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tags/tag1.xml" ContentType="application/vnd.openxmlformats-officedocument.presentationml.tags+xml"/>
  <Override PartName="/ppt/notesSlides/notesSlide5.xml" ContentType="application/vnd.openxmlformats-officedocument.presentationml.notesSlide+xml"/>
  <Override PartName="/ppt/tags/tag2.xml" ContentType="application/vnd.openxmlformats-officedocument.presentationml.tags+xml"/>
  <Override PartName="/ppt/notesSlides/notesSlide6.xml" ContentType="application/vnd.openxmlformats-officedocument.presentationml.notesSlide+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notesSlides/notesSlide7.xml" ContentType="application/vnd.openxmlformats-officedocument.presentationml.notesSlide+xml"/>
  <Override PartName="/ppt/charts/chart1.xml" ContentType="application/vnd.openxmlformats-officedocument.drawingml.chart+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notesSlides/notesSlide8.xml" ContentType="application/vnd.openxmlformats-officedocument.presentationml.notesSlide+xml"/>
  <Override PartName="/ppt/charts/chart2.xml" ContentType="application/vnd.openxmlformats-officedocument.drawingml.chart+xml"/>
  <Override PartName="/ppt/tags/tag9.xml" ContentType="application/vnd.openxmlformats-officedocument.presentationml.tags+xml"/>
  <Override PartName="/ppt/tags/tag10.xml" ContentType="application/vnd.openxmlformats-officedocument.presentationml.tags+xml"/>
  <Override PartName="/ppt/notesSlides/notesSlide9.xml" ContentType="application/vnd.openxmlformats-officedocument.presentationml.notesSlide+xml"/>
  <Override PartName="/ppt/charts/chart3.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xml" ContentType="application/vnd.openxmlformats-officedocument.themeOverride+xml"/>
  <Override PartName="/ppt/charts/chart4.xml" ContentType="application/vnd.openxmlformats-officedocument.drawingml.chart+xml"/>
  <Override PartName="/ppt/tags/tag11.xml" ContentType="application/vnd.openxmlformats-officedocument.presentationml.tags+xml"/>
  <Override PartName="/ppt/tags/tag12.xml" ContentType="application/vnd.openxmlformats-officedocument.presentationml.tags+xml"/>
  <Override PartName="/ppt/notesSlides/notesSlide10.xml" ContentType="application/vnd.openxmlformats-officedocument.presentationml.notesSlide+xml"/>
  <Override PartName="/ppt/charts/chart5.xml" ContentType="application/vnd.openxmlformats-officedocument.drawingml.chart+xml"/>
  <Override PartName="/ppt/charts/chart6.xml" ContentType="application/vnd.openxmlformats-officedocument.drawingml.chart+xml"/>
  <Override PartName="/ppt/tags/tag13.xml" ContentType="application/vnd.openxmlformats-officedocument.presentationml.tags+xml"/>
  <Override PartName="/ppt/notesSlides/notesSlide11.xml" ContentType="application/vnd.openxmlformats-officedocument.presentationml.notesSlide+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notesSlides/notesSlide12.xml" ContentType="application/vnd.openxmlformats-officedocument.presentationml.notesSlide+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tags/tag18.xml" ContentType="application/vnd.openxmlformats-officedocument.presentationml.tags+xml"/>
  <Override PartName="/ppt/tags/tag19.xml" ContentType="application/vnd.openxmlformats-officedocument.presentationml.tags+xml"/>
  <Override PartName="/ppt/notesSlides/notesSlide13.xml" ContentType="application/vnd.openxmlformats-officedocument.presentationml.notesSlide+xml"/>
  <Override PartName="/ppt/charts/chart11.xml" ContentType="application/vnd.openxmlformats-officedocument.drawingml.chart+xml"/>
  <Override PartName="/ppt/charts/chart12.xml" ContentType="application/vnd.openxmlformats-officedocument.drawingml.chart+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notesSlides/notesSlide14.xml" ContentType="application/vnd.openxmlformats-officedocument.presentationml.notesSlide+xml"/>
  <Override PartName="/ppt/charts/chart13.xml" ContentType="application/vnd.openxmlformats-officedocument.drawingml.chart+xml"/>
  <Override PartName="/ppt/charts/chart14.xml" ContentType="application/vnd.openxmlformats-officedocument.drawingml.chart+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notesSlides/notesSlide15.xml" ContentType="application/vnd.openxmlformats-officedocument.presentationml.notesSlide+xml"/>
  <Override PartName="/ppt/charts/chart15.xml" ContentType="application/vnd.openxmlformats-officedocument.drawingml.chart+xml"/>
  <Override PartName="/ppt/charts/chart16.xml" ContentType="application/vnd.openxmlformats-officedocument.drawingml.chart+xml"/>
  <Override PartName="/ppt/tags/tag28.xml" ContentType="application/vnd.openxmlformats-officedocument.presentationml.tags+xml"/>
  <Override PartName="/ppt/tags/tag29.xml" ContentType="application/vnd.openxmlformats-officedocument.presentationml.tags+xml"/>
  <Override PartName="/ppt/notesSlides/notesSlide16.xml" ContentType="application/vnd.openxmlformats-officedocument.presentationml.notesSlide+xml"/>
  <Override PartName="/ppt/charts/chart17.xml" ContentType="application/vnd.openxmlformats-officedocument.drawingml.chart+xml"/>
  <Override PartName="/ppt/charts/chart18.xml" ContentType="application/vnd.openxmlformats-officedocument.drawingml.chart+xml"/>
  <Override PartName="/ppt/charts/style2.xml" ContentType="application/vnd.ms-office.chartstyle+xml"/>
  <Override PartName="/ppt/charts/colors2.xml" ContentType="application/vnd.ms-office.chartcolorstyle+xml"/>
  <Override PartName="/ppt/charts/chart19.xml" ContentType="application/vnd.openxmlformats-officedocument.drawingml.chart+xml"/>
  <Override PartName="/ppt/charts/style3.xml" ContentType="application/vnd.ms-office.chartstyle+xml"/>
  <Override PartName="/ppt/charts/colors3.xml" ContentType="application/vnd.ms-office.chartcolorstyle+xml"/>
  <Override PartName="/ppt/theme/themeOverride2.xml" ContentType="application/vnd.openxmlformats-officedocument.themeOverride+xml"/>
  <Override PartName="/ppt/tags/tag30.xml" ContentType="application/vnd.openxmlformats-officedocument.presentationml.tags+xml"/>
  <Override PartName="/ppt/notesSlides/notesSlide17.xml" ContentType="application/vnd.openxmlformats-officedocument.presentationml.notesSlide+xml"/>
  <Override PartName="/ppt/tags/tag31.xml" ContentType="application/vnd.openxmlformats-officedocument.presentationml.tags+xml"/>
  <Override PartName="/ppt/tags/tag32.xml" ContentType="application/vnd.openxmlformats-officedocument.presentationml.tags+xml"/>
  <Override PartName="/ppt/notesSlides/notesSlide18.xml" ContentType="application/vnd.openxmlformats-officedocument.presentationml.notesSlide+xml"/>
  <Override PartName="/ppt/charts/chart20.xml" ContentType="application/vnd.openxmlformats-officedocument.drawingml.chart+xml"/>
  <Override PartName="/ppt/tags/tag33.xml" ContentType="application/vnd.openxmlformats-officedocument.presentationml.tags+xml"/>
  <Override PartName="/ppt/tags/tag34.xml" ContentType="application/vnd.openxmlformats-officedocument.presentationml.tags+xml"/>
  <Override PartName="/ppt/notesSlides/notesSlide19.xml" ContentType="application/vnd.openxmlformats-officedocument.presentationml.notesSlide+xml"/>
  <Override PartName="/ppt/charts/chart21.xml" ContentType="application/vnd.openxmlformats-officedocument.drawingml.chart+xml"/>
  <Override PartName="/ppt/tags/tag35.xml" ContentType="application/vnd.openxmlformats-officedocument.presentationml.tags+xml"/>
  <Override PartName="/ppt/tags/tag36.xml" ContentType="application/vnd.openxmlformats-officedocument.presentationml.tags+xml"/>
  <Override PartName="/ppt/notesSlides/notesSlide20.xml" ContentType="application/vnd.openxmlformats-officedocument.presentationml.notesSlide+xml"/>
  <Override PartName="/ppt/charts/chart22.xml" ContentType="application/vnd.openxmlformats-officedocument.drawingml.chart+xml"/>
  <Override PartName="/ppt/tags/tag37.xml" ContentType="application/vnd.openxmlformats-officedocument.presentationml.tags+xml"/>
  <Override PartName="/ppt/notesSlides/notesSlide21.xml" ContentType="application/vnd.openxmlformats-officedocument.presentationml.notesSlide+xml"/>
  <Override PartName="/ppt/tags/tag38.xml" ContentType="application/vnd.openxmlformats-officedocument.presentationml.tags+xml"/>
  <Override PartName="/ppt/notesSlides/notesSlide22.xml" ContentType="application/vnd.openxmlformats-officedocument.presentationml.notesSlide+xml"/>
  <Override PartName="/ppt/tags/tag39.xml" ContentType="application/vnd.openxmlformats-officedocument.presentationml.tags+xml"/>
  <Override PartName="/ppt/tags/tag40.xml" ContentType="application/vnd.openxmlformats-officedocument.presentationml.tags+xml"/>
  <Override PartName="/ppt/notesSlides/notesSlide23.xml" ContentType="application/vnd.openxmlformats-officedocument.presentationml.notesSlide+xml"/>
  <Override PartName="/ppt/charts/chart23.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24.xml" ContentType="application/vnd.openxmlformats-officedocument.presentationml.notesSlide+xml"/>
  <Override PartName="/ppt/charts/chart24.xml" ContentType="application/vnd.openxmlformats-officedocument.drawingml.chart+xml"/>
  <Override PartName="/ppt/charts/style5.xml" ContentType="application/vnd.ms-office.chartstyle+xml"/>
  <Override PartName="/ppt/charts/colors5.xml" ContentType="application/vnd.ms-office.chartcolorstyle+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notesSlides/notesSlide25.xml" ContentType="application/vnd.openxmlformats-officedocument.presentationml.notesSlide+xml"/>
  <Override PartName="/ppt/charts/chart25.xml" ContentType="application/vnd.openxmlformats-officedocument.drawingml.chart+xml"/>
  <Override PartName="/ppt/charts/chart26.xml" ContentType="application/vnd.openxmlformats-officedocument.drawingml.chart+xml"/>
  <Override PartName="/ppt/charts/chart27.xml" ContentType="application/vnd.openxmlformats-officedocument.drawingml.chart+xml"/>
  <Override PartName="/ppt/tags/tag44.xml" ContentType="application/vnd.openxmlformats-officedocument.presentationml.tags+xml"/>
  <Override PartName="/ppt/notesSlides/notesSlide26.xml" ContentType="application/vnd.openxmlformats-officedocument.presentationml.notesSlide+xml"/>
  <Override PartName="/ppt/charts/chart28.xml" ContentType="application/vnd.openxmlformats-officedocument.drawingml.chart+xml"/>
  <Override PartName="/ppt/tags/tag45.xml" ContentType="application/vnd.openxmlformats-officedocument.presentationml.tags+xml"/>
  <Override PartName="/ppt/notesSlides/notesSlide27.xml" ContentType="application/vnd.openxmlformats-officedocument.presentationml.notesSlide+xml"/>
  <Override PartName="/ppt/tags/tag46.xml" ContentType="application/vnd.openxmlformats-officedocument.presentationml.tags+xml"/>
  <Override PartName="/ppt/notesSlides/notesSlide28.xml" ContentType="application/vnd.openxmlformats-officedocument.presentationml.notesSlide+xml"/>
  <Override PartName="/ppt/charts/chart29.xml" ContentType="application/vnd.openxmlformats-officedocument.drawingml.chart+xml"/>
  <Override PartName="/ppt/charts/style6.xml" ContentType="application/vnd.ms-office.chartstyle+xml"/>
  <Override PartName="/ppt/charts/colors6.xml" ContentType="application/vnd.ms-office.chartcolorstyle+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notesSlides/notesSlide29.xml" ContentType="application/vnd.openxmlformats-officedocument.presentationml.notesSlide+xml"/>
  <Override PartName="/ppt/charts/chart30.xml" ContentType="application/vnd.openxmlformats-officedocument.drawingml.chart+xml"/>
  <Override PartName="/ppt/charts/chart31.xml" ContentType="application/vnd.openxmlformats-officedocument.drawingml.chart+xml"/>
  <Override PartName="/ppt/charts/chart32.xml" ContentType="application/vnd.openxmlformats-officedocument.drawingml.chart+xml"/>
  <Override PartName="/ppt/tags/tag50.xml" ContentType="application/vnd.openxmlformats-officedocument.presentationml.tags+xml"/>
  <Override PartName="/ppt/notesSlides/notesSlide30.xml" ContentType="application/vnd.openxmlformats-officedocument.presentationml.notesSlide+xml"/>
  <Override PartName="/ppt/charts/chart33.xml" ContentType="application/vnd.openxmlformats-officedocument.drawingml.chart+xml"/>
  <Override PartName="/ppt/tags/tag51.xml" ContentType="application/vnd.openxmlformats-officedocument.presentationml.tags+xml"/>
  <Override PartName="/ppt/tags/tag52.xml" ContentType="application/vnd.openxmlformats-officedocument.presentationml.tags+xml"/>
  <Override PartName="/ppt/notesSlides/notesSlide31.xml" ContentType="application/vnd.openxmlformats-officedocument.presentationml.notesSlide+xml"/>
  <Override PartName="/ppt/charts/chart34.xml" ContentType="application/vnd.openxmlformats-officedocument.drawingml.chart+xml"/>
  <Override PartName="/ppt/charts/chart35.xml" ContentType="application/vnd.openxmlformats-officedocument.drawingml.chart+xml"/>
  <Override PartName="/ppt/tags/tag53.xml" ContentType="application/vnd.openxmlformats-officedocument.presentationml.tags+xml"/>
  <Override PartName="/ppt/notesSlides/notesSlide32.xml" ContentType="application/vnd.openxmlformats-officedocument.presentationml.notesSlide+xml"/>
  <Override PartName="/ppt/tags/tag54.xml" ContentType="application/vnd.openxmlformats-officedocument.presentationml.tags+xml"/>
  <Override PartName="/ppt/notesSlides/notesSlide33.xml" ContentType="application/vnd.openxmlformats-officedocument.presentationml.notesSlide+xml"/>
  <Override PartName="/ppt/charts/chart36.xml" ContentType="application/vnd.openxmlformats-officedocument.drawingml.chart+xml"/>
  <Override PartName="/ppt/tags/tag55.xml" ContentType="application/vnd.openxmlformats-officedocument.presentationml.tags+xml"/>
  <Override PartName="/ppt/notesSlides/notesSlide34.xml" ContentType="application/vnd.openxmlformats-officedocument.presentationml.notesSlide+xml"/>
  <Override PartName="/ppt/charts/chart37.xml" ContentType="application/vnd.openxmlformats-officedocument.drawingml.chart+xml"/>
  <Override PartName="/ppt/tags/tag56.xml" ContentType="application/vnd.openxmlformats-officedocument.presentationml.tags+xml"/>
  <Override PartName="/ppt/tags/tag57.xml" ContentType="application/vnd.openxmlformats-officedocument.presentationml.tags+xml"/>
  <Override PartName="/ppt/notesSlides/notesSlide35.xml" ContentType="application/vnd.openxmlformats-officedocument.presentationml.notesSlide+xml"/>
  <Override PartName="/ppt/charts/chart38.xml" ContentType="application/vnd.openxmlformats-officedocument.drawingml.chart+xml"/>
  <Override PartName="/ppt/charts/chart39.xml" ContentType="application/vnd.openxmlformats-officedocument.drawingml.chart+xml"/>
  <Override PartName="/ppt/tags/tag58.xml" ContentType="application/vnd.openxmlformats-officedocument.presentationml.tags+xml"/>
  <Override PartName="/ppt/notesSlides/notesSlide36.xml" ContentType="application/vnd.openxmlformats-officedocument.presentationml.notesSlide+xml"/>
  <Override PartName="/ppt/tags/tag59.xml" ContentType="application/vnd.openxmlformats-officedocument.presentationml.tags+xml"/>
  <Override PartName="/ppt/notesSlides/notesSlide37.xml" ContentType="application/vnd.openxmlformats-officedocument.presentationml.notesSlide+xml"/>
  <Override PartName="/ppt/charts/chart40.xml" ContentType="application/vnd.openxmlformats-officedocument.drawingml.chart+xml"/>
  <Override PartName="/ppt/tags/tag60.xml" ContentType="application/vnd.openxmlformats-officedocument.presentationml.tags+xml"/>
  <Override PartName="/ppt/tags/tag61.xml" ContentType="application/vnd.openxmlformats-officedocument.presentationml.tags+xml"/>
  <Override PartName="/ppt/notesSlides/notesSlide38.xml" ContentType="application/vnd.openxmlformats-officedocument.presentationml.notesSlide+xml"/>
  <Override PartName="/ppt/charts/chart41.xml" ContentType="application/vnd.openxmlformats-officedocument.drawingml.chart+xml"/>
  <Override PartName="/ppt/charts/chart42.xml" ContentType="application/vnd.openxmlformats-officedocument.drawingml.chart+xml"/>
  <Override PartName="/ppt/tags/tag62.xml" ContentType="application/vnd.openxmlformats-officedocument.presentationml.tags+xml"/>
  <Override PartName="/ppt/tags/tag63.xml" ContentType="application/vnd.openxmlformats-officedocument.presentationml.tags+xml"/>
  <Override PartName="/ppt/notesSlides/notesSlide39.xml" ContentType="application/vnd.openxmlformats-officedocument.presentationml.notesSlide+xml"/>
  <Override PartName="/ppt/charts/chart43.xml" ContentType="application/vnd.openxmlformats-officedocument.drawingml.chart+xml"/>
  <Override PartName="/ppt/charts/chart44.xml" ContentType="application/vnd.openxmlformats-officedocument.drawingml.chart+xml"/>
  <Override PartName="/ppt/tags/tag64.xml" ContentType="application/vnd.openxmlformats-officedocument.presentationml.tags+xml"/>
  <Override PartName="/ppt/tags/tag65.xml" ContentType="application/vnd.openxmlformats-officedocument.presentationml.tags+xml"/>
  <Override PartName="/ppt/notesSlides/notesSlide40.xml" ContentType="application/vnd.openxmlformats-officedocument.presentationml.notesSlide+xml"/>
  <Override PartName="/ppt/charts/chart45.xml" ContentType="application/vnd.openxmlformats-officedocument.drawingml.chart+xml"/>
  <Override PartName="/ppt/charts/chart46.xml" ContentType="application/vnd.openxmlformats-officedocument.drawingml.chart+xml"/>
  <Override PartName="/ppt/tags/tag66.xml" ContentType="application/vnd.openxmlformats-officedocument.presentationml.tags+xml"/>
  <Override PartName="/ppt/tags/tag67.xml" ContentType="application/vnd.openxmlformats-officedocument.presentationml.tags+xml"/>
  <Override PartName="/ppt/notesSlides/notesSlide41.xml" ContentType="application/vnd.openxmlformats-officedocument.presentationml.notesSlide+xml"/>
  <Override PartName="/ppt/charts/chart47.xml" ContentType="application/vnd.openxmlformats-officedocument.drawingml.chart+xml"/>
  <Override PartName="/ppt/charts/chart48.xml" ContentType="application/vnd.openxmlformats-officedocument.drawingml.chart+xml"/>
  <Override PartName="/ppt/tags/tag68.xml" ContentType="application/vnd.openxmlformats-officedocument.presentationml.tags+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710" r:id="rId1"/>
  </p:sldMasterIdLst>
  <p:notesMasterIdLst>
    <p:notesMasterId r:id="rId51"/>
  </p:notesMasterIdLst>
  <p:handoutMasterIdLst>
    <p:handoutMasterId r:id="rId52"/>
  </p:handoutMasterIdLst>
  <p:sldIdLst>
    <p:sldId id="256" r:id="rId2"/>
    <p:sldId id="4478" r:id="rId3"/>
    <p:sldId id="4437" r:id="rId4"/>
    <p:sldId id="257" r:id="rId5"/>
    <p:sldId id="4261" r:id="rId6"/>
    <p:sldId id="4428" r:id="rId7"/>
    <p:sldId id="4591" r:id="rId8"/>
    <p:sldId id="4574" r:id="rId9"/>
    <p:sldId id="4575" r:id="rId10"/>
    <p:sldId id="4592" r:id="rId11"/>
    <p:sldId id="4298" r:id="rId12"/>
    <p:sldId id="4554" r:id="rId13"/>
    <p:sldId id="4576" r:id="rId14"/>
    <p:sldId id="4577" r:id="rId15"/>
    <p:sldId id="4578" r:id="rId16"/>
    <p:sldId id="4455" r:id="rId17"/>
    <p:sldId id="4459" r:id="rId18"/>
    <p:sldId id="4566" r:id="rId19"/>
    <p:sldId id="4565" r:id="rId20"/>
    <p:sldId id="4582" r:id="rId21"/>
    <p:sldId id="4439" r:id="rId22"/>
    <p:sldId id="4447" r:id="rId23"/>
    <p:sldId id="4433" r:id="rId24"/>
    <p:sldId id="448" r:id="rId25"/>
    <p:sldId id="4600" r:id="rId26"/>
    <p:sldId id="4597" r:id="rId27"/>
    <p:sldId id="4448" r:id="rId28"/>
    <p:sldId id="4476" r:id="rId29"/>
    <p:sldId id="4601" r:id="rId30"/>
    <p:sldId id="4598" r:id="rId31"/>
    <p:sldId id="4571" r:id="rId32"/>
    <p:sldId id="4440" r:id="rId33"/>
    <p:sldId id="4595" r:id="rId34"/>
    <p:sldId id="4596" r:id="rId35"/>
    <p:sldId id="4432" r:id="rId36"/>
    <p:sldId id="4441" r:id="rId37"/>
    <p:sldId id="4451" r:id="rId38"/>
    <p:sldId id="4456" r:id="rId39"/>
    <p:sldId id="4599" r:id="rId40"/>
    <p:sldId id="4450" r:id="rId41"/>
    <p:sldId id="4469" r:id="rId42"/>
    <p:sldId id="4482" r:id="rId43"/>
    <p:sldId id="4588" r:id="rId44"/>
    <p:sldId id="4589" r:id="rId45"/>
    <p:sldId id="4590" r:id="rId46"/>
    <p:sldId id="4483" r:id="rId47"/>
    <p:sldId id="4484" r:id="rId48"/>
    <p:sldId id="4485" r:id="rId49"/>
    <p:sldId id="4490" r:id="rId50"/>
  </p:sldIdLst>
  <p:sldSz cx="10693400" cy="7561263"/>
  <p:notesSz cx="7104063" cy="10234613"/>
  <p:defaultTextStyle>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p:defaultTextStyle>
  <p:extLst>
    <p:ext uri="{EFAFB233-063F-42B5-8137-9DF3F51BA10A}">
      <p15:sldGuideLst xmlns:p15="http://schemas.microsoft.com/office/powerpoint/2012/main">
        <p15:guide id="6" orient="horz" pos="3918" userDrawn="1">
          <p15:clr>
            <a:srgbClr val="A4A3A4"/>
          </p15:clr>
        </p15:guide>
        <p15:guide id="12" orient="horz" pos="1518" userDrawn="1">
          <p15:clr>
            <a:srgbClr val="A4A3A4"/>
          </p15:clr>
        </p15:guide>
        <p15:guide id="13" orient="horz" pos="567" userDrawn="1">
          <p15:clr>
            <a:srgbClr val="A4A3A4"/>
          </p15:clr>
        </p15:guide>
        <p15:guide id="14" orient="horz" pos="1043" userDrawn="1">
          <p15:clr>
            <a:srgbClr val="A4A3A4"/>
          </p15:clr>
        </p15:guide>
        <p15:guide id="15" orient="horz" pos="4400" userDrawn="1">
          <p15:clr>
            <a:srgbClr val="A4A3A4"/>
          </p15:clr>
        </p15:guide>
        <p15:guide id="16" orient="horz" pos="2910" userDrawn="1">
          <p15:clr>
            <a:srgbClr val="A4A3A4"/>
          </p15:clr>
        </p15:guide>
        <p15:guide id="18" orient="horz" pos="2742" userDrawn="1">
          <p15:clr>
            <a:srgbClr val="A4A3A4"/>
          </p15:clr>
        </p15:guide>
        <p15:guide id="19" pos="3488" userDrawn="1">
          <p15:clr>
            <a:srgbClr val="A4A3A4"/>
          </p15:clr>
        </p15:guide>
        <p15:guide id="20" pos="296" userDrawn="1">
          <p15:clr>
            <a:srgbClr val="A4A3A4"/>
          </p15:clr>
        </p15:guide>
        <p15:guide id="21" pos="3224" userDrawn="1">
          <p15:clr>
            <a:srgbClr val="A4A3A4"/>
          </p15:clr>
        </p15:guide>
        <p15:guide id="22" pos="6416" userDrawn="1">
          <p15:clr>
            <a:srgbClr val="A4A3A4"/>
          </p15:clr>
        </p15:guide>
        <p15:guide id="23" pos="5744" userDrawn="1">
          <p15:clr>
            <a:srgbClr val="A4A3A4"/>
          </p15:clr>
        </p15:guide>
      </p15:sldGuideLst>
    </p:ext>
    <p:ext uri="{2D200454-40CA-4A62-9FC3-DE9A4176ACB9}">
      <p15:notesGuideLst xmlns:p15="http://schemas.microsoft.com/office/powerpoint/2012/main">
        <p15:guide id="1" orient="horz" pos="3018" userDrawn="1">
          <p15:clr>
            <a:srgbClr val="A4A3A4"/>
          </p15:clr>
        </p15:guide>
        <p15:guide id="2" pos="2308" userDrawn="1">
          <p15:clr>
            <a:srgbClr val="A4A3A4"/>
          </p15:clr>
        </p15:guide>
        <p15:guide id="3" orient="horz" pos="3225" userDrawn="1">
          <p15:clr>
            <a:srgbClr val="A4A3A4"/>
          </p15:clr>
        </p15:guide>
        <p15:guide id="4" pos="2238" userDrawn="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Fowler, Guillaume" initials="FG" lastIdx="1" clrIdx="0">
    <p:extLst>
      <p:ext uri="{19B8F6BF-5375-455C-9EA6-DF929625EA0E}">
        <p15:presenceInfo xmlns:p15="http://schemas.microsoft.com/office/powerpoint/2012/main" userId="S::FowlerG@lazard.com::a03113f2-e367-49b1-8c3e-bf040447848b" providerId="AD"/>
      </p:ext>
    </p:extLst>
  </p:cmAuthor>
  <p:cmAuthor id="2" name="daniel cohen" initials="dc" lastIdx="2" clrIdx="1">
    <p:extLst>
      <p:ext uri="{19B8F6BF-5375-455C-9EA6-DF929625EA0E}">
        <p15:presenceInfo xmlns:p15="http://schemas.microsoft.com/office/powerpoint/2012/main" userId="cc62bca730aa84c2"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265979"/>
    <a:srgbClr val="000000"/>
    <a:srgbClr val="FFFF00"/>
    <a:srgbClr val="FFFFFF"/>
    <a:srgbClr val="F2F2F2"/>
    <a:srgbClr val="FFA3A3"/>
    <a:srgbClr val="9DBB9B"/>
    <a:srgbClr val="252525"/>
    <a:srgbClr val="5F87A0"/>
    <a:srgbClr val="9DBE9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4995" autoAdjust="0"/>
    <p:restoredTop sz="95481" autoAdjust="0"/>
  </p:normalViewPr>
  <p:slideViewPr>
    <p:cSldViewPr snapToGrid="0">
      <p:cViewPr>
        <p:scale>
          <a:sx n="100" d="100"/>
          <a:sy n="100" d="100"/>
        </p:scale>
        <p:origin x="-2750" y="-1450"/>
      </p:cViewPr>
      <p:guideLst>
        <p:guide orient="horz" pos="3918"/>
        <p:guide orient="horz" pos="1518"/>
        <p:guide orient="horz" pos="567"/>
        <p:guide orient="horz" pos="1043"/>
        <p:guide orient="horz" pos="4400"/>
        <p:guide orient="horz" pos="2910"/>
        <p:guide orient="horz" pos="2742"/>
        <p:guide pos="3488"/>
        <p:guide pos="296"/>
        <p:guide pos="3224"/>
        <p:guide pos="6416"/>
        <p:guide pos="5744"/>
      </p:guideLst>
    </p:cSldViewPr>
  </p:slideViewPr>
  <p:outlineViewPr>
    <p:cViewPr>
      <p:scale>
        <a:sx n="33" d="100"/>
        <a:sy n="33" d="100"/>
      </p:scale>
      <p:origin x="0" y="0"/>
    </p:cViewPr>
  </p:outlineViewPr>
  <p:notesTextViewPr>
    <p:cViewPr>
      <p:scale>
        <a:sx n="50" d="100"/>
        <a:sy n="50" d="100"/>
      </p:scale>
      <p:origin x="0" y="0"/>
    </p:cViewPr>
  </p:notesTextViewPr>
  <p:sorterViewPr>
    <p:cViewPr>
      <p:scale>
        <a:sx n="125" d="100"/>
        <a:sy n="125" d="100"/>
      </p:scale>
      <p:origin x="0" y="-3894"/>
    </p:cViewPr>
  </p:sorterViewPr>
  <p:notesViewPr>
    <p:cSldViewPr snapToGrid="0">
      <p:cViewPr varScale="1">
        <p:scale>
          <a:sx n="78" d="100"/>
          <a:sy n="78" d="100"/>
        </p:scale>
        <p:origin x="4062" y="90"/>
      </p:cViewPr>
      <p:guideLst>
        <p:guide orient="horz" pos="3018"/>
        <p:guide pos="2308"/>
        <p:guide orient="horz" pos="3225"/>
        <p:guide pos="2238"/>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viewProps" Target="viewProp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commentAuthors" Target="commentAuthors.xml"/><Relationship Id="rId5" Type="http://schemas.openxmlformats.org/officeDocument/2006/relationships/slide" Target="slides/slide4.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notesMaster" Target="notesMasters/notesMaster1.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tableStyles" Target="tableStyle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handoutMaster" Target="handoutMasters/handoutMaster1.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2.xml"/><Relationship Id="rId1" Type="http://schemas.microsoft.com/office/2011/relationships/chartStyle" Target="style2.xml"/></Relationships>
</file>

<file path=ppt/charts/_rels/chart19.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3.xml"/><Relationship Id="rId1" Type="http://schemas.microsoft.com/office/2011/relationships/chartStyle" Target="style3.xml"/><Relationship Id="rId4" Type="http://schemas.openxmlformats.org/officeDocument/2006/relationships/package" Target="../embeddings/Microsoft_Excel_Worksheet17.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3.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4.xml"/><Relationship Id="rId1" Type="http://schemas.microsoft.com/office/2011/relationships/chartStyle" Target="style4.xml"/></Relationships>
</file>

<file path=ppt/charts/_rels/chart24.xml.rels><?xml version="1.0" encoding="UTF-8" standalone="yes"?>
<Relationships xmlns="http://schemas.openxmlformats.org/package/2006/relationships"><Relationship Id="rId3" Type="http://schemas.openxmlformats.org/officeDocument/2006/relationships/package" Target="../embeddings/Microsoft_Excel_Worksheet22.xlsx"/><Relationship Id="rId2" Type="http://schemas.microsoft.com/office/2011/relationships/chartColorStyle" Target="colors5.xml"/><Relationship Id="rId1" Type="http://schemas.microsoft.com/office/2011/relationships/chartStyle" Target="style5.xml"/></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Worksheet25.xlsx"/></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29.xml.rels><?xml version="1.0" encoding="UTF-8" standalone="yes"?>
<Relationships xmlns="http://schemas.openxmlformats.org/package/2006/relationships"><Relationship Id="rId3" Type="http://schemas.openxmlformats.org/officeDocument/2006/relationships/package" Target="../embeddings/Microsoft_Excel_Worksheet27.xlsx"/><Relationship Id="rId2" Type="http://schemas.microsoft.com/office/2011/relationships/chartColorStyle" Target="colors6.xml"/><Relationship Id="rId1" Type="http://schemas.microsoft.com/office/2011/relationships/chartStyle" Target="style6.xml"/></Relationships>
</file>

<file path=ppt/charts/_rels/chart3.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oleObject" Target="file:///C:\Users\Dumi\Desktop\DC\Master%20Excel\2022'09'28%20-%20Master%20CEPREMAP%20v15h00.xlsx" TargetMode="External"/></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Worksheet28.xlsx"/></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Worksheet29.xlsx"/></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Worksheet30.xlsx"/></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Worksheet31.xlsx"/></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Worksheet33.xlsx"/></Relationships>
</file>

<file path=ppt/charts/_rels/chart36.xml.rels><?xml version="1.0" encoding="UTF-8" standalone="yes"?>
<Relationships xmlns="http://schemas.openxmlformats.org/package/2006/relationships"><Relationship Id="rId1" Type="http://schemas.openxmlformats.org/officeDocument/2006/relationships/package" Target="../embeddings/Microsoft_Excel_Worksheet34.xlsx"/></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Worksheet35.xlsx"/></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Worksheet36.xlsx"/></Relationships>
</file>

<file path=ppt/charts/_rels/chart39.xml.rels><?xml version="1.0" encoding="UTF-8" standalone="yes"?>
<Relationships xmlns="http://schemas.openxmlformats.org/package/2006/relationships"><Relationship Id="rId1" Type="http://schemas.openxmlformats.org/officeDocument/2006/relationships/package" Target="../embeddings/Microsoft_Excel_Worksheet37.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0.xml.rels><?xml version="1.0" encoding="UTF-8" standalone="yes"?>
<Relationships xmlns="http://schemas.openxmlformats.org/package/2006/relationships"><Relationship Id="rId1" Type="http://schemas.openxmlformats.org/officeDocument/2006/relationships/package" Target="../embeddings/Microsoft_Excel_Worksheet38.xlsx"/></Relationships>
</file>

<file path=ppt/charts/_rels/chart41.xml.rels><?xml version="1.0" encoding="UTF-8" standalone="yes"?>
<Relationships xmlns="http://schemas.openxmlformats.org/package/2006/relationships"><Relationship Id="rId1" Type="http://schemas.openxmlformats.org/officeDocument/2006/relationships/package" Target="../embeddings/Microsoft_Excel_Worksheet39.xlsx"/></Relationships>
</file>

<file path=ppt/charts/_rels/chart42.xml.rels><?xml version="1.0" encoding="UTF-8" standalone="yes"?>
<Relationships xmlns="http://schemas.openxmlformats.org/package/2006/relationships"><Relationship Id="rId1" Type="http://schemas.openxmlformats.org/officeDocument/2006/relationships/package" Target="../embeddings/Microsoft_Excel_Worksheet40.xlsx"/></Relationships>
</file>

<file path=ppt/charts/_rels/chart43.xml.rels><?xml version="1.0" encoding="UTF-8" standalone="yes"?>
<Relationships xmlns="http://schemas.openxmlformats.org/package/2006/relationships"><Relationship Id="rId1" Type="http://schemas.openxmlformats.org/officeDocument/2006/relationships/package" Target="../embeddings/Microsoft_Excel_Worksheet41.xlsx"/></Relationships>
</file>

<file path=ppt/charts/_rels/chart44.xml.rels><?xml version="1.0" encoding="UTF-8" standalone="yes"?>
<Relationships xmlns="http://schemas.openxmlformats.org/package/2006/relationships"><Relationship Id="rId1" Type="http://schemas.openxmlformats.org/officeDocument/2006/relationships/package" Target="../embeddings/Microsoft_Excel_Worksheet42.xlsx"/></Relationships>
</file>

<file path=ppt/charts/_rels/chart45.xml.rels><?xml version="1.0" encoding="UTF-8" standalone="yes"?>
<Relationships xmlns="http://schemas.openxmlformats.org/package/2006/relationships"><Relationship Id="rId1" Type="http://schemas.openxmlformats.org/officeDocument/2006/relationships/package" Target="../embeddings/Microsoft_Excel_Worksheet43.xlsx"/></Relationships>
</file>

<file path=ppt/charts/_rels/chart46.xml.rels><?xml version="1.0" encoding="UTF-8" standalone="yes"?>
<Relationships xmlns="http://schemas.openxmlformats.org/package/2006/relationships"><Relationship Id="rId1" Type="http://schemas.openxmlformats.org/officeDocument/2006/relationships/package" Target="../embeddings/Microsoft_Excel_Worksheet44.xlsx"/></Relationships>
</file>

<file path=ppt/charts/_rels/chart47.xml.rels><?xml version="1.0" encoding="UTF-8" standalone="yes"?>
<Relationships xmlns="http://schemas.openxmlformats.org/package/2006/relationships"><Relationship Id="rId1" Type="http://schemas.openxmlformats.org/officeDocument/2006/relationships/package" Target="../embeddings/Microsoft_Excel_Worksheet45.xlsx"/></Relationships>
</file>

<file path=ppt/charts/_rels/chart48.xml.rels><?xml version="1.0" encoding="UTF-8" standalone="yes"?>
<Relationships xmlns="http://schemas.openxmlformats.org/package/2006/relationships"><Relationship Id="rId1" Type="http://schemas.openxmlformats.org/officeDocument/2006/relationships/package" Target="../embeddings/Microsoft_Excel_Worksheet46.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558242085004578E-2"/>
          <c:y val="5.9976207005066423E-2"/>
          <c:w val="0.92911192007185917"/>
          <c:h val="0.69918003895662861"/>
        </c:manualLayout>
      </c:layout>
      <c:lineChart>
        <c:grouping val="standard"/>
        <c:varyColors val="0"/>
        <c:ser>
          <c:idx val="0"/>
          <c:order val="0"/>
          <c:tx>
            <c:strRef>
              <c:f>Sheet1!$B$1</c:f>
              <c:strCache>
                <c:ptCount val="1"/>
                <c:pt idx="0">
                  <c:v>Euro Area</c:v>
                </c:pt>
              </c:strCache>
            </c:strRef>
          </c:tx>
          <c:spPr>
            <a:ln w="19050">
              <a:solidFill>
                <a:srgbClr val="C00000"/>
              </a:solidFill>
            </a:ln>
          </c:spPr>
          <c:marker>
            <c:symbol val="none"/>
          </c:marker>
          <c:dLbls>
            <c:dLbl>
              <c:idx val="206"/>
              <c:numFmt formatCode="0.0" sourceLinked="0"/>
              <c:spPr>
                <a:ln>
                  <a:solidFill>
                    <a:srgbClr val="C00000"/>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6357-4B3E-9778-A1305D2BDE37}"/>
                </c:ext>
              </c:extLst>
            </c:dLbl>
            <c:dLbl>
              <c:idx val="207"/>
              <c:layout>
                <c:manualLayout>
                  <c:x val="0"/>
                  <c:y val="-7.6333354370084594E-2"/>
                </c:manualLayout>
              </c:layout>
              <c:numFmt formatCode="0.0" sourceLinked="0"/>
              <c:spPr>
                <a:ln>
                  <a:solidFill>
                    <a:srgbClr val="C00000"/>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B39-4089-80B0-27608594ABA2}"/>
                </c:ext>
              </c:extLst>
            </c:dLbl>
            <c:dLbl>
              <c:idx val="210"/>
              <c:numFmt formatCode="0.0" sourceLinked="0"/>
              <c:spPr>
                <a:ln>
                  <a:solidFill>
                    <a:srgbClr val="C00000"/>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4558-4FA9-9BF7-76A4A4F723E5}"/>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Sheet1!$A$2:$A$208</c:f>
              <c:numCache>
                <c:formatCode>yyyy\-mm\-dd</c:formatCode>
                <c:ptCount val="207"/>
                <c:pt idx="0">
                  <c:v>43597</c:v>
                </c:pt>
                <c:pt idx="1">
                  <c:v>43604</c:v>
                </c:pt>
                <c:pt idx="2">
                  <c:v>43611</c:v>
                </c:pt>
                <c:pt idx="3">
                  <c:v>43618</c:v>
                </c:pt>
                <c:pt idx="4">
                  <c:v>43625</c:v>
                </c:pt>
                <c:pt idx="5">
                  <c:v>43632</c:v>
                </c:pt>
                <c:pt idx="6">
                  <c:v>43639</c:v>
                </c:pt>
                <c:pt idx="7">
                  <c:v>43646</c:v>
                </c:pt>
                <c:pt idx="8">
                  <c:v>43653</c:v>
                </c:pt>
                <c:pt idx="9">
                  <c:v>43660</c:v>
                </c:pt>
                <c:pt idx="10">
                  <c:v>43667</c:v>
                </c:pt>
                <c:pt idx="11">
                  <c:v>43674</c:v>
                </c:pt>
                <c:pt idx="12">
                  <c:v>43681</c:v>
                </c:pt>
                <c:pt idx="13">
                  <c:v>43688</c:v>
                </c:pt>
                <c:pt idx="14">
                  <c:v>43695</c:v>
                </c:pt>
                <c:pt idx="15">
                  <c:v>43702</c:v>
                </c:pt>
                <c:pt idx="16">
                  <c:v>43709</c:v>
                </c:pt>
                <c:pt idx="17">
                  <c:v>43716</c:v>
                </c:pt>
                <c:pt idx="18">
                  <c:v>43723</c:v>
                </c:pt>
                <c:pt idx="19">
                  <c:v>43730</c:v>
                </c:pt>
                <c:pt idx="20">
                  <c:v>43737</c:v>
                </c:pt>
                <c:pt idx="21">
                  <c:v>43744</c:v>
                </c:pt>
                <c:pt idx="22">
                  <c:v>43751</c:v>
                </c:pt>
                <c:pt idx="23">
                  <c:v>43758</c:v>
                </c:pt>
                <c:pt idx="24">
                  <c:v>43765</c:v>
                </c:pt>
                <c:pt idx="25">
                  <c:v>43772</c:v>
                </c:pt>
                <c:pt idx="26">
                  <c:v>43779</c:v>
                </c:pt>
                <c:pt idx="27">
                  <c:v>43786</c:v>
                </c:pt>
                <c:pt idx="28">
                  <c:v>43793</c:v>
                </c:pt>
                <c:pt idx="29">
                  <c:v>43800</c:v>
                </c:pt>
                <c:pt idx="30">
                  <c:v>43807</c:v>
                </c:pt>
                <c:pt idx="31">
                  <c:v>43814</c:v>
                </c:pt>
                <c:pt idx="32">
                  <c:v>43821</c:v>
                </c:pt>
                <c:pt idx="33">
                  <c:v>43828</c:v>
                </c:pt>
                <c:pt idx="34">
                  <c:v>43835</c:v>
                </c:pt>
                <c:pt idx="35">
                  <c:v>43842</c:v>
                </c:pt>
                <c:pt idx="36">
                  <c:v>43849</c:v>
                </c:pt>
                <c:pt idx="37">
                  <c:v>43856</c:v>
                </c:pt>
                <c:pt idx="38">
                  <c:v>43863</c:v>
                </c:pt>
                <c:pt idx="39">
                  <c:v>43870</c:v>
                </c:pt>
                <c:pt idx="40">
                  <c:v>43877</c:v>
                </c:pt>
                <c:pt idx="41">
                  <c:v>43884</c:v>
                </c:pt>
                <c:pt idx="42">
                  <c:v>43891</c:v>
                </c:pt>
                <c:pt idx="43">
                  <c:v>43898</c:v>
                </c:pt>
                <c:pt idx="44">
                  <c:v>43905</c:v>
                </c:pt>
                <c:pt idx="45">
                  <c:v>43912</c:v>
                </c:pt>
                <c:pt idx="46">
                  <c:v>43919</c:v>
                </c:pt>
                <c:pt idx="47">
                  <c:v>43926</c:v>
                </c:pt>
                <c:pt idx="48">
                  <c:v>43933</c:v>
                </c:pt>
                <c:pt idx="49">
                  <c:v>43940</c:v>
                </c:pt>
                <c:pt idx="50">
                  <c:v>43947</c:v>
                </c:pt>
                <c:pt idx="51">
                  <c:v>43954</c:v>
                </c:pt>
                <c:pt idx="52">
                  <c:v>43961</c:v>
                </c:pt>
                <c:pt idx="53">
                  <c:v>43968</c:v>
                </c:pt>
                <c:pt idx="54">
                  <c:v>43975</c:v>
                </c:pt>
                <c:pt idx="55">
                  <c:v>43982</c:v>
                </c:pt>
                <c:pt idx="56">
                  <c:v>43989</c:v>
                </c:pt>
                <c:pt idx="57">
                  <c:v>43996</c:v>
                </c:pt>
                <c:pt idx="58">
                  <c:v>44003</c:v>
                </c:pt>
                <c:pt idx="59">
                  <c:v>44010</c:v>
                </c:pt>
                <c:pt idx="60">
                  <c:v>44017</c:v>
                </c:pt>
                <c:pt idx="61">
                  <c:v>44024</c:v>
                </c:pt>
                <c:pt idx="62">
                  <c:v>44031</c:v>
                </c:pt>
                <c:pt idx="63">
                  <c:v>44038</c:v>
                </c:pt>
                <c:pt idx="64">
                  <c:v>44045</c:v>
                </c:pt>
                <c:pt idx="65">
                  <c:v>44052</c:v>
                </c:pt>
                <c:pt idx="66">
                  <c:v>44059</c:v>
                </c:pt>
                <c:pt idx="67">
                  <c:v>44066</c:v>
                </c:pt>
                <c:pt idx="68">
                  <c:v>44073</c:v>
                </c:pt>
                <c:pt idx="69">
                  <c:v>44080</c:v>
                </c:pt>
                <c:pt idx="70">
                  <c:v>44087</c:v>
                </c:pt>
                <c:pt idx="71">
                  <c:v>44094</c:v>
                </c:pt>
                <c:pt idx="72">
                  <c:v>44101</c:v>
                </c:pt>
                <c:pt idx="73">
                  <c:v>44108</c:v>
                </c:pt>
                <c:pt idx="74">
                  <c:v>44115</c:v>
                </c:pt>
                <c:pt idx="75">
                  <c:v>44122</c:v>
                </c:pt>
                <c:pt idx="76">
                  <c:v>44129</c:v>
                </c:pt>
                <c:pt idx="77">
                  <c:v>44136</c:v>
                </c:pt>
                <c:pt idx="78">
                  <c:v>44143</c:v>
                </c:pt>
                <c:pt idx="79">
                  <c:v>44150</c:v>
                </c:pt>
                <c:pt idx="80">
                  <c:v>44157</c:v>
                </c:pt>
                <c:pt idx="81">
                  <c:v>44164</c:v>
                </c:pt>
                <c:pt idx="82">
                  <c:v>44171</c:v>
                </c:pt>
                <c:pt idx="83">
                  <c:v>44178</c:v>
                </c:pt>
                <c:pt idx="84">
                  <c:v>44185</c:v>
                </c:pt>
                <c:pt idx="85">
                  <c:v>44192</c:v>
                </c:pt>
                <c:pt idx="86">
                  <c:v>44199</c:v>
                </c:pt>
                <c:pt idx="87">
                  <c:v>44206</c:v>
                </c:pt>
                <c:pt idx="88">
                  <c:v>44213</c:v>
                </c:pt>
                <c:pt idx="89">
                  <c:v>44220</c:v>
                </c:pt>
                <c:pt idx="90">
                  <c:v>44227</c:v>
                </c:pt>
                <c:pt idx="91">
                  <c:v>44234</c:v>
                </c:pt>
                <c:pt idx="92">
                  <c:v>44241</c:v>
                </c:pt>
                <c:pt idx="93">
                  <c:v>44248</c:v>
                </c:pt>
                <c:pt idx="94">
                  <c:v>44255</c:v>
                </c:pt>
                <c:pt idx="95">
                  <c:v>44262</c:v>
                </c:pt>
                <c:pt idx="96">
                  <c:v>44269</c:v>
                </c:pt>
                <c:pt idx="97">
                  <c:v>44276</c:v>
                </c:pt>
                <c:pt idx="98">
                  <c:v>44283</c:v>
                </c:pt>
                <c:pt idx="99">
                  <c:v>44290</c:v>
                </c:pt>
                <c:pt idx="100">
                  <c:v>44297</c:v>
                </c:pt>
                <c:pt idx="101">
                  <c:v>44304</c:v>
                </c:pt>
                <c:pt idx="102">
                  <c:v>44311</c:v>
                </c:pt>
                <c:pt idx="103">
                  <c:v>44318</c:v>
                </c:pt>
                <c:pt idx="104">
                  <c:v>44325</c:v>
                </c:pt>
                <c:pt idx="105">
                  <c:v>44332</c:v>
                </c:pt>
                <c:pt idx="106">
                  <c:v>44339</c:v>
                </c:pt>
                <c:pt idx="107">
                  <c:v>44346</c:v>
                </c:pt>
                <c:pt idx="108">
                  <c:v>44353</c:v>
                </c:pt>
                <c:pt idx="109">
                  <c:v>44360</c:v>
                </c:pt>
                <c:pt idx="110">
                  <c:v>44367</c:v>
                </c:pt>
                <c:pt idx="111">
                  <c:v>44374</c:v>
                </c:pt>
                <c:pt idx="112">
                  <c:v>44381</c:v>
                </c:pt>
                <c:pt idx="113">
                  <c:v>44388</c:v>
                </c:pt>
                <c:pt idx="114">
                  <c:v>44395</c:v>
                </c:pt>
                <c:pt idx="115">
                  <c:v>44402</c:v>
                </c:pt>
                <c:pt idx="116">
                  <c:v>44409</c:v>
                </c:pt>
                <c:pt idx="117">
                  <c:v>44416</c:v>
                </c:pt>
                <c:pt idx="118">
                  <c:v>44423</c:v>
                </c:pt>
                <c:pt idx="119">
                  <c:v>44430</c:v>
                </c:pt>
                <c:pt idx="120">
                  <c:v>44437</c:v>
                </c:pt>
                <c:pt idx="121">
                  <c:v>44444</c:v>
                </c:pt>
                <c:pt idx="122">
                  <c:v>44451</c:v>
                </c:pt>
                <c:pt idx="123">
                  <c:v>44458</c:v>
                </c:pt>
                <c:pt idx="124">
                  <c:v>44465</c:v>
                </c:pt>
                <c:pt idx="125">
                  <c:v>44472</c:v>
                </c:pt>
                <c:pt idx="126">
                  <c:v>44479</c:v>
                </c:pt>
                <c:pt idx="127">
                  <c:v>44486</c:v>
                </c:pt>
                <c:pt idx="128">
                  <c:v>44493</c:v>
                </c:pt>
                <c:pt idx="129">
                  <c:v>44500</c:v>
                </c:pt>
                <c:pt idx="130">
                  <c:v>44507</c:v>
                </c:pt>
                <c:pt idx="131">
                  <c:v>44514</c:v>
                </c:pt>
                <c:pt idx="132">
                  <c:v>44521</c:v>
                </c:pt>
                <c:pt idx="133">
                  <c:v>44528</c:v>
                </c:pt>
                <c:pt idx="134">
                  <c:v>44535</c:v>
                </c:pt>
                <c:pt idx="135">
                  <c:v>44542</c:v>
                </c:pt>
                <c:pt idx="136">
                  <c:v>44549</c:v>
                </c:pt>
                <c:pt idx="137">
                  <c:v>44556</c:v>
                </c:pt>
                <c:pt idx="138">
                  <c:v>44563</c:v>
                </c:pt>
                <c:pt idx="139">
                  <c:v>44570</c:v>
                </c:pt>
                <c:pt idx="140">
                  <c:v>44577</c:v>
                </c:pt>
                <c:pt idx="141">
                  <c:v>44584</c:v>
                </c:pt>
                <c:pt idx="142">
                  <c:v>44591</c:v>
                </c:pt>
                <c:pt idx="143">
                  <c:v>44598</c:v>
                </c:pt>
                <c:pt idx="144">
                  <c:v>44605</c:v>
                </c:pt>
                <c:pt idx="145">
                  <c:v>44612</c:v>
                </c:pt>
                <c:pt idx="146">
                  <c:v>44619</c:v>
                </c:pt>
                <c:pt idx="147">
                  <c:v>44626</c:v>
                </c:pt>
                <c:pt idx="148">
                  <c:v>44633</c:v>
                </c:pt>
                <c:pt idx="149">
                  <c:v>44640</c:v>
                </c:pt>
                <c:pt idx="150">
                  <c:v>44647</c:v>
                </c:pt>
                <c:pt idx="151">
                  <c:v>44654</c:v>
                </c:pt>
                <c:pt idx="152">
                  <c:v>44661</c:v>
                </c:pt>
                <c:pt idx="153">
                  <c:v>44668</c:v>
                </c:pt>
                <c:pt idx="154">
                  <c:v>44675</c:v>
                </c:pt>
                <c:pt idx="155">
                  <c:v>44682</c:v>
                </c:pt>
                <c:pt idx="156">
                  <c:v>44689</c:v>
                </c:pt>
                <c:pt idx="157">
                  <c:v>44696</c:v>
                </c:pt>
                <c:pt idx="158">
                  <c:v>44703</c:v>
                </c:pt>
                <c:pt idx="159">
                  <c:v>44710</c:v>
                </c:pt>
                <c:pt idx="160">
                  <c:v>44717</c:v>
                </c:pt>
                <c:pt idx="161">
                  <c:v>44724</c:v>
                </c:pt>
                <c:pt idx="162">
                  <c:v>44731</c:v>
                </c:pt>
                <c:pt idx="163">
                  <c:v>44738</c:v>
                </c:pt>
                <c:pt idx="164">
                  <c:v>44745</c:v>
                </c:pt>
                <c:pt idx="165">
                  <c:v>44752</c:v>
                </c:pt>
                <c:pt idx="166">
                  <c:v>44759</c:v>
                </c:pt>
                <c:pt idx="167">
                  <c:v>44766</c:v>
                </c:pt>
                <c:pt idx="168">
                  <c:v>44773</c:v>
                </c:pt>
                <c:pt idx="169">
                  <c:v>44780</c:v>
                </c:pt>
                <c:pt idx="170">
                  <c:v>44787</c:v>
                </c:pt>
                <c:pt idx="171">
                  <c:v>44794</c:v>
                </c:pt>
                <c:pt idx="172">
                  <c:v>44801</c:v>
                </c:pt>
                <c:pt idx="173">
                  <c:v>44808</c:v>
                </c:pt>
                <c:pt idx="174">
                  <c:v>44815</c:v>
                </c:pt>
                <c:pt idx="175">
                  <c:v>44822</c:v>
                </c:pt>
                <c:pt idx="176">
                  <c:v>44829</c:v>
                </c:pt>
                <c:pt idx="177">
                  <c:v>44836</c:v>
                </c:pt>
                <c:pt idx="178">
                  <c:v>44843</c:v>
                </c:pt>
                <c:pt idx="179">
                  <c:v>44850</c:v>
                </c:pt>
                <c:pt idx="180">
                  <c:v>44857</c:v>
                </c:pt>
                <c:pt idx="181">
                  <c:v>44864</c:v>
                </c:pt>
                <c:pt idx="182">
                  <c:v>44871</c:v>
                </c:pt>
                <c:pt idx="183">
                  <c:v>44878</c:v>
                </c:pt>
                <c:pt idx="184">
                  <c:v>44885</c:v>
                </c:pt>
                <c:pt idx="185">
                  <c:v>44892</c:v>
                </c:pt>
                <c:pt idx="186">
                  <c:v>44899</c:v>
                </c:pt>
                <c:pt idx="187">
                  <c:v>44906</c:v>
                </c:pt>
                <c:pt idx="188">
                  <c:v>44913</c:v>
                </c:pt>
                <c:pt idx="189">
                  <c:v>44920</c:v>
                </c:pt>
                <c:pt idx="190">
                  <c:v>44927</c:v>
                </c:pt>
                <c:pt idx="191">
                  <c:v>44934</c:v>
                </c:pt>
                <c:pt idx="192">
                  <c:v>44941</c:v>
                </c:pt>
                <c:pt idx="193">
                  <c:v>44948</c:v>
                </c:pt>
                <c:pt idx="194">
                  <c:v>44955</c:v>
                </c:pt>
                <c:pt idx="195">
                  <c:v>44962</c:v>
                </c:pt>
                <c:pt idx="196">
                  <c:v>44969</c:v>
                </c:pt>
                <c:pt idx="197">
                  <c:v>44976</c:v>
                </c:pt>
                <c:pt idx="198">
                  <c:v>44983</c:v>
                </c:pt>
                <c:pt idx="199">
                  <c:v>44990</c:v>
                </c:pt>
                <c:pt idx="200">
                  <c:v>44997</c:v>
                </c:pt>
                <c:pt idx="201">
                  <c:v>45004</c:v>
                </c:pt>
                <c:pt idx="202">
                  <c:v>45011</c:v>
                </c:pt>
                <c:pt idx="203">
                  <c:v>45018</c:v>
                </c:pt>
                <c:pt idx="204">
                  <c:v>45025</c:v>
                </c:pt>
                <c:pt idx="205">
                  <c:v>45032</c:v>
                </c:pt>
                <c:pt idx="206">
                  <c:v>45039</c:v>
                </c:pt>
              </c:numCache>
            </c:numRef>
          </c:cat>
          <c:val>
            <c:numRef>
              <c:f>Sheet1!$B$2:$B$208</c:f>
              <c:numCache>
                <c:formatCode>General</c:formatCode>
                <c:ptCount val="207"/>
                <c:pt idx="0">
                  <c:v>1.1084007993</c:v>
                </c:pt>
                <c:pt idx="1">
                  <c:v>1.6794663697000001</c:v>
                </c:pt>
                <c:pt idx="2">
                  <c:v>1.8833350141</c:v>
                </c:pt>
                <c:pt idx="3">
                  <c:v>1.7462160927000001</c:v>
                </c:pt>
                <c:pt idx="4">
                  <c:v>1.8249056614999999</c:v>
                </c:pt>
                <c:pt idx="5">
                  <c:v>1.8719946079000001</c:v>
                </c:pt>
                <c:pt idx="6">
                  <c:v>1.1900119725</c:v>
                </c:pt>
                <c:pt idx="7">
                  <c:v>1.4503325686999999</c:v>
                </c:pt>
                <c:pt idx="8">
                  <c:v>1.9019498228</c:v>
                </c:pt>
                <c:pt idx="9">
                  <c:v>1.8120004285</c:v>
                </c:pt>
                <c:pt idx="10">
                  <c:v>1.4130793247</c:v>
                </c:pt>
                <c:pt idx="11">
                  <c:v>1.8579279764000001</c:v>
                </c:pt>
                <c:pt idx="12">
                  <c:v>1.9220083686</c:v>
                </c:pt>
                <c:pt idx="13">
                  <c:v>1.7639694562999999</c:v>
                </c:pt>
                <c:pt idx="14">
                  <c:v>1.7487757079000001</c:v>
                </c:pt>
                <c:pt idx="15">
                  <c:v>1.5401210883000001</c:v>
                </c:pt>
                <c:pt idx="16">
                  <c:v>2.0445818827000002</c:v>
                </c:pt>
                <c:pt idx="17">
                  <c:v>2.0227332770999999</c:v>
                </c:pt>
                <c:pt idx="18">
                  <c:v>2.1340498754000001</c:v>
                </c:pt>
                <c:pt idx="19">
                  <c:v>1.4403406483000001</c:v>
                </c:pt>
                <c:pt idx="20">
                  <c:v>1.1628857996999999</c:v>
                </c:pt>
                <c:pt idx="21">
                  <c:v>0.78799971730000007</c:v>
                </c:pt>
                <c:pt idx="22">
                  <c:v>1.41325557</c:v>
                </c:pt>
                <c:pt idx="23">
                  <c:v>1.4809326601000001</c:v>
                </c:pt>
                <c:pt idx="24">
                  <c:v>1.2944806429</c:v>
                </c:pt>
                <c:pt idx="25">
                  <c:v>1.3570174435</c:v>
                </c:pt>
                <c:pt idx="26">
                  <c:v>1.2132584336000001</c:v>
                </c:pt>
                <c:pt idx="27">
                  <c:v>1.1705855119999999</c:v>
                </c:pt>
                <c:pt idx="28">
                  <c:v>1.8751697203000002</c:v>
                </c:pt>
                <c:pt idx="29">
                  <c:v>1.6168395768999999</c:v>
                </c:pt>
                <c:pt idx="30">
                  <c:v>1.5821718790000001</c:v>
                </c:pt>
                <c:pt idx="31">
                  <c:v>1.8477951969999999</c:v>
                </c:pt>
                <c:pt idx="32">
                  <c:v>1.1568871745</c:v>
                </c:pt>
                <c:pt idx="33">
                  <c:v>1.3256314224999999</c:v>
                </c:pt>
                <c:pt idx="34">
                  <c:v>1.1517646841</c:v>
                </c:pt>
                <c:pt idx="35">
                  <c:v>1.3415122852999999</c:v>
                </c:pt>
                <c:pt idx="36">
                  <c:v>0.88545059609999999</c:v>
                </c:pt>
                <c:pt idx="37">
                  <c:v>0.82290178560000005</c:v>
                </c:pt>
                <c:pt idx="38">
                  <c:v>1.3206207811000001</c:v>
                </c:pt>
                <c:pt idx="39">
                  <c:v>1.1274965671999999</c:v>
                </c:pt>
                <c:pt idx="40">
                  <c:v>1.0125637814999999</c:v>
                </c:pt>
                <c:pt idx="41">
                  <c:v>-0.65357309500000005</c:v>
                </c:pt>
                <c:pt idx="42">
                  <c:v>-1.1931549487999999</c:v>
                </c:pt>
                <c:pt idx="43">
                  <c:v>-4.6416239069999996</c:v>
                </c:pt>
                <c:pt idx="44">
                  <c:v>-15.361613887800001</c:v>
                </c:pt>
                <c:pt idx="45">
                  <c:v>-19.713604105800002</c:v>
                </c:pt>
                <c:pt idx="46">
                  <c:v>-20.5103043041</c:v>
                </c:pt>
                <c:pt idx="47">
                  <c:v>-21.225139092399999</c:v>
                </c:pt>
                <c:pt idx="48">
                  <c:v>-20.453314480100001</c:v>
                </c:pt>
                <c:pt idx="49">
                  <c:v>-21.177960849000002</c:v>
                </c:pt>
                <c:pt idx="50">
                  <c:v>-19.559305029800001</c:v>
                </c:pt>
                <c:pt idx="51">
                  <c:v>-16.979409994299999</c:v>
                </c:pt>
                <c:pt idx="52">
                  <c:v>-14.165807558299999</c:v>
                </c:pt>
                <c:pt idx="53">
                  <c:v>-10.5476745684</c:v>
                </c:pt>
                <c:pt idx="54">
                  <c:v>-12.8550253932</c:v>
                </c:pt>
                <c:pt idx="55">
                  <c:v>-8.9414183382000001</c:v>
                </c:pt>
                <c:pt idx="56">
                  <c:v>-6.7588335881999999</c:v>
                </c:pt>
                <c:pt idx="57">
                  <c:v>-6.0642141362000004</c:v>
                </c:pt>
                <c:pt idx="58">
                  <c:v>-4.8832830421000004</c:v>
                </c:pt>
                <c:pt idx="59">
                  <c:v>-3.9350236846</c:v>
                </c:pt>
                <c:pt idx="60">
                  <c:v>-3.5875902137</c:v>
                </c:pt>
                <c:pt idx="61">
                  <c:v>-2.6973412684999998</c:v>
                </c:pt>
                <c:pt idx="62">
                  <c:v>-2.6996242407</c:v>
                </c:pt>
                <c:pt idx="63">
                  <c:v>-3.8793875057</c:v>
                </c:pt>
                <c:pt idx="64">
                  <c:v>-4.0675795821999996</c:v>
                </c:pt>
                <c:pt idx="65">
                  <c:v>-4.3968788459999999</c:v>
                </c:pt>
                <c:pt idx="66">
                  <c:v>-3.5913632496000001</c:v>
                </c:pt>
                <c:pt idx="67">
                  <c:v>-3.2260281767999999</c:v>
                </c:pt>
                <c:pt idx="68">
                  <c:v>-4.4405795588999997</c:v>
                </c:pt>
                <c:pt idx="69">
                  <c:v>-4.5998684374999996</c:v>
                </c:pt>
                <c:pt idx="70">
                  <c:v>-4.3520290310999998</c:v>
                </c:pt>
                <c:pt idx="71">
                  <c:v>-3.9319246391</c:v>
                </c:pt>
                <c:pt idx="72">
                  <c:v>-3.7553681458999999</c:v>
                </c:pt>
                <c:pt idx="73">
                  <c:v>-2.9979320255999999</c:v>
                </c:pt>
                <c:pt idx="74">
                  <c:v>-3.5752996478000001</c:v>
                </c:pt>
                <c:pt idx="75">
                  <c:v>-5.1418539788000004</c:v>
                </c:pt>
                <c:pt idx="76">
                  <c:v>-6.7824294731999997</c:v>
                </c:pt>
                <c:pt idx="77">
                  <c:v>-6.2713172125999996</c:v>
                </c:pt>
                <c:pt idx="78">
                  <c:v>-6.3041693669000001</c:v>
                </c:pt>
                <c:pt idx="79">
                  <c:v>-6.1088846353999999</c:v>
                </c:pt>
                <c:pt idx="80">
                  <c:v>-5.333961983</c:v>
                </c:pt>
                <c:pt idx="81">
                  <c:v>-5.1244550280999999</c:v>
                </c:pt>
                <c:pt idx="82">
                  <c:v>-4.3125119149</c:v>
                </c:pt>
                <c:pt idx="83">
                  <c:v>-4.567349868</c:v>
                </c:pt>
                <c:pt idx="84">
                  <c:v>-6.1771152252999997</c:v>
                </c:pt>
                <c:pt idx="85">
                  <c:v>-5.9197012818000001</c:v>
                </c:pt>
                <c:pt idx="86">
                  <c:v>-5.2304954278000002</c:v>
                </c:pt>
                <c:pt idx="87">
                  <c:v>-5.9097528899</c:v>
                </c:pt>
                <c:pt idx="88">
                  <c:v>-5.1809578683000002</c:v>
                </c:pt>
                <c:pt idx="89">
                  <c:v>-4.7654169944999998</c:v>
                </c:pt>
                <c:pt idx="90">
                  <c:v>-4.9388055756</c:v>
                </c:pt>
                <c:pt idx="91">
                  <c:v>-4.1813141047000002</c:v>
                </c:pt>
                <c:pt idx="92">
                  <c:v>-5.1685975812000002</c:v>
                </c:pt>
                <c:pt idx="93">
                  <c:v>-3.1169074266000001</c:v>
                </c:pt>
                <c:pt idx="94">
                  <c:v>-2.1574980699999999</c:v>
                </c:pt>
                <c:pt idx="95">
                  <c:v>2.0309250978</c:v>
                </c:pt>
                <c:pt idx="96">
                  <c:v>11.0854714877</c:v>
                </c:pt>
                <c:pt idx="97">
                  <c:v>16.785963496099999</c:v>
                </c:pt>
                <c:pt idx="98">
                  <c:v>18.249160551999999</c:v>
                </c:pt>
                <c:pt idx="99">
                  <c:v>19.778935045899999</c:v>
                </c:pt>
                <c:pt idx="100">
                  <c:v>19.191541485199998</c:v>
                </c:pt>
                <c:pt idx="101">
                  <c:v>18.3465494149</c:v>
                </c:pt>
                <c:pt idx="102">
                  <c:v>16.6584921677</c:v>
                </c:pt>
                <c:pt idx="103">
                  <c:v>15.6920586141</c:v>
                </c:pt>
                <c:pt idx="104">
                  <c:v>13.7894895388</c:v>
                </c:pt>
                <c:pt idx="105">
                  <c:v>11.8860257895</c:v>
                </c:pt>
                <c:pt idx="106">
                  <c:v>10.5114121474</c:v>
                </c:pt>
                <c:pt idx="107">
                  <c:v>8.2925533607999995</c:v>
                </c:pt>
                <c:pt idx="108">
                  <c:v>7.1426185233000004</c:v>
                </c:pt>
                <c:pt idx="109">
                  <c:v>6.4543253089999997</c:v>
                </c:pt>
                <c:pt idx="110">
                  <c:v>6.2362839960000001</c:v>
                </c:pt>
                <c:pt idx="111">
                  <c:v>5.6886244834999999</c:v>
                </c:pt>
                <c:pt idx="112">
                  <c:v>5.4717687385999998</c:v>
                </c:pt>
                <c:pt idx="113">
                  <c:v>4.2181271661000004</c:v>
                </c:pt>
                <c:pt idx="114">
                  <c:v>3.9186028799999999</c:v>
                </c:pt>
                <c:pt idx="115">
                  <c:v>4.6990299521000001</c:v>
                </c:pt>
                <c:pt idx="116">
                  <c:v>5.0112816615</c:v>
                </c:pt>
                <c:pt idx="117">
                  <c:v>4.1473158327000004</c:v>
                </c:pt>
                <c:pt idx="118">
                  <c:v>4.1598942865000001</c:v>
                </c:pt>
                <c:pt idx="119">
                  <c:v>4.4828320195</c:v>
                </c:pt>
                <c:pt idx="120">
                  <c:v>4.3837177199999999</c:v>
                </c:pt>
                <c:pt idx="121">
                  <c:v>4.565636488</c:v>
                </c:pt>
                <c:pt idx="122">
                  <c:v>4.4432191716</c:v>
                </c:pt>
                <c:pt idx="123">
                  <c:v>4.1613519307000004</c:v>
                </c:pt>
                <c:pt idx="124">
                  <c:v>3.7484573686</c:v>
                </c:pt>
                <c:pt idx="125">
                  <c:v>3.9834988759000001</c:v>
                </c:pt>
                <c:pt idx="126">
                  <c:v>4.7789477069000004</c:v>
                </c:pt>
                <c:pt idx="127">
                  <c:v>5.4194951507999995</c:v>
                </c:pt>
                <c:pt idx="128">
                  <c:v>6.7547734532000003</c:v>
                </c:pt>
                <c:pt idx="129">
                  <c:v>7.733553476</c:v>
                </c:pt>
                <c:pt idx="130">
                  <c:v>7.7643329297000001</c:v>
                </c:pt>
                <c:pt idx="131">
                  <c:v>7.5733712660999997</c:v>
                </c:pt>
                <c:pt idx="132">
                  <c:v>6.3355803543000002</c:v>
                </c:pt>
                <c:pt idx="133">
                  <c:v>5.7344331546999996</c:v>
                </c:pt>
                <c:pt idx="134">
                  <c:v>5.6737132505999996</c:v>
                </c:pt>
                <c:pt idx="135">
                  <c:v>5.8765022707999996</c:v>
                </c:pt>
                <c:pt idx="136">
                  <c:v>5.0189279582999999</c:v>
                </c:pt>
                <c:pt idx="137">
                  <c:v>5.4260945006999997</c:v>
                </c:pt>
                <c:pt idx="138">
                  <c:v>5.0556898977999998</c:v>
                </c:pt>
                <c:pt idx="139">
                  <c:v>5.1015654697999997</c:v>
                </c:pt>
                <c:pt idx="140">
                  <c:v>5.3617682705999998</c:v>
                </c:pt>
                <c:pt idx="141">
                  <c:v>5.8225898687999997</c:v>
                </c:pt>
                <c:pt idx="142">
                  <c:v>5.6011207847</c:v>
                </c:pt>
                <c:pt idx="143">
                  <c:v>5.6282127196000005</c:v>
                </c:pt>
                <c:pt idx="144">
                  <c:v>5.9215228041000003</c:v>
                </c:pt>
                <c:pt idx="145">
                  <c:v>7.0148179603000003</c:v>
                </c:pt>
                <c:pt idx="146">
                  <c:v>6.0278300714000004</c:v>
                </c:pt>
                <c:pt idx="147">
                  <c:v>6.1068584990000003</c:v>
                </c:pt>
                <c:pt idx="148">
                  <c:v>6.0936097178999997</c:v>
                </c:pt>
                <c:pt idx="149">
                  <c:v>6.2564536038999998</c:v>
                </c:pt>
                <c:pt idx="150">
                  <c:v>6.9073656056999999</c:v>
                </c:pt>
                <c:pt idx="151">
                  <c:v>7.1092901907000003</c:v>
                </c:pt>
                <c:pt idx="152">
                  <c:v>6.7739578840999997</c:v>
                </c:pt>
                <c:pt idx="153">
                  <c:v>6.8765733874999997</c:v>
                </c:pt>
                <c:pt idx="154">
                  <c:v>6.2274342163999998</c:v>
                </c:pt>
                <c:pt idx="155">
                  <c:v>5.7772615575000001</c:v>
                </c:pt>
                <c:pt idx="156">
                  <c:v>5.7535833413999997</c:v>
                </c:pt>
                <c:pt idx="157">
                  <c:v>4.2187151196999997</c:v>
                </c:pt>
                <c:pt idx="158">
                  <c:v>4.1720193453999999</c:v>
                </c:pt>
                <c:pt idx="159">
                  <c:v>3.6501710618000001</c:v>
                </c:pt>
                <c:pt idx="160">
                  <c:v>3.4403641118000001</c:v>
                </c:pt>
                <c:pt idx="161">
                  <c:v>3.5210524159999999</c:v>
                </c:pt>
                <c:pt idx="162">
                  <c:v>3.1173247143</c:v>
                </c:pt>
                <c:pt idx="163">
                  <c:v>2.9604210906000001</c:v>
                </c:pt>
                <c:pt idx="164">
                  <c:v>2.3492584246999999</c:v>
                </c:pt>
                <c:pt idx="165">
                  <c:v>2.5138131000000001</c:v>
                </c:pt>
                <c:pt idx="166">
                  <c:v>2.8567230483000001</c:v>
                </c:pt>
                <c:pt idx="167">
                  <c:v>2.3932241686999998</c:v>
                </c:pt>
                <c:pt idx="168">
                  <c:v>2.6071766901000002</c:v>
                </c:pt>
                <c:pt idx="169">
                  <c:v>2.5947287733</c:v>
                </c:pt>
                <c:pt idx="170">
                  <c:v>2.1640112511999998</c:v>
                </c:pt>
                <c:pt idx="171">
                  <c:v>2.0676809641</c:v>
                </c:pt>
                <c:pt idx="172">
                  <c:v>2.1471892718999999</c:v>
                </c:pt>
                <c:pt idx="173">
                  <c:v>2.1772431748000001</c:v>
                </c:pt>
                <c:pt idx="174">
                  <c:v>1.9371509356000001</c:v>
                </c:pt>
                <c:pt idx="175">
                  <c:v>1.7504056764</c:v>
                </c:pt>
                <c:pt idx="176">
                  <c:v>1.3443316406000001</c:v>
                </c:pt>
                <c:pt idx="177">
                  <c:v>1.2062688222</c:v>
                </c:pt>
                <c:pt idx="178">
                  <c:v>0.81651591779999999</c:v>
                </c:pt>
                <c:pt idx="179">
                  <c:v>1.0175334789999999</c:v>
                </c:pt>
                <c:pt idx="180">
                  <c:v>1.2906683367</c:v>
                </c:pt>
                <c:pt idx="181">
                  <c:v>1.4970825362</c:v>
                </c:pt>
                <c:pt idx="182">
                  <c:v>1.4762541501999999</c:v>
                </c:pt>
                <c:pt idx="183">
                  <c:v>1.6323991891</c:v>
                </c:pt>
                <c:pt idx="184">
                  <c:v>1.9385536491000002</c:v>
                </c:pt>
                <c:pt idx="185">
                  <c:v>2.1390903939000001</c:v>
                </c:pt>
                <c:pt idx="186">
                  <c:v>2.3726194152</c:v>
                </c:pt>
                <c:pt idx="187">
                  <c:v>2.7447346007000002</c:v>
                </c:pt>
                <c:pt idx="188">
                  <c:v>2.1067530234</c:v>
                </c:pt>
                <c:pt idx="189">
                  <c:v>2.5576362490999998</c:v>
                </c:pt>
                <c:pt idx="190">
                  <c:v>2.9852792048000003</c:v>
                </c:pt>
                <c:pt idx="191">
                  <c:v>3.1656919061000002</c:v>
                </c:pt>
                <c:pt idx="192">
                  <c:v>2.9444878971000001</c:v>
                </c:pt>
                <c:pt idx="193">
                  <c:v>2.4211747795999998</c:v>
                </c:pt>
                <c:pt idx="194">
                  <c:v>2.4657888989000001</c:v>
                </c:pt>
                <c:pt idx="195">
                  <c:v>2.3150644525000001</c:v>
                </c:pt>
                <c:pt idx="196">
                  <c:v>1.4949282294000001</c:v>
                </c:pt>
                <c:pt idx="197">
                  <c:v>1.3680116589</c:v>
                </c:pt>
                <c:pt idx="198">
                  <c:v>2.0532502793999998</c:v>
                </c:pt>
                <c:pt idx="199">
                  <c:v>2.0706449685999999</c:v>
                </c:pt>
                <c:pt idx="200">
                  <c:v>2.2750449319000001</c:v>
                </c:pt>
                <c:pt idx="201">
                  <c:v>1.9245420401</c:v>
                </c:pt>
                <c:pt idx="202">
                  <c:v>1.8038623996000001</c:v>
                </c:pt>
                <c:pt idx="203">
                  <c:v>1.7003007707000002</c:v>
                </c:pt>
                <c:pt idx="204">
                  <c:v>2.1977413306</c:v>
                </c:pt>
                <c:pt idx="205">
                  <c:v>1.9377257053000001</c:v>
                </c:pt>
                <c:pt idx="206">
                  <c:v>1.6788396823</c:v>
                </c:pt>
              </c:numCache>
            </c:numRef>
          </c:val>
          <c:smooth val="0"/>
          <c:extLst>
            <c:ext xmlns:c16="http://schemas.microsoft.com/office/drawing/2014/chart" uri="{C3380CC4-5D6E-409C-BE32-E72D297353CC}">
              <c16:uniqueId val="{00000002-124C-4AD2-B76A-87CBFB42BD1B}"/>
            </c:ext>
          </c:extLst>
        </c:ser>
        <c:ser>
          <c:idx val="1"/>
          <c:order val="1"/>
          <c:tx>
            <c:strRef>
              <c:f>Sheet1!$C$1</c:f>
              <c:strCache>
                <c:ptCount val="1"/>
                <c:pt idx="0">
                  <c:v>USA</c:v>
                </c:pt>
              </c:strCache>
            </c:strRef>
          </c:tx>
          <c:spPr>
            <a:ln w="19050">
              <a:solidFill>
                <a:schemeClr val="accent2">
                  <a:lumMod val="60000"/>
                </a:schemeClr>
              </a:solidFill>
            </a:ln>
          </c:spPr>
          <c:marker>
            <c:symbol val="none"/>
          </c:marker>
          <c:dLbls>
            <c:dLbl>
              <c:idx val="206"/>
              <c:layout>
                <c:manualLayout>
                  <c:x val="-1.9178161161334373E-16"/>
                  <c:y val="-9.3784412797729116E-2"/>
                </c:manualLayout>
              </c:layout>
              <c:numFmt formatCode="0.0" sourceLinked="0"/>
              <c:spPr>
                <a:ln>
                  <a:solidFill>
                    <a:schemeClr val="accent2">
                      <a:lumMod val="60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6357-4B3E-9778-A1305D2BDE37}"/>
                </c:ext>
              </c:extLst>
            </c:dLbl>
            <c:dLbl>
              <c:idx val="207"/>
              <c:numFmt formatCode="0.0" sourceLinked="0"/>
              <c:spPr>
                <a:ln>
                  <a:solidFill>
                    <a:schemeClr val="accent2">
                      <a:lumMod val="60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B39-4089-80B0-27608594ABA2}"/>
                </c:ext>
              </c:extLst>
            </c:dLbl>
            <c:dLbl>
              <c:idx val="210"/>
              <c:layout>
                <c:manualLayout>
                  <c:x val="0"/>
                  <c:y val="-7.2584948762631218E-2"/>
                </c:manualLayout>
              </c:layout>
              <c:numFmt formatCode="0.0" sourceLinked="0"/>
              <c:spPr>
                <a:ln>
                  <a:solidFill>
                    <a:schemeClr val="accent2">
                      <a:lumMod val="60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4558-4FA9-9BF7-76A4A4F723E5}"/>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Sheet1!$A$2:$A$208</c:f>
              <c:numCache>
                <c:formatCode>yyyy\-mm\-dd</c:formatCode>
                <c:ptCount val="207"/>
                <c:pt idx="0">
                  <c:v>43597</c:v>
                </c:pt>
                <c:pt idx="1">
                  <c:v>43604</c:v>
                </c:pt>
                <c:pt idx="2">
                  <c:v>43611</c:v>
                </c:pt>
                <c:pt idx="3">
                  <c:v>43618</c:v>
                </c:pt>
                <c:pt idx="4">
                  <c:v>43625</c:v>
                </c:pt>
                <c:pt idx="5">
                  <c:v>43632</c:v>
                </c:pt>
                <c:pt idx="6">
                  <c:v>43639</c:v>
                </c:pt>
                <c:pt idx="7">
                  <c:v>43646</c:v>
                </c:pt>
                <c:pt idx="8">
                  <c:v>43653</c:v>
                </c:pt>
                <c:pt idx="9">
                  <c:v>43660</c:v>
                </c:pt>
                <c:pt idx="10">
                  <c:v>43667</c:v>
                </c:pt>
                <c:pt idx="11">
                  <c:v>43674</c:v>
                </c:pt>
                <c:pt idx="12">
                  <c:v>43681</c:v>
                </c:pt>
                <c:pt idx="13">
                  <c:v>43688</c:v>
                </c:pt>
                <c:pt idx="14">
                  <c:v>43695</c:v>
                </c:pt>
                <c:pt idx="15">
                  <c:v>43702</c:v>
                </c:pt>
                <c:pt idx="16">
                  <c:v>43709</c:v>
                </c:pt>
                <c:pt idx="17">
                  <c:v>43716</c:v>
                </c:pt>
                <c:pt idx="18">
                  <c:v>43723</c:v>
                </c:pt>
                <c:pt idx="19">
                  <c:v>43730</c:v>
                </c:pt>
                <c:pt idx="20">
                  <c:v>43737</c:v>
                </c:pt>
                <c:pt idx="21">
                  <c:v>43744</c:v>
                </c:pt>
                <c:pt idx="22">
                  <c:v>43751</c:v>
                </c:pt>
                <c:pt idx="23">
                  <c:v>43758</c:v>
                </c:pt>
                <c:pt idx="24">
                  <c:v>43765</c:v>
                </c:pt>
                <c:pt idx="25">
                  <c:v>43772</c:v>
                </c:pt>
                <c:pt idx="26">
                  <c:v>43779</c:v>
                </c:pt>
                <c:pt idx="27">
                  <c:v>43786</c:v>
                </c:pt>
                <c:pt idx="28">
                  <c:v>43793</c:v>
                </c:pt>
                <c:pt idx="29">
                  <c:v>43800</c:v>
                </c:pt>
                <c:pt idx="30">
                  <c:v>43807</c:v>
                </c:pt>
                <c:pt idx="31">
                  <c:v>43814</c:v>
                </c:pt>
                <c:pt idx="32">
                  <c:v>43821</c:v>
                </c:pt>
                <c:pt idx="33">
                  <c:v>43828</c:v>
                </c:pt>
                <c:pt idx="34">
                  <c:v>43835</c:v>
                </c:pt>
                <c:pt idx="35">
                  <c:v>43842</c:v>
                </c:pt>
                <c:pt idx="36">
                  <c:v>43849</c:v>
                </c:pt>
                <c:pt idx="37">
                  <c:v>43856</c:v>
                </c:pt>
                <c:pt idx="38">
                  <c:v>43863</c:v>
                </c:pt>
                <c:pt idx="39">
                  <c:v>43870</c:v>
                </c:pt>
                <c:pt idx="40">
                  <c:v>43877</c:v>
                </c:pt>
                <c:pt idx="41">
                  <c:v>43884</c:v>
                </c:pt>
                <c:pt idx="42">
                  <c:v>43891</c:v>
                </c:pt>
                <c:pt idx="43">
                  <c:v>43898</c:v>
                </c:pt>
                <c:pt idx="44">
                  <c:v>43905</c:v>
                </c:pt>
                <c:pt idx="45">
                  <c:v>43912</c:v>
                </c:pt>
                <c:pt idx="46">
                  <c:v>43919</c:v>
                </c:pt>
                <c:pt idx="47">
                  <c:v>43926</c:v>
                </c:pt>
                <c:pt idx="48">
                  <c:v>43933</c:v>
                </c:pt>
                <c:pt idx="49">
                  <c:v>43940</c:v>
                </c:pt>
                <c:pt idx="50">
                  <c:v>43947</c:v>
                </c:pt>
                <c:pt idx="51">
                  <c:v>43954</c:v>
                </c:pt>
                <c:pt idx="52">
                  <c:v>43961</c:v>
                </c:pt>
                <c:pt idx="53">
                  <c:v>43968</c:v>
                </c:pt>
                <c:pt idx="54">
                  <c:v>43975</c:v>
                </c:pt>
                <c:pt idx="55">
                  <c:v>43982</c:v>
                </c:pt>
                <c:pt idx="56">
                  <c:v>43989</c:v>
                </c:pt>
                <c:pt idx="57">
                  <c:v>43996</c:v>
                </c:pt>
                <c:pt idx="58">
                  <c:v>44003</c:v>
                </c:pt>
                <c:pt idx="59">
                  <c:v>44010</c:v>
                </c:pt>
                <c:pt idx="60">
                  <c:v>44017</c:v>
                </c:pt>
                <c:pt idx="61">
                  <c:v>44024</c:v>
                </c:pt>
                <c:pt idx="62">
                  <c:v>44031</c:v>
                </c:pt>
                <c:pt idx="63">
                  <c:v>44038</c:v>
                </c:pt>
                <c:pt idx="64">
                  <c:v>44045</c:v>
                </c:pt>
                <c:pt idx="65">
                  <c:v>44052</c:v>
                </c:pt>
                <c:pt idx="66">
                  <c:v>44059</c:v>
                </c:pt>
                <c:pt idx="67">
                  <c:v>44066</c:v>
                </c:pt>
                <c:pt idx="68">
                  <c:v>44073</c:v>
                </c:pt>
                <c:pt idx="69">
                  <c:v>44080</c:v>
                </c:pt>
                <c:pt idx="70">
                  <c:v>44087</c:v>
                </c:pt>
                <c:pt idx="71">
                  <c:v>44094</c:v>
                </c:pt>
                <c:pt idx="72">
                  <c:v>44101</c:v>
                </c:pt>
                <c:pt idx="73">
                  <c:v>44108</c:v>
                </c:pt>
                <c:pt idx="74">
                  <c:v>44115</c:v>
                </c:pt>
                <c:pt idx="75">
                  <c:v>44122</c:v>
                </c:pt>
                <c:pt idx="76">
                  <c:v>44129</c:v>
                </c:pt>
                <c:pt idx="77">
                  <c:v>44136</c:v>
                </c:pt>
                <c:pt idx="78">
                  <c:v>44143</c:v>
                </c:pt>
                <c:pt idx="79">
                  <c:v>44150</c:v>
                </c:pt>
                <c:pt idx="80">
                  <c:v>44157</c:v>
                </c:pt>
                <c:pt idx="81">
                  <c:v>44164</c:v>
                </c:pt>
                <c:pt idx="82">
                  <c:v>44171</c:v>
                </c:pt>
                <c:pt idx="83">
                  <c:v>44178</c:v>
                </c:pt>
                <c:pt idx="84">
                  <c:v>44185</c:v>
                </c:pt>
                <c:pt idx="85">
                  <c:v>44192</c:v>
                </c:pt>
                <c:pt idx="86">
                  <c:v>44199</c:v>
                </c:pt>
                <c:pt idx="87">
                  <c:v>44206</c:v>
                </c:pt>
                <c:pt idx="88">
                  <c:v>44213</c:v>
                </c:pt>
                <c:pt idx="89">
                  <c:v>44220</c:v>
                </c:pt>
                <c:pt idx="90">
                  <c:v>44227</c:v>
                </c:pt>
                <c:pt idx="91">
                  <c:v>44234</c:v>
                </c:pt>
                <c:pt idx="92">
                  <c:v>44241</c:v>
                </c:pt>
                <c:pt idx="93">
                  <c:v>44248</c:v>
                </c:pt>
                <c:pt idx="94">
                  <c:v>44255</c:v>
                </c:pt>
                <c:pt idx="95">
                  <c:v>44262</c:v>
                </c:pt>
                <c:pt idx="96">
                  <c:v>44269</c:v>
                </c:pt>
                <c:pt idx="97">
                  <c:v>44276</c:v>
                </c:pt>
                <c:pt idx="98">
                  <c:v>44283</c:v>
                </c:pt>
                <c:pt idx="99">
                  <c:v>44290</c:v>
                </c:pt>
                <c:pt idx="100">
                  <c:v>44297</c:v>
                </c:pt>
                <c:pt idx="101">
                  <c:v>44304</c:v>
                </c:pt>
                <c:pt idx="102">
                  <c:v>44311</c:v>
                </c:pt>
                <c:pt idx="103">
                  <c:v>44318</c:v>
                </c:pt>
                <c:pt idx="104">
                  <c:v>44325</c:v>
                </c:pt>
                <c:pt idx="105">
                  <c:v>44332</c:v>
                </c:pt>
                <c:pt idx="106">
                  <c:v>44339</c:v>
                </c:pt>
                <c:pt idx="107">
                  <c:v>44346</c:v>
                </c:pt>
                <c:pt idx="108">
                  <c:v>44353</c:v>
                </c:pt>
                <c:pt idx="109">
                  <c:v>44360</c:v>
                </c:pt>
                <c:pt idx="110">
                  <c:v>44367</c:v>
                </c:pt>
                <c:pt idx="111">
                  <c:v>44374</c:v>
                </c:pt>
                <c:pt idx="112">
                  <c:v>44381</c:v>
                </c:pt>
                <c:pt idx="113">
                  <c:v>44388</c:v>
                </c:pt>
                <c:pt idx="114">
                  <c:v>44395</c:v>
                </c:pt>
                <c:pt idx="115">
                  <c:v>44402</c:v>
                </c:pt>
                <c:pt idx="116">
                  <c:v>44409</c:v>
                </c:pt>
                <c:pt idx="117">
                  <c:v>44416</c:v>
                </c:pt>
                <c:pt idx="118">
                  <c:v>44423</c:v>
                </c:pt>
                <c:pt idx="119">
                  <c:v>44430</c:v>
                </c:pt>
                <c:pt idx="120">
                  <c:v>44437</c:v>
                </c:pt>
                <c:pt idx="121">
                  <c:v>44444</c:v>
                </c:pt>
                <c:pt idx="122">
                  <c:v>44451</c:v>
                </c:pt>
                <c:pt idx="123">
                  <c:v>44458</c:v>
                </c:pt>
                <c:pt idx="124">
                  <c:v>44465</c:v>
                </c:pt>
                <c:pt idx="125">
                  <c:v>44472</c:v>
                </c:pt>
                <c:pt idx="126">
                  <c:v>44479</c:v>
                </c:pt>
                <c:pt idx="127">
                  <c:v>44486</c:v>
                </c:pt>
                <c:pt idx="128">
                  <c:v>44493</c:v>
                </c:pt>
                <c:pt idx="129">
                  <c:v>44500</c:v>
                </c:pt>
                <c:pt idx="130">
                  <c:v>44507</c:v>
                </c:pt>
                <c:pt idx="131">
                  <c:v>44514</c:v>
                </c:pt>
                <c:pt idx="132">
                  <c:v>44521</c:v>
                </c:pt>
                <c:pt idx="133">
                  <c:v>44528</c:v>
                </c:pt>
                <c:pt idx="134">
                  <c:v>44535</c:v>
                </c:pt>
                <c:pt idx="135">
                  <c:v>44542</c:v>
                </c:pt>
                <c:pt idx="136">
                  <c:v>44549</c:v>
                </c:pt>
                <c:pt idx="137">
                  <c:v>44556</c:v>
                </c:pt>
                <c:pt idx="138">
                  <c:v>44563</c:v>
                </c:pt>
                <c:pt idx="139">
                  <c:v>44570</c:v>
                </c:pt>
                <c:pt idx="140">
                  <c:v>44577</c:v>
                </c:pt>
                <c:pt idx="141">
                  <c:v>44584</c:v>
                </c:pt>
                <c:pt idx="142">
                  <c:v>44591</c:v>
                </c:pt>
                <c:pt idx="143">
                  <c:v>44598</c:v>
                </c:pt>
                <c:pt idx="144">
                  <c:v>44605</c:v>
                </c:pt>
                <c:pt idx="145">
                  <c:v>44612</c:v>
                </c:pt>
                <c:pt idx="146">
                  <c:v>44619</c:v>
                </c:pt>
                <c:pt idx="147">
                  <c:v>44626</c:v>
                </c:pt>
                <c:pt idx="148">
                  <c:v>44633</c:v>
                </c:pt>
                <c:pt idx="149">
                  <c:v>44640</c:v>
                </c:pt>
                <c:pt idx="150">
                  <c:v>44647</c:v>
                </c:pt>
                <c:pt idx="151">
                  <c:v>44654</c:v>
                </c:pt>
                <c:pt idx="152">
                  <c:v>44661</c:v>
                </c:pt>
                <c:pt idx="153">
                  <c:v>44668</c:v>
                </c:pt>
                <c:pt idx="154">
                  <c:v>44675</c:v>
                </c:pt>
                <c:pt idx="155">
                  <c:v>44682</c:v>
                </c:pt>
                <c:pt idx="156">
                  <c:v>44689</c:v>
                </c:pt>
                <c:pt idx="157">
                  <c:v>44696</c:v>
                </c:pt>
                <c:pt idx="158">
                  <c:v>44703</c:v>
                </c:pt>
                <c:pt idx="159">
                  <c:v>44710</c:v>
                </c:pt>
                <c:pt idx="160">
                  <c:v>44717</c:v>
                </c:pt>
                <c:pt idx="161">
                  <c:v>44724</c:v>
                </c:pt>
                <c:pt idx="162">
                  <c:v>44731</c:v>
                </c:pt>
                <c:pt idx="163">
                  <c:v>44738</c:v>
                </c:pt>
                <c:pt idx="164">
                  <c:v>44745</c:v>
                </c:pt>
                <c:pt idx="165">
                  <c:v>44752</c:v>
                </c:pt>
                <c:pt idx="166">
                  <c:v>44759</c:v>
                </c:pt>
                <c:pt idx="167">
                  <c:v>44766</c:v>
                </c:pt>
                <c:pt idx="168">
                  <c:v>44773</c:v>
                </c:pt>
                <c:pt idx="169">
                  <c:v>44780</c:v>
                </c:pt>
                <c:pt idx="170">
                  <c:v>44787</c:v>
                </c:pt>
                <c:pt idx="171">
                  <c:v>44794</c:v>
                </c:pt>
                <c:pt idx="172">
                  <c:v>44801</c:v>
                </c:pt>
                <c:pt idx="173">
                  <c:v>44808</c:v>
                </c:pt>
                <c:pt idx="174">
                  <c:v>44815</c:v>
                </c:pt>
                <c:pt idx="175">
                  <c:v>44822</c:v>
                </c:pt>
                <c:pt idx="176">
                  <c:v>44829</c:v>
                </c:pt>
                <c:pt idx="177">
                  <c:v>44836</c:v>
                </c:pt>
                <c:pt idx="178">
                  <c:v>44843</c:v>
                </c:pt>
                <c:pt idx="179">
                  <c:v>44850</c:v>
                </c:pt>
                <c:pt idx="180">
                  <c:v>44857</c:v>
                </c:pt>
                <c:pt idx="181">
                  <c:v>44864</c:v>
                </c:pt>
                <c:pt idx="182">
                  <c:v>44871</c:v>
                </c:pt>
                <c:pt idx="183">
                  <c:v>44878</c:v>
                </c:pt>
                <c:pt idx="184">
                  <c:v>44885</c:v>
                </c:pt>
                <c:pt idx="185">
                  <c:v>44892</c:v>
                </c:pt>
                <c:pt idx="186">
                  <c:v>44899</c:v>
                </c:pt>
                <c:pt idx="187">
                  <c:v>44906</c:v>
                </c:pt>
                <c:pt idx="188">
                  <c:v>44913</c:v>
                </c:pt>
                <c:pt idx="189">
                  <c:v>44920</c:v>
                </c:pt>
                <c:pt idx="190">
                  <c:v>44927</c:v>
                </c:pt>
                <c:pt idx="191">
                  <c:v>44934</c:v>
                </c:pt>
                <c:pt idx="192">
                  <c:v>44941</c:v>
                </c:pt>
                <c:pt idx="193">
                  <c:v>44948</c:v>
                </c:pt>
                <c:pt idx="194">
                  <c:v>44955</c:v>
                </c:pt>
                <c:pt idx="195">
                  <c:v>44962</c:v>
                </c:pt>
                <c:pt idx="196">
                  <c:v>44969</c:v>
                </c:pt>
                <c:pt idx="197">
                  <c:v>44976</c:v>
                </c:pt>
                <c:pt idx="198">
                  <c:v>44983</c:v>
                </c:pt>
                <c:pt idx="199">
                  <c:v>44990</c:v>
                </c:pt>
                <c:pt idx="200">
                  <c:v>44997</c:v>
                </c:pt>
                <c:pt idx="201">
                  <c:v>45004</c:v>
                </c:pt>
                <c:pt idx="202">
                  <c:v>45011</c:v>
                </c:pt>
                <c:pt idx="203">
                  <c:v>45018</c:v>
                </c:pt>
                <c:pt idx="204">
                  <c:v>45025</c:v>
                </c:pt>
                <c:pt idx="205">
                  <c:v>45032</c:v>
                </c:pt>
                <c:pt idx="206">
                  <c:v>45039</c:v>
                </c:pt>
              </c:numCache>
            </c:numRef>
          </c:cat>
          <c:val>
            <c:numRef>
              <c:f>Sheet1!$C$2:$C$208</c:f>
              <c:numCache>
                <c:formatCode>General</c:formatCode>
                <c:ptCount val="207"/>
                <c:pt idx="0">
                  <c:v>2.5370754052</c:v>
                </c:pt>
                <c:pt idx="1">
                  <c:v>2.0147516933</c:v>
                </c:pt>
                <c:pt idx="2">
                  <c:v>2.0424660492000002</c:v>
                </c:pt>
                <c:pt idx="3">
                  <c:v>1.9702515307000001</c:v>
                </c:pt>
                <c:pt idx="4">
                  <c:v>2.4538379365000003</c:v>
                </c:pt>
                <c:pt idx="5">
                  <c:v>2.4744870354000001</c:v>
                </c:pt>
                <c:pt idx="6">
                  <c:v>2.5156597216000001</c:v>
                </c:pt>
                <c:pt idx="7">
                  <c:v>2.2482498570999998</c:v>
                </c:pt>
                <c:pt idx="8">
                  <c:v>3.1289250974999998</c:v>
                </c:pt>
                <c:pt idx="9">
                  <c:v>2.2884532276999998</c:v>
                </c:pt>
                <c:pt idx="10">
                  <c:v>2.1170853416000002</c:v>
                </c:pt>
                <c:pt idx="11">
                  <c:v>2.6475199689000002</c:v>
                </c:pt>
                <c:pt idx="12">
                  <c:v>2.8849495876</c:v>
                </c:pt>
                <c:pt idx="13">
                  <c:v>2.4994457544999999</c:v>
                </c:pt>
                <c:pt idx="14">
                  <c:v>2.4326358629999998</c:v>
                </c:pt>
                <c:pt idx="15">
                  <c:v>2.5662694706</c:v>
                </c:pt>
                <c:pt idx="16">
                  <c:v>3.1496087131000001</c:v>
                </c:pt>
                <c:pt idx="17">
                  <c:v>4.0818270217999997</c:v>
                </c:pt>
                <c:pt idx="18">
                  <c:v>3.4577778679</c:v>
                </c:pt>
                <c:pt idx="19">
                  <c:v>2.5014607964</c:v>
                </c:pt>
                <c:pt idx="20">
                  <c:v>2.2862953757</c:v>
                </c:pt>
                <c:pt idx="21">
                  <c:v>1.9900663257</c:v>
                </c:pt>
                <c:pt idx="22">
                  <c:v>2.9121574647999999</c:v>
                </c:pt>
                <c:pt idx="23">
                  <c:v>3.0022783866</c:v>
                </c:pt>
                <c:pt idx="24">
                  <c:v>2.7983661720000002</c:v>
                </c:pt>
                <c:pt idx="25">
                  <c:v>2.8966120542000002</c:v>
                </c:pt>
                <c:pt idx="26">
                  <c:v>3.2326753730000002</c:v>
                </c:pt>
                <c:pt idx="27">
                  <c:v>4.2056782462999998</c:v>
                </c:pt>
                <c:pt idx="28">
                  <c:v>3.6111287516999999</c:v>
                </c:pt>
                <c:pt idx="29">
                  <c:v>2.5224632181</c:v>
                </c:pt>
                <c:pt idx="30">
                  <c:v>2.2768599735000001</c:v>
                </c:pt>
                <c:pt idx="31">
                  <c:v>2.7692581940999998</c:v>
                </c:pt>
                <c:pt idx="32">
                  <c:v>2.1451108743999998</c:v>
                </c:pt>
                <c:pt idx="33">
                  <c:v>1.8943660437000001</c:v>
                </c:pt>
                <c:pt idx="34">
                  <c:v>2.6955478573000002</c:v>
                </c:pt>
                <c:pt idx="35">
                  <c:v>2.9047094641000002</c:v>
                </c:pt>
                <c:pt idx="36">
                  <c:v>2.5483563739999999</c:v>
                </c:pt>
                <c:pt idx="37">
                  <c:v>2.5045126465000003</c:v>
                </c:pt>
                <c:pt idx="38">
                  <c:v>2.3653398290999998</c:v>
                </c:pt>
                <c:pt idx="39">
                  <c:v>2.3351682876000002</c:v>
                </c:pt>
                <c:pt idx="40">
                  <c:v>3.1630492774999999</c:v>
                </c:pt>
                <c:pt idx="41">
                  <c:v>3.7781861306</c:v>
                </c:pt>
                <c:pt idx="42">
                  <c:v>2.9133871477</c:v>
                </c:pt>
                <c:pt idx="43">
                  <c:v>3.168666913</c:v>
                </c:pt>
                <c:pt idx="44">
                  <c:v>-3.8804282546</c:v>
                </c:pt>
                <c:pt idx="45">
                  <c:v>-8.9364381550999994</c:v>
                </c:pt>
                <c:pt idx="46">
                  <c:v>-12.481498010299999</c:v>
                </c:pt>
                <c:pt idx="47">
                  <c:v>-12.9965989379</c:v>
                </c:pt>
                <c:pt idx="48">
                  <c:v>-11.717621143900001</c:v>
                </c:pt>
                <c:pt idx="49">
                  <c:v>-10.616181197</c:v>
                </c:pt>
                <c:pt idx="50">
                  <c:v>-10.4476839682</c:v>
                </c:pt>
                <c:pt idx="51">
                  <c:v>-10.380530089000001</c:v>
                </c:pt>
                <c:pt idx="52">
                  <c:v>-8.4421946265999992</c:v>
                </c:pt>
                <c:pt idx="53">
                  <c:v>-8.3933546747999994</c:v>
                </c:pt>
                <c:pt idx="54">
                  <c:v>-9.0803699740999999</c:v>
                </c:pt>
                <c:pt idx="55">
                  <c:v>-7.2111704591999999</c:v>
                </c:pt>
                <c:pt idx="56">
                  <c:v>-5.0329126251999998</c:v>
                </c:pt>
                <c:pt idx="57">
                  <c:v>-4.8557942504999998</c:v>
                </c:pt>
                <c:pt idx="58">
                  <c:v>-5.0119393084999997</c:v>
                </c:pt>
                <c:pt idx="59">
                  <c:v>-5.7408345875000002</c:v>
                </c:pt>
                <c:pt idx="60">
                  <c:v>-5.2605924901999996</c:v>
                </c:pt>
                <c:pt idx="61">
                  <c:v>-3.7392649653000003</c:v>
                </c:pt>
                <c:pt idx="62">
                  <c:v>-3.5839548620000001</c:v>
                </c:pt>
                <c:pt idx="63">
                  <c:v>-3.7614192743000001</c:v>
                </c:pt>
                <c:pt idx="64">
                  <c:v>-4.5644716571000004</c:v>
                </c:pt>
                <c:pt idx="65">
                  <c:v>-3.5274280542000001</c:v>
                </c:pt>
                <c:pt idx="66">
                  <c:v>-2.9907192217</c:v>
                </c:pt>
                <c:pt idx="67">
                  <c:v>-3.3265576438000002</c:v>
                </c:pt>
                <c:pt idx="68">
                  <c:v>-2.0586859007</c:v>
                </c:pt>
                <c:pt idx="69">
                  <c:v>-3.2256495881</c:v>
                </c:pt>
                <c:pt idx="70">
                  <c:v>-3.1427154700000002</c:v>
                </c:pt>
                <c:pt idx="71">
                  <c:v>-2.1368571047999998</c:v>
                </c:pt>
                <c:pt idx="72">
                  <c:v>-1.0973812894999999</c:v>
                </c:pt>
                <c:pt idx="73">
                  <c:v>-1.1608688944000001</c:v>
                </c:pt>
                <c:pt idx="74">
                  <c:v>-6.9373670200000001E-2</c:v>
                </c:pt>
                <c:pt idx="75">
                  <c:v>-0.6092287797</c:v>
                </c:pt>
                <c:pt idx="76">
                  <c:v>-1.0333927878</c:v>
                </c:pt>
                <c:pt idx="77">
                  <c:v>-1.7358021130000001</c:v>
                </c:pt>
                <c:pt idx="78">
                  <c:v>-1.6958400563</c:v>
                </c:pt>
                <c:pt idx="79">
                  <c:v>-2.0457615688000002</c:v>
                </c:pt>
                <c:pt idx="80">
                  <c:v>-1.8359246626000001</c:v>
                </c:pt>
                <c:pt idx="81">
                  <c:v>-2.4541589168</c:v>
                </c:pt>
                <c:pt idx="82">
                  <c:v>-2.6211308299000002</c:v>
                </c:pt>
                <c:pt idx="83">
                  <c:v>-2.1859068438999998</c:v>
                </c:pt>
                <c:pt idx="84">
                  <c:v>-1.7459703776</c:v>
                </c:pt>
                <c:pt idx="85">
                  <c:v>-0.29431279990000003</c:v>
                </c:pt>
                <c:pt idx="86">
                  <c:v>-0.70831401890000001</c:v>
                </c:pt>
                <c:pt idx="87">
                  <c:v>-1.7771217434</c:v>
                </c:pt>
                <c:pt idx="88">
                  <c:v>-1.9960642016999999</c:v>
                </c:pt>
                <c:pt idx="89">
                  <c:v>-1.0593610736000001</c:v>
                </c:pt>
                <c:pt idx="90">
                  <c:v>-1.6972108504999999</c:v>
                </c:pt>
                <c:pt idx="91">
                  <c:v>-0.96979921880000008</c:v>
                </c:pt>
                <c:pt idx="92">
                  <c:v>-1.4705491518</c:v>
                </c:pt>
                <c:pt idx="93">
                  <c:v>-0.99302068240000008</c:v>
                </c:pt>
                <c:pt idx="94">
                  <c:v>-0.22206463300000001</c:v>
                </c:pt>
                <c:pt idx="95">
                  <c:v>3.5336557557999999</c:v>
                </c:pt>
                <c:pt idx="96">
                  <c:v>14.0900373334</c:v>
                </c:pt>
                <c:pt idx="97">
                  <c:v>19.120023094699999</c:v>
                </c:pt>
                <c:pt idx="98">
                  <c:v>23.472105168300001</c:v>
                </c:pt>
                <c:pt idx="99">
                  <c:v>25.115497760099998</c:v>
                </c:pt>
                <c:pt idx="100">
                  <c:v>21.343424475199999</c:v>
                </c:pt>
                <c:pt idx="101">
                  <c:v>18.3757681244</c:v>
                </c:pt>
                <c:pt idx="102">
                  <c:v>15.7317177526</c:v>
                </c:pt>
                <c:pt idx="103">
                  <c:v>13.8055879589</c:v>
                </c:pt>
                <c:pt idx="104">
                  <c:v>12.2132007501</c:v>
                </c:pt>
                <c:pt idx="105">
                  <c:v>11.864546240599999</c:v>
                </c:pt>
                <c:pt idx="106">
                  <c:v>12.0234053191</c:v>
                </c:pt>
                <c:pt idx="107">
                  <c:v>9.9126187472999998</c:v>
                </c:pt>
                <c:pt idx="108">
                  <c:v>8.2043203344000002</c:v>
                </c:pt>
                <c:pt idx="109">
                  <c:v>7.1806039154999999</c:v>
                </c:pt>
                <c:pt idx="110">
                  <c:v>9.0480426999999999</c:v>
                </c:pt>
                <c:pt idx="111">
                  <c:v>7.4817437043000004</c:v>
                </c:pt>
                <c:pt idx="112">
                  <c:v>7.4615305238999996</c:v>
                </c:pt>
                <c:pt idx="113">
                  <c:v>7.1980111507000002</c:v>
                </c:pt>
                <c:pt idx="114">
                  <c:v>6.8089650161000002</c:v>
                </c:pt>
                <c:pt idx="115">
                  <c:v>6.5940438314000005</c:v>
                </c:pt>
                <c:pt idx="116">
                  <c:v>6.9058976600999999</c:v>
                </c:pt>
                <c:pt idx="117">
                  <c:v>5.993885101</c:v>
                </c:pt>
                <c:pt idx="118">
                  <c:v>5.8641037305000001</c:v>
                </c:pt>
                <c:pt idx="119">
                  <c:v>5.8714583671999998</c:v>
                </c:pt>
                <c:pt idx="120">
                  <c:v>5.8643431414</c:v>
                </c:pt>
                <c:pt idx="121">
                  <c:v>6.0003302443999997</c:v>
                </c:pt>
                <c:pt idx="122">
                  <c:v>6.0334771554</c:v>
                </c:pt>
                <c:pt idx="123">
                  <c:v>5.3191314280000004</c:v>
                </c:pt>
                <c:pt idx="124">
                  <c:v>4.4995976203000003</c:v>
                </c:pt>
                <c:pt idx="125">
                  <c:v>4.3266565199000002</c:v>
                </c:pt>
                <c:pt idx="126">
                  <c:v>4.1298570533000003</c:v>
                </c:pt>
                <c:pt idx="127">
                  <c:v>4.6571553871999996</c:v>
                </c:pt>
                <c:pt idx="128">
                  <c:v>4.3416192377999998</c:v>
                </c:pt>
                <c:pt idx="129">
                  <c:v>4.8933598223999999</c:v>
                </c:pt>
                <c:pt idx="130">
                  <c:v>5.2947760579000001</c:v>
                </c:pt>
                <c:pt idx="131">
                  <c:v>6.3273344741999997</c:v>
                </c:pt>
                <c:pt idx="132">
                  <c:v>5.0894424038999997</c:v>
                </c:pt>
                <c:pt idx="133">
                  <c:v>5.0814914911000004</c:v>
                </c:pt>
                <c:pt idx="134">
                  <c:v>4.8434737971999997</c:v>
                </c:pt>
                <c:pt idx="135">
                  <c:v>5.2168745807999999</c:v>
                </c:pt>
                <c:pt idx="136">
                  <c:v>4.0772840424999997</c:v>
                </c:pt>
                <c:pt idx="137">
                  <c:v>5.3277071053</c:v>
                </c:pt>
                <c:pt idx="138">
                  <c:v>4.0960449777000001</c:v>
                </c:pt>
                <c:pt idx="139">
                  <c:v>4.0396525841999997</c:v>
                </c:pt>
                <c:pt idx="140">
                  <c:v>3.9326569271</c:v>
                </c:pt>
                <c:pt idx="141">
                  <c:v>3.7898268700000002</c:v>
                </c:pt>
                <c:pt idx="142">
                  <c:v>3.8935171203000003</c:v>
                </c:pt>
                <c:pt idx="143">
                  <c:v>3.5495224491999999</c:v>
                </c:pt>
                <c:pt idx="144">
                  <c:v>4.4367750791000002</c:v>
                </c:pt>
                <c:pt idx="145">
                  <c:v>3.6434745927000001</c:v>
                </c:pt>
                <c:pt idx="146">
                  <c:v>3.2450469433000002</c:v>
                </c:pt>
                <c:pt idx="147">
                  <c:v>3.6479960841999999</c:v>
                </c:pt>
                <c:pt idx="148">
                  <c:v>3.5313885338</c:v>
                </c:pt>
                <c:pt idx="149">
                  <c:v>3.6130118701000002</c:v>
                </c:pt>
                <c:pt idx="150">
                  <c:v>3.4651419051999999</c:v>
                </c:pt>
                <c:pt idx="151">
                  <c:v>2.6501534949000001</c:v>
                </c:pt>
                <c:pt idx="152">
                  <c:v>2.5469389779</c:v>
                </c:pt>
                <c:pt idx="153">
                  <c:v>3.0556191314999999</c:v>
                </c:pt>
                <c:pt idx="154">
                  <c:v>2.9721582523999999</c:v>
                </c:pt>
                <c:pt idx="155">
                  <c:v>2.9559228407</c:v>
                </c:pt>
                <c:pt idx="156">
                  <c:v>1.9987458764000001</c:v>
                </c:pt>
                <c:pt idx="157">
                  <c:v>1.6566500362000001</c:v>
                </c:pt>
                <c:pt idx="158">
                  <c:v>1.1918040477</c:v>
                </c:pt>
                <c:pt idx="159">
                  <c:v>1.4278648936</c:v>
                </c:pt>
                <c:pt idx="160">
                  <c:v>1.4269428545</c:v>
                </c:pt>
                <c:pt idx="161">
                  <c:v>1.7391636755</c:v>
                </c:pt>
                <c:pt idx="162">
                  <c:v>1.4380791234000001</c:v>
                </c:pt>
                <c:pt idx="163">
                  <c:v>1.0566325647000001</c:v>
                </c:pt>
                <c:pt idx="164">
                  <c:v>0.96849853060000002</c:v>
                </c:pt>
                <c:pt idx="165">
                  <c:v>1.3197333206999999</c:v>
                </c:pt>
                <c:pt idx="166">
                  <c:v>1.4835318444000001</c:v>
                </c:pt>
                <c:pt idx="167">
                  <c:v>1.0495579425999999</c:v>
                </c:pt>
                <c:pt idx="168">
                  <c:v>1.8027330286000001</c:v>
                </c:pt>
                <c:pt idx="169">
                  <c:v>2.3924513891000001</c:v>
                </c:pt>
                <c:pt idx="170">
                  <c:v>1.8647849286</c:v>
                </c:pt>
                <c:pt idx="171">
                  <c:v>2.0578679563</c:v>
                </c:pt>
                <c:pt idx="172">
                  <c:v>2.0422789320999999</c:v>
                </c:pt>
                <c:pt idx="173">
                  <c:v>1.6534725426999999</c:v>
                </c:pt>
                <c:pt idx="174">
                  <c:v>2.1865461770999999</c:v>
                </c:pt>
                <c:pt idx="175">
                  <c:v>1.4045633931000001</c:v>
                </c:pt>
                <c:pt idx="176">
                  <c:v>1.2433041626000001</c:v>
                </c:pt>
                <c:pt idx="177">
                  <c:v>1.7085283148000001</c:v>
                </c:pt>
                <c:pt idx="178">
                  <c:v>1.3869611340000001</c:v>
                </c:pt>
                <c:pt idx="179">
                  <c:v>0.70466080689999999</c:v>
                </c:pt>
                <c:pt idx="180">
                  <c:v>0.8968196625</c:v>
                </c:pt>
                <c:pt idx="181">
                  <c:v>1.1092521537</c:v>
                </c:pt>
                <c:pt idx="182">
                  <c:v>0.78689185080000001</c:v>
                </c:pt>
                <c:pt idx="183">
                  <c:v>0.65459251270000007</c:v>
                </c:pt>
                <c:pt idx="184">
                  <c:v>-0.43487737009999999</c:v>
                </c:pt>
                <c:pt idx="185">
                  <c:v>0.86231921909999998</c:v>
                </c:pt>
                <c:pt idx="186">
                  <c:v>0.72548278659999998</c:v>
                </c:pt>
                <c:pt idx="187">
                  <c:v>0.53769299250000002</c:v>
                </c:pt>
                <c:pt idx="188">
                  <c:v>1.1914751577</c:v>
                </c:pt>
                <c:pt idx="189">
                  <c:v>1.1108087761000001</c:v>
                </c:pt>
                <c:pt idx="190">
                  <c:v>1.5409316277</c:v>
                </c:pt>
                <c:pt idx="191">
                  <c:v>2.1925116137999998</c:v>
                </c:pt>
                <c:pt idx="192">
                  <c:v>2.1990352741999999</c:v>
                </c:pt>
                <c:pt idx="193">
                  <c:v>1.9758177336</c:v>
                </c:pt>
                <c:pt idx="194">
                  <c:v>1.9940872333000002</c:v>
                </c:pt>
                <c:pt idx="195">
                  <c:v>2.5391948085</c:v>
                </c:pt>
                <c:pt idx="196">
                  <c:v>1.5358869734</c:v>
                </c:pt>
                <c:pt idx="197">
                  <c:v>1.9541584736000002</c:v>
                </c:pt>
                <c:pt idx="198">
                  <c:v>2.1952629717000001</c:v>
                </c:pt>
                <c:pt idx="199">
                  <c:v>2.1877749215</c:v>
                </c:pt>
                <c:pt idx="200">
                  <c:v>1.7865221934000002</c:v>
                </c:pt>
                <c:pt idx="201">
                  <c:v>2.2556085281999998</c:v>
                </c:pt>
                <c:pt idx="202">
                  <c:v>1.5759234237999999</c:v>
                </c:pt>
                <c:pt idx="203">
                  <c:v>1.6156798725999999</c:v>
                </c:pt>
                <c:pt idx="204">
                  <c:v>2.0687824798999999</c:v>
                </c:pt>
                <c:pt idx="205">
                  <c:v>1.8221266308000001</c:v>
                </c:pt>
                <c:pt idx="206">
                  <c:v>1.8077107573000002</c:v>
                </c:pt>
              </c:numCache>
            </c:numRef>
          </c:val>
          <c:smooth val="0"/>
          <c:extLst>
            <c:ext xmlns:c16="http://schemas.microsoft.com/office/drawing/2014/chart" uri="{C3380CC4-5D6E-409C-BE32-E72D297353CC}">
              <c16:uniqueId val="{00000005-124C-4AD2-B76A-87CBFB42BD1B}"/>
            </c:ext>
          </c:extLst>
        </c:ser>
        <c:dLbls>
          <c:showLegendKey val="0"/>
          <c:showVal val="0"/>
          <c:showCatName val="0"/>
          <c:showSerName val="0"/>
          <c:showPercent val="0"/>
          <c:showBubbleSize val="0"/>
        </c:dLbls>
        <c:smooth val="0"/>
        <c:axId val="2118791784"/>
        <c:axId val="2140495176"/>
      </c:lineChart>
      <c:dateAx>
        <c:axId val="2118791784"/>
        <c:scaling>
          <c:orientation val="minMax"/>
          <c:min val="44562"/>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max val="10"/>
          <c:min val="-2"/>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valAx>
    </c:plotArea>
    <c:legend>
      <c:legendPos val="b"/>
      <c:layout>
        <c:manualLayout>
          <c:xMode val="edge"/>
          <c:yMode val="edge"/>
          <c:x val="0.42651305701910269"/>
          <c:y val="0.89101245590332023"/>
          <c:w val="0.14697388596179453"/>
          <c:h val="8.7178014276655599E-2"/>
        </c:manualLayout>
      </c:layout>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txPr>
    <a:bodyPr/>
    <a:lstStyle/>
    <a:p>
      <a:pPr>
        <a:defRPr sz="900">
          <a:solidFill/>
          <a:latin typeface="Ubuntu Condensed"/>
        </a:defRPr>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20823220365182E-2"/>
          <c:y val="7.4418277597754559E-2"/>
          <c:w val="0.85862856311245617"/>
          <c:h val="0.62674359573988658"/>
        </c:manualLayout>
      </c:layout>
      <c:lineChart>
        <c:grouping val="standard"/>
        <c:varyColors val="0"/>
        <c:ser>
          <c:idx val="0"/>
          <c:order val="0"/>
          <c:tx>
            <c:strRef>
              <c:f>Sheet1!$B$1</c:f>
              <c:strCache>
                <c:ptCount val="1"/>
                <c:pt idx="0">
                  <c:v>Dutch TTF Gas Futures</c:v>
                </c:pt>
              </c:strCache>
            </c:strRef>
          </c:tx>
          <c:spPr>
            <a:ln w="19050">
              <a:solidFill>
                <a:srgbClr val="055FEC"/>
              </a:solidFill>
            </a:ln>
          </c:spPr>
          <c:marker>
            <c:symbol val="none"/>
          </c:marker>
          <c:dLbls>
            <c:dLbl>
              <c:idx val="9410"/>
              <c:layout>
                <c:manualLayout>
                  <c:x val="-7.3820900033713485E-2"/>
                  <c:y val="-0.25708132261042493"/>
                </c:manualLayout>
              </c:layout>
              <c:numFmt formatCode="0.0" sourceLinked="0"/>
              <c:spPr>
                <a:ln>
                  <a:solidFill>
                    <a:srgbClr val="055FEC"/>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F46-4368-941A-372E2BB525FB}"/>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Sheet1!$A$2:$A$9412</c:f>
              <c:numCache>
                <c:formatCode>yyyy\-mm\-dd</c:formatCode>
                <c:ptCount val="9411"/>
                <c:pt idx="0">
                  <c:v>35437</c:v>
                </c:pt>
                <c:pt idx="1">
                  <c:v>35438</c:v>
                </c:pt>
                <c:pt idx="2">
                  <c:v>35439</c:v>
                </c:pt>
                <c:pt idx="3">
                  <c:v>35440</c:v>
                </c:pt>
                <c:pt idx="4">
                  <c:v>35443</c:v>
                </c:pt>
                <c:pt idx="5">
                  <c:v>35444</c:v>
                </c:pt>
                <c:pt idx="6">
                  <c:v>35445</c:v>
                </c:pt>
                <c:pt idx="7">
                  <c:v>35446</c:v>
                </c:pt>
                <c:pt idx="8">
                  <c:v>35447</c:v>
                </c:pt>
                <c:pt idx="9">
                  <c:v>35450</c:v>
                </c:pt>
                <c:pt idx="10">
                  <c:v>35451</c:v>
                </c:pt>
                <c:pt idx="11">
                  <c:v>35452</c:v>
                </c:pt>
                <c:pt idx="12">
                  <c:v>35453</c:v>
                </c:pt>
                <c:pt idx="13">
                  <c:v>35454</c:v>
                </c:pt>
                <c:pt idx="14">
                  <c:v>35457</c:v>
                </c:pt>
                <c:pt idx="15">
                  <c:v>35458</c:v>
                </c:pt>
                <c:pt idx="16">
                  <c:v>35459</c:v>
                </c:pt>
                <c:pt idx="17">
                  <c:v>35460</c:v>
                </c:pt>
                <c:pt idx="18">
                  <c:v>35461</c:v>
                </c:pt>
                <c:pt idx="19">
                  <c:v>35464</c:v>
                </c:pt>
                <c:pt idx="20">
                  <c:v>35465</c:v>
                </c:pt>
                <c:pt idx="21">
                  <c:v>35466</c:v>
                </c:pt>
                <c:pt idx="22">
                  <c:v>35467</c:v>
                </c:pt>
                <c:pt idx="23">
                  <c:v>35468</c:v>
                </c:pt>
                <c:pt idx="24">
                  <c:v>35471</c:v>
                </c:pt>
                <c:pt idx="25">
                  <c:v>35472</c:v>
                </c:pt>
                <c:pt idx="26">
                  <c:v>35473</c:v>
                </c:pt>
                <c:pt idx="27">
                  <c:v>35474</c:v>
                </c:pt>
                <c:pt idx="28">
                  <c:v>35475</c:v>
                </c:pt>
                <c:pt idx="29">
                  <c:v>35479</c:v>
                </c:pt>
                <c:pt idx="30">
                  <c:v>35480</c:v>
                </c:pt>
                <c:pt idx="31">
                  <c:v>35481</c:v>
                </c:pt>
                <c:pt idx="32">
                  <c:v>35482</c:v>
                </c:pt>
                <c:pt idx="33">
                  <c:v>35485</c:v>
                </c:pt>
                <c:pt idx="34">
                  <c:v>35486</c:v>
                </c:pt>
                <c:pt idx="35">
                  <c:v>35487</c:v>
                </c:pt>
                <c:pt idx="36">
                  <c:v>35488</c:v>
                </c:pt>
                <c:pt idx="37">
                  <c:v>35489</c:v>
                </c:pt>
                <c:pt idx="38">
                  <c:v>35492</c:v>
                </c:pt>
                <c:pt idx="39">
                  <c:v>35493</c:v>
                </c:pt>
                <c:pt idx="40">
                  <c:v>35494</c:v>
                </c:pt>
                <c:pt idx="41">
                  <c:v>35495</c:v>
                </c:pt>
                <c:pt idx="42">
                  <c:v>35496</c:v>
                </c:pt>
                <c:pt idx="43">
                  <c:v>35499</c:v>
                </c:pt>
                <c:pt idx="44">
                  <c:v>35500</c:v>
                </c:pt>
                <c:pt idx="45">
                  <c:v>35501</c:v>
                </c:pt>
                <c:pt idx="46">
                  <c:v>35502</c:v>
                </c:pt>
                <c:pt idx="47">
                  <c:v>35503</c:v>
                </c:pt>
                <c:pt idx="48">
                  <c:v>35506</c:v>
                </c:pt>
                <c:pt idx="49">
                  <c:v>35507</c:v>
                </c:pt>
                <c:pt idx="50">
                  <c:v>35508</c:v>
                </c:pt>
                <c:pt idx="51">
                  <c:v>35509</c:v>
                </c:pt>
                <c:pt idx="52">
                  <c:v>35510</c:v>
                </c:pt>
                <c:pt idx="53">
                  <c:v>35513</c:v>
                </c:pt>
                <c:pt idx="54">
                  <c:v>35514</c:v>
                </c:pt>
                <c:pt idx="55">
                  <c:v>35515</c:v>
                </c:pt>
                <c:pt idx="56">
                  <c:v>35516</c:v>
                </c:pt>
                <c:pt idx="57">
                  <c:v>35520</c:v>
                </c:pt>
                <c:pt idx="58">
                  <c:v>35521</c:v>
                </c:pt>
                <c:pt idx="59">
                  <c:v>35522</c:v>
                </c:pt>
                <c:pt idx="60">
                  <c:v>35523</c:v>
                </c:pt>
                <c:pt idx="61">
                  <c:v>35524</c:v>
                </c:pt>
                <c:pt idx="62">
                  <c:v>35527</c:v>
                </c:pt>
                <c:pt idx="63">
                  <c:v>35528</c:v>
                </c:pt>
                <c:pt idx="64">
                  <c:v>35529</c:v>
                </c:pt>
                <c:pt idx="65">
                  <c:v>35530</c:v>
                </c:pt>
                <c:pt idx="66">
                  <c:v>35531</c:v>
                </c:pt>
                <c:pt idx="67">
                  <c:v>35534</c:v>
                </c:pt>
                <c:pt idx="68">
                  <c:v>35535</c:v>
                </c:pt>
                <c:pt idx="69">
                  <c:v>35536</c:v>
                </c:pt>
                <c:pt idx="70">
                  <c:v>35537</c:v>
                </c:pt>
                <c:pt idx="71">
                  <c:v>35538</c:v>
                </c:pt>
                <c:pt idx="72">
                  <c:v>35541</c:v>
                </c:pt>
                <c:pt idx="73">
                  <c:v>35542</c:v>
                </c:pt>
                <c:pt idx="74">
                  <c:v>35543</c:v>
                </c:pt>
                <c:pt idx="75">
                  <c:v>35544</c:v>
                </c:pt>
                <c:pt idx="76">
                  <c:v>35545</c:v>
                </c:pt>
                <c:pt idx="77">
                  <c:v>35548</c:v>
                </c:pt>
                <c:pt idx="78">
                  <c:v>35549</c:v>
                </c:pt>
                <c:pt idx="79">
                  <c:v>35550</c:v>
                </c:pt>
                <c:pt idx="80">
                  <c:v>35551</c:v>
                </c:pt>
                <c:pt idx="81">
                  <c:v>35552</c:v>
                </c:pt>
                <c:pt idx="82">
                  <c:v>35555</c:v>
                </c:pt>
                <c:pt idx="83">
                  <c:v>35556</c:v>
                </c:pt>
                <c:pt idx="84">
                  <c:v>35557</c:v>
                </c:pt>
                <c:pt idx="85">
                  <c:v>35558</c:v>
                </c:pt>
                <c:pt idx="86">
                  <c:v>35559</c:v>
                </c:pt>
                <c:pt idx="87">
                  <c:v>35562</c:v>
                </c:pt>
                <c:pt idx="88">
                  <c:v>35563</c:v>
                </c:pt>
                <c:pt idx="89">
                  <c:v>35564</c:v>
                </c:pt>
                <c:pt idx="90">
                  <c:v>35565</c:v>
                </c:pt>
                <c:pt idx="91">
                  <c:v>35566</c:v>
                </c:pt>
                <c:pt idx="92">
                  <c:v>35569</c:v>
                </c:pt>
                <c:pt idx="93">
                  <c:v>35570</c:v>
                </c:pt>
                <c:pt idx="94">
                  <c:v>35571</c:v>
                </c:pt>
                <c:pt idx="95">
                  <c:v>35572</c:v>
                </c:pt>
                <c:pt idx="96">
                  <c:v>35573</c:v>
                </c:pt>
                <c:pt idx="97">
                  <c:v>35577</c:v>
                </c:pt>
                <c:pt idx="98">
                  <c:v>35578</c:v>
                </c:pt>
                <c:pt idx="99">
                  <c:v>35579</c:v>
                </c:pt>
                <c:pt idx="100">
                  <c:v>35580</c:v>
                </c:pt>
                <c:pt idx="101">
                  <c:v>35583</c:v>
                </c:pt>
                <c:pt idx="102">
                  <c:v>35584</c:v>
                </c:pt>
                <c:pt idx="103">
                  <c:v>35585</c:v>
                </c:pt>
                <c:pt idx="104">
                  <c:v>35586</c:v>
                </c:pt>
                <c:pt idx="105">
                  <c:v>35587</c:v>
                </c:pt>
                <c:pt idx="106">
                  <c:v>35590</c:v>
                </c:pt>
                <c:pt idx="107">
                  <c:v>35591</c:v>
                </c:pt>
                <c:pt idx="108">
                  <c:v>35592</c:v>
                </c:pt>
                <c:pt idx="109">
                  <c:v>35593</c:v>
                </c:pt>
                <c:pt idx="110">
                  <c:v>35594</c:v>
                </c:pt>
                <c:pt idx="111">
                  <c:v>35597</c:v>
                </c:pt>
                <c:pt idx="112">
                  <c:v>35598</c:v>
                </c:pt>
                <c:pt idx="113">
                  <c:v>35599</c:v>
                </c:pt>
                <c:pt idx="114">
                  <c:v>35600</c:v>
                </c:pt>
                <c:pt idx="115">
                  <c:v>35601</c:v>
                </c:pt>
                <c:pt idx="116">
                  <c:v>35604</c:v>
                </c:pt>
                <c:pt idx="117">
                  <c:v>35605</c:v>
                </c:pt>
                <c:pt idx="118">
                  <c:v>35606</c:v>
                </c:pt>
                <c:pt idx="119">
                  <c:v>35607</c:v>
                </c:pt>
                <c:pt idx="120">
                  <c:v>35608</c:v>
                </c:pt>
                <c:pt idx="121">
                  <c:v>35611</c:v>
                </c:pt>
                <c:pt idx="122">
                  <c:v>35612</c:v>
                </c:pt>
                <c:pt idx="123">
                  <c:v>35613</c:v>
                </c:pt>
                <c:pt idx="124">
                  <c:v>35614</c:v>
                </c:pt>
                <c:pt idx="125">
                  <c:v>35618</c:v>
                </c:pt>
                <c:pt idx="126">
                  <c:v>35619</c:v>
                </c:pt>
                <c:pt idx="127">
                  <c:v>35620</c:v>
                </c:pt>
                <c:pt idx="128">
                  <c:v>35621</c:v>
                </c:pt>
                <c:pt idx="129">
                  <c:v>35622</c:v>
                </c:pt>
                <c:pt idx="130">
                  <c:v>35625</c:v>
                </c:pt>
                <c:pt idx="131">
                  <c:v>35626</c:v>
                </c:pt>
                <c:pt idx="132">
                  <c:v>35627</c:v>
                </c:pt>
                <c:pt idx="133">
                  <c:v>35628</c:v>
                </c:pt>
                <c:pt idx="134">
                  <c:v>35629</c:v>
                </c:pt>
                <c:pt idx="135">
                  <c:v>35632</c:v>
                </c:pt>
                <c:pt idx="136">
                  <c:v>35633</c:v>
                </c:pt>
                <c:pt idx="137">
                  <c:v>35634</c:v>
                </c:pt>
                <c:pt idx="138">
                  <c:v>35635</c:v>
                </c:pt>
                <c:pt idx="139">
                  <c:v>35636</c:v>
                </c:pt>
                <c:pt idx="140">
                  <c:v>35639</c:v>
                </c:pt>
                <c:pt idx="141">
                  <c:v>35640</c:v>
                </c:pt>
                <c:pt idx="142">
                  <c:v>35641</c:v>
                </c:pt>
                <c:pt idx="143">
                  <c:v>35642</c:v>
                </c:pt>
                <c:pt idx="144">
                  <c:v>35643</c:v>
                </c:pt>
                <c:pt idx="145">
                  <c:v>35646</c:v>
                </c:pt>
                <c:pt idx="146">
                  <c:v>35647</c:v>
                </c:pt>
                <c:pt idx="147">
                  <c:v>35648</c:v>
                </c:pt>
                <c:pt idx="148">
                  <c:v>35649</c:v>
                </c:pt>
                <c:pt idx="149">
                  <c:v>35650</c:v>
                </c:pt>
                <c:pt idx="150">
                  <c:v>35653</c:v>
                </c:pt>
                <c:pt idx="151">
                  <c:v>35654</c:v>
                </c:pt>
                <c:pt idx="152">
                  <c:v>35655</c:v>
                </c:pt>
                <c:pt idx="153">
                  <c:v>35656</c:v>
                </c:pt>
                <c:pt idx="154">
                  <c:v>35657</c:v>
                </c:pt>
                <c:pt idx="155">
                  <c:v>35660</c:v>
                </c:pt>
                <c:pt idx="156">
                  <c:v>35661</c:v>
                </c:pt>
                <c:pt idx="157">
                  <c:v>35662</c:v>
                </c:pt>
                <c:pt idx="158">
                  <c:v>35663</c:v>
                </c:pt>
                <c:pt idx="159">
                  <c:v>35664</c:v>
                </c:pt>
                <c:pt idx="160">
                  <c:v>35667</c:v>
                </c:pt>
                <c:pt idx="161">
                  <c:v>35668</c:v>
                </c:pt>
                <c:pt idx="162">
                  <c:v>35669</c:v>
                </c:pt>
                <c:pt idx="163">
                  <c:v>35670</c:v>
                </c:pt>
                <c:pt idx="164">
                  <c:v>35671</c:v>
                </c:pt>
                <c:pt idx="165">
                  <c:v>35675</c:v>
                </c:pt>
                <c:pt idx="166">
                  <c:v>35676</c:v>
                </c:pt>
                <c:pt idx="167">
                  <c:v>35677</c:v>
                </c:pt>
                <c:pt idx="168">
                  <c:v>35678</c:v>
                </c:pt>
                <c:pt idx="169">
                  <c:v>35681</c:v>
                </c:pt>
                <c:pt idx="170">
                  <c:v>35682</c:v>
                </c:pt>
                <c:pt idx="171">
                  <c:v>35683</c:v>
                </c:pt>
                <c:pt idx="172">
                  <c:v>35684</c:v>
                </c:pt>
                <c:pt idx="173">
                  <c:v>35685</c:v>
                </c:pt>
                <c:pt idx="174">
                  <c:v>35688</c:v>
                </c:pt>
                <c:pt idx="175">
                  <c:v>35689</c:v>
                </c:pt>
                <c:pt idx="176">
                  <c:v>35690</c:v>
                </c:pt>
                <c:pt idx="177">
                  <c:v>35691</c:v>
                </c:pt>
                <c:pt idx="178">
                  <c:v>35692</c:v>
                </c:pt>
                <c:pt idx="179">
                  <c:v>35695</c:v>
                </c:pt>
                <c:pt idx="180">
                  <c:v>35696</c:v>
                </c:pt>
                <c:pt idx="181">
                  <c:v>35697</c:v>
                </c:pt>
                <c:pt idx="182">
                  <c:v>35698</c:v>
                </c:pt>
                <c:pt idx="183">
                  <c:v>35699</c:v>
                </c:pt>
                <c:pt idx="184">
                  <c:v>35702</c:v>
                </c:pt>
                <c:pt idx="185">
                  <c:v>35703</c:v>
                </c:pt>
                <c:pt idx="186">
                  <c:v>35704</c:v>
                </c:pt>
                <c:pt idx="187">
                  <c:v>35705</c:v>
                </c:pt>
                <c:pt idx="188">
                  <c:v>35706</c:v>
                </c:pt>
                <c:pt idx="189">
                  <c:v>35709</c:v>
                </c:pt>
                <c:pt idx="190">
                  <c:v>35710</c:v>
                </c:pt>
                <c:pt idx="191">
                  <c:v>35711</c:v>
                </c:pt>
                <c:pt idx="192">
                  <c:v>35712</c:v>
                </c:pt>
                <c:pt idx="193">
                  <c:v>35713</c:v>
                </c:pt>
                <c:pt idx="194">
                  <c:v>35716</c:v>
                </c:pt>
                <c:pt idx="195">
                  <c:v>35717</c:v>
                </c:pt>
                <c:pt idx="196">
                  <c:v>35718</c:v>
                </c:pt>
                <c:pt idx="197">
                  <c:v>35719</c:v>
                </c:pt>
                <c:pt idx="198">
                  <c:v>35720</c:v>
                </c:pt>
                <c:pt idx="199">
                  <c:v>35723</c:v>
                </c:pt>
                <c:pt idx="200">
                  <c:v>35724</c:v>
                </c:pt>
                <c:pt idx="201">
                  <c:v>35725</c:v>
                </c:pt>
                <c:pt idx="202">
                  <c:v>35726</c:v>
                </c:pt>
                <c:pt idx="203">
                  <c:v>35727</c:v>
                </c:pt>
                <c:pt idx="204">
                  <c:v>35730</c:v>
                </c:pt>
                <c:pt idx="205">
                  <c:v>35731</c:v>
                </c:pt>
                <c:pt idx="206">
                  <c:v>35732</c:v>
                </c:pt>
                <c:pt idx="207">
                  <c:v>35733</c:v>
                </c:pt>
                <c:pt idx="208">
                  <c:v>35734</c:v>
                </c:pt>
                <c:pt idx="209">
                  <c:v>35737</c:v>
                </c:pt>
                <c:pt idx="210">
                  <c:v>35738</c:v>
                </c:pt>
                <c:pt idx="211">
                  <c:v>35739</c:v>
                </c:pt>
                <c:pt idx="212">
                  <c:v>35740</c:v>
                </c:pt>
                <c:pt idx="213">
                  <c:v>35741</c:v>
                </c:pt>
                <c:pt idx="214">
                  <c:v>35744</c:v>
                </c:pt>
                <c:pt idx="215">
                  <c:v>35745</c:v>
                </c:pt>
                <c:pt idx="216">
                  <c:v>35746</c:v>
                </c:pt>
                <c:pt idx="217">
                  <c:v>35747</c:v>
                </c:pt>
                <c:pt idx="218">
                  <c:v>35748</c:v>
                </c:pt>
                <c:pt idx="219">
                  <c:v>35751</c:v>
                </c:pt>
                <c:pt idx="220">
                  <c:v>35752</c:v>
                </c:pt>
                <c:pt idx="221">
                  <c:v>35753</c:v>
                </c:pt>
                <c:pt idx="222">
                  <c:v>35754</c:v>
                </c:pt>
                <c:pt idx="223">
                  <c:v>35755</c:v>
                </c:pt>
                <c:pt idx="224">
                  <c:v>35758</c:v>
                </c:pt>
                <c:pt idx="225">
                  <c:v>35759</c:v>
                </c:pt>
                <c:pt idx="226">
                  <c:v>35760</c:v>
                </c:pt>
                <c:pt idx="227">
                  <c:v>35765</c:v>
                </c:pt>
                <c:pt idx="228">
                  <c:v>35766</c:v>
                </c:pt>
                <c:pt idx="229">
                  <c:v>35767</c:v>
                </c:pt>
                <c:pt idx="230">
                  <c:v>35768</c:v>
                </c:pt>
                <c:pt idx="231">
                  <c:v>35769</c:v>
                </c:pt>
                <c:pt idx="232">
                  <c:v>35772</c:v>
                </c:pt>
                <c:pt idx="233">
                  <c:v>35773</c:v>
                </c:pt>
                <c:pt idx="234">
                  <c:v>35774</c:v>
                </c:pt>
                <c:pt idx="235">
                  <c:v>35775</c:v>
                </c:pt>
                <c:pt idx="236">
                  <c:v>35776</c:v>
                </c:pt>
                <c:pt idx="237">
                  <c:v>35779</c:v>
                </c:pt>
                <c:pt idx="238">
                  <c:v>35780</c:v>
                </c:pt>
                <c:pt idx="239">
                  <c:v>35781</c:v>
                </c:pt>
                <c:pt idx="240">
                  <c:v>35782</c:v>
                </c:pt>
                <c:pt idx="241">
                  <c:v>35783</c:v>
                </c:pt>
                <c:pt idx="242">
                  <c:v>35786</c:v>
                </c:pt>
                <c:pt idx="243">
                  <c:v>35787</c:v>
                </c:pt>
                <c:pt idx="244">
                  <c:v>35788</c:v>
                </c:pt>
                <c:pt idx="245">
                  <c:v>35790</c:v>
                </c:pt>
                <c:pt idx="246">
                  <c:v>35793</c:v>
                </c:pt>
                <c:pt idx="247">
                  <c:v>35794</c:v>
                </c:pt>
                <c:pt idx="248">
                  <c:v>35795</c:v>
                </c:pt>
                <c:pt idx="249">
                  <c:v>35797</c:v>
                </c:pt>
                <c:pt idx="250">
                  <c:v>35800</c:v>
                </c:pt>
                <c:pt idx="251">
                  <c:v>35801</c:v>
                </c:pt>
                <c:pt idx="252">
                  <c:v>35802</c:v>
                </c:pt>
                <c:pt idx="253">
                  <c:v>35803</c:v>
                </c:pt>
                <c:pt idx="254">
                  <c:v>35804</c:v>
                </c:pt>
                <c:pt idx="255">
                  <c:v>35807</c:v>
                </c:pt>
                <c:pt idx="256">
                  <c:v>35808</c:v>
                </c:pt>
                <c:pt idx="257">
                  <c:v>35809</c:v>
                </c:pt>
                <c:pt idx="258">
                  <c:v>35810</c:v>
                </c:pt>
                <c:pt idx="259">
                  <c:v>35811</c:v>
                </c:pt>
                <c:pt idx="260">
                  <c:v>35815</c:v>
                </c:pt>
                <c:pt idx="261">
                  <c:v>35816</c:v>
                </c:pt>
                <c:pt idx="262">
                  <c:v>35817</c:v>
                </c:pt>
                <c:pt idx="263">
                  <c:v>35818</c:v>
                </c:pt>
                <c:pt idx="264">
                  <c:v>35821</c:v>
                </c:pt>
                <c:pt idx="265">
                  <c:v>35822</c:v>
                </c:pt>
                <c:pt idx="266">
                  <c:v>35823</c:v>
                </c:pt>
                <c:pt idx="267">
                  <c:v>35824</c:v>
                </c:pt>
                <c:pt idx="268">
                  <c:v>35825</c:v>
                </c:pt>
                <c:pt idx="269">
                  <c:v>35828</c:v>
                </c:pt>
                <c:pt idx="270">
                  <c:v>35829</c:v>
                </c:pt>
                <c:pt idx="271">
                  <c:v>35830</c:v>
                </c:pt>
                <c:pt idx="272">
                  <c:v>35831</c:v>
                </c:pt>
                <c:pt idx="273">
                  <c:v>35832</c:v>
                </c:pt>
                <c:pt idx="274">
                  <c:v>35835</c:v>
                </c:pt>
                <c:pt idx="275">
                  <c:v>35836</c:v>
                </c:pt>
                <c:pt idx="276">
                  <c:v>35837</c:v>
                </c:pt>
                <c:pt idx="277">
                  <c:v>35838</c:v>
                </c:pt>
                <c:pt idx="278">
                  <c:v>35839</c:v>
                </c:pt>
                <c:pt idx="279">
                  <c:v>35843</c:v>
                </c:pt>
                <c:pt idx="280">
                  <c:v>35844</c:v>
                </c:pt>
                <c:pt idx="281">
                  <c:v>35845</c:v>
                </c:pt>
                <c:pt idx="282">
                  <c:v>35846</c:v>
                </c:pt>
                <c:pt idx="283">
                  <c:v>35849</c:v>
                </c:pt>
                <c:pt idx="284">
                  <c:v>35850</c:v>
                </c:pt>
                <c:pt idx="285">
                  <c:v>35851</c:v>
                </c:pt>
                <c:pt idx="286">
                  <c:v>35852</c:v>
                </c:pt>
                <c:pt idx="287">
                  <c:v>35853</c:v>
                </c:pt>
                <c:pt idx="288">
                  <c:v>35856</c:v>
                </c:pt>
                <c:pt idx="289">
                  <c:v>35857</c:v>
                </c:pt>
                <c:pt idx="290">
                  <c:v>35858</c:v>
                </c:pt>
                <c:pt idx="291">
                  <c:v>35859</c:v>
                </c:pt>
                <c:pt idx="292">
                  <c:v>35860</c:v>
                </c:pt>
                <c:pt idx="293">
                  <c:v>35863</c:v>
                </c:pt>
                <c:pt idx="294">
                  <c:v>35864</c:v>
                </c:pt>
                <c:pt idx="295">
                  <c:v>35865</c:v>
                </c:pt>
                <c:pt idx="296">
                  <c:v>35866</c:v>
                </c:pt>
                <c:pt idx="297">
                  <c:v>35867</c:v>
                </c:pt>
                <c:pt idx="298">
                  <c:v>35870</c:v>
                </c:pt>
                <c:pt idx="299">
                  <c:v>35871</c:v>
                </c:pt>
                <c:pt idx="300">
                  <c:v>35872</c:v>
                </c:pt>
                <c:pt idx="301">
                  <c:v>35873</c:v>
                </c:pt>
                <c:pt idx="302">
                  <c:v>35874</c:v>
                </c:pt>
                <c:pt idx="303">
                  <c:v>35877</c:v>
                </c:pt>
                <c:pt idx="304">
                  <c:v>35878</c:v>
                </c:pt>
                <c:pt idx="305">
                  <c:v>35879</c:v>
                </c:pt>
                <c:pt idx="306">
                  <c:v>35880</c:v>
                </c:pt>
                <c:pt idx="307">
                  <c:v>35881</c:v>
                </c:pt>
                <c:pt idx="308">
                  <c:v>35884</c:v>
                </c:pt>
                <c:pt idx="309">
                  <c:v>35885</c:v>
                </c:pt>
                <c:pt idx="310">
                  <c:v>35886</c:v>
                </c:pt>
                <c:pt idx="311">
                  <c:v>35887</c:v>
                </c:pt>
                <c:pt idx="312">
                  <c:v>35888</c:v>
                </c:pt>
                <c:pt idx="313">
                  <c:v>35891</c:v>
                </c:pt>
                <c:pt idx="314">
                  <c:v>35892</c:v>
                </c:pt>
                <c:pt idx="315">
                  <c:v>35893</c:v>
                </c:pt>
                <c:pt idx="316">
                  <c:v>35894</c:v>
                </c:pt>
                <c:pt idx="317">
                  <c:v>35898</c:v>
                </c:pt>
                <c:pt idx="318">
                  <c:v>35899</c:v>
                </c:pt>
                <c:pt idx="319">
                  <c:v>35900</c:v>
                </c:pt>
                <c:pt idx="320">
                  <c:v>35901</c:v>
                </c:pt>
                <c:pt idx="321">
                  <c:v>35902</c:v>
                </c:pt>
                <c:pt idx="322">
                  <c:v>35905</c:v>
                </c:pt>
                <c:pt idx="323">
                  <c:v>35906</c:v>
                </c:pt>
                <c:pt idx="324">
                  <c:v>35907</c:v>
                </c:pt>
                <c:pt idx="325">
                  <c:v>35908</c:v>
                </c:pt>
                <c:pt idx="326">
                  <c:v>35909</c:v>
                </c:pt>
                <c:pt idx="327">
                  <c:v>35912</c:v>
                </c:pt>
                <c:pt idx="328">
                  <c:v>35913</c:v>
                </c:pt>
                <c:pt idx="329">
                  <c:v>35914</c:v>
                </c:pt>
                <c:pt idx="330">
                  <c:v>35915</c:v>
                </c:pt>
                <c:pt idx="331">
                  <c:v>35916</c:v>
                </c:pt>
                <c:pt idx="332">
                  <c:v>35919</c:v>
                </c:pt>
                <c:pt idx="333">
                  <c:v>35920</c:v>
                </c:pt>
                <c:pt idx="334">
                  <c:v>35921</c:v>
                </c:pt>
                <c:pt idx="335">
                  <c:v>35922</c:v>
                </c:pt>
                <c:pt idx="336">
                  <c:v>35923</c:v>
                </c:pt>
                <c:pt idx="337">
                  <c:v>35926</c:v>
                </c:pt>
                <c:pt idx="338">
                  <c:v>35927</c:v>
                </c:pt>
                <c:pt idx="339">
                  <c:v>35928</c:v>
                </c:pt>
                <c:pt idx="340">
                  <c:v>35929</c:v>
                </c:pt>
                <c:pt idx="341">
                  <c:v>35930</c:v>
                </c:pt>
                <c:pt idx="342">
                  <c:v>35933</c:v>
                </c:pt>
                <c:pt idx="343">
                  <c:v>35934</c:v>
                </c:pt>
                <c:pt idx="344">
                  <c:v>35935</c:v>
                </c:pt>
                <c:pt idx="345">
                  <c:v>35936</c:v>
                </c:pt>
                <c:pt idx="346">
                  <c:v>35937</c:v>
                </c:pt>
                <c:pt idx="347">
                  <c:v>35941</c:v>
                </c:pt>
                <c:pt idx="348">
                  <c:v>35942</c:v>
                </c:pt>
                <c:pt idx="349">
                  <c:v>35943</c:v>
                </c:pt>
                <c:pt idx="350">
                  <c:v>35944</c:v>
                </c:pt>
                <c:pt idx="351">
                  <c:v>35947</c:v>
                </c:pt>
                <c:pt idx="352">
                  <c:v>35948</c:v>
                </c:pt>
                <c:pt idx="353">
                  <c:v>35949</c:v>
                </c:pt>
                <c:pt idx="354">
                  <c:v>35950</c:v>
                </c:pt>
                <c:pt idx="355">
                  <c:v>35951</c:v>
                </c:pt>
                <c:pt idx="356">
                  <c:v>35954</c:v>
                </c:pt>
                <c:pt idx="357">
                  <c:v>35955</c:v>
                </c:pt>
                <c:pt idx="358">
                  <c:v>35956</c:v>
                </c:pt>
                <c:pt idx="359">
                  <c:v>35957</c:v>
                </c:pt>
                <c:pt idx="360">
                  <c:v>35958</c:v>
                </c:pt>
                <c:pt idx="361">
                  <c:v>35961</c:v>
                </c:pt>
                <c:pt idx="362">
                  <c:v>35962</c:v>
                </c:pt>
                <c:pt idx="363">
                  <c:v>35963</c:v>
                </c:pt>
                <c:pt idx="364">
                  <c:v>35964</c:v>
                </c:pt>
                <c:pt idx="365">
                  <c:v>35965</c:v>
                </c:pt>
                <c:pt idx="366">
                  <c:v>35968</c:v>
                </c:pt>
                <c:pt idx="367">
                  <c:v>35969</c:v>
                </c:pt>
                <c:pt idx="368">
                  <c:v>35970</c:v>
                </c:pt>
                <c:pt idx="369">
                  <c:v>35971</c:v>
                </c:pt>
                <c:pt idx="370">
                  <c:v>35972</c:v>
                </c:pt>
                <c:pt idx="371">
                  <c:v>35975</c:v>
                </c:pt>
                <c:pt idx="372">
                  <c:v>35976</c:v>
                </c:pt>
                <c:pt idx="373">
                  <c:v>35977</c:v>
                </c:pt>
                <c:pt idx="374">
                  <c:v>35978</c:v>
                </c:pt>
                <c:pt idx="375">
                  <c:v>35982</c:v>
                </c:pt>
                <c:pt idx="376">
                  <c:v>35983</c:v>
                </c:pt>
                <c:pt idx="377">
                  <c:v>35984</c:v>
                </c:pt>
                <c:pt idx="378">
                  <c:v>35985</c:v>
                </c:pt>
                <c:pt idx="379">
                  <c:v>35986</c:v>
                </c:pt>
                <c:pt idx="380">
                  <c:v>35989</c:v>
                </c:pt>
                <c:pt idx="381">
                  <c:v>35990</c:v>
                </c:pt>
                <c:pt idx="382">
                  <c:v>35991</c:v>
                </c:pt>
                <c:pt idx="383">
                  <c:v>35992</c:v>
                </c:pt>
                <c:pt idx="384">
                  <c:v>35993</c:v>
                </c:pt>
                <c:pt idx="385">
                  <c:v>35996</c:v>
                </c:pt>
                <c:pt idx="386">
                  <c:v>35997</c:v>
                </c:pt>
                <c:pt idx="387">
                  <c:v>35998</c:v>
                </c:pt>
                <c:pt idx="388">
                  <c:v>35999</c:v>
                </c:pt>
                <c:pt idx="389">
                  <c:v>36000</c:v>
                </c:pt>
                <c:pt idx="390">
                  <c:v>36003</c:v>
                </c:pt>
                <c:pt idx="391">
                  <c:v>36004</c:v>
                </c:pt>
                <c:pt idx="392">
                  <c:v>36005</c:v>
                </c:pt>
                <c:pt idx="393">
                  <c:v>36006</c:v>
                </c:pt>
                <c:pt idx="394">
                  <c:v>36007</c:v>
                </c:pt>
                <c:pt idx="395">
                  <c:v>36010</c:v>
                </c:pt>
                <c:pt idx="396">
                  <c:v>36011</c:v>
                </c:pt>
                <c:pt idx="397">
                  <c:v>36012</c:v>
                </c:pt>
                <c:pt idx="398">
                  <c:v>36013</c:v>
                </c:pt>
                <c:pt idx="399">
                  <c:v>36014</c:v>
                </c:pt>
                <c:pt idx="400">
                  <c:v>36017</c:v>
                </c:pt>
                <c:pt idx="401">
                  <c:v>36018</c:v>
                </c:pt>
                <c:pt idx="402">
                  <c:v>36019</c:v>
                </c:pt>
                <c:pt idx="403">
                  <c:v>36020</c:v>
                </c:pt>
                <c:pt idx="404">
                  <c:v>36021</c:v>
                </c:pt>
                <c:pt idx="405">
                  <c:v>36024</c:v>
                </c:pt>
                <c:pt idx="406">
                  <c:v>36025</c:v>
                </c:pt>
                <c:pt idx="407">
                  <c:v>36026</c:v>
                </c:pt>
                <c:pt idx="408">
                  <c:v>36027</c:v>
                </c:pt>
                <c:pt idx="409">
                  <c:v>36028</c:v>
                </c:pt>
                <c:pt idx="410">
                  <c:v>36031</c:v>
                </c:pt>
                <c:pt idx="411">
                  <c:v>36032</c:v>
                </c:pt>
                <c:pt idx="412">
                  <c:v>36033</c:v>
                </c:pt>
                <c:pt idx="413">
                  <c:v>36034</c:v>
                </c:pt>
                <c:pt idx="414">
                  <c:v>36035</c:v>
                </c:pt>
                <c:pt idx="415">
                  <c:v>36038</c:v>
                </c:pt>
                <c:pt idx="416">
                  <c:v>36039</c:v>
                </c:pt>
                <c:pt idx="417">
                  <c:v>36040</c:v>
                </c:pt>
                <c:pt idx="418">
                  <c:v>36041</c:v>
                </c:pt>
                <c:pt idx="419">
                  <c:v>36042</c:v>
                </c:pt>
                <c:pt idx="420">
                  <c:v>36046</c:v>
                </c:pt>
                <c:pt idx="421">
                  <c:v>36047</c:v>
                </c:pt>
                <c:pt idx="422">
                  <c:v>36048</c:v>
                </c:pt>
                <c:pt idx="423">
                  <c:v>36049</c:v>
                </c:pt>
                <c:pt idx="424">
                  <c:v>36052</c:v>
                </c:pt>
                <c:pt idx="425">
                  <c:v>36053</c:v>
                </c:pt>
                <c:pt idx="426">
                  <c:v>36054</c:v>
                </c:pt>
                <c:pt idx="427">
                  <c:v>36055</c:v>
                </c:pt>
                <c:pt idx="428">
                  <c:v>36056</c:v>
                </c:pt>
                <c:pt idx="429">
                  <c:v>36059</c:v>
                </c:pt>
                <c:pt idx="430">
                  <c:v>36060</c:v>
                </c:pt>
                <c:pt idx="431">
                  <c:v>36061</c:v>
                </c:pt>
                <c:pt idx="432">
                  <c:v>36062</c:v>
                </c:pt>
                <c:pt idx="433">
                  <c:v>36063</c:v>
                </c:pt>
                <c:pt idx="434">
                  <c:v>36066</c:v>
                </c:pt>
                <c:pt idx="435">
                  <c:v>36067</c:v>
                </c:pt>
                <c:pt idx="436">
                  <c:v>36068</c:v>
                </c:pt>
                <c:pt idx="437">
                  <c:v>36069</c:v>
                </c:pt>
                <c:pt idx="438">
                  <c:v>36070</c:v>
                </c:pt>
                <c:pt idx="439">
                  <c:v>36073</c:v>
                </c:pt>
                <c:pt idx="440">
                  <c:v>36074</c:v>
                </c:pt>
                <c:pt idx="441">
                  <c:v>36075</c:v>
                </c:pt>
                <c:pt idx="442">
                  <c:v>36076</c:v>
                </c:pt>
                <c:pt idx="443">
                  <c:v>36077</c:v>
                </c:pt>
                <c:pt idx="444">
                  <c:v>36080</c:v>
                </c:pt>
                <c:pt idx="445">
                  <c:v>36081</c:v>
                </c:pt>
                <c:pt idx="446">
                  <c:v>36082</c:v>
                </c:pt>
                <c:pt idx="447">
                  <c:v>36083</c:v>
                </c:pt>
                <c:pt idx="448">
                  <c:v>36084</c:v>
                </c:pt>
                <c:pt idx="449">
                  <c:v>36087</c:v>
                </c:pt>
                <c:pt idx="450">
                  <c:v>36088</c:v>
                </c:pt>
                <c:pt idx="451">
                  <c:v>36089</c:v>
                </c:pt>
                <c:pt idx="452">
                  <c:v>36090</c:v>
                </c:pt>
                <c:pt idx="453">
                  <c:v>36091</c:v>
                </c:pt>
                <c:pt idx="454">
                  <c:v>36094</c:v>
                </c:pt>
                <c:pt idx="455">
                  <c:v>36095</c:v>
                </c:pt>
                <c:pt idx="456">
                  <c:v>36096</c:v>
                </c:pt>
                <c:pt idx="457">
                  <c:v>36097</c:v>
                </c:pt>
                <c:pt idx="458">
                  <c:v>36098</c:v>
                </c:pt>
                <c:pt idx="459">
                  <c:v>36101</c:v>
                </c:pt>
                <c:pt idx="460">
                  <c:v>36102</c:v>
                </c:pt>
                <c:pt idx="461">
                  <c:v>36103</c:v>
                </c:pt>
                <c:pt idx="462">
                  <c:v>36104</c:v>
                </c:pt>
                <c:pt idx="463">
                  <c:v>36105</c:v>
                </c:pt>
                <c:pt idx="464">
                  <c:v>36108</c:v>
                </c:pt>
                <c:pt idx="465">
                  <c:v>36109</c:v>
                </c:pt>
                <c:pt idx="466">
                  <c:v>36110</c:v>
                </c:pt>
                <c:pt idx="467">
                  <c:v>36111</c:v>
                </c:pt>
                <c:pt idx="468">
                  <c:v>36112</c:v>
                </c:pt>
                <c:pt idx="469">
                  <c:v>36115</c:v>
                </c:pt>
                <c:pt idx="470">
                  <c:v>36116</c:v>
                </c:pt>
                <c:pt idx="471">
                  <c:v>36117</c:v>
                </c:pt>
                <c:pt idx="472">
                  <c:v>36118</c:v>
                </c:pt>
                <c:pt idx="473">
                  <c:v>36119</c:v>
                </c:pt>
                <c:pt idx="474">
                  <c:v>36122</c:v>
                </c:pt>
                <c:pt idx="475">
                  <c:v>36123</c:v>
                </c:pt>
                <c:pt idx="476">
                  <c:v>36124</c:v>
                </c:pt>
                <c:pt idx="477">
                  <c:v>36129</c:v>
                </c:pt>
                <c:pt idx="478">
                  <c:v>36130</c:v>
                </c:pt>
                <c:pt idx="479">
                  <c:v>36131</c:v>
                </c:pt>
                <c:pt idx="480">
                  <c:v>36132</c:v>
                </c:pt>
                <c:pt idx="481">
                  <c:v>36133</c:v>
                </c:pt>
                <c:pt idx="482">
                  <c:v>36136</c:v>
                </c:pt>
                <c:pt idx="483">
                  <c:v>36137</c:v>
                </c:pt>
                <c:pt idx="484">
                  <c:v>36138</c:v>
                </c:pt>
                <c:pt idx="485">
                  <c:v>36139</c:v>
                </c:pt>
                <c:pt idx="486">
                  <c:v>36140</c:v>
                </c:pt>
                <c:pt idx="487">
                  <c:v>36143</c:v>
                </c:pt>
                <c:pt idx="488">
                  <c:v>36144</c:v>
                </c:pt>
                <c:pt idx="489">
                  <c:v>36145</c:v>
                </c:pt>
                <c:pt idx="490">
                  <c:v>36146</c:v>
                </c:pt>
                <c:pt idx="491">
                  <c:v>36147</c:v>
                </c:pt>
                <c:pt idx="492">
                  <c:v>36150</c:v>
                </c:pt>
                <c:pt idx="493">
                  <c:v>36151</c:v>
                </c:pt>
                <c:pt idx="494">
                  <c:v>36152</c:v>
                </c:pt>
                <c:pt idx="495">
                  <c:v>36153</c:v>
                </c:pt>
                <c:pt idx="496">
                  <c:v>36157</c:v>
                </c:pt>
                <c:pt idx="497">
                  <c:v>36158</c:v>
                </c:pt>
                <c:pt idx="498">
                  <c:v>36159</c:v>
                </c:pt>
                <c:pt idx="499">
                  <c:v>36160</c:v>
                </c:pt>
                <c:pt idx="500">
                  <c:v>36161</c:v>
                </c:pt>
                <c:pt idx="501">
                  <c:v>36162</c:v>
                </c:pt>
                <c:pt idx="502">
                  <c:v>36163</c:v>
                </c:pt>
                <c:pt idx="503">
                  <c:v>36164</c:v>
                </c:pt>
                <c:pt idx="504">
                  <c:v>36165</c:v>
                </c:pt>
                <c:pt idx="505">
                  <c:v>36166</c:v>
                </c:pt>
                <c:pt idx="506">
                  <c:v>36167</c:v>
                </c:pt>
                <c:pt idx="507">
                  <c:v>36168</c:v>
                </c:pt>
                <c:pt idx="508">
                  <c:v>36169</c:v>
                </c:pt>
                <c:pt idx="509">
                  <c:v>36170</c:v>
                </c:pt>
                <c:pt idx="510">
                  <c:v>36171</c:v>
                </c:pt>
                <c:pt idx="511">
                  <c:v>36172</c:v>
                </c:pt>
                <c:pt idx="512">
                  <c:v>36173</c:v>
                </c:pt>
                <c:pt idx="513">
                  <c:v>36174</c:v>
                </c:pt>
                <c:pt idx="514">
                  <c:v>36175</c:v>
                </c:pt>
                <c:pt idx="515">
                  <c:v>36176</c:v>
                </c:pt>
                <c:pt idx="516">
                  <c:v>36177</c:v>
                </c:pt>
                <c:pt idx="517">
                  <c:v>36178</c:v>
                </c:pt>
                <c:pt idx="518">
                  <c:v>36179</c:v>
                </c:pt>
                <c:pt idx="519">
                  <c:v>36180</c:v>
                </c:pt>
                <c:pt idx="520">
                  <c:v>36181</c:v>
                </c:pt>
                <c:pt idx="521">
                  <c:v>36182</c:v>
                </c:pt>
                <c:pt idx="522">
                  <c:v>36183</c:v>
                </c:pt>
                <c:pt idx="523">
                  <c:v>36184</c:v>
                </c:pt>
                <c:pt idx="524">
                  <c:v>36185</c:v>
                </c:pt>
                <c:pt idx="525">
                  <c:v>36186</c:v>
                </c:pt>
                <c:pt idx="526">
                  <c:v>36187</c:v>
                </c:pt>
                <c:pt idx="527">
                  <c:v>36188</c:v>
                </c:pt>
                <c:pt idx="528">
                  <c:v>36189</c:v>
                </c:pt>
                <c:pt idx="529">
                  <c:v>36190</c:v>
                </c:pt>
                <c:pt idx="530">
                  <c:v>36191</c:v>
                </c:pt>
                <c:pt idx="531">
                  <c:v>36192</c:v>
                </c:pt>
                <c:pt idx="532">
                  <c:v>36193</c:v>
                </c:pt>
                <c:pt idx="533">
                  <c:v>36194</c:v>
                </c:pt>
                <c:pt idx="534">
                  <c:v>36195</c:v>
                </c:pt>
                <c:pt idx="535">
                  <c:v>36196</c:v>
                </c:pt>
                <c:pt idx="536">
                  <c:v>36197</c:v>
                </c:pt>
                <c:pt idx="537">
                  <c:v>36198</c:v>
                </c:pt>
                <c:pt idx="538">
                  <c:v>36199</c:v>
                </c:pt>
                <c:pt idx="539">
                  <c:v>36200</c:v>
                </c:pt>
                <c:pt idx="540">
                  <c:v>36201</c:v>
                </c:pt>
                <c:pt idx="541">
                  <c:v>36202</c:v>
                </c:pt>
                <c:pt idx="542">
                  <c:v>36203</c:v>
                </c:pt>
                <c:pt idx="543">
                  <c:v>36204</c:v>
                </c:pt>
                <c:pt idx="544">
                  <c:v>36205</c:v>
                </c:pt>
                <c:pt idx="545">
                  <c:v>36206</c:v>
                </c:pt>
                <c:pt idx="546">
                  <c:v>36207</c:v>
                </c:pt>
                <c:pt idx="547">
                  <c:v>36208</c:v>
                </c:pt>
                <c:pt idx="548">
                  <c:v>36209</c:v>
                </c:pt>
                <c:pt idx="549">
                  <c:v>36210</c:v>
                </c:pt>
                <c:pt idx="550">
                  <c:v>36211</c:v>
                </c:pt>
                <c:pt idx="551">
                  <c:v>36212</c:v>
                </c:pt>
                <c:pt idx="552">
                  <c:v>36213</c:v>
                </c:pt>
                <c:pt idx="553">
                  <c:v>36214</c:v>
                </c:pt>
                <c:pt idx="554">
                  <c:v>36215</c:v>
                </c:pt>
                <c:pt idx="555">
                  <c:v>36216</c:v>
                </c:pt>
                <c:pt idx="556">
                  <c:v>36217</c:v>
                </c:pt>
                <c:pt idx="557">
                  <c:v>36218</c:v>
                </c:pt>
                <c:pt idx="558">
                  <c:v>36219</c:v>
                </c:pt>
                <c:pt idx="559">
                  <c:v>36220</c:v>
                </c:pt>
                <c:pt idx="560">
                  <c:v>36221</c:v>
                </c:pt>
                <c:pt idx="561">
                  <c:v>36222</c:v>
                </c:pt>
                <c:pt idx="562">
                  <c:v>36223</c:v>
                </c:pt>
                <c:pt idx="563">
                  <c:v>36224</c:v>
                </c:pt>
                <c:pt idx="564">
                  <c:v>36225</c:v>
                </c:pt>
                <c:pt idx="565">
                  <c:v>36226</c:v>
                </c:pt>
                <c:pt idx="566">
                  <c:v>36227</c:v>
                </c:pt>
                <c:pt idx="567">
                  <c:v>36228</c:v>
                </c:pt>
                <c:pt idx="568">
                  <c:v>36229</c:v>
                </c:pt>
                <c:pt idx="569">
                  <c:v>36230</c:v>
                </c:pt>
                <c:pt idx="570">
                  <c:v>36231</c:v>
                </c:pt>
                <c:pt idx="571">
                  <c:v>36232</c:v>
                </c:pt>
                <c:pt idx="572">
                  <c:v>36233</c:v>
                </c:pt>
                <c:pt idx="573">
                  <c:v>36234</c:v>
                </c:pt>
                <c:pt idx="574">
                  <c:v>36235</c:v>
                </c:pt>
                <c:pt idx="575">
                  <c:v>36236</c:v>
                </c:pt>
                <c:pt idx="576">
                  <c:v>36237</c:v>
                </c:pt>
                <c:pt idx="577">
                  <c:v>36238</c:v>
                </c:pt>
                <c:pt idx="578">
                  <c:v>36239</c:v>
                </c:pt>
                <c:pt idx="579">
                  <c:v>36240</c:v>
                </c:pt>
                <c:pt idx="580">
                  <c:v>36241</c:v>
                </c:pt>
                <c:pt idx="581">
                  <c:v>36242</c:v>
                </c:pt>
                <c:pt idx="582">
                  <c:v>36243</c:v>
                </c:pt>
                <c:pt idx="583">
                  <c:v>36244</c:v>
                </c:pt>
                <c:pt idx="584">
                  <c:v>36245</c:v>
                </c:pt>
                <c:pt idx="585">
                  <c:v>36246</c:v>
                </c:pt>
                <c:pt idx="586">
                  <c:v>36247</c:v>
                </c:pt>
                <c:pt idx="587">
                  <c:v>36248</c:v>
                </c:pt>
                <c:pt idx="588">
                  <c:v>36249</c:v>
                </c:pt>
                <c:pt idx="589">
                  <c:v>36250</c:v>
                </c:pt>
                <c:pt idx="590">
                  <c:v>36251</c:v>
                </c:pt>
                <c:pt idx="591">
                  <c:v>36252</c:v>
                </c:pt>
                <c:pt idx="592">
                  <c:v>36253</c:v>
                </c:pt>
                <c:pt idx="593">
                  <c:v>36254</c:v>
                </c:pt>
                <c:pt idx="594">
                  <c:v>36255</c:v>
                </c:pt>
                <c:pt idx="595">
                  <c:v>36256</c:v>
                </c:pt>
                <c:pt idx="596">
                  <c:v>36257</c:v>
                </c:pt>
                <c:pt idx="597">
                  <c:v>36258</c:v>
                </c:pt>
                <c:pt idx="598">
                  <c:v>36259</c:v>
                </c:pt>
                <c:pt idx="599">
                  <c:v>36260</c:v>
                </c:pt>
                <c:pt idx="600">
                  <c:v>36261</c:v>
                </c:pt>
                <c:pt idx="601">
                  <c:v>36262</c:v>
                </c:pt>
                <c:pt idx="602">
                  <c:v>36263</c:v>
                </c:pt>
                <c:pt idx="603">
                  <c:v>36264</c:v>
                </c:pt>
                <c:pt idx="604">
                  <c:v>36265</c:v>
                </c:pt>
                <c:pt idx="605">
                  <c:v>36266</c:v>
                </c:pt>
                <c:pt idx="606">
                  <c:v>36267</c:v>
                </c:pt>
                <c:pt idx="607">
                  <c:v>36268</c:v>
                </c:pt>
                <c:pt idx="608">
                  <c:v>36269</c:v>
                </c:pt>
                <c:pt idx="609">
                  <c:v>36270</c:v>
                </c:pt>
                <c:pt idx="610">
                  <c:v>36271</c:v>
                </c:pt>
                <c:pt idx="611">
                  <c:v>36272</c:v>
                </c:pt>
                <c:pt idx="612">
                  <c:v>36273</c:v>
                </c:pt>
                <c:pt idx="613">
                  <c:v>36274</c:v>
                </c:pt>
                <c:pt idx="614">
                  <c:v>36275</c:v>
                </c:pt>
                <c:pt idx="615">
                  <c:v>36276</c:v>
                </c:pt>
                <c:pt idx="616">
                  <c:v>36277</c:v>
                </c:pt>
                <c:pt idx="617">
                  <c:v>36278</c:v>
                </c:pt>
                <c:pt idx="618">
                  <c:v>36279</c:v>
                </c:pt>
                <c:pt idx="619">
                  <c:v>36280</c:v>
                </c:pt>
                <c:pt idx="620">
                  <c:v>36281</c:v>
                </c:pt>
                <c:pt idx="621">
                  <c:v>36282</c:v>
                </c:pt>
                <c:pt idx="622">
                  <c:v>36283</c:v>
                </c:pt>
                <c:pt idx="623">
                  <c:v>36284</c:v>
                </c:pt>
                <c:pt idx="624">
                  <c:v>36285</c:v>
                </c:pt>
                <c:pt idx="625">
                  <c:v>36286</c:v>
                </c:pt>
                <c:pt idx="626">
                  <c:v>36287</c:v>
                </c:pt>
                <c:pt idx="627">
                  <c:v>36288</c:v>
                </c:pt>
                <c:pt idx="628">
                  <c:v>36289</c:v>
                </c:pt>
                <c:pt idx="629">
                  <c:v>36290</c:v>
                </c:pt>
                <c:pt idx="630">
                  <c:v>36291</c:v>
                </c:pt>
                <c:pt idx="631">
                  <c:v>36292</c:v>
                </c:pt>
                <c:pt idx="632">
                  <c:v>36293</c:v>
                </c:pt>
                <c:pt idx="633">
                  <c:v>36294</c:v>
                </c:pt>
                <c:pt idx="634">
                  <c:v>36295</c:v>
                </c:pt>
                <c:pt idx="635">
                  <c:v>36296</c:v>
                </c:pt>
                <c:pt idx="636">
                  <c:v>36297</c:v>
                </c:pt>
                <c:pt idx="637">
                  <c:v>36298</c:v>
                </c:pt>
                <c:pt idx="638">
                  <c:v>36299</c:v>
                </c:pt>
                <c:pt idx="639">
                  <c:v>36300</c:v>
                </c:pt>
                <c:pt idx="640">
                  <c:v>36301</c:v>
                </c:pt>
                <c:pt idx="641">
                  <c:v>36302</c:v>
                </c:pt>
                <c:pt idx="642">
                  <c:v>36303</c:v>
                </c:pt>
                <c:pt idx="643">
                  <c:v>36304</c:v>
                </c:pt>
                <c:pt idx="644">
                  <c:v>36305</c:v>
                </c:pt>
                <c:pt idx="645">
                  <c:v>36306</c:v>
                </c:pt>
                <c:pt idx="646">
                  <c:v>36307</c:v>
                </c:pt>
                <c:pt idx="647">
                  <c:v>36308</c:v>
                </c:pt>
                <c:pt idx="648">
                  <c:v>36309</c:v>
                </c:pt>
                <c:pt idx="649">
                  <c:v>36310</c:v>
                </c:pt>
                <c:pt idx="650">
                  <c:v>36311</c:v>
                </c:pt>
                <c:pt idx="651">
                  <c:v>36312</c:v>
                </c:pt>
                <c:pt idx="652">
                  <c:v>36313</c:v>
                </c:pt>
                <c:pt idx="653">
                  <c:v>36314</c:v>
                </c:pt>
                <c:pt idx="654">
                  <c:v>36315</c:v>
                </c:pt>
                <c:pt idx="655">
                  <c:v>36316</c:v>
                </c:pt>
                <c:pt idx="656">
                  <c:v>36317</c:v>
                </c:pt>
                <c:pt idx="657">
                  <c:v>36318</c:v>
                </c:pt>
                <c:pt idx="658">
                  <c:v>36319</c:v>
                </c:pt>
                <c:pt idx="659">
                  <c:v>36320</c:v>
                </c:pt>
                <c:pt idx="660">
                  <c:v>36321</c:v>
                </c:pt>
                <c:pt idx="661">
                  <c:v>36322</c:v>
                </c:pt>
                <c:pt idx="662">
                  <c:v>36323</c:v>
                </c:pt>
                <c:pt idx="663">
                  <c:v>36324</c:v>
                </c:pt>
                <c:pt idx="664">
                  <c:v>36325</c:v>
                </c:pt>
                <c:pt idx="665">
                  <c:v>36326</c:v>
                </c:pt>
                <c:pt idx="666">
                  <c:v>36327</c:v>
                </c:pt>
                <c:pt idx="667">
                  <c:v>36328</c:v>
                </c:pt>
                <c:pt idx="668">
                  <c:v>36329</c:v>
                </c:pt>
                <c:pt idx="669">
                  <c:v>36330</c:v>
                </c:pt>
                <c:pt idx="670">
                  <c:v>36331</c:v>
                </c:pt>
                <c:pt idx="671">
                  <c:v>36332</c:v>
                </c:pt>
                <c:pt idx="672">
                  <c:v>36333</c:v>
                </c:pt>
                <c:pt idx="673">
                  <c:v>36334</c:v>
                </c:pt>
                <c:pt idx="674">
                  <c:v>36335</c:v>
                </c:pt>
                <c:pt idx="675">
                  <c:v>36336</c:v>
                </c:pt>
                <c:pt idx="676">
                  <c:v>36337</c:v>
                </c:pt>
                <c:pt idx="677">
                  <c:v>36338</c:v>
                </c:pt>
                <c:pt idx="678">
                  <c:v>36339</c:v>
                </c:pt>
                <c:pt idx="679">
                  <c:v>36340</c:v>
                </c:pt>
                <c:pt idx="680">
                  <c:v>36341</c:v>
                </c:pt>
                <c:pt idx="681">
                  <c:v>36342</c:v>
                </c:pt>
                <c:pt idx="682">
                  <c:v>36343</c:v>
                </c:pt>
                <c:pt idx="683">
                  <c:v>36344</c:v>
                </c:pt>
                <c:pt idx="684">
                  <c:v>36345</c:v>
                </c:pt>
                <c:pt idx="685">
                  <c:v>36346</c:v>
                </c:pt>
                <c:pt idx="686">
                  <c:v>36347</c:v>
                </c:pt>
                <c:pt idx="687">
                  <c:v>36348</c:v>
                </c:pt>
                <c:pt idx="688">
                  <c:v>36349</c:v>
                </c:pt>
                <c:pt idx="689">
                  <c:v>36350</c:v>
                </c:pt>
                <c:pt idx="690">
                  <c:v>36351</c:v>
                </c:pt>
                <c:pt idx="691">
                  <c:v>36352</c:v>
                </c:pt>
                <c:pt idx="692">
                  <c:v>36353</c:v>
                </c:pt>
                <c:pt idx="693">
                  <c:v>36354</c:v>
                </c:pt>
                <c:pt idx="694">
                  <c:v>36355</c:v>
                </c:pt>
                <c:pt idx="695">
                  <c:v>36356</c:v>
                </c:pt>
                <c:pt idx="696">
                  <c:v>36357</c:v>
                </c:pt>
                <c:pt idx="697">
                  <c:v>36358</c:v>
                </c:pt>
                <c:pt idx="698">
                  <c:v>36359</c:v>
                </c:pt>
                <c:pt idx="699">
                  <c:v>36360</c:v>
                </c:pt>
                <c:pt idx="700">
                  <c:v>36361</c:v>
                </c:pt>
                <c:pt idx="701">
                  <c:v>36362</c:v>
                </c:pt>
                <c:pt idx="702">
                  <c:v>36363</c:v>
                </c:pt>
                <c:pt idx="703">
                  <c:v>36364</c:v>
                </c:pt>
                <c:pt idx="704">
                  <c:v>36365</c:v>
                </c:pt>
                <c:pt idx="705">
                  <c:v>36366</c:v>
                </c:pt>
                <c:pt idx="706">
                  <c:v>36367</c:v>
                </c:pt>
                <c:pt idx="707">
                  <c:v>36368</c:v>
                </c:pt>
                <c:pt idx="708">
                  <c:v>36369</c:v>
                </c:pt>
                <c:pt idx="709">
                  <c:v>36370</c:v>
                </c:pt>
                <c:pt idx="710">
                  <c:v>36371</c:v>
                </c:pt>
                <c:pt idx="711">
                  <c:v>36372</c:v>
                </c:pt>
                <c:pt idx="712">
                  <c:v>36373</c:v>
                </c:pt>
                <c:pt idx="713">
                  <c:v>36374</c:v>
                </c:pt>
                <c:pt idx="714">
                  <c:v>36375</c:v>
                </c:pt>
                <c:pt idx="715">
                  <c:v>36376</c:v>
                </c:pt>
                <c:pt idx="716">
                  <c:v>36377</c:v>
                </c:pt>
                <c:pt idx="717">
                  <c:v>36378</c:v>
                </c:pt>
                <c:pt idx="718">
                  <c:v>36379</c:v>
                </c:pt>
                <c:pt idx="719">
                  <c:v>36380</c:v>
                </c:pt>
                <c:pt idx="720">
                  <c:v>36381</c:v>
                </c:pt>
                <c:pt idx="721">
                  <c:v>36382</c:v>
                </c:pt>
                <c:pt idx="722">
                  <c:v>36383</c:v>
                </c:pt>
                <c:pt idx="723">
                  <c:v>36384</c:v>
                </c:pt>
                <c:pt idx="724">
                  <c:v>36385</c:v>
                </c:pt>
                <c:pt idx="725">
                  <c:v>36386</c:v>
                </c:pt>
                <c:pt idx="726">
                  <c:v>36387</c:v>
                </c:pt>
                <c:pt idx="727">
                  <c:v>36388</c:v>
                </c:pt>
                <c:pt idx="728">
                  <c:v>36389</c:v>
                </c:pt>
                <c:pt idx="729">
                  <c:v>36390</c:v>
                </c:pt>
                <c:pt idx="730">
                  <c:v>36391</c:v>
                </c:pt>
                <c:pt idx="731">
                  <c:v>36392</c:v>
                </c:pt>
                <c:pt idx="732">
                  <c:v>36393</c:v>
                </c:pt>
                <c:pt idx="733">
                  <c:v>36394</c:v>
                </c:pt>
                <c:pt idx="734">
                  <c:v>36395</c:v>
                </c:pt>
                <c:pt idx="735">
                  <c:v>36396</c:v>
                </c:pt>
                <c:pt idx="736">
                  <c:v>36397</c:v>
                </c:pt>
                <c:pt idx="737">
                  <c:v>36398</c:v>
                </c:pt>
                <c:pt idx="738">
                  <c:v>36399</c:v>
                </c:pt>
                <c:pt idx="739">
                  <c:v>36400</c:v>
                </c:pt>
                <c:pt idx="740">
                  <c:v>36401</c:v>
                </c:pt>
                <c:pt idx="741">
                  <c:v>36402</c:v>
                </c:pt>
                <c:pt idx="742">
                  <c:v>36403</c:v>
                </c:pt>
                <c:pt idx="743">
                  <c:v>36404</c:v>
                </c:pt>
                <c:pt idx="744">
                  <c:v>36405</c:v>
                </c:pt>
                <c:pt idx="745">
                  <c:v>36406</c:v>
                </c:pt>
                <c:pt idx="746">
                  <c:v>36407</c:v>
                </c:pt>
                <c:pt idx="747">
                  <c:v>36408</c:v>
                </c:pt>
                <c:pt idx="748">
                  <c:v>36409</c:v>
                </c:pt>
                <c:pt idx="749">
                  <c:v>36410</c:v>
                </c:pt>
                <c:pt idx="750">
                  <c:v>36411</c:v>
                </c:pt>
                <c:pt idx="751">
                  <c:v>36412</c:v>
                </c:pt>
                <c:pt idx="752">
                  <c:v>36413</c:v>
                </c:pt>
                <c:pt idx="753">
                  <c:v>36414</c:v>
                </c:pt>
                <c:pt idx="754">
                  <c:v>36415</c:v>
                </c:pt>
                <c:pt idx="755">
                  <c:v>36416</c:v>
                </c:pt>
                <c:pt idx="756">
                  <c:v>36417</c:v>
                </c:pt>
                <c:pt idx="757">
                  <c:v>36418</c:v>
                </c:pt>
                <c:pt idx="758">
                  <c:v>36419</c:v>
                </c:pt>
                <c:pt idx="759">
                  <c:v>36420</c:v>
                </c:pt>
                <c:pt idx="760">
                  <c:v>36421</c:v>
                </c:pt>
                <c:pt idx="761">
                  <c:v>36422</c:v>
                </c:pt>
                <c:pt idx="762">
                  <c:v>36423</c:v>
                </c:pt>
                <c:pt idx="763">
                  <c:v>36424</c:v>
                </c:pt>
                <c:pt idx="764">
                  <c:v>36425</c:v>
                </c:pt>
                <c:pt idx="765">
                  <c:v>36426</c:v>
                </c:pt>
                <c:pt idx="766">
                  <c:v>36427</c:v>
                </c:pt>
                <c:pt idx="767">
                  <c:v>36428</c:v>
                </c:pt>
                <c:pt idx="768">
                  <c:v>36429</c:v>
                </c:pt>
                <c:pt idx="769">
                  <c:v>36430</c:v>
                </c:pt>
                <c:pt idx="770">
                  <c:v>36431</c:v>
                </c:pt>
                <c:pt idx="771">
                  <c:v>36432</c:v>
                </c:pt>
                <c:pt idx="772">
                  <c:v>36433</c:v>
                </c:pt>
                <c:pt idx="773">
                  <c:v>36434</c:v>
                </c:pt>
                <c:pt idx="774">
                  <c:v>36435</c:v>
                </c:pt>
                <c:pt idx="775">
                  <c:v>36436</c:v>
                </c:pt>
                <c:pt idx="776">
                  <c:v>36437</c:v>
                </c:pt>
                <c:pt idx="777">
                  <c:v>36438</c:v>
                </c:pt>
                <c:pt idx="778">
                  <c:v>36439</c:v>
                </c:pt>
                <c:pt idx="779">
                  <c:v>36440</c:v>
                </c:pt>
                <c:pt idx="780">
                  <c:v>36441</c:v>
                </c:pt>
                <c:pt idx="781">
                  <c:v>36442</c:v>
                </c:pt>
                <c:pt idx="782">
                  <c:v>36443</c:v>
                </c:pt>
                <c:pt idx="783">
                  <c:v>36444</c:v>
                </c:pt>
                <c:pt idx="784">
                  <c:v>36445</c:v>
                </c:pt>
                <c:pt idx="785">
                  <c:v>36446</c:v>
                </c:pt>
                <c:pt idx="786">
                  <c:v>36447</c:v>
                </c:pt>
                <c:pt idx="787">
                  <c:v>36448</c:v>
                </c:pt>
                <c:pt idx="788">
                  <c:v>36449</c:v>
                </c:pt>
                <c:pt idx="789">
                  <c:v>36450</c:v>
                </c:pt>
                <c:pt idx="790">
                  <c:v>36451</c:v>
                </c:pt>
                <c:pt idx="791">
                  <c:v>36452</c:v>
                </c:pt>
                <c:pt idx="792">
                  <c:v>36453</c:v>
                </c:pt>
                <c:pt idx="793">
                  <c:v>36454</c:v>
                </c:pt>
                <c:pt idx="794">
                  <c:v>36455</c:v>
                </c:pt>
                <c:pt idx="795">
                  <c:v>36456</c:v>
                </c:pt>
                <c:pt idx="796">
                  <c:v>36457</c:v>
                </c:pt>
                <c:pt idx="797">
                  <c:v>36458</c:v>
                </c:pt>
                <c:pt idx="798">
                  <c:v>36459</c:v>
                </c:pt>
                <c:pt idx="799">
                  <c:v>36460</c:v>
                </c:pt>
                <c:pt idx="800">
                  <c:v>36461</c:v>
                </c:pt>
                <c:pt idx="801">
                  <c:v>36462</c:v>
                </c:pt>
                <c:pt idx="802">
                  <c:v>36463</c:v>
                </c:pt>
                <c:pt idx="803">
                  <c:v>36464</c:v>
                </c:pt>
                <c:pt idx="804">
                  <c:v>36465</c:v>
                </c:pt>
                <c:pt idx="805">
                  <c:v>36466</c:v>
                </c:pt>
                <c:pt idx="806">
                  <c:v>36467</c:v>
                </c:pt>
                <c:pt idx="807">
                  <c:v>36468</c:v>
                </c:pt>
                <c:pt idx="808">
                  <c:v>36469</c:v>
                </c:pt>
                <c:pt idx="809">
                  <c:v>36470</c:v>
                </c:pt>
                <c:pt idx="810">
                  <c:v>36471</c:v>
                </c:pt>
                <c:pt idx="811">
                  <c:v>36472</c:v>
                </c:pt>
                <c:pt idx="812">
                  <c:v>36473</c:v>
                </c:pt>
                <c:pt idx="813">
                  <c:v>36474</c:v>
                </c:pt>
                <c:pt idx="814">
                  <c:v>36475</c:v>
                </c:pt>
                <c:pt idx="815">
                  <c:v>36476</c:v>
                </c:pt>
                <c:pt idx="816">
                  <c:v>36477</c:v>
                </c:pt>
                <c:pt idx="817">
                  <c:v>36478</c:v>
                </c:pt>
                <c:pt idx="818">
                  <c:v>36479</c:v>
                </c:pt>
                <c:pt idx="819">
                  <c:v>36480</c:v>
                </c:pt>
                <c:pt idx="820">
                  <c:v>36481</c:v>
                </c:pt>
                <c:pt idx="821">
                  <c:v>36482</c:v>
                </c:pt>
                <c:pt idx="822">
                  <c:v>36483</c:v>
                </c:pt>
                <c:pt idx="823">
                  <c:v>36484</c:v>
                </c:pt>
                <c:pt idx="824">
                  <c:v>36485</c:v>
                </c:pt>
                <c:pt idx="825">
                  <c:v>36486</c:v>
                </c:pt>
                <c:pt idx="826">
                  <c:v>36487</c:v>
                </c:pt>
                <c:pt idx="827">
                  <c:v>36488</c:v>
                </c:pt>
                <c:pt idx="828">
                  <c:v>36489</c:v>
                </c:pt>
                <c:pt idx="829">
                  <c:v>36490</c:v>
                </c:pt>
                <c:pt idx="830">
                  <c:v>36491</c:v>
                </c:pt>
                <c:pt idx="831">
                  <c:v>36492</c:v>
                </c:pt>
                <c:pt idx="832">
                  <c:v>36493</c:v>
                </c:pt>
                <c:pt idx="833">
                  <c:v>36494</c:v>
                </c:pt>
                <c:pt idx="834">
                  <c:v>36495</c:v>
                </c:pt>
                <c:pt idx="835">
                  <c:v>36496</c:v>
                </c:pt>
                <c:pt idx="836">
                  <c:v>36497</c:v>
                </c:pt>
                <c:pt idx="837">
                  <c:v>36498</c:v>
                </c:pt>
                <c:pt idx="838">
                  <c:v>36499</c:v>
                </c:pt>
                <c:pt idx="839">
                  <c:v>36500</c:v>
                </c:pt>
                <c:pt idx="840">
                  <c:v>36501</c:v>
                </c:pt>
                <c:pt idx="841">
                  <c:v>36502</c:v>
                </c:pt>
                <c:pt idx="842">
                  <c:v>36503</c:v>
                </c:pt>
                <c:pt idx="843">
                  <c:v>36504</c:v>
                </c:pt>
                <c:pt idx="844">
                  <c:v>36505</c:v>
                </c:pt>
                <c:pt idx="845">
                  <c:v>36506</c:v>
                </c:pt>
                <c:pt idx="846">
                  <c:v>36507</c:v>
                </c:pt>
                <c:pt idx="847">
                  <c:v>36508</c:v>
                </c:pt>
                <c:pt idx="848">
                  <c:v>36509</c:v>
                </c:pt>
                <c:pt idx="849">
                  <c:v>36510</c:v>
                </c:pt>
                <c:pt idx="850">
                  <c:v>36511</c:v>
                </c:pt>
                <c:pt idx="851">
                  <c:v>36512</c:v>
                </c:pt>
                <c:pt idx="852">
                  <c:v>36513</c:v>
                </c:pt>
                <c:pt idx="853">
                  <c:v>36514</c:v>
                </c:pt>
                <c:pt idx="854">
                  <c:v>36515</c:v>
                </c:pt>
                <c:pt idx="855">
                  <c:v>36516</c:v>
                </c:pt>
                <c:pt idx="856">
                  <c:v>36517</c:v>
                </c:pt>
                <c:pt idx="857">
                  <c:v>36518</c:v>
                </c:pt>
                <c:pt idx="858">
                  <c:v>36519</c:v>
                </c:pt>
                <c:pt idx="859">
                  <c:v>36520</c:v>
                </c:pt>
                <c:pt idx="860">
                  <c:v>36521</c:v>
                </c:pt>
                <c:pt idx="861">
                  <c:v>36522</c:v>
                </c:pt>
                <c:pt idx="862">
                  <c:v>36523</c:v>
                </c:pt>
                <c:pt idx="863">
                  <c:v>36524</c:v>
                </c:pt>
                <c:pt idx="864">
                  <c:v>36525</c:v>
                </c:pt>
                <c:pt idx="865">
                  <c:v>36526</c:v>
                </c:pt>
                <c:pt idx="866">
                  <c:v>36527</c:v>
                </c:pt>
                <c:pt idx="867">
                  <c:v>36528</c:v>
                </c:pt>
                <c:pt idx="868">
                  <c:v>36529</c:v>
                </c:pt>
                <c:pt idx="869">
                  <c:v>36530</c:v>
                </c:pt>
                <c:pt idx="870">
                  <c:v>36531</c:v>
                </c:pt>
                <c:pt idx="871">
                  <c:v>36532</c:v>
                </c:pt>
                <c:pt idx="872">
                  <c:v>36533</c:v>
                </c:pt>
                <c:pt idx="873">
                  <c:v>36534</c:v>
                </c:pt>
                <c:pt idx="874">
                  <c:v>36535</c:v>
                </c:pt>
                <c:pt idx="875">
                  <c:v>36536</c:v>
                </c:pt>
                <c:pt idx="876">
                  <c:v>36537</c:v>
                </c:pt>
                <c:pt idx="877">
                  <c:v>36538</c:v>
                </c:pt>
                <c:pt idx="878">
                  <c:v>36539</c:v>
                </c:pt>
                <c:pt idx="879">
                  <c:v>36540</c:v>
                </c:pt>
                <c:pt idx="880">
                  <c:v>36541</c:v>
                </c:pt>
                <c:pt idx="881">
                  <c:v>36542</c:v>
                </c:pt>
                <c:pt idx="882">
                  <c:v>36543</c:v>
                </c:pt>
                <c:pt idx="883">
                  <c:v>36544</c:v>
                </c:pt>
                <c:pt idx="884">
                  <c:v>36545</c:v>
                </c:pt>
                <c:pt idx="885">
                  <c:v>36546</c:v>
                </c:pt>
                <c:pt idx="886">
                  <c:v>36547</c:v>
                </c:pt>
                <c:pt idx="887">
                  <c:v>36548</c:v>
                </c:pt>
                <c:pt idx="888">
                  <c:v>36549</c:v>
                </c:pt>
                <c:pt idx="889">
                  <c:v>36550</c:v>
                </c:pt>
                <c:pt idx="890">
                  <c:v>36551</c:v>
                </c:pt>
                <c:pt idx="891">
                  <c:v>36552</c:v>
                </c:pt>
                <c:pt idx="892">
                  <c:v>36553</c:v>
                </c:pt>
                <c:pt idx="893">
                  <c:v>36554</c:v>
                </c:pt>
                <c:pt idx="894">
                  <c:v>36555</c:v>
                </c:pt>
                <c:pt idx="895">
                  <c:v>36556</c:v>
                </c:pt>
                <c:pt idx="896">
                  <c:v>36557</c:v>
                </c:pt>
                <c:pt idx="897">
                  <c:v>36558</c:v>
                </c:pt>
                <c:pt idx="898">
                  <c:v>36559</c:v>
                </c:pt>
                <c:pt idx="899">
                  <c:v>36560</c:v>
                </c:pt>
                <c:pt idx="900">
                  <c:v>36561</c:v>
                </c:pt>
                <c:pt idx="901">
                  <c:v>36562</c:v>
                </c:pt>
                <c:pt idx="902">
                  <c:v>36563</c:v>
                </c:pt>
                <c:pt idx="903">
                  <c:v>36564</c:v>
                </c:pt>
                <c:pt idx="904">
                  <c:v>36565</c:v>
                </c:pt>
                <c:pt idx="905">
                  <c:v>36566</c:v>
                </c:pt>
                <c:pt idx="906">
                  <c:v>36567</c:v>
                </c:pt>
                <c:pt idx="907">
                  <c:v>36568</c:v>
                </c:pt>
                <c:pt idx="908">
                  <c:v>36569</c:v>
                </c:pt>
                <c:pt idx="909">
                  <c:v>36570</c:v>
                </c:pt>
                <c:pt idx="910">
                  <c:v>36571</c:v>
                </c:pt>
                <c:pt idx="911">
                  <c:v>36572</c:v>
                </c:pt>
                <c:pt idx="912">
                  <c:v>36573</c:v>
                </c:pt>
                <c:pt idx="913">
                  <c:v>36574</c:v>
                </c:pt>
                <c:pt idx="914">
                  <c:v>36575</c:v>
                </c:pt>
                <c:pt idx="915">
                  <c:v>36576</c:v>
                </c:pt>
                <c:pt idx="916">
                  <c:v>36577</c:v>
                </c:pt>
                <c:pt idx="917">
                  <c:v>36578</c:v>
                </c:pt>
                <c:pt idx="918">
                  <c:v>36579</c:v>
                </c:pt>
                <c:pt idx="919">
                  <c:v>36580</c:v>
                </c:pt>
                <c:pt idx="920">
                  <c:v>36581</c:v>
                </c:pt>
                <c:pt idx="921">
                  <c:v>36582</c:v>
                </c:pt>
                <c:pt idx="922">
                  <c:v>36583</c:v>
                </c:pt>
                <c:pt idx="923">
                  <c:v>36584</c:v>
                </c:pt>
                <c:pt idx="924">
                  <c:v>36585</c:v>
                </c:pt>
                <c:pt idx="925">
                  <c:v>36586</c:v>
                </c:pt>
                <c:pt idx="926">
                  <c:v>36587</c:v>
                </c:pt>
                <c:pt idx="927">
                  <c:v>36588</c:v>
                </c:pt>
                <c:pt idx="928">
                  <c:v>36589</c:v>
                </c:pt>
                <c:pt idx="929">
                  <c:v>36590</c:v>
                </c:pt>
                <c:pt idx="930">
                  <c:v>36591</c:v>
                </c:pt>
                <c:pt idx="931">
                  <c:v>36592</c:v>
                </c:pt>
                <c:pt idx="932">
                  <c:v>36593</c:v>
                </c:pt>
                <c:pt idx="933">
                  <c:v>36594</c:v>
                </c:pt>
                <c:pt idx="934">
                  <c:v>36595</c:v>
                </c:pt>
                <c:pt idx="935">
                  <c:v>36596</c:v>
                </c:pt>
                <c:pt idx="936">
                  <c:v>36597</c:v>
                </c:pt>
                <c:pt idx="937">
                  <c:v>36598</c:v>
                </c:pt>
                <c:pt idx="938">
                  <c:v>36599</c:v>
                </c:pt>
                <c:pt idx="939">
                  <c:v>36600</c:v>
                </c:pt>
                <c:pt idx="940">
                  <c:v>36601</c:v>
                </c:pt>
                <c:pt idx="941">
                  <c:v>36602</c:v>
                </c:pt>
                <c:pt idx="942">
                  <c:v>36603</c:v>
                </c:pt>
                <c:pt idx="943">
                  <c:v>36604</c:v>
                </c:pt>
                <c:pt idx="944">
                  <c:v>36605</c:v>
                </c:pt>
                <c:pt idx="945">
                  <c:v>36606</c:v>
                </c:pt>
                <c:pt idx="946">
                  <c:v>36607</c:v>
                </c:pt>
                <c:pt idx="947">
                  <c:v>36608</c:v>
                </c:pt>
                <c:pt idx="948">
                  <c:v>36609</c:v>
                </c:pt>
                <c:pt idx="949">
                  <c:v>36610</c:v>
                </c:pt>
                <c:pt idx="950">
                  <c:v>36611</c:v>
                </c:pt>
                <c:pt idx="951">
                  <c:v>36612</c:v>
                </c:pt>
                <c:pt idx="952">
                  <c:v>36613</c:v>
                </c:pt>
                <c:pt idx="953">
                  <c:v>36614</c:v>
                </c:pt>
                <c:pt idx="954">
                  <c:v>36615</c:v>
                </c:pt>
                <c:pt idx="955">
                  <c:v>36616</c:v>
                </c:pt>
                <c:pt idx="956">
                  <c:v>36617</c:v>
                </c:pt>
                <c:pt idx="957">
                  <c:v>36618</c:v>
                </c:pt>
                <c:pt idx="958">
                  <c:v>36619</c:v>
                </c:pt>
                <c:pt idx="959">
                  <c:v>36620</c:v>
                </c:pt>
                <c:pt idx="960">
                  <c:v>36621</c:v>
                </c:pt>
                <c:pt idx="961">
                  <c:v>36622</c:v>
                </c:pt>
                <c:pt idx="962">
                  <c:v>36623</c:v>
                </c:pt>
                <c:pt idx="963">
                  <c:v>36624</c:v>
                </c:pt>
                <c:pt idx="964">
                  <c:v>36625</c:v>
                </c:pt>
                <c:pt idx="965">
                  <c:v>36626</c:v>
                </c:pt>
                <c:pt idx="966">
                  <c:v>36627</c:v>
                </c:pt>
                <c:pt idx="967">
                  <c:v>36628</c:v>
                </c:pt>
                <c:pt idx="968">
                  <c:v>36629</c:v>
                </c:pt>
                <c:pt idx="969">
                  <c:v>36630</c:v>
                </c:pt>
                <c:pt idx="970">
                  <c:v>36631</c:v>
                </c:pt>
                <c:pt idx="971">
                  <c:v>36632</c:v>
                </c:pt>
                <c:pt idx="972">
                  <c:v>36633</c:v>
                </c:pt>
                <c:pt idx="973">
                  <c:v>36634</c:v>
                </c:pt>
                <c:pt idx="974">
                  <c:v>36635</c:v>
                </c:pt>
                <c:pt idx="975">
                  <c:v>36636</c:v>
                </c:pt>
                <c:pt idx="976">
                  <c:v>36637</c:v>
                </c:pt>
                <c:pt idx="977">
                  <c:v>36638</c:v>
                </c:pt>
                <c:pt idx="978">
                  <c:v>36639</c:v>
                </c:pt>
                <c:pt idx="979">
                  <c:v>36640</c:v>
                </c:pt>
                <c:pt idx="980">
                  <c:v>36641</c:v>
                </c:pt>
                <c:pt idx="981">
                  <c:v>36642</c:v>
                </c:pt>
                <c:pt idx="982">
                  <c:v>36643</c:v>
                </c:pt>
                <c:pt idx="983">
                  <c:v>36644</c:v>
                </c:pt>
                <c:pt idx="984">
                  <c:v>36645</c:v>
                </c:pt>
                <c:pt idx="985">
                  <c:v>36646</c:v>
                </c:pt>
                <c:pt idx="986">
                  <c:v>36647</c:v>
                </c:pt>
                <c:pt idx="987">
                  <c:v>36648</c:v>
                </c:pt>
                <c:pt idx="988">
                  <c:v>36649</c:v>
                </c:pt>
                <c:pt idx="989">
                  <c:v>36650</c:v>
                </c:pt>
                <c:pt idx="990">
                  <c:v>36651</c:v>
                </c:pt>
                <c:pt idx="991">
                  <c:v>36652</c:v>
                </c:pt>
                <c:pt idx="992">
                  <c:v>36653</c:v>
                </c:pt>
                <c:pt idx="993">
                  <c:v>36654</c:v>
                </c:pt>
                <c:pt idx="994">
                  <c:v>36655</c:v>
                </c:pt>
                <c:pt idx="995">
                  <c:v>36656</c:v>
                </c:pt>
                <c:pt idx="996">
                  <c:v>36657</c:v>
                </c:pt>
                <c:pt idx="997">
                  <c:v>36658</c:v>
                </c:pt>
                <c:pt idx="998">
                  <c:v>36659</c:v>
                </c:pt>
                <c:pt idx="999">
                  <c:v>36660</c:v>
                </c:pt>
                <c:pt idx="1000">
                  <c:v>36661</c:v>
                </c:pt>
                <c:pt idx="1001">
                  <c:v>36662</c:v>
                </c:pt>
                <c:pt idx="1002">
                  <c:v>36663</c:v>
                </c:pt>
                <c:pt idx="1003">
                  <c:v>36664</c:v>
                </c:pt>
                <c:pt idx="1004">
                  <c:v>36665</c:v>
                </c:pt>
                <c:pt idx="1005">
                  <c:v>36666</c:v>
                </c:pt>
                <c:pt idx="1006">
                  <c:v>36667</c:v>
                </c:pt>
                <c:pt idx="1007">
                  <c:v>36668</c:v>
                </c:pt>
                <c:pt idx="1008">
                  <c:v>36669</c:v>
                </c:pt>
                <c:pt idx="1009">
                  <c:v>36670</c:v>
                </c:pt>
                <c:pt idx="1010">
                  <c:v>36671</c:v>
                </c:pt>
                <c:pt idx="1011">
                  <c:v>36672</c:v>
                </c:pt>
                <c:pt idx="1012">
                  <c:v>36673</c:v>
                </c:pt>
                <c:pt idx="1013">
                  <c:v>36674</c:v>
                </c:pt>
                <c:pt idx="1014">
                  <c:v>36675</c:v>
                </c:pt>
                <c:pt idx="1015">
                  <c:v>36676</c:v>
                </c:pt>
                <c:pt idx="1016">
                  <c:v>36677</c:v>
                </c:pt>
                <c:pt idx="1017">
                  <c:v>36678</c:v>
                </c:pt>
                <c:pt idx="1018">
                  <c:v>36679</c:v>
                </c:pt>
                <c:pt idx="1019">
                  <c:v>36680</c:v>
                </c:pt>
                <c:pt idx="1020">
                  <c:v>36681</c:v>
                </c:pt>
                <c:pt idx="1021">
                  <c:v>36682</c:v>
                </c:pt>
                <c:pt idx="1022">
                  <c:v>36683</c:v>
                </c:pt>
                <c:pt idx="1023">
                  <c:v>36684</c:v>
                </c:pt>
                <c:pt idx="1024">
                  <c:v>36685</c:v>
                </c:pt>
                <c:pt idx="1025">
                  <c:v>36686</c:v>
                </c:pt>
                <c:pt idx="1026">
                  <c:v>36687</c:v>
                </c:pt>
                <c:pt idx="1027">
                  <c:v>36688</c:v>
                </c:pt>
                <c:pt idx="1028">
                  <c:v>36689</c:v>
                </c:pt>
                <c:pt idx="1029">
                  <c:v>36690</c:v>
                </c:pt>
                <c:pt idx="1030">
                  <c:v>36691</c:v>
                </c:pt>
                <c:pt idx="1031">
                  <c:v>36692</c:v>
                </c:pt>
                <c:pt idx="1032">
                  <c:v>36693</c:v>
                </c:pt>
                <c:pt idx="1033">
                  <c:v>36694</c:v>
                </c:pt>
                <c:pt idx="1034">
                  <c:v>36695</c:v>
                </c:pt>
                <c:pt idx="1035">
                  <c:v>36696</c:v>
                </c:pt>
                <c:pt idx="1036">
                  <c:v>36697</c:v>
                </c:pt>
                <c:pt idx="1037">
                  <c:v>36698</c:v>
                </c:pt>
                <c:pt idx="1038">
                  <c:v>36699</c:v>
                </c:pt>
                <c:pt idx="1039">
                  <c:v>36700</c:v>
                </c:pt>
                <c:pt idx="1040">
                  <c:v>36701</c:v>
                </c:pt>
                <c:pt idx="1041">
                  <c:v>36702</c:v>
                </c:pt>
                <c:pt idx="1042">
                  <c:v>36703</c:v>
                </c:pt>
                <c:pt idx="1043">
                  <c:v>36704</c:v>
                </c:pt>
                <c:pt idx="1044">
                  <c:v>36705</c:v>
                </c:pt>
                <c:pt idx="1045">
                  <c:v>36706</c:v>
                </c:pt>
                <c:pt idx="1046">
                  <c:v>36707</c:v>
                </c:pt>
                <c:pt idx="1047">
                  <c:v>36708</c:v>
                </c:pt>
                <c:pt idx="1048">
                  <c:v>36709</c:v>
                </c:pt>
                <c:pt idx="1049">
                  <c:v>36710</c:v>
                </c:pt>
                <c:pt idx="1050">
                  <c:v>36711</c:v>
                </c:pt>
                <c:pt idx="1051">
                  <c:v>36712</c:v>
                </c:pt>
                <c:pt idx="1052">
                  <c:v>36713</c:v>
                </c:pt>
                <c:pt idx="1053">
                  <c:v>36714</c:v>
                </c:pt>
                <c:pt idx="1054">
                  <c:v>36715</c:v>
                </c:pt>
                <c:pt idx="1055">
                  <c:v>36716</c:v>
                </c:pt>
                <c:pt idx="1056">
                  <c:v>36717</c:v>
                </c:pt>
                <c:pt idx="1057">
                  <c:v>36718</c:v>
                </c:pt>
                <c:pt idx="1058">
                  <c:v>36719</c:v>
                </c:pt>
                <c:pt idx="1059">
                  <c:v>36720</c:v>
                </c:pt>
                <c:pt idx="1060">
                  <c:v>36721</c:v>
                </c:pt>
                <c:pt idx="1061">
                  <c:v>36722</c:v>
                </c:pt>
                <c:pt idx="1062">
                  <c:v>36723</c:v>
                </c:pt>
                <c:pt idx="1063">
                  <c:v>36724</c:v>
                </c:pt>
                <c:pt idx="1064">
                  <c:v>36725</c:v>
                </c:pt>
                <c:pt idx="1065">
                  <c:v>36726</c:v>
                </c:pt>
                <c:pt idx="1066">
                  <c:v>36727</c:v>
                </c:pt>
                <c:pt idx="1067">
                  <c:v>36728</c:v>
                </c:pt>
                <c:pt idx="1068">
                  <c:v>36729</c:v>
                </c:pt>
                <c:pt idx="1069">
                  <c:v>36730</c:v>
                </c:pt>
                <c:pt idx="1070">
                  <c:v>36731</c:v>
                </c:pt>
                <c:pt idx="1071">
                  <c:v>36732</c:v>
                </c:pt>
                <c:pt idx="1072">
                  <c:v>36733</c:v>
                </c:pt>
                <c:pt idx="1073">
                  <c:v>36734</c:v>
                </c:pt>
                <c:pt idx="1074">
                  <c:v>36735</c:v>
                </c:pt>
                <c:pt idx="1075">
                  <c:v>36736</c:v>
                </c:pt>
                <c:pt idx="1076">
                  <c:v>36737</c:v>
                </c:pt>
                <c:pt idx="1077">
                  <c:v>36738</c:v>
                </c:pt>
                <c:pt idx="1078">
                  <c:v>36739</c:v>
                </c:pt>
                <c:pt idx="1079">
                  <c:v>36740</c:v>
                </c:pt>
                <c:pt idx="1080">
                  <c:v>36741</c:v>
                </c:pt>
                <c:pt idx="1081">
                  <c:v>36742</c:v>
                </c:pt>
                <c:pt idx="1082">
                  <c:v>36743</c:v>
                </c:pt>
                <c:pt idx="1083">
                  <c:v>36744</c:v>
                </c:pt>
                <c:pt idx="1084">
                  <c:v>36745</c:v>
                </c:pt>
                <c:pt idx="1085">
                  <c:v>36746</c:v>
                </c:pt>
                <c:pt idx="1086">
                  <c:v>36747</c:v>
                </c:pt>
                <c:pt idx="1087">
                  <c:v>36748</c:v>
                </c:pt>
                <c:pt idx="1088">
                  <c:v>36749</c:v>
                </c:pt>
                <c:pt idx="1089">
                  <c:v>36750</c:v>
                </c:pt>
                <c:pt idx="1090">
                  <c:v>36751</c:v>
                </c:pt>
                <c:pt idx="1091">
                  <c:v>36752</c:v>
                </c:pt>
                <c:pt idx="1092">
                  <c:v>36753</c:v>
                </c:pt>
                <c:pt idx="1093">
                  <c:v>36754</c:v>
                </c:pt>
                <c:pt idx="1094">
                  <c:v>36755</c:v>
                </c:pt>
                <c:pt idx="1095">
                  <c:v>36756</c:v>
                </c:pt>
                <c:pt idx="1096">
                  <c:v>36757</c:v>
                </c:pt>
                <c:pt idx="1097">
                  <c:v>36758</c:v>
                </c:pt>
                <c:pt idx="1098">
                  <c:v>36759</c:v>
                </c:pt>
                <c:pt idx="1099">
                  <c:v>36760</c:v>
                </c:pt>
                <c:pt idx="1100">
                  <c:v>36761</c:v>
                </c:pt>
                <c:pt idx="1101">
                  <c:v>36762</c:v>
                </c:pt>
                <c:pt idx="1102">
                  <c:v>36763</c:v>
                </c:pt>
                <c:pt idx="1103">
                  <c:v>36764</c:v>
                </c:pt>
                <c:pt idx="1104">
                  <c:v>36765</c:v>
                </c:pt>
                <c:pt idx="1105">
                  <c:v>36766</c:v>
                </c:pt>
                <c:pt idx="1106">
                  <c:v>36767</c:v>
                </c:pt>
                <c:pt idx="1107">
                  <c:v>36768</c:v>
                </c:pt>
                <c:pt idx="1108">
                  <c:v>36769</c:v>
                </c:pt>
                <c:pt idx="1109">
                  <c:v>36770</c:v>
                </c:pt>
                <c:pt idx="1110">
                  <c:v>36771</c:v>
                </c:pt>
                <c:pt idx="1111">
                  <c:v>36772</c:v>
                </c:pt>
                <c:pt idx="1112">
                  <c:v>36773</c:v>
                </c:pt>
                <c:pt idx="1113">
                  <c:v>36774</c:v>
                </c:pt>
                <c:pt idx="1114">
                  <c:v>36775</c:v>
                </c:pt>
                <c:pt idx="1115">
                  <c:v>36776</c:v>
                </c:pt>
                <c:pt idx="1116">
                  <c:v>36777</c:v>
                </c:pt>
                <c:pt idx="1117">
                  <c:v>36778</c:v>
                </c:pt>
                <c:pt idx="1118">
                  <c:v>36779</c:v>
                </c:pt>
                <c:pt idx="1119">
                  <c:v>36780</c:v>
                </c:pt>
                <c:pt idx="1120">
                  <c:v>36781</c:v>
                </c:pt>
                <c:pt idx="1121">
                  <c:v>36782</c:v>
                </c:pt>
                <c:pt idx="1122">
                  <c:v>36783</c:v>
                </c:pt>
                <c:pt idx="1123">
                  <c:v>36784</c:v>
                </c:pt>
                <c:pt idx="1124">
                  <c:v>36785</c:v>
                </c:pt>
                <c:pt idx="1125">
                  <c:v>36786</c:v>
                </c:pt>
                <c:pt idx="1126">
                  <c:v>36787</c:v>
                </c:pt>
                <c:pt idx="1127">
                  <c:v>36788</c:v>
                </c:pt>
                <c:pt idx="1128">
                  <c:v>36789</c:v>
                </c:pt>
                <c:pt idx="1129">
                  <c:v>36790</c:v>
                </c:pt>
                <c:pt idx="1130">
                  <c:v>36791</c:v>
                </c:pt>
                <c:pt idx="1131">
                  <c:v>36792</c:v>
                </c:pt>
                <c:pt idx="1132">
                  <c:v>36793</c:v>
                </c:pt>
                <c:pt idx="1133">
                  <c:v>36794</c:v>
                </c:pt>
                <c:pt idx="1134">
                  <c:v>36795</c:v>
                </c:pt>
                <c:pt idx="1135">
                  <c:v>36796</c:v>
                </c:pt>
                <c:pt idx="1136">
                  <c:v>36797</c:v>
                </c:pt>
                <c:pt idx="1137">
                  <c:v>36798</c:v>
                </c:pt>
                <c:pt idx="1138">
                  <c:v>36799</c:v>
                </c:pt>
                <c:pt idx="1139">
                  <c:v>36800</c:v>
                </c:pt>
                <c:pt idx="1140">
                  <c:v>36801</c:v>
                </c:pt>
                <c:pt idx="1141">
                  <c:v>36802</c:v>
                </c:pt>
                <c:pt idx="1142">
                  <c:v>36803</c:v>
                </c:pt>
                <c:pt idx="1143">
                  <c:v>36804</c:v>
                </c:pt>
                <c:pt idx="1144">
                  <c:v>36805</c:v>
                </c:pt>
                <c:pt idx="1145">
                  <c:v>36806</c:v>
                </c:pt>
                <c:pt idx="1146">
                  <c:v>36807</c:v>
                </c:pt>
                <c:pt idx="1147">
                  <c:v>36808</c:v>
                </c:pt>
                <c:pt idx="1148">
                  <c:v>36809</c:v>
                </c:pt>
                <c:pt idx="1149">
                  <c:v>36810</c:v>
                </c:pt>
                <c:pt idx="1150">
                  <c:v>36811</c:v>
                </c:pt>
                <c:pt idx="1151">
                  <c:v>36812</c:v>
                </c:pt>
                <c:pt idx="1152">
                  <c:v>36813</c:v>
                </c:pt>
                <c:pt idx="1153">
                  <c:v>36814</c:v>
                </c:pt>
                <c:pt idx="1154">
                  <c:v>36815</c:v>
                </c:pt>
                <c:pt idx="1155">
                  <c:v>36816</c:v>
                </c:pt>
                <c:pt idx="1156">
                  <c:v>36817</c:v>
                </c:pt>
                <c:pt idx="1157">
                  <c:v>36818</c:v>
                </c:pt>
                <c:pt idx="1158">
                  <c:v>36819</c:v>
                </c:pt>
                <c:pt idx="1159">
                  <c:v>36820</c:v>
                </c:pt>
                <c:pt idx="1160">
                  <c:v>36821</c:v>
                </c:pt>
                <c:pt idx="1161">
                  <c:v>36822</c:v>
                </c:pt>
                <c:pt idx="1162">
                  <c:v>36823</c:v>
                </c:pt>
                <c:pt idx="1163">
                  <c:v>36824</c:v>
                </c:pt>
                <c:pt idx="1164">
                  <c:v>36825</c:v>
                </c:pt>
                <c:pt idx="1165">
                  <c:v>36826</c:v>
                </c:pt>
                <c:pt idx="1166">
                  <c:v>36827</c:v>
                </c:pt>
                <c:pt idx="1167">
                  <c:v>36828</c:v>
                </c:pt>
                <c:pt idx="1168">
                  <c:v>36829</c:v>
                </c:pt>
                <c:pt idx="1169">
                  <c:v>36830</c:v>
                </c:pt>
                <c:pt idx="1170">
                  <c:v>36831</c:v>
                </c:pt>
                <c:pt idx="1171">
                  <c:v>36832</c:v>
                </c:pt>
                <c:pt idx="1172">
                  <c:v>36833</c:v>
                </c:pt>
                <c:pt idx="1173">
                  <c:v>36834</c:v>
                </c:pt>
                <c:pt idx="1174">
                  <c:v>36835</c:v>
                </c:pt>
                <c:pt idx="1175">
                  <c:v>36836</c:v>
                </c:pt>
                <c:pt idx="1176">
                  <c:v>36837</c:v>
                </c:pt>
                <c:pt idx="1177">
                  <c:v>36838</c:v>
                </c:pt>
                <c:pt idx="1178">
                  <c:v>36839</c:v>
                </c:pt>
                <c:pt idx="1179">
                  <c:v>36840</c:v>
                </c:pt>
                <c:pt idx="1180">
                  <c:v>36841</c:v>
                </c:pt>
                <c:pt idx="1181">
                  <c:v>36842</c:v>
                </c:pt>
                <c:pt idx="1182">
                  <c:v>36843</c:v>
                </c:pt>
                <c:pt idx="1183">
                  <c:v>36844</c:v>
                </c:pt>
                <c:pt idx="1184">
                  <c:v>36845</c:v>
                </c:pt>
                <c:pt idx="1185">
                  <c:v>36846</c:v>
                </c:pt>
                <c:pt idx="1186">
                  <c:v>36847</c:v>
                </c:pt>
                <c:pt idx="1187">
                  <c:v>36848</c:v>
                </c:pt>
                <c:pt idx="1188">
                  <c:v>36849</c:v>
                </c:pt>
                <c:pt idx="1189">
                  <c:v>36850</c:v>
                </c:pt>
                <c:pt idx="1190">
                  <c:v>36851</c:v>
                </c:pt>
                <c:pt idx="1191">
                  <c:v>36852</c:v>
                </c:pt>
                <c:pt idx="1192">
                  <c:v>36853</c:v>
                </c:pt>
                <c:pt idx="1193">
                  <c:v>36854</c:v>
                </c:pt>
                <c:pt idx="1194">
                  <c:v>36855</c:v>
                </c:pt>
                <c:pt idx="1195">
                  <c:v>36856</c:v>
                </c:pt>
                <c:pt idx="1196">
                  <c:v>36857</c:v>
                </c:pt>
                <c:pt idx="1197">
                  <c:v>36858</c:v>
                </c:pt>
                <c:pt idx="1198">
                  <c:v>36859</c:v>
                </c:pt>
                <c:pt idx="1199">
                  <c:v>36860</c:v>
                </c:pt>
                <c:pt idx="1200">
                  <c:v>36861</c:v>
                </c:pt>
                <c:pt idx="1201">
                  <c:v>36862</c:v>
                </c:pt>
                <c:pt idx="1202">
                  <c:v>36863</c:v>
                </c:pt>
                <c:pt idx="1203">
                  <c:v>36864</c:v>
                </c:pt>
                <c:pt idx="1204">
                  <c:v>36865</c:v>
                </c:pt>
                <c:pt idx="1205">
                  <c:v>36866</c:v>
                </c:pt>
                <c:pt idx="1206">
                  <c:v>36867</c:v>
                </c:pt>
                <c:pt idx="1207">
                  <c:v>36868</c:v>
                </c:pt>
                <c:pt idx="1208">
                  <c:v>36869</c:v>
                </c:pt>
                <c:pt idx="1209">
                  <c:v>36870</c:v>
                </c:pt>
                <c:pt idx="1210">
                  <c:v>36871</c:v>
                </c:pt>
                <c:pt idx="1211">
                  <c:v>36872</c:v>
                </c:pt>
                <c:pt idx="1212">
                  <c:v>36873</c:v>
                </c:pt>
                <c:pt idx="1213">
                  <c:v>36874</c:v>
                </c:pt>
                <c:pt idx="1214">
                  <c:v>36875</c:v>
                </c:pt>
                <c:pt idx="1215">
                  <c:v>36876</c:v>
                </c:pt>
                <c:pt idx="1216">
                  <c:v>36877</c:v>
                </c:pt>
                <c:pt idx="1217">
                  <c:v>36878</c:v>
                </c:pt>
                <c:pt idx="1218">
                  <c:v>36879</c:v>
                </c:pt>
                <c:pt idx="1219">
                  <c:v>36880</c:v>
                </c:pt>
                <c:pt idx="1220">
                  <c:v>36881</c:v>
                </c:pt>
                <c:pt idx="1221">
                  <c:v>36882</c:v>
                </c:pt>
                <c:pt idx="1222">
                  <c:v>36883</c:v>
                </c:pt>
                <c:pt idx="1223">
                  <c:v>36884</c:v>
                </c:pt>
                <c:pt idx="1224">
                  <c:v>36885</c:v>
                </c:pt>
                <c:pt idx="1225">
                  <c:v>36886</c:v>
                </c:pt>
                <c:pt idx="1226">
                  <c:v>36887</c:v>
                </c:pt>
                <c:pt idx="1227">
                  <c:v>36888</c:v>
                </c:pt>
                <c:pt idx="1228">
                  <c:v>36889</c:v>
                </c:pt>
                <c:pt idx="1229">
                  <c:v>36890</c:v>
                </c:pt>
                <c:pt idx="1230">
                  <c:v>36891</c:v>
                </c:pt>
                <c:pt idx="1231">
                  <c:v>36892</c:v>
                </c:pt>
                <c:pt idx="1232">
                  <c:v>36893</c:v>
                </c:pt>
                <c:pt idx="1233">
                  <c:v>36894</c:v>
                </c:pt>
                <c:pt idx="1234">
                  <c:v>36895</c:v>
                </c:pt>
                <c:pt idx="1235">
                  <c:v>36896</c:v>
                </c:pt>
                <c:pt idx="1236">
                  <c:v>36897</c:v>
                </c:pt>
                <c:pt idx="1237">
                  <c:v>36898</c:v>
                </c:pt>
                <c:pt idx="1238">
                  <c:v>36899</c:v>
                </c:pt>
                <c:pt idx="1239">
                  <c:v>36900</c:v>
                </c:pt>
                <c:pt idx="1240">
                  <c:v>36901</c:v>
                </c:pt>
                <c:pt idx="1241">
                  <c:v>36902</c:v>
                </c:pt>
                <c:pt idx="1242">
                  <c:v>36903</c:v>
                </c:pt>
                <c:pt idx="1243">
                  <c:v>36904</c:v>
                </c:pt>
                <c:pt idx="1244">
                  <c:v>36905</c:v>
                </c:pt>
                <c:pt idx="1245">
                  <c:v>36906</c:v>
                </c:pt>
                <c:pt idx="1246">
                  <c:v>36907</c:v>
                </c:pt>
                <c:pt idx="1247">
                  <c:v>36908</c:v>
                </c:pt>
                <c:pt idx="1248">
                  <c:v>36909</c:v>
                </c:pt>
                <c:pt idx="1249">
                  <c:v>36910</c:v>
                </c:pt>
                <c:pt idx="1250">
                  <c:v>36911</c:v>
                </c:pt>
                <c:pt idx="1251">
                  <c:v>36912</c:v>
                </c:pt>
                <c:pt idx="1252">
                  <c:v>36913</c:v>
                </c:pt>
                <c:pt idx="1253">
                  <c:v>36914</c:v>
                </c:pt>
                <c:pt idx="1254">
                  <c:v>36915</c:v>
                </c:pt>
                <c:pt idx="1255">
                  <c:v>36916</c:v>
                </c:pt>
                <c:pt idx="1256">
                  <c:v>36917</c:v>
                </c:pt>
                <c:pt idx="1257">
                  <c:v>36918</c:v>
                </c:pt>
                <c:pt idx="1258">
                  <c:v>36919</c:v>
                </c:pt>
                <c:pt idx="1259">
                  <c:v>36920</c:v>
                </c:pt>
                <c:pt idx="1260">
                  <c:v>36921</c:v>
                </c:pt>
                <c:pt idx="1261">
                  <c:v>36922</c:v>
                </c:pt>
                <c:pt idx="1262">
                  <c:v>36923</c:v>
                </c:pt>
                <c:pt idx="1263">
                  <c:v>36924</c:v>
                </c:pt>
                <c:pt idx="1264">
                  <c:v>36925</c:v>
                </c:pt>
                <c:pt idx="1265">
                  <c:v>36926</c:v>
                </c:pt>
                <c:pt idx="1266">
                  <c:v>36927</c:v>
                </c:pt>
                <c:pt idx="1267">
                  <c:v>36928</c:v>
                </c:pt>
                <c:pt idx="1268">
                  <c:v>36929</c:v>
                </c:pt>
                <c:pt idx="1269">
                  <c:v>36930</c:v>
                </c:pt>
                <c:pt idx="1270">
                  <c:v>36931</c:v>
                </c:pt>
                <c:pt idx="1271">
                  <c:v>36932</c:v>
                </c:pt>
                <c:pt idx="1272">
                  <c:v>36933</c:v>
                </c:pt>
                <c:pt idx="1273">
                  <c:v>36934</c:v>
                </c:pt>
                <c:pt idx="1274">
                  <c:v>36935</c:v>
                </c:pt>
                <c:pt idx="1275">
                  <c:v>36936</c:v>
                </c:pt>
                <c:pt idx="1276">
                  <c:v>36937</c:v>
                </c:pt>
                <c:pt idx="1277">
                  <c:v>36938</c:v>
                </c:pt>
                <c:pt idx="1278">
                  <c:v>36939</c:v>
                </c:pt>
                <c:pt idx="1279">
                  <c:v>36940</c:v>
                </c:pt>
                <c:pt idx="1280">
                  <c:v>36941</c:v>
                </c:pt>
                <c:pt idx="1281">
                  <c:v>36942</c:v>
                </c:pt>
                <c:pt idx="1282">
                  <c:v>36943</c:v>
                </c:pt>
                <c:pt idx="1283">
                  <c:v>36944</c:v>
                </c:pt>
                <c:pt idx="1284">
                  <c:v>36945</c:v>
                </c:pt>
                <c:pt idx="1285">
                  <c:v>36946</c:v>
                </c:pt>
                <c:pt idx="1286">
                  <c:v>36947</c:v>
                </c:pt>
                <c:pt idx="1287">
                  <c:v>36948</c:v>
                </c:pt>
                <c:pt idx="1288">
                  <c:v>36949</c:v>
                </c:pt>
                <c:pt idx="1289">
                  <c:v>36950</c:v>
                </c:pt>
                <c:pt idx="1290">
                  <c:v>36951</c:v>
                </c:pt>
                <c:pt idx="1291">
                  <c:v>36952</c:v>
                </c:pt>
                <c:pt idx="1292">
                  <c:v>36953</c:v>
                </c:pt>
                <c:pt idx="1293">
                  <c:v>36954</c:v>
                </c:pt>
                <c:pt idx="1294">
                  <c:v>36955</c:v>
                </c:pt>
                <c:pt idx="1295">
                  <c:v>36956</c:v>
                </c:pt>
                <c:pt idx="1296">
                  <c:v>36957</c:v>
                </c:pt>
                <c:pt idx="1297">
                  <c:v>36958</c:v>
                </c:pt>
                <c:pt idx="1298">
                  <c:v>36959</c:v>
                </c:pt>
                <c:pt idx="1299">
                  <c:v>36960</c:v>
                </c:pt>
                <c:pt idx="1300">
                  <c:v>36961</c:v>
                </c:pt>
                <c:pt idx="1301">
                  <c:v>36962</c:v>
                </c:pt>
                <c:pt idx="1302">
                  <c:v>36963</c:v>
                </c:pt>
                <c:pt idx="1303">
                  <c:v>36964</c:v>
                </c:pt>
                <c:pt idx="1304">
                  <c:v>36965</c:v>
                </c:pt>
                <c:pt idx="1305">
                  <c:v>36966</c:v>
                </c:pt>
                <c:pt idx="1306">
                  <c:v>36967</c:v>
                </c:pt>
                <c:pt idx="1307">
                  <c:v>36968</c:v>
                </c:pt>
                <c:pt idx="1308">
                  <c:v>36969</c:v>
                </c:pt>
                <c:pt idx="1309">
                  <c:v>36970</c:v>
                </c:pt>
                <c:pt idx="1310">
                  <c:v>36971</c:v>
                </c:pt>
                <c:pt idx="1311">
                  <c:v>36972</c:v>
                </c:pt>
                <c:pt idx="1312">
                  <c:v>36973</c:v>
                </c:pt>
                <c:pt idx="1313">
                  <c:v>36974</c:v>
                </c:pt>
                <c:pt idx="1314">
                  <c:v>36975</c:v>
                </c:pt>
                <c:pt idx="1315">
                  <c:v>36976</c:v>
                </c:pt>
                <c:pt idx="1316">
                  <c:v>36977</c:v>
                </c:pt>
                <c:pt idx="1317">
                  <c:v>36978</c:v>
                </c:pt>
                <c:pt idx="1318">
                  <c:v>36979</c:v>
                </c:pt>
                <c:pt idx="1319">
                  <c:v>36980</c:v>
                </c:pt>
                <c:pt idx="1320">
                  <c:v>36981</c:v>
                </c:pt>
                <c:pt idx="1321">
                  <c:v>36982</c:v>
                </c:pt>
                <c:pt idx="1322">
                  <c:v>36983</c:v>
                </c:pt>
                <c:pt idx="1323">
                  <c:v>36984</c:v>
                </c:pt>
                <c:pt idx="1324">
                  <c:v>36985</c:v>
                </c:pt>
                <c:pt idx="1325">
                  <c:v>36986</c:v>
                </c:pt>
                <c:pt idx="1326">
                  <c:v>36987</c:v>
                </c:pt>
                <c:pt idx="1327">
                  <c:v>36988</c:v>
                </c:pt>
                <c:pt idx="1328">
                  <c:v>36989</c:v>
                </c:pt>
                <c:pt idx="1329">
                  <c:v>36990</c:v>
                </c:pt>
                <c:pt idx="1330">
                  <c:v>36991</c:v>
                </c:pt>
                <c:pt idx="1331">
                  <c:v>36992</c:v>
                </c:pt>
                <c:pt idx="1332">
                  <c:v>36993</c:v>
                </c:pt>
                <c:pt idx="1333">
                  <c:v>36994</c:v>
                </c:pt>
                <c:pt idx="1334">
                  <c:v>36995</c:v>
                </c:pt>
                <c:pt idx="1335">
                  <c:v>36996</c:v>
                </c:pt>
                <c:pt idx="1336">
                  <c:v>36997</c:v>
                </c:pt>
                <c:pt idx="1337">
                  <c:v>36998</c:v>
                </c:pt>
                <c:pt idx="1338">
                  <c:v>36999</c:v>
                </c:pt>
                <c:pt idx="1339">
                  <c:v>37000</c:v>
                </c:pt>
                <c:pt idx="1340">
                  <c:v>37001</c:v>
                </c:pt>
                <c:pt idx="1341">
                  <c:v>37002</c:v>
                </c:pt>
                <c:pt idx="1342">
                  <c:v>37003</c:v>
                </c:pt>
                <c:pt idx="1343">
                  <c:v>37004</c:v>
                </c:pt>
                <c:pt idx="1344">
                  <c:v>37005</c:v>
                </c:pt>
                <c:pt idx="1345">
                  <c:v>37006</c:v>
                </c:pt>
                <c:pt idx="1346">
                  <c:v>37007</c:v>
                </c:pt>
                <c:pt idx="1347">
                  <c:v>37008</c:v>
                </c:pt>
                <c:pt idx="1348">
                  <c:v>37009</c:v>
                </c:pt>
                <c:pt idx="1349">
                  <c:v>37010</c:v>
                </c:pt>
                <c:pt idx="1350">
                  <c:v>37011</c:v>
                </c:pt>
                <c:pt idx="1351">
                  <c:v>37012</c:v>
                </c:pt>
                <c:pt idx="1352">
                  <c:v>37013</c:v>
                </c:pt>
                <c:pt idx="1353">
                  <c:v>37014</c:v>
                </c:pt>
                <c:pt idx="1354">
                  <c:v>37015</c:v>
                </c:pt>
                <c:pt idx="1355">
                  <c:v>37016</c:v>
                </c:pt>
                <c:pt idx="1356">
                  <c:v>37017</c:v>
                </c:pt>
                <c:pt idx="1357">
                  <c:v>37018</c:v>
                </c:pt>
                <c:pt idx="1358">
                  <c:v>37019</c:v>
                </c:pt>
                <c:pt idx="1359">
                  <c:v>37020</c:v>
                </c:pt>
                <c:pt idx="1360">
                  <c:v>37021</c:v>
                </c:pt>
                <c:pt idx="1361">
                  <c:v>37022</c:v>
                </c:pt>
                <c:pt idx="1362">
                  <c:v>37023</c:v>
                </c:pt>
                <c:pt idx="1363">
                  <c:v>37024</c:v>
                </c:pt>
                <c:pt idx="1364">
                  <c:v>37025</c:v>
                </c:pt>
                <c:pt idx="1365">
                  <c:v>37026</c:v>
                </c:pt>
                <c:pt idx="1366">
                  <c:v>37027</c:v>
                </c:pt>
                <c:pt idx="1367">
                  <c:v>37028</c:v>
                </c:pt>
                <c:pt idx="1368">
                  <c:v>37029</c:v>
                </c:pt>
                <c:pt idx="1369">
                  <c:v>37030</c:v>
                </c:pt>
                <c:pt idx="1370">
                  <c:v>37031</c:v>
                </c:pt>
                <c:pt idx="1371">
                  <c:v>37032</c:v>
                </c:pt>
                <c:pt idx="1372">
                  <c:v>37033</c:v>
                </c:pt>
                <c:pt idx="1373">
                  <c:v>37034</c:v>
                </c:pt>
                <c:pt idx="1374">
                  <c:v>37035</c:v>
                </c:pt>
                <c:pt idx="1375">
                  <c:v>37036</c:v>
                </c:pt>
                <c:pt idx="1376">
                  <c:v>37037</c:v>
                </c:pt>
                <c:pt idx="1377">
                  <c:v>37038</c:v>
                </c:pt>
                <c:pt idx="1378">
                  <c:v>37039</c:v>
                </c:pt>
                <c:pt idx="1379">
                  <c:v>37040</c:v>
                </c:pt>
                <c:pt idx="1380">
                  <c:v>37041</c:v>
                </c:pt>
                <c:pt idx="1381">
                  <c:v>37042</c:v>
                </c:pt>
                <c:pt idx="1382">
                  <c:v>37043</c:v>
                </c:pt>
                <c:pt idx="1383">
                  <c:v>37044</c:v>
                </c:pt>
                <c:pt idx="1384">
                  <c:v>37045</c:v>
                </c:pt>
                <c:pt idx="1385">
                  <c:v>37046</c:v>
                </c:pt>
                <c:pt idx="1386">
                  <c:v>37047</c:v>
                </c:pt>
                <c:pt idx="1387">
                  <c:v>37048</c:v>
                </c:pt>
                <c:pt idx="1388">
                  <c:v>37049</c:v>
                </c:pt>
                <c:pt idx="1389">
                  <c:v>37050</c:v>
                </c:pt>
                <c:pt idx="1390">
                  <c:v>37051</c:v>
                </c:pt>
                <c:pt idx="1391">
                  <c:v>37052</c:v>
                </c:pt>
                <c:pt idx="1392">
                  <c:v>37053</c:v>
                </c:pt>
                <c:pt idx="1393">
                  <c:v>37054</c:v>
                </c:pt>
                <c:pt idx="1394">
                  <c:v>37055</c:v>
                </c:pt>
                <c:pt idx="1395">
                  <c:v>37056</c:v>
                </c:pt>
                <c:pt idx="1396">
                  <c:v>37057</c:v>
                </c:pt>
                <c:pt idx="1397">
                  <c:v>37058</c:v>
                </c:pt>
                <c:pt idx="1398">
                  <c:v>37059</c:v>
                </c:pt>
                <c:pt idx="1399">
                  <c:v>37060</c:v>
                </c:pt>
                <c:pt idx="1400">
                  <c:v>37061</c:v>
                </c:pt>
                <c:pt idx="1401">
                  <c:v>37062</c:v>
                </c:pt>
                <c:pt idx="1402">
                  <c:v>37063</c:v>
                </c:pt>
                <c:pt idx="1403">
                  <c:v>37064</c:v>
                </c:pt>
                <c:pt idx="1404">
                  <c:v>37065</c:v>
                </c:pt>
                <c:pt idx="1405">
                  <c:v>37066</c:v>
                </c:pt>
                <c:pt idx="1406">
                  <c:v>37067</c:v>
                </c:pt>
                <c:pt idx="1407">
                  <c:v>37068</c:v>
                </c:pt>
                <c:pt idx="1408">
                  <c:v>37069</c:v>
                </c:pt>
                <c:pt idx="1409">
                  <c:v>37070</c:v>
                </c:pt>
                <c:pt idx="1410">
                  <c:v>37071</c:v>
                </c:pt>
                <c:pt idx="1411">
                  <c:v>37072</c:v>
                </c:pt>
                <c:pt idx="1412">
                  <c:v>37073</c:v>
                </c:pt>
                <c:pt idx="1413">
                  <c:v>37074</c:v>
                </c:pt>
                <c:pt idx="1414">
                  <c:v>37075</c:v>
                </c:pt>
                <c:pt idx="1415">
                  <c:v>37076</c:v>
                </c:pt>
                <c:pt idx="1416">
                  <c:v>37077</c:v>
                </c:pt>
                <c:pt idx="1417">
                  <c:v>37078</c:v>
                </c:pt>
                <c:pt idx="1418">
                  <c:v>37079</c:v>
                </c:pt>
                <c:pt idx="1419">
                  <c:v>37080</c:v>
                </c:pt>
                <c:pt idx="1420">
                  <c:v>37081</c:v>
                </c:pt>
                <c:pt idx="1421">
                  <c:v>37082</c:v>
                </c:pt>
                <c:pt idx="1422">
                  <c:v>37083</c:v>
                </c:pt>
                <c:pt idx="1423">
                  <c:v>37084</c:v>
                </c:pt>
                <c:pt idx="1424">
                  <c:v>37085</c:v>
                </c:pt>
                <c:pt idx="1425">
                  <c:v>37086</c:v>
                </c:pt>
                <c:pt idx="1426">
                  <c:v>37087</c:v>
                </c:pt>
                <c:pt idx="1427">
                  <c:v>37088</c:v>
                </c:pt>
                <c:pt idx="1428">
                  <c:v>37089</c:v>
                </c:pt>
                <c:pt idx="1429">
                  <c:v>37090</c:v>
                </c:pt>
                <c:pt idx="1430">
                  <c:v>37091</c:v>
                </c:pt>
                <c:pt idx="1431">
                  <c:v>37092</c:v>
                </c:pt>
                <c:pt idx="1432">
                  <c:v>37093</c:v>
                </c:pt>
                <c:pt idx="1433">
                  <c:v>37094</c:v>
                </c:pt>
                <c:pt idx="1434">
                  <c:v>37095</c:v>
                </c:pt>
                <c:pt idx="1435">
                  <c:v>37096</c:v>
                </c:pt>
                <c:pt idx="1436">
                  <c:v>37097</c:v>
                </c:pt>
                <c:pt idx="1437">
                  <c:v>37098</c:v>
                </c:pt>
                <c:pt idx="1438">
                  <c:v>37099</c:v>
                </c:pt>
                <c:pt idx="1439">
                  <c:v>37100</c:v>
                </c:pt>
                <c:pt idx="1440">
                  <c:v>37101</c:v>
                </c:pt>
                <c:pt idx="1441">
                  <c:v>37102</c:v>
                </c:pt>
                <c:pt idx="1442">
                  <c:v>37103</c:v>
                </c:pt>
                <c:pt idx="1443">
                  <c:v>37104</c:v>
                </c:pt>
                <c:pt idx="1444">
                  <c:v>37105</c:v>
                </c:pt>
                <c:pt idx="1445">
                  <c:v>37106</c:v>
                </c:pt>
                <c:pt idx="1446">
                  <c:v>37107</c:v>
                </c:pt>
                <c:pt idx="1447">
                  <c:v>37108</c:v>
                </c:pt>
                <c:pt idx="1448">
                  <c:v>37109</c:v>
                </c:pt>
                <c:pt idx="1449">
                  <c:v>37110</c:v>
                </c:pt>
                <c:pt idx="1450">
                  <c:v>37111</c:v>
                </c:pt>
                <c:pt idx="1451">
                  <c:v>37112</c:v>
                </c:pt>
                <c:pt idx="1452">
                  <c:v>37113</c:v>
                </c:pt>
                <c:pt idx="1453">
                  <c:v>37114</c:v>
                </c:pt>
                <c:pt idx="1454">
                  <c:v>37115</c:v>
                </c:pt>
                <c:pt idx="1455">
                  <c:v>37116</c:v>
                </c:pt>
                <c:pt idx="1456">
                  <c:v>37117</c:v>
                </c:pt>
                <c:pt idx="1457">
                  <c:v>37118</c:v>
                </c:pt>
                <c:pt idx="1458">
                  <c:v>37119</c:v>
                </c:pt>
                <c:pt idx="1459">
                  <c:v>37120</c:v>
                </c:pt>
                <c:pt idx="1460">
                  <c:v>37121</c:v>
                </c:pt>
                <c:pt idx="1461">
                  <c:v>37122</c:v>
                </c:pt>
                <c:pt idx="1462">
                  <c:v>37123</c:v>
                </c:pt>
                <c:pt idx="1463">
                  <c:v>37124</c:v>
                </c:pt>
                <c:pt idx="1464">
                  <c:v>37125</c:v>
                </c:pt>
                <c:pt idx="1465">
                  <c:v>37126</c:v>
                </c:pt>
                <c:pt idx="1466">
                  <c:v>37127</c:v>
                </c:pt>
                <c:pt idx="1467">
                  <c:v>37128</c:v>
                </c:pt>
                <c:pt idx="1468">
                  <c:v>37129</c:v>
                </c:pt>
                <c:pt idx="1469">
                  <c:v>37130</c:v>
                </c:pt>
                <c:pt idx="1470">
                  <c:v>37131</c:v>
                </c:pt>
                <c:pt idx="1471">
                  <c:v>37132</c:v>
                </c:pt>
                <c:pt idx="1472">
                  <c:v>37133</c:v>
                </c:pt>
                <c:pt idx="1473">
                  <c:v>37134</c:v>
                </c:pt>
                <c:pt idx="1474">
                  <c:v>37135</c:v>
                </c:pt>
                <c:pt idx="1475">
                  <c:v>37136</c:v>
                </c:pt>
                <c:pt idx="1476">
                  <c:v>37137</c:v>
                </c:pt>
                <c:pt idx="1477">
                  <c:v>37138</c:v>
                </c:pt>
                <c:pt idx="1478">
                  <c:v>37139</c:v>
                </c:pt>
                <c:pt idx="1479">
                  <c:v>37140</c:v>
                </c:pt>
                <c:pt idx="1480">
                  <c:v>37141</c:v>
                </c:pt>
                <c:pt idx="1481">
                  <c:v>37142</c:v>
                </c:pt>
                <c:pt idx="1482">
                  <c:v>37143</c:v>
                </c:pt>
                <c:pt idx="1483">
                  <c:v>37144</c:v>
                </c:pt>
                <c:pt idx="1484">
                  <c:v>37145</c:v>
                </c:pt>
                <c:pt idx="1485">
                  <c:v>37146</c:v>
                </c:pt>
                <c:pt idx="1486">
                  <c:v>37147</c:v>
                </c:pt>
                <c:pt idx="1487">
                  <c:v>37148</c:v>
                </c:pt>
                <c:pt idx="1488">
                  <c:v>37149</c:v>
                </c:pt>
                <c:pt idx="1489">
                  <c:v>37150</c:v>
                </c:pt>
                <c:pt idx="1490">
                  <c:v>37151</c:v>
                </c:pt>
                <c:pt idx="1491">
                  <c:v>37152</c:v>
                </c:pt>
                <c:pt idx="1492">
                  <c:v>37153</c:v>
                </c:pt>
                <c:pt idx="1493">
                  <c:v>37154</c:v>
                </c:pt>
                <c:pt idx="1494">
                  <c:v>37155</c:v>
                </c:pt>
                <c:pt idx="1495">
                  <c:v>37156</c:v>
                </c:pt>
                <c:pt idx="1496">
                  <c:v>37157</c:v>
                </c:pt>
                <c:pt idx="1497">
                  <c:v>37158</c:v>
                </c:pt>
                <c:pt idx="1498">
                  <c:v>37159</c:v>
                </c:pt>
                <c:pt idx="1499">
                  <c:v>37160</c:v>
                </c:pt>
                <c:pt idx="1500">
                  <c:v>37161</c:v>
                </c:pt>
                <c:pt idx="1501">
                  <c:v>37162</c:v>
                </c:pt>
                <c:pt idx="1502">
                  <c:v>37163</c:v>
                </c:pt>
                <c:pt idx="1503">
                  <c:v>37164</c:v>
                </c:pt>
                <c:pt idx="1504">
                  <c:v>37165</c:v>
                </c:pt>
                <c:pt idx="1505">
                  <c:v>37166</c:v>
                </c:pt>
                <c:pt idx="1506">
                  <c:v>37167</c:v>
                </c:pt>
                <c:pt idx="1507">
                  <c:v>37168</c:v>
                </c:pt>
                <c:pt idx="1508">
                  <c:v>37169</c:v>
                </c:pt>
                <c:pt idx="1509">
                  <c:v>37170</c:v>
                </c:pt>
                <c:pt idx="1510">
                  <c:v>37171</c:v>
                </c:pt>
                <c:pt idx="1511">
                  <c:v>37172</c:v>
                </c:pt>
                <c:pt idx="1512">
                  <c:v>37173</c:v>
                </c:pt>
                <c:pt idx="1513">
                  <c:v>37174</c:v>
                </c:pt>
                <c:pt idx="1514">
                  <c:v>37175</c:v>
                </c:pt>
                <c:pt idx="1515">
                  <c:v>37176</c:v>
                </c:pt>
                <c:pt idx="1516">
                  <c:v>37177</c:v>
                </c:pt>
                <c:pt idx="1517">
                  <c:v>37178</c:v>
                </c:pt>
                <c:pt idx="1518">
                  <c:v>37179</c:v>
                </c:pt>
                <c:pt idx="1519">
                  <c:v>37180</c:v>
                </c:pt>
                <c:pt idx="1520">
                  <c:v>37181</c:v>
                </c:pt>
                <c:pt idx="1521">
                  <c:v>37182</c:v>
                </c:pt>
                <c:pt idx="1522">
                  <c:v>37183</c:v>
                </c:pt>
                <c:pt idx="1523">
                  <c:v>37184</c:v>
                </c:pt>
                <c:pt idx="1524">
                  <c:v>37185</c:v>
                </c:pt>
                <c:pt idx="1525">
                  <c:v>37186</c:v>
                </c:pt>
                <c:pt idx="1526">
                  <c:v>37187</c:v>
                </c:pt>
                <c:pt idx="1527">
                  <c:v>37188</c:v>
                </c:pt>
                <c:pt idx="1528">
                  <c:v>37189</c:v>
                </c:pt>
                <c:pt idx="1529">
                  <c:v>37190</c:v>
                </c:pt>
                <c:pt idx="1530">
                  <c:v>37191</c:v>
                </c:pt>
                <c:pt idx="1531">
                  <c:v>37192</c:v>
                </c:pt>
                <c:pt idx="1532">
                  <c:v>37193</c:v>
                </c:pt>
                <c:pt idx="1533">
                  <c:v>37194</c:v>
                </c:pt>
                <c:pt idx="1534">
                  <c:v>37195</c:v>
                </c:pt>
                <c:pt idx="1535">
                  <c:v>37196</c:v>
                </c:pt>
                <c:pt idx="1536">
                  <c:v>37197</c:v>
                </c:pt>
                <c:pt idx="1537">
                  <c:v>37198</c:v>
                </c:pt>
                <c:pt idx="1538">
                  <c:v>37199</c:v>
                </c:pt>
                <c:pt idx="1539">
                  <c:v>37200</c:v>
                </c:pt>
                <c:pt idx="1540">
                  <c:v>37201</c:v>
                </c:pt>
                <c:pt idx="1541">
                  <c:v>37202</c:v>
                </c:pt>
                <c:pt idx="1542">
                  <c:v>37203</c:v>
                </c:pt>
                <c:pt idx="1543">
                  <c:v>37204</c:v>
                </c:pt>
                <c:pt idx="1544">
                  <c:v>37205</c:v>
                </c:pt>
                <c:pt idx="1545">
                  <c:v>37206</c:v>
                </c:pt>
                <c:pt idx="1546">
                  <c:v>37207</c:v>
                </c:pt>
                <c:pt idx="1547">
                  <c:v>37208</c:v>
                </c:pt>
                <c:pt idx="1548">
                  <c:v>37209</c:v>
                </c:pt>
                <c:pt idx="1549">
                  <c:v>37210</c:v>
                </c:pt>
                <c:pt idx="1550">
                  <c:v>37211</c:v>
                </c:pt>
                <c:pt idx="1551">
                  <c:v>37212</c:v>
                </c:pt>
                <c:pt idx="1552">
                  <c:v>37213</c:v>
                </c:pt>
                <c:pt idx="1553">
                  <c:v>37214</c:v>
                </c:pt>
                <c:pt idx="1554">
                  <c:v>37215</c:v>
                </c:pt>
                <c:pt idx="1555">
                  <c:v>37216</c:v>
                </c:pt>
                <c:pt idx="1556">
                  <c:v>37217</c:v>
                </c:pt>
                <c:pt idx="1557">
                  <c:v>37218</c:v>
                </c:pt>
                <c:pt idx="1558">
                  <c:v>37219</c:v>
                </c:pt>
                <c:pt idx="1559">
                  <c:v>37220</c:v>
                </c:pt>
                <c:pt idx="1560">
                  <c:v>37221</c:v>
                </c:pt>
                <c:pt idx="1561">
                  <c:v>37222</c:v>
                </c:pt>
                <c:pt idx="1562">
                  <c:v>37223</c:v>
                </c:pt>
                <c:pt idx="1563">
                  <c:v>37224</c:v>
                </c:pt>
                <c:pt idx="1564">
                  <c:v>37225</c:v>
                </c:pt>
                <c:pt idx="1565">
                  <c:v>37226</c:v>
                </c:pt>
                <c:pt idx="1566">
                  <c:v>37227</c:v>
                </c:pt>
                <c:pt idx="1567">
                  <c:v>37228</c:v>
                </c:pt>
                <c:pt idx="1568">
                  <c:v>37229</c:v>
                </c:pt>
                <c:pt idx="1569">
                  <c:v>37230</c:v>
                </c:pt>
                <c:pt idx="1570">
                  <c:v>37231</c:v>
                </c:pt>
                <c:pt idx="1571">
                  <c:v>37232</c:v>
                </c:pt>
                <c:pt idx="1572">
                  <c:v>37233</c:v>
                </c:pt>
                <c:pt idx="1573">
                  <c:v>37234</c:v>
                </c:pt>
                <c:pt idx="1574">
                  <c:v>37235</c:v>
                </c:pt>
                <c:pt idx="1575">
                  <c:v>37236</c:v>
                </c:pt>
                <c:pt idx="1576">
                  <c:v>37237</c:v>
                </c:pt>
                <c:pt idx="1577">
                  <c:v>37238</c:v>
                </c:pt>
                <c:pt idx="1578">
                  <c:v>37239</c:v>
                </c:pt>
                <c:pt idx="1579">
                  <c:v>37240</c:v>
                </c:pt>
                <c:pt idx="1580">
                  <c:v>37241</c:v>
                </c:pt>
                <c:pt idx="1581">
                  <c:v>37242</c:v>
                </c:pt>
                <c:pt idx="1582">
                  <c:v>37243</c:v>
                </c:pt>
                <c:pt idx="1583">
                  <c:v>37244</c:v>
                </c:pt>
                <c:pt idx="1584">
                  <c:v>37245</c:v>
                </c:pt>
                <c:pt idx="1585">
                  <c:v>37246</c:v>
                </c:pt>
                <c:pt idx="1586">
                  <c:v>37247</c:v>
                </c:pt>
                <c:pt idx="1587">
                  <c:v>37248</c:v>
                </c:pt>
                <c:pt idx="1588">
                  <c:v>37249</c:v>
                </c:pt>
                <c:pt idx="1589">
                  <c:v>37250</c:v>
                </c:pt>
                <c:pt idx="1590">
                  <c:v>37251</c:v>
                </c:pt>
                <c:pt idx="1591">
                  <c:v>37252</c:v>
                </c:pt>
                <c:pt idx="1592">
                  <c:v>37253</c:v>
                </c:pt>
                <c:pt idx="1593">
                  <c:v>37254</c:v>
                </c:pt>
                <c:pt idx="1594">
                  <c:v>37255</c:v>
                </c:pt>
                <c:pt idx="1595">
                  <c:v>37256</c:v>
                </c:pt>
                <c:pt idx="1596">
                  <c:v>37257</c:v>
                </c:pt>
                <c:pt idx="1597">
                  <c:v>37258</c:v>
                </c:pt>
                <c:pt idx="1598">
                  <c:v>37259</c:v>
                </c:pt>
                <c:pt idx="1599">
                  <c:v>37260</c:v>
                </c:pt>
                <c:pt idx="1600">
                  <c:v>37261</c:v>
                </c:pt>
                <c:pt idx="1601">
                  <c:v>37262</c:v>
                </c:pt>
                <c:pt idx="1602">
                  <c:v>37263</c:v>
                </c:pt>
                <c:pt idx="1603">
                  <c:v>37264</c:v>
                </c:pt>
                <c:pt idx="1604">
                  <c:v>37265</c:v>
                </c:pt>
                <c:pt idx="1605">
                  <c:v>37266</c:v>
                </c:pt>
                <c:pt idx="1606">
                  <c:v>37267</c:v>
                </c:pt>
                <c:pt idx="1607">
                  <c:v>37268</c:v>
                </c:pt>
                <c:pt idx="1608">
                  <c:v>37269</c:v>
                </c:pt>
                <c:pt idx="1609">
                  <c:v>37270</c:v>
                </c:pt>
                <c:pt idx="1610">
                  <c:v>37271</c:v>
                </c:pt>
                <c:pt idx="1611">
                  <c:v>37272</c:v>
                </c:pt>
                <c:pt idx="1612">
                  <c:v>37273</c:v>
                </c:pt>
                <c:pt idx="1613">
                  <c:v>37274</c:v>
                </c:pt>
                <c:pt idx="1614">
                  <c:v>37275</c:v>
                </c:pt>
                <c:pt idx="1615">
                  <c:v>37276</c:v>
                </c:pt>
                <c:pt idx="1616">
                  <c:v>37277</c:v>
                </c:pt>
                <c:pt idx="1617">
                  <c:v>37278</c:v>
                </c:pt>
                <c:pt idx="1618">
                  <c:v>37279</c:v>
                </c:pt>
                <c:pt idx="1619">
                  <c:v>37280</c:v>
                </c:pt>
                <c:pt idx="1620">
                  <c:v>37281</c:v>
                </c:pt>
                <c:pt idx="1621">
                  <c:v>37282</c:v>
                </c:pt>
                <c:pt idx="1622">
                  <c:v>37283</c:v>
                </c:pt>
                <c:pt idx="1623">
                  <c:v>37284</c:v>
                </c:pt>
                <c:pt idx="1624">
                  <c:v>37285</c:v>
                </c:pt>
                <c:pt idx="1625">
                  <c:v>37286</c:v>
                </c:pt>
                <c:pt idx="1626">
                  <c:v>37287</c:v>
                </c:pt>
                <c:pt idx="1627">
                  <c:v>37288</c:v>
                </c:pt>
                <c:pt idx="1628">
                  <c:v>37289</c:v>
                </c:pt>
                <c:pt idx="1629">
                  <c:v>37290</c:v>
                </c:pt>
                <c:pt idx="1630">
                  <c:v>37291</c:v>
                </c:pt>
                <c:pt idx="1631">
                  <c:v>37292</c:v>
                </c:pt>
                <c:pt idx="1632">
                  <c:v>37293</c:v>
                </c:pt>
                <c:pt idx="1633">
                  <c:v>37294</c:v>
                </c:pt>
                <c:pt idx="1634">
                  <c:v>37295</c:v>
                </c:pt>
                <c:pt idx="1635">
                  <c:v>37296</c:v>
                </c:pt>
                <c:pt idx="1636">
                  <c:v>37297</c:v>
                </c:pt>
                <c:pt idx="1637">
                  <c:v>37298</c:v>
                </c:pt>
                <c:pt idx="1638">
                  <c:v>37299</c:v>
                </c:pt>
                <c:pt idx="1639">
                  <c:v>37300</c:v>
                </c:pt>
                <c:pt idx="1640">
                  <c:v>37301</c:v>
                </c:pt>
                <c:pt idx="1641">
                  <c:v>37302</c:v>
                </c:pt>
                <c:pt idx="1642">
                  <c:v>37303</c:v>
                </c:pt>
                <c:pt idx="1643">
                  <c:v>37304</c:v>
                </c:pt>
                <c:pt idx="1644">
                  <c:v>37305</c:v>
                </c:pt>
                <c:pt idx="1645">
                  <c:v>37306</c:v>
                </c:pt>
                <c:pt idx="1646">
                  <c:v>37307</c:v>
                </c:pt>
                <c:pt idx="1647">
                  <c:v>37308</c:v>
                </c:pt>
                <c:pt idx="1648">
                  <c:v>37309</c:v>
                </c:pt>
                <c:pt idx="1649">
                  <c:v>37310</c:v>
                </c:pt>
                <c:pt idx="1650">
                  <c:v>37311</c:v>
                </c:pt>
                <c:pt idx="1651">
                  <c:v>37312</c:v>
                </c:pt>
                <c:pt idx="1652">
                  <c:v>37313</c:v>
                </c:pt>
                <c:pt idx="1653">
                  <c:v>37314</c:v>
                </c:pt>
                <c:pt idx="1654">
                  <c:v>37315</c:v>
                </c:pt>
                <c:pt idx="1655">
                  <c:v>37316</c:v>
                </c:pt>
                <c:pt idx="1656">
                  <c:v>37317</c:v>
                </c:pt>
                <c:pt idx="1657">
                  <c:v>37318</c:v>
                </c:pt>
                <c:pt idx="1658">
                  <c:v>37319</c:v>
                </c:pt>
                <c:pt idx="1659">
                  <c:v>37320</c:v>
                </c:pt>
                <c:pt idx="1660">
                  <c:v>37321</c:v>
                </c:pt>
                <c:pt idx="1661">
                  <c:v>37322</c:v>
                </c:pt>
                <c:pt idx="1662">
                  <c:v>37323</c:v>
                </c:pt>
                <c:pt idx="1663">
                  <c:v>37324</c:v>
                </c:pt>
                <c:pt idx="1664">
                  <c:v>37325</c:v>
                </c:pt>
                <c:pt idx="1665">
                  <c:v>37326</c:v>
                </c:pt>
                <c:pt idx="1666">
                  <c:v>37327</c:v>
                </c:pt>
                <c:pt idx="1667">
                  <c:v>37328</c:v>
                </c:pt>
                <c:pt idx="1668">
                  <c:v>37329</c:v>
                </c:pt>
                <c:pt idx="1669">
                  <c:v>37330</c:v>
                </c:pt>
                <c:pt idx="1670">
                  <c:v>37331</c:v>
                </c:pt>
                <c:pt idx="1671">
                  <c:v>37332</c:v>
                </c:pt>
                <c:pt idx="1672">
                  <c:v>37333</c:v>
                </c:pt>
                <c:pt idx="1673">
                  <c:v>37334</c:v>
                </c:pt>
                <c:pt idx="1674">
                  <c:v>37335</c:v>
                </c:pt>
                <c:pt idx="1675">
                  <c:v>37336</c:v>
                </c:pt>
                <c:pt idx="1676">
                  <c:v>37337</c:v>
                </c:pt>
                <c:pt idx="1677">
                  <c:v>37338</c:v>
                </c:pt>
                <c:pt idx="1678">
                  <c:v>37339</c:v>
                </c:pt>
                <c:pt idx="1679">
                  <c:v>37340</c:v>
                </c:pt>
                <c:pt idx="1680">
                  <c:v>37341</c:v>
                </c:pt>
                <c:pt idx="1681">
                  <c:v>37342</c:v>
                </c:pt>
                <c:pt idx="1682">
                  <c:v>37343</c:v>
                </c:pt>
                <c:pt idx="1683">
                  <c:v>37344</c:v>
                </c:pt>
                <c:pt idx="1684">
                  <c:v>37345</c:v>
                </c:pt>
                <c:pt idx="1685">
                  <c:v>37346</c:v>
                </c:pt>
                <c:pt idx="1686">
                  <c:v>37347</c:v>
                </c:pt>
                <c:pt idx="1687">
                  <c:v>37348</c:v>
                </c:pt>
                <c:pt idx="1688">
                  <c:v>37349</c:v>
                </c:pt>
                <c:pt idx="1689">
                  <c:v>37350</c:v>
                </c:pt>
                <c:pt idx="1690">
                  <c:v>37351</c:v>
                </c:pt>
                <c:pt idx="1691">
                  <c:v>37352</c:v>
                </c:pt>
                <c:pt idx="1692">
                  <c:v>37353</c:v>
                </c:pt>
                <c:pt idx="1693">
                  <c:v>37354</c:v>
                </c:pt>
                <c:pt idx="1694">
                  <c:v>37355</c:v>
                </c:pt>
                <c:pt idx="1695">
                  <c:v>37356</c:v>
                </c:pt>
                <c:pt idx="1696">
                  <c:v>37357</c:v>
                </c:pt>
                <c:pt idx="1697">
                  <c:v>37358</c:v>
                </c:pt>
                <c:pt idx="1698">
                  <c:v>37359</c:v>
                </c:pt>
                <c:pt idx="1699">
                  <c:v>37360</c:v>
                </c:pt>
                <c:pt idx="1700">
                  <c:v>37361</c:v>
                </c:pt>
                <c:pt idx="1701">
                  <c:v>37362</c:v>
                </c:pt>
                <c:pt idx="1702">
                  <c:v>37363</c:v>
                </c:pt>
                <c:pt idx="1703">
                  <c:v>37364</c:v>
                </c:pt>
                <c:pt idx="1704">
                  <c:v>37365</c:v>
                </c:pt>
                <c:pt idx="1705">
                  <c:v>37366</c:v>
                </c:pt>
                <c:pt idx="1706">
                  <c:v>37367</c:v>
                </c:pt>
                <c:pt idx="1707">
                  <c:v>37368</c:v>
                </c:pt>
                <c:pt idx="1708">
                  <c:v>37369</c:v>
                </c:pt>
                <c:pt idx="1709">
                  <c:v>37370</c:v>
                </c:pt>
                <c:pt idx="1710">
                  <c:v>37371</c:v>
                </c:pt>
                <c:pt idx="1711">
                  <c:v>37372</c:v>
                </c:pt>
                <c:pt idx="1712">
                  <c:v>37373</c:v>
                </c:pt>
                <c:pt idx="1713">
                  <c:v>37374</c:v>
                </c:pt>
                <c:pt idx="1714">
                  <c:v>37375</c:v>
                </c:pt>
                <c:pt idx="1715">
                  <c:v>37376</c:v>
                </c:pt>
                <c:pt idx="1716">
                  <c:v>37377</c:v>
                </c:pt>
                <c:pt idx="1717">
                  <c:v>37378</c:v>
                </c:pt>
                <c:pt idx="1718">
                  <c:v>37379</c:v>
                </c:pt>
                <c:pt idx="1719">
                  <c:v>37380</c:v>
                </c:pt>
                <c:pt idx="1720">
                  <c:v>37381</c:v>
                </c:pt>
                <c:pt idx="1721">
                  <c:v>37382</c:v>
                </c:pt>
                <c:pt idx="1722">
                  <c:v>37383</c:v>
                </c:pt>
                <c:pt idx="1723">
                  <c:v>37384</c:v>
                </c:pt>
                <c:pt idx="1724">
                  <c:v>37385</c:v>
                </c:pt>
                <c:pt idx="1725">
                  <c:v>37386</c:v>
                </c:pt>
                <c:pt idx="1726">
                  <c:v>37387</c:v>
                </c:pt>
                <c:pt idx="1727">
                  <c:v>37388</c:v>
                </c:pt>
                <c:pt idx="1728">
                  <c:v>37389</c:v>
                </c:pt>
                <c:pt idx="1729">
                  <c:v>37390</c:v>
                </c:pt>
                <c:pt idx="1730">
                  <c:v>37391</c:v>
                </c:pt>
                <c:pt idx="1731">
                  <c:v>37392</c:v>
                </c:pt>
                <c:pt idx="1732">
                  <c:v>37393</c:v>
                </c:pt>
                <c:pt idx="1733">
                  <c:v>37394</c:v>
                </c:pt>
                <c:pt idx="1734">
                  <c:v>37395</c:v>
                </c:pt>
                <c:pt idx="1735">
                  <c:v>37396</c:v>
                </c:pt>
                <c:pt idx="1736">
                  <c:v>37397</c:v>
                </c:pt>
                <c:pt idx="1737">
                  <c:v>37398</c:v>
                </c:pt>
                <c:pt idx="1738">
                  <c:v>37399</c:v>
                </c:pt>
                <c:pt idx="1739">
                  <c:v>37400</c:v>
                </c:pt>
                <c:pt idx="1740">
                  <c:v>37401</c:v>
                </c:pt>
                <c:pt idx="1741">
                  <c:v>37402</c:v>
                </c:pt>
                <c:pt idx="1742">
                  <c:v>37403</c:v>
                </c:pt>
                <c:pt idx="1743">
                  <c:v>37404</c:v>
                </c:pt>
                <c:pt idx="1744">
                  <c:v>37405</c:v>
                </c:pt>
                <c:pt idx="1745">
                  <c:v>37406</c:v>
                </c:pt>
                <c:pt idx="1746">
                  <c:v>37407</c:v>
                </c:pt>
                <c:pt idx="1747">
                  <c:v>37408</c:v>
                </c:pt>
                <c:pt idx="1748">
                  <c:v>37409</c:v>
                </c:pt>
                <c:pt idx="1749">
                  <c:v>37410</c:v>
                </c:pt>
                <c:pt idx="1750">
                  <c:v>37411</c:v>
                </c:pt>
                <c:pt idx="1751">
                  <c:v>37412</c:v>
                </c:pt>
                <c:pt idx="1752">
                  <c:v>37413</c:v>
                </c:pt>
                <c:pt idx="1753">
                  <c:v>37414</c:v>
                </c:pt>
                <c:pt idx="1754">
                  <c:v>37415</c:v>
                </c:pt>
                <c:pt idx="1755">
                  <c:v>37416</c:v>
                </c:pt>
                <c:pt idx="1756">
                  <c:v>37417</c:v>
                </c:pt>
                <c:pt idx="1757">
                  <c:v>37418</c:v>
                </c:pt>
                <c:pt idx="1758">
                  <c:v>37419</c:v>
                </c:pt>
                <c:pt idx="1759">
                  <c:v>37420</c:v>
                </c:pt>
                <c:pt idx="1760">
                  <c:v>37421</c:v>
                </c:pt>
                <c:pt idx="1761">
                  <c:v>37422</c:v>
                </c:pt>
                <c:pt idx="1762">
                  <c:v>37423</c:v>
                </c:pt>
                <c:pt idx="1763">
                  <c:v>37424</c:v>
                </c:pt>
                <c:pt idx="1764">
                  <c:v>37425</c:v>
                </c:pt>
                <c:pt idx="1765">
                  <c:v>37426</c:v>
                </c:pt>
                <c:pt idx="1766">
                  <c:v>37427</c:v>
                </c:pt>
                <c:pt idx="1767">
                  <c:v>37428</c:v>
                </c:pt>
                <c:pt idx="1768">
                  <c:v>37429</c:v>
                </c:pt>
                <c:pt idx="1769">
                  <c:v>37430</c:v>
                </c:pt>
                <c:pt idx="1770">
                  <c:v>37431</c:v>
                </c:pt>
                <c:pt idx="1771">
                  <c:v>37432</c:v>
                </c:pt>
                <c:pt idx="1772">
                  <c:v>37433</c:v>
                </c:pt>
                <c:pt idx="1773">
                  <c:v>37434</c:v>
                </c:pt>
                <c:pt idx="1774">
                  <c:v>37435</c:v>
                </c:pt>
                <c:pt idx="1775">
                  <c:v>37436</c:v>
                </c:pt>
                <c:pt idx="1776">
                  <c:v>37437</c:v>
                </c:pt>
                <c:pt idx="1777">
                  <c:v>37438</c:v>
                </c:pt>
                <c:pt idx="1778">
                  <c:v>37439</c:v>
                </c:pt>
                <c:pt idx="1779">
                  <c:v>37440</c:v>
                </c:pt>
                <c:pt idx="1780">
                  <c:v>37441</c:v>
                </c:pt>
                <c:pt idx="1781">
                  <c:v>37442</c:v>
                </c:pt>
                <c:pt idx="1782">
                  <c:v>37443</c:v>
                </c:pt>
                <c:pt idx="1783">
                  <c:v>37444</c:v>
                </c:pt>
                <c:pt idx="1784">
                  <c:v>37445</c:v>
                </c:pt>
                <c:pt idx="1785">
                  <c:v>37446</c:v>
                </c:pt>
                <c:pt idx="1786">
                  <c:v>37447</c:v>
                </c:pt>
                <c:pt idx="1787">
                  <c:v>37448</c:v>
                </c:pt>
                <c:pt idx="1788">
                  <c:v>37449</c:v>
                </c:pt>
                <c:pt idx="1789">
                  <c:v>37450</c:v>
                </c:pt>
                <c:pt idx="1790">
                  <c:v>37451</c:v>
                </c:pt>
                <c:pt idx="1791">
                  <c:v>37452</c:v>
                </c:pt>
                <c:pt idx="1792">
                  <c:v>37453</c:v>
                </c:pt>
                <c:pt idx="1793">
                  <c:v>37454</c:v>
                </c:pt>
                <c:pt idx="1794">
                  <c:v>37455</c:v>
                </c:pt>
                <c:pt idx="1795">
                  <c:v>37456</c:v>
                </c:pt>
                <c:pt idx="1796">
                  <c:v>37457</c:v>
                </c:pt>
                <c:pt idx="1797">
                  <c:v>37458</c:v>
                </c:pt>
                <c:pt idx="1798">
                  <c:v>37459</c:v>
                </c:pt>
                <c:pt idx="1799">
                  <c:v>37460</c:v>
                </c:pt>
                <c:pt idx="1800">
                  <c:v>37461</c:v>
                </c:pt>
                <c:pt idx="1801">
                  <c:v>37462</c:v>
                </c:pt>
                <c:pt idx="1802">
                  <c:v>37463</c:v>
                </c:pt>
                <c:pt idx="1803">
                  <c:v>37464</c:v>
                </c:pt>
                <c:pt idx="1804">
                  <c:v>37465</c:v>
                </c:pt>
                <c:pt idx="1805">
                  <c:v>37466</c:v>
                </c:pt>
                <c:pt idx="1806">
                  <c:v>37467</c:v>
                </c:pt>
                <c:pt idx="1807">
                  <c:v>37468</c:v>
                </c:pt>
                <c:pt idx="1808">
                  <c:v>37469</c:v>
                </c:pt>
                <c:pt idx="1809">
                  <c:v>37470</c:v>
                </c:pt>
                <c:pt idx="1810">
                  <c:v>37471</c:v>
                </c:pt>
                <c:pt idx="1811">
                  <c:v>37472</c:v>
                </c:pt>
                <c:pt idx="1812">
                  <c:v>37473</c:v>
                </c:pt>
                <c:pt idx="1813">
                  <c:v>37474</c:v>
                </c:pt>
                <c:pt idx="1814">
                  <c:v>37475</c:v>
                </c:pt>
                <c:pt idx="1815">
                  <c:v>37476</c:v>
                </c:pt>
                <c:pt idx="1816">
                  <c:v>37477</c:v>
                </c:pt>
                <c:pt idx="1817">
                  <c:v>37478</c:v>
                </c:pt>
                <c:pt idx="1818">
                  <c:v>37479</c:v>
                </c:pt>
                <c:pt idx="1819">
                  <c:v>37480</c:v>
                </c:pt>
                <c:pt idx="1820">
                  <c:v>37481</c:v>
                </c:pt>
                <c:pt idx="1821">
                  <c:v>37482</c:v>
                </c:pt>
                <c:pt idx="1822">
                  <c:v>37483</c:v>
                </c:pt>
                <c:pt idx="1823">
                  <c:v>37484</c:v>
                </c:pt>
                <c:pt idx="1824">
                  <c:v>37485</c:v>
                </c:pt>
                <c:pt idx="1825">
                  <c:v>37486</c:v>
                </c:pt>
                <c:pt idx="1826">
                  <c:v>37487</c:v>
                </c:pt>
                <c:pt idx="1827">
                  <c:v>37488</c:v>
                </c:pt>
                <c:pt idx="1828">
                  <c:v>37489</c:v>
                </c:pt>
                <c:pt idx="1829">
                  <c:v>37490</c:v>
                </c:pt>
                <c:pt idx="1830">
                  <c:v>37491</c:v>
                </c:pt>
                <c:pt idx="1831">
                  <c:v>37492</c:v>
                </c:pt>
                <c:pt idx="1832">
                  <c:v>37493</c:v>
                </c:pt>
                <c:pt idx="1833">
                  <c:v>37494</c:v>
                </c:pt>
                <c:pt idx="1834">
                  <c:v>37495</c:v>
                </c:pt>
                <c:pt idx="1835">
                  <c:v>37496</c:v>
                </c:pt>
                <c:pt idx="1836">
                  <c:v>37497</c:v>
                </c:pt>
                <c:pt idx="1837">
                  <c:v>37498</c:v>
                </c:pt>
                <c:pt idx="1838">
                  <c:v>37499</c:v>
                </c:pt>
                <c:pt idx="1839">
                  <c:v>37500</c:v>
                </c:pt>
                <c:pt idx="1840">
                  <c:v>37501</c:v>
                </c:pt>
                <c:pt idx="1841">
                  <c:v>37502</c:v>
                </c:pt>
                <c:pt idx="1842">
                  <c:v>37503</c:v>
                </c:pt>
                <c:pt idx="1843">
                  <c:v>37504</c:v>
                </c:pt>
                <c:pt idx="1844">
                  <c:v>37505</c:v>
                </c:pt>
                <c:pt idx="1845">
                  <c:v>37506</c:v>
                </c:pt>
                <c:pt idx="1846">
                  <c:v>37507</c:v>
                </c:pt>
                <c:pt idx="1847">
                  <c:v>37508</c:v>
                </c:pt>
                <c:pt idx="1848">
                  <c:v>37509</c:v>
                </c:pt>
                <c:pt idx="1849">
                  <c:v>37510</c:v>
                </c:pt>
                <c:pt idx="1850">
                  <c:v>37511</c:v>
                </c:pt>
                <c:pt idx="1851">
                  <c:v>37512</c:v>
                </c:pt>
                <c:pt idx="1852">
                  <c:v>37513</c:v>
                </c:pt>
                <c:pt idx="1853">
                  <c:v>37514</c:v>
                </c:pt>
                <c:pt idx="1854">
                  <c:v>37515</c:v>
                </c:pt>
                <c:pt idx="1855">
                  <c:v>37516</c:v>
                </c:pt>
                <c:pt idx="1856">
                  <c:v>37517</c:v>
                </c:pt>
                <c:pt idx="1857">
                  <c:v>37518</c:v>
                </c:pt>
                <c:pt idx="1858">
                  <c:v>37519</c:v>
                </c:pt>
                <c:pt idx="1859">
                  <c:v>37520</c:v>
                </c:pt>
                <c:pt idx="1860">
                  <c:v>37521</c:v>
                </c:pt>
                <c:pt idx="1861">
                  <c:v>37522</c:v>
                </c:pt>
                <c:pt idx="1862">
                  <c:v>37523</c:v>
                </c:pt>
                <c:pt idx="1863">
                  <c:v>37524</c:v>
                </c:pt>
                <c:pt idx="1864">
                  <c:v>37525</c:v>
                </c:pt>
                <c:pt idx="1865">
                  <c:v>37526</c:v>
                </c:pt>
                <c:pt idx="1866">
                  <c:v>37527</c:v>
                </c:pt>
                <c:pt idx="1867">
                  <c:v>37528</c:v>
                </c:pt>
                <c:pt idx="1868">
                  <c:v>37529</c:v>
                </c:pt>
                <c:pt idx="1869">
                  <c:v>37530</c:v>
                </c:pt>
                <c:pt idx="1870">
                  <c:v>37531</c:v>
                </c:pt>
                <c:pt idx="1871">
                  <c:v>37532</c:v>
                </c:pt>
                <c:pt idx="1872">
                  <c:v>37533</c:v>
                </c:pt>
                <c:pt idx="1873">
                  <c:v>37534</c:v>
                </c:pt>
                <c:pt idx="1874">
                  <c:v>37535</c:v>
                </c:pt>
                <c:pt idx="1875">
                  <c:v>37536</c:v>
                </c:pt>
                <c:pt idx="1876">
                  <c:v>37537</c:v>
                </c:pt>
                <c:pt idx="1877">
                  <c:v>37538</c:v>
                </c:pt>
                <c:pt idx="1878">
                  <c:v>37539</c:v>
                </c:pt>
                <c:pt idx="1879">
                  <c:v>37540</c:v>
                </c:pt>
                <c:pt idx="1880">
                  <c:v>37541</c:v>
                </c:pt>
                <c:pt idx="1881">
                  <c:v>37542</c:v>
                </c:pt>
                <c:pt idx="1882">
                  <c:v>37543</c:v>
                </c:pt>
                <c:pt idx="1883">
                  <c:v>37544</c:v>
                </c:pt>
                <c:pt idx="1884">
                  <c:v>37545</c:v>
                </c:pt>
                <c:pt idx="1885">
                  <c:v>37546</c:v>
                </c:pt>
                <c:pt idx="1886">
                  <c:v>37547</c:v>
                </c:pt>
                <c:pt idx="1887">
                  <c:v>37548</c:v>
                </c:pt>
                <c:pt idx="1888">
                  <c:v>37549</c:v>
                </c:pt>
                <c:pt idx="1889">
                  <c:v>37550</c:v>
                </c:pt>
                <c:pt idx="1890">
                  <c:v>37551</c:v>
                </c:pt>
                <c:pt idx="1891">
                  <c:v>37552</c:v>
                </c:pt>
                <c:pt idx="1892">
                  <c:v>37553</c:v>
                </c:pt>
                <c:pt idx="1893">
                  <c:v>37554</c:v>
                </c:pt>
                <c:pt idx="1894">
                  <c:v>37555</c:v>
                </c:pt>
                <c:pt idx="1895">
                  <c:v>37556</c:v>
                </c:pt>
                <c:pt idx="1896">
                  <c:v>37557</c:v>
                </c:pt>
                <c:pt idx="1897">
                  <c:v>37558</c:v>
                </c:pt>
                <c:pt idx="1898">
                  <c:v>37559</c:v>
                </c:pt>
                <c:pt idx="1899">
                  <c:v>37560</c:v>
                </c:pt>
                <c:pt idx="1900">
                  <c:v>37561</c:v>
                </c:pt>
                <c:pt idx="1901">
                  <c:v>37562</c:v>
                </c:pt>
                <c:pt idx="1902">
                  <c:v>37563</c:v>
                </c:pt>
                <c:pt idx="1903">
                  <c:v>37564</c:v>
                </c:pt>
                <c:pt idx="1904">
                  <c:v>37565</c:v>
                </c:pt>
                <c:pt idx="1905">
                  <c:v>37566</c:v>
                </c:pt>
                <c:pt idx="1906">
                  <c:v>37567</c:v>
                </c:pt>
                <c:pt idx="1907">
                  <c:v>37568</c:v>
                </c:pt>
                <c:pt idx="1908">
                  <c:v>37569</c:v>
                </c:pt>
                <c:pt idx="1909">
                  <c:v>37570</c:v>
                </c:pt>
                <c:pt idx="1910">
                  <c:v>37571</c:v>
                </c:pt>
                <c:pt idx="1911">
                  <c:v>37572</c:v>
                </c:pt>
                <c:pt idx="1912">
                  <c:v>37573</c:v>
                </c:pt>
                <c:pt idx="1913">
                  <c:v>37574</c:v>
                </c:pt>
                <c:pt idx="1914">
                  <c:v>37575</c:v>
                </c:pt>
                <c:pt idx="1915">
                  <c:v>37576</c:v>
                </c:pt>
                <c:pt idx="1916">
                  <c:v>37577</c:v>
                </c:pt>
                <c:pt idx="1917">
                  <c:v>37578</c:v>
                </c:pt>
                <c:pt idx="1918">
                  <c:v>37579</c:v>
                </c:pt>
                <c:pt idx="1919">
                  <c:v>37580</c:v>
                </c:pt>
                <c:pt idx="1920">
                  <c:v>37581</c:v>
                </c:pt>
                <c:pt idx="1921">
                  <c:v>37582</c:v>
                </c:pt>
                <c:pt idx="1922">
                  <c:v>37583</c:v>
                </c:pt>
                <c:pt idx="1923">
                  <c:v>37584</c:v>
                </c:pt>
                <c:pt idx="1924">
                  <c:v>37585</c:v>
                </c:pt>
                <c:pt idx="1925">
                  <c:v>37586</c:v>
                </c:pt>
                <c:pt idx="1926">
                  <c:v>37587</c:v>
                </c:pt>
                <c:pt idx="1927">
                  <c:v>37588</c:v>
                </c:pt>
                <c:pt idx="1928">
                  <c:v>37589</c:v>
                </c:pt>
                <c:pt idx="1929">
                  <c:v>37590</c:v>
                </c:pt>
                <c:pt idx="1930">
                  <c:v>37591</c:v>
                </c:pt>
                <c:pt idx="1931">
                  <c:v>37592</c:v>
                </c:pt>
                <c:pt idx="1932">
                  <c:v>37593</c:v>
                </c:pt>
                <c:pt idx="1933">
                  <c:v>37594</c:v>
                </c:pt>
                <c:pt idx="1934">
                  <c:v>37595</c:v>
                </c:pt>
                <c:pt idx="1935">
                  <c:v>37596</c:v>
                </c:pt>
                <c:pt idx="1936">
                  <c:v>37597</c:v>
                </c:pt>
                <c:pt idx="1937">
                  <c:v>37598</c:v>
                </c:pt>
                <c:pt idx="1938">
                  <c:v>37599</c:v>
                </c:pt>
                <c:pt idx="1939">
                  <c:v>37600</c:v>
                </c:pt>
                <c:pt idx="1940">
                  <c:v>37601</c:v>
                </c:pt>
                <c:pt idx="1941">
                  <c:v>37602</c:v>
                </c:pt>
                <c:pt idx="1942">
                  <c:v>37603</c:v>
                </c:pt>
                <c:pt idx="1943">
                  <c:v>37604</c:v>
                </c:pt>
                <c:pt idx="1944">
                  <c:v>37605</c:v>
                </c:pt>
                <c:pt idx="1945">
                  <c:v>37606</c:v>
                </c:pt>
                <c:pt idx="1946">
                  <c:v>37607</c:v>
                </c:pt>
                <c:pt idx="1947">
                  <c:v>37608</c:v>
                </c:pt>
                <c:pt idx="1948">
                  <c:v>37609</c:v>
                </c:pt>
                <c:pt idx="1949">
                  <c:v>37610</c:v>
                </c:pt>
                <c:pt idx="1950">
                  <c:v>37611</c:v>
                </c:pt>
                <c:pt idx="1951">
                  <c:v>37612</c:v>
                </c:pt>
                <c:pt idx="1952">
                  <c:v>37613</c:v>
                </c:pt>
                <c:pt idx="1953">
                  <c:v>37614</c:v>
                </c:pt>
                <c:pt idx="1954">
                  <c:v>37615</c:v>
                </c:pt>
                <c:pt idx="1955">
                  <c:v>37616</c:v>
                </c:pt>
                <c:pt idx="1956">
                  <c:v>37617</c:v>
                </c:pt>
                <c:pt idx="1957">
                  <c:v>37618</c:v>
                </c:pt>
                <c:pt idx="1958">
                  <c:v>37619</c:v>
                </c:pt>
                <c:pt idx="1959">
                  <c:v>37620</c:v>
                </c:pt>
                <c:pt idx="1960">
                  <c:v>37621</c:v>
                </c:pt>
                <c:pt idx="1961">
                  <c:v>37622</c:v>
                </c:pt>
                <c:pt idx="1962">
                  <c:v>37623</c:v>
                </c:pt>
                <c:pt idx="1963">
                  <c:v>37624</c:v>
                </c:pt>
                <c:pt idx="1964">
                  <c:v>37625</c:v>
                </c:pt>
                <c:pt idx="1965">
                  <c:v>37626</c:v>
                </c:pt>
                <c:pt idx="1966">
                  <c:v>37627</c:v>
                </c:pt>
                <c:pt idx="1967">
                  <c:v>37628</c:v>
                </c:pt>
                <c:pt idx="1968">
                  <c:v>37629</c:v>
                </c:pt>
                <c:pt idx="1969">
                  <c:v>37630</c:v>
                </c:pt>
                <c:pt idx="1970">
                  <c:v>37631</c:v>
                </c:pt>
                <c:pt idx="1971">
                  <c:v>37632</c:v>
                </c:pt>
                <c:pt idx="1972">
                  <c:v>37633</c:v>
                </c:pt>
                <c:pt idx="1973">
                  <c:v>37634</c:v>
                </c:pt>
                <c:pt idx="1974">
                  <c:v>37635</c:v>
                </c:pt>
                <c:pt idx="1975">
                  <c:v>37636</c:v>
                </c:pt>
                <c:pt idx="1976">
                  <c:v>37637</c:v>
                </c:pt>
                <c:pt idx="1977">
                  <c:v>37638</c:v>
                </c:pt>
                <c:pt idx="1978">
                  <c:v>37639</c:v>
                </c:pt>
                <c:pt idx="1979">
                  <c:v>37640</c:v>
                </c:pt>
                <c:pt idx="1980">
                  <c:v>37641</c:v>
                </c:pt>
                <c:pt idx="1981">
                  <c:v>37642</c:v>
                </c:pt>
                <c:pt idx="1982">
                  <c:v>37643</c:v>
                </c:pt>
                <c:pt idx="1983">
                  <c:v>37644</c:v>
                </c:pt>
                <c:pt idx="1984">
                  <c:v>37645</c:v>
                </c:pt>
                <c:pt idx="1985">
                  <c:v>37646</c:v>
                </c:pt>
                <c:pt idx="1986">
                  <c:v>37647</c:v>
                </c:pt>
                <c:pt idx="1987">
                  <c:v>37648</c:v>
                </c:pt>
                <c:pt idx="1988">
                  <c:v>37649</c:v>
                </c:pt>
                <c:pt idx="1989">
                  <c:v>37650</c:v>
                </c:pt>
                <c:pt idx="1990">
                  <c:v>37651</c:v>
                </c:pt>
                <c:pt idx="1991">
                  <c:v>37652</c:v>
                </c:pt>
                <c:pt idx="1992">
                  <c:v>37653</c:v>
                </c:pt>
                <c:pt idx="1993">
                  <c:v>37654</c:v>
                </c:pt>
                <c:pt idx="1994">
                  <c:v>37655</c:v>
                </c:pt>
                <c:pt idx="1995">
                  <c:v>37656</c:v>
                </c:pt>
                <c:pt idx="1996">
                  <c:v>37657</c:v>
                </c:pt>
                <c:pt idx="1997">
                  <c:v>37658</c:v>
                </c:pt>
                <c:pt idx="1998">
                  <c:v>37659</c:v>
                </c:pt>
                <c:pt idx="1999">
                  <c:v>37660</c:v>
                </c:pt>
                <c:pt idx="2000">
                  <c:v>37661</c:v>
                </c:pt>
                <c:pt idx="2001">
                  <c:v>37662</c:v>
                </c:pt>
                <c:pt idx="2002">
                  <c:v>37663</c:v>
                </c:pt>
                <c:pt idx="2003">
                  <c:v>37664</c:v>
                </c:pt>
                <c:pt idx="2004">
                  <c:v>37665</c:v>
                </c:pt>
                <c:pt idx="2005">
                  <c:v>37666</c:v>
                </c:pt>
                <c:pt idx="2006">
                  <c:v>37667</c:v>
                </c:pt>
                <c:pt idx="2007">
                  <c:v>37668</c:v>
                </c:pt>
                <c:pt idx="2008">
                  <c:v>37669</c:v>
                </c:pt>
                <c:pt idx="2009">
                  <c:v>37670</c:v>
                </c:pt>
                <c:pt idx="2010">
                  <c:v>37671</c:v>
                </c:pt>
                <c:pt idx="2011">
                  <c:v>37672</c:v>
                </c:pt>
                <c:pt idx="2012">
                  <c:v>37673</c:v>
                </c:pt>
                <c:pt idx="2013">
                  <c:v>37674</c:v>
                </c:pt>
                <c:pt idx="2014">
                  <c:v>37675</c:v>
                </c:pt>
                <c:pt idx="2015">
                  <c:v>37676</c:v>
                </c:pt>
                <c:pt idx="2016">
                  <c:v>37677</c:v>
                </c:pt>
                <c:pt idx="2017">
                  <c:v>37678</c:v>
                </c:pt>
                <c:pt idx="2018">
                  <c:v>37679</c:v>
                </c:pt>
                <c:pt idx="2019">
                  <c:v>37680</c:v>
                </c:pt>
                <c:pt idx="2020">
                  <c:v>37681</c:v>
                </c:pt>
                <c:pt idx="2021">
                  <c:v>37682</c:v>
                </c:pt>
                <c:pt idx="2022">
                  <c:v>37683</c:v>
                </c:pt>
                <c:pt idx="2023">
                  <c:v>37684</c:v>
                </c:pt>
                <c:pt idx="2024">
                  <c:v>37685</c:v>
                </c:pt>
                <c:pt idx="2025">
                  <c:v>37686</c:v>
                </c:pt>
                <c:pt idx="2026">
                  <c:v>37687</c:v>
                </c:pt>
                <c:pt idx="2027">
                  <c:v>37688</c:v>
                </c:pt>
                <c:pt idx="2028">
                  <c:v>37689</c:v>
                </c:pt>
                <c:pt idx="2029">
                  <c:v>37690</c:v>
                </c:pt>
                <c:pt idx="2030">
                  <c:v>37691</c:v>
                </c:pt>
                <c:pt idx="2031">
                  <c:v>37692</c:v>
                </c:pt>
                <c:pt idx="2032">
                  <c:v>37693</c:v>
                </c:pt>
                <c:pt idx="2033">
                  <c:v>37694</c:v>
                </c:pt>
                <c:pt idx="2034">
                  <c:v>37695</c:v>
                </c:pt>
                <c:pt idx="2035">
                  <c:v>37696</c:v>
                </c:pt>
                <c:pt idx="2036">
                  <c:v>37697</c:v>
                </c:pt>
                <c:pt idx="2037">
                  <c:v>37698</c:v>
                </c:pt>
                <c:pt idx="2038">
                  <c:v>37699</c:v>
                </c:pt>
                <c:pt idx="2039">
                  <c:v>37700</c:v>
                </c:pt>
                <c:pt idx="2040">
                  <c:v>37701</c:v>
                </c:pt>
                <c:pt idx="2041">
                  <c:v>37702</c:v>
                </c:pt>
                <c:pt idx="2042">
                  <c:v>37703</c:v>
                </c:pt>
                <c:pt idx="2043">
                  <c:v>37704</c:v>
                </c:pt>
                <c:pt idx="2044">
                  <c:v>37705</c:v>
                </c:pt>
                <c:pt idx="2045">
                  <c:v>37706</c:v>
                </c:pt>
                <c:pt idx="2046">
                  <c:v>37707</c:v>
                </c:pt>
                <c:pt idx="2047">
                  <c:v>37708</c:v>
                </c:pt>
                <c:pt idx="2048">
                  <c:v>37709</c:v>
                </c:pt>
                <c:pt idx="2049">
                  <c:v>37710</c:v>
                </c:pt>
                <c:pt idx="2050">
                  <c:v>37711</c:v>
                </c:pt>
                <c:pt idx="2051">
                  <c:v>37712</c:v>
                </c:pt>
                <c:pt idx="2052">
                  <c:v>37713</c:v>
                </c:pt>
                <c:pt idx="2053">
                  <c:v>37714</c:v>
                </c:pt>
                <c:pt idx="2054">
                  <c:v>37715</c:v>
                </c:pt>
                <c:pt idx="2055">
                  <c:v>37716</c:v>
                </c:pt>
                <c:pt idx="2056">
                  <c:v>37717</c:v>
                </c:pt>
                <c:pt idx="2057">
                  <c:v>37718</c:v>
                </c:pt>
                <c:pt idx="2058">
                  <c:v>37719</c:v>
                </c:pt>
                <c:pt idx="2059">
                  <c:v>37720</c:v>
                </c:pt>
                <c:pt idx="2060">
                  <c:v>37721</c:v>
                </c:pt>
                <c:pt idx="2061">
                  <c:v>37722</c:v>
                </c:pt>
                <c:pt idx="2062">
                  <c:v>37723</c:v>
                </c:pt>
                <c:pt idx="2063">
                  <c:v>37724</c:v>
                </c:pt>
                <c:pt idx="2064">
                  <c:v>37725</c:v>
                </c:pt>
                <c:pt idx="2065">
                  <c:v>37726</c:v>
                </c:pt>
                <c:pt idx="2066">
                  <c:v>37727</c:v>
                </c:pt>
                <c:pt idx="2067">
                  <c:v>37728</c:v>
                </c:pt>
                <c:pt idx="2068">
                  <c:v>37729</c:v>
                </c:pt>
                <c:pt idx="2069">
                  <c:v>37730</c:v>
                </c:pt>
                <c:pt idx="2070">
                  <c:v>37731</c:v>
                </c:pt>
                <c:pt idx="2071">
                  <c:v>37732</c:v>
                </c:pt>
                <c:pt idx="2072">
                  <c:v>37733</c:v>
                </c:pt>
                <c:pt idx="2073">
                  <c:v>37734</c:v>
                </c:pt>
                <c:pt idx="2074">
                  <c:v>37735</c:v>
                </c:pt>
                <c:pt idx="2075">
                  <c:v>37736</c:v>
                </c:pt>
                <c:pt idx="2076">
                  <c:v>37737</c:v>
                </c:pt>
                <c:pt idx="2077">
                  <c:v>37738</c:v>
                </c:pt>
                <c:pt idx="2078">
                  <c:v>37739</c:v>
                </c:pt>
                <c:pt idx="2079">
                  <c:v>37740</c:v>
                </c:pt>
                <c:pt idx="2080">
                  <c:v>37741</c:v>
                </c:pt>
                <c:pt idx="2081">
                  <c:v>37742</c:v>
                </c:pt>
                <c:pt idx="2082">
                  <c:v>37743</c:v>
                </c:pt>
                <c:pt idx="2083">
                  <c:v>37744</c:v>
                </c:pt>
                <c:pt idx="2084">
                  <c:v>37745</c:v>
                </c:pt>
                <c:pt idx="2085">
                  <c:v>37746</c:v>
                </c:pt>
                <c:pt idx="2086">
                  <c:v>37747</c:v>
                </c:pt>
                <c:pt idx="2087">
                  <c:v>37748</c:v>
                </c:pt>
                <c:pt idx="2088">
                  <c:v>37749</c:v>
                </c:pt>
                <c:pt idx="2089">
                  <c:v>37750</c:v>
                </c:pt>
                <c:pt idx="2090">
                  <c:v>37751</c:v>
                </c:pt>
                <c:pt idx="2091">
                  <c:v>37752</c:v>
                </c:pt>
                <c:pt idx="2092">
                  <c:v>37753</c:v>
                </c:pt>
                <c:pt idx="2093">
                  <c:v>37754</c:v>
                </c:pt>
                <c:pt idx="2094">
                  <c:v>37755</c:v>
                </c:pt>
                <c:pt idx="2095">
                  <c:v>37756</c:v>
                </c:pt>
                <c:pt idx="2096">
                  <c:v>37757</c:v>
                </c:pt>
                <c:pt idx="2097">
                  <c:v>37758</c:v>
                </c:pt>
                <c:pt idx="2098">
                  <c:v>37759</c:v>
                </c:pt>
                <c:pt idx="2099">
                  <c:v>37760</c:v>
                </c:pt>
                <c:pt idx="2100">
                  <c:v>37761</c:v>
                </c:pt>
                <c:pt idx="2101">
                  <c:v>37762</c:v>
                </c:pt>
                <c:pt idx="2102">
                  <c:v>37763</c:v>
                </c:pt>
                <c:pt idx="2103">
                  <c:v>37764</c:v>
                </c:pt>
                <c:pt idx="2104">
                  <c:v>37765</c:v>
                </c:pt>
                <c:pt idx="2105">
                  <c:v>37766</c:v>
                </c:pt>
                <c:pt idx="2106">
                  <c:v>37767</c:v>
                </c:pt>
                <c:pt idx="2107">
                  <c:v>37768</c:v>
                </c:pt>
                <c:pt idx="2108">
                  <c:v>37769</c:v>
                </c:pt>
                <c:pt idx="2109">
                  <c:v>37770</c:v>
                </c:pt>
                <c:pt idx="2110">
                  <c:v>37771</c:v>
                </c:pt>
                <c:pt idx="2111">
                  <c:v>37772</c:v>
                </c:pt>
                <c:pt idx="2112">
                  <c:v>37773</c:v>
                </c:pt>
                <c:pt idx="2113">
                  <c:v>37774</c:v>
                </c:pt>
                <c:pt idx="2114">
                  <c:v>37775</c:v>
                </c:pt>
                <c:pt idx="2115">
                  <c:v>37776</c:v>
                </c:pt>
                <c:pt idx="2116">
                  <c:v>37777</c:v>
                </c:pt>
                <c:pt idx="2117">
                  <c:v>37778</c:v>
                </c:pt>
                <c:pt idx="2118">
                  <c:v>37779</c:v>
                </c:pt>
                <c:pt idx="2119">
                  <c:v>37780</c:v>
                </c:pt>
                <c:pt idx="2120">
                  <c:v>37781</c:v>
                </c:pt>
                <c:pt idx="2121">
                  <c:v>37782</c:v>
                </c:pt>
                <c:pt idx="2122">
                  <c:v>37783</c:v>
                </c:pt>
                <c:pt idx="2123">
                  <c:v>37784</c:v>
                </c:pt>
                <c:pt idx="2124">
                  <c:v>37785</c:v>
                </c:pt>
                <c:pt idx="2125">
                  <c:v>37786</c:v>
                </c:pt>
                <c:pt idx="2126">
                  <c:v>37787</c:v>
                </c:pt>
                <c:pt idx="2127">
                  <c:v>37788</c:v>
                </c:pt>
                <c:pt idx="2128">
                  <c:v>37789</c:v>
                </c:pt>
                <c:pt idx="2129">
                  <c:v>37790</c:v>
                </c:pt>
                <c:pt idx="2130">
                  <c:v>37791</c:v>
                </c:pt>
                <c:pt idx="2131">
                  <c:v>37792</c:v>
                </c:pt>
                <c:pt idx="2132">
                  <c:v>37793</c:v>
                </c:pt>
                <c:pt idx="2133">
                  <c:v>37794</c:v>
                </c:pt>
                <c:pt idx="2134">
                  <c:v>37795</c:v>
                </c:pt>
                <c:pt idx="2135">
                  <c:v>37796</c:v>
                </c:pt>
                <c:pt idx="2136">
                  <c:v>37797</c:v>
                </c:pt>
                <c:pt idx="2137">
                  <c:v>37798</c:v>
                </c:pt>
                <c:pt idx="2138">
                  <c:v>37799</c:v>
                </c:pt>
                <c:pt idx="2139">
                  <c:v>37800</c:v>
                </c:pt>
                <c:pt idx="2140">
                  <c:v>37801</c:v>
                </c:pt>
                <c:pt idx="2141">
                  <c:v>37802</c:v>
                </c:pt>
                <c:pt idx="2142">
                  <c:v>37803</c:v>
                </c:pt>
                <c:pt idx="2143">
                  <c:v>37804</c:v>
                </c:pt>
                <c:pt idx="2144">
                  <c:v>37805</c:v>
                </c:pt>
                <c:pt idx="2145">
                  <c:v>37806</c:v>
                </c:pt>
                <c:pt idx="2146">
                  <c:v>37807</c:v>
                </c:pt>
                <c:pt idx="2147">
                  <c:v>37808</c:v>
                </c:pt>
                <c:pt idx="2148">
                  <c:v>37809</c:v>
                </c:pt>
                <c:pt idx="2149">
                  <c:v>37810</c:v>
                </c:pt>
                <c:pt idx="2150">
                  <c:v>37811</c:v>
                </c:pt>
                <c:pt idx="2151">
                  <c:v>37812</c:v>
                </c:pt>
                <c:pt idx="2152">
                  <c:v>37813</c:v>
                </c:pt>
                <c:pt idx="2153">
                  <c:v>37814</c:v>
                </c:pt>
                <c:pt idx="2154">
                  <c:v>37815</c:v>
                </c:pt>
                <c:pt idx="2155">
                  <c:v>37816</c:v>
                </c:pt>
                <c:pt idx="2156">
                  <c:v>37817</c:v>
                </c:pt>
                <c:pt idx="2157">
                  <c:v>37818</c:v>
                </c:pt>
                <c:pt idx="2158">
                  <c:v>37819</c:v>
                </c:pt>
                <c:pt idx="2159">
                  <c:v>37820</c:v>
                </c:pt>
                <c:pt idx="2160">
                  <c:v>37821</c:v>
                </c:pt>
                <c:pt idx="2161">
                  <c:v>37822</c:v>
                </c:pt>
                <c:pt idx="2162">
                  <c:v>37823</c:v>
                </c:pt>
                <c:pt idx="2163">
                  <c:v>37824</c:v>
                </c:pt>
                <c:pt idx="2164">
                  <c:v>37825</c:v>
                </c:pt>
                <c:pt idx="2165">
                  <c:v>37826</c:v>
                </c:pt>
                <c:pt idx="2166">
                  <c:v>37827</c:v>
                </c:pt>
                <c:pt idx="2167">
                  <c:v>37828</c:v>
                </c:pt>
                <c:pt idx="2168">
                  <c:v>37829</c:v>
                </c:pt>
                <c:pt idx="2169">
                  <c:v>37830</c:v>
                </c:pt>
                <c:pt idx="2170">
                  <c:v>37831</c:v>
                </c:pt>
                <c:pt idx="2171">
                  <c:v>37832</c:v>
                </c:pt>
                <c:pt idx="2172">
                  <c:v>37833</c:v>
                </c:pt>
                <c:pt idx="2173">
                  <c:v>37834</c:v>
                </c:pt>
                <c:pt idx="2174">
                  <c:v>37835</c:v>
                </c:pt>
                <c:pt idx="2175">
                  <c:v>37836</c:v>
                </c:pt>
                <c:pt idx="2176">
                  <c:v>37837</c:v>
                </c:pt>
                <c:pt idx="2177">
                  <c:v>37838</c:v>
                </c:pt>
                <c:pt idx="2178">
                  <c:v>37839</c:v>
                </c:pt>
                <c:pt idx="2179">
                  <c:v>37840</c:v>
                </c:pt>
                <c:pt idx="2180">
                  <c:v>37841</c:v>
                </c:pt>
                <c:pt idx="2181">
                  <c:v>37842</c:v>
                </c:pt>
                <c:pt idx="2182">
                  <c:v>37843</c:v>
                </c:pt>
                <c:pt idx="2183">
                  <c:v>37844</c:v>
                </c:pt>
                <c:pt idx="2184">
                  <c:v>37845</c:v>
                </c:pt>
                <c:pt idx="2185">
                  <c:v>37846</c:v>
                </c:pt>
                <c:pt idx="2186">
                  <c:v>37847</c:v>
                </c:pt>
                <c:pt idx="2187">
                  <c:v>37848</c:v>
                </c:pt>
                <c:pt idx="2188">
                  <c:v>37849</c:v>
                </c:pt>
                <c:pt idx="2189">
                  <c:v>37850</c:v>
                </c:pt>
                <c:pt idx="2190">
                  <c:v>37851</c:v>
                </c:pt>
                <c:pt idx="2191">
                  <c:v>37852</c:v>
                </c:pt>
                <c:pt idx="2192">
                  <c:v>37853</c:v>
                </c:pt>
                <c:pt idx="2193">
                  <c:v>37854</c:v>
                </c:pt>
                <c:pt idx="2194">
                  <c:v>37855</c:v>
                </c:pt>
                <c:pt idx="2195">
                  <c:v>37856</c:v>
                </c:pt>
                <c:pt idx="2196">
                  <c:v>37857</c:v>
                </c:pt>
                <c:pt idx="2197">
                  <c:v>37858</c:v>
                </c:pt>
                <c:pt idx="2198">
                  <c:v>37859</c:v>
                </c:pt>
                <c:pt idx="2199">
                  <c:v>37860</c:v>
                </c:pt>
                <c:pt idx="2200">
                  <c:v>37861</c:v>
                </c:pt>
                <c:pt idx="2201">
                  <c:v>37862</c:v>
                </c:pt>
                <c:pt idx="2202">
                  <c:v>37863</c:v>
                </c:pt>
                <c:pt idx="2203">
                  <c:v>37864</c:v>
                </c:pt>
                <c:pt idx="2204">
                  <c:v>37865</c:v>
                </c:pt>
                <c:pt idx="2205">
                  <c:v>37866</c:v>
                </c:pt>
                <c:pt idx="2206">
                  <c:v>37867</c:v>
                </c:pt>
                <c:pt idx="2207">
                  <c:v>37868</c:v>
                </c:pt>
                <c:pt idx="2208">
                  <c:v>37869</c:v>
                </c:pt>
                <c:pt idx="2209">
                  <c:v>37870</c:v>
                </c:pt>
                <c:pt idx="2210">
                  <c:v>37871</c:v>
                </c:pt>
                <c:pt idx="2211">
                  <c:v>37872</c:v>
                </c:pt>
                <c:pt idx="2212">
                  <c:v>37873</c:v>
                </c:pt>
                <c:pt idx="2213">
                  <c:v>37874</c:v>
                </c:pt>
                <c:pt idx="2214">
                  <c:v>37875</c:v>
                </c:pt>
                <c:pt idx="2215">
                  <c:v>37876</c:v>
                </c:pt>
                <c:pt idx="2216">
                  <c:v>37877</c:v>
                </c:pt>
                <c:pt idx="2217">
                  <c:v>37878</c:v>
                </c:pt>
                <c:pt idx="2218">
                  <c:v>37879</c:v>
                </c:pt>
                <c:pt idx="2219">
                  <c:v>37880</c:v>
                </c:pt>
                <c:pt idx="2220">
                  <c:v>37881</c:v>
                </c:pt>
                <c:pt idx="2221">
                  <c:v>37882</c:v>
                </c:pt>
                <c:pt idx="2222">
                  <c:v>37883</c:v>
                </c:pt>
                <c:pt idx="2223">
                  <c:v>37884</c:v>
                </c:pt>
                <c:pt idx="2224">
                  <c:v>37885</c:v>
                </c:pt>
                <c:pt idx="2225">
                  <c:v>37886</c:v>
                </c:pt>
                <c:pt idx="2226">
                  <c:v>37887</c:v>
                </c:pt>
                <c:pt idx="2227">
                  <c:v>37888</c:v>
                </c:pt>
                <c:pt idx="2228">
                  <c:v>37889</c:v>
                </c:pt>
                <c:pt idx="2229">
                  <c:v>37890</c:v>
                </c:pt>
                <c:pt idx="2230">
                  <c:v>37891</c:v>
                </c:pt>
                <c:pt idx="2231">
                  <c:v>37892</c:v>
                </c:pt>
                <c:pt idx="2232">
                  <c:v>37893</c:v>
                </c:pt>
                <c:pt idx="2233">
                  <c:v>37894</c:v>
                </c:pt>
                <c:pt idx="2234">
                  <c:v>37895</c:v>
                </c:pt>
                <c:pt idx="2235">
                  <c:v>37896</c:v>
                </c:pt>
                <c:pt idx="2236">
                  <c:v>37897</c:v>
                </c:pt>
                <c:pt idx="2237">
                  <c:v>37898</c:v>
                </c:pt>
                <c:pt idx="2238">
                  <c:v>37899</c:v>
                </c:pt>
                <c:pt idx="2239">
                  <c:v>37900</c:v>
                </c:pt>
                <c:pt idx="2240">
                  <c:v>37901</c:v>
                </c:pt>
                <c:pt idx="2241">
                  <c:v>37902</c:v>
                </c:pt>
                <c:pt idx="2242">
                  <c:v>37903</c:v>
                </c:pt>
                <c:pt idx="2243">
                  <c:v>37904</c:v>
                </c:pt>
                <c:pt idx="2244">
                  <c:v>37905</c:v>
                </c:pt>
                <c:pt idx="2245">
                  <c:v>37906</c:v>
                </c:pt>
                <c:pt idx="2246">
                  <c:v>37907</c:v>
                </c:pt>
                <c:pt idx="2247">
                  <c:v>37908</c:v>
                </c:pt>
                <c:pt idx="2248">
                  <c:v>37909</c:v>
                </c:pt>
                <c:pt idx="2249">
                  <c:v>37910</c:v>
                </c:pt>
                <c:pt idx="2250">
                  <c:v>37911</c:v>
                </c:pt>
                <c:pt idx="2251">
                  <c:v>37912</c:v>
                </c:pt>
                <c:pt idx="2252">
                  <c:v>37913</c:v>
                </c:pt>
                <c:pt idx="2253">
                  <c:v>37914</c:v>
                </c:pt>
                <c:pt idx="2254">
                  <c:v>37915</c:v>
                </c:pt>
                <c:pt idx="2255">
                  <c:v>37916</c:v>
                </c:pt>
                <c:pt idx="2256">
                  <c:v>37917</c:v>
                </c:pt>
                <c:pt idx="2257">
                  <c:v>37918</c:v>
                </c:pt>
                <c:pt idx="2258">
                  <c:v>37919</c:v>
                </c:pt>
                <c:pt idx="2259">
                  <c:v>37920</c:v>
                </c:pt>
                <c:pt idx="2260">
                  <c:v>37921</c:v>
                </c:pt>
                <c:pt idx="2261">
                  <c:v>37922</c:v>
                </c:pt>
                <c:pt idx="2262">
                  <c:v>37923</c:v>
                </c:pt>
                <c:pt idx="2263">
                  <c:v>37924</c:v>
                </c:pt>
                <c:pt idx="2264">
                  <c:v>37925</c:v>
                </c:pt>
                <c:pt idx="2265">
                  <c:v>37926</c:v>
                </c:pt>
                <c:pt idx="2266">
                  <c:v>37927</c:v>
                </c:pt>
                <c:pt idx="2267">
                  <c:v>37928</c:v>
                </c:pt>
                <c:pt idx="2268">
                  <c:v>37929</c:v>
                </c:pt>
                <c:pt idx="2269">
                  <c:v>37930</c:v>
                </c:pt>
                <c:pt idx="2270">
                  <c:v>37931</c:v>
                </c:pt>
                <c:pt idx="2271">
                  <c:v>37932</c:v>
                </c:pt>
                <c:pt idx="2272">
                  <c:v>37933</c:v>
                </c:pt>
                <c:pt idx="2273">
                  <c:v>37934</c:v>
                </c:pt>
                <c:pt idx="2274">
                  <c:v>37935</c:v>
                </c:pt>
                <c:pt idx="2275">
                  <c:v>37936</c:v>
                </c:pt>
                <c:pt idx="2276">
                  <c:v>37937</c:v>
                </c:pt>
                <c:pt idx="2277">
                  <c:v>37938</c:v>
                </c:pt>
                <c:pt idx="2278">
                  <c:v>37939</c:v>
                </c:pt>
                <c:pt idx="2279">
                  <c:v>37940</c:v>
                </c:pt>
                <c:pt idx="2280">
                  <c:v>37941</c:v>
                </c:pt>
                <c:pt idx="2281">
                  <c:v>37942</c:v>
                </c:pt>
                <c:pt idx="2282">
                  <c:v>37943</c:v>
                </c:pt>
                <c:pt idx="2283">
                  <c:v>37944</c:v>
                </c:pt>
                <c:pt idx="2284">
                  <c:v>37945</c:v>
                </c:pt>
                <c:pt idx="2285">
                  <c:v>37946</c:v>
                </c:pt>
                <c:pt idx="2286">
                  <c:v>37947</c:v>
                </c:pt>
                <c:pt idx="2287">
                  <c:v>37948</c:v>
                </c:pt>
                <c:pt idx="2288">
                  <c:v>37949</c:v>
                </c:pt>
                <c:pt idx="2289">
                  <c:v>37950</c:v>
                </c:pt>
                <c:pt idx="2290">
                  <c:v>37951</c:v>
                </c:pt>
                <c:pt idx="2291">
                  <c:v>37952</c:v>
                </c:pt>
                <c:pt idx="2292">
                  <c:v>37953</c:v>
                </c:pt>
                <c:pt idx="2293">
                  <c:v>37954</c:v>
                </c:pt>
                <c:pt idx="2294">
                  <c:v>37955</c:v>
                </c:pt>
                <c:pt idx="2295">
                  <c:v>37956</c:v>
                </c:pt>
                <c:pt idx="2296">
                  <c:v>37957</c:v>
                </c:pt>
                <c:pt idx="2297">
                  <c:v>37958</c:v>
                </c:pt>
                <c:pt idx="2298">
                  <c:v>37959</c:v>
                </c:pt>
                <c:pt idx="2299">
                  <c:v>37960</c:v>
                </c:pt>
                <c:pt idx="2300">
                  <c:v>37961</c:v>
                </c:pt>
                <c:pt idx="2301">
                  <c:v>37962</c:v>
                </c:pt>
                <c:pt idx="2302">
                  <c:v>37963</c:v>
                </c:pt>
                <c:pt idx="2303">
                  <c:v>37964</c:v>
                </c:pt>
                <c:pt idx="2304">
                  <c:v>37965</c:v>
                </c:pt>
                <c:pt idx="2305">
                  <c:v>37966</c:v>
                </c:pt>
                <c:pt idx="2306">
                  <c:v>37967</c:v>
                </c:pt>
                <c:pt idx="2307">
                  <c:v>37968</c:v>
                </c:pt>
                <c:pt idx="2308">
                  <c:v>37969</c:v>
                </c:pt>
                <c:pt idx="2309">
                  <c:v>37970</c:v>
                </c:pt>
                <c:pt idx="2310">
                  <c:v>37971</c:v>
                </c:pt>
                <c:pt idx="2311">
                  <c:v>37972</c:v>
                </c:pt>
                <c:pt idx="2312">
                  <c:v>37973</c:v>
                </c:pt>
                <c:pt idx="2313">
                  <c:v>37974</c:v>
                </c:pt>
                <c:pt idx="2314">
                  <c:v>37975</c:v>
                </c:pt>
                <c:pt idx="2315">
                  <c:v>37976</c:v>
                </c:pt>
                <c:pt idx="2316">
                  <c:v>37977</c:v>
                </c:pt>
                <c:pt idx="2317">
                  <c:v>37978</c:v>
                </c:pt>
                <c:pt idx="2318">
                  <c:v>37979</c:v>
                </c:pt>
                <c:pt idx="2319">
                  <c:v>37980</c:v>
                </c:pt>
                <c:pt idx="2320">
                  <c:v>37981</c:v>
                </c:pt>
                <c:pt idx="2321">
                  <c:v>37982</c:v>
                </c:pt>
                <c:pt idx="2322">
                  <c:v>37983</c:v>
                </c:pt>
                <c:pt idx="2323">
                  <c:v>37984</c:v>
                </c:pt>
                <c:pt idx="2324">
                  <c:v>37985</c:v>
                </c:pt>
                <c:pt idx="2325">
                  <c:v>37986</c:v>
                </c:pt>
                <c:pt idx="2326">
                  <c:v>37987</c:v>
                </c:pt>
                <c:pt idx="2327">
                  <c:v>37988</c:v>
                </c:pt>
                <c:pt idx="2328">
                  <c:v>37989</c:v>
                </c:pt>
                <c:pt idx="2329">
                  <c:v>37990</c:v>
                </c:pt>
                <c:pt idx="2330">
                  <c:v>37991</c:v>
                </c:pt>
                <c:pt idx="2331">
                  <c:v>37992</c:v>
                </c:pt>
                <c:pt idx="2332">
                  <c:v>37993</c:v>
                </c:pt>
                <c:pt idx="2333">
                  <c:v>37994</c:v>
                </c:pt>
                <c:pt idx="2334">
                  <c:v>37995</c:v>
                </c:pt>
                <c:pt idx="2335">
                  <c:v>37996</c:v>
                </c:pt>
                <c:pt idx="2336">
                  <c:v>37997</c:v>
                </c:pt>
                <c:pt idx="2337">
                  <c:v>37998</c:v>
                </c:pt>
                <c:pt idx="2338">
                  <c:v>37999</c:v>
                </c:pt>
                <c:pt idx="2339">
                  <c:v>38000</c:v>
                </c:pt>
                <c:pt idx="2340">
                  <c:v>38001</c:v>
                </c:pt>
                <c:pt idx="2341">
                  <c:v>38002</c:v>
                </c:pt>
                <c:pt idx="2342">
                  <c:v>38003</c:v>
                </c:pt>
                <c:pt idx="2343">
                  <c:v>38004</c:v>
                </c:pt>
                <c:pt idx="2344">
                  <c:v>38005</c:v>
                </c:pt>
                <c:pt idx="2345">
                  <c:v>38006</c:v>
                </c:pt>
                <c:pt idx="2346">
                  <c:v>38007</c:v>
                </c:pt>
                <c:pt idx="2347">
                  <c:v>38008</c:v>
                </c:pt>
                <c:pt idx="2348">
                  <c:v>38009</c:v>
                </c:pt>
                <c:pt idx="2349">
                  <c:v>38010</c:v>
                </c:pt>
                <c:pt idx="2350">
                  <c:v>38011</c:v>
                </c:pt>
                <c:pt idx="2351">
                  <c:v>38012</c:v>
                </c:pt>
                <c:pt idx="2352">
                  <c:v>38013</c:v>
                </c:pt>
                <c:pt idx="2353">
                  <c:v>38014</c:v>
                </c:pt>
                <c:pt idx="2354">
                  <c:v>38015</c:v>
                </c:pt>
                <c:pt idx="2355">
                  <c:v>38016</c:v>
                </c:pt>
                <c:pt idx="2356">
                  <c:v>38017</c:v>
                </c:pt>
                <c:pt idx="2357">
                  <c:v>38018</c:v>
                </c:pt>
                <c:pt idx="2358">
                  <c:v>38019</c:v>
                </c:pt>
                <c:pt idx="2359">
                  <c:v>38020</c:v>
                </c:pt>
                <c:pt idx="2360">
                  <c:v>38021</c:v>
                </c:pt>
                <c:pt idx="2361">
                  <c:v>38022</c:v>
                </c:pt>
                <c:pt idx="2362">
                  <c:v>38023</c:v>
                </c:pt>
                <c:pt idx="2363">
                  <c:v>38024</c:v>
                </c:pt>
                <c:pt idx="2364">
                  <c:v>38025</c:v>
                </c:pt>
                <c:pt idx="2365">
                  <c:v>38026</c:v>
                </c:pt>
                <c:pt idx="2366">
                  <c:v>38027</c:v>
                </c:pt>
                <c:pt idx="2367">
                  <c:v>38028</c:v>
                </c:pt>
                <c:pt idx="2368">
                  <c:v>38029</c:v>
                </c:pt>
                <c:pt idx="2369">
                  <c:v>38030</c:v>
                </c:pt>
                <c:pt idx="2370">
                  <c:v>38031</c:v>
                </c:pt>
                <c:pt idx="2371">
                  <c:v>38032</c:v>
                </c:pt>
                <c:pt idx="2372">
                  <c:v>38033</c:v>
                </c:pt>
                <c:pt idx="2373">
                  <c:v>38034</c:v>
                </c:pt>
                <c:pt idx="2374">
                  <c:v>38035</c:v>
                </c:pt>
                <c:pt idx="2375">
                  <c:v>38036</c:v>
                </c:pt>
                <c:pt idx="2376">
                  <c:v>38037</c:v>
                </c:pt>
                <c:pt idx="2377">
                  <c:v>38038</c:v>
                </c:pt>
                <c:pt idx="2378">
                  <c:v>38039</c:v>
                </c:pt>
                <c:pt idx="2379">
                  <c:v>38040</c:v>
                </c:pt>
                <c:pt idx="2380">
                  <c:v>38041</c:v>
                </c:pt>
                <c:pt idx="2381">
                  <c:v>38042</c:v>
                </c:pt>
                <c:pt idx="2382">
                  <c:v>38043</c:v>
                </c:pt>
                <c:pt idx="2383">
                  <c:v>38044</c:v>
                </c:pt>
                <c:pt idx="2384">
                  <c:v>38045</c:v>
                </c:pt>
                <c:pt idx="2385">
                  <c:v>38046</c:v>
                </c:pt>
                <c:pt idx="2386">
                  <c:v>38047</c:v>
                </c:pt>
                <c:pt idx="2387">
                  <c:v>38048</c:v>
                </c:pt>
                <c:pt idx="2388">
                  <c:v>38049</c:v>
                </c:pt>
                <c:pt idx="2389">
                  <c:v>38050</c:v>
                </c:pt>
                <c:pt idx="2390">
                  <c:v>38051</c:v>
                </c:pt>
                <c:pt idx="2391">
                  <c:v>38052</c:v>
                </c:pt>
                <c:pt idx="2392">
                  <c:v>38053</c:v>
                </c:pt>
                <c:pt idx="2393">
                  <c:v>38054</c:v>
                </c:pt>
                <c:pt idx="2394">
                  <c:v>38055</c:v>
                </c:pt>
                <c:pt idx="2395">
                  <c:v>38056</c:v>
                </c:pt>
                <c:pt idx="2396">
                  <c:v>38057</c:v>
                </c:pt>
                <c:pt idx="2397">
                  <c:v>38058</c:v>
                </c:pt>
                <c:pt idx="2398">
                  <c:v>38059</c:v>
                </c:pt>
                <c:pt idx="2399">
                  <c:v>38060</c:v>
                </c:pt>
                <c:pt idx="2400">
                  <c:v>38061</c:v>
                </c:pt>
                <c:pt idx="2401">
                  <c:v>38062</c:v>
                </c:pt>
                <c:pt idx="2402">
                  <c:v>38063</c:v>
                </c:pt>
                <c:pt idx="2403">
                  <c:v>38064</c:v>
                </c:pt>
                <c:pt idx="2404">
                  <c:v>38065</c:v>
                </c:pt>
                <c:pt idx="2405">
                  <c:v>38066</c:v>
                </c:pt>
                <c:pt idx="2406">
                  <c:v>38067</c:v>
                </c:pt>
                <c:pt idx="2407">
                  <c:v>38068</c:v>
                </c:pt>
                <c:pt idx="2408">
                  <c:v>38069</c:v>
                </c:pt>
                <c:pt idx="2409">
                  <c:v>38070</c:v>
                </c:pt>
                <c:pt idx="2410">
                  <c:v>38071</c:v>
                </c:pt>
                <c:pt idx="2411">
                  <c:v>38072</c:v>
                </c:pt>
                <c:pt idx="2412">
                  <c:v>38073</c:v>
                </c:pt>
                <c:pt idx="2413">
                  <c:v>38074</c:v>
                </c:pt>
                <c:pt idx="2414">
                  <c:v>38075</c:v>
                </c:pt>
                <c:pt idx="2415">
                  <c:v>38076</c:v>
                </c:pt>
                <c:pt idx="2416">
                  <c:v>38077</c:v>
                </c:pt>
                <c:pt idx="2417">
                  <c:v>38078</c:v>
                </c:pt>
                <c:pt idx="2418">
                  <c:v>38079</c:v>
                </c:pt>
                <c:pt idx="2419">
                  <c:v>38080</c:v>
                </c:pt>
                <c:pt idx="2420">
                  <c:v>38081</c:v>
                </c:pt>
                <c:pt idx="2421">
                  <c:v>38082</c:v>
                </c:pt>
                <c:pt idx="2422">
                  <c:v>38083</c:v>
                </c:pt>
                <c:pt idx="2423">
                  <c:v>38084</c:v>
                </c:pt>
                <c:pt idx="2424">
                  <c:v>38085</c:v>
                </c:pt>
                <c:pt idx="2425">
                  <c:v>38086</c:v>
                </c:pt>
                <c:pt idx="2426">
                  <c:v>38087</c:v>
                </c:pt>
                <c:pt idx="2427">
                  <c:v>38088</c:v>
                </c:pt>
                <c:pt idx="2428">
                  <c:v>38089</c:v>
                </c:pt>
                <c:pt idx="2429">
                  <c:v>38090</c:v>
                </c:pt>
                <c:pt idx="2430">
                  <c:v>38091</c:v>
                </c:pt>
                <c:pt idx="2431">
                  <c:v>38092</c:v>
                </c:pt>
                <c:pt idx="2432">
                  <c:v>38093</c:v>
                </c:pt>
                <c:pt idx="2433">
                  <c:v>38094</c:v>
                </c:pt>
                <c:pt idx="2434">
                  <c:v>38095</c:v>
                </c:pt>
                <c:pt idx="2435">
                  <c:v>38096</c:v>
                </c:pt>
                <c:pt idx="2436">
                  <c:v>38097</c:v>
                </c:pt>
                <c:pt idx="2437">
                  <c:v>38098</c:v>
                </c:pt>
                <c:pt idx="2438">
                  <c:v>38099</c:v>
                </c:pt>
                <c:pt idx="2439">
                  <c:v>38100</c:v>
                </c:pt>
                <c:pt idx="2440">
                  <c:v>38101</c:v>
                </c:pt>
                <c:pt idx="2441">
                  <c:v>38102</c:v>
                </c:pt>
                <c:pt idx="2442">
                  <c:v>38103</c:v>
                </c:pt>
                <c:pt idx="2443">
                  <c:v>38104</c:v>
                </c:pt>
                <c:pt idx="2444">
                  <c:v>38105</c:v>
                </c:pt>
                <c:pt idx="2445">
                  <c:v>38106</c:v>
                </c:pt>
                <c:pt idx="2446">
                  <c:v>38107</c:v>
                </c:pt>
                <c:pt idx="2447">
                  <c:v>38108</c:v>
                </c:pt>
                <c:pt idx="2448">
                  <c:v>38109</c:v>
                </c:pt>
                <c:pt idx="2449">
                  <c:v>38110</c:v>
                </c:pt>
                <c:pt idx="2450">
                  <c:v>38111</c:v>
                </c:pt>
                <c:pt idx="2451">
                  <c:v>38112</c:v>
                </c:pt>
                <c:pt idx="2452">
                  <c:v>38113</c:v>
                </c:pt>
                <c:pt idx="2453">
                  <c:v>38114</c:v>
                </c:pt>
                <c:pt idx="2454">
                  <c:v>38115</c:v>
                </c:pt>
                <c:pt idx="2455">
                  <c:v>38116</c:v>
                </c:pt>
                <c:pt idx="2456">
                  <c:v>38117</c:v>
                </c:pt>
                <c:pt idx="2457">
                  <c:v>38118</c:v>
                </c:pt>
                <c:pt idx="2458">
                  <c:v>38119</c:v>
                </c:pt>
                <c:pt idx="2459">
                  <c:v>38120</c:v>
                </c:pt>
                <c:pt idx="2460">
                  <c:v>38121</c:v>
                </c:pt>
                <c:pt idx="2461">
                  <c:v>38122</c:v>
                </c:pt>
                <c:pt idx="2462">
                  <c:v>38123</c:v>
                </c:pt>
                <c:pt idx="2463">
                  <c:v>38124</c:v>
                </c:pt>
                <c:pt idx="2464">
                  <c:v>38125</c:v>
                </c:pt>
                <c:pt idx="2465">
                  <c:v>38126</c:v>
                </c:pt>
                <c:pt idx="2466">
                  <c:v>38127</c:v>
                </c:pt>
                <c:pt idx="2467">
                  <c:v>38128</c:v>
                </c:pt>
                <c:pt idx="2468">
                  <c:v>38129</c:v>
                </c:pt>
                <c:pt idx="2469">
                  <c:v>38130</c:v>
                </c:pt>
                <c:pt idx="2470">
                  <c:v>38131</c:v>
                </c:pt>
                <c:pt idx="2471">
                  <c:v>38132</c:v>
                </c:pt>
                <c:pt idx="2472">
                  <c:v>38133</c:v>
                </c:pt>
                <c:pt idx="2473">
                  <c:v>38134</c:v>
                </c:pt>
                <c:pt idx="2474">
                  <c:v>38135</c:v>
                </c:pt>
                <c:pt idx="2475">
                  <c:v>38136</c:v>
                </c:pt>
                <c:pt idx="2476">
                  <c:v>38137</c:v>
                </c:pt>
                <c:pt idx="2477">
                  <c:v>38138</c:v>
                </c:pt>
                <c:pt idx="2478">
                  <c:v>38139</c:v>
                </c:pt>
                <c:pt idx="2479">
                  <c:v>38140</c:v>
                </c:pt>
                <c:pt idx="2480">
                  <c:v>38141</c:v>
                </c:pt>
                <c:pt idx="2481">
                  <c:v>38142</c:v>
                </c:pt>
                <c:pt idx="2482">
                  <c:v>38143</c:v>
                </c:pt>
                <c:pt idx="2483">
                  <c:v>38144</c:v>
                </c:pt>
                <c:pt idx="2484">
                  <c:v>38145</c:v>
                </c:pt>
                <c:pt idx="2485">
                  <c:v>38146</c:v>
                </c:pt>
                <c:pt idx="2486">
                  <c:v>38147</c:v>
                </c:pt>
                <c:pt idx="2487">
                  <c:v>38148</c:v>
                </c:pt>
                <c:pt idx="2488">
                  <c:v>38149</c:v>
                </c:pt>
                <c:pt idx="2489">
                  <c:v>38150</c:v>
                </c:pt>
                <c:pt idx="2490">
                  <c:v>38151</c:v>
                </c:pt>
                <c:pt idx="2491">
                  <c:v>38152</c:v>
                </c:pt>
                <c:pt idx="2492">
                  <c:v>38153</c:v>
                </c:pt>
                <c:pt idx="2493">
                  <c:v>38154</c:v>
                </c:pt>
                <c:pt idx="2494">
                  <c:v>38155</c:v>
                </c:pt>
                <c:pt idx="2495">
                  <c:v>38156</c:v>
                </c:pt>
                <c:pt idx="2496">
                  <c:v>38157</c:v>
                </c:pt>
                <c:pt idx="2497">
                  <c:v>38158</c:v>
                </c:pt>
                <c:pt idx="2498">
                  <c:v>38159</c:v>
                </c:pt>
                <c:pt idx="2499">
                  <c:v>38160</c:v>
                </c:pt>
                <c:pt idx="2500">
                  <c:v>38161</c:v>
                </c:pt>
                <c:pt idx="2501">
                  <c:v>38162</c:v>
                </c:pt>
                <c:pt idx="2502">
                  <c:v>38163</c:v>
                </c:pt>
                <c:pt idx="2503">
                  <c:v>38164</c:v>
                </c:pt>
                <c:pt idx="2504">
                  <c:v>38165</c:v>
                </c:pt>
                <c:pt idx="2505">
                  <c:v>38166</c:v>
                </c:pt>
                <c:pt idx="2506">
                  <c:v>38167</c:v>
                </c:pt>
                <c:pt idx="2507">
                  <c:v>38168</c:v>
                </c:pt>
                <c:pt idx="2508">
                  <c:v>38169</c:v>
                </c:pt>
                <c:pt idx="2509">
                  <c:v>38170</c:v>
                </c:pt>
                <c:pt idx="2510">
                  <c:v>38171</c:v>
                </c:pt>
                <c:pt idx="2511">
                  <c:v>38172</c:v>
                </c:pt>
                <c:pt idx="2512">
                  <c:v>38173</c:v>
                </c:pt>
                <c:pt idx="2513">
                  <c:v>38174</c:v>
                </c:pt>
                <c:pt idx="2514">
                  <c:v>38175</c:v>
                </c:pt>
                <c:pt idx="2515">
                  <c:v>38176</c:v>
                </c:pt>
                <c:pt idx="2516">
                  <c:v>38177</c:v>
                </c:pt>
                <c:pt idx="2517">
                  <c:v>38178</c:v>
                </c:pt>
                <c:pt idx="2518">
                  <c:v>38179</c:v>
                </c:pt>
                <c:pt idx="2519">
                  <c:v>38180</c:v>
                </c:pt>
                <c:pt idx="2520">
                  <c:v>38181</c:v>
                </c:pt>
                <c:pt idx="2521">
                  <c:v>38182</c:v>
                </c:pt>
                <c:pt idx="2522">
                  <c:v>38183</c:v>
                </c:pt>
                <c:pt idx="2523">
                  <c:v>38184</c:v>
                </c:pt>
                <c:pt idx="2524">
                  <c:v>38185</c:v>
                </c:pt>
                <c:pt idx="2525">
                  <c:v>38186</c:v>
                </c:pt>
                <c:pt idx="2526">
                  <c:v>38187</c:v>
                </c:pt>
                <c:pt idx="2527">
                  <c:v>38188</c:v>
                </c:pt>
                <c:pt idx="2528">
                  <c:v>38189</c:v>
                </c:pt>
                <c:pt idx="2529">
                  <c:v>38190</c:v>
                </c:pt>
                <c:pt idx="2530">
                  <c:v>38191</c:v>
                </c:pt>
                <c:pt idx="2531">
                  <c:v>38192</c:v>
                </c:pt>
                <c:pt idx="2532">
                  <c:v>38193</c:v>
                </c:pt>
                <c:pt idx="2533">
                  <c:v>38194</c:v>
                </c:pt>
                <c:pt idx="2534">
                  <c:v>38195</c:v>
                </c:pt>
                <c:pt idx="2535">
                  <c:v>38196</c:v>
                </c:pt>
                <c:pt idx="2536">
                  <c:v>38197</c:v>
                </c:pt>
                <c:pt idx="2537">
                  <c:v>38198</c:v>
                </c:pt>
                <c:pt idx="2538">
                  <c:v>38199</c:v>
                </c:pt>
                <c:pt idx="2539">
                  <c:v>38200</c:v>
                </c:pt>
                <c:pt idx="2540">
                  <c:v>38201</c:v>
                </c:pt>
                <c:pt idx="2541">
                  <c:v>38202</c:v>
                </c:pt>
                <c:pt idx="2542">
                  <c:v>38203</c:v>
                </c:pt>
                <c:pt idx="2543">
                  <c:v>38204</c:v>
                </c:pt>
                <c:pt idx="2544">
                  <c:v>38205</c:v>
                </c:pt>
                <c:pt idx="2545">
                  <c:v>38206</c:v>
                </c:pt>
                <c:pt idx="2546">
                  <c:v>38207</c:v>
                </c:pt>
                <c:pt idx="2547">
                  <c:v>38208</c:v>
                </c:pt>
                <c:pt idx="2548">
                  <c:v>38209</c:v>
                </c:pt>
                <c:pt idx="2549">
                  <c:v>38210</c:v>
                </c:pt>
                <c:pt idx="2550">
                  <c:v>38211</c:v>
                </c:pt>
                <c:pt idx="2551">
                  <c:v>38212</c:v>
                </c:pt>
                <c:pt idx="2552">
                  <c:v>38213</c:v>
                </c:pt>
                <c:pt idx="2553">
                  <c:v>38214</c:v>
                </c:pt>
                <c:pt idx="2554">
                  <c:v>38215</c:v>
                </c:pt>
                <c:pt idx="2555">
                  <c:v>38216</c:v>
                </c:pt>
                <c:pt idx="2556">
                  <c:v>38217</c:v>
                </c:pt>
                <c:pt idx="2557">
                  <c:v>38218</c:v>
                </c:pt>
                <c:pt idx="2558">
                  <c:v>38219</c:v>
                </c:pt>
                <c:pt idx="2559">
                  <c:v>38220</c:v>
                </c:pt>
                <c:pt idx="2560">
                  <c:v>38221</c:v>
                </c:pt>
                <c:pt idx="2561">
                  <c:v>38222</c:v>
                </c:pt>
                <c:pt idx="2562">
                  <c:v>38223</c:v>
                </c:pt>
                <c:pt idx="2563">
                  <c:v>38224</c:v>
                </c:pt>
                <c:pt idx="2564">
                  <c:v>38225</c:v>
                </c:pt>
                <c:pt idx="2565">
                  <c:v>38226</c:v>
                </c:pt>
                <c:pt idx="2566">
                  <c:v>38227</c:v>
                </c:pt>
                <c:pt idx="2567">
                  <c:v>38228</c:v>
                </c:pt>
                <c:pt idx="2568">
                  <c:v>38229</c:v>
                </c:pt>
                <c:pt idx="2569">
                  <c:v>38230</c:v>
                </c:pt>
                <c:pt idx="2570">
                  <c:v>38231</c:v>
                </c:pt>
                <c:pt idx="2571">
                  <c:v>38232</c:v>
                </c:pt>
                <c:pt idx="2572">
                  <c:v>38233</c:v>
                </c:pt>
                <c:pt idx="2573">
                  <c:v>38234</c:v>
                </c:pt>
                <c:pt idx="2574">
                  <c:v>38235</c:v>
                </c:pt>
                <c:pt idx="2575">
                  <c:v>38236</c:v>
                </c:pt>
                <c:pt idx="2576">
                  <c:v>38237</c:v>
                </c:pt>
                <c:pt idx="2577">
                  <c:v>38238</c:v>
                </c:pt>
                <c:pt idx="2578">
                  <c:v>38239</c:v>
                </c:pt>
                <c:pt idx="2579">
                  <c:v>38240</c:v>
                </c:pt>
                <c:pt idx="2580">
                  <c:v>38241</c:v>
                </c:pt>
                <c:pt idx="2581">
                  <c:v>38242</c:v>
                </c:pt>
                <c:pt idx="2582">
                  <c:v>38243</c:v>
                </c:pt>
                <c:pt idx="2583">
                  <c:v>38244</c:v>
                </c:pt>
                <c:pt idx="2584">
                  <c:v>38245</c:v>
                </c:pt>
                <c:pt idx="2585">
                  <c:v>38246</c:v>
                </c:pt>
                <c:pt idx="2586">
                  <c:v>38247</c:v>
                </c:pt>
                <c:pt idx="2587">
                  <c:v>38248</c:v>
                </c:pt>
                <c:pt idx="2588">
                  <c:v>38249</c:v>
                </c:pt>
                <c:pt idx="2589">
                  <c:v>38250</c:v>
                </c:pt>
                <c:pt idx="2590">
                  <c:v>38251</c:v>
                </c:pt>
                <c:pt idx="2591">
                  <c:v>38252</c:v>
                </c:pt>
                <c:pt idx="2592">
                  <c:v>38253</c:v>
                </c:pt>
                <c:pt idx="2593">
                  <c:v>38254</c:v>
                </c:pt>
                <c:pt idx="2594">
                  <c:v>38255</c:v>
                </c:pt>
                <c:pt idx="2595">
                  <c:v>38256</c:v>
                </c:pt>
                <c:pt idx="2596">
                  <c:v>38257</c:v>
                </c:pt>
                <c:pt idx="2597">
                  <c:v>38258</c:v>
                </c:pt>
                <c:pt idx="2598">
                  <c:v>38259</c:v>
                </c:pt>
                <c:pt idx="2599">
                  <c:v>38260</c:v>
                </c:pt>
                <c:pt idx="2600">
                  <c:v>38261</c:v>
                </c:pt>
                <c:pt idx="2601">
                  <c:v>38262</c:v>
                </c:pt>
                <c:pt idx="2602">
                  <c:v>38263</c:v>
                </c:pt>
                <c:pt idx="2603">
                  <c:v>38264</c:v>
                </c:pt>
                <c:pt idx="2604">
                  <c:v>38265</c:v>
                </c:pt>
                <c:pt idx="2605">
                  <c:v>38266</c:v>
                </c:pt>
                <c:pt idx="2606">
                  <c:v>38267</c:v>
                </c:pt>
                <c:pt idx="2607">
                  <c:v>38268</c:v>
                </c:pt>
                <c:pt idx="2608">
                  <c:v>38269</c:v>
                </c:pt>
                <c:pt idx="2609">
                  <c:v>38270</c:v>
                </c:pt>
                <c:pt idx="2610">
                  <c:v>38271</c:v>
                </c:pt>
                <c:pt idx="2611">
                  <c:v>38272</c:v>
                </c:pt>
                <c:pt idx="2612">
                  <c:v>38273</c:v>
                </c:pt>
                <c:pt idx="2613">
                  <c:v>38274</c:v>
                </c:pt>
                <c:pt idx="2614">
                  <c:v>38275</c:v>
                </c:pt>
                <c:pt idx="2615">
                  <c:v>38276</c:v>
                </c:pt>
                <c:pt idx="2616">
                  <c:v>38277</c:v>
                </c:pt>
                <c:pt idx="2617">
                  <c:v>38278</c:v>
                </c:pt>
                <c:pt idx="2618">
                  <c:v>38279</c:v>
                </c:pt>
                <c:pt idx="2619">
                  <c:v>38280</c:v>
                </c:pt>
                <c:pt idx="2620">
                  <c:v>38281</c:v>
                </c:pt>
                <c:pt idx="2621">
                  <c:v>38282</c:v>
                </c:pt>
                <c:pt idx="2622">
                  <c:v>38283</c:v>
                </c:pt>
                <c:pt idx="2623">
                  <c:v>38284</c:v>
                </c:pt>
                <c:pt idx="2624">
                  <c:v>38285</c:v>
                </c:pt>
                <c:pt idx="2625">
                  <c:v>38286</c:v>
                </c:pt>
                <c:pt idx="2626">
                  <c:v>38287</c:v>
                </c:pt>
                <c:pt idx="2627">
                  <c:v>38288</c:v>
                </c:pt>
                <c:pt idx="2628">
                  <c:v>38289</c:v>
                </c:pt>
                <c:pt idx="2629">
                  <c:v>38290</c:v>
                </c:pt>
                <c:pt idx="2630">
                  <c:v>38291</c:v>
                </c:pt>
                <c:pt idx="2631">
                  <c:v>38292</c:v>
                </c:pt>
                <c:pt idx="2632">
                  <c:v>38293</c:v>
                </c:pt>
                <c:pt idx="2633">
                  <c:v>38294</c:v>
                </c:pt>
                <c:pt idx="2634">
                  <c:v>38295</c:v>
                </c:pt>
                <c:pt idx="2635">
                  <c:v>38296</c:v>
                </c:pt>
                <c:pt idx="2636">
                  <c:v>38297</c:v>
                </c:pt>
                <c:pt idx="2637">
                  <c:v>38298</c:v>
                </c:pt>
                <c:pt idx="2638">
                  <c:v>38299</c:v>
                </c:pt>
                <c:pt idx="2639">
                  <c:v>38300</c:v>
                </c:pt>
                <c:pt idx="2640">
                  <c:v>38301</c:v>
                </c:pt>
                <c:pt idx="2641">
                  <c:v>38302</c:v>
                </c:pt>
                <c:pt idx="2642">
                  <c:v>38303</c:v>
                </c:pt>
                <c:pt idx="2643">
                  <c:v>38304</c:v>
                </c:pt>
                <c:pt idx="2644">
                  <c:v>38305</c:v>
                </c:pt>
                <c:pt idx="2645">
                  <c:v>38306</c:v>
                </c:pt>
                <c:pt idx="2646">
                  <c:v>38307</c:v>
                </c:pt>
                <c:pt idx="2647">
                  <c:v>38308</c:v>
                </c:pt>
                <c:pt idx="2648">
                  <c:v>38309</c:v>
                </c:pt>
                <c:pt idx="2649">
                  <c:v>38310</c:v>
                </c:pt>
                <c:pt idx="2650">
                  <c:v>38311</c:v>
                </c:pt>
                <c:pt idx="2651">
                  <c:v>38312</c:v>
                </c:pt>
                <c:pt idx="2652">
                  <c:v>38313</c:v>
                </c:pt>
                <c:pt idx="2653">
                  <c:v>38314</c:v>
                </c:pt>
                <c:pt idx="2654">
                  <c:v>38315</c:v>
                </c:pt>
                <c:pt idx="2655">
                  <c:v>38316</c:v>
                </c:pt>
                <c:pt idx="2656">
                  <c:v>38317</c:v>
                </c:pt>
                <c:pt idx="2657">
                  <c:v>38318</c:v>
                </c:pt>
                <c:pt idx="2658">
                  <c:v>38319</c:v>
                </c:pt>
                <c:pt idx="2659">
                  <c:v>38320</c:v>
                </c:pt>
                <c:pt idx="2660">
                  <c:v>38321</c:v>
                </c:pt>
                <c:pt idx="2661">
                  <c:v>38322</c:v>
                </c:pt>
                <c:pt idx="2662">
                  <c:v>38323</c:v>
                </c:pt>
                <c:pt idx="2663">
                  <c:v>38324</c:v>
                </c:pt>
                <c:pt idx="2664">
                  <c:v>38325</c:v>
                </c:pt>
                <c:pt idx="2665">
                  <c:v>38326</c:v>
                </c:pt>
                <c:pt idx="2666">
                  <c:v>38327</c:v>
                </c:pt>
                <c:pt idx="2667">
                  <c:v>38328</c:v>
                </c:pt>
                <c:pt idx="2668">
                  <c:v>38329</c:v>
                </c:pt>
                <c:pt idx="2669">
                  <c:v>38330</c:v>
                </c:pt>
                <c:pt idx="2670">
                  <c:v>38331</c:v>
                </c:pt>
                <c:pt idx="2671">
                  <c:v>38332</c:v>
                </c:pt>
                <c:pt idx="2672">
                  <c:v>38333</c:v>
                </c:pt>
                <c:pt idx="2673">
                  <c:v>38334</c:v>
                </c:pt>
                <c:pt idx="2674">
                  <c:v>38335</c:v>
                </c:pt>
                <c:pt idx="2675">
                  <c:v>38336</c:v>
                </c:pt>
                <c:pt idx="2676">
                  <c:v>38337</c:v>
                </c:pt>
                <c:pt idx="2677">
                  <c:v>38338</c:v>
                </c:pt>
                <c:pt idx="2678">
                  <c:v>38339</c:v>
                </c:pt>
                <c:pt idx="2679">
                  <c:v>38340</c:v>
                </c:pt>
                <c:pt idx="2680">
                  <c:v>38341</c:v>
                </c:pt>
                <c:pt idx="2681">
                  <c:v>38342</c:v>
                </c:pt>
                <c:pt idx="2682">
                  <c:v>38343</c:v>
                </c:pt>
                <c:pt idx="2683">
                  <c:v>38344</c:v>
                </c:pt>
                <c:pt idx="2684">
                  <c:v>38345</c:v>
                </c:pt>
                <c:pt idx="2685">
                  <c:v>38346</c:v>
                </c:pt>
                <c:pt idx="2686">
                  <c:v>38347</c:v>
                </c:pt>
                <c:pt idx="2687">
                  <c:v>38348</c:v>
                </c:pt>
                <c:pt idx="2688">
                  <c:v>38349</c:v>
                </c:pt>
                <c:pt idx="2689">
                  <c:v>38350</c:v>
                </c:pt>
                <c:pt idx="2690">
                  <c:v>38351</c:v>
                </c:pt>
                <c:pt idx="2691">
                  <c:v>38352</c:v>
                </c:pt>
                <c:pt idx="2692">
                  <c:v>38353</c:v>
                </c:pt>
                <c:pt idx="2693">
                  <c:v>38354</c:v>
                </c:pt>
                <c:pt idx="2694">
                  <c:v>38355</c:v>
                </c:pt>
                <c:pt idx="2695">
                  <c:v>38356</c:v>
                </c:pt>
                <c:pt idx="2696">
                  <c:v>38357</c:v>
                </c:pt>
                <c:pt idx="2697">
                  <c:v>38358</c:v>
                </c:pt>
                <c:pt idx="2698">
                  <c:v>38359</c:v>
                </c:pt>
                <c:pt idx="2699">
                  <c:v>38360</c:v>
                </c:pt>
                <c:pt idx="2700">
                  <c:v>38361</c:v>
                </c:pt>
                <c:pt idx="2701">
                  <c:v>38362</c:v>
                </c:pt>
                <c:pt idx="2702">
                  <c:v>38363</c:v>
                </c:pt>
                <c:pt idx="2703">
                  <c:v>38364</c:v>
                </c:pt>
                <c:pt idx="2704">
                  <c:v>38365</c:v>
                </c:pt>
                <c:pt idx="2705">
                  <c:v>38366</c:v>
                </c:pt>
                <c:pt idx="2706">
                  <c:v>38367</c:v>
                </c:pt>
                <c:pt idx="2707">
                  <c:v>38368</c:v>
                </c:pt>
                <c:pt idx="2708">
                  <c:v>38369</c:v>
                </c:pt>
                <c:pt idx="2709">
                  <c:v>38370</c:v>
                </c:pt>
                <c:pt idx="2710">
                  <c:v>38371</c:v>
                </c:pt>
                <c:pt idx="2711">
                  <c:v>38372</c:v>
                </c:pt>
                <c:pt idx="2712">
                  <c:v>38373</c:v>
                </c:pt>
                <c:pt idx="2713">
                  <c:v>38374</c:v>
                </c:pt>
                <c:pt idx="2714">
                  <c:v>38375</c:v>
                </c:pt>
                <c:pt idx="2715">
                  <c:v>38376</c:v>
                </c:pt>
                <c:pt idx="2716">
                  <c:v>38377</c:v>
                </c:pt>
                <c:pt idx="2717">
                  <c:v>38378</c:v>
                </c:pt>
                <c:pt idx="2718">
                  <c:v>38379</c:v>
                </c:pt>
                <c:pt idx="2719">
                  <c:v>38380</c:v>
                </c:pt>
                <c:pt idx="2720">
                  <c:v>38381</c:v>
                </c:pt>
                <c:pt idx="2721">
                  <c:v>38382</c:v>
                </c:pt>
                <c:pt idx="2722">
                  <c:v>38383</c:v>
                </c:pt>
                <c:pt idx="2723">
                  <c:v>38384</c:v>
                </c:pt>
                <c:pt idx="2724">
                  <c:v>38385</c:v>
                </c:pt>
                <c:pt idx="2725">
                  <c:v>38386</c:v>
                </c:pt>
                <c:pt idx="2726">
                  <c:v>38387</c:v>
                </c:pt>
                <c:pt idx="2727">
                  <c:v>38388</c:v>
                </c:pt>
                <c:pt idx="2728">
                  <c:v>38389</c:v>
                </c:pt>
                <c:pt idx="2729">
                  <c:v>38390</c:v>
                </c:pt>
                <c:pt idx="2730">
                  <c:v>38391</c:v>
                </c:pt>
                <c:pt idx="2731">
                  <c:v>38392</c:v>
                </c:pt>
                <c:pt idx="2732">
                  <c:v>38393</c:v>
                </c:pt>
                <c:pt idx="2733">
                  <c:v>38394</c:v>
                </c:pt>
                <c:pt idx="2734">
                  <c:v>38395</c:v>
                </c:pt>
                <c:pt idx="2735">
                  <c:v>38396</c:v>
                </c:pt>
                <c:pt idx="2736">
                  <c:v>38397</c:v>
                </c:pt>
                <c:pt idx="2737">
                  <c:v>38398</c:v>
                </c:pt>
                <c:pt idx="2738">
                  <c:v>38399</c:v>
                </c:pt>
                <c:pt idx="2739">
                  <c:v>38400</c:v>
                </c:pt>
                <c:pt idx="2740">
                  <c:v>38401</c:v>
                </c:pt>
                <c:pt idx="2741">
                  <c:v>38402</c:v>
                </c:pt>
                <c:pt idx="2742">
                  <c:v>38403</c:v>
                </c:pt>
                <c:pt idx="2743">
                  <c:v>38404</c:v>
                </c:pt>
                <c:pt idx="2744">
                  <c:v>38405</c:v>
                </c:pt>
                <c:pt idx="2745">
                  <c:v>38406</c:v>
                </c:pt>
                <c:pt idx="2746">
                  <c:v>38407</c:v>
                </c:pt>
                <c:pt idx="2747">
                  <c:v>38408</c:v>
                </c:pt>
                <c:pt idx="2748">
                  <c:v>38409</c:v>
                </c:pt>
                <c:pt idx="2749">
                  <c:v>38410</c:v>
                </c:pt>
                <c:pt idx="2750">
                  <c:v>38411</c:v>
                </c:pt>
                <c:pt idx="2751">
                  <c:v>38412</c:v>
                </c:pt>
                <c:pt idx="2752">
                  <c:v>38413</c:v>
                </c:pt>
                <c:pt idx="2753">
                  <c:v>38414</c:v>
                </c:pt>
                <c:pt idx="2754">
                  <c:v>38415</c:v>
                </c:pt>
                <c:pt idx="2755">
                  <c:v>38416</c:v>
                </c:pt>
                <c:pt idx="2756">
                  <c:v>38417</c:v>
                </c:pt>
                <c:pt idx="2757">
                  <c:v>38418</c:v>
                </c:pt>
                <c:pt idx="2758">
                  <c:v>38419</c:v>
                </c:pt>
                <c:pt idx="2759">
                  <c:v>38420</c:v>
                </c:pt>
                <c:pt idx="2760">
                  <c:v>38421</c:v>
                </c:pt>
                <c:pt idx="2761">
                  <c:v>38422</c:v>
                </c:pt>
                <c:pt idx="2762">
                  <c:v>38423</c:v>
                </c:pt>
                <c:pt idx="2763">
                  <c:v>38424</c:v>
                </c:pt>
                <c:pt idx="2764">
                  <c:v>38425</c:v>
                </c:pt>
                <c:pt idx="2765">
                  <c:v>38426</c:v>
                </c:pt>
                <c:pt idx="2766">
                  <c:v>38427</c:v>
                </c:pt>
                <c:pt idx="2767">
                  <c:v>38428</c:v>
                </c:pt>
                <c:pt idx="2768">
                  <c:v>38429</c:v>
                </c:pt>
                <c:pt idx="2769">
                  <c:v>38430</c:v>
                </c:pt>
                <c:pt idx="2770">
                  <c:v>38431</c:v>
                </c:pt>
                <c:pt idx="2771">
                  <c:v>38432</c:v>
                </c:pt>
                <c:pt idx="2772">
                  <c:v>38433</c:v>
                </c:pt>
                <c:pt idx="2773">
                  <c:v>38434</c:v>
                </c:pt>
                <c:pt idx="2774">
                  <c:v>38435</c:v>
                </c:pt>
                <c:pt idx="2775">
                  <c:v>38436</c:v>
                </c:pt>
                <c:pt idx="2776">
                  <c:v>38437</c:v>
                </c:pt>
                <c:pt idx="2777">
                  <c:v>38438</c:v>
                </c:pt>
                <c:pt idx="2778">
                  <c:v>38439</c:v>
                </c:pt>
                <c:pt idx="2779">
                  <c:v>38440</c:v>
                </c:pt>
                <c:pt idx="2780">
                  <c:v>38441</c:v>
                </c:pt>
                <c:pt idx="2781">
                  <c:v>38442</c:v>
                </c:pt>
                <c:pt idx="2782">
                  <c:v>38443</c:v>
                </c:pt>
                <c:pt idx="2783">
                  <c:v>38444</c:v>
                </c:pt>
                <c:pt idx="2784">
                  <c:v>38445</c:v>
                </c:pt>
                <c:pt idx="2785">
                  <c:v>38446</c:v>
                </c:pt>
                <c:pt idx="2786">
                  <c:v>38447</c:v>
                </c:pt>
                <c:pt idx="2787">
                  <c:v>38448</c:v>
                </c:pt>
                <c:pt idx="2788">
                  <c:v>38449</c:v>
                </c:pt>
                <c:pt idx="2789">
                  <c:v>38450</c:v>
                </c:pt>
                <c:pt idx="2790">
                  <c:v>38451</c:v>
                </c:pt>
                <c:pt idx="2791">
                  <c:v>38452</c:v>
                </c:pt>
                <c:pt idx="2792">
                  <c:v>38453</c:v>
                </c:pt>
                <c:pt idx="2793">
                  <c:v>38454</c:v>
                </c:pt>
                <c:pt idx="2794">
                  <c:v>38455</c:v>
                </c:pt>
                <c:pt idx="2795">
                  <c:v>38456</c:v>
                </c:pt>
                <c:pt idx="2796">
                  <c:v>38457</c:v>
                </c:pt>
                <c:pt idx="2797">
                  <c:v>38458</c:v>
                </c:pt>
                <c:pt idx="2798">
                  <c:v>38459</c:v>
                </c:pt>
                <c:pt idx="2799">
                  <c:v>38460</c:v>
                </c:pt>
                <c:pt idx="2800">
                  <c:v>38461</c:v>
                </c:pt>
                <c:pt idx="2801">
                  <c:v>38462</c:v>
                </c:pt>
                <c:pt idx="2802">
                  <c:v>38463</c:v>
                </c:pt>
                <c:pt idx="2803">
                  <c:v>38464</c:v>
                </c:pt>
                <c:pt idx="2804">
                  <c:v>38465</c:v>
                </c:pt>
                <c:pt idx="2805">
                  <c:v>38466</c:v>
                </c:pt>
                <c:pt idx="2806">
                  <c:v>38467</c:v>
                </c:pt>
                <c:pt idx="2807">
                  <c:v>38468</c:v>
                </c:pt>
                <c:pt idx="2808">
                  <c:v>38469</c:v>
                </c:pt>
                <c:pt idx="2809">
                  <c:v>38470</c:v>
                </c:pt>
                <c:pt idx="2810">
                  <c:v>38471</c:v>
                </c:pt>
                <c:pt idx="2811">
                  <c:v>38472</c:v>
                </c:pt>
                <c:pt idx="2812">
                  <c:v>38473</c:v>
                </c:pt>
                <c:pt idx="2813">
                  <c:v>38474</c:v>
                </c:pt>
                <c:pt idx="2814">
                  <c:v>38475</c:v>
                </c:pt>
                <c:pt idx="2815">
                  <c:v>38476</c:v>
                </c:pt>
                <c:pt idx="2816">
                  <c:v>38477</c:v>
                </c:pt>
                <c:pt idx="2817">
                  <c:v>38478</c:v>
                </c:pt>
                <c:pt idx="2818">
                  <c:v>38479</c:v>
                </c:pt>
                <c:pt idx="2819">
                  <c:v>38480</c:v>
                </c:pt>
                <c:pt idx="2820">
                  <c:v>38481</c:v>
                </c:pt>
                <c:pt idx="2821">
                  <c:v>38482</c:v>
                </c:pt>
                <c:pt idx="2822">
                  <c:v>38483</c:v>
                </c:pt>
                <c:pt idx="2823">
                  <c:v>38484</c:v>
                </c:pt>
                <c:pt idx="2824">
                  <c:v>38485</c:v>
                </c:pt>
                <c:pt idx="2825">
                  <c:v>38486</c:v>
                </c:pt>
                <c:pt idx="2826">
                  <c:v>38487</c:v>
                </c:pt>
                <c:pt idx="2827">
                  <c:v>38488</c:v>
                </c:pt>
                <c:pt idx="2828">
                  <c:v>38489</c:v>
                </c:pt>
                <c:pt idx="2829">
                  <c:v>38490</c:v>
                </c:pt>
                <c:pt idx="2830">
                  <c:v>38491</c:v>
                </c:pt>
                <c:pt idx="2831">
                  <c:v>38492</c:v>
                </c:pt>
                <c:pt idx="2832">
                  <c:v>38493</c:v>
                </c:pt>
                <c:pt idx="2833">
                  <c:v>38494</c:v>
                </c:pt>
                <c:pt idx="2834">
                  <c:v>38495</c:v>
                </c:pt>
                <c:pt idx="2835">
                  <c:v>38496</c:v>
                </c:pt>
                <c:pt idx="2836">
                  <c:v>38497</c:v>
                </c:pt>
                <c:pt idx="2837">
                  <c:v>38498</c:v>
                </c:pt>
                <c:pt idx="2838">
                  <c:v>38499</c:v>
                </c:pt>
                <c:pt idx="2839">
                  <c:v>38500</c:v>
                </c:pt>
                <c:pt idx="2840">
                  <c:v>38501</c:v>
                </c:pt>
                <c:pt idx="2841">
                  <c:v>38502</c:v>
                </c:pt>
                <c:pt idx="2842">
                  <c:v>38503</c:v>
                </c:pt>
                <c:pt idx="2843">
                  <c:v>38504</c:v>
                </c:pt>
                <c:pt idx="2844">
                  <c:v>38505</c:v>
                </c:pt>
                <c:pt idx="2845">
                  <c:v>38506</c:v>
                </c:pt>
                <c:pt idx="2846">
                  <c:v>38507</c:v>
                </c:pt>
                <c:pt idx="2847">
                  <c:v>38508</c:v>
                </c:pt>
                <c:pt idx="2848">
                  <c:v>38509</c:v>
                </c:pt>
                <c:pt idx="2849">
                  <c:v>38510</c:v>
                </c:pt>
                <c:pt idx="2850">
                  <c:v>38511</c:v>
                </c:pt>
                <c:pt idx="2851">
                  <c:v>38512</c:v>
                </c:pt>
                <c:pt idx="2852">
                  <c:v>38513</c:v>
                </c:pt>
                <c:pt idx="2853">
                  <c:v>38514</c:v>
                </c:pt>
                <c:pt idx="2854">
                  <c:v>38515</c:v>
                </c:pt>
                <c:pt idx="2855">
                  <c:v>38516</c:v>
                </c:pt>
                <c:pt idx="2856">
                  <c:v>38517</c:v>
                </c:pt>
                <c:pt idx="2857">
                  <c:v>38518</c:v>
                </c:pt>
                <c:pt idx="2858">
                  <c:v>38519</c:v>
                </c:pt>
                <c:pt idx="2859">
                  <c:v>38520</c:v>
                </c:pt>
                <c:pt idx="2860">
                  <c:v>38521</c:v>
                </c:pt>
                <c:pt idx="2861">
                  <c:v>38522</c:v>
                </c:pt>
                <c:pt idx="2862">
                  <c:v>38523</c:v>
                </c:pt>
                <c:pt idx="2863">
                  <c:v>38524</c:v>
                </c:pt>
                <c:pt idx="2864">
                  <c:v>38525</c:v>
                </c:pt>
                <c:pt idx="2865">
                  <c:v>38526</c:v>
                </c:pt>
                <c:pt idx="2866">
                  <c:v>38527</c:v>
                </c:pt>
                <c:pt idx="2867">
                  <c:v>38528</c:v>
                </c:pt>
                <c:pt idx="2868">
                  <c:v>38529</c:v>
                </c:pt>
                <c:pt idx="2869">
                  <c:v>38530</c:v>
                </c:pt>
                <c:pt idx="2870">
                  <c:v>38531</c:v>
                </c:pt>
                <c:pt idx="2871">
                  <c:v>38532</c:v>
                </c:pt>
                <c:pt idx="2872">
                  <c:v>38533</c:v>
                </c:pt>
                <c:pt idx="2873">
                  <c:v>38534</c:v>
                </c:pt>
                <c:pt idx="2874">
                  <c:v>38535</c:v>
                </c:pt>
                <c:pt idx="2875">
                  <c:v>38536</c:v>
                </c:pt>
                <c:pt idx="2876">
                  <c:v>38537</c:v>
                </c:pt>
                <c:pt idx="2877">
                  <c:v>38538</c:v>
                </c:pt>
                <c:pt idx="2878">
                  <c:v>38539</c:v>
                </c:pt>
                <c:pt idx="2879">
                  <c:v>38540</c:v>
                </c:pt>
                <c:pt idx="2880">
                  <c:v>38541</c:v>
                </c:pt>
                <c:pt idx="2881">
                  <c:v>38542</c:v>
                </c:pt>
                <c:pt idx="2882">
                  <c:v>38543</c:v>
                </c:pt>
                <c:pt idx="2883">
                  <c:v>38544</c:v>
                </c:pt>
                <c:pt idx="2884">
                  <c:v>38545</c:v>
                </c:pt>
                <c:pt idx="2885">
                  <c:v>38546</c:v>
                </c:pt>
                <c:pt idx="2886">
                  <c:v>38547</c:v>
                </c:pt>
                <c:pt idx="2887">
                  <c:v>38548</c:v>
                </c:pt>
                <c:pt idx="2888">
                  <c:v>38549</c:v>
                </c:pt>
                <c:pt idx="2889">
                  <c:v>38550</c:v>
                </c:pt>
                <c:pt idx="2890">
                  <c:v>38551</c:v>
                </c:pt>
                <c:pt idx="2891">
                  <c:v>38552</c:v>
                </c:pt>
                <c:pt idx="2892">
                  <c:v>38553</c:v>
                </c:pt>
                <c:pt idx="2893">
                  <c:v>38554</c:v>
                </c:pt>
                <c:pt idx="2894">
                  <c:v>38555</c:v>
                </c:pt>
                <c:pt idx="2895">
                  <c:v>38556</c:v>
                </c:pt>
                <c:pt idx="2896">
                  <c:v>38557</c:v>
                </c:pt>
                <c:pt idx="2897">
                  <c:v>38558</c:v>
                </c:pt>
                <c:pt idx="2898">
                  <c:v>38559</c:v>
                </c:pt>
                <c:pt idx="2899">
                  <c:v>38560</c:v>
                </c:pt>
                <c:pt idx="2900">
                  <c:v>38561</c:v>
                </c:pt>
                <c:pt idx="2901">
                  <c:v>38562</c:v>
                </c:pt>
                <c:pt idx="2902">
                  <c:v>38563</c:v>
                </c:pt>
                <c:pt idx="2903">
                  <c:v>38564</c:v>
                </c:pt>
                <c:pt idx="2904">
                  <c:v>38565</c:v>
                </c:pt>
                <c:pt idx="2905">
                  <c:v>38566</c:v>
                </c:pt>
                <c:pt idx="2906">
                  <c:v>38567</c:v>
                </c:pt>
                <c:pt idx="2907">
                  <c:v>38568</c:v>
                </c:pt>
                <c:pt idx="2908">
                  <c:v>38569</c:v>
                </c:pt>
                <c:pt idx="2909">
                  <c:v>38570</c:v>
                </c:pt>
                <c:pt idx="2910">
                  <c:v>38571</c:v>
                </c:pt>
                <c:pt idx="2911">
                  <c:v>38572</c:v>
                </c:pt>
                <c:pt idx="2912">
                  <c:v>38573</c:v>
                </c:pt>
                <c:pt idx="2913">
                  <c:v>38574</c:v>
                </c:pt>
                <c:pt idx="2914">
                  <c:v>38575</c:v>
                </c:pt>
                <c:pt idx="2915">
                  <c:v>38576</c:v>
                </c:pt>
                <c:pt idx="2916">
                  <c:v>38577</c:v>
                </c:pt>
                <c:pt idx="2917">
                  <c:v>38578</c:v>
                </c:pt>
                <c:pt idx="2918">
                  <c:v>38579</c:v>
                </c:pt>
                <c:pt idx="2919">
                  <c:v>38580</c:v>
                </c:pt>
                <c:pt idx="2920">
                  <c:v>38581</c:v>
                </c:pt>
                <c:pt idx="2921">
                  <c:v>38582</c:v>
                </c:pt>
                <c:pt idx="2922">
                  <c:v>38583</c:v>
                </c:pt>
                <c:pt idx="2923">
                  <c:v>38584</c:v>
                </c:pt>
                <c:pt idx="2924">
                  <c:v>38585</c:v>
                </c:pt>
                <c:pt idx="2925">
                  <c:v>38586</c:v>
                </c:pt>
                <c:pt idx="2926">
                  <c:v>38587</c:v>
                </c:pt>
                <c:pt idx="2927">
                  <c:v>38588</c:v>
                </c:pt>
                <c:pt idx="2928">
                  <c:v>38589</c:v>
                </c:pt>
                <c:pt idx="2929">
                  <c:v>38590</c:v>
                </c:pt>
                <c:pt idx="2930">
                  <c:v>38591</c:v>
                </c:pt>
                <c:pt idx="2931">
                  <c:v>38592</c:v>
                </c:pt>
                <c:pt idx="2932">
                  <c:v>38593</c:v>
                </c:pt>
                <c:pt idx="2933">
                  <c:v>38594</c:v>
                </c:pt>
                <c:pt idx="2934">
                  <c:v>38595</c:v>
                </c:pt>
                <c:pt idx="2935">
                  <c:v>38596</c:v>
                </c:pt>
                <c:pt idx="2936">
                  <c:v>38597</c:v>
                </c:pt>
                <c:pt idx="2937">
                  <c:v>38598</c:v>
                </c:pt>
                <c:pt idx="2938">
                  <c:v>38599</c:v>
                </c:pt>
                <c:pt idx="2939">
                  <c:v>38600</c:v>
                </c:pt>
                <c:pt idx="2940">
                  <c:v>38601</c:v>
                </c:pt>
                <c:pt idx="2941">
                  <c:v>38602</c:v>
                </c:pt>
                <c:pt idx="2942">
                  <c:v>38603</c:v>
                </c:pt>
                <c:pt idx="2943">
                  <c:v>38604</c:v>
                </c:pt>
                <c:pt idx="2944">
                  <c:v>38605</c:v>
                </c:pt>
                <c:pt idx="2945">
                  <c:v>38606</c:v>
                </c:pt>
                <c:pt idx="2946">
                  <c:v>38607</c:v>
                </c:pt>
                <c:pt idx="2947">
                  <c:v>38608</c:v>
                </c:pt>
                <c:pt idx="2948">
                  <c:v>38609</c:v>
                </c:pt>
                <c:pt idx="2949">
                  <c:v>38610</c:v>
                </c:pt>
                <c:pt idx="2950">
                  <c:v>38611</c:v>
                </c:pt>
                <c:pt idx="2951">
                  <c:v>38612</c:v>
                </c:pt>
                <c:pt idx="2952">
                  <c:v>38613</c:v>
                </c:pt>
                <c:pt idx="2953">
                  <c:v>38614</c:v>
                </c:pt>
                <c:pt idx="2954">
                  <c:v>38615</c:v>
                </c:pt>
                <c:pt idx="2955">
                  <c:v>38616</c:v>
                </c:pt>
                <c:pt idx="2956">
                  <c:v>38617</c:v>
                </c:pt>
                <c:pt idx="2957">
                  <c:v>38618</c:v>
                </c:pt>
                <c:pt idx="2958">
                  <c:v>38619</c:v>
                </c:pt>
                <c:pt idx="2959">
                  <c:v>38620</c:v>
                </c:pt>
                <c:pt idx="2960">
                  <c:v>38621</c:v>
                </c:pt>
                <c:pt idx="2961">
                  <c:v>38622</c:v>
                </c:pt>
                <c:pt idx="2962">
                  <c:v>38623</c:v>
                </c:pt>
                <c:pt idx="2963">
                  <c:v>38624</c:v>
                </c:pt>
                <c:pt idx="2964">
                  <c:v>38625</c:v>
                </c:pt>
                <c:pt idx="2965">
                  <c:v>38626</c:v>
                </c:pt>
                <c:pt idx="2966">
                  <c:v>38627</c:v>
                </c:pt>
                <c:pt idx="2967">
                  <c:v>38628</c:v>
                </c:pt>
                <c:pt idx="2968">
                  <c:v>38629</c:v>
                </c:pt>
                <c:pt idx="2969">
                  <c:v>38630</c:v>
                </c:pt>
                <c:pt idx="2970">
                  <c:v>38631</c:v>
                </c:pt>
                <c:pt idx="2971">
                  <c:v>38632</c:v>
                </c:pt>
                <c:pt idx="2972">
                  <c:v>38633</c:v>
                </c:pt>
                <c:pt idx="2973">
                  <c:v>38634</c:v>
                </c:pt>
                <c:pt idx="2974">
                  <c:v>38635</c:v>
                </c:pt>
                <c:pt idx="2975">
                  <c:v>38636</c:v>
                </c:pt>
                <c:pt idx="2976">
                  <c:v>38637</c:v>
                </c:pt>
                <c:pt idx="2977">
                  <c:v>38638</c:v>
                </c:pt>
                <c:pt idx="2978">
                  <c:v>38639</c:v>
                </c:pt>
                <c:pt idx="2979">
                  <c:v>38640</c:v>
                </c:pt>
                <c:pt idx="2980">
                  <c:v>38641</c:v>
                </c:pt>
                <c:pt idx="2981">
                  <c:v>38642</c:v>
                </c:pt>
                <c:pt idx="2982">
                  <c:v>38643</c:v>
                </c:pt>
                <c:pt idx="2983">
                  <c:v>38644</c:v>
                </c:pt>
                <c:pt idx="2984">
                  <c:v>38645</c:v>
                </c:pt>
                <c:pt idx="2985">
                  <c:v>38646</c:v>
                </c:pt>
                <c:pt idx="2986">
                  <c:v>38647</c:v>
                </c:pt>
                <c:pt idx="2987">
                  <c:v>38648</c:v>
                </c:pt>
                <c:pt idx="2988">
                  <c:v>38649</c:v>
                </c:pt>
                <c:pt idx="2989">
                  <c:v>38650</c:v>
                </c:pt>
                <c:pt idx="2990">
                  <c:v>38651</c:v>
                </c:pt>
                <c:pt idx="2991">
                  <c:v>38652</c:v>
                </c:pt>
                <c:pt idx="2992">
                  <c:v>38653</c:v>
                </c:pt>
                <c:pt idx="2993">
                  <c:v>38654</c:v>
                </c:pt>
                <c:pt idx="2994">
                  <c:v>38655</c:v>
                </c:pt>
                <c:pt idx="2995">
                  <c:v>38656</c:v>
                </c:pt>
                <c:pt idx="2996">
                  <c:v>38657</c:v>
                </c:pt>
                <c:pt idx="2997">
                  <c:v>38658</c:v>
                </c:pt>
                <c:pt idx="2998">
                  <c:v>38659</c:v>
                </c:pt>
                <c:pt idx="2999">
                  <c:v>38660</c:v>
                </c:pt>
                <c:pt idx="3000">
                  <c:v>38661</c:v>
                </c:pt>
                <c:pt idx="3001">
                  <c:v>38662</c:v>
                </c:pt>
                <c:pt idx="3002">
                  <c:v>38663</c:v>
                </c:pt>
                <c:pt idx="3003">
                  <c:v>38664</c:v>
                </c:pt>
                <c:pt idx="3004">
                  <c:v>38665</c:v>
                </c:pt>
                <c:pt idx="3005">
                  <c:v>38666</c:v>
                </c:pt>
                <c:pt idx="3006">
                  <c:v>38667</c:v>
                </c:pt>
                <c:pt idx="3007">
                  <c:v>38668</c:v>
                </c:pt>
                <c:pt idx="3008">
                  <c:v>38669</c:v>
                </c:pt>
                <c:pt idx="3009">
                  <c:v>38670</c:v>
                </c:pt>
                <c:pt idx="3010">
                  <c:v>38671</c:v>
                </c:pt>
                <c:pt idx="3011">
                  <c:v>38672</c:v>
                </c:pt>
                <c:pt idx="3012">
                  <c:v>38673</c:v>
                </c:pt>
                <c:pt idx="3013">
                  <c:v>38674</c:v>
                </c:pt>
                <c:pt idx="3014">
                  <c:v>38675</c:v>
                </c:pt>
                <c:pt idx="3015">
                  <c:v>38676</c:v>
                </c:pt>
                <c:pt idx="3016">
                  <c:v>38677</c:v>
                </c:pt>
                <c:pt idx="3017">
                  <c:v>38678</c:v>
                </c:pt>
                <c:pt idx="3018">
                  <c:v>38679</c:v>
                </c:pt>
                <c:pt idx="3019">
                  <c:v>38680</c:v>
                </c:pt>
                <c:pt idx="3020">
                  <c:v>38681</c:v>
                </c:pt>
                <c:pt idx="3021">
                  <c:v>38682</c:v>
                </c:pt>
                <c:pt idx="3022">
                  <c:v>38683</c:v>
                </c:pt>
                <c:pt idx="3023">
                  <c:v>38684</c:v>
                </c:pt>
                <c:pt idx="3024">
                  <c:v>38685</c:v>
                </c:pt>
                <c:pt idx="3025">
                  <c:v>38686</c:v>
                </c:pt>
                <c:pt idx="3026">
                  <c:v>38687</c:v>
                </c:pt>
                <c:pt idx="3027">
                  <c:v>38688</c:v>
                </c:pt>
                <c:pt idx="3028">
                  <c:v>38689</c:v>
                </c:pt>
                <c:pt idx="3029">
                  <c:v>38690</c:v>
                </c:pt>
                <c:pt idx="3030">
                  <c:v>38691</c:v>
                </c:pt>
                <c:pt idx="3031">
                  <c:v>38692</c:v>
                </c:pt>
                <c:pt idx="3032">
                  <c:v>38693</c:v>
                </c:pt>
                <c:pt idx="3033">
                  <c:v>38694</c:v>
                </c:pt>
                <c:pt idx="3034">
                  <c:v>38695</c:v>
                </c:pt>
                <c:pt idx="3035">
                  <c:v>38696</c:v>
                </c:pt>
                <c:pt idx="3036">
                  <c:v>38697</c:v>
                </c:pt>
                <c:pt idx="3037">
                  <c:v>38698</c:v>
                </c:pt>
                <c:pt idx="3038">
                  <c:v>38699</c:v>
                </c:pt>
                <c:pt idx="3039">
                  <c:v>38700</c:v>
                </c:pt>
                <c:pt idx="3040">
                  <c:v>38701</c:v>
                </c:pt>
                <c:pt idx="3041">
                  <c:v>38702</c:v>
                </c:pt>
                <c:pt idx="3042">
                  <c:v>38703</c:v>
                </c:pt>
                <c:pt idx="3043">
                  <c:v>38704</c:v>
                </c:pt>
                <c:pt idx="3044">
                  <c:v>38705</c:v>
                </c:pt>
                <c:pt idx="3045">
                  <c:v>38706</c:v>
                </c:pt>
                <c:pt idx="3046">
                  <c:v>38707</c:v>
                </c:pt>
                <c:pt idx="3047">
                  <c:v>38708</c:v>
                </c:pt>
                <c:pt idx="3048">
                  <c:v>38709</c:v>
                </c:pt>
                <c:pt idx="3049">
                  <c:v>38710</c:v>
                </c:pt>
                <c:pt idx="3050">
                  <c:v>38711</c:v>
                </c:pt>
                <c:pt idx="3051">
                  <c:v>38712</c:v>
                </c:pt>
                <c:pt idx="3052">
                  <c:v>38713</c:v>
                </c:pt>
                <c:pt idx="3053">
                  <c:v>38714</c:v>
                </c:pt>
                <c:pt idx="3054">
                  <c:v>38715</c:v>
                </c:pt>
                <c:pt idx="3055">
                  <c:v>38716</c:v>
                </c:pt>
                <c:pt idx="3056">
                  <c:v>38717</c:v>
                </c:pt>
                <c:pt idx="3057">
                  <c:v>38718</c:v>
                </c:pt>
                <c:pt idx="3058">
                  <c:v>38719</c:v>
                </c:pt>
                <c:pt idx="3059">
                  <c:v>38720</c:v>
                </c:pt>
                <c:pt idx="3060">
                  <c:v>38721</c:v>
                </c:pt>
                <c:pt idx="3061">
                  <c:v>38722</c:v>
                </c:pt>
                <c:pt idx="3062">
                  <c:v>38723</c:v>
                </c:pt>
                <c:pt idx="3063">
                  <c:v>38724</c:v>
                </c:pt>
                <c:pt idx="3064">
                  <c:v>38725</c:v>
                </c:pt>
                <c:pt idx="3065">
                  <c:v>38726</c:v>
                </c:pt>
                <c:pt idx="3066">
                  <c:v>38727</c:v>
                </c:pt>
                <c:pt idx="3067">
                  <c:v>38728</c:v>
                </c:pt>
                <c:pt idx="3068">
                  <c:v>38729</c:v>
                </c:pt>
                <c:pt idx="3069">
                  <c:v>38730</c:v>
                </c:pt>
                <c:pt idx="3070">
                  <c:v>38731</c:v>
                </c:pt>
                <c:pt idx="3071">
                  <c:v>38732</c:v>
                </c:pt>
                <c:pt idx="3072">
                  <c:v>38733</c:v>
                </c:pt>
                <c:pt idx="3073">
                  <c:v>38734</c:v>
                </c:pt>
                <c:pt idx="3074">
                  <c:v>38735</c:v>
                </c:pt>
                <c:pt idx="3075">
                  <c:v>38736</c:v>
                </c:pt>
                <c:pt idx="3076">
                  <c:v>38737</c:v>
                </c:pt>
                <c:pt idx="3077">
                  <c:v>38738</c:v>
                </c:pt>
                <c:pt idx="3078">
                  <c:v>38739</c:v>
                </c:pt>
                <c:pt idx="3079">
                  <c:v>38740</c:v>
                </c:pt>
                <c:pt idx="3080">
                  <c:v>38741</c:v>
                </c:pt>
                <c:pt idx="3081">
                  <c:v>38742</c:v>
                </c:pt>
                <c:pt idx="3082">
                  <c:v>38743</c:v>
                </c:pt>
                <c:pt idx="3083">
                  <c:v>38744</c:v>
                </c:pt>
                <c:pt idx="3084">
                  <c:v>38745</c:v>
                </c:pt>
                <c:pt idx="3085">
                  <c:v>38746</c:v>
                </c:pt>
                <c:pt idx="3086">
                  <c:v>38747</c:v>
                </c:pt>
                <c:pt idx="3087">
                  <c:v>38748</c:v>
                </c:pt>
                <c:pt idx="3088">
                  <c:v>38749</c:v>
                </c:pt>
                <c:pt idx="3089">
                  <c:v>38750</c:v>
                </c:pt>
                <c:pt idx="3090">
                  <c:v>38751</c:v>
                </c:pt>
                <c:pt idx="3091">
                  <c:v>38752</c:v>
                </c:pt>
                <c:pt idx="3092">
                  <c:v>38753</c:v>
                </c:pt>
                <c:pt idx="3093">
                  <c:v>38754</c:v>
                </c:pt>
                <c:pt idx="3094">
                  <c:v>38755</c:v>
                </c:pt>
                <c:pt idx="3095">
                  <c:v>38756</c:v>
                </c:pt>
                <c:pt idx="3096">
                  <c:v>38757</c:v>
                </c:pt>
                <c:pt idx="3097">
                  <c:v>38758</c:v>
                </c:pt>
                <c:pt idx="3098">
                  <c:v>38759</c:v>
                </c:pt>
                <c:pt idx="3099">
                  <c:v>38760</c:v>
                </c:pt>
                <c:pt idx="3100">
                  <c:v>38761</c:v>
                </c:pt>
                <c:pt idx="3101">
                  <c:v>38762</c:v>
                </c:pt>
                <c:pt idx="3102">
                  <c:v>38763</c:v>
                </c:pt>
                <c:pt idx="3103">
                  <c:v>38764</c:v>
                </c:pt>
                <c:pt idx="3104">
                  <c:v>38765</c:v>
                </c:pt>
                <c:pt idx="3105">
                  <c:v>38766</c:v>
                </c:pt>
                <c:pt idx="3106">
                  <c:v>38767</c:v>
                </c:pt>
                <c:pt idx="3107">
                  <c:v>38768</c:v>
                </c:pt>
                <c:pt idx="3108">
                  <c:v>38769</c:v>
                </c:pt>
                <c:pt idx="3109">
                  <c:v>38770</c:v>
                </c:pt>
                <c:pt idx="3110">
                  <c:v>38771</c:v>
                </c:pt>
                <c:pt idx="3111">
                  <c:v>38772</c:v>
                </c:pt>
                <c:pt idx="3112">
                  <c:v>38773</c:v>
                </c:pt>
                <c:pt idx="3113">
                  <c:v>38774</c:v>
                </c:pt>
                <c:pt idx="3114">
                  <c:v>38775</c:v>
                </c:pt>
                <c:pt idx="3115">
                  <c:v>38776</c:v>
                </c:pt>
                <c:pt idx="3116">
                  <c:v>38777</c:v>
                </c:pt>
                <c:pt idx="3117">
                  <c:v>38778</c:v>
                </c:pt>
                <c:pt idx="3118">
                  <c:v>38779</c:v>
                </c:pt>
                <c:pt idx="3119">
                  <c:v>38780</c:v>
                </c:pt>
                <c:pt idx="3120">
                  <c:v>38781</c:v>
                </c:pt>
                <c:pt idx="3121">
                  <c:v>38782</c:v>
                </c:pt>
                <c:pt idx="3122">
                  <c:v>38783</c:v>
                </c:pt>
                <c:pt idx="3123">
                  <c:v>38784</c:v>
                </c:pt>
                <c:pt idx="3124">
                  <c:v>38785</c:v>
                </c:pt>
                <c:pt idx="3125">
                  <c:v>38786</c:v>
                </c:pt>
                <c:pt idx="3126">
                  <c:v>38787</c:v>
                </c:pt>
                <c:pt idx="3127">
                  <c:v>38788</c:v>
                </c:pt>
                <c:pt idx="3128">
                  <c:v>38789</c:v>
                </c:pt>
                <c:pt idx="3129">
                  <c:v>38790</c:v>
                </c:pt>
                <c:pt idx="3130">
                  <c:v>38791</c:v>
                </c:pt>
                <c:pt idx="3131">
                  <c:v>38792</c:v>
                </c:pt>
                <c:pt idx="3132">
                  <c:v>38793</c:v>
                </c:pt>
                <c:pt idx="3133">
                  <c:v>38794</c:v>
                </c:pt>
                <c:pt idx="3134">
                  <c:v>38795</c:v>
                </c:pt>
                <c:pt idx="3135">
                  <c:v>38796</c:v>
                </c:pt>
                <c:pt idx="3136">
                  <c:v>38797</c:v>
                </c:pt>
                <c:pt idx="3137">
                  <c:v>38798</c:v>
                </c:pt>
                <c:pt idx="3138">
                  <c:v>38799</c:v>
                </c:pt>
                <c:pt idx="3139">
                  <c:v>38800</c:v>
                </c:pt>
                <c:pt idx="3140">
                  <c:v>38801</c:v>
                </c:pt>
                <c:pt idx="3141">
                  <c:v>38802</c:v>
                </c:pt>
                <c:pt idx="3142">
                  <c:v>38803</c:v>
                </c:pt>
                <c:pt idx="3143">
                  <c:v>38804</c:v>
                </c:pt>
                <c:pt idx="3144">
                  <c:v>38805</c:v>
                </c:pt>
                <c:pt idx="3145">
                  <c:v>38806</c:v>
                </c:pt>
                <c:pt idx="3146">
                  <c:v>38807</c:v>
                </c:pt>
                <c:pt idx="3147">
                  <c:v>38808</c:v>
                </c:pt>
                <c:pt idx="3148">
                  <c:v>38809</c:v>
                </c:pt>
                <c:pt idx="3149">
                  <c:v>38810</c:v>
                </c:pt>
                <c:pt idx="3150">
                  <c:v>38811</c:v>
                </c:pt>
                <c:pt idx="3151">
                  <c:v>38812</c:v>
                </c:pt>
                <c:pt idx="3152">
                  <c:v>38813</c:v>
                </c:pt>
                <c:pt idx="3153">
                  <c:v>38814</c:v>
                </c:pt>
                <c:pt idx="3154">
                  <c:v>38815</c:v>
                </c:pt>
                <c:pt idx="3155">
                  <c:v>38816</c:v>
                </c:pt>
                <c:pt idx="3156">
                  <c:v>38817</c:v>
                </c:pt>
                <c:pt idx="3157">
                  <c:v>38818</c:v>
                </c:pt>
                <c:pt idx="3158">
                  <c:v>38819</c:v>
                </c:pt>
                <c:pt idx="3159">
                  <c:v>38820</c:v>
                </c:pt>
                <c:pt idx="3160">
                  <c:v>38821</c:v>
                </c:pt>
                <c:pt idx="3161">
                  <c:v>38822</c:v>
                </c:pt>
                <c:pt idx="3162">
                  <c:v>38823</c:v>
                </c:pt>
                <c:pt idx="3163">
                  <c:v>38824</c:v>
                </c:pt>
                <c:pt idx="3164">
                  <c:v>38825</c:v>
                </c:pt>
                <c:pt idx="3165">
                  <c:v>38826</c:v>
                </c:pt>
                <c:pt idx="3166">
                  <c:v>38827</c:v>
                </c:pt>
                <c:pt idx="3167">
                  <c:v>38828</c:v>
                </c:pt>
                <c:pt idx="3168">
                  <c:v>38829</c:v>
                </c:pt>
                <c:pt idx="3169">
                  <c:v>38830</c:v>
                </c:pt>
                <c:pt idx="3170">
                  <c:v>38831</c:v>
                </c:pt>
                <c:pt idx="3171">
                  <c:v>38832</c:v>
                </c:pt>
                <c:pt idx="3172">
                  <c:v>38833</c:v>
                </c:pt>
                <c:pt idx="3173">
                  <c:v>38834</c:v>
                </c:pt>
                <c:pt idx="3174">
                  <c:v>38835</c:v>
                </c:pt>
                <c:pt idx="3175">
                  <c:v>38836</c:v>
                </c:pt>
                <c:pt idx="3176">
                  <c:v>38837</c:v>
                </c:pt>
                <c:pt idx="3177">
                  <c:v>38838</c:v>
                </c:pt>
                <c:pt idx="3178">
                  <c:v>38839</c:v>
                </c:pt>
                <c:pt idx="3179">
                  <c:v>38840</c:v>
                </c:pt>
                <c:pt idx="3180">
                  <c:v>38841</c:v>
                </c:pt>
                <c:pt idx="3181">
                  <c:v>38842</c:v>
                </c:pt>
                <c:pt idx="3182">
                  <c:v>38843</c:v>
                </c:pt>
                <c:pt idx="3183">
                  <c:v>38844</c:v>
                </c:pt>
                <c:pt idx="3184">
                  <c:v>38845</c:v>
                </c:pt>
                <c:pt idx="3185">
                  <c:v>38846</c:v>
                </c:pt>
                <c:pt idx="3186">
                  <c:v>38847</c:v>
                </c:pt>
                <c:pt idx="3187">
                  <c:v>38848</c:v>
                </c:pt>
                <c:pt idx="3188">
                  <c:v>38849</c:v>
                </c:pt>
                <c:pt idx="3189">
                  <c:v>38850</c:v>
                </c:pt>
                <c:pt idx="3190">
                  <c:v>38851</c:v>
                </c:pt>
                <c:pt idx="3191">
                  <c:v>38852</c:v>
                </c:pt>
                <c:pt idx="3192">
                  <c:v>38853</c:v>
                </c:pt>
                <c:pt idx="3193">
                  <c:v>38854</c:v>
                </c:pt>
                <c:pt idx="3194">
                  <c:v>38855</c:v>
                </c:pt>
                <c:pt idx="3195">
                  <c:v>38856</c:v>
                </c:pt>
                <c:pt idx="3196">
                  <c:v>38857</c:v>
                </c:pt>
                <c:pt idx="3197">
                  <c:v>38858</c:v>
                </c:pt>
                <c:pt idx="3198">
                  <c:v>38859</c:v>
                </c:pt>
                <c:pt idx="3199">
                  <c:v>38860</c:v>
                </c:pt>
                <c:pt idx="3200">
                  <c:v>38861</c:v>
                </c:pt>
                <c:pt idx="3201">
                  <c:v>38862</c:v>
                </c:pt>
                <c:pt idx="3202">
                  <c:v>38863</c:v>
                </c:pt>
                <c:pt idx="3203">
                  <c:v>38864</c:v>
                </c:pt>
                <c:pt idx="3204">
                  <c:v>38865</c:v>
                </c:pt>
                <c:pt idx="3205">
                  <c:v>38866</c:v>
                </c:pt>
                <c:pt idx="3206">
                  <c:v>38867</c:v>
                </c:pt>
                <c:pt idx="3207">
                  <c:v>38868</c:v>
                </c:pt>
                <c:pt idx="3208">
                  <c:v>38869</c:v>
                </c:pt>
                <c:pt idx="3209">
                  <c:v>38870</c:v>
                </c:pt>
                <c:pt idx="3210">
                  <c:v>38871</c:v>
                </c:pt>
                <c:pt idx="3211">
                  <c:v>38872</c:v>
                </c:pt>
                <c:pt idx="3212">
                  <c:v>38873</c:v>
                </c:pt>
                <c:pt idx="3213">
                  <c:v>38874</c:v>
                </c:pt>
                <c:pt idx="3214">
                  <c:v>38875</c:v>
                </c:pt>
                <c:pt idx="3215">
                  <c:v>38876</c:v>
                </c:pt>
                <c:pt idx="3216">
                  <c:v>38877</c:v>
                </c:pt>
                <c:pt idx="3217">
                  <c:v>38878</c:v>
                </c:pt>
                <c:pt idx="3218">
                  <c:v>38879</c:v>
                </c:pt>
                <c:pt idx="3219">
                  <c:v>38880</c:v>
                </c:pt>
                <c:pt idx="3220">
                  <c:v>38881</c:v>
                </c:pt>
                <c:pt idx="3221">
                  <c:v>38882</c:v>
                </c:pt>
                <c:pt idx="3222">
                  <c:v>38883</c:v>
                </c:pt>
                <c:pt idx="3223">
                  <c:v>38884</c:v>
                </c:pt>
                <c:pt idx="3224">
                  <c:v>38885</c:v>
                </c:pt>
                <c:pt idx="3225">
                  <c:v>38886</c:v>
                </c:pt>
                <c:pt idx="3226">
                  <c:v>38887</c:v>
                </c:pt>
                <c:pt idx="3227">
                  <c:v>38888</c:v>
                </c:pt>
                <c:pt idx="3228">
                  <c:v>38889</c:v>
                </c:pt>
                <c:pt idx="3229">
                  <c:v>38890</c:v>
                </c:pt>
                <c:pt idx="3230">
                  <c:v>38891</c:v>
                </c:pt>
                <c:pt idx="3231">
                  <c:v>38892</c:v>
                </c:pt>
                <c:pt idx="3232">
                  <c:v>38893</c:v>
                </c:pt>
                <c:pt idx="3233">
                  <c:v>38894</c:v>
                </c:pt>
                <c:pt idx="3234">
                  <c:v>38895</c:v>
                </c:pt>
                <c:pt idx="3235">
                  <c:v>38896</c:v>
                </c:pt>
                <c:pt idx="3236">
                  <c:v>38897</c:v>
                </c:pt>
                <c:pt idx="3237">
                  <c:v>38898</c:v>
                </c:pt>
                <c:pt idx="3238">
                  <c:v>38899</c:v>
                </c:pt>
                <c:pt idx="3239">
                  <c:v>38900</c:v>
                </c:pt>
                <c:pt idx="3240">
                  <c:v>38901</c:v>
                </c:pt>
                <c:pt idx="3241">
                  <c:v>38902</c:v>
                </c:pt>
                <c:pt idx="3242">
                  <c:v>38903</c:v>
                </c:pt>
                <c:pt idx="3243">
                  <c:v>38904</c:v>
                </c:pt>
                <c:pt idx="3244">
                  <c:v>38905</c:v>
                </c:pt>
                <c:pt idx="3245">
                  <c:v>38906</c:v>
                </c:pt>
                <c:pt idx="3246">
                  <c:v>38907</c:v>
                </c:pt>
                <c:pt idx="3247">
                  <c:v>38908</c:v>
                </c:pt>
                <c:pt idx="3248">
                  <c:v>38909</c:v>
                </c:pt>
                <c:pt idx="3249">
                  <c:v>38910</c:v>
                </c:pt>
                <c:pt idx="3250">
                  <c:v>38911</c:v>
                </c:pt>
                <c:pt idx="3251">
                  <c:v>38912</c:v>
                </c:pt>
                <c:pt idx="3252">
                  <c:v>38913</c:v>
                </c:pt>
                <c:pt idx="3253">
                  <c:v>38914</c:v>
                </c:pt>
                <c:pt idx="3254">
                  <c:v>38915</c:v>
                </c:pt>
                <c:pt idx="3255">
                  <c:v>38916</c:v>
                </c:pt>
                <c:pt idx="3256">
                  <c:v>38917</c:v>
                </c:pt>
                <c:pt idx="3257">
                  <c:v>38918</c:v>
                </c:pt>
                <c:pt idx="3258">
                  <c:v>38919</c:v>
                </c:pt>
                <c:pt idx="3259">
                  <c:v>38920</c:v>
                </c:pt>
                <c:pt idx="3260">
                  <c:v>38921</c:v>
                </c:pt>
                <c:pt idx="3261">
                  <c:v>38922</c:v>
                </c:pt>
                <c:pt idx="3262">
                  <c:v>38923</c:v>
                </c:pt>
                <c:pt idx="3263">
                  <c:v>38924</c:v>
                </c:pt>
                <c:pt idx="3264">
                  <c:v>38925</c:v>
                </c:pt>
                <c:pt idx="3265">
                  <c:v>38926</c:v>
                </c:pt>
                <c:pt idx="3266">
                  <c:v>38927</c:v>
                </c:pt>
                <c:pt idx="3267">
                  <c:v>38928</c:v>
                </c:pt>
                <c:pt idx="3268">
                  <c:v>38929</c:v>
                </c:pt>
                <c:pt idx="3269">
                  <c:v>38930</c:v>
                </c:pt>
                <c:pt idx="3270">
                  <c:v>38931</c:v>
                </c:pt>
                <c:pt idx="3271">
                  <c:v>38932</c:v>
                </c:pt>
                <c:pt idx="3272">
                  <c:v>38933</c:v>
                </c:pt>
                <c:pt idx="3273">
                  <c:v>38934</c:v>
                </c:pt>
                <c:pt idx="3274">
                  <c:v>38935</c:v>
                </c:pt>
                <c:pt idx="3275">
                  <c:v>38936</c:v>
                </c:pt>
                <c:pt idx="3276">
                  <c:v>38937</c:v>
                </c:pt>
                <c:pt idx="3277">
                  <c:v>38938</c:v>
                </c:pt>
                <c:pt idx="3278">
                  <c:v>38939</c:v>
                </c:pt>
                <c:pt idx="3279">
                  <c:v>38940</c:v>
                </c:pt>
                <c:pt idx="3280">
                  <c:v>38941</c:v>
                </c:pt>
                <c:pt idx="3281">
                  <c:v>38942</c:v>
                </c:pt>
                <c:pt idx="3282">
                  <c:v>38943</c:v>
                </c:pt>
                <c:pt idx="3283">
                  <c:v>38944</c:v>
                </c:pt>
                <c:pt idx="3284">
                  <c:v>38945</c:v>
                </c:pt>
                <c:pt idx="3285">
                  <c:v>38946</c:v>
                </c:pt>
                <c:pt idx="3286">
                  <c:v>38947</c:v>
                </c:pt>
                <c:pt idx="3287">
                  <c:v>38948</c:v>
                </c:pt>
                <c:pt idx="3288">
                  <c:v>38949</c:v>
                </c:pt>
                <c:pt idx="3289">
                  <c:v>38950</c:v>
                </c:pt>
                <c:pt idx="3290">
                  <c:v>38951</c:v>
                </c:pt>
                <c:pt idx="3291">
                  <c:v>38952</c:v>
                </c:pt>
                <c:pt idx="3292">
                  <c:v>38953</c:v>
                </c:pt>
                <c:pt idx="3293">
                  <c:v>38954</c:v>
                </c:pt>
                <c:pt idx="3294">
                  <c:v>38955</c:v>
                </c:pt>
                <c:pt idx="3295">
                  <c:v>38956</c:v>
                </c:pt>
                <c:pt idx="3296">
                  <c:v>38957</c:v>
                </c:pt>
                <c:pt idx="3297">
                  <c:v>38958</c:v>
                </c:pt>
                <c:pt idx="3298">
                  <c:v>38959</c:v>
                </c:pt>
                <c:pt idx="3299">
                  <c:v>38960</c:v>
                </c:pt>
                <c:pt idx="3300">
                  <c:v>38961</c:v>
                </c:pt>
                <c:pt idx="3301">
                  <c:v>38962</c:v>
                </c:pt>
                <c:pt idx="3302">
                  <c:v>38963</c:v>
                </c:pt>
                <c:pt idx="3303">
                  <c:v>38964</c:v>
                </c:pt>
                <c:pt idx="3304">
                  <c:v>38965</c:v>
                </c:pt>
                <c:pt idx="3305">
                  <c:v>38966</c:v>
                </c:pt>
                <c:pt idx="3306">
                  <c:v>38967</c:v>
                </c:pt>
                <c:pt idx="3307">
                  <c:v>38968</c:v>
                </c:pt>
                <c:pt idx="3308">
                  <c:v>38969</c:v>
                </c:pt>
                <c:pt idx="3309">
                  <c:v>38970</c:v>
                </c:pt>
                <c:pt idx="3310">
                  <c:v>38971</c:v>
                </c:pt>
                <c:pt idx="3311">
                  <c:v>38972</c:v>
                </c:pt>
                <c:pt idx="3312">
                  <c:v>38973</c:v>
                </c:pt>
                <c:pt idx="3313">
                  <c:v>38974</c:v>
                </c:pt>
                <c:pt idx="3314">
                  <c:v>38975</c:v>
                </c:pt>
                <c:pt idx="3315">
                  <c:v>38976</c:v>
                </c:pt>
                <c:pt idx="3316">
                  <c:v>38977</c:v>
                </c:pt>
                <c:pt idx="3317">
                  <c:v>38978</c:v>
                </c:pt>
                <c:pt idx="3318">
                  <c:v>38979</c:v>
                </c:pt>
                <c:pt idx="3319">
                  <c:v>38980</c:v>
                </c:pt>
                <c:pt idx="3320">
                  <c:v>38981</c:v>
                </c:pt>
                <c:pt idx="3321">
                  <c:v>38982</c:v>
                </c:pt>
                <c:pt idx="3322">
                  <c:v>38983</c:v>
                </c:pt>
                <c:pt idx="3323">
                  <c:v>38984</c:v>
                </c:pt>
                <c:pt idx="3324">
                  <c:v>38985</c:v>
                </c:pt>
                <c:pt idx="3325">
                  <c:v>38986</c:v>
                </c:pt>
                <c:pt idx="3326">
                  <c:v>38987</c:v>
                </c:pt>
                <c:pt idx="3327">
                  <c:v>38988</c:v>
                </c:pt>
                <c:pt idx="3328">
                  <c:v>38989</c:v>
                </c:pt>
                <c:pt idx="3329">
                  <c:v>38990</c:v>
                </c:pt>
                <c:pt idx="3330">
                  <c:v>38991</c:v>
                </c:pt>
                <c:pt idx="3331">
                  <c:v>38992</c:v>
                </c:pt>
                <c:pt idx="3332">
                  <c:v>38993</c:v>
                </c:pt>
                <c:pt idx="3333">
                  <c:v>38994</c:v>
                </c:pt>
                <c:pt idx="3334">
                  <c:v>38995</c:v>
                </c:pt>
                <c:pt idx="3335">
                  <c:v>38996</c:v>
                </c:pt>
                <c:pt idx="3336">
                  <c:v>38997</c:v>
                </c:pt>
                <c:pt idx="3337">
                  <c:v>38998</c:v>
                </c:pt>
                <c:pt idx="3338">
                  <c:v>38999</c:v>
                </c:pt>
                <c:pt idx="3339">
                  <c:v>39000</c:v>
                </c:pt>
                <c:pt idx="3340">
                  <c:v>39001</c:v>
                </c:pt>
                <c:pt idx="3341">
                  <c:v>39002</c:v>
                </c:pt>
                <c:pt idx="3342">
                  <c:v>39003</c:v>
                </c:pt>
                <c:pt idx="3343">
                  <c:v>39004</c:v>
                </c:pt>
                <c:pt idx="3344">
                  <c:v>39005</c:v>
                </c:pt>
                <c:pt idx="3345">
                  <c:v>39006</c:v>
                </c:pt>
                <c:pt idx="3346">
                  <c:v>39007</c:v>
                </c:pt>
                <c:pt idx="3347">
                  <c:v>39008</c:v>
                </c:pt>
                <c:pt idx="3348">
                  <c:v>39009</c:v>
                </c:pt>
                <c:pt idx="3349">
                  <c:v>39010</c:v>
                </c:pt>
                <c:pt idx="3350">
                  <c:v>39011</c:v>
                </c:pt>
                <c:pt idx="3351">
                  <c:v>39012</c:v>
                </c:pt>
                <c:pt idx="3352">
                  <c:v>39013</c:v>
                </c:pt>
                <c:pt idx="3353">
                  <c:v>39014</c:v>
                </c:pt>
                <c:pt idx="3354">
                  <c:v>39015</c:v>
                </c:pt>
                <c:pt idx="3355">
                  <c:v>39016</c:v>
                </c:pt>
                <c:pt idx="3356">
                  <c:v>39017</c:v>
                </c:pt>
                <c:pt idx="3357">
                  <c:v>39018</c:v>
                </c:pt>
                <c:pt idx="3358">
                  <c:v>39019</c:v>
                </c:pt>
                <c:pt idx="3359">
                  <c:v>39020</c:v>
                </c:pt>
                <c:pt idx="3360">
                  <c:v>39021</c:v>
                </c:pt>
                <c:pt idx="3361">
                  <c:v>39022</c:v>
                </c:pt>
                <c:pt idx="3362">
                  <c:v>39023</c:v>
                </c:pt>
                <c:pt idx="3363">
                  <c:v>39024</c:v>
                </c:pt>
                <c:pt idx="3364">
                  <c:v>39025</c:v>
                </c:pt>
                <c:pt idx="3365">
                  <c:v>39026</c:v>
                </c:pt>
                <c:pt idx="3366">
                  <c:v>39027</c:v>
                </c:pt>
                <c:pt idx="3367">
                  <c:v>39028</c:v>
                </c:pt>
                <c:pt idx="3368">
                  <c:v>39029</c:v>
                </c:pt>
                <c:pt idx="3369">
                  <c:v>39030</c:v>
                </c:pt>
                <c:pt idx="3370">
                  <c:v>39031</c:v>
                </c:pt>
                <c:pt idx="3371">
                  <c:v>39032</c:v>
                </c:pt>
                <c:pt idx="3372">
                  <c:v>39033</c:v>
                </c:pt>
                <c:pt idx="3373">
                  <c:v>39034</c:v>
                </c:pt>
                <c:pt idx="3374">
                  <c:v>39035</c:v>
                </c:pt>
                <c:pt idx="3375">
                  <c:v>39036</c:v>
                </c:pt>
                <c:pt idx="3376">
                  <c:v>39037</c:v>
                </c:pt>
                <c:pt idx="3377">
                  <c:v>39038</c:v>
                </c:pt>
                <c:pt idx="3378">
                  <c:v>39039</c:v>
                </c:pt>
                <c:pt idx="3379">
                  <c:v>39040</c:v>
                </c:pt>
                <c:pt idx="3380">
                  <c:v>39041</c:v>
                </c:pt>
                <c:pt idx="3381">
                  <c:v>39042</c:v>
                </c:pt>
                <c:pt idx="3382">
                  <c:v>39043</c:v>
                </c:pt>
                <c:pt idx="3383">
                  <c:v>39044</c:v>
                </c:pt>
                <c:pt idx="3384">
                  <c:v>39045</c:v>
                </c:pt>
                <c:pt idx="3385">
                  <c:v>39046</c:v>
                </c:pt>
                <c:pt idx="3386">
                  <c:v>39047</c:v>
                </c:pt>
                <c:pt idx="3387">
                  <c:v>39048</c:v>
                </c:pt>
                <c:pt idx="3388">
                  <c:v>39049</c:v>
                </c:pt>
                <c:pt idx="3389">
                  <c:v>39050</c:v>
                </c:pt>
                <c:pt idx="3390">
                  <c:v>39051</c:v>
                </c:pt>
                <c:pt idx="3391">
                  <c:v>39052</c:v>
                </c:pt>
                <c:pt idx="3392">
                  <c:v>39053</c:v>
                </c:pt>
                <c:pt idx="3393">
                  <c:v>39054</c:v>
                </c:pt>
                <c:pt idx="3394">
                  <c:v>39055</c:v>
                </c:pt>
                <c:pt idx="3395">
                  <c:v>39056</c:v>
                </c:pt>
                <c:pt idx="3396">
                  <c:v>39057</c:v>
                </c:pt>
                <c:pt idx="3397">
                  <c:v>39058</c:v>
                </c:pt>
                <c:pt idx="3398">
                  <c:v>39059</c:v>
                </c:pt>
                <c:pt idx="3399">
                  <c:v>39060</c:v>
                </c:pt>
                <c:pt idx="3400">
                  <c:v>39061</c:v>
                </c:pt>
                <c:pt idx="3401">
                  <c:v>39062</c:v>
                </c:pt>
                <c:pt idx="3402">
                  <c:v>39063</c:v>
                </c:pt>
                <c:pt idx="3403">
                  <c:v>39064</c:v>
                </c:pt>
                <c:pt idx="3404">
                  <c:v>39065</c:v>
                </c:pt>
                <c:pt idx="3405">
                  <c:v>39066</c:v>
                </c:pt>
                <c:pt idx="3406">
                  <c:v>39067</c:v>
                </c:pt>
                <c:pt idx="3407">
                  <c:v>39068</c:v>
                </c:pt>
                <c:pt idx="3408">
                  <c:v>39069</c:v>
                </c:pt>
                <c:pt idx="3409">
                  <c:v>39070</c:v>
                </c:pt>
                <c:pt idx="3410">
                  <c:v>39071</c:v>
                </c:pt>
                <c:pt idx="3411">
                  <c:v>39072</c:v>
                </c:pt>
                <c:pt idx="3412">
                  <c:v>39073</c:v>
                </c:pt>
                <c:pt idx="3413">
                  <c:v>39074</c:v>
                </c:pt>
                <c:pt idx="3414">
                  <c:v>39075</c:v>
                </c:pt>
                <c:pt idx="3415">
                  <c:v>39076</c:v>
                </c:pt>
                <c:pt idx="3416">
                  <c:v>39077</c:v>
                </c:pt>
                <c:pt idx="3417">
                  <c:v>39078</c:v>
                </c:pt>
                <c:pt idx="3418">
                  <c:v>39079</c:v>
                </c:pt>
                <c:pt idx="3419">
                  <c:v>39080</c:v>
                </c:pt>
                <c:pt idx="3420">
                  <c:v>39081</c:v>
                </c:pt>
                <c:pt idx="3421">
                  <c:v>39082</c:v>
                </c:pt>
                <c:pt idx="3422">
                  <c:v>39083</c:v>
                </c:pt>
                <c:pt idx="3423">
                  <c:v>39084</c:v>
                </c:pt>
                <c:pt idx="3424">
                  <c:v>39085</c:v>
                </c:pt>
                <c:pt idx="3425">
                  <c:v>39086</c:v>
                </c:pt>
                <c:pt idx="3426">
                  <c:v>39087</c:v>
                </c:pt>
                <c:pt idx="3427">
                  <c:v>39088</c:v>
                </c:pt>
                <c:pt idx="3428">
                  <c:v>39089</c:v>
                </c:pt>
                <c:pt idx="3429">
                  <c:v>39090</c:v>
                </c:pt>
                <c:pt idx="3430">
                  <c:v>39091</c:v>
                </c:pt>
                <c:pt idx="3431">
                  <c:v>39092</c:v>
                </c:pt>
                <c:pt idx="3432">
                  <c:v>39093</c:v>
                </c:pt>
                <c:pt idx="3433">
                  <c:v>39094</c:v>
                </c:pt>
                <c:pt idx="3434">
                  <c:v>39095</c:v>
                </c:pt>
                <c:pt idx="3435">
                  <c:v>39096</c:v>
                </c:pt>
                <c:pt idx="3436">
                  <c:v>39097</c:v>
                </c:pt>
                <c:pt idx="3437">
                  <c:v>39098</c:v>
                </c:pt>
                <c:pt idx="3438">
                  <c:v>39099</c:v>
                </c:pt>
                <c:pt idx="3439">
                  <c:v>39100</c:v>
                </c:pt>
                <c:pt idx="3440">
                  <c:v>39101</c:v>
                </c:pt>
                <c:pt idx="3441">
                  <c:v>39102</c:v>
                </c:pt>
                <c:pt idx="3442">
                  <c:v>39103</c:v>
                </c:pt>
                <c:pt idx="3443">
                  <c:v>39104</c:v>
                </c:pt>
                <c:pt idx="3444">
                  <c:v>39105</c:v>
                </c:pt>
                <c:pt idx="3445">
                  <c:v>39106</c:v>
                </c:pt>
                <c:pt idx="3446">
                  <c:v>39107</c:v>
                </c:pt>
                <c:pt idx="3447">
                  <c:v>39108</c:v>
                </c:pt>
                <c:pt idx="3448">
                  <c:v>39109</c:v>
                </c:pt>
                <c:pt idx="3449">
                  <c:v>39110</c:v>
                </c:pt>
                <c:pt idx="3450">
                  <c:v>39111</c:v>
                </c:pt>
                <c:pt idx="3451">
                  <c:v>39112</c:v>
                </c:pt>
                <c:pt idx="3452">
                  <c:v>39113</c:v>
                </c:pt>
                <c:pt idx="3453">
                  <c:v>39114</c:v>
                </c:pt>
                <c:pt idx="3454">
                  <c:v>39115</c:v>
                </c:pt>
                <c:pt idx="3455">
                  <c:v>39116</c:v>
                </c:pt>
                <c:pt idx="3456">
                  <c:v>39117</c:v>
                </c:pt>
                <c:pt idx="3457">
                  <c:v>39118</c:v>
                </c:pt>
                <c:pt idx="3458">
                  <c:v>39119</c:v>
                </c:pt>
                <c:pt idx="3459">
                  <c:v>39120</c:v>
                </c:pt>
                <c:pt idx="3460">
                  <c:v>39121</c:v>
                </c:pt>
                <c:pt idx="3461">
                  <c:v>39122</c:v>
                </c:pt>
                <c:pt idx="3462">
                  <c:v>39123</c:v>
                </c:pt>
                <c:pt idx="3463">
                  <c:v>39124</c:v>
                </c:pt>
                <c:pt idx="3464">
                  <c:v>39125</c:v>
                </c:pt>
                <c:pt idx="3465">
                  <c:v>39126</c:v>
                </c:pt>
                <c:pt idx="3466">
                  <c:v>39127</c:v>
                </c:pt>
                <c:pt idx="3467">
                  <c:v>39128</c:v>
                </c:pt>
                <c:pt idx="3468">
                  <c:v>39129</c:v>
                </c:pt>
                <c:pt idx="3469">
                  <c:v>39130</c:v>
                </c:pt>
                <c:pt idx="3470">
                  <c:v>39131</c:v>
                </c:pt>
                <c:pt idx="3471">
                  <c:v>39132</c:v>
                </c:pt>
                <c:pt idx="3472">
                  <c:v>39133</c:v>
                </c:pt>
                <c:pt idx="3473">
                  <c:v>39134</c:v>
                </c:pt>
                <c:pt idx="3474">
                  <c:v>39135</c:v>
                </c:pt>
                <c:pt idx="3475">
                  <c:v>39136</c:v>
                </c:pt>
                <c:pt idx="3476">
                  <c:v>39137</c:v>
                </c:pt>
                <c:pt idx="3477">
                  <c:v>39138</c:v>
                </c:pt>
                <c:pt idx="3478">
                  <c:v>39139</c:v>
                </c:pt>
                <c:pt idx="3479">
                  <c:v>39140</c:v>
                </c:pt>
                <c:pt idx="3480">
                  <c:v>39141</c:v>
                </c:pt>
                <c:pt idx="3481">
                  <c:v>39142</c:v>
                </c:pt>
                <c:pt idx="3482">
                  <c:v>39143</c:v>
                </c:pt>
                <c:pt idx="3483">
                  <c:v>39144</c:v>
                </c:pt>
                <c:pt idx="3484">
                  <c:v>39145</c:v>
                </c:pt>
                <c:pt idx="3485">
                  <c:v>39146</c:v>
                </c:pt>
                <c:pt idx="3486">
                  <c:v>39147</c:v>
                </c:pt>
                <c:pt idx="3487">
                  <c:v>39148</c:v>
                </c:pt>
                <c:pt idx="3488">
                  <c:v>39149</c:v>
                </c:pt>
                <c:pt idx="3489">
                  <c:v>39150</c:v>
                </c:pt>
                <c:pt idx="3490">
                  <c:v>39151</c:v>
                </c:pt>
                <c:pt idx="3491">
                  <c:v>39152</c:v>
                </c:pt>
                <c:pt idx="3492">
                  <c:v>39153</c:v>
                </c:pt>
                <c:pt idx="3493">
                  <c:v>39154</c:v>
                </c:pt>
                <c:pt idx="3494">
                  <c:v>39155</c:v>
                </c:pt>
                <c:pt idx="3495">
                  <c:v>39156</c:v>
                </c:pt>
                <c:pt idx="3496">
                  <c:v>39157</c:v>
                </c:pt>
                <c:pt idx="3497">
                  <c:v>39158</c:v>
                </c:pt>
                <c:pt idx="3498">
                  <c:v>39159</c:v>
                </c:pt>
                <c:pt idx="3499">
                  <c:v>39160</c:v>
                </c:pt>
                <c:pt idx="3500">
                  <c:v>39161</c:v>
                </c:pt>
                <c:pt idx="3501">
                  <c:v>39162</c:v>
                </c:pt>
                <c:pt idx="3502">
                  <c:v>39163</c:v>
                </c:pt>
                <c:pt idx="3503">
                  <c:v>39164</c:v>
                </c:pt>
                <c:pt idx="3504">
                  <c:v>39165</c:v>
                </c:pt>
                <c:pt idx="3505">
                  <c:v>39166</c:v>
                </c:pt>
                <c:pt idx="3506">
                  <c:v>39167</c:v>
                </c:pt>
                <c:pt idx="3507">
                  <c:v>39168</c:v>
                </c:pt>
                <c:pt idx="3508">
                  <c:v>39169</c:v>
                </c:pt>
                <c:pt idx="3509">
                  <c:v>39170</c:v>
                </c:pt>
                <c:pt idx="3510">
                  <c:v>39171</c:v>
                </c:pt>
                <c:pt idx="3511">
                  <c:v>39172</c:v>
                </c:pt>
                <c:pt idx="3512">
                  <c:v>39173</c:v>
                </c:pt>
                <c:pt idx="3513">
                  <c:v>39174</c:v>
                </c:pt>
                <c:pt idx="3514">
                  <c:v>39175</c:v>
                </c:pt>
                <c:pt idx="3515">
                  <c:v>39176</c:v>
                </c:pt>
                <c:pt idx="3516">
                  <c:v>39177</c:v>
                </c:pt>
                <c:pt idx="3517">
                  <c:v>39178</c:v>
                </c:pt>
                <c:pt idx="3518">
                  <c:v>39179</c:v>
                </c:pt>
                <c:pt idx="3519">
                  <c:v>39180</c:v>
                </c:pt>
                <c:pt idx="3520">
                  <c:v>39181</c:v>
                </c:pt>
                <c:pt idx="3521">
                  <c:v>39182</c:v>
                </c:pt>
                <c:pt idx="3522">
                  <c:v>39183</c:v>
                </c:pt>
                <c:pt idx="3523">
                  <c:v>39184</c:v>
                </c:pt>
                <c:pt idx="3524">
                  <c:v>39185</c:v>
                </c:pt>
                <c:pt idx="3525">
                  <c:v>39186</c:v>
                </c:pt>
                <c:pt idx="3526">
                  <c:v>39187</c:v>
                </c:pt>
                <c:pt idx="3527">
                  <c:v>39188</c:v>
                </c:pt>
                <c:pt idx="3528">
                  <c:v>39189</c:v>
                </c:pt>
                <c:pt idx="3529">
                  <c:v>39190</c:v>
                </c:pt>
                <c:pt idx="3530">
                  <c:v>39191</c:v>
                </c:pt>
                <c:pt idx="3531">
                  <c:v>39192</c:v>
                </c:pt>
                <c:pt idx="3532">
                  <c:v>39193</c:v>
                </c:pt>
                <c:pt idx="3533">
                  <c:v>39194</c:v>
                </c:pt>
                <c:pt idx="3534">
                  <c:v>39195</c:v>
                </c:pt>
                <c:pt idx="3535">
                  <c:v>39196</c:v>
                </c:pt>
                <c:pt idx="3536">
                  <c:v>39197</c:v>
                </c:pt>
                <c:pt idx="3537">
                  <c:v>39198</c:v>
                </c:pt>
                <c:pt idx="3538">
                  <c:v>39199</c:v>
                </c:pt>
                <c:pt idx="3539">
                  <c:v>39200</c:v>
                </c:pt>
                <c:pt idx="3540">
                  <c:v>39201</c:v>
                </c:pt>
                <c:pt idx="3541">
                  <c:v>39202</c:v>
                </c:pt>
                <c:pt idx="3542">
                  <c:v>39203</c:v>
                </c:pt>
                <c:pt idx="3543">
                  <c:v>39204</c:v>
                </c:pt>
                <c:pt idx="3544">
                  <c:v>39205</c:v>
                </c:pt>
                <c:pt idx="3545">
                  <c:v>39206</c:v>
                </c:pt>
                <c:pt idx="3546">
                  <c:v>39207</c:v>
                </c:pt>
                <c:pt idx="3547">
                  <c:v>39208</c:v>
                </c:pt>
                <c:pt idx="3548">
                  <c:v>39209</c:v>
                </c:pt>
                <c:pt idx="3549">
                  <c:v>39210</c:v>
                </c:pt>
                <c:pt idx="3550">
                  <c:v>39211</c:v>
                </c:pt>
                <c:pt idx="3551">
                  <c:v>39212</c:v>
                </c:pt>
                <c:pt idx="3552">
                  <c:v>39213</c:v>
                </c:pt>
                <c:pt idx="3553">
                  <c:v>39214</c:v>
                </c:pt>
                <c:pt idx="3554">
                  <c:v>39215</c:v>
                </c:pt>
                <c:pt idx="3555">
                  <c:v>39216</c:v>
                </c:pt>
                <c:pt idx="3556">
                  <c:v>39217</c:v>
                </c:pt>
                <c:pt idx="3557">
                  <c:v>39218</c:v>
                </c:pt>
                <c:pt idx="3558">
                  <c:v>39219</c:v>
                </c:pt>
                <c:pt idx="3559">
                  <c:v>39220</c:v>
                </c:pt>
                <c:pt idx="3560">
                  <c:v>39221</c:v>
                </c:pt>
                <c:pt idx="3561">
                  <c:v>39222</c:v>
                </c:pt>
                <c:pt idx="3562">
                  <c:v>39223</c:v>
                </c:pt>
                <c:pt idx="3563">
                  <c:v>39224</c:v>
                </c:pt>
                <c:pt idx="3564">
                  <c:v>39225</c:v>
                </c:pt>
                <c:pt idx="3565">
                  <c:v>39226</c:v>
                </c:pt>
                <c:pt idx="3566">
                  <c:v>39227</c:v>
                </c:pt>
                <c:pt idx="3567">
                  <c:v>39228</c:v>
                </c:pt>
                <c:pt idx="3568">
                  <c:v>39229</c:v>
                </c:pt>
                <c:pt idx="3569">
                  <c:v>39230</c:v>
                </c:pt>
                <c:pt idx="3570">
                  <c:v>39231</c:v>
                </c:pt>
                <c:pt idx="3571">
                  <c:v>39232</c:v>
                </c:pt>
                <c:pt idx="3572">
                  <c:v>39233</c:v>
                </c:pt>
                <c:pt idx="3573">
                  <c:v>39234</c:v>
                </c:pt>
                <c:pt idx="3574">
                  <c:v>39235</c:v>
                </c:pt>
                <c:pt idx="3575">
                  <c:v>39236</c:v>
                </c:pt>
                <c:pt idx="3576">
                  <c:v>39237</c:v>
                </c:pt>
                <c:pt idx="3577">
                  <c:v>39238</c:v>
                </c:pt>
                <c:pt idx="3578">
                  <c:v>39239</c:v>
                </c:pt>
                <c:pt idx="3579">
                  <c:v>39240</c:v>
                </c:pt>
                <c:pt idx="3580">
                  <c:v>39241</c:v>
                </c:pt>
                <c:pt idx="3581">
                  <c:v>39242</c:v>
                </c:pt>
                <c:pt idx="3582">
                  <c:v>39243</c:v>
                </c:pt>
                <c:pt idx="3583">
                  <c:v>39244</c:v>
                </c:pt>
                <c:pt idx="3584">
                  <c:v>39245</c:v>
                </c:pt>
                <c:pt idx="3585">
                  <c:v>39246</c:v>
                </c:pt>
                <c:pt idx="3586">
                  <c:v>39247</c:v>
                </c:pt>
                <c:pt idx="3587">
                  <c:v>39248</c:v>
                </c:pt>
                <c:pt idx="3588">
                  <c:v>39249</c:v>
                </c:pt>
                <c:pt idx="3589">
                  <c:v>39250</c:v>
                </c:pt>
                <c:pt idx="3590">
                  <c:v>39251</c:v>
                </c:pt>
                <c:pt idx="3591">
                  <c:v>39252</c:v>
                </c:pt>
                <c:pt idx="3592">
                  <c:v>39253</c:v>
                </c:pt>
                <c:pt idx="3593">
                  <c:v>39254</c:v>
                </c:pt>
                <c:pt idx="3594">
                  <c:v>39255</c:v>
                </c:pt>
                <c:pt idx="3595">
                  <c:v>39256</c:v>
                </c:pt>
                <c:pt idx="3596">
                  <c:v>39257</c:v>
                </c:pt>
                <c:pt idx="3597">
                  <c:v>39258</c:v>
                </c:pt>
                <c:pt idx="3598">
                  <c:v>39259</c:v>
                </c:pt>
                <c:pt idx="3599">
                  <c:v>39260</c:v>
                </c:pt>
                <c:pt idx="3600">
                  <c:v>39261</c:v>
                </c:pt>
                <c:pt idx="3601">
                  <c:v>39262</c:v>
                </c:pt>
                <c:pt idx="3602">
                  <c:v>39263</c:v>
                </c:pt>
                <c:pt idx="3603">
                  <c:v>39264</c:v>
                </c:pt>
                <c:pt idx="3604">
                  <c:v>39265</c:v>
                </c:pt>
                <c:pt idx="3605">
                  <c:v>39266</c:v>
                </c:pt>
                <c:pt idx="3606">
                  <c:v>39267</c:v>
                </c:pt>
                <c:pt idx="3607">
                  <c:v>39268</c:v>
                </c:pt>
                <c:pt idx="3608">
                  <c:v>39269</c:v>
                </c:pt>
                <c:pt idx="3609">
                  <c:v>39270</c:v>
                </c:pt>
                <c:pt idx="3610">
                  <c:v>39271</c:v>
                </c:pt>
                <c:pt idx="3611">
                  <c:v>39272</c:v>
                </c:pt>
                <c:pt idx="3612">
                  <c:v>39273</c:v>
                </c:pt>
                <c:pt idx="3613">
                  <c:v>39274</c:v>
                </c:pt>
                <c:pt idx="3614">
                  <c:v>39275</c:v>
                </c:pt>
                <c:pt idx="3615">
                  <c:v>39276</c:v>
                </c:pt>
                <c:pt idx="3616">
                  <c:v>39277</c:v>
                </c:pt>
                <c:pt idx="3617">
                  <c:v>39278</c:v>
                </c:pt>
                <c:pt idx="3618">
                  <c:v>39279</c:v>
                </c:pt>
                <c:pt idx="3619">
                  <c:v>39280</c:v>
                </c:pt>
                <c:pt idx="3620">
                  <c:v>39281</c:v>
                </c:pt>
                <c:pt idx="3621">
                  <c:v>39282</c:v>
                </c:pt>
                <c:pt idx="3622">
                  <c:v>39283</c:v>
                </c:pt>
                <c:pt idx="3623">
                  <c:v>39284</c:v>
                </c:pt>
                <c:pt idx="3624">
                  <c:v>39285</c:v>
                </c:pt>
                <c:pt idx="3625">
                  <c:v>39286</c:v>
                </c:pt>
                <c:pt idx="3626">
                  <c:v>39287</c:v>
                </c:pt>
                <c:pt idx="3627">
                  <c:v>39288</c:v>
                </c:pt>
                <c:pt idx="3628">
                  <c:v>39289</c:v>
                </c:pt>
                <c:pt idx="3629">
                  <c:v>39290</c:v>
                </c:pt>
                <c:pt idx="3630">
                  <c:v>39291</c:v>
                </c:pt>
                <c:pt idx="3631">
                  <c:v>39292</c:v>
                </c:pt>
                <c:pt idx="3632">
                  <c:v>39293</c:v>
                </c:pt>
                <c:pt idx="3633">
                  <c:v>39294</c:v>
                </c:pt>
                <c:pt idx="3634">
                  <c:v>39295</c:v>
                </c:pt>
                <c:pt idx="3635">
                  <c:v>39296</c:v>
                </c:pt>
                <c:pt idx="3636">
                  <c:v>39297</c:v>
                </c:pt>
                <c:pt idx="3637">
                  <c:v>39298</c:v>
                </c:pt>
                <c:pt idx="3638">
                  <c:v>39299</c:v>
                </c:pt>
                <c:pt idx="3639">
                  <c:v>39300</c:v>
                </c:pt>
                <c:pt idx="3640">
                  <c:v>39301</c:v>
                </c:pt>
                <c:pt idx="3641">
                  <c:v>39302</c:v>
                </c:pt>
                <c:pt idx="3642">
                  <c:v>39303</c:v>
                </c:pt>
                <c:pt idx="3643">
                  <c:v>39304</c:v>
                </c:pt>
                <c:pt idx="3644">
                  <c:v>39305</c:v>
                </c:pt>
                <c:pt idx="3645">
                  <c:v>39306</c:v>
                </c:pt>
                <c:pt idx="3646">
                  <c:v>39307</c:v>
                </c:pt>
                <c:pt idx="3647">
                  <c:v>39308</c:v>
                </c:pt>
                <c:pt idx="3648">
                  <c:v>39309</c:v>
                </c:pt>
                <c:pt idx="3649">
                  <c:v>39310</c:v>
                </c:pt>
                <c:pt idx="3650">
                  <c:v>39311</c:v>
                </c:pt>
                <c:pt idx="3651">
                  <c:v>39312</c:v>
                </c:pt>
                <c:pt idx="3652">
                  <c:v>39313</c:v>
                </c:pt>
                <c:pt idx="3653">
                  <c:v>39314</c:v>
                </c:pt>
                <c:pt idx="3654">
                  <c:v>39315</c:v>
                </c:pt>
                <c:pt idx="3655">
                  <c:v>39316</c:v>
                </c:pt>
                <c:pt idx="3656">
                  <c:v>39317</c:v>
                </c:pt>
                <c:pt idx="3657">
                  <c:v>39318</c:v>
                </c:pt>
                <c:pt idx="3658">
                  <c:v>39319</c:v>
                </c:pt>
                <c:pt idx="3659">
                  <c:v>39320</c:v>
                </c:pt>
                <c:pt idx="3660">
                  <c:v>39321</c:v>
                </c:pt>
                <c:pt idx="3661">
                  <c:v>39322</c:v>
                </c:pt>
                <c:pt idx="3662">
                  <c:v>39323</c:v>
                </c:pt>
                <c:pt idx="3663">
                  <c:v>39324</c:v>
                </c:pt>
                <c:pt idx="3664">
                  <c:v>39325</c:v>
                </c:pt>
                <c:pt idx="3665">
                  <c:v>39326</c:v>
                </c:pt>
                <c:pt idx="3666">
                  <c:v>39327</c:v>
                </c:pt>
                <c:pt idx="3667">
                  <c:v>39328</c:v>
                </c:pt>
                <c:pt idx="3668">
                  <c:v>39329</c:v>
                </c:pt>
                <c:pt idx="3669">
                  <c:v>39330</c:v>
                </c:pt>
                <c:pt idx="3670">
                  <c:v>39331</c:v>
                </c:pt>
                <c:pt idx="3671">
                  <c:v>39332</c:v>
                </c:pt>
                <c:pt idx="3672">
                  <c:v>39333</c:v>
                </c:pt>
                <c:pt idx="3673">
                  <c:v>39334</c:v>
                </c:pt>
                <c:pt idx="3674">
                  <c:v>39335</c:v>
                </c:pt>
                <c:pt idx="3675">
                  <c:v>39336</c:v>
                </c:pt>
                <c:pt idx="3676">
                  <c:v>39337</c:v>
                </c:pt>
                <c:pt idx="3677">
                  <c:v>39338</c:v>
                </c:pt>
                <c:pt idx="3678">
                  <c:v>39339</c:v>
                </c:pt>
                <c:pt idx="3679">
                  <c:v>39340</c:v>
                </c:pt>
                <c:pt idx="3680">
                  <c:v>39341</c:v>
                </c:pt>
                <c:pt idx="3681">
                  <c:v>39342</c:v>
                </c:pt>
                <c:pt idx="3682">
                  <c:v>39343</c:v>
                </c:pt>
                <c:pt idx="3683">
                  <c:v>39344</c:v>
                </c:pt>
                <c:pt idx="3684">
                  <c:v>39345</c:v>
                </c:pt>
                <c:pt idx="3685">
                  <c:v>39346</c:v>
                </c:pt>
                <c:pt idx="3686">
                  <c:v>39347</c:v>
                </c:pt>
                <c:pt idx="3687">
                  <c:v>39348</c:v>
                </c:pt>
                <c:pt idx="3688">
                  <c:v>39349</c:v>
                </c:pt>
                <c:pt idx="3689">
                  <c:v>39350</c:v>
                </c:pt>
                <c:pt idx="3690">
                  <c:v>39351</c:v>
                </c:pt>
                <c:pt idx="3691">
                  <c:v>39352</c:v>
                </c:pt>
                <c:pt idx="3692">
                  <c:v>39353</c:v>
                </c:pt>
                <c:pt idx="3693">
                  <c:v>39354</c:v>
                </c:pt>
                <c:pt idx="3694">
                  <c:v>39355</c:v>
                </c:pt>
                <c:pt idx="3695">
                  <c:v>39356</c:v>
                </c:pt>
                <c:pt idx="3696">
                  <c:v>39357</c:v>
                </c:pt>
                <c:pt idx="3697">
                  <c:v>39358</c:v>
                </c:pt>
                <c:pt idx="3698">
                  <c:v>39359</c:v>
                </c:pt>
                <c:pt idx="3699">
                  <c:v>39360</c:v>
                </c:pt>
                <c:pt idx="3700">
                  <c:v>39361</c:v>
                </c:pt>
                <c:pt idx="3701">
                  <c:v>39362</c:v>
                </c:pt>
                <c:pt idx="3702">
                  <c:v>39363</c:v>
                </c:pt>
                <c:pt idx="3703">
                  <c:v>39364</c:v>
                </c:pt>
                <c:pt idx="3704">
                  <c:v>39365</c:v>
                </c:pt>
                <c:pt idx="3705">
                  <c:v>39366</c:v>
                </c:pt>
                <c:pt idx="3706">
                  <c:v>39367</c:v>
                </c:pt>
                <c:pt idx="3707">
                  <c:v>39368</c:v>
                </c:pt>
                <c:pt idx="3708">
                  <c:v>39369</c:v>
                </c:pt>
                <c:pt idx="3709">
                  <c:v>39370</c:v>
                </c:pt>
                <c:pt idx="3710">
                  <c:v>39371</c:v>
                </c:pt>
                <c:pt idx="3711">
                  <c:v>39372</c:v>
                </c:pt>
                <c:pt idx="3712">
                  <c:v>39373</c:v>
                </c:pt>
                <c:pt idx="3713">
                  <c:v>39374</c:v>
                </c:pt>
                <c:pt idx="3714">
                  <c:v>39375</c:v>
                </c:pt>
                <c:pt idx="3715">
                  <c:v>39376</c:v>
                </c:pt>
                <c:pt idx="3716">
                  <c:v>39377</c:v>
                </c:pt>
                <c:pt idx="3717">
                  <c:v>39378</c:v>
                </c:pt>
                <c:pt idx="3718">
                  <c:v>39379</c:v>
                </c:pt>
                <c:pt idx="3719">
                  <c:v>39380</c:v>
                </c:pt>
                <c:pt idx="3720">
                  <c:v>39381</c:v>
                </c:pt>
                <c:pt idx="3721">
                  <c:v>39382</c:v>
                </c:pt>
                <c:pt idx="3722">
                  <c:v>39383</c:v>
                </c:pt>
                <c:pt idx="3723">
                  <c:v>39384</c:v>
                </c:pt>
                <c:pt idx="3724">
                  <c:v>39385</c:v>
                </c:pt>
                <c:pt idx="3725">
                  <c:v>39386</c:v>
                </c:pt>
                <c:pt idx="3726">
                  <c:v>39387</c:v>
                </c:pt>
                <c:pt idx="3727">
                  <c:v>39388</c:v>
                </c:pt>
                <c:pt idx="3728">
                  <c:v>39389</c:v>
                </c:pt>
                <c:pt idx="3729">
                  <c:v>39390</c:v>
                </c:pt>
                <c:pt idx="3730">
                  <c:v>39391</c:v>
                </c:pt>
                <c:pt idx="3731">
                  <c:v>39392</c:v>
                </c:pt>
                <c:pt idx="3732">
                  <c:v>39393</c:v>
                </c:pt>
                <c:pt idx="3733">
                  <c:v>39394</c:v>
                </c:pt>
                <c:pt idx="3734">
                  <c:v>39395</c:v>
                </c:pt>
                <c:pt idx="3735">
                  <c:v>39396</c:v>
                </c:pt>
                <c:pt idx="3736">
                  <c:v>39397</c:v>
                </c:pt>
                <c:pt idx="3737">
                  <c:v>39398</c:v>
                </c:pt>
                <c:pt idx="3738">
                  <c:v>39399</c:v>
                </c:pt>
                <c:pt idx="3739">
                  <c:v>39400</c:v>
                </c:pt>
                <c:pt idx="3740">
                  <c:v>39401</c:v>
                </c:pt>
                <c:pt idx="3741">
                  <c:v>39402</c:v>
                </c:pt>
                <c:pt idx="3742">
                  <c:v>39403</c:v>
                </c:pt>
                <c:pt idx="3743">
                  <c:v>39404</c:v>
                </c:pt>
                <c:pt idx="3744">
                  <c:v>39405</c:v>
                </c:pt>
                <c:pt idx="3745">
                  <c:v>39406</c:v>
                </c:pt>
                <c:pt idx="3746">
                  <c:v>39407</c:v>
                </c:pt>
                <c:pt idx="3747">
                  <c:v>39408</c:v>
                </c:pt>
                <c:pt idx="3748">
                  <c:v>39409</c:v>
                </c:pt>
                <c:pt idx="3749">
                  <c:v>39410</c:v>
                </c:pt>
                <c:pt idx="3750">
                  <c:v>39411</c:v>
                </c:pt>
                <c:pt idx="3751">
                  <c:v>39412</c:v>
                </c:pt>
                <c:pt idx="3752">
                  <c:v>39413</c:v>
                </c:pt>
                <c:pt idx="3753">
                  <c:v>39414</c:v>
                </c:pt>
                <c:pt idx="3754">
                  <c:v>39415</c:v>
                </c:pt>
                <c:pt idx="3755">
                  <c:v>39416</c:v>
                </c:pt>
                <c:pt idx="3756">
                  <c:v>39417</c:v>
                </c:pt>
                <c:pt idx="3757">
                  <c:v>39418</c:v>
                </c:pt>
                <c:pt idx="3758">
                  <c:v>39419</c:v>
                </c:pt>
                <c:pt idx="3759">
                  <c:v>39420</c:v>
                </c:pt>
                <c:pt idx="3760">
                  <c:v>39421</c:v>
                </c:pt>
                <c:pt idx="3761">
                  <c:v>39422</c:v>
                </c:pt>
                <c:pt idx="3762">
                  <c:v>39423</c:v>
                </c:pt>
                <c:pt idx="3763">
                  <c:v>39424</c:v>
                </c:pt>
                <c:pt idx="3764">
                  <c:v>39425</c:v>
                </c:pt>
                <c:pt idx="3765">
                  <c:v>39426</c:v>
                </c:pt>
                <c:pt idx="3766">
                  <c:v>39427</c:v>
                </c:pt>
                <c:pt idx="3767">
                  <c:v>39428</c:v>
                </c:pt>
                <c:pt idx="3768">
                  <c:v>39429</c:v>
                </c:pt>
                <c:pt idx="3769">
                  <c:v>39430</c:v>
                </c:pt>
                <c:pt idx="3770">
                  <c:v>39431</c:v>
                </c:pt>
                <c:pt idx="3771">
                  <c:v>39432</c:v>
                </c:pt>
                <c:pt idx="3772">
                  <c:v>39433</c:v>
                </c:pt>
                <c:pt idx="3773">
                  <c:v>39434</c:v>
                </c:pt>
                <c:pt idx="3774">
                  <c:v>39435</c:v>
                </c:pt>
                <c:pt idx="3775">
                  <c:v>39436</c:v>
                </c:pt>
                <c:pt idx="3776">
                  <c:v>39437</c:v>
                </c:pt>
                <c:pt idx="3777">
                  <c:v>39438</c:v>
                </c:pt>
                <c:pt idx="3778">
                  <c:v>39439</c:v>
                </c:pt>
                <c:pt idx="3779">
                  <c:v>39440</c:v>
                </c:pt>
                <c:pt idx="3780">
                  <c:v>39441</c:v>
                </c:pt>
                <c:pt idx="3781">
                  <c:v>39442</c:v>
                </c:pt>
                <c:pt idx="3782">
                  <c:v>39443</c:v>
                </c:pt>
                <c:pt idx="3783">
                  <c:v>39444</c:v>
                </c:pt>
                <c:pt idx="3784">
                  <c:v>39445</c:v>
                </c:pt>
                <c:pt idx="3785">
                  <c:v>39446</c:v>
                </c:pt>
                <c:pt idx="3786">
                  <c:v>39447</c:v>
                </c:pt>
                <c:pt idx="3787">
                  <c:v>39448</c:v>
                </c:pt>
                <c:pt idx="3788">
                  <c:v>39449</c:v>
                </c:pt>
                <c:pt idx="3789">
                  <c:v>39450</c:v>
                </c:pt>
                <c:pt idx="3790">
                  <c:v>39451</c:v>
                </c:pt>
                <c:pt idx="3791">
                  <c:v>39452</c:v>
                </c:pt>
                <c:pt idx="3792">
                  <c:v>39453</c:v>
                </c:pt>
                <c:pt idx="3793">
                  <c:v>39454</c:v>
                </c:pt>
                <c:pt idx="3794">
                  <c:v>39455</c:v>
                </c:pt>
                <c:pt idx="3795">
                  <c:v>39456</c:v>
                </c:pt>
                <c:pt idx="3796">
                  <c:v>39457</c:v>
                </c:pt>
                <c:pt idx="3797">
                  <c:v>39458</c:v>
                </c:pt>
                <c:pt idx="3798">
                  <c:v>39459</c:v>
                </c:pt>
                <c:pt idx="3799">
                  <c:v>39460</c:v>
                </c:pt>
                <c:pt idx="3800">
                  <c:v>39461</c:v>
                </c:pt>
                <c:pt idx="3801">
                  <c:v>39462</c:v>
                </c:pt>
                <c:pt idx="3802">
                  <c:v>39463</c:v>
                </c:pt>
                <c:pt idx="3803">
                  <c:v>39464</c:v>
                </c:pt>
                <c:pt idx="3804">
                  <c:v>39465</c:v>
                </c:pt>
                <c:pt idx="3805">
                  <c:v>39466</c:v>
                </c:pt>
                <c:pt idx="3806">
                  <c:v>39467</c:v>
                </c:pt>
                <c:pt idx="3807">
                  <c:v>39468</c:v>
                </c:pt>
                <c:pt idx="3808">
                  <c:v>39469</c:v>
                </c:pt>
                <c:pt idx="3809">
                  <c:v>39470</c:v>
                </c:pt>
                <c:pt idx="3810">
                  <c:v>39471</c:v>
                </c:pt>
                <c:pt idx="3811">
                  <c:v>39472</c:v>
                </c:pt>
                <c:pt idx="3812">
                  <c:v>39473</c:v>
                </c:pt>
                <c:pt idx="3813">
                  <c:v>39474</c:v>
                </c:pt>
                <c:pt idx="3814">
                  <c:v>39475</c:v>
                </c:pt>
                <c:pt idx="3815">
                  <c:v>39476</c:v>
                </c:pt>
                <c:pt idx="3816">
                  <c:v>39477</c:v>
                </c:pt>
                <c:pt idx="3817">
                  <c:v>39478</c:v>
                </c:pt>
                <c:pt idx="3818">
                  <c:v>39479</c:v>
                </c:pt>
                <c:pt idx="3819">
                  <c:v>39480</c:v>
                </c:pt>
                <c:pt idx="3820">
                  <c:v>39481</c:v>
                </c:pt>
                <c:pt idx="3821">
                  <c:v>39482</c:v>
                </c:pt>
                <c:pt idx="3822">
                  <c:v>39483</c:v>
                </c:pt>
                <c:pt idx="3823">
                  <c:v>39484</c:v>
                </c:pt>
                <c:pt idx="3824">
                  <c:v>39485</c:v>
                </c:pt>
                <c:pt idx="3825">
                  <c:v>39486</c:v>
                </c:pt>
                <c:pt idx="3826">
                  <c:v>39487</c:v>
                </c:pt>
                <c:pt idx="3827">
                  <c:v>39488</c:v>
                </c:pt>
                <c:pt idx="3828">
                  <c:v>39489</c:v>
                </c:pt>
                <c:pt idx="3829">
                  <c:v>39490</c:v>
                </c:pt>
                <c:pt idx="3830">
                  <c:v>39491</c:v>
                </c:pt>
                <c:pt idx="3831">
                  <c:v>39492</c:v>
                </c:pt>
                <c:pt idx="3832">
                  <c:v>39493</c:v>
                </c:pt>
                <c:pt idx="3833">
                  <c:v>39494</c:v>
                </c:pt>
                <c:pt idx="3834">
                  <c:v>39495</c:v>
                </c:pt>
                <c:pt idx="3835">
                  <c:v>39496</c:v>
                </c:pt>
                <c:pt idx="3836">
                  <c:v>39497</c:v>
                </c:pt>
                <c:pt idx="3837">
                  <c:v>39498</c:v>
                </c:pt>
                <c:pt idx="3838">
                  <c:v>39499</c:v>
                </c:pt>
                <c:pt idx="3839">
                  <c:v>39500</c:v>
                </c:pt>
                <c:pt idx="3840">
                  <c:v>39501</c:v>
                </c:pt>
                <c:pt idx="3841">
                  <c:v>39502</c:v>
                </c:pt>
                <c:pt idx="3842">
                  <c:v>39503</c:v>
                </c:pt>
                <c:pt idx="3843">
                  <c:v>39504</c:v>
                </c:pt>
                <c:pt idx="3844">
                  <c:v>39505</c:v>
                </c:pt>
                <c:pt idx="3845">
                  <c:v>39506</c:v>
                </c:pt>
                <c:pt idx="3846">
                  <c:v>39507</c:v>
                </c:pt>
                <c:pt idx="3847">
                  <c:v>39508</c:v>
                </c:pt>
                <c:pt idx="3848">
                  <c:v>39509</c:v>
                </c:pt>
                <c:pt idx="3849">
                  <c:v>39510</c:v>
                </c:pt>
                <c:pt idx="3850">
                  <c:v>39511</c:v>
                </c:pt>
                <c:pt idx="3851">
                  <c:v>39512</c:v>
                </c:pt>
                <c:pt idx="3852">
                  <c:v>39513</c:v>
                </c:pt>
                <c:pt idx="3853">
                  <c:v>39514</c:v>
                </c:pt>
                <c:pt idx="3854">
                  <c:v>39515</c:v>
                </c:pt>
                <c:pt idx="3855">
                  <c:v>39516</c:v>
                </c:pt>
                <c:pt idx="3856">
                  <c:v>39517</c:v>
                </c:pt>
                <c:pt idx="3857">
                  <c:v>39518</c:v>
                </c:pt>
                <c:pt idx="3858">
                  <c:v>39519</c:v>
                </c:pt>
                <c:pt idx="3859">
                  <c:v>39520</c:v>
                </c:pt>
                <c:pt idx="3860">
                  <c:v>39521</c:v>
                </c:pt>
                <c:pt idx="3861">
                  <c:v>39522</c:v>
                </c:pt>
                <c:pt idx="3862">
                  <c:v>39523</c:v>
                </c:pt>
                <c:pt idx="3863">
                  <c:v>39524</c:v>
                </c:pt>
                <c:pt idx="3864">
                  <c:v>39525</c:v>
                </c:pt>
                <c:pt idx="3865">
                  <c:v>39526</c:v>
                </c:pt>
                <c:pt idx="3866">
                  <c:v>39527</c:v>
                </c:pt>
                <c:pt idx="3867">
                  <c:v>39528</c:v>
                </c:pt>
                <c:pt idx="3868">
                  <c:v>39529</c:v>
                </c:pt>
                <c:pt idx="3869">
                  <c:v>39530</c:v>
                </c:pt>
                <c:pt idx="3870">
                  <c:v>39531</c:v>
                </c:pt>
                <c:pt idx="3871">
                  <c:v>39532</c:v>
                </c:pt>
                <c:pt idx="3872">
                  <c:v>39533</c:v>
                </c:pt>
                <c:pt idx="3873">
                  <c:v>39534</c:v>
                </c:pt>
                <c:pt idx="3874">
                  <c:v>39535</c:v>
                </c:pt>
                <c:pt idx="3875">
                  <c:v>39536</c:v>
                </c:pt>
                <c:pt idx="3876">
                  <c:v>39537</c:v>
                </c:pt>
                <c:pt idx="3877">
                  <c:v>39538</c:v>
                </c:pt>
                <c:pt idx="3878">
                  <c:v>39539</c:v>
                </c:pt>
                <c:pt idx="3879">
                  <c:v>39540</c:v>
                </c:pt>
                <c:pt idx="3880">
                  <c:v>39541</c:v>
                </c:pt>
                <c:pt idx="3881">
                  <c:v>39542</c:v>
                </c:pt>
                <c:pt idx="3882">
                  <c:v>39543</c:v>
                </c:pt>
                <c:pt idx="3883">
                  <c:v>39544</c:v>
                </c:pt>
                <c:pt idx="3884">
                  <c:v>39545</c:v>
                </c:pt>
                <c:pt idx="3885">
                  <c:v>39546</c:v>
                </c:pt>
                <c:pt idx="3886">
                  <c:v>39547</c:v>
                </c:pt>
                <c:pt idx="3887">
                  <c:v>39548</c:v>
                </c:pt>
                <c:pt idx="3888">
                  <c:v>39549</c:v>
                </c:pt>
                <c:pt idx="3889">
                  <c:v>39550</c:v>
                </c:pt>
                <c:pt idx="3890">
                  <c:v>39551</c:v>
                </c:pt>
                <c:pt idx="3891">
                  <c:v>39552</c:v>
                </c:pt>
                <c:pt idx="3892">
                  <c:v>39553</c:v>
                </c:pt>
                <c:pt idx="3893">
                  <c:v>39554</c:v>
                </c:pt>
                <c:pt idx="3894">
                  <c:v>39555</c:v>
                </c:pt>
                <c:pt idx="3895">
                  <c:v>39556</c:v>
                </c:pt>
                <c:pt idx="3896">
                  <c:v>39557</c:v>
                </c:pt>
                <c:pt idx="3897">
                  <c:v>39558</c:v>
                </c:pt>
                <c:pt idx="3898">
                  <c:v>39559</c:v>
                </c:pt>
                <c:pt idx="3899">
                  <c:v>39560</c:v>
                </c:pt>
                <c:pt idx="3900">
                  <c:v>39561</c:v>
                </c:pt>
                <c:pt idx="3901">
                  <c:v>39562</c:v>
                </c:pt>
                <c:pt idx="3902">
                  <c:v>39563</c:v>
                </c:pt>
                <c:pt idx="3903">
                  <c:v>39564</c:v>
                </c:pt>
                <c:pt idx="3904">
                  <c:v>39565</c:v>
                </c:pt>
                <c:pt idx="3905">
                  <c:v>39566</c:v>
                </c:pt>
                <c:pt idx="3906">
                  <c:v>39567</c:v>
                </c:pt>
                <c:pt idx="3907">
                  <c:v>39568</c:v>
                </c:pt>
                <c:pt idx="3908">
                  <c:v>39569</c:v>
                </c:pt>
                <c:pt idx="3909">
                  <c:v>39570</c:v>
                </c:pt>
                <c:pt idx="3910">
                  <c:v>39571</c:v>
                </c:pt>
                <c:pt idx="3911">
                  <c:v>39572</c:v>
                </c:pt>
                <c:pt idx="3912">
                  <c:v>39573</c:v>
                </c:pt>
                <c:pt idx="3913">
                  <c:v>39574</c:v>
                </c:pt>
                <c:pt idx="3914">
                  <c:v>39575</c:v>
                </c:pt>
                <c:pt idx="3915">
                  <c:v>39576</c:v>
                </c:pt>
                <c:pt idx="3916">
                  <c:v>39577</c:v>
                </c:pt>
                <c:pt idx="3917">
                  <c:v>39578</c:v>
                </c:pt>
                <c:pt idx="3918">
                  <c:v>39579</c:v>
                </c:pt>
                <c:pt idx="3919">
                  <c:v>39580</c:v>
                </c:pt>
                <c:pt idx="3920">
                  <c:v>39581</c:v>
                </c:pt>
                <c:pt idx="3921">
                  <c:v>39582</c:v>
                </c:pt>
                <c:pt idx="3922">
                  <c:v>39583</c:v>
                </c:pt>
                <c:pt idx="3923">
                  <c:v>39584</c:v>
                </c:pt>
                <c:pt idx="3924">
                  <c:v>39585</c:v>
                </c:pt>
                <c:pt idx="3925">
                  <c:v>39586</c:v>
                </c:pt>
                <c:pt idx="3926">
                  <c:v>39587</c:v>
                </c:pt>
                <c:pt idx="3927">
                  <c:v>39588</c:v>
                </c:pt>
                <c:pt idx="3928">
                  <c:v>39589</c:v>
                </c:pt>
                <c:pt idx="3929">
                  <c:v>39590</c:v>
                </c:pt>
                <c:pt idx="3930">
                  <c:v>39591</c:v>
                </c:pt>
                <c:pt idx="3931">
                  <c:v>39592</c:v>
                </c:pt>
                <c:pt idx="3932">
                  <c:v>39593</c:v>
                </c:pt>
                <c:pt idx="3933">
                  <c:v>39594</c:v>
                </c:pt>
                <c:pt idx="3934">
                  <c:v>39595</c:v>
                </c:pt>
                <c:pt idx="3935">
                  <c:v>39596</c:v>
                </c:pt>
                <c:pt idx="3936">
                  <c:v>39597</c:v>
                </c:pt>
                <c:pt idx="3937">
                  <c:v>39598</c:v>
                </c:pt>
                <c:pt idx="3938">
                  <c:v>39599</c:v>
                </c:pt>
                <c:pt idx="3939">
                  <c:v>39600</c:v>
                </c:pt>
                <c:pt idx="3940">
                  <c:v>39601</c:v>
                </c:pt>
                <c:pt idx="3941">
                  <c:v>39602</c:v>
                </c:pt>
                <c:pt idx="3942">
                  <c:v>39603</c:v>
                </c:pt>
                <c:pt idx="3943">
                  <c:v>39604</c:v>
                </c:pt>
                <c:pt idx="3944">
                  <c:v>39605</c:v>
                </c:pt>
                <c:pt idx="3945">
                  <c:v>39606</c:v>
                </c:pt>
                <c:pt idx="3946">
                  <c:v>39607</c:v>
                </c:pt>
                <c:pt idx="3947">
                  <c:v>39608</c:v>
                </c:pt>
                <c:pt idx="3948">
                  <c:v>39609</c:v>
                </c:pt>
                <c:pt idx="3949">
                  <c:v>39610</c:v>
                </c:pt>
                <c:pt idx="3950">
                  <c:v>39611</c:v>
                </c:pt>
                <c:pt idx="3951">
                  <c:v>39612</c:v>
                </c:pt>
                <c:pt idx="3952">
                  <c:v>39613</c:v>
                </c:pt>
                <c:pt idx="3953">
                  <c:v>39614</c:v>
                </c:pt>
                <c:pt idx="3954">
                  <c:v>39615</c:v>
                </c:pt>
                <c:pt idx="3955">
                  <c:v>39616</c:v>
                </c:pt>
                <c:pt idx="3956">
                  <c:v>39617</c:v>
                </c:pt>
                <c:pt idx="3957">
                  <c:v>39618</c:v>
                </c:pt>
                <c:pt idx="3958">
                  <c:v>39619</c:v>
                </c:pt>
                <c:pt idx="3959">
                  <c:v>39620</c:v>
                </c:pt>
                <c:pt idx="3960">
                  <c:v>39621</c:v>
                </c:pt>
                <c:pt idx="3961">
                  <c:v>39622</c:v>
                </c:pt>
                <c:pt idx="3962">
                  <c:v>39623</c:v>
                </c:pt>
                <c:pt idx="3963">
                  <c:v>39624</c:v>
                </c:pt>
                <c:pt idx="3964">
                  <c:v>39625</c:v>
                </c:pt>
                <c:pt idx="3965">
                  <c:v>39626</c:v>
                </c:pt>
                <c:pt idx="3966">
                  <c:v>39627</c:v>
                </c:pt>
                <c:pt idx="3967">
                  <c:v>39628</c:v>
                </c:pt>
                <c:pt idx="3968">
                  <c:v>39629</c:v>
                </c:pt>
                <c:pt idx="3969">
                  <c:v>39630</c:v>
                </c:pt>
                <c:pt idx="3970">
                  <c:v>39631</c:v>
                </c:pt>
                <c:pt idx="3971">
                  <c:v>39632</c:v>
                </c:pt>
                <c:pt idx="3972">
                  <c:v>39633</c:v>
                </c:pt>
                <c:pt idx="3973">
                  <c:v>39634</c:v>
                </c:pt>
                <c:pt idx="3974">
                  <c:v>39635</c:v>
                </c:pt>
                <c:pt idx="3975">
                  <c:v>39636</c:v>
                </c:pt>
                <c:pt idx="3976">
                  <c:v>39637</c:v>
                </c:pt>
                <c:pt idx="3977">
                  <c:v>39638</c:v>
                </c:pt>
                <c:pt idx="3978">
                  <c:v>39639</c:v>
                </c:pt>
                <c:pt idx="3979">
                  <c:v>39640</c:v>
                </c:pt>
                <c:pt idx="3980">
                  <c:v>39641</c:v>
                </c:pt>
                <c:pt idx="3981">
                  <c:v>39642</c:v>
                </c:pt>
                <c:pt idx="3982">
                  <c:v>39643</c:v>
                </c:pt>
                <c:pt idx="3983">
                  <c:v>39644</c:v>
                </c:pt>
                <c:pt idx="3984">
                  <c:v>39645</c:v>
                </c:pt>
                <c:pt idx="3985">
                  <c:v>39646</c:v>
                </c:pt>
                <c:pt idx="3986">
                  <c:v>39647</c:v>
                </c:pt>
                <c:pt idx="3987">
                  <c:v>39648</c:v>
                </c:pt>
                <c:pt idx="3988">
                  <c:v>39649</c:v>
                </c:pt>
                <c:pt idx="3989">
                  <c:v>39650</c:v>
                </c:pt>
                <c:pt idx="3990">
                  <c:v>39651</c:v>
                </c:pt>
                <c:pt idx="3991">
                  <c:v>39652</c:v>
                </c:pt>
                <c:pt idx="3992">
                  <c:v>39653</c:v>
                </c:pt>
                <c:pt idx="3993">
                  <c:v>39654</c:v>
                </c:pt>
                <c:pt idx="3994">
                  <c:v>39655</c:v>
                </c:pt>
                <c:pt idx="3995">
                  <c:v>39656</c:v>
                </c:pt>
                <c:pt idx="3996">
                  <c:v>39657</c:v>
                </c:pt>
                <c:pt idx="3997">
                  <c:v>39658</c:v>
                </c:pt>
                <c:pt idx="3998">
                  <c:v>39659</c:v>
                </c:pt>
                <c:pt idx="3999">
                  <c:v>39660</c:v>
                </c:pt>
                <c:pt idx="4000">
                  <c:v>39661</c:v>
                </c:pt>
                <c:pt idx="4001">
                  <c:v>39662</c:v>
                </c:pt>
                <c:pt idx="4002">
                  <c:v>39663</c:v>
                </c:pt>
                <c:pt idx="4003">
                  <c:v>39664</c:v>
                </c:pt>
                <c:pt idx="4004">
                  <c:v>39665</c:v>
                </c:pt>
                <c:pt idx="4005">
                  <c:v>39666</c:v>
                </c:pt>
                <c:pt idx="4006">
                  <c:v>39667</c:v>
                </c:pt>
                <c:pt idx="4007">
                  <c:v>39668</c:v>
                </c:pt>
                <c:pt idx="4008">
                  <c:v>39669</c:v>
                </c:pt>
                <c:pt idx="4009">
                  <c:v>39670</c:v>
                </c:pt>
                <c:pt idx="4010">
                  <c:v>39671</c:v>
                </c:pt>
                <c:pt idx="4011">
                  <c:v>39672</c:v>
                </c:pt>
                <c:pt idx="4012">
                  <c:v>39673</c:v>
                </c:pt>
                <c:pt idx="4013">
                  <c:v>39674</c:v>
                </c:pt>
                <c:pt idx="4014">
                  <c:v>39675</c:v>
                </c:pt>
                <c:pt idx="4015">
                  <c:v>39676</c:v>
                </c:pt>
                <c:pt idx="4016">
                  <c:v>39677</c:v>
                </c:pt>
                <c:pt idx="4017">
                  <c:v>39678</c:v>
                </c:pt>
                <c:pt idx="4018">
                  <c:v>39679</c:v>
                </c:pt>
                <c:pt idx="4019">
                  <c:v>39680</c:v>
                </c:pt>
                <c:pt idx="4020">
                  <c:v>39681</c:v>
                </c:pt>
                <c:pt idx="4021">
                  <c:v>39682</c:v>
                </c:pt>
                <c:pt idx="4022">
                  <c:v>39683</c:v>
                </c:pt>
                <c:pt idx="4023">
                  <c:v>39684</c:v>
                </c:pt>
                <c:pt idx="4024">
                  <c:v>39685</c:v>
                </c:pt>
                <c:pt idx="4025">
                  <c:v>39686</c:v>
                </c:pt>
                <c:pt idx="4026">
                  <c:v>39687</c:v>
                </c:pt>
                <c:pt idx="4027">
                  <c:v>39688</c:v>
                </c:pt>
                <c:pt idx="4028">
                  <c:v>39689</c:v>
                </c:pt>
                <c:pt idx="4029">
                  <c:v>39690</c:v>
                </c:pt>
                <c:pt idx="4030">
                  <c:v>39691</c:v>
                </c:pt>
                <c:pt idx="4031">
                  <c:v>39692</c:v>
                </c:pt>
                <c:pt idx="4032">
                  <c:v>39693</c:v>
                </c:pt>
                <c:pt idx="4033">
                  <c:v>39694</c:v>
                </c:pt>
                <c:pt idx="4034">
                  <c:v>39695</c:v>
                </c:pt>
                <c:pt idx="4035">
                  <c:v>39696</c:v>
                </c:pt>
                <c:pt idx="4036">
                  <c:v>39697</c:v>
                </c:pt>
                <c:pt idx="4037">
                  <c:v>39698</c:v>
                </c:pt>
                <c:pt idx="4038">
                  <c:v>39699</c:v>
                </c:pt>
                <c:pt idx="4039">
                  <c:v>39700</c:v>
                </c:pt>
                <c:pt idx="4040">
                  <c:v>39701</c:v>
                </c:pt>
                <c:pt idx="4041">
                  <c:v>39702</c:v>
                </c:pt>
                <c:pt idx="4042">
                  <c:v>39703</c:v>
                </c:pt>
                <c:pt idx="4043">
                  <c:v>39704</c:v>
                </c:pt>
                <c:pt idx="4044">
                  <c:v>39705</c:v>
                </c:pt>
                <c:pt idx="4045">
                  <c:v>39706</c:v>
                </c:pt>
                <c:pt idx="4046">
                  <c:v>39707</c:v>
                </c:pt>
                <c:pt idx="4047">
                  <c:v>39708</c:v>
                </c:pt>
                <c:pt idx="4048">
                  <c:v>39709</c:v>
                </c:pt>
                <c:pt idx="4049">
                  <c:v>39710</c:v>
                </c:pt>
                <c:pt idx="4050">
                  <c:v>39711</c:v>
                </c:pt>
                <c:pt idx="4051">
                  <c:v>39712</c:v>
                </c:pt>
                <c:pt idx="4052">
                  <c:v>39713</c:v>
                </c:pt>
                <c:pt idx="4053">
                  <c:v>39714</c:v>
                </c:pt>
                <c:pt idx="4054">
                  <c:v>39715</c:v>
                </c:pt>
                <c:pt idx="4055">
                  <c:v>39716</c:v>
                </c:pt>
                <c:pt idx="4056">
                  <c:v>39717</c:v>
                </c:pt>
                <c:pt idx="4057">
                  <c:v>39718</c:v>
                </c:pt>
                <c:pt idx="4058">
                  <c:v>39719</c:v>
                </c:pt>
                <c:pt idx="4059">
                  <c:v>39720</c:v>
                </c:pt>
                <c:pt idx="4060">
                  <c:v>39721</c:v>
                </c:pt>
                <c:pt idx="4061">
                  <c:v>39722</c:v>
                </c:pt>
                <c:pt idx="4062">
                  <c:v>39723</c:v>
                </c:pt>
                <c:pt idx="4063">
                  <c:v>39724</c:v>
                </c:pt>
                <c:pt idx="4064">
                  <c:v>39725</c:v>
                </c:pt>
                <c:pt idx="4065">
                  <c:v>39726</c:v>
                </c:pt>
                <c:pt idx="4066">
                  <c:v>39727</c:v>
                </c:pt>
                <c:pt idx="4067">
                  <c:v>39728</c:v>
                </c:pt>
                <c:pt idx="4068">
                  <c:v>39729</c:v>
                </c:pt>
                <c:pt idx="4069">
                  <c:v>39730</c:v>
                </c:pt>
                <c:pt idx="4070">
                  <c:v>39731</c:v>
                </c:pt>
                <c:pt idx="4071">
                  <c:v>39732</c:v>
                </c:pt>
                <c:pt idx="4072">
                  <c:v>39733</c:v>
                </c:pt>
                <c:pt idx="4073">
                  <c:v>39734</c:v>
                </c:pt>
                <c:pt idx="4074">
                  <c:v>39735</c:v>
                </c:pt>
                <c:pt idx="4075">
                  <c:v>39736</c:v>
                </c:pt>
                <c:pt idx="4076">
                  <c:v>39737</c:v>
                </c:pt>
                <c:pt idx="4077">
                  <c:v>39738</c:v>
                </c:pt>
                <c:pt idx="4078">
                  <c:v>39739</c:v>
                </c:pt>
                <c:pt idx="4079">
                  <c:v>39740</c:v>
                </c:pt>
                <c:pt idx="4080">
                  <c:v>39741</c:v>
                </c:pt>
                <c:pt idx="4081">
                  <c:v>39742</c:v>
                </c:pt>
                <c:pt idx="4082">
                  <c:v>39743</c:v>
                </c:pt>
                <c:pt idx="4083">
                  <c:v>39744</c:v>
                </c:pt>
                <c:pt idx="4084">
                  <c:v>39745</c:v>
                </c:pt>
                <c:pt idx="4085">
                  <c:v>39746</c:v>
                </c:pt>
                <c:pt idx="4086">
                  <c:v>39747</c:v>
                </c:pt>
                <c:pt idx="4087">
                  <c:v>39748</c:v>
                </c:pt>
                <c:pt idx="4088">
                  <c:v>39749</c:v>
                </c:pt>
                <c:pt idx="4089">
                  <c:v>39750</c:v>
                </c:pt>
                <c:pt idx="4090">
                  <c:v>39751</c:v>
                </c:pt>
                <c:pt idx="4091">
                  <c:v>39752</c:v>
                </c:pt>
                <c:pt idx="4092">
                  <c:v>39753</c:v>
                </c:pt>
                <c:pt idx="4093">
                  <c:v>39754</c:v>
                </c:pt>
                <c:pt idx="4094">
                  <c:v>39755</c:v>
                </c:pt>
                <c:pt idx="4095">
                  <c:v>39756</c:v>
                </c:pt>
                <c:pt idx="4096">
                  <c:v>39757</c:v>
                </c:pt>
                <c:pt idx="4097">
                  <c:v>39758</c:v>
                </c:pt>
                <c:pt idx="4098">
                  <c:v>39759</c:v>
                </c:pt>
                <c:pt idx="4099">
                  <c:v>39760</c:v>
                </c:pt>
                <c:pt idx="4100">
                  <c:v>39761</c:v>
                </c:pt>
                <c:pt idx="4101">
                  <c:v>39762</c:v>
                </c:pt>
                <c:pt idx="4102">
                  <c:v>39763</c:v>
                </c:pt>
                <c:pt idx="4103">
                  <c:v>39764</c:v>
                </c:pt>
                <c:pt idx="4104">
                  <c:v>39765</c:v>
                </c:pt>
                <c:pt idx="4105">
                  <c:v>39766</c:v>
                </c:pt>
                <c:pt idx="4106">
                  <c:v>39767</c:v>
                </c:pt>
                <c:pt idx="4107">
                  <c:v>39768</c:v>
                </c:pt>
                <c:pt idx="4108">
                  <c:v>39769</c:v>
                </c:pt>
                <c:pt idx="4109">
                  <c:v>39770</c:v>
                </c:pt>
                <c:pt idx="4110">
                  <c:v>39771</c:v>
                </c:pt>
                <c:pt idx="4111">
                  <c:v>39772</c:v>
                </c:pt>
                <c:pt idx="4112">
                  <c:v>39773</c:v>
                </c:pt>
                <c:pt idx="4113">
                  <c:v>39774</c:v>
                </c:pt>
                <c:pt idx="4114">
                  <c:v>39775</c:v>
                </c:pt>
                <c:pt idx="4115">
                  <c:v>39776</c:v>
                </c:pt>
                <c:pt idx="4116">
                  <c:v>39777</c:v>
                </c:pt>
                <c:pt idx="4117">
                  <c:v>39778</c:v>
                </c:pt>
                <c:pt idx="4118">
                  <c:v>39779</c:v>
                </c:pt>
                <c:pt idx="4119">
                  <c:v>39780</c:v>
                </c:pt>
                <c:pt idx="4120">
                  <c:v>39781</c:v>
                </c:pt>
                <c:pt idx="4121">
                  <c:v>39782</c:v>
                </c:pt>
                <c:pt idx="4122">
                  <c:v>39783</c:v>
                </c:pt>
                <c:pt idx="4123">
                  <c:v>39784</c:v>
                </c:pt>
                <c:pt idx="4124">
                  <c:v>39785</c:v>
                </c:pt>
                <c:pt idx="4125">
                  <c:v>39786</c:v>
                </c:pt>
                <c:pt idx="4126">
                  <c:v>39787</c:v>
                </c:pt>
                <c:pt idx="4127">
                  <c:v>39788</c:v>
                </c:pt>
                <c:pt idx="4128">
                  <c:v>39789</c:v>
                </c:pt>
                <c:pt idx="4129">
                  <c:v>39790</c:v>
                </c:pt>
                <c:pt idx="4130">
                  <c:v>39791</c:v>
                </c:pt>
                <c:pt idx="4131">
                  <c:v>39792</c:v>
                </c:pt>
                <c:pt idx="4132">
                  <c:v>39793</c:v>
                </c:pt>
                <c:pt idx="4133">
                  <c:v>39794</c:v>
                </c:pt>
                <c:pt idx="4134">
                  <c:v>39795</c:v>
                </c:pt>
                <c:pt idx="4135">
                  <c:v>39796</c:v>
                </c:pt>
                <c:pt idx="4136">
                  <c:v>39797</c:v>
                </c:pt>
                <c:pt idx="4137">
                  <c:v>39798</c:v>
                </c:pt>
                <c:pt idx="4138">
                  <c:v>39799</c:v>
                </c:pt>
                <c:pt idx="4139">
                  <c:v>39800</c:v>
                </c:pt>
                <c:pt idx="4140">
                  <c:v>39801</c:v>
                </c:pt>
                <c:pt idx="4141">
                  <c:v>39802</c:v>
                </c:pt>
                <c:pt idx="4142">
                  <c:v>39803</c:v>
                </c:pt>
                <c:pt idx="4143">
                  <c:v>39804</c:v>
                </c:pt>
                <c:pt idx="4144">
                  <c:v>39805</c:v>
                </c:pt>
                <c:pt idx="4145">
                  <c:v>39806</c:v>
                </c:pt>
                <c:pt idx="4146">
                  <c:v>39807</c:v>
                </c:pt>
                <c:pt idx="4147">
                  <c:v>39808</c:v>
                </c:pt>
                <c:pt idx="4148">
                  <c:v>39809</c:v>
                </c:pt>
                <c:pt idx="4149">
                  <c:v>39810</c:v>
                </c:pt>
                <c:pt idx="4150">
                  <c:v>39811</c:v>
                </c:pt>
                <c:pt idx="4151">
                  <c:v>39812</c:v>
                </c:pt>
                <c:pt idx="4152">
                  <c:v>39813</c:v>
                </c:pt>
                <c:pt idx="4153">
                  <c:v>39814</c:v>
                </c:pt>
                <c:pt idx="4154">
                  <c:v>39815</c:v>
                </c:pt>
                <c:pt idx="4155">
                  <c:v>39816</c:v>
                </c:pt>
                <c:pt idx="4156">
                  <c:v>39817</c:v>
                </c:pt>
                <c:pt idx="4157">
                  <c:v>39818</c:v>
                </c:pt>
                <c:pt idx="4158">
                  <c:v>39819</c:v>
                </c:pt>
                <c:pt idx="4159">
                  <c:v>39820</c:v>
                </c:pt>
                <c:pt idx="4160">
                  <c:v>39821</c:v>
                </c:pt>
                <c:pt idx="4161">
                  <c:v>39822</c:v>
                </c:pt>
                <c:pt idx="4162">
                  <c:v>39823</c:v>
                </c:pt>
                <c:pt idx="4163">
                  <c:v>39824</c:v>
                </c:pt>
                <c:pt idx="4164">
                  <c:v>39825</c:v>
                </c:pt>
                <c:pt idx="4165">
                  <c:v>39826</c:v>
                </c:pt>
                <c:pt idx="4166">
                  <c:v>39827</c:v>
                </c:pt>
                <c:pt idx="4167">
                  <c:v>39828</c:v>
                </c:pt>
                <c:pt idx="4168">
                  <c:v>39829</c:v>
                </c:pt>
                <c:pt idx="4169">
                  <c:v>39830</c:v>
                </c:pt>
                <c:pt idx="4170">
                  <c:v>39831</c:v>
                </c:pt>
                <c:pt idx="4171">
                  <c:v>39832</c:v>
                </c:pt>
                <c:pt idx="4172">
                  <c:v>39833</c:v>
                </c:pt>
                <c:pt idx="4173">
                  <c:v>39834</c:v>
                </c:pt>
                <c:pt idx="4174">
                  <c:v>39835</c:v>
                </c:pt>
                <c:pt idx="4175">
                  <c:v>39836</c:v>
                </c:pt>
                <c:pt idx="4176">
                  <c:v>39837</c:v>
                </c:pt>
                <c:pt idx="4177">
                  <c:v>39838</c:v>
                </c:pt>
                <c:pt idx="4178">
                  <c:v>39839</c:v>
                </c:pt>
                <c:pt idx="4179">
                  <c:v>39840</c:v>
                </c:pt>
                <c:pt idx="4180">
                  <c:v>39841</c:v>
                </c:pt>
                <c:pt idx="4181">
                  <c:v>39842</c:v>
                </c:pt>
                <c:pt idx="4182">
                  <c:v>39843</c:v>
                </c:pt>
                <c:pt idx="4183">
                  <c:v>39844</c:v>
                </c:pt>
                <c:pt idx="4184">
                  <c:v>39845</c:v>
                </c:pt>
                <c:pt idx="4185">
                  <c:v>39846</c:v>
                </c:pt>
                <c:pt idx="4186">
                  <c:v>39847</c:v>
                </c:pt>
                <c:pt idx="4187">
                  <c:v>39848</c:v>
                </c:pt>
                <c:pt idx="4188">
                  <c:v>39849</c:v>
                </c:pt>
                <c:pt idx="4189">
                  <c:v>39850</c:v>
                </c:pt>
                <c:pt idx="4190">
                  <c:v>39851</c:v>
                </c:pt>
                <c:pt idx="4191">
                  <c:v>39852</c:v>
                </c:pt>
                <c:pt idx="4192">
                  <c:v>39853</c:v>
                </c:pt>
                <c:pt idx="4193">
                  <c:v>39854</c:v>
                </c:pt>
                <c:pt idx="4194">
                  <c:v>39855</c:v>
                </c:pt>
                <c:pt idx="4195">
                  <c:v>39856</c:v>
                </c:pt>
                <c:pt idx="4196">
                  <c:v>39857</c:v>
                </c:pt>
                <c:pt idx="4197">
                  <c:v>39858</c:v>
                </c:pt>
                <c:pt idx="4198">
                  <c:v>39859</c:v>
                </c:pt>
                <c:pt idx="4199">
                  <c:v>39860</c:v>
                </c:pt>
                <c:pt idx="4200">
                  <c:v>39861</c:v>
                </c:pt>
                <c:pt idx="4201">
                  <c:v>39862</c:v>
                </c:pt>
                <c:pt idx="4202">
                  <c:v>39863</c:v>
                </c:pt>
                <c:pt idx="4203">
                  <c:v>39864</c:v>
                </c:pt>
                <c:pt idx="4204">
                  <c:v>39865</c:v>
                </c:pt>
                <c:pt idx="4205">
                  <c:v>39866</c:v>
                </c:pt>
                <c:pt idx="4206">
                  <c:v>39867</c:v>
                </c:pt>
                <c:pt idx="4207">
                  <c:v>39868</c:v>
                </c:pt>
                <c:pt idx="4208">
                  <c:v>39869</c:v>
                </c:pt>
                <c:pt idx="4209">
                  <c:v>39870</c:v>
                </c:pt>
                <c:pt idx="4210">
                  <c:v>39871</c:v>
                </c:pt>
                <c:pt idx="4211">
                  <c:v>39872</c:v>
                </c:pt>
                <c:pt idx="4212">
                  <c:v>39873</c:v>
                </c:pt>
                <c:pt idx="4213">
                  <c:v>39874</c:v>
                </c:pt>
                <c:pt idx="4214">
                  <c:v>39875</c:v>
                </c:pt>
                <c:pt idx="4215">
                  <c:v>39876</c:v>
                </c:pt>
                <c:pt idx="4216">
                  <c:v>39877</c:v>
                </c:pt>
                <c:pt idx="4217">
                  <c:v>39878</c:v>
                </c:pt>
                <c:pt idx="4218">
                  <c:v>39879</c:v>
                </c:pt>
                <c:pt idx="4219">
                  <c:v>39880</c:v>
                </c:pt>
                <c:pt idx="4220">
                  <c:v>39881</c:v>
                </c:pt>
                <c:pt idx="4221">
                  <c:v>39882</c:v>
                </c:pt>
                <c:pt idx="4222">
                  <c:v>39883</c:v>
                </c:pt>
                <c:pt idx="4223">
                  <c:v>39884</c:v>
                </c:pt>
                <c:pt idx="4224">
                  <c:v>39885</c:v>
                </c:pt>
                <c:pt idx="4225">
                  <c:v>39886</c:v>
                </c:pt>
                <c:pt idx="4226">
                  <c:v>39887</c:v>
                </c:pt>
                <c:pt idx="4227">
                  <c:v>39888</c:v>
                </c:pt>
                <c:pt idx="4228">
                  <c:v>39889</c:v>
                </c:pt>
                <c:pt idx="4229">
                  <c:v>39890</c:v>
                </c:pt>
                <c:pt idx="4230">
                  <c:v>39891</c:v>
                </c:pt>
                <c:pt idx="4231">
                  <c:v>39892</c:v>
                </c:pt>
                <c:pt idx="4232">
                  <c:v>39893</c:v>
                </c:pt>
                <c:pt idx="4233">
                  <c:v>39894</c:v>
                </c:pt>
                <c:pt idx="4234">
                  <c:v>39895</c:v>
                </c:pt>
                <c:pt idx="4235">
                  <c:v>39896</c:v>
                </c:pt>
                <c:pt idx="4236">
                  <c:v>39897</c:v>
                </c:pt>
                <c:pt idx="4237">
                  <c:v>39898</c:v>
                </c:pt>
                <c:pt idx="4238">
                  <c:v>39899</c:v>
                </c:pt>
                <c:pt idx="4239">
                  <c:v>39900</c:v>
                </c:pt>
                <c:pt idx="4240">
                  <c:v>39901</c:v>
                </c:pt>
                <c:pt idx="4241">
                  <c:v>39902</c:v>
                </c:pt>
                <c:pt idx="4242">
                  <c:v>39903</c:v>
                </c:pt>
                <c:pt idx="4243">
                  <c:v>39904</c:v>
                </c:pt>
                <c:pt idx="4244">
                  <c:v>39905</c:v>
                </c:pt>
                <c:pt idx="4245">
                  <c:v>39906</c:v>
                </c:pt>
                <c:pt idx="4246">
                  <c:v>39907</c:v>
                </c:pt>
                <c:pt idx="4247">
                  <c:v>39908</c:v>
                </c:pt>
                <c:pt idx="4248">
                  <c:v>39909</c:v>
                </c:pt>
                <c:pt idx="4249">
                  <c:v>39910</c:v>
                </c:pt>
                <c:pt idx="4250">
                  <c:v>39911</c:v>
                </c:pt>
                <c:pt idx="4251">
                  <c:v>39912</c:v>
                </c:pt>
                <c:pt idx="4252">
                  <c:v>39913</c:v>
                </c:pt>
                <c:pt idx="4253">
                  <c:v>39914</c:v>
                </c:pt>
                <c:pt idx="4254">
                  <c:v>39915</c:v>
                </c:pt>
                <c:pt idx="4255">
                  <c:v>39916</c:v>
                </c:pt>
                <c:pt idx="4256">
                  <c:v>39917</c:v>
                </c:pt>
                <c:pt idx="4257">
                  <c:v>39918</c:v>
                </c:pt>
                <c:pt idx="4258">
                  <c:v>39919</c:v>
                </c:pt>
                <c:pt idx="4259">
                  <c:v>39920</c:v>
                </c:pt>
                <c:pt idx="4260">
                  <c:v>39921</c:v>
                </c:pt>
                <c:pt idx="4261">
                  <c:v>39922</c:v>
                </c:pt>
                <c:pt idx="4262">
                  <c:v>39923</c:v>
                </c:pt>
                <c:pt idx="4263">
                  <c:v>39924</c:v>
                </c:pt>
                <c:pt idx="4264">
                  <c:v>39925</c:v>
                </c:pt>
                <c:pt idx="4265">
                  <c:v>39926</c:v>
                </c:pt>
                <c:pt idx="4266">
                  <c:v>39927</c:v>
                </c:pt>
                <c:pt idx="4267">
                  <c:v>39928</c:v>
                </c:pt>
                <c:pt idx="4268">
                  <c:v>39929</c:v>
                </c:pt>
                <c:pt idx="4269">
                  <c:v>39930</c:v>
                </c:pt>
                <c:pt idx="4270">
                  <c:v>39931</c:v>
                </c:pt>
                <c:pt idx="4271">
                  <c:v>39932</c:v>
                </c:pt>
                <c:pt idx="4272">
                  <c:v>39933</c:v>
                </c:pt>
                <c:pt idx="4273">
                  <c:v>39934</c:v>
                </c:pt>
                <c:pt idx="4274">
                  <c:v>39935</c:v>
                </c:pt>
                <c:pt idx="4275">
                  <c:v>39936</c:v>
                </c:pt>
                <c:pt idx="4276">
                  <c:v>39937</c:v>
                </c:pt>
                <c:pt idx="4277">
                  <c:v>39938</c:v>
                </c:pt>
                <c:pt idx="4278">
                  <c:v>39939</c:v>
                </c:pt>
                <c:pt idx="4279">
                  <c:v>39940</c:v>
                </c:pt>
                <c:pt idx="4280">
                  <c:v>39941</c:v>
                </c:pt>
                <c:pt idx="4281">
                  <c:v>39942</c:v>
                </c:pt>
                <c:pt idx="4282">
                  <c:v>39943</c:v>
                </c:pt>
                <c:pt idx="4283">
                  <c:v>39944</c:v>
                </c:pt>
                <c:pt idx="4284">
                  <c:v>39945</c:v>
                </c:pt>
                <c:pt idx="4285">
                  <c:v>39946</c:v>
                </c:pt>
                <c:pt idx="4286">
                  <c:v>39947</c:v>
                </c:pt>
                <c:pt idx="4287">
                  <c:v>39948</c:v>
                </c:pt>
                <c:pt idx="4288">
                  <c:v>39949</c:v>
                </c:pt>
                <c:pt idx="4289">
                  <c:v>39950</c:v>
                </c:pt>
                <c:pt idx="4290">
                  <c:v>39951</c:v>
                </c:pt>
                <c:pt idx="4291">
                  <c:v>39952</c:v>
                </c:pt>
                <c:pt idx="4292">
                  <c:v>39953</c:v>
                </c:pt>
                <c:pt idx="4293">
                  <c:v>39954</c:v>
                </c:pt>
                <c:pt idx="4294">
                  <c:v>39955</c:v>
                </c:pt>
                <c:pt idx="4295">
                  <c:v>39956</c:v>
                </c:pt>
                <c:pt idx="4296">
                  <c:v>39957</c:v>
                </c:pt>
                <c:pt idx="4297">
                  <c:v>39958</c:v>
                </c:pt>
                <c:pt idx="4298">
                  <c:v>39959</c:v>
                </c:pt>
                <c:pt idx="4299">
                  <c:v>39960</c:v>
                </c:pt>
                <c:pt idx="4300">
                  <c:v>39961</c:v>
                </c:pt>
                <c:pt idx="4301">
                  <c:v>39962</c:v>
                </c:pt>
                <c:pt idx="4302">
                  <c:v>39963</c:v>
                </c:pt>
                <c:pt idx="4303">
                  <c:v>39964</c:v>
                </c:pt>
                <c:pt idx="4304">
                  <c:v>39965</c:v>
                </c:pt>
                <c:pt idx="4305">
                  <c:v>39966</c:v>
                </c:pt>
                <c:pt idx="4306">
                  <c:v>39967</c:v>
                </c:pt>
                <c:pt idx="4307">
                  <c:v>39968</c:v>
                </c:pt>
                <c:pt idx="4308">
                  <c:v>39969</c:v>
                </c:pt>
                <c:pt idx="4309">
                  <c:v>39970</c:v>
                </c:pt>
                <c:pt idx="4310">
                  <c:v>39971</c:v>
                </c:pt>
                <c:pt idx="4311">
                  <c:v>39972</c:v>
                </c:pt>
                <c:pt idx="4312">
                  <c:v>39973</c:v>
                </c:pt>
                <c:pt idx="4313">
                  <c:v>39974</c:v>
                </c:pt>
                <c:pt idx="4314">
                  <c:v>39975</c:v>
                </c:pt>
                <c:pt idx="4315">
                  <c:v>39976</c:v>
                </c:pt>
                <c:pt idx="4316">
                  <c:v>39977</c:v>
                </c:pt>
                <c:pt idx="4317">
                  <c:v>39978</c:v>
                </c:pt>
                <c:pt idx="4318">
                  <c:v>39979</c:v>
                </c:pt>
                <c:pt idx="4319">
                  <c:v>39980</c:v>
                </c:pt>
                <c:pt idx="4320">
                  <c:v>39981</c:v>
                </c:pt>
                <c:pt idx="4321">
                  <c:v>39982</c:v>
                </c:pt>
                <c:pt idx="4322">
                  <c:v>39983</c:v>
                </c:pt>
                <c:pt idx="4323">
                  <c:v>39984</c:v>
                </c:pt>
                <c:pt idx="4324">
                  <c:v>39985</c:v>
                </c:pt>
                <c:pt idx="4325">
                  <c:v>39986</c:v>
                </c:pt>
                <c:pt idx="4326">
                  <c:v>39987</c:v>
                </c:pt>
                <c:pt idx="4327">
                  <c:v>39988</c:v>
                </c:pt>
                <c:pt idx="4328">
                  <c:v>39989</c:v>
                </c:pt>
                <c:pt idx="4329">
                  <c:v>39990</c:v>
                </c:pt>
                <c:pt idx="4330">
                  <c:v>39991</c:v>
                </c:pt>
                <c:pt idx="4331">
                  <c:v>39992</c:v>
                </c:pt>
                <c:pt idx="4332">
                  <c:v>39993</c:v>
                </c:pt>
                <c:pt idx="4333">
                  <c:v>39994</c:v>
                </c:pt>
                <c:pt idx="4334">
                  <c:v>39995</c:v>
                </c:pt>
                <c:pt idx="4335">
                  <c:v>39996</c:v>
                </c:pt>
                <c:pt idx="4336">
                  <c:v>39997</c:v>
                </c:pt>
                <c:pt idx="4337">
                  <c:v>39998</c:v>
                </c:pt>
                <c:pt idx="4338">
                  <c:v>39999</c:v>
                </c:pt>
                <c:pt idx="4339">
                  <c:v>40000</c:v>
                </c:pt>
                <c:pt idx="4340">
                  <c:v>40001</c:v>
                </c:pt>
                <c:pt idx="4341">
                  <c:v>40002</c:v>
                </c:pt>
                <c:pt idx="4342">
                  <c:v>40003</c:v>
                </c:pt>
                <c:pt idx="4343">
                  <c:v>40004</c:v>
                </c:pt>
                <c:pt idx="4344">
                  <c:v>40005</c:v>
                </c:pt>
                <c:pt idx="4345">
                  <c:v>40006</c:v>
                </c:pt>
                <c:pt idx="4346">
                  <c:v>40007</c:v>
                </c:pt>
                <c:pt idx="4347">
                  <c:v>40008</c:v>
                </c:pt>
                <c:pt idx="4348">
                  <c:v>40009</c:v>
                </c:pt>
                <c:pt idx="4349">
                  <c:v>40010</c:v>
                </c:pt>
                <c:pt idx="4350">
                  <c:v>40011</c:v>
                </c:pt>
                <c:pt idx="4351">
                  <c:v>40012</c:v>
                </c:pt>
                <c:pt idx="4352">
                  <c:v>40013</c:v>
                </c:pt>
                <c:pt idx="4353">
                  <c:v>40014</c:v>
                </c:pt>
                <c:pt idx="4354">
                  <c:v>40015</c:v>
                </c:pt>
                <c:pt idx="4355">
                  <c:v>40016</c:v>
                </c:pt>
                <c:pt idx="4356">
                  <c:v>40017</c:v>
                </c:pt>
                <c:pt idx="4357">
                  <c:v>40018</c:v>
                </c:pt>
                <c:pt idx="4358">
                  <c:v>40019</c:v>
                </c:pt>
                <c:pt idx="4359">
                  <c:v>40020</c:v>
                </c:pt>
                <c:pt idx="4360">
                  <c:v>40021</c:v>
                </c:pt>
                <c:pt idx="4361">
                  <c:v>40022</c:v>
                </c:pt>
                <c:pt idx="4362">
                  <c:v>40023</c:v>
                </c:pt>
                <c:pt idx="4363">
                  <c:v>40024</c:v>
                </c:pt>
                <c:pt idx="4364">
                  <c:v>40025</c:v>
                </c:pt>
                <c:pt idx="4365">
                  <c:v>40026</c:v>
                </c:pt>
                <c:pt idx="4366">
                  <c:v>40027</c:v>
                </c:pt>
                <c:pt idx="4367">
                  <c:v>40028</c:v>
                </c:pt>
                <c:pt idx="4368">
                  <c:v>40029</c:v>
                </c:pt>
                <c:pt idx="4369">
                  <c:v>40030</c:v>
                </c:pt>
                <c:pt idx="4370">
                  <c:v>40031</c:v>
                </c:pt>
                <c:pt idx="4371">
                  <c:v>40032</c:v>
                </c:pt>
                <c:pt idx="4372">
                  <c:v>40033</c:v>
                </c:pt>
                <c:pt idx="4373">
                  <c:v>40034</c:v>
                </c:pt>
                <c:pt idx="4374">
                  <c:v>40035</c:v>
                </c:pt>
                <c:pt idx="4375">
                  <c:v>40036</c:v>
                </c:pt>
                <c:pt idx="4376">
                  <c:v>40037</c:v>
                </c:pt>
                <c:pt idx="4377">
                  <c:v>40038</c:v>
                </c:pt>
                <c:pt idx="4378">
                  <c:v>40039</c:v>
                </c:pt>
                <c:pt idx="4379">
                  <c:v>40040</c:v>
                </c:pt>
                <c:pt idx="4380">
                  <c:v>40041</c:v>
                </c:pt>
                <c:pt idx="4381">
                  <c:v>40042</c:v>
                </c:pt>
                <c:pt idx="4382">
                  <c:v>40043</c:v>
                </c:pt>
                <c:pt idx="4383">
                  <c:v>40044</c:v>
                </c:pt>
                <c:pt idx="4384">
                  <c:v>40045</c:v>
                </c:pt>
                <c:pt idx="4385">
                  <c:v>40046</c:v>
                </c:pt>
                <c:pt idx="4386">
                  <c:v>40047</c:v>
                </c:pt>
                <c:pt idx="4387">
                  <c:v>40048</c:v>
                </c:pt>
                <c:pt idx="4388">
                  <c:v>40049</c:v>
                </c:pt>
                <c:pt idx="4389">
                  <c:v>40050</c:v>
                </c:pt>
                <c:pt idx="4390">
                  <c:v>40051</c:v>
                </c:pt>
                <c:pt idx="4391">
                  <c:v>40052</c:v>
                </c:pt>
                <c:pt idx="4392">
                  <c:v>40053</c:v>
                </c:pt>
                <c:pt idx="4393">
                  <c:v>40054</c:v>
                </c:pt>
                <c:pt idx="4394">
                  <c:v>40055</c:v>
                </c:pt>
                <c:pt idx="4395">
                  <c:v>40056</c:v>
                </c:pt>
                <c:pt idx="4396">
                  <c:v>40057</c:v>
                </c:pt>
                <c:pt idx="4397">
                  <c:v>40058</c:v>
                </c:pt>
                <c:pt idx="4398">
                  <c:v>40059</c:v>
                </c:pt>
                <c:pt idx="4399">
                  <c:v>40060</c:v>
                </c:pt>
                <c:pt idx="4400">
                  <c:v>40061</c:v>
                </c:pt>
                <c:pt idx="4401">
                  <c:v>40062</c:v>
                </c:pt>
                <c:pt idx="4402">
                  <c:v>40063</c:v>
                </c:pt>
                <c:pt idx="4403">
                  <c:v>40064</c:v>
                </c:pt>
                <c:pt idx="4404">
                  <c:v>40065</c:v>
                </c:pt>
                <c:pt idx="4405">
                  <c:v>40066</c:v>
                </c:pt>
                <c:pt idx="4406">
                  <c:v>40067</c:v>
                </c:pt>
                <c:pt idx="4407">
                  <c:v>40068</c:v>
                </c:pt>
                <c:pt idx="4408">
                  <c:v>40069</c:v>
                </c:pt>
                <c:pt idx="4409">
                  <c:v>40070</c:v>
                </c:pt>
                <c:pt idx="4410">
                  <c:v>40071</c:v>
                </c:pt>
                <c:pt idx="4411">
                  <c:v>40072</c:v>
                </c:pt>
                <c:pt idx="4412">
                  <c:v>40073</c:v>
                </c:pt>
                <c:pt idx="4413">
                  <c:v>40074</c:v>
                </c:pt>
                <c:pt idx="4414">
                  <c:v>40075</c:v>
                </c:pt>
                <c:pt idx="4415">
                  <c:v>40076</c:v>
                </c:pt>
                <c:pt idx="4416">
                  <c:v>40077</c:v>
                </c:pt>
                <c:pt idx="4417">
                  <c:v>40078</c:v>
                </c:pt>
                <c:pt idx="4418">
                  <c:v>40079</c:v>
                </c:pt>
                <c:pt idx="4419">
                  <c:v>40080</c:v>
                </c:pt>
                <c:pt idx="4420">
                  <c:v>40081</c:v>
                </c:pt>
                <c:pt idx="4421">
                  <c:v>40082</c:v>
                </c:pt>
                <c:pt idx="4422">
                  <c:v>40083</c:v>
                </c:pt>
                <c:pt idx="4423">
                  <c:v>40084</c:v>
                </c:pt>
                <c:pt idx="4424">
                  <c:v>40085</c:v>
                </c:pt>
                <c:pt idx="4425">
                  <c:v>40086</c:v>
                </c:pt>
                <c:pt idx="4426">
                  <c:v>40087</c:v>
                </c:pt>
                <c:pt idx="4427">
                  <c:v>40088</c:v>
                </c:pt>
                <c:pt idx="4428">
                  <c:v>40089</c:v>
                </c:pt>
                <c:pt idx="4429">
                  <c:v>40090</c:v>
                </c:pt>
                <c:pt idx="4430">
                  <c:v>40091</c:v>
                </c:pt>
                <c:pt idx="4431">
                  <c:v>40092</c:v>
                </c:pt>
                <c:pt idx="4432">
                  <c:v>40093</c:v>
                </c:pt>
                <c:pt idx="4433">
                  <c:v>40094</c:v>
                </c:pt>
                <c:pt idx="4434">
                  <c:v>40095</c:v>
                </c:pt>
                <c:pt idx="4435">
                  <c:v>40096</c:v>
                </c:pt>
                <c:pt idx="4436">
                  <c:v>40097</c:v>
                </c:pt>
                <c:pt idx="4437">
                  <c:v>40098</c:v>
                </c:pt>
                <c:pt idx="4438">
                  <c:v>40099</c:v>
                </c:pt>
                <c:pt idx="4439">
                  <c:v>40100</c:v>
                </c:pt>
                <c:pt idx="4440">
                  <c:v>40101</c:v>
                </c:pt>
                <c:pt idx="4441">
                  <c:v>40102</c:v>
                </c:pt>
                <c:pt idx="4442">
                  <c:v>40103</c:v>
                </c:pt>
                <c:pt idx="4443">
                  <c:v>40104</c:v>
                </c:pt>
                <c:pt idx="4444">
                  <c:v>40105</c:v>
                </c:pt>
                <c:pt idx="4445">
                  <c:v>40106</c:v>
                </c:pt>
                <c:pt idx="4446">
                  <c:v>40107</c:v>
                </c:pt>
                <c:pt idx="4447">
                  <c:v>40108</c:v>
                </c:pt>
                <c:pt idx="4448">
                  <c:v>40109</c:v>
                </c:pt>
                <c:pt idx="4449">
                  <c:v>40110</c:v>
                </c:pt>
                <c:pt idx="4450">
                  <c:v>40111</c:v>
                </c:pt>
                <c:pt idx="4451">
                  <c:v>40112</c:v>
                </c:pt>
                <c:pt idx="4452">
                  <c:v>40113</c:v>
                </c:pt>
                <c:pt idx="4453">
                  <c:v>40114</c:v>
                </c:pt>
                <c:pt idx="4454">
                  <c:v>40115</c:v>
                </c:pt>
                <c:pt idx="4455">
                  <c:v>40116</c:v>
                </c:pt>
                <c:pt idx="4456">
                  <c:v>40117</c:v>
                </c:pt>
                <c:pt idx="4457">
                  <c:v>40118</c:v>
                </c:pt>
                <c:pt idx="4458">
                  <c:v>40119</c:v>
                </c:pt>
                <c:pt idx="4459">
                  <c:v>40120</c:v>
                </c:pt>
                <c:pt idx="4460">
                  <c:v>40121</c:v>
                </c:pt>
                <c:pt idx="4461">
                  <c:v>40122</c:v>
                </c:pt>
                <c:pt idx="4462">
                  <c:v>40123</c:v>
                </c:pt>
                <c:pt idx="4463">
                  <c:v>40124</c:v>
                </c:pt>
                <c:pt idx="4464">
                  <c:v>40125</c:v>
                </c:pt>
                <c:pt idx="4465">
                  <c:v>40126</c:v>
                </c:pt>
                <c:pt idx="4466">
                  <c:v>40127</c:v>
                </c:pt>
                <c:pt idx="4467">
                  <c:v>40128</c:v>
                </c:pt>
                <c:pt idx="4468">
                  <c:v>40129</c:v>
                </c:pt>
                <c:pt idx="4469">
                  <c:v>40130</c:v>
                </c:pt>
                <c:pt idx="4470">
                  <c:v>40131</c:v>
                </c:pt>
                <c:pt idx="4471">
                  <c:v>40132</c:v>
                </c:pt>
                <c:pt idx="4472">
                  <c:v>40133</c:v>
                </c:pt>
                <c:pt idx="4473">
                  <c:v>40134</c:v>
                </c:pt>
                <c:pt idx="4474">
                  <c:v>40135</c:v>
                </c:pt>
                <c:pt idx="4475">
                  <c:v>40136</c:v>
                </c:pt>
                <c:pt idx="4476">
                  <c:v>40137</c:v>
                </c:pt>
                <c:pt idx="4477">
                  <c:v>40138</c:v>
                </c:pt>
                <c:pt idx="4478">
                  <c:v>40139</c:v>
                </c:pt>
                <c:pt idx="4479">
                  <c:v>40140</c:v>
                </c:pt>
                <c:pt idx="4480">
                  <c:v>40141</c:v>
                </c:pt>
                <c:pt idx="4481">
                  <c:v>40142</c:v>
                </c:pt>
                <c:pt idx="4482">
                  <c:v>40143</c:v>
                </c:pt>
                <c:pt idx="4483">
                  <c:v>40144</c:v>
                </c:pt>
                <c:pt idx="4484">
                  <c:v>40145</c:v>
                </c:pt>
                <c:pt idx="4485">
                  <c:v>40146</c:v>
                </c:pt>
                <c:pt idx="4486">
                  <c:v>40147</c:v>
                </c:pt>
                <c:pt idx="4487">
                  <c:v>40148</c:v>
                </c:pt>
                <c:pt idx="4488">
                  <c:v>40149</c:v>
                </c:pt>
                <c:pt idx="4489">
                  <c:v>40150</c:v>
                </c:pt>
                <c:pt idx="4490">
                  <c:v>40151</c:v>
                </c:pt>
                <c:pt idx="4491">
                  <c:v>40152</c:v>
                </c:pt>
                <c:pt idx="4492">
                  <c:v>40153</c:v>
                </c:pt>
                <c:pt idx="4493">
                  <c:v>40154</c:v>
                </c:pt>
                <c:pt idx="4494">
                  <c:v>40155</c:v>
                </c:pt>
                <c:pt idx="4495">
                  <c:v>40156</c:v>
                </c:pt>
                <c:pt idx="4496">
                  <c:v>40157</c:v>
                </c:pt>
                <c:pt idx="4497">
                  <c:v>40158</c:v>
                </c:pt>
                <c:pt idx="4498">
                  <c:v>40159</c:v>
                </c:pt>
                <c:pt idx="4499">
                  <c:v>40160</c:v>
                </c:pt>
                <c:pt idx="4500">
                  <c:v>40161</c:v>
                </c:pt>
                <c:pt idx="4501">
                  <c:v>40162</c:v>
                </c:pt>
                <c:pt idx="4502">
                  <c:v>40163</c:v>
                </c:pt>
                <c:pt idx="4503">
                  <c:v>40164</c:v>
                </c:pt>
                <c:pt idx="4504">
                  <c:v>40165</c:v>
                </c:pt>
                <c:pt idx="4505">
                  <c:v>40166</c:v>
                </c:pt>
                <c:pt idx="4506">
                  <c:v>40167</c:v>
                </c:pt>
                <c:pt idx="4507">
                  <c:v>40168</c:v>
                </c:pt>
                <c:pt idx="4508">
                  <c:v>40169</c:v>
                </c:pt>
                <c:pt idx="4509">
                  <c:v>40170</c:v>
                </c:pt>
                <c:pt idx="4510">
                  <c:v>40171</c:v>
                </c:pt>
                <c:pt idx="4511">
                  <c:v>40172</c:v>
                </c:pt>
                <c:pt idx="4512">
                  <c:v>40173</c:v>
                </c:pt>
                <c:pt idx="4513">
                  <c:v>40174</c:v>
                </c:pt>
                <c:pt idx="4514">
                  <c:v>40175</c:v>
                </c:pt>
                <c:pt idx="4515">
                  <c:v>40176</c:v>
                </c:pt>
                <c:pt idx="4516">
                  <c:v>40177</c:v>
                </c:pt>
                <c:pt idx="4517">
                  <c:v>40178</c:v>
                </c:pt>
                <c:pt idx="4518">
                  <c:v>40179</c:v>
                </c:pt>
                <c:pt idx="4519">
                  <c:v>40180</c:v>
                </c:pt>
                <c:pt idx="4520">
                  <c:v>40181</c:v>
                </c:pt>
                <c:pt idx="4521">
                  <c:v>40182</c:v>
                </c:pt>
                <c:pt idx="4522">
                  <c:v>40183</c:v>
                </c:pt>
                <c:pt idx="4523">
                  <c:v>40184</c:v>
                </c:pt>
                <c:pt idx="4524">
                  <c:v>40185</c:v>
                </c:pt>
                <c:pt idx="4525">
                  <c:v>40186</c:v>
                </c:pt>
                <c:pt idx="4526">
                  <c:v>40187</c:v>
                </c:pt>
                <c:pt idx="4527">
                  <c:v>40188</c:v>
                </c:pt>
                <c:pt idx="4528">
                  <c:v>40189</c:v>
                </c:pt>
                <c:pt idx="4529">
                  <c:v>40190</c:v>
                </c:pt>
                <c:pt idx="4530">
                  <c:v>40191</c:v>
                </c:pt>
                <c:pt idx="4531">
                  <c:v>40192</c:v>
                </c:pt>
                <c:pt idx="4532">
                  <c:v>40193</c:v>
                </c:pt>
                <c:pt idx="4533">
                  <c:v>40194</c:v>
                </c:pt>
                <c:pt idx="4534">
                  <c:v>40195</c:v>
                </c:pt>
                <c:pt idx="4535">
                  <c:v>40196</c:v>
                </c:pt>
                <c:pt idx="4536">
                  <c:v>40197</c:v>
                </c:pt>
                <c:pt idx="4537">
                  <c:v>40198</c:v>
                </c:pt>
                <c:pt idx="4538">
                  <c:v>40199</c:v>
                </c:pt>
                <c:pt idx="4539">
                  <c:v>40200</c:v>
                </c:pt>
                <c:pt idx="4540">
                  <c:v>40201</c:v>
                </c:pt>
                <c:pt idx="4541">
                  <c:v>40202</c:v>
                </c:pt>
                <c:pt idx="4542">
                  <c:v>40203</c:v>
                </c:pt>
                <c:pt idx="4543">
                  <c:v>40204</c:v>
                </c:pt>
                <c:pt idx="4544">
                  <c:v>40205</c:v>
                </c:pt>
                <c:pt idx="4545">
                  <c:v>40206</c:v>
                </c:pt>
                <c:pt idx="4546">
                  <c:v>40207</c:v>
                </c:pt>
                <c:pt idx="4547">
                  <c:v>40208</c:v>
                </c:pt>
                <c:pt idx="4548">
                  <c:v>40209</c:v>
                </c:pt>
                <c:pt idx="4549">
                  <c:v>40210</c:v>
                </c:pt>
                <c:pt idx="4550">
                  <c:v>40211</c:v>
                </c:pt>
                <c:pt idx="4551">
                  <c:v>40212</c:v>
                </c:pt>
                <c:pt idx="4552">
                  <c:v>40213</c:v>
                </c:pt>
                <c:pt idx="4553">
                  <c:v>40214</c:v>
                </c:pt>
                <c:pt idx="4554">
                  <c:v>40215</c:v>
                </c:pt>
                <c:pt idx="4555">
                  <c:v>40216</c:v>
                </c:pt>
                <c:pt idx="4556">
                  <c:v>40217</c:v>
                </c:pt>
                <c:pt idx="4557">
                  <c:v>40218</c:v>
                </c:pt>
                <c:pt idx="4558">
                  <c:v>40219</c:v>
                </c:pt>
                <c:pt idx="4559">
                  <c:v>40220</c:v>
                </c:pt>
                <c:pt idx="4560">
                  <c:v>40221</c:v>
                </c:pt>
                <c:pt idx="4561">
                  <c:v>40222</c:v>
                </c:pt>
                <c:pt idx="4562">
                  <c:v>40223</c:v>
                </c:pt>
                <c:pt idx="4563">
                  <c:v>40224</c:v>
                </c:pt>
                <c:pt idx="4564">
                  <c:v>40225</c:v>
                </c:pt>
                <c:pt idx="4565">
                  <c:v>40226</c:v>
                </c:pt>
                <c:pt idx="4566">
                  <c:v>40227</c:v>
                </c:pt>
                <c:pt idx="4567">
                  <c:v>40228</c:v>
                </c:pt>
                <c:pt idx="4568">
                  <c:v>40229</c:v>
                </c:pt>
                <c:pt idx="4569">
                  <c:v>40230</c:v>
                </c:pt>
                <c:pt idx="4570">
                  <c:v>40231</c:v>
                </c:pt>
                <c:pt idx="4571">
                  <c:v>40232</c:v>
                </c:pt>
                <c:pt idx="4572">
                  <c:v>40233</c:v>
                </c:pt>
                <c:pt idx="4573">
                  <c:v>40234</c:v>
                </c:pt>
                <c:pt idx="4574">
                  <c:v>40235</c:v>
                </c:pt>
                <c:pt idx="4575">
                  <c:v>40236</c:v>
                </c:pt>
                <c:pt idx="4576">
                  <c:v>40237</c:v>
                </c:pt>
                <c:pt idx="4577">
                  <c:v>40238</c:v>
                </c:pt>
                <c:pt idx="4578">
                  <c:v>40239</c:v>
                </c:pt>
                <c:pt idx="4579">
                  <c:v>40240</c:v>
                </c:pt>
                <c:pt idx="4580">
                  <c:v>40241</c:v>
                </c:pt>
                <c:pt idx="4581">
                  <c:v>40242</c:v>
                </c:pt>
                <c:pt idx="4582">
                  <c:v>40243</c:v>
                </c:pt>
                <c:pt idx="4583">
                  <c:v>40244</c:v>
                </c:pt>
                <c:pt idx="4584">
                  <c:v>40245</c:v>
                </c:pt>
                <c:pt idx="4585">
                  <c:v>40246</c:v>
                </c:pt>
                <c:pt idx="4586">
                  <c:v>40247</c:v>
                </c:pt>
                <c:pt idx="4587">
                  <c:v>40248</c:v>
                </c:pt>
                <c:pt idx="4588">
                  <c:v>40249</c:v>
                </c:pt>
                <c:pt idx="4589">
                  <c:v>40250</c:v>
                </c:pt>
                <c:pt idx="4590">
                  <c:v>40251</c:v>
                </c:pt>
                <c:pt idx="4591">
                  <c:v>40252</c:v>
                </c:pt>
                <c:pt idx="4592">
                  <c:v>40253</c:v>
                </c:pt>
                <c:pt idx="4593">
                  <c:v>40254</c:v>
                </c:pt>
                <c:pt idx="4594">
                  <c:v>40255</c:v>
                </c:pt>
                <c:pt idx="4595">
                  <c:v>40256</c:v>
                </c:pt>
                <c:pt idx="4596">
                  <c:v>40257</c:v>
                </c:pt>
                <c:pt idx="4597">
                  <c:v>40258</c:v>
                </c:pt>
                <c:pt idx="4598">
                  <c:v>40259</c:v>
                </c:pt>
                <c:pt idx="4599">
                  <c:v>40260</c:v>
                </c:pt>
                <c:pt idx="4600">
                  <c:v>40261</c:v>
                </c:pt>
                <c:pt idx="4601">
                  <c:v>40262</c:v>
                </c:pt>
                <c:pt idx="4602">
                  <c:v>40263</c:v>
                </c:pt>
                <c:pt idx="4603">
                  <c:v>40264</c:v>
                </c:pt>
                <c:pt idx="4604">
                  <c:v>40265</c:v>
                </c:pt>
                <c:pt idx="4605">
                  <c:v>40266</c:v>
                </c:pt>
                <c:pt idx="4606">
                  <c:v>40267</c:v>
                </c:pt>
                <c:pt idx="4607">
                  <c:v>40268</c:v>
                </c:pt>
                <c:pt idx="4608">
                  <c:v>40269</c:v>
                </c:pt>
                <c:pt idx="4609">
                  <c:v>40270</c:v>
                </c:pt>
                <c:pt idx="4610">
                  <c:v>40271</c:v>
                </c:pt>
                <c:pt idx="4611">
                  <c:v>40272</c:v>
                </c:pt>
                <c:pt idx="4612">
                  <c:v>40273</c:v>
                </c:pt>
                <c:pt idx="4613">
                  <c:v>40274</c:v>
                </c:pt>
                <c:pt idx="4614">
                  <c:v>40275</c:v>
                </c:pt>
                <c:pt idx="4615">
                  <c:v>40276</c:v>
                </c:pt>
                <c:pt idx="4616">
                  <c:v>40277</c:v>
                </c:pt>
                <c:pt idx="4617">
                  <c:v>40278</c:v>
                </c:pt>
                <c:pt idx="4618">
                  <c:v>40279</c:v>
                </c:pt>
                <c:pt idx="4619">
                  <c:v>40280</c:v>
                </c:pt>
                <c:pt idx="4620">
                  <c:v>40281</c:v>
                </c:pt>
                <c:pt idx="4621">
                  <c:v>40282</c:v>
                </c:pt>
                <c:pt idx="4622">
                  <c:v>40283</c:v>
                </c:pt>
                <c:pt idx="4623">
                  <c:v>40284</c:v>
                </c:pt>
                <c:pt idx="4624">
                  <c:v>40285</c:v>
                </c:pt>
                <c:pt idx="4625">
                  <c:v>40286</c:v>
                </c:pt>
                <c:pt idx="4626">
                  <c:v>40287</c:v>
                </c:pt>
                <c:pt idx="4627">
                  <c:v>40288</c:v>
                </c:pt>
                <c:pt idx="4628">
                  <c:v>40289</c:v>
                </c:pt>
                <c:pt idx="4629">
                  <c:v>40290</c:v>
                </c:pt>
                <c:pt idx="4630">
                  <c:v>40291</c:v>
                </c:pt>
                <c:pt idx="4631">
                  <c:v>40292</c:v>
                </c:pt>
                <c:pt idx="4632">
                  <c:v>40293</c:v>
                </c:pt>
                <c:pt idx="4633">
                  <c:v>40294</c:v>
                </c:pt>
                <c:pt idx="4634">
                  <c:v>40295</c:v>
                </c:pt>
                <c:pt idx="4635">
                  <c:v>40296</c:v>
                </c:pt>
                <c:pt idx="4636">
                  <c:v>40297</c:v>
                </c:pt>
                <c:pt idx="4637">
                  <c:v>40298</c:v>
                </c:pt>
                <c:pt idx="4638">
                  <c:v>40299</c:v>
                </c:pt>
                <c:pt idx="4639">
                  <c:v>40300</c:v>
                </c:pt>
                <c:pt idx="4640">
                  <c:v>40301</c:v>
                </c:pt>
                <c:pt idx="4641">
                  <c:v>40302</c:v>
                </c:pt>
                <c:pt idx="4642">
                  <c:v>40303</c:v>
                </c:pt>
                <c:pt idx="4643">
                  <c:v>40304</c:v>
                </c:pt>
                <c:pt idx="4644">
                  <c:v>40305</c:v>
                </c:pt>
                <c:pt idx="4645">
                  <c:v>40306</c:v>
                </c:pt>
                <c:pt idx="4646">
                  <c:v>40307</c:v>
                </c:pt>
                <c:pt idx="4647">
                  <c:v>40308</c:v>
                </c:pt>
                <c:pt idx="4648">
                  <c:v>40309</c:v>
                </c:pt>
                <c:pt idx="4649">
                  <c:v>40310</c:v>
                </c:pt>
                <c:pt idx="4650">
                  <c:v>40311</c:v>
                </c:pt>
                <c:pt idx="4651">
                  <c:v>40312</c:v>
                </c:pt>
                <c:pt idx="4652">
                  <c:v>40313</c:v>
                </c:pt>
                <c:pt idx="4653">
                  <c:v>40314</c:v>
                </c:pt>
                <c:pt idx="4654">
                  <c:v>40315</c:v>
                </c:pt>
                <c:pt idx="4655">
                  <c:v>40316</c:v>
                </c:pt>
                <c:pt idx="4656">
                  <c:v>40317</c:v>
                </c:pt>
                <c:pt idx="4657">
                  <c:v>40318</c:v>
                </c:pt>
                <c:pt idx="4658">
                  <c:v>40319</c:v>
                </c:pt>
                <c:pt idx="4659">
                  <c:v>40320</c:v>
                </c:pt>
                <c:pt idx="4660">
                  <c:v>40321</c:v>
                </c:pt>
                <c:pt idx="4661">
                  <c:v>40322</c:v>
                </c:pt>
                <c:pt idx="4662">
                  <c:v>40323</c:v>
                </c:pt>
                <c:pt idx="4663">
                  <c:v>40324</c:v>
                </c:pt>
                <c:pt idx="4664">
                  <c:v>40325</c:v>
                </c:pt>
                <c:pt idx="4665">
                  <c:v>40326</c:v>
                </c:pt>
                <c:pt idx="4666">
                  <c:v>40327</c:v>
                </c:pt>
                <c:pt idx="4667">
                  <c:v>40328</c:v>
                </c:pt>
                <c:pt idx="4668">
                  <c:v>40329</c:v>
                </c:pt>
                <c:pt idx="4669">
                  <c:v>40330</c:v>
                </c:pt>
                <c:pt idx="4670">
                  <c:v>40331</c:v>
                </c:pt>
                <c:pt idx="4671">
                  <c:v>40332</c:v>
                </c:pt>
                <c:pt idx="4672">
                  <c:v>40333</c:v>
                </c:pt>
                <c:pt idx="4673">
                  <c:v>40334</c:v>
                </c:pt>
                <c:pt idx="4674">
                  <c:v>40335</c:v>
                </c:pt>
                <c:pt idx="4675">
                  <c:v>40336</c:v>
                </c:pt>
                <c:pt idx="4676">
                  <c:v>40337</c:v>
                </c:pt>
                <c:pt idx="4677">
                  <c:v>40338</c:v>
                </c:pt>
                <c:pt idx="4678">
                  <c:v>40339</c:v>
                </c:pt>
                <c:pt idx="4679">
                  <c:v>40340</c:v>
                </c:pt>
                <c:pt idx="4680">
                  <c:v>40341</c:v>
                </c:pt>
                <c:pt idx="4681">
                  <c:v>40342</c:v>
                </c:pt>
                <c:pt idx="4682">
                  <c:v>40343</c:v>
                </c:pt>
                <c:pt idx="4683">
                  <c:v>40344</c:v>
                </c:pt>
                <c:pt idx="4684">
                  <c:v>40345</c:v>
                </c:pt>
                <c:pt idx="4685">
                  <c:v>40346</c:v>
                </c:pt>
                <c:pt idx="4686">
                  <c:v>40347</c:v>
                </c:pt>
                <c:pt idx="4687">
                  <c:v>40348</c:v>
                </c:pt>
                <c:pt idx="4688">
                  <c:v>40349</c:v>
                </c:pt>
                <c:pt idx="4689">
                  <c:v>40350</c:v>
                </c:pt>
                <c:pt idx="4690">
                  <c:v>40351</c:v>
                </c:pt>
                <c:pt idx="4691">
                  <c:v>40352</c:v>
                </c:pt>
                <c:pt idx="4692">
                  <c:v>40353</c:v>
                </c:pt>
                <c:pt idx="4693">
                  <c:v>40354</c:v>
                </c:pt>
                <c:pt idx="4694">
                  <c:v>40355</c:v>
                </c:pt>
                <c:pt idx="4695">
                  <c:v>40356</c:v>
                </c:pt>
                <c:pt idx="4696">
                  <c:v>40357</c:v>
                </c:pt>
                <c:pt idx="4697">
                  <c:v>40358</c:v>
                </c:pt>
                <c:pt idx="4698">
                  <c:v>40359</c:v>
                </c:pt>
                <c:pt idx="4699">
                  <c:v>40360</c:v>
                </c:pt>
                <c:pt idx="4700">
                  <c:v>40361</c:v>
                </c:pt>
                <c:pt idx="4701">
                  <c:v>40362</c:v>
                </c:pt>
                <c:pt idx="4702">
                  <c:v>40363</c:v>
                </c:pt>
                <c:pt idx="4703">
                  <c:v>40364</c:v>
                </c:pt>
                <c:pt idx="4704">
                  <c:v>40365</c:v>
                </c:pt>
                <c:pt idx="4705">
                  <c:v>40366</c:v>
                </c:pt>
                <c:pt idx="4706">
                  <c:v>40367</c:v>
                </c:pt>
                <c:pt idx="4707">
                  <c:v>40368</c:v>
                </c:pt>
                <c:pt idx="4708">
                  <c:v>40369</c:v>
                </c:pt>
                <c:pt idx="4709">
                  <c:v>40370</c:v>
                </c:pt>
                <c:pt idx="4710">
                  <c:v>40371</c:v>
                </c:pt>
                <c:pt idx="4711">
                  <c:v>40372</c:v>
                </c:pt>
                <c:pt idx="4712">
                  <c:v>40373</c:v>
                </c:pt>
                <c:pt idx="4713">
                  <c:v>40374</c:v>
                </c:pt>
                <c:pt idx="4714">
                  <c:v>40375</c:v>
                </c:pt>
                <c:pt idx="4715">
                  <c:v>40376</c:v>
                </c:pt>
                <c:pt idx="4716">
                  <c:v>40377</c:v>
                </c:pt>
                <c:pt idx="4717">
                  <c:v>40378</c:v>
                </c:pt>
                <c:pt idx="4718">
                  <c:v>40379</c:v>
                </c:pt>
                <c:pt idx="4719">
                  <c:v>40380</c:v>
                </c:pt>
                <c:pt idx="4720">
                  <c:v>40381</c:v>
                </c:pt>
                <c:pt idx="4721">
                  <c:v>40382</c:v>
                </c:pt>
                <c:pt idx="4722">
                  <c:v>40383</c:v>
                </c:pt>
                <c:pt idx="4723">
                  <c:v>40384</c:v>
                </c:pt>
                <c:pt idx="4724">
                  <c:v>40385</c:v>
                </c:pt>
                <c:pt idx="4725">
                  <c:v>40386</c:v>
                </c:pt>
                <c:pt idx="4726">
                  <c:v>40387</c:v>
                </c:pt>
                <c:pt idx="4727">
                  <c:v>40388</c:v>
                </c:pt>
                <c:pt idx="4728">
                  <c:v>40389</c:v>
                </c:pt>
                <c:pt idx="4729">
                  <c:v>40390</c:v>
                </c:pt>
                <c:pt idx="4730">
                  <c:v>40391</c:v>
                </c:pt>
                <c:pt idx="4731">
                  <c:v>40392</c:v>
                </c:pt>
                <c:pt idx="4732">
                  <c:v>40393</c:v>
                </c:pt>
                <c:pt idx="4733">
                  <c:v>40394</c:v>
                </c:pt>
                <c:pt idx="4734">
                  <c:v>40395</c:v>
                </c:pt>
                <c:pt idx="4735">
                  <c:v>40396</c:v>
                </c:pt>
                <c:pt idx="4736">
                  <c:v>40397</c:v>
                </c:pt>
                <c:pt idx="4737">
                  <c:v>40398</c:v>
                </c:pt>
                <c:pt idx="4738">
                  <c:v>40399</c:v>
                </c:pt>
                <c:pt idx="4739">
                  <c:v>40400</c:v>
                </c:pt>
                <c:pt idx="4740">
                  <c:v>40401</c:v>
                </c:pt>
                <c:pt idx="4741">
                  <c:v>40402</c:v>
                </c:pt>
                <c:pt idx="4742">
                  <c:v>40403</c:v>
                </c:pt>
                <c:pt idx="4743">
                  <c:v>40404</c:v>
                </c:pt>
                <c:pt idx="4744">
                  <c:v>40405</c:v>
                </c:pt>
                <c:pt idx="4745">
                  <c:v>40406</c:v>
                </c:pt>
                <c:pt idx="4746">
                  <c:v>40407</c:v>
                </c:pt>
                <c:pt idx="4747">
                  <c:v>40408</c:v>
                </c:pt>
                <c:pt idx="4748">
                  <c:v>40409</c:v>
                </c:pt>
                <c:pt idx="4749">
                  <c:v>40410</c:v>
                </c:pt>
                <c:pt idx="4750">
                  <c:v>40411</c:v>
                </c:pt>
                <c:pt idx="4751">
                  <c:v>40412</c:v>
                </c:pt>
                <c:pt idx="4752">
                  <c:v>40413</c:v>
                </c:pt>
                <c:pt idx="4753">
                  <c:v>40414</c:v>
                </c:pt>
                <c:pt idx="4754">
                  <c:v>40415</c:v>
                </c:pt>
                <c:pt idx="4755">
                  <c:v>40416</c:v>
                </c:pt>
                <c:pt idx="4756">
                  <c:v>40417</c:v>
                </c:pt>
                <c:pt idx="4757">
                  <c:v>40418</c:v>
                </c:pt>
                <c:pt idx="4758">
                  <c:v>40419</c:v>
                </c:pt>
                <c:pt idx="4759">
                  <c:v>40420</c:v>
                </c:pt>
                <c:pt idx="4760">
                  <c:v>40421</c:v>
                </c:pt>
                <c:pt idx="4761">
                  <c:v>40422</c:v>
                </c:pt>
                <c:pt idx="4762">
                  <c:v>40423</c:v>
                </c:pt>
                <c:pt idx="4763">
                  <c:v>40424</c:v>
                </c:pt>
                <c:pt idx="4764">
                  <c:v>40425</c:v>
                </c:pt>
                <c:pt idx="4765">
                  <c:v>40426</c:v>
                </c:pt>
                <c:pt idx="4766">
                  <c:v>40427</c:v>
                </c:pt>
                <c:pt idx="4767">
                  <c:v>40428</c:v>
                </c:pt>
                <c:pt idx="4768">
                  <c:v>40429</c:v>
                </c:pt>
                <c:pt idx="4769">
                  <c:v>40430</c:v>
                </c:pt>
                <c:pt idx="4770">
                  <c:v>40431</c:v>
                </c:pt>
                <c:pt idx="4771">
                  <c:v>40432</c:v>
                </c:pt>
                <c:pt idx="4772">
                  <c:v>40433</c:v>
                </c:pt>
                <c:pt idx="4773">
                  <c:v>40434</c:v>
                </c:pt>
                <c:pt idx="4774">
                  <c:v>40435</c:v>
                </c:pt>
                <c:pt idx="4775">
                  <c:v>40436</c:v>
                </c:pt>
                <c:pt idx="4776">
                  <c:v>40437</c:v>
                </c:pt>
                <c:pt idx="4777">
                  <c:v>40438</c:v>
                </c:pt>
                <c:pt idx="4778">
                  <c:v>40439</c:v>
                </c:pt>
                <c:pt idx="4779">
                  <c:v>40440</c:v>
                </c:pt>
                <c:pt idx="4780">
                  <c:v>40441</c:v>
                </c:pt>
                <c:pt idx="4781">
                  <c:v>40442</c:v>
                </c:pt>
                <c:pt idx="4782">
                  <c:v>40443</c:v>
                </c:pt>
                <c:pt idx="4783">
                  <c:v>40444</c:v>
                </c:pt>
                <c:pt idx="4784">
                  <c:v>40445</c:v>
                </c:pt>
                <c:pt idx="4785">
                  <c:v>40446</c:v>
                </c:pt>
                <c:pt idx="4786">
                  <c:v>40447</c:v>
                </c:pt>
                <c:pt idx="4787">
                  <c:v>40448</c:v>
                </c:pt>
                <c:pt idx="4788">
                  <c:v>40449</c:v>
                </c:pt>
                <c:pt idx="4789">
                  <c:v>40450</c:v>
                </c:pt>
                <c:pt idx="4790">
                  <c:v>40451</c:v>
                </c:pt>
                <c:pt idx="4791">
                  <c:v>40452</c:v>
                </c:pt>
                <c:pt idx="4792">
                  <c:v>40453</c:v>
                </c:pt>
                <c:pt idx="4793">
                  <c:v>40454</c:v>
                </c:pt>
                <c:pt idx="4794">
                  <c:v>40455</c:v>
                </c:pt>
                <c:pt idx="4795">
                  <c:v>40456</c:v>
                </c:pt>
                <c:pt idx="4796">
                  <c:v>40457</c:v>
                </c:pt>
                <c:pt idx="4797">
                  <c:v>40458</c:v>
                </c:pt>
                <c:pt idx="4798">
                  <c:v>40459</c:v>
                </c:pt>
                <c:pt idx="4799">
                  <c:v>40460</c:v>
                </c:pt>
                <c:pt idx="4800">
                  <c:v>40461</c:v>
                </c:pt>
                <c:pt idx="4801">
                  <c:v>40462</c:v>
                </c:pt>
                <c:pt idx="4802">
                  <c:v>40463</c:v>
                </c:pt>
                <c:pt idx="4803">
                  <c:v>40464</c:v>
                </c:pt>
                <c:pt idx="4804">
                  <c:v>40465</c:v>
                </c:pt>
                <c:pt idx="4805">
                  <c:v>40466</c:v>
                </c:pt>
                <c:pt idx="4806">
                  <c:v>40467</c:v>
                </c:pt>
                <c:pt idx="4807">
                  <c:v>40468</c:v>
                </c:pt>
                <c:pt idx="4808">
                  <c:v>40469</c:v>
                </c:pt>
                <c:pt idx="4809">
                  <c:v>40470</c:v>
                </c:pt>
                <c:pt idx="4810">
                  <c:v>40471</c:v>
                </c:pt>
                <c:pt idx="4811">
                  <c:v>40472</c:v>
                </c:pt>
                <c:pt idx="4812">
                  <c:v>40473</c:v>
                </c:pt>
                <c:pt idx="4813">
                  <c:v>40474</c:v>
                </c:pt>
                <c:pt idx="4814">
                  <c:v>40475</c:v>
                </c:pt>
                <c:pt idx="4815">
                  <c:v>40476</c:v>
                </c:pt>
                <c:pt idx="4816">
                  <c:v>40477</c:v>
                </c:pt>
                <c:pt idx="4817">
                  <c:v>40478</c:v>
                </c:pt>
                <c:pt idx="4818">
                  <c:v>40479</c:v>
                </c:pt>
                <c:pt idx="4819">
                  <c:v>40480</c:v>
                </c:pt>
                <c:pt idx="4820">
                  <c:v>40481</c:v>
                </c:pt>
                <c:pt idx="4821">
                  <c:v>40482</c:v>
                </c:pt>
                <c:pt idx="4822">
                  <c:v>40483</c:v>
                </c:pt>
                <c:pt idx="4823">
                  <c:v>40484</c:v>
                </c:pt>
                <c:pt idx="4824">
                  <c:v>40485</c:v>
                </c:pt>
                <c:pt idx="4825">
                  <c:v>40486</c:v>
                </c:pt>
                <c:pt idx="4826">
                  <c:v>40487</c:v>
                </c:pt>
                <c:pt idx="4827">
                  <c:v>40488</c:v>
                </c:pt>
                <c:pt idx="4828">
                  <c:v>40489</c:v>
                </c:pt>
                <c:pt idx="4829">
                  <c:v>40490</c:v>
                </c:pt>
                <c:pt idx="4830">
                  <c:v>40491</c:v>
                </c:pt>
                <c:pt idx="4831">
                  <c:v>40492</c:v>
                </c:pt>
                <c:pt idx="4832">
                  <c:v>40493</c:v>
                </c:pt>
                <c:pt idx="4833">
                  <c:v>40494</c:v>
                </c:pt>
                <c:pt idx="4834">
                  <c:v>40495</c:v>
                </c:pt>
                <c:pt idx="4835">
                  <c:v>40496</c:v>
                </c:pt>
                <c:pt idx="4836">
                  <c:v>40497</c:v>
                </c:pt>
                <c:pt idx="4837">
                  <c:v>40498</c:v>
                </c:pt>
                <c:pt idx="4838">
                  <c:v>40499</c:v>
                </c:pt>
                <c:pt idx="4839">
                  <c:v>40500</c:v>
                </c:pt>
                <c:pt idx="4840">
                  <c:v>40501</c:v>
                </c:pt>
                <c:pt idx="4841">
                  <c:v>40502</c:v>
                </c:pt>
                <c:pt idx="4842">
                  <c:v>40503</c:v>
                </c:pt>
                <c:pt idx="4843">
                  <c:v>40504</c:v>
                </c:pt>
                <c:pt idx="4844">
                  <c:v>40505</c:v>
                </c:pt>
                <c:pt idx="4845">
                  <c:v>40506</c:v>
                </c:pt>
                <c:pt idx="4846">
                  <c:v>40507</c:v>
                </c:pt>
                <c:pt idx="4847">
                  <c:v>40508</c:v>
                </c:pt>
                <c:pt idx="4848">
                  <c:v>40509</c:v>
                </c:pt>
                <c:pt idx="4849">
                  <c:v>40510</c:v>
                </c:pt>
                <c:pt idx="4850">
                  <c:v>40511</c:v>
                </c:pt>
                <c:pt idx="4851">
                  <c:v>40512</c:v>
                </c:pt>
                <c:pt idx="4852">
                  <c:v>40513</c:v>
                </c:pt>
                <c:pt idx="4853">
                  <c:v>40514</c:v>
                </c:pt>
                <c:pt idx="4854">
                  <c:v>40515</c:v>
                </c:pt>
                <c:pt idx="4855">
                  <c:v>40516</c:v>
                </c:pt>
                <c:pt idx="4856">
                  <c:v>40517</c:v>
                </c:pt>
                <c:pt idx="4857">
                  <c:v>40518</c:v>
                </c:pt>
                <c:pt idx="4858">
                  <c:v>40519</c:v>
                </c:pt>
                <c:pt idx="4859">
                  <c:v>40520</c:v>
                </c:pt>
                <c:pt idx="4860">
                  <c:v>40521</c:v>
                </c:pt>
                <c:pt idx="4861">
                  <c:v>40522</c:v>
                </c:pt>
                <c:pt idx="4862">
                  <c:v>40523</c:v>
                </c:pt>
                <c:pt idx="4863">
                  <c:v>40524</c:v>
                </c:pt>
                <c:pt idx="4864">
                  <c:v>40525</c:v>
                </c:pt>
                <c:pt idx="4865">
                  <c:v>40526</c:v>
                </c:pt>
                <c:pt idx="4866">
                  <c:v>40527</c:v>
                </c:pt>
                <c:pt idx="4867">
                  <c:v>40528</c:v>
                </c:pt>
                <c:pt idx="4868">
                  <c:v>40529</c:v>
                </c:pt>
                <c:pt idx="4869">
                  <c:v>40530</c:v>
                </c:pt>
                <c:pt idx="4870">
                  <c:v>40531</c:v>
                </c:pt>
                <c:pt idx="4871">
                  <c:v>40532</c:v>
                </c:pt>
                <c:pt idx="4872">
                  <c:v>40533</c:v>
                </c:pt>
                <c:pt idx="4873">
                  <c:v>40534</c:v>
                </c:pt>
                <c:pt idx="4874">
                  <c:v>40535</c:v>
                </c:pt>
                <c:pt idx="4875">
                  <c:v>40536</c:v>
                </c:pt>
                <c:pt idx="4876">
                  <c:v>40537</c:v>
                </c:pt>
                <c:pt idx="4877">
                  <c:v>40538</c:v>
                </c:pt>
                <c:pt idx="4878">
                  <c:v>40539</c:v>
                </c:pt>
                <c:pt idx="4879">
                  <c:v>40540</c:v>
                </c:pt>
                <c:pt idx="4880">
                  <c:v>40541</c:v>
                </c:pt>
                <c:pt idx="4881">
                  <c:v>40542</c:v>
                </c:pt>
                <c:pt idx="4882">
                  <c:v>40543</c:v>
                </c:pt>
                <c:pt idx="4883">
                  <c:v>40544</c:v>
                </c:pt>
                <c:pt idx="4884">
                  <c:v>40545</c:v>
                </c:pt>
                <c:pt idx="4885">
                  <c:v>40546</c:v>
                </c:pt>
                <c:pt idx="4886">
                  <c:v>40547</c:v>
                </c:pt>
                <c:pt idx="4887">
                  <c:v>40548</c:v>
                </c:pt>
                <c:pt idx="4888">
                  <c:v>40549</c:v>
                </c:pt>
                <c:pt idx="4889">
                  <c:v>40550</c:v>
                </c:pt>
                <c:pt idx="4890">
                  <c:v>40551</c:v>
                </c:pt>
                <c:pt idx="4891">
                  <c:v>40552</c:v>
                </c:pt>
                <c:pt idx="4892">
                  <c:v>40553</c:v>
                </c:pt>
                <c:pt idx="4893">
                  <c:v>40554</c:v>
                </c:pt>
                <c:pt idx="4894">
                  <c:v>40555</c:v>
                </c:pt>
                <c:pt idx="4895">
                  <c:v>40556</c:v>
                </c:pt>
                <c:pt idx="4896">
                  <c:v>40557</c:v>
                </c:pt>
                <c:pt idx="4897">
                  <c:v>40558</c:v>
                </c:pt>
                <c:pt idx="4898">
                  <c:v>40559</c:v>
                </c:pt>
                <c:pt idx="4899">
                  <c:v>40560</c:v>
                </c:pt>
                <c:pt idx="4900">
                  <c:v>40561</c:v>
                </c:pt>
                <c:pt idx="4901">
                  <c:v>40562</c:v>
                </c:pt>
                <c:pt idx="4902">
                  <c:v>40563</c:v>
                </c:pt>
                <c:pt idx="4903">
                  <c:v>40564</c:v>
                </c:pt>
                <c:pt idx="4904">
                  <c:v>40565</c:v>
                </c:pt>
                <c:pt idx="4905">
                  <c:v>40566</c:v>
                </c:pt>
                <c:pt idx="4906">
                  <c:v>40567</c:v>
                </c:pt>
                <c:pt idx="4907">
                  <c:v>40568</c:v>
                </c:pt>
                <c:pt idx="4908">
                  <c:v>40569</c:v>
                </c:pt>
                <c:pt idx="4909">
                  <c:v>40570</c:v>
                </c:pt>
                <c:pt idx="4910">
                  <c:v>40571</c:v>
                </c:pt>
                <c:pt idx="4911">
                  <c:v>40572</c:v>
                </c:pt>
                <c:pt idx="4912">
                  <c:v>40573</c:v>
                </c:pt>
                <c:pt idx="4913">
                  <c:v>40574</c:v>
                </c:pt>
                <c:pt idx="4914">
                  <c:v>40575</c:v>
                </c:pt>
                <c:pt idx="4915">
                  <c:v>40576</c:v>
                </c:pt>
                <c:pt idx="4916">
                  <c:v>40577</c:v>
                </c:pt>
                <c:pt idx="4917">
                  <c:v>40578</c:v>
                </c:pt>
                <c:pt idx="4918">
                  <c:v>40579</c:v>
                </c:pt>
                <c:pt idx="4919">
                  <c:v>40580</c:v>
                </c:pt>
                <c:pt idx="4920">
                  <c:v>40581</c:v>
                </c:pt>
                <c:pt idx="4921">
                  <c:v>40582</c:v>
                </c:pt>
                <c:pt idx="4922">
                  <c:v>40583</c:v>
                </c:pt>
                <c:pt idx="4923">
                  <c:v>40584</c:v>
                </c:pt>
                <c:pt idx="4924">
                  <c:v>40585</c:v>
                </c:pt>
                <c:pt idx="4925">
                  <c:v>40586</c:v>
                </c:pt>
                <c:pt idx="4926">
                  <c:v>40587</c:v>
                </c:pt>
                <c:pt idx="4927">
                  <c:v>40588</c:v>
                </c:pt>
                <c:pt idx="4928">
                  <c:v>40589</c:v>
                </c:pt>
                <c:pt idx="4929">
                  <c:v>40590</c:v>
                </c:pt>
                <c:pt idx="4930">
                  <c:v>40591</c:v>
                </c:pt>
                <c:pt idx="4931">
                  <c:v>40592</c:v>
                </c:pt>
                <c:pt idx="4932">
                  <c:v>40593</c:v>
                </c:pt>
                <c:pt idx="4933">
                  <c:v>40594</c:v>
                </c:pt>
                <c:pt idx="4934">
                  <c:v>40595</c:v>
                </c:pt>
                <c:pt idx="4935">
                  <c:v>40596</c:v>
                </c:pt>
                <c:pt idx="4936">
                  <c:v>40597</c:v>
                </c:pt>
                <c:pt idx="4937">
                  <c:v>40598</c:v>
                </c:pt>
                <c:pt idx="4938">
                  <c:v>40599</c:v>
                </c:pt>
                <c:pt idx="4939">
                  <c:v>40600</c:v>
                </c:pt>
                <c:pt idx="4940">
                  <c:v>40601</c:v>
                </c:pt>
                <c:pt idx="4941">
                  <c:v>40602</c:v>
                </c:pt>
                <c:pt idx="4942">
                  <c:v>40603</c:v>
                </c:pt>
                <c:pt idx="4943">
                  <c:v>40604</c:v>
                </c:pt>
                <c:pt idx="4944">
                  <c:v>40605</c:v>
                </c:pt>
                <c:pt idx="4945">
                  <c:v>40606</c:v>
                </c:pt>
                <c:pt idx="4946">
                  <c:v>40607</c:v>
                </c:pt>
                <c:pt idx="4947">
                  <c:v>40608</c:v>
                </c:pt>
                <c:pt idx="4948">
                  <c:v>40609</c:v>
                </c:pt>
                <c:pt idx="4949">
                  <c:v>40610</c:v>
                </c:pt>
                <c:pt idx="4950">
                  <c:v>40611</c:v>
                </c:pt>
                <c:pt idx="4951">
                  <c:v>40612</c:v>
                </c:pt>
                <c:pt idx="4952">
                  <c:v>40613</c:v>
                </c:pt>
                <c:pt idx="4953">
                  <c:v>40614</c:v>
                </c:pt>
                <c:pt idx="4954">
                  <c:v>40615</c:v>
                </c:pt>
                <c:pt idx="4955">
                  <c:v>40616</c:v>
                </c:pt>
                <c:pt idx="4956">
                  <c:v>40617</c:v>
                </c:pt>
                <c:pt idx="4957">
                  <c:v>40618</c:v>
                </c:pt>
                <c:pt idx="4958">
                  <c:v>40619</c:v>
                </c:pt>
                <c:pt idx="4959">
                  <c:v>40620</c:v>
                </c:pt>
                <c:pt idx="4960">
                  <c:v>40621</c:v>
                </c:pt>
                <c:pt idx="4961">
                  <c:v>40622</c:v>
                </c:pt>
                <c:pt idx="4962">
                  <c:v>40623</c:v>
                </c:pt>
                <c:pt idx="4963">
                  <c:v>40624</c:v>
                </c:pt>
                <c:pt idx="4964">
                  <c:v>40625</c:v>
                </c:pt>
                <c:pt idx="4965">
                  <c:v>40626</c:v>
                </c:pt>
                <c:pt idx="4966">
                  <c:v>40627</c:v>
                </c:pt>
                <c:pt idx="4967">
                  <c:v>40628</c:v>
                </c:pt>
                <c:pt idx="4968">
                  <c:v>40629</c:v>
                </c:pt>
                <c:pt idx="4969">
                  <c:v>40630</c:v>
                </c:pt>
                <c:pt idx="4970">
                  <c:v>40631</c:v>
                </c:pt>
                <c:pt idx="4971">
                  <c:v>40632</c:v>
                </c:pt>
                <c:pt idx="4972">
                  <c:v>40633</c:v>
                </c:pt>
                <c:pt idx="4973">
                  <c:v>40634</c:v>
                </c:pt>
                <c:pt idx="4974">
                  <c:v>40635</c:v>
                </c:pt>
                <c:pt idx="4975">
                  <c:v>40636</c:v>
                </c:pt>
                <c:pt idx="4976">
                  <c:v>40637</c:v>
                </c:pt>
                <c:pt idx="4977">
                  <c:v>40638</c:v>
                </c:pt>
                <c:pt idx="4978">
                  <c:v>40639</c:v>
                </c:pt>
                <c:pt idx="4979">
                  <c:v>40640</c:v>
                </c:pt>
                <c:pt idx="4980">
                  <c:v>40641</c:v>
                </c:pt>
                <c:pt idx="4981">
                  <c:v>40642</c:v>
                </c:pt>
                <c:pt idx="4982">
                  <c:v>40643</c:v>
                </c:pt>
                <c:pt idx="4983">
                  <c:v>40644</c:v>
                </c:pt>
                <c:pt idx="4984">
                  <c:v>40645</c:v>
                </c:pt>
                <c:pt idx="4985">
                  <c:v>40646</c:v>
                </c:pt>
                <c:pt idx="4986">
                  <c:v>40647</c:v>
                </c:pt>
                <c:pt idx="4987">
                  <c:v>40648</c:v>
                </c:pt>
                <c:pt idx="4988">
                  <c:v>40649</c:v>
                </c:pt>
                <c:pt idx="4989">
                  <c:v>40650</c:v>
                </c:pt>
                <c:pt idx="4990">
                  <c:v>40651</c:v>
                </c:pt>
                <c:pt idx="4991">
                  <c:v>40652</c:v>
                </c:pt>
                <c:pt idx="4992">
                  <c:v>40653</c:v>
                </c:pt>
                <c:pt idx="4993">
                  <c:v>40654</c:v>
                </c:pt>
                <c:pt idx="4994">
                  <c:v>40655</c:v>
                </c:pt>
                <c:pt idx="4995">
                  <c:v>40656</c:v>
                </c:pt>
                <c:pt idx="4996">
                  <c:v>40657</c:v>
                </c:pt>
                <c:pt idx="4997">
                  <c:v>40658</c:v>
                </c:pt>
                <c:pt idx="4998">
                  <c:v>40659</c:v>
                </c:pt>
                <c:pt idx="4999">
                  <c:v>40660</c:v>
                </c:pt>
                <c:pt idx="5000">
                  <c:v>40661</c:v>
                </c:pt>
                <c:pt idx="5001">
                  <c:v>40662</c:v>
                </c:pt>
                <c:pt idx="5002">
                  <c:v>40663</c:v>
                </c:pt>
                <c:pt idx="5003">
                  <c:v>40664</c:v>
                </c:pt>
                <c:pt idx="5004">
                  <c:v>40665</c:v>
                </c:pt>
                <c:pt idx="5005">
                  <c:v>40666</c:v>
                </c:pt>
                <c:pt idx="5006">
                  <c:v>40667</c:v>
                </c:pt>
                <c:pt idx="5007">
                  <c:v>40668</c:v>
                </c:pt>
                <c:pt idx="5008">
                  <c:v>40669</c:v>
                </c:pt>
                <c:pt idx="5009">
                  <c:v>40670</c:v>
                </c:pt>
                <c:pt idx="5010">
                  <c:v>40671</c:v>
                </c:pt>
                <c:pt idx="5011">
                  <c:v>40672</c:v>
                </c:pt>
                <c:pt idx="5012">
                  <c:v>40673</c:v>
                </c:pt>
                <c:pt idx="5013">
                  <c:v>40674</c:v>
                </c:pt>
                <c:pt idx="5014">
                  <c:v>40675</c:v>
                </c:pt>
                <c:pt idx="5015">
                  <c:v>40676</c:v>
                </c:pt>
                <c:pt idx="5016">
                  <c:v>40677</c:v>
                </c:pt>
                <c:pt idx="5017">
                  <c:v>40678</c:v>
                </c:pt>
                <c:pt idx="5018">
                  <c:v>40679</c:v>
                </c:pt>
                <c:pt idx="5019">
                  <c:v>40680</c:v>
                </c:pt>
                <c:pt idx="5020">
                  <c:v>40681</c:v>
                </c:pt>
                <c:pt idx="5021">
                  <c:v>40682</c:v>
                </c:pt>
                <c:pt idx="5022">
                  <c:v>40683</c:v>
                </c:pt>
                <c:pt idx="5023">
                  <c:v>40684</c:v>
                </c:pt>
                <c:pt idx="5024">
                  <c:v>40685</c:v>
                </c:pt>
                <c:pt idx="5025">
                  <c:v>40686</c:v>
                </c:pt>
                <c:pt idx="5026">
                  <c:v>40687</c:v>
                </c:pt>
                <c:pt idx="5027">
                  <c:v>40688</c:v>
                </c:pt>
                <c:pt idx="5028">
                  <c:v>40689</c:v>
                </c:pt>
                <c:pt idx="5029">
                  <c:v>40690</c:v>
                </c:pt>
                <c:pt idx="5030">
                  <c:v>40691</c:v>
                </c:pt>
                <c:pt idx="5031">
                  <c:v>40692</c:v>
                </c:pt>
                <c:pt idx="5032">
                  <c:v>40693</c:v>
                </c:pt>
                <c:pt idx="5033">
                  <c:v>40694</c:v>
                </c:pt>
                <c:pt idx="5034">
                  <c:v>40695</c:v>
                </c:pt>
                <c:pt idx="5035">
                  <c:v>40696</c:v>
                </c:pt>
                <c:pt idx="5036">
                  <c:v>40697</c:v>
                </c:pt>
                <c:pt idx="5037">
                  <c:v>40698</c:v>
                </c:pt>
                <c:pt idx="5038">
                  <c:v>40699</c:v>
                </c:pt>
                <c:pt idx="5039">
                  <c:v>40700</c:v>
                </c:pt>
                <c:pt idx="5040">
                  <c:v>40701</c:v>
                </c:pt>
                <c:pt idx="5041">
                  <c:v>40702</c:v>
                </c:pt>
                <c:pt idx="5042">
                  <c:v>40703</c:v>
                </c:pt>
                <c:pt idx="5043">
                  <c:v>40704</c:v>
                </c:pt>
                <c:pt idx="5044">
                  <c:v>40705</c:v>
                </c:pt>
                <c:pt idx="5045">
                  <c:v>40706</c:v>
                </c:pt>
                <c:pt idx="5046">
                  <c:v>40707</c:v>
                </c:pt>
                <c:pt idx="5047">
                  <c:v>40708</c:v>
                </c:pt>
                <c:pt idx="5048">
                  <c:v>40709</c:v>
                </c:pt>
                <c:pt idx="5049">
                  <c:v>40710</c:v>
                </c:pt>
                <c:pt idx="5050">
                  <c:v>40711</c:v>
                </c:pt>
                <c:pt idx="5051">
                  <c:v>40712</c:v>
                </c:pt>
                <c:pt idx="5052">
                  <c:v>40713</c:v>
                </c:pt>
                <c:pt idx="5053">
                  <c:v>40714</c:v>
                </c:pt>
                <c:pt idx="5054">
                  <c:v>40715</c:v>
                </c:pt>
                <c:pt idx="5055">
                  <c:v>40716</c:v>
                </c:pt>
                <c:pt idx="5056">
                  <c:v>40717</c:v>
                </c:pt>
                <c:pt idx="5057">
                  <c:v>40718</c:v>
                </c:pt>
                <c:pt idx="5058">
                  <c:v>40719</c:v>
                </c:pt>
                <c:pt idx="5059">
                  <c:v>40720</c:v>
                </c:pt>
                <c:pt idx="5060">
                  <c:v>40721</c:v>
                </c:pt>
                <c:pt idx="5061">
                  <c:v>40722</c:v>
                </c:pt>
                <c:pt idx="5062">
                  <c:v>40723</c:v>
                </c:pt>
                <c:pt idx="5063">
                  <c:v>40724</c:v>
                </c:pt>
                <c:pt idx="5064">
                  <c:v>40725</c:v>
                </c:pt>
                <c:pt idx="5065">
                  <c:v>40726</c:v>
                </c:pt>
                <c:pt idx="5066">
                  <c:v>40727</c:v>
                </c:pt>
                <c:pt idx="5067">
                  <c:v>40728</c:v>
                </c:pt>
                <c:pt idx="5068">
                  <c:v>40729</c:v>
                </c:pt>
                <c:pt idx="5069">
                  <c:v>40730</c:v>
                </c:pt>
                <c:pt idx="5070">
                  <c:v>40731</c:v>
                </c:pt>
                <c:pt idx="5071">
                  <c:v>40732</c:v>
                </c:pt>
                <c:pt idx="5072">
                  <c:v>40733</c:v>
                </c:pt>
                <c:pt idx="5073">
                  <c:v>40734</c:v>
                </c:pt>
                <c:pt idx="5074">
                  <c:v>40735</c:v>
                </c:pt>
                <c:pt idx="5075">
                  <c:v>40736</c:v>
                </c:pt>
                <c:pt idx="5076">
                  <c:v>40737</c:v>
                </c:pt>
                <c:pt idx="5077">
                  <c:v>40738</c:v>
                </c:pt>
                <c:pt idx="5078">
                  <c:v>40739</c:v>
                </c:pt>
                <c:pt idx="5079">
                  <c:v>40740</c:v>
                </c:pt>
                <c:pt idx="5080">
                  <c:v>40741</c:v>
                </c:pt>
                <c:pt idx="5081">
                  <c:v>40742</c:v>
                </c:pt>
                <c:pt idx="5082">
                  <c:v>40743</c:v>
                </c:pt>
                <c:pt idx="5083">
                  <c:v>40744</c:v>
                </c:pt>
                <c:pt idx="5084">
                  <c:v>40745</c:v>
                </c:pt>
                <c:pt idx="5085">
                  <c:v>40746</c:v>
                </c:pt>
                <c:pt idx="5086">
                  <c:v>40747</c:v>
                </c:pt>
                <c:pt idx="5087">
                  <c:v>40748</c:v>
                </c:pt>
                <c:pt idx="5088">
                  <c:v>40749</c:v>
                </c:pt>
                <c:pt idx="5089">
                  <c:v>40750</c:v>
                </c:pt>
                <c:pt idx="5090">
                  <c:v>40751</c:v>
                </c:pt>
                <c:pt idx="5091">
                  <c:v>40752</c:v>
                </c:pt>
                <c:pt idx="5092">
                  <c:v>40753</c:v>
                </c:pt>
                <c:pt idx="5093">
                  <c:v>40754</c:v>
                </c:pt>
                <c:pt idx="5094">
                  <c:v>40755</c:v>
                </c:pt>
                <c:pt idx="5095">
                  <c:v>40756</c:v>
                </c:pt>
                <c:pt idx="5096">
                  <c:v>40757</c:v>
                </c:pt>
                <c:pt idx="5097">
                  <c:v>40758</c:v>
                </c:pt>
                <c:pt idx="5098">
                  <c:v>40759</c:v>
                </c:pt>
                <c:pt idx="5099">
                  <c:v>40760</c:v>
                </c:pt>
                <c:pt idx="5100">
                  <c:v>40761</c:v>
                </c:pt>
                <c:pt idx="5101">
                  <c:v>40762</c:v>
                </c:pt>
                <c:pt idx="5102">
                  <c:v>40763</c:v>
                </c:pt>
                <c:pt idx="5103">
                  <c:v>40764</c:v>
                </c:pt>
                <c:pt idx="5104">
                  <c:v>40765</c:v>
                </c:pt>
                <c:pt idx="5105">
                  <c:v>40766</c:v>
                </c:pt>
                <c:pt idx="5106">
                  <c:v>40767</c:v>
                </c:pt>
                <c:pt idx="5107">
                  <c:v>40768</c:v>
                </c:pt>
                <c:pt idx="5108">
                  <c:v>40769</c:v>
                </c:pt>
                <c:pt idx="5109">
                  <c:v>40770</c:v>
                </c:pt>
                <c:pt idx="5110">
                  <c:v>40771</c:v>
                </c:pt>
                <c:pt idx="5111">
                  <c:v>40772</c:v>
                </c:pt>
                <c:pt idx="5112">
                  <c:v>40773</c:v>
                </c:pt>
                <c:pt idx="5113">
                  <c:v>40774</c:v>
                </c:pt>
                <c:pt idx="5114">
                  <c:v>40775</c:v>
                </c:pt>
                <c:pt idx="5115">
                  <c:v>40776</c:v>
                </c:pt>
                <c:pt idx="5116">
                  <c:v>40777</c:v>
                </c:pt>
                <c:pt idx="5117">
                  <c:v>40778</c:v>
                </c:pt>
                <c:pt idx="5118">
                  <c:v>40779</c:v>
                </c:pt>
                <c:pt idx="5119">
                  <c:v>40780</c:v>
                </c:pt>
                <c:pt idx="5120">
                  <c:v>40781</c:v>
                </c:pt>
                <c:pt idx="5121">
                  <c:v>40782</c:v>
                </c:pt>
                <c:pt idx="5122">
                  <c:v>40783</c:v>
                </c:pt>
                <c:pt idx="5123">
                  <c:v>40784</c:v>
                </c:pt>
                <c:pt idx="5124">
                  <c:v>40785</c:v>
                </c:pt>
                <c:pt idx="5125">
                  <c:v>40786</c:v>
                </c:pt>
                <c:pt idx="5126">
                  <c:v>40787</c:v>
                </c:pt>
                <c:pt idx="5127">
                  <c:v>40788</c:v>
                </c:pt>
                <c:pt idx="5128">
                  <c:v>40789</c:v>
                </c:pt>
                <c:pt idx="5129">
                  <c:v>40790</c:v>
                </c:pt>
                <c:pt idx="5130">
                  <c:v>40791</c:v>
                </c:pt>
                <c:pt idx="5131">
                  <c:v>40792</c:v>
                </c:pt>
                <c:pt idx="5132">
                  <c:v>40793</c:v>
                </c:pt>
                <c:pt idx="5133">
                  <c:v>40794</c:v>
                </c:pt>
                <c:pt idx="5134">
                  <c:v>40795</c:v>
                </c:pt>
                <c:pt idx="5135">
                  <c:v>40796</c:v>
                </c:pt>
                <c:pt idx="5136">
                  <c:v>40797</c:v>
                </c:pt>
                <c:pt idx="5137">
                  <c:v>40798</c:v>
                </c:pt>
                <c:pt idx="5138">
                  <c:v>40799</c:v>
                </c:pt>
                <c:pt idx="5139">
                  <c:v>40800</c:v>
                </c:pt>
                <c:pt idx="5140">
                  <c:v>40801</c:v>
                </c:pt>
                <c:pt idx="5141">
                  <c:v>40802</c:v>
                </c:pt>
                <c:pt idx="5142">
                  <c:v>40803</c:v>
                </c:pt>
                <c:pt idx="5143">
                  <c:v>40804</c:v>
                </c:pt>
                <c:pt idx="5144">
                  <c:v>40805</c:v>
                </c:pt>
                <c:pt idx="5145">
                  <c:v>40806</c:v>
                </c:pt>
                <c:pt idx="5146">
                  <c:v>40807</c:v>
                </c:pt>
                <c:pt idx="5147">
                  <c:v>40808</c:v>
                </c:pt>
                <c:pt idx="5148">
                  <c:v>40809</c:v>
                </c:pt>
                <c:pt idx="5149">
                  <c:v>40810</c:v>
                </c:pt>
                <c:pt idx="5150">
                  <c:v>40811</c:v>
                </c:pt>
                <c:pt idx="5151">
                  <c:v>40812</c:v>
                </c:pt>
                <c:pt idx="5152">
                  <c:v>40813</c:v>
                </c:pt>
                <c:pt idx="5153">
                  <c:v>40814</c:v>
                </c:pt>
                <c:pt idx="5154">
                  <c:v>40815</c:v>
                </c:pt>
                <c:pt idx="5155">
                  <c:v>40816</c:v>
                </c:pt>
                <c:pt idx="5156">
                  <c:v>40817</c:v>
                </c:pt>
                <c:pt idx="5157">
                  <c:v>40818</c:v>
                </c:pt>
                <c:pt idx="5158">
                  <c:v>40819</c:v>
                </c:pt>
                <c:pt idx="5159">
                  <c:v>40820</c:v>
                </c:pt>
                <c:pt idx="5160">
                  <c:v>40821</c:v>
                </c:pt>
                <c:pt idx="5161">
                  <c:v>40822</c:v>
                </c:pt>
                <c:pt idx="5162">
                  <c:v>40823</c:v>
                </c:pt>
                <c:pt idx="5163">
                  <c:v>40824</c:v>
                </c:pt>
                <c:pt idx="5164">
                  <c:v>40825</c:v>
                </c:pt>
                <c:pt idx="5165">
                  <c:v>40826</c:v>
                </c:pt>
                <c:pt idx="5166">
                  <c:v>40827</c:v>
                </c:pt>
                <c:pt idx="5167">
                  <c:v>40828</c:v>
                </c:pt>
                <c:pt idx="5168">
                  <c:v>40829</c:v>
                </c:pt>
                <c:pt idx="5169">
                  <c:v>40830</c:v>
                </c:pt>
                <c:pt idx="5170">
                  <c:v>40831</c:v>
                </c:pt>
                <c:pt idx="5171">
                  <c:v>40832</c:v>
                </c:pt>
                <c:pt idx="5172">
                  <c:v>40833</c:v>
                </c:pt>
                <c:pt idx="5173">
                  <c:v>40834</c:v>
                </c:pt>
                <c:pt idx="5174">
                  <c:v>40835</c:v>
                </c:pt>
                <c:pt idx="5175">
                  <c:v>40836</c:v>
                </c:pt>
                <c:pt idx="5176">
                  <c:v>40837</c:v>
                </c:pt>
                <c:pt idx="5177">
                  <c:v>40838</c:v>
                </c:pt>
                <c:pt idx="5178">
                  <c:v>40839</c:v>
                </c:pt>
                <c:pt idx="5179">
                  <c:v>40840</c:v>
                </c:pt>
                <c:pt idx="5180">
                  <c:v>40841</c:v>
                </c:pt>
                <c:pt idx="5181">
                  <c:v>40842</c:v>
                </c:pt>
                <c:pt idx="5182">
                  <c:v>40843</c:v>
                </c:pt>
                <c:pt idx="5183">
                  <c:v>40844</c:v>
                </c:pt>
                <c:pt idx="5184">
                  <c:v>40845</c:v>
                </c:pt>
                <c:pt idx="5185">
                  <c:v>40846</c:v>
                </c:pt>
                <c:pt idx="5186">
                  <c:v>40847</c:v>
                </c:pt>
                <c:pt idx="5187">
                  <c:v>40848</c:v>
                </c:pt>
                <c:pt idx="5188">
                  <c:v>40849</c:v>
                </c:pt>
                <c:pt idx="5189">
                  <c:v>40850</c:v>
                </c:pt>
                <c:pt idx="5190">
                  <c:v>40851</c:v>
                </c:pt>
                <c:pt idx="5191">
                  <c:v>40852</c:v>
                </c:pt>
                <c:pt idx="5192">
                  <c:v>40853</c:v>
                </c:pt>
                <c:pt idx="5193">
                  <c:v>40854</c:v>
                </c:pt>
                <c:pt idx="5194">
                  <c:v>40855</c:v>
                </c:pt>
                <c:pt idx="5195">
                  <c:v>40856</c:v>
                </c:pt>
                <c:pt idx="5196">
                  <c:v>40857</c:v>
                </c:pt>
                <c:pt idx="5197">
                  <c:v>40858</c:v>
                </c:pt>
                <c:pt idx="5198">
                  <c:v>40859</c:v>
                </c:pt>
                <c:pt idx="5199">
                  <c:v>40860</c:v>
                </c:pt>
                <c:pt idx="5200">
                  <c:v>40861</c:v>
                </c:pt>
                <c:pt idx="5201">
                  <c:v>40862</c:v>
                </c:pt>
                <c:pt idx="5202">
                  <c:v>40863</c:v>
                </c:pt>
                <c:pt idx="5203">
                  <c:v>40864</c:v>
                </c:pt>
                <c:pt idx="5204">
                  <c:v>40865</c:v>
                </c:pt>
                <c:pt idx="5205">
                  <c:v>40866</c:v>
                </c:pt>
                <c:pt idx="5206">
                  <c:v>40867</c:v>
                </c:pt>
                <c:pt idx="5207">
                  <c:v>40868</c:v>
                </c:pt>
                <c:pt idx="5208">
                  <c:v>40869</c:v>
                </c:pt>
                <c:pt idx="5209">
                  <c:v>40870</c:v>
                </c:pt>
                <c:pt idx="5210">
                  <c:v>40871</c:v>
                </c:pt>
                <c:pt idx="5211">
                  <c:v>40872</c:v>
                </c:pt>
                <c:pt idx="5212">
                  <c:v>40873</c:v>
                </c:pt>
                <c:pt idx="5213">
                  <c:v>40874</c:v>
                </c:pt>
                <c:pt idx="5214">
                  <c:v>40875</c:v>
                </c:pt>
                <c:pt idx="5215">
                  <c:v>40876</c:v>
                </c:pt>
                <c:pt idx="5216">
                  <c:v>40877</c:v>
                </c:pt>
                <c:pt idx="5217">
                  <c:v>40878</c:v>
                </c:pt>
                <c:pt idx="5218">
                  <c:v>40879</c:v>
                </c:pt>
                <c:pt idx="5219">
                  <c:v>40880</c:v>
                </c:pt>
                <c:pt idx="5220">
                  <c:v>40881</c:v>
                </c:pt>
                <c:pt idx="5221">
                  <c:v>40882</c:v>
                </c:pt>
                <c:pt idx="5222">
                  <c:v>40883</c:v>
                </c:pt>
                <c:pt idx="5223">
                  <c:v>40884</c:v>
                </c:pt>
                <c:pt idx="5224">
                  <c:v>40885</c:v>
                </c:pt>
                <c:pt idx="5225">
                  <c:v>40886</c:v>
                </c:pt>
                <c:pt idx="5226">
                  <c:v>40887</c:v>
                </c:pt>
                <c:pt idx="5227">
                  <c:v>40888</c:v>
                </c:pt>
                <c:pt idx="5228">
                  <c:v>40889</c:v>
                </c:pt>
                <c:pt idx="5229">
                  <c:v>40890</c:v>
                </c:pt>
                <c:pt idx="5230">
                  <c:v>40891</c:v>
                </c:pt>
                <c:pt idx="5231">
                  <c:v>40892</c:v>
                </c:pt>
                <c:pt idx="5232">
                  <c:v>40893</c:v>
                </c:pt>
                <c:pt idx="5233">
                  <c:v>40894</c:v>
                </c:pt>
                <c:pt idx="5234">
                  <c:v>40895</c:v>
                </c:pt>
                <c:pt idx="5235">
                  <c:v>40896</c:v>
                </c:pt>
                <c:pt idx="5236">
                  <c:v>40897</c:v>
                </c:pt>
                <c:pt idx="5237">
                  <c:v>40898</c:v>
                </c:pt>
                <c:pt idx="5238">
                  <c:v>40899</c:v>
                </c:pt>
                <c:pt idx="5239">
                  <c:v>40900</c:v>
                </c:pt>
                <c:pt idx="5240">
                  <c:v>40901</c:v>
                </c:pt>
                <c:pt idx="5241">
                  <c:v>40902</c:v>
                </c:pt>
                <c:pt idx="5242">
                  <c:v>40903</c:v>
                </c:pt>
                <c:pt idx="5243">
                  <c:v>40904</c:v>
                </c:pt>
                <c:pt idx="5244">
                  <c:v>40905</c:v>
                </c:pt>
                <c:pt idx="5245">
                  <c:v>40906</c:v>
                </c:pt>
                <c:pt idx="5246">
                  <c:v>40907</c:v>
                </c:pt>
                <c:pt idx="5247">
                  <c:v>40908</c:v>
                </c:pt>
                <c:pt idx="5248">
                  <c:v>40909</c:v>
                </c:pt>
                <c:pt idx="5249">
                  <c:v>40910</c:v>
                </c:pt>
                <c:pt idx="5250">
                  <c:v>40911</c:v>
                </c:pt>
                <c:pt idx="5251">
                  <c:v>40912</c:v>
                </c:pt>
                <c:pt idx="5252">
                  <c:v>40913</c:v>
                </c:pt>
                <c:pt idx="5253">
                  <c:v>40914</c:v>
                </c:pt>
                <c:pt idx="5254">
                  <c:v>40915</c:v>
                </c:pt>
                <c:pt idx="5255">
                  <c:v>40916</c:v>
                </c:pt>
                <c:pt idx="5256">
                  <c:v>40917</c:v>
                </c:pt>
                <c:pt idx="5257">
                  <c:v>40918</c:v>
                </c:pt>
                <c:pt idx="5258">
                  <c:v>40919</c:v>
                </c:pt>
                <c:pt idx="5259">
                  <c:v>40920</c:v>
                </c:pt>
                <c:pt idx="5260">
                  <c:v>40921</c:v>
                </c:pt>
                <c:pt idx="5261">
                  <c:v>40922</c:v>
                </c:pt>
                <c:pt idx="5262">
                  <c:v>40923</c:v>
                </c:pt>
                <c:pt idx="5263">
                  <c:v>40924</c:v>
                </c:pt>
                <c:pt idx="5264">
                  <c:v>40925</c:v>
                </c:pt>
                <c:pt idx="5265">
                  <c:v>40926</c:v>
                </c:pt>
                <c:pt idx="5266">
                  <c:v>40927</c:v>
                </c:pt>
                <c:pt idx="5267">
                  <c:v>40928</c:v>
                </c:pt>
                <c:pt idx="5268">
                  <c:v>40929</c:v>
                </c:pt>
                <c:pt idx="5269">
                  <c:v>40930</c:v>
                </c:pt>
                <c:pt idx="5270">
                  <c:v>40931</c:v>
                </c:pt>
                <c:pt idx="5271">
                  <c:v>40932</c:v>
                </c:pt>
                <c:pt idx="5272">
                  <c:v>40933</c:v>
                </c:pt>
                <c:pt idx="5273">
                  <c:v>40934</c:v>
                </c:pt>
                <c:pt idx="5274">
                  <c:v>40935</c:v>
                </c:pt>
                <c:pt idx="5275">
                  <c:v>40936</c:v>
                </c:pt>
                <c:pt idx="5276">
                  <c:v>40937</c:v>
                </c:pt>
                <c:pt idx="5277">
                  <c:v>40938</c:v>
                </c:pt>
                <c:pt idx="5278">
                  <c:v>40939</c:v>
                </c:pt>
                <c:pt idx="5279">
                  <c:v>40940</c:v>
                </c:pt>
                <c:pt idx="5280">
                  <c:v>40941</c:v>
                </c:pt>
                <c:pt idx="5281">
                  <c:v>40942</c:v>
                </c:pt>
                <c:pt idx="5282">
                  <c:v>40943</c:v>
                </c:pt>
                <c:pt idx="5283">
                  <c:v>40944</c:v>
                </c:pt>
                <c:pt idx="5284">
                  <c:v>40945</c:v>
                </c:pt>
                <c:pt idx="5285">
                  <c:v>40946</c:v>
                </c:pt>
                <c:pt idx="5286">
                  <c:v>40947</c:v>
                </c:pt>
                <c:pt idx="5287">
                  <c:v>40948</c:v>
                </c:pt>
                <c:pt idx="5288">
                  <c:v>40949</c:v>
                </c:pt>
                <c:pt idx="5289">
                  <c:v>40950</c:v>
                </c:pt>
                <c:pt idx="5290">
                  <c:v>40951</c:v>
                </c:pt>
                <c:pt idx="5291">
                  <c:v>40952</c:v>
                </c:pt>
                <c:pt idx="5292">
                  <c:v>40953</c:v>
                </c:pt>
                <c:pt idx="5293">
                  <c:v>40954</c:v>
                </c:pt>
                <c:pt idx="5294">
                  <c:v>40955</c:v>
                </c:pt>
                <c:pt idx="5295">
                  <c:v>40956</c:v>
                </c:pt>
                <c:pt idx="5296">
                  <c:v>40957</c:v>
                </c:pt>
                <c:pt idx="5297">
                  <c:v>40958</c:v>
                </c:pt>
                <c:pt idx="5298">
                  <c:v>40959</c:v>
                </c:pt>
                <c:pt idx="5299">
                  <c:v>40960</c:v>
                </c:pt>
                <c:pt idx="5300">
                  <c:v>40961</c:v>
                </c:pt>
                <c:pt idx="5301">
                  <c:v>40962</c:v>
                </c:pt>
                <c:pt idx="5302">
                  <c:v>40963</c:v>
                </c:pt>
                <c:pt idx="5303">
                  <c:v>40964</c:v>
                </c:pt>
                <c:pt idx="5304">
                  <c:v>40965</c:v>
                </c:pt>
                <c:pt idx="5305">
                  <c:v>40966</c:v>
                </c:pt>
                <c:pt idx="5306">
                  <c:v>40967</c:v>
                </c:pt>
                <c:pt idx="5307">
                  <c:v>40968</c:v>
                </c:pt>
                <c:pt idx="5308">
                  <c:v>40969</c:v>
                </c:pt>
                <c:pt idx="5309">
                  <c:v>40970</c:v>
                </c:pt>
                <c:pt idx="5310">
                  <c:v>40971</c:v>
                </c:pt>
                <c:pt idx="5311">
                  <c:v>40972</c:v>
                </c:pt>
                <c:pt idx="5312">
                  <c:v>40973</c:v>
                </c:pt>
                <c:pt idx="5313">
                  <c:v>40974</c:v>
                </c:pt>
                <c:pt idx="5314">
                  <c:v>40975</c:v>
                </c:pt>
                <c:pt idx="5315">
                  <c:v>40976</c:v>
                </c:pt>
                <c:pt idx="5316">
                  <c:v>40977</c:v>
                </c:pt>
                <c:pt idx="5317">
                  <c:v>40978</c:v>
                </c:pt>
                <c:pt idx="5318">
                  <c:v>40979</c:v>
                </c:pt>
                <c:pt idx="5319">
                  <c:v>40980</c:v>
                </c:pt>
                <c:pt idx="5320">
                  <c:v>40981</c:v>
                </c:pt>
                <c:pt idx="5321">
                  <c:v>40982</c:v>
                </c:pt>
                <c:pt idx="5322">
                  <c:v>40983</c:v>
                </c:pt>
                <c:pt idx="5323">
                  <c:v>40984</c:v>
                </c:pt>
                <c:pt idx="5324">
                  <c:v>40985</c:v>
                </c:pt>
                <c:pt idx="5325">
                  <c:v>40986</c:v>
                </c:pt>
                <c:pt idx="5326">
                  <c:v>40987</c:v>
                </c:pt>
                <c:pt idx="5327">
                  <c:v>40988</c:v>
                </c:pt>
                <c:pt idx="5328">
                  <c:v>40989</c:v>
                </c:pt>
                <c:pt idx="5329">
                  <c:v>40990</c:v>
                </c:pt>
                <c:pt idx="5330">
                  <c:v>40991</c:v>
                </c:pt>
                <c:pt idx="5331">
                  <c:v>40992</c:v>
                </c:pt>
                <c:pt idx="5332">
                  <c:v>40993</c:v>
                </c:pt>
                <c:pt idx="5333">
                  <c:v>40994</c:v>
                </c:pt>
                <c:pt idx="5334">
                  <c:v>40995</c:v>
                </c:pt>
                <c:pt idx="5335">
                  <c:v>40996</c:v>
                </c:pt>
                <c:pt idx="5336">
                  <c:v>40997</c:v>
                </c:pt>
                <c:pt idx="5337">
                  <c:v>40998</c:v>
                </c:pt>
                <c:pt idx="5338">
                  <c:v>40999</c:v>
                </c:pt>
                <c:pt idx="5339">
                  <c:v>41000</c:v>
                </c:pt>
                <c:pt idx="5340">
                  <c:v>41001</c:v>
                </c:pt>
                <c:pt idx="5341">
                  <c:v>41002</c:v>
                </c:pt>
                <c:pt idx="5342">
                  <c:v>41003</c:v>
                </c:pt>
                <c:pt idx="5343">
                  <c:v>41004</c:v>
                </c:pt>
                <c:pt idx="5344">
                  <c:v>41005</c:v>
                </c:pt>
                <c:pt idx="5345">
                  <c:v>41006</c:v>
                </c:pt>
                <c:pt idx="5346">
                  <c:v>41007</c:v>
                </c:pt>
                <c:pt idx="5347">
                  <c:v>41008</c:v>
                </c:pt>
                <c:pt idx="5348">
                  <c:v>41009</c:v>
                </c:pt>
                <c:pt idx="5349">
                  <c:v>41010</c:v>
                </c:pt>
                <c:pt idx="5350">
                  <c:v>41011</c:v>
                </c:pt>
                <c:pt idx="5351">
                  <c:v>41012</c:v>
                </c:pt>
                <c:pt idx="5352">
                  <c:v>41013</c:v>
                </c:pt>
                <c:pt idx="5353">
                  <c:v>41014</c:v>
                </c:pt>
                <c:pt idx="5354">
                  <c:v>41015</c:v>
                </c:pt>
                <c:pt idx="5355">
                  <c:v>41016</c:v>
                </c:pt>
                <c:pt idx="5356">
                  <c:v>41017</c:v>
                </c:pt>
                <c:pt idx="5357">
                  <c:v>41018</c:v>
                </c:pt>
                <c:pt idx="5358">
                  <c:v>41019</c:v>
                </c:pt>
                <c:pt idx="5359">
                  <c:v>41020</c:v>
                </c:pt>
                <c:pt idx="5360">
                  <c:v>41021</c:v>
                </c:pt>
                <c:pt idx="5361">
                  <c:v>41022</c:v>
                </c:pt>
                <c:pt idx="5362">
                  <c:v>41023</c:v>
                </c:pt>
                <c:pt idx="5363">
                  <c:v>41024</c:v>
                </c:pt>
                <c:pt idx="5364">
                  <c:v>41025</c:v>
                </c:pt>
                <c:pt idx="5365">
                  <c:v>41026</c:v>
                </c:pt>
                <c:pt idx="5366">
                  <c:v>41027</c:v>
                </c:pt>
                <c:pt idx="5367">
                  <c:v>41028</c:v>
                </c:pt>
                <c:pt idx="5368">
                  <c:v>41029</c:v>
                </c:pt>
                <c:pt idx="5369">
                  <c:v>41030</c:v>
                </c:pt>
                <c:pt idx="5370">
                  <c:v>41031</c:v>
                </c:pt>
                <c:pt idx="5371">
                  <c:v>41032</c:v>
                </c:pt>
                <c:pt idx="5372">
                  <c:v>41033</c:v>
                </c:pt>
                <c:pt idx="5373">
                  <c:v>41034</c:v>
                </c:pt>
                <c:pt idx="5374">
                  <c:v>41035</c:v>
                </c:pt>
                <c:pt idx="5375">
                  <c:v>41036</c:v>
                </c:pt>
                <c:pt idx="5376">
                  <c:v>41037</c:v>
                </c:pt>
                <c:pt idx="5377">
                  <c:v>41038</c:v>
                </c:pt>
                <c:pt idx="5378">
                  <c:v>41039</c:v>
                </c:pt>
                <c:pt idx="5379">
                  <c:v>41040</c:v>
                </c:pt>
                <c:pt idx="5380">
                  <c:v>41041</c:v>
                </c:pt>
                <c:pt idx="5381">
                  <c:v>41042</c:v>
                </c:pt>
                <c:pt idx="5382">
                  <c:v>41043</c:v>
                </c:pt>
                <c:pt idx="5383">
                  <c:v>41044</c:v>
                </c:pt>
                <c:pt idx="5384">
                  <c:v>41045</c:v>
                </c:pt>
                <c:pt idx="5385">
                  <c:v>41046</c:v>
                </c:pt>
                <c:pt idx="5386">
                  <c:v>41047</c:v>
                </c:pt>
                <c:pt idx="5387">
                  <c:v>41048</c:v>
                </c:pt>
                <c:pt idx="5388">
                  <c:v>41049</c:v>
                </c:pt>
                <c:pt idx="5389">
                  <c:v>41050</c:v>
                </c:pt>
                <c:pt idx="5390">
                  <c:v>41051</c:v>
                </c:pt>
                <c:pt idx="5391">
                  <c:v>41052</c:v>
                </c:pt>
                <c:pt idx="5392">
                  <c:v>41053</c:v>
                </c:pt>
                <c:pt idx="5393">
                  <c:v>41054</c:v>
                </c:pt>
                <c:pt idx="5394">
                  <c:v>41055</c:v>
                </c:pt>
                <c:pt idx="5395">
                  <c:v>41056</c:v>
                </c:pt>
                <c:pt idx="5396">
                  <c:v>41057</c:v>
                </c:pt>
                <c:pt idx="5397">
                  <c:v>41058</c:v>
                </c:pt>
                <c:pt idx="5398">
                  <c:v>41059</c:v>
                </c:pt>
                <c:pt idx="5399">
                  <c:v>41060</c:v>
                </c:pt>
                <c:pt idx="5400">
                  <c:v>41061</c:v>
                </c:pt>
                <c:pt idx="5401">
                  <c:v>41062</c:v>
                </c:pt>
                <c:pt idx="5402">
                  <c:v>41063</c:v>
                </c:pt>
                <c:pt idx="5403">
                  <c:v>41064</c:v>
                </c:pt>
                <c:pt idx="5404">
                  <c:v>41065</c:v>
                </c:pt>
                <c:pt idx="5405">
                  <c:v>41066</c:v>
                </c:pt>
                <c:pt idx="5406">
                  <c:v>41067</c:v>
                </c:pt>
                <c:pt idx="5407">
                  <c:v>41068</c:v>
                </c:pt>
                <c:pt idx="5408">
                  <c:v>41069</c:v>
                </c:pt>
                <c:pt idx="5409">
                  <c:v>41070</c:v>
                </c:pt>
                <c:pt idx="5410">
                  <c:v>41071</c:v>
                </c:pt>
                <c:pt idx="5411">
                  <c:v>41072</c:v>
                </c:pt>
                <c:pt idx="5412">
                  <c:v>41073</c:v>
                </c:pt>
                <c:pt idx="5413">
                  <c:v>41074</c:v>
                </c:pt>
                <c:pt idx="5414">
                  <c:v>41075</c:v>
                </c:pt>
                <c:pt idx="5415">
                  <c:v>41076</c:v>
                </c:pt>
                <c:pt idx="5416">
                  <c:v>41077</c:v>
                </c:pt>
                <c:pt idx="5417">
                  <c:v>41078</c:v>
                </c:pt>
                <c:pt idx="5418">
                  <c:v>41079</c:v>
                </c:pt>
                <c:pt idx="5419">
                  <c:v>41080</c:v>
                </c:pt>
                <c:pt idx="5420">
                  <c:v>41081</c:v>
                </c:pt>
                <c:pt idx="5421">
                  <c:v>41082</c:v>
                </c:pt>
                <c:pt idx="5422">
                  <c:v>41083</c:v>
                </c:pt>
                <c:pt idx="5423">
                  <c:v>41084</c:v>
                </c:pt>
                <c:pt idx="5424">
                  <c:v>41085</c:v>
                </c:pt>
                <c:pt idx="5425">
                  <c:v>41086</c:v>
                </c:pt>
                <c:pt idx="5426">
                  <c:v>41087</c:v>
                </c:pt>
                <c:pt idx="5427">
                  <c:v>41088</c:v>
                </c:pt>
                <c:pt idx="5428">
                  <c:v>41089</c:v>
                </c:pt>
                <c:pt idx="5429">
                  <c:v>41090</c:v>
                </c:pt>
                <c:pt idx="5430">
                  <c:v>41091</c:v>
                </c:pt>
                <c:pt idx="5431">
                  <c:v>41092</c:v>
                </c:pt>
                <c:pt idx="5432">
                  <c:v>41093</c:v>
                </c:pt>
                <c:pt idx="5433">
                  <c:v>41094</c:v>
                </c:pt>
                <c:pt idx="5434">
                  <c:v>41095</c:v>
                </c:pt>
                <c:pt idx="5435">
                  <c:v>41096</c:v>
                </c:pt>
                <c:pt idx="5436">
                  <c:v>41097</c:v>
                </c:pt>
                <c:pt idx="5437">
                  <c:v>41098</c:v>
                </c:pt>
                <c:pt idx="5438">
                  <c:v>41099</c:v>
                </c:pt>
                <c:pt idx="5439">
                  <c:v>41100</c:v>
                </c:pt>
                <c:pt idx="5440">
                  <c:v>41101</c:v>
                </c:pt>
                <c:pt idx="5441">
                  <c:v>41102</c:v>
                </c:pt>
                <c:pt idx="5442">
                  <c:v>41103</c:v>
                </c:pt>
                <c:pt idx="5443">
                  <c:v>41104</c:v>
                </c:pt>
                <c:pt idx="5444">
                  <c:v>41105</c:v>
                </c:pt>
                <c:pt idx="5445">
                  <c:v>41106</c:v>
                </c:pt>
                <c:pt idx="5446">
                  <c:v>41107</c:v>
                </c:pt>
                <c:pt idx="5447">
                  <c:v>41108</c:v>
                </c:pt>
                <c:pt idx="5448">
                  <c:v>41109</c:v>
                </c:pt>
                <c:pt idx="5449">
                  <c:v>41110</c:v>
                </c:pt>
                <c:pt idx="5450">
                  <c:v>41111</c:v>
                </c:pt>
                <c:pt idx="5451">
                  <c:v>41112</c:v>
                </c:pt>
                <c:pt idx="5452">
                  <c:v>41113</c:v>
                </c:pt>
                <c:pt idx="5453">
                  <c:v>41114</c:v>
                </c:pt>
                <c:pt idx="5454">
                  <c:v>41115</c:v>
                </c:pt>
                <c:pt idx="5455">
                  <c:v>41116</c:v>
                </c:pt>
                <c:pt idx="5456">
                  <c:v>41117</c:v>
                </c:pt>
                <c:pt idx="5457">
                  <c:v>41118</c:v>
                </c:pt>
                <c:pt idx="5458">
                  <c:v>41119</c:v>
                </c:pt>
                <c:pt idx="5459">
                  <c:v>41120</c:v>
                </c:pt>
                <c:pt idx="5460">
                  <c:v>41121</c:v>
                </c:pt>
                <c:pt idx="5461">
                  <c:v>41122</c:v>
                </c:pt>
                <c:pt idx="5462">
                  <c:v>41123</c:v>
                </c:pt>
                <c:pt idx="5463">
                  <c:v>41124</c:v>
                </c:pt>
                <c:pt idx="5464">
                  <c:v>41125</c:v>
                </c:pt>
                <c:pt idx="5465">
                  <c:v>41126</c:v>
                </c:pt>
                <c:pt idx="5466">
                  <c:v>41127</c:v>
                </c:pt>
                <c:pt idx="5467">
                  <c:v>41128</c:v>
                </c:pt>
                <c:pt idx="5468">
                  <c:v>41129</c:v>
                </c:pt>
                <c:pt idx="5469">
                  <c:v>41130</c:v>
                </c:pt>
                <c:pt idx="5470">
                  <c:v>41131</c:v>
                </c:pt>
                <c:pt idx="5471">
                  <c:v>41132</c:v>
                </c:pt>
                <c:pt idx="5472">
                  <c:v>41133</c:v>
                </c:pt>
                <c:pt idx="5473">
                  <c:v>41134</c:v>
                </c:pt>
                <c:pt idx="5474">
                  <c:v>41135</c:v>
                </c:pt>
                <c:pt idx="5475">
                  <c:v>41136</c:v>
                </c:pt>
                <c:pt idx="5476">
                  <c:v>41137</c:v>
                </c:pt>
                <c:pt idx="5477">
                  <c:v>41138</c:v>
                </c:pt>
                <c:pt idx="5478">
                  <c:v>41139</c:v>
                </c:pt>
                <c:pt idx="5479">
                  <c:v>41140</c:v>
                </c:pt>
                <c:pt idx="5480">
                  <c:v>41141</c:v>
                </c:pt>
                <c:pt idx="5481">
                  <c:v>41142</c:v>
                </c:pt>
                <c:pt idx="5482">
                  <c:v>41143</c:v>
                </c:pt>
                <c:pt idx="5483">
                  <c:v>41144</c:v>
                </c:pt>
                <c:pt idx="5484">
                  <c:v>41145</c:v>
                </c:pt>
                <c:pt idx="5485">
                  <c:v>41146</c:v>
                </c:pt>
                <c:pt idx="5486">
                  <c:v>41147</c:v>
                </c:pt>
                <c:pt idx="5487">
                  <c:v>41148</c:v>
                </c:pt>
                <c:pt idx="5488">
                  <c:v>41149</c:v>
                </c:pt>
                <c:pt idx="5489">
                  <c:v>41150</c:v>
                </c:pt>
                <c:pt idx="5490">
                  <c:v>41151</c:v>
                </c:pt>
                <c:pt idx="5491">
                  <c:v>41152</c:v>
                </c:pt>
                <c:pt idx="5492">
                  <c:v>41153</c:v>
                </c:pt>
                <c:pt idx="5493">
                  <c:v>41154</c:v>
                </c:pt>
                <c:pt idx="5494">
                  <c:v>41155</c:v>
                </c:pt>
                <c:pt idx="5495">
                  <c:v>41156</c:v>
                </c:pt>
                <c:pt idx="5496">
                  <c:v>41157</c:v>
                </c:pt>
                <c:pt idx="5497">
                  <c:v>41158</c:v>
                </c:pt>
                <c:pt idx="5498">
                  <c:v>41159</c:v>
                </c:pt>
                <c:pt idx="5499">
                  <c:v>41160</c:v>
                </c:pt>
                <c:pt idx="5500">
                  <c:v>41161</c:v>
                </c:pt>
                <c:pt idx="5501">
                  <c:v>41162</c:v>
                </c:pt>
                <c:pt idx="5502">
                  <c:v>41163</c:v>
                </c:pt>
                <c:pt idx="5503">
                  <c:v>41164</c:v>
                </c:pt>
                <c:pt idx="5504">
                  <c:v>41165</c:v>
                </c:pt>
                <c:pt idx="5505">
                  <c:v>41166</c:v>
                </c:pt>
                <c:pt idx="5506">
                  <c:v>41167</c:v>
                </c:pt>
                <c:pt idx="5507">
                  <c:v>41168</c:v>
                </c:pt>
                <c:pt idx="5508">
                  <c:v>41169</c:v>
                </c:pt>
                <c:pt idx="5509">
                  <c:v>41170</c:v>
                </c:pt>
                <c:pt idx="5510">
                  <c:v>41171</c:v>
                </c:pt>
                <c:pt idx="5511">
                  <c:v>41172</c:v>
                </c:pt>
                <c:pt idx="5512">
                  <c:v>41173</c:v>
                </c:pt>
                <c:pt idx="5513">
                  <c:v>41174</c:v>
                </c:pt>
                <c:pt idx="5514">
                  <c:v>41175</c:v>
                </c:pt>
                <c:pt idx="5515">
                  <c:v>41176</c:v>
                </c:pt>
                <c:pt idx="5516">
                  <c:v>41177</c:v>
                </c:pt>
                <c:pt idx="5517">
                  <c:v>41178</c:v>
                </c:pt>
                <c:pt idx="5518">
                  <c:v>41179</c:v>
                </c:pt>
                <c:pt idx="5519">
                  <c:v>41180</c:v>
                </c:pt>
                <c:pt idx="5520">
                  <c:v>41181</c:v>
                </c:pt>
                <c:pt idx="5521">
                  <c:v>41182</c:v>
                </c:pt>
                <c:pt idx="5522">
                  <c:v>41183</c:v>
                </c:pt>
                <c:pt idx="5523">
                  <c:v>41184</c:v>
                </c:pt>
                <c:pt idx="5524">
                  <c:v>41185</c:v>
                </c:pt>
                <c:pt idx="5525">
                  <c:v>41186</c:v>
                </c:pt>
                <c:pt idx="5526">
                  <c:v>41187</c:v>
                </c:pt>
                <c:pt idx="5527">
                  <c:v>41188</c:v>
                </c:pt>
                <c:pt idx="5528">
                  <c:v>41189</c:v>
                </c:pt>
                <c:pt idx="5529">
                  <c:v>41190</c:v>
                </c:pt>
                <c:pt idx="5530">
                  <c:v>41191</c:v>
                </c:pt>
                <c:pt idx="5531">
                  <c:v>41192</c:v>
                </c:pt>
                <c:pt idx="5532">
                  <c:v>41193</c:v>
                </c:pt>
                <c:pt idx="5533">
                  <c:v>41194</c:v>
                </c:pt>
                <c:pt idx="5534">
                  <c:v>41195</c:v>
                </c:pt>
                <c:pt idx="5535">
                  <c:v>41196</c:v>
                </c:pt>
                <c:pt idx="5536">
                  <c:v>41197</c:v>
                </c:pt>
                <c:pt idx="5537">
                  <c:v>41198</c:v>
                </c:pt>
                <c:pt idx="5538">
                  <c:v>41199</c:v>
                </c:pt>
                <c:pt idx="5539">
                  <c:v>41200</c:v>
                </c:pt>
                <c:pt idx="5540">
                  <c:v>41201</c:v>
                </c:pt>
                <c:pt idx="5541">
                  <c:v>41202</c:v>
                </c:pt>
                <c:pt idx="5542">
                  <c:v>41203</c:v>
                </c:pt>
                <c:pt idx="5543">
                  <c:v>41204</c:v>
                </c:pt>
                <c:pt idx="5544">
                  <c:v>41205</c:v>
                </c:pt>
                <c:pt idx="5545">
                  <c:v>41206</c:v>
                </c:pt>
                <c:pt idx="5546">
                  <c:v>41207</c:v>
                </c:pt>
                <c:pt idx="5547">
                  <c:v>41208</c:v>
                </c:pt>
                <c:pt idx="5548">
                  <c:v>41209</c:v>
                </c:pt>
                <c:pt idx="5549">
                  <c:v>41210</c:v>
                </c:pt>
                <c:pt idx="5550">
                  <c:v>41211</c:v>
                </c:pt>
                <c:pt idx="5551">
                  <c:v>41212</c:v>
                </c:pt>
                <c:pt idx="5552">
                  <c:v>41213</c:v>
                </c:pt>
                <c:pt idx="5553">
                  <c:v>41214</c:v>
                </c:pt>
                <c:pt idx="5554">
                  <c:v>41215</c:v>
                </c:pt>
                <c:pt idx="5555">
                  <c:v>41216</c:v>
                </c:pt>
                <c:pt idx="5556">
                  <c:v>41217</c:v>
                </c:pt>
                <c:pt idx="5557">
                  <c:v>41218</c:v>
                </c:pt>
                <c:pt idx="5558">
                  <c:v>41219</c:v>
                </c:pt>
                <c:pt idx="5559">
                  <c:v>41220</c:v>
                </c:pt>
                <c:pt idx="5560">
                  <c:v>41221</c:v>
                </c:pt>
                <c:pt idx="5561">
                  <c:v>41222</c:v>
                </c:pt>
                <c:pt idx="5562">
                  <c:v>41223</c:v>
                </c:pt>
                <c:pt idx="5563">
                  <c:v>41224</c:v>
                </c:pt>
                <c:pt idx="5564">
                  <c:v>41225</c:v>
                </c:pt>
                <c:pt idx="5565">
                  <c:v>41226</c:v>
                </c:pt>
                <c:pt idx="5566">
                  <c:v>41227</c:v>
                </c:pt>
                <c:pt idx="5567">
                  <c:v>41228</c:v>
                </c:pt>
                <c:pt idx="5568">
                  <c:v>41229</c:v>
                </c:pt>
                <c:pt idx="5569">
                  <c:v>41230</c:v>
                </c:pt>
                <c:pt idx="5570">
                  <c:v>41231</c:v>
                </c:pt>
                <c:pt idx="5571">
                  <c:v>41232</c:v>
                </c:pt>
                <c:pt idx="5572">
                  <c:v>41233</c:v>
                </c:pt>
                <c:pt idx="5573">
                  <c:v>41234</c:v>
                </c:pt>
                <c:pt idx="5574">
                  <c:v>41235</c:v>
                </c:pt>
                <c:pt idx="5575">
                  <c:v>41236</c:v>
                </c:pt>
                <c:pt idx="5576">
                  <c:v>41237</c:v>
                </c:pt>
                <c:pt idx="5577">
                  <c:v>41238</c:v>
                </c:pt>
                <c:pt idx="5578">
                  <c:v>41239</c:v>
                </c:pt>
                <c:pt idx="5579">
                  <c:v>41240</c:v>
                </c:pt>
                <c:pt idx="5580">
                  <c:v>41241</c:v>
                </c:pt>
                <c:pt idx="5581">
                  <c:v>41242</c:v>
                </c:pt>
                <c:pt idx="5582">
                  <c:v>41243</c:v>
                </c:pt>
                <c:pt idx="5583">
                  <c:v>41244</c:v>
                </c:pt>
                <c:pt idx="5584">
                  <c:v>41245</c:v>
                </c:pt>
                <c:pt idx="5585">
                  <c:v>41246</c:v>
                </c:pt>
                <c:pt idx="5586">
                  <c:v>41247</c:v>
                </c:pt>
                <c:pt idx="5587">
                  <c:v>41248</c:v>
                </c:pt>
                <c:pt idx="5588">
                  <c:v>41249</c:v>
                </c:pt>
                <c:pt idx="5589">
                  <c:v>41250</c:v>
                </c:pt>
                <c:pt idx="5590">
                  <c:v>41251</c:v>
                </c:pt>
                <c:pt idx="5591">
                  <c:v>41252</c:v>
                </c:pt>
                <c:pt idx="5592">
                  <c:v>41253</c:v>
                </c:pt>
                <c:pt idx="5593">
                  <c:v>41254</c:v>
                </c:pt>
                <c:pt idx="5594">
                  <c:v>41255</c:v>
                </c:pt>
                <c:pt idx="5595">
                  <c:v>41256</c:v>
                </c:pt>
                <c:pt idx="5596">
                  <c:v>41257</c:v>
                </c:pt>
                <c:pt idx="5597">
                  <c:v>41258</c:v>
                </c:pt>
                <c:pt idx="5598">
                  <c:v>41259</c:v>
                </c:pt>
                <c:pt idx="5599">
                  <c:v>41260</c:v>
                </c:pt>
                <c:pt idx="5600">
                  <c:v>41261</c:v>
                </c:pt>
                <c:pt idx="5601">
                  <c:v>41262</c:v>
                </c:pt>
                <c:pt idx="5602">
                  <c:v>41263</c:v>
                </c:pt>
                <c:pt idx="5603">
                  <c:v>41264</c:v>
                </c:pt>
                <c:pt idx="5604">
                  <c:v>41265</c:v>
                </c:pt>
                <c:pt idx="5605">
                  <c:v>41266</c:v>
                </c:pt>
                <c:pt idx="5606">
                  <c:v>41267</c:v>
                </c:pt>
                <c:pt idx="5607">
                  <c:v>41268</c:v>
                </c:pt>
                <c:pt idx="5608">
                  <c:v>41269</c:v>
                </c:pt>
                <c:pt idx="5609">
                  <c:v>41270</c:v>
                </c:pt>
                <c:pt idx="5610">
                  <c:v>41271</c:v>
                </c:pt>
                <c:pt idx="5611">
                  <c:v>41272</c:v>
                </c:pt>
                <c:pt idx="5612">
                  <c:v>41273</c:v>
                </c:pt>
                <c:pt idx="5613">
                  <c:v>41274</c:v>
                </c:pt>
                <c:pt idx="5614">
                  <c:v>41275</c:v>
                </c:pt>
                <c:pt idx="5615">
                  <c:v>41276</c:v>
                </c:pt>
                <c:pt idx="5616">
                  <c:v>41277</c:v>
                </c:pt>
                <c:pt idx="5617">
                  <c:v>41278</c:v>
                </c:pt>
                <c:pt idx="5618">
                  <c:v>41279</c:v>
                </c:pt>
                <c:pt idx="5619">
                  <c:v>41280</c:v>
                </c:pt>
                <c:pt idx="5620">
                  <c:v>41281</c:v>
                </c:pt>
                <c:pt idx="5621">
                  <c:v>41282</c:v>
                </c:pt>
                <c:pt idx="5622">
                  <c:v>41283</c:v>
                </c:pt>
                <c:pt idx="5623">
                  <c:v>41284</c:v>
                </c:pt>
                <c:pt idx="5624">
                  <c:v>41285</c:v>
                </c:pt>
                <c:pt idx="5625">
                  <c:v>41286</c:v>
                </c:pt>
                <c:pt idx="5626">
                  <c:v>41287</c:v>
                </c:pt>
                <c:pt idx="5627">
                  <c:v>41288</c:v>
                </c:pt>
                <c:pt idx="5628">
                  <c:v>41289</c:v>
                </c:pt>
                <c:pt idx="5629">
                  <c:v>41290</c:v>
                </c:pt>
                <c:pt idx="5630">
                  <c:v>41291</c:v>
                </c:pt>
                <c:pt idx="5631">
                  <c:v>41292</c:v>
                </c:pt>
                <c:pt idx="5632">
                  <c:v>41293</c:v>
                </c:pt>
                <c:pt idx="5633">
                  <c:v>41294</c:v>
                </c:pt>
                <c:pt idx="5634">
                  <c:v>41295</c:v>
                </c:pt>
                <c:pt idx="5635">
                  <c:v>41296</c:v>
                </c:pt>
                <c:pt idx="5636">
                  <c:v>41297</c:v>
                </c:pt>
                <c:pt idx="5637">
                  <c:v>41298</c:v>
                </c:pt>
                <c:pt idx="5638">
                  <c:v>41299</c:v>
                </c:pt>
                <c:pt idx="5639">
                  <c:v>41300</c:v>
                </c:pt>
                <c:pt idx="5640">
                  <c:v>41301</c:v>
                </c:pt>
                <c:pt idx="5641">
                  <c:v>41302</c:v>
                </c:pt>
                <c:pt idx="5642">
                  <c:v>41303</c:v>
                </c:pt>
                <c:pt idx="5643">
                  <c:v>41304</c:v>
                </c:pt>
                <c:pt idx="5644">
                  <c:v>41305</c:v>
                </c:pt>
                <c:pt idx="5645">
                  <c:v>41306</c:v>
                </c:pt>
                <c:pt idx="5646">
                  <c:v>41307</c:v>
                </c:pt>
                <c:pt idx="5647">
                  <c:v>41308</c:v>
                </c:pt>
                <c:pt idx="5648">
                  <c:v>41309</c:v>
                </c:pt>
                <c:pt idx="5649">
                  <c:v>41310</c:v>
                </c:pt>
                <c:pt idx="5650">
                  <c:v>41311</c:v>
                </c:pt>
                <c:pt idx="5651">
                  <c:v>41312</c:v>
                </c:pt>
                <c:pt idx="5652">
                  <c:v>41313</c:v>
                </c:pt>
                <c:pt idx="5653">
                  <c:v>41314</c:v>
                </c:pt>
                <c:pt idx="5654">
                  <c:v>41315</c:v>
                </c:pt>
                <c:pt idx="5655">
                  <c:v>41316</c:v>
                </c:pt>
                <c:pt idx="5656">
                  <c:v>41317</c:v>
                </c:pt>
                <c:pt idx="5657">
                  <c:v>41318</c:v>
                </c:pt>
                <c:pt idx="5658">
                  <c:v>41319</c:v>
                </c:pt>
                <c:pt idx="5659">
                  <c:v>41320</c:v>
                </c:pt>
                <c:pt idx="5660">
                  <c:v>41321</c:v>
                </c:pt>
                <c:pt idx="5661">
                  <c:v>41322</c:v>
                </c:pt>
                <c:pt idx="5662">
                  <c:v>41323</c:v>
                </c:pt>
                <c:pt idx="5663">
                  <c:v>41324</c:v>
                </c:pt>
                <c:pt idx="5664">
                  <c:v>41325</c:v>
                </c:pt>
                <c:pt idx="5665">
                  <c:v>41326</c:v>
                </c:pt>
                <c:pt idx="5666">
                  <c:v>41327</c:v>
                </c:pt>
                <c:pt idx="5667">
                  <c:v>41328</c:v>
                </c:pt>
                <c:pt idx="5668">
                  <c:v>41329</c:v>
                </c:pt>
                <c:pt idx="5669">
                  <c:v>41330</c:v>
                </c:pt>
                <c:pt idx="5670">
                  <c:v>41331</c:v>
                </c:pt>
                <c:pt idx="5671">
                  <c:v>41332</c:v>
                </c:pt>
                <c:pt idx="5672">
                  <c:v>41333</c:v>
                </c:pt>
                <c:pt idx="5673">
                  <c:v>41334</c:v>
                </c:pt>
                <c:pt idx="5674">
                  <c:v>41335</c:v>
                </c:pt>
                <c:pt idx="5675">
                  <c:v>41336</c:v>
                </c:pt>
                <c:pt idx="5676">
                  <c:v>41337</c:v>
                </c:pt>
                <c:pt idx="5677">
                  <c:v>41338</c:v>
                </c:pt>
                <c:pt idx="5678">
                  <c:v>41339</c:v>
                </c:pt>
                <c:pt idx="5679">
                  <c:v>41340</c:v>
                </c:pt>
                <c:pt idx="5680">
                  <c:v>41341</c:v>
                </c:pt>
                <c:pt idx="5681">
                  <c:v>41342</c:v>
                </c:pt>
                <c:pt idx="5682">
                  <c:v>41343</c:v>
                </c:pt>
                <c:pt idx="5683">
                  <c:v>41344</c:v>
                </c:pt>
                <c:pt idx="5684">
                  <c:v>41345</c:v>
                </c:pt>
                <c:pt idx="5685">
                  <c:v>41346</c:v>
                </c:pt>
                <c:pt idx="5686">
                  <c:v>41347</c:v>
                </c:pt>
                <c:pt idx="5687">
                  <c:v>41348</c:v>
                </c:pt>
                <c:pt idx="5688">
                  <c:v>41349</c:v>
                </c:pt>
                <c:pt idx="5689">
                  <c:v>41350</c:v>
                </c:pt>
                <c:pt idx="5690">
                  <c:v>41351</c:v>
                </c:pt>
                <c:pt idx="5691">
                  <c:v>41352</c:v>
                </c:pt>
                <c:pt idx="5692">
                  <c:v>41353</c:v>
                </c:pt>
                <c:pt idx="5693">
                  <c:v>41354</c:v>
                </c:pt>
                <c:pt idx="5694">
                  <c:v>41355</c:v>
                </c:pt>
                <c:pt idx="5695">
                  <c:v>41356</c:v>
                </c:pt>
                <c:pt idx="5696">
                  <c:v>41357</c:v>
                </c:pt>
                <c:pt idx="5697">
                  <c:v>41358</c:v>
                </c:pt>
                <c:pt idx="5698">
                  <c:v>41359</c:v>
                </c:pt>
                <c:pt idx="5699">
                  <c:v>41360</c:v>
                </c:pt>
                <c:pt idx="5700">
                  <c:v>41361</c:v>
                </c:pt>
                <c:pt idx="5701">
                  <c:v>41362</c:v>
                </c:pt>
                <c:pt idx="5702">
                  <c:v>41363</c:v>
                </c:pt>
                <c:pt idx="5703">
                  <c:v>41364</c:v>
                </c:pt>
                <c:pt idx="5704">
                  <c:v>41365</c:v>
                </c:pt>
                <c:pt idx="5705">
                  <c:v>41366</c:v>
                </c:pt>
                <c:pt idx="5706">
                  <c:v>41367</c:v>
                </c:pt>
                <c:pt idx="5707">
                  <c:v>41368</c:v>
                </c:pt>
                <c:pt idx="5708">
                  <c:v>41369</c:v>
                </c:pt>
                <c:pt idx="5709">
                  <c:v>41370</c:v>
                </c:pt>
                <c:pt idx="5710">
                  <c:v>41371</c:v>
                </c:pt>
                <c:pt idx="5711">
                  <c:v>41372</c:v>
                </c:pt>
                <c:pt idx="5712">
                  <c:v>41373</c:v>
                </c:pt>
                <c:pt idx="5713">
                  <c:v>41374</c:v>
                </c:pt>
                <c:pt idx="5714">
                  <c:v>41375</c:v>
                </c:pt>
                <c:pt idx="5715">
                  <c:v>41376</c:v>
                </c:pt>
                <c:pt idx="5716">
                  <c:v>41377</c:v>
                </c:pt>
                <c:pt idx="5717">
                  <c:v>41378</c:v>
                </c:pt>
                <c:pt idx="5718">
                  <c:v>41379</c:v>
                </c:pt>
                <c:pt idx="5719">
                  <c:v>41380</c:v>
                </c:pt>
                <c:pt idx="5720">
                  <c:v>41381</c:v>
                </c:pt>
                <c:pt idx="5721">
                  <c:v>41382</c:v>
                </c:pt>
                <c:pt idx="5722">
                  <c:v>41383</c:v>
                </c:pt>
                <c:pt idx="5723">
                  <c:v>41384</c:v>
                </c:pt>
                <c:pt idx="5724">
                  <c:v>41385</c:v>
                </c:pt>
                <c:pt idx="5725">
                  <c:v>41386</c:v>
                </c:pt>
                <c:pt idx="5726">
                  <c:v>41387</c:v>
                </c:pt>
                <c:pt idx="5727">
                  <c:v>41388</c:v>
                </c:pt>
                <c:pt idx="5728">
                  <c:v>41389</c:v>
                </c:pt>
                <c:pt idx="5729">
                  <c:v>41390</c:v>
                </c:pt>
                <c:pt idx="5730">
                  <c:v>41391</c:v>
                </c:pt>
                <c:pt idx="5731">
                  <c:v>41392</c:v>
                </c:pt>
                <c:pt idx="5732">
                  <c:v>41393</c:v>
                </c:pt>
                <c:pt idx="5733">
                  <c:v>41394</c:v>
                </c:pt>
                <c:pt idx="5734">
                  <c:v>41395</c:v>
                </c:pt>
                <c:pt idx="5735">
                  <c:v>41396</c:v>
                </c:pt>
                <c:pt idx="5736">
                  <c:v>41397</c:v>
                </c:pt>
                <c:pt idx="5737">
                  <c:v>41398</c:v>
                </c:pt>
                <c:pt idx="5738">
                  <c:v>41399</c:v>
                </c:pt>
                <c:pt idx="5739">
                  <c:v>41400</c:v>
                </c:pt>
                <c:pt idx="5740">
                  <c:v>41401</c:v>
                </c:pt>
                <c:pt idx="5741">
                  <c:v>41402</c:v>
                </c:pt>
                <c:pt idx="5742">
                  <c:v>41403</c:v>
                </c:pt>
                <c:pt idx="5743">
                  <c:v>41404</c:v>
                </c:pt>
                <c:pt idx="5744">
                  <c:v>41405</c:v>
                </c:pt>
                <c:pt idx="5745">
                  <c:v>41406</c:v>
                </c:pt>
                <c:pt idx="5746">
                  <c:v>41407</c:v>
                </c:pt>
                <c:pt idx="5747">
                  <c:v>41408</c:v>
                </c:pt>
                <c:pt idx="5748">
                  <c:v>41409</c:v>
                </c:pt>
                <c:pt idx="5749">
                  <c:v>41410</c:v>
                </c:pt>
                <c:pt idx="5750">
                  <c:v>41411</c:v>
                </c:pt>
                <c:pt idx="5751">
                  <c:v>41412</c:v>
                </c:pt>
                <c:pt idx="5752">
                  <c:v>41413</c:v>
                </c:pt>
                <c:pt idx="5753">
                  <c:v>41414</c:v>
                </c:pt>
                <c:pt idx="5754">
                  <c:v>41415</c:v>
                </c:pt>
                <c:pt idx="5755">
                  <c:v>41416</c:v>
                </c:pt>
                <c:pt idx="5756">
                  <c:v>41417</c:v>
                </c:pt>
                <c:pt idx="5757">
                  <c:v>41418</c:v>
                </c:pt>
                <c:pt idx="5758">
                  <c:v>41419</c:v>
                </c:pt>
                <c:pt idx="5759">
                  <c:v>41420</c:v>
                </c:pt>
                <c:pt idx="5760">
                  <c:v>41421</c:v>
                </c:pt>
                <c:pt idx="5761">
                  <c:v>41422</c:v>
                </c:pt>
                <c:pt idx="5762">
                  <c:v>41423</c:v>
                </c:pt>
                <c:pt idx="5763">
                  <c:v>41424</c:v>
                </c:pt>
                <c:pt idx="5764">
                  <c:v>41425</c:v>
                </c:pt>
                <c:pt idx="5765">
                  <c:v>41426</c:v>
                </c:pt>
                <c:pt idx="5766">
                  <c:v>41427</c:v>
                </c:pt>
                <c:pt idx="5767">
                  <c:v>41428</c:v>
                </c:pt>
                <c:pt idx="5768">
                  <c:v>41429</c:v>
                </c:pt>
                <c:pt idx="5769">
                  <c:v>41430</c:v>
                </c:pt>
                <c:pt idx="5770">
                  <c:v>41431</c:v>
                </c:pt>
                <c:pt idx="5771">
                  <c:v>41432</c:v>
                </c:pt>
                <c:pt idx="5772">
                  <c:v>41433</c:v>
                </c:pt>
                <c:pt idx="5773">
                  <c:v>41434</c:v>
                </c:pt>
                <c:pt idx="5774">
                  <c:v>41435</c:v>
                </c:pt>
                <c:pt idx="5775">
                  <c:v>41436</c:v>
                </c:pt>
                <c:pt idx="5776">
                  <c:v>41437</c:v>
                </c:pt>
                <c:pt idx="5777">
                  <c:v>41438</c:v>
                </c:pt>
                <c:pt idx="5778">
                  <c:v>41439</c:v>
                </c:pt>
                <c:pt idx="5779">
                  <c:v>41440</c:v>
                </c:pt>
                <c:pt idx="5780">
                  <c:v>41441</c:v>
                </c:pt>
                <c:pt idx="5781">
                  <c:v>41442</c:v>
                </c:pt>
                <c:pt idx="5782">
                  <c:v>41443</c:v>
                </c:pt>
                <c:pt idx="5783">
                  <c:v>41444</c:v>
                </c:pt>
                <c:pt idx="5784">
                  <c:v>41445</c:v>
                </c:pt>
                <c:pt idx="5785">
                  <c:v>41446</c:v>
                </c:pt>
                <c:pt idx="5786">
                  <c:v>41447</c:v>
                </c:pt>
                <c:pt idx="5787">
                  <c:v>41448</c:v>
                </c:pt>
                <c:pt idx="5788">
                  <c:v>41449</c:v>
                </c:pt>
                <c:pt idx="5789">
                  <c:v>41450</c:v>
                </c:pt>
                <c:pt idx="5790">
                  <c:v>41451</c:v>
                </c:pt>
                <c:pt idx="5791">
                  <c:v>41452</c:v>
                </c:pt>
                <c:pt idx="5792">
                  <c:v>41453</c:v>
                </c:pt>
                <c:pt idx="5793">
                  <c:v>41454</c:v>
                </c:pt>
                <c:pt idx="5794">
                  <c:v>41455</c:v>
                </c:pt>
                <c:pt idx="5795">
                  <c:v>41456</c:v>
                </c:pt>
                <c:pt idx="5796">
                  <c:v>41457</c:v>
                </c:pt>
                <c:pt idx="5797">
                  <c:v>41458</c:v>
                </c:pt>
                <c:pt idx="5798">
                  <c:v>41459</c:v>
                </c:pt>
                <c:pt idx="5799">
                  <c:v>41460</c:v>
                </c:pt>
                <c:pt idx="5800">
                  <c:v>41461</c:v>
                </c:pt>
                <c:pt idx="5801">
                  <c:v>41462</c:v>
                </c:pt>
                <c:pt idx="5802">
                  <c:v>41463</c:v>
                </c:pt>
                <c:pt idx="5803">
                  <c:v>41464</c:v>
                </c:pt>
                <c:pt idx="5804">
                  <c:v>41465</c:v>
                </c:pt>
                <c:pt idx="5805">
                  <c:v>41466</c:v>
                </c:pt>
                <c:pt idx="5806">
                  <c:v>41467</c:v>
                </c:pt>
                <c:pt idx="5807">
                  <c:v>41468</c:v>
                </c:pt>
                <c:pt idx="5808">
                  <c:v>41469</c:v>
                </c:pt>
                <c:pt idx="5809">
                  <c:v>41470</c:v>
                </c:pt>
                <c:pt idx="5810">
                  <c:v>41471</c:v>
                </c:pt>
                <c:pt idx="5811">
                  <c:v>41472</c:v>
                </c:pt>
                <c:pt idx="5812">
                  <c:v>41473</c:v>
                </c:pt>
                <c:pt idx="5813">
                  <c:v>41474</c:v>
                </c:pt>
                <c:pt idx="5814">
                  <c:v>41475</c:v>
                </c:pt>
                <c:pt idx="5815">
                  <c:v>41476</c:v>
                </c:pt>
                <c:pt idx="5816">
                  <c:v>41477</c:v>
                </c:pt>
                <c:pt idx="5817">
                  <c:v>41478</c:v>
                </c:pt>
                <c:pt idx="5818">
                  <c:v>41479</c:v>
                </c:pt>
                <c:pt idx="5819">
                  <c:v>41480</c:v>
                </c:pt>
                <c:pt idx="5820">
                  <c:v>41481</c:v>
                </c:pt>
                <c:pt idx="5821">
                  <c:v>41482</c:v>
                </c:pt>
                <c:pt idx="5822">
                  <c:v>41483</c:v>
                </c:pt>
                <c:pt idx="5823">
                  <c:v>41484</c:v>
                </c:pt>
                <c:pt idx="5824">
                  <c:v>41485</c:v>
                </c:pt>
                <c:pt idx="5825">
                  <c:v>41486</c:v>
                </c:pt>
                <c:pt idx="5826">
                  <c:v>41487</c:v>
                </c:pt>
                <c:pt idx="5827">
                  <c:v>41488</c:v>
                </c:pt>
                <c:pt idx="5828">
                  <c:v>41489</c:v>
                </c:pt>
                <c:pt idx="5829">
                  <c:v>41490</c:v>
                </c:pt>
                <c:pt idx="5830">
                  <c:v>41491</c:v>
                </c:pt>
                <c:pt idx="5831">
                  <c:v>41492</c:v>
                </c:pt>
                <c:pt idx="5832">
                  <c:v>41493</c:v>
                </c:pt>
                <c:pt idx="5833">
                  <c:v>41494</c:v>
                </c:pt>
                <c:pt idx="5834">
                  <c:v>41495</c:v>
                </c:pt>
                <c:pt idx="5835">
                  <c:v>41496</c:v>
                </c:pt>
                <c:pt idx="5836">
                  <c:v>41497</c:v>
                </c:pt>
                <c:pt idx="5837">
                  <c:v>41498</c:v>
                </c:pt>
                <c:pt idx="5838">
                  <c:v>41499</c:v>
                </c:pt>
                <c:pt idx="5839">
                  <c:v>41500</c:v>
                </c:pt>
                <c:pt idx="5840">
                  <c:v>41501</c:v>
                </c:pt>
                <c:pt idx="5841">
                  <c:v>41502</c:v>
                </c:pt>
                <c:pt idx="5842">
                  <c:v>41503</c:v>
                </c:pt>
                <c:pt idx="5843">
                  <c:v>41504</c:v>
                </c:pt>
                <c:pt idx="5844">
                  <c:v>41505</c:v>
                </c:pt>
                <c:pt idx="5845">
                  <c:v>41506</c:v>
                </c:pt>
                <c:pt idx="5846">
                  <c:v>41507</c:v>
                </c:pt>
                <c:pt idx="5847">
                  <c:v>41508</c:v>
                </c:pt>
                <c:pt idx="5848">
                  <c:v>41509</c:v>
                </c:pt>
                <c:pt idx="5849">
                  <c:v>41510</c:v>
                </c:pt>
                <c:pt idx="5850">
                  <c:v>41511</c:v>
                </c:pt>
                <c:pt idx="5851">
                  <c:v>41512</c:v>
                </c:pt>
                <c:pt idx="5852">
                  <c:v>41513</c:v>
                </c:pt>
                <c:pt idx="5853">
                  <c:v>41514</c:v>
                </c:pt>
                <c:pt idx="5854">
                  <c:v>41515</c:v>
                </c:pt>
                <c:pt idx="5855">
                  <c:v>41516</c:v>
                </c:pt>
                <c:pt idx="5856">
                  <c:v>41517</c:v>
                </c:pt>
                <c:pt idx="5857">
                  <c:v>41518</c:v>
                </c:pt>
                <c:pt idx="5858">
                  <c:v>41519</c:v>
                </c:pt>
                <c:pt idx="5859">
                  <c:v>41520</c:v>
                </c:pt>
                <c:pt idx="5860">
                  <c:v>41521</c:v>
                </c:pt>
                <c:pt idx="5861">
                  <c:v>41522</c:v>
                </c:pt>
                <c:pt idx="5862">
                  <c:v>41523</c:v>
                </c:pt>
                <c:pt idx="5863">
                  <c:v>41524</c:v>
                </c:pt>
                <c:pt idx="5864">
                  <c:v>41525</c:v>
                </c:pt>
                <c:pt idx="5865">
                  <c:v>41526</c:v>
                </c:pt>
                <c:pt idx="5866">
                  <c:v>41527</c:v>
                </c:pt>
                <c:pt idx="5867">
                  <c:v>41528</c:v>
                </c:pt>
                <c:pt idx="5868">
                  <c:v>41529</c:v>
                </c:pt>
                <c:pt idx="5869">
                  <c:v>41530</c:v>
                </c:pt>
                <c:pt idx="5870">
                  <c:v>41531</c:v>
                </c:pt>
                <c:pt idx="5871">
                  <c:v>41532</c:v>
                </c:pt>
                <c:pt idx="5872">
                  <c:v>41533</c:v>
                </c:pt>
                <c:pt idx="5873">
                  <c:v>41534</c:v>
                </c:pt>
                <c:pt idx="5874">
                  <c:v>41535</c:v>
                </c:pt>
                <c:pt idx="5875">
                  <c:v>41536</c:v>
                </c:pt>
                <c:pt idx="5876">
                  <c:v>41537</c:v>
                </c:pt>
                <c:pt idx="5877">
                  <c:v>41538</c:v>
                </c:pt>
                <c:pt idx="5878">
                  <c:v>41539</c:v>
                </c:pt>
                <c:pt idx="5879">
                  <c:v>41540</c:v>
                </c:pt>
                <c:pt idx="5880">
                  <c:v>41541</c:v>
                </c:pt>
                <c:pt idx="5881">
                  <c:v>41542</c:v>
                </c:pt>
                <c:pt idx="5882">
                  <c:v>41543</c:v>
                </c:pt>
                <c:pt idx="5883">
                  <c:v>41544</c:v>
                </c:pt>
                <c:pt idx="5884">
                  <c:v>41545</c:v>
                </c:pt>
                <c:pt idx="5885">
                  <c:v>41546</c:v>
                </c:pt>
                <c:pt idx="5886">
                  <c:v>41547</c:v>
                </c:pt>
                <c:pt idx="5887">
                  <c:v>41548</c:v>
                </c:pt>
                <c:pt idx="5888">
                  <c:v>41549</c:v>
                </c:pt>
                <c:pt idx="5889">
                  <c:v>41550</c:v>
                </c:pt>
                <c:pt idx="5890">
                  <c:v>41551</c:v>
                </c:pt>
                <c:pt idx="5891">
                  <c:v>41552</c:v>
                </c:pt>
                <c:pt idx="5892">
                  <c:v>41553</c:v>
                </c:pt>
                <c:pt idx="5893">
                  <c:v>41554</c:v>
                </c:pt>
                <c:pt idx="5894">
                  <c:v>41555</c:v>
                </c:pt>
                <c:pt idx="5895">
                  <c:v>41556</c:v>
                </c:pt>
                <c:pt idx="5896">
                  <c:v>41557</c:v>
                </c:pt>
                <c:pt idx="5897">
                  <c:v>41558</c:v>
                </c:pt>
                <c:pt idx="5898">
                  <c:v>41559</c:v>
                </c:pt>
                <c:pt idx="5899">
                  <c:v>41560</c:v>
                </c:pt>
                <c:pt idx="5900">
                  <c:v>41561</c:v>
                </c:pt>
                <c:pt idx="5901">
                  <c:v>41562</c:v>
                </c:pt>
                <c:pt idx="5902">
                  <c:v>41563</c:v>
                </c:pt>
                <c:pt idx="5903">
                  <c:v>41564</c:v>
                </c:pt>
                <c:pt idx="5904">
                  <c:v>41565</c:v>
                </c:pt>
                <c:pt idx="5905">
                  <c:v>41566</c:v>
                </c:pt>
                <c:pt idx="5906">
                  <c:v>41567</c:v>
                </c:pt>
                <c:pt idx="5907">
                  <c:v>41568</c:v>
                </c:pt>
                <c:pt idx="5908">
                  <c:v>41569</c:v>
                </c:pt>
                <c:pt idx="5909">
                  <c:v>41570</c:v>
                </c:pt>
                <c:pt idx="5910">
                  <c:v>41571</c:v>
                </c:pt>
                <c:pt idx="5911">
                  <c:v>41572</c:v>
                </c:pt>
                <c:pt idx="5912">
                  <c:v>41573</c:v>
                </c:pt>
                <c:pt idx="5913">
                  <c:v>41574</c:v>
                </c:pt>
                <c:pt idx="5914">
                  <c:v>41575</c:v>
                </c:pt>
                <c:pt idx="5915">
                  <c:v>41576</c:v>
                </c:pt>
                <c:pt idx="5916">
                  <c:v>41577</c:v>
                </c:pt>
                <c:pt idx="5917">
                  <c:v>41578</c:v>
                </c:pt>
                <c:pt idx="5918">
                  <c:v>41579</c:v>
                </c:pt>
                <c:pt idx="5919">
                  <c:v>41580</c:v>
                </c:pt>
                <c:pt idx="5920">
                  <c:v>41581</c:v>
                </c:pt>
                <c:pt idx="5921">
                  <c:v>41582</c:v>
                </c:pt>
                <c:pt idx="5922">
                  <c:v>41583</c:v>
                </c:pt>
                <c:pt idx="5923">
                  <c:v>41584</c:v>
                </c:pt>
                <c:pt idx="5924">
                  <c:v>41585</c:v>
                </c:pt>
                <c:pt idx="5925">
                  <c:v>41586</c:v>
                </c:pt>
                <c:pt idx="5926">
                  <c:v>41587</c:v>
                </c:pt>
                <c:pt idx="5927">
                  <c:v>41588</c:v>
                </c:pt>
                <c:pt idx="5928">
                  <c:v>41589</c:v>
                </c:pt>
                <c:pt idx="5929">
                  <c:v>41590</c:v>
                </c:pt>
                <c:pt idx="5930">
                  <c:v>41591</c:v>
                </c:pt>
                <c:pt idx="5931">
                  <c:v>41592</c:v>
                </c:pt>
                <c:pt idx="5932">
                  <c:v>41593</c:v>
                </c:pt>
                <c:pt idx="5933">
                  <c:v>41594</c:v>
                </c:pt>
                <c:pt idx="5934">
                  <c:v>41595</c:v>
                </c:pt>
                <c:pt idx="5935">
                  <c:v>41596</c:v>
                </c:pt>
                <c:pt idx="5936">
                  <c:v>41597</c:v>
                </c:pt>
                <c:pt idx="5937">
                  <c:v>41598</c:v>
                </c:pt>
                <c:pt idx="5938">
                  <c:v>41599</c:v>
                </c:pt>
                <c:pt idx="5939">
                  <c:v>41600</c:v>
                </c:pt>
                <c:pt idx="5940">
                  <c:v>41601</c:v>
                </c:pt>
                <c:pt idx="5941">
                  <c:v>41602</c:v>
                </c:pt>
                <c:pt idx="5942">
                  <c:v>41603</c:v>
                </c:pt>
                <c:pt idx="5943">
                  <c:v>41604</c:v>
                </c:pt>
                <c:pt idx="5944">
                  <c:v>41605</c:v>
                </c:pt>
                <c:pt idx="5945">
                  <c:v>41606</c:v>
                </c:pt>
                <c:pt idx="5946">
                  <c:v>41607</c:v>
                </c:pt>
                <c:pt idx="5947">
                  <c:v>41608</c:v>
                </c:pt>
                <c:pt idx="5948">
                  <c:v>41609</c:v>
                </c:pt>
                <c:pt idx="5949">
                  <c:v>41610</c:v>
                </c:pt>
                <c:pt idx="5950">
                  <c:v>41611</c:v>
                </c:pt>
                <c:pt idx="5951">
                  <c:v>41612</c:v>
                </c:pt>
                <c:pt idx="5952">
                  <c:v>41613</c:v>
                </c:pt>
                <c:pt idx="5953">
                  <c:v>41614</c:v>
                </c:pt>
                <c:pt idx="5954">
                  <c:v>41615</c:v>
                </c:pt>
                <c:pt idx="5955">
                  <c:v>41616</c:v>
                </c:pt>
                <c:pt idx="5956">
                  <c:v>41617</c:v>
                </c:pt>
                <c:pt idx="5957">
                  <c:v>41618</c:v>
                </c:pt>
                <c:pt idx="5958">
                  <c:v>41619</c:v>
                </c:pt>
                <c:pt idx="5959">
                  <c:v>41620</c:v>
                </c:pt>
                <c:pt idx="5960">
                  <c:v>41621</c:v>
                </c:pt>
                <c:pt idx="5961">
                  <c:v>41622</c:v>
                </c:pt>
                <c:pt idx="5962">
                  <c:v>41623</c:v>
                </c:pt>
                <c:pt idx="5963">
                  <c:v>41624</c:v>
                </c:pt>
                <c:pt idx="5964">
                  <c:v>41625</c:v>
                </c:pt>
                <c:pt idx="5965">
                  <c:v>41626</c:v>
                </c:pt>
                <c:pt idx="5966">
                  <c:v>41627</c:v>
                </c:pt>
                <c:pt idx="5967">
                  <c:v>41628</c:v>
                </c:pt>
                <c:pt idx="5968">
                  <c:v>41629</c:v>
                </c:pt>
                <c:pt idx="5969">
                  <c:v>41630</c:v>
                </c:pt>
                <c:pt idx="5970">
                  <c:v>41631</c:v>
                </c:pt>
                <c:pt idx="5971">
                  <c:v>41632</c:v>
                </c:pt>
                <c:pt idx="5972">
                  <c:v>41633</c:v>
                </c:pt>
                <c:pt idx="5973">
                  <c:v>41634</c:v>
                </c:pt>
                <c:pt idx="5974">
                  <c:v>41635</c:v>
                </c:pt>
                <c:pt idx="5975">
                  <c:v>41636</c:v>
                </c:pt>
                <c:pt idx="5976">
                  <c:v>41637</c:v>
                </c:pt>
                <c:pt idx="5977">
                  <c:v>41638</c:v>
                </c:pt>
                <c:pt idx="5978">
                  <c:v>41639</c:v>
                </c:pt>
                <c:pt idx="5979">
                  <c:v>41640</c:v>
                </c:pt>
                <c:pt idx="5980">
                  <c:v>41641</c:v>
                </c:pt>
                <c:pt idx="5981">
                  <c:v>41642</c:v>
                </c:pt>
                <c:pt idx="5982">
                  <c:v>41643</c:v>
                </c:pt>
                <c:pt idx="5983">
                  <c:v>41644</c:v>
                </c:pt>
                <c:pt idx="5984">
                  <c:v>41645</c:v>
                </c:pt>
                <c:pt idx="5985">
                  <c:v>41646</c:v>
                </c:pt>
                <c:pt idx="5986">
                  <c:v>41647</c:v>
                </c:pt>
                <c:pt idx="5987">
                  <c:v>41648</c:v>
                </c:pt>
                <c:pt idx="5988">
                  <c:v>41649</c:v>
                </c:pt>
                <c:pt idx="5989">
                  <c:v>41650</c:v>
                </c:pt>
                <c:pt idx="5990">
                  <c:v>41651</c:v>
                </c:pt>
                <c:pt idx="5991">
                  <c:v>41652</c:v>
                </c:pt>
                <c:pt idx="5992">
                  <c:v>41653</c:v>
                </c:pt>
                <c:pt idx="5993">
                  <c:v>41654</c:v>
                </c:pt>
                <c:pt idx="5994">
                  <c:v>41655</c:v>
                </c:pt>
                <c:pt idx="5995">
                  <c:v>41656</c:v>
                </c:pt>
                <c:pt idx="5996">
                  <c:v>41657</c:v>
                </c:pt>
                <c:pt idx="5997">
                  <c:v>41658</c:v>
                </c:pt>
                <c:pt idx="5998">
                  <c:v>41659</c:v>
                </c:pt>
                <c:pt idx="5999">
                  <c:v>41660</c:v>
                </c:pt>
                <c:pt idx="6000">
                  <c:v>41661</c:v>
                </c:pt>
                <c:pt idx="6001">
                  <c:v>41662</c:v>
                </c:pt>
                <c:pt idx="6002">
                  <c:v>41663</c:v>
                </c:pt>
                <c:pt idx="6003">
                  <c:v>41664</c:v>
                </c:pt>
                <c:pt idx="6004">
                  <c:v>41665</c:v>
                </c:pt>
                <c:pt idx="6005">
                  <c:v>41666</c:v>
                </c:pt>
                <c:pt idx="6006">
                  <c:v>41667</c:v>
                </c:pt>
                <c:pt idx="6007">
                  <c:v>41668</c:v>
                </c:pt>
                <c:pt idx="6008">
                  <c:v>41669</c:v>
                </c:pt>
                <c:pt idx="6009">
                  <c:v>41670</c:v>
                </c:pt>
                <c:pt idx="6010">
                  <c:v>41671</c:v>
                </c:pt>
                <c:pt idx="6011">
                  <c:v>41672</c:v>
                </c:pt>
                <c:pt idx="6012">
                  <c:v>41673</c:v>
                </c:pt>
                <c:pt idx="6013">
                  <c:v>41674</c:v>
                </c:pt>
                <c:pt idx="6014">
                  <c:v>41675</c:v>
                </c:pt>
                <c:pt idx="6015">
                  <c:v>41676</c:v>
                </c:pt>
                <c:pt idx="6016">
                  <c:v>41677</c:v>
                </c:pt>
                <c:pt idx="6017">
                  <c:v>41678</c:v>
                </c:pt>
                <c:pt idx="6018">
                  <c:v>41679</c:v>
                </c:pt>
                <c:pt idx="6019">
                  <c:v>41680</c:v>
                </c:pt>
                <c:pt idx="6020">
                  <c:v>41681</c:v>
                </c:pt>
                <c:pt idx="6021">
                  <c:v>41682</c:v>
                </c:pt>
                <c:pt idx="6022">
                  <c:v>41683</c:v>
                </c:pt>
                <c:pt idx="6023">
                  <c:v>41684</c:v>
                </c:pt>
                <c:pt idx="6024">
                  <c:v>41685</c:v>
                </c:pt>
                <c:pt idx="6025">
                  <c:v>41686</c:v>
                </c:pt>
                <c:pt idx="6026">
                  <c:v>41687</c:v>
                </c:pt>
                <c:pt idx="6027">
                  <c:v>41688</c:v>
                </c:pt>
                <c:pt idx="6028">
                  <c:v>41689</c:v>
                </c:pt>
                <c:pt idx="6029">
                  <c:v>41690</c:v>
                </c:pt>
                <c:pt idx="6030">
                  <c:v>41691</c:v>
                </c:pt>
                <c:pt idx="6031">
                  <c:v>41692</c:v>
                </c:pt>
                <c:pt idx="6032">
                  <c:v>41693</c:v>
                </c:pt>
                <c:pt idx="6033">
                  <c:v>41694</c:v>
                </c:pt>
                <c:pt idx="6034">
                  <c:v>41695</c:v>
                </c:pt>
                <c:pt idx="6035">
                  <c:v>41696</c:v>
                </c:pt>
                <c:pt idx="6036">
                  <c:v>41697</c:v>
                </c:pt>
                <c:pt idx="6037">
                  <c:v>41698</c:v>
                </c:pt>
                <c:pt idx="6038">
                  <c:v>41699</c:v>
                </c:pt>
                <c:pt idx="6039">
                  <c:v>41700</c:v>
                </c:pt>
                <c:pt idx="6040">
                  <c:v>41701</c:v>
                </c:pt>
                <c:pt idx="6041">
                  <c:v>41702</c:v>
                </c:pt>
                <c:pt idx="6042">
                  <c:v>41703</c:v>
                </c:pt>
                <c:pt idx="6043">
                  <c:v>41704</c:v>
                </c:pt>
                <c:pt idx="6044">
                  <c:v>41705</c:v>
                </c:pt>
                <c:pt idx="6045">
                  <c:v>41706</c:v>
                </c:pt>
                <c:pt idx="6046">
                  <c:v>41707</c:v>
                </c:pt>
                <c:pt idx="6047">
                  <c:v>41708</c:v>
                </c:pt>
                <c:pt idx="6048">
                  <c:v>41709</c:v>
                </c:pt>
                <c:pt idx="6049">
                  <c:v>41710</c:v>
                </c:pt>
                <c:pt idx="6050">
                  <c:v>41711</c:v>
                </c:pt>
                <c:pt idx="6051">
                  <c:v>41712</c:v>
                </c:pt>
                <c:pt idx="6052">
                  <c:v>41713</c:v>
                </c:pt>
                <c:pt idx="6053">
                  <c:v>41714</c:v>
                </c:pt>
                <c:pt idx="6054">
                  <c:v>41715</c:v>
                </c:pt>
                <c:pt idx="6055">
                  <c:v>41716</c:v>
                </c:pt>
                <c:pt idx="6056">
                  <c:v>41717</c:v>
                </c:pt>
                <c:pt idx="6057">
                  <c:v>41718</c:v>
                </c:pt>
                <c:pt idx="6058">
                  <c:v>41719</c:v>
                </c:pt>
                <c:pt idx="6059">
                  <c:v>41720</c:v>
                </c:pt>
                <c:pt idx="6060">
                  <c:v>41721</c:v>
                </c:pt>
                <c:pt idx="6061">
                  <c:v>41722</c:v>
                </c:pt>
                <c:pt idx="6062">
                  <c:v>41723</c:v>
                </c:pt>
                <c:pt idx="6063">
                  <c:v>41724</c:v>
                </c:pt>
                <c:pt idx="6064">
                  <c:v>41725</c:v>
                </c:pt>
                <c:pt idx="6065">
                  <c:v>41726</c:v>
                </c:pt>
                <c:pt idx="6066">
                  <c:v>41727</c:v>
                </c:pt>
                <c:pt idx="6067">
                  <c:v>41728</c:v>
                </c:pt>
                <c:pt idx="6068">
                  <c:v>41729</c:v>
                </c:pt>
                <c:pt idx="6069">
                  <c:v>41730</c:v>
                </c:pt>
                <c:pt idx="6070">
                  <c:v>41731</c:v>
                </c:pt>
                <c:pt idx="6071">
                  <c:v>41732</c:v>
                </c:pt>
                <c:pt idx="6072">
                  <c:v>41733</c:v>
                </c:pt>
                <c:pt idx="6073">
                  <c:v>41734</c:v>
                </c:pt>
                <c:pt idx="6074">
                  <c:v>41735</c:v>
                </c:pt>
                <c:pt idx="6075">
                  <c:v>41736</c:v>
                </c:pt>
                <c:pt idx="6076">
                  <c:v>41737</c:v>
                </c:pt>
                <c:pt idx="6077">
                  <c:v>41738</c:v>
                </c:pt>
                <c:pt idx="6078">
                  <c:v>41739</c:v>
                </c:pt>
                <c:pt idx="6079">
                  <c:v>41740</c:v>
                </c:pt>
                <c:pt idx="6080">
                  <c:v>41741</c:v>
                </c:pt>
                <c:pt idx="6081">
                  <c:v>41742</c:v>
                </c:pt>
                <c:pt idx="6082">
                  <c:v>41743</c:v>
                </c:pt>
                <c:pt idx="6083">
                  <c:v>41744</c:v>
                </c:pt>
                <c:pt idx="6084">
                  <c:v>41745</c:v>
                </c:pt>
                <c:pt idx="6085">
                  <c:v>41746</c:v>
                </c:pt>
                <c:pt idx="6086">
                  <c:v>41747</c:v>
                </c:pt>
                <c:pt idx="6087">
                  <c:v>41748</c:v>
                </c:pt>
                <c:pt idx="6088">
                  <c:v>41749</c:v>
                </c:pt>
                <c:pt idx="6089">
                  <c:v>41750</c:v>
                </c:pt>
                <c:pt idx="6090">
                  <c:v>41751</c:v>
                </c:pt>
                <c:pt idx="6091">
                  <c:v>41752</c:v>
                </c:pt>
                <c:pt idx="6092">
                  <c:v>41753</c:v>
                </c:pt>
                <c:pt idx="6093">
                  <c:v>41754</c:v>
                </c:pt>
                <c:pt idx="6094">
                  <c:v>41755</c:v>
                </c:pt>
                <c:pt idx="6095">
                  <c:v>41756</c:v>
                </c:pt>
                <c:pt idx="6096">
                  <c:v>41757</c:v>
                </c:pt>
                <c:pt idx="6097">
                  <c:v>41758</c:v>
                </c:pt>
                <c:pt idx="6098">
                  <c:v>41759</c:v>
                </c:pt>
                <c:pt idx="6099">
                  <c:v>41760</c:v>
                </c:pt>
                <c:pt idx="6100">
                  <c:v>41761</c:v>
                </c:pt>
                <c:pt idx="6101">
                  <c:v>41762</c:v>
                </c:pt>
                <c:pt idx="6102">
                  <c:v>41763</c:v>
                </c:pt>
                <c:pt idx="6103">
                  <c:v>41764</c:v>
                </c:pt>
                <c:pt idx="6104">
                  <c:v>41765</c:v>
                </c:pt>
                <c:pt idx="6105">
                  <c:v>41766</c:v>
                </c:pt>
                <c:pt idx="6106">
                  <c:v>41767</c:v>
                </c:pt>
                <c:pt idx="6107">
                  <c:v>41768</c:v>
                </c:pt>
                <c:pt idx="6108">
                  <c:v>41769</c:v>
                </c:pt>
                <c:pt idx="6109">
                  <c:v>41770</c:v>
                </c:pt>
                <c:pt idx="6110">
                  <c:v>41771</c:v>
                </c:pt>
                <c:pt idx="6111">
                  <c:v>41772</c:v>
                </c:pt>
                <c:pt idx="6112">
                  <c:v>41773</c:v>
                </c:pt>
                <c:pt idx="6113">
                  <c:v>41774</c:v>
                </c:pt>
                <c:pt idx="6114">
                  <c:v>41775</c:v>
                </c:pt>
                <c:pt idx="6115">
                  <c:v>41776</c:v>
                </c:pt>
                <c:pt idx="6116">
                  <c:v>41777</c:v>
                </c:pt>
                <c:pt idx="6117">
                  <c:v>41778</c:v>
                </c:pt>
                <c:pt idx="6118">
                  <c:v>41779</c:v>
                </c:pt>
                <c:pt idx="6119">
                  <c:v>41780</c:v>
                </c:pt>
                <c:pt idx="6120">
                  <c:v>41781</c:v>
                </c:pt>
                <c:pt idx="6121">
                  <c:v>41782</c:v>
                </c:pt>
                <c:pt idx="6122">
                  <c:v>41783</c:v>
                </c:pt>
                <c:pt idx="6123">
                  <c:v>41784</c:v>
                </c:pt>
                <c:pt idx="6124">
                  <c:v>41785</c:v>
                </c:pt>
                <c:pt idx="6125">
                  <c:v>41786</c:v>
                </c:pt>
                <c:pt idx="6126">
                  <c:v>41787</c:v>
                </c:pt>
                <c:pt idx="6127">
                  <c:v>41788</c:v>
                </c:pt>
                <c:pt idx="6128">
                  <c:v>41789</c:v>
                </c:pt>
                <c:pt idx="6129">
                  <c:v>41790</c:v>
                </c:pt>
                <c:pt idx="6130">
                  <c:v>41791</c:v>
                </c:pt>
                <c:pt idx="6131">
                  <c:v>41792</c:v>
                </c:pt>
                <c:pt idx="6132">
                  <c:v>41793</c:v>
                </c:pt>
                <c:pt idx="6133">
                  <c:v>41794</c:v>
                </c:pt>
                <c:pt idx="6134">
                  <c:v>41795</c:v>
                </c:pt>
                <c:pt idx="6135">
                  <c:v>41796</c:v>
                </c:pt>
                <c:pt idx="6136">
                  <c:v>41797</c:v>
                </c:pt>
                <c:pt idx="6137">
                  <c:v>41798</c:v>
                </c:pt>
                <c:pt idx="6138">
                  <c:v>41799</c:v>
                </c:pt>
                <c:pt idx="6139">
                  <c:v>41800</c:v>
                </c:pt>
                <c:pt idx="6140">
                  <c:v>41801</c:v>
                </c:pt>
                <c:pt idx="6141">
                  <c:v>41802</c:v>
                </c:pt>
                <c:pt idx="6142">
                  <c:v>41803</c:v>
                </c:pt>
                <c:pt idx="6143">
                  <c:v>41804</c:v>
                </c:pt>
                <c:pt idx="6144">
                  <c:v>41805</c:v>
                </c:pt>
                <c:pt idx="6145">
                  <c:v>41806</c:v>
                </c:pt>
                <c:pt idx="6146">
                  <c:v>41807</c:v>
                </c:pt>
                <c:pt idx="6147">
                  <c:v>41808</c:v>
                </c:pt>
                <c:pt idx="6148">
                  <c:v>41809</c:v>
                </c:pt>
                <c:pt idx="6149">
                  <c:v>41810</c:v>
                </c:pt>
                <c:pt idx="6150">
                  <c:v>41811</c:v>
                </c:pt>
                <c:pt idx="6151">
                  <c:v>41812</c:v>
                </c:pt>
                <c:pt idx="6152">
                  <c:v>41813</c:v>
                </c:pt>
                <c:pt idx="6153">
                  <c:v>41814</c:v>
                </c:pt>
                <c:pt idx="6154">
                  <c:v>41815</c:v>
                </c:pt>
                <c:pt idx="6155">
                  <c:v>41816</c:v>
                </c:pt>
                <c:pt idx="6156">
                  <c:v>41817</c:v>
                </c:pt>
                <c:pt idx="6157">
                  <c:v>41818</c:v>
                </c:pt>
                <c:pt idx="6158">
                  <c:v>41819</c:v>
                </c:pt>
                <c:pt idx="6159">
                  <c:v>41820</c:v>
                </c:pt>
                <c:pt idx="6160">
                  <c:v>41821</c:v>
                </c:pt>
                <c:pt idx="6161">
                  <c:v>41822</c:v>
                </c:pt>
                <c:pt idx="6162">
                  <c:v>41823</c:v>
                </c:pt>
                <c:pt idx="6163">
                  <c:v>41824</c:v>
                </c:pt>
                <c:pt idx="6164">
                  <c:v>41825</c:v>
                </c:pt>
                <c:pt idx="6165">
                  <c:v>41826</c:v>
                </c:pt>
                <c:pt idx="6166">
                  <c:v>41827</c:v>
                </c:pt>
                <c:pt idx="6167">
                  <c:v>41828</c:v>
                </c:pt>
                <c:pt idx="6168">
                  <c:v>41829</c:v>
                </c:pt>
                <c:pt idx="6169">
                  <c:v>41830</c:v>
                </c:pt>
                <c:pt idx="6170">
                  <c:v>41831</c:v>
                </c:pt>
                <c:pt idx="6171">
                  <c:v>41832</c:v>
                </c:pt>
                <c:pt idx="6172">
                  <c:v>41833</c:v>
                </c:pt>
                <c:pt idx="6173">
                  <c:v>41834</c:v>
                </c:pt>
                <c:pt idx="6174">
                  <c:v>41835</c:v>
                </c:pt>
                <c:pt idx="6175">
                  <c:v>41836</c:v>
                </c:pt>
                <c:pt idx="6176">
                  <c:v>41837</c:v>
                </c:pt>
                <c:pt idx="6177">
                  <c:v>41838</c:v>
                </c:pt>
                <c:pt idx="6178">
                  <c:v>41839</c:v>
                </c:pt>
                <c:pt idx="6179">
                  <c:v>41840</c:v>
                </c:pt>
                <c:pt idx="6180">
                  <c:v>41841</c:v>
                </c:pt>
                <c:pt idx="6181">
                  <c:v>41842</c:v>
                </c:pt>
                <c:pt idx="6182">
                  <c:v>41843</c:v>
                </c:pt>
                <c:pt idx="6183">
                  <c:v>41844</c:v>
                </c:pt>
                <c:pt idx="6184">
                  <c:v>41845</c:v>
                </c:pt>
                <c:pt idx="6185">
                  <c:v>41846</c:v>
                </c:pt>
                <c:pt idx="6186">
                  <c:v>41847</c:v>
                </c:pt>
                <c:pt idx="6187">
                  <c:v>41848</c:v>
                </c:pt>
                <c:pt idx="6188">
                  <c:v>41849</c:v>
                </c:pt>
                <c:pt idx="6189">
                  <c:v>41850</c:v>
                </c:pt>
                <c:pt idx="6190">
                  <c:v>41851</c:v>
                </c:pt>
                <c:pt idx="6191">
                  <c:v>41852</c:v>
                </c:pt>
                <c:pt idx="6192">
                  <c:v>41853</c:v>
                </c:pt>
                <c:pt idx="6193">
                  <c:v>41854</c:v>
                </c:pt>
                <c:pt idx="6194">
                  <c:v>41855</c:v>
                </c:pt>
                <c:pt idx="6195">
                  <c:v>41856</c:v>
                </c:pt>
                <c:pt idx="6196">
                  <c:v>41857</c:v>
                </c:pt>
                <c:pt idx="6197">
                  <c:v>41858</c:v>
                </c:pt>
                <c:pt idx="6198">
                  <c:v>41859</c:v>
                </c:pt>
                <c:pt idx="6199">
                  <c:v>41860</c:v>
                </c:pt>
                <c:pt idx="6200">
                  <c:v>41861</c:v>
                </c:pt>
                <c:pt idx="6201">
                  <c:v>41862</c:v>
                </c:pt>
                <c:pt idx="6202">
                  <c:v>41863</c:v>
                </c:pt>
                <c:pt idx="6203">
                  <c:v>41864</c:v>
                </c:pt>
                <c:pt idx="6204">
                  <c:v>41865</c:v>
                </c:pt>
                <c:pt idx="6205">
                  <c:v>41866</c:v>
                </c:pt>
                <c:pt idx="6206">
                  <c:v>41867</c:v>
                </c:pt>
                <c:pt idx="6207">
                  <c:v>41868</c:v>
                </c:pt>
                <c:pt idx="6208">
                  <c:v>41869</c:v>
                </c:pt>
                <c:pt idx="6209">
                  <c:v>41870</c:v>
                </c:pt>
                <c:pt idx="6210">
                  <c:v>41871</c:v>
                </c:pt>
                <c:pt idx="6211">
                  <c:v>41872</c:v>
                </c:pt>
                <c:pt idx="6212">
                  <c:v>41873</c:v>
                </c:pt>
                <c:pt idx="6213">
                  <c:v>41874</c:v>
                </c:pt>
                <c:pt idx="6214">
                  <c:v>41875</c:v>
                </c:pt>
                <c:pt idx="6215">
                  <c:v>41876</c:v>
                </c:pt>
                <c:pt idx="6216">
                  <c:v>41877</c:v>
                </c:pt>
                <c:pt idx="6217">
                  <c:v>41878</c:v>
                </c:pt>
                <c:pt idx="6218">
                  <c:v>41879</c:v>
                </c:pt>
                <c:pt idx="6219">
                  <c:v>41880</c:v>
                </c:pt>
                <c:pt idx="6220">
                  <c:v>41881</c:v>
                </c:pt>
                <c:pt idx="6221">
                  <c:v>41882</c:v>
                </c:pt>
                <c:pt idx="6222">
                  <c:v>41883</c:v>
                </c:pt>
                <c:pt idx="6223">
                  <c:v>41884</c:v>
                </c:pt>
                <c:pt idx="6224">
                  <c:v>41885</c:v>
                </c:pt>
                <c:pt idx="6225">
                  <c:v>41886</c:v>
                </c:pt>
                <c:pt idx="6226">
                  <c:v>41887</c:v>
                </c:pt>
                <c:pt idx="6227">
                  <c:v>41888</c:v>
                </c:pt>
                <c:pt idx="6228">
                  <c:v>41889</c:v>
                </c:pt>
                <c:pt idx="6229">
                  <c:v>41890</c:v>
                </c:pt>
                <c:pt idx="6230">
                  <c:v>41891</c:v>
                </c:pt>
                <c:pt idx="6231">
                  <c:v>41892</c:v>
                </c:pt>
                <c:pt idx="6232">
                  <c:v>41893</c:v>
                </c:pt>
                <c:pt idx="6233">
                  <c:v>41894</c:v>
                </c:pt>
                <c:pt idx="6234">
                  <c:v>41895</c:v>
                </c:pt>
                <c:pt idx="6235">
                  <c:v>41896</c:v>
                </c:pt>
                <c:pt idx="6236">
                  <c:v>41897</c:v>
                </c:pt>
                <c:pt idx="6237">
                  <c:v>41898</c:v>
                </c:pt>
                <c:pt idx="6238">
                  <c:v>41899</c:v>
                </c:pt>
                <c:pt idx="6239">
                  <c:v>41900</c:v>
                </c:pt>
                <c:pt idx="6240">
                  <c:v>41901</c:v>
                </c:pt>
                <c:pt idx="6241">
                  <c:v>41902</c:v>
                </c:pt>
                <c:pt idx="6242">
                  <c:v>41903</c:v>
                </c:pt>
                <c:pt idx="6243">
                  <c:v>41904</c:v>
                </c:pt>
                <c:pt idx="6244">
                  <c:v>41905</c:v>
                </c:pt>
                <c:pt idx="6245">
                  <c:v>41906</c:v>
                </c:pt>
                <c:pt idx="6246">
                  <c:v>41907</c:v>
                </c:pt>
                <c:pt idx="6247">
                  <c:v>41908</c:v>
                </c:pt>
                <c:pt idx="6248">
                  <c:v>41909</c:v>
                </c:pt>
                <c:pt idx="6249">
                  <c:v>41910</c:v>
                </c:pt>
                <c:pt idx="6250">
                  <c:v>41911</c:v>
                </c:pt>
                <c:pt idx="6251">
                  <c:v>41912</c:v>
                </c:pt>
                <c:pt idx="6252">
                  <c:v>41913</c:v>
                </c:pt>
                <c:pt idx="6253">
                  <c:v>41914</c:v>
                </c:pt>
                <c:pt idx="6254">
                  <c:v>41915</c:v>
                </c:pt>
                <c:pt idx="6255">
                  <c:v>41916</c:v>
                </c:pt>
                <c:pt idx="6256">
                  <c:v>41917</c:v>
                </c:pt>
                <c:pt idx="6257">
                  <c:v>41918</c:v>
                </c:pt>
                <c:pt idx="6258">
                  <c:v>41919</c:v>
                </c:pt>
                <c:pt idx="6259">
                  <c:v>41920</c:v>
                </c:pt>
                <c:pt idx="6260">
                  <c:v>41921</c:v>
                </c:pt>
                <c:pt idx="6261">
                  <c:v>41922</c:v>
                </c:pt>
                <c:pt idx="6262">
                  <c:v>41923</c:v>
                </c:pt>
                <c:pt idx="6263">
                  <c:v>41924</c:v>
                </c:pt>
                <c:pt idx="6264">
                  <c:v>41925</c:v>
                </c:pt>
                <c:pt idx="6265">
                  <c:v>41926</c:v>
                </c:pt>
                <c:pt idx="6266">
                  <c:v>41927</c:v>
                </c:pt>
                <c:pt idx="6267">
                  <c:v>41928</c:v>
                </c:pt>
                <c:pt idx="6268">
                  <c:v>41929</c:v>
                </c:pt>
                <c:pt idx="6269">
                  <c:v>41930</c:v>
                </c:pt>
                <c:pt idx="6270">
                  <c:v>41931</c:v>
                </c:pt>
                <c:pt idx="6271">
                  <c:v>41932</c:v>
                </c:pt>
                <c:pt idx="6272">
                  <c:v>41933</c:v>
                </c:pt>
                <c:pt idx="6273">
                  <c:v>41934</c:v>
                </c:pt>
                <c:pt idx="6274">
                  <c:v>41935</c:v>
                </c:pt>
                <c:pt idx="6275">
                  <c:v>41936</c:v>
                </c:pt>
                <c:pt idx="6276">
                  <c:v>41937</c:v>
                </c:pt>
                <c:pt idx="6277">
                  <c:v>41938</c:v>
                </c:pt>
                <c:pt idx="6278">
                  <c:v>41939</c:v>
                </c:pt>
                <c:pt idx="6279">
                  <c:v>41940</c:v>
                </c:pt>
                <c:pt idx="6280">
                  <c:v>41941</c:v>
                </c:pt>
                <c:pt idx="6281">
                  <c:v>41942</c:v>
                </c:pt>
                <c:pt idx="6282">
                  <c:v>41943</c:v>
                </c:pt>
                <c:pt idx="6283">
                  <c:v>41944</c:v>
                </c:pt>
                <c:pt idx="6284">
                  <c:v>41945</c:v>
                </c:pt>
                <c:pt idx="6285">
                  <c:v>41946</c:v>
                </c:pt>
                <c:pt idx="6286">
                  <c:v>41947</c:v>
                </c:pt>
                <c:pt idx="6287">
                  <c:v>41948</c:v>
                </c:pt>
                <c:pt idx="6288">
                  <c:v>41949</c:v>
                </c:pt>
                <c:pt idx="6289">
                  <c:v>41950</c:v>
                </c:pt>
                <c:pt idx="6290">
                  <c:v>41951</c:v>
                </c:pt>
                <c:pt idx="6291">
                  <c:v>41952</c:v>
                </c:pt>
                <c:pt idx="6292">
                  <c:v>41953</c:v>
                </c:pt>
                <c:pt idx="6293">
                  <c:v>41954</c:v>
                </c:pt>
                <c:pt idx="6294">
                  <c:v>41955</c:v>
                </c:pt>
                <c:pt idx="6295">
                  <c:v>41956</c:v>
                </c:pt>
                <c:pt idx="6296">
                  <c:v>41957</c:v>
                </c:pt>
                <c:pt idx="6297">
                  <c:v>41958</c:v>
                </c:pt>
                <c:pt idx="6298">
                  <c:v>41959</c:v>
                </c:pt>
                <c:pt idx="6299">
                  <c:v>41960</c:v>
                </c:pt>
                <c:pt idx="6300">
                  <c:v>41961</c:v>
                </c:pt>
                <c:pt idx="6301">
                  <c:v>41962</c:v>
                </c:pt>
                <c:pt idx="6302">
                  <c:v>41963</c:v>
                </c:pt>
                <c:pt idx="6303">
                  <c:v>41964</c:v>
                </c:pt>
                <c:pt idx="6304">
                  <c:v>41965</c:v>
                </c:pt>
                <c:pt idx="6305">
                  <c:v>41966</c:v>
                </c:pt>
                <c:pt idx="6306">
                  <c:v>41967</c:v>
                </c:pt>
                <c:pt idx="6307">
                  <c:v>41968</c:v>
                </c:pt>
                <c:pt idx="6308">
                  <c:v>41969</c:v>
                </c:pt>
                <c:pt idx="6309">
                  <c:v>41970</c:v>
                </c:pt>
                <c:pt idx="6310">
                  <c:v>41971</c:v>
                </c:pt>
                <c:pt idx="6311">
                  <c:v>41972</c:v>
                </c:pt>
                <c:pt idx="6312">
                  <c:v>41973</c:v>
                </c:pt>
                <c:pt idx="6313">
                  <c:v>41974</c:v>
                </c:pt>
                <c:pt idx="6314">
                  <c:v>41975</c:v>
                </c:pt>
                <c:pt idx="6315">
                  <c:v>41976</c:v>
                </c:pt>
                <c:pt idx="6316">
                  <c:v>41977</c:v>
                </c:pt>
                <c:pt idx="6317">
                  <c:v>41978</c:v>
                </c:pt>
                <c:pt idx="6318">
                  <c:v>41979</c:v>
                </c:pt>
                <c:pt idx="6319">
                  <c:v>41980</c:v>
                </c:pt>
                <c:pt idx="6320">
                  <c:v>41981</c:v>
                </c:pt>
                <c:pt idx="6321">
                  <c:v>41982</c:v>
                </c:pt>
                <c:pt idx="6322">
                  <c:v>41983</c:v>
                </c:pt>
                <c:pt idx="6323">
                  <c:v>41984</c:v>
                </c:pt>
                <c:pt idx="6324">
                  <c:v>41985</c:v>
                </c:pt>
                <c:pt idx="6325">
                  <c:v>41986</c:v>
                </c:pt>
                <c:pt idx="6326">
                  <c:v>41987</c:v>
                </c:pt>
                <c:pt idx="6327">
                  <c:v>41988</c:v>
                </c:pt>
                <c:pt idx="6328">
                  <c:v>41989</c:v>
                </c:pt>
                <c:pt idx="6329">
                  <c:v>41990</c:v>
                </c:pt>
                <c:pt idx="6330">
                  <c:v>41991</c:v>
                </c:pt>
                <c:pt idx="6331">
                  <c:v>41992</c:v>
                </c:pt>
                <c:pt idx="6332">
                  <c:v>41993</c:v>
                </c:pt>
                <c:pt idx="6333">
                  <c:v>41994</c:v>
                </c:pt>
                <c:pt idx="6334">
                  <c:v>41995</c:v>
                </c:pt>
                <c:pt idx="6335">
                  <c:v>41996</c:v>
                </c:pt>
                <c:pt idx="6336">
                  <c:v>41997</c:v>
                </c:pt>
                <c:pt idx="6337">
                  <c:v>41998</c:v>
                </c:pt>
                <c:pt idx="6338">
                  <c:v>41999</c:v>
                </c:pt>
                <c:pt idx="6339">
                  <c:v>42000</c:v>
                </c:pt>
                <c:pt idx="6340">
                  <c:v>42001</c:v>
                </c:pt>
                <c:pt idx="6341">
                  <c:v>42002</c:v>
                </c:pt>
                <c:pt idx="6342">
                  <c:v>42003</c:v>
                </c:pt>
                <c:pt idx="6343">
                  <c:v>42004</c:v>
                </c:pt>
                <c:pt idx="6344">
                  <c:v>42005</c:v>
                </c:pt>
                <c:pt idx="6345">
                  <c:v>42006</c:v>
                </c:pt>
                <c:pt idx="6346">
                  <c:v>42007</c:v>
                </c:pt>
                <c:pt idx="6347">
                  <c:v>42008</c:v>
                </c:pt>
                <c:pt idx="6348">
                  <c:v>42009</c:v>
                </c:pt>
                <c:pt idx="6349">
                  <c:v>42010</c:v>
                </c:pt>
                <c:pt idx="6350">
                  <c:v>42011</c:v>
                </c:pt>
                <c:pt idx="6351">
                  <c:v>42012</c:v>
                </c:pt>
                <c:pt idx="6352">
                  <c:v>42013</c:v>
                </c:pt>
                <c:pt idx="6353">
                  <c:v>42014</c:v>
                </c:pt>
                <c:pt idx="6354">
                  <c:v>42015</c:v>
                </c:pt>
                <c:pt idx="6355">
                  <c:v>42016</c:v>
                </c:pt>
                <c:pt idx="6356">
                  <c:v>42017</c:v>
                </c:pt>
                <c:pt idx="6357">
                  <c:v>42018</c:v>
                </c:pt>
                <c:pt idx="6358">
                  <c:v>42019</c:v>
                </c:pt>
                <c:pt idx="6359">
                  <c:v>42020</c:v>
                </c:pt>
                <c:pt idx="6360">
                  <c:v>42021</c:v>
                </c:pt>
                <c:pt idx="6361">
                  <c:v>42022</c:v>
                </c:pt>
                <c:pt idx="6362">
                  <c:v>42023</c:v>
                </c:pt>
                <c:pt idx="6363">
                  <c:v>42024</c:v>
                </c:pt>
                <c:pt idx="6364">
                  <c:v>42025</c:v>
                </c:pt>
                <c:pt idx="6365">
                  <c:v>42026</c:v>
                </c:pt>
                <c:pt idx="6366">
                  <c:v>42027</c:v>
                </c:pt>
                <c:pt idx="6367">
                  <c:v>42028</c:v>
                </c:pt>
                <c:pt idx="6368">
                  <c:v>42029</c:v>
                </c:pt>
                <c:pt idx="6369">
                  <c:v>42030</c:v>
                </c:pt>
                <c:pt idx="6370">
                  <c:v>42031</c:v>
                </c:pt>
                <c:pt idx="6371">
                  <c:v>42032</c:v>
                </c:pt>
                <c:pt idx="6372">
                  <c:v>42033</c:v>
                </c:pt>
                <c:pt idx="6373">
                  <c:v>42034</c:v>
                </c:pt>
                <c:pt idx="6374">
                  <c:v>42035</c:v>
                </c:pt>
                <c:pt idx="6375">
                  <c:v>42036</c:v>
                </c:pt>
                <c:pt idx="6376">
                  <c:v>42037</c:v>
                </c:pt>
                <c:pt idx="6377">
                  <c:v>42038</c:v>
                </c:pt>
                <c:pt idx="6378">
                  <c:v>42039</c:v>
                </c:pt>
                <c:pt idx="6379">
                  <c:v>42040</c:v>
                </c:pt>
                <c:pt idx="6380">
                  <c:v>42041</c:v>
                </c:pt>
                <c:pt idx="6381">
                  <c:v>42042</c:v>
                </c:pt>
                <c:pt idx="6382">
                  <c:v>42043</c:v>
                </c:pt>
                <c:pt idx="6383">
                  <c:v>42044</c:v>
                </c:pt>
                <c:pt idx="6384">
                  <c:v>42045</c:v>
                </c:pt>
                <c:pt idx="6385">
                  <c:v>42046</c:v>
                </c:pt>
                <c:pt idx="6386">
                  <c:v>42047</c:v>
                </c:pt>
                <c:pt idx="6387">
                  <c:v>42048</c:v>
                </c:pt>
                <c:pt idx="6388">
                  <c:v>42049</c:v>
                </c:pt>
                <c:pt idx="6389">
                  <c:v>42050</c:v>
                </c:pt>
                <c:pt idx="6390">
                  <c:v>42051</c:v>
                </c:pt>
                <c:pt idx="6391">
                  <c:v>42052</c:v>
                </c:pt>
                <c:pt idx="6392">
                  <c:v>42053</c:v>
                </c:pt>
                <c:pt idx="6393">
                  <c:v>42054</c:v>
                </c:pt>
                <c:pt idx="6394">
                  <c:v>42055</c:v>
                </c:pt>
                <c:pt idx="6395">
                  <c:v>42056</c:v>
                </c:pt>
                <c:pt idx="6396">
                  <c:v>42057</c:v>
                </c:pt>
                <c:pt idx="6397">
                  <c:v>42058</c:v>
                </c:pt>
                <c:pt idx="6398">
                  <c:v>42059</c:v>
                </c:pt>
                <c:pt idx="6399">
                  <c:v>42060</c:v>
                </c:pt>
                <c:pt idx="6400">
                  <c:v>42061</c:v>
                </c:pt>
                <c:pt idx="6401">
                  <c:v>42062</c:v>
                </c:pt>
                <c:pt idx="6402">
                  <c:v>42063</c:v>
                </c:pt>
                <c:pt idx="6403">
                  <c:v>42064</c:v>
                </c:pt>
                <c:pt idx="6404">
                  <c:v>42065</c:v>
                </c:pt>
                <c:pt idx="6405">
                  <c:v>42066</c:v>
                </c:pt>
                <c:pt idx="6406">
                  <c:v>42067</c:v>
                </c:pt>
                <c:pt idx="6407">
                  <c:v>42068</c:v>
                </c:pt>
                <c:pt idx="6408">
                  <c:v>42069</c:v>
                </c:pt>
                <c:pt idx="6409">
                  <c:v>42070</c:v>
                </c:pt>
                <c:pt idx="6410">
                  <c:v>42071</c:v>
                </c:pt>
                <c:pt idx="6411">
                  <c:v>42072</c:v>
                </c:pt>
                <c:pt idx="6412">
                  <c:v>42073</c:v>
                </c:pt>
                <c:pt idx="6413">
                  <c:v>42074</c:v>
                </c:pt>
                <c:pt idx="6414">
                  <c:v>42075</c:v>
                </c:pt>
                <c:pt idx="6415">
                  <c:v>42076</c:v>
                </c:pt>
                <c:pt idx="6416">
                  <c:v>42077</c:v>
                </c:pt>
                <c:pt idx="6417">
                  <c:v>42078</c:v>
                </c:pt>
                <c:pt idx="6418">
                  <c:v>42079</c:v>
                </c:pt>
                <c:pt idx="6419">
                  <c:v>42080</c:v>
                </c:pt>
                <c:pt idx="6420">
                  <c:v>42081</c:v>
                </c:pt>
                <c:pt idx="6421">
                  <c:v>42082</c:v>
                </c:pt>
                <c:pt idx="6422">
                  <c:v>42083</c:v>
                </c:pt>
                <c:pt idx="6423">
                  <c:v>42084</c:v>
                </c:pt>
                <c:pt idx="6424">
                  <c:v>42085</c:v>
                </c:pt>
                <c:pt idx="6425">
                  <c:v>42086</c:v>
                </c:pt>
                <c:pt idx="6426">
                  <c:v>42087</c:v>
                </c:pt>
                <c:pt idx="6427">
                  <c:v>42088</c:v>
                </c:pt>
                <c:pt idx="6428">
                  <c:v>42089</c:v>
                </c:pt>
                <c:pt idx="6429">
                  <c:v>42090</c:v>
                </c:pt>
                <c:pt idx="6430">
                  <c:v>42091</c:v>
                </c:pt>
                <c:pt idx="6431">
                  <c:v>42092</c:v>
                </c:pt>
                <c:pt idx="6432">
                  <c:v>42093</c:v>
                </c:pt>
                <c:pt idx="6433">
                  <c:v>42094</c:v>
                </c:pt>
                <c:pt idx="6434">
                  <c:v>42095</c:v>
                </c:pt>
                <c:pt idx="6435">
                  <c:v>42096</c:v>
                </c:pt>
                <c:pt idx="6436">
                  <c:v>42097</c:v>
                </c:pt>
                <c:pt idx="6437">
                  <c:v>42098</c:v>
                </c:pt>
                <c:pt idx="6438">
                  <c:v>42099</c:v>
                </c:pt>
                <c:pt idx="6439">
                  <c:v>42100</c:v>
                </c:pt>
                <c:pt idx="6440">
                  <c:v>42101</c:v>
                </c:pt>
                <c:pt idx="6441">
                  <c:v>42102</c:v>
                </c:pt>
                <c:pt idx="6442">
                  <c:v>42103</c:v>
                </c:pt>
                <c:pt idx="6443">
                  <c:v>42104</c:v>
                </c:pt>
                <c:pt idx="6444">
                  <c:v>42105</c:v>
                </c:pt>
                <c:pt idx="6445">
                  <c:v>42106</c:v>
                </c:pt>
                <c:pt idx="6446">
                  <c:v>42107</c:v>
                </c:pt>
                <c:pt idx="6447">
                  <c:v>42108</c:v>
                </c:pt>
                <c:pt idx="6448">
                  <c:v>42109</c:v>
                </c:pt>
                <c:pt idx="6449">
                  <c:v>42110</c:v>
                </c:pt>
                <c:pt idx="6450">
                  <c:v>42111</c:v>
                </c:pt>
                <c:pt idx="6451">
                  <c:v>42112</c:v>
                </c:pt>
                <c:pt idx="6452">
                  <c:v>42113</c:v>
                </c:pt>
                <c:pt idx="6453">
                  <c:v>42114</c:v>
                </c:pt>
                <c:pt idx="6454">
                  <c:v>42115</c:v>
                </c:pt>
                <c:pt idx="6455">
                  <c:v>42116</c:v>
                </c:pt>
                <c:pt idx="6456">
                  <c:v>42117</c:v>
                </c:pt>
                <c:pt idx="6457">
                  <c:v>42118</c:v>
                </c:pt>
                <c:pt idx="6458">
                  <c:v>42119</c:v>
                </c:pt>
                <c:pt idx="6459">
                  <c:v>42120</c:v>
                </c:pt>
                <c:pt idx="6460">
                  <c:v>42121</c:v>
                </c:pt>
                <c:pt idx="6461">
                  <c:v>42122</c:v>
                </c:pt>
                <c:pt idx="6462">
                  <c:v>42123</c:v>
                </c:pt>
                <c:pt idx="6463">
                  <c:v>42124</c:v>
                </c:pt>
                <c:pt idx="6464">
                  <c:v>42125</c:v>
                </c:pt>
                <c:pt idx="6465">
                  <c:v>42126</c:v>
                </c:pt>
                <c:pt idx="6466">
                  <c:v>42127</c:v>
                </c:pt>
                <c:pt idx="6467">
                  <c:v>42128</c:v>
                </c:pt>
                <c:pt idx="6468">
                  <c:v>42129</c:v>
                </c:pt>
                <c:pt idx="6469">
                  <c:v>42130</c:v>
                </c:pt>
                <c:pt idx="6470">
                  <c:v>42131</c:v>
                </c:pt>
                <c:pt idx="6471">
                  <c:v>42132</c:v>
                </c:pt>
                <c:pt idx="6472">
                  <c:v>42133</c:v>
                </c:pt>
                <c:pt idx="6473">
                  <c:v>42134</c:v>
                </c:pt>
                <c:pt idx="6474">
                  <c:v>42135</c:v>
                </c:pt>
                <c:pt idx="6475">
                  <c:v>42136</c:v>
                </c:pt>
                <c:pt idx="6476">
                  <c:v>42137</c:v>
                </c:pt>
                <c:pt idx="6477">
                  <c:v>42138</c:v>
                </c:pt>
                <c:pt idx="6478">
                  <c:v>42139</c:v>
                </c:pt>
                <c:pt idx="6479">
                  <c:v>42140</c:v>
                </c:pt>
                <c:pt idx="6480">
                  <c:v>42141</c:v>
                </c:pt>
                <c:pt idx="6481">
                  <c:v>42142</c:v>
                </c:pt>
                <c:pt idx="6482">
                  <c:v>42143</c:v>
                </c:pt>
                <c:pt idx="6483">
                  <c:v>42144</c:v>
                </c:pt>
                <c:pt idx="6484">
                  <c:v>42145</c:v>
                </c:pt>
                <c:pt idx="6485">
                  <c:v>42146</c:v>
                </c:pt>
                <c:pt idx="6486">
                  <c:v>42147</c:v>
                </c:pt>
                <c:pt idx="6487">
                  <c:v>42148</c:v>
                </c:pt>
                <c:pt idx="6488">
                  <c:v>42149</c:v>
                </c:pt>
                <c:pt idx="6489">
                  <c:v>42150</c:v>
                </c:pt>
                <c:pt idx="6490">
                  <c:v>42151</c:v>
                </c:pt>
                <c:pt idx="6491">
                  <c:v>42152</c:v>
                </c:pt>
                <c:pt idx="6492">
                  <c:v>42153</c:v>
                </c:pt>
                <c:pt idx="6493">
                  <c:v>42154</c:v>
                </c:pt>
                <c:pt idx="6494">
                  <c:v>42155</c:v>
                </c:pt>
                <c:pt idx="6495">
                  <c:v>42156</c:v>
                </c:pt>
                <c:pt idx="6496">
                  <c:v>42157</c:v>
                </c:pt>
                <c:pt idx="6497">
                  <c:v>42158</c:v>
                </c:pt>
                <c:pt idx="6498">
                  <c:v>42159</c:v>
                </c:pt>
                <c:pt idx="6499">
                  <c:v>42160</c:v>
                </c:pt>
                <c:pt idx="6500">
                  <c:v>42161</c:v>
                </c:pt>
                <c:pt idx="6501">
                  <c:v>42162</c:v>
                </c:pt>
                <c:pt idx="6502">
                  <c:v>42163</c:v>
                </c:pt>
                <c:pt idx="6503">
                  <c:v>42164</c:v>
                </c:pt>
                <c:pt idx="6504">
                  <c:v>42165</c:v>
                </c:pt>
                <c:pt idx="6505">
                  <c:v>42166</c:v>
                </c:pt>
                <c:pt idx="6506">
                  <c:v>42167</c:v>
                </c:pt>
                <c:pt idx="6507">
                  <c:v>42168</c:v>
                </c:pt>
                <c:pt idx="6508">
                  <c:v>42169</c:v>
                </c:pt>
                <c:pt idx="6509">
                  <c:v>42170</c:v>
                </c:pt>
                <c:pt idx="6510">
                  <c:v>42171</c:v>
                </c:pt>
                <c:pt idx="6511">
                  <c:v>42172</c:v>
                </c:pt>
                <c:pt idx="6512">
                  <c:v>42173</c:v>
                </c:pt>
                <c:pt idx="6513">
                  <c:v>42174</c:v>
                </c:pt>
                <c:pt idx="6514">
                  <c:v>42175</c:v>
                </c:pt>
                <c:pt idx="6515">
                  <c:v>42176</c:v>
                </c:pt>
                <c:pt idx="6516">
                  <c:v>42177</c:v>
                </c:pt>
                <c:pt idx="6517">
                  <c:v>42178</c:v>
                </c:pt>
                <c:pt idx="6518">
                  <c:v>42179</c:v>
                </c:pt>
                <c:pt idx="6519">
                  <c:v>42180</c:v>
                </c:pt>
                <c:pt idx="6520">
                  <c:v>42181</c:v>
                </c:pt>
                <c:pt idx="6521">
                  <c:v>42182</c:v>
                </c:pt>
                <c:pt idx="6522">
                  <c:v>42183</c:v>
                </c:pt>
                <c:pt idx="6523">
                  <c:v>42184</c:v>
                </c:pt>
                <c:pt idx="6524">
                  <c:v>42185</c:v>
                </c:pt>
                <c:pt idx="6525">
                  <c:v>42186</c:v>
                </c:pt>
                <c:pt idx="6526">
                  <c:v>42187</c:v>
                </c:pt>
                <c:pt idx="6527">
                  <c:v>42188</c:v>
                </c:pt>
                <c:pt idx="6528">
                  <c:v>42189</c:v>
                </c:pt>
                <c:pt idx="6529">
                  <c:v>42190</c:v>
                </c:pt>
                <c:pt idx="6530">
                  <c:v>42191</c:v>
                </c:pt>
                <c:pt idx="6531">
                  <c:v>42192</c:v>
                </c:pt>
                <c:pt idx="6532">
                  <c:v>42193</c:v>
                </c:pt>
                <c:pt idx="6533">
                  <c:v>42194</c:v>
                </c:pt>
                <c:pt idx="6534">
                  <c:v>42195</c:v>
                </c:pt>
                <c:pt idx="6535">
                  <c:v>42196</c:v>
                </c:pt>
                <c:pt idx="6536">
                  <c:v>42197</c:v>
                </c:pt>
                <c:pt idx="6537">
                  <c:v>42198</c:v>
                </c:pt>
                <c:pt idx="6538">
                  <c:v>42199</c:v>
                </c:pt>
                <c:pt idx="6539">
                  <c:v>42200</c:v>
                </c:pt>
                <c:pt idx="6540">
                  <c:v>42201</c:v>
                </c:pt>
                <c:pt idx="6541">
                  <c:v>42202</c:v>
                </c:pt>
                <c:pt idx="6542">
                  <c:v>42203</c:v>
                </c:pt>
                <c:pt idx="6543">
                  <c:v>42204</c:v>
                </c:pt>
                <c:pt idx="6544">
                  <c:v>42205</c:v>
                </c:pt>
                <c:pt idx="6545">
                  <c:v>42206</c:v>
                </c:pt>
                <c:pt idx="6546">
                  <c:v>42207</c:v>
                </c:pt>
                <c:pt idx="6547">
                  <c:v>42208</c:v>
                </c:pt>
                <c:pt idx="6548">
                  <c:v>42209</c:v>
                </c:pt>
                <c:pt idx="6549">
                  <c:v>42210</c:v>
                </c:pt>
                <c:pt idx="6550">
                  <c:v>42211</c:v>
                </c:pt>
                <c:pt idx="6551">
                  <c:v>42212</c:v>
                </c:pt>
                <c:pt idx="6552">
                  <c:v>42213</c:v>
                </c:pt>
                <c:pt idx="6553">
                  <c:v>42214</c:v>
                </c:pt>
                <c:pt idx="6554">
                  <c:v>42215</c:v>
                </c:pt>
                <c:pt idx="6555">
                  <c:v>42216</c:v>
                </c:pt>
                <c:pt idx="6556">
                  <c:v>42217</c:v>
                </c:pt>
                <c:pt idx="6557">
                  <c:v>42218</c:v>
                </c:pt>
                <c:pt idx="6558">
                  <c:v>42219</c:v>
                </c:pt>
                <c:pt idx="6559">
                  <c:v>42220</c:v>
                </c:pt>
                <c:pt idx="6560">
                  <c:v>42221</c:v>
                </c:pt>
                <c:pt idx="6561">
                  <c:v>42222</c:v>
                </c:pt>
                <c:pt idx="6562">
                  <c:v>42223</c:v>
                </c:pt>
                <c:pt idx="6563">
                  <c:v>42224</c:v>
                </c:pt>
                <c:pt idx="6564">
                  <c:v>42225</c:v>
                </c:pt>
                <c:pt idx="6565">
                  <c:v>42226</c:v>
                </c:pt>
                <c:pt idx="6566">
                  <c:v>42227</c:v>
                </c:pt>
                <c:pt idx="6567">
                  <c:v>42228</c:v>
                </c:pt>
                <c:pt idx="6568">
                  <c:v>42229</c:v>
                </c:pt>
                <c:pt idx="6569">
                  <c:v>42230</c:v>
                </c:pt>
                <c:pt idx="6570">
                  <c:v>42231</c:v>
                </c:pt>
                <c:pt idx="6571">
                  <c:v>42232</c:v>
                </c:pt>
                <c:pt idx="6572">
                  <c:v>42233</c:v>
                </c:pt>
                <c:pt idx="6573">
                  <c:v>42234</c:v>
                </c:pt>
                <c:pt idx="6574">
                  <c:v>42235</c:v>
                </c:pt>
                <c:pt idx="6575">
                  <c:v>42236</c:v>
                </c:pt>
                <c:pt idx="6576">
                  <c:v>42237</c:v>
                </c:pt>
                <c:pt idx="6577">
                  <c:v>42238</c:v>
                </c:pt>
                <c:pt idx="6578">
                  <c:v>42239</c:v>
                </c:pt>
                <c:pt idx="6579">
                  <c:v>42240</c:v>
                </c:pt>
                <c:pt idx="6580">
                  <c:v>42241</c:v>
                </c:pt>
                <c:pt idx="6581">
                  <c:v>42242</c:v>
                </c:pt>
                <c:pt idx="6582">
                  <c:v>42243</c:v>
                </c:pt>
                <c:pt idx="6583">
                  <c:v>42244</c:v>
                </c:pt>
                <c:pt idx="6584">
                  <c:v>42245</c:v>
                </c:pt>
                <c:pt idx="6585">
                  <c:v>42246</c:v>
                </c:pt>
                <c:pt idx="6586">
                  <c:v>42247</c:v>
                </c:pt>
                <c:pt idx="6587">
                  <c:v>42248</c:v>
                </c:pt>
                <c:pt idx="6588">
                  <c:v>42249</c:v>
                </c:pt>
                <c:pt idx="6589">
                  <c:v>42250</c:v>
                </c:pt>
                <c:pt idx="6590">
                  <c:v>42251</c:v>
                </c:pt>
                <c:pt idx="6591">
                  <c:v>42252</c:v>
                </c:pt>
                <c:pt idx="6592">
                  <c:v>42253</c:v>
                </c:pt>
                <c:pt idx="6593">
                  <c:v>42254</c:v>
                </c:pt>
                <c:pt idx="6594">
                  <c:v>42255</c:v>
                </c:pt>
                <c:pt idx="6595">
                  <c:v>42256</c:v>
                </c:pt>
                <c:pt idx="6596">
                  <c:v>42257</c:v>
                </c:pt>
                <c:pt idx="6597">
                  <c:v>42258</c:v>
                </c:pt>
                <c:pt idx="6598">
                  <c:v>42259</c:v>
                </c:pt>
                <c:pt idx="6599">
                  <c:v>42260</c:v>
                </c:pt>
                <c:pt idx="6600">
                  <c:v>42261</c:v>
                </c:pt>
                <c:pt idx="6601">
                  <c:v>42262</c:v>
                </c:pt>
                <c:pt idx="6602">
                  <c:v>42263</c:v>
                </c:pt>
                <c:pt idx="6603">
                  <c:v>42264</c:v>
                </c:pt>
                <c:pt idx="6604">
                  <c:v>42265</c:v>
                </c:pt>
                <c:pt idx="6605">
                  <c:v>42266</c:v>
                </c:pt>
                <c:pt idx="6606">
                  <c:v>42267</c:v>
                </c:pt>
                <c:pt idx="6607">
                  <c:v>42268</c:v>
                </c:pt>
                <c:pt idx="6608">
                  <c:v>42269</c:v>
                </c:pt>
                <c:pt idx="6609">
                  <c:v>42270</c:v>
                </c:pt>
                <c:pt idx="6610">
                  <c:v>42271</c:v>
                </c:pt>
                <c:pt idx="6611">
                  <c:v>42272</c:v>
                </c:pt>
                <c:pt idx="6612">
                  <c:v>42273</c:v>
                </c:pt>
                <c:pt idx="6613">
                  <c:v>42274</c:v>
                </c:pt>
                <c:pt idx="6614">
                  <c:v>42275</c:v>
                </c:pt>
                <c:pt idx="6615">
                  <c:v>42276</c:v>
                </c:pt>
                <c:pt idx="6616">
                  <c:v>42277</c:v>
                </c:pt>
                <c:pt idx="6617">
                  <c:v>42278</c:v>
                </c:pt>
                <c:pt idx="6618">
                  <c:v>42279</c:v>
                </c:pt>
                <c:pt idx="6619">
                  <c:v>42280</c:v>
                </c:pt>
                <c:pt idx="6620">
                  <c:v>42281</c:v>
                </c:pt>
                <c:pt idx="6621">
                  <c:v>42282</c:v>
                </c:pt>
                <c:pt idx="6622">
                  <c:v>42283</c:v>
                </c:pt>
                <c:pt idx="6623">
                  <c:v>42284</c:v>
                </c:pt>
                <c:pt idx="6624">
                  <c:v>42285</c:v>
                </c:pt>
                <c:pt idx="6625">
                  <c:v>42286</c:v>
                </c:pt>
                <c:pt idx="6626">
                  <c:v>42287</c:v>
                </c:pt>
                <c:pt idx="6627">
                  <c:v>42288</c:v>
                </c:pt>
                <c:pt idx="6628">
                  <c:v>42289</c:v>
                </c:pt>
                <c:pt idx="6629">
                  <c:v>42290</c:v>
                </c:pt>
                <c:pt idx="6630">
                  <c:v>42291</c:v>
                </c:pt>
                <c:pt idx="6631">
                  <c:v>42292</c:v>
                </c:pt>
                <c:pt idx="6632">
                  <c:v>42293</c:v>
                </c:pt>
                <c:pt idx="6633">
                  <c:v>42294</c:v>
                </c:pt>
                <c:pt idx="6634">
                  <c:v>42295</c:v>
                </c:pt>
                <c:pt idx="6635">
                  <c:v>42296</c:v>
                </c:pt>
                <c:pt idx="6636">
                  <c:v>42297</c:v>
                </c:pt>
                <c:pt idx="6637">
                  <c:v>42298</c:v>
                </c:pt>
                <c:pt idx="6638">
                  <c:v>42299</c:v>
                </c:pt>
                <c:pt idx="6639">
                  <c:v>42300</c:v>
                </c:pt>
                <c:pt idx="6640">
                  <c:v>42301</c:v>
                </c:pt>
                <c:pt idx="6641">
                  <c:v>42302</c:v>
                </c:pt>
                <c:pt idx="6642">
                  <c:v>42303</c:v>
                </c:pt>
                <c:pt idx="6643">
                  <c:v>42304</c:v>
                </c:pt>
                <c:pt idx="6644">
                  <c:v>42305</c:v>
                </c:pt>
                <c:pt idx="6645">
                  <c:v>42306</c:v>
                </c:pt>
                <c:pt idx="6646">
                  <c:v>42307</c:v>
                </c:pt>
                <c:pt idx="6647">
                  <c:v>42308</c:v>
                </c:pt>
                <c:pt idx="6648">
                  <c:v>42309</c:v>
                </c:pt>
                <c:pt idx="6649">
                  <c:v>42310</c:v>
                </c:pt>
                <c:pt idx="6650">
                  <c:v>42311</c:v>
                </c:pt>
                <c:pt idx="6651">
                  <c:v>42312</c:v>
                </c:pt>
                <c:pt idx="6652">
                  <c:v>42313</c:v>
                </c:pt>
                <c:pt idx="6653">
                  <c:v>42314</c:v>
                </c:pt>
                <c:pt idx="6654">
                  <c:v>42315</c:v>
                </c:pt>
                <c:pt idx="6655">
                  <c:v>42316</c:v>
                </c:pt>
                <c:pt idx="6656">
                  <c:v>42317</c:v>
                </c:pt>
                <c:pt idx="6657">
                  <c:v>42318</c:v>
                </c:pt>
                <c:pt idx="6658">
                  <c:v>42319</c:v>
                </c:pt>
                <c:pt idx="6659">
                  <c:v>42320</c:v>
                </c:pt>
                <c:pt idx="6660">
                  <c:v>42321</c:v>
                </c:pt>
                <c:pt idx="6661">
                  <c:v>42322</c:v>
                </c:pt>
                <c:pt idx="6662">
                  <c:v>42323</c:v>
                </c:pt>
                <c:pt idx="6663">
                  <c:v>42324</c:v>
                </c:pt>
                <c:pt idx="6664">
                  <c:v>42325</c:v>
                </c:pt>
                <c:pt idx="6665">
                  <c:v>42326</c:v>
                </c:pt>
                <c:pt idx="6666">
                  <c:v>42327</c:v>
                </c:pt>
                <c:pt idx="6667">
                  <c:v>42328</c:v>
                </c:pt>
                <c:pt idx="6668">
                  <c:v>42329</c:v>
                </c:pt>
                <c:pt idx="6669">
                  <c:v>42330</c:v>
                </c:pt>
                <c:pt idx="6670">
                  <c:v>42331</c:v>
                </c:pt>
                <c:pt idx="6671">
                  <c:v>42332</c:v>
                </c:pt>
                <c:pt idx="6672">
                  <c:v>42333</c:v>
                </c:pt>
                <c:pt idx="6673">
                  <c:v>42334</c:v>
                </c:pt>
                <c:pt idx="6674">
                  <c:v>42335</c:v>
                </c:pt>
                <c:pt idx="6675">
                  <c:v>42336</c:v>
                </c:pt>
                <c:pt idx="6676">
                  <c:v>42337</c:v>
                </c:pt>
                <c:pt idx="6677">
                  <c:v>42338</c:v>
                </c:pt>
                <c:pt idx="6678">
                  <c:v>42339</c:v>
                </c:pt>
                <c:pt idx="6679">
                  <c:v>42340</c:v>
                </c:pt>
                <c:pt idx="6680">
                  <c:v>42341</c:v>
                </c:pt>
                <c:pt idx="6681">
                  <c:v>42342</c:v>
                </c:pt>
                <c:pt idx="6682">
                  <c:v>42343</c:v>
                </c:pt>
                <c:pt idx="6683">
                  <c:v>42344</c:v>
                </c:pt>
                <c:pt idx="6684">
                  <c:v>42345</c:v>
                </c:pt>
                <c:pt idx="6685">
                  <c:v>42346</c:v>
                </c:pt>
                <c:pt idx="6686">
                  <c:v>42347</c:v>
                </c:pt>
                <c:pt idx="6687">
                  <c:v>42348</c:v>
                </c:pt>
                <c:pt idx="6688">
                  <c:v>42349</c:v>
                </c:pt>
                <c:pt idx="6689">
                  <c:v>42350</c:v>
                </c:pt>
                <c:pt idx="6690">
                  <c:v>42351</c:v>
                </c:pt>
                <c:pt idx="6691">
                  <c:v>42352</c:v>
                </c:pt>
                <c:pt idx="6692">
                  <c:v>42353</c:v>
                </c:pt>
                <c:pt idx="6693">
                  <c:v>42354</c:v>
                </c:pt>
                <c:pt idx="6694">
                  <c:v>42355</c:v>
                </c:pt>
                <c:pt idx="6695">
                  <c:v>42356</c:v>
                </c:pt>
                <c:pt idx="6696">
                  <c:v>42357</c:v>
                </c:pt>
                <c:pt idx="6697">
                  <c:v>42358</c:v>
                </c:pt>
                <c:pt idx="6698">
                  <c:v>42359</c:v>
                </c:pt>
                <c:pt idx="6699">
                  <c:v>42360</c:v>
                </c:pt>
                <c:pt idx="6700">
                  <c:v>42361</c:v>
                </c:pt>
                <c:pt idx="6701">
                  <c:v>42362</c:v>
                </c:pt>
                <c:pt idx="6702">
                  <c:v>42363</c:v>
                </c:pt>
                <c:pt idx="6703">
                  <c:v>42364</c:v>
                </c:pt>
                <c:pt idx="6704">
                  <c:v>42365</c:v>
                </c:pt>
                <c:pt idx="6705">
                  <c:v>42366</c:v>
                </c:pt>
                <c:pt idx="6706">
                  <c:v>42367</c:v>
                </c:pt>
                <c:pt idx="6707">
                  <c:v>42368</c:v>
                </c:pt>
                <c:pt idx="6708">
                  <c:v>42369</c:v>
                </c:pt>
                <c:pt idx="6709">
                  <c:v>42370</c:v>
                </c:pt>
                <c:pt idx="6710">
                  <c:v>42371</c:v>
                </c:pt>
                <c:pt idx="6711">
                  <c:v>42372</c:v>
                </c:pt>
                <c:pt idx="6712">
                  <c:v>42373</c:v>
                </c:pt>
                <c:pt idx="6713">
                  <c:v>42374</c:v>
                </c:pt>
                <c:pt idx="6714">
                  <c:v>42375</c:v>
                </c:pt>
                <c:pt idx="6715">
                  <c:v>42376</c:v>
                </c:pt>
                <c:pt idx="6716">
                  <c:v>42377</c:v>
                </c:pt>
                <c:pt idx="6717">
                  <c:v>42378</c:v>
                </c:pt>
                <c:pt idx="6718">
                  <c:v>42379</c:v>
                </c:pt>
                <c:pt idx="6719">
                  <c:v>42380</c:v>
                </c:pt>
                <c:pt idx="6720">
                  <c:v>42381</c:v>
                </c:pt>
                <c:pt idx="6721">
                  <c:v>42382</c:v>
                </c:pt>
                <c:pt idx="6722">
                  <c:v>42383</c:v>
                </c:pt>
                <c:pt idx="6723">
                  <c:v>42384</c:v>
                </c:pt>
                <c:pt idx="6724">
                  <c:v>42385</c:v>
                </c:pt>
                <c:pt idx="6725">
                  <c:v>42386</c:v>
                </c:pt>
                <c:pt idx="6726">
                  <c:v>42387</c:v>
                </c:pt>
                <c:pt idx="6727">
                  <c:v>42388</c:v>
                </c:pt>
                <c:pt idx="6728">
                  <c:v>42389</c:v>
                </c:pt>
                <c:pt idx="6729">
                  <c:v>42390</c:v>
                </c:pt>
                <c:pt idx="6730">
                  <c:v>42391</c:v>
                </c:pt>
                <c:pt idx="6731">
                  <c:v>42392</c:v>
                </c:pt>
                <c:pt idx="6732">
                  <c:v>42393</c:v>
                </c:pt>
                <c:pt idx="6733">
                  <c:v>42394</c:v>
                </c:pt>
                <c:pt idx="6734">
                  <c:v>42395</c:v>
                </c:pt>
                <c:pt idx="6735">
                  <c:v>42396</c:v>
                </c:pt>
                <c:pt idx="6736">
                  <c:v>42397</c:v>
                </c:pt>
                <c:pt idx="6737">
                  <c:v>42398</c:v>
                </c:pt>
                <c:pt idx="6738">
                  <c:v>42399</c:v>
                </c:pt>
                <c:pt idx="6739">
                  <c:v>42400</c:v>
                </c:pt>
                <c:pt idx="6740">
                  <c:v>42401</c:v>
                </c:pt>
                <c:pt idx="6741">
                  <c:v>42402</c:v>
                </c:pt>
                <c:pt idx="6742">
                  <c:v>42403</c:v>
                </c:pt>
                <c:pt idx="6743">
                  <c:v>42404</c:v>
                </c:pt>
                <c:pt idx="6744">
                  <c:v>42405</c:v>
                </c:pt>
                <c:pt idx="6745">
                  <c:v>42406</c:v>
                </c:pt>
                <c:pt idx="6746">
                  <c:v>42407</c:v>
                </c:pt>
                <c:pt idx="6747">
                  <c:v>42408</c:v>
                </c:pt>
                <c:pt idx="6748">
                  <c:v>42409</c:v>
                </c:pt>
                <c:pt idx="6749">
                  <c:v>42410</c:v>
                </c:pt>
                <c:pt idx="6750">
                  <c:v>42411</c:v>
                </c:pt>
                <c:pt idx="6751">
                  <c:v>42412</c:v>
                </c:pt>
                <c:pt idx="6752">
                  <c:v>42413</c:v>
                </c:pt>
                <c:pt idx="6753">
                  <c:v>42414</c:v>
                </c:pt>
                <c:pt idx="6754">
                  <c:v>42415</c:v>
                </c:pt>
                <c:pt idx="6755">
                  <c:v>42416</c:v>
                </c:pt>
                <c:pt idx="6756">
                  <c:v>42417</c:v>
                </c:pt>
                <c:pt idx="6757">
                  <c:v>42418</c:v>
                </c:pt>
                <c:pt idx="6758">
                  <c:v>42419</c:v>
                </c:pt>
                <c:pt idx="6759">
                  <c:v>42420</c:v>
                </c:pt>
                <c:pt idx="6760">
                  <c:v>42421</c:v>
                </c:pt>
                <c:pt idx="6761">
                  <c:v>42422</c:v>
                </c:pt>
                <c:pt idx="6762">
                  <c:v>42423</c:v>
                </c:pt>
                <c:pt idx="6763">
                  <c:v>42424</c:v>
                </c:pt>
                <c:pt idx="6764">
                  <c:v>42425</c:v>
                </c:pt>
                <c:pt idx="6765">
                  <c:v>42426</c:v>
                </c:pt>
                <c:pt idx="6766">
                  <c:v>42427</c:v>
                </c:pt>
                <c:pt idx="6767">
                  <c:v>42428</c:v>
                </c:pt>
                <c:pt idx="6768">
                  <c:v>42429</c:v>
                </c:pt>
                <c:pt idx="6769">
                  <c:v>42430</c:v>
                </c:pt>
                <c:pt idx="6770">
                  <c:v>42431</c:v>
                </c:pt>
                <c:pt idx="6771">
                  <c:v>42432</c:v>
                </c:pt>
                <c:pt idx="6772">
                  <c:v>42433</c:v>
                </c:pt>
                <c:pt idx="6773">
                  <c:v>42434</c:v>
                </c:pt>
                <c:pt idx="6774">
                  <c:v>42435</c:v>
                </c:pt>
                <c:pt idx="6775">
                  <c:v>42436</c:v>
                </c:pt>
                <c:pt idx="6776">
                  <c:v>42437</c:v>
                </c:pt>
                <c:pt idx="6777">
                  <c:v>42438</c:v>
                </c:pt>
                <c:pt idx="6778">
                  <c:v>42439</c:v>
                </c:pt>
                <c:pt idx="6779">
                  <c:v>42440</c:v>
                </c:pt>
                <c:pt idx="6780">
                  <c:v>42441</c:v>
                </c:pt>
                <c:pt idx="6781">
                  <c:v>42442</c:v>
                </c:pt>
                <c:pt idx="6782">
                  <c:v>42443</c:v>
                </c:pt>
                <c:pt idx="6783">
                  <c:v>42444</c:v>
                </c:pt>
                <c:pt idx="6784">
                  <c:v>42445</c:v>
                </c:pt>
                <c:pt idx="6785">
                  <c:v>42446</c:v>
                </c:pt>
                <c:pt idx="6786">
                  <c:v>42447</c:v>
                </c:pt>
                <c:pt idx="6787">
                  <c:v>42448</c:v>
                </c:pt>
                <c:pt idx="6788">
                  <c:v>42449</c:v>
                </c:pt>
                <c:pt idx="6789">
                  <c:v>42450</c:v>
                </c:pt>
                <c:pt idx="6790">
                  <c:v>42451</c:v>
                </c:pt>
                <c:pt idx="6791">
                  <c:v>42452</c:v>
                </c:pt>
                <c:pt idx="6792">
                  <c:v>42453</c:v>
                </c:pt>
                <c:pt idx="6793">
                  <c:v>42454</c:v>
                </c:pt>
                <c:pt idx="6794">
                  <c:v>42455</c:v>
                </c:pt>
                <c:pt idx="6795">
                  <c:v>42456</c:v>
                </c:pt>
                <c:pt idx="6796">
                  <c:v>42457</c:v>
                </c:pt>
                <c:pt idx="6797">
                  <c:v>42458</c:v>
                </c:pt>
                <c:pt idx="6798">
                  <c:v>42459</c:v>
                </c:pt>
                <c:pt idx="6799">
                  <c:v>42460</c:v>
                </c:pt>
                <c:pt idx="6800">
                  <c:v>42461</c:v>
                </c:pt>
                <c:pt idx="6801">
                  <c:v>42462</c:v>
                </c:pt>
                <c:pt idx="6802">
                  <c:v>42463</c:v>
                </c:pt>
                <c:pt idx="6803">
                  <c:v>42464</c:v>
                </c:pt>
                <c:pt idx="6804">
                  <c:v>42465</c:v>
                </c:pt>
                <c:pt idx="6805">
                  <c:v>42466</c:v>
                </c:pt>
                <c:pt idx="6806">
                  <c:v>42467</c:v>
                </c:pt>
                <c:pt idx="6807">
                  <c:v>42468</c:v>
                </c:pt>
                <c:pt idx="6808">
                  <c:v>42469</c:v>
                </c:pt>
                <c:pt idx="6809">
                  <c:v>42470</c:v>
                </c:pt>
                <c:pt idx="6810">
                  <c:v>42471</c:v>
                </c:pt>
                <c:pt idx="6811">
                  <c:v>42472</c:v>
                </c:pt>
                <c:pt idx="6812">
                  <c:v>42473</c:v>
                </c:pt>
                <c:pt idx="6813">
                  <c:v>42474</c:v>
                </c:pt>
                <c:pt idx="6814">
                  <c:v>42475</c:v>
                </c:pt>
                <c:pt idx="6815">
                  <c:v>42476</c:v>
                </c:pt>
                <c:pt idx="6816">
                  <c:v>42477</c:v>
                </c:pt>
                <c:pt idx="6817">
                  <c:v>42478</c:v>
                </c:pt>
                <c:pt idx="6818">
                  <c:v>42479</c:v>
                </c:pt>
                <c:pt idx="6819">
                  <c:v>42480</c:v>
                </c:pt>
                <c:pt idx="6820">
                  <c:v>42481</c:v>
                </c:pt>
                <c:pt idx="6821">
                  <c:v>42482</c:v>
                </c:pt>
                <c:pt idx="6822">
                  <c:v>42483</c:v>
                </c:pt>
                <c:pt idx="6823">
                  <c:v>42484</c:v>
                </c:pt>
                <c:pt idx="6824">
                  <c:v>42485</c:v>
                </c:pt>
                <c:pt idx="6825">
                  <c:v>42486</c:v>
                </c:pt>
                <c:pt idx="6826">
                  <c:v>42487</c:v>
                </c:pt>
                <c:pt idx="6827">
                  <c:v>42488</c:v>
                </c:pt>
                <c:pt idx="6828">
                  <c:v>42489</c:v>
                </c:pt>
                <c:pt idx="6829">
                  <c:v>42490</c:v>
                </c:pt>
                <c:pt idx="6830">
                  <c:v>42491</c:v>
                </c:pt>
                <c:pt idx="6831">
                  <c:v>42492</c:v>
                </c:pt>
                <c:pt idx="6832">
                  <c:v>42493</c:v>
                </c:pt>
                <c:pt idx="6833">
                  <c:v>42494</c:v>
                </c:pt>
                <c:pt idx="6834">
                  <c:v>42495</c:v>
                </c:pt>
                <c:pt idx="6835">
                  <c:v>42496</c:v>
                </c:pt>
                <c:pt idx="6836">
                  <c:v>42497</c:v>
                </c:pt>
                <c:pt idx="6837">
                  <c:v>42498</c:v>
                </c:pt>
                <c:pt idx="6838">
                  <c:v>42499</c:v>
                </c:pt>
                <c:pt idx="6839">
                  <c:v>42500</c:v>
                </c:pt>
                <c:pt idx="6840">
                  <c:v>42501</c:v>
                </c:pt>
                <c:pt idx="6841">
                  <c:v>42502</c:v>
                </c:pt>
                <c:pt idx="6842">
                  <c:v>42503</c:v>
                </c:pt>
                <c:pt idx="6843">
                  <c:v>42504</c:v>
                </c:pt>
                <c:pt idx="6844">
                  <c:v>42505</c:v>
                </c:pt>
                <c:pt idx="6845">
                  <c:v>42506</c:v>
                </c:pt>
                <c:pt idx="6846">
                  <c:v>42507</c:v>
                </c:pt>
                <c:pt idx="6847">
                  <c:v>42508</c:v>
                </c:pt>
                <c:pt idx="6848">
                  <c:v>42509</c:v>
                </c:pt>
                <c:pt idx="6849">
                  <c:v>42510</c:v>
                </c:pt>
                <c:pt idx="6850">
                  <c:v>42511</c:v>
                </c:pt>
                <c:pt idx="6851">
                  <c:v>42512</c:v>
                </c:pt>
                <c:pt idx="6852">
                  <c:v>42513</c:v>
                </c:pt>
                <c:pt idx="6853">
                  <c:v>42514</c:v>
                </c:pt>
                <c:pt idx="6854">
                  <c:v>42515</c:v>
                </c:pt>
                <c:pt idx="6855">
                  <c:v>42516</c:v>
                </c:pt>
                <c:pt idx="6856">
                  <c:v>42517</c:v>
                </c:pt>
                <c:pt idx="6857">
                  <c:v>42518</c:v>
                </c:pt>
                <c:pt idx="6858">
                  <c:v>42519</c:v>
                </c:pt>
                <c:pt idx="6859">
                  <c:v>42520</c:v>
                </c:pt>
                <c:pt idx="6860">
                  <c:v>42521</c:v>
                </c:pt>
                <c:pt idx="6861">
                  <c:v>42522</c:v>
                </c:pt>
                <c:pt idx="6862">
                  <c:v>42523</c:v>
                </c:pt>
                <c:pt idx="6863">
                  <c:v>42524</c:v>
                </c:pt>
                <c:pt idx="6864">
                  <c:v>42525</c:v>
                </c:pt>
                <c:pt idx="6865">
                  <c:v>42526</c:v>
                </c:pt>
                <c:pt idx="6866">
                  <c:v>42527</c:v>
                </c:pt>
                <c:pt idx="6867">
                  <c:v>42528</c:v>
                </c:pt>
                <c:pt idx="6868">
                  <c:v>42529</c:v>
                </c:pt>
                <c:pt idx="6869">
                  <c:v>42530</c:v>
                </c:pt>
                <c:pt idx="6870">
                  <c:v>42531</c:v>
                </c:pt>
                <c:pt idx="6871">
                  <c:v>42532</c:v>
                </c:pt>
                <c:pt idx="6872">
                  <c:v>42533</c:v>
                </c:pt>
                <c:pt idx="6873">
                  <c:v>42534</c:v>
                </c:pt>
                <c:pt idx="6874">
                  <c:v>42535</c:v>
                </c:pt>
                <c:pt idx="6875">
                  <c:v>42536</c:v>
                </c:pt>
                <c:pt idx="6876">
                  <c:v>42537</c:v>
                </c:pt>
                <c:pt idx="6877">
                  <c:v>42538</c:v>
                </c:pt>
                <c:pt idx="6878">
                  <c:v>42539</c:v>
                </c:pt>
                <c:pt idx="6879">
                  <c:v>42540</c:v>
                </c:pt>
                <c:pt idx="6880">
                  <c:v>42541</c:v>
                </c:pt>
                <c:pt idx="6881">
                  <c:v>42542</c:v>
                </c:pt>
                <c:pt idx="6882">
                  <c:v>42543</c:v>
                </c:pt>
                <c:pt idx="6883">
                  <c:v>42544</c:v>
                </c:pt>
                <c:pt idx="6884">
                  <c:v>42545</c:v>
                </c:pt>
                <c:pt idx="6885">
                  <c:v>42546</c:v>
                </c:pt>
                <c:pt idx="6886">
                  <c:v>42547</c:v>
                </c:pt>
                <c:pt idx="6887">
                  <c:v>42548</c:v>
                </c:pt>
                <c:pt idx="6888">
                  <c:v>42549</c:v>
                </c:pt>
                <c:pt idx="6889">
                  <c:v>42550</c:v>
                </c:pt>
                <c:pt idx="6890">
                  <c:v>42551</c:v>
                </c:pt>
                <c:pt idx="6891">
                  <c:v>42552</c:v>
                </c:pt>
                <c:pt idx="6892">
                  <c:v>42553</c:v>
                </c:pt>
                <c:pt idx="6893">
                  <c:v>42554</c:v>
                </c:pt>
                <c:pt idx="6894">
                  <c:v>42555</c:v>
                </c:pt>
                <c:pt idx="6895">
                  <c:v>42556</c:v>
                </c:pt>
                <c:pt idx="6896">
                  <c:v>42557</c:v>
                </c:pt>
                <c:pt idx="6897">
                  <c:v>42558</c:v>
                </c:pt>
                <c:pt idx="6898">
                  <c:v>42559</c:v>
                </c:pt>
                <c:pt idx="6899">
                  <c:v>42560</c:v>
                </c:pt>
                <c:pt idx="6900">
                  <c:v>42561</c:v>
                </c:pt>
                <c:pt idx="6901">
                  <c:v>42562</c:v>
                </c:pt>
                <c:pt idx="6902">
                  <c:v>42563</c:v>
                </c:pt>
                <c:pt idx="6903">
                  <c:v>42564</c:v>
                </c:pt>
                <c:pt idx="6904">
                  <c:v>42565</c:v>
                </c:pt>
                <c:pt idx="6905">
                  <c:v>42566</c:v>
                </c:pt>
                <c:pt idx="6906">
                  <c:v>42567</c:v>
                </c:pt>
                <c:pt idx="6907">
                  <c:v>42568</c:v>
                </c:pt>
                <c:pt idx="6908">
                  <c:v>42569</c:v>
                </c:pt>
                <c:pt idx="6909">
                  <c:v>42570</c:v>
                </c:pt>
                <c:pt idx="6910">
                  <c:v>42571</c:v>
                </c:pt>
                <c:pt idx="6911">
                  <c:v>42572</c:v>
                </c:pt>
                <c:pt idx="6912">
                  <c:v>42573</c:v>
                </c:pt>
                <c:pt idx="6913">
                  <c:v>42574</c:v>
                </c:pt>
                <c:pt idx="6914">
                  <c:v>42575</c:v>
                </c:pt>
                <c:pt idx="6915">
                  <c:v>42576</c:v>
                </c:pt>
                <c:pt idx="6916">
                  <c:v>42577</c:v>
                </c:pt>
                <c:pt idx="6917">
                  <c:v>42578</c:v>
                </c:pt>
                <c:pt idx="6918">
                  <c:v>42579</c:v>
                </c:pt>
                <c:pt idx="6919">
                  <c:v>42580</c:v>
                </c:pt>
                <c:pt idx="6920">
                  <c:v>42581</c:v>
                </c:pt>
                <c:pt idx="6921">
                  <c:v>42582</c:v>
                </c:pt>
                <c:pt idx="6922">
                  <c:v>42583</c:v>
                </c:pt>
                <c:pt idx="6923">
                  <c:v>42584</c:v>
                </c:pt>
                <c:pt idx="6924">
                  <c:v>42585</c:v>
                </c:pt>
                <c:pt idx="6925">
                  <c:v>42586</c:v>
                </c:pt>
                <c:pt idx="6926">
                  <c:v>42587</c:v>
                </c:pt>
                <c:pt idx="6927">
                  <c:v>42588</c:v>
                </c:pt>
                <c:pt idx="6928">
                  <c:v>42589</c:v>
                </c:pt>
                <c:pt idx="6929">
                  <c:v>42590</c:v>
                </c:pt>
                <c:pt idx="6930">
                  <c:v>42591</c:v>
                </c:pt>
                <c:pt idx="6931">
                  <c:v>42592</c:v>
                </c:pt>
                <c:pt idx="6932">
                  <c:v>42593</c:v>
                </c:pt>
                <c:pt idx="6933">
                  <c:v>42594</c:v>
                </c:pt>
                <c:pt idx="6934">
                  <c:v>42595</c:v>
                </c:pt>
                <c:pt idx="6935">
                  <c:v>42596</c:v>
                </c:pt>
                <c:pt idx="6936">
                  <c:v>42597</c:v>
                </c:pt>
                <c:pt idx="6937">
                  <c:v>42598</c:v>
                </c:pt>
                <c:pt idx="6938">
                  <c:v>42599</c:v>
                </c:pt>
                <c:pt idx="6939">
                  <c:v>42600</c:v>
                </c:pt>
                <c:pt idx="6940">
                  <c:v>42601</c:v>
                </c:pt>
                <c:pt idx="6941">
                  <c:v>42602</c:v>
                </c:pt>
                <c:pt idx="6942">
                  <c:v>42603</c:v>
                </c:pt>
                <c:pt idx="6943">
                  <c:v>42604</c:v>
                </c:pt>
                <c:pt idx="6944">
                  <c:v>42605</c:v>
                </c:pt>
                <c:pt idx="6945">
                  <c:v>42606</c:v>
                </c:pt>
                <c:pt idx="6946">
                  <c:v>42607</c:v>
                </c:pt>
                <c:pt idx="6947">
                  <c:v>42608</c:v>
                </c:pt>
                <c:pt idx="6948">
                  <c:v>42609</c:v>
                </c:pt>
                <c:pt idx="6949">
                  <c:v>42610</c:v>
                </c:pt>
                <c:pt idx="6950">
                  <c:v>42611</c:v>
                </c:pt>
                <c:pt idx="6951">
                  <c:v>42612</c:v>
                </c:pt>
                <c:pt idx="6952">
                  <c:v>42613</c:v>
                </c:pt>
                <c:pt idx="6953">
                  <c:v>42614</c:v>
                </c:pt>
                <c:pt idx="6954">
                  <c:v>42615</c:v>
                </c:pt>
                <c:pt idx="6955">
                  <c:v>42616</c:v>
                </c:pt>
                <c:pt idx="6956">
                  <c:v>42617</c:v>
                </c:pt>
                <c:pt idx="6957">
                  <c:v>42618</c:v>
                </c:pt>
                <c:pt idx="6958">
                  <c:v>42619</c:v>
                </c:pt>
                <c:pt idx="6959">
                  <c:v>42620</c:v>
                </c:pt>
                <c:pt idx="6960">
                  <c:v>42621</c:v>
                </c:pt>
                <c:pt idx="6961">
                  <c:v>42622</c:v>
                </c:pt>
                <c:pt idx="6962">
                  <c:v>42623</c:v>
                </c:pt>
                <c:pt idx="6963">
                  <c:v>42624</c:v>
                </c:pt>
                <c:pt idx="6964">
                  <c:v>42625</c:v>
                </c:pt>
                <c:pt idx="6965">
                  <c:v>42626</c:v>
                </c:pt>
                <c:pt idx="6966">
                  <c:v>42627</c:v>
                </c:pt>
                <c:pt idx="6967">
                  <c:v>42628</c:v>
                </c:pt>
                <c:pt idx="6968">
                  <c:v>42629</c:v>
                </c:pt>
                <c:pt idx="6969">
                  <c:v>42630</c:v>
                </c:pt>
                <c:pt idx="6970">
                  <c:v>42631</c:v>
                </c:pt>
                <c:pt idx="6971">
                  <c:v>42632</c:v>
                </c:pt>
                <c:pt idx="6972">
                  <c:v>42633</c:v>
                </c:pt>
                <c:pt idx="6973">
                  <c:v>42634</c:v>
                </c:pt>
                <c:pt idx="6974">
                  <c:v>42635</c:v>
                </c:pt>
                <c:pt idx="6975">
                  <c:v>42636</c:v>
                </c:pt>
                <c:pt idx="6976">
                  <c:v>42637</c:v>
                </c:pt>
                <c:pt idx="6977">
                  <c:v>42638</c:v>
                </c:pt>
                <c:pt idx="6978">
                  <c:v>42639</c:v>
                </c:pt>
                <c:pt idx="6979">
                  <c:v>42640</c:v>
                </c:pt>
                <c:pt idx="6980">
                  <c:v>42641</c:v>
                </c:pt>
                <c:pt idx="6981">
                  <c:v>42642</c:v>
                </c:pt>
                <c:pt idx="6982">
                  <c:v>42643</c:v>
                </c:pt>
                <c:pt idx="6983">
                  <c:v>42644</c:v>
                </c:pt>
                <c:pt idx="6984">
                  <c:v>42645</c:v>
                </c:pt>
                <c:pt idx="6985">
                  <c:v>42646</c:v>
                </c:pt>
                <c:pt idx="6986">
                  <c:v>42647</c:v>
                </c:pt>
                <c:pt idx="6987">
                  <c:v>42648</c:v>
                </c:pt>
                <c:pt idx="6988">
                  <c:v>42649</c:v>
                </c:pt>
                <c:pt idx="6989">
                  <c:v>42650</c:v>
                </c:pt>
                <c:pt idx="6990">
                  <c:v>42651</c:v>
                </c:pt>
                <c:pt idx="6991">
                  <c:v>42652</c:v>
                </c:pt>
                <c:pt idx="6992">
                  <c:v>42653</c:v>
                </c:pt>
                <c:pt idx="6993">
                  <c:v>42654</c:v>
                </c:pt>
                <c:pt idx="6994">
                  <c:v>42655</c:v>
                </c:pt>
                <c:pt idx="6995">
                  <c:v>42656</c:v>
                </c:pt>
                <c:pt idx="6996">
                  <c:v>42657</c:v>
                </c:pt>
                <c:pt idx="6997">
                  <c:v>42658</c:v>
                </c:pt>
                <c:pt idx="6998">
                  <c:v>42659</c:v>
                </c:pt>
                <c:pt idx="6999">
                  <c:v>42660</c:v>
                </c:pt>
                <c:pt idx="7000">
                  <c:v>42661</c:v>
                </c:pt>
                <c:pt idx="7001">
                  <c:v>42662</c:v>
                </c:pt>
                <c:pt idx="7002">
                  <c:v>42663</c:v>
                </c:pt>
                <c:pt idx="7003">
                  <c:v>42664</c:v>
                </c:pt>
                <c:pt idx="7004">
                  <c:v>42665</c:v>
                </c:pt>
                <c:pt idx="7005">
                  <c:v>42666</c:v>
                </c:pt>
                <c:pt idx="7006">
                  <c:v>42667</c:v>
                </c:pt>
                <c:pt idx="7007">
                  <c:v>42668</c:v>
                </c:pt>
                <c:pt idx="7008">
                  <c:v>42669</c:v>
                </c:pt>
                <c:pt idx="7009">
                  <c:v>42670</c:v>
                </c:pt>
                <c:pt idx="7010">
                  <c:v>42671</c:v>
                </c:pt>
                <c:pt idx="7011">
                  <c:v>42672</c:v>
                </c:pt>
                <c:pt idx="7012">
                  <c:v>42673</c:v>
                </c:pt>
                <c:pt idx="7013">
                  <c:v>42674</c:v>
                </c:pt>
                <c:pt idx="7014">
                  <c:v>42675</c:v>
                </c:pt>
                <c:pt idx="7015">
                  <c:v>42676</c:v>
                </c:pt>
                <c:pt idx="7016">
                  <c:v>42677</c:v>
                </c:pt>
                <c:pt idx="7017">
                  <c:v>42678</c:v>
                </c:pt>
                <c:pt idx="7018">
                  <c:v>42679</c:v>
                </c:pt>
                <c:pt idx="7019">
                  <c:v>42680</c:v>
                </c:pt>
                <c:pt idx="7020">
                  <c:v>42681</c:v>
                </c:pt>
                <c:pt idx="7021">
                  <c:v>42682</c:v>
                </c:pt>
                <c:pt idx="7022">
                  <c:v>42683</c:v>
                </c:pt>
                <c:pt idx="7023">
                  <c:v>42684</c:v>
                </c:pt>
                <c:pt idx="7024">
                  <c:v>42685</c:v>
                </c:pt>
                <c:pt idx="7025">
                  <c:v>42686</c:v>
                </c:pt>
                <c:pt idx="7026">
                  <c:v>42687</c:v>
                </c:pt>
                <c:pt idx="7027">
                  <c:v>42688</c:v>
                </c:pt>
                <c:pt idx="7028">
                  <c:v>42689</c:v>
                </c:pt>
                <c:pt idx="7029">
                  <c:v>42690</c:v>
                </c:pt>
                <c:pt idx="7030">
                  <c:v>42691</c:v>
                </c:pt>
                <c:pt idx="7031">
                  <c:v>42692</c:v>
                </c:pt>
                <c:pt idx="7032">
                  <c:v>42693</c:v>
                </c:pt>
                <c:pt idx="7033">
                  <c:v>42694</c:v>
                </c:pt>
                <c:pt idx="7034">
                  <c:v>42695</c:v>
                </c:pt>
                <c:pt idx="7035">
                  <c:v>42696</c:v>
                </c:pt>
                <c:pt idx="7036">
                  <c:v>42697</c:v>
                </c:pt>
                <c:pt idx="7037">
                  <c:v>42698</c:v>
                </c:pt>
                <c:pt idx="7038">
                  <c:v>42699</c:v>
                </c:pt>
                <c:pt idx="7039">
                  <c:v>42700</c:v>
                </c:pt>
                <c:pt idx="7040">
                  <c:v>42701</c:v>
                </c:pt>
                <c:pt idx="7041">
                  <c:v>42702</c:v>
                </c:pt>
                <c:pt idx="7042">
                  <c:v>42703</c:v>
                </c:pt>
                <c:pt idx="7043">
                  <c:v>42704</c:v>
                </c:pt>
                <c:pt idx="7044">
                  <c:v>42705</c:v>
                </c:pt>
                <c:pt idx="7045">
                  <c:v>42706</c:v>
                </c:pt>
                <c:pt idx="7046">
                  <c:v>42707</c:v>
                </c:pt>
                <c:pt idx="7047">
                  <c:v>42708</c:v>
                </c:pt>
                <c:pt idx="7048">
                  <c:v>42709</c:v>
                </c:pt>
                <c:pt idx="7049">
                  <c:v>42710</c:v>
                </c:pt>
                <c:pt idx="7050">
                  <c:v>42711</c:v>
                </c:pt>
                <c:pt idx="7051">
                  <c:v>42712</c:v>
                </c:pt>
                <c:pt idx="7052">
                  <c:v>42713</c:v>
                </c:pt>
                <c:pt idx="7053">
                  <c:v>42714</c:v>
                </c:pt>
                <c:pt idx="7054">
                  <c:v>42715</c:v>
                </c:pt>
                <c:pt idx="7055">
                  <c:v>42716</c:v>
                </c:pt>
                <c:pt idx="7056">
                  <c:v>42717</c:v>
                </c:pt>
                <c:pt idx="7057">
                  <c:v>42718</c:v>
                </c:pt>
                <c:pt idx="7058">
                  <c:v>42719</c:v>
                </c:pt>
                <c:pt idx="7059">
                  <c:v>42720</c:v>
                </c:pt>
                <c:pt idx="7060">
                  <c:v>42721</c:v>
                </c:pt>
                <c:pt idx="7061">
                  <c:v>42722</c:v>
                </c:pt>
                <c:pt idx="7062">
                  <c:v>42723</c:v>
                </c:pt>
                <c:pt idx="7063">
                  <c:v>42724</c:v>
                </c:pt>
                <c:pt idx="7064">
                  <c:v>42725</c:v>
                </c:pt>
                <c:pt idx="7065">
                  <c:v>42726</c:v>
                </c:pt>
                <c:pt idx="7066">
                  <c:v>42727</c:v>
                </c:pt>
                <c:pt idx="7067">
                  <c:v>42728</c:v>
                </c:pt>
                <c:pt idx="7068">
                  <c:v>42729</c:v>
                </c:pt>
                <c:pt idx="7069">
                  <c:v>42730</c:v>
                </c:pt>
                <c:pt idx="7070">
                  <c:v>42731</c:v>
                </c:pt>
                <c:pt idx="7071">
                  <c:v>42732</c:v>
                </c:pt>
                <c:pt idx="7072">
                  <c:v>42733</c:v>
                </c:pt>
                <c:pt idx="7073">
                  <c:v>42734</c:v>
                </c:pt>
                <c:pt idx="7074">
                  <c:v>42735</c:v>
                </c:pt>
                <c:pt idx="7075">
                  <c:v>42736</c:v>
                </c:pt>
                <c:pt idx="7076">
                  <c:v>42737</c:v>
                </c:pt>
                <c:pt idx="7077">
                  <c:v>42738</c:v>
                </c:pt>
                <c:pt idx="7078">
                  <c:v>42739</c:v>
                </c:pt>
                <c:pt idx="7079">
                  <c:v>42740</c:v>
                </c:pt>
                <c:pt idx="7080">
                  <c:v>42741</c:v>
                </c:pt>
                <c:pt idx="7081">
                  <c:v>42742</c:v>
                </c:pt>
                <c:pt idx="7082">
                  <c:v>42743</c:v>
                </c:pt>
                <c:pt idx="7083">
                  <c:v>42744</c:v>
                </c:pt>
                <c:pt idx="7084">
                  <c:v>42745</c:v>
                </c:pt>
                <c:pt idx="7085">
                  <c:v>42746</c:v>
                </c:pt>
                <c:pt idx="7086">
                  <c:v>42747</c:v>
                </c:pt>
                <c:pt idx="7087">
                  <c:v>42748</c:v>
                </c:pt>
                <c:pt idx="7088">
                  <c:v>42749</c:v>
                </c:pt>
                <c:pt idx="7089">
                  <c:v>42750</c:v>
                </c:pt>
                <c:pt idx="7090">
                  <c:v>42751</c:v>
                </c:pt>
                <c:pt idx="7091">
                  <c:v>42752</c:v>
                </c:pt>
                <c:pt idx="7092">
                  <c:v>42753</c:v>
                </c:pt>
                <c:pt idx="7093">
                  <c:v>42754</c:v>
                </c:pt>
                <c:pt idx="7094">
                  <c:v>42755</c:v>
                </c:pt>
                <c:pt idx="7095">
                  <c:v>42756</c:v>
                </c:pt>
                <c:pt idx="7096">
                  <c:v>42757</c:v>
                </c:pt>
                <c:pt idx="7097">
                  <c:v>42758</c:v>
                </c:pt>
                <c:pt idx="7098">
                  <c:v>42759</c:v>
                </c:pt>
                <c:pt idx="7099">
                  <c:v>42760</c:v>
                </c:pt>
                <c:pt idx="7100">
                  <c:v>42761</c:v>
                </c:pt>
                <c:pt idx="7101">
                  <c:v>42762</c:v>
                </c:pt>
                <c:pt idx="7102">
                  <c:v>42763</c:v>
                </c:pt>
                <c:pt idx="7103">
                  <c:v>42764</c:v>
                </c:pt>
                <c:pt idx="7104">
                  <c:v>42765</c:v>
                </c:pt>
                <c:pt idx="7105">
                  <c:v>42766</c:v>
                </c:pt>
                <c:pt idx="7106">
                  <c:v>42767</c:v>
                </c:pt>
                <c:pt idx="7107">
                  <c:v>42768</c:v>
                </c:pt>
                <c:pt idx="7108">
                  <c:v>42769</c:v>
                </c:pt>
                <c:pt idx="7109">
                  <c:v>42770</c:v>
                </c:pt>
                <c:pt idx="7110">
                  <c:v>42771</c:v>
                </c:pt>
                <c:pt idx="7111">
                  <c:v>42772</c:v>
                </c:pt>
                <c:pt idx="7112">
                  <c:v>42773</c:v>
                </c:pt>
                <c:pt idx="7113">
                  <c:v>42774</c:v>
                </c:pt>
                <c:pt idx="7114">
                  <c:v>42775</c:v>
                </c:pt>
                <c:pt idx="7115">
                  <c:v>42776</c:v>
                </c:pt>
                <c:pt idx="7116">
                  <c:v>42777</c:v>
                </c:pt>
                <c:pt idx="7117">
                  <c:v>42778</c:v>
                </c:pt>
                <c:pt idx="7118">
                  <c:v>42779</c:v>
                </c:pt>
                <c:pt idx="7119">
                  <c:v>42780</c:v>
                </c:pt>
                <c:pt idx="7120">
                  <c:v>42781</c:v>
                </c:pt>
                <c:pt idx="7121">
                  <c:v>42782</c:v>
                </c:pt>
                <c:pt idx="7122">
                  <c:v>42783</c:v>
                </c:pt>
                <c:pt idx="7123">
                  <c:v>42784</c:v>
                </c:pt>
                <c:pt idx="7124">
                  <c:v>42785</c:v>
                </c:pt>
                <c:pt idx="7125">
                  <c:v>42786</c:v>
                </c:pt>
                <c:pt idx="7126">
                  <c:v>42787</c:v>
                </c:pt>
                <c:pt idx="7127">
                  <c:v>42788</c:v>
                </c:pt>
                <c:pt idx="7128">
                  <c:v>42789</c:v>
                </c:pt>
                <c:pt idx="7129">
                  <c:v>42790</c:v>
                </c:pt>
                <c:pt idx="7130">
                  <c:v>42791</c:v>
                </c:pt>
                <c:pt idx="7131">
                  <c:v>42792</c:v>
                </c:pt>
                <c:pt idx="7132">
                  <c:v>42793</c:v>
                </c:pt>
                <c:pt idx="7133">
                  <c:v>42794</c:v>
                </c:pt>
                <c:pt idx="7134">
                  <c:v>42795</c:v>
                </c:pt>
                <c:pt idx="7135">
                  <c:v>42796</c:v>
                </c:pt>
                <c:pt idx="7136">
                  <c:v>42797</c:v>
                </c:pt>
                <c:pt idx="7137">
                  <c:v>42798</c:v>
                </c:pt>
                <c:pt idx="7138">
                  <c:v>42799</c:v>
                </c:pt>
                <c:pt idx="7139">
                  <c:v>42800</c:v>
                </c:pt>
                <c:pt idx="7140">
                  <c:v>42801</c:v>
                </c:pt>
                <c:pt idx="7141">
                  <c:v>42802</c:v>
                </c:pt>
                <c:pt idx="7142">
                  <c:v>42803</c:v>
                </c:pt>
                <c:pt idx="7143">
                  <c:v>42804</c:v>
                </c:pt>
                <c:pt idx="7144">
                  <c:v>42805</c:v>
                </c:pt>
                <c:pt idx="7145">
                  <c:v>42806</c:v>
                </c:pt>
                <c:pt idx="7146">
                  <c:v>42807</c:v>
                </c:pt>
                <c:pt idx="7147">
                  <c:v>42808</c:v>
                </c:pt>
                <c:pt idx="7148">
                  <c:v>42809</c:v>
                </c:pt>
                <c:pt idx="7149">
                  <c:v>42810</c:v>
                </c:pt>
                <c:pt idx="7150">
                  <c:v>42811</c:v>
                </c:pt>
                <c:pt idx="7151">
                  <c:v>42812</c:v>
                </c:pt>
                <c:pt idx="7152">
                  <c:v>42813</c:v>
                </c:pt>
                <c:pt idx="7153">
                  <c:v>42814</c:v>
                </c:pt>
                <c:pt idx="7154">
                  <c:v>42815</c:v>
                </c:pt>
                <c:pt idx="7155">
                  <c:v>42816</c:v>
                </c:pt>
                <c:pt idx="7156">
                  <c:v>42817</c:v>
                </c:pt>
                <c:pt idx="7157">
                  <c:v>42818</c:v>
                </c:pt>
                <c:pt idx="7158">
                  <c:v>42819</c:v>
                </c:pt>
                <c:pt idx="7159">
                  <c:v>42820</c:v>
                </c:pt>
                <c:pt idx="7160">
                  <c:v>42821</c:v>
                </c:pt>
                <c:pt idx="7161">
                  <c:v>42822</c:v>
                </c:pt>
                <c:pt idx="7162">
                  <c:v>42823</c:v>
                </c:pt>
                <c:pt idx="7163">
                  <c:v>42824</c:v>
                </c:pt>
                <c:pt idx="7164">
                  <c:v>42825</c:v>
                </c:pt>
                <c:pt idx="7165">
                  <c:v>42826</c:v>
                </c:pt>
                <c:pt idx="7166">
                  <c:v>42827</c:v>
                </c:pt>
                <c:pt idx="7167">
                  <c:v>42828</c:v>
                </c:pt>
                <c:pt idx="7168">
                  <c:v>42829</c:v>
                </c:pt>
                <c:pt idx="7169">
                  <c:v>42830</c:v>
                </c:pt>
                <c:pt idx="7170">
                  <c:v>42831</c:v>
                </c:pt>
                <c:pt idx="7171">
                  <c:v>42832</c:v>
                </c:pt>
                <c:pt idx="7172">
                  <c:v>42833</c:v>
                </c:pt>
                <c:pt idx="7173">
                  <c:v>42834</c:v>
                </c:pt>
                <c:pt idx="7174">
                  <c:v>42835</c:v>
                </c:pt>
                <c:pt idx="7175">
                  <c:v>42836</c:v>
                </c:pt>
                <c:pt idx="7176">
                  <c:v>42837</c:v>
                </c:pt>
                <c:pt idx="7177">
                  <c:v>42838</c:v>
                </c:pt>
                <c:pt idx="7178">
                  <c:v>42839</c:v>
                </c:pt>
                <c:pt idx="7179">
                  <c:v>42840</c:v>
                </c:pt>
                <c:pt idx="7180">
                  <c:v>42841</c:v>
                </c:pt>
                <c:pt idx="7181">
                  <c:v>42842</c:v>
                </c:pt>
                <c:pt idx="7182">
                  <c:v>42843</c:v>
                </c:pt>
                <c:pt idx="7183">
                  <c:v>42844</c:v>
                </c:pt>
                <c:pt idx="7184">
                  <c:v>42845</c:v>
                </c:pt>
                <c:pt idx="7185">
                  <c:v>42846</c:v>
                </c:pt>
                <c:pt idx="7186">
                  <c:v>42847</c:v>
                </c:pt>
                <c:pt idx="7187">
                  <c:v>42848</c:v>
                </c:pt>
                <c:pt idx="7188">
                  <c:v>42849</c:v>
                </c:pt>
                <c:pt idx="7189">
                  <c:v>42850</c:v>
                </c:pt>
                <c:pt idx="7190">
                  <c:v>42851</c:v>
                </c:pt>
                <c:pt idx="7191">
                  <c:v>42852</c:v>
                </c:pt>
                <c:pt idx="7192">
                  <c:v>42853</c:v>
                </c:pt>
                <c:pt idx="7193">
                  <c:v>42854</c:v>
                </c:pt>
                <c:pt idx="7194">
                  <c:v>42855</c:v>
                </c:pt>
                <c:pt idx="7195">
                  <c:v>42856</c:v>
                </c:pt>
                <c:pt idx="7196">
                  <c:v>42857</c:v>
                </c:pt>
                <c:pt idx="7197">
                  <c:v>42858</c:v>
                </c:pt>
                <c:pt idx="7198">
                  <c:v>42859</c:v>
                </c:pt>
                <c:pt idx="7199">
                  <c:v>42860</c:v>
                </c:pt>
                <c:pt idx="7200">
                  <c:v>42861</c:v>
                </c:pt>
                <c:pt idx="7201">
                  <c:v>42862</c:v>
                </c:pt>
                <c:pt idx="7202">
                  <c:v>42863</c:v>
                </c:pt>
                <c:pt idx="7203">
                  <c:v>42864</c:v>
                </c:pt>
                <c:pt idx="7204">
                  <c:v>42865</c:v>
                </c:pt>
                <c:pt idx="7205">
                  <c:v>42866</c:v>
                </c:pt>
                <c:pt idx="7206">
                  <c:v>42867</c:v>
                </c:pt>
                <c:pt idx="7207">
                  <c:v>42868</c:v>
                </c:pt>
                <c:pt idx="7208">
                  <c:v>42869</c:v>
                </c:pt>
                <c:pt idx="7209">
                  <c:v>42870</c:v>
                </c:pt>
                <c:pt idx="7210">
                  <c:v>42871</c:v>
                </c:pt>
                <c:pt idx="7211">
                  <c:v>42872</c:v>
                </c:pt>
                <c:pt idx="7212">
                  <c:v>42873</c:v>
                </c:pt>
                <c:pt idx="7213">
                  <c:v>42874</c:v>
                </c:pt>
                <c:pt idx="7214">
                  <c:v>42875</c:v>
                </c:pt>
                <c:pt idx="7215">
                  <c:v>42876</c:v>
                </c:pt>
                <c:pt idx="7216">
                  <c:v>42877</c:v>
                </c:pt>
                <c:pt idx="7217">
                  <c:v>42878</c:v>
                </c:pt>
                <c:pt idx="7218">
                  <c:v>42879</c:v>
                </c:pt>
                <c:pt idx="7219">
                  <c:v>42880</c:v>
                </c:pt>
                <c:pt idx="7220">
                  <c:v>42881</c:v>
                </c:pt>
                <c:pt idx="7221">
                  <c:v>42882</c:v>
                </c:pt>
                <c:pt idx="7222">
                  <c:v>42883</c:v>
                </c:pt>
                <c:pt idx="7223">
                  <c:v>42884</c:v>
                </c:pt>
                <c:pt idx="7224">
                  <c:v>42885</c:v>
                </c:pt>
                <c:pt idx="7225">
                  <c:v>42886</c:v>
                </c:pt>
                <c:pt idx="7226">
                  <c:v>42887</c:v>
                </c:pt>
                <c:pt idx="7227">
                  <c:v>42888</c:v>
                </c:pt>
                <c:pt idx="7228">
                  <c:v>42889</c:v>
                </c:pt>
                <c:pt idx="7229">
                  <c:v>42890</c:v>
                </c:pt>
                <c:pt idx="7230">
                  <c:v>42891</c:v>
                </c:pt>
                <c:pt idx="7231">
                  <c:v>42892</c:v>
                </c:pt>
                <c:pt idx="7232">
                  <c:v>42893</c:v>
                </c:pt>
                <c:pt idx="7233">
                  <c:v>42894</c:v>
                </c:pt>
                <c:pt idx="7234">
                  <c:v>42895</c:v>
                </c:pt>
                <c:pt idx="7235">
                  <c:v>42896</c:v>
                </c:pt>
                <c:pt idx="7236">
                  <c:v>42897</c:v>
                </c:pt>
                <c:pt idx="7237">
                  <c:v>42898</c:v>
                </c:pt>
                <c:pt idx="7238">
                  <c:v>42899</c:v>
                </c:pt>
                <c:pt idx="7239">
                  <c:v>42900</c:v>
                </c:pt>
                <c:pt idx="7240">
                  <c:v>42901</c:v>
                </c:pt>
                <c:pt idx="7241">
                  <c:v>42902</c:v>
                </c:pt>
                <c:pt idx="7242">
                  <c:v>42903</c:v>
                </c:pt>
                <c:pt idx="7243">
                  <c:v>42904</c:v>
                </c:pt>
                <c:pt idx="7244">
                  <c:v>42905</c:v>
                </c:pt>
                <c:pt idx="7245">
                  <c:v>42906</c:v>
                </c:pt>
                <c:pt idx="7246">
                  <c:v>42907</c:v>
                </c:pt>
                <c:pt idx="7247">
                  <c:v>42908</c:v>
                </c:pt>
                <c:pt idx="7248">
                  <c:v>42909</c:v>
                </c:pt>
                <c:pt idx="7249">
                  <c:v>42910</c:v>
                </c:pt>
                <c:pt idx="7250">
                  <c:v>42911</c:v>
                </c:pt>
                <c:pt idx="7251">
                  <c:v>42912</c:v>
                </c:pt>
                <c:pt idx="7252">
                  <c:v>42913</c:v>
                </c:pt>
                <c:pt idx="7253">
                  <c:v>42914</c:v>
                </c:pt>
                <c:pt idx="7254">
                  <c:v>42915</c:v>
                </c:pt>
                <c:pt idx="7255">
                  <c:v>42916</c:v>
                </c:pt>
                <c:pt idx="7256">
                  <c:v>42917</c:v>
                </c:pt>
                <c:pt idx="7257">
                  <c:v>42918</c:v>
                </c:pt>
                <c:pt idx="7258">
                  <c:v>42919</c:v>
                </c:pt>
                <c:pt idx="7259">
                  <c:v>42920</c:v>
                </c:pt>
                <c:pt idx="7260">
                  <c:v>42921</c:v>
                </c:pt>
                <c:pt idx="7261">
                  <c:v>42922</c:v>
                </c:pt>
                <c:pt idx="7262">
                  <c:v>42923</c:v>
                </c:pt>
                <c:pt idx="7263">
                  <c:v>42924</c:v>
                </c:pt>
                <c:pt idx="7264">
                  <c:v>42925</c:v>
                </c:pt>
                <c:pt idx="7265">
                  <c:v>42926</c:v>
                </c:pt>
                <c:pt idx="7266">
                  <c:v>42927</c:v>
                </c:pt>
                <c:pt idx="7267">
                  <c:v>42928</c:v>
                </c:pt>
                <c:pt idx="7268">
                  <c:v>42929</c:v>
                </c:pt>
                <c:pt idx="7269">
                  <c:v>42930</c:v>
                </c:pt>
                <c:pt idx="7270">
                  <c:v>42931</c:v>
                </c:pt>
                <c:pt idx="7271">
                  <c:v>42932</c:v>
                </c:pt>
                <c:pt idx="7272">
                  <c:v>42933</c:v>
                </c:pt>
                <c:pt idx="7273">
                  <c:v>42934</c:v>
                </c:pt>
                <c:pt idx="7274">
                  <c:v>42935</c:v>
                </c:pt>
                <c:pt idx="7275">
                  <c:v>42936</c:v>
                </c:pt>
                <c:pt idx="7276">
                  <c:v>42937</c:v>
                </c:pt>
                <c:pt idx="7277">
                  <c:v>42938</c:v>
                </c:pt>
                <c:pt idx="7278">
                  <c:v>42939</c:v>
                </c:pt>
                <c:pt idx="7279">
                  <c:v>42940</c:v>
                </c:pt>
                <c:pt idx="7280">
                  <c:v>42941</c:v>
                </c:pt>
                <c:pt idx="7281">
                  <c:v>42942</c:v>
                </c:pt>
                <c:pt idx="7282">
                  <c:v>42943</c:v>
                </c:pt>
                <c:pt idx="7283">
                  <c:v>42944</c:v>
                </c:pt>
                <c:pt idx="7284">
                  <c:v>42945</c:v>
                </c:pt>
                <c:pt idx="7285">
                  <c:v>42946</c:v>
                </c:pt>
                <c:pt idx="7286">
                  <c:v>42947</c:v>
                </c:pt>
                <c:pt idx="7287">
                  <c:v>42948</c:v>
                </c:pt>
                <c:pt idx="7288">
                  <c:v>42949</c:v>
                </c:pt>
                <c:pt idx="7289">
                  <c:v>42950</c:v>
                </c:pt>
                <c:pt idx="7290">
                  <c:v>42951</c:v>
                </c:pt>
                <c:pt idx="7291">
                  <c:v>42952</c:v>
                </c:pt>
                <c:pt idx="7292">
                  <c:v>42953</c:v>
                </c:pt>
                <c:pt idx="7293">
                  <c:v>42954</c:v>
                </c:pt>
                <c:pt idx="7294">
                  <c:v>42955</c:v>
                </c:pt>
                <c:pt idx="7295">
                  <c:v>42956</c:v>
                </c:pt>
                <c:pt idx="7296">
                  <c:v>42957</c:v>
                </c:pt>
                <c:pt idx="7297">
                  <c:v>42958</c:v>
                </c:pt>
                <c:pt idx="7298">
                  <c:v>42959</c:v>
                </c:pt>
                <c:pt idx="7299">
                  <c:v>42960</c:v>
                </c:pt>
                <c:pt idx="7300">
                  <c:v>42961</c:v>
                </c:pt>
                <c:pt idx="7301">
                  <c:v>42962</c:v>
                </c:pt>
                <c:pt idx="7302">
                  <c:v>42963</c:v>
                </c:pt>
                <c:pt idx="7303">
                  <c:v>42964</c:v>
                </c:pt>
                <c:pt idx="7304">
                  <c:v>42965</c:v>
                </c:pt>
                <c:pt idx="7305">
                  <c:v>42966</c:v>
                </c:pt>
                <c:pt idx="7306">
                  <c:v>42967</c:v>
                </c:pt>
                <c:pt idx="7307">
                  <c:v>42968</c:v>
                </c:pt>
                <c:pt idx="7308">
                  <c:v>42969</c:v>
                </c:pt>
                <c:pt idx="7309">
                  <c:v>42970</c:v>
                </c:pt>
                <c:pt idx="7310">
                  <c:v>42971</c:v>
                </c:pt>
                <c:pt idx="7311">
                  <c:v>42972</c:v>
                </c:pt>
                <c:pt idx="7312">
                  <c:v>42973</c:v>
                </c:pt>
                <c:pt idx="7313">
                  <c:v>42974</c:v>
                </c:pt>
                <c:pt idx="7314">
                  <c:v>42975</c:v>
                </c:pt>
                <c:pt idx="7315">
                  <c:v>42976</c:v>
                </c:pt>
                <c:pt idx="7316">
                  <c:v>42977</c:v>
                </c:pt>
                <c:pt idx="7317">
                  <c:v>42978</c:v>
                </c:pt>
                <c:pt idx="7318">
                  <c:v>42979</c:v>
                </c:pt>
                <c:pt idx="7319">
                  <c:v>42980</c:v>
                </c:pt>
                <c:pt idx="7320">
                  <c:v>42981</c:v>
                </c:pt>
                <c:pt idx="7321">
                  <c:v>42982</c:v>
                </c:pt>
                <c:pt idx="7322">
                  <c:v>42983</c:v>
                </c:pt>
                <c:pt idx="7323">
                  <c:v>42984</c:v>
                </c:pt>
                <c:pt idx="7324">
                  <c:v>42985</c:v>
                </c:pt>
                <c:pt idx="7325">
                  <c:v>42986</c:v>
                </c:pt>
                <c:pt idx="7326">
                  <c:v>42987</c:v>
                </c:pt>
                <c:pt idx="7327">
                  <c:v>42988</c:v>
                </c:pt>
                <c:pt idx="7328">
                  <c:v>42989</c:v>
                </c:pt>
                <c:pt idx="7329">
                  <c:v>42990</c:v>
                </c:pt>
                <c:pt idx="7330">
                  <c:v>42991</c:v>
                </c:pt>
                <c:pt idx="7331">
                  <c:v>42992</c:v>
                </c:pt>
                <c:pt idx="7332">
                  <c:v>42993</c:v>
                </c:pt>
                <c:pt idx="7333">
                  <c:v>42994</c:v>
                </c:pt>
                <c:pt idx="7334">
                  <c:v>42995</c:v>
                </c:pt>
                <c:pt idx="7335">
                  <c:v>42996</c:v>
                </c:pt>
                <c:pt idx="7336">
                  <c:v>42997</c:v>
                </c:pt>
                <c:pt idx="7337">
                  <c:v>42998</c:v>
                </c:pt>
                <c:pt idx="7338">
                  <c:v>42999</c:v>
                </c:pt>
                <c:pt idx="7339">
                  <c:v>43000</c:v>
                </c:pt>
                <c:pt idx="7340">
                  <c:v>43001</c:v>
                </c:pt>
                <c:pt idx="7341">
                  <c:v>43002</c:v>
                </c:pt>
                <c:pt idx="7342">
                  <c:v>43003</c:v>
                </c:pt>
                <c:pt idx="7343">
                  <c:v>43004</c:v>
                </c:pt>
                <c:pt idx="7344">
                  <c:v>43005</c:v>
                </c:pt>
                <c:pt idx="7345">
                  <c:v>43006</c:v>
                </c:pt>
                <c:pt idx="7346">
                  <c:v>43007</c:v>
                </c:pt>
                <c:pt idx="7347">
                  <c:v>43008</c:v>
                </c:pt>
                <c:pt idx="7348">
                  <c:v>43009</c:v>
                </c:pt>
                <c:pt idx="7349">
                  <c:v>43010</c:v>
                </c:pt>
                <c:pt idx="7350">
                  <c:v>43011</c:v>
                </c:pt>
                <c:pt idx="7351">
                  <c:v>43012</c:v>
                </c:pt>
                <c:pt idx="7352">
                  <c:v>43013</c:v>
                </c:pt>
                <c:pt idx="7353">
                  <c:v>43014</c:v>
                </c:pt>
                <c:pt idx="7354">
                  <c:v>43015</c:v>
                </c:pt>
                <c:pt idx="7355">
                  <c:v>43016</c:v>
                </c:pt>
                <c:pt idx="7356">
                  <c:v>43017</c:v>
                </c:pt>
                <c:pt idx="7357">
                  <c:v>43018</c:v>
                </c:pt>
                <c:pt idx="7358">
                  <c:v>43019</c:v>
                </c:pt>
                <c:pt idx="7359">
                  <c:v>43020</c:v>
                </c:pt>
                <c:pt idx="7360">
                  <c:v>43021</c:v>
                </c:pt>
                <c:pt idx="7361">
                  <c:v>43022</c:v>
                </c:pt>
                <c:pt idx="7362">
                  <c:v>43023</c:v>
                </c:pt>
                <c:pt idx="7363">
                  <c:v>43024</c:v>
                </c:pt>
                <c:pt idx="7364">
                  <c:v>43025</c:v>
                </c:pt>
                <c:pt idx="7365">
                  <c:v>43026</c:v>
                </c:pt>
                <c:pt idx="7366">
                  <c:v>43027</c:v>
                </c:pt>
                <c:pt idx="7367">
                  <c:v>43028</c:v>
                </c:pt>
                <c:pt idx="7368">
                  <c:v>43029</c:v>
                </c:pt>
                <c:pt idx="7369">
                  <c:v>43030</c:v>
                </c:pt>
                <c:pt idx="7370">
                  <c:v>43031</c:v>
                </c:pt>
                <c:pt idx="7371">
                  <c:v>43032</c:v>
                </c:pt>
                <c:pt idx="7372">
                  <c:v>43033</c:v>
                </c:pt>
                <c:pt idx="7373">
                  <c:v>43034</c:v>
                </c:pt>
                <c:pt idx="7374">
                  <c:v>43035</c:v>
                </c:pt>
                <c:pt idx="7375">
                  <c:v>43036</c:v>
                </c:pt>
                <c:pt idx="7376">
                  <c:v>43037</c:v>
                </c:pt>
                <c:pt idx="7377">
                  <c:v>43038</c:v>
                </c:pt>
                <c:pt idx="7378">
                  <c:v>43039</c:v>
                </c:pt>
                <c:pt idx="7379">
                  <c:v>43040</c:v>
                </c:pt>
                <c:pt idx="7380">
                  <c:v>43041</c:v>
                </c:pt>
                <c:pt idx="7381">
                  <c:v>43042</c:v>
                </c:pt>
                <c:pt idx="7382">
                  <c:v>43043</c:v>
                </c:pt>
                <c:pt idx="7383">
                  <c:v>43044</c:v>
                </c:pt>
                <c:pt idx="7384">
                  <c:v>43045</c:v>
                </c:pt>
                <c:pt idx="7385">
                  <c:v>43046</c:v>
                </c:pt>
                <c:pt idx="7386">
                  <c:v>43047</c:v>
                </c:pt>
                <c:pt idx="7387">
                  <c:v>43048</c:v>
                </c:pt>
                <c:pt idx="7388">
                  <c:v>43049</c:v>
                </c:pt>
                <c:pt idx="7389">
                  <c:v>43050</c:v>
                </c:pt>
                <c:pt idx="7390">
                  <c:v>43051</c:v>
                </c:pt>
                <c:pt idx="7391">
                  <c:v>43052</c:v>
                </c:pt>
                <c:pt idx="7392">
                  <c:v>43053</c:v>
                </c:pt>
                <c:pt idx="7393">
                  <c:v>43054</c:v>
                </c:pt>
                <c:pt idx="7394">
                  <c:v>43055</c:v>
                </c:pt>
                <c:pt idx="7395">
                  <c:v>43056</c:v>
                </c:pt>
                <c:pt idx="7396">
                  <c:v>43057</c:v>
                </c:pt>
                <c:pt idx="7397">
                  <c:v>43058</c:v>
                </c:pt>
                <c:pt idx="7398">
                  <c:v>43059</c:v>
                </c:pt>
                <c:pt idx="7399">
                  <c:v>43060</c:v>
                </c:pt>
                <c:pt idx="7400">
                  <c:v>43061</c:v>
                </c:pt>
                <c:pt idx="7401">
                  <c:v>43062</c:v>
                </c:pt>
                <c:pt idx="7402">
                  <c:v>43063</c:v>
                </c:pt>
                <c:pt idx="7403">
                  <c:v>43064</c:v>
                </c:pt>
                <c:pt idx="7404">
                  <c:v>43065</c:v>
                </c:pt>
                <c:pt idx="7405">
                  <c:v>43066</c:v>
                </c:pt>
                <c:pt idx="7406">
                  <c:v>43067</c:v>
                </c:pt>
                <c:pt idx="7407">
                  <c:v>43068</c:v>
                </c:pt>
                <c:pt idx="7408">
                  <c:v>43069</c:v>
                </c:pt>
                <c:pt idx="7409">
                  <c:v>43070</c:v>
                </c:pt>
                <c:pt idx="7410">
                  <c:v>43071</c:v>
                </c:pt>
                <c:pt idx="7411">
                  <c:v>43072</c:v>
                </c:pt>
                <c:pt idx="7412">
                  <c:v>43073</c:v>
                </c:pt>
                <c:pt idx="7413">
                  <c:v>43074</c:v>
                </c:pt>
                <c:pt idx="7414">
                  <c:v>43075</c:v>
                </c:pt>
                <c:pt idx="7415">
                  <c:v>43076</c:v>
                </c:pt>
                <c:pt idx="7416">
                  <c:v>43077</c:v>
                </c:pt>
                <c:pt idx="7417">
                  <c:v>43078</c:v>
                </c:pt>
                <c:pt idx="7418">
                  <c:v>43079</c:v>
                </c:pt>
                <c:pt idx="7419">
                  <c:v>43080</c:v>
                </c:pt>
                <c:pt idx="7420">
                  <c:v>43081</c:v>
                </c:pt>
                <c:pt idx="7421">
                  <c:v>43082</c:v>
                </c:pt>
                <c:pt idx="7422">
                  <c:v>43083</c:v>
                </c:pt>
                <c:pt idx="7423">
                  <c:v>43084</c:v>
                </c:pt>
                <c:pt idx="7424">
                  <c:v>43085</c:v>
                </c:pt>
                <c:pt idx="7425">
                  <c:v>43086</c:v>
                </c:pt>
                <c:pt idx="7426">
                  <c:v>43087</c:v>
                </c:pt>
                <c:pt idx="7427">
                  <c:v>43088</c:v>
                </c:pt>
                <c:pt idx="7428">
                  <c:v>43089</c:v>
                </c:pt>
                <c:pt idx="7429">
                  <c:v>43090</c:v>
                </c:pt>
                <c:pt idx="7430">
                  <c:v>43091</c:v>
                </c:pt>
                <c:pt idx="7431">
                  <c:v>43092</c:v>
                </c:pt>
                <c:pt idx="7432">
                  <c:v>43093</c:v>
                </c:pt>
                <c:pt idx="7433">
                  <c:v>43094</c:v>
                </c:pt>
                <c:pt idx="7434">
                  <c:v>43095</c:v>
                </c:pt>
                <c:pt idx="7435">
                  <c:v>43096</c:v>
                </c:pt>
                <c:pt idx="7436">
                  <c:v>43097</c:v>
                </c:pt>
                <c:pt idx="7437">
                  <c:v>43098</c:v>
                </c:pt>
                <c:pt idx="7438">
                  <c:v>43099</c:v>
                </c:pt>
                <c:pt idx="7439">
                  <c:v>43100</c:v>
                </c:pt>
                <c:pt idx="7440">
                  <c:v>43101</c:v>
                </c:pt>
                <c:pt idx="7441">
                  <c:v>43102</c:v>
                </c:pt>
                <c:pt idx="7442">
                  <c:v>43103</c:v>
                </c:pt>
                <c:pt idx="7443">
                  <c:v>43104</c:v>
                </c:pt>
                <c:pt idx="7444">
                  <c:v>43105</c:v>
                </c:pt>
                <c:pt idx="7445">
                  <c:v>43106</c:v>
                </c:pt>
                <c:pt idx="7446">
                  <c:v>43107</c:v>
                </c:pt>
                <c:pt idx="7447">
                  <c:v>43108</c:v>
                </c:pt>
                <c:pt idx="7448">
                  <c:v>43109</c:v>
                </c:pt>
                <c:pt idx="7449">
                  <c:v>43110</c:v>
                </c:pt>
                <c:pt idx="7450">
                  <c:v>43111</c:v>
                </c:pt>
                <c:pt idx="7451">
                  <c:v>43112</c:v>
                </c:pt>
                <c:pt idx="7452">
                  <c:v>43113</c:v>
                </c:pt>
                <c:pt idx="7453">
                  <c:v>43114</c:v>
                </c:pt>
                <c:pt idx="7454">
                  <c:v>43115</c:v>
                </c:pt>
                <c:pt idx="7455">
                  <c:v>43116</c:v>
                </c:pt>
                <c:pt idx="7456">
                  <c:v>43117</c:v>
                </c:pt>
                <c:pt idx="7457">
                  <c:v>43118</c:v>
                </c:pt>
                <c:pt idx="7458">
                  <c:v>43119</c:v>
                </c:pt>
                <c:pt idx="7459">
                  <c:v>43120</c:v>
                </c:pt>
                <c:pt idx="7460">
                  <c:v>43121</c:v>
                </c:pt>
                <c:pt idx="7461">
                  <c:v>43122</c:v>
                </c:pt>
                <c:pt idx="7462">
                  <c:v>43123</c:v>
                </c:pt>
                <c:pt idx="7463">
                  <c:v>43124</c:v>
                </c:pt>
                <c:pt idx="7464">
                  <c:v>43125</c:v>
                </c:pt>
                <c:pt idx="7465">
                  <c:v>43126</c:v>
                </c:pt>
                <c:pt idx="7466">
                  <c:v>43127</c:v>
                </c:pt>
                <c:pt idx="7467">
                  <c:v>43128</c:v>
                </c:pt>
                <c:pt idx="7468">
                  <c:v>43129</c:v>
                </c:pt>
                <c:pt idx="7469">
                  <c:v>43130</c:v>
                </c:pt>
                <c:pt idx="7470">
                  <c:v>43131</c:v>
                </c:pt>
                <c:pt idx="7471">
                  <c:v>43132</c:v>
                </c:pt>
                <c:pt idx="7472">
                  <c:v>43133</c:v>
                </c:pt>
                <c:pt idx="7473">
                  <c:v>43134</c:v>
                </c:pt>
                <c:pt idx="7474">
                  <c:v>43135</c:v>
                </c:pt>
                <c:pt idx="7475">
                  <c:v>43136</c:v>
                </c:pt>
                <c:pt idx="7476">
                  <c:v>43137</c:v>
                </c:pt>
                <c:pt idx="7477">
                  <c:v>43138</c:v>
                </c:pt>
                <c:pt idx="7478">
                  <c:v>43139</c:v>
                </c:pt>
                <c:pt idx="7479">
                  <c:v>43140</c:v>
                </c:pt>
                <c:pt idx="7480">
                  <c:v>43141</c:v>
                </c:pt>
                <c:pt idx="7481">
                  <c:v>43142</c:v>
                </c:pt>
                <c:pt idx="7482">
                  <c:v>43143</c:v>
                </c:pt>
                <c:pt idx="7483">
                  <c:v>43144</c:v>
                </c:pt>
                <c:pt idx="7484">
                  <c:v>43145</c:v>
                </c:pt>
                <c:pt idx="7485">
                  <c:v>43146</c:v>
                </c:pt>
                <c:pt idx="7486">
                  <c:v>43147</c:v>
                </c:pt>
                <c:pt idx="7487">
                  <c:v>43148</c:v>
                </c:pt>
                <c:pt idx="7488">
                  <c:v>43149</c:v>
                </c:pt>
                <c:pt idx="7489">
                  <c:v>43150</c:v>
                </c:pt>
                <c:pt idx="7490">
                  <c:v>43151</c:v>
                </c:pt>
                <c:pt idx="7491">
                  <c:v>43152</c:v>
                </c:pt>
                <c:pt idx="7492">
                  <c:v>43153</c:v>
                </c:pt>
                <c:pt idx="7493">
                  <c:v>43154</c:v>
                </c:pt>
                <c:pt idx="7494">
                  <c:v>43155</c:v>
                </c:pt>
                <c:pt idx="7495">
                  <c:v>43156</c:v>
                </c:pt>
                <c:pt idx="7496">
                  <c:v>43157</c:v>
                </c:pt>
                <c:pt idx="7497">
                  <c:v>43158</c:v>
                </c:pt>
                <c:pt idx="7498">
                  <c:v>43159</c:v>
                </c:pt>
                <c:pt idx="7499">
                  <c:v>43160</c:v>
                </c:pt>
                <c:pt idx="7500">
                  <c:v>43161</c:v>
                </c:pt>
                <c:pt idx="7501">
                  <c:v>43162</c:v>
                </c:pt>
                <c:pt idx="7502">
                  <c:v>43163</c:v>
                </c:pt>
                <c:pt idx="7503">
                  <c:v>43164</c:v>
                </c:pt>
                <c:pt idx="7504">
                  <c:v>43165</c:v>
                </c:pt>
                <c:pt idx="7505">
                  <c:v>43166</c:v>
                </c:pt>
                <c:pt idx="7506">
                  <c:v>43167</c:v>
                </c:pt>
                <c:pt idx="7507">
                  <c:v>43168</c:v>
                </c:pt>
                <c:pt idx="7508">
                  <c:v>43169</c:v>
                </c:pt>
                <c:pt idx="7509">
                  <c:v>43170</c:v>
                </c:pt>
                <c:pt idx="7510">
                  <c:v>43171</c:v>
                </c:pt>
                <c:pt idx="7511">
                  <c:v>43172</c:v>
                </c:pt>
                <c:pt idx="7512">
                  <c:v>43173</c:v>
                </c:pt>
                <c:pt idx="7513">
                  <c:v>43174</c:v>
                </c:pt>
                <c:pt idx="7514">
                  <c:v>43175</c:v>
                </c:pt>
                <c:pt idx="7515">
                  <c:v>43176</c:v>
                </c:pt>
                <c:pt idx="7516">
                  <c:v>43177</c:v>
                </c:pt>
                <c:pt idx="7517">
                  <c:v>43178</c:v>
                </c:pt>
                <c:pt idx="7518">
                  <c:v>43179</c:v>
                </c:pt>
                <c:pt idx="7519">
                  <c:v>43180</c:v>
                </c:pt>
                <c:pt idx="7520">
                  <c:v>43181</c:v>
                </c:pt>
                <c:pt idx="7521">
                  <c:v>43182</c:v>
                </c:pt>
                <c:pt idx="7522">
                  <c:v>43183</c:v>
                </c:pt>
                <c:pt idx="7523">
                  <c:v>43184</c:v>
                </c:pt>
                <c:pt idx="7524">
                  <c:v>43185</c:v>
                </c:pt>
                <c:pt idx="7525">
                  <c:v>43186</c:v>
                </c:pt>
                <c:pt idx="7526">
                  <c:v>43187</c:v>
                </c:pt>
                <c:pt idx="7527">
                  <c:v>43188</c:v>
                </c:pt>
                <c:pt idx="7528">
                  <c:v>43189</c:v>
                </c:pt>
                <c:pt idx="7529">
                  <c:v>43190</c:v>
                </c:pt>
                <c:pt idx="7530">
                  <c:v>43191</c:v>
                </c:pt>
                <c:pt idx="7531">
                  <c:v>43192</c:v>
                </c:pt>
                <c:pt idx="7532">
                  <c:v>43193</c:v>
                </c:pt>
                <c:pt idx="7533">
                  <c:v>43194</c:v>
                </c:pt>
                <c:pt idx="7534">
                  <c:v>43195</c:v>
                </c:pt>
                <c:pt idx="7535">
                  <c:v>43196</c:v>
                </c:pt>
                <c:pt idx="7536">
                  <c:v>43197</c:v>
                </c:pt>
                <c:pt idx="7537">
                  <c:v>43198</c:v>
                </c:pt>
                <c:pt idx="7538">
                  <c:v>43199</c:v>
                </c:pt>
                <c:pt idx="7539">
                  <c:v>43200</c:v>
                </c:pt>
                <c:pt idx="7540">
                  <c:v>43201</c:v>
                </c:pt>
                <c:pt idx="7541">
                  <c:v>43202</c:v>
                </c:pt>
                <c:pt idx="7542">
                  <c:v>43203</c:v>
                </c:pt>
                <c:pt idx="7543">
                  <c:v>43204</c:v>
                </c:pt>
                <c:pt idx="7544">
                  <c:v>43205</c:v>
                </c:pt>
                <c:pt idx="7545">
                  <c:v>43206</c:v>
                </c:pt>
                <c:pt idx="7546">
                  <c:v>43207</c:v>
                </c:pt>
                <c:pt idx="7547">
                  <c:v>43208</c:v>
                </c:pt>
                <c:pt idx="7548">
                  <c:v>43209</c:v>
                </c:pt>
                <c:pt idx="7549">
                  <c:v>43210</c:v>
                </c:pt>
                <c:pt idx="7550">
                  <c:v>43211</c:v>
                </c:pt>
                <c:pt idx="7551">
                  <c:v>43212</c:v>
                </c:pt>
                <c:pt idx="7552">
                  <c:v>43213</c:v>
                </c:pt>
                <c:pt idx="7553">
                  <c:v>43214</c:v>
                </c:pt>
                <c:pt idx="7554">
                  <c:v>43215</c:v>
                </c:pt>
                <c:pt idx="7555">
                  <c:v>43216</c:v>
                </c:pt>
                <c:pt idx="7556">
                  <c:v>43217</c:v>
                </c:pt>
                <c:pt idx="7557">
                  <c:v>43218</c:v>
                </c:pt>
                <c:pt idx="7558">
                  <c:v>43219</c:v>
                </c:pt>
                <c:pt idx="7559">
                  <c:v>43220</c:v>
                </c:pt>
                <c:pt idx="7560">
                  <c:v>43221</c:v>
                </c:pt>
                <c:pt idx="7561">
                  <c:v>43222</c:v>
                </c:pt>
                <c:pt idx="7562">
                  <c:v>43223</c:v>
                </c:pt>
                <c:pt idx="7563">
                  <c:v>43224</c:v>
                </c:pt>
                <c:pt idx="7564">
                  <c:v>43225</c:v>
                </c:pt>
                <c:pt idx="7565">
                  <c:v>43226</c:v>
                </c:pt>
                <c:pt idx="7566">
                  <c:v>43227</c:v>
                </c:pt>
                <c:pt idx="7567">
                  <c:v>43228</c:v>
                </c:pt>
                <c:pt idx="7568">
                  <c:v>43229</c:v>
                </c:pt>
                <c:pt idx="7569">
                  <c:v>43230</c:v>
                </c:pt>
                <c:pt idx="7570">
                  <c:v>43231</c:v>
                </c:pt>
                <c:pt idx="7571">
                  <c:v>43232</c:v>
                </c:pt>
                <c:pt idx="7572">
                  <c:v>43233</c:v>
                </c:pt>
                <c:pt idx="7573">
                  <c:v>43234</c:v>
                </c:pt>
                <c:pt idx="7574">
                  <c:v>43235</c:v>
                </c:pt>
                <c:pt idx="7575">
                  <c:v>43236</c:v>
                </c:pt>
                <c:pt idx="7576">
                  <c:v>43237</c:v>
                </c:pt>
                <c:pt idx="7577">
                  <c:v>43238</c:v>
                </c:pt>
                <c:pt idx="7578">
                  <c:v>43239</c:v>
                </c:pt>
                <c:pt idx="7579">
                  <c:v>43240</c:v>
                </c:pt>
                <c:pt idx="7580">
                  <c:v>43241</c:v>
                </c:pt>
                <c:pt idx="7581">
                  <c:v>43242</c:v>
                </c:pt>
                <c:pt idx="7582">
                  <c:v>43243</c:v>
                </c:pt>
                <c:pt idx="7583">
                  <c:v>43244</c:v>
                </c:pt>
                <c:pt idx="7584">
                  <c:v>43245</c:v>
                </c:pt>
                <c:pt idx="7585">
                  <c:v>43246</c:v>
                </c:pt>
                <c:pt idx="7586">
                  <c:v>43247</c:v>
                </c:pt>
                <c:pt idx="7587">
                  <c:v>43248</c:v>
                </c:pt>
                <c:pt idx="7588">
                  <c:v>43249</c:v>
                </c:pt>
                <c:pt idx="7589">
                  <c:v>43250</c:v>
                </c:pt>
                <c:pt idx="7590">
                  <c:v>43251</c:v>
                </c:pt>
                <c:pt idx="7591">
                  <c:v>43252</c:v>
                </c:pt>
                <c:pt idx="7592">
                  <c:v>43253</c:v>
                </c:pt>
                <c:pt idx="7593">
                  <c:v>43254</c:v>
                </c:pt>
                <c:pt idx="7594">
                  <c:v>43255</c:v>
                </c:pt>
                <c:pt idx="7595">
                  <c:v>43256</c:v>
                </c:pt>
                <c:pt idx="7596">
                  <c:v>43257</c:v>
                </c:pt>
                <c:pt idx="7597">
                  <c:v>43258</c:v>
                </c:pt>
                <c:pt idx="7598">
                  <c:v>43259</c:v>
                </c:pt>
                <c:pt idx="7599">
                  <c:v>43260</c:v>
                </c:pt>
                <c:pt idx="7600">
                  <c:v>43261</c:v>
                </c:pt>
                <c:pt idx="7601">
                  <c:v>43262</c:v>
                </c:pt>
                <c:pt idx="7602">
                  <c:v>43263</c:v>
                </c:pt>
                <c:pt idx="7603">
                  <c:v>43264</c:v>
                </c:pt>
                <c:pt idx="7604">
                  <c:v>43265</c:v>
                </c:pt>
                <c:pt idx="7605">
                  <c:v>43266</c:v>
                </c:pt>
                <c:pt idx="7606">
                  <c:v>43267</c:v>
                </c:pt>
                <c:pt idx="7607">
                  <c:v>43268</c:v>
                </c:pt>
                <c:pt idx="7608">
                  <c:v>43269</c:v>
                </c:pt>
                <c:pt idx="7609">
                  <c:v>43270</c:v>
                </c:pt>
                <c:pt idx="7610">
                  <c:v>43271</c:v>
                </c:pt>
                <c:pt idx="7611">
                  <c:v>43272</c:v>
                </c:pt>
                <c:pt idx="7612">
                  <c:v>43273</c:v>
                </c:pt>
                <c:pt idx="7613">
                  <c:v>43274</c:v>
                </c:pt>
                <c:pt idx="7614">
                  <c:v>43275</c:v>
                </c:pt>
                <c:pt idx="7615">
                  <c:v>43276</c:v>
                </c:pt>
                <c:pt idx="7616">
                  <c:v>43277</c:v>
                </c:pt>
                <c:pt idx="7617">
                  <c:v>43278</c:v>
                </c:pt>
                <c:pt idx="7618">
                  <c:v>43279</c:v>
                </c:pt>
                <c:pt idx="7619">
                  <c:v>43280</c:v>
                </c:pt>
                <c:pt idx="7620">
                  <c:v>43281</c:v>
                </c:pt>
                <c:pt idx="7621">
                  <c:v>43282</c:v>
                </c:pt>
                <c:pt idx="7622">
                  <c:v>43283</c:v>
                </c:pt>
                <c:pt idx="7623">
                  <c:v>43284</c:v>
                </c:pt>
                <c:pt idx="7624">
                  <c:v>43285</c:v>
                </c:pt>
                <c:pt idx="7625">
                  <c:v>43286</c:v>
                </c:pt>
                <c:pt idx="7626">
                  <c:v>43287</c:v>
                </c:pt>
                <c:pt idx="7627">
                  <c:v>43288</c:v>
                </c:pt>
                <c:pt idx="7628">
                  <c:v>43289</c:v>
                </c:pt>
                <c:pt idx="7629">
                  <c:v>43290</c:v>
                </c:pt>
                <c:pt idx="7630">
                  <c:v>43291</c:v>
                </c:pt>
                <c:pt idx="7631">
                  <c:v>43292</c:v>
                </c:pt>
                <c:pt idx="7632">
                  <c:v>43293</c:v>
                </c:pt>
                <c:pt idx="7633">
                  <c:v>43294</c:v>
                </c:pt>
                <c:pt idx="7634">
                  <c:v>43295</c:v>
                </c:pt>
                <c:pt idx="7635">
                  <c:v>43296</c:v>
                </c:pt>
                <c:pt idx="7636">
                  <c:v>43297</c:v>
                </c:pt>
                <c:pt idx="7637">
                  <c:v>43298</c:v>
                </c:pt>
                <c:pt idx="7638">
                  <c:v>43299</c:v>
                </c:pt>
                <c:pt idx="7639">
                  <c:v>43300</c:v>
                </c:pt>
                <c:pt idx="7640">
                  <c:v>43301</c:v>
                </c:pt>
                <c:pt idx="7641">
                  <c:v>43302</c:v>
                </c:pt>
                <c:pt idx="7642">
                  <c:v>43303</c:v>
                </c:pt>
                <c:pt idx="7643">
                  <c:v>43304</c:v>
                </c:pt>
                <c:pt idx="7644">
                  <c:v>43305</c:v>
                </c:pt>
                <c:pt idx="7645">
                  <c:v>43306</c:v>
                </c:pt>
                <c:pt idx="7646">
                  <c:v>43307</c:v>
                </c:pt>
                <c:pt idx="7647">
                  <c:v>43308</c:v>
                </c:pt>
                <c:pt idx="7648">
                  <c:v>43309</c:v>
                </c:pt>
                <c:pt idx="7649">
                  <c:v>43310</c:v>
                </c:pt>
                <c:pt idx="7650">
                  <c:v>43311</c:v>
                </c:pt>
                <c:pt idx="7651">
                  <c:v>43312</c:v>
                </c:pt>
                <c:pt idx="7652">
                  <c:v>43313</c:v>
                </c:pt>
                <c:pt idx="7653">
                  <c:v>43314</c:v>
                </c:pt>
                <c:pt idx="7654">
                  <c:v>43315</c:v>
                </c:pt>
                <c:pt idx="7655">
                  <c:v>43316</c:v>
                </c:pt>
                <c:pt idx="7656">
                  <c:v>43317</c:v>
                </c:pt>
                <c:pt idx="7657">
                  <c:v>43318</c:v>
                </c:pt>
                <c:pt idx="7658">
                  <c:v>43319</c:v>
                </c:pt>
                <c:pt idx="7659">
                  <c:v>43320</c:v>
                </c:pt>
                <c:pt idx="7660">
                  <c:v>43321</c:v>
                </c:pt>
                <c:pt idx="7661">
                  <c:v>43322</c:v>
                </c:pt>
                <c:pt idx="7662">
                  <c:v>43323</c:v>
                </c:pt>
                <c:pt idx="7663">
                  <c:v>43324</c:v>
                </c:pt>
                <c:pt idx="7664">
                  <c:v>43325</c:v>
                </c:pt>
                <c:pt idx="7665">
                  <c:v>43326</c:v>
                </c:pt>
                <c:pt idx="7666">
                  <c:v>43327</c:v>
                </c:pt>
                <c:pt idx="7667">
                  <c:v>43328</c:v>
                </c:pt>
                <c:pt idx="7668">
                  <c:v>43329</c:v>
                </c:pt>
                <c:pt idx="7669">
                  <c:v>43330</c:v>
                </c:pt>
                <c:pt idx="7670">
                  <c:v>43331</c:v>
                </c:pt>
                <c:pt idx="7671">
                  <c:v>43332</c:v>
                </c:pt>
                <c:pt idx="7672">
                  <c:v>43333</c:v>
                </c:pt>
                <c:pt idx="7673">
                  <c:v>43334</c:v>
                </c:pt>
                <c:pt idx="7674">
                  <c:v>43335</c:v>
                </c:pt>
                <c:pt idx="7675">
                  <c:v>43336</c:v>
                </c:pt>
                <c:pt idx="7676">
                  <c:v>43337</c:v>
                </c:pt>
                <c:pt idx="7677">
                  <c:v>43338</c:v>
                </c:pt>
                <c:pt idx="7678">
                  <c:v>43339</c:v>
                </c:pt>
                <c:pt idx="7679">
                  <c:v>43340</c:v>
                </c:pt>
                <c:pt idx="7680">
                  <c:v>43341</c:v>
                </c:pt>
                <c:pt idx="7681">
                  <c:v>43342</c:v>
                </c:pt>
                <c:pt idx="7682">
                  <c:v>43343</c:v>
                </c:pt>
                <c:pt idx="7683">
                  <c:v>43344</c:v>
                </c:pt>
                <c:pt idx="7684">
                  <c:v>43345</c:v>
                </c:pt>
                <c:pt idx="7685">
                  <c:v>43346</c:v>
                </c:pt>
                <c:pt idx="7686">
                  <c:v>43347</c:v>
                </c:pt>
                <c:pt idx="7687">
                  <c:v>43348</c:v>
                </c:pt>
                <c:pt idx="7688">
                  <c:v>43349</c:v>
                </c:pt>
                <c:pt idx="7689">
                  <c:v>43350</c:v>
                </c:pt>
                <c:pt idx="7690">
                  <c:v>43351</c:v>
                </c:pt>
                <c:pt idx="7691">
                  <c:v>43352</c:v>
                </c:pt>
                <c:pt idx="7692">
                  <c:v>43353</c:v>
                </c:pt>
                <c:pt idx="7693">
                  <c:v>43354</c:v>
                </c:pt>
                <c:pt idx="7694">
                  <c:v>43355</c:v>
                </c:pt>
                <c:pt idx="7695">
                  <c:v>43356</c:v>
                </c:pt>
                <c:pt idx="7696">
                  <c:v>43357</c:v>
                </c:pt>
                <c:pt idx="7697">
                  <c:v>43358</c:v>
                </c:pt>
                <c:pt idx="7698">
                  <c:v>43359</c:v>
                </c:pt>
                <c:pt idx="7699">
                  <c:v>43360</c:v>
                </c:pt>
                <c:pt idx="7700">
                  <c:v>43361</c:v>
                </c:pt>
                <c:pt idx="7701">
                  <c:v>43362</c:v>
                </c:pt>
                <c:pt idx="7702">
                  <c:v>43363</c:v>
                </c:pt>
                <c:pt idx="7703">
                  <c:v>43364</c:v>
                </c:pt>
                <c:pt idx="7704">
                  <c:v>43365</c:v>
                </c:pt>
                <c:pt idx="7705">
                  <c:v>43366</c:v>
                </c:pt>
                <c:pt idx="7706">
                  <c:v>43367</c:v>
                </c:pt>
                <c:pt idx="7707">
                  <c:v>43368</c:v>
                </c:pt>
                <c:pt idx="7708">
                  <c:v>43369</c:v>
                </c:pt>
                <c:pt idx="7709">
                  <c:v>43370</c:v>
                </c:pt>
                <c:pt idx="7710">
                  <c:v>43371</c:v>
                </c:pt>
                <c:pt idx="7711">
                  <c:v>43372</c:v>
                </c:pt>
                <c:pt idx="7712">
                  <c:v>43373</c:v>
                </c:pt>
                <c:pt idx="7713">
                  <c:v>43374</c:v>
                </c:pt>
                <c:pt idx="7714">
                  <c:v>43375</c:v>
                </c:pt>
                <c:pt idx="7715">
                  <c:v>43376</c:v>
                </c:pt>
                <c:pt idx="7716">
                  <c:v>43377</c:v>
                </c:pt>
                <c:pt idx="7717">
                  <c:v>43378</c:v>
                </c:pt>
                <c:pt idx="7718">
                  <c:v>43379</c:v>
                </c:pt>
                <c:pt idx="7719">
                  <c:v>43380</c:v>
                </c:pt>
                <c:pt idx="7720">
                  <c:v>43381</c:v>
                </c:pt>
                <c:pt idx="7721">
                  <c:v>43382</c:v>
                </c:pt>
                <c:pt idx="7722">
                  <c:v>43383</c:v>
                </c:pt>
                <c:pt idx="7723">
                  <c:v>43384</c:v>
                </c:pt>
                <c:pt idx="7724">
                  <c:v>43385</c:v>
                </c:pt>
                <c:pt idx="7725">
                  <c:v>43386</c:v>
                </c:pt>
                <c:pt idx="7726">
                  <c:v>43387</c:v>
                </c:pt>
                <c:pt idx="7727">
                  <c:v>43388</c:v>
                </c:pt>
                <c:pt idx="7728">
                  <c:v>43389</c:v>
                </c:pt>
                <c:pt idx="7729">
                  <c:v>43390</c:v>
                </c:pt>
                <c:pt idx="7730">
                  <c:v>43391</c:v>
                </c:pt>
                <c:pt idx="7731">
                  <c:v>43392</c:v>
                </c:pt>
                <c:pt idx="7732">
                  <c:v>43393</c:v>
                </c:pt>
                <c:pt idx="7733">
                  <c:v>43394</c:v>
                </c:pt>
                <c:pt idx="7734">
                  <c:v>43395</c:v>
                </c:pt>
                <c:pt idx="7735">
                  <c:v>43396</c:v>
                </c:pt>
                <c:pt idx="7736">
                  <c:v>43397</c:v>
                </c:pt>
                <c:pt idx="7737">
                  <c:v>43398</c:v>
                </c:pt>
                <c:pt idx="7738">
                  <c:v>43399</c:v>
                </c:pt>
                <c:pt idx="7739">
                  <c:v>43400</c:v>
                </c:pt>
                <c:pt idx="7740">
                  <c:v>43401</c:v>
                </c:pt>
                <c:pt idx="7741">
                  <c:v>43402</c:v>
                </c:pt>
                <c:pt idx="7742">
                  <c:v>43403</c:v>
                </c:pt>
                <c:pt idx="7743">
                  <c:v>43404</c:v>
                </c:pt>
                <c:pt idx="7744">
                  <c:v>43405</c:v>
                </c:pt>
                <c:pt idx="7745">
                  <c:v>43406</c:v>
                </c:pt>
                <c:pt idx="7746">
                  <c:v>43407</c:v>
                </c:pt>
                <c:pt idx="7747">
                  <c:v>43408</c:v>
                </c:pt>
                <c:pt idx="7748">
                  <c:v>43409</c:v>
                </c:pt>
                <c:pt idx="7749">
                  <c:v>43410</c:v>
                </c:pt>
                <c:pt idx="7750">
                  <c:v>43411</c:v>
                </c:pt>
                <c:pt idx="7751">
                  <c:v>43412</c:v>
                </c:pt>
                <c:pt idx="7752">
                  <c:v>43413</c:v>
                </c:pt>
                <c:pt idx="7753">
                  <c:v>43414</c:v>
                </c:pt>
                <c:pt idx="7754">
                  <c:v>43415</c:v>
                </c:pt>
                <c:pt idx="7755">
                  <c:v>43416</c:v>
                </c:pt>
                <c:pt idx="7756">
                  <c:v>43417</c:v>
                </c:pt>
                <c:pt idx="7757">
                  <c:v>43418</c:v>
                </c:pt>
                <c:pt idx="7758">
                  <c:v>43419</c:v>
                </c:pt>
                <c:pt idx="7759">
                  <c:v>43420</c:v>
                </c:pt>
                <c:pt idx="7760">
                  <c:v>43421</c:v>
                </c:pt>
                <c:pt idx="7761">
                  <c:v>43422</c:v>
                </c:pt>
                <c:pt idx="7762">
                  <c:v>43423</c:v>
                </c:pt>
                <c:pt idx="7763">
                  <c:v>43424</c:v>
                </c:pt>
                <c:pt idx="7764">
                  <c:v>43425</c:v>
                </c:pt>
                <c:pt idx="7765">
                  <c:v>43426</c:v>
                </c:pt>
                <c:pt idx="7766">
                  <c:v>43427</c:v>
                </c:pt>
                <c:pt idx="7767">
                  <c:v>43428</c:v>
                </c:pt>
                <c:pt idx="7768">
                  <c:v>43429</c:v>
                </c:pt>
                <c:pt idx="7769">
                  <c:v>43430</c:v>
                </c:pt>
                <c:pt idx="7770">
                  <c:v>43431</c:v>
                </c:pt>
                <c:pt idx="7771">
                  <c:v>43432</c:v>
                </c:pt>
                <c:pt idx="7772">
                  <c:v>43433</c:v>
                </c:pt>
                <c:pt idx="7773">
                  <c:v>43434</c:v>
                </c:pt>
                <c:pt idx="7774">
                  <c:v>43435</c:v>
                </c:pt>
                <c:pt idx="7775">
                  <c:v>43436</c:v>
                </c:pt>
                <c:pt idx="7776">
                  <c:v>43437</c:v>
                </c:pt>
                <c:pt idx="7777">
                  <c:v>43438</c:v>
                </c:pt>
                <c:pt idx="7778">
                  <c:v>43439</c:v>
                </c:pt>
                <c:pt idx="7779">
                  <c:v>43440</c:v>
                </c:pt>
                <c:pt idx="7780">
                  <c:v>43441</c:v>
                </c:pt>
                <c:pt idx="7781">
                  <c:v>43442</c:v>
                </c:pt>
                <c:pt idx="7782">
                  <c:v>43443</c:v>
                </c:pt>
                <c:pt idx="7783">
                  <c:v>43444</c:v>
                </c:pt>
                <c:pt idx="7784">
                  <c:v>43445</c:v>
                </c:pt>
                <c:pt idx="7785">
                  <c:v>43446</c:v>
                </c:pt>
                <c:pt idx="7786">
                  <c:v>43447</c:v>
                </c:pt>
                <c:pt idx="7787">
                  <c:v>43448</c:v>
                </c:pt>
                <c:pt idx="7788">
                  <c:v>43449</c:v>
                </c:pt>
                <c:pt idx="7789">
                  <c:v>43450</c:v>
                </c:pt>
                <c:pt idx="7790">
                  <c:v>43451</c:v>
                </c:pt>
                <c:pt idx="7791">
                  <c:v>43452</c:v>
                </c:pt>
                <c:pt idx="7792">
                  <c:v>43453</c:v>
                </c:pt>
                <c:pt idx="7793">
                  <c:v>43454</c:v>
                </c:pt>
                <c:pt idx="7794">
                  <c:v>43455</c:v>
                </c:pt>
                <c:pt idx="7795">
                  <c:v>43456</c:v>
                </c:pt>
                <c:pt idx="7796">
                  <c:v>43457</c:v>
                </c:pt>
                <c:pt idx="7797">
                  <c:v>43458</c:v>
                </c:pt>
                <c:pt idx="7798">
                  <c:v>43459</c:v>
                </c:pt>
                <c:pt idx="7799">
                  <c:v>43460</c:v>
                </c:pt>
                <c:pt idx="7800">
                  <c:v>43461</c:v>
                </c:pt>
                <c:pt idx="7801">
                  <c:v>43462</c:v>
                </c:pt>
                <c:pt idx="7802">
                  <c:v>43463</c:v>
                </c:pt>
                <c:pt idx="7803">
                  <c:v>43464</c:v>
                </c:pt>
                <c:pt idx="7804">
                  <c:v>43465</c:v>
                </c:pt>
                <c:pt idx="7805">
                  <c:v>43466</c:v>
                </c:pt>
                <c:pt idx="7806">
                  <c:v>43467</c:v>
                </c:pt>
                <c:pt idx="7807">
                  <c:v>43468</c:v>
                </c:pt>
                <c:pt idx="7808">
                  <c:v>43469</c:v>
                </c:pt>
                <c:pt idx="7809">
                  <c:v>43470</c:v>
                </c:pt>
                <c:pt idx="7810">
                  <c:v>43471</c:v>
                </c:pt>
                <c:pt idx="7811">
                  <c:v>43472</c:v>
                </c:pt>
                <c:pt idx="7812">
                  <c:v>43473</c:v>
                </c:pt>
                <c:pt idx="7813">
                  <c:v>43474</c:v>
                </c:pt>
                <c:pt idx="7814">
                  <c:v>43475</c:v>
                </c:pt>
                <c:pt idx="7815">
                  <c:v>43476</c:v>
                </c:pt>
                <c:pt idx="7816">
                  <c:v>43477</c:v>
                </c:pt>
                <c:pt idx="7817">
                  <c:v>43478</c:v>
                </c:pt>
                <c:pt idx="7818">
                  <c:v>43479</c:v>
                </c:pt>
                <c:pt idx="7819">
                  <c:v>43480</c:v>
                </c:pt>
                <c:pt idx="7820">
                  <c:v>43481</c:v>
                </c:pt>
                <c:pt idx="7821">
                  <c:v>43482</c:v>
                </c:pt>
                <c:pt idx="7822">
                  <c:v>43483</c:v>
                </c:pt>
                <c:pt idx="7823">
                  <c:v>43484</c:v>
                </c:pt>
                <c:pt idx="7824">
                  <c:v>43485</c:v>
                </c:pt>
                <c:pt idx="7825">
                  <c:v>43486</c:v>
                </c:pt>
                <c:pt idx="7826">
                  <c:v>43487</c:v>
                </c:pt>
                <c:pt idx="7827">
                  <c:v>43488</c:v>
                </c:pt>
                <c:pt idx="7828">
                  <c:v>43489</c:v>
                </c:pt>
                <c:pt idx="7829">
                  <c:v>43490</c:v>
                </c:pt>
                <c:pt idx="7830">
                  <c:v>43491</c:v>
                </c:pt>
                <c:pt idx="7831">
                  <c:v>43492</c:v>
                </c:pt>
                <c:pt idx="7832">
                  <c:v>43493</c:v>
                </c:pt>
                <c:pt idx="7833">
                  <c:v>43494</c:v>
                </c:pt>
                <c:pt idx="7834">
                  <c:v>43495</c:v>
                </c:pt>
                <c:pt idx="7835">
                  <c:v>43496</c:v>
                </c:pt>
                <c:pt idx="7836">
                  <c:v>43497</c:v>
                </c:pt>
                <c:pt idx="7837">
                  <c:v>43498</c:v>
                </c:pt>
                <c:pt idx="7838">
                  <c:v>43499</c:v>
                </c:pt>
                <c:pt idx="7839">
                  <c:v>43500</c:v>
                </c:pt>
                <c:pt idx="7840">
                  <c:v>43501</c:v>
                </c:pt>
                <c:pt idx="7841">
                  <c:v>43502</c:v>
                </c:pt>
                <c:pt idx="7842">
                  <c:v>43503</c:v>
                </c:pt>
                <c:pt idx="7843">
                  <c:v>43504</c:v>
                </c:pt>
                <c:pt idx="7844">
                  <c:v>43505</c:v>
                </c:pt>
                <c:pt idx="7845">
                  <c:v>43506</c:v>
                </c:pt>
                <c:pt idx="7846">
                  <c:v>43507</c:v>
                </c:pt>
                <c:pt idx="7847">
                  <c:v>43508</c:v>
                </c:pt>
                <c:pt idx="7848">
                  <c:v>43509</c:v>
                </c:pt>
                <c:pt idx="7849">
                  <c:v>43510</c:v>
                </c:pt>
                <c:pt idx="7850">
                  <c:v>43511</c:v>
                </c:pt>
                <c:pt idx="7851">
                  <c:v>43512</c:v>
                </c:pt>
                <c:pt idx="7852">
                  <c:v>43513</c:v>
                </c:pt>
                <c:pt idx="7853">
                  <c:v>43514</c:v>
                </c:pt>
                <c:pt idx="7854">
                  <c:v>43515</c:v>
                </c:pt>
                <c:pt idx="7855">
                  <c:v>43516</c:v>
                </c:pt>
                <c:pt idx="7856">
                  <c:v>43517</c:v>
                </c:pt>
                <c:pt idx="7857">
                  <c:v>43518</c:v>
                </c:pt>
                <c:pt idx="7858">
                  <c:v>43519</c:v>
                </c:pt>
                <c:pt idx="7859">
                  <c:v>43520</c:v>
                </c:pt>
                <c:pt idx="7860">
                  <c:v>43521</c:v>
                </c:pt>
                <c:pt idx="7861">
                  <c:v>43522</c:v>
                </c:pt>
                <c:pt idx="7862">
                  <c:v>43523</c:v>
                </c:pt>
                <c:pt idx="7863">
                  <c:v>43524</c:v>
                </c:pt>
                <c:pt idx="7864">
                  <c:v>43525</c:v>
                </c:pt>
                <c:pt idx="7865">
                  <c:v>43526</c:v>
                </c:pt>
                <c:pt idx="7866">
                  <c:v>43527</c:v>
                </c:pt>
                <c:pt idx="7867">
                  <c:v>43528</c:v>
                </c:pt>
                <c:pt idx="7868">
                  <c:v>43529</c:v>
                </c:pt>
                <c:pt idx="7869">
                  <c:v>43530</c:v>
                </c:pt>
                <c:pt idx="7870">
                  <c:v>43531</c:v>
                </c:pt>
                <c:pt idx="7871">
                  <c:v>43532</c:v>
                </c:pt>
                <c:pt idx="7872">
                  <c:v>43533</c:v>
                </c:pt>
                <c:pt idx="7873">
                  <c:v>43534</c:v>
                </c:pt>
                <c:pt idx="7874">
                  <c:v>43535</c:v>
                </c:pt>
                <c:pt idx="7875">
                  <c:v>43536</c:v>
                </c:pt>
                <c:pt idx="7876">
                  <c:v>43537</c:v>
                </c:pt>
                <c:pt idx="7877">
                  <c:v>43538</c:v>
                </c:pt>
                <c:pt idx="7878">
                  <c:v>43539</c:v>
                </c:pt>
                <c:pt idx="7879">
                  <c:v>43540</c:v>
                </c:pt>
                <c:pt idx="7880">
                  <c:v>43541</c:v>
                </c:pt>
                <c:pt idx="7881">
                  <c:v>43542</c:v>
                </c:pt>
                <c:pt idx="7882">
                  <c:v>43543</c:v>
                </c:pt>
                <c:pt idx="7883">
                  <c:v>43544</c:v>
                </c:pt>
                <c:pt idx="7884">
                  <c:v>43545</c:v>
                </c:pt>
                <c:pt idx="7885">
                  <c:v>43546</c:v>
                </c:pt>
                <c:pt idx="7886">
                  <c:v>43547</c:v>
                </c:pt>
                <c:pt idx="7887">
                  <c:v>43548</c:v>
                </c:pt>
                <c:pt idx="7888">
                  <c:v>43549</c:v>
                </c:pt>
                <c:pt idx="7889">
                  <c:v>43550</c:v>
                </c:pt>
                <c:pt idx="7890">
                  <c:v>43551</c:v>
                </c:pt>
                <c:pt idx="7891">
                  <c:v>43552</c:v>
                </c:pt>
                <c:pt idx="7892">
                  <c:v>43553</c:v>
                </c:pt>
                <c:pt idx="7893">
                  <c:v>43554</c:v>
                </c:pt>
                <c:pt idx="7894">
                  <c:v>43555</c:v>
                </c:pt>
                <c:pt idx="7895">
                  <c:v>43556</c:v>
                </c:pt>
                <c:pt idx="7896">
                  <c:v>43557</c:v>
                </c:pt>
                <c:pt idx="7897">
                  <c:v>43558</c:v>
                </c:pt>
                <c:pt idx="7898">
                  <c:v>43559</c:v>
                </c:pt>
                <c:pt idx="7899">
                  <c:v>43560</c:v>
                </c:pt>
                <c:pt idx="7900">
                  <c:v>43561</c:v>
                </c:pt>
                <c:pt idx="7901">
                  <c:v>43562</c:v>
                </c:pt>
                <c:pt idx="7902">
                  <c:v>43563</c:v>
                </c:pt>
                <c:pt idx="7903">
                  <c:v>43564</c:v>
                </c:pt>
                <c:pt idx="7904">
                  <c:v>43565</c:v>
                </c:pt>
                <c:pt idx="7905">
                  <c:v>43566</c:v>
                </c:pt>
                <c:pt idx="7906">
                  <c:v>43567</c:v>
                </c:pt>
                <c:pt idx="7907">
                  <c:v>43568</c:v>
                </c:pt>
                <c:pt idx="7908">
                  <c:v>43569</c:v>
                </c:pt>
                <c:pt idx="7909">
                  <c:v>43570</c:v>
                </c:pt>
                <c:pt idx="7910">
                  <c:v>43571</c:v>
                </c:pt>
                <c:pt idx="7911">
                  <c:v>43572</c:v>
                </c:pt>
                <c:pt idx="7912">
                  <c:v>43573</c:v>
                </c:pt>
                <c:pt idx="7913">
                  <c:v>43574</c:v>
                </c:pt>
                <c:pt idx="7914">
                  <c:v>43575</c:v>
                </c:pt>
                <c:pt idx="7915">
                  <c:v>43576</c:v>
                </c:pt>
                <c:pt idx="7916">
                  <c:v>43577</c:v>
                </c:pt>
                <c:pt idx="7917">
                  <c:v>43578</c:v>
                </c:pt>
                <c:pt idx="7918">
                  <c:v>43579</c:v>
                </c:pt>
                <c:pt idx="7919">
                  <c:v>43580</c:v>
                </c:pt>
                <c:pt idx="7920">
                  <c:v>43581</c:v>
                </c:pt>
                <c:pt idx="7921">
                  <c:v>43582</c:v>
                </c:pt>
                <c:pt idx="7922">
                  <c:v>43583</c:v>
                </c:pt>
                <c:pt idx="7923">
                  <c:v>43584</c:v>
                </c:pt>
                <c:pt idx="7924">
                  <c:v>43585</c:v>
                </c:pt>
                <c:pt idx="7925">
                  <c:v>43586</c:v>
                </c:pt>
                <c:pt idx="7926">
                  <c:v>43587</c:v>
                </c:pt>
                <c:pt idx="7927">
                  <c:v>43588</c:v>
                </c:pt>
                <c:pt idx="7928">
                  <c:v>43589</c:v>
                </c:pt>
                <c:pt idx="7929">
                  <c:v>43590</c:v>
                </c:pt>
                <c:pt idx="7930">
                  <c:v>43591</c:v>
                </c:pt>
                <c:pt idx="7931">
                  <c:v>43592</c:v>
                </c:pt>
                <c:pt idx="7932">
                  <c:v>43593</c:v>
                </c:pt>
                <c:pt idx="7933">
                  <c:v>43594</c:v>
                </c:pt>
                <c:pt idx="7934">
                  <c:v>43595</c:v>
                </c:pt>
                <c:pt idx="7935">
                  <c:v>43596</c:v>
                </c:pt>
                <c:pt idx="7936">
                  <c:v>43597</c:v>
                </c:pt>
                <c:pt idx="7937">
                  <c:v>43598</c:v>
                </c:pt>
                <c:pt idx="7938">
                  <c:v>43599</c:v>
                </c:pt>
                <c:pt idx="7939">
                  <c:v>43600</c:v>
                </c:pt>
                <c:pt idx="7940">
                  <c:v>43601</c:v>
                </c:pt>
                <c:pt idx="7941">
                  <c:v>43602</c:v>
                </c:pt>
                <c:pt idx="7942">
                  <c:v>43603</c:v>
                </c:pt>
                <c:pt idx="7943">
                  <c:v>43604</c:v>
                </c:pt>
                <c:pt idx="7944">
                  <c:v>43605</c:v>
                </c:pt>
                <c:pt idx="7945">
                  <c:v>43606</c:v>
                </c:pt>
                <c:pt idx="7946">
                  <c:v>43607</c:v>
                </c:pt>
                <c:pt idx="7947">
                  <c:v>43608</c:v>
                </c:pt>
                <c:pt idx="7948">
                  <c:v>43609</c:v>
                </c:pt>
                <c:pt idx="7949">
                  <c:v>43610</c:v>
                </c:pt>
                <c:pt idx="7950">
                  <c:v>43611</c:v>
                </c:pt>
                <c:pt idx="7951">
                  <c:v>43612</c:v>
                </c:pt>
                <c:pt idx="7952">
                  <c:v>43613</c:v>
                </c:pt>
                <c:pt idx="7953">
                  <c:v>43614</c:v>
                </c:pt>
                <c:pt idx="7954">
                  <c:v>43615</c:v>
                </c:pt>
                <c:pt idx="7955">
                  <c:v>43616</c:v>
                </c:pt>
                <c:pt idx="7956">
                  <c:v>43617</c:v>
                </c:pt>
                <c:pt idx="7957">
                  <c:v>43618</c:v>
                </c:pt>
                <c:pt idx="7958">
                  <c:v>43619</c:v>
                </c:pt>
                <c:pt idx="7959">
                  <c:v>43620</c:v>
                </c:pt>
                <c:pt idx="7960">
                  <c:v>43621</c:v>
                </c:pt>
                <c:pt idx="7961">
                  <c:v>43622</c:v>
                </c:pt>
                <c:pt idx="7962">
                  <c:v>43623</c:v>
                </c:pt>
                <c:pt idx="7963">
                  <c:v>43624</c:v>
                </c:pt>
                <c:pt idx="7964">
                  <c:v>43625</c:v>
                </c:pt>
                <c:pt idx="7965">
                  <c:v>43626</c:v>
                </c:pt>
                <c:pt idx="7966">
                  <c:v>43627</c:v>
                </c:pt>
                <c:pt idx="7967">
                  <c:v>43628</c:v>
                </c:pt>
                <c:pt idx="7968">
                  <c:v>43629</c:v>
                </c:pt>
                <c:pt idx="7969">
                  <c:v>43630</c:v>
                </c:pt>
                <c:pt idx="7970">
                  <c:v>43631</c:v>
                </c:pt>
                <c:pt idx="7971">
                  <c:v>43632</c:v>
                </c:pt>
                <c:pt idx="7972">
                  <c:v>43633</c:v>
                </c:pt>
                <c:pt idx="7973">
                  <c:v>43634</c:v>
                </c:pt>
                <c:pt idx="7974">
                  <c:v>43635</c:v>
                </c:pt>
                <c:pt idx="7975">
                  <c:v>43636</c:v>
                </c:pt>
                <c:pt idx="7976">
                  <c:v>43637</c:v>
                </c:pt>
                <c:pt idx="7977">
                  <c:v>43638</c:v>
                </c:pt>
                <c:pt idx="7978">
                  <c:v>43639</c:v>
                </c:pt>
                <c:pt idx="7979">
                  <c:v>43640</c:v>
                </c:pt>
                <c:pt idx="7980">
                  <c:v>43641</c:v>
                </c:pt>
                <c:pt idx="7981">
                  <c:v>43642</c:v>
                </c:pt>
                <c:pt idx="7982">
                  <c:v>43643</c:v>
                </c:pt>
                <c:pt idx="7983">
                  <c:v>43644</c:v>
                </c:pt>
                <c:pt idx="7984">
                  <c:v>43645</c:v>
                </c:pt>
                <c:pt idx="7985">
                  <c:v>43646</c:v>
                </c:pt>
                <c:pt idx="7986">
                  <c:v>43647</c:v>
                </c:pt>
                <c:pt idx="7987">
                  <c:v>43648</c:v>
                </c:pt>
                <c:pt idx="7988">
                  <c:v>43649</c:v>
                </c:pt>
                <c:pt idx="7989">
                  <c:v>43650</c:v>
                </c:pt>
                <c:pt idx="7990">
                  <c:v>43651</c:v>
                </c:pt>
                <c:pt idx="7991">
                  <c:v>43652</c:v>
                </c:pt>
                <c:pt idx="7992">
                  <c:v>43653</c:v>
                </c:pt>
                <c:pt idx="7993">
                  <c:v>43654</c:v>
                </c:pt>
                <c:pt idx="7994">
                  <c:v>43655</c:v>
                </c:pt>
                <c:pt idx="7995">
                  <c:v>43656</c:v>
                </c:pt>
                <c:pt idx="7996">
                  <c:v>43657</c:v>
                </c:pt>
                <c:pt idx="7997">
                  <c:v>43658</c:v>
                </c:pt>
                <c:pt idx="7998">
                  <c:v>43659</c:v>
                </c:pt>
                <c:pt idx="7999">
                  <c:v>43660</c:v>
                </c:pt>
                <c:pt idx="8000">
                  <c:v>43661</c:v>
                </c:pt>
                <c:pt idx="8001">
                  <c:v>43662</c:v>
                </c:pt>
                <c:pt idx="8002">
                  <c:v>43663</c:v>
                </c:pt>
                <c:pt idx="8003">
                  <c:v>43664</c:v>
                </c:pt>
                <c:pt idx="8004">
                  <c:v>43665</c:v>
                </c:pt>
                <c:pt idx="8005">
                  <c:v>43666</c:v>
                </c:pt>
                <c:pt idx="8006">
                  <c:v>43667</c:v>
                </c:pt>
                <c:pt idx="8007">
                  <c:v>43668</c:v>
                </c:pt>
                <c:pt idx="8008">
                  <c:v>43669</c:v>
                </c:pt>
                <c:pt idx="8009">
                  <c:v>43670</c:v>
                </c:pt>
                <c:pt idx="8010">
                  <c:v>43671</c:v>
                </c:pt>
                <c:pt idx="8011">
                  <c:v>43672</c:v>
                </c:pt>
                <c:pt idx="8012">
                  <c:v>43673</c:v>
                </c:pt>
                <c:pt idx="8013">
                  <c:v>43674</c:v>
                </c:pt>
                <c:pt idx="8014">
                  <c:v>43675</c:v>
                </c:pt>
                <c:pt idx="8015">
                  <c:v>43676</c:v>
                </c:pt>
                <c:pt idx="8016">
                  <c:v>43677</c:v>
                </c:pt>
                <c:pt idx="8017">
                  <c:v>43678</c:v>
                </c:pt>
                <c:pt idx="8018">
                  <c:v>43679</c:v>
                </c:pt>
                <c:pt idx="8019">
                  <c:v>43680</c:v>
                </c:pt>
                <c:pt idx="8020">
                  <c:v>43681</c:v>
                </c:pt>
                <c:pt idx="8021">
                  <c:v>43682</c:v>
                </c:pt>
                <c:pt idx="8022">
                  <c:v>43683</c:v>
                </c:pt>
                <c:pt idx="8023">
                  <c:v>43684</c:v>
                </c:pt>
                <c:pt idx="8024">
                  <c:v>43685</c:v>
                </c:pt>
                <c:pt idx="8025">
                  <c:v>43686</c:v>
                </c:pt>
                <c:pt idx="8026">
                  <c:v>43687</c:v>
                </c:pt>
                <c:pt idx="8027">
                  <c:v>43688</c:v>
                </c:pt>
                <c:pt idx="8028">
                  <c:v>43689</c:v>
                </c:pt>
                <c:pt idx="8029">
                  <c:v>43690</c:v>
                </c:pt>
                <c:pt idx="8030">
                  <c:v>43691</c:v>
                </c:pt>
                <c:pt idx="8031">
                  <c:v>43692</c:v>
                </c:pt>
                <c:pt idx="8032">
                  <c:v>43693</c:v>
                </c:pt>
                <c:pt idx="8033">
                  <c:v>43694</c:v>
                </c:pt>
                <c:pt idx="8034">
                  <c:v>43695</c:v>
                </c:pt>
                <c:pt idx="8035">
                  <c:v>43696</c:v>
                </c:pt>
                <c:pt idx="8036">
                  <c:v>43697</c:v>
                </c:pt>
                <c:pt idx="8037">
                  <c:v>43698</c:v>
                </c:pt>
                <c:pt idx="8038">
                  <c:v>43699</c:v>
                </c:pt>
                <c:pt idx="8039">
                  <c:v>43700</c:v>
                </c:pt>
                <c:pt idx="8040">
                  <c:v>43701</c:v>
                </c:pt>
                <c:pt idx="8041">
                  <c:v>43702</c:v>
                </c:pt>
                <c:pt idx="8042">
                  <c:v>43703</c:v>
                </c:pt>
                <c:pt idx="8043">
                  <c:v>43704</c:v>
                </c:pt>
                <c:pt idx="8044">
                  <c:v>43705</c:v>
                </c:pt>
                <c:pt idx="8045">
                  <c:v>43706</c:v>
                </c:pt>
                <c:pt idx="8046">
                  <c:v>43707</c:v>
                </c:pt>
                <c:pt idx="8047">
                  <c:v>43708</c:v>
                </c:pt>
                <c:pt idx="8048">
                  <c:v>43709</c:v>
                </c:pt>
                <c:pt idx="8049">
                  <c:v>43710</c:v>
                </c:pt>
                <c:pt idx="8050">
                  <c:v>43711</c:v>
                </c:pt>
                <c:pt idx="8051">
                  <c:v>43712</c:v>
                </c:pt>
                <c:pt idx="8052">
                  <c:v>43713</c:v>
                </c:pt>
                <c:pt idx="8053">
                  <c:v>43714</c:v>
                </c:pt>
                <c:pt idx="8054">
                  <c:v>43715</c:v>
                </c:pt>
                <c:pt idx="8055">
                  <c:v>43716</c:v>
                </c:pt>
                <c:pt idx="8056">
                  <c:v>43717</c:v>
                </c:pt>
                <c:pt idx="8057">
                  <c:v>43718</c:v>
                </c:pt>
                <c:pt idx="8058">
                  <c:v>43719</c:v>
                </c:pt>
                <c:pt idx="8059">
                  <c:v>43720</c:v>
                </c:pt>
                <c:pt idx="8060">
                  <c:v>43721</c:v>
                </c:pt>
                <c:pt idx="8061">
                  <c:v>43722</c:v>
                </c:pt>
                <c:pt idx="8062">
                  <c:v>43723</c:v>
                </c:pt>
                <c:pt idx="8063">
                  <c:v>43724</c:v>
                </c:pt>
                <c:pt idx="8064">
                  <c:v>43725</c:v>
                </c:pt>
                <c:pt idx="8065">
                  <c:v>43726</c:v>
                </c:pt>
                <c:pt idx="8066">
                  <c:v>43727</c:v>
                </c:pt>
                <c:pt idx="8067">
                  <c:v>43728</c:v>
                </c:pt>
                <c:pt idx="8068">
                  <c:v>43729</c:v>
                </c:pt>
                <c:pt idx="8069">
                  <c:v>43730</c:v>
                </c:pt>
                <c:pt idx="8070">
                  <c:v>43731</c:v>
                </c:pt>
                <c:pt idx="8071">
                  <c:v>43732</c:v>
                </c:pt>
                <c:pt idx="8072">
                  <c:v>43733</c:v>
                </c:pt>
                <c:pt idx="8073">
                  <c:v>43734</c:v>
                </c:pt>
                <c:pt idx="8074">
                  <c:v>43735</c:v>
                </c:pt>
                <c:pt idx="8075">
                  <c:v>43736</c:v>
                </c:pt>
                <c:pt idx="8076">
                  <c:v>43737</c:v>
                </c:pt>
                <c:pt idx="8077">
                  <c:v>43738</c:v>
                </c:pt>
                <c:pt idx="8078">
                  <c:v>43739</c:v>
                </c:pt>
                <c:pt idx="8079">
                  <c:v>43740</c:v>
                </c:pt>
                <c:pt idx="8080">
                  <c:v>43741</c:v>
                </c:pt>
                <c:pt idx="8081">
                  <c:v>43742</c:v>
                </c:pt>
                <c:pt idx="8082">
                  <c:v>43743</c:v>
                </c:pt>
                <c:pt idx="8083">
                  <c:v>43744</c:v>
                </c:pt>
                <c:pt idx="8084">
                  <c:v>43745</c:v>
                </c:pt>
                <c:pt idx="8085">
                  <c:v>43746</c:v>
                </c:pt>
                <c:pt idx="8086">
                  <c:v>43747</c:v>
                </c:pt>
                <c:pt idx="8087">
                  <c:v>43748</c:v>
                </c:pt>
                <c:pt idx="8088">
                  <c:v>43749</c:v>
                </c:pt>
                <c:pt idx="8089">
                  <c:v>43750</c:v>
                </c:pt>
                <c:pt idx="8090">
                  <c:v>43751</c:v>
                </c:pt>
                <c:pt idx="8091">
                  <c:v>43752</c:v>
                </c:pt>
                <c:pt idx="8092">
                  <c:v>43753</c:v>
                </c:pt>
                <c:pt idx="8093">
                  <c:v>43754</c:v>
                </c:pt>
                <c:pt idx="8094">
                  <c:v>43755</c:v>
                </c:pt>
                <c:pt idx="8095">
                  <c:v>43756</c:v>
                </c:pt>
                <c:pt idx="8096">
                  <c:v>43757</c:v>
                </c:pt>
                <c:pt idx="8097">
                  <c:v>43758</c:v>
                </c:pt>
                <c:pt idx="8098">
                  <c:v>43759</c:v>
                </c:pt>
                <c:pt idx="8099">
                  <c:v>43760</c:v>
                </c:pt>
                <c:pt idx="8100">
                  <c:v>43761</c:v>
                </c:pt>
                <c:pt idx="8101">
                  <c:v>43762</c:v>
                </c:pt>
                <c:pt idx="8102">
                  <c:v>43763</c:v>
                </c:pt>
                <c:pt idx="8103">
                  <c:v>43764</c:v>
                </c:pt>
                <c:pt idx="8104">
                  <c:v>43765</c:v>
                </c:pt>
                <c:pt idx="8105">
                  <c:v>43766</c:v>
                </c:pt>
                <c:pt idx="8106">
                  <c:v>43767</c:v>
                </c:pt>
                <c:pt idx="8107">
                  <c:v>43768</c:v>
                </c:pt>
                <c:pt idx="8108">
                  <c:v>43769</c:v>
                </c:pt>
                <c:pt idx="8109">
                  <c:v>43770</c:v>
                </c:pt>
                <c:pt idx="8110">
                  <c:v>43771</c:v>
                </c:pt>
                <c:pt idx="8111">
                  <c:v>43772</c:v>
                </c:pt>
                <c:pt idx="8112">
                  <c:v>43773</c:v>
                </c:pt>
                <c:pt idx="8113">
                  <c:v>43774</c:v>
                </c:pt>
                <c:pt idx="8114">
                  <c:v>43775</c:v>
                </c:pt>
                <c:pt idx="8115">
                  <c:v>43776</c:v>
                </c:pt>
                <c:pt idx="8116">
                  <c:v>43777</c:v>
                </c:pt>
                <c:pt idx="8117">
                  <c:v>43778</c:v>
                </c:pt>
                <c:pt idx="8118">
                  <c:v>43779</c:v>
                </c:pt>
                <c:pt idx="8119">
                  <c:v>43780</c:v>
                </c:pt>
                <c:pt idx="8120">
                  <c:v>43781</c:v>
                </c:pt>
                <c:pt idx="8121">
                  <c:v>43782</c:v>
                </c:pt>
                <c:pt idx="8122">
                  <c:v>43783</c:v>
                </c:pt>
                <c:pt idx="8123">
                  <c:v>43784</c:v>
                </c:pt>
                <c:pt idx="8124">
                  <c:v>43785</c:v>
                </c:pt>
                <c:pt idx="8125">
                  <c:v>43786</c:v>
                </c:pt>
                <c:pt idx="8126">
                  <c:v>43787</c:v>
                </c:pt>
                <c:pt idx="8127">
                  <c:v>43788</c:v>
                </c:pt>
                <c:pt idx="8128">
                  <c:v>43789</c:v>
                </c:pt>
                <c:pt idx="8129">
                  <c:v>43790</c:v>
                </c:pt>
                <c:pt idx="8130">
                  <c:v>43791</c:v>
                </c:pt>
                <c:pt idx="8131">
                  <c:v>43792</c:v>
                </c:pt>
                <c:pt idx="8132">
                  <c:v>43793</c:v>
                </c:pt>
                <c:pt idx="8133">
                  <c:v>43794</c:v>
                </c:pt>
                <c:pt idx="8134">
                  <c:v>43795</c:v>
                </c:pt>
                <c:pt idx="8135">
                  <c:v>43796</c:v>
                </c:pt>
                <c:pt idx="8136">
                  <c:v>43797</c:v>
                </c:pt>
                <c:pt idx="8137">
                  <c:v>43798</c:v>
                </c:pt>
                <c:pt idx="8138">
                  <c:v>43799</c:v>
                </c:pt>
                <c:pt idx="8139">
                  <c:v>43800</c:v>
                </c:pt>
                <c:pt idx="8140">
                  <c:v>43801</c:v>
                </c:pt>
                <c:pt idx="8141">
                  <c:v>43802</c:v>
                </c:pt>
                <c:pt idx="8142">
                  <c:v>43803</c:v>
                </c:pt>
                <c:pt idx="8143">
                  <c:v>43804</c:v>
                </c:pt>
                <c:pt idx="8144">
                  <c:v>43805</c:v>
                </c:pt>
                <c:pt idx="8145">
                  <c:v>43806</c:v>
                </c:pt>
                <c:pt idx="8146">
                  <c:v>43807</c:v>
                </c:pt>
                <c:pt idx="8147">
                  <c:v>43808</c:v>
                </c:pt>
                <c:pt idx="8148">
                  <c:v>43809</c:v>
                </c:pt>
                <c:pt idx="8149">
                  <c:v>43810</c:v>
                </c:pt>
                <c:pt idx="8150">
                  <c:v>43811</c:v>
                </c:pt>
                <c:pt idx="8151">
                  <c:v>43812</c:v>
                </c:pt>
                <c:pt idx="8152">
                  <c:v>43813</c:v>
                </c:pt>
                <c:pt idx="8153">
                  <c:v>43814</c:v>
                </c:pt>
                <c:pt idx="8154">
                  <c:v>43815</c:v>
                </c:pt>
                <c:pt idx="8155">
                  <c:v>43816</c:v>
                </c:pt>
                <c:pt idx="8156">
                  <c:v>43817</c:v>
                </c:pt>
                <c:pt idx="8157">
                  <c:v>43818</c:v>
                </c:pt>
                <c:pt idx="8158">
                  <c:v>43819</c:v>
                </c:pt>
                <c:pt idx="8159">
                  <c:v>43820</c:v>
                </c:pt>
                <c:pt idx="8160">
                  <c:v>43821</c:v>
                </c:pt>
                <c:pt idx="8161">
                  <c:v>43822</c:v>
                </c:pt>
                <c:pt idx="8162">
                  <c:v>43823</c:v>
                </c:pt>
                <c:pt idx="8163">
                  <c:v>43824</c:v>
                </c:pt>
                <c:pt idx="8164">
                  <c:v>43825</c:v>
                </c:pt>
                <c:pt idx="8165">
                  <c:v>43826</c:v>
                </c:pt>
                <c:pt idx="8166">
                  <c:v>43827</c:v>
                </c:pt>
                <c:pt idx="8167">
                  <c:v>43828</c:v>
                </c:pt>
                <c:pt idx="8168">
                  <c:v>43829</c:v>
                </c:pt>
                <c:pt idx="8169">
                  <c:v>43830</c:v>
                </c:pt>
                <c:pt idx="8170">
                  <c:v>43831</c:v>
                </c:pt>
                <c:pt idx="8171">
                  <c:v>43832</c:v>
                </c:pt>
                <c:pt idx="8172">
                  <c:v>43833</c:v>
                </c:pt>
                <c:pt idx="8173">
                  <c:v>43834</c:v>
                </c:pt>
                <c:pt idx="8174">
                  <c:v>43835</c:v>
                </c:pt>
                <c:pt idx="8175">
                  <c:v>43836</c:v>
                </c:pt>
                <c:pt idx="8176">
                  <c:v>43837</c:v>
                </c:pt>
                <c:pt idx="8177">
                  <c:v>43838</c:v>
                </c:pt>
                <c:pt idx="8178">
                  <c:v>43839</c:v>
                </c:pt>
                <c:pt idx="8179">
                  <c:v>43840</c:v>
                </c:pt>
                <c:pt idx="8180">
                  <c:v>43841</c:v>
                </c:pt>
                <c:pt idx="8181">
                  <c:v>43842</c:v>
                </c:pt>
                <c:pt idx="8182">
                  <c:v>43843</c:v>
                </c:pt>
                <c:pt idx="8183">
                  <c:v>43844</c:v>
                </c:pt>
                <c:pt idx="8184">
                  <c:v>43845</c:v>
                </c:pt>
                <c:pt idx="8185">
                  <c:v>43846</c:v>
                </c:pt>
                <c:pt idx="8186">
                  <c:v>43847</c:v>
                </c:pt>
                <c:pt idx="8187">
                  <c:v>43848</c:v>
                </c:pt>
                <c:pt idx="8188">
                  <c:v>43849</c:v>
                </c:pt>
                <c:pt idx="8189">
                  <c:v>43850</c:v>
                </c:pt>
                <c:pt idx="8190">
                  <c:v>43851</c:v>
                </c:pt>
                <c:pt idx="8191">
                  <c:v>43852</c:v>
                </c:pt>
                <c:pt idx="8192">
                  <c:v>43853</c:v>
                </c:pt>
                <c:pt idx="8193">
                  <c:v>43854</c:v>
                </c:pt>
                <c:pt idx="8194">
                  <c:v>43855</c:v>
                </c:pt>
                <c:pt idx="8195">
                  <c:v>43856</c:v>
                </c:pt>
                <c:pt idx="8196">
                  <c:v>43857</c:v>
                </c:pt>
                <c:pt idx="8197">
                  <c:v>43858</c:v>
                </c:pt>
                <c:pt idx="8198">
                  <c:v>43859</c:v>
                </c:pt>
                <c:pt idx="8199">
                  <c:v>43860</c:v>
                </c:pt>
                <c:pt idx="8200">
                  <c:v>43861</c:v>
                </c:pt>
                <c:pt idx="8201">
                  <c:v>43862</c:v>
                </c:pt>
                <c:pt idx="8202">
                  <c:v>43863</c:v>
                </c:pt>
                <c:pt idx="8203">
                  <c:v>43864</c:v>
                </c:pt>
                <c:pt idx="8204">
                  <c:v>43865</c:v>
                </c:pt>
                <c:pt idx="8205">
                  <c:v>43866</c:v>
                </c:pt>
                <c:pt idx="8206">
                  <c:v>43867</c:v>
                </c:pt>
                <c:pt idx="8207">
                  <c:v>43868</c:v>
                </c:pt>
                <c:pt idx="8208">
                  <c:v>43869</c:v>
                </c:pt>
                <c:pt idx="8209">
                  <c:v>43870</c:v>
                </c:pt>
                <c:pt idx="8210">
                  <c:v>43871</c:v>
                </c:pt>
                <c:pt idx="8211">
                  <c:v>43872</c:v>
                </c:pt>
                <c:pt idx="8212">
                  <c:v>43873</c:v>
                </c:pt>
                <c:pt idx="8213">
                  <c:v>43874</c:v>
                </c:pt>
                <c:pt idx="8214">
                  <c:v>43875</c:v>
                </c:pt>
                <c:pt idx="8215">
                  <c:v>43876</c:v>
                </c:pt>
                <c:pt idx="8216">
                  <c:v>43877</c:v>
                </c:pt>
                <c:pt idx="8217">
                  <c:v>43878</c:v>
                </c:pt>
                <c:pt idx="8218">
                  <c:v>43879</c:v>
                </c:pt>
                <c:pt idx="8219">
                  <c:v>43880</c:v>
                </c:pt>
                <c:pt idx="8220">
                  <c:v>43881</c:v>
                </c:pt>
                <c:pt idx="8221">
                  <c:v>43882</c:v>
                </c:pt>
                <c:pt idx="8222">
                  <c:v>43883</c:v>
                </c:pt>
                <c:pt idx="8223">
                  <c:v>43884</c:v>
                </c:pt>
                <c:pt idx="8224">
                  <c:v>43885</c:v>
                </c:pt>
                <c:pt idx="8225">
                  <c:v>43886</c:v>
                </c:pt>
                <c:pt idx="8226">
                  <c:v>43887</c:v>
                </c:pt>
                <c:pt idx="8227">
                  <c:v>43888</c:v>
                </c:pt>
                <c:pt idx="8228">
                  <c:v>43889</c:v>
                </c:pt>
                <c:pt idx="8229">
                  <c:v>43890</c:v>
                </c:pt>
                <c:pt idx="8230">
                  <c:v>43891</c:v>
                </c:pt>
                <c:pt idx="8231">
                  <c:v>43892</c:v>
                </c:pt>
                <c:pt idx="8232">
                  <c:v>43893</c:v>
                </c:pt>
                <c:pt idx="8233">
                  <c:v>43894</c:v>
                </c:pt>
                <c:pt idx="8234">
                  <c:v>43895</c:v>
                </c:pt>
                <c:pt idx="8235">
                  <c:v>43896</c:v>
                </c:pt>
                <c:pt idx="8236">
                  <c:v>43897</c:v>
                </c:pt>
                <c:pt idx="8237">
                  <c:v>43898</c:v>
                </c:pt>
                <c:pt idx="8238">
                  <c:v>43899</c:v>
                </c:pt>
                <c:pt idx="8239">
                  <c:v>43900</c:v>
                </c:pt>
                <c:pt idx="8240">
                  <c:v>43901</c:v>
                </c:pt>
                <c:pt idx="8241">
                  <c:v>43902</c:v>
                </c:pt>
                <c:pt idx="8242">
                  <c:v>43903</c:v>
                </c:pt>
                <c:pt idx="8243">
                  <c:v>43904</c:v>
                </c:pt>
                <c:pt idx="8244">
                  <c:v>43905</c:v>
                </c:pt>
                <c:pt idx="8245">
                  <c:v>43906</c:v>
                </c:pt>
                <c:pt idx="8246">
                  <c:v>43907</c:v>
                </c:pt>
                <c:pt idx="8247">
                  <c:v>43908</c:v>
                </c:pt>
                <c:pt idx="8248">
                  <c:v>43909</c:v>
                </c:pt>
                <c:pt idx="8249">
                  <c:v>43910</c:v>
                </c:pt>
                <c:pt idx="8250">
                  <c:v>43911</c:v>
                </c:pt>
                <c:pt idx="8251">
                  <c:v>43912</c:v>
                </c:pt>
                <c:pt idx="8252">
                  <c:v>43913</c:v>
                </c:pt>
                <c:pt idx="8253">
                  <c:v>43914</c:v>
                </c:pt>
                <c:pt idx="8254">
                  <c:v>43915</c:v>
                </c:pt>
                <c:pt idx="8255">
                  <c:v>43916</c:v>
                </c:pt>
                <c:pt idx="8256">
                  <c:v>43917</c:v>
                </c:pt>
                <c:pt idx="8257">
                  <c:v>43918</c:v>
                </c:pt>
                <c:pt idx="8258">
                  <c:v>43919</c:v>
                </c:pt>
                <c:pt idx="8259">
                  <c:v>43920</c:v>
                </c:pt>
                <c:pt idx="8260">
                  <c:v>43921</c:v>
                </c:pt>
                <c:pt idx="8261">
                  <c:v>43922</c:v>
                </c:pt>
                <c:pt idx="8262">
                  <c:v>43923</c:v>
                </c:pt>
                <c:pt idx="8263">
                  <c:v>43924</c:v>
                </c:pt>
                <c:pt idx="8264">
                  <c:v>43925</c:v>
                </c:pt>
                <c:pt idx="8265">
                  <c:v>43926</c:v>
                </c:pt>
                <c:pt idx="8266">
                  <c:v>43927</c:v>
                </c:pt>
                <c:pt idx="8267">
                  <c:v>43928</c:v>
                </c:pt>
                <c:pt idx="8268">
                  <c:v>43929</c:v>
                </c:pt>
                <c:pt idx="8269">
                  <c:v>43930</c:v>
                </c:pt>
                <c:pt idx="8270">
                  <c:v>43931</c:v>
                </c:pt>
                <c:pt idx="8271">
                  <c:v>43932</c:v>
                </c:pt>
                <c:pt idx="8272">
                  <c:v>43933</c:v>
                </c:pt>
                <c:pt idx="8273">
                  <c:v>43934</c:v>
                </c:pt>
                <c:pt idx="8274">
                  <c:v>43935</c:v>
                </c:pt>
                <c:pt idx="8275">
                  <c:v>43936</c:v>
                </c:pt>
                <c:pt idx="8276">
                  <c:v>43937</c:v>
                </c:pt>
                <c:pt idx="8277">
                  <c:v>43938</c:v>
                </c:pt>
                <c:pt idx="8278">
                  <c:v>43939</c:v>
                </c:pt>
                <c:pt idx="8279">
                  <c:v>43940</c:v>
                </c:pt>
                <c:pt idx="8280">
                  <c:v>43941</c:v>
                </c:pt>
                <c:pt idx="8281">
                  <c:v>43942</c:v>
                </c:pt>
                <c:pt idx="8282">
                  <c:v>43943</c:v>
                </c:pt>
                <c:pt idx="8283">
                  <c:v>43944</c:v>
                </c:pt>
                <c:pt idx="8284">
                  <c:v>43945</c:v>
                </c:pt>
                <c:pt idx="8285">
                  <c:v>43946</c:v>
                </c:pt>
                <c:pt idx="8286">
                  <c:v>43947</c:v>
                </c:pt>
                <c:pt idx="8287">
                  <c:v>43948</c:v>
                </c:pt>
                <c:pt idx="8288">
                  <c:v>43949</c:v>
                </c:pt>
                <c:pt idx="8289">
                  <c:v>43950</c:v>
                </c:pt>
                <c:pt idx="8290">
                  <c:v>43951</c:v>
                </c:pt>
                <c:pt idx="8291">
                  <c:v>43952</c:v>
                </c:pt>
                <c:pt idx="8292">
                  <c:v>43953</c:v>
                </c:pt>
                <c:pt idx="8293">
                  <c:v>43954</c:v>
                </c:pt>
                <c:pt idx="8294">
                  <c:v>43955</c:v>
                </c:pt>
                <c:pt idx="8295">
                  <c:v>43956</c:v>
                </c:pt>
                <c:pt idx="8296">
                  <c:v>43957</c:v>
                </c:pt>
                <c:pt idx="8297">
                  <c:v>43958</c:v>
                </c:pt>
                <c:pt idx="8298">
                  <c:v>43959</c:v>
                </c:pt>
                <c:pt idx="8299">
                  <c:v>43960</c:v>
                </c:pt>
                <c:pt idx="8300">
                  <c:v>43961</c:v>
                </c:pt>
                <c:pt idx="8301">
                  <c:v>43962</c:v>
                </c:pt>
                <c:pt idx="8302">
                  <c:v>43963</c:v>
                </c:pt>
                <c:pt idx="8303">
                  <c:v>43964</c:v>
                </c:pt>
                <c:pt idx="8304">
                  <c:v>43965</c:v>
                </c:pt>
                <c:pt idx="8305">
                  <c:v>43966</c:v>
                </c:pt>
                <c:pt idx="8306">
                  <c:v>43967</c:v>
                </c:pt>
                <c:pt idx="8307">
                  <c:v>43968</c:v>
                </c:pt>
                <c:pt idx="8308">
                  <c:v>43969</c:v>
                </c:pt>
                <c:pt idx="8309">
                  <c:v>43970</c:v>
                </c:pt>
                <c:pt idx="8310">
                  <c:v>43971</c:v>
                </c:pt>
                <c:pt idx="8311">
                  <c:v>43972</c:v>
                </c:pt>
                <c:pt idx="8312">
                  <c:v>43973</c:v>
                </c:pt>
                <c:pt idx="8313">
                  <c:v>43974</c:v>
                </c:pt>
                <c:pt idx="8314">
                  <c:v>43975</c:v>
                </c:pt>
                <c:pt idx="8315">
                  <c:v>43976</c:v>
                </c:pt>
                <c:pt idx="8316">
                  <c:v>43977</c:v>
                </c:pt>
                <c:pt idx="8317">
                  <c:v>43978</c:v>
                </c:pt>
                <c:pt idx="8318">
                  <c:v>43979</c:v>
                </c:pt>
                <c:pt idx="8319">
                  <c:v>43980</c:v>
                </c:pt>
                <c:pt idx="8320">
                  <c:v>43981</c:v>
                </c:pt>
                <c:pt idx="8321">
                  <c:v>43982</c:v>
                </c:pt>
                <c:pt idx="8322">
                  <c:v>43983</c:v>
                </c:pt>
                <c:pt idx="8323">
                  <c:v>43984</c:v>
                </c:pt>
                <c:pt idx="8324">
                  <c:v>43985</c:v>
                </c:pt>
                <c:pt idx="8325">
                  <c:v>43986</c:v>
                </c:pt>
                <c:pt idx="8326">
                  <c:v>43987</c:v>
                </c:pt>
                <c:pt idx="8327">
                  <c:v>43988</c:v>
                </c:pt>
                <c:pt idx="8328">
                  <c:v>43989</c:v>
                </c:pt>
                <c:pt idx="8329">
                  <c:v>43990</c:v>
                </c:pt>
                <c:pt idx="8330">
                  <c:v>43991</c:v>
                </c:pt>
                <c:pt idx="8331">
                  <c:v>43992</c:v>
                </c:pt>
                <c:pt idx="8332">
                  <c:v>43993</c:v>
                </c:pt>
                <c:pt idx="8333">
                  <c:v>43994</c:v>
                </c:pt>
                <c:pt idx="8334">
                  <c:v>43995</c:v>
                </c:pt>
                <c:pt idx="8335">
                  <c:v>43996</c:v>
                </c:pt>
                <c:pt idx="8336">
                  <c:v>43997</c:v>
                </c:pt>
                <c:pt idx="8337">
                  <c:v>43998</c:v>
                </c:pt>
                <c:pt idx="8338">
                  <c:v>43999</c:v>
                </c:pt>
                <c:pt idx="8339">
                  <c:v>44000</c:v>
                </c:pt>
                <c:pt idx="8340">
                  <c:v>44001</c:v>
                </c:pt>
                <c:pt idx="8341">
                  <c:v>44002</c:v>
                </c:pt>
                <c:pt idx="8342">
                  <c:v>44003</c:v>
                </c:pt>
                <c:pt idx="8343">
                  <c:v>44004</c:v>
                </c:pt>
                <c:pt idx="8344">
                  <c:v>44005</c:v>
                </c:pt>
                <c:pt idx="8345">
                  <c:v>44006</c:v>
                </c:pt>
                <c:pt idx="8346">
                  <c:v>44007</c:v>
                </c:pt>
                <c:pt idx="8347">
                  <c:v>44008</c:v>
                </c:pt>
                <c:pt idx="8348">
                  <c:v>44009</c:v>
                </c:pt>
                <c:pt idx="8349">
                  <c:v>44010</c:v>
                </c:pt>
                <c:pt idx="8350">
                  <c:v>44011</c:v>
                </c:pt>
                <c:pt idx="8351">
                  <c:v>44012</c:v>
                </c:pt>
                <c:pt idx="8352">
                  <c:v>44013</c:v>
                </c:pt>
                <c:pt idx="8353">
                  <c:v>44014</c:v>
                </c:pt>
                <c:pt idx="8354">
                  <c:v>44015</c:v>
                </c:pt>
                <c:pt idx="8355">
                  <c:v>44016</c:v>
                </c:pt>
                <c:pt idx="8356">
                  <c:v>44017</c:v>
                </c:pt>
                <c:pt idx="8357">
                  <c:v>44018</c:v>
                </c:pt>
                <c:pt idx="8358">
                  <c:v>44019</c:v>
                </c:pt>
                <c:pt idx="8359">
                  <c:v>44020</c:v>
                </c:pt>
                <c:pt idx="8360">
                  <c:v>44021</c:v>
                </c:pt>
                <c:pt idx="8361">
                  <c:v>44022</c:v>
                </c:pt>
                <c:pt idx="8362">
                  <c:v>44023</c:v>
                </c:pt>
                <c:pt idx="8363">
                  <c:v>44024</c:v>
                </c:pt>
                <c:pt idx="8364">
                  <c:v>44025</c:v>
                </c:pt>
                <c:pt idx="8365">
                  <c:v>44026</c:v>
                </c:pt>
                <c:pt idx="8366">
                  <c:v>44027</c:v>
                </c:pt>
                <c:pt idx="8367">
                  <c:v>44028</c:v>
                </c:pt>
                <c:pt idx="8368">
                  <c:v>44029</c:v>
                </c:pt>
                <c:pt idx="8369">
                  <c:v>44030</c:v>
                </c:pt>
                <c:pt idx="8370">
                  <c:v>44031</c:v>
                </c:pt>
                <c:pt idx="8371">
                  <c:v>44032</c:v>
                </c:pt>
                <c:pt idx="8372">
                  <c:v>44033</c:v>
                </c:pt>
                <c:pt idx="8373">
                  <c:v>44034</c:v>
                </c:pt>
                <c:pt idx="8374">
                  <c:v>44035</c:v>
                </c:pt>
                <c:pt idx="8375">
                  <c:v>44036</c:v>
                </c:pt>
                <c:pt idx="8376">
                  <c:v>44037</c:v>
                </c:pt>
                <c:pt idx="8377">
                  <c:v>44038</c:v>
                </c:pt>
                <c:pt idx="8378">
                  <c:v>44039</c:v>
                </c:pt>
                <c:pt idx="8379">
                  <c:v>44040</c:v>
                </c:pt>
                <c:pt idx="8380">
                  <c:v>44041</c:v>
                </c:pt>
                <c:pt idx="8381">
                  <c:v>44042</c:v>
                </c:pt>
                <c:pt idx="8382">
                  <c:v>44043</c:v>
                </c:pt>
                <c:pt idx="8383">
                  <c:v>44044</c:v>
                </c:pt>
                <c:pt idx="8384">
                  <c:v>44045</c:v>
                </c:pt>
                <c:pt idx="8385">
                  <c:v>44046</c:v>
                </c:pt>
                <c:pt idx="8386">
                  <c:v>44047</c:v>
                </c:pt>
                <c:pt idx="8387">
                  <c:v>44048</c:v>
                </c:pt>
                <c:pt idx="8388">
                  <c:v>44049</c:v>
                </c:pt>
                <c:pt idx="8389">
                  <c:v>44050</c:v>
                </c:pt>
                <c:pt idx="8390">
                  <c:v>44051</c:v>
                </c:pt>
                <c:pt idx="8391">
                  <c:v>44052</c:v>
                </c:pt>
                <c:pt idx="8392">
                  <c:v>44053</c:v>
                </c:pt>
                <c:pt idx="8393">
                  <c:v>44054</c:v>
                </c:pt>
                <c:pt idx="8394">
                  <c:v>44055</c:v>
                </c:pt>
                <c:pt idx="8395">
                  <c:v>44056</c:v>
                </c:pt>
                <c:pt idx="8396">
                  <c:v>44057</c:v>
                </c:pt>
                <c:pt idx="8397">
                  <c:v>44058</c:v>
                </c:pt>
                <c:pt idx="8398">
                  <c:v>44059</c:v>
                </c:pt>
                <c:pt idx="8399">
                  <c:v>44060</c:v>
                </c:pt>
                <c:pt idx="8400">
                  <c:v>44061</c:v>
                </c:pt>
                <c:pt idx="8401">
                  <c:v>44062</c:v>
                </c:pt>
                <c:pt idx="8402">
                  <c:v>44063</c:v>
                </c:pt>
                <c:pt idx="8403">
                  <c:v>44064</c:v>
                </c:pt>
                <c:pt idx="8404">
                  <c:v>44065</c:v>
                </c:pt>
                <c:pt idx="8405">
                  <c:v>44066</c:v>
                </c:pt>
                <c:pt idx="8406">
                  <c:v>44067</c:v>
                </c:pt>
                <c:pt idx="8407">
                  <c:v>44068</c:v>
                </c:pt>
                <c:pt idx="8408">
                  <c:v>44069</c:v>
                </c:pt>
                <c:pt idx="8409">
                  <c:v>44070</c:v>
                </c:pt>
                <c:pt idx="8410">
                  <c:v>44071</c:v>
                </c:pt>
                <c:pt idx="8411">
                  <c:v>44072</c:v>
                </c:pt>
                <c:pt idx="8412">
                  <c:v>44073</c:v>
                </c:pt>
                <c:pt idx="8413">
                  <c:v>44074</c:v>
                </c:pt>
                <c:pt idx="8414">
                  <c:v>44075</c:v>
                </c:pt>
                <c:pt idx="8415">
                  <c:v>44076</c:v>
                </c:pt>
                <c:pt idx="8416">
                  <c:v>44077</c:v>
                </c:pt>
                <c:pt idx="8417">
                  <c:v>44078</c:v>
                </c:pt>
                <c:pt idx="8418">
                  <c:v>44079</c:v>
                </c:pt>
                <c:pt idx="8419">
                  <c:v>44080</c:v>
                </c:pt>
                <c:pt idx="8420">
                  <c:v>44081</c:v>
                </c:pt>
                <c:pt idx="8421">
                  <c:v>44082</c:v>
                </c:pt>
                <c:pt idx="8422">
                  <c:v>44083</c:v>
                </c:pt>
                <c:pt idx="8423">
                  <c:v>44084</c:v>
                </c:pt>
                <c:pt idx="8424">
                  <c:v>44085</c:v>
                </c:pt>
                <c:pt idx="8425">
                  <c:v>44086</c:v>
                </c:pt>
                <c:pt idx="8426">
                  <c:v>44087</c:v>
                </c:pt>
                <c:pt idx="8427">
                  <c:v>44088</c:v>
                </c:pt>
                <c:pt idx="8428">
                  <c:v>44089</c:v>
                </c:pt>
                <c:pt idx="8429">
                  <c:v>44090</c:v>
                </c:pt>
                <c:pt idx="8430">
                  <c:v>44091</c:v>
                </c:pt>
                <c:pt idx="8431">
                  <c:v>44092</c:v>
                </c:pt>
                <c:pt idx="8432">
                  <c:v>44093</c:v>
                </c:pt>
                <c:pt idx="8433">
                  <c:v>44094</c:v>
                </c:pt>
                <c:pt idx="8434">
                  <c:v>44095</c:v>
                </c:pt>
                <c:pt idx="8435">
                  <c:v>44096</c:v>
                </c:pt>
                <c:pt idx="8436">
                  <c:v>44097</c:v>
                </c:pt>
                <c:pt idx="8437">
                  <c:v>44098</c:v>
                </c:pt>
                <c:pt idx="8438">
                  <c:v>44099</c:v>
                </c:pt>
                <c:pt idx="8439">
                  <c:v>44100</c:v>
                </c:pt>
                <c:pt idx="8440">
                  <c:v>44101</c:v>
                </c:pt>
                <c:pt idx="8441">
                  <c:v>44102</c:v>
                </c:pt>
                <c:pt idx="8442">
                  <c:v>44103</c:v>
                </c:pt>
                <c:pt idx="8443">
                  <c:v>44104</c:v>
                </c:pt>
                <c:pt idx="8444">
                  <c:v>44105</c:v>
                </c:pt>
                <c:pt idx="8445">
                  <c:v>44106</c:v>
                </c:pt>
                <c:pt idx="8446">
                  <c:v>44107</c:v>
                </c:pt>
                <c:pt idx="8447">
                  <c:v>44108</c:v>
                </c:pt>
                <c:pt idx="8448">
                  <c:v>44109</c:v>
                </c:pt>
                <c:pt idx="8449">
                  <c:v>44110</c:v>
                </c:pt>
                <c:pt idx="8450">
                  <c:v>44111</c:v>
                </c:pt>
                <c:pt idx="8451">
                  <c:v>44112</c:v>
                </c:pt>
                <c:pt idx="8452">
                  <c:v>44113</c:v>
                </c:pt>
                <c:pt idx="8453">
                  <c:v>44114</c:v>
                </c:pt>
                <c:pt idx="8454">
                  <c:v>44115</c:v>
                </c:pt>
                <c:pt idx="8455">
                  <c:v>44116</c:v>
                </c:pt>
                <c:pt idx="8456">
                  <c:v>44117</c:v>
                </c:pt>
                <c:pt idx="8457">
                  <c:v>44118</c:v>
                </c:pt>
                <c:pt idx="8458">
                  <c:v>44119</c:v>
                </c:pt>
                <c:pt idx="8459">
                  <c:v>44120</c:v>
                </c:pt>
                <c:pt idx="8460">
                  <c:v>44121</c:v>
                </c:pt>
                <c:pt idx="8461">
                  <c:v>44122</c:v>
                </c:pt>
                <c:pt idx="8462">
                  <c:v>44123</c:v>
                </c:pt>
                <c:pt idx="8463">
                  <c:v>44124</c:v>
                </c:pt>
                <c:pt idx="8464">
                  <c:v>44125</c:v>
                </c:pt>
                <c:pt idx="8465">
                  <c:v>44126</c:v>
                </c:pt>
                <c:pt idx="8466">
                  <c:v>44127</c:v>
                </c:pt>
                <c:pt idx="8467">
                  <c:v>44128</c:v>
                </c:pt>
                <c:pt idx="8468">
                  <c:v>44129</c:v>
                </c:pt>
                <c:pt idx="8469">
                  <c:v>44130</c:v>
                </c:pt>
                <c:pt idx="8470">
                  <c:v>44131</c:v>
                </c:pt>
                <c:pt idx="8471">
                  <c:v>44132</c:v>
                </c:pt>
                <c:pt idx="8472">
                  <c:v>44133</c:v>
                </c:pt>
                <c:pt idx="8473">
                  <c:v>44134</c:v>
                </c:pt>
                <c:pt idx="8474">
                  <c:v>44135</c:v>
                </c:pt>
                <c:pt idx="8475">
                  <c:v>44136</c:v>
                </c:pt>
                <c:pt idx="8476">
                  <c:v>44137</c:v>
                </c:pt>
                <c:pt idx="8477">
                  <c:v>44138</c:v>
                </c:pt>
                <c:pt idx="8478">
                  <c:v>44139</c:v>
                </c:pt>
                <c:pt idx="8479">
                  <c:v>44140</c:v>
                </c:pt>
                <c:pt idx="8480">
                  <c:v>44141</c:v>
                </c:pt>
                <c:pt idx="8481">
                  <c:v>44142</c:v>
                </c:pt>
                <c:pt idx="8482">
                  <c:v>44143</c:v>
                </c:pt>
                <c:pt idx="8483">
                  <c:v>44144</c:v>
                </c:pt>
                <c:pt idx="8484">
                  <c:v>44145</c:v>
                </c:pt>
                <c:pt idx="8485">
                  <c:v>44146</c:v>
                </c:pt>
                <c:pt idx="8486">
                  <c:v>44147</c:v>
                </c:pt>
                <c:pt idx="8487">
                  <c:v>44148</c:v>
                </c:pt>
                <c:pt idx="8488">
                  <c:v>44149</c:v>
                </c:pt>
                <c:pt idx="8489">
                  <c:v>44150</c:v>
                </c:pt>
                <c:pt idx="8490">
                  <c:v>44151</c:v>
                </c:pt>
                <c:pt idx="8491">
                  <c:v>44152</c:v>
                </c:pt>
                <c:pt idx="8492">
                  <c:v>44153</c:v>
                </c:pt>
                <c:pt idx="8493">
                  <c:v>44154</c:v>
                </c:pt>
                <c:pt idx="8494">
                  <c:v>44155</c:v>
                </c:pt>
                <c:pt idx="8495">
                  <c:v>44156</c:v>
                </c:pt>
                <c:pt idx="8496">
                  <c:v>44157</c:v>
                </c:pt>
                <c:pt idx="8497">
                  <c:v>44158</c:v>
                </c:pt>
                <c:pt idx="8498">
                  <c:v>44159</c:v>
                </c:pt>
                <c:pt idx="8499">
                  <c:v>44160</c:v>
                </c:pt>
                <c:pt idx="8500">
                  <c:v>44161</c:v>
                </c:pt>
                <c:pt idx="8501">
                  <c:v>44162</c:v>
                </c:pt>
                <c:pt idx="8502">
                  <c:v>44163</c:v>
                </c:pt>
                <c:pt idx="8503">
                  <c:v>44164</c:v>
                </c:pt>
                <c:pt idx="8504">
                  <c:v>44165</c:v>
                </c:pt>
                <c:pt idx="8505">
                  <c:v>44166</c:v>
                </c:pt>
                <c:pt idx="8506">
                  <c:v>44167</c:v>
                </c:pt>
                <c:pt idx="8507">
                  <c:v>44168</c:v>
                </c:pt>
                <c:pt idx="8508">
                  <c:v>44169</c:v>
                </c:pt>
                <c:pt idx="8509">
                  <c:v>44170</c:v>
                </c:pt>
                <c:pt idx="8510">
                  <c:v>44171</c:v>
                </c:pt>
                <c:pt idx="8511">
                  <c:v>44172</c:v>
                </c:pt>
                <c:pt idx="8512">
                  <c:v>44173</c:v>
                </c:pt>
                <c:pt idx="8513">
                  <c:v>44174</c:v>
                </c:pt>
                <c:pt idx="8514">
                  <c:v>44175</c:v>
                </c:pt>
                <c:pt idx="8515">
                  <c:v>44176</c:v>
                </c:pt>
                <c:pt idx="8516">
                  <c:v>44177</c:v>
                </c:pt>
                <c:pt idx="8517">
                  <c:v>44178</c:v>
                </c:pt>
                <c:pt idx="8518">
                  <c:v>44179</c:v>
                </c:pt>
                <c:pt idx="8519">
                  <c:v>44180</c:v>
                </c:pt>
                <c:pt idx="8520">
                  <c:v>44181</c:v>
                </c:pt>
                <c:pt idx="8521">
                  <c:v>44182</c:v>
                </c:pt>
                <c:pt idx="8522">
                  <c:v>44183</c:v>
                </c:pt>
                <c:pt idx="8523">
                  <c:v>44184</c:v>
                </c:pt>
                <c:pt idx="8524">
                  <c:v>44185</c:v>
                </c:pt>
                <c:pt idx="8525">
                  <c:v>44186</c:v>
                </c:pt>
                <c:pt idx="8526">
                  <c:v>44187</c:v>
                </c:pt>
                <c:pt idx="8527">
                  <c:v>44188</c:v>
                </c:pt>
                <c:pt idx="8528">
                  <c:v>44189</c:v>
                </c:pt>
                <c:pt idx="8529">
                  <c:v>44190</c:v>
                </c:pt>
                <c:pt idx="8530">
                  <c:v>44191</c:v>
                </c:pt>
                <c:pt idx="8531">
                  <c:v>44192</c:v>
                </c:pt>
                <c:pt idx="8532">
                  <c:v>44193</c:v>
                </c:pt>
                <c:pt idx="8533">
                  <c:v>44194</c:v>
                </c:pt>
                <c:pt idx="8534">
                  <c:v>44195</c:v>
                </c:pt>
                <c:pt idx="8535">
                  <c:v>44196</c:v>
                </c:pt>
                <c:pt idx="8536">
                  <c:v>44197</c:v>
                </c:pt>
                <c:pt idx="8537">
                  <c:v>44198</c:v>
                </c:pt>
                <c:pt idx="8538">
                  <c:v>44199</c:v>
                </c:pt>
                <c:pt idx="8539">
                  <c:v>44200</c:v>
                </c:pt>
                <c:pt idx="8540">
                  <c:v>44201</c:v>
                </c:pt>
                <c:pt idx="8541">
                  <c:v>44202</c:v>
                </c:pt>
                <c:pt idx="8542">
                  <c:v>44203</c:v>
                </c:pt>
                <c:pt idx="8543">
                  <c:v>44204</c:v>
                </c:pt>
                <c:pt idx="8544">
                  <c:v>44205</c:v>
                </c:pt>
                <c:pt idx="8545">
                  <c:v>44206</c:v>
                </c:pt>
                <c:pt idx="8546">
                  <c:v>44207</c:v>
                </c:pt>
                <c:pt idx="8547">
                  <c:v>44208</c:v>
                </c:pt>
                <c:pt idx="8548">
                  <c:v>44209</c:v>
                </c:pt>
                <c:pt idx="8549">
                  <c:v>44210</c:v>
                </c:pt>
                <c:pt idx="8550">
                  <c:v>44211</c:v>
                </c:pt>
                <c:pt idx="8551">
                  <c:v>44212</c:v>
                </c:pt>
                <c:pt idx="8552">
                  <c:v>44213</c:v>
                </c:pt>
                <c:pt idx="8553">
                  <c:v>44214</c:v>
                </c:pt>
                <c:pt idx="8554">
                  <c:v>44215</c:v>
                </c:pt>
                <c:pt idx="8555">
                  <c:v>44216</c:v>
                </c:pt>
                <c:pt idx="8556">
                  <c:v>44217</c:v>
                </c:pt>
                <c:pt idx="8557">
                  <c:v>44218</c:v>
                </c:pt>
                <c:pt idx="8558">
                  <c:v>44219</c:v>
                </c:pt>
                <c:pt idx="8559">
                  <c:v>44220</c:v>
                </c:pt>
                <c:pt idx="8560">
                  <c:v>44221</c:v>
                </c:pt>
                <c:pt idx="8561">
                  <c:v>44222</c:v>
                </c:pt>
                <c:pt idx="8562">
                  <c:v>44223</c:v>
                </c:pt>
                <c:pt idx="8563">
                  <c:v>44224</c:v>
                </c:pt>
                <c:pt idx="8564">
                  <c:v>44225</c:v>
                </c:pt>
                <c:pt idx="8565">
                  <c:v>44226</c:v>
                </c:pt>
                <c:pt idx="8566">
                  <c:v>44227</c:v>
                </c:pt>
                <c:pt idx="8567">
                  <c:v>44228</c:v>
                </c:pt>
                <c:pt idx="8568">
                  <c:v>44229</c:v>
                </c:pt>
                <c:pt idx="8569">
                  <c:v>44230</c:v>
                </c:pt>
                <c:pt idx="8570">
                  <c:v>44231</c:v>
                </c:pt>
                <c:pt idx="8571">
                  <c:v>44232</c:v>
                </c:pt>
                <c:pt idx="8572">
                  <c:v>44233</c:v>
                </c:pt>
                <c:pt idx="8573">
                  <c:v>44234</c:v>
                </c:pt>
                <c:pt idx="8574">
                  <c:v>44235</c:v>
                </c:pt>
                <c:pt idx="8575">
                  <c:v>44236</c:v>
                </c:pt>
                <c:pt idx="8576">
                  <c:v>44237</c:v>
                </c:pt>
                <c:pt idx="8577">
                  <c:v>44238</c:v>
                </c:pt>
                <c:pt idx="8578">
                  <c:v>44239</c:v>
                </c:pt>
                <c:pt idx="8579">
                  <c:v>44240</c:v>
                </c:pt>
                <c:pt idx="8580">
                  <c:v>44241</c:v>
                </c:pt>
                <c:pt idx="8581">
                  <c:v>44242</c:v>
                </c:pt>
                <c:pt idx="8582">
                  <c:v>44243</c:v>
                </c:pt>
                <c:pt idx="8583">
                  <c:v>44244</c:v>
                </c:pt>
                <c:pt idx="8584">
                  <c:v>44245</c:v>
                </c:pt>
                <c:pt idx="8585">
                  <c:v>44246</c:v>
                </c:pt>
                <c:pt idx="8586">
                  <c:v>44247</c:v>
                </c:pt>
                <c:pt idx="8587">
                  <c:v>44248</c:v>
                </c:pt>
                <c:pt idx="8588">
                  <c:v>44249</c:v>
                </c:pt>
                <c:pt idx="8589">
                  <c:v>44250</c:v>
                </c:pt>
                <c:pt idx="8590">
                  <c:v>44251</c:v>
                </c:pt>
                <c:pt idx="8591">
                  <c:v>44252</c:v>
                </c:pt>
                <c:pt idx="8592">
                  <c:v>44253</c:v>
                </c:pt>
                <c:pt idx="8593">
                  <c:v>44254</c:v>
                </c:pt>
                <c:pt idx="8594">
                  <c:v>44255</c:v>
                </c:pt>
                <c:pt idx="8595">
                  <c:v>44256</c:v>
                </c:pt>
                <c:pt idx="8596">
                  <c:v>44257</c:v>
                </c:pt>
                <c:pt idx="8597">
                  <c:v>44258</c:v>
                </c:pt>
                <c:pt idx="8598">
                  <c:v>44259</c:v>
                </c:pt>
                <c:pt idx="8599">
                  <c:v>44260</c:v>
                </c:pt>
                <c:pt idx="8600">
                  <c:v>44261</c:v>
                </c:pt>
                <c:pt idx="8601">
                  <c:v>44262</c:v>
                </c:pt>
                <c:pt idx="8602">
                  <c:v>44263</c:v>
                </c:pt>
                <c:pt idx="8603">
                  <c:v>44264</c:v>
                </c:pt>
                <c:pt idx="8604">
                  <c:v>44265</c:v>
                </c:pt>
                <c:pt idx="8605">
                  <c:v>44266</c:v>
                </c:pt>
                <c:pt idx="8606">
                  <c:v>44267</c:v>
                </c:pt>
                <c:pt idx="8607">
                  <c:v>44268</c:v>
                </c:pt>
                <c:pt idx="8608">
                  <c:v>44269</c:v>
                </c:pt>
                <c:pt idx="8609">
                  <c:v>44270</c:v>
                </c:pt>
                <c:pt idx="8610">
                  <c:v>44271</c:v>
                </c:pt>
                <c:pt idx="8611">
                  <c:v>44272</c:v>
                </c:pt>
                <c:pt idx="8612">
                  <c:v>44273</c:v>
                </c:pt>
                <c:pt idx="8613">
                  <c:v>44274</c:v>
                </c:pt>
                <c:pt idx="8614">
                  <c:v>44275</c:v>
                </c:pt>
                <c:pt idx="8615">
                  <c:v>44276</c:v>
                </c:pt>
                <c:pt idx="8616">
                  <c:v>44277</c:v>
                </c:pt>
                <c:pt idx="8617">
                  <c:v>44278</c:v>
                </c:pt>
                <c:pt idx="8618">
                  <c:v>44279</c:v>
                </c:pt>
                <c:pt idx="8619">
                  <c:v>44280</c:v>
                </c:pt>
                <c:pt idx="8620">
                  <c:v>44281</c:v>
                </c:pt>
                <c:pt idx="8621">
                  <c:v>44282</c:v>
                </c:pt>
                <c:pt idx="8622">
                  <c:v>44283</c:v>
                </c:pt>
                <c:pt idx="8623">
                  <c:v>44284</c:v>
                </c:pt>
                <c:pt idx="8624">
                  <c:v>44285</c:v>
                </c:pt>
                <c:pt idx="8625">
                  <c:v>44286</c:v>
                </c:pt>
                <c:pt idx="8626">
                  <c:v>44287</c:v>
                </c:pt>
                <c:pt idx="8627">
                  <c:v>44288</c:v>
                </c:pt>
                <c:pt idx="8628">
                  <c:v>44289</c:v>
                </c:pt>
                <c:pt idx="8629">
                  <c:v>44290</c:v>
                </c:pt>
                <c:pt idx="8630">
                  <c:v>44291</c:v>
                </c:pt>
                <c:pt idx="8631">
                  <c:v>44292</c:v>
                </c:pt>
                <c:pt idx="8632">
                  <c:v>44293</c:v>
                </c:pt>
                <c:pt idx="8633">
                  <c:v>44294</c:v>
                </c:pt>
                <c:pt idx="8634">
                  <c:v>44295</c:v>
                </c:pt>
                <c:pt idx="8635">
                  <c:v>44296</c:v>
                </c:pt>
                <c:pt idx="8636">
                  <c:v>44297</c:v>
                </c:pt>
                <c:pt idx="8637">
                  <c:v>44298</c:v>
                </c:pt>
                <c:pt idx="8638">
                  <c:v>44299</c:v>
                </c:pt>
                <c:pt idx="8639">
                  <c:v>44300</c:v>
                </c:pt>
                <c:pt idx="8640">
                  <c:v>44301</c:v>
                </c:pt>
                <c:pt idx="8641">
                  <c:v>44302</c:v>
                </c:pt>
                <c:pt idx="8642">
                  <c:v>44303</c:v>
                </c:pt>
                <c:pt idx="8643">
                  <c:v>44304</c:v>
                </c:pt>
                <c:pt idx="8644">
                  <c:v>44305</c:v>
                </c:pt>
                <c:pt idx="8645">
                  <c:v>44306</c:v>
                </c:pt>
                <c:pt idx="8646">
                  <c:v>44307</c:v>
                </c:pt>
                <c:pt idx="8647">
                  <c:v>44308</c:v>
                </c:pt>
                <c:pt idx="8648">
                  <c:v>44309</c:v>
                </c:pt>
                <c:pt idx="8649">
                  <c:v>44310</c:v>
                </c:pt>
                <c:pt idx="8650">
                  <c:v>44311</c:v>
                </c:pt>
                <c:pt idx="8651">
                  <c:v>44312</c:v>
                </c:pt>
                <c:pt idx="8652">
                  <c:v>44313</c:v>
                </c:pt>
                <c:pt idx="8653">
                  <c:v>44314</c:v>
                </c:pt>
                <c:pt idx="8654">
                  <c:v>44315</c:v>
                </c:pt>
                <c:pt idx="8655">
                  <c:v>44316</c:v>
                </c:pt>
                <c:pt idx="8656">
                  <c:v>44317</c:v>
                </c:pt>
                <c:pt idx="8657">
                  <c:v>44318</c:v>
                </c:pt>
                <c:pt idx="8658">
                  <c:v>44319</c:v>
                </c:pt>
                <c:pt idx="8659">
                  <c:v>44320</c:v>
                </c:pt>
                <c:pt idx="8660">
                  <c:v>44321</c:v>
                </c:pt>
                <c:pt idx="8661">
                  <c:v>44322</c:v>
                </c:pt>
                <c:pt idx="8662">
                  <c:v>44323</c:v>
                </c:pt>
                <c:pt idx="8663">
                  <c:v>44324</c:v>
                </c:pt>
                <c:pt idx="8664">
                  <c:v>44325</c:v>
                </c:pt>
                <c:pt idx="8665">
                  <c:v>44326</c:v>
                </c:pt>
                <c:pt idx="8666">
                  <c:v>44327</c:v>
                </c:pt>
                <c:pt idx="8667">
                  <c:v>44328</c:v>
                </c:pt>
                <c:pt idx="8668">
                  <c:v>44329</c:v>
                </c:pt>
                <c:pt idx="8669">
                  <c:v>44330</c:v>
                </c:pt>
                <c:pt idx="8670">
                  <c:v>44331</c:v>
                </c:pt>
                <c:pt idx="8671">
                  <c:v>44332</c:v>
                </c:pt>
                <c:pt idx="8672">
                  <c:v>44333</c:v>
                </c:pt>
                <c:pt idx="8673">
                  <c:v>44334</c:v>
                </c:pt>
                <c:pt idx="8674">
                  <c:v>44335</c:v>
                </c:pt>
                <c:pt idx="8675">
                  <c:v>44336</c:v>
                </c:pt>
                <c:pt idx="8676">
                  <c:v>44337</c:v>
                </c:pt>
                <c:pt idx="8677">
                  <c:v>44338</c:v>
                </c:pt>
                <c:pt idx="8678">
                  <c:v>44339</c:v>
                </c:pt>
                <c:pt idx="8679">
                  <c:v>44340</c:v>
                </c:pt>
                <c:pt idx="8680">
                  <c:v>44341</c:v>
                </c:pt>
                <c:pt idx="8681">
                  <c:v>44342</c:v>
                </c:pt>
                <c:pt idx="8682">
                  <c:v>44343</c:v>
                </c:pt>
                <c:pt idx="8683">
                  <c:v>44344</c:v>
                </c:pt>
                <c:pt idx="8684">
                  <c:v>44345</c:v>
                </c:pt>
                <c:pt idx="8685">
                  <c:v>44346</c:v>
                </c:pt>
                <c:pt idx="8686">
                  <c:v>44347</c:v>
                </c:pt>
                <c:pt idx="8687">
                  <c:v>44348</c:v>
                </c:pt>
                <c:pt idx="8688">
                  <c:v>44349</c:v>
                </c:pt>
                <c:pt idx="8689">
                  <c:v>44350</c:v>
                </c:pt>
                <c:pt idx="8690">
                  <c:v>44351</c:v>
                </c:pt>
                <c:pt idx="8691">
                  <c:v>44352</c:v>
                </c:pt>
                <c:pt idx="8692">
                  <c:v>44353</c:v>
                </c:pt>
                <c:pt idx="8693">
                  <c:v>44354</c:v>
                </c:pt>
                <c:pt idx="8694">
                  <c:v>44355</c:v>
                </c:pt>
                <c:pt idx="8695">
                  <c:v>44356</c:v>
                </c:pt>
                <c:pt idx="8696">
                  <c:v>44357</c:v>
                </c:pt>
                <c:pt idx="8697">
                  <c:v>44358</c:v>
                </c:pt>
                <c:pt idx="8698">
                  <c:v>44359</c:v>
                </c:pt>
                <c:pt idx="8699">
                  <c:v>44360</c:v>
                </c:pt>
                <c:pt idx="8700">
                  <c:v>44361</c:v>
                </c:pt>
                <c:pt idx="8701">
                  <c:v>44362</c:v>
                </c:pt>
                <c:pt idx="8702">
                  <c:v>44363</c:v>
                </c:pt>
                <c:pt idx="8703">
                  <c:v>44364</c:v>
                </c:pt>
                <c:pt idx="8704">
                  <c:v>44365</c:v>
                </c:pt>
                <c:pt idx="8705">
                  <c:v>44366</c:v>
                </c:pt>
                <c:pt idx="8706">
                  <c:v>44367</c:v>
                </c:pt>
                <c:pt idx="8707">
                  <c:v>44368</c:v>
                </c:pt>
                <c:pt idx="8708">
                  <c:v>44369</c:v>
                </c:pt>
                <c:pt idx="8709">
                  <c:v>44370</c:v>
                </c:pt>
                <c:pt idx="8710">
                  <c:v>44371</c:v>
                </c:pt>
                <c:pt idx="8711">
                  <c:v>44372</c:v>
                </c:pt>
                <c:pt idx="8712">
                  <c:v>44373</c:v>
                </c:pt>
                <c:pt idx="8713">
                  <c:v>44374</c:v>
                </c:pt>
                <c:pt idx="8714">
                  <c:v>44375</c:v>
                </c:pt>
                <c:pt idx="8715">
                  <c:v>44376</c:v>
                </c:pt>
                <c:pt idx="8716">
                  <c:v>44377</c:v>
                </c:pt>
                <c:pt idx="8717">
                  <c:v>44378</c:v>
                </c:pt>
                <c:pt idx="8718">
                  <c:v>44379</c:v>
                </c:pt>
                <c:pt idx="8719">
                  <c:v>44380</c:v>
                </c:pt>
                <c:pt idx="8720">
                  <c:v>44381</c:v>
                </c:pt>
                <c:pt idx="8721">
                  <c:v>44382</c:v>
                </c:pt>
                <c:pt idx="8722">
                  <c:v>44383</c:v>
                </c:pt>
                <c:pt idx="8723">
                  <c:v>44384</c:v>
                </c:pt>
                <c:pt idx="8724">
                  <c:v>44385</c:v>
                </c:pt>
                <c:pt idx="8725">
                  <c:v>44386</c:v>
                </c:pt>
                <c:pt idx="8726">
                  <c:v>44387</c:v>
                </c:pt>
                <c:pt idx="8727">
                  <c:v>44388</c:v>
                </c:pt>
                <c:pt idx="8728">
                  <c:v>44389</c:v>
                </c:pt>
                <c:pt idx="8729">
                  <c:v>44390</c:v>
                </c:pt>
                <c:pt idx="8730">
                  <c:v>44391</c:v>
                </c:pt>
                <c:pt idx="8731">
                  <c:v>44392</c:v>
                </c:pt>
                <c:pt idx="8732">
                  <c:v>44393</c:v>
                </c:pt>
                <c:pt idx="8733">
                  <c:v>44394</c:v>
                </c:pt>
                <c:pt idx="8734">
                  <c:v>44395</c:v>
                </c:pt>
                <c:pt idx="8735">
                  <c:v>44396</c:v>
                </c:pt>
                <c:pt idx="8736">
                  <c:v>44397</c:v>
                </c:pt>
                <c:pt idx="8737">
                  <c:v>44398</c:v>
                </c:pt>
                <c:pt idx="8738">
                  <c:v>44399</c:v>
                </c:pt>
                <c:pt idx="8739">
                  <c:v>44400</c:v>
                </c:pt>
                <c:pt idx="8740">
                  <c:v>44401</c:v>
                </c:pt>
                <c:pt idx="8741">
                  <c:v>44402</c:v>
                </c:pt>
                <c:pt idx="8742">
                  <c:v>44403</c:v>
                </c:pt>
                <c:pt idx="8743">
                  <c:v>44404</c:v>
                </c:pt>
                <c:pt idx="8744">
                  <c:v>44405</c:v>
                </c:pt>
                <c:pt idx="8745">
                  <c:v>44406</c:v>
                </c:pt>
                <c:pt idx="8746">
                  <c:v>44407</c:v>
                </c:pt>
                <c:pt idx="8747">
                  <c:v>44408</c:v>
                </c:pt>
                <c:pt idx="8748">
                  <c:v>44409</c:v>
                </c:pt>
                <c:pt idx="8749">
                  <c:v>44410</c:v>
                </c:pt>
                <c:pt idx="8750">
                  <c:v>44411</c:v>
                </c:pt>
                <c:pt idx="8751">
                  <c:v>44412</c:v>
                </c:pt>
                <c:pt idx="8752">
                  <c:v>44413</c:v>
                </c:pt>
                <c:pt idx="8753">
                  <c:v>44414</c:v>
                </c:pt>
                <c:pt idx="8754">
                  <c:v>44415</c:v>
                </c:pt>
                <c:pt idx="8755">
                  <c:v>44416</c:v>
                </c:pt>
                <c:pt idx="8756">
                  <c:v>44417</c:v>
                </c:pt>
                <c:pt idx="8757">
                  <c:v>44418</c:v>
                </c:pt>
                <c:pt idx="8758">
                  <c:v>44419</c:v>
                </c:pt>
                <c:pt idx="8759">
                  <c:v>44420</c:v>
                </c:pt>
                <c:pt idx="8760">
                  <c:v>44421</c:v>
                </c:pt>
                <c:pt idx="8761">
                  <c:v>44422</c:v>
                </c:pt>
                <c:pt idx="8762">
                  <c:v>44423</c:v>
                </c:pt>
                <c:pt idx="8763">
                  <c:v>44424</c:v>
                </c:pt>
                <c:pt idx="8764">
                  <c:v>44425</c:v>
                </c:pt>
                <c:pt idx="8765">
                  <c:v>44426</c:v>
                </c:pt>
                <c:pt idx="8766">
                  <c:v>44427</c:v>
                </c:pt>
                <c:pt idx="8767">
                  <c:v>44428</c:v>
                </c:pt>
                <c:pt idx="8768">
                  <c:v>44429</c:v>
                </c:pt>
                <c:pt idx="8769">
                  <c:v>44430</c:v>
                </c:pt>
                <c:pt idx="8770">
                  <c:v>44431</c:v>
                </c:pt>
                <c:pt idx="8771">
                  <c:v>44432</c:v>
                </c:pt>
                <c:pt idx="8772">
                  <c:v>44433</c:v>
                </c:pt>
                <c:pt idx="8773">
                  <c:v>44434</c:v>
                </c:pt>
                <c:pt idx="8774">
                  <c:v>44435</c:v>
                </c:pt>
                <c:pt idx="8775">
                  <c:v>44436</c:v>
                </c:pt>
                <c:pt idx="8776">
                  <c:v>44437</c:v>
                </c:pt>
                <c:pt idx="8777">
                  <c:v>44438</c:v>
                </c:pt>
                <c:pt idx="8778">
                  <c:v>44439</c:v>
                </c:pt>
                <c:pt idx="8779">
                  <c:v>44440</c:v>
                </c:pt>
                <c:pt idx="8780">
                  <c:v>44441</c:v>
                </c:pt>
                <c:pt idx="8781">
                  <c:v>44442</c:v>
                </c:pt>
                <c:pt idx="8782">
                  <c:v>44443</c:v>
                </c:pt>
                <c:pt idx="8783">
                  <c:v>44444</c:v>
                </c:pt>
                <c:pt idx="8784">
                  <c:v>44445</c:v>
                </c:pt>
                <c:pt idx="8785">
                  <c:v>44446</c:v>
                </c:pt>
                <c:pt idx="8786">
                  <c:v>44447</c:v>
                </c:pt>
                <c:pt idx="8787">
                  <c:v>44448</c:v>
                </c:pt>
                <c:pt idx="8788">
                  <c:v>44449</c:v>
                </c:pt>
                <c:pt idx="8789">
                  <c:v>44450</c:v>
                </c:pt>
                <c:pt idx="8790">
                  <c:v>44451</c:v>
                </c:pt>
                <c:pt idx="8791">
                  <c:v>44452</c:v>
                </c:pt>
                <c:pt idx="8792">
                  <c:v>44453</c:v>
                </c:pt>
                <c:pt idx="8793">
                  <c:v>44454</c:v>
                </c:pt>
                <c:pt idx="8794">
                  <c:v>44455</c:v>
                </c:pt>
                <c:pt idx="8795">
                  <c:v>44456</c:v>
                </c:pt>
                <c:pt idx="8796">
                  <c:v>44457</c:v>
                </c:pt>
                <c:pt idx="8797">
                  <c:v>44458</c:v>
                </c:pt>
                <c:pt idx="8798">
                  <c:v>44459</c:v>
                </c:pt>
                <c:pt idx="8799">
                  <c:v>44460</c:v>
                </c:pt>
                <c:pt idx="8800">
                  <c:v>44461</c:v>
                </c:pt>
                <c:pt idx="8801">
                  <c:v>44462</c:v>
                </c:pt>
                <c:pt idx="8802">
                  <c:v>44463</c:v>
                </c:pt>
                <c:pt idx="8803">
                  <c:v>44464</c:v>
                </c:pt>
                <c:pt idx="8804">
                  <c:v>44465</c:v>
                </c:pt>
                <c:pt idx="8805">
                  <c:v>44466</c:v>
                </c:pt>
                <c:pt idx="8806">
                  <c:v>44467</c:v>
                </c:pt>
                <c:pt idx="8807">
                  <c:v>44468</c:v>
                </c:pt>
                <c:pt idx="8808">
                  <c:v>44469</c:v>
                </c:pt>
                <c:pt idx="8809">
                  <c:v>44470</c:v>
                </c:pt>
                <c:pt idx="8810">
                  <c:v>44471</c:v>
                </c:pt>
                <c:pt idx="8811">
                  <c:v>44472</c:v>
                </c:pt>
                <c:pt idx="8812">
                  <c:v>44473</c:v>
                </c:pt>
                <c:pt idx="8813">
                  <c:v>44474</c:v>
                </c:pt>
                <c:pt idx="8814">
                  <c:v>44475</c:v>
                </c:pt>
                <c:pt idx="8815">
                  <c:v>44476</c:v>
                </c:pt>
                <c:pt idx="8816">
                  <c:v>44477</c:v>
                </c:pt>
                <c:pt idx="8817">
                  <c:v>44478</c:v>
                </c:pt>
                <c:pt idx="8818">
                  <c:v>44479</c:v>
                </c:pt>
                <c:pt idx="8819">
                  <c:v>44480</c:v>
                </c:pt>
                <c:pt idx="8820">
                  <c:v>44481</c:v>
                </c:pt>
                <c:pt idx="8821">
                  <c:v>44482</c:v>
                </c:pt>
                <c:pt idx="8822">
                  <c:v>44483</c:v>
                </c:pt>
                <c:pt idx="8823">
                  <c:v>44484</c:v>
                </c:pt>
                <c:pt idx="8824">
                  <c:v>44485</c:v>
                </c:pt>
                <c:pt idx="8825">
                  <c:v>44486</c:v>
                </c:pt>
                <c:pt idx="8826">
                  <c:v>44487</c:v>
                </c:pt>
                <c:pt idx="8827">
                  <c:v>44488</c:v>
                </c:pt>
                <c:pt idx="8828">
                  <c:v>44489</c:v>
                </c:pt>
                <c:pt idx="8829">
                  <c:v>44490</c:v>
                </c:pt>
                <c:pt idx="8830">
                  <c:v>44491</c:v>
                </c:pt>
                <c:pt idx="8831">
                  <c:v>44492</c:v>
                </c:pt>
                <c:pt idx="8832">
                  <c:v>44493</c:v>
                </c:pt>
                <c:pt idx="8833">
                  <c:v>44494</c:v>
                </c:pt>
                <c:pt idx="8834">
                  <c:v>44495</c:v>
                </c:pt>
                <c:pt idx="8835">
                  <c:v>44496</c:v>
                </c:pt>
                <c:pt idx="8836">
                  <c:v>44497</c:v>
                </c:pt>
                <c:pt idx="8837">
                  <c:v>44498</c:v>
                </c:pt>
                <c:pt idx="8838">
                  <c:v>44499</c:v>
                </c:pt>
                <c:pt idx="8839">
                  <c:v>44500</c:v>
                </c:pt>
                <c:pt idx="8840">
                  <c:v>44501</c:v>
                </c:pt>
                <c:pt idx="8841">
                  <c:v>44502</c:v>
                </c:pt>
                <c:pt idx="8842">
                  <c:v>44503</c:v>
                </c:pt>
                <c:pt idx="8843">
                  <c:v>44504</c:v>
                </c:pt>
                <c:pt idx="8844">
                  <c:v>44505</c:v>
                </c:pt>
                <c:pt idx="8845">
                  <c:v>44506</c:v>
                </c:pt>
                <c:pt idx="8846">
                  <c:v>44507</c:v>
                </c:pt>
                <c:pt idx="8847">
                  <c:v>44508</c:v>
                </c:pt>
                <c:pt idx="8848">
                  <c:v>44509</c:v>
                </c:pt>
                <c:pt idx="8849">
                  <c:v>44510</c:v>
                </c:pt>
                <c:pt idx="8850">
                  <c:v>44511</c:v>
                </c:pt>
                <c:pt idx="8851">
                  <c:v>44512</c:v>
                </c:pt>
                <c:pt idx="8852">
                  <c:v>44513</c:v>
                </c:pt>
                <c:pt idx="8853">
                  <c:v>44514</c:v>
                </c:pt>
                <c:pt idx="8854">
                  <c:v>44515</c:v>
                </c:pt>
                <c:pt idx="8855">
                  <c:v>44516</c:v>
                </c:pt>
                <c:pt idx="8856">
                  <c:v>44517</c:v>
                </c:pt>
                <c:pt idx="8857">
                  <c:v>44518</c:v>
                </c:pt>
                <c:pt idx="8858">
                  <c:v>44519</c:v>
                </c:pt>
                <c:pt idx="8859">
                  <c:v>44520</c:v>
                </c:pt>
                <c:pt idx="8860">
                  <c:v>44521</c:v>
                </c:pt>
                <c:pt idx="8861">
                  <c:v>44522</c:v>
                </c:pt>
                <c:pt idx="8862">
                  <c:v>44523</c:v>
                </c:pt>
                <c:pt idx="8863">
                  <c:v>44524</c:v>
                </c:pt>
                <c:pt idx="8864">
                  <c:v>44525</c:v>
                </c:pt>
                <c:pt idx="8865">
                  <c:v>44526</c:v>
                </c:pt>
                <c:pt idx="8866">
                  <c:v>44527</c:v>
                </c:pt>
                <c:pt idx="8867">
                  <c:v>44528</c:v>
                </c:pt>
                <c:pt idx="8868">
                  <c:v>44529</c:v>
                </c:pt>
                <c:pt idx="8869">
                  <c:v>44530</c:v>
                </c:pt>
                <c:pt idx="8870">
                  <c:v>44531</c:v>
                </c:pt>
                <c:pt idx="8871">
                  <c:v>44532</c:v>
                </c:pt>
                <c:pt idx="8872">
                  <c:v>44533</c:v>
                </c:pt>
                <c:pt idx="8873">
                  <c:v>44534</c:v>
                </c:pt>
                <c:pt idx="8874">
                  <c:v>44535</c:v>
                </c:pt>
                <c:pt idx="8875">
                  <c:v>44536</c:v>
                </c:pt>
                <c:pt idx="8876">
                  <c:v>44537</c:v>
                </c:pt>
                <c:pt idx="8877">
                  <c:v>44538</c:v>
                </c:pt>
                <c:pt idx="8878">
                  <c:v>44539</c:v>
                </c:pt>
                <c:pt idx="8879">
                  <c:v>44540</c:v>
                </c:pt>
                <c:pt idx="8880">
                  <c:v>44541</c:v>
                </c:pt>
                <c:pt idx="8881">
                  <c:v>44542</c:v>
                </c:pt>
                <c:pt idx="8882">
                  <c:v>44543</c:v>
                </c:pt>
                <c:pt idx="8883">
                  <c:v>44544</c:v>
                </c:pt>
                <c:pt idx="8884">
                  <c:v>44545</c:v>
                </c:pt>
                <c:pt idx="8885">
                  <c:v>44546</c:v>
                </c:pt>
                <c:pt idx="8886">
                  <c:v>44547</c:v>
                </c:pt>
                <c:pt idx="8887">
                  <c:v>44548</c:v>
                </c:pt>
                <c:pt idx="8888">
                  <c:v>44549</c:v>
                </c:pt>
                <c:pt idx="8889">
                  <c:v>44550</c:v>
                </c:pt>
                <c:pt idx="8890">
                  <c:v>44551</c:v>
                </c:pt>
                <c:pt idx="8891">
                  <c:v>44552</c:v>
                </c:pt>
                <c:pt idx="8892">
                  <c:v>44553</c:v>
                </c:pt>
                <c:pt idx="8893">
                  <c:v>44554</c:v>
                </c:pt>
                <c:pt idx="8894">
                  <c:v>44555</c:v>
                </c:pt>
                <c:pt idx="8895">
                  <c:v>44556</c:v>
                </c:pt>
                <c:pt idx="8896">
                  <c:v>44557</c:v>
                </c:pt>
                <c:pt idx="8897">
                  <c:v>44558</c:v>
                </c:pt>
                <c:pt idx="8898">
                  <c:v>44559</c:v>
                </c:pt>
                <c:pt idx="8899">
                  <c:v>44560</c:v>
                </c:pt>
                <c:pt idx="8900">
                  <c:v>44561</c:v>
                </c:pt>
                <c:pt idx="8901">
                  <c:v>44562</c:v>
                </c:pt>
                <c:pt idx="8902">
                  <c:v>44563</c:v>
                </c:pt>
                <c:pt idx="8903">
                  <c:v>44564</c:v>
                </c:pt>
                <c:pt idx="8904">
                  <c:v>44565</c:v>
                </c:pt>
                <c:pt idx="8905">
                  <c:v>44566</c:v>
                </c:pt>
                <c:pt idx="8906">
                  <c:v>44567</c:v>
                </c:pt>
                <c:pt idx="8907">
                  <c:v>44568</c:v>
                </c:pt>
                <c:pt idx="8908">
                  <c:v>44569</c:v>
                </c:pt>
                <c:pt idx="8909">
                  <c:v>44570</c:v>
                </c:pt>
                <c:pt idx="8910">
                  <c:v>44571</c:v>
                </c:pt>
                <c:pt idx="8911">
                  <c:v>44572</c:v>
                </c:pt>
                <c:pt idx="8912">
                  <c:v>44573</c:v>
                </c:pt>
                <c:pt idx="8913">
                  <c:v>44574</c:v>
                </c:pt>
                <c:pt idx="8914">
                  <c:v>44575</c:v>
                </c:pt>
                <c:pt idx="8915">
                  <c:v>44576</c:v>
                </c:pt>
                <c:pt idx="8916">
                  <c:v>44577</c:v>
                </c:pt>
                <c:pt idx="8917">
                  <c:v>44578</c:v>
                </c:pt>
                <c:pt idx="8918">
                  <c:v>44579</c:v>
                </c:pt>
                <c:pt idx="8919">
                  <c:v>44580</c:v>
                </c:pt>
                <c:pt idx="8920">
                  <c:v>44581</c:v>
                </c:pt>
                <c:pt idx="8921">
                  <c:v>44582</c:v>
                </c:pt>
                <c:pt idx="8922">
                  <c:v>44583</c:v>
                </c:pt>
                <c:pt idx="8923">
                  <c:v>44584</c:v>
                </c:pt>
                <c:pt idx="8924">
                  <c:v>44585</c:v>
                </c:pt>
                <c:pt idx="8925">
                  <c:v>44586</c:v>
                </c:pt>
                <c:pt idx="8926">
                  <c:v>44587</c:v>
                </c:pt>
                <c:pt idx="8927">
                  <c:v>44588</c:v>
                </c:pt>
                <c:pt idx="8928">
                  <c:v>44589</c:v>
                </c:pt>
                <c:pt idx="8929">
                  <c:v>44590</c:v>
                </c:pt>
                <c:pt idx="8930">
                  <c:v>44591</c:v>
                </c:pt>
                <c:pt idx="8931">
                  <c:v>44592</c:v>
                </c:pt>
                <c:pt idx="8932">
                  <c:v>44593</c:v>
                </c:pt>
                <c:pt idx="8933">
                  <c:v>44594</c:v>
                </c:pt>
                <c:pt idx="8934">
                  <c:v>44595</c:v>
                </c:pt>
                <c:pt idx="8935">
                  <c:v>44596</c:v>
                </c:pt>
                <c:pt idx="8936">
                  <c:v>44597</c:v>
                </c:pt>
                <c:pt idx="8937">
                  <c:v>44598</c:v>
                </c:pt>
                <c:pt idx="8938">
                  <c:v>44599</c:v>
                </c:pt>
                <c:pt idx="8939">
                  <c:v>44600</c:v>
                </c:pt>
                <c:pt idx="8940">
                  <c:v>44601</c:v>
                </c:pt>
                <c:pt idx="8941">
                  <c:v>44602</c:v>
                </c:pt>
                <c:pt idx="8942">
                  <c:v>44603</c:v>
                </c:pt>
                <c:pt idx="8943">
                  <c:v>44604</c:v>
                </c:pt>
                <c:pt idx="8944">
                  <c:v>44605</c:v>
                </c:pt>
                <c:pt idx="8945">
                  <c:v>44606</c:v>
                </c:pt>
                <c:pt idx="8946">
                  <c:v>44607</c:v>
                </c:pt>
                <c:pt idx="8947">
                  <c:v>44608</c:v>
                </c:pt>
                <c:pt idx="8948">
                  <c:v>44609</c:v>
                </c:pt>
                <c:pt idx="8949">
                  <c:v>44610</c:v>
                </c:pt>
                <c:pt idx="8950">
                  <c:v>44611</c:v>
                </c:pt>
                <c:pt idx="8951">
                  <c:v>44612</c:v>
                </c:pt>
                <c:pt idx="8952">
                  <c:v>44613</c:v>
                </c:pt>
                <c:pt idx="8953">
                  <c:v>44614</c:v>
                </c:pt>
                <c:pt idx="8954">
                  <c:v>44615</c:v>
                </c:pt>
                <c:pt idx="8955">
                  <c:v>44616</c:v>
                </c:pt>
                <c:pt idx="8956">
                  <c:v>44617</c:v>
                </c:pt>
                <c:pt idx="8957">
                  <c:v>44618</c:v>
                </c:pt>
                <c:pt idx="8958">
                  <c:v>44619</c:v>
                </c:pt>
                <c:pt idx="8959">
                  <c:v>44620</c:v>
                </c:pt>
                <c:pt idx="8960">
                  <c:v>44621</c:v>
                </c:pt>
                <c:pt idx="8961">
                  <c:v>44622</c:v>
                </c:pt>
                <c:pt idx="8962">
                  <c:v>44623</c:v>
                </c:pt>
                <c:pt idx="8963">
                  <c:v>44624</c:v>
                </c:pt>
                <c:pt idx="8964">
                  <c:v>44625</c:v>
                </c:pt>
                <c:pt idx="8965">
                  <c:v>44626</c:v>
                </c:pt>
                <c:pt idx="8966">
                  <c:v>44627</c:v>
                </c:pt>
                <c:pt idx="8967">
                  <c:v>44628</c:v>
                </c:pt>
                <c:pt idx="8968">
                  <c:v>44629</c:v>
                </c:pt>
                <c:pt idx="8969">
                  <c:v>44630</c:v>
                </c:pt>
                <c:pt idx="8970">
                  <c:v>44631</c:v>
                </c:pt>
                <c:pt idx="8971">
                  <c:v>44632</c:v>
                </c:pt>
                <c:pt idx="8972">
                  <c:v>44633</c:v>
                </c:pt>
                <c:pt idx="8973">
                  <c:v>44634</c:v>
                </c:pt>
                <c:pt idx="8974">
                  <c:v>44635</c:v>
                </c:pt>
                <c:pt idx="8975">
                  <c:v>44636</c:v>
                </c:pt>
                <c:pt idx="8976">
                  <c:v>44637</c:v>
                </c:pt>
                <c:pt idx="8977">
                  <c:v>44638</c:v>
                </c:pt>
                <c:pt idx="8978">
                  <c:v>44639</c:v>
                </c:pt>
                <c:pt idx="8979">
                  <c:v>44640</c:v>
                </c:pt>
                <c:pt idx="8980">
                  <c:v>44641</c:v>
                </c:pt>
                <c:pt idx="8981">
                  <c:v>44642</c:v>
                </c:pt>
                <c:pt idx="8982">
                  <c:v>44643</c:v>
                </c:pt>
                <c:pt idx="8983">
                  <c:v>44644</c:v>
                </c:pt>
                <c:pt idx="8984">
                  <c:v>44645</c:v>
                </c:pt>
                <c:pt idx="8985">
                  <c:v>44646</c:v>
                </c:pt>
                <c:pt idx="8986">
                  <c:v>44647</c:v>
                </c:pt>
                <c:pt idx="8987">
                  <c:v>44648</c:v>
                </c:pt>
                <c:pt idx="8988">
                  <c:v>44649</c:v>
                </c:pt>
                <c:pt idx="8989">
                  <c:v>44650</c:v>
                </c:pt>
                <c:pt idx="8990">
                  <c:v>44651</c:v>
                </c:pt>
                <c:pt idx="8991">
                  <c:v>44652</c:v>
                </c:pt>
                <c:pt idx="8992">
                  <c:v>44653</c:v>
                </c:pt>
                <c:pt idx="8993">
                  <c:v>44654</c:v>
                </c:pt>
                <c:pt idx="8994">
                  <c:v>44655</c:v>
                </c:pt>
                <c:pt idx="8995">
                  <c:v>44656</c:v>
                </c:pt>
                <c:pt idx="8996">
                  <c:v>44657</c:v>
                </c:pt>
                <c:pt idx="8997">
                  <c:v>44658</c:v>
                </c:pt>
                <c:pt idx="8998">
                  <c:v>44659</c:v>
                </c:pt>
                <c:pt idx="8999">
                  <c:v>44660</c:v>
                </c:pt>
                <c:pt idx="9000">
                  <c:v>44661</c:v>
                </c:pt>
                <c:pt idx="9001">
                  <c:v>44662</c:v>
                </c:pt>
                <c:pt idx="9002">
                  <c:v>44663</c:v>
                </c:pt>
                <c:pt idx="9003">
                  <c:v>44664</c:v>
                </c:pt>
                <c:pt idx="9004">
                  <c:v>44665</c:v>
                </c:pt>
                <c:pt idx="9005">
                  <c:v>44666</c:v>
                </c:pt>
                <c:pt idx="9006">
                  <c:v>44667</c:v>
                </c:pt>
                <c:pt idx="9007">
                  <c:v>44668</c:v>
                </c:pt>
                <c:pt idx="9008">
                  <c:v>44669</c:v>
                </c:pt>
                <c:pt idx="9009">
                  <c:v>44670</c:v>
                </c:pt>
                <c:pt idx="9010">
                  <c:v>44671</c:v>
                </c:pt>
                <c:pt idx="9011">
                  <c:v>44672</c:v>
                </c:pt>
                <c:pt idx="9012">
                  <c:v>44673</c:v>
                </c:pt>
                <c:pt idx="9013">
                  <c:v>44674</c:v>
                </c:pt>
                <c:pt idx="9014">
                  <c:v>44675</c:v>
                </c:pt>
                <c:pt idx="9015">
                  <c:v>44676</c:v>
                </c:pt>
                <c:pt idx="9016">
                  <c:v>44677</c:v>
                </c:pt>
                <c:pt idx="9017">
                  <c:v>44678</c:v>
                </c:pt>
                <c:pt idx="9018">
                  <c:v>44679</c:v>
                </c:pt>
                <c:pt idx="9019">
                  <c:v>44680</c:v>
                </c:pt>
                <c:pt idx="9020">
                  <c:v>44681</c:v>
                </c:pt>
                <c:pt idx="9021">
                  <c:v>44682</c:v>
                </c:pt>
                <c:pt idx="9022">
                  <c:v>44683</c:v>
                </c:pt>
                <c:pt idx="9023">
                  <c:v>44684</c:v>
                </c:pt>
                <c:pt idx="9024">
                  <c:v>44685</c:v>
                </c:pt>
                <c:pt idx="9025">
                  <c:v>44686</c:v>
                </c:pt>
                <c:pt idx="9026">
                  <c:v>44687</c:v>
                </c:pt>
                <c:pt idx="9027">
                  <c:v>44688</c:v>
                </c:pt>
                <c:pt idx="9028">
                  <c:v>44689</c:v>
                </c:pt>
                <c:pt idx="9029">
                  <c:v>44690</c:v>
                </c:pt>
                <c:pt idx="9030">
                  <c:v>44691</c:v>
                </c:pt>
                <c:pt idx="9031">
                  <c:v>44692</c:v>
                </c:pt>
                <c:pt idx="9032">
                  <c:v>44693</c:v>
                </c:pt>
                <c:pt idx="9033">
                  <c:v>44694</c:v>
                </c:pt>
                <c:pt idx="9034">
                  <c:v>44695</c:v>
                </c:pt>
                <c:pt idx="9035">
                  <c:v>44696</c:v>
                </c:pt>
                <c:pt idx="9036">
                  <c:v>44697</c:v>
                </c:pt>
                <c:pt idx="9037">
                  <c:v>44698</c:v>
                </c:pt>
                <c:pt idx="9038">
                  <c:v>44699</c:v>
                </c:pt>
                <c:pt idx="9039">
                  <c:v>44700</c:v>
                </c:pt>
                <c:pt idx="9040">
                  <c:v>44701</c:v>
                </c:pt>
                <c:pt idx="9041">
                  <c:v>44702</c:v>
                </c:pt>
                <c:pt idx="9042">
                  <c:v>44703</c:v>
                </c:pt>
                <c:pt idx="9043">
                  <c:v>44704</c:v>
                </c:pt>
                <c:pt idx="9044">
                  <c:v>44705</c:v>
                </c:pt>
                <c:pt idx="9045">
                  <c:v>44706</c:v>
                </c:pt>
                <c:pt idx="9046">
                  <c:v>44707</c:v>
                </c:pt>
                <c:pt idx="9047">
                  <c:v>44708</c:v>
                </c:pt>
                <c:pt idx="9048">
                  <c:v>44709</c:v>
                </c:pt>
                <c:pt idx="9049">
                  <c:v>44710</c:v>
                </c:pt>
                <c:pt idx="9050">
                  <c:v>44711</c:v>
                </c:pt>
                <c:pt idx="9051">
                  <c:v>44712</c:v>
                </c:pt>
                <c:pt idx="9052">
                  <c:v>44713</c:v>
                </c:pt>
                <c:pt idx="9053">
                  <c:v>44714</c:v>
                </c:pt>
                <c:pt idx="9054">
                  <c:v>44715</c:v>
                </c:pt>
                <c:pt idx="9055">
                  <c:v>44716</c:v>
                </c:pt>
                <c:pt idx="9056">
                  <c:v>44717</c:v>
                </c:pt>
                <c:pt idx="9057">
                  <c:v>44718</c:v>
                </c:pt>
                <c:pt idx="9058">
                  <c:v>44719</c:v>
                </c:pt>
                <c:pt idx="9059">
                  <c:v>44720</c:v>
                </c:pt>
                <c:pt idx="9060">
                  <c:v>44721</c:v>
                </c:pt>
                <c:pt idx="9061">
                  <c:v>44722</c:v>
                </c:pt>
                <c:pt idx="9062">
                  <c:v>44723</c:v>
                </c:pt>
                <c:pt idx="9063">
                  <c:v>44724</c:v>
                </c:pt>
                <c:pt idx="9064">
                  <c:v>44725</c:v>
                </c:pt>
                <c:pt idx="9065">
                  <c:v>44726</c:v>
                </c:pt>
                <c:pt idx="9066">
                  <c:v>44727</c:v>
                </c:pt>
                <c:pt idx="9067">
                  <c:v>44728</c:v>
                </c:pt>
                <c:pt idx="9068">
                  <c:v>44729</c:v>
                </c:pt>
                <c:pt idx="9069">
                  <c:v>44730</c:v>
                </c:pt>
                <c:pt idx="9070">
                  <c:v>44731</c:v>
                </c:pt>
                <c:pt idx="9071">
                  <c:v>44732</c:v>
                </c:pt>
                <c:pt idx="9072">
                  <c:v>44733</c:v>
                </c:pt>
                <c:pt idx="9073">
                  <c:v>44734</c:v>
                </c:pt>
                <c:pt idx="9074">
                  <c:v>44735</c:v>
                </c:pt>
                <c:pt idx="9075">
                  <c:v>44736</c:v>
                </c:pt>
                <c:pt idx="9076">
                  <c:v>44737</c:v>
                </c:pt>
                <c:pt idx="9077">
                  <c:v>44738</c:v>
                </c:pt>
                <c:pt idx="9078">
                  <c:v>44739</c:v>
                </c:pt>
                <c:pt idx="9079">
                  <c:v>44740</c:v>
                </c:pt>
                <c:pt idx="9080">
                  <c:v>44741</c:v>
                </c:pt>
                <c:pt idx="9081">
                  <c:v>44742</c:v>
                </c:pt>
                <c:pt idx="9082">
                  <c:v>44743</c:v>
                </c:pt>
                <c:pt idx="9083">
                  <c:v>44744</c:v>
                </c:pt>
                <c:pt idx="9084">
                  <c:v>44745</c:v>
                </c:pt>
                <c:pt idx="9085">
                  <c:v>44746</c:v>
                </c:pt>
                <c:pt idx="9086">
                  <c:v>44747</c:v>
                </c:pt>
                <c:pt idx="9087">
                  <c:v>44748</c:v>
                </c:pt>
                <c:pt idx="9088">
                  <c:v>44749</c:v>
                </c:pt>
                <c:pt idx="9089">
                  <c:v>44750</c:v>
                </c:pt>
                <c:pt idx="9090">
                  <c:v>44751</c:v>
                </c:pt>
                <c:pt idx="9091">
                  <c:v>44752</c:v>
                </c:pt>
                <c:pt idx="9092">
                  <c:v>44753</c:v>
                </c:pt>
                <c:pt idx="9093">
                  <c:v>44754</c:v>
                </c:pt>
                <c:pt idx="9094">
                  <c:v>44755</c:v>
                </c:pt>
                <c:pt idx="9095">
                  <c:v>44756</c:v>
                </c:pt>
                <c:pt idx="9096">
                  <c:v>44757</c:v>
                </c:pt>
                <c:pt idx="9097">
                  <c:v>44758</c:v>
                </c:pt>
                <c:pt idx="9098">
                  <c:v>44759</c:v>
                </c:pt>
                <c:pt idx="9099">
                  <c:v>44760</c:v>
                </c:pt>
                <c:pt idx="9100">
                  <c:v>44761</c:v>
                </c:pt>
                <c:pt idx="9101">
                  <c:v>44762</c:v>
                </c:pt>
                <c:pt idx="9102">
                  <c:v>44763</c:v>
                </c:pt>
                <c:pt idx="9103">
                  <c:v>44764</c:v>
                </c:pt>
                <c:pt idx="9104">
                  <c:v>44765</c:v>
                </c:pt>
                <c:pt idx="9105">
                  <c:v>44766</c:v>
                </c:pt>
                <c:pt idx="9106">
                  <c:v>44767</c:v>
                </c:pt>
                <c:pt idx="9107">
                  <c:v>44768</c:v>
                </c:pt>
                <c:pt idx="9108">
                  <c:v>44769</c:v>
                </c:pt>
                <c:pt idx="9109">
                  <c:v>44770</c:v>
                </c:pt>
                <c:pt idx="9110">
                  <c:v>44771</c:v>
                </c:pt>
                <c:pt idx="9111">
                  <c:v>44772</c:v>
                </c:pt>
                <c:pt idx="9112">
                  <c:v>44773</c:v>
                </c:pt>
                <c:pt idx="9113">
                  <c:v>44774</c:v>
                </c:pt>
                <c:pt idx="9114">
                  <c:v>44775</c:v>
                </c:pt>
                <c:pt idx="9115">
                  <c:v>44776</c:v>
                </c:pt>
                <c:pt idx="9116">
                  <c:v>44777</c:v>
                </c:pt>
                <c:pt idx="9117">
                  <c:v>44778</c:v>
                </c:pt>
                <c:pt idx="9118">
                  <c:v>44779</c:v>
                </c:pt>
                <c:pt idx="9119">
                  <c:v>44780</c:v>
                </c:pt>
                <c:pt idx="9120">
                  <c:v>44781</c:v>
                </c:pt>
                <c:pt idx="9121">
                  <c:v>44782</c:v>
                </c:pt>
                <c:pt idx="9122">
                  <c:v>44783</c:v>
                </c:pt>
                <c:pt idx="9123">
                  <c:v>44784</c:v>
                </c:pt>
                <c:pt idx="9124">
                  <c:v>44785</c:v>
                </c:pt>
                <c:pt idx="9125">
                  <c:v>44786</c:v>
                </c:pt>
                <c:pt idx="9126">
                  <c:v>44787</c:v>
                </c:pt>
                <c:pt idx="9127">
                  <c:v>44788</c:v>
                </c:pt>
                <c:pt idx="9128">
                  <c:v>44789</c:v>
                </c:pt>
                <c:pt idx="9129">
                  <c:v>44790</c:v>
                </c:pt>
                <c:pt idx="9130">
                  <c:v>44791</c:v>
                </c:pt>
                <c:pt idx="9131">
                  <c:v>44792</c:v>
                </c:pt>
                <c:pt idx="9132">
                  <c:v>44793</c:v>
                </c:pt>
                <c:pt idx="9133">
                  <c:v>44794</c:v>
                </c:pt>
                <c:pt idx="9134">
                  <c:v>44795</c:v>
                </c:pt>
                <c:pt idx="9135">
                  <c:v>44796</c:v>
                </c:pt>
                <c:pt idx="9136">
                  <c:v>44797</c:v>
                </c:pt>
                <c:pt idx="9137">
                  <c:v>44798</c:v>
                </c:pt>
                <c:pt idx="9138">
                  <c:v>44799</c:v>
                </c:pt>
                <c:pt idx="9139">
                  <c:v>44800</c:v>
                </c:pt>
                <c:pt idx="9140">
                  <c:v>44801</c:v>
                </c:pt>
                <c:pt idx="9141">
                  <c:v>44802</c:v>
                </c:pt>
                <c:pt idx="9142">
                  <c:v>44803</c:v>
                </c:pt>
                <c:pt idx="9143">
                  <c:v>44804</c:v>
                </c:pt>
                <c:pt idx="9144">
                  <c:v>44805</c:v>
                </c:pt>
                <c:pt idx="9145">
                  <c:v>44806</c:v>
                </c:pt>
                <c:pt idx="9146">
                  <c:v>44807</c:v>
                </c:pt>
                <c:pt idx="9147">
                  <c:v>44808</c:v>
                </c:pt>
                <c:pt idx="9148">
                  <c:v>44809</c:v>
                </c:pt>
                <c:pt idx="9149">
                  <c:v>44810</c:v>
                </c:pt>
                <c:pt idx="9150">
                  <c:v>44811</c:v>
                </c:pt>
                <c:pt idx="9151">
                  <c:v>44812</c:v>
                </c:pt>
                <c:pt idx="9152">
                  <c:v>44813</c:v>
                </c:pt>
                <c:pt idx="9153">
                  <c:v>44814</c:v>
                </c:pt>
                <c:pt idx="9154">
                  <c:v>44815</c:v>
                </c:pt>
                <c:pt idx="9155">
                  <c:v>44816</c:v>
                </c:pt>
                <c:pt idx="9156">
                  <c:v>44817</c:v>
                </c:pt>
                <c:pt idx="9157">
                  <c:v>44818</c:v>
                </c:pt>
                <c:pt idx="9158">
                  <c:v>44819</c:v>
                </c:pt>
                <c:pt idx="9159">
                  <c:v>44820</c:v>
                </c:pt>
                <c:pt idx="9160">
                  <c:v>44821</c:v>
                </c:pt>
                <c:pt idx="9161">
                  <c:v>44822</c:v>
                </c:pt>
                <c:pt idx="9162">
                  <c:v>44823</c:v>
                </c:pt>
                <c:pt idx="9163">
                  <c:v>44824</c:v>
                </c:pt>
                <c:pt idx="9164">
                  <c:v>44825</c:v>
                </c:pt>
                <c:pt idx="9165">
                  <c:v>44826</c:v>
                </c:pt>
                <c:pt idx="9166">
                  <c:v>44827</c:v>
                </c:pt>
                <c:pt idx="9167">
                  <c:v>44828</c:v>
                </c:pt>
                <c:pt idx="9168">
                  <c:v>44829</c:v>
                </c:pt>
                <c:pt idx="9169">
                  <c:v>44830</c:v>
                </c:pt>
                <c:pt idx="9170">
                  <c:v>44831</c:v>
                </c:pt>
                <c:pt idx="9171">
                  <c:v>44832</c:v>
                </c:pt>
                <c:pt idx="9172">
                  <c:v>44833</c:v>
                </c:pt>
                <c:pt idx="9173">
                  <c:v>44834</c:v>
                </c:pt>
                <c:pt idx="9174">
                  <c:v>44835</c:v>
                </c:pt>
                <c:pt idx="9175">
                  <c:v>44836</c:v>
                </c:pt>
                <c:pt idx="9176">
                  <c:v>44837</c:v>
                </c:pt>
                <c:pt idx="9177">
                  <c:v>44838</c:v>
                </c:pt>
                <c:pt idx="9178">
                  <c:v>44839</c:v>
                </c:pt>
                <c:pt idx="9179">
                  <c:v>44840</c:v>
                </c:pt>
                <c:pt idx="9180">
                  <c:v>44841</c:v>
                </c:pt>
                <c:pt idx="9181">
                  <c:v>44842</c:v>
                </c:pt>
                <c:pt idx="9182">
                  <c:v>44843</c:v>
                </c:pt>
                <c:pt idx="9183">
                  <c:v>44844</c:v>
                </c:pt>
                <c:pt idx="9184">
                  <c:v>44845</c:v>
                </c:pt>
                <c:pt idx="9185">
                  <c:v>44846</c:v>
                </c:pt>
                <c:pt idx="9186">
                  <c:v>44847</c:v>
                </c:pt>
                <c:pt idx="9187">
                  <c:v>44848</c:v>
                </c:pt>
                <c:pt idx="9188">
                  <c:v>44849</c:v>
                </c:pt>
                <c:pt idx="9189">
                  <c:v>44850</c:v>
                </c:pt>
                <c:pt idx="9190">
                  <c:v>44851</c:v>
                </c:pt>
                <c:pt idx="9191">
                  <c:v>44852</c:v>
                </c:pt>
                <c:pt idx="9192">
                  <c:v>44853</c:v>
                </c:pt>
                <c:pt idx="9193">
                  <c:v>44854</c:v>
                </c:pt>
                <c:pt idx="9194">
                  <c:v>44855</c:v>
                </c:pt>
                <c:pt idx="9195">
                  <c:v>44856</c:v>
                </c:pt>
                <c:pt idx="9196">
                  <c:v>44857</c:v>
                </c:pt>
                <c:pt idx="9197">
                  <c:v>44858</c:v>
                </c:pt>
                <c:pt idx="9198">
                  <c:v>44859</c:v>
                </c:pt>
                <c:pt idx="9199">
                  <c:v>44860</c:v>
                </c:pt>
                <c:pt idx="9200">
                  <c:v>44861</c:v>
                </c:pt>
                <c:pt idx="9201">
                  <c:v>44862</c:v>
                </c:pt>
                <c:pt idx="9202">
                  <c:v>44863</c:v>
                </c:pt>
                <c:pt idx="9203">
                  <c:v>44864</c:v>
                </c:pt>
                <c:pt idx="9204">
                  <c:v>44865</c:v>
                </c:pt>
                <c:pt idx="9205">
                  <c:v>44866</c:v>
                </c:pt>
                <c:pt idx="9206">
                  <c:v>44867</c:v>
                </c:pt>
                <c:pt idx="9207">
                  <c:v>44868</c:v>
                </c:pt>
                <c:pt idx="9208">
                  <c:v>44869</c:v>
                </c:pt>
                <c:pt idx="9209">
                  <c:v>44870</c:v>
                </c:pt>
                <c:pt idx="9210">
                  <c:v>44871</c:v>
                </c:pt>
                <c:pt idx="9211">
                  <c:v>44872</c:v>
                </c:pt>
                <c:pt idx="9212">
                  <c:v>44873</c:v>
                </c:pt>
                <c:pt idx="9213">
                  <c:v>44874</c:v>
                </c:pt>
                <c:pt idx="9214">
                  <c:v>44875</c:v>
                </c:pt>
                <c:pt idx="9215">
                  <c:v>44876</c:v>
                </c:pt>
                <c:pt idx="9216">
                  <c:v>44877</c:v>
                </c:pt>
                <c:pt idx="9217">
                  <c:v>44878</c:v>
                </c:pt>
                <c:pt idx="9218">
                  <c:v>44879</c:v>
                </c:pt>
                <c:pt idx="9219">
                  <c:v>44880</c:v>
                </c:pt>
                <c:pt idx="9220">
                  <c:v>44881</c:v>
                </c:pt>
                <c:pt idx="9221">
                  <c:v>44882</c:v>
                </c:pt>
                <c:pt idx="9222">
                  <c:v>44883</c:v>
                </c:pt>
                <c:pt idx="9223">
                  <c:v>44884</c:v>
                </c:pt>
                <c:pt idx="9224">
                  <c:v>44885</c:v>
                </c:pt>
                <c:pt idx="9225">
                  <c:v>44886</c:v>
                </c:pt>
                <c:pt idx="9226">
                  <c:v>44887</c:v>
                </c:pt>
                <c:pt idx="9227">
                  <c:v>44888</c:v>
                </c:pt>
                <c:pt idx="9228">
                  <c:v>44889</c:v>
                </c:pt>
                <c:pt idx="9229">
                  <c:v>44890</c:v>
                </c:pt>
                <c:pt idx="9230">
                  <c:v>44891</c:v>
                </c:pt>
                <c:pt idx="9231">
                  <c:v>44892</c:v>
                </c:pt>
                <c:pt idx="9232">
                  <c:v>44893</c:v>
                </c:pt>
                <c:pt idx="9233">
                  <c:v>44894</c:v>
                </c:pt>
                <c:pt idx="9234">
                  <c:v>44895</c:v>
                </c:pt>
                <c:pt idx="9235">
                  <c:v>44896</c:v>
                </c:pt>
                <c:pt idx="9236">
                  <c:v>44897</c:v>
                </c:pt>
                <c:pt idx="9237">
                  <c:v>44898</c:v>
                </c:pt>
                <c:pt idx="9238">
                  <c:v>44899</c:v>
                </c:pt>
                <c:pt idx="9239">
                  <c:v>44900</c:v>
                </c:pt>
                <c:pt idx="9240">
                  <c:v>44901</c:v>
                </c:pt>
                <c:pt idx="9241">
                  <c:v>44902</c:v>
                </c:pt>
                <c:pt idx="9242">
                  <c:v>44903</c:v>
                </c:pt>
                <c:pt idx="9243">
                  <c:v>44904</c:v>
                </c:pt>
                <c:pt idx="9244">
                  <c:v>44905</c:v>
                </c:pt>
                <c:pt idx="9245">
                  <c:v>44906</c:v>
                </c:pt>
                <c:pt idx="9246">
                  <c:v>44907</c:v>
                </c:pt>
                <c:pt idx="9247">
                  <c:v>44908</c:v>
                </c:pt>
                <c:pt idx="9248">
                  <c:v>44909</c:v>
                </c:pt>
                <c:pt idx="9249">
                  <c:v>44910</c:v>
                </c:pt>
                <c:pt idx="9250">
                  <c:v>44911</c:v>
                </c:pt>
                <c:pt idx="9251">
                  <c:v>44912</c:v>
                </c:pt>
                <c:pt idx="9252">
                  <c:v>44913</c:v>
                </c:pt>
                <c:pt idx="9253">
                  <c:v>44914</c:v>
                </c:pt>
                <c:pt idx="9254">
                  <c:v>44915</c:v>
                </c:pt>
                <c:pt idx="9255">
                  <c:v>44916</c:v>
                </c:pt>
                <c:pt idx="9256">
                  <c:v>44917</c:v>
                </c:pt>
                <c:pt idx="9257">
                  <c:v>44918</c:v>
                </c:pt>
                <c:pt idx="9258">
                  <c:v>44919</c:v>
                </c:pt>
                <c:pt idx="9259">
                  <c:v>44920</c:v>
                </c:pt>
                <c:pt idx="9260">
                  <c:v>44921</c:v>
                </c:pt>
                <c:pt idx="9261">
                  <c:v>44922</c:v>
                </c:pt>
                <c:pt idx="9262">
                  <c:v>44923</c:v>
                </c:pt>
                <c:pt idx="9263">
                  <c:v>44924</c:v>
                </c:pt>
                <c:pt idx="9264">
                  <c:v>44925</c:v>
                </c:pt>
                <c:pt idx="9265">
                  <c:v>44926</c:v>
                </c:pt>
                <c:pt idx="9266">
                  <c:v>44927</c:v>
                </c:pt>
                <c:pt idx="9267">
                  <c:v>44928</c:v>
                </c:pt>
                <c:pt idx="9268">
                  <c:v>44929</c:v>
                </c:pt>
                <c:pt idx="9269">
                  <c:v>44930</c:v>
                </c:pt>
                <c:pt idx="9270">
                  <c:v>44931</c:v>
                </c:pt>
                <c:pt idx="9271">
                  <c:v>44932</c:v>
                </c:pt>
                <c:pt idx="9272">
                  <c:v>44933</c:v>
                </c:pt>
                <c:pt idx="9273">
                  <c:v>44934</c:v>
                </c:pt>
                <c:pt idx="9274">
                  <c:v>44935</c:v>
                </c:pt>
                <c:pt idx="9275">
                  <c:v>44936</c:v>
                </c:pt>
                <c:pt idx="9276">
                  <c:v>44937</c:v>
                </c:pt>
                <c:pt idx="9277">
                  <c:v>44938</c:v>
                </c:pt>
                <c:pt idx="9278">
                  <c:v>44939</c:v>
                </c:pt>
                <c:pt idx="9279">
                  <c:v>44940</c:v>
                </c:pt>
                <c:pt idx="9280">
                  <c:v>44941</c:v>
                </c:pt>
                <c:pt idx="9281">
                  <c:v>44942</c:v>
                </c:pt>
                <c:pt idx="9282">
                  <c:v>44943</c:v>
                </c:pt>
                <c:pt idx="9283">
                  <c:v>44944</c:v>
                </c:pt>
                <c:pt idx="9284">
                  <c:v>44945</c:v>
                </c:pt>
                <c:pt idx="9285">
                  <c:v>44946</c:v>
                </c:pt>
                <c:pt idx="9286">
                  <c:v>44947</c:v>
                </c:pt>
                <c:pt idx="9287">
                  <c:v>44948</c:v>
                </c:pt>
                <c:pt idx="9288">
                  <c:v>44949</c:v>
                </c:pt>
                <c:pt idx="9289">
                  <c:v>44950</c:v>
                </c:pt>
                <c:pt idx="9290">
                  <c:v>44951</c:v>
                </c:pt>
                <c:pt idx="9291">
                  <c:v>44952</c:v>
                </c:pt>
                <c:pt idx="9292">
                  <c:v>44953</c:v>
                </c:pt>
                <c:pt idx="9293">
                  <c:v>44954</c:v>
                </c:pt>
                <c:pt idx="9294">
                  <c:v>44955</c:v>
                </c:pt>
                <c:pt idx="9295">
                  <c:v>44956</c:v>
                </c:pt>
                <c:pt idx="9296">
                  <c:v>44957</c:v>
                </c:pt>
                <c:pt idx="9297">
                  <c:v>44958</c:v>
                </c:pt>
                <c:pt idx="9298">
                  <c:v>44959</c:v>
                </c:pt>
                <c:pt idx="9299">
                  <c:v>44960</c:v>
                </c:pt>
                <c:pt idx="9300">
                  <c:v>44961</c:v>
                </c:pt>
                <c:pt idx="9301">
                  <c:v>44962</c:v>
                </c:pt>
                <c:pt idx="9302">
                  <c:v>44963</c:v>
                </c:pt>
                <c:pt idx="9303">
                  <c:v>44964</c:v>
                </c:pt>
                <c:pt idx="9304">
                  <c:v>44965</c:v>
                </c:pt>
                <c:pt idx="9305">
                  <c:v>44966</c:v>
                </c:pt>
                <c:pt idx="9306">
                  <c:v>44967</c:v>
                </c:pt>
                <c:pt idx="9307">
                  <c:v>44968</c:v>
                </c:pt>
                <c:pt idx="9308">
                  <c:v>44969</c:v>
                </c:pt>
                <c:pt idx="9309">
                  <c:v>44970</c:v>
                </c:pt>
                <c:pt idx="9310">
                  <c:v>44971</c:v>
                </c:pt>
                <c:pt idx="9311">
                  <c:v>44972</c:v>
                </c:pt>
                <c:pt idx="9312">
                  <c:v>44973</c:v>
                </c:pt>
                <c:pt idx="9313">
                  <c:v>44974</c:v>
                </c:pt>
                <c:pt idx="9314">
                  <c:v>44975</c:v>
                </c:pt>
                <c:pt idx="9315">
                  <c:v>44976</c:v>
                </c:pt>
                <c:pt idx="9316">
                  <c:v>44977</c:v>
                </c:pt>
                <c:pt idx="9317">
                  <c:v>44978</c:v>
                </c:pt>
                <c:pt idx="9318">
                  <c:v>44979</c:v>
                </c:pt>
                <c:pt idx="9319">
                  <c:v>44980</c:v>
                </c:pt>
                <c:pt idx="9320">
                  <c:v>44981</c:v>
                </c:pt>
                <c:pt idx="9321">
                  <c:v>44982</c:v>
                </c:pt>
                <c:pt idx="9322">
                  <c:v>44983</c:v>
                </c:pt>
                <c:pt idx="9323">
                  <c:v>44984</c:v>
                </c:pt>
                <c:pt idx="9324">
                  <c:v>44985</c:v>
                </c:pt>
                <c:pt idx="9325">
                  <c:v>44986</c:v>
                </c:pt>
                <c:pt idx="9326">
                  <c:v>44987</c:v>
                </c:pt>
                <c:pt idx="9327">
                  <c:v>44988</c:v>
                </c:pt>
                <c:pt idx="9328">
                  <c:v>44989</c:v>
                </c:pt>
                <c:pt idx="9329">
                  <c:v>44990</c:v>
                </c:pt>
                <c:pt idx="9330">
                  <c:v>44991</c:v>
                </c:pt>
                <c:pt idx="9331">
                  <c:v>44992</c:v>
                </c:pt>
                <c:pt idx="9332">
                  <c:v>44993</c:v>
                </c:pt>
                <c:pt idx="9333">
                  <c:v>44994</c:v>
                </c:pt>
                <c:pt idx="9334">
                  <c:v>44995</c:v>
                </c:pt>
                <c:pt idx="9335">
                  <c:v>44996</c:v>
                </c:pt>
                <c:pt idx="9336">
                  <c:v>44997</c:v>
                </c:pt>
                <c:pt idx="9337">
                  <c:v>44998</c:v>
                </c:pt>
                <c:pt idx="9338">
                  <c:v>44999</c:v>
                </c:pt>
                <c:pt idx="9339">
                  <c:v>45000</c:v>
                </c:pt>
                <c:pt idx="9340">
                  <c:v>45001</c:v>
                </c:pt>
                <c:pt idx="9341">
                  <c:v>45002</c:v>
                </c:pt>
                <c:pt idx="9342">
                  <c:v>45003</c:v>
                </c:pt>
                <c:pt idx="9343">
                  <c:v>45004</c:v>
                </c:pt>
                <c:pt idx="9344">
                  <c:v>45005</c:v>
                </c:pt>
                <c:pt idx="9345">
                  <c:v>45006</c:v>
                </c:pt>
                <c:pt idx="9346">
                  <c:v>45007</c:v>
                </c:pt>
                <c:pt idx="9347">
                  <c:v>45008</c:v>
                </c:pt>
                <c:pt idx="9348">
                  <c:v>45009</c:v>
                </c:pt>
                <c:pt idx="9349">
                  <c:v>45010</c:v>
                </c:pt>
                <c:pt idx="9350">
                  <c:v>45011</c:v>
                </c:pt>
                <c:pt idx="9351">
                  <c:v>45012</c:v>
                </c:pt>
                <c:pt idx="9352">
                  <c:v>45013</c:v>
                </c:pt>
                <c:pt idx="9353">
                  <c:v>45014</c:v>
                </c:pt>
                <c:pt idx="9354">
                  <c:v>45015</c:v>
                </c:pt>
                <c:pt idx="9355">
                  <c:v>45016</c:v>
                </c:pt>
                <c:pt idx="9356">
                  <c:v>45017</c:v>
                </c:pt>
                <c:pt idx="9357">
                  <c:v>45018</c:v>
                </c:pt>
                <c:pt idx="9358">
                  <c:v>45019</c:v>
                </c:pt>
                <c:pt idx="9359">
                  <c:v>45020</c:v>
                </c:pt>
                <c:pt idx="9360">
                  <c:v>45021</c:v>
                </c:pt>
                <c:pt idx="9361">
                  <c:v>45022</c:v>
                </c:pt>
                <c:pt idx="9362">
                  <c:v>45023</c:v>
                </c:pt>
                <c:pt idx="9363">
                  <c:v>45024</c:v>
                </c:pt>
                <c:pt idx="9364">
                  <c:v>45025</c:v>
                </c:pt>
                <c:pt idx="9365">
                  <c:v>45026</c:v>
                </c:pt>
                <c:pt idx="9366">
                  <c:v>45027</c:v>
                </c:pt>
                <c:pt idx="9367">
                  <c:v>45028</c:v>
                </c:pt>
                <c:pt idx="9368">
                  <c:v>45029</c:v>
                </c:pt>
                <c:pt idx="9369">
                  <c:v>45030</c:v>
                </c:pt>
                <c:pt idx="9370">
                  <c:v>45031</c:v>
                </c:pt>
                <c:pt idx="9371">
                  <c:v>45032</c:v>
                </c:pt>
                <c:pt idx="9372">
                  <c:v>45033</c:v>
                </c:pt>
                <c:pt idx="9373">
                  <c:v>45034</c:v>
                </c:pt>
                <c:pt idx="9374">
                  <c:v>45035</c:v>
                </c:pt>
                <c:pt idx="9375">
                  <c:v>45036</c:v>
                </c:pt>
                <c:pt idx="9376">
                  <c:v>45037</c:v>
                </c:pt>
                <c:pt idx="9377">
                  <c:v>45038</c:v>
                </c:pt>
                <c:pt idx="9378">
                  <c:v>45039</c:v>
                </c:pt>
                <c:pt idx="9379">
                  <c:v>45040</c:v>
                </c:pt>
                <c:pt idx="9380">
                  <c:v>45041</c:v>
                </c:pt>
                <c:pt idx="9381">
                  <c:v>45042</c:v>
                </c:pt>
                <c:pt idx="9382">
                  <c:v>45043</c:v>
                </c:pt>
                <c:pt idx="9383">
                  <c:v>45044</c:v>
                </c:pt>
                <c:pt idx="9384">
                  <c:v>45045</c:v>
                </c:pt>
                <c:pt idx="9385">
                  <c:v>45046</c:v>
                </c:pt>
                <c:pt idx="9386">
                  <c:v>45047</c:v>
                </c:pt>
                <c:pt idx="9387">
                  <c:v>45048</c:v>
                </c:pt>
                <c:pt idx="9388">
                  <c:v>45049</c:v>
                </c:pt>
                <c:pt idx="9389">
                  <c:v>45050</c:v>
                </c:pt>
                <c:pt idx="9390">
                  <c:v>45051</c:v>
                </c:pt>
                <c:pt idx="9391">
                  <c:v>45052</c:v>
                </c:pt>
                <c:pt idx="9392">
                  <c:v>45053</c:v>
                </c:pt>
                <c:pt idx="9393">
                  <c:v>45054</c:v>
                </c:pt>
                <c:pt idx="9394">
                  <c:v>45055</c:v>
                </c:pt>
                <c:pt idx="9395">
                  <c:v>45056</c:v>
                </c:pt>
                <c:pt idx="9396">
                  <c:v>45057</c:v>
                </c:pt>
                <c:pt idx="9397">
                  <c:v>45058</c:v>
                </c:pt>
                <c:pt idx="9398">
                  <c:v>45059</c:v>
                </c:pt>
                <c:pt idx="9399">
                  <c:v>45060</c:v>
                </c:pt>
                <c:pt idx="9400">
                  <c:v>45061</c:v>
                </c:pt>
                <c:pt idx="9401">
                  <c:v>45062</c:v>
                </c:pt>
                <c:pt idx="9402">
                  <c:v>45063</c:v>
                </c:pt>
                <c:pt idx="9403">
                  <c:v>45064</c:v>
                </c:pt>
                <c:pt idx="9404">
                  <c:v>45065</c:v>
                </c:pt>
                <c:pt idx="9405">
                  <c:v>45066</c:v>
                </c:pt>
                <c:pt idx="9406">
                  <c:v>45067</c:v>
                </c:pt>
                <c:pt idx="9407">
                  <c:v>45068</c:v>
                </c:pt>
                <c:pt idx="9408">
                  <c:v>45069</c:v>
                </c:pt>
                <c:pt idx="9409">
                  <c:v>45070</c:v>
                </c:pt>
                <c:pt idx="9410">
                  <c:v>45071</c:v>
                </c:pt>
              </c:numCache>
            </c:numRef>
          </c:cat>
          <c:val>
            <c:numRef>
              <c:f>Sheet1!$B$2:$B$9412</c:f>
              <c:numCache>
                <c:formatCode>General</c:formatCode>
                <c:ptCount val="9411"/>
                <c:pt idx="8485">
                  <c:v>13.548</c:v>
                </c:pt>
                <c:pt idx="8486">
                  <c:v>13.307</c:v>
                </c:pt>
                <c:pt idx="8487">
                  <c:v>13.324</c:v>
                </c:pt>
                <c:pt idx="8490">
                  <c:v>13.356999999999999</c:v>
                </c:pt>
                <c:pt idx="8491">
                  <c:v>13.202999999999999</c:v>
                </c:pt>
                <c:pt idx="8492">
                  <c:v>13.19</c:v>
                </c:pt>
                <c:pt idx="8493">
                  <c:v>13.028</c:v>
                </c:pt>
                <c:pt idx="8494">
                  <c:v>13.092000000000001</c:v>
                </c:pt>
                <c:pt idx="8497">
                  <c:v>13.180999999999999</c:v>
                </c:pt>
                <c:pt idx="8498">
                  <c:v>13.311</c:v>
                </c:pt>
                <c:pt idx="8499">
                  <c:v>13.284000000000001</c:v>
                </c:pt>
                <c:pt idx="8500">
                  <c:v>13.179</c:v>
                </c:pt>
                <c:pt idx="8501">
                  <c:v>13.286</c:v>
                </c:pt>
                <c:pt idx="8504">
                  <c:v>13.348000000000001</c:v>
                </c:pt>
                <c:pt idx="8505">
                  <c:v>13.169</c:v>
                </c:pt>
                <c:pt idx="8506">
                  <c:v>13.103999999999999</c:v>
                </c:pt>
                <c:pt idx="8507">
                  <c:v>12.935</c:v>
                </c:pt>
                <c:pt idx="8508">
                  <c:v>13.122999999999999</c:v>
                </c:pt>
                <c:pt idx="8511">
                  <c:v>13.057</c:v>
                </c:pt>
                <c:pt idx="8512">
                  <c:v>13.164999999999999</c:v>
                </c:pt>
                <c:pt idx="8513">
                  <c:v>13.173999999999999</c:v>
                </c:pt>
                <c:pt idx="8514">
                  <c:v>13.403</c:v>
                </c:pt>
                <c:pt idx="8515">
                  <c:v>13.538</c:v>
                </c:pt>
                <c:pt idx="8518">
                  <c:v>13.69</c:v>
                </c:pt>
                <c:pt idx="8519">
                  <c:v>13.81</c:v>
                </c:pt>
                <c:pt idx="8520">
                  <c:v>13.493</c:v>
                </c:pt>
                <c:pt idx="8521">
                  <c:v>13.497999999999999</c:v>
                </c:pt>
                <c:pt idx="8522">
                  <c:v>13.635</c:v>
                </c:pt>
                <c:pt idx="8525">
                  <c:v>13.66</c:v>
                </c:pt>
                <c:pt idx="8526">
                  <c:v>13.669</c:v>
                </c:pt>
                <c:pt idx="8527">
                  <c:v>13.795999999999999</c:v>
                </c:pt>
                <c:pt idx="8528">
                  <c:v>13.984</c:v>
                </c:pt>
                <c:pt idx="8532">
                  <c:v>14.135</c:v>
                </c:pt>
                <c:pt idx="8533">
                  <c:v>13.93</c:v>
                </c:pt>
                <c:pt idx="8534">
                  <c:v>14.007999999999999</c:v>
                </c:pt>
                <c:pt idx="8535">
                  <c:v>13.983000000000001</c:v>
                </c:pt>
                <c:pt idx="8539">
                  <c:v>13.994</c:v>
                </c:pt>
                <c:pt idx="8540">
                  <c:v>13.772</c:v>
                </c:pt>
                <c:pt idx="8541">
                  <c:v>13.679</c:v>
                </c:pt>
                <c:pt idx="8542">
                  <c:v>13.994999999999999</c:v>
                </c:pt>
                <c:pt idx="8543">
                  <c:v>14.074999999999999</c:v>
                </c:pt>
                <c:pt idx="8546">
                  <c:v>14.172000000000001</c:v>
                </c:pt>
                <c:pt idx="8547">
                  <c:v>14.397</c:v>
                </c:pt>
                <c:pt idx="8548">
                  <c:v>14.105</c:v>
                </c:pt>
                <c:pt idx="8549">
                  <c:v>14.132</c:v>
                </c:pt>
                <c:pt idx="8550">
                  <c:v>13.965999999999999</c:v>
                </c:pt>
                <c:pt idx="8553">
                  <c:v>13.943</c:v>
                </c:pt>
                <c:pt idx="8554">
                  <c:v>14.144</c:v>
                </c:pt>
                <c:pt idx="8555">
                  <c:v>14.17</c:v>
                </c:pt>
                <c:pt idx="8556">
                  <c:v>14.063000000000001</c:v>
                </c:pt>
                <c:pt idx="8557">
                  <c:v>13.968999999999999</c:v>
                </c:pt>
                <c:pt idx="8560">
                  <c:v>13.773</c:v>
                </c:pt>
                <c:pt idx="8561">
                  <c:v>13.896000000000001</c:v>
                </c:pt>
                <c:pt idx="8562">
                  <c:v>13.944000000000001</c:v>
                </c:pt>
                <c:pt idx="8563">
                  <c:v>14.048</c:v>
                </c:pt>
                <c:pt idx="8564">
                  <c:v>14.002000000000001</c:v>
                </c:pt>
                <c:pt idx="8567">
                  <c:v>13.909000000000001</c:v>
                </c:pt>
                <c:pt idx="8568">
                  <c:v>14.009</c:v>
                </c:pt>
                <c:pt idx="8569">
                  <c:v>14.327999999999999</c:v>
                </c:pt>
                <c:pt idx="8570">
                  <c:v>14.462999999999999</c:v>
                </c:pt>
                <c:pt idx="8571">
                  <c:v>14.762</c:v>
                </c:pt>
                <c:pt idx="8574">
                  <c:v>15.081</c:v>
                </c:pt>
                <c:pt idx="8575">
                  <c:v>14.929</c:v>
                </c:pt>
                <c:pt idx="8576">
                  <c:v>14.836</c:v>
                </c:pt>
                <c:pt idx="8577">
                  <c:v>14.621</c:v>
                </c:pt>
                <c:pt idx="8578">
                  <c:v>14.541</c:v>
                </c:pt>
                <c:pt idx="8581">
                  <c:v>14.452999999999999</c:v>
                </c:pt>
                <c:pt idx="8582">
                  <c:v>14.536</c:v>
                </c:pt>
                <c:pt idx="8583">
                  <c:v>14.513999999999999</c:v>
                </c:pt>
                <c:pt idx="8584">
                  <c:v>14.648</c:v>
                </c:pt>
                <c:pt idx="8585">
                  <c:v>14.459</c:v>
                </c:pt>
                <c:pt idx="8588">
                  <c:v>14.44</c:v>
                </c:pt>
                <c:pt idx="8589">
                  <c:v>14.601000000000001</c:v>
                </c:pt>
                <c:pt idx="8590">
                  <c:v>14.815</c:v>
                </c:pt>
                <c:pt idx="8591">
                  <c:v>14.683</c:v>
                </c:pt>
                <c:pt idx="8592">
                  <c:v>14.678000000000001</c:v>
                </c:pt>
                <c:pt idx="8595">
                  <c:v>14.738</c:v>
                </c:pt>
                <c:pt idx="8596">
                  <c:v>14.677</c:v>
                </c:pt>
                <c:pt idx="8597">
                  <c:v>14.68</c:v>
                </c:pt>
                <c:pt idx="8598">
                  <c:v>14.782</c:v>
                </c:pt>
                <c:pt idx="8599">
                  <c:v>14.973000000000001</c:v>
                </c:pt>
                <c:pt idx="8602">
                  <c:v>14.971</c:v>
                </c:pt>
                <c:pt idx="8603">
                  <c:v>15.151999999999999</c:v>
                </c:pt>
                <c:pt idx="8604">
                  <c:v>15.164</c:v>
                </c:pt>
                <c:pt idx="8605">
                  <c:v>15.218999999999999</c:v>
                </c:pt>
                <c:pt idx="8606">
                  <c:v>15.211</c:v>
                </c:pt>
                <c:pt idx="8609">
                  <c:v>15.077</c:v>
                </c:pt>
                <c:pt idx="8610">
                  <c:v>15.121</c:v>
                </c:pt>
                <c:pt idx="8611">
                  <c:v>15.173999999999999</c:v>
                </c:pt>
                <c:pt idx="8612">
                  <c:v>15.159000000000001</c:v>
                </c:pt>
                <c:pt idx="8613">
                  <c:v>14.974</c:v>
                </c:pt>
                <c:pt idx="8616">
                  <c:v>15.321999999999999</c:v>
                </c:pt>
                <c:pt idx="8617">
                  <c:v>15.281000000000001</c:v>
                </c:pt>
                <c:pt idx="8618">
                  <c:v>15.406000000000001</c:v>
                </c:pt>
                <c:pt idx="8619">
                  <c:v>15.147</c:v>
                </c:pt>
                <c:pt idx="8620">
                  <c:v>15.234</c:v>
                </c:pt>
                <c:pt idx="8623">
                  <c:v>15.292</c:v>
                </c:pt>
                <c:pt idx="8624">
                  <c:v>15.305999999999999</c:v>
                </c:pt>
                <c:pt idx="8625">
                  <c:v>15.41</c:v>
                </c:pt>
                <c:pt idx="8626">
                  <c:v>15.42</c:v>
                </c:pt>
                <c:pt idx="8630">
                  <c:v>15.42</c:v>
                </c:pt>
                <c:pt idx="8631">
                  <c:v>15.507</c:v>
                </c:pt>
                <c:pt idx="8632">
                  <c:v>15.387</c:v>
                </c:pt>
                <c:pt idx="8633">
                  <c:v>15.291</c:v>
                </c:pt>
                <c:pt idx="8634">
                  <c:v>15.228999999999999</c:v>
                </c:pt>
                <c:pt idx="8637">
                  <c:v>15.451000000000001</c:v>
                </c:pt>
                <c:pt idx="8638">
                  <c:v>15.29</c:v>
                </c:pt>
                <c:pt idx="8639">
                  <c:v>15.428000000000001</c:v>
                </c:pt>
                <c:pt idx="8640">
                  <c:v>15.614000000000001</c:v>
                </c:pt>
                <c:pt idx="8641">
                  <c:v>15.625999999999999</c:v>
                </c:pt>
                <c:pt idx="8644">
                  <c:v>15.583</c:v>
                </c:pt>
                <c:pt idx="8645">
                  <c:v>15.632999999999999</c:v>
                </c:pt>
                <c:pt idx="8646">
                  <c:v>15.702999999999999</c:v>
                </c:pt>
                <c:pt idx="8647">
                  <c:v>15.736000000000001</c:v>
                </c:pt>
                <c:pt idx="8648">
                  <c:v>15.55</c:v>
                </c:pt>
                <c:pt idx="8651">
                  <c:v>15.436</c:v>
                </c:pt>
                <c:pt idx="8652">
                  <c:v>15.584</c:v>
                </c:pt>
                <c:pt idx="8653">
                  <c:v>15.693</c:v>
                </c:pt>
                <c:pt idx="8654">
                  <c:v>16.003</c:v>
                </c:pt>
                <c:pt idx="8655">
                  <c:v>15.997999999999999</c:v>
                </c:pt>
                <c:pt idx="8658">
                  <c:v>16.166</c:v>
                </c:pt>
                <c:pt idx="8659">
                  <c:v>16.169</c:v>
                </c:pt>
                <c:pt idx="8660">
                  <c:v>16.324999999999999</c:v>
                </c:pt>
                <c:pt idx="8661">
                  <c:v>16.462</c:v>
                </c:pt>
                <c:pt idx="8662">
                  <c:v>16.341000000000001</c:v>
                </c:pt>
                <c:pt idx="8665">
                  <c:v>16.678000000000001</c:v>
                </c:pt>
                <c:pt idx="8666">
                  <c:v>16.797999999999998</c:v>
                </c:pt>
                <c:pt idx="8667">
                  <c:v>17.010000000000002</c:v>
                </c:pt>
                <c:pt idx="8668">
                  <c:v>16.654</c:v>
                </c:pt>
                <c:pt idx="8669">
                  <c:v>16.835999999999999</c:v>
                </c:pt>
                <c:pt idx="8672">
                  <c:v>16.72</c:v>
                </c:pt>
                <c:pt idx="8673">
                  <c:v>16.434000000000001</c:v>
                </c:pt>
                <c:pt idx="8674">
                  <c:v>15.773999999999999</c:v>
                </c:pt>
                <c:pt idx="8675">
                  <c:v>16.314</c:v>
                </c:pt>
                <c:pt idx="8676">
                  <c:v>16.12</c:v>
                </c:pt>
                <c:pt idx="8679">
                  <c:v>16.001999999999999</c:v>
                </c:pt>
                <c:pt idx="8680">
                  <c:v>16.077999999999999</c:v>
                </c:pt>
                <c:pt idx="8681">
                  <c:v>16.053000000000001</c:v>
                </c:pt>
                <c:pt idx="8682">
                  <c:v>15.741</c:v>
                </c:pt>
                <c:pt idx="8683">
                  <c:v>15.759</c:v>
                </c:pt>
                <c:pt idx="8686">
                  <c:v>15.79</c:v>
                </c:pt>
                <c:pt idx="8687">
                  <c:v>15.851000000000001</c:v>
                </c:pt>
                <c:pt idx="8688">
                  <c:v>15.827999999999999</c:v>
                </c:pt>
                <c:pt idx="8689">
                  <c:v>15.83</c:v>
                </c:pt>
                <c:pt idx="8690">
                  <c:v>15.95</c:v>
                </c:pt>
                <c:pt idx="8693">
                  <c:v>16.149000000000001</c:v>
                </c:pt>
                <c:pt idx="8694">
                  <c:v>16.359000000000002</c:v>
                </c:pt>
                <c:pt idx="8695">
                  <c:v>16.541</c:v>
                </c:pt>
                <c:pt idx="8696">
                  <c:v>16.718</c:v>
                </c:pt>
                <c:pt idx="8697">
                  <c:v>16.617999999999999</c:v>
                </c:pt>
                <c:pt idx="8700">
                  <c:v>16.789000000000001</c:v>
                </c:pt>
                <c:pt idx="8701">
                  <c:v>16.434000000000001</c:v>
                </c:pt>
                <c:pt idx="8702">
                  <c:v>16.324000000000002</c:v>
                </c:pt>
                <c:pt idx="8703">
                  <c:v>16.454999999999998</c:v>
                </c:pt>
                <c:pt idx="8704">
                  <c:v>16.78</c:v>
                </c:pt>
                <c:pt idx="8707">
                  <c:v>16.791</c:v>
                </c:pt>
                <c:pt idx="8708">
                  <c:v>17.039000000000001</c:v>
                </c:pt>
                <c:pt idx="8709">
                  <c:v>17.085999999999999</c:v>
                </c:pt>
                <c:pt idx="8710">
                  <c:v>17.082999999999998</c:v>
                </c:pt>
                <c:pt idx="8711">
                  <c:v>17.193999999999999</c:v>
                </c:pt>
                <c:pt idx="8714">
                  <c:v>17.204999999999998</c:v>
                </c:pt>
                <c:pt idx="8715">
                  <c:v>17.148</c:v>
                </c:pt>
                <c:pt idx="8716">
                  <c:v>17.166</c:v>
                </c:pt>
                <c:pt idx="8717">
                  <c:v>17.158000000000001</c:v>
                </c:pt>
                <c:pt idx="8718">
                  <c:v>17.062999999999999</c:v>
                </c:pt>
                <c:pt idx="8721">
                  <c:v>17.009</c:v>
                </c:pt>
                <c:pt idx="8722">
                  <c:v>16.545999999999999</c:v>
                </c:pt>
                <c:pt idx="8723">
                  <c:v>16.515000000000001</c:v>
                </c:pt>
                <c:pt idx="8724">
                  <c:v>16.814</c:v>
                </c:pt>
                <c:pt idx="8725">
                  <c:v>16.920999999999999</c:v>
                </c:pt>
                <c:pt idx="8728">
                  <c:v>16.704000000000001</c:v>
                </c:pt>
                <c:pt idx="8729">
                  <c:v>16.72</c:v>
                </c:pt>
                <c:pt idx="8730">
                  <c:v>16.885000000000002</c:v>
                </c:pt>
                <c:pt idx="8731">
                  <c:v>16.78</c:v>
                </c:pt>
                <c:pt idx="8732">
                  <c:v>16.841999999999999</c:v>
                </c:pt>
                <c:pt idx="8735">
                  <c:v>16.646999999999998</c:v>
                </c:pt>
                <c:pt idx="8736">
                  <c:v>16.728000000000002</c:v>
                </c:pt>
                <c:pt idx="8737">
                  <c:v>16.913</c:v>
                </c:pt>
                <c:pt idx="8738">
                  <c:v>16.931000000000001</c:v>
                </c:pt>
                <c:pt idx="8739">
                  <c:v>17.052</c:v>
                </c:pt>
                <c:pt idx="8742">
                  <c:v>17.306999999999999</c:v>
                </c:pt>
                <c:pt idx="8743">
                  <c:v>17.379000000000001</c:v>
                </c:pt>
                <c:pt idx="8744">
                  <c:v>17.541</c:v>
                </c:pt>
                <c:pt idx="8745">
                  <c:v>17.62</c:v>
                </c:pt>
                <c:pt idx="8746">
                  <c:v>17.71</c:v>
                </c:pt>
                <c:pt idx="8749">
                  <c:v>17.638000000000002</c:v>
                </c:pt>
                <c:pt idx="8750">
                  <c:v>17.748999999999999</c:v>
                </c:pt>
                <c:pt idx="8751">
                  <c:v>17.917000000000002</c:v>
                </c:pt>
                <c:pt idx="8752">
                  <c:v>17.925999999999998</c:v>
                </c:pt>
                <c:pt idx="8753">
                  <c:v>18.14</c:v>
                </c:pt>
                <c:pt idx="8756">
                  <c:v>18.059999999999999</c:v>
                </c:pt>
                <c:pt idx="8757">
                  <c:v>18.445</c:v>
                </c:pt>
                <c:pt idx="8758">
                  <c:v>18.945</c:v>
                </c:pt>
                <c:pt idx="8759">
                  <c:v>19.062999999999999</c:v>
                </c:pt>
                <c:pt idx="8760">
                  <c:v>18.957999999999998</c:v>
                </c:pt>
                <c:pt idx="8763">
                  <c:v>19.207999999999998</c:v>
                </c:pt>
                <c:pt idx="8764">
                  <c:v>19.007999999999999</c:v>
                </c:pt>
                <c:pt idx="8765">
                  <c:v>19.052</c:v>
                </c:pt>
                <c:pt idx="8766">
                  <c:v>18.401</c:v>
                </c:pt>
                <c:pt idx="8767">
                  <c:v>19.056999999999999</c:v>
                </c:pt>
                <c:pt idx="8770">
                  <c:v>19.212</c:v>
                </c:pt>
                <c:pt idx="8771">
                  <c:v>19.602</c:v>
                </c:pt>
                <c:pt idx="8772">
                  <c:v>19.475999999999999</c:v>
                </c:pt>
                <c:pt idx="8773">
                  <c:v>19.582000000000001</c:v>
                </c:pt>
                <c:pt idx="8774">
                  <c:v>19.798999999999999</c:v>
                </c:pt>
                <c:pt idx="8777">
                  <c:v>20.122</c:v>
                </c:pt>
                <c:pt idx="8778">
                  <c:v>20.114999999999998</c:v>
                </c:pt>
                <c:pt idx="8779">
                  <c:v>20.114999999999998</c:v>
                </c:pt>
                <c:pt idx="8780">
                  <c:v>20.314</c:v>
                </c:pt>
                <c:pt idx="8781">
                  <c:v>20.295000000000002</c:v>
                </c:pt>
                <c:pt idx="8784">
                  <c:v>20.5</c:v>
                </c:pt>
                <c:pt idx="8785">
                  <c:v>20.204000000000001</c:v>
                </c:pt>
                <c:pt idx="8786">
                  <c:v>19.972000000000001</c:v>
                </c:pt>
                <c:pt idx="8787">
                  <c:v>20.143999999999998</c:v>
                </c:pt>
                <c:pt idx="8788">
                  <c:v>20.091000000000001</c:v>
                </c:pt>
                <c:pt idx="8791">
                  <c:v>20.312000000000001</c:v>
                </c:pt>
                <c:pt idx="8792">
                  <c:v>20.585999999999999</c:v>
                </c:pt>
                <c:pt idx="8793">
                  <c:v>21.123000000000001</c:v>
                </c:pt>
                <c:pt idx="8794">
                  <c:v>20.690999999999999</c:v>
                </c:pt>
                <c:pt idx="8795">
                  <c:v>21.004000000000001</c:v>
                </c:pt>
                <c:pt idx="8798">
                  <c:v>21.35</c:v>
                </c:pt>
                <c:pt idx="8799">
                  <c:v>21.44</c:v>
                </c:pt>
                <c:pt idx="8800">
                  <c:v>21.92</c:v>
                </c:pt>
                <c:pt idx="8801">
                  <c:v>22.628</c:v>
                </c:pt>
                <c:pt idx="8802">
                  <c:v>23.754999999999999</c:v>
                </c:pt>
                <c:pt idx="8805">
                  <c:v>24.515000000000001</c:v>
                </c:pt>
                <c:pt idx="8806">
                  <c:v>24.571999999999999</c:v>
                </c:pt>
                <c:pt idx="8807">
                  <c:v>25.178000000000001</c:v>
                </c:pt>
                <c:pt idx="8808">
                  <c:v>25.459</c:v>
                </c:pt>
                <c:pt idx="8809">
                  <c:v>25.356999999999999</c:v>
                </c:pt>
                <c:pt idx="8812">
                  <c:v>26.869</c:v>
                </c:pt>
                <c:pt idx="8813">
                  <c:v>27.420999999999999</c:v>
                </c:pt>
                <c:pt idx="8814">
                  <c:v>27.58</c:v>
                </c:pt>
                <c:pt idx="8815">
                  <c:v>27.2</c:v>
                </c:pt>
                <c:pt idx="8816">
                  <c:v>27.3</c:v>
                </c:pt>
                <c:pt idx="8819">
                  <c:v>27.388000000000002</c:v>
                </c:pt>
                <c:pt idx="8820">
                  <c:v>27.773</c:v>
                </c:pt>
                <c:pt idx="8821">
                  <c:v>27.571999999999999</c:v>
                </c:pt>
                <c:pt idx="8822">
                  <c:v>28.173999999999999</c:v>
                </c:pt>
                <c:pt idx="8823">
                  <c:v>28.855</c:v>
                </c:pt>
                <c:pt idx="8826">
                  <c:v>29.37</c:v>
                </c:pt>
                <c:pt idx="8827">
                  <c:v>29.225999999999999</c:v>
                </c:pt>
                <c:pt idx="8828">
                  <c:v>29.123999999999999</c:v>
                </c:pt>
                <c:pt idx="8829">
                  <c:v>28.681000000000001</c:v>
                </c:pt>
                <c:pt idx="8830">
                  <c:v>28.765000000000001</c:v>
                </c:pt>
                <c:pt idx="8833">
                  <c:v>29.097999999999999</c:v>
                </c:pt>
                <c:pt idx="8834">
                  <c:v>29.077999999999999</c:v>
                </c:pt>
                <c:pt idx="8835">
                  <c:v>28.408999999999999</c:v>
                </c:pt>
                <c:pt idx="8836">
                  <c:v>27.402999999999999</c:v>
                </c:pt>
                <c:pt idx="8837">
                  <c:v>27.332000000000001</c:v>
                </c:pt>
                <c:pt idx="8840">
                  <c:v>26.943000000000001</c:v>
                </c:pt>
                <c:pt idx="8841">
                  <c:v>27.282</c:v>
                </c:pt>
                <c:pt idx="8842">
                  <c:v>27.658999999999999</c:v>
                </c:pt>
                <c:pt idx="8843">
                  <c:v>27.338000000000001</c:v>
                </c:pt>
                <c:pt idx="8844">
                  <c:v>27.305</c:v>
                </c:pt>
                <c:pt idx="8847">
                  <c:v>27.904</c:v>
                </c:pt>
                <c:pt idx="8848">
                  <c:v>26.891999999999999</c:v>
                </c:pt>
                <c:pt idx="8849">
                  <c:v>27.045999999999999</c:v>
                </c:pt>
                <c:pt idx="8850">
                  <c:v>27.335999999999999</c:v>
                </c:pt>
                <c:pt idx="8851">
                  <c:v>27.379000000000001</c:v>
                </c:pt>
                <c:pt idx="8854">
                  <c:v>27.587</c:v>
                </c:pt>
                <c:pt idx="8855">
                  <c:v>27.831</c:v>
                </c:pt>
                <c:pt idx="8856">
                  <c:v>28.62</c:v>
                </c:pt>
                <c:pt idx="8857">
                  <c:v>28.52</c:v>
                </c:pt>
                <c:pt idx="8858">
                  <c:v>27.824000000000002</c:v>
                </c:pt>
                <c:pt idx="8861">
                  <c:v>27.550999999999998</c:v>
                </c:pt>
                <c:pt idx="8862">
                  <c:v>28.038</c:v>
                </c:pt>
                <c:pt idx="8863">
                  <c:v>29.242999999999999</c:v>
                </c:pt>
                <c:pt idx="8864">
                  <c:v>30.28</c:v>
                </c:pt>
                <c:pt idx="8865">
                  <c:v>29.024999999999999</c:v>
                </c:pt>
                <c:pt idx="8868">
                  <c:v>30.004000000000001</c:v>
                </c:pt>
                <c:pt idx="8869">
                  <c:v>30.036999999999999</c:v>
                </c:pt>
                <c:pt idx="8870">
                  <c:v>30.366</c:v>
                </c:pt>
                <c:pt idx="8871">
                  <c:v>30.305</c:v>
                </c:pt>
                <c:pt idx="8872">
                  <c:v>30.405999999999999</c:v>
                </c:pt>
                <c:pt idx="8875">
                  <c:v>30.783000000000001</c:v>
                </c:pt>
                <c:pt idx="8876">
                  <c:v>31.466999999999999</c:v>
                </c:pt>
                <c:pt idx="8877">
                  <c:v>32.366999999999997</c:v>
                </c:pt>
                <c:pt idx="8878">
                  <c:v>30.93</c:v>
                </c:pt>
                <c:pt idx="8879">
                  <c:v>31.108000000000001</c:v>
                </c:pt>
                <c:pt idx="8882">
                  <c:v>31.54</c:v>
                </c:pt>
                <c:pt idx="8883">
                  <c:v>31.454000000000001</c:v>
                </c:pt>
                <c:pt idx="8884">
                  <c:v>31.472999999999999</c:v>
                </c:pt>
                <c:pt idx="8885">
                  <c:v>33.173999999999999</c:v>
                </c:pt>
                <c:pt idx="8886">
                  <c:v>33.594999999999999</c:v>
                </c:pt>
                <c:pt idx="8889">
                  <c:v>36.137999999999998</c:v>
                </c:pt>
                <c:pt idx="8890">
                  <c:v>37.601999999999997</c:v>
                </c:pt>
                <c:pt idx="8891">
                  <c:v>36.412999999999997</c:v>
                </c:pt>
                <c:pt idx="8892">
                  <c:v>36.353000000000002</c:v>
                </c:pt>
                <c:pt idx="8893">
                  <c:v>37.500999999999998</c:v>
                </c:pt>
                <c:pt idx="8896">
                  <c:v>36.154000000000003</c:v>
                </c:pt>
                <c:pt idx="8897">
                  <c:v>37.052999999999997</c:v>
                </c:pt>
                <c:pt idx="8898">
                  <c:v>36.564</c:v>
                </c:pt>
                <c:pt idx="8899">
                  <c:v>35.270000000000003</c:v>
                </c:pt>
                <c:pt idx="8900">
                  <c:v>33.795999999999999</c:v>
                </c:pt>
                <c:pt idx="8903">
                  <c:v>35.826999999999998</c:v>
                </c:pt>
                <c:pt idx="8904">
                  <c:v>37.29</c:v>
                </c:pt>
                <c:pt idx="8905">
                  <c:v>37.341000000000001</c:v>
                </c:pt>
                <c:pt idx="8906">
                  <c:v>38.192999999999998</c:v>
                </c:pt>
                <c:pt idx="8907">
                  <c:v>36.406999999999996</c:v>
                </c:pt>
                <c:pt idx="8910">
                  <c:v>36.402999999999999</c:v>
                </c:pt>
                <c:pt idx="8911">
                  <c:v>36.091999999999999</c:v>
                </c:pt>
                <c:pt idx="8912">
                  <c:v>35.423000000000002</c:v>
                </c:pt>
                <c:pt idx="8913">
                  <c:v>35.993000000000002</c:v>
                </c:pt>
                <c:pt idx="8914">
                  <c:v>35.911000000000001</c:v>
                </c:pt>
                <c:pt idx="8917">
                  <c:v>35.978999999999999</c:v>
                </c:pt>
                <c:pt idx="8918">
                  <c:v>36.076999999999998</c:v>
                </c:pt>
                <c:pt idx="8919">
                  <c:v>35.963000000000001</c:v>
                </c:pt>
                <c:pt idx="8920">
                  <c:v>36.286999999999999</c:v>
                </c:pt>
                <c:pt idx="8921">
                  <c:v>36.582999999999998</c:v>
                </c:pt>
                <c:pt idx="8924">
                  <c:v>37.659999999999997</c:v>
                </c:pt>
                <c:pt idx="8925">
                  <c:v>38.756999999999998</c:v>
                </c:pt>
                <c:pt idx="8926">
                  <c:v>40.537999999999997</c:v>
                </c:pt>
                <c:pt idx="8927">
                  <c:v>42.051000000000002</c:v>
                </c:pt>
                <c:pt idx="8928">
                  <c:v>45.454999999999998</c:v>
                </c:pt>
                <c:pt idx="8931">
                  <c:v>45.779000000000003</c:v>
                </c:pt>
                <c:pt idx="8932">
                  <c:v>42.603999999999999</c:v>
                </c:pt>
                <c:pt idx="8933">
                  <c:v>43.262999999999998</c:v>
                </c:pt>
                <c:pt idx="8934">
                  <c:v>43.320999999999998</c:v>
                </c:pt>
                <c:pt idx="8935">
                  <c:v>45.399000000000001</c:v>
                </c:pt>
                <c:pt idx="8938">
                  <c:v>44.569000000000003</c:v>
                </c:pt>
                <c:pt idx="8939">
                  <c:v>44.469000000000001</c:v>
                </c:pt>
                <c:pt idx="8940">
                  <c:v>43.838000000000001</c:v>
                </c:pt>
                <c:pt idx="8941">
                  <c:v>44.005000000000003</c:v>
                </c:pt>
                <c:pt idx="8942">
                  <c:v>46.134</c:v>
                </c:pt>
                <c:pt idx="8945">
                  <c:v>47.679000000000002</c:v>
                </c:pt>
                <c:pt idx="8946">
                  <c:v>45.551000000000002</c:v>
                </c:pt>
                <c:pt idx="8947">
                  <c:v>43.795000000000002</c:v>
                </c:pt>
                <c:pt idx="8948">
                  <c:v>43.747999999999998</c:v>
                </c:pt>
                <c:pt idx="8949">
                  <c:v>43.807000000000002</c:v>
                </c:pt>
                <c:pt idx="8952">
                  <c:v>43.985999999999997</c:v>
                </c:pt>
                <c:pt idx="8953">
                  <c:v>48.54</c:v>
                </c:pt>
                <c:pt idx="8954">
                  <c:v>53.429000000000002</c:v>
                </c:pt>
                <c:pt idx="8955">
                  <c:v>61.587000000000003</c:v>
                </c:pt>
                <c:pt idx="8956">
                  <c:v>52.521000000000001</c:v>
                </c:pt>
                <c:pt idx="8959">
                  <c:v>50.679000000000002</c:v>
                </c:pt>
                <c:pt idx="8960">
                  <c:v>55.122999999999998</c:v>
                </c:pt>
                <c:pt idx="8961">
                  <c:v>60.686999999999998</c:v>
                </c:pt>
                <c:pt idx="8962">
                  <c:v>61.728999999999999</c:v>
                </c:pt>
                <c:pt idx="8963">
                  <c:v>65.429000000000002</c:v>
                </c:pt>
                <c:pt idx="8966">
                  <c:v>74.691999999999993</c:v>
                </c:pt>
                <c:pt idx="8967">
                  <c:v>70.59</c:v>
                </c:pt>
                <c:pt idx="8968">
                  <c:v>62.866</c:v>
                </c:pt>
                <c:pt idx="8969">
                  <c:v>58.996000000000002</c:v>
                </c:pt>
                <c:pt idx="8970">
                  <c:v>62.414000000000001</c:v>
                </c:pt>
                <c:pt idx="8973">
                  <c:v>58.774999999999999</c:v>
                </c:pt>
                <c:pt idx="8974">
                  <c:v>58.771000000000001</c:v>
                </c:pt>
                <c:pt idx="8975">
                  <c:v>53.298999999999999</c:v>
                </c:pt>
                <c:pt idx="8976">
                  <c:v>54.018000000000001</c:v>
                </c:pt>
                <c:pt idx="8977">
                  <c:v>54.518999999999998</c:v>
                </c:pt>
                <c:pt idx="8980">
                  <c:v>54.481999999999999</c:v>
                </c:pt>
                <c:pt idx="8981">
                  <c:v>56.213999999999999</c:v>
                </c:pt>
                <c:pt idx="8982">
                  <c:v>60.151000000000003</c:v>
                </c:pt>
                <c:pt idx="8983">
                  <c:v>62.133000000000003</c:v>
                </c:pt>
                <c:pt idx="8984">
                  <c:v>60.429000000000002</c:v>
                </c:pt>
                <c:pt idx="8987">
                  <c:v>57.09</c:v>
                </c:pt>
                <c:pt idx="8988">
                  <c:v>57.515999999999998</c:v>
                </c:pt>
                <c:pt idx="8989">
                  <c:v>57.523000000000003</c:v>
                </c:pt>
                <c:pt idx="8990">
                  <c:v>56.862000000000002</c:v>
                </c:pt>
                <c:pt idx="8991">
                  <c:v>56.372999999999998</c:v>
                </c:pt>
                <c:pt idx="8994">
                  <c:v>58.139000000000003</c:v>
                </c:pt>
                <c:pt idx="8995">
                  <c:v>62.302999999999997</c:v>
                </c:pt>
                <c:pt idx="8996">
                  <c:v>64.483000000000004</c:v>
                </c:pt>
                <c:pt idx="8997">
                  <c:v>64.87</c:v>
                </c:pt>
                <c:pt idx="8998">
                  <c:v>67.113</c:v>
                </c:pt>
                <c:pt idx="9001">
                  <c:v>70.058000000000007</c:v>
                </c:pt>
                <c:pt idx="9002">
                  <c:v>73.147999999999996</c:v>
                </c:pt>
                <c:pt idx="9003">
                  <c:v>76.311999999999998</c:v>
                </c:pt>
                <c:pt idx="9004">
                  <c:v>72.506</c:v>
                </c:pt>
                <c:pt idx="9008">
                  <c:v>72.506</c:v>
                </c:pt>
                <c:pt idx="9009">
                  <c:v>72.247</c:v>
                </c:pt>
                <c:pt idx="9010">
                  <c:v>75.463999999999999</c:v>
                </c:pt>
                <c:pt idx="9011">
                  <c:v>78.849000000000004</c:v>
                </c:pt>
                <c:pt idx="9012">
                  <c:v>77.016999999999996</c:v>
                </c:pt>
                <c:pt idx="9015">
                  <c:v>76.093000000000004</c:v>
                </c:pt>
                <c:pt idx="9016">
                  <c:v>74.620999999999995</c:v>
                </c:pt>
                <c:pt idx="9017">
                  <c:v>73.832999999999998</c:v>
                </c:pt>
                <c:pt idx="9018">
                  <c:v>72.878</c:v>
                </c:pt>
                <c:pt idx="9019">
                  <c:v>73.832999999999998</c:v>
                </c:pt>
                <c:pt idx="9022">
                  <c:v>68.766000000000005</c:v>
                </c:pt>
                <c:pt idx="9023">
                  <c:v>71.938000000000002</c:v>
                </c:pt>
                <c:pt idx="9024">
                  <c:v>77.453999999999994</c:v>
                </c:pt>
                <c:pt idx="9025">
                  <c:v>79.573999999999998</c:v>
                </c:pt>
                <c:pt idx="9026">
                  <c:v>78.144999999999996</c:v>
                </c:pt>
                <c:pt idx="9029">
                  <c:v>73.061999999999998</c:v>
                </c:pt>
                <c:pt idx="9030">
                  <c:v>73.632000000000005</c:v>
                </c:pt>
                <c:pt idx="9031">
                  <c:v>73.584999999999994</c:v>
                </c:pt>
                <c:pt idx="9032">
                  <c:v>75.998999999999995</c:v>
                </c:pt>
                <c:pt idx="9033">
                  <c:v>70.56</c:v>
                </c:pt>
                <c:pt idx="9036">
                  <c:v>71.47</c:v>
                </c:pt>
                <c:pt idx="9037">
                  <c:v>71.718000000000004</c:v>
                </c:pt>
                <c:pt idx="9038">
                  <c:v>69.218999999999994</c:v>
                </c:pt>
                <c:pt idx="9039">
                  <c:v>69.147000000000006</c:v>
                </c:pt>
                <c:pt idx="9040">
                  <c:v>69.387</c:v>
                </c:pt>
                <c:pt idx="9043">
                  <c:v>67.506</c:v>
                </c:pt>
                <c:pt idx="9044">
                  <c:v>68.260999999999996</c:v>
                </c:pt>
                <c:pt idx="9045">
                  <c:v>70.05</c:v>
                </c:pt>
                <c:pt idx="9046">
                  <c:v>71.058999999999997</c:v>
                </c:pt>
                <c:pt idx="9047">
                  <c:v>71.230999999999995</c:v>
                </c:pt>
                <c:pt idx="9050">
                  <c:v>72.323999999999998</c:v>
                </c:pt>
                <c:pt idx="9051">
                  <c:v>75.141000000000005</c:v>
                </c:pt>
                <c:pt idx="9052">
                  <c:v>73.617000000000004</c:v>
                </c:pt>
                <c:pt idx="9053">
                  <c:v>76.578000000000003</c:v>
                </c:pt>
                <c:pt idx="9054">
                  <c:v>76.899000000000001</c:v>
                </c:pt>
                <c:pt idx="9057">
                  <c:v>76.671000000000006</c:v>
                </c:pt>
                <c:pt idx="9058">
                  <c:v>75.516000000000005</c:v>
                </c:pt>
                <c:pt idx="9059">
                  <c:v>74.331000000000003</c:v>
                </c:pt>
                <c:pt idx="9060">
                  <c:v>73.765000000000001</c:v>
                </c:pt>
                <c:pt idx="9061">
                  <c:v>73.600999999999999</c:v>
                </c:pt>
                <c:pt idx="9064">
                  <c:v>74.453999999999994</c:v>
                </c:pt>
                <c:pt idx="9065">
                  <c:v>77.209000000000003</c:v>
                </c:pt>
                <c:pt idx="9066">
                  <c:v>82.183999999999997</c:v>
                </c:pt>
                <c:pt idx="9067">
                  <c:v>84.123999999999995</c:v>
                </c:pt>
                <c:pt idx="9068">
                  <c:v>79.662000000000006</c:v>
                </c:pt>
                <c:pt idx="9071">
                  <c:v>81.655000000000001</c:v>
                </c:pt>
                <c:pt idx="9072">
                  <c:v>83.03</c:v>
                </c:pt>
                <c:pt idx="9073">
                  <c:v>84.692999999999998</c:v>
                </c:pt>
                <c:pt idx="9074">
                  <c:v>86.603999999999999</c:v>
                </c:pt>
                <c:pt idx="9075">
                  <c:v>85.397999999999996</c:v>
                </c:pt>
                <c:pt idx="9078">
                  <c:v>85.275999999999996</c:v>
                </c:pt>
                <c:pt idx="9079">
                  <c:v>85.936000000000007</c:v>
                </c:pt>
                <c:pt idx="9080">
                  <c:v>92.26</c:v>
                </c:pt>
                <c:pt idx="9081">
                  <c:v>92.025999999999996</c:v>
                </c:pt>
                <c:pt idx="9082">
                  <c:v>92.667000000000002</c:v>
                </c:pt>
                <c:pt idx="9085">
                  <c:v>102.319</c:v>
                </c:pt>
                <c:pt idx="9086">
                  <c:v>105.929</c:v>
                </c:pt>
                <c:pt idx="9087">
                  <c:v>118.486</c:v>
                </c:pt>
                <c:pt idx="9088">
                  <c:v>132.67400000000001</c:v>
                </c:pt>
                <c:pt idx="9089">
                  <c:v>129.107</c:v>
                </c:pt>
                <c:pt idx="9092">
                  <c:v>132.14400000000001</c:v>
                </c:pt>
                <c:pt idx="9093">
                  <c:v>134.50700000000001</c:v>
                </c:pt>
                <c:pt idx="9094">
                  <c:v>136.17099999999999</c:v>
                </c:pt>
                <c:pt idx="9095">
                  <c:v>131.72499999999999</c:v>
                </c:pt>
                <c:pt idx="9096">
                  <c:v>120.78</c:v>
                </c:pt>
                <c:pt idx="9099">
                  <c:v>120.438</c:v>
                </c:pt>
                <c:pt idx="9100">
                  <c:v>119.541</c:v>
                </c:pt>
                <c:pt idx="9101">
                  <c:v>122.248</c:v>
                </c:pt>
                <c:pt idx="9102">
                  <c:v>120.967</c:v>
                </c:pt>
                <c:pt idx="9103">
                  <c:v>124.586</c:v>
                </c:pt>
                <c:pt idx="9106">
                  <c:v>131.46</c:v>
                </c:pt>
                <c:pt idx="9107">
                  <c:v>142.36699999999999</c:v>
                </c:pt>
                <c:pt idx="9108">
                  <c:v>135.59100000000001</c:v>
                </c:pt>
                <c:pt idx="9109">
                  <c:v>135.28899999999999</c:v>
                </c:pt>
                <c:pt idx="9110">
                  <c:v>137.79</c:v>
                </c:pt>
                <c:pt idx="9113">
                  <c:v>144.50299999999999</c:v>
                </c:pt>
                <c:pt idx="9114">
                  <c:v>148.398</c:v>
                </c:pt>
                <c:pt idx="9115">
                  <c:v>151.20500000000001</c:v>
                </c:pt>
                <c:pt idx="9116">
                  <c:v>152.89400000000001</c:v>
                </c:pt>
                <c:pt idx="9117">
                  <c:v>155.29300000000001</c:v>
                </c:pt>
                <c:pt idx="9120">
                  <c:v>155.86000000000001</c:v>
                </c:pt>
                <c:pt idx="9121">
                  <c:v>161.22999999999999</c:v>
                </c:pt>
                <c:pt idx="9122">
                  <c:v>172.98099999999999</c:v>
                </c:pt>
                <c:pt idx="9123">
                  <c:v>186.208</c:v>
                </c:pt>
                <c:pt idx="9124">
                  <c:v>186.11699999999999</c:v>
                </c:pt>
                <c:pt idx="9127">
                  <c:v>197.11600000000001</c:v>
                </c:pt>
                <c:pt idx="9128">
                  <c:v>202.328</c:v>
                </c:pt>
                <c:pt idx="9129">
                  <c:v>203.529</c:v>
                </c:pt>
                <c:pt idx="9130">
                  <c:v>217.536</c:v>
                </c:pt>
                <c:pt idx="9131">
                  <c:v>224.31100000000001</c:v>
                </c:pt>
                <c:pt idx="9134">
                  <c:v>244.09700000000001</c:v>
                </c:pt>
                <c:pt idx="9135">
                  <c:v>239.172</c:v>
                </c:pt>
                <c:pt idx="9136">
                  <c:v>259.52499999999998</c:v>
                </c:pt>
                <c:pt idx="9137">
                  <c:v>283.09899999999999</c:v>
                </c:pt>
                <c:pt idx="9138">
                  <c:v>306.87099999999998</c:v>
                </c:pt>
                <c:pt idx="9141">
                  <c:v>257.22699999999998</c:v>
                </c:pt>
                <c:pt idx="9142">
                  <c:v>218.43299999999999</c:v>
                </c:pt>
                <c:pt idx="9143">
                  <c:v>182.48</c:v>
                </c:pt>
                <c:pt idx="9144">
                  <c:v>181.66200000000001</c:v>
                </c:pt>
                <c:pt idx="9145">
                  <c:v>173.94200000000001</c:v>
                </c:pt>
                <c:pt idx="9148">
                  <c:v>197.74199999999999</c:v>
                </c:pt>
                <c:pt idx="9149">
                  <c:v>203.37799999999999</c:v>
                </c:pt>
                <c:pt idx="9150">
                  <c:v>192.98</c:v>
                </c:pt>
                <c:pt idx="9151">
                  <c:v>198.41300000000001</c:v>
                </c:pt>
                <c:pt idx="9152">
                  <c:v>182.94399999999999</c:v>
                </c:pt>
                <c:pt idx="9155">
                  <c:v>168.71799999999999</c:v>
                </c:pt>
                <c:pt idx="9156">
                  <c:v>171.9</c:v>
                </c:pt>
                <c:pt idx="9157">
                  <c:v>189.98400000000001</c:v>
                </c:pt>
                <c:pt idx="9158">
                  <c:v>198.285</c:v>
                </c:pt>
                <c:pt idx="9159">
                  <c:v>172.899</c:v>
                </c:pt>
                <c:pt idx="9162">
                  <c:v>169.27</c:v>
                </c:pt>
                <c:pt idx="9163">
                  <c:v>178.08199999999999</c:v>
                </c:pt>
                <c:pt idx="9164">
                  <c:v>178.95</c:v>
                </c:pt>
                <c:pt idx="9165">
                  <c:v>177.584</c:v>
                </c:pt>
                <c:pt idx="9166">
                  <c:v>177.93299999999999</c:v>
                </c:pt>
                <c:pt idx="9169">
                  <c:v>173.84100000000001</c:v>
                </c:pt>
                <c:pt idx="9170">
                  <c:v>185.19300000000001</c:v>
                </c:pt>
                <c:pt idx="9171">
                  <c:v>203.12899999999999</c:v>
                </c:pt>
                <c:pt idx="9172">
                  <c:v>183.37799999999999</c:v>
                </c:pt>
                <c:pt idx="9173">
                  <c:v>177.93299999999999</c:v>
                </c:pt>
                <c:pt idx="9176">
                  <c:v>164</c:v>
                </c:pt>
                <c:pt idx="9177">
                  <c:v>158.27699999999999</c:v>
                </c:pt>
                <c:pt idx="9178">
                  <c:v>169.93899999999999</c:v>
                </c:pt>
                <c:pt idx="9179">
                  <c:v>172.34</c:v>
                </c:pt>
                <c:pt idx="9180">
                  <c:v>161.99199999999999</c:v>
                </c:pt>
                <c:pt idx="9183">
                  <c:v>166.63399999999999</c:v>
                </c:pt>
                <c:pt idx="9184">
                  <c:v>168.233</c:v>
                </c:pt>
                <c:pt idx="9185">
                  <c:v>161.88</c:v>
                </c:pt>
                <c:pt idx="9186">
                  <c:v>154.392</c:v>
                </c:pt>
                <c:pt idx="9187">
                  <c:v>151.52600000000001</c:v>
                </c:pt>
                <c:pt idx="9190">
                  <c:v>148.00299999999999</c:v>
                </c:pt>
                <c:pt idx="9191">
                  <c:v>139.345</c:v>
                </c:pt>
                <c:pt idx="9192">
                  <c:v>136.75399999999999</c:v>
                </c:pt>
                <c:pt idx="9193">
                  <c:v>152.64599999999999</c:v>
                </c:pt>
                <c:pt idx="9194">
                  <c:v>146.01300000000001</c:v>
                </c:pt>
                <c:pt idx="9197">
                  <c:v>139.078</c:v>
                </c:pt>
                <c:pt idx="9198">
                  <c:v>138.17400000000001</c:v>
                </c:pt>
                <c:pt idx="9199">
                  <c:v>136.15600000000001</c:v>
                </c:pt>
                <c:pt idx="9200">
                  <c:v>138.54400000000001</c:v>
                </c:pt>
                <c:pt idx="9201">
                  <c:v>140.626</c:v>
                </c:pt>
                <c:pt idx="9204">
                  <c:v>128.47900000000001</c:v>
                </c:pt>
                <c:pt idx="9205">
                  <c:v>122.55</c:v>
                </c:pt>
                <c:pt idx="9206">
                  <c:v>130.13300000000001</c:v>
                </c:pt>
                <c:pt idx="9207">
                  <c:v>129.00899999999999</c:v>
                </c:pt>
                <c:pt idx="9208">
                  <c:v>122.38</c:v>
                </c:pt>
                <c:pt idx="9211">
                  <c:v>120.468</c:v>
                </c:pt>
                <c:pt idx="9212">
                  <c:v>125.657</c:v>
                </c:pt>
                <c:pt idx="9213">
                  <c:v>120.11</c:v>
                </c:pt>
                <c:pt idx="9214">
                  <c:v>120.61799999999999</c:v>
                </c:pt>
                <c:pt idx="9215">
                  <c:v>107.607</c:v>
                </c:pt>
                <c:pt idx="9218">
                  <c:v>119.624</c:v>
                </c:pt>
                <c:pt idx="9219">
                  <c:v>129.352</c:v>
                </c:pt>
                <c:pt idx="9220">
                  <c:v>121.491</c:v>
                </c:pt>
                <c:pt idx="9221">
                  <c:v>120.79300000000001</c:v>
                </c:pt>
                <c:pt idx="9222">
                  <c:v>122.779</c:v>
                </c:pt>
                <c:pt idx="9225">
                  <c:v>123.494</c:v>
                </c:pt>
                <c:pt idx="9226">
                  <c:v>128.74100000000001</c:v>
                </c:pt>
                <c:pt idx="9227">
                  <c:v>134.61600000000001</c:v>
                </c:pt>
                <c:pt idx="9228">
                  <c:v>130.31399999999999</c:v>
                </c:pt>
                <c:pt idx="9229">
                  <c:v>130.751</c:v>
                </c:pt>
                <c:pt idx="9232">
                  <c:v>128.79</c:v>
                </c:pt>
                <c:pt idx="9233">
                  <c:v>135.57</c:v>
                </c:pt>
                <c:pt idx="9234">
                  <c:v>144.756</c:v>
                </c:pt>
                <c:pt idx="9235">
                  <c:v>140.22</c:v>
                </c:pt>
                <c:pt idx="9236">
                  <c:v>137.982</c:v>
                </c:pt>
                <c:pt idx="9239">
                  <c:v>136.41999999999999</c:v>
                </c:pt>
                <c:pt idx="9240">
                  <c:v>139.74100000000001</c:v>
                </c:pt>
                <c:pt idx="9241">
                  <c:v>149.45699999999999</c:v>
                </c:pt>
                <c:pt idx="9242">
                  <c:v>139.99</c:v>
                </c:pt>
                <c:pt idx="9243">
                  <c:v>140.71299999999999</c:v>
                </c:pt>
                <c:pt idx="9246">
                  <c:v>138.53</c:v>
                </c:pt>
                <c:pt idx="9247">
                  <c:v>138.137</c:v>
                </c:pt>
                <c:pt idx="9248">
                  <c:v>131.39500000000001</c:v>
                </c:pt>
                <c:pt idx="9249">
                  <c:v>133.08199999999999</c:v>
                </c:pt>
                <c:pt idx="9250">
                  <c:v>116.206</c:v>
                </c:pt>
                <c:pt idx="9253">
                  <c:v>109.91800000000001</c:v>
                </c:pt>
                <c:pt idx="9254">
                  <c:v>107.771</c:v>
                </c:pt>
                <c:pt idx="9255">
                  <c:v>100.38500000000001</c:v>
                </c:pt>
                <c:pt idx="9256">
                  <c:v>94.552999999999997</c:v>
                </c:pt>
                <c:pt idx="9257">
                  <c:v>88.88</c:v>
                </c:pt>
                <c:pt idx="9261">
                  <c:v>85.448999999999998</c:v>
                </c:pt>
                <c:pt idx="9262">
                  <c:v>86.730999999999995</c:v>
                </c:pt>
                <c:pt idx="9263">
                  <c:v>88.135000000000005</c:v>
                </c:pt>
                <c:pt idx="9264">
                  <c:v>79.771000000000001</c:v>
                </c:pt>
                <c:pt idx="9267">
                  <c:v>81.587999999999994</c:v>
                </c:pt>
                <c:pt idx="9268">
                  <c:v>76.581999999999994</c:v>
                </c:pt>
                <c:pt idx="9269">
                  <c:v>68.295000000000002</c:v>
                </c:pt>
                <c:pt idx="9270">
                  <c:v>74.838999999999999</c:v>
                </c:pt>
                <c:pt idx="9271">
                  <c:v>73.091999999999999</c:v>
                </c:pt>
                <c:pt idx="9274">
                  <c:v>76.930000000000007</c:v>
                </c:pt>
                <c:pt idx="9275">
                  <c:v>73.213999999999999</c:v>
                </c:pt>
                <c:pt idx="9276">
                  <c:v>68.745000000000005</c:v>
                </c:pt>
                <c:pt idx="9277">
                  <c:v>69.575000000000003</c:v>
                </c:pt>
                <c:pt idx="9278">
                  <c:v>66.418999999999997</c:v>
                </c:pt>
                <c:pt idx="9281">
                  <c:v>57.631999999999998</c:v>
                </c:pt>
                <c:pt idx="9282">
                  <c:v>62.113</c:v>
                </c:pt>
                <c:pt idx="9283">
                  <c:v>63.314</c:v>
                </c:pt>
                <c:pt idx="9284">
                  <c:v>62.826999999999998</c:v>
                </c:pt>
                <c:pt idx="9285">
                  <c:v>68.231999999999999</c:v>
                </c:pt>
                <c:pt idx="9288">
                  <c:v>67.956000000000003</c:v>
                </c:pt>
                <c:pt idx="9289">
                  <c:v>59.942</c:v>
                </c:pt>
                <c:pt idx="9290">
                  <c:v>58.162999999999997</c:v>
                </c:pt>
                <c:pt idx="9291">
                  <c:v>56.636000000000003</c:v>
                </c:pt>
                <c:pt idx="9292">
                  <c:v>56.384</c:v>
                </c:pt>
                <c:pt idx="9295">
                  <c:v>56.664999999999999</c:v>
                </c:pt>
                <c:pt idx="9296">
                  <c:v>59.103000000000002</c:v>
                </c:pt>
                <c:pt idx="9297">
                  <c:v>61.387999999999998</c:v>
                </c:pt>
                <c:pt idx="9298">
                  <c:v>59.173999999999999</c:v>
                </c:pt>
                <c:pt idx="9299">
                  <c:v>59.822000000000003</c:v>
                </c:pt>
                <c:pt idx="9302">
                  <c:v>59.768999999999998</c:v>
                </c:pt>
                <c:pt idx="9303">
                  <c:v>57.161999999999999</c:v>
                </c:pt>
                <c:pt idx="9304">
                  <c:v>55.706000000000003</c:v>
                </c:pt>
                <c:pt idx="9305">
                  <c:v>54.643000000000001</c:v>
                </c:pt>
                <c:pt idx="9306">
                  <c:v>55.319000000000003</c:v>
                </c:pt>
                <c:pt idx="9309">
                  <c:v>53.014000000000003</c:v>
                </c:pt>
                <c:pt idx="9310">
                  <c:v>53.113999999999997</c:v>
                </c:pt>
                <c:pt idx="9311">
                  <c:v>55.103999999999999</c:v>
                </c:pt>
                <c:pt idx="9312">
                  <c:v>53.031999999999996</c:v>
                </c:pt>
                <c:pt idx="9313">
                  <c:v>50.533999999999999</c:v>
                </c:pt>
                <c:pt idx="9316">
                  <c:v>50.396000000000001</c:v>
                </c:pt>
                <c:pt idx="9317">
                  <c:v>49.055999999999997</c:v>
                </c:pt>
                <c:pt idx="9318">
                  <c:v>50.503999999999998</c:v>
                </c:pt>
                <c:pt idx="9319">
                  <c:v>51.118000000000002</c:v>
                </c:pt>
                <c:pt idx="9320">
                  <c:v>51.307000000000002</c:v>
                </c:pt>
                <c:pt idx="9323">
                  <c:v>48.084000000000003</c:v>
                </c:pt>
                <c:pt idx="9324">
                  <c:v>47.338999999999999</c:v>
                </c:pt>
                <c:pt idx="9325">
                  <c:v>47.69</c:v>
                </c:pt>
                <c:pt idx="9326">
                  <c:v>47.281999999999996</c:v>
                </c:pt>
                <c:pt idx="9327">
                  <c:v>45.463999999999999</c:v>
                </c:pt>
                <c:pt idx="9330">
                  <c:v>42.871000000000002</c:v>
                </c:pt>
                <c:pt idx="9331">
                  <c:v>43.805</c:v>
                </c:pt>
                <c:pt idx="9332">
                  <c:v>42.954000000000001</c:v>
                </c:pt>
                <c:pt idx="9333">
                  <c:v>44.316000000000003</c:v>
                </c:pt>
                <c:pt idx="9334">
                  <c:v>53.042999999999999</c:v>
                </c:pt>
                <c:pt idx="9337">
                  <c:v>50.171999999999997</c:v>
                </c:pt>
                <c:pt idx="9338">
                  <c:v>44.942999999999998</c:v>
                </c:pt>
                <c:pt idx="9339">
                  <c:v>43.713000000000001</c:v>
                </c:pt>
                <c:pt idx="9340">
                  <c:v>45.131</c:v>
                </c:pt>
                <c:pt idx="9341">
                  <c:v>43.77</c:v>
                </c:pt>
                <c:pt idx="9344">
                  <c:v>40.209000000000003</c:v>
                </c:pt>
                <c:pt idx="9345">
                  <c:v>43.078000000000003</c:v>
                </c:pt>
                <c:pt idx="9346">
                  <c:v>40.909999999999997</c:v>
                </c:pt>
                <c:pt idx="9347">
                  <c:v>43.798000000000002</c:v>
                </c:pt>
                <c:pt idx="9348">
                  <c:v>41.918999999999997</c:v>
                </c:pt>
                <c:pt idx="9351">
                  <c:v>42.973999999999997</c:v>
                </c:pt>
                <c:pt idx="9352">
                  <c:v>43.203000000000003</c:v>
                </c:pt>
                <c:pt idx="9353">
                  <c:v>42.959000000000003</c:v>
                </c:pt>
                <c:pt idx="9354">
                  <c:v>44.021000000000001</c:v>
                </c:pt>
                <c:pt idx="9355">
                  <c:v>48.186</c:v>
                </c:pt>
                <c:pt idx="9358">
                  <c:v>51.783999999999999</c:v>
                </c:pt>
                <c:pt idx="9359">
                  <c:v>47.018000000000001</c:v>
                </c:pt>
                <c:pt idx="9360">
                  <c:v>44.972000000000001</c:v>
                </c:pt>
                <c:pt idx="9361">
                  <c:v>43.43</c:v>
                </c:pt>
                <c:pt idx="9365">
                  <c:v>43.43</c:v>
                </c:pt>
                <c:pt idx="9366">
                  <c:v>44.131999999999998</c:v>
                </c:pt>
                <c:pt idx="9367">
                  <c:v>43.314</c:v>
                </c:pt>
                <c:pt idx="9368">
                  <c:v>42.433999999999997</c:v>
                </c:pt>
                <c:pt idx="9369">
                  <c:v>41.488</c:v>
                </c:pt>
                <c:pt idx="9372">
                  <c:v>41.427999999999997</c:v>
                </c:pt>
                <c:pt idx="9373">
                  <c:v>42.963999999999999</c:v>
                </c:pt>
                <c:pt idx="9374">
                  <c:v>40.491</c:v>
                </c:pt>
                <c:pt idx="9375">
                  <c:v>40.75</c:v>
                </c:pt>
                <c:pt idx="9376">
                  <c:v>40.345999999999997</c:v>
                </c:pt>
                <c:pt idx="9379">
                  <c:v>39.981000000000002</c:v>
                </c:pt>
                <c:pt idx="9380">
                  <c:v>40.003</c:v>
                </c:pt>
                <c:pt idx="9381">
                  <c:v>38.627000000000002</c:v>
                </c:pt>
                <c:pt idx="9382">
                  <c:v>39.195999999999998</c:v>
                </c:pt>
                <c:pt idx="9383">
                  <c:v>38.537999999999997</c:v>
                </c:pt>
                <c:pt idx="9386">
                  <c:v>38.834000000000003</c:v>
                </c:pt>
                <c:pt idx="9387">
                  <c:v>37.529000000000003</c:v>
                </c:pt>
                <c:pt idx="9388">
                  <c:v>36.781999999999996</c:v>
                </c:pt>
                <c:pt idx="9389">
                  <c:v>35.652999999999999</c:v>
                </c:pt>
                <c:pt idx="9390">
                  <c:v>36.573999999999998</c:v>
                </c:pt>
                <c:pt idx="9393">
                  <c:v>36.874000000000002</c:v>
                </c:pt>
                <c:pt idx="9394">
                  <c:v>35.950000000000003</c:v>
                </c:pt>
                <c:pt idx="9395">
                  <c:v>34.993000000000002</c:v>
                </c:pt>
                <c:pt idx="9396">
                  <c:v>34.993000000000002</c:v>
                </c:pt>
                <c:pt idx="9397">
                  <c:v>32.767000000000003</c:v>
                </c:pt>
                <c:pt idx="9400">
                  <c:v>32.314</c:v>
                </c:pt>
                <c:pt idx="9401">
                  <c:v>31.821000000000002</c:v>
                </c:pt>
                <c:pt idx="9402">
                  <c:v>31.952999999999999</c:v>
                </c:pt>
                <c:pt idx="9403">
                  <c:v>29.785</c:v>
                </c:pt>
                <c:pt idx="9404">
                  <c:v>30.175999999999998</c:v>
                </c:pt>
                <c:pt idx="9407">
                  <c:v>29.710999999999999</c:v>
                </c:pt>
                <c:pt idx="9408">
                  <c:v>29.126999999999999</c:v>
                </c:pt>
                <c:pt idx="9409">
                  <c:v>27.785</c:v>
                </c:pt>
                <c:pt idx="9410">
                  <c:v>25.452000000000002</c:v>
                </c:pt>
              </c:numCache>
            </c:numRef>
          </c:val>
          <c:smooth val="1"/>
          <c:extLst>
            <c:ext xmlns:c16="http://schemas.microsoft.com/office/drawing/2014/chart" uri="{C3380CC4-5D6E-409C-BE32-E72D297353CC}">
              <c16:uniqueId val="{00000001-017B-4E62-AD18-86477865DA38}"/>
            </c:ext>
          </c:extLst>
        </c:ser>
        <c:dLbls>
          <c:showLegendKey val="0"/>
          <c:showVal val="0"/>
          <c:showCatName val="0"/>
          <c:showSerName val="0"/>
          <c:showPercent val="0"/>
          <c:showBubbleSize val="0"/>
        </c:dLbls>
        <c:marker val="1"/>
        <c:smooth val="0"/>
        <c:axId val="2118791784"/>
        <c:axId val="2140495176"/>
      </c:lineChart>
      <c:lineChart>
        <c:grouping val="standard"/>
        <c:varyColors val="0"/>
        <c:ser>
          <c:idx val="1"/>
          <c:order val="1"/>
          <c:tx>
            <c:strRef>
              <c:f>Sheet1!$C$1</c:f>
              <c:strCache>
                <c:ptCount val="1"/>
                <c:pt idx="0">
                  <c:v>US Natural Gas</c:v>
                </c:pt>
              </c:strCache>
            </c:strRef>
          </c:tx>
          <c:spPr>
            <a:ln w="19050">
              <a:solidFill>
                <a:schemeClr val="tx1"/>
              </a:solidFill>
            </a:ln>
          </c:spPr>
          <c:marker>
            <c:symbol val="none"/>
          </c:marker>
          <c:dLbls>
            <c:dLbl>
              <c:idx val="9408"/>
              <c:layout>
                <c:manualLayout>
                  <c:x val="-7.1086792625057432E-2"/>
                  <c:y val="-0.10824476741491566"/>
                </c:manualLayout>
              </c:layout>
              <c:numFmt formatCode="0.0" sourceLinked="0"/>
              <c:spPr>
                <a:ln>
                  <a:solidFill>
                    <a:schemeClr val="tx1"/>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F46-4368-941A-372E2BB525FB}"/>
                </c:ext>
              </c:extLst>
            </c:dLbl>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Sheet1!$A$2:$A$9412</c:f>
              <c:numCache>
                <c:formatCode>yyyy\-mm\-dd</c:formatCode>
                <c:ptCount val="9411"/>
                <c:pt idx="0">
                  <c:v>35437</c:v>
                </c:pt>
                <c:pt idx="1">
                  <c:v>35438</c:v>
                </c:pt>
                <c:pt idx="2">
                  <c:v>35439</c:v>
                </c:pt>
                <c:pt idx="3">
                  <c:v>35440</c:v>
                </c:pt>
                <c:pt idx="4">
                  <c:v>35443</c:v>
                </c:pt>
                <c:pt idx="5">
                  <c:v>35444</c:v>
                </c:pt>
                <c:pt idx="6">
                  <c:v>35445</c:v>
                </c:pt>
                <c:pt idx="7">
                  <c:v>35446</c:v>
                </c:pt>
                <c:pt idx="8">
                  <c:v>35447</c:v>
                </c:pt>
                <c:pt idx="9">
                  <c:v>35450</c:v>
                </c:pt>
                <c:pt idx="10">
                  <c:v>35451</c:v>
                </c:pt>
                <c:pt idx="11">
                  <c:v>35452</c:v>
                </c:pt>
                <c:pt idx="12">
                  <c:v>35453</c:v>
                </c:pt>
                <c:pt idx="13">
                  <c:v>35454</c:v>
                </c:pt>
                <c:pt idx="14">
                  <c:v>35457</c:v>
                </c:pt>
                <c:pt idx="15">
                  <c:v>35458</c:v>
                </c:pt>
                <c:pt idx="16">
                  <c:v>35459</c:v>
                </c:pt>
                <c:pt idx="17">
                  <c:v>35460</c:v>
                </c:pt>
                <c:pt idx="18">
                  <c:v>35461</c:v>
                </c:pt>
                <c:pt idx="19">
                  <c:v>35464</c:v>
                </c:pt>
                <c:pt idx="20">
                  <c:v>35465</c:v>
                </c:pt>
                <c:pt idx="21">
                  <c:v>35466</c:v>
                </c:pt>
                <c:pt idx="22">
                  <c:v>35467</c:v>
                </c:pt>
                <c:pt idx="23">
                  <c:v>35468</c:v>
                </c:pt>
                <c:pt idx="24">
                  <c:v>35471</c:v>
                </c:pt>
                <c:pt idx="25">
                  <c:v>35472</c:v>
                </c:pt>
                <c:pt idx="26">
                  <c:v>35473</c:v>
                </c:pt>
                <c:pt idx="27">
                  <c:v>35474</c:v>
                </c:pt>
                <c:pt idx="28">
                  <c:v>35475</c:v>
                </c:pt>
                <c:pt idx="29">
                  <c:v>35479</c:v>
                </c:pt>
                <c:pt idx="30">
                  <c:v>35480</c:v>
                </c:pt>
                <c:pt idx="31">
                  <c:v>35481</c:v>
                </c:pt>
                <c:pt idx="32">
                  <c:v>35482</c:v>
                </c:pt>
                <c:pt idx="33">
                  <c:v>35485</c:v>
                </c:pt>
                <c:pt idx="34">
                  <c:v>35486</c:v>
                </c:pt>
                <c:pt idx="35">
                  <c:v>35487</c:v>
                </c:pt>
                <c:pt idx="36">
                  <c:v>35488</c:v>
                </c:pt>
                <c:pt idx="37">
                  <c:v>35489</c:v>
                </c:pt>
                <c:pt idx="38">
                  <c:v>35492</c:v>
                </c:pt>
                <c:pt idx="39">
                  <c:v>35493</c:v>
                </c:pt>
                <c:pt idx="40">
                  <c:v>35494</c:v>
                </c:pt>
                <c:pt idx="41">
                  <c:v>35495</c:v>
                </c:pt>
                <c:pt idx="42">
                  <c:v>35496</c:v>
                </c:pt>
                <c:pt idx="43">
                  <c:v>35499</c:v>
                </c:pt>
                <c:pt idx="44">
                  <c:v>35500</c:v>
                </c:pt>
                <c:pt idx="45">
                  <c:v>35501</c:v>
                </c:pt>
                <c:pt idx="46">
                  <c:v>35502</c:v>
                </c:pt>
                <c:pt idx="47">
                  <c:v>35503</c:v>
                </c:pt>
                <c:pt idx="48">
                  <c:v>35506</c:v>
                </c:pt>
                <c:pt idx="49">
                  <c:v>35507</c:v>
                </c:pt>
                <c:pt idx="50">
                  <c:v>35508</c:v>
                </c:pt>
                <c:pt idx="51">
                  <c:v>35509</c:v>
                </c:pt>
                <c:pt idx="52">
                  <c:v>35510</c:v>
                </c:pt>
                <c:pt idx="53">
                  <c:v>35513</c:v>
                </c:pt>
                <c:pt idx="54">
                  <c:v>35514</c:v>
                </c:pt>
                <c:pt idx="55">
                  <c:v>35515</c:v>
                </c:pt>
                <c:pt idx="56">
                  <c:v>35516</c:v>
                </c:pt>
                <c:pt idx="57">
                  <c:v>35520</c:v>
                </c:pt>
                <c:pt idx="58">
                  <c:v>35521</c:v>
                </c:pt>
                <c:pt idx="59">
                  <c:v>35522</c:v>
                </c:pt>
                <c:pt idx="60">
                  <c:v>35523</c:v>
                </c:pt>
                <c:pt idx="61">
                  <c:v>35524</c:v>
                </c:pt>
                <c:pt idx="62">
                  <c:v>35527</c:v>
                </c:pt>
                <c:pt idx="63">
                  <c:v>35528</c:v>
                </c:pt>
                <c:pt idx="64">
                  <c:v>35529</c:v>
                </c:pt>
                <c:pt idx="65">
                  <c:v>35530</c:v>
                </c:pt>
                <c:pt idx="66">
                  <c:v>35531</c:v>
                </c:pt>
                <c:pt idx="67">
                  <c:v>35534</c:v>
                </c:pt>
                <c:pt idx="68">
                  <c:v>35535</c:v>
                </c:pt>
                <c:pt idx="69">
                  <c:v>35536</c:v>
                </c:pt>
                <c:pt idx="70">
                  <c:v>35537</c:v>
                </c:pt>
                <c:pt idx="71">
                  <c:v>35538</c:v>
                </c:pt>
                <c:pt idx="72">
                  <c:v>35541</c:v>
                </c:pt>
                <c:pt idx="73">
                  <c:v>35542</c:v>
                </c:pt>
                <c:pt idx="74">
                  <c:v>35543</c:v>
                </c:pt>
                <c:pt idx="75">
                  <c:v>35544</c:v>
                </c:pt>
                <c:pt idx="76">
                  <c:v>35545</c:v>
                </c:pt>
                <c:pt idx="77">
                  <c:v>35548</c:v>
                </c:pt>
                <c:pt idx="78">
                  <c:v>35549</c:v>
                </c:pt>
                <c:pt idx="79">
                  <c:v>35550</c:v>
                </c:pt>
                <c:pt idx="80">
                  <c:v>35551</c:v>
                </c:pt>
                <c:pt idx="81">
                  <c:v>35552</c:v>
                </c:pt>
                <c:pt idx="82">
                  <c:v>35555</c:v>
                </c:pt>
                <c:pt idx="83">
                  <c:v>35556</c:v>
                </c:pt>
                <c:pt idx="84">
                  <c:v>35557</c:v>
                </c:pt>
                <c:pt idx="85">
                  <c:v>35558</c:v>
                </c:pt>
                <c:pt idx="86">
                  <c:v>35559</c:v>
                </c:pt>
                <c:pt idx="87">
                  <c:v>35562</c:v>
                </c:pt>
                <c:pt idx="88">
                  <c:v>35563</c:v>
                </c:pt>
                <c:pt idx="89">
                  <c:v>35564</c:v>
                </c:pt>
                <c:pt idx="90">
                  <c:v>35565</c:v>
                </c:pt>
                <c:pt idx="91">
                  <c:v>35566</c:v>
                </c:pt>
                <c:pt idx="92">
                  <c:v>35569</c:v>
                </c:pt>
                <c:pt idx="93">
                  <c:v>35570</c:v>
                </c:pt>
                <c:pt idx="94">
                  <c:v>35571</c:v>
                </c:pt>
                <c:pt idx="95">
                  <c:v>35572</c:v>
                </c:pt>
                <c:pt idx="96">
                  <c:v>35573</c:v>
                </c:pt>
                <c:pt idx="97">
                  <c:v>35577</c:v>
                </c:pt>
                <c:pt idx="98">
                  <c:v>35578</c:v>
                </c:pt>
                <c:pt idx="99">
                  <c:v>35579</c:v>
                </c:pt>
                <c:pt idx="100">
                  <c:v>35580</c:v>
                </c:pt>
                <c:pt idx="101">
                  <c:v>35583</c:v>
                </c:pt>
                <c:pt idx="102">
                  <c:v>35584</c:v>
                </c:pt>
                <c:pt idx="103">
                  <c:v>35585</c:v>
                </c:pt>
                <c:pt idx="104">
                  <c:v>35586</c:v>
                </c:pt>
                <c:pt idx="105">
                  <c:v>35587</c:v>
                </c:pt>
                <c:pt idx="106">
                  <c:v>35590</c:v>
                </c:pt>
                <c:pt idx="107">
                  <c:v>35591</c:v>
                </c:pt>
                <c:pt idx="108">
                  <c:v>35592</c:v>
                </c:pt>
                <c:pt idx="109">
                  <c:v>35593</c:v>
                </c:pt>
                <c:pt idx="110">
                  <c:v>35594</c:v>
                </c:pt>
                <c:pt idx="111">
                  <c:v>35597</c:v>
                </c:pt>
                <c:pt idx="112">
                  <c:v>35598</c:v>
                </c:pt>
                <c:pt idx="113">
                  <c:v>35599</c:v>
                </c:pt>
                <c:pt idx="114">
                  <c:v>35600</c:v>
                </c:pt>
                <c:pt idx="115">
                  <c:v>35601</c:v>
                </c:pt>
                <c:pt idx="116">
                  <c:v>35604</c:v>
                </c:pt>
                <c:pt idx="117">
                  <c:v>35605</c:v>
                </c:pt>
                <c:pt idx="118">
                  <c:v>35606</c:v>
                </c:pt>
                <c:pt idx="119">
                  <c:v>35607</c:v>
                </c:pt>
                <c:pt idx="120">
                  <c:v>35608</c:v>
                </c:pt>
                <c:pt idx="121">
                  <c:v>35611</c:v>
                </c:pt>
                <c:pt idx="122">
                  <c:v>35612</c:v>
                </c:pt>
                <c:pt idx="123">
                  <c:v>35613</c:v>
                </c:pt>
                <c:pt idx="124">
                  <c:v>35614</c:v>
                </c:pt>
                <c:pt idx="125">
                  <c:v>35618</c:v>
                </c:pt>
                <c:pt idx="126">
                  <c:v>35619</c:v>
                </c:pt>
                <c:pt idx="127">
                  <c:v>35620</c:v>
                </c:pt>
                <c:pt idx="128">
                  <c:v>35621</c:v>
                </c:pt>
                <c:pt idx="129">
                  <c:v>35622</c:v>
                </c:pt>
                <c:pt idx="130">
                  <c:v>35625</c:v>
                </c:pt>
                <c:pt idx="131">
                  <c:v>35626</c:v>
                </c:pt>
                <c:pt idx="132">
                  <c:v>35627</c:v>
                </c:pt>
                <c:pt idx="133">
                  <c:v>35628</c:v>
                </c:pt>
                <c:pt idx="134">
                  <c:v>35629</c:v>
                </c:pt>
                <c:pt idx="135">
                  <c:v>35632</c:v>
                </c:pt>
                <c:pt idx="136">
                  <c:v>35633</c:v>
                </c:pt>
                <c:pt idx="137">
                  <c:v>35634</c:v>
                </c:pt>
                <c:pt idx="138">
                  <c:v>35635</c:v>
                </c:pt>
                <c:pt idx="139">
                  <c:v>35636</c:v>
                </c:pt>
                <c:pt idx="140">
                  <c:v>35639</c:v>
                </c:pt>
                <c:pt idx="141">
                  <c:v>35640</c:v>
                </c:pt>
                <c:pt idx="142">
                  <c:v>35641</c:v>
                </c:pt>
                <c:pt idx="143">
                  <c:v>35642</c:v>
                </c:pt>
                <c:pt idx="144">
                  <c:v>35643</c:v>
                </c:pt>
                <c:pt idx="145">
                  <c:v>35646</c:v>
                </c:pt>
                <c:pt idx="146">
                  <c:v>35647</c:v>
                </c:pt>
                <c:pt idx="147">
                  <c:v>35648</c:v>
                </c:pt>
                <c:pt idx="148">
                  <c:v>35649</c:v>
                </c:pt>
                <c:pt idx="149">
                  <c:v>35650</c:v>
                </c:pt>
                <c:pt idx="150">
                  <c:v>35653</c:v>
                </c:pt>
                <c:pt idx="151">
                  <c:v>35654</c:v>
                </c:pt>
                <c:pt idx="152">
                  <c:v>35655</c:v>
                </c:pt>
                <c:pt idx="153">
                  <c:v>35656</c:v>
                </c:pt>
                <c:pt idx="154">
                  <c:v>35657</c:v>
                </c:pt>
                <c:pt idx="155">
                  <c:v>35660</c:v>
                </c:pt>
                <c:pt idx="156">
                  <c:v>35661</c:v>
                </c:pt>
                <c:pt idx="157">
                  <c:v>35662</c:v>
                </c:pt>
                <c:pt idx="158">
                  <c:v>35663</c:v>
                </c:pt>
                <c:pt idx="159">
                  <c:v>35664</c:v>
                </c:pt>
                <c:pt idx="160">
                  <c:v>35667</c:v>
                </c:pt>
                <c:pt idx="161">
                  <c:v>35668</c:v>
                </c:pt>
                <c:pt idx="162">
                  <c:v>35669</c:v>
                </c:pt>
                <c:pt idx="163">
                  <c:v>35670</c:v>
                </c:pt>
                <c:pt idx="164">
                  <c:v>35671</c:v>
                </c:pt>
                <c:pt idx="165">
                  <c:v>35675</c:v>
                </c:pt>
                <c:pt idx="166">
                  <c:v>35676</c:v>
                </c:pt>
                <c:pt idx="167">
                  <c:v>35677</c:v>
                </c:pt>
                <c:pt idx="168">
                  <c:v>35678</c:v>
                </c:pt>
                <c:pt idx="169">
                  <c:v>35681</c:v>
                </c:pt>
                <c:pt idx="170">
                  <c:v>35682</c:v>
                </c:pt>
                <c:pt idx="171">
                  <c:v>35683</c:v>
                </c:pt>
                <c:pt idx="172">
                  <c:v>35684</c:v>
                </c:pt>
                <c:pt idx="173">
                  <c:v>35685</c:v>
                </c:pt>
                <c:pt idx="174">
                  <c:v>35688</c:v>
                </c:pt>
                <c:pt idx="175">
                  <c:v>35689</c:v>
                </c:pt>
                <c:pt idx="176">
                  <c:v>35690</c:v>
                </c:pt>
                <c:pt idx="177">
                  <c:v>35691</c:v>
                </c:pt>
                <c:pt idx="178">
                  <c:v>35692</c:v>
                </c:pt>
                <c:pt idx="179">
                  <c:v>35695</c:v>
                </c:pt>
                <c:pt idx="180">
                  <c:v>35696</c:v>
                </c:pt>
                <c:pt idx="181">
                  <c:v>35697</c:v>
                </c:pt>
                <c:pt idx="182">
                  <c:v>35698</c:v>
                </c:pt>
                <c:pt idx="183">
                  <c:v>35699</c:v>
                </c:pt>
                <c:pt idx="184">
                  <c:v>35702</c:v>
                </c:pt>
                <c:pt idx="185">
                  <c:v>35703</c:v>
                </c:pt>
                <c:pt idx="186">
                  <c:v>35704</c:v>
                </c:pt>
                <c:pt idx="187">
                  <c:v>35705</c:v>
                </c:pt>
                <c:pt idx="188">
                  <c:v>35706</c:v>
                </c:pt>
                <c:pt idx="189">
                  <c:v>35709</c:v>
                </c:pt>
                <c:pt idx="190">
                  <c:v>35710</c:v>
                </c:pt>
                <c:pt idx="191">
                  <c:v>35711</c:v>
                </c:pt>
                <c:pt idx="192">
                  <c:v>35712</c:v>
                </c:pt>
                <c:pt idx="193">
                  <c:v>35713</c:v>
                </c:pt>
                <c:pt idx="194">
                  <c:v>35716</c:v>
                </c:pt>
                <c:pt idx="195">
                  <c:v>35717</c:v>
                </c:pt>
                <c:pt idx="196">
                  <c:v>35718</c:v>
                </c:pt>
                <c:pt idx="197">
                  <c:v>35719</c:v>
                </c:pt>
                <c:pt idx="198">
                  <c:v>35720</c:v>
                </c:pt>
                <c:pt idx="199">
                  <c:v>35723</c:v>
                </c:pt>
                <c:pt idx="200">
                  <c:v>35724</c:v>
                </c:pt>
                <c:pt idx="201">
                  <c:v>35725</c:v>
                </c:pt>
                <c:pt idx="202">
                  <c:v>35726</c:v>
                </c:pt>
                <c:pt idx="203">
                  <c:v>35727</c:v>
                </c:pt>
                <c:pt idx="204">
                  <c:v>35730</c:v>
                </c:pt>
                <c:pt idx="205">
                  <c:v>35731</c:v>
                </c:pt>
                <c:pt idx="206">
                  <c:v>35732</c:v>
                </c:pt>
                <c:pt idx="207">
                  <c:v>35733</c:v>
                </c:pt>
                <c:pt idx="208">
                  <c:v>35734</c:v>
                </c:pt>
                <c:pt idx="209">
                  <c:v>35737</c:v>
                </c:pt>
                <c:pt idx="210">
                  <c:v>35738</c:v>
                </c:pt>
                <c:pt idx="211">
                  <c:v>35739</c:v>
                </c:pt>
                <c:pt idx="212">
                  <c:v>35740</c:v>
                </c:pt>
                <c:pt idx="213">
                  <c:v>35741</c:v>
                </c:pt>
                <c:pt idx="214">
                  <c:v>35744</c:v>
                </c:pt>
                <c:pt idx="215">
                  <c:v>35745</c:v>
                </c:pt>
                <c:pt idx="216">
                  <c:v>35746</c:v>
                </c:pt>
                <c:pt idx="217">
                  <c:v>35747</c:v>
                </c:pt>
                <c:pt idx="218">
                  <c:v>35748</c:v>
                </c:pt>
                <c:pt idx="219">
                  <c:v>35751</c:v>
                </c:pt>
                <c:pt idx="220">
                  <c:v>35752</c:v>
                </c:pt>
                <c:pt idx="221">
                  <c:v>35753</c:v>
                </c:pt>
                <c:pt idx="222">
                  <c:v>35754</c:v>
                </c:pt>
                <c:pt idx="223">
                  <c:v>35755</c:v>
                </c:pt>
                <c:pt idx="224">
                  <c:v>35758</c:v>
                </c:pt>
                <c:pt idx="225">
                  <c:v>35759</c:v>
                </c:pt>
                <c:pt idx="226">
                  <c:v>35760</c:v>
                </c:pt>
                <c:pt idx="227">
                  <c:v>35765</c:v>
                </c:pt>
                <c:pt idx="228">
                  <c:v>35766</c:v>
                </c:pt>
                <c:pt idx="229">
                  <c:v>35767</c:v>
                </c:pt>
                <c:pt idx="230">
                  <c:v>35768</c:v>
                </c:pt>
                <c:pt idx="231">
                  <c:v>35769</c:v>
                </c:pt>
                <c:pt idx="232">
                  <c:v>35772</c:v>
                </c:pt>
                <c:pt idx="233">
                  <c:v>35773</c:v>
                </c:pt>
                <c:pt idx="234">
                  <c:v>35774</c:v>
                </c:pt>
                <c:pt idx="235">
                  <c:v>35775</c:v>
                </c:pt>
                <c:pt idx="236">
                  <c:v>35776</c:v>
                </c:pt>
                <c:pt idx="237">
                  <c:v>35779</c:v>
                </c:pt>
                <c:pt idx="238">
                  <c:v>35780</c:v>
                </c:pt>
                <c:pt idx="239">
                  <c:v>35781</c:v>
                </c:pt>
                <c:pt idx="240">
                  <c:v>35782</c:v>
                </c:pt>
                <c:pt idx="241">
                  <c:v>35783</c:v>
                </c:pt>
                <c:pt idx="242">
                  <c:v>35786</c:v>
                </c:pt>
                <c:pt idx="243">
                  <c:v>35787</c:v>
                </c:pt>
                <c:pt idx="244">
                  <c:v>35788</c:v>
                </c:pt>
                <c:pt idx="245">
                  <c:v>35790</c:v>
                </c:pt>
                <c:pt idx="246">
                  <c:v>35793</c:v>
                </c:pt>
                <c:pt idx="247">
                  <c:v>35794</c:v>
                </c:pt>
                <c:pt idx="248">
                  <c:v>35795</c:v>
                </c:pt>
                <c:pt idx="249">
                  <c:v>35797</c:v>
                </c:pt>
                <c:pt idx="250">
                  <c:v>35800</c:v>
                </c:pt>
                <c:pt idx="251">
                  <c:v>35801</c:v>
                </c:pt>
                <c:pt idx="252">
                  <c:v>35802</c:v>
                </c:pt>
                <c:pt idx="253">
                  <c:v>35803</c:v>
                </c:pt>
                <c:pt idx="254">
                  <c:v>35804</c:v>
                </c:pt>
                <c:pt idx="255">
                  <c:v>35807</c:v>
                </c:pt>
                <c:pt idx="256">
                  <c:v>35808</c:v>
                </c:pt>
                <c:pt idx="257">
                  <c:v>35809</c:v>
                </c:pt>
                <c:pt idx="258">
                  <c:v>35810</c:v>
                </c:pt>
                <c:pt idx="259">
                  <c:v>35811</c:v>
                </c:pt>
                <c:pt idx="260">
                  <c:v>35815</c:v>
                </c:pt>
                <c:pt idx="261">
                  <c:v>35816</c:v>
                </c:pt>
                <c:pt idx="262">
                  <c:v>35817</c:v>
                </c:pt>
                <c:pt idx="263">
                  <c:v>35818</c:v>
                </c:pt>
                <c:pt idx="264">
                  <c:v>35821</c:v>
                </c:pt>
                <c:pt idx="265">
                  <c:v>35822</c:v>
                </c:pt>
                <c:pt idx="266">
                  <c:v>35823</c:v>
                </c:pt>
                <c:pt idx="267">
                  <c:v>35824</c:v>
                </c:pt>
                <c:pt idx="268">
                  <c:v>35825</c:v>
                </c:pt>
                <c:pt idx="269">
                  <c:v>35828</c:v>
                </c:pt>
                <c:pt idx="270">
                  <c:v>35829</c:v>
                </c:pt>
                <c:pt idx="271">
                  <c:v>35830</c:v>
                </c:pt>
                <c:pt idx="272">
                  <c:v>35831</c:v>
                </c:pt>
                <c:pt idx="273">
                  <c:v>35832</c:v>
                </c:pt>
                <c:pt idx="274">
                  <c:v>35835</c:v>
                </c:pt>
                <c:pt idx="275">
                  <c:v>35836</c:v>
                </c:pt>
                <c:pt idx="276">
                  <c:v>35837</c:v>
                </c:pt>
                <c:pt idx="277">
                  <c:v>35838</c:v>
                </c:pt>
                <c:pt idx="278">
                  <c:v>35839</c:v>
                </c:pt>
                <c:pt idx="279">
                  <c:v>35843</c:v>
                </c:pt>
                <c:pt idx="280">
                  <c:v>35844</c:v>
                </c:pt>
                <c:pt idx="281">
                  <c:v>35845</c:v>
                </c:pt>
                <c:pt idx="282">
                  <c:v>35846</c:v>
                </c:pt>
                <c:pt idx="283">
                  <c:v>35849</c:v>
                </c:pt>
                <c:pt idx="284">
                  <c:v>35850</c:v>
                </c:pt>
                <c:pt idx="285">
                  <c:v>35851</c:v>
                </c:pt>
                <c:pt idx="286">
                  <c:v>35852</c:v>
                </c:pt>
                <c:pt idx="287">
                  <c:v>35853</c:v>
                </c:pt>
                <c:pt idx="288">
                  <c:v>35856</c:v>
                </c:pt>
                <c:pt idx="289">
                  <c:v>35857</c:v>
                </c:pt>
                <c:pt idx="290">
                  <c:v>35858</c:v>
                </c:pt>
                <c:pt idx="291">
                  <c:v>35859</c:v>
                </c:pt>
                <c:pt idx="292">
                  <c:v>35860</c:v>
                </c:pt>
                <c:pt idx="293">
                  <c:v>35863</c:v>
                </c:pt>
                <c:pt idx="294">
                  <c:v>35864</c:v>
                </c:pt>
                <c:pt idx="295">
                  <c:v>35865</c:v>
                </c:pt>
                <c:pt idx="296">
                  <c:v>35866</c:v>
                </c:pt>
                <c:pt idx="297">
                  <c:v>35867</c:v>
                </c:pt>
                <c:pt idx="298">
                  <c:v>35870</c:v>
                </c:pt>
                <c:pt idx="299">
                  <c:v>35871</c:v>
                </c:pt>
                <c:pt idx="300">
                  <c:v>35872</c:v>
                </c:pt>
                <c:pt idx="301">
                  <c:v>35873</c:v>
                </c:pt>
                <c:pt idx="302">
                  <c:v>35874</c:v>
                </c:pt>
                <c:pt idx="303">
                  <c:v>35877</c:v>
                </c:pt>
                <c:pt idx="304">
                  <c:v>35878</c:v>
                </c:pt>
                <c:pt idx="305">
                  <c:v>35879</c:v>
                </c:pt>
                <c:pt idx="306">
                  <c:v>35880</c:v>
                </c:pt>
                <c:pt idx="307">
                  <c:v>35881</c:v>
                </c:pt>
                <c:pt idx="308">
                  <c:v>35884</c:v>
                </c:pt>
                <c:pt idx="309">
                  <c:v>35885</c:v>
                </c:pt>
                <c:pt idx="310">
                  <c:v>35886</c:v>
                </c:pt>
                <c:pt idx="311">
                  <c:v>35887</c:v>
                </c:pt>
                <c:pt idx="312">
                  <c:v>35888</c:v>
                </c:pt>
                <c:pt idx="313">
                  <c:v>35891</c:v>
                </c:pt>
                <c:pt idx="314">
                  <c:v>35892</c:v>
                </c:pt>
                <c:pt idx="315">
                  <c:v>35893</c:v>
                </c:pt>
                <c:pt idx="316">
                  <c:v>35894</c:v>
                </c:pt>
                <c:pt idx="317">
                  <c:v>35898</c:v>
                </c:pt>
                <c:pt idx="318">
                  <c:v>35899</c:v>
                </c:pt>
                <c:pt idx="319">
                  <c:v>35900</c:v>
                </c:pt>
                <c:pt idx="320">
                  <c:v>35901</c:v>
                </c:pt>
                <c:pt idx="321">
                  <c:v>35902</c:v>
                </c:pt>
                <c:pt idx="322">
                  <c:v>35905</c:v>
                </c:pt>
                <c:pt idx="323">
                  <c:v>35906</c:v>
                </c:pt>
                <c:pt idx="324">
                  <c:v>35907</c:v>
                </c:pt>
                <c:pt idx="325">
                  <c:v>35908</c:v>
                </c:pt>
                <c:pt idx="326">
                  <c:v>35909</c:v>
                </c:pt>
                <c:pt idx="327">
                  <c:v>35912</c:v>
                </c:pt>
                <c:pt idx="328">
                  <c:v>35913</c:v>
                </c:pt>
                <c:pt idx="329">
                  <c:v>35914</c:v>
                </c:pt>
                <c:pt idx="330">
                  <c:v>35915</c:v>
                </c:pt>
                <c:pt idx="331">
                  <c:v>35916</c:v>
                </c:pt>
                <c:pt idx="332">
                  <c:v>35919</c:v>
                </c:pt>
                <c:pt idx="333">
                  <c:v>35920</c:v>
                </c:pt>
                <c:pt idx="334">
                  <c:v>35921</c:v>
                </c:pt>
                <c:pt idx="335">
                  <c:v>35922</c:v>
                </c:pt>
                <c:pt idx="336">
                  <c:v>35923</c:v>
                </c:pt>
                <c:pt idx="337">
                  <c:v>35926</c:v>
                </c:pt>
                <c:pt idx="338">
                  <c:v>35927</c:v>
                </c:pt>
                <c:pt idx="339">
                  <c:v>35928</c:v>
                </c:pt>
                <c:pt idx="340">
                  <c:v>35929</c:v>
                </c:pt>
                <c:pt idx="341">
                  <c:v>35930</c:v>
                </c:pt>
                <c:pt idx="342">
                  <c:v>35933</c:v>
                </c:pt>
                <c:pt idx="343">
                  <c:v>35934</c:v>
                </c:pt>
                <c:pt idx="344">
                  <c:v>35935</c:v>
                </c:pt>
                <c:pt idx="345">
                  <c:v>35936</c:v>
                </c:pt>
                <c:pt idx="346">
                  <c:v>35937</c:v>
                </c:pt>
                <c:pt idx="347">
                  <c:v>35941</c:v>
                </c:pt>
                <c:pt idx="348">
                  <c:v>35942</c:v>
                </c:pt>
                <c:pt idx="349">
                  <c:v>35943</c:v>
                </c:pt>
                <c:pt idx="350">
                  <c:v>35944</c:v>
                </c:pt>
                <c:pt idx="351">
                  <c:v>35947</c:v>
                </c:pt>
                <c:pt idx="352">
                  <c:v>35948</c:v>
                </c:pt>
                <c:pt idx="353">
                  <c:v>35949</c:v>
                </c:pt>
                <c:pt idx="354">
                  <c:v>35950</c:v>
                </c:pt>
                <c:pt idx="355">
                  <c:v>35951</c:v>
                </c:pt>
                <c:pt idx="356">
                  <c:v>35954</c:v>
                </c:pt>
                <c:pt idx="357">
                  <c:v>35955</c:v>
                </c:pt>
                <c:pt idx="358">
                  <c:v>35956</c:v>
                </c:pt>
                <c:pt idx="359">
                  <c:v>35957</c:v>
                </c:pt>
                <c:pt idx="360">
                  <c:v>35958</c:v>
                </c:pt>
                <c:pt idx="361">
                  <c:v>35961</c:v>
                </c:pt>
                <c:pt idx="362">
                  <c:v>35962</c:v>
                </c:pt>
                <c:pt idx="363">
                  <c:v>35963</c:v>
                </c:pt>
                <c:pt idx="364">
                  <c:v>35964</c:v>
                </c:pt>
                <c:pt idx="365">
                  <c:v>35965</c:v>
                </c:pt>
                <c:pt idx="366">
                  <c:v>35968</c:v>
                </c:pt>
                <c:pt idx="367">
                  <c:v>35969</c:v>
                </c:pt>
                <c:pt idx="368">
                  <c:v>35970</c:v>
                </c:pt>
                <c:pt idx="369">
                  <c:v>35971</c:v>
                </c:pt>
                <c:pt idx="370">
                  <c:v>35972</c:v>
                </c:pt>
                <c:pt idx="371">
                  <c:v>35975</c:v>
                </c:pt>
                <c:pt idx="372">
                  <c:v>35976</c:v>
                </c:pt>
                <c:pt idx="373">
                  <c:v>35977</c:v>
                </c:pt>
                <c:pt idx="374">
                  <c:v>35978</c:v>
                </c:pt>
                <c:pt idx="375">
                  <c:v>35982</c:v>
                </c:pt>
                <c:pt idx="376">
                  <c:v>35983</c:v>
                </c:pt>
                <c:pt idx="377">
                  <c:v>35984</c:v>
                </c:pt>
                <c:pt idx="378">
                  <c:v>35985</c:v>
                </c:pt>
                <c:pt idx="379">
                  <c:v>35986</c:v>
                </c:pt>
                <c:pt idx="380">
                  <c:v>35989</c:v>
                </c:pt>
                <c:pt idx="381">
                  <c:v>35990</c:v>
                </c:pt>
                <c:pt idx="382">
                  <c:v>35991</c:v>
                </c:pt>
                <c:pt idx="383">
                  <c:v>35992</c:v>
                </c:pt>
                <c:pt idx="384">
                  <c:v>35993</c:v>
                </c:pt>
                <c:pt idx="385">
                  <c:v>35996</c:v>
                </c:pt>
                <c:pt idx="386">
                  <c:v>35997</c:v>
                </c:pt>
                <c:pt idx="387">
                  <c:v>35998</c:v>
                </c:pt>
                <c:pt idx="388">
                  <c:v>35999</c:v>
                </c:pt>
                <c:pt idx="389">
                  <c:v>36000</c:v>
                </c:pt>
                <c:pt idx="390">
                  <c:v>36003</c:v>
                </c:pt>
                <c:pt idx="391">
                  <c:v>36004</c:v>
                </c:pt>
                <c:pt idx="392">
                  <c:v>36005</c:v>
                </c:pt>
                <c:pt idx="393">
                  <c:v>36006</c:v>
                </c:pt>
                <c:pt idx="394">
                  <c:v>36007</c:v>
                </c:pt>
                <c:pt idx="395">
                  <c:v>36010</c:v>
                </c:pt>
                <c:pt idx="396">
                  <c:v>36011</c:v>
                </c:pt>
                <c:pt idx="397">
                  <c:v>36012</c:v>
                </c:pt>
                <c:pt idx="398">
                  <c:v>36013</c:v>
                </c:pt>
                <c:pt idx="399">
                  <c:v>36014</c:v>
                </c:pt>
                <c:pt idx="400">
                  <c:v>36017</c:v>
                </c:pt>
                <c:pt idx="401">
                  <c:v>36018</c:v>
                </c:pt>
                <c:pt idx="402">
                  <c:v>36019</c:v>
                </c:pt>
                <c:pt idx="403">
                  <c:v>36020</c:v>
                </c:pt>
                <c:pt idx="404">
                  <c:v>36021</c:v>
                </c:pt>
                <c:pt idx="405">
                  <c:v>36024</c:v>
                </c:pt>
                <c:pt idx="406">
                  <c:v>36025</c:v>
                </c:pt>
                <c:pt idx="407">
                  <c:v>36026</c:v>
                </c:pt>
                <c:pt idx="408">
                  <c:v>36027</c:v>
                </c:pt>
                <c:pt idx="409">
                  <c:v>36028</c:v>
                </c:pt>
                <c:pt idx="410">
                  <c:v>36031</c:v>
                </c:pt>
                <c:pt idx="411">
                  <c:v>36032</c:v>
                </c:pt>
                <c:pt idx="412">
                  <c:v>36033</c:v>
                </c:pt>
                <c:pt idx="413">
                  <c:v>36034</c:v>
                </c:pt>
                <c:pt idx="414">
                  <c:v>36035</c:v>
                </c:pt>
                <c:pt idx="415">
                  <c:v>36038</c:v>
                </c:pt>
                <c:pt idx="416">
                  <c:v>36039</c:v>
                </c:pt>
                <c:pt idx="417">
                  <c:v>36040</c:v>
                </c:pt>
                <c:pt idx="418">
                  <c:v>36041</c:v>
                </c:pt>
                <c:pt idx="419">
                  <c:v>36042</c:v>
                </c:pt>
                <c:pt idx="420">
                  <c:v>36046</c:v>
                </c:pt>
                <c:pt idx="421">
                  <c:v>36047</c:v>
                </c:pt>
                <c:pt idx="422">
                  <c:v>36048</c:v>
                </c:pt>
                <c:pt idx="423">
                  <c:v>36049</c:v>
                </c:pt>
                <c:pt idx="424">
                  <c:v>36052</c:v>
                </c:pt>
                <c:pt idx="425">
                  <c:v>36053</c:v>
                </c:pt>
                <c:pt idx="426">
                  <c:v>36054</c:v>
                </c:pt>
                <c:pt idx="427">
                  <c:v>36055</c:v>
                </c:pt>
                <c:pt idx="428">
                  <c:v>36056</c:v>
                </c:pt>
                <c:pt idx="429">
                  <c:v>36059</c:v>
                </c:pt>
                <c:pt idx="430">
                  <c:v>36060</c:v>
                </c:pt>
                <c:pt idx="431">
                  <c:v>36061</c:v>
                </c:pt>
                <c:pt idx="432">
                  <c:v>36062</c:v>
                </c:pt>
                <c:pt idx="433">
                  <c:v>36063</c:v>
                </c:pt>
                <c:pt idx="434">
                  <c:v>36066</c:v>
                </c:pt>
                <c:pt idx="435">
                  <c:v>36067</c:v>
                </c:pt>
                <c:pt idx="436">
                  <c:v>36068</c:v>
                </c:pt>
                <c:pt idx="437">
                  <c:v>36069</c:v>
                </c:pt>
                <c:pt idx="438">
                  <c:v>36070</c:v>
                </c:pt>
                <c:pt idx="439">
                  <c:v>36073</c:v>
                </c:pt>
                <c:pt idx="440">
                  <c:v>36074</c:v>
                </c:pt>
                <c:pt idx="441">
                  <c:v>36075</c:v>
                </c:pt>
                <c:pt idx="442">
                  <c:v>36076</c:v>
                </c:pt>
                <c:pt idx="443">
                  <c:v>36077</c:v>
                </c:pt>
                <c:pt idx="444">
                  <c:v>36080</c:v>
                </c:pt>
                <c:pt idx="445">
                  <c:v>36081</c:v>
                </c:pt>
                <c:pt idx="446">
                  <c:v>36082</c:v>
                </c:pt>
                <c:pt idx="447">
                  <c:v>36083</c:v>
                </c:pt>
                <c:pt idx="448">
                  <c:v>36084</c:v>
                </c:pt>
                <c:pt idx="449">
                  <c:v>36087</c:v>
                </c:pt>
                <c:pt idx="450">
                  <c:v>36088</c:v>
                </c:pt>
                <c:pt idx="451">
                  <c:v>36089</c:v>
                </c:pt>
                <c:pt idx="452">
                  <c:v>36090</c:v>
                </c:pt>
                <c:pt idx="453">
                  <c:v>36091</c:v>
                </c:pt>
                <c:pt idx="454">
                  <c:v>36094</c:v>
                </c:pt>
                <c:pt idx="455">
                  <c:v>36095</c:v>
                </c:pt>
                <c:pt idx="456">
                  <c:v>36096</c:v>
                </c:pt>
                <c:pt idx="457">
                  <c:v>36097</c:v>
                </c:pt>
                <c:pt idx="458">
                  <c:v>36098</c:v>
                </c:pt>
                <c:pt idx="459">
                  <c:v>36101</c:v>
                </c:pt>
                <c:pt idx="460">
                  <c:v>36102</c:v>
                </c:pt>
                <c:pt idx="461">
                  <c:v>36103</c:v>
                </c:pt>
                <c:pt idx="462">
                  <c:v>36104</c:v>
                </c:pt>
                <c:pt idx="463">
                  <c:v>36105</c:v>
                </c:pt>
                <c:pt idx="464">
                  <c:v>36108</c:v>
                </c:pt>
                <c:pt idx="465">
                  <c:v>36109</c:v>
                </c:pt>
                <c:pt idx="466">
                  <c:v>36110</c:v>
                </c:pt>
                <c:pt idx="467">
                  <c:v>36111</c:v>
                </c:pt>
                <c:pt idx="468">
                  <c:v>36112</c:v>
                </c:pt>
                <c:pt idx="469">
                  <c:v>36115</c:v>
                </c:pt>
                <c:pt idx="470">
                  <c:v>36116</c:v>
                </c:pt>
                <c:pt idx="471">
                  <c:v>36117</c:v>
                </c:pt>
                <c:pt idx="472">
                  <c:v>36118</c:v>
                </c:pt>
                <c:pt idx="473">
                  <c:v>36119</c:v>
                </c:pt>
                <c:pt idx="474">
                  <c:v>36122</c:v>
                </c:pt>
                <c:pt idx="475">
                  <c:v>36123</c:v>
                </c:pt>
                <c:pt idx="476">
                  <c:v>36124</c:v>
                </c:pt>
                <c:pt idx="477">
                  <c:v>36129</c:v>
                </c:pt>
                <c:pt idx="478">
                  <c:v>36130</c:v>
                </c:pt>
                <c:pt idx="479">
                  <c:v>36131</c:v>
                </c:pt>
                <c:pt idx="480">
                  <c:v>36132</c:v>
                </c:pt>
                <c:pt idx="481">
                  <c:v>36133</c:v>
                </c:pt>
                <c:pt idx="482">
                  <c:v>36136</c:v>
                </c:pt>
                <c:pt idx="483">
                  <c:v>36137</c:v>
                </c:pt>
                <c:pt idx="484">
                  <c:v>36138</c:v>
                </c:pt>
                <c:pt idx="485">
                  <c:v>36139</c:v>
                </c:pt>
                <c:pt idx="486">
                  <c:v>36140</c:v>
                </c:pt>
                <c:pt idx="487">
                  <c:v>36143</c:v>
                </c:pt>
                <c:pt idx="488">
                  <c:v>36144</c:v>
                </c:pt>
                <c:pt idx="489">
                  <c:v>36145</c:v>
                </c:pt>
                <c:pt idx="490">
                  <c:v>36146</c:v>
                </c:pt>
                <c:pt idx="491">
                  <c:v>36147</c:v>
                </c:pt>
                <c:pt idx="492">
                  <c:v>36150</c:v>
                </c:pt>
                <c:pt idx="493">
                  <c:v>36151</c:v>
                </c:pt>
                <c:pt idx="494">
                  <c:v>36152</c:v>
                </c:pt>
                <c:pt idx="495">
                  <c:v>36153</c:v>
                </c:pt>
                <c:pt idx="496">
                  <c:v>36157</c:v>
                </c:pt>
                <c:pt idx="497">
                  <c:v>36158</c:v>
                </c:pt>
                <c:pt idx="498">
                  <c:v>36159</c:v>
                </c:pt>
                <c:pt idx="499">
                  <c:v>36160</c:v>
                </c:pt>
                <c:pt idx="500">
                  <c:v>36161</c:v>
                </c:pt>
                <c:pt idx="501">
                  <c:v>36162</c:v>
                </c:pt>
                <c:pt idx="502">
                  <c:v>36163</c:v>
                </c:pt>
                <c:pt idx="503">
                  <c:v>36164</c:v>
                </c:pt>
                <c:pt idx="504">
                  <c:v>36165</c:v>
                </c:pt>
                <c:pt idx="505">
                  <c:v>36166</c:v>
                </c:pt>
                <c:pt idx="506">
                  <c:v>36167</c:v>
                </c:pt>
                <c:pt idx="507">
                  <c:v>36168</c:v>
                </c:pt>
                <c:pt idx="508">
                  <c:v>36169</c:v>
                </c:pt>
                <c:pt idx="509">
                  <c:v>36170</c:v>
                </c:pt>
                <c:pt idx="510">
                  <c:v>36171</c:v>
                </c:pt>
                <c:pt idx="511">
                  <c:v>36172</c:v>
                </c:pt>
                <c:pt idx="512">
                  <c:v>36173</c:v>
                </c:pt>
                <c:pt idx="513">
                  <c:v>36174</c:v>
                </c:pt>
                <c:pt idx="514">
                  <c:v>36175</c:v>
                </c:pt>
                <c:pt idx="515">
                  <c:v>36176</c:v>
                </c:pt>
                <c:pt idx="516">
                  <c:v>36177</c:v>
                </c:pt>
                <c:pt idx="517">
                  <c:v>36178</c:v>
                </c:pt>
                <c:pt idx="518">
                  <c:v>36179</c:v>
                </c:pt>
                <c:pt idx="519">
                  <c:v>36180</c:v>
                </c:pt>
                <c:pt idx="520">
                  <c:v>36181</c:v>
                </c:pt>
                <c:pt idx="521">
                  <c:v>36182</c:v>
                </c:pt>
                <c:pt idx="522">
                  <c:v>36183</c:v>
                </c:pt>
                <c:pt idx="523">
                  <c:v>36184</c:v>
                </c:pt>
                <c:pt idx="524">
                  <c:v>36185</c:v>
                </c:pt>
                <c:pt idx="525">
                  <c:v>36186</c:v>
                </c:pt>
                <c:pt idx="526">
                  <c:v>36187</c:v>
                </c:pt>
                <c:pt idx="527">
                  <c:v>36188</c:v>
                </c:pt>
                <c:pt idx="528">
                  <c:v>36189</c:v>
                </c:pt>
                <c:pt idx="529">
                  <c:v>36190</c:v>
                </c:pt>
                <c:pt idx="530">
                  <c:v>36191</c:v>
                </c:pt>
                <c:pt idx="531">
                  <c:v>36192</c:v>
                </c:pt>
                <c:pt idx="532">
                  <c:v>36193</c:v>
                </c:pt>
                <c:pt idx="533">
                  <c:v>36194</c:v>
                </c:pt>
                <c:pt idx="534">
                  <c:v>36195</c:v>
                </c:pt>
                <c:pt idx="535">
                  <c:v>36196</c:v>
                </c:pt>
                <c:pt idx="536">
                  <c:v>36197</c:v>
                </c:pt>
                <c:pt idx="537">
                  <c:v>36198</c:v>
                </c:pt>
                <c:pt idx="538">
                  <c:v>36199</c:v>
                </c:pt>
                <c:pt idx="539">
                  <c:v>36200</c:v>
                </c:pt>
                <c:pt idx="540">
                  <c:v>36201</c:v>
                </c:pt>
                <c:pt idx="541">
                  <c:v>36202</c:v>
                </c:pt>
                <c:pt idx="542">
                  <c:v>36203</c:v>
                </c:pt>
                <c:pt idx="543">
                  <c:v>36204</c:v>
                </c:pt>
                <c:pt idx="544">
                  <c:v>36205</c:v>
                </c:pt>
                <c:pt idx="545">
                  <c:v>36206</c:v>
                </c:pt>
                <c:pt idx="546">
                  <c:v>36207</c:v>
                </c:pt>
                <c:pt idx="547">
                  <c:v>36208</c:v>
                </c:pt>
                <c:pt idx="548">
                  <c:v>36209</c:v>
                </c:pt>
                <c:pt idx="549">
                  <c:v>36210</c:v>
                </c:pt>
                <c:pt idx="550">
                  <c:v>36211</c:v>
                </c:pt>
                <c:pt idx="551">
                  <c:v>36212</c:v>
                </c:pt>
                <c:pt idx="552">
                  <c:v>36213</c:v>
                </c:pt>
                <c:pt idx="553">
                  <c:v>36214</c:v>
                </c:pt>
                <c:pt idx="554">
                  <c:v>36215</c:v>
                </c:pt>
                <c:pt idx="555">
                  <c:v>36216</c:v>
                </c:pt>
                <c:pt idx="556">
                  <c:v>36217</c:v>
                </c:pt>
                <c:pt idx="557">
                  <c:v>36218</c:v>
                </c:pt>
                <c:pt idx="558">
                  <c:v>36219</c:v>
                </c:pt>
                <c:pt idx="559">
                  <c:v>36220</c:v>
                </c:pt>
                <c:pt idx="560">
                  <c:v>36221</c:v>
                </c:pt>
                <c:pt idx="561">
                  <c:v>36222</c:v>
                </c:pt>
                <c:pt idx="562">
                  <c:v>36223</c:v>
                </c:pt>
                <c:pt idx="563">
                  <c:v>36224</c:v>
                </c:pt>
                <c:pt idx="564">
                  <c:v>36225</c:v>
                </c:pt>
                <c:pt idx="565">
                  <c:v>36226</c:v>
                </c:pt>
                <c:pt idx="566">
                  <c:v>36227</c:v>
                </c:pt>
                <c:pt idx="567">
                  <c:v>36228</c:v>
                </c:pt>
                <c:pt idx="568">
                  <c:v>36229</c:v>
                </c:pt>
                <c:pt idx="569">
                  <c:v>36230</c:v>
                </c:pt>
                <c:pt idx="570">
                  <c:v>36231</c:v>
                </c:pt>
                <c:pt idx="571">
                  <c:v>36232</c:v>
                </c:pt>
                <c:pt idx="572">
                  <c:v>36233</c:v>
                </c:pt>
                <c:pt idx="573">
                  <c:v>36234</c:v>
                </c:pt>
                <c:pt idx="574">
                  <c:v>36235</c:v>
                </c:pt>
                <c:pt idx="575">
                  <c:v>36236</c:v>
                </c:pt>
                <c:pt idx="576">
                  <c:v>36237</c:v>
                </c:pt>
                <c:pt idx="577">
                  <c:v>36238</c:v>
                </c:pt>
                <c:pt idx="578">
                  <c:v>36239</c:v>
                </c:pt>
                <c:pt idx="579">
                  <c:v>36240</c:v>
                </c:pt>
                <c:pt idx="580">
                  <c:v>36241</c:v>
                </c:pt>
                <c:pt idx="581">
                  <c:v>36242</c:v>
                </c:pt>
                <c:pt idx="582">
                  <c:v>36243</c:v>
                </c:pt>
                <c:pt idx="583">
                  <c:v>36244</c:v>
                </c:pt>
                <c:pt idx="584">
                  <c:v>36245</c:v>
                </c:pt>
                <c:pt idx="585">
                  <c:v>36246</c:v>
                </c:pt>
                <c:pt idx="586">
                  <c:v>36247</c:v>
                </c:pt>
                <c:pt idx="587">
                  <c:v>36248</c:v>
                </c:pt>
                <c:pt idx="588">
                  <c:v>36249</c:v>
                </c:pt>
                <c:pt idx="589">
                  <c:v>36250</c:v>
                </c:pt>
                <c:pt idx="590">
                  <c:v>36251</c:v>
                </c:pt>
                <c:pt idx="591">
                  <c:v>36252</c:v>
                </c:pt>
                <c:pt idx="592">
                  <c:v>36253</c:v>
                </c:pt>
                <c:pt idx="593">
                  <c:v>36254</c:v>
                </c:pt>
                <c:pt idx="594">
                  <c:v>36255</c:v>
                </c:pt>
                <c:pt idx="595">
                  <c:v>36256</c:v>
                </c:pt>
                <c:pt idx="596">
                  <c:v>36257</c:v>
                </c:pt>
                <c:pt idx="597">
                  <c:v>36258</c:v>
                </c:pt>
                <c:pt idx="598">
                  <c:v>36259</c:v>
                </c:pt>
                <c:pt idx="599">
                  <c:v>36260</c:v>
                </c:pt>
                <c:pt idx="600">
                  <c:v>36261</c:v>
                </c:pt>
                <c:pt idx="601">
                  <c:v>36262</c:v>
                </c:pt>
                <c:pt idx="602">
                  <c:v>36263</c:v>
                </c:pt>
                <c:pt idx="603">
                  <c:v>36264</c:v>
                </c:pt>
                <c:pt idx="604">
                  <c:v>36265</c:v>
                </c:pt>
                <c:pt idx="605">
                  <c:v>36266</c:v>
                </c:pt>
                <c:pt idx="606">
                  <c:v>36267</c:v>
                </c:pt>
                <c:pt idx="607">
                  <c:v>36268</c:v>
                </c:pt>
                <c:pt idx="608">
                  <c:v>36269</c:v>
                </c:pt>
                <c:pt idx="609">
                  <c:v>36270</c:v>
                </c:pt>
                <c:pt idx="610">
                  <c:v>36271</c:v>
                </c:pt>
                <c:pt idx="611">
                  <c:v>36272</c:v>
                </c:pt>
                <c:pt idx="612">
                  <c:v>36273</c:v>
                </c:pt>
                <c:pt idx="613">
                  <c:v>36274</c:v>
                </c:pt>
                <c:pt idx="614">
                  <c:v>36275</c:v>
                </c:pt>
                <c:pt idx="615">
                  <c:v>36276</c:v>
                </c:pt>
                <c:pt idx="616">
                  <c:v>36277</c:v>
                </c:pt>
                <c:pt idx="617">
                  <c:v>36278</c:v>
                </c:pt>
                <c:pt idx="618">
                  <c:v>36279</c:v>
                </c:pt>
                <c:pt idx="619">
                  <c:v>36280</c:v>
                </c:pt>
                <c:pt idx="620">
                  <c:v>36281</c:v>
                </c:pt>
                <c:pt idx="621">
                  <c:v>36282</c:v>
                </c:pt>
                <c:pt idx="622">
                  <c:v>36283</c:v>
                </c:pt>
                <c:pt idx="623">
                  <c:v>36284</c:v>
                </c:pt>
                <c:pt idx="624">
                  <c:v>36285</c:v>
                </c:pt>
                <c:pt idx="625">
                  <c:v>36286</c:v>
                </c:pt>
                <c:pt idx="626">
                  <c:v>36287</c:v>
                </c:pt>
                <c:pt idx="627">
                  <c:v>36288</c:v>
                </c:pt>
                <c:pt idx="628">
                  <c:v>36289</c:v>
                </c:pt>
                <c:pt idx="629">
                  <c:v>36290</c:v>
                </c:pt>
                <c:pt idx="630">
                  <c:v>36291</c:v>
                </c:pt>
                <c:pt idx="631">
                  <c:v>36292</c:v>
                </c:pt>
                <c:pt idx="632">
                  <c:v>36293</c:v>
                </c:pt>
                <c:pt idx="633">
                  <c:v>36294</c:v>
                </c:pt>
                <c:pt idx="634">
                  <c:v>36295</c:v>
                </c:pt>
                <c:pt idx="635">
                  <c:v>36296</c:v>
                </c:pt>
                <c:pt idx="636">
                  <c:v>36297</c:v>
                </c:pt>
                <c:pt idx="637">
                  <c:v>36298</c:v>
                </c:pt>
                <c:pt idx="638">
                  <c:v>36299</c:v>
                </c:pt>
                <c:pt idx="639">
                  <c:v>36300</c:v>
                </c:pt>
                <c:pt idx="640">
                  <c:v>36301</c:v>
                </c:pt>
                <c:pt idx="641">
                  <c:v>36302</c:v>
                </c:pt>
                <c:pt idx="642">
                  <c:v>36303</c:v>
                </c:pt>
                <c:pt idx="643">
                  <c:v>36304</c:v>
                </c:pt>
                <c:pt idx="644">
                  <c:v>36305</c:v>
                </c:pt>
                <c:pt idx="645">
                  <c:v>36306</c:v>
                </c:pt>
                <c:pt idx="646">
                  <c:v>36307</c:v>
                </c:pt>
                <c:pt idx="647">
                  <c:v>36308</c:v>
                </c:pt>
                <c:pt idx="648">
                  <c:v>36309</c:v>
                </c:pt>
                <c:pt idx="649">
                  <c:v>36310</c:v>
                </c:pt>
                <c:pt idx="650">
                  <c:v>36311</c:v>
                </c:pt>
                <c:pt idx="651">
                  <c:v>36312</c:v>
                </c:pt>
                <c:pt idx="652">
                  <c:v>36313</c:v>
                </c:pt>
                <c:pt idx="653">
                  <c:v>36314</c:v>
                </c:pt>
                <c:pt idx="654">
                  <c:v>36315</c:v>
                </c:pt>
                <c:pt idx="655">
                  <c:v>36316</c:v>
                </c:pt>
                <c:pt idx="656">
                  <c:v>36317</c:v>
                </c:pt>
                <c:pt idx="657">
                  <c:v>36318</c:v>
                </c:pt>
                <c:pt idx="658">
                  <c:v>36319</c:v>
                </c:pt>
                <c:pt idx="659">
                  <c:v>36320</c:v>
                </c:pt>
                <c:pt idx="660">
                  <c:v>36321</c:v>
                </c:pt>
                <c:pt idx="661">
                  <c:v>36322</c:v>
                </c:pt>
                <c:pt idx="662">
                  <c:v>36323</c:v>
                </c:pt>
                <c:pt idx="663">
                  <c:v>36324</c:v>
                </c:pt>
                <c:pt idx="664">
                  <c:v>36325</c:v>
                </c:pt>
                <c:pt idx="665">
                  <c:v>36326</c:v>
                </c:pt>
                <c:pt idx="666">
                  <c:v>36327</c:v>
                </c:pt>
                <c:pt idx="667">
                  <c:v>36328</c:v>
                </c:pt>
                <c:pt idx="668">
                  <c:v>36329</c:v>
                </c:pt>
                <c:pt idx="669">
                  <c:v>36330</c:v>
                </c:pt>
                <c:pt idx="670">
                  <c:v>36331</c:v>
                </c:pt>
                <c:pt idx="671">
                  <c:v>36332</c:v>
                </c:pt>
                <c:pt idx="672">
                  <c:v>36333</c:v>
                </c:pt>
                <c:pt idx="673">
                  <c:v>36334</c:v>
                </c:pt>
                <c:pt idx="674">
                  <c:v>36335</c:v>
                </c:pt>
                <c:pt idx="675">
                  <c:v>36336</c:v>
                </c:pt>
                <c:pt idx="676">
                  <c:v>36337</c:v>
                </c:pt>
                <c:pt idx="677">
                  <c:v>36338</c:v>
                </c:pt>
                <c:pt idx="678">
                  <c:v>36339</c:v>
                </c:pt>
                <c:pt idx="679">
                  <c:v>36340</c:v>
                </c:pt>
                <c:pt idx="680">
                  <c:v>36341</c:v>
                </c:pt>
                <c:pt idx="681">
                  <c:v>36342</c:v>
                </c:pt>
                <c:pt idx="682">
                  <c:v>36343</c:v>
                </c:pt>
                <c:pt idx="683">
                  <c:v>36344</c:v>
                </c:pt>
                <c:pt idx="684">
                  <c:v>36345</c:v>
                </c:pt>
                <c:pt idx="685">
                  <c:v>36346</c:v>
                </c:pt>
                <c:pt idx="686">
                  <c:v>36347</c:v>
                </c:pt>
                <c:pt idx="687">
                  <c:v>36348</c:v>
                </c:pt>
                <c:pt idx="688">
                  <c:v>36349</c:v>
                </c:pt>
                <c:pt idx="689">
                  <c:v>36350</c:v>
                </c:pt>
                <c:pt idx="690">
                  <c:v>36351</c:v>
                </c:pt>
                <c:pt idx="691">
                  <c:v>36352</c:v>
                </c:pt>
                <c:pt idx="692">
                  <c:v>36353</c:v>
                </c:pt>
                <c:pt idx="693">
                  <c:v>36354</c:v>
                </c:pt>
                <c:pt idx="694">
                  <c:v>36355</c:v>
                </c:pt>
                <c:pt idx="695">
                  <c:v>36356</c:v>
                </c:pt>
                <c:pt idx="696">
                  <c:v>36357</c:v>
                </c:pt>
                <c:pt idx="697">
                  <c:v>36358</c:v>
                </c:pt>
                <c:pt idx="698">
                  <c:v>36359</c:v>
                </c:pt>
                <c:pt idx="699">
                  <c:v>36360</c:v>
                </c:pt>
                <c:pt idx="700">
                  <c:v>36361</c:v>
                </c:pt>
                <c:pt idx="701">
                  <c:v>36362</c:v>
                </c:pt>
                <c:pt idx="702">
                  <c:v>36363</c:v>
                </c:pt>
                <c:pt idx="703">
                  <c:v>36364</c:v>
                </c:pt>
                <c:pt idx="704">
                  <c:v>36365</c:v>
                </c:pt>
                <c:pt idx="705">
                  <c:v>36366</c:v>
                </c:pt>
                <c:pt idx="706">
                  <c:v>36367</c:v>
                </c:pt>
                <c:pt idx="707">
                  <c:v>36368</c:v>
                </c:pt>
                <c:pt idx="708">
                  <c:v>36369</c:v>
                </c:pt>
                <c:pt idx="709">
                  <c:v>36370</c:v>
                </c:pt>
                <c:pt idx="710">
                  <c:v>36371</c:v>
                </c:pt>
                <c:pt idx="711">
                  <c:v>36372</c:v>
                </c:pt>
                <c:pt idx="712">
                  <c:v>36373</c:v>
                </c:pt>
                <c:pt idx="713">
                  <c:v>36374</c:v>
                </c:pt>
                <c:pt idx="714">
                  <c:v>36375</c:v>
                </c:pt>
                <c:pt idx="715">
                  <c:v>36376</c:v>
                </c:pt>
                <c:pt idx="716">
                  <c:v>36377</c:v>
                </c:pt>
                <c:pt idx="717">
                  <c:v>36378</c:v>
                </c:pt>
                <c:pt idx="718">
                  <c:v>36379</c:v>
                </c:pt>
                <c:pt idx="719">
                  <c:v>36380</c:v>
                </c:pt>
                <c:pt idx="720">
                  <c:v>36381</c:v>
                </c:pt>
                <c:pt idx="721">
                  <c:v>36382</c:v>
                </c:pt>
                <c:pt idx="722">
                  <c:v>36383</c:v>
                </c:pt>
                <c:pt idx="723">
                  <c:v>36384</c:v>
                </c:pt>
                <c:pt idx="724">
                  <c:v>36385</c:v>
                </c:pt>
                <c:pt idx="725">
                  <c:v>36386</c:v>
                </c:pt>
                <c:pt idx="726">
                  <c:v>36387</c:v>
                </c:pt>
                <c:pt idx="727">
                  <c:v>36388</c:v>
                </c:pt>
                <c:pt idx="728">
                  <c:v>36389</c:v>
                </c:pt>
                <c:pt idx="729">
                  <c:v>36390</c:v>
                </c:pt>
                <c:pt idx="730">
                  <c:v>36391</c:v>
                </c:pt>
                <c:pt idx="731">
                  <c:v>36392</c:v>
                </c:pt>
                <c:pt idx="732">
                  <c:v>36393</c:v>
                </c:pt>
                <c:pt idx="733">
                  <c:v>36394</c:v>
                </c:pt>
                <c:pt idx="734">
                  <c:v>36395</c:v>
                </c:pt>
                <c:pt idx="735">
                  <c:v>36396</c:v>
                </c:pt>
                <c:pt idx="736">
                  <c:v>36397</c:v>
                </c:pt>
                <c:pt idx="737">
                  <c:v>36398</c:v>
                </c:pt>
                <c:pt idx="738">
                  <c:v>36399</c:v>
                </c:pt>
                <c:pt idx="739">
                  <c:v>36400</c:v>
                </c:pt>
                <c:pt idx="740">
                  <c:v>36401</c:v>
                </c:pt>
                <c:pt idx="741">
                  <c:v>36402</c:v>
                </c:pt>
                <c:pt idx="742">
                  <c:v>36403</c:v>
                </c:pt>
                <c:pt idx="743">
                  <c:v>36404</c:v>
                </c:pt>
                <c:pt idx="744">
                  <c:v>36405</c:v>
                </c:pt>
                <c:pt idx="745">
                  <c:v>36406</c:v>
                </c:pt>
                <c:pt idx="746">
                  <c:v>36407</c:v>
                </c:pt>
                <c:pt idx="747">
                  <c:v>36408</c:v>
                </c:pt>
                <c:pt idx="748">
                  <c:v>36409</c:v>
                </c:pt>
                <c:pt idx="749">
                  <c:v>36410</c:v>
                </c:pt>
                <c:pt idx="750">
                  <c:v>36411</c:v>
                </c:pt>
                <c:pt idx="751">
                  <c:v>36412</c:v>
                </c:pt>
                <c:pt idx="752">
                  <c:v>36413</c:v>
                </c:pt>
                <c:pt idx="753">
                  <c:v>36414</c:v>
                </c:pt>
                <c:pt idx="754">
                  <c:v>36415</c:v>
                </c:pt>
                <c:pt idx="755">
                  <c:v>36416</c:v>
                </c:pt>
                <c:pt idx="756">
                  <c:v>36417</c:v>
                </c:pt>
                <c:pt idx="757">
                  <c:v>36418</c:v>
                </c:pt>
                <c:pt idx="758">
                  <c:v>36419</c:v>
                </c:pt>
                <c:pt idx="759">
                  <c:v>36420</c:v>
                </c:pt>
                <c:pt idx="760">
                  <c:v>36421</c:v>
                </c:pt>
                <c:pt idx="761">
                  <c:v>36422</c:v>
                </c:pt>
                <c:pt idx="762">
                  <c:v>36423</c:v>
                </c:pt>
                <c:pt idx="763">
                  <c:v>36424</c:v>
                </c:pt>
                <c:pt idx="764">
                  <c:v>36425</c:v>
                </c:pt>
                <c:pt idx="765">
                  <c:v>36426</c:v>
                </c:pt>
                <c:pt idx="766">
                  <c:v>36427</c:v>
                </c:pt>
                <c:pt idx="767">
                  <c:v>36428</c:v>
                </c:pt>
                <c:pt idx="768">
                  <c:v>36429</c:v>
                </c:pt>
                <c:pt idx="769">
                  <c:v>36430</c:v>
                </c:pt>
                <c:pt idx="770">
                  <c:v>36431</c:v>
                </c:pt>
                <c:pt idx="771">
                  <c:v>36432</c:v>
                </c:pt>
                <c:pt idx="772">
                  <c:v>36433</c:v>
                </c:pt>
                <c:pt idx="773">
                  <c:v>36434</c:v>
                </c:pt>
                <c:pt idx="774">
                  <c:v>36435</c:v>
                </c:pt>
                <c:pt idx="775">
                  <c:v>36436</c:v>
                </c:pt>
                <c:pt idx="776">
                  <c:v>36437</c:v>
                </c:pt>
                <c:pt idx="777">
                  <c:v>36438</c:v>
                </c:pt>
                <c:pt idx="778">
                  <c:v>36439</c:v>
                </c:pt>
                <c:pt idx="779">
                  <c:v>36440</c:v>
                </c:pt>
                <c:pt idx="780">
                  <c:v>36441</c:v>
                </c:pt>
                <c:pt idx="781">
                  <c:v>36442</c:v>
                </c:pt>
                <c:pt idx="782">
                  <c:v>36443</c:v>
                </c:pt>
                <c:pt idx="783">
                  <c:v>36444</c:v>
                </c:pt>
                <c:pt idx="784">
                  <c:v>36445</c:v>
                </c:pt>
                <c:pt idx="785">
                  <c:v>36446</c:v>
                </c:pt>
                <c:pt idx="786">
                  <c:v>36447</c:v>
                </c:pt>
                <c:pt idx="787">
                  <c:v>36448</c:v>
                </c:pt>
                <c:pt idx="788">
                  <c:v>36449</c:v>
                </c:pt>
                <c:pt idx="789">
                  <c:v>36450</c:v>
                </c:pt>
                <c:pt idx="790">
                  <c:v>36451</c:v>
                </c:pt>
                <c:pt idx="791">
                  <c:v>36452</c:v>
                </c:pt>
                <c:pt idx="792">
                  <c:v>36453</c:v>
                </c:pt>
                <c:pt idx="793">
                  <c:v>36454</c:v>
                </c:pt>
                <c:pt idx="794">
                  <c:v>36455</c:v>
                </c:pt>
                <c:pt idx="795">
                  <c:v>36456</c:v>
                </c:pt>
                <c:pt idx="796">
                  <c:v>36457</c:v>
                </c:pt>
                <c:pt idx="797">
                  <c:v>36458</c:v>
                </c:pt>
                <c:pt idx="798">
                  <c:v>36459</c:v>
                </c:pt>
                <c:pt idx="799">
                  <c:v>36460</c:v>
                </c:pt>
                <c:pt idx="800">
                  <c:v>36461</c:v>
                </c:pt>
                <c:pt idx="801">
                  <c:v>36462</c:v>
                </c:pt>
                <c:pt idx="802">
                  <c:v>36463</c:v>
                </c:pt>
                <c:pt idx="803">
                  <c:v>36464</c:v>
                </c:pt>
                <c:pt idx="804">
                  <c:v>36465</c:v>
                </c:pt>
                <c:pt idx="805">
                  <c:v>36466</c:v>
                </c:pt>
                <c:pt idx="806">
                  <c:v>36467</c:v>
                </c:pt>
                <c:pt idx="807">
                  <c:v>36468</c:v>
                </c:pt>
                <c:pt idx="808">
                  <c:v>36469</c:v>
                </c:pt>
                <c:pt idx="809">
                  <c:v>36470</c:v>
                </c:pt>
                <c:pt idx="810">
                  <c:v>36471</c:v>
                </c:pt>
                <c:pt idx="811">
                  <c:v>36472</c:v>
                </c:pt>
                <c:pt idx="812">
                  <c:v>36473</c:v>
                </c:pt>
                <c:pt idx="813">
                  <c:v>36474</c:v>
                </c:pt>
                <c:pt idx="814">
                  <c:v>36475</c:v>
                </c:pt>
                <c:pt idx="815">
                  <c:v>36476</c:v>
                </c:pt>
                <c:pt idx="816">
                  <c:v>36477</c:v>
                </c:pt>
                <c:pt idx="817">
                  <c:v>36478</c:v>
                </c:pt>
                <c:pt idx="818">
                  <c:v>36479</c:v>
                </c:pt>
                <c:pt idx="819">
                  <c:v>36480</c:v>
                </c:pt>
                <c:pt idx="820">
                  <c:v>36481</c:v>
                </c:pt>
                <c:pt idx="821">
                  <c:v>36482</c:v>
                </c:pt>
                <c:pt idx="822">
                  <c:v>36483</c:v>
                </c:pt>
                <c:pt idx="823">
                  <c:v>36484</c:v>
                </c:pt>
                <c:pt idx="824">
                  <c:v>36485</c:v>
                </c:pt>
                <c:pt idx="825">
                  <c:v>36486</c:v>
                </c:pt>
                <c:pt idx="826">
                  <c:v>36487</c:v>
                </c:pt>
                <c:pt idx="827">
                  <c:v>36488</c:v>
                </c:pt>
                <c:pt idx="828">
                  <c:v>36489</c:v>
                </c:pt>
                <c:pt idx="829">
                  <c:v>36490</c:v>
                </c:pt>
                <c:pt idx="830">
                  <c:v>36491</c:v>
                </c:pt>
                <c:pt idx="831">
                  <c:v>36492</c:v>
                </c:pt>
                <c:pt idx="832">
                  <c:v>36493</c:v>
                </c:pt>
                <c:pt idx="833">
                  <c:v>36494</c:v>
                </c:pt>
                <c:pt idx="834">
                  <c:v>36495</c:v>
                </c:pt>
                <c:pt idx="835">
                  <c:v>36496</c:v>
                </c:pt>
                <c:pt idx="836">
                  <c:v>36497</c:v>
                </c:pt>
                <c:pt idx="837">
                  <c:v>36498</c:v>
                </c:pt>
                <c:pt idx="838">
                  <c:v>36499</c:v>
                </c:pt>
                <c:pt idx="839">
                  <c:v>36500</c:v>
                </c:pt>
                <c:pt idx="840">
                  <c:v>36501</c:v>
                </c:pt>
                <c:pt idx="841">
                  <c:v>36502</c:v>
                </c:pt>
                <c:pt idx="842">
                  <c:v>36503</c:v>
                </c:pt>
                <c:pt idx="843">
                  <c:v>36504</c:v>
                </c:pt>
                <c:pt idx="844">
                  <c:v>36505</c:v>
                </c:pt>
                <c:pt idx="845">
                  <c:v>36506</c:v>
                </c:pt>
                <c:pt idx="846">
                  <c:v>36507</c:v>
                </c:pt>
                <c:pt idx="847">
                  <c:v>36508</c:v>
                </c:pt>
                <c:pt idx="848">
                  <c:v>36509</c:v>
                </c:pt>
                <c:pt idx="849">
                  <c:v>36510</c:v>
                </c:pt>
                <c:pt idx="850">
                  <c:v>36511</c:v>
                </c:pt>
                <c:pt idx="851">
                  <c:v>36512</c:v>
                </c:pt>
                <c:pt idx="852">
                  <c:v>36513</c:v>
                </c:pt>
                <c:pt idx="853">
                  <c:v>36514</c:v>
                </c:pt>
                <c:pt idx="854">
                  <c:v>36515</c:v>
                </c:pt>
                <c:pt idx="855">
                  <c:v>36516</c:v>
                </c:pt>
                <c:pt idx="856">
                  <c:v>36517</c:v>
                </c:pt>
                <c:pt idx="857">
                  <c:v>36518</c:v>
                </c:pt>
                <c:pt idx="858">
                  <c:v>36519</c:v>
                </c:pt>
                <c:pt idx="859">
                  <c:v>36520</c:v>
                </c:pt>
                <c:pt idx="860">
                  <c:v>36521</c:v>
                </c:pt>
                <c:pt idx="861">
                  <c:v>36522</c:v>
                </c:pt>
                <c:pt idx="862">
                  <c:v>36523</c:v>
                </c:pt>
                <c:pt idx="863">
                  <c:v>36524</c:v>
                </c:pt>
                <c:pt idx="864">
                  <c:v>36525</c:v>
                </c:pt>
                <c:pt idx="865">
                  <c:v>36526</c:v>
                </c:pt>
                <c:pt idx="866">
                  <c:v>36527</c:v>
                </c:pt>
                <c:pt idx="867">
                  <c:v>36528</c:v>
                </c:pt>
                <c:pt idx="868">
                  <c:v>36529</c:v>
                </c:pt>
                <c:pt idx="869">
                  <c:v>36530</c:v>
                </c:pt>
                <c:pt idx="870">
                  <c:v>36531</c:v>
                </c:pt>
                <c:pt idx="871">
                  <c:v>36532</c:v>
                </c:pt>
                <c:pt idx="872">
                  <c:v>36533</c:v>
                </c:pt>
                <c:pt idx="873">
                  <c:v>36534</c:v>
                </c:pt>
                <c:pt idx="874">
                  <c:v>36535</c:v>
                </c:pt>
                <c:pt idx="875">
                  <c:v>36536</c:v>
                </c:pt>
                <c:pt idx="876">
                  <c:v>36537</c:v>
                </c:pt>
                <c:pt idx="877">
                  <c:v>36538</c:v>
                </c:pt>
                <c:pt idx="878">
                  <c:v>36539</c:v>
                </c:pt>
                <c:pt idx="879">
                  <c:v>36540</c:v>
                </c:pt>
                <c:pt idx="880">
                  <c:v>36541</c:v>
                </c:pt>
                <c:pt idx="881">
                  <c:v>36542</c:v>
                </c:pt>
                <c:pt idx="882">
                  <c:v>36543</c:v>
                </c:pt>
                <c:pt idx="883">
                  <c:v>36544</c:v>
                </c:pt>
                <c:pt idx="884">
                  <c:v>36545</c:v>
                </c:pt>
                <c:pt idx="885">
                  <c:v>36546</c:v>
                </c:pt>
                <c:pt idx="886">
                  <c:v>36547</c:v>
                </c:pt>
                <c:pt idx="887">
                  <c:v>36548</c:v>
                </c:pt>
                <c:pt idx="888">
                  <c:v>36549</c:v>
                </c:pt>
                <c:pt idx="889">
                  <c:v>36550</c:v>
                </c:pt>
                <c:pt idx="890">
                  <c:v>36551</c:v>
                </c:pt>
                <c:pt idx="891">
                  <c:v>36552</c:v>
                </c:pt>
                <c:pt idx="892">
                  <c:v>36553</c:v>
                </c:pt>
                <c:pt idx="893">
                  <c:v>36554</c:v>
                </c:pt>
                <c:pt idx="894">
                  <c:v>36555</c:v>
                </c:pt>
                <c:pt idx="895">
                  <c:v>36556</c:v>
                </c:pt>
                <c:pt idx="896">
                  <c:v>36557</c:v>
                </c:pt>
                <c:pt idx="897">
                  <c:v>36558</c:v>
                </c:pt>
                <c:pt idx="898">
                  <c:v>36559</c:v>
                </c:pt>
                <c:pt idx="899">
                  <c:v>36560</c:v>
                </c:pt>
                <c:pt idx="900">
                  <c:v>36561</c:v>
                </c:pt>
                <c:pt idx="901">
                  <c:v>36562</c:v>
                </c:pt>
                <c:pt idx="902">
                  <c:v>36563</c:v>
                </c:pt>
                <c:pt idx="903">
                  <c:v>36564</c:v>
                </c:pt>
                <c:pt idx="904">
                  <c:v>36565</c:v>
                </c:pt>
                <c:pt idx="905">
                  <c:v>36566</c:v>
                </c:pt>
                <c:pt idx="906">
                  <c:v>36567</c:v>
                </c:pt>
                <c:pt idx="907">
                  <c:v>36568</c:v>
                </c:pt>
                <c:pt idx="908">
                  <c:v>36569</c:v>
                </c:pt>
                <c:pt idx="909">
                  <c:v>36570</c:v>
                </c:pt>
                <c:pt idx="910">
                  <c:v>36571</c:v>
                </c:pt>
                <c:pt idx="911">
                  <c:v>36572</c:v>
                </c:pt>
                <c:pt idx="912">
                  <c:v>36573</c:v>
                </c:pt>
                <c:pt idx="913">
                  <c:v>36574</c:v>
                </c:pt>
                <c:pt idx="914">
                  <c:v>36575</c:v>
                </c:pt>
                <c:pt idx="915">
                  <c:v>36576</c:v>
                </c:pt>
                <c:pt idx="916">
                  <c:v>36577</c:v>
                </c:pt>
                <c:pt idx="917">
                  <c:v>36578</c:v>
                </c:pt>
                <c:pt idx="918">
                  <c:v>36579</c:v>
                </c:pt>
                <c:pt idx="919">
                  <c:v>36580</c:v>
                </c:pt>
                <c:pt idx="920">
                  <c:v>36581</c:v>
                </c:pt>
                <c:pt idx="921">
                  <c:v>36582</c:v>
                </c:pt>
                <c:pt idx="922">
                  <c:v>36583</c:v>
                </c:pt>
                <c:pt idx="923">
                  <c:v>36584</c:v>
                </c:pt>
                <c:pt idx="924">
                  <c:v>36585</c:v>
                </c:pt>
                <c:pt idx="925">
                  <c:v>36586</c:v>
                </c:pt>
                <c:pt idx="926">
                  <c:v>36587</c:v>
                </c:pt>
                <c:pt idx="927">
                  <c:v>36588</c:v>
                </c:pt>
                <c:pt idx="928">
                  <c:v>36589</c:v>
                </c:pt>
                <c:pt idx="929">
                  <c:v>36590</c:v>
                </c:pt>
                <c:pt idx="930">
                  <c:v>36591</c:v>
                </c:pt>
                <c:pt idx="931">
                  <c:v>36592</c:v>
                </c:pt>
                <c:pt idx="932">
                  <c:v>36593</c:v>
                </c:pt>
                <c:pt idx="933">
                  <c:v>36594</c:v>
                </c:pt>
                <c:pt idx="934">
                  <c:v>36595</c:v>
                </c:pt>
                <c:pt idx="935">
                  <c:v>36596</c:v>
                </c:pt>
                <c:pt idx="936">
                  <c:v>36597</c:v>
                </c:pt>
                <c:pt idx="937">
                  <c:v>36598</c:v>
                </c:pt>
                <c:pt idx="938">
                  <c:v>36599</c:v>
                </c:pt>
                <c:pt idx="939">
                  <c:v>36600</c:v>
                </c:pt>
                <c:pt idx="940">
                  <c:v>36601</c:v>
                </c:pt>
                <c:pt idx="941">
                  <c:v>36602</c:v>
                </c:pt>
                <c:pt idx="942">
                  <c:v>36603</c:v>
                </c:pt>
                <c:pt idx="943">
                  <c:v>36604</c:v>
                </c:pt>
                <c:pt idx="944">
                  <c:v>36605</c:v>
                </c:pt>
                <c:pt idx="945">
                  <c:v>36606</c:v>
                </c:pt>
                <c:pt idx="946">
                  <c:v>36607</c:v>
                </c:pt>
                <c:pt idx="947">
                  <c:v>36608</c:v>
                </c:pt>
                <c:pt idx="948">
                  <c:v>36609</c:v>
                </c:pt>
                <c:pt idx="949">
                  <c:v>36610</c:v>
                </c:pt>
                <c:pt idx="950">
                  <c:v>36611</c:v>
                </c:pt>
                <c:pt idx="951">
                  <c:v>36612</c:v>
                </c:pt>
                <c:pt idx="952">
                  <c:v>36613</c:v>
                </c:pt>
                <c:pt idx="953">
                  <c:v>36614</c:v>
                </c:pt>
                <c:pt idx="954">
                  <c:v>36615</c:v>
                </c:pt>
                <c:pt idx="955">
                  <c:v>36616</c:v>
                </c:pt>
                <c:pt idx="956">
                  <c:v>36617</c:v>
                </c:pt>
                <c:pt idx="957">
                  <c:v>36618</c:v>
                </c:pt>
                <c:pt idx="958">
                  <c:v>36619</c:v>
                </c:pt>
                <c:pt idx="959">
                  <c:v>36620</c:v>
                </c:pt>
                <c:pt idx="960">
                  <c:v>36621</c:v>
                </c:pt>
                <c:pt idx="961">
                  <c:v>36622</c:v>
                </c:pt>
                <c:pt idx="962">
                  <c:v>36623</c:v>
                </c:pt>
                <c:pt idx="963">
                  <c:v>36624</c:v>
                </c:pt>
                <c:pt idx="964">
                  <c:v>36625</c:v>
                </c:pt>
                <c:pt idx="965">
                  <c:v>36626</c:v>
                </c:pt>
                <c:pt idx="966">
                  <c:v>36627</c:v>
                </c:pt>
                <c:pt idx="967">
                  <c:v>36628</c:v>
                </c:pt>
                <c:pt idx="968">
                  <c:v>36629</c:v>
                </c:pt>
                <c:pt idx="969">
                  <c:v>36630</c:v>
                </c:pt>
                <c:pt idx="970">
                  <c:v>36631</c:v>
                </c:pt>
                <c:pt idx="971">
                  <c:v>36632</c:v>
                </c:pt>
                <c:pt idx="972">
                  <c:v>36633</c:v>
                </c:pt>
                <c:pt idx="973">
                  <c:v>36634</c:v>
                </c:pt>
                <c:pt idx="974">
                  <c:v>36635</c:v>
                </c:pt>
                <c:pt idx="975">
                  <c:v>36636</c:v>
                </c:pt>
                <c:pt idx="976">
                  <c:v>36637</c:v>
                </c:pt>
                <c:pt idx="977">
                  <c:v>36638</c:v>
                </c:pt>
                <c:pt idx="978">
                  <c:v>36639</c:v>
                </c:pt>
                <c:pt idx="979">
                  <c:v>36640</c:v>
                </c:pt>
                <c:pt idx="980">
                  <c:v>36641</c:v>
                </c:pt>
                <c:pt idx="981">
                  <c:v>36642</c:v>
                </c:pt>
                <c:pt idx="982">
                  <c:v>36643</c:v>
                </c:pt>
                <c:pt idx="983">
                  <c:v>36644</c:v>
                </c:pt>
                <c:pt idx="984">
                  <c:v>36645</c:v>
                </c:pt>
                <c:pt idx="985">
                  <c:v>36646</c:v>
                </c:pt>
                <c:pt idx="986">
                  <c:v>36647</c:v>
                </c:pt>
                <c:pt idx="987">
                  <c:v>36648</c:v>
                </c:pt>
                <c:pt idx="988">
                  <c:v>36649</c:v>
                </c:pt>
                <c:pt idx="989">
                  <c:v>36650</c:v>
                </c:pt>
                <c:pt idx="990">
                  <c:v>36651</c:v>
                </c:pt>
                <c:pt idx="991">
                  <c:v>36652</c:v>
                </c:pt>
                <c:pt idx="992">
                  <c:v>36653</c:v>
                </c:pt>
                <c:pt idx="993">
                  <c:v>36654</c:v>
                </c:pt>
                <c:pt idx="994">
                  <c:v>36655</c:v>
                </c:pt>
                <c:pt idx="995">
                  <c:v>36656</c:v>
                </c:pt>
                <c:pt idx="996">
                  <c:v>36657</c:v>
                </c:pt>
                <c:pt idx="997">
                  <c:v>36658</c:v>
                </c:pt>
                <c:pt idx="998">
                  <c:v>36659</c:v>
                </c:pt>
                <c:pt idx="999">
                  <c:v>36660</c:v>
                </c:pt>
                <c:pt idx="1000">
                  <c:v>36661</c:v>
                </c:pt>
                <c:pt idx="1001">
                  <c:v>36662</c:v>
                </c:pt>
                <c:pt idx="1002">
                  <c:v>36663</c:v>
                </c:pt>
                <c:pt idx="1003">
                  <c:v>36664</c:v>
                </c:pt>
                <c:pt idx="1004">
                  <c:v>36665</c:v>
                </c:pt>
                <c:pt idx="1005">
                  <c:v>36666</c:v>
                </c:pt>
                <c:pt idx="1006">
                  <c:v>36667</c:v>
                </c:pt>
                <c:pt idx="1007">
                  <c:v>36668</c:v>
                </c:pt>
                <c:pt idx="1008">
                  <c:v>36669</c:v>
                </c:pt>
                <c:pt idx="1009">
                  <c:v>36670</c:v>
                </c:pt>
                <c:pt idx="1010">
                  <c:v>36671</c:v>
                </c:pt>
                <c:pt idx="1011">
                  <c:v>36672</c:v>
                </c:pt>
                <c:pt idx="1012">
                  <c:v>36673</c:v>
                </c:pt>
                <c:pt idx="1013">
                  <c:v>36674</c:v>
                </c:pt>
                <c:pt idx="1014">
                  <c:v>36675</c:v>
                </c:pt>
                <c:pt idx="1015">
                  <c:v>36676</c:v>
                </c:pt>
                <c:pt idx="1016">
                  <c:v>36677</c:v>
                </c:pt>
                <c:pt idx="1017">
                  <c:v>36678</c:v>
                </c:pt>
                <c:pt idx="1018">
                  <c:v>36679</c:v>
                </c:pt>
                <c:pt idx="1019">
                  <c:v>36680</c:v>
                </c:pt>
                <c:pt idx="1020">
                  <c:v>36681</c:v>
                </c:pt>
                <c:pt idx="1021">
                  <c:v>36682</c:v>
                </c:pt>
                <c:pt idx="1022">
                  <c:v>36683</c:v>
                </c:pt>
                <c:pt idx="1023">
                  <c:v>36684</c:v>
                </c:pt>
                <c:pt idx="1024">
                  <c:v>36685</c:v>
                </c:pt>
                <c:pt idx="1025">
                  <c:v>36686</c:v>
                </c:pt>
                <c:pt idx="1026">
                  <c:v>36687</c:v>
                </c:pt>
                <c:pt idx="1027">
                  <c:v>36688</c:v>
                </c:pt>
                <c:pt idx="1028">
                  <c:v>36689</c:v>
                </c:pt>
                <c:pt idx="1029">
                  <c:v>36690</c:v>
                </c:pt>
                <c:pt idx="1030">
                  <c:v>36691</c:v>
                </c:pt>
                <c:pt idx="1031">
                  <c:v>36692</c:v>
                </c:pt>
                <c:pt idx="1032">
                  <c:v>36693</c:v>
                </c:pt>
                <c:pt idx="1033">
                  <c:v>36694</c:v>
                </c:pt>
                <c:pt idx="1034">
                  <c:v>36695</c:v>
                </c:pt>
                <c:pt idx="1035">
                  <c:v>36696</c:v>
                </c:pt>
                <c:pt idx="1036">
                  <c:v>36697</c:v>
                </c:pt>
                <c:pt idx="1037">
                  <c:v>36698</c:v>
                </c:pt>
                <c:pt idx="1038">
                  <c:v>36699</c:v>
                </c:pt>
                <c:pt idx="1039">
                  <c:v>36700</c:v>
                </c:pt>
                <c:pt idx="1040">
                  <c:v>36701</c:v>
                </c:pt>
                <c:pt idx="1041">
                  <c:v>36702</c:v>
                </c:pt>
                <c:pt idx="1042">
                  <c:v>36703</c:v>
                </c:pt>
                <c:pt idx="1043">
                  <c:v>36704</c:v>
                </c:pt>
                <c:pt idx="1044">
                  <c:v>36705</c:v>
                </c:pt>
                <c:pt idx="1045">
                  <c:v>36706</c:v>
                </c:pt>
                <c:pt idx="1046">
                  <c:v>36707</c:v>
                </c:pt>
                <c:pt idx="1047">
                  <c:v>36708</c:v>
                </c:pt>
                <c:pt idx="1048">
                  <c:v>36709</c:v>
                </c:pt>
                <c:pt idx="1049">
                  <c:v>36710</c:v>
                </c:pt>
                <c:pt idx="1050">
                  <c:v>36711</c:v>
                </c:pt>
                <c:pt idx="1051">
                  <c:v>36712</c:v>
                </c:pt>
                <c:pt idx="1052">
                  <c:v>36713</c:v>
                </c:pt>
                <c:pt idx="1053">
                  <c:v>36714</c:v>
                </c:pt>
                <c:pt idx="1054">
                  <c:v>36715</c:v>
                </c:pt>
                <c:pt idx="1055">
                  <c:v>36716</c:v>
                </c:pt>
                <c:pt idx="1056">
                  <c:v>36717</c:v>
                </c:pt>
                <c:pt idx="1057">
                  <c:v>36718</c:v>
                </c:pt>
                <c:pt idx="1058">
                  <c:v>36719</c:v>
                </c:pt>
                <c:pt idx="1059">
                  <c:v>36720</c:v>
                </c:pt>
                <c:pt idx="1060">
                  <c:v>36721</c:v>
                </c:pt>
                <c:pt idx="1061">
                  <c:v>36722</c:v>
                </c:pt>
                <c:pt idx="1062">
                  <c:v>36723</c:v>
                </c:pt>
                <c:pt idx="1063">
                  <c:v>36724</c:v>
                </c:pt>
                <c:pt idx="1064">
                  <c:v>36725</c:v>
                </c:pt>
                <c:pt idx="1065">
                  <c:v>36726</c:v>
                </c:pt>
                <c:pt idx="1066">
                  <c:v>36727</c:v>
                </c:pt>
                <c:pt idx="1067">
                  <c:v>36728</c:v>
                </c:pt>
                <c:pt idx="1068">
                  <c:v>36729</c:v>
                </c:pt>
                <c:pt idx="1069">
                  <c:v>36730</c:v>
                </c:pt>
                <c:pt idx="1070">
                  <c:v>36731</c:v>
                </c:pt>
                <c:pt idx="1071">
                  <c:v>36732</c:v>
                </c:pt>
                <c:pt idx="1072">
                  <c:v>36733</c:v>
                </c:pt>
                <c:pt idx="1073">
                  <c:v>36734</c:v>
                </c:pt>
                <c:pt idx="1074">
                  <c:v>36735</c:v>
                </c:pt>
                <c:pt idx="1075">
                  <c:v>36736</c:v>
                </c:pt>
                <c:pt idx="1076">
                  <c:v>36737</c:v>
                </c:pt>
                <c:pt idx="1077">
                  <c:v>36738</c:v>
                </c:pt>
                <c:pt idx="1078">
                  <c:v>36739</c:v>
                </c:pt>
                <c:pt idx="1079">
                  <c:v>36740</c:v>
                </c:pt>
                <c:pt idx="1080">
                  <c:v>36741</c:v>
                </c:pt>
                <c:pt idx="1081">
                  <c:v>36742</c:v>
                </c:pt>
                <c:pt idx="1082">
                  <c:v>36743</c:v>
                </c:pt>
                <c:pt idx="1083">
                  <c:v>36744</c:v>
                </c:pt>
                <c:pt idx="1084">
                  <c:v>36745</c:v>
                </c:pt>
                <c:pt idx="1085">
                  <c:v>36746</c:v>
                </c:pt>
                <c:pt idx="1086">
                  <c:v>36747</c:v>
                </c:pt>
                <c:pt idx="1087">
                  <c:v>36748</c:v>
                </c:pt>
                <c:pt idx="1088">
                  <c:v>36749</c:v>
                </c:pt>
                <c:pt idx="1089">
                  <c:v>36750</c:v>
                </c:pt>
                <c:pt idx="1090">
                  <c:v>36751</c:v>
                </c:pt>
                <c:pt idx="1091">
                  <c:v>36752</c:v>
                </c:pt>
                <c:pt idx="1092">
                  <c:v>36753</c:v>
                </c:pt>
                <c:pt idx="1093">
                  <c:v>36754</c:v>
                </c:pt>
                <c:pt idx="1094">
                  <c:v>36755</c:v>
                </c:pt>
                <c:pt idx="1095">
                  <c:v>36756</c:v>
                </c:pt>
                <c:pt idx="1096">
                  <c:v>36757</c:v>
                </c:pt>
                <c:pt idx="1097">
                  <c:v>36758</c:v>
                </c:pt>
                <c:pt idx="1098">
                  <c:v>36759</c:v>
                </c:pt>
                <c:pt idx="1099">
                  <c:v>36760</c:v>
                </c:pt>
                <c:pt idx="1100">
                  <c:v>36761</c:v>
                </c:pt>
                <c:pt idx="1101">
                  <c:v>36762</c:v>
                </c:pt>
                <c:pt idx="1102">
                  <c:v>36763</c:v>
                </c:pt>
                <c:pt idx="1103">
                  <c:v>36764</c:v>
                </c:pt>
                <c:pt idx="1104">
                  <c:v>36765</c:v>
                </c:pt>
                <c:pt idx="1105">
                  <c:v>36766</c:v>
                </c:pt>
                <c:pt idx="1106">
                  <c:v>36767</c:v>
                </c:pt>
                <c:pt idx="1107">
                  <c:v>36768</c:v>
                </c:pt>
                <c:pt idx="1108">
                  <c:v>36769</c:v>
                </c:pt>
                <c:pt idx="1109">
                  <c:v>36770</c:v>
                </c:pt>
                <c:pt idx="1110">
                  <c:v>36771</c:v>
                </c:pt>
                <c:pt idx="1111">
                  <c:v>36772</c:v>
                </c:pt>
                <c:pt idx="1112">
                  <c:v>36773</c:v>
                </c:pt>
                <c:pt idx="1113">
                  <c:v>36774</c:v>
                </c:pt>
                <c:pt idx="1114">
                  <c:v>36775</c:v>
                </c:pt>
                <c:pt idx="1115">
                  <c:v>36776</c:v>
                </c:pt>
                <c:pt idx="1116">
                  <c:v>36777</c:v>
                </c:pt>
                <c:pt idx="1117">
                  <c:v>36778</c:v>
                </c:pt>
                <c:pt idx="1118">
                  <c:v>36779</c:v>
                </c:pt>
                <c:pt idx="1119">
                  <c:v>36780</c:v>
                </c:pt>
                <c:pt idx="1120">
                  <c:v>36781</c:v>
                </c:pt>
                <c:pt idx="1121">
                  <c:v>36782</c:v>
                </c:pt>
                <c:pt idx="1122">
                  <c:v>36783</c:v>
                </c:pt>
                <c:pt idx="1123">
                  <c:v>36784</c:v>
                </c:pt>
                <c:pt idx="1124">
                  <c:v>36785</c:v>
                </c:pt>
                <c:pt idx="1125">
                  <c:v>36786</c:v>
                </c:pt>
                <c:pt idx="1126">
                  <c:v>36787</c:v>
                </c:pt>
                <c:pt idx="1127">
                  <c:v>36788</c:v>
                </c:pt>
                <c:pt idx="1128">
                  <c:v>36789</c:v>
                </c:pt>
                <c:pt idx="1129">
                  <c:v>36790</c:v>
                </c:pt>
                <c:pt idx="1130">
                  <c:v>36791</c:v>
                </c:pt>
                <c:pt idx="1131">
                  <c:v>36792</c:v>
                </c:pt>
                <c:pt idx="1132">
                  <c:v>36793</c:v>
                </c:pt>
                <c:pt idx="1133">
                  <c:v>36794</c:v>
                </c:pt>
                <c:pt idx="1134">
                  <c:v>36795</c:v>
                </c:pt>
                <c:pt idx="1135">
                  <c:v>36796</c:v>
                </c:pt>
                <c:pt idx="1136">
                  <c:v>36797</c:v>
                </c:pt>
                <c:pt idx="1137">
                  <c:v>36798</c:v>
                </c:pt>
                <c:pt idx="1138">
                  <c:v>36799</c:v>
                </c:pt>
                <c:pt idx="1139">
                  <c:v>36800</c:v>
                </c:pt>
                <c:pt idx="1140">
                  <c:v>36801</c:v>
                </c:pt>
                <c:pt idx="1141">
                  <c:v>36802</c:v>
                </c:pt>
                <c:pt idx="1142">
                  <c:v>36803</c:v>
                </c:pt>
                <c:pt idx="1143">
                  <c:v>36804</c:v>
                </c:pt>
                <c:pt idx="1144">
                  <c:v>36805</c:v>
                </c:pt>
                <c:pt idx="1145">
                  <c:v>36806</c:v>
                </c:pt>
                <c:pt idx="1146">
                  <c:v>36807</c:v>
                </c:pt>
                <c:pt idx="1147">
                  <c:v>36808</c:v>
                </c:pt>
                <c:pt idx="1148">
                  <c:v>36809</c:v>
                </c:pt>
                <c:pt idx="1149">
                  <c:v>36810</c:v>
                </c:pt>
                <c:pt idx="1150">
                  <c:v>36811</c:v>
                </c:pt>
                <c:pt idx="1151">
                  <c:v>36812</c:v>
                </c:pt>
                <c:pt idx="1152">
                  <c:v>36813</c:v>
                </c:pt>
                <c:pt idx="1153">
                  <c:v>36814</c:v>
                </c:pt>
                <c:pt idx="1154">
                  <c:v>36815</c:v>
                </c:pt>
                <c:pt idx="1155">
                  <c:v>36816</c:v>
                </c:pt>
                <c:pt idx="1156">
                  <c:v>36817</c:v>
                </c:pt>
                <c:pt idx="1157">
                  <c:v>36818</c:v>
                </c:pt>
                <c:pt idx="1158">
                  <c:v>36819</c:v>
                </c:pt>
                <c:pt idx="1159">
                  <c:v>36820</c:v>
                </c:pt>
                <c:pt idx="1160">
                  <c:v>36821</c:v>
                </c:pt>
                <c:pt idx="1161">
                  <c:v>36822</c:v>
                </c:pt>
                <c:pt idx="1162">
                  <c:v>36823</c:v>
                </c:pt>
                <c:pt idx="1163">
                  <c:v>36824</c:v>
                </c:pt>
                <c:pt idx="1164">
                  <c:v>36825</c:v>
                </c:pt>
                <c:pt idx="1165">
                  <c:v>36826</c:v>
                </c:pt>
                <c:pt idx="1166">
                  <c:v>36827</c:v>
                </c:pt>
                <c:pt idx="1167">
                  <c:v>36828</c:v>
                </c:pt>
                <c:pt idx="1168">
                  <c:v>36829</c:v>
                </c:pt>
                <c:pt idx="1169">
                  <c:v>36830</c:v>
                </c:pt>
                <c:pt idx="1170">
                  <c:v>36831</c:v>
                </c:pt>
                <c:pt idx="1171">
                  <c:v>36832</c:v>
                </c:pt>
                <c:pt idx="1172">
                  <c:v>36833</c:v>
                </c:pt>
                <c:pt idx="1173">
                  <c:v>36834</c:v>
                </c:pt>
                <c:pt idx="1174">
                  <c:v>36835</c:v>
                </c:pt>
                <c:pt idx="1175">
                  <c:v>36836</c:v>
                </c:pt>
                <c:pt idx="1176">
                  <c:v>36837</c:v>
                </c:pt>
                <c:pt idx="1177">
                  <c:v>36838</c:v>
                </c:pt>
                <c:pt idx="1178">
                  <c:v>36839</c:v>
                </c:pt>
                <c:pt idx="1179">
                  <c:v>36840</c:v>
                </c:pt>
                <c:pt idx="1180">
                  <c:v>36841</c:v>
                </c:pt>
                <c:pt idx="1181">
                  <c:v>36842</c:v>
                </c:pt>
                <c:pt idx="1182">
                  <c:v>36843</c:v>
                </c:pt>
                <c:pt idx="1183">
                  <c:v>36844</c:v>
                </c:pt>
                <c:pt idx="1184">
                  <c:v>36845</c:v>
                </c:pt>
                <c:pt idx="1185">
                  <c:v>36846</c:v>
                </c:pt>
                <c:pt idx="1186">
                  <c:v>36847</c:v>
                </c:pt>
                <c:pt idx="1187">
                  <c:v>36848</c:v>
                </c:pt>
                <c:pt idx="1188">
                  <c:v>36849</c:v>
                </c:pt>
                <c:pt idx="1189">
                  <c:v>36850</c:v>
                </c:pt>
                <c:pt idx="1190">
                  <c:v>36851</c:v>
                </c:pt>
                <c:pt idx="1191">
                  <c:v>36852</c:v>
                </c:pt>
                <c:pt idx="1192">
                  <c:v>36853</c:v>
                </c:pt>
                <c:pt idx="1193">
                  <c:v>36854</c:v>
                </c:pt>
                <c:pt idx="1194">
                  <c:v>36855</c:v>
                </c:pt>
                <c:pt idx="1195">
                  <c:v>36856</c:v>
                </c:pt>
                <c:pt idx="1196">
                  <c:v>36857</c:v>
                </c:pt>
                <c:pt idx="1197">
                  <c:v>36858</c:v>
                </c:pt>
                <c:pt idx="1198">
                  <c:v>36859</c:v>
                </c:pt>
                <c:pt idx="1199">
                  <c:v>36860</c:v>
                </c:pt>
                <c:pt idx="1200">
                  <c:v>36861</c:v>
                </c:pt>
                <c:pt idx="1201">
                  <c:v>36862</c:v>
                </c:pt>
                <c:pt idx="1202">
                  <c:v>36863</c:v>
                </c:pt>
                <c:pt idx="1203">
                  <c:v>36864</c:v>
                </c:pt>
                <c:pt idx="1204">
                  <c:v>36865</c:v>
                </c:pt>
                <c:pt idx="1205">
                  <c:v>36866</c:v>
                </c:pt>
                <c:pt idx="1206">
                  <c:v>36867</c:v>
                </c:pt>
                <c:pt idx="1207">
                  <c:v>36868</c:v>
                </c:pt>
                <c:pt idx="1208">
                  <c:v>36869</c:v>
                </c:pt>
                <c:pt idx="1209">
                  <c:v>36870</c:v>
                </c:pt>
                <c:pt idx="1210">
                  <c:v>36871</c:v>
                </c:pt>
                <c:pt idx="1211">
                  <c:v>36872</c:v>
                </c:pt>
                <c:pt idx="1212">
                  <c:v>36873</c:v>
                </c:pt>
                <c:pt idx="1213">
                  <c:v>36874</c:v>
                </c:pt>
                <c:pt idx="1214">
                  <c:v>36875</c:v>
                </c:pt>
                <c:pt idx="1215">
                  <c:v>36876</c:v>
                </c:pt>
                <c:pt idx="1216">
                  <c:v>36877</c:v>
                </c:pt>
                <c:pt idx="1217">
                  <c:v>36878</c:v>
                </c:pt>
                <c:pt idx="1218">
                  <c:v>36879</c:v>
                </c:pt>
                <c:pt idx="1219">
                  <c:v>36880</c:v>
                </c:pt>
                <c:pt idx="1220">
                  <c:v>36881</c:v>
                </c:pt>
                <c:pt idx="1221">
                  <c:v>36882</c:v>
                </c:pt>
                <c:pt idx="1222">
                  <c:v>36883</c:v>
                </c:pt>
                <c:pt idx="1223">
                  <c:v>36884</c:v>
                </c:pt>
                <c:pt idx="1224">
                  <c:v>36885</c:v>
                </c:pt>
                <c:pt idx="1225">
                  <c:v>36886</c:v>
                </c:pt>
                <c:pt idx="1226">
                  <c:v>36887</c:v>
                </c:pt>
                <c:pt idx="1227">
                  <c:v>36888</c:v>
                </c:pt>
                <c:pt idx="1228">
                  <c:v>36889</c:v>
                </c:pt>
                <c:pt idx="1229">
                  <c:v>36890</c:v>
                </c:pt>
                <c:pt idx="1230">
                  <c:v>36891</c:v>
                </c:pt>
                <c:pt idx="1231">
                  <c:v>36892</c:v>
                </c:pt>
                <c:pt idx="1232">
                  <c:v>36893</c:v>
                </c:pt>
                <c:pt idx="1233">
                  <c:v>36894</c:v>
                </c:pt>
                <c:pt idx="1234">
                  <c:v>36895</c:v>
                </c:pt>
                <c:pt idx="1235">
                  <c:v>36896</c:v>
                </c:pt>
                <c:pt idx="1236">
                  <c:v>36897</c:v>
                </c:pt>
                <c:pt idx="1237">
                  <c:v>36898</c:v>
                </c:pt>
                <c:pt idx="1238">
                  <c:v>36899</c:v>
                </c:pt>
                <c:pt idx="1239">
                  <c:v>36900</c:v>
                </c:pt>
                <c:pt idx="1240">
                  <c:v>36901</c:v>
                </c:pt>
                <c:pt idx="1241">
                  <c:v>36902</c:v>
                </c:pt>
                <c:pt idx="1242">
                  <c:v>36903</c:v>
                </c:pt>
                <c:pt idx="1243">
                  <c:v>36904</c:v>
                </c:pt>
                <c:pt idx="1244">
                  <c:v>36905</c:v>
                </c:pt>
                <c:pt idx="1245">
                  <c:v>36906</c:v>
                </c:pt>
                <c:pt idx="1246">
                  <c:v>36907</c:v>
                </c:pt>
                <c:pt idx="1247">
                  <c:v>36908</c:v>
                </c:pt>
                <c:pt idx="1248">
                  <c:v>36909</c:v>
                </c:pt>
                <c:pt idx="1249">
                  <c:v>36910</c:v>
                </c:pt>
                <c:pt idx="1250">
                  <c:v>36911</c:v>
                </c:pt>
                <c:pt idx="1251">
                  <c:v>36912</c:v>
                </c:pt>
                <c:pt idx="1252">
                  <c:v>36913</c:v>
                </c:pt>
                <c:pt idx="1253">
                  <c:v>36914</c:v>
                </c:pt>
                <c:pt idx="1254">
                  <c:v>36915</c:v>
                </c:pt>
                <c:pt idx="1255">
                  <c:v>36916</c:v>
                </c:pt>
                <c:pt idx="1256">
                  <c:v>36917</c:v>
                </c:pt>
                <c:pt idx="1257">
                  <c:v>36918</c:v>
                </c:pt>
                <c:pt idx="1258">
                  <c:v>36919</c:v>
                </c:pt>
                <c:pt idx="1259">
                  <c:v>36920</c:v>
                </c:pt>
                <c:pt idx="1260">
                  <c:v>36921</c:v>
                </c:pt>
                <c:pt idx="1261">
                  <c:v>36922</c:v>
                </c:pt>
                <c:pt idx="1262">
                  <c:v>36923</c:v>
                </c:pt>
                <c:pt idx="1263">
                  <c:v>36924</c:v>
                </c:pt>
                <c:pt idx="1264">
                  <c:v>36925</c:v>
                </c:pt>
                <c:pt idx="1265">
                  <c:v>36926</c:v>
                </c:pt>
                <c:pt idx="1266">
                  <c:v>36927</c:v>
                </c:pt>
                <c:pt idx="1267">
                  <c:v>36928</c:v>
                </c:pt>
                <c:pt idx="1268">
                  <c:v>36929</c:v>
                </c:pt>
                <c:pt idx="1269">
                  <c:v>36930</c:v>
                </c:pt>
                <c:pt idx="1270">
                  <c:v>36931</c:v>
                </c:pt>
                <c:pt idx="1271">
                  <c:v>36932</c:v>
                </c:pt>
                <c:pt idx="1272">
                  <c:v>36933</c:v>
                </c:pt>
                <c:pt idx="1273">
                  <c:v>36934</c:v>
                </c:pt>
                <c:pt idx="1274">
                  <c:v>36935</c:v>
                </c:pt>
                <c:pt idx="1275">
                  <c:v>36936</c:v>
                </c:pt>
                <c:pt idx="1276">
                  <c:v>36937</c:v>
                </c:pt>
                <c:pt idx="1277">
                  <c:v>36938</c:v>
                </c:pt>
                <c:pt idx="1278">
                  <c:v>36939</c:v>
                </c:pt>
                <c:pt idx="1279">
                  <c:v>36940</c:v>
                </c:pt>
                <c:pt idx="1280">
                  <c:v>36941</c:v>
                </c:pt>
                <c:pt idx="1281">
                  <c:v>36942</c:v>
                </c:pt>
                <c:pt idx="1282">
                  <c:v>36943</c:v>
                </c:pt>
                <c:pt idx="1283">
                  <c:v>36944</c:v>
                </c:pt>
                <c:pt idx="1284">
                  <c:v>36945</c:v>
                </c:pt>
                <c:pt idx="1285">
                  <c:v>36946</c:v>
                </c:pt>
                <c:pt idx="1286">
                  <c:v>36947</c:v>
                </c:pt>
                <c:pt idx="1287">
                  <c:v>36948</c:v>
                </c:pt>
                <c:pt idx="1288">
                  <c:v>36949</c:v>
                </c:pt>
                <c:pt idx="1289">
                  <c:v>36950</c:v>
                </c:pt>
                <c:pt idx="1290">
                  <c:v>36951</c:v>
                </c:pt>
                <c:pt idx="1291">
                  <c:v>36952</c:v>
                </c:pt>
                <c:pt idx="1292">
                  <c:v>36953</c:v>
                </c:pt>
                <c:pt idx="1293">
                  <c:v>36954</c:v>
                </c:pt>
                <c:pt idx="1294">
                  <c:v>36955</c:v>
                </c:pt>
                <c:pt idx="1295">
                  <c:v>36956</c:v>
                </c:pt>
                <c:pt idx="1296">
                  <c:v>36957</c:v>
                </c:pt>
                <c:pt idx="1297">
                  <c:v>36958</c:v>
                </c:pt>
                <c:pt idx="1298">
                  <c:v>36959</c:v>
                </c:pt>
                <c:pt idx="1299">
                  <c:v>36960</c:v>
                </c:pt>
                <c:pt idx="1300">
                  <c:v>36961</c:v>
                </c:pt>
                <c:pt idx="1301">
                  <c:v>36962</c:v>
                </c:pt>
                <c:pt idx="1302">
                  <c:v>36963</c:v>
                </c:pt>
                <c:pt idx="1303">
                  <c:v>36964</c:v>
                </c:pt>
                <c:pt idx="1304">
                  <c:v>36965</c:v>
                </c:pt>
                <c:pt idx="1305">
                  <c:v>36966</c:v>
                </c:pt>
                <c:pt idx="1306">
                  <c:v>36967</c:v>
                </c:pt>
                <c:pt idx="1307">
                  <c:v>36968</c:v>
                </c:pt>
                <c:pt idx="1308">
                  <c:v>36969</c:v>
                </c:pt>
                <c:pt idx="1309">
                  <c:v>36970</c:v>
                </c:pt>
                <c:pt idx="1310">
                  <c:v>36971</c:v>
                </c:pt>
                <c:pt idx="1311">
                  <c:v>36972</c:v>
                </c:pt>
                <c:pt idx="1312">
                  <c:v>36973</c:v>
                </c:pt>
                <c:pt idx="1313">
                  <c:v>36974</c:v>
                </c:pt>
                <c:pt idx="1314">
                  <c:v>36975</c:v>
                </c:pt>
                <c:pt idx="1315">
                  <c:v>36976</c:v>
                </c:pt>
                <c:pt idx="1316">
                  <c:v>36977</c:v>
                </c:pt>
                <c:pt idx="1317">
                  <c:v>36978</c:v>
                </c:pt>
                <c:pt idx="1318">
                  <c:v>36979</c:v>
                </c:pt>
                <c:pt idx="1319">
                  <c:v>36980</c:v>
                </c:pt>
                <c:pt idx="1320">
                  <c:v>36981</c:v>
                </c:pt>
                <c:pt idx="1321">
                  <c:v>36982</c:v>
                </c:pt>
                <c:pt idx="1322">
                  <c:v>36983</c:v>
                </c:pt>
                <c:pt idx="1323">
                  <c:v>36984</c:v>
                </c:pt>
                <c:pt idx="1324">
                  <c:v>36985</c:v>
                </c:pt>
                <c:pt idx="1325">
                  <c:v>36986</c:v>
                </c:pt>
                <c:pt idx="1326">
                  <c:v>36987</c:v>
                </c:pt>
                <c:pt idx="1327">
                  <c:v>36988</c:v>
                </c:pt>
                <c:pt idx="1328">
                  <c:v>36989</c:v>
                </c:pt>
                <c:pt idx="1329">
                  <c:v>36990</c:v>
                </c:pt>
                <c:pt idx="1330">
                  <c:v>36991</c:v>
                </c:pt>
                <c:pt idx="1331">
                  <c:v>36992</c:v>
                </c:pt>
                <c:pt idx="1332">
                  <c:v>36993</c:v>
                </c:pt>
                <c:pt idx="1333">
                  <c:v>36994</c:v>
                </c:pt>
                <c:pt idx="1334">
                  <c:v>36995</c:v>
                </c:pt>
                <c:pt idx="1335">
                  <c:v>36996</c:v>
                </c:pt>
                <c:pt idx="1336">
                  <c:v>36997</c:v>
                </c:pt>
                <c:pt idx="1337">
                  <c:v>36998</c:v>
                </c:pt>
                <c:pt idx="1338">
                  <c:v>36999</c:v>
                </c:pt>
                <c:pt idx="1339">
                  <c:v>37000</c:v>
                </c:pt>
                <c:pt idx="1340">
                  <c:v>37001</c:v>
                </c:pt>
                <c:pt idx="1341">
                  <c:v>37002</c:v>
                </c:pt>
                <c:pt idx="1342">
                  <c:v>37003</c:v>
                </c:pt>
                <c:pt idx="1343">
                  <c:v>37004</c:v>
                </c:pt>
                <c:pt idx="1344">
                  <c:v>37005</c:v>
                </c:pt>
                <c:pt idx="1345">
                  <c:v>37006</c:v>
                </c:pt>
                <c:pt idx="1346">
                  <c:v>37007</c:v>
                </c:pt>
                <c:pt idx="1347">
                  <c:v>37008</c:v>
                </c:pt>
                <c:pt idx="1348">
                  <c:v>37009</c:v>
                </c:pt>
                <c:pt idx="1349">
                  <c:v>37010</c:v>
                </c:pt>
                <c:pt idx="1350">
                  <c:v>37011</c:v>
                </c:pt>
                <c:pt idx="1351">
                  <c:v>37012</c:v>
                </c:pt>
                <c:pt idx="1352">
                  <c:v>37013</c:v>
                </c:pt>
                <c:pt idx="1353">
                  <c:v>37014</c:v>
                </c:pt>
                <c:pt idx="1354">
                  <c:v>37015</c:v>
                </c:pt>
                <c:pt idx="1355">
                  <c:v>37016</c:v>
                </c:pt>
                <c:pt idx="1356">
                  <c:v>37017</c:v>
                </c:pt>
                <c:pt idx="1357">
                  <c:v>37018</c:v>
                </c:pt>
                <c:pt idx="1358">
                  <c:v>37019</c:v>
                </c:pt>
                <c:pt idx="1359">
                  <c:v>37020</c:v>
                </c:pt>
                <c:pt idx="1360">
                  <c:v>37021</c:v>
                </c:pt>
                <c:pt idx="1361">
                  <c:v>37022</c:v>
                </c:pt>
                <c:pt idx="1362">
                  <c:v>37023</c:v>
                </c:pt>
                <c:pt idx="1363">
                  <c:v>37024</c:v>
                </c:pt>
                <c:pt idx="1364">
                  <c:v>37025</c:v>
                </c:pt>
                <c:pt idx="1365">
                  <c:v>37026</c:v>
                </c:pt>
                <c:pt idx="1366">
                  <c:v>37027</c:v>
                </c:pt>
                <c:pt idx="1367">
                  <c:v>37028</c:v>
                </c:pt>
                <c:pt idx="1368">
                  <c:v>37029</c:v>
                </c:pt>
                <c:pt idx="1369">
                  <c:v>37030</c:v>
                </c:pt>
                <c:pt idx="1370">
                  <c:v>37031</c:v>
                </c:pt>
                <c:pt idx="1371">
                  <c:v>37032</c:v>
                </c:pt>
                <c:pt idx="1372">
                  <c:v>37033</c:v>
                </c:pt>
                <c:pt idx="1373">
                  <c:v>37034</c:v>
                </c:pt>
                <c:pt idx="1374">
                  <c:v>37035</c:v>
                </c:pt>
                <c:pt idx="1375">
                  <c:v>37036</c:v>
                </c:pt>
                <c:pt idx="1376">
                  <c:v>37037</c:v>
                </c:pt>
                <c:pt idx="1377">
                  <c:v>37038</c:v>
                </c:pt>
                <c:pt idx="1378">
                  <c:v>37039</c:v>
                </c:pt>
                <c:pt idx="1379">
                  <c:v>37040</c:v>
                </c:pt>
                <c:pt idx="1380">
                  <c:v>37041</c:v>
                </c:pt>
                <c:pt idx="1381">
                  <c:v>37042</c:v>
                </c:pt>
                <c:pt idx="1382">
                  <c:v>37043</c:v>
                </c:pt>
                <c:pt idx="1383">
                  <c:v>37044</c:v>
                </c:pt>
                <c:pt idx="1384">
                  <c:v>37045</c:v>
                </c:pt>
                <c:pt idx="1385">
                  <c:v>37046</c:v>
                </c:pt>
                <c:pt idx="1386">
                  <c:v>37047</c:v>
                </c:pt>
                <c:pt idx="1387">
                  <c:v>37048</c:v>
                </c:pt>
                <c:pt idx="1388">
                  <c:v>37049</c:v>
                </c:pt>
                <c:pt idx="1389">
                  <c:v>37050</c:v>
                </c:pt>
                <c:pt idx="1390">
                  <c:v>37051</c:v>
                </c:pt>
                <c:pt idx="1391">
                  <c:v>37052</c:v>
                </c:pt>
                <c:pt idx="1392">
                  <c:v>37053</c:v>
                </c:pt>
                <c:pt idx="1393">
                  <c:v>37054</c:v>
                </c:pt>
                <c:pt idx="1394">
                  <c:v>37055</c:v>
                </c:pt>
                <c:pt idx="1395">
                  <c:v>37056</c:v>
                </c:pt>
                <c:pt idx="1396">
                  <c:v>37057</c:v>
                </c:pt>
                <c:pt idx="1397">
                  <c:v>37058</c:v>
                </c:pt>
                <c:pt idx="1398">
                  <c:v>37059</c:v>
                </c:pt>
                <c:pt idx="1399">
                  <c:v>37060</c:v>
                </c:pt>
                <c:pt idx="1400">
                  <c:v>37061</c:v>
                </c:pt>
                <c:pt idx="1401">
                  <c:v>37062</c:v>
                </c:pt>
                <c:pt idx="1402">
                  <c:v>37063</c:v>
                </c:pt>
                <c:pt idx="1403">
                  <c:v>37064</c:v>
                </c:pt>
                <c:pt idx="1404">
                  <c:v>37065</c:v>
                </c:pt>
                <c:pt idx="1405">
                  <c:v>37066</c:v>
                </c:pt>
                <c:pt idx="1406">
                  <c:v>37067</c:v>
                </c:pt>
                <c:pt idx="1407">
                  <c:v>37068</c:v>
                </c:pt>
                <c:pt idx="1408">
                  <c:v>37069</c:v>
                </c:pt>
                <c:pt idx="1409">
                  <c:v>37070</c:v>
                </c:pt>
                <c:pt idx="1410">
                  <c:v>37071</c:v>
                </c:pt>
                <c:pt idx="1411">
                  <c:v>37072</c:v>
                </c:pt>
                <c:pt idx="1412">
                  <c:v>37073</c:v>
                </c:pt>
                <c:pt idx="1413">
                  <c:v>37074</c:v>
                </c:pt>
                <c:pt idx="1414">
                  <c:v>37075</c:v>
                </c:pt>
                <c:pt idx="1415">
                  <c:v>37076</c:v>
                </c:pt>
                <c:pt idx="1416">
                  <c:v>37077</c:v>
                </c:pt>
                <c:pt idx="1417">
                  <c:v>37078</c:v>
                </c:pt>
                <c:pt idx="1418">
                  <c:v>37079</c:v>
                </c:pt>
                <c:pt idx="1419">
                  <c:v>37080</c:v>
                </c:pt>
                <c:pt idx="1420">
                  <c:v>37081</c:v>
                </c:pt>
                <c:pt idx="1421">
                  <c:v>37082</c:v>
                </c:pt>
                <c:pt idx="1422">
                  <c:v>37083</c:v>
                </c:pt>
                <c:pt idx="1423">
                  <c:v>37084</c:v>
                </c:pt>
                <c:pt idx="1424">
                  <c:v>37085</c:v>
                </c:pt>
                <c:pt idx="1425">
                  <c:v>37086</c:v>
                </c:pt>
                <c:pt idx="1426">
                  <c:v>37087</c:v>
                </c:pt>
                <c:pt idx="1427">
                  <c:v>37088</c:v>
                </c:pt>
                <c:pt idx="1428">
                  <c:v>37089</c:v>
                </c:pt>
                <c:pt idx="1429">
                  <c:v>37090</c:v>
                </c:pt>
                <c:pt idx="1430">
                  <c:v>37091</c:v>
                </c:pt>
                <c:pt idx="1431">
                  <c:v>37092</c:v>
                </c:pt>
                <c:pt idx="1432">
                  <c:v>37093</c:v>
                </c:pt>
                <c:pt idx="1433">
                  <c:v>37094</c:v>
                </c:pt>
                <c:pt idx="1434">
                  <c:v>37095</c:v>
                </c:pt>
                <c:pt idx="1435">
                  <c:v>37096</c:v>
                </c:pt>
                <c:pt idx="1436">
                  <c:v>37097</c:v>
                </c:pt>
                <c:pt idx="1437">
                  <c:v>37098</c:v>
                </c:pt>
                <c:pt idx="1438">
                  <c:v>37099</c:v>
                </c:pt>
                <c:pt idx="1439">
                  <c:v>37100</c:v>
                </c:pt>
                <c:pt idx="1440">
                  <c:v>37101</c:v>
                </c:pt>
                <c:pt idx="1441">
                  <c:v>37102</c:v>
                </c:pt>
                <c:pt idx="1442">
                  <c:v>37103</c:v>
                </c:pt>
                <c:pt idx="1443">
                  <c:v>37104</c:v>
                </c:pt>
                <c:pt idx="1444">
                  <c:v>37105</c:v>
                </c:pt>
                <c:pt idx="1445">
                  <c:v>37106</c:v>
                </c:pt>
                <c:pt idx="1446">
                  <c:v>37107</c:v>
                </c:pt>
                <c:pt idx="1447">
                  <c:v>37108</c:v>
                </c:pt>
                <c:pt idx="1448">
                  <c:v>37109</c:v>
                </c:pt>
                <c:pt idx="1449">
                  <c:v>37110</c:v>
                </c:pt>
                <c:pt idx="1450">
                  <c:v>37111</c:v>
                </c:pt>
                <c:pt idx="1451">
                  <c:v>37112</c:v>
                </c:pt>
                <c:pt idx="1452">
                  <c:v>37113</c:v>
                </c:pt>
                <c:pt idx="1453">
                  <c:v>37114</c:v>
                </c:pt>
                <c:pt idx="1454">
                  <c:v>37115</c:v>
                </c:pt>
                <c:pt idx="1455">
                  <c:v>37116</c:v>
                </c:pt>
                <c:pt idx="1456">
                  <c:v>37117</c:v>
                </c:pt>
                <c:pt idx="1457">
                  <c:v>37118</c:v>
                </c:pt>
                <c:pt idx="1458">
                  <c:v>37119</c:v>
                </c:pt>
                <c:pt idx="1459">
                  <c:v>37120</c:v>
                </c:pt>
                <c:pt idx="1460">
                  <c:v>37121</c:v>
                </c:pt>
                <c:pt idx="1461">
                  <c:v>37122</c:v>
                </c:pt>
                <c:pt idx="1462">
                  <c:v>37123</c:v>
                </c:pt>
                <c:pt idx="1463">
                  <c:v>37124</c:v>
                </c:pt>
                <c:pt idx="1464">
                  <c:v>37125</c:v>
                </c:pt>
                <c:pt idx="1465">
                  <c:v>37126</c:v>
                </c:pt>
                <c:pt idx="1466">
                  <c:v>37127</c:v>
                </c:pt>
                <c:pt idx="1467">
                  <c:v>37128</c:v>
                </c:pt>
                <c:pt idx="1468">
                  <c:v>37129</c:v>
                </c:pt>
                <c:pt idx="1469">
                  <c:v>37130</c:v>
                </c:pt>
                <c:pt idx="1470">
                  <c:v>37131</c:v>
                </c:pt>
                <c:pt idx="1471">
                  <c:v>37132</c:v>
                </c:pt>
                <c:pt idx="1472">
                  <c:v>37133</c:v>
                </c:pt>
                <c:pt idx="1473">
                  <c:v>37134</c:v>
                </c:pt>
                <c:pt idx="1474">
                  <c:v>37135</c:v>
                </c:pt>
                <c:pt idx="1475">
                  <c:v>37136</c:v>
                </c:pt>
                <c:pt idx="1476">
                  <c:v>37137</c:v>
                </c:pt>
                <c:pt idx="1477">
                  <c:v>37138</c:v>
                </c:pt>
                <c:pt idx="1478">
                  <c:v>37139</c:v>
                </c:pt>
                <c:pt idx="1479">
                  <c:v>37140</c:v>
                </c:pt>
                <c:pt idx="1480">
                  <c:v>37141</c:v>
                </c:pt>
                <c:pt idx="1481">
                  <c:v>37142</c:v>
                </c:pt>
                <c:pt idx="1482">
                  <c:v>37143</c:v>
                </c:pt>
                <c:pt idx="1483">
                  <c:v>37144</c:v>
                </c:pt>
                <c:pt idx="1484">
                  <c:v>37145</c:v>
                </c:pt>
                <c:pt idx="1485">
                  <c:v>37146</c:v>
                </c:pt>
                <c:pt idx="1486">
                  <c:v>37147</c:v>
                </c:pt>
                <c:pt idx="1487">
                  <c:v>37148</c:v>
                </c:pt>
                <c:pt idx="1488">
                  <c:v>37149</c:v>
                </c:pt>
                <c:pt idx="1489">
                  <c:v>37150</c:v>
                </c:pt>
                <c:pt idx="1490">
                  <c:v>37151</c:v>
                </c:pt>
                <c:pt idx="1491">
                  <c:v>37152</c:v>
                </c:pt>
                <c:pt idx="1492">
                  <c:v>37153</c:v>
                </c:pt>
                <c:pt idx="1493">
                  <c:v>37154</c:v>
                </c:pt>
                <c:pt idx="1494">
                  <c:v>37155</c:v>
                </c:pt>
                <c:pt idx="1495">
                  <c:v>37156</c:v>
                </c:pt>
                <c:pt idx="1496">
                  <c:v>37157</c:v>
                </c:pt>
                <c:pt idx="1497">
                  <c:v>37158</c:v>
                </c:pt>
                <c:pt idx="1498">
                  <c:v>37159</c:v>
                </c:pt>
                <c:pt idx="1499">
                  <c:v>37160</c:v>
                </c:pt>
                <c:pt idx="1500">
                  <c:v>37161</c:v>
                </c:pt>
                <c:pt idx="1501">
                  <c:v>37162</c:v>
                </c:pt>
                <c:pt idx="1502">
                  <c:v>37163</c:v>
                </c:pt>
                <c:pt idx="1503">
                  <c:v>37164</c:v>
                </c:pt>
                <c:pt idx="1504">
                  <c:v>37165</c:v>
                </c:pt>
                <c:pt idx="1505">
                  <c:v>37166</c:v>
                </c:pt>
                <c:pt idx="1506">
                  <c:v>37167</c:v>
                </c:pt>
                <c:pt idx="1507">
                  <c:v>37168</c:v>
                </c:pt>
                <c:pt idx="1508">
                  <c:v>37169</c:v>
                </c:pt>
                <c:pt idx="1509">
                  <c:v>37170</c:v>
                </c:pt>
                <c:pt idx="1510">
                  <c:v>37171</c:v>
                </c:pt>
                <c:pt idx="1511">
                  <c:v>37172</c:v>
                </c:pt>
                <c:pt idx="1512">
                  <c:v>37173</c:v>
                </c:pt>
                <c:pt idx="1513">
                  <c:v>37174</c:v>
                </c:pt>
                <c:pt idx="1514">
                  <c:v>37175</c:v>
                </c:pt>
                <c:pt idx="1515">
                  <c:v>37176</c:v>
                </c:pt>
                <c:pt idx="1516">
                  <c:v>37177</c:v>
                </c:pt>
                <c:pt idx="1517">
                  <c:v>37178</c:v>
                </c:pt>
                <c:pt idx="1518">
                  <c:v>37179</c:v>
                </c:pt>
                <c:pt idx="1519">
                  <c:v>37180</c:v>
                </c:pt>
                <c:pt idx="1520">
                  <c:v>37181</c:v>
                </c:pt>
                <c:pt idx="1521">
                  <c:v>37182</c:v>
                </c:pt>
                <c:pt idx="1522">
                  <c:v>37183</c:v>
                </c:pt>
                <c:pt idx="1523">
                  <c:v>37184</c:v>
                </c:pt>
                <c:pt idx="1524">
                  <c:v>37185</c:v>
                </c:pt>
                <c:pt idx="1525">
                  <c:v>37186</c:v>
                </c:pt>
                <c:pt idx="1526">
                  <c:v>37187</c:v>
                </c:pt>
                <c:pt idx="1527">
                  <c:v>37188</c:v>
                </c:pt>
                <c:pt idx="1528">
                  <c:v>37189</c:v>
                </c:pt>
                <c:pt idx="1529">
                  <c:v>37190</c:v>
                </c:pt>
                <c:pt idx="1530">
                  <c:v>37191</c:v>
                </c:pt>
                <c:pt idx="1531">
                  <c:v>37192</c:v>
                </c:pt>
                <c:pt idx="1532">
                  <c:v>37193</c:v>
                </c:pt>
                <c:pt idx="1533">
                  <c:v>37194</c:v>
                </c:pt>
                <c:pt idx="1534">
                  <c:v>37195</c:v>
                </c:pt>
                <c:pt idx="1535">
                  <c:v>37196</c:v>
                </c:pt>
                <c:pt idx="1536">
                  <c:v>37197</c:v>
                </c:pt>
                <c:pt idx="1537">
                  <c:v>37198</c:v>
                </c:pt>
                <c:pt idx="1538">
                  <c:v>37199</c:v>
                </c:pt>
                <c:pt idx="1539">
                  <c:v>37200</c:v>
                </c:pt>
                <c:pt idx="1540">
                  <c:v>37201</c:v>
                </c:pt>
                <c:pt idx="1541">
                  <c:v>37202</c:v>
                </c:pt>
                <c:pt idx="1542">
                  <c:v>37203</c:v>
                </c:pt>
                <c:pt idx="1543">
                  <c:v>37204</c:v>
                </c:pt>
                <c:pt idx="1544">
                  <c:v>37205</c:v>
                </c:pt>
                <c:pt idx="1545">
                  <c:v>37206</c:v>
                </c:pt>
                <c:pt idx="1546">
                  <c:v>37207</c:v>
                </c:pt>
                <c:pt idx="1547">
                  <c:v>37208</c:v>
                </c:pt>
                <c:pt idx="1548">
                  <c:v>37209</c:v>
                </c:pt>
                <c:pt idx="1549">
                  <c:v>37210</c:v>
                </c:pt>
                <c:pt idx="1550">
                  <c:v>37211</c:v>
                </c:pt>
                <c:pt idx="1551">
                  <c:v>37212</c:v>
                </c:pt>
                <c:pt idx="1552">
                  <c:v>37213</c:v>
                </c:pt>
                <c:pt idx="1553">
                  <c:v>37214</c:v>
                </c:pt>
                <c:pt idx="1554">
                  <c:v>37215</c:v>
                </c:pt>
                <c:pt idx="1555">
                  <c:v>37216</c:v>
                </c:pt>
                <c:pt idx="1556">
                  <c:v>37217</c:v>
                </c:pt>
                <c:pt idx="1557">
                  <c:v>37218</c:v>
                </c:pt>
                <c:pt idx="1558">
                  <c:v>37219</c:v>
                </c:pt>
                <c:pt idx="1559">
                  <c:v>37220</c:v>
                </c:pt>
                <c:pt idx="1560">
                  <c:v>37221</c:v>
                </c:pt>
                <c:pt idx="1561">
                  <c:v>37222</c:v>
                </c:pt>
                <c:pt idx="1562">
                  <c:v>37223</c:v>
                </c:pt>
                <c:pt idx="1563">
                  <c:v>37224</c:v>
                </c:pt>
                <c:pt idx="1564">
                  <c:v>37225</c:v>
                </c:pt>
                <c:pt idx="1565">
                  <c:v>37226</c:v>
                </c:pt>
                <c:pt idx="1566">
                  <c:v>37227</c:v>
                </c:pt>
                <c:pt idx="1567">
                  <c:v>37228</c:v>
                </c:pt>
                <c:pt idx="1568">
                  <c:v>37229</c:v>
                </c:pt>
                <c:pt idx="1569">
                  <c:v>37230</c:v>
                </c:pt>
                <c:pt idx="1570">
                  <c:v>37231</c:v>
                </c:pt>
                <c:pt idx="1571">
                  <c:v>37232</c:v>
                </c:pt>
                <c:pt idx="1572">
                  <c:v>37233</c:v>
                </c:pt>
                <c:pt idx="1573">
                  <c:v>37234</c:v>
                </c:pt>
                <c:pt idx="1574">
                  <c:v>37235</c:v>
                </c:pt>
                <c:pt idx="1575">
                  <c:v>37236</c:v>
                </c:pt>
                <c:pt idx="1576">
                  <c:v>37237</c:v>
                </c:pt>
                <c:pt idx="1577">
                  <c:v>37238</c:v>
                </c:pt>
                <c:pt idx="1578">
                  <c:v>37239</c:v>
                </c:pt>
                <c:pt idx="1579">
                  <c:v>37240</c:v>
                </c:pt>
                <c:pt idx="1580">
                  <c:v>37241</c:v>
                </c:pt>
                <c:pt idx="1581">
                  <c:v>37242</c:v>
                </c:pt>
                <c:pt idx="1582">
                  <c:v>37243</c:v>
                </c:pt>
                <c:pt idx="1583">
                  <c:v>37244</c:v>
                </c:pt>
                <c:pt idx="1584">
                  <c:v>37245</c:v>
                </c:pt>
                <c:pt idx="1585">
                  <c:v>37246</c:v>
                </c:pt>
                <c:pt idx="1586">
                  <c:v>37247</c:v>
                </c:pt>
                <c:pt idx="1587">
                  <c:v>37248</c:v>
                </c:pt>
                <c:pt idx="1588">
                  <c:v>37249</c:v>
                </c:pt>
                <c:pt idx="1589">
                  <c:v>37250</c:v>
                </c:pt>
                <c:pt idx="1590">
                  <c:v>37251</c:v>
                </c:pt>
                <c:pt idx="1591">
                  <c:v>37252</c:v>
                </c:pt>
                <c:pt idx="1592">
                  <c:v>37253</c:v>
                </c:pt>
                <c:pt idx="1593">
                  <c:v>37254</c:v>
                </c:pt>
                <c:pt idx="1594">
                  <c:v>37255</c:v>
                </c:pt>
                <c:pt idx="1595">
                  <c:v>37256</c:v>
                </c:pt>
                <c:pt idx="1596">
                  <c:v>37257</c:v>
                </c:pt>
                <c:pt idx="1597">
                  <c:v>37258</c:v>
                </c:pt>
                <c:pt idx="1598">
                  <c:v>37259</c:v>
                </c:pt>
                <c:pt idx="1599">
                  <c:v>37260</c:v>
                </c:pt>
                <c:pt idx="1600">
                  <c:v>37261</c:v>
                </c:pt>
                <c:pt idx="1601">
                  <c:v>37262</c:v>
                </c:pt>
                <c:pt idx="1602">
                  <c:v>37263</c:v>
                </c:pt>
                <c:pt idx="1603">
                  <c:v>37264</c:v>
                </c:pt>
                <c:pt idx="1604">
                  <c:v>37265</c:v>
                </c:pt>
                <c:pt idx="1605">
                  <c:v>37266</c:v>
                </c:pt>
                <c:pt idx="1606">
                  <c:v>37267</c:v>
                </c:pt>
                <c:pt idx="1607">
                  <c:v>37268</c:v>
                </c:pt>
                <c:pt idx="1608">
                  <c:v>37269</c:v>
                </c:pt>
                <c:pt idx="1609">
                  <c:v>37270</c:v>
                </c:pt>
                <c:pt idx="1610">
                  <c:v>37271</c:v>
                </c:pt>
                <c:pt idx="1611">
                  <c:v>37272</c:v>
                </c:pt>
                <c:pt idx="1612">
                  <c:v>37273</c:v>
                </c:pt>
                <c:pt idx="1613">
                  <c:v>37274</c:v>
                </c:pt>
                <c:pt idx="1614">
                  <c:v>37275</c:v>
                </c:pt>
                <c:pt idx="1615">
                  <c:v>37276</c:v>
                </c:pt>
                <c:pt idx="1616">
                  <c:v>37277</c:v>
                </c:pt>
                <c:pt idx="1617">
                  <c:v>37278</c:v>
                </c:pt>
                <c:pt idx="1618">
                  <c:v>37279</c:v>
                </c:pt>
                <c:pt idx="1619">
                  <c:v>37280</c:v>
                </c:pt>
                <c:pt idx="1620">
                  <c:v>37281</c:v>
                </c:pt>
                <c:pt idx="1621">
                  <c:v>37282</c:v>
                </c:pt>
                <c:pt idx="1622">
                  <c:v>37283</c:v>
                </c:pt>
                <c:pt idx="1623">
                  <c:v>37284</c:v>
                </c:pt>
                <c:pt idx="1624">
                  <c:v>37285</c:v>
                </c:pt>
                <c:pt idx="1625">
                  <c:v>37286</c:v>
                </c:pt>
                <c:pt idx="1626">
                  <c:v>37287</c:v>
                </c:pt>
                <c:pt idx="1627">
                  <c:v>37288</c:v>
                </c:pt>
                <c:pt idx="1628">
                  <c:v>37289</c:v>
                </c:pt>
                <c:pt idx="1629">
                  <c:v>37290</c:v>
                </c:pt>
                <c:pt idx="1630">
                  <c:v>37291</c:v>
                </c:pt>
                <c:pt idx="1631">
                  <c:v>37292</c:v>
                </c:pt>
                <c:pt idx="1632">
                  <c:v>37293</c:v>
                </c:pt>
                <c:pt idx="1633">
                  <c:v>37294</c:v>
                </c:pt>
                <c:pt idx="1634">
                  <c:v>37295</c:v>
                </c:pt>
                <c:pt idx="1635">
                  <c:v>37296</c:v>
                </c:pt>
                <c:pt idx="1636">
                  <c:v>37297</c:v>
                </c:pt>
                <c:pt idx="1637">
                  <c:v>37298</c:v>
                </c:pt>
                <c:pt idx="1638">
                  <c:v>37299</c:v>
                </c:pt>
                <c:pt idx="1639">
                  <c:v>37300</c:v>
                </c:pt>
                <c:pt idx="1640">
                  <c:v>37301</c:v>
                </c:pt>
                <c:pt idx="1641">
                  <c:v>37302</c:v>
                </c:pt>
                <c:pt idx="1642">
                  <c:v>37303</c:v>
                </c:pt>
                <c:pt idx="1643">
                  <c:v>37304</c:v>
                </c:pt>
                <c:pt idx="1644">
                  <c:v>37305</c:v>
                </c:pt>
                <c:pt idx="1645">
                  <c:v>37306</c:v>
                </c:pt>
                <c:pt idx="1646">
                  <c:v>37307</c:v>
                </c:pt>
                <c:pt idx="1647">
                  <c:v>37308</c:v>
                </c:pt>
                <c:pt idx="1648">
                  <c:v>37309</c:v>
                </c:pt>
                <c:pt idx="1649">
                  <c:v>37310</c:v>
                </c:pt>
                <c:pt idx="1650">
                  <c:v>37311</c:v>
                </c:pt>
                <c:pt idx="1651">
                  <c:v>37312</c:v>
                </c:pt>
                <c:pt idx="1652">
                  <c:v>37313</c:v>
                </c:pt>
                <c:pt idx="1653">
                  <c:v>37314</c:v>
                </c:pt>
                <c:pt idx="1654">
                  <c:v>37315</c:v>
                </c:pt>
                <c:pt idx="1655">
                  <c:v>37316</c:v>
                </c:pt>
                <c:pt idx="1656">
                  <c:v>37317</c:v>
                </c:pt>
                <c:pt idx="1657">
                  <c:v>37318</c:v>
                </c:pt>
                <c:pt idx="1658">
                  <c:v>37319</c:v>
                </c:pt>
                <c:pt idx="1659">
                  <c:v>37320</c:v>
                </c:pt>
                <c:pt idx="1660">
                  <c:v>37321</c:v>
                </c:pt>
                <c:pt idx="1661">
                  <c:v>37322</c:v>
                </c:pt>
                <c:pt idx="1662">
                  <c:v>37323</c:v>
                </c:pt>
                <c:pt idx="1663">
                  <c:v>37324</c:v>
                </c:pt>
                <c:pt idx="1664">
                  <c:v>37325</c:v>
                </c:pt>
                <c:pt idx="1665">
                  <c:v>37326</c:v>
                </c:pt>
                <c:pt idx="1666">
                  <c:v>37327</c:v>
                </c:pt>
                <c:pt idx="1667">
                  <c:v>37328</c:v>
                </c:pt>
                <c:pt idx="1668">
                  <c:v>37329</c:v>
                </c:pt>
                <c:pt idx="1669">
                  <c:v>37330</c:v>
                </c:pt>
                <c:pt idx="1670">
                  <c:v>37331</c:v>
                </c:pt>
                <c:pt idx="1671">
                  <c:v>37332</c:v>
                </c:pt>
                <c:pt idx="1672">
                  <c:v>37333</c:v>
                </c:pt>
                <c:pt idx="1673">
                  <c:v>37334</c:v>
                </c:pt>
                <c:pt idx="1674">
                  <c:v>37335</c:v>
                </c:pt>
                <c:pt idx="1675">
                  <c:v>37336</c:v>
                </c:pt>
                <c:pt idx="1676">
                  <c:v>37337</c:v>
                </c:pt>
                <c:pt idx="1677">
                  <c:v>37338</c:v>
                </c:pt>
                <c:pt idx="1678">
                  <c:v>37339</c:v>
                </c:pt>
                <c:pt idx="1679">
                  <c:v>37340</c:v>
                </c:pt>
                <c:pt idx="1680">
                  <c:v>37341</c:v>
                </c:pt>
                <c:pt idx="1681">
                  <c:v>37342</c:v>
                </c:pt>
                <c:pt idx="1682">
                  <c:v>37343</c:v>
                </c:pt>
                <c:pt idx="1683">
                  <c:v>37344</c:v>
                </c:pt>
                <c:pt idx="1684">
                  <c:v>37345</c:v>
                </c:pt>
                <c:pt idx="1685">
                  <c:v>37346</c:v>
                </c:pt>
                <c:pt idx="1686">
                  <c:v>37347</c:v>
                </c:pt>
                <c:pt idx="1687">
                  <c:v>37348</c:v>
                </c:pt>
                <c:pt idx="1688">
                  <c:v>37349</c:v>
                </c:pt>
                <c:pt idx="1689">
                  <c:v>37350</c:v>
                </c:pt>
                <c:pt idx="1690">
                  <c:v>37351</c:v>
                </c:pt>
                <c:pt idx="1691">
                  <c:v>37352</c:v>
                </c:pt>
                <c:pt idx="1692">
                  <c:v>37353</c:v>
                </c:pt>
                <c:pt idx="1693">
                  <c:v>37354</c:v>
                </c:pt>
                <c:pt idx="1694">
                  <c:v>37355</c:v>
                </c:pt>
                <c:pt idx="1695">
                  <c:v>37356</c:v>
                </c:pt>
                <c:pt idx="1696">
                  <c:v>37357</c:v>
                </c:pt>
                <c:pt idx="1697">
                  <c:v>37358</c:v>
                </c:pt>
                <c:pt idx="1698">
                  <c:v>37359</c:v>
                </c:pt>
                <c:pt idx="1699">
                  <c:v>37360</c:v>
                </c:pt>
                <c:pt idx="1700">
                  <c:v>37361</c:v>
                </c:pt>
                <c:pt idx="1701">
                  <c:v>37362</c:v>
                </c:pt>
                <c:pt idx="1702">
                  <c:v>37363</c:v>
                </c:pt>
                <c:pt idx="1703">
                  <c:v>37364</c:v>
                </c:pt>
                <c:pt idx="1704">
                  <c:v>37365</c:v>
                </c:pt>
                <c:pt idx="1705">
                  <c:v>37366</c:v>
                </c:pt>
                <c:pt idx="1706">
                  <c:v>37367</c:v>
                </c:pt>
                <c:pt idx="1707">
                  <c:v>37368</c:v>
                </c:pt>
                <c:pt idx="1708">
                  <c:v>37369</c:v>
                </c:pt>
                <c:pt idx="1709">
                  <c:v>37370</c:v>
                </c:pt>
                <c:pt idx="1710">
                  <c:v>37371</c:v>
                </c:pt>
                <c:pt idx="1711">
                  <c:v>37372</c:v>
                </c:pt>
                <c:pt idx="1712">
                  <c:v>37373</c:v>
                </c:pt>
                <c:pt idx="1713">
                  <c:v>37374</c:v>
                </c:pt>
                <c:pt idx="1714">
                  <c:v>37375</c:v>
                </c:pt>
                <c:pt idx="1715">
                  <c:v>37376</c:v>
                </c:pt>
                <c:pt idx="1716">
                  <c:v>37377</c:v>
                </c:pt>
                <c:pt idx="1717">
                  <c:v>37378</c:v>
                </c:pt>
                <c:pt idx="1718">
                  <c:v>37379</c:v>
                </c:pt>
                <c:pt idx="1719">
                  <c:v>37380</c:v>
                </c:pt>
                <c:pt idx="1720">
                  <c:v>37381</c:v>
                </c:pt>
                <c:pt idx="1721">
                  <c:v>37382</c:v>
                </c:pt>
                <c:pt idx="1722">
                  <c:v>37383</c:v>
                </c:pt>
                <c:pt idx="1723">
                  <c:v>37384</c:v>
                </c:pt>
                <c:pt idx="1724">
                  <c:v>37385</c:v>
                </c:pt>
                <c:pt idx="1725">
                  <c:v>37386</c:v>
                </c:pt>
                <c:pt idx="1726">
                  <c:v>37387</c:v>
                </c:pt>
                <c:pt idx="1727">
                  <c:v>37388</c:v>
                </c:pt>
                <c:pt idx="1728">
                  <c:v>37389</c:v>
                </c:pt>
                <c:pt idx="1729">
                  <c:v>37390</c:v>
                </c:pt>
                <c:pt idx="1730">
                  <c:v>37391</c:v>
                </c:pt>
                <c:pt idx="1731">
                  <c:v>37392</c:v>
                </c:pt>
                <c:pt idx="1732">
                  <c:v>37393</c:v>
                </c:pt>
                <c:pt idx="1733">
                  <c:v>37394</c:v>
                </c:pt>
                <c:pt idx="1734">
                  <c:v>37395</c:v>
                </c:pt>
                <c:pt idx="1735">
                  <c:v>37396</c:v>
                </c:pt>
                <c:pt idx="1736">
                  <c:v>37397</c:v>
                </c:pt>
                <c:pt idx="1737">
                  <c:v>37398</c:v>
                </c:pt>
                <c:pt idx="1738">
                  <c:v>37399</c:v>
                </c:pt>
                <c:pt idx="1739">
                  <c:v>37400</c:v>
                </c:pt>
                <c:pt idx="1740">
                  <c:v>37401</c:v>
                </c:pt>
                <c:pt idx="1741">
                  <c:v>37402</c:v>
                </c:pt>
                <c:pt idx="1742">
                  <c:v>37403</c:v>
                </c:pt>
                <c:pt idx="1743">
                  <c:v>37404</c:v>
                </c:pt>
                <c:pt idx="1744">
                  <c:v>37405</c:v>
                </c:pt>
                <c:pt idx="1745">
                  <c:v>37406</c:v>
                </c:pt>
                <c:pt idx="1746">
                  <c:v>37407</c:v>
                </c:pt>
                <c:pt idx="1747">
                  <c:v>37408</c:v>
                </c:pt>
                <c:pt idx="1748">
                  <c:v>37409</c:v>
                </c:pt>
                <c:pt idx="1749">
                  <c:v>37410</c:v>
                </c:pt>
                <c:pt idx="1750">
                  <c:v>37411</c:v>
                </c:pt>
                <c:pt idx="1751">
                  <c:v>37412</c:v>
                </c:pt>
                <c:pt idx="1752">
                  <c:v>37413</c:v>
                </c:pt>
                <c:pt idx="1753">
                  <c:v>37414</c:v>
                </c:pt>
                <c:pt idx="1754">
                  <c:v>37415</c:v>
                </c:pt>
                <c:pt idx="1755">
                  <c:v>37416</c:v>
                </c:pt>
                <c:pt idx="1756">
                  <c:v>37417</c:v>
                </c:pt>
                <c:pt idx="1757">
                  <c:v>37418</c:v>
                </c:pt>
                <c:pt idx="1758">
                  <c:v>37419</c:v>
                </c:pt>
                <c:pt idx="1759">
                  <c:v>37420</c:v>
                </c:pt>
                <c:pt idx="1760">
                  <c:v>37421</c:v>
                </c:pt>
                <c:pt idx="1761">
                  <c:v>37422</c:v>
                </c:pt>
                <c:pt idx="1762">
                  <c:v>37423</c:v>
                </c:pt>
                <c:pt idx="1763">
                  <c:v>37424</c:v>
                </c:pt>
                <c:pt idx="1764">
                  <c:v>37425</c:v>
                </c:pt>
                <c:pt idx="1765">
                  <c:v>37426</c:v>
                </c:pt>
                <c:pt idx="1766">
                  <c:v>37427</c:v>
                </c:pt>
                <c:pt idx="1767">
                  <c:v>37428</c:v>
                </c:pt>
                <c:pt idx="1768">
                  <c:v>37429</c:v>
                </c:pt>
                <c:pt idx="1769">
                  <c:v>37430</c:v>
                </c:pt>
                <c:pt idx="1770">
                  <c:v>37431</c:v>
                </c:pt>
                <c:pt idx="1771">
                  <c:v>37432</c:v>
                </c:pt>
                <c:pt idx="1772">
                  <c:v>37433</c:v>
                </c:pt>
                <c:pt idx="1773">
                  <c:v>37434</c:v>
                </c:pt>
                <c:pt idx="1774">
                  <c:v>37435</c:v>
                </c:pt>
                <c:pt idx="1775">
                  <c:v>37436</c:v>
                </c:pt>
                <c:pt idx="1776">
                  <c:v>37437</c:v>
                </c:pt>
                <c:pt idx="1777">
                  <c:v>37438</c:v>
                </c:pt>
                <c:pt idx="1778">
                  <c:v>37439</c:v>
                </c:pt>
                <c:pt idx="1779">
                  <c:v>37440</c:v>
                </c:pt>
                <c:pt idx="1780">
                  <c:v>37441</c:v>
                </c:pt>
                <c:pt idx="1781">
                  <c:v>37442</c:v>
                </c:pt>
                <c:pt idx="1782">
                  <c:v>37443</c:v>
                </c:pt>
                <c:pt idx="1783">
                  <c:v>37444</c:v>
                </c:pt>
                <c:pt idx="1784">
                  <c:v>37445</c:v>
                </c:pt>
                <c:pt idx="1785">
                  <c:v>37446</c:v>
                </c:pt>
                <c:pt idx="1786">
                  <c:v>37447</c:v>
                </c:pt>
                <c:pt idx="1787">
                  <c:v>37448</c:v>
                </c:pt>
                <c:pt idx="1788">
                  <c:v>37449</c:v>
                </c:pt>
                <c:pt idx="1789">
                  <c:v>37450</c:v>
                </c:pt>
                <c:pt idx="1790">
                  <c:v>37451</c:v>
                </c:pt>
                <c:pt idx="1791">
                  <c:v>37452</c:v>
                </c:pt>
                <c:pt idx="1792">
                  <c:v>37453</c:v>
                </c:pt>
                <c:pt idx="1793">
                  <c:v>37454</c:v>
                </c:pt>
                <c:pt idx="1794">
                  <c:v>37455</c:v>
                </c:pt>
                <c:pt idx="1795">
                  <c:v>37456</c:v>
                </c:pt>
                <c:pt idx="1796">
                  <c:v>37457</c:v>
                </c:pt>
                <c:pt idx="1797">
                  <c:v>37458</c:v>
                </c:pt>
                <c:pt idx="1798">
                  <c:v>37459</c:v>
                </c:pt>
                <c:pt idx="1799">
                  <c:v>37460</c:v>
                </c:pt>
                <c:pt idx="1800">
                  <c:v>37461</c:v>
                </c:pt>
                <c:pt idx="1801">
                  <c:v>37462</c:v>
                </c:pt>
                <c:pt idx="1802">
                  <c:v>37463</c:v>
                </c:pt>
                <c:pt idx="1803">
                  <c:v>37464</c:v>
                </c:pt>
                <c:pt idx="1804">
                  <c:v>37465</c:v>
                </c:pt>
                <c:pt idx="1805">
                  <c:v>37466</c:v>
                </c:pt>
                <c:pt idx="1806">
                  <c:v>37467</c:v>
                </c:pt>
                <c:pt idx="1807">
                  <c:v>37468</c:v>
                </c:pt>
                <c:pt idx="1808">
                  <c:v>37469</c:v>
                </c:pt>
                <c:pt idx="1809">
                  <c:v>37470</c:v>
                </c:pt>
                <c:pt idx="1810">
                  <c:v>37471</c:v>
                </c:pt>
                <c:pt idx="1811">
                  <c:v>37472</c:v>
                </c:pt>
                <c:pt idx="1812">
                  <c:v>37473</c:v>
                </c:pt>
                <c:pt idx="1813">
                  <c:v>37474</c:v>
                </c:pt>
                <c:pt idx="1814">
                  <c:v>37475</c:v>
                </c:pt>
                <c:pt idx="1815">
                  <c:v>37476</c:v>
                </c:pt>
                <c:pt idx="1816">
                  <c:v>37477</c:v>
                </c:pt>
                <c:pt idx="1817">
                  <c:v>37478</c:v>
                </c:pt>
                <c:pt idx="1818">
                  <c:v>37479</c:v>
                </c:pt>
                <c:pt idx="1819">
                  <c:v>37480</c:v>
                </c:pt>
                <c:pt idx="1820">
                  <c:v>37481</c:v>
                </c:pt>
                <c:pt idx="1821">
                  <c:v>37482</c:v>
                </c:pt>
                <c:pt idx="1822">
                  <c:v>37483</c:v>
                </c:pt>
                <c:pt idx="1823">
                  <c:v>37484</c:v>
                </c:pt>
                <c:pt idx="1824">
                  <c:v>37485</c:v>
                </c:pt>
                <c:pt idx="1825">
                  <c:v>37486</c:v>
                </c:pt>
                <c:pt idx="1826">
                  <c:v>37487</c:v>
                </c:pt>
                <c:pt idx="1827">
                  <c:v>37488</c:v>
                </c:pt>
                <c:pt idx="1828">
                  <c:v>37489</c:v>
                </c:pt>
                <c:pt idx="1829">
                  <c:v>37490</c:v>
                </c:pt>
                <c:pt idx="1830">
                  <c:v>37491</c:v>
                </c:pt>
                <c:pt idx="1831">
                  <c:v>37492</c:v>
                </c:pt>
                <c:pt idx="1832">
                  <c:v>37493</c:v>
                </c:pt>
                <c:pt idx="1833">
                  <c:v>37494</c:v>
                </c:pt>
                <c:pt idx="1834">
                  <c:v>37495</c:v>
                </c:pt>
                <c:pt idx="1835">
                  <c:v>37496</c:v>
                </c:pt>
                <c:pt idx="1836">
                  <c:v>37497</c:v>
                </c:pt>
                <c:pt idx="1837">
                  <c:v>37498</c:v>
                </c:pt>
                <c:pt idx="1838">
                  <c:v>37499</c:v>
                </c:pt>
                <c:pt idx="1839">
                  <c:v>37500</c:v>
                </c:pt>
                <c:pt idx="1840">
                  <c:v>37501</c:v>
                </c:pt>
                <c:pt idx="1841">
                  <c:v>37502</c:v>
                </c:pt>
                <c:pt idx="1842">
                  <c:v>37503</c:v>
                </c:pt>
                <c:pt idx="1843">
                  <c:v>37504</c:v>
                </c:pt>
                <c:pt idx="1844">
                  <c:v>37505</c:v>
                </c:pt>
                <c:pt idx="1845">
                  <c:v>37506</c:v>
                </c:pt>
                <c:pt idx="1846">
                  <c:v>37507</c:v>
                </c:pt>
                <c:pt idx="1847">
                  <c:v>37508</c:v>
                </c:pt>
                <c:pt idx="1848">
                  <c:v>37509</c:v>
                </c:pt>
                <c:pt idx="1849">
                  <c:v>37510</c:v>
                </c:pt>
                <c:pt idx="1850">
                  <c:v>37511</c:v>
                </c:pt>
                <c:pt idx="1851">
                  <c:v>37512</c:v>
                </c:pt>
                <c:pt idx="1852">
                  <c:v>37513</c:v>
                </c:pt>
                <c:pt idx="1853">
                  <c:v>37514</c:v>
                </c:pt>
                <c:pt idx="1854">
                  <c:v>37515</c:v>
                </c:pt>
                <c:pt idx="1855">
                  <c:v>37516</c:v>
                </c:pt>
                <c:pt idx="1856">
                  <c:v>37517</c:v>
                </c:pt>
                <c:pt idx="1857">
                  <c:v>37518</c:v>
                </c:pt>
                <c:pt idx="1858">
                  <c:v>37519</c:v>
                </c:pt>
                <c:pt idx="1859">
                  <c:v>37520</c:v>
                </c:pt>
                <c:pt idx="1860">
                  <c:v>37521</c:v>
                </c:pt>
                <c:pt idx="1861">
                  <c:v>37522</c:v>
                </c:pt>
                <c:pt idx="1862">
                  <c:v>37523</c:v>
                </c:pt>
                <c:pt idx="1863">
                  <c:v>37524</c:v>
                </c:pt>
                <c:pt idx="1864">
                  <c:v>37525</c:v>
                </c:pt>
                <c:pt idx="1865">
                  <c:v>37526</c:v>
                </c:pt>
                <c:pt idx="1866">
                  <c:v>37527</c:v>
                </c:pt>
                <c:pt idx="1867">
                  <c:v>37528</c:v>
                </c:pt>
                <c:pt idx="1868">
                  <c:v>37529</c:v>
                </c:pt>
                <c:pt idx="1869">
                  <c:v>37530</c:v>
                </c:pt>
                <c:pt idx="1870">
                  <c:v>37531</c:v>
                </c:pt>
                <c:pt idx="1871">
                  <c:v>37532</c:v>
                </c:pt>
                <c:pt idx="1872">
                  <c:v>37533</c:v>
                </c:pt>
                <c:pt idx="1873">
                  <c:v>37534</c:v>
                </c:pt>
                <c:pt idx="1874">
                  <c:v>37535</c:v>
                </c:pt>
                <c:pt idx="1875">
                  <c:v>37536</c:v>
                </c:pt>
                <c:pt idx="1876">
                  <c:v>37537</c:v>
                </c:pt>
                <c:pt idx="1877">
                  <c:v>37538</c:v>
                </c:pt>
                <c:pt idx="1878">
                  <c:v>37539</c:v>
                </c:pt>
                <c:pt idx="1879">
                  <c:v>37540</c:v>
                </c:pt>
                <c:pt idx="1880">
                  <c:v>37541</c:v>
                </c:pt>
                <c:pt idx="1881">
                  <c:v>37542</c:v>
                </c:pt>
                <c:pt idx="1882">
                  <c:v>37543</c:v>
                </c:pt>
                <c:pt idx="1883">
                  <c:v>37544</c:v>
                </c:pt>
                <c:pt idx="1884">
                  <c:v>37545</c:v>
                </c:pt>
                <c:pt idx="1885">
                  <c:v>37546</c:v>
                </c:pt>
                <c:pt idx="1886">
                  <c:v>37547</c:v>
                </c:pt>
                <c:pt idx="1887">
                  <c:v>37548</c:v>
                </c:pt>
                <c:pt idx="1888">
                  <c:v>37549</c:v>
                </c:pt>
                <c:pt idx="1889">
                  <c:v>37550</c:v>
                </c:pt>
                <c:pt idx="1890">
                  <c:v>37551</c:v>
                </c:pt>
                <c:pt idx="1891">
                  <c:v>37552</c:v>
                </c:pt>
                <c:pt idx="1892">
                  <c:v>37553</c:v>
                </c:pt>
                <c:pt idx="1893">
                  <c:v>37554</c:v>
                </c:pt>
                <c:pt idx="1894">
                  <c:v>37555</c:v>
                </c:pt>
                <c:pt idx="1895">
                  <c:v>37556</c:v>
                </c:pt>
                <c:pt idx="1896">
                  <c:v>37557</c:v>
                </c:pt>
                <c:pt idx="1897">
                  <c:v>37558</c:v>
                </c:pt>
                <c:pt idx="1898">
                  <c:v>37559</c:v>
                </c:pt>
                <c:pt idx="1899">
                  <c:v>37560</c:v>
                </c:pt>
                <c:pt idx="1900">
                  <c:v>37561</c:v>
                </c:pt>
                <c:pt idx="1901">
                  <c:v>37562</c:v>
                </c:pt>
                <c:pt idx="1902">
                  <c:v>37563</c:v>
                </c:pt>
                <c:pt idx="1903">
                  <c:v>37564</c:v>
                </c:pt>
                <c:pt idx="1904">
                  <c:v>37565</c:v>
                </c:pt>
                <c:pt idx="1905">
                  <c:v>37566</c:v>
                </c:pt>
                <c:pt idx="1906">
                  <c:v>37567</c:v>
                </c:pt>
                <c:pt idx="1907">
                  <c:v>37568</c:v>
                </c:pt>
                <c:pt idx="1908">
                  <c:v>37569</c:v>
                </c:pt>
                <c:pt idx="1909">
                  <c:v>37570</c:v>
                </c:pt>
                <c:pt idx="1910">
                  <c:v>37571</c:v>
                </c:pt>
                <c:pt idx="1911">
                  <c:v>37572</c:v>
                </c:pt>
                <c:pt idx="1912">
                  <c:v>37573</c:v>
                </c:pt>
                <c:pt idx="1913">
                  <c:v>37574</c:v>
                </c:pt>
                <c:pt idx="1914">
                  <c:v>37575</c:v>
                </c:pt>
                <c:pt idx="1915">
                  <c:v>37576</c:v>
                </c:pt>
                <c:pt idx="1916">
                  <c:v>37577</c:v>
                </c:pt>
                <c:pt idx="1917">
                  <c:v>37578</c:v>
                </c:pt>
                <c:pt idx="1918">
                  <c:v>37579</c:v>
                </c:pt>
                <c:pt idx="1919">
                  <c:v>37580</c:v>
                </c:pt>
                <c:pt idx="1920">
                  <c:v>37581</c:v>
                </c:pt>
                <c:pt idx="1921">
                  <c:v>37582</c:v>
                </c:pt>
                <c:pt idx="1922">
                  <c:v>37583</c:v>
                </c:pt>
                <c:pt idx="1923">
                  <c:v>37584</c:v>
                </c:pt>
                <c:pt idx="1924">
                  <c:v>37585</c:v>
                </c:pt>
                <c:pt idx="1925">
                  <c:v>37586</c:v>
                </c:pt>
                <c:pt idx="1926">
                  <c:v>37587</c:v>
                </c:pt>
                <c:pt idx="1927">
                  <c:v>37588</c:v>
                </c:pt>
                <c:pt idx="1928">
                  <c:v>37589</c:v>
                </c:pt>
                <c:pt idx="1929">
                  <c:v>37590</c:v>
                </c:pt>
                <c:pt idx="1930">
                  <c:v>37591</c:v>
                </c:pt>
                <c:pt idx="1931">
                  <c:v>37592</c:v>
                </c:pt>
                <c:pt idx="1932">
                  <c:v>37593</c:v>
                </c:pt>
                <c:pt idx="1933">
                  <c:v>37594</c:v>
                </c:pt>
                <c:pt idx="1934">
                  <c:v>37595</c:v>
                </c:pt>
                <c:pt idx="1935">
                  <c:v>37596</c:v>
                </c:pt>
                <c:pt idx="1936">
                  <c:v>37597</c:v>
                </c:pt>
                <c:pt idx="1937">
                  <c:v>37598</c:v>
                </c:pt>
                <c:pt idx="1938">
                  <c:v>37599</c:v>
                </c:pt>
                <c:pt idx="1939">
                  <c:v>37600</c:v>
                </c:pt>
                <c:pt idx="1940">
                  <c:v>37601</c:v>
                </c:pt>
                <c:pt idx="1941">
                  <c:v>37602</c:v>
                </c:pt>
                <c:pt idx="1942">
                  <c:v>37603</c:v>
                </c:pt>
                <c:pt idx="1943">
                  <c:v>37604</c:v>
                </c:pt>
                <c:pt idx="1944">
                  <c:v>37605</c:v>
                </c:pt>
                <c:pt idx="1945">
                  <c:v>37606</c:v>
                </c:pt>
                <c:pt idx="1946">
                  <c:v>37607</c:v>
                </c:pt>
                <c:pt idx="1947">
                  <c:v>37608</c:v>
                </c:pt>
                <c:pt idx="1948">
                  <c:v>37609</c:v>
                </c:pt>
                <c:pt idx="1949">
                  <c:v>37610</c:v>
                </c:pt>
                <c:pt idx="1950">
                  <c:v>37611</c:v>
                </c:pt>
                <c:pt idx="1951">
                  <c:v>37612</c:v>
                </c:pt>
                <c:pt idx="1952">
                  <c:v>37613</c:v>
                </c:pt>
                <c:pt idx="1953">
                  <c:v>37614</c:v>
                </c:pt>
                <c:pt idx="1954">
                  <c:v>37615</c:v>
                </c:pt>
                <c:pt idx="1955">
                  <c:v>37616</c:v>
                </c:pt>
                <c:pt idx="1956">
                  <c:v>37617</c:v>
                </c:pt>
                <c:pt idx="1957">
                  <c:v>37618</c:v>
                </c:pt>
                <c:pt idx="1958">
                  <c:v>37619</c:v>
                </c:pt>
                <c:pt idx="1959">
                  <c:v>37620</c:v>
                </c:pt>
                <c:pt idx="1960">
                  <c:v>37621</c:v>
                </c:pt>
                <c:pt idx="1961">
                  <c:v>37622</c:v>
                </c:pt>
                <c:pt idx="1962">
                  <c:v>37623</c:v>
                </c:pt>
                <c:pt idx="1963">
                  <c:v>37624</c:v>
                </c:pt>
                <c:pt idx="1964">
                  <c:v>37625</c:v>
                </c:pt>
                <c:pt idx="1965">
                  <c:v>37626</c:v>
                </c:pt>
                <c:pt idx="1966">
                  <c:v>37627</c:v>
                </c:pt>
                <c:pt idx="1967">
                  <c:v>37628</c:v>
                </c:pt>
                <c:pt idx="1968">
                  <c:v>37629</c:v>
                </c:pt>
                <c:pt idx="1969">
                  <c:v>37630</c:v>
                </c:pt>
                <c:pt idx="1970">
                  <c:v>37631</c:v>
                </c:pt>
                <c:pt idx="1971">
                  <c:v>37632</c:v>
                </c:pt>
                <c:pt idx="1972">
                  <c:v>37633</c:v>
                </c:pt>
                <c:pt idx="1973">
                  <c:v>37634</c:v>
                </c:pt>
                <c:pt idx="1974">
                  <c:v>37635</c:v>
                </c:pt>
                <c:pt idx="1975">
                  <c:v>37636</c:v>
                </c:pt>
                <c:pt idx="1976">
                  <c:v>37637</c:v>
                </c:pt>
                <c:pt idx="1977">
                  <c:v>37638</c:v>
                </c:pt>
                <c:pt idx="1978">
                  <c:v>37639</c:v>
                </c:pt>
                <c:pt idx="1979">
                  <c:v>37640</c:v>
                </c:pt>
                <c:pt idx="1980">
                  <c:v>37641</c:v>
                </c:pt>
                <c:pt idx="1981">
                  <c:v>37642</c:v>
                </c:pt>
                <c:pt idx="1982">
                  <c:v>37643</c:v>
                </c:pt>
                <c:pt idx="1983">
                  <c:v>37644</c:v>
                </c:pt>
                <c:pt idx="1984">
                  <c:v>37645</c:v>
                </c:pt>
                <c:pt idx="1985">
                  <c:v>37646</c:v>
                </c:pt>
                <c:pt idx="1986">
                  <c:v>37647</c:v>
                </c:pt>
                <c:pt idx="1987">
                  <c:v>37648</c:v>
                </c:pt>
                <c:pt idx="1988">
                  <c:v>37649</c:v>
                </c:pt>
                <c:pt idx="1989">
                  <c:v>37650</c:v>
                </c:pt>
                <c:pt idx="1990">
                  <c:v>37651</c:v>
                </c:pt>
                <c:pt idx="1991">
                  <c:v>37652</c:v>
                </c:pt>
                <c:pt idx="1992">
                  <c:v>37653</c:v>
                </c:pt>
                <c:pt idx="1993">
                  <c:v>37654</c:v>
                </c:pt>
                <c:pt idx="1994">
                  <c:v>37655</c:v>
                </c:pt>
                <c:pt idx="1995">
                  <c:v>37656</c:v>
                </c:pt>
                <c:pt idx="1996">
                  <c:v>37657</c:v>
                </c:pt>
                <c:pt idx="1997">
                  <c:v>37658</c:v>
                </c:pt>
                <c:pt idx="1998">
                  <c:v>37659</c:v>
                </c:pt>
                <c:pt idx="1999">
                  <c:v>37660</c:v>
                </c:pt>
                <c:pt idx="2000">
                  <c:v>37661</c:v>
                </c:pt>
                <c:pt idx="2001">
                  <c:v>37662</c:v>
                </c:pt>
                <c:pt idx="2002">
                  <c:v>37663</c:v>
                </c:pt>
                <c:pt idx="2003">
                  <c:v>37664</c:v>
                </c:pt>
                <c:pt idx="2004">
                  <c:v>37665</c:v>
                </c:pt>
                <c:pt idx="2005">
                  <c:v>37666</c:v>
                </c:pt>
                <c:pt idx="2006">
                  <c:v>37667</c:v>
                </c:pt>
                <c:pt idx="2007">
                  <c:v>37668</c:v>
                </c:pt>
                <c:pt idx="2008">
                  <c:v>37669</c:v>
                </c:pt>
                <c:pt idx="2009">
                  <c:v>37670</c:v>
                </c:pt>
                <c:pt idx="2010">
                  <c:v>37671</c:v>
                </c:pt>
                <c:pt idx="2011">
                  <c:v>37672</c:v>
                </c:pt>
                <c:pt idx="2012">
                  <c:v>37673</c:v>
                </c:pt>
                <c:pt idx="2013">
                  <c:v>37674</c:v>
                </c:pt>
                <c:pt idx="2014">
                  <c:v>37675</c:v>
                </c:pt>
                <c:pt idx="2015">
                  <c:v>37676</c:v>
                </c:pt>
                <c:pt idx="2016">
                  <c:v>37677</c:v>
                </c:pt>
                <c:pt idx="2017">
                  <c:v>37678</c:v>
                </c:pt>
                <c:pt idx="2018">
                  <c:v>37679</c:v>
                </c:pt>
                <c:pt idx="2019">
                  <c:v>37680</c:v>
                </c:pt>
                <c:pt idx="2020">
                  <c:v>37681</c:v>
                </c:pt>
                <c:pt idx="2021">
                  <c:v>37682</c:v>
                </c:pt>
                <c:pt idx="2022">
                  <c:v>37683</c:v>
                </c:pt>
                <c:pt idx="2023">
                  <c:v>37684</c:v>
                </c:pt>
                <c:pt idx="2024">
                  <c:v>37685</c:v>
                </c:pt>
                <c:pt idx="2025">
                  <c:v>37686</c:v>
                </c:pt>
                <c:pt idx="2026">
                  <c:v>37687</c:v>
                </c:pt>
                <c:pt idx="2027">
                  <c:v>37688</c:v>
                </c:pt>
                <c:pt idx="2028">
                  <c:v>37689</c:v>
                </c:pt>
                <c:pt idx="2029">
                  <c:v>37690</c:v>
                </c:pt>
                <c:pt idx="2030">
                  <c:v>37691</c:v>
                </c:pt>
                <c:pt idx="2031">
                  <c:v>37692</c:v>
                </c:pt>
                <c:pt idx="2032">
                  <c:v>37693</c:v>
                </c:pt>
                <c:pt idx="2033">
                  <c:v>37694</c:v>
                </c:pt>
                <c:pt idx="2034">
                  <c:v>37695</c:v>
                </c:pt>
                <c:pt idx="2035">
                  <c:v>37696</c:v>
                </c:pt>
                <c:pt idx="2036">
                  <c:v>37697</c:v>
                </c:pt>
                <c:pt idx="2037">
                  <c:v>37698</c:v>
                </c:pt>
                <c:pt idx="2038">
                  <c:v>37699</c:v>
                </c:pt>
                <c:pt idx="2039">
                  <c:v>37700</c:v>
                </c:pt>
                <c:pt idx="2040">
                  <c:v>37701</c:v>
                </c:pt>
                <c:pt idx="2041">
                  <c:v>37702</c:v>
                </c:pt>
                <c:pt idx="2042">
                  <c:v>37703</c:v>
                </c:pt>
                <c:pt idx="2043">
                  <c:v>37704</c:v>
                </c:pt>
                <c:pt idx="2044">
                  <c:v>37705</c:v>
                </c:pt>
                <c:pt idx="2045">
                  <c:v>37706</c:v>
                </c:pt>
                <c:pt idx="2046">
                  <c:v>37707</c:v>
                </c:pt>
                <c:pt idx="2047">
                  <c:v>37708</c:v>
                </c:pt>
                <c:pt idx="2048">
                  <c:v>37709</c:v>
                </c:pt>
                <c:pt idx="2049">
                  <c:v>37710</c:v>
                </c:pt>
                <c:pt idx="2050">
                  <c:v>37711</c:v>
                </c:pt>
                <c:pt idx="2051">
                  <c:v>37712</c:v>
                </c:pt>
                <c:pt idx="2052">
                  <c:v>37713</c:v>
                </c:pt>
                <c:pt idx="2053">
                  <c:v>37714</c:v>
                </c:pt>
                <c:pt idx="2054">
                  <c:v>37715</c:v>
                </c:pt>
                <c:pt idx="2055">
                  <c:v>37716</c:v>
                </c:pt>
                <c:pt idx="2056">
                  <c:v>37717</c:v>
                </c:pt>
                <c:pt idx="2057">
                  <c:v>37718</c:v>
                </c:pt>
                <c:pt idx="2058">
                  <c:v>37719</c:v>
                </c:pt>
                <c:pt idx="2059">
                  <c:v>37720</c:v>
                </c:pt>
                <c:pt idx="2060">
                  <c:v>37721</c:v>
                </c:pt>
                <c:pt idx="2061">
                  <c:v>37722</c:v>
                </c:pt>
                <c:pt idx="2062">
                  <c:v>37723</c:v>
                </c:pt>
                <c:pt idx="2063">
                  <c:v>37724</c:v>
                </c:pt>
                <c:pt idx="2064">
                  <c:v>37725</c:v>
                </c:pt>
                <c:pt idx="2065">
                  <c:v>37726</c:v>
                </c:pt>
                <c:pt idx="2066">
                  <c:v>37727</c:v>
                </c:pt>
                <c:pt idx="2067">
                  <c:v>37728</c:v>
                </c:pt>
                <c:pt idx="2068">
                  <c:v>37729</c:v>
                </c:pt>
                <c:pt idx="2069">
                  <c:v>37730</c:v>
                </c:pt>
                <c:pt idx="2070">
                  <c:v>37731</c:v>
                </c:pt>
                <c:pt idx="2071">
                  <c:v>37732</c:v>
                </c:pt>
                <c:pt idx="2072">
                  <c:v>37733</c:v>
                </c:pt>
                <c:pt idx="2073">
                  <c:v>37734</c:v>
                </c:pt>
                <c:pt idx="2074">
                  <c:v>37735</c:v>
                </c:pt>
                <c:pt idx="2075">
                  <c:v>37736</c:v>
                </c:pt>
                <c:pt idx="2076">
                  <c:v>37737</c:v>
                </c:pt>
                <c:pt idx="2077">
                  <c:v>37738</c:v>
                </c:pt>
                <c:pt idx="2078">
                  <c:v>37739</c:v>
                </c:pt>
                <c:pt idx="2079">
                  <c:v>37740</c:v>
                </c:pt>
                <c:pt idx="2080">
                  <c:v>37741</c:v>
                </c:pt>
                <c:pt idx="2081">
                  <c:v>37742</c:v>
                </c:pt>
                <c:pt idx="2082">
                  <c:v>37743</c:v>
                </c:pt>
                <c:pt idx="2083">
                  <c:v>37744</c:v>
                </c:pt>
                <c:pt idx="2084">
                  <c:v>37745</c:v>
                </c:pt>
                <c:pt idx="2085">
                  <c:v>37746</c:v>
                </c:pt>
                <c:pt idx="2086">
                  <c:v>37747</c:v>
                </c:pt>
                <c:pt idx="2087">
                  <c:v>37748</c:v>
                </c:pt>
                <c:pt idx="2088">
                  <c:v>37749</c:v>
                </c:pt>
                <c:pt idx="2089">
                  <c:v>37750</c:v>
                </c:pt>
                <c:pt idx="2090">
                  <c:v>37751</c:v>
                </c:pt>
                <c:pt idx="2091">
                  <c:v>37752</c:v>
                </c:pt>
                <c:pt idx="2092">
                  <c:v>37753</c:v>
                </c:pt>
                <c:pt idx="2093">
                  <c:v>37754</c:v>
                </c:pt>
                <c:pt idx="2094">
                  <c:v>37755</c:v>
                </c:pt>
                <c:pt idx="2095">
                  <c:v>37756</c:v>
                </c:pt>
                <c:pt idx="2096">
                  <c:v>37757</c:v>
                </c:pt>
                <c:pt idx="2097">
                  <c:v>37758</c:v>
                </c:pt>
                <c:pt idx="2098">
                  <c:v>37759</c:v>
                </c:pt>
                <c:pt idx="2099">
                  <c:v>37760</c:v>
                </c:pt>
                <c:pt idx="2100">
                  <c:v>37761</c:v>
                </c:pt>
                <c:pt idx="2101">
                  <c:v>37762</c:v>
                </c:pt>
                <c:pt idx="2102">
                  <c:v>37763</c:v>
                </c:pt>
                <c:pt idx="2103">
                  <c:v>37764</c:v>
                </c:pt>
                <c:pt idx="2104">
                  <c:v>37765</c:v>
                </c:pt>
                <c:pt idx="2105">
                  <c:v>37766</c:v>
                </c:pt>
                <c:pt idx="2106">
                  <c:v>37767</c:v>
                </c:pt>
                <c:pt idx="2107">
                  <c:v>37768</c:v>
                </c:pt>
                <c:pt idx="2108">
                  <c:v>37769</c:v>
                </c:pt>
                <c:pt idx="2109">
                  <c:v>37770</c:v>
                </c:pt>
                <c:pt idx="2110">
                  <c:v>37771</c:v>
                </c:pt>
                <c:pt idx="2111">
                  <c:v>37772</c:v>
                </c:pt>
                <c:pt idx="2112">
                  <c:v>37773</c:v>
                </c:pt>
                <c:pt idx="2113">
                  <c:v>37774</c:v>
                </c:pt>
                <c:pt idx="2114">
                  <c:v>37775</c:v>
                </c:pt>
                <c:pt idx="2115">
                  <c:v>37776</c:v>
                </c:pt>
                <c:pt idx="2116">
                  <c:v>37777</c:v>
                </c:pt>
                <c:pt idx="2117">
                  <c:v>37778</c:v>
                </c:pt>
                <c:pt idx="2118">
                  <c:v>37779</c:v>
                </c:pt>
                <c:pt idx="2119">
                  <c:v>37780</c:v>
                </c:pt>
                <c:pt idx="2120">
                  <c:v>37781</c:v>
                </c:pt>
                <c:pt idx="2121">
                  <c:v>37782</c:v>
                </c:pt>
                <c:pt idx="2122">
                  <c:v>37783</c:v>
                </c:pt>
                <c:pt idx="2123">
                  <c:v>37784</c:v>
                </c:pt>
                <c:pt idx="2124">
                  <c:v>37785</c:v>
                </c:pt>
                <c:pt idx="2125">
                  <c:v>37786</c:v>
                </c:pt>
                <c:pt idx="2126">
                  <c:v>37787</c:v>
                </c:pt>
                <c:pt idx="2127">
                  <c:v>37788</c:v>
                </c:pt>
                <c:pt idx="2128">
                  <c:v>37789</c:v>
                </c:pt>
                <c:pt idx="2129">
                  <c:v>37790</c:v>
                </c:pt>
                <c:pt idx="2130">
                  <c:v>37791</c:v>
                </c:pt>
                <c:pt idx="2131">
                  <c:v>37792</c:v>
                </c:pt>
                <c:pt idx="2132">
                  <c:v>37793</c:v>
                </c:pt>
                <c:pt idx="2133">
                  <c:v>37794</c:v>
                </c:pt>
                <c:pt idx="2134">
                  <c:v>37795</c:v>
                </c:pt>
                <c:pt idx="2135">
                  <c:v>37796</c:v>
                </c:pt>
                <c:pt idx="2136">
                  <c:v>37797</c:v>
                </c:pt>
                <c:pt idx="2137">
                  <c:v>37798</c:v>
                </c:pt>
                <c:pt idx="2138">
                  <c:v>37799</c:v>
                </c:pt>
                <c:pt idx="2139">
                  <c:v>37800</c:v>
                </c:pt>
                <c:pt idx="2140">
                  <c:v>37801</c:v>
                </c:pt>
                <c:pt idx="2141">
                  <c:v>37802</c:v>
                </c:pt>
                <c:pt idx="2142">
                  <c:v>37803</c:v>
                </c:pt>
                <c:pt idx="2143">
                  <c:v>37804</c:v>
                </c:pt>
                <c:pt idx="2144">
                  <c:v>37805</c:v>
                </c:pt>
                <c:pt idx="2145">
                  <c:v>37806</c:v>
                </c:pt>
                <c:pt idx="2146">
                  <c:v>37807</c:v>
                </c:pt>
                <c:pt idx="2147">
                  <c:v>37808</c:v>
                </c:pt>
                <c:pt idx="2148">
                  <c:v>37809</c:v>
                </c:pt>
                <c:pt idx="2149">
                  <c:v>37810</c:v>
                </c:pt>
                <c:pt idx="2150">
                  <c:v>37811</c:v>
                </c:pt>
                <c:pt idx="2151">
                  <c:v>37812</c:v>
                </c:pt>
                <c:pt idx="2152">
                  <c:v>37813</c:v>
                </c:pt>
                <c:pt idx="2153">
                  <c:v>37814</c:v>
                </c:pt>
                <c:pt idx="2154">
                  <c:v>37815</c:v>
                </c:pt>
                <c:pt idx="2155">
                  <c:v>37816</c:v>
                </c:pt>
                <c:pt idx="2156">
                  <c:v>37817</c:v>
                </c:pt>
                <c:pt idx="2157">
                  <c:v>37818</c:v>
                </c:pt>
                <c:pt idx="2158">
                  <c:v>37819</c:v>
                </c:pt>
                <c:pt idx="2159">
                  <c:v>37820</c:v>
                </c:pt>
                <c:pt idx="2160">
                  <c:v>37821</c:v>
                </c:pt>
                <c:pt idx="2161">
                  <c:v>37822</c:v>
                </c:pt>
                <c:pt idx="2162">
                  <c:v>37823</c:v>
                </c:pt>
                <c:pt idx="2163">
                  <c:v>37824</c:v>
                </c:pt>
                <c:pt idx="2164">
                  <c:v>37825</c:v>
                </c:pt>
                <c:pt idx="2165">
                  <c:v>37826</c:v>
                </c:pt>
                <c:pt idx="2166">
                  <c:v>37827</c:v>
                </c:pt>
                <c:pt idx="2167">
                  <c:v>37828</c:v>
                </c:pt>
                <c:pt idx="2168">
                  <c:v>37829</c:v>
                </c:pt>
                <c:pt idx="2169">
                  <c:v>37830</c:v>
                </c:pt>
                <c:pt idx="2170">
                  <c:v>37831</c:v>
                </c:pt>
                <c:pt idx="2171">
                  <c:v>37832</c:v>
                </c:pt>
                <c:pt idx="2172">
                  <c:v>37833</c:v>
                </c:pt>
                <c:pt idx="2173">
                  <c:v>37834</c:v>
                </c:pt>
                <c:pt idx="2174">
                  <c:v>37835</c:v>
                </c:pt>
                <c:pt idx="2175">
                  <c:v>37836</c:v>
                </c:pt>
                <c:pt idx="2176">
                  <c:v>37837</c:v>
                </c:pt>
                <c:pt idx="2177">
                  <c:v>37838</c:v>
                </c:pt>
                <c:pt idx="2178">
                  <c:v>37839</c:v>
                </c:pt>
                <c:pt idx="2179">
                  <c:v>37840</c:v>
                </c:pt>
                <c:pt idx="2180">
                  <c:v>37841</c:v>
                </c:pt>
                <c:pt idx="2181">
                  <c:v>37842</c:v>
                </c:pt>
                <c:pt idx="2182">
                  <c:v>37843</c:v>
                </c:pt>
                <c:pt idx="2183">
                  <c:v>37844</c:v>
                </c:pt>
                <c:pt idx="2184">
                  <c:v>37845</c:v>
                </c:pt>
                <c:pt idx="2185">
                  <c:v>37846</c:v>
                </c:pt>
                <c:pt idx="2186">
                  <c:v>37847</c:v>
                </c:pt>
                <c:pt idx="2187">
                  <c:v>37848</c:v>
                </c:pt>
                <c:pt idx="2188">
                  <c:v>37849</c:v>
                </c:pt>
                <c:pt idx="2189">
                  <c:v>37850</c:v>
                </c:pt>
                <c:pt idx="2190">
                  <c:v>37851</c:v>
                </c:pt>
                <c:pt idx="2191">
                  <c:v>37852</c:v>
                </c:pt>
                <c:pt idx="2192">
                  <c:v>37853</c:v>
                </c:pt>
                <c:pt idx="2193">
                  <c:v>37854</c:v>
                </c:pt>
                <c:pt idx="2194">
                  <c:v>37855</c:v>
                </c:pt>
                <c:pt idx="2195">
                  <c:v>37856</c:v>
                </c:pt>
                <c:pt idx="2196">
                  <c:v>37857</c:v>
                </c:pt>
                <c:pt idx="2197">
                  <c:v>37858</c:v>
                </c:pt>
                <c:pt idx="2198">
                  <c:v>37859</c:v>
                </c:pt>
                <c:pt idx="2199">
                  <c:v>37860</c:v>
                </c:pt>
                <c:pt idx="2200">
                  <c:v>37861</c:v>
                </c:pt>
                <c:pt idx="2201">
                  <c:v>37862</c:v>
                </c:pt>
                <c:pt idx="2202">
                  <c:v>37863</c:v>
                </c:pt>
                <c:pt idx="2203">
                  <c:v>37864</c:v>
                </c:pt>
                <c:pt idx="2204">
                  <c:v>37865</c:v>
                </c:pt>
                <c:pt idx="2205">
                  <c:v>37866</c:v>
                </c:pt>
                <c:pt idx="2206">
                  <c:v>37867</c:v>
                </c:pt>
                <c:pt idx="2207">
                  <c:v>37868</c:v>
                </c:pt>
                <c:pt idx="2208">
                  <c:v>37869</c:v>
                </c:pt>
                <c:pt idx="2209">
                  <c:v>37870</c:v>
                </c:pt>
                <c:pt idx="2210">
                  <c:v>37871</c:v>
                </c:pt>
                <c:pt idx="2211">
                  <c:v>37872</c:v>
                </c:pt>
                <c:pt idx="2212">
                  <c:v>37873</c:v>
                </c:pt>
                <c:pt idx="2213">
                  <c:v>37874</c:v>
                </c:pt>
                <c:pt idx="2214">
                  <c:v>37875</c:v>
                </c:pt>
                <c:pt idx="2215">
                  <c:v>37876</c:v>
                </c:pt>
                <c:pt idx="2216">
                  <c:v>37877</c:v>
                </c:pt>
                <c:pt idx="2217">
                  <c:v>37878</c:v>
                </c:pt>
                <c:pt idx="2218">
                  <c:v>37879</c:v>
                </c:pt>
                <c:pt idx="2219">
                  <c:v>37880</c:v>
                </c:pt>
                <c:pt idx="2220">
                  <c:v>37881</c:v>
                </c:pt>
                <c:pt idx="2221">
                  <c:v>37882</c:v>
                </c:pt>
                <c:pt idx="2222">
                  <c:v>37883</c:v>
                </c:pt>
                <c:pt idx="2223">
                  <c:v>37884</c:v>
                </c:pt>
                <c:pt idx="2224">
                  <c:v>37885</c:v>
                </c:pt>
                <c:pt idx="2225">
                  <c:v>37886</c:v>
                </c:pt>
                <c:pt idx="2226">
                  <c:v>37887</c:v>
                </c:pt>
                <c:pt idx="2227">
                  <c:v>37888</c:v>
                </c:pt>
                <c:pt idx="2228">
                  <c:v>37889</c:v>
                </c:pt>
                <c:pt idx="2229">
                  <c:v>37890</c:v>
                </c:pt>
                <c:pt idx="2230">
                  <c:v>37891</c:v>
                </c:pt>
                <c:pt idx="2231">
                  <c:v>37892</c:v>
                </c:pt>
                <c:pt idx="2232">
                  <c:v>37893</c:v>
                </c:pt>
                <c:pt idx="2233">
                  <c:v>37894</c:v>
                </c:pt>
                <c:pt idx="2234">
                  <c:v>37895</c:v>
                </c:pt>
                <c:pt idx="2235">
                  <c:v>37896</c:v>
                </c:pt>
                <c:pt idx="2236">
                  <c:v>37897</c:v>
                </c:pt>
                <c:pt idx="2237">
                  <c:v>37898</c:v>
                </c:pt>
                <c:pt idx="2238">
                  <c:v>37899</c:v>
                </c:pt>
                <c:pt idx="2239">
                  <c:v>37900</c:v>
                </c:pt>
                <c:pt idx="2240">
                  <c:v>37901</c:v>
                </c:pt>
                <c:pt idx="2241">
                  <c:v>37902</c:v>
                </c:pt>
                <c:pt idx="2242">
                  <c:v>37903</c:v>
                </c:pt>
                <c:pt idx="2243">
                  <c:v>37904</c:v>
                </c:pt>
                <c:pt idx="2244">
                  <c:v>37905</c:v>
                </c:pt>
                <c:pt idx="2245">
                  <c:v>37906</c:v>
                </c:pt>
                <c:pt idx="2246">
                  <c:v>37907</c:v>
                </c:pt>
                <c:pt idx="2247">
                  <c:v>37908</c:v>
                </c:pt>
                <c:pt idx="2248">
                  <c:v>37909</c:v>
                </c:pt>
                <c:pt idx="2249">
                  <c:v>37910</c:v>
                </c:pt>
                <c:pt idx="2250">
                  <c:v>37911</c:v>
                </c:pt>
                <c:pt idx="2251">
                  <c:v>37912</c:v>
                </c:pt>
                <c:pt idx="2252">
                  <c:v>37913</c:v>
                </c:pt>
                <c:pt idx="2253">
                  <c:v>37914</c:v>
                </c:pt>
                <c:pt idx="2254">
                  <c:v>37915</c:v>
                </c:pt>
                <c:pt idx="2255">
                  <c:v>37916</c:v>
                </c:pt>
                <c:pt idx="2256">
                  <c:v>37917</c:v>
                </c:pt>
                <c:pt idx="2257">
                  <c:v>37918</c:v>
                </c:pt>
                <c:pt idx="2258">
                  <c:v>37919</c:v>
                </c:pt>
                <c:pt idx="2259">
                  <c:v>37920</c:v>
                </c:pt>
                <c:pt idx="2260">
                  <c:v>37921</c:v>
                </c:pt>
                <c:pt idx="2261">
                  <c:v>37922</c:v>
                </c:pt>
                <c:pt idx="2262">
                  <c:v>37923</c:v>
                </c:pt>
                <c:pt idx="2263">
                  <c:v>37924</c:v>
                </c:pt>
                <c:pt idx="2264">
                  <c:v>37925</c:v>
                </c:pt>
                <c:pt idx="2265">
                  <c:v>37926</c:v>
                </c:pt>
                <c:pt idx="2266">
                  <c:v>37927</c:v>
                </c:pt>
                <c:pt idx="2267">
                  <c:v>37928</c:v>
                </c:pt>
                <c:pt idx="2268">
                  <c:v>37929</c:v>
                </c:pt>
                <c:pt idx="2269">
                  <c:v>37930</c:v>
                </c:pt>
                <c:pt idx="2270">
                  <c:v>37931</c:v>
                </c:pt>
                <c:pt idx="2271">
                  <c:v>37932</c:v>
                </c:pt>
                <c:pt idx="2272">
                  <c:v>37933</c:v>
                </c:pt>
                <c:pt idx="2273">
                  <c:v>37934</c:v>
                </c:pt>
                <c:pt idx="2274">
                  <c:v>37935</c:v>
                </c:pt>
                <c:pt idx="2275">
                  <c:v>37936</c:v>
                </c:pt>
                <c:pt idx="2276">
                  <c:v>37937</c:v>
                </c:pt>
                <c:pt idx="2277">
                  <c:v>37938</c:v>
                </c:pt>
                <c:pt idx="2278">
                  <c:v>37939</c:v>
                </c:pt>
                <c:pt idx="2279">
                  <c:v>37940</c:v>
                </c:pt>
                <c:pt idx="2280">
                  <c:v>37941</c:v>
                </c:pt>
                <c:pt idx="2281">
                  <c:v>37942</c:v>
                </c:pt>
                <c:pt idx="2282">
                  <c:v>37943</c:v>
                </c:pt>
                <c:pt idx="2283">
                  <c:v>37944</c:v>
                </c:pt>
                <c:pt idx="2284">
                  <c:v>37945</c:v>
                </c:pt>
                <c:pt idx="2285">
                  <c:v>37946</c:v>
                </c:pt>
                <c:pt idx="2286">
                  <c:v>37947</c:v>
                </c:pt>
                <c:pt idx="2287">
                  <c:v>37948</c:v>
                </c:pt>
                <c:pt idx="2288">
                  <c:v>37949</c:v>
                </c:pt>
                <c:pt idx="2289">
                  <c:v>37950</c:v>
                </c:pt>
                <c:pt idx="2290">
                  <c:v>37951</c:v>
                </c:pt>
                <c:pt idx="2291">
                  <c:v>37952</c:v>
                </c:pt>
                <c:pt idx="2292">
                  <c:v>37953</c:v>
                </c:pt>
                <c:pt idx="2293">
                  <c:v>37954</c:v>
                </c:pt>
                <c:pt idx="2294">
                  <c:v>37955</c:v>
                </c:pt>
                <c:pt idx="2295">
                  <c:v>37956</c:v>
                </c:pt>
                <c:pt idx="2296">
                  <c:v>37957</c:v>
                </c:pt>
                <c:pt idx="2297">
                  <c:v>37958</c:v>
                </c:pt>
                <c:pt idx="2298">
                  <c:v>37959</c:v>
                </c:pt>
                <c:pt idx="2299">
                  <c:v>37960</c:v>
                </c:pt>
                <c:pt idx="2300">
                  <c:v>37961</c:v>
                </c:pt>
                <c:pt idx="2301">
                  <c:v>37962</c:v>
                </c:pt>
                <c:pt idx="2302">
                  <c:v>37963</c:v>
                </c:pt>
                <c:pt idx="2303">
                  <c:v>37964</c:v>
                </c:pt>
                <c:pt idx="2304">
                  <c:v>37965</c:v>
                </c:pt>
                <c:pt idx="2305">
                  <c:v>37966</c:v>
                </c:pt>
                <c:pt idx="2306">
                  <c:v>37967</c:v>
                </c:pt>
                <c:pt idx="2307">
                  <c:v>37968</c:v>
                </c:pt>
                <c:pt idx="2308">
                  <c:v>37969</c:v>
                </c:pt>
                <c:pt idx="2309">
                  <c:v>37970</c:v>
                </c:pt>
                <c:pt idx="2310">
                  <c:v>37971</c:v>
                </c:pt>
                <c:pt idx="2311">
                  <c:v>37972</c:v>
                </c:pt>
                <c:pt idx="2312">
                  <c:v>37973</c:v>
                </c:pt>
                <c:pt idx="2313">
                  <c:v>37974</c:v>
                </c:pt>
                <c:pt idx="2314">
                  <c:v>37975</c:v>
                </c:pt>
                <c:pt idx="2315">
                  <c:v>37976</c:v>
                </c:pt>
                <c:pt idx="2316">
                  <c:v>37977</c:v>
                </c:pt>
                <c:pt idx="2317">
                  <c:v>37978</c:v>
                </c:pt>
                <c:pt idx="2318">
                  <c:v>37979</c:v>
                </c:pt>
                <c:pt idx="2319">
                  <c:v>37980</c:v>
                </c:pt>
                <c:pt idx="2320">
                  <c:v>37981</c:v>
                </c:pt>
                <c:pt idx="2321">
                  <c:v>37982</c:v>
                </c:pt>
                <c:pt idx="2322">
                  <c:v>37983</c:v>
                </c:pt>
                <c:pt idx="2323">
                  <c:v>37984</c:v>
                </c:pt>
                <c:pt idx="2324">
                  <c:v>37985</c:v>
                </c:pt>
                <c:pt idx="2325">
                  <c:v>37986</c:v>
                </c:pt>
                <c:pt idx="2326">
                  <c:v>37987</c:v>
                </c:pt>
                <c:pt idx="2327">
                  <c:v>37988</c:v>
                </c:pt>
                <c:pt idx="2328">
                  <c:v>37989</c:v>
                </c:pt>
                <c:pt idx="2329">
                  <c:v>37990</c:v>
                </c:pt>
                <c:pt idx="2330">
                  <c:v>37991</c:v>
                </c:pt>
                <c:pt idx="2331">
                  <c:v>37992</c:v>
                </c:pt>
                <c:pt idx="2332">
                  <c:v>37993</c:v>
                </c:pt>
                <c:pt idx="2333">
                  <c:v>37994</c:v>
                </c:pt>
                <c:pt idx="2334">
                  <c:v>37995</c:v>
                </c:pt>
                <c:pt idx="2335">
                  <c:v>37996</c:v>
                </c:pt>
                <c:pt idx="2336">
                  <c:v>37997</c:v>
                </c:pt>
                <c:pt idx="2337">
                  <c:v>37998</c:v>
                </c:pt>
                <c:pt idx="2338">
                  <c:v>37999</c:v>
                </c:pt>
                <c:pt idx="2339">
                  <c:v>38000</c:v>
                </c:pt>
                <c:pt idx="2340">
                  <c:v>38001</c:v>
                </c:pt>
                <c:pt idx="2341">
                  <c:v>38002</c:v>
                </c:pt>
                <c:pt idx="2342">
                  <c:v>38003</c:v>
                </c:pt>
                <c:pt idx="2343">
                  <c:v>38004</c:v>
                </c:pt>
                <c:pt idx="2344">
                  <c:v>38005</c:v>
                </c:pt>
                <c:pt idx="2345">
                  <c:v>38006</c:v>
                </c:pt>
                <c:pt idx="2346">
                  <c:v>38007</c:v>
                </c:pt>
                <c:pt idx="2347">
                  <c:v>38008</c:v>
                </c:pt>
                <c:pt idx="2348">
                  <c:v>38009</c:v>
                </c:pt>
                <c:pt idx="2349">
                  <c:v>38010</c:v>
                </c:pt>
                <c:pt idx="2350">
                  <c:v>38011</c:v>
                </c:pt>
                <c:pt idx="2351">
                  <c:v>38012</c:v>
                </c:pt>
                <c:pt idx="2352">
                  <c:v>38013</c:v>
                </c:pt>
                <c:pt idx="2353">
                  <c:v>38014</c:v>
                </c:pt>
                <c:pt idx="2354">
                  <c:v>38015</c:v>
                </c:pt>
                <c:pt idx="2355">
                  <c:v>38016</c:v>
                </c:pt>
                <c:pt idx="2356">
                  <c:v>38017</c:v>
                </c:pt>
                <c:pt idx="2357">
                  <c:v>38018</c:v>
                </c:pt>
                <c:pt idx="2358">
                  <c:v>38019</c:v>
                </c:pt>
                <c:pt idx="2359">
                  <c:v>38020</c:v>
                </c:pt>
                <c:pt idx="2360">
                  <c:v>38021</c:v>
                </c:pt>
                <c:pt idx="2361">
                  <c:v>38022</c:v>
                </c:pt>
                <c:pt idx="2362">
                  <c:v>38023</c:v>
                </c:pt>
                <c:pt idx="2363">
                  <c:v>38024</c:v>
                </c:pt>
                <c:pt idx="2364">
                  <c:v>38025</c:v>
                </c:pt>
                <c:pt idx="2365">
                  <c:v>38026</c:v>
                </c:pt>
                <c:pt idx="2366">
                  <c:v>38027</c:v>
                </c:pt>
                <c:pt idx="2367">
                  <c:v>38028</c:v>
                </c:pt>
                <c:pt idx="2368">
                  <c:v>38029</c:v>
                </c:pt>
                <c:pt idx="2369">
                  <c:v>38030</c:v>
                </c:pt>
                <c:pt idx="2370">
                  <c:v>38031</c:v>
                </c:pt>
                <c:pt idx="2371">
                  <c:v>38032</c:v>
                </c:pt>
                <c:pt idx="2372">
                  <c:v>38033</c:v>
                </c:pt>
                <c:pt idx="2373">
                  <c:v>38034</c:v>
                </c:pt>
                <c:pt idx="2374">
                  <c:v>38035</c:v>
                </c:pt>
                <c:pt idx="2375">
                  <c:v>38036</c:v>
                </c:pt>
                <c:pt idx="2376">
                  <c:v>38037</c:v>
                </c:pt>
                <c:pt idx="2377">
                  <c:v>38038</c:v>
                </c:pt>
                <c:pt idx="2378">
                  <c:v>38039</c:v>
                </c:pt>
                <c:pt idx="2379">
                  <c:v>38040</c:v>
                </c:pt>
                <c:pt idx="2380">
                  <c:v>38041</c:v>
                </c:pt>
                <c:pt idx="2381">
                  <c:v>38042</c:v>
                </c:pt>
                <c:pt idx="2382">
                  <c:v>38043</c:v>
                </c:pt>
                <c:pt idx="2383">
                  <c:v>38044</c:v>
                </c:pt>
                <c:pt idx="2384">
                  <c:v>38045</c:v>
                </c:pt>
                <c:pt idx="2385">
                  <c:v>38046</c:v>
                </c:pt>
                <c:pt idx="2386">
                  <c:v>38047</c:v>
                </c:pt>
                <c:pt idx="2387">
                  <c:v>38048</c:v>
                </c:pt>
                <c:pt idx="2388">
                  <c:v>38049</c:v>
                </c:pt>
                <c:pt idx="2389">
                  <c:v>38050</c:v>
                </c:pt>
                <c:pt idx="2390">
                  <c:v>38051</c:v>
                </c:pt>
                <c:pt idx="2391">
                  <c:v>38052</c:v>
                </c:pt>
                <c:pt idx="2392">
                  <c:v>38053</c:v>
                </c:pt>
                <c:pt idx="2393">
                  <c:v>38054</c:v>
                </c:pt>
                <c:pt idx="2394">
                  <c:v>38055</c:v>
                </c:pt>
                <c:pt idx="2395">
                  <c:v>38056</c:v>
                </c:pt>
                <c:pt idx="2396">
                  <c:v>38057</c:v>
                </c:pt>
                <c:pt idx="2397">
                  <c:v>38058</c:v>
                </c:pt>
                <c:pt idx="2398">
                  <c:v>38059</c:v>
                </c:pt>
                <c:pt idx="2399">
                  <c:v>38060</c:v>
                </c:pt>
                <c:pt idx="2400">
                  <c:v>38061</c:v>
                </c:pt>
                <c:pt idx="2401">
                  <c:v>38062</c:v>
                </c:pt>
                <c:pt idx="2402">
                  <c:v>38063</c:v>
                </c:pt>
                <c:pt idx="2403">
                  <c:v>38064</c:v>
                </c:pt>
                <c:pt idx="2404">
                  <c:v>38065</c:v>
                </c:pt>
                <c:pt idx="2405">
                  <c:v>38066</c:v>
                </c:pt>
                <c:pt idx="2406">
                  <c:v>38067</c:v>
                </c:pt>
                <c:pt idx="2407">
                  <c:v>38068</c:v>
                </c:pt>
                <c:pt idx="2408">
                  <c:v>38069</c:v>
                </c:pt>
                <c:pt idx="2409">
                  <c:v>38070</c:v>
                </c:pt>
                <c:pt idx="2410">
                  <c:v>38071</c:v>
                </c:pt>
                <c:pt idx="2411">
                  <c:v>38072</c:v>
                </c:pt>
                <c:pt idx="2412">
                  <c:v>38073</c:v>
                </c:pt>
                <c:pt idx="2413">
                  <c:v>38074</c:v>
                </c:pt>
                <c:pt idx="2414">
                  <c:v>38075</c:v>
                </c:pt>
                <c:pt idx="2415">
                  <c:v>38076</c:v>
                </c:pt>
                <c:pt idx="2416">
                  <c:v>38077</c:v>
                </c:pt>
                <c:pt idx="2417">
                  <c:v>38078</c:v>
                </c:pt>
                <c:pt idx="2418">
                  <c:v>38079</c:v>
                </c:pt>
                <c:pt idx="2419">
                  <c:v>38080</c:v>
                </c:pt>
                <c:pt idx="2420">
                  <c:v>38081</c:v>
                </c:pt>
                <c:pt idx="2421">
                  <c:v>38082</c:v>
                </c:pt>
                <c:pt idx="2422">
                  <c:v>38083</c:v>
                </c:pt>
                <c:pt idx="2423">
                  <c:v>38084</c:v>
                </c:pt>
                <c:pt idx="2424">
                  <c:v>38085</c:v>
                </c:pt>
                <c:pt idx="2425">
                  <c:v>38086</c:v>
                </c:pt>
                <c:pt idx="2426">
                  <c:v>38087</c:v>
                </c:pt>
                <c:pt idx="2427">
                  <c:v>38088</c:v>
                </c:pt>
                <c:pt idx="2428">
                  <c:v>38089</c:v>
                </c:pt>
                <c:pt idx="2429">
                  <c:v>38090</c:v>
                </c:pt>
                <c:pt idx="2430">
                  <c:v>38091</c:v>
                </c:pt>
                <c:pt idx="2431">
                  <c:v>38092</c:v>
                </c:pt>
                <c:pt idx="2432">
                  <c:v>38093</c:v>
                </c:pt>
                <c:pt idx="2433">
                  <c:v>38094</c:v>
                </c:pt>
                <c:pt idx="2434">
                  <c:v>38095</c:v>
                </c:pt>
                <c:pt idx="2435">
                  <c:v>38096</c:v>
                </c:pt>
                <c:pt idx="2436">
                  <c:v>38097</c:v>
                </c:pt>
                <c:pt idx="2437">
                  <c:v>38098</c:v>
                </c:pt>
                <c:pt idx="2438">
                  <c:v>38099</c:v>
                </c:pt>
                <c:pt idx="2439">
                  <c:v>38100</c:v>
                </c:pt>
                <c:pt idx="2440">
                  <c:v>38101</c:v>
                </c:pt>
                <c:pt idx="2441">
                  <c:v>38102</c:v>
                </c:pt>
                <c:pt idx="2442">
                  <c:v>38103</c:v>
                </c:pt>
                <c:pt idx="2443">
                  <c:v>38104</c:v>
                </c:pt>
                <c:pt idx="2444">
                  <c:v>38105</c:v>
                </c:pt>
                <c:pt idx="2445">
                  <c:v>38106</c:v>
                </c:pt>
                <c:pt idx="2446">
                  <c:v>38107</c:v>
                </c:pt>
                <c:pt idx="2447">
                  <c:v>38108</c:v>
                </c:pt>
                <c:pt idx="2448">
                  <c:v>38109</c:v>
                </c:pt>
                <c:pt idx="2449">
                  <c:v>38110</c:v>
                </c:pt>
                <c:pt idx="2450">
                  <c:v>38111</c:v>
                </c:pt>
                <c:pt idx="2451">
                  <c:v>38112</c:v>
                </c:pt>
                <c:pt idx="2452">
                  <c:v>38113</c:v>
                </c:pt>
                <c:pt idx="2453">
                  <c:v>38114</c:v>
                </c:pt>
                <c:pt idx="2454">
                  <c:v>38115</c:v>
                </c:pt>
                <c:pt idx="2455">
                  <c:v>38116</c:v>
                </c:pt>
                <c:pt idx="2456">
                  <c:v>38117</c:v>
                </c:pt>
                <c:pt idx="2457">
                  <c:v>38118</c:v>
                </c:pt>
                <c:pt idx="2458">
                  <c:v>38119</c:v>
                </c:pt>
                <c:pt idx="2459">
                  <c:v>38120</c:v>
                </c:pt>
                <c:pt idx="2460">
                  <c:v>38121</c:v>
                </c:pt>
                <c:pt idx="2461">
                  <c:v>38122</c:v>
                </c:pt>
                <c:pt idx="2462">
                  <c:v>38123</c:v>
                </c:pt>
                <c:pt idx="2463">
                  <c:v>38124</c:v>
                </c:pt>
                <c:pt idx="2464">
                  <c:v>38125</c:v>
                </c:pt>
                <c:pt idx="2465">
                  <c:v>38126</c:v>
                </c:pt>
                <c:pt idx="2466">
                  <c:v>38127</c:v>
                </c:pt>
                <c:pt idx="2467">
                  <c:v>38128</c:v>
                </c:pt>
                <c:pt idx="2468">
                  <c:v>38129</c:v>
                </c:pt>
                <c:pt idx="2469">
                  <c:v>38130</c:v>
                </c:pt>
                <c:pt idx="2470">
                  <c:v>38131</c:v>
                </c:pt>
                <c:pt idx="2471">
                  <c:v>38132</c:v>
                </c:pt>
                <c:pt idx="2472">
                  <c:v>38133</c:v>
                </c:pt>
                <c:pt idx="2473">
                  <c:v>38134</c:v>
                </c:pt>
                <c:pt idx="2474">
                  <c:v>38135</c:v>
                </c:pt>
                <c:pt idx="2475">
                  <c:v>38136</c:v>
                </c:pt>
                <c:pt idx="2476">
                  <c:v>38137</c:v>
                </c:pt>
                <c:pt idx="2477">
                  <c:v>38138</c:v>
                </c:pt>
                <c:pt idx="2478">
                  <c:v>38139</c:v>
                </c:pt>
                <c:pt idx="2479">
                  <c:v>38140</c:v>
                </c:pt>
                <c:pt idx="2480">
                  <c:v>38141</c:v>
                </c:pt>
                <c:pt idx="2481">
                  <c:v>38142</c:v>
                </c:pt>
                <c:pt idx="2482">
                  <c:v>38143</c:v>
                </c:pt>
                <c:pt idx="2483">
                  <c:v>38144</c:v>
                </c:pt>
                <c:pt idx="2484">
                  <c:v>38145</c:v>
                </c:pt>
                <c:pt idx="2485">
                  <c:v>38146</c:v>
                </c:pt>
                <c:pt idx="2486">
                  <c:v>38147</c:v>
                </c:pt>
                <c:pt idx="2487">
                  <c:v>38148</c:v>
                </c:pt>
                <c:pt idx="2488">
                  <c:v>38149</c:v>
                </c:pt>
                <c:pt idx="2489">
                  <c:v>38150</c:v>
                </c:pt>
                <c:pt idx="2490">
                  <c:v>38151</c:v>
                </c:pt>
                <c:pt idx="2491">
                  <c:v>38152</c:v>
                </c:pt>
                <c:pt idx="2492">
                  <c:v>38153</c:v>
                </c:pt>
                <c:pt idx="2493">
                  <c:v>38154</c:v>
                </c:pt>
                <c:pt idx="2494">
                  <c:v>38155</c:v>
                </c:pt>
                <c:pt idx="2495">
                  <c:v>38156</c:v>
                </c:pt>
                <c:pt idx="2496">
                  <c:v>38157</c:v>
                </c:pt>
                <c:pt idx="2497">
                  <c:v>38158</c:v>
                </c:pt>
                <c:pt idx="2498">
                  <c:v>38159</c:v>
                </c:pt>
                <c:pt idx="2499">
                  <c:v>38160</c:v>
                </c:pt>
                <c:pt idx="2500">
                  <c:v>38161</c:v>
                </c:pt>
                <c:pt idx="2501">
                  <c:v>38162</c:v>
                </c:pt>
                <c:pt idx="2502">
                  <c:v>38163</c:v>
                </c:pt>
                <c:pt idx="2503">
                  <c:v>38164</c:v>
                </c:pt>
                <c:pt idx="2504">
                  <c:v>38165</c:v>
                </c:pt>
                <c:pt idx="2505">
                  <c:v>38166</c:v>
                </c:pt>
                <c:pt idx="2506">
                  <c:v>38167</c:v>
                </c:pt>
                <c:pt idx="2507">
                  <c:v>38168</c:v>
                </c:pt>
                <c:pt idx="2508">
                  <c:v>38169</c:v>
                </c:pt>
                <c:pt idx="2509">
                  <c:v>38170</c:v>
                </c:pt>
                <c:pt idx="2510">
                  <c:v>38171</c:v>
                </c:pt>
                <c:pt idx="2511">
                  <c:v>38172</c:v>
                </c:pt>
                <c:pt idx="2512">
                  <c:v>38173</c:v>
                </c:pt>
                <c:pt idx="2513">
                  <c:v>38174</c:v>
                </c:pt>
                <c:pt idx="2514">
                  <c:v>38175</c:v>
                </c:pt>
                <c:pt idx="2515">
                  <c:v>38176</c:v>
                </c:pt>
                <c:pt idx="2516">
                  <c:v>38177</c:v>
                </c:pt>
                <c:pt idx="2517">
                  <c:v>38178</c:v>
                </c:pt>
                <c:pt idx="2518">
                  <c:v>38179</c:v>
                </c:pt>
                <c:pt idx="2519">
                  <c:v>38180</c:v>
                </c:pt>
                <c:pt idx="2520">
                  <c:v>38181</c:v>
                </c:pt>
                <c:pt idx="2521">
                  <c:v>38182</c:v>
                </c:pt>
                <c:pt idx="2522">
                  <c:v>38183</c:v>
                </c:pt>
                <c:pt idx="2523">
                  <c:v>38184</c:v>
                </c:pt>
                <c:pt idx="2524">
                  <c:v>38185</c:v>
                </c:pt>
                <c:pt idx="2525">
                  <c:v>38186</c:v>
                </c:pt>
                <c:pt idx="2526">
                  <c:v>38187</c:v>
                </c:pt>
                <c:pt idx="2527">
                  <c:v>38188</c:v>
                </c:pt>
                <c:pt idx="2528">
                  <c:v>38189</c:v>
                </c:pt>
                <c:pt idx="2529">
                  <c:v>38190</c:v>
                </c:pt>
                <c:pt idx="2530">
                  <c:v>38191</c:v>
                </c:pt>
                <c:pt idx="2531">
                  <c:v>38192</c:v>
                </c:pt>
                <c:pt idx="2532">
                  <c:v>38193</c:v>
                </c:pt>
                <c:pt idx="2533">
                  <c:v>38194</c:v>
                </c:pt>
                <c:pt idx="2534">
                  <c:v>38195</c:v>
                </c:pt>
                <c:pt idx="2535">
                  <c:v>38196</c:v>
                </c:pt>
                <c:pt idx="2536">
                  <c:v>38197</c:v>
                </c:pt>
                <c:pt idx="2537">
                  <c:v>38198</c:v>
                </c:pt>
                <c:pt idx="2538">
                  <c:v>38199</c:v>
                </c:pt>
                <c:pt idx="2539">
                  <c:v>38200</c:v>
                </c:pt>
                <c:pt idx="2540">
                  <c:v>38201</c:v>
                </c:pt>
                <c:pt idx="2541">
                  <c:v>38202</c:v>
                </c:pt>
                <c:pt idx="2542">
                  <c:v>38203</c:v>
                </c:pt>
                <c:pt idx="2543">
                  <c:v>38204</c:v>
                </c:pt>
                <c:pt idx="2544">
                  <c:v>38205</c:v>
                </c:pt>
                <c:pt idx="2545">
                  <c:v>38206</c:v>
                </c:pt>
                <c:pt idx="2546">
                  <c:v>38207</c:v>
                </c:pt>
                <c:pt idx="2547">
                  <c:v>38208</c:v>
                </c:pt>
                <c:pt idx="2548">
                  <c:v>38209</c:v>
                </c:pt>
                <c:pt idx="2549">
                  <c:v>38210</c:v>
                </c:pt>
                <c:pt idx="2550">
                  <c:v>38211</c:v>
                </c:pt>
                <c:pt idx="2551">
                  <c:v>38212</c:v>
                </c:pt>
                <c:pt idx="2552">
                  <c:v>38213</c:v>
                </c:pt>
                <c:pt idx="2553">
                  <c:v>38214</c:v>
                </c:pt>
                <c:pt idx="2554">
                  <c:v>38215</c:v>
                </c:pt>
                <c:pt idx="2555">
                  <c:v>38216</c:v>
                </c:pt>
                <c:pt idx="2556">
                  <c:v>38217</c:v>
                </c:pt>
                <c:pt idx="2557">
                  <c:v>38218</c:v>
                </c:pt>
                <c:pt idx="2558">
                  <c:v>38219</c:v>
                </c:pt>
                <c:pt idx="2559">
                  <c:v>38220</c:v>
                </c:pt>
                <c:pt idx="2560">
                  <c:v>38221</c:v>
                </c:pt>
                <c:pt idx="2561">
                  <c:v>38222</c:v>
                </c:pt>
                <c:pt idx="2562">
                  <c:v>38223</c:v>
                </c:pt>
                <c:pt idx="2563">
                  <c:v>38224</c:v>
                </c:pt>
                <c:pt idx="2564">
                  <c:v>38225</c:v>
                </c:pt>
                <c:pt idx="2565">
                  <c:v>38226</c:v>
                </c:pt>
                <c:pt idx="2566">
                  <c:v>38227</c:v>
                </c:pt>
                <c:pt idx="2567">
                  <c:v>38228</c:v>
                </c:pt>
                <c:pt idx="2568">
                  <c:v>38229</c:v>
                </c:pt>
                <c:pt idx="2569">
                  <c:v>38230</c:v>
                </c:pt>
                <c:pt idx="2570">
                  <c:v>38231</c:v>
                </c:pt>
                <c:pt idx="2571">
                  <c:v>38232</c:v>
                </c:pt>
                <c:pt idx="2572">
                  <c:v>38233</c:v>
                </c:pt>
                <c:pt idx="2573">
                  <c:v>38234</c:v>
                </c:pt>
                <c:pt idx="2574">
                  <c:v>38235</c:v>
                </c:pt>
                <c:pt idx="2575">
                  <c:v>38236</c:v>
                </c:pt>
                <c:pt idx="2576">
                  <c:v>38237</c:v>
                </c:pt>
                <c:pt idx="2577">
                  <c:v>38238</c:v>
                </c:pt>
                <c:pt idx="2578">
                  <c:v>38239</c:v>
                </c:pt>
                <c:pt idx="2579">
                  <c:v>38240</c:v>
                </c:pt>
                <c:pt idx="2580">
                  <c:v>38241</c:v>
                </c:pt>
                <c:pt idx="2581">
                  <c:v>38242</c:v>
                </c:pt>
                <c:pt idx="2582">
                  <c:v>38243</c:v>
                </c:pt>
                <c:pt idx="2583">
                  <c:v>38244</c:v>
                </c:pt>
                <c:pt idx="2584">
                  <c:v>38245</c:v>
                </c:pt>
                <c:pt idx="2585">
                  <c:v>38246</c:v>
                </c:pt>
                <c:pt idx="2586">
                  <c:v>38247</c:v>
                </c:pt>
                <c:pt idx="2587">
                  <c:v>38248</c:v>
                </c:pt>
                <c:pt idx="2588">
                  <c:v>38249</c:v>
                </c:pt>
                <c:pt idx="2589">
                  <c:v>38250</c:v>
                </c:pt>
                <c:pt idx="2590">
                  <c:v>38251</c:v>
                </c:pt>
                <c:pt idx="2591">
                  <c:v>38252</c:v>
                </c:pt>
                <c:pt idx="2592">
                  <c:v>38253</c:v>
                </c:pt>
                <c:pt idx="2593">
                  <c:v>38254</c:v>
                </c:pt>
                <c:pt idx="2594">
                  <c:v>38255</c:v>
                </c:pt>
                <c:pt idx="2595">
                  <c:v>38256</c:v>
                </c:pt>
                <c:pt idx="2596">
                  <c:v>38257</c:v>
                </c:pt>
                <c:pt idx="2597">
                  <c:v>38258</c:v>
                </c:pt>
                <c:pt idx="2598">
                  <c:v>38259</c:v>
                </c:pt>
                <c:pt idx="2599">
                  <c:v>38260</c:v>
                </c:pt>
                <c:pt idx="2600">
                  <c:v>38261</c:v>
                </c:pt>
                <c:pt idx="2601">
                  <c:v>38262</c:v>
                </c:pt>
                <c:pt idx="2602">
                  <c:v>38263</c:v>
                </c:pt>
                <c:pt idx="2603">
                  <c:v>38264</c:v>
                </c:pt>
                <c:pt idx="2604">
                  <c:v>38265</c:v>
                </c:pt>
                <c:pt idx="2605">
                  <c:v>38266</c:v>
                </c:pt>
                <c:pt idx="2606">
                  <c:v>38267</c:v>
                </c:pt>
                <c:pt idx="2607">
                  <c:v>38268</c:v>
                </c:pt>
                <c:pt idx="2608">
                  <c:v>38269</c:v>
                </c:pt>
                <c:pt idx="2609">
                  <c:v>38270</c:v>
                </c:pt>
                <c:pt idx="2610">
                  <c:v>38271</c:v>
                </c:pt>
                <c:pt idx="2611">
                  <c:v>38272</c:v>
                </c:pt>
                <c:pt idx="2612">
                  <c:v>38273</c:v>
                </c:pt>
                <c:pt idx="2613">
                  <c:v>38274</c:v>
                </c:pt>
                <c:pt idx="2614">
                  <c:v>38275</c:v>
                </c:pt>
                <c:pt idx="2615">
                  <c:v>38276</c:v>
                </c:pt>
                <c:pt idx="2616">
                  <c:v>38277</c:v>
                </c:pt>
                <c:pt idx="2617">
                  <c:v>38278</c:v>
                </c:pt>
                <c:pt idx="2618">
                  <c:v>38279</c:v>
                </c:pt>
                <c:pt idx="2619">
                  <c:v>38280</c:v>
                </c:pt>
                <c:pt idx="2620">
                  <c:v>38281</c:v>
                </c:pt>
                <c:pt idx="2621">
                  <c:v>38282</c:v>
                </c:pt>
                <c:pt idx="2622">
                  <c:v>38283</c:v>
                </c:pt>
                <c:pt idx="2623">
                  <c:v>38284</c:v>
                </c:pt>
                <c:pt idx="2624">
                  <c:v>38285</c:v>
                </c:pt>
                <c:pt idx="2625">
                  <c:v>38286</c:v>
                </c:pt>
                <c:pt idx="2626">
                  <c:v>38287</c:v>
                </c:pt>
                <c:pt idx="2627">
                  <c:v>38288</c:v>
                </c:pt>
                <c:pt idx="2628">
                  <c:v>38289</c:v>
                </c:pt>
                <c:pt idx="2629">
                  <c:v>38290</c:v>
                </c:pt>
                <c:pt idx="2630">
                  <c:v>38291</c:v>
                </c:pt>
                <c:pt idx="2631">
                  <c:v>38292</c:v>
                </c:pt>
                <c:pt idx="2632">
                  <c:v>38293</c:v>
                </c:pt>
                <c:pt idx="2633">
                  <c:v>38294</c:v>
                </c:pt>
                <c:pt idx="2634">
                  <c:v>38295</c:v>
                </c:pt>
                <c:pt idx="2635">
                  <c:v>38296</c:v>
                </c:pt>
                <c:pt idx="2636">
                  <c:v>38297</c:v>
                </c:pt>
                <c:pt idx="2637">
                  <c:v>38298</c:v>
                </c:pt>
                <c:pt idx="2638">
                  <c:v>38299</c:v>
                </c:pt>
                <c:pt idx="2639">
                  <c:v>38300</c:v>
                </c:pt>
                <c:pt idx="2640">
                  <c:v>38301</c:v>
                </c:pt>
                <c:pt idx="2641">
                  <c:v>38302</c:v>
                </c:pt>
                <c:pt idx="2642">
                  <c:v>38303</c:v>
                </c:pt>
                <c:pt idx="2643">
                  <c:v>38304</c:v>
                </c:pt>
                <c:pt idx="2644">
                  <c:v>38305</c:v>
                </c:pt>
                <c:pt idx="2645">
                  <c:v>38306</c:v>
                </c:pt>
                <c:pt idx="2646">
                  <c:v>38307</c:v>
                </c:pt>
                <c:pt idx="2647">
                  <c:v>38308</c:v>
                </c:pt>
                <c:pt idx="2648">
                  <c:v>38309</c:v>
                </c:pt>
                <c:pt idx="2649">
                  <c:v>38310</c:v>
                </c:pt>
                <c:pt idx="2650">
                  <c:v>38311</c:v>
                </c:pt>
                <c:pt idx="2651">
                  <c:v>38312</c:v>
                </c:pt>
                <c:pt idx="2652">
                  <c:v>38313</c:v>
                </c:pt>
                <c:pt idx="2653">
                  <c:v>38314</c:v>
                </c:pt>
                <c:pt idx="2654">
                  <c:v>38315</c:v>
                </c:pt>
                <c:pt idx="2655">
                  <c:v>38316</c:v>
                </c:pt>
                <c:pt idx="2656">
                  <c:v>38317</c:v>
                </c:pt>
                <c:pt idx="2657">
                  <c:v>38318</c:v>
                </c:pt>
                <c:pt idx="2658">
                  <c:v>38319</c:v>
                </c:pt>
                <c:pt idx="2659">
                  <c:v>38320</c:v>
                </c:pt>
                <c:pt idx="2660">
                  <c:v>38321</c:v>
                </c:pt>
                <c:pt idx="2661">
                  <c:v>38322</c:v>
                </c:pt>
                <c:pt idx="2662">
                  <c:v>38323</c:v>
                </c:pt>
                <c:pt idx="2663">
                  <c:v>38324</c:v>
                </c:pt>
                <c:pt idx="2664">
                  <c:v>38325</c:v>
                </c:pt>
                <c:pt idx="2665">
                  <c:v>38326</c:v>
                </c:pt>
                <c:pt idx="2666">
                  <c:v>38327</c:v>
                </c:pt>
                <c:pt idx="2667">
                  <c:v>38328</c:v>
                </c:pt>
                <c:pt idx="2668">
                  <c:v>38329</c:v>
                </c:pt>
                <c:pt idx="2669">
                  <c:v>38330</c:v>
                </c:pt>
                <c:pt idx="2670">
                  <c:v>38331</c:v>
                </c:pt>
                <c:pt idx="2671">
                  <c:v>38332</c:v>
                </c:pt>
                <c:pt idx="2672">
                  <c:v>38333</c:v>
                </c:pt>
                <c:pt idx="2673">
                  <c:v>38334</c:v>
                </c:pt>
                <c:pt idx="2674">
                  <c:v>38335</c:v>
                </c:pt>
                <c:pt idx="2675">
                  <c:v>38336</c:v>
                </c:pt>
                <c:pt idx="2676">
                  <c:v>38337</c:v>
                </c:pt>
                <c:pt idx="2677">
                  <c:v>38338</c:v>
                </c:pt>
                <c:pt idx="2678">
                  <c:v>38339</c:v>
                </c:pt>
                <c:pt idx="2679">
                  <c:v>38340</c:v>
                </c:pt>
                <c:pt idx="2680">
                  <c:v>38341</c:v>
                </c:pt>
                <c:pt idx="2681">
                  <c:v>38342</c:v>
                </c:pt>
                <c:pt idx="2682">
                  <c:v>38343</c:v>
                </c:pt>
                <c:pt idx="2683">
                  <c:v>38344</c:v>
                </c:pt>
                <c:pt idx="2684">
                  <c:v>38345</c:v>
                </c:pt>
                <c:pt idx="2685">
                  <c:v>38346</c:v>
                </c:pt>
                <c:pt idx="2686">
                  <c:v>38347</c:v>
                </c:pt>
                <c:pt idx="2687">
                  <c:v>38348</c:v>
                </c:pt>
                <c:pt idx="2688">
                  <c:v>38349</c:v>
                </c:pt>
                <c:pt idx="2689">
                  <c:v>38350</c:v>
                </c:pt>
                <c:pt idx="2690">
                  <c:v>38351</c:v>
                </c:pt>
                <c:pt idx="2691">
                  <c:v>38352</c:v>
                </c:pt>
                <c:pt idx="2692">
                  <c:v>38353</c:v>
                </c:pt>
                <c:pt idx="2693">
                  <c:v>38354</c:v>
                </c:pt>
                <c:pt idx="2694">
                  <c:v>38355</c:v>
                </c:pt>
                <c:pt idx="2695">
                  <c:v>38356</c:v>
                </c:pt>
                <c:pt idx="2696">
                  <c:v>38357</c:v>
                </c:pt>
                <c:pt idx="2697">
                  <c:v>38358</c:v>
                </c:pt>
                <c:pt idx="2698">
                  <c:v>38359</c:v>
                </c:pt>
                <c:pt idx="2699">
                  <c:v>38360</c:v>
                </c:pt>
                <c:pt idx="2700">
                  <c:v>38361</c:v>
                </c:pt>
                <c:pt idx="2701">
                  <c:v>38362</c:v>
                </c:pt>
                <c:pt idx="2702">
                  <c:v>38363</c:v>
                </c:pt>
                <c:pt idx="2703">
                  <c:v>38364</c:v>
                </c:pt>
                <c:pt idx="2704">
                  <c:v>38365</c:v>
                </c:pt>
                <c:pt idx="2705">
                  <c:v>38366</c:v>
                </c:pt>
                <c:pt idx="2706">
                  <c:v>38367</c:v>
                </c:pt>
                <c:pt idx="2707">
                  <c:v>38368</c:v>
                </c:pt>
                <c:pt idx="2708">
                  <c:v>38369</c:v>
                </c:pt>
                <c:pt idx="2709">
                  <c:v>38370</c:v>
                </c:pt>
                <c:pt idx="2710">
                  <c:v>38371</c:v>
                </c:pt>
                <c:pt idx="2711">
                  <c:v>38372</c:v>
                </c:pt>
                <c:pt idx="2712">
                  <c:v>38373</c:v>
                </c:pt>
                <c:pt idx="2713">
                  <c:v>38374</c:v>
                </c:pt>
                <c:pt idx="2714">
                  <c:v>38375</c:v>
                </c:pt>
                <c:pt idx="2715">
                  <c:v>38376</c:v>
                </c:pt>
                <c:pt idx="2716">
                  <c:v>38377</c:v>
                </c:pt>
                <c:pt idx="2717">
                  <c:v>38378</c:v>
                </c:pt>
                <c:pt idx="2718">
                  <c:v>38379</c:v>
                </c:pt>
                <c:pt idx="2719">
                  <c:v>38380</c:v>
                </c:pt>
                <c:pt idx="2720">
                  <c:v>38381</c:v>
                </c:pt>
                <c:pt idx="2721">
                  <c:v>38382</c:v>
                </c:pt>
                <c:pt idx="2722">
                  <c:v>38383</c:v>
                </c:pt>
                <c:pt idx="2723">
                  <c:v>38384</c:v>
                </c:pt>
                <c:pt idx="2724">
                  <c:v>38385</c:v>
                </c:pt>
                <c:pt idx="2725">
                  <c:v>38386</c:v>
                </c:pt>
                <c:pt idx="2726">
                  <c:v>38387</c:v>
                </c:pt>
                <c:pt idx="2727">
                  <c:v>38388</c:v>
                </c:pt>
                <c:pt idx="2728">
                  <c:v>38389</c:v>
                </c:pt>
                <c:pt idx="2729">
                  <c:v>38390</c:v>
                </c:pt>
                <c:pt idx="2730">
                  <c:v>38391</c:v>
                </c:pt>
                <c:pt idx="2731">
                  <c:v>38392</c:v>
                </c:pt>
                <c:pt idx="2732">
                  <c:v>38393</c:v>
                </c:pt>
                <c:pt idx="2733">
                  <c:v>38394</c:v>
                </c:pt>
                <c:pt idx="2734">
                  <c:v>38395</c:v>
                </c:pt>
                <c:pt idx="2735">
                  <c:v>38396</c:v>
                </c:pt>
                <c:pt idx="2736">
                  <c:v>38397</c:v>
                </c:pt>
                <c:pt idx="2737">
                  <c:v>38398</c:v>
                </c:pt>
                <c:pt idx="2738">
                  <c:v>38399</c:v>
                </c:pt>
                <c:pt idx="2739">
                  <c:v>38400</c:v>
                </c:pt>
                <c:pt idx="2740">
                  <c:v>38401</c:v>
                </c:pt>
                <c:pt idx="2741">
                  <c:v>38402</c:v>
                </c:pt>
                <c:pt idx="2742">
                  <c:v>38403</c:v>
                </c:pt>
                <c:pt idx="2743">
                  <c:v>38404</c:v>
                </c:pt>
                <c:pt idx="2744">
                  <c:v>38405</c:v>
                </c:pt>
                <c:pt idx="2745">
                  <c:v>38406</c:v>
                </c:pt>
                <c:pt idx="2746">
                  <c:v>38407</c:v>
                </c:pt>
                <c:pt idx="2747">
                  <c:v>38408</c:v>
                </c:pt>
                <c:pt idx="2748">
                  <c:v>38409</c:v>
                </c:pt>
                <c:pt idx="2749">
                  <c:v>38410</c:v>
                </c:pt>
                <c:pt idx="2750">
                  <c:v>38411</c:v>
                </c:pt>
                <c:pt idx="2751">
                  <c:v>38412</c:v>
                </c:pt>
                <c:pt idx="2752">
                  <c:v>38413</c:v>
                </c:pt>
                <c:pt idx="2753">
                  <c:v>38414</c:v>
                </c:pt>
                <c:pt idx="2754">
                  <c:v>38415</c:v>
                </c:pt>
                <c:pt idx="2755">
                  <c:v>38416</c:v>
                </c:pt>
                <c:pt idx="2756">
                  <c:v>38417</c:v>
                </c:pt>
                <c:pt idx="2757">
                  <c:v>38418</c:v>
                </c:pt>
                <c:pt idx="2758">
                  <c:v>38419</c:v>
                </c:pt>
                <c:pt idx="2759">
                  <c:v>38420</c:v>
                </c:pt>
                <c:pt idx="2760">
                  <c:v>38421</c:v>
                </c:pt>
                <c:pt idx="2761">
                  <c:v>38422</c:v>
                </c:pt>
                <c:pt idx="2762">
                  <c:v>38423</c:v>
                </c:pt>
                <c:pt idx="2763">
                  <c:v>38424</c:v>
                </c:pt>
                <c:pt idx="2764">
                  <c:v>38425</c:v>
                </c:pt>
                <c:pt idx="2765">
                  <c:v>38426</c:v>
                </c:pt>
                <c:pt idx="2766">
                  <c:v>38427</c:v>
                </c:pt>
                <c:pt idx="2767">
                  <c:v>38428</c:v>
                </c:pt>
                <c:pt idx="2768">
                  <c:v>38429</c:v>
                </c:pt>
                <c:pt idx="2769">
                  <c:v>38430</c:v>
                </c:pt>
                <c:pt idx="2770">
                  <c:v>38431</c:v>
                </c:pt>
                <c:pt idx="2771">
                  <c:v>38432</c:v>
                </c:pt>
                <c:pt idx="2772">
                  <c:v>38433</c:v>
                </c:pt>
                <c:pt idx="2773">
                  <c:v>38434</c:v>
                </c:pt>
                <c:pt idx="2774">
                  <c:v>38435</c:v>
                </c:pt>
                <c:pt idx="2775">
                  <c:v>38436</c:v>
                </c:pt>
                <c:pt idx="2776">
                  <c:v>38437</c:v>
                </c:pt>
                <c:pt idx="2777">
                  <c:v>38438</c:v>
                </c:pt>
                <c:pt idx="2778">
                  <c:v>38439</c:v>
                </c:pt>
                <c:pt idx="2779">
                  <c:v>38440</c:v>
                </c:pt>
                <c:pt idx="2780">
                  <c:v>38441</c:v>
                </c:pt>
                <c:pt idx="2781">
                  <c:v>38442</c:v>
                </c:pt>
                <c:pt idx="2782">
                  <c:v>38443</c:v>
                </c:pt>
                <c:pt idx="2783">
                  <c:v>38444</c:v>
                </c:pt>
                <c:pt idx="2784">
                  <c:v>38445</c:v>
                </c:pt>
                <c:pt idx="2785">
                  <c:v>38446</c:v>
                </c:pt>
                <c:pt idx="2786">
                  <c:v>38447</c:v>
                </c:pt>
                <c:pt idx="2787">
                  <c:v>38448</c:v>
                </c:pt>
                <c:pt idx="2788">
                  <c:v>38449</c:v>
                </c:pt>
                <c:pt idx="2789">
                  <c:v>38450</c:v>
                </c:pt>
                <c:pt idx="2790">
                  <c:v>38451</c:v>
                </c:pt>
                <c:pt idx="2791">
                  <c:v>38452</c:v>
                </c:pt>
                <c:pt idx="2792">
                  <c:v>38453</c:v>
                </c:pt>
                <c:pt idx="2793">
                  <c:v>38454</c:v>
                </c:pt>
                <c:pt idx="2794">
                  <c:v>38455</c:v>
                </c:pt>
                <c:pt idx="2795">
                  <c:v>38456</c:v>
                </c:pt>
                <c:pt idx="2796">
                  <c:v>38457</c:v>
                </c:pt>
                <c:pt idx="2797">
                  <c:v>38458</c:v>
                </c:pt>
                <c:pt idx="2798">
                  <c:v>38459</c:v>
                </c:pt>
                <c:pt idx="2799">
                  <c:v>38460</c:v>
                </c:pt>
                <c:pt idx="2800">
                  <c:v>38461</c:v>
                </c:pt>
                <c:pt idx="2801">
                  <c:v>38462</c:v>
                </c:pt>
                <c:pt idx="2802">
                  <c:v>38463</c:v>
                </c:pt>
                <c:pt idx="2803">
                  <c:v>38464</c:v>
                </c:pt>
                <c:pt idx="2804">
                  <c:v>38465</c:v>
                </c:pt>
                <c:pt idx="2805">
                  <c:v>38466</c:v>
                </c:pt>
                <c:pt idx="2806">
                  <c:v>38467</c:v>
                </c:pt>
                <c:pt idx="2807">
                  <c:v>38468</c:v>
                </c:pt>
                <c:pt idx="2808">
                  <c:v>38469</c:v>
                </c:pt>
                <c:pt idx="2809">
                  <c:v>38470</c:v>
                </c:pt>
                <c:pt idx="2810">
                  <c:v>38471</c:v>
                </c:pt>
                <c:pt idx="2811">
                  <c:v>38472</c:v>
                </c:pt>
                <c:pt idx="2812">
                  <c:v>38473</c:v>
                </c:pt>
                <c:pt idx="2813">
                  <c:v>38474</c:v>
                </c:pt>
                <c:pt idx="2814">
                  <c:v>38475</c:v>
                </c:pt>
                <c:pt idx="2815">
                  <c:v>38476</c:v>
                </c:pt>
                <c:pt idx="2816">
                  <c:v>38477</c:v>
                </c:pt>
                <c:pt idx="2817">
                  <c:v>38478</c:v>
                </c:pt>
                <c:pt idx="2818">
                  <c:v>38479</c:v>
                </c:pt>
                <c:pt idx="2819">
                  <c:v>38480</c:v>
                </c:pt>
                <c:pt idx="2820">
                  <c:v>38481</c:v>
                </c:pt>
                <c:pt idx="2821">
                  <c:v>38482</c:v>
                </c:pt>
                <c:pt idx="2822">
                  <c:v>38483</c:v>
                </c:pt>
                <c:pt idx="2823">
                  <c:v>38484</c:v>
                </c:pt>
                <c:pt idx="2824">
                  <c:v>38485</c:v>
                </c:pt>
                <c:pt idx="2825">
                  <c:v>38486</c:v>
                </c:pt>
                <c:pt idx="2826">
                  <c:v>38487</c:v>
                </c:pt>
                <c:pt idx="2827">
                  <c:v>38488</c:v>
                </c:pt>
                <c:pt idx="2828">
                  <c:v>38489</c:v>
                </c:pt>
                <c:pt idx="2829">
                  <c:v>38490</c:v>
                </c:pt>
                <c:pt idx="2830">
                  <c:v>38491</c:v>
                </c:pt>
                <c:pt idx="2831">
                  <c:v>38492</c:v>
                </c:pt>
                <c:pt idx="2832">
                  <c:v>38493</c:v>
                </c:pt>
                <c:pt idx="2833">
                  <c:v>38494</c:v>
                </c:pt>
                <c:pt idx="2834">
                  <c:v>38495</c:v>
                </c:pt>
                <c:pt idx="2835">
                  <c:v>38496</c:v>
                </c:pt>
                <c:pt idx="2836">
                  <c:v>38497</c:v>
                </c:pt>
                <c:pt idx="2837">
                  <c:v>38498</c:v>
                </c:pt>
                <c:pt idx="2838">
                  <c:v>38499</c:v>
                </c:pt>
                <c:pt idx="2839">
                  <c:v>38500</c:v>
                </c:pt>
                <c:pt idx="2840">
                  <c:v>38501</c:v>
                </c:pt>
                <c:pt idx="2841">
                  <c:v>38502</c:v>
                </c:pt>
                <c:pt idx="2842">
                  <c:v>38503</c:v>
                </c:pt>
                <c:pt idx="2843">
                  <c:v>38504</c:v>
                </c:pt>
                <c:pt idx="2844">
                  <c:v>38505</c:v>
                </c:pt>
                <c:pt idx="2845">
                  <c:v>38506</c:v>
                </c:pt>
                <c:pt idx="2846">
                  <c:v>38507</c:v>
                </c:pt>
                <c:pt idx="2847">
                  <c:v>38508</c:v>
                </c:pt>
                <c:pt idx="2848">
                  <c:v>38509</c:v>
                </c:pt>
                <c:pt idx="2849">
                  <c:v>38510</c:v>
                </c:pt>
                <c:pt idx="2850">
                  <c:v>38511</c:v>
                </c:pt>
                <c:pt idx="2851">
                  <c:v>38512</c:v>
                </c:pt>
                <c:pt idx="2852">
                  <c:v>38513</c:v>
                </c:pt>
                <c:pt idx="2853">
                  <c:v>38514</c:v>
                </c:pt>
                <c:pt idx="2854">
                  <c:v>38515</c:v>
                </c:pt>
                <c:pt idx="2855">
                  <c:v>38516</c:v>
                </c:pt>
                <c:pt idx="2856">
                  <c:v>38517</c:v>
                </c:pt>
                <c:pt idx="2857">
                  <c:v>38518</c:v>
                </c:pt>
                <c:pt idx="2858">
                  <c:v>38519</c:v>
                </c:pt>
                <c:pt idx="2859">
                  <c:v>38520</c:v>
                </c:pt>
                <c:pt idx="2860">
                  <c:v>38521</c:v>
                </c:pt>
                <c:pt idx="2861">
                  <c:v>38522</c:v>
                </c:pt>
                <c:pt idx="2862">
                  <c:v>38523</c:v>
                </c:pt>
                <c:pt idx="2863">
                  <c:v>38524</c:v>
                </c:pt>
                <c:pt idx="2864">
                  <c:v>38525</c:v>
                </c:pt>
                <c:pt idx="2865">
                  <c:v>38526</c:v>
                </c:pt>
                <c:pt idx="2866">
                  <c:v>38527</c:v>
                </c:pt>
                <c:pt idx="2867">
                  <c:v>38528</c:v>
                </c:pt>
                <c:pt idx="2868">
                  <c:v>38529</c:v>
                </c:pt>
                <c:pt idx="2869">
                  <c:v>38530</c:v>
                </c:pt>
                <c:pt idx="2870">
                  <c:v>38531</c:v>
                </c:pt>
                <c:pt idx="2871">
                  <c:v>38532</c:v>
                </c:pt>
                <c:pt idx="2872">
                  <c:v>38533</c:v>
                </c:pt>
                <c:pt idx="2873">
                  <c:v>38534</c:v>
                </c:pt>
                <c:pt idx="2874">
                  <c:v>38535</c:v>
                </c:pt>
                <c:pt idx="2875">
                  <c:v>38536</c:v>
                </c:pt>
                <c:pt idx="2876">
                  <c:v>38537</c:v>
                </c:pt>
                <c:pt idx="2877">
                  <c:v>38538</c:v>
                </c:pt>
                <c:pt idx="2878">
                  <c:v>38539</c:v>
                </c:pt>
                <c:pt idx="2879">
                  <c:v>38540</c:v>
                </c:pt>
                <c:pt idx="2880">
                  <c:v>38541</c:v>
                </c:pt>
                <c:pt idx="2881">
                  <c:v>38542</c:v>
                </c:pt>
                <c:pt idx="2882">
                  <c:v>38543</c:v>
                </c:pt>
                <c:pt idx="2883">
                  <c:v>38544</c:v>
                </c:pt>
                <c:pt idx="2884">
                  <c:v>38545</c:v>
                </c:pt>
                <c:pt idx="2885">
                  <c:v>38546</c:v>
                </c:pt>
                <c:pt idx="2886">
                  <c:v>38547</c:v>
                </c:pt>
                <c:pt idx="2887">
                  <c:v>38548</c:v>
                </c:pt>
                <c:pt idx="2888">
                  <c:v>38549</c:v>
                </c:pt>
                <c:pt idx="2889">
                  <c:v>38550</c:v>
                </c:pt>
                <c:pt idx="2890">
                  <c:v>38551</c:v>
                </c:pt>
                <c:pt idx="2891">
                  <c:v>38552</c:v>
                </c:pt>
                <c:pt idx="2892">
                  <c:v>38553</c:v>
                </c:pt>
                <c:pt idx="2893">
                  <c:v>38554</c:v>
                </c:pt>
                <c:pt idx="2894">
                  <c:v>38555</c:v>
                </c:pt>
                <c:pt idx="2895">
                  <c:v>38556</c:v>
                </c:pt>
                <c:pt idx="2896">
                  <c:v>38557</c:v>
                </c:pt>
                <c:pt idx="2897">
                  <c:v>38558</c:v>
                </c:pt>
                <c:pt idx="2898">
                  <c:v>38559</c:v>
                </c:pt>
                <c:pt idx="2899">
                  <c:v>38560</c:v>
                </c:pt>
                <c:pt idx="2900">
                  <c:v>38561</c:v>
                </c:pt>
                <c:pt idx="2901">
                  <c:v>38562</c:v>
                </c:pt>
                <c:pt idx="2902">
                  <c:v>38563</c:v>
                </c:pt>
                <c:pt idx="2903">
                  <c:v>38564</c:v>
                </c:pt>
                <c:pt idx="2904">
                  <c:v>38565</c:v>
                </c:pt>
                <c:pt idx="2905">
                  <c:v>38566</c:v>
                </c:pt>
                <c:pt idx="2906">
                  <c:v>38567</c:v>
                </c:pt>
                <c:pt idx="2907">
                  <c:v>38568</c:v>
                </c:pt>
                <c:pt idx="2908">
                  <c:v>38569</c:v>
                </c:pt>
                <c:pt idx="2909">
                  <c:v>38570</c:v>
                </c:pt>
                <c:pt idx="2910">
                  <c:v>38571</c:v>
                </c:pt>
                <c:pt idx="2911">
                  <c:v>38572</c:v>
                </c:pt>
                <c:pt idx="2912">
                  <c:v>38573</c:v>
                </c:pt>
                <c:pt idx="2913">
                  <c:v>38574</c:v>
                </c:pt>
                <c:pt idx="2914">
                  <c:v>38575</c:v>
                </c:pt>
                <c:pt idx="2915">
                  <c:v>38576</c:v>
                </c:pt>
                <c:pt idx="2916">
                  <c:v>38577</c:v>
                </c:pt>
                <c:pt idx="2917">
                  <c:v>38578</c:v>
                </c:pt>
                <c:pt idx="2918">
                  <c:v>38579</c:v>
                </c:pt>
                <c:pt idx="2919">
                  <c:v>38580</c:v>
                </c:pt>
                <c:pt idx="2920">
                  <c:v>38581</c:v>
                </c:pt>
                <c:pt idx="2921">
                  <c:v>38582</c:v>
                </c:pt>
                <c:pt idx="2922">
                  <c:v>38583</c:v>
                </c:pt>
                <c:pt idx="2923">
                  <c:v>38584</c:v>
                </c:pt>
                <c:pt idx="2924">
                  <c:v>38585</c:v>
                </c:pt>
                <c:pt idx="2925">
                  <c:v>38586</c:v>
                </c:pt>
                <c:pt idx="2926">
                  <c:v>38587</c:v>
                </c:pt>
                <c:pt idx="2927">
                  <c:v>38588</c:v>
                </c:pt>
                <c:pt idx="2928">
                  <c:v>38589</c:v>
                </c:pt>
                <c:pt idx="2929">
                  <c:v>38590</c:v>
                </c:pt>
                <c:pt idx="2930">
                  <c:v>38591</c:v>
                </c:pt>
                <c:pt idx="2931">
                  <c:v>38592</c:v>
                </c:pt>
                <c:pt idx="2932">
                  <c:v>38593</c:v>
                </c:pt>
                <c:pt idx="2933">
                  <c:v>38594</c:v>
                </c:pt>
                <c:pt idx="2934">
                  <c:v>38595</c:v>
                </c:pt>
                <c:pt idx="2935">
                  <c:v>38596</c:v>
                </c:pt>
                <c:pt idx="2936">
                  <c:v>38597</c:v>
                </c:pt>
                <c:pt idx="2937">
                  <c:v>38598</c:v>
                </c:pt>
                <c:pt idx="2938">
                  <c:v>38599</c:v>
                </c:pt>
                <c:pt idx="2939">
                  <c:v>38600</c:v>
                </c:pt>
                <c:pt idx="2940">
                  <c:v>38601</c:v>
                </c:pt>
                <c:pt idx="2941">
                  <c:v>38602</c:v>
                </c:pt>
                <c:pt idx="2942">
                  <c:v>38603</c:v>
                </c:pt>
                <c:pt idx="2943">
                  <c:v>38604</c:v>
                </c:pt>
                <c:pt idx="2944">
                  <c:v>38605</c:v>
                </c:pt>
                <c:pt idx="2945">
                  <c:v>38606</c:v>
                </c:pt>
                <c:pt idx="2946">
                  <c:v>38607</c:v>
                </c:pt>
                <c:pt idx="2947">
                  <c:v>38608</c:v>
                </c:pt>
                <c:pt idx="2948">
                  <c:v>38609</c:v>
                </c:pt>
                <c:pt idx="2949">
                  <c:v>38610</c:v>
                </c:pt>
                <c:pt idx="2950">
                  <c:v>38611</c:v>
                </c:pt>
                <c:pt idx="2951">
                  <c:v>38612</c:v>
                </c:pt>
                <c:pt idx="2952">
                  <c:v>38613</c:v>
                </c:pt>
                <c:pt idx="2953">
                  <c:v>38614</c:v>
                </c:pt>
                <c:pt idx="2954">
                  <c:v>38615</c:v>
                </c:pt>
                <c:pt idx="2955">
                  <c:v>38616</c:v>
                </c:pt>
                <c:pt idx="2956">
                  <c:v>38617</c:v>
                </c:pt>
                <c:pt idx="2957">
                  <c:v>38618</c:v>
                </c:pt>
                <c:pt idx="2958">
                  <c:v>38619</c:v>
                </c:pt>
                <c:pt idx="2959">
                  <c:v>38620</c:v>
                </c:pt>
                <c:pt idx="2960">
                  <c:v>38621</c:v>
                </c:pt>
                <c:pt idx="2961">
                  <c:v>38622</c:v>
                </c:pt>
                <c:pt idx="2962">
                  <c:v>38623</c:v>
                </c:pt>
                <c:pt idx="2963">
                  <c:v>38624</c:v>
                </c:pt>
                <c:pt idx="2964">
                  <c:v>38625</c:v>
                </c:pt>
                <c:pt idx="2965">
                  <c:v>38626</c:v>
                </c:pt>
                <c:pt idx="2966">
                  <c:v>38627</c:v>
                </c:pt>
                <c:pt idx="2967">
                  <c:v>38628</c:v>
                </c:pt>
                <c:pt idx="2968">
                  <c:v>38629</c:v>
                </c:pt>
                <c:pt idx="2969">
                  <c:v>38630</c:v>
                </c:pt>
                <c:pt idx="2970">
                  <c:v>38631</c:v>
                </c:pt>
                <c:pt idx="2971">
                  <c:v>38632</c:v>
                </c:pt>
                <c:pt idx="2972">
                  <c:v>38633</c:v>
                </c:pt>
                <c:pt idx="2973">
                  <c:v>38634</c:v>
                </c:pt>
                <c:pt idx="2974">
                  <c:v>38635</c:v>
                </c:pt>
                <c:pt idx="2975">
                  <c:v>38636</c:v>
                </c:pt>
                <c:pt idx="2976">
                  <c:v>38637</c:v>
                </c:pt>
                <c:pt idx="2977">
                  <c:v>38638</c:v>
                </c:pt>
                <c:pt idx="2978">
                  <c:v>38639</c:v>
                </c:pt>
                <c:pt idx="2979">
                  <c:v>38640</c:v>
                </c:pt>
                <c:pt idx="2980">
                  <c:v>38641</c:v>
                </c:pt>
                <c:pt idx="2981">
                  <c:v>38642</c:v>
                </c:pt>
                <c:pt idx="2982">
                  <c:v>38643</c:v>
                </c:pt>
                <c:pt idx="2983">
                  <c:v>38644</c:v>
                </c:pt>
                <c:pt idx="2984">
                  <c:v>38645</c:v>
                </c:pt>
                <c:pt idx="2985">
                  <c:v>38646</c:v>
                </c:pt>
                <c:pt idx="2986">
                  <c:v>38647</c:v>
                </c:pt>
                <c:pt idx="2987">
                  <c:v>38648</c:v>
                </c:pt>
                <c:pt idx="2988">
                  <c:v>38649</c:v>
                </c:pt>
                <c:pt idx="2989">
                  <c:v>38650</c:v>
                </c:pt>
                <c:pt idx="2990">
                  <c:v>38651</c:v>
                </c:pt>
                <c:pt idx="2991">
                  <c:v>38652</c:v>
                </c:pt>
                <c:pt idx="2992">
                  <c:v>38653</c:v>
                </c:pt>
                <c:pt idx="2993">
                  <c:v>38654</c:v>
                </c:pt>
                <c:pt idx="2994">
                  <c:v>38655</c:v>
                </c:pt>
                <c:pt idx="2995">
                  <c:v>38656</c:v>
                </c:pt>
                <c:pt idx="2996">
                  <c:v>38657</c:v>
                </c:pt>
                <c:pt idx="2997">
                  <c:v>38658</c:v>
                </c:pt>
                <c:pt idx="2998">
                  <c:v>38659</c:v>
                </c:pt>
                <c:pt idx="2999">
                  <c:v>38660</c:v>
                </c:pt>
                <c:pt idx="3000">
                  <c:v>38661</c:v>
                </c:pt>
                <c:pt idx="3001">
                  <c:v>38662</c:v>
                </c:pt>
                <c:pt idx="3002">
                  <c:v>38663</c:v>
                </c:pt>
                <c:pt idx="3003">
                  <c:v>38664</c:v>
                </c:pt>
                <c:pt idx="3004">
                  <c:v>38665</c:v>
                </c:pt>
                <c:pt idx="3005">
                  <c:v>38666</c:v>
                </c:pt>
                <c:pt idx="3006">
                  <c:v>38667</c:v>
                </c:pt>
                <c:pt idx="3007">
                  <c:v>38668</c:v>
                </c:pt>
                <c:pt idx="3008">
                  <c:v>38669</c:v>
                </c:pt>
                <c:pt idx="3009">
                  <c:v>38670</c:v>
                </c:pt>
                <c:pt idx="3010">
                  <c:v>38671</c:v>
                </c:pt>
                <c:pt idx="3011">
                  <c:v>38672</c:v>
                </c:pt>
                <c:pt idx="3012">
                  <c:v>38673</c:v>
                </c:pt>
                <c:pt idx="3013">
                  <c:v>38674</c:v>
                </c:pt>
                <c:pt idx="3014">
                  <c:v>38675</c:v>
                </c:pt>
                <c:pt idx="3015">
                  <c:v>38676</c:v>
                </c:pt>
                <c:pt idx="3016">
                  <c:v>38677</c:v>
                </c:pt>
                <c:pt idx="3017">
                  <c:v>38678</c:v>
                </c:pt>
                <c:pt idx="3018">
                  <c:v>38679</c:v>
                </c:pt>
                <c:pt idx="3019">
                  <c:v>38680</c:v>
                </c:pt>
                <c:pt idx="3020">
                  <c:v>38681</c:v>
                </c:pt>
                <c:pt idx="3021">
                  <c:v>38682</c:v>
                </c:pt>
                <c:pt idx="3022">
                  <c:v>38683</c:v>
                </c:pt>
                <c:pt idx="3023">
                  <c:v>38684</c:v>
                </c:pt>
                <c:pt idx="3024">
                  <c:v>38685</c:v>
                </c:pt>
                <c:pt idx="3025">
                  <c:v>38686</c:v>
                </c:pt>
                <c:pt idx="3026">
                  <c:v>38687</c:v>
                </c:pt>
                <c:pt idx="3027">
                  <c:v>38688</c:v>
                </c:pt>
                <c:pt idx="3028">
                  <c:v>38689</c:v>
                </c:pt>
                <c:pt idx="3029">
                  <c:v>38690</c:v>
                </c:pt>
                <c:pt idx="3030">
                  <c:v>38691</c:v>
                </c:pt>
                <c:pt idx="3031">
                  <c:v>38692</c:v>
                </c:pt>
                <c:pt idx="3032">
                  <c:v>38693</c:v>
                </c:pt>
                <c:pt idx="3033">
                  <c:v>38694</c:v>
                </c:pt>
                <c:pt idx="3034">
                  <c:v>38695</c:v>
                </c:pt>
                <c:pt idx="3035">
                  <c:v>38696</c:v>
                </c:pt>
                <c:pt idx="3036">
                  <c:v>38697</c:v>
                </c:pt>
                <c:pt idx="3037">
                  <c:v>38698</c:v>
                </c:pt>
                <c:pt idx="3038">
                  <c:v>38699</c:v>
                </c:pt>
                <c:pt idx="3039">
                  <c:v>38700</c:v>
                </c:pt>
                <c:pt idx="3040">
                  <c:v>38701</c:v>
                </c:pt>
                <c:pt idx="3041">
                  <c:v>38702</c:v>
                </c:pt>
                <c:pt idx="3042">
                  <c:v>38703</c:v>
                </c:pt>
                <c:pt idx="3043">
                  <c:v>38704</c:v>
                </c:pt>
                <c:pt idx="3044">
                  <c:v>38705</c:v>
                </c:pt>
                <c:pt idx="3045">
                  <c:v>38706</c:v>
                </c:pt>
                <c:pt idx="3046">
                  <c:v>38707</c:v>
                </c:pt>
                <c:pt idx="3047">
                  <c:v>38708</c:v>
                </c:pt>
                <c:pt idx="3048">
                  <c:v>38709</c:v>
                </c:pt>
                <c:pt idx="3049">
                  <c:v>38710</c:v>
                </c:pt>
                <c:pt idx="3050">
                  <c:v>38711</c:v>
                </c:pt>
                <c:pt idx="3051">
                  <c:v>38712</c:v>
                </c:pt>
                <c:pt idx="3052">
                  <c:v>38713</c:v>
                </c:pt>
                <c:pt idx="3053">
                  <c:v>38714</c:v>
                </c:pt>
                <c:pt idx="3054">
                  <c:v>38715</c:v>
                </c:pt>
                <c:pt idx="3055">
                  <c:v>38716</c:v>
                </c:pt>
                <c:pt idx="3056">
                  <c:v>38717</c:v>
                </c:pt>
                <c:pt idx="3057">
                  <c:v>38718</c:v>
                </c:pt>
                <c:pt idx="3058">
                  <c:v>38719</c:v>
                </c:pt>
                <c:pt idx="3059">
                  <c:v>38720</c:v>
                </c:pt>
                <c:pt idx="3060">
                  <c:v>38721</c:v>
                </c:pt>
                <c:pt idx="3061">
                  <c:v>38722</c:v>
                </c:pt>
                <c:pt idx="3062">
                  <c:v>38723</c:v>
                </c:pt>
                <c:pt idx="3063">
                  <c:v>38724</c:v>
                </c:pt>
                <c:pt idx="3064">
                  <c:v>38725</c:v>
                </c:pt>
                <c:pt idx="3065">
                  <c:v>38726</c:v>
                </c:pt>
                <c:pt idx="3066">
                  <c:v>38727</c:v>
                </c:pt>
                <c:pt idx="3067">
                  <c:v>38728</c:v>
                </c:pt>
                <c:pt idx="3068">
                  <c:v>38729</c:v>
                </c:pt>
                <c:pt idx="3069">
                  <c:v>38730</c:v>
                </c:pt>
                <c:pt idx="3070">
                  <c:v>38731</c:v>
                </c:pt>
                <c:pt idx="3071">
                  <c:v>38732</c:v>
                </c:pt>
                <c:pt idx="3072">
                  <c:v>38733</c:v>
                </c:pt>
                <c:pt idx="3073">
                  <c:v>38734</c:v>
                </c:pt>
                <c:pt idx="3074">
                  <c:v>38735</c:v>
                </c:pt>
                <c:pt idx="3075">
                  <c:v>38736</c:v>
                </c:pt>
                <c:pt idx="3076">
                  <c:v>38737</c:v>
                </c:pt>
                <c:pt idx="3077">
                  <c:v>38738</c:v>
                </c:pt>
                <c:pt idx="3078">
                  <c:v>38739</c:v>
                </c:pt>
                <c:pt idx="3079">
                  <c:v>38740</c:v>
                </c:pt>
                <c:pt idx="3080">
                  <c:v>38741</c:v>
                </c:pt>
                <c:pt idx="3081">
                  <c:v>38742</c:v>
                </c:pt>
                <c:pt idx="3082">
                  <c:v>38743</c:v>
                </c:pt>
                <c:pt idx="3083">
                  <c:v>38744</c:v>
                </c:pt>
                <c:pt idx="3084">
                  <c:v>38745</c:v>
                </c:pt>
                <c:pt idx="3085">
                  <c:v>38746</c:v>
                </c:pt>
                <c:pt idx="3086">
                  <c:v>38747</c:v>
                </c:pt>
                <c:pt idx="3087">
                  <c:v>38748</c:v>
                </c:pt>
                <c:pt idx="3088">
                  <c:v>38749</c:v>
                </c:pt>
                <c:pt idx="3089">
                  <c:v>38750</c:v>
                </c:pt>
                <c:pt idx="3090">
                  <c:v>38751</c:v>
                </c:pt>
                <c:pt idx="3091">
                  <c:v>38752</c:v>
                </c:pt>
                <c:pt idx="3092">
                  <c:v>38753</c:v>
                </c:pt>
                <c:pt idx="3093">
                  <c:v>38754</c:v>
                </c:pt>
                <c:pt idx="3094">
                  <c:v>38755</c:v>
                </c:pt>
                <c:pt idx="3095">
                  <c:v>38756</c:v>
                </c:pt>
                <c:pt idx="3096">
                  <c:v>38757</c:v>
                </c:pt>
                <c:pt idx="3097">
                  <c:v>38758</c:v>
                </c:pt>
                <c:pt idx="3098">
                  <c:v>38759</c:v>
                </c:pt>
                <c:pt idx="3099">
                  <c:v>38760</c:v>
                </c:pt>
                <c:pt idx="3100">
                  <c:v>38761</c:v>
                </c:pt>
                <c:pt idx="3101">
                  <c:v>38762</c:v>
                </c:pt>
                <c:pt idx="3102">
                  <c:v>38763</c:v>
                </c:pt>
                <c:pt idx="3103">
                  <c:v>38764</c:v>
                </c:pt>
                <c:pt idx="3104">
                  <c:v>38765</c:v>
                </c:pt>
                <c:pt idx="3105">
                  <c:v>38766</c:v>
                </c:pt>
                <c:pt idx="3106">
                  <c:v>38767</c:v>
                </c:pt>
                <c:pt idx="3107">
                  <c:v>38768</c:v>
                </c:pt>
                <c:pt idx="3108">
                  <c:v>38769</c:v>
                </c:pt>
                <c:pt idx="3109">
                  <c:v>38770</c:v>
                </c:pt>
                <c:pt idx="3110">
                  <c:v>38771</c:v>
                </c:pt>
                <c:pt idx="3111">
                  <c:v>38772</c:v>
                </c:pt>
                <c:pt idx="3112">
                  <c:v>38773</c:v>
                </c:pt>
                <c:pt idx="3113">
                  <c:v>38774</c:v>
                </c:pt>
                <c:pt idx="3114">
                  <c:v>38775</c:v>
                </c:pt>
                <c:pt idx="3115">
                  <c:v>38776</c:v>
                </c:pt>
                <c:pt idx="3116">
                  <c:v>38777</c:v>
                </c:pt>
                <c:pt idx="3117">
                  <c:v>38778</c:v>
                </c:pt>
                <c:pt idx="3118">
                  <c:v>38779</c:v>
                </c:pt>
                <c:pt idx="3119">
                  <c:v>38780</c:v>
                </c:pt>
                <c:pt idx="3120">
                  <c:v>38781</c:v>
                </c:pt>
                <c:pt idx="3121">
                  <c:v>38782</c:v>
                </c:pt>
                <c:pt idx="3122">
                  <c:v>38783</c:v>
                </c:pt>
                <c:pt idx="3123">
                  <c:v>38784</c:v>
                </c:pt>
                <c:pt idx="3124">
                  <c:v>38785</c:v>
                </c:pt>
                <c:pt idx="3125">
                  <c:v>38786</c:v>
                </c:pt>
                <c:pt idx="3126">
                  <c:v>38787</c:v>
                </c:pt>
                <c:pt idx="3127">
                  <c:v>38788</c:v>
                </c:pt>
                <c:pt idx="3128">
                  <c:v>38789</c:v>
                </c:pt>
                <c:pt idx="3129">
                  <c:v>38790</c:v>
                </c:pt>
                <c:pt idx="3130">
                  <c:v>38791</c:v>
                </c:pt>
                <c:pt idx="3131">
                  <c:v>38792</c:v>
                </c:pt>
                <c:pt idx="3132">
                  <c:v>38793</c:v>
                </c:pt>
                <c:pt idx="3133">
                  <c:v>38794</c:v>
                </c:pt>
                <c:pt idx="3134">
                  <c:v>38795</c:v>
                </c:pt>
                <c:pt idx="3135">
                  <c:v>38796</c:v>
                </c:pt>
                <c:pt idx="3136">
                  <c:v>38797</c:v>
                </c:pt>
                <c:pt idx="3137">
                  <c:v>38798</c:v>
                </c:pt>
                <c:pt idx="3138">
                  <c:v>38799</c:v>
                </c:pt>
                <c:pt idx="3139">
                  <c:v>38800</c:v>
                </c:pt>
                <c:pt idx="3140">
                  <c:v>38801</c:v>
                </c:pt>
                <c:pt idx="3141">
                  <c:v>38802</c:v>
                </c:pt>
                <c:pt idx="3142">
                  <c:v>38803</c:v>
                </c:pt>
                <c:pt idx="3143">
                  <c:v>38804</c:v>
                </c:pt>
                <c:pt idx="3144">
                  <c:v>38805</c:v>
                </c:pt>
                <c:pt idx="3145">
                  <c:v>38806</c:v>
                </c:pt>
                <c:pt idx="3146">
                  <c:v>38807</c:v>
                </c:pt>
                <c:pt idx="3147">
                  <c:v>38808</c:v>
                </c:pt>
                <c:pt idx="3148">
                  <c:v>38809</c:v>
                </c:pt>
                <c:pt idx="3149">
                  <c:v>38810</c:v>
                </c:pt>
                <c:pt idx="3150">
                  <c:v>38811</c:v>
                </c:pt>
                <c:pt idx="3151">
                  <c:v>38812</c:v>
                </c:pt>
                <c:pt idx="3152">
                  <c:v>38813</c:v>
                </c:pt>
                <c:pt idx="3153">
                  <c:v>38814</c:v>
                </c:pt>
                <c:pt idx="3154">
                  <c:v>38815</c:v>
                </c:pt>
                <c:pt idx="3155">
                  <c:v>38816</c:v>
                </c:pt>
                <c:pt idx="3156">
                  <c:v>38817</c:v>
                </c:pt>
                <c:pt idx="3157">
                  <c:v>38818</c:v>
                </c:pt>
                <c:pt idx="3158">
                  <c:v>38819</c:v>
                </c:pt>
                <c:pt idx="3159">
                  <c:v>38820</c:v>
                </c:pt>
                <c:pt idx="3160">
                  <c:v>38821</c:v>
                </c:pt>
                <c:pt idx="3161">
                  <c:v>38822</c:v>
                </c:pt>
                <c:pt idx="3162">
                  <c:v>38823</c:v>
                </c:pt>
                <c:pt idx="3163">
                  <c:v>38824</c:v>
                </c:pt>
                <c:pt idx="3164">
                  <c:v>38825</c:v>
                </c:pt>
                <c:pt idx="3165">
                  <c:v>38826</c:v>
                </c:pt>
                <c:pt idx="3166">
                  <c:v>38827</c:v>
                </c:pt>
                <c:pt idx="3167">
                  <c:v>38828</c:v>
                </c:pt>
                <c:pt idx="3168">
                  <c:v>38829</c:v>
                </c:pt>
                <c:pt idx="3169">
                  <c:v>38830</c:v>
                </c:pt>
                <c:pt idx="3170">
                  <c:v>38831</c:v>
                </c:pt>
                <c:pt idx="3171">
                  <c:v>38832</c:v>
                </c:pt>
                <c:pt idx="3172">
                  <c:v>38833</c:v>
                </c:pt>
                <c:pt idx="3173">
                  <c:v>38834</c:v>
                </c:pt>
                <c:pt idx="3174">
                  <c:v>38835</c:v>
                </c:pt>
                <c:pt idx="3175">
                  <c:v>38836</c:v>
                </c:pt>
                <c:pt idx="3176">
                  <c:v>38837</c:v>
                </c:pt>
                <c:pt idx="3177">
                  <c:v>38838</c:v>
                </c:pt>
                <c:pt idx="3178">
                  <c:v>38839</c:v>
                </c:pt>
                <c:pt idx="3179">
                  <c:v>38840</c:v>
                </c:pt>
                <c:pt idx="3180">
                  <c:v>38841</c:v>
                </c:pt>
                <c:pt idx="3181">
                  <c:v>38842</c:v>
                </c:pt>
                <c:pt idx="3182">
                  <c:v>38843</c:v>
                </c:pt>
                <c:pt idx="3183">
                  <c:v>38844</c:v>
                </c:pt>
                <c:pt idx="3184">
                  <c:v>38845</c:v>
                </c:pt>
                <c:pt idx="3185">
                  <c:v>38846</c:v>
                </c:pt>
                <c:pt idx="3186">
                  <c:v>38847</c:v>
                </c:pt>
                <c:pt idx="3187">
                  <c:v>38848</c:v>
                </c:pt>
                <c:pt idx="3188">
                  <c:v>38849</c:v>
                </c:pt>
                <c:pt idx="3189">
                  <c:v>38850</c:v>
                </c:pt>
                <c:pt idx="3190">
                  <c:v>38851</c:v>
                </c:pt>
                <c:pt idx="3191">
                  <c:v>38852</c:v>
                </c:pt>
                <c:pt idx="3192">
                  <c:v>38853</c:v>
                </c:pt>
                <c:pt idx="3193">
                  <c:v>38854</c:v>
                </c:pt>
                <c:pt idx="3194">
                  <c:v>38855</c:v>
                </c:pt>
                <c:pt idx="3195">
                  <c:v>38856</c:v>
                </c:pt>
                <c:pt idx="3196">
                  <c:v>38857</c:v>
                </c:pt>
                <c:pt idx="3197">
                  <c:v>38858</c:v>
                </c:pt>
                <c:pt idx="3198">
                  <c:v>38859</c:v>
                </c:pt>
                <c:pt idx="3199">
                  <c:v>38860</c:v>
                </c:pt>
                <c:pt idx="3200">
                  <c:v>38861</c:v>
                </c:pt>
                <c:pt idx="3201">
                  <c:v>38862</c:v>
                </c:pt>
                <c:pt idx="3202">
                  <c:v>38863</c:v>
                </c:pt>
                <c:pt idx="3203">
                  <c:v>38864</c:v>
                </c:pt>
                <c:pt idx="3204">
                  <c:v>38865</c:v>
                </c:pt>
                <c:pt idx="3205">
                  <c:v>38866</c:v>
                </c:pt>
                <c:pt idx="3206">
                  <c:v>38867</c:v>
                </c:pt>
                <c:pt idx="3207">
                  <c:v>38868</c:v>
                </c:pt>
                <c:pt idx="3208">
                  <c:v>38869</c:v>
                </c:pt>
                <c:pt idx="3209">
                  <c:v>38870</c:v>
                </c:pt>
                <c:pt idx="3210">
                  <c:v>38871</c:v>
                </c:pt>
                <c:pt idx="3211">
                  <c:v>38872</c:v>
                </c:pt>
                <c:pt idx="3212">
                  <c:v>38873</c:v>
                </c:pt>
                <c:pt idx="3213">
                  <c:v>38874</c:v>
                </c:pt>
                <c:pt idx="3214">
                  <c:v>38875</c:v>
                </c:pt>
                <c:pt idx="3215">
                  <c:v>38876</c:v>
                </c:pt>
                <c:pt idx="3216">
                  <c:v>38877</c:v>
                </c:pt>
                <c:pt idx="3217">
                  <c:v>38878</c:v>
                </c:pt>
                <c:pt idx="3218">
                  <c:v>38879</c:v>
                </c:pt>
                <c:pt idx="3219">
                  <c:v>38880</c:v>
                </c:pt>
                <c:pt idx="3220">
                  <c:v>38881</c:v>
                </c:pt>
                <c:pt idx="3221">
                  <c:v>38882</c:v>
                </c:pt>
                <c:pt idx="3222">
                  <c:v>38883</c:v>
                </c:pt>
                <c:pt idx="3223">
                  <c:v>38884</c:v>
                </c:pt>
                <c:pt idx="3224">
                  <c:v>38885</c:v>
                </c:pt>
                <c:pt idx="3225">
                  <c:v>38886</c:v>
                </c:pt>
                <c:pt idx="3226">
                  <c:v>38887</c:v>
                </c:pt>
                <c:pt idx="3227">
                  <c:v>38888</c:v>
                </c:pt>
                <c:pt idx="3228">
                  <c:v>38889</c:v>
                </c:pt>
                <c:pt idx="3229">
                  <c:v>38890</c:v>
                </c:pt>
                <c:pt idx="3230">
                  <c:v>38891</c:v>
                </c:pt>
                <c:pt idx="3231">
                  <c:v>38892</c:v>
                </c:pt>
                <c:pt idx="3232">
                  <c:v>38893</c:v>
                </c:pt>
                <c:pt idx="3233">
                  <c:v>38894</c:v>
                </c:pt>
                <c:pt idx="3234">
                  <c:v>38895</c:v>
                </c:pt>
                <c:pt idx="3235">
                  <c:v>38896</c:v>
                </c:pt>
                <c:pt idx="3236">
                  <c:v>38897</c:v>
                </c:pt>
                <c:pt idx="3237">
                  <c:v>38898</c:v>
                </c:pt>
                <c:pt idx="3238">
                  <c:v>38899</c:v>
                </c:pt>
                <c:pt idx="3239">
                  <c:v>38900</c:v>
                </c:pt>
                <c:pt idx="3240">
                  <c:v>38901</c:v>
                </c:pt>
                <c:pt idx="3241">
                  <c:v>38902</c:v>
                </c:pt>
                <c:pt idx="3242">
                  <c:v>38903</c:v>
                </c:pt>
                <c:pt idx="3243">
                  <c:v>38904</c:v>
                </c:pt>
                <c:pt idx="3244">
                  <c:v>38905</c:v>
                </c:pt>
                <c:pt idx="3245">
                  <c:v>38906</c:v>
                </c:pt>
                <c:pt idx="3246">
                  <c:v>38907</c:v>
                </c:pt>
                <c:pt idx="3247">
                  <c:v>38908</c:v>
                </c:pt>
                <c:pt idx="3248">
                  <c:v>38909</c:v>
                </c:pt>
                <c:pt idx="3249">
                  <c:v>38910</c:v>
                </c:pt>
                <c:pt idx="3250">
                  <c:v>38911</c:v>
                </c:pt>
                <c:pt idx="3251">
                  <c:v>38912</c:v>
                </c:pt>
                <c:pt idx="3252">
                  <c:v>38913</c:v>
                </c:pt>
                <c:pt idx="3253">
                  <c:v>38914</c:v>
                </c:pt>
                <c:pt idx="3254">
                  <c:v>38915</c:v>
                </c:pt>
                <c:pt idx="3255">
                  <c:v>38916</c:v>
                </c:pt>
                <c:pt idx="3256">
                  <c:v>38917</c:v>
                </c:pt>
                <c:pt idx="3257">
                  <c:v>38918</c:v>
                </c:pt>
                <c:pt idx="3258">
                  <c:v>38919</c:v>
                </c:pt>
                <c:pt idx="3259">
                  <c:v>38920</c:v>
                </c:pt>
                <c:pt idx="3260">
                  <c:v>38921</c:v>
                </c:pt>
                <c:pt idx="3261">
                  <c:v>38922</c:v>
                </c:pt>
                <c:pt idx="3262">
                  <c:v>38923</c:v>
                </c:pt>
                <c:pt idx="3263">
                  <c:v>38924</c:v>
                </c:pt>
                <c:pt idx="3264">
                  <c:v>38925</c:v>
                </c:pt>
                <c:pt idx="3265">
                  <c:v>38926</c:v>
                </c:pt>
                <c:pt idx="3266">
                  <c:v>38927</c:v>
                </c:pt>
                <c:pt idx="3267">
                  <c:v>38928</c:v>
                </c:pt>
                <c:pt idx="3268">
                  <c:v>38929</c:v>
                </c:pt>
                <c:pt idx="3269">
                  <c:v>38930</c:v>
                </c:pt>
                <c:pt idx="3270">
                  <c:v>38931</c:v>
                </c:pt>
                <c:pt idx="3271">
                  <c:v>38932</c:v>
                </c:pt>
                <c:pt idx="3272">
                  <c:v>38933</c:v>
                </c:pt>
                <c:pt idx="3273">
                  <c:v>38934</c:v>
                </c:pt>
                <c:pt idx="3274">
                  <c:v>38935</c:v>
                </c:pt>
                <c:pt idx="3275">
                  <c:v>38936</c:v>
                </c:pt>
                <c:pt idx="3276">
                  <c:v>38937</c:v>
                </c:pt>
                <c:pt idx="3277">
                  <c:v>38938</c:v>
                </c:pt>
                <c:pt idx="3278">
                  <c:v>38939</c:v>
                </c:pt>
                <c:pt idx="3279">
                  <c:v>38940</c:v>
                </c:pt>
                <c:pt idx="3280">
                  <c:v>38941</c:v>
                </c:pt>
                <c:pt idx="3281">
                  <c:v>38942</c:v>
                </c:pt>
                <c:pt idx="3282">
                  <c:v>38943</c:v>
                </c:pt>
                <c:pt idx="3283">
                  <c:v>38944</c:v>
                </c:pt>
                <c:pt idx="3284">
                  <c:v>38945</c:v>
                </c:pt>
                <c:pt idx="3285">
                  <c:v>38946</c:v>
                </c:pt>
                <c:pt idx="3286">
                  <c:v>38947</c:v>
                </c:pt>
                <c:pt idx="3287">
                  <c:v>38948</c:v>
                </c:pt>
                <c:pt idx="3288">
                  <c:v>38949</c:v>
                </c:pt>
                <c:pt idx="3289">
                  <c:v>38950</c:v>
                </c:pt>
                <c:pt idx="3290">
                  <c:v>38951</c:v>
                </c:pt>
                <c:pt idx="3291">
                  <c:v>38952</c:v>
                </c:pt>
                <c:pt idx="3292">
                  <c:v>38953</c:v>
                </c:pt>
                <c:pt idx="3293">
                  <c:v>38954</c:v>
                </c:pt>
                <c:pt idx="3294">
                  <c:v>38955</c:v>
                </c:pt>
                <c:pt idx="3295">
                  <c:v>38956</c:v>
                </c:pt>
                <c:pt idx="3296">
                  <c:v>38957</c:v>
                </c:pt>
                <c:pt idx="3297">
                  <c:v>38958</c:v>
                </c:pt>
                <c:pt idx="3298">
                  <c:v>38959</c:v>
                </c:pt>
                <c:pt idx="3299">
                  <c:v>38960</c:v>
                </c:pt>
                <c:pt idx="3300">
                  <c:v>38961</c:v>
                </c:pt>
                <c:pt idx="3301">
                  <c:v>38962</c:v>
                </c:pt>
                <c:pt idx="3302">
                  <c:v>38963</c:v>
                </c:pt>
                <c:pt idx="3303">
                  <c:v>38964</c:v>
                </c:pt>
                <c:pt idx="3304">
                  <c:v>38965</c:v>
                </c:pt>
                <c:pt idx="3305">
                  <c:v>38966</c:v>
                </c:pt>
                <c:pt idx="3306">
                  <c:v>38967</c:v>
                </c:pt>
                <c:pt idx="3307">
                  <c:v>38968</c:v>
                </c:pt>
                <c:pt idx="3308">
                  <c:v>38969</c:v>
                </c:pt>
                <c:pt idx="3309">
                  <c:v>38970</c:v>
                </c:pt>
                <c:pt idx="3310">
                  <c:v>38971</c:v>
                </c:pt>
                <c:pt idx="3311">
                  <c:v>38972</c:v>
                </c:pt>
                <c:pt idx="3312">
                  <c:v>38973</c:v>
                </c:pt>
                <c:pt idx="3313">
                  <c:v>38974</c:v>
                </c:pt>
                <c:pt idx="3314">
                  <c:v>38975</c:v>
                </c:pt>
                <c:pt idx="3315">
                  <c:v>38976</c:v>
                </c:pt>
                <c:pt idx="3316">
                  <c:v>38977</c:v>
                </c:pt>
                <c:pt idx="3317">
                  <c:v>38978</c:v>
                </c:pt>
                <c:pt idx="3318">
                  <c:v>38979</c:v>
                </c:pt>
                <c:pt idx="3319">
                  <c:v>38980</c:v>
                </c:pt>
                <c:pt idx="3320">
                  <c:v>38981</c:v>
                </c:pt>
                <c:pt idx="3321">
                  <c:v>38982</c:v>
                </c:pt>
                <c:pt idx="3322">
                  <c:v>38983</c:v>
                </c:pt>
                <c:pt idx="3323">
                  <c:v>38984</c:v>
                </c:pt>
                <c:pt idx="3324">
                  <c:v>38985</c:v>
                </c:pt>
                <c:pt idx="3325">
                  <c:v>38986</c:v>
                </c:pt>
                <c:pt idx="3326">
                  <c:v>38987</c:v>
                </c:pt>
                <c:pt idx="3327">
                  <c:v>38988</c:v>
                </c:pt>
                <c:pt idx="3328">
                  <c:v>38989</c:v>
                </c:pt>
                <c:pt idx="3329">
                  <c:v>38990</c:v>
                </c:pt>
                <c:pt idx="3330">
                  <c:v>38991</c:v>
                </c:pt>
                <c:pt idx="3331">
                  <c:v>38992</c:v>
                </c:pt>
                <c:pt idx="3332">
                  <c:v>38993</c:v>
                </c:pt>
                <c:pt idx="3333">
                  <c:v>38994</c:v>
                </c:pt>
                <c:pt idx="3334">
                  <c:v>38995</c:v>
                </c:pt>
                <c:pt idx="3335">
                  <c:v>38996</c:v>
                </c:pt>
                <c:pt idx="3336">
                  <c:v>38997</c:v>
                </c:pt>
                <c:pt idx="3337">
                  <c:v>38998</c:v>
                </c:pt>
                <c:pt idx="3338">
                  <c:v>38999</c:v>
                </c:pt>
                <c:pt idx="3339">
                  <c:v>39000</c:v>
                </c:pt>
                <c:pt idx="3340">
                  <c:v>39001</c:v>
                </c:pt>
                <c:pt idx="3341">
                  <c:v>39002</c:v>
                </c:pt>
                <c:pt idx="3342">
                  <c:v>39003</c:v>
                </c:pt>
                <c:pt idx="3343">
                  <c:v>39004</c:v>
                </c:pt>
                <c:pt idx="3344">
                  <c:v>39005</c:v>
                </c:pt>
                <c:pt idx="3345">
                  <c:v>39006</c:v>
                </c:pt>
                <c:pt idx="3346">
                  <c:v>39007</c:v>
                </c:pt>
                <c:pt idx="3347">
                  <c:v>39008</c:v>
                </c:pt>
                <c:pt idx="3348">
                  <c:v>39009</c:v>
                </c:pt>
                <c:pt idx="3349">
                  <c:v>39010</c:v>
                </c:pt>
                <c:pt idx="3350">
                  <c:v>39011</c:v>
                </c:pt>
                <c:pt idx="3351">
                  <c:v>39012</c:v>
                </c:pt>
                <c:pt idx="3352">
                  <c:v>39013</c:v>
                </c:pt>
                <c:pt idx="3353">
                  <c:v>39014</c:v>
                </c:pt>
                <c:pt idx="3354">
                  <c:v>39015</c:v>
                </c:pt>
                <c:pt idx="3355">
                  <c:v>39016</c:v>
                </c:pt>
                <c:pt idx="3356">
                  <c:v>39017</c:v>
                </c:pt>
                <c:pt idx="3357">
                  <c:v>39018</c:v>
                </c:pt>
                <c:pt idx="3358">
                  <c:v>39019</c:v>
                </c:pt>
                <c:pt idx="3359">
                  <c:v>39020</c:v>
                </c:pt>
                <c:pt idx="3360">
                  <c:v>39021</c:v>
                </c:pt>
                <c:pt idx="3361">
                  <c:v>39022</c:v>
                </c:pt>
                <c:pt idx="3362">
                  <c:v>39023</c:v>
                </c:pt>
                <c:pt idx="3363">
                  <c:v>39024</c:v>
                </c:pt>
                <c:pt idx="3364">
                  <c:v>39025</c:v>
                </c:pt>
                <c:pt idx="3365">
                  <c:v>39026</c:v>
                </c:pt>
                <c:pt idx="3366">
                  <c:v>39027</c:v>
                </c:pt>
                <c:pt idx="3367">
                  <c:v>39028</c:v>
                </c:pt>
                <c:pt idx="3368">
                  <c:v>39029</c:v>
                </c:pt>
                <c:pt idx="3369">
                  <c:v>39030</c:v>
                </c:pt>
                <c:pt idx="3370">
                  <c:v>39031</c:v>
                </c:pt>
                <c:pt idx="3371">
                  <c:v>39032</c:v>
                </c:pt>
                <c:pt idx="3372">
                  <c:v>39033</c:v>
                </c:pt>
                <c:pt idx="3373">
                  <c:v>39034</c:v>
                </c:pt>
                <c:pt idx="3374">
                  <c:v>39035</c:v>
                </c:pt>
                <c:pt idx="3375">
                  <c:v>39036</c:v>
                </c:pt>
                <c:pt idx="3376">
                  <c:v>39037</c:v>
                </c:pt>
                <c:pt idx="3377">
                  <c:v>39038</c:v>
                </c:pt>
                <c:pt idx="3378">
                  <c:v>39039</c:v>
                </c:pt>
                <c:pt idx="3379">
                  <c:v>39040</c:v>
                </c:pt>
                <c:pt idx="3380">
                  <c:v>39041</c:v>
                </c:pt>
                <c:pt idx="3381">
                  <c:v>39042</c:v>
                </c:pt>
                <c:pt idx="3382">
                  <c:v>39043</c:v>
                </c:pt>
                <c:pt idx="3383">
                  <c:v>39044</c:v>
                </c:pt>
                <c:pt idx="3384">
                  <c:v>39045</c:v>
                </c:pt>
                <c:pt idx="3385">
                  <c:v>39046</c:v>
                </c:pt>
                <c:pt idx="3386">
                  <c:v>39047</c:v>
                </c:pt>
                <c:pt idx="3387">
                  <c:v>39048</c:v>
                </c:pt>
                <c:pt idx="3388">
                  <c:v>39049</c:v>
                </c:pt>
                <c:pt idx="3389">
                  <c:v>39050</c:v>
                </c:pt>
                <c:pt idx="3390">
                  <c:v>39051</c:v>
                </c:pt>
                <c:pt idx="3391">
                  <c:v>39052</c:v>
                </c:pt>
                <c:pt idx="3392">
                  <c:v>39053</c:v>
                </c:pt>
                <c:pt idx="3393">
                  <c:v>39054</c:v>
                </c:pt>
                <c:pt idx="3394">
                  <c:v>39055</c:v>
                </c:pt>
                <c:pt idx="3395">
                  <c:v>39056</c:v>
                </c:pt>
                <c:pt idx="3396">
                  <c:v>39057</c:v>
                </c:pt>
                <c:pt idx="3397">
                  <c:v>39058</c:v>
                </c:pt>
                <c:pt idx="3398">
                  <c:v>39059</c:v>
                </c:pt>
                <c:pt idx="3399">
                  <c:v>39060</c:v>
                </c:pt>
                <c:pt idx="3400">
                  <c:v>39061</c:v>
                </c:pt>
                <c:pt idx="3401">
                  <c:v>39062</c:v>
                </c:pt>
                <c:pt idx="3402">
                  <c:v>39063</c:v>
                </c:pt>
                <c:pt idx="3403">
                  <c:v>39064</c:v>
                </c:pt>
                <c:pt idx="3404">
                  <c:v>39065</c:v>
                </c:pt>
                <c:pt idx="3405">
                  <c:v>39066</c:v>
                </c:pt>
                <c:pt idx="3406">
                  <c:v>39067</c:v>
                </c:pt>
                <c:pt idx="3407">
                  <c:v>39068</c:v>
                </c:pt>
                <c:pt idx="3408">
                  <c:v>39069</c:v>
                </c:pt>
                <c:pt idx="3409">
                  <c:v>39070</c:v>
                </c:pt>
                <c:pt idx="3410">
                  <c:v>39071</c:v>
                </c:pt>
                <c:pt idx="3411">
                  <c:v>39072</c:v>
                </c:pt>
                <c:pt idx="3412">
                  <c:v>39073</c:v>
                </c:pt>
                <c:pt idx="3413">
                  <c:v>39074</c:v>
                </c:pt>
                <c:pt idx="3414">
                  <c:v>39075</c:v>
                </c:pt>
                <c:pt idx="3415">
                  <c:v>39076</c:v>
                </c:pt>
                <c:pt idx="3416">
                  <c:v>39077</c:v>
                </c:pt>
                <c:pt idx="3417">
                  <c:v>39078</c:v>
                </c:pt>
                <c:pt idx="3418">
                  <c:v>39079</c:v>
                </c:pt>
                <c:pt idx="3419">
                  <c:v>39080</c:v>
                </c:pt>
                <c:pt idx="3420">
                  <c:v>39081</c:v>
                </c:pt>
                <c:pt idx="3421">
                  <c:v>39082</c:v>
                </c:pt>
                <c:pt idx="3422">
                  <c:v>39083</c:v>
                </c:pt>
                <c:pt idx="3423">
                  <c:v>39084</c:v>
                </c:pt>
                <c:pt idx="3424">
                  <c:v>39085</c:v>
                </c:pt>
                <c:pt idx="3425">
                  <c:v>39086</c:v>
                </c:pt>
                <c:pt idx="3426">
                  <c:v>39087</c:v>
                </c:pt>
                <c:pt idx="3427">
                  <c:v>39088</c:v>
                </c:pt>
                <c:pt idx="3428">
                  <c:v>39089</c:v>
                </c:pt>
                <c:pt idx="3429">
                  <c:v>39090</c:v>
                </c:pt>
                <c:pt idx="3430">
                  <c:v>39091</c:v>
                </c:pt>
                <c:pt idx="3431">
                  <c:v>39092</c:v>
                </c:pt>
                <c:pt idx="3432">
                  <c:v>39093</c:v>
                </c:pt>
                <c:pt idx="3433">
                  <c:v>39094</c:v>
                </c:pt>
                <c:pt idx="3434">
                  <c:v>39095</c:v>
                </c:pt>
                <c:pt idx="3435">
                  <c:v>39096</c:v>
                </c:pt>
                <c:pt idx="3436">
                  <c:v>39097</c:v>
                </c:pt>
                <c:pt idx="3437">
                  <c:v>39098</c:v>
                </c:pt>
                <c:pt idx="3438">
                  <c:v>39099</c:v>
                </c:pt>
                <c:pt idx="3439">
                  <c:v>39100</c:v>
                </c:pt>
                <c:pt idx="3440">
                  <c:v>39101</c:v>
                </c:pt>
                <c:pt idx="3441">
                  <c:v>39102</c:v>
                </c:pt>
                <c:pt idx="3442">
                  <c:v>39103</c:v>
                </c:pt>
                <c:pt idx="3443">
                  <c:v>39104</c:v>
                </c:pt>
                <c:pt idx="3444">
                  <c:v>39105</c:v>
                </c:pt>
                <c:pt idx="3445">
                  <c:v>39106</c:v>
                </c:pt>
                <c:pt idx="3446">
                  <c:v>39107</c:v>
                </c:pt>
                <c:pt idx="3447">
                  <c:v>39108</c:v>
                </c:pt>
                <c:pt idx="3448">
                  <c:v>39109</c:v>
                </c:pt>
                <c:pt idx="3449">
                  <c:v>39110</c:v>
                </c:pt>
                <c:pt idx="3450">
                  <c:v>39111</c:v>
                </c:pt>
                <c:pt idx="3451">
                  <c:v>39112</c:v>
                </c:pt>
                <c:pt idx="3452">
                  <c:v>39113</c:v>
                </c:pt>
                <c:pt idx="3453">
                  <c:v>39114</c:v>
                </c:pt>
                <c:pt idx="3454">
                  <c:v>39115</c:v>
                </c:pt>
                <c:pt idx="3455">
                  <c:v>39116</c:v>
                </c:pt>
                <c:pt idx="3456">
                  <c:v>39117</c:v>
                </c:pt>
                <c:pt idx="3457">
                  <c:v>39118</c:v>
                </c:pt>
                <c:pt idx="3458">
                  <c:v>39119</c:v>
                </c:pt>
                <c:pt idx="3459">
                  <c:v>39120</c:v>
                </c:pt>
                <c:pt idx="3460">
                  <c:v>39121</c:v>
                </c:pt>
                <c:pt idx="3461">
                  <c:v>39122</c:v>
                </c:pt>
                <c:pt idx="3462">
                  <c:v>39123</c:v>
                </c:pt>
                <c:pt idx="3463">
                  <c:v>39124</c:v>
                </c:pt>
                <c:pt idx="3464">
                  <c:v>39125</c:v>
                </c:pt>
                <c:pt idx="3465">
                  <c:v>39126</c:v>
                </c:pt>
                <c:pt idx="3466">
                  <c:v>39127</c:v>
                </c:pt>
                <c:pt idx="3467">
                  <c:v>39128</c:v>
                </c:pt>
                <c:pt idx="3468">
                  <c:v>39129</c:v>
                </c:pt>
                <c:pt idx="3469">
                  <c:v>39130</c:v>
                </c:pt>
                <c:pt idx="3470">
                  <c:v>39131</c:v>
                </c:pt>
                <c:pt idx="3471">
                  <c:v>39132</c:v>
                </c:pt>
                <c:pt idx="3472">
                  <c:v>39133</c:v>
                </c:pt>
                <c:pt idx="3473">
                  <c:v>39134</c:v>
                </c:pt>
                <c:pt idx="3474">
                  <c:v>39135</c:v>
                </c:pt>
                <c:pt idx="3475">
                  <c:v>39136</c:v>
                </c:pt>
                <c:pt idx="3476">
                  <c:v>39137</c:v>
                </c:pt>
                <c:pt idx="3477">
                  <c:v>39138</c:v>
                </c:pt>
                <c:pt idx="3478">
                  <c:v>39139</c:v>
                </c:pt>
                <c:pt idx="3479">
                  <c:v>39140</c:v>
                </c:pt>
                <c:pt idx="3480">
                  <c:v>39141</c:v>
                </c:pt>
                <c:pt idx="3481">
                  <c:v>39142</c:v>
                </c:pt>
                <c:pt idx="3482">
                  <c:v>39143</c:v>
                </c:pt>
                <c:pt idx="3483">
                  <c:v>39144</c:v>
                </c:pt>
                <c:pt idx="3484">
                  <c:v>39145</c:v>
                </c:pt>
                <c:pt idx="3485">
                  <c:v>39146</c:v>
                </c:pt>
                <c:pt idx="3486">
                  <c:v>39147</c:v>
                </c:pt>
                <c:pt idx="3487">
                  <c:v>39148</c:v>
                </c:pt>
                <c:pt idx="3488">
                  <c:v>39149</c:v>
                </c:pt>
                <c:pt idx="3489">
                  <c:v>39150</c:v>
                </c:pt>
                <c:pt idx="3490">
                  <c:v>39151</c:v>
                </c:pt>
                <c:pt idx="3491">
                  <c:v>39152</c:v>
                </c:pt>
                <c:pt idx="3492">
                  <c:v>39153</c:v>
                </c:pt>
                <c:pt idx="3493">
                  <c:v>39154</c:v>
                </c:pt>
                <c:pt idx="3494">
                  <c:v>39155</c:v>
                </c:pt>
                <c:pt idx="3495">
                  <c:v>39156</c:v>
                </c:pt>
                <c:pt idx="3496">
                  <c:v>39157</c:v>
                </c:pt>
                <c:pt idx="3497">
                  <c:v>39158</c:v>
                </c:pt>
                <c:pt idx="3498">
                  <c:v>39159</c:v>
                </c:pt>
                <c:pt idx="3499">
                  <c:v>39160</c:v>
                </c:pt>
                <c:pt idx="3500">
                  <c:v>39161</c:v>
                </c:pt>
                <c:pt idx="3501">
                  <c:v>39162</c:v>
                </c:pt>
                <c:pt idx="3502">
                  <c:v>39163</c:v>
                </c:pt>
                <c:pt idx="3503">
                  <c:v>39164</c:v>
                </c:pt>
                <c:pt idx="3504">
                  <c:v>39165</c:v>
                </c:pt>
                <c:pt idx="3505">
                  <c:v>39166</c:v>
                </c:pt>
                <c:pt idx="3506">
                  <c:v>39167</c:v>
                </c:pt>
                <c:pt idx="3507">
                  <c:v>39168</c:v>
                </c:pt>
                <c:pt idx="3508">
                  <c:v>39169</c:v>
                </c:pt>
                <c:pt idx="3509">
                  <c:v>39170</c:v>
                </c:pt>
                <c:pt idx="3510">
                  <c:v>39171</c:v>
                </c:pt>
                <c:pt idx="3511">
                  <c:v>39172</c:v>
                </c:pt>
                <c:pt idx="3512">
                  <c:v>39173</c:v>
                </c:pt>
                <c:pt idx="3513">
                  <c:v>39174</c:v>
                </c:pt>
                <c:pt idx="3514">
                  <c:v>39175</c:v>
                </c:pt>
                <c:pt idx="3515">
                  <c:v>39176</c:v>
                </c:pt>
                <c:pt idx="3516">
                  <c:v>39177</c:v>
                </c:pt>
                <c:pt idx="3517">
                  <c:v>39178</c:v>
                </c:pt>
                <c:pt idx="3518">
                  <c:v>39179</c:v>
                </c:pt>
                <c:pt idx="3519">
                  <c:v>39180</c:v>
                </c:pt>
                <c:pt idx="3520">
                  <c:v>39181</c:v>
                </c:pt>
                <c:pt idx="3521">
                  <c:v>39182</c:v>
                </c:pt>
                <c:pt idx="3522">
                  <c:v>39183</c:v>
                </c:pt>
                <c:pt idx="3523">
                  <c:v>39184</c:v>
                </c:pt>
                <c:pt idx="3524">
                  <c:v>39185</c:v>
                </c:pt>
                <c:pt idx="3525">
                  <c:v>39186</c:v>
                </c:pt>
                <c:pt idx="3526">
                  <c:v>39187</c:v>
                </c:pt>
                <c:pt idx="3527">
                  <c:v>39188</c:v>
                </c:pt>
                <c:pt idx="3528">
                  <c:v>39189</c:v>
                </c:pt>
                <c:pt idx="3529">
                  <c:v>39190</c:v>
                </c:pt>
                <c:pt idx="3530">
                  <c:v>39191</c:v>
                </c:pt>
                <c:pt idx="3531">
                  <c:v>39192</c:v>
                </c:pt>
                <c:pt idx="3532">
                  <c:v>39193</c:v>
                </c:pt>
                <c:pt idx="3533">
                  <c:v>39194</c:v>
                </c:pt>
                <c:pt idx="3534">
                  <c:v>39195</c:v>
                </c:pt>
                <c:pt idx="3535">
                  <c:v>39196</c:v>
                </c:pt>
                <c:pt idx="3536">
                  <c:v>39197</c:v>
                </c:pt>
                <c:pt idx="3537">
                  <c:v>39198</c:v>
                </c:pt>
                <c:pt idx="3538">
                  <c:v>39199</c:v>
                </c:pt>
                <c:pt idx="3539">
                  <c:v>39200</c:v>
                </c:pt>
                <c:pt idx="3540">
                  <c:v>39201</c:v>
                </c:pt>
                <c:pt idx="3541">
                  <c:v>39202</c:v>
                </c:pt>
                <c:pt idx="3542">
                  <c:v>39203</c:v>
                </c:pt>
                <c:pt idx="3543">
                  <c:v>39204</c:v>
                </c:pt>
                <c:pt idx="3544">
                  <c:v>39205</c:v>
                </c:pt>
                <c:pt idx="3545">
                  <c:v>39206</c:v>
                </c:pt>
                <c:pt idx="3546">
                  <c:v>39207</c:v>
                </c:pt>
                <c:pt idx="3547">
                  <c:v>39208</c:v>
                </c:pt>
                <c:pt idx="3548">
                  <c:v>39209</c:v>
                </c:pt>
                <c:pt idx="3549">
                  <c:v>39210</c:v>
                </c:pt>
                <c:pt idx="3550">
                  <c:v>39211</c:v>
                </c:pt>
                <c:pt idx="3551">
                  <c:v>39212</c:v>
                </c:pt>
                <c:pt idx="3552">
                  <c:v>39213</c:v>
                </c:pt>
                <c:pt idx="3553">
                  <c:v>39214</c:v>
                </c:pt>
                <c:pt idx="3554">
                  <c:v>39215</c:v>
                </c:pt>
                <c:pt idx="3555">
                  <c:v>39216</c:v>
                </c:pt>
                <c:pt idx="3556">
                  <c:v>39217</c:v>
                </c:pt>
                <c:pt idx="3557">
                  <c:v>39218</c:v>
                </c:pt>
                <c:pt idx="3558">
                  <c:v>39219</c:v>
                </c:pt>
                <c:pt idx="3559">
                  <c:v>39220</c:v>
                </c:pt>
                <c:pt idx="3560">
                  <c:v>39221</c:v>
                </c:pt>
                <c:pt idx="3561">
                  <c:v>39222</c:v>
                </c:pt>
                <c:pt idx="3562">
                  <c:v>39223</c:v>
                </c:pt>
                <c:pt idx="3563">
                  <c:v>39224</c:v>
                </c:pt>
                <c:pt idx="3564">
                  <c:v>39225</c:v>
                </c:pt>
                <c:pt idx="3565">
                  <c:v>39226</c:v>
                </c:pt>
                <c:pt idx="3566">
                  <c:v>39227</c:v>
                </c:pt>
                <c:pt idx="3567">
                  <c:v>39228</c:v>
                </c:pt>
                <c:pt idx="3568">
                  <c:v>39229</c:v>
                </c:pt>
                <c:pt idx="3569">
                  <c:v>39230</c:v>
                </c:pt>
                <c:pt idx="3570">
                  <c:v>39231</c:v>
                </c:pt>
                <c:pt idx="3571">
                  <c:v>39232</c:v>
                </c:pt>
                <c:pt idx="3572">
                  <c:v>39233</c:v>
                </c:pt>
                <c:pt idx="3573">
                  <c:v>39234</c:v>
                </c:pt>
                <c:pt idx="3574">
                  <c:v>39235</c:v>
                </c:pt>
                <c:pt idx="3575">
                  <c:v>39236</c:v>
                </c:pt>
                <c:pt idx="3576">
                  <c:v>39237</c:v>
                </c:pt>
                <c:pt idx="3577">
                  <c:v>39238</c:v>
                </c:pt>
                <c:pt idx="3578">
                  <c:v>39239</c:v>
                </c:pt>
                <c:pt idx="3579">
                  <c:v>39240</c:v>
                </c:pt>
                <c:pt idx="3580">
                  <c:v>39241</c:v>
                </c:pt>
                <c:pt idx="3581">
                  <c:v>39242</c:v>
                </c:pt>
                <c:pt idx="3582">
                  <c:v>39243</c:v>
                </c:pt>
                <c:pt idx="3583">
                  <c:v>39244</c:v>
                </c:pt>
                <c:pt idx="3584">
                  <c:v>39245</c:v>
                </c:pt>
                <c:pt idx="3585">
                  <c:v>39246</c:v>
                </c:pt>
                <c:pt idx="3586">
                  <c:v>39247</c:v>
                </c:pt>
                <c:pt idx="3587">
                  <c:v>39248</c:v>
                </c:pt>
                <c:pt idx="3588">
                  <c:v>39249</c:v>
                </c:pt>
                <c:pt idx="3589">
                  <c:v>39250</c:v>
                </c:pt>
                <c:pt idx="3590">
                  <c:v>39251</c:v>
                </c:pt>
                <c:pt idx="3591">
                  <c:v>39252</c:v>
                </c:pt>
                <c:pt idx="3592">
                  <c:v>39253</c:v>
                </c:pt>
                <c:pt idx="3593">
                  <c:v>39254</c:v>
                </c:pt>
                <c:pt idx="3594">
                  <c:v>39255</c:v>
                </c:pt>
                <c:pt idx="3595">
                  <c:v>39256</c:v>
                </c:pt>
                <c:pt idx="3596">
                  <c:v>39257</c:v>
                </c:pt>
                <c:pt idx="3597">
                  <c:v>39258</c:v>
                </c:pt>
                <c:pt idx="3598">
                  <c:v>39259</c:v>
                </c:pt>
                <c:pt idx="3599">
                  <c:v>39260</c:v>
                </c:pt>
                <c:pt idx="3600">
                  <c:v>39261</c:v>
                </c:pt>
                <c:pt idx="3601">
                  <c:v>39262</c:v>
                </c:pt>
                <c:pt idx="3602">
                  <c:v>39263</c:v>
                </c:pt>
                <c:pt idx="3603">
                  <c:v>39264</c:v>
                </c:pt>
                <c:pt idx="3604">
                  <c:v>39265</c:v>
                </c:pt>
                <c:pt idx="3605">
                  <c:v>39266</c:v>
                </c:pt>
                <c:pt idx="3606">
                  <c:v>39267</c:v>
                </c:pt>
                <c:pt idx="3607">
                  <c:v>39268</c:v>
                </c:pt>
                <c:pt idx="3608">
                  <c:v>39269</c:v>
                </c:pt>
                <c:pt idx="3609">
                  <c:v>39270</c:v>
                </c:pt>
                <c:pt idx="3610">
                  <c:v>39271</c:v>
                </c:pt>
                <c:pt idx="3611">
                  <c:v>39272</c:v>
                </c:pt>
                <c:pt idx="3612">
                  <c:v>39273</c:v>
                </c:pt>
                <c:pt idx="3613">
                  <c:v>39274</c:v>
                </c:pt>
                <c:pt idx="3614">
                  <c:v>39275</c:v>
                </c:pt>
                <c:pt idx="3615">
                  <c:v>39276</c:v>
                </c:pt>
                <c:pt idx="3616">
                  <c:v>39277</c:v>
                </c:pt>
                <c:pt idx="3617">
                  <c:v>39278</c:v>
                </c:pt>
                <c:pt idx="3618">
                  <c:v>39279</c:v>
                </c:pt>
                <c:pt idx="3619">
                  <c:v>39280</c:v>
                </c:pt>
                <c:pt idx="3620">
                  <c:v>39281</c:v>
                </c:pt>
                <c:pt idx="3621">
                  <c:v>39282</c:v>
                </c:pt>
                <c:pt idx="3622">
                  <c:v>39283</c:v>
                </c:pt>
                <c:pt idx="3623">
                  <c:v>39284</c:v>
                </c:pt>
                <c:pt idx="3624">
                  <c:v>39285</c:v>
                </c:pt>
                <c:pt idx="3625">
                  <c:v>39286</c:v>
                </c:pt>
                <c:pt idx="3626">
                  <c:v>39287</c:v>
                </c:pt>
                <c:pt idx="3627">
                  <c:v>39288</c:v>
                </c:pt>
                <c:pt idx="3628">
                  <c:v>39289</c:v>
                </c:pt>
                <c:pt idx="3629">
                  <c:v>39290</c:v>
                </c:pt>
                <c:pt idx="3630">
                  <c:v>39291</c:v>
                </c:pt>
                <c:pt idx="3631">
                  <c:v>39292</c:v>
                </c:pt>
                <c:pt idx="3632">
                  <c:v>39293</c:v>
                </c:pt>
                <c:pt idx="3633">
                  <c:v>39294</c:v>
                </c:pt>
                <c:pt idx="3634">
                  <c:v>39295</c:v>
                </c:pt>
                <c:pt idx="3635">
                  <c:v>39296</c:v>
                </c:pt>
                <c:pt idx="3636">
                  <c:v>39297</c:v>
                </c:pt>
                <c:pt idx="3637">
                  <c:v>39298</c:v>
                </c:pt>
                <c:pt idx="3638">
                  <c:v>39299</c:v>
                </c:pt>
                <c:pt idx="3639">
                  <c:v>39300</c:v>
                </c:pt>
                <c:pt idx="3640">
                  <c:v>39301</c:v>
                </c:pt>
                <c:pt idx="3641">
                  <c:v>39302</c:v>
                </c:pt>
                <c:pt idx="3642">
                  <c:v>39303</c:v>
                </c:pt>
                <c:pt idx="3643">
                  <c:v>39304</c:v>
                </c:pt>
                <c:pt idx="3644">
                  <c:v>39305</c:v>
                </c:pt>
                <c:pt idx="3645">
                  <c:v>39306</c:v>
                </c:pt>
                <c:pt idx="3646">
                  <c:v>39307</c:v>
                </c:pt>
                <c:pt idx="3647">
                  <c:v>39308</c:v>
                </c:pt>
                <c:pt idx="3648">
                  <c:v>39309</c:v>
                </c:pt>
                <c:pt idx="3649">
                  <c:v>39310</c:v>
                </c:pt>
                <c:pt idx="3650">
                  <c:v>39311</c:v>
                </c:pt>
                <c:pt idx="3651">
                  <c:v>39312</c:v>
                </c:pt>
                <c:pt idx="3652">
                  <c:v>39313</c:v>
                </c:pt>
                <c:pt idx="3653">
                  <c:v>39314</c:v>
                </c:pt>
                <c:pt idx="3654">
                  <c:v>39315</c:v>
                </c:pt>
                <c:pt idx="3655">
                  <c:v>39316</c:v>
                </c:pt>
                <c:pt idx="3656">
                  <c:v>39317</c:v>
                </c:pt>
                <c:pt idx="3657">
                  <c:v>39318</c:v>
                </c:pt>
                <c:pt idx="3658">
                  <c:v>39319</c:v>
                </c:pt>
                <c:pt idx="3659">
                  <c:v>39320</c:v>
                </c:pt>
                <c:pt idx="3660">
                  <c:v>39321</c:v>
                </c:pt>
                <c:pt idx="3661">
                  <c:v>39322</c:v>
                </c:pt>
                <c:pt idx="3662">
                  <c:v>39323</c:v>
                </c:pt>
                <c:pt idx="3663">
                  <c:v>39324</c:v>
                </c:pt>
                <c:pt idx="3664">
                  <c:v>39325</c:v>
                </c:pt>
                <c:pt idx="3665">
                  <c:v>39326</c:v>
                </c:pt>
                <c:pt idx="3666">
                  <c:v>39327</c:v>
                </c:pt>
                <c:pt idx="3667">
                  <c:v>39328</c:v>
                </c:pt>
                <c:pt idx="3668">
                  <c:v>39329</c:v>
                </c:pt>
                <c:pt idx="3669">
                  <c:v>39330</c:v>
                </c:pt>
                <c:pt idx="3670">
                  <c:v>39331</c:v>
                </c:pt>
                <c:pt idx="3671">
                  <c:v>39332</c:v>
                </c:pt>
                <c:pt idx="3672">
                  <c:v>39333</c:v>
                </c:pt>
                <c:pt idx="3673">
                  <c:v>39334</c:v>
                </c:pt>
                <c:pt idx="3674">
                  <c:v>39335</c:v>
                </c:pt>
                <c:pt idx="3675">
                  <c:v>39336</c:v>
                </c:pt>
                <c:pt idx="3676">
                  <c:v>39337</c:v>
                </c:pt>
                <c:pt idx="3677">
                  <c:v>39338</c:v>
                </c:pt>
                <c:pt idx="3678">
                  <c:v>39339</c:v>
                </c:pt>
                <c:pt idx="3679">
                  <c:v>39340</c:v>
                </c:pt>
                <c:pt idx="3680">
                  <c:v>39341</c:v>
                </c:pt>
                <c:pt idx="3681">
                  <c:v>39342</c:v>
                </c:pt>
                <c:pt idx="3682">
                  <c:v>39343</c:v>
                </c:pt>
                <c:pt idx="3683">
                  <c:v>39344</c:v>
                </c:pt>
                <c:pt idx="3684">
                  <c:v>39345</c:v>
                </c:pt>
                <c:pt idx="3685">
                  <c:v>39346</c:v>
                </c:pt>
                <c:pt idx="3686">
                  <c:v>39347</c:v>
                </c:pt>
                <c:pt idx="3687">
                  <c:v>39348</c:v>
                </c:pt>
                <c:pt idx="3688">
                  <c:v>39349</c:v>
                </c:pt>
                <c:pt idx="3689">
                  <c:v>39350</c:v>
                </c:pt>
                <c:pt idx="3690">
                  <c:v>39351</c:v>
                </c:pt>
                <c:pt idx="3691">
                  <c:v>39352</c:v>
                </c:pt>
                <c:pt idx="3692">
                  <c:v>39353</c:v>
                </c:pt>
                <c:pt idx="3693">
                  <c:v>39354</c:v>
                </c:pt>
                <c:pt idx="3694">
                  <c:v>39355</c:v>
                </c:pt>
                <c:pt idx="3695">
                  <c:v>39356</c:v>
                </c:pt>
                <c:pt idx="3696">
                  <c:v>39357</c:v>
                </c:pt>
                <c:pt idx="3697">
                  <c:v>39358</c:v>
                </c:pt>
                <c:pt idx="3698">
                  <c:v>39359</c:v>
                </c:pt>
                <c:pt idx="3699">
                  <c:v>39360</c:v>
                </c:pt>
                <c:pt idx="3700">
                  <c:v>39361</c:v>
                </c:pt>
                <c:pt idx="3701">
                  <c:v>39362</c:v>
                </c:pt>
                <c:pt idx="3702">
                  <c:v>39363</c:v>
                </c:pt>
                <c:pt idx="3703">
                  <c:v>39364</c:v>
                </c:pt>
                <c:pt idx="3704">
                  <c:v>39365</c:v>
                </c:pt>
                <c:pt idx="3705">
                  <c:v>39366</c:v>
                </c:pt>
                <c:pt idx="3706">
                  <c:v>39367</c:v>
                </c:pt>
                <c:pt idx="3707">
                  <c:v>39368</c:v>
                </c:pt>
                <c:pt idx="3708">
                  <c:v>39369</c:v>
                </c:pt>
                <c:pt idx="3709">
                  <c:v>39370</c:v>
                </c:pt>
                <c:pt idx="3710">
                  <c:v>39371</c:v>
                </c:pt>
                <c:pt idx="3711">
                  <c:v>39372</c:v>
                </c:pt>
                <c:pt idx="3712">
                  <c:v>39373</c:v>
                </c:pt>
                <c:pt idx="3713">
                  <c:v>39374</c:v>
                </c:pt>
                <c:pt idx="3714">
                  <c:v>39375</c:v>
                </c:pt>
                <c:pt idx="3715">
                  <c:v>39376</c:v>
                </c:pt>
                <c:pt idx="3716">
                  <c:v>39377</c:v>
                </c:pt>
                <c:pt idx="3717">
                  <c:v>39378</c:v>
                </c:pt>
                <c:pt idx="3718">
                  <c:v>39379</c:v>
                </c:pt>
                <c:pt idx="3719">
                  <c:v>39380</c:v>
                </c:pt>
                <c:pt idx="3720">
                  <c:v>39381</c:v>
                </c:pt>
                <c:pt idx="3721">
                  <c:v>39382</c:v>
                </c:pt>
                <c:pt idx="3722">
                  <c:v>39383</c:v>
                </c:pt>
                <c:pt idx="3723">
                  <c:v>39384</c:v>
                </c:pt>
                <c:pt idx="3724">
                  <c:v>39385</c:v>
                </c:pt>
                <c:pt idx="3725">
                  <c:v>39386</c:v>
                </c:pt>
                <c:pt idx="3726">
                  <c:v>39387</c:v>
                </c:pt>
                <c:pt idx="3727">
                  <c:v>39388</c:v>
                </c:pt>
                <c:pt idx="3728">
                  <c:v>39389</c:v>
                </c:pt>
                <c:pt idx="3729">
                  <c:v>39390</c:v>
                </c:pt>
                <c:pt idx="3730">
                  <c:v>39391</c:v>
                </c:pt>
                <c:pt idx="3731">
                  <c:v>39392</c:v>
                </c:pt>
                <c:pt idx="3732">
                  <c:v>39393</c:v>
                </c:pt>
                <c:pt idx="3733">
                  <c:v>39394</c:v>
                </c:pt>
                <c:pt idx="3734">
                  <c:v>39395</c:v>
                </c:pt>
                <c:pt idx="3735">
                  <c:v>39396</c:v>
                </c:pt>
                <c:pt idx="3736">
                  <c:v>39397</c:v>
                </c:pt>
                <c:pt idx="3737">
                  <c:v>39398</c:v>
                </c:pt>
                <c:pt idx="3738">
                  <c:v>39399</c:v>
                </c:pt>
                <c:pt idx="3739">
                  <c:v>39400</c:v>
                </c:pt>
                <c:pt idx="3740">
                  <c:v>39401</c:v>
                </c:pt>
                <c:pt idx="3741">
                  <c:v>39402</c:v>
                </c:pt>
                <c:pt idx="3742">
                  <c:v>39403</c:v>
                </c:pt>
                <c:pt idx="3743">
                  <c:v>39404</c:v>
                </c:pt>
                <c:pt idx="3744">
                  <c:v>39405</c:v>
                </c:pt>
                <c:pt idx="3745">
                  <c:v>39406</c:v>
                </c:pt>
                <c:pt idx="3746">
                  <c:v>39407</c:v>
                </c:pt>
                <c:pt idx="3747">
                  <c:v>39408</c:v>
                </c:pt>
                <c:pt idx="3748">
                  <c:v>39409</c:v>
                </c:pt>
                <c:pt idx="3749">
                  <c:v>39410</c:v>
                </c:pt>
                <c:pt idx="3750">
                  <c:v>39411</c:v>
                </c:pt>
                <c:pt idx="3751">
                  <c:v>39412</c:v>
                </c:pt>
                <c:pt idx="3752">
                  <c:v>39413</c:v>
                </c:pt>
                <c:pt idx="3753">
                  <c:v>39414</c:v>
                </c:pt>
                <c:pt idx="3754">
                  <c:v>39415</c:v>
                </c:pt>
                <c:pt idx="3755">
                  <c:v>39416</c:v>
                </c:pt>
                <c:pt idx="3756">
                  <c:v>39417</c:v>
                </c:pt>
                <c:pt idx="3757">
                  <c:v>39418</c:v>
                </c:pt>
                <c:pt idx="3758">
                  <c:v>39419</c:v>
                </c:pt>
                <c:pt idx="3759">
                  <c:v>39420</c:v>
                </c:pt>
                <c:pt idx="3760">
                  <c:v>39421</c:v>
                </c:pt>
                <c:pt idx="3761">
                  <c:v>39422</c:v>
                </c:pt>
                <c:pt idx="3762">
                  <c:v>39423</c:v>
                </c:pt>
                <c:pt idx="3763">
                  <c:v>39424</c:v>
                </c:pt>
                <c:pt idx="3764">
                  <c:v>39425</c:v>
                </c:pt>
                <c:pt idx="3765">
                  <c:v>39426</c:v>
                </c:pt>
                <c:pt idx="3766">
                  <c:v>39427</c:v>
                </c:pt>
                <c:pt idx="3767">
                  <c:v>39428</c:v>
                </c:pt>
                <c:pt idx="3768">
                  <c:v>39429</c:v>
                </c:pt>
                <c:pt idx="3769">
                  <c:v>39430</c:v>
                </c:pt>
                <c:pt idx="3770">
                  <c:v>39431</c:v>
                </c:pt>
                <c:pt idx="3771">
                  <c:v>39432</c:v>
                </c:pt>
                <c:pt idx="3772">
                  <c:v>39433</c:v>
                </c:pt>
                <c:pt idx="3773">
                  <c:v>39434</c:v>
                </c:pt>
                <c:pt idx="3774">
                  <c:v>39435</c:v>
                </c:pt>
                <c:pt idx="3775">
                  <c:v>39436</c:v>
                </c:pt>
                <c:pt idx="3776">
                  <c:v>39437</c:v>
                </c:pt>
                <c:pt idx="3777">
                  <c:v>39438</c:v>
                </c:pt>
                <c:pt idx="3778">
                  <c:v>39439</c:v>
                </c:pt>
                <c:pt idx="3779">
                  <c:v>39440</c:v>
                </c:pt>
                <c:pt idx="3780">
                  <c:v>39441</c:v>
                </c:pt>
                <c:pt idx="3781">
                  <c:v>39442</c:v>
                </c:pt>
                <c:pt idx="3782">
                  <c:v>39443</c:v>
                </c:pt>
                <c:pt idx="3783">
                  <c:v>39444</c:v>
                </c:pt>
                <c:pt idx="3784">
                  <c:v>39445</c:v>
                </c:pt>
                <c:pt idx="3785">
                  <c:v>39446</c:v>
                </c:pt>
                <c:pt idx="3786">
                  <c:v>39447</c:v>
                </c:pt>
                <c:pt idx="3787">
                  <c:v>39448</c:v>
                </c:pt>
                <c:pt idx="3788">
                  <c:v>39449</c:v>
                </c:pt>
                <c:pt idx="3789">
                  <c:v>39450</c:v>
                </c:pt>
                <c:pt idx="3790">
                  <c:v>39451</c:v>
                </c:pt>
                <c:pt idx="3791">
                  <c:v>39452</c:v>
                </c:pt>
                <c:pt idx="3792">
                  <c:v>39453</c:v>
                </c:pt>
                <c:pt idx="3793">
                  <c:v>39454</c:v>
                </c:pt>
                <c:pt idx="3794">
                  <c:v>39455</c:v>
                </c:pt>
                <c:pt idx="3795">
                  <c:v>39456</c:v>
                </c:pt>
                <c:pt idx="3796">
                  <c:v>39457</c:v>
                </c:pt>
                <c:pt idx="3797">
                  <c:v>39458</c:v>
                </c:pt>
                <c:pt idx="3798">
                  <c:v>39459</c:v>
                </c:pt>
                <c:pt idx="3799">
                  <c:v>39460</c:v>
                </c:pt>
                <c:pt idx="3800">
                  <c:v>39461</c:v>
                </c:pt>
                <c:pt idx="3801">
                  <c:v>39462</c:v>
                </c:pt>
                <c:pt idx="3802">
                  <c:v>39463</c:v>
                </c:pt>
                <c:pt idx="3803">
                  <c:v>39464</c:v>
                </c:pt>
                <c:pt idx="3804">
                  <c:v>39465</c:v>
                </c:pt>
                <c:pt idx="3805">
                  <c:v>39466</c:v>
                </c:pt>
                <c:pt idx="3806">
                  <c:v>39467</c:v>
                </c:pt>
                <c:pt idx="3807">
                  <c:v>39468</c:v>
                </c:pt>
                <c:pt idx="3808">
                  <c:v>39469</c:v>
                </c:pt>
                <c:pt idx="3809">
                  <c:v>39470</c:v>
                </c:pt>
                <c:pt idx="3810">
                  <c:v>39471</c:v>
                </c:pt>
                <c:pt idx="3811">
                  <c:v>39472</c:v>
                </c:pt>
                <c:pt idx="3812">
                  <c:v>39473</c:v>
                </c:pt>
                <c:pt idx="3813">
                  <c:v>39474</c:v>
                </c:pt>
                <c:pt idx="3814">
                  <c:v>39475</c:v>
                </c:pt>
                <c:pt idx="3815">
                  <c:v>39476</c:v>
                </c:pt>
                <c:pt idx="3816">
                  <c:v>39477</c:v>
                </c:pt>
                <c:pt idx="3817">
                  <c:v>39478</c:v>
                </c:pt>
                <c:pt idx="3818">
                  <c:v>39479</c:v>
                </c:pt>
                <c:pt idx="3819">
                  <c:v>39480</c:v>
                </c:pt>
                <c:pt idx="3820">
                  <c:v>39481</c:v>
                </c:pt>
                <c:pt idx="3821">
                  <c:v>39482</c:v>
                </c:pt>
                <c:pt idx="3822">
                  <c:v>39483</c:v>
                </c:pt>
                <c:pt idx="3823">
                  <c:v>39484</c:v>
                </c:pt>
                <c:pt idx="3824">
                  <c:v>39485</c:v>
                </c:pt>
                <c:pt idx="3825">
                  <c:v>39486</c:v>
                </c:pt>
                <c:pt idx="3826">
                  <c:v>39487</c:v>
                </c:pt>
                <c:pt idx="3827">
                  <c:v>39488</c:v>
                </c:pt>
                <c:pt idx="3828">
                  <c:v>39489</c:v>
                </c:pt>
                <c:pt idx="3829">
                  <c:v>39490</c:v>
                </c:pt>
                <c:pt idx="3830">
                  <c:v>39491</c:v>
                </c:pt>
                <c:pt idx="3831">
                  <c:v>39492</c:v>
                </c:pt>
                <c:pt idx="3832">
                  <c:v>39493</c:v>
                </c:pt>
                <c:pt idx="3833">
                  <c:v>39494</c:v>
                </c:pt>
                <c:pt idx="3834">
                  <c:v>39495</c:v>
                </c:pt>
                <c:pt idx="3835">
                  <c:v>39496</c:v>
                </c:pt>
                <c:pt idx="3836">
                  <c:v>39497</c:v>
                </c:pt>
                <c:pt idx="3837">
                  <c:v>39498</c:v>
                </c:pt>
                <c:pt idx="3838">
                  <c:v>39499</c:v>
                </c:pt>
                <c:pt idx="3839">
                  <c:v>39500</c:v>
                </c:pt>
                <c:pt idx="3840">
                  <c:v>39501</c:v>
                </c:pt>
                <c:pt idx="3841">
                  <c:v>39502</c:v>
                </c:pt>
                <c:pt idx="3842">
                  <c:v>39503</c:v>
                </c:pt>
                <c:pt idx="3843">
                  <c:v>39504</c:v>
                </c:pt>
                <c:pt idx="3844">
                  <c:v>39505</c:v>
                </c:pt>
                <c:pt idx="3845">
                  <c:v>39506</c:v>
                </c:pt>
                <c:pt idx="3846">
                  <c:v>39507</c:v>
                </c:pt>
                <c:pt idx="3847">
                  <c:v>39508</c:v>
                </c:pt>
                <c:pt idx="3848">
                  <c:v>39509</c:v>
                </c:pt>
                <c:pt idx="3849">
                  <c:v>39510</c:v>
                </c:pt>
                <c:pt idx="3850">
                  <c:v>39511</c:v>
                </c:pt>
                <c:pt idx="3851">
                  <c:v>39512</c:v>
                </c:pt>
                <c:pt idx="3852">
                  <c:v>39513</c:v>
                </c:pt>
                <c:pt idx="3853">
                  <c:v>39514</c:v>
                </c:pt>
                <c:pt idx="3854">
                  <c:v>39515</c:v>
                </c:pt>
                <c:pt idx="3855">
                  <c:v>39516</c:v>
                </c:pt>
                <c:pt idx="3856">
                  <c:v>39517</c:v>
                </c:pt>
                <c:pt idx="3857">
                  <c:v>39518</c:v>
                </c:pt>
                <c:pt idx="3858">
                  <c:v>39519</c:v>
                </c:pt>
                <c:pt idx="3859">
                  <c:v>39520</c:v>
                </c:pt>
                <c:pt idx="3860">
                  <c:v>39521</c:v>
                </c:pt>
                <c:pt idx="3861">
                  <c:v>39522</c:v>
                </c:pt>
                <c:pt idx="3862">
                  <c:v>39523</c:v>
                </c:pt>
                <c:pt idx="3863">
                  <c:v>39524</c:v>
                </c:pt>
                <c:pt idx="3864">
                  <c:v>39525</c:v>
                </c:pt>
                <c:pt idx="3865">
                  <c:v>39526</c:v>
                </c:pt>
                <c:pt idx="3866">
                  <c:v>39527</c:v>
                </c:pt>
                <c:pt idx="3867">
                  <c:v>39528</c:v>
                </c:pt>
                <c:pt idx="3868">
                  <c:v>39529</c:v>
                </c:pt>
                <c:pt idx="3869">
                  <c:v>39530</c:v>
                </c:pt>
                <c:pt idx="3870">
                  <c:v>39531</c:v>
                </c:pt>
                <c:pt idx="3871">
                  <c:v>39532</c:v>
                </c:pt>
                <c:pt idx="3872">
                  <c:v>39533</c:v>
                </c:pt>
                <c:pt idx="3873">
                  <c:v>39534</c:v>
                </c:pt>
                <c:pt idx="3874">
                  <c:v>39535</c:v>
                </c:pt>
                <c:pt idx="3875">
                  <c:v>39536</c:v>
                </c:pt>
                <c:pt idx="3876">
                  <c:v>39537</c:v>
                </c:pt>
                <c:pt idx="3877">
                  <c:v>39538</c:v>
                </c:pt>
                <c:pt idx="3878">
                  <c:v>39539</c:v>
                </c:pt>
                <c:pt idx="3879">
                  <c:v>39540</c:v>
                </c:pt>
                <c:pt idx="3880">
                  <c:v>39541</c:v>
                </c:pt>
                <c:pt idx="3881">
                  <c:v>39542</c:v>
                </c:pt>
                <c:pt idx="3882">
                  <c:v>39543</c:v>
                </c:pt>
                <c:pt idx="3883">
                  <c:v>39544</c:v>
                </c:pt>
                <c:pt idx="3884">
                  <c:v>39545</c:v>
                </c:pt>
                <c:pt idx="3885">
                  <c:v>39546</c:v>
                </c:pt>
                <c:pt idx="3886">
                  <c:v>39547</c:v>
                </c:pt>
                <c:pt idx="3887">
                  <c:v>39548</c:v>
                </c:pt>
                <c:pt idx="3888">
                  <c:v>39549</c:v>
                </c:pt>
                <c:pt idx="3889">
                  <c:v>39550</c:v>
                </c:pt>
                <c:pt idx="3890">
                  <c:v>39551</c:v>
                </c:pt>
                <c:pt idx="3891">
                  <c:v>39552</c:v>
                </c:pt>
                <c:pt idx="3892">
                  <c:v>39553</c:v>
                </c:pt>
                <c:pt idx="3893">
                  <c:v>39554</c:v>
                </c:pt>
                <c:pt idx="3894">
                  <c:v>39555</c:v>
                </c:pt>
                <c:pt idx="3895">
                  <c:v>39556</c:v>
                </c:pt>
                <c:pt idx="3896">
                  <c:v>39557</c:v>
                </c:pt>
                <c:pt idx="3897">
                  <c:v>39558</c:v>
                </c:pt>
                <c:pt idx="3898">
                  <c:v>39559</c:v>
                </c:pt>
                <c:pt idx="3899">
                  <c:v>39560</c:v>
                </c:pt>
                <c:pt idx="3900">
                  <c:v>39561</c:v>
                </c:pt>
                <c:pt idx="3901">
                  <c:v>39562</c:v>
                </c:pt>
                <c:pt idx="3902">
                  <c:v>39563</c:v>
                </c:pt>
                <c:pt idx="3903">
                  <c:v>39564</c:v>
                </c:pt>
                <c:pt idx="3904">
                  <c:v>39565</c:v>
                </c:pt>
                <c:pt idx="3905">
                  <c:v>39566</c:v>
                </c:pt>
                <c:pt idx="3906">
                  <c:v>39567</c:v>
                </c:pt>
                <c:pt idx="3907">
                  <c:v>39568</c:v>
                </c:pt>
                <c:pt idx="3908">
                  <c:v>39569</c:v>
                </c:pt>
                <c:pt idx="3909">
                  <c:v>39570</c:v>
                </c:pt>
                <c:pt idx="3910">
                  <c:v>39571</c:v>
                </c:pt>
                <c:pt idx="3911">
                  <c:v>39572</c:v>
                </c:pt>
                <c:pt idx="3912">
                  <c:v>39573</c:v>
                </c:pt>
                <c:pt idx="3913">
                  <c:v>39574</c:v>
                </c:pt>
                <c:pt idx="3914">
                  <c:v>39575</c:v>
                </c:pt>
                <c:pt idx="3915">
                  <c:v>39576</c:v>
                </c:pt>
                <c:pt idx="3916">
                  <c:v>39577</c:v>
                </c:pt>
                <c:pt idx="3917">
                  <c:v>39578</c:v>
                </c:pt>
                <c:pt idx="3918">
                  <c:v>39579</c:v>
                </c:pt>
                <c:pt idx="3919">
                  <c:v>39580</c:v>
                </c:pt>
                <c:pt idx="3920">
                  <c:v>39581</c:v>
                </c:pt>
                <c:pt idx="3921">
                  <c:v>39582</c:v>
                </c:pt>
                <c:pt idx="3922">
                  <c:v>39583</c:v>
                </c:pt>
                <c:pt idx="3923">
                  <c:v>39584</c:v>
                </c:pt>
                <c:pt idx="3924">
                  <c:v>39585</c:v>
                </c:pt>
                <c:pt idx="3925">
                  <c:v>39586</c:v>
                </c:pt>
                <c:pt idx="3926">
                  <c:v>39587</c:v>
                </c:pt>
                <c:pt idx="3927">
                  <c:v>39588</c:v>
                </c:pt>
                <c:pt idx="3928">
                  <c:v>39589</c:v>
                </c:pt>
                <c:pt idx="3929">
                  <c:v>39590</c:v>
                </c:pt>
                <c:pt idx="3930">
                  <c:v>39591</c:v>
                </c:pt>
                <c:pt idx="3931">
                  <c:v>39592</c:v>
                </c:pt>
                <c:pt idx="3932">
                  <c:v>39593</c:v>
                </c:pt>
                <c:pt idx="3933">
                  <c:v>39594</c:v>
                </c:pt>
                <c:pt idx="3934">
                  <c:v>39595</c:v>
                </c:pt>
                <c:pt idx="3935">
                  <c:v>39596</c:v>
                </c:pt>
                <c:pt idx="3936">
                  <c:v>39597</c:v>
                </c:pt>
                <c:pt idx="3937">
                  <c:v>39598</c:v>
                </c:pt>
                <c:pt idx="3938">
                  <c:v>39599</c:v>
                </c:pt>
                <c:pt idx="3939">
                  <c:v>39600</c:v>
                </c:pt>
                <c:pt idx="3940">
                  <c:v>39601</c:v>
                </c:pt>
                <c:pt idx="3941">
                  <c:v>39602</c:v>
                </c:pt>
                <c:pt idx="3942">
                  <c:v>39603</c:v>
                </c:pt>
                <c:pt idx="3943">
                  <c:v>39604</c:v>
                </c:pt>
                <c:pt idx="3944">
                  <c:v>39605</c:v>
                </c:pt>
                <c:pt idx="3945">
                  <c:v>39606</c:v>
                </c:pt>
                <c:pt idx="3946">
                  <c:v>39607</c:v>
                </c:pt>
                <c:pt idx="3947">
                  <c:v>39608</c:v>
                </c:pt>
                <c:pt idx="3948">
                  <c:v>39609</c:v>
                </c:pt>
                <c:pt idx="3949">
                  <c:v>39610</c:v>
                </c:pt>
                <c:pt idx="3950">
                  <c:v>39611</c:v>
                </c:pt>
                <c:pt idx="3951">
                  <c:v>39612</c:v>
                </c:pt>
                <c:pt idx="3952">
                  <c:v>39613</c:v>
                </c:pt>
                <c:pt idx="3953">
                  <c:v>39614</c:v>
                </c:pt>
                <c:pt idx="3954">
                  <c:v>39615</c:v>
                </c:pt>
                <c:pt idx="3955">
                  <c:v>39616</c:v>
                </c:pt>
                <c:pt idx="3956">
                  <c:v>39617</c:v>
                </c:pt>
                <c:pt idx="3957">
                  <c:v>39618</c:v>
                </c:pt>
                <c:pt idx="3958">
                  <c:v>39619</c:v>
                </c:pt>
                <c:pt idx="3959">
                  <c:v>39620</c:v>
                </c:pt>
                <c:pt idx="3960">
                  <c:v>39621</c:v>
                </c:pt>
                <c:pt idx="3961">
                  <c:v>39622</c:v>
                </c:pt>
                <c:pt idx="3962">
                  <c:v>39623</c:v>
                </c:pt>
                <c:pt idx="3963">
                  <c:v>39624</c:v>
                </c:pt>
                <c:pt idx="3964">
                  <c:v>39625</c:v>
                </c:pt>
                <c:pt idx="3965">
                  <c:v>39626</c:v>
                </c:pt>
                <c:pt idx="3966">
                  <c:v>39627</c:v>
                </c:pt>
                <c:pt idx="3967">
                  <c:v>39628</c:v>
                </c:pt>
                <c:pt idx="3968">
                  <c:v>39629</c:v>
                </c:pt>
                <c:pt idx="3969">
                  <c:v>39630</c:v>
                </c:pt>
                <c:pt idx="3970">
                  <c:v>39631</c:v>
                </c:pt>
                <c:pt idx="3971">
                  <c:v>39632</c:v>
                </c:pt>
                <c:pt idx="3972">
                  <c:v>39633</c:v>
                </c:pt>
                <c:pt idx="3973">
                  <c:v>39634</c:v>
                </c:pt>
                <c:pt idx="3974">
                  <c:v>39635</c:v>
                </c:pt>
                <c:pt idx="3975">
                  <c:v>39636</c:v>
                </c:pt>
                <c:pt idx="3976">
                  <c:v>39637</c:v>
                </c:pt>
                <c:pt idx="3977">
                  <c:v>39638</c:v>
                </c:pt>
                <c:pt idx="3978">
                  <c:v>39639</c:v>
                </c:pt>
                <c:pt idx="3979">
                  <c:v>39640</c:v>
                </c:pt>
                <c:pt idx="3980">
                  <c:v>39641</c:v>
                </c:pt>
                <c:pt idx="3981">
                  <c:v>39642</c:v>
                </c:pt>
                <c:pt idx="3982">
                  <c:v>39643</c:v>
                </c:pt>
                <c:pt idx="3983">
                  <c:v>39644</c:v>
                </c:pt>
                <c:pt idx="3984">
                  <c:v>39645</c:v>
                </c:pt>
                <c:pt idx="3985">
                  <c:v>39646</c:v>
                </c:pt>
                <c:pt idx="3986">
                  <c:v>39647</c:v>
                </c:pt>
                <c:pt idx="3987">
                  <c:v>39648</c:v>
                </c:pt>
                <c:pt idx="3988">
                  <c:v>39649</c:v>
                </c:pt>
                <c:pt idx="3989">
                  <c:v>39650</c:v>
                </c:pt>
                <c:pt idx="3990">
                  <c:v>39651</c:v>
                </c:pt>
                <c:pt idx="3991">
                  <c:v>39652</c:v>
                </c:pt>
                <c:pt idx="3992">
                  <c:v>39653</c:v>
                </c:pt>
                <c:pt idx="3993">
                  <c:v>39654</c:v>
                </c:pt>
                <c:pt idx="3994">
                  <c:v>39655</c:v>
                </c:pt>
                <c:pt idx="3995">
                  <c:v>39656</c:v>
                </c:pt>
                <c:pt idx="3996">
                  <c:v>39657</c:v>
                </c:pt>
                <c:pt idx="3997">
                  <c:v>39658</c:v>
                </c:pt>
                <c:pt idx="3998">
                  <c:v>39659</c:v>
                </c:pt>
                <c:pt idx="3999">
                  <c:v>39660</c:v>
                </c:pt>
                <c:pt idx="4000">
                  <c:v>39661</c:v>
                </c:pt>
                <c:pt idx="4001">
                  <c:v>39662</c:v>
                </c:pt>
                <c:pt idx="4002">
                  <c:v>39663</c:v>
                </c:pt>
                <c:pt idx="4003">
                  <c:v>39664</c:v>
                </c:pt>
                <c:pt idx="4004">
                  <c:v>39665</c:v>
                </c:pt>
                <c:pt idx="4005">
                  <c:v>39666</c:v>
                </c:pt>
                <c:pt idx="4006">
                  <c:v>39667</c:v>
                </c:pt>
                <c:pt idx="4007">
                  <c:v>39668</c:v>
                </c:pt>
                <c:pt idx="4008">
                  <c:v>39669</c:v>
                </c:pt>
                <c:pt idx="4009">
                  <c:v>39670</c:v>
                </c:pt>
                <c:pt idx="4010">
                  <c:v>39671</c:v>
                </c:pt>
                <c:pt idx="4011">
                  <c:v>39672</c:v>
                </c:pt>
                <c:pt idx="4012">
                  <c:v>39673</c:v>
                </c:pt>
                <c:pt idx="4013">
                  <c:v>39674</c:v>
                </c:pt>
                <c:pt idx="4014">
                  <c:v>39675</c:v>
                </c:pt>
                <c:pt idx="4015">
                  <c:v>39676</c:v>
                </c:pt>
                <c:pt idx="4016">
                  <c:v>39677</c:v>
                </c:pt>
                <c:pt idx="4017">
                  <c:v>39678</c:v>
                </c:pt>
                <c:pt idx="4018">
                  <c:v>39679</c:v>
                </c:pt>
                <c:pt idx="4019">
                  <c:v>39680</c:v>
                </c:pt>
                <c:pt idx="4020">
                  <c:v>39681</c:v>
                </c:pt>
                <c:pt idx="4021">
                  <c:v>39682</c:v>
                </c:pt>
                <c:pt idx="4022">
                  <c:v>39683</c:v>
                </c:pt>
                <c:pt idx="4023">
                  <c:v>39684</c:v>
                </c:pt>
                <c:pt idx="4024">
                  <c:v>39685</c:v>
                </c:pt>
                <c:pt idx="4025">
                  <c:v>39686</c:v>
                </c:pt>
                <c:pt idx="4026">
                  <c:v>39687</c:v>
                </c:pt>
                <c:pt idx="4027">
                  <c:v>39688</c:v>
                </c:pt>
                <c:pt idx="4028">
                  <c:v>39689</c:v>
                </c:pt>
                <c:pt idx="4029">
                  <c:v>39690</c:v>
                </c:pt>
                <c:pt idx="4030">
                  <c:v>39691</c:v>
                </c:pt>
                <c:pt idx="4031">
                  <c:v>39692</c:v>
                </c:pt>
                <c:pt idx="4032">
                  <c:v>39693</c:v>
                </c:pt>
                <c:pt idx="4033">
                  <c:v>39694</c:v>
                </c:pt>
                <c:pt idx="4034">
                  <c:v>39695</c:v>
                </c:pt>
                <c:pt idx="4035">
                  <c:v>39696</c:v>
                </c:pt>
                <c:pt idx="4036">
                  <c:v>39697</c:v>
                </c:pt>
                <c:pt idx="4037">
                  <c:v>39698</c:v>
                </c:pt>
                <c:pt idx="4038">
                  <c:v>39699</c:v>
                </c:pt>
                <c:pt idx="4039">
                  <c:v>39700</c:v>
                </c:pt>
                <c:pt idx="4040">
                  <c:v>39701</c:v>
                </c:pt>
                <c:pt idx="4041">
                  <c:v>39702</c:v>
                </c:pt>
                <c:pt idx="4042">
                  <c:v>39703</c:v>
                </c:pt>
                <c:pt idx="4043">
                  <c:v>39704</c:v>
                </c:pt>
                <c:pt idx="4044">
                  <c:v>39705</c:v>
                </c:pt>
                <c:pt idx="4045">
                  <c:v>39706</c:v>
                </c:pt>
                <c:pt idx="4046">
                  <c:v>39707</c:v>
                </c:pt>
                <c:pt idx="4047">
                  <c:v>39708</c:v>
                </c:pt>
                <c:pt idx="4048">
                  <c:v>39709</c:v>
                </c:pt>
                <c:pt idx="4049">
                  <c:v>39710</c:v>
                </c:pt>
                <c:pt idx="4050">
                  <c:v>39711</c:v>
                </c:pt>
                <c:pt idx="4051">
                  <c:v>39712</c:v>
                </c:pt>
                <c:pt idx="4052">
                  <c:v>39713</c:v>
                </c:pt>
                <c:pt idx="4053">
                  <c:v>39714</c:v>
                </c:pt>
                <c:pt idx="4054">
                  <c:v>39715</c:v>
                </c:pt>
                <c:pt idx="4055">
                  <c:v>39716</c:v>
                </c:pt>
                <c:pt idx="4056">
                  <c:v>39717</c:v>
                </c:pt>
                <c:pt idx="4057">
                  <c:v>39718</c:v>
                </c:pt>
                <c:pt idx="4058">
                  <c:v>39719</c:v>
                </c:pt>
                <c:pt idx="4059">
                  <c:v>39720</c:v>
                </c:pt>
                <c:pt idx="4060">
                  <c:v>39721</c:v>
                </c:pt>
                <c:pt idx="4061">
                  <c:v>39722</c:v>
                </c:pt>
                <c:pt idx="4062">
                  <c:v>39723</c:v>
                </c:pt>
                <c:pt idx="4063">
                  <c:v>39724</c:v>
                </c:pt>
                <c:pt idx="4064">
                  <c:v>39725</c:v>
                </c:pt>
                <c:pt idx="4065">
                  <c:v>39726</c:v>
                </c:pt>
                <c:pt idx="4066">
                  <c:v>39727</c:v>
                </c:pt>
                <c:pt idx="4067">
                  <c:v>39728</c:v>
                </c:pt>
                <c:pt idx="4068">
                  <c:v>39729</c:v>
                </c:pt>
                <c:pt idx="4069">
                  <c:v>39730</c:v>
                </c:pt>
                <c:pt idx="4070">
                  <c:v>39731</c:v>
                </c:pt>
                <c:pt idx="4071">
                  <c:v>39732</c:v>
                </c:pt>
                <c:pt idx="4072">
                  <c:v>39733</c:v>
                </c:pt>
                <c:pt idx="4073">
                  <c:v>39734</c:v>
                </c:pt>
                <c:pt idx="4074">
                  <c:v>39735</c:v>
                </c:pt>
                <c:pt idx="4075">
                  <c:v>39736</c:v>
                </c:pt>
                <c:pt idx="4076">
                  <c:v>39737</c:v>
                </c:pt>
                <c:pt idx="4077">
                  <c:v>39738</c:v>
                </c:pt>
                <c:pt idx="4078">
                  <c:v>39739</c:v>
                </c:pt>
                <c:pt idx="4079">
                  <c:v>39740</c:v>
                </c:pt>
                <c:pt idx="4080">
                  <c:v>39741</c:v>
                </c:pt>
                <c:pt idx="4081">
                  <c:v>39742</c:v>
                </c:pt>
                <c:pt idx="4082">
                  <c:v>39743</c:v>
                </c:pt>
                <c:pt idx="4083">
                  <c:v>39744</c:v>
                </c:pt>
                <c:pt idx="4084">
                  <c:v>39745</c:v>
                </c:pt>
                <c:pt idx="4085">
                  <c:v>39746</c:v>
                </c:pt>
                <c:pt idx="4086">
                  <c:v>39747</c:v>
                </c:pt>
                <c:pt idx="4087">
                  <c:v>39748</c:v>
                </c:pt>
                <c:pt idx="4088">
                  <c:v>39749</c:v>
                </c:pt>
                <c:pt idx="4089">
                  <c:v>39750</c:v>
                </c:pt>
                <c:pt idx="4090">
                  <c:v>39751</c:v>
                </c:pt>
                <c:pt idx="4091">
                  <c:v>39752</c:v>
                </c:pt>
                <c:pt idx="4092">
                  <c:v>39753</c:v>
                </c:pt>
                <c:pt idx="4093">
                  <c:v>39754</c:v>
                </c:pt>
                <c:pt idx="4094">
                  <c:v>39755</c:v>
                </c:pt>
                <c:pt idx="4095">
                  <c:v>39756</c:v>
                </c:pt>
                <c:pt idx="4096">
                  <c:v>39757</c:v>
                </c:pt>
                <c:pt idx="4097">
                  <c:v>39758</c:v>
                </c:pt>
                <c:pt idx="4098">
                  <c:v>39759</c:v>
                </c:pt>
                <c:pt idx="4099">
                  <c:v>39760</c:v>
                </c:pt>
                <c:pt idx="4100">
                  <c:v>39761</c:v>
                </c:pt>
                <c:pt idx="4101">
                  <c:v>39762</c:v>
                </c:pt>
                <c:pt idx="4102">
                  <c:v>39763</c:v>
                </c:pt>
                <c:pt idx="4103">
                  <c:v>39764</c:v>
                </c:pt>
                <c:pt idx="4104">
                  <c:v>39765</c:v>
                </c:pt>
                <c:pt idx="4105">
                  <c:v>39766</c:v>
                </c:pt>
                <c:pt idx="4106">
                  <c:v>39767</c:v>
                </c:pt>
                <c:pt idx="4107">
                  <c:v>39768</c:v>
                </c:pt>
                <c:pt idx="4108">
                  <c:v>39769</c:v>
                </c:pt>
                <c:pt idx="4109">
                  <c:v>39770</c:v>
                </c:pt>
                <c:pt idx="4110">
                  <c:v>39771</c:v>
                </c:pt>
                <c:pt idx="4111">
                  <c:v>39772</c:v>
                </c:pt>
                <c:pt idx="4112">
                  <c:v>39773</c:v>
                </c:pt>
                <c:pt idx="4113">
                  <c:v>39774</c:v>
                </c:pt>
                <c:pt idx="4114">
                  <c:v>39775</c:v>
                </c:pt>
                <c:pt idx="4115">
                  <c:v>39776</c:v>
                </c:pt>
                <c:pt idx="4116">
                  <c:v>39777</c:v>
                </c:pt>
                <c:pt idx="4117">
                  <c:v>39778</c:v>
                </c:pt>
                <c:pt idx="4118">
                  <c:v>39779</c:v>
                </c:pt>
                <c:pt idx="4119">
                  <c:v>39780</c:v>
                </c:pt>
                <c:pt idx="4120">
                  <c:v>39781</c:v>
                </c:pt>
                <c:pt idx="4121">
                  <c:v>39782</c:v>
                </c:pt>
                <c:pt idx="4122">
                  <c:v>39783</c:v>
                </c:pt>
                <c:pt idx="4123">
                  <c:v>39784</c:v>
                </c:pt>
                <c:pt idx="4124">
                  <c:v>39785</c:v>
                </c:pt>
                <c:pt idx="4125">
                  <c:v>39786</c:v>
                </c:pt>
                <c:pt idx="4126">
                  <c:v>39787</c:v>
                </c:pt>
                <c:pt idx="4127">
                  <c:v>39788</c:v>
                </c:pt>
                <c:pt idx="4128">
                  <c:v>39789</c:v>
                </c:pt>
                <c:pt idx="4129">
                  <c:v>39790</c:v>
                </c:pt>
                <c:pt idx="4130">
                  <c:v>39791</c:v>
                </c:pt>
                <c:pt idx="4131">
                  <c:v>39792</c:v>
                </c:pt>
                <c:pt idx="4132">
                  <c:v>39793</c:v>
                </c:pt>
                <c:pt idx="4133">
                  <c:v>39794</c:v>
                </c:pt>
                <c:pt idx="4134">
                  <c:v>39795</c:v>
                </c:pt>
                <c:pt idx="4135">
                  <c:v>39796</c:v>
                </c:pt>
                <c:pt idx="4136">
                  <c:v>39797</c:v>
                </c:pt>
                <c:pt idx="4137">
                  <c:v>39798</c:v>
                </c:pt>
                <c:pt idx="4138">
                  <c:v>39799</c:v>
                </c:pt>
                <c:pt idx="4139">
                  <c:v>39800</c:v>
                </c:pt>
                <c:pt idx="4140">
                  <c:v>39801</c:v>
                </c:pt>
                <c:pt idx="4141">
                  <c:v>39802</c:v>
                </c:pt>
                <c:pt idx="4142">
                  <c:v>39803</c:v>
                </c:pt>
                <c:pt idx="4143">
                  <c:v>39804</c:v>
                </c:pt>
                <c:pt idx="4144">
                  <c:v>39805</c:v>
                </c:pt>
                <c:pt idx="4145">
                  <c:v>39806</c:v>
                </c:pt>
                <c:pt idx="4146">
                  <c:v>39807</c:v>
                </c:pt>
                <c:pt idx="4147">
                  <c:v>39808</c:v>
                </c:pt>
                <c:pt idx="4148">
                  <c:v>39809</c:v>
                </c:pt>
                <c:pt idx="4149">
                  <c:v>39810</c:v>
                </c:pt>
                <c:pt idx="4150">
                  <c:v>39811</c:v>
                </c:pt>
                <c:pt idx="4151">
                  <c:v>39812</c:v>
                </c:pt>
                <c:pt idx="4152">
                  <c:v>39813</c:v>
                </c:pt>
                <c:pt idx="4153">
                  <c:v>39814</c:v>
                </c:pt>
                <c:pt idx="4154">
                  <c:v>39815</c:v>
                </c:pt>
                <c:pt idx="4155">
                  <c:v>39816</c:v>
                </c:pt>
                <c:pt idx="4156">
                  <c:v>39817</c:v>
                </c:pt>
                <c:pt idx="4157">
                  <c:v>39818</c:v>
                </c:pt>
                <c:pt idx="4158">
                  <c:v>39819</c:v>
                </c:pt>
                <c:pt idx="4159">
                  <c:v>39820</c:v>
                </c:pt>
                <c:pt idx="4160">
                  <c:v>39821</c:v>
                </c:pt>
                <c:pt idx="4161">
                  <c:v>39822</c:v>
                </c:pt>
                <c:pt idx="4162">
                  <c:v>39823</c:v>
                </c:pt>
                <c:pt idx="4163">
                  <c:v>39824</c:v>
                </c:pt>
                <c:pt idx="4164">
                  <c:v>39825</c:v>
                </c:pt>
                <c:pt idx="4165">
                  <c:v>39826</c:v>
                </c:pt>
                <c:pt idx="4166">
                  <c:v>39827</c:v>
                </c:pt>
                <c:pt idx="4167">
                  <c:v>39828</c:v>
                </c:pt>
                <c:pt idx="4168">
                  <c:v>39829</c:v>
                </c:pt>
                <c:pt idx="4169">
                  <c:v>39830</c:v>
                </c:pt>
                <c:pt idx="4170">
                  <c:v>39831</c:v>
                </c:pt>
                <c:pt idx="4171">
                  <c:v>39832</c:v>
                </c:pt>
                <c:pt idx="4172">
                  <c:v>39833</c:v>
                </c:pt>
                <c:pt idx="4173">
                  <c:v>39834</c:v>
                </c:pt>
                <c:pt idx="4174">
                  <c:v>39835</c:v>
                </c:pt>
                <c:pt idx="4175">
                  <c:v>39836</c:v>
                </c:pt>
                <c:pt idx="4176">
                  <c:v>39837</c:v>
                </c:pt>
                <c:pt idx="4177">
                  <c:v>39838</c:v>
                </c:pt>
                <c:pt idx="4178">
                  <c:v>39839</c:v>
                </c:pt>
                <c:pt idx="4179">
                  <c:v>39840</c:v>
                </c:pt>
                <c:pt idx="4180">
                  <c:v>39841</c:v>
                </c:pt>
                <c:pt idx="4181">
                  <c:v>39842</c:v>
                </c:pt>
                <c:pt idx="4182">
                  <c:v>39843</c:v>
                </c:pt>
                <c:pt idx="4183">
                  <c:v>39844</c:v>
                </c:pt>
                <c:pt idx="4184">
                  <c:v>39845</c:v>
                </c:pt>
                <c:pt idx="4185">
                  <c:v>39846</c:v>
                </c:pt>
                <c:pt idx="4186">
                  <c:v>39847</c:v>
                </c:pt>
                <c:pt idx="4187">
                  <c:v>39848</c:v>
                </c:pt>
                <c:pt idx="4188">
                  <c:v>39849</c:v>
                </c:pt>
                <c:pt idx="4189">
                  <c:v>39850</c:v>
                </c:pt>
                <c:pt idx="4190">
                  <c:v>39851</c:v>
                </c:pt>
                <c:pt idx="4191">
                  <c:v>39852</c:v>
                </c:pt>
                <c:pt idx="4192">
                  <c:v>39853</c:v>
                </c:pt>
                <c:pt idx="4193">
                  <c:v>39854</c:v>
                </c:pt>
                <c:pt idx="4194">
                  <c:v>39855</c:v>
                </c:pt>
                <c:pt idx="4195">
                  <c:v>39856</c:v>
                </c:pt>
                <c:pt idx="4196">
                  <c:v>39857</c:v>
                </c:pt>
                <c:pt idx="4197">
                  <c:v>39858</c:v>
                </c:pt>
                <c:pt idx="4198">
                  <c:v>39859</c:v>
                </c:pt>
                <c:pt idx="4199">
                  <c:v>39860</c:v>
                </c:pt>
                <c:pt idx="4200">
                  <c:v>39861</c:v>
                </c:pt>
                <c:pt idx="4201">
                  <c:v>39862</c:v>
                </c:pt>
                <c:pt idx="4202">
                  <c:v>39863</c:v>
                </c:pt>
                <c:pt idx="4203">
                  <c:v>39864</c:v>
                </c:pt>
                <c:pt idx="4204">
                  <c:v>39865</c:v>
                </c:pt>
                <c:pt idx="4205">
                  <c:v>39866</c:v>
                </c:pt>
                <c:pt idx="4206">
                  <c:v>39867</c:v>
                </c:pt>
                <c:pt idx="4207">
                  <c:v>39868</c:v>
                </c:pt>
                <c:pt idx="4208">
                  <c:v>39869</c:v>
                </c:pt>
                <c:pt idx="4209">
                  <c:v>39870</c:v>
                </c:pt>
                <c:pt idx="4210">
                  <c:v>39871</c:v>
                </c:pt>
                <c:pt idx="4211">
                  <c:v>39872</c:v>
                </c:pt>
                <c:pt idx="4212">
                  <c:v>39873</c:v>
                </c:pt>
                <c:pt idx="4213">
                  <c:v>39874</c:v>
                </c:pt>
                <c:pt idx="4214">
                  <c:v>39875</c:v>
                </c:pt>
                <c:pt idx="4215">
                  <c:v>39876</c:v>
                </c:pt>
                <c:pt idx="4216">
                  <c:v>39877</c:v>
                </c:pt>
                <c:pt idx="4217">
                  <c:v>39878</c:v>
                </c:pt>
                <c:pt idx="4218">
                  <c:v>39879</c:v>
                </c:pt>
                <c:pt idx="4219">
                  <c:v>39880</c:v>
                </c:pt>
                <c:pt idx="4220">
                  <c:v>39881</c:v>
                </c:pt>
                <c:pt idx="4221">
                  <c:v>39882</c:v>
                </c:pt>
                <c:pt idx="4222">
                  <c:v>39883</c:v>
                </c:pt>
                <c:pt idx="4223">
                  <c:v>39884</c:v>
                </c:pt>
                <c:pt idx="4224">
                  <c:v>39885</c:v>
                </c:pt>
                <c:pt idx="4225">
                  <c:v>39886</c:v>
                </c:pt>
                <c:pt idx="4226">
                  <c:v>39887</c:v>
                </c:pt>
                <c:pt idx="4227">
                  <c:v>39888</c:v>
                </c:pt>
                <c:pt idx="4228">
                  <c:v>39889</c:v>
                </c:pt>
                <c:pt idx="4229">
                  <c:v>39890</c:v>
                </c:pt>
                <c:pt idx="4230">
                  <c:v>39891</c:v>
                </c:pt>
                <c:pt idx="4231">
                  <c:v>39892</c:v>
                </c:pt>
                <c:pt idx="4232">
                  <c:v>39893</c:v>
                </c:pt>
                <c:pt idx="4233">
                  <c:v>39894</c:v>
                </c:pt>
                <c:pt idx="4234">
                  <c:v>39895</c:v>
                </c:pt>
                <c:pt idx="4235">
                  <c:v>39896</c:v>
                </c:pt>
                <c:pt idx="4236">
                  <c:v>39897</c:v>
                </c:pt>
                <c:pt idx="4237">
                  <c:v>39898</c:v>
                </c:pt>
                <c:pt idx="4238">
                  <c:v>39899</c:v>
                </c:pt>
                <c:pt idx="4239">
                  <c:v>39900</c:v>
                </c:pt>
                <c:pt idx="4240">
                  <c:v>39901</c:v>
                </c:pt>
                <c:pt idx="4241">
                  <c:v>39902</c:v>
                </c:pt>
                <c:pt idx="4242">
                  <c:v>39903</c:v>
                </c:pt>
                <c:pt idx="4243">
                  <c:v>39904</c:v>
                </c:pt>
                <c:pt idx="4244">
                  <c:v>39905</c:v>
                </c:pt>
                <c:pt idx="4245">
                  <c:v>39906</c:v>
                </c:pt>
                <c:pt idx="4246">
                  <c:v>39907</c:v>
                </c:pt>
                <c:pt idx="4247">
                  <c:v>39908</c:v>
                </c:pt>
                <c:pt idx="4248">
                  <c:v>39909</c:v>
                </c:pt>
                <c:pt idx="4249">
                  <c:v>39910</c:v>
                </c:pt>
                <c:pt idx="4250">
                  <c:v>39911</c:v>
                </c:pt>
                <c:pt idx="4251">
                  <c:v>39912</c:v>
                </c:pt>
                <c:pt idx="4252">
                  <c:v>39913</c:v>
                </c:pt>
                <c:pt idx="4253">
                  <c:v>39914</c:v>
                </c:pt>
                <c:pt idx="4254">
                  <c:v>39915</c:v>
                </c:pt>
                <c:pt idx="4255">
                  <c:v>39916</c:v>
                </c:pt>
                <c:pt idx="4256">
                  <c:v>39917</c:v>
                </c:pt>
                <c:pt idx="4257">
                  <c:v>39918</c:v>
                </c:pt>
                <c:pt idx="4258">
                  <c:v>39919</c:v>
                </c:pt>
                <c:pt idx="4259">
                  <c:v>39920</c:v>
                </c:pt>
                <c:pt idx="4260">
                  <c:v>39921</c:v>
                </c:pt>
                <c:pt idx="4261">
                  <c:v>39922</c:v>
                </c:pt>
                <c:pt idx="4262">
                  <c:v>39923</c:v>
                </c:pt>
                <c:pt idx="4263">
                  <c:v>39924</c:v>
                </c:pt>
                <c:pt idx="4264">
                  <c:v>39925</c:v>
                </c:pt>
                <c:pt idx="4265">
                  <c:v>39926</c:v>
                </c:pt>
                <c:pt idx="4266">
                  <c:v>39927</c:v>
                </c:pt>
                <c:pt idx="4267">
                  <c:v>39928</c:v>
                </c:pt>
                <c:pt idx="4268">
                  <c:v>39929</c:v>
                </c:pt>
                <c:pt idx="4269">
                  <c:v>39930</c:v>
                </c:pt>
                <c:pt idx="4270">
                  <c:v>39931</c:v>
                </c:pt>
                <c:pt idx="4271">
                  <c:v>39932</c:v>
                </c:pt>
                <c:pt idx="4272">
                  <c:v>39933</c:v>
                </c:pt>
                <c:pt idx="4273">
                  <c:v>39934</c:v>
                </c:pt>
                <c:pt idx="4274">
                  <c:v>39935</c:v>
                </c:pt>
                <c:pt idx="4275">
                  <c:v>39936</c:v>
                </c:pt>
                <c:pt idx="4276">
                  <c:v>39937</c:v>
                </c:pt>
                <c:pt idx="4277">
                  <c:v>39938</c:v>
                </c:pt>
                <c:pt idx="4278">
                  <c:v>39939</c:v>
                </c:pt>
                <c:pt idx="4279">
                  <c:v>39940</c:v>
                </c:pt>
                <c:pt idx="4280">
                  <c:v>39941</c:v>
                </c:pt>
                <c:pt idx="4281">
                  <c:v>39942</c:v>
                </c:pt>
                <c:pt idx="4282">
                  <c:v>39943</c:v>
                </c:pt>
                <c:pt idx="4283">
                  <c:v>39944</c:v>
                </c:pt>
                <c:pt idx="4284">
                  <c:v>39945</c:v>
                </c:pt>
                <c:pt idx="4285">
                  <c:v>39946</c:v>
                </c:pt>
                <c:pt idx="4286">
                  <c:v>39947</c:v>
                </c:pt>
                <c:pt idx="4287">
                  <c:v>39948</c:v>
                </c:pt>
                <c:pt idx="4288">
                  <c:v>39949</c:v>
                </c:pt>
                <c:pt idx="4289">
                  <c:v>39950</c:v>
                </c:pt>
                <c:pt idx="4290">
                  <c:v>39951</c:v>
                </c:pt>
                <c:pt idx="4291">
                  <c:v>39952</c:v>
                </c:pt>
                <c:pt idx="4292">
                  <c:v>39953</c:v>
                </c:pt>
                <c:pt idx="4293">
                  <c:v>39954</c:v>
                </c:pt>
                <c:pt idx="4294">
                  <c:v>39955</c:v>
                </c:pt>
                <c:pt idx="4295">
                  <c:v>39956</c:v>
                </c:pt>
                <c:pt idx="4296">
                  <c:v>39957</c:v>
                </c:pt>
                <c:pt idx="4297">
                  <c:v>39958</c:v>
                </c:pt>
                <c:pt idx="4298">
                  <c:v>39959</c:v>
                </c:pt>
                <c:pt idx="4299">
                  <c:v>39960</c:v>
                </c:pt>
                <c:pt idx="4300">
                  <c:v>39961</c:v>
                </c:pt>
                <c:pt idx="4301">
                  <c:v>39962</c:v>
                </c:pt>
                <c:pt idx="4302">
                  <c:v>39963</c:v>
                </c:pt>
                <c:pt idx="4303">
                  <c:v>39964</c:v>
                </c:pt>
                <c:pt idx="4304">
                  <c:v>39965</c:v>
                </c:pt>
                <c:pt idx="4305">
                  <c:v>39966</c:v>
                </c:pt>
                <c:pt idx="4306">
                  <c:v>39967</c:v>
                </c:pt>
                <c:pt idx="4307">
                  <c:v>39968</c:v>
                </c:pt>
                <c:pt idx="4308">
                  <c:v>39969</c:v>
                </c:pt>
                <c:pt idx="4309">
                  <c:v>39970</c:v>
                </c:pt>
                <c:pt idx="4310">
                  <c:v>39971</c:v>
                </c:pt>
                <c:pt idx="4311">
                  <c:v>39972</c:v>
                </c:pt>
                <c:pt idx="4312">
                  <c:v>39973</c:v>
                </c:pt>
                <c:pt idx="4313">
                  <c:v>39974</c:v>
                </c:pt>
                <c:pt idx="4314">
                  <c:v>39975</c:v>
                </c:pt>
                <c:pt idx="4315">
                  <c:v>39976</c:v>
                </c:pt>
                <c:pt idx="4316">
                  <c:v>39977</c:v>
                </c:pt>
                <c:pt idx="4317">
                  <c:v>39978</c:v>
                </c:pt>
                <c:pt idx="4318">
                  <c:v>39979</c:v>
                </c:pt>
                <c:pt idx="4319">
                  <c:v>39980</c:v>
                </c:pt>
                <c:pt idx="4320">
                  <c:v>39981</c:v>
                </c:pt>
                <c:pt idx="4321">
                  <c:v>39982</c:v>
                </c:pt>
                <c:pt idx="4322">
                  <c:v>39983</c:v>
                </c:pt>
                <c:pt idx="4323">
                  <c:v>39984</c:v>
                </c:pt>
                <c:pt idx="4324">
                  <c:v>39985</c:v>
                </c:pt>
                <c:pt idx="4325">
                  <c:v>39986</c:v>
                </c:pt>
                <c:pt idx="4326">
                  <c:v>39987</c:v>
                </c:pt>
                <c:pt idx="4327">
                  <c:v>39988</c:v>
                </c:pt>
                <c:pt idx="4328">
                  <c:v>39989</c:v>
                </c:pt>
                <c:pt idx="4329">
                  <c:v>39990</c:v>
                </c:pt>
                <c:pt idx="4330">
                  <c:v>39991</c:v>
                </c:pt>
                <c:pt idx="4331">
                  <c:v>39992</c:v>
                </c:pt>
                <c:pt idx="4332">
                  <c:v>39993</c:v>
                </c:pt>
                <c:pt idx="4333">
                  <c:v>39994</c:v>
                </c:pt>
                <c:pt idx="4334">
                  <c:v>39995</c:v>
                </c:pt>
                <c:pt idx="4335">
                  <c:v>39996</c:v>
                </c:pt>
                <c:pt idx="4336">
                  <c:v>39997</c:v>
                </c:pt>
                <c:pt idx="4337">
                  <c:v>39998</c:v>
                </c:pt>
                <c:pt idx="4338">
                  <c:v>39999</c:v>
                </c:pt>
                <c:pt idx="4339">
                  <c:v>40000</c:v>
                </c:pt>
                <c:pt idx="4340">
                  <c:v>40001</c:v>
                </c:pt>
                <c:pt idx="4341">
                  <c:v>40002</c:v>
                </c:pt>
                <c:pt idx="4342">
                  <c:v>40003</c:v>
                </c:pt>
                <c:pt idx="4343">
                  <c:v>40004</c:v>
                </c:pt>
                <c:pt idx="4344">
                  <c:v>40005</c:v>
                </c:pt>
                <c:pt idx="4345">
                  <c:v>40006</c:v>
                </c:pt>
                <c:pt idx="4346">
                  <c:v>40007</c:v>
                </c:pt>
                <c:pt idx="4347">
                  <c:v>40008</c:v>
                </c:pt>
                <c:pt idx="4348">
                  <c:v>40009</c:v>
                </c:pt>
                <c:pt idx="4349">
                  <c:v>40010</c:v>
                </c:pt>
                <c:pt idx="4350">
                  <c:v>40011</c:v>
                </c:pt>
                <c:pt idx="4351">
                  <c:v>40012</c:v>
                </c:pt>
                <c:pt idx="4352">
                  <c:v>40013</c:v>
                </c:pt>
                <c:pt idx="4353">
                  <c:v>40014</c:v>
                </c:pt>
                <c:pt idx="4354">
                  <c:v>40015</c:v>
                </c:pt>
                <c:pt idx="4355">
                  <c:v>40016</c:v>
                </c:pt>
                <c:pt idx="4356">
                  <c:v>40017</c:v>
                </c:pt>
                <c:pt idx="4357">
                  <c:v>40018</c:v>
                </c:pt>
                <c:pt idx="4358">
                  <c:v>40019</c:v>
                </c:pt>
                <c:pt idx="4359">
                  <c:v>40020</c:v>
                </c:pt>
                <c:pt idx="4360">
                  <c:v>40021</c:v>
                </c:pt>
                <c:pt idx="4361">
                  <c:v>40022</c:v>
                </c:pt>
                <c:pt idx="4362">
                  <c:v>40023</c:v>
                </c:pt>
                <c:pt idx="4363">
                  <c:v>40024</c:v>
                </c:pt>
                <c:pt idx="4364">
                  <c:v>40025</c:v>
                </c:pt>
                <c:pt idx="4365">
                  <c:v>40026</c:v>
                </c:pt>
                <c:pt idx="4366">
                  <c:v>40027</c:v>
                </c:pt>
                <c:pt idx="4367">
                  <c:v>40028</c:v>
                </c:pt>
                <c:pt idx="4368">
                  <c:v>40029</c:v>
                </c:pt>
                <c:pt idx="4369">
                  <c:v>40030</c:v>
                </c:pt>
                <c:pt idx="4370">
                  <c:v>40031</c:v>
                </c:pt>
                <c:pt idx="4371">
                  <c:v>40032</c:v>
                </c:pt>
                <c:pt idx="4372">
                  <c:v>40033</c:v>
                </c:pt>
                <c:pt idx="4373">
                  <c:v>40034</c:v>
                </c:pt>
                <c:pt idx="4374">
                  <c:v>40035</c:v>
                </c:pt>
                <c:pt idx="4375">
                  <c:v>40036</c:v>
                </c:pt>
                <c:pt idx="4376">
                  <c:v>40037</c:v>
                </c:pt>
                <c:pt idx="4377">
                  <c:v>40038</c:v>
                </c:pt>
                <c:pt idx="4378">
                  <c:v>40039</c:v>
                </c:pt>
                <c:pt idx="4379">
                  <c:v>40040</c:v>
                </c:pt>
                <c:pt idx="4380">
                  <c:v>40041</c:v>
                </c:pt>
                <c:pt idx="4381">
                  <c:v>40042</c:v>
                </c:pt>
                <c:pt idx="4382">
                  <c:v>40043</c:v>
                </c:pt>
                <c:pt idx="4383">
                  <c:v>40044</c:v>
                </c:pt>
                <c:pt idx="4384">
                  <c:v>40045</c:v>
                </c:pt>
                <c:pt idx="4385">
                  <c:v>40046</c:v>
                </c:pt>
                <c:pt idx="4386">
                  <c:v>40047</c:v>
                </c:pt>
                <c:pt idx="4387">
                  <c:v>40048</c:v>
                </c:pt>
                <c:pt idx="4388">
                  <c:v>40049</c:v>
                </c:pt>
                <c:pt idx="4389">
                  <c:v>40050</c:v>
                </c:pt>
                <c:pt idx="4390">
                  <c:v>40051</c:v>
                </c:pt>
                <c:pt idx="4391">
                  <c:v>40052</c:v>
                </c:pt>
                <c:pt idx="4392">
                  <c:v>40053</c:v>
                </c:pt>
                <c:pt idx="4393">
                  <c:v>40054</c:v>
                </c:pt>
                <c:pt idx="4394">
                  <c:v>40055</c:v>
                </c:pt>
                <c:pt idx="4395">
                  <c:v>40056</c:v>
                </c:pt>
                <c:pt idx="4396">
                  <c:v>40057</c:v>
                </c:pt>
                <c:pt idx="4397">
                  <c:v>40058</c:v>
                </c:pt>
                <c:pt idx="4398">
                  <c:v>40059</c:v>
                </c:pt>
                <c:pt idx="4399">
                  <c:v>40060</c:v>
                </c:pt>
                <c:pt idx="4400">
                  <c:v>40061</c:v>
                </c:pt>
                <c:pt idx="4401">
                  <c:v>40062</c:v>
                </c:pt>
                <c:pt idx="4402">
                  <c:v>40063</c:v>
                </c:pt>
                <c:pt idx="4403">
                  <c:v>40064</c:v>
                </c:pt>
                <c:pt idx="4404">
                  <c:v>40065</c:v>
                </c:pt>
                <c:pt idx="4405">
                  <c:v>40066</c:v>
                </c:pt>
                <c:pt idx="4406">
                  <c:v>40067</c:v>
                </c:pt>
                <c:pt idx="4407">
                  <c:v>40068</c:v>
                </c:pt>
                <c:pt idx="4408">
                  <c:v>40069</c:v>
                </c:pt>
                <c:pt idx="4409">
                  <c:v>40070</c:v>
                </c:pt>
                <c:pt idx="4410">
                  <c:v>40071</c:v>
                </c:pt>
                <c:pt idx="4411">
                  <c:v>40072</c:v>
                </c:pt>
                <c:pt idx="4412">
                  <c:v>40073</c:v>
                </c:pt>
                <c:pt idx="4413">
                  <c:v>40074</c:v>
                </c:pt>
                <c:pt idx="4414">
                  <c:v>40075</c:v>
                </c:pt>
                <c:pt idx="4415">
                  <c:v>40076</c:v>
                </c:pt>
                <c:pt idx="4416">
                  <c:v>40077</c:v>
                </c:pt>
                <c:pt idx="4417">
                  <c:v>40078</c:v>
                </c:pt>
                <c:pt idx="4418">
                  <c:v>40079</c:v>
                </c:pt>
                <c:pt idx="4419">
                  <c:v>40080</c:v>
                </c:pt>
                <c:pt idx="4420">
                  <c:v>40081</c:v>
                </c:pt>
                <c:pt idx="4421">
                  <c:v>40082</c:v>
                </c:pt>
                <c:pt idx="4422">
                  <c:v>40083</c:v>
                </c:pt>
                <c:pt idx="4423">
                  <c:v>40084</c:v>
                </c:pt>
                <c:pt idx="4424">
                  <c:v>40085</c:v>
                </c:pt>
                <c:pt idx="4425">
                  <c:v>40086</c:v>
                </c:pt>
                <c:pt idx="4426">
                  <c:v>40087</c:v>
                </c:pt>
                <c:pt idx="4427">
                  <c:v>40088</c:v>
                </c:pt>
                <c:pt idx="4428">
                  <c:v>40089</c:v>
                </c:pt>
                <c:pt idx="4429">
                  <c:v>40090</c:v>
                </c:pt>
                <c:pt idx="4430">
                  <c:v>40091</c:v>
                </c:pt>
                <c:pt idx="4431">
                  <c:v>40092</c:v>
                </c:pt>
                <c:pt idx="4432">
                  <c:v>40093</c:v>
                </c:pt>
                <c:pt idx="4433">
                  <c:v>40094</c:v>
                </c:pt>
                <c:pt idx="4434">
                  <c:v>40095</c:v>
                </c:pt>
                <c:pt idx="4435">
                  <c:v>40096</c:v>
                </c:pt>
                <c:pt idx="4436">
                  <c:v>40097</c:v>
                </c:pt>
                <c:pt idx="4437">
                  <c:v>40098</c:v>
                </c:pt>
                <c:pt idx="4438">
                  <c:v>40099</c:v>
                </c:pt>
                <c:pt idx="4439">
                  <c:v>40100</c:v>
                </c:pt>
                <c:pt idx="4440">
                  <c:v>40101</c:v>
                </c:pt>
                <c:pt idx="4441">
                  <c:v>40102</c:v>
                </c:pt>
                <c:pt idx="4442">
                  <c:v>40103</c:v>
                </c:pt>
                <c:pt idx="4443">
                  <c:v>40104</c:v>
                </c:pt>
                <c:pt idx="4444">
                  <c:v>40105</c:v>
                </c:pt>
                <c:pt idx="4445">
                  <c:v>40106</c:v>
                </c:pt>
                <c:pt idx="4446">
                  <c:v>40107</c:v>
                </c:pt>
                <c:pt idx="4447">
                  <c:v>40108</c:v>
                </c:pt>
                <c:pt idx="4448">
                  <c:v>40109</c:v>
                </c:pt>
                <c:pt idx="4449">
                  <c:v>40110</c:v>
                </c:pt>
                <c:pt idx="4450">
                  <c:v>40111</c:v>
                </c:pt>
                <c:pt idx="4451">
                  <c:v>40112</c:v>
                </c:pt>
                <c:pt idx="4452">
                  <c:v>40113</c:v>
                </c:pt>
                <c:pt idx="4453">
                  <c:v>40114</c:v>
                </c:pt>
                <c:pt idx="4454">
                  <c:v>40115</c:v>
                </c:pt>
                <c:pt idx="4455">
                  <c:v>40116</c:v>
                </c:pt>
                <c:pt idx="4456">
                  <c:v>40117</c:v>
                </c:pt>
                <c:pt idx="4457">
                  <c:v>40118</c:v>
                </c:pt>
                <c:pt idx="4458">
                  <c:v>40119</c:v>
                </c:pt>
                <c:pt idx="4459">
                  <c:v>40120</c:v>
                </c:pt>
                <c:pt idx="4460">
                  <c:v>40121</c:v>
                </c:pt>
                <c:pt idx="4461">
                  <c:v>40122</c:v>
                </c:pt>
                <c:pt idx="4462">
                  <c:v>40123</c:v>
                </c:pt>
                <c:pt idx="4463">
                  <c:v>40124</c:v>
                </c:pt>
                <c:pt idx="4464">
                  <c:v>40125</c:v>
                </c:pt>
                <c:pt idx="4465">
                  <c:v>40126</c:v>
                </c:pt>
                <c:pt idx="4466">
                  <c:v>40127</c:v>
                </c:pt>
                <c:pt idx="4467">
                  <c:v>40128</c:v>
                </c:pt>
                <c:pt idx="4468">
                  <c:v>40129</c:v>
                </c:pt>
                <c:pt idx="4469">
                  <c:v>40130</c:v>
                </c:pt>
                <c:pt idx="4470">
                  <c:v>40131</c:v>
                </c:pt>
                <c:pt idx="4471">
                  <c:v>40132</c:v>
                </c:pt>
                <c:pt idx="4472">
                  <c:v>40133</c:v>
                </c:pt>
                <c:pt idx="4473">
                  <c:v>40134</c:v>
                </c:pt>
                <c:pt idx="4474">
                  <c:v>40135</c:v>
                </c:pt>
                <c:pt idx="4475">
                  <c:v>40136</c:v>
                </c:pt>
                <c:pt idx="4476">
                  <c:v>40137</c:v>
                </c:pt>
                <c:pt idx="4477">
                  <c:v>40138</c:v>
                </c:pt>
                <c:pt idx="4478">
                  <c:v>40139</c:v>
                </c:pt>
                <c:pt idx="4479">
                  <c:v>40140</c:v>
                </c:pt>
                <c:pt idx="4480">
                  <c:v>40141</c:v>
                </c:pt>
                <c:pt idx="4481">
                  <c:v>40142</c:v>
                </c:pt>
                <c:pt idx="4482">
                  <c:v>40143</c:v>
                </c:pt>
                <c:pt idx="4483">
                  <c:v>40144</c:v>
                </c:pt>
                <c:pt idx="4484">
                  <c:v>40145</c:v>
                </c:pt>
                <c:pt idx="4485">
                  <c:v>40146</c:v>
                </c:pt>
                <c:pt idx="4486">
                  <c:v>40147</c:v>
                </c:pt>
                <c:pt idx="4487">
                  <c:v>40148</c:v>
                </c:pt>
                <c:pt idx="4488">
                  <c:v>40149</c:v>
                </c:pt>
                <c:pt idx="4489">
                  <c:v>40150</c:v>
                </c:pt>
                <c:pt idx="4490">
                  <c:v>40151</c:v>
                </c:pt>
                <c:pt idx="4491">
                  <c:v>40152</c:v>
                </c:pt>
                <c:pt idx="4492">
                  <c:v>40153</c:v>
                </c:pt>
                <c:pt idx="4493">
                  <c:v>40154</c:v>
                </c:pt>
                <c:pt idx="4494">
                  <c:v>40155</c:v>
                </c:pt>
                <c:pt idx="4495">
                  <c:v>40156</c:v>
                </c:pt>
                <c:pt idx="4496">
                  <c:v>40157</c:v>
                </c:pt>
                <c:pt idx="4497">
                  <c:v>40158</c:v>
                </c:pt>
                <c:pt idx="4498">
                  <c:v>40159</c:v>
                </c:pt>
                <c:pt idx="4499">
                  <c:v>40160</c:v>
                </c:pt>
                <c:pt idx="4500">
                  <c:v>40161</c:v>
                </c:pt>
                <c:pt idx="4501">
                  <c:v>40162</c:v>
                </c:pt>
                <c:pt idx="4502">
                  <c:v>40163</c:v>
                </c:pt>
                <c:pt idx="4503">
                  <c:v>40164</c:v>
                </c:pt>
                <c:pt idx="4504">
                  <c:v>40165</c:v>
                </c:pt>
                <c:pt idx="4505">
                  <c:v>40166</c:v>
                </c:pt>
                <c:pt idx="4506">
                  <c:v>40167</c:v>
                </c:pt>
                <c:pt idx="4507">
                  <c:v>40168</c:v>
                </c:pt>
                <c:pt idx="4508">
                  <c:v>40169</c:v>
                </c:pt>
                <c:pt idx="4509">
                  <c:v>40170</c:v>
                </c:pt>
                <c:pt idx="4510">
                  <c:v>40171</c:v>
                </c:pt>
                <c:pt idx="4511">
                  <c:v>40172</c:v>
                </c:pt>
                <c:pt idx="4512">
                  <c:v>40173</c:v>
                </c:pt>
                <c:pt idx="4513">
                  <c:v>40174</c:v>
                </c:pt>
                <c:pt idx="4514">
                  <c:v>40175</c:v>
                </c:pt>
                <c:pt idx="4515">
                  <c:v>40176</c:v>
                </c:pt>
                <c:pt idx="4516">
                  <c:v>40177</c:v>
                </c:pt>
                <c:pt idx="4517">
                  <c:v>40178</c:v>
                </c:pt>
                <c:pt idx="4518">
                  <c:v>40179</c:v>
                </c:pt>
                <c:pt idx="4519">
                  <c:v>40180</c:v>
                </c:pt>
                <c:pt idx="4520">
                  <c:v>40181</c:v>
                </c:pt>
                <c:pt idx="4521">
                  <c:v>40182</c:v>
                </c:pt>
                <c:pt idx="4522">
                  <c:v>40183</c:v>
                </c:pt>
                <c:pt idx="4523">
                  <c:v>40184</c:v>
                </c:pt>
                <c:pt idx="4524">
                  <c:v>40185</c:v>
                </c:pt>
                <c:pt idx="4525">
                  <c:v>40186</c:v>
                </c:pt>
                <c:pt idx="4526">
                  <c:v>40187</c:v>
                </c:pt>
                <c:pt idx="4527">
                  <c:v>40188</c:v>
                </c:pt>
                <c:pt idx="4528">
                  <c:v>40189</c:v>
                </c:pt>
                <c:pt idx="4529">
                  <c:v>40190</c:v>
                </c:pt>
                <c:pt idx="4530">
                  <c:v>40191</c:v>
                </c:pt>
                <c:pt idx="4531">
                  <c:v>40192</c:v>
                </c:pt>
                <c:pt idx="4532">
                  <c:v>40193</c:v>
                </c:pt>
                <c:pt idx="4533">
                  <c:v>40194</c:v>
                </c:pt>
                <c:pt idx="4534">
                  <c:v>40195</c:v>
                </c:pt>
                <c:pt idx="4535">
                  <c:v>40196</c:v>
                </c:pt>
                <c:pt idx="4536">
                  <c:v>40197</c:v>
                </c:pt>
                <c:pt idx="4537">
                  <c:v>40198</c:v>
                </c:pt>
                <c:pt idx="4538">
                  <c:v>40199</c:v>
                </c:pt>
                <c:pt idx="4539">
                  <c:v>40200</c:v>
                </c:pt>
                <c:pt idx="4540">
                  <c:v>40201</c:v>
                </c:pt>
                <c:pt idx="4541">
                  <c:v>40202</c:v>
                </c:pt>
                <c:pt idx="4542">
                  <c:v>40203</c:v>
                </c:pt>
                <c:pt idx="4543">
                  <c:v>40204</c:v>
                </c:pt>
                <c:pt idx="4544">
                  <c:v>40205</c:v>
                </c:pt>
                <c:pt idx="4545">
                  <c:v>40206</c:v>
                </c:pt>
                <c:pt idx="4546">
                  <c:v>40207</c:v>
                </c:pt>
                <c:pt idx="4547">
                  <c:v>40208</c:v>
                </c:pt>
                <c:pt idx="4548">
                  <c:v>40209</c:v>
                </c:pt>
                <c:pt idx="4549">
                  <c:v>40210</c:v>
                </c:pt>
                <c:pt idx="4550">
                  <c:v>40211</c:v>
                </c:pt>
                <c:pt idx="4551">
                  <c:v>40212</c:v>
                </c:pt>
                <c:pt idx="4552">
                  <c:v>40213</c:v>
                </c:pt>
                <c:pt idx="4553">
                  <c:v>40214</c:v>
                </c:pt>
                <c:pt idx="4554">
                  <c:v>40215</c:v>
                </c:pt>
                <c:pt idx="4555">
                  <c:v>40216</c:v>
                </c:pt>
                <c:pt idx="4556">
                  <c:v>40217</c:v>
                </c:pt>
                <c:pt idx="4557">
                  <c:v>40218</c:v>
                </c:pt>
                <c:pt idx="4558">
                  <c:v>40219</c:v>
                </c:pt>
                <c:pt idx="4559">
                  <c:v>40220</c:v>
                </c:pt>
                <c:pt idx="4560">
                  <c:v>40221</c:v>
                </c:pt>
                <c:pt idx="4561">
                  <c:v>40222</c:v>
                </c:pt>
                <c:pt idx="4562">
                  <c:v>40223</c:v>
                </c:pt>
                <c:pt idx="4563">
                  <c:v>40224</c:v>
                </c:pt>
                <c:pt idx="4564">
                  <c:v>40225</c:v>
                </c:pt>
                <c:pt idx="4565">
                  <c:v>40226</c:v>
                </c:pt>
                <c:pt idx="4566">
                  <c:v>40227</c:v>
                </c:pt>
                <c:pt idx="4567">
                  <c:v>40228</c:v>
                </c:pt>
                <c:pt idx="4568">
                  <c:v>40229</c:v>
                </c:pt>
                <c:pt idx="4569">
                  <c:v>40230</c:v>
                </c:pt>
                <c:pt idx="4570">
                  <c:v>40231</c:v>
                </c:pt>
                <c:pt idx="4571">
                  <c:v>40232</c:v>
                </c:pt>
                <c:pt idx="4572">
                  <c:v>40233</c:v>
                </c:pt>
                <c:pt idx="4573">
                  <c:v>40234</c:v>
                </c:pt>
                <c:pt idx="4574">
                  <c:v>40235</c:v>
                </c:pt>
                <c:pt idx="4575">
                  <c:v>40236</c:v>
                </c:pt>
                <c:pt idx="4576">
                  <c:v>40237</c:v>
                </c:pt>
                <c:pt idx="4577">
                  <c:v>40238</c:v>
                </c:pt>
                <c:pt idx="4578">
                  <c:v>40239</c:v>
                </c:pt>
                <c:pt idx="4579">
                  <c:v>40240</c:v>
                </c:pt>
                <c:pt idx="4580">
                  <c:v>40241</c:v>
                </c:pt>
                <c:pt idx="4581">
                  <c:v>40242</c:v>
                </c:pt>
                <c:pt idx="4582">
                  <c:v>40243</c:v>
                </c:pt>
                <c:pt idx="4583">
                  <c:v>40244</c:v>
                </c:pt>
                <c:pt idx="4584">
                  <c:v>40245</c:v>
                </c:pt>
                <c:pt idx="4585">
                  <c:v>40246</c:v>
                </c:pt>
                <c:pt idx="4586">
                  <c:v>40247</c:v>
                </c:pt>
                <c:pt idx="4587">
                  <c:v>40248</c:v>
                </c:pt>
                <c:pt idx="4588">
                  <c:v>40249</c:v>
                </c:pt>
                <c:pt idx="4589">
                  <c:v>40250</c:v>
                </c:pt>
                <c:pt idx="4590">
                  <c:v>40251</c:v>
                </c:pt>
                <c:pt idx="4591">
                  <c:v>40252</c:v>
                </c:pt>
                <c:pt idx="4592">
                  <c:v>40253</c:v>
                </c:pt>
                <c:pt idx="4593">
                  <c:v>40254</c:v>
                </c:pt>
                <c:pt idx="4594">
                  <c:v>40255</c:v>
                </c:pt>
                <c:pt idx="4595">
                  <c:v>40256</c:v>
                </c:pt>
                <c:pt idx="4596">
                  <c:v>40257</c:v>
                </c:pt>
                <c:pt idx="4597">
                  <c:v>40258</c:v>
                </c:pt>
                <c:pt idx="4598">
                  <c:v>40259</c:v>
                </c:pt>
                <c:pt idx="4599">
                  <c:v>40260</c:v>
                </c:pt>
                <c:pt idx="4600">
                  <c:v>40261</c:v>
                </c:pt>
                <c:pt idx="4601">
                  <c:v>40262</c:v>
                </c:pt>
                <c:pt idx="4602">
                  <c:v>40263</c:v>
                </c:pt>
                <c:pt idx="4603">
                  <c:v>40264</c:v>
                </c:pt>
                <c:pt idx="4604">
                  <c:v>40265</c:v>
                </c:pt>
                <c:pt idx="4605">
                  <c:v>40266</c:v>
                </c:pt>
                <c:pt idx="4606">
                  <c:v>40267</c:v>
                </c:pt>
                <c:pt idx="4607">
                  <c:v>40268</c:v>
                </c:pt>
                <c:pt idx="4608">
                  <c:v>40269</c:v>
                </c:pt>
                <c:pt idx="4609">
                  <c:v>40270</c:v>
                </c:pt>
                <c:pt idx="4610">
                  <c:v>40271</c:v>
                </c:pt>
                <c:pt idx="4611">
                  <c:v>40272</c:v>
                </c:pt>
                <c:pt idx="4612">
                  <c:v>40273</c:v>
                </c:pt>
                <c:pt idx="4613">
                  <c:v>40274</c:v>
                </c:pt>
                <c:pt idx="4614">
                  <c:v>40275</c:v>
                </c:pt>
                <c:pt idx="4615">
                  <c:v>40276</c:v>
                </c:pt>
                <c:pt idx="4616">
                  <c:v>40277</c:v>
                </c:pt>
                <c:pt idx="4617">
                  <c:v>40278</c:v>
                </c:pt>
                <c:pt idx="4618">
                  <c:v>40279</c:v>
                </c:pt>
                <c:pt idx="4619">
                  <c:v>40280</c:v>
                </c:pt>
                <c:pt idx="4620">
                  <c:v>40281</c:v>
                </c:pt>
                <c:pt idx="4621">
                  <c:v>40282</c:v>
                </c:pt>
                <c:pt idx="4622">
                  <c:v>40283</c:v>
                </c:pt>
                <c:pt idx="4623">
                  <c:v>40284</c:v>
                </c:pt>
                <c:pt idx="4624">
                  <c:v>40285</c:v>
                </c:pt>
                <c:pt idx="4625">
                  <c:v>40286</c:v>
                </c:pt>
                <c:pt idx="4626">
                  <c:v>40287</c:v>
                </c:pt>
                <c:pt idx="4627">
                  <c:v>40288</c:v>
                </c:pt>
                <c:pt idx="4628">
                  <c:v>40289</c:v>
                </c:pt>
                <c:pt idx="4629">
                  <c:v>40290</c:v>
                </c:pt>
                <c:pt idx="4630">
                  <c:v>40291</c:v>
                </c:pt>
                <c:pt idx="4631">
                  <c:v>40292</c:v>
                </c:pt>
                <c:pt idx="4632">
                  <c:v>40293</c:v>
                </c:pt>
                <c:pt idx="4633">
                  <c:v>40294</c:v>
                </c:pt>
                <c:pt idx="4634">
                  <c:v>40295</c:v>
                </c:pt>
                <c:pt idx="4635">
                  <c:v>40296</c:v>
                </c:pt>
                <c:pt idx="4636">
                  <c:v>40297</c:v>
                </c:pt>
                <c:pt idx="4637">
                  <c:v>40298</c:v>
                </c:pt>
                <c:pt idx="4638">
                  <c:v>40299</c:v>
                </c:pt>
                <c:pt idx="4639">
                  <c:v>40300</c:v>
                </c:pt>
                <c:pt idx="4640">
                  <c:v>40301</c:v>
                </c:pt>
                <c:pt idx="4641">
                  <c:v>40302</c:v>
                </c:pt>
                <c:pt idx="4642">
                  <c:v>40303</c:v>
                </c:pt>
                <c:pt idx="4643">
                  <c:v>40304</c:v>
                </c:pt>
                <c:pt idx="4644">
                  <c:v>40305</c:v>
                </c:pt>
                <c:pt idx="4645">
                  <c:v>40306</c:v>
                </c:pt>
                <c:pt idx="4646">
                  <c:v>40307</c:v>
                </c:pt>
                <c:pt idx="4647">
                  <c:v>40308</c:v>
                </c:pt>
                <c:pt idx="4648">
                  <c:v>40309</c:v>
                </c:pt>
                <c:pt idx="4649">
                  <c:v>40310</c:v>
                </c:pt>
                <c:pt idx="4650">
                  <c:v>40311</c:v>
                </c:pt>
                <c:pt idx="4651">
                  <c:v>40312</c:v>
                </c:pt>
                <c:pt idx="4652">
                  <c:v>40313</c:v>
                </c:pt>
                <c:pt idx="4653">
                  <c:v>40314</c:v>
                </c:pt>
                <c:pt idx="4654">
                  <c:v>40315</c:v>
                </c:pt>
                <c:pt idx="4655">
                  <c:v>40316</c:v>
                </c:pt>
                <c:pt idx="4656">
                  <c:v>40317</c:v>
                </c:pt>
                <c:pt idx="4657">
                  <c:v>40318</c:v>
                </c:pt>
                <c:pt idx="4658">
                  <c:v>40319</c:v>
                </c:pt>
                <c:pt idx="4659">
                  <c:v>40320</c:v>
                </c:pt>
                <c:pt idx="4660">
                  <c:v>40321</c:v>
                </c:pt>
                <c:pt idx="4661">
                  <c:v>40322</c:v>
                </c:pt>
                <c:pt idx="4662">
                  <c:v>40323</c:v>
                </c:pt>
                <c:pt idx="4663">
                  <c:v>40324</c:v>
                </c:pt>
                <c:pt idx="4664">
                  <c:v>40325</c:v>
                </c:pt>
                <c:pt idx="4665">
                  <c:v>40326</c:v>
                </c:pt>
                <c:pt idx="4666">
                  <c:v>40327</c:v>
                </c:pt>
                <c:pt idx="4667">
                  <c:v>40328</c:v>
                </c:pt>
                <c:pt idx="4668">
                  <c:v>40329</c:v>
                </c:pt>
                <c:pt idx="4669">
                  <c:v>40330</c:v>
                </c:pt>
                <c:pt idx="4670">
                  <c:v>40331</c:v>
                </c:pt>
                <c:pt idx="4671">
                  <c:v>40332</c:v>
                </c:pt>
                <c:pt idx="4672">
                  <c:v>40333</c:v>
                </c:pt>
                <c:pt idx="4673">
                  <c:v>40334</c:v>
                </c:pt>
                <c:pt idx="4674">
                  <c:v>40335</c:v>
                </c:pt>
                <c:pt idx="4675">
                  <c:v>40336</c:v>
                </c:pt>
                <c:pt idx="4676">
                  <c:v>40337</c:v>
                </c:pt>
                <c:pt idx="4677">
                  <c:v>40338</c:v>
                </c:pt>
                <c:pt idx="4678">
                  <c:v>40339</c:v>
                </c:pt>
                <c:pt idx="4679">
                  <c:v>40340</c:v>
                </c:pt>
                <c:pt idx="4680">
                  <c:v>40341</c:v>
                </c:pt>
                <c:pt idx="4681">
                  <c:v>40342</c:v>
                </c:pt>
                <c:pt idx="4682">
                  <c:v>40343</c:v>
                </c:pt>
                <c:pt idx="4683">
                  <c:v>40344</c:v>
                </c:pt>
                <c:pt idx="4684">
                  <c:v>40345</c:v>
                </c:pt>
                <c:pt idx="4685">
                  <c:v>40346</c:v>
                </c:pt>
                <c:pt idx="4686">
                  <c:v>40347</c:v>
                </c:pt>
                <c:pt idx="4687">
                  <c:v>40348</c:v>
                </c:pt>
                <c:pt idx="4688">
                  <c:v>40349</c:v>
                </c:pt>
                <c:pt idx="4689">
                  <c:v>40350</c:v>
                </c:pt>
                <c:pt idx="4690">
                  <c:v>40351</c:v>
                </c:pt>
                <c:pt idx="4691">
                  <c:v>40352</c:v>
                </c:pt>
                <c:pt idx="4692">
                  <c:v>40353</c:v>
                </c:pt>
                <c:pt idx="4693">
                  <c:v>40354</c:v>
                </c:pt>
                <c:pt idx="4694">
                  <c:v>40355</c:v>
                </c:pt>
                <c:pt idx="4695">
                  <c:v>40356</c:v>
                </c:pt>
                <c:pt idx="4696">
                  <c:v>40357</c:v>
                </c:pt>
                <c:pt idx="4697">
                  <c:v>40358</c:v>
                </c:pt>
                <c:pt idx="4698">
                  <c:v>40359</c:v>
                </c:pt>
                <c:pt idx="4699">
                  <c:v>40360</c:v>
                </c:pt>
                <c:pt idx="4700">
                  <c:v>40361</c:v>
                </c:pt>
                <c:pt idx="4701">
                  <c:v>40362</c:v>
                </c:pt>
                <c:pt idx="4702">
                  <c:v>40363</c:v>
                </c:pt>
                <c:pt idx="4703">
                  <c:v>40364</c:v>
                </c:pt>
                <c:pt idx="4704">
                  <c:v>40365</c:v>
                </c:pt>
                <c:pt idx="4705">
                  <c:v>40366</c:v>
                </c:pt>
                <c:pt idx="4706">
                  <c:v>40367</c:v>
                </c:pt>
                <c:pt idx="4707">
                  <c:v>40368</c:v>
                </c:pt>
                <c:pt idx="4708">
                  <c:v>40369</c:v>
                </c:pt>
                <c:pt idx="4709">
                  <c:v>40370</c:v>
                </c:pt>
                <c:pt idx="4710">
                  <c:v>40371</c:v>
                </c:pt>
                <c:pt idx="4711">
                  <c:v>40372</c:v>
                </c:pt>
                <c:pt idx="4712">
                  <c:v>40373</c:v>
                </c:pt>
                <c:pt idx="4713">
                  <c:v>40374</c:v>
                </c:pt>
                <c:pt idx="4714">
                  <c:v>40375</c:v>
                </c:pt>
                <c:pt idx="4715">
                  <c:v>40376</c:v>
                </c:pt>
                <c:pt idx="4716">
                  <c:v>40377</c:v>
                </c:pt>
                <c:pt idx="4717">
                  <c:v>40378</c:v>
                </c:pt>
                <c:pt idx="4718">
                  <c:v>40379</c:v>
                </c:pt>
                <c:pt idx="4719">
                  <c:v>40380</c:v>
                </c:pt>
                <c:pt idx="4720">
                  <c:v>40381</c:v>
                </c:pt>
                <c:pt idx="4721">
                  <c:v>40382</c:v>
                </c:pt>
                <c:pt idx="4722">
                  <c:v>40383</c:v>
                </c:pt>
                <c:pt idx="4723">
                  <c:v>40384</c:v>
                </c:pt>
                <c:pt idx="4724">
                  <c:v>40385</c:v>
                </c:pt>
                <c:pt idx="4725">
                  <c:v>40386</c:v>
                </c:pt>
                <c:pt idx="4726">
                  <c:v>40387</c:v>
                </c:pt>
                <c:pt idx="4727">
                  <c:v>40388</c:v>
                </c:pt>
                <c:pt idx="4728">
                  <c:v>40389</c:v>
                </c:pt>
                <c:pt idx="4729">
                  <c:v>40390</c:v>
                </c:pt>
                <c:pt idx="4730">
                  <c:v>40391</c:v>
                </c:pt>
                <c:pt idx="4731">
                  <c:v>40392</c:v>
                </c:pt>
                <c:pt idx="4732">
                  <c:v>40393</c:v>
                </c:pt>
                <c:pt idx="4733">
                  <c:v>40394</c:v>
                </c:pt>
                <c:pt idx="4734">
                  <c:v>40395</c:v>
                </c:pt>
                <c:pt idx="4735">
                  <c:v>40396</c:v>
                </c:pt>
                <c:pt idx="4736">
                  <c:v>40397</c:v>
                </c:pt>
                <c:pt idx="4737">
                  <c:v>40398</c:v>
                </c:pt>
                <c:pt idx="4738">
                  <c:v>40399</c:v>
                </c:pt>
                <c:pt idx="4739">
                  <c:v>40400</c:v>
                </c:pt>
                <c:pt idx="4740">
                  <c:v>40401</c:v>
                </c:pt>
                <c:pt idx="4741">
                  <c:v>40402</c:v>
                </c:pt>
                <c:pt idx="4742">
                  <c:v>40403</c:v>
                </c:pt>
                <c:pt idx="4743">
                  <c:v>40404</c:v>
                </c:pt>
                <c:pt idx="4744">
                  <c:v>40405</c:v>
                </c:pt>
                <c:pt idx="4745">
                  <c:v>40406</c:v>
                </c:pt>
                <c:pt idx="4746">
                  <c:v>40407</c:v>
                </c:pt>
                <c:pt idx="4747">
                  <c:v>40408</c:v>
                </c:pt>
                <c:pt idx="4748">
                  <c:v>40409</c:v>
                </c:pt>
                <c:pt idx="4749">
                  <c:v>40410</c:v>
                </c:pt>
                <c:pt idx="4750">
                  <c:v>40411</c:v>
                </c:pt>
                <c:pt idx="4751">
                  <c:v>40412</c:v>
                </c:pt>
                <c:pt idx="4752">
                  <c:v>40413</c:v>
                </c:pt>
                <c:pt idx="4753">
                  <c:v>40414</c:v>
                </c:pt>
                <c:pt idx="4754">
                  <c:v>40415</c:v>
                </c:pt>
                <c:pt idx="4755">
                  <c:v>40416</c:v>
                </c:pt>
                <c:pt idx="4756">
                  <c:v>40417</c:v>
                </c:pt>
                <c:pt idx="4757">
                  <c:v>40418</c:v>
                </c:pt>
                <c:pt idx="4758">
                  <c:v>40419</c:v>
                </c:pt>
                <c:pt idx="4759">
                  <c:v>40420</c:v>
                </c:pt>
                <c:pt idx="4760">
                  <c:v>40421</c:v>
                </c:pt>
                <c:pt idx="4761">
                  <c:v>40422</c:v>
                </c:pt>
                <c:pt idx="4762">
                  <c:v>40423</c:v>
                </c:pt>
                <c:pt idx="4763">
                  <c:v>40424</c:v>
                </c:pt>
                <c:pt idx="4764">
                  <c:v>40425</c:v>
                </c:pt>
                <c:pt idx="4765">
                  <c:v>40426</c:v>
                </c:pt>
                <c:pt idx="4766">
                  <c:v>40427</c:v>
                </c:pt>
                <c:pt idx="4767">
                  <c:v>40428</c:v>
                </c:pt>
                <c:pt idx="4768">
                  <c:v>40429</c:v>
                </c:pt>
                <c:pt idx="4769">
                  <c:v>40430</c:v>
                </c:pt>
                <c:pt idx="4770">
                  <c:v>40431</c:v>
                </c:pt>
                <c:pt idx="4771">
                  <c:v>40432</c:v>
                </c:pt>
                <c:pt idx="4772">
                  <c:v>40433</c:v>
                </c:pt>
                <c:pt idx="4773">
                  <c:v>40434</c:v>
                </c:pt>
                <c:pt idx="4774">
                  <c:v>40435</c:v>
                </c:pt>
                <c:pt idx="4775">
                  <c:v>40436</c:v>
                </c:pt>
                <c:pt idx="4776">
                  <c:v>40437</c:v>
                </c:pt>
                <c:pt idx="4777">
                  <c:v>40438</c:v>
                </c:pt>
                <c:pt idx="4778">
                  <c:v>40439</c:v>
                </c:pt>
                <c:pt idx="4779">
                  <c:v>40440</c:v>
                </c:pt>
                <c:pt idx="4780">
                  <c:v>40441</c:v>
                </c:pt>
                <c:pt idx="4781">
                  <c:v>40442</c:v>
                </c:pt>
                <c:pt idx="4782">
                  <c:v>40443</c:v>
                </c:pt>
                <c:pt idx="4783">
                  <c:v>40444</c:v>
                </c:pt>
                <c:pt idx="4784">
                  <c:v>40445</c:v>
                </c:pt>
                <c:pt idx="4785">
                  <c:v>40446</c:v>
                </c:pt>
                <c:pt idx="4786">
                  <c:v>40447</c:v>
                </c:pt>
                <c:pt idx="4787">
                  <c:v>40448</c:v>
                </c:pt>
                <c:pt idx="4788">
                  <c:v>40449</c:v>
                </c:pt>
                <c:pt idx="4789">
                  <c:v>40450</c:v>
                </c:pt>
                <c:pt idx="4790">
                  <c:v>40451</c:v>
                </c:pt>
                <c:pt idx="4791">
                  <c:v>40452</c:v>
                </c:pt>
                <c:pt idx="4792">
                  <c:v>40453</c:v>
                </c:pt>
                <c:pt idx="4793">
                  <c:v>40454</c:v>
                </c:pt>
                <c:pt idx="4794">
                  <c:v>40455</c:v>
                </c:pt>
                <c:pt idx="4795">
                  <c:v>40456</c:v>
                </c:pt>
                <c:pt idx="4796">
                  <c:v>40457</c:v>
                </c:pt>
                <c:pt idx="4797">
                  <c:v>40458</c:v>
                </c:pt>
                <c:pt idx="4798">
                  <c:v>40459</c:v>
                </c:pt>
                <c:pt idx="4799">
                  <c:v>40460</c:v>
                </c:pt>
                <c:pt idx="4800">
                  <c:v>40461</c:v>
                </c:pt>
                <c:pt idx="4801">
                  <c:v>40462</c:v>
                </c:pt>
                <c:pt idx="4802">
                  <c:v>40463</c:v>
                </c:pt>
                <c:pt idx="4803">
                  <c:v>40464</c:v>
                </c:pt>
                <c:pt idx="4804">
                  <c:v>40465</c:v>
                </c:pt>
                <c:pt idx="4805">
                  <c:v>40466</c:v>
                </c:pt>
                <c:pt idx="4806">
                  <c:v>40467</c:v>
                </c:pt>
                <c:pt idx="4807">
                  <c:v>40468</c:v>
                </c:pt>
                <c:pt idx="4808">
                  <c:v>40469</c:v>
                </c:pt>
                <c:pt idx="4809">
                  <c:v>40470</c:v>
                </c:pt>
                <c:pt idx="4810">
                  <c:v>40471</c:v>
                </c:pt>
                <c:pt idx="4811">
                  <c:v>40472</c:v>
                </c:pt>
                <c:pt idx="4812">
                  <c:v>40473</c:v>
                </c:pt>
                <c:pt idx="4813">
                  <c:v>40474</c:v>
                </c:pt>
                <c:pt idx="4814">
                  <c:v>40475</c:v>
                </c:pt>
                <c:pt idx="4815">
                  <c:v>40476</c:v>
                </c:pt>
                <c:pt idx="4816">
                  <c:v>40477</c:v>
                </c:pt>
                <c:pt idx="4817">
                  <c:v>40478</c:v>
                </c:pt>
                <c:pt idx="4818">
                  <c:v>40479</c:v>
                </c:pt>
                <c:pt idx="4819">
                  <c:v>40480</c:v>
                </c:pt>
                <c:pt idx="4820">
                  <c:v>40481</c:v>
                </c:pt>
                <c:pt idx="4821">
                  <c:v>40482</c:v>
                </c:pt>
                <c:pt idx="4822">
                  <c:v>40483</c:v>
                </c:pt>
                <c:pt idx="4823">
                  <c:v>40484</c:v>
                </c:pt>
                <c:pt idx="4824">
                  <c:v>40485</c:v>
                </c:pt>
                <c:pt idx="4825">
                  <c:v>40486</c:v>
                </c:pt>
                <c:pt idx="4826">
                  <c:v>40487</c:v>
                </c:pt>
                <c:pt idx="4827">
                  <c:v>40488</c:v>
                </c:pt>
                <c:pt idx="4828">
                  <c:v>40489</c:v>
                </c:pt>
                <c:pt idx="4829">
                  <c:v>40490</c:v>
                </c:pt>
                <c:pt idx="4830">
                  <c:v>40491</c:v>
                </c:pt>
                <c:pt idx="4831">
                  <c:v>40492</c:v>
                </c:pt>
                <c:pt idx="4832">
                  <c:v>40493</c:v>
                </c:pt>
                <c:pt idx="4833">
                  <c:v>40494</c:v>
                </c:pt>
                <c:pt idx="4834">
                  <c:v>40495</c:v>
                </c:pt>
                <c:pt idx="4835">
                  <c:v>40496</c:v>
                </c:pt>
                <c:pt idx="4836">
                  <c:v>40497</c:v>
                </c:pt>
                <c:pt idx="4837">
                  <c:v>40498</c:v>
                </c:pt>
                <c:pt idx="4838">
                  <c:v>40499</c:v>
                </c:pt>
                <c:pt idx="4839">
                  <c:v>40500</c:v>
                </c:pt>
                <c:pt idx="4840">
                  <c:v>40501</c:v>
                </c:pt>
                <c:pt idx="4841">
                  <c:v>40502</c:v>
                </c:pt>
                <c:pt idx="4842">
                  <c:v>40503</c:v>
                </c:pt>
                <c:pt idx="4843">
                  <c:v>40504</c:v>
                </c:pt>
                <c:pt idx="4844">
                  <c:v>40505</c:v>
                </c:pt>
                <c:pt idx="4845">
                  <c:v>40506</c:v>
                </c:pt>
                <c:pt idx="4846">
                  <c:v>40507</c:v>
                </c:pt>
                <c:pt idx="4847">
                  <c:v>40508</c:v>
                </c:pt>
                <c:pt idx="4848">
                  <c:v>40509</c:v>
                </c:pt>
                <c:pt idx="4849">
                  <c:v>40510</c:v>
                </c:pt>
                <c:pt idx="4850">
                  <c:v>40511</c:v>
                </c:pt>
                <c:pt idx="4851">
                  <c:v>40512</c:v>
                </c:pt>
                <c:pt idx="4852">
                  <c:v>40513</c:v>
                </c:pt>
                <c:pt idx="4853">
                  <c:v>40514</c:v>
                </c:pt>
                <c:pt idx="4854">
                  <c:v>40515</c:v>
                </c:pt>
                <c:pt idx="4855">
                  <c:v>40516</c:v>
                </c:pt>
                <c:pt idx="4856">
                  <c:v>40517</c:v>
                </c:pt>
                <c:pt idx="4857">
                  <c:v>40518</c:v>
                </c:pt>
                <c:pt idx="4858">
                  <c:v>40519</c:v>
                </c:pt>
                <c:pt idx="4859">
                  <c:v>40520</c:v>
                </c:pt>
                <c:pt idx="4860">
                  <c:v>40521</c:v>
                </c:pt>
                <c:pt idx="4861">
                  <c:v>40522</c:v>
                </c:pt>
                <c:pt idx="4862">
                  <c:v>40523</c:v>
                </c:pt>
                <c:pt idx="4863">
                  <c:v>40524</c:v>
                </c:pt>
                <c:pt idx="4864">
                  <c:v>40525</c:v>
                </c:pt>
                <c:pt idx="4865">
                  <c:v>40526</c:v>
                </c:pt>
                <c:pt idx="4866">
                  <c:v>40527</c:v>
                </c:pt>
                <c:pt idx="4867">
                  <c:v>40528</c:v>
                </c:pt>
                <c:pt idx="4868">
                  <c:v>40529</c:v>
                </c:pt>
                <c:pt idx="4869">
                  <c:v>40530</c:v>
                </c:pt>
                <c:pt idx="4870">
                  <c:v>40531</c:v>
                </c:pt>
                <c:pt idx="4871">
                  <c:v>40532</c:v>
                </c:pt>
                <c:pt idx="4872">
                  <c:v>40533</c:v>
                </c:pt>
                <c:pt idx="4873">
                  <c:v>40534</c:v>
                </c:pt>
                <c:pt idx="4874">
                  <c:v>40535</c:v>
                </c:pt>
                <c:pt idx="4875">
                  <c:v>40536</c:v>
                </c:pt>
                <c:pt idx="4876">
                  <c:v>40537</c:v>
                </c:pt>
                <c:pt idx="4877">
                  <c:v>40538</c:v>
                </c:pt>
                <c:pt idx="4878">
                  <c:v>40539</c:v>
                </c:pt>
                <c:pt idx="4879">
                  <c:v>40540</c:v>
                </c:pt>
                <c:pt idx="4880">
                  <c:v>40541</c:v>
                </c:pt>
                <c:pt idx="4881">
                  <c:v>40542</c:v>
                </c:pt>
                <c:pt idx="4882">
                  <c:v>40543</c:v>
                </c:pt>
                <c:pt idx="4883">
                  <c:v>40544</c:v>
                </c:pt>
                <c:pt idx="4884">
                  <c:v>40545</c:v>
                </c:pt>
                <c:pt idx="4885">
                  <c:v>40546</c:v>
                </c:pt>
                <c:pt idx="4886">
                  <c:v>40547</c:v>
                </c:pt>
                <c:pt idx="4887">
                  <c:v>40548</c:v>
                </c:pt>
                <c:pt idx="4888">
                  <c:v>40549</c:v>
                </c:pt>
                <c:pt idx="4889">
                  <c:v>40550</c:v>
                </c:pt>
                <c:pt idx="4890">
                  <c:v>40551</c:v>
                </c:pt>
                <c:pt idx="4891">
                  <c:v>40552</c:v>
                </c:pt>
                <c:pt idx="4892">
                  <c:v>40553</c:v>
                </c:pt>
                <c:pt idx="4893">
                  <c:v>40554</c:v>
                </c:pt>
                <c:pt idx="4894">
                  <c:v>40555</c:v>
                </c:pt>
                <c:pt idx="4895">
                  <c:v>40556</c:v>
                </c:pt>
                <c:pt idx="4896">
                  <c:v>40557</c:v>
                </c:pt>
                <c:pt idx="4897">
                  <c:v>40558</c:v>
                </c:pt>
                <c:pt idx="4898">
                  <c:v>40559</c:v>
                </c:pt>
                <c:pt idx="4899">
                  <c:v>40560</c:v>
                </c:pt>
                <c:pt idx="4900">
                  <c:v>40561</c:v>
                </c:pt>
                <c:pt idx="4901">
                  <c:v>40562</c:v>
                </c:pt>
                <c:pt idx="4902">
                  <c:v>40563</c:v>
                </c:pt>
                <c:pt idx="4903">
                  <c:v>40564</c:v>
                </c:pt>
                <c:pt idx="4904">
                  <c:v>40565</c:v>
                </c:pt>
                <c:pt idx="4905">
                  <c:v>40566</c:v>
                </c:pt>
                <c:pt idx="4906">
                  <c:v>40567</c:v>
                </c:pt>
                <c:pt idx="4907">
                  <c:v>40568</c:v>
                </c:pt>
                <c:pt idx="4908">
                  <c:v>40569</c:v>
                </c:pt>
                <c:pt idx="4909">
                  <c:v>40570</c:v>
                </c:pt>
                <c:pt idx="4910">
                  <c:v>40571</c:v>
                </c:pt>
                <c:pt idx="4911">
                  <c:v>40572</c:v>
                </c:pt>
                <c:pt idx="4912">
                  <c:v>40573</c:v>
                </c:pt>
                <c:pt idx="4913">
                  <c:v>40574</c:v>
                </c:pt>
                <c:pt idx="4914">
                  <c:v>40575</c:v>
                </c:pt>
                <c:pt idx="4915">
                  <c:v>40576</c:v>
                </c:pt>
                <c:pt idx="4916">
                  <c:v>40577</c:v>
                </c:pt>
                <c:pt idx="4917">
                  <c:v>40578</c:v>
                </c:pt>
                <c:pt idx="4918">
                  <c:v>40579</c:v>
                </c:pt>
                <c:pt idx="4919">
                  <c:v>40580</c:v>
                </c:pt>
                <c:pt idx="4920">
                  <c:v>40581</c:v>
                </c:pt>
                <c:pt idx="4921">
                  <c:v>40582</c:v>
                </c:pt>
                <c:pt idx="4922">
                  <c:v>40583</c:v>
                </c:pt>
                <c:pt idx="4923">
                  <c:v>40584</c:v>
                </c:pt>
                <c:pt idx="4924">
                  <c:v>40585</c:v>
                </c:pt>
                <c:pt idx="4925">
                  <c:v>40586</c:v>
                </c:pt>
                <c:pt idx="4926">
                  <c:v>40587</c:v>
                </c:pt>
                <c:pt idx="4927">
                  <c:v>40588</c:v>
                </c:pt>
                <c:pt idx="4928">
                  <c:v>40589</c:v>
                </c:pt>
                <c:pt idx="4929">
                  <c:v>40590</c:v>
                </c:pt>
                <c:pt idx="4930">
                  <c:v>40591</c:v>
                </c:pt>
                <c:pt idx="4931">
                  <c:v>40592</c:v>
                </c:pt>
                <c:pt idx="4932">
                  <c:v>40593</c:v>
                </c:pt>
                <c:pt idx="4933">
                  <c:v>40594</c:v>
                </c:pt>
                <c:pt idx="4934">
                  <c:v>40595</c:v>
                </c:pt>
                <c:pt idx="4935">
                  <c:v>40596</c:v>
                </c:pt>
                <c:pt idx="4936">
                  <c:v>40597</c:v>
                </c:pt>
                <c:pt idx="4937">
                  <c:v>40598</c:v>
                </c:pt>
                <c:pt idx="4938">
                  <c:v>40599</c:v>
                </c:pt>
                <c:pt idx="4939">
                  <c:v>40600</c:v>
                </c:pt>
                <c:pt idx="4940">
                  <c:v>40601</c:v>
                </c:pt>
                <c:pt idx="4941">
                  <c:v>40602</c:v>
                </c:pt>
                <c:pt idx="4942">
                  <c:v>40603</c:v>
                </c:pt>
                <c:pt idx="4943">
                  <c:v>40604</c:v>
                </c:pt>
                <c:pt idx="4944">
                  <c:v>40605</c:v>
                </c:pt>
                <c:pt idx="4945">
                  <c:v>40606</c:v>
                </c:pt>
                <c:pt idx="4946">
                  <c:v>40607</c:v>
                </c:pt>
                <c:pt idx="4947">
                  <c:v>40608</c:v>
                </c:pt>
                <c:pt idx="4948">
                  <c:v>40609</c:v>
                </c:pt>
                <c:pt idx="4949">
                  <c:v>40610</c:v>
                </c:pt>
                <c:pt idx="4950">
                  <c:v>40611</c:v>
                </c:pt>
                <c:pt idx="4951">
                  <c:v>40612</c:v>
                </c:pt>
                <c:pt idx="4952">
                  <c:v>40613</c:v>
                </c:pt>
                <c:pt idx="4953">
                  <c:v>40614</c:v>
                </c:pt>
                <c:pt idx="4954">
                  <c:v>40615</c:v>
                </c:pt>
                <c:pt idx="4955">
                  <c:v>40616</c:v>
                </c:pt>
                <c:pt idx="4956">
                  <c:v>40617</c:v>
                </c:pt>
                <c:pt idx="4957">
                  <c:v>40618</c:v>
                </c:pt>
                <c:pt idx="4958">
                  <c:v>40619</c:v>
                </c:pt>
                <c:pt idx="4959">
                  <c:v>40620</c:v>
                </c:pt>
                <c:pt idx="4960">
                  <c:v>40621</c:v>
                </c:pt>
                <c:pt idx="4961">
                  <c:v>40622</c:v>
                </c:pt>
                <c:pt idx="4962">
                  <c:v>40623</c:v>
                </c:pt>
                <c:pt idx="4963">
                  <c:v>40624</c:v>
                </c:pt>
                <c:pt idx="4964">
                  <c:v>40625</c:v>
                </c:pt>
                <c:pt idx="4965">
                  <c:v>40626</c:v>
                </c:pt>
                <c:pt idx="4966">
                  <c:v>40627</c:v>
                </c:pt>
                <c:pt idx="4967">
                  <c:v>40628</c:v>
                </c:pt>
                <c:pt idx="4968">
                  <c:v>40629</c:v>
                </c:pt>
                <c:pt idx="4969">
                  <c:v>40630</c:v>
                </c:pt>
                <c:pt idx="4970">
                  <c:v>40631</c:v>
                </c:pt>
                <c:pt idx="4971">
                  <c:v>40632</c:v>
                </c:pt>
                <c:pt idx="4972">
                  <c:v>40633</c:v>
                </c:pt>
                <c:pt idx="4973">
                  <c:v>40634</c:v>
                </c:pt>
                <c:pt idx="4974">
                  <c:v>40635</c:v>
                </c:pt>
                <c:pt idx="4975">
                  <c:v>40636</c:v>
                </c:pt>
                <c:pt idx="4976">
                  <c:v>40637</c:v>
                </c:pt>
                <c:pt idx="4977">
                  <c:v>40638</c:v>
                </c:pt>
                <c:pt idx="4978">
                  <c:v>40639</c:v>
                </c:pt>
                <c:pt idx="4979">
                  <c:v>40640</c:v>
                </c:pt>
                <c:pt idx="4980">
                  <c:v>40641</c:v>
                </c:pt>
                <c:pt idx="4981">
                  <c:v>40642</c:v>
                </c:pt>
                <c:pt idx="4982">
                  <c:v>40643</c:v>
                </c:pt>
                <c:pt idx="4983">
                  <c:v>40644</c:v>
                </c:pt>
                <c:pt idx="4984">
                  <c:v>40645</c:v>
                </c:pt>
                <c:pt idx="4985">
                  <c:v>40646</c:v>
                </c:pt>
                <c:pt idx="4986">
                  <c:v>40647</c:v>
                </c:pt>
                <c:pt idx="4987">
                  <c:v>40648</c:v>
                </c:pt>
                <c:pt idx="4988">
                  <c:v>40649</c:v>
                </c:pt>
                <c:pt idx="4989">
                  <c:v>40650</c:v>
                </c:pt>
                <c:pt idx="4990">
                  <c:v>40651</c:v>
                </c:pt>
                <c:pt idx="4991">
                  <c:v>40652</c:v>
                </c:pt>
                <c:pt idx="4992">
                  <c:v>40653</c:v>
                </c:pt>
                <c:pt idx="4993">
                  <c:v>40654</c:v>
                </c:pt>
                <c:pt idx="4994">
                  <c:v>40655</c:v>
                </c:pt>
                <c:pt idx="4995">
                  <c:v>40656</c:v>
                </c:pt>
                <c:pt idx="4996">
                  <c:v>40657</c:v>
                </c:pt>
                <c:pt idx="4997">
                  <c:v>40658</c:v>
                </c:pt>
                <c:pt idx="4998">
                  <c:v>40659</c:v>
                </c:pt>
                <c:pt idx="4999">
                  <c:v>40660</c:v>
                </c:pt>
                <c:pt idx="5000">
                  <c:v>40661</c:v>
                </c:pt>
                <c:pt idx="5001">
                  <c:v>40662</c:v>
                </c:pt>
                <c:pt idx="5002">
                  <c:v>40663</c:v>
                </c:pt>
                <c:pt idx="5003">
                  <c:v>40664</c:v>
                </c:pt>
                <c:pt idx="5004">
                  <c:v>40665</c:v>
                </c:pt>
                <c:pt idx="5005">
                  <c:v>40666</c:v>
                </c:pt>
                <c:pt idx="5006">
                  <c:v>40667</c:v>
                </c:pt>
                <c:pt idx="5007">
                  <c:v>40668</c:v>
                </c:pt>
                <c:pt idx="5008">
                  <c:v>40669</c:v>
                </c:pt>
                <c:pt idx="5009">
                  <c:v>40670</c:v>
                </c:pt>
                <c:pt idx="5010">
                  <c:v>40671</c:v>
                </c:pt>
                <c:pt idx="5011">
                  <c:v>40672</c:v>
                </c:pt>
                <c:pt idx="5012">
                  <c:v>40673</c:v>
                </c:pt>
                <c:pt idx="5013">
                  <c:v>40674</c:v>
                </c:pt>
                <c:pt idx="5014">
                  <c:v>40675</c:v>
                </c:pt>
                <c:pt idx="5015">
                  <c:v>40676</c:v>
                </c:pt>
                <c:pt idx="5016">
                  <c:v>40677</c:v>
                </c:pt>
                <c:pt idx="5017">
                  <c:v>40678</c:v>
                </c:pt>
                <c:pt idx="5018">
                  <c:v>40679</c:v>
                </c:pt>
                <c:pt idx="5019">
                  <c:v>40680</c:v>
                </c:pt>
                <c:pt idx="5020">
                  <c:v>40681</c:v>
                </c:pt>
                <c:pt idx="5021">
                  <c:v>40682</c:v>
                </c:pt>
                <c:pt idx="5022">
                  <c:v>40683</c:v>
                </c:pt>
                <c:pt idx="5023">
                  <c:v>40684</c:v>
                </c:pt>
                <c:pt idx="5024">
                  <c:v>40685</c:v>
                </c:pt>
                <c:pt idx="5025">
                  <c:v>40686</c:v>
                </c:pt>
                <c:pt idx="5026">
                  <c:v>40687</c:v>
                </c:pt>
                <c:pt idx="5027">
                  <c:v>40688</c:v>
                </c:pt>
                <c:pt idx="5028">
                  <c:v>40689</c:v>
                </c:pt>
                <c:pt idx="5029">
                  <c:v>40690</c:v>
                </c:pt>
                <c:pt idx="5030">
                  <c:v>40691</c:v>
                </c:pt>
                <c:pt idx="5031">
                  <c:v>40692</c:v>
                </c:pt>
                <c:pt idx="5032">
                  <c:v>40693</c:v>
                </c:pt>
                <c:pt idx="5033">
                  <c:v>40694</c:v>
                </c:pt>
                <c:pt idx="5034">
                  <c:v>40695</c:v>
                </c:pt>
                <c:pt idx="5035">
                  <c:v>40696</c:v>
                </c:pt>
                <c:pt idx="5036">
                  <c:v>40697</c:v>
                </c:pt>
                <c:pt idx="5037">
                  <c:v>40698</c:v>
                </c:pt>
                <c:pt idx="5038">
                  <c:v>40699</c:v>
                </c:pt>
                <c:pt idx="5039">
                  <c:v>40700</c:v>
                </c:pt>
                <c:pt idx="5040">
                  <c:v>40701</c:v>
                </c:pt>
                <c:pt idx="5041">
                  <c:v>40702</c:v>
                </c:pt>
                <c:pt idx="5042">
                  <c:v>40703</c:v>
                </c:pt>
                <c:pt idx="5043">
                  <c:v>40704</c:v>
                </c:pt>
                <c:pt idx="5044">
                  <c:v>40705</c:v>
                </c:pt>
                <c:pt idx="5045">
                  <c:v>40706</c:v>
                </c:pt>
                <c:pt idx="5046">
                  <c:v>40707</c:v>
                </c:pt>
                <c:pt idx="5047">
                  <c:v>40708</c:v>
                </c:pt>
                <c:pt idx="5048">
                  <c:v>40709</c:v>
                </c:pt>
                <c:pt idx="5049">
                  <c:v>40710</c:v>
                </c:pt>
                <c:pt idx="5050">
                  <c:v>40711</c:v>
                </c:pt>
                <c:pt idx="5051">
                  <c:v>40712</c:v>
                </c:pt>
                <c:pt idx="5052">
                  <c:v>40713</c:v>
                </c:pt>
                <c:pt idx="5053">
                  <c:v>40714</c:v>
                </c:pt>
                <c:pt idx="5054">
                  <c:v>40715</c:v>
                </c:pt>
                <c:pt idx="5055">
                  <c:v>40716</c:v>
                </c:pt>
                <c:pt idx="5056">
                  <c:v>40717</c:v>
                </c:pt>
                <c:pt idx="5057">
                  <c:v>40718</c:v>
                </c:pt>
                <c:pt idx="5058">
                  <c:v>40719</c:v>
                </c:pt>
                <c:pt idx="5059">
                  <c:v>40720</c:v>
                </c:pt>
                <c:pt idx="5060">
                  <c:v>40721</c:v>
                </c:pt>
                <c:pt idx="5061">
                  <c:v>40722</c:v>
                </c:pt>
                <c:pt idx="5062">
                  <c:v>40723</c:v>
                </c:pt>
                <c:pt idx="5063">
                  <c:v>40724</c:v>
                </c:pt>
                <c:pt idx="5064">
                  <c:v>40725</c:v>
                </c:pt>
                <c:pt idx="5065">
                  <c:v>40726</c:v>
                </c:pt>
                <c:pt idx="5066">
                  <c:v>40727</c:v>
                </c:pt>
                <c:pt idx="5067">
                  <c:v>40728</c:v>
                </c:pt>
                <c:pt idx="5068">
                  <c:v>40729</c:v>
                </c:pt>
                <c:pt idx="5069">
                  <c:v>40730</c:v>
                </c:pt>
                <c:pt idx="5070">
                  <c:v>40731</c:v>
                </c:pt>
                <c:pt idx="5071">
                  <c:v>40732</c:v>
                </c:pt>
                <c:pt idx="5072">
                  <c:v>40733</c:v>
                </c:pt>
                <c:pt idx="5073">
                  <c:v>40734</c:v>
                </c:pt>
                <c:pt idx="5074">
                  <c:v>40735</c:v>
                </c:pt>
                <c:pt idx="5075">
                  <c:v>40736</c:v>
                </c:pt>
                <c:pt idx="5076">
                  <c:v>40737</c:v>
                </c:pt>
                <c:pt idx="5077">
                  <c:v>40738</c:v>
                </c:pt>
                <c:pt idx="5078">
                  <c:v>40739</c:v>
                </c:pt>
                <c:pt idx="5079">
                  <c:v>40740</c:v>
                </c:pt>
                <c:pt idx="5080">
                  <c:v>40741</c:v>
                </c:pt>
                <c:pt idx="5081">
                  <c:v>40742</c:v>
                </c:pt>
                <c:pt idx="5082">
                  <c:v>40743</c:v>
                </c:pt>
                <c:pt idx="5083">
                  <c:v>40744</c:v>
                </c:pt>
                <c:pt idx="5084">
                  <c:v>40745</c:v>
                </c:pt>
                <c:pt idx="5085">
                  <c:v>40746</c:v>
                </c:pt>
                <c:pt idx="5086">
                  <c:v>40747</c:v>
                </c:pt>
                <c:pt idx="5087">
                  <c:v>40748</c:v>
                </c:pt>
                <c:pt idx="5088">
                  <c:v>40749</c:v>
                </c:pt>
                <c:pt idx="5089">
                  <c:v>40750</c:v>
                </c:pt>
                <c:pt idx="5090">
                  <c:v>40751</c:v>
                </c:pt>
                <c:pt idx="5091">
                  <c:v>40752</c:v>
                </c:pt>
                <c:pt idx="5092">
                  <c:v>40753</c:v>
                </c:pt>
                <c:pt idx="5093">
                  <c:v>40754</c:v>
                </c:pt>
                <c:pt idx="5094">
                  <c:v>40755</c:v>
                </c:pt>
                <c:pt idx="5095">
                  <c:v>40756</c:v>
                </c:pt>
                <c:pt idx="5096">
                  <c:v>40757</c:v>
                </c:pt>
                <c:pt idx="5097">
                  <c:v>40758</c:v>
                </c:pt>
                <c:pt idx="5098">
                  <c:v>40759</c:v>
                </c:pt>
                <c:pt idx="5099">
                  <c:v>40760</c:v>
                </c:pt>
                <c:pt idx="5100">
                  <c:v>40761</c:v>
                </c:pt>
                <c:pt idx="5101">
                  <c:v>40762</c:v>
                </c:pt>
                <c:pt idx="5102">
                  <c:v>40763</c:v>
                </c:pt>
                <c:pt idx="5103">
                  <c:v>40764</c:v>
                </c:pt>
                <c:pt idx="5104">
                  <c:v>40765</c:v>
                </c:pt>
                <c:pt idx="5105">
                  <c:v>40766</c:v>
                </c:pt>
                <c:pt idx="5106">
                  <c:v>40767</c:v>
                </c:pt>
                <c:pt idx="5107">
                  <c:v>40768</c:v>
                </c:pt>
                <c:pt idx="5108">
                  <c:v>40769</c:v>
                </c:pt>
                <c:pt idx="5109">
                  <c:v>40770</c:v>
                </c:pt>
                <c:pt idx="5110">
                  <c:v>40771</c:v>
                </c:pt>
                <c:pt idx="5111">
                  <c:v>40772</c:v>
                </c:pt>
                <c:pt idx="5112">
                  <c:v>40773</c:v>
                </c:pt>
                <c:pt idx="5113">
                  <c:v>40774</c:v>
                </c:pt>
                <c:pt idx="5114">
                  <c:v>40775</c:v>
                </c:pt>
                <c:pt idx="5115">
                  <c:v>40776</c:v>
                </c:pt>
                <c:pt idx="5116">
                  <c:v>40777</c:v>
                </c:pt>
                <c:pt idx="5117">
                  <c:v>40778</c:v>
                </c:pt>
                <c:pt idx="5118">
                  <c:v>40779</c:v>
                </c:pt>
                <c:pt idx="5119">
                  <c:v>40780</c:v>
                </c:pt>
                <c:pt idx="5120">
                  <c:v>40781</c:v>
                </c:pt>
                <c:pt idx="5121">
                  <c:v>40782</c:v>
                </c:pt>
                <c:pt idx="5122">
                  <c:v>40783</c:v>
                </c:pt>
                <c:pt idx="5123">
                  <c:v>40784</c:v>
                </c:pt>
                <c:pt idx="5124">
                  <c:v>40785</c:v>
                </c:pt>
                <c:pt idx="5125">
                  <c:v>40786</c:v>
                </c:pt>
                <c:pt idx="5126">
                  <c:v>40787</c:v>
                </c:pt>
                <c:pt idx="5127">
                  <c:v>40788</c:v>
                </c:pt>
                <c:pt idx="5128">
                  <c:v>40789</c:v>
                </c:pt>
                <c:pt idx="5129">
                  <c:v>40790</c:v>
                </c:pt>
                <c:pt idx="5130">
                  <c:v>40791</c:v>
                </c:pt>
                <c:pt idx="5131">
                  <c:v>40792</c:v>
                </c:pt>
                <c:pt idx="5132">
                  <c:v>40793</c:v>
                </c:pt>
                <c:pt idx="5133">
                  <c:v>40794</c:v>
                </c:pt>
                <c:pt idx="5134">
                  <c:v>40795</c:v>
                </c:pt>
                <c:pt idx="5135">
                  <c:v>40796</c:v>
                </c:pt>
                <c:pt idx="5136">
                  <c:v>40797</c:v>
                </c:pt>
                <c:pt idx="5137">
                  <c:v>40798</c:v>
                </c:pt>
                <c:pt idx="5138">
                  <c:v>40799</c:v>
                </c:pt>
                <c:pt idx="5139">
                  <c:v>40800</c:v>
                </c:pt>
                <c:pt idx="5140">
                  <c:v>40801</c:v>
                </c:pt>
                <c:pt idx="5141">
                  <c:v>40802</c:v>
                </c:pt>
                <c:pt idx="5142">
                  <c:v>40803</c:v>
                </c:pt>
                <c:pt idx="5143">
                  <c:v>40804</c:v>
                </c:pt>
                <c:pt idx="5144">
                  <c:v>40805</c:v>
                </c:pt>
                <c:pt idx="5145">
                  <c:v>40806</c:v>
                </c:pt>
                <c:pt idx="5146">
                  <c:v>40807</c:v>
                </c:pt>
                <c:pt idx="5147">
                  <c:v>40808</c:v>
                </c:pt>
                <c:pt idx="5148">
                  <c:v>40809</c:v>
                </c:pt>
                <c:pt idx="5149">
                  <c:v>40810</c:v>
                </c:pt>
                <c:pt idx="5150">
                  <c:v>40811</c:v>
                </c:pt>
                <c:pt idx="5151">
                  <c:v>40812</c:v>
                </c:pt>
                <c:pt idx="5152">
                  <c:v>40813</c:v>
                </c:pt>
                <c:pt idx="5153">
                  <c:v>40814</c:v>
                </c:pt>
                <c:pt idx="5154">
                  <c:v>40815</c:v>
                </c:pt>
                <c:pt idx="5155">
                  <c:v>40816</c:v>
                </c:pt>
                <c:pt idx="5156">
                  <c:v>40817</c:v>
                </c:pt>
                <c:pt idx="5157">
                  <c:v>40818</c:v>
                </c:pt>
                <c:pt idx="5158">
                  <c:v>40819</c:v>
                </c:pt>
                <c:pt idx="5159">
                  <c:v>40820</c:v>
                </c:pt>
                <c:pt idx="5160">
                  <c:v>40821</c:v>
                </c:pt>
                <c:pt idx="5161">
                  <c:v>40822</c:v>
                </c:pt>
                <c:pt idx="5162">
                  <c:v>40823</c:v>
                </c:pt>
                <c:pt idx="5163">
                  <c:v>40824</c:v>
                </c:pt>
                <c:pt idx="5164">
                  <c:v>40825</c:v>
                </c:pt>
                <c:pt idx="5165">
                  <c:v>40826</c:v>
                </c:pt>
                <c:pt idx="5166">
                  <c:v>40827</c:v>
                </c:pt>
                <c:pt idx="5167">
                  <c:v>40828</c:v>
                </c:pt>
                <c:pt idx="5168">
                  <c:v>40829</c:v>
                </c:pt>
                <c:pt idx="5169">
                  <c:v>40830</c:v>
                </c:pt>
                <c:pt idx="5170">
                  <c:v>40831</c:v>
                </c:pt>
                <c:pt idx="5171">
                  <c:v>40832</c:v>
                </c:pt>
                <c:pt idx="5172">
                  <c:v>40833</c:v>
                </c:pt>
                <c:pt idx="5173">
                  <c:v>40834</c:v>
                </c:pt>
                <c:pt idx="5174">
                  <c:v>40835</c:v>
                </c:pt>
                <c:pt idx="5175">
                  <c:v>40836</c:v>
                </c:pt>
                <c:pt idx="5176">
                  <c:v>40837</c:v>
                </c:pt>
                <c:pt idx="5177">
                  <c:v>40838</c:v>
                </c:pt>
                <c:pt idx="5178">
                  <c:v>40839</c:v>
                </c:pt>
                <c:pt idx="5179">
                  <c:v>40840</c:v>
                </c:pt>
                <c:pt idx="5180">
                  <c:v>40841</c:v>
                </c:pt>
                <c:pt idx="5181">
                  <c:v>40842</c:v>
                </c:pt>
                <c:pt idx="5182">
                  <c:v>40843</c:v>
                </c:pt>
                <c:pt idx="5183">
                  <c:v>40844</c:v>
                </c:pt>
                <c:pt idx="5184">
                  <c:v>40845</c:v>
                </c:pt>
                <c:pt idx="5185">
                  <c:v>40846</c:v>
                </c:pt>
                <c:pt idx="5186">
                  <c:v>40847</c:v>
                </c:pt>
                <c:pt idx="5187">
                  <c:v>40848</c:v>
                </c:pt>
                <c:pt idx="5188">
                  <c:v>40849</c:v>
                </c:pt>
                <c:pt idx="5189">
                  <c:v>40850</c:v>
                </c:pt>
                <c:pt idx="5190">
                  <c:v>40851</c:v>
                </c:pt>
                <c:pt idx="5191">
                  <c:v>40852</c:v>
                </c:pt>
                <c:pt idx="5192">
                  <c:v>40853</c:v>
                </c:pt>
                <c:pt idx="5193">
                  <c:v>40854</c:v>
                </c:pt>
                <c:pt idx="5194">
                  <c:v>40855</c:v>
                </c:pt>
                <c:pt idx="5195">
                  <c:v>40856</c:v>
                </c:pt>
                <c:pt idx="5196">
                  <c:v>40857</c:v>
                </c:pt>
                <c:pt idx="5197">
                  <c:v>40858</c:v>
                </c:pt>
                <c:pt idx="5198">
                  <c:v>40859</c:v>
                </c:pt>
                <c:pt idx="5199">
                  <c:v>40860</c:v>
                </c:pt>
                <c:pt idx="5200">
                  <c:v>40861</c:v>
                </c:pt>
                <c:pt idx="5201">
                  <c:v>40862</c:v>
                </c:pt>
                <c:pt idx="5202">
                  <c:v>40863</c:v>
                </c:pt>
                <c:pt idx="5203">
                  <c:v>40864</c:v>
                </c:pt>
                <c:pt idx="5204">
                  <c:v>40865</c:v>
                </c:pt>
                <c:pt idx="5205">
                  <c:v>40866</c:v>
                </c:pt>
                <c:pt idx="5206">
                  <c:v>40867</c:v>
                </c:pt>
                <c:pt idx="5207">
                  <c:v>40868</c:v>
                </c:pt>
                <c:pt idx="5208">
                  <c:v>40869</c:v>
                </c:pt>
                <c:pt idx="5209">
                  <c:v>40870</c:v>
                </c:pt>
                <c:pt idx="5210">
                  <c:v>40871</c:v>
                </c:pt>
                <c:pt idx="5211">
                  <c:v>40872</c:v>
                </c:pt>
                <c:pt idx="5212">
                  <c:v>40873</c:v>
                </c:pt>
                <c:pt idx="5213">
                  <c:v>40874</c:v>
                </c:pt>
                <c:pt idx="5214">
                  <c:v>40875</c:v>
                </c:pt>
                <c:pt idx="5215">
                  <c:v>40876</c:v>
                </c:pt>
                <c:pt idx="5216">
                  <c:v>40877</c:v>
                </c:pt>
                <c:pt idx="5217">
                  <c:v>40878</c:v>
                </c:pt>
                <c:pt idx="5218">
                  <c:v>40879</c:v>
                </c:pt>
                <c:pt idx="5219">
                  <c:v>40880</c:v>
                </c:pt>
                <c:pt idx="5220">
                  <c:v>40881</c:v>
                </c:pt>
                <c:pt idx="5221">
                  <c:v>40882</c:v>
                </c:pt>
                <c:pt idx="5222">
                  <c:v>40883</c:v>
                </c:pt>
                <c:pt idx="5223">
                  <c:v>40884</c:v>
                </c:pt>
                <c:pt idx="5224">
                  <c:v>40885</c:v>
                </c:pt>
                <c:pt idx="5225">
                  <c:v>40886</c:v>
                </c:pt>
                <c:pt idx="5226">
                  <c:v>40887</c:v>
                </c:pt>
                <c:pt idx="5227">
                  <c:v>40888</c:v>
                </c:pt>
                <c:pt idx="5228">
                  <c:v>40889</c:v>
                </c:pt>
                <c:pt idx="5229">
                  <c:v>40890</c:v>
                </c:pt>
                <c:pt idx="5230">
                  <c:v>40891</c:v>
                </c:pt>
                <c:pt idx="5231">
                  <c:v>40892</c:v>
                </c:pt>
                <c:pt idx="5232">
                  <c:v>40893</c:v>
                </c:pt>
                <c:pt idx="5233">
                  <c:v>40894</c:v>
                </c:pt>
                <c:pt idx="5234">
                  <c:v>40895</c:v>
                </c:pt>
                <c:pt idx="5235">
                  <c:v>40896</c:v>
                </c:pt>
                <c:pt idx="5236">
                  <c:v>40897</c:v>
                </c:pt>
                <c:pt idx="5237">
                  <c:v>40898</c:v>
                </c:pt>
                <c:pt idx="5238">
                  <c:v>40899</c:v>
                </c:pt>
                <c:pt idx="5239">
                  <c:v>40900</c:v>
                </c:pt>
                <c:pt idx="5240">
                  <c:v>40901</c:v>
                </c:pt>
                <c:pt idx="5241">
                  <c:v>40902</c:v>
                </c:pt>
                <c:pt idx="5242">
                  <c:v>40903</c:v>
                </c:pt>
                <c:pt idx="5243">
                  <c:v>40904</c:v>
                </c:pt>
                <c:pt idx="5244">
                  <c:v>40905</c:v>
                </c:pt>
                <c:pt idx="5245">
                  <c:v>40906</c:v>
                </c:pt>
                <c:pt idx="5246">
                  <c:v>40907</c:v>
                </c:pt>
                <c:pt idx="5247">
                  <c:v>40908</c:v>
                </c:pt>
                <c:pt idx="5248">
                  <c:v>40909</c:v>
                </c:pt>
                <c:pt idx="5249">
                  <c:v>40910</c:v>
                </c:pt>
                <c:pt idx="5250">
                  <c:v>40911</c:v>
                </c:pt>
                <c:pt idx="5251">
                  <c:v>40912</c:v>
                </c:pt>
                <c:pt idx="5252">
                  <c:v>40913</c:v>
                </c:pt>
                <c:pt idx="5253">
                  <c:v>40914</c:v>
                </c:pt>
                <c:pt idx="5254">
                  <c:v>40915</c:v>
                </c:pt>
                <c:pt idx="5255">
                  <c:v>40916</c:v>
                </c:pt>
                <c:pt idx="5256">
                  <c:v>40917</c:v>
                </c:pt>
                <c:pt idx="5257">
                  <c:v>40918</c:v>
                </c:pt>
                <c:pt idx="5258">
                  <c:v>40919</c:v>
                </c:pt>
                <c:pt idx="5259">
                  <c:v>40920</c:v>
                </c:pt>
                <c:pt idx="5260">
                  <c:v>40921</c:v>
                </c:pt>
                <c:pt idx="5261">
                  <c:v>40922</c:v>
                </c:pt>
                <c:pt idx="5262">
                  <c:v>40923</c:v>
                </c:pt>
                <c:pt idx="5263">
                  <c:v>40924</c:v>
                </c:pt>
                <c:pt idx="5264">
                  <c:v>40925</c:v>
                </c:pt>
                <c:pt idx="5265">
                  <c:v>40926</c:v>
                </c:pt>
                <c:pt idx="5266">
                  <c:v>40927</c:v>
                </c:pt>
                <c:pt idx="5267">
                  <c:v>40928</c:v>
                </c:pt>
                <c:pt idx="5268">
                  <c:v>40929</c:v>
                </c:pt>
                <c:pt idx="5269">
                  <c:v>40930</c:v>
                </c:pt>
                <c:pt idx="5270">
                  <c:v>40931</c:v>
                </c:pt>
                <c:pt idx="5271">
                  <c:v>40932</c:v>
                </c:pt>
                <c:pt idx="5272">
                  <c:v>40933</c:v>
                </c:pt>
                <c:pt idx="5273">
                  <c:v>40934</c:v>
                </c:pt>
                <c:pt idx="5274">
                  <c:v>40935</c:v>
                </c:pt>
                <c:pt idx="5275">
                  <c:v>40936</c:v>
                </c:pt>
                <c:pt idx="5276">
                  <c:v>40937</c:v>
                </c:pt>
                <c:pt idx="5277">
                  <c:v>40938</c:v>
                </c:pt>
                <c:pt idx="5278">
                  <c:v>40939</c:v>
                </c:pt>
                <c:pt idx="5279">
                  <c:v>40940</c:v>
                </c:pt>
                <c:pt idx="5280">
                  <c:v>40941</c:v>
                </c:pt>
                <c:pt idx="5281">
                  <c:v>40942</c:v>
                </c:pt>
                <c:pt idx="5282">
                  <c:v>40943</c:v>
                </c:pt>
                <c:pt idx="5283">
                  <c:v>40944</c:v>
                </c:pt>
                <c:pt idx="5284">
                  <c:v>40945</c:v>
                </c:pt>
                <c:pt idx="5285">
                  <c:v>40946</c:v>
                </c:pt>
                <c:pt idx="5286">
                  <c:v>40947</c:v>
                </c:pt>
                <c:pt idx="5287">
                  <c:v>40948</c:v>
                </c:pt>
                <c:pt idx="5288">
                  <c:v>40949</c:v>
                </c:pt>
                <c:pt idx="5289">
                  <c:v>40950</c:v>
                </c:pt>
                <c:pt idx="5290">
                  <c:v>40951</c:v>
                </c:pt>
                <c:pt idx="5291">
                  <c:v>40952</c:v>
                </c:pt>
                <c:pt idx="5292">
                  <c:v>40953</c:v>
                </c:pt>
                <c:pt idx="5293">
                  <c:v>40954</c:v>
                </c:pt>
                <c:pt idx="5294">
                  <c:v>40955</c:v>
                </c:pt>
                <c:pt idx="5295">
                  <c:v>40956</c:v>
                </c:pt>
                <c:pt idx="5296">
                  <c:v>40957</c:v>
                </c:pt>
                <c:pt idx="5297">
                  <c:v>40958</c:v>
                </c:pt>
                <c:pt idx="5298">
                  <c:v>40959</c:v>
                </c:pt>
                <c:pt idx="5299">
                  <c:v>40960</c:v>
                </c:pt>
                <c:pt idx="5300">
                  <c:v>40961</c:v>
                </c:pt>
                <c:pt idx="5301">
                  <c:v>40962</c:v>
                </c:pt>
                <c:pt idx="5302">
                  <c:v>40963</c:v>
                </c:pt>
                <c:pt idx="5303">
                  <c:v>40964</c:v>
                </c:pt>
                <c:pt idx="5304">
                  <c:v>40965</c:v>
                </c:pt>
                <c:pt idx="5305">
                  <c:v>40966</c:v>
                </c:pt>
                <c:pt idx="5306">
                  <c:v>40967</c:v>
                </c:pt>
                <c:pt idx="5307">
                  <c:v>40968</c:v>
                </c:pt>
                <c:pt idx="5308">
                  <c:v>40969</c:v>
                </c:pt>
                <c:pt idx="5309">
                  <c:v>40970</c:v>
                </c:pt>
                <c:pt idx="5310">
                  <c:v>40971</c:v>
                </c:pt>
                <c:pt idx="5311">
                  <c:v>40972</c:v>
                </c:pt>
                <c:pt idx="5312">
                  <c:v>40973</c:v>
                </c:pt>
                <c:pt idx="5313">
                  <c:v>40974</c:v>
                </c:pt>
                <c:pt idx="5314">
                  <c:v>40975</c:v>
                </c:pt>
                <c:pt idx="5315">
                  <c:v>40976</c:v>
                </c:pt>
                <c:pt idx="5316">
                  <c:v>40977</c:v>
                </c:pt>
                <c:pt idx="5317">
                  <c:v>40978</c:v>
                </c:pt>
                <c:pt idx="5318">
                  <c:v>40979</c:v>
                </c:pt>
                <c:pt idx="5319">
                  <c:v>40980</c:v>
                </c:pt>
                <c:pt idx="5320">
                  <c:v>40981</c:v>
                </c:pt>
                <c:pt idx="5321">
                  <c:v>40982</c:v>
                </c:pt>
                <c:pt idx="5322">
                  <c:v>40983</c:v>
                </c:pt>
                <c:pt idx="5323">
                  <c:v>40984</c:v>
                </c:pt>
                <c:pt idx="5324">
                  <c:v>40985</c:v>
                </c:pt>
                <c:pt idx="5325">
                  <c:v>40986</c:v>
                </c:pt>
                <c:pt idx="5326">
                  <c:v>40987</c:v>
                </c:pt>
                <c:pt idx="5327">
                  <c:v>40988</c:v>
                </c:pt>
                <c:pt idx="5328">
                  <c:v>40989</c:v>
                </c:pt>
                <c:pt idx="5329">
                  <c:v>40990</c:v>
                </c:pt>
                <c:pt idx="5330">
                  <c:v>40991</c:v>
                </c:pt>
                <c:pt idx="5331">
                  <c:v>40992</c:v>
                </c:pt>
                <c:pt idx="5332">
                  <c:v>40993</c:v>
                </c:pt>
                <c:pt idx="5333">
                  <c:v>40994</c:v>
                </c:pt>
                <c:pt idx="5334">
                  <c:v>40995</c:v>
                </c:pt>
                <c:pt idx="5335">
                  <c:v>40996</c:v>
                </c:pt>
                <c:pt idx="5336">
                  <c:v>40997</c:v>
                </c:pt>
                <c:pt idx="5337">
                  <c:v>40998</c:v>
                </c:pt>
                <c:pt idx="5338">
                  <c:v>40999</c:v>
                </c:pt>
                <c:pt idx="5339">
                  <c:v>41000</c:v>
                </c:pt>
                <c:pt idx="5340">
                  <c:v>41001</c:v>
                </c:pt>
                <c:pt idx="5341">
                  <c:v>41002</c:v>
                </c:pt>
                <c:pt idx="5342">
                  <c:v>41003</c:v>
                </c:pt>
                <c:pt idx="5343">
                  <c:v>41004</c:v>
                </c:pt>
                <c:pt idx="5344">
                  <c:v>41005</c:v>
                </c:pt>
                <c:pt idx="5345">
                  <c:v>41006</c:v>
                </c:pt>
                <c:pt idx="5346">
                  <c:v>41007</c:v>
                </c:pt>
                <c:pt idx="5347">
                  <c:v>41008</c:v>
                </c:pt>
                <c:pt idx="5348">
                  <c:v>41009</c:v>
                </c:pt>
                <c:pt idx="5349">
                  <c:v>41010</c:v>
                </c:pt>
                <c:pt idx="5350">
                  <c:v>41011</c:v>
                </c:pt>
                <c:pt idx="5351">
                  <c:v>41012</c:v>
                </c:pt>
                <c:pt idx="5352">
                  <c:v>41013</c:v>
                </c:pt>
                <c:pt idx="5353">
                  <c:v>41014</c:v>
                </c:pt>
                <c:pt idx="5354">
                  <c:v>41015</c:v>
                </c:pt>
                <c:pt idx="5355">
                  <c:v>41016</c:v>
                </c:pt>
                <c:pt idx="5356">
                  <c:v>41017</c:v>
                </c:pt>
                <c:pt idx="5357">
                  <c:v>41018</c:v>
                </c:pt>
                <c:pt idx="5358">
                  <c:v>41019</c:v>
                </c:pt>
                <c:pt idx="5359">
                  <c:v>41020</c:v>
                </c:pt>
                <c:pt idx="5360">
                  <c:v>41021</c:v>
                </c:pt>
                <c:pt idx="5361">
                  <c:v>41022</c:v>
                </c:pt>
                <c:pt idx="5362">
                  <c:v>41023</c:v>
                </c:pt>
                <c:pt idx="5363">
                  <c:v>41024</c:v>
                </c:pt>
                <c:pt idx="5364">
                  <c:v>41025</c:v>
                </c:pt>
                <c:pt idx="5365">
                  <c:v>41026</c:v>
                </c:pt>
                <c:pt idx="5366">
                  <c:v>41027</c:v>
                </c:pt>
                <c:pt idx="5367">
                  <c:v>41028</c:v>
                </c:pt>
                <c:pt idx="5368">
                  <c:v>41029</c:v>
                </c:pt>
                <c:pt idx="5369">
                  <c:v>41030</c:v>
                </c:pt>
                <c:pt idx="5370">
                  <c:v>41031</c:v>
                </c:pt>
                <c:pt idx="5371">
                  <c:v>41032</c:v>
                </c:pt>
                <c:pt idx="5372">
                  <c:v>41033</c:v>
                </c:pt>
                <c:pt idx="5373">
                  <c:v>41034</c:v>
                </c:pt>
                <c:pt idx="5374">
                  <c:v>41035</c:v>
                </c:pt>
                <c:pt idx="5375">
                  <c:v>41036</c:v>
                </c:pt>
                <c:pt idx="5376">
                  <c:v>41037</c:v>
                </c:pt>
                <c:pt idx="5377">
                  <c:v>41038</c:v>
                </c:pt>
                <c:pt idx="5378">
                  <c:v>41039</c:v>
                </c:pt>
                <c:pt idx="5379">
                  <c:v>41040</c:v>
                </c:pt>
                <c:pt idx="5380">
                  <c:v>41041</c:v>
                </c:pt>
                <c:pt idx="5381">
                  <c:v>41042</c:v>
                </c:pt>
                <c:pt idx="5382">
                  <c:v>41043</c:v>
                </c:pt>
                <c:pt idx="5383">
                  <c:v>41044</c:v>
                </c:pt>
                <c:pt idx="5384">
                  <c:v>41045</c:v>
                </c:pt>
                <c:pt idx="5385">
                  <c:v>41046</c:v>
                </c:pt>
                <c:pt idx="5386">
                  <c:v>41047</c:v>
                </c:pt>
                <c:pt idx="5387">
                  <c:v>41048</c:v>
                </c:pt>
                <c:pt idx="5388">
                  <c:v>41049</c:v>
                </c:pt>
                <c:pt idx="5389">
                  <c:v>41050</c:v>
                </c:pt>
                <c:pt idx="5390">
                  <c:v>41051</c:v>
                </c:pt>
                <c:pt idx="5391">
                  <c:v>41052</c:v>
                </c:pt>
                <c:pt idx="5392">
                  <c:v>41053</c:v>
                </c:pt>
                <c:pt idx="5393">
                  <c:v>41054</c:v>
                </c:pt>
                <c:pt idx="5394">
                  <c:v>41055</c:v>
                </c:pt>
                <c:pt idx="5395">
                  <c:v>41056</c:v>
                </c:pt>
                <c:pt idx="5396">
                  <c:v>41057</c:v>
                </c:pt>
                <c:pt idx="5397">
                  <c:v>41058</c:v>
                </c:pt>
                <c:pt idx="5398">
                  <c:v>41059</c:v>
                </c:pt>
                <c:pt idx="5399">
                  <c:v>41060</c:v>
                </c:pt>
                <c:pt idx="5400">
                  <c:v>41061</c:v>
                </c:pt>
                <c:pt idx="5401">
                  <c:v>41062</c:v>
                </c:pt>
                <c:pt idx="5402">
                  <c:v>41063</c:v>
                </c:pt>
                <c:pt idx="5403">
                  <c:v>41064</c:v>
                </c:pt>
                <c:pt idx="5404">
                  <c:v>41065</c:v>
                </c:pt>
                <c:pt idx="5405">
                  <c:v>41066</c:v>
                </c:pt>
                <c:pt idx="5406">
                  <c:v>41067</c:v>
                </c:pt>
                <c:pt idx="5407">
                  <c:v>41068</c:v>
                </c:pt>
                <c:pt idx="5408">
                  <c:v>41069</c:v>
                </c:pt>
                <c:pt idx="5409">
                  <c:v>41070</c:v>
                </c:pt>
                <c:pt idx="5410">
                  <c:v>41071</c:v>
                </c:pt>
                <c:pt idx="5411">
                  <c:v>41072</c:v>
                </c:pt>
                <c:pt idx="5412">
                  <c:v>41073</c:v>
                </c:pt>
                <c:pt idx="5413">
                  <c:v>41074</c:v>
                </c:pt>
                <c:pt idx="5414">
                  <c:v>41075</c:v>
                </c:pt>
                <c:pt idx="5415">
                  <c:v>41076</c:v>
                </c:pt>
                <c:pt idx="5416">
                  <c:v>41077</c:v>
                </c:pt>
                <c:pt idx="5417">
                  <c:v>41078</c:v>
                </c:pt>
                <c:pt idx="5418">
                  <c:v>41079</c:v>
                </c:pt>
                <c:pt idx="5419">
                  <c:v>41080</c:v>
                </c:pt>
                <c:pt idx="5420">
                  <c:v>41081</c:v>
                </c:pt>
                <c:pt idx="5421">
                  <c:v>41082</c:v>
                </c:pt>
                <c:pt idx="5422">
                  <c:v>41083</c:v>
                </c:pt>
                <c:pt idx="5423">
                  <c:v>41084</c:v>
                </c:pt>
                <c:pt idx="5424">
                  <c:v>41085</c:v>
                </c:pt>
                <c:pt idx="5425">
                  <c:v>41086</c:v>
                </c:pt>
                <c:pt idx="5426">
                  <c:v>41087</c:v>
                </c:pt>
                <c:pt idx="5427">
                  <c:v>41088</c:v>
                </c:pt>
                <c:pt idx="5428">
                  <c:v>41089</c:v>
                </c:pt>
                <c:pt idx="5429">
                  <c:v>41090</c:v>
                </c:pt>
                <c:pt idx="5430">
                  <c:v>41091</c:v>
                </c:pt>
                <c:pt idx="5431">
                  <c:v>41092</c:v>
                </c:pt>
                <c:pt idx="5432">
                  <c:v>41093</c:v>
                </c:pt>
                <c:pt idx="5433">
                  <c:v>41094</c:v>
                </c:pt>
                <c:pt idx="5434">
                  <c:v>41095</c:v>
                </c:pt>
                <c:pt idx="5435">
                  <c:v>41096</c:v>
                </c:pt>
                <c:pt idx="5436">
                  <c:v>41097</c:v>
                </c:pt>
                <c:pt idx="5437">
                  <c:v>41098</c:v>
                </c:pt>
                <c:pt idx="5438">
                  <c:v>41099</c:v>
                </c:pt>
                <c:pt idx="5439">
                  <c:v>41100</c:v>
                </c:pt>
                <c:pt idx="5440">
                  <c:v>41101</c:v>
                </c:pt>
                <c:pt idx="5441">
                  <c:v>41102</c:v>
                </c:pt>
                <c:pt idx="5442">
                  <c:v>41103</c:v>
                </c:pt>
                <c:pt idx="5443">
                  <c:v>41104</c:v>
                </c:pt>
                <c:pt idx="5444">
                  <c:v>41105</c:v>
                </c:pt>
                <c:pt idx="5445">
                  <c:v>41106</c:v>
                </c:pt>
                <c:pt idx="5446">
                  <c:v>41107</c:v>
                </c:pt>
                <c:pt idx="5447">
                  <c:v>41108</c:v>
                </c:pt>
                <c:pt idx="5448">
                  <c:v>41109</c:v>
                </c:pt>
                <c:pt idx="5449">
                  <c:v>41110</c:v>
                </c:pt>
                <c:pt idx="5450">
                  <c:v>41111</c:v>
                </c:pt>
                <c:pt idx="5451">
                  <c:v>41112</c:v>
                </c:pt>
                <c:pt idx="5452">
                  <c:v>41113</c:v>
                </c:pt>
                <c:pt idx="5453">
                  <c:v>41114</c:v>
                </c:pt>
                <c:pt idx="5454">
                  <c:v>41115</c:v>
                </c:pt>
                <c:pt idx="5455">
                  <c:v>41116</c:v>
                </c:pt>
                <c:pt idx="5456">
                  <c:v>41117</c:v>
                </c:pt>
                <c:pt idx="5457">
                  <c:v>41118</c:v>
                </c:pt>
                <c:pt idx="5458">
                  <c:v>41119</c:v>
                </c:pt>
                <c:pt idx="5459">
                  <c:v>41120</c:v>
                </c:pt>
                <c:pt idx="5460">
                  <c:v>41121</c:v>
                </c:pt>
                <c:pt idx="5461">
                  <c:v>41122</c:v>
                </c:pt>
                <c:pt idx="5462">
                  <c:v>41123</c:v>
                </c:pt>
                <c:pt idx="5463">
                  <c:v>41124</c:v>
                </c:pt>
                <c:pt idx="5464">
                  <c:v>41125</c:v>
                </c:pt>
                <c:pt idx="5465">
                  <c:v>41126</c:v>
                </c:pt>
                <c:pt idx="5466">
                  <c:v>41127</c:v>
                </c:pt>
                <c:pt idx="5467">
                  <c:v>41128</c:v>
                </c:pt>
                <c:pt idx="5468">
                  <c:v>41129</c:v>
                </c:pt>
                <c:pt idx="5469">
                  <c:v>41130</c:v>
                </c:pt>
                <c:pt idx="5470">
                  <c:v>41131</c:v>
                </c:pt>
                <c:pt idx="5471">
                  <c:v>41132</c:v>
                </c:pt>
                <c:pt idx="5472">
                  <c:v>41133</c:v>
                </c:pt>
                <c:pt idx="5473">
                  <c:v>41134</c:v>
                </c:pt>
                <c:pt idx="5474">
                  <c:v>41135</c:v>
                </c:pt>
                <c:pt idx="5475">
                  <c:v>41136</c:v>
                </c:pt>
                <c:pt idx="5476">
                  <c:v>41137</c:v>
                </c:pt>
                <c:pt idx="5477">
                  <c:v>41138</c:v>
                </c:pt>
                <c:pt idx="5478">
                  <c:v>41139</c:v>
                </c:pt>
                <c:pt idx="5479">
                  <c:v>41140</c:v>
                </c:pt>
                <c:pt idx="5480">
                  <c:v>41141</c:v>
                </c:pt>
                <c:pt idx="5481">
                  <c:v>41142</c:v>
                </c:pt>
                <c:pt idx="5482">
                  <c:v>41143</c:v>
                </c:pt>
                <c:pt idx="5483">
                  <c:v>41144</c:v>
                </c:pt>
                <c:pt idx="5484">
                  <c:v>41145</c:v>
                </c:pt>
                <c:pt idx="5485">
                  <c:v>41146</c:v>
                </c:pt>
                <c:pt idx="5486">
                  <c:v>41147</c:v>
                </c:pt>
                <c:pt idx="5487">
                  <c:v>41148</c:v>
                </c:pt>
                <c:pt idx="5488">
                  <c:v>41149</c:v>
                </c:pt>
                <c:pt idx="5489">
                  <c:v>41150</c:v>
                </c:pt>
                <c:pt idx="5490">
                  <c:v>41151</c:v>
                </c:pt>
                <c:pt idx="5491">
                  <c:v>41152</c:v>
                </c:pt>
                <c:pt idx="5492">
                  <c:v>41153</c:v>
                </c:pt>
                <c:pt idx="5493">
                  <c:v>41154</c:v>
                </c:pt>
                <c:pt idx="5494">
                  <c:v>41155</c:v>
                </c:pt>
                <c:pt idx="5495">
                  <c:v>41156</c:v>
                </c:pt>
                <c:pt idx="5496">
                  <c:v>41157</c:v>
                </c:pt>
                <c:pt idx="5497">
                  <c:v>41158</c:v>
                </c:pt>
                <c:pt idx="5498">
                  <c:v>41159</c:v>
                </c:pt>
                <c:pt idx="5499">
                  <c:v>41160</c:v>
                </c:pt>
                <c:pt idx="5500">
                  <c:v>41161</c:v>
                </c:pt>
                <c:pt idx="5501">
                  <c:v>41162</c:v>
                </c:pt>
                <c:pt idx="5502">
                  <c:v>41163</c:v>
                </c:pt>
                <c:pt idx="5503">
                  <c:v>41164</c:v>
                </c:pt>
                <c:pt idx="5504">
                  <c:v>41165</c:v>
                </c:pt>
                <c:pt idx="5505">
                  <c:v>41166</c:v>
                </c:pt>
                <c:pt idx="5506">
                  <c:v>41167</c:v>
                </c:pt>
                <c:pt idx="5507">
                  <c:v>41168</c:v>
                </c:pt>
                <c:pt idx="5508">
                  <c:v>41169</c:v>
                </c:pt>
                <c:pt idx="5509">
                  <c:v>41170</c:v>
                </c:pt>
                <c:pt idx="5510">
                  <c:v>41171</c:v>
                </c:pt>
                <c:pt idx="5511">
                  <c:v>41172</c:v>
                </c:pt>
                <c:pt idx="5512">
                  <c:v>41173</c:v>
                </c:pt>
                <c:pt idx="5513">
                  <c:v>41174</c:v>
                </c:pt>
                <c:pt idx="5514">
                  <c:v>41175</c:v>
                </c:pt>
                <c:pt idx="5515">
                  <c:v>41176</c:v>
                </c:pt>
                <c:pt idx="5516">
                  <c:v>41177</c:v>
                </c:pt>
                <c:pt idx="5517">
                  <c:v>41178</c:v>
                </c:pt>
                <c:pt idx="5518">
                  <c:v>41179</c:v>
                </c:pt>
                <c:pt idx="5519">
                  <c:v>41180</c:v>
                </c:pt>
                <c:pt idx="5520">
                  <c:v>41181</c:v>
                </c:pt>
                <c:pt idx="5521">
                  <c:v>41182</c:v>
                </c:pt>
                <c:pt idx="5522">
                  <c:v>41183</c:v>
                </c:pt>
                <c:pt idx="5523">
                  <c:v>41184</c:v>
                </c:pt>
                <c:pt idx="5524">
                  <c:v>41185</c:v>
                </c:pt>
                <c:pt idx="5525">
                  <c:v>41186</c:v>
                </c:pt>
                <c:pt idx="5526">
                  <c:v>41187</c:v>
                </c:pt>
                <c:pt idx="5527">
                  <c:v>41188</c:v>
                </c:pt>
                <c:pt idx="5528">
                  <c:v>41189</c:v>
                </c:pt>
                <c:pt idx="5529">
                  <c:v>41190</c:v>
                </c:pt>
                <c:pt idx="5530">
                  <c:v>41191</c:v>
                </c:pt>
                <c:pt idx="5531">
                  <c:v>41192</c:v>
                </c:pt>
                <c:pt idx="5532">
                  <c:v>41193</c:v>
                </c:pt>
                <c:pt idx="5533">
                  <c:v>41194</c:v>
                </c:pt>
                <c:pt idx="5534">
                  <c:v>41195</c:v>
                </c:pt>
                <c:pt idx="5535">
                  <c:v>41196</c:v>
                </c:pt>
                <c:pt idx="5536">
                  <c:v>41197</c:v>
                </c:pt>
                <c:pt idx="5537">
                  <c:v>41198</c:v>
                </c:pt>
                <c:pt idx="5538">
                  <c:v>41199</c:v>
                </c:pt>
                <c:pt idx="5539">
                  <c:v>41200</c:v>
                </c:pt>
                <c:pt idx="5540">
                  <c:v>41201</c:v>
                </c:pt>
                <c:pt idx="5541">
                  <c:v>41202</c:v>
                </c:pt>
                <c:pt idx="5542">
                  <c:v>41203</c:v>
                </c:pt>
                <c:pt idx="5543">
                  <c:v>41204</c:v>
                </c:pt>
                <c:pt idx="5544">
                  <c:v>41205</c:v>
                </c:pt>
                <c:pt idx="5545">
                  <c:v>41206</c:v>
                </c:pt>
                <c:pt idx="5546">
                  <c:v>41207</c:v>
                </c:pt>
                <c:pt idx="5547">
                  <c:v>41208</c:v>
                </c:pt>
                <c:pt idx="5548">
                  <c:v>41209</c:v>
                </c:pt>
                <c:pt idx="5549">
                  <c:v>41210</c:v>
                </c:pt>
                <c:pt idx="5550">
                  <c:v>41211</c:v>
                </c:pt>
                <c:pt idx="5551">
                  <c:v>41212</c:v>
                </c:pt>
                <c:pt idx="5552">
                  <c:v>41213</c:v>
                </c:pt>
                <c:pt idx="5553">
                  <c:v>41214</c:v>
                </c:pt>
                <c:pt idx="5554">
                  <c:v>41215</c:v>
                </c:pt>
                <c:pt idx="5555">
                  <c:v>41216</c:v>
                </c:pt>
                <c:pt idx="5556">
                  <c:v>41217</c:v>
                </c:pt>
                <c:pt idx="5557">
                  <c:v>41218</c:v>
                </c:pt>
                <c:pt idx="5558">
                  <c:v>41219</c:v>
                </c:pt>
                <c:pt idx="5559">
                  <c:v>41220</c:v>
                </c:pt>
                <c:pt idx="5560">
                  <c:v>41221</c:v>
                </c:pt>
                <c:pt idx="5561">
                  <c:v>41222</c:v>
                </c:pt>
                <c:pt idx="5562">
                  <c:v>41223</c:v>
                </c:pt>
                <c:pt idx="5563">
                  <c:v>41224</c:v>
                </c:pt>
                <c:pt idx="5564">
                  <c:v>41225</c:v>
                </c:pt>
                <c:pt idx="5565">
                  <c:v>41226</c:v>
                </c:pt>
                <c:pt idx="5566">
                  <c:v>41227</c:v>
                </c:pt>
                <c:pt idx="5567">
                  <c:v>41228</c:v>
                </c:pt>
                <c:pt idx="5568">
                  <c:v>41229</c:v>
                </c:pt>
                <c:pt idx="5569">
                  <c:v>41230</c:v>
                </c:pt>
                <c:pt idx="5570">
                  <c:v>41231</c:v>
                </c:pt>
                <c:pt idx="5571">
                  <c:v>41232</c:v>
                </c:pt>
                <c:pt idx="5572">
                  <c:v>41233</c:v>
                </c:pt>
                <c:pt idx="5573">
                  <c:v>41234</c:v>
                </c:pt>
                <c:pt idx="5574">
                  <c:v>41235</c:v>
                </c:pt>
                <c:pt idx="5575">
                  <c:v>41236</c:v>
                </c:pt>
                <c:pt idx="5576">
                  <c:v>41237</c:v>
                </c:pt>
                <c:pt idx="5577">
                  <c:v>41238</c:v>
                </c:pt>
                <c:pt idx="5578">
                  <c:v>41239</c:v>
                </c:pt>
                <c:pt idx="5579">
                  <c:v>41240</c:v>
                </c:pt>
                <c:pt idx="5580">
                  <c:v>41241</c:v>
                </c:pt>
                <c:pt idx="5581">
                  <c:v>41242</c:v>
                </c:pt>
                <c:pt idx="5582">
                  <c:v>41243</c:v>
                </c:pt>
                <c:pt idx="5583">
                  <c:v>41244</c:v>
                </c:pt>
                <c:pt idx="5584">
                  <c:v>41245</c:v>
                </c:pt>
                <c:pt idx="5585">
                  <c:v>41246</c:v>
                </c:pt>
                <c:pt idx="5586">
                  <c:v>41247</c:v>
                </c:pt>
                <c:pt idx="5587">
                  <c:v>41248</c:v>
                </c:pt>
                <c:pt idx="5588">
                  <c:v>41249</c:v>
                </c:pt>
                <c:pt idx="5589">
                  <c:v>41250</c:v>
                </c:pt>
                <c:pt idx="5590">
                  <c:v>41251</c:v>
                </c:pt>
                <c:pt idx="5591">
                  <c:v>41252</c:v>
                </c:pt>
                <c:pt idx="5592">
                  <c:v>41253</c:v>
                </c:pt>
                <c:pt idx="5593">
                  <c:v>41254</c:v>
                </c:pt>
                <c:pt idx="5594">
                  <c:v>41255</c:v>
                </c:pt>
                <c:pt idx="5595">
                  <c:v>41256</c:v>
                </c:pt>
                <c:pt idx="5596">
                  <c:v>41257</c:v>
                </c:pt>
                <c:pt idx="5597">
                  <c:v>41258</c:v>
                </c:pt>
                <c:pt idx="5598">
                  <c:v>41259</c:v>
                </c:pt>
                <c:pt idx="5599">
                  <c:v>41260</c:v>
                </c:pt>
                <c:pt idx="5600">
                  <c:v>41261</c:v>
                </c:pt>
                <c:pt idx="5601">
                  <c:v>41262</c:v>
                </c:pt>
                <c:pt idx="5602">
                  <c:v>41263</c:v>
                </c:pt>
                <c:pt idx="5603">
                  <c:v>41264</c:v>
                </c:pt>
                <c:pt idx="5604">
                  <c:v>41265</c:v>
                </c:pt>
                <c:pt idx="5605">
                  <c:v>41266</c:v>
                </c:pt>
                <c:pt idx="5606">
                  <c:v>41267</c:v>
                </c:pt>
                <c:pt idx="5607">
                  <c:v>41268</c:v>
                </c:pt>
                <c:pt idx="5608">
                  <c:v>41269</c:v>
                </c:pt>
                <c:pt idx="5609">
                  <c:v>41270</c:v>
                </c:pt>
                <c:pt idx="5610">
                  <c:v>41271</c:v>
                </c:pt>
                <c:pt idx="5611">
                  <c:v>41272</c:v>
                </c:pt>
                <c:pt idx="5612">
                  <c:v>41273</c:v>
                </c:pt>
                <c:pt idx="5613">
                  <c:v>41274</c:v>
                </c:pt>
                <c:pt idx="5614">
                  <c:v>41275</c:v>
                </c:pt>
                <c:pt idx="5615">
                  <c:v>41276</c:v>
                </c:pt>
                <c:pt idx="5616">
                  <c:v>41277</c:v>
                </c:pt>
                <c:pt idx="5617">
                  <c:v>41278</c:v>
                </c:pt>
                <c:pt idx="5618">
                  <c:v>41279</c:v>
                </c:pt>
                <c:pt idx="5619">
                  <c:v>41280</c:v>
                </c:pt>
                <c:pt idx="5620">
                  <c:v>41281</c:v>
                </c:pt>
                <c:pt idx="5621">
                  <c:v>41282</c:v>
                </c:pt>
                <c:pt idx="5622">
                  <c:v>41283</c:v>
                </c:pt>
                <c:pt idx="5623">
                  <c:v>41284</c:v>
                </c:pt>
                <c:pt idx="5624">
                  <c:v>41285</c:v>
                </c:pt>
                <c:pt idx="5625">
                  <c:v>41286</c:v>
                </c:pt>
                <c:pt idx="5626">
                  <c:v>41287</c:v>
                </c:pt>
                <c:pt idx="5627">
                  <c:v>41288</c:v>
                </c:pt>
                <c:pt idx="5628">
                  <c:v>41289</c:v>
                </c:pt>
                <c:pt idx="5629">
                  <c:v>41290</c:v>
                </c:pt>
                <c:pt idx="5630">
                  <c:v>41291</c:v>
                </c:pt>
                <c:pt idx="5631">
                  <c:v>41292</c:v>
                </c:pt>
                <c:pt idx="5632">
                  <c:v>41293</c:v>
                </c:pt>
                <c:pt idx="5633">
                  <c:v>41294</c:v>
                </c:pt>
                <c:pt idx="5634">
                  <c:v>41295</c:v>
                </c:pt>
                <c:pt idx="5635">
                  <c:v>41296</c:v>
                </c:pt>
                <c:pt idx="5636">
                  <c:v>41297</c:v>
                </c:pt>
                <c:pt idx="5637">
                  <c:v>41298</c:v>
                </c:pt>
                <c:pt idx="5638">
                  <c:v>41299</c:v>
                </c:pt>
                <c:pt idx="5639">
                  <c:v>41300</c:v>
                </c:pt>
                <c:pt idx="5640">
                  <c:v>41301</c:v>
                </c:pt>
                <c:pt idx="5641">
                  <c:v>41302</c:v>
                </c:pt>
                <c:pt idx="5642">
                  <c:v>41303</c:v>
                </c:pt>
                <c:pt idx="5643">
                  <c:v>41304</c:v>
                </c:pt>
                <c:pt idx="5644">
                  <c:v>41305</c:v>
                </c:pt>
                <c:pt idx="5645">
                  <c:v>41306</c:v>
                </c:pt>
                <c:pt idx="5646">
                  <c:v>41307</c:v>
                </c:pt>
                <c:pt idx="5647">
                  <c:v>41308</c:v>
                </c:pt>
                <c:pt idx="5648">
                  <c:v>41309</c:v>
                </c:pt>
                <c:pt idx="5649">
                  <c:v>41310</c:v>
                </c:pt>
                <c:pt idx="5650">
                  <c:v>41311</c:v>
                </c:pt>
                <c:pt idx="5651">
                  <c:v>41312</c:v>
                </c:pt>
                <c:pt idx="5652">
                  <c:v>41313</c:v>
                </c:pt>
                <c:pt idx="5653">
                  <c:v>41314</c:v>
                </c:pt>
                <c:pt idx="5654">
                  <c:v>41315</c:v>
                </c:pt>
                <c:pt idx="5655">
                  <c:v>41316</c:v>
                </c:pt>
                <c:pt idx="5656">
                  <c:v>41317</c:v>
                </c:pt>
                <c:pt idx="5657">
                  <c:v>41318</c:v>
                </c:pt>
                <c:pt idx="5658">
                  <c:v>41319</c:v>
                </c:pt>
                <c:pt idx="5659">
                  <c:v>41320</c:v>
                </c:pt>
                <c:pt idx="5660">
                  <c:v>41321</c:v>
                </c:pt>
                <c:pt idx="5661">
                  <c:v>41322</c:v>
                </c:pt>
                <c:pt idx="5662">
                  <c:v>41323</c:v>
                </c:pt>
                <c:pt idx="5663">
                  <c:v>41324</c:v>
                </c:pt>
                <c:pt idx="5664">
                  <c:v>41325</c:v>
                </c:pt>
                <c:pt idx="5665">
                  <c:v>41326</c:v>
                </c:pt>
                <c:pt idx="5666">
                  <c:v>41327</c:v>
                </c:pt>
                <c:pt idx="5667">
                  <c:v>41328</c:v>
                </c:pt>
                <c:pt idx="5668">
                  <c:v>41329</c:v>
                </c:pt>
                <c:pt idx="5669">
                  <c:v>41330</c:v>
                </c:pt>
                <c:pt idx="5670">
                  <c:v>41331</c:v>
                </c:pt>
                <c:pt idx="5671">
                  <c:v>41332</c:v>
                </c:pt>
                <c:pt idx="5672">
                  <c:v>41333</c:v>
                </c:pt>
                <c:pt idx="5673">
                  <c:v>41334</c:v>
                </c:pt>
                <c:pt idx="5674">
                  <c:v>41335</c:v>
                </c:pt>
                <c:pt idx="5675">
                  <c:v>41336</c:v>
                </c:pt>
                <c:pt idx="5676">
                  <c:v>41337</c:v>
                </c:pt>
                <c:pt idx="5677">
                  <c:v>41338</c:v>
                </c:pt>
                <c:pt idx="5678">
                  <c:v>41339</c:v>
                </c:pt>
                <c:pt idx="5679">
                  <c:v>41340</c:v>
                </c:pt>
                <c:pt idx="5680">
                  <c:v>41341</c:v>
                </c:pt>
                <c:pt idx="5681">
                  <c:v>41342</c:v>
                </c:pt>
                <c:pt idx="5682">
                  <c:v>41343</c:v>
                </c:pt>
                <c:pt idx="5683">
                  <c:v>41344</c:v>
                </c:pt>
                <c:pt idx="5684">
                  <c:v>41345</c:v>
                </c:pt>
                <c:pt idx="5685">
                  <c:v>41346</c:v>
                </c:pt>
                <c:pt idx="5686">
                  <c:v>41347</c:v>
                </c:pt>
                <c:pt idx="5687">
                  <c:v>41348</c:v>
                </c:pt>
                <c:pt idx="5688">
                  <c:v>41349</c:v>
                </c:pt>
                <c:pt idx="5689">
                  <c:v>41350</c:v>
                </c:pt>
                <c:pt idx="5690">
                  <c:v>41351</c:v>
                </c:pt>
                <c:pt idx="5691">
                  <c:v>41352</c:v>
                </c:pt>
                <c:pt idx="5692">
                  <c:v>41353</c:v>
                </c:pt>
                <c:pt idx="5693">
                  <c:v>41354</c:v>
                </c:pt>
                <c:pt idx="5694">
                  <c:v>41355</c:v>
                </c:pt>
                <c:pt idx="5695">
                  <c:v>41356</c:v>
                </c:pt>
                <c:pt idx="5696">
                  <c:v>41357</c:v>
                </c:pt>
                <c:pt idx="5697">
                  <c:v>41358</c:v>
                </c:pt>
                <c:pt idx="5698">
                  <c:v>41359</c:v>
                </c:pt>
                <c:pt idx="5699">
                  <c:v>41360</c:v>
                </c:pt>
                <c:pt idx="5700">
                  <c:v>41361</c:v>
                </c:pt>
                <c:pt idx="5701">
                  <c:v>41362</c:v>
                </c:pt>
                <c:pt idx="5702">
                  <c:v>41363</c:v>
                </c:pt>
                <c:pt idx="5703">
                  <c:v>41364</c:v>
                </c:pt>
                <c:pt idx="5704">
                  <c:v>41365</c:v>
                </c:pt>
                <c:pt idx="5705">
                  <c:v>41366</c:v>
                </c:pt>
                <c:pt idx="5706">
                  <c:v>41367</c:v>
                </c:pt>
                <c:pt idx="5707">
                  <c:v>41368</c:v>
                </c:pt>
                <c:pt idx="5708">
                  <c:v>41369</c:v>
                </c:pt>
                <c:pt idx="5709">
                  <c:v>41370</c:v>
                </c:pt>
                <c:pt idx="5710">
                  <c:v>41371</c:v>
                </c:pt>
                <c:pt idx="5711">
                  <c:v>41372</c:v>
                </c:pt>
                <c:pt idx="5712">
                  <c:v>41373</c:v>
                </c:pt>
                <c:pt idx="5713">
                  <c:v>41374</c:v>
                </c:pt>
                <c:pt idx="5714">
                  <c:v>41375</c:v>
                </c:pt>
                <c:pt idx="5715">
                  <c:v>41376</c:v>
                </c:pt>
                <c:pt idx="5716">
                  <c:v>41377</c:v>
                </c:pt>
                <c:pt idx="5717">
                  <c:v>41378</c:v>
                </c:pt>
                <c:pt idx="5718">
                  <c:v>41379</c:v>
                </c:pt>
                <c:pt idx="5719">
                  <c:v>41380</c:v>
                </c:pt>
                <c:pt idx="5720">
                  <c:v>41381</c:v>
                </c:pt>
                <c:pt idx="5721">
                  <c:v>41382</c:v>
                </c:pt>
                <c:pt idx="5722">
                  <c:v>41383</c:v>
                </c:pt>
                <c:pt idx="5723">
                  <c:v>41384</c:v>
                </c:pt>
                <c:pt idx="5724">
                  <c:v>41385</c:v>
                </c:pt>
                <c:pt idx="5725">
                  <c:v>41386</c:v>
                </c:pt>
                <c:pt idx="5726">
                  <c:v>41387</c:v>
                </c:pt>
                <c:pt idx="5727">
                  <c:v>41388</c:v>
                </c:pt>
                <c:pt idx="5728">
                  <c:v>41389</c:v>
                </c:pt>
                <c:pt idx="5729">
                  <c:v>41390</c:v>
                </c:pt>
                <c:pt idx="5730">
                  <c:v>41391</c:v>
                </c:pt>
                <c:pt idx="5731">
                  <c:v>41392</c:v>
                </c:pt>
                <c:pt idx="5732">
                  <c:v>41393</c:v>
                </c:pt>
                <c:pt idx="5733">
                  <c:v>41394</c:v>
                </c:pt>
                <c:pt idx="5734">
                  <c:v>41395</c:v>
                </c:pt>
                <c:pt idx="5735">
                  <c:v>41396</c:v>
                </c:pt>
                <c:pt idx="5736">
                  <c:v>41397</c:v>
                </c:pt>
                <c:pt idx="5737">
                  <c:v>41398</c:v>
                </c:pt>
                <c:pt idx="5738">
                  <c:v>41399</c:v>
                </c:pt>
                <c:pt idx="5739">
                  <c:v>41400</c:v>
                </c:pt>
                <c:pt idx="5740">
                  <c:v>41401</c:v>
                </c:pt>
                <c:pt idx="5741">
                  <c:v>41402</c:v>
                </c:pt>
                <c:pt idx="5742">
                  <c:v>41403</c:v>
                </c:pt>
                <c:pt idx="5743">
                  <c:v>41404</c:v>
                </c:pt>
                <c:pt idx="5744">
                  <c:v>41405</c:v>
                </c:pt>
                <c:pt idx="5745">
                  <c:v>41406</c:v>
                </c:pt>
                <c:pt idx="5746">
                  <c:v>41407</c:v>
                </c:pt>
                <c:pt idx="5747">
                  <c:v>41408</c:v>
                </c:pt>
                <c:pt idx="5748">
                  <c:v>41409</c:v>
                </c:pt>
                <c:pt idx="5749">
                  <c:v>41410</c:v>
                </c:pt>
                <c:pt idx="5750">
                  <c:v>41411</c:v>
                </c:pt>
                <c:pt idx="5751">
                  <c:v>41412</c:v>
                </c:pt>
                <c:pt idx="5752">
                  <c:v>41413</c:v>
                </c:pt>
                <c:pt idx="5753">
                  <c:v>41414</c:v>
                </c:pt>
                <c:pt idx="5754">
                  <c:v>41415</c:v>
                </c:pt>
                <c:pt idx="5755">
                  <c:v>41416</c:v>
                </c:pt>
                <c:pt idx="5756">
                  <c:v>41417</c:v>
                </c:pt>
                <c:pt idx="5757">
                  <c:v>41418</c:v>
                </c:pt>
                <c:pt idx="5758">
                  <c:v>41419</c:v>
                </c:pt>
                <c:pt idx="5759">
                  <c:v>41420</c:v>
                </c:pt>
                <c:pt idx="5760">
                  <c:v>41421</c:v>
                </c:pt>
                <c:pt idx="5761">
                  <c:v>41422</c:v>
                </c:pt>
                <c:pt idx="5762">
                  <c:v>41423</c:v>
                </c:pt>
                <c:pt idx="5763">
                  <c:v>41424</c:v>
                </c:pt>
                <c:pt idx="5764">
                  <c:v>41425</c:v>
                </c:pt>
                <c:pt idx="5765">
                  <c:v>41426</c:v>
                </c:pt>
                <c:pt idx="5766">
                  <c:v>41427</c:v>
                </c:pt>
                <c:pt idx="5767">
                  <c:v>41428</c:v>
                </c:pt>
                <c:pt idx="5768">
                  <c:v>41429</c:v>
                </c:pt>
                <c:pt idx="5769">
                  <c:v>41430</c:v>
                </c:pt>
                <c:pt idx="5770">
                  <c:v>41431</c:v>
                </c:pt>
                <c:pt idx="5771">
                  <c:v>41432</c:v>
                </c:pt>
                <c:pt idx="5772">
                  <c:v>41433</c:v>
                </c:pt>
                <c:pt idx="5773">
                  <c:v>41434</c:v>
                </c:pt>
                <c:pt idx="5774">
                  <c:v>41435</c:v>
                </c:pt>
                <c:pt idx="5775">
                  <c:v>41436</c:v>
                </c:pt>
                <c:pt idx="5776">
                  <c:v>41437</c:v>
                </c:pt>
                <c:pt idx="5777">
                  <c:v>41438</c:v>
                </c:pt>
                <c:pt idx="5778">
                  <c:v>41439</c:v>
                </c:pt>
                <c:pt idx="5779">
                  <c:v>41440</c:v>
                </c:pt>
                <c:pt idx="5780">
                  <c:v>41441</c:v>
                </c:pt>
                <c:pt idx="5781">
                  <c:v>41442</c:v>
                </c:pt>
                <c:pt idx="5782">
                  <c:v>41443</c:v>
                </c:pt>
                <c:pt idx="5783">
                  <c:v>41444</c:v>
                </c:pt>
                <c:pt idx="5784">
                  <c:v>41445</c:v>
                </c:pt>
                <c:pt idx="5785">
                  <c:v>41446</c:v>
                </c:pt>
                <c:pt idx="5786">
                  <c:v>41447</c:v>
                </c:pt>
                <c:pt idx="5787">
                  <c:v>41448</c:v>
                </c:pt>
                <c:pt idx="5788">
                  <c:v>41449</c:v>
                </c:pt>
                <c:pt idx="5789">
                  <c:v>41450</c:v>
                </c:pt>
                <c:pt idx="5790">
                  <c:v>41451</c:v>
                </c:pt>
                <c:pt idx="5791">
                  <c:v>41452</c:v>
                </c:pt>
                <c:pt idx="5792">
                  <c:v>41453</c:v>
                </c:pt>
                <c:pt idx="5793">
                  <c:v>41454</c:v>
                </c:pt>
                <c:pt idx="5794">
                  <c:v>41455</c:v>
                </c:pt>
                <c:pt idx="5795">
                  <c:v>41456</c:v>
                </c:pt>
                <c:pt idx="5796">
                  <c:v>41457</c:v>
                </c:pt>
                <c:pt idx="5797">
                  <c:v>41458</c:v>
                </c:pt>
                <c:pt idx="5798">
                  <c:v>41459</c:v>
                </c:pt>
                <c:pt idx="5799">
                  <c:v>41460</c:v>
                </c:pt>
                <c:pt idx="5800">
                  <c:v>41461</c:v>
                </c:pt>
                <c:pt idx="5801">
                  <c:v>41462</c:v>
                </c:pt>
                <c:pt idx="5802">
                  <c:v>41463</c:v>
                </c:pt>
                <c:pt idx="5803">
                  <c:v>41464</c:v>
                </c:pt>
                <c:pt idx="5804">
                  <c:v>41465</c:v>
                </c:pt>
                <c:pt idx="5805">
                  <c:v>41466</c:v>
                </c:pt>
                <c:pt idx="5806">
                  <c:v>41467</c:v>
                </c:pt>
                <c:pt idx="5807">
                  <c:v>41468</c:v>
                </c:pt>
                <c:pt idx="5808">
                  <c:v>41469</c:v>
                </c:pt>
                <c:pt idx="5809">
                  <c:v>41470</c:v>
                </c:pt>
                <c:pt idx="5810">
                  <c:v>41471</c:v>
                </c:pt>
                <c:pt idx="5811">
                  <c:v>41472</c:v>
                </c:pt>
                <c:pt idx="5812">
                  <c:v>41473</c:v>
                </c:pt>
                <c:pt idx="5813">
                  <c:v>41474</c:v>
                </c:pt>
                <c:pt idx="5814">
                  <c:v>41475</c:v>
                </c:pt>
                <c:pt idx="5815">
                  <c:v>41476</c:v>
                </c:pt>
                <c:pt idx="5816">
                  <c:v>41477</c:v>
                </c:pt>
                <c:pt idx="5817">
                  <c:v>41478</c:v>
                </c:pt>
                <c:pt idx="5818">
                  <c:v>41479</c:v>
                </c:pt>
                <c:pt idx="5819">
                  <c:v>41480</c:v>
                </c:pt>
                <c:pt idx="5820">
                  <c:v>41481</c:v>
                </c:pt>
                <c:pt idx="5821">
                  <c:v>41482</c:v>
                </c:pt>
                <c:pt idx="5822">
                  <c:v>41483</c:v>
                </c:pt>
                <c:pt idx="5823">
                  <c:v>41484</c:v>
                </c:pt>
                <c:pt idx="5824">
                  <c:v>41485</c:v>
                </c:pt>
                <c:pt idx="5825">
                  <c:v>41486</c:v>
                </c:pt>
                <c:pt idx="5826">
                  <c:v>41487</c:v>
                </c:pt>
                <c:pt idx="5827">
                  <c:v>41488</c:v>
                </c:pt>
                <c:pt idx="5828">
                  <c:v>41489</c:v>
                </c:pt>
                <c:pt idx="5829">
                  <c:v>41490</c:v>
                </c:pt>
                <c:pt idx="5830">
                  <c:v>41491</c:v>
                </c:pt>
                <c:pt idx="5831">
                  <c:v>41492</c:v>
                </c:pt>
                <c:pt idx="5832">
                  <c:v>41493</c:v>
                </c:pt>
                <c:pt idx="5833">
                  <c:v>41494</c:v>
                </c:pt>
                <c:pt idx="5834">
                  <c:v>41495</c:v>
                </c:pt>
                <c:pt idx="5835">
                  <c:v>41496</c:v>
                </c:pt>
                <c:pt idx="5836">
                  <c:v>41497</c:v>
                </c:pt>
                <c:pt idx="5837">
                  <c:v>41498</c:v>
                </c:pt>
                <c:pt idx="5838">
                  <c:v>41499</c:v>
                </c:pt>
                <c:pt idx="5839">
                  <c:v>41500</c:v>
                </c:pt>
                <c:pt idx="5840">
                  <c:v>41501</c:v>
                </c:pt>
                <c:pt idx="5841">
                  <c:v>41502</c:v>
                </c:pt>
                <c:pt idx="5842">
                  <c:v>41503</c:v>
                </c:pt>
                <c:pt idx="5843">
                  <c:v>41504</c:v>
                </c:pt>
                <c:pt idx="5844">
                  <c:v>41505</c:v>
                </c:pt>
                <c:pt idx="5845">
                  <c:v>41506</c:v>
                </c:pt>
                <c:pt idx="5846">
                  <c:v>41507</c:v>
                </c:pt>
                <c:pt idx="5847">
                  <c:v>41508</c:v>
                </c:pt>
                <c:pt idx="5848">
                  <c:v>41509</c:v>
                </c:pt>
                <c:pt idx="5849">
                  <c:v>41510</c:v>
                </c:pt>
                <c:pt idx="5850">
                  <c:v>41511</c:v>
                </c:pt>
                <c:pt idx="5851">
                  <c:v>41512</c:v>
                </c:pt>
                <c:pt idx="5852">
                  <c:v>41513</c:v>
                </c:pt>
                <c:pt idx="5853">
                  <c:v>41514</c:v>
                </c:pt>
                <c:pt idx="5854">
                  <c:v>41515</c:v>
                </c:pt>
                <c:pt idx="5855">
                  <c:v>41516</c:v>
                </c:pt>
                <c:pt idx="5856">
                  <c:v>41517</c:v>
                </c:pt>
                <c:pt idx="5857">
                  <c:v>41518</c:v>
                </c:pt>
                <c:pt idx="5858">
                  <c:v>41519</c:v>
                </c:pt>
                <c:pt idx="5859">
                  <c:v>41520</c:v>
                </c:pt>
                <c:pt idx="5860">
                  <c:v>41521</c:v>
                </c:pt>
                <c:pt idx="5861">
                  <c:v>41522</c:v>
                </c:pt>
                <c:pt idx="5862">
                  <c:v>41523</c:v>
                </c:pt>
                <c:pt idx="5863">
                  <c:v>41524</c:v>
                </c:pt>
                <c:pt idx="5864">
                  <c:v>41525</c:v>
                </c:pt>
                <c:pt idx="5865">
                  <c:v>41526</c:v>
                </c:pt>
                <c:pt idx="5866">
                  <c:v>41527</c:v>
                </c:pt>
                <c:pt idx="5867">
                  <c:v>41528</c:v>
                </c:pt>
                <c:pt idx="5868">
                  <c:v>41529</c:v>
                </c:pt>
                <c:pt idx="5869">
                  <c:v>41530</c:v>
                </c:pt>
                <c:pt idx="5870">
                  <c:v>41531</c:v>
                </c:pt>
                <c:pt idx="5871">
                  <c:v>41532</c:v>
                </c:pt>
                <c:pt idx="5872">
                  <c:v>41533</c:v>
                </c:pt>
                <c:pt idx="5873">
                  <c:v>41534</c:v>
                </c:pt>
                <c:pt idx="5874">
                  <c:v>41535</c:v>
                </c:pt>
                <c:pt idx="5875">
                  <c:v>41536</c:v>
                </c:pt>
                <c:pt idx="5876">
                  <c:v>41537</c:v>
                </c:pt>
                <c:pt idx="5877">
                  <c:v>41538</c:v>
                </c:pt>
                <c:pt idx="5878">
                  <c:v>41539</c:v>
                </c:pt>
                <c:pt idx="5879">
                  <c:v>41540</c:v>
                </c:pt>
                <c:pt idx="5880">
                  <c:v>41541</c:v>
                </c:pt>
                <c:pt idx="5881">
                  <c:v>41542</c:v>
                </c:pt>
                <c:pt idx="5882">
                  <c:v>41543</c:v>
                </c:pt>
                <c:pt idx="5883">
                  <c:v>41544</c:v>
                </c:pt>
                <c:pt idx="5884">
                  <c:v>41545</c:v>
                </c:pt>
                <c:pt idx="5885">
                  <c:v>41546</c:v>
                </c:pt>
                <c:pt idx="5886">
                  <c:v>41547</c:v>
                </c:pt>
                <c:pt idx="5887">
                  <c:v>41548</c:v>
                </c:pt>
                <c:pt idx="5888">
                  <c:v>41549</c:v>
                </c:pt>
                <c:pt idx="5889">
                  <c:v>41550</c:v>
                </c:pt>
                <c:pt idx="5890">
                  <c:v>41551</c:v>
                </c:pt>
                <c:pt idx="5891">
                  <c:v>41552</c:v>
                </c:pt>
                <c:pt idx="5892">
                  <c:v>41553</c:v>
                </c:pt>
                <c:pt idx="5893">
                  <c:v>41554</c:v>
                </c:pt>
                <c:pt idx="5894">
                  <c:v>41555</c:v>
                </c:pt>
                <c:pt idx="5895">
                  <c:v>41556</c:v>
                </c:pt>
                <c:pt idx="5896">
                  <c:v>41557</c:v>
                </c:pt>
                <c:pt idx="5897">
                  <c:v>41558</c:v>
                </c:pt>
                <c:pt idx="5898">
                  <c:v>41559</c:v>
                </c:pt>
                <c:pt idx="5899">
                  <c:v>41560</c:v>
                </c:pt>
                <c:pt idx="5900">
                  <c:v>41561</c:v>
                </c:pt>
                <c:pt idx="5901">
                  <c:v>41562</c:v>
                </c:pt>
                <c:pt idx="5902">
                  <c:v>41563</c:v>
                </c:pt>
                <c:pt idx="5903">
                  <c:v>41564</c:v>
                </c:pt>
                <c:pt idx="5904">
                  <c:v>41565</c:v>
                </c:pt>
                <c:pt idx="5905">
                  <c:v>41566</c:v>
                </c:pt>
                <c:pt idx="5906">
                  <c:v>41567</c:v>
                </c:pt>
                <c:pt idx="5907">
                  <c:v>41568</c:v>
                </c:pt>
                <c:pt idx="5908">
                  <c:v>41569</c:v>
                </c:pt>
                <c:pt idx="5909">
                  <c:v>41570</c:v>
                </c:pt>
                <c:pt idx="5910">
                  <c:v>41571</c:v>
                </c:pt>
                <c:pt idx="5911">
                  <c:v>41572</c:v>
                </c:pt>
                <c:pt idx="5912">
                  <c:v>41573</c:v>
                </c:pt>
                <c:pt idx="5913">
                  <c:v>41574</c:v>
                </c:pt>
                <c:pt idx="5914">
                  <c:v>41575</c:v>
                </c:pt>
                <c:pt idx="5915">
                  <c:v>41576</c:v>
                </c:pt>
                <c:pt idx="5916">
                  <c:v>41577</c:v>
                </c:pt>
                <c:pt idx="5917">
                  <c:v>41578</c:v>
                </c:pt>
                <c:pt idx="5918">
                  <c:v>41579</c:v>
                </c:pt>
                <c:pt idx="5919">
                  <c:v>41580</c:v>
                </c:pt>
                <c:pt idx="5920">
                  <c:v>41581</c:v>
                </c:pt>
                <c:pt idx="5921">
                  <c:v>41582</c:v>
                </c:pt>
                <c:pt idx="5922">
                  <c:v>41583</c:v>
                </c:pt>
                <c:pt idx="5923">
                  <c:v>41584</c:v>
                </c:pt>
                <c:pt idx="5924">
                  <c:v>41585</c:v>
                </c:pt>
                <c:pt idx="5925">
                  <c:v>41586</c:v>
                </c:pt>
                <c:pt idx="5926">
                  <c:v>41587</c:v>
                </c:pt>
                <c:pt idx="5927">
                  <c:v>41588</c:v>
                </c:pt>
                <c:pt idx="5928">
                  <c:v>41589</c:v>
                </c:pt>
                <c:pt idx="5929">
                  <c:v>41590</c:v>
                </c:pt>
                <c:pt idx="5930">
                  <c:v>41591</c:v>
                </c:pt>
                <c:pt idx="5931">
                  <c:v>41592</c:v>
                </c:pt>
                <c:pt idx="5932">
                  <c:v>41593</c:v>
                </c:pt>
                <c:pt idx="5933">
                  <c:v>41594</c:v>
                </c:pt>
                <c:pt idx="5934">
                  <c:v>41595</c:v>
                </c:pt>
                <c:pt idx="5935">
                  <c:v>41596</c:v>
                </c:pt>
                <c:pt idx="5936">
                  <c:v>41597</c:v>
                </c:pt>
                <c:pt idx="5937">
                  <c:v>41598</c:v>
                </c:pt>
                <c:pt idx="5938">
                  <c:v>41599</c:v>
                </c:pt>
                <c:pt idx="5939">
                  <c:v>41600</c:v>
                </c:pt>
                <c:pt idx="5940">
                  <c:v>41601</c:v>
                </c:pt>
                <c:pt idx="5941">
                  <c:v>41602</c:v>
                </c:pt>
                <c:pt idx="5942">
                  <c:v>41603</c:v>
                </c:pt>
                <c:pt idx="5943">
                  <c:v>41604</c:v>
                </c:pt>
                <c:pt idx="5944">
                  <c:v>41605</c:v>
                </c:pt>
                <c:pt idx="5945">
                  <c:v>41606</c:v>
                </c:pt>
                <c:pt idx="5946">
                  <c:v>41607</c:v>
                </c:pt>
                <c:pt idx="5947">
                  <c:v>41608</c:v>
                </c:pt>
                <c:pt idx="5948">
                  <c:v>41609</c:v>
                </c:pt>
                <c:pt idx="5949">
                  <c:v>41610</c:v>
                </c:pt>
                <c:pt idx="5950">
                  <c:v>41611</c:v>
                </c:pt>
                <c:pt idx="5951">
                  <c:v>41612</c:v>
                </c:pt>
                <c:pt idx="5952">
                  <c:v>41613</c:v>
                </c:pt>
                <c:pt idx="5953">
                  <c:v>41614</c:v>
                </c:pt>
                <c:pt idx="5954">
                  <c:v>41615</c:v>
                </c:pt>
                <c:pt idx="5955">
                  <c:v>41616</c:v>
                </c:pt>
                <c:pt idx="5956">
                  <c:v>41617</c:v>
                </c:pt>
                <c:pt idx="5957">
                  <c:v>41618</c:v>
                </c:pt>
                <c:pt idx="5958">
                  <c:v>41619</c:v>
                </c:pt>
                <c:pt idx="5959">
                  <c:v>41620</c:v>
                </c:pt>
                <c:pt idx="5960">
                  <c:v>41621</c:v>
                </c:pt>
                <c:pt idx="5961">
                  <c:v>41622</c:v>
                </c:pt>
                <c:pt idx="5962">
                  <c:v>41623</c:v>
                </c:pt>
                <c:pt idx="5963">
                  <c:v>41624</c:v>
                </c:pt>
                <c:pt idx="5964">
                  <c:v>41625</c:v>
                </c:pt>
                <c:pt idx="5965">
                  <c:v>41626</c:v>
                </c:pt>
                <c:pt idx="5966">
                  <c:v>41627</c:v>
                </c:pt>
                <c:pt idx="5967">
                  <c:v>41628</c:v>
                </c:pt>
                <c:pt idx="5968">
                  <c:v>41629</c:v>
                </c:pt>
                <c:pt idx="5969">
                  <c:v>41630</c:v>
                </c:pt>
                <c:pt idx="5970">
                  <c:v>41631</c:v>
                </c:pt>
                <c:pt idx="5971">
                  <c:v>41632</c:v>
                </c:pt>
                <c:pt idx="5972">
                  <c:v>41633</c:v>
                </c:pt>
                <c:pt idx="5973">
                  <c:v>41634</c:v>
                </c:pt>
                <c:pt idx="5974">
                  <c:v>41635</c:v>
                </c:pt>
                <c:pt idx="5975">
                  <c:v>41636</c:v>
                </c:pt>
                <c:pt idx="5976">
                  <c:v>41637</c:v>
                </c:pt>
                <c:pt idx="5977">
                  <c:v>41638</c:v>
                </c:pt>
                <c:pt idx="5978">
                  <c:v>41639</c:v>
                </c:pt>
                <c:pt idx="5979">
                  <c:v>41640</c:v>
                </c:pt>
                <c:pt idx="5980">
                  <c:v>41641</c:v>
                </c:pt>
                <c:pt idx="5981">
                  <c:v>41642</c:v>
                </c:pt>
                <c:pt idx="5982">
                  <c:v>41643</c:v>
                </c:pt>
                <c:pt idx="5983">
                  <c:v>41644</c:v>
                </c:pt>
                <c:pt idx="5984">
                  <c:v>41645</c:v>
                </c:pt>
                <c:pt idx="5985">
                  <c:v>41646</c:v>
                </c:pt>
                <c:pt idx="5986">
                  <c:v>41647</c:v>
                </c:pt>
                <c:pt idx="5987">
                  <c:v>41648</c:v>
                </c:pt>
                <c:pt idx="5988">
                  <c:v>41649</c:v>
                </c:pt>
                <c:pt idx="5989">
                  <c:v>41650</c:v>
                </c:pt>
                <c:pt idx="5990">
                  <c:v>41651</c:v>
                </c:pt>
                <c:pt idx="5991">
                  <c:v>41652</c:v>
                </c:pt>
                <c:pt idx="5992">
                  <c:v>41653</c:v>
                </c:pt>
                <c:pt idx="5993">
                  <c:v>41654</c:v>
                </c:pt>
                <c:pt idx="5994">
                  <c:v>41655</c:v>
                </c:pt>
                <c:pt idx="5995">
                  <c:v>41656</c:v>
                </c:pt>
                <c:pt idx="5996">
                  <c:v>41657</c:v>
                </c:pt>
                <c:pt idx="5997">
                  <c:v>41658</c:v>
                </c:pt>
                <c:pt idx="5998">
                  <c:v>41659</c:v>
                </c:pt>
                <c:pt idx="5999">
                  <c:v>41660</c:v>
                </c:pt>
                <c:pt idx="6000">
                  <c:v>41661</c:v>
                </c:pt>
                <c:pt idx="6001">
                  <c:v>41662</c:v>
                </c:pt>
                <c:pt idx="6002">
                  <c:v>41663</c:v>
                </c:pt>
                <c:pt idx="6003">
                  <c:v>41664</c:v>
                </c:pt>
                <c:pt idx="6004">
                  <c:v>41665</c:v>
                </c:pt>
                <c:pt idx="6005">
                  <c:v>41666</c:v>
                </c:pt>
                <c:pt idx="6006">
                  <c:v>41667</c:v>
                </c:pt>
                <c:pt idx="6007">
                  <c:v>41668</c:v>
                </c:pt>
                <c:pt idx="6008">
                  <c:v>41669</c:v>
                </c:pt>
                <c:pt idx="6009">
                  <c:v>41670</c:v>
                </c:pt>
                <c:pt idx="6010">
                  <c:v>41671</c:v>
                </c:pt>
                <c:pt idx="6011">
                  <c:v>41672</c:v>
                </c:pt>
                <c:pt idx="6012">
                  <c:v>41673</c:v>
                </c:pt>
                <c:pt idx="6013">
                  <c:v>41674</c:v>
                </c:pt>
                <c:pt idx="6014">
                  <c:v>41675</c:v>
                </c:pt>
                <c:pt idx="6015">
                  <c:v>41676</c:v>
                </c:pt>
                <c:pt idx="6016">
                  <c:v>41677</c:v>
                </c:pt>
                <c:pt idx="6017">
                  <c:v>41678</c:v>
                </c:pt>
                <c:pt idx="6018">
                  <c:v>41679</c:v>
                </c:pt>
                <c:pt idx="6019">
                  <c:v>41680</c:v>
                </c:pt>
                <c:pt idx="6020">
                  <c:v>41681</c:v>
                </c:pt>
                <c:pt idx="6021">
                  <c:v>41682</c:v>
                </c:pt>
                <c:pt idx="6022">
                  <c:v>41683</c:v>
                </c:pt>
                <c:pt idx="6023">
                  <c:v>41684</c:v>
                </c:pt>
                <c:pt idx="6024">
                  <c:v>41685</c:v>
                </c:pt>
                <c:pt idx="6025">
                  <c:v>41686</c:v>
                </c:pt>
                <c:pt idx="6026">
                  <c:v>41687</c:v>
                </c:pt>
                <c:pt idx="6027">
                  <c:v>41688</c:v>
                </c:pt>
                <c:pt idx="6028">
                  <c:v>41689</c:v>
                </c:pt>
                <c:pt idx="6029">
                  <c:v>41690</c:v>
                </c:pt>
                <c:pt idx="6030">
                  <c:v>41691</c:v>
                </c:pt>
                <c:pt idx="6031">
                  <c:v>41692</c:v>
                </c:pt>
                <c:pt idx="6032">
                  <c:v>41693</c:v>
                </c:pt>
                <c:pt idx="6033">
                  <c:v>41694</c:v>
                </c:pt>
                <c:pt idx="6034">
                  <c:v>41695</c:v>
                </c:pt>
                <c:pt idx="6035">
                  <c:v>41696</c:v>
                </c:pt>
                <c:pt idx="6036">
                  <c:v>41697</c:v>
                </c:pt>
                <c:pt idx="6037">
                  <c:v>41698</c:v>
                </c:pt>
                <c:pt idx="6038">
                  <c:v>41699</c:v>
                </c:pt>
                <c:pt idx="6039">
                  <c:v>41700</c:v>
                </c:pt>
                <c:pt idx="6040">
                  <c:v>41701</c:v>
                </c:pt>
                <c:pt idx="6041">
                  <c:v>41702</c:v>
                </c:pt>
                <c:pt idx="6042">
                  <c:v>41703</c:v>
                </c:pt>
                <c:pt idx="6043">
                  <c:v>41704</c:v>
                </c:pt>
                <c:pt idx="6044">
                  <c:v>41705</c:v>
                </c:pt>
                <c:pt idx="6045">
                  <c:v>41706</c:v>
                </c:pt>
                <c:pt idx="6046">
                  <c:v>41707</c:v>
                </c:pt>
                <c:pt idx="6047">
                  <c:v>41708</c:v>
                </c:pt>
                <c:pt idx="6048">
                  <c:v>41709</c:v>
                </c:pt>
                <c:pt idx="6049">
                  <c:v>41710</c:v>
                </c:pt>
                <c:pt idx="6050">
                  <c:v>41711</c:v>
                </c:pt>
                <c:pt idx="6051">
                  <c:v>41712</c:v>
                </c:pt>
                <c:pt idx="6052">
                  <c:v>41713</c:v>
                </c:pt>
                <c:pt idx="6053">
                  <c:v>41714</c:v>
                </c:pt>
                <c:pt idx="6054">
                  <c:v>41715</c:v>
                </c:pt>
                <c:pt idx="6055">
                  <c:v>41716</c:v>
                </c:pt>
                <c:pt idx="6056">
                  <c:v>41717</c:v>
                </c:pt>
                <c:pt idx="6057">
                  <c:v>41718</c:v>
                </c:pt>
                <c:pt idx="6058">
                  <c:v>41719</c:v>
                </c:pt>
                <c:pt idx="6059">
                  <c:v>41720</c:v>
                </c:pt>
                <c:pt idx="6060">
                  <c:v>41721</c:v>
                </c:pt>
                <c:pt idx="6061">
                  <c:v>41722</c:v>
                </c:pt>
                <c:pt idx="6062">
                  <c:v>41723</c:v>
                </c:pt>
                <c:pt idx="6063">
                  <c:v>41724</c:v>
                </c:pt>
                <c:pt idx="6064">
                  <c:v>41725</c:v>
                </c:pt>
                <c:pt idx="6065">
                  <c:v>41726</c:v>
                </c:pt>
                <c:pt idx="6066">
                  <c:v>41727</c:v>
                </c:pt>
                <c:pt idx="6067">
                  <c:v>41728</c:v>
                </c:pt>
                <c:pt idx="6068">
                  <c:v>41729</c:v>
                </c:pt>
                <c:pt idx="6069">
                  <c:v>41730</c:v>
                </c:pt>
                <c:pt idx="6070">
                  <c:v>41731</c:v>
                </c:pt>
                <c:pt idx="6071">
                  <c:v>41732</c:v>
                </c:pt>
                <c:pt idx="6072">
                  <c:v>41733</c:v>
                </c:pt>
                <c:pt idx="6073">
                  <c:v>41734</c:v>
                </c:pt>
                <c:pt idx="6074">
                  <c:v>41735</c:v>
                </c:pt>
                <c:pt idx="6075">
                  <c:v>41736</c:v>
                </c:pt>
                <c:pt idx="6076">
                  <c:v>41737</c:v>
                </c:pt>
                <c:pt idx="6077">
                  <c:v>41738</c:v>
                </c:pt>
                <c:pt idx="6078">
                  <c:v>41739</c:v>
                </c:pt>
                <c:pt idx="6079">
                  <c:v>41740</c:v>
                </c:pt>
                <c:pt idx="6080">
                  <c:v>41741</c:v>
                </c:pt>
                <c:pt idx="6081">
                  <c:v>41742</c:v>
                </c:pt>
                <c:pt idx="6082">
                  <c:v>41743</c:v>
                </c:pt>
                <c:pt idx="6083">
                  <c:v>41744</c:v>
                </c:pt>
                <c:pt idx="6084">
                  <c:v>41745</c:v>
                </c:pt>
                <c:pt idx="6085">
                  <c:v>41746</c:v>
                </c:pt>
                <c:pt idx="6086">
                  <c:v>41747</c:v>
                </c:pt>
                <c:pt idx="6087">
                  <c:v>41748</c:v>
                </c:pt>
                <c:pt idx="6088">
                  <c:v>41749</c:v>
                </c:pt>
                <c:pt idx="6089">
                  <c:v>41750</c:v>
                </c:pt>
                <c:pt idx="6090">
                  <c:v>41751</c:v>
                </c:pt>
                <c:pt idx="6091">
                  <c:v>41752</c:v>
                </c:pt>
                <c:pt idx="6092">
                  <c:v>41753</c:v>
                </c:pt>
                <c:pt idx="6093">
                  <c:v>41754</c:v>
                </c:pt>
                <c:pt idx="6094">
                  <c:v>41755</c:v>
                </c:pt>
                <c:pt idx="6095">
                  <c:v>41756</c:v>
                </c:pt>
                <c:pt idx="6096">
                  <c:v>41757</c:v>
                </c:pt>
                <c:pt idx="6097">
                  <c:v>41758</c:v>
                </c:pt>
                <c:pt idx="6098">
                  <c:v>41759</c:v>
                </c:pt>
                <c:pt idx="6099">
                  <c:v>41760</c:v>
                </c:pt>
                <c:pt idx="6100">
                  <c:v>41761</c:v>
                </c:pt>
                <c:pt idx="6101">
                  <c:v>41762</c:v>
                </c:pt>
                <c:pt idx="6102">
                  <c:v>41763</c:v>
                </c:pt>
                <c:pt idx="6103">
                  <c:v>41764</c:v>
                </c:pt>
                <c:pt idx="6104">
                  <c:v>41765</c:v>
                </c:pt>
                <c:pt idx="6105">
                  <c:v>41766</c:v>
                </c:pt>
                <c:pt idx="6106">
                  <c:v>41767</c:v>
                </c:pt>
                <c:pt idx="6107">
                  <c:v>41768</c:v>
                </c:pt>
                <c:pt idx="6108">
                  <c:v>41769</c:v>
                </c:pt>
                <c:pt idx="6109">
                  <c:v>41770</c:v>
                </c:pt>
                <c:pt idx="6110">
                  <c:v>41771</c:v>
                </c:pt>
                <c:pt idx="6111">
                  <c:v>41772</c:v>
                </c:pt>
                <c:pt idx="6112">
                  <c:v>41773</c:v>
                </c:pt>
                <c:pt idx="6113">
                  <c:v>41774</c:v>
                </c:pt>
                <c:pt idx="6114">
                  <c:v>41775</c:v>
                </c:pt>
                <c:pt idx="6115">
                  <c:v>41776</c:v>
                </c:pt>
                <c:pt idx="6116">
                  <c:v>41777</c:v>
                </c:pt>
                <c:pt idx="6117">
                  <c:v>41778</c:v>
                </c:pt>
                <c:pt idx="6118">
                  <c:v>41779</c:v>
                </c:pt>
                <c:pt idx="6119">
                  <c:v>41780</c:v>
                </c:pt>
                <c:pt idx="6120">
                  <c:v>41781</c:v>
                </c:pt>
                <c:pt idx="6121">
                  <c:v>41782</c:v>
                </c:pt>
                <c:pt idx="6122">
                  <c:v>41783</c:v>
                </c:pt>
                <c:pt idx="6123">
                  <c:v>41784</c:v>
                </c:pt>
                <c:pt idx="6124">
                  <c:v>41785</c:v>
                </c:pt>
                <c:pt idx="6125">
                  <c:v>41786</c:v>
                </c:pt>
                <c:pt idx="6126">
                  <c:v>41787</c:v>
                </c:pt>
                <c:pt idx="6127">
                  <c:v>41788</c:v>
                </c:pt>
                <c:pt idx="6128">
                  <c:v>41789</c:v>
                </c:pt>
                <c:pt idx="6129">
                  <c:v>41790</c:v>
                </c:pt>
                <c:pt idx="6130">
                  <c:v>41791</c:v>
                </c:pt>
                <c:pt idx="6131">
                  <c:v>41792</c:v>
                </c:pt>
                <c:pt idx="6132">
                  <c:v>41793</c:v>
                </c:pt>
                <c:pt idx="6133">
                  <c:v>41794</c:v>
                </c:pt>
                <c:pt idx="6134">
                  <c:v>41795</c:v>
                </c:pt>
                <c:pt idx="6135">
                  <c:v>41796</c:v>
                </c:pt>
                <c:pt idx="6136">
                  <c:v>41797</c:v>
                </c:pt>
                <c:pt idx="6137">
                  <c:v>41798</c:v>
                </c:pt>
                <c:pt idx="6138">
                  <c:v>41799</c:v>
                </c:pt>
                <c:pt idx="6139">
                  <c:v>41800</c:v>
                </c:pt>
                <c:pt idx="6140">
                  <c:v>41801</c:v>
                </c:pt>
                <c:pt idx="6141">
                  <c:v>41802</c:v>
                </c:pt>
                <c:pt idx="6142">
                  <c:v>41803</c:v>
                </c:pt>
                <c:pt idx="6143">
                  <c:v>41804</c:v>
                </c:pt>
                <c:pt idx="6144">
                  <c:v>41805</c:v>
                </c:pt>
                <c:pt idx="6145">
                  <c:v>41806</c:v>
                </c:pt>
                <c:pt idx="6146">
                  <c:v>41807</c:v>
                </c:pt>
                <c:pt idx="6147">
                  <c:v>41808</c:v>
                </c:pt>
                <c:pt idx="6148">
                  <c:v>41809</c:v>
                </c:pt>
                <c:pt idx="6149">
                  <c:v>41810</c:v>
                </c:pt>
                <c:pt idx="6150">
                  <c:v>41811</c:v>
                </c:pt>
                <c:pt idx="6151">
                  <c:v>41812</c:v>
                </c:pt>
                <c:pt idx="6152">
                  <c:v>41813</c:v>
                </c:pt>
                <c:pt idx="6153">
                  <c:v>41814</c:v>
                </c:pt>
                <c:pt idx="6154">
                  <c:v>41815</c:v>
                </c:pt>
                <c:pt idx="6155">
                  <c:v>41816</c:v>
                </c:pt>
                <c:pt idx="6156">
                  <c:v>41817</c:v>
                </c:pt>
                <c:pt idx="6157">
                  <c:v>41818</c:v>
                </c:pt>
                <c:pt idx="6158">
                  <c:v>41819</c:v>
                </c:pt>
                <c:pt idx="6159">
                  <c:v>41820</c:v>
                </c:pt>
                <c:pt idx="6160">
                  <c:v>41821</c:v>
                </c:pt>
                <c:pt idx="6161">
                  <c:v>41822</c:v>
                </c:pt>
                <c:pt idx="6162">
                  <c:v>41823</c:v>
                </c:pt>
                <c:pt idx="6163">
                  <c:v>41824</c:v>
                </c:pt>
                <c:pt idx="6164">
                  <c:v>41825</c:v>
                </c:pt>
                <c:pt idx="6165">
                  <c:v>41826</c:v>
                </c:pt>
                <c:pt idx="6166">
                  <c:v>41827</c:v>
                </c:pt>
                <c:pt idx="6167">
                  <c:v>41828</c:v>
                </c:pt>
                <c:pt idx="6168">
                  <c:v>41829</c:v>
                </c:pt>
                <c:pt idx="6169">
                  <c:v>41830</c:v>
                </c:pt>
                <c:pt idx="6170">
                  <c:v>41831</c:v>
                </c:pt>
                <c:pt idx="6171">
                  <c:v>41832</c:v>
                </c:pt>
                <c:pt idx="6172">
                  <c:v>41833</c:v>
                </c:pt>
                <c:pt idx="6173">
                  <c:v>41834</c:v>
                </c:pt>
                <c:pt idx="6174">
                  <c:v>41835</c:v>
                </c:pt>
                <c:pt idx="6175">
                  <c:v>41836</c:v>
                </c:pt>
                <c:pt idx="6176">
                  <c:v>41837</c:v>
                </c:pt>
                <c:pt idx="6177">
                  <c:v>41838</c:v>
                </c:pt>
                <c:pt idx="6178">
                  <c:v>41839</c:v>
                </c:pt>
                <c:pt idx="6179">
                  <c:v>41840</c:v>
                </c:pt>
                <c:pt idx="6180">
                  <c:v>41841</c:v>
                </c:pt>
                <c:pt idx="6181">
                  <c:v>41842</c:v>
                </c:pt>
                <c:pt idx="6182">
                  <c:v>41843</c:v>
                </c:pt>
                <c:pt idx="6183">
                  <c:v>41844</c:v>
                </c:pt>
                <c:pt idx="6184">
                  <c:v>41845</c:v>
                </c:pt>
                <c:pt idx="6185">
                  <c:v>41846</c:v>
                </c:pt>
                <c:pt idx="6186">
                  <c:v>41847</c:v>
                </c:pt>
                <c:pt idx="6187">
                  <c:v>41848</c:v>
                </c:pt>
                <c:pt idx="6188">
                  <c:v>41849</c:v>
                </c:pt>
                <c:pt idx="6189">
                  <c:v>41850</c:v>
                </c:pt>
                <c:pt idx="6190">
                  <c:v>41851</c:v>
                </c:pt>
                <c:pt idx="6191">
                  <c:v>41852</c:v>
                </c:pt>
                <c:pt idx="6192">
                  <c:v>41853</c:v>
                </c:pt>
                <c:pt idx="6193">
                  <c:v>41854</c:v>
                </c:pt>
                <c:pt idx="6194">
                  <c:v>41855</c:v>
                </c:pt>
                <c:pt idx="6195">
                  <c:v>41856</c:v>
                </c:pt>
                <c:pt idx="6196">
                  <c:v>41857</c:v>
                </c:pt>
                <c:pt idx="6197">
                  <c:v>41858</c:v>
                </c:pt>
                <c:pt idx="6198">
                  <c:v>41859</c:v>
                </c:pt>
                <c:pt idx="6199">
                  <c:v>41860</c:v>
                </c:pt>
                <c:pt idx="6200">
                  <c:v>41861</c:v>
                </c:pt>
                <c:pt idx="6201">
                  <c:v>41862</c:v>
                </c:pt>
                <c:pt idx="6202">
                  <c:v>41863</c:v>
                </c:pt>
                <c:pt idx="6203">
                  <c:v>41864</c:v>
                </c:pt>
                <c:pt idx="6204">
                  <c:v>41865</c:v>
                </c:pt>
                <c:pt idx="6205">
                  <c:v>41866</c:v>
                </c:pt>
                <c:pt idx="6206">
                  <c:v>41867</c:v>
                </c:pt>
                <c:pt idx="6207">
                  <c:v>41868</c:v>
                </c:pt>
                <c:pt idx="6208">
                  <c:v>41869</c:v>
                </c:pt>
                <c:pt idx="6209">
                  <c:v>41870</c:v>
                </c:pt>
                <c:pt idx="6210">
                  <c:v>41871</c:v>
                </c:pt>
                <c:pt idx="6211">
                  <c:v>41872</c:v>
                </c:pt>
                <c:pt idx="6212">
                  <c:v>41873</c:v>
                </c:pt>
                <c:pt idx="6213">
                  <c:v>41874</c:v>
                </c:pt>
                <c:pt idx="6214">
                  <c:v>41875</c:v>
                </c:pt>
                <c:pt idx="6215">
                  <c:v>41876</c:v>
                </c:pt>
                <c:pt idx="6216">
                  <c:v>41877</c:v>
                </c:pt>
                <c:pt idx="6217">
                  <c:v>41878</c:v>
                </c:pt>
                <c:pt idx="6218">
                  <c:v>41879</c:v>
                </c:pt>
                <c:pt idx="6219">
                  <c:v>41880</c:v>
                </c:pt>
                <c:pt idx="6220">
                  <c:v>41881</c:v>
                </c:pt>
                <c:pt idx="6221">
                  <c:v>41882</c:v>
                </c:pt>
                <c:pt idx="6222">
                  <c:v>41883</c:v>
                </c:pt>
                <c:pt idx="6223">
                  <c:v>41884</c:v>
                </c:pt>
                <c:pt idx="6224">
                  <c:v>41885</c:v>
                </c:pt>
                <c:pt idx="6225">
                  <c:v>41886</c:v>
                </c:pt>
                <c:pt idx="6226">
                  <c:v>41887</c:v>
                </c:pt>
                <c:pt idx="6227">
                  <c:v>41888</c:v>
                </c:pt>
                <c:pt idx="6228">
                  <c:v>41889</c:v>
                </c:pt>
                <c:pt idx="6229">
                  <c:v>41890</c:v>
                </c:pt>
                <c:pt idx="6230">
                  <c:v>41891</c:v>
                </c:pt>
                <c:pt idx="6231">
                  <c:v>41892</c:v>
                </c:pt>
                <c:pt idx="6232">
                  <c:v>41893</c:v>
                </c:pt>
                <c:pt idx="6233">
                  <c:v>41894</c:v>
                </c:pt>
                <c:pt idx="6234">
                  <c:v>41895</c:v>
                </c:pt>
                <c:pt idx="6235">
                  <c:v>41896</c:v>
                </c:pt>
                <c:pt idx="6236">
                  <c:v>41897</c:v>
                </c:pt>
                <c:pt idx="6237">
                  <c:v>41898</c:v>
                </c:pt>
                <c:pt idx="6238">
                  <c:v>41899</c:v>
                </c:pt>
                <c:pt idx="6239">
                  <c:v>41900</c:v>
                </c:pt>
                <c:pt idx="6240">
                  <c:v>41901</c:v>
                </c:pt>
                <c:pt idx="6241">
                  <c:v>41902</c:v>
                </c:pt>
                <c:pt idx="6242">
                  <c:v>41903</c:v>
                </c:pt>
                <c:pt idx="6243">
                  <c:v>41904</c:v>
                </c:pt>
                <c:pt idx="6244">
                  <c:v>41905</c:v>
                </c:pt>
                <c:pt idx="6245">
                  <c:v>41906</c:v>
                </c:pt>
                <c:pt idx="6246">
                  <c:v>41907</c:v>
                </c:pt>
                <c:pt idx="6247">
                  <c:v>41908</c:v>
                </c:pt>
                <c:pt idx="6248">
                  <c:v>41909</c:v>
                </c:pt>
                <c:pt idx="6249">
                  <c:v>41910</c:v>
                </c:pt>
                <c:pt idx="6250">
                  <c:v>41911</c:v>
                </c:pt>
                <c:pt idx="6251">
                  <c:v>41912</c:v>
                </c:pt>
                <c:pt idx="6252">
                  <c:v>41913</c:v>
                </c:pt>
                <c:pt idx="6253">
                  <c:v>41914</c:v>
                </c:pt>
                <c:pt idx="6254">
                  <c:v>41915</c:v>
                </c:pt>
                <c:pt idx="6255">
                  <c:v>41916</c:v>
                </c:pt>
                <c:pt idx="6256">
                  <c:v>41917</c:v>
                </c:pt>
                <c:pt idx="6257">
                  <c:v>41918</c:v>
                </c:pt>
                <c:pt idx="6258">
                  <c:v>41919</c:v>
                </c:pt>
                <c:pt idx="6259">
                  <c:v>41920</c:v>
                </c:pt>
                <c:pt idx="6260">
                  <c:v>41921</c:v>
                </c:pt>
                <c:pt idx="6261">
                  <c:v>41922</c:v>
                </c:pt>
                <c:pt idx="6262">
                  <c:v>41923</c:v>
                </c:pt>
                <c:pt idx="6263">
                  <c:v>41924</c:v>
                </c:pt>
                <c:pt idx="6264">
                  <c:v>41925</c:v>
                </c:pt>
                <c:pt idx="6265">
                  <c:v>41926</c:v>
                </c:pt>
                <c:pt idx="6266">
                  <c:v>41927</c:v>
                </c:pt>
                <c:pt idx="6267">
                  <c:v>41928</c:v>
                </c:pt>
                <c:pt idx="6268">
                  <c:v>41929</c:v>
                </c:pt>
                <c:pt idx="6269">
                  <c:v>41930</c:v>
                </c:pt>
                <c:pt idx="6270">
                  <c:v>41931</c:v>
                </c:pt>
                <c:pt idx="6271">
                  <c:v>41932</c:v>
                </c:pt>
                <c:pt idx="6272">
                  <c:v>41933</c:v>
                </c:pt>
                <c:pt idx="6273">
                  <c:v>41934</c:v>
                </c:pt>
                <c:pt idx="6274">
                  <c:v>41935</c:v>
                </c:pt>
                <c:pt idx="6275">
                  <c:v>41936</c:v>
                </c:pt>
                <c:pt idx="6276">
                  <c:v>41937</c:v>
                </c:pt>
                <c:pt idx="6277">
                  <c:v>41938</c:v>
                </c:pt>
                <c:pt idx="6278">
                  <c:v>41939</c:v>
                </c:pt>
                <c:pt idx="6279">
                  <c:v>41940</c:v>
                </c:pt>
                <c:pt idx="6280">
                  <c:v>41941</c:v>
                </c:pt>
                <c:pt idx="6281">
                  <c:v>41942</c:v>
                </c:pt>
                <c:pt idx="6282">
                  <c:v>41943</c:v>
                </c:pt>
                <c:pt idx="6283">
                  <c:v>41944</c:v>
                </c:pt>
                <c:pt idx="6284">
                  <c:v>41945</c:v>
                </c:pt>
                <c:pt idx="6285">
                  <c:v>41946</c:v>
                </c:pt>
                <c:pt idx="6286">
                  <c:v>41947</c:v>
                </c:pt>
                <c:pt idx="6287">
                  <c:v>41948</c:v>
                </c:pt>
                <c:pt idx="6288">
                  <c:v>41949</c:v>
                </c:pt>
                <c:pt idx="6289">
                  <c:v>41950</c:v>
                </c:pt>
                <c:pt idx="6290">
                  <c:v>41951</c:v>
                </c:pt>
                <c:pt idx="6291">
                  <c:v>41952</c:v>
                </c:pt>
                <c:pt idx="6292">
                  <c:v>41953</c:v>
                </c:pt>
                <c:pt idx="6293">
                  <c:v>41954</c:v>
                </c:pt>
                <c:pt idx="6294">
                  <c:v>41955</c:v>
                </c:pt>
                <c:pt idx="6295">
                  <c:v>41956</c:v>
                </c:pt>
                <c:pt idx="6296">
                  <c:v>41957</c:v>
                </c:pt>
                <c:pt idx="6297">
                  <c:v>41958</c:v>
                </c:pt>
                <c:pt idx="6298">
                  <c:v>41959</c:v>
                </c:pt>
                <c:pt idx="6299">
                  <c:v>41960</c:v>
                </c:pt>
                <c:pt idx="6300">
                  <c:v>41961</c:v>
                </c:pt>
                <c:pt idx="6301">
                  <c:v>41962</c:v>
                </c:pt>
                <c:pt idx="6302">
                  <c:v>41963</c:v>
                </c:pt>
                <c:pt idx="6303">
                  <c:v>41964</c:v>
                </c:pt>
                <c:pt idx="6304">
                  <c:v>41965</c:v>
                </c:pt>
                <c:pt idx="6305">
                  <c:v>41966</c:v>
                </c:pt>
                <c:pt idx="6306">
                  <c:v>41967</c:v>
                </c:pt>
                <c:pt idx="6307">
                  <c:v>41968</c:v>
                </c:pt>
                <c:pt idx="6308">
                  <c:v>41969</c:v>
                </c:pt>
                <c:pt idx="6309">
                  <c:v>41970</c:v>
                </c:pt>
                <c:pt idx="6310">
                  <c:v>41971</c:v>
                </c:pt>
                <c:pt idx="6311">
                  <c:v>41972</c:v>
                </c:pt>
                <c:pt idx="6312">
                  <c:v>41973</c:v>
                </c:pt>
                <c:pt idx="6313">
                  <c:v>41974</c:v>
                </c:pt>
                <c:pt idx="6314">
                  <c:v>41975</c:v>
                </c:pt>
                <c:pt idx="6315">
                  <c:v>41976</c:v>
                </c:pt>
                <c:pt idx="6316">
                  <c:v>41977</c:v>
                </c:pt>
                <c:pt idx="6317">
                  <c:v>41978</c:v>
                </c:pt>
                <c:pt idx="6318">
                  <c:v>41979</c:v>
                </c:pt>
                <c:pt idx="6319">
                  <c:v>41980</c:v>
                </c:pt>
                <c:pt idx="6320">
                  <c:v>41981</c:v>
                </c:pt>
                <c:pt idx="6321">
                  <c:v>41982</c:v>
                </c:pt>
                <c:pt idx="6322">
                  <c:v>41983</c:v>
                </c:pt>
                <c:pt idx="6323">
                  <c:v>41984</c:v>
                </c:pt>
                <c:pt idx="6324">
                  <c:v>41985</c:v>
                </c:pt>
                <c:pt idx="6325">
                  <c:v>41986</c:v>
                </c:pt>
                <c:pt idx="6326">
                  <c:v>41987</c:v>
                </c:pt>
                <c:pt idx="6327">
                  <c:v>41988</c:v>
                </c:pt>
                <c:pt idx="6328">
                  <c:v>41989</c:v>
                </c:pt>
                <c:pt idx="6329">
                  <c:v>41990</c:v>
                </c:pt>
                <c:pt idx="6330">
                  <c:v>41991</c:v>
                </c:pt>
                <c:pt idx="6331">
                  <c:v>41992</c:v>
                </c:pt>
                <c:pt idx="6332">
                  <c:v>41993</c:v>
                </c:pt>
                <c:pt idx="6333">
                  <c:v>41994</c:v>
                </c:pt>
                <c:pt idx="6334">
                  <c:v>41995</c:v>
                </c:pt>
                <c:pt idx="6335">
                  <c:v>41996</c:v>
                </c:pt>
                <c:pt idx="6336">
                  <c:v>41997</c:v>
                </c:pt>
                <c:pt idx="6337">
                  <c:v>41998</c:v>
                </c:pt>
                <c:pt idx="6338">
                  <c:v>41999</c:v>
                </c:pt>
                <c:pt idx="6339">
                  <c:v>42000</c:v>
                </c:pt>
                <c:pt idx="6340">
                  <c:v>42001</c:v>
                </c:pt>
                <c:pt idx="6341">
                  <c:v>42002</c:v>
                </c:pt>
                <c:pt idx="6342">
                  <c:v>42003</c:v>
                </c:pt>
                <c:pt idx="6343">
                  <c:v>42004</c:v>
                </c:pt>
                <c:pt idx="6344">
                  <c:v>42005</c:v>
                </c:pt>
                <c:pt idx="6345">
                  <c:v>42006</c:v>
                </c:pt>
                <c:pt idx="6346">
                  <c:v>42007</c:v>
                </c:pt>
                <c:pt idx="6347">
                  <c:v>42008</c:v>
                </c:pt>
                <c:pt idx="6348">
                  <c:v>42009</c:v>
                </c:pt>
                <c:pt idx="6349">
                  <c:v>42010</c:v>
                </c:pt>
                <c:pt idx="6350">
                  <c:v>42011</c:v>
                </c:pt>
                <c:pt idx="6351">
                  <c:v>42012</c:v>
                </c:pt>
                <c:pt idx="6352">
                  <c:v>42013</c:v>
                </c:pt>
                <c:pt idx="6353">
                  <c:v>42014</c:v>
                </c:pt>
                <c:pt idx="6354">
                  <c:v>42015</c:v>
                </c:pt>
                <c:pt idx="6355">
                  <c:v>42016</c:v>
                </c:pt>
                <c:pt idx="6356">
                  <c:v>42017</c:v>
                </c:pt>
                <c:pt idx="6357">
                  <c:v>42018</c:v>
                </c:pt>
                <c:pt idx="6358">
                  <c:v>42019</c:v>
                </c:pt>
                <c:pt idx="6359">
                  <c:v>42020</c:v>
                </c:pt>
                <c:pt idx="6360">
                  <c:v>42021</c:v>
                </c:pt>
                <c:pt idx="6361">
                  <c:v>42022</c:v>
                </c:pt>
                <c:pt idx="6362">
                  <c:v>42023</c:v>
                </c:pt>
                <c:pt idx="6363">
                  <c:v>42024</c:v>
                </c:pt>
                <c:pt idx="6364">
                  <c:v>42025</c:v>
                </c:pt>
                <c:pt idx="6365">
                  <c:v>42026</c:v>
                </c:pt>
                <c:pt idx="6366">
                  <c:v>42027</c:v>
                </c:pt>
                <c:pt idx="6367">
                  <c:v>42028</c:v>
                </c:pt>
                <c:pt idx="6368">
                  <c:v>42029</c:v>
                </c:pt>
                <c:pt idx="6369">
                  <c:v>42030</c:v>
                </c:pt>
                <c:pt idx="6370">
                  <c:v>42031</c:v>
                </c:pt>
                <c:pt idx="6371">
                  <c:v>42032</c:v>
                </c:pt>
                <c:pt idx="6372">
                  <c:v>42033</c:v>
                </c:pt>
                <c:pt idx="6373">
                  <c:v>42034</c:v>
                </c:pt>
                <c:pt idx="6374">
                  <c:v>42035</c:v>
                </c:pt>
                <c:pt idx="6375">
                  <c:v>42036</c:v>
                </c:pt>
                <c:pt idx="6376">
                  <c:v>42037</c:v>
                </c:pt>
                <c:pt idx="6377">
                  <c:v>42038</c:v>
                </c:pt>
                <c:pt idx="6378">
                  <c:v>42039</c:v>
                </c:pt>
                <c:pt idx="6379">
                  <c:v>42040</c:v>
                </c:pt>
                <c:pt idx="6380">
                  <c:v>42041</c:v>
                </c:pt>
                <c:pt idx="6381">
                  <c:v>42042</c:v>
                </c:pt>
                <c:pt idx="6382">
                  <c:v>42043</c:v>
                </c:pt>
                <c:pt idx="6383">
                  <c:v>42044</c:v>
                </c:pt>
                <c:pt idx="6384">
                  <c:v>42045</c:v>
                </c:pt>
                <c:pt idx="6385">
                  <c:v>42046</c:v>
                </c:pt>
                <c:pt idx="6386">
                  <c:v>42047</c:v>
                </c:pt>
                <c:pt idx="6387">
                  <c:v>42048</c:v>
                </c:pt>
                <c:pt idx="6388">
                  <c:v>42049</c:v>
                </c:pt>
                <c:pt idx="6389">
                  <c:v>42050</c:v>
                </c:pt>
                <c:pt idx="6390">
                  <c:v>42051</c:v>
                </c:pt>
                <c:pt idx="6391">
                  <c:v>42052</c:v>
                </c:pt>
                <c:pt idx="6392">
                  <c:v>42053</c:v>
                </c:pt>
                <c:pt idx="6393">
                  <c:v>42054</c:v>
                </c:pt>
                <c:pt idx="6394">
                  <c:v>42055</c:v>
                </c:pt>
                <c:pt idx="6395">
                  <c:v>42056</c:v>
                </c:pt>
                <c:pt idx="6396">
                  <c:v>42057</c:v>
                </c:pt>
                <c:pt idx="6397">
                  <c:v>42058</c:v>
                </c:pt>
                <c:pt idx="6398">
                  <c:v>42059</c:v>
                </c:pt>
                <c:pt idx="6399">
                  <c:v>42060</c:v>
                </c:pt>
                <c:pt idx="6400">
                  <c:v>42061</c:v>
                </c:pt>
                <c:pt idx="6401">
                  <c:v>42062</c:v>
                </c:pt>
                <c:pt idx="6402">
                  <c:v>42063</c:v>
                </c:pt>
                <c:pt idx="6403">
                  <c:v>42064</c:v>
                </c:pt>
                <c:pt idx="6404">
                  <c:v>42065</c:v>
                </c:pt>
                <c:pt idx="6405">
                  <c:v>42066</c:v>
                </c:pt>
                <c:pt idx="6406">
                  <c:v>42067</c:v>
                </c:pt>
                <c:pt idx="6407">
                  <c:v>42068</c:v>
                </c:pt>
                <c:pt idx="6408">
                  <c:v>42069</c:v>
                </c:pt>
                <c:pt idx="6409">
                  <c:v>42070</c:v>
                </c:pt>
                <c:pt idx="6410">
                  <c:v>42071</c:v>
                </c:pt>
                <c:pt idx="6411">
                  <c:v>42072</c:v>
                </c:pt>
                <c:pt idx="6412">
                  <c:v>42073</c:v>
                </c:pt>
                <c:pt idx="6413">
                  <c:v>42074</c:v>
                </c:pt>
                <c:pt idx="6414">
                  <c:v>42075</c:v>
                </c:pt>
                <c:pt idx="6415">
                  <c:v>42076</c:v>
                </c:pt>
                <c:pt idx="6416">
                  <c:v>42077</c:v>
                </c:pt>
                <c:pt idx="6417">
                  <c:v>42078</c:v>
                </c:pt>
                <c:pt idx="6418">
                  <c:v>42079</c:v>
                </c:pt>
                <c:pt idx="6419">
                  <c:v>42080</c:v>
                </c:pt>
                <c:pt idx="6420">
                  <c:v>42081</c:v>
                </c:pt>
                <c:pt idx="6421">
                  <c:v>42082</c:v>
                </c:pt>
                <c:pt idx="6422">
                  <c:v>42083</c:v>
                </c:pt>
                <c:pt idx="6423">
                  <c:v>42084</c:v>
                </c:pt>
                <c:pt idx="6424">
                  <c:v>42085</c:v>
                </c:pt>
                <c:pt idx="6425">
                  <c:v>42086</c:v>
                </c:pt>
                <c:pt idx="6426">
                  <c:v>42087</c:v>
                </c:pt>
                <c:pt idx="6427">
                  <c:v>42088</c:v>
                </c:pt>
                <c:pt idx="6428">
                  <c:v>42089</c:v>
                </c:pt>
                <c:pt idx="6429">
                  <c:v>42090</c:v>
                </c:pt>
                <c:pt idx="6430">
                  <c:v>42091</c:v>
                </c:pt>
                <c:pt idx="6431">
                  <c:v>42092</c:v>
                </c:pt>
                <c:pt idx="6432">
                  <c:v>42093</c:v>
                </c:pt>
                <c:pt idx="6433">
                  <c:v>42094</c:v>
                </c:pt>
                <c:pt idx="6434">
                  <c:v>42095</c:v>
                </c:pt>
                <c:pt idx="6435">
                  <c:v>42096</c:v>
                </c:pt>
                <c:pt idx="6436">
                  <c:v>42097</c:v>
                </c:pt>
                <c:pt idx="6437">
                  <c:v>42098</c:v>
                </c:pt>
                <c:pt idx="6438">
                  <c:v>42099</c:v>
                </c:pt>
                <c:pt idx="6439">
                  <c:v>42100</c:v>
                </c:pt>
                <c:pt idx="6440">
                  <c:v>42101</c:v>
                </c:pt>
                <c:pt idx="6441">
                  <c:v>42102</c:v>
                </c:pt>
                <c:pt idx="6442">
                  <c:v>42103</c:v>
                </c:pt>
                <c:pt idx="6443">
                  <c:v>42104</c:v>
                </c:pt>
                <c:pt idx="6444">
                  <c:v>42105</c:v>
                </c:pt>
                <c:pt idx="6445">
                  <c:v>42106</c:v>
                </c:pt>
                <c:pt idx="6446">
                  <c:v>42107</c:v>
                </c:pt>
                <c:pt idx="6447">
                  <c:v>42108</c:v>
                </c:pt>
                <c:pt idx="6448">
                  <c:v>42109</c:v>
                </c:pt>
                <c:pt idx="6449">
                  <c:v>42110</c:v>
                </c:pt>
                <c:pt idx="6450">
                  <c:v>42111</c:v>
                </c:pt>
                <c:pt idx="6451">
                  <c:v>42112</c:v>
                </c:pt>
                <c:pt idx="6452">
                  <c:v>42113</c:v>
                </c:pt>
                <c:pt idx="6453">
                  <c:v>42114</c:v>
                </c:pt>
                <c:pt idx="6454">
                  <c:v>42115</c:v>
                </c:pt>
                <c:pt idx="6455">
                  <c:v>42116</c:v>
                </c:pt>
                <c:pt idx="6456">
                  <c:v>42117</c:v>
                </c:pt>
                <c:pt idx="6457">
                  <c:v>42118</c:v>
                </c:pt>
                <c:pt idx="6458">
                  <c:v>42119</c:v>
                </c:pt>
                <c:pt idx="6459">
                  <c:v>42120</c:v>
                </c:pt>
                <c:pt idx="6460">
                  <c:v>42121</c:v>
                </c:pt>
                <c:pt idx="6461">
                  <c:v>42122</c:v>
                </c:pt>
                <c:pt idx="6462">
                  <c:v>42123</c:v>
                </c:pt>
                <c:pt idx="6463">
                  <c:v>42124</c:v>
                </c:pt>
                <c:pt idx="6464">
                  <c:v>42125</c:v>
                </c:pt>
                <c:pt idx="6465">
                  <c:v>42126</c:v>
                </c:pt>
                <c:pt idx="6466">
                  <c:v>42127</c:v>
                </c:pt>
                <c:pt idx="6467">
                  <c:v>42128</c:v>
                </c:pt>
                <c:pt idx="6468">
                  <c:v>42129</c:v>
                </c:pt>
                <c:pt idx="6469">
                  <c:v>42130</c:v>
                </c:pt>
                <c:pt idx="6470">
                  <c:v>42131</c:v>
                </c:pt>
                <c:pt idx="6471">
                  <c:v>42132</c:v>
                </c:pt>
                <c:pt idx="6472">
                  <c:v>42133</c:v>
                </c:pt>
                <c:pt idx="6473">
                  <c:v>42134</c:v>
                </c:pt>
                <c:pt idx="6474">
                  <c:v>42135</c:v>
                </c:pt>
                <c:pt idx="6475">
                  <c:v>42136</c:v>
                </c:pt>
                <c:pt idx="6476">
                  <c:v>42137</c:v>
                </c:pt>
                <c:pt idx="6477">
                  <c:v>42138</c:v>
                </c:pt>
                <c:pt idx="6478">
                  <c:v>42139</c:v>
                </c:pt>
                <c:pt idx="6479">
                  <c:v>42140</c:v>
                </c:pt>
                <c:pt idx="6480">
                  <c:v>42141</c:v>
                </c:pt>
                <c:pt idx="6481">
                  <c:v>42142</c:v>
                </c:pt>
                <c:pt idx="6482">
                  <c:v>42143</c:v>
                </c:pt>
                <c:pt idx="6483">
                  <c:v>42144</c:v>
                </c:pt>
                <c:pt idx="6484">
                  <c:v>42145</c:v>
                </c:pt>
                <c:pt idx="6485">
                  <c:v>42146</c:v>
                </c:pt>
                <c:pt idx="6486">
                  <c:v>42147</c:v>
                </c:pt>
                <c:pt idx="6487">
                  <c:v>42148</c:v>
                </c:pt>
                <c:pt idx="6488">
                  <c:v>42149</c:v>
                </c:pt>
                <c:pt idx="6489">
                  <c:v>42150</c:v>
                </c:pt>
                <c:pt idx="6490">
                  <c:v>42151</c:v>
                </c:pt>
                <c:pt idx="6491">
                  <c:v>42152</c:v>
                </c:pt>
                <c:pt idx="6492">
                  <c:v>42153</c:v>
                </c:pt>
                <c:pt idx="6493">
                  <c:v>42154</c:v>
                </c:pt>
                <c:pt idx="6494">
                  <c:v>42155</c:v>
                </c:pt>
                <c:pt idx="6495">
                  <c:v>42156</c:v>
                </c:pt>
                <c:pt idx="6496">
                  <c:v>42157</c:v>
                </c:pt>
                <c:pt idx="6497">
                  <c:v>42158</c:v>
                </c:pt>
                <c:pt idx="6498">
                  <c:v>42159</c:v>
                </c:pt>
                <c:pt idx="6499">
                  <c:v>42160</c:v>
                </c:pt>
                <c:pt idx="6500">
                  <c:v>42161</c:v>
                </c:pt>
                <c:pt idx="6501">
                  <c:v>42162</c:v>
                </c:pt>
                <c:pt idx="6502">
                  <c:v>42163</c:v>
                </c:pt>
                <c:pt idx="6503">
                  <c:v>42164</c:v>
                </c:pt>
                <c:pt idx="6504">
                  <c:v>42165</c:v>
                </c:pt>
                <c:pt idx="6505">
                  <c:v>42166</c:v>
                </c:pt>
                <c:pt idx="6506">
                  <c:v>42167</c:v>
                </c:pt>
                <c:pt idx="6507">
                  <c:v>42168</c:v>
                </c:pt>
                <c:pt idx="6508">
                  <c:v>42169</c:v>
                </c:pt>
                <c:pt idx="6509">
                  <c:v>42170</c:v>
                </c:pt>
                <c:pt idx="6510">
                  <c:v>42171</c:v>
                </c:pt>
                <c:pt idx="6511">
                  <c:v>42172</c:v>
                </c:pt>
                <c:pt idx="6512">
                  <c:v>42173</c:v>
                </c:pt>
                <c:pt idx="6513">
                  <c:v>42174</c:v>
                </c:pt>
                <c:pt idx="6514">
                  <c:v>42175</c:v>
                </c:pt>
                <c:pt idx="6515">
                  <c:v>42176</c:v>
                </c:pt>
                <c:pt idx="6516">
                  <c:v>42177</c:v>
                </c:pt>
                <c:pt idx="6517">
                  <c:v>42178</c:v>
                </c:pt>
                <c:pt idx="6518">
                  <c:v>42179</c:v>
                </c:pt>
                <c:pt idx="6519">
                  <c:v>42180</c:v>
                </c:pt>
                <c:pt idx="6520">
                  <c:v>42181</c:v>
                </c:pt>
                <c:pt idx="6521">
                  <c:v>42182</c:v>
                </c:pt>
                <c:pt idx="6522">
                  <c:v>42183</c:v>
                </c:pt>
                <c:pt idx="6523">
                  <c:v>42184</c:v>
                </c:pt>
                <c:pt idx="6524">
                  <c:v>42185</c:v>
                </c:pt>
                <c:pt idx="6525">
                  <c:v>42186</c:v>
                </c:pt>
                <c:pt idx="6526">
                  <c:v>42187</c:v>
                </c:pt>
                <c:pt idx="6527">
                  <c:v>42188</c:v>
                </c:pt>
                <c:pt idx="6528">
                  <c:v>42189</c:v>
                </c:pt>
                <c:pt idx="6529">
                  <c:v>42190</c:v>
                </c:pt>
                <c:pt idx="6530">
                  <c:v>42191</c:v>
                </c:pt>
                <c:pt idx="6531">
                  <c:v>42192</c:v>
                </c:pt>
                <c:pt idx="6532">
                  <c:v>42193</c:v>
                </c:pt>
                <c:pt idx="6533">
                  <c:v>42194</c:v>
                </c:pt>
                <c:pt idx="6534">
                  <c:v>42195</c:v>
                </c:pt>
                <c:pt idx="6535">
                  <c:v>42196</c:v>
                </c:pt>
                <c:pt idx="6536">
                  <c:v>42197</c:v>
                </c:pt>
                <c:pt idx="6537">
                  <c:v>42198</c:v>
                </c:pt>
                <c:pt idx="6538">
                  <c:v>42199</c:v>
                </c:pt>
                <c:pt idx="6539">
                  <c:v>42200</c:v>
                </c:pt>
                <c:pt idx="6540">
                  <c:v>42201</c:v>
                </c:pt>
                <c:pt idx="6541">
                  <c:v>42202</c:v>
                </c:pt>
                <c:pt idx="6542">
                  <c:v>42203</c:v>
                </c:pt>
                <c:pt idx="6543">
                  <c:v>42204</c:v>
                </c:pt>
                <c:pt idx="6544">
                  <c:v>42205</c:v>
                </c:pt>
                <c:pt idx="6545">
                  <c:v>42206</c:v>
                </c:pt>
                <c:pt idx="6546">
                  <c:v>42207</c:v>
                </c:pt>
                <c:pt idx="6547">
                  <c:v>42208</c:v>
                </c:pt>
                <c:pt idx="6548">
                  <c:v>42209</c:v>
                </c:pt>
                <c:pt idx="6549">
                  <c:v>42210</c:v>
                </c:pt>
                <c:pt idx="6550">
                  <c:v>42211</c:v>
                </c:pt>
                <c:pt idx="6551">
                  <c:v>42212</c:v>
                </c:pt>
                <c:pt idx="6552">
                  <c:v>42213</c:v>
                </c:pt>
                <c:pt idx="6553">
                  <c:v>42214</c:v>
                </c:pt>
                <c:pt idx="6554">
                  <c:v>42215</c:v>
                </c:pt>
                <c:pt idx="6555">
                  <c:v>42216</c:v>
                </c:pt>
                <c:pt idx="6556">
                  <c:v>42217</c:v>
                </c:pt>
                <c:pt idx="6557">
                  <c:v>42218</c:v>
                </c:pt>
                <c:pt idx="6558">
                  <c:v>42219</c:v>
                </c:pt>
                <c:pt idx="6559">
                  <c:v>42220</c:v>
                </c:pt>
                <c:pt idx="6560">
                  <c:v>42221</c:v>
                </c:pt>
                <c:pt idx="6561">
                  <c:v>42222</c:v>
                </c:pt>
                <c:pt idx="6562">
                  <c:v>42223</c:v>
                </c:pt>
                <c:pt idx="6563">
                  <c:v>42224</c:v>
                </c:pt>
                <c:pt idx="6564">
                  <c:v>42225</c:v>
                </c:pt>
                <c:pt idx="6565">
                  <c:v>42226</c:v>
                </c:pt>
                <c:pt idx="6566">
                  <c:v>42227</c:v>
                </c:pt>
                <c:pt idx="6567">
                  <c:v>42228</c:v>
                </c:pt>
                <c:pt idx="6568">
                  <c:v>42229</c:v>
                </c:pt>
                <c:pt idx="6569">
                  <c:v>42230</c:v>
                </c:pt>
                <c:pt idx="6570">
                  <c:v>42231</c:v>
                </c:pt>
                <c:pt idx="6571">
                  <c:v>42232</c:v>
                </c:pt>
                <c:pt idx="6572">
                  <c:v>42233</c:v>
                </c:pt>
                <c:pt idx="6573">
                  <c:v>42234</c:v>
                </c:pt>
                <c:pt idx="6574">
                  <c:v>42235</c:v>
                </c:pt>
                <c:pt idx="6575">
                  <c:v>42236</c:v>
                </c:pt>
                <c:pt idx="6576">
                  <c:v>42237</c:v>
                </c:pt>
                <c:pt idx="6577">
                  <c:v>42238</c:v>
                </c:pt>
                <c:pt idx="6578">
                  <c:v>42239</c:v>
                </c:pt>
                <c:pt idx="6579">
                  <c:v>42240</c:v>
                </c:pt>
                <c:pt idx="6580">
                  <c:v>42241</c:v>
                </c:pt>
                <c:pt idx="6581">
                  <c:v>42242</c:v>
                </c:pt>
                <c:pt idx="6582">
                  <c:v>42243</c:v>
                </c:pt>
                <c:pt idx="6583">
                  <c:v>42244</c:v>
                </c:pt>
                <c:pt idx="6584">
                  <c:v>42245</c:v>
                </c:pt>
                <c:pt idx="6585">
                  <c:v>42246</c:v>
                </c:pt>
                <c:pt idx="6586">
                  <c:v>42247</c:v>
                </c:pt>
                <c:pt idx="6587">
                  <c:v>42248</c:v>
                </c:pt>
                <c:pt idx="6588">
                  <c:v>42249</c:v>
                </c:pt>
                <c:pt idx="6589">
                  <c:v>42250</c:v>
                </c:pt>
                <c:pt idx="6590">
                  <c:v>42251</c:v>
                </c:pt>
                <c:pt idx="6591">
                  <c:v>42252</c:v>
                </c:pt>
                <c:pt idx="6592">
                  <c:v>42253</c:v>
                </c:pt>
                <c:pt idx="6593">
                  <c:v>42254</c:v>
                </c:pt>
                <c:pt idx="6594">
                  <c:v>42255</c:v>
                </c:pt>
                <c:pt idx="6595">
                  <c:v>42256</c:v>
                </c:pt>
                <c:pt idx="6596">
                  <c:v>42257</c:v>
                </c:pt>
                <c:pt idx="6597">
                  <c:v>42258</c:v>
                </c:pt>
                <c:pt idx="6598">
                  <c:v>42259</c:v>
                </c:pt>
                <c:pt idx="6599">
                  <c:v>42260</c:v>
                </c:pt>
                <c:pt idx="6600">
                  <c:v>42261</c:v>
                </c:pt>
                <c:pt idx="6601">
                  <c:v>42262</c:v>
                </c:pt>
                <c:pt idx="6602">
                  <c:v>42263</c:v>
                </c:pt>
                <c:pt idx="6603">
                  <c:v>42264</c:v>
                </c:pt>
                <c:pt idx="6604">
                  <c:v>42265</c:v>
                </c:pt>
                <c:pt idx="6605">
                  <c:v>42266</c:v>
                </c:pt>
                <c:pt idx="6606">
                  <c:v>42267</c:v>
                </c:pt>
                <c:pt idx="6607">
                  <c:v>42268</c:v>
                </c:pt>
                <c:pt idx="6608">
                  <c:v>42269</c:v>
                </c:pt>
                <c:pt idx="6609">
                  <c:v>42270</c:v>
                </c:pt>
                <c:pt idx="6610">
                  <c:v>42271</c:v>
                </c:pt>
                <c:pt idx="6611">
                  <c:v>42272</c:v>
                </c:pt>
                <c:pt idx="6612">
                  <c:v>42273</c:v>
                </c:pt>
                <c:pt idx="6613">
                  <c:v>42274</c:v>
                </c:pt>
                <c:pt idx="6614">
                  <c:v>42275</c:v>
                </c:pt>
                <c:pt idx="6615">
                  <c:v>42276</c:v>
                </c:pt>
                <c:pt idx="6616">
                  <c:v>42277</c:v>
                </c:pt>
                <c:pt idx="6617">
                  <c:v>42278</c:v>
                </c:pt>
                <c:pt idx="6618">
                  <c:v>42279</c:v>
                </c:pt>
                <c:pt idx="6619">
                  <c:v>42280</c:v>
                </c:pt>
                <c:pt idx="6620">
                  <c:v>42281</c:v>
                </c:pt>
                <c:pt idx="6621">
                  <c:v>42282</c:v>
                </c:pt>
                <c:pt idx="6622">
                  <c:v>42283</c:v>
                </c:pt>
                <c:pt idx="6623">
                  <c:v>42284</c:v>
                </c:pt>
                <c:pt idx="6624">
                  <c:v>42285</c:v>
                </c:pt>
                <c:pt idx="6625">
                  <c:v>42286</c:v>
                </c:pt>
                <c:pt idx="6626">
                  <c:v>42287</c:v>
                </c:pt>
                <c:pt idx="6627">
                  <c:v>42288</c:v>
                </c:pt>
                <c:pt idx="6628">
                  <c:v>42289</c:v>
                </c:pt>
                <c:pt idx="6629">
                  <c:v>42290</c:v>
                </c:pt>
                <c:pt idx="6630">
                  <c:v>42291</c:v>
                </c:pt>
                <c:pt idx="6631">
                  <c:v>42292</c:v>
                </c:pt>
                <c:pt idx="6632">
                  <c:v>42293</c:v>
                </c:pt>
                <c:pt idx="6633">
                  <c:v>42294</c:v>
                </c:pt>
                <c:pt idx="6634">
                  <c:v>42295</c:v>
                </c:pt>
                <c:pt idx="6635">
                  <c:v>42296</c:v>
                </c:pt>
                <c:pt idx="6636">
                  <c:v>42297</c:v>
                </c:pt>
                <c:pt idx="6637">
                  <c:v>42298</c:v>
                </c:pt>
                <c:pt idx="6638">
                  <c:v>42299</c:v>
                </c:pt>
                <c:pt idx="6639">
                  <c:v>42300</c:v>
                </c:pt>
                <c:pt idx="6640">
                  <c:v>42301</c:v>
                </c:pt>
                <c:pt idx="6641">
                  <c:v>42302</c:v>
                </c:pt>
                <c:pt idx="6642">
                  <c:v>42303</c:v>
                </c:pt>
                <c:pt idx="6643">
                  <c:v>42304</c:v>
                </c:pt>
                <c:pt idx="6644">
                  <c:v>42305</c:v>
                </c:pt>
                <c:pt idx="6645">
                  <c:v>42306</c:v>
                </c:pt>
                <c:pt idx="6646">
                  <c:v>42307</c:v>
                </c:pt>
                <c:pt idx="6647">
                  <c:v>42308</c:v>
                </c:pt>
                <c:pt idx="6648">
                  <c:v>42309</c:v>
                </c:pt>
                <c:pt idx="6649">
                  <c:v>42310</c:v>
                </c:pt>
                <c:pt idx="6650">
                  <c:v>42311</c:v>
                </c:pt>
                <c:pt idx="6651">
                  <c:v>42312</c:v>
                </c:pt>
                <c:pt idx="6652">
                  <c:v>42313</c:v>
                </c:pt>
                <c:pt idx="6653">
                  <c:v>42314</c:v>
                </c:pt>
                <c:pt idx="6654">
                  <c:v>42315</c:v>
                </c:pt>
                <c:pt idx="6655">
                  <c:v>42316</c:v>
                </c:pt>
                <c:pt idx="6656">
                  <c:v>42317</c:v>
                </c:pt>
                <c:pt idx="6657">
                  <c:v>42318</c:v>
                </c:pt>
                <c:pt idx="6658">
                  <c:v>42319</c:v>
                </c:pt>
                <c:pt idx="6659">
                  <c:v>42320</c:v>
                </c:pt>
                <c:pt idx="6660">
                  <c:v>42321</c:v>
                </c:pt>
                <c:pt idx="6661">
                  <c:v>42322</c:v>
                </c:pt>
                <c:pt idx="6662">
                  <c:v>42323</c:v>
                </c:pt>
                <c:pt idx="6663">
                  <c:v>42324</c:v>
                </c:pt>
                <c:pt idx="6664">
                  <c:v>42325</c:v>
                </c:pt>
                <c:pt idx="6665">
                  <c:v>42326</c:v>
                </c:pt>
                <c:pt idx="6666">
                  <c:v>42327</c:v>
                </c:pt>
                <c:pt idx="6667">
                  <c:v>42328</c:v>
                </c:pt>
                <c:pt idx="6668">
                  <c:v>42329</c:v>
                </c:pt>
                <c:pt idx="6669">
                  <c:v>42330</c:v>
                </c:pt>
                <c:pt idx="6670">
                  <c:v>42331</c:v>
                </c:pt>
                <c:pt idx="6671">
                  <c:v>42332</c:v>
                </c:pt>
                <c:pt idx="6672">
                  <c:v>42333</c:v>
                </c:pt>
                <c:pt idx="6673">
                  <c:v>42334</c:v>
                </c:pt>
                <c:pt idx="6674">
                  <c:v>42335</c:v>
                </c:pt>
                <c:pt idx="6675">
                  <c:v>42336</c:v>
                </c:pt>
                <c:pt idx="6676">
                  <c:v>42337</c:v>
                </c:pt>
                <c:pt idx="6677">
                  <c:v>42338</c:v>
                </c:pt>
                <c:pt idx="6678">
                  <c:v>42339</c:v>
                </c:pt>
                <c:pt idx="6679">
                  <c:v>42340</c:v>
                </c:pt>
                <c:pt idx="6680">
                  <c:v>42341</c:v>
                </c:pt>
                <c:pt idx="6681">
                  <c:v>42342</c:v>
                </c:pt>
                <c:pt idx="6682">
                  <c:v>42343</c:v>
                </c:pt>
                <c:pt idx="6683">
                  <c:v>42344</c:v>
                </c:pt>
                <c:pt idx="6684">
                  <c:v>42345</c:v>
                </c:pt>
                <c:pt idx="6685">
                  <c:v>42346</c:v>
                </c:pt>
                <c:pt idx="6686">
                  <c:v>42347</c:v>
                </c:pt>
                <c:pt idx="6687">
                  <c:v>42348</c:v>
                </c:pt>
                <c:pt idx="6688">
                  <c:v>42349</c:v>
                </c:pt>
                <c:pt idx="6689">
                  <c:v>42350</c:v>
                </c:pt>
                <c:pt idx="6690">
                  <c:v>42351</c:v>
                </c:pt>
                <c:pt idx="6691">
                  <c:v>42352</c:v>
                </c:pt>
                <c:pt idx="6692">
                  <c:v>42353</c:v>
                </c:pt>
                <c:pt idx="6693">
                  <c:v>42354</c:v>
                </c:pt>
                <c:pt idx="6694">
                  <c:v>42355</c:v>
                </c:pt>
                <c:pt idx="6695">
                  <c:v>42356</c:v>
                </c:pt>
                <c:pt idx="6696">
                  <c:v>42357</c:v>
                </c:pt>
                <c:pt idx="6697">
                  <c:v>42358</c:v>
                </c:pt>
                <c:pt idx="6698">
                  <c:v>42359</c:v>
                </c:pt>
                <c:pt idx="6699">
                  <c:v>42360</c:v>
                </c:pt>
                <c:pt idx="6700">
                  <c:v>42361</c:v>
                </c:pt>
                <c:pt idx="6701">
                  <c:v>42362</c:v>
                </c:pt>
                <c:pt idx="6702">
                  <c:v>42363</c:v>
                </c:pt>
                <c:pt idx="6703">
                  <c:v>42364</c:v>
                </c:pt>
                <c:pt idx="6704">
                  <c:v>42365</c:v>
                </c:pt>
                <c:pt idx="6705">
                  <c:v>42366</c:v>
                </c:pt>
                <c:pt idx="6706">
                  <c:v>42367</c:v>
                </c:pt>
                <c:pt idx="6707">
                  <c:v>42368</c:v>
                </c:pt>
                <c:pt idx="6708">
                  <c:v>42369</c:v>
                </c:pt>
                <c:pt idx="6709">
                  <c:v>42370</c:v>
                </c:pt>
                <c:pt idx="6710">
                  <c:v>42371</c:v>
                </c:pt>
                <c:pt idx="6711">
                  <c:v>42372</c:v>
                </c:pt>
                <c:pt idx="6712">
                  <c:v>42373</c:v>
                </c:pt>
                <c:pt idx="6713">
                  <c:v>42374</c:v>
                </c:pt>
                <c:pt idx="6714">
                  <c:v>42375</c:v>
                </c:pt>
                <c:pt idx="6715">
                  <c:v>42376</c:v>
                </c:pt>
                <c:pt idx="6716">
                  <c:v>42377</c:v>
                </c:pt>
                <c:pt idx="6717">
                  <c:v>42378</c:v>
                </c:pt>
                <c:pt idx="6718">
                  <c:v>42379</c:v>
                </c:pt>
                <c:pt idx="6719">
                  <c:v>42380</c:v>
                </c:pt>
                <c:pt idx="6720">
                  <c:v>42381</c:v>
                </c:pt>
                <c:pt idx="6721">
                  <c:v>42382</c:v>
                </c:pt>
                <c:pt idx="6722">
                  <c:v>42383</c:v>
                </c:pt>
                <c:pt idx="6723">
                  <c:v>42384</c:v>
                </c:pt>
                <c:pt idx="6724">
                  <c:v>42385</c:v>
                </c:pt>
                <c:pt idx="6725">
                  <c:v>42386</c:v>
                </c:pt>
                <c:pt idx="6726">
                  <c:v>42387</c:v>
                </c:pt>
                <c:pt idx="6727">
                  <c:v>42388</c:v>
                </c:pt>
                <c:pt idx="6728">
                  <c:v>42389</c:v>
                </c:pt>
                <c:pt idx="6729">
                  <c:v>42390</c:v>
                </c:pt>
                <c:pt idx="6730">
                  <c:v>42391</c:v>
                </c:pt>
                <c:pt idx="6731">
                  <c:v>42392</c:v>
                </c:pt>
                <c:pt idx="6732">
                  <c:v>42393</c:v>
                </c:pt>
                <c:pt idx="6733">
                  <c:v>42394</c:v>
                </c:pt>
                <c:pt idx="6734">
                  <c:v>42395</c:v>
                </c:pt>
                <c:pt idx="6735">
                  <c:v>42396</c:v>
                </c:pt>
                <c:pt idx="6736">
                  <c:v>42397</c:v>
                </c:pt>
                <c:pt idx="6737">
                  <c:v>42398</c:v>
                </c:pt>
                <c:pt idx="6738">
                  <c:v>42399</c:v>
                </c:pt>
                <c:pt idx="6739">
                  <c:v>42400</c:v>
                </c:pt>
                <c:pt idx="6740">
                  <c:v>42401</c:v>
                </c:pt>
                <c:pt idx="6741">
                  <c:v>42402</c:v>
                </c:pt>
                <c:pt idx="6742">
                  <c:v>42403</c:v>
                </c:pt>
                <c:pt idx="6743">
                  <c:v>42404</c:v>
                </c:pt>
                <c:pt idx="6744">
                  <c:v>42405</c:v>
                </c:pt>
                <c:pt idx="6745">
                  <c:v>42406</c:v>
                </c:pt>
                <c:pt idx="6746">
                  <c:v>42407</c:v>
                </c:pt>
                <c:pt idx="6747">
                  <c:v>42408</c:v>
                </c:pt>
                <c:pt idx="6748">
                  <c:v>42409</c:v>
                </c:pt>
                <c:pt idx="6749">
                  <c:v>42410</c:v>
                </c:pt>
                <c:pt idx="6750">
                  <c:v>42411</c:v>
                </c:pt>
                <c:pt idx="6751">
                  <c:v>42412</c:v>
                </c:pt>
                <c:pt idx="6752">
                  <c:v>42413</c:v>
                </c:pt>
                <c:pt idx="6753">
                  <c:v>42414</c:v>
                </c:pt>
                <c:pt idx="6754">
                  <c:v>42415</c:v>
                </c:pt>
                <c:pt idx="6755">
                  <c:v>42416</c:v>
                </c:pt>
                <c:pt idx="6756">
                  <c:v>42417</c:v>
                </c:pt>
                <c:pt idx="6757">
                  <c:v>42418</c:v>
                </c:pt>
                <c:pt idx="6758">
                  <c:v>42419</c:v>
                </c:pt>
                <c:pt idx="6759">
                  <c:v>42420</c:v>
                </c:pt>
                <c:pt idx="6760">
                  <c:v>42421</c:v>
                </c:pt>
                <c:pt idx="6761">
                  <c:v>42422</c:v>
                </c:pt>
                <c:pt idx="6762">
                  <c:v>42423</c:v>
                </c:pt>
                <c:pt idx="6763">
                  <c:v>42424</c:v>
                </c:pt>
                <c:pt idx="6764">
                  <c:v>42425</c:v>
                </c:pt>
                <c:pt idx="6765">
                  <c:v>42426</c:v>
                </c:pt>
                <c:pt idx="6766">
                  <c:v>42427</c:v>
                </c:pt>
                <c:pt idx="6767">
                  <c:v>42428</c:v>
                </c:pt>
                <c:pt idx="6768">
                  <c:v>42429</c:v>
                </c:pt>
                <c:pt idx="6769">
                  <c:v>42430</c:v>
                </c:pt>
                <c:pt idx="6770">
                  <c:v>42431</c:v>
                </c:pt>
                <c:pt idx="6771">
                  <c:v>42432</c:v>
                </c:pt>
                <c:pt idx="6772">
                  <c:v>42433</c:v>
                </c:pt>
                <c:pt idx="6773">
                  <c:v>42434</c:v>
                </c:pt>
                <c:pt idx="6774">
                  <c:v>42435</c:v>
                </c:pt>
                <c:pt idx="6775">
                  <c:v>42436</c:v>
                </c:pt>
                <c:pt idx="6776">
                  <c:v>42437</c:v>
                </c:pt>
                <c:pt idx="6777">
                  <c:v>42438</c:v>
                </c:pt>
                <c:pt idx="6778">
                  <c:v>42439</c:v>
                </c:pt>
                <c:pt idx="6779">
                  <c:v>42440</c:v>
                </c:pt>
                <c:pt idx="6780">
                  <c:v>42441</c:v>
                </c:pt>
                <c:pt idx="6781">
                  <c:v>42442</c:v>
                </c:pt>
                <c:pt idx="6782">
                  <c:v>42443</c:v>
                </c:pt>
                <c:pt idx="6783">
                  <c:v>42444</c:v>
                </c:pt>
                <c:pt idx="6784">
                  <c:v>42445</c:v>
                </c:pt>
                <c:pt idx="6785">
                  <c:v>42446</c:v>
                </c:pt>
                <c:pt idx="6786">
                  <c:v>42447</c:v>
                </c:pt>
                <c:pt idx="6787">
                  <c:v>42448</c:v>
                </c:pt>
                <c:pt idx="6788">
                  <c:v>42449</c:v>
                </c:pt>
                <c:pt idx="6789">
                  <c:v>42450</c:v>
                </c:pt>
                <c:pt idx="6790">
                  <c:v>42451</c:v>
                </c:pt>
                <c:pt idx="6791">
                  <c:v>42452</c:v>
                </c:pt>
                <c:pt idx="6792">
                  <c:v>42453</c:v>
                </c:pt>
                <c:pt idx="6793">
                  <c:v>42454</c:v>
                </c:pt>
                <c:pt idx="6794">
                  <c:v>42455</c:v>
                </c:pt>
                <c:pt idx="6795">
                  <c:v>42456</c:v>
                </c:pt>
                <c:pt idx="6796">
                  <c:v>42457</c:v>
                </c:pt>
                <c:pt idx="6797">
                  <c:v>42458</c:v>
                </c:pt>
                <c:pt idx="6798">
                  <c:v>42459</c:v>
                </c:pt>
                <c:pt idx="6799">
                  <c:v>42460</c:v>
                </c:pt>
                <c:pt idx="6800">
                  <c:v>42461</c:v>
                </c:pt>
                <c:pt idx="6801">
                  <c:v>42462</c:v>
                </c:pt>
                <c:pt idx="6802">
                  <c:v>42463</c:v>
                </c:pt>
                <c:pt idx="6803">
                  <c:v>42464</c:v>
                </c:pt>
                <c:pt idx="6804">
                  <c:v>42465</c:v>
                </c:pt>
                <c:pt idx="6805">
                  <c:v>42466</c:v>
                </c:pt>
                <c:pt idx="6806">
                  <c:v>42467</c:v>
                </c:pt>
                <c:pt idx="6807">
                  <c:v>42468</c:v>
                </c:pt>
                <c:pt idx="6808">
                  <c:v>42469</c:v>
                </c:pt>
                <c:pt idx="6809">
                  <c:v>42470</c:v>
                </c:pt>
                <c:pt idx="6810">
                  <c:v>42471</c:v>
                </c:pt>
                <c:pt idx="6811">
                  <c:v>42472</c:v>
                </c:pt>
                <c:pt idx="6812">
                  <c:v>42473</c:v>
                </c:pt>
                <c:pt idx="6813">
                  <c:v>42474</c:v>
                </c:pt>
                <c:pt idx="6814">
                  <c:v>42475</c:v>
                </c:pt>
                <c:pt idx="6815">
                  <c:v>42476</c:v>
                </c:pt>
                <c:pt idx="6816">
                  <c:v>42477</c:v>
                </c:pt>
                <c:pt idx="6817">
                  <c:v>42478</c:v>
                </c:pt>
                <c:pt idx="6818">
                  <c:v>42479</c:v>
                </c:pt>
                <c:pt idx="6819">
                  <c:v>42480</c:v>
                </c:pt>
                <c:pt idx="6820">
                  <c:v>42481</c:v>
                </c:pt>
                <c:pt idx="6821">
                  <c:v>42482</c:v>
                </c:pt>
                <c:pt idx="6822">
                  <c:v>42483</c:v>
                </c:pt>
                <c:pt idx="6823">
                  <c:v>42484</c:v>
                </c:pt>
                <c:pt idx="6824">
                  <c:v>42485</c:v>
                </c:pt>
                <c:pt idx="6825">
                  <c:v>42486</c:v>
                </c:pt>
                <c:pt idx="6826">
                  <c:v>42487</c:v>
                </c:pt>
                <c:pt idx="6827">
                  <c:v>42488</c:v>
                </c:pt>
                <c:pt idx="6828">
                  <c:v>42489</c:v>
                </c:pt>
                <c:pt idx="6829">
                  <c:v>42490</c:v>
                </c:pt>
                <c:pt idx="6830">
                  <c:v>42491</c:v>
                </c:pt>
                <c:pt idx="6831">
                  <c:v>42492</c:v>
                </c:pt>
                <c:pt idx="6832">
                  <c:v>42493</c:v>
                </c:pt>
                <c:pt idx="6833">
                  <c:v>42494</c:v>
                </c:pt>
                <c:pt idx="6834">
                  <c:v>42495</c:v>
                </c:pt>
                <c:pt idx="6835">
                  <c:v>42496</c:v>
                </c:pt>
                <c:pt idx="6836">
                  <c:v>42497</c:v>
                </c:pt>
                <c:pt idx="6837">
                  <c:v>42498</c:v>
                </c:pt>
                <c:pt idx="6838">
                  <c:v>42499</c:v>
                </c:pt>
                <c:pt idx="6839">
                  <c:v>42500</c:v>
                </c:pt>
                <c:pt idx="6840">
                  <c:v>42501</c:v>
                </c:pt>
                <c:pt idx="6841">
                  <c:v>42502</c:v>
                </c:pt>
                <c:pt idx="6842">
                  <c:v>42503</c:v>
                </c:pt>
                <c:pt idx="6843">
                  <c:v>42504</c:v>
                </c:pt>
                <c:pt idx="6844">
                  <c:v>42505</c:v>
                </c:pt>
                <c:pt idx="6845">
                  <c:v>42506</c:v>
                </c:pt>
                <c:pt idx="6846">
                  <c:v>42507</c:v>
                </c:pt>
                <c:pt idx="6847">
                  <c:v>42508</c:v>
                </c:pt>
                <c:pt idx="6848">
                  <c:v>42509</c:v>
                </c:pt>
                <c:pt idx="6849">
                  <c:v>42510</c:v>
                </c:pt>
                <c:pt idx="6850">
                  <c:v>42511</c:v>
                </c:pt>
                <c:pt idx="6851">
                  <c:v>42512</c:v>
                </c:pt>
                <c:pt idx="6852">
                  <c:v>42513</c:v>
                </c:pt>
                <c:pt idx="6853">
                  <c:v>42514</c:v>
                </c:pt>
                <c:pt idx="6854">
                  <c:v>42515</c:v>
                </c:pt>
                <c:pt idx="6855">
                  <c:v>42516</c:v>
                </c:pt>
                <c:pt idx="6856">
                  <c:v>42517</c:v>
                </c:pt>
                <c:pt idx="6857">
                  <c:v>42518</c:v>
                </c:pt>
                <c:pt idx="6858">
                  <c:v>42519</c:v>
                </c:pt>
                <c:pt idx="6859">
                  <c:v>42520</c:v>
                </c:pt>
                <c:pt idx="6860">
                  <c:v>42521</c:v>
                </c:pt>
                <c:pt idx="6861">
                  <c:v>42522</c:v>
                </c:pt>
                <c:pt idx="6862">
                  <c:v>42523</c:v>
                </c:pt>
                <c:pt idx="6863">
                  <c:v>42524</c:v>
                </c:pt>
                <c:pt idx="6864">
                  <c:v>42525</c:v>
                </c:pt>
                <c:pt idx="6865">
                  <c:v>42526</c:v>
                </c:pt>
                <c:pt idx="6866">
                  <c:v>42527</c:v>
                </c:pt>
                <c:pt idx="6867">
                  <c:v>42528</c:v>
                </c:pt>
                <c:pt idx="6868">
                  <c:v>42529</c:v>
                </c:pt>
                <c:pt idx="6869">
                  <c:v>42530</c:v>
                </c:pt>
                <c:pt idx="6870">
                  <c:v>42531</c:v>
                </c:pt>
                <c:pt idx="6871">
                  <c:v>42532</c:v>
                </c:pt>
                <c:pt idx="6872">
                  <c:v>42533</c:v>
                </c:pt>
                <c:pt idx="6873">
                  <c:v>42534</c:v>
                </c:pt>
                <c:pt idx="6874">
                  <c:v>42535</c:v>
                </c:pt>
                <c:pt idx="6875">
                  <c:v>42536</c:v>
                </c:pt>
                <c:pt idx="6876">
                  <c:v>42537</c:v>
                </c:pt>
                <c:pt idx="6877">
                  <c:v>42538</c:v>
                </c:pt>
                <c:pt idx="6878">
                  <c:v>42539</c:v>
                </c:pt>
                <c:pt idx="6879">
                  <c:v>42540</c:v>
                </c:pt>
                <c:pt idx="6880">
                  <c:v>42541</c:v>
                </c:pt>
                <c:pt idx="6881">
                  <c:v>42542</c:v>
                </c:pt>
                <c:pt idx="6882">
                  <c:v>42543</c:v>
                </c:pt>
                <c:pt idx="6883">
                  <c:v>42544</c:v>
                </c:pt>
                <c:pt idx="6884">
                  <c:v>42545</c:v>
                </c:pt>
                <c:pt idx="6885">
                  <c:v>42546</c:v>
                </c:pt>
                <c:pt idx="6886">
                  <c:v>42547</c:v>
                </c:pt>
                <c:pt idx="6887">
                  <c:v>42548</c:v>
                </c:pt>
                <c:pt idx="6888">
                  <c:v>42549</c:v>
                </c:pt>
                <c:pt idx="6889">
                  <c:v>42550</c:v>
                </c:pt>
                <c:pt idx="6890">
                  <c:v>42551</c:v>
                </c:pt>
                <c:pt idx="6891">
                  <c:v>42552</c:v>
                </c:pt>
                <c:pt idx="6892">
                  <c:v>42553</c:v>
                </c:pt>
                <c:pt idx="6893">
                  <c:v>42554</c:v>
                </c:pt>
                <c:pt idx="6894">
                  <c:v>42555</c:v>
                </c:pt>
                <c:pt idx="6895">
                  <c:v>42556</c:v>
                </c:pt>
                <c:pt idx="6896">
                  <c:v>42557</c:v>
                </c:pt>
                <c:pt idx="6897">
                  <c:v>42558</c:v>
                </c:pt>
                <c:pt idx="6898">
                  <c:v>42559</c:v>
                </c:pt>
                <c:pt idx="6899">
                  <c:v>42560</c:v>
                </c:pt>
                <c:pt idx="6900">
                  <c:v>42561</c:v>
                </c:pt>
                <c:pt idx="6901">
                  <c:v>42562</c:v>
                </c:pt>
                <c:pt idx="6902">
                  <c:v>42563</c:v>
                </c:pt>
                <c:pt idx="6903">
                  <c:v>42564</c:v>
                </c:pt>
                <c:pt idx="6904">
                  <c:v>42565</c:v>
                </c:pt>
                <c:pt idx="6905">
                  <c:v>42566</c:v>
                </c:pt>
                <c:pt idx="6906">
                  <c:v>42567</c:v>
                </c:pt>
                <c:pt idx="6907">
                  <c:v>42568</c:v>
                </c:pt>
                <c:pt idx="6908">
                  <c:v>42569</c:v>
                </c:pt>
                <c:pt idx="6909">
                  <c:v>42570</c:v>
                </c:pt>
                <c:pt idx="6910">
                  <c:v>42571</c:v>
                </c:pt>
                <c:pt idx="6911">
                  <c:v>42572</c:v>
                </c:pt>
                <c:pt idx="6912">
                  <c:v>42573</c:v>
                </c:pt>
                <c:pt idx="6913">
                  <c:v>42574</c:v>
                </c:pt>
                <c:pt idx="6914">
                  <c:v>42575</c:v>
                </c:pt>
                <c:pt idx="6915">
                  <c:v>42576</c:v>
                </c:pt>
                <c:pt idx="6916">
                  <c:v>42577</c:v>
                </c:pt>
                <c:pt idx="6917">
                  <c:v>42578</c:v>
                </c:pt>
                <c:pt idx="6918">
                  <c:v>42579</c:v>
                </c:pt>
                <c:pt idx="6919">
                  <c:v>42580</c:v>
                </c:pt>
                <c:pt idx="6920">
                  <c:v>42581</c:v>
                </c:pt>
                <c:pt idx="6921">
                  <c:v>42582</c:v>
                </c:pt>
                <c:pt idx="6922">
                  <c:v>42583</c:v>
                </c:pt>
                <c:pt idx="6923">
                  <c:v>42584</c:v>
                </c:pt>
                <c:pt idx="6924">
                  <c:v>42585</c:v>
                </c:pt>
                <c:pt idx="6925">
                  <c:v>42586</c:v>
                </c:pt>
                <c:pt idx="6926">
                  <c:v>42587</c:v>
                </c:pt>
                <c:pt idx="6927">
                  <c:v>42588</c:v>
                </c:pt>
                <c:pt idx="6928">
                  <c:v>42589</c:v>
                </c:pt>
                <c:pt idx="6929">
                  <c:v>42590</c:v>
                </c:pt>
                <c:pt idx="6930">
                  <c:v>42591</c:v>
                </c:pt>
                <c:pt idx="6931">
                  <c:v>42592</c:v>
                </c:pt>
                <c:pt idx="6932">
                  <c:v>42593</c:v>
                </c:pt>
                <c:pt idx="6933">
                  <c:v>42594</c:v>
                </c:pt>
                <c:pt idx="6934">
                  <c:v>42595</c:v>
                </c:pt>
                <c:pt idx="6935">
                  <c:v>42596</c:v>
                </c:pt>
                <c:pt idx="6936">
                  <c:v>42597</c:v>
                </c:pt>
                <c:pt idx="6937">
                  <c:v>42598</c:v>
                </c:pt>
                <c:pt idx="6938">
                  <c:v>42599</c:v>
                </c:pt>
                <c:pt idx="6939">
                  <c:v>42600</c:v>
                </c:pt>
                <c:pt idx="6940">
                  <c:v>42601</c:v>
                </c:pt>
                <c:pt idx="6941">
                  <c:v>42602</c:v>
                </c:pt>
                <c:pt idx="6942">
                  <c:v>42603</c:v>
                </c:pt>
                <c:pt idx="6943">
                  <c:v>42604</c:v>
                </c:pt>
                <c:pt idx="6944">
                  <c:v>42605</c:v>
                </c:pt>
                <c:pt idx="6945">
                  <c:v>42606</c:v>
                </c:pt>
                <c:pt idx="6946">
                  <c:v>42607</c:v>
                </c:pt>
                <c:pt idx="6947">
                  <c:v>42608</c:v>
                </c:pt>
                <c:pt idx="6948">
                  <c:v>42609</c:v>
                </c:pt>
                <c:pt idx="6949">
                  <c:v>42610</c:v>
                </c:pt>
                <c:pt idx="6950">
                  <c:v>42611</c:v>
                </c:pt>
                <c:pt idx="6951">
                  <c:v>42612</c:v>
                </c:pt>
                <c:pt idx="6952">
                  <c:v>42613</c:v>
                </c:pt>
                <c:pt idx="6953">
                  <c:v>42614</c:v>
                </c:pt>
                <c:pt idx="6954">
                  <c:v>42615</c:v>
                </c:pt>
                <c:pt idx="6955">
                  <c:v>42616</c:v>
                </c:pt>
                <c:pt idx="6956">
                  <c:v>42617</c:v>
                </c:pt>
                <c:pt idx="6957">
                  <c:v>42618</c:v>
                </c:pt>
                <c:pt idx="6958">
                  <c:v>42619</c:v>
                </c:pt>
                <c:pt idx="6959">
                  <c:v>42620</c:v>
                </c:pt>
                <c:pt idx="6960">
                  <c:v>42621</c:v>
                </c:pt>
                <c:pt idx="6961">
                  <c:v>42622</c:v>
                </c:pt>
                <c:pt idx="6962">
                  <c:v>42623</c:v>
                </c:pt>
                <c:pt idx="6963">
                  <c:v>42624</c:v>
                </c:pt>
                <c:pt idx="6964">
                  <c:v>42625</c:v>
                </c:pt>
                <c:pt idx="6965">
                  <c:v>42626</c:v>
                </c:pt>
                <c:pt idx="6966">
                  <c:v>42627</c:v>
                </c:pt>
                <c:pt idx="6967">
                  <c:v>42628</c:v>
                </c:pt>
                <c:pt idx="6968">
                  <c:v>42629</c:v>
                </c:pt>
                <c:pt idx="6969">
                  <c:v>42630</c:v>
                </c:pt>
                <c:pt idx="6970">
                  <c:v>42631</c:v>
                </c:pt>
                <c:pt idx="6971">
                  <c:v>42632</c:v>
                </c:pt>
                <c:pt idx="6972">
                  <c:v>42633</c:v>
                </c:pt>
                <c:pt idx="6973">
                  <c:v>42634</c:v>
                </c:pt>
                <c:pt idx="6974">
                  <c:v>42635</c:v>
                </c:pt>
                <c:pt idx="6975">
                  <c:v>42636</c:v>
                </c:pt>
                <c:pt idx="6976">
                  <c:v>42637</c:v>
                </c:pt>
                <c:pt idx="6977">
                  <c:v>42638</c:v>
                </c:pt>
                <c:pt idx="6978">
                  <c:v>42639</c:v>
                </c:pt>
                <c:pt idx="6979">
                  <c:v>42640</c:v>
                </c:pt>
                <c:pt idx="6980">
                  <c:v>42641</c:v>
                </c:pt>
                <c:pt idx="6981">
                  <c:v>42642</c:v>
                </c:pt>
                <c:pt idx="6982">
                  <c:v>42643</c:v>
                </c:pt>
                <c:pt idx="6983">
                  <c:v>42644</c:v>
                </c:pt>
                <c:pt idx="6984">
                  <c:v>42645</c:v>
                </c:pt>
                <c:pt idx="6985">
                  <c:v>42646</c:v>
                </c:pt>
                <c:pt idx="6986">
                  <c:v>42647</c:v>
                </c:pt>
                <c:pt idx="6987">
                  <c:v>42648</c:v>
                </c:pt>
                <c:pt idx="6988">
                  <c:v>42649</c:v>
                </c:pt>
                <c:pt idx="6989">
                  <c:v>42650</c:v>
                </c:pt>
                <c:pt idx="6990">
                  <c:v>42651</c:v>
                </c:pt>
                <c:pt idx="6991">
                  <c:v>42652</c:v>
                </c:pt>
                <c:pt idx="6992">
                  <c:v>42653</c:v>
                </c:pt>
                <c:pt idx="6993">
                  <c:v>42654</c:v>
                </c:pt>
                <c:pt idx="6994">
                  <c:v>42655</c:v>
                </c:pt>
                <c:pt idx="6995">
                  <c:v>42656</c:v>
                </c:pt>
                <c:pt idx="6996">
                  <c:v>42657</c:v>
                </c:pt>
                <c:pt idx="6997">
                  <c:v>42658</c:v>
                </c:pt>
                <c:pt idx="6998">
                  <c:v>42659</c:v>
                </c:pt>
                <c:pt idx="6999">
                  <c:v>42660</c:v>
                </c:pt>
                <c:pt idx="7000">
                  <c:v>42661</c:v>
                </c:pt>
                <c:pt idx="7001">
                  <c:v>42662</c:v>
                </c:pt>
                <c:pt idx="7002">
                  <c:v>42663</c:v>
                </c:pt>
                <c:pt idx="7003">
                  <c:v>42664</c:v>
                </c:pt>
                <c:pt idx="7004">
                  <c:v>42665</c:v>
                </c:pt>
                <c:pt idx="7005">
                  <c:v>42666</c:v>
                </c:pt>
                <c:pt idx="7006">
                  <c:v>42667</c:v>
                </c:pt>
                <c:pt idx="7007">
                  <c:v>42668</c:v>
                </c:pt>
                <c:pt idx="7008">
                  <c:v>42669</c:v>
                </c:pt>
                <c:pt idx="7009">
                  <c:v>42670</c:v>
                </c:pt>
                <c:pt idx="7010">
                  <c:v>42671</c:v>
                </c:pt>
                <c:pt idx="7011">
                  <c:v>42672</c:v>
                </c:pt>
                <c:pt idx="7012">
                  <c:v>42673</c:v>
                </c:pt>
                <c:pt idx="7013">
                  <c:v>42674</c:v>
                </c:pt>
                <c:pt idx="7014">
                  <c:v>42675</c:v>
                </c:pt>
                <c:pt idx="7015">
                  <c:v>42676</c:v>
                </c:pt>
                <c:pt idx="7016">
                  <c:v>42677</c:v>
                </c:pt>
                <c:pt idx="7017">
                  <c:v>42678</c:v>
                </c:pt>
                <c:pt idx="7018">
                  <c:v>42679</c:v>
                </c:pt>
                <c:pt idx="7019">
                  <c:v>42680</c:v>
                </c:pt>
                <c:pt idx="7020">
                  <c:v>42681</c:v>
                </c:pt>
                <c:pt idx="7021">
                  <c:v>42682</c:v>
                </c:pt>
                <c:pt idx="7022">
                  <c:v>42683</c:v>
                </c:pt>
                <c:pt idx="7023">
                  <c:v>42684</c:v>
                </c:pt>
                <c:pt idx="7024">
                  <c:v>42685</c:v>
                </c:pt>
                <c:pt idx="7025">
                  <c:v>42686</c:v>
                </c:pt>
                <c:pt idx="7026">
                  <c:v>42687</c:v>
                </c:pt>
                <c:pt idx="7027">
                  <c:v>42688</c:v>
                </c:pt>
                <c:pt idx="7028">
                  <c:v>42689</c:v>
                </c:pt>
                <c:pt idx="7029">
                  <c:v>42690</c:v>
                </c:pt>
                <c:pt idx="7030">
                  <c:v>42691</c:v>
                </c:pt>
                <c:pt idx="7031">
                  <c:v>42692</c:v>
                </c:pt>
                <c:pt idx="7032">
                  <c:v>42693</c:v>
                </c:pt>
                <c:pt idx="7033">
                  <c:v>42694</c:v>
                </c:pt>
                <c:pt idx="7034">
                  <c:v>42695</c:v>
                </c:pt>
                <c:pt idx="7035">
                  <c:v>42696</c:v>
                </c:pt>
                <c:pt idx="7036">
                  <c:v>42697</c:v>
                </c:pt>
                <c:pt idx="7037">
                  <c:v>42698</c:v>
                </c:pt>
                <c:pt idx="7038">
                  <c:v>42699</c:v>
                </c:pt>
                <c:pt idx="7039">
                  <c:v>42700</c:v>
                </c:pt>
                <c:pt idx="7040">
                  <c:v>42701</c:v>
                </c:pt>
                <c:pt idx="7041">
                  <c:v>42702</c:v>
                </c:pt>
                <c:pt idx="7042">
                  <c:v>42703</c:v>
                </c:pt>
                <c:pt idx="7043">
                  <c:v>42704</c:v>
                </c:pt>
                <c:pt idx="7044">
                  <c:v>42705</c:v>
                </c:pt>
                <c:pt idx="7045">
                  <c:v>42706</c:v>
                </c:pt>
                <c:pt idx="7046">
                  <c:v>42707</c:v>
                </c:pt>
                <c:pt idx="7047">
                  <c:v>42708</c:v>
                </c:pt>
                <c:pt idx="7048">
                  <c:v>42709</c:v>
                </c:pt>
                <c:pt idx="7049">
                  <c:v>42710</c:v>
                </c:pt>
                <c:pt idx="7050">
                  <c:v>42711</c:v>
                </c:pt>
                <c:pt idx="7051">
                  <c:v>42712</c:v>
                </c:pt>
                <c:pt idx="7052">
                  <c:v>42713</c:v>
                </c:pt>
                <c:pt idx="7053">
                  <c:v>42714</c:v>
                </c:pt>
                <c:pt idx="7054">
                  <c:v>42715</c:v>
                </c:pt>
                <c:pt idx="7055">
                  <c:v>42716</c:v>
                </c:pt>
                <c:pt idx="7056">
                  <c:v>42717</c:v>
                </c:pt>
                <c:pt idx="7057">
                  <c:v>42718</c:v>
                </c:pt>
                <c:pt idx="7058">
                  <c:v>42719</c:v>
                </c:pt>
                <c:pt idx="7059">
                  <c:v>42720</c:v>
                </c:pt>
                <c:pt idx="7060">
                  <c:v>42721</c:v>
                </c:pt>
                <c:pt idx="7061">
                  <c:v>42722</c:v>
                </c:pt>
                <c:pt idx="7062">
                  <c:v>42723</c:v>
                </c:pt>
                <c:pt idx="7063">
                  <c:v>42724</c:v>
                </c:pt>
                <c:pt idx="7064">
                  <c:v>42725</c:v>
                </c:pt>
                <c:pt idx="7065">
                  <c:v>42726</c:v>
                </c:pt>
                <c:pt idx="7066">
                  <c:v>42727</c:v>
                </c:pt>
                <c:pt idx="7067">
                  <c:v>42728</c:v>
                </c:pt>
                <c:pt idx="7068">
                  <c:v>42729</c:v>
                </c:pt>
                <c:pt idx="7069">
                  <c:v>42730</c:v>
                </c:pt>
                <c:pt idx="7070">
                  <c:v>42731</c:v>
                </c:pt>
                <c:pt idx="7071">
                  <c:v>42732</c:v>
                </c:pt>
                <c:pt idx="7072">
                  <c:v>42733</c:v>
                </c:pt>
                <c:pt idx="7073">
                  <c:v>42734</c:v>
                </c:pt>
                <c:pt idx="7074">
                  <c:v>42735</c:v>
                </c:pt>
                <c:pt idx="7075">
                  <c:v>42736</c:v>
                </c:pt>
                <c:pt idx="7076">
                  <c:v>42737</c:v>
                </c:pt>
                <c:pt idx="7077">
                  <c:v>42738</c:v>
                </c:pt>
                <c:pt idx="7078">
                  <c:v>42739</c:v>
                </c:pt>
                <c:pt idx="7079">
                  <c:v>42740</c:v>
                </c:pt>
                <c:pt idx="7080">
                  <c:v>42741</c:v>
                </c:pt>
                <c:pt idx="7081">
                  <c:v>42742</c:v>
                </c:pt>
                <c:pt idx="7082">
                  <c:v>42743</c:v>
                </c:pt>
                <c:pt idx="7083">
                  <c:v>42744</c:v>
                </c:pt>
                <c:pt idx="7084">
                  <c:v>42745</c:v>
                </c:pt>
                <c:pt idx="7085">
                  <c:v>42746</c:v>
                </c:pt>
                <c:pt idx="7086">
                  <c:v>42747</c:v>
                </c:pt>
                <c:pt idx="7087">
                  <c:v>42748</c:v>
                </c:pt>
                <c:pt idx="7088">
                  <c:v>42749</c:v>
                </c:pt>
                <c:pt idx="7089">
                  <c:v>42750</c:v>
                </c:pt>
                <c:pt idx="7090">
                  <c:v>42751</c:v>
                </c:pt>
                <c:pt idx="7091">
                  <c:v>42752</c:v>
                </c:pt>
                <c:pt idx="7092">
                  <c:v>42753</c:v>
                </c:pt>
                <c:pt idx="7093">
                  <c:v>42754</c:v>
                </c:pt>
                <c:pt idx="7094">
                  <c:v>42755</c:v>
                </c:pt>
                <c:pt idx="7095">
                  <c:v>42756</c:v>
                </c:pt>
                <c:pt idx="7096">
                  <c:v>42757</c:v>
                </c:pt>
                <c:pt idx="7097">
                  <c:v>42758</c:v>
                </c:pt>
                <c:pt idx="7098">
                  <c:v>42759</c:v>
                </c:pt>
                <c:pt idx="7099">
                  <c:v>42760</c:v>
                </c:pt>
                <c:pt idx="7100">
                  <c:v>42761</c:v>
                </c:pt>
                <c:pt idx="7101">
                  <c:v>42762</c:v>
                </c:pt>
                <c:pt idx="7102">
                  <c:v>42763</c:v>
                </c:pt>
                <c:pt idx="7103">
                  <c:v>42764</c:v>
                </c:pt>
                <c:pt idx="7104">
                  <c:v>42765</c:v>
                </c:pt>
                <c:pt idx="7105">
                  <c:v>42766</c:v>
                </c:pt>
                <c:pt idx="7106">
                  <c:v>42767</c:v>
                </c:pt>
                <c:pt idx="7107">
                  <c:v>42768</c:v>
                </c:pt>
                <c:pt idx="7108">
                  <c:v>42769</c:v>
                </c:pt>
                <c:pt idx="7109">
                  <c:v>42770</c:v>
                </c:pt>
                <c:pt idx="7110">
                  <c:v>42771</c:v>
                </c:pt>
                <c:pt idx="7111">
                  <c:v>42772</c:v>
                </c:pt>
                <c:pt idx="7112">
                  <c:v>42773</c:v>
                </c:pt>
                <c:pt idx="7113">
                  <c:v>42774</c:v>
                </c:pt>
                <c:pt idx="7114">
                  <c:v>42775</c:v>
                </c:pt>
                <c:pt idx="7115">
                  <c:v>42776</c:v>
                </c:pt>
                <c:pt idx="7116">
                  <c:v>42777</c:v>
                </c:pt>
                <c:pt idx="7117">
                  <c:v>42778</c:v>
                </c:pt>
                <c:pt idx="7118">
                  <c:v>42779</c:v>
                </c:pt>
                <c:pt idx="7119">
                  <c:v>42780</c:v>
                </c:pt>
                <c:pt idx="7120">
                  <c:v>42781</c:v>
                </c:pt>
                <c:pt idx="7121">
                  <c:v>42782</c:v>
                </c:pt>
                <c:pt idx="7122">
                  <c:v>42783</c:v>
                </c:pt>
                <c:pt idx="7123">
                  <c:v>42784</c:v>
                </c:pt>
                <c:pt idx="7124">
                  <c:v>42785</c:v>
                </c:pt>
                <c:pt idx="7125">
                  <c:v>42786</c:v>
                </c:pt>
                <c:pt idx="7126">
                  <c:v>42787</c:v>
                </c:pt>
                <c:pt idx="7127">
                  <c:v>42788</c:v>
                </c:pt>
                <c:pt idx="7128">
                  <c:v>42789</c:v>
                </c:pt>
                <c:pt idx="7129">
                  <c:v>42790</c:v>
                </c:pt>
                <c:pt idx="7130">
                  <c:v>42791</c:v>
                </c:pt>
                <c:pt idx="7131">
                  <c:v>42792</c:v>
                </c:pt>
                <c:pt idx="7132">
                  <c:v>42793</c:v>
                </c:pt>
                <c:pt idx="7133">
                  <c:v>42794</c:v>
                </c:pt>
                <c:pt idx="7134">
                  <c:v>42795</c:v>
                </c:pt>
                <c:pt idx="7135">
                  <c:v>42796</c:v>
                </c:pt>
                <c:pt idx="7136">
                  <c:v>42797</c:v>
                </c:pt>
                <c:pt idx="7137">
                  <c:v>42798</c:v>
                </c:pt>
                <c:pt idx="7138">
                  <c:v>42799</c:v>
                </c:pt>
                <c:pt idx="7139">
                  <c:v>42800</c:v>
                </c:pt>
                <c:pt idx="7140">
                  <c:v>42801</c:v>
                </c:pt>
                <c:pt idx="7141">
                  <c:v>42802</c:v>
                </c:pt>
                <c:pt idx="7142">
                  <c:v>42803</c:v>
                </c:pt>
                <c:pt idx="7143">
                  <c:v>42804</c:v>
                </c:pt>
                <c:pt idx="7144">
                  <c:v>42805</c:v>
                </c:pt>
                <c:pt idx="7145">
                  <c:v>42806</c:v>
                </c:pt>
                <c:pt idx="7146">
                  <c:v>42807</c:v>
                </c:pt>
                <c:pt idx="7147">
                  <c:v>42808</c:v>
                </c:pt>
                <c:pt idx="7148">
                  <c:v>42809</c:v>
                </c:pt>
                <c:pt idx="7149">
                  <c:v>42810</c:v>
                </c:pt>
                <c:pt idx="7150">
                  <c:v>42811</c:v>
                </c:pt>
                <c:pt idx="7151">
                  <c:v>42812</c:v>
                </c:pt>
                <c:pt idx="7152">
                  <c:v>42813</c:v>
                </c:pt>
                <c:pt idx="7153">
                  <c:v>42814</c:v>
                </c:pt>
                <c:pt idx="7154">
                  <c:v>42815</c:v>
                </c:pt>
                <c:pt idx="7155">
                  <c:v>42816</c:v>
                </c:pt>
                <c:pt idx="7156">
                  <c:v>42817</c:v>
                </c:pt>
                <c:pt idx="7157">
                  <c:v>42818</c:v>
                </c:pt>
                <c:pt idx="7158">
                  <c:v>42819</c:v>
                </c:pt>
                <c:pt idx="7159">
                  <c:v>42820</c:v>
                </c:pt>
                <c:pt idx="7160">
                  <c:v>42821</c:v>
                </c:pt>
                <c:pt idx="7161">
                  <c:v>42822</c:v>
                </c:pt>
                <c:pt idx="7162">
                  <c:v>42823</c:v>
                </c:pt>
                <c:pt idx="7163">
                  <c:v>42824</c:v>
                </c:pt>
                <c:pt idx="7164">
                  <c:v>42825</c:v>
                </c:pt>
                <c:pt idx="7165">
                  <c:v>42826</c:v>
                </c:pt>
                <c:pt idx="7166">
                  <c:v>42827</c:v>
                </c:pt>
                <c:pt idx="7167">
                  <c:v>42828</c:v>
                </c:pt>
                <c:pt idx="7168">
                  <c:v>42829</c:v>
                </c:pt>
                <c:pt idx="7169">
                  <c:v>42830</c:v>
                </c:pt>
                <c:pt idx="7170">
                  <c:v>42831</c:v>
                </c:pt>
                <c:pt idx="7171">
                  <c:v>42832</c:v>
                </c:pt>
                <c:pt idx="7172">
                  <c:v>42833</c:v>
                </c:pt>
                <c:pt idx="7173">
                  <c:v>42834</c:v>
                </c:pt>
                <c:pt idx="7174">
                  <c:v>42835</c:v>
                </c:pt>
                <c:pt idx="7175">
                  <c:v>42836</c:v>
                </c:pt>
                <c:pt idx="7176">
                  <c:v>42837</c:v>
                </c:pt>
                <c:pt idx="7177">
                  <c:v>42838</c:v>
                </c:pt>
                <c:pt idx="7178">
                  <c:v>42839</c:v>
                </c:pt>
                <c:pt idx="7179">
                  <c:v>42840</c:v>
                </c:pt>
                <c:pt idx="7180">
                  <c:v>42841</c:v>
                </c:pt>
                <c:pt idx="7181">
                  <c:v>42842</c:v>
                </c:pt>
                <c:pt idx="7182">
                  <c:v>42843</c:v>
                </c:pt>
                <c:pt idx="7183">
                  <c:v>42844</c:v>
                </c:pt>
                <c:pt idx="7184">
                  <c:v>42845</c:v>
                </c:pt>
                <c:pt idx="7185">
                  <c:v>42846</c:v>
                </c:pt>
                <c:pt idx="7186">
                  <c:v>42847</c:v>
                </c:pt>
                <c:pt idx="7187">
                  <c:v>42848</c:v>
                </c:pt>
                <c:pt idx="7188">
                  <c:v>42849</c:v>
                </c:pt>
                <c:pt idx="7189">
                  <c:v>42850</c:v>
                </c:pt>
                <c:pt idx="7190">
                  <c:v>42851</c:v>
                </c:pt>
                <c:pt idx="7191">
                  <c:v>42852</c:v>
                </c:pt>
                <c:pt idx="7192">
                  <c:v>42853</c:v>
                </c:pt>
                <c:pt idx="7193">
                  <c:v>42854</c:v>
                </c:pt>
                <c:pt idx="7194">
                  <c:v>42855</c:v>
                </c:pt>
                <c:pt idx="7195">
                  <c:v>42856</c:v>
                </c:pt>
                <c:pt idx="7196">
                  <c:v>42857</c:v>
                </c:pt>
                <c:pt idx="7197">
                  <c:v>42858</c:v>
                </c:pt>
                <c:pt idx="7198">
                  <c:v>42859</c:v>
                </c:pt>
                <c:pt idx="7199">
                  <c:v>42860</c:v>
                </c:pt>
                <c:pt idx="7200">
                  <c:v>42861</c:v>
                </c:pt>
                <c:pt idx="7201">
                  <c:v>42862</c:v>
                </c:pt>
                <c:pt idx="7202">
                  <c:v>42863</c:v>
                </c:pt>
                <c:pt idx="7203">
                  <c:v>42864</c:v>
                </c:pt>
                <c:pt idx="7204">
                  <c:v>42865</c:v>
                </c:pt>
                <c:pt idx="7205">
                  <c:v>42866</c:v>
                </c:pt>
                <c:pt idx="7206">
                  <c:v>42867</c:v>
                </c:pt>
                <c:pt idx="7207">
                  <c:v>42868</c:v>
                </c:pt>
                <c:pt idx="7208">
                  <c:v>42869</c:v>
                </c:pt>
                <c:pt idx="7209">
                  <c:v>42870</c:v>
                </c:pt>
                <c:pt idx="7210">
                  <c:v>42871</c:v>
                </c:pt>
                <c:pt idx="7211">
                  <c:v>42872</c:v>
                </c:pt>
                <c:pt idx="7212">
                  <c:v>42873</c:v>
                </c:pt>
                <c:pt idx="7213">
                  <c:v>42874</c:v>
                </c:pt>
                <c:pt idx="7214">
                  <c:v>42875</c:v>
                </c:pt>
                <c:pt idx="7215">
                  <c:v>42876</c:v>
                </c:pt>
                <c:pt idx="7216">
                  <c:v>42877</c:v>
                </c:pt>
                <c:pt idx="7217">
                  <c:v>42878</c:v>
                </c:pt>
                <c:pt idx="7218">
                  <c:v>42879</c:v>
                </c:pt>
                <c:pt idx="7219">
                  <c:v>42880</c:v>
                </c:pt>
                <c:pt idx="7220">
                  <c:v>42881</c:v>
                </c:pt>
                <c:pt idx="7221">
                  <c:v>42882</c:v>
                </c:pt>
                <c:pt idx="7222">
                  <c:v>42883</c:v>
                </c:pt>
                <c:pt idx="7223">
                  <c:v>42884</c:v>
                </c:pt>
                <c:pt idx="7224">
                  <c:v>42885</c:v>
                </c:pt>
                <c:pt idx="7225">
                  <c:v>42886</c:v>
                </c:pt>
                <c:pt idx="7226">
                  <c:v>42887</c:v>
                </c:pt>
                <c:pt idx="7227">
                  <c:v>42888</c:v>
                </c:pt>
                <c:pt idx="7228">
                  <c:v>42889</c:v>
                </c:pt>
                <c:pt idx="7229">
                  <c:v>42890</c:v>
                </c:pt>
                <c:pt idx="7230">
                  <c:v>42891</c:v>
                </c:pt>
                <c:pt idx="7231">
                  <c:v>42892</c:v>
                </c:pt>
                <c:pt idx="7232">
                  <c:v>42893</c:v>
                </c:pt>
                <c:pt idx="7233">
                  <c:v>42894</c:v>
                </c:pt>
                <c:pt idx="7234">
                  <c:v>42895</c:v>
                </c:pt>
                <c:pt idx="7235">
                  <c:v>42896</c:v>
                </c:pt>
                <c:pt idx="7236">
                  <c:v>42897</c:v>
                </c:pt>
                <c:pt idx="7237">
                  <c:v>42898</c:v>
                </c:pt>
                <c:pt idx="7238">
                  <c:v>42899</c:v>
                </c:pt>
                <c:pt idx="7239">
                  <c:v>42900</c:v>
                </c:pt>
                <c:pt idx="7240">
                  <c:v>42901</c:v>
                </c:pt>
                <c:pt idx="7241">
                  <c:v>42902</c:v>
                </c:pt>
                <c:pt idx="7242">
                  <c:v>42903</c:v>
                </c:pt>
                <c:pt idx="7243">
                  <c:v>42904</c:v>
                </c:pt>
                <c:pt idx="7244">
                  <c:v>42905</c:v>
                </c:pt>
                <c:pt idx="7245">
                  <c:v>42906</c:v>
                </c:pt>
                <c:pt idx="7246">
                  <c:v>42907</c:v>
                </c:pt>
                <c:pt idx="7247">
                  <c:v>42908</c:v>
                </c:pt>
                <c:pt idx="7248">
                  <c:v>42909</c:v>
                </c:pt>
                <c:pt idx="7249">
                  <c:v>42910</c:v>
                </c:pt>
                <c:pt idx="7250">
                  <c:v>42911</c:v>
                </c:pt>
                <c:pt idx="7251">
                  <c:v>42912</c:v>
                </c:pt>
                <c:pt idx="7252">
                  <c:v>42913</c:v>
                </c:pt>
                <c:pt idx="7253">
                  <c:v>42914</c:v>
                </c:pt>
                <c:pt idx="7254">
                  <c:v>42915</c:v>
                </c:pt>
                <c:pt idx="7255">
                  <c:v>42916</c:v>
                </c:pt>
                <c:pt idx="7256">
                  <c:v>42917</c:v>
                </c:pt>
                <c:pt idx="7257">
                  <c:v>42918</c:v>
                </c:pt>
                <c:pt idx="7258">
                  <c:v>42919</c:v>
                </c:pt>
                <c:pt idx="7259">
                  <c:v>42920</c:v>
                </c:pt>
                <c:pt idx="7260">
                  <c:v>42921</c:v>
                </c:pt>
                <c:pt idx="7261">
                  <c:v>42922</c:v>
                </c:pt>
                <c:pt idx="7262">
                  <c:v>42923</c:v>
                </c:pt>
                <c:pt idx="7263">
                  <c:v>42924</c:v>
                </c:pt>
                <c:pt idx="7264">
                  <c:v>42925</c:v>
                </c:pt>
                <c:pt idx="7265">
                  <c:v>42926</c:v>
                </c:pt>
                <c:pt idx="7266">
                  <c:v>42927</c:v>
                </c:pt>
                <c:pt idx="7267">
                  <c:v>42928</c:v>
                </c:pt>
                <c:pt idx="7268">
                  <c:v>42929</c:v>
                </c:pt>
                <c:pt idx="7269">
                  <c:v>42930</c:v>
                </c:pt>
                <c:pt idx="7270">
                  <c:v>42931</c:v>
                </c:pt>
                <c:pt idx="7271">
                  <c:v>42932</c:v>
                </c:pt>
                <c:pt idx="7272">
                  <c:v>42933</c:v>
                </c:pt>
                <c:pt idx="7273">
                  <c:v>42934</c:v>
                </c:pt>
                <c:pt idx="7274">
                  <c:v>42935</c:v>
                </c:pt>
                <c:pt idx="7275">
                  <c:v>42936</c:v>
                </c:pt>
                <c:pt idx="7276">
                  <c:v>42937</c:v>
                </c:pt>
                <c:pt idx="7277">
                  <c:v>42938</c:v>
                </c:pt>
                <c:pt idx="7278">
                  <c:v>42939</c:v>
                </c:pt>
                <c:pt idx="7279">
                  <c:v>42940</c:v>
                </c:pt>
                <c:pt idx="7280">
                  <c:v>42941</c:v>
                </c:pt>
                <c:pt idx="7281">
                  <c:v>42942</c:v>
                </c:pt>
                <c:pt idx="7282">
                  <c:v>42943</c:v>
                </c:pt>
                <c:pt idx="7283">
                  <c:v>42944</c:v>
                </c:pt>
                <c:pt idx="7284">
                  <c:v>42945</c:v>
                </c:pt>
                <c:pt idx="7285">
                  <c:v>42946</c:v>
                </c:pt>
                <c:pt idx="7286">
                  <c:v>42947</c:v>
                </c:pt>
                <c:pt idx="7287">
                  <c:v>42948</c:v>
                </c:pt>
                <c:pt idx="7288">
                  <c:v>42949</c:v>
                </c:pt>
                <c:pt idx="7289">
                  <c:v>42950</c:v>
                </c:pt>
                <c:pt idx="7290">
                  <c:v>42951</c:v>
                </c:pt>
                <c:pt idx="7291">
                  <c:v>42952</c:v>
                </c:pt>
                <c:pt idx="7292">
                  <c:v>42953</c:v>
                </c:pt>
                <c:pt idx="7293">
                  <c:v>42954</c:v>
                </c:pt>
                <c:pt idx="7294">
                  <c:v>42955</c:v>
                </c:pt>
                <c:pt idx="7295">
                  <c:v>42956</c:v>
                </c:pt>
                <c:pt idx="7296">
                  <c:v>42957</c:v>
                </c:pt>
                <c:pt idx="7297">
                  <c:v>42958</c:v>
                </c:pt>
                <c:pt idx="7298">
                  <c:v>42959</c:v>
                </c:pt>
                <c:pt idx="7299">
                  <c:v>42960</c:v>
                </c:pt>
                <c:pt idx="7300">
                  <c:v>42961</c:v>
                </c:pt>
                <c:pt idx="7301">
                  <c:v>42962</c:v>
                </c:pt>
                <c:pt idx="7302">
                  <c:v>42963</c:v>
                </c:pt>
                <c:pt idx="7303">
                  <c:v>42964</c:v>
                </c:pt>
                <c:pt idx="7304">
                  <c:v>42965</c:v>
                </c:pt>
                <c:pt idx="7305">
                  <c:v>42966</c:v>
                </c:pt>
                <c:pt idx="7306">
                  <c:v>42967</c:v>
                </c:pt>
                <c:pt idx="7307">
                  <c:v>42968</c:v>
                </c:pt>
                <c:pt idx="7308">
                  <c:v>42969</c:v>
                </c:pt>
                <c:pt idx="7309">
                  <c:v>42970</c:v>
                </c:pt>
                <c:pt idx="7310">
                  <c:v>42971</c:v>
                </c:pt>
                <c:pt idx="7311">
                  <c:v>42972</c:v>
                </c:pt>
                <c:pt idx="7312">
                  <c:v>42973</c:v>
                </c:pt>
                <c:pt idx="7313">
                  <c:v>42974</c:v>
                </c:pt>
                <c:pt idx="7314">
                  <c:v>42975</c:v>
                </c:pt>
                <c:pt idx="7315">
                  <c:v>42976</c:v>
                </c:pt>
                <c:pt idx="7316">
                  <c:v>42977</c:v>
                </c:pt>
                <c:pt idx="7317">
                  <c:v>42978</c:v>
                </c:pt>
                <c:pt idx="7318">
                  <c:v>42979</c:v>
                </c:pt>
                <c:pt idx="7319">
                  <c:v>42980</c:v>
                </c:pt>
                <c:pt idx="7320">
                  <c:v>42981</c:v>
                </c:pt>
                <c:pt idx="7321">
                  <c:v>42982</c:v>
                </c:pt>
                <c:pt idx="7322">
                  <c:v>42983</c:v>
                </c:pt>
                <c:pt idx="7323">
                  <c:v>42984</c:v>
                </c:pt>
                <c:pt idx="7324">
                  <c:v>42985</c:v>
                </c:pt>
                <c:pt idx="7325">
                  <c:v>42986</c:v>
                </c:pt>
                <c:pt idx="7326">
                  <c:v>42987</c:v>
                </c:pt>
                <c:pt idx="7327">
                  <c:v>42988</c:v>
                </c:pt>
                <c:pt idx="7328">
                  <c:v>42989</c:v>
                </c:pt>
                <c:pt idx="7329">
                  <c:v>42990</c:v>
                </c:pt>
                <c:pt idx="7330">
                  <c:v>42991</c:v>
                </c:pt>
                <c:pt idx="7331">
                  <c:v>42992</c:v>
                </c:pt>
                <c:pt idx="7332">
                  <c:v>42993</c:v>
                </c:pt>
                <c:pt idx="7333">
                  <c:v>42994</c:v>
                </c:pt>
                <c:pt idx="7334">
                  <c:v>42995</c:v>
                </c:pt>
                <c:pt idx="7335">
                  <c:v>42996</c:v>
                </c:pt>
                <c:pt idx="7336">
                  <c:v>42997</c:v>
                </c:pt>
                <c:pt idx="7337">
                  <c:v>42998</c:v>
                </c:pt>
                <c:pt idx="7338">
                  <c:v>42999</c:v>
                </c:pt>
                <c:pt idx="7339">
                  <c:v>43000</c:v>
                </c:pt>
                <c:pt idx="7340">
                  <c:v>43001</c:v>
                </c:pt>
                <c:pt idx="7341">
                  <c:v>43002</c:v>
                </c:pt>
                <c:pt idx="7342">
                  <c:v>43003</c:v>
                </c:pt>
                <c:pt idx="7343">
                  <c:v>43004</c:v>
                </c:pt>
                <c:pt idx="7344">
                  <c:v>43005</c:v>
                </c:pt>
                <c:pt idx="7345">
                  <c:v>43006</c:v>
                </c:pt>
                <c:pt idx="7346">
                  <c:v>43007</c:v>
                </c:pt>
                <c:pt idx="7347">
                  <c:v>43008</c:v>
                </c:pt>
                <c:pt idx="7348">
                  <c:v>43009</c:v>
                </c:pt>
                <c:pt idx="7349">
                  <c:v>43010</c:v>
                </c:pt>
                <c:pt idx="7350">
                  <c:v>43011</c:v>
                </c:pt>
                <c:pt idx="7351">
                  <c:v>43012</c:v>
                </c:pt>
                <c:pt idx="7352">
                  <c:v>43013</c:v>
                </c:pt>
                <c:pt idx="7353">
                  <c:v>43014</c:v>
                </c:pt>
                <c:pt idx="7354">
                  <c:v>43015</c:v>
                </c:pt>
                <c:pt idx="7355">
                  <c:v>43016</c:v>
                </c:pt>
                <c:pt idx="7356">
                  <c:v>43017</c:v>
                </c:pt>
                <c:pt idx="7357">
                  <c:v>43018</c:v>
                </c:pt>
                <c:pt idx="7358">
                  <c:v>43019</c:v>
                </c:pt>
                <c:pt idx="7359">
                  <c:v>43020</c:v>
                </c:pt>
                <c:pt idx="7360">
                  <c:v>43021</c:v>
                </c:pt>
                <c:pt idx="7361">
                  <c:v>43022</c:v>
                </c:pt>
                <c:pt idx="7362">
                  <c:v>43023</c:v>
                </c:pt>
                <c:pt idx="7363">
                  <c:v>43024</c:v>
                </c:pt>
                <c:pt idx="7364">
                  <c:v>43025</c:v>
                </c:pt>
                <c:pt idx="7365">
                  <c:v>43026</c:v>
                </c:pt>
                <c:pt idx="7366">
                  <c:v>43027</c:v>
                </c:pt>
                <c:pt idx="7367">
                  <c:v>43028</c:v>
                </c:pt>
                <c:pt idx="7368">
                  <c:v>43029</c:v>
                </c:pt>
                <c:pt idx="7369">
                  <c:v>43030</c:v>
                </c:pt>
                <c:pt idx="7370">
                  <c:v>43031</c:v>
                </c:pt>
                <c:pt idx="7371">
                  <c:v>43032</c:v>
                </c:pt>
                <c:pt idx="7372">
                  <c:v>43033</c:v>
                </c:pt>
                <c:pt idx="7373">
                  <c:v>43034</c:v>
                </c:pt>
                <c:pt idx="7374">
                  <c:v>43035</c:v>
                </c:pt>
                <c:pt idx="7375">
                  <c:v>43036</c:v>
                </c:pt>
                <c:pt idx="7376">
                  <c:v>43037</c:v>
                </c:pt>
                <c:pt idx="7377">
                  <c:v>43038</c:v>
                </c:pt>
                <c:pt idx="7378">
                  <c:v>43039</c:v>
                </c:pt>
                <c:pt idx="7379">
                  <c:v>43040</c:v>
                </c:pt>
                <c:pt idx="7380">
                  <c:v>43041</c:v>
                </c:pt>
                <c:pt idx="7381">
                  <c:v>43042</c:v>
                </c:pt>
                <c:pt idx="7382">
                  <c:v>43043</c:v>
                </c:pt>
                <c:pt idx="7383">
                  <c:v>43044</c:v>
                </c:pt>
                <c:pt idx="7384">
                  <c:v>43045</c:v>
                </c:pt>
                <c:pt idx="7385">
                  <c:v>43046</c:v>
                </c:pt>
                <c:pt idx="7386">
                  <c:v>43047</c:v>
                </c:pt>
                <c:pt idx="7387">
                  <c:v>43048</c:v>
                </c:pt>
                <c:pt idx="7388">
                  <c:v>43049</c:v>
                </c:pt>
                <c:pt idx="7389">
                  <c:v>43050</c:v>
                </c:pt>
                <c:pt idx="7390">
                  <c:v>43051</c:v>
                </c:pt>
                <c:pt idx="7391">
                  <c:v>43052</c:v>
                </c:pt>
                <c:pt idx="7392">
                  <c:v>43053</c:v>
                </c:pt>
                <c:pt idx="7393">
                  <c:v>43054</c:v>
                </c:pt>
                <c:pt idx="7394">
                  <c:v>43055</c:v>
                </c:pt>
                <c:pt idx="7395">
                  <c:v>43056</c:v>
                </c:pt>
                <c:pt idx="7396">
                  <c:v>43057</c:v>
                </c:pt>
                <c:pt idx="7397">
                  <c:v>43058</c:v>
                </c:pt>
                <c:pt idx="7398">
                  <c:v>43059</c:v>
                </c:pt>
                <c:pt idx="7399">
                  <c:v>43060</c:v>
                </c:pt>
                <c:pt idx="7400">
                  <c:v>43061</c:v>
                </c:pt>
                <c:pt idx="7401">
                  <c:v>43062</c:v>
                </c:pt>
                <c:pt idx="7402">
                  <c:v>43063</c:v>
                </c:pt>
                <c:pt idx="7403">
                  <c:v>43064</c:v>
                </c:pt>
                <c:pt idx="7404">
                  <c:v>43065</c:v>
                </c:pt>
                <c:pt idx="7405">
                  <c:v>43066</c:v>
                </c:pt>
                <c:pt idx="7406">
                  <c:v>43067</c:v>
                </c:pt>
                <c:pt idx="7407">
                  <c:v>43068</c:v>
                </c:pt>
                <c:pt idx="7408">
                  <c:v>43069</c:v>
                </c:pt>
                <c:pt idx="7409">
                  <c:v>43070</c:v>
                </c:pt>
                <c:pt idx="7410">
                  <c:v>43071</c:v>
                </c:pt>
                <c:pt idx="7411">
                  <c:v>43072</c:v>
                </c:pt>
                <c:pt idx="7412">
                  <c:v>43073</c:v>
                </c:pt>
                <c:pt idx="7413">
                  <c:v>43074</c:v>
                </c:pt>
                <c:pt idx="7414">
                  <c:v>43075</c:v>
                </c:pt>
                <c:pt idx="7415">
                  <c:v>43076</c:v>
                </c:pt>
                <c:pt idx="7416">
                  <c:v>43077</c:v>
                </c:pt>
                <c:pt idx="7417">
                  <c:v>43078</c:v>
                </c:pt>
                <c:pt idx="7418">
                  <c:v>43079</c:v>
                </c:pt>
                <c:pt idx="7419">
                  <c:v>43080</c:v>
                </c:pt>
                <c:pt idx="7420">
                  <c:v>43081</c:v>
                </c:pt>
                <c:pt idx="7421">
                  <c:v>43082</c:v>
                </c:pt>
                <c:pt idx="7422">
                  <c:v>43083</c:v>
                </c:pt>
                <c:pt idx="7423">
                  <c:v>43084</c:v>
                </c:pt>
                <c:pt idx="7424">
                  <c:v>43085</c:v>
                </c:pt>
                <c:pt idx="7425">
                  <c:v>43086</c:v>
                </c:pt>
                <c:pt idx="7426">
                  <c:v>43087</c:v>
                </c:pt>
                <c:pt idx="7427">
                  <c:v>43088</c:v>
                </c:pt>
                <c:pt idx="7428">
                  <c:v>43089</c:v>
                </c:pt>
                <c:pt idx="7429">
                  <c:v>43090</c:v>
                </c:pt>
                <c:pt idx="7430">
                  <c:v>43091</c:v>
                </c:pt>
                <c:pt idx="7431">
                  <c:v>43092</c:v>
                </c:pt>
                <c:pt idx="7432">
                  <c:v>43093</c:v>
                </c:pt>
                <c:pt idx="7433">
                  <c:v>43094</c:v>
                </c:pt>
                <c:pt idx="7434">
                  <c:v>43095</c:v>
                </c:pt>
                <c:pt idx="7435">
                  <c:v>43096</c:v>
                </c:pt>
                <c:pt idx="7436">
                  <c:v>43097</c:v>
                </c:pt>
                <c:pt idx="7437">
                  <c:v>43098</c:v>
                </c:pt>
                <c:pt idx="7438">
                  <c:v>43099</c:v>
                </c:pt>
                <c:pt idx="7439">
                  <c:v>43100</c:v>
                </c:pt>
                <c:pt idx="7440">
                  <c:v>43101</c:v>
                </c:pt>
                <c:pt idx="7441">
                  <c:v>43102</c:v>
                </c:pt>
                <c:pt idx="7442">
                  <c:v>43103</c:v>
                </c:pt>
                <c:pt idx="7443">
                  <c:v>43104</c:v>
                </c:pt>
                <c:pt idx="7444">
                  <c:v>43105</c:v>
                </c:pt>
                <c:pt idx="7445">
                  <c:v>43106</c:v>
                </c:pt>
                <c:pt idx="7446">
                  <c:v>43107</c:v>
                </c:pt>
                <c:pt idx="7447">
                  <c:v>43108</c:v>
                </c:pt>
                <c:pt idx="7448">
                  <c:v>43109</c:v>
                </c:pt>
                <c:pt idx="7449">
                  <c:v>43110</c:v>
                </c:pt>
                <c:pt idx="7450">
                  <c:v>43111</c:v>
                </c:pt>
                <c:pt idx="7451">
                  <c:v>43112</c:v>
                </c:pt>
                <c:pt idx="7452">
                  <c:v>43113</c:v>
                </c:pt>
                <c:pt idx="7453">
                  <c:v>43114</c:v>
                </c:pt>
                <c:pt idx="7454">
                  <c:v>43115</c:v>
                </c:pt>
                <c:pt idx="7455">
                  <c:v>43116</c:v>
                </c:pt>
                <c:pt idx="7456">
                  <c:v>43117</c:v>
                </c:pt>
                <c:pt idx="7457">
                  <c:v>43118</c:v>
                </c:pt>
                <c:pt idx="7458">
                  <c:v>43119</c:v>
                </c:pt>
                <c:pt idx="7459">
                  <c:v>43120</c:v>
                </c:pt>
                <c:pt idx="7460">
                  <c:v>43121</c:v>
                </c:pt>
                <c:pt idx="7461">
                  <c:v>43122</c:v>
                </c:pt>
                <c:pt idx="7462">
                  <c:v>43123</c:v>
                </c:pt>
                <c:pt idx="7463">
                  <c:v>43124</c:v>
                </c:pt>
                <c:pt idx="7464">
                  <c:v>43125</c:v>
                </c:pt>
                <c:pt idx="7465">
                  <c:v>43126</c:v>
                </c:pt>
                <c:pt idx="7466">
                  <c:v>43127</c:v>
                </c:pt>
                <c:pt idx="7467">
                  <c:v>43128</c:v>
                </c:pt>
                <c:pt idx="7468">
                  <c:v>43129</c:v>
                </c:pt>
                <c:pt idx="7469">
                  <c:v>43130</c:v>
                </c:pt>
                <c:pt idx="7470">
                  <c:v>43131</c:v>
                </c:pt>
                <c:pt idx="7471">
                  <c:v>43132</c:v>
                </c:pt>
                <c:pt idx="7472">
                  <c:v>43133</c:v>
                </c:pt>
                <c:pt idx="7473">
                  <c:v>43134</c:v>
                </c:pt>
                <c:pt idx="7474">
                  <c:v>43135</c:v>
                </c:pt>
                <c:pt idx="7475">
                  <c:v>43136</c:v>
                </c:pt>
                <c:pt idx="7476">
                  <c:v>43137</c:v>
                </c:pt>
                <c:pt idx="7477">
                  <c:v>43138</c:v>
                </c:pt>
                <c:pt idx="7478">
                  <c:v>43139</c:v>
                </c:pt>
                <c:pt idx="7479">
                  <c:v>43140</c:v>
                </c:pt>
                <c:pt idx="7480">
                  <c:v>43141</c:v>
                </c:pt>
                <c:pt idx="7481">
                  <c:v>43142</c:v>
                </c:pt>
                <c:pt idx="7482">
                  <c:v>43143</c:v>
                </c:pt>
                <c:pt idx="7483">
                  <c:v>43144</c:v>
                </c:pt>
                <c:pt idx="7484">
                  <c:v>43145</c:v>
                </c:pt>
                <c:pt idx="7485">
                  <c:v>43146</c:v>
                </c:pt>
                <c:pt idx="7486">
                  <c:v>43147</c:v>
                </c:pt>
                <c:pt idx="7487">
                  <c:v>43148</c:v>
                </c:pt>
                <c:pt idx="7488">
                  <c:v>43149</c:v>
                </c:pt>
                <c:pt idx="7489">
                  <c:v>43150</c:v>
                </c:pt>
                <c:pt idx="7490">
                  <c:v>43151</c:v>
                </c:pt>
                <c:pt idx="7491">
                  <c:v>43152</c:v>
                </c:pt>
                <c:pt idx="7492">
                  <c:v>43153</c:v>
                </c:pt>
                <c:pt idx="7493">
                  <c:v>43154</c:v>
                </c:pt>
                <c:pt idx="7494">
                  <c:v>43155</c:v>
                </c:pt>
                <c:pt idx="7495">
                  <c:v>43156</c:v>
                </c:pt>
                <c:pt idx="7496">
                  <c:v>43157</c:v>
                </c:pt>
                <c:pt idx="7497">
                  <c:v>43158</c:v>
                </c:pt>
                <c:pt idx="7498">
                  <c:v>43159</c:v>
                </c:pt>
                <c:pt idx="7499">
                  <c:v>43160</c:v>
                </c:pt>
                <c:pt idx="7500">
                  <c:v>43161</c:v>
                </c:pt>
                <c:pt idx="7501">
                  <c:v>43162</c:v>
                </c:pt>
                <c:pt idx="7502">
                  <c:v>43163</c:v>
                </c:pt>
                <c:pt idx="7503">
                  <c:v>43164</c:v>
                </c:pt>
                <c:pt idx="7504">
                  <c:v>43165</c:v>
                </c:pt>
                <c:pt idx="7505">
                  <c:v>43166</c:v>
                </c:pt>
                <c:pt idx="7506">
                  <c:v>43167</c:v>
                </c:pt>
                <c:pt idx="7507">
                  <c:v>43168</c:v>
                </c:pt>
                <c:pt idx="7508">
                  <c:v>43169</c:v>
                </c:pt>
                <c:pt idx="7509">
                  <c:v>43170</c:v>
                </c:pt>
                <c:pt idx="7510">
                  <c:v>43171</c:v>
                </c:pt>
                <c:pt idx="7511">
                  <c:v>43172</c:v>
                </c:pt>
                <c:pt idx="7512">
                  <c:v>43173</c:v>
                </c:pt>
                <c:pt idx="7513">
                  <c:v>43174</c:v>
                </c:pt>
                <c:pt idx="7514">
                  <c:v>43175</c:v>
                </c:pt>
                <c:pt idx="7515">
                  <c:v>43176</c:v>
                </c:pt>
                <c:pt idx="7516">
                  <c:v>43177</c:v>
                </c:pt>
                <c:pt idx="7517">
                  <c:v>43178</c:v>
                </c:pt>
                <c:pt idx="7518">
                  <c:v>43179</c:v>
                </c:pt>
                <c:pt idx="7519">
                  <c:v>43180</c:v>
                </c:pt>
                <c:pt idx="7520">
                  <c:v>43181</c:v>
                </c:pt>
                <c:pt idx="7521">
                  <c:v>43182</c:v>
                </c:pt>
                <c:pt idx="7522">
                  <c:v>43183</c:v>
                </c:pt>
                <c:pt idx="7523">
                  <c:v>43184</c:v>
                </c:pt>
                <c:pt idx="7524">
                  <c:v>43185</c:v>
                </c:pt>
                <c:pt idx="7525">
                  <c:v>43186</c:v>
                </c:pt>
                <c:pt idx="7526">
                  <c:v>43187</c:v>
                </c:pt>
                <c:pt idx="7527">
                  <c:v>43188</c:v>
                </c:pt>
                <c:pt idx="7528">
                  <c:v>43189</c:v>
                </c:pt>
                <c:pt idx="7529">
                  <c:v>43190</c:v>
                </c:pt>
                <c:pt idx="7530">
                  <c:v>43191</c:v>
                </c:pt>
                <c:pt idx="7531">
                  <c:v>43192</c:v>
                </c:pt>
                <c:pt idx="7532">
                  <c:v>43193</c:v>
                </c:pt>
                <c:pt idx="7533">
                  <c:v>43194</c:v>
                </c:pt>
                <c:pt idx="7534">
                  <c:v>43195</c:v>
                </c:pt>
                <c:pt idx="7535">
                  <c:v>43196</c:v>
                </c:pt>
                <c:pt idx="7536">
                  <c:v>43197</c:v>
                </c:pt>
                <c:pt idx="7537">
                  <c:v>43198</c:v>
                </c:pt>
                <c:pt idx="7538">
                  <c:v>43199</c:v>
                </c:pt>
                <c:pt idx="7539">
                  <c:v>43200</c:v>
                </c:pt>
                <c:pt idx="7540">
                  <c:v>43201</c:v>
                </c:pt>
                <c:pt idx="7541">
                  <c:v>43202</c:v>
                </c:pt>
                <c:pt idx="7542">
                  <c:v>43203</c:v>
                </c:pt>
                <c:pt idx="7543">
                  <c:v>43204</c:v>
                </c:pt>
                <c:pt idx="7544">
                  <c:v>43205</c:v>
                </c:pt>
                <c:pt idx="7545">
                  <c:v>43206</c:v>
                </c:pt>
                <c:pt idx="7546">
                  <c:v>43207</c:v>
                </c:pt>
                <c:pt idx="7547">
                  <c:v>43208</c:v>
                </c:pt>
                <c:pt idx="7548">
                  <c:v>43209</c:v>
                </c:pt>
                <c:pt idx="7549">
                  <c:v>43210</c:v>
                </c:pt>
                <c:pt idx="7550">
                  <c:v>43211</c:v>
                </c:pt>
                <c:pt idx="7551">
                  <c:v>43212</c:v>
                </c:pt>
                <c:pt idx="7552">
                  <c:v>43213</c:v>
                </c:pt>
                <c:pt idx="7553">
                  <c:v>43214</c:v>
                </c:pt>
                <c:pt idx="7554">
                  <c:v>43215</c:v>
                </c:pt>
                <c:pt idx="7555">
                  <c:v>43216</c:v>
                </c:pt>
                <c:pt idx="7556">
                  <c:v>43217</c:v>
                </c:pt>
                <c:pt idx="7557">
                  <c:v>43218</c:v>
                </c:pt>
                <c:pt idx="7558">
                  <c:v>43219</c:v>
                </c:pt>
                <c:pt idx="7559">
                  <c:v>43220</c:v>
                </c:pt>
                <c:pt idx="7560">
                  <c:v>43221</c:v>
                </c:pt>
                <c:pt idx="7561">
                  <c:v>43222</c:v>
                </c:pt>
                <c:pt idx="7562">
                  <c:v>43223</c:v>
                </c:pt>
                <c:pt idx="7563">
                  <c:v>43224</c:v>
                </c:pt>
                <c:pt idx="7564">
                  <c:v>43225</c:v>
                </c:pt>
                <c:pt idx="7565">
                  <c:v>43226</c:v>
                </c:pt>
                <c:pt idx="7566">
                  <c:v>43227</c:v>
                </c:pt>
                <c:pt idx="7567">
                  <c:v>43228</c:v>
                </c:pt>
                <c:pt idx="7568">
                  <c:v>43229</c:v>
                </c:pt>
                <c:pt idx="7569">
                  <c:v>43230</c:v>
                </c:pt>
                <c:pt idx="7570">
                  <c:v>43231</c:v>
                </c:pt>
                <c:pt idx="7571">
                  <c:v>43232</c:v>
                </c:pt>
                <c:pt idx="7572">
                  <c:v>43233</c:v>
                </c:pt>
                <c:pt idx="7573">
                  <c:v>43234</c:v>
                </c:pt>
                <c:pt idx="7574">
                  <c:v>43235</c:v>
                </c:pt>
                <c:pt idx="7575">
                  <c:v>43236</c:v>
                </c:pt>
                <c:pt idx="7576">
                  <c:v>43237</c:v>
                </c:pt>
                <c:pt idx="7577">
                  <c:v>43238</c:v>
                </c:pt>
                <c:pt idx="7578">
                  <c:v>43239</c:v>
                </c:pt>
                <c:pt idx="7579">
                  <c:v>43240</c:v>
                </c:pt>
                <c:pt idx="7580">
                  <c:v>43241</c:v>
                </c:pt>
                <c:pt idx="7581">
                  <c:v>43242</c:v>
                </c:pt>
                <c:pt idx="7582">
                  <c:v>43243</c:v>
                </c:pt>
                <c:pt idx="7583">
                  <c:v>43244</c:v>
                </c:pt>
                <c:pt idx="7584">
                  <c:v>43245</c:v>
                </c:pt>
                <c:pt idx="7585">
                  <c:v>43246</c:v>
                </c:pt>
                <c:pt idx="7586">
                  <c:v>43247</c:v>
                </c:pt>
                <c:pt idx="7587">
                  <c:v>43248</c:v>
                </c:pt>
                <c:pt idx="7588">
                  <c:v>43249</c:v>
                </c:pt>
                <c:pt idx="7589">
                  <c:v>43250</c:v>
                </c:pt>
                <c:pt idx="7590">
                  <c:v>43251</c:v>
                </c:pt>
                <c:pt idx="7591">
                  <c:v>43252</c:v>
                </c:pt>
                <c:pt idx="7592">
                  <c:v>43253</c:v>
                </c:pt>
                <c:pt idx="7593">
                  <c:v>43254</c:v>
                </c:pt>
                <c:pt idx="7594">
                  <c:v>43255</c:v>
                </c:pt>
                <c:pt idx="7595">
                  <c:v>43256</c:v>
                </c:pt>
                <c:pt idx="7596">
                  <c:v>43257</c:v>
                </c:pt>
                <c:pt idx="7597">
                  <c:v>43258</c:v>
                </c:pt>
                <c:pt idx="7598">
                  <c:v>43259</c:v>
                </c:pt>
                <c:pt idx="7599">
                  <c:v>43260</c:v>
                </c:pt>
                <c:pt idx="7600">
                  <c:v>43261</c:v>
                </c:pt>
                <c:pt idx="7601">
                  <c:v>43262</c:v>
                </c:pt>
                <c:pt idx="7602">
                  <c:v>43263</c:v>
                </c:pt>
                <c:pt idx="7603">
                  <c:v>43264</c:v>
                </c:pt>
                <c:pt idx="7604">
                  <c:v>43265</c:v>
                </c:pt>
                <c:pt idx="7605">
                  <c:v>43266</c:v>
                </c:pt>
                <c:pt idx="7606">
                  <c:v>43267</c:v>
                </c:pt>
                <c:pt idx="7607">
                  <c:v>43268</c:v>
                </c:pt>
                <c:pt idx="7608">
                  <c:v>43269</c:v>
                </c:pt>
                <c:pt idx="7609">
                  <c:v>43270</c:v>
                </c:pt>
                <c:pt idx="7610">
                  <c:v>43271</c:v>
                </c:pt>
                <c:pt idx="7611">
                  <c:v>43272</c:v>
                </c:pt>
                <c:pt idx="7612">
                  <c:v>43273</c:v>
                </c:pt>
                <c:pt idx="7613">
                  <c:v>43274</c:v>
                </c:pt>
                <c:pt idx="7614">
                  <c:v>43275</c:v>
                </c:pt>
                <c:pt idx="7615">
                  <c:v>43276</c:v>
                </c:pt>
                <c:pt idx="7616">
                  <c:v>43277</c:v>
                </c:pt>
                <c:pt idx="7617">
                  <c:v>43278</c:v>
                </c:pt>
                <c:pt idx="7618">
                  <c:v>43279</c:v>
                </c:pt>
                <c:pt idx="7619">
                  <c:v>43280</c:v>
                </c:pt>
                <c:pt idx="7620">
                  <c:v>43281</c:v>
                </c:pt>
                <c:pt idx="7621">
                  <c:v>43282</c:v>
                </c:pt>
                <c:pt idx="7622">
                  <c:v>43283</c:v>
                </c:pt>
                <c:pt idx="7623">
                  <c:v>43284</c:v>
                </c:pt>
                <c:pt idx="7624">
                  <c:v>43285</c:v>
                </c:pt>
                <c:pt idx="7625">
                  <c:v>43286</c:v>
                </c:pt>
                <c:pt idx="7626">
                  <c:v>43287</c:v>
                </c:pt>
                <c:pt idx="7627">
                  <c:v>43288</c:v>
                </c:pt>
                <c:pt idx="7628">
                  <c:v>43289</c:v>
                </c:pt>
                <c:pt idx="7629">
                  <c:v>43290</c:v>
                </c:pt>
                <c:pt idx="7630">
                  <c:v>43291</c:v>
                </c:pt>
                <c:pt idx="7631">
                  <c:v>43292</c:v>
                </c:pt>
                <c:pt idx="7632">
                  <c:v>43293</c:v>
                </c:pt>
                <c:pt idx="7633">
                  <c:v>43294</c:v>
                </c:pt>
                <c:pt idx="7634">
                  <c:v>43295</c:v>
                </c:pt>
                <c:pt idx="7635">
                  <c:v>43296</c:v>
                </c:pt>
                <c:pt idx="7636">
                  <c:v>43297</c:v>
                </c:pt>
                <c:pt idx="7637">
                  <c:v>43298</c:v>
                </c:pt>
                <c:pt idx="7638">
                  <c:v>43299</c:v>
                </c:pt>
                <c:pt idx="7639">
                  <c:v>43300</c:v>
                </c:pt>
                <c:pt idx="7640">
                  <c:v>43301</c:v>
                </c:pt>
                <c:pt idx="7641">
                  <c:v>43302</c:v>
                </c:pt>
                <c:pt idx="7642">
                  <c:v>43303</c:v>
                </c:pt>
                <c:pt idx="7643">
                  <c:v>43304</c:v>
                </c:pt>
                <c:pt idx="7644">
                  <c:v>43305</c:v>
                </c:pt>
                <c:pt idx="7645">
                  <c:v>43306</c:v>
                </c:pt>
                <c:pt idx="7646">
                  <c:v>43307</c:v>
                </c:pt>
                <c:pt idx="7647">
                  <c:v>43308</c:v>
                </c:pt>
                <c:pt idx="7648">
                  <c:v>43309</c:v>
                </c:pt>
                <c:pt idx="7649">
                  <c:v>43310</c:v>
                </c:pt>
                <c:pt idx="7650">
                  <c:v>43311</c:v>
                </c:pt>
                <c:pt idx="7651">
                  <c:v>43312</c:v>
                </c:pt>
                <c:pt idx="7652">
                  <c:v>43313</c:v>
                </c:pt>
                <c:pt idx="7653">
                  <c:v>43314</c:v>
                </c:pt>
                <c:pt idx="7654">
                  <c:v>43315</c:v>
                </c:pt>
                <c:pt idx="7655">
                  <c:v>43316</c:v>
                </c:pt>
                <c:pt idx="7656">
                  <c:v>43317</c:v>
                </c:pt>
                <c:pt idx="7657">
                  <c:v>43318</c:v>
                </c:pt>
                <c:pt idx="7658">
                  <c:v>43319</c:v>
                </c:pt>
                <c:pt idx="7659">
                  <c:v>43320</c:v>
                </c:pt>
                <c:pt idx="7660">
                  <c:v>43321</c:v>
                </c:pt>
                <c:pt idx="7661">
                  <c:v>43322</c:v>
                </c:pt>
                <c:pt idx="7662">
                  <c:v>43323</c:v>
                </c:pt>
                <c:pt idx="7663">
                  <c:v>43324</c:v>
                </c:pt>
                <c:pt idx="7664">
                  <c:v>43325</c:v>
                </c:pt>
                <c:pt idx="7665">
                  <c:v>43326</c:v>
                </c:pt>
                <c:pt idx="7666">
                  <c:v>43327</c:v>
                </c:pt>
                <c:pt idx="7667">
                  <c:v>43328</c:v>
                </c:pt>
                <c:pt idx="7668">
                  <c:v>43329</c:v>
                </c:pt>
                <c:pt idx="7669">
                  <c:v>43330</c:v>
                </c:pt>
                <c:pt idx="7670">
                  <c:v>43331</c:v>
                </c:pt>
                <c:pt idx="7671">
                  <c:v>43332</c:v>
                </c:pt>
                <c:pt idx="7672">
                  <c:v>43333</c:v>
                </c:pt>
                <c:pt idx="7673">
                  <c:v>43334</c:v>
                </c:pt>
                <c:pt idx="7674">
                  <c:v>43335</c:v>
                </c:pt>
                <c:pt idx="7675">
                  <c:v>43336</c:v>
                </c:pt>
                <c:pt idx="7676">
                  <c:v>43337</c:v>
                </c:pt>
                <c:pt idx="7677">
                  <c:v>43338</c:v>
                </c:pt>
                <c:pt idx="7678">
                  <c:v>43339</c:v>
                </c:pt>
                <c:pt idx="7679">
                  <c:v>43340</c:v>
                </c:pt>
                <c:pt idx="7680">
                  <c:v>43341</c:v>
                </c:pt>
                <c:pt idx="7681">
                  <c:v>43342</c:v>
                </c:pt>
                <c:pt idx="7682">
                  <c:v>43343</c:v>
                </c:pt>
                <c:pt idx="7683">
                  <c:v>43344</c:v>
                </c:pt>
                <c:pt idx="7684">
                  <c:v>43345</c:v>
                </c:pt>
                <c:pt idx="7685">
                  <c:v>43346</c:v>
                </c:pt>
                <c:pt idx="7686">
                  <c:v>43347</c:v>
                </c:pt>
                <c:pt idx="7687">
                  <c:v>43348</c:v>
                </c:pt>
                <c:pt idx="7688">
                  <c:v>43349</c:v>
                </c:pt>
                <c:pt idx="7689">
                  <c:v>43350</c:v>
                </c:pt>
                <c:pt idx="7690">
                  <c:v>43351</c:v>
                </c:pt>
                <c:pt idx="7691">
                  <c:v>43352</c:v>
                </c:pt>
                <c:pt idx="7692">
                  <c:v>43353</c:v>
                </c:pt>
                <c:pt idx="7693">
                  <c:v>43354</c:v>
                </c:pt>
                <c:pt idx="7694">
                  <c:v>43355</c:v>
                </c:pt>
                <c:pt idx="7695">
                  <c:v>43356</c:v>
                </c:pt>
                <c:pt idx="7696">
                  <c:v>43357</c:v>
                </c:pt>
                <c:pt idx="7697">
                  <c:v>43358</c:v>
                </c:pt>
                <c:pt idx="7698">
                  <c:v>43359</c:v>
                </c:pt>
                <c:pt idx="7699">
                  <c:v>43360</c:v>
                </c:pt>
                <c:pt idx="7700">
                  <c:v>43361</c:v>
                </c:pt>
                <c:pt idx="7701">
                  <c:v>43362</c:v>
                </c:pt>
                <c:pt idx="7702">
                  <c:v>43363</c:v>
                </c:pt>
                <c:pt idx="7703">
                  <c:v>43364</c:v>
                </c:pt>
                <c:pt idx="7704">
                  <c:v>43365</c:v>
                </c:pt>
                <c:pt idx="7705">
                  <c:v>43366</c:v>
                </c:pt>
                <c:pt idx="7706">
                  <c:v>43367</c:v>
                </c:pt>
                <c:pt idx="7707">
                  <c:v>43368</c:v>
                </c:pt>
                <c:pt idx="7708">
                  <c:v>43369</c:v>
                </c:pt>
                <c:pt idx="7709">
                  <c:v>43370</c:v>
                </c:pt>
                <c:pt idx="7710">
                  <c:v>43371</c:v>
                </c:pt>
                <c:pt idx="7711">
                  <c:v>43372</c:v>
                </c:pt>
                <c:pt idx="7712">
                  <c:v>43373</c:v>
                </c:pt>
                <c:pt idx="7713">
                  <c:v>43374</c:v>
                </c:pt>
                <c:pt idx="7714">
                  <c:v>43375</c:v>
                </c:pt>
                <c:pt idx="7715">
                  <c:v>43376</c:v>
                </c:pt>
                <c:pt idx="7716">
                  <c:v>43377</c:v>
                </c:pt>
                <c:pt idx="7717">
                  <c:v>43378</c:v>
                </c:pt>
                <c:pt idx="7718">
                  <c:v>43379</c:v>
                </c:pt>
                <c:pt idx="7719">
                  <c:v>43380</c:v>
                </c:pt>
                <c:pt idx="7720">
                  <c:v>43381</c:v>
                </c:pt>
                <c:pt idx="7721">
                  <c:v>43382</c:v>
                </c:pt>
                <c:pt idx="7722">
                  <c:v>43383</c:v>
                </c:pt>
                <c:pt idx="7723">
                  <c:v>43384</c:v>
                </c:pt>
                <c:pt idx="7724">
                  <c:v>43385</c:v>
                </c:pt>
                <c:pt idx="7725">
                  <c:v>43386</c:v>
                </c:pt>
                <c:pt idx="7726">
                  <c:v>43387</c:v>
                </c:pt>
                <c:pt idx="7727">
                  <c:v>43388</c:v>
                </c:pt>
                <c:pt idx="7728">
                  <c:v>43389</c:v>
                </c:pt>
                <c:pt idx="7729">
                  <c:v>43390</c:v>
                </c:pt>
                <c:pt idx="7730">
                  <c:v>43391</c:v>
                </c:pt>
                <c:pt idx="7731">
                  <c:v>43392</c:v>
                </c:pt>
                <c:pt idx="7732">
                  <c:v>43393</c:v>
                </c:pt>
                <c:pt idx="7733">
                  <c:v>43394</c:v>
                </c:pt>
                <c:pt idx="7734">
                  <c:v>43395</c:v>
                </c:pt>
                <c:pt idx="7735">
                  <c:v>43396</c:v>
                </c:pt>
                <c:pt idx="7736">
                  <c:v>43397</c:v>
                </c:pt>
                <c:pt idx="7737">
                  <c:v>43398</c:v>
                </c:pt>
                <c:pt idx="7738">
                  <c:v>43399</c:v>
                </c:pt>
                <c:pt idx="7739">
                  <c:v>43400</c:v>
                </c:pt>
                <c:pt idx="7740">
                  <c:v>43401</c:v>
                </c:pt>
                <c:pt idx="7741">
                  <c:v>43402</c:v>
                </c:pt>
                <c:pt idx="7742">
                  <c:v>43403</c:v>
                </c:pt>
                <c:pt idx="7743">
                  <c:v>43404</c:v>
                </c:pt>
                <c:pt idx="7744">
                  <c:v>43405</c:v>
                </c:pt>
                <c:pt idx="7745">
                  <c:v>43406</c:v>
                </c:pt>
                <c:pt idx="7746">
                  <c:v>43407</c:v>
                </c:pt>
                <c:pt idx="7747">
                  <c:v>43408</c:v>
                </c:pt>
                <c:pt idx="7748">
                  <c:v>43409</c:v>
                </c:pt>
                <c:pt idx="7749">
                  <c:v>43410</c:v>
                </c:pt>
                <c:pt idx="7750">
                  <c:v>43411</c:v>
                </c:pt>
                <c:pt idx="7751">
                  <c:v>43412</c:v>
                </c:pt>
                <c:pt idx="7752">
                  <c:v>43413</c:v>
                </c:pt>
                <c:pt idx="7753">
                  <c:v>43414</c:v>
                </c:pt>
                <c:pt idx="7754">
                  <c:v>43415</c:v>
                </c:pt>
                <c:pt idx="7755">
                  <c:v>43416</c:v>
                </c:pt>
                <c:pt idx="7756">
                  <c:v>43417</c:v>
                </c:pt>
                <c:pt idx="7757">
                  <c:v>43418</c:v>
                </c:pt>
                <c:pt idx="7758">
                  <c:v>43419</c:v>
                </c:pt>
                <c:pt idx="7759">
                  <c:v>43420</c:v>
                </c:pt>
                <c:pt idx="7760">
                  <c:v>43421</c:v>
                </c:pt>
                <c:pt idx="7761">
                  <c:v>43422</c:v>
                </c:pt>
                <c:pt idx="7762">
                  <c:v>43423</c:v>
                </c:pt>
                <c:pt idx="7763">
                  <c:v>43424</c:v>
                </c:pt>
                <c:pt idx="7764">
                  <c:v>43425</c:v>
                </c:pt>
                <c:pt idx="7765">
                  <c:v>43426</c:v>
                </c:pt>
                <c:pt idx="7766">
                  <c:v>43427</c:v>
                </c:pt>
                <c:pt idx="7767">
                  <c:v>43428</c:v>
                </c:pt>
                <c:pt idx="7768">
                  <c:v>43429</c:v>
                </c:pt>
                <c:pt idx="7769">
                  <c:v>43430</c:v>
                </c:pt>
                <c:pt idx="7770">
                  <c:v>43431</c:v>
                </c:pt>
                <c:pt idx="7771">
                  <c:v>43432</c:v>
                </c:pt>
                <c:pt idx="7772">
                  <c:v>43433</c:v>
                </c:pt>
                <c:pt idx="7773">
                  <c:v>43434</c:v>
                </c:pt>
                <c:pt idx="7774">
                  <c:v>43435</c:v>
                </c:pt>
                <c:pt idx="7775">
                  <c:v>43436</c:v>
                </c:pt>
                <c:pt idx="7776">
                  <c:v>43437</c:v>
                </c:pt>
                <c:pt idx="7777">
                  <c:v>43438</c:v>
                </c:pt>
                <c:pt idx="7778">
                  <c:v>43439</c:v>
                </c:pt>
                <c:pt idx="7779">
                  <c:v>43440</c:v>
                </c:pt>
                <c:pt idx="7780">
                  <c:v>43441</c:v>
                </c:pt>
                <c:pt idx="7781">
                  <c:v>43442</c:v>
                </c:pt>
                <c:pt idx="7782">
                  <c:v>43443</c:v>
                </c:pt>
                <c:pt idx="7783">
                  <c:v>43444</c:v>
                </c:pt>
                <c:pt idx="7784">
                  <c:v>43445</c:v>
                </c:pt>
                <c:pt idx="7785">
                  <c:v>43446</c:v>
                </c:pt>
                <c:pt idx="7786">
                  <c:v>43447</c:v>
                </c:pt>
                <c:pt idx="7787">
                  <c:v>43448</c:v>
                </c:pt>
                <c:pt idx="7788">
                  <c:v>43449</c:v>
                </c:pt>
                <c:pt idx="7789">
                  <c:v>43450</c:v>
                </c:pt>
                <c:pt idx="7790">
                  <c:v>43451</c:v>
                </c:pt>
                <c:pt idx="7791">
                  <c:v>43452</c:v>
                </c:pt>
                <c:pt idx="7792">
                  <c:v>43453</c:v>
                </c:pt>
                <c:pt idx="7793">
                  <c:v>43454</c:v>
                </c:pt>
                <c:pt idx="7794">
                  <c:v>43455</c:v>
                </c:pt>
                <c:pt idx="7795">
                  <c:v>43456</c:v>
                </c:pt>
                <c:pt idx="7796">
                  <c:v>43457</c:v>
                </c:pt>
                <c:pt idx="7797">
                  <c:v>43458</c:v>
                </c:pt>
                <c:pt idx="7798">
                  <c:v>43459</c:v>
                </c:pt>
                <c:pt idx="7799">
                  <c:v>43460</c:v>
                </c:pt>
                <c:pt idx="7800">
                  <c:v>43461</c:v>
                </c:pt>
                <c:pt idx="7801">
                  <c:v>43462</c:v>
                </c:pt>
                <c:pt idx="7802">
                  <c:v>43463</c:v>
                </c:pt>
                <c:pt idx="7803">
                  <c:v>43464</c:v>
                </c:pt>
                <c:pt idx="7804">
                  <c:v>43465</c:v>
                </c:pt>
                <c:pt idx="7805">
                  <c:v>43466</c:v>
                </c:pt>
                <c:pt idx="7806">
                  <c:v>43467</c:v>
                </c:pt>
                <c:pt idx="7807">
                  <c:v>43468</c:v>
                </c:pt>
                <c:pt idx="7808">
                  <c:v>43469</c:v>
                </c:pt>
                <c:pt idx="7809">
                  <c:v>43470</c:v>
                </c:pt>
                <c:pt idx="7810">
                  <c:v>43471</c:v>
                </c:pt>
                <c:pt idx="7811">
                  <c:v>43472</c:v>
                </c:pt>
                <c:pt idx="7812">
                  <c:v>43473</c:v>
                </c:pt>
                <c:pt idx="7813">
                  <c:v>43474</c:v>
                </c:pt>
                <c:pt idx="7814">
                  <c:v>43475</c:v>
                </c:pt>
                <c:pt idx="7815">
                  <c:v>43476</c:v>
                </c:pt>
                <c:pt idx="7816">
                  <c:v>43477</c:v>
                </c:pt>
                <c:pt idx="7817">
                  <c:v>43478</c:v>
                </c:pt>
                <c:pt idx="7818">
                  <c:v>43479</c:v>
                </c:pt>
                <c:pt idx="7819">
                  <c:v>43480</c:v>
                </c:pt>
                <c:pt idx="7820">
                  <c:v>43481</c:v>
                </c:pt>
                <c:pt idx="7821">
                  <c:v>43482</c:v>
                </c:pt>
                <c:pt idx="7822">
                  <c:v>43483</c:v>
                </c:pt>
                <c:pt idx="7823">
                  <c:v>43484</c:v>
                </c:pt>
                <c:pt idx="7824">
                  <c:v>43485</c:v>
                </c:pt>
                <c:pt idx="7825">
                  <c:v>43486</c:v>
                </c:pt>
                <c:pt idx="7826">
                  <c:v>43487</c:v>
                </c:pt>
                <c:pt idx="7827">
                  <c:v>43488</c:v>
                </c:pt>
                <c:pt idx="7828">
                  <c:v>43489</c:v>
                </c:pt>
                <c:pt idx="7829">
                  <c:v>43490</c:v>
                </c:pt>
                <c:pt idx="7830">
                  <c:v>43491</c:v>
                </c:pt>
                <c:pt idx="7831">
                  <c:v>43492</c:v>
                </c:pt>
                <c:pt idx="7832">
                  <c:v>43493</c:v>
                </c:pt>
                <c:pt idx="7833">
                  <c:v>43494</c:v>
                </c:pt>
                <c:pt idx="7834">
                  <c:v>43495</c:v>
                </c:pt>
                <c:pt idx="7835">
                  <c:v>43496</c:v>
                </c:pt>
                <c:pt idx="7836">
                  <c:v>43497</c:v>
                </c:pt>
                <c:pt idx="7837">
                  <c:v>43498</c:v>
                </c:pt>
                <c:pt idx="7838">
                  <c:v>43499</c:v>
                </c:pt>
                <c:pt idx="7839">
                  <c:v>43500</c:v>
                </c:pt>
                <c:pt idx="7840">
                  <c:v>43501</c:v>
                </c:pt>
                <c:pt idx="7841">
                  <c:v>43502</c:v>
                </c:pt>
                <c:pt idx="7842">
                  <c:v>43503</c:v>
                </c:pt>
                <c:pt idx="7843">
                  <c:v>43504</c:v>
                </c:pt>
                <c:pt idx="7844">
                  <c:v>43505</c:v>
                </c:pt>
                <c:pt idx="7845">
                  <c:v>43506</c:v>
                </c:pt>
                <c:pt idx="7846">
                  <c:v>43507</c:v>
                </c:pt>
                <c:pt idx="7847">
                  <c:v>43508</c:v>
                </c:pt>
                <c:pt idx="7848">
                  <c:v>43509</c:v>
                </c:pt>
                <c:pt idx="7849">
                  <c:v>43510</c:v>
                </c:pt>
                <c:pt idx="7850">
                  <c:v>43511</c:v>
                </c:pt>
                <c:pt idx="7851">
                  <c:v>43512</c:v>
                </c:pt>
                <c:pt idx="7852">
                  <c:v>43513</c:v>
                </c:pt>
                <c:pt idx="7853">
                  <c:v>43514</c:v>
                </c:pt>
                <c:pt idx="7854">
                  <c:v>43515</c:v>
                </c:pt>
                <c:pt idx="7855">
                  <c:v>43516</c:v>
                </c:pt>
                <c:pt idx="7856">
                  <c:v>43517</c:v>
                </c:pt>
                <c:pt idx="7857">
                  <c:v>43518</c:v>
                </c:pt>
                <c:pt idx="7858">
                  <c:v>43519</c:v>
                </c:pt>
                <c:pt idx="7859">
                  <c:v>43520</c:v>
                </c:pt>
                <c:pt idx="7860">
                  <c:v>43521</c:v>
                </c:pt>
                <c:pt idx="7861">
                  <c:v>43522</c:v>
                </c:pt>
                <c:pt idx="7862">
                  <c:v>43523</c:v>
                </c:pt>
                <c:pt idx="7863">
                  <c:v>43524</c:v>
                </c:pt>
                <c:pt idx="7864">
                  <c:v>43525</c:v>
                </c:pt>
                <c:pt idx="7865">
                  <c:v>43526</c:v>
                </c:pt>
                <c:pt idx="7866">
                  <c:v>43527</c:v>
                </c:pt>
                <c:pt idx="7867">
                  <c:v>43528</c:v>
                </c:pt>
                <c:pt idx="7868">
                  <c:v>43529</c:v>
                </c:pt>
                <c:pt idx="7869">
                  <c:v>43530</c:v>
                </c:pt>
                <c:pt idx="7870">
                  <c:v>43531</c:v>
                </c:pt>
                <c:pt idx="7871">
                  <c:v>43532</c:v>
                </c:pt>
                <c:pt idx="7872">
                  <c:v>43533</c:v>
                </c:pt>
                <c:pt idx="7873">
                  <c:v>43534</c:v>
                </c:pt>
                <c:pt idx="7874">
                  <c:v>43535</c:v>
                </c:pt>
                <c:pt idx="7875">
                  <c:v>43536</c:v>
                </c:pt>
                <c:pt idx="7876">
                  <c:v>43537</c:v>
                </c:pt>
                <c:pt idx="7877">
                  <c:v>43538</c:v>
                </c:pt>
                <c:pt idx="7878">
                  <c:v>43539</c:v>
                </c:pt>
                <c:pt idx="7879">
                  <c:v>43540</c:v>
                </c:pt>
                <c:pt idx="7880">
                  <c:v>43541</c:v>
                </c:pt>
                <c:pt idx="7881">
                  <c:v>43542</c:v>
                </c:pt>
                <c:pt idx="7882">
                  <c:v>43543</c:v>
                </c:pt>
                <c:pt idx="7883">
                  <c:v>43544</c:v>
                </c:pt>
                <c:pt idx="7884">
                  <c:v>43545</c:v>
                </c:pt>
                <c:pt idx="7885">
                  <c:v>43546</c:v>
                </c:pt>
                <c:pt idx="7886">
                  <c:v>43547</c:v>
                </c:pt>
                <c:pt idx="7887">
                  <c:v>43548</c:v>
                </c:pt>
                <c:pt idx="7888">
                  <c:v>43549</c:v>
                </c:pt>
                <c:pt idx="7889">
                  <c:v>43550</c:v>
                </c:pt>
                <c:pt idx="7890">
                  <c:v>43551</c:v>
                </c:pt>
                <c:pt idx="7891">
                  <c:v>43552</c:v>
                </c:pt>
                <c:pt idx="7892">
                  <c:v>43553</c:v>
                </c:pt>
                <c:pt idx="7893">
                  <c:v>43554</c:v>
                </c:pt>
                <c:pt idx="7894">
                  <c:v>43555</c:v>
                </c:pt>
                <c:pt idx="7895">
                  <c:v>43556</c:v>
                </c:pt>
                <c:pt idx="7896">
                  <c:v>43557</c:v>
                </c:pt>
                <c:pt idx="7897">
                  <c:v>43558</c:v>
                </c:pt>
                <c:pt idx="7898">
                  <c:v>43559</c:v>
                </c:pt>
                <c:pt idx="7899">
                  <c:v>43560</c:v>
                </c:pt>
                <c:pt idx="7900">
                  <c:v>43561</c:v>
                </c:pt>
                <c:pt idx="7901">
                  <c:v>43562</c:v>
                </c:pt>
                <c:pt idx="7902">
                  <c:v>43563</c:v>
                </c:pt>
                <c:pt idx="7903">
                  <c:v>43564</c:v>
                </c:pt>
                <c:pt idx="7904">
                  <c:v>43565</c:v>
                </c:pt>
                <c:pt idx="7905">
                  <c:v>43566</c:v>
                </c:pt>
                <c:pt idx="7906">
                  <c:v>43567</c:v>
                </c:pt>
                <c:pt idx="7907">
                  <c:v>43568</c:v>
                </c:pt>
                <c:pt idx="7908">
                  <c:v>43569</c:v>
                </c:pt>
                <c:pt idx="7909">
                  <c:v>43570</c:v>
                </c:pt>
                <c:pt idx="7910">
                  <c:v>43571</c:v>
                </c:pt>
                <c:pt idx="7911">
                  <c:v>43572</c:v>
                </c:pt>
                <c:pt idx="7912">
                  <c:v>43573</c:v>
                </c:pt>
                <c:pt idx="7913">
                  <c:v>43574</c:v>
                </c:pt>
                <c:pt idx="7914">
                  <c:v>43575</c:v>
                </c:pt>
                <c:pt idx="7915">
                  <c:v>43576</c:v>
                </c:pt>
                <c:pt idx="7916">
                  <c:v>43577</c:v>
                </c:pt>
                <c:pt idx="7917">
                  <c:v>43578</c:v>
                </c:pt>
                <c:pt idx="7918">
                  <c:v>43579</c:v>
                </c:pt>
                <c:pt idx="7919">
                  <c:v>43580</c:v>
                </c:pt>
                <c:pt idx="7920">
                  <c:v>43581</c:v>
                </c:pt>
                <c:pt idx="7921">
                  <c:v>43582</c:v>
                </c:pt>
                <c:pt idx="7922">
                  <c:v>43583</c:v>
                </c:pt>
                <c:pt idx="7923">
                  <c:v>43584</c:v>
                </c:pt>
                <c:pt idx="7924">
                  <c:v>43585</c:v>
                </c:pt>
                <c:pt idx="7925">
                  <c:v>43586</c:v>
                </c:pt>
                <c:pt idx="7926">
                  <c:v>43587</c:v>
                </c:pt>
                <c:pt idx="7927">
                  <c:v>43588</c:v>
                </c:pt>
                <c:pt idx="7928">
                  <c:v>43589</c:v>
                </c:pt>
                <c:pt idx="7929">
                  <c:v>43590</c:v>
                </c:pt>
                <c:pt idx="7930">
                  <c:v>43591</c:v>
                </c:pt>
                <c:pt idx="7931">
                  <c:v>43592</c:v>
                </c:pt>
                <c:pt idx="7932">
                  <c:v>43593</c:v>
                </c:pt>
                <c:pt idx="7933">
                  <c:v>43594</c:v>
                </c:pt>
                <c:pt idx="7934">
                  <c:v>43595</c:v>
                </c:pt>
                <c:pt idx="7935">
                  <c:v>43596</c:v>
                </c:pt>
                <c:pt idx="7936">
                  <c:v>43597</c:v>
                </c:pt>
                <c:pt idx="7937">
                  <c:v>43598</c:v>
                </c:pt>
                <c:pt idx="7938">
                  <c:v>43599</c:v>
                </c:pt>
                <c:pt idx="7939">
                  <c:v>43600</c:v>
                </c:pt>
                <c:pt idx="7940">
                  <c:v>43601</c:v>
                </c:pt>
                <c:pt idx="7941">
                  <c:v>43602</c:v>
                </c:pt>
                <c:pt idx="7942">
                  <c:v>43603</c:v>
                </c:pt>
                <c:pt idx="7943">
                  <c:v>43604</c:v>
                </c:pt>
                <c:pt idx="7944">
                  <c:v>43605</c:v>
                </c:pt>
                <c:pt idx="7945">
                  <c:v>43606</c:v>
                </c:pt>
                <c:pt idx="7946">
                  <c:v>43607</c:v>
                </c:pt>
                <c:pt idx="7947">
                  <c:v>43608</c:v>
                </c:pt>
                <c:pt idx="7948">
                  <c:v>43609</c:v>
                </c:pt>
                <c:pt idx="7949">
                  <c:v>43610</c:v>
                </c:pt>
                <c:pt idx="7950">
                  <c:v>43611</c:v>
                </c:pt>
                <c:pt idx="7951">
                  <c:v>43612</c:v>
                </c:pt>
                <c:pt idx="7952">
                  <c:v>43613</c:v>
                </c:pt>
                <c:pt idx="7953">
                  <c:v>43614</c:v>
                </c:pt>
                <c:pt idx="7954">
                  <c:v>43615</c:v>
                </c:pt>
                <c:pt idx="7955">
                  <c:v>43616</c:v>
                </c:pt>
                <c:pt idx="7956">
                  <c:v>43617</c:v>
                </c:pt>
                <c:pt idx="7957">
                  <c:v>43618</c:v>
                </c:pt>
                <c:pt idx="7958">
                  <c:v>43619</c:v>
                </c:pt>
                <c:pt idx="7959">
                  <c:v>43620</c:v>
                </c:pt>
                <c:pt idx="7960">
                  <c:v>43621</c:v>
                </c:pt>
                <c:pt idx="7961">
                  <c:v>43622</c:v>
                </c:pt>
                <c:pt idx="7962">
                  <c:v>43623</c:v>
                </c:pt>
                <c:pt idx="7963">
                  <c:v>43624</c:v>
                </c:pt>
                <c:pt idx="7964">
                  <c:v>43625</c:v>
                </c:pt>
                <c:pt idx="7965">
                  <c:v>43626</c:v>
                </c:pt>
                <c:pt idx="7966">
                  <c:v>43627</c:v>
                </c:pt>
                <c:pt idx="7967">
                  <c:v>43628</c:v>
                </c:pt>
                <c:pt idx="7968">
                  <c:v>43629</c:v>
                </c:pt>
                <c:pt idx="7969">
                  <c:v>43630</c:v>
                </c:pt>
                <c:pt idx="7970">
                  <c:v>43631</c:v>
                </c:pt>
                <c:pt idx="7971">
                  <c:v>43632</c:v>
                </c:pt>
                <c:pt idx="7972">
                  <c:v>43633</c:v>
                </c:pt>
                <c:pt idx="7973">
                  <c:v>43634</c:v>
                </c:pt>
                <c:pt idx="7974">
                  <c:v>43635</c:v>
                </c:pt>
                <c:pt idx="7975">
                  <c:v>43636</c:v>
                </c:pt>
                <c:pt idx="7976">
                  <c:v>43637</c:v>
                </c:pt>
                <c:pt idx="7977">
                  <c:v>43638</c:v>
                </c:pt>
                <c:pt idx="7978">
                  <c:v>43639</c:v>
                </c:pt>
                <c:pt idx="7979">
                  <c:v>43640</c:v>
                </c:pt>
                <c:pt idx="7980">
                  <c:v>43641</c:v>
                </c:pt>
                <c:pt idx="7981">
                  <c:v>43642</c:v>
                </c:pt>
                <c:pt idx="7982">
                  <c:v>43643</c:v>
                </c:pt>
                <c:pt idx="7983">
                  <c:v>43644</c:v>
                </c:pt>
                <c:pt idx="7984">
                  <c:v>43645</c:v>
                </c:pt>
                <c:pt idx="7985">
                  <c:v>43646</c:v>
                </c:pt>
                <c:pt idx="7986">
                  <c:v>43647</c:v>
                </c:pt>
                <c:pt idx="7987">
                  <c:v>43648</c:v>
                </c:pt>
                <c:pt idx="7988">
                  <c:v>43649</c:v>
                </c:pt>
                <c:pt idx="7989">
                  <c:v>43650</c:v>
                </c:pt>
                <c:pt idx="7990">
                  <c:v>43651</c:v>
                </c:pt>
                <c:pt idx="7991">
                  <c:v>43652</c:v>
                </c:pt>
                <c:pt idx="7992">
                  <c:v>43653</c:v>
                </c:pt>
                <c:pt idx="7993">
                  <c:v>43654</c:v>
                </c:pt>
                <c:pt idx="7994">
                  <c:v>43655</c:v>
                </c:pt>
                <c:pt idx="7995">
                  <c:v>43656</c:v>
                </c:pt>
                <c:pt idx="7996">
                  <c:v>43657</c:v>
                </c:pt>
                <c:pt idx="7997">
                  <c:v>43658</c:v>
                </c:pt>
                <c:pt idx="7998">
                  <c:v>43659</c:v>
                </c:pt>
                <c:pt idx="7999">
                  <c:v>43660</c:v>
                </c:pt>
                <c:pt idx="8000">
                  <c:v>43661</c:v>
                </c:pt>
                <c:pt idx="8001">
                  <c:v>43662</c:v>
                </c:pt>
                <c:pt idx="8002">
                  <c:v>43663</c:v>
                </c:pt>
                <c:pt idx="8003">
                  <c:v>43664</c:v>
                </c:pt>
                <c:pt idx="8004">
                  <c:v>43665</c:v>
                </c:pt>
                <c:pt idx="8005">
                  <c:v>43666</c:v>
                </c:pt>
                <c:pt idx="8006">
                  <c:v>43667</c:v>
                </c:pt>
                <c:pt idx="8007">
                  <c:v>43668</c:v>
                </c:pt>
                <c:pt idx="8008">
                  <c:v>43669</c:v>
                </c:pt>
                <c:pt idx="8009">
                  <c:v>43670</c:v>
                </c:pt>
                <c:pt idx="8010">
                  <c:v>43671</c:v>
                </c:pt>
                <c:pt idx="8011">
                  <c:v>43672</c:v>
                </c:pt>
                <c:pt idx="8012">
                  <c:v>43673</c:v>
                </c:pt>
                <c:pt idx="8013">
                  <c:v>43674</c:v>
                </c:pt>
                <c:pt idx="8014">
                  <c:v>43675</c:v>
                </c:pt>
                <c:pt idx="8015">
                  <c:v>43676</c:v>
                </c:pt>
                <c:pt idx="8016">
                  <c:v>43677</c:v>
                </c:pt>
                <c:pt idx="8017">
                  <c:v>43678</c:v>
                </c:pt>
                <c:pt idx="8018">
                  <c:v>43679</c:v>
                </c:pt>
                <c:pt idx="8019">
                  <c:v>43680</c:v>
                </c:pt>
                <c:pt idx="8020">
                  <c:v>43681</c:v>
                </c:pt>
                <c:pt idx="8021">
                  <c:v>43682</c:v>
                </c:pt>
                <c:pt idx="8022">
                  <c:v>43683</c:v>
                </c:pt>
                <c:pt idx="8023">
                  <c:v>43684</c:v>
                </c:pt>
                <c:pt idx="8024">
                  <c:v>43685</c:v>
                </c:pt>
                <c:pt idx="8025">
                  <c:v>43686</c:v>
                </c:pt>
                <c:pt idx="8026">
                  <c:v>43687</c:v>
                </c:pt>
                <c:pt idx="8027">
                  <c:v>43688</c:v>
                </c:pt>
                <c:pt idx="8028">
                  <c:v>43689</c:v>
                </c:pt>
                <c:pt idx="8029">
                  <c:v>43690</c:v>
                </c:pt>
                <c:pt idx="8030">
                  <c:v>43691</c:v>
                </c:pt>
                <c:pt idx="8031">
                  <c:v>43692</c:v>
                </c:pt>
                <c:pt idx="8032">
                  <c:v>43693</c:v>
                </c:pt>
                <c:pt idx="8033">
                  <c:v>43694</c:v>
                </c:pt>
                <c:pt idx="8034">
                  <c:v>43695</c:v>
                </c:pt>
                <c:pt idx="8035">
                  <c:v>43696</c:v>
                </c:pt>
                <c:pt idx="8036">
                  <c:v>43697</c:v>
                </c:pt>
                <c:pt idx="8037">
                  <c:v>43698</c:v>
                </c:pt>
                <c:pt idx="8038">
                  <c:v>43699</c:v>
                </c:pt>
                <c:pt idx="8039">
                  <c:v>43700</c:v>
                </c:pt>
                <c:pt idx="8040">
                  <c:v>43701</c:v>
                </c:pt>
                <c:pt idx="8041">
                  <c:v>43702</c:v>
                </c:pt>
                <c:pt idx="8042">
                  <c:v>43703</c:v>
                </c:pt>
                <c:pt idx="8043">
                  <c:v>43704</c:v>
                </c:pt>
                <c:pt idx="8044">
                  <c:v>43705</c:v>
                </c:pt>
                <c:pt idx="8045">
                  <c:v>43706</c:v>
                </c:pt>
                <c:pt idx="8046">
                  <c:v>43707</c:v>
                </c:pt>
                <c:pt idx="8047">
                  <c:v>43708</c:v>
                </c:pt>
                <c:pt idx="8048">
                  <c:v>43709</c:v>
                </c:pt>
                <c:pt idx="8049">
                  <c:v>43710</c:v>
                </c:pt>
                <c:pt idx="8050">
                  <c:v>43711</c:v>
                </c:pt>
                <c:pt idx="8051">
                  <c:v>43712</c:v>
                </c:pt>
                <c:pt idx="8052">
                  <c:v>43713</c:v>
                </c:pt>
                <c:pt idx="8053">
                  <c:v>43714</c:v>
                </c:pt>
                <c:pt idx="8054">
                  <c:v>43715</c:v>
                </c:pt>
                <c:pt idx="8055">
                  <c:v>43716</c:v>
                </c:pt>
                <c:pt idx="8056">
                  <c:v>43717</c:v>
                </c:pt>
                <c:pt idx="8057">
                  <c:v>43718</c:v>
                </c:pt>
                <c:pt idx="8058">
                  <c:v>43719</c:v>
                </c:pt>
                <c:pt idx="8059">
                  <c:v>43720</c:v>
                </c:pt>
                <c:pt idx="8060">
                  <c:v>43721</c:v>
                </c:pt>
                <c:pt idx="8061">
                  <c:v>43722</c:v>
                </c:pt>
                <c:pt idx="8062">
                  <c:v>43723</c:v>
                </c:pt>
                <c:pt idx="8063">
                  <c:v>43724</c:v>
                </c:pt>
                <c:pt idx="8064">
                  <c:v>43725</c:v>
                </c:pt>
                <c:pt idx="8065">
                  <c:v>43726</c:v>
                </c:pt>
                <c:pt idx="8066">
                  <c:v>43727</c:v>
                </c:pt>
                <c:pt idx="8067">
                  <c:v>43728</c:v>
                </c:pt>
                <c:pt idx="8068">
                  <c:v>43729</c:v>
                </c:pt>
                <c:pt idx="8069">
                  <c:v>43730</c:v>
                </c:pt>
                <c:pt idx="8070">
                  <c:v>43731</c:v>
                </c:pt>
                <c:pt idx="8071">
                  <c:v>43732</c:v>
                </c:pt>
                <c:pt idx="8072">
                  <c:v>43733</c:v>
                </c:pt>
                <c:pt idx="8073">
                  <c:v>43734</c:v>
                </c:pt>
                <c:pt idx="8074">
                  <c:v>43735</c:v>
                </c:pt>
                <c:pt idx="8075">
                  <c:v>43736</c:v>
                </c:pt>
                <c:pt idx="8076">
                  <c:v>43737</c:v>
                </c:pt>
                <c:pt idx="8077">
                  <c:v>43738</c:v>
                </c:pt>
                <c:pt idx="8078">
                  <c:v>43739</c:v>
                </c:pt>
                <c:pt idx="8079">
                  <c:v>43740</c:v>
                </c:pt>
                <c:pt idx="8080">
                  <c:v>43741</c:v>
                </c:pt>
                <c:pt idx="8081">
                  <c:v>43742</c:v>
                </c:pt>
                <c:pt idx="8082">
                  <c:v>43743</c:v>
                </c:pt>
                <c:pt idx="8083">
                  <c:v>43744</c:v>
                </c:pt>
                <c:pt idx="8084">
                  <c:v>43745</c:v>
                </c:pt>
                <c:pt idx="8085">
                  <c:v>43746</c:v>
                </c:pt>
                <c:pt idx="8086">
                  <c:v>43747</c:v>
                </c:pt>
                <c:pt idx="8087">
                  <c:v>43748</c:v>
                </c:pt>
                <c:pt idx="8088">
                  <c:v>43749</c:v>
                </c:pt>
                <c:pt idx="8089">
                  <c:v>43750</c:v>
                </c:pt>
                <c:pt idx="8090">
                  <c:v>43751</c:v>
                </c:pt>
                <c:pt idx="8091">
                  <c:v>43752</c:v>
                </c:pt>
                <c:pt idx="8092">
                  <c:v>43753</c:v>
                </c:pt>
                <c:pt idx="8093">
                  <c:v>43754</c:v>
                </c:pt>
                <c:pt idx="8094">
                  <c:v>43755</c:v>
                </c:pt>
                <c:pt idx="8095">
                  <c:v>43756</c:v>
                </c:pt>
                <c:pt idx="8096">
                  <c:v>43757</c:v>
                </c:pt>
                <c:pt idx="8097">
                  <c:v>43758</c:v>
                </c:pt>
                <c:pt idx="8098">
                  <c:v>43759</c:v>
                </c:pt>
                <c:pt idx="8099">
                  <c:v>43760</c:v>
                </c:pt>
                <c:pt idx="8100">
                  <c:v>43761</c:v>
                </c:pt>
                <c:pt idx="8101">
                  <c:v>43762</c:v>
                </c:pt>
                <c:pt idx="8102">
                  <c:v>43763</c:v>
                </c:pt>
                <c:pt idx="8103">
                  <c:v>43764</c:v>
                </c:pt>
                <c:pt idx="8104">
                  <c:v>43765</c:v>
                </c:pt>
                <c:pt idx="8105">
                  <c:v>43766</c:v>
                </c:pt>
                <c:pt idx="8106">
                  <c:v>43767</c:v>
                </c:pt>
                <c:pt idx="8107">
                  <c:v>43768</c:v>
                </c:pt>
                <c:pt idx="8108">
                  <c:v>43769</c:v>
                </c:pt>
                <c:pt idx="8109">
                  <c:v>43770</c:v>
                </c:pt>
                <c:pt idx="8110">
                  <c:v>43771</c:v>
                </c:pt>
                <c:pt idx="8111">
                  <c:v>43772</c:v>
                </c:pt>
                <c:pt idx="8112">
                  <c:v>43773</c:v>
                </c:pt>
                <c:pt idx="8113">
                  <c:v>43774</c:v>
                </c:pt>
                <c:pt idx="8114">
                  <c:v>43775</c:v>
                </c:pt>
                <c:pt idx="8115">
                  <c:v>43776</c:v>
                </c:pt>
                <c:pt idx="8116">
                  <c:v>43777</c:v>
                </c:pt>
                <c:pt idx="8117">
                  <c:v>43778</c:v>
                </c:pt>
                <c:pt idx="8118">
                  <c:v>43779</c:v>
                </c:pt>
                <c:pt idx="8119">
                  <c:v>43780</c:v>
                </c:pt>
                <c:pt idx="8120">
                  <c:v>43781</c:v>
                </c:pt>
                <c:pt idx="8121">
                  <c:v>43782</c:v>
                </c:pt>
                <c:pt idx="8122">
                  <c:v>43783</c:v>
                </c:pt>
                <c:pt idx="8123">
                  <c:v>43784</c:v>
                </c:pt>
                <c:pt idx="8124">
                  <c:v>43785</c:v>
                </c:pt>
                <c:pt idx="8125">
                  <c:v>43786</c:v>
                </c:pt>
                <c:pt idx="8126">
                  <c:v>43787</c:v>
                </c:pt>
                <c:pt idx="8127">
                  <c:v>43788</c:v>
                </c:pt>
                <c:pt idx="8128">
                  <c:v>43789</c:v>
                </c:pt>
                <c:pt idx="8129">
                  <c:v>43790</c:v>
                </c:pt>
                <c:pt idx="8130">
                  <c:v>43791</c:v>
                </c:pt>
                <c:pt idx="8131">
                  <c:v>43792</c:v>
                </c:pt>
                <c:pt idx="8132">
                  <c:v>43793</c:v>
                </c:pt>
                <c:pt idx="8133">
                  <c:v>43794</c:v>
                </c:pt>
                <c:pt idx="8134">
                  <c:v>43795</c:v>
                </c:pt>
                <c:pt idx="8135">
                  <c:v>43796</c:v>
                </c:pt>
                <c:pt idx="8136">
                  <c:v>43797</c:v>
                </c:pt>
                <c:pt idx="8137">
                  <c:v>43798</c:v>
                </c:pt>
                <c:pt idx="8138">
                  <c:v>43799</c:v>
                </c:pt>
                <c:pt idx="8139">
                  <c:v>43800</c:v>
                </c:pt>
                <c:pt idx="8140">
                  <c:v>43801</c:v>
                </c:pt>
                <c:pt idx="8141">
                  <c:v>43802</c:v>
                </c:pt>
                <c:pt idx="8142">
                  <c:v>43803</c:v>
                </c:pt>
                <c:pt idx="8143">
                  <c:v>43804</c:v>
                </c:pt>
                <c:pt idx="8144">
                  <c:v>43805</c:v>
                </c:pt>
                <c:pt idx="8145">
                  <c:v>43806</c:v>
                </c:pt>
                <c:pt idx="8146">
                  <c:v>43807</c:v>
                </c:pt>
                <c:pt idx="8147">
                  <c:v>43808</c:v>
                </c:pt>
                <c:pt idx="8148">
                  <c:v>43809</c:v>
                </c:pt>
                <c:pt idx="8149">
                  <c:v>43810</c:v>
                </c:pt>
                <c:pt idx="8150">
                  <c:v>43811</c:v>
                </c:pt>
                <c:pt idx="8151">
                  <c:v>43812</c:v>
                </c:pt>
                <c:pt idx="8152">
                  <c:v>43813</c:v>
                </c:pt>
                <c:pt idx="8153">
                  <c:v>43814</c:v>
                </c:pt>
                <c:pt idx="8154">
                  <c:v>43815</c:v>
                </c:pt>
                <c:pt idx="8155">
                  <c:v>43816</c:v>
                </c:pt>
                <c:pt idx="8156">
                  <c:v>43817</c:v>
                </c:pt>
                <c:pt idx="8157">
                  <c:v>43818</c:v>
                </c:pt>
                <c:pt idx="8158">
                  <c:v>43819</c:v>
                </c:pt>
                <c:pt idx="8159">
                  <c:v>43820</c:v>
                </c:pt>
                <c:pt idx="8160">
                  <c:v>43821</c:v>
                </c:pt>
                <c:pt idx="8161">
                  <c:v>43822</c:v>
                </c:pt>
                <c:pt idx="8162">
                  <c:v>43823</c:v>
                </c:pt>
                <c:pt idx="8163">
                  <c:v>43824</c:v>
                </c:pt>
                <c:pt idx="8164">
                  <c:v>43825</c:v>
                </c:pt>
                <c:pt idx="8165">
                  <c:v>43826</c:v>
                </c:pt>
                <c:pt idx="8166">
                  <c:v>43827</c:v>
                </c:pt>
                <c:pt idx="8167">
                  <c:v>43828</c:v>
                </c:pt>
                <c:pt idx="8168">
                  <c:v>43829</c:v>
                </c:pt>
                <c:pt idx="8169">
                  <c:v>43830</c:v>
                </c:pt>
                <c:pt idx="8170">
                  <c:v>43831</c:v>
                </c:pt>
                <c:pt idx="8171">
                  <c:v>43832</c:v>
                </c:pt>
                <c:pt idx="8172">
                  <c:v>43833</c:v>
                </c:pt>
                <c:pt idx="8173">
                  <c:v>43834</c:v>
                </c:pt>
                <c:pt idx="8174">
                  <c:v>43835</c:v>
                </c:pt>
                <c:pt idx="8175">
                  <c:v>43836</c:v>
                </c:pt>
                <c:pt idx="8176">
                  <c:v>43837</c:v>
                </c:pt>
                <c:pt idx="8177">
                  <c:v>43838</c:v>
                </c:pt>
                <c:pt idx="8178">
                  <c:v>43839</c:v>
                </c:pt>
                <c:pt idx="8179">
                  <c:v>43840</c:v>
                </c:pt>
                <c:pt idx="8180">
                  <c:v>43841</c:v>
                </c:pt>
                <c:pt idx="8181">
                  <c:v>43842</c:v>
                </c:pt>
                <c:pt idx="8182">
                  <c:v>43843</c:v>
                </c:pt>
                <c:pt idx="8183">
                  <c:v>43844</c:v>
                </c:pt>
                <c:pt idx="8184">
                  <c:v>43845</c:v>
                </c:pt>
                <c:pt idx="8185">
                  <c:v>43846</c:v>
                </c:pt>
                <c:pt idx="8186">
                  <c:v>43847</c:v>
                </c:pt>
                <c:pt idx="8187">
                  <c:v>43848</c:v>
                </c:pt>
                <c:pt idx="8188">
                  <c:v>43849</c:v>
                </c:pt>
                <c:pt idx="8189">
                  <c:v>43850</c:v>
                </c:pt>
                <c:pt idx="8190">
                  <c:v>43851</c:v>
                </c:pt>
                <c:pt idx="8191">
                  <c:v>43852</c:v>
                </c:pt>
                <c:pt idx="8192">
                  <c:v>43853</c:v>
                </c:pt>
                <c:pt idx="8193">
                  <c:v>43854</c:v>
                </c:pt>
                <c:pt idx="8194">
                  <c:v>43855</c:v>
                </c:pt>
                <c:pt idx="8195">
                  <c:v>43856</c:v>
                </c:pt>
                <c:pt idx="8196">
                  <c:v>43857</c:v>
                </c:pt>
                <c:pt idx="8197">
                  <c:v>43858</c:v>
                </c:pt>
                <c:pt idx="8198">
                  <c:v>43859</c:v>
                </c:pt>
                <c:pt idx="8199">
                  <c:v>43860</c:v>
                </c:pt>
                <c:pt idx="8200">
                  <c:v>43861</c:v>
                </c:pt>
                <c:pt idx="8201">
                  <c:v>43862</c:v>
                </c:pt>
                <c:pt idx="8202">
                  <c:v>43863</c:v>
                </c:pt>
                <c:pt idx="8203">
                  <c:v>43864</c:v>
                </c:pt>
                <c:pt idx="8204">
                  <c:v>43865</c:v>
                </c:pt>
                <c:pt idx="8205">
                  <c:v>43866</c:v>
                </c:pt>
                <c:pt idx="8206">
                  <c:v>43867</c:v>
                </c:pt>
                <c:pt idx="8207">
                  <c:v>43868</c:v>
                </c:pt>
                <c:pt idx="8208">
                  <c:v>43869</c:v>
                </c:pt>
                <c:pt idx="8209">
                  <c:v>43870</c:v>
                </c:pt>
                <c:pt idx="8210">
                  <c:v>43871</c:v>
                </c:pt>
                <c:pt idx="8211">
                  <c:v>43872</c:v>
                </c:pt>
                <c:pt idx="8212">
                  <c:v>43873</c:v>
                </c:pt>
                <c:pt idx="8213">
                  <c:v>43874</c:v>
                </c:pt>
                <c:pt idx="8214">
                  <c:v>43875</c:v>
                </c:pt>
                <c:pt idx="8215">
                  <c:v>43876</c:v>
                </c:pt>
                <c:pt idx="8216">
                  <c:v>43877</c:v>
                </c:pt>
                <c:pt idx="8217">
                  <c:v>43878</c:v>
                </c:pt>
                <c:pt idx="8218">
                  <c:v>43879</c:v>
                </c:pt>
                <c:pt idx="8219">
                  <c:v>43880</c:v>
                </c:pt>
                <c:pt idx="8220">
                  <c:v>43881</c:v>
                </c:pt>
                <c:pt idx="8221">
                  <c:v>43882</c:v>
                </c:pt>
                <c:pt idx="8222">
                  <c:v>43883</c:v>
                </c:pt>
                <c:pt idx="8223">
                  <c:v>43884</c:v>
                </c:pt>
                <c:pt idx="8224">
                  <c:v>43885</c:v>
                </c:pt>
                <c:pt idx="8225">
                  <c:v>43886</c:v>
                </c:pt>
                <c:pt idx="8226">
                  <c:v>43887</c:v>
                </c:pt>
                <c:pt idx="8227">
                  <c:v>43888</c:v>
                </c:pt>
                <c:pt idx="8228">
                  <c:v>43889</c:v>
                </c:pt>
                <c:pt idx="8229">
                  <c:v>43890</c:v>
                </c:pt>
                <c:pt idx="8230">
                  <c:v>43891</c:v>
                </c:pt>
                <c:pt idx="8231">
                  <c:v>43892</c:v>
                </c:pt>
                <c:pt idx="8232">
                  <c:v>43893</c:v>
                </c:pt>
                <c:pt idx="8233">
                  <c:v>43894</c:v>
                </c:pt>
                <c:pt idx="8234">
                  <c:v>43895</c:v>
                </c:pt>
                <c:pt idx="8235">
                  <c:v>43896</c:v>
                </c:pt>
                <c:pt idx="8236">
                  <c:v>43897</c:v>
                </c:pt>
                <c:pt idx="8237">
                  <c:v>43898</c:v>
                </c:pt>
                <c:pt idx="8238">
                  <c:v>43899</c:v>
                </c:pt>
                <c:pt idx="8239">
                  <c:v>43900</c:v>
                </c:pt>
                <c:pt idx="8240">
                  <c:v>43901</c:v>
                </c:pt>
                <c:pt idx="8241">
                  <c:v>43902</c:v>
                </c:pt>
                <c:pt idx="8242">
                  <c:v>43903</c:v>
                </c:pt>
                <c:pt idx="8243">
                  <c:v>43904</c:v>
                </c:pt>
                <c:pt idx="8244">
                  <c:v>43905</c:v>
                </c:pt>
                <c:pt idx="8245">
                  <c:v>43906</c:v>
                </c:pt>
                <c:pt idx="8246">
                  <c:v>43907</c:v>
                </c:pt>
                <c:pt idx="8247">
                  <c:v>43908</c:v>
                </c:pt>
                <c:pt idx="8248">
                  <c:v>43909</c:v>
                </c:pt>
                <c:pt idx="8249">
                  <c:v>43910</c:v>
                </c:pt>
                <c:pt idx="8250">
                  <c:v>43911</c:v>
                </c:pt>
                <c:pt idx="8251">
                  <c:v>43912</c:v>
                </c:pt>
                <c:pt idx="8252">
                  <c:v>43913</c:v>
                </c:pt>
                <c:pt idx="8253">
                  <c:v>43914</c:v>
                </c:pt>
                <c:pt idx="8254">
                  <c:v>43915</c:v>
                </c:pt>
                <c:pt idx="8255">
                  <c:v>43916</c:v>
                </c:pt>
                <c:pt idx="8256">
                  <c:v>43917</c:v>
                </c:pt>
                <c:pt idx="8257">
                  <c:v>43918</c:v>
                </c:pt>
                <c:pt idx="8258">
                  <c:v>43919</c:v>
                </c:pt>
                <c:pt idx="8259">
                  <c:v>43920</c:v>
                </c:pt>
                <c:pt idx="8260">
                  <c:v>43921</c:v>
                </c:pt>
                <c:pt idx="8261">
                  <c:v>43922</c:v>
                </c:pt>
                <c:pt idx="8262">
                  <c:v>43923</c:v>
                </c:pt>
                <c:pt idx="8263">
                  <c:v>43924</c:v>
                </c:pt>
                <c:pt idx="8264">
                  <c:v>43925</c:v>
                </c:pt>
                <c:pt idx="8265">
                  <c:v>43926</c:v>
                </c:pt>
                <c:pt idx="8266">
                  <c:v>43927</c:v>
                </c:pt>
                <c:pt idx="8267">
                  <c:v>43928</c:v>
                </c:pt>
                <c:pt idx="8268">
                  <c:v>43929</c:v>
                </c:pt>
                <c:pt idx="8269">
                  <c:v>43930</c:v>
                </c:pt>
                <c:pt idx="8270">
                  <c:v>43931</c:v>
                </c:pt>
                <c:pt idx="8271">
                  <c:v>43932</c:v>
                </c:pt>
                <c:pt idx="8272">
                  <c:v>43933</c:v>
                </c:pt>
                <c:pt idx="8273">
                  <c:v>43934</c:v>
                </c:pt>
                <c:pt idx="8274">
                  <c:v>43935</c:v>
                </c:pt>
                <c:pt idx="8275">
                  <c:v>43936</c:v>
                </c:pt>
                <c:pt idx="8276">
                  <c:v>43937</c:v>
                </c:pt>
                <c:pt idx="8277">
                  <c:v>43938</c:v>
                </c:pt>
                <c:pt idx="8278">
                  <c:v>43939</c:v>
                </c:pt>
                <c:pt idx="8279">
                  <c:v>43940</c:v>
                </c:pt>
                <c:pt idx="8280">
                  <c:v>43941</c:v>
                </c:pt>
                <c:pt idx="8281">
                  <c:v>43942</c:v>
                </c:pt>
                <c:pt idx="8282">
                  <c:v>43943</c:v>
                </c:pt>
                <c:pt idx="8283">
                  <c:v>43944</c:v>
                </c:pt>
                <c:pt idx="8284">
                  <c:v>43945</c:v>
                </c:pt>
                <c:pt idx="8285">
                  <c:v>43946</c:v>
                </c:pt>
                <c:pt idx="8286">
                  <c:v>43947</c:v>
                </c:pt>
                <c:pt idx="8287">
                  <c:v>43948</c:v>
                </c:pt>
                <c:pt idx="8288">
                  <c:v>43949</c:v>
                </c:pt>
                <c:pt idx="8289">
                  <c:v>43950</c:v>
                </c:pt>
                <c:pt idx="8290">
                  <c:v>43951</c:v>
                </c:pt>
                <c:pt idx="8291">
                  <c:v>43952</c:v>
                </c:pt>
                <c:pt idx="8292">
                  <c:v>43953</c:v>
                </c:pt>
                <c:pt idx="8293">
                  <c:v>43954</c:v>
                </c:pt>
                <c:pt idx="8294">
                  <c:v>43955</c:v>
                </c:pt>
                <c:pt idx="8295">
                  <c:v>43956</c:v>
                </c:pt>
                <c:pt idx="8296">
                  <c:v>43957</c:v>
                </c:pt>
                <c:pt idx="8297">
                  <c:v>43958</c:v>
                </c:pt>
                <c:pt idx="8298">
                  <c:v>43959</c:v>
                </c:pt>
                <c:pt idx="8299">
                  <c:v>43960</c:v>
                </c:pt>
                <c:pt idx="8300">
                  <c:v>43961</c:v>
                </c:pt>
                <c:pt idx="8301">
                  <c:v>43962</c:v>
                </c:pt>
                <c:pt idx="8302">
                  <c:v>43963</c:v>
                </c:pt>
                <c:pt idx="8303">
                  <c:v>43964</c:v>
                </c:pt>
                <c:pt idx="8304">
                  <c:v>43965</c:v>
                </c:pt>
                <c:pt idx="8305">
                  <c:v>43966</c:v>
                </c:pt>
                <c:pt idx="8306">
                  <c:v>43967</c:v>
                </c:pt>
                <c:pt idx="8307">
                  <c:v>43968</c:v>
                </c:pt>
                <c:pt idx="8308">
                  <c:v>43969</c:v>
                </c:pt>
                <c:pt idx="8309">
                  <c:v>43970</c:v>
                </c:pt>
                <c:pt idx="8310">
                  <c:v>43971</c:v>
                </c:pt>
                <c:pt idx="8311">
                  <c:v>43972</c:v>
                </c:pt>
                <c:pt idx="8312">
                  <c:v>43973</c:v>
                </c:pt>
                <c:pt idx="8313">
                  <c:v>43974</c:v>
                </c:pt>
                <c:pt idx="8314">
                  <c:v>43975</c:v>
                </c:pt>
                <c:pt idx="8315">
                  <c:v>43976</c:v>
                </c:pt>
                <c:pt idx="8316">
                  <c:v>43977</c:v>
                </c:pt>
                <c:pt idx="8317">
                  <c:v>43978</c:v>
                </c:pt>
                <c:pt idx="8318">
                  <c:v>43979</c:v>
                </c:pt>
                <c:pt idx="8319">
                  <c:v>43980</c:v>
                </c:pt>
                <c:pt idx="8320">
                  <c:v>43981</c:v>
                </c:pt>
                <c:pt idx="8321">
                  <c:v>43982</c:v>
                </c:pt>
                <c:pt idx="8322">
                  <c:v>43983</c:v>
                </c:pt>
                <c:pt idx="8323">
                  <c:v>43984</c:v>
                </c:pt>
                <c:pt idx="8324">
                  <c:v>43985</c:v>
                </c:pt>
                <c:pt idx="8325">
                  <c:v>43986</c:v>
                </c:pt>
                <c:pt idx="8326">
                  <c:v>43987</c:v>
                </c:pt>
                <c:pt idx="8327">
                  <c:v>43988</c:v>
                </c:pt>
                <c:pt idx="8328">
                  <c:v>43989</c:v>
                </c:pt>
                <c:pt idx="8329">
                  <c:v>43990</c:v>
                </c:pt>
                <c:pt idx="8330">
                  <c:v>43991</c:v>
                </c:pt>
                <c:pt idx="8331">
                  <c:v>43992</c:v>
                </c:pt>
                <c:pt idx="8332">
                  <c:v>43993</c:v>
                </c:pt>
                <c:pt idx="8333">
                  <c:v>43994</c:v>
                </c:pt>
                <c:pt idx="8334">
                  <c:v>43995</c:v>
                </c:pt>
                <c:pt idx="8335">
                  <c:v>43996</c:v>
                </c:pt>
                <c:pt idx="8336">
                  <c:v>43997</c:v>
                </c:pt>
                <c:pt idx="8337">
                  <c:v>43998</c:v>
                </c:pt>
                <c:pt idx="8338">
                  <c:v>43999</c:v>
                </c:pt>
                <c:pt idx="8339">
                  <c:v>44000</c:v>
                </c:pt>
                <c:pt idx="8340">
                  <c:v>44001</c:v>
                </c:pt>
                <c:pt idx="8341">
                  <c:v>44002</c:v>
                </c:pt>
                <c:pt idx="8342">
                  <c:v>44003</c:v>
                </c:pt>
                <c:pt idx="8343">
                  <c:v>44004</c:v>
                </c:pt>
                <c:pt idx="8344">
                  <c:v>44005</c:v>
                </c:pt>
                <c:pt idx="8345">
                  <c:v>44006</c:v>
                </c:pt>
                <c:pt idx="8346">
                  <c:v>44007</c:v>
                </c:pt>
                <c:pt idx="8347">
                  <c:v>44008</c:v>
                </c:pt>
                <c:pt idx="8348">
                  <c:v>44009</c:v>
                </c:pt>
                <c:pt idx="8349">
                  <c:v>44010</c:v>
                </c:pt>
                <c:pt idx="8350">
                  <c:v>44011</c:v>
                </c:pt>
                <c:pt idx="8351">
                  <c:v>44012</c:v>
                </c:pt>
                <c:pt idx="8352">
                  <c:v>44013</c:v>
                </c:pt>
                <c:pt idx="8353">
                  <c:v>44014</c:v>
                </c:pt>
                <c:pt idx="8354">
                  <c:v>44015</c:v>
                </c:pt>
                <c:pt idx="8355">
                  <c:v>44016</c:v>
                </c:pt>
                <c:pt idx="8356">
                  <c:v>44017</c:v>
                </c:pt>
                <c:pt idx="8357">
                  <c:v>44018</c:v>
                </c:pt>
                <c:pt idx="8358">
                  <c:v>44019</c:v>
                </c:pt>
                <c:pt idx="8359">
                  <c:v>44020</c:v>
                </c:pt>
                <c:pt idx="8360">
                  <c:v>44021</c:v>
                </c:pt>
                <c:pt idx="8361">
                  <c:v>44022</c:v>
                </c:pt>
                <c:pt idx="8362">
                  <c:v>44023</c:v>
                </c:pt>
                <c:pt idx="8363">
                  <c:v>44024</c:v>
                </c:pt>
                <c:pt idx="8364">
                  <c:v>44025</c:v>
                </c:pt>
                <c:pt idx="8365">
                  <c:v>44026</c:v>
                </c:pt>
                <c:pt idx="8366">
                  <c:v>44027</c:v>
                </c:pt>
                <c:pt idx="8367">
                  <c:v>44028</c:v>
                </c:pt>
                <c:pt idx="8368">
                  <c:v>44029</c:v>
                </c:pt>
                <c:pt idx="8369">
                  <c:v>44030</c:v>
                </c:pt>
                <c:pt idx="8370">
                  <c:v>44031</c:v>
                </c:pt>
                <c:pt idx="8371">
                  <c:v>44032</c:v>
                </c:pt>
                <c:pt idx="8372">
                  <c:v>44033</c:v>
                </c:pt>
                <c:pt idx="8373">
                  <c:v>44034</c:v>
                </c:pt>
                <c:pt idx="8374">
                  <c:v>44035</c:v>
                </c:pt>
                <c:pt idx="8375">
                  <c:v>44036</c:v>
                </c:pt>
                <c:pt idx="8376">
                  <c:v>44037</c:v>
                </c:pt>
                <c:pt idx="8377">
                  <c:v>44038</c:v>
                </c:pt>
                <c:pt idx="8378">
                  <c:v>44039</c:v>
                </c:pt>
                <c:pt idx="8379">
                  <c:v>44040</c:v>
                </c:pt>
                <c:pt idx="8380">
                  <c:v>44041</c:v>
                </c:pt>
                <c:pt idx="8381">
                  <c:v>44042</c:v>
                </c:pt>
                <c:pt idx="8382">
                  <c:v>44043</c:v>
                </c:pt>
                <c:pt idx="8383">
                  <c:v>44044</c:v>
                </c:pt>
                <c:pt idx="8384">
                  <c:v>44045</c:v>
                </c:pt>
                <c:pt idx="8385">
                  <c:v>44046</c:v>
                </c:pt>
                <c:pt idx="8386">
                  <c:v>44047</c:v>
                </c:pt>
                <c:pt idx="8387">
                  <c:v>44048</c:v>
                </c:pt>
                <c:pt idx="8388">
                  <c:v>44049</c:v>
                </c:pt>
                <c:pt idx="8389">
                  <c:v>44050</c:v>
                </c:pt>
                <c:pt idx="8390">
                  <c:v>44051</c:v>
                </c:pt>
                <c:pt idx="8391">
                  <c:v>44052</c:v>
                </c:pt>
                <c:pt idx="8392">
                  <c:v>44053</c:v>
                </c:pt>
                <c:pt idx="8393">
                  <c:v>44054</c:v>
                </c:pt>
                <c:pt idx="8394">
                  <c:v>44055</c:v>
                </c:pt>
                <c:pt idx="8395">
                  <c:v>44056</c:v>
                </c:pt>
                <c:pt idx="8396">
                  <c:v>44057</c:v>
                </c:pt>
                <c:pt idx="8397">
                  <c:v>44058</c:v>
                </c:pt>
                <c:pt idx="8398">
                  <c:v>44059</c:v>
                </c:pt>
                <c:pt idx="8399">
                  <c:v>44060</c:v>
                </c:pt>
                <c:pt idx="8400">
                  <c:v>44061</c:v>
                </c:pt>
                <c:pt idx="8401">
                  <c:v>44062</c:v>
                </c:pt>
                <c:pt idx="8402">
                  <c:v>44063</c:v>
                </c:pt>
                <c:pt idx="8403">
                  <c:v>44064</c:v>
                </c:pt>
                <c:pt idx="8404">
                  <c:v>44065</c:v>
                </c:pt>
                <c:pt idx="8405">
                  <c:v>44066</c:v>
                </c:pt>
                <c:pt idx="8406">
                  <c:v>44067</c:v>
                </c:pt>
                <c:pt idx="8407">
                  <c:v>44068</c:v>
                </c:pt>
                <c:pt idx="8408">
                  <c:v>44069</c:v>
                </c:pt>
                <c:pt idx="8409">
                  <c:v>44070</c:v>
                </c:pt>
                <c:pt idx="8410">
                  <c:v>44071</c:v>
                </c:pt>
                <c:pt idx="8411">
                  <c:v>44072</c:v>
                </c:pt>
                <c:pt idx="8412">
                  <c:v>44073</c:v>
                </c:pt>
                <c:pt idx="8413">
                  <c:v>44074</c:v>
                </c:pt>
                <c:pt idx="8414">
                  <c:v>44075</c:v>
                </c:pt>
                <c:pt idx="8415">
                  <c:v>44076</c:v>
                </c:pt>
                <c:pt idx="8416">
                  <c:v>44077</c:v>
                </c:pt>
                <c:pt idx="8417">
                  <c:v>44078</c:v>
                </c:pt>
                <c:pt idx="8418">
                  <c:v>44079</c:v>
                </c:pt>
                <c:pt idx="8419">
                  <c:v>44080</c:v>
                </c:pt>
                <c:pt idx="8420">
                  <c:v>44081</c:v>
                </c:pt>
                <c:pt idx="8421">
                  <c:v>44082</c:v>
                </c:pt>
                <c:pt idx="8422">
                  <c:v>44083</c:v>
                </c:pt>
                <c:pt idx="8423">
                  <c:v>44084</c:v>
                </c:pt>
                <c:pt idx="8424">
                  <c:v>44085</c:v>
                </c:pt>
                <c:pt idx="8425">
                  <c:v>44086</c:v>
                </c:pt>
                <c:pt idx="8426">
                  <c:v>44087</c:v>
                </c:pt>
                <c:pt idx="8427">
                  <c:v>44088</c:v>
                </c:pt>
                <c:pt idx="8428">
                  <c:v>44089</c:v>
                </c:pt>
                <c:pt idx="8429">
                  <c:v>44090</c:v>
                </c:pt>
                <c:pt idx="8430">
                  <c:v>44091</c:v>
                </c:pt>
                <c:pt idx="8431">
                  <c:v>44092</c:v>
                </c:pt>
                <c:pt idx="8432">
                  <c:v>44093</c:v>
                </c:pt>
                <c:pt idx="8433">
                  <c:v>44094</c:v>
                </c:pt>
                <c:pt idx="8434">
                  <c:v>44095</c:v>
                </c:pt>
                <c:pt idx="8435">
                  <c:v>44096</c:v>
                </c:pt>
                <c:pt idx="8436">
                  <c:v>44097</c:v>
                </c:pt>
                <c:pt idx="8437">
                  <c:v>44098</c:v>
                </c:pt>
                <c:pt idx="8438">
                  <c:v>44099</c:v>
                </c:pt>
                <c:pt idx="8439">
                  <c:v>44100</c:v>
                </c:pt>
                <c:pt idx="8440">
                  <c:v>44101</c:v>
                </c:pt>
                <c:pt idx="8441">
                  <c:v>44102</c:v>
                </c:pt>
                <c:pt idx="8442">
                  <c:v>44103</c:v>
                </c:pt>
                <c:pt idx="8443">
                  <c:v>44104</c:v>
                </c:pt>
                <c:pt idx="8444">
                  <c:v>44105</c:v>
                </c:pt>
                <c:pt idx="8445">
                  <c:v>44106</c:v>
                </c:pt>
                <c:pt idx="8446">
                  <c:v>44107</c:v>
                </c:pt>
                <c:pt idx="8447">
                  <c:v>44108</c:v>
                </c:pt>
                <c:pt idx="8448">
                  <c:v>44109</c:v>
                </c:pt>
                <c:pt idx="8449">
                  <c:v>44110</c:v>
                </c:pt>
                <c:pt idx="8450">
                  <c:v>44111</c:v>
                </c:pt>
                <c:pt idx="8451">
                  <c:v>44112</c:v>
                </c:pt>
                <c:pt idx="8452">
                  <c:v>44113</c:v>
                </c:pt>
                <c:pt idx="8453">
                  <c:v>44114</c:v>
                </c:pt>
                <c:pt idx="8454">
                  <c:v>44115</c:v>
                </c:pt>
                <c:pt idx="8455">
                  <c:v>44116</c:v>
                </c:pt>
                <c:pt idx="8456">
                  <c:v>44117</c:v>
                </c:pt>
                <c:pt idx="8457">
                  <c:v>44118</c:v>
                </c:pt>
                <c:pt idx="8458">
                  <c:v>44119</c:v>
                </c:pt>
                <c:pt idx="8459">
                  <c:v>44120</c:v>
                </c:pt>
                <c:pt idx="8460">
                  <c:v>44121</c:v>
                </c:pt>
                <c:pt idx="8461">
                  <c:v>44122</c:v>
                </c:pt>
                <c:pt idx="8462">
                  <c:v>44123</c:v>
                </c:pt>
                <c:pt idx="8463">
                  <c:v>44124</c:v>
                </c:pt>
                <c:pt idx="8464">
                  <c:v>44125</c:v>
                </c:pt>
                <c:pt idx="8465">
                  <c:v>44126</c:v>
                </c:pt>
                <c:pt idx="8466">
                  <c:v>44127</c:v>
                </c:pt>
                <c:pt idx="8467">
                  <c:v>44128</c:v>
                </c:pt>
                <c:pt idx="8468">
                  <c:v>44129</c:v>
                </c:pt>
                <c:pt idx="8469">
                  <c:v>44130</c:v>
                </c:pt>
                <c:pt idx="8470">
                  <c:v>44131</c:v>
                </c:pt>
                <c:pt idx="8471">
                  <c:v>44132</c:v>
                </c:pt>
                <c:pt idx="8472">
                  <c:v>44133</c:v>
                </c:pt>
                <c:pt idx="8473">
                  <c:v>44134</c:v>
                </c:pt>
                <c:pt idx="8474">
                  <c:v>44135</c:v>
                </c:pt>
                <c:pt idx="8475">
                  <c:v>44136</c:v>
                </c:pt>
                <c:pt idx="8476">
                  <c:v>44137</c:v>
                </c:pt>
                <c:pt idx="8477">
                  <c:v>44138</c:v>
                </c:pt>
                <c:pt idx="8478">
                  <c:v>44139</c:v>
                </c:pt>
                <c:pt idx="8479">
                  <c:v>44140</c:v>
                </c:pt>
                <c:pt idx="8480">
                  <c:v>44141</c:v>
                </c:pt>
                <c:pt idx="8481">
                  <c:v>44142</c:v>
                </c:pt>
                <c:pt idx="8482">
                  <c:v>44143</c:v>
                </c:pt>
                <c:pt idx="8483">
                  <c:v>44144</c:v>
                </c:pt>
                <c:pt idx="8484">
                  <c:v>44145</c:v>
                </c:pt>
                <c:pt idx="8485">
                  <c:v>44146</c:v>
                </c:pt>
                <c:pt idx="8486">
                  <c:v>44147</c:v>
                </c:pt>
                <c:pt idx="8487">
                  <c:v>44148</c:v>
                </c:pt>
                <c:pt idx="8488">
                  <c:v>44149</c:v>
                </c:pt>
                <c:pt idx="8489">
                  <c:v>44150</c:v>
                </c:pt>
                <c:pt idx="8490">
                  <c:v>44151</c:v>
                </c:pt>
                <c:pt idx="8491">
                  <c:v>44152</c:v>
                </c:pt>
                <c:pt idx="8492">
                  <c:v>44153</c:v>
                </c:pt>
                <c:pt idx="8493">
                  <c:v>44154</c:v>
                </c:pt>
                <c:pt idx="8494">
                  <c:v>44155</c:v>
                </c:pt>
                <c:pt idx="8495">
                  <c:v>44156</c:v>
                </c:pt>
                <c:pt idx="8496">
                  <c:v>44157</c:v>
                </c:pt>
                <c:pt idx="8497">
                  <c:v>44158</c:v>
                </c:pt>
                <c:pt idx="8498">
                  <c:v>44159</c:v>
                </c:pt>
                <c:pt idx="8499">
                  <c:v>44160</c:v>
                </c:pt>
                <c:pt idx="8500">
                  <c:v>44161</c:v>
                </c:pt>
                <c:pt idx="8501">
                  <c:v>44162</c:v>
                </c:pt>
                <c:pt idx="8502">
                  <c:v>44163</c:v>
                </c:pt>
                <c:pt idx="8503">
                  <c:v>44164</c:v>
                </c:pt>
                <c:pt idx="8504">
                  <c:v>44165</c:v>
                </c:pt>
                <c:pt idx="8505">
                  <c:v>44166</c:v>
                </c:pt>
                <c:pt idx="8506">
                  <c:v>44167</c:v>
                </c:pt>
                <c:pt idx="8507">
                  <c:v>44168</c:v>
                </c:pt>
                <c:pt idx="8508">
                  <c:v>44169</c:v>
                </c:pt>
                <c:pt idx="8509">
                  <c:v>44170</c:v>
                </c:pt>
                <c:pt idx="8510">
                  <c:v>44171</c:v>
                </c:pt>
                <c:pt idx="8511">
                  <c:v>44172</c:v>
                </c:pt>
                <c:pt idx="8512">
                  <c:v>44173</c:v>
                </c:pt>
                <c:pt idx="8513">
                  <c:v>44174</c:v>
                </c:pt>
                <c:pt idx="8514">
                  <c:v>44175</c:v>
                </c:pt>
                <c:pt idx="8515">
                  <c:v>44176</c:v>
                </c:pt>
                <c:pt idx="8516">
                  <c:v>44177</c:v>
                </c:pt>
                <c:pt idx="8517">
                  <c:v>44178</c:v>
                </c:pt>
                <c:pt idx="8518">
                  <c:v>44179</c:v>
                </c:pt>
                <c:pt idx="8519">
                  <c:v>44180</c:v>
                </c:pt>
                <c:pt idx="8520">
                  <c:v>44181</c:v>
                </c:pt>
                <c:pt idx="8521">
                  <c:v>44182</c:v>
                </c:pt>
                <c:pt idx="8522">
                  <c:v>44183</c:v>
                </c:pt>
                <c:pt idx="8523">
                  <c:v>44184</c:v>
                </c:pt>
                <c:pt idx="8524">
                  <c:v>44185</c:v>
                </c:pt>
                <c:pt idx="8525">
                  <c:v>44186</c:v>
                </c:pt>
                <c:pt idx="8526">
                  <c:v>44187</c:v>
                </c:pt>
                <c:pt idx="8527">
                  <c:v>44188</c:v>
                </c:pt>
                <c:pt idx="8528">
                  <c:v>44189</c:v>
                </c:pt>
                <c:pt idx="8529">
                  <c:v>44190</c:v>
                </c:pt>
                <c:pt idx="8530">
                  <c:v>44191</c:v>
                </c:pt>
                <c:pt idx="8531">
                  <c:v>44192</c:v>
                </c:pt>
                <c:pt idx="8532">
                  <c:v>44193</c:v>
                </c:pt>
                <c:pt idx="8533">
                  <c:v>44194</c:v>
                </c:pt>
                <c:pt idx="8534">
                  <c:v>44195</c:v>
                </c:pt>
                <c:pt idx="8535">
                  <c:v>44196</c:v>
                </c:pt>
                <c:pt idx="8536">
                  <c:v>44197</c:v>
                </c:pt>
                <c:pt idx="8537">
                  <c:v>44198</c:v>
                </c:pt>
                <c:pt idx="8538">
                  <c:v>44199</c:v>
                </c:pt>
                <c:pt idx="8539">
                  <c:v>44200</c:v>
                </c:pt>
                <c:pt idx="8540">
                  <c:v>44201</c:v>
                </c:pt>
                <c:pt idx="8541">
                  <c:v>44202</c:v>
                </c:pt>
                <c:pt idx="8542">
                  <c:v>44203</c:v>
                </c:pt>
                <c:pt idx="8543">
                  <c:v>44204</c:v>
                </c:pt>
                <c:pt idx="8544">
                  <c:v>44205</c:v>
                </c:pt>
                <c:pt idx="8545">
                  <c:v>44206</c:v>
                </c:pt>
                <c:pt idx="8546">
                  <c:v>44207</c:v>
                </c:pt>
                <c:pt idx="8547">
                  <c:v>44208</c:v>
                </c:pt>
                <c:pt idx="8548">
                  <c:v>44209</c:v>
                </c:pt>
                <c:pt idx="8549">
                  <c:v>44210</c:v>
                </c:pt>
                <c:pt idx="8550">
                  <c:v>44211</c:v>
                </c:pt>
                <c:pt idx="8551">
                  <c:v>44212</c:v>
                </c:pt>
                <c:pt idx="8552">
                  <c:v>44213</c:v>
                </c:pt>
                <c:pt idx="8553">
                  <c:v>44214</c:v>
                </c:pt>
                <c:pt idx="8554">
                  <c:v>44215</c:v>
                </c:pt>
                <c:pt idx="8555">
                  <c:v>44216</c:v>
                </c:pt>
                <c:pt idx="8556">
                  <c:v>44217</c:v>
                </c:pt>
                <c:pt idx="8557">
                  <c:v>44218</c:v>
                </c:pt>
                <c:pt idx="8558">
                  <c:v>44219</c:v>
                </c:pt>
                <c:pt idx="8559">
                  <c:v>44220</c:v>
                </c:pt>
                <c:pt idx="8560">
                  <c:v>44221</c:v>
                </c:pt>
                <c:pt idx="8561">
                  <c:v>44222</c:v>
                </c:pt>
                <c:pt idx="8562">
                  <c:v>44223</c:v>
                </c:pt>
                <c:pt idx="8563">
                  <c:v>44224</c:v>
                </c:pt>
                <c:pt idx="8564">
                  <c:v>44225</c:v>
                </c:pt>
                <c:pt idx="8565">
                  <c:v>44226</c:v>
                </c:pt>
                <c:pt idx="8566">
                  <c:v>44227</c:v>
                </c:pt>
                <c:pt idx="8567">
                  <c:v>44228</c:v>
                </c:pt>
                <c:pt idx="8568">
                  <c:v>44229</c:v>
                </c:pt>
                <c:pt idx="8569">
                  <c:v>44230</c:v>
                </c:pt>
                <c:pt idx="8570">
                  <c:v>44231</c:v>
                </c:pt>
                <c:pt idx="8571">
                  <c:v>44232</c:v>
                </c:pt>
                <c:pt idx="8572">
                  <c:v>44233</c:v>
                </c:pt>
                <c:pt idx="8573">
                  <c:v>44234</c:v>
                </c:pt>
                <c:pt idx="8574">
                  <c:v>44235</c:v>
                </c:pt>
                <c:pt idx="8575">
                  <c:v>44236</c:v>
                </c:pt>
                <c:pt idx="8576">
                  <c:v>44237</c:v>
                </c:pt>
                <c:pt idx="8577">
                  <c:v>44238</c:v>
                </c:pt>
                <c:pt idx="8578">
                  <c:v>44239</c:v>
                </c:pt>
                <c:pt idx="8579">
                  <c:v>44240</c:v>
                </c:pt>
                <c:pt idx="8580">
                  <c:v>44241</c:v>
                </c:pt>
                <c:pt idx="8581">
                  <c:v>44242</c:v>
                </c:pt>
                <c:pt idx="8582">
                  <c:v>44243</c:v>
                </c:pt>
                <c:pt idx="8583">
                  <c:v>44244</c:v>
                </c:pt>
                <c:pt idx="8584">
                  <c:v>44245</c:v>
                </c:pt>
                <c:pt idx="8585">
                  <c:v>44246</c:v>
                </c:pt>
                <c:pt idx="8586">
                  <c:v>44247</c:v>
                </c:pt>
                <c:pt idx="8587">
                  <c:v>44248</c:v>
                </c:pt>
                <c:pt idx="8588">
                  <c:v>44249</c:v>
                </c:pt>
                <c:pt idx="8589">
                  <c:v>44250</c:v>
                </c:pt>
                <c:pt idx="8590">
                  <c:v>44251</c:v>
                </c:pt>
                <c:pt idx="8591">
                  <c:v>44252</c:v>
                </c:pt>
                <c:pt idx="8592">
                  <c:v>44253</c:v>
                </c:pt>
                <c:pt idx="8593">
                  <c:v>44254</c:v>
                </c:pt>
                <c:pt idx="8594">
                  <c:v>44255</c:v>
                </c:pt>
                <c:pt idx="8595">
                  <c:v>44256</c:v>
                </c:pt>
                <c:pt idx="8596">
                  <c:v>44257</c:v>
                </c:pt>
                <c:pt idx="8597">
                  <c:v>44258</c:v>
                </c:pt>
                <c:pt idx="8598">
                  <c:v>44259</c:v>
                </c:pt>
                <c:pt idx="8599">
                  <c:v>44260</c:v>
                </c:pt>
                <c:pt idx="8600">
                  <c:v>44261</c:v>
                </c:pt>
                <c:pt idx="8601">
                  <c:v>44262</c:v>
                </c:pt>
                <c:pt idx="8602">
                  <c:v>44263</c:v>
                </c:pt>
                <c:pt idx="8603">
                  <c:v>44264</c:v>
                </c:pt>
                <c:pt idx="8604">
                  <c:v>44265</c:v>
                </c:pt>
                <c:pt idx="8605">
                  <c:v>44266</c:v>
                </c:pt>
                <c:pt idx="8606">
                  <c:v>44267</c:v>
                </c:pt>
                <c:pt idx="8607">
                  <c:v>44268</c:v>
                </c:pt>
                <c:pt idx="8608">
                  <c:v>44269</c:v>
                </c:pt>
                <c:pt idx="8609">
                  <c:v>44270</c:v>
                </c:pt>
                <c:pt idx="8610">
                  <c:v>44271</c:v>
                </c:pt>
                <c:pt idx="8611">
                  <c:v>44272</c:v>
                </c:pt>
                <c:pt idx="8612">
                  <c:v>44273</c:v>
                </c:pt>
                <c:pt idx="8613">
                  <c:v>44274</c:v>
                </c:pt>
                <c:pt idx="8614">
                  <c:v>44275</c:v>
                </c:pt>
                <c:pt idx="8615">
                  <c:v>44276</c:v>
                </c:pt>
                <c:pt idx="8616">
                  <c:v>44277</c:v>
                </c:pt>
                <c:pt idx="8617">
                  <c:v>44278</c:v>
                </c:pt>
                <c:pt idx="8618">
                  <c:v>44279</c:v>
                </c:pt>
                <c:pt idx="8619">
                  <c:v>44280</c:v>
                </c:pt>
                <c:pt idx="8620">
                  <c:v>44281</c:v>
                </c:pt>
                <c:pt idx="8621">
                  <c:v>44282</c:v>
                </c:pt>
                <c:pt idx="8622">
                  <c:v>44283</c:v>
                </c:pt>
                <c:pt idx="8623">
                  <c:v>44284</c:v>
                </c:pt>
                <c:pt idx="8624">
                  <c:v>44285</c:v>
                </c:pt>
                <c:pt idx="8625">
                  <c:v>44286</c:v>
                </c:pt>
                <c:pt idx="8626">
                  <c:v>44287</c:v>
                </c:pt>
                <c:pt idx="8627">
                  <c:v>44288</c:v>
                </c:pt>
                <c:pt idx="8628">
                  <c:v>44289</c:v>
                </c:pt>
                <c:pt idx="8629">
                  <c:v>44290</c:v>
                </c:pt>
                <c:pt idx="8630">
                  <c:v>44291</c:v>
                </c:pt>
                <c:pt idx="8631">
                  <c:v>44292</c:v>
                </c:pt>
                <c:pt idx="8632">
                  <c:v>44293</c:v>
                </c:pt>
                <c:pt idx="8633">
                  <c:v>44294</c:v>
                </c:pt>
                <c:pt idx="8634">
                  <c:v>44295</c:v>
                </c:pt>
                <c:pt idx="8635">
                  <c:v>44296</c:v>
                </c:pt>
                <c:pt idx="8636">
                  <c:v>44297</c:v>
                </c:pt>
                <c:pt idx="8637">
                  <c:v>44298</c:v>
                </c:pt>
                <c:pt idx="8638">
                  <c:v>44299</c:v>
                </c:pt>
                <c:pt idx="8639">
                  <c:v>44300</c:v>
                </c:pt>
                <c:pt idx="8640">
                  <c:v>44301</c:v>
                </c:pt>
                <c:pt idx="8641">
                  <c:v>44302</c:v>
                </c:pt>
                <c:pt idx="8642">
                  <c:v>44303</c:v>
                </c:pt>
                <c:pt idx="8643">
                  <c:v>44304</c:v>
                </c:pt>
                <c:pt idx="8644">
                  <c:v>44305</c:v>
                </c:pt>
                <c:pt idx="8645">
                  <c:v>44306</c:v>
                </c:pt>
                <c:pt idx="8646">
                  <c:v>44307</c:v>
                </c:pt>
                <c:pt idx="8647">
                  <c:v>44308</c:v>
                </c:pt>
                <c:pt idx="8648">
                  <c:v>44309</c:v>
                </c:pt>
                <c:pt idx="8649">
                  <c:v>44310</c:v>
                </c:pt>
                <c:pt idx="8650">
                  <c:v>44311</c:v>
                </c:pt>
                <c:pt idx="8651">
                  <c:v>44312</c:v>
                </c:pt>
                <c:pt idx="8652">
                  <c:v>44313</c:v>
                </c:pt>
                <c:pt idx="8653">
                  <c:v>44314</c:v>
                </c:pt>
                <c:pt idx="8654">
                  <c:v>44315</c:v>
                </c:pt>
                <c:pt idx="8655">
                  <c:v>44316</c:v>
                </c:pt>
                <c:pt idx="8656">
                  <c:v>44317</c:v>
                </c:pt>
                <c:pt idx="8657">
                  <c:v>44318</c:v>
                </c:pt>
                <c:pt idx="8658">
                  <c:v>44319</c:v>
                </c:pt>
                <c:pt idx="8659">
                  <c:v>44320</c:v>
                </c:pt>
                <c:pt idx="8660">
                  <c:v>44321</c:v>
                </c:pt>
                <c:pt idx="8661">
                  <c:v>44322</c:v>
                </c:pt>
                <c:pt idx="8662">
                  <c:v>44323</c:v>
                </c:pt>
                <c:pt idx="8663">
                  <c:v>44324</c:v>
                </c:pt>
                <c:pt idx="8664">
                  <c:v>44325</c:v>
                </c:pt>
                <c:pt idx="8665">
                  <c:v>44326</c:v>
                </c:pt>
                <c:pt idx="8666">
                  <c:v>44327</c:v>
                </c:pt>
                <c:pt idx="8667">
                  <c:v>44328</c:v>
                </c:pt>
                <c:pt idx="8668">
                  <c:v>44329</c:v>
                </c:pt>
                <c:pt idx="8669">
                  <c:v>44330</c:v>
                </c:pt>
                <c:pt idx="8670">
                  <c:v>44331</c:v>
                </c:pt>
                <c:pt idx="8671">
                  <c:v>44332</c:v>
                </c:pt>
                <c:pt idx="8672">
                  <c:v>44333</c:v>
                </c:pt>
                <c:pt idx="8673">
                  <c:v>44334</c:v>
                </c:pt>
                <c:pt idx="8674">
                  <c:v>44335</c:v>
                </c:pt>
                <c:pt idx="8675">
                  <c:v>44336</c:v>
                </c:pt>
                <c:pt idx="8676">
                  <c:v>44337</c:v>
                </c:pt>
                <c:pt idx="8677">
                  <c:v>44338</c:v>
                </c:pt>
                <c:pt idx="8678">
                  <c:v>44339</c:v>
                </c:pt>
                <c:pt idx="8679">
                  <c:v>44340</c:v>
                </c:pt>
                <c:pt idx="8680">
                  <c:v>44341</c:v>
                </c:pt>
                <c:pt idx="8681">
                  <c:v>44342</c:v>
                </c:pt>
                <c:pt idx="8682">
                  <c:v>44343</c:v>
                </c:pt>
                <c:pt idx="8683">
                  <c:v>44344</c:v>
                </c:pt>
                <c:pt idx="8684">
                  <c:v>44345</c:v>
                </c:pt>
                <c:pt idx="8685">
                  <c:v>44346</c:v>
                </c:pt>
                <c:pt idx="8686">
                  <c:v>44347</c:v>
                </c:pt>
                <c:pt idx="8687">
                  <c:v>44348</c:v>
                </c:pt>
                <c:pt idx="8688">
                  <c:v>44349</c:v>
                </c:pt>
                <c:pt idx="8689">
                  <c:v>44350</c:v>
                </c:pt>
                <c:pt idx="8690">
                  <c:v>44351</c:v>
                </c:pt>
                <c:pt idx="8691">
                  <c:v>44352</c:v>
                </c:pt>
                <c:pt idx="8692">
                  <c:v>44353</c:v>
                </c:pt>
                <c:pt idx="8693">
                  <c:v>44354</c:v>
                </c:pt>
                <c:pt idx="8694">
                  <c:v>44355</c:v>
                </c:pt>
                <c:pt idx="8695">
                  <c:v>44356</c:v>
                </c:pt>
                <c:pt idx="8696">
                  <c:v>44357</c:v>
                </c:pt>
                <c:pt idx="8697">
                  <c:v>44358</c:v>
                </c:pt>
                <c:pt idx="8698">
                  <c:v>44359</c:v>
                </c:pt>
                <c:pt idx="8699">
                  <c:v>44360</c:v>
                </c:pt>
                <c:pt idx="8700">
                  <c:v>44361</c:v>
                </c:pt>
                <c:pt idx="8701">
                  <c:v>44362</c:v>
                </c:pt>
                <c:pt idx="8702">
                  <c:v>44363</c:v>
                </c:pt>
                <c:pt idx="8703">
                  <c:v>44364</c:v>
                </c:pt>
                <c:pt idx="8704">
                  <c:v>44365</c:v>
                </c:pt>
                <c:pt idx="8705">
                  <c:v>44366</c:v>
                </c:pt>
                <c:pt idx="8706">
                  <c:v>44367</c:v>
                </c:pt>
                <c:pt idx="8707">
                  <c:v>44368</c:v>
                </c:pt>
                <c:pt idx="8708">
                  <c:v>44369</c:v>
                </c:pt>
                <c:pt idx="8709">
                  <c:v>44370</c:v>
                </c:pt>
                <c:pt idx="8710">
                  <c:v>44371</c:v>
                </c:pt>
                <c:pt idx="8711">
                  <c:v>44372</c:v>
                </c:pt>
                <c:pt idx="8712">
                  <c:v>44373</c:v>
                </c:pt>
                <c:pt idx="8713">
                  <c:v>44374</c:v>
                </c:pt>
                <c:pt idx="8714">
                  <c:v>44375</c:v>
                </c:pt>
                <c:pt idx="8715">
                  <c:v>44376</c:v>
                </c:pt>
                <c:pt idx="8716">
                  <c:v>44377</c:v>
                </c:pt>
                <c:pt idx="8717">
                  <c:v>44378</c:v>
                </c:pt>
                <c:pt idx="8718">
                  <c:v>44379</c:v>
                </c:pt>
                <c:pt idx="8719">
                  <c:v>44380</c:v>
                </c:pt>
                <c:pt idx="8720">
                  <c:v>44381</c:v>
                </c:pt>
                <c:pt idx="8721">
                  <c:v>44382</c:v>
                </c:pt>
                <c:pt idx="8722">
                  <c:v>44383</c:v>
                </c:pt>
                <c:pt idx="8723">
                  <c:v>44384</c:v>
                </c:pt>
                <c:pt idx="8724">
                  <c:v>44385</c:v>
                </c:pt>
                <c:pt idx="8725">
                  <c:v>44386</c:v>
                </c:pt>
                <c:pt idx="8726">
                  <c:v>44387</c:v>
                </c:pt>
                <c:pt idx="8727">
                  <c:v>44388</c:v>
                </c:pt>
                <c:pt idx="8728">
                  <c:v>44389</c:v>
                </c:pt>
                <c:pt idx="8729">
                  <c:v>44390</c:v>
                </c:pt>
                <c:pt idx="8730">
                  <c:v>44391</c:v>
                </c:pt>
                <c:pt idx="8731">
                  <c:v>44392</c:v>
                </c:pt>
                <c:pt idx="8732">
                  <c:v>44393</c:v>
                </c:pt>
                <c:pt idx="8733">
                  <c:v>44394</c:v>
                </c:pt>
                <c:pt idx="8734">
                  <c:v>44395</c:v>
                </c:pt>
                <c:pt idx="8735">
                  <c:v>44396</c:v>
                </c:pt>
                <c:pt idx="8736">
                  <c:v>44397</c:v>
                </c:pt>
                <c:pt idx="8737">
                  <c:v>44398</c:v>
                </c:pt>
                <c:pt idx="8738">
                  <c:v>44399</c:v>
                </c:pt>
                <c:pt idx="8739">
                  <c:v>44400</c:v>
                </c:pt>
                <c:pt idx="8740">
                  <c:v>44401</c:v>
                </c:pt>
                <c:pt idx="8741">
                  <c:v>44402</c:v>
                </c:pt>
                <c:pt idx="8742">
                  <c:v>44403</c:v>
                </c:pt>
                <c:pt idx="8743">
                  <c:v>44404</c:v>
                </c:pt>
                <c:pt idx="8744">
                  <c:v>44405</c:v>
                </c:pt>
                <c:pt idx="8745">
                  <c:v>44406</c:v>
                </c:pt>
                <c:pt idx="8746">
                  <c:v>44407</c:v>
                </c:pt>
                <c:pt idx="8747">
                  <c:v>44408</c:v>
                </c:pt>
                <c:pt idx="8748">
                  <c:v>44409</c:v>
                </c:pt>
                <c:pt idx="8749">
                  <c:v>44410</c:v>
                </c:pt>
                <c:pt idx="8750">
                  <c:v>44411</c:v>
                </c:pt>
                <c:pt idx="8751">
                  <c:v>44412</c:v>
                </c:pt>
                <c:pt idx="8752">
                  <c:v>44413</c:v>
                </c:pt>
                <c:pt idx="8753">
                  <c:v>44414</c:v>
                </c:pt>
                <c:pt idx="8754">
                  <c:v>44415</c:v>
                </c:pt>
                <c:pt idx="8755">
                  <c:v>44416</c:v>
                </c:pt>
                <c:pt idx="8756">
                  <c:v>44417</c:v>
                </c:pt>
                <c:pt idx="8757">
                  <c:v>44418</c:v>
                </c:pt>
                <c:pt idx="8758">
                  <c:v>44419</c:v>
                </c:pt>
                <c:pt idx="8759">
                  <c:v>44420</c:v>
                </c:pt>
                <c:pt idx="8760">
                  <c:v>44421</c:v>
                </c:pt>
                <c:pt idx="8761">
                  <c:v>44422</c:v>
                </c:pt>
                <c:pt idx="8762">
                  <c:v>44423</c:v>
                </c:pt>
                <c:pt idx="8763">
                  <c:v>44424</c:v>
                </c:pt>
                <c:pt idx="8764">
                  <c:v>44425</c:v>
                </c:pt>
                <c:pt idx="8765">
                  <c:v>44426</c:v>
                </c:pt>
                <c:pt idx="8766">
                  <c:v>44427</c:v>
                </c:pt>
                <c:pt idx="8767">
                  <c:v>44428</c:v>
                </c:pt>
                <c:pt idx="8768">
                  <c:v>44429</c:v>
                </c:pt>
                <c:pt idx="8769">
                  <c:v>44430</c:v>
                </c:pt>
                <c:pt idx="8770">
                  <c:v>44431</c:v>
                </c:pt>
                <c:pt idx="8771">
                  <c:v>44432</c:v>
                </c:pt>
                <c:pt idx="8772">
                  <c:v>44433</c:v>
                </c:pt>
                <c:pt idx="8773">
                  <c:v>44434</c:v>
                </c:pt>
                <c:pt idx="8774">
                  <c:v>44435</c:v>
                </c:pt>
                <c:pt idx="8775">
                  <c:v>44436</c:v>
                </c:pt>
                <c:pt idx="8776">
                  <c:v>44437</c:v>
                </c:pt>
                <c:pt idx="8777">
                  <c:v>44438</c:v>
                </c:pt>
                <c:pt idx="8778">
                  <c:v>44439</c:v>
                </c:pt>
                <c:pt idx="8779">
                  <c:v>44440</c:v>
                </c:pt>
                <c:pt idx="8780">
                  <c:v>44441</c:v>
                </c:pt>
                <c:pt idx="8781">
                  <c:v>44442</c:v>
                </c:pt>
                <c:pt idx="8782">
                  <c:v>44443</c:v>
                </c:pt>
                <c:pt idx="8783">
                  <c:v>44444</c:v>
                </c:pt>
                <c:pt idx="8784">
                  <c:v>44445</c:v>
                </c:pt>
                <c:pt idx="8785">
                  <c:v>44446</c:v>
                </c:pt>
                <c:pt idx="8786">
                  <c:v>44447</c:v>
                </c:pt>
                <c:pt idx="8787">
                  <c:v>44448</c:v>
                </c:pt>
                <c:pt idx="8788">
                  <c:v>44449</c:v>
                </c:pt>
                <c:pt idx="8789">
                  <c:v>44450</c:v>
                </c:pt>
                <c:pt idx="8790">
                  <c:v>44451</c:v>
                </c:pt>
                <c:pt idx="8791">
                  <c:v>44452</c:v>
                </c:pt>
                <c:pt idx="8792">
                  <c:v>44453</c:v>
                </c:pt>
                <c:pt idx="8793">
                  <c:v>44454</c:v>
                </c:pt>
                <c:pt idx="8794">
                  <c:v>44455</c:v>
                </c:pt>
                <c:pt idx="8795">
                  <c:v>44456</c:v>
                </c:pt>
                <c:pt idx="8796">
                  <c:v>44457</c:v>
                </c:pt>
                <c:pt idx="8797">
                  <c:v>44458</c:v>
                </c:pt>
                <c:pt idx="8798">
                  <c:v>44459</c:v>
                </c:pt>
                <c:pt idx="8799">
                  <c:v>44460</c:v>
                </c:pt>
                <c:pt idx="8800">
                  <c:v>44461</c:v>
                </c:pt>
                <c:pt idx="8801">
                  <c:v>44462</c:v>
                </c:pt>
                <c:pt idx="8802">
                  <c:v>44463</c:v>
                </c:pt>
                <c:pt idx="8803">
                  <c:v>44464</c:v>
                </c:pt>
                <c:pt idx="8804">
                  <c:v>44465</c:v>
                </c:pt>
                <c:pt idx="8805">
                  <c:v>44466</c:v>
                </c:pt>
                <c:pt idx="8806">
                  <c:v>44467</c:v>
                </c:pt>
                <c:pt idx="8807">
                  <c:v>44468</c:v>
                </c:pt>
                <c:pt idx="8808">
                  <c:v>44469</c:v>
                </c:pt>
                <c:pt idx="8809">
                  <c:v>44470</c:v>
                </c:pt>
                <c:pt idx="8810">
                  <c:v>44471</c:v>
                </c:pt>
                <c:pt idx="8811">
                  <c:v>44472</c:v>
                </c:pt>
                <c:pt idx="8812">
                  <c:v>44473</c:v>
                </c:pt>
                <c:pt idx="8813">
                  <c:v>44474</c:v>
                </c:pt>
                <c:pt idx="8814">
                  <c:v>44475</c:v>
                </c:pt>
                <c:pt idx="8815">
                  <c:v>44476</c:v>
                </c:pt>
                <c:pt idx="8816">
                  <c:v>44477</c:v>
                </c:pt>
                <c:pt idx="8817">
                  <c:v>44478</c:v>
                </c:pt>
                <c:pt idx="8818">
                  <c:v>44479</c:v>
                </c:pt>
                <c:pt idx="8819">
                  <c:v>44480</c:v>
                </c:pt>
                <c:pt idx="8820">
                  <c:v>44481</c:v>
                </c:pt>
                <c:pt idx="8821">
                  <c:v>44482</c:v>
                </c:pt>
                <c:pt idx="8822">
                  <c:v>44483</c:v>
                </c:pt>
                <c:pt idx="8823">
                  <c:v>44484</c:v>
                </c:pt>
                <c:pt idx="8824">
                  <c:v>44485</c:v>
                </c:pt>
                <c:pt idx="8825">
                  <c:v>44486</c:v>
                </c:pt>
                <c:pt idx="8826">
                  <c:v>44487</c:v>
                </c:pt>
                <c:pt idx="8827">
                  <c:v>44488</c:v>
                </c:pt>
                <c:pt idx="8828">
                  <c:v>44489</c:v>
                </c:pt>
                <c:pt idx="8829">
                  <c:v>44490</c:v>
                </c:pt>
                <c:pt idx="8830">
                  <c:v>44491</c:v>
                </c:pt>
                <c:pt idx="8831">
                  <c:v>44492</c:v>
                </c:pt>
                <c:pt idx="8832">
                  <c:v>44493</c:v>
                </c:pt>
                <c:pt idx="8833">
                  <c:v>44494</c:v>
                </c:pt>
                <c:pt idx="8834">
                  <c:v>44495</c:v>
                </c:pt>
                <c:pt idx="8835">
                  <c:v>44496</c:v>
                </c:pt>
                <c:pt idx="8836">
                  <c:v>44497</c:v>
                </c:pt>
                <c:pt idx="8837">
                  <c:v>44498</c:v>
                </c:pt>
                <c:pt idx="8838">
                  <c:v>44499</c:v>
                </c:pt>
                <c:pt idx="8839">
                  <c:v>44500</c:v>
                </c:pt>
                <c:pt idx="8840">
                  <c:v>44501</c:v>
                </c:pt>
                <c:pt idx="8841">
                  <c:v>44502</c:v>
                </c:pt>
                <c:pt idx="8842">
                  <c:v>44503</c:v>
                </c:pt>
                <c:pt idx="8843">
                  <c:v>44504</c:v>
                </c:pt>
                <c:pt idx="8844">
                  <c:v>44505</c:v>
                </c:pt>
                <c:pt idx="8845">
                  <c:v>44506</c:v>
                </c:pt>
                <c:pt idx="8846">
                  <c:v>44507</c:v>
                </c:pt>
                <c:pt idx="8847">
                  <c:v>44508</c:v>
                </c:pt>
                <c:pt idx="8848">
                  <c:v>44509</c:v>
                </c:pt>
                <c:pt idx="8849">
                  <c:v>44510</c:v>
                </c:pt>
                <c:pt idx="8850">
                  <c:v>44511</c:v>
                </c:pt>
                <c:pt idx="8851">
                  <c:v>44512</c:v>
                </c:pt>
                <c:pt idx="8852">
                  <c:v>44513</c:v>
                </c:pt>
                <c:pt idx="8853">
                  <c:v>44514</c:v>
                </c:pt>
                <c:pt idx="8854">
                  <c:v>44515</c:v>
                </c:pt>
                <c:pt idx="8855">
                  <c:v>44516</c:v>
                </c:pt>
                <c:pt idx="8856">
                  <c:v>44517</c:v>
                </c:pt>
                <c:pt idx="8857">
                  <c:v>44518</c:v>
                </c:pt>
                <c:pt idx="8858">
                  <c:v>44519</c:v>
                </c:pt>
                <c:pt idx="8859">
                  <c:v>44520</c:v>
                </c:pt>
                <c:pt idx="8860">
                  <c:v>44521</c:v>
                </c:pt>
                <c:pt idx="8861">
                  <c:v>44522</c:v>
                </c:pt>
                <c:pt idx="8862">
                  <c:v>44523</c:v>
                </c:pt>
                <c:pt idx="8863">
                  <c:v>44524</c:v>
                </c:pt>
                <c:pt idx="8864">
                  <c:v>44525</c:v>
                </c:pt>
                <c:pt idx="8865">
                  <c:v>44526</c:v>
                </c:pt>
                <c:pt idx="8866">
                  <c:v>44527</c:v>
                </c:pt>
                <c:pt idx="8867">
                  <c:v>44528</c:v>
                </c:pt>
                <c:pt idx="8868">
                  <c:v>44529</c:v>
                </c:pt>
                <c:pt idx="8869">
                  <c:v>44530</c:v>
                </c:pt>
                <c:pt idx="8870">
                  <c:v>44531</c:v>
                </c:pt>
                <c:pt idx="8871">
                  <c:v>44532</c:v>
                </c:pt>
                <c:pt idx="8872">
                  <c:v>44533</c:v>
                </c:pt>
                <c:pt idx="8873">
                  <c:v>44534</c:v>
                </c:pt>
                <c:pt idx="8874">
                  <c:v>44535</c:v>
                </c:pt>
                <c:pt idx="8875">
                  <c:v>44536</c:v>
                </c:pt>
                <c:pt idx="8876">
                  <c:v>44537</c:v>
                </c:pt>
                <c:pt idx="8877">
                  <c:v>44538</c:v>
                </c:pt>
                <c:pt idx="8878">
                  <c:v>44539</c:v>
                </c:pt>
                <c:pt idx="8879">
                  <c:v>44540</c:v>
                </c:pt>
                <c:pt idx="8880">
                  <c:v>44541</c:v>
                </c:pt>
                <c:pt idx="8881">
                  <c:v>44542</c:v>
                </c:pt>
                <c:pt idx="8882">
                  <c:v>44543</c:v>
                </c:pt>
                <c:pt idx="8883">
                  <c:v>44544</c:v>
                </c:pt>
                <c:pt idx="8884">
                  <c:v>44545</c:v>
                </c:pt>
                <c:pt idx="8885">
                  <c:v>44546</c:v>
                </c:pt>
                <c:pt idx="8886">
                  <c:v>44547</c:v>
                </c:pt>
                <c:pt idx="8887">
                  <c:v>44548</c:v>
                </c:pt>
                <c:pt idx="8888">
                  <c:v>44549</c:v>
                </c:pt>
                <c:pt idx="8889">
                  <c:v>44550</c:v>
                </c:pt>
                <c:pt idx="8890">
                  <c:v>44551</c:v>
                </c:pt>
                <c:pt idx="8891">
                  <c:v>44552</c:v>
                </c:pt>
                <c:pt idx="8892">
                  <c:v>44553</c:v>
                </c:pt>
                <c:pt idx="8893">
                  <c:v>44554</c:v>
                </c:pt>
                <c:pt idx="8894">
                  <c:v>44555</c:v>
                </c:pt>
                <c:pt idx="8895">
                  <c:v>44556</c:v>
                </c:pt>
                <c:pt idx="8896">
                  <c:v>44557</c:v>
                </c:pt>
                <c:pt idx="8897">
                  <c:v>44558</c:v>
                </c:pt>
                <c:pt idx="8898">
                  <c:v>44559</c:v>
                </c:pt>
                <c:pt idx="8899">
                  <c:v>44560</c:v>
                </c:pt>
                <c:pt idx="8900">
                  <c:v>44561</c:v>
                </c:pt>
                <c:pt idx="8901">
                  <c:v>44562</c:v>
                </c:pt>
                <c:pt idx="8902">
                  <c:v>44563</c:v>
                </c:pt>
                <c:pt idx="8903">
                  <c:v>44564</c:v>
                </c:pt>
                <c:pt idx="8904">
                  <c:v>44565</c:v>
                </c:pt>
                <c:pt idx="8905">
                  <c:v>44566</c:v>
                </c:pt>
                <c:pt idx="8906">
                  <c:v>44567</c:v>
                </c:pt>
                <c:pt idx="8907">
                  <c:v>44568</c:v>
                </c:pt>
                <c:pt idx="8908">
                  <c:v>44569</c:v>
                </c:pt>
                <c:pt idx="8909">
                  <c:v>44570</c:v>
                </c:pt>
                <c:pt idx="8910">
                  <c:v>44571</c:v>
                </c:pt>
                <c:pt idx="8911">
                  <c:v>44572</c:v>
                </c:pt>
                <c:pt idx="8912">
                  <c:v>44573</c:v>
                </c:pt>
                <c:pt idx="8913">
                  <c:v>44574</c:v>
                </c:pt>
                <c:pt idx="8914">
                  <c:v>44575</c:v>
                </c:pt>
                <c:pt idx="8915">
                  <c:v>44576</c:v>
                </c:pt>
                <c:pt idx="8916">
                  <c:v>44577</c:v>
                </c:pt>
                <c:pt idx="8917">
                  <c:v>44578</c:v>
                </c:pt>
                <c:pt idx="8918">
                  <c:v>44579</c:v>
                </c:pt>
                <c:pt idx="8919">
                  <c:v>44580</c:v>
                </c:pt>
                <c:pt idx="8920">
                  <c:v>44581</c:v>
                </c:pt>
                <c:pt idx="8921">
                  <c:v>44582</c:v>
                </c:pt>
                <c:pt idx="8922">
                  <c:v>44583</c:v>
                </c:pt>
                <c:pt idx="8923">
                  <c:v>44584</c:v>
                </c:pt>
                <c:pt idx="8924">
                  <c:v>44585</c:v>
                </c:pt>
                <c:pt idx="8925">
                  <c:v>44586</c:v>
                </c:pt>
                <c:pt idx="8926">
                  <c:v>44587</c:v>
                </c:pt>
                <c:pt idx="8927">
                  <c:v>44588</c:v>
                </c:pt>
                <c:pt idx="8928">
                  <c:v>44589</c:v>
                </c:pt>
                <c:pt idx="8929">
                  <c:v>44590</c:v>
                </c:pt>
                <c:pt idx="8930">
                  <c:v>44591</c:v>
                </c:pt>
                <c:pt idx="8931">
                  <c:v>44592</c:v>
                </c:pt>
                <c:pt idx="8932">
                  <c:v>44593</c:v>
                </c:pt>
                <c:pt idx="8933">
                  <c:v>44594</c:v>
                </c:pt>
                <c:pt idx="8934">
                  <c:v>44595</c:v>
                </c:pt>
                <c:pt idx="8935">
                  <c:v>44596</c:v>
                </c:pt>
                <c:pt idx="8936">
                  <c:v>44597</c:v>
                </c:pt>
                <c:pt idx="8937">
                  <c:v>44598</c:v>
                </c:pt>
                <c:pt idx="8938">
                  <c:v>44599</c:v>
                </c:pt>
                <c:pt idx="8939">
                  <c:v>44600</c:v>
                </c:pt>
                <c:pt idx="8940">
                  <c:v>44601</c:v>
                </c:pt>
                <c:pt idx="8941">
                  <c:v>44602</c:v>
                </c:pt>
                <c:pt idx="8942">
                  <c:v>44603</c:v>
                </c:pt>
                <c:pt idx="8943">
                  <c:v>44604</c:v>
                </c:pt>
                <c:pt idx="8944">
                  <c:v>44605</c:v>
                </c:pt>
                <c:pt idx="8945">
                  <c:v>44606</c:v>
                </c:pt>
                <c:pt idx="8946">
                  <c:v>44607</c:v>
                </c:pt>
                <c:pt idx="8947">
                  <c:v>44608</c:v>
                </c:pt>
                <c:pt idx="8948">
                  <c:v>44609</c:v>
                </c:pt>
                <c:pt idx="8949">
                  <c:v>44610</c:v>
                </c:pt>
                <c:pt idx="8950">
                  <c:v>44611</c:v>
                </c:pt>
                <c:pt idx="8951">
                  <c:v>44612</c:v>
                </c:pt>
                <c:pt idx="8952">
                  <c:v>44613</c:v>
                </c:pt>
                <c:pt idx="8953">
                  <c:v>44614</c:v>
                </c:pt>
                <c:pt idx="8954">
                  <c:v>44615</c:v>
                </c:pt>
                <c:pt idx="8955">
                  <c:v>44616</c:v>
                </c:pt>
                <c:pt idx="8956">
                  <c:v>44617</c:v>
                </c:pt>
                <c:pt idx="8957">
                  <c:v>44618</c:v>
                </c:pt>
                <c:pt idx="8958">
                  <c:v>44619</c:v>
                </c:pt>
                <c:pt idx="8959">
                  <c:v>44620</c:v>
                </c:pt>
                <c:pt idx="8960">
                  <c:v>44621</c:v>
                </c:pt>
                <c:pt idx="8961">
                  <c:v>44622</c:v>
                </c:pt>
                <c:pt idx="8962">
                  <c:v>44623</c:v>
                </c:pt>
                <c:pt idx="8963">
                  <c:v>44624</c:v>
                </c:pt>
                <c:pt idx="8964">
                  <c:v>44625</c:v>
                </c:pt>
                <c:pt idx="8965">
                  <c:v>44626</c:v>
                </c:pt>
                <c:pt idx="8966">
                  <c:v>44627</c:v>
                </c:pt>
                <c:pt idx="8967">
                  <c:v>44628</c:v>
                </c:pt>
                <c:pt idx="8968">
                  <c:v>44629</c:v>
                </c:pt>
                <c:pt idx="8969">
                  <c:v>44630</c:v>
                </c:pt>
                <c:pt idx="8970">
                  <c:v>44631</c:v>
                </c:pt>
                <c:pt idx="8971">
                  <c:v>44632</c:v>
                </c:pt>
                <c:pt idx="8972">
                  <c:v>44633</c:v>
                </c:pt>
                <c:pt idx="8973">
                  <c:v>44634</c:v>
                </c:pt>
                <c:pt idx="8974">
                  <c:v>44635</c:v>
                </c:pt>
                <c:pt idx="8975">
                  <c:v>44636</c:v>
                </c:pt>
                <c:pt idx="8976">
                  <c:v>44637</c:v>
                </c:pt>
                <c:pt idx="8977">
                  <c:v>44638</c:v>
                </c:pt>
                <c:pt idx="8978">
                  <c:v>44639</c:v>
                </c:pt>
                <c:pt idx="8979">
                  <c:v>44640</c:v>
                </c:pt>
                <c:pt idx="8980">
                  <c:v>44641</c:v>
                </c:pt>
                <c:pt idx="8981">
                  <c:v>44642</c:v>
                </c:pt>
                <c:pt idx="8982">
                  <c:v>44643</c:v>
                </c:pt>
                <c:pt idx="8983">
                  <c:v>44644</c:v>
                </c:pt>
                <c:pt idx="8984">
                  <c:v>44645</c:v>
                </c:pt>
                <c:pt idx="8985">
                  <c:v>44646</c:v>
                </c:pt>
                <c:pt idx="8986">
                  <c:v>44647</c:v>
                </c:pt>
                <c:pt idx="8987">
                  <c:v>44648</c:v>
                </c:pt>
                <c:pt idx="8988">
                  <c:v>44649</c:v>
                </c:pt>
                <c:pt idx="8989">
                  <c:v>44650</c:v>
                </c:pt>
                <c:pt idx="8990">
                  <c:v>44651</c:v>
                </c:pt>
                <c:pt idx="8991">
                  <c:v>44652</c:v>
                </c:pt>
                <c:pt idx="8992">
                  <c:v>44653</c:v>
                </c:pt>
                <c:pt idx="8993">
                  <c:v>44654</c:v>
                </c:pt>
                <c:pt idx="8994">
                  <c:v>44655</c:v>
                </c:pt>
                <c:pt idx="8995">
                  <c:v>44656</c:v>
                </c:pt>
                <c:pt idx="8996">
                  <c:v>44657</c:v>
                </c:pt>
                <c:pt idx="8997">
                  <c:v>44658</c:v>
                </c:pt>
                <c:pt idx="8998">
                  <c:v>44659</c:v>
                </c:pt>
                <c:pt idx="8999">
                  <c:v>44660</c:v>
                </c:pt>
                <c:pt idx="9000">
                  <c:v>44661</c:v>
                </c:pt>
                <c:pt idx="9001">
                  <c:v>44662</c:v>
                </c:pt>
                <c:pt idx="9002">
                  <c:v>44663</c:v>
                </c:pt>
                <c:pt idx="9003">
                  <c:v>44664</c:v>
                </c:pt>
                <c:pt idx="9004">
                  <c:v>44665</c:v>
                </c:pt>
                <c:pt idx="9005">
                  <c:v>44666</c:v>
                </c:pt>
                <c:pt idx="9006">
                  <c:v>44667</c:v>
                </c:pt>
                <c:pt idx="9007">
                  <c:v>44668</c:v>
                </c:pt>
                <c:pt idx="9008">
                  <c:v>44669</c:v>
                </c:pt>
                <c:pt idx="9009">
                  <c:v>44670</c:v>
                </c:pt>
                <c:pt idx="9010">
                  <c:v>44671</c:v>
                </c:pt>
                <c:pt idx="9011">
                  <c:v>44672</c:v>
                </c:pt>
                <c:pt idx="9012">
                  <c:v>44673</c:v>
                </c:pt>
                <c:pt idx="9013">
                  <c:v>44674</c:v>
                </c:pt>
                <c:pt idx="9014">
                  <c:v>44675</c:v>
                </c:pt>
                <c:pt idx="9015">
                  <c:v>44676</c:v>
                </c:pt>
                <c:pt idx="9016">
                  <c:v>44677</c:v>
                </c:pt>
                <c:pt idx="9017">
                  <c:v>44678</c:v>
                </c:pt>
                <c:pt idx="9018">
                  <c:v>44679</c:v>
                </c:pt>
                <c:pt idx="9019">
                  <c:v>44680</c:v>
                </c:pt>
                <c:pt idx="9020">
                  <c:v>44681</c:v>
                </c:pt>
                <c:pt idx="9021">
                  <c:v>44682</c:v>
                </c:pt>
                <c:pt idx="9022">
                  <c:v>44683</c:v>
                </c:pt>
                <c:pt idx="9023">
                  <c:v>44684</c:v>
                </c:pt>
                <c:pt idx="9024">
                  <c:v>44685</c:v>
                </c:pt>
                <c:pt idx="9025">
                  <c:v>44686</c:v>
                </c:pt>
                <c:pt idx="9026">
                  <c:v>44687</c:v>
                </c:pt>
                <c:pt idx="9027">
                  <c:v>44688</c:v>
                </c:pt>
                <c:pt idx="9028">
                  <c:v>44689</c:v>
                </c:pt>
                <c:pt idx="9029">
                  <c:v>44690</c:v>
                </c:pt>
                <c:pt idx="9030">
                  <c:v>44691</c:v>
                </c:pt>
                <c:pt idx="9031">
                  <c:v>44692</c:v>
                </c:pt>
                <c:pt idx="9032">
                  <c:v>44693</c:v>
                </c:pt>
                <c:pt idx="9033">
                  <c:v>44694</c:v>
                </c:pt>
                <c:pt idx="9034">
                  <c:v>44695</c:v>
                </c:pt>
                <c:pt idx="9035">
                  <c:v>44696</c:v>
                </c:pt>
                <c:pt idx="9036">
                  <c:v>44697</c:v>
                </c:pt>
                <c:pt idx="9037">
                  <c:v>44698</c:v>
                </c:pt>
                <c:pt idx="9038">
                  <c:v>44699</c:v>
                </c:pt>
                <c:pt idx="9039">
                  <c:v>44700</c:v>
                </c:pt>
                <c:pt idx="9040">
                  <c:v>44701</c:v>
                </c:pt>
                <c:pt idx="9041">
                  <c:v>44702</c:v>
                </c:pt>
                <c:pt idx="9042">
                  <c:v>44703</c:v>
                </c:pt>
                <c:pt idx="9043">
                  <c:v>44704</c:v>
                </c:pt>
                <c:pt idx="9044">
                  <c:v>44705</c:v>
                </c:pt>
                <c:pt idx="9045">
                  <c:v>44706</c:v>
                </c:pt>
                <c:pt idx="9046">
                  <c:v>44707</c:v>
                </c:pt>
                <c:pt idx="9047">
                  <c:v>44708</c:v>
                </c:pt>
                <c:pt idx="9048">
                  <c:v>44709</c:v>
                </c:pt>
                <c:pt idx="9049">
                  <c:v>44710</c:v>
                </c:pt>
                <c:pt idx="9050">
                  <c:v>44711</c:v>
                </c:pt>
                <c:pt idx="9051">
                  <c:v>44712</c:v>
                </c:pt>
                <c:pt idx="9052">
                  <c:v>44713</c:v>
                </c:pt>
                <c:pt idx="9053">
                  <c:v>44714</c:v>
                </c:pt>
                <c:pt idx="9054">
                  <c:v>44715</c:v>
                </c:pt>
                <c:pt idx="9055">
                  <c:v>44716</c:v>
                </c:pt>
                <c:pt idx="9056">
                  <c:v>44717</c:v>
                </c:pt>
                <c:pt idx="9057">
                  <c:v>44718</c:v>
                </c:pt>
                <c:pt idx="9058">
                  <c:v>44719</c:v>
                </c:pt>
                <c:pt idx="9059">
                  <c:v>44720</c:v>
                </c:pt>
                <c:pt idx="9060">
                  <c:v>44721</c:v>
                </c:pt>
                <c:pt idx="9061">
                  <c:v>44722</c:v>
                </c:pt>
                <c:pt idx="9062">
                  <c:v>44723</c:v>
                </c:pt>
                <c:pt idx="9063">
                  <c:v>44724</c:v>
                </c:pt>
                <c:pt idx="9064">
                  <c:v>44725</c:v>
                </c:pt>
                <c:pt idx="9065">
                  <c:v>44726</c:v>
                </c:pt>
                <c:pt idx="9066">
                  <c:v>44727</c:v>
                </c:pt>
                <c:pt idx="9067">
                  <c:v>44728</c:v>
                </c:pt>
                <c:pt idx="9068">
                  <c:v>44729</c:v>
                </c:pt>
                <c:pt idx="9069">
                  <c:v>44730</c:v>
                </c:pt>
                <c:pt idx="9070">
                  <c:v>44731</c:v>
                </c:pt>
                <c:pt idx="9071">
                  <c:v>44732</c:v>
                </c:pt>
                <c:pt idx="9072">
                  <c:v>44733</c:v>
                </c:pt>
                <c:pt idx="9073">
                  <c:v>44734</c:v>
                </c:pt>
                <c:pt idx="9074">
                  <c:v>44735</c:v>
                </c:pt>
                <c:pt idx="9075">
                  <c:v>44736</c:v>
                </c:pt>
                <c:pt idx="9076">
                  <c:v>44737</c:v>
                </c:pt>
                <c:pt idx="9077">
                  <c:v>44738</c:v>
                </c:pt>
                <c:pt idx="9078">
                  <c:v>44739</c:v>
                </c:pt>
                <c:pt idx="9079">
                  <c:v>44740</c:v>
                </c:pt>
                <c:pt idx="9080">
                  <c:v>44741</c:v>
                </c:pt>
                <c:pt idx="9081">
                  <c:v>44742</c:v>
                </c:pt>
                <c:pt idx="9082">
                  <c:v>44743</c:v>
                </c:pt>
                <c:pt idx="9083">
                  <c:v>44744</c:v>
                </c:pt>
                <c:pt idx="9084">
                  <c:v>44745</c:v>
                </c:pt>
                <c:pt idx="9085">
                  <c:v>44746</c:v>
                </c:pt>
                <c:pt idx="9086">
                  <c:v>44747</c:v>
                </c:pt>
                <c:pt idx="9087">
                  <c:v>44748</c:v>
                </c:pt>
                <c:pt idx="9088">
                  <c:v>44749</c:v>
                </c:pt>
                <c:pt idx="9089">
                  <c:v>44750</c:v>
                </c:pt>
                <c:pt idx="9090">
                  <c:v>44751</c:v>
                </c:pt>
                <c:pt idx="9091">
                  <c:v>44752</c:v>
                </c:pt>
                <c:pt idx="9092">
                  <c:v>44753</c:v>
                </c:pt>
                <c:pt idx="9093">
                  <c:v>44754</c:v>
                </c:pt>
                <c:pt idx="9094">
                  <c:v>44755</c:v>
                </c:pt>
                <c:pt idx="9095">
                  <c:v>44756</c:v>
                </c:pt>
                <c:pt idx="9096">
                  <c:v>44757</c:v>
                </c:pt>
                <c:pt idx="9097">
                  <c:v>44758</c:v>
                </c:pt>
                <c:pt idx="9098">
                  <c:v>44759</c:v>
                </c:pt>
                <c:pt idx="9099">
                  <c:v>44760</c:v>
                </c:pt>
                <c:pt idx="9100">
                  <c:v>44761</c:v>
                </c:pt>
                <c:pt idx="9101">
                  <c:v>44762</c:v>
                </c:pt>
                <c:pt idx="9102">
                  <c:v>44763</c:v>
                </c:pt>
                <c:pt idx="9103">
                  <c:v>44764</c:v>
                </c:pt>
                <c:pt idx="9104">
                  <c:v>44765</c:v>
                </c:pt>
                <c:pt idx="9105">
                  <c:v>44766</c:v>
                </c:pt>
                <c:pt idx="9106">
                  <c:v>44767</c:v>
                </c:pt>
                <c:pt idx="9107">
                  <c:v>44768</c:v>
                </c:pt>
                <c:pt idx="9108">
                  <c:v>44769</c:v>
                </c:pt>
                <c:pt idx="9109">
                  <c:v>44770</c:v>
                </c:pt>
                <c:pt idx="9110">
                  <c:v>44771</c:v>
                </c:pt>
                <c:pt idx="9111">
                  <c:v>44772</c:v>
                </c:pt>
                <c:pt idx="9112">
                  <c:v>44773</c:v>
                </c:pt>
                <c:pt idx="9113">
                  <c:v>44774</c:v>
                </c:pt>
                <c:pt idx="9114">
                  <c:v>44775</c:v>
                </c:pt>
                <c:pt idx="9115">
                  <c:v>44776</c:v>
                </c:pt>
                <c:pt idx="9116">
                  <c:v>44777</c:v>
                </c:pt>
                <c:pt idx="9117">
                  <c:v>44778</c:v>
                </c:pt>
                <c:pt idx="9118">
                  <c:v>44779</c:v>
                </c:pt>
                <c:pt idx="9119">
                  <c:v>44780</c:v>
                </c:pt>
                <c:pt idx="9120">
                  <c:v>44781</c:v>
                </c:pt>
                <c:pt idx="9121">
                  <c:v>44782</c:v>
                </c:pt>
                <c:pt idx="9122">
                  <c:v>44783</c:v>
                </c:pt>
                <c:pt idx="9123">
                  <c:v>44784</c:v>
                </c:pt>
                <c:pt idx="9124">
                  <c:v>44785</c:v>
                </c:pt>
                <c:pt idx="9125">
                  <c:v>44786</c:v>
                </c:pt>
                <c:pt idx="9126">
                  <c:v>44787</c:v>
                </c:pt>
                <c:pt idx="9127">
                  <c:v>44788</c:v>
                </c:pt>
                <c:pt idx="9128">
                  <c:v>44789</c:v>
                </c:pt>
                <c:pt idx="9129">
                  <c:v>44790</c:v>
                </c:pt>
                <c:pt idx="9130">
                  <c:v>44791</c:v>
                </c:pt>
                <c:pt idx="9131">
                  <c:v>44792</c:v>
                </c:pt>
                <c:pt idx="9132">
                  <c:v>44793</c:v>
                </c:pt>
                <c:pt idx="9133">
                  <c:v>44794</c:v>
                </c:pt>
                <c:pt idx="9134">
                  <c:v>44795</c:v>
                </c:pt>
                <c:pt idx="9135">
                  <c:v>44796</c:v>
                </c:pt>
                <c:pt idx="9136">
                  <c:v>44797</c:v>
                </c:pt>
                <c:pt idx="9137">
                  <c:v>44798</c:v>
                </c:pt>
                <c:pt idx="9138">
                  <c:v>44799</c:v>
                </c:pt>
                <c:pt idx="9139">
                  <c:v>44800</c:v>
                </c:pt>
                <c:pt idx="9140">
                  <c:v>44801</c:v>
                </c:pt>
                <c:pt idx="9141">
                  <c:v>44802</c:v>
                </c:pt>
                <c:pt idx="9142">
                  <c:v>44803</c:v>
                </c:pt>
                <c:pt idx="9143">
                  <c:v>44804</c:v>
                </c:pt>
                <c:pt idx="9144">
                  <c:v>44805</c:v>
                </c:pt>
                <c:pt idx="9145">
                  <c:v>44806</c:v>
                </c:pt>
                <c:pt idx="9146">
                  <c:v>44807</c:v>
                </c:pt>
                <c:pt idx="9147">
                  <c:v>44808</c:v>
                </c:pt>
                <c:pt idx="9148">
                  <c:v>44809</c:v>
                </c:pt>
                <c:pt idx="9149">
                  <c:v>44810</c:v>
                </c:pt>
                <c:pt idx="9150">
                  <c:v>44811</c:v>
                </c:pt>
                <c:pt idx="9151">
                  <c:v>44812</c:v>
                </c:pt>
                <c:pt idx="9152">
                  <c:v>44813</c:v>
                </c:pt>
                <c:pt idx="9153">
                  <c:v>44814</c:v>
                </c:pt>
                <c:pt idx="9154">
                  <c:v>44815</c:v>
                </c:pt>
                <c:pt idx="9155">
                  <c:v>44816</c:v>
                </c:pt>
                <c:pt idx="9156">
                  <c:v>44817</c:v>
                </c:pt>
                <c:pt idx="9157">
                  <c:v>44818</c:v>
                </c:pt>
                <c:pt idx="9158">
                  <c:v>44819</c:v>
                </c:pt>
                <c:pt idx="9159">
                  <c:v>44820</c:v>
                </c:pt>
                <c:pt idx="9160">
                  <c:v>44821</c:v>
                </c:pt>
                <c:pt idx="9161">
                  <c:v>44822</c:v>
                </c:pt>
                <c:pt idx="9162">
                  <c:v>44823</c:v>
                </c:pt>
                <c:pt idx="9163">
                  <c:v>44824</c:v>
                </c:pt>
                <c:pt idx="9164">
                  <c:v>44825</c:v>
                </c:pt>
                <c:pt idx="9165">
                  <c:v>44826</c:v>
                </c:pt>
                <c:pt idx="9166">
                  <c:v>44827</c:v>
                </c:pt>
                <c:pt idx="9167">
                  <c:v>44828</c:v>
                </c:pt>
                <c:pt idx="9168">
                  <c:v>44829</c:v>
                </c:pt>
                <c:pt idx="9169">
                  <c:v>44830</c:v>
                </c:pt>
                <c:pt idx="9170">
                  <c:v>44831</c:v>
                </c:pt>
                <c:pt idx="9171">
                  <c:v>44832</c:v>
                </c:pt>
                <c:pt idx="9172">
                  <c:v>44833</c:v>
                </c:pt>
                <c:pt idx="9173">
                  <c:v>44834</c:v>
                </c:pt>
                <c:pt idx="9174">
                  <c:v>44835</c:v>
                </c:pt>
                <c:pt idx="9175">
                  <c:v>44836</c:v>
                </c:pt>
                <c:pt idx="9176">
                  <c:v>44837</c:v>
                </c:pt>
                <c:pt idx="9177">
                  <c:v>44838</c:v>
                </c:pt>
                <c:pt idx="9178">
                  <c:v>44839</c:v>
                </c:pt>
                <c:pt idx="9179">
                  <c:v>44840</c:v>
                </c:pt>
                <c:pt idx="9180">
                  <c:v>44841</c:v>
                </c:pt>
                <c:pt idx="9181">
                  <c:v>44842</c:v>
                </c:pt>
                <c:pt idx="9182">
                  <c:v>44843</c:v>
                </c:pt>
                <c:pt idx="9183">
                  <c:v>44844</c:v>
                </c:pt>
                <c:pt idx="9184">
                  <c:v>44845</c:v>
                </c:pt>
                <c:pt idx="9185">
                  <c:v>44846</c:v>
                </c:pt>
                <c:pt idx="9186">
                  <c:v>44847</c:v>
                </c:pt>
                <c:pt idx="9187">
                  <c:v>44848</c:v>
                </c:pt>
                <c:pt idx="9188">
                  <c:v>44849</c:v>
                </c:pt>
                <c:pt idx="9189">
                  <c:v>44850</c:v>
                </c:pt>
                <c:pt idx="9190">
                  <c:v>44851</c:v>
                </c:pt>
                <c:pt idx="9191">
                  <c:v>44852</c:v>
                </c:pt>
                <c:pt idx="9192">
                  <c:v>44853</c:v>
                </c:pt>
                <c:pt idx="9193">
                  <c:v>44854</c:v>
                </c:pt>
                <c:pt idx="9194">
                  <c:v>44855</c:v>
                </c:pt>
                <c:pt idx="9195">
                  <c:v>44856</c:v>
                </c:pt>
                <c:pt idx="9196">
                  <c:v>44857</c:v>
                </c:pt>
                <c:pt idx="9197">
                  <c:v>44858</c:v>
                </c:pt>
                <c:pt idx="9198">
                  <c:v>44859</c:v>
                </c:pt>
                <c:pt idx="9199">
                  <c:v>44860</c:v>
                </c:pt>
                <c:pt idx="9200">
                  <c:v>44861</c:v>
                </c:pt>
                <c:pt idx="9201">
                  <c:v>44862</c:v>
                </c:pt>
                <c:pt idx="9202">
                  <c:v>44863</c:v>
                </c:pt>
                <c:pt idx="9203">
                  <c:v>44864</c:v>
                </c:pt>
                <c:pt idx="9204">
                  <c:v>44865</c:v>
                </c:pt>
                <c:pt idx="9205">
                  <c:v>44866</c:v>
                </c:pt>
                <c:pt idx="9206">
                  <c:v>44867</c:v>
                </c:pt>
                <c:pt idx="9207">
                  <c:v>44868</c:v>
                </c:pt>
                <c:pt idx="9208">
                  <c:v>44869</c:v>
                </c:pt>
                <c:pt idx="9209">
                  <c:v>44870</c:v>
                </c:pt>
                <c:pt idx="9210">
                  <c:v>44871</c:v>
                </c:pt>
                <c:pt idx="9211">
                  <c:v>44872</c:v>
                </c:pt>
                <c:pt idx="9212">
                  <c:v>44873</c:v>
                </c:pt>
                <c:pt idx="9213">
                  <c:v>44874</c:v>
                </c:pt>
                <c:pt idx="9214">
                  <c:v>44875</c:v>
                </c:pt>
                <c:pt idx="9215">
                  <c:v>44876</c:v>
                </c:pt>
                <c:pt idx="9216">
                  <c:v>44877</c:v>
                </c:pt>
                <c:pt idx="9217">
                  <c:v>44878</c:v>
                </c:pt>
                <c:pt idx="9218">
                  <c:v>44879</c:v>
                </c:pt>
                <c:pt idx="9219">
                  <c:v>44880</c:v>
                </c:pt>
                <c:pt idx="9220">
                  <c:v>44881</c:v>
                </c:pt>
                <c:pt idx="9221">
                  <c:v>44882</c:v>
                </c:pt>
                <c:pt idx="9222">
                  <c:v>44883</c:v>
                </c:pt>
                <c:pt idx="9223">
                  <c:v>44884</c:v>
                </c:pt>
                <c:pt idx="9224">
                  <c:v>44885</c:v>
                </c:pt>
                <c:pt idx="9225">
                  <c:v>44886</c:v>
                </c:pt>
                <c:pt idx="9226">
                  <c:v>44887</c:v>
                </c:pt>
                <c:pt idx="9227">
                  <c:v>44888</c:v>
                </c:pt>
                <c:pt idx="9228">
                  <c:v>44889</c:v>
                </c:pt>
                <c:pt idx="9229">
                  <c:v>44890</c:v>
                </c:pt>
                <c:pt idx="9230">
                  <c:v>44891</c:v>
                </c:pt>
                <c:pt idx="9231">
                  <c:v>44892</c:v>
                </c:pt>
                <c:pt idx="9232">
                  <c:v>44893</c:v>
                </c:pt>
                <c:pt idx="9233">
                  <c:v>44894</c:v>
                </c:pt>
                <c:pt idx="9234">
                  <c:v>44895</c:v>
                </c:pt>
                <c:pt idx="9235">
                  <c:v>44896</c:v>
                </c:pt>
                <c:pt idx="9236">
                  <c:v>44897</c:v>
                </c:pt>
                <c:pt idx="9237">
                  <c:v>44898</c:v>
                </c:pt>
                <c:pt idx="9238">
                  <c:v>44899</c:v>
                </c:pt>
                <c:pt idx="9239">
                  <c:v>44900</c:v>
                </c:pt>
                <c:pt idx="9240">
                  <c:v>44901</c:v>
                </c:pt>
                <c:pt idx="9241">
                  <c:v>44902</c:v>
                </c:pt>
                <c:pt idx="9242">
                  <c:v>44903</c:v>
                </c:pt>
                <c:pt idx="9243">
                  <c:v>44904</c:v>
                </c:pt>
                <c:pt idx="9244">
                  <c:v>44905</c:v>
                </c:pt>
                <c:pt idx="9245">
                  <c:v>44906</c:v>
                </c:pt>
                <c:pt idx="9246">
                  <c:v>44907</c:v>
                </c:pt>
                <c:pt idx="9247">
                  <c:v>44908</c:v>
                </c:pt>
                <c:pt idx="9248">
                  <c:v>44909</c:v>
                </c:pt>
                <c:pt idx="9249">
                  <c:v>44910</c:v>
                </c:pt>
                <c:pt idx="9250">
                  <c:v>44911</c:v>
                </c:pt>
                <c:pt idx="9251">
                  <c:v>44912</c:v>
                </c:pt>
                <c:pt idx="9252">
                  <c:v>44913</c:v>
                </c:pt>
                <c:pt idx="9253">
                  <c:v>44914</c:v>
                </c:pt>
                <c:pt idx="9254">
                  <c:v>44915</c:v>
                </c:pt>
                <c:pt idx="9255">
                  <c:v>44916</c:v>
                </c:pt>
                <c:pt idx="9256">
                  <c:v>44917</c:v>
                </c:pt>
                <c:pt idx="9257">
                  <c:v>44918</c:v>
                </c:pt>
                <c:pt idx="9258">
                  <c:v>44919</c:v>
                </c:pt>
                <c:pt idx="9259">
                  <c:v>44920</c:v>
                </c:pt>
                <c:pt idx="9260">
                  <c:v>44921</c:v>
                </c:pt>
                <c:pt idx="9261">
                  <c:v>44922</c:v>
                </c:pt>
                <c:pt idx="9262">
                  <c:v>44923</c:v>
                </c:pt>
                <c:pt idx="9263">
                  <c:v>44924</c:v>
                </c:pt>
                <c:pt idx="9264">
                  <c:v>44925</c:v>
                </c:pt>
                <c:pt idx="9265">
                  <c:v>44926</c:v>
                </c:pt>
                <c:pt idx="9266">
                  <c:v>44927</c:v>
                </c:pt>
                <c:pt idx="9267">
                  <c:v>44928</c:v>
                </c:pt>
                <c:pt idx="9268">
                  <c:v>44929</c:v>
                </c:pt>
                <c:pt idx="9269">
                  <c:v>44930</c:v>
                </c:pt>
                <c:pt idx="9270">
                  <c:v>44931</c:v>
                </c:pt>
                <c:pt idx="9271">
                  <c:v>44932</c:v>
                </c:pt>
                <c:pt idx="9272">
                  <c:v>44933</c:v>
                </c:pt>
                <c:pt idx="9273">
                  <c:v>44934</c:v>
                </c:pt>
                <c:pt idx="9274">
                  <c:v>44935</c:v>
                </c:pt>
                <c:pt idx="9275">
                  <c:v>44936</c:v>
                </c:pt>
                <c:pt idx="9276">
                  <c:v>44937</c:v>
                </c:pt>
                <c:pt idx="9277">
                  <c:v>44938</c:v>
                </c:pt>
                <c:pt idx="9278">
                  <c:v>44939</c:v>
                </c:pt>
                <c:pt idx="9279">
                  <c:v>44940</c:v>
                </c:pt>
                <c:pt idx="9280">
                  <c:v>44941</c:v>
                </c:pt>
                <c:pt idx="9281">
                  <c:v>44942</c:v>
                </c:pt>
                <c:pt idx="9282">
                  <c:v>44943</c:v>
                </c:pt>
                <c:pt idx="9283">
                  <c:v>44944</c:v>
                </c:pt>
                <c:pt idx="9284">
                  <c:v>44945</c:v>
                </c:pt>
                <c:pt idx="9285">
                  <c:v>44946</c:v>
                </c:pt>
                <c:pt idx="9286">
                  <c:v>44947</c:v>
                </c:pt>
                <c:pt idx="9287">
                  <c:v>44948</c:v>
                </c:pt>
                <c:pt idx="9288">
                  <c:v>44949</c:v>
                </c:pt>
                <c:pt idx="9289">
                  <c:v>44950</c:v>
                </c:pt>
                <c:pt idx="9290">
                  <c:v>44951</c:v>
                </c:pt>
                <c:pt idx="9291">
                  <c:v>44952</c:v>
                </c:pt>
                <c:pt idx="9292">
                  <c:v>44953</c:v>
                </c:pt>
                <c:pt idx="9293">
                  <c:v>44954</c:v>
                </c:pt>
                <c:pt idx="9294">
                  <c:v>44955</c:v>
                </c:pt>
                <c:pt idx="9295">
                  <c:v>44956</c:v>
                </c:pt>
                <c:pt idx="9296">
                  <c:v>44957</c:v>
                </c:pt>
                <c:pt idx="9297">
                  <c:v>44958</c:v>
                </c:pt>
                <c:pt idx="9298">
                  <c:v>44959</c:v>
                </c:pt>
                <c:pt idx="9299">
                  <c:v>44960</c:v>
                </c:pt>
                <c:pt idx="9300">
                  <c:v>44961</c:v>
                </c:pt>
                <c:pt idx="9301">
                  <c:v>44962</c:v>
                </c:pt>
                <c:pt idx="9302">
                  <c:v>44963</c:v>
                </c:pt>
                <c:pt idx="9303">
                  <c:v>44964</c:v>
                </c:pt>
                <c:pt idx="9304">
                  <c:v>44965</c:v>
                </c:pt>
                <c:pt idx="9305">
                  <c:v>44966</c:v>
                </c:pt>
                <c:pt idx="9306">
                  <c:v>44967</c:v>
                </c:pt>
                <c:pt idx="9307">
                  <c:v>44968</c:v>
                </c:pt>
                <c:pt idx="9308">
                  <c:v>44969</c:v>
                </c:pt>
                <c:pt idx="9309">
                  <c:v>44970</c:v>
                </c:pt>
                <c:pt idx="9310">
                  <c:v>44971</c:v>
                </c:pt>
                <c:pt idx="9311">
                  <c:v>44972</c:v>
                </c:pt>
                <c:pt idx="9312">
                  <c:v>44973</c:v>
                </c:pt>
                <c:pt idx="9313">
                  <c:v>44974</c:v>
                </c:pt>
                <c:pt idx="9314">
                  <c:v>44975</c:v>
                </c:pt>
                <c:pt idx="9315">
                  <c:v>44976</c:v>
                </c:pt>
                <c:pt idx="9316">
                  <c:v>44977</c:v>
                </c:pt>
                <c:pt idx="9317">
                  <c:v>44978</c:v>
                </c:pt>
                <c:pt idx="9318">
                  <c:v>44979</c:v>
                </c:pt>
                <c:pt idx="9319">
                  <c:v>44980</c:v>
                </c:pt>
                <c:pt idx="9320">
                  <c:v>44981</c:v>
                </c:pt>
                <c:pt idx="9321">
                  <c:v>44982</c:v>
                </c:pt>
                <c:pt idx="9322">
                  <c:v>44983</c:v>
                </c:pt>
                <c:pt idx="9323">
                  <c:v>44984</c:v>
                </c:pt>
                <c:pt idx="9324">
                  <c:v>44985</c:v>
                </c:pt>
                <c:pt idx="9325">
                  <c:v>44986</c:v>
                </c:pt>
                <c:pt idx="9326">
                  <c:v>44987</c:v>
                </c:pt>
                <c:pt idx="9327">
                  <c:v>44988</c:v>
                </c:pt>
                <c:pt idx="9328">
                  <c:v>44989</c:v>
                </c:pt>
                <c:pt idx="9329">
                  <c:v>44990</c:v>
                </c:pt>
                <c:pt idx="9330">
                  <c:v>44991</c:v>
                </c:pt>
                <c:pt idx="9331">
                  <c:v>44992</c:v>
                </c:pt>
                <c:pt idx="9332">
                  <c:v>44993</c:v>
                </c:pt>
                <c:pt idx="9333">
                  <c:v>44994</c:v>
                </c:pt>
                <c:pt idx="9334">
                  <c:v>44995</c:v>
                </c:pt>
                <c:pt idx="9335">
                  <c:v>44996</c:v>
                </c:pt>
                <c:pt idx="9336">
                  <c:v>44997</c:v>
                </c:pt>
                <c:pt idx="9337">
                  <c:v>44998</c:v>
                </c:pt>
                <c:pt idx="9338">
                  <c:v>44999</c:v>
                </c:pt>
                <c:pt idx="9339">
                  <c:v>45000</c:v>
                </c:pt>
                <c:pt idx="9340">
                  <c:v>45001</c:v>
                </c:pt>
                <c:pt idx="9341">
                  <c:v>45002</c:v>
                </c:pt>
                <c:pt idx="9342">
                  <c:v>45003</c:v>
                </c:pt>
                <c:pt idx="9343">
                  <c:v>45004</c:v>
                </c:pt>
                <c:pt idx="9344">
                  <c:v>45005</c:v>
                </c:pt>
                <c:pt idx="9345">
                  <c:v>45006</c:v>
                </c:pt>
                <c:pt idx="9346">
                  <c:v>45007</c:v>
                </c:pt>
                <c:pt idx="9347">
                  <c:v>45008</c:v>
                </c:pt>
                <c:pt idx="9348">
                  <c:v>45009</c:v>
                </c:pt>
                <c:pt idx="9349">
                  <c:v>45010</c:v>
                </c:pt>
                <c:pt idx="9350">
                  <c:v>45011</c:v>
                </c:pt>
                <c:pt idx="9351">
                  <c:v>45012</c:v>
                </c:pt>
                <c:pt idx="9352">
                  <c:v>45013</c:v>
                </c:pt>
                <c:pt idx="9353">
                  <c:v>45014</c:v>
                </c:pt>
                <c:pt idx="9354">
                  <c:v>45015</c:v>
                </c:pt>
                <c:pt idx="9355">
                  <c:v>45016</c:v>
                </c:pt>
                <c:pt idx="9356">
                  <c:v>45017</c:v>
                </c:pt>
                <c:pt idx="9357">
                  <c:v>45018</c:v>
                </c:pt>
                <c:pt idx="9358">
                  <c:v>45019</c:v>
                </c:pt>
                <c:pt idx="9359">
                  <c:v>45020</c:v>
                </c:pt>
                <c:pt idx="9360">
                  <c:v>45021</c:v>
                </c:pt>
                <c:pt idx="9361">
                  <c:v>45022</c:v>
                </c:pt>
                <c:pt idx="9362">
                  <c:v>45023</c:v>
                </c:pt>
                <c:pt idx="9363">
                  <c:v>45024</c:v>
                </c:pt>
                <c:pt idx="9364">
                  <c:v>45025</c:v>
                </c:pt>
                <c:pt idx="9365">
                  <c:v>45026</c:v>
                </c:pt>
                <c:pt idx="9366">
                  <c:v>45027</c:v>
                </c:pt>
                <c:pt idx="9367">
                  <c:v>45028</c:v>
                </c:pt>
                <c:pt idx="9368">
                  <c:v>45029</c:v>
                </c:pt>
                <c:pt idx="9369">
                  <c:v>45030</c:v>
                </c:pt>
                <c:pt idx="9370">
                  <c:v>45031</c:v>
                </c:pt>
                <c:pt idx="9371">
                  <c:v>45032</c:v>
                </c:pt>
                <c:pt idx="9372">
                  <c:v>45033</c:v>
                </c:pt>
                <c:pt idx="9373">
                  <c:v>45034</c:v>
                </c:pt>
                <c:pt idx="9374">
                  <c:v>45035</c:v>
                </c:pt>
                <c:pt idx="9375">
                  <c:v>45036</c:v>
                </c:pt>
                <c:pt idx="9376">
                  <c:v>45037</c:v>
                </c:pt>
                <c:pt idx="9377">
                  <c:v>45038</c:v>
                </c:pt>
                <c:pt idx="9378">
                  <c:v>45039</c:v>
                </c:pt>
                <c:pt idx="9379">
                  <c:v>45040</c:v>
                </c:pt>
                <c:pt idx="9380">
                  <c:v>45041</c:v>
                </c:pt>
                <c:pt idx="9381">
                  <c:v>45042</c:v>
                </c:pt>
                <c:pt idx="9382">
                  <c:v>45043</c:v>
                </c:pt>
                <c:pt idx="9383">
                  <c:v>45044</c:v>
                </c:pt>
                <c:pt idx="9384">
                  <c:v>45045</c:v>
                </c:pt>
                <c:pt idx="9385">
                  <c:v>45046</c:v>
                </c:pt>
                <c:pt idx="9386">
                  <c:v>45047</c:v>
                </c:pt>
                <c:pt idx="9387">
                  <c:v>45048</c:v>
                </c:pt>
                <c:pt idx="9388">
                  <c:v>45049</c:v>
                </c:pt>
                <c:pt idx="9389">
                  <c:v>45050</c:v>
                </c:pt>
                <c:pt idx="9390">
                  <c:v>45051</c:v>
                </c:pt>
                <c:pt idx="9391">
                  <c:v>45052</c:v>
                </c:pt>
                <c:pt idx="9392">
                  <c:v>45053</c:v>
                </c:pt>
                <c:pt idx="9393">
                  <c:v>45054</c:v>
                </c:pt>
                <c:pt idx="9394">
                  <c:v>45055</c:v>
                </c:pt>
                <c:pt idx="9395">
                  <c:v>45056</c:v>
                </c:pt>
                <c:pt idx="9396">
                  <c:v>45057</c:v>
                </c:pt>
                <c:pt idx="9397">
                  <c:v>45058</c:v>
                </c:pt>
                <c:pt idx="9398">
                  <c:v>45059</c:v>
                </c:pt>
                <c:pt idx="9399">
                  <c:v>45060</c:v>
                </c:pt>
                <c:pt idx="9400">
                  <c:v>45061</c:v>
                </c:pt>
                <c:pt idx="9401">
                  <c:v>45062</c:v>
                </c:pt>
                <c:pt idx="9402">
                  <c:v>45063</c:v>
                </c:pt>
                <c:pt idx="9403">
                  <c:v>45064</c:v>
                </c:pt>
                <c:pt idx="9404">
                  <c:v>45065</c:v>
                </c:pt>
                <c:pt idx="9405">
                  <c:v>45066</c:v>
                </c:pt>
                <c:pt idx="9406">
                  <c:v>45067</c:v>
                </c:pt>
                <c:pt idx="9407">
                  <c:v>45068</c:v>
                </c:pt>
                <c:pt idx="9408">
                  <c:v>45069</c:v>
                </c:pt>
                <c:pt idx="9409">
                  <c:v>45070</c:v>
                </c:pt>
                <c:pt idx="9410">
                  <c:v>45071</c:v>
                </c:pt>
              </c:numCache>
            </c:numRef>
          </c:cat>
          <c:val>
            <c:numRef>
              <c:f>Sheet1!$C$2:$C$9412</c:f>
              <c:numCache>
                <c:formatCode>General</c:formatCode>
                <c:ptCount val="9411"/>
                <c:pt idx="503">
                  <c:v>6.0743065569598782</c:v>
                </c:pt>
                <c:pt idx="504">
                  <c:v>5.9291772688719249</c:v>
                </c:pt>
                <c:pt idx="505">
                  <c:v>5.923869539300008</c:v>
                </c:pt>
                <c:pt idx="506">
                  <c:v>5.5992950481430537</c:v>
                </c:pt>
                <c:pt idx="507">
                  <c:v>5.5570803670983793</c:v>
                </c:pt>
                <c:pt idx="510">
                  <c:v>5.3939839225516462</c:v>
                </c:pt>
                <c:pt idx="511">
                  <c:v>5.3873263888888898</c:v>
                </c:pt>
                <c:pt idx="512">
                  <c:v>5.4297513623978206</c:v>
                </c:pt>
                <c:pt idx="513">
                  <c:v>5.1795245859435326</c:v>
                </c:pt>
                <c:pt idx="514">
                  <c:v>5.2208842250129024</c:v>
                </c:pt>
                <c:pt idx="518">
                  <c:v>5.1960227272727284</c:v>
                </c:pt>
                <c:pt idx="519">
                  <c:v>5.3322678185745147</c:v>
                </c:pt>
                <c:pt idx="520">
                  <c:v>5.4515209125475286</c:v>
                </c:pt>
                <c:pt idx="521">
                  <c:v>5.3654361545776794</c:v>
                </c:pt>
                <c:pt idx="524">
                  <c:v>5.1809392265193361</c:v>
                </c:pt>
                <c:pt idx="525">
                  <c:v>5.0935071662925244</c:v>
                </c:pt>
                <c:pt idx="526">
                  <c:v>5.1760777170613244</c:v>
                </c:pt>
                <c:pt idx="527">
                  <c:v>5.2300613496932522</c:v>
                </c:pt>
                <c:pt idx="528">
                  <c:v>5.4816408995080819</c:v>
                </c:pt>
                <c:pt idx="531">
                  <c:v>5.2632739460222266</c:v>
                </c:pt>
                <c:pt idx="532">
                  <c:v>5.3539737143865231</c:v>
                </c:pt>
                <c:pt idx="533">
                  <c:v>5.4141307224133373</c:v>
                </c:pt>
                <c:pt idx="534">
                  <c:v>5.4194264405575776</c:v>
                </c:pt>
                <c:pt idx="535">
                  <c:v>5.4659050655331214</c:v>
                </c:pt>
                <c:pt idx="538">
                  <c:v>5.4882624933309616</c:v>
                </c:pt>
                <c:pt idx="539">
                  <c:v>5.4762198888202596</c:v>
                </c:pt>
                <c:pt idx="540">
                  <c:v>5.4117439605007931</c:v>
                </c:pt>
                <c:pt idx="541">
                  <c:v>5.365806223479491</c:v>
                </c:pt>
                <c:pt idx="542">
                  <c:v>5.519565990750622</c:v>
                </c:pt>
                <c:pt idx="546">
                  <c:v>5.4616141732283472</c:v>
                </c:pt>
                <c:pt idx="547">
                  <c:v>5.4242424242424248</c:v>
                </c:pt>
                <c:pt idx="548">
                  <c:v>5.4647435897435903</c:v>
                </c:pt>
                <c:pt idx="549">
                  <c:v>5.4679745588103561</c:v>
                </c:pt>
                <c:pt idx="552">
                  <c:v>5.4909934497816604</c:v>
                </c:pt>
                <c:pt idx="553">
                  <c:v>5.4403318442884494</c:v>
                </c:pt>
                <c:pt idx="554">
                  <c:v>5.3450212920177593</c:v>
                </c:pt>
                <c:pt idx="555">
                  <c:v>5.0697126280482294</c:v>
                </c:pt>
                <c:pt idx="556">
                  <c:v>5.0447449627881653</c:v>
                </c:pt>
                <c:pt idx="559">
                  <c:v>5.1215182960131074</c:v>
                </c:pt>
                <c:pt idx="560">
                  <c:v>5.2307339028198774</c:v>
                </c:pt>
                <c:pt idx="561">
                  <c:v>5.2562620423892108</c:v>
                </c:pt>
                <c:pt idx="562">
                  <c:v>5.3977544634640164</c:v>
                </c:pt>
                <c:pt idx="563">
                  <c:v>5.4766475909174819</c:v>
                </c:pt>
                <c:pt idx="566">
                  <c:v>5.8458929226255956</c:v>
                </c:pt>
                <c:pt idx="567">
                  <c:v>5.8387185860259594</c:v>
                </c:pt>
                <c:pt idx="568">
                  <c:v>6.0398064457226326</c:v>
                </c:pt>
                <c:pt idx="569">
                  <c:v>5.8550179046919482</c:v>
                </c:pt>
                <c:pt idx="570">
                  <c:v>5.6459019392608862</c:v>
                </c:pt>
                <c:pt idx="573">
                  <c:v>5.4502694309982651</c:v>
                </c:pt>
                <c:pt idx="574">
                  <c:v>5.4742684157416752</c:v>
                </c:pt>
                <c:pt idx="575">
                  <c:v>5.4418201714389927</c:v>
                </c:pt>
                <c:pt idx="576">
                  <c:v>5.4190882673447156</c:v>
                </c:pt>
                <c:pt idx="577">
                  <c:v>5.4047640861200188</c:v>
                </c:pt>
                <c:pt idx="580">
                  <c:v>5.4615243004418259</c:v>
                </c:pt>
                <c:pt idx="581">
                  <c:v>5.6332599118942737</c:v>
                </c:pt>
                <c:pt idx="582">
                  <c:v>5.5855600292825773</c:v>
                </c:pt>
                <c:pt idx="583">
                  <c:v>5.6322260965314737</c:v>
                </c:pt>
                <c:pt idx="584">
                  <c:v>5.7700416088765607</c:v>
                </c:pt>
                <c:pt idx="587">
                  <c:v>5.7407407407407414</c:v>
                </c:pt>
                <c:pt idx="588">
                  <c:v>6.0170852394734391</c:v>
                </c:pt>
                <c:pt idx="589">
                  <c:v>6.4123999255259729</c:v>
                </c:pt>
                <c:pt idx="590">
                  <c:v>6.172948384701078</c:v>
                </c:pt>
                <c:pt idx="594">
                  <c:v>6.438151041666667</c:v>
                </c:pt>
                <c:pt idx="595">
                  <c:v>6.2947976878612719</c:v>
                </c:pt>
                <c:pt idx="596">
                  <c:v>6.4024232334443214</c:v>
                </c:pt>
                <c:pt idx="597">
                  <c:v>6.5249584026622287</c:v>
                </c:pt>
                <c:pt idx="598">
                  <c:v>6.6440898125811838</c:v>
                </c:pt>
                <c:pt idx="601">
                  <c:v>6.464157541179719</c:v>
                </c:pt>
                <c:pt idx="602">
                  <c:v>6.7788202508128199</c:v>
                </c:pt>
                <c:pt idx="603">
                  <c:v>6.6701585241494392</c:v>
                </c:pt>
                <c:pt idx="604">
                  <c:v>6.7656221027257564</c:v>
                </c:pt>
                <c:pt idx="605">
                  <c:v>6.8404574428196474</c:v>
                </c:pt>
                <c:pt idx="608">
                  <c:v>6.7327942835652497</c:v>
                </c:pt>
                <c:pt idx="609">
                  <c:v>6.9827165132444122</c:v>
                </c:pt>
                <c:pt idx="610">
                  <c:v>6.9900812393727563</c:v>
                </c:pt>
                <c:pt idx="611">
                  <c:v>7.2189774123428787</c:v>
                </c:pt>
                <c:pt idx="612">
                  <c:v>7.1509309761143509</c:v>
                </c:pt>
                <c:pt idx="615">
                  <c:v>7.164405502166951</c:v>
                </c:pt>
                <c:pt idx="616">
                  <c:v>7.4423330197554094</c:v>
                </c:pt>
                <c:pt idx="617">
                  <c:v>7.3852428276767297</c:v>
                </c:pt>
                <c:pt idx="618">
                  <c:v>7.6213692946058096</c:v>
                </c:pt>
                <c:pt idx="619">
                  <c:v>7.2402566764178529</c:v>
                </c:pt>
                <c:pt idx="622">
                  <c:v>7.1813202379828116</c:v>
                </c:pt>
                <c:pt idx="623">
                  <c:v>7.4888299886406662</c:v>
                </c:pt>
                <c:pt idx="624">
                  <c:v>7.5443892378363184</c:v>
                </c:pt>
                <c:pt idx="625">
                  <c:v>7.3258635058801724</c:v>
                </c:pt>
                <c:pt idx="626">
                  <c:v>7.1133877248284811</c:v>
                </c:pt>
                <c:pt idx="629">
                  <c:v>7.1471821145784808</c:v>
                </c:pt>
                <c:pt idx="630">
                  <c:v>7.2762765560939258</c:v>
                </c:pt>
                <c:pt idx="631">
                  <c:v>7.0154062940347579</c:v>
                </c:pt>
                <c:pt idx="632">
                  <c:v>7.0948032385614761</c:v>
                </c:pt>
                <c:pt idx="633">
                  <c:v>7.2825028100412137</c:v>
                </c:pt>
                <c:pt idx="636">
                  <c:v>7.3721104351895184</c:v>
                </c:pt>
                <c:pt idx="637">
                  <c:v>7.3367633302151551</c:v>
                </c:pt>
                <c:pt idx="638">
                  <c:v>7.2791987963137128</c:v>
                </c:pt>
                <c:pt idx="639">
                  <c:v>7.2437259140896693</c:v>
                </c:pt>
                <c:pt idx="640">
                  <c:v>7.1283579265985626</c:v>
                </c:pt>
                <c:pt idx="643">
                  <c:v>7.0551724137931036</c:v>
                </c:pt>
                <c:pt idx="644">
                  <c:v>6.9952009033593692</c:v>
                </c:pt>
                <c:pt idx="645">
                  <c:v>7.1857617465590904</c:v>
                </c:pt>
                <c:pt idx="646">
                  <c:v>7.39110092619116</c:v>
                </c:pt>
                <c:pt idx="647">
                  <c:v>7.451951522091802</c:v>
                </c:pt>
                <c:pt idx="651">
                  <c:v>7.6474985623921787</c:v>
                </c:pt>
                <c:pt idx="652">
                  <c:v>7.7514929685995</c:v>
                </c:pt>
                <c:pt idx="653">
                  <c:v>7.7186476594105189</c:v>
                </c:pt>
                <c:pt idx="654">
                  <c:v>7.6365487154629186</c:v>
                </c:pt>
                <c:pt idx="657">
                  <c:v>7.9663629313687494</c:v>
                </c:pt>
                <c:pt idx="658">
                  <c:v>7.8149253731343276</c:v>
                </c:pt>
                <c:pt idx="659">
                  <c:v>7.7870246512516728</c:v>
                </c:pt>
                <c:pt idx="660">
                  <c:v>7.7159633377888106</c:v>
                </c:pt>
                <c:pt idx="661">
                  <c:v>7.488065686461713</c:v>
                </c:pt>
                <c:pt idx="664">
                  <c:v>7.4819392545750691</c:v>
                </c:pt>
                <c:pt idx="665">
                  <c:v>7.4815242494226339</c:v>
                </c:pt>
                <c:pt idx="666">
                  <c:v>7.5155147414209784</c:v>
                </c:pt>
                <c:pt idx="667">
                  <c:v>7.3872340425531906</c:v>
                </c:pt>
                <c:pt idx="668">
                  <c:v>7.3530997304582222</c:v>
                </c:pt>
                <c:pt idx="671">
                  <c:v>7.3219847180578386</c:v>
                </c:pt>
                <c:pt idx="672">
                  <c:v>7.3735091631920877</c:v>
                </c:pt>
                <c:pt idx="673">
                  <c:v>7.4635214007782098</c:v>
                </c:pt>
                <c:pt idx="674">
                  <c:v>7.466912120918515</c:v>
                </c:pt>
                <c:pt idx="675">
                  <c:v>7.4123336206071064</c:v>
                </c:pt>
                <c:pt idx="678">
                  <c:v>7.3859260685406234</c:v>
                </c:pt>
                <c:pt idx="679">
                  <c:v>7.6662485526823616</c:v>
                </c:pt>
                <c:pt idx="680">
                  <c:v>7.7259876065065836</c:v>
                </c:pt>
                <c:pt idx="681">
                  <c:v>7.6080475448168361</c:v>
                </c:pt>
                <c:pt idx="682">
                  <c:v>7.5252416756176146</c:v>
                </c:pt>
                <c:pt idx="686">
                  <c:v>7.6400547891595734</c:v>
                </c:pt>
                <c:pt idx="687">
                  <c:v>7.3390725885345338</c:v>
                </c:pt>
                <c:pt idx="688">
                  <c:v>7.3344136711844428</c:v>
                </c:pt>
                <c:pt idx="689">
                  <c:v>7.2517640141121129</c:v>
                </c:pt>
                <c:pt idx="692">
                  <c:v>7.1406558672461484</c:v>
                </c:pt>
                <c:pt idx="693">
                  <c:v>7.1662574879701477</c:v>
                </c:pt>
                <c:pt idx="694">
                  <c:v>7.2439024390243913</c:v>
                </c:pt>
                <c:pt idx="695">
                  <c:v>7.0867562003725126</c:v>
                </c:pt>
                <c:pt idx="696">
                  <c:v>7.2866104685355806</c:v>
                </c:pt>
                <c:pt idx="699">
                  <c:v>7.3940469150404109</c:v>
                </c:pt>
                <c:pt idx="700">
                  <c:v>7.3375600384245931</c:v>
                </c:pt>
                <c:pt idx="701">
                  <c:v>7.333683808067291</c:v>
                </c:pt>
                <c:pt idx="702">
                  <c:v>7.5351938279836164</c:v>
                </c:pt>
                <c:pt idx="703">
                  <c:v>7.8622332317073162</c:v>
                </c:pt>
                <c:pt idx="706">
                  <c:v>8.1281547952888378</c:v>
                </c:pt>
                <c:pt idx="707">
                  <c:v>8.1824597722781593</c:v>
                </c:pt>
                <c:pt idx="708">
                  <c:v>8.2974629821748564</c:v>
                </c:pt>
                <c:pt idx="709">
                  <c:v>8.5250000000000004</c:v>
                </c:pt>
                <c:pt idx="710">
                  <c:v>8.1311950626519547</c:v>
                </c:pt>
                <c:pt idx="713">
                  <c:v>8.0254102203469291</c:v>
                </c:pt>
                <c:pt idx="714">
                  <c:v>8.3608266791921082</c:v>
                </c:pt>
                <c:pt idx="715">
                  <c:v>8.3657652634513529</c:v>
                </c:pt>
                <c:pt idx="716">
                  <c:v>8.500509683995924</c:v>
                </c:pt>
                <c:pt idx="717">
                  <c:v>8.540875232774674</c:v>
                </c:pt>
                <c:pt idx="720">
                  <c:v>8.6962167211583363</c:v>
                </c:pt>
                <c:pt idx="721">
                  <c:v>8.7973363136816616</c:v>
                </c:pt>
                <c:pt idx="722">
                  <c:v>8.9181664791901021</c:v>
                </c:pt>
                <c:pt idx="723">
                  <c:v>8.7509870276367732</c:v>
                </c:pt>
                <c:pt idx="724">
                  <c:v>8.6632605231086544</c:v>
                </c:pt>
                <c:pt idx="727">
                  <c:v>8.821472567042548</c:v>
                </c:pt>
                <c:pt idx="728">
                  <c:v>8.7460815047021949</c:v>
                </c:pt>
                <c:pt idx="729">
                  <c:v>8.9165161167633347</c:v>
                </c:pt>
                <c:pt idx="730">
                  <c:v>9.3056004564039174</c:v>
                </c:pt>
                <c:pt idx="731">
                  <c:v>9.494422049310959</c:v>
                </c:pt>
                <c:pt idx="734">
                  <c:v>9.4847256270035842</c:v>
                </c:pt>
                <c:pt idx="735">
                  <c:v>9.7641742770167443</c:v>
                </c:pt>
                <c:pt idx="736">
                  <c:v>10.13227259656858</c:v>
                </c:pt>
                <c:pt idx="737">
                  <c:v>9.6897244546498289</c:v>
                </c:pt>
                <c:pt idx="738">
                  <c:v>9.3652631578947378</c:v>
                </c:pt>
                <c:pt idx="741">
                  <c:v>9.2964415534723557</c:v>
                </c:pt>
                <c:pt idx="742">
                  <c:v>9.1595573630946756</c:v>
                </c:pt>
                <c:pt idx="743">
                  <c:v>8.7073400546499578</c:v>
                </c:pt>
                <c:pt idx="744">
                  <c:v>8.1875820671543806</c:v>
                </c:pt>
                <c:pt idx="745">
                  <c:v>7.8849466392061416</c:v>
                </c:pt>
                <c:pt idx="749">
                  <c:v>8.2627543776620911</c:v>
                </c:pt>
                <c:pt idx="750">
                  <c:v>8.5466880241213623</c:v>
                </c:pt>
                <c:pt idx="751">
                  <c:v>8.8533799093655592</c:v>
                </c:pt>
                <c:pt idx="752">
                  <c:v>9.2057034220532312</c:v>
                </c:pt>
                <c:pt idx="755">
                  <c:v>9.2322568168632753</c:v>
                </c:pt>
                <c:pt idx="756">
                  <c:v>8.7537154989384298</c:v>
                </c:pt>
                <c:pt idx="757">
                  <c:v>8.2873951200694389</c:v>
                </c:pt>
                <c:pt idx="758">
                  <c:v>8.1206131893559608</c:v>
                </c:pt>
                <c:pt idx="759">
                  <c:v>8.0354910070212568</c:v>
                </c:pt>
                <c:pt idx="762">
                  <c:v>8.1596194503171251</c:v>
                </c:pt>
                <c:pt idx="763">
                  <c:v>7.6485367731998473</c:v>
                </c:pt>
                <c:pt idx="764">
                  <c:v>7.4631268436578173</c:v>
                </c:pt>
                <c:pt idx="765">
                  <c:v>8.0100671140939621</c:v>
                </c:pt>
                <c:pt idx="766">
                  <c:v>8.2678503245513557</c:v>
                </c:pt>
                <c:pt idx="769">
                  <c:v>8.2188400230458978</c:v>
                </c:pt>
                <c:pt idx="770">
                  <c:v>8.1972717733473246</c:v>
                </c:pt>
                <c:pt idx="771">
                  <c:v>8.2966013443150644</c:v>
                </c:pt>
                <c:pt idx="772">
                  <c:v>7.3859353023909993</c:v>
                </c:pt>
                <c:pt idx="773">
                  <c:v>7.596849366144669</c:v>
                </c:pt>
                <c:pt idx="776">
                  <c:v>7.921354603974252</c:v>
                </c:pt>
                <c:pt idx="777">
                  <c:v>7.818173310874041</c:v>
                </c:pt>
                <c:pt idx="778">
                  <c:v>7.8763155443792492</c:v>
                </c:pt>
                <c:pt idx="779">
                  <c:v>7.9139714791686089</c:v>
                </c:pt>
                <c:pt idx="780">
                  <c:v>7.5194707703856629</c:v>
                </c:pt>
                <c:pt idx="783">
                  <c:v>8.1152290471263306</c:v>
                </c:pt>
                <c:pt idx="784">
                  <c:v>8.4706599175103126</c:v>
                </c:pt>
                <c:pt idx="785">
                  <c:v>8.8904249396919663</c:v>
                </c:pt>
                <c:pt idx="786">
                  <c:v>8.5582822085889578</c:v>
                </c:pt>
                <c:pt idx="787">
                  <c:v>8.3453859600699243</c:v>
                </c:pt>
                <c:pt idx="790">
                  <c:v>8.8481781376518231</c:v>
                </c:pt>
                <c:pt idx="791">
                  <c:v>9.1097245331854317</c:v>
                </c:pt>
                <c:pt idx="792">
                  <c:v>9.1760230119699351</c:v>
                </c:pt>
                <c:pt idx="793">
                  <c:v>9.4432712790589974</c:v>
                </c:pt>
                <c:pt idx="794">
                  <c:v>9.5092024539877293</c:v>
                </c:pt>
                <c:pt idx="797">
                  <c:v>9.5121220630908923</c:v>
                </c:pt>
                <c:pt idx="798">
                  <c:v>9.4927113702623931</c:v>
                </c:pt>
                <c:pt idx="799">
                  <c:v>9.7594768764215321</c:v>
                </c:pt>
                <c:pt idx="800">
                  <c:v>9.6142965635086384</c:v>
                </c:pt>
                <c:pt idx="801">
                  <c:v>9.0037309863197166</c:v>
                </c:pt>
                <c:pt idx="804">
                  <c:v>8.8056186152099887</c:v>
                </c:pt>
                <c:pt idx="805">
                  <c:v>9.1197297040068523</c:v>
                </c:pt>
                <c:pt idx="806">
                  <c:v>9.1661424077780964</c:v>
                </c:pt>
                <c:pt idx="807">
                  <c:v>8.9275514089870533</c:v>
                </c:pt>
                <c:pt idx="808">
                  <c:v>8.5839738662567271</c:v>
                </c:pt>
                <c:pt idx="811">
                  <c:v>8.4881307063911571</c:v>
                </c:pt>
                <c:pt idx="812">
                  <c:v>7.9819646968534146</c:v>
                </c:pt>
                <c:pt idx="813">
                  <c:v>7.8349355893097483</c:v>
                </c:pt>
                <c:pt idx="814">
                  <c:v>7.7991543340380547</c:v>
                </c:pt>
                <c:pt idx="815">
                  <c:v>7.1455180442374866</c:v>
                </c:pt>
                <c:pt idx="818">
                  <c:v>7.7131346471216382</c:v>
                </c:pt>
                <c:pt idx="819">
                  <c:v>7.3571013931888549</c:v>
                </c:pt>
                <c:pt idx="820">
                  <c:v>7.3389700230591863</c:v>
                </c:pt>
                <c:pt idx="821">
                  <c:v>7.2930635838150293</c:v>
                </c:pt>
                <c:pt idx="822">
                  <c:v>7.1656775950967999</c:v>
                </c:pt>
                <c:pt idx="825">
                  <c:v>6.7796527979827372</c:v>
                </c:pt>
                <c:pt idx="826">
                  <c:v>6.5786718371303916</c:v>
                </c:pt>
                <c:pt idx="827">
                  <c:v>6.5429270680371996</c:v>
                </c:pt>
                <c:pt idx="832">
                  <c:v>7.6138731765406371</c:v>
                </c:pt>
                <c:pt idx="833">
                  <c:v>7.4974744973754586</c:v>
                </c:pt>
                <c:pt idx="834">
                  <c:v>7.3329699732434834</c:v>
                </c:pt>
                <c:pt idx="835">
                  <c:v>7.3916674952769226</c:v>
                </c:pt>
                <c:pt idx="836">
                  <c:v>7.3545681477783331</c:v>
                </c:pt>
                <c:pt idx="839">
                  <c:v>7.3344136711844428</c:v>
                </c:pt>
                <c:pt idx="840">
                  <c:v>7.1936712569586874</c:v>
                </c:pt>
                <c:pt idx="841">
                  <c:v>7.4289761625635009</c:v>
                </c:pt>
                <c:pt idx="842">
                  <c:v>7.372972972972974</c:v>
                </c:pt>
                <c:pt idx="843">
                  <c:v>7.6330736613746186</c:v>
                </c:pt>
                <c:pt idx="846">
                  <c:v>7.9122235387045823</c:v>
                </c:pt>
                <c:pt idx="847">
                  <c:v>8.4587567244471025</c:v>
                </c:pt>
                <c:pt idx="848">
                  <c:v>8.6432491767288706</c:v>
                </c:pt>
                <c:pt idx="849">
                  <c:v>8.4695446481371981</c:v>
                </c:pt>
                <c:pt idx="850">
                  <c:v>8.5856042654028446</c:v>
                </c:pt>
                <c:pt idx="853">
                  <c:v>9.0181259904912832</c:v>
                </c:pt>
                <c:pt idx="854">
                  <c:v>8.7583300277667586</c:v>
                </c:pt>
                <c:pt idx="855">
                  <c:v>8.2931308318443513</c:v>
                </c:pt>
                <c:pt idx="856">
                  <c:v>8.1794033105362285</c:v>
                </c:pt>
                <c:pt idx="860">
                  <c:v>7.9411880797315959</c:v>
                </c:pt>
                <c:pt idx="861">
                  <c:v>7.8414114382000211</c:v>
                </c:pt>
                <c:pt idx="862">
                  <c:v>7.9223590150913417</c:v>
                </c:pt>
                <c:pt idx="863">
                  <c:v>7.8070873979693411</c:v>
                </c:pt>
                <c:pt idx="868">
                  <c:v>7.1475982532751097</c:v>
                </c:pt>
                <c:pt idx="869">
                  <c:v>7.1370563271604937</c:v>
                </c:pt>
                <c:pt idx="870">
                  <c:v>7.1561417019638061</c:v>
                </c:pt>
                <c:pt idx="871">
                  <c:v>7.2616686114352396</c:v>
                </c:pt>
                <c:pt idx="874">
                  <c:v>7.3340502492912316</c:v>
                </c:pt>
                <c:pt idx="875">
                  <c:v>7.4144890795631824</c:v>
                </c:pt>
                <c:pt idx="876">
                  <c:v>7.4432479627473809</c:v>
                </c:pt>
                <c:pt idx="877">
                  <c:v>7.599163098481899</c:v>
                </c:pt>
                <c:pt idx="878">
                  <c:v>7.6037163814180948</c:v>
                </c:pt>
                <c:pt idx="882">
                  <c:v>7.9396611512929747</c:v>
                </c:pt>
                <c:pt idx="883">
                  <c:v>8.0989609104403755</c:v>
                </c:pt>
                <c:pt idx="884">
                  <c:v>8.5511943701060584</c:v>
                </c:pt>
                <c:pt idx="885">
                  <c:v>8.6119639496880254</c:v>
                </c:pt>
                <c:pt idx="888">
                  <c:v>8.6720853695023443</c:v>
                </c:pt>
                <c:pt idx="889">
                  <c:v>9.0633493205435656</c:v>
                </c:pt>
                <c:pt idx="890">
                  <c:v>9.2916458728416007</c:v>
                </c:pt>
                <c:pt idx="891">
                  <c:v>9.4342421812349624</c:v>
                </c:pt>
                <c:pt idx="892">
                  <c:v>9.8338748984565392</c:v>
                </c:pt>
                <c:pt idx="895">
                  <c:v>9.3687059544479627</c:v>
                </c:pt>
                <c:pt idx="896">
                  <c:v>9.8682801235839346</c:v>
                </c:pt>
                <c:pt idx="897">
                  <c:v>10.21210250077184</c:v>
                </c:pt>
                <c:pt idx="898">
                  <c:v>9.9697373820270823</c:v>
                </c:pt>
                <c:pt idx="899">
                  <c:v>9.6388408744280643</c:v>
                </c:pt>
                <c:pt idx="902">
                  <c:v>9.8106890549810579</c:v>
                </c:pt>
                <c:pt idx="903">
                  <c:v>8.9528425729576906</c:v>
                </c:pt>
                <c:pt idx="904">
                  <c:v>8.9935574793638011</c:v>
                </c:pt>
                <c:pt idx="905">
                  <c:v>9.1573773814349408</c:v>
                </c:pt>
                <c:pt idx="906">
                  <c:v>9.2199775533108852</c:v>
                </c:pt>
                <c:pt idx="909">
                  <c:v>9.0200668896321066</c:v>
                </c:pt>
                <c:pt idx="910">
                  <c:v>9.1021681325424417</c:v>
                </c:pt>
                <c:pt idx="911">
                  <c:v>9.2171562627498975</c:v>
                </c:pt>
                <c:pt idx="912">
                  <c:v>9.1446718419195498</c:v>
                </c:pt>
                <c:pt idx="913">
                  <c:v>9.1675966318352451</c:v>
                </c:pt>
                <c:pt idx="917">
                  <c:v>8.676411893833567</c:v>
                </c:pt>
                <c:pt idx="918">
                  <c:v>8.4674215335717129</c:v>
                </c:pt>
                <c:pt idx="919">
                  <c:v>8.6817538896746829</c:v>
                </c:pt>
                <c:pt idx="920">
                  <c:v>8.7222052379496571</c:v>
                </c:pt>
                <c:pt idx="923">
                  <c:v>9.1980495902064519</c:v>
                </c:pt>
                <c:pt idx="924">
                  <c:v>9.3025530162651844</c:v>
                </c:pt>
                <c:pt idx="925">
                  <c:v>9.5594289852074077</c:v>
                </c:pt>
                <c:pt idx="926">
                  <c:v>9.817994858611824</c:v>
                </c:pt>
                <c:pt idx="927">
                  <c:v>9.602650377885908</c:v>
                </c:pt>
                <c:pt idx="930">
                  <c:v>9.763070539419088</c:v>
                </c:pt>
                <c:pt idx="931">
                  <c:v>9.8819972896903998</c:v>
                </c:pt>
                <c:pt idx="932">
                  <c:v>9.7908414544692448</c:v>
                </c:pt>
                <c:pt idx="933">
                  <c:v>9.5392054908485857</c:v>
                </c:pt>
                <c:pt idx="937">
                  <c:v>9.7919925895430229</c:v>
                </c:pt>
                <c:pt idx="938">
                  <c:v>10.03149688149688</c:v>
                </c:pt>
                <c:pt idx="939">
                  <c:v>9.7559863169897376</c:v>
                </c:pt>
                <c:pt idx="940">
                  <c:v>10.02214633136707</c:v>
                </c:pt>
                <c:pt idx="941">
                  <c:v>9.9070512820512828</c:v>
                </c:pt>
                <c:pt idx="944">
                  <c:v>9.5823983530622758</c:v>
                </c:pt>
                <c:pt idx="945">
                  <c:v>9.6313782084321211</c:v>
                </c:pt>
                <c:pt idx="946">
                  <c:v>9.8717067583046987</c:v>
                </c:pt>
                <c:pt idx="947">
                  <c:v>9.7468931234465614</c:v>
                </c:pt>
                <c:pt idx="948">
                  <c:v>9.8983015954709224</c:v>
                </c:pt>
                <c:pt idx="951">
                  <c:v>9.9013591433278414</c:v>
                </c:pt>
                <c:pt idx="952">
                  <c:v>10.392246294184719</c:v>
                </c:pt>
                <c:pt idx="953">
                  <c:v>10.40677257525083</c:v>
                </c:pt>
                <c:pt idx="954">
                  <c:v>10.099738356881209</c:v>
                </c:pt>
                <c:pt idx="955">
                  <c:v>10.28033078614048</c:v>
                </c:pt>
                <c:pt idx="958">
                  <c:v>10.411125052279379</c:v>
                </c:pt>
                <c:pt idx="959">
                  <c:v>10.260746487733281</c:v>
                </c:pt>
                <c:pt idx="960">
                  <c:v>10.082290912850199</c:v>
                </c:pt>
                <c:pt idx="961">
                  <c:v>10.55771428571428</c:v>
                </c:pt>
                <c:pt idx="962">
                  <c:v>10.660706817231279</c:v>
                </c:pt>
                <c:pt idx="965">
                  <c:v>10.560688216892601</c:v>
                </c:pt>
                <c:pt idx="966">
                  <c:v>10.59182822597457</c:v>
                </c:pt>
                <c:pt idx="967">
                  <c:v>10.8610066833751</c:v>
                </c:pt>
                <c:pt idx="968">
                  <c:v>10.90542099192618</c:v>
                </c:pt>
                <c:pt idx="969">
                  <c:v>11.1164570230608</c:v>
                </c:pt>
                <c:pt idx="972">
                  <c:v>11.149378460252789</c:v>
                </c:pt>
                <c:pt idx="973">
                  <c:v>11.20269558808045</c:v>
                </c:pt>
                <c:pt idx="974">
                  <c:v>11.24532290455554</c:v>
                </c:pt>
                <c:pt idx="975">
                  <c:v>11.165422354948801</c:v>
                </c:pt>
                <c:pt idx="980">
                  <c:v>11.657493012255429</c:v>
                </c:pt>
                <c:pt idx="981">
                  <c:v>11.573153486348311</c:v>
                </c:pt>
                <c:pt idx="982">
                  <c:v>11.387755102040821</c:v>
                </c:pt>
                <c:pt idx="983">
                  <c:v>11.598128783709409</c:v>
                </c:pt>
                <c:pt idx="987">
                  <c:v>11.97016235190873</c:v>
                </c:pt>
                <c:pt idx="988">
                  <c:v>12.1662739818243</c:v>
                </c:pt>
                <c:pt idx="989">
                  <c:v>11.777020230244769</c:v>
                </c:pt>
                <c:pt idx="990">
                  <c:v>11.80443009795191</c:v>
                </c:pt>
                <c:pt idx="993">
                  <c:v>11.88471849865952</c:v>
                </c:pt>
                <c:pt idx="994">
                  <c:v>12.344063265760751</c:v>
                </c:pt>
                <c:pt idx="995">
                  <c:v>11.98199187438234</c:v>
                </c:pt>
                <c:pt idx="996">
                  <c:v>12.65745126115211</c:v>
                </c:pt>
                <c:pt idx="997">
                  <c:v>12.652010189389751</c:v>
                </c:pt>
                <c:pt idx="1000">
                  <c:v>12.56335410517109</c:v>
                </c:pt>
                <c:pt idx="1001">
                  <c:v>12.977937120794261</c:v>
                </c:pt>
                <c:pt idx="1002">
                  <c:v>13.33882537547635</c:v>
                </c:pt>
                <c:pt idx="1003">
                  <c:v>14.224222768955491</c:v>
                </c:pt>
                <c:pt idx="1004">
                  <c:v>14.44687323943662</c:v>
                </c:pt>
                <c:pt idx="1007">
                  <c:v>14.966111111111109</c:v>
                </c:pt>
                <c:pt idx="1008">
                  <c:v>14.40950499396334</c:v>
                </c:pt>
                <c:pt idx="1009">
                  <c:v>14.767421411299191</c:v>
                </c:pt>
                <c:pt idx="1010">
                  <c:v>15.87106112905022</c:v>
                </c:pt>
                <c:pt idx="1011">
                  <c:v>16.000109373291039</c:v>
                </c:pt>
                <c:pt idx="1015">
                  <c:v>15.84944972753499</c:v>
                </c:pt>
                <c:pt idx="1016">
                  <c:v>16.567988820810491</c:v>
                </c:pt>
                <c:pt idx="1017">
                  <c:v>16.0449088960343</c:v>
                </c:pt>
                <c:pt idx="1018">
                  <c:v>15.345911277391769</c:v>
                </c:pt>
                <c:pt idx="1021">
                  <c:v>15.074419590798261</c:v>
                </c:pt>
                <c:pt idx="1022">
                  <c:v>16.106273062730629</c:v>
                </c:pt>
                <c:pt idx="1023">
                  <c:v>15.097655432279669</c:v>
                </c:pt>
                <c:pt idx="1024">
                  <c:v>13.96731485312371</c:v>
                </c:pt>
                <c:pt idx="1025">
                  <c:v>14.876080084299261</c:v>
                </c:pt>
                <c:pt idx="1028">
                  <c:v>15.10464994226934</c:v>
                </c:pt>
                <c:pt idx="1029">
                  <c:v>15.19430241051862</c:v>
                </c:pt>
                <c:pt idx="1030">
                  <c:v>14.72146118721461</c:v>
                </c:pt>
                <c:pt idx="1031">
                  <c:v>15.68227635447291</c:v>
                </c:pt>
                <c:pt idx="1032">
                  <c:v>15.86461055933089</c:v>
                </c:pt>
                <c:pt idx="1035">
                  <c:v>15.49356846473029</c:v>
                </c:pt>
                <c:pt idx="1036">
                  <c:v>14.37219542881107</c:v>
                </c:pt>
                <c:pt idx="1037">
                  <c:v>14.907497360084481</c:v>
                </c:pt>
                <c:pt idx="1038">
                  <c:v>16.09824561403509</c:v>
                </c:pt>
                <c:pt idx="1039">
                  <c:v>16.01211091044301</c:v>
                </c:pt>
                <c:pt idx="1042">
                  <c:v>15.97694864372253</c:v>
                </c:pt>
                <c:pt idx="1043">
                  <c:v>16.504095309009681</c:v>
                </c:pt>
                <c:pt idx="1044">
                  <c:v>16.08114710568243</c:v>
                </c:pt>
                <c:pt idx="1045">
                  <c:v>15.24884259259259</c:v>
                </c:pt>
                <c:pt idx="1046">
                  <c:v>15.5583926329008</c:v>
                </c:pt>
                <c:pt idx="1049">
                  <c:v>15.66164542294322</c:v>
                </c:pt>
                <c:pt idx="1051">
                  <c:v>15.1603229527105</c:v>
                </c:pt>
                <c:pt idx="1052">
                  <c:v>14.36617061412702</c:v>
                </c:pt>
                <c:pt idx="1053">
                  <c:v>14.383633871137819</c:v>
                </c:pt>
                <c:pt idx="1056">
                  <c:v>15.003570303475801</c:v>
                </c:pt>
                <c:pt idx="1057">
                  <c:v>14.925684895559989</c:v>
                </c:pt>
                <c:pt idx="1058">
                  <c:v>15.400463206653329</c:v>
                </c:pt>
                <c:pt idx="1059">
                  <c:v>14.88159161407637</c:v>
                </c:pt>
                <c:pt idx="1060">
                  <c:v>15.218000856164389</c:v>
                </c:pt>
                <c:pt idx="1063">
                  <c:v>15.05913173652695</c:v>
                </c:pt>
                <c:pt idx="1064">
                  <c:v>14.547097188067999</c:v>
                </c:pt>
                <c:pt idx="1065">
                  <c:v>15.059353298611111</c:v>
                </c:pt>
                <c:pt idx="1066">
                  <c:v>14.2761388286334</c:v>
                </c:pt>
                <c:pt idx="1067">
                  <c:v>14.13094093773363</c:v>
                </c:pt>
                <c:pt idx="1070">
                  <c:v>13.66630947278183</c:v>
                </c:pt>
                <c:pt idx="1071">
                  <c:v>13.15441020191286</c:v>
                </c:pt>
                <c:pt idx="1072">
                  <c:v>13.03716719914803</c:v>
                </c:pt>
                <c:pt idx="1073">
                  <c:v>13.61966130578336</c:v>
                </c:pt>
                <c:pt idx="1074">
                  <c:v>14.30023717119448</c:v>
                </c:pt>
                <c:pt idx="1077">
                  <c:v>13.83479389808504</c:v>
                </c:pt>
                <c:pt idx="1078">
                  <c:v>13.91386010362694</c:v>
                </c:pt>
                <c:pt idx="1079">
                  <c:v>15.10665062349595</c:v>
                </c:pt>
                <c:pt idx="1080">
                  <c:v>15.97729286663713</c:v>
                </c:pt>
                <c:pt idx="1081">
                  <c:v>16.047503045066989</c:v>
                </c:pt>
                <c:pt idx="1084">
                  <c:v>16.479414354909729</c:v>
                </c:pt>
                <c:pt idx="1085">
                  <c:v>16.8106554659003</c:v>
                </c:pt>
                <c:pt idx="1086">
                  <c:v>17.025298116571939</c:v>
                </c:pt>
                <c:pt idx="1087">
                  <c:v>16.72716199756394</c:v>
                </c:pt>
                <c:pt idx="1088">
                  <c:v>16.57950065703022</c:v>
                </c:pt>
                <c:pt idx="1091">
                  <c:v>16.72644545555432</c:v>
                </c:pt>
                <c:pt idx="1092">
                  <c:v>15.856986181180091</c:v>
                </c:pt>
                <c:pt idx="1093">
                  <c:v>15.937389770723099</c:v>
                </c:pt>
                <c:pt idx="1094">
                  <c:v>16.229212253829321</c:v>
                </c:pt>
                <c:pt idx="1095">
                  <c:v>16.364413279281251</c:v>
                </c:pt>
                <c:pt idx="1098">
                  <c:v>17.38446193062174</c:v>
                </c:pt>
                <c:pt idx="1099">
                  <c:v>18.24342398573339</c:v>
                </c:pt>
                <c:pt idx="1100">
                  <c:v>17.85680645884727</c:v>
                </c:pt>
                <c:pt idx="1101">
                  <c:v>17.140812250332889</c:v>
                </c:pt>
                <c:pt idx="1102">
                  <c:v>17.199312714776632</c:v>
                </c:pt>
                <c:pt idx="1105">
                  <c:v>17.491062506939048</c:v>
                </c:pt>
                <c:pt idx="1106">
                  <c:v>17.49693251533742</c:v>
                </c:pt>
                <c:pt idx="1107">
                  <c:v>17.645190257043438</c:v>
                </c:pt>
                <c:pt idx="1108">
                  <c:v>18.225465977992361</c:v>
                </c:pt>
                <c:pt idx="1109">
                  <c:v>18.003819366434509</c:v>
                </c:pt>
                <c:pt idx="1113">
                  <c:v>18.45836146747693</c:v>
                </c:pt>
                <c:pt idx="1114">
                  <c:v>18.910070310728059</c:v>
                </c:pt>
                <c:pt idx="1115">
                  <c:v>19.06235592438912</c:v>
                </c:pt>
                <c:pt idx="1116">
                  <c:v>18.504178591871781</c:v>
                </c:pt>
                <c:pt idx="1119">
                  <c:v>19.210709722383552</c:v>
                </c:pt>
                <c:pt idx="1120">
                  <c:v>19.635012769909451</c:v>
                </c:pt>
                <c:pt idx="1121">
                  <c:v>19.938294430321239</c:v>
                </c:pt>
                <c:pt idx="1122">
                  <c:v>20.00575175428505</c:v>
                </c:pt>
                <c:pt idx="1123">
                  <c:v>20.899361578641901</c:v>
                </c:pt>
                <c:pt idx="1126">
                  <c:v>20.23762608491673</c:v>
                </c:pt>
                <c:pt idx="1127">
                  <c:v>20.840885142255001</c:v>
                </c:pt>
                <c:pt idx="1128">
                  <c:v>21.081170363378959</c:v>
                </c:pt>
                <c:pt idx="1129">
                  <c:v>20.642421398404501</c:v>
                </c:pt>
                <c:pt idx="1130">
                  <c:v>19.792575928009001</c:v>
                </c:pt>
                <c:pt idx="1133">
                  <c:v>19.907867730900801</c:v>
                </c:pt>
                <c:pt idx="1134">
                  <c:v>20.560465912983901</c:v>
                </c:pt>
                <c:pt idx="1135">
                  <c:v>20.550050784335848</c:v>
                </c:pt>
                <c:pt idx="1136">
                  <c:v>20.076992753623191</c:v>
                </c:pt>
                <c:pt idx="1137">
                  <c:v>19.841414717626922</c:v>
                </c:pt>
                <c:pt idx="1140">
                  <c:v>20.3003862758464</c:v>
                </c:pt>
                <c:pt idx="1141">
                  <c:v>20.58530183727034</c:v>
                </c:pt>
                <c:pt idx="1142">
                  <c:v>20.38969072164949</c:v>
                </c:pt>
                <c:pt idx="1143">
                  <c:v>20.220919644889602</c:v>
                </c:pt>
                <c:pt idx="1144">
                  <c:v>19.74767321613237</c:v>
                </c:pt>
                <c:pt idx="1147">
                  <c:v>19.961932144910872</c:v>
                </c:pt>
                <c:pt idx="1148">
                  <c:v>20.17612659098727</c:v>
                </c:pt>
                <c:pt idx="1149">
                  <c:v>19.943807339449538</c:v>
                </c:pt>
                <c:pt idx="1150">
                  <c:v>21.844819611470861</c:v>
                </c:pt>
                <c:pt idx="1151">
                  <c:v>21.463196939840039</c:v>
                </c:pt>
                <c:pt idx="1154">
                  <c:v>21.395135706732461</c:v>
                </c:pt>
                <c:pt idx="1155">
                  <c:v>21.151953860640301</c:v>
                </c:pt>
                <c:pt idx="1156">
                  <c:v>21.44</c:v>
                </c:pt>
                <c:pt idx="1157">
                  <c:v>20.433242182855778</c:v>
                </c:pt>
                <c:pt idx="1158">
                  <c:v>19.527212494084239</c:v>
                </c:pt>
                <c:pt idx="1161">
                  <c:v>19.620627909752901</c:v>
                </c:pt>
                <c:pt idx="1162">
                  <c:v>19.680896732649661</c:v>
                </c:pt>
                <c:pt idx="1163">
                  <c:v>19.047068737209582</c:v>
                </c:pt>
                <c:pt idx="1164">
                  <c:v>19.05004847309743</c:v>
                </c:pt>
                <c:pt idx="1165">
                  <c:v>18.352715040845752</c:v>
                </c:pt>
                <c:pt idx="1168">
                  <c:v>18.332468757368549</c:v>
                </c:pt>
                <c:pt idx="1169">
                  <c:v>17.704288939051921</c:v>
                </c:pt>
                <c:pt idx="1170">
                  <c:v>17.54033200841711</c:v>
                </c:pt>
                <c:pt idx="1171">
                  <c:v>17.748091603053439</c:v>
                </c:pt>
                <c:pt idx="1172">
                  <c:v>18.1241695303551</c:v>
                </c:pt>
                <c:pt idx="1175">
                  <c:v>18.098534671743391</c:v>
                </c:pt>
                <c:pt idx="1176">
                  <c:v>18.584837545126351</c:v>
                </c:pt>
                <c:pt idx="1177">
                  <c:v>19.601822642832111</c:v>
                </c:pt>
                <c:pt idx="1178">
                  <c:v>21.344977142187311</c:v>
                </c:pt>
                <c:pt idx="1179">
                  <c:v>20.602329067220111</c:v>
                </c:pt>
                <c:pt idx="1182">
                  <c:v>22.11357308584687</c:v>
                </c:pt>
                <c:pt idx="1183">
                  <c:v>23.082954677851571</c:v>
                </c:pt>
                <c:pt idx="1184">
                  <c:v>23.603420195439739</c:v>
                </c:pt>
                <c:pt idx="1185">
                  <c:v>23.637997432605911</c:v>
                </c:pt>
                <c:pt idx="1186">
                  <c:v>22.45366139425893</c:v>
                </c:pt>
                <c:pt idx="1189">
                  <c:v>25.028628652214891</c:v>
                </c:pt>
                <c:pt idx="1190">
                  <c:v>25.55286759499646</c:v>
                </c:pt>
                <c:pt idx="1191">
                  <c:v>25.487009135128719</c:v>
                </c:pt>
                <c:pt idx="1196">
                  <c:v>25.313347608850819</c:v>
                </c:pt>
                <c:pt idx="1197">
                  <c:v>23.500759257096139</c:v>
                </c:pt>
                <c:pt idx="1198">
                  <c:v>23.377225433526011</c:v>
                </c:pt>
                <c:pt idx="1199">
                  <c:v>24.777867342238601</c:v>
                </c:pt>
                <c:pt idx="1200">
                  <c:v>25.492043503148249</c:v>
                </c:pt>
                <c:pt idx="1203">
                  <c:v>28.365626403233051</c:v>
                </c:pt>
                <c:pt idx="1204">
                  <c:v>31.080930760499431</c:v>
                </c:pt>
                <c:pt idx="1205">
                  <c:v>33.798708654281832</c:v>
                </c:pt>
                <c:pt idx="1206">
                  <c:v>32.334563345633462</c:v>
                </c:pt>
                <c:pt idx="1207">
                  <c:v>31.167284991568302</c:v>
                </c:pt>
                <c:pt idx="1210">
                  <c:v>38.577464788732399</c:v>
                </c:pt>
                <c:pt idx="1211">
                  <c:v>33.31564563880665</c:v>
                </c:pt>
                <c:pt idx="1212">
                  <c:v>30.40466392318244</c:v>
                </c:pt>
                <c:pt idx="1213">
                  <c:v>28.857110532865711</c:v>
                </c:pt>
                <c:pt idx="1214">
                  <c:v>30.47896260017809</c:v>
                </c:pt>
                <c:pt idx="1217">
                  <c:v>35.294222618782072</c:v>
                </c:pt>
                <c:pt idx="1218">
                  <c:v>34.892845108390418</c:v>
                </c:pt>
                <c:pt idx="1219">
                  <c:v>37.453913235456447</c:v>
                </c:pt>
                <c:pt idx="1220">
                  <c:v>39.110977476492458</c:v>
                </c:pt>
                <c:pt idx="1221">
                  <c:v>38.676190476190477</c:v>
                </c:pt>
                <c:pt idx="1226">
                  <c:v>35.088936627282493</c:v>
                </c:pt>
                <c:pt idx="1227">
                  <c:v>33.861281637048997</c:v>
                </c:pt>
                <c:pt idx="1228">
                  <c:v>38.406018269747449</c:v>
                </c:pt>
                <c:pt idx="1232">
                  <c:v>36.07948636315399</c:v>
                </c:pt>
                <c:pt idx="1233">
                  <c:v>34.74407135362015</c:v>
                </c:pt>
                <c:pt idx="1234">
                  <c:v>34.071156692746882</c:v>
                </c:pt>
                <c:pt idx="1235">
                  <c:v>35.832687270822419</c:v>
                </c:pt>
                <c:pt idx="1238">
                  <c:v>37.019163946509423</c:v>
                </c:pt>
                <c:pt idx="1239">
                  <c:v>36.091373258164033</c:v>
                </c:pt>
                <c:pt idx="1240">
                  <c:v>35.904271143221422</c:v>
                </c:pt>
                <c:pt idx="1241">
                  <c:v>32.048199096923227</c:v>
                </c:pt>
                <c:pt idx="1242">
                  <c:v>31.259821896280769</c:v>
                </c:pt>
                <c:pt idx="1246">
                  <c:v>29.563960900977481</c:v>
                </c:pt>
                <c:pt idx="1247">
                  <c:v>28.489250744997872</c:v>
                </c:pt>
                <c:pt idx="1248">
                  <c:v>25.709166312207572</c:v>
                </c:pt>
                <c:pt idx="1249">
                  <c:v>27.606489361702131</c:v>
                </c:pt>
                <c:pt idx="1252">
                  <c:v>28.26372443487621</c:v>
                </c:pt>
                <c:pt idx="1253">
                  <c:v>25.447220155203571</c:v>
                </c:pt>
                <c:pt idx="1254">
                  <c:v>24.986120077469341</c:v>
                </c:pt>
                <c:pt idx="1255">
                  <c:v>25.390443909905969</c:v>
                </c:pt>
                <c:pt idx="1256">
                  <c:v>25.866926744690069</c:v>
                </c:pt>
                <c:pt idx="1259">
                  <c:v>25.075165887088001</c:v>
                </c:pt>
                <c:pt idx="1260">
                  <c:v>22.09807545938893</c:v>
                </c:pt>
                <c:pt idx="1261">
                  <c:v>21.392768750672548</c:v>
                </c:pt>
                <c:pt idx="1262">
                  <c:v>21.099510950457159</c:v>
                </c:pt>
                <c:pt idx="1263">
                  <c:v>24.50473051982566</c:v>
                </c:pt>
                <c:pt idx="1266">
                  <c:v>22.250928381962868</c:v>
                </c:pt>
                <c:pt idx="1267">
                  <c:v>20.44829435743403</c:v>
                </c:pt>
                <c:pt idx="1268">
                  <c:v>20.734262734584451</c:v>
                </c:pt>
                <c:pt idx="1269">
                  <c:v>23.07852494577007</c:v>
                </c:pt>
                <c:pt idx="1270">
                  <c:v>23.06101658177089</c:v>
                </c:pt>
                <c:pt idx="1273">
                  <c:v>21.07385874246339</c:v>
                </c:pt>
                <c:pt idx="1274">
                  <c:v>20.515148247978441</c:v>
                </c:pt>
                <c:pt idx="1275">
                  <c:v>21.88374373501852</c:v>
                </c:pt>
                <c:pt idx="1276">
                  <c:v>20.069856985698571</c:v>
                </c:pt>
                <c:pt idx="1277">
                  <c:v>20.842422912323059</c:v>
                </c:pt>
                <c:pt idx="1281">
                  <c:v>19.43737596471885</c:v>
                </c:pt>
                <c:pt idx="1282">
                  <c:v>19.387710474524379</c:v>
                </c:pt>
                <c:pt idx="1283">
                  <c:v>19.241497349823319</c:v>
                </c:pt>
                <c:pt idx="1284">
                  <c:v>18.998786407766989</c:v>
                </c:pt>
                <c:pt idx="1287">
                  <c:v>18.98813838550247</c:v>
                </c:pt>
                <c:pt idx="1288">
                  <c:v>18.86794717887155</c:v>
                </c:pt>
                <c:pt idx="1289">
                  <c:v>19.358239619377159</c:v>
                </c:pt>
                <c:pt idx="1290">
                  <c:v>19.314381270903009</c:v>
                </c:pt>
                <c:pt idx="1291">
                  <c:v>18.42849514044644</c:v>
                </c:pt>
                <c:pt idx="1294">
                  <c:v>19.496184846856529</c:v>
                </c:pt>
                <c:pt idx="1295">
                  <c:v>19.36706541653195</c:v>
                </c:pt>
                <c:pt idx="1296">
                  <c:v>19.125604383797139</c:v>
                </c:pt>
                <c:pt idx="1297">
                  <c:v>19.225193298969071</c:v>
                </c:pt>
                <c:pt idx="1298">
                  <c:v>18.69541519717858</c:v>
                </c:pt>
                <c:pt idx="1301">
                  <c:v>18.31514236410699</c:v>
                </c:pt>
                <c:pt idx="1302">
                  <c:v>18.82503803520974</c:v>
                </c:pt>
                <c:pt idx="1303">
                  <c:v>18.53180135046831</c:v>
                </c:pt>
                <c:pt idx="1304">
                  <c:v>19.82645631067961</c:v>
                </c:pt>
                <c:pt idx="1305">
                  <c:v>20.085727059349502</c:v>
                </c:pt>
                <c:pt idx="1308">
                  <c:v>19.97632281013783</c:v>
                </c:pt>
                <c:pt idx="1309">
                  <c:v>19.923170731707319</c:v>
                </c:pt>
                <c:pt idx="1310">
                  <c:v>19.572413793103451</c:v>
                </c:pt>
                <c:pt idx="1311">
                  <c:v>19.794802564967942</c:v>
                </c:pt>
                <c:pt idx="1312">
                  <c:v>19.72158708809684</c:v>
                </c:pt>
                <c:pt idx="1315">
                  <c:v>19.960044767767211</c:v>
                </c:pt>
                <c:pt idx="1316">
                  <c:v>20.836349419124218</c:v>
                </c:pt>
                <c:pt idx="1317">
                  <c:v>21.5530474040632</c:v>
                </c:pt>
                <c:pt idx="1318">
                  <c:v>20.483144796380088</c:v>
                </c:pt>
                <c:pt idx="1319">
                  <c:v>20.65613677536231</c:v>
                </c:pt>
                <c:pt idx="1322">
                  <c:v>20.408686730506151</c:v>
                </c:pt>
                <c:pt idx="1323">
                  <c:v>20.240248728094969</c:v>
                </c:pt>
                <c:pt idx="1324">
                  <c:v>19.783436669619132</c:v>
                </c:pt>
                <c:pt idx="1325">
                  <c:v>19.923170731707319</c:v>
                </c:pt>
                <c:pt idx="1326">
                  <c:v>20.330313199105149</c:v>
                </c:pt>
                <c:pt idx="1329">
                  <c:v>20.608227988467512</c:v>
                </c:pt>
                <c:pt idx="1330">
                  <c:v>21.15762996087199</c:v>
                </c:pt>
                <c:pt idx="1331">
                  <c:v>21.023190045248871</c:v>
                </c:pt>
                <c:pt idx="1332">
                  <c:v>20.500847553395861</c:v>
                </c:pt>
                <c:pt idx="1337">
                  <c:v>20.791263792515071</c:v>
                </c:pt>
                <c:pt idx="1338">
                  <c:v>20.006265664160399</c:v>
                </c:pt>
                <c:pt idx="1339">
                  <c:v>19.54752464030814</c:v>
                </c:pt>
                <c:pt idx="1340">
                  <c:v>18.967627099788629</c:v>
                </c:pt>
                <c:pt idx="1343">
                  <c:v>19.281159742279499</c:v>
                </c:pt>
                <c:pt idx="1344">
                  <c:v>19.495486459378139</c:v>
                </c:pt>
                <c:pt idx="1345">
                  <c:v>18.98044037107411</c:v>
                </c:pt>
                <c:pt idx="1346">
                  <c:v>18.614445800510371</c:v>
                </c:pt>
                <c:pt idx="1347">
                  <c:v>18.25368502715283</c:v>
                </c:pt>
                <c:pt idx="1350">
                  <c:v>18.17181162685895</c:v>
                </c:pt>
                <c:pt idx="1352">
                  <c:v>17.381160884697429</c:v>
                </c:pt>
                <c:pt idx="1353">
                  <c:v>17.08255644164888</c:v>
                </c:pt>
                <c:pt idx="1354">
                  <c:v>17.16634970354626</c:v>
                </c:pt>
                <c:pt idx="1357">
                  <c:v>16.55488283439848</c:v>
                </c:pt>
                <c:pt idx="1358">
                  <c:v>16.23076923076923</c:v>
                </c:pt>
                <c:pt idx="1359">
                  <c:v>16.032060722782369</c:v>
                </c:pt>
                <c:pt idx="1360">
                  <c:v>16.06745762711865</c:v>
                </c:pt>
                <c:pt idx="1361">
                  <c:v>16.519434628975262</c:v>
                </c:pt>
                <c:pt idx="1364">
                  <c:v>16.689308176100631</c:v>
                </c:pt>
                <c:pt idx="1365">
                  <c:v>17.345574817518251</c:v>
                </c:pt>
                <c:pt idx="1366">
                  <c:v>17.21598369934344</c:v>
                </c:pt>
                <c:pt idx="1367">
                  <c:v>16.24730572887124</c:v>
                </c:pt>
                <c:pt idx="1368">
                  <c:v>16.123390680186851</c:v>
                </c:pt>
                <c:pt idx="1371">
                  <c:v>16.126799177518841</c:v>
                </c:pt>
                <c:pt idx="1372">
                  <c:v>15.86229130685089</c:v>
                </c:pt>
                <c:pt idx="1373">
                  <c:v>16.3251019219569</c:v>
                </c:pt>
                <c:pt idx="1374">
                  <c:v>16.328684332868431</c:v>
                </c:pt>
                <c:pt idx="1375">
                  <c:v>15.202304737516011</c:v>
                </c:pt>
                <c:pt idx="1379">
                  <c:v>15.39125350795136</c:v>
                </c:pt>
                <c:pt idx="1380">
                  <c:v>14.583547557840619</c:v>
                </c:pt>
                <c:pt idx="1381">
                  <c:v>14.999174528301889</c:v>
                </c:pt>
                <c:pt idx="1382">
                  <c:v>14.882047652748289</c:v>
                </c:pt>
                <c:pt idx="1385">
                  <c:v>15.9424409726301</c:v>
                </c:pt>
                <c:pt idx="1386">
                  <c:v>15.831423508564679</c:v>
                </c:pt>
                <c:pt idx="1387">
                  <c:v>15.00831089781107</c:v>
                </c:pt>
                <c:pt idx="1388">
                  <c:v>14.822584455468929</c:v>
                </c:pt>
                <c:pt idx="1389">
                  <c:v>14.577468115257441</c:v>
                </c:pt>
                <c:pt idx="1392">
                  <c:v>15.697080291970799</c:v>
                </c:pt>
                <c:pt idx="1393">
                  <c:v>16.297498229879629</c:v>
                </c:pt>
                <c:pt idx="1394">
                  <c:v>16.487122453757902</c:v>
                </c:pt>
                <c:pt idx="1395">
                  <c:v>15.740932642487049</c:v>
                </c:pt>
                <c:pt idx="1396">
                  <c:v>15.195797737243129</c:v>
                </c:pt>
                <c:pt idx="1399">
                  <c:v>15.537932641883231</c:v>
                </c:pt>
                <c:pt idx="1400">
                  <c:v>15.76970687843046</c:v>
                </c:pt>
                <c:pt idx="1401">
                  <c:v>15.341595207329959</c:v>
                </c:pt>
                <c:pt idx="1402">
                  <c:v>14.713400374181481</c:v>
                </c:pt>
                <c:pt idx="1403">
                  <c:v>14.71482176360225</c:v>
                </c:pt>
                <c:pt idx="1406">
                  <c:v>14.104333681886841</c:v>
                </c:pt>
                <c:pt idx="1407">
                  <c:v>13.70177679711996</c:v>
                </c:pt>
                <c:pt idx="1408">
                  <c:v>13.407446068197631</c:v>
                </c:pt>
                <c:pt idx="1409">
                  <c:v>12.821055105158029</c:v>
                </c:pt>
                <c:pt idx="1410">
                  <c:v>11.70176886792453</c:v>
                </c:pt>
                <c:pt idx="1413">
                  <c:v>11.77670017740982</c:v>
                </c:pt>
                <c:pt idx="1414">
                  <c:v>12.039543368247619</c:v>
                </c:pt>
                <c:pt idx="1416">
                  <c:v>12.511161244360011</c:v>
                </c:pt>
                <c:pt idx="1417">
                  <c:v>12.16114026717557</c:v>
                </c:pt>
                <c:pt idx="1420">
                  <c:v>12.496749024707411</c:v>
                </c:pt>
                <c:pt idx="1421">
                  <c:v>12.77004095962551</c:v>
                </c:pt>
                <c:pt idx="1422">
                  <c:v>12.71176402276158</c:v>
                </c:pt>
                <c:pt idx="1423">
                  <c:v>13.139962520496599</c:v>
                </c:pt>
                <c:pt idx="1424">
                  <c:v>12.57934184330718</c:v>
                </c:pt>
                <c:pt idx="1427">
                  <c:v>12.23674705813818</c:v>
                </c:pt>
                <c:pt idx="1428">
                  <c:v>12.57327383748239</c:v>
                </c:pt>
                <c:pt idx="1429">
                  <c:v>12.446697566628041</c:v>
                </c:pt>
                <c:pt idx="1430">
                  <c:v>11.766708701134929</c:v>
                </c:pt>
                <c:pt idx="1431">
                  <c:v>11.54022333637192</c:v>
                </c:pt>
                <c:pt idx="1434">
                  <c:v>11.869755647763951</c:v>
                </c:pt>
                <c:pt idx="1435">
                  <c:v>11.74781809830041</c:v>
                </c:pt>
                <c:pt idx="1436">
                  <c:v>11.866939611054249</c:v>
                </c:pt>
                <c:pt idx="1437">
                  <c:v>12.68439068918302</c:v>
                </c:pt>
                <c:pt idx="1438">
                  <c:v>11.900775547445249</c:v>
                </c:pt>
                <c:pt idx="1441">
                  <c:v>12.78116786652954</c:v>
                </c:pt>
                <c:pt idx="1442">
                  <c:v>12.892175899486009</c:v>
                </c:pt>
                <c:pt idx="1443">
                  <c:v>12.64681864579789</c:v>
                </c:pt>
                <c:pt idx="1444">
                  <c:v>12.22291761492945</c:v>
                </c:pt>
                <c:pt idx="1445">
                  <c:v>11.84942084942085</c:v>
                </c:pt>
                <c:pt idx="1448">
                  <c:v>11.88949460533787</c:v>
                </c:pt>
                <c:pt idx="1449">
                  <c:v>12.289689781021901</c:v>
                </c:pt>
                <c:pt idx="1450">
                  <c:v>12.102133972383889</c:v>
                </c:pt>
                <c:pt idx="1451">
                  <c:v>11.940585112391281</c:v>
                </c:pt>
                <c:pt idx="1452">
                  <c:v>11.409914950760969</c:v>
                </c:pt>
                <c:pt idx="1455">
                  <c:v>11.378044711378051</c:v>
                </c:pt>
                <c:pt idx="1456">
                  <c:v>11.59734611953613</c:v>
                </c:pt>
                <c:pt idx="1457">
                  <c:v>11.785714285714279</c:v>
                </c:pt>
                <c:pt idx="1458">
                  <c:v>12.90310586176728</c:v>
                </c:pt>
                <c:pt idx="1459">
                  <c:v>12.090610636900861</c:v>
                </c:pt>
                <c:pt idx="1462">
                  <c:v>11.815171056946109</c:v>
                </c:pt>
                <c:pt idx="1463">
                  <c:v>11.879710780017531</c:v>
                </c:pt>
                <c:pt idx="1464">
                  <c:v>11.84027777777778</c:v>
                </c:pt>
                <c:pt idx="1465">
                  <c:v>10.740452151009659</c:v>
                </c:pt>
                <c:pt idx="1466">
                  <c:v>10.370772946859899</c:v>
                </c:pt>
                <c:pt idx="1469">
                  <c:v>9.7910891089108905</c:v>
                </c:pt>
                <c:pt idx="1470">
                  <c:v>9.6922141119221425</c:v>
                </c:pt>
                <c:pt idx="1471">
                  <c:v>9.1960096470072354</c:v>
                </c:pt>
                <c:pt idx="1472">
                  <c:v>9.2608026388125353</c:v>
                </c:pt>
                <c:pt idx="1473">
                  <c:v>8.0055689015068801</c:v>
                </c:pt>
                <c:pt idx="1477">
                  <c:v>8.4774804905239698</c:v>
                </c:pt>
                <c:pt idx="1478">
                  <c:v>8.9746935102913064</c:v>
                </c:pt>
                <c:pt idx="1479">
                  <c:v>9.3577639751552795</c:v>
                </c:pt>
                <c:pt idx="1480">
                  <c:v>8.989722966934762</c:v>
                </c:pt>
                <c:pt idx="1483">
                  <c:v>8.9707085221620417</c:v>
                </c:pt>
                <c:pt idx="1484">
                  <c:v>9.0537706381079861</c:v>
                </c:pt>
                <c:pt idx="1485">
                  <c:v>9.1917808219178081</c:v>
                </c:pt>
                <c:pt idx="1486">
                  <c:v>8.9954746136865342</c:v>
                </c:pt>
                <c:pt idx="1487">
                  <c:v>8.9143074086126486</c:v>
                </c:pt>
                <c:pt idx="1490">
                  <c:v>8.6822742474916375</c:v>
                </c:pt>
                <c:pt idx="1491">
                  <c:v>8.0313310285220396</c:v>
                </c:pt>
                <c:pt idx="1492">
                  <c:v>7.8454309786130914</c:v>
                </c:pt>
                <c:pt idx="1493">
                  <c:v>7.5867804298520367</c:v>
                </c:pt>
                <c:pt idx="1494">
                  <c:v>7.5613043478260877</c:v>
                </c:pt>
                <c:pt idx="1497">
                  <c:v>7.4049541684853768</c:v>
                </c:pt>
                <c:pt idx="1498">
                  <c:v>7.2094594594594597</c:v>
                </c:pt>
                <c:pt idx="1499">
                  <c:v>6.9538995552662968</c:v>
                </c:pt>
                <c:pt idx="1500">
                  <c:v>7.0385659967409007</c:v>
                </c:pt>
                <c:pt idx="1501">
                  <c:v>6.7221552951483963</c:v>
                </c:pt>
                <c:pt idx="1504">
                  <c:v>6.5023561643835608</c:v>
                </c:pt>
                <c:pt idx="1505">
                  <c:v>6.7910545217107412</c:v>
                </c:pt>
                <c:pt idx="1506">
                  <c:v>7.294711695080899</c:v>
                </c:pt>
                <c:pt idx="1507">
                  <c:v>7.9667653833497853</c:v>
                </c:pt>
                <c:pt idx="1508">
                  <c:v>7.8429256594724217</c:v>
                </c:pt>
                <c:pt idx="1511">
                  <c:v>7.4757976991534631</c:v>
                </c:pt>
                <c:pt idx="1512">
                  <c:v>7.8267159795496566</c:v>
                </c:pt>
                <c:pt idx="1513">
                  <c:v>8.2861208406304723</c:v>
                </c:pt>
                <c:pt idx="1514">
                  <c:v>9.068748620613551</c:v>
                </c:pt>
                <c:pt idx="1515">
                  <c:v>8.6004424778761077</c:v>
                </c:pt>
                <c:pt idx="1518">
                  <c:v>8.4715840386940737</c:v>
                </c:pt>
                <c:pt idx="1519">
                  <c:v>9.455479452054794</c:v>
                </c:pt>
                <c:pt idx="1520">
                  <c:v>9.8648858346264685</c:v>
                </c:pt>
                <c:pt idx="1521">
                  <c:v>9.0293596277420782</c:v>
                </c:pt>
                <c:pt idx="1522">
                  <c:v>8.7435897435897427</c:v>
                </c:pt>
                <c:pt idx="1525">
                  <c:v>9.9231798416768875</c:v>
                </c:pt>
                <c:pt idx="1526">
                  <c:v>10.8205243614268</c:v>
                </c:pt>
                <c:pt idx="1527">
                  <c:v>10.210496803857801</c:v>
                </c:pt>
                <c:pt idx="1528">
                  <c:v>12.08403644954438</c:v>
                </c:pt>
                <c:pt idx="1529">
                  <c:v>11.709796880260351</c:v>
                </c:pt>
                <c:pt idx="1532">
                  <c:v>12.15558023320378</c:v>
                </c:pt>
                <c:pt idx="1533">
                  <c:v>11.700242718446599</c:v>
                </c:pt>
                <c:pt idx="1534">
                  <c:v>11.57785888077859</c:v>
                </c:pt>
                <c:pt idx="1535">
                  <c:v>11.207980652962521</c:v>
                </c:pt>
                <c:pt idx="1536">
                  <c:v>11.032795936395759</c:v>
                </c:pt>
                <c:pt idx="1539">
                  <c:v>10.92143733958264</c:v>
                </c:pt>
                <c:pt idx="1540">
                  <c:v>10.35063050998772</c:v>
                </c:pt>
                <c:pt idx="1541">
                  <c:v>10.32760150876414</c:v>
                </c:pt>
                <c:pt idx="1542">
                  <c:v>10.185911725367809</c:v>
                </c:pt>
                <c:pt idx="1543">
                  <c:v>9.9665173572228447</c:v>
                </c:pt>
                <c:pt idx="1546">
                  <c:v>9.3670815113802011</c:v>
                </c:pt>
                <c:pt idx="1547">
                  <c:v>9.1786926034833733</c:v>
                </c:pt>
                <c:pt idx="1548">
                  <c:v>8.8707258889015108</c:v>
                </c:pt>
                <c:pt idx="1549">
                  <c:v>7.6894050991501413</c:v>
                </c:pt>
                <c:pt idx="1550">
                  <c:v>6.5154324477105714</c:v>
                </c:pt>
                <c:pt idx="1553">
                  <c:v>8.0664164676447179</c:v>
                </c:pt>
                <c:pt idx="1554">
                  <c:v>9.854374433363553</c:v>
                </c:pt>
                <c:pt idx="1555">
                  <c:v>7.4088272096462306</c:v>
                </c:pt>
                <c:pt idx="1560">
                  <c:v>6.9220911771376734</c:v>
                </c:pt>
                <c:pt idx="1561">
                  <c:v>7.2561447428311334</c:v>
                </c:pt>
                <c:pt idx="1562">
                  <c:v>8.8812139055599584</c:v>
                </c:pt>
                <c:pt idx="1563">
                  <c:v>8.4031731742995373</c:v>
                </c:pt>
                <c:pt idx="1564">
                  <c:v>7.0131490222521924</c:v>
                </c:pt>
                <c:pt idx="1567">
                  <c:v>8.0235294117647058</c:v>
                </c:pt>
                <c:pt idx="1568">
                  <c:v>7.661199730397664</c:v>
                </c:pt>
                <c:pt idx="1569">
                  <c:v>7.2260343087790107</c:v>
                </c:pt>
                <c:pt idx="1570">
                  <c:v>6.9435257059286757</c:v>
                </c:pt>
                <c:pt idx="1571">
                  <c:v>8.0744024239703727</c:v>
                </c:pt>
                <c:pt idx="1574">
                  <c:v>8.7850847457627133</c:v>
                </c:pt>
                <c:pt idx="1575">
                  <c:v>9.8762909744050287</c:v>
                </c:pt>
                <c:pt idx="1576">
                  <c:v>9.8049899306332531</c:v>
                </c:pt>
                <c:pt idx="1577">
                  <c:v>9.1186629526462379</c:v>
                </c:pt>
                <c:pt idx="1578">
                  <c:v>9.0771960958296365</c:v>
                </c:pt>
                <c:pt idx="1581">
                  <c:v>9.0440932699745815</c:v>
                </c:pt>
                <c:pt idx="1582">
                  <c:v>9.0812250332889484</c:v>
                </c:pt>
                <c:pt idx="1583">
                  <c:v>9.1105421351441613</c:v>
                </c:pt>
                <c:pt idx="1584">
                  <c:v>9.1206954195921082</c:v>
                </c:pt>
                <c:pt idx="1585">
                  <c:v>9.1512915129151278</c:v>
                </c:pt>
                <c:pt idx="1591">
                  <c:v>9.2757565453927224</c:v>
                </c:pt>
                <c:pt idx="1592">
                  <c:v>9.2862816294110964</c:v>
                </c:pt>
                <c:pt idx="1597">
                  <c:v>9.6210444788670042</c:v>
                </c:pt>
                <c:pt idx="1598">
                  <c:v>9.7363877822045151</c:v>
                </c:pt>
                <c:pt idx="1599">
                  <c:v>9.8255528255528262</c:v>
                </c:pt>
                <c:pt idx="1602">
                  <c:v>9.8796181920269497</c:v>
                </c:pt>
                <c:pt idx="1603">
                  <c:v>9.1479402851049514</c:v>
                </c:pt>
                <c:pt idx="1604">
                  <c:v>8.8298397040690517</c:v>
                </c:pt>
                <c:pt idx="1605">
                  <c:v>8.8800089796834669</c:v>
                </c:pt>
                <c:pt idx="1606">
                  <c:v>8.870052696490637</c:v>
                </c:pt>
                <c:pt idx="1609">
                  <c:v>8.8621037302565249</c:v>
                </c:pt>
                <c:pt idx="1610">
                  <c:v>8.8670701636404399</c:v>
                </c:pt>
                <c:pt idx="1611">
                  <c:v>9.2047181581036632</c:v>
                </c:pt>
                <c:pt idx="1612">
                  <c:v>9.2799637147068825</c:v>
                </c:pt>
                <c:pt idx="1613">
                  <c:v>8.8249716231555055</c:v>
                </c:pt>
                <c:pt idx="1617">
                  <c:v>8.8049830124575337</c:v>
                </c:pt>
                <c:pt idx="1618">
                  <c:v>8.779132791327914</c:v>
                </c:pt>
                <c:pt idx="1619">
                  <c:v>8.2848180677540775</c:v>
                </c:pt>
                <c:pt idx="1620">
                  <c:v>7.9906498903382186</c:v>
                </c:pt>
                <c:pt idx="1623">
                  <c:v>8.0698297971555135</c:v>
                </c:pt>
                <c:pt idx="1624">
                  <c:v>8.0267857142857135</c:v>
                </c:pt>
                <c:pt idx="1625">
                  <c:v>8.9965285813469116</c:v>
                </c:pt>
                <c:pt idx="1626">
                  <c:v>9.0017367141368538</c:v>
                </c:pt>
                <c:pt idx="1627">
                  <c:v>9.0069508804448581</c:v>
                </c:pt>
                <c:pt idx="1630">
                  <c:v>8.9944470152707083</c:v>
                </c:pt>
                <c:pt idx="1631">
                  <c:v>8.9540481400437635</c:v>
                </c:pt>
                <c:pt idx="1632">
                  <c:v>8.4226685133887358</c:v>
                </c:pt>
                <c:pt idx="1633">
                  <c:v>8.5407433056325015</c:v>
                </c:pt>
                <c:pt idx="1634">
                  <c:v>8.6225400457665913</c:v>
                </c:pt>
                <c:pt idx="1637">
                  <c:v>8.6083693427336829</c:v>
                </c:pt>
                <c:pt idx="1638">
                  <c:v>9.3109790928824392</c:v>
                </c:pt>
                <c:pt idx="1639">
                  <c:v>9.2563280265719872</c:v>
                </c:pt>
                <c:pt idx="1640">
                  <c:v>8.8652939146439653</c:v>
                </c:pt>
                <c:pt idx="1641">
                  <c:v>8.5396898334290654</c:v>
                </c:pt>
                <c:pt idx="1645">
                  <c:v>9.1017027151403589</c:v>
                </c:pt>
                <c:pt idx="1646">
                  <c:v>9.3996339929086119</c:v>
                </c:pt>
                <c:pt idx="1647">
                  <c:v>9.4058154235145377</c:v>
                </c:pt>
                <c:pt idx="1648">
                  <c:v>9.3563507488281683</c:v>
                </c:pt>
                <c:pt idx="1651">
                  <c:v>9.38101788170564</c:v>
                </c:pt>
                <c:pt idx="1652">
                  <c:v>9.6620594333102972</c:v>
                </c:pt>
                <c:pt idx="1653">
                  <c:v>9.8172043010752699</c:v>
                </c:pt>
                <c:pt idx="1654">
                  <c:v>9.8149346896312561</c:v>
                </c:pt>
                <c:pt idx="1655">
                  <c:v>9.8618504435994936</c:v>
                </c:pt>
                <c:pt idx="1658">
                  <c:v>10.48745519713262</c:v>
                </c:pt>
                <c:pt idx="1659">
                  <c:v>10.32976272748215</c:v>
                </c:pt>
                <c:pt idx="1660">
                  <c:v>9.8636363636363633</c:v>
                </c:pt>
                <c:pt idx="1661">
                  <c:v>10.62220447284345</c:v>
                </c:pt>
                <c:pt idx="1662">
                  <c:v>10.931226554507219</c:v>
                </c:pt>
                <c:pt idx="1665">
                  <c:v>11.313350875185909</c:v>
                </c:pt>
                <c:pt idx="1666">
                  <c:v>11.47990381312264</c:v>
                </c:pt>
                <c:pt idx="1667">
                  <c:v>11.59571788413098</c:v>
                </c:pt>
                <c:pt idx="1668">
                  <c:v>10.768828808360791</c:v>
                </c:pt>
                <c:pt idx="1669">
                  <c:v>11.51688693098385</c:v>
                </c:pt>
                <c:pt idx="1672">
                  <c:v>12.217356687898089</c:v>
                </c:pt>
                <c:pt idx="1673">
                  <c:v>12.86136595310907</c:v>
                </c:pt>
                <c:pt idx="1674">
                  <c:v>12.728500113455871</c:v>
                </c:pt>
                <c:pt idx="1675">
                  <c:v>12.376091641147781</c:v>
                </c:pt>
                <c:pt idx="1676">
                  <c:v>13.84161455372371</c:v>
                </c:pt>
                <c:pt idx="1679">
                  <c:v>13.470259162004799</c:v>
                </c:pt>
                <c:pt idx="1680">
                  <c:v>14.01156003204761</c:v>
                </c:pt>
                <c:pt idx="1681">
                  <c:v>13.06139949691287</c:v>
                </c:pt>
                <c:pt idx="1682">
                  <c:v>12.42984869325997</c:v>
                </c:pt>
                <c:pt idx="1687">
                  <c:v>14.437969496926931</c:v>
                </c:pt>
                <c:pt idx="1688">
                  <c:v>14.255140293081899</c:v>
                </c:pt>
                <c:pt idx="1689">
                  <c:v>13.76684055341347</c:v>
                </c:pt>
                <c:pt idx="1690">
                  <c:v>12.846687912588211</c:v>
                </c:pt>
                <c:pt idx="1693">
                  <c:v>13.05263157894737</c:v>
                </c:pt>
                <c:pt idx="1694">
                  <c:v>12.64692456921146</c:v>
                </c:pt>
                <c:pt idx="1695">
                  <c:v>12.59661286656058</c:v>
                </c:pt>
                <c:pt idx="1696">
                  <c:v>12.175801682965661</c:v>
                </c:pt>
                <c:pt idx="1697">
                  <c:v>11.89219584232648</c:v>
                </c:pt>
                <c:pt idx="1700">
                  <c:v>12.66837082481254</c:v>
                </c:pt>
                <c:pt idx="1701">
                  <c:v>13.32545723048961</c:v>
                </c:pt>
                <c:pt idx="1702">
                  <c:v>13.056306306306309</c:v>
                </c:pt>
                <c:pt idx="1703">
                  <c:v>13.41765036537381</c:v>
                </c:pt>
                <c:pt idx="1704">
                  <c:v>13.047490434391181</c:v>
                </c:pt>
                <c:pt idx="1707">
                  <c:v>13.74442693087143</c:v>
                </c:pt>
                <c:pt idx="1708">
                  <c:v>13.9520964833183</c:v>
                </c:pt>
                <c:pt idx="1709">
                  <c:v>13.537224471435</c:v>
                </c:pt>
                <c:pt idx="1710">
                  <c:v>13.1548667632958</c:v>
                </c:pt>
                <c:pt idx="1711">
                  <c:v>12.619774830007801</c:v>
                </c:pt>
                <c:pt idx="1714">
                  <c:v>12.97897764992255</c:v>
                </c:pt>
                <c:pt idx="1715">
                  <c:v>13.817162522202491</c:v>
                </c:pt>
                <c:pt idx="1717">
                  <c:v>13.78044729849424</c:v>
                </c:pt>
                <c:pt idx="1718">
                  <c:v>13.928327645051191</c:v>
                </c:pt>
                <c:pt idx="1721">
                  <c:v>13.46248906386702</c:v>
                </c:pt>
                <c:pt idx="1722">
                  <c:v>13.079452054794521</c:v>
                </c:pt>
                <c:pt idx="1723">
                  <c:v>14.03323063380282</c:v>
                </c:pt>
                <c:pt idx="1724">
                  <c:v>13.999779273810841</c:v>
                </c:pt>
                <c:pt idx="1725">
                  <c:v>13.83746435621847</c:v>
                </c:pt>
                <c:pt idx="1728">
                  <c:v>13.53827593770564</c:v>
                </c:pt>
                <c:pt idx="1729">
                  <c:v>14.111123372323989</c:v>
                </c:pt>
                <c:pt idx="1730">
                  <c:v>13.59468438538206</c:v>
                </c:pt>
                <c:pt idx="1731">
                  <c:v>12.894015782551509</c:v>
                </c:pt>
                <c:pt idx="1732">
                  <c:v>12.70552884615385</c:v>
                </c:pt>
                <c:pt idx="1735">
                  <c:v>12.747663551401869</c:v>
                </c:pt>
                <c:pt idx="1736">
                  <c:v>12.325301204819279</c:v>
                </c:pt>
                <c:pt idx="1737">
                  <c:v>12.48369330453564</c:v>
                </c:pt>
                <c:pt idx="1738">
                  <c:v>12.510365787474219</c:v>
                </c:pt>
                <c:pt idx="1739">
                  <c:v>11.9134740966478</c:v>
                </c:pt>
                <c:pt idx="1743">
                  <c:v>11.71669367909238</c:v>
                </c:pt>
                <c:pt idx="1744">
                  <c:v>12.074034334763949</c:v>
                </c:pt>
                <c:pt idx="1745">
                  <c:v>12.11232</c:v>
                </c:pt>
                <c:pt idx="1746">
                  <c:v>11.44295302013423</c:v>
                </c:pt>
                <c:pt idx="1749">
                  <c:v>11.643723826908619</c:v>
                </c:pt>
                <c:pt idx="1750">
                  <c:v>11.963010068892419</c:v>
                </c:pt>
                <c:pt idx="1751">
                  <c:v>11.97193469213531</c:v>
                </c:pt>
                <c:pt idx="1752">
                  <c:v>11.95280204559983</c:v>
                </c:pt>
                <c:pt idx="1753">
                  <c:v>11.2199534490055</c:v>
                </c:pt>
                <c:pt idx="1756">
                  <c:v>11.31980124748916</c:v>
                </c:pt>
                <c:pt idx="1757">
                  <c:v>11.26165445470957</c:v>
                </c:pt>
                <c:pt idx="1758">
                  <c:v>11.364261531950911</c:v>
                </c:pt>
                <c:pt idx="1759">
                  <c:v>11.008176701709671</c:v>
                </c:pt>
                <c:pt idx="1760">
                  <c:v>11.26113104030386</c:v>
                </c:pt>
                <c:pt idx="1763">
                  <c:v>12.08296201994483</c:v>
                </c:pt>
                <c:pt idx="1764">
                  <c:v>11.61355967946014</c:v>
                </c:pt>
                <c:pt idx="1765">
                  <c:v>11.555695010982109</c:v>
                </c:pt>
                <c:pt idx="1766">
                  <c:v>11.838302752293581</c:v>
                </c:pt>
                <c:pt idx="1767">
                  <c:v>11.25342465753425</c:v>
                </c:pt>
                <c:pt idx="1770">
                  <c:v>11.609549125856249</c:v>
                </c:pt>
                <c:pt idx="1771">
                  <c:v>12.2538097199341</c:v>
                </c:pt>
                <c:pt idx="1772">
                  <c:v>13.479076333568621</c:v>
                </c:pt>
                <c:pt idx="1773">
                  <c:v>11.176913680781761</c:v>
                </c:pt>
                <c:pt idx="1774">
                  <c:v>10.93934837092732</c:v>
                </c:pt>
                <c:pt idx="1777">
                  <c:v>11.28296176737617</c:v>
                </c:pt>
                <c:pt idx="1778">
                  <c:v>10.9877007521854</c:v>
                </c:pt>
                <c:pt idx="1779">
                  <c:v>10.739059304703479</c:v>
                </c:pt>
                <c:pt idx="1784">
                  <c:v>10.61721611721612</c:v>
                </c:pt>
                <c:pt idx="1785">
                  <c:v>10.19909365558912</c:v>
                </c:pt>
                <c:pt idx="1786">
                  <c:v>10.47322691452819</c:v>
                </c:pt>
                <c:pt idx="1787">
                  <c:v>9.8805408702724691</c:v>
                </c:pt>
                <c:pt idx="1788">
                  <c:v>9.9125898916236199</c:v>
                </c:pt>
                <c:pt idx="1791">
                  <c:v>9.6271947326416605</c:v>
                </c:pt>
                <c:pt idx="1792">
                  <c:v>9.731312333366251</c:v>
                </c:pt>
                <c:pt idx="1793">
                  <c:v>10.06329491255962</c:v>
                </c:pt>
                <c:pt idx="1794">
                  <c:v>9.6624577450785445</c:v>
                </c:pt>
                <c:pt idx="1795">
                  <c:v>9.9147447269860063</c:v>
                </c:pt>
                <c:pt idx="1798">
                  <c:v>10.176581399960339</c:v>
                </c:pt>
                <c:pt idx="1799">
                  <c:v>10.15085771947528</c:v>
                </c:pt>
                <c:pt idx="1800">
                  <c:v>10.00816944024206</c:v>
                </c:pt>
                <c:pt idx="1801">
                  <c:v>10.38595965648093</c:v>
                </c:pt>
                <c:pt idx="1802">
                  <c:v>10.017386091127101</c:v>
                </c:pt>
                <c:pt idx="1805">
                  <c:v>10.65950514204256</c:v>
                </c:pt>
                <c:pt idx="1806">
                  <c:v>10.297610574478901</c:v>
                </c:pt>
                <c:pt idx="1807">
                  <c:v>10.526627823775939</c:v>
                </c:pt>
                <c:pt idx="1808">
                  <c:v>10.726127049180331</c:v>
                </c:pt>
                <c:pt idx="1809">
                  <c:v>10.016205813835709</c:v>
                </c:pt>
                <c:pt idx="1812">
                  <c:v>9.7418666124440829</c:v>
                </c:pt>
                <c:pt idx="1813">
                  <c:v>9.854474145938692</c:v>
                </c:pt>
                <c:pt idx="1814">
                  <c:v>9.5991957104557653</c:v>
                </c:pt>
                <c:pt idx="1815">
                  <c:v>9.68049963869103</c:v>
                </c:pt>
                <c:pt idx="1816">
                  <c:v>9.9191078219755369</c:v>
                </c:pt>
                <c:pt idx="1819">
                  <c:v>10.14631901840491</c:v>
                </c:pt>
                <c:pt idx="1820">
                  <c:v>10.47464026941525</c:v>
                </c:pt>
                <c:pt idx="1821">
                  <c:v>10.48219539413615</c:v>
                </c:pt>
                <c:pt idx="1822">
                  <c:v>10.184310115577381</c:v>
                </c:pt>
                <c:pt idx="1823">
                  <c:v>10.759287531806621</c:v>
                </c:pt>
                <c:pt idx="1826">
                  <c:v>10.787835493417701</c:v>
                </c:pt>
                <c:pt idx="1827">
                  <c:v>11.31791258169935</c:v>
                </c:pt>
                <c:pt idx="1828">
                  <c:v>11.247900020487609</c:v>
                </c:pt>
                <c:pt idx="1829">
                  <c:v>11.727328556806549</c:v>
                </c:pt>
                <c:pt idx="1830">
                  <c:v>12.237599257502319</c:v>
                </c:pt>
                <c:pt idx="1833">
                  <c:v>12.3380063910937</c:v>
                </c:pt>
                <c:pt idx="1834">
                  <c:v>12.10630243503172</c:v>
                </c:pt>
                <c:pt idx="1835">
                  <c:v>11.486973336047219</c:v>
                </c:pt>
                <c:pt idx="1836">
                  <c:v>11.25927054759728</c:v>
                </c:pt>
                <c:pt idx="1837">
                  <c:v>10.81989219973558</c:v>
                </c:pt>
                <c:pt idx="1841">
                  <c:v>10.66700302724521</c:v>
                </c:pt>
                <c:pt idx="1842">
                  <c:v>10.7301699004725</c:v>
                </c:pt>
                <c:pt idx="1843">
                  <c:v>10.93934837092732</c:v>
                </c:pt>
                <c:pt idx="1844">
                  <c:v>11.65547489413188</c:v>
                </c:pt>
                <c:pt idx="1847">
                  <c:v>11.28078415356341</c:v>
                </c:pt>
                <c:pt idx="1848">
                  <c:v>11.704405737704921</c:v>
                </c:pt>
                <c:pt idx="1849">
                  <c:v>11.647656169863581</c:v>
                </c:pt>
                <c:pt idx="1850">
                  <c:v>11.25366403607666</c:v>
                </c:pt>
                <c:pt idx="1851">
                  <c:v>11.71427115188583</c:v>
                </c:pt>
                <c:pt idx="1854">
                  <c:v>12.149643705463181</c:v>
                </c:pt>
                <c:pt idx="1855">
                  <c:v>12.22779562648979</c:v>
                </c:pt>
                <c:pt idx="1856">
                  <c:v>13.32442159383033</c:v>
                </c:pt>
                <c:pt idx="1857">
                  <c:v>13.55104952109232</c:v>
                </c:pt>
                <c:pt idx="1858">
                  <c:v>13.75842696629214</c:v>
                </c:pt>
                <c:pt idx="1861">
                  <c:v>13.42355813243821</c:v>
                </c:pt>
                <c:pt idx="1862">
                  <c:v>13.87871387871388</c:v>
                </c:pt>
                <c:pt idx="1863">
                  <c:v>13.1220959983625</c:v>
                </c:pt>
                <c:pt idx="1864">
                  <c:v>12.56645569620253</c:v>
                </c:pt>
                <c:pt idx="1865">
                  <c:v>13.11136107986502</c:v>
                </c:pt>
                <c:pt idx="1868">
                  <c:v>14.14492900608519</c:v>
                </c:pt>
                <c:pt idx="1869">
                  <c:v>15.25007605719501</c:v>
                </c:pt>
                <c:pt idx="1870">
                  <c:v>14.80498220640569</c:v>
                </c:pt>
                <c:pt idx="1871">
                  <c:v>14.58473205257836</c:v>
                </c:pt>
                <c:pt idx="1872">
                  <c:v>13.34272681196148</c:v>
                </c:pt>
                <c:pt idx="1875">
                  <c:v>13.107361337683519</c:v>
                </c:pt>
                <c:pt idx="1876">
                  <c:v>13.43122448979592</c:v>
                </c:pt>
                <c:pt idx="1877">
                  <c:v>13.58579580191563</c:v>
                </c:pt>
                <c:pt idx="1878">
                  <c:v>13.57093670886076</c:v>
                </c:pt>
                <c:pt idx="1879">
                  <c:v>13.145987623009029</c:v>
                </c:pt>
                <c:pt idx="1882">
                  <c:v>14.471690468955741</c:v>
                </c:pt>
                <c:pt idx="1883">
                  <c:v>14.564627930682979</c:v>
                </c:pt>
                <c:pt idx="1884">
                  <c:v>14.23292273236282</c:v>
                </c:pt>
                <c:pt idx="1885">
                  <c:v>14.320393321724881</c:v>
                </c:pt>
                <c:pt idx="1886">
                  <c:v>14.396610169491529</c:v>
                </c:pt>
                <c:pt idx="1889">
                  <c:v>14.79718916700862</c:v>
                </c:pt>
                <c:pt idx="1890">
                  <c:v>14.66216216216216</c:v>
                </c:pt>
                <c:pt idx="1891">
                  <c:v>14.79120204603581</c:v>
                </c:pt>
                <c:pt idx="1892">
                  <c:v>15.05750667488191</c:v>
                </c:pt>
                <c:pt idx="1893">
                  <c:v>14.390248898904019</c:v>
                </c:pt>
                <c:pt idx="1896">
                  <c:v>14.556798358132371</c:v>
                </c:pt>
                <c:pt idx="1897">
                  <c:v>14.584521384928721</c:v>
                </c:pt>
                <c:pt idx="1898">
                  <c:v>15.06300254452926</c:v>
                </c:pt>
                <c:pt idx="1899">
                  <c:v>15.17629764801298</c:v>
                </c:pt>
                <c:pt idx="1900">
                  <c:v>13.914878684579911</c:v>
                </c:pt>
                <c:pt idx="1903">
                  <c:v>13.51106194690265</c:v>
                </c:pt>
                <c:pt idx="1904">
                  <c:v>13.267158818834799</c:v>
                </c:pt>
                <c:pt idx="1905">
                  <c:v>13.427624309392259</c:v>
                </c:pt>
                <c:pt idx="1906">
                  <c:v>13.28173374613003</c:v>
                </c:pt>
                <c:pt idx="1907">
                  <c:v>12.685861284258429</c:v>
                </c:pt>
                <c:pt idx="1910">
                  <c:v>12.89778787280269</c:v>
                </c:pt>
                <c:pt idx="1911">
                  <c:v>12.95536157127269</c:v>
                </c:pt>
                <c:pt idx="1912">
                  <c:v>12.97208978943187</c:v>
                </c:pt>
                <c:pt idx="1913">
                  <c:v>13.17384843982169</c:v>
                </c:pt>
                <c:pt idx="1914">
                  <c:v>13.328547213082061</c:v>
                </c:pt>
                <c:pt idx="1917">
                  <c:v>14.16174863387978</c:v>
                </c:pt>
                <c:pt idx="1918">
                  <c:v>14.313580246913579</c:v>
                </c:pt>
                <c:pt idx="1919">
                  <c:v>14.53308713444455</c:v>
                </c:pt>
                <c:pt idx="1920">
                  <c:v>14.40940801275663</c:v>
                </c:pt>
                <c:pt idx="1921">
                  <c:v>14.69592976855547</c:v>
                </c:pt>
                <c:pt idx="1924">
                  <c:v>14.941342756183751</c:v>
                </c:pt>
                <c:pt idx="1925">
                  <c:v>14.555297679112011</c:v>
                </c:pt>
                <c:pt idx="1926">
                  <c:v>14.392968671300499</c:v>
                </c:pt>
                <c:pt idx="1931">
                  <c:v>14.612805186911149</c:v>
                </c:pt>
                <c:pt idx="1932">
                  <c:v>14.88261262165145</c:v>
                </c:pt>
                <c:pt idx="1933">
                  <c:v>14.432421641046121</c:v>
                </c:pt>
                <c:pt idx="1934">
                  <c:v>14.846862175958361</c:v>
                </c:pt>
                <c:pt idx="1935">
                  <c:v>14.960923445932441</c:v>
                </c:pt>
                <c:pt idx="1938">
                  <c:v>14.595462201525811</c:v>
                </c:pt>
                <c:pt idx="1939">
                  <c:v>14.839283948175259</c:v>
                </c:pt>
                <c:pt idx="1940">
                  <c:v>15.683222409853981</c:v>
                </c:pt>
                <c:pt idx="1941">
                  <c:v>16.1501575423395</c:v>
                </c:pt>
                <c:pt idx="1942">
                  <c:v>16.848155757753641</c:v>
                </c:pt>
                <c:pt idx="1945">
                  <c:v>17.731198589894241</c:v>
                </c:pt>
                <c:pt idx="1946">
                  <c:v>16.972251867662749</c:v>
                </c:pt>
                <c:pt idx="1947">
                  <c:v>16.583789062499999</c:v>
                </c:pt>
                <c:pt idx="1948">
                  <c:v>17.06161783315487</c:v>
                </c:pt>
                <c:pt idx="1949">
                  <c:v>16.792296440760609</c:v>
                </c:pt>
                <c:pt idx="1952">
                  <c:v>16.68187123127796</c:v>
                </c:pt>
                <c:pt idx="1953">
                  <c:v>16.659188034188031</c:v>
                </c:pt>
                <c:pt idx="1956">
                  <c:v>15.80772937548188</c:v>
                </c:pt>
                <c:pt idx="1959">
                  <c:v>15.508923431203231</c:v>
                </c:pt>
                <c:pt idx="1960">
                  <c:v>14.9250500619815</c:v>
                </c:pt>
                <c:pt idx="1962">
                  <c:v>16.093528623396519</c:v>
                </c:pt>
                <c:pt idx="1963">
                  <c:v>16.83342956120093</c:v>
                </c:pt>
                <c:pt idx="1966">
                  <c:v>16.061594202898551</c:v>
                </c:pt>
                <c:pt idx="1967">
                  <c:v>15.99510791366907</c:v>
                </c:pt>
                <c:pt idx="1968">
                  <c:v>16.660595547846199</c:v>
                </c:pt>
                <c:pt idx="1969">
                  <c:v>16.38954982392691</c:v>
                </c:pt>
                <c:pt idx="1970">
                  <c:v>16.85032847757784</c:v>
                </c:pt>
                <c:pt idx="1973">
                  <c:v>16.906152241918669</c:v>
                </c:pt>
                <c:pt idx="1974">
                  <c:v>16.92587690271343</c:v>
                </c:pt>
                <c:pt idx="1975">
                  <c:v>16.87830134904047</c:v>
                </c:pt>
                <c:pt idx="1976">
                  <c:v>17.75369178341537</c:v>
                </c:pt>
                <c:pt idx="1977">
                  <c:v>18.11922643634998</c:v>
                </c:pt>
                <c:pt idx="1981">
                  <c:v>17.509340091992868</c:v>
                </c:pt>
                <c:pt idx="1982">
                  <c:v>18.19854450457175</c:v>
                </c:pt>
                <c:pt idx="1983">
                  <c:v>20.763688760806911</c:v>
                </c:pt>
                <c:pt idx="1984">
                  <c:v>18.687963649851628</c:v>
                </c:pt>
                <c:pt idx="1987">
                  <c:v>18.540110395584179</c:v>
                </c:pt>
                <c:pt idx="1988">
                  <c:v>17.4159881569208</c:v>
                </c:pt>
                <c:pt idx="1989">
                  <c:v>17.602226720647781</c:v>
                </c:pt>
                <c:pt idx="1990">
                  <c:v>18.274655749906959</c:v>
                </c:pt>
                <c:pt idx="1991">
                  <c:v>17.592270710059179</c:v>
                </c:pt>
                <c:pt idx="1994">
                  <c:v>18.148103271507129</c:v>
                </c:pt>
                <c:pt idx="1995">
                  <c:v>19.725189428941039</c:v>
                </c:pt>
                <c:pt idx="1996">
                  <c:v>19.441063244729609</c:v>
                </c:pt>
                <c:pt idx="1997">
                  <c:v>19.173957273652089</c:v>
                </c:pt>
                <c:pt idx="1998">
                  <c:v>19.91194735378626</c:v>
                </c:pt>
                <c:pt idx="2001">
                  <c:v>20.03469652109548</c:v>
                </c:pt>
                <c:pt idx="2002">
                  <c:v>19.715953670838779</c:v>
                </c:pt>
                <c:pt idx="2003">
                  <c:v>19.670021433230829</c:v>
                </c:pt>
                <c:pt idx="2004">
                  <c:v>18.4161554192229</c:v>
                </c:pt>
                <c:pt idx="2005">
                  <c:v>18.577596590382662</c:v>
                </c:pt>
                <c:pt idx="2009">
                  <c:v>19.382956878850109</c:v>
                </c:pt>
                <c:pt idx="2010">
                  <c:v>19.4093496314267</c:v>
                </c:pt>
                <c:pt idx="2011">
                  <c:v>20.213509244634398</c:v>
                </c:pt>
                <c:pt idx="2012">
                  <c:v>21.174847757888909</c:v>
                </c:pt>
                <c:pt idx="2015">
                  <c:v>38.104467866803468</c:v>
                </c:pt>
                <c:pt idx="2016">
                  <c:v>58.489697419714133</c:v>
                </c:pt>
                <c:pt idx="2017">
                  <c:v>33.202548126104347</c:v>
                </c:pt>
                <c:pt idx="2018">
                  <c:v>26.531325078543709</c:v>
                </c:pt>
                <c:pt idx="2019">
                  <c:v>34.188554999072529</c:v>
                </c:pt>
                <c:pt idx="2022">
                  <c:v>26.869537037037031</c:v>
                </c:pt>
                <c:pt idx="2023">
                  <c:v>24.078303873981131</c:v>
                </c:pt>
                <c:pt idx="2024">
                  <c:v>24.254969906985231</c:v>
                </c:pt>
                <c:pt idx="2025">
                  <c:v>23.54620085742954</c:v>
                </c:pt>
                <c:pt idx="2026">
                  <c:v>22.920735573874449</c:v>
                </c:pt>
                <c:pt idx="2029">
                  <c:v>20.938054700235469</c:v>
                </c:pt>
                <c:pt idx="2030">
                  <c:v>19.235108303249099</c:v>
                </c:pt>
                <c:pt idx="2031">
                  <c:v>17.934348929996371</c:v>
                </c:pt>
                <c:pt idx="2032">
                  <c:v>17.922588365243001</c:v>
                </c:pt>
                <c:pt idx="2033">
                  <c:v>16.361670533642691</c:v>
                </c:pt>
                <c:pt idx="2036">
                  <c:v>16.795852235904078</c:v>
                </c:pt>
                <c:pt idx="2037">
                  <c:v>16.524938598148498</c:v>
                </c:pt>
                <c:pt idx="2038">
                  <c:v>16.775780510879851</c:v>
                </c:pt>
                <c:pt idx="2039">
                  <c:v>16.740936555891238</c:v>
                </c:pt>
                <c:pt idx="2040">
                  <c:v>16.288781687476352</c:v>
                </c:pt>
                <c:pt idx="2043">
                  <c:v>16.257946210268951</c:v>
                </c:pt>
                <c:pt idx="2044">
                  <c:v>16.171265550463009</c:v>
                </c:pt>
                <c:pt idx="2045">
                  <c:v>15.664197993812699</c:v>
                </c:pt>
                <c:pt idx="2046">
                  <c:v>15.486990580994121</c:v>
                </c:pt>
                <c:pt idx="2047">
                  <c:v>16.080708294501399</c:v>
                </c:pt>
                <c:pt idx="2050">
                  <c:v>15.68067921064709</c:v>
                </c:pt>
                <c:pt idx="2051">
                  <c:v>15.3420255256634</c:v>
                </c:pt>
                <c:pt idx="2052">
                  <c:v>15.396952908587259</c:v>
                </c:pt>
                <c:pt idx="2053">
                  <c:v>15.64483274154364</c:v>
                </c:pt>
                <c:pt idx="2054">
                  <c:v>15.45951492537313</c:v>
                </c:pt>
                <c:pt idx="2057">
                  <c:v>16.047817047817048</c:v>
                </c:pt>
                <c:pt idx="2058">
                  <c:v>16.666135084427761</c:v>
                </c:pt>
                <c:pt idx="2059">
                  <c:v>16.221467138335509</c:v>
                </c:pt>
                <c:pt idx="2060">
                  <c:v>16.34780194354466</c:v>
                </c:pt>
                <c:pt idx="2061">
                  <c:v>16.772054028877509</c:v>
                </c:pt>
                <c:pt idx="2064">
                  <c:v>16.800689205550899</c:v>
                </c:pt>
                <c:pt idx="2065">
                  <c:v>17.486368694362021</c:v>
                </c:pt>
                <c:pt idx="2066">
                  <c:v>17.68567737172388</c:v>
                </c:pt>
                <c:pt idx="2067">
                  <c:v>17.29981684981685</c:v>
                </c:pt>
                <c:pt idx="2072">
                  <c:v>17.34372436423298</c:v>
                </c:pt>
                <c:pt idx="2073">
                  <c:v>17.38651315789474</c:v>
                </c:pt>
                <c:pt idx="2074">
                  <c:v>16.91369912790698</c:v>
                </c:pt>
                <c:pt idx="2075">
                  <c:v>16.750113915975579</c:v>
                </c:pt>
                <c:pt idx="2078">
                  <c:v>16.39274376417233</c:v>
                </c:pt>
                <c:pt idx="2079">
                  <c:v>15.935742971887549</c:v>
                </c:pt>
                <c:pt idx="2080">
                  <c:v>16.08346060551613</c:v>
                </c:pt>
                <c:pt idx="2082">
                  <c:v>15.8985674882107</c:v>
                </c:pt>
                <c:pt idx="2085">
                  <c:v>16.293100374398289</c:v>
                </c:pt>
                <c:pt idx="2086">
                  <c:v>16.953808180535969</c:v>
                </c:pt>
                <c:pt idx="2087">
                  <c:v>16.383040168023101</c:v>
                </c:pt>
                <c:pt idx="2088">
                  <c:v>16.848710100568429</c:v>
                </c:pt>
                <c:pt idx="2089">
                  <c:v>17.0410779696494</c:v>
                </c:pt>
                <c:pt idx="2092">
                  <c:v>17.377856342157461</c:v>
                </c:pt>
                <c:pt idx="2093">
                  <c:v>17.704288939051921</c:v>
                </c:pt>
                <c:pt idx="2094">
                  <c:v>18.296982346290989</c:v>
                </c:pt>
                <c:pt idx="2095">
                  <c:v>18.570780240879731</c:v>
                </c:pt>
                <c:pt idx="2096">
                  <c:v>17.68499825965889</c:v>
                </c:pt>
                <c:pt idx="2099">
                  <c:v>17.793340199107451</c:v>
                </c:pt>
                <c:pt idx="2100">
                  <c:v>17.366283064239092</c:v>
                </c:pt>
                <c:pt idx="2101">
                  <c:v>17.73701770895714</c:v>
                </c:pt>
                <c:pt idx="2102">
                  <c:v>17.71919795221843</c:v>
                </c:pt>
                <c:pt idx="2103">
                  <c:v>17.122307039864289</c:v>
                </c:pt>
                <c:pt idx="2107">
                  <c:v>16.733383749264771</c:v>
                </c:pt>
                <c:pt idx="2108">
                  <c:v>16.588089964218781</c:v>
                </c:pt>
                <c:pt idx="2109">
                  <c:v>16.707723715549509</c:v>
                </c:pt>
                <c:pt idx="2110">
                  <c:v>17.277871764506848</c:v>
                </c:pt>
                <c:pt idx="2113">
                  <c:v>18.17186429061001</c:v>
                </c:pt>
                <c:pt idx="2114">
                  <c:v>18.180073360061421</c:v>
                </c:pt>
                <c:pt idx="2115">
                  <c:v>18.667350953725091</c:v>
                </c:pt>
                <c:pt idx="2116">
                  <c:v>17.868110403397029</c:v>
                </c:pt>
                <c:pt idx="2117">
                  <c:v>18.041564378227381</c:v>
                </c:pt>
                <c:pt idx="2120">
                  <c:v>18.175422138836769</c:v>
                </c:pt>
                <c:pt idx="2121">
                  <c:v>17.721856568937518</c:v>
                </c:pt>
                <c:pt idx="2122">
                  <c:v>17.58988764044944</c:v>
                </c:pt>
                <c:pt idx="2123">
                  <c:v>17.029657405829219</c:v>
                </c:pt>
                <c:pt idx="2124">
                  <c:v>15.78623095906732</c:v>
                </c:pt>
                <c:pt idx="2127">
                  <c:v>15.677830268263881</c:v>
                </c:pt>
                <c:pt idx="2128">
                  <c:v>16.360600152581171</c:v>
                </c:pt>
                <c:pt idx="2129">
                  <c:v>16.118728096418501</c:v>
                </c:pt>
                <c:pt idx="2130">
                  <c:v>16.179579579579581</c:v>
                </c:pt>
                <c:pt idx="2131">
                  <c:v>16.618447018447021</c:v>
                </c:pt>
                <c:pt idx="2134">
                  <c:v>17.406101048617732</c:v>
                </c:pt>
                <c:pt idx="2135">
                  <c:v>17.219541720709039</c:v>
                </c:pt>
                <c:pt idx="2136">
                  <c:v>16.649987014111328</c:v>
                </c:pt>
                <c:pt idx="2137">
                  <c:v>16.37587473757873</c:v>
                </c:pt>
                <c:pt idx="2138">
                  <c:v>15.50679050205906</c:v>
                </c:pt>
                <c:pt idx="2141">
                  <c:v>15.84589131005513</c:v>
                </c:pt>
                <c:pt idx="2142">
                  <c:v>15.42077449536515</c:v>
                </c:pt>
                <c:pt idx="2143">
                  <c:v>14.928912006935411</c:v>
                </c:pt>
                <c:pt idx="2144">
                  <c:v>14.762677838875801</c:v>
                </c:pt>
                <c:pt idx="2148">
                  <c:v>15.609154929577461</c:v>
                </c:pt>
                <c:pt idx="2149">
                  <c:v>16.258167049267179</c:v>
                </c:pt>
                <c:pt idx="2150">
                  <c:v>16.697137824746811</c:v>
                </c:pt>
                <c:pt idx="2151">
                  <c:v>16.235231881502379</c:v>
                </c:pt>
                <c:pt idx="2152">
                  <c:v>15.731506849315069</c:v>
                </c:pt>
                <c:pt idx="2155">
                  <c:v>15.54252588724666</c:v>
                </c:pt>
                <c:pt idx="2156">
                  <c:v>15.575315840621959</c:v>
                </c:pt>
                <c:pt idx="2157">
                  <c:v>15.3079547495062</c:v>
                </c:pt>
                <c:pt idx="2158">
                  <c:v>15.059745347698341</c:v>
                </c:pt>
                <c:pt idx="2159">
                  <c:v>15.246854082998659</c:v>
                </c:pt>
                <c:pt idx="2162">
                  <c:v>15.44230769230769</c:v>
                </c:pt>
                <c:pt idx="2163">
                  <c:v>15.15154720973287</c:v>
                </c:pt>
                <c:pt idx="2164">
                  <c:v>14.595912639242171</c:v>
                </c:pt>
                <c:pt idx="2165">
                  <c:v>14.45242870846778</c:v>
                </c:pt>
                <c:pt idx="2166">
                  <c:v>13.90502744619674</c:v>
                </c:pt>
                <c:pt idx="2169">
                  <c:v>13.890503960309861</c:v>
                </c:pt>
                <c:pt idx="2170">
                  <c:v>14.04222648752399</c:v>
                </c:pt>
                <c:pt idx="2171">
                  <c:v>13.97443082311734</c:v>
                </c:pt>
                <c:pt idx="2172">
                  <c:v>13.949726100017671</c:v>
                </c:pt>
                <c:pt idx="2173">
                  <c:v>14.380069836153639</c:v>
                </c:pt>
                <c:pt idx="2176">
                  <c:v>14.50614663482798</c:v>
                </c:pt>
                <c:pt idx="2177">
                  <c:v>14.17197564634254</c:v>
                </c:pt>
                <c:pt idx="2178">
                  <c:v>14.18837780898877</c:v>
                </c:pt>
                <c:pt idx="2179">
                  <c:v>14.567515194221791</c:v>
                </c:pt>
                <c:pt idx="2180">
                  <c:v>15.11407381246689</c:v>
                </c:pt>
                <c:pt idx="2183">
                  <c:v>15.33669765382913</c:v>
                </c:pt>
                <c:pt idx="2184">
                  <c:v>15.253359264497879</c:v>
                </c:pt>
                <c:pt idx="2185">
                  <c:v>15.6333244657267</c:v>
                </c:pt>
                <c:pt idx="2186">
                  <c:v>15.43123336291038</c:v>
                </c:pt>
                <c:pt idx="2187">
                  <c:v>14.644171779141111</c:v>
                </c:pt>
                <c:pt idx="2190">
                  <c:v>15.05666785841974</c:v>
                </c:pt>
                <c:pt idx="2191">
                  <c:v>15.37812923633077</c:v>
                </c:pt>
                <c:pt idx="2192">
                  <c:v>15.440003600684131</c:v>
                </c:pt>
                <c:pt idx="2193">
                  <c:v>15.92097374875102</c:v>
                </c:pt>
                <c:pt idx="2194">
                  <c:v>16.40205617771251</c:v>
                </c:pt>
                <c:pt idx="2197">
                  <c:v>16.47373254959588</c:v>
                </c:pt>
                <c:pt idx="2198">
                  <c:v>16.04742973372781</c:v>
                </c:pt>
                <c:pt idx="2199">
                  <c:v>15.97607041349592</c:v>
                </c:pt>
                <c:pt idx="2200">
                  <c:v>15.557258958256369</c:v>
                </c:pt>
                <c:pt idx="2201">
                  <c:v>15.1666514139288</c:v>
                </c:pt>
                <c:pt idx="2205">
                  <c:v>14.5213383722002</c:v>
                </c:pt>
                <c:pt idx="2206">
                  <c:v>14.799962904572009</c:v>
                </c:pt>
                <c:pt idx="2207">
                  <c:v>14.81512294324274</c:v>
                </c:pt>
                <c:pt idx="2208">
                  <c:v>14.86002014098691</c:v>
                </c:pt>
                <c:pt idx="2211">
                  <c:v>14.846174690633189</c:v>
                </c:pt>
                <c:pt idx="2212">
                  <c:v>14.3933542882802</c:v>
                </c:pt>
                <c:pt idx="2213">
                  <c:v>14.58986752595775</c:v>
                </c:pt>
                <c:pt idx="2214">
                  <c:v>14.744138361415709</c:v>
                </c:pt>
                <c:pt idx="2215">
                  <c:v>14.22359470103831</c:v>
                </c:pt>
                <c:pt idx="2218">
                  <c:v>14.08616257423987</c:v>
                </c:pt>
                <c:pt idx="2219">
                  <c:v>14.174187805963509</c:v>
                </c:pt>
                <c:pt idx="2220">
                  <c:v>14.020781305743849</c:v>
                </c:pt>
                <c:pt idx="2221">
                  <c:v>13.65208148804251</c:v>
                </c:pt>
                <c:pt idx="2222">
                  <c:v>13.05277581329562</c:v>
                </c:pt>
                <c:pt idx="2225">
                  <c:v>13.02389257063132</c:v>
                </c:pt>
                <c:pt idx="2226">
                  <c:v>13.41512561060712</c:v>
                </c:pt>
                <c:pt idx="2227">
                  <c:v>13.620966335252049</c:v>
                </c:pt>
                <c:pt idx="2228">
                  <c:v>13.49995649525798</c:v>
                </c:pt>
                <c:pt idx="2229">
                  <c:v>13.12109340994167</c:v>
                </c:pt>
                <c:pt idx="2232">
                  <c:v>13.65434154034873</c:v>
                </c:pt>
                <c:pt idx="2233">
                  <c:v>13.63765877102643</c:v>
                </c:pt>
                <c:pt idx="2234">
                  <c:v>13.06032045240339</c:v>
                </c:pt>
                <c:pt idx="2235">
                  <c:v>12.89103660622648</c:v>
                </c:pt>
                <c:pt idx="2236">
                  <c:v>12.66421358890981</c:v>
                </c:pt>
                <c:pt idx="2239">
                  <c:v>12.95794110026773</c:v>
                </c:pt>
                <c:pt idx="2240">
                  <c:v>13.503229095853159</c:v>
                </c:pt>
                <c:pt idx="2241">
                  <c:v>14.009337068160599</c:v>
                </c:pt>
                <c:pt idx="2242">
                  <c:v>13.82745164574143</c:v>
                </c:pt>
                <c:pt idx="2243">
                  <c:v>14.232439769256869</c:v>
                </c:pt>
                <c:pt idx="2246">
                  <c:v>14.470910335386719</c:v>
                </c:pt>
                <c:pt idx="2247">
                  <c:v>14.18635035241533</c:v>
                </c:pt>
                <c:pt idx="2248">
                  <c:v>14.40680435341503</c:v>
                </c:pt>
                <c:pt idx="2249">
                  <c:v>14.444425312096429</c:v>
                </c:pt>
                <c:pt idx="2250">
                  <c:v>13.340789360048371</c:v>
                </c:pt>
                <c:pt idx="2253">
                  <c:v>12.60899475449308</c:v>
                </c:pt>
                <c:pt idx="2254">
                  <c:v>13.613008689667041</c:v>
                </c:pt>
                <c:pt idx="2255">
                  <c:v>14.25936377629554</c:v>
                </c:pt>
                <c:pt idx="2256">
                  <c:v>14.176989648735789</c:v>
                </c:pt>
                <c:pt idx="2257">
                  <c:v>13.83566760037349</c:v>
                </c:pt>
                <c:pt idx="2260">
                  <c:v>13.23595505617978</c:v>
                </c:pt>
                <c:pt idx="2261">
                  <c:v>12.999657328878611</c:v>
                </c:pt>
                <c:pt idx="2262">
                  <c:v>13.162529955494691</c:v>
                </c:pt>
                <c:pt idx="2263">
                  <c:v>12.784594410361279</c:v>
                </c:pt>
                <c:pt idx="2264">
                  <c:v>11.677680261572879</c:v>
                </c:pt>
                <c:pt idx="2267">
                  <c:v>12.12287514021917</c:v>
                </c:pt>
                <c:pt idx="2268">
                  <c:v>11.92370073247297</c:v>
                </c:pt>
                <c:pt idx="2269">
                  <c:v>13.255992329817831</c:v>
                </c:pt>
                <c:pt idx="2270">
                  <c:v>14.117739540571231</c:v>
                </c:pt>
                <c:pt idx="2271">
                  <c:v>13.372549019607851</c:v>
                </c:pt>
                <c:pt idx="2274">
                  <c:v>13.12566402508055</c:v>
                </c:pt>
                <c:pt idx="2275">
                  <c:v>13.406279899104121</c:v>
                </c:pt>
                <c:pt idx="2276">
                  <c:v>14.02215517241379</c:v>
                </c:pt>
                <c:pt idx="2277">
                  <c:v>13.429794520547951</c:v>
                </c:pt>
                <c:pt idx="2278">
                  <c:v>13.39073523161921</c:v>
                </c:pt>
                <c:pt idx="2281">
                  <c:v>12.973140145738011</c:v>
                </c:pt>
                <c:pt idx="2282">
                  <c:v>12.594243504839531</c:v>
                </c:pt>
                <c:pt idx="2283">
                  <c:v>12.769605373635599</c:v>
                </c:pt>
                <c:pt idx="2284">
                  <c:v>12.455705768746331</c:v>
                </c:pt>
                <c:pt idx="2285">
                  <c:v>11.893016219850409</c:v>
                </c:pt>
                <c:pt idx="2288">
                  <c:v>13.18083396769009</c:v>
                </c:pt>
                <c:pt idx="2289">
                  <c:v>13.012833588305289</c:v>
                </c:pt>
                <c:pt idx="2290">
                  <c:v>14.01132904971255</c:v>
                </c:pt>
                <c:pt idx="2295">
                  <c:v>14.242615858224481</c:v>
                </c:pt>
                <c:pt idx="2296">
                  <c:v>15.519415448851779</c:v>
                </c:pt>
                <c:pt idx="2297">
                  <c:v>15.356552635927949</c:v>
                </c:pt>
                <c:pt idx="2298">
                  <c:v>16.098227596488329</c:v>
                </c:pt>
                <c:pt idx="2299">
                  <c:v>17.68900471581038</c:v>
                </c:pt>
                <c:pt idx="2302">
                  <c:v>16.913242756588641</c:v>
                </c:pt>
                <c:pt idx="2303">
                  <c:v>18.13770598792625</c:v>
                </c:pt>
                <c:pt idx="2304">
                  <c:v>18.583789525288012</c:v>
                </c:pt>
                <c:pt idx="2305">
                  <c:v>18.355296627553951</c:v>
                </c:pt>
                <c:pt idx="2306">
                  <c:v>18.72800718132855</c:v>
                </c:pt>
                <c:pt idx="2309">
                  <c:v>18.485936222403929</c:v>
                </c:pt>
                <c:pt idx="2310">
                  <c:v>18.18445579058271</c:v>
                </c:pt>
                <c:pt idx="2311">
                  <c:v>18.132122882386319</c:v>
                </c:pt>
                <c:pt idx="2312">
                  <c:v>19.190357171652021</c:v>
                </c:pt>
                <c:pt idx="2313">
                  <c:v>19.002415847962641</c:v>
                </c:pt>
                <c:pt idx="2316">
                  <c:v>17.332475470484159</c:v>
                </c:pt>
                <c:pt idx="2317">
                  <c:v>15.35490639122014</c:v>
                </c:pt>
                <c:pt idx="2318">
                  <c:v>15.11646651084066</c:v>
                </c:pt>
                <c:pt idx="2323">
                  <c:v>14.89607168573486</c:v>
                </c:pt>
                <c:pt idx="2324">
                  <c:v>16.264084507042249</c:v>
                </c:pt>
                <c:pt idx="2325">
                  <c:v>15.551543942992881</c:v>
                </c:pt>
                <c:pt idx="2330">
                  <c:v>16.919333175318009</c:v>
                </c:pt>
                <c:pt idx="2331">
                  <c:v>18.819692693634369</c:v>
                </c:pt>
                <c:pt idx="2332">
                  <c:v>17.777506112469439</c:v>
                </c:pt>
                <c:pt idx="2333">
                  <c:v>17.301013139148331</c:v>
                </c:pt>
                <c:pt idx="2334">
                  <c:v>18.49972521001806</c:v>
                </c:pt>
                <c:pt idx="2337">
                  <c:v>16.720377299656999</c:v>
                </c:pt>
                <c:pt idx="2338">
                  <c:v>16.74374460742019</c:v>
                </c:pt>
                <c:pt idx="2339">
                  <c:v>15.39497321147179</c:v>
                </c:pt>
                <c:pt idx="2340">
                  <c:v>16.247091412742378</c:v>
                </c:pt>
                <c:pt idx="2341">
                  <c:v>14.821339950372209</c:v>
                </c:pt>
                <c:pt idx="2345">
                  <c:v>16.729020421186981</c:v>
                </c:pt>
                <c:pt idx="2346">
                  <c:v>16.93233917664789</c:v>
                </c:pt>
                <c:pt idx="2347">
                  <c:v>16.17804878048781</c:v>
                </c:pt>
                <c:pt idx="2348">
                  <c:v>15.636779073432081</c:v>
                </c:pt>
                <c:pt idx="2351">
                  <c:v>15.45685884691849</c:v>
                </c:pt>
                <c:pt idx="2352">
                  <c:v>15.991611408484459</c:v>
                </c:pt>
                <c:pt idx="2353">
                  <c:v>16.39449176152193</c:v>
                </c:pt>
                <c:pt idx="2354">
                  <c:v>16.382659608598011</c:v>
                </c:pt>
                <c:pt idx="2355">
                  <c:v>15.97060723514212</c:v>
                </c:pt>
                <c:pt idx="2358">
                  <c:v>15.07832437204077</c:v>
                </c:pt>
                <c:pt idx="2359">
                  <c:v>15.417481128327379</c:v>
                </c:pt>
                <c:pt idx="2360">
                  <c:v>15.62871287128713</c:v>
                </c:pt>
                <c:pt idx="2361">
                  <c:v>15.013430819359449</c:v>
                </c:pt>
                <c:pt idx="2362">
                  <c:v>14.64266900790167</c:v>
                </c:pt>
                <c:pt idx="2365">
                  <c:v>14.59167781011563</c:v>
                </c:pt>
                <c:pt idx="2366">
                  <c:v>14.666953932936391</c:v>
                </c:pt>
                <c:pt idx="2367">
                  <c:v>14.36072555205047</c:v>
                </c:pt>
                <c:pt idx="2368">
                  <c:v>14.250507733166691</c:v>
                </c:pt>
                <c:pt idx="2369">
                  <c:v>14.95333957553059</c:v>
                </c:pt>
                <c:pt idx="2373">
                  <c:v>14.400606626224921</c:v>
                </c:pt>
                <c:pt idx="2374">
                  <c:v>14.17287897691828</c:v>
                </c:pt>
                <c:pt idx="2375">
                  <c:v>14.150267211568689</c:v>
                </c:pt>
                <c:pt idx="2376">
                  <c:v>13.976072020848139</c:v>
                </c:pt>
                <c:pt idx="2379">
                  <c:v>13.8287213740458</c:v>
                </c:pt>
                <c:pt idx="2380">
                  <c:v>13.753711790393011</c:v>
                </c:pt>
                <c:pt idx="2381">
                  <c:v>13.77068651516351</c:v>
                </c:pt>
                <c:pt idx="2382">
                  <c:v>14.0576181292189</c:v>
                </c:pt>
                <c:pt idx="2383">
                  <c:v>14.47149299404091</c:v>
                </c:pt>
                <c:pt idx="2386">
                  <c:v>14.12183595001602</c:v>
                </c:pt>
                <c:pt idx="2387">
                  <c:v>14.76511852926947</c:v>
                </c:pt>
                <c:pt idx="2388">
                  <c:v>14.99580004941118</c:v>
                </c:pt>
                <c:pt idx="2389">
                  <c:v>14.51362476331605</c:v>
                </c:pt>
                <c:pt idx="2390">
                  <c:v>14.879593175853021</c:v>
                </c:pt>
                <c:pt idx="2393">
                  <c:v>14.958077047588221</c:v>
                </c:pt>
                <c:pt idx="2394">
                  <c:v>14.73133241647116</c:v>
                </c:pt>
                <c:pt idx="2395">
                  <c:v>14.777868119359299</c:v>
                </c:pt>
                <c:pt idx="2396">
                  <c:v>14.829716057441249</c:v>
                </c:pt>
                <c:pt idx="2397">
                  <c:v>15.38471597874949</c:v>
                </c:pt>
                <c:pt idx="2400">
                  <c:v>15.52524841179345</c:v>
                </c:pt>
                <c:pt idx="2401">
                  <c:v>15.462348178137651</c:v>
                </c:pt>
                <c:pt idx="2402">
                  <c:v>15.61513345849318</c:v>
                </c:pt>
                <c:pt idx="2403">
                  <c:v>15.658021368567001</c:v>
                </c:pt>
                <c:pt idx="2404">
                  <c:v>15.16599157485418</c:v>
                </c:pt>
                <c:pt idx="2407">
                  <c:v>15.072128227960819</c:v>
                </c:pt>
                <c:pt idx="2408">
                  <c:v>14.888888888888889</c:v>
                </c:pt>
                <c:pt idx="2409">
                  <c:v>14.958592981305349</c:v>
                </c:pt>
                <c:pt idx="2410">
                  <c:v>14.67210682492582</c:v>
                </c:pt>
                <c:pt idx="2411">
                  <c:v>14.45461266737863</c:v>
                </c:pt>
                <c:pt idx="2414">
                  <c:v>14.77347747152996</c:v>
                </c:pt>
                <c:pt idx="2415">
                  <c:v>15.10954295560844</c:v>
                </c:pt>
                <c:pt idx="2416">
                  <c:v>15.705415575916231</c:v>
                </c:pt>
                <c:pt idx="2417">
                  <c:v>16.108928571428571</c:v>
                </c:pt>
                <c:pt idx="2418">
                  <c:v>15.751664231206369</c:v>
                </c:pt>
                <c:pt idx="2421">
                  <c:v>16.430668435893189</c:v>
                </c:pt>
                <c:pt idx="2422">
                  <c:v>16.07692307692308</c:v>
                </c:pt>
                <c:pt idx="2423">
                  <c:v>16.23138583588133</c:v>
                </c:pt>
                <c:pt idx="2424">
                  <c:v>16.463624338624339</c:v>
                </c:pt>
                <c:pt idx="2429">
                  <c:v>16.857787056367432</c:v>
                </c:pt>
                <c:pt idx="2430">
                  <c:v>16.386531365313651</c:v>
                </c:pt>
                <c:pt idx="2431">
                  <c:v>16.259905977165879</c:v>
                </c:pt>
                <c:pt idx="2432">
                  <c:v>16.06118002011398</c:v>
                </c:pt>
                <c:pt idx="2435">
                  <c:v>15.770259050149461</c:v>
                </c:pt>
                <c:pt idx="2436">
                  <c:v>15.61177259768573</c:v>
                </c:pt>
                <c:pt idx="2437">
                  <c:v>15.90334572490706</c:v>
                </c:pt>
                <c:pt idx="2438">
                  <c:v>16.054830287206268</c:v>
                </c:pt>
                <c:pt idx="2439">
                  <c:v>15.86647034076567</c:v>
                </c:pt>
                <c:pt idx="2442">
                  <c:v>16.113408151210869</c:v>
                </c:pt>
                <c:pt idx="2443">
                  <c:v>16.667031210566169</c:v>
                </c:pt>
                <c:pt idx="2444">
                  <c:v>16.610397245317881</c:v>
                </c:pt>
                <c:pt idx="2445">
                  <c:v>16.666497547776089</c:v>
                </c:pt>
                <c:pt idx="2446">
                  <c:v>16.583326358081528</c:v>
                </c:pt>
                <c:pt idx="2449">
                  <c:v>16.546473688613741</c:v>
                </c:pt>
                <c:pt idx="2450">
                  <c:v>17.557499378161019</c:v>
                </c:pt>
                <c:pt idx="2451">
                  <c:v>17.125927758535379</c:v>
                </c:pt>
                <c:pt idx="2452">
                  <c:v>17.50594255529878</c:v>
                </c:pt>
                <c:pt idx="2453">
                  <c:v>17.455313509483972</c:v>
                </c:pt>
                <c:pt idx="2456">
                  <c:v>17.679135354217689</c:v>
                </c:pt>
                <c:pt idx="2457">
                  <c:v>18.026431718061669</c:v>
                </c:pt>
                <c:pt idx="2458">
                  <c:v>18.434764274268371</c:v>
                </c:pt>
                <c:pt idx="2459">
                  <c:v>18.516620147170769</c:v>
                </c:pt>
                <c:pt idx="2460">
                  <c:v>18.57846127774954</c:v>
                </c:pt>
                <c:pt idx="2463">
                  <c:v>18.180237877401652</c:v>
                </c:pt>
                <c:pt idx="2464">
                  <c:v>17.870983893849619</c:v>
                </c:pt>
                <c:pt idx="2465">
                  <c:v>17.5776128117441</c:v>
                </c:pt>
                <c:pt idx="2466">
                  <c:v>18.420063747693341</c:v>
                </c:pt>
                <c:pt idx="2467">
                  <c:v>17.99808827196409</c:v>
                </c:pt>
                <c:pt idx="2470">
                  <c:v>18.463235294117641</c:v>
                </c:pt>
                <c:pt idx="2471">
                  <c:v>19.02453784299097</c:v>
                </c:pt>
                <c:pt idx="2472">
                  <c:v>18.872459937221219</c:v>
                </c:pt>
                <c:pt idx="2473">
                  <c:v>18.24833538840937</c:v>
                </c:pt>
                <c:pt idx="2474">
                  <c:v>17.960558549730521</c:v>
                </c:pt>
                <c:pt idx="2478">
                  <c:v>17.982585234240862</c:v>
                </c:pt>
                <c:pt idx="2479">
                  <c:v>18.083333333333329</c:v>
                </c:pt>
                <c:pt idx="2480">
                  <c:v>17.96204809422542</c:v>
                </c:pt>
                <c:pt idx="2481">
                  <c:v>17.18552814881587</c:v>
                </c:pt>
                <c:pt idx="2484">
                  <c:v>16.857618313174768</c:v>
                </c:pt>
                <c:pt idx="2485">
                  <c:v>17.169269562388159</c:v>
                </c:pt>
                <c:pt idx="2486">
                  <c:v>16.9420087192564</c:v>
                </c:pt>
                <c:pt idx="2487">
                  <c:v>16.976435446398941</c:v>
                </c:pt>
                <c:pt idx="2491">
                  <c:v>17.474793767186071</c:v>
                </c:pt>
                <c:pt idx="2492">
                  <c:v>17.96821840511161</c:v>
                </c:pt>
                <c:pt idx="2493">
                  <c:v>18.04262730137668</c:v>
                </c:pt>
                <c:pt idx="2494">
                  <c:v>18.600000000000001</c:v>
                </c:pt>
                <c:pt idx="2495">
                  <c:v>18.349775784753369</c:v>
                </c:pt>
                <c:pt idx="2498">
                  <c:v>18.074801849405549</c:v>
                </c:pt>
                <c:pt idx="2499">
                  <c:v>17.739558349185341</c:v>
                </c:pt>
                <c:pt idx="2500">
                  <c:v>17.77364110201043</c:v>
                </c:pt>
                <c:pt idx="2501">
                  <c:v>18.031760435571691</c:v>
                </c:pt>
                <c:pt idx="2502">
                  <c:v>17.642774756961611</c:v>
                </c:pt>
                <c:pt idx="2505">
                  <c:v>17.122624508518999</c:v>
                </c:pt>
                <c:pt idx="2506">
                  <c:v>16.869257950530031</c:v>
                </c:pt>
                <c:pt idx="2507">
                  <c:v>16.916742081447961</c:v>
                </c:pt>
                <c:pt idx="2508">
                  <c:v>16.67447403024326</c:v>
                </c:pt>
                <c:pt idx="2509">
                  <c:v>16.505432993085279</c:v>
                </c:pt>
                <c:pt idx="2513">
                  <c:v>17.06523681858803</c:v>
                </c:pt>
                <c:pt idx="2514">
                  <c:v>17.302500606943429</c:v>
                </c:pt>
                <c:pt idx="2515">
                  <c:v>17.094185293164891</c:v>
                </c:pt>
                <c:pt idx="2516">
                  <c:v>16.234157775622371</c:v>
                </c:pt>
                <c:pt idx="2519">
                  <c:v>16.366459627329199</c:v>
                </c:pt>
                <c:pt idx="2520">
                  <c:v>16.123908826382149</c:v>
                </c:pt>
                <c:pt idx="2521">
                  <c:v>16.27744124061061</c:v>
                </c:pt>
                <c:pt idx="2522">
                  <c:v>16.31420720866333</c:v>
                </c:pt>
                <c:pt idx="2523">
                  <c:v>15.927871772039181</c:v>
                </c:pt>
                <c:pt idx="2526">
                  <c:v>15.79721237512085</c:v>
                </c:pt>
                <c:pt idx="2527">
                  <c:v>15.969317723052081</c:v>
                </c:pt>
                <c:pt idx="2528">
                  <c:v>16.36223162003904</c:v>
                </c:pt>
                <c:pt idx="2529">
                  <c:v>16.260596674274542</c:v>
                </c:pt>
                <c:pt idx="2530">
                  <c:v>16.72692970223936</c:v>
                </c:pt>
                <c:pt idx="2533">
                  <c:v>16.65329277316452</c:v>
                </c:pt>
                <c:pt idx="2534">
                  <c:v>16.450279421433269</c:v>
                </c:pt>
                <c:pt idx="2535">
                  <c:v>16.350091407678239</c:v>
                </c:pt>
                <c:pt idx="2536">
                  <c:v>16.814651588225509</c:v>
                </c:pt>
                <c:pt idx="2537">
                  <c:v>17.079740842262652</c:v>
                </c:pt>
                <c:pt idx="2540">
                  <c:v>16.57619245126504</c:v>
                </c:pt>
                <c:pt idx="2541">
                  <c:v>16.366411578772251</c:v>
                </c:pt>
                <c:pt idx="2542">
                  <c:v>16.22047901193358</c:v>
                </c:pt>
                <c:pt idx="2543">
                  <c:v>15.687925593755191</c:v>
                </c:pt>
                <c:pt idx="2544">
                  <c:v>15.32012599469496</c:v>
                </c:pt>
                <c:pt idx="2547">
                  <c:v>15.536702866008</c:v>
                </c:pt>
                <c:pt idx="2548">
                  <c:v>16.051632869126149</c:v>
                </c:pt>
                <c:pt idx="2549">
                  <c:v>15.721736287092289</c:v>
                </c:pt>
                <c:pt idx="2550">
                  <c:v>15.191416449086161</c:v>
                </c:pt>
                <c:pt idx="2551">
                  <c:v>14.707177346755049</c:v>
                </c:pt>
                <c:pt idx="2554">
                  <c:v>14.75999027316203</c:v>
                </c:pt>
                <c:pt idx="2555">
                  <c:v>14.56532663316583</c:v>
                </c:pt>
                <c:pt idx="2556">
                  <c:v>14.822479928635151</c:v>
                </c:pt>
                <c:pt idx="2557">
                  <c:v>14.73371632009062</c:v>
                </c:pt>
                <c:pt idx="2558">
                  <c:v>14.95151712356626</c:v>
                </c:pt>
                <c:pt idx="2561">
                  <c:v>14.86481632653061</c:v>
                </c:pt>
                <c:pt idx="2562">
                  <c:v>14.691737375401599</c:v>
                </c:pt>
                <c:pt idx="2563">
                  <c:v>15.016306597135999</c:v>
                </c:pt>
                <c:pt idx="2564">
                  <c:v>14.62636363636364</c:v>
                </c:pt>
                <c:pt idx="2565">
                  <c:v>14.24948282995449</c:v>
                </c:pt>
                <c:pt idx="2568">
                  <c:v>14.294430148584709</c:v>
                </c:pt>
                <c:pt idx="2569">
                  <c:v>14.190735694822891</c:v>
                </c:pt>
                <c:pt idx="2570">
                  <c:v>14.068211702827091</c:v>
                </c:pt>
                <c:pt idx="2571">
                  <c:v>13.307180414065069</c:v>
                </c:pt>
                <c:pt idx="2572">
                  <c:v>12.099548254620119</c:v>
                </c:pt>
                <c:pt idx="2576">
                  <c:v>12.44978888980876</c:v>
                </c:pt>
                <c:pt idx="2577">
                  <c:v>13.284242877315391</c:v>
                </c:pt>
                <c:pt idx="2578">
                  <c:v>12.782954638667871</c:v>
                </c:pt>
                <c:pt idx="2579">
                  <c:v>12.753662329159511</c:v>
                </c:pt>
                <c:pt idx="2582">
                  <c:v>14.268715266426939</c:v>
                </c:pt>
                <c:pt idx="2583">
                  <c:v>14.35114815722808</c:v>
                </c:pt>
                <c:pt idx="2584">
                  <c:v>14.4057035463311</c:v>
                </c:pt>
                <c:pt idx="2585">
                  <c:v>13.518835334759009</c:v>
                </c:pt>
                <c:pt idx="2586">
                  <c:v>13.82319220375072</c:v>
                </c:pt>
                <c:pt idx="2589">
                  <c:v>14.67210682492582</c:v>
                </c:pt>
                <c:pt idx="2590">
                  <c:v>15.08333333333333</c:v>
                </c:pt>
                <c:pt idx="2591">
                  <c:v>15.53924050632912</c:v>
                </c:pt>
                <c:pt idx="2592">
                  <c:v>15.450913520097441</c:v>
                </c:pt>
                <c:pt idx="2593">
                  <c:v>14.987488829311889</c:v>
                </c:pt>
                <c:pt idx="2596">
                  <c:v>14.526032315978449</c:v>
                </c:pt>
                <c:pt idx="2597">
                  <c:v>15.066477503040129</c:v>
                </c:pt>
                <c:pt idx="2598">
                  <c:v>17.322567556601481</c:v>
                </c:pt>
                <c:pt idx="2599">
                  <c:v>17.47731485212346</c:v>
                </c:pt>
                <c:pt idx="2600">
                  <c:v>14.77950535728672</c:v>
                </c:pt>
                <c:pt idx="2603">
                  <c:v>15.85144250304754</c:v>
                </c:pt>
                <c:pt idx="2604">
                  <c:v>16.82274057217165</c:v>
                </c:pt>
                <c:pt idx="2605">
                  <c:v>16.65852467024915</c:v>
                </c:pt>
                <c:pt idx="2606">
                  <c:v>17.29810584505325</c:v>
                </c:pt>
                <c:pt idx="2607">
                  <c:v>15.478603329273239</c:v>
                </c:pt>
                <c:pt idx="2610">
                  <c:v>15.492495158166561</c:v>
                </c:pt>
                <c:pt idx="2611">
                  <c:v>15.59316114359974</c:v>
                </c:pt>
                <c:pt idx="2612">
                  <c:v>14.95540882041249</c:v>
                </c:pt>
                <c:pt idx="2613">
                  <c:v>15.86943524278904</c:v>
                </c:pt>
                <c:pt idx="2614">
                  <c:v>15.49250845819236</c:v>
                </c:pt>
                <c:pt idx="2617">
                  <c:v>15.417989417989419</c:v>
                </c:pt>
                <c:pt idx="2618">
                  <c:v>16.710608361979379</c:v>
                </c:pt>
                <c:pt idx="2619">
                  <c:v>19.690786338363779</c:v>
                </c:pt>
                <c:pt idx="2620">
                  <c:v>19.88219895287958</c:v>
                </c:pt>
                <c:pt idx="2621">
                  <c:v>19.23298429319372</c:v>
                </c:pt>
                <c:pt idx="2624">
                  <c:v>20.65939649781113</c:v>
                </c:pt>
                <c:pt idx="2625">
                  <c:v>20.75234668335419</c:v>
                </c:pt>
                <c:pt idx="2626">
                  <c:v>21.645716072545341</c:v>
                </c:pt>
                <c:pt idx="2627">
                  <c:v>18.242467154433172</c:v>
                </c:pt>
                <c:pt idx="2628">
                  <c:v>17.214650231608701</c:v>
                </c:pt>
                <c:pt idx="2631">
                  <c:v>18.671007216818332</c:v>
                </c:pt>
                <c:pt idx="2632">
                  <c:v>18.465800865800869</c:v>
                </c:pt>
                <c:pt idx="2633">
                  <c:v>19.384114787517639</c:v>
                </c:pt>
                <c:pt idx="2634">
                  <c:v>19.600745688985558</c:v>
                </c:pt>
                <c:pt idx="2635">
                  <c:v>16.126944617299319</c:v>
                </c:pt>
                <c:pt idx="2638">
                  <c:v>17.476348997445228</c:v>
                </c:pt>
                <c:pt idx="2639">
                  <c:v>15.29230888389745</c:v>
                </c:pt>
                <c:pt idx="2640">
                  <c:v>16.08168297757571</c:v>
                </c:pt>
                <c:pt idx="2641">
                  <c:v>16.37540729247479</c:v>
                </c:pt>
                <c:pt idx="2642">
                  <c:v>15.570776255707759</c:v>
                </c:pt>
                <c:pt idx="2645">
                  <c:v>15.845773832497111</c:v>
                </c:pt>
                <c:pt idx="2646">
                  <c:v>17.272145555469901</c:v>
                </c:pt>
                <c:pt idx="2647">
                  <c:v>15.86411791801013</c:v>
                </c:pt>
                <c:pt idx="2648">
                  <c:v>14.63597972972973</c:v>
                </c:pt>
                <c:pt idx="2649">
                  <c:v>12.59761904761905</c:v>
                </c:pt>
                <c:pt idx="2652">
                  <c:v>13.71012046343896</c:v>
                </c:pt>
                <c:pt idx="2653">
                  <c:v>13.651463060585231</c:v>
                </c:pt>
                <c:pt idx="2654">
                  <c:v>12.99566408032862</c:v>
                </c:pt>
                <c:pt idx="2659">
                  <c:v>17.401373895976452</c:v>
                </c:pt>
                <c:pt idx="2660">
                  <c:v>17.41549454682211</c:v>
                </c:pt>
                <c:pt idx="2661">
                  <c:v>17.39115390401685</c:v>
                </c:pt>
                <c:pt idx="2662">
                  <c:v>17.134520054078418</c:v>
                </c:pt>
                <c:pt idx="2663">
                  <c:v>15.48601503759398</c:v>
                </c:pt>
                <c:pt idx="2666">
                  <c:v>15.35578712318571</c:v>
                </c:pt>
                <c:pt idx="2667">
                  <c:v>15.281138525564799</c:v>
                </c:pt>
                <c:pt idx="2668">
                  <c:v>15.332180451127821</c:v>
                </c:pt>
                <c:pt idx="2669">
                  <c:v>15.48019541525742</c:v>
                </c:pt>
                <c:pt idx="2670">
                  <c:v>16.260253202941399</c:v>
                </c:pt>
                <c:pt idx="2673">
                  <c:v>17.707943925233639</c:v>
                </c:pt>
                <c:pt idx="2674">
                  <c:v>18.180521138394528</c:v>
                </c:pt>
                <c:pt idx="2675">
                  <c:v>17.937981020697901</c:v>
                </c:pt>
                <c:pt idx="2676">
                  <c:v>17.506753227371089</c:v>
                </c:pt>
                <c:pt idx="2677">
                  <c:v>18.664505428226779</c:v>
                </c:pt>
                <c:pt idx="2680">
                  <c:v>18.199581402302289</c:v>
                </c:pt>
                <c:pt idx="2681">
                  <c:v>17.388606838883089</c:v>
                </c:pt>
                <c:pt idx="2682">
                  <c:v>17.96211894799761</c:v>
                </c:pt>
                <c:pt idx="2683">
                  <c:v>17.688614744351959</c:v>
                </c:pt>
                <c:pt idx="2687">
                  <c:v>16.562208915502332</c:v>
                </c:pt>
                <c:pt idx="2688">
                  <c:v>15.683048485293041</c:v>
                </c:pt>
                <c:pt idx="2689">
                  <c:v>15.4863315696649</c:v>
                </c:pt>
                <c:pt idx="2690">
                  <c:v>15.08982652161129</c:v>
                </c:pt>
                <c:pt idx="2694">
                  <c:v>13.961131265269859</c:v>
                </c:pt>
                <c:pt idx="2695">
                  <c:v>14.56872427983539</c:v>
                </c:pt>
                <c:pt idx="2696">
                  <c:v>15.059286146400479</c:v>
                </c:pt>
                <c:pt idx="2697">
                  <c:v>14.976788287946601</c:v>
                </c:pt>
                <c:pt idx="2698">
                  <c:v>15.035</c:v>
                </c:pt>
                <c:pt idx="2701">
                  <c:v>16.16126077997405</c:v>
                </c:pt>
                <c:pt idx="2702">
                  <c:v>15.463440614775919</c:v>
                </c:pt>
                <c:pt idx="2703">
                  <c:v>15.286475378643731</c:v>
                </c:pt>
                <c:pt idx="2704">
                  <c:v>15.617140266021771</c:v>
                </c:pt>
                <c:pt idx="2705">
                  <c:v>16.801237491406312</c:v>
                </c:pt>
                <c:pt idx="2709">
                  <c:v>17.467764165390509</c:v>
                </c:pt>
                <c:pt idx="2710">
                  <c:v>16.133837804784839</c:v>
                </c:pt>
                <c:pt idx="2711">
                  <c:v>16.52806122448979</c:v>
                </c:pt>
                <c:pt idx="2712">
                  <c:v>16.914525958497261</c:v>
                </c:pt>
                <c:pt idx="2715">
                  <c:v>16.730271718331419</c:v>
                </c:pt>
                <c:pt idx="2716">
                  <c:v>16.860191938579661</c:v>
                </c:pt>
                <c:pt idx="2717">
                  <c:v>16.886120722798921</c:v>
                </c:pt>
                <c:pt idx="2718">
                  <c:v>17.015968063872261</c:v>
                </c:pt>
                <c:pt idx="2719">
                  <c:v>16.297890295358648</c:v>
                </c:pt>
                <c:pt idx="2722">
                  <c:v>16.062447257383969</c:v>
                </c:pt>
                <c:pt idx="2723">
                  <c:v>16.438780993321561</c:v>
                </c:pt>
                <c:pt idx="2724">
                  <c:v>16.65707066840211</c:v>
                </c:pt>
                <c:pt idx="2725">
                  <c:v>16.57657103299746</c:v>
                </c:pt>
                <c:pt idx="2726">
                  <c:v>16.10526315789474</c:v>
                </c:pt>
                <c:pt idx="2729">
                  <c:v>15.9827156649019</c:v>
                </c:pt>
                <c:pt idx="2730">
                  <c:v>15.895879034785329</c:v>
                </c:pt>
                <c:pt idx="2731">
                  <c:v>16.56636890769472</c:v>
                </c:pt>
                <c:pt idx="2732">
                  <c:v>16.573608828363469</c:v>
                </c:pt>
                <c:pt idx="2733">
                  <c:v>15.969039284325159</c:v>
                </c:pt>
                <c:pt idx="2736">
                  <c:v>15.647027068712889</c:v>
                </c:pt>
                <c:pt idx="2737">
                  <c:v>15.745313460356479</c:v>
                </c:pt>
                <c:pt idx="2738">
                  <c:v>15.95168711656442</c:v>
                </c:pt>
                <c:pt idx="2739">
                  <c:v>15.819722413925311</c:v>
                </c:pt>
                <c:pt idx="2740">
                  <c:v>15.377559628805891</c:v>
                </c:pt>
                <c:pt idx="2744">
                  <c:v>15.30144773743652</c:v>
                </c:pt>
                <c:pt idx="2745">
                  <c:v>15.54813300007574</c:v>
                </c:pt>
                <c:pt idx="2746">
                  <c:v>16.278506787330318</c:v>
                </c:pt>
                <c:pt idx="2747">
                  <c:v>16.162856057728831</c:v>
                </c:pt>
                <c:pt idx="2750">
                  <c:v>17.02813607905258</c:v>
                </c:pt>
                <c:pt idx="2751">
                  <c:v>17.106764527845041</c:v>
                </c:pt>
                <c:pt idx="2752">
                  <c:v>17.2048698572628</c:v>
                </c:pt>
                <c:pt idx="2753">
                  <c:v>17.408018867924529</c:v>
                </c:pt>
                <c:pt idx="2754">
                  <c:v>16.926496378192908</c:v>
                </c:pt>
                <c:pt idx="2757">
                  <c:v>17.20891111616276</c:v>
                </c:pt>
                <c:pt idx="2758">
                  <c:v>17.53140570738336</c:v>
                </c:pt>
                <c:pt idx="2759">
                  <c:v>17.859958039862128</c:v>
                </c:pt>
                <c:pt idx="2760">
                  <c:v>17.572600492206728</c:v>
                </c:pt>
                <c:pt idx="2761">
                  <c:v>17.105918306499699</c:v>
                </c:pt>
                <c:pt idx="2764">
                  <c:v>17.493718217170208</c:v>
                </c:pt>
                <c:pt idx="2765">
                  <c:v>18.24374206082344</c:v>
                </c:pt>
                <c:pt idx="2766">
                  <c:v>18.053391161295149</c:v>
                </c:pt>
                <c:pt idx="2767">
                  <c:v>18.47996711018089</c:v>
                </c:pt>
                <c:pt idx="2768">
                  <c:v>18.28390692070186</c:v>
                </c:pt>
                <c:pt idx="2771">
                  <c:v>18.49806803545723</c:v>
                </c:pt>
                <c:pt idx="2772">
                  <c:v>18.738823529411771</c:v>
                </c:pt>
                <c:pt idx="2773">
                  <c:v>18.578620689655171</c:v>
                </c:pt>
                <c:pt idx="2774">
                  <c:v>18.570867354798949</c:v>
                </c:pt>
                <c:pt idx="2779">
                  <c:v>18.281989788024141</c:v>
                </c:pt>
                <c:pt idx="2780">
                  <c:v>18.916634474233181</c:v>
                </c:pt>
                <c:pt idx="2781">
                  <c:v>19.622493057698239</c:v>
                </c:pt>
                <c:pt idx="2782">
                  <c:v>19.91951539470638</c:v>
                </c:pt>
                <c:pt idx="2785">
                  <c:v>20.645812310797179</c:v>
                </c:pt>
                <c:pt idx="2786">
                  <c:v>19.805152224824351</c:v>
                </c:pt>
                <c:pt idx="2787">
                  <c:v>19.781181959564542</c:v>
                </c:pt>
                <c:pt idx="2788">
                  <c:v>19.790296370811731</c:v>
                </c:pt>
                <c:pt idx="2789">
                  <c:v>19.312426866370231</c:v>
                </c:pt>
                <c:pt idx="2792">
                  <c:v>18.849510446380389</c:v>
                </c:pt>
                <c:pt idx="2793">
                  <c:v>19.275625721986909</c:v>
                </c:pt>
                <c:pt idx="2794">
                  <c:v>18.657096424702061</c:v>
                </c:pt>
                <c:pt idx="2795">
                  <c:v>18.672542901716071</c:v>
                </c:pt>
                <c:pt idx="2796">
                  <c:v>18.417391980105691</c:v>
                </c:pt>
                <c:pt idx="2799">
                  <c:v>18.276779517236061</c:v>
                </c:pt>
                <c:pt idx="2800">
                  <c:v>18.235995690981841</c:v>
                </c:pt>
                <c:pt idx="2801">
                  <c:v>18.553912177178329</c:v>
                </c:pt>
                <c:pt idx="2802">
                  <c:v>18.097181804257929</c:v>
                </c:pt>
                <c:pt idx="2803">
                  <c:v>18.409879941882689</c:v>
                </c:pt>
                <c:pt idx="2806">
                  <c:v>19.11977479561931</c:v>
                </c:pt>
                <c:pt idx="2807">
                  <c:v>18.59856713658424</c:v>
                </c:pt>
                <c:pt idx="2808">
                  <c:v>18.73916408668731</c:v>
                </c:pt>
                <c:pt idx="2809">
                  <c:v>17.624719101123599</c:v>
                </c:pt>
                <c:pt idx="2810">
                  <c:v>17.475032800802651</c:v>
                </c:pt>
                <c:pt idx="2813">
                  <c:v>17.231594495840781</c:v>
                </c:pt>
                <c:pt idx="2814">
                  <c:v>17.53274735532047</c:v>
                </c:pt>
                <c:pt idx="2815">
                  <c:v>17.08554002933683</c:v>
                </c:pt>
                <c:pt idx="2816">
                  <c:v>17.505403736297669</c:v>
                </c:pt>
                <c:pt idx="2817">
                  <c:v>17.567544604927789</c:v>
                </c:pt>
                <c:pt idx="2820">
                  <c:v>17.443543356207108</c:v>
                </c:pt>
                <c:pt idx="2821">
                  <c:v>17.694647580519678</c:v>
                </c:pt>
                <c:pt idx="2822">
                  <c:v>17.550302748020499</c:v>
                </c:pt>
                <c:pt idx="2823">
                  <c:v>17.67614125753661</c:v>
                </c:pt>
                <c:pt idx="2824">
                  <c:v>17.46157499010685</c:v>
                </c:pt>
                <c:pt idx="2827">
                  <c:v>17.433814204185161</c:v>
                </c:pt>
                <c:pt idx="2828">
                  <c:v>17.298274770496999</c:v>
                </c:pt>
                <c:pt idx="2829">
                  <c:v>17.56199984153395</c:v>
                </c:pt>
                <c:pt idx="2830">
                  <c:v>17.236117702895111</c:v>
                </c:pt>
                <c:pt idx="2831">
                  <c:v>17.202823828032049</c:v>
                </c:pt>
                <c:pt idx="2834">
                  <c:v>17.20218361491871</c:v>
                </c:pt>
                <c:pt idx="2835">
                  <c:v>17.432432432432439</c:v>
                </c:pt>
                <c:pt idx="2836">
                  <c:v>17.18027698185292</c:v>
                </c:pt>
                <c:pt idx="2837">
                  <c:v>17.154835103409731</c:v>
                </c:pt>
                <c:pt idx="2838">
                  <c:v>16.89921121822962</c:v>
                </c:pt>
                <c:pt idx="2842">
                  <c:v>17.449598572702939</c:v>
                </c:pt>
                <c:pt idx="2843">
                  <c:v>17.736015701668311</c:v>
                </c:pt>
                <c:pt idx="2844">
                  <c:v>18.436190165538608</c:v>
                </c:pt>
                <c:pt idx="2845">
                  <c:v>18.452681259663109</c:v>
                </c:pt>
                <c:pt idx="2848">
                  <c:v>19.589716427640159</c:v>
                </c:pt>
                <c:pt idx="2849">
                  <c:v>19.791045991045991</c:v>
                </c:pt>
                <c:pt idx="2850">
                  <c:v>19.977442388834799</c:v>
                </c:pt>
                <c:pt idx="2851">
                  <c:v>19.64253615491462</c:v>
                </c:pt>
                <c:pt idx="2852">
                  <c:v>19.770136560634551</c:v>
                </c:pt>
                <c:pt idx="2855">
                  <c:v>20.015586138285521</c:v>
                </c:pt>
                <c:pt idx="2856">
                  <c:v>20.61205615194055</c:v>
                </c:pt>
                <c:pt idx="2857">
                  <c:v>20.87985748612147</c:v>
                </c:pt>
                <c:pt idx="2858">
                  <c:v>20.85687164671894</c:v>
                </c:pt>
                <c:pt idx="2859">
                  <c:v>21.31074977416441</c:v>
                </c:pt>
                <c:pt idx="2862">
                  <c:v>21.783783783783779</c:v>
                </c:pt>
                <c:pt idx="2863">
                  <c:v>21.03754548461793</c:v>
                </c:pt>
                <c:pt idx="2864">
                  <c:v>20.80744777475023</c:v>
                </c:pt>
                <c:pt idx="2865">
                  <c:v>21.22418365655561</c:v>
                </c:pt>
                <c:pt idx="2866">
                  <c:v>21.026733984439669</c:v>
                </c:pt>
                <c:pt idx="2869">
                  <c:v>20.436451825057549</c:v>
                </c:pt>
                <c:pt idx="2870">
                  <c:v>19.848201736254651</c:v>
                </c:pt>
                <c:pt idx="2871">
                  <c:v>20.028870084619211</c:v>
                </c:pt>
                <c:pt idx="2872">
                  <c:v>19.76852464439299</c:v>
                </c:pt>
                <c:pt idx="2873">
                  <c:v>19.776702242078269</c:v>
                </c:pt>
                <c:pt idx="2877">
                  <c:v>21.17798535723302</c:v>
                </c:pt>
                <c:pt idx="2878">
                  <c:v>22.012003693444139</c:v>
                </c:pt>
                <c:pt idx="2879">
                  <c:v>21.731370745170199</c:v>
                </c:pt>
                <c:pt idx="2880">
                  <c:v>22.544270833333339</c:v>
                </c:pt>
                <c:pt idx="2883">
                  <c:v>20.875812093953019</c:v>
                </c:pt>
                <c:pt idx="2884">
                  <c:v>21.834538878842679</c:v>
                </c:pt>
                <c:pt idx="2885">
                  <c:v>21.774294156270521</c:v>
                </c:pt>
                <c:pt idx="2886">
                  <c:v>22.578851412944388</c:v>
                </c:pt>
                <c:pt idx="2887">
                  <c:v>22.652364780916091</c:v>
                </c:pt>
                <c:pt idx="2890">
                  <c:v>21.980836236933801</c:v>
                </c:pt>
                <c:pt idx="2891">
                  <c:v>21.94483911408274</c:v>
                </c:pt>
                <c:pt idx="2892">
                  <c:v>21.907900190665671</c:v>
                </c:pt>
                <c:pt idx="2893">
                  <c:v>21.377205218675631</c:v>
                </c:pt>
                <c:pt idx="2894">
                  <c:v>20.808778720250348</c:v>
                </c:pt>
                <c:pt idx="2897">
                  <c:v>20.858516369664319</c:v>
                </c:pt>
                <c:pt idx="2898">
                  <c:v>21.193376157503959</c:v>
                </c:pt>
                <c:pt idx="2899">
                  <c:v>21.387155963302749</c:v>
                </c:pt>
                <c:pt idx="2900">
                  <c:v>21.671818181818189</c:v>
                </c:pt>
                <c:pt idx="2901">
                  <c:v>21.881749772595722</c:v>
                </c:pt>
                <c:pt idx="2904">
                  <c:v>22.40960798756036</c:v>
                </c:pt>
                <c:pt idx="2905">
                  <c:v>23.390193991978389</c:v>
                </c:pt>
                <c:pt idx="2906">
                  <c:v>24.24236269093273</c:v>
                </c:pt>
                <c:pt idx="2907">
                  <c:v>23.667099602240441</c:v>
                </c:pt>
                <c:pt idx="2908">
                  <c:v>23.676731793960929</c:v>
                </c:pt>
                <c:pt idx="2911">
                  <c:v>24.61705739692805</c:v>
                </c:pt>
                <c:pt idx="2912">
                  <c:v>23.98884127112477</c:v>
                </c:pt>
                <c:pt idx="2913">
                  <c:v>24.30007271552072</c:v>
                </c:pt>
                <c:pt idx="2914">
                  <c:v>25.53720274083031</c:v>
                </c:pt>
                <c:pt idx="2915">
                  <c:v>26.2518262824115</c:v>
                </c:pt>
                <c:pt idx="2918">
                  <c:v>26.262566672054309</c:v>
                </c:pt>
                <c:pt idx="2919">
                  <c:v>26.75270039795338</c:v>
                </c:pt>
                <c:pt idx="2920">
                  <c:v>27.704863370201689</c:v>
                </c:pt>
                <c:pt idx="2921">
                  <c:v>26.189961516416929</c:v>
                </c:pt>
                <c:pt idx="2922">
                  <c:v>25.44274809160305</c:v>
                </c:pt>
                <c:pt idx="2925">
                  <c:v>26.318698389338561</c:v>
                </c:pt>
                <c:pt idx="2926">
                  <c:v>27.76391727295022</c:v>
                </c:pt>
                <c:pt idx="2927">
                  <c:v>27.98149209728933</c:v>
                </c:pt>
                <c:pt idx="2928">
                  <c:v>27.147734680573659</c:v>
                </c:pt>
                <c:pt idx="2929">
                  <c:v>27.31989924433249</c:v>
                </c:pt>
                <c:pt idx="2932">
                  <c:v>27.359915371470422</c:v>
                </c:pt>
                <c:pt idx="2933">
                  <c:v>34.601100073885561</c:v>
                </c:pt>
                <c:pt idx="2934">
                  <c:v>35.475405804230199</c:v>
                </c:pt>
                <c:pt idx="2935">
                  <c:v>31.270261543429129</c:v>
                </c:pt>
                <c:pt idx="2936">
                  <c:v>31.949206602344319</c:v>
                </c:pt>
                <c:pt idx="2940">
                  <c:v>31.578626932628381</c:v>
                </c:pt>
                <c:pt idx="2941">
                  <c:v>30.2082563649506</c:v>
                </c:pt>
                <c:pt idx="2942">
                  <c:v>29.986471251409249</c:v>
                </c:pt>
                <c:pt idx="2943">
                  <c:v>30.29585179218687</c:v>
                </c:pt>
                <c:pt idx="2946">
                  <c:v>29.57751969463169</c:v>
                </c:pt>
                <c:pt idx="2947">
                  <c:v>29.75</c:v>
                </c:pt>
                <c:pt idx="2948">
                  <c:v>29.907422445996431</c:v>
                </c:pt>
                <c:pt idx="2949">
                  <c:v>31.35760451607625</c:v>
                </c:pt>
                <c:pt idx="2950">
                  <c:v>31.334231805929921</c:v>
                </c:pt>
                <c:pt idx="2953">
                  <c:v>33.681439986819349</c:v>
                </c:pt>
                <c:pt idx="2954">
                  <c:v>35.800230376830683</c:v>
                </c:pt>
                <c:pt idx="2955">
                  <c:v>39.776359918200413</c:v>
                </c:pt>
                <c:pt idx="2956">
                  <c:v>41.397578534031418</c:v>
                </c:pt>
                <c:pt idx="2971">
                  <c:v>38.384963768115952</c:v>
                </c:pt>
                <c:pt idx="2974">
                  <c:v>37.490817339510251</c:v>
                </c:pt>
                <c:pt idx="2975">
                  <c:v>38.774496755947432</c:v>
                </c:pt>
                <c:pt idx="2976">
                  <c:v>39.103680879413723</c:v>
                </c:pt>
                <c:pt idx="2977">
                  <c:v>38.369616026711192</c:v>
                </c:pt>
                <c:pt idx="2978">
                  <c:v>36.376364697058087</c:v>
                </c:pt>
                <c:pt idx="2981">
                  <c:v>39.398519381134591</c:v>
                </c:pt>
                <c:pt idx="2982">
                  <c:v>38.307866298064837</c:v>
                </c:pt>
                <c:pt idx="2983">
                  <c:v>38.580083682008357</c:v>
                </c:pt>
                <c:pt idx="2984">
                  <c:v>37.771605454697557</c:v>
                </c:pt>
                <c:pt idx="2985">
                  <c:v>36.138278388278387</c:v>
                </c:pt>
                <c:pt idx="2988">
                  <c:v>36.972119892833227</c:v>
                </c:pt>
                <c:pt idx="2989">
                  <c:v>39.443288674377968</c:v>
                </c:pt>
                <c:pt idx="2990">
                  <c:v>41.511568123393317</c:v>
                </c:pt>
                <c:pt idx="2991">
                  <c:v>39.075845012366038</c:v>
                </c:pt>
                <c:pt idx="2992">
                  <c:v>36.802603394298899</c:v>
                </c:pt>
                <c:pt idx="2995">
                  <c:v>34.545288197621232</c:v>
                </c:pt>
                <c:pt idx="2996">
                  <c:v>30.669553630912731</c:v>
                </c:pt>
                <c:pt idx="2997">
                  <c:v>30.852651767845231</c:v>
                </c:pt>
                <c:pt idx="2998">
                  <c:v>30.557179636242839</c:v>
                </c:pt>
                <c:pt idx="2999">
                  <c:v>27.633202044749851</c:v>
                </c:pt>
                <c:pt idx="3002">
                  <c:v>25.292371447902571</c:v>
                </c:pt>
                <c:pt idx="3003">
                  <c:v>26.57482326888681</c:v>
                </c:pt>
                <c:pt idx="3004">
                  <c:v>27.046430397001199</c:v>
                </c:pt>
                <c:pt idx="3005">
                  <c:v>28.005951368814831</c:v>
                </c:pt>
                <c:pt idx="3006">
                  <c:v>26.820552278361969</c:v>
                </c:pt>
                <c:pt idx="3009">
                  <c:v>26.6383505506702</c:v>
                </c:pt>
                <c:pt idx="3010">
                  <c:v>26.91874517870918</c:v>
                </c:pt>
                <c:pt idx="3011">
                  <c:v>32.210584910507833</c:v>
                </c:pt>
                <c:pt idx="3012">
                  <c:v>34.764967499144717</c:v>
                </c:pt>
                <c:pt idx="3013">
                  <c:v>29.226902988269551</c:v>
                </c:pt>
                <c:pt idx="3016">
                  <c:v>30.257217847769031</c:v>
                </c:pt>
                <c:pt idx="3017">
                  <c:v>32.494231262285282</c:v>
                </c:pt>
                <c:pt idx="3018">
                  <c:v>31.91083559782609</c:v>
                </c:pt>
                <c:pt idx="3023">
                  <c:v>32.017823639774853</c:v>
                </c:pt>
                <c:pt idx="3024">
                  <c:v>32.298566946493679</c:v>
                </c:pt>
                <c:pt idx="3025">
                  <c:v>33.986999745093037</c:v>
                </c:pt>
                <c:pt idx="3026">
                  <c:v>36.524308216262227</c:v>
                </c:pt>
                <c:pt idx="3027">
                  <c:v>37.752842609216039</c:v>
                </c:pt>
                <c:pt idx="3030">
                  <c:v>41.353531061443007</c:v>
                </c:pt>
                <c:pt idx="3031">
                  <c:v>39.271577696681661</c:v>
                </c:pt>
                <c:pt idx="3032">
                  <c:v>40.622971818958163</c:v>
                </c:pt>
                <c:pt idx="3033">
                  <c:v>41.306103366201967</c:v>
                </c:pt>
                <c:pt idx="3034">
                  <c:v>43.460500636402202</c:v>
                </c:pt>
                <c:pt idx="3037">
                  <c:v>42.378364779874218</c:v>
                </c:pt>
                <c:pt idx="3038">
                  <c:v>44.008301886792459</c:v>
                </c:pt>
                <c:pt idx="3039">
                  <c:v>42.015058236272893</c:v>
                </c:pt>
                <c:pt idx="3040">
                  <c:v>39.985582131844318</c:v>
                </c:pt>
                <c:pt idx="3041">
                  <c:v>38.018526245514487</c:v>
                </c:pt>
                <c:pt idx="3044">
                  <c:v>39.091007764882697</c:v>
                </c:pt>
                <c:pt idx="3045">
                  <c:v>39.334086156419907</c:v>
                </c:pt>
                <c:pt idx="3046">
                  <c:v>38.948450134770887</c:v>
                </c:pt>
                <c:pt idx="3047">
                  <c:v>37.584418880054137</c:v>
                </c:pt>
                <c:pt idx="3048">
                  <c:v>32.118812716080619</c:v>
                </c:pt>
                <c:pt idx="3052">
                  <c:v>29.404488693891331</c:v>
                </c:pt>
                <c:pt idx="3053">
                  <c:v>28.330815709969791</c:v>
                </c:pt>
                <c:pt idx="3054">
                  <c:v>29.039069767441859</c:v>
                </c:pt>
                <c:pt idx="3055">
                  <c:v>27.51818258879376</c:v>
                </c:pt>
                <c:pt idx="3059">
                  <c:v>28.428631578947371</c:v>
                </c:pt>
                <c:pt idx="3060">
                  <c:v>26.10485806505007</c:v>
                </c:pt>
                <c:pt idx="3061">
                  <c:v>26.065850430178688</c:v>
                </c:pt>
                <c:pt idx="3062">
                  <c:v>26.22426196973456</c:v>
                </c:pt>
                <c:pt idx="3065">
                  <c:v>24.81693989071038</c:v>
                </c:pt>
                <c:pt idx="3066">
                  <c:v>24.308687002652519</c:v>
                </c:pt>
                <c:pt idx="3067">
                  <c:v>24.11937458636665</c:v>
                </c:pt>
                <c:pt idx="3068">
                  <c:v>24.491868240733101</c:v>
                </c:pt>
                <c:pt idx="3069">
                  <c:v>24.075919926904231</c:v>
                </c:pt>
                <c:pt idx="3073">
                  <c:v>24.907826086956529</c:v>
                </c:pt>
                <c:pt idx="3074">
                  <c:v>24.917608247422681</c:v>
                </c:pt>
                <c:pt idx="3075">
                  <c:v>23.18901681437919</c:v>
                </c:pt>
                <c:pt idx="3076">
                  <c:v>24.86576068942658</c:v>
                </c:pt>
                <c:pt idx="3079">
                  <c:v>23.02590209334528</c:v>
                </c:pt>
                <c:pt idx="3080">
                  <c:v>22.97970990873533</c:v>
                </c:pt>
                <c:pt idx="3081">
                  <c:v>23.57654140231007</c:v>
                </c:pt>
                <c:pt idx="3082">
                  <c:v>21.872531418312391</c:v>
                </c:pt>
                <c:pt idx="3083">
                  <c:v>22.944380545514289</c:v>
                </c:pt>
                <c:pt idx="3086">
                  <c:v>23.59510014898196</c:v>
                </c:pt>
                <c:pt idx="3087">
                  <c:v>24.566182538372669</c:v>
                </c:pt>
                <c:pt idx="3088">
                  <c:v>24.562603374131658</c:v>
                </c:pt>
                <c:pt idx="3089">
                  <c:v>22.637245151665841</c:v>
                </c:pt>
                <c:pt idx="3090">
                  <c:v>22.646629632700439</c:v>
                </c:pt>
                <c:pt idx="3093">
                  <c:v>23.452466405141479</c:v>
                </c:pt>
                <c:pt idx="3094">
                  <c:v>22.044099223252321</c:v>
                </c:pt>
                <c:pt idx="3095">
                  <c:v>22.489789086039501</c:v>
                </c:pt>
                <c:pt idx="3096">
                  <c:v>21.504761109254929</c:v>
                </c:pt>
                <c:pt idx="3097">
                  <c:v>21.565329991645779</c:v>
                </c:pt>
                <c:pt idx="3100">
                  <c:v>21.111709286675641</c:v>
                </c:pt>
                <c:pt idx="3101">
                  <c:v>20.148176164061191</c:v>
                </c:pt>
                <c:pt idx="3102">
                  <c:v>20.940104166666671</c:v>
                </c:pt>
                <c:pt idx="3103">
                  <c:v>20.589981447124309</c:v>
                </c:pt>
                <c:pt idx="3104">
                  <c:v>21.242434460085981</c:v>
                </c:pt>
                <c:pt idx="3108">
                  <c:v>21.194355786998159</c:v>
                </c:pt>
                <c:pt idx="3109">
                  <c:v>21.68042105263158</c:v>
                </c:pt>
                <c:pt idx="3110">
                  <c:v>20.619135234590619</c:v>
                </c:pt>
                <c:pt idx="3111">
                  <c:v>21.183507061197041</c:v>
                </c:pt>
                <c:pt idx="3114">
                  <c:v>20.053746203172459</c:v>
                </c:pt>
                <c:pt idx="3115">
                  <c:v>19.210863157894739</c:v>
                </c:pt>
                <c:pt idx="3116">
                  <c:v>18.884222854274721</c:v>
                </c:pt>
                <c:pt idx="3117">
                  <c:v>19.136733495512129</c:v>
                </c:pt>
                <c:pt idx="3118">
                  <c:v>18.69542429284526</c:v>
                </c:pt>
                <c:pt idx="3121">
                  <c:v>18.444703336939341</c:v>
                </c:pt>
                <c:pt idx="3122">
                  <c:v>18.691597414589101</c:v>
                </c:pt>
                <c:pt idx="3123">
                  <c:v>18.518297800906499</c:v>
                </c:pt>
                <c:pt idx="3124">
                  <c:v>18.051258389261751</c:v>
                </c:pt>
                <c:pt idx="3125">
                  <c:v>18.310260927930202</c:v>
                </c:pt>
                <c:pt idx="3128">
                  <c:v>19.363949001845331</c:v>
                </c:pt>
                <c:pt idx="3129">
                  <c:v>20.406344158018079</c:v>
                </c:pt>
                <c:pt idx="3130">
                  <c:v>20.13221353733578</c:v>
                </c:pt>
                <c:pt idx="3131">
                  <c:v>20.116993951445849</c:v>
                </c:pt>
                <c:pt idx="3132">
                  <c:v>20.06540828887977</c:v>
                </c:pt>
                <c:pt idx="3135">
                  <c:v>19.60735994742895</c:v>
                </c:pt>
                <c:pt idx="3136">
                  <c:v>19.178442028985511</c:v>
                </c:pt>
                <c:pt idx="3137">
                  <c:v>19.947468721517939</c:v>
                </c:pt>
                <c:pt idx="3138">
                  <c:v>20.253504769805058</c:v>
                </c:pt>
                <c:pt idx="3139">
                  <c:v>21.168268025733141</c:v>
                </c:pt>
                <c:pt idx="3142">
                  <c:v>19.99209979209979</c:v>
                </c:pt>
                <c:pt idx="3143">
                  <c:v>20.17667990731546</c:v>
                </c:pt>
                <c:pt idx="3144">
                  <c:v>20.326007326007328</c:v>
                </c:pt>
                <c:pt idx="3145">
                  <c:v>20.269427910052912</c:v>
                </c:pt>
                <c:pt idx="3146">
                  <c:v>19.66440846001322</c:v>
                </c:pt>
                <c:pt idx="3149">
                  <c:v>20.013926883859739</c:v>
                </c:pt>
                <c:pt idx="3150">
                  <c:v>19.64999590734223</c:v>
                </c:pt>
                <c:pt idx="3151">
                  <c:v>19.160740499102921</c:v>
                </c:pt>
                <c:pt idx="3152">
                  <c:v>19.55376868096166</c:v>
                </c:pt>
                <c:pt idx="3153">
                  <c:v>19.06732900894983</c:v>
                </c:pt>
                <c:pt idx="3156">
                  <c:v>19.249772708488301</c:v>
                </c:pt>
                <c:pt idx="3157">
                  <c:v>19.690954151177198</c:v>
                </c:pt>
                <c:pt idx="3158">
                  <c:v>19.0678762886598</c:v>
                </c:pt>
                <c:pt idx="3159">
                  <c:v>18.722010914503059</c:v>
                </c:pt>
                <c:pt idx="3164">
                  <c:v>21.152464903689189</c:v>
                </c:pt>
                <c:pt idx="3165">
                  <c:v>21.32285760570225</c:v>
                </c:pt>
                <c:pt idx="3166">
                  <c:v>21.958124088773701</c:v>
                </c:pt>
                <c:pt idx="3167">
                  <c:v>21.18270401948843</c:v>
                </c:pt>
                <c:pt idx="3170">
                  <c:v>21.317670845127381</c:v>
                </c:pt>
                <c:pt idx="3171">
                  <c:v>20.226720321931591</c:v>
                </c:pt>
                <c:pt idx="3172">
                  <c:v>19.67782696177062</c:v>
                </c:pt>
                <c:pt idx="3173">
                  <c:v>19.063476719832451</c:v>
                </c:pt>
                <c:pt idx="3174">
                  <c:v>18.060461035335411</c:v>
                </c:pt>
                <c:pt idx="3178">
                  <c:v>18.01692636241399</c:v>
                </c:pt>
                <c:pt idx="3179">
                  <c:v>17.72270638567581</c:v>
                </c:pt>
                <c:pt idx="3180">
                  <c:v>17.521203939008899</c:v>
                </c:pt>
                <c:pt idx="3181">
                  <c:v>18.275535939470359</c:v>
                </c:pt>
                <c:pt idx="3184">
                  <c:v>17.48306679209783</c:v>
                </c:pt>
                <c:pt idx="3185">
                  <c:v>17.591163266913441</c:v>
                </c:pt>
                <c:pt idx="3186">
                  <c:v>17.34486266531027</c:v>
                </c:pt>
                <c:pt idx="3187">
                  <c:v>18.235294117647062</c:v>
                </c:pt>
                <c:pt idx="3188">
                  <c:v>16.76746166950597</c:v>
                </c:pt>
                <c:pt idx="3191">
                  <c:v>15.73927958833619</c:v>
                </c:pt>
                <c:pt idx="3192">
                  <c:v>15.936568619801831</c:v>
                </c:pt>
                <c:pt idx="3193">
                  <c:v>16.279692594317659</c:v>
                </c:pt>
                <c:pt idx="3194">
                  <c:v>15.46115896632733</c:v>
                </c:pt>
                <c:pt idx="3195">
                  <c:v>15.411373071199179</c:v>
                </c:pt>
                <c:pt idx="3198">
                  <c:v>15.80263467419431</c:v>
                </c:pt>
                <c:pt idx="3199">
                  <c:v>16.650338758663651</c:v>
                </c:pt>
                <c:pt idx="3200">
                  <c:v>15.94747490467668</c:v>
                </c:pt>
                <c:pt idx="3201">
                  <c:v>15.63974911799294</c:v>
                </c:pt>
                <c:pt idx="3202">
                  <c:v>15.401891068219109</c:v>
                </c:pt>
                <c:pt idx="3206">
                  <c:v>16.467014564997271</c:v>
                </c:pt>
                <c:pt idx="3207">
                  <c:v>15.820407211687909</c:v>
                </c:pt>
                <c:pt idx="3208">
                  <c:v>16.734060929648241</c:v>
                </c:pt>
                <c:pt idx="3209">
                  <c:v>16.577682403433482</c:v>
                </c:pt>
                <c:pt idx="3212">
                  <c:v>16.842105263157901</c:v>
                </c:pt>
                <c:pt idx="3213">
                  <c:v>16.350587685841059</c:v>
                </c:pt>
                <c:pt idx="3214">
                  <c:v>15.51817968566737</c:v>
                </c:pt>
                <c:pt idx="3215">
                  <c:v>15.637534354142129</c:v>
                </c:pt>
                <c:pt idx="3216">
                  <c:v>16.431787660952679</c:v>
                </c:pt>
                <c:pt idx="3219">
                  <c:v>16.328507795100219</c:v>
                </c:pt>
                <c:pt idx="3220">
                  <c:v>16.139925224723569</c:v>
                </c:pt>
                <c:pt idx="3221">
                  <c:v>16.503064554644592</c:v>
                </c:pt>
                <c:pt idx="3222">
                  <c:v>17.388025376685171</c:v>
                </c:pt>
                <c:pt idx="3223">
                  <c:v>18.948936842937322</c:v>
                </c:pt>
                <c:pt idx="3226">
                  <c:v>18.17258359145421</c:v>
                </c:pt>
                <c:pt idx="3227">
                  <c:v>17.993145225569901</c:v>
                </c:pt>
                <c:pt idx="3228">
                  <c:v>17.546706776440789</c:v>
                </c:pt>
                <c:pt idx="3229">
                  <c:v>17.643538388173582</c:v>
                </c:pt>
                <c:pt idx="3230">
                  <c:v>16.74724044152936</c:v>
                </c:pt>
                <c:pt idx="3233">
                  <c:v>15.989889340020699</c:v>
                </c:pt>
                <c:pt idx="3234">
                  <c:v>16.199331582716638</c:v>
                </c:pt>
                <c:pt idx="3235">
                  <c:v>16.385361972951468</c:v>
                </c:pt>
                <c:pt idx="3236">
                  <c:v>16.57506584723442</c:v>
                </c:pt>
                <c:pt idx="3237">
                  <c:v>15.664595296153539</c:v>
                </c:pt>
                <c:pt idx="3242">
                  <c:v>15.192277630139129</c:v>
                </c:pt>
                <c:pt idx="3243">
                  <c:v>14.13804475853946</c:v>
                </c:pt>
                <c:pt idx="3244">
                  <c:v>13.82360306777273</c:v>
                </c:pt>
                <c:pt idx="3247">
                  <c:v>14.226160602258471</c:v>
                </c:pt>
                <c:pt idx="3248">
                  <c:v>14.752748115577891</c:v>
                </c:pt>
                <c:pt idx="3249">
                  <c:v>15.17104228894828</c:v>
                </c:pt>
                <c:pt idx="3250">
                  <c:v>15.90545225338796</c:v>
                </c:pt>
                <c:pt idx="3251">
                  <c:v>16.907310911100591</c:v>
                </c:pt>
                <c:pt idx="3254">
                  <c:v>17.048640459293519</c:v>
                </c:pt>
                <c:pt idx="3255">
                  <c:v>16.38193280663954</c:v>
                </c:pt>
                <c:pt idx="3256">
                  <c:v>16.091091171286649</c:v>
                </c:pt>
                <c:pt idx="3257">
                  <c:v>16.56046824329669</c:v>
                </c:pt>
                <c:pt idx="3258">
                  <c:v>15.86671924290221</c:v>
                </c:pt>
                <c:pt idx="3261">
                  <c:v>17.086440275469009</c:v>
                </c:pt>
                <c:pt idx="3262">
                  <c:v>18.29677113010446</c:v>
                </c:pt>
                <c:pt idx="3263">
                  <c:v>18.178358623977122</c:v>
                </c:pt>
                <c:pt idx="3264">
                  <c:v>18.820993954620398</c:v>
                </c:pt>
                <c:pt idx="3265">
                  <c:v>19.494946304485151</c:v>
                </c:pt>
                <c:pt idx="3268">
                  <c:v>21.474426255189162</c:v>
                </c:pt>
                <c:pt idx="3269">
                  <c:v>23.144917313269069</c:v>
                </c:pt>
                <c:pt idx="3270">
                  <c:v>23.047741834661661</c:v>
                </c:pt>
                <c:pt idx="3271">
                  <c:v>20.303653861200221</c:v>
                </c:pt>
                <c:pt idx="3272">
                  <c:v>19.833020637898692</c:v>
                </c:pt>
                <c:pt idx="3275">
                  <c:v>18.49626459143969</c:v>
                </c:pt>
                <c:pt idx="3276">
                  <c:v>18.751148843367861</c:v>
                </c:pt>
                <c:pt idx="3277">
                  <c:v>20.122680332323942</c:v>
                </c:pt>
                <c:pt idx="3278">
                  <c:v>21.08540094889943</c:v>
                </c:pt>
                <c:pt idx="3279">
                  <c:v>20.179726027397258</c:v>
                </c:pt>
                <c:pt idx="3282">
                  <c:v>18.473738009120929</c:v>
                </c:pt>
                <c:pt idx="3283">
                  <c:v>18.490373280943029</c:v>
                </c:pt>
                <c:pt idx="3284">
                  <c:v>18.685296646603611</c:v>
                </c:pt>
                <c:pt idx="3285">
                  <c:v>17.81916297849212</c:v>
                </c:pt>
                <c:pt idx="3286">
                  <c:v>17.739884393063591</c:v>
                </c:pt>
                <c:pt idx="3289">
                  <c:v>17.737595789147768</c:v>
                </c:pt>
                <c:pt idx="3290">
                  <c:v>18.258351545426159</c:v>
                </c:pt>
                <c:pt idx="3291">
                  <c:v>19.136668748048709</c:v>
                </c:pt>
                <c:pt idx="3292">
                  <c:v>19.188060166783568</c:v>
                </c:pt>
                <c:pt idx="3293">
                  <c:v>19.986522488638151</c:v>
                </c:pt>
                <c:pt idx="3296">
                  <c:v>17.343046874999999</c:v>
                </c:pt>
                <c:pt idx="3297">
                  <c:v>16.613366645846352</c:v>
                </c:pt>
                <c:pt idx="3298">
                  <c:v>17.026057107193012</c:v>
                </c:pt>
                <c:pt idx="3299">
                  <c:v>15.39024200451327</c:v>
                </c:pt>
                <c:pt idx="3300">
                  <c:v>13.941171881095419</c:v>
                </c:pt>
                <c:pt idx="3304">
                  <c:v>14.50780640124902</c:v>
                </c:pt>
                <c:pt idx="3305">
                  <c:v>15.193465176268271</c:v>
                </c:pt>
                <c:pt idx="3306">
                  <c:v>15.10674730971644</c:v>
                </c:pt>
                <c:pt idx="3307">
                  <c:v>14.242979627153311</c:v>
                </c:pt>
                <c:pt idx="3310">
                  <c:v>14.189333752851409</c:v>
                </c:pt>
                <c:pt idx="3311">
                  <c:v>14.9450782909749</c:v>
                </c:pt>
                <c:pt idx="3312">
                  <c:v>14.5255186558334</c:v>
                </c:pt>
                <c:pt idx="3313">
                  <c:v>13.64214414839268</c:v>
                </c:pt>
                <c:pt idx="3314">
                  <c:v>11.83747534516765</c:v>
                </c:pt>
                <c:pt idx="3317">
                  <c:v>13.51614686142914</c:v>
                </c:pt>
                <c:pt idx="3318">
                  <c:v>13.447052315473369</c:v>
                </c:pt>
                <c:pt idx="3319">
                  <c:v>13.100899337330389</c:v>
                </c:pt>
                <c:pt idx="3320">
                  <c:v>12.455031026627919</c:v>
                </c:pt>
                <c:pt idx="3321">
                  <c:v>11.892564562690181</c:v>
                </c:pt>
                <c:pt idx="3324">
                  <c:v>11.5108865914787</c:v>
                </c:pt>
                <c:pt idx="3325">
                  <c:v>11.711382434029151</c:v>
                </c:pt>
                <c:pt idx="3326">
                  <c:v>11.694654683065281</c:v>
                </c:pt>
                <c:pt idx="3327">
                  <c:v>11.13151891764336</c:v>
                </c:pt>
                <c:pt idx="3328">
                  <c:v>9.8582938388625596</c:v>
                </c:pt>
                <c:pt idx="3331">
                  <c:v>11.048561292865591</c:v>
                </c:pt>
                <c:pt idx="3332">
                  <c:v>10.73573054879485</c:v>
                </c:pt>
                <c:pt idx="3333">
                  <c:v>11.77530747398297</c:v>
                </c:pt>
                <c:pt idx="3334">
                  <c:v>12.57204622278123</c:v>
                </c:pt>
                <c:pt idx="3335">
                  <c:v>11.87468414403032</c:v>
                </c:pt>
                <c:pt idx="3338">
                  <c:v>13.690867253828451</c:v>
                </c:pt>
                <c:pt idx="3339">
                  <c:v>14.033817195725</c:v>
                </c:pt>
                <c:pt idx="3340">
                  <c:v>15.387546838874281</c:v>
                </c:pt>
                <c:pt idx="3341">
                  <c:v>14.06886920437316</c:v>
                </c:pt>
                <c:pt idx="3342">
                  <c:v>11.683665338645421</c:v>
                </c:pt>
                <c:pt idx="3345">
                  <c:v>13.97786656012785</c:v>
                </c:pt>
                <c:pt idx="3346">
                  <c:v>17.044554455445549</c:v>
                </c:pt>
                <c:pt idx="3347">
                  <c:v>16.50219245794467</c:v>
                </c:pt>
                <c:pt idx="3348">
                  <c:v>18.37887110898814</c:v>
                </c:pt>
                <c:pt idx="3349">
                  <c:v>18.59312093834205</c:v>
                </c:pt>
                <c:pt idx="3352">
                  <c:v>19.798423064670281</c:v>
                </c:pt>
                <c:pt idx="3353">
                  <c:v>19.387050474443829</c:v>
                </c:pt>
                <c:pt idx="3354">
                  <c:v>19.516693163751992</c:v>
                </c:pt>
                <c:pt idx="3355">
                  <c:v>21.31755314945072</c:v>
                </c:pt>
                <c:pt idx="3356">
                  <c:v>19.922810060711189</c:v>
                </c:pt>
                <c:pt idx="3359">
                  <c:v>18.743335692380281</c:v>
                </c:pt>
                <c:pt idx="3360">
                  <c:v>17.83427851291745</c:v>
                </c:pt>
                <c:pt idx="3361">
                  <c:v>19.112252096887978</c:v>
                </c:pt>
                <c:pt idx="3362">
                  <c:v>19.551343306963261</c:v>
                </c:pt>
                <c:pt idx="3363">
                  <c:v>19.85603448275862</c:v>
                </c:pt>
                <c:pt idx="3366">
                  <c:v>18.04062352385451</c:v>
                </c:pt>
                <c:pt idx="3367">
                  <c:v>17.61811054488436</c:v>
                </c:pt>
                <c:pt idx="3368">
                  <c:v>19.724405134627421</c:v>
                </c:pt>
                <c:pt idx="3369">
                  <c:v>19.58698030634573</c:v>
                </c:pt>
                <c:pt idx="3370">
                  <c:v>18.979788557213929</c:v>
                </c:pt>
                <c:pt idx="3373">
                  <c:v>19.295869056897899</c:v>
                </c:pt>
                <c:pt idx="3374">
                  <c:v>19.730349344978169</c:v>
                </c:pt>
                <c:pt idx="3375">
                  <c:v>19.859677923702321</c:v>
                </c:pt>
                <c:pt idx="3376">
                  <c:v>20.213917525773201</c:v>
                </c:pt>
                <c:pt idx="3377">
                  <c:v>19.300375763269141</c:v>
                </c:pt>
                <c:pt idx="3380">
                  <c:v>20.686784518339689</c:v>
                </c:pt>
                <c:pt idx="3381">
                  <c:v>20.14491961916654</c:v>
                </c:pt>
                <c:pt idx="3382">
                  <c:v>19.635418283408349</c:v>
                </c:pt>
                <c:pt idx="3387">
                  <c:v>19.710080829647708</c:v>
                </c:pt>
                <c:pt idx="3388">
                  <c:v>19.738419411272542</c:v>
                </c:pt>
                <c:pt idx="3389">
                  <c:v>20.06034810367105</c:v>
                </c:pt>
                <c:pt idx="3390">
                  <c:v>21.493333333333329</c:v>
                </c:pt>
                <c:pt idx="3391">
                  <c:v>21.67940199335548</c:v>
                </c:pt>
                <c:pt idx="3394">
                  <c:v>20.087459613795179</c:v>
                </c:pt>
                <c:pt idx="3395">
                  <c:v>18.724176730927919</c:v>
                </c:pt>
                <c:pt idx="3396">
                  <c:v>18.80458038270303</c:v>
                </c:pt>
                <c:pt idx="3397">
                  <c:v>19.515755433556439</c:v>
                </c:pt>
                <c:pt idx="3398">
                  <c:v>19.13565833082254</c:v>
                </c:pt>
                <c:pt idx="3401">
                  <c:v>17.623207103286031</c:v>
                </c:pt>
                <c:pt idx="3402">
                  <c:v>17.84302325581395</c:v>
                </c:pt>
                <c:pt idx="3403">
                  <c:v>18.53456464379947</c:v>
                </c:pt>
                <c:pt idx="3404">
                  <c:v>18.766373559733172</c:v>
                </c:pt>
                <c:pt idx="3405">
                  <c:v>17.744697085304441</c:v>
                </c:pt>
                <c:pt idx="3408">
                  <c:v>17.238793432607871</c:v>
                </c:pt>
                <c:pt idx="3409">
                  <c:v>16.24920200638395</c:v>
                </c:pt>
                <c:pt idx="3410">
                  <c:v>16.60705900174203</c:v>
                </c:pt>
                <c:pt idx="3411">
                  <c:v>15.758764607679471</c:v>
                </c:pt>
                <c:pt idx="3412">
                  <c:v>15.199211643420259</c:v>
                </c:pt>
                <c:pt idx="3417">
                  <c:v>14.35625807432176</c:v>
                </c:pt>
                <c:pt idx="3418">
                  <c:v>14.57397707431868</c:v>
                </c:pt>
                <c:pt idx="3419">
                  <c:v>14.24069855732726</c:v>
                </c:pt>
                <c:pt idx="3423">
                  <c:v>13.87641296156745</c:v>
                </c:pt>
                <c:pt idx="3424">
                  <c:v>14.09772503967954</c:v>
                </c:pt>
                <c:pt idx="3425">
                  <c:v>14.57042575919426</c:v>
                </c:pt>
                <c:pt idx="3426">
                  <c:v>14.38642616936716</c:v>
                </c:pt>
                <c:pt idx="3429">
                  <c:v>15.783638320775029</c:v>
                </c:pt>
                <c:pt idx="3430">
                  <c:v>16.109617452757721</c:v>
                </c:pt>
                <c:pt idx="3431">
                  <c:v>16.8557129658146</c:v>
                </c:pt>
                <c:pt idx="3432">
                  <c:v>15.994223659889091</c:v>
                </c:pt>
                <c:pt idx="3433">
                  <c:v>15.7897308617079</c:v>
                </c:pt>
                <c:pt idx="3437">
                  <c:v>17.954296302014981</c:v>
                </c:pt>
                <c:pt idx="3438">
                  <c:v>17.355101092261219</c:v>
                </c:pt>
                <c:pt idx="3439">
                  <c:v>16.598746324098439</c:v>
                </c:pt>
                <c:pt idx="3440">
                  <c:v>16.842105263157901</c:v>
                </c:pt>
                <c:pt idx="3443">
                  <c:v>18.979591836734691</c:v>
                </c:pt>
                <c:pt idx="3444">
                  <c:v>19.691180981595089</c:v>
                </c:pt>
                <c:pt idx="3445">
                  <c:v>19.875278738946559</c:v>
                </c:pt>
                <c:pt idx="3446">
                  <c:v>18.86561873940515</c:v>
                </c:pt>
                <c:pt idx="3447">
                  <c:v>18.37028137353693</c:v>
                </c:pt>
                <c:pt idx="3450">
                  <c:v>19.39749245414442</c:v>
                </c:pt>
                <c:pt idx="3451">
                  <c:v>19.242368177613319</c:v>
                </c:pt>
                <c:pt idx="3452">
                  <c:v>20.427358344912768</c:v>
                </c:pt>
                <c:pt idx="3453">
                  <c:v>20.769047619047619</c:v>
                </c:pt>
                <c:pt idx="3454">
                  <c:v>21.397619047619049</c:v>
                </c:pt>
                <c:pt idx="3457">
                  <c:v>24.114042553191489</c:v>
                </c:pt>
                <c:pt idx="3458">
                  <c:v>21.82084137398687</c:v>
                </c:pt>
                <c:pt idx="3459">
                  <c:v>20.743050743050741</c:v>
                </c:pt>
                <c:pt idx="3460">
                  <c:v>21.156646909398809</c:v>
                </c:pt>
                <c:pt idx="3461">
                  <c:v>21.39278849850081</c:v>
                </c:pt>
                <c:pt idx="3464">
                  <c:v>20.476844705155909</c:v>
                </c:pt>
                <c:pt idx="3465">
                  <c:v>21.184841038242979</c:v>
                </c:pt>
                <c:pt idx="3466">
                  <c:v>23.199052132701421</c:v>
                </c:pt>
                <c:pt idx="3467">
                  <c:v>23.127883078328381</c:v>
                </c:pt>
                <c:pt idx="3468">
                  <c:v>21.963945422669411</c:v>
                </c:pt>
                <c:pt idx="3472">
                  <c:v>19.041004184100419</c:v>
                </c:pt>
                <c:pt idx="3473">
                  <c:v>19.482008368200841</c:v>
                </c:pt>
                <c:pt idx="3474">
                  <c:v>19.43590721806806</c:v>
                </c:pt>
                <c:pt idx="3475">
                  <c:v>19.55025125628141</c:v>
                </c:pt>
                <c:pt idx="3478">
                  <c:v>20.029863221884501</c:v>
                </c:pt>
                <c:pt idx="3479">
                  <c:v>19.176417233560091</c:v>
                </c:pt>
                <c:pt idx="3480">
                  <c:v>18.661948376353038</c:v>
                </c:pt>
                <c:pt idx="3481">
                  <c:v>18.22964083175804</c:v>
                </c:pt>
                <c:pt idx="3482">
                  <c:v>18.704094811213249</c:v>
                </c:pt>
                <c:pt idx="3485">
                  <c:v>19.183367729114121</c:v>
                </c:pt>
                <c:pt idx="3486">
                  <c:v>19.653053435114501</c:v>
                </c:pt>
                <c:pt idx="3487">
                  <c:v>19.470879330034261</c:v>
                </c:pt>
                <c:pt idx="3488">
                  <c:v>18.512317518248171</c:v>
                </c:pt>
                <c:pt idx="3489">
                  <c:v>18.274800456100341</c:v>
                </c:pt>
                <c:pt idx="3492">
                  <c:v>17.651337792642138</c:v>
                </c:pt>
                <c:pt idx="3493">
                  <c:v>17.4911484339537</c:v>
                </c:pt>
                <c:pt idx="3494">
                  <c:v>17.744519456876279</c:v>
                </c:pt>
                <c:pt idx="3495">
                  <c:v>18.099349765613191</c:v>
                </c:pt>
                <c:pt idx="3496">
                  <c:v>17.504240150093811</c:v>
                </c:pt>
                <c:pt idx="3499">
                  <c:v>17.174321581598139</c:v>
                </c:pt>
                <c:pt idx="3500">
                  <c:v>17.465478339350181</c:v>
                </c:pt>
                <c:pt idx="3501">
                  <c:v>17.49507259459866</c:v>
                </c:pt>
                <c:pt idx="3502">
                  <c:v>18.05759868174669</c:v>
                </c:pt>
                <c:pt idx="3503">
                  <c:v>18.320402191040749</c:v>
                </c:pt>
                <c:pt idx="3506">
                  <c:v>18.380324161326801</c:v>
                </c:pt>
                <c:pt idx="3507">
                  <c:v>18.267400914063089</c:v>
                </c:pt>
                <c:pt idx="3508">
                  <c:v>19.083533113575069</c:v>
                </c:pt>
                <c:pt idx="3509">
                  <c:v>18.74580587177951</c:v>
                </c:pt>
                <c:pt idx="3510">
                  <c:v>19.203333833908999</c:v>
                </c:pt>
                <c:pt idx="3513">
                  <c:v>19.440520724225649</c:v>
                </c:pt>
                <c:pt idx="3514">
                  <c:v>19.32452462943554</c:v>
                </c:pt>
                <c:pt idx="3515">
                  <c:v>19.052276812462559</c:v>
                </c:pt>
                <c:pt idx="3516">
                  <c:v>19.200852463919841</c:v>
                </c:pt>
                <c:pt idx="3521">
                  <c:v>19.429837628482051</c:v>
                </c:pt>
                <c:pt idx="3522">
                  <c:v>20.25465792219407</c:v>
                </c:pt>
                <c:pt idx="3523">
                  <c:v>20.13031855647138</c:v>
                </c:pt>
                <c:pt idx="3524">
                  <c:v>19.98322494827077</c:v>
                </c:pt>
                <c:pt idx="3527">
                  <c:v>19.277195571955719</c:v>
                </c:pt>
                <c:pt idx="3528">
                  <c:v>18.875931803085098</c:v>
                </c:pt>
                <c:pt idx="3529">
                  <c:v>18.937467776386541</c:v>
                </c:pt>
                <c:pt idx="3530">
                  <c:v>18.904051172707891</c:v>
                </c:pt>
                <c:pt idx="3531">
                  <c:v>18.345729825077171</c:v>
                </c:pt>
                <c:pt idx="3534">
                  <c:v>18.210813601829319</c:v>
                </c:pt>
                <c:pt idx="3535">
                  <c:v>19.005816521867182</c:v>
                </c:pt>
                <c:pt idx="3536">
                  <c:v>18.98747160964173</c:v>
                </c:pt>
                <c:pt idx="3537">
                  <c:v>18.961165048543691</c:v>
                </c:pt>
                <c:pt idx="3538">
                  <c:v>18.595909990471309</c:v>
                </c:pt>
                <c:pt idx="3541">
                  <c:v>19.32458654906284</c:v>
                </c:pt>
                <c:pt idx="3543">
                  <c:v>19.17309390638799</c:v>
                </c:pt>
                <c:pt idx="3544">
                  <c:v>18.987585396312351</c:v>
                </c:pt>
                <c:pt idx="3545">
                  <c:v>19.663889093724649</c:v>
                </c:pt>
                <c:pt idx="3548">
                  <c:v>19.260301138450242</c:v>
                </c:pt>
                <c:pt idx="3549">
                  <c:v>18.863401681663969</c:v>
                </c:pt>
                <c:pt idx="3550">
                  <c:v>18.794680458071671</c:v>
                </c:pt>
                <c:pt idx="3551">
                  <c:v>19.234346122569679</c:v>
                </c:pt>
                <c:pt idx="3552">
                  <c:v>19.039967373572601</c:v>
                </c:pt>
                <c:pt idx="3555">
                  <c:v>19.756808620562399</c:v>
                </c:pt>
                <c:pt idx="3556">
                  <c:v>19.344659477027619</c:v>
                </c:pt>
                <c:pt idx="3557">
                  <c:v>19.142625607779578</c:v>
                </c:pt>
                <c:pt idx="3558">
                  <c:v>19.401376146788991</c:v>
                </c:pt>
                <c:pt idx="3559">
                  <c:v>19.912962825554651</c:v>
                </c:pt>
                <c:pt idx="3562">
                  <c:v>19.429187741743529</c:v>
                </c:pt>
                <c:pt idx="3563">
                  <c:v>19.2626728110599</c:v>
                </c:pt>
                <c:pt idx="3564">
                  <c:v>18.983765752409191</c:v>
                </c:pt>
                <c:pt idx="3565">
                  <c:v>19.169839381320649</c:v>
                </c:pt>
                <c:pt idx="3566">
                  <c:v>18.951491704486269</c:v>
                </c:pt>
                <c:pt idx="3570">
                  <c:v>18.957065659930421</c:v>
                </c:pt>
                <c:pt idx="3571">
                  <c:v>19.59098360655738</c:v>
                </c:pt>
                <c:pt idx="3572">
                  <c:v>19.771054783319709</c:v>
                </c:pt>
                <c:pt idx="3573">
                  <c:v>19.212339982137539</c:v>
                </c:pt>
                <c:pt idx="3576">
                  <c:v>19.55147604213025</c:v>
                </c:pt>
                <c:pt idx="3577">
                  <c:v>19.731229677800769</c:v>
                </c:pt>
                <c:pt idx="3578">
                  <c:v>19.75897284096796</c:v>
                </c:pt>
                <c:pt idx="3579">
                  <c:v>19.973942093541201</c:v>
                </c:pt>
                <c:pt idx="3580">
                  <c:v>19.2098284515694</c:v>
                </c:pt>
                <c:pt idx="3583">
                  <c:v>18.94586297266941</c:v>
                </c:pt>
                <c:pt idx="3584">
                  <c:v>19.03671787186212</c:v>
                </c:pt>
                <c:pt idx="3585">
                  <c:v>19.50477910739821</c:v>
                </c:pt>
                <c:pt idx="3586">
                  <c:v>19.17227901383043</c:v>
                </c:pt>
                <c:pt idx="3587">
                  <c:v>19.414000300435632</c:v>
                </c:pt>
                <c:pt idx="3590">
                  <c:v>19.56348851089227</c:v>
                </c:pt>
                <c:pt idx="3591">
                  <c:v>18.979780646123999</c:v>
                </c:pt>
                <c:pt idx="3592">
                  <c:v>18.768079243315711</c:v>
                </c:pt>
                <c:pt idx="3593">
                  <c:v>18.428304844368139</c:v>
                </c:pt>
                <c:pt idx="3594">
                  <c:v>17.860575850011159</c:v>
                </c:pt>
                <c:pt idx="3597">
                  <c:v>17.150063145382958</c:v>
                </c:pt>
                <c:pt idx="3598">
                  <c:v>17.354011887072812</c:v>
                </c:pt>
                <c:pt idx="3599">
                  <c:v>17.103289179937491</c:v>
                </c:pt>
                <c:pt idx="3600">
                  <c:v>17.19306452810574</c:v>
                </c:pt>
                <c:pt idx="3601">
                  <c:v>16.159940762680488</c:v>
                </c:pt>
                <c:pt idx="3604">
                  <c:v>15.65969973506035</c:v>
                </c:pt>
                <c:pt idx="3605">
                  <c:v>15.970663921770459</c:v>
                </c:pt>
                <c:pt idx="3607">
                  <c:v>15.75</c:v>
                </c:pt>
                <c:pt idx="3608">
                  <c:v>15.424757281553401</c:v>
                </c:pt>
                <c:pt idx="3611">
                  <c:v>15.99728360619631</c:v>
                </c:pt>
                <c:pt idx="3612">
                  <c:v>16.06936923752378</c:v>
                </c:pt>
                <c:pt idx="3613">
                  <c:v>16.513197120628231</c:v>
                </c:pt>
                <c:pt idx="3614">
                  <c:v>15.482013344937631</c:v>
                </c:pt>
                <c:pt idx="3615">
                  <c:v>15.513495864170659</c:v>
                </c:pt>
                <c:pt idx="3618">
                  <c:v>15.63834264567158</c:v>
                </c:pt>
                <c:pt idx="3619">
                  <c:v>15.699223004865299</c:v>
                </c:pt>
                <c:pt idx="3620">
                  <c:v>15.41788228463604</c:v>
                </c:pt>
                <c:pt idx="3621">
                  <c:v>16.038350217076701</c:v>
                </c:pt>
                <c:pt idx="3622">
                  <c:v>15.95928421357676</c:v>
                </c:pt>
                <c:pt idx="3625">
                  <c:v>14.803559800303891</c:v>
                </c:pt>
                <c:pt idx="3626">
                  <c:v>13.95257717053423</c:v>
                </c:pt>
                <c:pt idx="3627">
                  <c:v>13.79582332823983</c:v>
                </c:pt>
                <c:pt idx="3628">
                  <c:v>14.487902638099399</c:v>
                </c:pt>
                <c:pt idx="3629">
                  <c:v>14.41337630942788</c:v>
                </c:pt>
                <c:pt idx="3632">
                  <c:v>15.75305659272275</c:v>
                </c:pt>
                <c:pt idx="3633">
                  <c:v>16.2452031808565</c:v>
                </c:pt>
                <c:pt idx="3634">
                  <c:v>15.448949718217079</c:v>
                </c:pt>
                <c:pt idx="3635">
                  <c:v>15.82216042154567</c:v>
                </c:pt>
                <c:pt idx="3636">
                  <c:v>15.21476559076968</c:v>
                </c:pt>
                <c:pt idx="3639">
                  <c:v>15.053553336228109</c:v>
                </c:pt>
                <c:pt idx="3640">
                  <c:v>15.771929824561401</c:v>
                </c:pt>
                <c:pt idx="3641">
                  <c:v>15.425837320574169</c:v>
                </c:pt>
                <c:pt idx="3642">
                  <c:v>16.020467623279188</c:v>
                </c:pt>
                <c:pt idx="3643">
                  <c:v>16.412967032967039</c:v>
                </c:pt>
                <c:pt idx="3646">
                  <c:v>17.860596293311851</c:v>
                </c:pt>
                <c:pt idx="3647">
                  <c:v>17.21183135898757</c:v>
                </c:pt>
                <c:pt idx="3648">
                  <c:v>18.472098545562481</c:v>
                </c:pt>
                <c:pt idx="3649">
                  <c:v>17.705035434539351</c:v>
                </c:pt>
                <c:pt idx="3650">
                  <c:v>18.096774193548391</c:v>
                </c:pt>
                <c:pt idx="3653">
                  <c:v>16.371846245176609</c:v>
                </c:pt>
                <c:pt idx="3654">
                  <c:v>14.94462540716613</c:v>
                </c:pt>
                <c:pt idx="3655">
                  <c:v>14.75906025346476</c:v>
                </c:pt>
                <c:pt idx="3656">
                  <c:v>14.394651539708271</c:v>
                </c:pt>
                <c:pt idx="3657">
                  <c:v>14.25112008813808</c:v>
                </c:pt>
                <c:pt idx="3660">
                  <c:v>13.332405915946699</c:v>
                </c:pt>
                <c:pt idx="3661">
                  <c:v>13.87558548009368</c:v>
                </c:pt>
                <c:pt idx="3662">
                  <c:v>14.10930966180031</c:v>
                </c:pt>
                <c:pt idx="3663">
                  <c:v>13.88052902277737</c:v>
                </c:pt>
                <c:pt idx="3664">
                  <c:v>13.65990514410799</c:v>
                </c:pt>
                <c:pt idx="3668">
                  <c:v>13.30854197349043</c:v>
                </c:pt>
                <c:pt idx="3669">
                  <c:v>14.555490138357371</c:v>
                </c:pt>
                <c:pt idx="3670">
                  <c:v>15.01807008559514</c:v>
                </c:pt>
                <c:pt idx="3671">
                  <c:v>13.768472546728971</c:v>
                </c:pt>
                <c:pt idx="3674">
                  <c:v>13.7438202247191</c:v>
                </c:pt>
                <c:pt idx="3675">
                  <c:v>14.751012731481479</c:v>
                </c:pt>
                <c:pt idx="3676">
                  <c:v>15.05459128555996</c:v>
                </c:pt>
                <c:pt idx="3677">
                  <c:v>15.38511909045117</c:v>
                </c:pt>
                <c:pt idx="3678">
                  <c:v>15.327777777777779</c:v>
                </c:pt>
                <c:pt idx="3681">
                  <c:v>15.677596022195001</c:v>
                </c:pt>
                <c:pt idx="3682">
                  <c:v>15.78726472921324</c:v>
                </c:pt>
                <c:pt idx="3683">
                  <c:v>15.250447227191421</c:v>
                </c:pt>
                <c:pt idx="3684">
                  <c:v>14.63164647184604</c:v>
                </c:pt>
                <c:pt idx="3685">
                  <c:v>14.46622535411773</c:v>
                </c:pt>
                <c:pt idx="3688">
                  <c:v>14.78721745908028</c:v>
                </c:pt>
                <c:pt idx="3689">
                  <c:v>15.8098681412165</c:v>
                </c:pt>
                <c:pt idx="3690">
                  <c:v>15.61739930629291</c:v>
                </c:pt>
                <c:pt idx="3691">
                  <c:v>15.342595204513399</c:v>
                </c:pt>
                <c:pt idx="3692">
                  <c:v>14.790535298681149</c:v>
                </c:pt>
                <c:pt idx="3695">
                  <c:v>14.543774592467679</c:v>
                </c:pt>
                <c:pt idx="3696">
                  <c:v>15.768090363572179</c:v>
                </c:pt>
                <c:pt idx="3697">
                  <c:v>16.719690031701301</c:v>
                </c:pt>
                <c:pt idx="3698">
                  <c:v>16.700758381175142</c:v>
                </c:pt>
                <c:pt idx="3699">
                  <c:v>16.331140350877192</c:v>
                </c:pt>
                <c:pt idx="3702">
                  <c:v>16.191993753992481</c:v>
                </c:pt>
                <c:pt idx="3703">
                  <c:v>16.106219277623421</c:v>
                </c:pt>
                <c:pt idx="3704">
                  <c:v>16.367807153965789</c:v>
                </c:pt>
                <c:pt idx="3705">
                  <c:v>16.450806394816539</c:v>
                </c:pt>
                <c:pt idx="3706">
                  <c:v>15.542651520496721</c:v>
                </c:pt>
                <c:pt idx="3709">
                  <c:v>16.994868550541259</c:v>
                </c:pt>
                <c:pt idx="3710">
                  <c:v>17.568127208480568</c:v>
                </c:pt>
                <c:pt idx="3711">
                  <c:v>17.098028169014089</c:v>
                </c:pt>
                <c:pt idx="3712">
                  <c:v>16.95580110497238</c:v>
                </c:pt>
                <c:pt idx="3713">
                  <c:v>16.491531354983199</c:v>
                </c:pt>
                <c:pt idx="3716">
                  <c:v>15.95955103769589</c:v>
                </c:pt>
                <c:pt idx="3717">
                  <c:v>15.07155886067069</c:v>
                </c:pt>
                <c:pt idx="3718">
                  <c:v>14.64167252283907</c:v>
                </c:pt>
                <c:pt idx="3719">
                  <c:v>15.4664197358306</c:v>
                </c:pt>
                <c:pt idx="3720">
                  <c:v>15.243534482758619</c:v>
                </c:pt>
                <c:pt idx="3723">
                  <c:v>15.78111319574734</c:v>
                </c:pt>
                <c:pt idx="3724">
                  <c:v>16.544665787464432</c:v>
                </c:pt>
                <c:pt idx="3725">
                  <c:v>17.183359867100439</c:v>
                </c:pt>
                <c:pt idx="3726">
                  <c:v>16.762740067947028</c:v>
                </c:pt>
                <c:pt idx="3727">
                  <c:v>15.614545203398031</c:v>
                </c:pt>
                <c:pt idx="3730">
                  <c:v>15.79313914964108</c:v>
                </c:pt>
                <c:pt idx="3731">
                  <c:v>16.877706743658489</c:v>
                </c:pt>
                <c:pt idx="3732">
                  <c:v>17.186659421274289</c:v>
                </c:pt>
                <c:pt idx="3733">
                  <c:v>15.83396972589663</c:v>
                </c:pt>
                <c:pt idx="3734">
                  <c:v>15.304706122726961</c:v>
                </c:pt>
                <c:pt idx="3737">
                  <c:v>15.975238356540229</c:v>
                </c:pt>
                <c:pt idx="3738">
                  <c:v>16.85506948723215</c:v>
                </c:pt>
                <c:pt idx="3739">
                  <c:v>16.887619047619051</c:v>
                </c:pt>
                <c:pt idx="3740">
                  <c:v>17.12104651957101</c:v>
                </c:pt>
                <c:pt idx="3741">
                  <c:v>16.96737424066616</c:v>
                </c:pt>
                <c:pt idx="3744">
                  <c:v>17.17333151357991</c:v>
                </c:pt>
                <c:pt idx="3745">
                  <c:v>15.70652688535678</c:v>
                </c:pt>
                <c:pt idx="3746">
                  <c:v>15.35351694343189</c:v>
                </c:pt>
                <c:pt idx="3748">
                  <c:v>15.3587007900601</c:v>
                </c:pt>
                <c:pt idx="3751">
                  <c:v>17.29693499494779</c:v>
                </c:pt>
                <c:pt idx="3752">
                  <c:v>17.011025951324459</c:v>
                </c:pt>
                <c:pt idx="3753">
                  <c:v>17.365633688207769</c:v>
                </c:pt>
                <c:pt idx="3754">
                  <c:v>17.23741348894016</c:v>
                </c:pt>
                <c:pt idx="3755">
                  <c:v>16.840932186166249</c:v>
                </c:pt>
                <c:pt idx="3758">
                  <c:v>16.205986635756169</c:v>
                </c:pt>
                <c:pt idx="3759">
                  <c:v>16.817515772335661</c:v>
                </c:pt>
                <c:pt idx="3760">
                  <c:v>16.30869565217391</c:v>
                </c:pt>
                <c:pt idx="3761">
                  <c:v>17.08045898034905</c:v>
                </c:pt>
                <c:pt idx="3762">
                  <c:v>16.38773977745921</c:v>
                </c:pt>
                <c:pt idx="3765">
                  <c:v>16.171898355754859</c:v>
                </c:pt>
                <c:pt idx="3766">
                  <c:v>16.54798255179935</c:v>
                </c:pt>
                <c:pt idx="3767">
                  <c:v>16.776967632027251</c:v>
                </c:pt>
                <c:pt idx="3768">
                  <c:v>17.325206020568</c:v>
                </c:pt>
                <c:pt idx="3769">
                  <c:v>16.663381349507201</c:v>
                </c:pt>
                <c:pt idx="3772">
                  <c:v>16.7266032098937</c:v>
                </c:pt>
                <c:pt idx="3773">
                  <c:v>16.936459489456158</c:v>
                </c:pt>
                <c:pt idx="3774">
                  <c:v>17.020368439346541</c:v>
                </c:pt>
                <c:pt idx="3775">
                  <c:v>17.086835319534469</c:v>
                </c:pt>
                <c:pt idx="3776">
                  <c:v>16.670584144645339</c:v>
                </c:pt>
                <c:pt idx="3779">
                  <c:v>16.64974301986387</c:v>
                </c:pt>
                <c:pt idx="3782">
                  <c:v>15.974097547533759</c:v>
                </c:pt>
                <c:pt idx="3783">
                  <c:v>16.502246120337599</c:v>
                </c:pt>
                <c:pt idx="3786">
                  <c:v>16.469737110250669</c:v>
                </c:pt>
                <c:pt idx="3788">
                  <c:v>18.178308823529409</c:v>
                </c:pt>
                <c:pt idx="3789">
                  <c:v>18.12133125466007</c:v>
                </c:pt>
                <c:pt idx="3790">
                  <c:v>17.389217084266988</c:v>
                </c:pt>
                <c:pt idx="3793">
                  <c:v>17.62555185763771</c:v>
                </c:pt>
                <c:pt idx="3794">
                  <c:v>17.6007480448827</c:v>
                </c:pt>
                <c:pt idx="3795">
                  <c:v>18.327588555858309</c:v>
                </c:pt>
                <c:pt idx="3796">
                  <c:v>18.512890465148001</c:v>
                </c:pt>
                <c:pt idx="3797">
                  <c:v>18.7420903190914</c:v>
                </c:pt>
                <c:pt idx="3800">
                  <c:v>19.345082242363208</c:v>
                </c:pt>
                <c:pt idx="3801">
                  <c:v>19.310963321241431</c:v>
                </c:pt>
                <c:pt idx="3802">
                  <c:v>18.972620335316389</c:v>
                </c:pt>
                <c:pt idx="3803">
                  <c:v>18.801306922605679</c:v>
                </c:pt>
                <c:pt idx="3804">
                  <c:v>19.566716641679161</c:v>
                </c:pt>
                <c:pt idx="3808">
                  <c:v>18.751000413964402</c:v>
                </c:pt>
                <c:pt idx="3809">
                  <c:v>18.343900096061478</c:v>
                </c:pt>
                <c:pt idx="3810">
                  <c:v>18.255813953488371</c:v>
                </c:pt>
                <c:pt idx="3811">
                  <c:v>18.087725263515811</c:v>
                </c:pt>
                <c:pt idx="3814">
                  <c:v>18.188207387326329</c:v>
                </c:pt>
                <c:pt idx="3815">
                  <c:v>18.69694713328369</c:v>
                </c:pt>
                <c:pt idx="3816">
                  <c:v>18.811411208642809</c:v>
                </c:pt>
                <c:pt idx="3817">
                  <c:v>18.574983187626088</c:v>
                </c:pt>
                <c:pt idx="3818">
                  <c:v>18.047417556585401</c:v>
                </c:pt>
                <c:pt idx="3821">
                  <c:v>17.384584260570509</c:v>
                </c:pt>
                <c:pt idx="3822">
                  <c:v>18.108660130718949</c:v>
                </c:pt>
                <c:pt idx="3823">
                  <c:v>18.518158812666719</c:v>
                </c:pt>
                <c:pt idx="3824">
                  <c:v>18.70128354725788</c:v>
                </c:pt>
                <c:pt idx="3825">
                  <c:v>18.937917728932678</c:v>
                </c:pt>
                <c:pt idx="3828">
                  <c:v>19.650529500756431</c:v>
                </c:pt>
                <c:pt idx="3829">
                  <c:v>19.63248039620305</c:v>
                </c:pt>
                <c:pt idx="3830">
                  <c:v>19.521116138763201</c:v>
                </c:pt>
                <c:pt idx="3831">
                  <c:v>19.81744837959797</c:v>
                </c:pt>
                <c:pt idx="3832">
                  <c:v>20.287106446776608</c:v>
                </c:pt>
                <c:pt idx="3836">
                  <c:v>20.609890109890109</c:v>
                </c:pt>
                <c:pt idx="3837">
                  <c:v>21.126364628820959</c:v>
                </c:pt>
                <c:pt idx="3838">
                  <c:v>20.59514115092291</c:v>
                </c:pt>
                <c:pt idx="3839">
                  <c:v>19.865638469827591</c:v>
                </c:pt>
                <c:pt idx="3842">
                  <c:v>21.05790645879733</c:v>
                </c:pt>
                <c:pt idx="3843">
                  <c:v>21.114764017749099</c:v>
                </c:pt>
                <c:pt idx="3844">
                  <c:v>20.876163254453608</c:v>
                </c:pt>
                <c:pt idx="3845">
                  <c:v>20.544342305403081</c:v>
                </c:pt>
                <c:pt idx="3846">
                  <c:v>20.459550339552969</c:v>
                </c:pt>
                <c:pt idx="3849">
                  <c:v>20.343813720976129</c:v>
                </c:pt>
                <c:pt idx="3850">
                  <c:v>20.65375509667237</c:v>
                </c:pt>
                <c:pt idx="3851">
                  <c:v>21.026388523295601</c:v>
                </c:pt>
                <c:pt idx="3852">
                  <c:v>21.592140479143541</c:v>
                </c:pt>
                <c:pt idx="3853">
                  <c:v>21.720308750081081</c:v>
                </c:pt>
                <c:pt idx="3856">
                  <c:v>21.318057366362449</c:v>
                </c:pt>
                <c:pt idx="3857">
                  <c:v>21.840496781325179</c:v>
                </c:pt>
                <c:pt idx="3858">
                  <c:v>21.349680170575692</c:v>
                </c:pt>
                <c:pt idx="3859">
                  <c:v>21.322077421839889</c:v>
                </c:pt>
                <c:pt idx="3860">
                  <c:v>21.5631386157702</c:v>
                </c:pt>
                <c:pt idx="3863">
                  <c:v>20.736778693722261</c:v>
                </c:pt>
                <c:pt idx="3864">
                  <c:v>19.675987572126051</c:v>
                </c:pt>
                <c:pt idx="3865">
                  <c:v>19.796775426969159</c:v>
                </c:pt>
                <c:pt idx="3866">
                  <c:v>18.88179990922648</c:v>
                </c:pt>
                <c:pt idx="3871">
                  <c:v>20.325518658873399</c:v>
                </c:pt>
                <c:pt idx="3872">
                  <c:v>20.077975811584981</c:v>
                </c:pt>
                <c:pt idx="3873">
                  <c:v>20.08931965032307</c:v>
                </c:pt>
                <c:pt idx="3874">
                  <c:v>20.20612813370473</c:v>
                </c:pt>
                <c:pt idx="3877">
                  <c:v>21.263976726536811</c:v>
                </c:pt>
                <c:pt idx="3878">
                  <c:v>21.601021711366538</c:v>
                </c:pt>
                <c:pt idx="3879">
                  <c:v>20.941658137154551</c:v>
                </c:pt>
                <c:pt idx="3880">
                  <c:v>21.260337498389799</c:v>
                </c:pt>
                <c:pt idx="3881">
                  <c:v>20.301233939702328</c:v>
                </c:pt>
                <c:pt idx="3884">
                  <c:v>20.59950296310457</c:v>
                </c:pt>
                <c:pt idx="3885">
                  <c:v>21.250031859309289</c:v>
                </c:pt>
                <c:pt idx="3886">
                  <c:v>21.423629657891389</c:v>
                </c:pt>
                <c:pt idx="3887">
                  <c:v>21.866960629921259</c:v>
                </c:pt>
                <c:pt idx="3888">
                  <c:v>21.68805659066507</c:v>
                </c:pt>
                <c:pt idx="3891">
                  <c:v>21.552901884176698</c:v>
                </c:pt>
                <c:pt idx="3892">
                  <c:v>21.888804649987371</c:v>
                </c:pt>
                <c:pt idx="3893">
                  <c:v>21.644337016574589</c:v>
                </c:pt>
                <c:pt idx="3894">
                  <c:v>22.064453125</c:v>
                </c:pt>
                <c:pt idx="3895">
                  <c:v>21.78250950570342</c:v>
                </c:pt>
                <c:pt idx="3898">
                  <c:v>22.521700842873319</c:v>
                </c:pt>
                <c:pt idx="3899">
                  <c:v>22.603477496704539</c:v>
                </c:pt>
                <c:pt idx="3900">
                  <c:v>22.098682559598501</c:v>
                </c:pt>
                <c:pt idx="3901">
                  <c:v>22.878939691800369</c:v>
                </c:pt>
                <c:pt idx="3902">
                  <c:v>23.43883046935111</c:v>
                </c:pt>
                <c:pt idx="3905">
                  <c:v>23.892692603020219</c:v>
                </c:pt>
                <c:pt idx="3906">
                  <c:v>23.958255731809128</c:v>
                </c:pt>
                <c:pt idx="3907">
                  <c:v>23.72078507078507</c:v>
                </c:pt>
                <c:pt idx="3909">
                  <c:v>22.87598654418424</c:v>
                </c:pt>
                <c:pt idx="3912">
                  <c:v>23.755304010349288</c:v>
                </c:pt>
                <c:pt idx="3913">
                  <c:v>24.35400566718187</c:v>
                </c:pt>
                <c:pt idx="3914">
                  <c:v>24.48658457550227</c:v>
                </c:pt>
                <c:pt idx="3915">
                  <c:v>25.174496644295299</c:v>
                </c:pt>
                <c:pt idx="3916">
                  <c:v>24.905485832578599</c:v>
                </c:pt>
                <c:pt idx="3919">
                  <c:v>25.149578742709011</c:v>
                </c:pt>
                <c:pt idx="3920">
                  <c:v>24.638919408001041</c:v>
                </c:pt>
                <c:pt idx="3921">
                  <c:v>25.444134982835671</c:v>
                </c:pt>
                <c:pt idx="3922">
                  <c:v>25.14417732971436</c:v>
                </c:pt>
                <c:pt idx="3923">
                  <c:v>24.885210994967089</c:v>
                </c:pt>
                <c:pt idx="3926">
                  <c:v>24.299287410926361</c:v>
                </c:pt>
                <c:pt idx="3927">
                  <c:v>23.854082741863291</c:v>
                </c:pt>
                <c:pt idx="3928">
                  <c:v>24.677204342030091</c:v>
                </c:pt>
                <c:pt idx="3929">
                  <c:v>25.042018406854972</c:v>
                </c:pt>
                <c:pt idx="3930">
                  <c:v>25.041036717062639</c:v>
                </c:pt>
                <c:pt idx="3934">
                  <c:v>25.63991116751269</c:v>
                </c:pt>
                <c:pt idx="3935">
                  <c:v>25.26571282575371</c:v>
                </c:pt>
                <c:pt idx="3936">
                  <c:v>25.896791203138061</c:v>
                </c:pt>
                <c:pt idx="3937">
                  <c:v>25.13302811452153</c:v>
                </c:pt>
                <c:pt idx="3940">
                  <c:v>25.924875974486181</c:v>
                </c:pt>
                <c:pt idx="3941">
                  <c:v>26.833001988071569</c:v>
                </c:pt>
                <c:pt idx="3942">
                  <c:v>26.83285917496444</c:v>
                </c:pt>
                <c:pt idx="3943">
                  <c:v>27.652837293857939</c:v>
                </c:pt>
                <c:pt idx="3944">
                  <c:v>27.788100275694049</c:v>
                </c:pt>
                <c:pt idx="3947">
                  <c:v>27.45888241256969</c:v>
                </c:pt>
                <c:pt idx="3948">
                  <c:v>27.93713770449569</c:v>
                </c:pt>
                <c:pt idx="3949">
                  <c:v>27.451434096036099</c:v>
                </c:pt>
                <c:pt idx="3950">
                  <c:v>27.670169293636899</c:v>
                </c:pt>
                <c:pt idx="3951">
                  <c:v>27.816314553990608</c:v>
                </c:pt>
                <c:pt idx="3954">
                  <c:v>28.08027686137525</c:v>
                </c:pt>
                <c:pt idx="3955">
                  <c:v>28.356076759061828</c:v>
                </c:pt>
                <c:pt idx="3956">
                  <c:v>28.458852384948042</c:v>
                </c:pt>
                <c:pt idx="3957">
                  <c:v>28.833344099218401</c:v>
                </c:pt>
                <c:pt idx="3958">
                  <c:v>27.87418321588725</c:v>
                </c:pt>
                <c:pt idx="3961">
                  <c:v>28.3855421686747</c:v>
                </c:pt>
                <c:pt idx="3962">
                  <c:v>28.387461459403909</c:v>
                </c:pt>
                <c:pt idx="3963">
                  <c:v>27.893839348676199</c:v>
                </c:pt>
                <c:pt idx="3964">
                  <c:v>27.52971839043926</c:v>
                </c:pt>
                <c:pt idx="3965">
                  <c:v>28.36614173228347</c:v>
                </c:pt>
                <c:pt idx="3968">
                  <c:v>28.532035016493271</c:v>
                </c:pt>
                <c:pt idx="3969">
                  <c:v>28.706687797147382</c:v>
                </c:pt>
                <c:pt idx="3970">
                  <c:v>28.715108186764521</c:v>
                </c:pt>
                <c:pt idx="3971">
                  <c:v>27.90683034309097</c:v>
                </c:pt>
                <c:pt idx="3975">
                  <c:v>28.236917768832669</c:v>
                </c:pt>
                <c:pt idx="3976">
                  <c:v>27.106967552750689</c:v>
                </c:pt>
                <c:pt idx="3977">
                  <c:v>26.255806554247531</c:v>
                </c:pt>
                <c:pt idx="3978">
                  <c:v>25.68137254901961</c:v>
                </c:pt>
                <c:pt idx="3979">
                  <c:v>26.164508999052739</c:v>
                </c:pt>
                <c:pt idx="3982">
                  <c:v>24.91815485580867</c:v>
                </c:pt>
                <c:pt idx="3983">
                  <c:v>25.14315196998124</c:v>
                </c:pt>
                <c:pt idx="3984">
                  <c:v>23.93095417925479</c:v>
                </c:pt>
                <c:pt idx="3985">
                  <c:v>24.592277115275412</c:v>
                </c:pt>
                <c:pt idx="3986">
                  <c:v>22.72470915528579</c:v>
                </c:pt>
                <c:pt idx="3989">
                  <c:v>22.750536007062681</c:v>
                </c:pt>
                <c:pt idx="3990">
                  <c:v>21.76367862302909</c:v>
                </c:pt>
                <c:pt idx="3991">
                  <c:v>21.403214535290012</c:v>
                </c:pt>
                <c:pt idx="3992">
                  <c:v>21.099062320597049</c:v>
                </c:pt>
                <c:pt idx="3993">
                  <c:v>20.242404982839709</c:v>
                </c:pt>
                <c:pt idx="3996">
                  <c:v>20.05372793090309</c:v>
                </c:pt>
                <c:pt idx="3997">
                  <c:v>19.910665393186889</c:v>
                </c:pt>
                <c:pt idx="3998">
                  <c:v>19.708833151581249</c:v>
                </c:pt>
                <c:pt idx="3999">
                  <c:v>20.22714752418166</c:v>
                </c:pt>
                <c:pt idx="4000">
                  <c:v>19.81539745730063</c:v>
                </c:pt>
                <c:pt idx="4003">
                  <c:v>20.154182191956831</c:v>
                </c:pt>
                <c:pt idx="4004">
                  <c:v>19.06799250984697</c:v>
                </c:pt>
                <c:pt idx="4005">
                  <c:v>19.16720506525391</c:v>
                </c:pt>
                <c:pt idx="4006">
                  <c:v>19.330166117251629</c:v>
                </c:pt>
                <c:pt idx="4007">
                  <c:v>18.59506434921056</c:v>
                </c:pt>
                <c:pt idx="4010">
                  <c:v>18.581001865174532</c:v>
                </c:pt>
                <c:pt idx="4011">
                  <c:v>18.826256121285311</c:v>
                </c:pt>
                <c:pt idx="4012">
                  <c:v>18.556733543581831</c:v>
                </c:pt>
                <c:pt idx="4013">
                  <c:v>18.64325484671631</c:v>
                </c:pt>
                <c:pt idx="4014">
                  <c:v>18.104555638536219</c:v>
                </c:pt>
                <c:pt idx="4017">
                  <c:v>17.949809575625679</c:v>
                </c:pt>
                <c:pt idx="4018">
                  <c:v>17.959596647816319</c:v>
                </c:pt>
                <c:pt idx="4019">
                  <c:v>18.56128681960092</c:v>
                </c:pt>
                <c:pt idx="4020">
                  <c:v>18.50708788983394</c:v>
                </c:pt>
                <c:pt idx="4021">
                  <c:v>18.37641815235008</c:v>
                </c:pt>
                <c:pt idx="4024">
                  <c:v>17.61921852779847</c:v>
                </c:pt>
                <c:pt idx="4025">
                  <c:v>18.73421016577614</c:v>
                </c:pt>
                <c:pt idx="4026">
                  <c:v>19.720593214600122</c:v>
                </c:pt>
                <c:pt idx="4027">
                  <c:v>19.29970888903933</c:v>
                </c:pt>
                <c:pt idx="4028">
                  <c:v>19.069155072955549</c:v>
                </c:pt>
                <c:pt idx="4032">
                  <c:v>19.356847616423259</c:v>
                </c:pt>
                <c:pt idx="4033">
                  <c:v>17.143272626549411</c:v>
                </c:pt>
                <c:pt idx="4034">
                  <c:v>17.04058531198233</c:v>
                </c:pt>
                <c:pt idx="4035">
                  <c:v>17.711798975222859</c:v>
                </c:pt>
                <c:pt idx="4038">
                  <c:v>18.424651751794009</c:v>
                </c:pt>
                <c:pt idx="4039">
                  <c:v>17.55147058823529</c:v>
                </c:pt>
                <c:pt idx="4040">
                  <c:v>18.508939974457221</c:v>
                </c:pt>
                <c:pt idx="4041">
                  <c:v>19.161977895794461</c:v>
                </c:pt>
                <c:pt idx="4042">
                  <c:v>19.442769799516562</c:v>
                </c:pt>
                <c:pt idx="4045">
                  <c:v>19.325984029397219</c:v>
                </c:pt>
                <c:pt idx="4046">
                  <c:v>18.547417116422508</c:v>
                </c:pt>
                <c:pt idx="4047">
                  <c:v>18.507592800899889</c:v>
                </c:pt>
                <c:pt idx="4048">
                  <c:v>19.422562405185491</c:v>
                </c:pt>
                <c:pt idx="4049">
                  <c:v>18.659665636414719</c:v>
                </c:pt>
                <c:pt idx="4052">
                  <c:v>17.926429208702221</c:v>
                </c:pt>
                <c:pt idx="4053">
                  <c:v>18.148394542122059</c:v>
                </c:pt>
                <c:pt idx="4054">
                  <c:v>18.91865214431586</c:v>
                </c:pt>
                <c:pt idx="4055">
                  <c:v>17.699523809523811</c:v>
                </c:pt>
                <c:pt idx="4056">
                  <c:v>17.28292349726776</c:v>
                </c:pt>
                <c:pt idx="4059">
                  <c:v>16.944246985852669</c:v>
                </c:pt>
                <c:pt idx="4060">
                  <c:v>17.094106131580791</c:v>
                </c:pt>
                <c:pt idx="4061">
                  <c:v>17.944819259995739</c:v>
                </c:pt>
                <c:pt idx="4062">
                  <c:v>18.738689491476659</c:v>
                </c:pt>
                <c:pt idx="4063">
                  <c:v>17.64898077201099</c:v>
                </c:pt>
                <c:pt idx="4066">
                  <c:v>17.18255831010709</c:v>
                </c:pt>
                <c:pt idx="4067">
                  <c:v>16.85988849765258</c:v>
                </c:pt>
                <c:pt idx="4068">
                  <c:v>16.340980263637029</c:v>
                </c:pt>
                <c:pt idx="4069">
                  <c:v>16.673658821809681</c:v>
                </c:pt>
                <c:pt idx="4070">
                  <c:v>16.373223359599379</c:v>
                </c:pt>
                <c:pt idx="4073">
                  <c:v>16.551213432069801</c:v>
                </c:pt>
                <c:pt idx="4074">
                  <c:v>16.712769051774291</c:v>
                </c:pt>
                <c:pt idx="4075">
                  <c:v>16.618275229357799</c:v>
                </c:pt>
                <c:pt idx="4076">
                  <c:v>16.78870215443844</c:v>
                </c:pt>
                <c:pt idx="4077">
                  <c:v>17.197552969262912</c:v>
                </c:pt>
                <c:pt idx="4080">
                  <c:v>17.73078069129917</c:v>
                </c:pt>
                <c:pt idx="4081">
                  <c:v>17.484526699029129</c:v>
                </c:pt>
                <c:pt idx="4082">
                  <c:v>18.426691582963478</c:v>
                </c:pt>
                <c:pt idx="4083">
                  <c:v>18.02162373145979</c:v>
                </c:pt>
                <c:pt idx="4084">
                  <c:v>17.028342330898699</c:v>
                </c:pt>
                <c:pt idx="4087">
                  <c:v>17.159470304975919</c:v>
                </c:pt>
                <c:pt idx="4088">
                  <c:v>17.422960242695201</c:v>
                </c:pt>
                <c:pt idx="4089">
                  <c:v>17.570712607674238</c:v>
                </c:pt>
                <c:pt idx="4090">
                  <c:v>17.658227848101269</c:v>
                </c:pt>
                <c:pt idx="4091">
                  <c:v>16.51940111311437</c:v>
                </c:pt>
                <c:pt idx="4094">
                  <c:v>17.15372016846046</c:v>
                </c:pt>
                <c:pt idx="4095">
                  <c:v>18.060764430577219</c:v>
                </c:pt>
                <c:pt idx="4096">
                  <c:v>18.38803418803419</c:v>
                </c:pt>
                <c:pt idx="4097">
                  <c:v>18.799060297572439</c:v>
                </c:pt>
                <c:pt idx="4098">
                  <c:v>17.643461900282219</c:v>
                </c:pt>
                <c:pt idx="4101">
                  <c:v>18.701962609572568</c:v>
                </c:pt>
                <c:pt idx="4102">
                  <c:v>18.779477524123319</c:v>
                </c:pt>
                <c:pt idx="4103">
                  <c:v>18.097765363128492</c:v>
                </c:pt>
                <c:pt idx="4104">
                  <c:v>17.179321357285431</c:v>
                </c:pt>
                <c:pt idx="4105">
                  <c:v>17.029822485207099</c:v>
                </c:pt>
                <c:pt idx="4108">
                  <c:v>17.642575039494471</c:v>
                </c:pt>
                <c:pt idx="4109">
                  <c:v>18.164387892199478</c:v>
                </c:pt>
                <c:pt idx="4110">
                  <c:v>18.245686243470001</c:v>
                </c:pt>
                <c:pt idx="4111">
                  <c:v>18.37952479668315</c:v>
                </c:pt>
                <c:pt idx="4112">
                  <c:v>17.7508332010792</c:v>
                </c:pt>
                <c:pt idx="4115">
                  <c:v>18.287403115947701</c:v>
                </c:pt>
                <c:pt idx="4116">
                  <c:v>17.860510498790099</c:v>
                </c:pt>
                <c:pt idx="4117">
                  <c:v>16.951140316969461</c:v>
                </c:pt>
                <c:pt idx="4119">
                  <c:v>17.228176318063959</c:v>
                </c:pt>
                <c:pt idx="4122">
                  <c:v>17.526015228426399</c:v>
                </c:pt>
                <c:pt idx="4123">
                  <c:v>17.940300858470501</c:v>
                </c:pt>
                <c:pt idx="4124">
                  <c:v>17.505188940822311</c:v>
                </c:pt>
                <c:pt idx="4125">
                  <c:v>17.698494453248809</c:v>
                </c:pt>
                <c:pt idx="4126">
                  <c:v>16.127832609553892</c:v>
                </c:pt>
                <c:pt idx="4129">
                  <c:v>15.200949120896221</c:v>
                </c:pt>
                <c:pt idx="4130">
                  <c:v>14.794905748558969</c:v>
                </c:pt>
                <c:pt idx="4131">
                  <c:v>14.959148936170211</c:v>
                </c:pt>
                <c:pt idx="4132">
                  <c:v>15.121150208096861</c:v>
                </c:pt>
                <c:pt idx="4133">
                  <c:v>14.21259370314843</c:v>
                </c:pt>
                <c:pt idx="4136">
                  <c:v>14.513323464100671</c:v>
                </c:pt>
                <c:pt idx="4137">
                  <c:v>14.322498173849519</c:v>
                </c:pt>
                <c:pt idx="4138">
                  <c:v>14.043601963155281</c:v>
                </c:pt>
                <c:pt idx="4139">
                  <c:v>13.135125889436241</c:v>
                </c:pt>
                <c:pt idx="4140">
                  <c:v>13.845480631276899</c:v>
                </c:pt>
                <c:pt idx="4143">
                  <c:v>13.156692913385831</c:v>
                </c:pt>
                <c:pt idx="4144">
                  <c:v>13.10037201316354</c:v>
                </c:pt>
                <c:pt idx="4145">
                  <c:v>13.245555158871831</c:v>
                </c:pt>
                <c:pt idx="4150">
                  <c:v>13.88374211632796</c:v>
                </c:pt>
                <c:pt idx="4151">
                  <c:v>13.811249822669881</c:v>
                </c:pt>
                <c:pt idx="4152">
                  <c:v>13.794855213048789</c:v>
                </c:pt>
                <c:pt idx="4154">
                  <c:v>13.304557911438049</c:v>
                </c:pt>
                <c:pt idx="4157">
                  <c:v>14.637240465321749</c:v>
                </c:pt>
                <c:pt idx="4158">
                  <c:v>15.6023102310231</c:v>
                </c:pt>
                <c:pt idx="4159">
                  <c:v>14.77374034571533</c:v>
                </c:pt>
                <c:pt idx="4160">
                  <c:v>14.925167070573551</c:v>
                </c:pt>
                <c:pt idx="4161">
                  <c:v>13.95498392282958</c:v>
                </c:pt>
                <c:pt idx="4164">
                  <c:v>14.23167089741675</c:v>
                </c:pt>
                <c:pt idx="4165">
                  <c:v>14.656160458452719</c:v>
                </c:pt>
                <c:pt idx="4166">
                  <c:v>14.15979655355652</c:v>
                </c:pt>
                <c:pt idx="4167">
                  <c:v>13.73381734810852</c:v>
                </c:pt>
                <c:pt idx="4168">
                  <c:v>13.07980406932931</c:v>
                </c:pt>
                <c:pt idx="4172">
                  <c:v>12.817169373549889</c:v>
                </c:pt>
                <c:pt idx="4173">
                  <c:v>12.863439194422931</c:v>
                </c:pt>
                <c:pt idx="4174">
                  <c:v>12.39617991373999</c:v>
                </c:pt>
                <c:pt idx="4175">
                  <c:v>12.659241891363809</c:v>
                </c:pt>
                <c:pt idx="4178">
                  <c:v>12.12794457274827</c:v>
                </c:pt>
                <c:pt idx="4179">
                  <c:v>12.32093517534538</c:v>
                </c:pt>
                <c:pt idx="4180">
                  <c:v>12.44675716440422</c:v>
                </c:pt>
                <c:pt idx="4181">
                  <c:v>12.25009533979102</c:v>
                </c:pt>
                <c:pt idx="4182">
                  <c:v>12.691713483146071</c:v>
                </c:pt>
                <c:pt idx="4185">
                  <c:v>11.972413793103451</c:v>
                </c:pt>
                <c:pt idx="4186">
                  <c:v>13.37567125846369</c:v>
                </c:pt>
                <c:pt idx="4187">
                  <c:v>13.328210329224531</c:v>
                </c:pt>
                <c:pt idx="4188">
                  <c:v>12.86491542598799</c:v>
                </c:pt>
                <c:pt idx="4189">
                  <c:v>12.44506095654892</c:v>
                </c:pt>
                <c:pt idx="4192">
                  <c:v>12.478167281672819</c:v>
                </c:pt>
                <c:pt idx="4193">
                  <c:v>12.728001850852159</c:v>
                </c:pt>
                <c:pt idx="4194">
                  <c:v>12.334827639511509</c:v>
                </c:pt>
                <c:pt idx="4195">
                  <c:v>12.56861217174472</c:v>
                </c:pt>
                <c:pt idx="4196">
                  <c:v>12.232706854870161</c:v>
                </c:pt>
                <c:pt idx="4200">
                  <c:v>11.740937153712199</c:v>
                </c:pt>
                <c:pt idx="4201">
                  <c:v>11.776357573832961</c:v>
                </c:pt>
                <c:pt idx="4202">
                  <c:v>11.97056277056277</c:v>
                </c:pt>
                <c:pt idx="4203">
                  <c:v>11.401874354697799</c:v>
                </c:pt>
                <c:pt idx="4206">
                  <c:v>11.27074542897328</c:v>
                </c:pt>
                <c:pt idx="4207">
                  <c:v>11.248217503721699</c:v>
                </c:pt>
                <c:pt idx="4208">
                  <c:v>11.19343493552169</c:v>
                </c:pt>
                <c:pt idx="4209">
                  <c:v>10.884681583476761</c:v>
                </c:pt>
                <c:pt idx="4210">
                  <c:v>10.895602657386901</c:v>
                </c:pt>
                <c:pt idx="4213">
                  <c:v>11.80342966020959</c:v>
                </c:pt>
                <c:pt idx="4214">
                  <c:v>11.974871185097109</c:v>
                </c:pt>
                <c:pt idx="4215">
                  <c:v>11.488888888888891</c:v>
                </c:pt>
                <c:pt idx="4216">
                  <c:v>11.46172839506173</c:v>
                </c:pt>
                <c:pt idx="4217">
                  <c:v>10.587217569916261</c:v>
                </c:pt>
                <c:pt idx="4220">
                  <c:v>10.47560684440907</c:v>
                </c:pt>
                <c:pt idx="4221">
                  <c:v>10.35030900414613</c:v>
                </c:pt>
                <c:pt idx="4222">
                  <c:v>10.454559674644139</c:v>
                </c:pt>
                <c:pt idx="4223">
                  <c:v>10.32444061962134</c:v>
                </c:pt>
                <c:pt idx="4224">
                  <c:v>10.30530802014723</c:v>
                </c:pt>
                <c:pt idx="4227">
                  <c:v>9.8833001073454998</c:v>
                </c:pt>
                <c:pt idx="4228">
                  <c:v>9.9596662030598075</c:v>
                </c:pt>
                <c:pt idx="4229">
                  <c:v>9.7391469916222402</c:v>
                </c:pt>
                <c:pt idx="4230">
                  <c:v>9.179138321995465</c:v>
                </c:pt>
                <c:pt idx="4231">
                  <c:v>10.041995719241269</c:v>
                </c:pt>
                <c:pt idx="4234">
                  <c:v>10.488051335005171</c:v>
                </c:pt>
                <c:pt idx="4235">
                  <c:v>10.42666765380913</c:v>
                </c:pt>
                <c:pt idx="4236">
                  <c:v>10.43671261301319</c:v>
                </c:pt>
                <c:pt idx="4237">
                  <c:v>10.425222312045269</c:v>
                </c:pt>
                <c:pt idx="4238">
                  <c:v>9.5669800676946242</c:v>
                </c:pt>
                <c:pt idx="4241">
                  <c:v>9.3824755552186758</c:v>
                </c:pt>
                <c:pt idx="4242">
                  <c:v>9.1732792305380215</c:v>
                </c:pt>
                <c:pt idx="4243">
                  <c:v>9.1647289747848415</c:v>
                </c:pt>
                <c:pt idx="4244">
                  <c:v>9.3958333333333339</c:v>
                </c:pt>
                <c:pt idx="4245">
                  <c:v>9.2965363128491632</c:v>
                </c:pt>
                <c:pt idx="4248">
                  <c:v>9.4497628927089501</c:v>
                </c:pt>
                <c:pt idx="4249">
                  <c:v>9.2614107883817454</c:v>
                </c:pt>
                <c:pt idx="4250">
                  <c:v>9.0204822008918448</c:v>
                </c:pt>
                <c:pt idx="4251">
                  <c:v>9.2231597980863391</c:v>
                </c:pt>
                <c:pt idx="4256">
                  <c:v>9.2210756251883108</c:v>
                </c:pt>
                <c:pt idx="4257">
                  <c:v>9.3190617171487151</c:v>
                </c:pt>
                <c:pt idx="4258">
                  <c:v>9.1477720521370127</c:v>
                </c:pt>
                <c:pt idx="4259">
                  <c:v>9.0616480318578656</c:v>
                </c:pt>
                <c:pt idx="4262">
                  <c:v>9.3363412000616997</c:v>
                </c:pt>
                <c:pt idx="4263">
                  <c:v>9.0444633467367765</c:v>
                </c:pt>
                <c:pt idx="4264">
                  <c:v>9.1656754460492778</c:v>
                </c:pt>
                <c:pt idx="4265">
                  <c:v>9.0410727969348663</c:v>
                </c:pt>
                <c:pt idx="4266">
                  <c:v>8.5301541717049574</c:v>
                </c:pt>
                <c:pt idx="4269">
                  <c:v>8.287923809523809</c:v>
                </c:pt>
                <c:pt idx="4270">
                  <c:v>8.6352370689655178</c:v>
                </c:pt>
                <c:pt idx="4271">
                  <c:v>8.8167495854063027</c:v>
                </c:pt>
                <c:pt idx="4272">
                  <c:v>8.3483992467043304</c:v>
                </c:pt>
                <c:pt idx="4276">
                  <c:v>8.9485744536035696</c:v>
                </c:pt>
                <c:pt idx="4277">
                  <c:v>9.2100276057599046</c:v>
                </c:pt>
                <c:pt idx="4278">
                  <c:v>9.3940099084221593</c:v>
                </c:pt>
                <c:pt idx="4279">
                  <c:v>10.105215894634441</c:v>
                </c:pt>
                <c:pt idx="4280">
                  <c:v>10.56655493482309</c:v>
                </c:pt>
                <c:pt idx="4283">
                  <c:v>10.651539708265799</c:v>
                </c:pt>
                <c:pt idx="4284">
                  <c:v>10.990352992764739</c:v>
                </c:pt>
                <c:pt idx="4285">
                  <c:v>11.063789180063131</c:v>
                </c:pt>
                <c:pt idx="4286">
                  <c:v>10.30819140308191</c:v>
                </c:pt>
                <c:pt idx="4287">
                  <c:v>10.21637816245007</c:v>
                </c:pt>
                <c:pt idx="4290">
                  <c:v>10.158737216540681</c:v>
                </c:pt>
                <c:pt idx="4291">
                  <c:v>9.9955186600058781</c:v>
                </c:pt>
                <c:pt idx="4292">
                  <c:v>9.3407596785975162</c:v>
                </c:pt>
                <c:pt idx="4293">
                  <c:v>9.3353423861738438</c:v>
                </c:pt>
                <c:pt idx="4294">
                  <c:v>8.3224305754365879</c:v>
                </c:pt>
                <c:pt idx="4298">
                  <c:v>8.2136180615473116</c:v>
                </c:pt>
                <c:pt idx="4299">
                  <c:v>8.5611826487303091</c:v>
                </c:pt>
                <c:pt idx="4300">
                  <c:v>8.7366483833718238</c:v>
                </c:pt>
                <c:pt idx="4301">
                  <c:v>9.4816285998013914</c:v>
                </c:pt>
                <c:pt idx="4304">
                  <c:v>9.2563994374120959</c:v>
                </c:pt>
                <c:pt idx="4305">
                  <c:v>9.6997471554993684</c:v>
                </c:pt>
                <c:pt idx="4306">
                  <c:v>9.1448581685084811</c:v>
                </c:pt>
                <c:pt idx="4307">
                  <c:v>8.6610854913089756</c:v>
                </c:pt>
                <c:pt idx="4308">
                  <c:v>8.442618325456726</c:v>
                </c:pt>
                <c:pt idx="4311">
                  <c:v>8.6811625558921097</c:v>
                </c:pt>
                <c:pt idx="4312">
                  <c:v>8.6233254531126882</c:v>
                </c:pt>
                <c:pt idx="4313">
                  <c:v>8.6084243369734796</c:v>
                </c:pt>
                <c:pt idx="4314">
                  <c:v>8.5683298732908586</c:v>
                </c:pt>
                <c:pt idx="4315">
                  <c:v>8.6199657240788348</c:v>
                </c:pt>
                <c:pt idx="4318">
                  <c:v>9.3559566787003607</c:v>
                </c:pt>
                <c:pt idx="4319">
                  <c:v>10.21281497480202</c:v>
                </c:pt>
                <c:pt idx="4320">
                  <c:v>9.8308526011560708</c:v>
                </c:pt>
                <c:pt idx="4321">
                  <c:v>10.2642959770115</c:v>
                </c:pt>
                <c:pt idx="4322">
                  <c:v>9.8883146712604084</c:v>
                </c:pt>
                <c:pt idx="4325">
                  <c:v>9.8672968682349538</c:v>
                </c:pt>
                <c:pt idx="4326">
                  <c:v>9.5386321362140514</c:v>
                </c:pt>
                <c:pt idx="4327">
                  <c:v>9.236581367168009</c:v>
                </c:pt>
                <c:pt idx="4328">
                  <c:v>9.3444763271162117</c:v>
                </c:pt>
                <c:pt idx="4329">
                  <c:v>9.2168700340522136</c:v>
                </c:pt>
                <c:pt idx="4332">
                  <c:v>9.4115805946791866</c:v>
                </c:pt>
                <c:pt idx="4333">
                  <c:v>8.9749540116032254</c:v>
                </c:pt>
                <c:pt idx="4334">
                  <c:v>8.7814273552780939</c:v>
                </c:pt>
                <c:pt idx="4335">
                  <c:v>8.4709943768239739</c:v>
                </c:pt>
                <c:pt idx="4339">
                  <c:v>7.950205080233145</c:v>
                </c:pt>
                <c:pt idx="4340">
                  <c:v>8.0269634068050504</c:v>
                </c:pt>
                <c:pt idx="4341">
                  <c:v>7.8988561973958733</c:v>
                </c:pt>
                <c:pt idx="4342">
                  <c:v>8.1898498927805576</c:v>
                </c:pt>
                <c:pt idx="4343">
                  <c:v>7.9479174160132384</c:v>
                </c:pt>
                <c:pt idx="4346">
                  <c:v>7.735026833631486</c:v>
                </c:pt>
                <c:pt idx="4347">
                  <c:v>8.0186548495461363</c:v>
                </c:pt>
                <c:pt idx="4348">
                  <c:v>8.1565050748811139</c:v>
                </c:pt>
                <c:pt idx="4349">
                  <c:v>7.746709129511677</c:v>
                </c:pt>
                <c:pt idx="4350">
                  <c:v>8.2043293115684897</c:v>
                </c:pt>
                <c:pt idx="4353">
                  <c:v>8.3708940001406784</c:v>
                </c:pt>
                <c:pt idx="4354">
                  <c:v>8.3433874709976799</c:v>
                </c:pt>
                <c:pt idx="4355">
                  <c:v>8.3862307096046802</c:v>
                </c:pt>
                <c:pt idx="4356">
                  <c:v>8.7712418300653603</c:v>
                </c:pt>
                <c:pt idx="4357">
                  <c:v>8.0773880649469323</c:v>
                </c:pt>
                <c:pt idx="4360">
                  <c:v>8.2686943724157267</c:v>
                </c:pt>
                <c:pt idx="4361">
                  <c:v>8.363834422657952</c:v>
                </c:pt>
                <c:pt idx="4362">
                  <c:v>8.2445405558706764</c:v>
                </c:pt>
                <c:pt idx="4363">
                  <c:v>8.1046039991460894</c:v>
                </c:pt>
                <c:pt idx="4364">
                  <c:v>8.0558777762059712</c:v>
                </c:pt>
                <c:pt idx="4367">
                  <c:v>8.177515206600015</c:v>
                </c:pt>
                <c:pt idx="4368">
                  <c:v>8.368534482758621</c:v>
                </c:pt>
                <c:pt idx="4369">
                  <c:v>8.5427480916030536</c:v>
                </c:pt>
                <c:pt idx="4370">
                  <c:v>8.969937369519835</c:v>
                </c:pt>
                <c:pt idx="4371">
                  <c:v>8.4792784007801085</c:v>
                </c:pt>
                <c:pt idx="4374">
                  <c:v>8.5237994648641031</c:v>
                </c:pt>
                <c:pt idx="4375">
                  <c:v>8.5213892418466752</c:v>
                </c:pt>
                <c:pt idx="4376">
                  <c:v>8.0858151023288638</c:v>
                </c:pt>
                <c:pt idx="4377">
                  <c:v>7.9685160568110263</c:v>
                </c:pt>
                <c:pt idx="4378">
                  <c:v>7.5862599692178536</c:v>
                </c:pt>
                <c:pt idx="4381">
                  <c:v>7.5363132461625906</c:v>
                </c:pt>
                <c:pt idx="4382">
                  <c:v>7.5449968087369701</c:v>
                </c:pt>
                <c:pt idx="4383">
                  <c:v>7.3216411564625847</c:v>
                </c:pt>
                <c:pt idx="4384">
                  <c:v>7.2543003580706298</c:v>
                </c:pt>
                <c:pt idx="4385">
                  <c:v>6.615352407536637</c:v>
                </c:pt>
                <c:pt idx="4388">
                  <c:v>6.4043147385324302</c:v>
                </c:pt>
                <c:pt idx="4389">
                  <c:v>6.7847668249092434</c:v>
                </c:pt>
                <c:pt idx="4390">
                  <c:v>6.5953749124036438</c:v>
                </c:pt>
                <c:pt idx="4391">
                  <c:v>6.5962994112699747</c:v>
                </c:pt>
                <c:pt idx="4392">
                  <c:v>5.9824561403508776</c:v>
                </c:pt>
                <c:pt idx="4395">
                  <c:v>5.782090807174888</c:v>
                </c:pt>
                <c:pt idx="4396">
                  <c:v>5.6221880676260998</c:v>
                </c:pt>
                <c:pt idx="4397">
                  <c:v>5.3955696202531636</c:v>
                </c:pt>
                <c:pt idx="4398">
                  <c:v>4.9003139169863976</c:v>
                </c:pt>
                <c:pt idx="4399">
                  <c:v>4.3754732856541851</c:v>
                </c:pt>
                <c:pt idx="4403">
                  <c:v>5.7253506529399578</c:v>
                </c:pt>
                <c:pt idx="4404">
                  <c:v>6.386999035945462</c:v>
                </c:pt>
                <c:pt idx="4405">
                  <c:v>6.2831213475421119</c:v>
                </c:pt>
                <c:pt idx="4406">
                  <c:v>6.8695354255173351</c:v>
                </c:pt>
                <c:pt idx="4409">
                  <c:v>6.6509168326351213</c:v>
                </c:pt>
                <c:pt idx="4410">
                  <c:v>7.4916843474094854</c:v>
                </c:pt>
                <c:pt idx="4411">
                  <c:v>7.623747529139119</c:v>
                </c:pt>
                <c:pt idx="4412">
                  <c:v>8.1124252311038596</c:v>
                </c:pt>
                <c:pt idx="4413">
                  <c:v>7.4437946276776614</c:v>
                </c:pt>
                <c:pt idx="4416">
                  <c:v>7.7933551644153356</c:v>
                </c:pt>
                <c:pt idx="4417">
                  <c:v>7.7751691474966176</c:v>
                </c:pt>
                <c:pt idx="4418">
                  <c:v>7.9119935060542526</c:v>
                </c:pt>
                <c:pt idx="4419">
                  <c:v>8.2202058504875417</c:v>
                </c:pt>
                <c:pt idx="4420">
                  <c:v>8.3913428766189497</c:v>
                </c:pt>
                <c:pt idx="4423">
                  <c:v>8.2398634812286691</c:v>
                </c:pt>
                <c:pt idx="4424">
                  <c:v>7.7345522029005416</c:v>
                </c:pt>
                <c:pt idx="4425">
                  <c:v>7.5684627467049097</c:v>
                </c:pt>
                <c:pt idx="4426">
                  <c:v>6.8251599147121542</c:v>
                </c:pt>
                <c:pt idx="4427">
                  <c:v>5.4421132283139571</c:v>
                </c:pt>
                <c:pt idx="4430">
                  <c:v>6.7425424192665577</c:v>
                </c:pt>
                <c:pt idx="4431">
                  <c:v>7.4815242494226331</c:v>
                </c:pt>
                <c:pt idx="4432">
                  <c:v>8.5864978902953588</c:v>
                </c:pt>
                <c:pt idx="4433">
                  <c:v>9.7936733726207432</c:v>
                </c:pt>
                <c:pt idx="4434">
                  <c:v>9.062508474576271</c:v>
                </c:pt>
                <c:pt idx="4437">
                  <c:v>9.1456823569251604</c:v>
                </c:pt>
                <c:pt idx="4438">
                  <c:v>9.2453579117330467</c:v>
                </c:pt>
                <c:pt idx="4439">
                  <c:v>8.7535783885491565</c:v>
                </c:pt>
                <c:pt idx="4440">
                  <c:v>8.9012378902045217</c:v>
                </c:pt>
                <c:pt idx="4441">
                  <c:v>9.035846391821913</c:v>
                </c:pt>
                <c:pt idx="4444">
                  <c:v>9.6461992224158735</c:v>
                </c:pt>
                <c:pt idx="4445">
                  <c:v>10.477590007347541</c:v>
                </c:pt>
                <c:pt idx="4446">
                  <c:v>10.969774143824139</c:v>
                </c:pt>
                <c:pt idx="4447">
                  <c:v>11.321199999999999</c:v>
                </c:pt>
                <c:pt idx="4448">
                  <c:v>11.07909454061252</c:v>
                </c:pt>
                <c:pt idx="4451">
                  <c:v>10.26246754111459</c:v>
                </c:pt>
                <c:pt idx="4452">
                  <c:v>10.362511765496841</c:v>
                </c:pt>
                <c:pt idx="4453">
                  <c:v>10.586337504227259</c:v>
                </c:pt>
                <c:pt idx="4454">
                  <c:v>9.4773464971598607</c:v>
                </c:pt>
                <c:pt idx="4455">
                  <c:v>9.4696621621621624</c:v>
                </c:pt>
                <c:pt idx="4458">
                  <c:v>9.9723801787164916</c:v>
                </c:pt>
                <c:pt idx="4459">
                  <c:v>10.07320234684132</c:v>
                </c:pt>
                <c:pt idx="4460">
                  <c:v>10.37253573606124</c:v>
                </c:pt>
                <c:pt idx="4461">
                  <c:v>9.8627833456648961</c:v>
                </c:pt>
                <c:pt idx="4462">
                  <c:v>9.063046696272373</c:v>
                </c:pt>
                <c:pt idx="4465">
                  <c:v>8.602375867592098</c:v>
                </c:pt>
                <c:pt idx="4466">
                  <c:v>8.567152211679808</c:v>
                </c:pt>
                <c:pt idx="4467">
                  <c:v>8.1411850768105349</c:v>
                </c:pt>
                <c:pt idx="4468">
                  <c:v>7.4041013268998794</c:v>
                </c:pt>
                <c:pt idx="4469">
                  <c:v>5.7567258541834807</c:v>
                </c:pt>
                <c:pt idx="4472">
                  <c:v>6.0384229869695956</c:v>
                </c:pt>
                <c:pt idx="4473">
                  <c:v>7.9547563025210088</c:v>
                </c:pt>
                <c:pt idx="4474">
                  <c:v>8.5267099017182595</c:v>
                </c:pt>
                <c:pt idx="4475">
                  <c:v>8.1906075489470513</c:v>
                </c:pt>
                <c:pt idx="4476">
                  <c:v>7.1123185960175492</c:v>
                </c:pt>
                <c:pt idx="4479">
                  <c:v>8.6343532870122939</c:v>
                </c:pt>
                <c:pt idx="4480">
                  <c:v>8.2692898657224916</c:v>
                </c:pt>
                <c:pt idx="4481">
                  <c:v>7.505933832791885</c:v>
                </c:pt>
                <c:pt idx="4483">
                  <c:v>7.5889529427537186</c:v>
                </c:pt>
                <c:pt idx="4486">
                  <c:v>10.010051254742731</c:v>
                </c:pt>
                <c:pt idx="4487">
                  <c:v>9.7273450975189064</c:v>
                </c:pt>
                <c:pt idx="4488">
                  <c:v>10.55314777998675</c:v>
                </c:pt>
                <c:pt idx="4489">
                  <c:v>10.306679894179901</c:v>
                </c:pt>
                <c:pt idx="4490">
                  <c:v>10.251725511016719</c:v>
                </c:pt>
                <c:pt idx="4493">
                  <c:v>11.02306079664571</c:v>
                </c:pt>
                <c:pt idx="4494">
                  <c:v>11.77135508325436</c:v>
                </c:pt>
                <c:pt idx="4495">
                  <c:v>12.168675514626219</c:v>
                </c:pt>
                <c:pt idx="4496">
                  <c:v>11.62131704005431</c:v>
                </c:pt>
                <c:pt idx="4497">
                  <c:v>12.03910008809379</c:v>
                </c:pt>
                <c:pt idx="4500">
                  <c:v>12.59513893630095</c:v>
                </c:pt>
                <c:pt idx="4501">
                  <c:v>12.968365311876759</c:v>
                </c:pt>
                <c:pt idx="4502">
                  <c:v>13.045123626373631</c:v>
                </c:pt>
                <c:pt idx="4503">
                  <c:v>13.432684933417001</c:v>
                </c:pt>
                <c:pt idx="4504">
                  <c:v>13.96156797098417</c:v>
                </c:pt>
                <c:pt idx="4507">
                  <c:v>13.741578507795101</c:v>
                </c:pt>
                <c:pt idx="4508">
                  <c:v>13.27796064150151</c:v>
                </c:pt>
                <c:pt idx="4509">
                  <c:v>13.25686466797422</c:v>
                </c:pt>
                <c:pt idx="4510">
                  <c:v>13.61821086261981</c:v>
                </c:pt>
                <c:pt idx="4514">
                  <c:v>13.99035057271781</c:v>
                </c:pt>
                <c:pt idx="4515">
                  <c:v>14.199473428947551</c:v>
                </c:pt>
                <c:pt idx="4516">
                  <c:v>13.74654763565351</c:v>
                </c:pt>
                <c:pt idx="4517">
                  <c:v>13.776343190337361</c:v>
                </c:pt>
                <c:pt idx="4521">
                  <c:v>14.432483146848289</c:v>
                </c:pt>
                <c:pt idx="4522">
                  <c:v>14.61563495360754</c:v>
                </c:pt>
                <c:pt idx="4523">
                  <c:v>15.37470383275261</c:v>
                </c:pt>
                <c:pt idx="4524">
                  <c:v>17.90345357941834</c:v>
                </c:pt>
                <c:pt idx="4525">
                  <c:v>15.67266867512086</c:v>
                </c:pt>
                <c:pt idx="4528">
                  <c:v>13.543295704845811</c:v>
                </c:pt>
                <c:pt idx="4529">
                  <c:v>13.11629031144258</c:v>
                </c:pt>
                <c:pt idx="4530">
                  <c:v>13.13609833138776</c:v>
                </c:pt>
                <c:pt idx="4531">
                  <c:v>13.58256247411294</c:v>
                </c:pt>
                <c:pt idx="4532">
                  <c:v>13.42743843049951</c:v>
                </c:pt>
                <c:pt idx="4536">
                  <c:v>13.158554520624691</c:v>
                </c:pt>
                <c:pt idx="4537">
                  <c:v>13.367817718652701</c:v>
                </c:pt>
                <c:pt idx="4538">
                  <c:v>13.3839590443686</c:v>
                </c:pt>
                <c:pt idx="4539">
                  <c:v>13.678599221789881</c:v>
                </c:pt>
                <c:pt idx="4542">
                  <c:v>13.880008479966079</c:v>
                </c:pt>
                <c:pt idx="4543">
                  <c:v>13.58189563365282</c:v>
                </c:pt>
                <c:pt idx="4544">
                  <c:v>13.13402501421262</c:v>
                </c:pt>
                <c:pt idx="4545">
                  <c:v>12.958925637545541</c:v>
                </c:pt>
                <c:pt idx="4546">
                  <c:v>12.84304740083059</c:v>
                </c:pt>
                <c:pt idx="4549">
                  <c:v>12.990009343779199</c:v>
                </c:pt>
                <c:pt idx="4550">
                  <c:v>13.383583267561169</c:v>
                </c:pt>
                <c:pt idx="4551">
                  <c:v>13.436141304347821</c:v>
                </c:pt>
                <c:pt idx="4552">
                  <c:v>13.470571242868489</c:v>
                </c:pt>
                <c:pt idx="4553">
                  <c:v>13.97275582499452</c:v>
                </c:pt>
                <c:pt idx="4556">
                  <c:v>14.28833638025594</c:v>
                </c:pt>
                <c:pt idx="4557">
                  <c:v>13.72921511627907</c:v>
                </c:pt>
                <c:pt idx="4558">
                  <c:v>13.60029112081514</c:v>
                </c:pt>
                <c:pt idx="4559">
                  <c:v>13.746391602274389</c:v>
                </c:pt>
                <c:pt idx="4560">
                  <c:v>13.768641320365459</c:v>
                </c:pt>
                <c:pt idx="4564">
                  <c:v>14.11568613085208</c:v>
                </c:pt>
                <c:pt idx="4565">
                  <c:v>13.589319539559961</c:v>
                </c:pt>
                <c:pt idx="4566">
                  <c:v>13.57263949288715</c:v>
                </c:pt>
                <c:pt idx="4567">
                  <c:v>12.864117168429621</c:v>
                </c:pt>
                <c:pt idx="4570">
                  <c:v>12.31263760457948</c:v>
                </c:pt>
                <c:pt idx="4571">
                  <c:v>12.331958459158869</c:v>
                </c:pt>
                <c:pt idx="4572">
                  <c:v>12.35926773455378</c:v>
                </c:pt>
                <c:pt idx="4573">
                  <c:v>12.23545110831048</c:v>
                </c:pt>
                <c:pt idx="4574">
                  <c:v>11.96138540899042</c:v>
                </c:pt>
                <c:pt idx="4577">
                  <c:v>12.17767097966728</c:v>
                </c:pt>
                <c:pt idx="4578">
                  <c:v>12.031148509005019</c:v>
                </c:pt>
                <c:pt idx="4579">
                  <c:v>11.89912762993915</c:v>
                </c:pt>
                <c:pt idx="4580">
                  <c:v>11.92551946151595</c:v>
                </c:pt>
                <c:pt idx="4581">
                  <c:v>11.4486820792225</c:v>
                </c:pt>
                <c:pt idx="4584">
                  <c:v>11.15700483091787</c:v>
                </c:pt>
                <c:pt idx="4585">
                  <c:v>11.34402891495168</c:v>
                </c:pt>
                <c:pt idx="4586">
                  <c:v>11.124467303453351</c:v>
                </c:pt>
                <c:pt idx="4587">
                  <c:v>11.161089551145929</c:v>
                </c:pt>
                <c:pt idx="4588">
                  <c:v>10.77624409734835</c:v>
                </c:pt>
                <c:pt idx="4591">
                  <c:v>10.67413352790952</c:v>
                </c:pt>
                <c:pt idx="4592">
                  <c:v>10.883771770021131</c:v>
                </c:pt>
                <c:pt idx="4593">
                  <c:v>10.58498109915673</c:v>
                </c:pt>
                <c:pt idx="4594">
                  <c:v>10.459663250366029</c:v>
                </c:pt>
                <c:pt idx="4595">
                  <c:v>10.093076468851489</c:v>
                </c:pt>
                <c:pt idx="4598">
                  <c:v>10.17608195382674</c:v>
                </c:pt>
                <c:pt idx="4599">
                  <c:v>10.291293734743689</c:v>
                </c:pt>
                <c:pt idx="4600">
                  <c:v>10.27755285650022</c:v>
                </c:pt>
                <c:pt idx="4601">
                  <c:v>10.23817011081162</c:v>
                </c:pt>
                <c:pt idx="4602">
                  <c:v>10.01063431438628</c:v>
                </c:pt>
                <c:pt idx="4605">
                  <c:v>9.6951228565065719</c:v>
                </c:pt>
                <c:pt idx="4606">
                  <c:v>9.5860406467883106</c:v>
                </c:pt>
                <c:pt idx="4607">
                  <c:v>9.9423547740930331</c:v>
                </c:pt>
                <c:pt idx="4608">
                  <c:v>9.4187704187704178</c:v>
                </c:pt>
                <c:pt idx="4613">
                  <c:v>10.58942968050164</c:v>
                </c:pt>
                <c:pt idx="4614">
                  <c:v>10.42938530734633</c:v>
                </c:pt>
                <c:pt idx="4615">
                  <c:v>10.05354993983153</c:v>
                </c:pt>
                <c:pt idx="4616">
                  <c:v>9.9364913329348479</c:v>
                </c:pt>
                <c:pt idx="4619">
                  <c:v>10.140890688259111</c:v>
                </c:pt>
                <c:pt idx="4620">
                  <c:v>9.9666494883310008</c:v>
                </c:pt>
                <c:pt idx="4621">
                  <c:v>10.394050679397729</c:v>
                </c:pt>
                <c:pt idx="4622">
                  <c:v>10.473715298287059</c:v>
                </c:pt>
                <c:pt idx="4623">
                  <c:v>10.001994828223131</c:v>
                </c:pt>
                <c:pt idx="4626">
                  <c:v>10.20562835020846</c:v>
                </c:pt>
                <c:pt idx="4627">
                  <c:v>9.9371941272430675</c:v>
                </c:pt>
                <c:pt idx="4628">
                  <c:v>10.09765946309729</c:v>
                </c:pt>
                <c:pt idx="4629">
                  <c:v>10.09783342079616</c:v>
                </c:pt>
                <c:pt idx="4630">
                  <c:v>10.42648936969424</c:v>
                </c:pt>
                <c:pt idx="4633">
                  <c:v>10.82824112303881</c:v>
                </c:pt>
                <c:pt idx="4634">
                  <c:v>10.725206922498121</c:v>
                </c:pt>
                <c:pt idx="4635">
                  <c:v>10.78739146847867</c:v>
                </c:pt>
                <c:pt idx="4636">
                  <c:v>10.907060953530481</c:v>
                </c:pt>
                <c:pt idx="4637">
                  <c:v>10.0904243334585</c:v>
                </c:pt>
                <c:pt idx="4640">
                  <c:v>9.9430427557032779</c:v>
                </c:pt>
                <c:pt idx="4641">
                  <c:v>10.316754526701811</c:v>
                </c:pt>
                <c:pt idx="4642">
                  <c:v>10.55400804704426</c:v>
                </c:pt>
                <c:pt idx="4643">
                  <c:v>10.636992221261879</c:v>
                </c:pt>
                <c:pt idx="4644">
                  <c:v>10.46061509493174</c:v>
                </c:pt>
                <c:pt idx="4647">
                  <c:v>10.72773536895674</c:v>
                </c:pt>
                <c:pt idx="4648">
                  <c:v>11.14466845172468</c:v>
                </c:pt>
                <c:pt idx="4649">
                  <c:v>11.23585054390667</c:v>
                </c:pt>
                <c:pt idx="4650">
                  <c:v>11.54095495352348</c:v>
                </c:pt>
                <c:pt idx="4651">
                  <c:v>11.656019852705731</c:v>
                </c:pt>
                <c:pt idx="4654">
                  <c:v>11.984290225929231</c:v>
                </c:pt>
                <c:pt idx="4655">
                  <c:v>12.12761506276151</c:v>
                </c:pt>
                <c:pt idx="4656">
                  <c:v>11.89470252648737</c:v>
                </c:pt>
                <c:pt idx="4657">
                  <c:v>11.39062753364683</c:v>
                </c:pt>
                <c:pt idx="4658">
                  <c:v>11.24205809394255</c:v>
                </c:pt>
                <c:pt idx="4661">
                  <c:v>11.25631067961165</c:v>
                </c:pt>
                <c:pt idx="4662">
                  <c:v>11.382475660639781</c:v>
                </c:pt>
                <c:pt idx="4663">
                  <c:v>11.6076854334227</c:v>
                </c:pt>
                <c:pt idx="4664">
                  <c:v>11.742309261525911</c:v>
                </c:pt>
                <c:pt idx="4665">
                  <c:v>11.86781330749354</c:v>
                </c:pt>
                <c:pt idx="4669">
                  <c:v>12.315837104072401</c:v>
                </c:pt>
                <c:pt idx="4670">
                  <c:v>12.056965133409721</c:v>
                </c:pt>
                <c:pt idx="4671">
                  <c:v>12.3969677208999</c:v>
                </c:pt>
                <c:pt idx="4672">
                  <c:v>13.00663349917081</c:v>
                </c:pt>
                <c:pt idx="4675">
                  <c:v>13.316079939794299</c:v>
                </c:pt>
                <c:pt idx="4676">
                  <c:v>13.96323898844415</c:v>
                </c:pt>
                <c:pt idx="4677">
                  <c:v>13.48667776852623</c:v>
                </c:pt>
                <c:pt idx="4678">
                  <c:v>13.24931506849315</c:v>
                </c:pt>
                <c:pt idx="4679">
                  <c:v>13.15972623072483</c:v>
                </c:pt>
                <c:pt idx="4682">
                  <c:v>13.752469589354231</c:v>
                </c:pt>
                <c:pt idx="4683">
                  <c:v>14.215287975199869</c:v>
                </c:pt>
                <c:pt idx="4684">
                  <c:v>14.24883929298689</c:v>
                </c:pt>
                <c:pt idx="4685">
                  <c:v>14.1773032435493</c:v>
                </c:pt>
                <c:pt idx="4686">
                  <c:v>14.249676689298409</c:v>
                </c:pt>
                <c:pt idx="4689">
                  <c:v>14.17278670002421</c:v>
                </c:pt>
                <c:pt idx="4690">
                  <c:v>13.5476423560124</c:v>
                </c:pt>
                <c:pt idx="4691">
                  <c:v>13.61665715915573</c:v>
                </c:pt>
                <c:pt idx="4692">
                  <c:v>13.57103245800033</c:v>
                </c:pt>
                <c:pt idx="4693">
                  <c:v>13.424760045550681</c:v>
                </c:pt>
                <c:pt idx="4696">
                  <c:v>13.40343625901613</c:v>
                </c:pt>
                <c:pt idx="4697">
                  <c:v>13.08312838170192</c:v>
                </c:pt>
                <c:pt idx="4698">
                  <c:v>12.58846059815826</c:v>
                </c:pt>
                <c:pt idx="4699">
                  <c:v>12.557916937053861</c:v>
                </c:pt>
                <c:pt idx="4700">
                  <c:v>12.82690468600574</c:v>
                </c:pt>
                <c:pt idx="4704">
                  <c:v>13.147706494951899</c:v>
                </c:pt>
                <c:pt idx="4705">
                  <c:v>12.916049972149279</c:v>
                </c:pt>
                <c:pt idx="4706">
                  <c:v>12.41714060031596</c:v>
                </c:pt>
                <c:pt idx="4707">
                  <c:v>11.7651341299359</c:v>
                </c:pt>
                <c:pt idx="4710">
                  <c:v>11.98870505886096</c:v>
                </c:pt>
                <c:pt idx="4711">
                  <c:v>12.100087516906679</c:v>
                </c:pt>
                <c:pt idx="4712">
                  <c:v>11.784539085255449</c:v>
                </c:pt>
                <c:pt idx="4713">
                  <c:v>11.776036794512009</c:v>
                </c:pt>
                <c:pt idx="4714">
                  <c:v>12.276</c:v>
                </c:pt>
                <c:pt idx="4717">
                  <c:v>12.000926140310259</c:v>
                </c:pt>
                <c:pt idx="4718">
                  <c:v>12.186156960448461</c:v>
                </c:pt>
                <c:pt idx="4719">
                  <c:v>12.50448622922681</c:v>
                </c:pt>
                <c:pt idx="4720">
                  <c:v>12.3927626459144</c:v>
                </c:pt>
                <c:pt idx="4721">
                  <c:v>12.40048073195317</c:v>
                </c:pt>
                <c:pt idx="4724">
                  <c:v>12.262392699713869</c:v>
                </c:pt>
                <c:pt idx="4725">
                  <c:v>12.349574157906851</c:v>
                </c:pt>
                <c:pt idx="4726">
                  <c:v>12.467287561576359</c:v>
                </c:pt>
                <c:pt idx="4727">
                  <c:v>12.52429413115005</c:v>
                </c:pt>
                <c:pt idx="4728">
                  <c:v>12.58988332821615</c:v>
                </c:pt>
                <c:pt idx="4731">
                  <c:v>12.885642163237209</c:v>
                </c:pt>
                <c:pt idx="4732">
                  <c:v>12.328719461462819</c:v>
                </c:pt>
                <c:pt idx="4733">
                  <c:v>12.3169014084507</c:v>
                </c:pt>
                <c:pt idx="4734">
                  <c:v>12.518507281553401</c:v>
                </c:pt>
                <c:pt idx="4735">
                  <c:v>12.086141469338189</c:v>
                </c:pt>
                <c:pt idx="4738">
                  <c:v>11.62997057270052</c:v>
                </c:pt>
                <c:pt idx="4739">
                  <c:v>11.5025508261631</c:v>
                </c:pt>
                <c:pt idx="4740">
                  <c:v>11.47495390288875</c:v>
                </c:pt>
                <c:pt idx="4741">
                  <c:v>11.78436278342455</c:v>
                </c:pt>
                <c:pt idx="4742">
                  <c:v>11.5895773107274</c:v>
                </c:pt>
                <c:pt idx="4745">
                  <c:v>11.623790951638069</c:v>
                </c:pt>
                <c:pt idx="4746">
                  <c:v>11.34898911353033</c:v>
                </c:pt>
                <c:pt idx="4747">
                  <c:v>11.516692546583849</c:v>
                </c:pt>
                <c:pt idx="4748">
                  <c:v>11.39677469616703</c:v>
                </c:pt>
                <c:pt idx="4749">
                  <c:v>11.240579026040439</c:v>
                </c:pt>
                <c:pt idx="4752">
                  <c:v>11.058879093198991</c:v>
                </c:pt>
                <c:pt idx="4753">
                  <c:v>11.005233526286579</c:v>
                </c:pt>
                <c:pt idx="4754">
                  <c:v>10.787203678744151</c:v>
                </c:pt>
                <c:pt idx="4755">
                  <c:v>10.34310249743953</c:v>
                </c:pt>
                <c:pt idx="4756">
                  <c:v>10.058601431605441</c:v>
                </c:pt>
                <c:pt idx="4759">
                  <c:v>10.12259842519685</c:v>
                </c:pt>
                <c:pt idx="4760">
                  <c:v>10.219242902208199</c:v>
                </c:pt>
                <c:pt idx="4761">
                  <c:v>9.9369531250000005</c:v>
                </c:pt>
                <c:pt idx="4762">
                  <c:v>9.9496021220159161</c:v>
                </c:pt>
                <c:pt idx="4763">
                  <c:v>9.9371980676328509</c:v>
                </c:pt>
                <c:pt idx="4767">
                  <c:v>10.221437539234151</c:v>
                </c:pt>
                <c:pt idx="4768">
                  <c:v>10.232417106403091</c:v>
                </c:pt>
                <c:pt idx="4769">
                  <c:v>10.16429414077861</c:v>
                </c:pt>
                <c:pt idx="4770">
                  <c:v>10.15630648330059</c:v>
                </c:pt>
                <c:pt idx="4773">
                  <c:v>10.202562299820331</c:v>
                </c:pt>
                <c:pt idx="4774">
                  <c:v>10.561712062256809</c:v>
                </c:pt>
                <c:pt idx="4775">
                  <c:v>10.65871121718377</c:v>
                </c:pt>
                <c:pt idx="4776">
                  <c:v>10.664398226028441</c:v>
                </c:pt>
                <c:pt idx="4777">
                  <c:v>10.731316998468611</c:v>
                </c:pt>
                <c:pt idx="4780">
                  <c:v>10.459002600581311</c:v>
                </c:pt>
                <c:pt idx="4781">
                  <c:v>10.266387195121951</c:v>
                </c:pt>
                <c:pt idx="4782">
                  <c:v>10.257557617479801</c:v>
                </c:pt>
                <c:pt idx="4783">
                  <c:v>10.442693087142541</c:v>
                </c:pt>
                <c:pt idx="4784">
                  <c:v>10.093722039964209</c:v>
                </c:pt>
                <c:pt idx="4787">
                  <c:v>9.6148994583364242</c:v>
                </c:pt>
                <c:pt idx="4788">
                  <c:v>9.6270430906389297</c:v>
                </c:pt>
                <c:pt idx="4789">
                  <c:v>9.545294247299978</c:v>
                </c:pt>
                <c:pt idx="4790">
                  <c:v>9.6193581477139514</c:v>
                </c:pt>
                <c:pt idx="4791">
                  <c:v>9.1175142066151817</c:v>
                </c:pt>
                <c:pt idx="4794">
                  <c:v>8.8577891280554546</c:v>
                </c:pt>
                <c:pt idx="4795">
                  <c:v>8.6858490566037734</c:v>
                </c:pt>
                <c:pt idx="4796">
                  <c:v>8.7612586605080836</c:v>
                </c:pt>
                <c:pt idx="4797">
                  <c:v>8.8362204724409459</c:v>
                </c:pt>
                <c:pt idx="4798">
                  <c:v>8.2583249243188703</c:v>
                </c:pt>
                <c:pt idx="4801">
                  <c:v>8.3928673938002305</c:v>
                </c:pt>
                <c:pt idx="4802">
                  <c:v>8.3814067808862873</c:v>
                </c:pt>
                <c:pt idx="4803">
                  <c:v>8.7460954291445763</c:v>
                </c:pt>
                <c:pt idx="4804">
                  <c:v>8.6574001843840875</c:v>
                </c:pt>
                <c:pt idx="4805">
                  <c:v>8.3985378664206127</c:v>
                </c:pt>
                <c:pt idx="4808">
                  <c:v>8.2452504317789295</c:v>
                </c:pt>
                <c:pt idx="4809">
                  <c:v>8.2672631502994456</c:v>
                </c:pt>
                <c:pt idx="4810">
                  <c:v>8.5120842652045319</c:v>
                </c:pt>
                <c:pt idx="4811">
                  <c:v>8.4179509132420094</c:v>
                </c:pt>
                <c:pt idx="4812">
                  <c:v>7.8067317353236696</c:v>
                </c:pt>
                <c:pt idx="4815">
                  <c:v>7.7284584135129366</c:v>
                </c:pt>
                <c:pt idx="4816">
                  <c:v>8.0396779758481891</c:v>
                </c:pt>
                <c:pt idx="4817">
                  <c:v>8.3255089473302917</c:v>
                </c:pt>
                <c:pt idx="4818">
                  <c:v>8.2684563758389267</c:v>
                </c:pt>
                <c:pt idx="4819">
                  <c:v>8.2684563758389267</c:v>
                </c:pt>
                <c:pt idx="4822">
                  <c:v>8.3744075829383888</c:v>
                </c:pt>
                <c:pt idx="4823">
                  <c:v>7.7842773576829787</c:v>
                </c:pt>
                <c:pt idx="4824">
                  <c:v>8.1514913657770798</c:v>
                </c:pt>
                <c:pt idx="4825">
                  <c:v>8.4507862959842743</c:v>
                </c:pt>
                <c:pt idx="4826">
                  <c:v>8.4015194547003684</c:v>
                </c:pt>
                <c:pt idx="4829">
                  <c:v>8.551340087662572</c:v>
                </c:pt>
                <c:pt idx="4830">
                  <c:v>9.1944065973467186</c:v>
                </c:pt>
                <c:pt idx="4831">
                  <c:v>9.9055918663761808</c:v>
                </c:pt>
                <c:pt idx="4832">
                  <c:v>9.2841605839416044</c:v>
                </c:pt>
                <c:pt idx="4833">
                  <c:v>8.704689665232296</c:v>
                </c:pt>
                <c:pt idx="4836">
                  <c:v>8.9091442829884038</c:v>
                </c:pt>
                <c:pt idx="4837">
                  <c:v>9.1688216279753174</c:v>
                </c:pt>
                <c:pt idx="4838">
                  <c:v>9.536162005785922</c:v>
                </c:pt>
                <c:pt idx="4839">
                  <c:v>9.7200117241884669</c:v>
                </c:pt>
                <c:pt idx="4840">
                  <c:v>9.4514406903612702</c:v>
                </c:pt>
                <c:pt idx="4843">
                  <c:v>10.044845020883709</c:v>
                </c:pt>
                <c:pt idx="4844">
                  <c:v>9.9298310610551273</c:v>
                </c:pt>
                <c:pt idx="4845">
                  <c:v>9.7654996626433768</c:v>
                </c:pt>
                <c:pt idx="4847">
                  <c:v>9.8496786389414002</c:v>
                </c:pt>
                <c:pt idx="4850">
                  <c:v>10.687053095998779</c:v>
                </c:pt>
                <c:pt idx="4851">
                  <c:v>10.913679027542701</c:v>
                </c:pt>
                <c:pt idx="4852">
                  <c:v>10.94632100648113</c:v>
                </c:pt>
                <c:pt idx="4853">
                  <c:v>11.09448878753326</c:v>
                </c:pt>
                <c:pt idx="4854">
                  <c:v>10.889551562735919</c:v>
                </c:pt>
                <c:pt idx="4857">
                  <c:v>11.47793674698795</c:v>
                </c:pt>
                <c:pt idx="4858">
                  <c:v>11.432163436354109</c:v>
                </c:pt>
                <c:pt idx="4859">
                  <c:v>11.547499999999999</c:v>
                </c:pt>
                <c:pt idx="4860">
                  <c:v>11.66429544422582</c:v>
                </c:pt>
                <c:pt idx="4861">
                  <c:v>11.251661129568109</c:v>
                </c:pt>
                <c:pt idx="4864">
                  <c:v>11.694806663149169</c:v>
                </c:pt>
                <c:pt idx="4865">
                  <c:v>11.04093784890212</c:v>
                </c:pt>
                <c:pt idx="4866">
                  <c:v>10.771107784431139</c:v>
                </c:pt>
                <c:pt idx="4867">
                  <c:v>10.79309563378154</c:v>
                </c:pt>
                <c:pt idx="4868">
                  <c:v>10.260859728506791</c:v>
                </c:pt>
                <c:pt idx="4871">
                  <c:v>10.634365254430669</c:v>
                </c:pt>
                <c:pt idx="4872">
                  <c:v>10.809350057012541</c:v>
                </c:pt>
                <c:pt idx="4873">
                  <c:v>10.42869127516779</c:v>
                </c:pt>
                <c:pt idx="4874">
                  <c:v>10.64972443355787</c:v>
                </c:pt>
                <c:pt idx="4878">
                  <c:v>10.51347442143727</c:v>
                </c:pt>
                <c:pt idx="4879">
                  <c:v>10.595680181887079</c:v>
                </c:pt>
                <c:pt idx="4880">
                  <c:v>10.876903166869671</c:v>
                </c:pt>
                <c:pt idx="4881">
                  <c:v>10.835993975903611</c:v>
                </c:pt>
                <c:pt idx="4882">
                  <c:v>10.76949558449334</c:v>
                </c:pt>
                <c:pt idx="4885">
                  <c:v>11.598291878933169</c:v>
                </c:pt>
                <c:pt idx="4886">
                  <c:v>11.713061619849491</c:v>
                </c:pt>
                <c:pt idx="4887">
                  <c:v>11.66517823355786</c:v>
                </c:pt>
                <c:pt idx="4888">
                  <c:v>11.69574516843633</c:v>
                </c:pt>
                <c:pt idx="4889">
                  <c:v>11.628886659979941</c:v>
                </c:pt>
                <c:pt idx="4892">
                  <c:v>11.86615515771526</c:v>
                </c:pt>
                <c:pt idx="4893">
                  <c:v>11.640562248995989</c:v>
                </c:pt>
                <c:pt idx="4894">
                  <c:v>11.959839667000701</c:v>
                </c:pt>
                <c:pt idx="4895">
                  <c:v>11.574210167436931</c:v>
                </c:pt>
                <c:pt idx="4896">
                  <c:v>11.188703273653459</c:v>
                </c:pt>
                <c:pt idx="4900">
                  <c:v>11.5273352778401</c:v>
                </c:pt>
                <c:pt idx="4901">
                  <c:v>11.311120983266701</c:v>
                </c:pt>
                <c:pt idx="4902">
                  <c:v>11.567473277909739</c:v>
                </c:pt>
                <c:pt idx="4903">
                  <c:v>11.90385326529103</c:v>
                </c:pt>
                <c:pt idx="4906">
                  <c:v>11.85999557880775</c:v>
                </c:pt>
                <c:pt idx="4907">
                  <c:v>11.186084142394821</c:v>
                </c:pt>
                <c:pt idx="4908">
                  <c:v>10.96703457349609</c:v>
                </c:pt>
                <c:pt idx="4909">
                  <c:v>10.96391076115486</c:v>
                </c:pt>
                <c:pt idx="4910">
                  <c:v>10.62049598832969</c:v>
                </c:pt>
                <c:pt idx="4913">
                  <c:v>11.008033888401989</c:v>
                </c:pt>
                <c:pt idx="4914">
                  <c:v>10.95761541257724</c:v>
                </c:pt>
                <c:pt idx="4915">
                  <c:v>11.240672317612111</c:v>
                </c:pt>
                <c:pt idx="4916">
                  <c:v>11.63543106584213</c:v>
                </c:pt>
                <c:pt idx="4917">
                  <c:v>11.20739490866408</c:v>
                </c:pt>
                <c:pt idx="4920">
                  <c:v>10.86932782409799</c:v>
                </c:pt>
                <c:pt idx="4921">
                  <c:v>10.6038870553722</c:v>
                </c:pt>
                <c:pt idx="4922">
                  <c:v>10.54458855426101</c:v>
                </c:pt>
                <c:pt idx="4923">
                  <c:v>10.302190532196409</c:v>
                </c:pt>
                <c:pt idx="4924">
                  <c:v>9.9849157054126003</c:v>
                </c:pt>
                <c:pt idx="4927">
                  <c:v>9.8697172619047624</c:v>
                </c:pt>
                <c:pt idx="4928">
                  <c:v>9.894300518134715</c:v>
                </c:pt>
                <c:pt idx="4929">
                  <c:v>9.919541080680979</c:v>
                </c:pt>
                <c:pt idx="4930">
                  <c:v>9.807522123893806</c:v>
                </c:pt>
                <c:pt idx="4931">
                  <c:v>9.6091582886915692</c:v>
                </c:pt>
                <c:pt idx="4935">
                  <c:v>9.7057876637155189</c:v>
                </c:pt>
                <c:pt idx="4936">
                  <c:v>9.5115432233631942</c:v>
                </c:pt>
                <c:pt idx="4937">
                  <c:v>9.4825382995716261</c:v>
                </c:pt>
                <c:pt idx="4938">
                  <c:v>9.4405609649760205</c:v>
                </c:pt>
                <c:pt idx="4941">
                  <c:v>9.687219893017204</c:v>
                </c:pt>
                <c:pt idx="4942">
                  <c:v>9.6935262206148298</c:v>
                </c:pt>
                <c:pt idx="4943">
                  <c:v>9.3590412050112253</c:v>
                </c:pt>
                <c:pt idx="4944">
                  <c:v>9.2328519855595665</c:v>
                </c:pt>
                <c:pt idx="4945">
                  <c:v>9.0399082897470819</c:v>
                </c:pt>
                <c:pt idx="4948">
                  <c:v>9.0670801254633577</c:v>
                </c:pt>
                <c:pt idx="4949">
                  <c:v>9.3972514030795793</c:v>
                </c:pt>
                <c:pt idx="4950">
                  <c:v>9.3280442274554858</c:v>
                </c:pt>
                <c:pt idx="4951">
                  <c:v>9.5510602880509516</c:v>
                </c:pt>
                <c:pt idx="4952">
                  <c:v>9.3587453713787863</c:v>
                </c:pt>
                <c:pt idx="4955">
                  <c:v>9.5347003154574139</c:v>
                </c:pt>
                <c:pt idx="4956">
                  <c:v>9.3576058772687993</c:v>
                </c:pt>
                <c:pt idx="4957">
                  <c:v>9.4348792201275895</c:v>
                </c:pt>
                <c:pt idx="4958">
                  <c:v>9.374821479577264</c:v>
                </c:pt>
                <c:pt idx="4959">
                  <c:v>9.6049539985845716</c:v>
                </c:pt>
                <c:pt idx="4962">
                  <c:v>9.5856700014090475</c:v>
                </c:pt>
                <c:pt idx="4963">
                  <c:v>9.7181760607979726</c:v>
                </c:pt>
                <c:pt idx="4964">
                  <c:v>10.08333333333333</c:v>
                </c:pt>
                <c:pt idx="4965">
                  <c:v>10.306271234428079</c:v>
                </c:pt>
                <c:pt idx="4966">
                  <c:v>9.9775416223875304</c:v>
                </c:pt>
                <c:pt idx="4969">
                  <c:v>10.57119441277081</c:v>
                </c:pt>
                <c:pt idx="4970">
                  <c:v>10.351699132660309</c:v>
                </c:pt>
                <c:pt idx="4971">
                  <c:v>10.28566359119943</c:v>
                </c:pt>
                <c:pt idx="4972">
                  <c:v>10.368973041458441</c:v>
                </c:pt>
                <c:pt idx="4973">
                  <c:v>10.417367937203879</c:v>
                </c:pt>
                <c:pt idx="4976">
                  <c:v>10.081530898876411</c:v>
                </c:pt>
                <c:pt idx="4977">
                  <c:v>10.15826627135394</c:v>
                </c:pt>
                <c:pt idx="4978">
                  <c:v>9.9438461538461542</c:v>
                </c:pt>
                <c:pt idx="4979">
                  <c:v>9.836308898690751</c:v>
                </c:pt>
                <c:pt idx="4980">
                  <c:v>9.5899590306228717</c:v>
                </c:pt>
                <c:pt idx="4983">
                  <c:v>9.5680338090619372</c:v>
                </c:pt>
                <c:pt idx="4984">
                  <c:v>9.6149274360746375</c:v>
                </c:pt>
                <c:pt idx="4985">
                  <c:v>9.7408404057131026</c:v>
                </c:pt>
                <c:pt idx="4986">
                  <c:v>9.755711408929935</c:v>
                </c:pt>
                <c:pt idx="4987">
                  <c:v>9.9350173010380622</c:v>
                </c:pt>
                <c:pt idx="4990">
                  <c:v>10.104588441331</c:v>
                </c:pt>
                <c:pt idx="4991">
                  <c:v>9.9901412389875546</c:v>
                </c:pt>
                <c:pt idx="4992">
                  <c:v>10.172442301067861</c:v>
                </c:pt>
                <c:pt idx="4993">
                  <c:v>10.12431431705979</c:v>
                </c:pt>
                <c:pt idx="4998">
                  <c:v>10.078128206882401</c:v>
                </c:pt>
                <c:pt idx="4999">
                  <c:v>10.11283065175893</c:v>
                </c:pt>
                <c:pt idx="5000">
                  <c:v>10.09584966878464</c:v>
                </c:pt>
                <c:pt idx="5001">
                  <c:v>10.34932705248991</c:v>
                </c:pt>
                <c:pt idx="5004">
                  <c:v>10.572218103390171</c:v>
                </c:pt>
                <c:pt idx="5005">
                  <c:v>10.612990527740189</c:v>
                </c:pt>
                <c:pt idx="5006">
                  <c:v>10.517336379518881</c:v>
                </c:pt>
                <c:pt idx="5007">
                  <c:v>10.33542594842717</c:v>
                </c:pt>
                <c:pt idx="5008">
                  <c:v>9.9706227156747822</c:v>
                </c:pt>
                <c:pt idx="5011">
                  <c:v>10.137389733972361</c:v>
                </c:pt>
                <c:pt idx="5012">
                  <c:v>9.9511770441565695</c:v>
                </c:pt>
                <c:pt idx="5013">
                  <c:v>10.046876088319291</c:v>
                </c:pt>
                <c:pt idx="5014">
                  <c:v>9.8784709955486463</c:v>
                </c:pt>
                <c:pt idx="5015">
                  <c:v>9.7667366946778724</c:v>
                </c:pt>
                <c:pt idx="5018">
                  <c:v>10.150675245704591</c:v>
                </c:pt>
                <c:pt idx="5019">
                  <c:v>10.22687178039658</c:v>
                </c:pt>
                <c:pt idx="5020">
                  <c:v>9.9469318900681802</c:v>
                </c:pt>
                <c:pt idx="5021">
                  <c:v>9.8009113214160521</c:v>
                </c:pt>
                <c:pt idx="5022">
                  <c:v>9.7004284610521871</c:v>
                </c:pt>
                <c:pt idx="5025">
                  <c:v>10.38566333808844</c:v>
                </c:pt>
                <c:pt idx="5026">
                  <c:v>10.576832990276101</c:v>
                </c:pt>
                <c:pt idx="5027">
                  <c:v>10.56763096168882</c:v>
                </c:pt>
                <c:pt idx="5028">
                  <c:v>10.517857142857141</c:v>
                </c:pt>
                <c:pt idx="5029">
                  <c:v>10.422432527164389</c:v>
                </c:pt>
                <c:pt idx="5033">
                  <c:v>10.975530066041021</c:v>
                </c:pt>
                <c:pt idx="5034">
                  <c:v>10.934342032204331</c:v>
                </c:pt>
                <c:pt idx="5035">
                  <c:v>10.942185338865841</c:v>
                </c:pt>
                <c:pt idx="5036">
                  <c:v>11.109331860850361</c:v>
                </c:pt>
                <c:pt idx="5039">
                  <c:v>11.284118936694989</c:v>
                </c:pt>
                <c:pt idx="5040">
                  <c:v>11.240990990990991</c:v>
                </c:pt>
                <c:pt idx="5041">
                  <c:v>11.27484939759036</c:v>
                </c:pt>
                <c:pt idx="5042">
                  <c:v>11.48022444231559</c:v>
                </c:pt>
                <c:pt idx="5043">
                  <c:v>11.110865663399141</c:v>
                </c:pt>
                <c:pt idx="5046">
                  <c:v>11.2843109934513</c:v>
                </c:pt>
                <c:pt idx="5047">
                  <c:v>10.83326411960133</c:v>
                </c:pt>
                <c:pt idx="5048">
                  <c:v>10.808354324097399</c:v>
                </c:pt>
                <c:pt idx="5049">
                  <c:v>10.98906871095968</c:v>
                </c:pt>
                <c:pt idx="5050">
                  <c:v>10.490469516468121</c:v>
                </c:pt>
                <c:pt idx="5053">
                  <c:v>10.37253249034071</c:v>
                </c:pt>
                <c:pt idx="5054">
                  <c:v>10.367842482432341</c:v>
                </c:pt>
                <c:pt idx="5055">
                  <c:v>10.468986594429399</c:v>
                </c:pt>
                <c:pt idx="5056">
                  <c:v>10.34133126934984</c:v>
                </c:pt>
                <c:pt idx="5057">
                  <c:v>10.071729957805911</c:v>
                </c:pt>
                <c:pt idx="5060">
                  <c:v>10.202393523407251</c:v>
                </c:pt>
                <c:pt idx="5061">
                  <c:v>10.377533132318909</c:v>
                </c:pt>
                <c:pt idx="5062">
                  <c:v>10.40138648180243</c:v>
                </c:pt>
                <c:pt idx="5063">
                  <c:v>10.098111118798871</c:v>
                </c:pt>
                <c:pt idx="5064">
                  <c:v>10.191399779127551</c:v>
                </c:pt>
                <c:pt idx="5068">
                  <c:v>10.375492704515599</c:v>
                </c:pt>
                <c:pt idx="5069">
                  <c:v>10.336220142478</c:v>
                </c:pt>
                <c:pt idx="5070">
                  <c:v>10.17231697901313</c:v>
                </c:pt>
                <c:pt idx="5071">
                  <c:v>10.0322286195759</c:v>
                </c:pt>
                <c:pt idx="5074">
                  <c:v>10.55314456459875</c:v>
                </c:pt>
                <c:pt idx="5075">
                  <c:v>10.68751341681574</c:v>
                </c:pt>
                <c:pt idx="5076">
                  <c:v>10.73424287643004</c:v>
                </c:pt>
                <c:pt idx="5077">
                  <c:v>10.61273060132376</c:v>
                </c:pt>
                <c:pt idx="5078">
                  <c:v>10.82348367029549</c:v>
                </c:pt>
                <c:pt idx="5081">
                  <c:v>11.16838732645069</c:v>
                </c:pt>
                <c:pt idx="5082">
                  <c:v>11.077683615819209</c:v>
                </c:pt>
                <c:pt idx="5083">
                  <c:v>11.137045118603501</c:v>
                </c:pt>
                <c:pt idx="5084">
                  <c:v>10.981437209956409</c:v>
                </c:pt>
                <c:pt idx="5085">
                  <c:v>10.568132860815791</c:v>
                </c:pt>
                <c:pt idx="5088">
                  <c:v>10.552503477051459</c:v>
                </c:pt>
                <c:pt idx="5089">
                  <c:v>10.439015962960401</c:v>
                </c:pt>
                <c:pt idx="5090">
                  <c:v>10.52789699570816</c:v>
                </c:pt>
                <c:pt idx="5091">
                  <c:v>10.545652173913041</c:v>
                </c:pt>
                <c:pt idx="5092">
                  <c:v>10.18695652173913</c:v>
                </c:pt>
                <c:pt idx="5095">
                  <c:v>10.14838709677419</c:v>
                </c:pt>
                <c:pt idx="5096">
                  <c:v>10.347918136908961</c:v>
                </c:pt>
                <c:pt idx="5097">
                  <c:v>10.158461538461539</c:v>
                </c:pt>
                <c:pt idx="5098">
                  <c:v>10.065359477124179</c:v>
                </c:pt>
                <c:pt idx="5099">
                  <c:v>9.6361709643235613</c:v>
                </c:pt>
                <c:pt idx="5102">
                  <c:v>9.5887521968365554</c:v>
                </c:pt>
                <c:pt idx="5103">
                  <c:v>9.7039321511179626</c:v>
                </c:pt>
                <c:pt idx="5104">
                  <c:v>9.707593791327346</c:v>
                </c:pt>
                <c:pt idx="5105">
                  <c:v>9.7890122321996742</c:v>
                </c:pt>
                <c:pt idx="5106">
                  <c:v>9.9787368421052633</c:v>
                </c:pt>
                <c:pt idx="5109">
                  <c:v>9.6516178628834997</c:v>
                </c:pt>
                <c:pt idx="5110">
                  <c:v>9.5698467966573837</c:v>
                </c:pt>
                <c:pt idx="5111">
                  <c:v>9.3747323340471098</c:v>
                </c:pt>
                <c:pt idx="5112">
                  <c:v>9.4451945159718829</c:v>
                </c:pt>
                <c:pt idx="5113">
                  <c:v>9.4583941605839428</c:v>
                </c:pt>
                <c:pt idx="5116">
                  <c:v>9.3927010337889403</c:v>
                </c:pt>
                <c:pt idx="5117">
                  <c:v>9.4551929193749125</c:v>
                </c:pt>
                <c:pt idx="5118">
                  <c:v>9.68682879512229</c:v>
                </c:pt>
                <c:pt idx="5119">
                  <c:v>9.4801026067665006</c:v>
                </c:pt>
                <c:pt idx="5120">
                  <c:v>9.3761977503124569</c:v>
                </c:pt>
                <c:pt idx="5123">
                  <c:v>9.2505694760820045</c:v>
                </c:pt>
                <c:pt idx="5124">
                  <c:v>9.1157478128037788</c:v>
                </c:pt>
                <c:pt idx="5125">
                  <c:v>9.3686505190311422</c:v>
                </c:pt>
                <c:pt idx="5126">
                  <c:v>9.9781589079453958</c:v>
                </c:pt>
                <c:pt idx="5127">
                  <c:v>9.8556296036478432</c:v>
                </c:pt>
                <c:pt idx="5131">
                  <c:v>9.5051422086672837</c:v>
                </c:pt>
                <c:pt idx="5132">
                  <c:v>9.6206896551724146</c:v>
                </c:pt>
                <c:pt idx="5133">
                  <c:v>9.6880518370834512</c:v>
                </c:pt>
                <c:pt idx="5134">
                  <c:v>9.7731779691684171</c:v>
                </c:pt>
                <c:pt idx="5137">
                  <c:v>9.7885178676039839</c:v>
                </c:pt>
                <c:pt idx="5138">
                  <c:v>9.8963722975448896</c:v>
                </c:pt>
                <c:pt idx="5139">
                  <c:v>9.9600116541627202</c:v>
                </c:pt>
                <c:pt idx="5140">
                  <c:v>9.986516853932585</c:v>
                </c:pt>
                <c:pt idx="5141">
                  <c:v>9.5162790697674424</c:v>
                </c:pt>
                <c:pt idx="5144">
                  <c:v>9.4493072355399175</c:v>
                </c:pt>
                <c:pt idx="5145">
                  <c:v>9.5509846827133487</c:v>
                </c:pt>
                <c:pt idx="5146">
                  <c:v>9.4527720739219721</c:v>
                </c:pt>
                <c:pt idx="5147">
                  <c:v>9.432778108268888</c:v>
                </c:pt>
                <c:pt idx="5148">
                  <c:v>9.4962025316455705</c:v>
                </c:pt>
                <c:pt idx="5151">
                  <c:v>9.5985185185185173</c:v>
                </c:pt>
                <c:pt idx="5152">
                  <c:v>9.8440238603726353</c:v>
                </c:pt>
                <c:pt idx="5153">
                  <c:v>9.7064045191108512</c:v>
                </c:pt>
                <c:pt idx="5154">
                  <c:v>9.4423062798384141</c:v>
                </c:pt>
                <c:pt idx="5155">
                  <c:v>9.2933422202473519</c:v>
                </c:pt>
                <c:pt idx="5158">
                  <c:v>9.1346139416222716</c:v>
                </c:pt>
                <c:pt idx="5159">
                  <c:v>9.2099233745542826</c:v>
                </c:pt>
                <c:pt idx="5160">
                  <c:v>9.281172677513684</c:v>
                </c:pt>
                <c:pt idx="5161">
                  <c:v>8.9689501846408923</c:v>
                </c:pt>
                <c:pt idx="5162">
                  <c:v>8.6303409260086354</c:v>
                </c:pt>
                <c:pt idx="5165">
                  <c:v>8.5544765688221887</c:v>
                </c:pt>
                <c:pt idx="5166">
                  <c:v>8.8213419563459983</c:v>
                </c:pt>
                <c:pt idx="5167">
                  <c:v>8.7689960772918774</c:v>
                </c:pt>
                <c:pt idx="5168">
                  <c:v>8.495811175056458</c:v>
                </c:pt>
                <c:pt idx="5169">
                  <c:v>8.6194683856015075</c:v>
                </c:pt>
                <c:pt idx="5172">
                  <c:v>9.208188153310104</c:v>
                </c:pt>
                <c:pt idx="5173">
                  <c:v>9.051111436092425</c:v>
                </c:pt>
                <c:pt idx="5174">
                  <c:v>8.8529794619612385</c:v>
                </c:pt>
                <c:pt idx="5175">
                  <c:v>8.9158397914101535</c:v>
                </c:pt>
                <c:pt idx="5176">
                  <c:v>8.7486592259747802</c:v>
                </c:pt>
                <c:pt idx="5179">
                  <c:v>8.8843100461893769</c:v>
                </c:pt>
                <c:pt idx="5180">
                  <c:v>8.8692340853570926</c:v>
                </c:pt>
                <c:pt idx="5181">
                  <c:v>8.9369569900193859</c:v>
                </c:pt>
                <c:pt idx="5182">
                  <c:v>8.7205442370708077</c:v>
                </c:pt>
                <c:pt idx="5183">
                  <c:v>8.7417372881355941</c:v>
                </c:pt>
                <c:pt idx="5186">
                  <c:v>8.9140775658881513</c:v>
                </c:pt>
                <c:pt idx="5187">
                  <c:v>8.7333235488368679</c:v>
                </c:pt>
                <c:pt idx="5188">
                  <c:v>8.3712796002606993</c:v>
                </c:pt>
                <c:pt idx="5189">
                  <c:v>8.393160531474626</c:v>
                </c:pt>
                <c:pt idx="5190">
                  <c:v>8.5169534596674659</c:v>
                </c:pt>
                <c:pt idx="5193">
                  <c:v>8.3128365594527729</c:v>
                </c:pt>
                <c:pt idx="5194">
                  <c:v>8.4582245430809397</c:v>
                </c:pt>
                <c:pt idx="5195">
                  <c:v>8.879556957382821</c:v>
                </c:pt>
                <c:pt idx="5196">
                  <c:v>8.715334900117508</c:v>
                </c:pt>
                <c:pt idx="5197">
                  <c:v>8.2189743589743589</c:v>
                </c:pt>
                <c:pt idx="5200">
                  <c:v>7.9139761329526337</c:v>
                </c:pt>
                <c:pt idx="5201">
                  <c:v>7.8622524386639094</c:v>
                </c:pt>
                <c:pt idx="5202">
                  <c:v>7.8649510530999693</c:v>
                </c:pt>
                <c:pt idx="5203">
                  <c:v>7.8672848664688431</c:v>
                </c:pt>
                <c:pt idx="5204">
                  <c:v>7.560474366529168</c:v>
                </c:pt>
                <c:pt idx="5207">
                  <c:v>7.4493981275078021</c:v>
                </c:pt>
                <c:pt idx="5208">
                  <c:v>7.7093461396379759</c:v>
                </c:pt>
                <c:pt idx="5209">
                  <c:v>7.2341824157764991</c:v>
                </c:pt>
                <c:pt idx="5211">
                  <c:v>7.3205835664071364</c:v>
                </c:pt>
                <c:pt idx="5214">
                  <c:v>7.8939916092298477</c:v>
                </c:pt>
                <c:pt idx="5215">
                  <c:v>8.6681913617276543</c:v>
                </c:pt>
                <c:pt idx="5216">
                  <c:v>8.9710090922641239</c:v>
                </c:pt>
                <c:pt idx="5217">
                  <c:v>8.8207085680403203</c:v>
                </c:pt>
                <c:pt idx="5218">
                  <c:v>8.4549626230478871</c:v>
                </c:pt>
                <c:pt idx="5221">
                  <c:v>8.5744680851063819</c:v>
                </c:pt>
                <c:pt idx="5222">
                  <c:v>8.7324921606689578</c:v>
                </c:pt>
                <c:pt idx="5223">
                  <c:v>8.794572774164612</c:v>
                </c:pt>
                <c:pt idx="5224">
                  <c:v>8.6966442953020131</c:v>
                </c:pt>
                <c:pt idx="5225">
                  <c:v>8.3823221757322184</c:v>
                </c:pt>
                <c:pt idx="5228">
                  <c:v>8.0547128518602378</c:v>
                </c:pt>
                <c:pt idx="5229">
                  <c:v>8.0716182383734161</c:v>
                </c:pt>
                <c:pt idx="5230">
                  <c:v>8.0834295389825304</c:v>
                </c:pt>
                <c:pt idx="5231">
                  <c:v>7.9887088102004764</c:v>
                </c:pt>
                <c:pt idx="5232">
                  <c:v>7.8567819963257799</c:v>
                </c:pt>
                <c:pt idx="5235">
                  <c:v>7.9241506250479317</c:v>
                </c:pt>
                <c:pt idx="5236">
                  <c:v>7.9811840293712724</c:v>
                </c:pt>
                <c:pt idx="5237">
                  <c:v>7.9672897196261676</c:v>
                </c:pt>
                <c:pt idx="5238">
                  <c:v>8.0499731739097129</c:v>
                </c:pt>
                <c:pt idx="5239">
                  <c:v>7.7565290648694187</c:v>
                </c:pt>
                <c:pt idx="5243">
                  <c:v>8.0625143469278449</c:v>
                </c:pt>
                <c:pt idx="5244">
                  <c:v>8.0072663301208511</c:v>
                </c:pt>
                <c:pt idx="5245">
                  <c:v>8.0163705485297552</c:v>
                </c:pt>
                <c:pt idx="5246">
                  <c:v>7.8536208362315483</c:v>
                </c:pt>
                <c:pt idx="5250">
                  <c:v>7.7821576763485458</c:v>
                </c:pt>
                <c:pt idx="5251">
                  <c:v>7.7954896509113381</c:v>
                </c:pt>
                <c:pt idx="5252">
                  <c:v>7.7330891521197014</c:v>
                </c:pt>
                <c:pt idx="5253">
                  <c:v>7.606840951784597</c:v>
                </c:pt>
                <c:pt idx="5256">
                  <c:v>7.742693274670021</c:v>
                </c:pt>
                <c:pt idx="5257">
                  <c:v>7.9073235477826369</c:v>
                </c:pt>
                <c:pt idx="5258">
                  <c:v>7.5342821198301619</c:v>
                </c:pt>
                <c:pt idx="5259">
                  <c:v>7.2291143216080407</c:v>
                </c:pt>
                <c:pt idx="5260">
                  <c:v>7.1291989664082687</c:v>
                </c:pt>
                <c:pt idx="5264">
                  <c:v>6.692025019546521</c:v>
                </c:pt>
                <c:pt idx="5265">
                  <c:v>6.617488894084639</c:v>
                </c:pt>
                <c:pt idx="5266">
                  <c:v>6.2331345364417929</c:v>
                </c:pt>
                <c:pt idx="5267">
                  <c:v>5.8938924197798794</c:v>
                </c:pt>
                <c:pt idx="5270">
                  <c:v>6.2609664285165554</c:v>
                </c:pt>
                <c:pt idx="5271">
                  <c:v>6.8184265169576257</c:v>
                </c:pt>
                <c:pt idx="5272">
                  <c:v>6.8769123783031976</c:v>
                </c:pt>
                <c:pt idx="5273">
                  <c:v>6.9523012552301262</c:v>
                </c:pt>
                <c:pt idx="5274">
                  <c:v>6.7188284518828452</c:v>
                </c:pt>
                <c:pt idx="5277">
                  <c:v>7.0488939740656003</c:v>
                </c:pt>
                <c:pt idx="5278">
                  <c:v>6.4959775349119599</c:v>
                </c:pt>
                <c:pt idx="5279">
                  <c:v>6.0047058823529413</c:v>
                </c:pt>
                <c:pt idx="5280">
                  <c:v>5.9897663051779437</c:v>
                </c:pt>
                <c:pt idx="5281">
                  <c:v>6.2188449848024314</c:v>
                </c:pt>
                <c:pt idx="5284">
                  <c:v>6.4319889587486578</c:v>
                </c:pt>
                <c:pt idx="5285">
                  <c:v>6.7612293144208033</c:v>
                </c:pt>
                <c:pt idx="5286">
                  <c:v>6.3709507307518463</c:v>
                </c:pt>
                <c:pt idx="5287">
                  <c:v>6.4155629139072854</c:v>
                </c:pt>
                <c:pt idx="5288">
                  <c:v>6.4895746455379477</c:v>
                </c:pt>
                <c:pt idx="5291">
                  <c:v>6.2261958653991254</c:v>
                </c:pt>
                <c:pt idx="5292">
                  <c:v>6.4217480446503146</c:v>
                </c:pt>
                <c:pt idx="5293">
                  <c:v>6.6157959058967304</c:v>
                </c:pt>
                <c:pt idx="5294">
                  <c:v>6.4879833615775686</c:v>
                </c:pt>
                <c:pt idx="5295">
                  <c:v>6.9189908047723989</c:v>
                </c:pt>
                <c:pt idx="5299">
                  <c:v>6.7828618968386021</c:v>
                </c:pt>
                <c:pt idx="5300">
                  <c:v>6.7014361300075604</c:v>
                </c:pt>
                <c:pt idx="5301">
                  <c:v>6.8712781954887223</c:v>
                </c:pt>
                <c:pt idx="5302">
                  <c:v>6.6104980614375188</c:v>
                </c:pt>
                <c:pt idx="5305">
                  <c:v>6.4949955183746626</c:v>
                </c:pt>
                <c:pt idx="5306">
                  <c:v>6.1843317972350222</c:v>
                </c:pt>
                <c:pt idx="5307">
                  <c:v>6.1893922487539994</c:v>
                </c:pt>
                <c:pt idx="5308">
                  <c:v>6.2759164663461542</c:v>
                </c:pt>
                <c:pt idx="5309">
                  <c:v>6.1404252099568728</c:v>
                </c:pt>
                <c:pt idx="5312">
                  <c:v>5.9584720121028747</c:v>
                </c:pt>
                <c:pt idx="5313">
                  <c:v>5.9628981981297038</c:v>
                </c:pt>
                <c:pt idx="5314">
                  <c:v>5.8219512195121963</c:v>
                </c:pt>
                <c:pt idx="5315">
                  <c:v>5.7683129436640996</c:v>
                </c:pt>
                <c:pt idx="5316">
                  <c:v>5.7130619361686001</c:v>
                </c:pt>
                <c:pt idx="5319">
                  <c:v>5.6404451558807827</c:v>
                </c:pt>
                <c:pt idx="5320">
                  <c:v>5.6149957877000842</c:v>
                </c:pt>
                <c:pt idx="5321">
                  <c:v>5.5606338998621956</c:v>
                </c:pt>
                <c:pt idx="5322">
                  <c:v>5.4060657118786857</c:v>
                </c:pt>
                <c:pt idx="5323">
                  <c:v>5.2257548032936869</c:v>
                </c:pt>
                <c:pt idx="5326">
                  <c:v>5.5493536121673008</c:v>
                </c:pt>
                <c:pt idx="5327">
                  <c:v>5.6583573268677076</c:v>
                </c:pt>
                <c:pt idx="5328">
                  <c:v>5.6983742911153117</c:v>
                </c:pt>
                <c:pt idx="5329">
                  <c:v>5.6716791979949877</c:v>
                </c:pt>
                <c:pt idx="5330">
                  <c:v>5.3305391934753059</c:v>
                </c:pt>
                <c:pt idx="5333">
                  <c:v>5.5480566435673406</c:v>
                </c:pt>
                <c:pt idx="5334">
                  <c:v>5.3453086327158186</c:v>
                </c:pt>
                <c:pt idx="5335">
                  <c:v>5.2414336057584174</c:v>
                </c:pt>
                <c:pt idx="5336">
                  <c:v>5.190024110910187</c:v>
                </c:pt>
                <c:pt idx="5337">
                  <c:v>5.1063192572626539</c:v>
                </c:pt>
                <c:pt idx="5340">
                  <c:v>4.8132742698400772</c:v>
                </c:pt>
                <c:pt idx="5341">
                  <c:v>4.9683815245963201</c:v>
                </c:pt>
                <c:pt idx="5342">
                  <c:v>5.3451529447572668</c:v>
                </c:pt>
                <c:pt idx="5343">
                  <c:v>5.166666666666667</c:v>
                </c:pt>
                <c:pt idx="5348">
                  <c:v>5.1745462864114691</c:v>
                </c:pt>
                <c:pt idx="5349">
                  <c:v>4.9600944330210961</c:v>
                </c:pt>
                <c:pt idx="5350">
                  <c:v>4.8480954915228462</c:v>
                </c:pt>
                <c:pt idx="5351">
                  <c:v>4.8499391542439918</c:v>
                </c:pt>
                <c:pt idx="5354">
                  <c:v>4.9222972972972956</c:v>
                </c:pt>
                <c:pt idx="5355">
                  <c:v>4.907782515991471</c:v>
                </c:pt>
                <c:pt idx="5356">
                  <c:v>4.8703123806614226</c:v>
                </c:pt>
                <c:pt idx="5357">
                  <c:v>4.8208008558765094</c:v>
                </c:pt>
                <c:pt idx="5358">
                  <c:v>4.7045178896300799</c:v>
                </c:pt>
                <c:pt idx="5361">
                  <c:v>4.9081562714187807</c:v>
                </c:pt>
                <c:pt idx="5362">
                  <c:v>5.1042473976141629</c:v>
                </c:pt>
                <c:pt idx="5363">
                  <c:v>5.13849765258216</c:v>
                </c:pt>
                <c:pt idx="5364">
                  <c:v>5.4188422247446093</c:v>
                </c:pt>
                <c:pt idx="5365">
                  <c:v>5.2842240532164189</c:v>
                </c:pt>
                <c:pt idx="5368">
                  <c:v>5.4192523081580148</c:v>
                </c:pt>
                <c:pt idx="5370">
                  <c:v>5.9988576650673986</c:v>
                </c:pt>
                <c:pt idx="5371">
                  <c:v>5.9505448449287517</c:v>
                </c:pt>
                <c:pt idx="5372">
                  <c:v>5.9724337496192499</c:v>
                </c:pt>
                <c:pt idx="5375">
                  <c:v>6.017800966776643</c:v>
                </c:pt>
                <c:pt idx="5376">
                  <c:v>5.94295585412668</c:v>
                </c:pt>
                <c:pt idx="5377">
                  <c:v>6.2143629343629341</c:v>
                </c:pt>
                <c:pt idx="5378">
                  <c:v>6.2090888048761661</c:v>
                </c:pt>
                <c:pt idx="5379">
                  <c:v>6.2435877626699634</c:v>
                </c:pt>
                <c:pt idx="5382">
                  <c:v>6.3889450361501989</c:v>
                </c:pt>
                <c:pt idx="5383">
                  <c:v>6.3192400529471309</c:v>
                </c:pt>
                <c:pt idx="5384">
                  <c:v>6.6925734024179624</c:v>
                </c:pt>
                <c:pt idx="5385">
                  <c:v>6.9910108815644216</c:v>
                </c:pt>
                <c:pt idx="5386">
                  <c:v>6.8623535885543596</c:v>
                </c:pt>
                <c:pt idx="5389">
                  <c:v>6.9537254901960797</c:v>
                </c:pt>
                <c:pt idx="5390">
                  <c:v>6.8103853383458643</c:v>
                </c:pt>
                <c:pt idx="5391">
                  <c:v>7.0037127735208156</c:v>
                </c:pt>
                <c:pt idx="5392">
                  <c:v>7.2235406546149559</c:v>
                </c:pt>
                <c:pt idx="5393">
                  <c:v>6.9580742866252203</c:v>
                </c:pt>
                <c:pt idx="5397">
                  <c:v>6.8074742473848122</c:v>
                </c:pt>
                <c:pt idx="5398">
                  <c:v>6.5524200032159516</c:v>
                </c:pt>
                <c:pt idx="5399">
                  <c:v>6.4334435217286154</c:v>
                </c:pt>
                <c:pt idx="5400">
                  <c:v>6.1989936698587904</c:v>
                </c:pt>
                <c:pt idx="5403">
                  <c:v>6.3610195384739088</c:v>
                </c:pt>
                <c:pt idx="5404">
                  <c:v>6.5571646954702709</c:v>
                </c:pt>
                <c:pt idx="5405">
                  <c:v>6.5823788546255519</c:v>
                </c:pt>
                <c:pt idx="5406">
                  <c:v>6.3082969432314409</c:v>
                </c:pt>
                <c:pt idx="5407">
                  <c:v>6.0717035611164594</c:v>
                </c:pt>
                <c:pt idx="5410">
                  <c:v>6.0349170918367356</c:v>
                </c:pt>
                <c:pt idx="5411">
                  <c:v>5.9235510726865188</c:v>
                </c:pt>
                <c:pt idx="5412">
                  <c:v>5.9309079304292327</c:v>
                </c:pt>
                <c:pt idx="5413">
                  <c:v>5.9772129710780018</c:v>
                </c:pt>
                <c:pt idx="5414">
                  <c:v>6.6055890758971101</c:v>
                </c:pt>
                <c:pt idx="5417">
                  <c:v>6.6210968457758757</c:v>
                </c:pt>
                <c:pt idx="5418">
                  <c:v>6.9988905618511774</c:v>
                </c:pt>
                <c:pt idx="5419">
                  <c:v>6.9789042821158693</c:v>
                </c:pt>
                <c:pt idx="5420">
                  <c:v>6.6746645619573801</c:v>
                </c:pt>
                <c:pt idx="5421">
                  <c:v>6.7987877821197866</c:v>
                </c:pt>
                <c:pt idx="5424">
                  <c:v>7.3726777706598341</c:v>
                </c:pt>
                <c:pt idx="5425">
                  <c:v>7.3803607214428846</c:v>
                </c:pt>
                <c:pt idx="5426">
                  <c:v>7.843163968584709</c:v>
                </c:pt>
                <c:pt idx="5427">
                  <c:v>7.7162989209212434</c:v>
                </c:pt>
                <c:pt idx="5428">
                  <c:v>7.4212867355043697</c:v>
                </c:pt>
                <c:pt idx="5431">
                  <c:v>7.3924402445803219</c:v>
                </c:pt>
                <c:pt idx="5432">
                  <c:v>7.5386083499005974</c:v>
                </c:pt>
                <c:pt idx="5434">
                  <c:v>7.958313214228232</c:v>
                </c:pt>
                <c:pt idx="5435">
                  <c:v>8.1000242385069079</c:v>
                </c:pt>
                <c:pt idx="5438">
                  <c:v>7.7392825185064673</c:v>
                </c:pt>
                <c:pt idx="5439">
                  <c:v>7.966381766381768</c:v>
                </c:pt>
                <c:pt idx="5440">
                  <c:v>7.5654159869494286</c:v>
                </c:pt>
                <c:pt idx="5441">
                  <c:v>7.924371818032518</c:v>
                </c:pt>
                <c:pt idx="5442">
                  <c:v>8.0597455888387373</c:v>
                </c:pt>
                <c:pt idx="5445">
                  <c:v>8.1770551038843724</c:v>
                </c:pt>
                <c:pt idx="5446">
                  <c:v>7.857910593599871</c:v>
                </c:pt>
                <c:pt idx="5447">
                  <c:v>7.9159718816413278</c:v>
                </c:pt>
                <c:pt idx="5448">
                  <c:v>8.2981199641897962</c:v>
                </c:pt>
                <c:pt idx="5449">
                  <c:v>8.4690983606557371</c:v>
                </c:pt>
                <c:pt idx="5452">
                  <c:v>8.591904171829821</c:v>
                </c:pt>
                <c:pt idx="5453">
                  <c:v>8.9135577797998167</c:v>
                </c:pt>
                <c:pt idx="5454">
                  <c:v>8.9648096258447332</c:v>
                </c:pt>
                <c:pt idx="5455">
                  <c:v>8.7057911908646002</c:v>
                </c:pt>
                <c:pt idx="5456">
                  <c:v>8.5824470244377693</c:v>
                </c:pt>
                <c:pt idx="5459">
                  <c:v>8.7435897435897427</c:v>
                </c:pt>
                <c:pt idx="5460">
                  <c:v>8.8830999674373192</c:v>
                </c:pt>
                <c:pt idx="5461">
                  <c:v>8.8729874776386417</c:v>
                </c:pt>
                <c:pt idx="5462">
                  <c:v>8.7280090717641361</c:v>
                </c:pt>
                <c:pt idx="5463">
                  <c:v>8.1037974683544309</c:v>
                </c:pt>
                <c:pt idx="5466">
                  <c:v>7.988528960336053</c:v>
                </c:pt>
                <c:pt idx="5467">
                  <c:v>8.1986973303312976</c:v>
                </c:pt>
                <c:pt idx="5468">
                  <c:v>8.2098735408560319</c:v>
                </c:pt>
                <c:pt idx="5469">
                  <c:v>8.0114624827249834</c:v>
                </c:pt>
                <c:pt idx="5470">
                  <c:v>7.8978959386723213</c:v>
                </c:pt>
                <c:pt idx="5473">
                  <c:v>7.6551584407164279</c:v>
                </c:pt>
                <c:pt idx="5474">
                  <c:v>7.7023154145077717</c:v>
                </c:pt>
                <c:pt idx="5475">
                  <c:v>7.8333333333333339</c:v>
                </c:pt>
                <c:pt idx="5476">
                  <c:v>7.7203355322094636</c:v>
                </c:pt>
                <c:pt idx="5477">
                  <c:v>7.4629164302504671</c:v>
                </c:pt>
                <c:pt idx="5480">
                  <c:v>7.6239837398373993</c:v>
                </c:pt>
                <c:pt idx="5481">
                  <c:v>7.6826520759575159</c:v>
                </c:pt>
                <c:pt idx="5482">
                  <c:v>7.670308483290488</c:v>
                </c:pt>
                <c:pt idx="5483">
                  <c:v>7.6339228808158053</c:v>
                </c:pt>
                <c:pt idx="5484">
                  <c:v>7.661389621811785</c:v>
                </c:pt>
                <c:pt idx="5487">
                  <c:v>7.6201117318435756</c:v>
                </c:pt>
                <c:pt idx="5488">
                  <c:v>7.3645999362448196</c:v>
                </c:pt>
                <c:pt idx="5489">
                  <c:v>7.176086090075728</c:v>
                </c:pt>
                <c:pt idx="5490">
                  <c:v>7.3941326530612246</c:v>
                </c:pt>
                <c:pt idx="5491">
                  <c:v>7.3548489414003653</c:v>
                </c:pt>
                <c:pt idx="5495">
                  <c:v>7.6175371651164641</c:v>
                </c:pt>
                <c:pt idx="5496">
                  <c:v>7.7808077595802194</c:v>
                </c:pt>
                <c:pt idx="5497">
                  <c:v>7.6899034657382508</c:v>
                </c:pt>
                <c:pt idx="5498">
                  <c:v>7.3266960491106561</c:v>
                </c:pt>
                <c:pt idx="5501">
                  <c:v>7.0997182216656238</c:v>
                </c:pt>
                <c:pt idx="5502">
                  <c:v>7.5202940486431542</c:v>
                </c:pt>
                <c:pt idx="5503">
                  <c:v>7.8269230769230784</c:v>
                </c:pt>
                <c:pt idx="5504">
                  <c:v>7.9505034856700254</c:v>
                </c:pt>
                <c:pt idx="5505">
                  <c:v>7.6558991981672397</c:v>
                </c:pt>
                <c:pt idx="5508">
                  <c:v>7.3745223903408226</c:v>
                </c:pt>
                <c:pt idx="5509">
                  <c:v>7.15749961697564</c:v>
                </c:pt>
                <c:pt idx="5510">
                  <c:v>7.0812182741116763</c:v>
                </c:pt>
                <c:pt idx="5511">
                  <c:v>7.265400648448356</c:v>
                </c:pt>
                <c:pt idx="5512">
                  <c:v>7.246381275023098</c:v>
                </c:pt>
                <c:pt idx="5515">
                  <c:v>7.4451842675751001</c:v>
                </c:pt>
                <c:pt idx="5516">
                  <c:v>7.488710176306836</c:v>
                </c:pt>
                <c:pt idx="5517">
                  <c:v>7.7518100428182182</c:v>
                </c:pt>
                <c:pt idx="5518">
                  <c:v>7.9727357464657436</c:v>
                </c:pt>
                <c:pt idx="5519">
                  <c:v>8.1228151585460182</c:v>
                </c:pt>
                <c:pt idx="5522">
                  <c:v>8.4475421293779611</c:v>
                </c:pt>
                <c:pt idx="5523">
                  <c:v>8.4656612529002331</c:v>
                </c:pt>
                <c:pt idx="5524">
                  <c:v>8.4827185368877878</c:v>
                </c:pt>
                <c:pt idx="5525">
                  <c:v>8.5045942398270391</c:v>
                </c:pt>
                <c:pt idx="5526">
                  <c:v>8.5499153976311337</c:v>
                </c:pt>
                <c:pt idx="5529">
                  <c:v>8.3684210526315788</c:v>
                </c:pt>
                <c:pt idx="5530">
                  <c:v>8.3716513548984786</c:v>
                </c:pt>
                <c:pt idx="5531">
                  <c:v>8.62487392350066</c:v>
                </c:pt>
                <c:pt idx="5532">
                  <c:v>8.6583062393559391</c:v>
                </c:pt>
                <c:pt idx="5533">
                  <c:v>8.88650732459522</c:v>
                </c:pt>
                <c:pt idx="5536">
                  <c:v>8.8069539742502521</c:v>
                </c:pt>
                <c:pt idx="5537">
                  <c:v>8.5472175379426645</c:v>
                </c:pt>
                <c:pt idx="5538">
                  <c:v>8.4210365853658544</c:v>
                </c:pt>
                <c:pt idx="5539">
                  <c:v>8.5262997408141494</c:v>
                </c:pt>
                <c:pt idx="5540">
                  <c:v>8.9729957805907183</c:v>
                </c:pt>
                <c:pt idx="5543">
                  <c:v>9.1103881191150595</c:v>
                </c:pt>
                <c:pt idx="5544">
                  <c:v>8.7577085736255285</c:v>
                </c:pt>
                <c:pt idx="5545">
                  <c:v>9.0374748879616771</c:v>
                </c:pt>
                <c:pt idx="5546">
                  <c:v>8.8970214731009012</c:v>
                </c:pt>
                <c:pt idx="5547">
                  <c:v>8.9291911992562749</c:v>
                </c:pt>
                <c:pt idx="5550">
                  <c:v>8.9889905411691728</c:v>
                </c:pt>
                <c:pt idx="5551">
                  <c:v>8.9972226508254902</c:v>
                </c:pt>
                <c:pt idx="5552">
                  <c:v>9.1857153852074198</c:v>
                </c:pt>
                <c:pt idx="5553">
                  <c:v>9.1984585741811191</c:v>
                </c:pt>
                <c:pt idx="5554">
                  <c:v>9.0225680933852122</c:v>
                </c:pt>
                <c:pt idx="5557">
                  <c:v>8.9139860687172252</c:v>
                </c:pt>
                <c:pt idx="5558">
                  <c:v>9.0844531249999996</c:v>
                </c:pt>
                <c:pt idx="5559">
                  <c:v>9.283461478110782</c:v>
                </c:pt>
                <c:pt idx="5560">
                  <c:v>9.2372016331658298</c:v>
                </c:pt>
                <c:pt idx="5561">
                  <c:v>8.9454072790294621</c:v>
                </c:pt>
                <c:pt idx="5564">
                  <c:v>9.1040439733019234</c:v>
                </c:pt>
                <c:pt idx="5565">
                  <c:v>9.5886105860113435</c:v>
                </c:pt>
                <c:pt idx="5566">
                  <c:v>9.8071664309288096</c:v>
                </c:pt>
                <c:pt idx="5567">
                  <c:v>9.7039040451552196</c:v>
                </c:pt>
                <c:pt idx="5568">
                  <c:v>9.2574342879560625</c:v>
                </c:pt>
                <c:pt idx="5571">
                  <c:v>9.6993417959567463</c:v>
                </c:pt>
                <c:pt idx="5572">
                  <c:v>9.6371301428682976</c:v>
                </c:pt>
                <c:pt idx="5573">
                  <c:v>9.5602499023818819</c:v>
                </c:pt>
                <c:pt idx="5575">
                  <c:v>9.4832287551320782</c:v>
                </c:pt>
                <c:pt idx="5578">
                  <c:v>9.863853748842951</c:v>
                </c:pt>
                <c:pt idx="5579">
                  <c:v>9.918756268806419</c:v>
                </c:pt>
                <c:pt idx="5580">
                  <c:v>9.8139011713598645</c:v>
                </c:pt>
                <c:pt idx="5581">
                  <c:v>9.4736801600738811</c:v>
                </c:pt>
                <c:pt idx="5582">
                  <c:v>9.0856306791929775</c:v>
                </c:pt>
                <c:pt idx="5585">
                  <c:v>8.9839932603201351</c:v>
                </c:pt>
                <c:pt idx="5586">
                  <c:v>8.8036969141460428</c:v>
                </c:pt>
                <c:pt idx="5587">
                  <c:v>8.9001913509376198</c:v>
                </c:pt>
                <c:pt idx="5588">
                  <c:v>9.078029375764995</c:v>
                </c:pt>
                <c:pt idx="5589">
                  <c:v>8.7991476172026353</c:v>
                </c:pt>
                <c:pt idx="5592">
                  <c:v>8.8348801237432344</c:v>
                </c:pt>
                <c:pt idx="5593">
                  <c:v>8.8970214731009012</c:v>
                </c:pt>
                <c:pt idx="5594">
                  <c:v>8.7080521472392629</c:v>
                </c:pt>
                <c:pt idx="5595">
                  <c:v>8.526955723789861</c:v>
                </c:pt>
                <c:pt idx="5596">
                  <c:v>8.2115281706291565</c:v>
                </c:pt>
                <c:pt idx="5599">
                  <c:v>8.291793313069908</c:v>
                </c:pt>
                <c:pt idx="5600">
                  <c:v>8.513355592654424</c:v>
                </c:pt>
                <c:pt idx="5601">
                  <c:v>8.3314539167042554</c:v>
                </c:pt>
                <c:pt idx="5602">
                  <c:v>8.6241129397553991</c:v>
                </c:pt>
                <c:pt idx="5603">
                  <c:v>8.8289802407449471</c:v>
                </c:pt>
                <c:pt idx="5606">
                  <c:v>8.5133908306854273</c:v>
                </c:pt>
                <c:pt idx="5609">
                  <c:v>8.5082918739635165</c:v>
                </c:pt>
                <c:pt idx="5610">
                  <c:v>8.7946597891223544</c:v>
                </c:pt>
                <c:pt idx="5613">
                  <c:v>8.864862816431712</c:v>
                </c:pt>
                <c:pt idx="5615">
                  <c:v>8.4851455285778901</c:v>
                </c:pt>
                <c:pt idx="5616">
                  <c:v>8.3024729049000143</c:v>
                </c:pt>
                <c:pt idx="5617">
                  <c:v>8.386105133722717</c:v>
                </c:pt>
                <c:pt idx="5620">
                  <c:v>8.630263056982896</c:v>
                </c:pt>
                <c:pt idx="5621">
                  <c:v>8.3647409445208627</c:v>
                </c:pt>
                <c:pt idx="5622">
                  <c:v>8.2011335784313726</c:v>
                </c:pt>
                <c:pt idx="5623">
                  <c:v>8.0094562647754142</c:v>
                </c:pt>
                <c:pt idx="5624">
                  <c:v>8.1692029531414807</c:v>
                </c:pt>
                <c:pt idx="5627">
                  <c:v>8.6649426579716664</c:v>
                </c:pt>
                <c:pt idx="5628">
                  <c:v>8.6996323253545444</c:v>
                </c:pt>
                <c:pt idx="5629">
                  <c:v>8.8094449047224526</c:v>
                </c:pt>
                <c:pt idx="5630">
                  <c:v>8.7749850388988619</c:v>
                </c:pt>
                <c:pt idx="5631">
                  <c:v>9.0598919243470437</c:v>
                </c:pt>
                <c:pt idx="5635">
                  <c:v>9.2951115116017107</c:v>
                </c:pt>
                <c:pt idx="5636">
                  <c:v>9.0302325581395362</c:v>
                </c:pt>
                <c:pt idx="5637">
                  <c:v>9.0940145329238149</c:v>
                </c:pt>
                <c:pt idx="5638">
                  <c:v>8.6585492612666126</c:v>
                </c:pt>
                <c:pt idx="5641">
                  <c:v>8.2434543290687294</c:v>
                </c:pt>
                <c:pt idx="5642">
                  <c:v>7.9709670215141823</c:v>
                </c:pt>
                <c:pt idx="5643">
                  <c:v>8.1592201462225837</c:v>
                </c:pt>
                <c:pt idx="5644">
                  <c:v>8.3802952029520306</c:v>
                </c:pt>
                <c:pt idx="5645">
                  <c:v>8.3475520375256522</c:v>
                </c:pt>
                <c:pt idx="5648">
                  <c:v>8.2280844155844157</c:v>
                </c:pt>
                <c:pt idx="5649">
                  <c:v>8.4135332791608199</c:v>
                </c:pt>
                <c:pt idx="5650">
                  <c:v>8.6025745357697705</c:v>
                </c:pt>
                <c:pt idx="5651">
                  <c:v>8.5338107190314485</c:v>
                </c:pt>
                <c:pt idx="5652">
                  <c:v>8.312098100792582</c:v>
                </c:pt>
                <c:pt idx="5655">
                  <c:v>8.1487566275856924</c:v>
                </c:pt>
                <c:pt idx="5656">
                  <c:v>8.3740139901771098</c:v>
                </c:pt>
                <c:pt idx="5657">
                  <c:v>8.322626112759643</c:v>
                </c:pt>
                <c:pt idx="5658">
                  <c:v>8.4437607863735273</c:v>
                </c:pt>
                <c:pt idx="5659">
                  <c:v>8.1635272045028149</c:v>
                </c:pt>
                <c:pt idx="5663">
                  <c:v>8.25103003970335</c:v>
                </c:pt>
                <c:pt idx="5664">
                  <c:v>8.5186237845923714</c:v>
                </c:pt>
                <c:pt idx="5665">
                  <c:v>8.5081905050811475</c:v>
                </c:pt>
                <c:pt idx="5666">
                  <c:v>8.4564689822539076</c:v>
                </c:pt>
                <c:pt idx="5669">
                  <c:v>8.7659350571256773</c:v>
                </c:pt>
                <c:pt idx="5670">
                  <c:v>9.0224057505544071</c:v>
                </c:pt>
                <c:pt idx="5671">
                  <c:v>9.0867374207833862</c:v>
                </c:pt>
                <c:pt idx="5672">
                  <c:v>9.0386168024982858</c:v>
                </c:pt>
                <c:pt idx="5673">
                  <c:v>9.2856923076923081</c:v>
                </c:pt>
                <c:pt idx="5676">
                  <c:v>9.2544783578073364</c:v>
                </c:pt>
                <c:pt idx="5677">
                  <c:v>9.496931103268377</c:v>
                </c:pt>
                <c:pt idx="5678">
                  <c:v>9.339240506329114</c:v>
                </c:pt>
                <c:pt idx="5679">
                  <c:v>9.278554957724829</c:v>
                </c:pt>
                <c:pt idx="5680">
                  <c:v>9.3000000000000007</c:v>
                </c:pt>
                <c:pt idx="5683">
                  <c:v>9.5524088040634147</c:v>
                </c:pt>
                <c:pt idx="5684">
                  <c:v>9.6921014326208539</c:v>
                </c:pt>
                <c:pt idx="5685">
                  <c:v>9.7721284954934138</c:v>
                </c:pt>
                <c:pt idx="5686">
                  <c:v>9.8580814717477008</c:v>
                </c:pt>
                <c:pt idx="5687">
                  <c:v>10.13671098884304</c:v>
                </c:pt>
                <c:pt idx="5690">
                  <c:v>10.497176889163899</c:v>
                </c:pt>
                <c:pt idx="5691">
                  <c:v>10.432323856613101</c:v>
                </c:pt>
                <c:pt idx="5692">
                  <c:v>10.45786017767478</c:v>
                </c:pt>
                <c:pt idx="5693">
                  <c:v>10.59186676994578</c:v>
                </c:pt>
                <c:pt idx="5694">
                  <c:v>10.56078158789002</c:v>
                </c:pt>
                <c:pt idx="5697">
                  <c:v>10.755933513722461</c:v>
                </c:pt>
                <c:pt idx="5698">
                  <c:v>10.579192908794029</c:v>
                </c:pt>
                <c:pt idx="5699">
                  <c:v>10.89661654135339</c:v>
                </c:pt>
                <c:pt idx="5700">
                  <c:v>10.73197969543147</c:v>
                </c:pt>
                <c:pt idx="5705">
                  <c:v>10.80895638629284</c:v>
                </c:pt>
                <c:pt idx="5706">
                  <c:v>10.63299033364515</c:v>
                </c:pt>
                <c:pt idx="5707">
                  <c:v>10.4816664066157</c:v>
                </c:pt>
                <c:pt idx="5708">
                  <c:v>10.485012360939431</c:v>
                </c:pt>
                <c:pt idx="5711">
                  <c:v>10.945097135836599</c:v>
                </c:pt>
                <c:pt idx="5712">
                  <c:v>10.669325153374229</c:v>
                </c:pt>
                <c:pt idx="5713">
                  <c:v>10.60576188292832</c:v>
                </c:pt>
                <c:pt idx="5714">
                  <c:v>10.683055110907841</c:v>
                </c:pt>
                <c:pt idx="5715">
                  <c:v>10.99915721728471</c:v>
                </c:pt>
                <c:pt idx="5718">
                  <c:v>11.026909257702011</c:v>
                </c:pt>
                <c:pt idx="5719">
                  <c:v>10.88270241450225</c:v>
                </c:pt>
                <c:pt idx="5720">
                  <c:v>11.012567598446189</c:v>
                </c:pt>
                <c:pt idx="5721">
                  <c:v>11.057339977002689</c:v>
                </c:pt>
                <c:pt idx="5722">
                  <c:v>11.38833396873809</c:v>
                </c:pt>
                <c:pt idx="5725">
                  <c:v>11.32568842525121</c:v>
                </c:pt>
                <c:pt idx="5726">
                  <c:v>11.20916089299461</c:v>
                </c:pt>
                <c:pt idx="5727">
                  <c:v>11.14293403044749</c:v>
                </c:pt>
                <c:pt idx="5728">
                  <c:v>10.923470948012231</c:v>
                </c:pt>
                <c:pt idx="5729">
                  <c:v>10.9128394491884</c:v>
                </c:pt>
                <c:pt idx="5732">
                  <c:v>11.130023640661941</c:v>
                </c:pt>
                <c:pt idx="5733">
                  <c:v>11.217105263157899</c:v>
                </c:pt>
                <c:pt idx="5735">
                  <c:v>11.06421044651657</c:v>
                </c:pt>
                <c:pt idx="5736">
                  <c:v>10.34909257282294</c:v>
                </c:pt>
                <c:pt idx="5739">
                  <c:v>10.224536507209891</c:v>
                </c:pt>
                <c:pt idx="5740">
                  <c:v>10.094453345540551</c:v>
                </c:pt>
                <c:pt idx="5741">
                  <c:v>10.02101256185763</c:v>
                </c:pt>
                <c:pt idx="5742">
                  <c:v>10.04162227971389</c:v>
                </c:pt>
                <c:pt idx="5743">
                  <c:v>10.239451801663069</c:v>
                </c:pt>
                <c:pt idx="5746">
                  <c:v>10.172435057426959</c:v>
                </c:pt>
                <c:pt idx="5747">
                  <c:v>10.326963088541261</c:v>
                </c:pt>
                <c:pt idx="5748">
                  <c:v>10.68275808457712</c:v>
                </c:pt>
                <c:pt idx="5749">
                  <c:v>10.608301008533751</c:v>
                </c:pt>
                <c:pt idx="5750">
                  <c:v>10.307638511150831</c:v>
                </c:pt>
                <c:pt idx="5753">
                  <c:v>10.877616120750019</c:v>
                </c:pt>
                <c:pt idx="5754">
                  <c:v>10.946137105549511</c:v>
                </c:pt>
                <c:pt idx="5755">
                  <c:v>10.97701772034357</c:v>
                </c:pt>
                <c:pt idx="5756">
                  <c:v>10.98036933581627</c:v>
                </c:pt>
                <c:pt idx="5757">
                  <c:v>10.937089419584201</c:v>
                </c:pt>
                <c:pt idx="5761">
                  <c:v>11.04336064306694</c:v>
                </c:pt>
                <c:pt idx="5762">
                  <c:v>10.92611179740581</c:v>
                </c:pt>
                <c:pt idx="5763">
                  <c:v>10.853831891223731</c:v>
                </c:pt>
                <c:pt idx="5764">
                  <c:v>10.539904659387981</c:v>
                </c:pt>
                <c:pt idx="5767">
                  <c:v>10.48585485854859</c:v>
                </c:pt>
                <c:pt idx="5768">
                  <c:v>10.41857622975863</c:v>
                </c:pt>
                <c:pt idx="5769">
                  <c:v>10.412412948649269</c:v>
                </c:pt>
                <c:pt idx="5770">
                  <c:v>10.215962799207199</c:v>
                </c:pt>
                <c:pt idx="5771">
                  <c:v>9.7465309200603318</c:v>
                </c:pt>
                <c:pt idx="5774">
                  <c:v>9.9390567037625868</c:v>
                </c:pt>
                <c:pt idx="5775">
                  <c:v>9.6856023506366302</c:v>
                </c:pt>
                <c:pt idx="5776">
                  <c:v>9.6056338028169019</c:v>
                </c:pt>
                <c:pt idx="5777">
                  <c:v>9.5526098385279763</c:v>
                </c:pt>
                <c:pt idx="5778">
                  <c:v>9.6381267383296994</c:v>
                </c:pt>
                <c:pt idx="5781">
                  <c:v>9.6646922096423502</c:v>
                </c:pt>
                <c:pt idx="5782">
                  <c:v>9.9439210408254812</c:v>
                </c:pt>
                <c:pt idx="5783">
                  <c:v>9.9964941071162183</c:v>
                </c:pt>
                <c:pt idx="5784">
                  <c:v>10.074999999999999</c:v>
                </c:pt>
                <c:pt idx="5785">
                  <c:v>9.9609256449165411</c:v>
                </c:pt>
                <c:pt idx="5788">
                  <c:v>9.9282439248051357</c:v>
                </c:pt>
                <c:pt idx="5789">
                  <c:v>9.7881072026800666</c:v>
                </c:pt>
                <c:pt idx="5790">
                  <c:v>9.7398648648648649</c:v>
                </c:pt>
                <c:pt idx="5791">
                  <c:v>9.7600521792510762</c:v>
                </c:pt>
                <c:pt idx="5792">
                  <c:v>9.3071100917431195</c:v>
                </c:pt>
                <c:pt idx="5795">
                  <c:v>9.2070261563243072</c:v>
                </c:pt>
                <c:pt idx="5796">
                  <c:v>9.3783513866482302</c:v>
                </c:pt>
                <c:pt idx="5797">
                  <c:v>9.3150706072999458</c:v>
                </c:pt>
                <c:pt idx="5799">
                  <c:v>9.317084530000777</c:v>
                </c:pt>
                <c:pt idx="5802">
                  <c:v>9.685992217898832</c:v>
                </c:pt>
                <c:pt idx="5803">
                  <c:v>9.7868087423193586</c:v>
                </c:pt>
                <c:pt idx="5804">
                  <c:v>9.820416764223836</c:v>
                </c:pt>
                <c:pt idx="5805">
                  <c:v>9.5157927016252692</c:v>
                </c:pt>
                <c:pt idx="5806">
                  <c:v>9.4446064139941708</c:v>
                </c:pt>
                <c:pt idx="5809">
                  <c:v>9.6178143252382409</c:v>
                </c:pt>
                <c:pt idx="5810">
                  <c:v>9.5920872084159168</c:v>
                </c:pt>
                <c:pt idx="5811">
                  <c:v>9.5270249695493305</c:v>
                </c:pt>
                <c:pt idx="5812">
                  <c:v>9.5322691514549778</c:v>
                </c:pt>
                <c:pt idx="5813">
                  <c:v>9.8222967309304288</c:v>
                </c:pt>
                <c:pt idx="5816">
                  <c:v>9.6089169071851757</c:v>
                </c:pt>
                <c:pt idx="5817">
                  <c:v>9.5210925644916546</c:v>
                </c:pt>
                <c:pt idx="5818">
                  <c:v>9.5251396648044686</c:v>
                </c:pt>
                <c:pt idx="5819">
                  <c:v>9.5052264808362388</c:v>
                </c:pt>
                <c:pt idx="5820">
                  <c:v>9.2322021116138764</c:v>
                </c:pt>
                <c:pt idx="5823">
                  <c:v>8.9682743029389602</c:v>
                </c:pt>
                <c:pt idx="5824">
                  <c:v>8.9331526648599819</c:v>
                </c:pt>
                <c:pt idx="5825">
                  <c:v>8.8878342749529189</c:v>
                </c:pt>
                <c:pt idx="5826">
                  <c:v>8.8624962224236938</c:v>
                </c:pt>
                <c:pt idx="5827">
                  <c:v>8.7555101113383333</c:v>
                </c:pt>
                <c:pt idx="5830">
                  <c:v>8.5655125594025812</c:v>
                </c:pt>
                <c:pt idx="5831">
                  <c:v>8.6020331325301207</c:v>
                </c:pt>
                <c:pt idx="5832">
                  <c:v>8.5089815858699733</c:v>
                </c:pt>
                <c:pt idx="5833">
                  <c:v>8.3463323353293397</c:v>
                </c:pt>
                <c:pt idx="5834">
                  <c:v>8.4657144993643918</c:v>
                </c:pt>
                <c:pt idx="5837">
                  <c:v>8.5763554216867472</c:v>
                </c:pt>
                <c:pt idx="5838">
                  <c:v>8.5699021820917984</c:v>
                </c:pt>
                <c:pt idx="5839">
                  <c:v>8.6518160537642519</c:v>
                </c:pt>
                <c:pt idx="5840">
                  <c:v>8.5653906896292415</c:v>
                </c:pt>
                <c:pt idx="5841">
                  <c:v>8.5633433283358329</c:v>
                </c:pt>
                <c:pt idx="5844">
                  <c:v>8.8418764988009606</c:v>
                </c:pt>
                <c:pt idx="5845">
                  <c:v>8.8611111111111125</c:v>
                </c:pt>
                <c:pt idx="5846">
                  <c:v>8.9428421996413618</c:v>
                </c:pt>
                <c:pt idx="5847">
                  <c:v>9.0093822712602272</c:v>
                </c:pt>
                <c:pt idx="5848">
                  <c:v>8.9367278172968927</c:v>
                </c:pt>
                <c:pt idx="5851">
                  <c:v>9.0603248259860791</c:v>
                </c:pt>
                <c:pt idx="5852">
                  <c:v>8.9481181586444727</c:v>
                </c:pt>
                <c:pt idx="5853">
                  <c:v>9.0442796133962702</c:v>
                </c:pt>
                <c:pt idx="5854">
                  <c:v>9.202321724709785</c:v>
                </c:pt>
                <c:pt idx="5855">
                  <c:v>9.1981110691348693</c:v>
                </c:pt>
                <c:pt idx="5859">
                  <c:v>9.4233221986030973</c:v>
                </c:pt>
                <c:pt idx="5860">
                  <c:v>9.5275985118821662</c:v>
                </c:pt>
                <c:pt idx="5861">
                  <c:v>9.5568853204059998</c:v>
                </c:pt>
                <c:pt idx="5862">
                  <c:v>9.2288633071586474</c:v>
                </c:pt>
                <c:pt idx="5865">
                  <c:v>9.3559193572836143</c:v>
                </c:pt>
                <c:pt idx="5866">
                  <c:v>9.4006797583081561</c:v>
                </c:pt>
                <c:pt idx="5867">
                  <c:v>9.2523364485981308</c:v>
                </c:pt>
                <c:pt idx="5868">
                  <c:v>9.1600451467268638</c:v>
                </c:pt>
                <c:pt idx="5869">
                  <c:v>9.2335464460323458</c:v>
                </c:pt>
                <c:pt idx="5872">
                  <c:v>9.2928052706446049</c:v>
                </c:pt>
                <c:pt idx="5873">
                  <c:v>9.6254117999401014</c:v>
                </c:pt>
                <c:pt idx="5874">
                  <c:v>9.5005991611743568</c:v>
                </c:pt>
                <c:pt idx="5875">
                  <c:v>9.3904023624953865</c:v>
                </c:pt>
                <c:pt idx="5876">
                  <c:v>9.2857777120023677</c:v>
                </c:pt>
                <c:pt idx="5879">
                  <c:v>9.2394136807817588</c:v>
                </c:pt>
                <c:pt idx="5880">
                  <c:v>9.0862465672084909</c:v>
                </c:pt>
                <c:pt idx="5881">
                  <c:v>8.8886255924170623</c:v>
                </c:pt>
                <c:pt idx="5882">
                  <c:v>8.8161345284835928</c:v>
                </c:pt>
                <c:pt idx="5883">
                  <c:v>8.841767008938465</c:v>
                </c:pt>
                <c:pt idx="5886">
                  <c:v>8.786967789707516</c:v>
                </c:pt>
                <c:pt idx="5887">
                  <c:v>8.9564704146377458</c:v>
                </c:pt>
                <c:pt idx="5888">
                  <c:v>9.1589345172031056</c:v>
                </c:pt>
                <c:pt idx="5889">
                  <c:v>8.9802854200382534</c:v>
                </c:pt>
                <c:pt idx="5890">
                  <c:v>8.9558596336349616</c:v>
                </c:pt>
                <c:pt idx="5893">
                  <c:v>9.0953433539640454</c:v>
                </c:pt>
                <c:pt idx="5894">
                  <c:v>9.3438420742486734</c:v>
                </c:pt>
                <c:pt idx="5895">
                  <c:v>9.3355530891601912</c:v>
                </c:pt>
                <c:pt idx="5896">
                  <c:v>9.4246231155778908</c:v>
                </c:pt>
                <c:pt idx="5897">
                  <c:v>9.4010025062656641</c:v>
                </c:pt>
                <c:pt idx="5900">
                  <c:v>9.603509289295193</c:v>
                </c:pt>
                <c:pt idx="5901">
                  <c:v>9.6793152004743206</c:v>
                </c:pt>
                <c:pt idx="5902">
                  <c:v>9.6559250792714391</c:v>
                </c:pt>
                <c:pt idx="5903">
                  <c:v>9.3599033816425123</c:v>
                </c:pt>
                <c:pt idx="5904">
                  <c:v>9.2700964630225062</c:v>
                </c:pt>
                <c:pt idx="5907">
                  <c:v>9.4063803321870196</c:v>
                </c:pt>
                <c:pt idx="5908">
                  <c:v>9.2270001462629807</c:v>
                </c:pt>
                <c:pt idx="5909">
                  <c:v>9.0754799301919729</c:v>
                </c:pt>
                <c:pt idx="5910">
                  <c:v>9.0159362549800797</c:v>
                </c:pt>
                <c:pt idx="5911">
                  <c:v>9.1332655875734936</c:v>
                </c:pt>
                <c:pt idx="5914">
                  <c:v>8.9307167730702268</c:v>
                </c:pt>
                <c:pt idx="5915">
                  <c:v>8.8420249854735626</c:v>
                </c:pt>
                <c:pt idx="5916">
                  <c:v>8.8007997091966566</c:v>
                </c:pt>
                <c:pt idx="5917">
                  <c:v>8.9243457224543654</c:v>
                </c:pt>
                <c:pt idx="5918">
                  <c:v>8.7112180673824522</c:v>
                </c:pt>
                <c:pt idx="5921">
                  <c:v>8.5338368132681772</c:v>
                </c:pt>
                <c:pt idx="5922">
                  <c:v>8.5161553282940563</c:v>
                </c:pt>
                <c:pt idx="5923">
                  <c:v>8.7287119923059837</c:v>
                </c:pt>
                <c:pt idx="5924">
                  <c:v>9.1596707818930039</c:v>
                </c:pt>
                <c:pt idx="5925">
                  <c:v>8.9877149877149876</c:v>
                </c:pt>
                <c:pt idx="5928">
                  <c:v>9.2162162162162176</c:v>
                </c:pt>
                <c:pt idx="5929">
                  <c:v>9.3678528886241814</c:v>
                </c:pt>
                <c:pt idx="5930">
                  <c:v>9.3797241893402923</c:v>
                </c:pt>
                <c:pt idx="5931">
                  <c:v>8.9336111938076819</c:v>
                </c:pt>
                <c:pt idx="5932">
                  <c:v>9.0190193164933135</c:v>
                </c:pt>
                <c:pt idx="5935">
                  <c:v>9.3593992749870534</c:v>
                </c:pt>
                <c:pt idx="5936">
                  <c:v>9.1677529254925183</c:v>
                </c:pt>
                <c:pt idx="5937">
                  <c:v>9.1508094921268572</c:v>
                </c:pt>
                <c:pt idx="5938">
                  <c:v>9.3147268408551085</c:v>
                </c:pt>
                <c:pt idx="5939">
                  <c:v>9.535286284953397</c:v>
                </c:pt>
                <c:pt idx="5942">
                  <c:v>9.7147402693503047</c:v>
                </c:pt>
                <c:pt idx="5943">
                  <c:v>9.7414187643020593</c:v>
                </c:pt>
                <c:pt idx="5944">
                  <c:v>9.7063106796116525</c:v>
                </c:pt>
                <c:pt idx="5946">
                  <c:v>9.695613841745649</c:v>
                </c:pt>
                <c:pt idx="5949">
                  <c:v>9.6989509456264766</c:v>
                </c:pt>
                <c:pt idx="5950">
                  <c:v>9.6438356164383556</c:v>
                </c:pt>
                <c:pt idx="5951">
                  <c:v>9.7593437316068279</c:v>
                </c:pt>
                <c:pt idx="5952">
                  <c:v>9.9585846697072249</c:v>
                </c:pt>
                <c:pt idx="5953">
                  <c:v>10.35905131395945</c:v>
                </c:pt>
                <c:pt idx="5956">
                  <c:v>10.536656464072291</c:v>
                </c:pt>
                <c:pt idx="5957">
                  <c:v>10.5152</c:v>
                </c:pt>
                <c:pt idx="5958">
                  <c:v>10.50221544272536</c:v>
                </c:pt>
                <c:pt idx="5959">
                  <c:v>10.89219600725953</c:v>
                </c:pt>
                <c:pt idx="5960">
                  <c:v>11.02964959568733</c:v>
                </c:pt>
                <c:pt idx="5963">
                  <c:v>10.42109465737515</c:v>
                </c:pt>
                <c:pt idx="5964">
                  <c:v>10.41675758236963</c:v>
                </c:pt>
                <c:pt idx="5965">
                  <c:v>10.540766601207361</c:v>
                </c:pt>
                <c:pt idx="5966">
                  <c:v>10.60400965830102</c:v>
                </c:pt>
                <c:pt idx="5967">
                  <c:v>10.8630538264372</c:v>
                </c:pt>
                <c:pt idx="5970">
                  <c:v>11.24886877828054</c:v>
                </c:pt>
                <c:pt idx="5971">
                  <c:v>11.263665594855301</c:v>
                </c:pt>
                <c:pt idx="5974">
                  <c:v>10.71333429853772</c:v>
                </c:pt>
                <c:pt idx="5977">
                  <c:v>10.910614525139669</c:v>
                </c:pt>
                <c:pt idx="5978">
                  <c:v>10.65702269596113</c:v>
                </c:pt>
                <c:pt idx="5980">
                  <c:v>10.78576658368722</c:v>
                </c:pt>
                <c:pt idx="5981">
                  <c:v>10.97982983717178</c:v>
                </c:pt>
                <c:pt idx="5984">
                  <c:v>11.281429201588001</c:v>
                </c:pt>
                <c:pt idx="5985">
                  <c:v>11.449160618722971</c:v>
                </c:pt>
                <c:pt idx="5986">
                  <c:v>10.9368839193762</c:v>
                </c:pt>
                <c:pt idx="5987">
                  <c:v>10.39634146341464</c:v>
                </c:pt>
                <c:pt idx="5988">
                  <c:v>9.9135202767351149</c:v>
                </c:pt>
                <c:pt idx="5991">
                  <c:v>10.46425955763879</c:v>
                </c:pt>
                <c:pt idx="5992">
                  <c:v>10.87846637886881</c:v>
                </c:pt>
                <c:pt idx="5993">
                  <c:v>11.152800235190361</c:v>
                </c:pt>
                <c:pt idx="5994">
                  <c:v>11.410973008751929</c:v>
                </c:pt>
                <c:pt idx="5995">
                  <c:v>11.02024440518257</c:v>
                </c:pt>
                <c:pt idx="5999">
                  <c:v>11.622135147124061</c:v>
                </c:pt>
                <c:pt idx="6000">
                  <c:v>12.36709420610349</c:v>
                </c:pt>
                <c:pt idx="6001">
                  <c:v>14.101033800131971</c:v>
                </c:pt>
                <c:pt idx="6002">
                  <c:v>12.88061664353036</c:v>
                </c:pt>
                <c:pt idx="6005">
                  <c:v>14.13135158881242</c:v>
                </c:pt>
                <c:pt idx="6006">
                  <c:v>13.116345519818299</c:v>
                </c:pt>
                <c:pt idx="6007">
                  <c:v>13.105746619635511</c:v>
                </c:pt>
                <c:pt idx="6008">
                  <c:v>13.23905996758509</c:v>
                </c:pt>
                <c:pt idx="6009">
                  <c:v>12.715596330275231</c:v>
                </c:pt>
                <c:pt idx="6012">
                  <c:v>12.73255297081049</c:v>
                </c:pt>
                <c:pt idx="6013">
                  <c:v>14.5793327908869</c:v>
                </c:pt>
                <c:pt idx="6014">
                  <c:v>20.445396145610271</c:v>
                </c:pt>
                <c:pt idx="6015">
                  <c:v>17.435346424601711</c:v>
                </c:pt>
                <c:pt idx="6016">
                  <c:v>14.871961102106971</c:v>
                </c:pt>
                <c:pt idx="6019">
                  <c:v>20.37798797477636</c:v>
                </c:pt>
                <c:pt idx="6020">
                  <c:v>19.32399824510091</c:v>
                </c:pt>
                <c:pt idx="6021">
                  <c:v>14.97355043100273</c:v>
                </c:pt>
                <c:pt idx="6022">
                  <c:v>13.31583180987203</c:v>
                </c:pt>
                <c:pt idx="6023">
                  <c:v>13.782301014080399</c:v>
                </c:pt>
                <c:pt idx="6027">
                  <c:v>14.40390357585026</c:v>
                </c:pt>
                <c:pt idx="6028">
                  <c:v>14.885412877409969</c:v>
                </c:pt>
                <c:pt idx="6029">
                  <c:v>14.828250401284111</c:v>
                </c:pt>
                <c:pt idx="6030">
                  <c:v>15.52374699058875</c:v>
                </c:pt>
                <c:pt idx="6033">
                  <c:v>15.09486712777576</c:v>
                </c:pt>
                <c:pt idx="6034">
                  <c:v>12.91704231496292</c:v>
                </c:pt>
                <c:pt idx="6035">
                  <c:v>11.94965758414688</c:v>
                </c:pt>
                <c:pt idx="6036">
                  <c:v>11.511496777973051</c:v>
                </c:pt>
                <c:pt idx="6037">
                  <c:v>11.84970679794397</c:v>
                </c:pt>
                <c:pt idx="6040">
                  <c:v>17.560212085996511</c:v>
                </c:pt>
                <c:pt idx="6041">
                  <c:v>19.764526438117379</c:v>
                </c:pt>
                <c:pt idx="6042">
                  <c:v>16.041800174774249</c:v>
                </c:pt>
                <c:pt idx="6043">
                  <c:v>12.131611495089119</c:v>
                </c:pt>
                <c:pt idx="6044">
                  <c:v>11.73153879372391</c:v>
                </c:pt>
                <c:pt idx="6047">
                  <c:v>11.4723002665514</c:v>
                </c:pt>
                <c:pt idx="6048">
                  <c:v>11.49797833935018</c:v>
                </c:pt>
                <c:pt idx="6049">
                  <c:v>11.59012025635486</c:v>
                </c:pt>
                <c:pt idx="6050">
                  <c:v>10.78618562616554</c:v>
                </c:pt>
                <c:pt idx="6051">
                  <c:v>10.806683952751371</c:v>
                </c:pt>
                <c:pt idx="6054">
                  <c:v>11.20645764418237</c:v>
                </c:pt>
                <c:pt idx="6055">
                  <c:v>10.841749388577179</c:v>
                </c:pt>
                <c:pt idx="6056">
                  <c:v>10.85768705527205</c:v>
                </c:pt>
                <c:pt idx="6057">
                  <c:v>10.877706728673161</c:v>
                </c:pt>
                <c:pt idx="6058">
                  <c:v>10.715021770682149</c:v>
                </c:pt>
                <c:pt idx="6061">
                  <c:v>10.942500363002759</c:v>
                </c:pt>
                <c:pt idx="6062">
                  <c:v>11.202625281021099</c:v>
                </c:pt>
                <c:pt idx="6063">
                  <c:v>10.97846421579291</c:v>
                </c:pt>
                <c:pt idx="6064">
                  <c:v>10.88086931240006</c:v>
                </c:pt>
                <c:pt idx="6065">
                  <c:v>11.15270005087579</c:v>
                </c:pt>
                <c:pt idx="6068">
                  <c:v>11.07977951842182</c:v>
                </c:pt>
                <c:pt idx="6069">
                  <c:v>10.855620014503261</c:v>
                </c:pt>
                <c:pt idx="6070">
                  <c:v>10.85168539325843</c:v>
                </c:pt>
                <c:pt idx="6071">
                  <c:v>11.167743809454651</c:v>
                </c:pt>
                <c:pt idx="6072">
                  <c:v>11.175839416058389</c:v>
                </c:pt>
                <c:pt idx="6075">
                  <c:v>11.38074764993077</c:v>
                </c:pt>
                <c:pt idx="6076">
                  <c:v>11.313852185276611</c:v>
                </c:pt>
                <c:pt idx="6077">
                  <c:v>11.544657097288679</c:v>
                </c:pt>
                <c:pt idx="6078">
                  <c:v>11.48388259897599</c:v>
                </c:pt>
                <c:pt idx="6079">
                  <c:v>11.479743367935409</c:v>
                </c:pt>
                <c:pt idx="6082">
                  <c:v>11.443118536197289</c:v>
                </c:pt>
                <c:pt idx="6083">
                  <c:v>11.58653915815403</c:v>
                </c:pt>
                <c:pt idx="6084">
                  <c:v>11.43236994219653</c:v>
                </c:pt>
                <c:pt idx="6085">
                  <c:v>11.419992782389031</c:v>
                </c:pt>
                <c:pt idx="6090">
                  <c:v>11.747557356879209</c:v>
                </c:pt>
                <c:pt idx="6091">
                  <c:v>11.856368367789511</c:v>
                </c:pt>
                <c:pt idx="6092">
                  <c:v>11.86837916063676</c:v>
                </c:pt>
                <c:pt idx="6093">
                  <c:v>11.90824958426723</c:v>
                </c:pt>
                <c:pt idx="6096">
                  <c:v>11.611860616117159</c:v>
                </c:pt>
                <c:pt idx="6097">
                  <c:v>11.789237668161441</c:v>
                </c:pt>
                <c:pt idx="6098">
                  <c:v>11.793429602888089</c:v>
                </c:pt>
                <c:pt idx="6100">
                  <c:v>11.6356225652864</c:v>
                </c:pt>
                <c:pt idx="6103">
                  <c:v>11.625558598817941</c:v>
                </c:pt>
                <c:pt idx="6104">
                  <c:v>11.737540337038361</c:v>
                </c:pt>
                <c:pt idx="6105">
                  <c:v>11.80168018955985</c:v>
                </c:pt>
                <c:pt idx="6106">
                  <c:v>11.657493012255429</c:v>
                </c:pt>
                <c:pt idx="6107">
                  <c:v>11.357593788549449</c:v>
                </c:pt>
                <c:pt idx="6110">
                  <c:v>11.197384671267709</c:v>
                </c:pt>
                <c:pt idx="6111">
                  <c:v>11.123622564401961</c:v>
                </c:pt>
                <c:pt idx="6112">
                  <c:v>11.110649464246659</c:v>
                </c:pt>
                <c:pt idx="6113">
                  <c:v>11.03462918222418</c:v>
                </c:pt>
                <c:pt idx="6114">
                  <c:v>11.004818925233639</c:v>
                </c:pt>
                <c:pt idx="6117">
                  <c:v>11.28793292016041</c:v>
                </c:pt>
                <c:pt idx="6118">
                  <c:v>11.2737556561086</c:v>
                </c:pt>
                <c:pt idx="6119">
                  <c:v>11.39492541678854</c:v>
                </c:pt>
                <c:pt idx="6120">
                  <c:v>11.401594966344749</c:v>
                </c:pt>
                <c:pt idx="6121">
                  <c:v>11.008070432868671</c:v>
                </c:pt>
                <c:pt idx="6124">
                  <c:v>11.00403373670701</c:v>
                </c:pt>
                <c:pt idx="6125">
                  <c:v>11.001613139756561</c:v>
                </c:pt>
                <c:pt idx="6126">
                  <c:v>11.4268077601411</c:v>
                </c:pt>
                <c:pt idx="6127">
                  <c:v>11.59880987364091</c:v>
                </c:pt>
                <c:pt idx="6128">
                  <c:v>11.25222312045271</c:v>
                </c:pt>
                <c:pt idx="6131">
                  <c:v>11.24891631768423</c:v>
                </c:pt>
                <c:pt idx="6132">
                  <c:v>11.545767680469041</c:v>
                </c:pt>
                <c:pt idx="6133">
                  <c:v>11.561018566082041</c:v>
                </c:pt>
                <c:pt idx="6134">
                  <c:v>11.712685192010021</c:v>
                </c:pt>
                <c:pt idx="6135">
                  <c:v>11.64829203929043</c:v>
                </c:pt>
                <c:pt idx="6138">
                  <c:v>11.70245443856555</c:v>
                </c:pt>
                <c:pt idx="6139">
                  <c:v>11.755148741418759</c:v>
                </c:pt>
                <c:pt idx="6140">
                  <c:v>11.35240274599542</c:v>
                </c:pt>
                <c:pt idx="6141">
                  <c:v>11.36834713187463</c:v>
                </c:pt>
                <c:pt idx="6142">
                  <c:v>11.84202748633072</c:v>
                </c:pt>
                <c:pt idx="6145">
                  <c:v>11.868977239136861</c:v>
                </c:pt>
                <c:pt idx="6146">
                  <c:v>11.76208726415094</c:v>
                </c:pt>
                <c:pt idx="6147">
                  <c:v>11.76642335766423</c:v>
                </c:pt>
                <c:pt idx="6148">
                  <c:v>11.69214390602056</c:v>
                </c:pt>
                <c:pt idx="6149">
                  <c:v>11.36833971151016</c:v>
                </c:pt>
                <c:pt idx="6152">
                  <c:v>11.3616504854369</c:v>
                </c:pt>
                <c:pt idx="6153">
                  <c:v>11.243134087237481</c:v>
                </c:pt>
                <c:pt idx="6154">
                  <c:v>11.47102460521484</c:v>
                </c:pt>
                <c:pt idx="6155">
                  <c:v>11.478612376892549</c:v>
                </c:pt>
                <c:pt idx="6156">
                  <c:v>10.99111600587371</c:v>
                </c:pt>
                <c:pt idx="6159">
                  <c:v>10.960535949626591</c:v>
                </c:pt>
                <c:pt idx="6160">
                  <c:v>11.13581239041496</c:v>
                </c:pt>
                <c:pt idx="6161">
                  <c:v>11.16190685413005</c:v>
                </c:pt>
                <c:pt idx="6162">
                  <c:v>10.77026234794079</c:v>
                </c:pt>
                <c:pt idx="6166">
                  <c:v>10.81305179517363</c:v>
                </c:pt>
                <c:pt idx="6167">
                  <c:v>10.489219221429099</c:v>
                </c:pt>
                <c:pt idx="6168">
                  <c:v>10.453355877379989</c:v>
                </c:pt>
                <c:pt idx="6169">
                  <c:v>10.402455160246991</c:v>
                </c:pt>
                <c:pt idx="6170">
                  <c:v>10.35917616770872</c:v>
                </c:pt>
                <c:pt idx="6173">
                  <c:v>10.33484993028546</c:v>
                </c:pt>
                <c:pt idx="6174">
                  <c:v>10.34547858664512</c:v>
                </c:pt>
                <c:pt idx="6175">
                  <c:v>10.48300325155188</c:v>
                </c:pt>
                <c:pt idx="6176">
                  <c:v>10.18587800369686</c:v>
                </c:pt>
                <c:pt idx="6177">
                  <c:v>10.28672828096118</c:v>
                </c:pt>
                <c:pt idx="6180">
                  <c:v>9.7623169107856214</c:v>
                </c:pt>
                <c:pt idx="6181">
                  <c:v>9.6373414435130922</c:v>
                </c:pt>
                <c:pt idx="6182">
                  <c:v>9.6994430003713337</c:v>
                </c:pt>
                <c:pt idx="6183">
                  <c:v>9.694403206650831</c:v>
                </c:pt>
                <c:pt idx="6184">
                  <c:v>9.7936011904761902</c:v>
                </c:pt>
                <c:pt idx="6187">
                  <c:v>9.7479341919154319</c:v>
                </c:pt>
                <c:pt idx="6188">
                  <c:v>9.6238737061583137</c:v>
                </c:pt>
                <c:pt idx="6189">
                  <c:v>9.6185359301544668</c:v>
                </c:pt>
                <c:pt idx="6190">
                  <c:v>9.6343523432244567</c:v>
                </c:pt>
                <c:pt idx="6191">
                  <c:v>9.5973870847331089</c:v>
                </c:pt>
                <c:pt idx="6194">
                  <c:v>9.832141260616897</c:v>
                </c:pt>
                <c:pt idx="6195">
                  <c:v>9.8615304139889393</c:v>
                </c:pt>
                <c:pt idx="6196">
                  <c:v>10.016635443986511</c:v>
                </c:pt>
                <c:pt idx="6197">
                  <c:v>10.17796229802514</c:v>
                </c:pt>
                <c:pt idx="6198">
                  <c:v>10.03540484015536</c:v>
                </c:pt>
                <c:pt idx="6201">
                  <c:v>10.18975048558195</c:v>
                </c:pt>
                <c:pt idx="6202">
                  <c:v>10.066986362955189</c:v>
                </c:pt>
                <c:pt idx="6203">
                  <c:v>9.9543413173652695</c:v>
                </c:pt>
                <c:pt idx="6204">
                  <c:v>9.8171689224556964</c:v>
                </c:pt>
                <c:pt idx="6205">
                  <c:v>9.6788168509112644</c:v>
                </c:pt>
                <c:pt idx="6208">
                  <c:v>9.631472763954271</c:v>
                </c:pt>
                <c:pt idx="6209">
                  <c:v>9.8056013179571657</c:v>
                </c:pt>
                <c:pt idx="6210">
                  <c:v>9.9599518217404395</c:v>
                </c:pt>
                <c:pt idx="6211">
                  <c:v>9.9764741366309764</c:v>
                </c:pt>
                <c:pt idx="6212">
                  <c:v>9.9727142534107198</c:v>
                </c:pt>
                <c:pt idx="6215">
                  <c:v>10.178333333333329</c:v>
                </c:pt>
                <c:pt idx="6216">
                  <c:v>10.313750758035169</c:v>
                </c:pt>
                <c:pt idx="6217">
                  <c:v>10.40312666008955</c:v>
                </c:pt>
                <c:pt idx="6218">
                  <c:v>10.505843071786311</c:v>
                </c:pt>
                <c:pt idx="6219">
                  <c:v>10.446163178647261</c:v>
                </c:pt>
                <c:pt idx="6223">
                  <c:v>10.426305756767061</c:v>
                </c:pt>
                <c:pt idx="6224">
                  <c:v>10.216257318835069</c:v>
                </c:pt>
                <c:pt idx="6225">
                  <c:v>10.24441029581253</c:v>
                </c:pt>
                <c:pt idx="6226">
                  <c:v>10.165739882607349</c:v>
                </c:pt>
                <c:pt idx="6229">
                  <c:v>10.16652506372133</c:v>
                </c:pt>
                <c:pt idx="6230">
                  <c:v>10.386994264455121</c:v>
                </c:pt>
                <c:pt idx="6231">
                  <c:v>10.497176889163899</c:v>
                </c:pt>
                <c:pt idx="6232">
                  <c:v>10.39248143564356</c:v>
                </c:pt>
                <c:pt idx="6233">
                  <c:v>10.073621529657411</c:v>
                </c:pt>
                <c:pt idx="6236">
                  <c:v>10.35334211137789</c:v>
                </c:pt>
                <c:pt idx="6237">
                  <c:v>10.13862074291451</c:v>
                </c:pt>
                <c:pt idx="6238">
                  <c:v>10.44898116702686</c:v>
                </c:pt>
                <c:pt idx="6239">
                  <c:v>10.57015226848975</c:v>
                </c:pt>
                <c:pt idx="6240">
                  <c:v>10.58660130718954</c:v>
                </c:pt>
                <c:pt idx="6243">
                  <c:v>10.30035033086804</c:v>
                </c:pt>
                <c:pt idx="6244">
                  <c:v>10.315699658703069</c:v>
                </c:pt>
                <c:pt idx="6245">
                  <c:v>10.20926243567753</c:v>
                </c:pt>
                <c:pt idx="6246">
                  <c:v>10.43494336060416</c:v>
                </c:pt>
                <c:pt idx="6247">
                  <c:v>10.418551680804271</c:v>
                </c:pt>
                <c:pt idx="6250">
                  <c:v>10.44398078891426</c:v>
                </c:pt>
                <c:pt idx="6251">
                  <c:v>11.219423031073671</c:v>
                </c:pt>
                <c:pt idx="6252">
                  <c:v>11.201618662223281</c:v>
                </c:pt>
                <c:pt idx="6253">
                  <c:v>10.798828279629481</c:v>
                </c:pt>
                <c:pt idx="6254">
                  <c:v>10.649492707672801</c:v>
                </c:pt>
                <c:pt idx="6257">
                  <c:v>10.557023477914839</c:v>
                </c:pt>
                <c:pt idx="6258">
                  <c:v>10.49480447370509</c:v>
                </c:pt>
                <c:pt idx="6259">
                  <c:v>10.46326611308818</c:v>
                </c:pt>
                <c:pt idx="6260">
                  <c:v>10.33981038940688</c:v>
                </c:pt>
                <c:pt idx="6261">
                  <c:v>10.41509732552619</c:v>
                </c:pt>
                <c:pt idx="6264">
                  <c:v>10.408312958435211</c:v>
                </c:pt>
                <c:pt idx="6265">
                  <c:v>10.54333386050925</c:v>
                </c:pt>
                <c:pt idx="6266">
                  <c:v>10.25746091899574</c:v>
                </c:pt>
                <c:pt idx="6267">
                  <c:v>10.16393442622951</c:v>
                </c:pt>
                <c:pt idx="6268">
                  <c:v>9.9191296888403659</c:v>
                </c:pt>
                <c:pt idx="6271">
                  <c:v>9.8511704376419029</c:v>
                </c:pt>
                <c:pt idx="6272">
                  <c:v>9.6726218461056259</c:v>
                </c:pt>
                <c:pt idx="6273">
                  <c:v>9.9132592767667216</c:v>
                </c:pt>
                <c:pt idx="6274">
                  <c:v>9.6897939853184933</c:v>
                </c:pt>
                <c:pt idx="6275">
                  <c:v>9.5088869578955695</c:v>
                </c:pt>
                <c:pt idx="6278">
                  <c:v>9.5745721271393638</c:v>
                </c:pt>
                <c:pt idx="6279">
                  <c:v>9.4425007844367759</c:v>
                </c:pt>
                <c:pt idx="6280">
                  <c:v>9.6380623380701902</c:v>
                </c:pt>
                <c:pt idx="6281">
                  <c:v>10.17748849023655</c:v>
                </c:pt>
                <c:pt idx="6282">
                  <c:v>10.400990099009899</c:v>
                </c:pt>
                <c:pt idx="6285">
                  <c:v>10.426799007444171</c:v>
                </c:pt>
                <c:pt idx="6286">
                  <c:v>10.00055937350168</c:v>
                </c:pt>
                <c:pt idx="6287">
                  <c:v>10.464983974358971</c:v>
                </c:pt>
                <c:pt idx="6288">
                  <c:v>10.679236238715349</c:v>
                </c:pt>
                <c:pt idx="6289">
                  <c:v>10.78608892116517</c:v>
                </c:pt>
                <c:pt idx="6292">
                  <c:v>11.415825724811789</c:v>
                </c:pt>
                <c:pt idx="6293">
                  <c:v>11.472794591113971</c:v>
                </c:pt>
                <c:pt idx="6294">
                  <c:v>11.487928130263899</c:v>
                </c:pt>
                <c:pt idx="6295">
                  <c:v>11.4980732177264</c:v>
                </c:pt>
                <c:pt idx="6296">
                  <c:v>11.10525892569958</c:v>
                </c:pt>
                <c:pt idx="6299">
                  <c:v>11.625</c:v>
                </c:pt>
                <c:pt idx="6300">
                  <c:v>11.79902509189708</c:v>
                </c:pt>
                <c:pt idx="6301">
                  <c:v>11.9968887116075</c:v>
                </c:pt>
                <c:pt idx="6302">
                  <c:v>11.993061647659299</c:v>
                </c:pt>
                <c:pt idx="6303">
                  <c:v>11.85895990983739</c:v>
                </c:pt>
                <c:pt idx="6306">
                  <c:v>11.23843674456084</c:v>
                </c:pt>
                <c:pt idx="6307">
                  <c:v>11.22577269800386</c:v>
                </c:pt>
                <c:pt idx="6308">
                  <c:v>11.343887775551099</c:v>
                </c:pt>
                <c:pt idx="6310">
                  <c:v>11.746375070095331</c:v>
                </c:pt>
                <c:pt idx="6313">
                  <c:v>11.75956371802069</c:v>
                </c:pt>
                <c:pt idx="6314">
                  <c:v>10.347472633612361</c:v>
                </c:pt>
                <c:pt idx="6315">
                  <c:v>10.038358608385369</c:v>
                </c:pt>
                <c:pt idx="6316">
                  <c:v>10.05466655836244</c:v>
                </c:pt>
                <c:pt idx="6317">
                  <c:v>9.4339103704902136</c:v>
                </c:pt>
                <c:pt idx="6320">
                  <c:v>9.5139500734214391</c:v>
                </c:pt>
                <c:pt idx="6321">
                  <c:v>10.00751879699248</c:v>
                </c:pt>
                <c:pt idx="6322">
                  <c:v>10.04397998708844</c:v>
                </c:pt>
                <c:pt idx="6323">
                  <c:v>10.09719987125845</c:v>
                </c:pt>
                <c:pt idx="6324">
                  <c:v>10.709317269076299</c:v>
                </c:pt>
                <c:pt idx="6327">
                  <c:v>10.208594881699661</c:v>
                </c:pt>
                <c:pt idx="6328">
                  <c:v>9.7374172449549334</c:v>
                </c:pt>
                <c:pt idx="6329">
                  <c:v>10.190552699228791</c:v>
                </c:pt>
                <c:pt idx="6330">
                  <c:v>10.298005698005699</c:v>
                </c:pt>
                <c:pt idx="6331">
                  <c:v>10.30303770665364</c:v>
                </c:pt>
                <c:pt idx="6334">
                  <c:v>8.4839709601109394</c:v>
                </c:pt>
                <c:pt idx="6335">
                  <c:v>8.3483992467043322</c:v>
                </c:pt>
                <c:pt idx="6336">
                  <c:v>8.3442998608724128</c:v>
                </c:pt>
                <c:pt idx="6341">
                  <c:v>8.5830122161187177</c:v>
                </c:pt>
                <c:pt idx="6342">
                  <c:v>8.8054276315789473</c:v>
                </c:pt>
                <c:pt idx="6343">
                  <c:v>8.8192076435219509</c:v>
                </c:pt>
                <c:pt idx="6345">
                  <c:v>8.5228763597110344</c:v>
                </c:pt>
                <c:pt idx="6348">
                  <c:v>9.2154427192614357</c:v>
                </c:pt>
                <c:pt idx="6349">
                  <c:v>8.5292932684237037</c:v>
                </c:pt>
                <c:pt idx="6350">
                  <c:v>8.8773560983855972</c:v>
                </c:pt>
                <c:pt idx="6351">
                  <c:v>8.4612508497620667</c:v>
                </c:pt>
                <c:pt idx="6352">
                  <c:v>8.5444848895284871</c:v>
                </c:pt>
                <c:pt idx="6355">
                  <c:v>8.3776685869196879</c:v>
                </c:pt>
                <c:pt idx="6356">
                  <c:v>8.4511967407910387</c:v>
                </c:pt>
                <c:pt idx="6357">
                  <c:v>9.1222929936305732</c:v>
                </c:pt>
                <c:pt idx="6358">
                  <c:v>9.6696276050563714</c:v>
                </c:pt>
                <c:pt idx="6359">
                  <c:v>9.1517949603037607</c:v>
                </c:pt>
                <c:pt idx="6363">
                  <c:v>8.6582606442697987</c:v>
                </c:pt>
                <c:pt idx="6364">
                  <c:v>8.6478047097386366</c:v>
                </c:pt>
                <c:pt idx="6365">
                  <c:v>8.6585470821139623</c:v>
                </c:pt>
                <c:pt idx="6366">
                  <c:v>9.0137524557956787</c:v>
                </c:pt>
                <c:pt idx="6369">
                  <c:v>8.8555674137317677</c:v>
                </c:pt>
                <c:pt idx="6370">
                  <c:v>8.9276490359101359</c:v>
                </c:pt>
                <c:pt idx="6371">
                  <c:v>8.6873236953455564</c:v>
                </c:pt>
                <c:pt idx="6372">
                  <c:v>8.6794520547945204</c:v>
                </c:pt>
                <c:pt idx="6373">
                  <c:v>8.6871295886775748</c:v>
                </c:pt>
                <c:pt idx="6376">
                  <c:v>8.6832891246684358</c:v>
                </c:pt>
                <c:pt idx="6377">
                  <c:v>8.0034282700421944</c:v>
                </c:pt>
                <c:pt idx="6378">
                  <c:v>8.1332343176655595</c:v>
                </c:pt>
                <c:pt idx="6379">
                  <c:v>7.949693251533744</c:v>
                </c:pt>
                <c:pt idx="6380">
                  <c:v>7.9239975539442646</c:v>
                </c:pt>
                <c:pt idx="6383">
                  <c:v>7.9239024390243902</c:v>
                </c:pt>
                <c:pt idx="6384">
                  <c:v>8.0593962999026303</c:v>
                </c:pt>
                <c:pt idx="6385">
                  <c:v>8.6199398974721593</c:v>
                </c:pt>
                <c:pt idx="6386">
                  <c:v>8.6092867231638426</c:v>
                </c:pt>
                <c:pt idx="6387">
                  <c:v>8.239609876109304</c:v>
                </c:pt>
                <c:pt idx="6391">
                  <c:v>8.2150678931230843</c:v>
                </c:pt>
                <c:pt idx="6392">
                  <c:v>8.7558916637354915</c:v>
                </c:pt>
                <c:pt idx="6393">
                  <c:v>8.7443576007728101</c:v>
                </c:pt>
                <c:pt idx="6394">
                  <c:v>9.1150646132058775</c:v>
                </c:pt>
                <c:pt idx="6397">
                  <c:v>9.7187112763320957</c:v>
                </c:pt>
                <c:pt idx="6398">
                  <c:v>9.6929731638418097</c:v>
                </c:pt>
                <c:pt idx="6399">
                  <c:v>9.6475409836065573</c:v>
                </c:pt>
                <c:pt idx="6400">
                  <c:v>9.6722629672174598</c:v>
                </c:pt>
                <c:pt idx="6401">
                  <c:v>8.4643238434163699</c:v>
                </c:pt>
                <c:pt idx="6404">
                  <c:v>8.4741248775273892</c:v>
                </c:pt>
                <c:pt idx="6405">
                  <c:v>9.1601002865329519</c:v>
                </c:pt>
                <c:pt idx="6406">
                  <c:v>10.0240021574973</c:v>
                </c:pt>
                <c:pt idx="6407">
                  <c:v>10.073809738910469</c:v>
                </c:pt>
                <c:pt idx="6408">
                  <c:v>8.9892365228495859</c:v>
                </c:pt>
                <c:pt idx="6411">
                  <c:v>8.6348987108655617</c:v>
                </c:pt>
                <c:pt idx="6412">
                  <c:v>8.7647606630657471</c:v>
                </c:pt>
                <c:pt idx="6413">
                  <c:v>8.8973340896199655</c:v>
                </c:pt>
                <c:pt idx="6414">
                  <c:v>9.0607745218128741</c:v>
                </c:pt>
                <c:pt idx="6415">
                  <c:v>8.7733636019674606</c:v>
                </c:pt>
                <c:pt idx="6418">
                  <c:v>8.6566259353983135</c:v>
                </c:pt>
                <c:pt idx="6419">
                  <c:v>9.042031029619185</c:v>
                </c:pt>
                <c:pt idx="6420">
                  <c:v>9.0143504531722058</c:v>
                </c:pt>
                <c:pt idx="6421">
                  <c:v>9.1342137304486268</c:v>
                </c:pt>
                <c:pt idx="6422">
                  <c:v>9.0502969561989612</c:v>
                </c:pt>
                <c:pt idx="6425">
                  <c:v>8.5</c:v>
                </c:pt>
                <c:pt idx="6426">
                  <c:v>8.6884931506849323</c:v>
                </c:pt>
                <c:pt idx="6427">
                  <c:v>8.5987255348202094</c:v>
                </c:pt>
                <c:pt idx="6428">
                  <c:v>8.6081290440171347</c:v>
                </c:pt>
                <c:pt idx="6429">
                  <c:v>9.0778371407516598</c:v>
                </c:pt>
                <c:pt idx="6432">
                  <c:v>8.3009681881051183</c:v>
                </c:pt>
                <c:pt idx="6433">
                  <c:v>8.3990147783251228</c:v>
                </c:pt>
                <c:pt idx="6434">
                  <c:v>8.3070199907020008</c:v>
                </c:pt>
                <c:pt idx="6435">
                  <c:v>8.2809787626962148</c:v>
                </c:pt>
                <c:pt idx="6440">
                  <c:v>8.5194984788420758</c:v>
                </c:pt>
                <c:pt idx="6441">
                  <c:v>8.5077333824341732</c:v>
                </c:pt>
                <c:pt idx="6442">
                  <c:v>8.6088732132912575</c:v>
                </c:pt>
                <c:pt idx="6443">
                  <c:v>8.3233680227057718</c:v>
                </c:pt>
                <c:pt idx="6446">
                  <c:v>8.3375663381349518</c:v>
                </c:pt>
                <c:pt idx="6447">
                  <c:v>8.3280954184021212</c:v>
                </c:pt>
                <c:pt idx="6448">
                  <c:v>8.445221665563853</c:v>
                </c:pt>
                <c:pt idx="6449">
                  <c:v>8.3093081878442732</c:v>
                </c:pt>
                <c:pt idx="6450">
                  <c:v>8.4193637876826344</c:v>
                </c:pt>
                <c:pt idx="6453">
                  <c:v>8.1728061176909446</c:v>
                </c:pt>
                <c:pt idx="6454">
                  <c:v>8.254112149532709</c:v>
                </c:pt>
                <c:pt idx="6455">
                  <c:v>8.3480405845666947</c:v>
                </c:pt>
                <c:pt idx="6456">
                  <c:v>8.1989417007055341</c:v>
                </c:pt>
                <c:pt idx="6457">
                  <c:v>8.1595528455284541</c:v>
                </c:pt>
                <c:pt idx="6460">
                  <c:v>7.8774718166697468</c:v>
                </c:pt>
                <c:pt idx="6461">
                  <c:v>7.9578109270614066</c:v>
                </c:pt>
                <c:pt idx="6462">
                  <c:v>7.9035629885475371</c:v>
                </c:pt>
                <c:pt idx="6463">
                  <c:v>7.7838609005795814</c:v>
                </c:pt>
                <c:pt idx="6467">
                  <c:v>8.3170731707317067</c:v>
                </c:pt>
                <c:pt idx="6468">
                  <c:v>8.465953044886211</c:v>
                </c:pt>
                <c:pt idx="6469">
                  <c:v>8.3807658058771146</c:v>
                </c:pt>
                <c:pt idx="6470">
                  <c:v>8.26483856700575</c:v>
                </c:pt>
                <c:pt idx="6471">
                  <c:v>8.4482666429017037</c:v>
                </c:pt>
                <c:pt idx="6474">
                  <c:v>8.7224017232094777</c:v>
                </c:pt>
                <c:pt idx="6475">
                  <c:v>8.6471216300382601</c:v>
                </c:pt>
                <c:pt idx="6476">
                  <c:v>8.6609927813920322</c:v>
                </c:pt>
                <c:pt idx="6477">
                  <c:v>8.5705403275243039</c:v>
                </c:pt>
                <c:pt idx="6478">
                  <c:v>8.9103107344632768</c:v>
                </c:pt>
                <c:pt idx="6481">
                  <c:v>9.0122925629993844</c:v>
                </c:pt>
                <c:pt idx="6482">
                  <c:v>9.180769230769231</c:v>
                </c:pt>
                <c:pt idx="6483">
                  <c:v>9.3239791329375787</c:v>
                </c:pt>
                <c:pt idx="6484">
                  <c:v>9.0663792329111654</c:v>
                </c:pt>
                <c:pt idx="6485">
                  <c:v>9.0412038695807944</c:v>
                </c:pt>
                <c:pt idx="6489">
                  <c:v>8.8012081274025284</c:v>
                </c:pt>
                <c:pt idx="6490">
                  <c:v>8.8522507594587143</c:v>
                </c:pt>
                <c:pt idx="6491">
                  <c:v>8.700256975036714</c:v>
                </c:pt>
                <c:pt idx="6492">
                  <c:v>8.6415679124886058</c:v>
                </c:pt>
                <c:pt idx="6495">
                  <c:v>8.6620979532163762</c:v>
                </c:pt>
                <c:pt idx="6496">
                  <c:v>8.1315622449904801</c:v>
                </c:pt>
                <c:pt idx="6497">
                  <c:v>8.1161307706125392</c:v>
                </c:pt>
                <c:pt idx="6498">
                  <c:v>7.834231686842803</c:v>
                </c:pt>
                <c:pt idx="6499">
                  <c:v>7.9033695845961862</c:v>
                </c:pt>
                <c:pt idx="6502">
                  <c:v>7.9430209639849494</c:v>
                </c:pt>
                <c:pt idx="6503">
                  <c:v>8.2453551426793492</c:v>
                </c:pt>
                <c:pt idx="6504">
                  <c:v>8.4955226527174403</c:v>
                </c:pt>
                <c:pt idx="6505">
                  <c:v>8.7435897435897427</c:v>
                </c:pt>
                <c:pt idx="6506">
                  <c:v>8.7529411764705891</c:v>
                </c:pt>
                <c:pt idx="6509">
                  <c:v>8.7848992690319143</c:v>
                </c:pt>
                <c:pt idx="6510">
                  <c:v>8.9392777530093639</c:v>
                </c:pt>
                <c:pt idx="6511">
                  <c:v>8.8583207731181854</c:v>
                </c:pt>
                <c:pt idx="6512">
                  <c:v>8.7612241318835498</c:v>
                </c:pt>
                <c:pt idx="6513">
                  <c:v>8.4804849986724484</c:v>
                </c:pt>
                <c:pt idx="6516">
                  <c:v>8.3859850154252964</c:v>
                </c:pt>
                <c:pt idx="6517">
                  <c:v>8.6132631203141745</c:v>
                </c:pt>
                <c:pt idx="6518">
                  <c:v>8.6063497725853928</c:v>
                </c:pt>
                <c:pt idx="6519">
                  <c:v>8.5204354809923259</c:v>
                </c:pt>
                <c:pt idx="6520">
                  <c:v>8.4321549723263711</c:v>
                </c:pt>
                <c:pt idx="6523">
                  <c:v>8.4844157010688956</c:v>
                </c:pt>
                <c:pt idx="6524">
                  <c:v>8.5333809991956375</c:v>
                </c:pt>
                <c:pt idx="6525">
                  <c:v>8.5403603603603617</c:v>
                </c:pt>
                <c:pt idx="6526">
                  <c:v>8.5974155069582512</c:v>
                </c:pt>
                <c:pt idx="6527">
                  <c:v>8.5741708723864463</c:v>
                </c:pt>
                <c:pt idx="6530">
                  <c:v>8.6427143895348841</c:v>
                </c:pt>
                <c:pt idx="6531">
                  <c:v>8.6412039154697666</c:v>
                </c:pt>
                <c:pt idx="6532">
                  <c:v>8.5683055152394765</c:v>
                </c:pt>
                <c:pt idx="6533">
                  <c:v>8.3291116337977211</c:v>
                </c:pt>
                <c:pt idx="6534">
                  <c:v>8.2315601251676362</c:v>
                </c:pt>
                <c:pt idx="6537">
                  <c:v>8.888406190605485</c:v>
                </c:pt>
                <c:pt idx="6538">
                  <c:v>8.9029099809627414</c:v>
                </c:pt>
                <c:pt idx="6539">
                  <c:v>9.0755745299300585</c:v>
                </c:pt>
                <c:pt idx="6540">
                  <c:v>9.1000276065151375</c:v>
                </c:pt>
                <c:pt idx="6541">
                  <c:v>9.0190100101019386</c:v>
                </c:pt>
                <c:pt idx="6544">
                  <c:v>9.0497604128271281</c:v>
                </c:pt>
                <c:pt idx="6545">
                  <c:v>8.9117511732768939</c:v>
                </c:pt>
                <c:pt idx="6546">
                  <c:v>8.8831407081269482</c:v>
                </c:pt>
                <c:pt idx="6547">
                  <c:v>9.0528229839076282</c:v>
                </c:pt>
                <c:pt idx="6548">
                  <c:v>9.1024773745314924</c:v>
                </c:pt>
                <c:pt idx="6551">
                  <c:v>9.0045216133116295</c:v>
                </c:pt>
                <c:pt idx="6552">
                  <c:v>8.9386848072562355</c:v>
                </c:pt>
                <c:pt idx="6553">
                  <c:v>8.9964641885766099</c:v>
                </c:pt>
                <c:pt idx="6554">
                  <c:v>8.933546325878595</c:v>
                </c:pt>
                <c:pt idx="6555">
                  <c:v>8.5817452357071211</c:v>
                </c:pt>
                <c:pt idx="6558">
                  <c:v>8.5942836270660212</c:v>
                </c:pt>
                <c:pt idx="6559">
                  <c:v>8.7945867128406103</c:v>
                </c:pt>
                <c:pt idx="6560">
                  <c:v>8.9299825415786085</c:v>
                </c:pt>
                <c:pt idx="6561">
                  <c:v>8.6463941203491039</c:v>
                </c:pt>
                <c:pt idx="6562">
                  <c:v>8.6021387441732919</c:v>
                </c:pt>
                <c:pt idx="6565">
                  <c:v>8.867244525547445</c:v>
                </c:pt>
                <c:pt idx="6566">
                  <c:v>8.7601990049751244</c:v>
                </c:pt>
                <c:pt idx="6567">
                  <c:v>8.956790676826536</c:v>
                </c:pt>
                <c:pt idx="6568">
                  <c:v>8.993878836979027</c:v>
                </c:pt>
                <c:pt idx="6569">
                  <c:v>8.638707367290305</c:v>
                </c:pt>
                <c:pt idx="6572">
                  <c:v>8.5710810810810809</c:v>
                </c:pt>
                <c:pt idx="6573">
                  <c:v>8.3554249547920438</c:v>
                </c:pt>
                <c:pt idx="6574">
                  <c:v>8.5551127615252245</c:v>
                </c:pt>
                <c:pt idx="6575">
                  <c:v>8.4464812662076358</c:v>
                </c:pt>
                <c:pt idx="6576">
                  <c:v>8.161510504387909</c:v>
                </c:pt>
                <c:pt idx="6579">
                  <c:v>7.8598764895190047</c:v>
                </c:pt>
                <c:pt idx="6580">
                  <c:v>8.0315487571701709</c:v>
                </c:pt>
                <c:pt idx="6581">
                  <c:v>8.1646202420627958</c:v>
                </c:pt>
                <c:pt idx="6582">
                  <c:v>8.1291208791208778</c:v>
                </c:pt>
                <c:pt idx="6583">
                  <c:v>8.1406638267660636</c:v>
                </c:pt>
                <c:pt idx="6586">
                  <c:v>8.2095407935800289</c:v>
                </c:pt>
                <c:pt idx="6587">
                  <c:v>8.1941972232111073</c:v>
                </c:pt>
                <c:pt idx="6588">
                  <c:v>8.1803642825410954</c:v>
                </c:pt>
                <c:pt idx="6589">
                  <c:v>8.1082019770237785</c:v>
                </c:pt>
                <c:pt idx="6590">
                  <c:v>8.1744478362363093</c:v>
                </c:pt>
                <c:pt idx="6593">
                  <c:v>8.1685806567378432</c:v>
                </c:pt>
                <c:pt idx="6594">
                  <c:v>8.3707220928149084</c:v>
                </c:pt>
                <c:pt idx="6595">
                  <c:v>8.3880061046772596</c:v>
                </c:pt>
                <c:pt idx="6596">
                  <c:v>8.2620473848904776</c:v>
                </c:pt>
                <c:pt idx="6597">
                  <c:v>8.0801384451544198</c:v>
                </c:pt>
                <c:pt idx="6600">
                  <c:v>8.1441839893852297</c:v>
                </c:pt>
                <c:pt idx="6601">
                  <c:v>8.2538869257950527</c:v>
                </c:pt>
                <c:pt idx="6602">
                  <c:v>8.1696651229070181</c:v>
                </c:pt>
                <c:pt idx="6603">
                  <c:v>8.1089992927864216</c:v>
                </c:pt>
                <c:pt idx="6604">
                  <c:v>8.0330151501882838</c:v>
                </c:pt>
                <c:pt idx="6607">
                  <c:v>7.9112</c:v>
                </c:pt>
                <c:pt idx="6608">
                  <c:v>7.9785746302106686</c:v>
                </c:pt>
                <c:pt idx="6609">
                  <c:v>8.0127354260089696</c:v>
                </c:pt>
                <c:pt idx="6610">
                  <c:v>7.9478694066364204</c:v>
                </c:pt>
                <c:pt idx="6611">
                  <c:v>7.950856425432697</c:v>
                </c:pt>
                <c:pt idx="6614">
                  <c:v>8.1205013428827222</c:v>
                </c:pt>
                <c:pt idx="6615">
                  <c:v>7.8219385933595156</c:v>
                </c:pt>
                <c:pt idx="6616">
                  <c:v>7.5182540390966706</c:v>
                </c:pt>
                <c:pt idx="6617">
                  <c:v>7.2462117815834324</c:v>
                </c:pt>
                <c:pt idx="6618">
                  <c:v>7.2416666666666663</c:v>
                </c:pt>
                <c:pt idx="6621">
                  <c:v>7.1016375934496274</c:v>
                </c:pt>
                <c:pt idx="6622">
                  <c:v>7.1396115466856731</c:v>
                </c:pt>
                <c:pt idx="6623">
                  <c:v>7.112994851766377</c:v>
                </c:pt>
                <c:pt idx="6624">
                  <c:v>7.1205793495645997</c:v>
                </c:pt>
                <c:pt idx="6625">
                  <c:v>7.4730681218095407</c:v>
                </c:pt>
                <c:pt idx="6628">
                  <c:v>7.4358568539523437</c:v>
                </c:pt>
                <c:pt idx="6629">
                  <c:v>7.4052224371373319</c:v>
                </c:pt>
                <c:pt idx="6630">
                  <c:v>7.3818580192813323</c:v>
                </c:pt>
                <c:pt idx="6631">
                  <c:v>7.5718157181571817</c:v>
                </c:pt>
                <c:pt idx="6632">
                  <c:v>7.2642605633802804</c:v>
                </c:pt>
                <c:pt idx="6635">
                  <c:v>7.3116562251830954</c:v>
                </c:pt>
                <c:pt idx="6636">
                  <c:v>7.3758902664204697</c:v>
                </c:pt>
                <c:pt idx="6637">
                  <c:v>7.1179320063413778</c:v>
                </c:pt>
                <c:pt idx="6638">
                  <c:v>7.1437284539909847</c:v>
                </c:pt>
                <c:pt idx="6639">
                  <c:v>7.0144352219415378</c:v>
                </c:pt>
                <c:pt idx="6642">
                  <c:v>6.7512487512487516</c:v>
                </c:pt>
                <c:pt idx="6643">
                  <c:v>6.5974143386673898</c:v>
                </c:pt>
                <c:pt idx="6644">
                  <c:v>6.5831303563373931</c:v>
                </c:pt>
                <c:pt idx="6645">
                  <c:v>6.7076852698993594</c:v>
                </c:pt>
                <c:pt idx="6646">
                  <c:v>6.1285286375601364</c:v>
                </c:pt>
                <c:pt idx="6649">
                  <c:v>5.9347353154459759</c:v>
                </c:pt>
                <c:pt idx="6650">
                  <c:v>5.9650145772594758</c:v>
                </c:pt>
                <c:pt idx="6651">
                  <c:v>6.3615912208504808</c:v>
                </c:pt>
                <c:pt idx="6652">
                  <c:v>6.3919875034457414</c:v>
                </c:pt>
                <c:pt idx="6653">
                  <c:v>6.8739874815905742</c:v>
                </c:pt>
                <c:pt idx="6656">
                  <c:v>6.930122494432073</c:v>
                </c:pt>
                <c:pt idx="6657">
                  <c:v>6.8129959854355349</c:v>
                </c:pt>
                <c:pt idx="6658">
                  <c:v>6.7779955207166847</c:v>
                </c:pt>
                <c:pt idx="6659">
                  <c:v>6.5173410404624281</c:v>
                </c:pt>
                <c:pt idx="6660">
                  <c:v>6.3992939427722044</c:v>
                </c:pt>
                <c:pt idx="6663">
                  <c:v>6.4237620069010539</c:v>
                </c:pt>
                <c:pt idx="6664">
                  <c:v>6.551546391752578</c:v>
                </c:pt>
                <c:pt idx="6665">
                  <c:v>6.7138571160697564</c:v>
                </c:pt>
                <c:pt idx="6666">
                  <c:v>6.7006643585664829</c:v>
                </c:pt>
                <c:pt idx="6667">
                  <c:v>6.9552769461077846</c:v>
                </c:pt>
                <c:pt idx="6670">
                  <c:v>6.9925689022669566</c:v>
                </c:pt>
                <c:pt idx="6671">
                  <c:v>6.8513754577035026</c:v>
                </c:pt>
                <c:pt idx="6672">
                  <c:v>6.8934441715473271</c:v>
                </c:pt>
                <c:pt idx="6673">
                  <c:v>6.8765548435733148</c:v>
                </c:pt>
                <c:pt idx="6674">
                  <c:v>6.8973534971644623</c:v>
                </c:pt>
                <c:pt idx="6677">
                  <c:v>6.8013044711220338</c:v>
                </c:pt>
                <c:pt idx="6678">
                  <c:v>6.7878301886792451</c:v>
                </c:pt>
                <c:pt idx="6679">
                  <c:v>7.0372220128156808</c:v>
                </c:pt>
                <c:pt idx="6680">
                  <c:v>6.8385343454221728</c:v>
                </c:pt>
                <c:pt idx="6681">
                  <c:v>6.5685195376995056</c:v>
                </c:pt>
                <c:pt idx="6684">
                  <c:v>6.4988435562956797</c:v>
                </c:pt>
                <c:pt idx="6685">
                  <c:v>6.3026206896551722</c:v>
                </c:pt>
                <c:pt idx="6686">
                  <c:v>6.2334338725893428</c:v>
                </c:pt>
                <c:pt idx="6687">
                  <c:v>6.0764872521246467</c:v>
                </c:pt>
                <c:pt idx="6688">
                  <c:v>5.5743378995433792</c:v>
                </c:pt>
                <c:pt idx="6691">
                  <c:v>5.278157151962124</c:v>
                </c:pt>
                <c:pt idx="6692">
                  <c:v>5.150682438580529</c:v>
                </c:pt>
                <c:pt idx="6693">
                  <c:v>5.3022958017012716</c:v>
                </c:pt>
                <c:pt idx="6694">
                  <c:v>5.6303846508624664</c:v>
                </c:pt>
                <c:pt idx="6695">
                  <c:v>5.4756367663344401</c:v>
                </c:pt>
                <c:pt idx="6698">
                  <c:v>5.5212511499540016</c:v>
                </c:pt>
                <c:pt idx="6699">
                  <c:v>5.3865047479912347</c:v>
                </c:pt>
                <c:pt idx="6700">
                  <c:v>5.0918834737999266</c:v>
                </c:pt>
                <c:pt idx="6701">
                  <c:v>5.077464145427971</c:v>
                </c:pt>
                <c:pt idx="6705">
                  <c:v>6.5636745119503734</c:v>
                </c:pt>
                <c:pt idx="6706">
                  <c:v>7.4414718772826891</c:v>
                </c:pt>
                <c:pt idx="6707">
                  <c:v>7.115870400878638</c:v>
                </c:pt>
                <c:pt idx="6708">
                  <c:v>7.1413612565445046</c:v>
                </c:pt>
                <c:pt idx="6712">
                  <c:v>7.4783446503945674</c:v>
                </c:pt>
                <c:pt idx="6713">
                  <c:v>7.3937278987530242</c:v>
                </c:pt>
                <c:pt idx="6714">
                  <c:v>7.5234593185626517</c:v>
                </c:pt>
                <c:pt idx="6715">
                  <c:v>7.3734817813765181</c:v>
                </c:pt>
                <c:pt idx="6716">
                  <c:v>7.7549949360095756</c:v>
                </c:pt>
                <c:pt idx="6719">
                  <c:v>7.9549963262307131</c:v>
                </c:pt>
                <c:pt idx="6720">
                  <c:v>7.5526024363233653</c:v>
                </c:pt>
                <c:pt idx="6721">
                  <c:v>7.1882396449704169</c:v>
                </c:pt>
                <c:pt idx="6722">
                  <c:v>6.9182961534930687</c:v>
                </c:pt>
                <c:pt idx="6723">
                  <c:v>6.8112516034451183</c:v>
                </c:pt>
                <c:pt idx="6726">
                  <c:v>6.8250091810503131</c:v>
                </c:pt>
                <c:pt idx="6727">
                  <c:v>6.9969635627530371</c:v>
                </c:pt>
                <c:pt idx="6728">
                  <c:v>6.8156229944072626</c:v>
                </c:pt>
                <c:pt idx="6729">
                  <c:v>6.9496006609749399</c:v>
                </c:pt>
                <c:pt idx="6730">
                  <c:v>6.972705403404885</c:v>
                </c:pt>
                <c:pt idx="6733">
                  <c:v>6.8105409153952854</c:v>
                </c:pt>
                <c:pt idx="6734">
                  <c:v>7.1113776875519044</c:v>
                </c:pt>
                <c:pt idx="6735">
                  <c:v>7.0780675973548854</c:v>
                </c:pt>
                <c:pt idx="6736">
                  <c:v>6.7242960653031281</c:v>
                </c:pt>
                <c:pt idx="6737">
                  <c:v>7.1197802197802202</c:v>
                </c:pt>
                <c:pt idx="6740">
                  <c:v>7.1433296582138928</c:v>
                </c:pt>
                <c:pt idx="6741">
                  <c:v>6.4646029856213936</c:v>
                </c:pt>
                <c:pt idx="6742">
                  <c:v>6.4251349126497761</c:v>
                </c:pt>
                <c:pt idx="6743">
                  <c:v>6.2990362305907546</c:v>
                </c:pt>
                <c:pt idx="6744">
                  <c:v>6.3317264774147466</c:v>
                </c:pt>
                <c:pt idx="6747">
                  <c:v>6.8501035942707853</c:v>
                </c:pt>
                <c:pt idx="6748">
                  <c:v>6.5857066571733718</c:v>
                </c:pt>
                <c:pt idx="6749">
                  <c:v>6.5431287199076138</c:v>
                </c:pt>
                <c:pt idx="6750">
                  <c:v>6.4611791662994618</c:v>
                </c:pt>
                <c:pt idx="6751">
                  <c:v>6.2907317073170743</c:v>
                </c:pt>
                <c:pt idx="6754">
                  <c:v>6.344186046511628</c:v>
                </c:pt>
                <c:pt idx="6755">
                  <c:v>5.9551316496507267</c:v>
                </c:pt>
                <c:pt idx="6756">
                  <c:v>5.9099317528735646</c:v>
                </c:pt>
                <c:pt idx="6757">
                  <c:v>5.8145976181883814</c:v>
                </c:pt>
                <c:pt idx="6758">
                  <c:v>5.6239185291997131</c:v>
                </c:pt>
                <c:pt idx="6761">
                  <c:v>5.7524034101215307</c:v>
                </c:pt>
                <c:pt idx="6762">
                  <c:v>5.7339574622795846</c:v>
                </c:pt>
                <c:pt idx="6763">
                  <c:v>5.7449230489026499</c:v>
                </c:pt>
                <c:pt idx="6764">
                  <c:v>5.504488981590641</c:v>
                </c:pt>
                <c:pt idx="6765">
                  <c:v>5.5149918226421946</c:v>
                </c:pt>
                <c:pt idx="6768">
                  <c:v>5.0736590742101404</c:v>
                </c:pt>
                <c:pt idx="6769">
                  <c:v>4.9243009565857259</c:v>
                </c:pt>
                <c:pt idx="6770">
                  <c:v>5.0257921886514376</c:v>
                </c:pt>
                <c:pt idx="6771">
                  <c:v>4.973763874873864</c:v>
                </c:pt>
                <c:pt idx="6772">
                  <c:v>4.6316317228805826</c:v>
                </c:pt>
                <c:pt idx="6775">
                  <c:v>4.8567515749109837</c:v>
                </c:pt>
                <c:pt idx="6776">
                  <c:v>4.9474066013783107</c:v>
                </c:pt>
                <c:pt idx="6777">
                  <c:v>5.0032807800966008</c:v>
                </c:pt>
                <c:pt idx="6778">
                  <c:v>5.4022289766970619</c:v>
                </c:pt>
                <c:pt idx="6779">
                  <c:v>5.350225428313796</c:v>
                </c:pt>
                <c:pt idx="6782">
                  <c:v>5.1522618940552221</c:v>
                </c:pt>
                <c:pt idx="6783">
                  <c:v>5.5559456296696377</c:v>
                </c:pt>
                <c:pt idx="6784">
                  <c:v>5.4552603036876359</c:v>
                </c:pt>
                <c:pt idx="6785">
                  <c:v>5.5471664751127223</c:v>
                </c:pt>
                <c:pt idx="6786">
                  <c:v>5.5629045128114196</c:v>
                </c:pt>
                <c:pt idx="6789">
                  <c:v>5.415579806583267</c:v>
                </c:pt>
                <c:pt idx="6790">
                  <c:v>5.4440777738137713</c:v>
                </c:pt>
                <c:pt idx="6791">
                  <c:v>5.4640587234804414</c:v>
                </c:pt>
                <c:pt idx="6792">
                  <c:v>5.44181459566075</c:v>
                </c:pt>
                <c:pt idx="6797">
                  <c:v>5.3919063784170094</c:v>
                </c:pt>
                <c:pt idx="6798">
                  <c:v>5.6311374072765812</c:v>
                </c:pt>
                <c:pt idx="6799">
                  <c:v>5.9304347826086961</c:v>
                </c:pt>
                <c:pt idx="6800">
                  <c:v>5.6077676696990908</c:v>
                </c:pt>
                <c:pt idx="6803">
                  <c:v>5.8731107205623916</c:v>
                </c:pt>
                <c:pt idx="6804">
                  <c:v>5.8798275710389722</c:v>
                </c:pt>
                <c:pt idx="6805">
                  <c:v>5.7455010585744537</c:v>
                </c:pt>
                <c:pt idx="6806">
                  <c:v>5.8813797958465326</c:v>
                </c:pt>
                <c:pt idx="6807">
                  <c:v>5.9719264278799606</c:v>
                </c:pt>
                <c:pt idx="6810">
                  <c:v>5.6883230904302016</c:v>
                </c:pt>
                <c:pt idx="6811">
                  <c:v>5.8947876447876446</c:v>
                </c:pt>
                <c:pt idx="6812">
                  <c:v>6.0666489644184809</c:v>
                </c:pt>
                <c:pt idx="6813">
                  <c:v>5.849004621400641</c:v>
                </c:pt>
                <c:pt idx="6814">
                  <c:v>5.167582417582417</c:v>
                </c:pt>
                <c:pt idx="6817">
                  <c:v>5.3083318591898108</c:v>
                </c:pt>
                <c:pt idx="6818">
                  <c:v>5.832143172000352</c:v>
                </c:pt>
                <c:pt idx="6819">
                  <c:v>5.8136918885666589</c:v>
                </c:pt>
                <c:pt idx="6820">
                  <c:v>5.8860413914575078</c:v>
                </c:pt>
                <c:pt idx="6821">
                  <c:v>5.8130160703187421</c:v>
                </c:pt>
                <c:pt idx="6824">
                  <c:v>5.9638671875</c:v>
                </c:pt>
                <c:pt idx="6825">
                  <c:v>5.9517143616550019</c:v>
                </c:pt>
                <c:pt idx="6826">
                  <c:v>5.6717685570202594</c:v>
                </c:pt>
                <c:pt idx="6827">
                  <c:v>5.6443035745729881</c:v>
                </c:pt>
                <c:pt idx="6828">
                  <c:v>5.6519337016574589</c:v>
                </c:pt>
                <c:pt idx="6831">
                  <c:v>5.6670147046028028</c:v>
                </c:pt>
                <c:pt idx="6832">
                  <c:v>5.7182124643443686</c:v>
                </c:pt>
                <c:pt idx="6833">
                  <c:v>6.0167753150803991</c:v>
                </c:pt>
                <c:pt idx="6834">
                  <c:v>6.1111111111111116</c:v>
                </c:pt>
                <c:pt idx="6835">
                  <c:v>5.5505381990023626</c:v>
                </c:pt>
                <c:pt idx="6838">
                  <c:v>6.0150065818341378</c:v>
                </c:pt>
                <c:pt idx="6839">
                  <c:v>6.0255824175824184</c:v>
                </c:pt>
                <c:pt idx="6840">
                  <c:v>6.0076255587693916</c:v>
                </c:pt>
                <c:pt idx="6841">
                  <c:v>6.0181754324348056</c:v>
                </c:pt>
                <c:pt idx="6842">
                  <c:v>5.8896721889319714</c:v>
                </c:pt>
                <c:pt idx="6845">
                  <c:v>5.751589544330626</c:v>
                </c:pt>
                <c:pt idx="6846">
                  <c:v>5.9354126170701544</c:v>
                </c:pt>
                <c:pt idx="6847">
                  <c:v>5.7745367497118556</c:v>
                </c:pt>
                <c:pt idx="6848">
                  <c:v>5.5731892471197648</c:v>
                </c:pt>
                <c:pt idx="6849">
                  <c:v>5.5014707193154466</c:v>
                </c:pt>
                <c:pt idx="6852">
                  <c:v>5.959518502006242</c:v>
                </c:pt>
                <c:pt idx="6853">
                  <c:v>5.8319305157593124</c:v>
                </c:pt>
                <c:pt idx="6854">
                  <c:v>5.4151265027812663</c:v>
                </c:pt>
                <c:pt idx="6855">
                  <c:v>5.4044591690544417</c:v>
                </c:pt>
                <c:pt idx="6856">
                  <c:v>5.4044591690544417</c:v>
                </c:pt>
                <c:pt idx="6859">
                  <c:v>5.4185294909776456</c:v>
                </c:pt>
                <c:pt idx="6860">
                  <c:v>6.4812623274161743</c:v>
                </c:pt>
                <c:pt idx="6861">
                  <c:v>6.8663862538034737</c:v>
                </c:pt>
                <c:pt idx="6862">
                  <c:v>7.0101894887379324</c:v>
                </c:pt>
                <c:pt idx="6863">
                  <c:v>7.0621301775147947</c:v>
                </c:pt>
                <c:pt idx="6866">
                  <c:v>6.9708344347519606</c:v>
                </c:pt>
                <c:pt idx="6867">
                  <c:v>6.9714487134296794</c:v>
                </c:pt>
                <c:pt idx="6868">
                  <c:v>7.0729477939883996</c:v>
                </c:pt>
                <c:pt idx="6869">
                  <c:v>7.0346469188045484</c:v>
                </c:pt>
                <c:pt idx="6870">
                  <c:v>7.4209129511677281</c:v>
                </c:pt>
                <c:pt idx="6873">
                  <c:v>7.716986155484558</c:v>
                </c:pt>
                <c:pt idx="6874">
                  <c:v>7.7465478841870814</c:v>
                </c:pt>
                <c:pt idx="6875">
                  <c:v>7.9556544968833487</c:v>
                </c:pt>
                <c:pt idx="6876">
                  <c:v>7.9955253266511557</c:v>
                </c:pt>
                <c:pt idx="6877">
                  <c:v>7.8477874533499206</c:v>
                </c:pt>
                <c:pt idx="6880">
                  <c:v>8.2451464878220975</c:v>
                </c:pt>
                <c:pt idx="6881">
                  <c:v>8.4089623475340289</c:v>
                </c:pt>
                <c:pt idx="6882">
                  <c:v>8.5227333156075513</c:v>
                </c:pt>
                <c:pt idx="6883">
                  <c:v>8.0541750812187196</c:v>
                </c:pt>
                <c:pt idx="6884">
                  <c:v>8.3508946322067583</c:v>
                </c:pt>
                <c:pt idx="6887">
                  <c:v>8.6505728314238954</c:v>
                </c:pt>
                <c:pt idx="6888">
                  <c:v>8.899936783166261</c:v>
                </c:pt>
                <c:pt idx="6889">
                  <c:v>9.0400360685302079</c:v>
                </c:pt>
                <c:pt idx="6890">
                  <c:v>9.0302648171500621</c:v>
                </c:pt>
                <c:pt idx="6891">
                  <c:v>8.8503816793893151</c:v>
                </c:pt>
                <c:pt idx="6894">
                  <c:v>8.8479978452145822</c:v>
                </c:pt>
                <c:pt idx="6895">
                  <c:v>8.6274896823972735</c:v>
                </c:pt>
                <c:pt idx="6896">
                  <c:v>8.6875056463998561</c:v>
                </c:pt>
                <c:pt idx="6897">
                  <c:v>8.5557761732851993</c:v>
                </c:pt>
                <c:pt idx="6898">
                  <c:v>8.6251129177958443</c:v>
                </c:pt>
                <c:pt idx="6901">
                  <c:v>8.888406190605485</c:v>
                </c:pt>
                <c:pt idx="6902">
                  <c:v>8.8539487919221056</c:v>
                </c:pt>
                <c:pt idx="6903">
                  <c:v>8.6543533236994232</c:v>
                </c:pt>
                <c:pt idx="6904">
                  <c:v>8.5272922828717412</c:v>
                </c:pt>
                <c:pt idx="6905">
                  <c:v>8.2737239396117914</c:v>
                </c:pt>
                <c:pt idx="6908">
                  <c:v>8.7309327784311961</c:v>
                </c:pt>
                <c:pt idx="6909">
                  <c:v>8.7451744449478941</c:v>
                </c:pt>
                <c:pt idx="6910">
                  <c:v>8.5459002996458722</c:v>
                </c:pt>
                <c:pt idx="6911">
                  <c:v>8.5443486155242852</c:v>
                </c:pt>
                <c:pt idx="6912">
                  <c:v>8.6689667695660066</c:v>
                </c:pt>
                <c:pt idx="6915">
                  <c:v>8.6942269167728998</c:v>
                </c:pt>
                <c:pt idx="6916">
                  <c:v>8.8064017459307085</c:v>
                </c:pt>
                <c:pt idx="6917">
                  <c:v>8.8112091711400247</c:v>
                </c:pt>
                <c:pt idx="6918">
                  <c:v>8.578809738503157</c:v>
                </c:pt>
                <c:pt idx="6919">
                  <c:v>9.1133807252767021</c:v>
                </c:pt>
                <c:pt idx="6922">
                  <c:v>9.0717484772482972</c:v>
                </c:pt>
                <c:pt idx="6923">
                  <c:v>8.4998659876708675</c:v>
                </c:pt>
                <c:pt idx="6924">
                  <c:v>8.7990178571428572</c:v>
                </c:pt>
                <c:pt idx="6925">
                  <c:v>8.8495869252873565</c:v>
                </c:pt>
                <c:pt idx="6926">
                  <c:v>8.8031552527787742</c:v>
                </c:pt>
                <c:pt idx="6929">
                  <c:v>8.7656715071705609</c:v>
                </c:pt>
                <c:pt idx="6930">
                  <c:v>8.7727929229102735</c:v>
                </c:pt>
                <c:pt idx="6931">
                  <c:v>8.4152360515021449</c:v>
                </c:pt>
                <c:pt idx="6932">
                  <c:v>8.2551779790191002</c:v>
                </c:pt>
                <c:pt idx="6933">
                  <c:v>8.2514787596343453</c:v>
                </c:pt>
                <c:pt idx="6936">
                  <c:v>8.3877459749552763</c:v>
                </c:pt>
                <c:pt idx="6937">
                  <c:v>8.3023461708720667</c:v>
                </c:pt>
                <c:pt idx="6938">
                  <c:v>8.3465768002837883</c:v>
                </c:pt>
                <c:pt idx="6939">
                  <c:v>8.2832788622913185</c:v>
                </c:pt>
                <c:pt idx="6940">
                  <c:v>8.0387603743598799</c:v>
                </c:pt>
                <c:pt idx="6943">
                  <c:v>8.2942685299840804</c:v>
                </c:pt>
                <c:pt idx="6944">
                  <c:v>8.2701296410618212</c:v>
                </c:pt>
                <c:pt idx="6945">
                  <c:v>8.5340788072417464</c:v>
                </c:pt>
                <c:pt idx="6946">
                  <c:v>8.7288751107174498</c:v>
                </c:pt>
                <c:pt idx="6947">
                  <c:v>8.789282550930027</c:v>
                </c:pt>
                <c:pt idx="6950">
                  <c:v>9.0668755595344663</c:v>
                </c:pt>
                <c:pt idx="6951">
                  <c:v>9.0074319484240704</c:v>
                </c:pt>
                <c:pt idx="6952">
                  <c:v>9.0365612648221347</c:v>
                </c:pt>
                <c:pt idx="6953">
                  <c:v>9.0252108379687783</c:v>
                </c:pt>
                <c:pt idx="6954">
                  <c:v>8.7740552130796043</c:v>
                </c:pt>
                <c:pt idx="6957">
                  <c:v>8.8031552527787742</c:v>
                </c:pt>
                <c:pt idx="6958">
                  <c:v>8.8007886011291347</c:v>
                </c:pt>
                <c:pt idx="6959">
                  <c:v>8.4058912521135536</c:v>
                </c:pt>
                <c:pt idx="6960">
                  <c:v>8.6940509915014168</c:v>
                </c:pt>
                <c:pt idx="6961">
                  <c:v>8.8669684061057872</c:v>
                </c:pt>
                <c:pt idx="6964">
                  <c:v>9.2342775699269559</c:v>
                </c:pt>
                <c:pt idx="6965">
                  <c:v>9.2170356539521663</c:v>
                </c:pt>
                <c:pt idx="6966">
                  <c:v>9.3320556248885733</c:v>
                </c:pt>
                <c:pt idx="6967">
                  <c:v>9.0295006220010663</c:v>
                </c:pt>
                <c:pt idx="6968">
                  <c:v>9.0216461785141622</c:v>
                </c:pt>
                <c:pt idx="6971">
                  <c:v>9.1625615763546797</c:v>
                </c:pt>
                <c:pt idx="6972">
                  <c:v>9.5128755364806867</c:v>
                </c:pt>
                <c:pt idx="6973">
                  <c:v>9.7559641255605385</c:v>
                </c:pt>
                <c:pt idx="6974">
                  <c:v>9.6492258408969587</c:v>
                </c:pt>
                <c:pt idx="6975">
                  <c:v>9.3049759229534512</c:v>
                </c:pt>
                <c:pt idx="6978">
                  <c:v>9.2653169952051151</c:v>
                </c:pt>
                <c:pt idx="6979">
                  <c:v>9.3911764705882366</c:v>
                </c:pt>
                <c:pt idx="6980">
                  <c:v>9.3262360801781732</c:v>
                </c:pt>
                <c:pt idx="6981">
                  <c:v>9.0560556100169318</c:v>
                </c:pt>
                <c:pt idx="6982">
                  <c:v>8.6770002687931171</c:v>
                </c:pt>
                <c:pt idx="6985">
                  <c:v>8.6190815236739056</c:v>
                </c:pt>
                <c:pt idx="6986">
                  <c:v>8.6464474509452565</c:v>
                </c:pt>
                <c:pt idx="6987">
                  <c:v>8.6078851128356089</c:v>
                </c:pt>
                <c:pt idx="6988">
                  <c:v>9.2681269557443002</c:v>
                </c:pt>
                <c:pt idx="6989">
                  <c:v>9.2443447037701958</c:v>
                </c:pt>
                <c:pt idx="6992">
                  <c:v>9.7166666666666668</c:v>
                </c:pt>
                <c:pt idx="6993">
                  <c:v>9.7569275205343438</c:v>
                </c:pt>
                <c:pt idx="6994">
                  <c:v>9.8091651542649725</c:v>
                </c:pt>
                <c:pt idx="6995">
                  <c:v>9.7622757745968478</c:v>
                </c:pt>
                <c:pt idx="6996">
                  <c:v>9.8562079621886927</c:v>
                </c:pt>
                <c:pt idx="6999">
                  <c:v>9.9564307804256877</c:v>
                </c:pt>
                <c:pt idx="7000">
                  <c:v>10.081415446193031</c:v>
                </c:pt>
                <c:pt idx="7001">
                  <c:v>9.8768558156480548</c:v>
                </c:pt>
                <c:pt idx="7002">
                  <c:v>9.6896174863387987</c:v>
                </c:pt>
                <c:pt idx="7003">
                  <c:v>9.1467940474003306</c:v>
                </c:pt>
                <c:pt idx="7006">
                  <c:v>8.7042512166008645</c:v>
                </c:pt>
                <c:pt idx="7007">
                  <c:v>8.4371780721118483</c:v>
                </c:pt>
                <c:pt idx="7008">
                  <c:v>8.3962471395881018</c:v>
                </c:pt>
                <c:pt idx="7009">
                  <c:v>8.4883316555321677</c:v>
                </c:pt>
                <c:pt idx="7010">
                  <c:v>8.4922175425746182</c:v>
                </c:pt>
                <c:pt idx="7013">
                  <c:v>8.8785857847615581</c:v>
                </c:pt>
                <c:pt idx="7014">
                  <c:v>7.8252154195011343</c:v>
                </c:pt>
                <c:pt idx="7015">
                  <c:v>7.7758449752140617</c:v>
                </c:pt>
                <c:pt idx="7016">
                  <c:v>7.4277838033261041</c:v>
                </c:pt>
                <c:pt idx="7017">
                  <c:v>6.7628234021454983</c:v>
                </c:pt>
                <c:pt idx="7020">
                  <c:v>7.3058217320556862</c:v>
                </c:pt>
                <c:pt idx="7021">
                  <c:v>7.2290269976445014</c:v>
                </c:pt>
                <c:pt idx="7022">
                  <c:v>6.8682634730538918</c:v>
                </c:pt>
                <c:pt idx="7023">
                  <c:v>6.5101422670949987</c:v>
                </c:pt>
                <c:pt idx="7024">
                  <c:v>6.50476889214967</c:v>
                </c:pt>
                <c:pt idx="7027">
                  <c:v>7.150969657604155</c:v>
                </c:pt>
                <c:pt idx="7028">
                  <c:v>7.8875058058523004</c:v>
                </c:pt>
                <c:pt idx="7029">
                  <c:v>7.9339375817604196</c:v>
                </c:pt>
                <c:pt idx="7030">
                  <c:v>7.5410096108985716</c:v>
                </c:pt>
                <c:pt idx="7031">
                  <c:v>8.3413303227020421</c:v>
                </c:pt>
                <c:pt idx="7034">
                  <c:v>9.0133571630138274</c:v>
                </c:pt>
                <c:pt idx="7035">
                  <c:v>8.7682961288499577</c:v>
                </c:pt>
                <c:pt idx="7036">
                  <c:v>8.8771929824561404</c:v>
                </c:pt>
                <c:pt idx="7037">
                  <c:v>8.922639362912399</c:v>
                </c:pt>
                <c:pt idx="7038">
                  <c:v>8.8855740181268885</c:v>
                </c:pt>
                <c:pt idx="7041">
                  <c:v>9.5330562901397808</c:v>
                </c:pt>
                <c:pt idx="7042">
                  <c:v>9.73732980332829</c:v>
                </c:pt>
                <c:pt idx="7043">
                  <c:v>10.64522802068641</c:v>
                </c:pt>
                <c:pt idx="7044">
                  <c:v>10.65324174273078</c:v>
                </c:pt>
                <c:pt idx="7045">
                  <c:v>11.022740086449909</c:v>
                </c:pt>
                <c:pt idx="7048">
                  <c:v>10.960941880022419</c:v>
                </c:pt>
                <c:pt idx="7049">
                  <c:v>11.91307993292342</c:v>
                </c:pt>
                <c:pt idx="7050">
                  <c:v>12.07642124883504</c:v>
                </c:pt>
                <c:pt idx="7051">
                  <c:v>11.66028619215759</c:v>
                </c:pt>
                <c:pt idx="7052">
                  <c:v>12.110521829718721</c:v>
                </c:pt>
                <c:pt idx="7055">
                  <c:v>11.58550396375991</c:v>
                </c:pt>
                <c:pt idx="7056">
                  <c:v>11.73091423185674</c:v>
                </c:pt>
                <c:pt idx="7057">
                  <c:v>11.37307403231868</c:v>
                </c:pt>
                <c:pt idx="7058">
                  <c:v>11.65140608503695</c:v>
                </c:pt>
                <c:pt idx="7059">
                  <c:v>11.46575342465753</c:v>
                </c:pt>
                <c:pt idx="7062">
                  <c:v>11.61533294952984</c:v>
                </c:pt>
                <c:pt idx="7063">
                  <c:v>11.153898108838289</c:v>
                </c:pt>
                <c:pt idx="7064">
                  <c:v>11.45283562038192</c:v>
                </c:pt>
                <c:pt idx="7065">
                  <c:v>11.42761394101877</c:v>
                </c:pt>
                <c:pt idx="7066">
                  <c:v>11.751866743251011</c:v>
                </c:pt>
                <c:pt idx="7070">
                  <c:v>12.079463858305409</c:v>
                </c:pt>
                <c:pt idx="7071">
                  <c:v>12.13056436881069</c:v>
                </c:pt>
                <c:pt idx="7072">
                  <c:v>12.10284128958194</c:v>
                </c:pt>
                <c:pt idx="7073">
                  <c:v>12.00180248553268</c:v>
                </c:pt>
                <c:pt idx="7076">
                  <c:v>12.088963210702341</c:v>
                </c:pt>
                <c:pt idx="7077">
                  <c:v>11.197014925373139</c:v>
                </c:pt>
                <c:pt idx="7078">
                  <c:v>11.17390054613395</c:v>
                </c:pt>
                <c:pt idx="7079">
                  <c:v>11.10579944767165</c:v>
                </c:pt>
                <c:pt idx="7080">
                  <c:v>10.88469166115781</c:v>
                </c:pt>
                <c:pt idx="7083">
                  <c:v>10.18200836820084</c:v>
                </c:pt>
                <c:pt idx="7084">
                  <c:v>10.35875839878868</c:v>
                </c:pt>
                <c:pt idx="7085">
                  <c:v>10.616680948300489</c:v>
                </c:pt>
                <c:pt idx="7086">
                  <c:v>10.729094484502291</c:v>
                </c:pt>
                <c:pt idx="7087">
                  <c:v>10.747209455022981</c:v>
                </c:pt>
                <c:pt idx="7090">
                  <c:v>10.815178402869551</c:v>
                </c:pt>
                <c:pt idx="7091">
                  <c:v>10.755990265818051</c:v>
                </c:pt>
                <c:pt idx="7092">
                  <c:v>10.42441860465116</c:v>
                </c:pt>
                <c:pt idx="7093">
                  <c:v>10.388545181852271</c:v>
                </c:pt>
                <c:pt idx="7094">
                  <c:v>10.359574868322049</c:v>
                </c:pt>
                <c:pt idx="7097">
                  <c:v>10.0565562295847</c:v>
                </c:pt>
                <c:pt idx="7098">
                  <c:v>10.025679196129509</c:v>
                </c:pt>
                <c:pt idx="7099">
                  <c:v>10.347761332960999</c:v>
                </c:pt>
                <c:pt idx="7100">
                  <c:v>10.96299065420561</c:v>
                </c:pt>
                <c:pt idx="7101">
                  <c:v>10.567456230690009</c:v>
                </c:pt>
                <c:pt idx="7104">
                  <c:v>10.32944496707432</c:v>
                </c:pt>
                <c:pt idx="7105">
                  <c:v>9.5118549511854962</c:v>
                </c:pt>
                <c:pt idx="7106">
                  <c:v>9.9550509731232637</c:v>
                </c:pt>
                <c:pt idx="7107">
                  <c:v>9.8753700962250175</c:v>
                </c:pt>
                <c:pt idx="7108">
                  <c:v>9.9369704869192805</c:v>
                </c:pt>
                <c:pt idx="7111">
                  <c:v>9.2953696788648266</c:v>
                </c:pt>
                <c:pt idx="7112">
                  <c:v>9.6789695550351293</c:v>
                </c:pt>
                <c:pt idx="7113">
                  <c:v>9.7519924988279403</c:v>
                </c:pt>
                <c:pt idx="7114">
                  <c:v>9.9187242798353914</c:v>
                </c:pt>
                <c:pt idx="7115">
                  <c:v>9.977514347539751</c:v>
                </c:pt>
                <c:pt idx="7118">
                  <c:v>9.4000376328911486</c:v>
                </c:pt>
                <c:pt idx="7119">
                  <c:v>9.1485456085851471</c:v>
                </c:pt>
                <c:pt idx="7120">
                  <c:v>9.5305542396968264</c:v>
                </c:pt>
                <c:pt idx="7121">
                  <c:v>9.2196770559519354</c:v>
                </c:pt>
                <c:pt idx="7122">
                  <c:v>8.805164319248826</c:v>
                </c:pt>
                <c:pt idx="7125">
                  <c:v>8.833364732479275</c:v>
                </c:pt>
                <c:pt idx="7126">
                  <c:v>8.2847110183164094</c:v>
                </c:pt>
                <c:pt idx="7127">
                  <c:v>8.1738799581470563</c:v>
                </c:pt>
                <c:pt idx="7128">
                  <c:v>8.4822661496264082</c:v>
                </c:pt>
                <c:pt idx="7129">
                  <c:v>8.4534828918842493</c:v>
                </c:pt>
                <c:pt idx="7132">
                  <c:v>7.8590724473410791</c:v>
                </c:pt>
                <c:pt idx="7133">
                  <c:v>8.1734453147117101</c:v>
                </c:pt>
                <c:pt idx="7134">
                  <c:v>8.2231083262128557</c:v>
                </c:pt>
                <c:pt idx="7135">
                  <c:v>8.4001331557922754</c:v>
                </c:pt>
                <c:pt idx="7136">
                  <c:v>8.0690960719356362</c:v>
                </c:pt>
                <c:pt idx="7139">
                  <c:v>8.6280211480362556</c:v>
                </c:pt>
                <c:pt idx="7140">
                  <c:v>8.6410741301059009</c:v>
                </c:pt>
                <c:pt idx="7141">
                  <c:v>8.3667108753315649</c:v>
                </c:pt>
                <c:pt idx="7142">
                  <c:v>9.1463368401099423</c:v>
                </c:pt>
                <c:pt idx="7143">
                  <c:v>9.5811804638883658</c:v>
                </c:pt>
                <c:pt idx="7146">
                  <c:v>9.7218418831473326</c:v>
                </c:pt>
                <c:pt idx="7147">
                  <c:v>9.6869532499294522</c:v>
                </c:pt>
                <c:pt idx="7148">
                  <c:v>9.6951609866315192</c:v>
                </c:pt>
                <c:pt idx="7149">
                  <c:v>9.0289017341040463</c:v>
                </c:pt>
                <c:pt idx="7150">
                  <c:v>9.0514110086616384</c:v>
                </c:pt>
                <c:pt idx="7153">
                  <c:v>9.2925037202380967</c:v>
                </c:pt>
                <c:pt idx="7154">
                  <c:v>9.7545824847250504</c:v>
                </c:pt>
                <c:pt idx="7155">
                  <c:v>9.5291940408994176</c:v>
                </c:pt>
                <c:pt idx="7156">
                  <c:v>9.2632115705544233</c:v>
                </c:pt>
                <c:pt idx="7157">
                  <c:v>9.3731605738084216</c:v>
                </c:pt>
                <c:pt idx="7160">
                  <c:v>9.2069060519790611</c:v>
                </c:pt>
                <c:pt idx="7161">
                  <c:v>9.2637443595174513</c:v>
                </c:pt>
                <c:pt idx="7162">
                  <c:v>9.6132303684406413</c:v>
                </c:pt>
                <c:pt idx="7163">
                  <c:v>9.7818757567290664</c:v>
                </c:pt>
                <c:pt idx="7164">
                  <c:v>9.983444018333179</c:v>
                </c:pt>
                <c:pt idx="7167">
                  <c:v>10.01153737923272</c:v>
                </c:pt>
                <c:pt idx="7168">
                  <c:v>9.7968265890526727</c:v>
                </c:pt>
                <c:pt idx="7169">
                  <c:v>10.283011799962541</c:v>
                </c:pt>
                <c:pt idx="7170">
                  <c:v>10.326551659478721</c:v>
                </c:pt>
                <c:pt idx="7171">
                  <c:v>10.361523988711189</c:v>
                </c:pt>
                <c:pt idx="7174">
                  <c:v>10.154566080544519</c:v>
                </c:pt>
                <c:pt idx="7175">
                  <c:v>9.9897324792765634</c:v>
                </c:pt>
                <c:pt idx="7176">
                  <c:v>9.5499292786421499</c:v>
                </c:pt>
                <c:pt idx="7177">
                  <c:v>9.6237064910630306</c:v>
                </c:pt>
                <c:pt idx="7182">
                  <c:v>9.9280097360044941</c:v>
                </c:pt>
                <c:pt idx="7183">
                  <c:v>9.8882051282051293</c:v>
                </c:pt>
                <c:pt idx="7184">
                  <c:v>9.9332712889716142</c:v>
                </c:pt>
                <c:pt idx="7185">
                  <c:v>9.7537857543466053</c:v>
                </c:pt>
                <c:pt idx="7188">
                  <c:v>9.6189159292035402</c:v>
                </c:pt>
                <c:pt idx="7189">
                  <c:v>9.3617665962721528</c:v>
                </c:pt>
                <c:pt idx="7190">
                  <c:v>9.5791792894519432</c:v>
                </c:pt>
                <c:pt idx="7191">
                  <c:v>9.8091168091168086</c:v>
                </c:pt>
                <c:pt idx="7192">
                  <c:v>9.9835315645013729</c:v>
                </c:pt>
                <c:pt idx="7196">
                  <c:v>9.7785616124599173</c:v>
                </c:pt>
                <c:pt idx="7197">
                  <c:v>9.8062093598314863</c:v>
                </c:pt>
                <c:pt idx="7198">
                  <c:v>9.705408620847443</c:v>
                </c:pt>
                <c:pt idx="7199">
                  <c:v>9.6441930480795541</c:v>
                </c:pt>
                <c:pt idx="7202">
                  <c:v>9.5397696105320904</c:v>
                </c:pt>
                <c:pt idx="7203">
                  <c:v>9.4896216017634085</c:v>
                </c:pt>
                <c:pt idx="7204">
                  <c:v>9.494853887153095</c:v>
                </c:pt>
                <c:pt idx="7205">
                  <c:v>10.14208103130755</c:v>
                </c:pt>
                <c:pt idx="7206">
                  <c:v>10.158514159617511</c:v>
                </c:pt>
                <c:pt idx="7209">
                  <c:v>10.13179001093693</c:v>
                </c:pt>
                <c:pt idx="7210">
                  <c:v>10.08291888959219</c:v>
                </c:pt>
                <c:pt idx="7211">
                  <c:v>10.03031393361519</c:v>
                </c:pt>
                <c:pt idx="7212">
                  <c:v>9.5905292479108635</c:v>
                </c:pt>
                <c:pt idx="7213">
                  <c:v>9.4866267107970295</c:v>
                </c:pt>
                <c:pt idx="7216">
                  <c:v>9.8269145245930805</c:v>
                </c:pt>
                <c:pt idx="7217">
                  <c:v>9.7906375390102554</c:v>
                </c:pt>
                <c:pt idx="7218">
                  <c:v>9.8098811757348354</c:v>
                </c:pt>
                <c:pt idx="7219">
                  <c:v>9.426609595148923</c:v>
                </c:pt>
                <c:pt idx="7220">
                  <c:v>9.4417649160414445</c:v>
                </c:pt>
                <c:pt idx="7223">
                  <c:v>9.4485162674293885</c:v>
                </c:pt>
                <c:pt idx="7224">
                  <c:v>9.4612011098183135</c:v>
                </c:pt>
                <c:pt idx="7225">
                  <c:v>9.2687817485072621</c:v>
                </c:pt>
                <c:pt idx="7226">
                  <c:v>9.2704340850343154</c:v>
                </c:pt>
                <c:pt idx="7227">
                  <c:v>8.6640813051618082</c:v>
                </c:pt>
                <c:pt idx="7230">
                  <c:v>8.8516312561116539</c:v>
                </c:pt>
                <c:pt idx="7231">
                  <c:v>8.8445549831231141</c:v>
                </c:pt>
                <c:pt idx="7232">
                  <c:v>9.3024872960684686</c:v>
                </c:pt>
                <c:pt idx="7233">
                  <c:v>9.0496037046932045</c:v>
                </c:pt>
                <c:pt idx="7234">
                  <c:v>9.2450787401574814</c:v>
                </c:pt>
                <c:pt idx="7237">
                  <c:v>9.4815078869975942</c:v>
                </c:pt>
                <c:pt idx="7238">
                  <c:v>9.4848890077560863</c:v>
                </c:pt>
                <c:pt idx="7239">
                  <c:v>8.979291261269303</c:v>
                </c:pt>
                <c:pt idx="7240">
                  <c:v>8.9785061794734009</c:v>
                </c:pt>
                <c:pt idx="7241">
                  <c:v>9.1914569714336878</c:v>
                </c:pt>
                <c:pt idx="7244">
                  <c:v>8.7389052593981607</c:v>
                </c:pt>
                <c:pt idx="7245">
                  <c:v>8.8948547866618881</c:v>
                </c:pt>
                <c:pt idx="7246">
                  <c:v>8.902036422355792</c:v>
                </c:pt>
                <c:pt idx="7247">
                  <c:v>8.7929089443996791</c:v>
                </c:pt>
                <c:pt idx="7248">
                  <c:v>8.8202810346370715</c:v>
                </c:pt>
                <c:pt idx="7251">
                  <c:v>9.0835791543756148</c:v>
                </c:pt>
                <c:pt idx="7252">
                  <c:v>9.040521369037064</c:v>
                </c:pt>
                <c:pt idx="7253">
                  <c:v>9.08334065934066</c:v>
                </c:pt>
                <c:pt idx="7254">
                  <c:v>9.1726101813721197</c:v>
                </c:pt>
                <c:pt idx="7255">
                  <c:v>8.9044865054328781</c:v>
                </c:pt>
                <c:pt idx="7258">
                  <c:v>8.9381651860321938</c:v>
                </c:pt>
                <c:pt idx="7259">
                  <c:v>8.9507619131507088</c:v>
                </c:pt>
                <c:pt idx="7260">
                  <c:v>8.9697237178921352</c:v>
                </c:pt>
                <c:pt idx="7261">
                  <c:v>8.6560386473429958</c:v>
                </c:pt>
                <c:pt idx="7262">
                  <c:v>8.6953207150368037</c:v>
                </c:pt>
                <c:pt idx="7265">
                  <c:v>8.7443576007728101</c:v>
                </c:pt>
                <c:pt idx="7266">
                  <c:v>8.9099517755370456</c:v>
                </c:pt>
                <c:pt idx="7267">
                  <c:v>8.9650624508690715</c:v>
                </c:pt>
                <c:pt idx="7268">
                  <c:v>8.8408513620040292</c:v>
                </c:pt>
                <c:pt idx="7269">
                  <c:v>8.7826544021024961</c:v>
                </c:pt>
                <c:pt idx="7272">
                  <c:v>9.0441458733205398</c:v>
                </c:pt>
                <c:pt idx="7273">
                  <c:v>9.1779316313284287</c:v>
                </c:pt>
                <c:pt idx="7274">
                  <c:v>9.1954391745426172</c:v>
                </c:pt>
                <c:pt idx="7275">
                  <c:v>9.2635611667392244</c:v>
                </c:pt>
                <c:pt idx="7276">
                  <c:v>8.9628929737158565</c:v>
                </c:pt>
                <c:pt idx="7279">
                  <c:v>8.7533482142857135</c:v>
                </c:pt>
                <c:pt idx="7280">
                  <c:v>8.7189156832563715</c:v>
                </c:pt>
                <c:pt idx="7281">
                  <c:v>8.5513569220199237</c:v>
                </c:pt>
                <c:pt idx="7282">
                  <c:v>8.6022746707713367</c:v>
                </c:pt>
                <c:pt idx="7283">
                  <c:v>8.6056782334384856</c:v>
                </c:pt>
                <c:pt idx="7286">
                  <c:v>8.3454421420653198</c:v>
                </c:pt>
                <c:pt idx="7287">
                  <c:v>8.0833051134439557</c:v>
                </c:pt>
                <c:pt idx="7288">
                  <c:v>8.0716882238566239</c:v>
                </c:pt>
                <c:pt idx="7289">
                  <c:v>7.9355817875210786</c:v>
                </c:pt>
                <c:pt idx="7290">
                  <c:v>7.9302325581395339</c:v>
                </c:pt>
                <c:pt idx="7293">
                  <c:v>8.093583114351107</c:v>
                </c:pt>
                <c:pt idx="7294">
                  <c:v>8.1108007448789579</c:v>
                </c:pt>
                <c:pt idx="7295">
                  <c:v>8.1681868553405508</c:v>
                </c:pt>
                <c:pt idx="7296">
                  <c:v>8.4000170473917493</c:v>
                </c:pt>
                <c:pt idx="7297">
                  <c:v>8.5793455163620909</c:v>
                </c:pt>
                <c:pt idx="7300">
                  <c:v>8.7295075019072659</c:v>
                </c:pt>
                <c:pt idx="7301">
                  <c:v>8.5946866485013622</c:v>
                </c:pt>
                <c:pt idx="7302">
                  <c:v>8.561400512382578</c:v>
                </c:pt>
                <c:pt idx="7303">
                  <c:v>8.4834572967427562</c:v>
                </c:pt>
                <c:pt idx="7304">
                  <c:v>8.4233390119250426</c:v>
                </c:pt>
                <c:pt idx="7307">
                  <c:v>8.6982399455828592</c:v>
                </c:pt>
                <c:pt idx="7308">
                  <c:v>8.6908503950386535</c:v>
                </c:pt>
                <c:pt idx="7309">
                  <c:v>8.4968217645563193</c:v>
                </c:pt>
                <c:pt idx="7310">
                  <c:v>8.5784346942232759</c:v>
                </c:pt>
                <c:pt idx="7311">
                  <c:v>8.4614668021680206</c:v>
                </c:pt>
                <c:pt idx="7314">
                  <c:v>8.4356394129979062</c:v>
                </c:pt>
                <c:pt idx="7315">
                  <c:v>8.3495185922974766</c:v>
                </c:pt>
                <c:pt idx="7316">
                  <c:v>8.4420107418596864</c:v>
                </c:pt>
                <c:pt idx="7317">
                  <c:v>8.4204651162790682</c:v>
                </c:pt>
                <c:pt idx="7318">
                  <c:v>8.238926174496644</c:v>
                </c:pt>
                <c:pt idx="7321">
                  <c:v>8.2493070138597222</c:v>
                </c:pt>
                <c:pt idx="7322">
                  <c:v>8.2597140454163167</c:v>
                </c:pt>
                <c:pt idx="7323">
                  <c:v>8.5171402229486226</c:v>
                </c:pt>
                <c:pt idx="7324">
                  <c:v>8.3177679391863659</c:v>
                </c:pt>
                <c:pt idx="7325">
                  <c:v>8.1432835820895519</c:v>
                </c:pt>
                <c:pt idx="7328">
                  <c:v>8.1860465116279073</c:v>
                </c:pt>
                <c:pt idx="7329">
                  <c:v>8.2299505572781371</c:v>
                </c:pt>
                <c:pt idx="7330">
                  <c:v>8.5968778696051427</c:v>
                </c:pt>
                <c:pt idx="7331">
                  <c:v>8.6935633151030718</c:v>
                </c:pt>
                <c:pt idx="7332">
                  <c:v>8.551366714034943</c:v>
                </c:pt>
                <c:pt idx="7335">
                  <c:v>8.8760462002008698</c:v>
                </c:pt>
                <c:pt idx="7336">
                  <c:v>9.0576344804543947</c:v>
                </c:pt>
                <c:pt idx="7337">
                  <c:v>8.8892312817523109</c:v>
                </c:pt>
                <c:pt idx="7338">
                  <c:v>8.908105837883241</c:v>
                </c:pt>
                <c:pt idx="7339">
                  <c:v>8.3532313351726462</c:v>
                </c:pt>
                <c:pt idx="7342">
                  <c:v>8.5056037751748548</c:v>
                </c:pt>
                <c:pt idx="7343">
                  <c:v>8.5633324849410375</c:v>
                </c:pt>
                <c:pt idx="7344">
                  <c:v>8.654969764074611</c:v>
                </c:pt>
                <c:pt idx="7345">
                  <c:v>8.5698760400747158</c:v>
                </c:pt>
                <c:pt idx="7346">
                  <c:v>8.4917838387260716</c:v>
                </c:pt>
                <c:pt idx="7349">
                  <c:v>8.5366144414168943</c:v>
                </c:pt>
                <c:pt idx="7350">
                  <c:v>7.9207861822513408</c:v>
                </c:pt>
                <c:pt idx="7351">
                  <c:v>8.1004496479171948</c:v>
                </c:pt>
                <c:pt idx="7352">
                  <c:v>8.1314937830011917</c:v>
                </c:pt>
                <c:pt idx="7353">
                  <c:v>8.5344665584692923</c:v>
                </c:pt>
                <c:pt idx="7356">
                  <c:v>8.3319427890345654</c:v>
                </c:pt>
                <c:pt idx="7357">
                  <c:v>8.3537340001695366</c:v>
                </c:pt>
                <c:pt idx="7358">
                  <c:v>8.330431107354185</c:v>
                </c:pt>
                <c:pt idx="7359">
                  <c:v>8.4847334682861</c:v>
                </c:pt>
                <c:pt idx="7360">
                  <c:v>8.6332768839966132</c:v>
                </c:pt>
                <c:pt idx="7363">
                  <c:v>8.2917054986020506</c:v>
                </c:pt>
                <c:pt idx="7364">
                  <c:v>8.351730589335828</c:v>
                </c:pt>
                <c:pt idx="7365">
                  <c:v>8.1556728232189979</c:v>
                </c:pt>
                <c:pt idx="7366">
                  <c:v>8.1547236775392946</c:v>
                </c:pt>
                <c:pt idx="7367">
                  <c:v>8.0792012184802839</c:v>
                </c:pt>
                <c:pt idx="7370">
                  <c:v>8.5685689948892687</c:v>
                </c:pt>
                <c:pt idx="7371">
                  <c:v>8.5532692798231462</c:v>
                </c:pt>
                <c:pt idx="7372">
                  <c:v>8.6226559185405165</c:v>
                </c:pt>
                <c:pt idx="7373">
                  <c:v>8.4430358206415388</c:v>
                </c:pt>
                <c:pt idx="7374">
                  <c:v>8.1687203791469205</c:v>
                </c:pt>
                <c:pt idx="7377">
                  <c:v>8.6336548398208759</c:v>
                </c:pt>
                <c:pt idx="7378">
                  <c:v>8.3213610586011342</c:v>
                </c:pt>
                <c:pt idx="7379">
                  <c:v>7.8701343437822944</c:v>
                </c:pt>
                <c:pt idx="7380">
                  <c:v>7.847831687419494</c:v>
                </c:pt>
                <c:pt idx="7381">
                  <c:v>8.0445226044436833</c:v>
                </c:pt>
                <c:pt idx="7384">
                  <c:v>8.8559965487489212</c:v>
                </c:pt>
                <c:pt idx="7385">
                  <c:v>9.0544023525341633</c:v>
                </c:pt>
                <c:pt idx="7386">
                  <c:v>9.2973252804141495</c:v>
                </c:pt>
                <c:pt idx="7387">
                  <c:v>9.3239896818572667</c:v>
                </c:pt>
                <c:pt idx="7388">
                  <c:v>9.2755277158057314</c:v>
                </c:pt>
                <c:pt idx="7391">
                  <c:v>9.1569148936170208</c:v>
                </c:pt>
                <c:pt idx="7392">
                  <c:v>8.8842911877394624</c:v>
                </c:pt>
                <c:pt idx="7393">
                  <c:v>9.1010135135135144</c:v>
                </c:pt>
                <c:pt idx="7394">
                  <c:v>8.9515759068898149</c:v>
                </c:pt>
                <c:pt idx="7395">
                  <c:v>8.7888088172954646</c:v>
                </c:pt>
                <c:pt idx="7398">
                  <c:v>8.7992530345471529</c:v>
                </c:pt>
                <c:pt idx="7399">
                  <c:v>8.8756613756613749</c:v>
                </c:pt>
                <c:pt idx="7400">
                  <c:v>8.8522427440633251</c:v>
                </c:pt>
                <c:pt idx="7401">
                  <c:v>8.778274814314651</c:v>
                </c:pt>
                <c:pt idx="7402">
                  <c:v>8.7568409531026354</c:v>
                </c:pt>
                <c:pt idx="7405">
                  <c:v>8.2168674698795172</c:v>
                </c:pt>
                <c:pt idx="7406">
                  <c:v>8.2611036339165533</c:v>
                </c:pt>
                <c:pt idx="7407">
                  <c:v>8.8226938361376508</c:v>
                </c:pt>
                <c:pt idx="7408">
                  <c:v>8.8063127690100433</c:v>
                </c:pt>
                <c:pt idx="7409">
                  <c:v>8.1484223811527148</c:v>
                </c:pt>
                <c:pt idx="7412">
                  <c:v>8.363337547408344</c:v>
                </c:pt>
                <c:pt idx="7413">
                  <c:v>8.2321262766945207</c:v>
                </c:pt>
                <c:pt idx="7414">
                  <c:v>8.2530253025302525</c:v>
                </c:pt>
                <c:pt idx="7415">
                  <c:v>8.1300695740709319</c:v>
                </c:pt>
                <c:pt idx="7416">
                  <c:v>8.0734116845511856</c:v>
                </c:pt>
                <c:pt idx="7419">
                  <c:v>8.1231773482536447</c:v>
                </c:pt>
                <c:pt idx="7420">
                  <c:v>8.3177800441951373</c:v>
                </c:pt>
                <c:pt idx="7421">
                  <c:v>8.3390422631220193</c:v>
                </c:pt>
                <c:pt idx="7422">
                  <c:v>7.7441114394259198</c:v>
                </c:pt>
                <c:pt idx="7423">
                  <c:v>7.5097408097577514</c:v>
                </c:pt>
                <c:pt idx="7426">
                  <c:v>7.8347604917337854</c:v>
                </c:pt>
                <c:pt idx="7427">
                  <c:v>7.9315740505793784</c:v>
                </c:pt>
                <c:pt idx="7428">
                  <c:v>7.8304769945124528</c:v>
                </c:pt>
                <c:pt idx="7429">
                  <c:v>7.5911965595750077</c:v>
                </c:pt>
                <c:pt idx="7430">
                  <c:v>7.5662701425799366</c:v>
                </c:pt>
                <c:pt idx="7435">
                  <c:v>7.9122320302648168</c:v>
                </c:pt>
                <c:pt idx="7436">
                  <c:v>8.4864253393665141</c:v>
                </c:pt>
                <c:pt idx="7437">
                  <c:v>10.4918702576503</c:v>
                </c:pt>
                <c:pt idx="7441">
                  <c:v>17.636469125569828</c:v>
                </c:pt>
                <c:pt idx="7442">
                  <c:v>17.698078682525161</c:v>
                </c:pt>
                <c:pt idx="7443">
                  <c:v>13.14256112722752</c:v>
                </c:pt>
                <c:pt idx="7447">
                  <c:v>8.2309362732815501</c:v>
                </c:pt>
                <c:pt idx="7448">
                  <c:v>8.3735333556822003</c:v>
                </c:pt>
                <c:pt idx="7449">
                  <c:v>8.9856571047364913</c:v>
                </c:pt>
                <c:pt idx="7450">
                  <c:v>8.9669634684197383</c:v>
                </c:pt>
                <c:pt idx="7451">
                  <c:v>11.4069374639532</c:v>
                </c:pt>
                <c:pt idx="7455">
                  <c:v>15.22371218315617</c:v>
                </c:pt>
                <c:pt idx="7456">
                  <c:v>10.954027698107019</c:v>
                </c:pt>
                <c:pt idx="7457">
                  <c:v>10.92537801389456</c:v>
                </c:pt>
                <c:pt idx="7458">
                  <c:v>8.9041207670338647</c:v>
                </c:pt>
                <c:pt idx="7461">
                  <c:v>8.7207288177138658</c:v>
                </c:pt>
                <c:pt idx="7462">
                  <c:v>9.3260674340762506</c:v>
                </c:pt>
                <c:pt idx="7463">
                  <c:v>9.7728303108808294</c:v>
                </c:pt>
                <c:pt idx="7464">
                  <c:v>9.7295075360683505</c:v>
                </c:pt>
                <c:pt idx="7465">
                  <c:v>9.8165004824702482</c:v>
                </c:pt>
                <c:pt idx="7468">
                  <c:v>9.9167945714516517</c:v>
                </c:pt>
                <c:pt idx="7469">
                  <c:v>9.8832622172127866</c:v>
                </c:pt>
                <c:pt idx="7470">
                  <c:v>9.142971823071365</c:v>
                </c:pt>
                <c:pt idx="7471">
                  <c:v>8.3751504936190706</c:v>
                </c:pt>
                <c:pt idx="7472">
                  <c:v>7.9435638808837661</c:v>
                </c:pt>
                <c:pt idx="7475">
                  <c:v>7.8122990353697759</c:v>
                </c:pt>
                <c:pt idx="7476">
                  <c:v>7.6060507745964792</c:v>
                </c:pt>
                <c:pt idx="7477">
                  <c:v>7.5728643216080416</c:v>
                </c:pt>
                <c:pt idx="7478">
                  <c:v>7.6260202415932099</c:v>
                </c:pt>
                <c:pt idx="7479">
                  <c:v>7.390695021592113</c:v>
                </c:pt>
                <c:pt idx="7482">
                  <c:v>7.2298784962896532</c:v>
                </c:pt>
                <c:pt idx="7483">
                  <c:v>7.1335441498418879</c:v>
                </c:pt>
                <c:pt idx="7484">
                  <c:v>6.9867994816974406</c:v>
                </c:pt>
                <c:pt idx="7485">
                  <c:v>6.7965260545905712</c:v>
                </c:pt>
                <c:pt idx="7486">
                  <c:v>6.8123395378690654</c:v>
                </c:pt>
                <c:pt idx="7490">
                  <c:v>7.212398703403565</c:v>
                </c:pt>
                <c:pt idx="7491">
                  <c:v>7.3395873944119554</c:v>
                </c:pt>
                <c:pt idx="7492">
                  <c:v>7.3611111111111107</c:v>
                </c:pt>
                <c:pt idx="7493">
                  <c:v>7.1532644930482148</c:v>
                </c:pt>
                <c:pt idx="7496">
                  <c:v>7.1964285714285721</c:v>
                </c:pt>
                <c:pt idx="7497">
                  <c:v>7.1798227786358844</c:v>
                </c:pt>
                <c:pt idx="7498">
                  <c:v>7.4263959390862953</c:v>
                </c:pt>
                <c:pt idx="7499">
                  <c:v>7.4806507271382801</c:v>
                </c:pt>
                <c:pt idx="7500">
                  <c:v>7.3949805068226118</c:v>
                </c:pt>
                <c:pt idx="7503">
                  <c:v>7.4811083123425686</c:v>
                </c:pt>
                <c:pt idx="7504">
                  <c:v>7.4184191443074701</c:v>
                </c:pt>
                <c:pt idx="7505">
                  <c:v>7.6894580011274867</c:v>
                </c:pt>
                <c:pt idx="7506">
                  <c:v>7.6869817244988328</c:v>
                </c:pt>
                <c:pt idx="7507">
                  <c:v>7.5185908388251557</c:v>
                </c:pt>
                <c:pt idx="7510">
                  <c:v>7.7059014794342398</c:v>
                </c:pt>
                <c:pt idx="7511">
                  <c:v>7.6034900630150259</c:v>
                </c:pt>
                <c:pt idx="7512">
                  <c:v>7.4160401002506271</c:v>
                </c:pt>
                <c:pt idx="7513">
                  <c:v>7.4604975285633266</c:v>
                </c:pt>
                <c:pt idx="7514">
                  <c:v>7.2629867490447939</c:v>
                </c:pt>
                <c:pt idx="7517">
                  <c:v>7.2582663092046467</c:v>
                </c:pt>
                <c:pt idx="7518">
                  <c:v>7.5277777777777786</c:v>
                </c:pt>
                <c:pt idx="7519">
                  <c:v>7.6049161647403567</c:v>
                </c:pt>
                <c:pt idx="7520">
                  <c:v>7.2541409548554734</c:v>
                </c:pt>
                <c:pt idx="7521">
                  <c:v>7.1260327231492004</c:v>
                </c:pt>
                <c:pt idx="7524">
                  <c:v>7.2260897590846813</c:v>
                </c:pt>
                <c:pt idx="7525">
                  <c:v>7.1638655462184877</c:v>
                </c:pt>
                <c:pt idx="7526">
                  <c:v>7.2611711566381683</c:v>
                </c:pt>
                <c:pt idx="7527">
                  <c:v>7.7770473175878596</c:v>
                </c:pt>
                <c:pt idx="7532">
                  <c:v>7.6190282742931448</c:v>
                </c:pt>
                <c:pt idx="7533">
                  <c:v>7.8055555555555554</c:v>
                </c:pt>
                <c:pt idx="7534">
                  <c:v>7.815742251223492</c:v>
                </c:pt>
                <c:pt idx="7535">
                  <c:v>7.8323524603563834</c:v>
                </c:pt>
                <c:pt idx="7538">
                  <c:v>7.7046488946684022</c:v>
                </c:pt>
                <c:pt idx="7539">
                  <c:v>7.6691206213089567</c:v>
                </c:pt>
                <c:pt idx="7540">
                  <c:v>7.5447351421188644</c:v>
                </c:pt>
                <c:pt idx="7541">
                  <c:v>7.6374259514728564</c:v>
                </c:pt>
                <c:pt idx="7542">
                  <c:v>7.8072582609401646</c:v>
                </c:pt>
                <c:pt idx="7545">
                  <c:v>7.9392077607113984</c:v>
                </c:pt>
                <c:pt idx="7546">
                  <c:v>7.8371773084081902</c:v>
                </c:pt>
                <c:pt idx="7547">
                  <c:v>7.8450920245398779</c:v>
                </c:pt>
                <c:pt idx="7548">
                  <c:v>7.7111936682280744</c:v>
                </c:pt>
                <c:pt idx="7549">
                  <c:v>7.7015192135835564</c:v>
                </c:pt>
                <c:pt idx="7552">
                  <c:v>7.7462003595358722</c:v>
                </c:pt>
                <c:pt idx="7553">
                  <c:v>7.7899778924097269</c:v>
                </c:pt>
                <c:pt idx="7554">
                  <c:v>7.8638489946655739</c:v>
                </c:pt>
                <c:pt idx="7555">
                  <c:v>7.8748356344510198</c:v>
                </c:pt>
                <c:pt idx="7556">
                  <c:v>7.9670256835128432</c:v>
                </c:pt>
                <c:pt idx="7559">
                  <c:v>7.7634737974997936</c:v>
                </c:pt>
                <c:pt idx="7561">
                  <c:v>7.8668276838510867</c:v>
                </c:pt>
                <c:pt idx="7562">
                  <c:v>7.819796531020681</c:v>
                </c:pt>
                <c:pt idx="7563">
                  <c:v>7.8348232935082294</c:v>
                </c:pt>
                <c:pt idx="7566">
                  <c:v>7.8502772643253236</c:v>
                </c:pt>
                <c:pt idx="7567">
                  <c:v>7.9576242628475153</c:v>
                </c:pt>
                <c:pt idx="7568">
                  <c:v>7.8941830120380514</c:v>
                </c:pt>
                <c:pt idx="7569">
                  <c:v>7.9809732278161327</c:v>
                </c:pt>
                <c:pt idx="7570">
                  <c:v>7.8578012401541812</c:v>
                </c:pt>
                <c:pt idx="7573">
                  <c:v>8.0784117450784123</c:v>
                </c:pt>
                <c:pt idx="7574">
                  <c:v>8.1210973659850207</c:v>
                </c:pt>
                <c:pt idx="7575">
                  <c:v>8.2471995926680268</c:v>
                </c:pt>
                <c:pt idx="7576">
                  <c:v>7.9436679373146966</c:v>
                </c:pt>
                <c:pt idx="7577">
                  <c:v>7.9598506069094306</c:v>
                </c:pt>
                <c:pt idx="7580">
                  <c:v>8.0327408793264734</c:v>
                </c:pt>
                <c:pt idx="7581">
                  <c:v>7.9799898253349149</c:v>
                </c:pt>
                <c:pt idx="7582">
                  <c:v>8.4172360778954562</c:v>
                </c:pt>
                <c:pt idx="7583">
                  <c:v>8.3738062755798079</c:v>
                </c:pt>
                <c:pt idx="7584">
                  <c:v>8.4118201284796577</c:v>
                </c:pt>
                <c:pt idx="7588">
                  <c:v>8.3789582972832672</c:v>
                </c:pt>
                <c:pt idx="7589">
                  <c:v>8.2963376891334253</c:v>
                </c:pt>
                <c:pt idx="7590">
                  <c:v>8.5694503803743913</c:v>
                </c:pt>
                <c:pt idx="7591">
                  <c:v>8.5038135230096845</c:v>
                </c:pt>
                <c:pt idx="7594">
                  <c:v>8.3964386129334585</c:v>
                </c:pt>
                <c:pt idx="7595">
                  <c:v>8.4410278372591012</c:v>
                </c:pt>
                <c:pt idx="7596">
                  <c:v>8.3764555886102858</c:v>
                </c:pt>
                <c:pt idx="7597">
                  <c:v>8.7007434944237918</c:v>
                </c:pt>
                <c:pt idx="7598">
                  <c:v>8.4423175089331313</c:v>
                </c:pt>
                <c:pt idx="7601">
                  <c:v>8.6768447837150138</c:v>
                </c:pt>
                <c:pt idx="7602">
                  <c:v>8.6204614862572111</c:v>
                </c:pt>
                <c:pt idx="7603">
                  <c:v>8.6380482828969729</c:v>
                </c:pt>
                <c:pt idx="7604">
                  <c:v>8.6921568627450991</c:v>
                </c:pt>
                <c:pt idx="7605">
                  <c:v>8.8808209727492233</c:v>
                </c:pt>
                <c:pt idx="7608">
                  <c:v>8.7797296133643332</c:v>
                </c:pt>
                <c:pt idx="7609">
                  <c:v>8.7216056875325148</c:v>
                </c:pt>
                <c:pt idx="7610">
                  <c:v>8.7179132838141307</c:v>
                </c:pt>
                <c:pt idx="7611">
                  <c:v>9.1027907782978001</c:v>
                </c:pt>
                <c:pt idx="7612">
                  <c:v>8.6362465659340657</c:v>
                </c:pt>
                <c:pt idx="7615">
                  <c:v>8.6270085470085487</c:v>
                </c:pt>
                <c:pt idx="7616">
                  <c:v>8.7061343385880736</c:v>
                </c:pt>
                <c:pt idx="7617">
                  <c:v>8.8361742424242422</c:v>
                </c:pt>
                <c:pt idx="7618">
                  <c:v>8.8024691358024683</c:v>
                </c:pt>
                <c:pt idx="7619">
                  <c:v>8.6580888660147544</c:v>
                </c:pt>
                <c:pt idx="7622">
                  <c:v>8.4964344015808919</c:v>
                </c:pt>
                <c:pt idx="7623">
                  <c:v>8.4774967852550365</c:v>
                </c:pt>
                <c:pt idx="7625">
                  <c:v>8.4747630028183458</c:v>
                </c:pt>
                <c:pt idx="7626">
                  <c:v>8.4639201637666321</c:v>
                </c:pt>
                <c:pt idx="7629">
                  <c:v>8.3883281024684031</c:v>
                </c:pt>
                <c:pt idx="7630">
                  <c:v>8.4427559122342704</c:v>
                </c:pt>
                <c:pt idx="7631">
                  <c:v>8.3978696207925019</c:v>
                </c:pt>
                <c:pt idx="7632">
                  <c:v>8.4533367644535939</c:v>
                </c:pt>
                <c:pt idx="7633">
                  <c:v>8.3763634802026985</c:v>
                </c:pt>
                <c:pt idx="7636">
                  <c:v>8.0303754266211609</c:v>
                </c:pt>
                <c:pt idx="7637">
                  <c:v>8.1849320919108219</c:v>
                </c:pt>
                <c:pt idx="7638">
                  <c:v>8.2232365859960375</c:v>
                </c:pt>
                <c:pt idx="7639">
                  <c:v>8.0924231964100795</c:v>
                </c:pt>
                <c:pt idx="7640">
                  <c:v>8.1524421593830336</c:v>
                </c:pt>
                <c:pt idx="7643">
                  <c:v>8.1204335950836466</c:v>
                </c:pt>
                <c:pt idx="7644">
                  <c:v>7.9525884161968223</c:v>
                </c:pt>
                <c:pt idx="7645">
                  <c:v>8.2260051325919594</c:v>
                </c:pt>
                <c:pt idx="7646">
                  <c:v>8.2077500853533643</c:v>
                </c:pt>
                <c:pt idx="7647">
                  <c:v>8.1546666666666674</c:v>
                </c:pt>
                <c:pt idx="7650">
                  <c:v>8.0259328996918846</c:v>
                </c:pt>
                <c:pt idx="7651">
                  <c:v>8.1937627811860967</c:v>
                </c:pt>
                <c:pt idx="7652">
                  <c:v>8.1634746922024632</c:v>
                </c:pt>
                <c:pt idx="7653">
                  <c:v>8.1309288112249298</c:v>
                </c:pt>
                <c:pt idx="7654">
                  <c:v>8.4161201242664809</c:v>
                </c:pt>
                <c:pt idx="7657">
                  <c:v>8.419388373906262</c:v>
                </c:pt>
                <c:pt idx="7658">
                  <c:v>8.6704878469229438</c:v>
                </c:pt>
                <c:pt idx="7659">
                  <c:v>8.797911812926051</c:v>
                </c:pt>
                <c:pt idx="7660">
                  <c:v>8.8831191236090739</c:v>
                </c:pt>
                <c:pt idx="7661">
                  <c:v>8.8107541899441344</c:v>
                </c:pt>
                <c:pt idx="7664">
                  <c:v>8.7320880470051723</c:v>
                </c:pt>
                <c:pt idx="7665">
                  <c:v>9.0287567946694729</c:v>
                </c:pt>
                <c:pt idx="7666">
                  <c:v>9.0965462414981015</c:v>
                </c:pt>
                <c:pt idx="7667">
                  <c:v>9.0573438874230447</c:v>
                </c:pt>
                <c:pt idx="7668">
                  <c:v>9.010710209814766</c:v>
                </c:pt>
                <c:pt idx="7671">
                  <c:v>9.0774080560420334</c:v>
                </c:pt>
                <c:pt idx="7672">
                  <c:v>8.9237523908885432</c:v>
                </c:pt>
                <c:pt idx="7673">
                  <c:v>8.8655303030303045</c:v>
                </c:pt>
                <c:pt idx="7674">
                  <c:v>8.864409707228603</c:v>
                </c:pt>
                <c:pt idx="7675">
                  <c:v>8.7986710390058693</c:v>
                </c:pt>
                <c:pt idx="7678">
                  <c:v>8.7353219289951003</c:v>
                </c:pt>
                <c:pt idx="7679">
                  <c:v>8.6778821520068323</c:v>
                </c:pt>
                <c:pt idx="7680">
                  <c:v>8.6566037735849068</c:v>
                </c:pt>
                <c:pt idx="7681">
                  <c:v>8.6329113924050631</c:v>
                </c:pt>
                <c:pt idx="7682">
                  <c:v>8.7218264526650078</c:v>
                </c:pt>
                <c:pt idx="7686">
                  <c:v>8.7299775125410832</c:v>
                </c:pt>
                <c:pt idx="7687">
                  <c:v>8.8326713866344342</c:v>
                </c:pt>
                <c:pt idx="7688">
                  <c:v>8.5880178786315984</c:v>
                </c:pt>
                <c:pt idx="7689">
                  <c:v>8.4552733534222977</c:v>
                </c:pt>
                <c:pt idx="7692">
                  <c:v>8.5463659147869677</c:v>
                </c:pt>
                <c:pt idx="7693">
                  <c:v>8.662001036806636</c:v>
                </c:pt>
                <c:pt idx="7694">
                  <c:v>8.7715148899438926</c:v>
                </c:pt>
                <c:pt idx="7695">
                  <c:v>8.6277108433734941</c:v>
                </c:pt>
                <c:pt idx="7696">
                  <c:v>8.4892634100436304</c:v>
                </c:pt>
                <c:pt idx="7699">
                  <c:v>8.6192271442035828</c:v>
                </c:pt>
                <c:pt idx="7700">
                  <c:v>8.7458322646832531</c:v>
                </c:pt>
                <c:pt idx="7701">
                  <c:v>9.089826004971286</c:v>
                </c:pt>
                <c:pt idx="7702">
                  <c:v>8.895148270881128</c:v>
                </c:pt>
                <c:pt idx="7703">
                  <c:v>8.7577174929840975</c:v>
                </c:pt>
                <c:pt idx="7706">
                  <c:v>8.805232311220589</c:v>
                </c:pt>
                <c:pt idx="7707">
                  <c:v>9.0338795958223663</c:v>
                </c:pt>
                <c:pt idx="7708">
                  <c:v>9.0065604498594194</c:v>
                </c:pt>
                <c:pt idx="7709">
                  <c:v>8.8840010250277608</c:v>
                </c:pt>
                <c:pt idx="7710">
                  <c:v>8.8667069799585345</c:v>
                </c:pt>
                <c:pt idx="7713">
                  <c:v>9.1963639496811993</c:v>
                </c:pt>
                <c:pt idx="7714">
                  <c:v>9.2760980680932157</c:v>
                </c:pt>
                <c:pt idx="7715">
                  <c:v>9.62642881884309</c:v>
                </c:pt>
                <c:pt idx="7716">
                  <c:v>10.05033907146583</c:v>
                </c:pt>
                <c:pt idx="7717">
                  <c:v>9.6319311663479912</c:v>
                </c:pt>
                <c:pt idx="7720">
                  <c:v>9.7445548004878919</c:v>
                </c:pt>
                <c:pt idx="7721">
                  <c:v>10.139046786182771</c:v>
                </c:pt>
                <c:pt idx="7722">
                  <c:v>10.23</c:v>
                </c:pt>
                <c:pt idx="7723">
                  <c:v>9.3093736501079913</c:v>
                </c:pt>
                <c:pt idx="7724">
                  <c:v>9.3985657508208043</c:v>
                </c:pt>
                <c:pt idx="7727">
                  <c:v>9.5989983593817438</c:v>
                </c:pt>
                <c:pt idx="7728">
                  <c:v>9.6234573228618281</c:v>
                </c:pt>
                <c:pt idx="7729">
                  <c:v>9.7597571552471809</c:v>
                </c:pt>
                <c:pt idx="7730">
                  <c:v>9.7216862233811394</c:v>
                </c:pt>
                <c:pt idx="7731">
                  <c:v>9.513513513513514</c:v>
                </c:pt>
                <c:pt idx="7734">
                  <c:v>9.4936488602749272</c:v>
                </c:pt>
                <c:pt idx="7735">
                  <c:v>9.7445548004878919</c:v>
                </c:pt>
                <c:pt idx="7736">
                  <c:v>10.239880586530861</c:v>
                </c:pt>
                <c:pt idx="7737">
                  <c:v>10.215662228451301</c:v>
                </c:pt>
                <c:pt idx="7738">
                  <c:v>9.8287351256059932</c:v>
                </c:pt>
                <c:pt idx="7741">
                  <c:v>9.5879096740180998</c:v>
                </c:pt>
                <c:pt idx="7742">
                  <c:v>9.8053992261695413</c:v>
                </c:pt>
                <c:pt idx="7743">
                  <c:v>9.9726983566001071</c:v>
                </c:pt>
                <c:pt idx="7744">
                  <c:v>10.056701483366981</c:v>
                </c:pt>
                <c:pt idx="7745">
                  <c:v>9.7368835946395738</c:v>
                </c:pt>
                <c:pt idx="7748">
                  <c:v>10.586895338610381</c:v>
                </c:pt>
                <c:pt idx="7749">
                  <c:v>10.53316415820791</c:v>
                </c:pt>
                <c:pt idx="7750">
                  <c:v>10.50874902063202</c:v>
                </c:pt>
                <c:pt idx="7751">
                  <c:v>10.566701680672271</c:v>
                </c:pt>
                <c:pt idx="7752">
                  <c:v>11.24043715846995</c:v>
                </c:pt>
                <c:pt idx="7755">
                  <c:v>11.98721704394141</c:v>
                </c:pt>
                <c:pt idx="7756">
                  <c:v>12.41541603765207</c:v>
                </c:pt>
                <c:pt idx="7757">
                  <c:v>12.376947592067991</c:v>
                </c:pt>
                <c:pt idx="7758">
                  <c:v>14.14674922600619</c:v>
                </c:pt>
                <c:pt idx="7759">
                  <c:v>12.92349726775956</c:v>
                </c:pt>
                <c:pt idx="7762">
                  <c:v>13.876345497505911</c:v>
                </c:pt>
                <c:pt idx="7763">
                  <c:v>13.883635408458099</c:v>
                </c:pt>
                <c:pt idx="7764">
                  <c:v>14.0476816548339</c:v>
                </c:pt>
                <c:pt idx="7769">
                  <c:v>12.84414327202323</c:v>
                </c:pt>
                <c:pt idx="7770">
                  <c:v>12.88382768361582</c:v>
                </c:pt>
                <c:pt idx="7771">
                  <c:v>13.5989010989011</c:v>
                </c:pt>
                <c:pt idx="7772">
                  <c:v>13.475893562834811</c:v>
                </c:pt>
                <c:pt idx="7773">
                  <c:v>13.83933444845497</c:v>
                </c:pt>
                <c:pt idx="7776">
                  <c:v>13.24038122132016</c:v>
                </c:pt>
                <c:pt idx="7777">
                  <c:v>13.15102112367429</c:v>
                </c:pt>
                <c:pt idx="7778">
                  <c:v>14.085696670776819</c:v>
                </c:pt>
                <c:pt idx="7779">
                  <c:v>13.338384283323061</c:v>
                </c:pt>
                <c:pt idx="7780">
                  <c:v>13.52484390115205</c:v>
                </c:pt>
                <c:pt idx="7783">
                  <c:v>13.55045951859956</c:v>
                </c:pt>
                <c:pt idx="7784">
                  <c:v>13.575270234642771</c:v>
                </c:pt>
                <c:pt idx="7785">
                  <c:v>13.61475409836066</c:v>
                </c:pt>
                <c:pt idx="7786">
                  <c:v>12.925072552985659</c:v>
                </c:pt>
                <c:pt idx="7787">
                  <c:v>12.05662383695171</c:v>
                </c:pt>
                <c:pt idx="7790">
                  <c:v>11.42580019398642</c:v>
                </c:pt>
                <c:pt idx="7791">
                  <c:v>11.389645776566759</c:v>
                </c:pt>
                <c:pt idx="7792">
                  <c:v>10.88329679964928</c:v>
                </c:pt>
                <c:pt idx="7793">
                  <c:v>11.01825168107589</c:v>
                </c:pt>
                <c:pt idx="7794">
                  <c:v>11.05396881023305</c:v>
                </c:pt>
                <c:pt idx="7800">
                  <c:v>9.2915531335149879</c:v>
                </c:pt>
                <c:pt idx="7801">
                  <c:v>9.6756591583726212</c:v>
                </c:pt>
                <c:pt idx="7806">
                  <c:v>9.7240501886461352</c:v>
                </c:pt>
                <c:pt idx="7807">
                  <c:v>8.1734226295382442</c:v>
                </c:pt>
                <c:pt idx="7808">
                  <c:v>8.3732351135666043</c:v>
                </c:pt>
                <c:pt idx="7811">
                  <c:v>8.1637396242900842</c:v>
                </c:pt>
                <c:pt idx="7812">
                  <c:v>8.6144230769230781</c:v>
                </c:pt>
                <c:pt idx="7813">
                  <c:v>8.6924487123526859</c:v>
                </c:pt>
                <c:pt idx="7814">
                  <c:v>8.7208495882097985</c:v>
                </c:pt>
                <c:pt idx="7815">
                  <c:v>8.72236191797451</c:v>
                </c:pt>
                <c:pt idx="7818">
                  <c:v>9.9918025638789576</c:v>
                </c:pt>
                <c:pt idx="7819">
                  <c:v>10.566701680672271</c:v>
                </c:pt>
                <c:pt idx="7820">
                  <c:v>10.7189393274212</c:v>
                </c:pt>
                <c:pt idx="7821">
                  <c:v>10.712355212355209</c:v>
                </c:pt>
                <c:pt idx="7822">
                  <c:v>10.25811261182249</c:v>
                </c:pt>
                <c:pt idx="7825">
                  <c:v>10.29422636859708</c:v>
                </c:pt>
                <c:pt idx="7826">
                  <c:v>10.301479654747229</c:v>
                </c:pt>
                <c:pt idx="7827">
                  <c:v>9.3897246415061151</c:v>
                </c:pt>
                <c:pt idx="7828">
                  <c:v>9.4112512124151309</c:v>
                </c:pt>
                <c:pt idx="7829">
                  <c:v>9.2267759562841523</c:v>
                </c:pt>
                <c:pt idx="7832">
                  <c:v>9.1088631984585735</c:v>
                </c:pt>
                <c:pt idx="7833">
                  <c:v>8.7772719313605343</c:v>
                </c:pt>
                <c:pt idx="7834">
                  <c:v>8.950914340712222</c:v>
                </c:pt>
                <c:pt idx="7835">
                  <c:v>8.3706476323119787</c:v>
                </c:pt>
                <c:pt idx="7836">
                  <c:v>8.0263272600470756</c:v>
                </c:pt>
                <c:pt idx="7839">
                  <c:v>7.6572302315421599</c:v>
                </c:pt>
                <c:pt idx="7840">
                  <c:v>7.5824214304473418</c:v>
                </c:pt>
                <c:pt idx="7841">
                  <c:v>7.7214323328067422</c:v>
                </c:pt>
                <c:pt idx="7842">
                  <c:v>7.8750110180696353</c:v>
                </c:pt>
                <c:pt idx="7843">
                  <c:v>7.9945355191256837</c:v>
                </c:pt>
                <c:pt idx="7846">
                  <c:v>8.3222212397205766</c:v>
                </c:pt>
                <c:pt idx="7847">
                  <c:v>8.1808604815864019</c:v>
                </c:pt>
                <c:pt idx="7848">
                  <c:v>7.8727111897390536</c:v>
                </c:pt>
                <c:pt idx="7849">
                  <c:v>7.8985623003194876</c:v>
                </c:pt>
                <c:pt idx="7850">
                  <c:v>7.8436056838365911</c:v>
                </c:pt>
                <c:pt idx="7853">
                  <c:v>7.7965218926553677</c:v>
                </c:pt>
                <c:pt idx="7854">
                  <c:v>8.1219231450327616</c:v>
                </c:pt>
                <c:pt idx="7855">
                  <c:v>8.0875506965261845</c:v>
                </c:pt>
                <c:pt idx="7856">
                  <c:v>8.1991368680641195</c:v>
                </c:pt>
                <c:pt idx="7857">
                  <c:v>8.2502428256070637</c:v>
                </c:pt>
                <c:pt idx="7860">
                  <c:v>8.5287538529282259</c:v>
                </c:pt>
                <c:pt idx="7861">
                  <c:v>8.2240999911979582</c:v>
                </c:pt>
                <c:pt idx="7862">
                  <c:v>8.6552784120850177</c:v>
                </c:pt>
                <c:pt idx="7863">
                  <c:v>8.6325332866152777</c:v>
                </c:pt>
                <c:pt idx="7864">
                  <c:v>9.5562681191250114</c:v>
                </c:pt>
                <c:pt idx="7867">
                  <c:v>12.78336420569816</c:v>
                </c:pt>
                <c:pt idx="7868">
                  <c:v>9.5717185982875819</c:v>
                </c:pt>
                <c:pt idx="7869">
                  <c:v>9.5920389208314898</c:v>
                </c:pt>
                <c:pt idx="7870">
                  <c:v>8.7738443793807122</c:v>
                </c:pt>
                <c:pt idx="7871">
                  <c:v>8.8121546961325965</c:v>
                </c:pt>
                <c:pt idx="7874">
                  <c:v>8.6736036997509771</c:v>
                </c:pt>
                <c:pt idx="7875">
                  <c:v>8.5590243902439038</c:v>
                </c:pt>
                <c:pt idx="7876">
                  <c:v>8.6584977439617798</c:v>
                </c:pt>
                <c:pt idx="7877">
                  <c:v>8.9061531651173098</c:v>
                </c:pt>
                <c:pt idx="7878">
                  <c:v>8.8959143968871608</c:v>
                </c:pt>
                <c:pt idx="7881">
                  <c:v>8.7135430434399499</c:v>
                </c:pt>
                <c:pt idx="7882">
                  <c:v>8.7666842754005998</c:v>
                </c:pt>
                <c:pt idx="7883">
                  <c:v>8.5895719570195528</c:v>
                </c:pt>
                <c:pt idx="7884">
                  <c:v>8.5646790199350136</c:v>
                </c:pt>
                <c:pt idx="7885">
                  <c:v>8.2972040346841265</c:v>
                </c:pt>
                <c:pt idx="7888">
                  <c:v>8.1900220750551878</c:v>
                </c:pt>
                <c:pt idx="7889">
                  <c:v>8.2750863519617397</c:v>
                </c:pt>
                <c:pt idx="7890">
                  <c:v>8.145724180800995</c:v>
                </c:pt>
                <c:pt idx="7891">
                  <c:v>8.1769477625245166</c:v>
                </c:pt>
                <c:pt idx="7892">
                  <c:v>8.2859813084112162</c:v>
                </c:pt>
                <c:pt idx="7895">
                  <c:v>8.2852438590245647</c:v>
                </c:pt>
                <c:pt idx="7896">
                  <c:v>8.4032142857142844</c:v>
                </c:pt>
                <c:pt idx="7897">
                  <c:v>8.3104153695632839</c:v>
                </c:pt>
                <c:pt idx="7898">
                  <c:v>8.0850343167840268</c:v>
                </c:pt>
                <c:pt idx="7899">
                  <c:v>7.9535297783317018</c:v>
                </c:pt>
                <c:pt idx="7902">
                  <c:v>8.2475546861106164</c:v>
                </c:pt>
                <c:pt idx="7903">
                  <c:v>8.1946439655936878</c:v>
                </c:pt>
                <c:pt idx="7904">
                  <c:v>8.2234240624168802</c:v>
                </c:pt>
                <c:pt idx="7905">
                  <c:v>8.234375</c:v>
                </c:pt>
                <c:pt idx="7906">
                  <c:v>8.2832788622913185</c:v>
                </c:pt>
                <c:pt idx="7909">
                  <c:v>8.2891363917616907</c:v>
                </c:pt>
                <c:pt idx="7910">
                  <c:v>8.0235294117647058</c:v>
                </c:pt>
                <c:pt idx="7911">
                  <c:v>7.694451818423147</c:v>
                </c:pt>
                <c:pt idx="7912">
                  <c:v>7.6990222222222222</c:v>
                </c:pt>
                <c:pt idx="7917">
                  <c:v>7.6721209426411754</c:v>
                </c:pt>
                <c:pt idx="7918">
                  <c:v>7.69676153091266</c:v>
                </c:pt>
                <c:pt idx="7919">
                  <c:v>7.7869279870538506</c:v>
                </c:pt>
                <c:pt idx="7920">
                  <c:v>7.902452169226625</c:v>
                </c:pt>
                <c:pt idx="7923">
                  <c:v>7.8904035874439469</c:v>
                </c:pt>
                <c:pt idx="7924">
                  <c:v>7.872972009270816</c:v>
                </c:pt>
                <c:pt idx="7926">
                  <c:v>7.9988405280057089</c:v>
                </c:pt>
                <c:pt idx="7927">
                  <c:v>7.9174361272971767</c:v>
                </c:pt>
                <c:pt idx="7930">
                  <c:v>7.7340834003035992</c:v>
                </c:pt>
                <c:pt idx="7931">
                  <c:v>7.7437639696021474</c:v>
                </c:pt>
                <c:pt idx="7932">
                  <c:v>8.0364220674879494</c:v>
                </c:pt>
                <c:pt idx="7933">
                  <c:v>7.9819530063432511</c:v>
                </c:pt>
                <c:pt idx="7934">
                  <c:v>8.0163846838824586</c:v>
                </c:pt>
                <c:pt idx="7937">
                  <c:v>8.2179635393508228</c:v>
                </c:pt>
                <c:pt idx="7938">
                  <c:v>8.2014965259219661</c:v>
                </c:pt>
                <c:pt idx="7939">
                  <c:v>8.2025395689886427</c:v>
                </c:pt>
                <c:pt idx="7940">
                  <c:v>7.974828171025619</c:v>
                </c:pt>
                <c:pt idx="7941">
                  <c:v>7.9664339419978516</c:v>
                </c:pt>
                <c:pt idx="7944">
                  <c:v>8.244828512581714</c:v>
                </c:pt>
                <c:pt idx="7945">
                  <c:v>8.3409192724666248</c:v>
                </c:pt>
                <c:pt idx="7946">
                  <c:v>8.3334526900008967</c:v>
                </c:pt>
                <c:pt idx="7947">
                  <c:v>7.8369692072897017</c:v>
                </c:pt>
                <c:pt idx="7948">
                  <c:v>7.9252704031465093</c:v>
                </c:pt>
                <c:pt idx="7951">
                  <c:v>7.9174852652259347</c:v>
                </c:pt>
                <c:pt idx="7952">
                  <c:v>8.0740707648320225</c:v>
                </c:pt>
                <c:pt idx="7953">
                  <c:v>8.2223915381857307</c:v>
                </c:pt>
                <c:pt idx="7954">
                  <c:v>8.2386384048859362</c:v>
                </c:pt>
                <c:pt idx="7955">
                  <c:v>7.920276208411801</c:v>
                </c:pt>
                <c:pt idx="7958">
                  <c:v>7.621814930710773</c:v>
                </c:pt>
                <c:pt idx="7959">
                  <c:v>7.4301849875489161</c:v>
                </c:pt>
                <c:pt idx="7960">
                  <c:v>7.4216043350803957</c:v>
                </c:pt>
                <c:pt idx="7961">
                  <c:v>7.2643351677614074</c:v>
                </c:pt>
                <c:pt idx="7962">
                  <c:v>7.3505721635766887</c:v>
                </c:pt>
                <c:pt idx="7965">
                  <c:v>7.3021856472878506</c:v>
                </c:pt>
                <c:pt idx="7966">
                  <c:v>7.2598056537102478</c:v>
                </c:pt>
                <c:pt idx="7967">
                  <c:v>7.3181135741411287</c:v>
                </c:pt>
                <c:pt idx="7968">
                  <c:v>7.3401541323412172</c:v>
                </c:pt>
                <c:pt idx="7969">
                  <c:v>7.1741677762982698</c:v>
                </c:pt>
                <c:pt idx="7972">
                  <c:v>7.4671532846715332</c:v>
                </c:pt>
                <c:pt idx="7973">
                  <c:v>7.4375614552605702</c:v>
                </c:pt>
                <c:pt idx="7974">
                  <c:v>7.3938609797448027</c:v>
                </c:pt>
                <c:pt idx="7975">
                  <c:v>7.1776775448837</c:v>
                </c:pt>
                <c:pt idx="7976">
                  <c:v>6.8404913396960056</c:v>
                </c:pt>
                <c:pt idx="7979">
                  <c:v>6.913375460768826</c:v>
                </c:pt>
                <c:pt idx="7980">
                  <c:v>6.9170179135932557</c:v>
                </c:pt>
                <c:pt idx="7981">
                  <c:v>7.0228832951945073</c:v>
                </c:pt>
                <c:pt idx="7982">
                  <c:v>6.9579595426561127</c:v>
                </c:pt>
                <c:pt idx="7983">
                  <c:v>7.2514938488576446</c:v>
                </c:pt>
                <c:pt idx="7986">
                  <c:v>7.0008811349017526</c:v>
                </c:pt>
                <c:pt idx="7987">
                  <c:v>6.940093797009113</c:v>
                </c:pt>
                <c:pt idx="7988">
                  <c:v>6.9148144868502621</c:v>
                </c:pt>
                <c:pt idx="7993">
                  <c:v>7.2669638876504692</c:v>
                </c:pt>
                <c:pt idx="7994">
                  <c:v>7.334315037929497</c:v>
                </c:pt>
                <c:pt idx="7995">
                  <c:v>7.5676470588235309</c:v>
                </c:pt>
                <c:pt idx="7996">
                  <c:v>7.6751439964554722</c:v>
                </c:pt>
                <c:pt idx="7997">
                  <c:v>7.6969696969696981</c:v>
                </c:pt>
                <c:pt idx="8000">
                  <c:v>7.6557813470583032</c:v>
                </c:pt>
                <c:pt idx="8001">
                  <c:v>7.6871602958210818</c:v>
                </c:pt>
                <c:pt idx="8002">
                  <c:v>7.418992420864913</c:v>
                </c:pt>
                <c:pt idx="8003">
                  <c:v>7.2359129814550647</c:v>
                </c:pt>
                <c:pt idx="8004">
                  <c:v>6.9864600035631561</c:v>
                </c:pt>
                <c:pt idx="8007">
                  <c:v>7.0845296477931354</c:v>
                </c:pt>
                <c:pt idx="8008">
                  <c:v>7.1416808377338237</c:v>
                </c:pt>
                <c:pt idx="8009">
                  <c:v>7.1322262118491917</c:v>
                </c:pt>
                <c:pt idx="8010">
                  <c:v>6.9335132703553759</c:v>
                </c:pt>
                <c:pt idx="8011">
                  <c:v>6.8273478182797636</c:v>
                </c:pt>
                <c:pt idx="8014">
                  <c:v>6.8390142998471086</c:v>
                </c:pt>
                <c:pt idx="8015">
                  <c:v>6.7869822485207116</c:v>
                </c:pt>
                <c:pt idx="8016">
                  <c:v>6.9722894807640587</c:v>
                </c:pt>
                <c:pt idx="8017">
                  <c:v>7.2914741324635317</c:v>
                </c:pt>
                <c:pt idx="8018">
                  <c:v>6.5092742661624348</c:v>
                </c:pt>
                <c:pt idx="8021">
                  <c:v>6.160078697907351</c:v>
                </c:pt>
                <c:pt idx="8022">
                  <c:v>6.5535889872173057</c:v>
                </c:pt>
                <c:pt idx="8023">
                  <c:v>6.6361364042135333</c:v>
                </c:pt>
                <c:pt idx="8024">
                  <c:v>6.4891450013401233</c:v>
                </c:pt>
                <c:pt idx="8025">
                  <c:v>6.3644400785854618</c:v>
                </c:pt>
                <c:pt idx="8028">
                  <c:v>6.7322672860460964</c:v>
                </c:pt>
                <c:pt idx="8029">
                  <c:v>6.806629834254144</c:v>
                </c:pt>
                <c:pt idx="8030">
                  <c:v>6.7663568108687882</c:v>
                </c:pt>
                <c:pt idx="8031">
                  <c:v>6.6976681614349776</c:v>
                </c:pt>
                <c:pt idx="8032">
                  <c:v>6.7732033224990982</c:v>
                </c:pt>
                <c:pt idx="8035">
                  <c:v>6.9410069350625943</c:v>
                </c:pt>
                <c:pt idx="8036">
                  <c:v>7.2350126399422194</c:v>
                </c:pt>
                <c:pt idx="8037">
                  <c:v>7.0939301152737757</c:v>
                </c:pt>
                <c:pt idx="8038">
                  <c:v>7.015068122349545</c:v>
                </c:pt>
                <c:pt idx="8039">
                  <c:v>6.6258472661545396</c:v>
                </c:pt>
                <c:pt idx="8042">
                  <c:v>6.8408600215905011</c:v>
                </c:pt>
                <c:pt idx="8043">
                  <c:v>6.8789625360230557</c:v>
                </c:pt>
                <c:pt idx="8044">
                  <c:v>6.8919967517820098</c:v>
                </c:pt>
                <c:pt idx="8045">
                  <c:v>7.2684248554913298</c:v>
                </c:pt>
                <c:pt idx="8046">
                  <c:v>7.1994382022471921</c:v>
                </c:pt>
                <c:pt idx="8049">
                  <c:v>7.2440736688548517</c:v>
                </c:pt>
                <c:pt idx="8050">
                  <c:v>7.4516777909847312</c:v>
                </c:pt>
                <c:pt idx="8051">
                  <c:v>7.6754401887819954</c:v>
                </c:pt>
                <c:pt idx="8052">
                  <c:v>7.6785132935431379</c:v>
                </c:pt>
                <c:pt idx="8053">
                  <c:v>7.7000997551464598</c:v>
                </c:pt>
                <c:pt idx="8056">
                  <c:v>8.1904287138584255</c:v>
                </c:pt>
                <c:pt idx="8057">
                  <c:v>8.2470108695652176</c:v>
                </c:pt>
                <c:pt idx="8058">
                  <c:v>8.1507770608015999</c:v>
                </c:pt>
                <c:pt idx="8059">
                  <c:v>8.1494116573930491</c:v>
                </c:pt>
                <c:pt idx="8060">
                  <c:v>8.0209985580389329</c:v>
                </c:pt>
                <c:pt idx="8063">
                  <c:v>8.5010425165442847</c:v>
                </c:pt>
                <c:pt idx="8064">
                  <c:v>8.3502630146925458</c:v>
                </c:pt>
                <c:pt idx="8065">
                  <c:v>8.3915679001176144</c:v>
                </c:pt>
                <c:pt idx="8066">
                  <c:v>8.1652661064425764</c:v>
                </c:pt>
                <c:pt idx="8067">
                  <c:v>7.2342701722574798</c:v>
                </c:pt>
                <c:pt idx="8070">
                  <c:v>7.9157942649066904</c:v>
                </c:pt>
                <c:pt idx="8071">
                  <c:v>7.9028446787239837</c:v>
                </c:pt>
                <c:pt idx="8072">
                  <c:v>7.8869058459297037</c:v>
                </c:pt>
                <c:pt idx="8073">
                  <c:v>8.0121594441396979</c:v>
                </c:pt>
                <c:pt idx="8074">
                  <c:v>7.5154092363968914</c:v>
                </c:pt>
                <c:pt idx="8077">
                  <c:v>7.4218936541463867</c:v>
                </c:pt>
                <c:pt idx="8078">
                  <c:v>7.3844742154523768</c:v>
                </c:pt>
                <c:pt idx="8079">
                  <c:v>7.3662242562929059</c:v>
                </c:pt>
                <c:pt idx="8080">
                  <c:v>7.1930417313487363</c:v>
                </c:pt>
                <c:pt idx="8081">
                  <c:v>6.9883413789962656</c:v>
                </c:pt>
                <c:pt idx="8084">
                  <c:v>7.3206586009278638</c:v>
                </c:pt>
                <c:pt idx="8085">
                  <c:v>7.108046604769708</c:v>
                </c:pt>
                <c:pt idx="8086">
                  <c:v>7.0181222110918844</c:v>
                </c:pt>
                <c:pt idx="8087">
                  <c:v>6.9869446962828654</c:v>
                </c:pt>
                <c:pt idx="8088">
                  <c:v>6.5772887802227658</c:v>
                </c:pt>
                <c:pt idx="8091">
                  <c:v>6.5844438400870278</c:v>
                </c:pt>
                <c:pt idx="8092">
                  <c:v>7.0944853275188517</c:v>
                </c:pt>
                <c:pt idx="8093">
                  <c:v>7.5468480725623586</c:v>
                </c:pt>
                <c:pt idx="8094">
                  <c:v>7.0268154413749659</c:v>
                </c:pt>
                <c:pt idx="8095">
                  <c:v>6.3646805455850686</c:v>
                </c:pt>
                <c:pt idx="8098">
                  <c:v>6.5007607625525834</c:v>
                </c:pt>
                <c:pt idx="8099">
                  <c:v>6.7709793351302787</c:v>
                </c:pt>
                <c:pt idx="8100">
                  <c:v>7.1737840510653603</c:v>
                </c:pt>
                <c:pt idx="8101">
                  <c:v>7.1399173256649897</c:v>
                </c:pt>
                <c:pt idx="8102">
                  <c:v>6.938507247681641</c:v>
                </c:pt>
                <c:pt idx="8105">
                  <c:v>7.6584287904753321</c:v>
                </c:pt>
                <c:pt idx="8106">
                  <c:v>8.0217214961694463</c:v>
                </c:pt>
                <c:pt idx="8107">
                  <c:v>8.3208175760850001</c:v>
                </c:pt>
                <c:pt idx="8108">
                  <c:v>8.3461538461538467</c:v>
                </c:pt>
                <c:pt idx="8109">
                  <c:v>7.7757428853577517</c:v>
                </c:pt>
                <c:pt idx="8112">
                  <c:v>8.4654059867359752</c:v>
                </c:pt>
                <c:pt idx="8113">
                  <c:v>8.5027455216491141</c:v>
                </c:pt>
                <c:pt idx="8114">
                  <c:v>8.6710550045085668</c:v>
                </c:pt>
                <c:pt idx="8115">
                  <c:v>8.7428003972194634</c:v>
                </c:pt>
                <c:pt idx="8116">
                  <c:v>8.8695849193402214</c:v>
                </c:pt>
                <c:pt idx="8119">
                  <c:v>8.863961597681369</c:v>
                </c:pt>
                <c:pt idx="8120">
                  <c:v>8.420517476168861</c:v>
                </c:pt>
                <c:pt idx="8121">
                  <c:v>8.2415046338360902</c:v>
                </c:pt>
                <c:pt idx="8122">
                  <c:v>8.310266436300811</c:v>
                </c:pt>
                <c:pt idx="8123">
                  <c:v>8.3442088091354023</c:v>
                </c:pt>
                <c:pt idx="8126">
                  <c:v>8.1388662869541637</c:v>
                </c:pt>
                <c:pt idx="8127">
                  <c:v>7.788480635551144</c:v>
                </c:pt>
                <c:pt idx="8128">
                  <c:v>7.8936612713626912</c:v>
                </c:pt>
                <c:pt idx="8129">
                  <c:v>7.7786493553331537</c:v>
                </c:pt>
                <c:pt idx="8130">
                  <c:v>8.0793995297522176</c:v>
                </c:pt>
                <c:pt idx="8133">
                  <c:v>7.7753452034883717</c:v>
                </c:pt>
                <c:pt idx="8134">
                  <c:v>7.76687840290381</c:v>
                </c:pt>
                <c:pt idx="8135">
                  <c:v>7.6197656462893999</c:v>
                </c:pt>
                <c:pt idx="8137">
                  <c:v>7.6384993625933353</c:v>
                </c:pt>
                <c:pt idx="8140">
                  <c:v>7.0841876077292936</c:v>
                </c:pt>
                <c:pt idx="8141">
                  <c:v>7.4538885376208111</c:v>
                </c:pt>
                <c:pt idx="8142">
                  <c:v>7.4779352044039351</c:v>
                </c:pt>
                <c:pt idx="8143">
                  <c:v>7.4384351901928971</c:v>
                </c:pt>
                <c:pt idx="8144">
                  <c:v>7.1003244997295836</c:v>
                </c:pt>
                <c:pt idx="8147">
                  <c:v>6.6814446952595947</c:v>
                </c:pt>
                <c:pt idx="8148">
                  <c:v>6.7110228401191678</c:v>
                </c:pt>
                <c:pt idx="8149">
                  <c:v>7.0201354401805887</c:v>
                </c:pt>
                <c:pt idx="8150">
                  <c:v>6.981054143844843</c:v>
                </c:pt>
                <c:pt idx="8151">
                  <c:v>6.9579380705208527</c:v>
                </c:pt>
                <c:pt idx="8154">
                  <c:v>7.1589808002870976</c:v>
                </c:pt>
                <c:pt idx="8155">
                  <c:v>7.0265185450636078</c:v>
                </c:pt>
                <c:pt idx="8156">
                  <c:v>6.9335132703553759</c:v>
                </c:pt>
                <c:pt idx="8157">
                  <c:v>6.7788971844922186</c:v>
                </c:pt>
                <c:pt idx="8158">
                  <c:v>6.975488870866001</c:v>
                </c:pt>
                <c:pt idx="8161">
                  <c:v>6.6814446952595947</c:v>
                </c:pt>
                <c:pt idx="8162">
                  <c:v>6.4937725631768943</c:v>
                </c:pt>
                <c:pt idx="8165">
                  <c:v>5.3505783197346011</c:v>
                </c:pt>
                <c:pt idx="8168">
                  <c:v>6.278130306551077</c:v>
                </c:pt>
                <c:pt idx="8169">
                  <c:v>6.3440448638063023</c:v>
                </c:pt>
                <c:pt idx="8171">
                  <c:v>6.2454212454212454</c:v>
                </c:pt>
                <c:pt idx="8172">
                  <c:v>6.3017852336951643</c:v>
                </c:pt>
                <c:pt idx="8175">
                  <c:v>6.3971770591388246</c:v>
                </c:pt>
                <c:pt idx="8176">
                  <c:v>6.6234335839598986</c:v>
                </c:pt>
                <c:pt idx="8177">
                  <c:v>6.4119658119658123</c:v>
                </c:pt>
                <c:pt idx="8178">
                  <c:v>6.2920792079207919</c:v>
                </c:pt>
                <c:pt idx="8179">
                  <c:v>6.3028581732936617</c:v>
                </c:pt>
                <c:pt idx="8182">
                  <c:v>6.2217328779435546</c:v>
                </c:pt>
                <c:pt idx="8183">
                  <c:v>6.5960413855150701</c:v>
                </c:pt>
                <c:pt idx="8184">
                  <c:v>6.15158858373721</c:v>
                </c:pt>
                <c:pt idx="8185">
                  <c:v>6.2893723699525479</c:v>
                </c:pt>
                <c:pt idx="8186">
                  <c:v>6.3546092906013678</c:v>
                </c:pt>
                <c:pt idx="8190">
                  <c:v>6.0744939271255074</c:v>
                </c:pt>
                <c:pt idx="8191">
                  <c:v>5.8125</c:v>
                </c:pt>
                <c:pt idx="8192">
                  <c:v>5.995401677035435</c:v>
                </c:pt>
                <c:pt idx="8193">
                  <c:v>5.9022202084277309</c:v>
                </c:pt>
                <c:pt idx="8196">
                  <c:v>6.2787301587301583</c:v>
                </c:pt>
                <c:pt idx="8197">
                  <c:v>6.0732394366197182</c:v>
                </c:pt>
                <c:pt idx="8198">
                  <c:v>5.9824561403508776</c:v>
                </c:pt>
                <c:pt idx="8199">
                  <c:v>5.9981865989663614</c:v>
                </c:pt>
                <c:pt idx="8200">
                  <c:v>5.893141512848354</c:v>
                </c:pt>
                <c:pt idx="8203">
                  <c:v>5.8548707753479121</c:v>
                </c:pt>
                <c:pt idx="8204">
                  <c:v>5.8335445329471396</c:v>
                </c:pt>
                <c:pt idx="8205">
                  <c:v>5.8467749251564918</c:v>
                </c:pt>
                <c:pt idx="8206">
                  <c:v>5.7644278833045526</c:v>
                </c:pt>
                <c:pt idx="8207">
                  <c:v>5.9999088339866899</c:v>
                </c:pt>
                <c:pt idx="8210">
                  <c:v>5.760661126837733</c:v>
                </c:pt>
                <c:pt idx="8211">
                  <c:v>5.7870837537840556</c:v>
                </c:pt>
                <c:pt idx="8212">
                  <c:v>5.9676562213670534</c:v>
                </c:pt>
                <c:pt idx="8213">
                  <c:v>6.1189840802429387</c:v>
                </c:pt>
                <c:pt idx="8214">
                  <c:v>6.0701900018446784</c:v>
                </c:pt>
                <c:pt idx="8217">
                  <c:v>6.0741116751269049</c:v>
                </c:pt>
                <c:pt idx="8218">
                  <c:v>6.4315828402366879</c:v>
                </c:pt>
                <c:pt idx="8219">
                  <c:v>6.346388888888888</c:v>
                </c:pt>
                <c:pt idx="8220">
                  <c:v>6.2574606116774802</c:v>
                </c:pt>
                <c:pt idx="8221">
                  <c:v>6.1879455605962406</c:v>
                </c:pt>
                <c:pt idx="8224">
                  <c:v>6.1151784063597709</c:v>
                </c:pt>
                <c:pt idx="8225">
                  <c:v>6.0713099630996306</c:v>
                </c:pt>
                <c:pt idx="8226">
                  <c:v>6.1458390804597709</c:v>
                </c:pt>
                <c:pt idx="8227">
                  <c:v>5.5361182050346596</c:v>
                </c:pt>
                <c:pt idx="8228">
                  <c:v>5.5606267650542041</c:v>
                </c:pt>
                <c:pt idx="8231">
                  <c:v>5.3654918180183424</c:v>
                </c:pt>
                <c:pt idx="8232">
                  <c:v>5.4599262390932806</c:v>
                </c:pt>
                <c:pt idx="8233">
                  <c:v>5.6092584269662922</c:v>
                </c:pt>
                <c:pt idx="8234">
                  <c:v>5.7610619469026547</c:v>
                </c:pt>
                <c:pt idx="8235">
                  <c:v>5.2942836979534231</c:v>
                </c:pt>
                <c:pt idx="8238">
                  <c:v>5.1792946927374306</c:v>
                </c:pt>
                <c:pt idx="8239">
                  <c:v>5.718261633011414</c:v>
                </c:pt>
                <c:pt idx="8240">
                  <c:v>5.8959068454481303</c:v>
                </c:pt>
                <c:pt idx="8241">
                  <c:v>5.5215302491103202</c:v>
                </c:pt>
                <c:pt idx="8242">
                  <c:v>5.9576729106628239</c:v>
                </c:pt>
                <c:pt idx="8245">
                  <c:v>5.7765528367840826</c:v>
                </c:pt>
                <c:pt idx="8246">
                  <c:v>5.8686031688217088</c:v>
                </c:pt>
                <c:pt idx="8247">
                  <c:v>5.3953722334004031</c:v>
                </c:pt>
                <c:pt idx="8248">
                  <c:v>5.3039533376539216</c:v>
                </c:pt>
                <c:pt idx="8249">
                  <c:v>5.6053049406930047</c:v>
                </c:pt>
                <c:pt idx="8252">
                  <c:v>5.3760549012334238</c:v>
                </c:pt>
                <c:pt idx="8254">
                  <c:v>5.6691604322527018</c:v>
                </c:pt>
                <c:pt idx="8255">
                  <c:v>5.3722793916765319</c:v>
                </c:pt>
                <c:pt idx="8256">
                  <c:v>5.2810421791017594</c:v>
                </c:pt>
                <c:pt idx="8259">
                  <c:v>5.0992387166938551</c:v>
                </c:pt>
                <c:pt idx="8260">
                  <c:v>5.322289156626506</c:v>
                </c:pt>
                <c:pt idx="8261">
                  <c:v>5.2696598390636433</c:v>
                </c:pt>
                <c:pt idx="8262">
                  <c:v>4.8464148175316337</c:v>
                </c:pt>
                <c:pt idx="8263">
                  <c:v>4.7426981919332407</c:v>
                </c:pt>
                <c:pt idx="8266">
                  <c:v>5.1824668705402646</c:v>
                </c:pt>
                <c:pt idx="8267">
                  <c:v>5.7329352319706022</c:v>
                </c:pt>
                <c:pt idx="8268">
                  <c:v>5.8344218563149663</c:v>
                </c:pt>
                <c:pt idx="8269">
                  <c:v>5.4600165639090834</c:v>
                </c:pt>
                <c:pt idx="8274">
                  <c:v>5.474413937790751</c:v>
                </c:pt>
                <c:pt idx="8275">
                  <c:v>5.2543336696322118</c:v>
                </c:pt>
                <c:pt idx="8276">
                  <c:v>4.9797024246877291</c:v>
                </c:pt>
                <c:pt idx="8277">
                  <c:v>5.3693370165745851</c:v>
                </c:pt>
                <c:pt idx="8280">
                  <c:v>5.5891344383057087</c:v>
                </c:pt>
                <c:pt idx="8281">
                  <c:v>6.0415244071237417</c:v>
                </c:pt>
                <c:pt idx="8282">
                  <c:v>5.9620870525444003</c:v>
                </c:pt>
                <c:pt idx="8283">
                  <c:v>5.8880430746379497</c:v>
                </c:pt>
                <c:pt idx="8284">
                  <c:v>5.7149074074074084</c:v>
                </c:pt>
                <c:pt idx="8287">
                  <c:v>5.2790269074824927</c:v>
                </c:pt>
                <c:pt idx="8288">
                  <c:v>5.6431001195182509</c:v>
                </c:pt>
                <c:pt idx="8289">
                  <c:v>5.4411547684928978</c:v>
                </c:pt>
                <c:pt idx="8290">
                  <c:v>5.1106105185730053</c:v>
                </c:pt>
                <c:pt idx="8294">
                  <c:v>5.5472491317857786</c:v>
                </c:pt>
                <c:pt idx="8295">
                  <c:v>6.0696301761505129</c:v>
                </c:pt>
                <c:pt idx="8296">
                  <c:v>5.995188303877117</c:v>
                </c:pt>
                <c:pt idx="8297">
                  <c:v>5.8187888342761749</c:v>
                </c:pt>
                <c:pt idx="8298">
                  <c:v>5.4721018168403566</c:v>
                </c:pt>
                <c:pt idx="8301">
                  <c:v>5.3556910569105698</c:v>
                </c:pt>
                <c:pt idx="8302">
                  <c:v>5.056271873273162</c:v>
                </c:pt>
                <c:pt idx="8303">
                  <c:v>4.8915862068965534</c:v>
                </c:pt>
                <c:pt idx="8304">
                  <c:v>5.0555967383246863</c:v>
                </c:pt>
                <c:pt idx="8305">
                  <c:v>5.242267086497499</c:v>
                </c:pt>
                <c:pt idx="8308">
                  <c:v>5.5721011816839008</c:v>
                </c:pt>
                <c:pt idx="8309">
                  <c:v>5.7611872146118728</c:v>
                </c:pt>
                <c:pt idx="8310">
                  <c:v>5.6947435663442239</c:v>
                </c:pt>
                <c:pt idx="8311">
                  <c:v>5.4249999999999998</c:v>
                </c:pt>
                <c:pt idx="8312">
                  <c:v>5.3163976522377112</c:v>
                </c:pt>
                <c:pt idx="8316">
                  <c:v>5.5616400911161739</c:v>
                </c:pt>
                <c:pt idx="8317">
                  <c:v>5.5225184241652263</c:v>
                </c:pt>
                <c:pt idx="8318">
                  <c:v>5.5409404502541761</c:v>
                </c:pt>
                <c:pt idx="8319">
                  <c:v>5.2056393678160928</c:v>
                </c:pt>
                <c:pt idx="8322">
                  <c:v>4.8775638718963661</c:v>
                </c:pt>
                <c:pt idx="8323">
                  <c:v>4.8217290137819946</c:v>
                </c:pt>
                <c:pt idx="8324">
                  <c:v>5.6051456137216364</c:v>
                </c:pt>
                <c:pt idx="8325">
                  <c:v>5.0922666666666672</c:v>
                </c:pt>
                <c:pt idx="8326">
                  <c:v>5.4174757281553401</c:v>
                </c:pt>
                <c:pt idx="8329">
                  <c:v>5.076473194505982</c:v>
                </c:pt>
                <c:pt idx="8330">
                  <c:v>5.0724278377899781</c:v>
                </c:pt>
                <c:pt idx="8331">
                  <c:v>5.1562197802197796</c:v>
                </c:pt>
                <c:pt idx="8332">
                  <c:v>5.3187345787804023</c:v>
                </c:pt>
                <c:pt idx="8333">
                  <c:v>5.0377742392073603</c:v>
                </c:pt>
                <c:pt idx="8336">
                  <c:v>4.9696969696969706</c:v>
                </c:pt>
                <c:pt idx="8337">
                  <c:v>4.3122568093385212</c:v>
                </c:pt>
                <c:pt idx="8338">
                  <c:v>4.7057514245014236</c:v>
                </c:pt>
                <c:pt idx="8339">
                  <c:v>4.5883977900552484</c:v>
                </c:pt>
                <c:pt idx="8340">
                  <c:v>4.532471008028546</c:v>
                </c:pt>
                <c:pt idx="8343">
                  <c:v>4.9874253099081436</c:v>
                </c:pt>
                <c:pt idx="8344">
                  <c:v>4.8507686870471813</c:v>
                </c:pt>
                <c:pt idx="8345">
                  <c:v>4.9578014184397166</c:v>
                </c:pt>
                <c:pt idx="8346">
                  <c:v>4.6583035714285712</c:v>
                </c:pt>
                <c:pt idx="8347">
                  <c:v>4.3183804512619286</c:v>
                </c:pt>
                <c:pt idx="8350">
                  <c:v>5.0467032967032974</c:v>
                </c:pt>
                <c:pt idx="8351">
                  <c:v>5.3595284872298627</c:v>
                </c:pt>
                <c:pt idx="8352">
                  <c:v>5.1454464285714279</c:v>
                </c:pt>
                <c:pt idx="8354">
                  <c:v>0</c:v>
                </c:pt>
                <c:pt idx="8357">
                  <c:v>5.1488741721854314</c:v>
                </c:pt>
                <c:pt idx="8358">
                  <c:v>5.31585473870682</c:v>
                </c:pt>
                <c:pt idx="8359">
                  <c:v>5.3781676413255362</c:v>
                </c:pt>
                <c:pt idx="8360">
                  <c:v>5.6522659143008278</c:v>
                </c:pt>
                <c:pt idx="8361">
                  <c:v>5.4131784320681096</c:v>
                </c:pt>
                <c:pt idx="8364">
                  <c:v>5.2674552034601474</c:v>
                </c:pt>
                <c:pt idx="8365">
                  <c:v>5.2161758241758251</c:v>
                </c:pt>
                <c:pt idx="8366">
                  <c:v>5.2443201677735054</c:v>
                </c:pt>
                <c:pt idx="8367">
                  <c:v>5.3477308568424746</c:v>
                </c:pt>
                <c:pt idx="8368">
                  <c:v>5.3411795589779496</c:v>
                </c:pt>
                <c:pt idx="8371">
                  <c:v>5.0935534591194971</c:v>
                </c:pt>
                <c:pt idx="8372">
                  <c:v>4.9467796906405663</c:v>
                </c:pt>
                <c:pt idx="8373">
                  <c:v>4.9774572465019871</c:v>
                </c:pt>
                <c:pt idx="8374">
                  <c:v>5.1581813467023947</c:v>
                </c:pt>
                <c:pt idx="8375">
                  <c:v>5.1996037215713304</c:v>
                </c:pt>
                <c:pt idx="8378">
                  <c:v>5.3643707482993204</c:v>
                </c:pt>
                <c:pt idx="8379">
                  <c:v>5.3258513271315184</c:v>
                </c:pt>
                <c:pt idx="8380">
                  <c:v>5.1477185501066094</c:v>
                </c:pt>
                <c:pt idx="8381">
                  <c:v>5.2559822873201059</c:v>
                </c:pt>
                <c:pt idx="8382">
                  <c:v>5.2669648885887916</c:v>
                </c:pt>
                <c:pt idx="8385">
                  <c:v>5.6707317073170733</c:v>
                </c:pt>
                <c:pt idx="8386">
                  <c:v>5.9997450063748401</c:v>
                </c:pt>
                <c:pt idx="8387">
                  <c:v>6.4149654125189812</c:v>
                </c:pt>
                <c:pt idx="8388">
                  <c:v>6.5073038925947824</c:v>
                </c:pt>
                <c:pt idx="8389">
                  <c:v>6.2041973428112041</c:v>
                </c:pt>
                <c:pt idx="8392">
                  <c:v>6.3196463487205659</c:v>
                </c:pt>
                <c:pt idx="8393">
                  <c:v>6.3378596282780268</c:v>
                </c:pt>
                <c:pt idx="8394">
                  <c:v>5.9387477699430802</c:v>
                </c:pt>
                <c:pt idx="8395">
                  <c:v>6.3110791853291639</c:v>
                </c:pt>
                <c:pt idx="8396">
                  <c:v>6.437230170151528</c:v>
                </c:pt>
                <c:pt idx="8399">
                  <c:v>6.6744284147473216</c:v>
                </c:pt>
                <c:pt idx="8400">
                  <c:v>7.0170502267764157</c:v>
                </c:pt>
                <c:pt idx="8401">
                  <c:v>6.9440207827034284</c:v>
                </c:pt>
                <c:pt idx="8402">
                  <c:v>6.7624472573839656</c:v>
                </c:pt>
                <c:pt idx="8403">
                  <c:v>6.9248874160931253</c:v>
                </c:pt>
                <c:pt idx="8406">
                  <c:v>7.3974001857010219</c:v>
                </c:pt>
                <c:pt idx="8407">
                  <c:v>7.3314711359404097</c:v>
                </c:pt>
                <c:pt idx="8408">
                  <c:v>7.2891678683518544</c:v>
                </c:pt>
                <c:pt idx="8409">
                  <c:v>7.2786718617652033</c:v>
                </c:pt>
                <c:pt idx="8410">
                  <c:v>7.0403692824171209</c:v>
                </c:pt>
                <c:pt idx="8413">
                  <c:v>6.5686767169179223</c:v>
                </c:pt>
                <c:pt idx="8414">
                  <c:v>6.3153416200884296</c:v>
                </c:pt>
                <c:pt idx="8415">
                  <c:v>6.1811820251243574</c:v>
                </c:pt>
                <c:pt idx="8416">
                  <c:v>6.697028697198002</c:v>
                </c:pt>
                <c:pt idx="8417">
                  <c:v>5.18324607329843</c:v>
                </c:pt>
                <c:pt idx="8421">
                  <c:v>6.7997454391175216</c:v>
                </c:pt>
                <c:pt idx="8422">
                  <c:v>6.4011721736175993</c:v>
                </c:pt>
                <c:pt idx="8423">
                  <c:v>6.1298843784285584</c:v>
                </c:pt>
                <c:pt idx="8424">
                  <c:v>5.5519655812384006</c:v>
                </c:pt>
                <c:pt idx="8427">
                  <c:v>6.25951498821152</c:v>
                </c:pt>
                <c:pt idx="8428">
                  <c:v>6.2797679112008078</c:v>
                </c:pt>
                <c:pt idx="8429">
                  <c:v>5.9184430027803518</c:v>
                </c:pt>
                <c:pt idx="8430">
                  <c:v>4.769432906671188</c:v>
                </c:pt>
                <c:pt idx="8431">
                  <c:v>4.495563255302967</c:v>
                </c:pt>
                <c:pt idx="8434">
                  <c:v>3.8477135827606679</c:v>
                </c:pt>
                <c:pt idx="8435">
                  <c:v>4.3278534923339009</c:v>
                </c:pt>
                <c:pt idx="8436">
                  <c:v>5.0747519671570309</c:v>
                </c:pt>
                <c:pt idx="8437">
                  <c:v>5.6516101331043362</c:v>
                </c:pt>
                <c:pt idx="8438">
                  <c:v>5.5690218325597387</c:v>
                </c:pt>
                <c:pt idx="8441">
                  <c:v>5.3473007712082259</c:v>
                </c:pt>
                <c:pt idx="8442">
                  <c:v>5.0704153136216039</c:v>
                </c:pt>
                <c:pt idx="8443">
                  <c:v>4.8348138025281866</c:v>
                </c:pt>
                <c:pt idx="8444">
                  <c:v>4.642614023144997</c:v>
                </c:pt>
                <c:pt idx="8445">
                  <c:v>4.0989769820971871</c:v>
                </c:pt>
                <c:pt idx="8448">
                  <c:v>5.5635622025832756</c:v>
                </c:pt>
                <c:pt idx="8449">
                  <c:v>5.3773632895294616</c:v>
                </c:pt>
                <c:pt idx="8450">
                  <c:v>5.8233644859813083</c:v>
                </c:pt>
                <c:pt idx="8451">
                  <c:v>4.3186570335741612</c:v>
                </c:pt>
                <c:pt idx="8452">
                  <c:v>6.5048749470114453</c:v>
                </c:pt>
                <c:pt idx="8455">
                  <c:v>6.6760742435799658</c:v>
                </c:pt>
                <c:pt idx="8456">
                  <c:v>6.1910579451938581</c:v>
                </c:pt>
                <c:pt idx="8457">
                  <c:v>5.8622978723404264</c:v>
                </c:pt>
                <c:pt idx="8458">
                  <c:v>6.5005129081894344</c:v>
                </c:pt>
                <c:pt idx="8459">
                  <c:v>6.2734009028191817</c:v>
                </c:pt>
                <c:pt idx="8462">
                  <c:v>6.6550700042426802</c:v>
                </c:pt>
                <c:pt idx="8463">
                  <c:v>7.4205757832345469</c:v>
                </c:pt>
                <c:pt idx="8464">
                  <c:v>8.4875970300371257</c:v>
                </c:pt>
                <c:pt idx="8465">
                  <c:v>8.6252432112342472</c:v>
                </c:pt>
                <c:pt idx="8466">
                  <c:v>8.3696862348178147</c:v>
                </c:pt>
                <c:pt idx="8469">
                  <c:v>9.0594804975040191</c:v>
                </c:pt>
                <c:pt idx="8470">
                  <c:v>8.8477856659905338</c:v>
                </c:pt>
                <c:pt idx="8471">
                  <c:v>9.1305534237230326</c:v>
                </c:pt>
                <c:pt idx="8472">
                  <c:v>8.9154135338345863</c:v>
                </c:pt>
                <c:pt idx="8473">
                  <c:v>8.8325354761497685</c:v>
                </c:pt>
                <c:pt idx="8476">
                  <c:v>8.8674047373841383</c:v>
                </c:pt>
                <c:pt idx="8477">
                  <c:v>8.392411553580585</c:v>
                </c:pt>
                <c:pt idx="8478">
                  <c:v>7.6514802491255018</c:v>
                </c:pt>
                <c:pt idx="8479">
                  <c:v>7.7375790805567277</c:v>
                </c:pt>
                <c:pt idx="8480">
                  <c:v>7.6703454085930911</c:v>
                </c:pt>
                <c:pt idx="8483">
                  <c:v>7.5471682235125819</c:v>
                </c:pt>
                <c:pt idx="8484">
                  <c:v>7.912771002710028</c:v>
                </c:pt>
                <c:pt idx="8485">
                  <c:v>7.9699983001869796</c:v>
                </c:pt>
                <c:pt idx="8486">
                  <c:v>8.1266219998303804</c:v>
                </c:pt>
                <c:pt idx="8487">
                  <c:v>8.138975878121034</c:v>
                </c:pt>
                <c:pt idx="8490">
                  <c:v>7.5521555367709219</c:v>
                </c:pt>
                <c:pt idx="8491">
                  <c:v>7.3182124221511531</c:v>
                </c:pt>
                <c:pt idx="8492">
                  <c:v>6.8096562184024263</c:v>
                </c:pt>
                <c:pt idx="8493">
                  <c:v>6.3116125760649089</c:v>
                </c:pt>
                <c:pt idx="8494">
                  <c:v>6.3813537890921346</c:v>
                </c:pt>
                <c:pt idx="8497">
                  <c:v>6.3896311234350058</c:v>
                </c:pt>
                <c:pt idx="8498">
                  <c:v>7.0987779182469453</c:v>
                </c:pt>
                <c:pt idx="8499">
                  <c:v>7.0838519764507986</c:v>
                </c:pt>
                <c:pt idx="8504">
                  <c:v>8.2261268781302181</c:v>
                </c:pt>
                <c:pt idx="8505">
                  <c:v>8.234375</c:v>
                </c:pt>
                <c:pt idx="8506">
                  <c:v>7.7718382231062488</c:v>
                </c:pt>
                <c:pt idx="8507">
                  <c:v>6.9036293309192658</c:v>
                </c:pt>
                <c:pt idx="8508">
                  <c:v>6.9551772349699812</c:v>
                </c:pt>
                <c:pt idx="8511">
                  <c:v>6.7199043535620051</c:v>
                </c:pt>
                <c:pt idx="8512">
                  <c:v>6.6432227175169221</c:v>
                </c:pt>
                <c:pt idx="8513">
                  <c:v>6.8994136592617066</c:v>
                </c:pt>
                <c:pt idx="8514">
                  <c:v>6.8959966983078829</c:v>
                </c:pt>
                <c:pt idx="8515">
                  <c:v>7.1422445782139032</c:v>
                </c:pt>
                <c:pt idx="8518">
                  <c:v>7.5422627857260318</c:v>
                </c:pt>
                <c:pt idx="8519">
                  <c:v>7.3873970345963764</c:v>
                </c:pt>
                <c:pt idx="8520">
                  <c:v>7.6374600049224712</c:v>
                </c:pt>
                <c:pt idx="8521">
                  <c:v>7.5183733463988238</c:v>
                </c:pt>
                <c:pt idx="8522">
                  <c:v>7.5938494167550381</c:v>
                </c:pt>
                <c:pt idx="8525">
                  <c:v>7.5074344861578917</c:v>
                </c:pt>
                <c:pt idx="8526">
                  <c:v>7.6898439414984878</c:v>
                </c:pt>
                <c:pt idx="8527">
                  <c:v>7.7359855334538867</c:v>
                </c:pt>
                <c:pt idx="8528">
                  <c:v>7.495120150906259</c:v>
                </c:pt>
                <c:pt idx="8532">
                  <c:v>6.6698584172190856</c:v>
                </c:pt>
                <c:pt idx="8533">
                  <c:v>6.6759115751692626</c:v>
                </c:pt>
                <c:pt idx="8534">
                  <c:v>6.5528865727546606</c:v>
                </c:pt>
                <c:pt idx="8539">
                  <c:v>7.2104749512036426</c:v>
                </c:pt>
                <c:pt idx="8540">
                  <c:v>7.6975796593594659</c:v>
                </c:pt>
                <c:pt idx="8541">
                  <c:v>7.6281407035175883</c:v>
                </c:pt>
                <c:pt idx="8542">
                  <c:v>7.8055555555555554</c:v>
                </c:pt>
                <c:pt idx="8543">
                  <c:v>7.7107755102040816</c:v>
                </c:pt>
                <c:pt idx="8546">
                  <c:v>7.5977143796760673</c:v>
                </c:pt>
                <c:pt idx="8547">
                  <c:v>8.1036921305813667</c:v>
                </c:pt>
                <c:pt idx="8548">
                  <c:v>7.9041591320072344</c:v>
                </c:pt>
                <c:pt idx="8549">
                  <c:v>7.9315407456285074</c:v>
                </c:pt>
                <c:pt idx="8550">
                  <c:v>8.044708405510189</c:v>
                </c:pt>
                <c:pt idx="8554">
                  <c:v>7.4484833498186616</c:v>
                </c:pt>
                <c:pt idx="8555">
                  <c:v>7.2421287496901101</c:v>
                </c:pt>
                <c:pt idx="8556">
                  <c:v>6.9837966770850466</c:v>
                </c:pt>
                <c:pt idx="8557">
                  <c:v>6.8716071722322756</c:v>
                </c:pt>
                <c:pt idx="8560">
                  <c:v>7.3801020408163263</c:v>
                </c:pt>
                <c:pt idx="8561">
                  <c:v>7.6663921600922356</c:v>
                </c:pt>
                <c:pt idx="8562">
                  <c:v>7.7973419184414734</c:v>
                </c:pt>
                <c:pt idx="8563">
                  <c:v>7.7839715490860959</c:v>
                </c:pt>
                <c:pt idx="8564">
                  <c:v>7.5303230059327628</c:v>
                </c:pt>
                <c:pt idx="8567">
                  <c:v>8.1271102284011913</c:v>
                </c:pt>
                <c:pt idx="8568">
                  <c:v>9.1733643307871162</c:v>
                </c:pt>
                <c:pt idx="8569">
                  <c:v>8.5413164683365235</c:v>
                </c:pt>
                <c:pt idx="8570">
                  <c:v>8.499416472157387</c:v>
                </c:pt>
                <c:pt idx="8571">
                  <c:v>9.9314862722189794</c:v>
                </c:pt>
                <c:pt idx="8574">
                  <c:v>9.6415800415800401</c:v>
                </c:pt>
                <c:pt idx="8575">
                  <c:v>9.4377891606080642</c:v>
                </c:pt>
                <c:pt idx="8576">
                  <c:v>10.57277150160798</c:v>
                </c:pt>
                <c:pt idx="8577">
                  <c:v>18.24730386103565</c:v>
                </c:pt>
                <c:pt idx="8578">
                  <c:v>17.235877106045589</c:v>
                </c:pt>
                <c:pt idx="8582">
                  <c:v>31.788849542946561</c:v>
                </c:pt>
                <c:pt idx="8583">
                  <c:v>67.464842454394685</c:v>
                </c:pt>
                <c:pt idx="8584">
                  <c:v>24.15557762330355</c:v>
                </c:pt>
                <c:pt idx="8585">
                  <c:v>13.93327292198699</c:v>
                </c:pt>
                <c:pt idx="8588">
                  <c:v>8.8812330009066187</c:v>
                </c:pt>
                <c:pt idx="8589">
                  <c:v>8.256114633945483</c:v>
                </c:pt>
                <c:pt idx="8590">
                  <c:v>7.8610242054997528</c:v>
                </c:pt>
                <c:pt idx="8591">
                  <c:v>7.5870756646216764</c:v>
                </c:pt>
                <c:pt idx="8592">
                  <c:v>7.483375959079285</c:v>
                </c:pt>
                <c:pt idx="8595">
                  <c:v>7.6387621339085721</c:v>
                </c:pt>
                <c:pt idx="8596">
                  <c:v>8.1365979381443303</c:v>
                </c:pt>
                <c:pt idx="8597">
                  <c:v>8.094787516600265</c:v>
                </c:pt>
                <c:pt idx="8598">
                  <c:v>7.9058500914076788</c:v>
                </c:pt>
                <c:pt idx="8599">
                  <c:v>7.7694756240576313</c:v>
                </c:pt>
                <c:pt idx="8602">
                  <c:v>7.6729310635428956</c:v>
                </c:pt>
                <c:pt idx="8603">
                  <c:v>7.5115184126450316</c:v>
                </c:pt>
                <c:pt idx="8604">
                  <c:v>7.5127817019845287</c:v>
                </c:pt>
                <c:pt idx="8605">
                  <c:v>7.6923719608989876</c:v>
                </c:pt>
                <c:pt idx="8606">
                  <c:v>7.5726975613843974</c:v>
                </c:pt>
                <c:pt idx="8609">
                  <c:v>7.3807046979865776</c:v>
                </c:pt>
                <c:pt idx="8610">
                  <c:v>7.1482475264128791</c:v>
                </c:pt>
                <c:pt idx="8611">
                  <c:v>7.4460401444528426</c:v>
                </c:pt>
                <c:pt idx="8612">
                  <c:v>7.0135157824042986</c:v>
                </c:pt>
                <c:pt idx="8613">
                  <c:v>7.2553191489361701</c:v>
                </c:pt>
                <c:pt idx="8616">
                  <c:v>7.2912124769411353</c:v>
                </c:pt>
                <c:pt idx="8617">
                  <c:v>7.3462930236472284</c:v>
                </c:pt>
                <c:pt idx="8618">
                  <c:v>7.3823255813953477</c:v>
                </c:pt>
                <c:pt idx="8619">
                  <c:v>7.2811387900355884</c:v>
                </c:pt>
                <c:pt idx="8620">
                  <c:v>7.2934985571210333</c:v>
                </c:pt>
                <c:pt idx="8623">
                  <c:v>7.4658859470468446</c:v>
                </c:pt>
                <c:pt idx="8624">
                  <c:v>7.4060982880504218</c:v>
                </c:pt>
                <c:pt idx="8625">
                  <c:v>7.3289552238805973</c:v>
                </c:pt>
                <c:pt idx="8626">
                  <c:v>7.3158522050059576</c:v>
                </c:pt>
                <c:pt idx="8631">
                  <c:v>7.0440230274297324</c:v>
                </c:pt>
                <c:pt idx="8632">
                  <c:v>6.9726523056210032</c:v>
                </c:pt>
                <c:pt idx="8633">
                  <c:v>7.0939947780678851</c:v>
                </c:pt>
                <c:pt idx="8634">
                  <c:v>7.1137281292059207</c:v>
                </c:pt>
                <c:pt idx="8637">
                  <c:v>7.1614583333333339</c:v>
                </c:pt>
                <c:pt idx="8638">
                  <c:v>7.366930060524548</c:v>
                </c:pt>
                <c:pt idx="8639">
                  <c:v>7.5530758943497149</c:v>
                </c:pt>
                <c:pt idx="8640">
                  <c:v>7.4638262322472846</c:v>
                </c:pt>
                <c:pt idx="8641">
                  <c:v>7.4823126981478394</c:v>
                </c:pt>
                <c:pt idx="8644">
                  <c:v>7.7918570835064394</c:v>
                </c:pt>
                <c:pt idx="8645">
                  <c:v>7.8098083146626838</c:v>
                </c:pt>
                <c:pt idx="8646">
                  <c:v>7.7248271841425833</c:v>
                </c:pt>
                <c:pt idx="8647">
                  <c:v>7.8413581271791459</c:v>
                </c:pt>
                <c:pt idx="8648">
                  <c:v>7.8848831427150694</c:v>
                </c:pt>
                <c:pt idx="8651">
                  <c:v>7.7031857674803472</c:v>
                </c:pt>
                <c:pt idx="8652">
                  <c:v>8.2090502978160167</c:v>
                </c:pt>
                <c:pt idx="8653">
                  <c:v>8.4190555095277553</c:v>
                </c:pt>
                <c:pt idx="8654">
                  <c:v>8.181301014098441</c:v>
                </c:pt>
                <c:pt idx="8655">
                  <c:v>8.0720079457043532</c:v>
                </c:pt>
                <c:pt idx="8658">
                  <c:v>8.3806044503487236</c:v>
                </c:pt>
                <c:pt idx="8659">
                  <c:v>8.5101073122036439</c:v>
                </c:pt>
                <c:pt idx="8660">
                  <c:v>8.4930445647646842</c:v>
                </c:pt>
                <c:pt idx="8661">
                  <c:v>8.1998341625207303</c:v>
                </c:pt>
                <c:pt idx="8662">
                  <c:v>8.200514138817482</c:v>
                </c:pt>
                <c:pt idx="8665">
                  <c:v>8.2104527898759141</c:v>
                </c:pt>
                <c:pt idx="8666">
                  <c:v>8.1537387017255547</c:v>
                </c:pt>
                <c:pt idx="8667">
                  <c:v>8.1887275127908907</c:v>
                </c:pt>
                <c:pt idx="8668">
                  <c:v>8.3267113649532334</c:v>
                </c:pt>
                <c:pt idx="8669">
                  <c:v>8.2978635651241461</c:v>
                </c:pt>
                <c:pt idx="8672">
                  <c:v>8.3965247467676871</c:v>
                </c:pt>
                <c:pt idx="8673">
                  <c:v>8.2585501554573728</c:v>
                </c:pt>
                <c:pt idx="8674">
                  <c:v>8.0419259744513596</c:v>
                </c:pt>
                <c:pt idx="8675">
                  <c:v>7.9919691879046137</c:v>
                </c:pt>
                <c:pt idx="8676">
                  <c:v>7.9458483754512619</c:v>
                </c:pt>
                <c:pt idx="8679">
                  <c:v>7.7626924336717984</c:v>
                </c:pt>
                <c:pt idx="8680">
                  <c:v>7.9800228310502304</c:v>
                </c:pt>
                <c:pt idx="8681">
                  <c:v>8.1144001962548042</c:v>
                </c:pt>
                <c:pt idx="8682">
                  <c:v>7.9672897196261676</c:v>
                </c:pt>
                <c:pt idx="8683">
                  <c:v>8.172541591171143</c:v>
                </c:pt>
                <c:pt idx="8686">
                  <c:v>8.1330218834521766</c:v>
                </c:pt>
                <c:pt idx="8687">
                  <c:v>8.4238854805725971</c:v>
                </c:pt>
                <c:pt idx="8688">
                  <c:v>8.6467257508616449</c:v>
                </c:pt>
                <c:pt idx="8689">
                  <c:v>8.4221711659965521</c:v>
                </c:pt>
                <c:pt idx="8690">
                  <c:v>8.4708261120739454</c:v>
                </c:pt>
                <c:pt idx="8693">
                  <c:v>8.3553691827002154</c:v>
                </c:pt>
                <c:pt idx="8694">
                  <c:v>8.7055491709078971</c:v>
                </c:pt>
                <c:pt idx="8695">
                  <c:v>8.7521935219352187</c:v>
                </c:pt>
                <c:pt idx="8696">
                  <c:v>8.7672909479218006</c:v>
                </c:pt>
                <c:pt idx="8697">
                  <c:v>9.0839587628865992</c:v>
                </c:pt>
                <c:pt idx="8700">
                  <c:v>9.459709379128137</c:v>
                </c:pt>
                <c:pt idx="8701">
                  <c:v>9.3220185001651785</c:v>
                </c:pt>
                <c:pt idx="8702">
                  <c:v>9.1409600791817898</c:v>
                </c:pt>
                <c:pt idx="8703">
                  <c:v>9.2555918572505664</c:v>
                </c:pt>
                <c:pt idx="8704">
                  <c:v>9.25727012943352</c:v>
                </c:pt>
                <c:pt idx="8707">
                  <c:v>9.0333024976873251</c:v>
                </c:pt>
                <c:pt idx="8708">
                  <c:v>9.2030435513704401</c:v>
                </c:pt>
                <c:pt idx="8709">
                  <c:v>9.5871475190360638</c:v>
                </c:pt>
                <c:pt idx="8710">
                  <c:v>9.4277815013404833</c:v>
                </c:pt>
                <c:pt idx="8711">
                  <c:v>9.7020920502092043</c:v>
                </c:pt>
                <c:pt idx="8714">
                  <c:v>10.36456759026029</c:v>
                </c:pt>
                <c:pt idx="8715">
                  <c:v>10.75664535666218</c:v>
                </c:pt>
                <c:pt idx="8716">
                  <c:v>10.875042073375971</c:v>
                </c:pt>
                <c:pt idx="8717">
                  <c:v>10.788959946146081</c:v>
                </c:pt>
                <c:pt idx="8718">
                  <c:v>10.585046096591389</c:v>
                </c:pt>
                <c:pt idx="8721">
                  <c:v>10.54668801618068</c:v>
                </c:pt>
                <c:pt idx="8722">
                  <c:v>10.60043926338909</c:v>
                </c:pt>
                <c:pt idx="8723">
                  <c:v>10.549066013016651</c:v>
                </c:pt>
                <c:pt idx="8724">
                  <c:v>10.25477276566988</c:v>
                </c:pt>
                <c:pt idx="8725">
                  <c:v>10.66883116883117</c:v>
                </c:pt>
                <c:pt idx="8728">
                  <c:v>10.645460681741479</c:v>
                </c:pt>
                <c:pt idx="8729">
                  <c:v>10.882978723404261</c:v>
                </c:pt>
                <c:pt idx="8730">
                  <c:v>10.970199796816789</c:v>
                </c:pt>
                <c:pt idx="8731">
                  <c:v>10.62647133542213</c:v>
                </c:pt>
                <c:pt idx="8732">
                  <c:v>10.690560921877649</c:v>
                </c:pt>
                <c:pt idx="8735">
                  <c:v>10.868179500254969</c:v>
                </c:pt>
                <c:pt idx="8736">
                  <c:v>11.062590233545651</c:v>
                </c:pt>
                <c:pt idx="8737">
                  <c:v>11.41301393136256</c:v>
                </c:pt>
                <c:pt idx="8738">
                  <c:v>11.64178343949045</c:v>
                </c:pt>
                <c:pt idx="8739">
                  <c:v>11.91051245007224</c:v>
                </c:pt>
                <c:pt idx="8742">
                  <c:v>11.83244252142191</c:v>
                </c:pt>
                <c:pt idx="8743">
                  <c:v>11.98264182895851</c:v>
                </c:pt>
                <c:pt idx="8744">
                  <c:v>11.84128059625646</c:v>
                </c:pt>
                <c:pt idx="8745">
                  <c:v>11.57441253263708</c:v>
                </c:pt>
                <c:pt idx="8746">
                  <c:v>11.298797409805729</c:v>
                </c:pt>
                <c:pt idx="8749">
                  <c:v>11.533064109035839</c:v>
                </c:pt>
                <c:pt idx="8750">
                  <c:v>11.64880100967606</c:v>
                </c:pt>
                <c:pt idx="8751">
                  <c:v>12.07486721187084</c:v>
                </c:pt>
                <c:pt idx="8752">
                  <c:v>12.287510548523199</c:v>
                </c:pt>
                <c:pt idx="8753">
                  <c:v>12.15897349030236</c:v>
                </c:pt>
                <c:pt idx="8756">
                  <c:v>12.29351245642377</c:v>
                </c:pt>
                <c:pt idx="8757">
                  <c:v>11.985326736051871</c:v>
                </c:pt>
                <c:pt idx="8758">
                  <c:v>11.84391534391535</c:v>
                </c:pt>
                <c:pt idx="8759">
                  <c:v>11.909873072663769</c:v>
                </c:pt>
                <c:pt idx="8760">
                  <c:v>11.44878878028049</c:v>
                </c:pt>
                <c:pt idx="8763">
                  <c:v>11.38404689092763</c:v>
                </c:pt>
                <c:pt idx="8764">
                  <c:v>11.359904818560381</c:v>
                </c:pt>
                <c:pt idx="8765">
                  <c:v>11.22801330717393</c:v>
                </c:pt>
                <c:pt idx="8766">
                  <c:v>11.16646716826266</c:v>
                </c:pt>
                <c:pt idx="8767">
                  <c:v>11.51178133836004</c:v>
                </c:pt>
                <c:pt idx="8770">
                  <c:v>11.43650793650794</c:v>
                </c:pt>
                <c:pt idx="8771">
                  <c:v>11.473168654173771</c:v>
                </c:pt>
                <c:pt idx="8772">
                  <c:v>11.70952624403545</c:v>
                </c:pt>
                <c:pt idx="8773">
                  <c:v>11.79459505396448</c:v>
                </c:pt>
                <c:pt idx="8774">
                  <c:v>12.61244792109515</c:v>
                </c:pt>
                <c:pt idx="8777">
                  <c:v>12.280738920430471</c:v>
                </c:pt>
                <c:pt idx="8778">
                  <c:v>12.47701537941524</c:v>
                </c:pt>
                <c:pt idx="8779">
                  <c:v>12.84124566302784</c:v>
                </c:pt>
                <c:pt idx="8780">
                  <c:v>13.38553098092183</c:v>
                </c:pt>
                <c:pt idx="8781">
                  <c:v>13.700892857142859</c:v>
                </c:pt>
                <c:pt idx="8785">
                  <c:v>13.542242833052279</c:v>
                </c:pt>
                <c:pt idx="8786">
                  <c:v>13.435867083791321</c:v>
                </c:pt>
                <c:pt idx="8787">
                  <c:v>14.31635411387059</c:v>
                </c:pt>
                <c:pt idx="8788">
                  <c:v>14.773498859893589</c:v>
                </c:pt>
                <c:pt idx="8791">
                  <c:v>15.081578947368421</c:v>
                </c:pt>
                <c:pt idx="8792">
                  <c:v>15.557728119180631</c:v>
                </c:pt>
                <c:pt idx="8793">
                  <c:v>16.323240866035189</c:v>
                </c:pt>
                <c:pt idx="8794">
                  <c:v>16.0020402958429</c:v>
                </c:pt>
                <c:pt idx="8795">
                  <c:v>15.4</c:v>
                </c:pt>
                <c:pt idx="8798">
                  <c:v>15.28690974297669</c:v>
                </c:pt>
                <c:pt idx="8799">
                  <c:v>14.409269040722441</c:v>
                </c:pt>
                <c:pt idx="8800">
                  <c:v>14.30403273936397</c:v>
                </c:pt>
                <c:pt idx="8801">
                  <c:v>14.379342723004701</c:v>
                </c:pt>
                <c:pt idx="8802">
                  <c:v>14.84000341326052</c:v>
                </c:pt>
                <c:pt idx="8805">
                  <c:v>16.120106001025821</c:v>
                </c:pt>
                <c:pt idx="8806">
                  <c:v>17.344922075697891</c:v>
                </c:pt>
                <c:pt idx="8807">
                  <c:v>16.76617470396431</c:v>
                </c:pt>
                <c:pt idx="8808">
                  <c:v>16.433025304430441</c:v>
                </c:pt>
                <c:pt idx="8809">
                  <c:v>16.49146551724138</c:v>
                </c:pt>
                <c:pt idx="8812">
                  <c:v>16.997249914059811</c:v>
                </c:pt>
                <c:pt idx="8813">
                  <c:v>18.722375452508189</c:v>
                </c:pt>
                <c:pt idx="8814">
                  <c:v>17.726563853751522</c:v>
                </c:pt>
                <c:pt idx="8815">
                  <c:v>16.8405985123681</c:v>
                </c:pt>
                <c:pt idx="8816">
                  <c:v>16.093525801711468</c:v>
                </c:pt>
                <c:pt idx="8819">
                  <c:v>16.086573354069468</c:v>
                </c:pt>
                <c:pt idx="8820">
                  <c:v>15.75889225443531</c:v>
                </c:pt>
                <c:pt idx="8821">
                  <c:v>16.39820100328663</c:v>
                </c:pt>
                <c:pt idx="8822">
                  <c:v>17.3997586622996</c:v>
                </c:pt>
                <c:pt idx="8823">
                  <c:v>15.98896741941045</c:v>
                </c:pt>
                <c:pt idx="8826">
                  <c:v>14.72259565667011</c:v>
                </c:pt>
                <c:pt idx="8827">
                  <c:v>14.073015873015869</c:v>
                </c:pt>
                <c:pt idx="8828">
                  <c:v>14.287791447991051</c:v>
                </c:pt>
                <c:pt idx="8829">
                  <c:v>14.47572398384464</c:v>
                </c:pt>
                <c:pt idx="8830">
                  <c:v>14.953568357695611</c:v>
                </c:pt>
                <c:pt idx="8833">
                  <c:v>16.810480048263379</c:v>
                </c:pt>
                <c:pt idx="8834">
                  <c:v>16.40721294542951</c:v>
                </c:pt>
                <c:pt idx="8835">
                  <c:v>17.347938366187481</c:v>
                </c:pt>
                <c:pt idx="8836">
                  <c:v>16.707323384801171</c:v>
                </c:pt>
                <c:pt idx="8837">
                  <c:v>16.076341777586951</c:v>
                </c:pt>
                <c:pt idx="8840">
                  <c:v>15.374157885645189</c:v>
                </c:pt>
                <c:pt idx="8841">
                  <c:v>15.664310954063611</c:v>
                </c:pt>
                <c:pt idx="8842">
                  <c:v>16.463897046121961</c:v>
                </c:pt>
                <c:pt idx="8843">
                  <c:v>16.889359495202701</c:v>
                </c:pt>
                <c:pt idx="8844">
                  <c:v>16.311398558902681</c:v>
                </c:pt>
                <c:pt idx="8847">
                  <c:v>16.285775973745579</c:v>
                </c:pt>
                <c:pt idx="8848">
                  <c:v>14.9631165241427</c:v>
                </c:pt>
                <c:pt idx="8849">
                  <c:v>13.45353867451116</c:v>
                </c:pt>
                <c:pt idx="8850">
                  <c:v>14.31247818499128</c:v>
                </c:pt>
                <c:pt idx="8851">
                  <c:v>14.804070580013979</c:v>
                </c:pt>
                <c:pt idx="8854">
                  <c:v>14.21329954561342</c:v>
                </c:pt>
                <c:pt idx="8855">
                  <c:v>15.328201970443351</c:v>
                </c:pt>
                <c:pt idx="8856">
                  <c:v>14.52474372569813</c:v>
                </c:pt>
                <c:pt idx="8857">
                  <c:v>14.87836051123843</c:v>
                </c:pt>
                <c:pt idx="8858">
                  <c:v>14.824771537574311</c:v>
                </c:pt>
                <c:pt idx="8861">
                  <c:v>14.603919134598341</c:v>
                </c:pt>
                <c:pt idx="8862">
                  <c:v>14.99200639488409</c:v>
                </c:pt>
                <c:pt idx="8863">
                  <c:v>15.00205247189006</c:v>
                </c:pt>
                <c:pt idx="8864">
                  <c:v>14.97932816537468</c:v>
                </c:pt>
                <c:pt idx="8865">
                  <c:v>14.8891152245151</c:v>
                </c:pt>
                <c:pt idx="8868">
                  <c:v>14.818197942532811</c:v>
                </c:pt>
                <c:pt idx="8869">
                  <c:v>13.564375605033881</c:v>
                </c:pt>
                <c:pt idx="8870">
                  <c:v>12.990189146190559</c:v>
                </c:pt>
                <c:pt idx="8871">
                  <c:v>12.269865067466259</c:v>
                </c:pt>
                <c:pt idx="8872">
                  <c:v>11.446196085377739</c:v>
                </c:pt>
                <c:pt idx="8875">
                  <c:v>11.05749977850625</c:v>
                </c:pt>
                <c:pt idx="8876">
                  <c:v>10.906183368869939</c:v>
                </c:pt>
                <c:pt idx="8877">
                  <c:v>11.43809186653686</c:v>
                </c:pt>
                <c:pt idx="8878">
                  <c:v>11.06418530633896</c:v>
                </c:pt>
                <c:pt idx="8879">
                  <c:v>11.040982879446471</c:v>
                </c:pt>
                <c:pt idx="8882">
                  <c:v>12.2455222557191</c:v>
                </c:pt>
                <c:pt idx="8883">
                  <c:v>11.186753912812801</c:v>
                </c:pt>
                <c:pt idx="8884">
                  <c:v>11.47567039602202</c:v>
                </c:pt>
                <c:pt idx="8885">
                  <c:v>11.039784756527879</c:v>
                </c:pt>
                <c:pt idx="8886">
                  <c:v>11.166019417475731</c:v>
                </c:pt>
                <c:pt idx="8889">
                  <c:v>11.82746385168101</c:v>
                </c:pt>
                <c:pt idx="8890">
                  <c:v>11.95537848605578</c:v>
                </c:pt>
                <c:pt idx="8891">
                  <c:v>11.91885673834174</c:v>
                </c:pt>
                <c:pt idx="8892">
                  <c:v>10.733510167992931</c:v>
                </c:pt>
                <c:pt idx="8896">
                  <c:v>10.40001768033946</c:v>
                </c:pt>
                <c:pt idx="8897">
                  <c:v>9.9913511605330498</c:v>
                </c:pt>
                <c:pt idx="8898">
                  <c:v>10.257453773334509</c:v>
                </c:pt>
                <c:pt idx="8899">
                  <c:v>11.49302982177519</c:v>
                </c:pt>
                <c:pt idx="8900">
                  <c:v>11.501147801518631</c:v>
                </c:pt>
                <c:pt idx="8903">
                  <c:v>11.231527961250549</c:v>
                </c:pt>
                <c:pt idx="8904">
                  <c:v>11.276974909123149</c:v>
                </c:pt>
                <c:pt idx="8905">
                  <c:v>11.387755102040821</c:v>
                </c:pt>
                <c:pt idx="8906">
                  <c:v>11.87397260273973</c:v>
                </c:pt>
                <c:pt idx="8907">
                  <c:v>11.55983359886706</c:v>
                </c:pt>
                <c:pt idx="8910">
                  <c:v>12.53366319137657</c:v>
                </c:pt>
                <c:pt idx="8911">
                  <c:v>12.513761467889911</c:v>
                </c:pt>
                <c:pt idx="8912">
                  <c:v>13.85593667546174</c:v>
                </c:pt>
                <c:pt idx="8913">
                  <c:v>14.219488790020071</c:v>
                </c:pt>
                <c:pt idx="8914">
                  <c:v>13.01799598147986</c:v>
                </c:pt>
                <c:pt idx="8917">
                  <c:v>13.06822765938788</c:v>
                </c:pt>
                <c:pt idx="8918">
                  <c:v>13.64959971848333</c:v>
                </c:pt>
                <c:pt idx="8919">
                  <c:v>14.698016747465839</c:v>
                </c:pt>
                <c:pt idx="8920">
                  <c:v>13.38375374845652</c:v>
                </c:pt>
                <c:pt idx="8921">
                  <c:v>12.35028198801551</c:v>
                </c:pt>
                <c:pt idx="8924">
                  <c:v>12.669851380042459</c:v>
                </c:pt>
                <c:pt idx="8925">
                  <c:v>12.831380901668441</c:v>
                </c:pt>
                <c:pt idx="8926">
                  <c:v>13.39567260796311</c:v>
                </c:pt>
                <c:pt idx="8927">
                  <c:v>13.53611111111111</c:v>
                </c:pt>
                <c:pt idx="8928">
                  <c:v>17.420452504938051</c:v>
                </c:pt>
                <c:pt idx="8931">
                  <c:v>16.994980279670131</c:v>
                </c:pt>
                <c:pt idx="8932">
                  <c:v>16.50488454706927</c:v>
                </c:pt>
                <c:pt idx="8933">
                  <c:v>20.177514792899409</c:v>
                </c:pt>
                <c:pt idx="8934">
                  <c:v>17.645224171539962</c:v>
                </c:pt>
                <c:pt idx="8935">
                  <c:v>15.88398464759246</c:v>
                </c:pt>
                <c:pt idx="8938">
                  <c:v>13.22652223289945</c:v>
                </c:pt>
                <c:pt idx="8939">
                  <c:v>12.85326086956522</c:v>
                </c:pt>
                <c:pt idx="8940">
                  <c:v>12.315959772627901</c:v>
                </c:pt>
                <c:pt idx="8941">
                  <c:v>12.01355013550136</c:v>
                </c:pt>
                <c:pt idx="8942">
                  <c:v>12.066567399491991</c:v>
                </c:pt>
                <c:pt idx="8945">
                  <c:v>12.204400848356309</c:v>
                </c:pt>
                <c:pt idx="8946">
                  <c:v>12.954693697664171</c:v>
                </c:pt>
                <c:pt idx="8947">
                  <c:v>13.163823425958491</c:v>
                </c:pt>
                <c:pt idx="8948">
                  <c:v>13.70598065083553</c:v>
                </c:pt>
                <c:pt idx="8949">
                  <c:v>13.84542892372732</c:v>
                </c:pt>
                <c:pt idx="8952">
                  <c:v>13.864967366378551</c:v>
                </c:pt>
                <c:pt idx="8953">
                  <c:v>13.46922941280198</c:v>
                </c:pt>
                <c:pt idx="8954">
                  <c:v>13.797514104372359</c:v>
                </c:pt>
                <c:pt idx="8955">
                  <c:v>14.601630386096931</c:v>
                </c:pt>
                <c:pt idx="8956">
                  <c:v>14.07658701854494</c:v>
                </c:pt>
                <c:pt idx="8959">
                  <c:v>13.580319671399231</c:v>
                </c:pt>
                <c:pt idx="8960">
                  <c:v>13.319835154990139</c:v>
                </c:pt>
                <c:pt idx="8961">
                  <c:v>14.277417612101569</c:v>
                </c:pt>
                <c:pt idx="8962">
                  <c:v>14.254514265077651</c:v>
                </c:pt>
                <c:pt idx="8963">
                  <c:v>14.78945923689267</c:v>
                </c:pt>
                <c:pt idx="8966">
                  <c:v>15.43028912345113</c:v>
                </c:pt>
                <c:pt idx="8967">
                  <c:v>14.432702901211901</c:v>
                </c:pt>
                <c:pt idx="8968">
                  <c:v>14.113981624670251</c:v>
                </c:pt>
                <c:pt idx="8969">
                  <c:v>14.30575604474919</c:v>
                </c:pt>
                <c:pt idx="8970">
                  <c:v>14.862511373976339</c:v>
                </c:pt>
                <c:pt idx="8973">
                  <c:v>14.280930656934309</c:v>
                </c:pt>
                <c:pt idx="8974">
                  <c:v>13.837321444818491</c:v>
                </c:pt>
                <c:pt idx="8975">
                  <c:v>14.51591777333091</c:v>
                </c:pt>
                <c:pt idx="8976">
                  <c:v>14.811329291466841</c:v>
                </c:pt>
                <c:pt idx="8977">
                  <c:v>15.08602834302326</c:v>
                </c:pt>
                <c:pt idx="8980">
                  <c:v>14.7360934951984</c:v>
                </c:pt>
                <c:pt idx="8981">
                  <c:v>15.466255442670541</c:v>
                </c:pt>
                <c:pt idx="8982">
                  <c:v>16.328265817023208</c:v>
                </c:pt>
                <c:pt idx="8983">
                  <c:v>16.12124248496994</c:v>
                </c:pt>
                <c:pt idx="8984">
                  <c:v>17.077894928194869</c:v>
                </c:pt>
                <c:pt idx="8987">
                  <c:v>17.165055626481848</c:v>
                </c:pt>
                <c:pt idx="8988">
                  <c:v>16.365539016689219</c:v>
                </c:pt>
                <c:pt idx="8989">
                  <c:v>16.305230990472769</c:v>
                </c:pt>
                <c:pt idx="8990">
                  <c:v>16.772002522295288</c:v>
                </c:pt>
                <c:pt idx="8991">
                  <c:v>16.75380021715527</c:v>
                </c:pt>
                <c:pt idx="8994">
                  <c:v>17.72394366197183</c:v>
                </c:pt>
                <c:pt idx="8995">
                  <c:v>18.497128270580731</c:v>
                </c:pt>
                <c:pt idx="8996">
                  <c:v>19.636455186304129</c:v>
                </c:pt>
                <c:pt idx="8997">
                  <c:v>18.899322096005861</c:v>
                </c:pt>
                <c:pt idx="8998">
                  <c:v>20.031120522972099</c:v>
                </c:pt>
                <c:pt idx="9001">
                  <c:v>19.865596330275231</c:v>
                </c:pt>
                <c:pt idx="9002">
                  <c:v>20.69045207623607</c:v>
                </c:pt>
                <c:pt idx="9003">
                  <c:v>21.04082763716978</c:v>
                </c:pt>
                <c:pt idx="9004">
                  <c:v>21.75528589814304</c:v>
                </c:pt>
                <c:pt idx="9009">
                  <c:v>23.484587614551511</c:v>
                </c:pt>
                <c:pt idx="9010">
                  <c:v>22.41846722068329</c:v>
                </c:pt>
                <c:pt idx="9011">
                  <c:v>21.549370809222012</c:v>
                </c:pt>
                <c:pt idx="9012">
                  <c:v>20.774614033465841</c:v>
                </c:pt>
                <c:pt idx="9015">
                  <c:v>20.37241764377443</c:v>
                </c:pt>
                <c:pt idx="9016">
                  <c:v>22.011335956529891</c:v>
                </c:pt>
                <c:pt idx="9017">
                  <c:v>22.26504771803836</c:v>
                </c:pt>
                <c:pt idx="9018">
                  <c:v>22.66828803051979</c:v>
                </c:pt>
                <c:pt idx="9019">
                  <c:v>22.129411764705878</c:v>
                </c:pt>
                <c:pt idx="9022">
                  <c:v>23.653553781831999</c:v>
                </c:pt>
                <c:pt idx="9023">
                  <c:v>25.326259946949602</c:v>
                </c:pt>
                <c:pt idx="9024">
                  <c:v>26.875890228848171</c:v>
                </c:pt>
                <c:pt idx="9025">
                  <c:v>27.169000757002269</c:v>
                </c:pt>
                <c:pt idx="9026">
                  <c:v>26.938032166508989</c:v>
                </c:pt>
                <c:pt idx="9029">
                  <c:v>26.02954825267544</c:v>
                </c:pt>
                <c:pt idx="9030">
                  <c:v>21.90619670267197</c:v>
                </c:pt>
                <c:pt idx="9031">
                  <c:v>24.331754003600881</c:v>
                </c:pt>
                <c:pt idx="9032">
                  <c:v>23.75336279784781</c:v>
                </c:pt>
                <c:pt idx="9033">
                  <c:v>25.447761194029852</c:v>
                </c:pt>
                <c:pt idx="9036">
                  <c:v>26.40443293033967</c:v>
                </c:pt>
                <c:pt idx="9037">
                  <c:v>26.72099421307276</c:v>
                </c:pt>
                <c:pt idx="9038">
                  <c:v>27.64164211726694</c:v>
                </c:pt>
                <c:pt idx="9039">
                  <c:v>26.59961995249407</c:v>
                </c:pt>
                <c:pt idx="9040">
                  <c:v>25.695093126595442</c:v>
                </c:pt>
                <c:pt idx="9043">
                  <c:v>26.10526315789474</c:v>
                </c:pt>
                <c:pt idx="9044">
                  <c:v>28.215205223880599</c:v>
                </c:pt>
                <c:pt idx="9045">
                  <c:v>30.208708708708709</c:v>
                </c:pt>
                <c:pt idx="9046">
                  <c:v>29.295970832943809</c:v>
                </c:pt>
                <c:pt idx="9047">
                  <c:v>26.39712740160418</c:v>
                </c:pt>
                <c:pt idx="9050">
                  <c:v>26.294128576737279</c:v>
                </c:pt>
                <c:pt idx="9051">
                  <c:v>26.928591430971721</c:v>
                </c:pt>
                <c:pt idx="9052">
                  <c:v>26.962938760268859</c:v>
                </c:pt>
                <c:pt idx="9053">
                  <c:v>28.384773662551439</c:v>
                </c:pt>
                <c:pt idx="9054">
                  <c:v>26.504566635601119</c:v>
                </c:pt>
                <c:pt idx="9057">
                  <c:v>28.867052023121389</c:v>
                </c:pt>
                <c:pt idx="9058">
                  <c:v>29.67998499343463</c:v>
                </c:pt>
                <c:pt idx="9059">
                  <c:v>29.943477046279909</c:v>
                </c:pt>
                <c:pt idx="9060">
                  <c:v>25.90114493158336</c:v>
                </c:pt>
                <c:pt idx="9061">
                  <c:v>28.303838154660621</c:v>
                </c:pt>
                <c:pt idx="9064">
                  <c:v>29.354375896700141</c:v>
                </c:pt>
                <c:pt idx="9065">
                  <c:v>25.056257175660161</c:v>
                </c:pt>
                <c:pt idx="9066">
                  <c:v>25.23746524781901</c:v>
                </c:pt>
                <c:pt idx="9067">
                  <c:v>25.837307692307689</c:v>
                </c:pt>
                <c:pt idx="9068">
                  <c:v>23.966908258630561</c:v>
                </c:pt>
                <c:pt idx="9071">
                  <c:v>23.896263192925741</c:v>
                </c:pt>
                <c:pt idx="9072">
                  <c:v>21.332701421800952</c:v>
                </c:pt>
                <c:pt idx="9073">
                  <c:v>21.910084592719318</c:v>
                </c:pt>
                <c:pt idx="9074">
                  <c:v>21.25359763651959</c:v>
                </c:pt>
                <c:pt idx="9075">
                  <c:v>18.793234511592551</c:v>
                </c:pt>
                <c:pt idx="9078">
                  <c:v>19.643303064699211</c:v>
                </c:pt>
                <c:pt idx="9079">
                  <c:v>21.504213616134841</c:v>
                </c:pt>
                <c:pt idx="9080">
                  <c:v>21.691451934962441</c:v>
                </c:pt>
                <c:pt idx="9081">
                  <c:v>21.470491961105228</c:v>
                </c:pt>
                <c:pt idx="9082">
                  <c:v>18.80815347721823</c:v>
                </c:pt>
                <c:pt idx="9085">
                  <c:v>18.754184600669539</c:v>
                </c:pt>
                <c:pt idx="9086">
                  <c:v>18.955490767735672</c:v>
                </c:pt>
                <c:pt idx="9087">
                  <c:v>18.931413972683501</c:v>
                </c:pt>
                <c:pt idx="9088">
                  <c:v>19.528781925343811</c:v>
                </c:pt>
                <c:pt idx="9089">
                  <c:v>21.473974220210572</c:v>
                </c:pt>
                <c:pt idx="9092">
                  <c:v>23.03050108932462</c:v>
                </c:pt>
                <c:pt idx="9093">
                  <c:v>23.12497510456085</c:v>
                </c:pt>
                <c:pt idx="9094">
                  <c:v>22.627197774908119</c:v>
                </c:pt>
                <c:pt idx="9095">
                  <c:v>23.517241379310349</c:v>
                </c:pt>
                <c:pt idx="9096">
                  <c:v>22.373993438711601</c:v>
                </c:pt>
                <c:pt idx="9099">
                  <c:v>25.749185667752439</c:v>
                </c:pt>
                <c:pt idx="9100">
                  <c:v>24.464128843338219</c:v>
                </c:pt>
                <c:pt idx="9101">
                  <c:v>25.343465045592701</c:v>
                </c:pt>
                <c:pt idx="9102">
                  <c:v>26.714285714285719</c:v>
                </c:pt>
                <c:pt idx="9103">
                  <c:v>27.607948969578018</c:v>
                </c:pt>
                <c:pt idx="9106">
                  <c:v>28.38335287221571</c:v>
                </c:pt>
                <c:pt idx="9107">
                  <c:v>31.863492690636122</c:v>
                </c:pt>
                <c:pt idx="9108">
                  <c:v>29.05486603624901</c:v>
                </c:pt>
                <c:pt idx="9109">
                  <c:v>29.477869986168741</c:v>
                </c:pt>
                <c:pt idx="9110">
                  <c:v>27.853794861737601</c:v>
                </c:pt>
                <c:pt idx="9113">
                  <c:v>27.32532004299814</c:v>
                </c:pt>
                <c:pt idx="9114">
                  <c:v>26.715669014084511</c:v>
                </c:pt>
                <c:pt idx="9115">
                  <c:v>26.125269766529328</c:v>
                </c:pt>
                <c:pt idx="9116">
                  <c:v>28.134760828995191</c:v>
                </c:pt>
                <c:pt idx="9117">
                  <c:v>27.658555653278611</c:v>
                </c:pt>
                <c:pt idx="9120">
                  <c:v>25.945288753799389</c:v>
                </c:pt>
                <c:pt idx="9121">
                  <c:v>26.223079929646271</c:v>
                </c:pt>
                <c:pt idx="9122">
                  <c:v>26.14377682403434</c:v>
                </c:pt>
                <c:pt idx="9123">
                  <c:v>28.136293286902681</c:v>
                </c:pt>
                <c:pt idx="9124">
                  <c:v>28.944385026737969</c:v>
                </c:pt>
                <c:pt idx="9127">
                  <c:v>28.831976459048551</c:v>
                </c:pt>
                <c:pt idx="9128">
                  <c:v>31.235613463626489</c:v>
                </c:pt>
                <c:pt idx="9129">
                  <c:v>31.905844155844161</c:v>
                </c:pt>
                <c:pt idx="9130">
                  <c:v>31.560424444881122</c:v>
                </c:pt>
                <c:pt idx="9131">
                  <c:v>31</c:v>
                </c:pt>
                <c:pt idx="9134">
                  <c:v>33.585141485851423</c:v>
                </c:pt>
                <c:pt idx="9135">
                  <c:v>33.491991538229072</c:v>
                </c:pt>
                <c:pt idx="9136">
                  <c:v>31.82071673042077</c:v>
                </c:pt>
                <c:pt idx="9137">
                  <c:v>32.389869608826487</c:v>
                </c:pt>
                <c:pt idx="9138">
                  <c:v>32.304187069051672</c:v>
                </c:pt>
                <c:pt idx="9141">
                  <c:v>31.552573603044259</c:v>
                </c:pt>
                <c:pt idx="9142">
                  <c:v>30.92585210285031</c:v>
                </c:pt>
                <c:pt idx="9143">
                  <c:v>30.4513</c:v>
                </c:pt>
                <c:pt idx="9144">
                  <c:v>31.973010795681731</c:v>
                </c:pt>
                <c:pt idx="9145">
                  <c:v>31.325728009606721</c:v>
                </c:pt>
                <c:pt idx="9148">
                  <c:v>31.556249999999999</c:v>
                </c:pt>
                <c:pt idx="9149">
                  <c:v>29.263900080580179</c:v>
                </c:pt>
                <c:pt idx="9150">
                  <c:v>28.011330298431961</c:v>
                </c:pt>
                <c:pt idx="9151">
                  <c:v>28.17534219202718</c:v>
                </c:pt>
                <c:pt idx="9152">
                  <c:v>28.198925266195651</c:v>
                </c:pt>
                <c:pt idx="9155">
                  <c:v>27.535204332840959</c:v>
                </c:pt>
                <c:pt idx="9156">
                  <c:v>28.452972972972969</c:v>
                </c:pt>
                <c:pt idx="9157">
                  <c:v>29.696696696696691</c:v>
                </c:pt>
                <c:pt idx="9158">
                  <c:v>29.34947958366693</c:v>
                </c:pt>
                <c:pt idx="9159">
                  <c:v>27.782901346192482</c:v>
                </c:pt>
                <c:pt idx="9162">
                  <c:v>27.170770770770769</c:v>
                </c:pt>
                <c:pt idx="9163">
                  <c:v>27.352393350690971</c:v>
                </c:pt>
                <c:pt idx="9164">
                  <c:v>27.504441752473252</c:v>
                </c:pt>
                <c:pt idx="9165">
                  <c:v>26.772157021448798</c:v>
                </c:pt>
                <c:pt idx="9166">
                  <c:v>23.598011072380562</c:v>
                </c:pt>
                <c:pt idx="9169">
                  <c:v>23.8622226829774</c:v>
                </c:pt>
                <c:pt idx="9170">
                  <c:v>24.15004147656574</c:v>
                </c:pt>
                <c:pt idx="9171">
                  <c:v>23.493883951908</c:v>
                </c:pt>
                <c:pt idx="9172">
                  <c:v>23.082320214300431</c:v>
                </c:pt>
                <c:pt idx="9173">
                  <c:v>22.388182191218711</c:v>
                </c:pt>
                <c:pt idx="9176">
                  <c:v>19.697255223269149</c:v>
                </c:pt>
                <c:pt idx="9177">
                  <c:v>18.616924476797092</c:v>
                </c:pt>
                <c:pt idx="9178">
                  <c:v>20.085123550176501</c:v>
                </c:pt>
                <c:pt idx="9179">
                  <c:v>23.897667342799188</c:v>
                </c:pt>
                <c:pt idx="9180">
                  <c:v>21.754108400530779</c:v>
                </c:pt>
                <c:pt idx="9183">
                  <c:v>21.978446942353312</c:v>
                </c:pt>
                <c:pt idx="9184">
                  <c:v>21.744317597449349</c:v>
                </c:pt>
                <c:pt idx="9185">
                  <c:v>23.187718936740161</c:v>
                </c:pt>
                <c:pt idx="9186">
                  <c:v>21.883663620494911</c:v>
                </c:pt>
                <c:pt idx="9187">
                  <c:v>21.40681280230524</c:v>
                </c:pt>
                <c:pt idx="9190">
                  <c:v>21.288427970017459</c:v>
                </c:pt>
                <c:pt idx="9191">
                  <c:v>21.35800711743773</c:v>
                </c:pt>
                <c:pt idx="9192">
                  <c:v>19.634178768664349</c:v>
                </c:pt>
                <c:pt idx="9193">
                  <c:v>17.726021812251549</c:v>
                </c:pt>
                <c:pt idx="9194">
                  <c:v>15.595580678314491</c:v>
                </c:pt>
                <c:pt idx="9197">
                  <c:v>16.65018779819308</c:v>
                </c:pt>
                <c:pt idx="9198">
                  <c:v>17.878207078389611</c:v>
                </c:pt>
                <c:pt idx="9199">
                  <c:v>17.96348398683029</c:v>
                </c:pt>
                <c:pt idx="9200">
                  <c:v>18.006376407293011</c:v>
                </c:pt>
                <c:pt idx="9201">
                  <c:v>17.20249221183801</c:v>
                </c:pt>
                <c:pt idx="9204">
                  <c:v>17.266693564656041</c:v>
                </c:pt>
                <c:pt idx="9205">
                  <c:v>15.666733688549311</c:v>
                </c:pt>
                <c:pt idx="9206">
                  <c:v>15.762817924909159</c:v>
                </c:pt>
                <c:pt idx="9207">
                  <c:v>16.258074438634271</c:v>
                </c:pt>
                <c:pt idx="9208">
                  <c:v>13.81685575364668</c:v>
                </c:pt>
                <c:pt idx="9211">
                  <c:v>15.765235664965481</c:v>
                </c:pt>
                <c:pt idx="9212">
                  <c:v>13.645458183273311</c:v>
                </c:pt>
                <c:pt idx="9213">
                  <c:v>11.75276421954378</c:v>
                </c:pt>
                <c:pt idx="9214">
                  <c:v>16.44364074743822</c:v>
                </c:pt>
                <c:pt idx="9215">
                  <c:v>15.87892898719441</c:v>
                </c:pt>
                <c:pt idx="9218">
                  <c:v>20.620602771586391</c:v>
                </c:pt>
                <c:pt idx="9219">
                  <c:v>19.337754709727029</c:v>
                </c:pt>
                <c:pt idx="9220">
                  <c:v>19.257395313100272</c:v>
                </c:pt>
                <c:pt idx="9221">
                  <c:v>20.48841942048648</c:v>
                </c:pt>
                <c:pt idx="9222">
                  <c:v>20.066563766158591</c:v>
                </c:pt>
                <c:pt idx="9225">
                  <c:v>20.73423775131759</c:v>
                </c:pt>
                <c:pt idx="9226">
                  <c:v>20.81049250535332</c:v>
                </c:pt>
                <c:pt idx="9227">
                  <c:v>21.69849878934625</c:v>
                </c:pt>
                <c:pt idx="9229">
                  <c:v>21.593927710843371</c:v>
                </c:pt>
                <c:pt idx="9232">
                  <c:v>19.554621045589219</c:v>
                </c:pt>
                <c:pt idx="9233">
                  <c:v>19.836291722940381</c:v>
                </c:pt>
                <c:pt idx="9234">
                  <c:v>23.005011565150351</c:v>
                </c:pt>
                <c:pt idx="9235">
                  <c:v>20.647885976659651</c:v>
                </c:pt>
                <c:pt idx="9236">
                  <c:v>15.920668058455121</c:v>
                </c:pt>
                <c:pt idx="9239">
                  <c:v>13.366865023141591</c:v>
                </c:pt>
                <c:pt idx="9240">
                  <c:v>14.85146443514644</c:v>
                </c:pt>
                <c:pt idx="9241">
                  <c:v>14.54164688004559</c:v>
                </c:pt>
                <c:pt idx="9242">
                  <c:v>15.52799695788573</c:v>
                </c:pt>
                <c:pt idx="9243">
                  <c:v>16.08277298986647</c:v>
                </c:pt>
                <c:pt idx="9246">
                  <c:v>21.728176481726951</c:v>
                </c:pt>
                <c:pt idx="9247">
                  <c:v>23.283072546230439</c:v>
                </c:pt>
                <c:pt idx="9248">
                  <c:v>20.942248098413</c:v>
                </c:pt>
                <c:pt idx="9249">
                  <c:v>21.832219188400341</c:v>
                </c:pt>
                <c:pt idx="9250">
                  <c:v>21.290422827008189</c:v>
                </c:pt>
                <c:pt idx="9253">
                  <c:v>19.56293640309492</c:v>
                </c:pt>
                <c:pt idx="9254">
                  <c:v>16.987262949334841</c:v>
                </c:pt>
                <c:pt idx="9255">
                  <c:v>19.653347122978559</c:v>
                </c:pt>
                <c:pt idx="9256">
                  <c:v>22.76967930029155</c:v>
                </c:pt>
                <c:pt idx="9257">
                  <c:v>22.95377518358125</c:v>
                </c:pt>
                <c:pt idx="9261">
                  <c:v>15.663403614457829</c:v>
                </c:pt>
                <c:pt idx="9262">
                  <c:v>13.01184210526316</c:v>
                </c:pt>
                <c:pt idx="9263">
                  <c:v>12.10423513944971</c:v>
                </c:pt>
                <c:pt idx="9264">
                  <c:v>11.253703356459781</c:v>
                </c:pt>
                <c:pt idx="9268">
                  <c:v>11.77088667614983</c:v>
                </c:pt>
                <c:pt idx="9269">
                  <c:v>12.06481743560713</c:v>
                </c:pt>
                <c:pt idx="9270">
                  <c:v>12.15904159984907</c:v>
                </c:pt>
                <c:pt idx="9271">
                  <c:v>11.13933333333333</c:v>
                </c:pt>
                <c:pt idx="9274">
                  <c:v>11.63659311892296</c:v>
                </c:pt>
                <c:pt idx="9275">
                  <c:v>10.55786626876807</c:v>
                </c:pt>
                <c:pt idx="9276">
                  <c:v>10.819856704196519</c:v>
                </c:pt>
                <c:pt idx="9277">
                  <c:v>10.984682510211661</c:v>
                </c:pt>
                <c:pt idx="9278">
                  <c:v>10.815886813390049</c:v>
                </c:pt>
                <c:pt idx="9282">
                  <c:v>10.786959328599099</c:v>
                </c:pt>
                <c:pt idx="9283">
                  <c:v>10.067349386474771</c:v>
                </c:pt>
                <c:pt idx="9284">
                  <c:v>9.1753120665742056</c:v>
                </c:pt>
                <c:pt idx="9285">
                  <c:v>9.9219471642342505</c:v>
                </c:pt>
                <c:pt idx="9288">
                  <c:v>10.759175788795879</c:v>
                </c:pt>
                <c:pt idx="9289">
                  <c:v>10.52081414625161</c:v>
                </c:pt>
                <c:pt idx="9290">
                  <c:v>9.6864313292884709</c:v>
                </c:pt>
                <c:pt idx="9291">
                  <c:v>8.5132629646626903</c:v>
                </c:pt>
                <c:pt idx="9292">
                  <c:v>8.8820064427059364</c:v>
                </c:pt>
                <c:pt idx="9295">
                  <c:v>8.8197743740254992</c:v>
                </c:pt>
                <c:pt idx="9296">
                  <c:v>8.3416412812701939</c:v>
                </c:pt>
                <c:pt idx="9297">
                  <c:v>8.2949329906370473</c:v>
                </c:pt>
                <c:pt idx="9298">
                  <c:v>8.2860393156170371</c:v>
                </c:pt>
                <c:pt idx="9299">
                  <c:v>7.4828563591478456</c:v>
                </c:pt>
                <c:pt idx="9302">
                  <c:v>6.8668337045285828</c:v>
                </c:pt>
                <c:pt idx="9303">
                  <c:v>7.4892523364485992</c:v>
                </c:pt>
                <c:pt idx="9304">
                  <c:v>7.6236609222170468</c:v>
                </c:pt>
                <c:pt idx="9305">
                  <c:v>7.5981802989508882</c:v>
                </c:pt>
                <c:pt idx="9306">
                  <c:v>7.5600561272217037</c:v>
                </c:pt>
                <c:pt idx="9309">
                  <c:v>7.7224405764551758</c:v>
                </c:pt>
                <c:pt idx="9310">
                  <c:v>7.6700436843572817</c:v>
                </c:pt>
                <c:pt idx="9311">
                  <c:v>7.8079439252336451</c:v>
                </c:pt>
                <c:pt idx="9312">
                  <c:v>7.9035514018691586</c:v>
                </c:pt>
                <c:pt idx="9313">
                  <c:v>7.317458823529412</c:v>
                </c:pt>
                <c:pt idx="9317">
                  <c:v>6.779069767441861</c:v>
                </c:pt>
                <c:pt idx="9318">
                  <c:v>6.6316234498308901</c:v>
                </c:pt>
                <c:pt idx="9319">
                  <c:v>6.9703278070836472</c:v>
                </c:pt>
                <c:pt idx="9320">
                  <c:v>7.6136234626300858</c:v>
                </c:pt>
                <c:pt idx="9323">
                  <c:v>8.2390562819783959</c:v>
                </c:pt>
                <c:pt idx="9324">
                  <c:v>8.0280629061116855</c:v>
                </c:pt>
                <c:pt idx="9325">
                  <c:v>8.2664732309996261</c:v>
                </c:pt>
                <c:pt idx="9326">
                  <c:v>8.5852899575671859</c:v>
                </c:pt>
                <c:pt idx="9327">
                  <c:v>8.545077720207253</c:v>
                </c:pt>
                <c:pt idx="9330">
                  <c:v>7.8795791846702992</c:v>
                </c:pt>
                <c:pt idx="9331">
                  <c:v>8.0573839662447266</c:v>
                </c:pt>
                <c:pt idx="9332">
                  <c:v>8.0844001896633486</c:v>
                </c:pt>
                <c:pt idx="9333">
                  <c:v>8.0775061588023505</c:v>
                </c:pt>
                <c:pt idx="9334">
                  <c:v>7.7309654260343859</c:v>
                </c:pt>
                <c:pt idx="9337">
                  <c:v>7.6443116009714176</c:v>
                </c:pt>
                <c:pt idx="9338">
                  <c:v>8.4162242712116964</c:v>
                </c:pt>
                <c:pt idx="9339">
                  <c:v>7.9197080291970812</c:v>
                </c:pt>
                <c:pt idx="9340">
                  <c:v>7.8853232656913654</c:v>
                </c:pt>
                <c:pt idx="9341">
                  <c:v>7.7682387272898419</c:v>
                </c:pt>
                <c:pt idx="9344">
                  <c:v>7.095549127554353</c:v>
                </c:pt>
                <c:pt idx="9345">
                  <c:v>6.1073682256867121</c:v>
                </c:pt>
                <c:pt idx="9346">
                  <c:v>6.4184515530829849</c:v>
                </c:pt>
                <c:pt idx="9347">
                  <c:v>6.5197168857431764</c:v>
                </c:pt>
                <c:pt idx="9348">
                  <c:v>6.4740809678920437</c:v>
                </c:pt>
                <c:pt idx="9351">
                  <c:v>6.4572542467279312</c:v>
                </c:pt>
                <c:pt idx="9352">
                  <c:v>6.3538418965040124</c:v>
                </c:pt>
                <c:pt idx="9353">
                  <c:v>6.0988291693555823</c:v>
                </c:pt>
                <c:pt idx="9354">
                  <c:v>6.1083042439830981</c:v>
                </c:pt>
                <c:pt idx="9355">
                  <c:v>6.5848275862068979</c:v>
                </c:pt>
                <c:pt idx="9358">
                  <c:v>6.5564857405703769</c:v>
                </c:pt>
                <c:pt idx="9359">
                  <c:v>6.6629667003027242</c:v>
                </c:pt>
                <c:pt idx="9360">
                  <c:v>6.7638939670932352</c:v>
                </c:pt>
                <c:pt idx="9361">
                  <c:v>6.8106275767292734</c:v>
                </c:pt>
                <c:pt idx="9366">
                  <c:v>6.8481430536451162</c:v>
                </c:pt>
                <c:pt idx="9367">
                  <c:v>6.9311481413660507</c:v>
                </c:pt>
                <c:pt idx="9368">
                  <c:v>6.3153881071266467</c:v>
                </c:pt>
                <c:pt idx="9369">
                  <c:v>5.7671158542100036</c:v>
                </c:pt>
                <c:pt idx="9372">
                  <c:v>6.8628540205810031</c:v>
                </c:pt>
                <c:pt idx="9373">
                  <c:v>6.9306416332482694</c:v>
                </c:pt>
                <c:pt idx="9374">
                  <c:v>6.8617945669075286</c:v>
                </c:pt>
                <c:pt idx="9375">
                  <c:v>6.8237390350877201</c:v>
                </c:pt>
                <c:pt idx="9376">
                  <c:v>6.8336673346693404</c:v>
                </c:pt>
                <c:pt idx="9379">
                  <c:v>6.7877658607525904</c:v>
                </c:pt>
                <c:pt idx="9380">
                  <c:v>6.8373253493013966</c:v>
                </c:pt>
                <c:pt idx="9381">
                  <c:v>6.765014947006069</c:v>
                </c:pt>
                <c:pt idx="9382">
                  <c:v>6.701412787538489</c:v>
                </c:pt>
                <c:pt idx="9383">
                  <c:v>7.0491758491940626</c:v>
                </c:pt>
                <c:pt idx="9387">
                  <c:v>6.5929776561787508</c:v>
                </c:pt>
                <c:pt idx="9388">
                  <c:v>6.206737299646834</c:v>
                </c:pt>
                <c:pt idx="9389">
                  <c:v>6.0353982300884974</c:v>
                </c:pt>
                <c:pt idx="9390">
                  <c:v>5.7277101870346838</c:v>
                </c:pt>
                <c:pt idx="9393">
                  <c:v>6.549968288484191</c:v>
                </c:pt>
                <c:pt idx="9394">
                  <c:v>6.9077470572132489</c:v>
                </c:pt>
                <c:pt idx="9395">
                  <c:v>6.6020091324200916</c:v>
                </c:pt>
                <c:pt idx="9396">
                  <c:v>6.4580969807868254</c:v>
                </c:pt>
                <c:pt idx="9397">
                  <c:v>6.1988615497612933</c:v>
                </c:pt>
                <c:pt idx="9400">
                  <c:v>7.0545237219566026</c:v>
                </c:pt>
                <c:pt idx="9401">
                  <c:v>7.1452991452991466</c:v>
                </c:pt>
                <c:pt idx="9402">
                  <c:v>7.0851417490072963</c:v>
                </c:pt>
                <c:pt idx="9403">
                  <c:v>7.253306205493387</c:v>
                </c:pt>
                <c:pt idx="9404">
                  <c:v>7.4775166543301266</c:v>
                </c:pt>
                <c:pt idx="9407">
                  <c:v>7.2472740713361672</c:v>
                </c:pt>
                <c:pt idx="9408">
                  <c:v>7.0231004731422217</c:v>
                </c:pt>
              </c:numCache>
            </c:numRef>
          </c:val>
          <c:smooth val="1"/>
          <c:extLst>
            <c:ext xmlns:c16="http://schemas.microsoft.com/office/drawing/2014/chart" uri="{C3380CC4-5D6E-409C-BE32-E72D297353CC}">
              <c16:uniqueId val="{00000001-017B-4E62-AD18-86477865DA38}"/>
            </c:ext>
          </c:extLst>
        </c:ser>
        <c:dLbls>
          <c:showLegendKey val="0"/>
          <c:showVal val="0"/>
          <c:showCatName val="0"/>
          <c:showSerName val="0"/>
          <c:showPercent val="0"/>
          <c:showBubbleSize val="0"/>
        </c:dLbls>
        <c:marker val="1"/>
        <c:smooth val="0"/>
        <c:axId val="130560799"/>
        <c:axId val="130578559"/>
      </c:lineChart>
      <c:dateAx>
        <c:axId val="2118791784"/>
        <c:scaling>
          <c:orientation val="minMax"/>
          <c:min val="44146"/>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3"/>
        <c:majorTimeUnit val="months"/>
      </c:dateAx>
      <c:valAx>
        <c:axId val="2140495176"/>
        <c:scaling>
          <c:orientation val="minMax"/>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75"/>
      </c:valAx>
      <c:valAx>
        <c:axId val="130578559"/>
        <c:scaling>
          <c:orientation val="minMax"/>
        </c:scaling>
        <c:delete val="0"/>
        <c:axPos val="r"/>
        <c:numFmt formatCode="General" sourceLinked="1"/>
        <c:majorTickMark val="out"/>
        <c:minorTickMark val="none"/>
        <c:tickLblPos val="nextTo"/>
        <c:txPr>
          <a:bodyPr/>
          <a:lstStyle/>
          <a:p>
            <a:pPr>
              <a:defRPr>
                <a:solidFill/>
              </a:defRPr>
            </a:pPr>
            <a:endParaRPr lang="en-US"/>
          </a:p>
        </c:txPr>
        <c:crossAx val="130560799"/>
        <c:crosses val="max"/>
        <c:crossBetween val="between"/>
      </c:valAx>
      <c:dateAx>
        <c:axId val="130560799"/>
        <c:scaling>
          <c:orientation val="minMax"/>
        </c:scaling>
        <c:delete val="1"/>
        <c:axPos val="b"/>
        <c:numFmt formatCode="yyyy\-mm\-dd" sourceLinked="1"/>
        <c:majorTickMark val="out"/>
        <c:minorTickMark val="none"/>
        <c:tickLblPos val="nextTo"/>
        <c:crossAx val="130578559"/>
        <c:crosses val="autoZero"/>
        <c:auto val="1"/>
        <c:lblOffset val="100"/>
        <c:baseTimeUnit val="days"/>
      </c:date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2583307269351799E-2"/>
          <c:y val="6.6154122551605937E-2"/>
          <c:w val="0.93342250907773694"/>
          <c:h val="0.72490342806860952"/>
        </c:manualLayout>
      </c:layout>
      <c:lineChart>
        <c:grouping val="standard"/>
        <c:varyColors val="0"/>
        <c:ser>
          <c:idx val="0"/>
          <c:order val="0"/>
          <c:tx>
            <c:strRef>
              <c:f>Graph!$B$1</c:f>
              <c:strCache>
                <c:ptCount val="1"/>
                <c:pt idx="0">
                  <c:v>Freightos Global Index (weekly basis)</c:v>
                </c:pt>
              </c:strCache>
            </c:strRef>
          </c:tx>
          <c:spPr>
            <a:ln w="19050"/>
          </c:spPr>
          <c:marker>
            <c:symbol val="none"/>
          </c:marker>
          <c:dLbls>
            <c:dLbl>
              <c:idx val="526"/>
              <c:numFmt formatCode="#,##0" sourceLinked="0"/>
              <c:spPr>
                <a:noFill/>
                <a:ln>
                  <a:solidFill>
                    <a:schemeClr val="accent1"/>
                  </a:solidFill>
                </a:ln>
                <a:effectLst/>
              </c:spPr>
              <c:txPr>
                <a:bodyPr/>
                <a:lstStyle/>
                <a:p>
                  <a:pPr>
                    <a:defRPr/>
                  </a:pPr>
                  <a:endParaRPr lang="en-US"/>
                </a:p>
              </c:txPr>
              <c:dLblPos val="t"/>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1-7E09-4719-BB57-787C98A7E61C}"/>
                </c:ext>
              </c:extLst>
            </c:dLbl>
            <c:dLbl>
              <c:idx val="1034"/>
              <c:layout>
                <c:manualLayout>
                  <c:x val="-2.5022108965802779E-2"/>
                  <c:y val="-0.15106072846688681"/>
                </c:manualLayout>
              </c:layout>
              <c:tx>
                <c:rich>
                  <a:bodyPr/>
                  <a:lstStyle/>
                  <a:p>
                    <a:pPr>
                      <a:defRPr/>
                    </a:pPr>
                    <a:r>
                      <a:rPr lang="en-US" dirty="0"/>
                      <a:t>12/31/2021</a:t>
                    </a:r>
                  </a:p>
                  <a:p>
                    <a:pPr>
                      <a:defRPr/>
                    </a:pPr>
                    <a:fld id="{EE326B4B-3209-4D67-95E4-10EE56940513}" type="VALUE">
                      <a:rPr lang="en-US"/>
                      <a:pPr>
                        <a:defRPr/>
                      </a:pPr>
                      <a:t>[VALUE]</a:t>
                    </a:fld>
                    <a:endParaRPr lang="en-GB"/>
                  </a:p>
                </c:rich>
              </c:tx>
              <c:numFmt formatCode="#,##0" sourceLinked="0"/>
              <c:spPr>
                <a:noFill/>
                <a:ln>
                  <a:solidFill>
                    <a:schemeClr val="accent1"/>
                  </a:solidFill>
                </a:ln>
                <a:effectLst/>
              </c:spPr>
              <c:dLblPos val="r"/>
              <c:showLegendKey val="0"/>
              <c:showVal val="1"/>
              <c:showCatName val="0"/>
              <c:showSerName val="0"/>
              <c:showPercent val="0"/>
              <c:showBubbleSize val="0"/>
              <c:separator>
</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03-097B-4097-A0D9-BE4BB9C1E021}"/>
                </c:ext>
              </c:extLst>
            </c:dLbl>
            <c:dLbl>
              <c:idx val="1035"/>
              <c:delete val="1"/>
              <c:extLst>
                <c:ext xmlns:c15="http://schemas.microsoft.com/office/drawing/2012/chart" uri="{CE6537A1-D6FC-4f65-9D91-7224C49458BB}"/>
                <c:ext xmlns:c16="http://schemas.microsoft.com/office/drawing/2014/chart" uri="{C3380CC4-5D6E-409C-BE32-E72D297353CC}">
                  <c16:uniqueId val="{00000002-097B-4097-A0D9-BE4BB9C1E021}"/>
                </c:ext>
              </c:extLst>
            </c:dLbl>
            <c:dLbl>
              <c:idx val="1051"/>
              <c:delete val="1"/>
              <c:extLst>
                <c:ext xmlns:c15="http://schemas.microsoft.com/office/drawing/2012/chart" uri="{CE6537A1-D6FC-4f65-9D91-7224C49458BB}"/>
                <c:ext xmlns:c16="http://schemas.microsoft.com/office/drawing/2014/chart" uri="{C3380CC4-5D6E-409C-BE32-E72D297353CC}">
                  <c16:uniqueId val="{00000000-097B-4097-A0D9-BE4BB9C1E021}"/>
                </c:ext>
              </c:extLst>
            </c:dLbl>
            <c:dLbl>
              <c:idx val="1057"/>
              <c:delete val="1"/>
              <c:extLst>
                <c:ext xmlns:c15="http://schemas.microsoft.com/office/drawing/2012/chart" uri="{CE6537A1-D6FC-4f65-9D91-7224C49458BB}"/>
                <c:ext xmlns:c16="http://schemas.microsoft.com/office/drawing/2014/chart" uri="{C3380CC4-5D6E-409C-BE32-E72D297353CC}">
                  <c16:uniqueId val="{00000001-1EF2-4E56-859D-DAF90A8B0482}"/>
                </c:ext>
              </c:extLst>
            </c:dLbl>
            <c:dLbl>
              <c:idx val="1064"/>
              <c:delete val="1"/>
              <c:extLst>
                <c:ext xmlns:c15="http://schemas.microsoft.com/office/drawing/2012/chart" uri="{CE6537A1-D6FC-4f65-9D91-7224C49458BB}"/>
                <c:ext xmlns:c16="http://schemas.microsoft.com/office/drawing/2014/chart" uri="{C3380CC4-5D6E-409C-BE32-E72D297353CC}">
                  <c16:uniqueId val="{00000000-BCC8-3D42-9D7D-B922F457D35A}"/>
                </c:ext>
              </c:extLst>
            </c:dLbl>
            <c:dLbl>
              <c:idx val="1065"/>
              <c:delete val="1"/>
              <c:extLst>
                <c:ext xmlns:c15="http://schemas.microsoft.com/office/drawing/2012/chart" uri="{CE6537A1-D6FC-4f65-9D91-7224C49458BB}"/>
                <c:ext xmlns:c16="http://schemas.microsoft.com/office/drawing/2014/chart" uri="{C3380CC4-5D6E-409C-BE32-E72D297353CC}">
                  <c16:uniqueId val="{00000000-6682-9E4D-9BB2-10E395138E73}"/>
                </c:ext>
              </c:extLst>
            </c:dLbl>
            <c:dLbl>
              <c:idx val="1068"/>
              <c:delete val="1"/>
              <c:extLst>
                <c:ext xmlns:c15="http://schemas.microsoft.com/office/drawing/2012/chart" uri="{CE6537A1-D6FC-4f65-9D91-7224C49458BB}"/>
                <c:ext xmlns:c16="http://schemas.microsoft.com/office/drawing/2014/chart" uri="{C3380CC4-5D6E-409C-BE32-E72D297353CC}">
                  <c16:uniqueId val="{00000000-D305-5642-A5E4-7D90308E1F35}"/>
                </c:ext>
              </c:extLst>
            </c:dLbl>
            <c:dLbl>
              <c:idx val="1069"/>
              <c:delete val="1"/>
              <c:extLst>
                <c:ext xmlns:c15="http://schemas.microsoft.com/office/drawing/2012/chart" uri="{CE6537A1-D6FC-4f65-9D91-7224C49458BB}"/>
                <c:ext xmlns:c16="http://schemas.microsoft.com/office/drawing/2014/chart" uri="{C3380CC4-5D6E-409C-BE32-E72D297353CC}">
                  <c16:uniqueId val="{00000000-6A31-AD43-90FD-28EA0256B00B}"/>
                </c:ext>
              </c:extLst>
            </c:dLbl>
            <c:dLbl>
              <c:idx val="1071"/>
              <c:delete val="1"/>
              <c:extLst>
                <c:ext xmlns:c15="http://schemas.microsoft.com/office/drawing/2012/chart" uri="{CE6537A1-D6FC-4f65-9D91-7224C49458BB}"/>
                <c:ext xmlns:c16="http://schemas.microsoft.com/office/drawing/2014/chart" uri="{C3380CC4-5D6E-409C-BE32-E72D297353CC}">
                  <c16:uniqueId val="{00000000-1439-3E40-A28F-A674E4F27D74}"/>
                </c:ext>
              </c:extLst>
            </c:dLbl>
            <c:dLbl>
              <c:idx val="1072"/>
              <c:delete val="1"/>
              <c:extLst>
                <c:ext xmlns:c15="http://schemas.microsoft.com/office/drawing/2012/chart" uri="{CE6537A1-D6FC-4f65-9D91-7224C49458BB}"/>
                <c:ext xmlns:c16="http://schemas.microsoft.com/office/drawing/2014/chart" uri="{C3380CC4-5D6E-409C-BE32-E72D297353CC}">
                  <c16:uniqueId val="{00000000-3199-40BC-BC3E-EFE74868DBD2}"/>
                </c:ext>
              </c:extLst>
            </c:dLbl>
            <c:dLbl>
              <c:idx val="1073"/>
              <c:delete val="1"/>
              <c:extLst>
                <c:ext xmlns:c15="http://schemas.microsoft.com/office/drawing/2012/chart" uri="{CE6537A1-D6FC-4f65-9D91-7224C49458BB}"/>
                <c:ext xmlns:c16="http://schemas.microsoft.com/office/drawing/2014/chart" uri="{C3380CC4-5D6E-409C-BE32-E72D297353CC}">
                  <c16:uniqueId val="{00000000-C4C3-4F01-9258-AAF5621F5A14}"/>
                </c:ext>
              </c:extLst>
            </c:dLbl>
            <c:dLbl>
              <c:idx val="1074"/>
              <c:delete val="1"/>
              <c:extLst>
                <c:ext xmlns:c15="http://schemas.microsoft.com/office/drawing/2012/chart" uri="{CE6537A1-D6FC-4f65-9D91-7224C49458BB}"/>
                <c:ext xmlns:c16="http://schemas.microsoft.com/office/drawing/2014/chart" uri="{C3380CC4-5D6E-409C-BE32-E72D297353CC}">
                  <c16:uniqueId val="{00000000-80A1-441B-97B0-3F12DBA2C7C9}"/>
                </c:ext>
              </c:extLst>
            </c:dLbl>
            <c:dLbl>
              <c:idx val="1075"/>
              <c:delete val="1"/>
              <c:extLst>
                <c:ext xmlns:c15="http://schemas.microsoft.com/office/drawing/2012/chart" uri="{CE6537A1-D6FC-4f65-9D91-7224C49458BB}"/>
                <c:ext xmlns:c16="http://schemas.microsoft.com/office/drawing/2014/chart" uri="{C3380CC4-5D6E-409C-BE32-E72D297353CC}">
                  <c16:uniqueId val="{00000000-AB4F-4A8C-B2A7-EEA532502068}"/>
                </c:ext>
              </c:extLst>
            </c:dLbl>
            <c:dLbl>
              <c:idx val="1076"/>
              <c:delete val="1"/>
              <c:extLst>
                <c:ext xmlns:c15="http://schemas.microsoft.com/office/drawing/2012/chart" uri="{CE6537A1-D6FC-4f65-9D91-7224C49458BB}"/>
                <c:ext xmlns:c16="http://schemas.microsoft.com/office/drawing/2014/chart" uri="{C3380CC4-5D6E-409C-BE32-E72D297353CC}">
                  <c16:uniqueId val="{00000000-C69C-4E3A-BCE1-86322080EEA6}"/>
                </c:ext>
              </c:extLst>
            </c:dLbl>
            <c:dLbl>
              <c:idx val="1077"/>
              <c:delete val="1"/>
              <c:extLst>
                <c:ext xmlns:c15="http://schemas.microsoft.com/office/drawing/2012/chart" uri="{CE6537A1-D6FC-4f65-9D91-7224C49458BB}"/>
                <c:ext xmlns:c16="http://schemas.microsoft.com/office/drawing/2014/chart" uri="{C3380CC4-5D6E-409C-BE32-E72D297353CC}">
                  <c16:uniqueId val="{00000000-61E9-426F-8C07-CC0E3C0C438F}"/>
                </c:ext>
              </c:extLst>
            </c:dLbl>
            <c:dLbl>
              <c:idx val="1078"/>
              <c:delete val="1"/>
              <c:extLst>
                <c:ext xmlns:c15="http://schemas.microsoft.com/office/drawing/2012/chart" uri="{CE6537A1-D6FC-4f65-9D91-7224C49458BB}"/>
                <c:ext xmlns:c16="http://schemas.microsoft.com/office/drawing/2014/chart" uri="{C3380CC4-5D6E-409C-BE32-E72D297353CC}">
                  <c16:uniqueId val="{00000000-F6ED-46DE-B0CE-0094E40C50C3}"/>
                </c:ext>
              </c:extLst>
            </c:dLbl>
            <c:dLbl>
              <c:idx val="1079"/>
              <c:delete val="1"/>
              <c:extLst>
                <c:ext xmlns:c15="http://schemas.microsoft.com/office/drawing/2012/chart" uri="{CE6537A1-D6FC-4f65-9D91-7224C49458BB}"/>
                <c:ext xmlns:c16="http://schemas.microsoft.com/office/drawing/2014/chart" uri="{C3380CC4-5D6E-409C-BE32-E72D297353CC}">
                  <c16:uniqueId val="{00000000-FD42-4CE6-9502-690D19772F9A}"/>
                </c:ext>
              </c:extLst>
            </c:dLbl>
            <c:dLbl>
              <c:idx val="1080"/>
              <c:delete val="1"/>
              <c:extLst>
                <c:ext xmlns:c15="http://schemas.microsoft.com/office/drawing/2012/chart" uri="{CE6537A1-D6FC-4f65-9D91-7224C49458BB}"/>
                <c:ext xmlns:c16="http://schemas.microsoft.com/office/drawing/2014/chart" uri="{C3380CC4-5D6E-409C-BE32-E72D297353CC}">
                  <c16:uniqueId val="{00000000-7CF6-4A5E-8B54-3639DBFBF9B3}"/>
                </c:ext>
              </c:extLst>
            </c:dLbl>
            <c:dLbl>
              <c:idx val="1081"/>
              <c:delete val="1"/>
              <c:extLst>
                <c:ext xmlns:c15="http://schemas.microsoft.com/office/drawing/2012/chart" uri="{CE6537A1-D6FC-4f65-9D91-7224C49458BB}"/>
                <c:ext xmlns:c16="http://schemas.microsoft.com/office/drawing/2014/chart" uri="{C3380CC4-5D6E-409C-BE32-E72D297353CC}">
                  <c16:uniqueId val="{00000000-B887-45F2-BD90-C08457386E74}"/>
                </c:ext>
              </c:extLst>
            </c:dLbl>
            <c:dLbl>
              <c:idx val="1082"/>
              <c:delete val="1"/>
              <c:extLst>
                <c:ext xmlns:c15="http://schemas.microsoft.com/office/drawing/2012/chart" uri="{CE6537A1-D6FC-4f65-9D91-7224C49458BB}"/>
                <c:ext xmlns:c16="http://schemas.microsoft.com/office/drawing/2014/chart" uri="{C3380CC4-5D6E-409C-BE32-E72D297353CC}">
                  <c16:uniqueId val="{00000000-B7FF-455B-B7AC-E809AF63166A}"/>
                </c:ext>
              </c:extLst>
            </c:dLbl>
            <c:dLbl>
              <c:idx val="1083"/>
              <c:delete val="1"/>
              <c:extLst>
                <c:ext xmlns:c15="http://schemas.microsoft.com/office/drawing/2012/chart" uri="{CE6537A1-D6FC-4f65-9D91-7224C49458BB}"/>
                <c:ext xmlns:c16="http://schemas.microsoft.com/office/drawing/2014/chart" uri="{C3380CC4-5D6E-409C-BE32-E72D297353CC}">
                  <c16:uniqueId val="{00000000-95D6-464F-B356-141E80B0E48C}"/>
                </c:ext>
              </c:extLst>
            </c:dLbl>
            <c:dLbl>
              <c:idx val="1085"/>
              <c:delete val="1"/>
              <c:extLst>
                <c:ext xmlns:c15="http://schemas.microsoft.com/office/drawing/2012/chart" uri="{CE6537A1-D6FC-4f65-9D91-7224C49458BB}"/>
                <c:ext xmlns:c16="http://schemas.microsoft.com/office/drawing/2014/chart" uri="{C3380CC4-5D6E-409C-BE32-E72D297353CC}">
                  <c16:uniqueId val="{00000000-88BC-479A-B50E-F3BECB706B77}"/>
                </c:ext>
              </c:extLst>
            </c:dLbl>
            <c:dLbl>
              <c:idx val="1086"/>
              <c:delete val="1"/>
              <c:extLst>
                <c:ext xmlns:c15="http://schemas.microsoft.com/office/drawing/2012/chart" uri="{CE6537A1-D6FC-4f65-9D91-7224C49458BB}"/>
                <c:ext xmlns:c16="http://schemas.microsoft.com/office/drawing/2014/chart" uri="{C3380CC4-5D6E-409C-BE32-E72D297353CC}">
                  <c16:uniqueId val="{00000000-4615-4B16-B086-3FDA93C7D31C}"/>
                </c:ext>
              </c:extLst>
            </c:dLbl>
            <c:dLbl>
              <c:idx val="1087"/>
              <c:delete val="1"/>
              <c:extLst>
                <c:ext xmlns:c15="http://schemas.microsoft.com/office/drawing/2012/chart" uri="{CE6537A1-D6FC-4f65-9D91-7224C49458BB}"/>
                <c:ext xmlns:c16="http://schemas.microsoft.com/office/drawing/2014/chart" uri="{C3380CC4-5D6E-409C-BE32-E72D297353CC}">
                  <c16:uniqueId val="{00000000-3FED-4C57-8432-16F0BD83A871}"/>
                </c:ext>
              </c:extLst>
            </c:dLbl>
            <c:dLbl>
              <c:idx val="1088"/>
              <c:delete val="1"/>
              <c:extLst>
                <c:ext xmlns:c15="http://schemas.microsoft.com/office/drawing/2012/chart" uri="{CE6537A1-D6FC-4f65-9D91-7224C49458BB}"/>
                <c:ext xmlns:c16="http://schemas.microsoft.com/office/drawing/2014/chart" uri="{C3380CC4-5D6E-409C-BE32-E72D297353CC}">
                  <c16:uniqueId val="{00000000-DDAE-4790-B256-48C727F75C03}"/>
                </c:ext>
              </c:extLst>
            </c:dLbl>
            <c:dLbl>
              <c:idx val="1089"/>
              <c:delete val="1"/>
              <c:extLst>
                <c:ext xmlns:c15="http://schemas.microsoft.com/office/drawing/2012/chart" uri="{CE6537A1-D6FC-4f65-9D91-7224C49458BB}"/>
                <c:ext xmlns:c16="http://schemas.microsoft.com/office/drawing/2014/chart" uri="{C3380CC4-5D6E-409C-BE32-E72D297353CC}">
                  <c16:uniqueId val="{00000000-D6FD-424B-A041-68544FC7F725}"/>
                </c:ext>
              </c:extLst>
            </c:dLbl>
            <c:dLbl>
              <c:idx val="1090"/>
              <c:delete val="1"/>
              <c:extLst>
                <c:ext xmlns:c15="http://schemas.microsoft.com/office/drawing/2012/chart" uri="{CE6537A1-D6FC-4f65-9D91-7224C49458BB}"/>
                <c:ext xmlns:c16="http://schemas.microsoft.com/office/drawing/2014/chart" uri="{C3380CC4-5D6E-409C-BE32-E72D297353CC}">
                  <c16:uniqueId val="{00000000-CB5E-4159-BF98-C42DA23EAFB0}"/>
                </c:ext>
              </c:extLst>
            </c:dLbl>
            <c:dLbl>
              <c:idx val="1091"/>
              <c:delete val="1"/>
              <c:extLst>
                <c:ext xmlns:c15="http://schemas.microsoft.com/office/drawing/2012/chart" uri="{CE6537A1-D6FC-4f65-9D91-7224C49458BB}"/>
                <c:ext xmlns:c16="http://schemas.microsoft.com/office/drawing/2014/chart" uri="{C3380CC4-5D6E-409C-BE32-E72D297353CC}">
                  <c16:uniqueId val="{00000000-0579-4487-AD83-D594EB90CEAC}"/>
                </c:ext>
              </c:extLst>
            </c:dLbl>
            <c:dLbl>
              <c:idx val="1092"/>
              <c:delete val="1"/>
              <c:extLst>
                <c:ext xmlns:c15="http://schemas.microsoft.com/office/drawing/2012/chart" uri="{CE6537A1-D6FC-4f65-9D91-7224C49458BB}"/>
                <c:ext xmlns:c16="http://schemas.microsoft.com/office/drawing/2014/chart" uri="{C3380CC4-5D6E-409C-BE32-E72D297353CC}">
                  <c16:uniqueId val="{00000000-91F3-4586-A405-0479B17415BA}"/>
                </c:ext>
              </c:extLst>
            </c:dLbl>
            <c:dLbl>
              <c:idx val="1093"/>
              <c:delete val="1"/>
              <c:extLst>
                <c:ext xmlns:c15="http://schemas.microsoft.com/office/drawing/2012/chart" uri="{CE6537A1-D6FC-4f65-9D91-7224C49458BB}"/>
                <c:ext xmlns:c16="http://schemas.microsoft.com/office/drawing/2014/chart" uri="{C3380CC4-5D6E-409C-BE32-E72D297353CC}">
                  <c16:uniqueId val="{00000000-FD68-4BD3-B494-ED708859425D}"/>
                </c:ext>
              </c:extLst>
            </c:dLbl>
            <c:dLbl>
              <c:idx val="1094"/>
              <c:delete val="1"/>
              <c:extLst>
                <c:ext xmlns:c15="http://schemas.microsoft.com/office/drawing/2012/chart" uri="{CE6537A1-D6FC-4f65-9D91-7224C49458BB}"/>
                <c:ext xmlns:c16="http://schemas.microsoft.com/office/drawing/2014/chart" uri="{C3380CC4-5D6E-409C-BE32-E72D297353CC}">
                  <c16:uniqueId val="{00000000-F2C2-4E89-88E5-AC7221DBDAA9}"/>
                </c:ext>
              </c:extLst>
            </c:dLbl>
            <c:dLbl>
              <c:idx val="1095"/>
              <c:delete val="1"/>
              <c:extLst>
                <c:ext xmlns:c15="http://schemas.microsoft.com/office/drawing/2012/chart" uri="{CE6537A1-D6FC-4f65-9D91-7224C49458BB}"/>
                <c:ext xmlns:c16="http://schemas.microsoft.com/office/drawing/2014/chart" uri="{C3380CC4-5D6E-409C-BE32-E72D297353CC}">
                  <c16:uniqueId val="{00000000-8757-4457-9099-71345761CF40}"/>
                </c:ext>
              </c:extLst>
            </c:dLbl>
            <c:dLbl>
              <c:idx val="1096"/>
              <c:delete val="1"/>
              <c:extLst>
                <c:ext xmlns:c15="http://schemas.microsoft.com/office/drawing/2012/chart" uri="{CE6537A1-D6FC-4f65-9D91-7224C49458BB}"/>
                <c:ext xmlns:c16="http://schemas.microsoft.com/office/drawing/2014/chart" uri="{C3380CC4-5D6E-409C-BE32-E72D297353CC}">
                  <c16:uniqueId val="{00000000-1BBF-4FD4-9D8C-70AFBE80178C}"/>
                </c:ext>
              </c:extLst>
            </c:dLbl>
            <c:dLbl>
              <c:idx val="1097"/>
              <c:delete val="1"/>
              <c:extLst>
                <c:ext xmlns:c15="http://schemas.microsoft.com/office/drawing/2012/chart" uri="{CE6537A1-D6FC-4f65-9D91-7224C49458BB}"/>
                <c:ext xmlns:c16="http://schemas.microsoft.com/office/drawing/2014/chart" uri="{C3380CC4-5D6E-409C-BE32-E72D297353CC}">
                  <c16:uniqueId val="{00000000-DBF2-4EAD-9A9E-850570B82582}"/>
                </c:ext>
              </c:extLst>
            </c:dLbl>
            <c:dLbl>
              <c:idx val="1098"/>
              <c:delete val="1"/>
              <c:extLst>
                <c:ext xmlns:c15="http://schemas.microsoft.com/office/drawing/2012/chart" uri="{CE6537A1-D6FC-4f65-9D91-7224C49458BB}"/>
                <c:ext xmlns:c16="http://schemas.microsoft.com/office/drawing/2014/chart" uri="{C3380CC4-5D6E-409C-BE32-E72D297353CC}">
                  <c16:uniqueId val="{00000000-0C08-4B85-83C4-72DEB6B58BDD}"/>
                </c:ext>
              </c:extLst>
            </c:dLbl>
            <c:dLbl>
              <c:idx val="1099"/>
              <c:delete val="1"/>
              <c:extLst>
                <c:ext xmlns:c15="http://schemas.microsoft.com/office/drawing/2012/chart" uri="{CE6537A1-D6FC-4f65-9D91-7224C49458BB}"/>
                <c:ext xmlns:c16="http://schemas.microsoft.com/office/drawing/2014/chart" uri="{C3380CC4-5D6E-409C-BE32-E72D297353CC}">
                  <c16:uniqueId val="{00000000-227C-44CF-9D43-215291541C1C}"/>
                </c:ext>
              </c:extLst>
            </c:dLbl>
            <c:dLbl>
              <c:idx val="1100"/>
              <c:delete val="1"/>
              <c:extLst>
                <c:ext xmlns:c15="http://schemas.microsoft.com/office/drawing/2012/chart" uri="{CE6537A1-D6FC-4f65-9D91-7224C49458BB}"/>
                <c:ext xmlns:c16="http://schemas.microsoft.com/office/drawing/2014/chart" uri="{C3380CC4-5D6E-409C-BE32-E72D297353CC}">
                  <c16:uniqueId val="{00000000-73EA-4F14-8E5A-C8727362CD16}"/>
                </c:ext>
              </c:extLst>
            </c:dLbl>
            <c:dLbl>
              <c:idx val="1101"/>
              <c:delete val="1"/>
              <c:extLst>
                <c:ext xmlns:c15="http://schemas.microsoft.com/office/drawing/2012/chart" uri="{CE6537A1-D6FC-4f65-9D91-7224C49458BB}"/>
                <c:ext xmlns:c16="http://schemas.microsoft.com/office/drawing/2014/chart" uri="{C3380CC4-5D6E-409C-BE32-E72D297353CC}">
                  <c16:uniqueId val="{00000000-5AF6-4DCB-8CFC-6F41F41C6E8C}"/>
                </c:ext>
              </c:extLst>
            </c:dLbl>
            <c:dLbl>
              <c:idx val="1104"/>
              <c:layout>
                <c:manualLayout>
                  <c:x val="-1.1779030337443971E-2"/>
                  <c:y val="-8.3272390765638277E-2"/>
                </c:manualLayout>
              </c:layout>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0-218D-4E4B-8DD9-415209119057}"/>
                </c:ext>
              </c:extLst>
            </c:dLbl>
            <c:spPr>
              <a:noFill/>
              <a:ln>
                <a:solidFill>
                  <a:schemeClr val="accent1"/>
                </a:solidFill>
              </a:ln>
              <a:effectLst/>
            </c:spPr>
            <c:showLegendKey val="0"/>
            <c:showVal val="0"/>
            <c:showCatName val="0"/>
            <c:showSerName val="0"/>
            <c:showPercent val="0"/>
            <c:showBubbleSize val="0"/>
            <c:separator>
</c:separator>
            <c:extLst>
              <c:ext xmlns:c15="http://schemas.microsoft.com/office/drawing/2012/chart" uri="{CE6537A1-D6FC-4f65-9D91-7224C49458BB}">
                <c15:showLeaderLines val="0"/>
              </c:ext>
            </c:extLst>
          </c:dLbls>
          <c:cat>
            <c:numRef>
              <c:f>Graph!$A$5:$A$2003</c:f>
              <c:numCache>
                <c:formatCode>m/d/yyyy</c:formatCode>
                <c:ptCount val="1999"/>
                <c:pt idx="0">
                  <c:v>43104</c:v>
                </c:pt>
                <c:pt idx="1">
                  <c:v>43105</c:v>
                </c:pt>
                <c:pt idx="2">
                  <c:v>43108</c:v>
                </c:pt>
                <c:pt idx="3">
                  <c:v>43109</c:v>
                </c:pt>
                <c:pt idx="4">
                  <c:v>43110</c:v>
                </c:pt>
                <c:pt idx="5">
                  <c:v>43111</c:v>
                </c:pt>
                <c:pt idx="6">
                  <c:v>43112</c:v>
                </c:pt>
                <c:pt idx="7">
                  <c:v>43115</c:v>
                </c:pt>
                <c:pt idx="8">
                  <c:v>43116</c:v>
                </c:pt>
                <c:pt idx="9">
                  <c:v>43117</c:v>
                </c:pt>
                <c:pt idx="10">
                  <c:v>43118</c:v>
                </c:pt>
                <c:pt idx="11">
                  <c:v>43119</c:v>
                </c:pt>
                <c:pt idx="12">
                  <c:v>43122</c:v>
                </c:pt>
                <c:pt idx="13">
                  <c:v>43123</c:v>
                </c:pt>
                <c:pt idx="14">
                  <c:v>43124</c:v>
                </c:pt>
                <c:pt idx="15">
                  <c:v>43125</c:v>
                </c:pt>
                <c:pt idx="16">
                  <c:v>43126</c:v>
                </c:pt>
                <c:pt idx="17">
                  <c:v>43129</c:v>
                </c:pt>
                <c:pt idx="18">
                  <c:v>43130</c:v>
                </c:pt>
                <c:pt idx="19">
                  <c:v>43131</c:v>
                </c:pt>
                <c:pt idx="20">
                  <c:v>43132</c:v>
                </c:pt>
                <c:pt idx="21">
                  <c:v>43133</c:v>
                </c:pt>
                <c:pt idx="22">
                  <c:v>43136</c:v>
                </c:pt>
                <c:pt idx="23">
                  <c:v>43137</c:v>
                </c:pt>
                <c:pt idx="24">
                  <c:v>43138</c:v>
                </c:pt>
                <c:pt idx="25">
                  <c:v>43139</c:v>
                </c:pt>
                <c:pt idx="26">
                  <c:v>43140</c:v>
                </c:pt>
                <c:pt idx="27">
                  <c:v>43143</c:v>
                </c:pt>
                <c:pt idx="28">
                  <c:v>43144</c:v>
                </c:pt>
                <c:pt idx="29">
                  <c:v>43145</c:v>
                </c:pt>
                <c:pt idx="30">
                  <c:v>43146</c:v>
                </c:pt>
                <c:pt idx="31">
                  <c:v>43147</c:v>
                </c:pt>
                <c:pt idx="32">
                  <c:v>43150</c:v>
                </c:pt>
                <c:pt idx="33">
                  <c:v>43151</c:v>
                </c:pt>
                <c:pt idx="34">
                  <c:v>43152</c:v>
                </c:pt>
                <c:pt idx="35">
                  <c:v>43153</c:v>
                </c:pt>
                <c:pt idx="36">
                  <c:v>43154</c:v>
                </c:pt>
                <c:pt idx="37">
                  <c:v>43157</c:v>
                </c:pt>
                <c:pt idx="38">
                  <c:v>43158</c:v>
                </c:pt>
                <c:pt idx="39">
                  <c:v>43159</c:v>
                </c:pt>
                <c:pt idx="40">
                  <c:v>43160</c:v>
                </c:pt>
                <c:pt idx="41">
                  <c:v>43161</c:v>
                </c:pt>
                <c:pt idx="42">
                  <c:v>43164</c:v>
                </c:pt>
                <c:pt idx="43">
                  <c:v>43165</c:v>
                </c:pt>
                <c:pt idx="44">
                  <c:v>43166</c:v>
                </c:pt>
                <c:pt idx="45">
                  <c:v>43167</c:v>
                </c:pt>
                <c:pt idx="46">
                  <c:v>43168</c:v>
                </c:pt>
                <c:pt idx="47">
                  <c:v>43171</c:v>
                </c:pt>
                <c:pt idx="48">
                  <c:v>43172</c:v>
                </c:pt>
                <c:pt idx="49">
                  <c:v>43173</c:v>
                </c:pt>
                <c:pt idx="50">
                  <c:v>43174</c:v>
                </c:pt>
                <c:pt idx="51">
                  <c:v>43175</c:v>
                </c:pt>
                <c:pt idx="52">
                  <c:v>43178</c:v>
                </c:pt>
                <c:pt idx="53">
                  <c:v>43179</c:v>
                </c:pt>
                <c:pt idx="54">
                  <c:v>43180</c:v>
                </c:pt>
                <c:pt idx="55">
                  <c:v>43181</c:v>
                </c:pt>
                <c:pt idx="56">
                  <c:v>43182</c:v>
                </c:pt>
                <c:pt idx="57">
                  <c:v>43185</c:v>
                </c:pt>
                <c:pt idx="58">
                  <c:v>43186</c:v>
                </c:pt>
                <c:pt idx="59">
                  <c:v>43187</c:v>
                </c:pt>
                <c:pt idx="60">
                  <c:v>43188</c:v>
                </c:pt>
                <c:pt idx="61">
                  <c:v>43189</c:v>
                </c:pt>
                <c:pt idx="62">
                  <c:v>43192</c:v>
                </c:pt>
                <c:pt idx="63">
                  <c:v>43193</c:v>
                </c:pt>
                <c:pt idx="64">
                  <c:v>43194</c:v>
                </c:pt>
                <c:pt idx="65">
                  <c:v>43195</c:v>
                </c:pt>
                <c:pt idx="66">
                  <c:v>43196</c:v>
                </c:pt>
                <c:pt idx="67">
                  <c:v>43199</c:v>
                </c:pt>
                <c:pt idx="68">
                  <c:v>43200</c:v>
                </c:pt>
                <c:pt idx="69">
                  <c:v>43201</c:v>
                </c:pt>
                <c:pt idx="70">
                  <c:v>43202</c:v>
                </c:pt>
                <c:pt idx="71">
                  <c:v>43203</c:v>
                </c:pt>
                <c:pt idx="72">
                  <c:v>43206</c:v>
                </c:pt>
                <c:pt idx="73">
                  <c:v>43207</c:v>
                </c:pt>
                <c:pt idx="74">
                  <c:v>43208</c:v>
                </c:pt>
                <c:pt idx="75">
                  <c:v>43209</c:v>
                </c:pt>
                <c:pt idx="76">
                  <c:v>43210</c:v>
                </c:pt>
                <c:pt idx="77">
                  <c:v>43213</c:v>
                </c:pt>
                <c:pt idx="78">
                  <c:v>43214</c:v>
                </c:pt>
                <c:pt idx="79">
                  <c:v>43215</c:v>
                </c:pt>
                <c:pt idx="80">
                  <c:v>43216</c:v>
                </c:pt>
                <c:pt idx="81">
                  <c:v>43217</c:v>
                </c:pt>
                <c:pt idx="82">
                  <c:v>43220</c:v>
                </c:pt>
                <c:pt idx="83">
                  <c:v>43221</c:v>
                </c:pt>
                <c:pt idx="84">
                  <c:v>43222</c:v>
                </c:pt>
                <c:pt idx="85">
                  <c:v>43223</c:v>
                </c:pt>
                <c:pt idx="86">
                  <c:v>43224</c:v>
                </c:pt>
                <c:pt idx="87">
                  <c:v>43227</c:v>
                </c:pt>
                <c:pt idx="88">
                  <c:v>43228</c:v>
                </c:pt>
                <c:pt idx="89">
                  <c:v>43229</c:v>
                </c:pt>
                <c:pt idx="90">
                  <c:v>43230</c:v>
                </c:pt>
                <c:pt idx="91">
                  <c:v>43231</c:v>
                </c:pt>
                <c:pt idx="92">
                  <c:v>43234</c:v>
                </c:pt>
                <c:pt idx="93">
                  <c:v>43235</c:v>
                </c:pt>
                <c:pt idx="94">
                  <c:v>43236</c:v>
                </c:pt>
                <c:pt idx="95">
                  <c:v>43237</c:v>
                </c:pt>
                <c:pt idx="96">
                  <c:v>43238</c:v>
                </c:pt>
                <c:pt idx="97">
                  <c:v>43241</c:v>
                </c:pt>
                <c:pt idx="98">
                  <c:v>43242</c:v>
                </c:pt>
                <c:pt idx="99">
                  <c:v>43243</c:v>
                </c:pt>
                <c:pt idx="100">
                  <c:v>43244</c:v>
                </c:pt>
                <c:pt idx="101">
                  <c:v>43245</c:v>
                </c:pt>
                <c:pt idx="102">
                  <c:v>43248</c:v>
                </c:pt>
                <c:pt idx="103">
                  <c:v>43249</c:v>
                </c:pt>
                <c:pt idx="104">
                  <c:v>43250</c:v>
                </c:pt>
                <c:pt idx="105">
                  <c:v>43251</c:v>
                </c:pt>
                <c:pt idx="106">
                  <c:v>43252</c:v>
                </c:pt>
                <c:pt idx="107">
                  <c:v>43255</c:v>
                </c:pt>
                <c:pt idx="108">
                  <c:v>43256</c:v>
                </c:pt>
                <c:pt idx="109">
                  <c:v>43257</c:v>
                </c:pt>
                <c:pt idx="110">
                  <c:v>43258</c:v>
                </c:pt>
                <c:pt idx="111">
                  <c:v>43259</c:v>
                </c:pt>
                <c:pt idx="112">
                  <c:v>43262</c:v>
                </c:pt>
                <c:pt idx="113">
                  <c:v>43263</c:v>
                </c:pt>
                <c:pt idx="114">
                  <c:v>43264</c:v>
                </c:pt>
                <c:pt idx="115">
                  <c:v>43265</c:v>
                </c:pt>
                <c:pt idx="116">
                  <c:v>43266</c:v>
                </c:pt>
                <c:pt idx="117">
                  <c:v>43269</c:v>
                </c:pt>
                <c:pt idx="118">
                  <c:v>43270</c:v>
                </c:pt>
                <c:pt idx="119">
                  <c:v>43271</c:v>
                </c:pt>
                <c:pt idx="120">
                  <c:v>43272</c:v>
                </c:pt>
                <c:pt idx="121">
                  <c:v>43273</c:v>
                </c:pt>
                <c:pt idx="122">
                  <c:v>43276</c:v>
                </c:pt>
                <c:pt idx="123">
                  <c:v>43277</c:v>
                </c:pt>
                <c:pt idx="124">
                  <c:v>43278</c:v>
                </c:pt>
                <c:pt idx="125">
                  <c:v>43279</c:v>
                </c:pt>
                <c:pt idx="126">
                  <c:v>43280</c:v>
                </c:pt>
                <c:pt idx="127">
                  <c:v>43283</c:v>
                </c:pt>
                <c:pt idx="128">
                  <c:v>43284</c:v>
                </c:pt>
                <c:pt idx="129">
                  <c:v>43285</c:v>
                </c:pt>
                <c:pt idx="130">
                  <c:v>43286</c:v>
                </c:pt>
                <c:pt idx="131">
                  <c:v>43287</c:v>
                </c:pt>
                <c:pt idx="132">
                  <c:v>43290</c:v>
                </c:pt>
                <c:pt idx="133">
                  <c:v>43291</c:v>
                </c:pt>
                <c:pt idx="134">
                  <c:v>43292</c:v>
                </c:pt>
                <c:pt idx="135">
                  <c:v>43293</c:v>
                </c:pt>
                <c:pt idx="136">
                  <c:v>43294</c:v>
                </c:pt>
                <c:pt idx="137">
                  <c:v>43297</c:v>
                </c:pt>
                <c:pt idx="138">
                  <c:v>43298</c:v>
                </c:pt>
                <c:pt idx="139">
                  <c:v>43299</c:v>
                </c:pt>
                <c:pt idx="140">
                  <c:v>43300</c:v>
                </c:pt>
                <c:pt idx="141">
                  <c:v>43301</c:v>
                </c:pt>
                <c:pt idx="142">
                  <c:v>43304</c:v>
                </c:pt>
                <c:pt idx="143">
                  <c:v>43305</c:v>
                </c:pt>
                <c:pt idx="144">
                  <c:v>43306</c:v>
                </c:pt>
                <c:pt idx="145">
                  <c:v>43307</c:v>
                </c:pt>
                <c:pt idx="146">
                  <c:v>43308</c:v>
                </c:pt>
                <c:pt idx="147">
                  <c:v>43311</c:v>
                </c:pt>
                <c:pt idx="148">
                  <c:v>43312</c:v>
                </c:pt>
                <c:pt idx="149">
                  <c:v>43313</c:v>
                </c:pt>
                <c:pt idx="150">
                  <c:v>43314</c:v>
                </c:pt>
                <c:pt idx="151">
                  <c:v>43315</c:v>
                </c:pt>
                <c:pt idx="152">
                  <c:v>43318</c:v>
                </c:pt>
                <c:pt idx="153">
                  <c:v>43319</c:v>
                </c:pt>
                <c:pt idx="154">
                  <c:v>43320</c:v>
                </c:pt>
                <c:pt idx="155">
                  <c:v>43321</c:v>
                </c:pt>
                <c:pt idx="156">
                  <c:v>43322</c:v>
                </c:pt>
                <c:pt idx="157">
                  <c:v>43325</c:v>
                </c:pt>
                <c:pt idx="158">
                  <c:v>43326</c:v>
                </c:pt>
                <c:pt idx="159">
                  <c:v>43327</c:v>
                </c:pt>
                <c:pt idx="160">
                  <c:v>43328</c:v>
                </c:pt>
                <c:pt idx="161">
                  <c:v>43329</c:v>
                </c:pt>
                <c:pt idx="162">
                  <c:v>43332</c:v>
                </c:pt>
                <c:pt idx="163">
                  <c:v>43333</c:v>
                </c:pt>
                <c:pt idx="164">
                  <c:v>43334</c:v>
                </c:pt>
                <c:pt idx="165">
                  <c:v>43335</c:v>
                </c:pt>
                <c:pt idx="166">
                  <c:v>43336</c:v>
                </c:pt>
                <c:pt idx="167">
                  <c:v>43339</c:v>
                </c:pt>
                <c:pt idx="168">
                  <c:v>43340</c:v>
                </c:pt>
                <c:pt idx="169">
                  <c:v>43341</c:v>
                </c:pt>
                <c:pt idx="170">
                  <c:v>43342</c:v>
                </c:pt>
                <c:pt idx="171">
                  <c:v>43343</c:v>
                </c:pt>
                <c:pt idx="172">
                  <c:v>43346</c:v>
                </c:pt>
                <c:pt idx="173">
                  <c:v>43347</c:v>
                </c:pt>
                <c:pt idx="174">
                  <c:v>43348</c:v>
                </c:pt>
                <c:pt idx="175">
                  <c:v>43349</c:v>
                </c:pt>
                <c:pt idx="176">
                  <c:v>43350</c:v>
                </c:pt>
                <c:pt idx="177">
                  <c:v>43353</c:v>
                </c:pt>
                <c:pt idx="178">
                  <c:v>43354</c:v>
                </c:pt>
                <c:pt idx="179">
                  <c:v>43355</c:v>
                </c:pt>
                <c:pt idx="180">
                  <c:v>43356</c:v>
                </c:pt>
                <c:pt idx="181">
                  <c:v>43357</c:v>
                </c:pt>
                <c:pt idx="182">
                  <c:v>43360</c:v>
                </c:pt>
                <c:pt idx="183">
                  <c:v>43361</c:v>
                </c:pt>
                <c:pt idx="184">
                  <c:v>43362</c:v>
                </c:pt>
                <c:pt idx="185">
                  <c:v>43363</c:v>
                </c:pt>
                <c:pt idx="186">
                  <c:v>43364</c:v>
                </c:pt>
                <c:pt idx="187">
                  <c:v>43367</c:v>
                </c:pt>
                <c:pt idx="188">
                  <c:v>43368</c:v>
                </c:pt>
                <c:pt idx="189">
                  <c:v>43369</c:v>
                </c:pt>
                <c:pt idx="190">
                  <c:v>43370</c:v>
                </c:pt>
                <c:pt idx="191">
                  <c:v>43371</c:v>
                </c:pt>
                <c:pt idx="192">
                  <c:v>43374</c:v>
                </c:pt>
                <c:pt idx="193">
                  <c:v>43375</c:v>
                </c:pt>
                <c:pt idx="194">
                  <c:v>43376</c:v>
                </c:pt>
                <c:pt idx="195">
                  <c:v>43377</c:v>
                </c:pt>
                <c:pt idx="196">
                  <c:v>43378</c:v>
                </c:pt>
                <c:pt idx="197">
                  <c:v>43381</c:v>
                </c:pt>
                <c:pt idx="198">
                  <c:v>43382</c:v>
                </c:pt>
                <c:pt idx="199">
                  <c:v>43383</c:v>
                </c:pt>
                <c:pt idx="200">
                  <c:v>43384</c:v>
                </c:pt>
                <c:pt idx="201">
                  <c:v>43385</c:v>
                </c:pt>
                <c:pt idx="202">
                  <c:v>43388</c:v>
                </c:pt>
                <c:pt idx="203">
                  <c:v>43389</c:v>
                </c:pt>
                <c:pt idx="204">
                  <c:v>43390</c:v>
                </c:pt>
                <c:pt idx="205">
                  <c:v>43391</c:v>
                </c:pt>
                <c:pt idx="206">
                  <c:v>43392</c:v>
                </c:pt>
                <c:pt idx="207">
                  <c:v>43395</c:v>
                </c:pt>
                <c:pt idx="208">
                  <c:v>43396</c:v>
                </c:pt>
                <c:pt idx="209">
                  <c:v>43397</c:v>
                </c:pt>
                <c:pt idx="210">
                  <c:v>43398</c:v>
                </c:pt>
                <c:pt idx="211">
                  <c:v>43399</c:v>
                </c:pt>
                <c:pt idx="212">
                  <c:v>43402</c:v>
                </c:pt>
                <c:pt idx="213">
                  <c:v>43403</c:v>
                </c:pt>
                <c:pt idx="214">
                  <c:v>43404</c:v>
                </c:pt>
                <c:pt idx="215">
                  <c:v>43405</c:v>
                </c:pt>
                <c:pt idx="216">
                  <c:v>43406</c:v>
                </c:pt>
                <c:pt idx="217">
                  <c:v>43409</c:v>
                </c:pt>
                <c:pt idx="218">
                  <c:v>43410</c:v>
                </c:pt>
                <c:pt idx="219">
                  <c:v>43411</c:v>
                </c:pt>
                <c:pt idx="220">
                  <c:v>43412</c:v>
                </c:pt>
                <c:pt idx="221">
                  <c:v>43413</c:v>
                </c:pt>
                <c:pt idx="222">
                  <c:v>43416</c:v>
                </c:pt>
                <c:pt idx="223">
                  <c:v>43417</c:v>
                </c:pt>
                <c:pt idx="224">
                  <c:v>43418</c:v>
                </c:pt>
                <c:pt idx="225">
                  <c:v>43419</c:v>
                </c:pt>
                <c:pt idx="226">
                  <c:v>43420</c:v>
                </c:pt>
                <c:pt idx="227">
                  <c:v>43423</c:v>
                </c:pt>
                <c:pt idx="228">
                  <c:v>43424</c:v>
                </c:pt>
                <c:pt idx="229">
                  <c:v>43425</c:v>
                </c:pt>
                <c:pt idx="230">
                  <c:v>43426</c:v>
                </c:pt>
                <c:pt idx="231">
                  <c:v>43427</c:v>
                </c:pt>
                <c:pt idx="232">
                  <c:v>43430</c:v>
                </c:pt>
                <c:pt idx="233">
                  <c:v>43431</c:v>
                </c:pt>
                <c:pt idx="234">
                  <c:v>43432</c:v>
                </c:pt>
                <c:pt idx="235">
                  <c:v>43433</c:v>
                </c:pt>
                <c:pt idx="236">
                  <c:v>43434</c:v>
                </c:pt>
                <c:pt idx="237">
                  <c:v>43437</c:v>
                </c:pt>
                <c:pt idx="238">
                  <c:v>43438</c:v>
                </c:pt>
                <c:pt idx="239">
                  <c:v>43439</c:v>
                </c:pt>
                <c:pt idx="240">
                  <c:v>43440</c:v>
                </c:pt>
                <c:pt idx="241">
                  <c:v>43441</c:v>
                </c:pt>
                <c:pt idx="242">
                  <c:v>43444</c:v>
                </c:pt>
                <c:pt idx="243">
                  <c:v>43445</c:v>
                </c:pt>
                <c:pt idx="244">
                  <c:v>43446</c:v>
                </c:pt>
                <c:pt idx="245">
                  <c:v>43447</c:v>
                </c:pt>
                <c:pt idx="246">
                  <c:v>43448</c:v>
                </c:pt>
                <c:pt idx="247">
                  <c:v>43451</c:v>
                </c:pt>
                <c:pt idx="248">
                  <c:v>43452</c:v>
                </c:pt>
                <c:pt idx="249">
                  <c:v>43453</c:v>
                </c:pt>
                <c:pt idx="250">
                  <c:v>43454</c:v>
                </c:pt>
                <c:pt idx="251">
                  <c:v>43455</c:v>
                </c:pt>
                <c:pt idx="252">
                  <c:v>43458</c:v>
                </c:pt>
                <c:pt idx="253">
                  <c:v>43459</c:v>
                </c:pt>
                <c:pt idx="254">
                  <c:v>43460</c:v>
                </c:pt>
                <c:pt idx="255">
                  <c:v>43461</c:v>
                </c:pt>
                <c:pt idx="256">
                  <c:v>43462</c:v>
                </c:pt>
                <c:pt idx="257">
                  <c:v>43465</c:v>
                </c:pt>
                <c:pt idx="258">
                  <c:v>43466</c:v>
                </c:pt>
                <c:pt idx="259">
                  <c:v>43467</c:v>
                </c:pt>
                <c:pt idx="260">
                  <c:v>43468</c:v>
                </c:pt>
                <c:pt idx="261">
                  <c:v>43469</c:v>
                </c:pt>
                <c:pt idx="262">
                  <c:v>43472</c:v>
                </c:pt>
                <c:pt idx="263">
                  <c:v>43473</c:v>
                </c:pt>
                <c:pt idx="264">
                  <c:v>43474</c:v>
                </c:pt>
                <c:pt idx="265">
                  <c:v>43475</c:v>
                </c:pt>
                <c:pt idx="266">
                  <c:v>43476</c:v>
                </c:pt>
                <c:pt idx="267">
                  <c:v>43479</c:v>
                </c:pt>
                <c:pt idx="268">
                  <c:v>43480</c:v>
                </c:pt>
                <c:pt idx="269">
                  <c:v>43481</c:v>
                </c:pt>
                <c:pt idx="270">
                  <c:v>43482</c:v>
                </c:pt>
                <c:pt idx="271">
                  <c:v>43483</c:v>
                </c:pt>
                <c:pt idx="272">
                  <c:v>43486</c:v>
                </c:pt>
                <c:pt idx="273">
                  <c:v>43487</c:v>
                </c:pt>
                <c:pt idx="274">
                  <c:v>43488</c:v>
                </c:pt>
                <c:pt idx="275">
                  <c:v>43489</c:v>
                </c:pt>
                <c:pt idx="276">
                  <c:v>43490</c:v>
                </c:pt>
                <c:pt idx="277">
                  <c:v>43493</c:v>
                </c:pt>
                <c:pt idx="278">
                  <c:v>43494</c:v>
                </c:pt>
                <c:pt idx="279">
                  <c:v>43495</c:v>
                </c:pt>
                <c:pt idx="280">
                  <c:v>43496</c:v>
                </c:pt>
                <c:pt idx="281">
                  <c:v>43497</c:v>
                </c:pt>
                <c:pt idx="282">
                  <c:v>43500</c:v>
                </c:pt>
                <c:pt idx="283">
                  <c:v>43501</c:v>
                </c:pt>
                <c:pt idx="284">
                  <c:v>43502</c:v>
                </c:pt>
                <c:pt idx="285">
                  <c:v>43503</c:v>
                </c:pt>
                <c:pt idx="286">
                  <c:v>43504</c:v>
                </c:pt>
                <c:pt idx="287">
                  <c:v>43507</c:v>
                </c:pt>
                <c:pt idx="288">
                  <c:v>43508</c:v>
                </c:pt>
                <c:pt idx="289">
                  <c:v>43509</c:v>
                </c:pt>
                <c:pt idx="290">
                  <c:v>43510</c:v>
                </c:pt>
                <c:pt idx="291">
                  <c:v>43511</c:v>
                </c:pt>
                <c:pt idx="292">
                  <c:v>43514</c:v>
                </c:pt>
                <c:pt idx="293">
                  <c:v>43515</c:v>
                </c:pt>
                <c:pt idx="294">
                  <c:v>43516</c:v>
                </c:pt>
                <c:pt idx="295">
                  <c:v>43517</c:v>
                </c:pt>
                <c:pt idx="296">
                  <c:v>43518</c:v>
                </c:pt>
                <c:pt idx="297">
                  <c:v>43521</c:v>
                </c:pt>
                <c:pt idx="298">
                  <c:v>43522</c:v>
                </c:pt>
                <c:pt idx="299">
                  <c:v>43523</c:v>
                </c:pt>
                <c:pt idx="300">
                  <c:v>43524</c:v>
                </c:pt>
                <c:pt idx="301">
                  <c:v>43525</c:v>
                </c:pt>
                <c:pt idx="302">
                  <c:v>43528</c:v>
                </c:pt>
                <c:pt idx="303">
                  <c:v>43529</c:v>
                </c:pt>
                <c:pt idx="304">
                  <c:v>43530</c:v>
                </c:pt>
                <c:pt idx="305">
                  <c:v>43531</c:v>
                </c:pt>
                <c:pt idx="306">
                  <c:v>43532</c:v>
                </c:pt>
                <c:pt idx="307">
                  <c:v>43535</c:v>
                </c:pt>
                <c:pt idx="308">
                  <c:v>43536</c:v>
                </c:pt>
                <c:pt idx="309">
                  <c:v>43537</c:v>
                </c:pt>
                <c:pt idx="310">
                  <c:v>43538</c:v>
                </c:pt>
                <c:pt idx="311">
                  <c:v>43539</c:v>
                </c:pt>
                <c:pt idx="312">
                  <c:v>43542</c:v>
                </c:pt>
                <c:pt idx="313">
                  <c:v>43543</c:v>
                </c:pt>
                <c:pt idx="314">
                  <c:v>43544</c:v>
                </c:pt>
                <c:pt idx="315">
                  <c:v>43545</c:v>
                </c:pt>
                <c:pt idx="316">
                  <c:v>43546</c:v>
                </c:pt>
                <c:pt idx="317">
                  <c:v>43549</c:v>
                </c:pt>
                <c:pt idx="318">
                  <c:v>43550</c:v>
                </c:pt>
                <c:pt idx="319">
                  <c:v>43551</c:v>
                </c:pt>
                <c:pt idx="320">
                  <c:v>43552</c:v>
                </c:pt>
                <c:pt idx="321">
                  <c:v>43553</c:v>
                </c:pt>
                <c:pt idx="322">
                  <c:v>43556</c:v>
                </c:pt>
                <c:pt idx="323">
                  <c:v>43557</c:v>
                </c:pt>
                <c:pt idx="324">
                  <c:v>43558</c:v>
                </c:pt>
                <c:pt idx="325">
                  <c:v>43559</c:v>
                </c:pt>
                <c:pt idx="326">
                  <c:v>43560</c:v>
                </c:pt>
                <c:pt idx="327">
                  <c:v>43563</c:v>
                </c:pt>
                <c:pt idx="328">
                  <c:v>43564</c:v>
                </c:pt>
                <c:pt idx="329">
                  <c:v>43565</c:v>
                </c:pt>
                <c:pt idx="330">
                  <c:v>43566</c:v>
                </c:pt>
                <c:pt idx="331">
                  <c:v>43567</c:v>
                </c:pt>
                <c:pt idx="332">
                  <c:v>43570</c:v>
                </c:pt>
                <c:pt idx="333">
                  <c:v>43571</c:v>
                </c:pt>
                <c:pt idx="334">
                  <c:v>43572</c:v>
                </c:pt>
                <c:pt idx="335">
                  <c:v>43573</c:v>
                </c:pt>
                <c:pt idx="336">
                  <c:v>43574</c:v>
                </c:pt>
                <c:pt idx="337">
                  <c:v>43577</c:v>
                </c:pt>
                <c:pt idx="338">
                  <c:v>43578</c:v>
                </c:pt>
                <c:pt idx="339">
                  <c:v>43579</c:v>
                </c:pt>
                <c:pt idx="340">
                  <c:v>43580</c:v>
                </c:pt>
                <c:pt idx="341">
                  <c:v>43581</c:v>
                </c:pt>
                <c:pt idx="342">
                  <c:v>43584</c:v>
                </c:pt>
                <c:pt idx="343">
                  <c:v>43585</c:v>
                </c:pt>
                <c:pt idx="344">
                  <c:v>43586</c:v>
                </c:pt>
                <c:pt idx="345">
                  <c:v>43587</c:v>
                </c:pt>
                <c:pt idx="346">
                  <c:v>43588</c:v>
                </c:pt>
                <c:pt idx="347">
                  <c:v>43591</c:v>
                </c:pt>
                <c:pt idx="348">
                  <c:v>43592</c:v>
                </c:pt>
                <c:pt idx="349">
                  <c:v>43593</c:v>
                </c:pt>
                <c:pt idx="350">
                  <c:v>43594</c:v>
                </c:pt>
                <c:pt idx="351">
                  <c:v>43595</c:v>
                </c:pt>
                <c:pt idx="352">
                  <c:v>43598</c:v>
                </c:pt>
                <c:pt idx="353">
                  <c:v>43599</c:v>
                </c:pt>
                <c:pt idx="354">
                  <c:v>43600</c:v>
                </c:pt>
                <c:pt idx="355">
                  <c:v>43601</c:v>
                </c:pt>
                <c:pt idx="356">
                  <c:v>43602</c:v>
                </c:pt>
                <c:pt idx="357">
                  <c:v>43605</c:v>
                </c:pt>
                <c:pt idx="358">
                  <c:v>43606</c:v>
                </c:pt>
                <c:pt idx="359">
                  <c:v>43607</c:v>
                </c:pt>
                <c:pt idx="360">
                  <c:v>43608</c:v>
                </c:pt>
                <c:pt idx="361">
                  <c:v>43609</c:v>
                </c:pt>
                <c:pt idx="362">
                  <c:v>43612</c:v>
                </c:pt>
                <c:pt idx="363">
                  <c:v>43613</c:v>
                </c:pt>
                <c:pt idx="364">
                  <c:v>43614</c:v>
                </c:pt>
                <c:pt idx="365">
                  <c:v>43615</c:v>
                </c:pt>
                <c:pt idx="366">
                  <c:v>43616</c:v>
                </c:pt>
                <c:pt idx="367">
                  <c:v>43619</c:v>
                </c:pt>
                <c:pt idx="368">
                  <c:v>43620</c:v>
                </c:pt>
                <c:pt idx="369">
                  <c:v>43621</c:v>
                </c:pt>
                <c:pt idx="370">
                  <c:v>43622</c:v>
                </c:pt>
                <c:pt idx="371">
                  <c:v>43623</c:v>
                </c:pt>
                <c:pt idx="372">
                  <c:v>43626</c:v>
                </c:pt>
                <c:pt idx="373">
                  <c:v>43627</c:v>
                </c:pt>
                <c:pt idx="374">
                  <c:v>43628</c:v>
                </c:pt>
                <c:pt idx="375">
                  <c:v>43629</c:v>
                </c:pt>
                <c:pt idx="376">
                  <c:v>43630</c:v>
                </c:pt>
                <c:pt idx="377">
                  <c:v>43633</c:v>
                </c:pt>
                <c:pt idx="378">
                  <c:v>43634</c:v>
                </c:pt>
                <c:pt idx="379">
                  <c:v>43635</c:v>
                </c:pt>
                <c:pt idx="380">
                  <c:v>43636</c:v>
                </c:pt>
                <c:pt idx="381">
                  <c:v>43637</c:v>
                </c:pt>
                <c:pt idx="382">
                  <c:v>43640</c:v>
                </c:pt>
                <c:pt idx="383">
                  <c:v>43641</c:v>
                </c:pt>
                <c:pt idx="384">
                  <c:v>43642</c:v>
                </c:pt>
                <c:pt idx="385">
                  <c:v>43643</c:v>
                </c:pt>
                <c:pt idx="386">
                  <c:v>43644</c:v>
                </c:pt>
                <c:pt idx="387">
                  <c:v>43647</c:v>
                </c:pt>
                <c:pt idx="388">
                  <c:v>43648</c:v>
                </c:pt>
                <c:pt idx="389">
                  <c:v>43649</c:v>
                </c:pt>
                <c:pt idx="390">
                  <c:v>43650</c:v>
                </c:pt>
                <c:pt idx="391">
                  <c:v>43651</c:v>
                </c:pt>
                <c:pt idx="392">
                  <c:v>43654</c:v>
                </c:pt>
                <c:pt idx="393">
                  <c:v>43655</c:v>
                </c:pt>
                <c:pt idx="394">
                  <c:v>43656</c:v>
                </c:pt>
                <c:pt idx="395">
                  <c:v>43657</c:v>
                </c:pt>
                <c:pt idx="396">
                  <c:v>43658</c:v>
                </c:pt>
                <c:pt idx="397">
                  <c:v>43661</c:v>
                </c:pt>
                <c:pt idx="398">
                  <c:v>43662</c:v>
                </c:pt>
                <c:pt idx="399">
                  <c:v>43663</c:v>
                </c:pt>
                <c:pt idx="400">
                  <c:v>43664</c:v>
                </c:pt>
                <c:pt idx="401">
                  <c:v>43665</c:v>
                </c:pt>
                <c:pt idx="402">
                  <c:v>43668</c:v>
                </c:pt>
                <c:pt idx="403">
                  <c:v>43669</c:v>
                </c:pt>
                <c:pt idx="404">
                  <c:v>43670</c:v>
                </c:pt>
                <c:pt idx="405">
                  <c:v>43671</c:v>
                </c:pt>
                <c:pt idx="406">
                  <c:v>43672</c:v>
                </c:pt>
                <c:pt idx="407">
                  <c:v>43675</c:v>
                </c:pt>
                <c:pt idx="408">
                  <c:v>43676</c:v>
                </c:pt>
                <c:pt idx="409">
                  <c:v>43677</c:v>
                </c:pt>
                <c:pt idx="410">
                  <c:v>43678</c:v>
                </c:pt>
                <c:pt idx="411">
                  <c:v>43679</c:v>
                </c:pt>
                <c:pt idx="412">
                  <c:v>43682</c:v>
                </c:pt>
                <c:pt idx="413">
                  <c:v>43683</c:v>
                </c:pt>
                <c:pt idx="414">
                  <c:v>43684</c:v>
                </c:pt>
                <c:pt idx="415">
                  <c:v>43685</c:v>
                </c:pt>
                <c:pt idx="416">
                  <c:v>43686</c:v>
                </c:pt>
                <c:pt idx="417">
                  <c:v>43689</c:v>
                </c:pt>
                <c:pt idx="418">
                  <c:v>43690</c:v>
                </c:pt>
                <c:pt idx="419">
                  <c:v>43691</c:v>
                </c:pt>
                <c:pt idx="420">
                  <c:v>43692</c:v>
                </c:pt>
                <c:pt idx="421">
                  <c:v>43693</c:v>
                </c:pt>
                <c:pt idx="422">
                  <c:v>43696</c:v>
                </c:pt>
                <c:pt idx="423">
                  <c:v>43697</c:v>
                </c:pt>
                <c:pt idx="424">
                  <c:v>43698</c:v>
                </c:pt>
                <c:pt idx="425">
                  <c:v>43699</c:v>
                </c:pt>
                <c:pt idx="426">
                  <c:v>43700</c:v>
                </c:pt>
                <c:pt idx="427">
                  <c:v>43703</c:v>
                </c:pt>
                <c:pt idx="428">
                  <c:v>43704</c:v>
                </c:pt>
                <c:pt idx="429">
                  <c:v>43705</c:v>
                </c:pt>
                <c:pt idx="430">
                  <c:v>43706</c:v>
                </c:pt>
                <c:pt idx="431">
                  <c:v>43707</c:v>
                </c:pt>
                <c:pt idx="432">
                  <c:v>43710</c:v>
                </c:pt>
                <c:pt idx="433">
                  <c:v>43711</c:v>
                </c:pt>
                <c:pt idx="434">
                  <c:v>43712</c:v>
                </c:pt>
                <c:pt idx="435">
                  <c:v>43713</c:v>
                </c:pt>
                <c:pt idx="436">
                  <c:v>43714</c:v>
                </c:pt>
                <c:pt idx="437">
                  <c:v>43717</c:v>
                </c:pt>
                <c:pt idx="438">
                  <c:v>43718</c:v>
                </c:pt>
                <c:pt idx="439">
                  <c:v>43719</c:v>
                </c:pt>
                <c:pt idx="440">
                  <c:v>43720</c:v>
                </c:pt>
                <c:pt idx="441">
                  <c:v>43721</c:v>
                </c:pt>
                <c:pt idx="442">
                  <c:v>43724</c:v>
                </c:pt>
                <c:pt idx="443">
                  <c:v>43725</c:v>
                </c:pt>
                <c:pt idx="444">
                  <c:v>43726</c:v>
                </c:pt>
                <c:pt idx="445">
                  <c:v>43727</c:v>
                </c:pt>
                <c:pt idx="446">
                  <c:v>43728</c:v>
                </c:pt>
                <c:pt idx="447">
                  <c:v>43731</c:v>
                </c:pt>
                <c:pt idx="448">
                  <c:v>43732</c:v>
                </c:pt>
                <c:pt idx="449">
                  <c:v>43733</c:v>
                </c:pt>
                <c:pt idx="450">
                  <c:v>43734</c:v>
                </c:pt>
                <c:pt idx="451">
                  <c:v>43735</c:v>
                </c:pt>
                <c:pt idx="452">
                  <c:v>43738</c:v>
                </c:pt>
                <c:pt idx="453">
                  <c:v>43739</c:v>
                </c:pt>
                <c:pt idx="454">
                  <c:v>43740</c:v>
                </c:pt>
                <c:pt idx="455">
                  <c:v>43741</c:v>
                </c:pt>
                <c:pt idx="456">
                  <c:v>43742</c:v>
                </c:pt>
                <c:pt idx="457">
                  <c:v>43745</c:v>
                </c:pt>
                <c:pt idx="458">
                  <c:v>43746</c:v>
                </c:pt>
                <c:pt idx="459">
                  <c:v>43747</c:v>
                </c:pt>
                <c:pt idx="460">
                  <c:v>43748</c:v>
                </c:pt>
                <c:pt idx="461">
                  <c:v>43749</c:v>
                </c:pt>
                <c:pt idx="462">
                  <c:v>43752</c:v>
                </c:pt>
                <c:pt idx="463">
                  <c:v>43753</c:v>
                </c:pt>
                <c:pt idx="464">
                  <c:v>43754</c:v>
                </c:pt>
                <c:pt idx="465">
                  <c:v>43755</c:v>
                </c:pt>
                <c:pt idx="466">
                  <c:v>43756</c:v>
                </c:pt>
                <c:pt idx="467">
                  <c:v>43759</c:v>
                </c:pt>
                <c:pt idx="468">
                  <c:v>43760</c:v>
                </c:pt>
                <c:pt idx="469">
                  <c:v>43761</c:v>
                </c:pt>
                <c:pt idx="470">
                  <c:v>43762</c:v>
                </c:pt>
                <c:pt idx="471">
                  <c:v>43763</c:v>
                </c:pt>
                <c:pt idx="472">
                  <c:v>43766</c:v>
                </c:pt>
                <c:pt idx="473">
                  <c:v>43767</c:v>
                </c:pt>
                <c:pt idx="474">
                  <c:v>43768</c:v>
                </c:pt>
                <c:pt idx="475">
                  <c:v>43769</c:v>
                </c:pt>
                <c:pt idx="476">
                  <c:v>43770</c:v>
                </c:pt>
                <c:pt idx="477">
                  <c:v>43773</c:v>
                </c:pt>
                <c:pt idx="478">
                  <c:v>43774</c:v>
                </c:pt>
                <c:pt idx="479">
                  <c:v>43775</c:v>
                </c:pt>
                <c:pt idx="480">
                  <c:v>43776</c:v>
                </c:pt>
                <c:pt idx="481">
                  <c:v>43777</c:v>
                </c:pt>
                <c:pt idx="482">
                  <c:v>43780</c:v>
                </c:pt>
                <c:pt idx="483">
                  <c:v>43781</c:v>
                </c:pt>
                <c:pt idx="484">
                  <c:v>43782</c:v>
                </c:pt>
                <c:pt idx="485">
                  <c:v>43783</c:v>
                </c:pt>
                <c:pt idx="486">
                  <c:v>43784</c:v>
                </c:pt>
                <c:pt idx="487">
                  <c:v>43787</c:v>
                </c:pt>
                <c:pt idx="488">
                  <c:v>43788</c:v>
                </c:pt>
                <c:pt idx="489">
                  <c:v>43789</c:v>
                </c:pt>
                <c:pt idx="490">
                  <c:v>43790</c:v>
                </c:pt>
                <c:pt idx="491">
                  <c:v>43791</c:v>
                </c:pt>
                <c:pt idx="492">
                  <c:v>43794</c:v>
                </c:pt>
                <c:pt idx="493">
                  <c:v>43795</c:v>
                </c:pt>
                <c:pt idx="494">
                  <c:v>43796</c:v>
                </c:pt>
                <c:pt idx="495">
                  <c:v>43797</c:v>
                </c:pt>
                <c:pt idx="496">
                  <c:v>43798</c:v>
                </c:pt>
                <c:pt idx="497">
                  <c:v>43801</c:v>
                </c:pt>
                <c:pt idx="498">
                  <c:v>43802</c:v>
                </c:pt>
                <c:pt idx="499">
                  <c:v>43803</c:v>
                </c:pt>
                <c:pt idx="500">
                  <c:v>43804</c:v>
                </c:pt>
                <c:pt idx="501">
                  <c:v>43805</c:v>
                </c:pt>
                <c:pt idx="502">
                  <c:v>43808</c:v>
                </c:pt>
                <c:pt idx="503">
                  <c:v>43809</c:v>
                </c:pt>
                <c:pt idx="504">
                  <c:v>43810</c:v>
                </c:pt>
                <c:pt idx="505">
                  <c:v>43811</c:v>
                </c:pt>
                <c:pt idx="506">
                  <c:v>43812</c:v>
                </c:pt>
                <c:pt idx="507">
                  <c:v>43815</c:v>
                </c:pt>
                <c:pt idx="508">
                  <c:v>43816</c:v>
                </c:pt>
                <c:pt idx="509">
                  <c:v>43817</c:v>
                </c:pt>
                <c:pt idx="510">
                  <c:v>43818</c:v>
                </c:pt>
                <c:pt idx="511">
                  <c:v>43819</c:v>
                </c:pt>
                <c:pt idx="512">
                  <c:v>43822</c:v>
                </c:pt>
                <c:pt idx="513">
                  <c:v>43823</c:v>
                </c:pt>
                <c:pt idx="514">
                  <c:v>43824</c:v>
                </c:pt>
                <c:pt idx="515">
                  <c:v>43825</c:v>
                </c:pt>
                <c:pt idx="516">
                  <c:v>43826</c:v>
                </c:pt>
                <c:pt idx="517">
                  <c:v>43829</c:v>
                </c:pt>
                <c:pt idx="518">
                  <c:v>43830</c:v>
                </c:pt>
                <c:pt idx="519">
                  <c:v>43831</c:v>
                </c:pt>
                <c:pt idx="520">
                  <c:v>43832</c:v>
                </c:pt>
                <c:pt idx="521">
                  <c:v>43833</c:v>
                </c:pt>
                <c:pt idx="522">
                  <c:v>43836</c:v>
                </c:pt>
                <c:pt idx="523">
                  <c:v>43837</c:v>
                </c:pt>
                <c:pt idx="524">
                  <c:v>43838</c:v>
                </c:pt>
                <c:pt idx="525">
                  <c:v>43839</c:v>
                </c:pt>
                <c:pt idx="526">
                  <c:v>43840</c:v>
                </c:pt>
                <c:pt idx="527">
                  <c:v>43843</c:v>
                </c:pt>
                <c:pt idx="528">
                  <c:v>43844</c:v>
                </c:pt>
                <c:pt idx="529">
                  <c:v>43845</c:v>
                </c:pt>
                <c:pt idx="530">
                  <c:v>43846</c:v>
                </c:pt>
                <c:pt idx="531">
                  <c:v>43847</c:v>
                </c:pt>
                <c:pt idx="532">
                  <c:v>43850</c:v>
                </c:pt>
                <c:pt idx="533">
                  <c:v>43851</c:v>
                </c:pt>
                <c:pt idx="534">
                  <c:v>43852</c:v>
                </c:pt>
                <c:pt idx="535">
                  <c:v>43853</c:v>
                </c:pt>
                <c:pt idx="536">
                  <c:v>43854</c:v>
                </c:pt>
                <c:pt idx="537">
                  <c:v>43857</c:v>
                </c:pt>
                <c:pt idx="538">
                  <c:v>43858</c:v>
                </c:pt>
                <c:pt idx="539">
                  <c:v>43859</c:v>
                </c:pt>
                <c:pt idx="540">
                  <c:v>43860</c:v>
                </c:pt>
                <c:pt idx="541">
                  <c:v>43861</c:v>
                </c:pt>
                <c:pt idx="542">
                  <c:v>43864</c:v>
                </c:pt>
                <c:pt idx="543">
                  <c:v>43865</c:v>
                </c:pt>
                <c:pt idx="544">
                  <c:v>43866</c:v>
                </c:pt>
                <c:pt idx="545">
                  <c:v>43867</c:v>
                </c:pt>
                <c:pt idx="546">
                  <c:v>43868</c:v>
                </c:pt>
                <c:pt idx="547">
                  <c:v>43871</c:v>
                </c:pt>
                <c:pt idx="548">
                  <c:v>43872</c:v>
                </c:pt>
                <c:pt idx="549">
                  <c:v>43873</c:v>
                </c:pt>
                <c:pt idx="550">
                  <c:v>43874</c:v>
                </c:pt>
                <c:pt idx="551">
                  <c:v>43875</c:v>
                </c:pt>
                <c:pt idx="552">
                  <c:v>43878</c:v>
                </c:pt>
                <c:pt idx="553">
                  <c:v>43879</c:v>
                </c:pt>
                <c:pt idx="554">
                  <c:v>43880</c:v>
                </c:pt>
                <c:pt idx="555">
                  <c:v>43881</c:v>
                </c:pt>
                <c:pt idx="556">
                  <c:v>43882</c:v>
                </c:pt>
                <c:pt idx="557">
                  <c:v>43885</c:v>
                </c:pt>
                <c:pt idx="558">
                  <c:v>43886</c:v>
                </c:pt>
                <c:pt idx="559">
                  <c:v>43887</c:v>
                </c:pt>
                <c:pt idx="560">
                  <c:v>43888</c:v>
                </c:pt>
                <c:pt idx="561">
                  <c:v>43889</c:v>
                </c:pt>
                <c:pt idx="562">
                  <c:v>43892</c:v>
                </c:pt>
                <c:pt idx="563">
                  <c:v>43893</c:v>
                </c:pt>
                <c:pt idx="564">
                  <c:v>43894</c:v>
                </c:pt>
                <c:pt idx="565">
                  <c:v>43895</c:v>
                </c:pt>
                <c:pt idx="566">
                  <c:v>43896</c:v>
                </c:pt>
                <c:pt idx="567">
                  <c:v>43899</c:v>
                </c:pt>
                <c:pt idx="568">
                  <c:v>43900</c:v>
                </c:pt>
                <c:pt idx="569">
                  <c:v>43901</c:v>
                </c:pt>
                <c:pt idx="570">
                  <c:v>43902</c:v>
                </c:pt>
                <c:pt idx="571">
                  <c:v>43903</c:v>
                </c:pt>
                <c:pt idx="572">
                  <c:v>43906</c:v>
                </c:pt>
                <c:pt idx="573">
                  <c:v>43907</c:v>
                </c:pt>
                <c:pt idx="574">
                  <c:v>43908</c:v>
                </c:pt>
                <c:pt idx="575">
                  <c:v>43909</c:v>
                </c:pt>
                <c:pt idx="576">
                  <c:v>43910</c:v>
                </c:pt>
                <c:pt idx="577">
                  <c:v>43913</c:v>
                </c:pt>
                <c:pt idx="578">
                  <c:v>43914</c:v>
                </c:pt>
                <c:pt idx="579">
                  <c:v>43915</c:v>
                </c:pt>
                <c:pt idx="580">
                  <c:v>43916</c:v>
                </c:pt>
                <c:pt idx="581">
                  <c:v>43917</c:v>
                </c:pt>
                <c:pt idx="582">
                  <c:v>43920</c:v>
                </c:pt>
                <c:pt idx="583">
                  <c:v>43921</c:v>
                </c:pt>
                <c:pt idx="584">
                  <c:v>43922</c:v>
                </c:pt>
                <c:pt idx="585">
                  <c:v>43923</c:v>
                </c:pt>
                <c:pt idx="586">
                  <c:v>43924</c:v>
                </c:pt>
                <c:pt idx="587">
                  <c:v>43927</c:v>
                </c:pt>
                <c:pt idx="588">
                  <c:v>43928</c:v>
                </c:pt>
                <c:pt idx="589">
                  <c:v>43929</c:v>
                </c:pt>
                <c:pt idx="590">
                  <c:v>43930</c:v>
                </c:pt>
                <c:pt idx="591">
                  <c:v>43931</c:v>
                </c:pt>
                <c:pt idx="592">
                  <c:v>43934</c:v>
                </c:pt>
                <c:pt idx="593">
                  <c:v>43935</c:v>
                </c:pt>
                <c:pt idx="594">
                  <c:v>43936</c:v>
                </c:pt>
                <c:pt idx="595">
                  <c:v>43937</c:v>
                </c:pt>
                <c:pt idx="596">
                  <c:v>43938</c:v>
                </c:pt>
                <c:pt idx="597">
                  <c:v>43941</c:v>
                </c:pt>
                <c:pt idx="598">
                  <c:v>43942</c:v>
                </c:pt>
                <c:pt idx="599">
                  <c:v>43943</c:v>
                </c:pt>
                <c:pt idx="600">
                  <c:v>43944</c:v>
                </c:pt>
                <c:pt idx="601">
                  <c:v>43945</c:v>
                </c:pt>
                <c:pt idx="602">
                  <c:v>43948</c:v>
                </c:pt>
                <c:pt idx="603">
                  <c:v>43949</c:v>
                </c:pt>
                <c:pt idx="604">
                  <c:v>43950</c:v>
                </c:pt>
                <c:pt idx="605">
                  <c:v>43951</c:v>
                </c:pt>
                <c:pt idx="606">
                  <c:v>43952</c:v>
                </c:pt>
                <c:pt idx="607">
                  <c:v>43955</c:v>
                </c:pt>
                <c:pt idx="608">
                  <c:v>43956</c:v>
                </c:pt>
                <c:pt idx="609">
                  <c:v>43957</c:v>
                </c:pt>
                <c:pt idx="610">
                  <c:v>43958</c:v>
                </c:pt>
                <c:pt idx="611">
                  <c:v>43959</c:v>
                </c:pt>
                <c:pt idx="612">
                  <c:v>43962</c:v>
                </c:pt>
                <c:pt idx="613">
                  <c:v>43963</c:v>
                </c:pt>
                <c:pt idx="614">
                  <c:v>43964</c:v>
                </c:pt>
                <c:pt idx="615">
                  <c:v>43965</c:v>
                </c:pt>
                <c:pt idx="616">
                  <c:v>43966</c:v>
                </c:pt>
                <c:pt idx="617">
                  <c:v>43969</c:v>
                </c:pt>
                <c:pt idx="618">
                  <c:v>43970</c:v>
                </c:pt>
                <c:pt idx="619">
                  <c:v>43971</c:v>
                </c:pt>
                <c:pt idx="620">
                  <c:v>43972</c:v>
                </c:pt>
                <c:pt idx="621">
                  <c:v>43973</c:v>
                </c:pt>
                <c:pt idx="622">
                  <c:v>43976</c:v>
                </c:pt>
                <c:pt idx="623">
                  <c:v>43977</c:v>
                </c:pt>
                <c:pt idx="624">
                  <c:v>43978</c:v>
                </c:pt>
                <c:pt idx="625">
                  <c:v>43979</c:v>
                </c:pt>
                <c:pt idx="626">
                  <c:v>43980</c:v>
                </c:pt>
                <c:pt idx="627">
                  <c:v>43983</c:v>
                </c:pt>
                <c:pt idx="628">
                  <c:v>43984</c:v>
                </c:pt>
                <c:pt idx="629">
                  <c:v>43985</c:v>
                </c:pt>
                <c:pt idx="630">
                  <c:v>43986</c:v>
                </c:pt>
                <c:pt idx="631">
                  <c:v>43987</c:v>
                </c:pt>
                <c:pt idx="632">
                  <c:v>43990</c:v>
                </c:pt>
                <c:pt idx="633">
                  <c:v>43991</c:v>
                </c:pt>
                <c:pt idx="634">
                  <c:v>43992</c:v>
                </c:pt>
                <c:pt idx="635">
                  <c:v>43993</c:v>
                </c:pt>
                <c:pt idx="636">
                  <c:v>43994</c:v>
                </c:pt>
                <c:pt idx="637">
                  <c:v>43997</c:v>
                </c:pt>
                <c:pt idx="638">
                  <c:v>43998</c:v>
                </c:pt>
                <c:pt idx="639">
                  <c:v>43999</c:v>
                </c:pt>
                <c:pt idx="640">
                  <c:v>44000</c:v>
                </c:pt>
                <c:pt idx="641">
                  <c:v>44001</c:v>
                </c:pt>
                <c:pt idx="642">
                  <c:v>44004</c:v>
                </c:pt>
                <c:pt idx="643">
                  <c:v>44005</c:v>
                </c:pt>
                <c:pt idx="644">
                  <c:v>44006</c:v>
                </c:pt>
                <c:pt idx="645">
                  <c:v>44007</c:v>
                </c:pt>
                <c:pt idx="646">
                  <c:v>44008</c:v>
                </c:pt>
                <c:pt idx="647">
                  <c:v>44011</c:v>
                </c:pt>
                <c:pt idx="648">
                  <c:v>44012</c:v>
                </c:pt>
                <c:pt idx="649">
                  <c:v>44013</c:v>
                </c:pt>
                <c:pt idx="650">
                  <c:v>44014</c:v>
                </c:pt>
                <c:pt idx="651">
                  <c:v>44015</c:v>
                </c:pt>
                <c:pt idx="652">
                  <c:v>44018</c:v>
                </c:pt>
                <c:pt idx="653">
                  <c:v>44019</c:v>
                </c:pt>
                <c:pt idx="654">
                  <c:v>44020</c:v>
                </c:pt>
                <c:pt idx="655">
                  <c:v>44021</c:v>
                </c:pt>
                <c:pt idx="656">
                  <c:v>44022</c:v>
                </c:pt>
                <c:pt idx="657">
                  <c:v>44025</c:v>
                </c:pt>
                <c:pt idx="658">
                  <c:v>44026</c:v>
                </c:pt>
                <c:pt idx="659">
                  <c:v>44027</c:v>
                </c:pt>
                <c:pt idx="660">
                  <c:v>44028</c:v>
                </c:pt>
                <c:pt idx="661">
                  <c:v>44029</c:v>
                </c:pt>
                <c:pt idx="662">
                  <c:v>44032</c:v>
                </c:pt>
                <c:pt idx="663">
                  <c:v>44033</c:v>
                </c:pt>
                <c:pt idx="664">
                  <c:v>44034</c:v>
                </c:pt>
                <c:pt idx="665">
                  <c:v>44035</c:v>
                </c:pt>
                <c:pt idx="666">
                  <c:v>44036</c:v>
                </c:pt>
                <c:pt idx="667">
                  <c:v>44039</c:v>
                </c:pt>
                <c:pt idx="668">
                  <c:v>44040</c:v>
                </c:pt>
                <c:pt idx="669">
                  <c:v>44041</c:v>
                </c:pt>
                <c:pt idx="670">
                  <c:v>44042</c:v>
                </c:pt>
                <c:pt idx="671">
                  <c:v>44043</c:v>
                </c:pt>
                <c:pt idx="672">
                  <c:v>44046</c:v>
                </c:pt>
                <c:pt idx="673">
                  <c:v>44047</c:v>
                </c:pt>
                <c:pt idx="674">
                  <c:v>44048</c:v>
                </c:pt>
                <c:pt idx="675">
                  <c:v>44049</c:v>
                </c:pt>
                <c:pt idx="676">
                  <c:v>44050</c:v>
                </c:pt>
                <c:pt idx="677">
                  <c:v>44053</c:v>
                </c:pt>
                <c:pt idx="678">
                  <c:v>44054</c:v>
                </c:pt>
                <c:pt idx="679">
                  <c:v>44055</c:v>
                </c:pt>
                <c:pt idx="680">
                  <c:v>44056</c:v>
                </c:pt>
                <c:pt idx="681">
                  <c:v>44057</c:v>
                </c:pt>
                <c:pt idx="682">
                  <c:v>44060</c:v>
                </c:pt>
                <c:pt idx="683">
                  <c:v>44061</c:v>
                </c:pt>
                <c:pt idx="684">
                  <c:v>44062</c:v>
                </c:pt>
                <c:pt idx="685">
                  <c:v>44063</c:v>
                </c:pt>
                <c:pt idx="686">
                  <c:v>44064</c:v>
                </c:pt>
                <c:pt idx="687">
                  <c:v>44067</c:v>
                </c:pt>
                <c:pt idx="688">
                  <c:v>44068</c:v>
                </c:pt>
                <c:pt idx="689">
                  <c:v>44069</c:v>
                </c:pt>
                <c:pt idx="690">
                  <c:v>44070</c:v>
                </c:pt>
                <c:pt idx="691">
                  <c:v>44071</c:v>
                </c:pt>
                <c:pt idx="692">
                  <c:v>44074</c:v>
                </c:pt>
                <c:pt idx="693">
                  <c:v>44075</c:v>
                </c:pt>
                <c:pt idx="694">
                  <c:v>44076</c:v>
                </c:pt>
                <c:pt idx="695">
                  <c:v>44077</c:v>
                </c:pt>
                <c:pt idx="696">
                  <c:v>44078</c:v>
                </c:pt>
                <c:pt idx="697">
                  <c:v>44081</c:v>
                </c:pt>
                <c:pt idx="698">
                  <c:v>44082</c:v>
                </c:pt>
                <c:pt idx="699">
                  <c:v>44083</c:v>
                </c:pt>
                <c:pt idx="700">
                  <c:v>44084</c:v>
                </c:pt>
                <c:pt idx="701">
                  <c:v>44085</c:v>
                </c:pt>
                <c:pt idx="702">
                  <c:v>44088</c:v>
                </c:pt>
                <c:pt idx="703">
                  <c:v>44089</c:v>
                </c:pt>
                <c:pt idx="704">
                  <c:v>44090</c:v>
                </c:pt>
                <c:pt idx="705">
                  <c:v>44091</c:v>
                </c:pt>
                <c:pt idx="706">
                  <c:v>44092</c:v>
                </c:pt>
                <c:pt idx="707">
                  <c:v>44095</c:v>
                </c:pt>
                <c:pt idx="708">
                  <c:v>44096</c:v>
                </c:pt>
                <c:pt idx="709">
                  <c:v>44097</c:v>
                </c:pt>
                <c:pt idx="710">
                  <c:v>44098</c:v>
                </c:pt>
                <c:pt idx="711">
                  <c:v>44099</c:v>
                </c:pt>
                <c:pt idx="712">
                  <c:v>44102</c:v>
                </c:pt>
                <c:pt idx="713">
                  <c:v>44103</c:v>
                </c:pt>
                <c:pt idx="714">
                  <c:v>44104</c:v>
                </c:pt>
                <c:pt idx="715">
                  <c:v>44105</c:v>
                </c:pt>
                <c:pt idx="716">
                  <c:v>44106</c:v>
                </c:pt>
                <c:pt idx="717">
                  <c:v>44109</c:v>
                </c:pt>
                <c:pt idx="718">
                  <c:v>44110</c:v>
                </c:pt>
                <c:pt idx="719">
                  <c:v>44111</c:v>
                </c:pt>
                <c:pt idx="720">
                  <c:v>44112</c:v>
                </c:pt>
                <c:pt idx="721">
                  <c:v>44113</c:v>
                </c:pt>
                <c:pt idx="722">
                  <c:v>44116</c:v>
                </c:pt>
                <c:pt idx="723">
                  <c:v>44117</c:v>
                </c:pt>
                <c:pt idx="724">
                  <c:v>44118</c:v>
                </c:pt>
                <c:pt idx="725">
                  <c:v>44119</c:v>
                </c:pt>
                <c:pt idx="726">
                  <c:v>44120</c:v>
                </c:pt>
                <c:pt idx="727">
                  <c:v>44123</c:v>
                </c:pt>
                <c:pt idx="728">
                  <c:v>44124</c:v>
                </c:pt>
                <c:pt idx="729">
                  <c:v>44125</c:v>
                </c:pt>
                <c:pt idx="730">
                  <c:v>44126</c:v>
                </c:pt>
                <c:pt idx="731">
                  <c:v>44127</c:v>
                </c:pt>
                <c:pt idx="732">
                  <c:v>44130</c:v>
                </c:pt>
                <c:pt idx="733">
                  <c:v>44131</c:v>
                </c:pt>
                <c:pt idx="734">
                  <c:v>44132</c:v>
                </c:pt>
                <c:pt idx="735">
                  <c:v>44133</c:v>
                </c:pt>
                <c:pt idx="736">
                  <c:v>44134</c:v>
                </c:pt>
                <c:pt idx="737">
                  <c:v>44137</c:v>
                </c:pt>
                <c:pt idx="738">
                  <c:v>44138</c:v>
                </c:pt>
                <c:pt idx="739">
                  <c:v>44139</c:v>
                </c:pt>
                <c:pt idx="740">
                  <c:v>44140</c:v>
                </c:pt>
                <c:pt idx="741">
                  <c:v>44141</c:v>
                </c:pt>
                <c:pt idx="742">
                  <c:v>44144</c:v>
                </c:pt>
                <c:pt idx="743">
                  <c:v>44145</c:v>
                </c:pt>
                <c:pt idx="744">
                  <c:v>44146</c:v>
                </c:pt>
                <c:pt idx="745">
                  <c:v>44147</c:v>
                </c:pt>
                <c:pt idx="746">
                  <c:v>44148</c:v>
                </c:pt>
                <c:pt idx="747">
                  <c:v>44151</c:v>
                </c:pt>
                <c:pt idx="748">
                  <c:v>44152</c:v>
                </c:pt>
                <c:pt idx="749">
                  <c:v>44153</c:v>
                </c:pt>
                <c:pt idx="750">
                  <c:v>44154</c:v>
                </c:pt>
                <c:pt idx="751">
                  <c:v>44155</c:v>
                </c:pt>
                <c:pt idx="752">
                  <c:v>44158</c:v>
                </c:pt>
                <c:pt idx="753">
                  <c:v>44159</c:v>
                </c:pt>
                <c:pt idx="754">
                  <c:v>44160</c:v>
                </c:pt>
                <c:pt idx="755">
                  <c:v>44161</c:v>
                </c:pt>
                <c:pt idx="756">
                  <c:v>44162</c:v>
                </c:pt>
                <c:pt idx="757">
                  <c:v>44165</c:v>
                </c:pt>
                <c:pt idx="758">
                  <c:v>44166</c:v>
                </c:pt>
                <c:pt idx="759">
                  <c:v>44167</c:v>
                </c:pt>
                <c:pt idx="760">
                  <c:v>44168</c:v>
                </c:pt>
                <c:pt idx="761">
                  <c:v>44169</c:v>
                </c:pt>
                <c:pt idx="762">
                  <c:v>44172</c:v>
                </c:pt>
                <c:pt idx="763">
                  <c:v>44173</c:v>
                </c:pt>
                <c:pt idx="764">
                  <c:v>44174</c:v>
                </c:pt>
                <c:pt idx="765">
                  <c:v>44175</c:v>
                </c:pt>
                <c:pt idx="766">
                  <c:v>44176</c:v>
                </c:pt>
                <c:pt idx="767">
                  <c:v>44179</c:v>
                </c:pt>
                <c:pt idx="768">
                  <c:v>44180</c:v>
                </c:pt>
                <c:pt idx="769">
                  <c:v>44181</c:v>
                </c:pt>
                <c:pt idx="770">
                  <c:v>44182</c:v>
                </c:pt>
                <c:pt idx="771">
                  <c:v>44183</c:v>
                </c:pt>
                <c:pt idx="772">
                  <c:v>44186</c:v>
                </c:pt>
                <c:pt idx="773">
                  <c:v>44187</c:v>
                </c:pt>
                <c:pt idx="774">
                  <c:v>44188</c:v>
                </c:pt>
                <c:pt idx="775">
                  <c:v>44189</c:v>
                </c:pt>
                <c:pt idx="776">
                  <c:v>44190</c:v>
                </c:pt>
                <c:pt idx="777">
                  <c:v>44193</c:v>
                </c:pt>
                <c:pt idx="778">
                  <c:v>44194</c:v>
                </c:pt>
                <c:pt idx="779">
                  <c:v>44195</c:v>
                </c:pt>
                <c:pt idx="780">
                  <c:v>44196</c:v>
                </c:pt>
                <c:pt idx="781">
                  <c:v>44197</c:v>
                </c:pt>
                <c:pt idx="782">
                  <c:v>44200</c:v>
                </c:pt>
                <c:pt idx="783">
                  <c:v>44201</c:v>
                </c:pt>
                <c:pt idx="784">
                  <c:v>44202</c:v>
                </c:pt>
                <c:pt idx="785">
                  <c:v>44203</c:v>
                </c:pt>
                <c:pt idx="786">
                  <c:v>44204</c:v>
                </c:pt>
                <c:pt idx="787">
                  <c:v>44207</c:v>
                </c:pt>
                <c:pt idx="788">
                  <c:v>44208</c:v>
                </c:pt>
                <c:pt idx="789">
                  <c:v>44209</c:v>
                </c:pt>
                <c:pt idx="790">
                  <c:v>44210</c:v>
                </c:pt>
                <c:pt idx="791">
                  <c:v>44211</c:v>
                </c:pt>
                <c:pt idx="792">
                  <c:v>44214</c:v>
                </c:pt>
                <c:pt idx="793">
                  <c:v>44215</c:v>
                </c:pt>
                <c:pt idx="794">
                  <c:v>44216</c:v>
                </c:pt>
                <c:pt idx="795">
                  <c:v>44217</c:v>
                </c:pt>
                <c:pt idx="796">
                  <c:v>44218</c:v>
                </c:pt>
                <c:pt idx="797">
                  <c:v>44221</c:v>
                </c:pt>
                <c:pt idx="798">
                  <c:v>44222</c:v>
                </c:pt>
                <c:pt idx="799">
                  <c:v>44223</c:v>
                </c:pt>
                <c:pt idx="800">
                  <c:v>44224</c:v>
                </c:pt>
                <c:pt idx="801">
                  <c:v>44225</c:v>
                </c:pt>
                <c:pt idx="802">
                  <c:v>44228</c:v>
                </c:pt>
                <c:pt idx="803">
                  <c:v>44229</c:v>
                </c:pt>
                <c:pt idx="804">
                  <c:v>44230</c:v>
                </c:pt>
                <c:pt idx="805">
                  <c:v>44231</c:v>
                </c:pt>
                <c:pt idx="806">
                  <c:v>44232</c:v>
                </c:pt>
                <c:pt idx="807">
                  <c:v>44235</c:v>
                </c:pt>
                <c:pt idx="808">
                  <c:v>44236</c:v>
                </c:pt>
                <c:pt idx="809">
                  <c:v>44237</c:v>
                </c:pt>
                <c:pt idx="810">
                  <c:v>44238</c:v>
                </c:pt>
                <c:pt idx="811">
                  <c:v>44239</c:v>
                </c:pt>
                <c:pt idx="812">
                  <c:v>44242</c:v>
                </c:pt>
                <c:pt idx="813">
                  <c:v>44243</c:v>
                </c:pt>
                <c:pt idx="814">
                  <c:v>44244</c:v>
                </c:pt>
                <c:pt idx="815">
                  <c:v>44245</c:v>
                </c:pt>
                <c:pt idx="816">
                  <c:v>44246</c:v>
                </c:pt>
                <c:pt idx="817">
                  <c:v>44249</c:v>
                </c:pt>
                <c:pt idx="818">
                  <c:v>44250</c:v>
                </c:pt>
                <c:pt idx="819">
                  <c:v>44251</c:v>
                </c:pt>
                <c:pt idx="820">
                  <c:v>44252</c:v>
                </c:pt>
                <c:pt idx="821">
                  <c:v>44253</c:v>
                </c:pt>
                <c:pt idx="822">
                  <c:v>44256</c:v>
                </c:pt>
                <c:pt idx="823">
                  <c:v>44257</c:v>
                </c:pt>
                <c:pt idx="824">
                  <c:v>44258</c:v>
                </c:pt>
                <c:pt idx="825">
                  <c:v>44259</c:v>
                </c:pt>
                <c:pt idx="826">
                  <c:v>44260</c:v>
                </c:pt>
                <c:pt idx="827">
                  <c:v>44263</c:v>
                </c:pt>
                <c:pt idx="828">
                  <c:v>44264</c:v>
                </c:pt>
                <c:pt idx="829">
                  <c:v>44265</c:v>
                </c:pt>
                <c:pt idx="830">
                  <c:v>44266</c:v>
                </c:pt>
                <c:pt idx="831">
                  <c:v>44267</c:v>
                </c:pt>
                <c:pt idx="832">
                  <c:v>44270</c:v>
                </c:pt>
                <c:pt idx="833">
                  <c:v>44271</c:v>
                </c:pt>
                <c:pt idx="834">
                  <c:v>44272</c:v>
                </c:pt>
                <c:pt idx="835">
                  <c:v>44273</c:v>
                </c:pt>
                <c:pt idx="836">
                  <c:v>44274</c:v>
                </c:pt>
                <c:pt idx="837">
                  <c:v>44277</c:v>
                </c:pt>
                <c:pt idx="838">
                  <c:v>44278</c:v>
                </c:pt>
                <c:pt idx="839">
                  <c:v>44279</c:v>
                </c:pt>
                <c:pt idx="840">
                  <c:v>44280</c:v>
                </c:pt>
                <c:pt idx="841">
                  <c:v>44281</c:v>
                </c:pt>
                <c:pt idx="842">
                  <c:v>44284</c:v>
                </c:pt>
                <c:pt idx="843">
                  <c:v>44285</c:v>
                </c:pt>
                <c:pt idx="844">
                  <c:v>44286</c:v>
                </c:pt>
                <c:pt idx="845">
                  <c:v>44287</c:v>
                </c:pt>
                <c:pt idx="846">
                  <c:v>44288</c:v>
                </c:pt>
                <c:pt idx="847">
                  <c:v>44291</c:v>
                </c:pt>
                <c:pt idx="848">
                  <c:v>44292</c:v>
                </c:pt>
                <c:pt idx="849">
                  <c:v>44293</c:v>
                </c:pt>
                <c:pt idx="850">
                  <c:v>44294</c:v>
                </c:pt>
                <c:pt idx="851">
                  <c:v>44295</c:v>
                </c:pt>
                <c:pt idx="852">
                  <c:v>44298</c:v>
                </c:pt>
                <c:pt idx="853">
                  <c:v>44299</c:v>
                </c:pt>
                <c:pt idx="854">
                  <c:v>44300</c:v>
                </c:pt>
                <c:pt idx="855">
                  <c:v>44301</c:v>
                </c:pt>
                <c:pt idx="856">
                  <c:v>44302</c:v>
                </c:pt>
                <c:pt idx="857">
                  <c:v>44305</c:v>
                </c:pt>
                <c:pt idx="858">
                  <c:v>44306</c:v>
                </c:pt>
                <c:pt idx="859">
                  <c:v>44307</c:v>
                </c:pt>
                <c:pt idx="860">
                  <c:v>44308</c:v>
                </c:pt>
                <c:pt idx="861">
                  <c:v>44309</c:v>
                </c:pt>
                <c:pt idx="862">
                  <c:v>44312</c:v>
                </c:pt>
                <c:pt idx="863">
                  <c:v>44313</c:v>
                </c:pt>
                <c:pt idx="864">
                  <c:v>44314</c:v>
                </c:pt>
                <c:pt idx="865">
                  <c:v>44315</c:v>
                </c:pt>
                <c:pt idx="866">
                  <c:v>44316</c:v>
                </c:pt>
                <c:pt idx="867">
                  <c:v>44319</c:v>
                </c:pt>
                <c:pt idx="868">
                  <c:v>44320</c:v>
                </c:pt>
                <c:pt idx="869">
                  <c:v>44321</c:v>
                </c:pt>
                <c:pt idx="870">
                  <c:v>44322</c:v>
                </c:pt>
                <c:pt idx="871">
                  <c:v>44323</c:v>
                </c:pt>
                <c:pt idx="872">
                  <c:v>44326</c:v>
                </c:pt>
                <c:pt idx="873">
                  <c:v>44327</c:v>
                </c:pt>
                <c:pt idx="874">
                  <c:v>44328</c:v>
                </c:pt>
                <c:pt idx="875">
                  <c:v>44329</c:v>
                </c:pt>
                <c:pt idx="876">
                  <c:v>44330</c:v>
                </c:pt>
                <c:pt idx="877">
                  <c:v>44333</c:v>
                </c:pt>
                <c:pt idx="878">
                  <c:v>44334</c:v>
                </c:pt>
                <c:pt idx="879">
                  <c:v>44335</c:v>
                </c:pt>
                <c:pt idx="880">
                  <c:v>44336</c:v>
                </c:pt>
                <c:pt idx="881">
                  <c:v>44337</c:v>
                </c:pt>
                <c:pt idx="882">
                  <c:v>44340</c:v>
                </c:pt>
                <c:pt idx="883">
                  <c:v>44341</c:v>
                </c:pt>
                <c:pt idx="884">
                  <c:v>44342</c:v>
                </c:pt>
                <c:pt idx="885">
                  <c:v>44343</c:v>
                </c:pt>
                <c:pt idx="886">
                  <c:v>44344</c:v>
                </c:pt>
                <c:pt idx="887">
                  <c:v>44347</c:v>
                </c:pt>
                <c:pt idx="888">
                  <c:v>44348</c:v>
                </c:pt>
                <c:pt idx="889">
                  <c:v>44349</c:v>
                </c:pt>
                <c:pt idx="890">
                  <c:v>44350</c:v>
                </c:pt>
                <c:pt idx="891">
                  <c:v>44351</c:v>
                </c:pt>
                <c:pt idx="892">
                  <c:v>44354</c:v>
                </c:pt>
                <c:pt idx="893">
                  <c:v>44355</c:v>
                </c:pt>
                <c:pt idx="894">
                  <c:v>44356</c:v>
                </c:pt>
                <c:pt idx="895">
                  <c:v>44357</c:v>
                </c:pt>
                <c:pt idx="896">
                  <c:v>44358</c:v>
                </c:pt>
                <c:pt idx="897">
                  <c:v>44361</c:v>
                </c:pt>
                <c:pt idx="898">
                  <c:v>44362</c:v>
                </c:pt>
                <c:pt idx="899">
                  <c:v>44363</c:v>
                </c:pt>
                <c:pt idx="900">
                  <c:v>44364</c:v>
                </c:pt>
                <c:pt idx="901">
                  <c:v>44365</c:v>
                </c:pt>
                <c:pt idx="902">
                  <c:v>44368</c:v>
                </c:pt>
                <c:pt idx="903">
                  <c:v>44369</c:v>
                </c:pt>
                <c:pt idx="904">
                  <c:v>44370</c:v>
                </c:pt>
                <c:pt idx="905">
                  <c:v>44371</c:v>
                </c:pt>
                <c:pt idx="906">
                  <c:v>44372</c:v>
                </c:pt>
                <c:pt idx="907">
                  <c:v>44375</c:v>
                </c:pt>
                <c:pt idx="908">
                  <c:v>44376</c:v>
                </c:pt>
                <c:pt idx="909">
                  <c:v>44377</c:v>
                </c:pt>
                <c:pt idx="910">
                  <c:v>44378</c:v>
                </c:pt>
                <c:pt idx="911">
                  <c:v>44379</c:v>
                </c:pt>
                <c:pt idx="912">
                  <c:v>44382</c:v>
                </c:pt>
                <c:pt idx="913">
                  <c:v>44383</c:v>
                </c:pt>
                <c:pt idx="914">
                  <c:v>44384</c:v>
                </c:pt>
                <c:pt idx="915">
                  <c:v>44385</c:v>
                </c:pt>
                <c:pt idx="916">
                  <c:v>44386</c:v>
                </c:pt>
                <c:pt idx="917">
                  <c:v>44389</c:v>
                </c:pt>
                <c:pt idx="918">
                  <c:v>44390</c:v>
                </c:pt>
                <c:pt idx="919">
                  <c:v>44391</c:v>
                </c:pt>
                <c:pt idx="920">
                  <c:v>44392</c:v>
                </c:pt>
                <c:pt idx="921">
                  <c:v>44393</c:v>
                </c:pt>
                <c:pt idx="922">
                  <c:v>44396</c:v>
                </c:pt>
                <c:pt idx="923">
                  <c:v>44397</c:v>
                </c:pt>
                <c:pt idx="924">
                  <c:v>44398</c:v>
                </c:pt>
                <c:pt idx="925">
                  <c:v>44399</c:v>
                </c:pt>
                <c:pt idx="926">
                  <c:v>44400</c:v>
                </c:pt>
                <c:pt idx="927">
                  <c:v>44403</c:v>
                </c:pt>
                <c:pt idx="928">
                  <c:v>44404</c:v>
                </c:pt>
                <c:pt idx="929">
                  <c:v>44405</c:v>
                </c:pt>
                <c:pt idx="930">
                  <c:v>44406</c:v>
                </c:pt>
                <c:pt idx="931">
                  <c:v>44407</c:v>
                </c:pt>
                <c:pt idx="932">
                  <c:v>44410</c:v>
                </c:pt>
                <c:pt idx="933">
                  <c:v>44411</c:v>
                </c:pt>
                <c:pt idx="934">
                  <c:v>44412</c:v>
                </c:pt>
                <c:pt idx="935">
                  <c:v>44413</c:v>
                </c:pt>
                <c:pt idx="936">
                  <c:v>44414</c:v>
                </c:pt>
                <c:pt idx="937">
                  <c:v>44417</c:v>
                </c:pt>
                <c:pt idx="938">
                  <c:v>44418</c:v>
                </c:pt>
                <c:pt idx="939">
                  <c:v>44419</c:v>
                </c:pt>
                <c:pt idx="940">
                  <c:v>44420</c:v>
                </c:pt>
                <c:pt idx="941">
                  <c:v>44421</c:v>
                </c:pt>
                <c:pt idx="942">
                  <c:v>44424</c:v>
                </c:pt>
                <c:pt idx="943">
                  <c:v>44425</c:v>
                </c:pt>
                <c:pt idx="944">
                  <c:v>44426</c:v>
                </c:pt>
                <c:pt idx="945">
                  <c:v>44427</c:v>
                </c:pt>
                <c:pt idx="946">
                  <c:v>44428</c:v>
                </c:pt>
                <c:pt idx="947">
                  <c:v>44431</c:v>
                </c:pt>
                <c:pt idx="948">
                  <c:v>44432</c:v>
                </c:pt>
                <c:pt idx="949">
                  <c:v>44433</c:v>
                </c:pt>
                <c:pt idx="950">
                  <c:v>44434</c:v>
                </c:pt>
                <c:pt idx="951">
                  <c:v>44435</c:v>
                </c:pt>
                <c:pt idx="952">
                  <c:v>44438</c:v>
                </c:pt>
                <c:pt idx="953">
                  <c:v>44439</c:v>
                </c:pt>
                <c:pt idx="954">
                  <c:v>44440</c:v>
                </c:pt>
                <c:pt idx="955">
                  <c:v>44441</c:v>
                </c:pt>
                <c:pt idx="956">
                  <c:v>44442</c:v>
                </c:pt>
                <c:pt idx="957">
                  <c:v>44445</c:v>
                </c:pt>
                <c:pt idx="958">
                  <c:v>44446</c:v>
                </c:pt>
                <c:pt idx="959">
                  <c:v>44447</c:v>
                </c:pt>
                <c:pt idx="960">
                  <c:v>44448</c:v>
                </c:pt>
                <c:pt idx="961">
                  <c:v>44449</c:v>
                </c:pt>
                <c:pt idx="962">
                  <c:v>44452</c:v>
                </c:pt>
                <c:pt idx="963">
                  <c:v>44453</c:v>
                </c:pt>
                <c:pt idx="964">
                  <c:v>44454</c:v>
                </c:pt>
                <c:pt idx="965">
                  <c:v>44455</c:v>
                </c:pt>
                <c:pt idx="966">
                  <c:v>44456</c:v>
                </c:pt>
                <c:pt idx="967">
                  <c:v>44459</c:v>
                </c:pt>
                <c:pt idx="968">
                  <c:v>44460</c:v>
                </c:pt>
                <c:pt idx="969">
                  <c:v>44461</c:v>
                </c:pt>
                <c:pt idx="970">
                  <c:v>44462</c:v>
                </c:pt>
                <c:pt idx="971">
                  <c:v>44463</c:v>
                </c:pt>
                <c:pt idx="972">
                  <c:v>44466</c:v>
                </c:pt>
                <c:pt idx="973">
                  <c:v>44467</c:v>
                </c:pt>
                <c:pt idx="974">
                  <c:v>44468</c:v>
                </c:pt>
                <c:pt idx="975">
                  <c:v>44469</c:v>
                </c:pt>
                <c:pt idx="976">
                  <c:v>44470</c:v>
                </c:pt>
                <c:pt idx="977">
                  <c:v>44473</c:v>
                </c:pt>
                <c:pt idx="978">
                  <c:v>44474</c:v>
                </c:pt>
                <c:pt idx="979">
                  <c:v>44475</c:v>
                </c:pt>
                <c:pt idx="980">
                  <c:v>44476</c:v>
                </c:pt>
                <c:pt idx="981">
                  <c:v>44477</c:v>
                </c:pt>
                <c:pt idx="982">
                  <c:v>44480</c:v>
                </c:pt>
                <c:pt idx="983">
                  <c:v>44481</c:v>
                </c:pt>
                <c:pt idx="984">
                  <c:v>44482</c:v>
                </c:pt>
                <c:pt idx="985">
                  <c:v>44483</c:v>
                </c:pt>
                <c:pt idx="986">
                  <c:v>44484</c:v>
                </c:pt>
                <c:pt idx="987">
                  <c:v>44487</c:v>
                </c:pt>
                <c:pt idx="988">
                  <c:v>44488</c:v>
                </c:pt>
                <c:pt idx="989">
                  <c:v>44489</c:v>
                </c:pt>
                <c:pt idx="990">
                  <c:v>44490</c:v>
                </c:pt>
                <c:pt idx="991">
                  <c:v>44491</c:v>
                </c:pt>
                <c:pt idx="992">
                  <c:v>44494</c:v>
                </c:pt>
                <c:pt idx="993">
                  <c:v>44495</c:v>
                </c:pt>
                <c:pt idx="994">
                  <c:v>44496</c:v>
                </c:pt>
                <c:pt idx="995">
                  <c:v>44497</c:v>
                </c:pt>
                <c:pt idx="996">
                  <c:v>44498</c:v>
                </c:pt>
                <c:pt idx="997">
                  <c:v>44501</c:v>
                </c:pt>
                <c:pt idx="998">
                  <c:v>44502</c:v>
                </c:pt>
                <c:pt idx="999">
                  <c:v>44503</c:v>
                </c:pt>
                <c:pt idx="1000">
                  <c:v>44504</c:v>
                </c:pt>
                <c:pt idx="1001">
                  <c:v>44505</c:v>
                </c:pt>
                <c:pt idx="1002">
                  <c:v>44508</c:v>
                </c:pt>
                <c:pt idx="1003">
                  <c:v>44509</c:v>
                </c:pt>
                <c:pt idx="1004">
                  <c:v>44510</c:v>
                </c:pt>
                <c:pt idx="1005">
                  <c:v>44511</c:v>
                </c:pt>
                <c:pt idx="1006">
                  <c:v>44512</c:v>
                </c:pt>
                <c:pt idx="1007">
                  <c:v>44515</c:v>
                </c:pt>
                <c:pt idx="1008">
                  <c:v>44516</c:v>
                </c:pt>
                <c:pt idx="1009">
                  <c:v>44517</c:v>
                </c:pt>
                <c:pt idx="1010">
                  <c:v>44518</c:v>
                </c:pt>
                <c:pt idx="1011">
                  <c:v>44519</c:v>
                </c:pt>
                <c:pt idx="1012">
                  <c:v>44522</c:v>
                </c:pt>
                <c:pt idx="1013">
                  <c:v>44523</c:v>
                </c:pt>
                <c:pt idx="1014">
                  <c:v>44524</c:v>
                </c:pt>
                <c:pt idx="1015">
                  <c:v>44525</c:v>
                </c:pt>
                <c:pt idx="1016">
                  <c:v>44526</c:v>
                </c:pt>
                <c:pt idx="1017">
                  <c:v>44529</c:v>
                </c:pt>
                <c:pt idx="1018">
                  <c:v>44530</c:v>
                </c:pt>
                <c:pt idx="1019">
                  <c:v>44531</c:v>
                </c:pt>
                <c:pt idx="1020">
                  <c:v>44532</c:v>
                </c:pt>
                <c:pt idx="1021">
                  <c:v>44533</c:v>
                </c:pt>
                <c:pt idx="1022">
                  <c:v>44536</c:v>
                </c:pt>
                <c:pt idx="1023">
                  <c:v>44537</c:v>
                </c:pt>
                <c:pt idx="1024">
                  <c:v>44538</c:v>
                </c:pt>
                <c:pt idx="1025">
                  <c:v>44539</c:v>
                </c:pt>
                <c:pt idx="1026">
                  <c:v>44540</c:v>
                </c:pt>
                <c:pt idx="1027">
                  <c:v>44543</c:v>
                </c:pt>
                <c:pt idx="1028">
                  <c:v>44544</c:v>
                </c:pt>
                <c:pt idx="1029">
                  <c:v>44545</c:v>
                </c:pt>
                <c:pt idx="1030">
                  <c:v>44554</c:v>
                </c:pt>
                <c:pt idx="1031">
                  <c:v>44561</c:v>
                </c:pt>
                <c:pt idx="1032">
                  <c:v>44568</c:v>
                </c:pt>
                <c:pt idx="1033">
                  <c:v>44575</c:v>
                </c:pt>
                <c:pt idx="1034">
                  <c:v>44582</c:v>
                </c:pt>
                <c:pt idx="1035">
                  <c:v>44589</c:v>
                </c:pt>
                <c:pt idx="1036">
                  <c:v>44596</c:v>
                </c:pt>
                <c:pt idx="1037">
                  <c:v>44603</c:v>
                </c:pt>
                <c:pt idx="1038">
                  <c:v>44610</c:v>
                </c:pt>
                <c:pt idx="1039">
                  <c:v>44617</c:v>
                </c:pt>
                <c:pt idx="1040">
                  <c:v>44624</c:v>
                </c:pt>
                <c:pt idx="1041">
                  <c:v>44631</c:v>
                </c:pt>
                <c:pt idx="1042">
                  <c:v>44638</c:v>
                </c:pt>
                <c:pt idx="1043">
                  <c:v>44645</c:v>
                </c:pt>
                <c:pt idx="1044">
                  <c:v>44652</c:v>
                </c:pt>
                <c:pt idx="1045">
                  <c:v>44659</c:v>
                </c:pt>
                <c:pt idx="1046">
                  <c:v>44666</c:v>
                </c:pt>
                <c:pt idx="1047">
                  <c:v>44673</c:v>
                </c:pt>
                <c:pt idx="1048">
                  <c:v>44680</c:v>
                </c:pt>
                <c:pt idx="1049">
                  <c:v>44687</c:v>
                </c:pt>
                <c:pt idx="1050">
                  <c:v>44694</c:v>
                </c:pt>
                <c:pt idx="1051">
                  <c:v>44701</c:v>
                </c:pt>
                <c:pt idx="1052">
                  <c:v>44708</c:v>
                </c:pt>
                <c:pt idx="1053">
                  <c:v>44715</c:v>
                </c:pt>
                <c:pt idx="1054">
                  <c:v>44722</c:v>
                </c:pt>
                <c:pt idx="1055">
                  <c:v>44729</c:v>
                </c:pt>
                <c:pt idx="1056">
                  <c:v>44736</c:v>
                </c:pt>
                <c:pt idx="1057">
                  <c:v>44743</c:v>
                </c:pt>
                <c:pt idx="1058">
                  <c:v>44750</c:v>
                </c:pt>
                <c:pt idx="1059">
                  <c:v>44757</c:v>
                </c:pt>
                <c:pt idx="1060">
                  <c:v>44764</c:v>
                </c:pt>
                <c:pt idx="1061">
                  <c:v>44771</c:v>
                </c:pt>
                <c:pt idx="1062">
                  <c:v>44778</c:v>
                </c:pt>
                <c:pt idx="1063">
                  <c:v>44785</c:v>
                </c:pt>
                <c:pt idx="1064">
                  <c:v>44792</c:v>
                </c:pt>
                <c:pt idx="1065">
                  <c:v>44799</c:v>
                </c:pt>
                <c:pt idx="1066">
                  <c:v>44806</c:v>
                </c:pt>
                <c:pt idx="1067">
                  <c:v>44813</c:v>
                </c:pt>
                <c:pt idx="1068">
                  <c:v>44820</c:v>
                </c:pt>
                <c:pt idx="1069">
                  <c:v>44827</c:v>
                </c:pt>
                <c:pt idx="1070">
                  <c:v>44834</c:v>
                </c:pt>
                <c:pt idx="1071">
                  <c:v>44841</c:v>
                </c:pt>
                <c:pt idx="1072">
                  <c:v>44848</c:v>
                </c:pt>
                <c:pt idx="1073">
                  <c:v>44855</c:v>
                </c:pt>
                <c:pt idx="1074">
                  <c:v>44862</c:v>
                </c:pt>
                <c:pt idx="1075">
                  <c:v>44869</c:v>
                </c:pt>
                <c:pt idx="1076">
                  <c:v>44876</c:v>
                </c:pt>
                <c:pt idx="1077">
                  <c:v>44883</c:v>
                </c:pt>
                <c:pt idx="1078">
                  <c:v>44890</c:v>
                </c:pt>
                <c:pt idx="1079">
                  <c:v>44897</c:v>
                </c:pt>
                <c:pt idx="1080">
                  <c:v>44904</c:v>
                </c:pt>
                <c:pt idx="1081">
                  <c:v>44911</c:v>
                </c:pt>
                <c:pt idx="1082">
                  <c:v>44918</c:v>
                </c:pt>
                <c:pt idx="1083">
                  <c:v>44925</c:v>
                </c:pt>
                <c:pt idx="1084">
                  <c:v>44932</c:v>
                </c:pt>
                <c:pt idx="1085">
                  <c:v>44939</c:v>
                </c:pt>
                <c:pt idx="1086">
                  <c:v>44946</c:v>
                </c:pt>
                <c:pt idx="1087">
                  <c:v>44953</c:v>
                </c:pt>
                <c:pt idx="1088">
                  <c:v>44960</c:v>
                </c:pt>
                <c:pt idx="1089">
                  <c:v>44967</c:v>
                </c:pt>
                <c:pt idx="1090">
                  <c:v>44974</c:v>
                </c:pt>
                <c:pt idx="1091">
                  <c:v>44981</c:v>
                </c:pt>
                <c:pt idx="1092">
                  <c:v>44988</c:v>
                </c:pt>
                <c:pt idx="1093">
                  <c:v>44995</c:v>
                </c:pt>
                <c:pt idx="1094">
                  <c:v>45002</c:v>
                </c:pt>
                <c:pt idx="1095">
                  <c:v>45009</c:v>
                </c:pt>
                <c:pt idx="1096">
                  <c:v>45016</c:v>
                </c:pt>
                <c:pt idx="1097">
                  <c:v>45023</c:v>
                </c:pt>
                <c:pt idx="1098">
                  <c:v>45030</c:v>
                </c:pt>
                <c:pt idx="1099">
                  <c:v>45037</c:v>
                </c:pt>
                <c:pt idx="1100">
                  <c:v>45044</c:v>
                </c:pt>
                <c:pt idx="1101">
                  <c:v>45051</c:v>
                </c:pt>
                <c:pt idx="1102">
                  <c:v>45058</c:v>
                </c:pt>
                <c:pt idx="1103">
                  <c:v>45065</c:v>
                </c:pt>
                <c:pt idx="1104">
                  <c:v>45072</c:v>
                </c:pt>
              </c:numCache>
            </c:numRef>
          </c:cat>
          <c:val>
            <c:numRef>
              <c:f>Graph!$B$5:$B$2003</c:f>
              <c:numCache>
                <c:formatCode>#,##0</c:formatCode>
                <c:ptCount val="1999"/>
                <c:pt idx="0">
                  <c:v>1333</c:v>
                </c:pt>
                <c:pt idx="1">
                  <c:v>1333</c:v>
                </c:pt>
                <c:pt idx="2">
                  <c:v>1339</c:v>
                </c:pt>
                <c:pt idx="3">
                  <c:v>1357</c:v>
                </c:pt>
                <c:pt idx="4">
                  <c:v>1344</c:v>
                </c:pt>
                <c:pt idx="5">
                  <c:v>1340</c:v>
                </c:pt>
                <c:pt idx="6">
                  <c:v>1330</c:v>
                </c:pt>
                <c:pt idx="7">
                  <c:v>1321</c:v>
                </c:pt>
                <c:pt idx="8">
                  <c:v>1324</c:v>
                </c:pt>
                <c:pt idx="9">
                  <c:v>1320</c:v>
                </c:pt>
                <c:pt idx="10">
                  <c:v>1309</c:v>
                </c:pt>
                <c:pt idx="11">
                  <c:v>1307</c:v>
                </c:pt>
                <c:pt idx="12">
                  <c:v>1322</c:v>
                </c:pt>
                <c:pt idx="13">
                  <c:v>1349</c:v>
                </c:pt>
                <c:pt idx="14">
                  <c:v>1322</c:v>
                </c:pt>
                <c:pt idx="15">
                  <c:v>1351</c:v>
                </c:pt>
                <c:pt idx="16">
                  <c:v>1350</c:v>
                </c:pt>
                <c:pt idx="17">
                  <c:v>1369</c:v>
                </c:pt>
                <c:pt idx="18">
                  <c:v>1366</c:v>
                </c:pt>
                <c:pt idx="19">
                  <c:v>1351</c:v>
                </c:pt>
                <c:pt idx="20">
                  <c:v>1331</c:v>
                </c:pt>
                <c:pt idx="21">
                  <c:v>1344</c:v>
                </c:pt>
                <c:pt idx="22">
                  <c:v>1366</c:v>
                </c:pt>
                <c:pt idx="23">
                  <c:v>1409</c:v>
                </c:pt>
                <c:pt idx="24">
                  <c:v>1425</c:v>
                </c:pt>
                <c:pt idx="25">
                  <c:v>1420</c:v>
                </c:pt>
                <c:pt idx="26">
                  <c:v>1403</c:v>
                </c:pt>
                <c:pt idx="27">
                  <c:v>1369</c:v>
                </c:pt>
                <c:pt idx="28">
                  <c:v>1383</c:v>
                </c:pt>
                <c:pt idx="29">
                  <c:v>1368</c:v>
                </c:pt>
                <c:pt idx="30">
                  <c:v>1390</c:v>
                </c:pt>
                <c:pt idx="31">
                  <c:v>1383</c:v>
                </c:pt>
                <c:pt idx="32">
                  <c:v>1391</c:v>
                </c:pt>
                <c:pt idx="33">
                  <c:v>1391</c:v>
                </c:pt>
                <c:pt idx="34">
                  <c:v>1394</c:v>
                </c:pt>
                <c:pt idx="35">
                  <c:v>1420</c:v>
                </c:pt>
                <c:pt idx="36">
                  <c:v>1409</c:v>
                </c:pt>
                <c:pt idx="37">
                  <c:v>1393</c:v>
                </c:pt>
                <c:pt idx="38">
                  <c:v>1382</c:v>
                </c:pt>
                <c:pt idx="39">
                  <c:v>1381</c:v>
                </c:pt>
                <c:pt idx="40">
                  <c:v>1299</c:v>
                </c:pt>
                <c:pt idx="41">
                  <c:v>1272</c:v>
                </c:pt>
                <c:pt idx="42">
                  <c:v>1273</c:v>
                </c:pt>
                <c:pt idx="43">
                  <c:v>1265</c:v>
                </c:pt>
                <c:pt idx="44">
                  <c:v>1253</c:v>
                </c:pt>
                <c:pt idx="45">
                  <c:v>1254</c:v>
                </c:pt>
                <c:pt idx="46">
                  <c:v>1253</c:v>
                </c:pt>
                <c:pt idx="47">
                  <c:v>1232</c:v>
                </c:pt>
                <c:pt idx="48">
                  <c:v>1218</c:v>
                </c:pt>
                <c:pt idx="49">
                  <c:v>1211</c:v>
                </c:pt>
                <c:pt idx="50">
                  <c:v>1173</c:v>
                </c:pt>
                <c:pt idx="51">
                  <c:v>1175</c:v>
                </c:pt>
                <c:pt idx="52">
                  <c:v>1174</c:v>
                </c:pt>
                <c:pt idx="53">
                  <c:v>1172</c:v>
                </c:pt>
                <c:pt idx="54">
                  <c:v>1157</c:v>
                </c:pt>
                <c:pt idx="55">
                  <c:v>1133</c:v>
                </c:pt>
                <c:pt idx="56">
                  <c:v>1133</c:v>
                </c:pt>
                <c:pt idx="57">
                  <c:v>1150</c:v>
                </c:pt>
                <c:pt idx="58">
                  <c:v>1129</c:v>
                </c:pt>
                <c:pt idx="59">
                  <c:v>1139</c:v>
                </c:pt>
                <c:pt idx="60">
                  <c:v>1132</c:v>
                </c:pt>
                <c:pt idx="61">
                  <c:v>1124</c:v>
                </c:pt>
                <c:pt idx="62">
                  <c:v>1129</c:v>
                </c:pt>
                <c:pt idx="63">
                  <c:v>1023</c:v>
                </c:pt>
                <c:pt idx="64">
                  <c:v>1026</c:v>
                </c:pt>
                <c:pt idx="65">
                  <c:v>1027</c:v>
                </c:pt>
                <c:pt idx="66">
                  <c:v>1045</c:v>
                </c:pt>
                <c:pt idx="67">
                  <c:v>1076</c:v>
                </c:pt>
                <c:pt idx="68">
                  <c:v>1079</c:v>
                </c:pt>
                <c:pt idx="69">
                  <c:v>1074</c:v>
                </c:pt>
                <c:pt idx="70">
                  <c:v>1088</c:v>
                </c:pt>
                <c:pt idx="71">
                  <c:v>1088</c:v>
                </c:pt>
                <c:pt idx="72">
                  <c:v>1133</c:v>
                </c:pt>
                <c:pt idx="73">
                  <c:v>1119</c:v>
                </c:pt>
                <c:pt idx="74">
                  <c:v>1113</c:v>
                </c:pt>
                <c:pt idx="75">
                  <c:v>1127</c:v>
                </c:pt>
                <c:pt idx="76">
                  <c:v>1124</c:v>
                </c:pt>
                <c:pt idx="77">
                  <c:v>1137</c:v>
                </c:pt>
                <c:pt idx="78">
                  <c:v>1126</c:v>
                </c:pt>
                <c:pt idx="79">
                  <c:v>1128</c:v>
                </c:pt>
                <c:pt idx="80">
                  <c:v>1139</c:v>
                </c:pt>
                <c:pt idx="81">
                  <c:v>1131</c:v>
                </c:pt>
                <c:pt idx="82">
                  <c:v>1145</c:v>
                </c:pt>
                <c:pt idx="83">
                  <c:v>1109</c:v>
                </c:pt>
                <c:pt idx="84">
                  <c:v>1253</c:v>
                </c:pt>
                <c:pt idx="85">
                  <c:v>1267</c:v>
                </c:pt>
                <c:pt idx="86">
                  <c:v>1264</c:v>
                </c:pt>
                <c:pt idx="87">
                  <c:v>1241</c:v>
                </c:pt>
                <c:pt idx="88">
                  <c:v>1269</c:v>
                </c:pt>
                <c:pt idx="89">
                  <c:v>1273</c:v>
                </c:pt>
                <c:pt idx="90">
                  <c:v>1265</c:v>
                </c:pt>
                <c:pt idx="91">
                  <c:v>1257</c:v>
                </c:pt>
                <c:pt idx="92">
                  <c:v>1262</c:v>
                </c:pt>
                <c:pt idx="93">
                  <c:v>1239</c:v>
                </c:pt>
                <c:pt idx="94">
                  <c:v>1249</c:v>
                </c:pt>
                <c:pt idx="95">
                  <c:v>1244</c:v>
                </c:pt>
                <c:pt idx="96">
                  <c:v>1246</c:v>
                </c:pt>
                <c:pt idx="97">
                  <c:v>1265</c:v>
                </c:pt>
                <c:pt idx="98">
                  <c:v>1233</c:v>
                </c:pt>
                <c:pt idx="99">
                  <c:v>1223</c:v>
                </c:pt>
                <c:pt idx="100">
                  <c:v>1226</c:v>
                </c:pt>
                <c:pt idx="101">
                  <c:v>1227</c:v>
                </c:pt>
                <c:pt idx="102">
                  <c:v>1232</c:v>
                </c:pt>
                <c:pt idx="103">
                  <c:v>1237</c:v>
                </c:pt>
                <c:pt idx="104">
                  <c:v>1234</c:v>
                </c:pt>
                <c:pt idx="105">
                  <c:v>1228</c:v>
                </c:pt>
                <c:pt idx="106">
                  <c:v>1205</c:v>
                </c:pt>
                <c:pt idx="107">
                  <c:v>1306</c:v>
                </c:pt>
                <c:pt idx="108">
                  <c:v>1325</c:v>
                </c:pt>
                <c:pt idx="109">
                  <c:v>1338</c:v>
                </c:pt>
                <c:pt idx="110">
                  <c:v>1330</c:v>
                </c:pt>
                <c:pt idx="111">
                  <c:v>1330</c:v>
                </c:pt>
                <c:pt idx="112">
                  <c:v>1326</c:v>
                </c:pt>
                <c:pt idx="113">
                  <c:v>1303</c:v>
                </c:pt>
                <c:pt idx="114">
                  <c:v>1301</c:v>
                </c:pt>
                <c:pt idx="115">
                  <c:v>1291</c:v>
                </c:pt>
                <c:pt idx="116">
                  <c:v>1269</c:v>
                </c:pt>
                <c:pt idx="117">
                  <c:v>1276</c:v>
                </c:pt>
                <c:pt idx="118">
                  <c:v>1277</c:v>
                </c:pt>
                <c:pt idx="119">
                  <c:v>1277</c:v>
                </c:pt>
                <c:pt idx="120">
                  <c:v>1281</c:v>
                </c:pt>
                <c:pt idx="121">
                  <c:v>1273</c:v>
                </c:pt>
                <c:pt idx="122">
                  <c:v>1255</c:v>
                </c:pt>
                <c:pt idx="123">
                  <c:v>1258</c:v>
                </c:pt>
                <c:pt idx="124">
                  <c:v>1251</c:v>
                </c:pt>
                <c:pt idx="125">
                  <c:v>1253</c:v>
                </c:pt>
                <c:pt idx="126">
                  <c:v>1259</c:v>
                </c:pt>
                <c:pt idx="127">
                  <c:v>1532</c:v>
                </c:pt>
                <c:pt idx="128">
                  <c:v>1523</c:v>
                </c:pt>
                <c:pt idx="129">
                  <c:v>1492</c:v>
                </c:pt>
                <c:pt idx="130">
                  <c:v>1445</c:v>
                </c:pt>
                <c:pt idx="131">
                  <c:v>1439</c:v>
                </c:pt>
                <c:pt idx="132">
                  <c:v>1467</c:v>
                </c:pt>
                <c:pt idx="133">
                  <c:v>1448</c:v>
                </c:pt>
                <c:pt idx="134">
                  <c:v>1434</c:v>
                </c:pt>
                <c:pt idx="135">
                  <c:v>1441</c:v>
                </c:pt>
                <c:pt idx="136">
                  <c:v>1443</c:v>
                </c:pt>
                <c:pt idx="137">
                  <c:v>1429</c:v>
                </c:pt>
                <c:pt idx="138">
                  <c:v>1413</c:v>
                </c:pt>
                <c:pt idx="139">
                  <c:v>1407</c:v>
                </c:pt>
                <c:pt idx="140">
                  <c:v>1414</c:v>
                </c:pt>
                <c:pt idx="141">
                  <c:v>1406</c:v>
                </c:pt>
                <c:pt idx="142">
                  <c:v>1416</c:v>
                </c:pt>
                <c:pt idx="143">
                  <c:v>1426</c:v>
                </c:pt>
                <c:pt idx="144">
                  <c:v>1440</c:v>
                </c:pt>
                <c:pt idx="145">
                  <c:v>1441</c:v>
                </c:pt>
                <c:pt idx="146">
                  <c:v>1438</c:v>
                </c:pt>
                <c:pt idx="147">
                  <c:v>1432</c:v>
                </c:pt>
                <c:pt idx="148">
                  <c:v>1429</c:v>
                </c:pt>
                <c:pt idx="149">
                  <c:v>1536</c:v>
                </c:pt>
                <c:pt idx="150">
                  <c:v>1605</c:v>
                </c:pt>
                <c:pt idx="151">
                  <c:v>1593</c:v>
                </c:pt>
                <c:pt idx="152">
                  <c:v>1597</c:v>
                </c:pt>
                <c:pt idx="153">
                  <c:v>1608</c:v>
                </c:pt>
                <c:pt idx="154">
                  <c:v>1606</c:v>
                </c:pt>
                <c:pt idx="155">
                  <c:v>1596</c:v>
                </c:pt>
                <c:pt idx="156">
                  <c:v>1594</c:v>
                </c:pt>
                <c:pt idx="157">
                  <c:v>1582</c:v>
                </c:pt>
                <c:pt idx="158">
                  <c:v>1559</c:v>
                </c:pt>
                <c:pt idx="159">
                  <c:v>1563</c:v>
                </c:pt>
                <c:pt idx="160">
                  <c:v>1579</c:v>
                </c:pt>
                <c:pt idx="161">
                  <c:v>1605</c:v>
                </c:pt>
                <c:pt idx="162">
                  <c:v>1619</c:v>
                </c:pt>
                <c:pt idx="163">
                  <c:v>1613</c:v>
                </c:pt>
                <c:pt idx="164">
                  <c:v>1620</c:v>
                </c:pt>
                <c:pt idx="165">
                  <c:v>1618</c:v>
                </c:pt>
                <c:pt idx="166">
                  <c:v>1621</c:v>
                </c:pt>
                <c:pt idx="167">
                  <c:v>1629</c:v>
                </c:pt>
                <c:pt idx="168">
                  <c:v>1620</c:v>
                </c:pt>
                <c:pt idx="169">
                  <c:v>1619</c:v>
                </c:pt>
                <c:pt idx="170">
                  <c:v>1615</c:v>
                </c:pt>
                <c:pt idx="171">
                  <c:v>1612</c:v>
                </c:pt>
                <c:pt idx="172">
                  <c:v>1718</c:v>
                </c:pt>
                <c:pt idx="173">
                  <c:v>1740</c:v>
                </c:pt>
                <c:pt idx="174">
                  <c:v>1712</c:v>
                </c:pt>
                <c:pt idx="175">
                  <c:v>1705</c:v>
                </c:pt>
                <c:pt idx="176">
                  <c:v>1695</c:v>
                </c:pt>
                <c:pt idx="177">
                  <c:v>1648</c:v>
                </c:pt>
                <c:pt idx="178">
                  <c:v>1641</c:v>
                </c:pt>
                <c:pt idx="179">
                  <c:v>1642</c:v>
                </c:pt>
                <c:pt idx="180">
                  <c:v>1651</c:v>
                </c:pt>
                <c:pt idx="181">
                  <c:v>1647</c:v>
                </c:pt>
                <c:pt idx="182">
                  <c:v>1651</c:v>
                </c:pt>
                <c:pt idx="183">
                  <c:v>1653</c:v>
                </c:pt>
                <c:pt idx="184">
                  <c:v>1638</c:v>
                </c:pt>
                <c:pt idx="185">
                  <c:v>1636</c:v>
                </c:pt>
                <c:pt idx="186">
                  <c:v>1631</c:v>
                </c:pt>
                <c:pt idx="187">
                  <c:v>1625</c:v>
                </c:pt>
                <c:pt idx="188">
                  <c:v>1649</c:v>
                </c:pt>
                <c:pt idx="189">
                  <c:v>1649</c:v>
                </c:pt>
                <c:pt idx="190">
                  <c:v>1622</c:v>
                </c:pt>
                <c:pt idx="191">
                  <c:v>1624</c:v>
                </c:pt>
                <c:pt idx="192">
                  <c:v>1624</c:v>
                </c:pt>
                <c:pt idx="193">
                  <c:v>1625</c:v>
                </c:pt>
                <c:pt idx="194">
                  <c:v>1610</c:v>
                </c:pt>
                <c:pt idx="195">
                  <c:v>1611</c:v>
                </c:pt>
                <c:pt idx="196">
                  <c:v>1607</c:v>
                </c:pt>
                <c:pt idx="197">
                  <c:v>1593</c:v>
                </c:pt>
                <c:pt idx="198">
                  <c:v>1607</c:v>
                </c:pt>
                <c:pt idx="199">
                  <c:v>1610</c:v>
                </c:pt>
                <c:pt idx="200">
                  <c:v>1577</c:v>
                </c:pt>
                <c:pt idx="201">
                  <c:v>1570</c:v>
                </c:pt>
                <c:pt idx="202">
                  <c:v>1394</c:v>
                </c:pt>
                <c:pt idx="203">
                  <c:v>1599</c:v>
                </c:pt>
                <c:pt idx="204">
                  <c:v>1598</c:v>
                </c:pt>
                <c:pt idx="205">
                  <c:v>1598</c:v>
                </c:pt>
                <c:pt idx="206">
                  <c:v>1595</c:v>
                </c:pt>
                <c:pt idx="207">
                  <c:v>1599</c:v>
                </c:pt>
                <c:pt idx="208">
                  <c:v>1596</c:v>
                </c:pt>
                <c:pt idx="209">
                  <c:v>1602</c:v>
                </c:pt>
                <c:pt idx="210">
                  <c:v>1606</c:v>
                </c:pt>
                <c:pt idx="211">
                  <c:v>1609</c:v>
                </c:pt>
                <c:pt idx="212">
                  <c:v>1604</c:v>
                </c:pt>
                <c:pt idx="213">
                  <c:v>1597</c:v>
                </c:pt>
                <c:pt idx="214">
                  <c:v>1598</c:v>
                </c:pt>
                <c:pt idx="215">
                  <c:v>1667</c:v>
                </c:pt>
                <c:pt idx="216">
                  <c:v>1699</c:v>
                </c:pt>
                <c:pt idx="217">
                  <c:v>1691</c:v>
                </c:pt>
                <c:pt idx="218">
                  <c:v>1690</c:v>
                </c:pt>
                <c:pt idx="219">
                  <c:v>1686</c:v>
                </c:pt>
                <c:pt idx="220">
                  <c:v>1665</c:v>
                </c:pt>
                <c:pt idx="221">
                  <c:v>1662</c:v>
                </c:pt>
                <c:pt idx="222">
                  <c:v>1634</c:v>
                </c:pt>
                <c:pt idx="223">
                  <c:v>1621</c:v>
                </c:pt>
                <c:pt idx="224">
                  <c:v>1639</c:v>
                </c:pt>
                <c:pt idx="225">
                  <c:v>1619</c:v>
                </c:pt>
                <c:pt idx="226">
                  <c:v>1651</c:v>
                </c:pt>
                <c:pt idx="227">
                  <c:v>1645</c:v>
                </c:pt>
                <c:pt idx="228">
                  <c:v>1641</c:v>
                </c:pt>
                <c:pt idx="229">
                  <c:v>1631</c:v>
                </c:pt>
                <c:pt idx="230">
                  <c:v>1636</c:v>
                </c:pt>
                <c:pt idx="231">
                  <c:v>1616</c:v>
                </c:pt>
                <c:pt idx="232">
                  <c:v>1613</c:v>
                </c:pt>
                <c:pt idx="233">
                  <c:v>1583</c:v>
                </c:pt>
                <c:pt idx="234">
                  <c:v>1621</c:v>
                </c:pt>
                <c:pt idx="235">
                  <c:v>1579</c:v>
                </c:pt>
                <c:pt idx="236">
                  <c:v>1575</c:v>
                </c:pt>
                <c:pt idx="237">
                  <c:v>1575</c:v>
                </c:pt>
                <c:pt idx="238">
                  <c:v>1801</c:v>
                </c:pt>
                <c:pt idx="239">
                  <c:v>1642</c:v>
                </c:pt>
                <c:pt idx="240">
                  <c:v>1602</c:v>
                </c:pt>
                <c:pt idx="241">
                  <c:v>1595</c:v>
                </c:pt>
                <c:pt idx="242">
                  <c:v>1601</c:v>
                </c:pt>
                <c:pt idx="243">
                  <c:v>1535</c:v>
                </c:pt>
                <c:pt idx="244">
                  <c:v>1532</c:v>
                </c:pt>
                <c:pt idx="245">
                  <c:v>1527</c:v>
                </c:pt>
                <c:pt idx="246">
                  <c:v>1517</c:v>
                </c:pt>
                <c:pt idx="247">
                  <c:v>1465</c:v>
                </c:pt>
                <c:pt idx="248">
                  <c:v>1436</c:v>
                </c:pt>
                <c:pt idx="249">
                  <c:v>1417</c:v>
                </c:pt>
                <c:pt idx="250">
                  <c:v>1435</c:v>
                </c:pt>
                <c:pt idx="251">
                  <c:v>1440</c:v>
                </c:pt>
                <c:pt idx="252">
                  <c:v>1411</c:v>
                </c:pt>
                <c:pt idx="253">
                  <c:v>1422</c:v>
                </c:pt>
                <c:pt idx="254">
                  <c:v>1418</c:v>
                </c:pt>
                <c:pt idx="255">
                  <c:v>1404</c:v>
                </c:pt>
                <c:pt idx="256">
                  <c:v>1417</c:v>
                </c:pt>
                <c:pt idx="257">
                  <c:v>1414</c:v>
                </c:pt>
                <c:pt idx="258">
                  <c:v>1487</c:v>
                </c:pt>
                <c:pt idx="259">
                  <c:v>1553</c:v>
                </c:pt>
                <c:pt idx="260">
                  <c:v>1550</c:v>
                </c:pt>
                <c:pt idx="261">
                  <c:v>1569</c:v>
                </c:pt>
                <c:pt idx="262">
                  <c:v>1598</c:v>
                </c:pt>
                <c:pt idx="263">
                  <c:v>1589</c:v>
                </c:pt>
                <c:pt idx="264">
                  <c:v>1553</c:v>
                </c:pt>
                <c:pt idx="265">
                  <c:v>1528</c:v>
                </c:pt>
                <c:pt idx="266">
                  <c:v>1528</c:v>
                </c:pt>
                <c:pt idx="267">
                  <c:v>1528</c:v>
                </c:pt>
                <c:pt idx="268">
                  <c:v>1487</c:v>
                </c:pt>
                <c:pt idx="269">
                  <c:v>1631</c:v>
                </c:pt>
                <c:pt idx="270">
                  <c:v>1609</c:v>
                </c:pt>
                <c:pt idx="271">
                  <c:v>1621</c:v>
                </c:pt>
                <c:pt idx="272">
                  <c:v>1601</c:v>
                </c:pt>
                <c:pt idx="273">
                  <c:v>1596</c:v>
                </c:pt>
                <c:pt idx="274">
                  <c:v>1612</c:v>
                </c:pt>
                <c:pt idx="275">
                  <c:v>1612</c:v>
                </c:pt>
                <c:pt idx="276">
                  <c:v>1592</c:v>
                </c:pt>
                <c:pt idx="277">
                  <c:v>1604</c:v>
                </c:pt>
                <c:pt idx="278">
                  <c:v>1583</c:v>
                </c:pt>
                <c:pt idx="279">
                  <c:v>1597</c:v>
                </c:pt>
                <c:pt idx="280">
                  <c:v>1585</c:v>
                </c:pt>
                <c:pt idx="281">
                  <c:v>1572</c:v>
                </c:pt>
                <c:pt idx="282">
                  <c:v>1562</c:v>
                </c:pt>
                <c:pt idx="283">
                  <c:v>1541</c:v>
                </c:pt>
                <c:pt idx="284">
                  <c:v>1530</c:v>
                </c:pt>
                <c:pt idx="285">
                  <c:v>1531</c:v>
                </c:pt>
                <c:pt idx="286">
                  <c:v>1536</c:v>
                </c:pt>
                <c:pt idx="287">
                  <c:v>1573</c:v>
                </c:pt>
                <c:pt idx="288">
                  <c:v>1589</c:v>
                </c:pt>
                <c:pt idx="289">
                  <c:v>1586</c:v>
                </c:pt>
                <c:pt idx="290">
                  <c:v>1580</c:v>
                </c:pt>
                <c:pt idx="291">
                  <c:v>1541</c:v>
                </c:pt>
                <c:pt idx="292">
                  <c:v>1518</c:v>
                </c:pt>
                <c:pt idx="293">
                  <c:v>1510</c:v>
                </c:pt>
                <c:pt idx="294">
                  <c:v>1512</c:v>
                </c:pt>
                <c:pt idx="295">
                  <c:v>1514</c:v>
                </c:pt>
                <c:pt idx="296">
                  <c:v>1504</c:v>
                </c:pt>
                <c:pt idx="297">
                  <c:v>1508</c:v>
                </c:pt>
                <c:pt idx="298">
                  <c:v>1493</c:v>
                </c:pt>
                <c:pt idx="299">
                  <c:v>1473</c:v>
                </c:pt>
                <c:pt idx="300">
                  <c:v>1463</c:v>
                </c:pt>
                <c:pt idx="301">
                  <c:v>1472</c:v>
                </c:pt>
                <c:pt idx="302">
                  <c:v>1450</c:v>
                </c:pt>
                <c:pt idx="303">
                  <c:v>1431</c:v>
                </c:pt>
                <c:pt idx="304">
                  <c:v>1424</c:v>
                </c:pt>
                <c:pt idx="305">
                  <c:v>1397</c:v>
                </c:pt>
                <c:pt idx="306">
                  <c:v>1397</c:v>
                </c:pt>
                <c:pt idx="307">
                  <c:v>1397</c:v>
                </c:pt>
                <c:pt idx="308">
                  <c:v>1380</c:v>
                </c:pt>
                <c:pt idx="309">
                  <c:v>1367</c:v>
                </c:pt>
                <c:pt idx="310">
                  <c:v>1340</c:v>
                </c:pt>
                <c:pt idx="311">
                  <c:v>1303</c:v>
                </c:pt>
                <c:pt idx="312">
                  <c:v>1295</c:v>
                </c:pt>
                <c:pt idx="313">
                  <c:v>1286</c:v>
                </c:pt>
                <c:pt idx="314">
                  <c:v>1276</c:v>
                </c:pt>
                <c:pt idx="315">
                  <c:v>1277</c:v>
                </c:pt>
                <c:pt idx="316">
                  <c:v>1265</c:v>
                </c:pt>
                <c:pt idx="317">
                  <c:v>1315</c:v>
                </c:pt>
                <c:pt idx="318">
                  <c:v>1293</c:v>
                </c:pt>
                <c:pt idx="319">
                  <c:v>1303</c:v>
                </c:pt>
                <c:pt idx="320">
                  <c:v>1300</c:v>
                </c:pt>
                <c:pt idx="321">
                  <c:v>1289</c:v>
                </c:pt>
                <c:pt idx="322">
                  <c:v>1283</c:v>
                </c:pt>
                <c:pt idx="323">
                  <c:v>1408</c:v>
                </c:pt>
                <c:pt idx="324">
                  <c:v>1406</c:v>
                </c:pt>
                <c:pt idx="325">
                  <c:v>1394</c:v>
                </c:pt>
                <c:pt idx="326">
                  <c:v>1386</c:v>
                </c:pt>
                <c:pt idx="327">
                  <c:v>1382</c:v>
                </c:pt>
                <c:pt idx="328">
                  <c:v>1381</c:v>
                </c:pt>
                <c:pt idx="329">
                  <c:v>1367</c:v>
                </c:pt>
                <c:pt idx="330">
                  <c:v>1382</c:v>
                </c:pt>
                <c:pt idx="331">
                  <c:v>1380</c:v>
                </c:pt>
                <c:pt idx="332">
                  <c:v>1312</c:v>
                </c:pt>
                <c:pt idx="333">
                  <c:v>1338</c:v>
                </c:pt>
                <c:pt idx="334">
                  <c:v>1341</c:v>
                </c:pt>
                <c:pt idx="335">
                  <c:v>1335</c:v>
                </c:pt>
                <c:pt idx="336">
                  <c:v>1343</c:v>
                </c:pt>
                <c:pt idx="337">
                  <c:v>1344</c:v>
                </c:pt>
                <c:pt idx="338">
                  <c:v>1338</c:v>
                </c:pt>
                <c:pt idx="339">
                  <c:v>1328</c:v>
                </c:pt>
                <c:pt idx="340">
                  <c:v>1330</c:v>
                </c:pt>
                <c:pt idx="341">
                  <c:v>1332</c:v>
                </c:pt>
                <c:pt idx="342">
                  <c:v>1342</c:v>
                </c:pt>
                <c:pt idx="343">
                  <c:v>1345</c:v>
                </c:pt>
                <c:pt idx="344">
                  <c:v>1427</c:v>
                </c:pt>
                <c:pt idx="345">
                  <c:v>1418</c:v>
                </c:pt>
                <c:pt idx="346">
                  <c:v>1409</c:v>
                </c:pt>
                <c:pt idx="347">
                  <c:v>1410</c:v>
                </c:pt>
                <c:pt idx="348">
                  <c:v>1419</c:v>
                </c:pt>
                <c:pt idx="349">
                  <c:v>1420</c:v>
                </c:pt>
                <c:pt idx="350">
                  <c:v>1397</c:v>
                </c:pt>
                <c:pt idx="351">
                  <c:v>1390</c:v>
                </c:pt>
                <c:pt idx="352">
                  <c:v>1405</c:v>
                </c:pt>
                <c:pt idx="353">
                  <c:v>1406</c:v>
                </c:pt>
                <c:pt idx="354">
                  <c:v>1372</c:v>
                </c:pt>
                <c:pt idx="355">
                  <c:v>1314</c:v>
                </c:pt>
                <c:pt idx="356">
                  <c:v>1335</c:v>
                </c:pt>
                <c:pt idx="357">
                  <c:v>1296</c:v>
                </c:pt>
                <c:pt idx="358">
                  <c:v>1293</c:v>
                </c:pt>
                <c:pt idx="359">
                  <c:v>1307</c:v>
                </c:pt>
                <c:pt idx="360">
                  <c:v>1291</c:v>
                </c:pt>
                <c:pt idx="361">
                  <c:v>1292</c:v>
                </c:pt>
                <c:pt idx="362">
                  <c:v>1312</c:v>
                </c:pt>
                <c:pt idx="363">
                  <c:v>1281</c:v>
                </c:pt>
                <c:pt idx="364">
                  <c:v>1285</c:v>
                </c:pt>
                <c:pt idx="365">
                  <c:v>1283</c:v>
                </c:pt>
                <c:pt idx="366">
                  <c:v>1283</c:v>
                </c:pt>
                <c:pt idx="367">
                  <c:v>1352</c:v>
                </c:pt>
                <c:pt idx="368">
                  <c:v>1373</c:v>
                </c:pt>
                <c:pt idx="369">
                  <c:v>1367</c:v>
                </c:pt>
                <c:pt idx="370">
                  <c:v>1357</c:v>
                </c:pt>
                <c:pt idx="371">
                  <c:v>1361</c:v>
                </c:pt>
                <c:pt idx="372">
                  <c:v>1348</c:v>
                </c:pt>
                <c:pt idx="373">
                  <c:v>1355</c:v>
                </c:pt>
                <c:pt idx="374">
                  <c:v>1335</c:v>
                </c:pt>
                <c:pt idx="375">
                  <c:v>1331</c:v>
                </c:pt>
                <c:pt idx="376">
                  <c:v>1330</c:v>
                </c:pt>
                <c:pt idx="377">
                  <c:v>1319</c:v>
                </c:pt>
                <c:pt idx="378">
                  <c:v>1299</c:v>
                </c:pt>
                <c:pt idx="379">
                  <c:v>1309</c:v>
                </c:pt>
                <c:pt idx="380">
                  <c:v>1304</c:v>
                </c:pt>
                <c:pt idx="381">
                  <c:v>1302</c:v>
                </c:pt>
                <c:pt idx="382">
                  <c:v>1314</c:v>
                </c:pt>
                <c:pt idx="383">
                  <c:v>1319</c:v>
                </c:pt>
                <c:pt idx="384">
                  <c:v>1317</c:v>
                </c:pt>
                <c:pt idx="385">
                  <c:v>1313</c:v>
                </c:pt>
                <c:pt idx="386">
                  <c:v>1323</c:v>
                </c:pt>
                <c:pt idx="387">
                  <c:v>1341</c:v>
                </c:pt>
                <c:pt idx="388">
                  <c:v>1415</c:v>
                </c:pt>
                <c:pt idx="389">
                  <c:v>1365</c:v>
                </c:pt>
                <c:pt idx="390">
                  <c:v>1394</c:v>
                </c:pt>
                <c:pt idx="391">
                  <c:v>1390</c:v>
                </c:pt>
                <c:pt idx="392">
                  <c:v>1405</c:v>
                </c:pt>
                <c:pt idx="393">
                  <c:v>1410</c:v>
                </c:pt>
                <c:pt idx="394">
                  <c:v>1401</c:v>
                </c:pt>
                <c:pt idx="395">
                  <c:v>1394</c:v>
                </c:pt>
                <c:pt idx="396">
                  <c:v>1387</c:v>
                </c:pt>
                <c:pt idx="397">
                  <c:v>1344</c:v>
                </c:pt>
                <c:pt idx="398">
                  <c:v>1402</c:v>
                </c:pt>
                <c:pt idx="399">
                  <c:v>1384</c:v>
                </c:pt>
                <c:pt idx="400">
                  <c:v>1368</c:v>
                </c:pt>
                <c:pt idx="401">
                  <c:v>1369</c:v>
                </c:pt>
                <c:pt idx="402">
                  <c:v>1361</c:v>
                </c:pt>
                <c:pt idx="403">
                  <c:v>1326</c:v>
                </c:pt>
                <c:pt idx="404">
                  <c:v>1337</c:v>
                </c:pt>
                <c:pt idx="405">
                  <c:v>1334</c:v>
                </c:pt>
                <c:pt idx="406">
                  <c:v>1353</c:v>
                </c:pt>
                <c:pt idx="407">
                  <c:v>1361</c:v>
                </c:pt>
                <c:pt idx="408">
                  <c:v>1358</c:v>
                </c:pt>
                <c:pt idx="409">
                  <c:v>1344</c:v>
                </c:pt>
                <c:pt idx="410">
                  <c:v>1352</c:v>
                </c:pt>
                <c:pt idx="411">
                  <c:v>1341</c:v>
                </c:pt>
                <c:pt idx="412">
                  <c:v>1302</c:v>
                </c:pt>
                <c:pt idx="413">
                  <c:v>1342</c:v>
                </c:pt>
                <c:pt idx="414">
                  <c:v>1454</c:v>
                </c:pt>
                <c:pt idx="415">
                  <c:v>1441</c:v>
                </c:pt>
                <c:pt idx="416">
                  <c:v>1437</c:v>
                </c:pt>
                <c:pt idx="417">
                  <c:v>1318</c:v>
                </c:pt>
                <c:pt idx="418">
                  <c:v>1322</c:v>
                </c:pt>
                <c:pt idx="419">
                  <c:v>1359</c:v>
                </c:pt>
                <c:pt idx="420">
                  <c:v>1345</c:v>
                </c:pt>
                <c:pt idx="421">
                  <c:v>1344</c:v>
                </c:pt>
                <c:pt idx="422">
                  <c:v>1352</c:v>
                </c:pt>
                <c:pt idx="423">
                  <c:v>1353</c:v>
                </c:pt>
                <c:pt idx="424">
                  <c:v>1359</c:v>
                </c:pt>
                <c:pt idx="425">
                  <c:v>1353</c:v>
                </c:pt>
                <c:pt idx="426">
                  <c:v>1338</c:v>
                </c:pt>
                <c:pt idx="427">
                  <c:v>1337</c:v>
                </c:pt>
                <c:pt idx="428">
                  <c:v>1344</c:v>
                </c:pt>
                <c:pt idx="429">
                  <c:v>1353</c:v>
                </c:pt>
                <c:pt idx="430">
                  <c:v>1358</c:v>
                </c:pt>
                <c:pt idx="431">
                  <c:v>1358</c:v>
                </c:pt>
                <c:pt idx="432">
                  <c:v>1408</c:v>
                </c:pt>
                <c:pt idx="433">
                  <c:v>1391</c:v>
                </c:pt>
                <c:pt idx="434">
                  <c:v>1389</c:v>
                </c:pt>
                <c:pt idx="435">
                  <c:v>1381</c:v>
                </c:pt>
                <c:pt idx="436">
                  <c:v>1408</c:v>
                </c:pt>
                <c:pt idx="437">
                  <c:v>1372</c:v>
                </c:pt>
                <c:pt idx="438">
                  <c:v>1377</c:v>
                </c:pt>
                <c:pt idx="439">
                  <c:v>1372</c:v>
                </c:pt>
                <c:pt idx="440">
                  <c:v>1333</c:v>
                </c:pt>
                <c:pt idx="441">
                  <c:v>1325</c:v>
                </c:pt>
                <c:pt idx="442">
                  <c:v>1315</c:v>
                </c:pt>
                <c:pt idx="443">
                  <c:v>1313</c:v>
                </c:pt>
                <c:pt idx="444">
                  <c:v>1308</c:v>
                </c:pt>
                <c:pt idx="445">
                  <c:v>1300</c:v>
                </c:pt>
                <c:pt idx="446">
                  <c:v>1293</c:v>
                </c:pt>
                <c:pt idx="447">
                  <c:v>1300</c:v>
                </c:pt>
                <c:pt idx="448">
                  <c:v>1283</c:v>
                </c:pt>
                <c:pt idx="449">
                  <c:v>1273</c:v>
                </c:pt>
                <c:pt idx="450">
                  <c:v>1269</c:v>
                </c:pt>
                <c:pt idx="451">
                  <c:v>1273</c:v>
                </c:pt>
                <c:pt idx="452">
                  <c:v>1269</c:v>
                </c:pt>
                <c:pt idx="453">
                  <c:v>1270</c:v>
                </c:pt>
                <c:pt idx="454">
                  <c:v>1269</c:v>
                </c:pt>
                <c:pt idx="455">
                  <c:v>1278</c:v>
                </c:pt>
                <c:pt idx="456">
                  <c:v>1260</c:v>
                </c:pt>
                <c:pt idx="457">
                  <c:v>1257</c:v>
                </c:pt>
                <c:pt idx="458">
                  <c:v>1251</c:v>
                </c:pt>
                <c:pt idx="459">
                  <c:v>1229</c:v>
                </c:pt>
                <c:pt idx="460">
                  <c:v>1230</c:v>
                </c:pt>
                <c:pt idx="461">
                  <c:v>1229</c:v>
                </c:pt>
                <c:pt idx="462">
                  <c:v>1235</c:v>
                </c:pt>
                <c:pt idx="463">
                  <c:v>1233</c:v>
                </c:pt>
                <c:pt idx="464">
                  <c:v>1240</c:v>
                </c:pt>
                <c:pt idx="465">
                  <c:v>1236</c:v>
                </c:pt>
                <c:pt idx="466">
                  <c:v>1240</c:v>
                </c:pt>
                <c:pt idx="467">
                  <c:v>1223</c:v>
                </c:pt>
                <c:pt idx="468">
                  <c:v>1239</c:v>
                </c:pt>
                <c:pt idx="469">
                  <c:v>1243</c:v>
                </c:pt>
                <c:pt idx="470">
                  <c:v>1243</c:v>
                </c:pt>
                <c:pt idx="471">
                  <c:v>1245</c:v>
                </c:pt>
                <c:pt idx="472">
                  <c:v>1243</c:v>
                </c:pt>
                <c:pt idx="473">
                  <c:v>1243</c:v>
                </c:pt>
                <c:pt idx="474">
                  <c:v>1252</c:v>
                </c:pt>
                <c:pt idx="475">
                  <c:v>1244</c:v>
                </c:pt>
                <c:pt idx="476">
                  <c:v>1230</c:v>
                </c:pt>
                <c:pt idx="477">
                  <c:v>1306</c:v>
                </c:pt>
                <c:pt idx="478">
                  <c:v>1314</c:v>
                </c:pt>
                <c:pt idx="479">
                  <c:v>1315</c:v>
                </c:pt>
                <c:pt idx="480">
                  <c:v>1319</c:v>
                </c:pt>
                <c:pt idx="481">
                  <c:v>1374</c:v>
                </c:pt>
                <c:pt idx="482">
                  <c:v>1377</c:v>
                </c:pt>
                <c:pt idx="483">
                  <c:v>1367</c:v>
                </c:pt>
                <c:pt idx="484">
                  <c:v>1361</c:v>
                </c:pt>
                <c:pt idx="485">
                  <c:v>1354</c:v>
                </c:pt>
                <c:pt idx="486">
                  <c:v>1352</c:v>
                </c:pt>
                <c:pt idx="487">
                  <c:v>1338</c:v>
                </c:pt>
                <c:pt idx="488">
                  <c:v>1326</c:v>
                </c:pt>
                <c:pt idx="489">
                  <c:v>1324</c:v>
                </c:pt>
                <c:pt idx="490">
                  <c:v>1321</c:v>
                </c:pt>
                <c:pt idx="491">
                  <c:v>1307</c:v>
                </c:pt>
                <c:pt idx="492">
                  <c:v>1297</c:v>
                </c:pt>
                <c:pt idx="493">
                  <c:v>1294</c:v>
                </c:pt>
                <c:pt idx="494">
                  <c:v>1285</c:v>
                </c:pt>
                <c:pt idx="495">
                  <c:v>1289</c:v>
                </c:pt>
                <c:pt idx="496">
                  <c:v>1285</c:v>
                </c:pt>
                <c:pt idx="497">
                  <c:v>1308</c:v>
                </c:pt>
                <c:pt idx="498">
                  <c:v>1307</c:v>
                </c:pt>
                <c:pt idx="499">
                  <c:v>1318</c:v>
                </c:pt>
                <c:pt idx="500">
                  <c:v>1319</c:v>
                </c:pt>
                <c:pt idx="501">
                  <c:v>1324</c:v>
                </c:pt>
                <c:pt idx="502">
                  <c:v>1384</c:v>
                </c:pt>
                <c:pt idx="503">
                  <c:v>1395</c:v>
                </c:pt>
                <c:pt idx="504">
                  <c:v>1386</c:v>
                </c:pt>
                <c:pt idx="505">
                  <c:v>1391</c:v>
                </c:pt>
                <c:pt idx="506">
                  <c:v>1391</c:v>
                </c:pt>
                <c:pt idx="507">
                  <c:v>1423</c:v>
                </c:pt>
                <c:pt idx="508">
                  <c:v>1430</c:v>
                </c:pt>
                <c:pt idx="509">
                  <c:v>1437</c:v>
                </c:pt>
                <c:pt idx="510">
                  <c:v>1430</c:v>
                </c:pt>
                <c:pt idx="511">
                  <c:v>1435</c:v>
                </c:pt>
                <c:pt idx="512">
                  <c:v>1452</c:v>
                </c:pt>
                <c:pt idx="513">
                  <c:v>1450</c:v>
                </c:pt>
                <c:pt idx="514">
                  <c:v>1443</c:v>
                </c:pt>
                <c:pt idx="515">
                  <c:v>1443</c:v>
                </c:pt>
                <c:pt idx="516">
                  <c:v>1443</c:v>
                </c:pt>
                <c:pt idx="517">
                  <c:v>1442</c:v>
                </c:pt>
                <c:pt idx="518">
                  <c:v>1440</c:v>
                </c:pt>
                <c:pt idx="519">
                  <c:v>1439</c:v>
                </c:pt>
                <c:pt idx="520">
                  <c:v>1490</c:v>
                </c:pt>
                <c:pt idx="521">
                  <c:v>1497</c:v>
                </c:pt>
                <c:pt idx="522">
                  <c:v>1503</c:v>
                </c:pt>
                <c:pt idx="523">
                  <c:v>1505</c:v>
                </c:pt>
                <c:pt idx="524">
                  <c:v>1587</c:v>
                </c:pt>
                <c:pt idx="525">
                  <c:v>1589</c:v>
                </c:pt>
                <c:pt idx="526">
                  <c:v>1592</c:v>
                </c:pt>
                <c:pt idx="527">
                  <c:v>1588</c:v>
                </c:pt>
                <c:pt idx="528">
                  <c:v>1588</c:v>
                </c:pt>
                <c:pt idx="529">
                  <c:v>1587</c:v>
                </c:pt>
                <c:pt idx="530">
                  <c:v>1569</c:v>
                </c:pt>
                <c:pt idx="531">
                  <c:v>1573</c:v>
                </c:pt>
                <c:pt idx="532">
                  <c:v>1544</c:v>
                </c:pt>
                <c:pt idx="533">
                  <c:v>1548</c:v>
                </c:pt>
                <c:pt idx="534">
                  <c:v>1548</c:v>
                </c:pt>
                <c:pt idx="535">
                  <c:v>1550</c:v>
                </c:pt>
                <c:pt idx="536">
                  <c:v>1555</c:v>
                </c:pt>
                <c:pt idx="537">
                  <c:v>1543</c:v>
                </c:pt>
                <c:pt idx="538">
                  <c:v>1504</c:v>
                </c:pt>
                <c:pt idx="539">
                  <c:v>1506</c:v>
                </c:pt>
                <c:pt idx="540">
                  <c:v>1510</c:v>
                </c:pt>
                <c:pt idx="541">
                  <c:v>1505</c:v>
                </c:pt>
                <c:pt idx="542">
                  <c:v>1473</c:v>
                </c:pt>
                <c:pt idx="543">
                  <c:v>1473</c:v>
                </c:pt>
                <c:pt idx="544">
                  <c:v>1468</c:v>
                </c:pt>
                <c:pt idx="545">
                  <c:v>1462</c:v>
                </c:pt>
                <c:pt idx="546">
                  <c:v>1461</c:v>
                </c:pt>
                <c:pt idx="547">
                  <c:v>1454</c:v>
                </c:pt>
                <c:pt idx="548">
                  <c:v>1454</c:v>
                </c:pt>
                <c:pt idx="549">
                  <c:v>1439</c:v>
                </c:pt>
                <c:pt idx="550">
                  <c:v>1436</c:v>
                </c:pt>
                <c:pt idx="551">
                  <c:v>1431</c:v>
                </c:pt>
                <c:pt idx="552">
                  <c:v>1371</c:v>
                </c:pt>
                <c:pt idx="553">
                  <c:v>1361</c:v>
                </c:pt>
                <c:pt idx="554">
                  <c:v>1346</c:v>
                </c:pt>
                <c:pt idx="555">
                  <c:v>1338</c:v>
                </c:pt>
                <c:pt idx="556">
                  <c:v>1336</c:v>
                </c:pt>
                <c:pt idx="557">
                  <c:v>1330</c:v>
                </c:pt>
                <c:pt idx="558">
                  <c:v>1330</c:v>
                </c:pt>
                <c:pt idx="559">
                  <c:v>1331</c:v>
                </c:pt>
                <c:pt idx="560">
                  <c:v>1331</c:v>
                </c:pt>
                <c:pt idx="561">
                  <c:v>1332</c:v>
                </c:pt>
                <c:pt idx="562">
                  <c:v>1370</c:v>
                </c:pt>
                <c:pt idx="563">
                  <c:v>1363</c:v>
                </c:pt>
                <c:pt idx="564">
                  <c:v>1355</c:v>
                </c:pt>
                <c:pt idx="565">
                  <c:v>1355</c:v>
                </c:pt>
                <c:pt idx="566">
                  <c:v>1347</c:v>
                </c:pt>
                <c:pt idx="567">
                  <c:v>1352</c:v>
                </c:pt>
                <c:pt idx="568">
                  <c:v>1350</c:v>
                </c:pt>
                <c:pt idx="569">
                  <c:v>1347</c:v>
                </c:pt>
                <c:pt idx="570">
                  <c:v>1341</c:v>
                </c:pt>
                <c:pt idx="571">
                  <c:v>1329</c:v>
                </c:pt>
                <c:pt idx="572">
                  <c:v>1356</c:v>
                </c:pt>
                <c:pt idx="573">
                  <c:v>1358</c:v>
                </c:pt>
                <c:pt idx="574">
                  <c:v>1385</c:v>
                </c:pt>
                <c:pt idx="575">
                  <c:v>1392</c:v>
                </c:pt>
                <c:pt idx="576">
                  <c:v>1392</c:v>
                </c:pt>
                <c:pt idx="577">
                  <c:v>1403</c:v>
                </c:pt>
                <c:pt idx="578">
                  <c:v>1406</c:v>
                </c:pt>
                <c:pt idx="579">
                  <c:v>1398</c:v>
                </c:pt>
                <c:pt idx="580">
                  <c:v>1396</c:v>
                </c:pt>
                <c:pt idx="581">
                  <c:v>1395</c:v>
                </c:pt>
                <c:pt idx="582">
                  <c:v>1410</c:v>
                </c:pt>
                <c:pt idx="583">
                  <c:v>1413</c:v>
                </c:pt>
                <c:pt idx="584">
                  <c:v>1446</c:v>
                </c:pt>
                <c:pt idx="585">
                  <c:v>1446</c:v>
                </c:pt>
                <c:pt idx="586">
                  <c:v>1448</c:v>
                </c:pt>
                <c:pt idx="587">
                  <c:v>1459</c:v>
                </c:pt>
                <c:pt idx="588">
                  <c:v>1465</c:v>
                </c:pt>
                <c:pt idx="589">
                  <c:v>1501</c:v>
                </c:pt>
                <c:pt idx="590">
                  <c:v>1469</c:v>
                </c:pt>
                <c:pt idx="591">
                  <c:v>1470</c:v>
                </c:pt>
                <c:pt idx="592">
                  <c:v>1473</c:v>
                </c:pt>
                <c:pt idx="593">
                  <c:v>1461</c:v>
                </c:pt>
                <c:pt idx="594">
                  <c:v>1470</c:v>
                </c:pt>
                <c:pt idx="595">
                  <c:v>1467</c:v>
                </c:pt>
                <c:pt idx="596">
                  <c:v>1466</c:v>
                </c:pt>
                <c:pt idx="597">
                  <c:v>1457</c:v>
                </c:pt>
                <c:pt idx="598">
                  <c:v>1438</c:v>
                </c:pt>
                <c:pt idx="599">
                  <c:v>1429</c:v>
                </c:pt>
                <c:pt idx="600">
                  <c:v>1433</c:v>
                </c:pt>
                <c:pt idx="601">
                  <c:v>1438</c:v>
                </c:pt>
                <c:pt idx="602">
                  <c:v>1442</c:v>
                </c:pt>
                <c:pt idx="603">
                  <c:v>1441</c:v>
                </c:pt>
                <c:pt idx="604">
                  <c:v>1442</c:v>
                </c:pt>
                <c:pt idx="605">
                  <c:v>1453</c:v>
                </c:pt>
                <c:pt idx="606">
                  <c:v>1480</c:v>
                </c:pt>
                <c:pt idx="607">
                  <c:v>1487</c:v>
                </c:pt>
                <c:pt idx="608">
                  <c:v>1486</c:v>
                </c:pt>
                <c:pt idx="609">
                  <c:v>1486</c:v>
                </c:pt>
                <c:pt idx="610">
                  <c:v>1479</c:v>
                </c:pt>
                <c:pt idx="611">
                  <c:v>1495</c:v>
                </c:pt>
                <c:pt idx="612">
                  <c:v>1497</c:v>
                </c:pt>
                <c:pt idx="613">
                  <c:v>1493</c:v>
                </c:pt>
                <c:pt idx="614">
                  <c:v>1486</c:v>
                </c:pt>
                <c:pt idx="615">
                  <c:v>1481</c:v>
                </c:pt>
                <c:pt idx="616">
                  <c:v>1477</c:v>
                </c:pt>
                <c:pt idx="617">
                  <c:v>1472</c:v>
                </c:pt>
                <c:pt idx="618">
                  <c:v>1472</c:v>
                </c:pt>
                <c:pt idx="619">
                  <c:v>1477</c:v>
                </c:pt>
                <c:pt idx="620">
                  <c:v>1474</c:v>
                </c:pt>
                <c:pt idx="621">
                  <c:v>1461</c:v>
                </c:pt>
                <c:pt idx="622">
                  <c:v>1456</c:v>
                </c:pt>
                <c:pt idx="623">
                  <c:v>1456</c:v>
                </c:pt>
                <c:pt idx="624">
                  <c:v>1460</c:v>
                </c:pt>
                <c:pt idx="625">
                  <c:v>1461</c:v>
                </c:pt>
                <c:pt idx="626">
                  <c:v>1465</c:v>
                </c:pt>
                <c:pt idx="627">
                  <c:v>1541</c:v>
                </c:pt>
                <c:pt idx="628">
                  <c:v>1546</c:v>
                </c:pt>
                <c:pt idx="629">
                  <c:v>1551</c:v>
                </c:pt>
                <c:pt idx="630">
                  <c:v>1556</c:v>
                </c:pt>
                <c:pt idx="631">
                  <c:v>1585</c:v>
                </c:pt>
                <c:pt idx="632">
                  <c:v>1669</c:v>
                </c:pt>
                <c:pt idx="633">
                  <c:v>1669</c:v>
                </c:pt>
                <c:pt idx="634">
                  <c:v>1675</c:v>
                </c:pt>
                <c:pt idx="635">
                  <c:v>1674</c:v>
                </c:pt>
                <c:pt idx="636">
                  <c:v>1682</c:v>
                </c:pt>
                <c:pt idx="637">
                  <c:v>1743</c:v>
                </c:pt>
                <c:pt idx="638">
                  <c:v>1746</c:v>
                </c:pt>
                <c:pt idx="639">
                  <c:v>1767</c:v>
                </c:pt>
                <c:pt idx="640">
                  <c:v>1773</c:v>
                </c:pt>
                <c:pt idx="641">
                  <c:v>1810</c:v>
                </c:pt>
                <c:pt idx="642">
                  <c:v>1795</c:v>
                </c:pt>
                <c:pt idx="643">
                  <c:v>1785</c:v>
                </c:pt>
                <c:pt idx="644">
                  <c:v>1782</c:v>
                </c:pt>
                <c:pt idx="645">
                  <c:v>1781</c:v>
                </c:pt>
                <c:pt idx="646">
                  <c:v>1781</c:v>
                </c:pt>
                <c:pt idx="647">
                  <c:v>1778</c:v>
                </c:pt>
                <c:pt idx="648">
                  <c:v>1780</c:v>
                </c:pt>
                <c:pt idx="649">
                  <c:v>1817</c:v>
                </c:pt>
                <c:pt idx="650">
                  <c:v>1840</c:v>
                </c:pt>
                <c:pt idx="651">
                  <c:v>1847</c:v>
                </c:pt>
                <c:pt idx="652">
                  <c:v>1864</c:v>
                </c:pt>
                <c:pt idx="653">
                  <c:v>1862</c:v>
                </c:pt>
                <c:pt idx="654">
                  <c:v>1866</c:v>
                </c:pt>
                <c:pt idx="655">
                  <c:v>1862</c:v>
                </c:pt>
                <c:pt idx="656">
                  <c:v>1843</c:v>
                </c:pt>
                <c:pt idx="657">
                  <c:v>1838</c:v>
                </c:pt>
                <c:pt idx="658">
                  <c:v>1835</c:v>
                </c:pt>
                <c:pt idx="659">
                  <c:v>1802</c:v>
                </c:pt>
                <c:pt idx="660">
                  <c:v>1802</c:v>
                </c:pt>
                <c:pt idx="661">
                  <c:v>1803</c:v>
                </c:pt>
                <c:pt idx="662">
                  <c:v>1800</c:v>
                </c:pt>
                <c:pt idx="663">
                  <c:v>1798</c:v>
                </c:pt>
                <c:pt idx="664">
                  <c:v>1769</c:v>
                </c:pt>
                <c:pt idx="665">
                  <c:v>1764</c:v>
                </c:pt>
                <c:pt idx="666">
                  <c:v>1764</c:v>
                </c:pt>
                <c:pt idx="667">
                  <c:v>1763</c:v>
                </c:pt>
                <c:pt idx="668">
                  <c:v>1764</c:v>
                </c:pt>
                <c:pt idx="669">
                  <c:v>1762</c:v>
                </c:pt>
                <c:pt idx="670">
                  <c:v>1761</c:v>
                </c:pt>
                <c:pt idx="671">
                  <c:v>1761</c:v>
                </c:pt>
                <c:pt idx="672">
                  <c:v>1797</c:v>
                </c:pt>
                <c:pt idx="673">
                  <c:v>1798</c:v>
                </c:pt>
                <c:pt idx="674">
                  <c:v>1845</c:v>
                </c:pt>
                <c:pt idx="675">
                  <c:v>1846</c:v>
                </c:pt>
                <c:pt idx="676">
                  <c:v>1855</c:v>
                </c:pt>
                <c:pt idx="677">
                  <c:v>1852</c:v>
                </c:pt>
                <c:pt idx="678">
                  <c:v>1852</c:v>
                </c:pt>
                <c:pt idx="679">
                  <c:v>1851</c:v>
                </c:pt>
                <c:pt idx="680">
                  <c:v>1842</c:v>
                </c:pt>
                <c:pt idx="681">
                  <c:v>1843</c:v>
                </c:pt>
                <c:pt idx="682">
                  <c:v>1877</c:v>
                </c:pt>
                <c:pt idx="683">
                  <c:v>1905</c:v>
                </c:pt>
                <c:pt idx="684">
                  <c:v>1917</c:v>
                </c:pt>
                <c:pt idx="685">
                  <c:v>1930</c:v>
                </c:pt>
                <c:pt idx="686">
                  <c:v>1934</c:v>
                </c:pt>
                <c:pt idx="687">
                  <c:v>1949</c:v>
                </c:pt>
                <c:pt idx="688">
                  <c:v>1940</c:v>
                </c:pt>
                <c:pt idx="689">
                  <c:v>1946</c:v>
                </c:pt>
                <c:pt idx="690">
                  <c:v>1945</c:v>
                </c:pt>
                <c:pt idx="691">
                  <c:v>1949</c:v>
                </c:pt>
                <c:pt idx="692">
                  <c:v>1950</c:v>
                </c:pt>
                <c:pt idx="693">
                  <c:v>2013</c:v>
                </c:pt>
                <c:pt idx="694">
                  <c:v>2041</c:v>
                </c:pt>
                <c:pt idx="695">
                  <c:v>2074</c:v>
                </c:pt>
                <c:pt idx="696">
                  <c:v>2084</c:v>
                </c:pt>
                <c:pt idx="697">
                  <c:v>2097</c:v>
                </c:pt>
                <c:pt idx="698">
                  <c:v>2116</c:v>
                </c:pt>
                <c:pt idx="699">
                  <c:v>2114</c:v>
                </c:pt>
                <c:pt idx="700">
                  <c:v>2115</c:v>
                </c:pt>
                <c:pt idx="701">
                  <c:v>2117</c:v>
                </c:pt>
                <c:pt idx="702">
                  <c:v>2119</c:v>
                </c:pt>
                <c:pt idx="703">
                  <c:v>2166</c:v>
                </c:pt>
                <c:pt idx="704">
                  <c:v>2168</c:v>
                </c:pt>
                <c:pt idx="705">
                  <c:v>2191</c:v>
                </c:pt>
                <c:pt idx="706">
                  <c:v>2226</c:v>
                </c:pt>
                <c:pt idx="707">
                  <c:v>2238</c:v>
                </c:pt>
                <c:pt idx="708">
                  <c:v>2264</c:v>
                </c:pt>
                <c:pt idx="709">
                  <c:v>2246</c:v>
                </c:pt>
                <c:pt idx="710">
                  <c:v>2246</c:v>
                </c:pt>
                <c:pt idx="711">
                  <c:v>2240</c:v>
                </c:pt>
                <c:pt idx="712">
                  <c:v>2236</c:v>
                </c:pt>
                <c:pt idx="713">
                  <c:v>2238</c:v>
                </c:pt>
                <c:pt idx="714">
                  <c:v>2241</c:v>
                </c:pt>
                <c:pt idx="715">
                  <c:v>2267</c:v>
                </c:pt>
                <c:pt idx="716">
                  <c:v>2269</c:v>
                </c:pt>
                <c:pt idx="717">
                  <c:v>2247</c:v>
                </c:pt>
                <c:pt idx="718">
                  <c:v>2246</c:v>
                </c:pt>
                <c:pt idx="719">
                  <c:v>2246</c:v>
                </c:pt>
                <c:pt idx="720">
                  <c:v>2236</c:v>
                </c:pt>
                <c:pt idx="721">
                  <c:v>2235</c:v>
                </c:pt>
                <c:pt idx="722">
                  <c:v>2233</c:v>
                </c:pt>
                <c:pt idx="723">
                  <c:v>2233</c:v>
                </c:pt>
                <c:pt idx="724">
                  <c:v>2233</c:v>
                </c:pt>
                <c:pt idx="725">
                  <c:v>2232</c:v>
                </c:pt>
                <c:pt idx="726">
                  <c:v>2231</c:v>
                </c:pt>
                <c:pt idx="727">
                  <c:v>2230</c:v>
                </c:pt>
                <c:pt idx="728">
                  <c:v>2231</c:v>
                </c:pt>
                <c:pt idx="729">
                  <c:v>2231</c:v>
                </c:pt>
                <c:pt idx="730">
                  <c:v>2228</c:v>
                </c:pt>
                <c:pt idx="731">
                  <c:v>2228</c:v>
                </c:pt>
                <c:pt idx="732">
                  <c:v>2229</c:v>
                </c:pt>
                <c:pt idx="733">
                  <c:v>2229</c:v>
                </c:pt>
                <c:pt idx="734">
                  <c:v>2229</c:v>
                </c:pt>
                <c:pt idx="735">
                  <c:v>2233</c:v>
                </c:pt>
                <c:pt idx="736">
                  <c:v>2233</c:v>
                </c:pt>
                <c:pt idx="737">
                  <c:v>2262</c:v>
                </c:pt>
                <c:pt idx="738">
                  <c:v>2264</c:v>
                </c:pt>
                <c:pt idx="739">
                  <c:v>2267</c:v>
                </c:pt>
                <c:pt idx="740">
                  <c:v>2263</c:v>
                </c:pt>
                <c:pt idx="741">
                  <c:v>2265</c:v>
                </c:pt>
                <c:pt idx="742">
                  <c:v>2279</c:v>
                </c:pt>
                <c:pt idx="743">
                  <c:v>2285</c:v>
                </c:pt>
                <c:pt idx="744">
                  <c:v>2285</c:v>
                </c:pt>
                <c:pt idx="745">
                  <c:v>2302</c:v>
                </c:pt>
                <c:pt idx="746">
                  <c:v>2304</c:v>
                </c:pt>
                <c:pt idx="747">
                  <c:v>2346</c:v>
                </c:pt>
                <c:pt idx="748">
                  <c:v>2359</c:v>
                </c:pt>
                <c:pt idx="749">
                  <c:v>2383</c:v>
                </c:pt>
                <c:pt idx="750">
                  <c:v>2384</c:v>
                </c:pt>
                <c:pt idx="751">
                  <c:v>2403</c:v>
                </c:pt>
                <c:pt idx="752">
                  <c:v>2436</c:v>
                </c:pt>
                <c:pt idx="753">
                  <c:v>2436</c:v>
                </c:pt>
                <c:pt idx="754">
                  <c:v>2442</c:v>
                </c:pt>
                <c:pt idx="755">
                  <c:v>2435</c:v>
                </c:pt>
                <c:pt idx="756">
                  <c:v>2466</c:v>
                </c:pt>
                <c:pt idx="757">
                  <c:v>2482</c:v>
                </c:pt>
                <c:pt idx="758">
                  <c:v>2655</c:v>
                </c:pt>
                <c:pt idx="759">
                  <c:v>2680</c:v>
                </c:pt>
                <c:pt idx="760">
                  <c:v>2724</c:v>
                </c:pt>
                <c:pt idx="761">
                  <c:v>2719</c:v>
                </c:pt>
                <c:pt idx="762">
                  <c:v>2744</c:v>
                </c:pt>
                <c:pt idx="763">
                  <c:v>2790</c:v>
                </c:pt>
                <c:pt idx="764">
                  <c:v>2792</c:v>
                </c:pt>
                <c:pt idx="765">
                  <c:v>2793</c:v>
                </c:pt>
                <c:pt idx="766">
                  <c:v>2791</c:v>
                </c:pt>
                <c:pt idx="767">
                  <c:v>2800</c:v>
                </c:pt>
                <c:pt idx="768">
                  <c:v>3016</c:v>
                </c:pt>
                <c:pt idx="769">
                  <c:v>3045</c:v>
                </c:pt>
                <c:pt idx="770">
                  <c:v>3061</c:v>
                </c:pt>
                <c:pt idx="771">
                  <c:v>3097</c:v>
                </c:pt>
                <c:pt idx="772">
                  <c:v>3097</c:v>
                </c:pt>
                <c:pt idx="773">
                  <c:v>3107</c:v>
                </c:pt>
                <c:pt idx="774">
                  <c:v>3118</c:v>
                </c:pt>
                <c:pt idx="775">
                  <c:v>3129</c:v>
                </c:pt>
                <c:pt idx="776">
                  <c:v>3262</c:v>
                </c:pt>
                <c:pt idx="777">
                  <c:v>3372</c:v>
                </c:pt>
                <c:pt idx="778">
                  <c:v>3374</c:v>
                </c:pt>
                <c:pt idx="779">
                  <c:v>3377</c:v>
                </c:pt>
                <c:pt idx="780">
                  <c:v>3377</c:v>
                </c:pt>
                <c:pt idx="781">
                  <c:v>3740</c:v>
                </c:pt>
                <c:pt idx="782">
                  <c:v>3658</c:v>
                </c:pt>
                <c:pt idx="783">
                  <c:v>3658</c:v>
                </c:pt>
                <c:pt idx="784">
                  <c:v>3750</c:v>
                </c:pt>
                <c:pt idx="785">
                  <c:v>3908</c:v>
                </c:pt>
                <c:pt idx="786">
                  <c:v>4297</c:v>
                </c:pt>
                <c:pt idx="787">
                  <c:v>4320</c:v>
                </c:pt>
                <c:pt idx="788">
                  <c:v>4325</c:v>
                </c:pt>
                <c:pt idx="789">
                  <c:v>4324</c:v>
                </c:pt>
                <c:pt idx="790">
                  <c:v>4328</c:v>
                </c:pt>
                <c:pt idx="791">
                  <c:v>4089</c:v>
                </c:pt>
                <c:pt idx="792">
                  <c:v>4115</c:v>
                </c:pt>
                <c:pt idx="793">
                  <c:v>4075</c:v>
                </c:pt>
                <c:pt idx="794">
                  <c:v>4073</c:v>
                </c:pt>
                <c:pt idx="795">
                  <c:v>4367</c:v>
                </c:pt>
                <c:pt idx="796">
                  <c:v>4391</c:v>
                </c:pt>
                <c:pt idx="797">
                  <c:v>4394</c:v>
                </c:pt>
                <c:pt idx="798">
                  <c:v>4397</c:v>
                </c:pt>
                <c:pt idx="799">
                  <c:v>4399</c:v>
                </c:pt>
                <c:pt idx="800">
                  <c:v>4400</c:v>
                </c:pt>
                <c:pt idx="801">
                  <c:v>4400</c:v>
                </c:pt>
                <c:pt idx="802">
                  <c:v>4407</c:v>
                </c:pt>
                <c:pt idx="803">
                  <c:v>4574</c:v>
                </c:pt>
                <c:pt idx="804">
                  <c:v>4491</c:v>
                </c:pt>
                <c:pt idx="805">
                  <c:v>4355</c:v>
                </c:pt>
                <c:pt idx="806">
                  <c:v>4366</c:v>
                </c:pt>
                <c:pt idx="807">
                  <c:v>4224</c:v>
                </c:pt>
                <c:pt idx="808">
                  <c:v>4385</c:v>
                </c:pt>
                <c:pt idx="809">
                  <c:v>4384</c:v>
                </c:pt>
                <c:pt idx="810">
                  <c:v>4466</c:v>
                </c:pt>
                <c:pt idx="811">
                  <c:v>4468</c:v>
                </c:pt>
                <c:pt idx="812">
                  <c:v>4438</c:v>
                </c:pt>
                <c:pt idx="813">
                  <c:v>4599</c:v>
                </c:pt>
                <c:pt idx="814">
                  <c:v>4596</c:v>
                </c:pt>
                <c:pt idx="815">
                  <c:v>4638</c:v>
                </c:pt>
                <c:pt idx="816">
                  <c:v>4619</c:v>
                </c:pt>
                <c:pt idx="817">
                  <c:v>4538</c:v>
                </c:pt>
                <c:pt idx="818">
                  <c:v>4531</c:v>
                </c:pt>
                <c:pt idx="819">
                  <c:v>4529</c:v>
                </c:pt>
                <c:pt idx="820">
                  <c:v>4529</c:v>
                </c:pt>
                <c:pt idx="821">
                  <c:v>4522</c:v>
                </c:pt>
                <c:pt idx="822">
                  <c:v>4320</c:v>
                </c:pt>
                <c:pt idx="823">
                  <c:v>4292</c:v>
                </c:pt>
                <c:pt idx="824">
                  <c:v>4357</c:v>
                </c:pt>
                <c:pt idx="825">
                  <c:v>4297</c:v>
                </c:pt>
                <c:pt idx="826">
                  <c:v>4468</c:v>
                </c:pt>
                <c:pt idx="827">
                  <c:v>4450</c:v>
                </c:pt>
                <c:pt idx="828">
                  <c:v>4439</c:v>
                </c:pt>
                <c:pt idx="829">
                  <c:v>4431</c:v>
                </c:pt>
                <c:pt idx="830">
                  <c:v>4542</c:v>
                </c:pt>
                <c:pt idx="831">
                  <c:v>4542</c:v>
                </c:pt>
                <c:pt idx="832">
                  <c:v>4251</c:v>
                </c:pt>
                <c:pt idx="833">
                  <c:v>4301</c:v>
                </c:pt>
                <c:pt idx="834">
                  <c:v>4321</c:v>
                </c:pt>
                <c:pt idx="835">
                  <c:v>4323</c:v>
                </c:pt>
                <c:pt idx="836">
                  <c:v>4306</c:v>
                </c:pt>
                <c:pt idx="837">
                  <c:v>4241</c:v>
                </c:pt>
                <c:pt idx="838">
                  <c:v>4255</c:v>
                </c:pt>
                <c:pt idx="839">
                  <c:v>4451</c:v>
                </c:pt>
                <c:pt idx="840">
                  <c:v>4451</c:v>
                </c:pt>
                <c:pt idx="841">
                  <c:v>4437</c:v>
                </c:pt>
                <c:pt idx="842">
                  <c:v>4436</c:v>
                </c:pt>
                <c:pt idx="843">
                  <c:v>4435</c:v>
                </c:pt>
                <c:pt idx="844">
                  <c:v>4437</c:v>
                </c:pt>
                <c:pt idx="845">
                  <c:v>4443</c:v>
                </c:pt>
                <c:pt idx="846">
                  <c:v>#N/A</c:v>
                </c:pt>
                <c:pt idx="847">
                  <c:v>4460</c:v>
                </c:pt>
                <c:pt idx="848">
                  <c:v>4459</c:v>
                </c:pt>
                <c:pt idx="849">
                  <c:v>4478</c:v>
                </c:pt>
                <c:pt idx="850">
                  <c:v>4521</c:v>
                </c:pt>
                <c:pt idx="851">
                  <c:v>4559</c:v>
                </c:pt>
                <c:pt idx="852">
                  <c:v>4558</c:v>
                </c:pt>
                <c:pt idx="853">
                  <c:v>4557</c:v>
                </c:pt>
                <c:pt idx="854">
                  <c:v>4568</c:v>
                </c:pt>
                <c:pt idx="855">
                  <c:v>4617</c:v>
                </c:pt>
                <c:pt idx="856">
                  <c:v>4657</c:v>
                </c:pt>
                <c:pt idx="857">
                  <c:v>4723</c:v>
                </c:pt>
                <c:pt idx="858">
                  <c:v>4732</c:v>
                </c:pt>
                <c:pt idx="859">
                  <c:v>4686</c:v>
                </c:pt>
                <c:pt idx="860">
                  <c:v>4680</c:v>
                </c:pt>
                <c:pt idx="861">
                  <c:v>4687</c:v>
                </c:pt>
                <c:pt idx="862">
                  <c:v>4690</c:v>
                </c:pt>
                <c:pt idx="863">
                  <c:v>4688</c:v>
                </c:pt>
                <c:pt idx="864">
                  <c:v>4686</c:v>
                </c:pt>
                <c:pt idx="865">
                  <c:v>4682</c:v>
                </c:pt>
                <c:pt idx="866">
                  <c:v>4685</c:v>
                </c:pt>
                <c:pt idx="867">
                  <c:v>4893</c:v>
                </c:pt>
                <c:pt idx="868">
                  <c:v>4898</c:v>
                </c:pt>
                <c:pt idx="869">
                  <c:v>4989</c:v>
                </c:pt>
                <c:pt idx="870">
                  <c:v>5001</c:v>
                </c:pt>
                <c:pt idx="871">
                  <c:v>5006</c:v>
                </c:pt>
                <c:pt idx="872">
                  <c:v>5176</c:v>
                </c:pt>
                <c:pt idx="873">
                  <c:v>5419</c:v>
                </c:pt>
                <c:pt idx="874">
                  <c:v>5432</c:v>
                </c:pt>
                <c:pt idx="875">
                  <c:v>5433</c:v>
                </c:pt>
                <c:pt idx="876">
                  <c:v>5433</c:v>
                </c:pt>
                <c:pt idx="877">
                  <c:v>5557</c:v>
                </c:pt>
                <c:pt idx="878">
                  <c:v>5613</c:v>
                </c:pt>
                <c:pt idx="879">
                  <c:v>5487</c:v>
                </c:pt>
                <c:pt idx="880">
                  <c:v>5528</c:v>
                </c:pt>
                <c:pt idx="881">
                  <c:v>5537</c:v>
                </c:pt>
                <c:pt idx="882">
                  <c:v>5831</c:v>
                </c:pt>
                <c:pt idx="883">
                  <c:v>5832</c:v>
                </c:pt>
                <c:pt idx="884">
                  <c:v>5847</c:v>
                </c:pt>
                <c:pt idx="885">
                  <c:v>5959</c:v>
                </c:pt>
                <c:pt idx="886">
                  <c:v>6071</c:v>
                </c:pt>
                <c:pt idx="887">
                  <c:v>6071</c:v>
                </c:pt>
                <c:pt idx="888">
                  <c:v>6242</c:v>
                </c:pt>
                <c:pt idx="889">
                  <c:v>6274</c:v>
                </c:pt>
                <c:pt idx="890">
                  <c:v>6323</c:v>
                </c:pt>
                <c:pt idx="891">
                  <c:v>6346</c:v>
                </c:pt>
                <c:pt idx="892">
                  <c:v>6443</c:v>
                </c:pt>
                <c:pt idx="893">
                  <c:v>6555</c:v>
                </c:pt>
                <c:pt idx="894">
                  <c:v>6555</c:v>
                </c:pt>
                <c:pt idx="895">
                  <c:v>6664</c:v>
                </c:pt>
                <c:pt idx="896">
                  <c:v>6663</c:v>
                </c:pt>
                <c:pt idx="897">
                  <c:v>6687</c:v>
                </c:pt>
                <c:pt idx="898">
                  <c:v>6958</c:v>
                </c:pt>
                <c:pt idx="899">
                  <c:v>6904</c:v>
                </c:pt>
                <c:pt idx="900">
                  <c:v>6753</c:v>
                </c:pt>
                <c:pt idx="901">
                  <c:v>6754</c:v>
                </c:pt>
                <c:pt idx="902">
                  <c:v>6772</c:v>
                </c:pt>
                <c:pt idx="903">
                  <c:v>6711</c:v>
                </c:pt>
                <c:pt idx="904">
                  <c:v>6721</c:v>
                </c:pt>
                <c:pt idx="905">
                  <c:v>6781</c:v>
                </c:pt>
                <c:pt idx="906">
                  <c:v>6781</c:v>
                </c:pt>
                <c:pt idx="907">
                  <c:v>6790</c:v>
                </c:pt>
                <c:pt idx="908">
                  <c:v>6796</c:v>
                </c:pt>
                <c:pt idx="909">
                  <c:v>6851</c:v>
                </c:pt>
                <c:pt idx="910">
                  <c:v>7207</c:v>
                </c:pt>
                <c:pt idx="911">
                  <c:v>7207</c:v>
                </c:pt>
                <c:pt idx="912">
                  <c:v>7225</c:v>
                </c:pt>
                <c:pt idx="913">
                  <c:v>7578</c:v>
                </c:pt>
                <c:pt idx="914">
                  <c:v>7583</c:v>
                </c:pt>
                <c:pt idx="915">
                  <c:v>7829</c:v>
                </c:pt>
                <c:pt idx="916">
                  <c:v>7930</c:v>
                </c:pt>
                <c:pt idx="917">
                  <c:v>7987</c:v>
                </c:pt>
                <c:pt idx="918">
                  <c:v>8003</c:v>
                </c:pt>
                <c:pt idx="919">
                  <c:v>8012</c:v>
                </c:pt>
                <c:pt idx="920">
                  <c:v>8008</c:v>
                </c:pt>
                <c:pt idx="921">
                  <c:v>7981</c:v>
                </c:pt>
                <c:pt idx="922">
                  <c:v>8400</c:v>
                </c:pt>
                <c:pt idx="923">
                  <c:v>8400</c:v>
                </c:pt>
                <c:pt idx="924">
                  <c:v>8400</c:v>
                </c:pt>
                <c:pt idx="925">
                  <c:v>9713</c:v>
                </c:pt>
                <c:pt idx="926">
                  <c:v>10081</c:v>
                </c:pt>
                <c:pt idx="927">
                  <c:v>10176</c:v>
                </c:pt>
                <c:pt idx="928">
                  <c:v>10178</c:v>
                </c:pt>
                <c:pt idx="929">
                  <c:v>10174</c:v>
                </c:pt>
                <c:pt idx="930">
                  <c:v>10175</c:v>
                </c:pt>
                <c:pt idx="931">
                  <c:v>10175</c:v>
                </c:pt>
                <c:pt idx="932">
                  <c:v>10517</c:v>
                </c:pt>
                <c:pt idx="933">
                  <c:v>10536</c:v>
                </c:pt>
                <c:pt idx="934">
                  <c:v>10537</c:v>
                </c:pt>
                <c:pt idx="935">
                  <c:v>10540</c:v>
                </c:pt>
                <c:pt idx="936">
                  <c:v>9770</c:v>
                </c:pt>
                <c:pt idx="937">
                  <c:v>9568</c:v>
                </c:pt>
                <c:pt idx="938">
                  <c:v>9588</c:v>
                </c:pt>
                <c:pt idx="939">
                  <c:v>9580</c:v>
                </c:pt>
                <c:pt idx="940">
                  <c:v>9574</c:v>
                </c:pt>
                <c:pt idx="941">
                  <c:v>9531</c:v>
                </c:pt>
                <c:pt idx="942">
                  <c:v>9603</c:v>
                </c:pt>
                <c:pt idx="943">
                  <c:v>9601</c:v>
                </c:pt>
                <c:pt idx="944">
                  <c:v>10282</c:v>
                </c:pt>
                <c:pt idx="945">
                  <c:v>10289</c:v>
                </c:pt>
                <c:pt idx="946">
                  <c:v>10347</c:v>
                </c:pt>
                <c:pt idx="947">
                  <c:v>10343</c:v>
                </c:pt>
                <c:pt idx="948">
                  <c:v>10316</c:v>
                </c:pt>
                <c:pt idx="949">
                  <c:v>10316</c:v>
                </c:pt>
                <c:pt idx="950">
                  <c:v>10321</c:v>
                </c:pt>
                <c:pt idx="951">
                  <c:v>10321</c:v>
                </c:pt>
                <c:pt idx="952">
                  <c:v>10321</c:v>
                </c:pt>
                <c:pt idx="953">
                  <c:v>10321</c:v>
                </c:pt>
                <c:pt idx="954">
                  <c:v>10534</c:v>
                </c:pt>
                <c:pt idx="955">
                  <c:v>10532</c:v>
                </c:pt>
                <c:pt idx="956">
                  <c:v>10888</c:v>
                </c:pt>
                <c:pt idx="957">
                  <c:v>11049</c:v>
                </c:pt>
                <c:pt idx="958">
                  <c:v>11096</c:v>
                </c:pt>
                <c:pt idx="959">
                  <c:v>11134</c:v>
                </c:pt>
                <c:pt idx="960">
                  <c:v>11137</c:v>
                </c:pt>
                <c:pt idx="961">
                  <c:v>11127</c:v>
                </c:pt>
                <c:pt idx="962">
                  <c:v>11134</c:v>
                </c:pt>
                <c:pt idx="963">
                  <c:v>11129</c:v>
                </c:pt>
                <c:pt idx="964">
                  <c:v>11129</c:v>
                </c:pt>
                <c:pt idx="965">
                  <c:v>10794</c:v>
                </c:pt>
                <c:pt idx="966">
                  <c:v>10794</c:v>
                </c:pt>
                <c:pt idx="967">
                  <c:v>10796</c:v>
                </c:pt>
                <c:pt idx="968">
                  <c:v>10663</c:v>
                </c:pt>
                <c:pt idx="969">
                  <c:v>10903</c:v>
                </c:pt>
                <c:pt idx="970">
                  <c:v>10920</c:v>
                </c:pt>
                <c:pt idx="971">
                  <c:v>10916</c:v>
                </c:pt>
                <c:pt idx="972">
                  <c:v>10923</c:v>
                </c:pt>
                <c:pt idx="973">
                  <c:v>10923</c:v>
                </c:pt>
                <c:pt idx="974">
                  <c:v>10923</c:v>
                </c:pt>
                <c:pt idx="975">
                  <c:v>9940</c:v>
                </c:pt>
                <c:pt idx="976">
                  <c:v>9877</c:v>
                </c:pt>
                <c:pt idx="977">
                  <c:v>10073</c:v>
                </c:pt>
                <c:pt idx="978">
                  <c:v>10097</c:v>
                </c:pt>
                <c:pt idx="979">
                  <c:v>10097</c:v>
                </c:pt>
                <c:pt idx="980">
                  <c:v>10097</c:v>
                </c:pt>
                <c:pt idx="981">
                  <c:v>9382</c:v>
                </c:pt>
                <c:pt idx="982">
                  <c:v>10400</c:v>
                </c:pt>
                <c:pt idx="983">
                  <c:v>10400</c:v>
                </c:pt>
                <c:pt idx="984">
                  <c:v>10401</c:v>
                </c:pt>
                <c:pt idx="985">
                  <c:v>10401</c:v>
                </c:pt>
                <c:pt idx="986">
                  <c:v>10378</c:v>
                </c:pt>
                <c:pt idx="987">
                  <c:v>10357</c:v>
                </c:pt>
                <c:pt idx="988">
                  <c:v>10359</c:v>
                </c:pt>
                <c:pt idx="989">
                  <c:v>10407</c:v>
                </c:pt>
                <c:pt idx="990">
                  <c:v>9977</c:v>
                </c:pt>
                <c:pt idx="991">
                  <c:v>9974</c:v>
                </c:pt>
                <c:pt idx="992">
                  <c:v>9979</c:v>
                </c:pt>
                <c:pt idx="993">
                  <c:v>9985</c:v>
                </c:pt>
                <c:pt idx="994">
                  <c:v>9980</c:v>
                </c:pt>
                <c:pt idx="995">
                  <c:v>10830</c:v>
                </c:pt>
                <c:pt idx="996">
                  <c:v>10833</c:v>
                </c:pt>
                <c:pt idx="997">
                  <c:v>10521</c:v>
                </c:pt>
                <c:pt idx="998">
                  <c:v>10519</c:v>
                </c:pt>
                <c:pt idx="999">
                  <c:v>10519</c:v>
                </c:pt>
                <c:pt idx="1000">
                  <c:v>10530</c:v>
                </c:pt>
                <c:pt idx="1001">
                  <c:v>10538</c:v>
                </c:pt>
                <c:pt idx="1002">
                  <c:v>10525</c:v>
                </c:pt>
                <c:pt idx="1003">
                  <c:v>9160</c:v>
                </c:pt>
                <c:pt idx="1004">
                  <c:v>9125</c:v>
                </c:pt>
                <c:pt idx="1005">
                  <c:v>9137</c:v>
                </c:pt>
                <c:pt idx="1006">
                  <c:v>9107</c:v>
                </c:pt>
                <c:pt idx="1007">
                  <c:v>9115</c:v>
                </c:pt>
                <c:pt idx="1008">
                  <c:v>9115</c:v>
                </c:pt>
                <c:pt idx="1009">
                  <c:v>9134</c:v>
                </c:pt>
                <c:pt idx="1010">
                  <c:v>9290</c:v>
                </c:pt>
                <c:pt idx="1011">
                  <c:v>9356</c:v>
                </c:pt>
                <c:pt idx="1012">
                  <c:v>9357</c:v>
                </c:pt>
                <c:pt idx="1013">
                  <c:v>9357</c:v>
                </c:pt>
                <c:pt idx="1014">
                  <c:v>9352</c:v>
                </c:pt>
                <c:pt idx="1015">
                  <c:v>9346</c:v>
                </c:pt>
                <c:pt idx="1016">
                  <c:v>9346</c:v>
                </c:pt>
                <c:pt idx="1017">
                  <c:v>9364</c:v>
                </c:pt>
                <c:pt idx="1018">
                  <c:v>9360</c:v>
                </c:pt>
                <c:pt idx="1019">
                  <c:v>9441</c:v>
                </c:pt>
                <c:pt idx="1020">
                  <c:v>9485</c:v>
                </c:pt>
                <c:pt idx="1021">
                  <c:v>9474</c:v>
                </c:pt>
                <c:pt idx="1022">
                  <c:v>9553</c:v>
                </c:pt>
                <c:pt idx="1023">
                  <c:v>9530</c:v>
                </c:pt>
                <c:pt idx="1024">
                  <c:v>9562</c:v>
                </c:pt>
                <c:pt idx="1025">
                  <c:v>9549</c:v>
                </c:pt>
                <c:pt idx="1026">
                  <c:v>9554</c:v>
                </c:pt>
                <c:pt idx="1027">
                  <c:v>9565</c:v>
                </c:pt>
                <c:pt idx="1028">
                  <c:v>9562</c:v>
                </c:pt>
                <c:pt idx="1029">
                  <c:v>9513</c:v>
                </c:pt>
                <c:pt idx="1030">
                  <c:v>9437</c:v>
                </c:pt>
                <c:pt idx="1031">
                  <c:v>9293</c:v>
                </c:pt>
                <c:pt idx="1032">
                  <c:v>9167</c:v>
                </c:pt>
                <c:pt idx="1033">
                  <c:v>9526</c:v>
                </c:pt>
                <c:pt idx="1034">
                  <c:v>9680</c:v>
                </c:pt>
                <c:pt idx="1035">
                  <c:v>9806</c:v>
                </c:pt>
                <c:pt idx="1036">
                  <c:v>9660</c:v>
                </c:pt>
                <c:pt idx="1037">
                  <c:v>9628</c:v>
                </c:pt>
                <c:pt idx="1038">
                  <c:v>9745</c:v>
                </c:pt>
                <c:pt idx="1039">
                  <c:v>9789</c:v>
                </c:pt>
                <c:pt idx="1040">
                  <c:v>9757</c:v>
                </c:pt>
                <c:pt idx="1041">
                  <c:v>9777</c:v>
                </c:pt>
                <c:pt idx="1042">
                  <c:v>9488</c:v>
                </c:pt>
                <c:pt idx="1043">
                  <c:v>9430</c:v>
                </c:pt>
                <c:pt idx="1044">
                  <c:v>9416</c:v>
                </c:pt>
                <c:pt idx="1045">
                  <c:v>9280</c:v>
                </c:pt>
                <c:pt idx="1046">
                  <c:v>9232</c:v>
                </c:pt>
                <c:pt idx="1047">
                  <c:v>9142</c:v>
                </c:pt>
                <c:pt idx="1048">
                  <c:v>8955</c:v>
                </c:pt>
                <c:pt idx="1049">
                  <c:v>8710</c:v>
                </c:pt>
                <c:pt idx="1050">
                  <c:v>8236</c:v>
                </c:pt>
                <c:pt idx="1051">
                  <c:v>8466</c:v>
                </c:pt>
                <c:pt idx="1052">
                  <c:v>7851</c:v>
                </c:pt>
                <c:pt idx="1053">
                  <c:v>7370</c:v>
                </c:pt>
                <c:pt idx="1054">
                  <c:v>7261</c:v>
                </c:pt>
                <c:pt idx="1055">
                  <c:v>7098</c:v>
                </c:pt>
                <c:pt idx="1056">
                  <c:v>7032</c:v>
                </c:pt>
                <c:pt idx="1057">
                  <c:v>6577</c:v>
                </c:pt>
                <c:pt idx="1058">
                  <c:v>6495</c:v>
                </c:pt>
                <c:pt idx="1059">
                  <c:v>6414</c:v>
                </c:pt>
                <c:pt idx="1060">
                  <c:v>6319</c:v>
                </c:pt>
                <c:pt idx="1061">
                  <c:v>6120</c:v>
                </c:pt>
                <c:pt idx="1062">
                  <c:v>6139</c:v>
                </c:pt>
                <c:pt idx="1063">
                  <c:v>5956</c:v>
                </c:pt>
                <c:pt idx="1064">
                  <c:v>5820</c:v>
                </c:pt>
                <c:pt idx="1065">
                  <c:v>5703</c:v>
                </c:pt>
                <c:pt idx="1066">
                  <c:v>5286</c:v>
                </c:pt>
                <c:pt idx="1067">
                  <c:v>4862</c:v>
                </c:pt>
                <c:pt idx="1068">
                  <c:v>4653</c:v>
                </c:pt>
                <c:pt idx="1069">
                  <c:v>4262</c:v>
                </c:pt>
                <c:pt idx="1070">
                  <c:v>4060</c:v>
                </c:pt>
                <c:pt idx="1071">
                  <c:v>3699</c:v>
                </c:pt>
                <c:pt idx="1072">
                  <c:v>3540</c:v>
                </c:pt>
                <c:pt idx="1073">
                  <c:v>3444</c:v>
                </c:pt>
                <c:pt idx="1074">
                  <c:v>3343</c:v>
                </c:pt>
                <c:pt idx="1075">
                  <c:v>3446</c:v>
                </c:pt>
                <c:pt idx="1076">
                  <c:v>3185</c:v>
                </c:pt>
                <c:pt idx="1077">
                  <c:v>3038</c:v>
                </c:pt>
                <c:pt idx="1078">
                  <c:v>2786</c:v>
                </c:pt>
                <c:pt idx="1079">
                  <c:v>2528</c:v>
                </c:pt>
                <c:pt idx="1080">
                  <c:v>2444</c:v>
                </c:pt>
                <c:pt idx="1081">
                  <c:v>2127</c:v>
                </c:pt>
                <c:pt idx="1082">
                  <c:v>2128</c:v>
                </c:pt>
                <c:pt idx="1083">
                  <c:v>2246</c:v>
                </c:pt>
                <c:pt idx="1084">
                  <c:v>2163</c:v>
                </c:pt>
                <c:pt idx="1085">
                  <c:v>2233</c:v>
                </c:pt>
                <c:pt idx="1086">
                  <c:v>2169</c:v>
                </c:pt>
                <c:pt idx="1087">
                  <c:v>2214</c:v>
                </c:pt>
                <c:pt idx="1088">
                  <c:v>2078</c:v>
                </c:pt>
                <c:pt idx="1089">
                  <c:v>2003</c:v>
                </c:pt>
                <c:pt idx="1090">
                  <c:v>1988</c:v>
                </c:pt>
                <c:pt idx="1091">
                  <c:v>1984</c:v>
                </c:pt>
                <c:pt idx="1092">
                  <c:v>1790</c:v>
                </c:pt>
                <c:pt idx="1093">
                  <c:v>1568</c:v>
                </c:pt>
                <c:pt idx="1094">
                  <c:v>1463</c:v>
                </c:pt>
                <c:pt idx="1095">
                  <c:v>1492</c:v>
                </c:pt>
                <c:pt idx="1096">
                  <c:v>1481</c:v>
                </c:pt>
                <c:pt idx="1097">
                  <c:v>1416</c:v>
                </c:pt>
                <c:pt idx="1098">
                  <c:v>1407</c:v>
                </c:pt>
                <c:pt idx="1099">
                  <c:v>1599</c:v>
                </c:pt>
                <c:pt idx="1100">
                  <c:v>1576</c:v>
                </c:pt>
                <c:pt idx="1101">
                  <c:v>1497</c:v>
                </c:pt>
                <c:pt idx="1102">
                  <c:v>1437</c:v>
                </c:pt>
                <c:pt idx="1103">
                  <c:v>1446</c:v>
                </c:pt>
                <c:pt idx="1104">
                  <c:v>1411</c:v>
                </c:pt>
              </c:numCache>
            </c:numRef>
          </c:val>
          <c:smooth val="0"/>
          <c:extLst>
            <c:ext xmlns:c16="http://schemas.microsoft.com/office/drawing/2014/chart" uri="{C3380CC4-5D6E-409C-BE32-E72D297353CC}">
              <c16:uniqueId val="{00000003-9CF3-4436-9121-26D3C273FFD7}"/>
            </c:ext>
          </c:extLst>
        </c:ser>
        <c:dLbls>
          <c:showLegendKey val="0"/>
          <c:showVal val="0"/>
          <c:showCatName val="0"/>
          <c:showSerName val="0"/>
          <c:showPercent val="0"/>
          <c:showBubbleSize val="0"/>
        </c:dLbls>
        <c:smooth val="0"/>
        <c:axId val="208352616"/>
        <c:axId val="208353008"/>
        <c:extLst/>
      </c:lineChart>
      <c:dateAx>
        <c:axId val="208352616"/>
        <c:scaling>
          <c:orientation val="minMax"/>
        </c:scaling>
        <c:delete val="0"/>
        <c:axPos val="b"/>
        <c:numFmt formatCode="[$-409]mmm\-yy;@" sourceLinked="0"/>
        <c:majorTickMark val="out"/>
        <c:minorTickMark val="none"/>
        <c:tickLblPos val="nextTo"/>
        <c:spPr>
          <a:ln w="12700">
            <a:solidFill>
              <a:schemeClr val="bg1">
                <a:lumMod val="50000"/>
              </a:schemeClr>
            </a:solidFill>
          </a:ln>
        </c:spPr>
        <c:crossAx val="208353008"/>
        <c:crosses val="autoZero"/>
        <c:auto val="1"/>
        <c:lblOffset val="100"/>
        <c:baseTimeUnit val="days"/>
        <c:majorUnit val="3"/>
        <c:majorTimeUnit val="months"/>
      </c:dateAx>
      <c:valAx>
        <c:axId val="208353008"/>
        <c:scaling>
          <c:orientation val="minMax"/>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crossAx val="208352616"/>
        <c:crossesAt val="40179"/>
        <c:crossBetween val="between"/>
      </c:valAx>
      <c:spPr>
        <a:noFill/>
        <a:ln w="25400">
          <a:noFill/>
        </a:ln>
      </c:spPr>
    </c:plotArea>
    <c:legend>
      <c:legendPos val="t"/>
      <c:layout>
        <c:manualLayout>
          <c:xMode val="edge"/>
          <c:yMode val="edge"/>
          <c:x val="0"/>
          <c:y val="0.90206922477719997"/>
          <c:w val="1"/>
          <c:h val="8.5898853965035174E-2"/>
        </c:manualLayout>
      </c:layout>
      <c:overlay val="0"/>
      <c:spPr>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1196914491444693E-2"/>
          <c:y val="7.4253373558782948E-2"/>
          <c:w val="0.92561330315373003"/>
          <c:h val="0.62757069750334327"/>
        </c:manualLayout>
      </c:layout>
      <c:lineChart>
        <c:grouping val="standard"/>
        <c:varyColors val="0"/>
        <c:ser>
          <c:idx val="0"/>
          <c:order val="0"/>
          <c:tx>
            <c:strRef>
              <c:f>Sheet1!$B$1</c:f>
              <c:strCache>
                <c:ptCount val="1"/>
                <c:pt idx="0">
                  <c:v>Shortage of equipment and materials</c:v>
                </c:pt>
              </c:strCache>
            </c:strRef>
          </c:tx>
          <c:spPr>
            <a:ln w="19050">
              <a:solidFill>
                <a:srgbClr val="055FEC"/>
              </a:solidFill>
            </a:ln>
          </c:spPr>
          <c:marker>
            <c:symbol val="none"/>
          </c:marker>
          <c:dLbls>
            <c:dLbl>
              <c:idx val="459"/>
              <c:numFmt formatCode="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2D72-4460-AFE2-DA5798CAFF8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Sheet1!$A$2:$A$461</c:f>
              <c:numCache>
                <c:formatCode>yyyy\-mm\-dd</c:formatCode>
                <c:ptCount val="460"/>
                <c:pt idx="0">
                  <c:v>31078</c:v>
                </c:pt>
                <c:pt idx="1">
                  <c:v>31106</c:v>
                </c:pt>
                <c:pt idx="2">
                  <c:v>31137</c:v>
                </c:pt>
                <c:pt idx="3">
                  <c:v>31167</c:v>
                </c:pt>
                <c:pt idx="4">
                  <c:v>31198</c:v>
                </c:pt>
                <c:pt idx="5">
                  <c:v>31228</c:v>
                </c:pt>
                <c:pt idx="6">
                  <c:v>31259</c:v>
                </c:pt>
                <c:pt idx="7">
                  <c:v>31290</c:v>
                </c:pt>
                <c:pt idx="8">
                  <c:v>31320</c:v>
                </c:pt>
                <c:pt idx="9">
                  <c:v>31351</c:v>
                </c:pt>
                <c:pt idx="10">
                  <c:v>31381</c:v>
                </c:pt>
                <c:pt idx="11">
                  <c:v>31412</c:v>
                </c:pt>
                <c:pt idx="12">
                  <c:v>31443</c:v>
                </c:pt>
                <c:pt idx="13">
                  <c:v>31471</c:v>
                </c:pt>
                <c:pt idx="14">
                  <c:v>31502</c:v>
                </c:pt>
                <c:pt idx="15">
                  <c:v>31532</c:v>
                </c:pt>
                <c:pt idx="16">
                  <c:v>31563</c:v>
                </c:pt>
                <c:pt idx="17">
                  <c:v>31593</c:v>
                </c:pt>
                <c:pt idx="18">
                  <c:v>31624</c:v>
                </c:pt>
                <c:pt idx="19">
                  <c:v>31655</c:v>
                </c:pt>
                <c:pt idx="20">
                  <c:v>31685</c:v>
                </c:pt>
                <c:pt idx="21">
                  <c:v>31716</c:v>
                </c:pt>
                <c:pt idx="22">
                  <c:v>31746</c:v>
                </c:pt>
                <c:pt idx="23">
                  <c:v>31777</c:v>
                </c:pt>
                <c:pt idx="24">
                  <c:v>31808</c:v>
                </c:pt>
                <c:pt idx="25">
                  <c:v>31836</c:v>
                </c:pt>
                <c:pt idx="26">
                  <c:v>31867</c:v>
                </c:pt>
                <c:pt idx="27">
                  <c:v>31897</c:v>
                </c:pt>
                <c:pt idx="28">
                  <c:v>31928</c:v>
                </c:pt>
                <c:pt idx="29">
                  <c:v>31958</c:v>
                </c:pt>
                <c:pt idx="30">
                  <c:v>31989</c:v>
                </c:pt>
                <c:pt idx="31">
                  <c:v>32020</c:v>
                </c:pt>
                <c:pt idx="32">
                  <c:v>32050</c:v>
                </c:pt>
                <c:pt idx="33">
                  <c:v>32081</c:v>
                </c:pt>
                <c:pt idx="34">
                  <c:v>32111</c:v>
                </c:pt>
                <c:pt idx="35">
                  <c:v>32142</c:v>
                </c:pt>
                <c:pt idx="36">
                  <c:v>32173</c:v>
                </c:pt>
                <c:pt idx="37">
                  <c:v>32202</c:v>
                </c:pt>
                <c:pt idx="38">
                  <c:v>32233</c:v>
                </c:pt>
                <c:pt idx="39">
                  <c:v>32263</c:v>
                </c:pt>
                <c:pt idx="40">
                  <c:v>32294</c:v>
                </c:pt>
                <c:pt idx="41">
                  <c:v>32324</c:v>
                </c:pt>
                <c:pt idx="42">
                  <c:v>32355</c:v>
                </c:pt>
                <c:pt idx="43">
                  <c:v>32386</c:v>
                </c:pt>
                <c:pt idx="44">
                  <c:v>32416</c:v>
                </c:pt>
                <c:pt idx="45">
                  <c:v>32447</c:v>
                </c:pt>
                <c:pt idx="46">
                  <c:v>32477</c:v>
                </c:pt>
                <c:pt idx="47">
                  <c:v>32508</c:v>
                </c:pt>
                <c:pt idx="48">
                  <c:v>32539</c:v>
                </c:pt>
                <c:pt idx="49">
                  <c:v>32567</c:v>
                </c:pt>
                <c:pt idx="50">
                  <c:v>32598</c:v>
                </c:pt>
                <c:pt idx="51">
                  <c:v>32628</c:v>
                </c:pt>
                <c:pt idx="52">
                  <c:v>32659</c:v>
                </c:pt>
                <c:pt idx="53">
                  <c:v>32689</c:v>
                </c:pt>
                <c:pt idx="54">
                  <c:v>32720</c:v>
                </c:pt>
                <c:pt idx="55">
                  <c:v>32751</c:v>
                </c:pt>
                <c:pt idx="56">
                  <c:v>32781</c:v>
                </c:pt>
                <c:pt idx="57">
                  <c:v>32812</c:v>
                </c:pt>
                <c:pt idx="58">
                  <c:v>32842</c:v>
                </c:pt>
                <c:pt idx="59">
                  <c:v>32873</c:v>
                </c:pt>
                <c:pt idx="60">
                  <c:v>32904</c:v>
                </c:pt>
                <c:pt idx="61">
                  <c:v>32932</c:v>
                </c:pt>
                <c:pt idx="62">
                  <c:v>32963</c:v>
                </c:pt>
                <c:pt idx="63">
                  <c:v>32993</c:v>
                </c:pt>
                <c:pt idx="64">
                  <c:v>33024</c:v>
                </c:pt>
                <c:pt idx="65">
                  <c:v>33054</c:v>
                </c:pt>
                <c:pt idx="66">
                  <c:v>33085</c:v>
                </c:pt>
                <c:pt idx="67">
                  <c:v>33116</c:v>
                </c:pt>
                <c:pt idx="68">
                  <c:v>33146</c:v>
                </c:pt>
                <c:pt idx="69">
                  <c:v>33177</c:v>
                </c:pt>
                <c:pt idx="70">
                  <c:v>33207</c:v>
                </c:pt>
                <c:pt idx="71">
                  <c:v>33238</c:v>
                </c:pt>
                <c:pt idx="72">
                  <c:v>33269</c:v>
                </c:pt>
                <c:pt idx="73">
                  <c:v>33297</c:v>
                </c:pt>
                <c:pt idx="74">
                  <c:v>33328</c:v>
                </c:pt>
                <c:pt idx="75">
                  <c:v>33358</c:v>
                </c:pt>
                <c:pt idx="76">
                  <c:v>33389</c:v>
                </c:pt>
                <c:pt idx="77">
                  <c:v>33419</c:v>
                </c:pt>
                <c:pt idx="78">
                  <c:v>33450</c:v>
                </c:pt>
                <c:pt idx="79">
                  <c:v>33481</c:v>
                </c:pt>
                <c:pt idx="80">
                  <c:v>33511</c:v>
                </c:pt>
                <c:pt idx="81">
                  <c:v>33542</c:v>
                </c:pt>
                <c:pt idx="82">
                  <c:v>33572</c:v>
                </c:pt>
                <c:pt idx="83">
                  <c:v>33603</c:v>
                </c:pt>
                <c:pt idx="84">
                  <c:v>33634</c:v>
                </c:pt>
                <c:pt idx="85">
                  <c:v>33663</c:v>
                </c:pt>
                <c:pt idx="86">
                  <c:v>33694</c:v>
                </c:pt>
                <c:pt idx="87">
                  <c:v>33724</c:v>
                </c:pt>
                <c:pt idx="88">
                  <c:v>33755</c:v>
                </c:pt>
                <c:pt idx="89">
                  <c:v>33785</c:v>
                </c:pt>
                <c:pt idx="90">
                  <c:v>33816</c:v>
                </c:pt>
                <c:pt idx="91">
                  <c:v>33847</c:v>
                </c:pt>
                <c:pt idx="92">
                  <c:v>33877</c:v>
                </c:pt>
                <c:pt idx="93">
                  <c:v>33908</c:v>
                </c:pt>
                <c:pt idx="94">
                  <c:v>33938</c:v>
                </c:pt>
                <c:pt idx="95">
                  <c:v>33969</c:v>
                </c:pt>
                <c:pt idx="96">
                  <c:v>34000</c:v>
                </c:pt>
                <c:pt idx="97">
                  <c:v>34028</c:v>
                </c:pt>
                <c:pt idx="98">
                  <c:v>34059</c:v>
                </c:pt>
                <c:pt idx="99">
                  <c:v>34089</c:v>
                </c:pt>
                <c:pt idx="100">
                  <c:v>34120</c:v>
                </c:pt>
                <c:pt idx="101">
                  <c:v>34150</c:v>
                </c:pt>
                <c:pt idx="102">
                  <c:v>34181</c:v>
                </c:pt>
                <c:pt idx="103">
                  <c:v>34212</c:v>
                </c:pt>
                <c:pt idx="104">
                  <c:v>34242</c:v>
                </c:pt>
                <c:pt idx="105">
                  <c:v>34273</c:v>
                </c:pt>
                <c:pt idx="106">
                  <c:v>34303</c:v>
                </c:pt>
                <c:pt idx="107">
                  <c:v>34334</c:v>
                </c:pt>
                <c:pt idx="108">
                  <c:v>34365</c:v>
                </c:pt>
                <c:pt idx="109">
                  <c:v>34393</c:v>
                </c:pt>
                <c:pt idx="110">
                  <c:v>34424</c:v>
                </c:pt>
                <c:pt idx="111">
                  <c:v>34454</c:v>
                </c:pt>
                <c:pt idx="112">
                  <c:v>34485</c:v>
                </c:pt>
                <c:pt idx="113">
                  <c:v>34515</c:v>
                </c:pt>
                <c:pt idx="114">
                  <c:v>34546</c:v>
                </c:pt>
                <c:pt idx="115">
                  <c:v>34577</c:v>
                </c:pt>
                <c:pt idx="116">
                  <c:v>34607</c:v>
                </c:pt>
                <c:pt idx="117">
                  <c:v>34638</c:v>
                </c:pt>
                <c:pt idx="118">
                  <c:v>34668</c:v>
                </c:pt>
                <c:pt idx="119">
                  <c:v>34699</c:v>
                </c:pt>
                <c:pt idx="120">
                  <c:v>34730</c:v>
                </c:pt>
                <c:pt idx="121">
                  <c:v>34758</c:v>
                </c:pt>
                <c:pt idx="122">
                  <c:v>34789</c:v>
                </c:pt>
                <c:pt idx="123">
                  <c:v>34819</c:v>
                </c:pt>
                <c:pt idx="124">
                  <c:v>34850</c:v>
                </c:pt>
                <c:pt idx="125">
                  <c:v>34880</c:v>
                </c:pt>
                <c:pt idx="126">
                  <c:v>34911</c:v>
                </c:pt>
                <c:pt idx="127">
                  <c:v>34942</c:v>
                </c:pt>
                <c:pt idx="128">
                  <c:v>34972</c:v>
                </c:pt>
                <c:pt idx="129">
                  <c:v>35003</c:v>
                </c:pt>
                <c:pt idx="130">
                  <c:v>35033</c:v>
                </c:pt>
                <c:pt idx="131">
                  <c:v>35064</c:v>
                </c:pt>
                <c:pt idx="132">
                  <c:v>35095</c:v>
                </c:pt>
                <c:pt idx="133">
                  <c:v>35124</c:v>
                </c:pt>
                <c:pt idx="134">
                  <c:v>35155</c:v>
                </c:pt>
                <c:pt idx="135">
                  <c:v>35185</c:v>
                </c:pt>
                <c:pt idx="136">
                  <c:v>35216</c:v>
                </c:pt>
                <c:pt idx="137">
                  <c:v>35246</c:v>
                </c:pt>
                <c:pt idx="138">
                  <c:v>35277</c:v>
                </c:pt>
                <c:pt idx="139">
                  <c:v>35308</c:v>
                </c:pt>
                <c:pt idx="140">
                  <c:v>35338</c:v>
                </c:pt>
                <c:pt idx="141">
                  <c:v>35369</c:v>
                </c:pt>
                <c:pt idx="142">
                  <c:v>35399</c:v>
                </c:pt>
                <c:pt idx="143">
                  <c:v>35430</c:v>
                </c:pt>
                <c:pt idx="144">
                  <c:v>35461</c:v>
                </c:pt>
                <c:pt idx="145">
                  <c:v>35489</c:v>
                </c:pt>
                <c:pt idx="146">
                  <c:v>35520</c:v>
                </c:pt>
                <c:pt idx="147">
                  <c:v>35550</c:v>
                </c:pt>
                <c:pt idx="148">
                  <c:v>35581</c:v>
                </c:pt>
                <c:pt idx="149">
                  <c:v>35611</c:v>
                </c:pt>
                <c:pt idx="150">
                  <c:v>35642</c:v>
                </c:pt>
                <c:pt idx="151">
                  <c:v>35673</c:v>
                </c:pt>
                <c:pt idx="152">
                  <c:v>35703</c:v>
                </c:pt>
                <c:pt idx="153">
                  <c:v>35734</c:v>
                </c:pt>
                <c:pt idx="154">
                  <c:v>35764</c:v>
                </c:pt>
                <c:pt idx="155">
                  <c:v>35795</c:v>
                </c:pt>
                <c:pt idx="156">
                  <c:v>35826</c:v>
                </c:pt>
                <c:pt idx="157">
                  <c:v>35854</c:v>
                </c:pt>
                <c:pt idx="158">
                  <c:v>35885</c:v>
                </c:pt>
                <c:pt idx="159">
                  <c:v>35915</c:v>
                </c:pt>
                <c:pt idx="160">
                  <c:v>35946</c:v>
                </c:pt>
                <c:pt idx="161">
                  <c:v>35976</c:v>
                </c:pt>
                <c:pt idx="162">
                  <c:v>36007</c:v>
                </c:pt>
                <c:pt idx="163">
                  <c:v>36038</c:v>
                </c:pt>
                <c:pt idx="164">
                  <c:v>36068</c:v>
                </c:pt>
                <c:pt idx="165">
                  <c:v>36099</c:v>
                </c:pt>
                <c:pt idx="166">
                  <c:v>36129</c:v>
                </c:pt>
                <c:pt idx="167">
                  <c:v>36160</c:v>
                </c:pt>
                <c:pt idx="168">
                  <c:v>36191</c:v>
                </c:pt>
                <c:pt idx="169">
                  <c:v>36219</c:v>
                </c:pt>
                <c:pt idx="170">
                  <c:v>36250</c:v>
                </c:pt>
                <c:pt idx="171">
                  <c:v>36280</c:v>
                </c:pt>
                <c:pt idx="172">
                  <c:v>36311</c:v>
                </c:pt>
                <c:pt idx="173">
                  <c:v>36341</c:v>
                </c:pt>
                <c:pt idx="174">
                  <c:v>36372</c:v>
                </c:pt>
                <c:pt idx="175">
                  <c:v>36403</c:v>
                </c:pt>
                <c:pt idx="176">
                  <c:v>36433</c:v>
                </c:pt>
                <c:pt idx="177">
                  <c:v>36464</c:v>
                </c:pt>
                <c:pt idx="178">
                  <c:v>36494</c:v>
                </c:pt>
                <c:pt idx="179">
                  <c:v>36525</c:v>
                </c:pt>
                <c:pt idx="180">
                  <c:v>36556</c:v>
                </c:pt>
                <c:pt idx="181">
                  <c:v>36585</c:v>
                </c:pt>
                <c:pt idx="182">
                  <c:v>36616</c:v>
                </c:pt>
                <c:pt idx="183">
                  <c:v>36646</c:v>
                </c:pt>
                <c:pt idx="184">
                  <c:v>36677</c:v>
                </c:pt>
                <c:pt idx="185">
                  <c:v>36707</c:v>
                </c:pt>
                <c:pt idx="186">
                  <c:v>36738</c:v>
                </c:pt>
                <c:pt idx="187">
                  <c:v>36769</c:v>
                </c:pt>
                <c:pt idx="188">
                  <c:v>36799</c:v>
                </c:pt>
                <c:pt idx="189">
                  <c:v>36830</c:v>
                </c:pt>
                <c:pt idx="190">
                  <c:v>36860</c:v>
                </c:pt>
                <c:pt idx="191">
                  <c:v>36891</c:v>
                </c:pt>
                <c:pt idx="192">
                  <c:v>36922</c:v>
                </c:pt>
                <c:pt idx="193">
                  <c:v>36950</c:v>
                </c:pt>
                <c:pt idx="194">
                  <c:v>36981</c:v>
                </c:pt>
                <c:pt idx="195">
                  <c:v>37011</c:v>
                </c:pt>
                <c:pt idx="196">
                  <c:v>37042</c:v>
                </c:pt>
                <c:pt idx="197">
                  <c:v>37072</c:v>
                </c:pt>
                <c:pt idx="198">
                  <c:v>37103</c:v>
                </c:pt>
                <c:pt idx="199">
                  <c:v>37134</c:v>
                </c:pt>
                <c:pt idx="200">
                  <c:v>37164</c:v>
                </c:pt>
                <c:pt idx="201">
                  <c:v>37195</c:v>
                </c:pt>
                <c:pt idx="202">
                  <c:v>37225</c:v>
                </c:pt>
                <c:pt idx="203">
                  <c:v>37256</c:v>
                </c:pt>
                <c:pt idx="204">
                  <c:v>37287</c:v>
                </c:pt>
                <c:pt idx="205">
                  <c:v>37315</c:v>
                </c:pt>
                <c:pt idx="206">
                  <c:v>37346</c:v>
                </c:pt>
                <c:pt idx="207">
                  <c:v>37376</c:v>
                </c:pt>
                <c:pt idx="208">
                  <c:v>37407</c:v>
                </c:pt>
                <c:pt idx="209">
                  <c:v>37437</c:v>
                </c:pt>
                <c:pt idx="210">
                  <c:v>37468</c:v>
                </c:pt>
                <c:pt idx="211">
                  <c:v>37499</c:v>
                </c:pt>
                <c:pt idx="212">
                  <c:v>37529</c:v>
                </c:pt>
                <c:pt idx="213">
                  <c:v>37560</c:v>
                </c:pt>
                <c:pt idx="214">
                  <c:v>37590</c:v>
                </c:pt>
                <c:pt idx="215">
                  <c:v>37621</c:v>
                </c:pt>
                <c:pt idx="216">
                  <c:v>37652</c:v>
                </c:pt>
                <c:pt idx="217">
                  <c:v>37680</c:v>
                </c:pt>
                <c:pt idx="218">
                  <c:v>37711</c:v>
                </c:pt>
                <c:pt idx="219">
                  <c:v>37741</c:v>
                </c:pt>
                <c:pt idx="220">
                  <c:v>37772</c:v>
                </c:pt>
                <c:pt idx="221">
                  <c:v>37802</c:v>
                </c:pt>
                <c:pt idx="222">
                  <c:v>37833</c:v>
                </c:pt>
                <c:pt idx="223">
                  <c:v>37864</c:v>
                </c:pt>
                <c:pt idx="224">
                  <c:v>37894</c:v>
                </c:pt>
                <c:pt idx="225">
                  <c:v>37925</c:v>
                </c:pt>
                <c:pt idx="226">
                  <c:v>37955</c:v>
                </c:pt>
                <c:pt idx="227">
                  <c:v>37986</c:v>
                </c:pt>
                <c:pt idx="228">
                  <c:v>38017</c:v>
                </c:pt>
                <c:pt idx="229">
                  <c:v>38046</c:v>
                </c:pt>
                <c:pt idx="230">
                  <c:v>38077</c:v>
                </c:pt>
                <c:pt idx="231">
                  <c:v>38107</c:v>
                </c:pt>
                <c:pt idx="232">
                  <c:v>38138</c:v>
                </c:pt>
                <c:pt idx="233">
                  <c:v>38168</c:v>
                </c:pt>
                <c:pt idx="234">
                  <c:v>38199</c:v>
                </c:pt>
                <c:pt idx="235">
                  <c:v>38230</c:v>
                </c:pt>
                <c:pt idx="236">
                  <c:v>38260</c:v>
                </c:pt>
                <c:pt idx="237">
                  <c:v>38291</c:v>
                </c:pt>
                <c:pt idx="238">
                  <c:v>38321</c:v>
                </c:pt>
                <c:pt idx="239">
                  <c:v>38352</c:v>
                </c:pt>
                <c:pt idx="240">
                  <c:v>38383</c:v>
                </c:pt>
                <c:pt idx="241">
                  <c:v>38411</c:v>
                </c:pt>
                <c:pt idx="242">
                  <c:v>38442</c:v>
                </c:pt>
                <c:pt idx="243">
                  <c:v>38472</c:v>
                </c:pt>
                <c:pt idx="244">
                  <c:v>38503</c:v>
                </c:pt>
                <c:pt idx="245">
                  <c:v>38533</c:v>
                </c:pt>
                <c:pt idx="246">
                  <c:v>38564</c:v>
                </c:pt>
                <c:pt idx="247">
                  <c:v>38595</c:v>
                </c:pt>
                <c:pt idx="248">
                  <c:v>38625</c:v>
                </c:pt>
                <c:pt idx="249">
                  <c:v>38656</c:v>
                </c:pt>
                <c:pt idx="250">
                  <c:v>38686</c:v>
                </c:pt>
                <c:pt idx="251">
                  <c:v>38717</c:v>
                </c:pt>
                <c:pt idx="252">
                  <c:v>38748</c:v>
                </c:pt>
                <c:pt idx="253">
                  <c:v>38776</c:v>
                </c:pt>
                <c:pt idx="254">
                  <c:v>38807</c:v>
                </c:pt>
                <c:pt idx="255">
                  <c:v>38837</c:v>
                </c:pt>
                <c:pt idx="256">
                  <c:v>38868</c:v>
                </c:pt>
                <c:pt idx="257">
                  <c:v>38898</c:v>
                </c:pt>
                <c:pt idx="258">
                  <c:v>38929</c:v>
                </c:pt>
                <c:pt idx="259">
                  <c:v>38960</c:v>
                </c:pt>
                <c:pt idx="260">
                  <c:v>38990</c:v>
                </c:pt>
                <c:pt idx="261">
                  <c:v>39021</c:v>
                </c:pt>
                <c:pt idx="262">
                  <c:v>39051</c:v>
                </c:pt>
                <c:pt idx="263">
                  <c:v>39082</c:v>
                </c:pt>
                <c:pt idx="264">
                  <c:v>39113</c:v>
                </c:pt>
                <c:pt idx="265">
                  <c:v>39141</c:v>
                </c:pt>
                <c:pt idx="266">
                  <c:v>39172</c:v>
                </c:pt>
                <c:pt idx="267">
                  <c:v>39202</c:v>
                </c:pt>
                <c:pt idx="268">
                  <c:v>39233</c:v>
                </c:pt>
                <c:pt idx="269">
                  <c:v>39263</c:v>
                </c:pt>
                <c:pt idx="270">
                  <c:v>39294</c:v>
                </c:pt>
                <c:pt idx="271">
                  <c:v>39325</c:v>
                </c:pt>
                <c:pt idx="272">
                  <c:v>39355</c:v>
                </c:pt>
                <c:pt idx="273">
                  <c:v>39386</c:v>
                </c:pt>
                <c:pt idx="274">
                  <c:v>39416</c:v>
                </c:pt>
                <c:pt idx="275">
                  <c:v>39447</c:v>
                </c:pt>
                <c:pt idx="276">
                  <c:v>39478</c:v>
                </c:pt>
                <c:pt idx="277">
                  <c:v>39507</c:v>
                </c:pt>
                <c:pt idx="278">
                  <c:v>39538</c:v>
                </c:pt>
                <c:pt idx="279">
                  <c:v>39568</c:v>
                </c:pt>
                <c:pt idx="280">
                  <c:v>39599</c:v>
                </c:pt>
                <c:pt idx="281">
                  <c:v>39629</c:v>
                </c:pt>
                <c:pt idx="282">
                  <c:v>39660</c:v>
                </c:pt>
                <c:pt idx="283">
                  <c:v>39691</c:v>
                </c:pt>
                <c:pt idx="284">
                  <c:v>39721</c:v>
                </c:pt>
                <c:pt idx="285">
                  <c:v>39752</c:v>
                </c:pt>
                <c:pt idx="286">
                  <c:v>39782</c:v>
                </c:pt>
                <c:pt idx="287">
                  <c:v>39813</c:v>
                </c:pt>
                <c:pt idx="288">
                  <c:v>39844</c:v>
                </c:pt>
                <c:pt idx="289">
                  <c:v>39872</c:v>
                </c:pt>
                <c:pt idx="290">
                  <c:v>39903</c:v>
                </c:pt>
                <c:pt idx="291">
                  <c:v>39933</c:v>
                </c:pt>
                <c:pt idx="292">
                  <c:v>39964</c:v>
                </c:pt>
                <c:pt idx="293">
                  <c:v>39994</c:v>
                </c:pt>
                <c:pt idx="294">
                  <c:v>40025</c:v>
                </c:pt>
                <c:pt idx="295">
                  <c:v>40056</c:v>
                </c:pt>
                <c:pt idx="296">
                  <c:v>40086</c:v>
                </c:pt>
                <c:pt idx="297">
                  <c:v>40117</c:v>
                </c:pt>
                <c:pt idx="298">
                  <c:v>40147</c:v>
                </c:pt>
                <c:pt idx="299">
                  <c:v>40178</c:v>
                </c:pt>
                <c:pt idx="300">
                  <c:v>40209</c:v>
                </c:pt>
                <c:pt idx="301">
                  <c:v>40237</c:v>
                </c:pt>
                <c:pt idx="302">
                  <c:v>40268</c:v>
                </c:pt>
                <c:pt idx="303">
                  <c:v>40298</c:v>
                </c:pt>
                <c:pt idx="304">
                  <c:v>40329</c:v>
                </c:pt>
                <c:pt idx="305">
                  <c:v>40359</c:v>
                </c:pt>
                <c:pt idx="306">
                  <c:v>40390</c:v>
                </c:pt>
                <c:pt idx="307">
                  <c:v>40421</c:v>
                </c:pt>
                <c:pt idx="308">
                  <c:v>40451</c:v>
                </c:pt>
                <c:pt idx="309">
                  <c:v>40482</c:v>
                </c:pt>
                <c:pt idx="310">
                  <c:v>40512</c:v>
                </c:pt>
                <c:pt idx="311">
                  <c:v>40543</c:v>
                </c:pt>
                <c:pt idx="312">
                  <c:v>40574</c:v>
                </c:pt>
                <c:pt idx="313">
                  <c:v>40602</c:v>
                </c:pt>
                <c:pt idx="314">
                  <c:v>40633</c:v>
                </c:pt>
                <c:pt idx="315">
                  <c:v>40663</c:v>
                </c:pt>
                <c:pt idx="316">
                  <c:v>40694</c:v>
                </c:pt>
                <c:pt idx="317">
                  <c:v>40724</c:v>
                </c:pt>
                <c:pt idx="318">
                  <c:v>40755</c:v>
                </c:pt>
                <c:pt idx="319">
                  <c:v>40786</c:v>
                </c:pt>
                <c:pt idx="320">
                  <c:v>40816</c:v>
                </c:pt>
                <c:pt idx="321">
                  <c:v>40847</c:v>
                </c:pt>
                <c:pt idx="322">
                  <c:v>40877</c:v>
                </c:pt>
                <c:pt idx="323">
                  <c:v>40908</c:v>
                </c:pt>
                <c:pt idx="324">
                  <c:v>40939</c:v>
                </c:pt>
                <c:pt idx="325">
                  <c:v>40968</c:v>
                </c:pt>
                <c:pt idx="326">
                  <c:v>40999</c:v>
                </c:pt>
                <c:pt idx="327">
                  <c:v>41029</c:v>
                </c:pt>
                <c:pt idx="328">
                  <c:v>41060</c:v>
                </c:pt>
                <c:pt idx="329">
                  <c:v>41090</c:v>
                </c:pt>
                <c:pt idx="330">
                  <c:v>41121</c:v>
                </c:pt>
                <c:pt idx="331">
                  <c:v>41152</c:v>
                </c:pt>
                <c:pt idx="332">
                  <c:v>41182</c:v>
                </c:pt>
                <c:pt idx="333">
                  <c:v>41213</c:v>
                </c:pt>
                <c:pt idx="334">
                  <c:v>41243</c:v>
                </c:pt>
                <c:pt idx="335">
                  <c:v>41274</c:v>
                </c:pt>
                <c:pt idx="336">
                  <c:v>41305</c:v>
                </c:pt>
                <c:pt idx="337">
                  <c:v>41333</c:v>
                </c:pt>
                <c:pt idx="338">
                  <c:v>41364</c:v>
                </c:pt>
                <c:pt idx="339">
                  <c:v>41394</c:v>
                </c:pt>
                <c:pt idx="340">
                  <c:v>41425</c:v>
                </c:pt>
                <c:pt idx="341">
                  <c:v>41455</c:v>
                </c:pt>
                <c:pt idx="342">
                  <c:v>41486</c:v>
                </c:pt>
                <c:pt idx="343">
                  <c:v>41517</c:v>
                </c:pt>
                <c:pt idx="344">
                  <c:v>41547</c:v>
                </c:pt>
                <c:pt idx="345">
                  <c:v>41578</c:v>
                </c:pt>
                <c:pt idx="346">
                  <c:v>41608</c:v>
                </c:pt>
                <c:pt idx="347">
                  <c:v>41639</c:v>
                </c:pt>
                <c:pt idx="348">
                  <c:v>41670</c:v>
                </c:pt>
                <c:pt idx="349">
                  <c:v>41698</c:v>
                </c:pt>
                <c:pt idx="350">
                  <c:v>41729</c:v>
                </c:pt>
                <c:pt idx="351">
                  <c:v>41759</c:v>
                </c:pt>
                <c:pt idx="352">
                  <c:v>41790</c:v>
                </c:pt>
                <c:pt idx="353">
                  <c:v>41820</c:v>
                </c:pt>
                <c:pt idx="354">
                  <c:v>41851</c:v>
                </c:pt>
                <c:pt idx="355">
                  <c:v>41882</c:v>
                </c:pt>
                <c:pt idx="356">
                  <c:v>41912</c:v>
                </c:pt>
                <c:pt idx="357">
                  <c:v>41943</c:v>
                </c:pt>
                <c:pt idx="358">
                  <c:v>41973</c:v>
                </c:pt>
                <c:pt idx="359">
                  <c:v>42004</c:v>
                </c:pt>
                <c:pt idx="360">
                  <c:v>42035</c:v>
                </c:pt>
                <c:pt idx="361">
                  <c:v>42063</c:v>
                </c:pt>
                <c:pt idx="362">
                  <c:v>42094</c:v>
                </c:pt>
                <c:pt idx="363">
                  <c:v>42124</c:v>
                </c:pt>
                <c:pt idx="364">
                  <c:v>42155</c:v>
                </c:pt>
                <c:pt idx="365">
                  <c:v>42185</c:v>
                </c:pt>
                <c:pt idx="366">
                  <c:v>42216</c:v>
                </c:pt>
                <c:pt idx="367">
                  <c:v>42247</c:v>
                </c:pt>
                <c:pt idx="368">
                  <c:v>42277</c:v>
                </c:pt>
                <c:pt idx="369">
                  <c:v>42308</c:v>
                </c:pt>
                <c:pt idx="370">
                  <c:v>42338</c:v>
                </c:pt>
                <c:pt idx="371">
                  <c:v>42369</c:v>
                </c:pt>
                <c:pt idx="372">
                  <c:v>42400</c:v>
                </c:pt>
                <c:pt idx="373">
                  <c:v>42429</c:v>
                </c:pt>
                <c:pt idx="374">
                  <c:v>42460</c:v>
                </c:pt>
                <c:pt idx="375">
                  <c:v>42490</c:v>
                </c:pt>
                <c:pt idx="376">
                  <c:v>42521</c:v>
                </c:pt>
                <c:pt idx="377">
                  <c:v>42551</c:v>
                </c:pt>
                <c:pt idx="378">
                  <c:v>42582</c:v>
                </c:pt>
                <c:pt idx="379">
                  <c:v>42613</c:v>
                </c:pt>
                <c:pt idx="380">
                  <c:v>42643</c:v>
                </c:pt>
                <c:pt idx="381">
                  <c:v>42674</c:v>
                </c:pt>
                <c:pt idx="382">
                  <c:v>42704</c:v>
                </c:pt>
                <c:pt idx="383">
                  <c:v>42735</c:v>
                </c:pt>
                <c:pt idx="384">
                  <c:v>42766</c:v>
                </c:pt>
                <c:pt idx="385">
                  <c:v>42794</c:v>
                </c:pt>
                <c:pt idx="386">
                  <c:v>42825</c:v>
                </c:pt>
                <c:pt idx="387">
                  <c:v>42855</c:v>
                </c:pt>
                <c:pt idx="388">
                  <c:v>42886</c:v>
                </c:pt>
                <c:pt idx="389">
                  <c:v>42916</c:v>
                </c:pt>
                <c:pt idx="390">
                  <c:v>42947</c:v>
                </c:pt>
                <c:pt idx="391">
                  <c:v>42978</c:v>
                </c:pt>
                <c:pt idx="392">
                  <c:v>43008</c:v>
                </c:pt>
                <c:pt idx="393">
                  <c:v>43039</c:v>
                </c:pt>
                <c:pt idx="394">
                  <c:v>43069</c:v>
                </c:pt>
                <c:pt idx="395">
                  <c:v>43100</c:v>
                </c:pt>
                <c:pt idx="396">
                  <c:v>43131</c:v>
                </c:pt>
                <c:pt idx="397">
                  <c:v>43159</c:v>
                </c:pt>
                <c:pt idx="398">
                  <c:v>43190</c:v>
                </c:pt>
                <c:pt idx="399">
                  <c:v>43220</c:v>
                </c:pt>
                <c:pt idx="400">
                  <c:v>43251</c:v>
                </c:pt>
                <c:pt idx="401">
                  <c:v>43281</c:v>
                </c:pt>
                <c:pt idx="402">
                  <c:v>43312</c:v>
                </c:pt>
                <c:pt idx="403">
                  <c:v>43343</c:v>
                </c:pt>
                <c:pt idx="404">
                  <c:v>43373</c:v>
                </c:pt>
                <c:pt idx="405">
                  <c:v>43404</c:v>
                </c:pt>
                <c:pt idx="406">
                  <c:v>43434</c:v>
                </c:pt>
                <c:pt idx="407">
                  <c:v>43465</c:v>
                </c:pt>
                <c:pt idx="408">
                  <c:v>43496</c:v>
                </c:pt>
                <c:pt idx="409">
                  <c:v>43524</c:v>
                </c:pt>
                <c:pt idx="410">
                  <c:v>43555</c:v>
                </c:pt>
                <c:pt idx="411">
                  <c:v>43585</c:v>
                </c:pt>
                <c:pt idx="412">
                  <c:v>43616</c:v>
                </c:pt>
                <c:pt idx="413">
                  <c:v>43646</c:v>
                </c:pt>
                <c:pt idx="414">
                  <c:v>43677</c:v>
                </c:pt>
                <c:pt idx="415">
                  <c:v>43708</c:v>
                </c:pt>
                <c:pt idx="416">
                  <c:v>43738</c:v>
                </c:pt>
                <c:pt idx="417">
                  <c:v>43769</c:v>
                </c:pt>
                <c:pt idx="418">
                  <c:v>43799</c:v>
                </c:pt>
                <c:pt idx="419">
                  <c:v>43830</c:v>
                </c:pt>
                <c:pt idx="420">
                  <c:v>43861</c:v>
                </c:pt>
                <c:pt idx="421">
                  <c:v>43890</c:v>
                </c:pt>
                <c:pt idx="422">
                  <c:v>43921</c:v>
                </c:pt>
                <c:pt idx="423">
                  <c:v>43951</c:v>
                </c:pt>
                <c:pt idx="424">
                  <c:v>43982</c:v>
                </c:pt>
                <c:pt idx="425">
                  <c:v>44012</c:v>
                </c:pt>
                <c:pt idx="426">
                  <c:v>44043</c:v>
                </c:pt>
                <c:pt idx="427">
                  <c:v>44074</c:v>
                </c:pt>
                <c:pt idx="428">
                  <c:v>44104</c:v>
                </c:pt>
                <c:pt idx="429">
                  <c:v>44135</c:v>
                </c:pt>
                <c:pt idx="430">
                  <c:v>44165</c:v>
                </c:pt>
                <c:pt idx="431">
                  <c:v>44196</c:v>
                </c:pt>
                <c:pt idx="432">
                  <c:v>44227</c:v>
                </c:pt>
                <c:pt idx="433">
                  <c:v>44255</c:v>
                </c:pt>
                <c:pt idx="434">
                  <c:v>44286</c:v>
                </c:pt>
                <c:pt idx="435">
                  <c:v>44316</c:v>
                </c:pt>
                <c:pt idx="436">
                  <c:v>44347</c:v>
                </c:pt>
                <c:pt idx="437">
                  <c:v>44377</c:v>
                </c:pt>
                <c:pt idx="438">
                  <c:v>44408</c:v>
                </c:pt>
                <c:pt idx="439">
                  <c:v>44439</c:v>
                </c:pt>
                <c:pt idx="440">
                  <c:v>44469</c:v>
                </c:pt>
                <c:pt idx="441">
                  <c:v>44500</c:v>
                </c:pt>
                <c:pt idx="442">
                  <c:v>44530</c:v>
                </c:pt>
                <c:pt idx="443">
                  <c:v>44561</c:v>
                </c:pt>
                <c:pt idx="444">
                  <c:v>44592</c:v>
                </c:pt>
                <c:pt idx="445">
                  <c:v>44620</c:v>
                </c:pt>
                <c:pt idx="446">
                  <c:v>44651</c:v>
                </c:pt>
                <c:pt idx="447">
                  <c:v>44681</c:v>
                </c:pt>
                <c:pt idx="448">
                  <c:v>44712</c:v>
                </c:pt>
                <c:pt idx="449">
                  <c:v>44742</c:v>
                </c:pt>
                <c:pt idx="450">
                  <c:v>44773</c:v>
                </c:pt>
                <c:pt idx="451">
                  <c:v>44804</c:v>
                </c:pt>
                <c:pt idx="452">
                  <c:v>44834</c:v>
                </c:pt>
                <c:pt idx="453">
                  <c:v>44865</c:v>
                </c:pt>
                <c:pt idx="454">
                  <c:v>44895</c:v>
                </c:pt>
                <c:pt idx="455">
                  <c:v>44926</c:v>
                </c:pt>
                <c:pt idx="456">
                  <c:v>44957</c:v>
                </c:pt>
                <c:pt idx="457">
                  <c:v>44985</c:v>
                </c:pt>
                <c:pt idx="458">
                  <c:v>45016</c:v>
                </c:pt>
                <c:pt idx="459">
                  <c:v>45046</c:v>
                </c:pt>
              </c:numCache>
            </c:numRef>
          </c:cat>
          <c:val>
            <c:numRef>
              <c:f>Sheet1!$B$2:$B$461</c:f>
              <c:numCache>
                <c:formatCode>General</c:formatCode>
                <c:ptCount val="460"/>
                <c:pt idx="72">
                  <c:v>0.9</c:v>
                </c:pt>
                <c:pt idx="73">
                  <c:v>0.8</c:v>
                </c:pt>
                <c:pt idx="74">
                  <c:v>0.8</c:v>
                </c:pt>
                <c:pt idx="75">
                  <c:v>1.2</c:v>
                </c:pt>
                <c:pt idx="76">
                  <c:v>0.9</c:v>
                </c:pt>
                <c:pt idx="77">
                  <c:v>1.1000000000000001</c:v>
                </c:pt>
                <c:pt idx="78">
                  <c:v>1.3</c:v>
                </c:pt>
                <c:pt idx="79">
                  <c:v>1.5</c:v>
                </c:pt>
                <c:pt idx="80">
                  <c:v>2.5</c:v>
                </c:pt>
                <c:pt idx="81">
                  <c:v>2.5</c:v>
                </c:pt>
                <c:pt idx="82">
                  <c:v>2.2000000000000002</c:v>
                </c:pt>
                <c:pt idx="83">
                  <c:v>1.8</c:v>
                </c:pt>
                <c:pt idx="84">
                  <c:v>0.5</c:v>
                </c:pt>
                <c:pt idx="85">
                  <c:v>0.2</c:v>
                </c:pt>
                <c:pt idx="86">
                  <c:v>0.4</c:v>
                </c:pt>
                <c:pt idx="87">
                  <c:v>0.5</c:v>
                </c:pt>
                <c:pt idx="88">
                  <c:v>0.60000000000000009</c:v>
                </c:pt>
                <c:pt idx="89">
                  <c:v>0.60000000000000009</c:v>
                </c:pt>
                <c:pt idx="90">
                  <c:v>0.5</c:v>
                </c:pt>
                <c:pt idx="91">
                  <c:v>0.30000000000000004</c:v>
                </c:pt>
                <c:pt idx="92">
                  <c:v>0.5</c:v>
                </c:pt>
                <c:pt idx="93">
                  <c:v>0.4</c:v>
                </c:pt>
                <c:pt idx="94">
                  <c:v>0.60000000000000009</c:v>
                </c:pt>
                <c:pt idx="95">
                  <c:v>0.5</c:v>
                </c:pt>
                <c:pt idx="96">
                  <c:v>0.5</c:v>
                </c:pt>
                <c:pt idx="97">
                  <c:v>0.9</c:v>
                </c:pt>
                <c:pt idx="98">
                  <c:v>0.70000000000000007</c:v>
                </c:pt>
                <c:pt idx="99">
                  <c:v>0.4</c:v>
                </c:pt>
                <c:pt idx="100">
                  <c:v>0.2</c:v>
                </c:pt>
                <c:pt idx="101">
                  <c:v>0.2</c:v>
                </c:pt>
                <c:pt idx="102">
                  <c:v>0.30000000000000004</c:v>
                </c:pt>
                <c:pt idx="103">
                  <c:v>0.4</c:v>
                </c:pt>
                <c:pt idx="104">
                  <c:v>0.2</c:v>
                </c:pt>
                <c:pt idx="105">
                  <c:v>0.4</c:v>
                </c:pt>
                <c:pt idx="106">
                  <c:v>0.2</c:v>
                </c:pt>
                <c:pt idx="107">
                  <c:v>0</c:v>
                </c:pt>
                <c:pt idx="108">
                  <c:v>0.1</c:v>
                </c:pt>
                <c:pt idx="109">
                  <c:v>0.1</c:v>
                </c:pt>
                <c:pt idx="110">
                  <c:v>0.1</c:v>
                </c:pt>
                <c:pt idx="111">
                  <c:v>0.30000000000000004</c:v>
                </c:pt>
                <c:pt idx="112">
                  <c:v>0.5</c:v>
                </c:pt>
                <c:pt idx="113">
                  <c:v>0.60000000000000009</c:v>
                </c:pt>
                <c:pt idx="114">
                  <c:v>0.60000000000000009</c:v>
                </c:pt>
                <c:pt idx="115">
                  <c:v>0.70000000000000007</c:v>
                </c:pt>
                <c:pt idx="116">
                  <c:v>0.60000000000000009</c:v>
                </c:pt>
                <c:pt idx="117">
                  <c:v>0.70000000000000007</c:v>
                </c:pt>
                <c:pt idx="118">
                  <c:v>0.70000000000000007</c:v>
                </c:pt>
                <c:pt idx="119">
                  <c:v>0.60000000000000009</c:v>
                </c:pt>
                <c:pt idx="120">
                  <c:v>0.5</c:v>
                </c:pt>
                <c:pt idx="121">
                  <c:v>0.30000000000000004</c:v>
                </c:pt>
                <c:pt idx="122">
                  <c:v>0.4</c:v>
                </c:pt>
                <c:pt idx="123">
                  <c:v>0.30000000000000004</c:v>
                </c:pt>
                <c:pt idx="124">
                  <c:v>0.30000000000000004</c:v>
                </c:pt>
                <c:pt idx="125">
                  <c:v>0.4</c:v>
                </c:pt>
                <c:pt idx="126">
                  <c:v>0.2</c:v>
                </c:pt>
                <c:pt idx="127">
                  <c:v>0.30000000000000004</c:v>
                </c:pt>
                <c:pt idx="128">
                  <c:v>0.30000000000000004</c:v>
                </c:pt>
                <c:pt idx="129">
                  <c:v>0.2</c:v>
                </c:pt>
                <c:pt idx="130">
                  <c:v>0.70000000000000007</c:v>
                </c:pt>
                <c:pt idx="131">
                  <c:v>0.4</c:v>
                </c:pt>
                <c:pt idx="132">
                  <c:v>0.4</c:v>
                </c:pt>
                <c:pt idx="133">
                  <c:v>0.30000000000000004</c:v>
                </c:pt>
                <c:pt idx="134">
                  <c:v>0.30000000000000004</c:v>
                </c:pt>
                <c:pt idx="135">
                  <c:v>0.30000000000000004</c:v>
                </c:pt>
                <c:pt idx="136">
                  <c:v>0.30000000000000004</c:v>
                </c:pt>
                <c:pt idx="137">
                  <c:v>0.30000000000000004</c:v>
                </c:pt>
                <c:pt idx="138">
                  <c:v>0.4</c:v>
                </c:pt>
                <c:pt idx="139">
                  <c:v>0.2</c:v>
                </c:pt>
                <c:pt idx="140">
                  <c:v>0.4</c:v>
                </c:pt>
                <c:pt idx="141">
                  <c:v>0.4</c:v>
                </c:pt>
                <c:pt idx="142">
                  <c:v>0.5</c:v>
                </c:pt>
                <c:pt idx="143">
                  <c:v>0.4</c:v>
                </c:pt>
                <c:pt idx="144">
                  <c:v>0.30000000000000004</c:v>
                </c:pt>
                <c:pt idx="145">
                  <c:v>0.5</c:v>
                </c:pt>
                <c:pt idx="146">
                  <c:v>0.5</c:v>
                </c:pt>
                <c:pt idx="147">
                  <c:v>0.60000000000000009</c:v>
                </c:pt>
                <c:pt idx="148">
                  <c:v>0.5</c:v>
                </c:pt>
                <c:pt idx="149">
                  <c:v>0.5</c:v>
                </c:pt>
                <c:pt idx="150">
                  <c:v>0.4</c:v>
                </c:pt>
                <c:pt idx="151">
                  <c:v>0.5</c:v>
                </c:pt>
                <c:pt idx="152">
                  <c:v>0.5</c:v>
                </c:pt>
                <c:pt idx="153">
                  <c:v>0.5</c:v>
                </c:pt>
                <c:pt idx="154">
                  <c:v>0.30000000000000004</c:v>
                </c:pt>
                <c:pt idx="155">
                  <c:v>0.4</c:v>
                </c:pt>
                <c:pt idx="156">
                  <c:v>0.30000000000000004</c:v>
                </c:pt>
                <c:pt idx="157">
                  <c:v>0.60000000000000009</c:v>
                </c:pt>
                <c:pt idx="158">
                  <c:v>0.5</c:v>
                </c:pt>
                <c:pt idx="159">
                  <c:v>0.4</c:v>
                </c:pt>
                <c:pt idx="160">
                  <c:v>0.60000000000000009</c:v>
                </c:pt>
                <c:pt idx="161">
                  <c:v>0.5</c:v>
                </c:pt>
                <c:pt idx="162">
                  <c:v>0.60000000000000009</c:v>
                </c:pt>
                <c:pt idx="163">
                  <c:v>0.60000000000000009</c:v>
                </c:pt>
                <c:pt idx="164">
                  <c:v>0.4</c:v>
                </c:pt>
                <c:pt idx="165">
                  <c:v>0.60000000000000009</c:v>
                </c:pt>
                <c:pt idx="166">
                  <c:v>1</c:v>
                </c:pt>
                <c:pt idx="167">
                  <c:v>0.30000000000000004</c:v>
                </c:pt>
                <c:pt idx="168">
                  <c:v>0.4</c:v>
                </c:pt>
                <c:pt idx="169">
                  <c:v>0.5</c:v>
                </c:pt>
                <c:pt idx="170">
                  <c:v>0.4</c:v>
                </c:pt>
                <c:pt idx="171">
                  <c:v>0.4</c:v>
                </c:pt>
                <c:pt idx="172">
                  <c:v>0.70000000000000007</c:v>
                </c:pt>
                <c:pt idx="173">
                  <c:v>0.9</c:v>
                </c:pt>
                <c:pt idx="174">
                  <c:v>1.5</c:v>
                </c:pt>
                <c:pt idx="175">
                  <c:v>0.8</c:v>
                </c:pt>
                <c:pt idx="176">
                  <c:v>1.5</c:v>
                </c:pt>
                <c:pt idx="177">
                  <c:v>0.70000000000000007</c:v>
                </c:pt>
                <c:pt idx="178">
                  <c:v>1.7000000000000002</c:v>
                </c:pt>
                <c:pt idx="179">
                  <c:v>1.8</c:v>
                </c:pt>
                <c:pt idx="180">
                  <c:v>3.1</c:v>
                </c:pt>
                <c:pt idx="181">
                  <c:v>2</c:v>
                </c:pt>
                <c:pt idx="182">
                  <c:v>7.6</c:v>
                </c:pt>
                <c:pt idx="183">
                  <c:v>2.6</c:v>
                </c:pt>
                <c:pt idx="184">
                  <c:v>2.2999999999999998</c:v>
                </c:pt>
                <c:pt idx="185">
                  <c:v>6.3</c:v>
                </c:pt>
                <c:pt idx="186">
                  <c:v>2</c:v>
                </c:pt>
                <c:pt idx="187">
                  <c:v>2.1</c:v>
                </c:pt>
                <c:pt idx="188">
                  <c:v>6</c:v>
                </c:pt>
                <c:pt idx="189">
                  <c:v>1.6</c:v>
                </c:pt>
                <c:pt idx="190">
                  <c:v>7.8</c:v>
                </c:pt>
                <c:pt idx="191">
                  <c:v>3</c:v>
                </c:pt>
                <c:pt idx="192">
                  <c:v>2.2000000000000002</c:v>
                </c:pt>
                <c:pt idx="193">
                  <c:v>1.9</c:v>
                </c:pt>
                <c:pt idx="194">
                  <c:v>2.1</c:v>
                </c:pt>
                <c:pt idx="195">
                  <c:v>2</c:v>
                </c:pt>
                <c:pt idx="196">
                  <c:v>2.1</c:v>
                </c:pt>
                <c:pt idx="197">
                  <c:v>1.7000000000000002</c:v>
                </c:pt>
                <c:pt idx="198">
                  <c:v>1.8</c:v>
                </c:pt>
                <c:pt idx="199">
                  <c:v>1.8</c:v>
                </c:pt>
                <c:pt idx="200">
                  <c:v>1.9</c:v>
                </c:pt>
                <c:pt idx="201">
                  <c:v>1.6</c:v>
                </c:pt>
                <c:pt idx="202">
                  <c:v>1.6</c:v>
                </c:pt>
                <c:pt idx="203">
                  <c:v>1.8</c:v>
                </c:pt>
                <c:pt idx="204">
                  <c:v>2</c:v>
                </c:pt>
                <c:pt idx="205">
                  <c:v>2</c:v>
                </c:pt>
                <c:pt idx="206">
                  <c:v>2.2000000000000002</c:v>
                </c:pt>
                <c:pt idx="207">
                  <c:v>1.9</c:v>
                </c:pt>
                <c:pt idx="208">
                  <c:v>1.8</c:v>
                </c:pt>
                <c:pt idx="209">
                  <c:v>1.7000000000000002</c:v>
                </c:pt>
                <c:pt idx="210">
                  <c:v>1.6</c:v>
                </c:pt>
                <c:pt idx="211">
                  <c:v>1.8</c:v>
                </c:pt>
                <c:pt idx="212">
                  <c:v>1.9</c:v>
                </c:pt>
                <c:pt idx="213">
                  <c:v>1.6</c:v>
                </c:pt>
                <c:pt idx="214">
                  <c:v>1.7000000000000002</c:v>
                </c:pt>
                <c:pt idx="215">
                  <c:v>1.6</c:v>
                </c:pt>
                <c:pt idx="216">
                  <c:v>5</c:v>
                </c:pt>
                <c:pt idx="217">
                  <c:v>4.4000000000000004</c:v>
                </c:pt>
                <c:pt idx="218">
                  <c:v>4.2</c:v>
                </c:pt>
                <c:pt idx="219">
                  <c:v>3.7</c:v>
                </c:pt>
                <c:pt idx="220">
                  <c:v>2.1</c:v>
                </c:pt>
                <c:pt idx="221">
                  <c:v>2.2999999999999998</c:v>
                </c:pt>
                <c:pt idx="222">
                  <c:v>2.6</c:v>
                </c:pt>
                <c:pt idx="223">
                  <c:v>2.7</c:v>
                </c:pt>
                <c:pt idx="224">
                  <c:v>2.6</c:v>
                </c:pt>
                <c:pt idx="225">
                  <c:v>2.7</c:v>
                </c:pt>
                <c:pt idx="226">
                  <c:v>2.5</c:v>
                </c:pt>
                <c:pt idx="227">
                  <c:v>3.1</c:v>
                </c:pt>
                <c:pt idx="228">
                  <c:v>2.2000000000000002</c:v>
                </c:pt>
                <c:pt idx="229">
                  <c:v>2.2000000000000002</c:v>
                </c:pt>
                <c:pt idx="230">
                  <c:v>2.7</c:v>
                </c:pt>
                <c:pt idx="231">
                  <c:v>3.1</c:v>
                </c:pt>
                <c:pt idx="232">
                  <c:v>2.7</c:v>
                </c:pt>
                <c:pt idx="233">
                  <c:v>2.8</c:v>
                </c:pt>
                <c:pt idx="234">
                  <c:v>2.5</c:v>
                </c:pt>
                <c:pt idx="235">
                  <c:v>2.5</c:v>
                </c:pt>
                <c:pt idx="236">
                  <c:v>2.8</c:v>
                </c:pt>
                <c:pt idx="237">
                  <c:v>2.2999999999999998</c:v>
                </c:pt>
                <c:pt idx="238">
                  <c:v>2.5</c:v>
                </c:pt>
                <c:pt idx="239">
                  <c:v>2.5</c:v>
                </c:pt>
                <c:pt idx="240">
                  <c:v>2.4</c:v>
                </c:pt>
                <c:pt idx="241">
                  <c:v>2.4</c:v>
                </c:pt>
                <c:pt idx="242">
                  <c:v>2.2999999999999998</c:v>
                </c:pt>
                <c:pt idx="243">
                  <c:v>2.2999999999999998</c:v>
                </c:pt>
                <c:pt idx="244">
                  <c:v>2.5</c:v>
                </c:pt>
                <c:pt idx="245">
                  <c:v>2.1</c:v>
                </c:pt>
                <c:pt idx="246">
                  <c:v>2.5</c:v>
                </c:pt>
                <c:pt idx="247">
                  <c:v>2.4</c:v>
                </c:pt>
                <c:pt idx="248">
                  <c:v>2.5</c:v>
                </c:pt>
                <c:pt idx="249">
                  <c:v>2.4</c:v>
                </c:pt>
                <c:pt idx="250">
                  <c:v>2.5</c:v>
                </c:pt>
                <c:pt idx="251">
                  <c:v>2.8</c:v>
                </c:pt>
                <c:pt idx="252">
                  <c:v>2.7</c:v>
                </c:pt>
                <c:pt idx="253">
                  <c:v>2.4</c:v>
                </c:pt>
                <c:pt idx="254">
                  <c:v>3.1</c:v>
                </c:pt>
                <c:pt idx="255">
                  <c:v>2.8</c:v>
                </c:pt>
                <c:pt idx="256">
                  <c:v>2.7</c:v>
                </c:pt>
                <c:pt idx="257">
                  <c:v>3.4</c:v>
                </c:pt>
                <c:pt idx="258">
                  <c:v>3.1</c:v>
                </c:pt>
                <c:pt idx="259">
                  <c:v>3.3</c:v>
                </c:pt>
                <c:pt idx="260">
                  <c:v>3.3</c:v>
                </c:pt>
                <c:pt idx="261">
                  <c:v>4.0999999999999996</c:v>
                </c:pt>
                <c:pt idx="262">
                  <c:v>4.0999999999999996</c:v>
                </c:pt>
                <c:pt idx="263">
                  <c:v>4.8</c:v>
                </c:pt>
                <c:pt idx="264">
                  <c:v>4.4000000000000004</c:v>
                </c:pt>
                <c:pt idx="265">
                  <c:v>4.2</c:v>
                </c:pt>
                <c:pt idx="266">
                  <c:v>3.7</c:v>
                </c:pt>
                <c:pt idx="267">
                  <c:v>4.0999999999999996</c:v>
                </c:pt>
                <c:pt idx="268">
                  <c:v>5.0999999999999996</c:v>
                </c:pt>
                <c:pt idx="269">
                  <c:v>4.4000000000000004</c:v>
                </c:pt>
                <c:pt idx="270">
                  <c:v>4.3</c:v>
                </c:pt>
                <c:pt idx="271">
                  <c:v>4.4000000000000004</c:v>
                </c:pt>
                <c:pt idx="272">
                  <c:v>3.9</c:v>
                </c:pt>
                <c:pt idx="273">
                  <c:v>3.7</c:v>
                </c:pt>
                <c:pt idx="274">
                  <c:v>3.1</c:v>
                </c:pt>
                <c:pt idx="275">
                  <c:v>3.2</c:v>
                </c:pt>
                <c:pt idx="276">
                  <c:v>3.4</c:v>
                </c:pt>
                <c:pt idx="277">
                  <c:v>2.8</c:v>
                </c:pt>
                <c:pt idx="278">
                  <c:v>3.1</c:v>
                </c:pt>
                <c:pt idx="279">
                  <c:v>3</c:v>
                </c:pt>
                <c:pt idx="280">
                  <c:v>2.8</c:v>
                </c:pt>
                <c:pt idx="281">
                  <c:v>2.8</c:v>
                </c:pt>
                <c:pt idx="282">
                  <c:v>2.9</c:v>
                </c:pt>
                <c:pt idx="283">
                  <c:v>2.7</c:v>
                </c:pt>
                <c:pt idx="284">
                  <c:v>2.7</c:v>
                </c:pt>
                <c:pt idx="285">
                  <c:v>2.4</c:v>
                </c:pt>
                <c:pt idx="286">
                  <c:v>2.4</c:v>
                </c:pt>
                <c:pt idx="287">
                  <c:v>2.1</c:v>
                </c:pt>
                <c:pt idx="288">
                  <c:v>2.7</c:v>
                </c:pt>
                <c:pt idx="289">
                  <c:v>2.8</c:v>
                </c:pt>
                <c:pt idx="290">
                  <c:v>2.8</c:v>
                </c:pt>
                <c:pt idx="291">
                  <c:v>2.6</c:v>
                </c:pt>
                <c:pt idx="292">
                  <c:v>2.4</c:v>
                </c:pt>
                <c:pt idx="293">
                  <c:v>2</c:v>
                </c:pt>
                <c:pt idx="294">
                  <c:v>2.2999999999999998</c:v>
                </c:pt>
                <c:pt idx="295">
                  <c:v>2.5</c:v>
                </c:pt>
                <c:pt idx="296">
                  <c:v>2.5</c:v>
                </c:pt>
                <c:pt idx="297">
                  <c:v>2.4</c:v>
                </c:pt>
                <c:pt idx="298">
                  <c:v>2.4</c:v>
                </c:pt>
                <c:pt idx="299">
                  <c:v>2.4</c:v>
                </c:pt>
                <c:pt idx="300">
                  <c:v>2.5</c:v>
                </c:pt>
                <c:pt idx="301">
                  <c:v>2.5</c:v>
                </c:pt>
                <c:pt idx="302">
                  <c:v>2.6</c:v>
                </c:pt>
                <c:pt idx="303">
                  <c:v>2.7</c:v>
                </c:pt>
                <c:pt idx="304">
                  <c:v>2.8</c:v>
                </c:pt>
                <c:pt idx="305">
                  <c:v>3</c:v>
                </c:pt>
                <c:pt idx="306">
                  <c:v>2.8</c:v>
                </c:pt>
                <c:pt idx="307">
                  <c:v>2.5</c:v>
                </c:pt>
                <c:pt idx="308">
                  <c:v>2.9</c:v>
                </c:pt>
                <c:pt idx="309">
                  <c:v>2.8</c:v>
                </c:pt>
                <c:pt idx="310">
                  <c:v>2.8</c:v>
                </c:pt>
                <c:pt idx="311">
                  <c:v>2.8</c:v>
                </c:pt>
                <c:pt idx="312">
                  <c:v>2.8</c:v>
                </c:pt>
                <c:pt idx="313">
                  <c:v>3.2</c:v>
                </c:pt>
                <c:pt idx="314">
                  <c:v>3</c:v>
                </c:pt>
                <c:pt idx="315">
                  <c:v>3.1</c:v>
                </c:pt>
                <c:pt idx="316">
                  <c:v>2.8</c:v>
                </c:pt>
                <c:pt idx="317">
                  <c:v>2.7</c:v>
                </c:pt>
                <c:pt idx="318">
                  <c:v>3.1</c:v>
                </c:pt>
                <c:pt idx="319">
                  <c:v>3</c:v>
                </c:pt>
                <c:pt idx="320">
                  <c:v>2.7</c:v>
                </c:pt>
                <c:pt idx="321">
                  <c:v>3</c:v>
                </c:pt>
                <c:pt idx="322">
                  <c:v>3</c:v>
                </c:pt>
                <c:pt idx="323">
                  <c:v>2.8</c:v>
                </c:pt>
                <c:pt idx="324">
                  <c:v>2.9</c:v>
                </c:pt>
                <c:pt idx="325">
                  <c:v>2.7</c:v>
                </c:pt>
                <c:pt idx="326">
                  <c:v>2.9</c:v>
                </c:pt>
                <c:pt idx="327">
                  <c:v>2.7</c:v>
                </c:pt>
                <c:pt idx="328">
                  <c:v>2.9</c:v>
                </c:pt>
                <c:pt idx="329">
                  <c:v>2.8</c:v>
                </c:pt>
                <c:pt idx="330">
                  <c:v>2.8</c:v>
                </c:pt>
                <c:pt idx="331">
                  <c:v>2.7</c:v>
                </c:pt>
                <c:pt idx="332">
                  <c:v>2.8</c:v>
                </c:pt>
                <c:pt idx="333">
                  <c:v>2.7</c:v>
                </c:pt>
                <c:pt idx="334">
                  <c:v>2.8</c:v>
                </c:pt>
                <c:pt idx="335">
                  <c:v>2.8</c:v>
                </c:pt>
                <c:pt idx="336">
                  <c:v>3.2</c:v>
                </c:pt>
                <c:pt idx="337">
                  <c:v>2.9</c:v>
                </c:pt>
                <c:pt idx="338">
                  <c:v>2.7</c:v>
                </c:pt>
                <c:pt idx="339">
                  <c:v>2.6</c:v>
                </c:pt>
                <c:pt idx="340">
                  <c:v>2.8</c:v>
                </c:pt>
                <c:pt idx="341">
                  <c:v>2.8</c:v>
                </c:pt>
                <c:pt idx="342">
                  <c:v>2.9</c:v>
                </c:pt>
                <c:pt idx="343">
                  <c:v>2.8</c:v>
                </c:pt>
                <c:pt idx="344">
                  <c:v>2.8</c:v>
                </c:pt>
                <c:pt idx="345">
                  <c:v>3</c:v>
                </c:pt>
                <c:pt idx="346">
                  <c:v>2.9</c:v>
                </c:pt>
                <c:pt idx="347">
                  <c:v>3</c:v>
                </c:pt>
                <c:pt idx="348">
                  <c:v>3.1</c:v>
                </c:pt>
                <c:pt idx="349">
                  <c:v>3.2</c:v>
                </c:pt>
                <c:pt idx="350">
                  <c:v>3.6</c:v>
                </c:pt>
                <c:pt idx="351">
                  <c:v>2.8</c:v>
                </c:pt>
                <c:pt idx="352">
                  <c:v>2.8</c:v>
                </c:pt>
                <c:pt idx="353">
                  <c:v>2.7</c:v>
                </c:pt>
                <c:pt idx="354">
                  <c:v>2.6</c:v>
                </c:pt>
                <c:pt idx="355">
                  <c:v>2.9</c:v>
                </c:pt>
                <c:pt idx="356">
                  <c:v>2.9</c:v>
                </c:pt>
                <c:pt idx="357">
                  <c:v>2.8</c:v>
                </c:pt>
                <c:pt idx="358">
                  <c:v>2.8</c:v>
                </c:pt>
                <c:pt idx="359">
                  <c:v>3</c:v>
                </c:pt>
                <c:pt idx="360">
                  <c:v>3</c:v>
                </c:pt>
                <c:pt idx="361">
                  <c:v>3</c:v>
                </c:pt>
                <c:pt idx="362">
                  <c:v>3.1</c:v>
                </c:pt>
                <c:pt idx="363">
                  <c:v>3.1</c:v>
                </c:pt>
                <c:pt idx="364">
                  <c:v>2.8</c:v>
                </c:pt>
                <c:pt idx="365">
                  <c:v>3.1</c:v>
                </c:pt>
                <c:pt idx="366">
                  <c:v>2.8</c:v>
                </c:pt>
                <c:pt idx="367">
                  <c:v>3</c:v>
                </c:pt>
                <c:pt idx="368">
                  <c:v>3</c:v>
                </c:pt>
                <c:pt idx="369">
                  <c:v>3.2</c:v>
                </c:pt>
                <c:pt idx="370">
                  <c:v>3.1</c:v>
                </c:pt>
                <c:pt idx="371">
                  <c:v>3.2</c:v>
                </c:pt>
                <c:pt idx="372">
                  <c:v>3.4</c:v>
                </c:pt>
                <c:pt idx="373">
                  <c:v>3.3</c:v>
                </c:pt>
                <c:pt idx="374">
                  <c:v>3.6</c:v>
                </c:pt>
                <c:pt idx="375">
                  <c:v>3.1</c:v>
                </c:pt>
                <c:pt idx="376">
                  <c:v>3</c:v>
                </c:pt>
                <c:pt idx="377">
                  <c:v>3.4</c:v>
                </c:pt>
                <c:pt idx="378">
                  <c:v>3.3</c:v>
                </c:pt>
                <c:pt idx="379">
                  <c:v>3.3</c:v>
                </c:pt>
                <c:pt idx="380">
                  <c:v>3</c:v>
                </c:pt>
                <c:pt idx="381">
                  <c:v>3.3</c:v>
                </c:pt>
                <c:pt idx="382">
                  <c:v>3.3</c:v>
                </c:pt>
                <c:pt idx="383">
                  <c:v>3.5</c:v>
                </c:pt>
                <c:pt idx="384">
                  <c:v>3.7</c:v>
                </c:pt>
                <c:pt idx="385">
                  <c:v>3.2</c:v>
                </c:pt>
                <c:pt idx="386">
                  <c:v>3.6</c:v>
                </c:pt>
                <c:pt idx="387">
                  <c:v>3.6</c:v>
                </c:pt>
                <c:pt idx="388">
                  <c:v>3.9</c:v>
                </c:pt>
                <c:pt idx="389">
                  <c:v>4.2</c:v>
                </c:pt>
                <c:pt idx="390">
                  <c:v>4.2</c:v>
                </c:pt>
                <c:pt idx="391">
                  <c:v>4.0999999999999996</c:v>
                </c:pt>
                <c:pt idx="392">
                  <c:v>4.7</c:v>
                </c:pt>
                <c:pt idx="393">
                  <c:v>4.8</c:v>
                </c:pt>
                <c:pt idx="394">
                  <c:v>5.6</c:v>
                </c:pt>
                <c:pt idx="395">
                  <c:v>5.3</c:v>
                </c:pt>
                <c:pt idx="396">
                  <c:v>5.0999999999999996</c:v>
                </c:pt>
                <c:pt idx="397">
                  <c:v>5.2</c:v>
                </c:pt>
                <c:pt idx="398">
                  <c:v>4.9000000000000004</c:v>
                </c:pt>
                <c:pt idx="399">
                  <c:v>4.4000000000000004</c:v>
                </c:pt>
                <c:pt idx="400">
                  <c:v>5</c:v>
                </c:pt>
                <c:pt idx="401">
                  <c:v>5.0999999999999996</c:v>
                </c:pt>
                <c:pt idx="402">
                  <c:v>5.8</c:v>
                </c:pt>
                <c:pt idx="403">
                  <c:v>6.2</c:v>
                </c:pt>
                <c:pt idx="404">
                  <c:v>6.3</c:v>
                </c:pt>
                <c:pt idx="405">
                  <c:v>6.6</c:v>
                </c:pt>
                <c:pt idx="406">
                  <c:v>6.2</c:v>
                </c:pt>
                <c:pt idx="407">
                  <c:v>5.9</c:v>
                </c:pt>
                <c:pt idx="408">
                  <c:v>5.4</c:v>
                </c:pt>
                <c:pt idx="409">
                  <c:v>5.2</c:v>
                </c:pt>
                <c:pt idx="410">
                  <c:v>5</c:v>
                </c:pt>
                <c:pt idx="411">
                  <c:v>4.7</c:v>
                </c:pt>
                <c:pt idx="412">
                  <c:v>4.4000000000000004</c:v>
                </c:pt>
                <c:pt idx="413">
                  <c:v>4.3</c:v>
                </c:pt>
                <c:pt idx="414">
                  <c:v>4.7</c:v>
                </c:pt>
                <c:pt idx="415">
                  <c:v>5.2</c:v>
                </c:pt>
                <c:pt idx="416">
                  <c:v>4.5999999999999996</c:v>
                </c:pt>
                <c:pt idx="417">
                  <c:v>4.5</c:v>
                </c:pt>
                <c:pt idx="418">
                  <c:v>4.2</c:v>
                </c:pt>
                <c:pt idx="419">
                  <c:v>4.4000000000000004</c:v>
                </c:pt>
                <c:pt idx="420">
                  <c:v>4.4000000000000004</c:v>
                </c:pt>
                <c:pt idx="421">
                  <c:v>4.8</c:v>
                </c:pt>
                <c:pt idx="422">
                  <c:v>4.5999999999999996</c:v>
                </c:pt>
                <c:pt idx="423">
                  <c:v>7.7</c:v>
                </c:pt>
                <c:pt idx="424">
                  <c:v>6.1</c:v>
                </c:pt>
                <c:pt idx="425">
                  <c:v>5.0999999999999996</c:v>
                </c:pt>
                <c:pt idx="426">
                  <c:v>4.4000000000000004</c:v>
                </c:pt>
                <c:pt idx="427">
                  <c:v>4.0999999999999996</c:v>
                </c:pt>
                <c:pt idx="428">
                  <c:v>4.0999999999999996</c:v>
                </c:pt>
                <c:pt idx="429">
                  <c:v>4</c:v>
                </c:pt>
                <c:pt idx="430">
                  <c:v>4.4000000000000004</c:v>
                </c:pt>
                <c:pt idx="431">
                  <c:v>4.5999999999999996</c:v>
                </c:pt>
                <c:pt idx="432">
                  <c:v>4.7</c:v>
                </c:pt>
                <c:pt idx="433">
                  <c:v>5.7</c:v>
                </c:pt>
                <c:pt idx="434">
                  <c:v>7</c:v>
                </c:pt>
                <c:pt idx="435">
                  <c:v>10.6</c:v>
                </c:pt>
                <c:pt idx="436">
                  <c:v>16</c:v>
                </c:pt>
                <c:pt idx="437">
                  <c:v>19.100000000000001</c:v>
                </c:pt>
                <c:pt idx="438">
                  <c:v>20.7</c:v>
                </c:pt>
                <c:pt idx="439">
                  <c:v>21.2</c:v>
                </c:pt>
                <c:pt idx="440">
                  <c:v>21.9</c:v>
                </c:pt>
                <c:pt idx="441">
                  <c:v>22.6</c:v>
                </c:pt>
                <c:pt idx="442">
                  <c:v>24.4</c:v>
                </c:pt>
                <c:pt idx="443">
                  <c:v>25.2</c:v>
                </c:pt>
                <c:pt idx="444">
                  <c:v>25.8</c:v>
                </c:pt>
                <c:pt idx="445">
                  <c:v>26.1</c:v>
                </c:pt>
                <c:pt idx="446">
                  <c:v>30.7</c:v>
                </c:pt>
                <c:pt idx="447">
                  <c:v>33.200000000000003</c:v>
                </c:pt>
                <c:pt idx="448">
                  <c:v>29.6</c:v>
                </c:pt>
                <c:pt idx="449">
                  <c:v>27.5</c:v>
                </c:pt>
                <c:pt idx="450">
                  <c:v>26.6</c:v>
                </c:pt>
                <c:pt idx="451">
                  <c:v>25.7</c:v>
                </c:pt>
                <c:pt idx="452">
                  <c:v>25.9</c:v>
                </c:pt>
                <c:pt idx="453">
                  <c:v>24.7</c:v>
                </c:pt>
                <c:pt idx="454">
                  <c:v>23.3</c:v>
                </c:pt>
                <c:pt idx="455">
                  <c:v>22</c:v>
                </c:pt>
                <c:pt idx="456">
                  <c:v>22.1</c:v>
                </c:pt>
                <c:pt idx="457">
                  <c:v>19.7</c:v>
                </c:pt>
                <c:pt idx="458">
                  <c:v>17</c:v>
                </c:pt>
                <c:pt idx="459">
                  <c:v>13.3</c:v>
                </c:pt>
              </c:numCache>
            </c:numRef>
          </c:val>
          <c:smooth val="0"/>
          <c:extLst>
            <c:ext xmlns:c16="http://schemas.microsoft.com/office/drawing/2014/chart" uri="{C3380CC4-5D6E-409C-BE32-E72D297353CC}">
              <c16:uniqueId val="{00000001-B810-4945-8403-89A584535039}"/>
            </c:ext>
          </c:extLst>
        </c:ser>
        <c:dLbls>
          <c:showLegendKey val="0"/>
          <c:showVal val="0"/>
          <c:showCatName val="0"/>
          <c:showSerName val="0"/>
          <c:showPercent val="0"/>
          <c:showBubbleSize val="0"/>
        </c:dLbls>
        <c:smooth val="0"/>
        <c:axId val="2118791784"/>
        <c:axId val="2140495176"/>
      </c:lineChart>
      <c:dateAx>
        <c:axId val="2118791784"/>
        <c:scaling>
          <c:orientation val="minMax"/>
          <c:min val="43466"/>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2"/>
        <c:majorTimeUnit val="months"/>
      </c:dateAx>
      <c:valAx>
        <c:axId val="2140495176"/>
        <c:scaling>
          <c:orientation val="minMax"/>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10"/>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txPr>
    <a:bodyPr/>
    <a:lstStyle/>
    <a:p>
      <a:pPr>
        <a:defRPr sz="900">
          <a:solidFill/>
          <a:latin typeface="Ubuntu Condensed"/>
        </a:defRPr>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1267554006342093E-2"/>
          <c:y val="6.5827501949933961E-2"/>
          <c:w val="0.92282119422572173"/>
          <c:h val="0.82384695068717362"/>
        </c:manualLayout>
      </c:layout>
      <c:scatterChart>
        <c:scatterStyle val="lineMarker"/>
        <c:varyColors val="0"/>
        <c:ser>
          <c:idx val="0"/>
          <c:order val="0"/>
          <c:tx>
            <c:strRef>
              <c:f>Sheet1!$B$1</c:f>
              <c:strCache>
                <c:ptCount val="1"/>
                <c:pt idx="0">
                  <c:v>Beveridge curve USA</c:v>
                </c:pt>
              </c:strCache>
            </c:strRef>
          </c:tx>
          <c:spPr>
            <a:ln w="19050" cap="rnd" cmpd="sng" algn="ctr">
              <a:solidFill>
                <a:schemeClr val="accent5"/>
              </a:solidFill>
              <a:prstDash val="solid"/>
              <a:round/>
            </a:ln>
            <a:effectLst/>
          </c:spPr>
          <c:marker>
            <c:symbol val="diamond"/>
            <c:size val="6"/>
            <c:spPr>
              <a:solidFill>
                <a:schemeClr val="accent5"/>
              </a:solidFill>
              <a:ln w="12700" cap="flat" cmpd="sng" algn="ctr">
                <a:solidFill>
                  <a:schemeClr val="bg1"/>
                </a:solidFill>
                <a:prstDash val="solid"/>
                <a:round/>
              </a:ln>
              <a:effectLst/>
            </c:spPr>
          </c:marker>
          <c:dLbls>
            <c:dLbl>
              <c:idx val="0"/>
              <c:layout>
                <c:manualLayout>
                  <c:x val="1.8520751852658734E-2"/>
                  <c:y val="-1.5124275209112739E-2"/>
                </c:manualLayout>
              </c:layout>
              <c:tx>
                <c:rich>
                  <a:bodyPr/>
                  <a:lstStyle/>
                  <a:p>
                    <a:pPr>
                      <a:defRPr sz="800" b="0" i="0" u="none">
                        <a:solidFill>
                          <a:schemeClr val="tx1">
                            <a:lumMod val="65000"/>
                            <a:lumOff val="35000"/>
                          </a:schemeClr>
                        </a:solidFill>
                        <a:latin typeface="Ubuntu Condensed"/>
                      </a:defRPr>
                    </a:pPr>
                    <a:r>
                      <a:rPr lang="en-US"/>
                      <a:t>2018-01</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1947-407C-A72D-BF4635932D2E}"/>
                </c:ext>
              </c:extLst>
            </c:dLbl>
            <c:dLbl>
              <c:idx val="62"/>
              <c:layout>
                <c:manualLayout>
                  <c:x val="-7.4803797993630239E-2"/>
                  <c:y val="4.0276532915641289E-2"/>
                </c:manualLayout>
              </c:layout>
              <c:tx>
                <c:rich>
                  <a:bodyPr/>
                  <a:lstStyle/>
                  <a:p>
                    <a:pPr>
                      <a:defRPr sz="800" b="0" i="0" u="none">
                        <a:solidFill>
                          <a:schemeClr val="tx1">
                            <a:lumMod val="65000"/>
                            <a:lumOff val="35000"/>
                          </a:schemeClr>
                        </a:solidFill>
                        <a:latin typeface="Ubuntu Condensed"/>
                      </a:defRPr>
                    </a:pPr>
                    <a:r>
                      <a:rPr lang="en-US"/>
                      <a:t>2023-03</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1947-407C-A72D-BF4635932D2E}"/>
                </c:ext>
              </c:extLst>
            </c:dLbl>
            <c:spPr>
              <a:noFill/>
              <a:ln>
                <a:noFill/>
              </a:ln>
              <a:effectLst/>
            </c:spPr>
            <c:txPr>
              <a:bodyPr wrap="square" lIns="38100" tIns="19050" rIns="38100" bIns="19050" anchor="ctr">
                <a:spAutoFit/>
              </a:bodyPr>
              <a:lstStyle/>
              <a:p>
                <a:pPr>
                  <a:defRPr sz="800">
                    <a:latin typeface="Ubuntu Condensed" panose="020B0506030602030204" pitchFamily="34" charset="0"/>
                  </a:defRPr>
                </a:pPr>
                <a:endParaRPr lang="en-US"/>
              </a:p>
            </c:txPr>
            <c:dLblPos val="l"/>
            <c:showLegendKey val="0"/>
            <c:showVal val="0"/>
            <c:showCatName val="0"/>
            <c:showSerName val="0"/>
            <c:showPercent val="0"/>
            <c:showBubbleSize val="0"/>
            <c:extLst>
              <c:ext xmlns:c15="http://schemas.microsoft.com/office/drawing/2012/chart" uri="{CE6537A1-D6FC-4f65-9D91-7224C49458BB}">
                <c15:showLeaderLines val="1"/>
              </c:ext>
            </c:extLst>
          </c:dLbls>
          <c:xVal>
            <c:numRef>
              <c:f>Sheet1!$A$2:$A$64</c:f>
              <c:numCache>
                <c:formatCode>General</c:formatCode>
                <c:ptCount val="63"/>
                <c:pt idx="0">
                  <c:v>4</c:v>
                </c:pt>
                <c:pt idx="1">
                  <c:v>4.0999999999999996</c:v>
                </c:pt>
                <c:pt idx="2">
                  <c:v>4</c:v>
                </c:pt>
                <c:pt idx="3">
                  <c:v>4</c:v>
                </c:pt>
                <c:pt idx="4">
                  <c:v>3.8</c:v>
                </c:pt>
                <c:pt idx="5">
                  <c:v>4</c:v>
                </c:pt>
                <c:pt idx="6">
                  <c:v>3.8</c:v>
                </c:pt>
                <c:pt idx="7">
                  <c:v>3.8</c:v>
                </c:pt>
                <c:pt idx="8">
                  <c:v>3.7</c:v>
                </c:pt>
                <c:pt idx="9">
                  <c:v>3.8</c:v>
                </c:pt>
                <c:pt idx="10">
                  <c:v>3.8</c:v>
                </c:pt>
                <c:pt idx="11">
                  <c:v>3.9</c:v>
                </c:pt>
                <c:pt idx="12">
                  <c:v>4</c:v>
                </c:pt>
                <c:pt idx="13">
                  <c:v>3.8</c:v>
                </c:pt>
                <c:pt idx="14">
                  <c:v>3.8</c:v>
                </c:pt>
                <c:pt idx="15">
                  <c:v>3.6</c:v>
                </c:pt>
                <c:pt idx="16">
                  <c:v>3.7</c:v>
                </c:pt>
                <c:pt idx="17">
                  <c:v>3.6</c:v>
                </c:pt>
                <c:pt idx="18">
                  <c:v>3.7</c:v>
                </c:pt>
                <c:pt idx="19">
                  <c:v>3.7</c:v>
                </c:pt>
                <c:pt idx="20">
                  <c:v>3.5</c:v>
                </c:pt>
                <c:pt idx="21">
                  <c:v>3.6</c:v>
                </c:pt>
                <c:pt idx="22">
                  <c:v>3.6</c:v>
                </c:pt>
                <c:pt idx="23">
                  <c:v>3.6</c:v>
                </c:pt>
                <c:pt idx="24">
                  <c:v>3.5</c:v>
                </c:pt>
                <c:pt idx="25">
                  <c:v>3.5</c:v>
                </c:pt>
                <c:pt idx="26">
                  <c:v>4.4000000000000004</c:v>
                </c:pt>
                <c:pt idx="27">
                  <c:v>14.7</c:v>
                </c:pt>
                <c:pt idx="28">
                  <c:v>13.2</c:v>
                </c:pt>
                <c:pt idx="29">
                  <c:v>11</c:v>
                </c:pt>
                <c:pt idx="30">
                  <c:v>10.199999999999999</c:v>
                </c:pt>
                <c:pt idx="31">
                  <c:v>8.4</c:v>
                </c:pt>
                <c:pt idx="32">
                  <c:v>7.9</c:v>
                </c:pt>
                <c:pt idx="33">
                  <c:v>6.9</c:v>
                </c:pt>
                <c:pt idx="34">
                  <c:v>6.7</c:v>
                </c:pt>
                <c:pt idx="35">
                  <c:v>6.7</c:v>
                </c:pt>
                <c:pt idx="36">
                  <c:v>6.3</c:v>
                </c:pt>
                <c:pt idx="37">
                  <c:v>6.2</c:v>
                </c:pt>
                <c:pt idx="38">
                  <c:v>6.1</c:v>
                </c:pt>
                <c:pt idx="39">
                  <c:v>6.1</c:v>
                </c:pt>
                <c:pt idx="40">
                  <c:v>5.8</c:v>
                </c:pt>
                <c:pt idx="41">
                  <c:v>5.9</c:v>
                </c:pt>
                <c:pt idx="42">
                  <c:v>5.4</c:v>
                </c:pt>
                <c:pt idx="43">
                  <c:v>5.2</c:v>
                </c:pt>
                <c:pt idx="44">
                  <c:v>4.8</c:v>
                </c:pt>
                <c:pt idx="45">
                  <c:v>4.5</c:v>
                </c:pt>
                <c:pt idx="46">
                  <c:v>4.2</c:v>
                </c:pt>
                <c:pt idx="47">
                  <c:v>3.9</c:v>
                </c:pt>
                <c:pt idx="48">
                  <c:v>4</c:v>
                </c:pt>
                <c:pt idx="49">
                  <c:v>3.8</c:v>
                </c:pt>
                <c:pt idx="50">
                  <c:v>3.6</c:v>
                </c:pt>
                <c:pt idx="51">
                  <c:v>3.6</c:v>
                </c:pt>
                <c:pt idx="52">
                  <c:v>3.6</c:v>
                </c:pt>
                <c:pt idx="53">
                  <c:v>3.6</c:v>
                </c:pt>
                <c:pt idx="54">
                  <c:v>3.5</c:v>
                </c:pt>
                <c:pt idx="55">
                  <c:v>3.7</c:v>
                </c:pt>
                <c:pt idx="56">
                  <c:v>3.5</c:v>
                </c:pt>
                <c:pt idx="57">
                  <c:v>3.7</c:v>
                </c:pt>
                <c:pt idx="58">
                  <c:v>3.6</c:v>
                </c:pt>
                <c:pt idx="59">
                  <c:v>3.5</c:v>
                </c:pt>
                <c:pt idx="60">
                  <c:v>3.4</c:v>
                </c:pt>
                <c:pt idx="61">
                  <c:v>3.6</c:v>
                </c:pt>
                <c:pt idx="62">
                  <c:v>3.5</c:v>
                </c:pt>
              </c:numCache>
            </c:numRef>
          </c:xVal>
          <c:yVal>
            <c:numRef>
              <c:f>Sheet1!$B$2:$B$64</c:f>
              <c:numCache>
                <c:formatCode>General</c:formatCode>
                <c:ptCount val="63"/>
                <c:pt idx="0">
                  <c:v>4.3</c:v>
                </c:pt>
                <c:pt idx="1">
                  <c:v>4.2</c:v>
                </c:pt>
                <c:pt idx="2">
                  <c:v>4.4000000000000004</c:v>
                </c:pt>
                <c:pt idx="3">
                  <c:v>4.4000000000000004</c:v>
                </c:pt>
                <c:pt idx="4">
                  <c:v>4.5</c:v>
                </c:pt>
                <c:pt idx="5">
                  <c:v>4.5999999999999996</c:v>
                </c:pt>
                <c:pt idx="6">
                  <c:v>4.5999999999999996</c:v>
                </c:pt>
                <c:pt idx="7">
                  <c:v>4.5999999999999996</c:v>
                </c:pt>
                <c:pt idx="8">
                  <c:v>4.7</c:v>
                </c:pt>
                <c:pt idx="9">
                  <c:v>4.7</c:v>
                </c:pt>
                <c:pt idx="10">
                  <c:v>4.8</c:v>
                </c:pt>
                <c:pt idx="11">
                  <c:v>4.8</c:v>
                </c:pt>
                <c:pt idx="12">
                  <c:v>4.8</c:v>
                </c:pt>
                <c:pt idx="13">
                  <c:v>4.5</c:v>
                </c:pt>
                <c:pt idx="14">
                  <c:v>4.7</c:v>
                </c:pt>
                <c:pt idx="15">
                  <c:v>4.5999999999999996</c:v>
                </c:pt>
                <c:pt idx="16">
                  <c:v>4.5999999999999996</c:v>
                </c:pt>
                <c:pt idx="17">
                  <c:v>4.5</c:v>
                </c:pt>
                <c:pt idx="18">
                  <c:v>4.5</c:v>
                </c:pt>
                <c:pt idx="19">
                  <c:v>4.5</c:v>
                </c:pt>
                <c:pt idx="20">
                  <c:v>4.5</c:v>
                </c:pt>
                <c:pt idx="21">
                  <c:v>4.5999999999999996</c:v>
                </c:pt>
                <c:pt idx="22">
                  <c:v>4.4000000000000004</c:v>
                </c:pt>
                <c:pt idx="23">
                  <c:v>4.2</c:v>
                </c:pt>
                <c:pt idx="24">
                  <c:v>4.5</c:v>
                </c:pt>
                <c:pt idx="25">
                  <c:v>4.4000000000000004</c:v>
                </c:pt>
                <c:pt idx="26">
                  <c:v>3.7</c:v>
                </c:pt>
                <c:pt idx="27">
                  <c:v>3.5</c:v>
                </c:pt>
                <c:pt idx="28">
                  <c:v>4</c:v>
                </c:pt>
                <c:pt idx="29">
                  <c:v>4.3</c:v>
                </c:pt>
                <c:pt idx="30">
                  <c:v>4.5</c:v>
                </c:pt>
                <c:pt idx="31">
                  <c:v>4.3</c:v>
                </c:pt>
                <c:pt idx="32">
                  <c:v>4.4000000000000004</c:v>
                </c:pt>
                <c:pt idx="33">
                  <c:v>4.5999999999999996</c:v>
                </c:pt>
                <c:pt idx="34">
                  <c:v>4.5999999999999996</c:v>
                </c:pt>
                <c:pt idx="35">
                  <c:v>4.5999999999999996</c:v>
                </c:pt>
                <c:pt idx="36">
                  <c:v>4.8</c:v>
                </c:pt>
                <c:pt idx="37">
                  <c:v>5.0999999999999996</c:v>
                </c:pt>
                <c:pt idx="38">
                  <c:v>5.5</c:v>
                </c:pt>
                <c:pt idx="39">
                  <c:v>6</c:v>
                </c:pt>
                <c:pt idx="40">
                  <c:v>6.4</c:v>
                </c:pt>
                <c:pt idx="41">
                  <c:v>6.5</c:v>
                </c:pt>
                <c:pt idx="42">
                  <c:v>6.9</c:v>
                </c:pt>
                <c:pt idx="43">
                  <c:v>6.9</c:v>
                </c:pt>
                <c:pt idx="44">
                  <c:v>6.9</c:v>
                </c:pt>
                <c:pt idx="45">
                  <c:v>7.1</c:v>
                </c:pt>
                <c:pt idx="46">
                  <c:v>7</c:v>
                </c:pt>
                <c:pt idx="47">
                  <c:v>7.3</c:v>
                </c:pt>
                <c:pt idx="48">
                  <c:v>7.1</c:v>
                </c:pt>
                <c:pt idx="49">
                  <c:v>7.1</c:v>
                </c:pt>
                <c:pt idx="50">
                  <c:v>7.4</c:v>
                </c:pt>
                <c:pt idx="51">
                  <c:v>7.2</c:v>
                </c:pt>
                <c:pt idx="52">
                  <c:v>7</c:v>
                </c:pt>
                <c:pt idx="53">
                  <c:v>6.7</c:v>
                </c:pt>
                <c:pt idx="54">
                  <c:v>6.9</c:v>
                </c:pt>
                <c:pt idx="55">
                  <c:v>6.2</c:v>
                </c:pt>
                <c:pt idx="56">
                  <c:v>6.6</c:v>
                </c:pt>
                <c:pt idx="57">
                  <c:v>6.4</c:v>
                </c:pt>
                <c:pt idx="58">
                  <c:v>6.5</c:v>
                </c:pt>
                <c:pt idx="59">
                  <c:v>6.8</c:v>
                </c:pt>
                <c:pt idx="60">
                  <c:v>6.4</c:v>
                </c:pt>
                <c:pt idx="61">
                  <c:v>6</c:v>
                </c:pt>
                <c:pt idx="62">
                  <c:v>5.8</c:v>
                </c:pt>
              </c:numCache>
            </c:numRef>
          </c:yVal>
          <c:smooth val="0"/>
          <c:extLst>
            <c:ext xmlns:c16="http://schemas.microsoft.com/office/drawing/2014/chart" uri="{C3380CC4-5D6E-409C-BE32-E72D297353CC}">
              <c16:uniqueId val="{00000014-01BC-4B71-8BF2-075EA143BF48}"/>
            </c:ext>
          </c:extLst>
        </c:ser>
        <c:dLbls>
          <c:dLblPos val="t"/>
          <c:showLegendKey val="0"/>
          <c:showVal val="1"/>
          <c:showCatName val="0"/>
          <c:showSerName val="0"/>
          <c:showPercent val="0"/>
          <c:showBubbleSize val="0"/>
        </c:dLbls>
        <c:axId val="208572888"/>
        <c:axId val="208573672"/>
      </c:scatterChart>
      <c:valAx>
        <c:axId val="208572888"/>
        <c:scaling>
          <c:orientation val="minMax"/>
          <c:min val="2"/>
        </c:scaling>
        <c:delete val="0"/>
        <c:axPos val="b"/>
        <c:title>
          <c:tx>
            <c:rich>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Unemployment rate</a:t>
                </a:r>
              </a:p>
            </c:rich>
          </c:tx>
          <c:layout>
            <c:manualLayout>
              <c:xMode val="edge"/>
              <c:yMode val="edge"/>
              <c:x val="0.78238910847606502"/>
              <c:y val="0.94885520018862268"/>
            </c:manualLayout>
          </c:layout>
          <c:overlay val="0"/>
          <c:spPr>
            <a:noFill/>
            <a:ln>
              <a:noFill/>
            </a:ln>
            <a:effectLst/>
          </c:spPr>
        </c:title>
        <c:numFmt formatCode="General" sourceLinked="1"/>
        <c:majorTickMark val="out"/>
        <c:minorTickMark val="none"/>
        <c:tickLblPos val="low"/>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3672"/>
        <c:crosses val="autoZero"/>
        <c:crossBetween val="midCat"/>
        <c:majorUnit val="1"/>
      </c:valAx>
      <c:valAx>
        <c:axId val="208573672"/>
        <c:scaling>
          <c:orientation val="minMax"/>
          <c:max val="8"/>
          <c:min val="3"/>
        </c:scaling>
        <c:delete val="0"/>
        <c:axPos val="l"/>
        <c:majorGridlines>
          <c:spPr>
            <a:ln w="9525" cap="flat" cmpd="sng" algn="ctr">
              <a:solidFill>
                <a:schemeClr val="accent2"/>
              </a:solidFill>
              <a:prstDash val="dash"/>
              <a:round/>
            </a:ln>
            <a:effectLst/>
          </c:spPr>
        </c:majorGridlines>
        <c:title>
          <c:tx>
            <c:rich>
              <a:bodyPr rot="0" spcFirstLastPara="1" vertOverflow="ellipsis"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Vacancy rate</a:t>
                </a:r>
              </a:p>
            </c:rich>
          </c:tx>
          <c:layout>
            <c:manualLayout>
              <c:xMode val="edge"/>
              <c:yMode val="edge"/>
              <c:x val="3.8740755492667797E-2"/>
              <c:y val="1.7784942071498826E-2"/>
            </c:manualLayout>
          </c:layout>
          <c:overlay val="0"/>
          <c:spPr>
            <a:noFill/>
            <a:ln>
              <a:noFill/>
            </a:ln>
            <a:effectLst/>
          </c:spPr>
        </c:title>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2888"/>
        <c:crosses val="autoZero"/>
        <c:crossBetween val="midCat"/>
        <c:majorUnit val="1"/>
      </c:valAx>
      <c:spPr>
        <a:noFill/>
        <a:ln>
          <a:noFill/>
        </a:ln>
        <a:effectLst/>
      </c:spPr>
    </c:plotArea>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8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8345920692719736E-2"/>
          <c:y val="6.5827501949933961E-2"/>
          <c:w val="0.92282119422572173"/>
          <c:h val="0.82384695068717362"/>
        </c:manualLayout>
      </c:layout>
      <c:scatterChart>
        <c:scatterStyle val="lineMarker"/>
        <c:varyColors val="0"/>
        <c:ser>
          <c:idx val="0"/>
          <c:order val="0"/>
          <c:tx>
            <c:strRef>
              <c:f>Sheet1!$B$1</c:f>
              <c:strCache>
                <c:ptCount val="1"/>
                <c:pt idx="0">
                  <c:v>Beveridge curve Euro Area</c:v>
                </c:pt>
              </c:strCache>
            </c:strRef>
          </c:tx>
          <c:spPr>
            <a:ln w="19050" cap="rnd" cmpd="sng" algn="ctr">
              <a:solidFill>
                <a:schemeClr val="tx1"/>
              </a:solidFill>
              <a:prstDash val="solid"/>
              <a:round/>
            </a:ln>
            <a:effectLst/>
          </c:spPr>
          <c:marker>
            <c:symbol val="diamond"/>
            <c:size val="6"/>
            <c:spPr>
              <a:solidFill>
                <a:schemeClr val="tx1"/>
              </a:solidFill>
              <a:ln w="12700" cap="flat" cmpd="sng" algn="ctr">
                <a:solidFill>
                  <a:schemeClr val="bg1"/>
                </a:solidFill>
                <a:prstDash val="solid"/>
                <a:round/>
              </a:ln>
              <a:effectLst/>
            </c:spPr>
          </c:marker>
          <c:dLbls>
            <c:dLbl>
              <c:idx val="0"/>
              <c:tx>
                <c:rich>
                  <a:bodyPr/>
                  <a:lstStyle/>
                  <a:p>
                    <a:pPr>
                      <a:defRPr sz="800" b="0" i="0" u="none">
                        <a:solidFill>
                          <a:schemeClr val="tx1">
                            <a:lumMod val="65000"/>
                            <a:lumOff val="35000"/>
                          </a:schemeClr>
                        </a:solidFill>
                        <a:latin typeface="Ubuntu Condensed"/>
                      </a:defRPr>
                    </a:pPr>
                    <a:r>
                      <a:rPr lang="en-US"/>
                      <a:t>2017-Q1</a:t>
                    </a:r>
                  </a:p>
                </c:rich>
              </c:tx>
              <c:numFmt formatCode="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5C68-4BC8-ADD3-BA9D39ACB771}"/>
                </c:ext>
              </c:extLst>
            </c:dLbl>
            <c:dLbl>
              <c:idx val="22"/>
              <c:layout>
                <c:manualLayout>
                  <c:x val="-7.9470025485944687E-2"/>
                  <c:y val="5.1356694540592038E-2"/>
                </c:manualLayout>
              </c:layout>
              <c:tx>
                <c:rich>
                  <a:bodyPr/>
                  <a:lstStyle/>
                  <a:p>
                    <a:pPr>
                      <a:defRPr sz="800" b="0" i="0" u="none">
                        <a:solidFill>
                          <a:schemeClr val="tx1">
                            <a:lumMod val="65000"/>
                            <a:lumOff val="35000"/>
                          </a:schemeClr>
                        </a:solidFill>
                        <a:latin typeface="Ubuntu Condensed"/>
                      </a:defRPr>
                    </a:pPr>
                    <a:r>
                      <a:rPr lang="en-US"/>
                      <a:t>2022-Q3</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5C68-4BC8-ADD3-BA9D39ACB771}"/>
                </c:ext>
              </c:extLst>
            </c:dLbl>
            <c:spPr>
              <a:noFill/>
              <a:ln>
                <a:noFill/>
              </a:ln>
              <a:effectLst/>
            </c:spPr>
            <c:txPr>
              <a:bodyPr wrap="square" lIns="38100" tIns="19050" rIns="38100" bIns="19050" anchor="ctr">
                <a:spAutoFit/>
              </a:bodyPr>
              <a:lstStyle/>
              <a:p>
                <a:pPr>
                  <a:defRPr sz="800">
                    <a:latin typeface="Ubuntu Condensed" panose="020B050603060203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xVal>
            <c:numRef>
              <c:f>Sheet1!$A$2:$A$24</c:f>
              <c:numCache>
                <c:formatCode>General</c:formatCode>
                <c:ptCount val="23"/>
                <c:pt idx="0">
                  <c:v>9.4</c:v>
                </c:pt>
                <c:pt idx="1">
                  <c:v>9.1</c:v>
                </c:pt>
                <c:pt idx="2">
                  <c:v>8.9</c:v>
                </c:pt>
                <c:pt idx="3">
                  <c:v>8.6</c:v>
                </c:pt>
                <c:pt idx="4">
                  <c:v>8.4</c:v>
                </c:pt>
                <c:pt idx="5">
                  <c:v>8.1999999999999993</c:v>
                </c:pt>
                <c:pt idx="6">
                  <c:v>7.9</c:v>
                </c:pt>
                <c:pt idx="7">
                  <c:v>7.8</c:v>
                </c:pt>
                <c:pt idx="8">
                  <c:v>7.6</c:v>
                </c:pt>
                <c:pt idx="9">
                  <c:v>7.5</c:v>
                </c:pt>
                <c:pt idx="10">
                  <c:v>7.4</c:v>
                </c:pt>
                <c:pt idx="11">
                  <c:v>7.3</c:v>
                </c:pt>
                <c:pt idx="12">
                  <c:v>7.2</c:v>
                </c:pt>
                <c:pt idx="13">
                  <c:v>7.4</c:v>
                </c:pt>
                <c:pt idx="14">
                  <c:v>8.6</c:v>
                </c:pt>
                <c:pt idx="15">
                  <c:v>8</c:v>
                </c:pt>
                <c:pt idx="16">
                  <c:v>8.1</c:v>
                </c:pt>
                <c:pt idx="17">
                  <c:v>7.8</c:v>
                </c:pt>
                <c:pt idx="18">
                  <c:v>7.4</c:v>
                </c:pt>
                <c:pt idx="19">
                  <c:v>6.9</c:v>
                </c:pt>
                <c:pt idx="20">
                  <c:v>6.6</c:v>
                </c:pt>
                <c:pt idx="21">
                  <c:v>6.5</c:v>
                </c:pt>
                <c:pt idx="22">
                  <c:v>6.5</c:v>
                </c:pt>
              </c:numCache>
            </c:numRef>
          </c:xVal>
          <c:yVal>
            <c:numRef>
              <c:f>Sheet1!$B$2:$B$24</c:f>
              <c:numCache>
                <c:formatCode>General</c:formatCode>
                <c:ptCount val="23"/>
                <c:pt idx="0">
                  <c:v>1.8</c:v>
                </c:pt>
                <c:pt idx="1">
                  <c:v>1.9</c:v>
                </c:pt>
                <c:pt idx="2">
                  <c:v>1.9</c:v>
                </c:pt>
                <c:pt idx="3">
                  <c:v>1.9</c:v>
                </c:pt>
                <c:pt idx="4">
                  <c:v>2</c:v>
                </c:pt>
                <c:pt idx="5">
                  <c:v>2</c:v>
                </c:pt>
                <c:pt idx="6">
                  <c:v>2.1</c:v>
                </c:pt>
                <c:pt idx="7">
                  <c:v>2.2000000000000002</c:v>
                </c:pt>
                <c:pt idx="8">
                  <c:v>2.2000000000000002</c:v>
                </c:pt>
                <c:pt idx="9">
                  <c:v>2.2000000000000002</c:v>
                </c:pt>
                <c:pt idx="10">
                  <c:v>2.2000000000000002</c:v>
                </c:pt>
                <c:pt idx="11">
                  <c:v>2.2000000000000002</c:v>
                </c:pt>
                <c:pt idx="12">
                  <c:v>1.9</c:v>
                </c:pt>
                <c:pt idx="13">
                  <c:v>1.5</c:v>
                </c:pt>
                <c:pt idx="14">
                  <c:v>1.8</c:v>
                </c:pt>
                <c:pt idx="15">
                  <c:v>1.8</c:v>
                </c:pt>
                <c:pt idx="16">
                  <c:v>2</c:v>
                </c:pt>
                <c:pt idx="17">
                  <c:v>2.2999999999999998</c:v>
                </c:pt>
                <c:pt idx="18">
                  <c:v>2.6</c:v>
                </c:pt>
                <c:pt idx="19">
                  <c:v>2.8</c:v>
                </c:pt>
                <c:pt idx="20">
                  <c:v>3.1</c:v>
                </c:pt>
                <c:pt idx="21">
                  <c:v>3.2</c:v>
                </c:pt>
                <c:pt idx="22">
                  <c:v>3.1</c:v>
                </c:pt>
              </c:numCache>
            </c:numRef>
          </c:yVal>
          <c:smooth val="0"/>
          <c:extLst>
            <c:ext xmlns:c16="http://schemas.microsoft.com/office/drawing/2014/chart" uri="{C3380CC4-5D6E-409C-BE32-E72D297353CC}">
              <c16:uniqueId val="{00000018-3570-41B7-988A-E9963C0052CD}"/>
            </c:ext>
          </c:extLst>
        </c:ser>
        <c:dLbls>
          <c:dLblPos val="t"/>
          <c:showLegendKey val="0"/>
          <c:showVal val="1"/>
          <c:showCatName val="0"/>
          <c:showSerName val="0"/>
          <c:showPercent val="0"/>
          <c:showBubbleSize val="0"/>
        </c:dLbls>
        <c:axId val="208572888"/>
        <c:axId val="208573672"/>
      </c:scatterChart>
      <c:valAx>
        <c:axId val="208572888"/>
        <c:scaling>
          <c:orientation val="minMax"/>
          <c:min val="6"/>
        </c:scaling>
        <c:delete val="0"/>
        <c:axPos val="b"/>
        <c:title>
          <c:tx>
            <c:rich>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Unemployment rate</a:t>
                </a:r>
              </a:p>
            </c:rich>
          </c:tx>
          <c:layout>
            <c:manualLayout>
              <c:xMode val="edge"/>
              <c:yMode val="edge"/>
              <c:x val="0.78238910847606502"/>
              <c:y val="0.94885520018862268"/>
            </c:manualLayout>
          </c:layout>
          <c:overlay val="0"/>
          <c:spPr>
            <a:noFill/>
            <a:ln>
              <a:noFill/>
            </a:ln>
            <a:effectLst/>
          </c:spPr>
        </c:title>
        <c:numFmt formatCode="General" sourceLinked="1"/>
        <c:majorTickMark val="out"/>
        <c:minorTickMark val="none"/>
        <c:tickLblPos val="low"/>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3672"/>
        <c:crosses val="autoZero"/>
        <c:crossBetween val="midCat"/>
        <c:majorUnit val="1"/>
      </c:valAx>
      <c:valAx>
        <c:axId val="208573672"/>
        <c:scaling>
          <c:orientation val="minMax"/>
          <c:min val="1"/>
        </c:scaling>
        <c:delete val="0"/>
        <c:axPos val="l"/>
        <c:majorGridlines>
          <c:spPr>
            <a:ln w="9525" cap="flat" cmpd="sng" algn="ctr">
              <a:solidFill>
                <a:schemeClr val="accent2"/>
              </a:solidFill>
              <a:prstDash val="dash"/>
              <a:round/>
            </a:ln>
            <a:effectLst/>
          </c:spPr>
        </c:majorGridlines>
        <c:title>
          <c:tx>
            <c:rich>
              <a:bodyPr rot="0" spcFirstLastPara="1" vertOverflow="ellipsis"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Vacancy rate</a:t>
                </a:r>
              </a:p>
            </c:rich>
          </c:tx>
          <c:layout>
            <c:manualLayout>
              <c:xMode val="edge"/>
              <c:yMode val="edge"/>
              <c:x val="3.8740755492667797E-2"/>
              <c:y val="1.7784942071498826E-2"/>
            </c:manualLayout>
          </c:layout>
          <c:overlay val="0"/>
          <c:spPr>
            <a:noFill/>
            <a:ln>
              <a:noFill/>
            </a:ln>
            <a:effectLst/>
          </c:spPr>
        </c:title>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2888"/>
        <c:crosses val="autoZero"/>
        <c:crossBetween val="midCat"/>
        <c:majorUnit val="0.5"/>
      </c:valAx>
      <c:spPr>
        <a:noFill/>
        <a:ln>
          <a:noFill/>
        </a:ln>
        <a:effectLst/>
      </c:spPr>
    </c:plotArea>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8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872176921560694E-2"/>
          <c:y val="6.5827501949933961E-2"/>
          <c:w val="0.92282119422572173"/>
          <c:h val="0.82384695068717362"/>
        </c:manualLayout>
      </c:layout>
      <c:scatterChart>
        <c:scatterStyle val="lineMarker"/>
        <c:varyColors val="0"/>
        <c:ser>
          <c:idx val="0"/>
          <c:order val="0"/>
          <c:tx>
            <c:strRef>
              <c:f>Sheet1!$B$1</c:f>
              <c:strCache>
                <c:ptCount val="1"/>
                <c:pt idx="0">
                  <c:v>Beveridge curve Germany</c:v>
                </c:pt>
              </c:strCache>
            </c:strRef>
          </c:tx>
          <c:spPr>
            <a:ln w="19050" cap="rnd" cmpd="sng" algn="ctr">
              <a:solidFill>
                <a:schemeClr val="accent4"/>
              </a:solidFill>
              <a:prstDash val="solid"/>
              <a:round/>
            </a:ln>
            <a:effectLst/>
          </c:spPr>
          <c:marker>
            <c:symbol val="diamond"/>
            <c:size val="6"/>
            <c:spPr>
              <a:solidFill>
                <a:schemeClr val="accent4"/>
              </a:solidFill>
              <a:ln w="12700" cap="flat" cmpd="sng" algn="ctr">
                <a:solidFill>
                  <a:schemeClr val="bg1"/>
                </a:solidFill>
                <a:prstDash val="solid"/>
                <a:round/>
              </a:ln>
              <a:effectLst/>
            </c:spPr>
          </c:marker>
          <c:dLbls>
            <c:dLbl>
              <c:idx val="0"/>
              <c:tx>
                <c:rich>
                  <a:bodyPr/>
                  <a:lstStyle/>
                  <a:p>
                    <a:pPr>
                      <a:defRPr sz="800" b="0" i="0" u="none">
                        <a:solidFill>
                          <a:schemeClr val="tx1">
                            <a:lumMod val="65000"/>
                            <a:lumOff val="35000"/>
                          </a:schemeClr>
                        </a:solidFill>
                        <a:latin typeface="Ubuntu Condensed"/>
                      </a:defRPr>
                    </a:pPr>
                    <a:r>
                      <a:rPr lang="en-US"/>
                      <a:t>2017-Q1</a:t>
                    </a:r>
                  </a:p>
                </c:rich>
              </c:tx>
              <c:numFmt formatCode="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EE25-411A-B8A5-FF6E84C37D29}"/>
                </c:ext>
              </c:extLst>
            </c:dLbl>
            <c:dLbl>
              <c:idx val="24"/>
              <c:layout>
                <c:manualLayout>
                  <c:x val="-3.0062910861438762E-2"/>
                  <c:y val="5.1356694540592003E-2"/>
                </c:manualLayout>
              </c:layout>
              <c:tx>
                <c:rich>
                  <a:bodyPr/>
                  <a:lstStyle/>
                  <a:p>
                    <a:pPr>
                      <a:defRPr sz="800" b="0" i="0" u="none">
                        <a:solidFill>
                          <a:schemeClr val="tx1">
                            <a:lumMod val="65000"/>
                            <a:lumOff val="35000"/>
                          </a:schemeClr>
                        </a:solidFill>
                        <a:latin typeface="Ubuntu Condensed"/>
                      </a:defRPr>
                    </a:pPr>
                    <a:r>
                      <a:rPr lang="en-US"/>
                      <a:t>2023-Q1</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EE25-411A-B8A5-FF6E84C37D29}"/>
                </c:ext>
              </c:extLst>
            </c:dLbl>
            <c:spPr>
              <a:noFill/>
              <a:ln>
                <a:noFill/>
              </a:ln>
              <a:effectLst/>
            </c:spPr>
            <c:txPr>
              <a:bodyPr wrap="square" lIns="38100" tIns="19050" rIns="38100" bIns="19050" anchor="ctr">
                <a:spAutoFit/>
              </a:bodyPr>
              <a:lstStyle/>
              <a:p>
                <a:pPr>
                  <a:defRPr sz="800">
                    <a:latin typeface="Ubuntu Condensed" panose="020B050603060203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xVal>
            <c:numRef>
              <c:f>Sheet1!$A$2:$A$26</c:f>
              <c:numCache>
                <c:formatCode>General</c:formatCode>
                <c:ptCount val="25"/>
                <c:pt idx="0">
                  <c:v>3.4</c:v>
                </c:pt>
                <c:pt idx="1">
                  <c:v>3.3</c:v>
                </c:pt>
                <c:pt idx="2">
                  <c:v>3.2</c:v>
                </c:pt>
                <c:pt idx="3">
                  <c:v>3.2</c:v>
                </c:pt>
                <c:pt idx="4">
                  <c:v>3.1</c:v>
                </c:pt>
                <c:pt idx="5">
                  <c:v>3</c:v>
                </c:pt>
                <c:pt idx="6">
                  <c:v>2.9</c:v>
                </c:pt>
                <c:pt idx="7">
                  <c:v>2.9</c:v>
                </c:pt>
                <c:pt idx="8">
                  <c:v>2.8</c:v>
                </c:pt>
                <c:pt idx="9">
                  <c:v>2.7</c:v>
                </c:pt>
                <c:pt idx="10">
                  <c:v>2.7</c:v>
                </c:pt>
                <c:pt idx="11">
                  <c:v>2.9</c:v>
                </c:pt>
                <c:pt idx="12">
                  <c:v>3.1</c:v>
                </c:pt>
                <c:pt idx="13">
                  <c:v>3.3</c:v>
                </c:pt>
                <c:pt idx="14">
                  <c:v>3.5</c:v>
                </c:pt>
                <c:pt idx="15">
                  <c:v>3.6</c:v>
                </c:pt>
                <c:pt idx="16">
                  <c:v>3.5</c:v>
                </c:pt>
                <c:pt idx="17">
                  <c:v>3.4</c:v>
                </c:pt>
                <c:pt idx="18">
                  <c:v>3.2</c:v>
                </c:pt>
                <c:pt idx="19">
                  <c:v>3</c:v>
                </c:pt>
                <c:pt idx="20">
                  <c:v>2.9</c:v>
                </c:pt>
                <c:pt idx="21">
                  <c:v>2.9</c:v>
                </c:pt>
                <c:pt idx="22">
                  <c:v>2.9</c:v>
                </c:pt>
                <c:pt idx="23">
                  <c:v>2.8</c:v>
                </c:pt>
                <c:pt idx="24">
                  <c:v>2.8</c:v>
                </c:pt>
              </c:numCache>
            </c:numRef>
          </c:xVal>
          <c:yVal>
            <c:numRef>
              <c:f>Sheet1!$B$2:$B$26</c:f>
              <c:numCache>
                <c:formatCode>General</c:formatCode>
                <c:ptCount val="25"/>
                <c:pt idx="0">
                  <c:v>1.555949151402372</c:v>
                </c:pt>
                <c:pt idx="1">
                  <c:v>1.5948892065761258</c:v>
                </c:pt>
                <c:pt idx="2">
                  <c:v>1.6482783165762078</c:v>
                </c:pt>
                <c:pt idx="3">
                  <c:v>1.7083222547194896</c:v>
                </c:pt>
                <c:pt idx="4">
                  <c:v>1.7323564461314385</c:v>
                </c:pt>
                <c:pt idx="5">
                  <c:v>1.7440837512096419</c:v>
                </c:pt>
                <c:pt idx="6">
                  <c:v>1.7605016223800753</c:v>
                </c:pt>
                <c:pt idx="7">
                  <c:v>1.7567656260255093</c:v>
                </c:pt>
                <c:pt idx="8">
                  <c:v>1.7625859997815878</c:v>
                </c:pt>
                <c:pt idx="9">
                  <c:v>1.7314134075781962</c:v>
                </c:pt>
                <c:pt idx="10">
                  <c:v>1.6710909961268985</c:v>
                </c:pt>
                <c:pt idx="11">
                  <c:v>1.583464018121624</c:v>
                </c:pt>
                <c:pt idx="12">
                  <c:v>1.543728059655932</c:v>
                </c:pt>
                <c:pt idx="13">
                  <c:v>1.3110925036358028</c:v>
                </c:pt>
                <c:pt idx="14">
                  <c:v>1.2442813888213582</c:v>
                </c:pt>
                <c:pt idx="15">
                  <c:v>1.312968325191751</c:v>
                </c:pt>
                <c:pt idx="16">
                  <c:v>1.3429203539823009</c:v>
                </c:pt>
                <c:pt idx="17">
                  <c:v>1.4516022609804913</c:v>
                </c:pt>
                <c:pt idx="18">
                  <c:v>1.6317424209282994</c:v>
                </c:pt>
                <c:pt idx="19">
                  <c:v>1.7475431983091105</c:v>
                </c:pt>
                <c:pt idx="20">
                  <c:v>1.8388013097122538</c:v>
                </c:pt>
                <c:pt idx="21">
                  <c:v>1.8750540050116651</c:v>
                </c:pt>
                <c:pt idx="22">
                  <c:v>1.8309798333117415</c:v>
                </c:pt>
                <c:pt idx="23">
                  <c:v>1.75684414744557</c:v>
                </c:pt>
                <c:pt idx="24">
                  <c:v>1.7247311827956988</c:v>
                </c:pt>
              </c:numCache>
            </c:numRef>
          </c:yVal>
          <c:smooth val="0"/>
          <c:extLst>
            <c:ext xmlns:c16="http://schemas.microsoft.com/office/drawing/2014/chart" uri="{C3380CC4-5D6E-409C-BE32-E72D297353CC}">
              <c16:uniqueId val="{00000018-47DF-4BC2-8208-06D235A8AF52}"/>
            </c:ext>
          </c:extLst>
        </c:ser>
        <c:dLbls>
          <c:dLblPos val="t"/>
          <c:showLegendKey val="0"/>
          <c:showVal val="1"/>
          <c:showCatName val="0"/>
          <c:showSerName val="0"/>
          <c:showPercent val="0"/>
          <c:showBubbleSize val="0"/>
        </c:dLbls>
        <c:axId val="208572888"/>
        <c:axId val="208573672"/>
      </c:scatterChart>
      <c:valAx>
        <c:axId val="208572888"/>
        <c:scaling>
          <c:orientation val="minMax"/>
          <c:max val="3.7"/>
          <c:min val="2.5"/>
        </c:scaling>
        <c:delete val="0"/>
        <c:axPos val="b"/>
        <c:title>
          <c:tx>
            <c:rich>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Unemployment rate</a:t>
                </a:r>
              </a:p>
            </c:rich>
          </c:tx>
          <c:layout>
            <c:manualLayout>
              <c:xMode val="edge"/>
              <c:yMode val="edge"/>
              <c:x val="0.78238910847606502"/>
              <c:y val="0.94885520018862268"/>
            </c:manualLayout>
          </c:layout>
          <c:overlay val="0"/>
          <c:spPr>
            <a:noFill/>
            <a:ln>
              <a:noFill/>
            </a:ln>
            <a:effectLst/>
          </c:spPr>
        </c:title>
        <c:numFmt formatCode="General" sourceLinked="1"/>
        <c:majorTickMark val="out"/>
        <c:minorTickMark val="none"/>
        <c:tickLblPos val="low"/>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3672"/>
        <c:crosses val="autoZero"/>
        <c:crossBetween val="midCat"/>
        <c:majorUnit val="0.30000000000000004"/>
      </c:valAx>
      <c:valAx>
        <c:axId val="208573672"/>
        <c:scaling>
          <c:orientation val="minMax"/>
          <c:min val="1.2"/>
        </c:scaling>
        <c:delete val="0"/>
        <c:axPos val="l"/>
        <c:majorGridlines>
          <c:spPr>
            <a:ln w="9525" cap="flat" cmpd="sng" algn="ctr">
              <a:solidFill>
                <a:schemeClr val="accent2"/>
              </a:solidFill>
              <a:prstDash val="dash"/>
              <a:round/>
            </a:ln>
            <a:effectLst/>
          </c:spPr>
        </c:majorGridlines>
        <c:title>
          <c:tx>
            <c:rich>
              <a:bodyPr rot="0" spcFirstLastPara="1" vertOverflow="ellipsis"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Vacancy rate</a:t>
                </a:r>
              </a:p>
            </c:rich>
          </c:tx>
          <c:layout>
            <c:manualLayout>
              <c:xMode val="edge"/>
              <c:yMode val="edge"/>
              <c:x val="3.8740755492667797E-2"/>
              <c:y val="1.7784942071498826E-2"/>
            </c:manualLayout>
          </c:layout>
          <c:overlay val="0"/>
          <c:spPr>
            <a:noFill/>
            <a:ln>
              <a:noFill/>
            </a:ln>
            <a:effectLst/>
          </c:spPr>
        </c:title>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2888"/>
        <c:crosses val="autoZero"/>
        <c:crossBetween val="midCat"/>
        <c:majorUnit val="0.2"/>
      </c:valAx>
      <c:spPr>
        <a:noFill/>
        <a:ln>
          <a:noFill/>
        </a:ln>
        <a:effectLst/>
      </c:spPr>
    </c:plotArea>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8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8345920692719736E-2"/>
          <c:y val="6.5827501949933961E-2"/>
          <c:w val="0.92282119422572173"/>
          <c:h val="0.82384695068717362"/>
        </c:manualLayout>
      </c:layout>
      <c:scatterChart>
        <c:scatterStyle val="lineMarker"/>
        <c:varyColors val="0"/>
        <c:ser>
          <c:idx val="0"/>
          <c:order val="0"/>
          <c:tx>
            <c:strRef>
              <c:f>Sheet1!$B$1</c:f>
              <c:strCache>
                <c:ptCount val="1"/>
                <c:pt idx="0">
                  <c:v>Beveridge curve France</c:v>
                </c:pt>
              </c:strCache>
            </c:strRef>
          </c:tx>
          <c:spPr>
            <a:ln w="19050" cap="rnd" cmpd="sng" algn="ctr">
              <a:solidFill>
                <a:schemeClr val="accent6"/>
              </a:solidFill>
              <a:prstDash val="solid"/>
              <a:round/>
            </a:ln>
            <a:effectLst/>
          </c:spPr>
          <c:marker>
            <c:symbol val="diamond"/>
            <c:size val="6"/>
            <c:spPr>
              <a:solidFill>
                <a:schemeClr val="accent6"/>
              </a:solidFill>
              <a:ln w="12700" cap="flat" cmpd="sng" algn="ctr">
                <a:solidFill>
                  <a:schemeClr val="bg1"/>
                </a:solidFill>
                <a:prstDash val="solid"/>
                <a:round/>
              </a:ln>
              <a:effectLst/>
            </c:spPr>
          </c:marker>
          <c:dLbls>
            <c:dLbl>
              <c:idx val="0"/>
              <c:layout>
                <c:manualLayout>
                  <c:x val="-2.6145138478242571E-3"/>
                  <c:y val="-7.7375007924787515E-3"/>
                </c:manualLayout>
              </c:layout>
              <c:tx>
                <c:rich>
                  <a:bodyPr/>
                  <a:lstStyle/>
                  <a:p>
                    <a:pPr>
                      <a:defRPr sz="800" b="0" i="0" u="none">
                        <a:solidFill>
                          <a:schemeClr val="tx1">
                            <a:lumMod val="65000"/>
                            <a:lumOff val="35000"/>
                          </a:schemeClr>
                        </a:solidFill>
                        <a:latin typeface="Ubuntu Condensed"/>
                      </a:defRPr>
                    </a:pPr>
                    <a:r>
                      <a:rPr lang="en-US"/>
                      <a:t>2017-Q1</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3AE5-4E72-8D75-15FEC8741066}"/>
                </c:ext>
              </c:extLst>
            </c:dLbl>
            <c:dLbl>
              <c:idx val="23"/>
              <c:layout>
                <c:manualLayout>
                  <c:x val="-4.9276788770968874E-2"/>
                  <c:y val="5.5050081748909033E-2"/>
                </c:manualLayout>
              </c:layout>
              <c:tx>
                <c:rich>
                  <a:bodyPr/>
                  <a:lstStyle/>
                  <a:p>
                    <a:pPr>
                      <a:defRPr sz="800" b="0" i="0" u="none">
                        <a:solidFill>
                          <a:schemeClr val="tx1">
                            <a:lumMod val="65000"/>
                            <a:lumOff val="35000"/>
                          </a:schemeClr>
                        </a:solidFill>
                        <a:latin typeface="Ubuntu Condensed"/>
                      </a:defRPr>
                    </a:pPr>
                    <a:r>
                      <a:rPr lang="en-US"/>
                      <a:t>2023-Q1</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3AE5-4E72-8D75-15FEC8741066}"/>
                </c:ext>
              </c:extLst>
            </c:dLbl>
            <c:spPr>
              <a:noFill/>
              <a:ln>
                <a:noFill/>
              </a:ln>
              <a:effectLst/>
            </c:spPr>
            <c:txPr>
              <a:bodyPr wrap="square" lIns="38100" tIns="19050" rIns="38100" bIns="19050" anchor="ctr">
                <a:spAutoFit/>
              </a:bodyPr>
              <a:lstStyle/>
              <a:p>
                <a:pPr>
                  <a:defRPr sz="800">
                    <a:latin typeface="Ubuntu Condensed" panose="020B050603060203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xVal>
            <c:numRef>
              <c:f>Sheet1!$A$2:$A$25</c:f>
              <c:numCache>
                <c:formatCode>General</c:formatCode>
                <c:ptCount val="24"/>
                <c:pt idx="0">
                  <c:v>9.6</c:v>
                </c:pt>
                <c:pt idx="1">
                  <c:v>9.5</c:v>
                </c:pt>
                <c:pt idx="2">
                  <c:v>9.5</c:v>
                </c:pt>
                <c:pt idx="3">
                  <c:v>9</c:v>
                </c:pt>
                <c:pt idx="4">
                  <c:v>9.3000000000000007</c:v>
                </c:pt>
                <c:pt idx="5">
                  <c:v>9.1</c:v>
                </c:pt>
                <c:pt idx="6">
                  <c:v>9</c:v>
                </c:pt>
                <c:pt idx="7">
                  <c:v>8.8000000000000007</c:v>
                </c:pt>
                <c:pt idx="8">
                  <c:v>8.8000000000000007</c:v>
                </c:pt>
                <c:pt idx="9">
                  <c:v>8.4</c:v>
                </c:pt>
                <c:pt idx="10">
                  <c:v>8.4</c:v>
                </c:pt>
                <c:pt idx="11">
                  <c:v>8.1999999999999993</c:v>
                </c:pt>
                <c:pt idx="12">
                  <c:v>7.1</c:v>
                </c:pt>
                <c:pt idx="13">
                  <c:v>9</c:v>
                </c:pt>
                <c:pt idx="14">
                  <c:v>8.1</c:v>
                </c:pt>
                <c:pt idx="15">
                  <c:v>8.1999999999999993</c:v>
                </c:pt>
                <c:pt idx="16">
                  <c:v>7.9</c:v>
                </c:pt>
                <c:pt idx="17">
                  <c:v>8</c:v>
                </c:pt>
                <c:pt idx="18">
                  <c:v>7.4</c:v>
                </c:pt>
                <c:pt idx="19">
                  <c:v>7.4</c:v>
                </c:pt>
                <c:pt idx="20">
                  <c:v>7.4</c:v>
                </c:pt>
                <c:pt idx="21">
                  <c:v>7.3</c:v>
                </c:pt>
                <c:pt idx="22">
                  <c:v>7.1</c:v>
                </c:pt>
                <c:pt idx="23">
                  <c:v>7.1</c:v>
                </c:pt>
              </c:numCache>
            </c:numRef>
          </c:xVal>
          <c:yVal>
            <c:numRef>
              <c:f>Sheet1!$B$2:$B$25</c:f>
              <c:numCache>
                <c:formatCode>General</c:formatCode>
                <c:ptCount val="24"/>
                <c:pt idx="0">
                  <c:v>1</c:v>
                </c:pt>
                <c:pt idx="1">
                  <c:v>1.1000000000000001</c:v>
                </c:pt>
                <c:pt idx="2">
                  <c:v>1.2</c:v>
                </c:pt>
                <c:pt idx="3">
                  <c:v>1.2</c:v>
                </c:pt>
                <c:pt idx="4">
                  <c:v>1.2</c:v>
                </c:pt>
                <c:pt idx="5">
                  <c:v>1.2</c:v>
                </c:pt>
                <c:pt idx="6">
                  <c:v>1.2</c:v>
                </c:pt>
                <c:pt idx="7">
                  <c:v>1.3</c:v>
                </c:pt>
                <c:pt idx="8">
                  <c:v>1.3</c:v>
                </c:pt>
                <c:pt idx="9">
                  <c:v>1.3</c:v>
                </c:pt>
                <c:pt idx="10">
                  <c:v>1.4</c:v>
                </c:pt>
                <c:pt idx="11">
                  <c:v>1.4</c:v>
                </c:pt>
                <c:pt idx="12">
                  <c:v>1.5</c:v>
                </c:pt>
                <c:pt idx="13">
                  <c:v>1.4</c:v>
                </c:pt>
                <c:pt idx="14">
                  <c:v>1.3</c:v>
                </c:pt>
                <c:pt idx="15">
                  <c:v>1.5</c:v>
                </c:pt>
                <c:pt idx="16">
                  <c:v>1.8</c:v>
                </c:pt>
                <c:pt idx="17">
                  <c:v>2</c:v>
                </c:pt>
                <c:pt idx="18">
                  <c:v>2.2999999999999998</c:v>
                </c:pt>
                <c:pt idx="19">
                  <c:v>2.4</c:v>
                </c:pt>
                <c:pt idx="20">
                  <c:v>2.4</c:v>
                </c:pt>
                <c:pt idx="21">
                  <c:v>2.5</c:v>
                </c:pt>
                <c:pt idx="22">
                  <c:v>2.5</c:v>
                </c:pt>
                <c:pt idx="23">
                  <c:v>2.2999999999999998</c:v>
                </c:pt>
              </c:numCache>
            </c:numRef>
          </c:yVal>
          <c:smooth val="0"/>
          <c:extLst>
            <c:ext xmlns:c16="http://schemas.microsoft.com/office/drawing/2014/chart" uri="{C3380CC4-5D6E-409C-BE32-E72D297353CC}">
              <c16:uniqueId val="{00000018-4107-425F-B412-C9746F0DCECE}"/>
            </c:ext>
          </c:extLst>
        </c:ser>
        <c:dLbls>
          <c:dLblPos val="t"/>
          <c:showLegendKey val="0"/>
          <c:showVal val="1"/>
          <c:showCatName val="0"/>
          <c:showSerName val="0"/>
          <c:showPercent val="0"/>
          <c:showBubbleSize val="0"/>
        </c:dLbls>
        <c:axId val="208572888"/>
        <c:axId val="208573672"/>
      </c:scatterChart>
      <c:valAx>
        <c:axId val="208572888"/>
        <c:scaling>
          <c:orientation val="minMax"/>
          <c:min val="6.5"/>
        </c:scaling>
        <c:delete val="0"/>
        <c:axPos val="b"/>
        <c:title>
          <c:tx>
            <c:rich>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Unemployment rate</a:t>
                </a:r>
              </a:p>
            </c:rich>
          </c:tx>
          <c:layout>
            <c:manualLayout>
              <c:xMode val="edge"/>
              <c:yMode val="edge"/>
              <c:x val="0.78238910847606502"/>
              <c:y val="0.94885520018862268"/>
            </c:manualLayout>
          </c:layout>
          <c:overlay val="0"/>
          <c:spPr>
            <a:noFill/>
            <a:ln>
              <a:noFill/>
            </a:ln>
            <a:effectLst/>
          </c:spPr>
        </c:title>
        <c:numFmt formatCode="General" sourceLinked="1"/>
        <c:majorTickMark val="out"/>
        <c:minorTickMark val="none"/>
        <c:tickLblPos val="low"/>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3672"/>
        <c:crosses val="autoZero"/>
        <c:crossBetween val="midCat"/>
        <c:majorUnit val="0.5"/>
      </c:valAx>
      <c:valAx>
        <c:axId val="208573672"/>
        <c:scaling>
          <c:orientation val="minMax"/>
          <c:min val="0.8"/>
        </c:scaling>
        <c:delete val="0"/>
        <c:axPos val="l"/>
        <c:majorGridlines>
          <c:spPr>
            <a:ln w="9525" cap="flat" cmpd="sng" algn="ctr">
              <a:solidFill>
                <a:schemeClr val="accent2"/>
              </a:solidFill>
              <a:prstDash val="dash"/>
              <a:round/>
            </a:ln>
            <a:effectLst/>
          </c:spPr>
        </c:majorGridlines>
        <c:title>
          <c:tx>
            <c:rich>
              <a:bodyPr rot="0" spcFirstLastPara="1" vertOverflow="ellipsis"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Vacancy rate</a:t>
                </a:r>
              </a:p>
            </c:rich>
          </c:tx>
          <c:layout>
            <c:manualLayout>
              <c:xMode val="edge"/>
              <c:yMode val="edge"/>
              <c:x val="3.8740755492667797E-2"/>
              <c:y val="1.7784942071498826E-2"/>
            </c:manualLayout>
          </c:layout>
          <c:overlay val="0"/>
          <c:spPr>
            <a:noFill/>
            <a:ln>
              <a:noFill/>
            </a:ln>
            <a:effectLst/>
          </c:spPr>
        </c:title>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2888"/>
        <c:crosses val="autoZero"/>
        <c:crossBetween val="midCat"/>
        <c:majorUnit val="0.4"/>
      </c:valAx>
      <c:spPr>
        <a:noFill/>
        <a:ln>
          <a:noFill/>
        </a:ln>
        <a:effectLst/>
      </c:spPr>
    </c:plotArea>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8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3462242390488059E-2"/>
          <c:y val="4.9499397096525871E-2"/>
          <c:w val="0.83919029648101484"/>
          <c:h val="0.7817021416777552"/>
        </c:manualLayout>
      </c:layout>
      <c:lineChart>
        <c:grouping val="standard"/>
        <c:varyColors val="0"/>
        <c:ser>
          <c:idx val="0"/>
          <c:order val="0"/>
          <c:tx>
            <c:strRef>
              <c:f>Graph!$B$1</c:f>
              <c:strCache>
                <c:ptCount val="1"/>
                <c:pt idx="0">
                  <c:v>3-months moving average - Weighted overall</c:v>
                </c:pt>
              </c:strCache>
            </c:strRef>
          </c:tx>
          <c:spPr>
            <a:ln w="19050"/>
          </c:spPr>
          <c:marker>
            <c:symbol val="none"/>
          </c:marker>
          <c:dLbls>
            <c:dLbl>
              <c:idx val="50"/>
              <c:dLblPos val="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6963-4043-8C4E-8D5F194A108E}"/>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cat>
            <c:numRef>
              <c:f>Graph!$A$2:$A$2000</c:f>
              <c:numCache>
                <c:formatCode>m/d/yyyy</c:formatCode>
                <c:ptCount val="1999"/>
                <c:pt idx="0">
                  <c:v>43466</c:v>
                </c:pt>
                <c:pt idx="1">
                  <c:v>43497</c:v>
                </c:pt>
                <c:pt idx="2">
                  <c:v>43525</c:v>
                </c:pt>
                <c:pt idx="3">
                  <c:v>43556</c:v>
                </c:pt>
                <c:pt idx="4">
                  <c:v>43586</c:v>
                </c:pt>
                <c:pt idx="5">
                  <c:v>43617</c:v>
                </c:pt>
                <c:pt idx="6">
                  <c:v>43647</c:v>
                </c:pt>
                <c:pt idx="7">
                  <c:v>43678</c:v>
                </c:pt>
                <c:pt idx="8">
                  <c:v>43709</c:v>
                </c:pt>
                <c:pt idx="9">
                  <c:v>43739</c:v>
                </c:pt>
                <c:pt idx="10">
                  <c:v>43770</c:v>
                </c:pt>
                <c:pt idx="11">
                  <c:v>43800</c:v>
                </c:pt>
                <c:pt idx="12">
                  <c:v>43831</c:v>
                </c:pt>
                <c:pt idx="13">
                  <c:v>43862</c:v>
                </c:pt>
                <c:pt idx="14">
                  <c:v>43891</c:v>
                </c:pt>
                <c:pt idx="15">
                  <c:v>43922</c:v>
                </c:pt>
                <c:pt idx="16">
                  <c:v>43952</c:v>
                </c:pt>
                <c:pt idx="17">
                  <c:v>43983</c:v>
                </c:pt>
                <c:pt idx="18">
                  <c:v>44013</c:v>
                </c:pt>
                <c:pt idx="19">
                  <c:v>44044</c:v>
                </c:pt>
                <c:pt idx="20">
                  <c:v>44075</c:v>
                </c:pt>
                <c:pt idx="21">
                  <c:v>44105</c:v>
                </c:pt>
                <c:pt idx="22">
                  <c:v>44136</c:v>
                </c:pt>
                <c:pt idx="23">
                  <c:v>44166</c:v>
                </c:pt>
                <c:pt idx="24">
                  <c:v>44197</c:v>
                </c:pt>
                <c:pt idx="25">
                  <c:v>44228</c:v>
                </c:pt>
                <c:pt idx="26">
                  <c:v>44256</c:v>
                </c:pt>
                <c:pt idx="27">
                  <c:v>44287</c:v>
                </c:pt>
                <c:pt idx="28">
                  <c:v>44317</c:v>
                </c:pt>
                <c:pt idx="29">
                  <c:v>44348</c:v>
                </c:pt>
                <c:pt idx="30">
                  <c:v>44378</c:v>
                </c:pt>
                <c:pt idx="31">
                  <c:v>44409</c:v>
                </c:pt>
                <c:pt idx="32">
                  <c:v>44440</c:v>
                </c:pt>
                <c:pt idx="33">
                  <c:v>44470</c:v>
                </c:pt>
                <c:pt idx="34">
                  <c:v>44501</c:v>
                </c:pt>
                <c:pt idx="35">
                  <c:v>44531</c:v>
                </c:pt>
                <c:pt idx="36">
                  <c:v>44562</c:v>
                </c:pt>
                <c:pt idx="37">
                  <c:v>44593</c:v>
                </c:pt>
                <c:pt idx="38">
                  <c:v>44621</c:v>
                </c:pt>
                <c:pt idx="39">
                  <c:v>44652</c:v>
                </c:pt>
                <c:pt idx="40">
                  <c:v>44682</c:v>
                </c:pt>
                <c:pt idx="41">
                  <c:v>44713</c:v>
                </c:pt>
                <c:pt idx="42">
                  <c:v>44743</c:v>
                </c:pt>
                <c:pt idx="43">
                  <c:v>44774</c:v>
                </c:pt>
                <c:pt idx="44">
                  <c:v>44805</c:v>
                </c:pt>
                <c:pt idx="45">
                  <c:v>44835</c:v>
                </c:pt>
                <c:pt idx="46">
                  <c:v>44866</c:v>
                </c:pt>
                <c:pt idx="47">
                  <c:v>44896</c:v>
                </c:pt>
                <c:pt idx="48">
                  <c:v>44927</c:v>
                </c:pt>
                <c:pt idx="49">
                  <c:v>44958</c:v>
                </c:pt>
                <c:pt idx="50">
                  <c:v>44986</c:v>
                </c:pt>
              </c:numCache>
            </c:numRef>
          </c:cat>
          <c:val>
            <c:numRef>
              <c:f>Graph!$B$2:$B$2000</c:f>
              <c:numCache>
                <c:formatCode>0.0</c:formatCode>
                <c:ptCount val="1999"/>
                <c:pt idx="0">
                  <c:v>3.9</c:v>
                </c:pt>
                <c:pt idx="1">
                  <c:v>3.7</c:v>
                </c:pt>
                <c:pt idx="2">
                  <c:v>3.8</c:v>
                </c:pt>
                <c:pt idx="3">
                  <c:v>3.9</c:v>
                </c:pt>
                <c:pt idx="4">
                  <c:v>4.0999999999999996</c:v>
                </c:pt>
                <c:pt idx="5">
                  <c:v>4.3</c:v>
                </c:pt>
                <c:pt idx="6">
                  <c:v>4.0999999999999996</c:v>
                </c:pt>
                <c:pt idx="7">
                  <c:v>3.8</c:v>
                </c:pt>
                <c:pt idx="8">
                  <c:v>3.7</c:v>
                </c:pt>
                <c:pt idx="9">
                  <c:v>3.7</c:v>
                </c:pt>
                <c:pt idx="10">
                  <c:v>4.3</c:v>
                </c:pt>
                <c:pt idx="11">
                  <c:v>4.0999999999999996</c:v>
                </c:pt>
                <c:pt idx="12">
                  <c:v>4.3</c:v>
                </c:pt>
                <c:pt idx="13">
                  <c:v>3.9</c:v>
                </c:pt>
                <c:pt idx="14">
                  <c:v>3.6</c:v>
                </c:pt>
                <c:pt idx="15">
                  <c:v>3.3</c:v>
                </c:pt>
                <c:pt idx="16">
                  <c:v>3.6</c:v>
                </c:pt>
                <c:pt idx="17">
                  <c:v>3.9</c:v>
                </c:pt>
                <c:pt idx="18">
                  <c:v>3.9</c:v>
                </c:pt>
                <c:pt idx="19">
                  <c:v>3.4</c:v>
                </c:pt>
                <c:pt idx="20">
                  <c:v>3.3</c:v>
                </c:pt>
                <c:pt idx="21">
                  <c:v>3.6</c:v>
                </c:pt>
                <c:pt idx="22">
                  <c:v>3.9</c:v>
                </c:pt>
                <c:pt idx="23">
                  <c:v>3.7</c:v>
                </c:pt>
                <c:pt idx="24">
                  <c:v>3.6</c:v>
                </c:pt>
                <c:pt idx="25">
                  <c:v>3.6</c:v>
                </c:pt>
                <c:pt idx="26">
                  <c:v>3.7</c:v>
                </c:pt>
                <c:pt idx="27">
                  <c:v>3.4</c:v>
                </c:pt>
                <c:pt idx="28">
                  <c:v>3.3</c:v>
                </c:pt>
                <c:pt idx="29">
                  <c:v>3.4</c:v>
                </c:pt>
                <c:pt idx="30">
                  <c:v>4.2</c:v>
                </c:pt>
                <c:pt idx="31">
                  <c:v>4.4000000000000004</c:v>
                </c:pt>
                <c:pt idx="32">
                  <c:v>4.7</c:v>
                </c:pt>
                <c:pt idx="33">
                  <c:v>4.4000000000000004</c:v>
                </c:pt>
                <c:pt idx="34">
                  <c:v>4.5999999999999996</c:v>
                </c:pt>
                <c:pt idx="35">
                  <c:v>5</c:v>
                </c:pt>
                <c:pt idx="36">
                  <c:v>5.8</c:v>
                </c:pt>
                <c:pt idx="37">
                  <c:v>6.5</c:v>
                </c:pt>
                <c:pt idx="38">
                  <c:v>6.6</c:v>
                </c:pt>
                <c:pt idx="39">
                  <c:v>6.6</c:v>
                </c:pt>
                <c:pt idx="40">
                  <c:v>6.6</c:v>
                </c:pt>
                <c:pt idx="41">
                  <c:v>7.1</c:v>
                </c:pt>
                <c:pt idx="42">
                  <c:v>7</c:v>
                </c:pt>
                <c:pt idx="43">
                  <c:v>6.9</c:v>
                </c:pt>
                <c:pt idx="44">
                  <c:v>6.7</c:v>
                </c:pt>
                <c:pt idx="45">
                  <c:v>6.7</c:v>
                </c:pt>
                <c:pt idx="46">
                  <c:v>6.5</c:v>
                </c:pt>
                <c:pt idx="47">
                  <c:v>6.1</c:v>
                </c:pt>
                <c:pt idx="48">
                  <c:v>5.9</c:v>
                </c:pt>
                <c:pt idx="49">
                  <c:v>6.1</c:v>
                </c:pt>
                <c:pt idx="50">
                  <c:v>6.5</c:v>
                </c:pt>
              </c:numCache>
            </c:numRef>
          </c:val>
          <c:smooth val="0"/>
          <c:extLst>
            <c:ext xmlns:c16="http://schemas.microsoft.com/office/drawing/2014/chart" uri="{C3380CC4-5D6E-409C-BE32-E72D297353CC}">
              <c16:uniqueId val="{00000003-9CF3-4436-9121-26D3C273FFD7}"/>
            </c:ext>
          </c:extLst>
        </c:ser>
        <c:dLbls>
          <c:showLegendKey val="0"/>
          <c:showVal val="0"/>
          <c:showCatName val="0"/>
          <c:showSerName val="0"/>
          <c:showPercent val="0"/>
          <c:showBubbleSize val="0"/>
        </c:dLbls>
        <c:smooth val="0"/>
        <c:axId val="209341944"/>
        <c:axId val="209340376"/>
        <c:extLst/>
      </c:lineChart>
      <c:dateAx>
        <c:axId val="209341944"/>
        <c:scaling>
          <c:orientation val="minMax"/>
          <c:min val="43831"/>
        </c:scaling>
        <c:delete val="0"/>
        <c:axPos val="b"/>
        <c:numFmt formatCode="[$-409]mmm\-yy;@" sourceLinked="0"/>
        <c:majorTickMark val="out"/>
        <c:minorTickMark val="none"/>
        <c:tickLblPos val="nextTo"/>
        <c:spPr>
          <a:ln w="12700">
            <a:solidFill>
              <a:schemeClr val="bg1">
                <a:lumMod val="50000"/>
              </a:schemeClr>
            </a:solidFill>
          </a:ln>
        </c:spPr>
        <c:crossAx val="209340376"/>
        <c:crosses val="autoZero"/>
        <c:auto val="1"/>
        <c:lblOffset val="100"/>
        <c:baseTimeUnit val="days"/>
        <c:majorUnit val="3"/>
        <c:majorTimeUnit val="months"/>
      </c:dateAx>
      <c:valAx>
        <c:axId val="209340376"/>
        <c:scaling>
          <c:orientation val="minMax"/>
          <c:max val="7.5"/>
          <c:min val="3"/>
        </c:scaling>
        <c:delete val="0"/>
        <c:axPos val="l"/>
        <c:majorGridlines>
          <c:spPr>
            <a:ln w="9525">
              <a:solidFill>
                <a:schemeClr val="accent2"/>
              </a:solidFill>
              <a:prstDash val="dash"/>
            </a:ln>
          </c:spPr>
        </c:majorGridlines>
        <c:numFmt formatCode="#,##0.0_);\(#,##0.0\)" sourceLinked="0"/>
        <c:majorTickMark val="out"/>
        <c:minorTickMark val="none"/>
        <c:tickLblPos val="nextTo"/>
        <c:spPr>
          <a:ln w="12700">
            <a:solidFill>
              <a:schemeClr val="bg1">
                <a:lumMod val="50000"/>
              </a:schemeClr>
            </a:solidFill>
          </a:ln>
        </c:spPr>
        <c:crossAx val="209341944"/>
        <c:crossesAt val="40179"/>
        <c:crossBetween val="between"/>
        <c:majorUnit val="0.5"/>
      </c:valAx>
      <c:spPr>
        <a:noFill/>
        <a:ln w="25400">
          <a:noFill/>
        </a:ln>
      </c:spPr>
    </c:plotArea>
    <c:legend>
      <c:legendPos val="b"/>
      <c:overlay val="0"/>
      <c:spPr>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lineChart>
        <c:grouping val="standard"/>
        <c:varyColors val="0"/>
        <c:ser>
          <c:idx val="0"/>
          <c:order val="0"/>
          <c:tx>
            <c:strRef>
              <c:f>Sheet1!$B$1</c:f>
              <c:strCache>
                <c:ptCount val="1"/>
                <c:pt idx="0">
                  <c:v>Euro Area - Indicator of negotiated wages</c:v>
                </c:pt>
              </c:strCache>
            </c:strRef>
          </c:tx>
          <c:spPr>
            <a:ln w="28575" cap="rnd">
              <a:solidFill>
                <a:schemeClr val="accent1"/>
              </a:solidFill>
              <a:round/>
            </a:ln>
            <a:effectLst/>
          </c:spPr>
          <c:marker>
            <c:symbol val="none"/>
          </c:marker>
          <c:cat>
            <c:numRef>
              <c:f>Sheet1!$A$2:$A$129</c:f>
              <c:numCache>
                <c:formatCode>[$-409]mmm\-yy;@</c:formatCode>
                <c:ptCount val="128"/>
                <c:pt idx="0">
                  <c:v>33328</c:v>
                </c:pt>
                <c:pt idx="1">
                  <c:v>33419</c:v>
                </c:pt>
                <c:pt idx="2">
                  <c:v>33511</c:v>
                </c:pt>
                <c:pt idx="3">
                  <c:v>33603</c:v>
                </c:pt>
                <c:pt idx="4">
                  <c:v>33694</c:v>
                </c:pt>
                <c:pt idx="5">
                  <c:v>33785</c:v>
                </c:pt>
                <c:pt idx="6">
                  <c:v>33877</c:v>
                </c:pt>
                <c:pt idx="7">
                  <c:v>33969</c:v>
                </c:pt>
                <c:pt idx="8">
                  <c:v>34059</c:v>
                </c:pt>
                <c:pt idx="9">
                  <c:v>34150</c:v>
                </c:pt>
                <c:pt idx="10">
                  <c:v>34242</c:v>
                </c:pt>
                <c:pt idx="11">
                  <c:v>34334</c:v>
                </c:pt>
                <c:pt idx="12">
                  <c:v>34424</c:v>
                </c:pt>
                <c:pt idx="13">
                  <c:v>34515</c:v>
                </c:pt>
                <c:pt idx="14">
                  <c:v>34607</c:v>
                </c:pt>
                <c:pt idx="15">
                  <c:v>34699</c:v>
                </c:pt>
                <c:pt idx="16">
                  <c:v>34789</c:v>
                </c:pt>
                <c:pt idx="17">
                  <c:v>34880</c:v>
                </c:pt>
                <c:pt idx="18">
                  <c:v>34972</c:v>
                </c:pt>
                <c:pt idx="19">
                  <c:v>35064</c:v>
                </c:pt>
                <c:pt idx="20">
                  <c:v>35155</c:v>
                </c:pt>
                <c:pt idx="21">
                  <c:v>35246</c:v>
                </c:pt>
                <c:pt idx="22">
                  <c:v>35338</c:v>
                </c:pt>
                <c:pt idx="23">
                  <c:v>35430</c:v>
                </c:pt>
                <c:pt idx="24">
                  <c:v>35520</c:v>
                </c:pt>
                <c:pt idx="25">
                  <c:v>35611</c:v>
                </c:pt>
                <c:pt idx="26">
                  <c:v>35703</c:v>
                </c:pt>
                <c:pt idx="27">
                  <c:v>35795</c:v>
                </c:pt>
                <c:pt idx="28">
                  <c:v>35885</c:v>
                </c:pt>
                <c:pt idx="29">
                  <c:v>35976</c:v>
                </c:pt>
                <c:pt idx="30">
                  <c:v>36068</c:v>
                </c:pt>
                <c:pt idx="31">
                  <c:v>36160</c:v>
                </c:pt>
                <c:pt idx="32">
                  <c:v>36250</c:v>
                </c:pt>
                <c:pt idx="33">
                  <c:v>36341</c:v>
                </c:pt>
                <c:pt idx="34">
                  <c:v>36433</c:v>
                </c:pt>
                <c:pt idx="35">
                  <c:v>36525</c:v>
                </c:pt>
                <c:pt idx="36">
                  <c:v>36616</c:v>
                </c:pt>
                <c:pt idx="37">
                  <c:v>36707</c:v>
                </c:pt>
                <c:pt idx="38">
                  <c:v>36799</c:v>
                </c:pt>
                <c:pt idx="39">
                  <c:v>36891</c:v>
                </c:pt>
                <c:pt idx="40">
                  <c:v>36981</c:v>
                </c:pt>
                <c:pt idx="41">
                  <c:v>37072</c:v>
                </c:pt>
                <c:pt idx="42">
                  <c:v>37164</c:v>
                </c:pt>
                <c:pt idx="43">
                  <c:v>37256</c:v>
                </c:pt>
                <c:pt idx="44">
                  <c:v>37346</c:v>
                </c:pt>
                <c:pt idx="45">
                  <c:v>37437</c:v>
                </c:pt>
                <c:pt idx="46">
                  <c:v>37529</c:v>
                </c:pt>
                <c:pt idx="47">
                  <c:v>37621</c:v>
                </c:pt>
                <c:pt idx="48">
                  <c:v>37711</c:v>
                </c:pt>
                <c:pt idx="49">
                  <c:v>37802</c:v>
                </c:pt>
                <c:pt idx="50">
                  <c:v>37894</c:v>
                </c:pt>
                <c:pt idx="51">
                  <c:v>37986</c:v>
                </c:pt>
                <c:pt idx="52">
                  <c:v>38077</c:v>
                </c:pt>
                <c:pt idx="53">
                  <c:v>38168</c:v>
                </c:pt>
                <c:pt idx="54">
                  <c:v>38260</c:v>
                </c:pt>
                <c:pt idx="55">
                  <c:v>38352</c:v>
                </c:pt>
                <c:pt idx="56">
                  <c:v>38442</c:v>
                </c:pt>
                <c:pt idx="57">
                  <c:v>38533</c:v>
                </c:pt>
                <c:pt idx="58">
                  <c:v>38625</c:v>
                </c:pt>
                <c:pt idx="59">
                  <c:v>38717</c:v>
                </c:pt>
                <c:pt idx="60">
                  <c:v>38807</c:v>
                </c:pt>
                <c:pt idx="61">
                  <c:v>38898</c:v>
                </c:pt>
                <c:pt idx="62">
                  <c:v>38990</c:v>
                </c:pt>
                <c:pt idx="63">
                  <c:v>39082</c:v>
                </c:pt>
                <c:pt idx="64">
                  <c:v>39172</c:v>
                </c:pt>
                <c:pt idx="65">
                  <c:v>39263</c:v>
                </c:pt>
                <c:pt idx="66">
                  <c:v>39355</c:v>
                </c:pt>
                <c:pt idx="67">
                  <c:v>39447</c:v>
                </c:pt>
                <c:pt idx="68">
                  <c:v>39538</c:v>
                </c:pt>
                <c:pt idx="69">
                  <c:v>39629</c:v>
                </c:pt>
                <c:pt idx="70">
                  <c:v>39721</c:v>
                </c:pt>
                <c:pt idx="71">
                  <c:v>39813</c:v>
                </c:pt>
                <c:pt idx="72">
                  <c:v>39903</c:v>
                </c:pt>
                <c:pt idx="73">
                  <c:v>39994</c:v>
                </c:pt>
                <c:pt idx="74">
                  <c:v>40086</c:v>
                </c:pt>
                <c:pt idx="75">
                  <c:v>40178</c:v>
                </c:pt>
                <c:pt idx="76">
                  <c:v>40268</c:v>
                </c:pt>
                <c:pt idx="77">
                  <c:v>40359</c:v>
                </c:pt>
                <c:pt idx="78">
                  <c:v>40451</c:v>
                </c:pt>
                <c:pt idx="79">
                  <c:v>40543</c:v>
                </c:pt>
                <c:pt idx="80">
                  <c:v>40633</c:v>
                </c:pt>
                <c:pt idx="81">
                  <c:v>40724</c:v>
                </c:pt>
                <c:pt idx="82">
                  <c:v>40816</c:v>
                </c:pt>
                <c:pt idx="83">
                  <c:v>40908</c:v>
                </c:pt>
                <c:pt idx="84">
                  <c:v>40999</c:v>
                </c:pt>
                <c:pt idx="85">
                  <c:v>41090</c:v>
                </c:pt>
                <c:pt idx="86">
                  <c:v>41182</c:v>
                </c:pt>
                <c:pt idx="87">
                  <c:v>41274</c:v>
                </c:pt>
                <c:pt idx="88">
                  <c:v>41364</c:v>
                </c:pt>
                <c:pt idx="89">
                  <c:v>41455</c:v>
                </c:pt>
                <c:pt idx="90">
                  <c:v>41547</c:v>
                </c:pt>
                <c:pt idx="91">
                  <c:v>41639</c:v>
                </c:pt>
                <c:pt idx="92">
                  <c:v>41729</c:v>
                </c:pt>
                <c:pt idx="93">
                  <c:v>41820</c:v>
                </c:pt>
                <c:pt idx="94">
                  <c:v>41912</c:v>
                </c:pt>
                <c:pt idx="95">
                  <c:v>42004</c:v>
                </c:pt>
                <c:pt idx="96">
                  <c:v>42094</c:v>
                </c:pt>
                <c:pt idx="97">
                  <c:v>42185</c:v>
                </c:pt>
                <c:pt idx="98">
                  <c:v>42277</c:v>
                </c:pt>
                <c:pt idx="99">
                  <c:v>42369</c:v>
                </c:pt>
                <c:pt idx="100">
                  <c:v>42460</c:v>
                </c:pt>
                <c:pt idx="101">
                  <c:v>42551</c:v>
                </c:pt>
                <c:pt idx="102">
                  <c:v>42643</c:v>
                </c:pt>
                <c:pt idx="103">
                  <c:v>42735</c:v>
                </c:pt>
                <c:pt idx="104">
                  <c:v>42825</c:v>
                </c:pt>
                <c:pt idx="105">
                  <c:v>42916</c:v>
                </c:pt>
                <c:pt idx="106">
                  <c:v>43008</c:v>
                </c:pt>
                <c:pt idx="107">
                  <c:v>43100</c:v>
                </c:pt>
                <c:pt idx="108">
                  <c:v>43190</c:v>
                </c:pt>
                <c:pt idx="109">
                  <c:v>43281</c:v>
                </c:pt>
                <c:pt idx="110">
                  <c:v>43373</c:v>
                </c:pt>
                <c:pt idx="111">
                  <c:v>43465</c:v>
                </c:pt>
                <c:pt idx="112">
                  <c:v>43555</c:v>
                </c:pt>
                <c:pt idx="113">
                  <c:v>43646</c:v>
                </c:pt>
                <c:pt idx="114">
                  <c:v>43738</c:v>
                </c:pt>
                <c:pt idx="115">
                  <c:v>43830</c:v>
                </c:pt>
                <c:pt idx="116">
                  <c:v>43921</c:v>
                </c:pt>
                <c:pt idx="117">
                  <c:v>44012</c:v>
                </c:pt>
                <c:pt idx="118">
                  <c:v>44104</c:v>
                </c:pt>
                <c:pt idx="119">
                  <c:v>44196</c:v>
                </c:pt>
                <c:pt idx="120">
                  <c:v>44286</c:v>
                </c:pt>
                <c:pt idx="121">
                  <c:v>44377</c:v>
                </c:pt>
                <c:pt idx="122">
                  <c:v>44469</c:v>
                </c:pt>
                <c:pt idx="123">
                  <c:v>44561</c:v>
                </c:pt>
                <c:pt idx="124">
                  <c:v>44651</c:v>
                </c:pt>
                <c:pt idx="125">
                  <c:v>44742</c:v>
                </c:pt>
                <c:pt idx="126">
                  <c:v>44834</c:v>
                </c:pt>
                <c:pt idx="127">
                  <c:v>44926</c:v>
                </c:pt>
              </c:numCache>
            </c:numRef>
          </c:cat>
          <c:val>
            <c:numRef>
              <c:f>Sheet1!$B$2:$B$129</c:f>
              <c:numCache>
                <c:formatCode>General</c:formatCode>
                <c:ptCount val="128"/>
                <c:pt idx="0">
                  <c:v>-0.67</c:v>
                </c:pt>
                <c:pt idx="1">
                  <c:v>0.09</c:v>
                </c:pt>
                <c:pt idx="2">
                  <c:v>0.8</c:v>
                </c:pt>
                <c:pt idx="3">
                  <c:v>0.9</c:v>
                </c:pt>
                <c:pt idx="4">
                  <c:v>7.16</c:v>
                </c:pt>
                <c:pt idx="5">
                  <c:v>7.19</c:v>
                </c:pt>
                <c:pt idx="6">
                  <c:v>7.04</c:v>
                </c:pt>
                <c:pt idx="7">
                  <c:v>6.61</c:v>
                </c:pt>
                <c:pt idx="8">
                  <c:v>5.69</c:v>
                </c:pt>
                <c:pt idx="9">
                  <c:v>4.1399999999999997</c:v>
                </c:pt>
                <c:pt idx="10">
                  <c:v>4.3</c:v>
                </c:pt>
                <c:pt idx="11">
                  <c:v>4.2300000000000004</c:v>
                </c:pt>
                <c:pt idx="12">
                  <c:v>3.16</c:v>
                </c:pt>
                <c:pt idx="13">
                  <c:v>2.57</c:v>
                </c:pt>
                <c:pt idx="14">
                  <c:v>2.2599999999999998</c:v>
                </c:pt>
                <c:pt idx="15">
                  <c:v>2.29</c:v>
                </c:pt>
                <c:pt idx="16">
                  <c:v>3.24</c:v>
                </c:pt>
                <c:pt idx="17">
                  <c:v>3.94</c:v>
                </c:pt>
                <c:pt idx="18">
                  <c:v>3.61</c:v>
                </c:pt>
                <c:pt idx="19">
                  <c:v>3.75</c:v>
                </c:pt>
                <c:pt idx="20">
                  <c:v>3.23</c:v>
                </c:pt>
                <c:pt idx="21">
                  <c:v>2.65</c:v>
                </c:pt>
                <c:pt idx="22">
                  <c:v>2.75</c:v>
                </c:pt>
                <c:pt idx="23">
                  <c:v>2.52</c:v>
                </c:pt>
                <c:pt idx="24">
                  <c:v>2.5099999999999998</c:v>
                </c:pt>
                <c:pt idx="25">
                  <c:v>2.2000000000000002</c:v>
                </c:pt>
                <c:pt idx="26">
                  <c:v>2.2200000000000002</c:v>
                </c:pt>
                <c:pt idx="27">
                  <c:v>1.92</c:v>
                </c:pt>
                <c:pt idx="28">
                  <c:v>1.92</c:v>
                </c:pt>
                <c:pt idx="29">
                  <c:v>2.2999999999999998</c:v>
                </c:pt>
                <c:pt idx="30">
                  <c:v>2.17</c:v>
                </c:pt>
                <c:pt idx="31">
                  <c:v>2.11</c:v>
                </c:pt>
                <c:pt idx="32">
                  <c:v>2.29</c:v>
                </c:pt>
                <c:pt idx="33">
                  <c:v>2.2200000000000002</c:v>
                </c:pt>
                <c:pt idx="34">
                  <c:v>2.2000000000000002</c:v>
                </c:pt>
                <c:pt idx="35">
                  <c:v>2.09</c:v>
                </c:pt>
                <c:pt idx="36">
                  <c:v>2</c:v>
                </c:pt>
                <c:pt idx="37">
                  <c:v>2.2400000000000002</c:v>
                </c:pt>
                <c:pt idx="38">
                  <c:v>2.25</c:v>
                </c:pt>
                <c:pt idx="39">
                  <c:v>2.2799999999999998</c:v>
                </c:pt>
                <c:pt idx="40">
                  <c:v>2.73</c:v>
                </c:pt>
                <c:pt idx="41">
                  <c:v>2.59</c:v>
                </c:pt>
                <c:pt idx="42">
                  <c:v>2.65</c:v>
                </c:pt>
                <c:pt idx="43">
                  <c:v>2.7</c:v>
                </c:pt>
                <c:pt idx="44">
                  <c:v>2.65</c:v>
                </c:pt>
                <c:pt idx="45">
                  <c:v>2.78</c:v>
                </c:pt>
                <c:pt idx="46">
                  <c:v>2.71</c:v>
                </c:pt>
                <c:pt idx="47">
                  <c:v>2.67</c:v>
                </c:pt>
                <c:pt idx="48">
                  <c:v>2.7</c:v>
                </c:pt>
                <c:pt idx="49">
                  <c:v>2.5099999999999998</c:v>
                </c:pt>
                <c:pt idx="50">
                  <c:v>2.5099999999999998</c:v>
                </c:pt>
                <c:pt idx="51">
                  <c:v>2.2000000000000002</c:v>
                </c:pt>
                <c:pt idx="52">
                  <c:v>2.21</c:v>
                </c:pt>
                <c:pt idx="53">
                  <c:v>2.15</c:v>
                </c:pt>
                <c:pt idx="54">
                  <c:v>1.93</c:v>
                </c:pt>
                <c:pt idx="55">
                  <c:v>2.02</c:v>
                </c:pt>
                <c:pt idx="56">
                  <c:v>2.35</c:v>
                </c:pt>
                <c:pt idx="57">
                  <c:v>2.33</c:v>
                </c:pt>
                <c:pt idx="58">
                  <c:v>2.06</c:v>
                </c:pt>
                <c:pt idx="59">
                  <c:v>2.0099999999999998</c:v>
                </c:pt>
                <c:pt idx="60">
                  <c:v>2.36</c:v>
                </c:pt>
                <c:pt idx="61">
                  <c:v>2.44</c:v>
                </c:pt>
                <c:pt idx="62">
                  <c:v>1.86</c:v>
                </c:pt>
                <c:pt idx="63">
                  <c:v>2.2799999999999998</c:v>
                </c:pt>
                <c:pt idx="64">
                  <c:v>1.91</c:v>
                </c:pt>
                <c:pt idx="65">
                  <c:v>2.2799999999999998</c:v>
                </c:pt>
                <c:pt idx="66">
                  <c:v>2.31</c:v>
                </c:pt>
                <c:pt idx="67">
                  <c:v>2.13</c:v>
                </c:pt>
                <c:pt idx="68">
                  <c:v>2.86</c:v>
                </c:pt>
                <c:pt idx="69">
                  <c:v>2.9</c:v>
                </c:pt>
                <c:pt idx="70">
                  <c:v>3.42</c:v>
                </c:pt>
                <c:pt idx="71">
                  <c:v>3.6</c:v>
                </c:pt>
                <c:pt idx="72">
                  <c:v>3.15</c:v>
                </c:pt>
                <c:pt idx="73">
                  <c:v>2.8</c:v>
                </c:pt>
                <c:pt idx="74">
                  <c:v>2.31</c:v>
                </c:pt>
                <c:pt idx="75">
                  <c:v>2.0699999999999998</c:v>
                </c:pt>
                <c:pt idx="76">
                  <c:v>1.81</c:v>
                </c:pt>
                <c:pt idx="77">
                  <c:v>1.85</c:v>
                </c:pt>
                <c:pt idx="78">
                  <c:v>1.39</c:v>
                </c:pt>
                <c:pt idx="79">
                  <c:v>1.45</c:v>
                </c:pt>
                <c:pt idx="80">
                  <c:v>1.87</c:v>
                </c:pt>
                <c:pt idx="81">
                  <c:v>1.79</c:v>
                </c:pt>
                <c:pt idx="82">
                  <c:v>1.99</c:v>
                </c:pt>
                <c:pt idx="83">
                  <c:v>1.91</c:v>
                </c:pt>
                <c:pt idx="84">
                  <c:v>1.97</c:v>
                </c:pt>
                <c:pt idx="85">
                  <c:v>2.16</c:v>
                </c:pt>
                <c:pt idx="86">
                  <c:v>2.13</c:v>
                </c:pt>
                <c:pt idx="87">
                  <c:v>2.23</c:v>
                </c:pt>
                <c:pt idx="88">
                  <c:v>1.95</c:v>
                </c:pt>
                <c:pt idx="89">
                  <c:v>1.64</c:v>
                </c:pt>
                <c:pt idx="90">
                  <c:v>1.85</c:v>
                </c:pt>
                <c:pt idx="91">
                  <c:v>1.64</c:v>
                </c:pt>
                <c:pt idx="92">
                  <c:v>1.65</c:v>
                </c:pt>
                <c:pt idx="93">
                  <c:v>1.62</c:v>
                </c:pt>
                <c:pt idx="94">
                  <c:v>1.43</c:v>
                </c:pt>
                <c:pt idx="95">
                  <c:v>1.6</c:v>
                </c:pt>
                <c:pt idx="96">
                  <c:v>1.33</c:v>
                </c:pt>
                <c:pt idx="97">
                  <c:v>1.38</c:v>
                </c:pt>
                <c:pt idx="98">
                  <c:v>1.42</c:v>
                </c:pt>
                <c:pt idx="99">
                  <c:v>1.4</c:v>
                </c:pt>
                <c:pt idx="100">
                  <c:v>1.3</c:v>
                </c:pt>
                <c:pt idx="101">
                  <c:v>1.34</c:v>
                </c:pt>
                <c:pt idx="102">
                  <c:v>1.41</c:v>
                </c:pt>
                <c:pt idx="103">
                  <c:v>1.37</c:v>
                </c:pt>
                <c:pt idx="104">
                  <c:v>1.53</c:v>
                </c:pt>
                <c:pt idx="105">
                  <c:v>1.4</c:v>
                </c:pt>
                <c:pt idx="106">
                  <c:v>1.42</c:v>
                </c:pt>
                <c:pt idx="107">
                  <c:v>1.47</c:v>
                </c:pt>
                <c:pt idx="108">
                  <c:v>1.73</c:v>
                </c:pt>
                <c:pt idx="109">
                  <c:v>2.17</c:v>
                </c:pt>
                <c:pt idx="110">
                  <c:v>2.1</c:v>
                </c:pt>
                <c:pt idx="111">
                  <c:v>2.0699999999999998</c:v>
                </c:pt>
                <c:pt idx="112">
                  <c:v>2.21</c:v>
                </c:pt>
                <c:pt idx="113">
                  <c:v>1.96</c:v>
                </c:pt>
                <c:pt idx="114">
                  <c:v>2.52</c:v>
                </c:pt>
                <c:pt idx="115">
                  <c:v>1.96</c:v>
                </c:pt>
                <c:pt idx="116">
                  <c:v>1.91</c:v>
                </c:pt>
                <c:pt idx="117">
                  <c:v>1.66</c:v>
                </c:pt>
                <c:pt idx="118">
                  <c:v>1.6</c:v>
                </c:pt>
                <c:pt idx="119">
                  <c:v>1.85</c:v>
                </c:pt>
                <c:pt idx="120">
                  <c:v>1.31</c:v>
                </c:pt>
                <c:pt idx="121">
                  <c:v>1.61</c:v>
                </c:pt>
                <c:pt idx="122">
                  <c:v>1.1100000000000001</c:v>
                </c:pt>
                <c:pt idx="123">
                  <c:v>1.35</c:v>
                </c:pt>
                <c:pt idx="124">
                  <c:v>2.96</c:v>
                </c:pt>
                <c:pt idx="125">
                  <c:v>2.62</c:v>
                </c:pt>
                <c:pt idx="126">
                  <c:v>3.05</c:v>
                </c:pt>
                <c:pt idx="127">
                  <c:v>3.12</c:v>
                </c:pt>
              </c:numCache>
            </c:numRef>
          </c:val>
          <c:smooth val="0"/>
          <c:extLst>
            <c:ext xmlns:c16="http://schemas.microsoft.com/office/drawing/2014/chart" uri="{C3380CC4-5D6E-409C-BE32-E72D297353CC}">
              <c16:uniqueId val="{00000000-1E55-4F11-962F-2F95CAC85566}"/>
            </c:ext>
          </c:extLst>
        </c:ser>
        <c:ser>
          <c:idx val="1"/>
          <c:order val="1"/>
          <c:tx>
            <c:strRef>
              <c:f>Sheet1!$C$1</c:f>
              <c:strCache>
                <c:ptCount val="1"/>
                <c:pt idx="0">
                  <c:v>France - Salaire mensuel de base (SMB)</c:v>
                </c:pt>
              </c:strCache>
            </c:strRef>
          </c:tx>
          <c:spPr>
            <a:ln w="28575" cap="rnd">
              <a:solidFill>
                <a:schemeClr val="accent2"/>
              </a:solidFill>
              <a:round/>
            </a:ln>
            <a:effectLst/>
          </c:spPr>
          <c:marker>
            <c:symbol val="none"/>
          </c:marker>
          <c:cat>
            <c:numRef>
              <c:f>Sheet1!$A$2:$A$129</c:f>
              <c:numCache>
                <c:formatCode>[$-409]mmm\-yy;@</c:formatCode>
                <c:ptCount val="128"/>
                <c:pt idx="0">
                  <c:v>33328</c:v>
                </c:pt>
                <c:pt idx="1">
                  <c:v>33419</c:v>
                </c:pt>
                <c:pt idx="2">
                  <c:v>33511</c:v>
                </c:pt>
                <c:pt idx="3">
                  <c:v>33603</c:v>
                </c:pt>
                <c:pt idx="4">
                  <c:v>33694</c:v>
                </c:pt>
                <c:pt idx="5">
                  <c:v>33785</c:v>
                </c:pt>
                <c:pt idx="6">
                  <c:v>33877</c:v>
                </c:pt>
                <c:pt idx="7">
                  <c:v>33969</c:v>
                </c:pt>
                <c:pt idx="8">
                  <c:v>34059</c:v>
                </c:pt>
                <c:pt idx="9">
                  <c:v>34150</c:v>
                </c:pt>
                <c:pt idx="10">
                  <c:v>34242</c:v>
                </c:pt>
                <c:pt idx="11">
                  <c:v>34334</c:v>
                </c:pt>
                <c:pt idx="12">
                  <c:v>34424</c:v>
                </c:pt>
                <c:pt idx="13">
                  <c:v>34515</c:v>
                </c:pt>
                <c:pt idx="14">
                  <c:v>34607</c:v>
                </c:pt>
                <c:pt idx="15">
                  <c:v>34699</c:v>
                </c:pt>
                <c:pt idx="16">
                  <c:v>34789</c:v>
                </c:pt>
                <c:pt idx="17">
                  <c:v>34880</c:v>
                </c:pt>
                <c:pt idx="18">
                  <c:v>34972</c:v>
                </c:pt>
                <c:pt idx="19">
                  <c:v>35064</c:v>
                </c:pt>
                <c:pt idx="20">
                  <c:v>35155</c:v>
                </c:pt>
                <c:pt idx="21">
                  <c:v>35246</c:v>
                </c:pt>
                <c:pt idx="22">
                  <c:v>35338</c:v>
                </c:pt>
                <c:pt idx="23">
                  <c:v>35430</c:v>
                </c:pt>
                <c:pt idx="24">
                  <c:v>35520</c:v>
                </c:pt>
                <c:pt idx="25">
                  <c:v>35611</c:v>
                </c:pt>
                <c:pt idx="26">
                  <c:v>35703</c:v>
                </c:pt>
                <c:pt idx="27">
                  <c:v>35795</c:v>
                </c:pt>
                <c:pt idx="28">
                  <c:v>35885</c:v>
                </c:pt>
                <c:pt idx="29">
                  <c:v>35976</c:v>
                </c:pt>
                <c:pt idx="30">
                  <c:v>36068</c:v>
                </c:pt>
                <c:pt idx="31">
                  <c:v>36160</c:v>
                </c:pt>
                <c:pt idx="32">
                  <c:v>36250</c:v>
                </c:pt>
                <c:pt idx="33">
                  <c:v>36341</c:v>
                </c:pt>
                <c:pt idx="34">
                  <c:v>36433</c:v>
                </c:pt>
                <c:pt idx="35">
                  <c:v>36525</c:v>
                </c:pt>
                <c:pt idx="36">
                  <c:v>36616</c:v>
                </c:pt>
                <c:pt idx="37">
                  <c:v>36707</c:v>
                </c:pt>
                <c:pt idx="38">
                  <c:v>36799</c:v>
                </c:pt>
                <c:pt idx="39">
                  <c:v>36891</c:v>
                </c:pt>
                <c:pt idx="40">
                  <c:v>36981</c:v>
                </c:pt>
                <c:pt idx="41">
                  <c:v>37072</c:v>
                </c:pt>
                <c:pt idx="42">
                  <c:v>37164</c:v>
                </c:pt>
                <c:pt idx="43">
                  <c:v>37256</c:v>
                </c:pt>
                <c:pt idx="44">
                  <c:v>37346</c:v>
                </c:pt>
                <c:pt idx="45">
                  <c:v>37437</c:v>
                </c:pt>
                <c:pt idx="46">
                  <c:v>37529</c:v>
                </c:pt>
                <c:pt idx="47">
                  <c:v>37621</c:v>
                </c:pt>
                <c:pt idx="48">
                  <c:v>37711</c:v>
                </c:pt>
                <c:pt idx="49">
                  <c:v>37802</c:v>
                </c:pt>
                <c:pt idx="50">
                  <c:v>37894</c:v>
                </c:pt>
                <c:pt idx="51">
                  <c:v>37986</c:v>
                </c:pt>
                <c:pt idx="52">
                  <c:v>38077</c:v>
                </c:pt>
                <c:pt idx="53">
                  <c:v>38168</c:v>
                </c:pt>
                <c:pt idx="54">
                  <c:v>38260</c:v>
                </c:pt>
                <c:pt idx="55">
                  <c:v>38352</c:v>
                </c:pt>
                <c:pt idx="56">
                  <c:v>38442</c:v>
                </c:pt>
                <c:pt idx="57">
                  <c:v>38533</c:v>
                </c:pt>
                <c:pt idx="58">
                  <c:v>38625</c:v>
                </c:pt>
                <c:pt idx="59">
                  <c:v>38717</c:v>
                </c:pt>
                <c:pt idx="60">
                  <c:v>38807</c:v>
                </c:pt>
                <c:pt idx="61">
                  <c:v>38898</c:v>
                </c:pt>
                <c:pt idx="62">
                  <c:v>38990</c:v>
                </c:pt>
                <c:pt idx="63">
                  <c:v>39082</c:v>
                </c:pt>
                <c:pt idx="64">
                  <c:v>39172</c:v>
                </c:pt>
                <c:pt idx="65">
                  <c:v>39263</c:v>
                </c:pt>
                <c:pt idx="66">
                  <c:v>39355</c:v>
                </c:pt>
                <c:pt idx="67">
                  <c:v>39447</c:v>
                </c:pt>
                <c:pt idx="68">
                  <c:v>39538</c:v>
                </c:pt>
                <c:pt idx="69">
                  <c:v>39629</c:v>
                </c:pt>
                <c:pt idx="70">
                  <c:v>39721</c:v>
                </c:pt>
                <c:pt idx="71">
                  <c:v>39813</c:v>
                </c:pt>
                <c:pt idx="72">
                  <c:v>39903</c:v>
                </c:pt>
                <c:pt idx="73">
                  <c:v>39994</c:v>
                </c:pt>
                <c:pt idx="74">
                  <c:v>40086</c:v>
                </c:pt>
                <c:pt idx="75">
                  <c:v>40178</c:v>
                </c:pt>
                <c:pt idx="76">
                  <c:v>40268</c:v>
                </c:pt>
                <c:pt idx="77">
                  <c:v>40359</c:v>
                </c:pt>
                <c:pt idx="78">
                  <c:v>40451</c:v>
                </c:pt>
                <c:pt idx="79">
                  <c:v>40543</c:v>
                </c:pt>
                <c:pt idx="80">
                  <c:v>40633</c:v>
                </c:pt>
                <c:pt idx="81">
                  <c:v>40724</c:v>
                </c:pt>
                <c:pt idx="82">
                  <c:v>40816</c:v>
                </c:pt>
                <c:pt idx="83">
                  <c:v>40908</c:v>
                </c:pt>
                <c:pt idx="84">
                  <c:v>40999</c:v>
                </c:pt>
                <c:pt idx="85">
                  <c:v>41090</c:v>
                </c:pt>
                <c:pt idx="86">
                  <c:v>41182</c:v>
                </c:pt>
                <c:pt idx="87">
                  <c:v>41274</c:v>
                </c:pt>
                <c:pt idx="88">
                  <c:v>41364</c:v>
                </c:pt>
                <c:pt idx="89">
                  <c:v>41455</c:v>
                </c:pt>
                <c:pt idx="90">
                  <c:v>41547</c:v>
                </c:pt>
                <c:pt idx="91">
                  <c:v>41639</c:v>
                </c:pt>
                <c:pt idx="92">
                  <c:v>41729</c:v>
                </c:pt>
                <c:pt idx="93">
                  <c:v>41820</c:v>
                </c:pt>
                <c:pt idx="94">
                  <c:v>41912</c:v>
                </c:pt>
                <c:pt idx="95">
                  <c:v>42004</c:v>
                </c:pt>
                <c:pt idx="96">
                  <c:v>42094</c:v>
                </c:pt>
                <c:pt idx="97">
                  <c:v>42185</c:v>
                </c:pt>
                <c:pt idx="98">
                  <c:v>42277</c:v>
                </c:pt>
                <c:pt idx="99">
                  <c:v>42369</c:v>
                </c:pt>
                <c:pt idx="100">
                  <c:v>42460</c:v>
                </c:pt>
                <c:pt idx="101">
                  <c:v>42551</c:v>
                </c:pt>
                <c:pt idx="102">
                  <c:v>42643</c:v>
                </c:pt>
                <c:pt idx="103">
                  <c:v>42735</c:v>
                </c:pt>
                <c:pt idx="104">
                  <c:v>42825</c:v>
                </c:pt>
                <c:pt idx="105">
                  <c:v>42916</c:v>
                </c:pt>
                <c:pt idx="106">
                  <c:v>43008</c:v>
                </c:pt>
                <c:pt idx="107">
                  <c:v>43100</c:v>
                </c:pt>
                <c:pt idx="108">
                  <c:v>43190</c:v>
                </c:pt>
                <c:pt idx="109">
                  <c:v>43281</c:v>
                </c:pt>
                <c:pt idx="110">
                  <c:v>43373</c:v>
                </c:pt>
                <c:pt idx="111">
                  <c:v>43465</c:v>
                </c:pt>
                <c:pt idx="112">
                  <c:v>43555</c:v>
                </c:pt>
                <c:pt idx="113">
                  <c:v>43646</c:v>
                </c:pt>
                <c:pt idx="114">
                  <c:v>43738</c:v>
                </c:pt>
                <c:pt idx="115">
                  <c:v>43830</c:v>
                </c:pt>
                <c:pt idx="116">
                  <c:v>43921</c:v>
                </c:pt>
                <c:pt idx="117">
                  <c:v>44012</c:v>
                </c:pt>
                <c:pt idx="118">
                  <c:v>44104</c:v>
                </c:pt>
                <c:pt idx="119">
                  <c:v>44196</c:v>
                </c:pt>
                <c:pt idx="120">
                  <c:v>44286</c:v>
                </c:pt>
                <c:pt idx="121">
                  <c:v>44377</c:v>
                </c:pt>
                <c:pt idx="122">
                  <c:v>44469</c:v>
                </c:pt>
                <c:pt idx="123">
                  <c:v>44561</c:v>
                </c:pt>
                <c:pt idx="124">
                  <c:v>44651</c:v>
                </c:pt>
                <c:pt idx="125">
                  <c:v>44742</c:v>
                </c:pt>
                <c:pt idx="126">
                  <c:v>44834</c:v>
                </c:pt>
                <c:pt idx="127">
                  <c:v>44926</c:v>
                </c:pt>
              </c:numCache>
            </c:numRef>
          </c:cat>
          <c:val>
            <c:numRef>
              <c:f>Sheet1!$C$2:$C$129</c:f>
              <c:numCache>
                <c:formatCode>General</c:formatCode>
                <c:ptCount val="128"/>
                <c:pt idx="78">
                  <c:v>1.7</c:v>
                </c:pt>
                <c:pt idx="79">
                  <c:v>1.8</c:v>
                </c:pt>
                <c:pt idx="80">
                  <c:v>2</c:v>
                </c:pt>
                <c:pt idx="81">
                  <c:v>2.2000000000000002</c:v>
                </c:pt>
                <c:pt idx="82">
                  <c:v>2.2000000000000002</c:v>
                </c:pt>
                <c:pt idx="83">
                  <c:v>2.2999999999999998</c:v>
                </c:pt>
                <c:pt idx="84">
                  <c:v>2.2000000000000002</c:v>
                </c:pt>
                <c:pt idx="85">
                  <c:v>2.1</c:v>
                </c:pt>
                <c:pt idx="86">
                  <c:v>2.2000000000000002</c:v>
                </c:pt>
                <c:pt idx="87">
                  <c:v>2.1</c:v>
                </c:pt>
                <c:pt idx="88">
                  <c:v>1.9</c:v>
                </c:pt>
                <c:pt idx="89">
                  <c:v>1.8</c:v>
                </c:pt>
                <c:pt idx="90">
                  <c:v>1.6</c:v>
                </c:pt>
                <c:pt idx="91">
                  <c:v>1.6</c:v>
                </c:pt>
                <c:pt idx="92">
                  <c:v>1.5</c:v>
                </c:pt>
                <c:pt idx="93">
                  <c:v>1.4</c:v>
                </c:pt>
                <c:pt idx="94">
                  <c:v>1.4</c:v>
                </c:pt>
                <c:pt idx="95">
                  <c:v>1.4</c:v>
                </c:pt>
                <c:pt idx="96">
                  <c:v>1.3</c:v>
                </c:pt>
                <c:pt idx="97">
                  <c:v>1.2</c:v>
                </c:pt>
                <c:pt idx="98">
                  <c:v>1.2</c:v>
                </c:pt>
                <c:pt idx="99">
                  <c:v>1.2</c:v>
                </c:pt>
                <c:pt idx="100">
                  <c:v>1.2</c:v>
                </c:pt>
                <c:pt idx="101">
                  <c:v>1.2</c:v>
                </c:pt>
                <c:pt idx="102">
                  <c:v>1.2</c:v>
                </c:pt>
                <c:pt idx="103">
                  <c:v>1.2</c:v>
                </c:pt>
                <c:pt idx="104">
                  <c:v>1.2</c:v>
                </c:pt>
                <c:pt idx="105">
                  <c:v>1.3</c:v>
                </c:pt>
                <c:pt idx="106">
                  <c:v>1.3</c:v>
                </c:pt>
                <c:pt idx="107">
                  <c:v>1.4</c:v>
                </c:pt>
                <c:pt idx="108">
                  <c:v>1.5</c:v>
                </c:pt>
                <c:pt idx="109">
                  <c:v>1.5</c:v>
                </c:pt>
                <c:pt idx="110">
                  <c:v>1.5</c:v>
                </c:pt>
                <c:pt idx="111">
                  <c:v>1.6</c:v>
                </c:pt>
                <c:pt idx="112">
                  <c:v>1.6</c:v>
                </c:pt>
                <c:pt idx="113">
                  <c:v>1.7</c:v>
                </c:pt>
                <c:pt idx="114">
                  <c:v>1.7</c:v>
                </c:pt>
                <c:pt idx="115">
                  <c:v>1.7</c:v>
                </c:pt>
                <c:pt idx="117">
                  <c:v>1.5</c:v>
                </c:pt>
                <c:pt idx="118">
                  <c:v>1.5</c:v>
                </c:pt>
                <c:pt idx="119">
                  <c:v>1.6</c:v>
                </c:pt>
                <c:pt idx="121">
                  <c:v>1.4</c:v>
                </c:pt>
                <c:pt idx="122">
                  <c:v>1.5</c:v>
                </c:pt>
                <c:pt idx="123">
                  <c:v>1.7</c:v>
                </c:pt>
                <c:pt idx="124">
                  <c:v>2.2999999999999998</c:v>
                </c:pt>
                <c:pt idx="125">
                  <c:v>3.1</c:v>
                </c:pt>
                <c:pt idx="126">
                  <c:v>3.7</c:v>
                </c:pt>
                <c:pt idx="127">
                  <c:v>3.8</c:v>
                </c:pt>
              </c:numCache>
            </c:numRef>
          </c:val>
          <c:smooth val="0"/>
          <c:extLst>
            <c:ext xmlns:c16="http://schemas.microsoft.com/office/drawing/2014/chart" uri="{C3380CC4-5D6E-409C-BE32-E72D297353CC}">
              <c16:uniqueId val="{00000001-1E55-4F11-962F-2F95CAC85566}"/>
            </c:ext>
          </c:extLst>
        </c:ser>
        <c:ser>
          <c:idx val="2"/>
          <c:order val="2"/>
          <c:tx>
            <c:strRef>
              <c:f>Sheet1!$D$1</c:f>
              <c:strCache>
                <c:ptCount val="1"/>
                <c:pt idx="0">
                  <c:v>France - Salaire Mensuel de base</c:v>
                </c:pt>
              </c:strCache>
            </c:strRef>
          </c:tx>
          <c:spPr>
            <a:ln w="28575" cap="rnd">
              <a:solidFill>
                <a:schemeClr val="accent3"/>
              </a:solidFill>
              <a:round/>
            </a:ln>
            <a:effectLst/>
          </c:spPr>
          <c:marker>
            <c:symbol val="none"/>
          </c:marker>
          <c:cat>
            <c:numRef>
              <c:f>Sheet1!$A$2:$A$129</c:f>
              <c:numCache>
                <c:formatCode>[$-409]mmm\-yy;@</c:formatCode>
                <c:ptCount val="128"/>
                <c:pt idx="0">
                  <c:v>33328</c:v>
                </c:pt>
                <c:pt idx="1">
                  <c:v>33419</c:v>
                </c:pt>
                <c:pt idx="2">
                  <c:v>33511</c:v>
                </c:pt>
                <c:pt idx="3">
                  <c:v>33603</c:v>
                </c:pt>
                <c:pt idx="4">
                  <c:v>33694</c:v>
                </c:pt>
                <c:pt idx="5">
                  <c:v>33785</c:v>
                </c:pt>
                <c:pt idx="6">
                  <c:v>33877</c:v>
                </c:pt>
                <c:pt idx="7">
                  <c:v>33969</c:v>
                </c:pt>
                <c:pt idx="8">
                  <c:v>34059</c:v>
                </c:pt>
                <c:pt idx="9">
                  <c:v>34150</c:v>
                </c:pt>
                <c:pt idx="10">
                  <c:v>34242</c:v>
                </c:pt>
                <c:pt idx="11">
                  <c:v>34334</c:v>
                </c:pt>
                <c:pt idx="12">
                  <c:v>34424</c:v>
                </c:pt>
                <c:pt idx="13">
                  <c:v>34515</c:v>
                </c:pt>
                <c:pt idx="14">
                  <c:v>34607</c:v>
                </c:pt>
                <c:pt idx="15">
                  <c:v>34699</c:v>
                </c:pt>
                <c:pt idx="16">
                  <c:v>34789</c:v>
                </c:pt>
                <c:pt idx="17">
                  <c:v>34880</c:v>
                </c:pt>
                <c:pt idx="18">
                  <c:v>34972</c:v>
                </c:pt>
                <c:pt idx="19">
                  <c:v>35064</c:v>
                </c:pt>
                <c:pt idx="20">
                  <c:v>35155</c:v>
                </c:pt>
                <c:pt idx="21">
                  <c:v>35246</c:v>
                </c:pt>
                <c:pt idx="22">
                  <c:v>35338</c:v>
                </c:pt>
                <c:pt idx="23">
                  <c:v>35430</c:v>
                </c:pt>
                <c:pt idx="24">
                  <c:v>35520</c:v>
                </c:pt>
                <c:pt idx="25">
                  <c:v>35611</c:v>
                </c:pt>
                <c:pt idx="26">
                  <c:v>35703</c:v>
                </c:pt>
                <c:pt idx="27">
                  <c:v>35795</c:v>
                </c:pt>
                <c:pt idx="28">
                  <c:v>35885</c:v>
                </c:pt>
                <c:pt idx="29">
                  <c:v>35976</c:v>
                </c:pt>
                <c:pt idx="30">
                  <c:v>36068</c:v>
                </c:pt>
                <c:pt idx="31">
                  <c:v>36160</c:v>
                </c:pt>
                <c:pt idx="32">
                  <c:v>36250</c:v>
                </c:pt>
                <c:pt idx="33">
                  <c:v>36341</c:v>
                </c:pt>
                <c:pt idx="34">
                  <c:v>36433</c:v>
                </c:pt>
                <c:pt idx="35">
                  <c:v>36525</c:v>
                </c:pt>
                <c:pt idx="36">
                  <c:v>36616</c:v>
                </c:pt>
                <c:pt idx="37">
                  <c:v>36707</c:v>
                </c:pt>
                <c:pt idx="38">
                  <c:v>36799</c:v>
                </c:pt>
                <c:pt idx="39">
                  <c:v>36891</c:v>
                </c:pt>
                <c:pt idx="40">
                  <c:v>36981</c:v>
                </c:pt>
                <c:pt idx="41">
                  <c:v>37072</c:v>
                </c:pt>
                <c:pt idx="42">
                  <c:v>37164</c:v>
                </c:pt>
                <c:pt idx="43">
                  <c:v>37256</c:v>
                </c:pt>
                <c:pt idx="44">
                  <c:v>37346</c:v>
                </c:pt>
                <c:pt idx="45">
                  <c:v>37437</c:v>
                </c:pt>
                <c:pt idx="46">
                  <c:v>37529</c:v>
                </c:pt>
                <c:pt idx="47">
                  <c:v>37621</c:v>
                </c:pt>
                <c:pt idx="48">
                  <c:v>37711</c:v>
                </c:pt>
                <c:pt idx="49">
                  <c:v>37802</c:v>
                </c:pt>
                <c:pt idx="50">
                  <c:v>37894</c:v>
                </c:pt>
                <c:pt idx="51">
                  <c:v>37986</c:v>
                </c:pt>
                <c:pt idx="52">
                  <c:v>38077</c:v>
                </c:pt>
                <c:pt idx="53">
                  <c:v>38168</c:v>
                </c:pt>
                <c:pt idx="54">
                  <c:v>38260</c:v>
                </c:pt>
                <c:pt idx="55">
                  <c:v>38352</c:v>
                </c:pt>
                <c:pt idx="56">
                  <c:v>38442</c:v>
                </c:pt>
                <c:pt idx="57">
                  <c:v>38533</c:v>
                </c:pt>
                <c:pt idx="58">
                  <c:v>38625</c:v>
                </c:pt>
                <c:pt idx="59">
                  <c:v>38717</c:v>
                </c:pt>
                <c:pt idx="60">
                  <c:v>38807</c:v>
                </c:pt>
                <c:pt idx="61">
                  <c:v>38898</c:v>
                </c:pt>
                <c:pt idx="62">
                  <c:v>38990</c:v>
                </c:pt>
                <c:pt idx="63">
                  <c:v>39082</c:v>
                </c:pt>
                <c:pt idx="64">
                  <c:v>39172</c:v>
                </c:pt>
                <c:pt idx="65">
                  <c:v>39263</c:v>
                </c:pt>
                <c:pt idx="66">
                  <c:v>39355</c:v>
                </c:pt>
                <c:pt idx="67">
                  <c:v>39447</c:v>
                </c:pt>
                <c:pt idx="68">
                  <c:v>39538</c:v>
                </c:pt>
                <c:pt idx="69">
                  <c:v>39629</c:v>
                </c:pt>
                <c:pt idx="70">
                  <c:v>39721</c:v>
                </c:pt>
                <c:pt idx="71">
                  <c:v>39813</c:v>
                </c:pt>
                <c:pt idx="72">
                  <c:v>39903</c:v>
                </c:pt>
                <c:pt idx="73">
                  <c:v>39994</c:v>
                </c:pt>
                <c:pt idx="74">
                  <c:v>40086</c:v>
                </c:pt>
                <c:pt idx="75">
                  <c:v>40178</c:v>
                </c:pt>
                <c:pt idx="76">
                  <c:v>40268</c:v>
                </c:pt>
                <c:pt idx="77">
                  <c:v>40359</c:v>
                </c:pt>
                <c:pt idx="78">
                  <c:v>40451</c:v>
                </c:pt>
                <c:pt idx="79">
                  <c:v>40543</c:v>
                </c:pt>
                <c:pt idx="80">
                  <c:v>40633</c:v>
                </c:pt>
                <c:pt idx="81">
                  <c:v>40724</c:v>
                </c:pt>
                <c:pt idx="82">
                  <c:v>40816</c:v>
                </c:pt>
                <c:pt idx="83">
                  <c:v>40908</c:v>
                </c:pt>
                <c:pt idx="84">
                  <c:v>40999</c:v>
                </c:pt>
                <c:pt idx="85">
                  <c:v>41090</c:v>
                </c:pt>
                <c:pt idx="86">
                  <c:v>41182</c:v>
                </c:pt>
                <c:pt idx="87">
                  <c:v>41274</c:v>
                </c:pt>
                <c:pt idx="88">
                  <c:v>41364</c:v>
                </c:pt>
                <c:pt idx="89">
                  <c:v>41455</c:v>
                </c:pt>
                <c:pt idx="90">
                  <c:v>41547</c:v>
                </c:pt>
                <c:pt idx="91">
                  <c:v>41639</c:v>
                </c:pt>
                <c:pt idx="92">
                  <c:v>41729</c:v>
                </c:pt>
                <c:pt idx="93">
                  <c:v>41820</c:v>
                </c:pt>
                <c:pt idx="94">
                  <c:v>41912</c:v>
                </c:pt>
                <c:pt idx="95">
                  <c:v>42004</c:v>
                </c:pt>
                <c:pt idx="96">
                  <c:v>42094</c:v>
                </c:pt>
                <c:pt idx="97">
                  <c:v>42185</c:v>
                </c:pt>
                <c:pt idx="98">
                  <c:v>42277</c:v>
                </c:pt>
                <c:pt idx="99">
                  <c:v>42369</c:v>
                </c:pt>
                <c:pt idx="100">
                  <c:v>42460</c:v>
                </c:pt>
                <c:pt idx="101">
                  <c:v>42551</c:v>
                </c:pt>
                <c:pt idx="102">
                  <c:v>42643</c:v>
                </c:pt>
                <c:pt idx="103">
                  <c:v>42735</c:v>
                </c:pt>
                <c:pt idx="104">
                  <c:v>42825</c:v>
                </c:pt>
                <c:pt idx="105">
                  <c:v>42916</c:v>
                </c:pt>
                <c:pt idx="106">
                  <c:v>43008</c:v>
                </c:pt>
                <c:pt idx="107">
                  <c:v>43100</c:v>
                </c:pt>
                <c:pt idx="108">
                  <c:v>43190</c:v>
                </c:pt>
                <c:pt idx="109">
                  <c:v>43281</c:v>
                </c:pt>
                <c:pt idx="110">
                  <c:v>43373</c:v>
                </c:pt>
                <c:pt idx="111">
                  <c:v>43465</c:v>
                </c:pt>
                <c:pt idx="112">
                  <c:v>43555</c:v>
                </c:pt>
                <c:pt idx="113">
                  <c:v>43646</c:v>
                </c:pt>
                <c:pt idx="114">
                  <c:v>43738</c:v>
                </c:pt>
                <c:pt idx="115">
                  <c:v>43830</c:v>
                </c:pt>
                <c:pt idx="116">
                  <c:v>43921</c:v>
                </c:pt>
                <c:pt idx="117">
                  <c:v>44012</c:v>
                </c:pt>
                <c:pt idx="118">
                  <c:v>44104</c:v>
                </c:pt>
                <c:pt idx="119">
                  <c:v>44196</c:v>
                </c:pt>
                <c:pt idx="120">
                  <c:v>44286</c:v>
                </c:pt>
                <c:pt idx="121">
                  <c:v>44377</c:v>
                </c:pt>
                <c:pt idx="122">
                  <c:v>44469</c:v>
                </c:pt>
                <c:pt idx="123">
                  <c:v>44561</c:v>
                </c:pt>
                <c:pt idx="124">
                  <c:v>44651</c:v>
                </c:pt>
                <c:pt idx="125">
                  <c:v>44742</c:v>
                </c:pt>
                <c:pt idx="126">
                  <c:v>44834</c:v>
                </c:pt>
                <c:pt idx="127">
                  <c:v>44926</c:v>
                </c:pt>
              </c:numCache>
            </c:numRef>
          </c:cat>
          <c:val>
            <c:numRef>
              <c:f>Sheet1!$D$2:$D$129</c:f>
              <c:numCache>
                <c:formatCode>General</c:formatCode>
                <c:ptCount val="128"/>
                <c:pt idx="72">
                  <c:v>2.1</c:v>
                </c:pt>
                <c:pt idx="73">
                  <c:v>3.1</c:v>
                </c:pt>
                <c:pt idx="74">
                  <c:v>2.2999999999999998</c:v>
                </c:pt>
                <c:pt idx="75">
                  <c:v>2</c:v>
                </c:pt>
                <c:pt idx="76">
                  <c:v>2.2999999999999998</c:v>
                </c:pt>
                <c:pt idx="77">
                  <c:v>2</c:v>
                </c:pt>
                <c:pt idx="78">
                  <c:v>1</c:v>
                </c:pt>
                <c:pt idx="79">
                  <c:v>1.7</c:v>
                </c:pt>
                <c:pt idx="80">
                  <c:v>2</c:v>
                </c:pt>
                <c:pt idx="81">
                  <c:v>2.6</c:v>
                </c:pt>
                <c:pt idx="82">
                  <c:v>2.4</c:v>
                </c:pt>
                <c:pt idx="83">
                  <c:v>2.2000000000000002</c:v>
                </c:pt>
                <c:pt idx="84">
                  <c:v>1.6</c:v>
                </c:pt>
                <c:pt idx="85">
                  <c:v>2.4</c:v>
                </c:pt>
                <c:pt idx="86">
                  <c:v>2.1</c:v>
                </c:pt>
                <c:pt idx="87">
                  <c:v>2.2999999999999998</c:v>
                </c:pt>
                <c:pt idx="88">
                  <c:v>1.9</c:v>
                </c:pt>
                <c:pt idx="89">
                  <c:v>1.1000000000000001</c:v>
                </c:pt>
                <c:pt idx="90">
                  <c:v>0.9</c:v>
                </c:pt>
                <c:pt idx="91">
                  <c:v>1.1000000000000001</c:v>
                </c:pt>
                <c:pt idx="92">
                  <c:v>1.3</c:v>
                </c:pt>
                <c:pt idx="93">
                  <c:v>1.8</c:v>
                </c:pt>
                <c:pt idx="94">
                  <c:v>1.7</c:v>
                </c:pt>
                <c:pt idx="95">
                  <c:v>1.4</c:v>
                </c:pt>
                <c:pt idx="96">
                  <c:v>2</c:v>
                </c:pt>
                <c:pt idx="97">
                  <c:v>1.5</c:v>
                </c:pt>
                <c:pt idx="98">
                  <c:v>1.6</c:v>
                </c:pt>
                <c:pt idx="99">
                  <c:v>1.8</c:v>
                </c:pt>
                <c:pt idx="100">
                  <c:v>1.9</c:v>
                </c:pt>
                <c:pt idx="101">
                  <c:v>1</c:v>
                </c:pt>
                <c:pt idx="102">
                  <c:v>1.9</c:v>
                </c:pt>
                <c:pt idx="103">
                  <c:v>1.6</c:v>
                </c:pt>
                <c:pt idx="104">
                  <c:v>2</c:v>
                </c:pt>
                <c:pt idx="105">
                  <c:v>2.6</c:v>
                </c:pt>
                <c:pt idx="106">
                  <c:v>2</c:v>
                </c:pt>
                <c:pt idx="107">
                  <c:v>2.2999999999999998</c:v>
                </c:pt>
                <c:pt idx="108">
                  <c:v>2.8</c:v>
                </c:pt>
                <c:pt idx="109">
                  <c:v>2.9</c:v>
                </c:pt>
                <c:pt idx="110">
                  <c:v>3.1</c:v>
                </c:pt>
                <c:pt idx="111">
                  <c:v>3</c:v>
                </c:pt>
                <c:pt idx="112">
                  <c:v>2.7</c:v>
                </c:pt>
                <c:pt idx="113">
                  <c:v>3.2</c:v>
                </c:pt>
                <c:pt idx="114">
                  <c:v>2.8</c:v>
                </c:pt>
                <c:pt idx="115">
                  <c:v>2.8</c:v>
                </c:pt>
                <c:pt idx="116">
                  <c:v>4.0999999999999996</c:v>
                </c:pt>
                <c:pt idx="117">
                  <c:v>3.5</c:v>
                </c:pt>
                <c:pt idx="118">
                  <c:v>3.4</c:v>
                </c:pt>
                <c:pt idx="119">
                  <c:v>3</c:v>
                </c:pt>
                <c:pt idx="120">
                  <c:v>1.2</c:v>
                </c:pt>
                <c:pt idx="121">
                  <c:v>0.3</c:v>
                </c:pt>
                <c:pt idx="122">
                  <c:v>2.5</c:v>
                </c:pt>
                <c:pt idx="123">
                  <c:v>2.8</c:v>
                </c:pt>
                <c:pt idx="124">
                  <c:v>4.0999999999999996</c:v>
                </c:pt>
                <c:pt idx="125">
                  <c:v>4.9000000000000004</c:v>
                </c:pt>
                <c:pt idx="126">
                  <c:v>4.0999999999999996</c:v>
                </c:pt>
                <c:pt idx="127">
                  <c:v>5.8</c:v>
                </c:pt>
              </c:numCache>
            </c:numRef>
          </c:val>
          <c:smooth val="0"/>
          <c:extLst>
            <c:ext xmlns:c16="http://schemas.microsoft.com/office/drawing/2014/chart" uri="{C3380CC4-5D6E-409C-BE32-E72D297353CC}">
              <c16:uniqueId val="{00000002-1E55-4F11-962F-2F95CAC85566}"/>
            </c:ext>
          </c:extLst>
        </c:ser>
        <c:dLbls>
          <c:showLegendKey val="0"/>
          <c:showVal val="0"/>
          <c:showCatName val="0"/>
          <c:showSerName val="0"/>
          <c:showPercent val="0"/>
          <c:showBubbleSize val="0"/>
        </c:dLbls>
        <c:smooth val="0"/>
        <c:axId val="563201088"/>
        <c:axId val="563221248"/>
      </c:lineChart>
      <c:dateAx>
        <c:axId val="563201088"/>
        <c:scaling>
          <c:orientation val="minMax"/>
          <c:min val="43831"/>
        </c:scaling>
        <c:delete val="0"/>
        <c:axPos val="b"/>
        <c:numFmt formatCode="[$-409]mmm\-yy;@"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563221248"/>
        <c:crosses val="autoZero"/>
        <c:auto val="1"/>
        <c:lblOffset val="100"/>
        <c:baseTimeUnit val="months"/>
      </c:dateAx>
      <c:valAx>
        <c:axId val="563221248"/>
        <c:scaling>
          <c:orientation val="minMax"/>
          <c:max val="6"/>
          <c:min val="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56320108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2979801886257342E-2"/>
          <c:y val="5.1707004141379305E-2"/>
          <c:w val="0.8504406251772556"/>
          <c:h val="0.74847074877237885"/>
        </c:manualLayout>
      </c:layout>
      <c:lineChart>
        <c:grouping val="standard"/>
        <c:varyColors val="0"/>
        <c:ser>
          <c:idx val="0"/>
          <c:order val="0"/>
          <c:tx>
            <c:strRef>
              <c:f>'Labor cost'!$F$1</c:f>
              <c:strCache>
                <c:ptCount val="1"/>
                <c:pt idx="0">
                  <c:v>Euro Area - Labor cost index</c:v>
                </c:pt>
              </c:strCache>
            </c:strRef>
          </c:tx>
          <c:spPr>
            <a:ln w="19050" cap="rnd">
              <a:solidFill>
                <a:schemeClr val="accent1"/>
              </a:solidFill>
              <a:round/>
            </a:ln>
            <a:effectLst/>
          </c:spPr>
          <c:marker>
            <c:symbol val="none"/>
          </c:marker>
          <c:dLbls>
            <c:dLbl>
              <c:idx val="127"/>
              <c:layout>
                <c:manualLayout>
                  <c:x val="6.8762278978389005E-2"/>
                  <c:y val="-1.156905541850830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38F-449D-8C98-3361D984B466}"/>
                </c:ext>
              </c:extLst>
            </c:dLbl>
            <c:dLbl>
              <c:idx val="209"/>
              <c:layout>
                <c:manualLayout>
                  <c:x val="-1.1688916126441041E-16"/>
                  <c:y val="1.302544954039991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38F-449D-8C98-3361D984B466}"/>
                </c:ext>
              </c:extLst>
            </c:dLbl>
            <c:numFmt formatCode="#,##0.0_);\(#,##0.0\)" sourceLinked="0"/>
            <c:spPr>
              <a:noFill/>
              <a:ln>
                <a:solidFill>
                  <a:srgbClr val="000000"/>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'Labor cost'!$E$2:$E$130</c:f>
              <c:numCache>
                <c:formatCode>[$-409]mmm\-yy;@</c:formatCode>
                <c:ptCount val="129"/>
                <c:pt idx="0">
                  <c:v>33328</c:v>
                </c:pt>
                <c:pt idx="1">
                  <c:v>33419</c:v>
                </c:pt>
                <c:pt idx="2">
                  <c:v>33511</c:v>
                </c:pt>
                <c:pt idx="3">
                  <c:v>33603</c:v>
                </c:pt>
                <c:pt idx="4">
                  <c:v>33694</c:v>
                </c:pt>
                <c:pt idx="5">
                  <c:v>33785</c:v>
                </c:pt>
                <c:pt idx="6">
                  <c:v>33877</c:v>
                </c:pt>
                <c:pt idx="7">
                  <c:v>33969</c:v>
                </c:pt>
                <c:pt idx="8">
                  <c:v>34059</c:v>
                </c:pt>
                <c:pt idx="9">
                  <c:v>34150</c:v>
                </c:pt>
                <c:pt idx="10">
                  <c:v>34242</c:v>
                </c:pt>
                <c:pt idx="11">
                  <c:v>34334</c:v>
                </c:pt>
                <c:pt idx="12">
                  <c:v>34424</c:v>
                </c:pt>
                <c:pt idx="13">
                  <c:v>34515</c:v>
                </c:pt>
                <c:pt idx="14">
                  <c:v>34607</c:v>
                </c:pt>
                <c:pt idx="15">
                  <c:v>34699</c:v>
                </c:pt>
                <c:pt idx="16">
                  <c:v>34789</c:v>
                </c:pt>
                <c:pt idx="17">
                  <c:v>34880</c:v>
                </c:pt>
                <c:pt idx="18">
                  <c:v>34972</c:v>
                </c:pt>
                <c:pt idx="19">
                  <c:v>35064</c:v>
                </c:pt>
                <c:pt idx="20">
                  <c:v>35155</c:v>
                </c:pt>
                <c:pt idx="21">
                  <c:v>35246</c:v>
                </c:pt>
                <c:pt idx="22">
                  <c:v>35338</c:v>
                </c:pt>
                <c:pt idx="23">
                  <c:v>35430</c:v>
                </c:pt>
                <c:pt idx="24">
                  <c:v>35520</c:v>
                </c:pt>
                <c:pt idx="25">
                  <c:v>35611</c:v>
                </c:pt>
                <c:pt idx="26">
                  <c:v>35703</c:v>
                </c:pt>
                <c:pt idx="27">
                  <c:v>35795</c:v>
                </c:pt>
                <c:pt idx="28">
                  <c:v>35885</c:v>
                </c:pt>
                <c:pt idx="29">
                  <c:v>35976</c:v>
                </c:pt>
                <c:pt idx="30">
                  <c:v>36068</c:v>
                </c:pt>
                <c:pt idx="31">
                  <c:v>36160</c:v>
                </c:pt>
                <c:pt idx="32">
                  <c:v>36250</c:v>
                </c:pt>
                <c:pt idx="33">
                  <c:v>36341</c:v>
                </c:pt>
                <c:pt idx="34">
                  <c:v>36433</c:v>
                </c:pt>
                <c:pt idx="35">
                  <c:v>36525</c:v>
                </c:pt>
                <c:pt idx="36">
                  <c:v>36616</c:v>
                </c:pt>
                <c:pt idx="37">
                  <c:v>36707</c:v>
                </c:pt>
                <c:pt idx="38">
                  <c:v>36799</c:v>
                </c:pt>
                <c:pt idx="39">
                  <c:v>36891</c:v>
                </c:pt>
                <c:pt idx="40">
                  <c:v>36981</c:v>
                </c:pt>
                <c:pt idx="41">
                  <c:v>37072</c:v>
                </c:pt>
                <c:pt idx="42">
                  <c:v>37164</c:v>
                </c:pt>
                <c:pt idx="43">
                  <c:v>37256</c:v>
                </c:pt>
                <c:pt idx="44">
                  <c:v>37346</c:v>
                </c:pt>
                <c:pt idx="45">
                  <c:v>37437</c:v>
                </c:pt>
                <c:pt idx="46">
                  <c:v>37529</c:v>
                </c:pt>
                <c:pt idx="47">
                  <c:v>37621</c:v>
                </c:pt>
                <c:pt idx="48">
                  <c:v>37711</c:v>
                </c:pt>
                <c:pt idx="49">
                  <c:v>37802</c:v>
                </c:pt>
                <c:pt idx="50">
                  <c:v>37894</c:v>
                </c:pt>
                <c:pt idx="51">
                  <c:v>37986</c:v>
                </c:pt>
                <c:pt idx="52">
                  <c:v>38077</c:v>
                </c:pt>
                <c:pt idx="53">
                  <c:v>38168</c:v>
                </c:pt>
                <c:pt idx="54">
                  <c:v>38260</c:v>
                </c:pt>
                <c:pt idx="55">
                  <c:v>38352</c:v>
                </c:pt>
                <c:pt idx="56">
                  <c:v>38442</c:v>
                </c:pt>
                <c:pt idx="57">
                  <c:v>38533</c:v>
                </c:pt>
                <c:pt idx="58">
                  <c:v>38625</c:v>
                </c:pt>
                <c:pt idx="59">
                  <c:v>38717</c:v>
                </c:pt>
                <c:pt idx="60">
                  <c:v>38807</c:v>
                </c:pt>
                <c:pt idx="61">
                  <c:v>38898</c:v>
                </c:pt>
                <c:pt idx="62">
                  <c:v>38990</c:v>
                </c:pt>
                <c:pt idx="63">
                  <c:v>39082</c:v>
                </c:pt>
                <c:pt idx="64">
                  <c:v>39172</c:v>
                </c:pt>
                <c:pt idx="65">
                  <c:v>39263</c:v>
                </c:pt>
                <c:pt idx="66">
                  <c:v>39355</c:v>
                </c:pt>
                <c:pt idx="67">
                  <c:v>39447</c:v>
                </c:pt>
                <c:pt idx="68">
                  <c:v>39538</c:v>
                </c:pt>
                <c:pt idx="69">
                  <c:v>39629</c:v>
                </c:pt>
                <c:pt idx="70">
                  <c:v>39721</c:v>
                </c:pt>
                <c:pt idx="71">
                  <c:v>39813</c:v>
                </c:pt>
                <c:pt idx="72">
                  <c:v>39903</c:v>
                </c:pt>
                <c:pt idx="73">
                  <c:v>39994</c:v>
                </c:pt>
                <c:pt idx="74">
                  <c:v>40086</c:v>
                </c:pt>
                <c:pt idx="75">
                  <c:v>40178</c:v>
                </c:pt>
                <c:pt idx="76">
                  <c:v>40268</c:v>
                </c:pt>
                <c:pt idx="77">
                  <c:v>40359</c:v>
                </c:pt>
                <c:pt idx="78">
                  <c:v>40451</c:v>
                </c:pt>
                <c:pt idx="79">
                  <c:v>40543</c:v>
                </c:pt>
                <c:pt idx="80">
                  <c:v>40633</c:v>
                </c:pt>
                <c:pt idx="81">
                  <c:v>40724</c:v>
                </c:pt>
                <c:pt idx="82">
                  <c:v>40816</c:v>
                </c:pt>
                <c:pt idx="83">
                  <c:v>40908</c:v>
                </c:pt>
                <c:pt idx="84">
                  <c:v>40999</c:v>
                </c:pt>
                <c:pt idx="85">
                  <c:v>41090</c:v>
                </c:pt>
                <c:pt idx="86">
                  <c:v>41182</c:v>
                </c:pt>
                <c:pt idx="87">
                  <c:v>41274</c:v>
                </c:pt>
                <c:pt idx="88">
                  <c:v>41364</c:v>
                </c:pt>
                <c:pt idx="89">
                  <c:v>41455</c:v>
                </c:pt>
                <c:pt idx="90">
                  <c:v>41547</c:v>
                </c:pt>
                <c:pt idx="91">
                  <c:v>41639</c:v>
                </c:pt>
                <c:pt idx="92">
                  <c:v>41729</c:v>
                </c:pt>
                <c:pt idx="93">
                  <c:v>41820</c:v>
                </c:pt>
                <c:pt idx="94">
                  <c:v>41912</c:v>
                </c:pt>
                <c:pt idx="95">
                  <c:v>42004</c:v>
                </c:pt>
                <c:pt idx="96">
                  <c:v>42094</c:v>
                </c:pt>
                <c:pt idx="97">
                  <c:v>42185</c:v>
                </c:pt>
                <c:pt idx="98">
                  <c:v>42277</c:v>
                </c:pt>
                <c:pt idx="99">
                  <c:v>42369</c:v>
                </c:pt>
                <c:pt idx="100">
                  <c:v>42460</c:v>
                </c:pt>
                <c:pt idx="101">
                  <c:v>42551</c:v>
                </c:pt>
                <c:pt idx="102">
                  <c:v>42643</c:v>
                </c:pt>
                <c:pt idx="103">
                  <c:v>42735</c:v>
                </c:pt>
                <c:pt idx="104">
                  <c:v>42825</c:v>
                </c:pt>
                <c:pt idx="105">
                  <c:v>42916</c:v>
                </c:pt>
                <c:pt idx="106">
                  <c:v>43008</c:v>
                </c:pt>
                <c:pt idx="107">
                  <c:v>43100</c:v>
                </c:pt>
                <c:pt idx="108">
                  <c:v>43190</c:v>
                </c:pt>
                <c:pt idx="109">
                  <c:v>43281</c:v>
                </c:pt>
                <c:pt idx="110">
                  <c:v>43373</c:v>
                </c:pt>
                <c:pt idx="111">
                  <c:v>43465</c:v>
                </c:pt>
                <c:pt idx="112">
                  <c:v>43555</c:v>
                </c:pt>
                <c:pt idx="113">
                  <c:v>43646</c:v>
                </c:pt>
                <c:pt idx="114">
                  <c:v>43738</c:v>
                </c:pt>
                <c:pt idx="115">
                  <c:v>43830</c:v>
                </c:pt>
                <c:pt idx="116">
                  <c:v>43921</c:v>
                </c:pt>
                <c:pt idx="117">
                  <c:v>44012</c:v>
                </c:pt>
                <c:pt idx="118">
                  <c:v>44104</c:v>
                </c:pt>
                <c:pt idx="119">
                  <c:v>44196</c:v>
                </c:pt>
                <c:pt idx="120">
                  <c:v>44286</c:v>
                </c:pt>
                <c:pt idx="121">
                  <c:v>44377</c:v>
                </c:pt>
                <c:pt idx="122">
                  <c:v>44469</c:v>
                </c:pt>
                <c:pt idx="123">
                  <c:v>44561</c:v>
                </c:pt>
                <c:pt idx="124">
                  <c:v>44651</c:v>
                </c:pt>
                <c:pt idx="125">
                  <c:v>44742</c:v>
                </c:pt>
                <c:pt idx="126">
                  <c:v>44834</c:v>
                </c:pt>
                <c:pt idx="127">
                  <c:v>44926</c:v>
                </c:pt>
                <c:pt idx="128">
                  <c:v>45016</c:v>
                </c:pt>
              </c:numCache>
            </c:numRef>
          </c:cat>
          <c:val>
            <c:numRef>
              <c:f>'Labor cost'!$F$2:$F$130</c:f>
              <c:numCache>
                <c:formatCode>General</c:formatCode>
                <c:ptCount val="129"/>
                <c:pt idx="72">
                  <c:v>2.1</c:v>
                </c:pt>
                <c:pt idx="73">
                  <c:v>3.1</c:v>
                </c:pt>
                <c:pt idx="74">
                  <c:v>2.2999999999999998</c:v>
                </c:pt>
                <c:pt idx="75">
                  <c:v>2</c:v>
                </c:pt>
                <c:pt idx="76">
                  <c:v>2.2999999999999998</c:v>
                </c:pt>
                <c:pt idx="77">
                  <c:v>2</c:v>
                </c:pt>
                <c:pt idx="78">
                  <c:v>1</c:v>
                </c:pt>
                <c:pt idx="79">
                  <c:v>1.7</c:v>
                </c:pt>
                <c:pt idx="80">
                  <c:v>2</c:v>
                </c:pt>
                <c:pt idx="81">
                  <c:v>2.6</c:v>
                </c:pt>
                <c:pt idx="82">
                  <c:v>2.4</c:v>
                </c:pt>
                <c:pt idx="83">
                  <c:v>2.2000000000000002</c:v>
                </c:pt>
                <c:pt idx="84">
                  <c:v>1.6</c:v>
                </c:pt>
                <c:pt idx="85">
                  <c:v>2.4</c:v>
                </c:pt>
                <c:pt idx="86">
                  <c:v>2.1</c:v>
                </c:pt>
                <c:pt idx="87">
                  <c:v>2.2999999999999998</c:v>
                </c:pt>
                <c:pt idx="88">
                  <c:v>1.9</c:v>
                </c:pt>
                <c:pt idx="89">
                  <c:v>1.1000000000000001</c:v>
                </c:pt>
                <c:pt idx="90">
                  <c:v>0.9</c:v>
                </c:pt>
                <c:pt idx="91">
                  <c:v>1.1000000000000001</c:v>
                </c:pt>
                <c:pt idx="92">
                  <c:v>1.3</c:v>
                </c:pt>
                <c:pt idx="93">
                  <c:v>1.8</c:v>
                </c:pt>
                <c:pt idx="94">
                  <c:v>1.7</c:v>
                </c:pt>
                <c:pt idx="95">
                  <c:v>1.4</c:v>
                </c:pt>
                <c:pt idx="96">
                  <c:v>2</c:v>
                </c:pt>
                <c:pt idx="97">
                  <c:v>1.5</c:v>
                </c:pt>
                <c:pt idx="98">
                  <c:v>1.6</c:v>
                </c:pt>
                <c:pt idx="99">
                  <c:v>1.8</c:v>
                </c:pt>
                <c:pt idx="100">
                  <c:v>1.9</c:v>
                </c:pt>
                <c:pt idx="101">
                  <c:v>1</c:v>
                </c:pt>
                <c:pt idx="102">
                  <c:v>1.9</c:v>
                </c:pt>
                <c:pt idx="103">
                  <c:v>1.6</c:v>
                </c:pt>
                <c:pt idx="104">
                  <c:v>2</c:v>
                </c:pt>
                <c:pt idx="105">
                  <c:v>2.6</c:v>
                </c:pt>
                <c:pt idx="106">
                  <c:v>2</c:v>
                </c:pt>
                <c:pt idx="107">
                  <c:v>2.2999999999999998</c:v>
                </c:pt>
                <c:pt idx="108">
                  <c:v>2.8</c:v>
                </c:pt>
                <c:pt idx="109">
                  <c:v>2.9</c:v>
                </c:pt>
                <c:pt idx="110">
                  <c:v>3.1</c:v>
                </c:pt>
                <c:pt idx="111">
                  <c:v>3</c:v>
                </c:pt>
                <c:pt idx="112">
                  <c:v>2.7</c:v>
                </c:pt>
                <c:pt idx="113">
                  <c:v>3.2</c:v>
                </c:pt>
                <c:pt idx="114">
                  <c:v>2.8</c:v>
                </c:pt>
                <c:pt idx="115">
                  <c:v>2.8</c:v>
                </c:pt>
                <c:pt idx="116">
                  <c:v>4.0999999999999996</c:v>
                </c:pt>
                <c:pt idx="117">
                  <c:v>3.5</c:v>
                </c:pt>
                <c:pt idx="118">
                  <c:v>3.4</c:v>
                </c:pt>
                <c:pt idx="119">
                  <c:v>3</c:v>
                </c:pt>
                <c:pt idx="120">
                  <c:v>1.2</c:v>
                </c:pt>
                <c:pt idx="121">
                  <c:v>0.3</c:v>
                </c:pt>
                <c:pt idx="122">
                  <c:v>2.5</c:v>
                </c:pt>
                <c:pt idx="123">
                  <c:v>2.8</c:v>
                </c:pt>
                <c:pt idx="124">
                  <c:v>4.0999999999999996</c:v>
                </c:pt>
                <c:pt idx="125">
                  <c:v>4.9000000000000004</c:v>
                </c:pt>
                <c:pt idx="126">
                  <c:v>4.0999999999999996</c:v>
                </c:pt>
                <c:pt idx="127">
                  <c:v>5.8</c:v>
                </c:pt>
              </c:numCache>
            </c:numRef>
          </c:val>
          <c:smooth val="0"/>
          <c:extLst>
            <c:ext xmlns:c16="http://schemas.microsoft.com/office/drawing/2014/chart" uri="{C3380CC4-5D6E-409C-BE32-E72D297353CC}">
              <c16:uniqueId val="{00000002-138F-449D-8C98-3361D984B466}"/>
            </c:ext>
          </c:extLst>
        </c:ser>
        <c:ser>
          <c:idx val="1"/>
          <c:order val="1"/>
          <c:tx>
            <c:strRef>
              <c:f>'Labor cost'!$G$1</c:f>
              <c:strCache>
                <c:ptCount val="1"/>
                <c:pt idx="0">
                  <c:v>Euro Area - Indicator of negotiated wages</c:v>
                </c:pt>
              </c:strCache>
            </c:strRef>
          </c:tx>
          <c:spPr>
            <a:ln w="19050" cap="rnd">
              <a:solidFill>
                <a:srgbClr val="CD9D4D"/>
              </a:solidFill>
              <a:round/>
            </a:ln>
            <a:effectLst/>
          </c:spPr>
          <c:marker>
            <c:symbol val="none"/>
          </c:marker>
          <c:dLbls>
            <c:dLbl>
              <c:idx val="128"/>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138F-449D-8C98-3361D984B466}"/>
                </c:ext>
              </c:extLst>
            </c:dLbl>
            <c:spPr>
              <a:noFill/>
              <a:ln>
                <a:solidFill>
                  <a:srgbClr val="CD9D4D"/>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'Labor cost'!$E$2:$E$130</c:f>
              <c:numCache>
                <c:formatCode>[$-409]mmm\-yy;@</c:formatCode>
                <c:ptCount val="129"/>
                <c:pt idx="0">
                  <c:v>33328</c:v>
                </c:pt>
                <c:pt idx="1">
                  <c:v>33419</c:v>
                </c:pt>
                <c:pt idx="2">
                  <c:v>33511</c:v>
                </c:pt>
                <c:pt idx="3">
                  <c:v>33603</c:v>
                </c:pt>
                <c:pt idx="4">
                  <c:v>33694</c:v>
                </c:pt>
                <c:pt idx="5">
                  <c:v>33785</c:v>
                </c:pt>
                <c:pt idx="6">
                  <c:v>33877</c:v>
                </c:pt>
                <c:pt idx="7">
                  <c:v>33969</c:v>
                </c:pt>
                <c:pt idx="8">
                  <c:v>34059</c:v>
                </c:pt>
                <c:pt idx="9">
                  <c:v>34150</c:v>
                </c:pt>
                <c:pt idx="10">
                  <c:v>34242</c:v>
                </c:pt>
                <c:pt idx="11">
                  <c:v>34334</c:v>
                </c:pt>
                <c:pt idx="12">
                  <c:v>34424</c:v>
                </c:pt>
                <c:pt idx="13">
                  <c:v>34515</c:v>
                </c:pt>
                <c:pt idx="14">
                  <c:v>34607</c:v>
                </c:pt>
                <c:pt idx="15">
                  <c:v>34699</c:v>
                </c:pt>
                <c:pt idx="16">
                  <c:v>34789</c:v>
                </c:pt>
                <c:pt idx="17">
                  <c:v>34880</c:v>
                </c:pt>
                <c:pt idx="18">
                  <c:v>34972</c:v>
                </c:pt>
                <c:pt idx="19">
                  <c:v>35064</c:v>
                </c:pt>
                <c:pt idx="20">
                  <c:v>35155</c:v>
                </c:pt>
                <c:pt idx="21">
                  <c:v>35246</c:v>
                </c:pt>
                <c:pt idx="22">
                  <c:v>35338</c:v>
                </c:pt>
                <c:pt idx="23">
                  <c:v>35430</c:v>
                </c:pt>
                <c:pt idx="24">
                  <c:v>35520</c:v>
                </c:pt>
                <c:pt idx="25">
                  <c:v>35611</c:v>
                </c:pt>
                <c:pt idx="26">
                  <c:v>35703</c:v>
                </c:pt>
                <c:pt idx="27">
                  <c:v>35795</c:v>
                </c:pt>
                <c:pt idx="28">
                  <c:v>35885</c:v>
                </c:pt>
                <c:pt idx="29">
                  <c:v>35976</c:v>
                </c:pt>
                <c:pt idx="30">
                  <c:v>36068</c:v>
                </c:pt>
                <c:pt idx="31">
                  <c:v>36160</c:v>
                </c:pt>
                <c:pt idx="32">
                  <c:v>36250</c:v>
                </c:pt>
                <c:pt idx="33">
                  <c:v>36341</c:v>
                </c:pt>
                <c:pt idx="34">
                  <c:v>36433</c:v>
                </c:pt>
                <c:pt idx="35">
                  <c:v>36525</c:v>
                </c:pt>
                <c:pt idx="36">
                  <c:v>36616</c:v>
                </c:pt>
                <c:pt idx="37">
                  <c:v>36707</c:v>
                </c:pt>
                <c:pt idx="38">
                  <c:v>36799</c:v>
                </c:pt>
                <c:pt idx="39">
                  <c:v>36891</c:v>
                </c:pt>
                <c:pt idx="40">
                  <c:v>36981</c:v>
                </c:pt>
                <c:pt idx="41">
                  <c:v>37072</c:v>
                </c:pt>
                <c:pt idx="42">
                  <c:v>37164</c:v>
                </c:pt>
                <c:pt idx="43">
                  <c:v>37256</c:v>
                </c:pt>
                <c:pt idx="44">
                  <c:v>37346</c:v>
                </c:pt>
                <c:pt idx="45">
                  <c:v>37437</c:v>
                </c:pt>
                <c:pt idx="46">
                  <c:v>37529</c:v>
                </c:pt>
                <c:pt idx="47">
                  <c:v>37621</c:v>
                </c:pt>
                <c:pt idx="48">
                  <c:v>37711</c:v>
                </c:pt>
                <c:pt idx="49">
                  <c:v>37802</c:v>
                </c:pt>
                <c:pt idx="50">
                  <c:v>37894</c:v>
                </c:pt>
                <c:pt idx="51">
                  <c:v>37986</c:v>
                </c:pt>
                <c:pt idx="52">
                  <c:v>38077</c:v>
                </c:pt>
                <c:pt idx="53">
                  <c:v>38168</c:v>
                </c:pt>
                <c:pt idx="54">
                  <c:v>38260</c:v>
                </c:pt>
                <c:pt idx="55">
                  <c:v>38352</c:v>
                </c:pt>
                <c:pt idx="56">
                  <c:v>38442</c:v>
                </c:pt>
                <c:pt idx="57">
                  <c:v>38533</c:v>
                </c:pt>
                <c:pt idx="58">
                  <c:v>38625</c:v>
                </c:pt>
                <c:pt idx="59">
                  <c:v>38717</c:v>
                </c:pt>
                <c:pt idx="60">
                  <c:v>38807</c:v>
                </c:pt>
                <c:pt idx="61">
                  <c:v>38898</c:v>
                </c:pt>
                <c:pt idx="62">
                  <c:v>38990</c:v>
                </c:pt>
                <c:pt idx="63">
                  <c:v>39082</c:v>
                </c:pt>
                <c:pt idx="64">
                  <c:v>39172</c:v>
                </c:pt>
                <c:pt idx="65">
                  <c:v>39263</c:v>
                </c:pt>
                <c:pt idx="66">
                  <c:v>39355</c:v>
                </c:pt>
                <c:pt idx="67">
                  <c:v>39447</c:v>
                </c:pt>
                <c:pt idx="68">
                  <c:v>39538</c:v>
                </c:pt>
                <c:pt idx="69">
                  <c:v>39629</c:v>
                </c:pt>
                <c:pt idx="70">
                  <c:v>39721</c:v>
                </c:pt>
                <c:pt idx="71">
                  <c:v>39813</c:v>
                </c:pt>
                <c:pt idx="72">
                  <c:v>39903</c:v>
                </c:pt>
                <c:pt idx="73">
                  <c:v>39994</c:v>
                </c:pt>
                <c:pt idx="74">
                  <c:v>40086</c:v>
                </c:pt>
                <c:pt idx="75">
                  <c:v>40178</c:v>
                </c:pt>
                <c:pt idx="76">
                  <c:v>40268</c:v>
                </c:pt>
                <c:pt idx="77">
                  <c:v>40359</c:v>
                </c:pt>
                <c:pt idx="78">
                  <c:v>40451</c:v>
                </c:pt>
                <c:pt idx="79">
                  <c:v>40543</c:v>
                </c:pt>
                <c:pt idx="80">
                  <c:v>40633</c:v>
                </c:pt>
                <c:pt idx="81">
                  <c:v>40724</c:v>
                </c:pt>
                <c:pt idx="82">
                  <c:v>40816</c:v>
                </c:pt>
                <c:pt idx="83">
                  <c:v>40908</c:v>
                </c:pt>
                <c:pt idx="84">
                  <c:v>40999</c:v>
                </c:pt>
                <c:pt idx="85">
                  <c:v>41090</c:v>
                </c:pt>
                <c:pt idx="86">
                  <c:v>41182</c:v>
                </c:pt>
                <c:pt idx="87">
                  <c:v>41274</c:v>
                </c:pt>
                <c:pt idx="88">
                  <c:v>41364</c:v>
                </c:pt>
                <c:pt idx="89">
                  <c:v>41455</c:v>
                </c:pt>
                <c:pt idx="90">
                  <c:v>41547</c:v>
                </c:pt>
                <c:pt idx="91">
                  <c:v>41639</c:v>
                </c:pt>
                <c:pt idx="92">
                  <c:v>41729</c:v>
                </c:pt>
                <c:pt idx="93">
                  <c:v>41820</c:v>
                </c:pt>
                <c:pt idx="94">
                  <c:v>41912</c:v>
                </c:pt>
                <c:pt idx="95">
                  <c:v>42004</c:v>
                </c:pt>
                <c:pt idx="96">
                  <c:v>42094</c:v>
                </c:pt>
                <c:pt idx="97">
                  <c:v>42185</c:v>
                </c:pt>
                <c:pt idx="98">
                  <c:v>42277</c:v>
                </c:pt>
                <c:pt idx="99">
                  <c:v>42369</c:v>
                </c:pt>
                <c:pt idx="100">
                  <c:v>42460</c:v>
                </c:pt>
                <c:pt idx="101">
                  <c:v>42551</c:v>
                </c:pt>
                <c:pt idx="102">
                  <c:v>42643</c:v>
                </c:pt>
                <c:pt idx="103">
                  <c:v>42735</c:v>
                </c:pt>
                <c:pt idx="104">
                  <c:v>42825</c:v>
                </c:pt>
                <c:pt idx="105">
                  <c:v>42916</c:v>
                </c:pt>
                <c:pt idx="106">
                  <c:v>43008</c:v>
                </c:pt>
                <c:pt idx="107">
                  <c:v>43100</c:v>
                </c:pt>
                <c:pt idx="108">
                  <c:v>43190</c:v>
                </c:pt>
                <c:pt idx="109">
                  <c:v>43281</c:v>
                </c:pt>
                <c:pt idx="110">
                  <c:v>43373</c:v>
                </c:pt>
                <c:pt idx="111">
                  <c:v>43465</c:v>
                </c:pt>
                <c:pt idx="112">
                  <c:v>43555</c:v>
                </c:pt>
                <c:pt idx="113">
                  <c:v>43646</c:v>
                </c:pt>
                <c:pt idx="114">
                  <c:v>43738</c:v>
                </c:pt>
                <c:pt idx="115">
                  <c:v>43830</c:v>
                </c:pt>
                <c:pt idx="116">
                  <c:v>43921</c:v>
                </c:pt>
                <c:pt idx="117">
                  <c:v>44012</c:v>
                </c:pt>
                <c:pt idx="118">
                  <c:v>44104</c:v>
                </c:pt>
                <c:pt idx="119">
                  <c:v>44196</c:v>
                </c:pt>
                <c:pt idx="120">
                  <c:v>44286</c:v>
                </c:pt>
                <c:pt idx="121">
                  <c:v>44377</c:v>
                </c:pt>
                <c:pt idx="122">
                  <c:v>44469</c:v>
                </c:pt>
                <c:pt idx="123">
                  <c:v>44561</c:v>
                </c:pt>
                <c:pt idx="124">
                  <c:v>44651</c:v>
                </c:pt>
                <c:pt idx="125">
                  <c:v>44742</c:v>
                </c:pt>
                <c:pt idx="126">
                  <c:v>44834</c:v>
                </c:pt>
                <c:pt idx="127">
                  <c:v>44926</c:v>
                </c:pt>
                <c:pt idx="128">
                  <c:v>45016</c:v>
                </c:pt>
              </c:numCache>
            </c:numRef>
          </c:cat>
          <c:val>
            <c:numRef>
              <c:f>'Labor cost'!$G$2:$G$130</c:f>
              <c:numCache>
                <c:formatCode>General</c:formatCode>
                <c:ptCount val="129"/>
                <c:pt idx="0">
                  <c:v>-0.67</c:v>
                </c:pt>
                <c:pt idx="1">
                  <c:v>0.09</c:v>
                </c:pt>
                <c:pt idx="2">
                  <c:v>0.8</c:v>
                </c:pt>
                <c:pt idx="3">
                  <c:v>0.9</c:v>
                </c:pt>
                <c:pt idx="4">
                  <c:v>7.16</c:v>
                </c:pt>
                <c:pt idx="5">
                  <c:v>7.19</c:v>
                </c:pt>
                <c:pt idx="6">
                  <c:v>7.04</c:v>
                </c:pt>
                <c:pt idx="7">
                  <c:v>6.61</c:v>
                </c:pt>
                <c:pt idx="8">
                  <c:v>5.69</c:v>
                </c:pt>
                <c:pt idx="9">
                  <c:v>4.1399999999999997</c:v>
                </c:pt>
                <c:pt idx="10">
                  <c:v>4.3</c:v>
                </c:pt>
                <c:pt idx="11">
                  <c:v>4.2300000000000004</c:v>
                </c:pt>
                <c:pt idx="12">
                  <c:v>3.16</c:v>
                </c:pt>
                <c:pt idx="13">
                  <c:v>2.57</c:v>
                </c:pt>
                <c:pt idx="14">
                  <c:v>2.2599999999999998</c:v>
                </c:pt>
                <c:pt idx="15">
                  <c:v>2.29</c:v>
                </c:pt>
                <c:pt idx="16">
                  <c:v>3.24</c:v>
                </c:pt>
                <c:pt idx="17">
                  <c:v>3.94</c:v>
                </c:pt>
                <c:pt idx="18">
                  <c:v>3.61</c:v>
                </c:pt>
                <c:pt idx="19">
                  <c:v>3.75</c:v>
                </c:pt>
                <c:pt idx="20">
                  <c:v>3.23</c:v>
                </c:pt>
                <c:pt idx="21">
                  <c:v>2.65</c:v>
                </c:pt>
                <c:pt idx="22">
                  <c:v>2.75</c:v>
                </c:pt>
                <c:pt idx="23">
                  <c:v>2.52</c:v>
                </c:pt>
                <c:pt idx="24">
                  <c:v>2.5099999999999998</c:v>
                </c:pt>
                <c:pt idx="25">
                  <c:v>2.2000000000000002</c:v>
                </c:pt>
                <c:pt idx="26">
                  <c:v>2.2200000000000002</c:v>
                </c:pt>
                <c:pt idx="27">
                  <c:v>1.92</c:v>
                </c:pt>
                <c:pt idx="28">
                  <c:v>1.92</c:v>
                </c:pt>
                <c:pt idx="29">
                  <c:v>2.2999999999999998</c:v>
                </c:pt>
                <c:pt idx="30">
                  <c:v>2.17</c:v>
                </c:pt>
                <c:pt idx="31">
                  <c:v>2.11</c:v>
                </c:pt>
                <c:pt idx="32">
                  <c:v>2.29</c:v>
                </c:pt>
                <c:pt idx="33">
                  <c:v>2.2200000000000002</c:v>
                </c:pt>
                <c:pt idx="34">
                  <c:v>2.2000000000000002</c:v>
                </c:pt>
                <c:pt idx="35">
                  <c:v>2.09</c:v>
                </c:pt>
                <c:pt idx="36">
                  <c:v>2</c:v>
                </c:pt>
                <c:pt idx="37">
                  <c:v>2.2400000000000002</c:v>
                </c:pt>
                <c:pt idx="38">
                  <c:v>2.25</c:v>
                </c:pt>
                <c:pt idx="39">
                  <c:v>2.2799999999999998</c:v>
                </c:pt>
                <c:pt idx="40">
                  <c:v>2.73</c:v>
                </c:pt>
                <c:pt idx="41">
                  <c:v>2.59</c:v>
                </c:pt>
                <c:pt idx="42">
                  <c:v>2.65</c:v>
                </c:pt>
                <c:pt idx="43">
                  <c:v>2.7</c:v>
                </c:pt>
                <c:pt idx="44">
                  <c:v>2.65</c:v>
                </c:pt>
                <c:pt idx="45">
                  <c:v>2.78</c:v>
                </c:pt>
                <c:pt idx="46">
                  <c:v>2.71</c:v>
                </c:pt>
                <c:pt idx="47">
                  <c:v>2.67</c:v>
                </c:pt>
                <c:pt idx="48">
                  <c:v>2.7</c:v>
                </c:pt>
                <c:pt idx="49">
                  <c:v>2.5099999999999998</c:v>
                </c:pt>
                <c:pt idx="50">
                  <c:v>2.5099999999999998</c:v>
                </c:pt>
                <c:pt idx="51">
                  <c:v>2.2000000000000002</c:v>
                </c:pt>
                <c:pt idx="52">
                  <c:v>2.21</c:v>
                </c:pt>
                <c:pt idx="53">
                  <c:v>2.15</c:v>
                </c:pt>
                <c:pt idx="54">
                  <c:v>1.93</c:v>
                </c:pt>
                <c:pt idx="55">
                  <c:v>2.02</c:v>
                </c:pt>
                <c:pt idx="56">
                  <c:v>2.35</c:v>
                </c:pt>
                <c:pt idx="57">
                  <c:v>2.33</c:v>
                </c:pt>
                <c:pt idx="58">
                  <c:v>2.06</c:v>
                </c:pt>
                <c:pt idx="59">
                  <c:v>2.0099999999999998</c:v>
                </c:pt>
                <c:pt idx="60">
                  <c:v>2.36</c:v>
                </c:pt>
                <c:pt idx="61">
                  <c:v>2.44</c:v>
                </c:pt>
                <c:pt idx="62">
                  <c:v>1.86</c:v>
                </c:pt>
                <c:pt idx="63">
                  <c:v>2.2799999999999998</c:v>
                </c:pt>
                <c:pt idx="64">
                  <c:v>1.91</c:v>
                </c:pt>
                <c:pt idx="65">
                  <c:v>2.2799999999999998</c:v>
                </c:pt>
                <c:pt idx="66">
                  <c:v>2.31</c:v>
                </c:pt>
                <c:pt idx="67">
                  <c:v>2.13</c:v>
                </c:pt>
                <c:pt idx="68">
                  <c:v>2.86</c:v>
                </c:pt>
                <c:pt idx="69">
                  <c:v>2.9</c:v>
                </c:pt>
                <c:pt idx="70">
                  <c:v>3.42</c:v>
                </c:pt>
                <c:pt idx="71">
                  <c:v>3.6</c:v>
                </c:pt>
                <c:pt idx="72">
                  <c:v>3.15</c:v>
                </c:pt>
                <c:pt idx="73">
                  <c:v>2.8</c:v>
                </c:pt>
                <c:pt idx="74">
                  <c:v>2.31</c:v>
                </c:pt>
                <c:pt idx="75">
                  <c:v>2.0699999999999998</c:v>
                </c:pt>
                <c:pt idx="76">
                  <c:v>1.81</c:v>
                </c:pt>
                <c:pt idx="77">
                  <c:v>1.85</c:v>
                </c:pt>
                <c:pt idx="78">
                  <c:v>1.39</c:v>
                </c:pt>
                <c:pt idx="79">
                  <c:v>1.45</c:v>
                </c:pt>
                <c:pt idx="80">
                  <c:v>1.87</c:v>
                </c:pt>
                <c:pt idx="81">
                  <c:v>1.79</c:v>
                </c:pt>
                <c:pt idx="82">
                  <c:v>1.99</c:v>
                </c:pt>
                <c:pt idx="83">
                  <c:v>1.91</c:v>
                </c:pt>
                <c:pt idx="84">
                  <c:v>1.97</c:v>
                </c:pt>
                <c:pt idx="85">
                  <c:v>2.16</c:v>
                </c:pt>
                <c:pt idx="86">
                  <c:v>2.13</c:v>
                </c:pt>
                <c:pt idx="87">
                  <c:v>2.23</c:v>
                </c:pt>
                <c:pt idx="88">
                  <c:v>1.95</c:v>
                </c:pt>
                <c:pt idx="89">
                  <c:v>1.64</c:v>
                </c:pt>
                <c:pt idx="90">
                  <c:v>1.85</c:v>
                </c:pt>
                <c:pt idx="91">
                  <c:v>1.64</c:v>
                </c:pt>
                <c:pt idx="92">
                  <c:v>1.65</c:v>
                </c:pt>
                <c:pt idx="93">
                  <c:v>1.62</c:v>
                </c:pt>
                <c:pt idx="94">
                  <c:v>1.43</c:v>
                </c:pt>
                <c:pt idx="95">
                  <c:v>1.6</c:v>
                </c:pt>
                <c:pt idx="96">
                  <c:v>1.33</c:v>
                </c:pt>
                <c:pt idx="97">
                  <c:v>1.38</c:v>
                </c:pt>
                <c:pt idx="98">
                  <c:v>1.42</c:v>
                </c:pt>
                <c:pt idx="99">
                  <c:v>1.4</c:v>
                </c:pt>
                <c:pt idx="100">
                  <c:v>1.3</c:v>
                </c:pt>
                <c:pt idx="101">
                  <c:v>1.34</c:v>
                </c:pt>
                <c:pt idx="102">
                  <c:v>1.41</c:v>
                </c:pt>
                <c:pt idx="103">
                  <c:v>1.37</c:v>
                </c:pt>
                <c:pt idx="104">
                  <c:v>1.53</c:v>
                </c:pt>
                <c:pt idx="105">
                  <c:v>1.4</c:v>
                </c:pt>
                <c:pt idx="106">
                  <c:v>1.42</c:v>
                </c:pt>
                <c:pt idx="107">
                  <c:v>1.47</c:v>
                </c:pt>
                <c:pt idx="108">
                  <c:v>1.73</c:v>
                </c:pt>
                <c:pt idx="109">
                  <c:v>2.17</c:v>
                </c:pt>
                <c:pt idx="110">
                  <c:v>2.1</c:v>
                </c:pt>
                <c:pt idx="111">
                  <c:v>2.0699999999999998</c:v>
                </c:pt>
                <c:pt idx="112">
                  <c:v>2.21</c:v>
                </c:pt>
                <c:pt idx="113">
                  <c:v>1.96</c:v>
                </c:pt>
                <c:pt idx="114">
                  <c:v>2.52</c:v>
                </c:pt>
                <c:pt idx="115">
                  <c:v>1.96</c:v>
                </c:pt>
                <c:pt idx="116">
                  <c:v>1.91</c:v>
                </c:pt>
                <c:pt idx="117">
                  <c:v>1.66</c:v>
                </c:pt>
                <c:pt idx="118">
                  <c:v>1.6</c:v>
                </c:pt>
                <c:pt idx="119">
                  <c:v>1.85</c:v>
                </c:pt>
                <c:pt idx="120">
                  <c:v>1.31</c:v>
                </c:pt>
                <c:pt idx="121">
                  <c:v>1.61</c:v>
                </c:pt>
                <c:pt idx="122">
                  <c:v>1.1100000000000001</c:v>
                </c:pt>
                <c:pt idx="123">
                  <c:v>1.35</c:v>
                </c:pt>
                <c:pt idx="124">
                  <c:v>2.96</c:v>
                </c:pt>
                <c:pt idx="125">
                  <c:v>2.62</c:v>
                </c:pt>
                <c:pt idx="126">
                  <c:v>3.05</c:v>
                </c:pt>
                <c:pt idx="127">
                  <c:v>3.12</c:v>
                </c:pt>
                <c:pt idx="128">
                  <c:v>4.32</c:v>
                </c:pt>
              </c:numCache>
            </c:numRef>
          </c:val>
          <c:smooth val="0"/>
          <c:extLst>
            <c:ext xmlns:c16="http://schemas.microsoft.com/office/drawing/2014/chart" uri="{C3380CC4-5D6E-409C-BE32-E72D297353CC}">
              <c16:uniqueId val="{00000004-138F-449D-8C98-3361D984B466}"/>
            </c:ext>
          </c:extLst>
        </c:ser>
        <c:ser>
          <c:idx val="2"/>
          <c:order val="2"/>
          <c:tx>
            <c:strRef>
              <c:f>'Labor cost'!$H$1</c:f>
              <c:strCache>
                <c:ptCount val="1"/>
                <c:pt idx="0">
                  <c:v>France - Salaire mensuel de base (SMB)</c:v>
                </c:pt>
              </c:strCache>
            </c:strRef>
          </c:tx>
          <c:spPr>
            <a:ln w="19050" cap="rnd">
              <a:solidFill>
                <a:srgbClr val="055FEC"/>
              </a:solidFill>
              <a:round/>
            </a:ln>
            <a:effectLst/>
          </c:spPr>
          <c:marker>
            <c:symbol val="none"/>
          </c:marker>
          <c:dLbls>
            <c:dLbl>
              <c:idx val="127"/>
              <c:layout>
                <c:manualLayout>
                  <c:x val="6.8762278978389005E-2"/>
                  <c:y val="-3.5596574441762256E-17"/>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138F-449D-8C98-3361D984B466}"/>
                </c:ext>
              </c:extLst>
            </c:dLbl>
            <c:dLbl>
              <c:idx val="209"/>
              <c:layout>
                <c:manualLayout>
                  <c:x val="-1.1688916126441041E-16"/>
                  <c:y val="-0.12591267889053259"/>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138F-449D-8C98-3361D984B466}"/>
                </c:ext>
              </c:extLst>
            </c:dLbl>
            <c:numFmt formatCode="#,##0.0_);\(#,##0.0\)" sourceLinked="0"/>
            <c:spPr>
              <a:noFill/>
              <a:ln>
                <a:solidFill>
                  <a:srgbClr val="055FEC"/>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'Labor cost'!$E$2:$E$130</c:f>
              <c:numCache>
                <c:formatCode>[$-409]mmm\-yy;@</c:formatCode>
                <c:ptCount val="129"/>
                <c:pt idx="0">
                  <c:v>33328</c:v>
                </c:pt>
                <c:pt idx="1">
                  <c:v>33419</c:v>
                </c:pt>
                <c:pt idx="2">
                  <c:v>33511</c:v>
                </c:pt>
                <c:pt idx="3">
                  <c:v>33603</c:v>
                </c:pt>
                <c:pt idx="4">
                  <c:v>33694</c:v>
                </c:pt>
                <c:pt idx="5">
                  <c:v>33785</c:v>
                </c:pt>
                <c:pt idx="6">
                  <c:v>33877</c:v>
                </c:pt>
                <c:pt idx="7">
                  <c:v>33969</c:v>
                </c:pt>
                <c:pt idx="8">
                  <c:v>34059</c:v>
                </c:pt>
                <c:pt idx="9">
                  <c:v>34150</c:v>
                </c:pt>
                <c:pt idx="10">
                  <c:v>34242</c:v>
                </c:pt>
                <c:pt idx="11">
                  <c:v>34334</c:v>
                </c:pt>
                <c:pt idx="12">
                  <c:v>34424</c:v>
                </c:pt>
                <c:pt idx="13">
                  <c:v>34515</c:v>
                </c:pt>
                <c:pt idx="14">
                  <c:v>34607</c:v>
                </c:pt>
                <c:pt idx="15">
                  <c:v>34699</c:v>
                </c:pt>
                <c:pt idx="16">
                  <c:v>34789</c:v>
                </c:pt>
                <c:pt idx="17">
                  <c:v>34880</c:v>
                </c:pt>
                <c:pt idx="18">
                  <c:v>34972</c:v>
                </c:pt>
                <c:pt idx="19">
                  <c:v>35064</c:v>
                </c:pt>
                <c:pt idx="20">
                  <c:v>35155</c:v>
                </c:pt>
                <c:pt idx="21">
                  <c:v>35246</c:v>
                </c:pt>
                <c:pt idx="22">
                  <c:v>35338</c:v>
                </c:pt>
                <c:pt idx="23">
                  <c:v>35430</c:v>
                </c:pt>
                <c:pt idx="24">
                  <c:v>35520</c:v>
                </c:pt>
                <c:pt idx="25">
                  <c:v>35611</c:v>
                </c:pt>
                <c:pt idx="26">
                  <c:v>35703</c:v>
                </c:pt>
                <c:pt idx="27">
                  <c:v>35795</c:v>
                </c:pt>
                <c:pt idx="28">
                  <c:v>35885</c:v>
                </c:pt>
                <c:pt idx="29">
                  <c:v>35976</c:v>
                </c:pt>
                <c:pt idx="30">
                  <c:v>36068</c:v>
                </c:pt>
                <c:pt idx="31">
                  <c:v>36160</c:v>
                </c:pt>
                <c:pt idx="32">
                  <c:v>36250</c:v>
                </c:pt>
                <c:pt idx="33">
                  <c:v>36341</c:v>
                </c:pt>
                <c:pt idx="34">
                  <c:v>36433</c:v>
                </c:pt>
                <c:pt idx="35">
                  <c:v>36525</c:v>
                </c:pt>
                <c:pt idx="36">
                  <c:v>36616</c:v>
                </c:pt>
                <c:pt idx="37">
                  <c:v>36707</c:v>
                </c:pt>
                <c:pt idx="38">
                  <c:v>36799</c:v>
                </c:pt>
                <c:pt idx="39">
                  <c:v>36891</c:v>
                </c:pt>
                <c:pt idx="40">
                  <c:v>36981</c:v>
                </c:pt>
                <c:pt idx="41">
                  <c:v>37072</c:v>
                </c:pt>
                <c:pt idx="42">
                  <c:v>37164</c:v>
                </c:pt>
                <c:pt idx="43">
                  <c:v>37256</c:v>
                </c:pt>
                <c:pt idx="44">
                  <c:v>37346</c:v>
                </c:pt>
                <c:pt idx="45">
                  <c:v>37437</c:v>
                </c:pt>
                <c:pt idx="46">
                  <c:v>37529</c:v>
                </c:pt>
                <c:pt idx="47">
                  <c:v>37621</c:v>
                </c:pt>
                <c:pt idx="48">
                  <c:v>37711</c:v>
                </c:pt>
                <c:pt idx="49">
                  <c:v>37802</c:v>
                </c:pt>
                <c:pt idx="50">
                  <c:v>37894</c:v>
                </c:pt>
                <c:pt idx="51">
                  <c:v>37986</c:v>
                </c:pt>
                <c:pt idx="52">
                  <c:v>38077</c:v>
                </c:pt>
                <c:pt idx="53">
                  <c:v>38168</c:v>
                </c:pt>
                <c:pt idx="54">
                  <c:v>38260</c:v>
                </c:pt>
                <c:pt idx="55">
                  <c:v>38352</c:v>
                </c:pt>
                <c:pt idx="56">
                  <c:v>38442</c:v>
                </c:pt>
                <c:pt idx="57">
                  <c:v>38533</c:v>
                </c:pt>
                <c:pt idx="58">
                  <c:v>38625</c:v>
                </c:pt>
                <c:pt idx="59">
                  <c:v>38717</c:v>
                </c:pt>
                <c:pt idx="60">
                  <c:v>38807</c:v>
                </c:pt>
                <c:pt idx="61">
                  <c:v>38898</c:v>
                </c:pt>
                <c:pt idx="62">
                  <c:v>38990</c:v>
                </c:pt>
                <c:pt idx="63">
                  <c:v>39082</c:v>
                </c:pt>
                <c:pt idx="64">
                  <c:v>39172</c:v>
                </c:pt>
                <c:pt idx="65">
                  <c:v>39263</c:v>
                </c:pt>
                <c:pt idx="66">
                  <c:v>39355</c:v>
                </c:pt>
                <c:pt idx="67">
                  <c:v>39447</c:v>
                </c:pt>
                <c:pt idx="68">
                  <c:v>39538</c:v>
                </c:pt>
                <c:pt idx="69">
                  <c:v>39629</c:v>
                </c:pt>
                <c:pt idx="70">
                  <c:v>39721</c:v>
                </c:pt>
                <c:pt idx="71">
                  <c:v>39813</c:v>
                </c:pt>
                <c:pt idx="72">
                  <c:v>39903</c:v>
                </c:pt>
                <c:pt idx="73">
                  <c:v>39994</c:v>
                </c:pt>
                <c:pt idx="74">
                  <c:v>40086</c:v>
                </c:pt>
                <c:pt idx="75">
                  <c:v>40178</c:v>
                </c:pt>
                <c:pt idx="76">
                  <c:v>40268</c:v>
                </c:pt>
                <c:pt idx="77">
                  <c:v>40359</c:v>
                </c:pt>
                <c:pt idx="78">
                  <c:v>40451</c:v>
                </c:pt>
                <c:pt idx="79">
                  <c:v>40543</c:v>
                </c:pt>
                <c:pt idx="80">
                  <c:v>40633</c:v>
                </c:pt>
                <c:pt idx="81">
                  <c:v>40724</c:v>
                </c:pt>
                <c:pt idx="82">
                  <c:v>40816</c:v>
                </c:pt>
                <c:pt idx="83">
                  <c:v>40908</c:v>
                </c:pt>
                <c:pt idx="84">
                  <c:v>40999</c:v>
                </c:pt>
                <c:pt idx="85">
                  <c:v>41090</c:v>
                </c:pt>
                <c:pt idx="86">
                  <c:v>41182</c:v>
                </c:pt>
                <c:pt idx="87">
                  <c:v>41274</c:v>
                </c:pt>
                <c:pt idx="88">
                  <c:v>41364</c:v>
                </c:pt>
                <c:pt idx="89">
                  <c:v>41455</c:v>
                </c:pt>
                <c:pt idx="90">
                  <c:v>41547</c:v>
                </c:pt>
                <c:pt idx="91">
                  <c:v>41639</c:v>
                </c:pt>
                <c:pt idx="92">
                  <c:v>41729</c:v>
                </c:pt>
                <c:pt idx="93">
                  <c:v>41820</c:v>
                </c:pt>
                <c:pt idx="94">
                  <c:v>41912</c:v>
                </c:pt>
                <c:pt idx="95">
                  <c:v>42004</c:v>
                </c:pt>
                <c:pt idx="96">
                  <c:v>42094</c:v>
                </c:pt>
                <c:pt idx="97">
                  <c:v>42185</c:v>
                </c:pt>
                <c:pt idx="98">
                  <c:v>42277</c:v>
                </c:pt>
                <c:pt idx="99">
                  <c:v>42369</c:v>
                </c:pt>
                <c:pt idx="100">
                  <c:v>42460</c:v>
                </c:pt>
                <c:pt idx="101">
                  <c:v>42551</c:v>
                </c:pt>
                <c:pt idx="102">
                  <c:v>42643</c:v>
                </c:pt>
                <c:pt idx="103">
                  <c:v>42735</c:v>
                </c:pt>
                <c:pt idx="104">
                  <c:v>42825</c:v>
                </c:pt>
                <c:pt idx="105">
                  <c:v>42916</c:v>
                </c:pt>
                <c:pt idx="106">
                  <c:v>43008</c:v>
                </c:pt>
                <c:pt idx="107">
                  <c:v>43100</c:v>
                </c:pt>
                <c:pt idx="108">
                  <c:v>43190</c:v>
                </c:pt>
                <c:pt idx="109">
                  <c:v>43281</c:v>
                </c:pt>
                <c:pt idx="110">
                  <c:v>43373</c:v>
                </c:pt>
                <c:pt idx="111">
                  <c:v>43465</c:v>
                </c:pt>
                <c:pt idx="112">
                  <c:v>43555</c:v>
                </c:pt>
                <c:pt idx="113">
                  <c:v>43646</c:v>
                </c:pt>
                <c:pt idx="114">
                  <c:v>43738</c:v>
                </c:pt>
                <c:pt idx="115">
                  <c:v>43830</c:v>
                </c:pt>
                <c:pt idx="116">
                  <c:v>43921</c:v>
                </c:pt>
                <c:pt idx="117">
                  <c:v>44012</c:v>
                </c:pt>
                <c:pt idx="118">
                  <c:v>44104</c:v>
                </c:pt>
                <c:pt idx="119">
                  <c:v>44196</c:v>
                </c:pt>
                <c:pt idx="120">
                  <c:v>44286</c:v>
                </c:pt>
                <c:pt idx="121">
                  <c:v>44377</c:v>
                </c:pt>
                <c:pt idx="122">
                  <c:v>44469</c:v>
                </c:pt>
                <c:pt idx="123">
                  <c:v>44561</c:v>
                </c:pt>
                <c:pt idx="124">
                  <c:v>44651</c:v>
                </c:pt>
                <c:pt idx="125">
                  <c:v>44742</c:v>
                </c:pt>
                <c:pt idx="126">
                  <c:v>44834</c:v>
                </c:pt>
                <c:pt idx="127">
                  <c:v>44926</c:v>
                </c:pt>
                <c:pt idx="128">
                  <c:v>45016</c:v>
                </c:pt>
              </c:numCache>
            </c:numRef>
          </c:cat>
          <c:val>
            <c:numRef>
              <c:f>'Labor cost'!$H$2:$H$130</c:f>
              <c:numCache>
                <c:formatCode>General</c:formatCode>
                <c:ptCount val="129"/>
                <c:pt idx="78">
                  <c:v>1.7</c:v>
                </c:pt>
                <c:pt idx="79">
                  <c:v>1.8</c:v>
                </c:pt>
                <c:pt idx="80">
                  <c:v>2</c:v>
                </c:pt>
                <c:pt idx="81">
                  <c:v>2.2000000000000002</c:v>
                </c:pt>
                <c:pt idx="82">
                  <c:v>2.2000000000000002</c:v>
                </c:pt>
                <c:pt idx="83">
                  <c:v>2.2999999999999998</c:v>
                </c:pt>
                <c:pt idx="84">
                  <c:v>2.2000000000000002</c:v>
                </c:pt>
                <c:pt idx="85">
                  <c:v>2.1</c:v>
                </c:pt>
                <c:pt idx="86">
                  <c:v>2.2000000000000002</c:v>
                </c:pt>
                <c:pt idx="87">
                  <c:v>2.1</c:v>
                </c:pt>
                <c:pt idx="88">
                  <c:v>1.9</c:v>
                </c:pt>
                <c:pt idx="89">
                  <c:v>1.8</c:v>
                </c:pt>
                <c:pt idx="90">
                  <c:v>1.6</c:v>
                </c:pt>
                <c:pt idx="91">
                  <c:v>1.6</c:v>
                </c:pt>
                <c:pt idx="92">
                  <c:v>1.5</c:v>
                </c:pt>
                <c:pt idx="93">
                  <c:v>1.4</c:v>
                </c:pt>
                <c:pt idx="94">
                  <c:v>1.4</c:v>
                </c:pt>
                <c:pt idx="95">
                  <c:v>1.4</c:v>
                </c:pt>
                <c:pt idx="96">
                  <c:v>1.3</c:v>
                </c:pt>
                <c:pt idx="97">
                  <c:v>1.2</c:v>
                </c:pt>
                <c:pt idx="98">
                  <c:v>1.2</c:v>
                </c:pt>
                <c:pt idx="99">
                  <c:v>1.2</c:v>
                </c:pt>
                <c:pt idx="100">
                  <c:v>1.2</c:v>
                </c:pt>
                <c:pt idx="101">
                  <c:v>1.2</c:v>
                </c:pt>
                <c:pt idx="102">
                  <c:v>1.2</c:v>
                </c:pt>
                <c:pt idx="103">
                  <c:v>1.2</c:v>
                </c:pt>
                <c:pt idx="104">
                  <c:v>1.2</c:v>
                </c:pt>
                <c:pt idx="105">
                  <c:v>1.3</c:v>
                </c:pt>
                <c:pt idx="106">
                  <c:v>1.3</c:v>
                </c:pt>
                <c:pt idx="107">
                  <c:v>1.4</c:v>
                </c:pt>
                <c:pt idx="108">
                  <c:v>1.5</c:v>
                </c:pt>
                <c:pt idx="109">
                  <c:v>1.5</c:v>
                </c:pt>
                <c:pt idx="110">
                  <c:v>1.5</c:v>
                </c:pt>
                <c:pt idx="111">
                  <c:v>1.6</c:v>
                </c:pt>
                <c:pt idx="112">
                  <c:v>1.6</c:v>
                </c:pt>
                <c:pt idx="113">
                  <c:v>1.7</c:v>
                </c:pt>
                <c:pt idx="114">
                  <c:v>1.7</c:v>
                </c:pt>
                <c:pt idx="115">
                  <c:v>1.7</c:v>
                </c:pt>
                <c:pt idx="117">
                  <c:v>1.5</c:v>
                </c:pt>
                <c:pt idx="118">
                  <c:v>1.5</c:v>
                </c:pt>
                <c:pt idx="119">
                  <c:v>1.6</c:v>
                </c:pt>
                <c:pt idx="121">
                  <c:v>1.4</c:v>
                </c:pt>
                <c:pt idx="122">
                  <c:v>1.5</c:v>
                </c:pt>
                <c:pt idx="123">
                  <c:v>1.7</c:v>
                </c:pt>
                <c:pt idx="124">
                  <c:v>2.2999999999999998</c:v>
                </c:pt>
                <c:pt idx="125">
                  <c:v>3.1</c:v>
                </c:pt>
                <c:pt idx="126">
                  <c:v>3.7</c:v>
                </c:pt>
                <c:pt idx="127">
                  <c:v>3.8</c:v>
                </c:pt>
              </c:numCache>
            </c:numRef>
          </c:val>
          <c:smooth val="0"/>
          <c:extLst>
            <c:ext xmlns:c16="http://schemas.microsoft.com/office/drawing/2014/chart" uri="{C3380CC4-5D6E-409C-BE32-E72D297353CC}">
              <c16:uniqueId val="{00000007-138F-449D-8C98-3361D984B466}"/>
            </c:ext>
          </c:extLst>
        </c:ser>
        <c:dLbls>
          <c:showLegendKey val="0"/>
          <c:showVal val="0"/>
          <c:showCatName val="0"/>
          <c:showSerName val="0"/>
          <c:showPercent val="0"/>
          <c:showBubbleSize val="0"/>
        </c:dLbls>
        <c:smooth val="0"/>
        <c:axId val="374983536"/>
        <c:axId val="1216659016"/>
      </c:lineChart>
      <c:dateAx>
        <c:axId val="374983536"/>
        <c:scaling>
          <c:orientation val="minMax"/>
          <c:min val="43921"/>
        </c:scaling>
        <c:delete val="0"/>
        <c:axPos val="b"/>
        <c:numFmt formatCode="[$-409]mmm\-yy;@" sourceLinked="0"/>
        <c:majorTickMark val="out"/>
        <c:minorTickMark val="none"/>
        <c:tickLblPos val="low"/>
        <c:spPr>
          <a:noFill/>
          <a:ln w="9525" cap="flat" cmpd="sng" algn="ctr">
            <a:solidFill>
              <a:schemeClr val="bg1">
                <a:lumMod val="50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216659016"/>
        <c:crosses val="autoZero"/>
        <c:auto val="1"/>
        <c:lblOffset val="100"/>
        <c:baseTimeUnit val="days"/>
        <c:majorUnit val="3"/>
        <c:majorTimeUnit val="months"/>
      </c:dateAx>
      <c:valAx>
        <c:axId val="1216659016"/>
        <c:scaling>
          <c:orientation val="minMax"/>
          <c:max val="6"/>
          <c:min val="0"/>
        </c:scaling>
        <c:delete val="0"/>
        <c:axPos val="l"/>
        <c:majorGridlines>
          <c:spPr>
            <a:ln w="9525" cap="flat" cmpd="sng" algn="ctr">
              <a:solidFill>
                <a:schemeClr val="accent2"/>
              </a:solidFill>
              <a:prstDash val="dash"/>
              <a:round/>
            </a:ln>
            <a:effectLst/>
          </c:spPr>
        </c:majorGridlines>
        <c:numFmt formatCode="#,##0_);\(#,##0\)" sourceLinked="0"/>
        <c:majorTickMark val="out"/>
        <c:minorTickMark val="none"/>
        <c:tickLblPos val="low"/>
        <c:spPr>
          <a:noFill/>
          <a:ln>
            <a:solidFill>
              <a:srgbClr val="FFFFFF">
                <a:lumMod val="50000"/>
              </a:srgb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374983536"/>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solidFill>
      <a:schemeClr val="bg1"/>
    </a:solidFill>
    <a:ln w="9525" cap="flat" cmpd="sng" algn="ctr">
      <a:noFill/>
      <a:round/>
    </a:ln>
    <a:effectLst/>
  </c:spPr>
  <c:txPr>
    <a:bodyPr/>
    <a:lstStyle/>
    <a:p>
      <a:pPr>
        <a:defRPr sz="900">
          <a:latin typeface="Ubuntu Condensed" panose="020B0506030602030204" pitchFamily="34" charset="0"/>
        </a:defRPr>
      </a:pPr>
      <a:endParaRPr lang="en-US"/>
    </a:p>
  </c:txPr>
  <c:externalData r:id="rId4">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4263609983102253E-2"/>
          <c:y val="6.1372737237260326E-2"/>
          <c:w val="0.93567102125604074"/>
          <c:h val="0.63080278791260203"/>
        </c:manualLayout>
      </c:layout>
      <c:lineChart>
        <c:grouping val="standard"/>
        <c:varyColors val="0"/>
        <c:ser>
          <c:idx val="0"/>
          <c:order val="5"/>
          <c:tx>
            <c:strRef>
              <c:f>Sheet1!$B$1</c:f>
              <c:strCache>
                <c:ptCount val="1"/>
                <c:pt idx="0">
                  <c:v>Emerging economy average (excluding China)</c:v>
                </c:pt>
              </c:strCache>
            </c:strRef>
          </c:tx>
          <c:spPr>
            <a:ln w="19050">
              <a:solidFill>
                <a:srgbClr val="C00000"/>
              </a:solidFill>
            </a:ln>
          </c:spPr>
          <c:marker>
            <c:symbol val="none"/>
          </c:marker>
          <c:dLbls>
            <c:dLbl>
              <c:idx val="206"/>
              <c:numFmt formatCode="0.0" sourceLinked="0"/>
              <c:spPr>
                <a:ln>
                  <a:solidFill>
                    <a:srgbClr val="C00000"/>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F08E-4BBC-A305-E652A53F99B6}"/>
                </c:ext>
              </c:extLst>
            </c:dLbl>
            <c:dLbl>
              <c:idx val="210"/>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4040-4215-83D1-F3845633FE34}"/>
                </c:ext>
              </c:extLst>
            </c:dLbl>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cat>
            <c:numRef>
              <c:f>Sheet1!$A$2:$A$208</c:f>
              <c:numCache>
                <c:formatCode>yyyy\-mm\-dd</c:formatCode>
                <c:ptCount val="207"/>
                <c:pt idx="0">
                  <c:v>43597</c:v>
                </c:pt>
                <c:pt idx="1">
                  <c:v>43604</c:v>
                </c:pt>
                <c:pt idx="2">
                  <c:v>43611</c:v>
                </c:pt>
                <c:pt idx="3">
                  <c:v>43618</c:v>
                </c:pt>
                <c:pt idx="4">
                  <c:v>43625</c:v>
                </c:pt>
                <c:pt idx="5">
                  <c:v>43632</c:v>
                </c:pt>
                <c:pt idx="6">
                  <c:v>43639</c:v>
                </c:pt>
                <c:pt idx="7">
                  <c:v>43646</c:v>
                </c:pt>
                <c:pt idx="8">
                  <c:v>43653</c:v>
                </c:pt>
                <c:pt idx="9">
                  <c:v>43660</c:v>
                </c:pt>
                <c:pt idx="10">
                  <c:v>43667</c:v>
                </c:pt>
                <c:pt idx="11">
                  <c:v>43674</c:v>
                </c:pt>
                <c:pt idx="12">
                  <c:v>43681</c:v>
                </c:pt>
                <c:pt idx="13">
                  <c:v>43688</c:v>
                </c:pt>
                <c:pt idx="14">
                  <c:v>43695</c:v>
                </c:pt>
                <c:pt idx="15">
                  <c:v>43702</c:v>
                </c:pt>
                <c:pt idx="16">
                  <c:v>43709</c:v>
                </c:pt>
                <c:pt idx="17">
                  <c:v>43716</c:v>
                </c:pt>
                <c:pt idx="18">
                  <c:v>43723</c:v>
                </c:pt>
                <c:pt idx="19">
                  <c:v>43730</c:v>
                </c:pt>
                <c:pt idx="20">
                  <c:v>43737</c:v>
                </c:pt>
                <c:pt idx="21">
                  <c:v>43744</c:v>
                </c:pt>
                <c:pt idx="22">
                  <c:v>43751</c:v>
                </c:pt>
                <c:pt idx="23">
                  <c:v>43758</c:v>
                </c:pt>
                <c:pt idx="24">
                  <c:v>43765</c:v>
                </c:pt>
                <c:pt idx="25">
                  <c:v>43772</c:v>
                </c:pt>
                <c:pt idx="26">
                  <c:v>43779</c:v>
                </c:pt>
                <c:pt idx="27">
                  <c:v>43786</c:v>
                </c:pt>
                <c:pt idx="28">
                  <c:v>43793</c:v>
                </c:pt>
                <c:pt idx="29">
                  <c:v>43800</c:v>
                </c:pt>
                <c:pt idx="30">
                  <c:v>43807</c:v>
                </c:pt>
                <c:pt idx="31">
                  <c:v>43814</c:v>
                </c:pt>
                <c:pt idx="32">
                  <c:v>43821</c:v>
                </c:pt>
                <c:pt idx="33">
                  <c:v>43828</c:v>
                </c:pt>
                <c:pt idx="34">
                  <c:v>43835</c:v>
                </c:pt>
                <c:pt idx="35">
                  <c:v>43842</c:v>
                </c:pt>
                <c:pt idx="36">
                  <c:v>43849</c:v>
                </c:pt>
                <c:pt idx="37">
                  <c:v>43856</c:v>
                </c:pt>
                <c:pt idx="38">
                  <c:v>43863</c:v>
                </c:pt>
                <c:pt idx="39">
                  <c:v>43870</c:v>
                </c:pt>
                <c:pt idx="40">
                  <c:v>43877</c:v>
                </c:pt>
                <c:pt idx="41">
                  <c:v>43884</c:v>
                </c:pt>
                <c:pt idx="42">
                  <c:v>43891</c:v>
                </c:pt>
                <c:pt idx="43">
                  <c:v>43898</c:v>
                </c:pt>
                <c:pt idx="44">
                  <c:v>43905</c:v>
                </c:pt>
                <c:pt idx="45">
                  <c:v>43912</c:v>
                </c:pt>
                <c:pt idx="46">
                  <c:v>43919</c:v>
                </c:pt>
                <c:pt idx="47">
                  <c:v>43926</c:v>
                </c:pt>
                <c:pt idx="48">
                  <c:v>43933</c:v>
                </c:pt>
                <c:pt idx="49">
                  <c:v>43940</c:v>
                </c:pt>
                <c:pt idx="50">
                  <c:v>43947</c:v>
                </c:pt>
                <c:pt idx="51">
                  <c:v>43954</c:v>
                </c:pt>
                <c:pt idx="52">
                  <c:v>43961</c:v>
                </c:pt>
                <c:pt idx="53">
                  <c:v>43968</c:v>
                </c:pt>
                <c:pt idx="54">
                  <c:v>43975</c:v>
                </c:pt>
                <c:pt idx="55">
                  <c:v>43982</c:v>
                </c:pt>
                <c:pt idx="56">
                  <c:v>43989</c:v>
                </c:pt>
                <c:pt idx="57">
                  <c:v>43996</c:v>
                </c:pt>
                <c:pt idx="58">
                  <c:v>44003</c:v>
                </c:pt>
                <c:pt idx="59">
                  <c:v>44010</c:v>
                </c:pt>
                <c:pt idx="60">
                  <c:v>44017</c:v>
                </c:pt>
                <c:pt idx="61">
                  <c:v>44024</c:v>
                </c:pt>
                <c:pt idx="62">
                  <c:v>44031</c:v>
                </c:pt>
                <c:pt idx="63">
                  <c:v>44038</c:v>
                </c:pt>
                <c:pt idx="64">
                  <c:v>44045</c:v>
                </c:pt>
                <c:pt idx="65">
                  <c:v>44052</c:v>
                </c:pt>
                <c:pt idx="66">
                  <c:v>44059</c:v>
                </c:pt>
                <c:pt idx="67">
                  <c:v>44066</c:v>
                </c:pt>
                <c:pt idx="68">
                  <c:v>44073</c:v>
                </c:pt>
                <c:pt idx="69">
                  <c:v>44080</c:v>
                </c:pt>
                <c:pt idx="70">
                  <c:v>44087</c:v>
                </c:pt>
                <c:pt idx="71">
                  <c:v>44094</c:v>
                </c:pt>
                <c:pt idx="72">
                  <c:v>44101</c:v>
                </c:pt>
                <c:pt idx="73">
                  <c:v>44108</c:v>
                </c:pt>
                <c:pt idx="74">
                  <c:v>44115</c:v>
                </c:pt>
                <c:pt idx="75">
                  <c:v>44122</c:v>
                </c:pt>
                <c:pt idx="76">
                  <c:v>44129</c:v>
                </c:pt>
                <c:pt idx="77">
                  <c:v>44136</c:v>
                </c:pt>
                <c:pt idx="78">
                  <c:v>44143</c:v>
                </c:pt>
                <c:pt idx="79">
                  <c:v>44150</c:v>
                </c:pt>
                <c:pt idx="80">
                  <c:v>44157</c:v>
                </c:pt>
                <c:pt idx="81">
                  <c:v>44164</c:v>
                </c:pt>
                <c:pt idx="82">
                  <c:v>44171</c:v>
                </c:pt>
                <c:pt idx="83">
                  <c:v>44178</c:v>
                </c:pt>
                <c:pt idx="84">
                  <c:v>44185</c:v>
                </c:pt>
                <c:pt idx="85">
                  <c:v>44192</c:v>
                </c:pt>
                <c:pt idx="86">
                  <c:v>44199</c:v>
                </c:pt>
                <c:pt idx="87">
                  <c:v>44206</c:v>
                </c:pt>
                <c:pt idx="88">
                  <c:v>44213</c:v>
                </c:pt>
                <c:pt idx="89">
                  <c:v>44220</c:v>
                </c:pt>
                <c:pt idx="90">
                  <c:v>44227</c:v>
                </c:pt>
                <c:pt idx="91">
                  <c:v>44234</c:v>
                </c:pt>
                <c:pt idx="92">
                  <c:v>44241</c:v>
                </c:pt>
                <c:pt idx="93">
                  <c:v>44248</c:v>
                </c:pt>
                <c:pt idx="94">
                  <c:v>44255</c:v>
                </c:pt>
                <c:pt idx="95">
                  <c:v>44262</c:v>
                </c:pt>
                <c:pt idx="96">
                  <c:v>44269</c:v>
                </c:pt>
                <c:pt idx="97">
                  <c:v>44276</c:v>
                </c:pt>
                <c:pt idx="98">
                  <c:v>44283</c:v>
                </c:pt>
                <c:pt idx="99">
                  <c:v>44290</c:v>
                </c:pt>
                <c:pt idx="100">
                  <c:v>44297</c:v>
                </c:pt>
                <c:pt idx="101">
                  <c:v>44304</c:v>
                </c:pt>
                <c:pt idx="102">
                  <c:v>44311</c:v>
                </c:pt>
                <c:pt idx="103">
                  <c:v>44318</c:v>
                </c:pt>
                <c:pt idx="104">
                  <c:v>44325</c:v>
                </c:pt>
                <c:pt idx="105">
                  <c:v>44332</c:v>
                </c:pt>
                <c:pt idx="106">
                  <c:v>44339</c:v>
                </c:pt>
                <c:pt idx="107">
                  <c:v>44346</c:v>
                </c:pt>
                <c:pt idx="108">
                  <c:v>44353</c:v>
                </c:pt>
                <c:pt idx="109">
                  <c:v>44360</c:v>
                </c:pt>
                <c:pt idx="110">
                  <c:v>44367</c:v>
                </c:pt>
                <c:pt idx="111">
                  <c:v>44374</c:v>
                </c:pt>
                <c:pt idx="112">
                  <c:v>44381</c:v>
                </c:pt>
                <c:pt idx="113">
                  <c:v>44388</c:v>
                </c:pt>
                <c:pt idx="114">
                  <c:v>44395</c:v>
                </c:pt>
                <c:pt idx="115">
                  <c:v>44402</c:v>
                </c:pt>
                <c:pt idx="116">
                  <c:v>44409</c:v>
                </c:pt>
                <c:pt idx="117">
                  <c:v>44416</c:v>
                </c:pt>
                <c:pt idx="118">
                  <c:v>44423</c:v>
                </c:pt>
                <c:pt idx="119">
                  <c:v>44430</c:v>
                </c:pt>
                <c:pt idx="120">
                  <c:v>44437</c:v>
                </c:pt>
                <c:pt idx="121">
                  <c:v>44444</c:v>
                </c:pt>
                <c:pt idx="122">
                  <c:v>44451</c:v>
                </c:pt>
                <c:pt idx="123">
                  <c:v>44458</c:v>
                </c:pt>
                <c:pt idx="124">
                  <c:v>44465</c:v>
                </c:pt>
                <c:pt idx="125">
                  <c:v>44472</c:v>
                </c:pt>
                <c:pt idx="126">
                  <c:v>44479</c:v>
                </c:pt>
                <c:pt idx="127">
                  <c:v>44486</c:v>
                </c:pt>
                <c:pt idx="128">
                  <c:v>44493</c:v>
                </c:pt>
                <c:pt idx="129">
                  <c:v>44500</c:v>
                </c:pt>
                <c:pt idx="130">
                  <c:v>44507</c:v>
                </c:pt>
                <c:pt idx="131">
                  <c:v>44514</c:v>
                </c:pt>
                <c:pt idx="132">
                  <c:v>44521</c:v>
                </c:pt>
                <c:pt idx="133">
                  <c:v>44528</c:v>
                </c:pt>
                <c:pt idx="134">
                  <c:v>44535</c:v>
                </c:pt>
                <c:pt idx="135">
                  <c:v>44542</c:v>
                </c:pt>
                <c:pt idx="136">
                  <c:v>44549</c:v>
                </c:pt>
                <c:pt idx="137">
                  <c:v>44556</c:v>
                </c:pt>
                <c:pt idx="138">
                  <c:v>44563</c:v>
                </c:pt>
                <c:pt idx="139">
                  <c:v>44570</c:v>
                </c:pt>
                <c:pt idx="140">
                  <c:v>44577</c:v>
                </c:pt>
                <c:pt idx="141">
                  <c:v>44584</c:v>
                </c:pt>
                <c:pt idx="142">
                  <c:v>44591</c:v>
                </c:pt>
                <c:pt idx="143">
                  <c:v>44598</c:v>
                </c:pt>
                <c:pt idx="144">
                  <c:v>44605</c:v>
                </c:pt>
                <c:pt idx="145">
                  <c:v>44612</c:v>
                </c:pt>
                <c:pt idx="146">
                  <c:v>44619</c:v>
                </c:pt>
                <c:pt idx="147">
                  <c:v>44626</c:v>
                </c:pt>
                <c:pt idx="148">
                  <c:v>44633</c:v>
                </c:pt>
                <c:pt idx="149">
                  <c:v>44640</c:v>
                </c:pt>
                <c:pt idx="150">
                  <c:v>44647</c:v>
                </c:pt>
                <c:pt idx="151">
                  <c:v>44654</c:v>
                </c:pt>
                <c:pt idx="152">
                  <c:v>44661</c:v>
                </c:pt>
                <c:pt idx="153">
                  <c:v>44668</c:v>
                </c:pt>
                <c:pt idx="154">
                  <c:v>44675</c:v>
                </c:pt>
                <c:pt idx="155">
                  <c:v>44682</c:v>
                </c:pt>
                <c:pt idx="156">
                  <c:v>44689</c:v>
                </c:pt>
                <c:pt idx="157">
                  <c:v>44696</c:v>
                </c:pt>
                <c:pt idx="158">
                  <c:v>44703</c:v>
                </c:pt>
                <c:pt idx="159">
                  <c:v>44710</c:v>
                </c:pt>
                <c:pt idx="160">
                  <c:v>44717</c:v>
                </c:pt>
                <c:pt idx="161">
                  <c:v>44724</c:v>
                </c:pt>
                <c:pt idx="162">
                  <c:v>44731</c:v>
                </c:pt>
                <c:pt idx="163">
                  <c:v>44738</c:v>
                </c:pt>
                <c:pt idx="164">
                  <c:v>44745</c:v>
                </c:pt>
                <c:pt idx="165">
                  <c:v>44752</c:v>
                </c:pt>
                <c:pt idx="166">
                  <c:v>44759</c:v>
                </c:pt>
                <c:pt idx="167">
                  <c:v>44766</c:v>
                </c:pt>
                <c:pt idx="168">
                  <c:v>44773</c:v>
                </c:pt>
                <c:pt idx="169">
                  <c:v>44780</c:v>
                </c:pt>
                <c:pt idx="170">
                  <c:v>44787</c:v>
                </c:pt>
                <c:pt idx="171">
                  <c:v>44794</c:v>
                </c:pt>
                <c:pt idx="172">
                  <c:v>44801</c:v>
                </c:pt>
                <c:pt idx="173">
                  <c:v>44808</c:v>
                </c:pt>
                <c:pt idx="174">
                  <c:v>44815</c:v>
                </c:pt>
                <c:pt idx="175">
                  <c:v>44822</c:v>
                </c:pt>
                <c:pt idx="176">
                  <c:v>44829</c:v>
                </c:pt>
                <c:pt idx="177">
                  <c:v>44836</c:v>
                </c:pt>
                <c:pt idx="178">
                  <c:v>44843</c:v>
                </c:pt>
                <c:pt idx="179">
                  <c:v>44850</c:v>
                </c:pt>
                <c:pt idx="180">
                  <c:v>44857</c:v>
                </c:pt>
                <c:pt idx="181">
                  <c:v>44864</c:v>
                </c:pt>
                <c:pt idx="182">
                  <c:v>44871</c:v>
                </c:pt>
                <c:pt idx="183">
                  <c:v>44878</c:v>
                </c:pt>
                <c:pt idx="184">
                  <c:v>44885</c:v>
                </c:pt>
                <c:pt idx="185">
                  <c:v>44892</c:v>
                </c:pt>
                <c:pt idx="186">
                  <c:v>44899</c:v>
                </c:pt>
                <c:pt idx="187">
                  <c:v>44906</c:v>
                </c:pt>
                <c:pt idx="188">
                  <c:v>44913</c:v>
                </c:pt>
                <c:pt idx="189">
                  <c:v>44920</c:v>
                </c:pt>
                <c:pt idx="190">
                  <c:v>44927</c:v>
                </c:pt>
                <c:pt idx="191">
                  <c:v>44934</c:v>
                </c:pt>
                <c:pt idx="192">
                  <c:v>44941</c:v>
                </c:pt>
                <c:pt idx="193">
                  <c:v>44948</c:v>
                </c:pt>
                <c:pt idx="194">
                  <c:v>44955</c:v>
                </c:pt>
                <c:pt idx="195">
                  <c:v>44962</c:v>
                </c:pt>
                <c:pt idx="196">
                  <c:v>44969</c:v>
                </c:pt>
                <c:pt idx="197">
                  <c:v>44976</c:v>
                </c:pt>
                <c:pt idx="198">
                  <c:v>44983</c:v>
                </c:pt>
                <c:pt idx="199">
                  <c:v>44990</c:v>
                </c:pt>
                <c:pt idx="200">
                  <c:v>44997</c:v>
                </c:pt>
                <c:pt idx="201">
                  <c:v>45004</c:v>
                </c:pt>
                <c:pt idx="202">
                  <c:v>45011</c:v>
                </c:pt>
                <c:pt idx="203">
                  <c:v>45018</c:v>
                </c:pt>
                <c:pt idx="204">
                  <c:v>45025</c:v>
                </c:pt>
                <c:pt idx="205">
                  <c:v>45032</c:v>
                </c:pt>
                <c:pt idx="206">
                  <c:v>45039</c:v>
                </c:pt>
              </c:numCache>
            </c:numRef>
          </c:cat>
          <c:val>
            <c:numRef>
              <c:f>Sheet1!$B$2:$B$208</c:f>
              <c:numCache>
                <c:formatCode>0.00</c:formatCode>
                <c:ptCount val="207"/>
                <c:pt idx="0">
                  <c:v>3.3662731587122932</c:v>
                </c:pt>
                <c:pt idx="1">
                  <c:v>3.8779495436966722</c:v>
                </c:pt>
                <c:pt idx="2">
                  <c:v>3.9225383489064591</c:v>
                </c:pt>
                <c:pt idx="3">
                  <c:v>4.7554589230761977</c:v>
                </c:pt>
                <c:pt idx="4">
                  <c:v>3.8638298428763145</c:v>
                </c:pt>
                <c:pt idx="5">
                  <c:v>3.8120057989674403</c:v>
                </c:pt>
                <c:pt idx="6">
                  <c:v>3.1630064723289708</c:v>
                </c:pt>
                <c:pt idx="7">
                  <c:v>3.7954329680878245</c:v>
                </c:pt>
                <c:pt idx="8">
                  <c:v>3.6343694938577062</c:v>
                </c:pt>
                <c:pt idx="9">
                  <c:v>3.2440141105475009</c:v>
                </c:pt>
                <c:pt idx="10">
                  <c:v>3.6990192300614773</c:v>
                </c:pt>
                <c:pt idx="11">
                  <c:v>2.7642588684964897</c:v>
                </c:pt>
                <c:pt idx="12">
                  <c:v>2.7349275970429079</c:v>
                </c:pt>
                <c:pt idx="13">
                  <c:v>2.9488078233169643</c:v>
                </c:pt>
                <c:pt idx="14">
                  <c:v>3.8411053097751013</c:v>
                </c:pt>
                <c:pt idx="15">
                  <c:v>3.4980366799978988</c:v>
                </c:pt>
                <c:pt idx="16">
                  <c:v>2.8160887335612941</c:v>
                </c:pt>
                <c:pt idx="17">
                  <c:v>4.0656716846404413</c:v>
                </c:pt>
                <c:pt idx="18">
                  <c:v>3.9685320880984731</c:v>
                </c:pt>
                <c:pt idx="19">
                  <c:v>3.752750129262012</c:v>
                </c:pt>
                <c:pt idx="20">
                  <c:v>3.7029621350917399</c:v>
                </c:pt>
                <c:pt idx="21">
                  <c:v>2.5331306584536732</c:v>
                </c:pt>
                <c:pt idx="22">
                  <c:v>2.7421557599827873</c:v>
                </c:pt>
                <c:pt idx="23">
                  <c:v>2.8976122505615032</c:v>
                </c:pt>
                <c:pt idx="24">
                  <c:v>3.5893145823673231</c:v>
                </c:pt>
                <c:pt idx="25">
                  <c:v>3.4281618074192357</c:v>
                </c:pt>
                <c:pt idx="26">
                  <c:v>2.8469686902397884</c:v>
                </c:pt>
                <c:pt idx="27">
                  <c:v>2.6088010903280701</c:v>
                </c:pt>
                <c:pt idx="28">
                  <c:v>3.0797204009188963</c:v>
                </c:pt>
                <c:pt idx="29">
                  <c:v>2.7579338286893513</c:v>
                </c:pt>
                <c:pt idx="30">
                  <c:v>2.687686863626765</c:v>
                </c:pt>
                <c:pt idx="31">
                  <c:v>3.3793560017856712</c:v>
                </c:pt>
                <c:pt idx="32">
                  <c:v>2.8390360653043851</c:v>
                </c:pt>
                <c:pt idx="33">
                  <c:v>2.6170772220060807</c:v>
                </c:pt>
                <c:pt idx="34">
                  <c:v>2.9958263711920656</c:v>
                </c:pt>
                <c:pt idx="35">
                  <c:v>3.472547627602101</c:v>
                </c:pt>
                <c:pt idx="36">
                  <c:v>3.302066108184353</c:v>
                </c:pt>
                <c:pt idx="37">
                  <c:v>3.280564662889299</c:v>
                </c:pt>
                <c:pt idx="38">
                  <c:v>3.6827387958473445</c:v>
                </c:pt>
                <c:pt idx="39">
                  <c:v>3.2591261362456998</c:v>
                </c:pt>
                <c:pt idx="40">
                  <c:v>3.2157787901986428</c:v>
                </c:pt>
                <c:pt idx="41">
                  <c:v>2.9551658615494976</c:v>
                </c:pt>
                <c:pt idx="42">
                  <c:v>2.6276713911209582</c:v>
                </c:pt>
                <c:pt idx="43">
                  <c:v>1.9426916289577187</c:v>
                </c:pt>
                <c:pt idx="44">
                  <c:v>-1.593384415944852</c:v>
                </c:pt>
                <c:pt idx="45">
                  <c:v>-12.059544852200744</c:v>
                </c:pt>
                <c:pt idx="46">
                  <c:v>-14.896533593594285</c:v>
                </c:pt>
                <c:pt idx="47">
                  <c:v>-16.11998152521484</c:v>
                </c:pt>
                <c:pt idx="48">
                  <c:v>-17.335865395270481</c:v>
                </c:pt>
                <c:pt idx="49">
                  <c:v>-17.039297245976353</c:v>
                </c:pt>
                <c:pt idx="50">
                  <c:v>-16.610631830345142</c:v>
                </c:pt>
                <c:pt idx="51">
                  <c:v>-16.059783435005063</c:v>
                </c:pt>
                <c:pt idx="52">
                  <c:v>-14.988569090357014</c:v>
                </c:pt>
                <c:pt idx="53">
                  <c:v>-12.715830914528421</c:v>
                </c:pt>
                <c:pt idx="54">
                  <c:v>-11.584436192767088</c:v>
                </c:pt>
                <c:pt idx="55">
                  <c:v>-11.128282632135614</c:v>
                </c:pt>
                <c:pt idx="56">
                  <c:v>-10.405970339153845</c:v>
                </c:pt>
                <c:pt idx="57">
                  <c:v>-9.2712426345440697</c:v>
                </c:pt>
                <c:pt idx="58">
                  <c:v>-8.3917200289591154</c:v>
                </c:pt>
                <c:pt idx="59">
                  <c:v>-8.5229694395888558</c:v>
                </c:pt>
                <c:pt idx="60">
                  <c:v>-7.8257886327185568</c:v>
                </c:pt>
                <c:pt idx="61">
                  <c:v>-6.8038323569543122</c:v>
                </c:pt>
                <c:pt idx="62">
                  <c:v>-5.9342660637199272</c:v>
                </c:pt>
                <c:pt idx="63">
                  <c:v>-6.0425410095792254</c:v>
                </c:pt>
                <c:pt idx="64">
                  <c:v>-5.0558673658764963</c:v>
                </c:pt>
                <c:pt idx="65">
                  <c:v>-4.4669293595969197</c:v>
                </c:pt>
                <c:pt idx="66">
                  <c:v>-3.5524560627355473</c:v>
                </c:pt>
                <c:pt idx="67">
                  <c:v>-3.953541630354704</c:v>
                </c:pt>
                <c:pt idx="68">
                  <c:v>-3.5965672245774893</c:v>
                </c:pt>
                <c:pt idx="69">
                  <c:v>-3.539541301897899</c:v>
                </c:pt>
                <c:pt idx="70">
                  <c:v>-3.6710131191474091</c:v>
                </c:pt>
                <c:pt idx="71">
                  <c:v>-3.1845459362812085</c:v>
                </c:pt>
                <c:pt idx="72">
                  <c:v>-1.7971141338632521</c:v>
                </c:pt>
                <c:pt idx="73">
                  <c:v>-0.75114357320909575</c:v>
                </c:pt>
                <c:pt idx="74">
                  <c:v>-0.85394503592683013</c:v>
                </c:pt>
                <c:pt idx="75">
                  <c:v>-1.0610693159008742</c:v>
                </c:pt>
                <c:pt idx="76">
                  <c:v>-0.21412891209684204</c:v>
                </c:pt>
                <c:pt idx="77">
                  <c:v>0.27123810452840935</c:v>
                </c:pt>
                <c:pt idx="78">
                  <c:v>0.1992596605728566</c:v>
                </c:pt>
                <c:pt idx="79">
                  <c:v>6.9891112546613648E-2</c:v>
                </c:pt>
                <c:pt idx="80">
                  <c:v>-0.7781278315197574</c:v>
                </c:pt>
                <c:pt idx="81">
                  <c:v>-0.46026891869146569</c:v>
                </c:pt>
                <c:pt idx="82">
                  <c:v>-0.21310380303075793</c:v>
                </c:pt>
                <c:pt idx="83">
                  <c:v>-1.5760012576497846</c:v>
                </c:pt>
                <c:pt idx="84">
                  <c:v>-2.0014046065828657</c:v>
                </c:pt>
                <c:pt idx="85">
                  <c:v>-1.0426715809539997</c:v>
                </c:pt>
                <c:pt idx="86">
                  <c:v>-0.23365774285299493</c:v>
                </c:pt>
                <c:pt idx="87">
                  <c:v>-0.64837363336723219</c:v>
                </c:pt>
                <c:pt idx="88">
                  <c:v>-0.39209081340750357</c:v>
                </c:pt>
                <c:pt idx="89">
                  <c:v>-0.44358874079943889</c:v>
                </c:pt>
                <c:pt idx="90">
                  <c:v>-0.28890683886708873</c:v>
                </c:pt>
                <c:pt idx="91">
                  <c:v>0.45426201809209171</c:v>
                </c:pt>
                <c:pt idx="92">
                  <c:v>0.17434771482681727</c:v>
                </c:pt>
                <c:pt idx="93">
                  <c:v>0.42992955483650019</c:v>
                </c:pt>
                <c:pt idx="94">
                  <c:v>0.35933802583669583</c:v>
                </c:pt>
                <c:pt idx="95">
                  <c:v>1.0591696727286573</c:v>
                </c:pt>
                <c:pt idx="96">
                  <c:v>6.5619001316230072</c:v>
                </c:pt>
                <c:pt idx="97">
                  <c:v>13.636039196466749</c:v>
                </c:pt>
                <c:pt idx="98">
                  <c:v>17.669840270883093</c:v>
                </c:pt>
                <c:pt idx="99">
                  <c:v>18.317600378381769</c:v>
                </c:pt>
                <c:pt idx="100">
                  <c:v>17.337796123322757</c:v>
                </c:pt>
                <c:pt idx="101">
                  <c:v>17.73617534520654</c:v>
                </c:pt>
                <c:pt idx="102">
                  <c:v>17.546967022108731</c:v>
                </c:pt>
                <c:pt idx="103">
                  <c:v>15.73602031251913</c:v>
                </c:pt>
                <c:pt idx="104">
                  <c:v>14.855043278133184</c:v>
                </c:pt>
                <c:pt idx="105">
                  <c:v>14.282951874977647</c:v>
                </c:pt>
                <c:pt idx="106">
                  <c:v>12.567330978411587</c:v>
                </c:pt>
                <c:pt idx="107">
                  <c:v>11.562218079793555</c:v>
                </c:pt>
                <c:pt idx="108">
                  <c:v>10.888187719566803</c:v>
                </c:pt>
                <c:pt idx="109">
                  <c:v>10.704920966699728</c:v>
                </c:pt>
                <c:pt idx="110">
                  <c:v>11.124425197814094</c:v>
                </c:pt>
                <c:pt idx="111">
                  <c:v>9.4913899262164172</c:v>
                </c:pt>
                <c:pt idx="112">
                  <c:v>9.5012894517588293</c:v>
                </c:pt>
                <c:pt idx="113">
                  <c:v>9.1966913221365783</c:v>
                </c:pt>
                <c:pt idx="114">
                  <c:v>8.9768583804456465</c:v>
                </c:pt>
                <c:pt idx="115">
                  <c:v>10.244699064819157</c:v>
                </c:pt>
                <c:pt idx="116">
                  <c:v>9.0366934888014097</c:v>
                </c:pt>
                <c:pt idx="117">
                  <c:v>7.8101923428171203</c:v>
                </c:pt>
                <c:pt idx="118">
                  <c:v>6.8897107234990216</c:v>
                </c:pt>
                <c:pt idx="119">
                  <c:v>7.2619993353786638</c:v>
                </c:pt>
                <c:pt idx="120">
                  <c:v>6.600907028713598</c:v>
                </c:pt>
                <c:pt idx="121">
                  <c:v>6.5919900620838314</c:v>
                </c:pt>
                <c:pt idx="122">
                  <c:v>5.585709424860446</c:v>
                </c:pt>
                <c:pt idx="123">
                  <c:v>5.489730543407334</c:v>
                </c:pt>
                <c:pt idx="124">
                  <c:v>4.1338486217612553</c:v>
                </c:pt>
                <c:pt idx="125">
                  <c:v>4.147669873325591</c:v>
                </c:pt>
                <c:pt idx="126">
                  <c:v>4.7422256778488316</c:v>
                </c:pt>
                <c:pt idx="127">
                  <c:v>4.3400980234632911</c:v>
                </c:pt>
                <c:pt idx="128">
                  <c:v>4.384898390988373</c:v>
                </c:pt>
                <c:pt idx="129">
                  <c:v>4.6071859425195747</c:v>
                </c:pt>
                <c:pt idx="130">
                  <c:v>4.5316103575793552</c:v>
                </c:pt>
                <c:pt idx="131">
                  <c:v>4.405519888957719</c:v>
                </c:pt>
                <c:pt idx="132">
                  <c:v>4.7332079855388356</c:v>
                </c:pt>
                <c:pt idx="133">
                  <c:v>4.305842485449876</c:v>
                </c:pt>
                <c:pt idx="134">
                  <c:v>4.6004075027495368</c:v>
                </c:pt>
                <c:pt idx="135">
                  <c:v>5.1907530179828392</c:v>
                </c:pt>
                <c:pt idx="136">
                  <c:v>5.1409894266555396</c:v>
                </c:pt>
                <c:pt idx="137">
                  <c:v>5.312642208354287</c:v>
                </c:pt>
                <c:pt idx="138">
                  <c:v>4.5786720810496275</c:v>
                </c:pt>
                <c:pt idx="139">
                  <c:v>3.5660911185993998</c:v>
                </c:pt>
                <c:pt idx="140">
                  <c:v>2.7439582316911522</c:v>
                </c:pt>
                <c:pt idx="141">
                  <c:v>3.7607737612154901</c:v>
                </c:pt>
                <c:pt idx="142">
                  <c:v>3.941999224063109</c:v>
                </c:pt>
                <c:pt idx="143">
                  <c:v>4.4118925161933831</c:v>
                </c:pt>
                <c:pt idx="144">
                  <c:v>5.0374089575251855</c:v>
                </c:pt>
                <c:pt idx="145">
                  <c:v>4.7367247409628339</c:v>
                </c:pt>
                <c:pt idx="146">
                  <c:v>5.0092079553029363</c:v>
                </c:pt>
                <c:pt idx="147">
                  <c:v>5.0614134132623647</c:v>
                </c:pt>
                <c:pt idx="148">
                  <c:v>5.0681215920222247</c:v>
                </c:pt>
                <c:pt idx="149">
                  <c:v>5.1125376682387191</c:v>
                </c:pt>
                <c:pt idx="150">
                  <c:v>6.4941019672659532</c:v>
                </c:pt>
                <c:pt idx="151">
                  <c:v>5.1980205437296885</c:v>
                </c:pt>
                <c:pt idx="152">
                  <c:v>6.7061007087291262</c:v>
                </c:pt>
                <c:pt idx="153">
                  <c:v>7.6545223536131672</c:v>
                </c:pt>
                <c:pt idx="154">
                  <c:v>8.2653742036291664</c:v>
                </c:pt>
                <c:pt idx="155">
                  <c:v>9.8003669721228235</c:v>
                </c:pt>
                <c:pt idx="156">
                  <c:v>10.032796859924964</c:v>
                </c:pt>
                <c:pt idx="157">
                  <c:v>10.141407332203759</c:v>
                </c:pt>
                <c:pt idx="158">
                  <c:v>9.6010069976579793</c:v>
                </c:pt>
                <c:pt idx="159">
                  <c:v>8.6938363987685108</c:v>
                </c:pt>
                <c:pt idx="160">
                  <c:v>7.580895028742491</c:v>
                </c:pt>
                <c:pt idx="161">
                  <c:v>5.6750527048103612</c:v>
                </c:pt>
                <c:pt idx="162">
                  <c:v>5.1233535034755056</c:v>
                </c:pt>
                <c:pt idx="163">
                  <c:v>6.0719467288621951</c:v>
                </c:pt>
                <c:pt idx="164">
                  <c:v>5.4916873584996209</c:v>
                </c:pt>
                <c:pt idx="165">
                  <c:v>5.1049374696186351</c:v>
                </c:pt>
                <c:pt idx="166">
                  <c:v>6.1041223897394232</c:v>
                </c:pt>
                <c:pt idx="167">
                  <c:v>5.1954267045841434</c:v>
                </c:pt>
                <c:pt idx="168">
                  <c:v>5.2648899300535952</c:v>
                </c:pt>
                <c:pt idx="169">
                  <c:v>5.3516330419890643</c:v>
                </c:pt>
                <c:pt idx="170">
                  <c:v>5.3555672101649225</c:v>
                </c:pt>
                <c:pt idx="171">
                  <c:v>4.986695590062534</c:v>
                </c:pt>
                <c:pt idx="172">
                  <c:v>5.4289596464211805</c:v>
                </c:pt>
                <c:pt idx="173">
                  <c:v>6.0385007945371658</c:v>
                </c:pt>
                <c:pt idx="174">
                  <c:v>4.2707223304369313</c:v>
                </c:pt>
                <c:pt idx="175">
                  <c:v>4.5575385911341773</c:v>
                </c:pt>
                <c:pt idx="176">
                  <c:v>3.9971005355538818</c:v>
                </c:pt>
                <c:pt idx="177">
                  <c:v>4.0199617650349992</c:v>
                </c:pt>
                <c:pt idx="178">
                  <c:v>3.6091967406310066</c:v>
                </c:pt>
                <c:pt idx="179">
                  <c:v>4.1817692622303149</c:v>
                </c:pt>
                <c:pt idx="180">
                  <c:v>4.0259421456770585</c:v>
                </c:pt>
                <c:pt idx="181">
                  <c:v>4.0910596236774888</c:v>
                </c:pt>
                <c:pt idx="182">
                  <c:v>4.0208542737771369</c:v>
                </c:pt>
                <c:pt idx="183">
                  <c:v>3.301833072418296</c:v>
                </c:pt>
                <c:pt idx="184">
                  <c:v>3.9511857856513504</c:v>
                </c:pt>
                <c:pt idx="185">
                  <c:v>4.1443793214778539</c:v>
                </c:pt>
                <c:pt idx="186">
                  <c:v>3.9666065652585933</c:v>
                </c:pt>
                <c:pt idx="187">
                  <c:v>4.2104180540317504</c:v>
                </c:pt>
                <c:pt idx="188">
                  <c:v>4.507653376863253</c:v>
                </c:pt>
                <c:pt idx="189">
                  <c:v>3.349745398338575</c:v>
                </c:pt>
                <c:pt idx="190">
                  <c:v>4.215982876787824</c:v>
                </c:pt>
                <c:pt idx="191">
                  <c:v>5.7462730922319576</c:v>
                </c:pt>
                <c:pt idx="192">
                  <c:v>5.8975899944496017</c:v>
                </c:pt>
                <c:pt idx="193">
                  <c:v>5.5899695126288522</c:v>
                </c:pt>
                <c:pt idx="194">
                  <c:v>5.459297473198264</c:v>
                </c:pt>
                <c:pt idx="195">
                  <c:v>5.064095460154352</c:v>
                </c:pt>
                <c:pt idx="196">
                  <c:v>4.4988082375023621</c:v>
                </c:pt>
                <c:pt idx="197">
                  <c:v>4.1030608560587503</c:v>
                </c:pt>
                <c:pt idx="198">
                  <c:v>3.9411563159322593</c:v>
                </c:pt>
                <c:pt idx="199">
                  <c:v>3.2508583400214928</c:v>
                </c:pt>
                <c:pt idx="200">
                  <c:v>3.9850388371472141</c:v>
                </c:pt>
                <c:pt idx="201">
                  <c:v>3.1915326779537518</c:v>
                </c:pt>
                <c:pt idx="202">
                  <c:v>3.0630170616154118</c:v>
                </c:pt>
                <c:pt idx="203">
                  <c:v>4.1596387817496412</c:v>
                </c:pt>
                <c:pt idx="204">
                  <c:v>4.0024863204665406</c:v>
                </c:pt>
                <c:pt idx="205">
                  <c:v>4.1469083121386143</c:v>
                </c:pt>
                <c:pt idx="206">
                  <c:v>4.8059312540923269</c:v>
                </c:pt>
              </c:numCache>
            </c:numRef>
          </c:val>
          <c:smooth val="0"/>
          <c:extLst>
            <c:ext xmlns:c16="http://schemas.microsoft.com/office/drawing/2014/chart" uri="{C3380CC4-5D6E-409C-BE32-E72D297353CC}">
              <c16:uniqueId val="{00000005-4040-4215-83D1-F3845633FE34}"/>
            </c:ext>
          </c:extLst>
        </c:ser>
        <c:ser>
          <c:idx val="1"/>
          <c:order val="10"/>
          <c:tx>
            <c:strRef>
              <c:f>Sheet1!$C$1</c:f>
              <c:strCache>
                <c:ptCount val="1"/>
              </c:strCache>
            </c:strRef>
          </c:tx>
          <c:spPr>
            <a:ln w="19050">
              <a:solidFill>
                <a:srgbClr val="C00000"/>
              </a:solidFill>
            </a:ln>
          </c:spPr>
          <c:marker>
            <c:symbol val="none"/>
          </c:marker>
          <c:dLbls>
            <c:dLbl>
              <c:idx val="206"/>
              <c:numFmt formatCode="0.0" sourceLinked="0"/>
              <c:spPr>
                <a:ln>
                  <a:solidFill>
                    <a:srgbClr val="C00000"/>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F08E-4BBC-A305-E652A53F99B6}"/>
                </c:ext>
              </c:extLst>
            </c:dLbl>
            <c:dLbl>
              <c:idx val="210"/>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4040-4215-83D1-F3845633FE34}"/>
                </c:ext>
              </c:extLst>
            </c:dLbl>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cat>
            <c:numRef>
              <c:f>Sheet1!$A$2:$A$208</c:f>
              <c:numCache>
                <c:formatCode>yyyy\-mm\-dd</c:formatCode>
                <c:ptCount val="207"/>
                <c:pt idx="0">
                  <c:v>43597</c:v>
                </c:pt>
                <c:pt idx="1">
                  <c:v>43604</c:v>
                </c:pt>
                <c:pt idx="2">
                  <c:v>43611</c:v>
                </c:pt>
                <c:pt idx="3">
                  <c:v>43618</c:v>
                </c:pt>
                <c:pt idx="4">
                  <c:v>43625</c:v>
                </c:pt>
                <c:pt idx="5">
                  <c:v>43632</c:v>
                </c:pt>
                <c:pt idx="6">
                  <c:v>43639</c:v>
                </c:pt>
                <c:pt idx="7">
                  <c:v>43646</c:v>
                </c:pt>
                <c:pt idx="8">
                  <c:v>43653</c:v>
                </c:pt>
                <c:pt idx="9">
                  <c:v>43660</c:v>
                </c:pt>
                <c:pt idx="10">
                  <c:v>43667</c:v>
                </c:pt>
                <c:pt idx="11">
                  <c:v>43674</c:v>
                </c:pt>
                <c:pt idx="12">
                  <c:v>43681</c:v>
                </c:pt>
                <c:pt idx="13">
                  <c:v>43688</c:v>
                </c:pt>
                <c:pt idx="14">
                  <c:v>43695</c:v>
                </c:pt>
                <c:pt idx="15">
                  <c:v>43702</c:v>
                </c:pt>
                <c:pt idx="16">
                  <c:v>43709</c:v>
                </c:pt>
                <c:pt idx="17">
                  <c:v>43716</c:v>
                </c:pt>
                <c:pt idx="18">
                  <c:v>43723</c:v>
                </c:pt>
                <c:pt idx="19">
                  <c:v>43730</c:v>
                </c:pt>
                <c:pt idx="20">
                  <c:v>43737</c:v>
                </c:pt>
                <c:pt idx="21">
                  <c:v>43744</c:v>
                </c:pt>
                <c:pt idx="22">
                  <c:v>43751</c:v>
                </c:pt>
                <c:pt idx="23">
                  <c:v>43758</c:v>
                </c:pt>
                <c:pt idx="24">
                  <c:v>43765</c:v>
                </c:pt>
                <c:pt idx="25">
                  <c:v>43772</c:v>
                </c:pt>
                <c:pt idx="26">
                  <c:v>43779</c:v>
                </c:pt>
                <c:pt idx="27">
                  <c:v>43786</c:v>
                </c:pt>
                <c:pt idx="28">
                  <c:v>43793</c:v>
                </c:pt>
                <c:pt idx="29">
                  <c:v>43800</c:v>
                </c:pt>
                <c:pt idx="30">
                  <c:v>43807</c:v>
                </c:pt>
                <c:pt idx="31">
                  <c:v>43814</c:v>
                </c:pt>
                <c:pt idx="32">
                  <c:v>43821</c:v>
                </c:pt>
                <c:pt idx="33">
                  <c:v>43828</c:v>
                </c:pt>
                <c:pt idx="34">
                  <c:v>43835</c:v>
                </c:pt>
                <c:pt idx="35">
                  <c:v>43842</c:v>
                </c:pt>
                <c:pt idx="36">
                  <c:v>43849</c:v>
                </c:pt>
                <c:pt idx="37">
                  <c:v>43856</c:v>
                </c:pt>
                <c:pt idx="38">
                  <c:v>43863</c:v>
                </c:pt>
                <c:pt idx="39">
                  <c:v>43870</c:v>
                </c:pt>
                <c:pt idx="40">
                  <c:v>43877</c:v>
                </c:pt>
                <c:pt idx="41">
                  <c:v>43884</c:v>
                </c:pt>
                <c:pt idx="42">
                  <c:v>43891</c:v>
                </c:pt>
                <c:pt idx="43">
                  <c:v>43898</c:v>
                </c:pt>
                <c:pt idx="44">
                  <c:v>43905</c:v>
                </c:pt>
                <c:pt idx="45">
                  <c:v>43912</c:v>
                </c:pt>
                <c:pt idx="46">
                  <c:v>43919</c:v>
                </c:pt>
                <c:pt idx="47">
                  <c:v>43926</c:v>
                </c:pt>
                <c:pt idx="48">
                  <c:v>43933</c:v>
                </c:pt>
                <c:pt idx="49">
                  <c:v>43940</c:v>
                </c:pt>
                <c:pt idx="50">
                  <c:v>43947</c:v>
                </c:pt>
                <c:pt idx="51">
                  <c:v>43954</c:v>
                </c:pt>
                <c:pt idx="52">
                  <c:v>43961</c:v>
                </c:pt>
                <c:pt idx="53">
                  <c:v>43968</c:v>
                </c:pt>
                <c:pt idx="54">
                  <c:v>43975</c:v>
                </c:pt>
                <c:pt idx="55">
                  <c:v>43982</c:v>
                </c:pt>
                <c:pt idx="56">
                  <c:v>43989</c:v>
                </c:pt>
                <c:pt idx="57">
                  <c:v>43996</c:v>
                </c:pt>
                <c:pt idx="58">
                  <c:v>44003</c:v>
                </c:pt>
                <c:pt idx="59">
                  <c:v>44010</c:v>
                </c:pt>
                <c:pt idx="60">
                  <c:v>44017</c:v>
                </c:pt>
                <c:pt idx="61">
                  <c:v>44024</c:v>
                </c:pt>
                <c:pt idx="62">
                  <c:v>44031</c:v>
                </c:pt>
                <c:pt idx="63">
                  <c:v>44038</c:v>
                </c:pt>
                <c:pt idx="64">
                  <c:v>44045</c:v>
                </c:pt>
                <c:pt idx="65">
                  <c:v>44052</c:v>
                </c:pt>
                <c:pt idx="66">
                  <c:v>44059</c:v>
                </c:pt>
                <c:pt idx="67">
                  <c:v>44066</c:v>
                </c:pt>
                <c:pt idx="68">
                  <c:v>44073</c:v>
                </c:pt>
                <c:pt idx="69">
                  <c:v>44080</c:v>
                </c:pt>
                <c:pt idx="70">
                  <c:v>44087</c:v>
                </c:pt>
                <c:pt idx="71">
                  <c:v>44094</c:v>
                </c:pt>
                <c:pt idx="72">
                  <c:v>44101</c:v>
                </c:pt>
                <c:pt idx="73">
                  <c:v>44108</c:v>
                </c:pt>
                <c:pt idx="74">
                  <c:v>44115</c:v>
                </c:pt>
                <c:pt idx="75">
                  <c:v>44122</c:v>
                </c:pt>
                <c:pt idx="76">
                  <c:v>44129</c:v>
                </c:pt>
                <c:pt idx="77">
                  <c:v>44136</c:v>
                </c:pt>
                <c:pt idx="78">
                  <c:v>44143</c:v>
                </c:pt>
                <c:pt idx="79">
                  <c:v>44150</c:v>
                </c:pt>
                <c:pt idx="80">
                  <c:v>44157</c:v>
                </c:pt>
                <c:pt idx="81">
                  <c:v>44164</c:v>
                </c:pt>
                <c:pt idx="82">
                  <c:v>44171</c:v>
                </c:pt>
                <c:pt idx="83">
                  <c:v>44178</c:v>
                </c:pt>
                <c:pt idx="84">
                  <c:v>44185</c:v>
                </c:pt>
                <c:pt idx="85">
                  <c:v>44192</c:v>
                </c:pt>
                <c:pt idx="86">
                  <c:v>44199</c:v>
                </c:pt>
                <c:pt idx="87">
                  <c:v>44206</c:v>
                </c:pt>
                <c:pt idx="88">
                  <c:v>44213</c:v>
                </c:pt>
                <c:pt idx="89">
                  <c:v>44220</c:v>
                </c:pt>
                <c:pt idx="90">
                  <c:v>44227</c:v>
                </c:pt>
                <c:pt idx="91">
                  <c:v>44234</c:v>
                </c:pt>
                <c:pt idx="92">
                  <c:v>44241</c:v>
                </c:pt>
                <c:pt idx="93">
                  <c:v>44248</c:v>
                </c:pt>
                <c:pt idx="94">
                  <c:v>44255</c:v>
                </c:pt>
                <c:pt idx="95">
                  <c:v>44262</c:v>
                </c:pt>
                <c:pt idx="96">
                  <c:v>44269</c:v>
                </c:pt>
                <c:pt idx="97">
                  <c:v>44276</c:v>
                </c:pt>
                <c:pt idx="98">
                  <c:v>44283</c:v>
                </c:pt>
                <c:pt idx="99">
                  <c:v>44290</c:v>
                </c:pt>
                <c:pt idx="100">
                  <c:v>44297</c:v>
                </c:pt>
                <c:pt idx="101">
                  <c:v>44304</c:v>
                </c:pt>
                <c:pt idx="102">
                  <c:v>44311</c:v>
                </c:pt>
                <c:pt idx="103">
                  <c:v>44318</c:v>
                </c:pt>
                <c:pt idx="104">
                  <c:v>44325</c:v>
                </c:pt>
                <c:pt idx="105">
                  <c:v>44332</c:v>
                </c:pt>
                <c:pt idx="106">
                  <c:v>44339</c:v>
                </c:pt>
                <c:pt idx="107">
                  <c:v>44346</c:v>
                </c:pt>
                <c:pt idx="108">
                  <c:v>44353</c:v>
                </c:pt>
                <c:pt idx="109">
                  <c:v>44360</c:v>
                </c:pt>
                <c:pt idx="110">
                  <c:v>44367</c:v>
                </c:pt>
                <c:pt idx="111">
                  <c:v>44374</c:v>
                </c:pt>
                <c:pt idx="112">
                  <c:v>44381</c:v>
                </c:pt>
                <c:pt idx="113">
                  <c:v>44388</c:v>
                </c:pt>
                <c:pt idx="114">
                  <c:v>44395</c:v>
                </c:pt>
                <c:pt idx="115">
                  <c:v>44402</c:v>
                </c:pt>
                <c:pt idx="116">
                  <c:v>44409</c:v>
                </c:pt>
                <c:pt idx="117">
                  <c:v>44416</c:v>
                </c:pt>
                <c:pt idx="118">
                  <c:v>44423</c:v>
                </c:pt>
                <c:pt idx="119">
                  <c:v>44430</c:v>
                </c:pt>
                <c:pt idx="120">
                  <c:v>44437</c:v>
                </c:pt>
                <c:pt idx="121">
                  <c:v>44444</c:v>
                </c:pt>
                <c:pt idx="122">
                  <c:v>44451</c:v>
                </c:pt>
                <c:pt idx="123">
                  <c:v>44458</c:v>
                </c:pt>
                <c:pt idx="124">
                  <c:v>44465</c:v>
                </c:pt>
                <c:pt idx="125">
                  <c:v>44472</c:v>
                </c:pt>
                <c:pt idx="126">
                  <c:v>44479</c:v>
                </c:pt>
                <c:pt idx="127">
                  <c:v>44486</c:v>
                </c:pt>
                <c:pt idx="128">
                  <c:v>44493</c:v>
                </c:pt>
                <c:pt idx="129">
                  <c:v>44500</c:v>
                </c:pt>
                <c:pt idx="130">
                  <c:v>44507</c:v>
                </c:pt>
                <c:pt idx="131">
                  <c:v>44514</c:v>
                </c:pt>
                <c:pt idx="132">
                  <c:v>44521</c:v>
                </c:pt>
                <c:pt idx="133">
                  <c:v>44528</c:v>
                </c:pt>
                <c:pt idx="134">
                  <c:v>44535</c:v>
                </c:pt>
                <c:pt idx="135">
                  <c:v>44542</c:v>
                </c:pt>
                <c:pt idx="136">
                  <c:v>44549</c:v>
                </c:pt>
                <c:pt idx="137">
                  <c:v>44556</c:v>
                </c:pt>
                <c:pt idx="138">
                  <c:v>44563</c:v>
                </c:pt>
                <c:pt idx="139">
                  <c:v>44570</c:v>
                </c:pt>
                <c:pt idx="140">
                  <c:v>44577</c:v>
                </c:pt>
                <c:pt idx="141">
                  <c:v>44584</c:v>
                </c:pt>
                <c:pt idx="142">
                  <c:v>44591</c:v>
                </c:pt>
                <c:pt idx="143">
                  <c:v>44598</c:v>
                </c:pt>
                <c:pt idx="144">
                  <c:v>44605</c:v>
                </c:pt>
                <c:pt idx="145">
                  <c:v>44612</c:v>
                </c:pt>
                <c:pt idx="146">
                  <c:v>44619</c:v>
                </c:pt>
                <c:pt idx="147">
                  <c:v>44626</c:v>
                </c:pt>
                <c:pt idx="148">
                  <c:v>44633</c:v>
                </c:pt>
                <c:pt idx="149">
                  <c:v>44640</c:v>
                </c:pt>
                <c:pt idx="150">
                  <c:v>44647</c:v>
                </c:pt>
                <c:pt idx="151">
                  <c:v>44654</c:v>
                </c:pt>
                <c:pt idx="152">
                  <c:v>44661</c:v>
                </c:pt>
                <c:pt idx="153">
                  <c:v>44668</c:v>
                </c:pt>
                <c:pt idx="154">
                  <c:v>44675</c:v>
                </c:pt>
                <c:pt idx="155">
                  <c:v>44682</c:v>
                </c:pt>
                <c:pt idx="156">
                  <c:v>44689</c:v>
                </c:pt>
                <c:pt idx="157">
                  <c:v>44696</c:v>
                </c:pt>
                <c:pt idx="158">
                  <c:v>44703</c:v>
                </c:pt>
                <c:pt idx="159">
                  <c:v>44710</c:v>
                </c:pt>
                <c:pt idx="160">
                  <c:v>44717</c:v>
                </c:pt>
                <c:pt idx="161">
                  <c:v>44724</c:v>
                </c:pt>
                <c:pt idx="162">
                  <c:v>44731</c:v>
                </c:pt>
                <c:pt idx="163">
                  <c:v>44738</c:v>
                </c:pt>
                <c:pt idx="164">
                  <c:v>44745</c:v>
                </c:pt>
                <c:pt idx="165">
                  <c:v>44752</c:v>
                </c:pt>
                <c:pt idx="166">
                  <c:v>44759</c:v>
                </c:pt>
                <c:pt idx="167">
                  <c:v>44766</c:v>
                </c:pt>
                <c:pt idx="168">
                  <c:v>44773</c:v>
                </c:pt>
                <c:pt idx="169">
                  <c:v>44780</c:v>
                </c:pt>
                <c:pt idx="170">
                  <c:v>44787</c:v>
                </c:pt>
                <c:pt idx="171">
                  <c:v>44794</c:v>
                </c:pt>
                <c:pt idx="172">
                  <c:v>44801</c:v>
                </c:pt>
                <c:pt idx="173">
                  <c:v>44808</c:v>
                </c:pt>
                <c:pt idx="174">
                  <c:v>44815</c:v>
                </c:pt>
                <c:pt idx="175">
                  <c:v>44822</c:v>
                </c:pt>
                <c:pt idx="176">
                  <c:v>44829</c:v>
                </c:pt>
                <c:pt idx="177">
                  <c:v>44836</c:v>
                </c:pt>
                <c:pt idx="178">
                  <c:v>44843</c:v>
                </c:pt>
                <c:pt idx="179">
                  <c:v>44850</c:v>
                </c:pt>
                <c:pt idx="180">
                  <c:v>44857</c:v>
                </c:pt>
                <c:pt idx="181">
                  <c:v>44864</c:v>
                </c:pt>
                <c:pt idx="182">
                  <c:v>44871</c:v>
                </c:pt>
                <c:pt idx="183">
                  <c:v>44878</c:v>
                </c:pt>
                <c:pt idx="184">
                  <c:v>44885</c:v>
                </c:pt>
                <c:pt idx="185">
                  <c:v>44892</c:v>
                </c:pt>
                <c:pt idx="186">
                  <c:v>44899</c:v>
                </c:pt>
                <c:pt idx="187">
                  <c:v>44906</c:v>
                </c:pt>
                <c:pt idx="188">
                  <c:v>44913</c:v>
                </c:pt>
                <c:pt idx="189">
                  <c:v>44920</c:v>
                </c:pt>
                <c:pt idx="190">
                  <c:v>44927</c:v>
                </c:pt>
                <c:pt idx="191">
                  <c:v>44934</c:v>
                </c:pt>
                <c:pt idx="192">
                  <c:v>44941</c:v>
                </c:pt>
                <c:pt idx="193">
                  <c:v>44948</c:v>
                </c:pt>
                <c:pt idx="194">
                  <c:v>44955</c:v>
                </c:pt>
                <c:pt idx="195">
                  <c:v>44962</c:v>
                </c:pt>
                <c:pt idx="196">
                  <c:v>44969</c:v>
                </c:pt>
                <c:pt idx="197">
                  <c:v>44976</c:v>
                </c:pt>
                <c:pt idx="198">
                  <c:v>44983</c:v>
                </c:pt>
                <c:pt idx="199">
                  <c:v>44990</c:v>
                </c:pt>
                <c:pt idx="200">
                  <c:v>44997</c:v>
                </c:pt>
                <c:pt idx="201">
                  <c:v>45004</c:v>
                </c:pt>
                <c:pt idx="202">
                  <c:v>45011</c:v>
                </c:pt>
                <c:pt idx="203">
                  <c:v>45018</c:v>
                </c:pt>
                <c:pt idx="204">
                  <c:v>45025</c:v>
                </c:pt>
                <c:pt idx="205">
                  <c:v>45032</c:v>
                </c:pt>
                <c:pt idx="206">
                  <c:v>45039</c:v>
                </c:pt>
              </c:numCache>
            </c:numRef>
          </c:cat>
          <c:val>
            <c:numRef>
              <c:f>Sheet1!$C$2:$C$208</c:f>
              <c:numCache>
                <c:formatCode>General</c:formatCode>
                <c:ptCount val="207"/>
              </c:numCache>
            </c:numRef>
          </c:val>
          <c:smooth val="0"/>
          <c:extLst>
            <c:ext xmlns:c16="http://schemas.microsoft.com/office/drawing/2014/chart" uri="{C3380CC4-5D6E-409C-BE32-E72D297353CC}">
              <c16:uniqueId val="{00000005-4040-4215-83D1-F3845633FE34}"/>
            </c:ext>
          </c:extLst>
        </c:ser>
        <c:ser>
          <c:idx val="2"/>
          <c:order val="11"/>
          <c:tx>
            <c:strRef>
              <c:f>Sheet1!$D$1</c:f>
              <c:strCache>
                <c:ptCount val="1"/>
              </c:strCache>
            </c:strRef>
          </c:tx>
          <c:spPr>
            <a:ln w="19050">
              <a:solidFill>
                <a:srgbClr val="C00000"/>
              </a:solidFill>
            </a:ln>
          </c:spPr>
          <c:marker>
            <c:symbol val="none"/>
          </c:marker>
          <c:dLbls>
            <c:dLbl>
              <c:idx val="206"/>
              <c:numFmt formatCode="0.0" sourceLinked="0"/>
              <c:spPr>
                <a:ln>
                  <a:solidFill>
                    <a:srgbClr val="C00000"/>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F08E-4BBC-A305-E652A53F99B6}"/>
                </c:ext>
              </c:extLst>
            </c:dLbl>
            <c:dLbl>
              <c:idx val="210"/>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4040-4215-83D1-F3845633FE34}"/>
                </c:ext>
              </c:extLst>
            </c:dLbl>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cat>
            <c:numRef>
              <c:f>Sheet1!$A$2:$A$208</c:f>
              <c:numCache>
                <c:formatCode>yyyy\-mm\-dd</c:formatCode>
                <c:ptCount val="207"/>
                <c:pt idx="0">
                  <c:v>43597</c:v>
                </c:pt>
                <c:pt idx="1">
                  <c:v>43604</c:v>
                </c:pt>
                <c:pt idx="2">
                  <c:v>43611</c:v>
                </c:pt>
                <c:pt idx="3">
                  <c:v>43618</c:v>
                </c:pt>
                <c:pt idx="4">
                  <c:v>43625</c:v>
                </c:pt>
                <c:pt idx="5">
                  <c:v>43632</c:v>
                </c:pt>
                <c:pt idx="6">
                  <c:v>43639</c:v>
                </c:pt>
                <c:pt idx="7">
                  <c:v>43646</c:v>
                </c:pt>
                <c:pt idx="8">
                  <c:v>43653</c:v>
                </c:pt>
                <c:pt idx="9">
                  <c:v>43660</c:v>
                </c:pt>
                <c:pt idx="10">
                  <c:v>43667</c:v>
                </c:pt>
                <c:pt idx="11">
                  <c:v>43674</c:v>
                </c:pt>
                <c:pt idx="12">
                  <c:v>43681</c:v>
                </c:pt>
                <c:pt idx="13">
                  <c:v>43688</c:v>
                </c:pt>
                <c:pt idx="14">
                  <c:v>43695</c:v>
                </c:pt>
                <c:pt idx="15">
                  <c:v>43702</c:v>
                </c:pt>
                <c:pt idx="16">
                  <c:v>43709</c:v>
                </c:pt>
                <c:pt idx="17">
                  <c:v>43716</c:v>
                </c:pt>
                <c:pt idx="18">
                  <c:v>43723</c:v>
                </c:pt>
                <c:pt idx="19">
                  <c:v>43730</c:v>
                </c:pt>
                <c:pt idx="20">
                  <c:v>43737</c:v>
                </c:pt>
                <c:pt idx="21">
                  <c:v>43744</c:v>
                </c:pt>
                <c:pt idx="22">
                  <c:v>43751</c:v>
                </c:pt>
                <c:pt idx="23">
                  <c:v>43758</c:v>
                </c:pt>
                <c:pt idx="24">
                  <c:v>43765</c:v>
                </c:pt>
                <c:pt idx="25">
                  <c:v>43772</c:v>
                </c:pt>
                <c:pt idx="26">
                  <c:v>43779</c:v>
                </c:pt>
                <c:pt idx="27">
                  <c:v>43786</c:v>
                </c:pt>
                <c:pt idx="28">
                  <c:v>43793</c:v>
                </c:pt>
                <c:pt idx="29">
                  <c:v>43800</c:v>
                </c:pt>
                <c:pt idx="30">
                  <c:v>43807</c:v>
                </c:pt>
                <c:pt idx="31">
                  <c:v>43814</c:v>
                </c:pt>
                <c:pt idx="32">
                  <c:v>43821</c:v>
                </c:pt>
                <c:pt idx="33">
                  <c:v>43828</c:v>
                </c:pt>
                <c:pt idx="34">
                  <c:v>43835</c:v>
                </c:pt>
                <c:pt idx="35">
                  <c:v>43842</c:v>
                </c:pt>
                <c:pt idx="36">
                  <c:v>43849</c:v>
                </c:pt>
                <c:pt idx="37">
                  <c:v>43856</c:v>
                </c:pt>
                <c:pt idx="38">
                  <c:v>43863</c:v>
                </c:pt>
                <c:pt idx="39">
                  <c:v>43870</c:v>
                </c:pt>
                <c:pt idx="40">
                  <c:v>43877</c:v>
                </c:pt>
                <c:pt idx="41">
                  <c:v>43884</c:v>
                </c:pt>
                <c:pt idx="42">
                  <c:v>43891</c:v>
                </c:pt>
                <c:pt idx="43">
                  <c:v>43898</c:v>
                </c:pt>
                <c:pt idx="44">
                  <c:v>43905</c:v>
                </c:pt>
                <c:pt idx="45">
                  <c:v>43912</c:v>
                </c:pt>
                <c:pt idx="46">
                  <c:v>43919</c:v>
                </c:pt>
                <c:pt idx="47">
                  <c:v>43926</c:v>
                </c:pt>
                <c:pt idx="48">
                  <c:v>43933</c:v>
                </c:pt>
                <c:pt idx="49">
                  <c:v>43940</c:v>
                </c:pt>
                <c:pt idx="50">
                  <c:v>43947</c:v>
                </c:pt>
                <c:pt idx="51">
                  <c:v>43954</c:v>
                </c:pt>
                <c:pt idx="52">
                  <c:v>43961</c:v>
                </c:pt>
                <c:pt idx="53">
                  <c:v>43968</c:v>
                </c:pt>
                <c:pt idx="54">
                  <c:v>43975</c:v>
                </c:pt>
                <c:pt idx="55">
                  <c:v>43982</c:v>
                </c:pt>
                <c:pt idx="56">
                  <c:v>43989</c:v>
                </c:pt>
                <c:pt idx="57">
                  <c:v>43996</c:v>
                </c:pt>
                <c:pt idx="58">
                  <c:v>44003</c:v>
                </c:pt>
                <c:pt idx="59">
                  <c:v>44010</c:v>
                </c:pt>
                <c:pt idx="60">
                  <c:v>44017</c:v>
                </c:pt>
                <c:pt idx="61">
                  <c:v>44024</c:v>
                </c:pt>
                <c:pt idx="62">
                  <c:v>44031</c:v>
                </c:pt>
                <c:pt idx="63">
                  <c:v>44038</c:v>
                </c:pt>
                <c:pt idx="64">
                  <c:v>44045</c:v>
                </c:pt>
                <c:pt idx="65">
                  <c:v>44052</c:v>
                </c:pt>
                <c:pt idx="66">
                  <c:v>44059</c:v>
                </c:pt>
                <c:pt idx="67">
                  <c:v>44066</c:v>
                </c:pt>
                <c:pt idx="68">
                  <c:v>44073</c:v>
                </c:pt>
                <c:pt idx="69">
                  <c:v>44080</c:v>
                </c:pt>
                <c:pt idx="70">
                  <c:v>44087</c:v>
                </c:pt>
                <c:pt idx="71">
                  <c:v>44094</c:v>
                </c:pt>
                <c:pt idx="72">
                  <c:v>44101</c:v>
                </c:pt>
                <c:pt idx="73">
                  <c:v>44108</c:v>
                </c:pt>
                <c:pt idx="74">
                  <c:v>44115</c:v>
                </c:pt>
                <c:pt idx="75">
                  <c:v>44122</c:v>
                </c:pt>
                <c:pt idx="76">
                  <c:v>44129</c:v>
                </c:pt>
                <c:pt idx="77">
                  <c:v>44136</c:v>
                </c:pt>
                <c:pt idx="78">
                  <c:v>44143</c:v>
                </c:pt>
                <c:pt idx="79">
                  <c:v>44150</c:v>
                </c:pt>
                <c:pt idx="80">
                  <c:v>44157</c:v>
                </c:pt>
                <c:pt idx="81">
                  <c:v>44164</c:v>
                </c:pt>
                <c:pt idx="82">
                  <c:v>44171</c:v>
                </c:pt>
                <c:pt idx="83">
                  <c:v>44178</c:v>
                </c:pt>
                <c:pt idx="84">
                  <c:v>44185</c:v>
                </c:pt>
                <c:pt idx="85">
                  <c:v>44192</c:v>
                </c:pt>
                <c:pt idx="86">
                  <c:v>44199</c:v>
                </c:pt>
                <c:pt idx="87">
                  <c:v>44206</c:v>
                </c:pt>
                <c:pt idx="88">
                  <c:v>44213</c:v>
                </c:pt>
                <c:pt idx="89">
                  <c:v>44220</c:v>
                </c:pt>
                <c:pt idx="90">
                  <c:v>44227</c:v>
                </c:pt>
                <c:pt idx="91">
                  <c:v>44234</c:v>
                </c:pt>
                <c:pt idx="92">
                  <c:v>44241</c:v>
                </c:pt>
                <c:pt idx="93">
                  <c:v>44248</c:v>
                </c:pt>
                <c:pt idx="94">
                  <c:v>44255</c:v>
                </c:pt>
                <c:pt idx="95">
                  <c:v>44262</c:v>
                </c:pt>
                <c:pt idx="96">
                  <c:v>44269</c:v>
                </c:pt>
                <c:pt idx="97">
                  <c:v>44276</c:v>
                </c:pt>
                <c:pt idx="98">
                  <c:v>44283</c:v>
                </c:pt>
                <c:pt idx="99">
                  <c:v>44290</c:v>
                </c:pt>
                <c:pt idx="100">
                  <c:v>44297</c:v>
                </c:pt>
                <c:pt idx="101">
                  <c:v>44304</c:v>
                </c:pt>
                <c:pt idx="102">
                  <c:v>44311</c:v>
                </c:pt>
                <c:pt idx="103">
                  <c:v>44318</c:v>
                </c:pt>
                <c:pt idx="104">
                  <c:v>44325</c:v>
                </c:pt>
                <c:pt idx="105">
                  <c:v>44332</c:v>
                </c:pt>
                <c:pt idx="106">
                  <c:v>44339</c:v>
                </c:pt>
                <c:pt idx="107">
                  <c:v>44346</c:v>
                </c:pt>
                <c:pt idx="108">
                  <c:v>44353</c:v>
                </c:pt>
                <c:pt idx="109">
                  <c:v>44360</c:v>
                </c:pt>
                <c:pt idx="110">
                  <c:v>44367</c:v>
                </c:pt>
                <c:pt idx="111">
                  <c:v>44374</c:v>
                </c:pt>
                <c:pt idx="112">
                  <c:v>44381</c:v>
                </c:pt>
                <c:pt idx="113">
                  <c:v>44388</c:v>
                </c:pt>
                <c:pt idx="114">
                  <c:v>44395</c:v>
                </c:pt>
                <c:pt idx="115">
                  <c:v>44402</c:v>
                </c:pt>
                <c:pt idx="116">
                  <c:v>44409</c:v>
                </c:pt>
                <c:pt idx="117">
                  <c:v>44416</c:v>
                </c:pt>
                <c:pt idx="118">
                  <c:v>44423</c:v>
                </c:pt>
                <c:pt idx="119">
                  <c:v>44430</c:v>
                </c:pt>
                <c:pt idx="120">
                  <c:v>44437</c:v>
                </c:pt>
                <c:pt idx="121">
                  <c:v>44444</c:v>
                </c:pt>
                <c:pt idx="122">
                  <c:v>44451</c:v>
                </c:pt>
                <c:pt idx="123">
                  <c:v>44458</c:v>
                </c:pt>
                <c:pt idx="124">
                  <c:v>44465</c:v>
                </c:pt>
                <c:pt idx="125">
                  <c:v>44472</c:v>
                </c:pt>
                <c:pt idx="126">
                  <c:v>44479</c:v>
                </c:pt>
                <c:pt idx="127">
                  <c:v>44486</c:v>
                </c:pt>
                <c:pt idx="128">
                  <c:v>44493</c:v>
                </c:pt>
                <c:pt idx="129">
                  <c:v>44500</c:v>
                </c:pt>
                <c:pt idx="130">
                  <c:v>44507</c:v>
                </c:pt>
                <c:pt idx="131">
                  <c:v>44514</c:v>
                </c:pt>
                <c:pt idx="132">
                  <c:v>44521</c:v>
                </c:pt>
                <c:pt idx="133">
                  <c:v>44528</c:v>
                </c:pt>
                <c:pt idx="134">
                  <c:v>44535</c:v>
                </c:pt>
                <c:pt idx="135">
                  <c:v>44542</c:v>
                </c:pt>
                <c:pt idx="136">
                  <c:v>44549</c:v>
                </c:pt>
                <c:pt idx="137">
                  <c:v>44556</c:v>
                </c:pt>
                <c:pt idx="138">
                  <c:v>44563</c:v>
                </c:pt>
                <c:pt idx="139">
                  <c:v>44570</c:v>
                </c:pt>
                <c:pt idx="140">
                  <c:v>44577</c:v>
                </c:pt>
                <c:pt idx="141">
                  <c:v>44584</c:v>
                </c:pt>
                <c:pt idx="142">
                  <c:v>44591</c:v>
                </c:pt>
                <c:pt idx="143">
                  <c:v>44598</c:v>
                </c:pt>
                <c:pt idx="144">
                  <c:v>44605</c:v>
                </c:pt>
                <c:pt idx="145">
                  <c:v>44612</c:v>
                </c:pt>
                <c:pt idx="146">
                  <c:v>44619</c:v>
                </c:pt>
                <c:pt idx="147">
                  <c:v>44626</c:v>
                </c:pt>
                <c:pt idx="148">
                  <c:v>44633</c:v>
                </c:pt>
                <c:pt idx="149">
                  <c:v>44640</c:v>
                </c:pt>
                <c:pt idx="150">
                  <c:v>44647</c:v>
                </c:pt>
                <c:pt idx="151">
                  <c:v>44654</c:v>
                </c:pt>
                <c:pt idx="152">
                  <c:v>44661</c:v>
                </c:pt>
                <c:pt idx="153">
                  <c:v>44668</c:v>
                </c:pt>
                <c:pt idx="154">
                  <c:v>44675</c:v>
                </c:pt>
                <c:pt idx="155">
                  <c:v>44682</c:v>
                </c:pt>
                <c:pt idx="156">
                  <c:v>44689</c:v>
                </c:pt>
                <c:pt idx="157">
                  <c:v>44696</c:v>
                </c:pt>
                <c:pt idx="158">
                  <c:v>44703</c:v>
                </c:pt>
                <c:pt idx="159">
                  <c:v>44710</c:v>
                </c:pt>
                <c:pt idx="160">
                  <c:v>44717</c:v>
                </c:pt>
                <c:pt idx="161">
                  <c:v>44724</c:v>
                </c:pt>
                <c:pt idx="162">
                  <c:v>44731</c:v>
                </c:pt>
                <c:pt idx="163">
                  <c:v>44738</c:v>
                </c:pt>
                <c:pt idx="164">
                  <c:v>44745</c:v>
                </c:pt>
                <c:pt idx="165">
                  <c:v>44752</c:v>
                </c:pt>
                <c:pt idx="166">
                  <c:v>44759</c:v>
                </c:pt>
                <c:pt idx="167">
                  <c:v>44766</c:v>
                </c:pt>
                <c:pt idx="168">
                  <c:v>44773</c:v>
                </c:pt>
                <c:pt idx="169">
                  <c:v>44780</c:v>
                </c:pt>
                <c:pt idx="170">
                  <c:v>44787</c:v>
                </c:pt>
                <c:pt idx="171">
                  <c:v>44794</c:v>
                </c:pt>
                <c:pt idx="172">
                  <c:v>44801</c:v>
                </c:pt>
                <c:pt idx="173">
                  <c:v>44808</c:v>
                </c:pt>
                <c:pt idx="174">
                  <c:v>44815</c:v>
                </c:pt>
                <c:pt idx="175">
                  <c:v>44822</c:v>
                </c:pt>
                <c:pt idx="176">
                  <c:v>44829</c:v>
                </c:pt>
                <c:pt idx="177">
                  <c:v>44836</c:v>
                </c:pt>
                <c:pt idx="178">
                  <c:v>44843</c:v>
                </c:pt>
                <c:pt idx="179">
                  <c:v>44850</c:v>
                </c:pt>
                <c:pt idx="180">
                  <c:v>44857</c:v>
                </c:pt>
                <c:pt idx="181">
                  <c:v>44864</c:v>
                </c:pt>
                <c:pt idx="182">
                  <c:v>44871</c:v>
                </c:pt>
                <c:pt idx="183">
                  <c:v>44878</c:v>
                </c:pt>
                <c:pt idx="184">
                  <c:v>44885</c:v>
                </c:pt>
                <c:pt idx="185">
                  <c:v>44892</c:v>
                </c:pt>
                <c:pt idx="186">
                  <c:v>44899</c:v>
                </c:pt>
                <c:pt idx="187">
                  <c:v>44906</c:v>
                </c:pt>
                <c:pt idx="188">
                  <c:v>44913</c:v>
                </c:pt>
                <c:pt idx="189">
                  <c:v>44920</c:v>
                </c:pt>
                <c:pt idx="190">
                  <c:v>44927</c:v>
                </c:pt>
                <c:pt idx="191">
                  <c:v>44934</c:v>
                </c:pt>
                <c:pt idx="192">
                  <c:v>44941</c:v>
                </c:pt>
                <c:pt idx="193">
                  <c:v>44948</c:v>
                </c:pt>
                <c:pt idx="194">
                  <c:v>44955</c:v>
                </c:pt>
                <c:pt idx="195">
                  <c:v>44962</c:v>
                </c:pt>
                <c:pt idx="196">
                  <c:v>44969</c:v>
                </c:pt>
                <c:pt idx="197">
                  <c:v>44976</c:v>
                </c:pt>
                <c:pt idx="198">
                  <c:v>44983</c:v>
                </c:pt>
                <c:pt idx="199">
                  <c:v>44990</c:v>
                </c:pt>
                <c:pt idx="200">
                  <c:v>44997</c:v>
                </c:pt>
                <c:pt idx="201">
                  <c:v>45004</c:v>
                </c:pt>
                <c:pt idx="202">
                  <c:v>45011</c:v>
                </c:pt>
                <c:pt idx="203">
                  <c:v>45018</c:v>
                </c:pt>
                <c:pt idx="204">
                  <c:v>45025</c:v>
                </c:pt>
                <c:pt idx="205">
                  <c:v>45032</c:v>
                </c:pt>
                <c:pt idx="206">
                  <c:v>45039</c:v>
                </c:pt>
              </c:numCache>
            </c:numRef>
          </c:cat>
          <c:val>
            <c:numRef>
              <c:f>Sheet1!$D$2:$D$208</c:f>
              <c:numCache>
                <c:formatCode>General</c:formatCode>
                <c:ptCount val="207"/>
              </c:numCache>
            </c:numRef>
          </c:val>
          <c:smooth val="0"/>
          <c:extLst>
            <c:ext xmlns:c16="http://schemas.microsoft.com/office/drawing/2014/chart" uri="{C3380CC4-5D6E-409C-BE32-E72D297353CC}">
              <c16:uniqueId val="{00000005-4040-4215-83D1-F3845633FE34}"/>
            </c:ext>
          </c:extLst>
        </c:ser>
        <c:ser>
          <c:idx val="3"/>
          <c:order val="12"/>
          <c:tx>
            <c:strRef>
              <c:f>Sheet1!$E$1</c:f>
              <c:strCache>
                <c:ptCount val="1"/>
              </c:strCache>
            </c:strRef>
          </c:tx>
          <c:spPr>
            <a:ln w="19050">
              <a:solidFill>
                <a:srgbClr val="C00000"/>
              </a:solidFill>
            </a:ln>
          </c:spPr>
          <c:marker>
            <c:symbol val="none"/>
          </c:marker>
          <c:dLbls>
            <c:dLbl>
              <c:idx val="206"/>
              <c:numFmt formatCode="0.0" sourceLinked="0"/>
              <c:spPr>
                <a:ln>
                  <a:solidFill>
                    <a:srgbClr val="C00000"/>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F08E-4BBC-A305-E652A53F99B6}"/>
                </c:ext>
              </c:extLst>
            </c:dLbl>
            <c:dLbl>
              <c:idx val="210"/>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4040-4215-83D1-F3845633FE34}"/>
                </c:ext>
              </c:extLst>
            </c:dLbl>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cat>
            <c:numRef>
              <c:f>Sheet1!$A$2:$A$208</c:f>
              <c:numCache>
                <c:formatCode>yyyy\-mm\-dd</c:formatCode>
                <c:ptCount val="207"/>
                <c:pt idx="0">
                  <c:v>43597</c:v>
                </c:pt>
                <c:pt idx="1">
                  <c:v>43604</c:v>
                </c:pt>
                <c:pt idx="2">
                  <c:v>43611</c:v>
                </c:pt>
                <c:pt idx="3">
                  <c:v>43618</c:v>
                </c:pt>
                <c:pt idx="4">
                  <c:v>43625</c:v>
                </c:pt>
                <c:pt idx="5">
                  <c:v>43632</c:v>
                </c:pt>
                <c:pt idx="6">
                  <c:v>43639</c:v>
                </c:pt>
                <c:pt idx="7">
                  <c:v>43646</c:v>
                </c:pt>
                <c:pt idx="8">
                  <c:v>43653</c:v>
                </c:pt>
                <c:pt idx="9">
                  <c:v>43660</c:v>
                </c:pt>
                <c:pt idx="10">
                  <c:v>43667</c:v>
                </c:pt>
                <c:pt idx="11">
                  <c:v>43674</c:v>
                </c:pt>
                <c:pt idx="12">
                  <c:v>43681</c:v>
                </c:pt>
                <c:pt idx="13">
                  <c:v>43688</c:v>
                </c:pt>
                <c:pt idx="14">
                  <c:v>43695</c:v>
                </c:pt>
                <c:pt idx="15">
                  <c:v>43702</c:v>
                </c:pt>
                <c:pt idx="16">
                  <c:v>43709</c:v>
                </c:pt>
                <c:pt idx="17">
                  <c:v>43716</c:v>
                </c:pt>
                <c:pt idx="18">
                  <c:v>43723</c:v>
                </c:pt>
                <c:pt idx="19">
                  <c:v>43730</c:v>
                </c:pt>
                <c:pt idx="20">
                  <c:v>43737</c:v>
                </c:pt>
                <c:pt idx="21">
                  <c:v>43744</c:v>
                </c:pt>
                <c:pt idx="22">
                  <c:v>43751</c:v>
                </c:pt>
                <c:pt idx="23">
                  <c:v>43758</c:v>
                </c:pt>
                <c:pt idx="24">
                  <c:v>43765</c:v>
                </c:pt>
                <c:pt idx="25">
                  <c:v>43772</c:v>
                </c:pt>
                <c:pt idx="26">
                  <c:v>43779</c:v>
                </c:pt>
                <c:pt idx="27">
                  <c:v>43786</c:v>
                </c:pt>
                <c:pt idx="28">
                  <c:v>43793</c:v>
                </c:pt>
                <c:pt idx="29">
                  <c:v>43800</c:v>
                </c:pt>
                <c:pt idx="30">
                  <c:v>43807</c:v>
                </c:pt>
                <c:pt idx="31">
                  <c:v>43814</c:v>
                </c:pt>
                <c:pt idx="32">
                  <c:v>43821</c:v>
                </c:pt>
                <c:pt idx="33">
                  <c:v>43828</c:v>
                </c:pt>
                <c:pt idx="34">
                  <c:v>43835</c:v>
                </c:pt>
                <c:pt idx="35">
                  <c:v>43842</c:v>
                </c:pt>
                <c:pt idx="36">
                  <c:v>43849</c:v>
                </c:pt>
                <c:pt idx="37">
                  <c:v>43856</c:v>
                </c:pt>
                <c:pt idx="38">
                  <c:v>43863</c:v>
                </c:pt>
                <c:pt idx="39">
                  <c:v>43870</c:v>
                </c:pt>
                <c:pt idx="40">
                  <c:v>43877</c:v>
                </c:pt>
                <c:pt idx="41">
                  <c:v>43884</c:v>
                </c:pt>
                <c:pt idx="42">
                  <c:v>43891</c:v>
                </c:pt>
                <c:pt idx="43">
                  <c:v>43898</c:v>
                </c:pt>
                <c:pt idx="44">
                  <c:v>43905</c:v>
                </c:pt>
                <c:pt idx="45">
                  <c:v>43912</c:v>
                </c:pt>
                <c:pt idx="46">
                  <c:v>43919</c:v>
                </c:pt>
                <c:pt idx="47">
                  <c:v>43926</c:v>
                </c:pt>
                <c:pt idx="48">
                  <c:v>43933</c:v>
                </c:pt>
                <c:pt idx="49">
                  <c:v>43940</c:v>
                </c:pt>
                <c:pt idx="50">
                  <c:v>43947</c:v>
                </c:pt>
                <c:pt idx="51">
                  <c:v>43954</c:v>
                </c:pt>
                <c:pt idx="52">
                  <c:v>43961</c:v>
                </c:pt>
                <c:pt idx="53">
                  <c:v>43968</c:v>
                </c:pt>
                <c:pt idx="54">
                  <c:v>43975</c:v>
                </c:pt>
                <c:pt idx="55">
                  <c:v>43982</c:v>
                </c:pt>
                <c:pt idx="56">
                  <c:v>43989</c:v>
                </c:pt>
                <c:pt idx="57">
                  <c:v>43996</c:v>
                </c:pt>
                <c:pt idx="58">
                  <c:v>44003</c:v>
                </c:pt>
                <c:pt idx="59">
                  <c:v>44010</c:v>
                </c:pt>
                <c:pt idx="60">
                  <c:v>44017</c:v>
                </c:pt>
                <c:pt idx="61">
                  <c:v>44024</c:v>
                </c:pt>
                <c:pt idx="62">
                  <c:v>44031</c:v>
                </c:pt>
                <c:pt idx="63">
                  <c:v>44038</c:v>
                </c:pt>
                <c:pt idx="64">
                  <c:v>44045</c:v>
                </c:pt>
                <c:pt idx="65">
                  <c:v>44052</c:v>
                </c:pt>
                <c:pt idx="66">
                  <c:v>44059</c:v>
                </c:pt>
                <c:pt idx="67">
                  <c:v>44066</c:v>
                </c:pt>
                <c:pt idx="68">
                  <c:v>44073</c:v>
                </c:pt>
                <c:pt idx="69">
                  <c:v>44080</c:v>
                </c:pt>
                <c:pt idx="70">
                  <c:v>44087</c:v>
                </c:pt>
                <c:pt idx="71">
                  <c:v>44094</c:v>
                </c:pt>
                <c:pt idx="72">
                  <c:v>44101</c:v>
                </c:pt>
                <c:pt idx="73">
                  <c:v>44108</c:v>
                </c:pt>
                <c:pt idx="74">
                  <c:v>44115</c:v>
                </c:pt>
                <c:pt idx="75">
                  <c:v>44122</c:v>
                </c:pt>
                <c:pt idx="76">
                  <c:v>44129</c:v>
                </c:pt>
                <c:pt idx="77">
                  <c:v>44136</c:v>
                </c:pt>
                <c:pt idx="78">
                  <c:v>44143</c:v>
                </c:pt>
                <c:pt idx="79">
                  <c:v>44150</c:v>
                </c:pt>
                <c:pt idx="80">
                  <c:v>44157</c:v>
                </c:pt>
                <c:pt idx="81">
                  <c:v>44164</c:v>
                </c:pt>
                <c:pt idx="82">
                  <c:v>44171</c:v>
                </c:pt>
                <c:pt idx="83">
                  <c:v>44178</c:v>
                </c:pt>
                <c:pt idx="84">
                  <c:v>44185</c:v>
                </c:pt>
                <c:pt idx="85">
                  <c:v>44192</c:v>
                </c:pt>
                <c:pt idx="86">
                  <c:v>44199</c:v>
                </c:pt>
                <c:pt idx="87">
                  <c:v>44206</c:v>
                </c:pt>
                <c:pt idx="88">
                  <c:v>44213</c:v>
                </c:pt>
                <c:pt idx="89">
                  <c:v>44220</c:v>
                </c:pt>
                <c:pt idx="90">
                  <c:v>44227</c:v>
                </c:pt>
                <c:pt idx="91">
                  <c:v>44234</c:v>
                </c:pt>
                <c:pt idx="92">
                  <c:v>44241</c:v>
                </c:pt>
                <c:pt idx="93">
                  <c:v>44248</c:v>
                </c:pt>
                <c:pt idx="94">
                  <c:v>44255</c:v>
                </c:pt>
                <c:pt idx="95">
                  <c:v>44262</c:v>
                </c:pt>
                <c:pt idx="96">
                  <c:v>44269</c:v>
                </c:pt>
                <c:pt idx="97">
                  <c:v>44276</c:v>
                </c:pt>
                <c:pt idx="98">
                  <c:v>44283</c:v>
                </c:pt>
                <c:pt idx="99">
                  <c:v>44290</c:v>
                </c:pt>
                <c:pt idx="100">
                  <c:v>44297</c:v>
                </c:pt>
                <c:pt idx="101">
                  <c:v>44304</c:v>
                </c:pt>
                <c:pt idx="102">
                  <c:v>44311</c:v>
                </c:pt>
                <c:pt idx="103">
                  <c:v>44318</c:v>
                </c:pt>
                <c:pt idx="104">
                  <c:v>44325</c:v>
                </c:pt>
                <c:pt idx="105">
                  <c:v>44332</c:v>
                </c:pt>
                <c:pt idx="106">
                  <c:v>44339</c:v>
                </c:pt>
                <c:pt idx="107">
                  <c:v>44346</c:v>
                </c:pt>
                <c:pt idx="108">
                  <c:v>44353</c:v>
                </c:pt>
                <c:pt idx="109">
                  <c:v>44360</c:v>
                </c:pt>
                <c:pt idx="110">
                  <c:v>44367</c:v>
                </c:pt>
                <c:pt idx="111">
                  <c:v>44374</c:v>
                </c:pt>
                <c:pt idx="112">
                  <c:v>44381</c:v>
                </c:pt>
                <c:pt idx="113">
                  <c:v>44388</c:v>
                </c:pt>
                <c:pt idx="114">
                  <c:v>44395</c:v>
                </c:pt>
                <c:pt idx="115">
                  <c:v>44402</c:v>
                </c:pt>
                <c:pt idx="116">
                  <c:v>44409</c:v>
                </c:pt>
                <c:pt idx="117">
                  <c:v>44416</c:v>
                </c:pt>
                <c:pt idx="118">
                  <c:v>44423</c:v>
                </c:pt>
                <c:pt idx="119">
                  <c:v>44430</c:v>
                </c:pt>
                <c:pt idx="120">
                  <c:v>44437</c:v>
                </c:pt>
                <c:pt idx="121">
                  <c:v>44444</c:v>
                </c:pt>
                <c:pt idx="122">
                  <c:v>44451</c:v>
                </c:pt>
                <c:pt idx="123">
                  <c:v>44458</c:v>
                </c:pt>
                <c:pt idx="124">
                  <c:v>44465</c:v>
                </c:pt>
                <c:pt idx="125">
                  <c:v>44472</c:v>
                </c:pt>
                <c:pt idx="126">
                  <c:v>44479</c:v>
                </c:pt>
                <c:pt idx="127">
                  <c:v>44486</c:v>
                </c:pt>
                <c:pt idx="128">
                  <c:v>44493</c:v>
                </c:pt>
                <c:pt idx="129">
                  <c:v>44500</c:v>
                </c:pt>
                <c:pt idx="130">
                  <c:v>44507</c:v>
                </c:pt>
                <c:pt idx="131">
                  <c:v>44514</c:v>
                </c:pt>
                <c:pt idx="132">
                  <c:v>44521</c:v>
                </c:pt>
                <c:pt idx="133">
                  <c:v>44528</c:v>
                </c:pt>
                <c:pt idx="134">
                  <c:v>44535</c:v>
                </c:pt>
                <c:pt idx="135">
                  <c:v>44542</c:v>
                </c:pt>
                <c:pt idx="136">
                  <c:v>44549</c:v>
                </c:pt>
                <c:pt idx="137">
                  <c:v>44556</c:v>
                </c:pt>
                <c:pt idx="138">
                  <c:v>44563</c:v>
                </c:pt>
                <c:pt idx="139">
                  <c:v>44570</c:v>
                </c:pt>
                <c:pt idx="140">
                  <c:v>44577</c:v>
                </c:pt>
                <c:pt idx="141">
                  <c:v>44584</c:v>
                </c:pt>
                <c:pt idx="142">
                  <c:v>44591</c:v>
                </c:pt>
                <c:pt idx="143">
                  <c:v>44598</c:v>
                </c:pt>
                <c:pt idx="144">
                  <c:v>44605</c:v>
                </c:pt>
                <c:pt idx="145">
                  <c:v>44612</c:v>
                </c:pt>
                <c:pt idx="146">
                  <c:v>44619</c:v>
                </c:pt>
                <c:pt idx="147">
                  <c:v>44626</c:v>
                </c:pt>
                <c:pt idx="148">
                  <c:v>44633</c:v>
                </c:pt>
                <c:pt idx="149">
                  <c:v>44640</c:v>
                </c:pt>
                <c:pt idx="150">
                  <c:v>44647</c:v>
                </c:pt>
                <c:pt idx="151">
                  <c:v>44654</c:v>
                </c:pt>
                <c:pt idx="152">
                  <c:v>44661</c:v>
                </c:pt>
                <c:pt idx="153">
                  <c:v>44668</c:v>
                </c:pt>
                <c:pt idx="154">
                  <c:v>44675</c:v>
                </c:pt>
                <c:pt idx="155">
                  <c:v>44682</c:v>
                </c:pt>
                <c:pt idx="156">
                  <c:v>44689</c:v>
                </c:pt>
                <c:pt idx="157">
                  <c:v>44696</c:v>
                </c:pt>
                <c:pt idx="158">
                  <c:v>44703</c:v>
                </c:pt>
                <c:pt idx="159">
                  <c:v>44710</c:v>
                </c:pt>
                <c:pt idx="160">
                  <c:v>44717</c:v>
                </c:pt>
                <c:pt idx="161">
                  <c:v>44724</c:v>
                </c:pt>
                <c:pt idx="162">
                  <c:v>44731</c:v>
                </c:pt>
                <c:pt idx="163">
                  <c:v>44738</c:v>
                </c:pt>
                <c:pt idx="164">
                  <c:v>44745</c:v>
                </c:pt>
                <c:pt idx="165">
                  <c:v>44752</c:v>
                </c:pt>
                <c:pt idx="166">
                  <c:v>44759</c:v>
                </c:pt>
                <c:pt idx="167">
                  <c:v>44766</c:v>
                </c:pt>
                <c:pt idx="168">
                  <c:v>44773</c:v>
                </c:pt>
                <c:pt idx="169">
                  <c:v>44780</c:v>
                </c:pt>
                <c:pt idx="170">
                  <c:v>44787</c:v>
                </c:pt>
                <c:pt idx="171">
                  <c:v>44794</c:v>
                </c:pt>
                <c:pt idx="172">
                  <c:v>44801</c:v>
                </c:pt>
                <c:pt idx="173">
                  <c:v>44808</c:v>
                </c:pt>
                <c:pt idx="174">
                  <c:v>44815</c:v>
                </c:pt>
                <c:pt idx="175">
                  <c:v>44822</c:v>
                </c:pt>
                <c:pt idx="176">
                  <c:v>44829</c:v>
                </c:pt>
                <c:pt idx="177">
                  <c:v>44836</c:v>
                </c:pt>
                <c:pt idx="178">
                  <c:v>44843</c:v>
                </c:pt>
                <c:pt idx="179">
                  <c:v>44850</c:v>
                </c:pt>
                <c:pt idx="180">
                  <c:v>44857</c:v>
                </c:pt>
                <c:pt idx="181">
                  <c:v>44864</c:v>
                </c:pt>
                <c:pt idx="182">
                  <c:v>44871</c:v>
                </c:pt>
                <c:pt idx="183">
                  <c:v>44878</c:v>
                </c:pt>
                <c:pt idx="184">
                  <c:v>44885</c:v>
                </c:pt>
                <c:pt idx="185">
                  <c:v>44892</c:v>
                </c:pt>
                <c:pt idx="186">
                  <c:v>44899</c:v>
                </c:pt>
                <c:pt idx="187">
                  <c:v>44906</c:v>
                </c:pt>
                <c:pt idx="188">
                  <c:v>44913</c:v>
                </c:pt>
                <c:pt idx="189">
                  <c:v>44920</c:v>
                </c:pt>
                <c:pt idx="190">
                  <c:v>44927</c:v>
                </c:pt>
                <c:pt idx="191">
                  <c:v>44934</c:v>
                </c:pt>
                <c:pt idx="192">
                  <c:v>44941</c:v>
                </c:pt>
                <c:pt idx="193">
                  <c:v>44948</c:v>
                </c:pt>
                <c:pt idx="194">
                  <c:v>44955</c:v>
                </c:pt>
                <c:pt idx="195">
                  <c:v>44962</c:v>
                </c:pt>
                <c:pt idx="196">
                  <c:v>44969</c:v>
                </c:pt>
                <c:pt idx="197">
                  <c:v>44976</c:v>
                </c:pt>
                <c:pt idx="198">
                  <c:v>44983</c:v>
                </c:pt>
                <c:pt idx="199">
                  <c:v>44990</c:v>
                </c:pt>
                <c:pt idx="200">
                  <c:v>44997</c:v>
                </c:pt>
                <c:pt idx="201">
                  <c:v>45004</c:v>
                </c:pt>
                <c:pt idx="202">
                  <c:v>45011</c:v>
                </c:pt>
                <c:pt idx="203">
                  <c:v>45018</c:v>
                </c:pt>
                <c:pt idx="204">
                  <c:v>45025</c:v>
                </c:pt>
                <c:pt idx="205">
                  <c:v>45032</c:v>
                </c:pt>
                <c:pt idx="206">
                  <c:v>45039</c:v>
                </c:pt>
              </c:numCache>
            </c:numRef>
          </c:cat>
          <c:val>
            <c:numRef>
              <c:f>Sheet1!$E$2:$E$208</c:f>
              <c:numCache>
                <c:formatCode>General</c:formatCode>
                <c:ptCount val="207"/>
              </c:numCache>
            </c:numRef>
          </c:val>
          <c:smooth val="0"/>
          <c:extLst>
            <c:ext xmlns:c16="http://schemas.microsoft.com/office/drawing/2014/chart" uri="{C3380CC4-5D6E-409C-BE32-E72D297353CC}">
              <c16:uniqueId val="{00000005-4040-4215-83D1-F3845633FE34}"/>
            </c:ext>
          </c:extLst>
        </c:ser>
        <c:ser>
          <c:idx val="4"/>
          <c:order val="13"/>
          <c:tx>
            <c:strRef>
              <c:f>Sheet1!$F$1</c:f>
              <c:strCache>
                <c:ptCount val="1"/>
              </c:strCache>
            </c:strRef>
          </c:tx>
          <c:spPr>
            <a:ln w="19050">
              <a:solidFill>
                <a:srgbClr val="C00000"/>
              </a:solidFill>
            </a:ln>
          </c:spPr>
          <c:marker>
            <c:symbol val="none"/>
          </c:marker>
          <c:dLbls>
            <c:dLbl>
              <c:idx val="206"/>
              <c:numFmt formatCode="0.0" sourceLinked="0"/>
              <c:spPr>
                <a:ln>
                  <a:solidFill>
                    <a:srgbClr val="C00000"/>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F08E-4BBC-A305-E652A53F99B6}"/>
                </c:ext>
              </c:extLst>
            </c:dLbl>
            <c:dLbl>
              <c:idx val="210"/>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4040-4215-83D1-F3845633FE34}"/>
                </c:ext>
              </c:extLst>
            </c:dLbl>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cat>
            <c:numRef>
              <c:f>Sheet1!$A$2:$A$208</c:f>
              <c:numCache>
                <c:formatCode>yyyy\-mm\-dd</c:formatCode>
                <c:ptCount val="207"/>
                <c:pt idx="0">
                  <c:v>43597</c:v>
                </c:pt>
                <c:pt idx="1">
                  <c:v>43604</c:v>
                </c:pt>
                <c:pt idx="2">
                  <c:v>43611</c:v>
                </c:pt>
                <c:pt idx="3">
                  <c:v>43618</c:v>
                </c:pt>
                <c:pt idx="4">
                  <c:v>43625</c:v>
                </c:pt>
                <c:pt idx="5">
                  <c:v>43632</c:v>
                </c:pt>
                <c:pt idx="6">
                  <c:v>43639</c:v>
                </c:pt>
                <c:pt idx="7">
                  <c:v>43646</c:v>
                </c:pt>
                <c:pt idx="8">
                  <c:v>43653</c:v>
                </c:pt>
                <c:pt idx="9">
                  <c:v>43660</c:v>
                </c:pt>
                <c:pt idx="10">
                  <c:v>43667</c:v>
                </c:pt>
                <c:pt idx="11">
                  <c:v>43674</c:v>
                </c:pt>
                <c:pt idx="12">
                  <c:v>43681</c:v>
                </c:pt>
                <c:pt idx="13">
                  <c:v>43688</c:v>
                </c:pt>
                <c:pt idx="14">
                  <c:v>43695</c:v>
                </c:pt>
                <c:pt idx="15">
                  <c:v>43702</c:v>
                </c:pt>
                <c:pt idx="16">
                  <c:v>43709</c:v>
                </c:pt>
                <c:pt idx="17">
                  <c:v>43716</c:v>
                </c:pt>
                <c:pt idx="18">
                  <c:v>43723</c:v>
                </c:pt>
                <c:pt idx="19">
                  <c:v>43730</c:v>
                </c:pt>
                <c:pt idx="20">
                  <c:v>43737</c:v>
                </c:pt>
                <c:pt idx="21">
                  <c:v>43744</c:v>
                </c:pt>
                <c:pt idx="22">
                  <c:v>43751</c:v>
                </c:pt>
                <c:pt idx="23">
                  <c:v>43758</c:v>
                </c:pt>
                <c:pt idx="24">
                  <c:v>43765</c:v>
                </c:pt>
                <c:pt idx="25">
                  <c:v>43772</c:v>
                </c:pt>
                <c:pt idx="26">
                  <c:v>43779</c:v>
                </c:pt>
                <c:pt idx="27">
                  <c:v>43786</c:v>
                </c:pt>
                <c:pt idx="28">
                  <c:v>43793</c:v>
                </c:pt>
                <c:pt idx="29">
                  <c:v>43800</c:v>
                </c:pt>
                <c:pt idx="30">
                  <c:v>43807</c:v>
                </c:pt>
                <c:pt idx="31">
                  <c:v>43814</c:v>
                </c:pt>
                <c:pt idx="32">
                  <c:v>43821</c:v>
                </c:pt>
                <c:pt idx="33">
                  <c:v>43828</c:v>
                </c:pt>
                <c:pt idx="34">
                  <c:v>43835</c:v>
                </c:pt>
                <c:pt idx="35">
                  <c:v>43842</c:v>
                </c:pt>
                <c:pt idx="36">
                  <c:v>43849</c:v>
                </c:pt>
                <c:pt idx="37">
                  <c:v>43856</c:v>
                </c:pt>
                <c:pt idx="38">
                  <c:v>43863</c:v>
                </c:pt>
                <c:pt idx="39">
                  <c:v>43870</c:v>
                </c:pt>
                <c:pt idx="40">
                  <c:v>43877</c:v>
                </c:pt>
                <c:pt idx="41">
                  <c:v>43884</c:v>
                </c:pt>
                <c:pt idx="42">
                  <c:v>43891</c:v>
                </c:pt>
                <c:pt idx="43">
                  <c:v>43898</c:v>
                </c:pt>
                <c:pt idx="44">
                  <c:v>43905</c:v>
                </c:pt>
                <c:pt idx="45">
                  <c:v>43912</c:v>
                </c:pt>
                <c:pt idx="46">
                  <c:v>43919</c:v>
                </c:pt>
                <c:pt idx="47">
                  <c:v>43926</c:v>
                </c:pt>
                <c:pt idx="48">
                  <c:v>43933</c:v>
                </c:pt>
                <c:pt idx="49">
                  <c:v>43940</c:v>
                </c:pt>
                <c:pt idx="50">
                  <c:v>43947</c:v>
                </c:pt>
                <c:pt idx="51">
                  <c:v>43954</c:v>
                </c:pt>
                <c:pt idx="52">
                  <c:v>43961</c:v>
                </c:pt>
                <c:pt idx="53">
                  <c:v>43968</c:v>
                </c:pt>
                <c:pt idx="54">
                  <c:v>43975</c:v>
                </c:pt>
                <c:pt idx="55">
                  <c:v>43982</c:v>
                </c:pt>
                <c:pt idx="56">
                  <c:v>43989</c:v>
                </c:pt>
                <c:pt idx="57">
                  <c:v>43996</c:v>
                </c:pt>
                <c:pt idx="58">
                  <c:v>44003</c:v>
                </c:pt>
                <c:pt idx="59">
                  <c:v>44010</c:v>
                </c:pt>
                <c:pt idx="60">
                  <c:v>44017</c:v>
                </c:pt>
                <c:pt idx="61">
                  <c:v>44024</c:v>
                </c:pt>
                <c:pt idx="62">
                  <c:v>44031</c:v>
                </c:pt>
                <c:pt idx="63">
                  <c:v>44038</c:v>
                </c:pt>
                <c:pt idx="64">
                  <c:v>44045</c:v>
                </c:pt>
                <c:pt idx="65">
                  <c:v>44052</c:v>
                </c:pt>
                <c:pt idx="66">
                  <c:v>44059</c:v>
                </c:pt>
                <c:pt idx="67">
                  <c:v>44066</c:v>
                </c:pt>
                <c:pt idx="68">
                  <c:v>44073</c:v>
                </c:pt>
                <c:pt idx="69">
                  <c:v>44080</c:v>
                </c:pt>
                <c:pt idx="70">
                  <c:v>44087</c:v>
                </c:pt>
                <c:pt idx="71">
                  <c:v>44094</c:v>
                </c:pt>
                <c:pt idx="72">
                  <c:v>44101</c:v>
                </c:pt>
                <c:pt idx="73">
                  <c:v>44108</c:v>
                </c:pt>
                <c:pt idx="74">
                  <c:v>44115</c:v>
                </c:pt>
                <c:pt idx="75">
                  <c:v>44122</c:v>
                </c:pt>
                <c:pt idx="76">
                  <c:v>44129</c:v>
                </c:pt>
                <c:pt idx="77">
                  <c:v>44136</c:v>
                </c:pt>
                <c:pt idx="78">
                  <c:v>44143</c:v>
                </c:pt>
                <c:pt idx="79">
                  <c:v>44150</c:v>
                </c:pt>
                <c:pt idx="80">
                  <c:v>44157</c:v>
                </c:pt>
                <c:pt idx="81">
                  <c:v>44164</c:v>
                </c:pt>
                <c:pt idx="82">
                  <c:v>44171</c:v>
                </c:pt>
                <c:pt idx="83">
                  <c:v>44178</c:v>
                </c:pt>
                <c:pt idx="84">
                  <c:v>44185</c:v>
                </c:pt>
                <c:pt idx="85">
                  <c:v>44192</c:v>
                </c:pt>
                <c:pt idx="86">
                  <c:v>44199</c:v>
                </c:pt>
                <c:pt idx="87">
                  <c:v>44206</c:v>
                </c:pt>
                <c:pt idx="88">
                  <c:v>44213</c:v>
                </c:pt>
                <c:pt idx="89">
                  <c:v>44220</c:v>
                </c:pt>
                <c:pt idx="90">
                  <c:v>44227</c:v>
                </c:pt>
                <c:pt idx="91">
                  <c:v>44234</c:v>
                </c:pt>
                <c:pt idx="92">
                  <c:v>44241</c:v>
                </c:pt>
                <c:pt idx="93">
                  <c:v>44248</c:v>
                </c:pt>
                <c:pt idx="94">
                  <c:v>44255</c:v>
                </c:pt>
                <c:pt idx="95">
                  <c:v>44262</c:v>
                </c:pt>
                <c:pt idx="96">
                  <c:v>44269</c:v>
                </c:pt>
                <c:pt idx="97">
                  <c:v>44276</c:v>
                </c:pt>
                <c:pt idx="98">
                  <c:v>44283</c:v>
                </c:pt>
                <c:pt idx="99">
                  <c:v>44290</c:v>
                </c:pt>
                <c:pt idx="100">
                  <c:v>44297</c:v>
                </c:pt>
                <c:pt idx="101">
                  <c:v>44304</c:v>
                </c:pt>
                <c:pt idx="102">
                  <c:v>44311</c:v>
                </c:pt>
                <c:pt idx="103">
                  <c:v>44318</c:v>
                </c:pt>
                <c:pt idx="104">
                  <c:v>44325</c:v>
                </c:pt>
                <c:pt idx="105">
                  <c:v>44332</c:v>
                </c:pt>
                <c:pt idx="106">
                  <c:v>44339</c:v>
                </c:pt>
                <c:pt idx="107">
                  <c:v>44346</c:v>
                </c:pt>
                <c:pt idx="108">
                  <c:v>44353</c:v>
                </c:pt>
                <c:pt idx="109">
                  <c:v>44360</c:v>
                </c:pt>
                <c:pt idx="110">
                  <c:v>44367</c:v>
                </c:pt>
                <c:pt idx="111">
                  <c:v>44374</c:v>
                </c:pt>
                <c:pt idx="112">
                  <c:v>44381</c:v>
                </c:pt>
                <c:pt idx="113">
                  <c:v>44388</c:v>
                </c:pt>
                <c:pt idx="114">
                  <c:v>44395</c:v>
                </c:pt>
                <c:pt idx="115">
                  <c:v>44402</c:v>
                </c:pt>
                <c:pt idx="116">
                  <c:v>44409</c:v>
                </c:pt>
                <c:pt idx="117">
                  <c:v>44416</c:v>
                </c:pt>
                <c:pt idx="118">
                  <c:v>44423</c:v>
                </c:pt>
                <c:pt idx="119">
                  <c:v>44430</c:v>
                </c:pt>
                <c:pt idx="120">
                  <c:v>44437</c:v>
                </c:pt>
                <c:pt idx="121">
                  <c:v>44444</c:v>
                </c:pt>
                <c:pt idx="122">
                  <c:v>44451</c:v>
                </c:pt>
                <c:pt idx="123">
                  <c:v>44458</c:v>
                </c:pt>
                <c:pt idx="124">
                  <c:v>44465</c:v>
                </c:pt>
                <c:pt idx="125">
                  <c:v>44472</c:v>
                </c:pt>
                <c:pt idx="126">
                  <c:v>44479</c:v>
                </c:pt>
                <c:pt idx="127">
                  <c:v>44486</c:v>
                </c:pt>
                <c:pt idx="128">
                  <c:v>44493</c:v>
                </c:pt>
                <c:pt idx="129">
                  <c:v>44500</c:v>
                </c:pt>
                <c:pt idx="130">
                  <c:v>44507</c:v>
                </c:pt>
                <c:pt idx="131">
                  <c:v>44514</c:v>
                </c:pt>
                <c:pt idx="132">
                  <c:v>44521</c:v>
                </c:pt>
                <c:pt idx="133">
                  <c:v>44528</c:v>
                </c:pt>
                <c:pt idx="134">
                  <c:v>44535</c:v>
                </c:pt>
                <c:pt idx="135">
                  <c:v>44542</c:v>
                </c:pt>
                <c:pt idx="136">
                  <c:v>44549</c:v>
                </c:pt>
                <c:pt idx="137">
                  <c:v>44556</c:v>
                </c:pt>
                <c:pt idx="138">
                  <c:v>44563</c:v>
                </c:pt>
                <c:pt idx="139">
                  <c:v>44570</c:v>
                </c:pt>
                <c:pt idx="140">
                  <c:v>44577</c:v>
                </c:pt>
                <c:pt idx="141">
                  <c:v>44584</c:v>
                </c:pt>
                <c:pt idx="142">
                  <c:v>44591</c:v>
                </c:pt>
                <c:pt idx="143">
                  <c:v>44598</c:v>
                </c:pt>
                <c:pt idx="144">
                  <c:v>44605</c:v>
                </c:pt>
                <c:pt idx="145">
                  <c:v>44612</c:v>
                </c:pt>
                <c:pt idx="146">
                  <c:v>44619</c:v>
                </c:pt>
                <c:pt idx="147">
                  <c:v>44626</c:v>
                </c:pt>
                <c:pt idx="148">
                  <c:v>44633</c:v>
                </c:pt>
                <c:pt idx="149">
                  <c:v>44640</c:v>
                </c:pt>
                <c:pt idx="150">
                  <c:v>44647</c:v>
                </c:pt>
                <c:pt idx="151">
                  <c:v>44654</c:v>
                </c:pt>
                <c:pt idx="152">
                  <c:v>44661</c:v>
                </c:pt>
                <c:pt idx="153">
                  <c:v>44668</c:v>
                </c:pt>
                <c:pt idx="154">
                  <c:v>44675</c:v>
                </c:pt>
                <c:pt idx="155">
                  <c:v>44682</c:v>
                </c:pt>
                <c:pt idx="156">
                  <c:v>44689</c:v>
                </c:pt>
                <c:pt idx="157">
                  <c:v>44696</c:v>
                </c:pt>
                <c:pt idx="158">
                  <c:v>44703</c:v>
                </c:pt>
                <c:pt idx="159">
                  <c:v>44710</c:v>
                </c:pt>
                <c:pt idx="160">
                  <c:v>44717</c:v>
                </c:pt>
                <c:pt idx="161">
                  <c:v>44724</c:v>
                </c:pt>
                <c:pt idx="162">
                  <c:v>44731</c:v>
                </c:pt>
                <c:pt idx="163">
                  <c:v>44738</c:v>
                </c:pt>
                <c:pt idx="164">
                  <c:v>44745</c:v>
                </c:pt>
                <c:pt idx="165">
                  <c:v>44752</c:v>
                </c:pt>
                <c:pt idx="166">
                  <c:v>44759</c:v>
                </c:pt>
                <c:pt idx="167">
                  <c:v>44766</c:v>
                </c:pt>
                <c:pt idx="168">
                  <c:v>44773</c:v>
                </c:pt>
                <c:pt idx="169">
                  <c:v>44780</c:v>
                </c:pt>
                <c:pt idx="170">
                  <c:v>44787</c:v>
                </c:pt>
                <c:pt idx="171">
                  <c:v>44794</c:v>
                </c:pt>
                <c:pt idx="172">
                  <c:v>44801</c:v>
                </c:pt>
                <c:pt idx="173">
                  <c:v>44808</c:v>
                </c:pt>
                <c:pt idx="174">
                  <c:v>44815</c:v>
                </c:pt>
                <c:pt idx="175">
                  <c:v>44822</c:v>
                </c:pt>
                <c:pt idx="176">
                  <c:v>44829</c:v>
                </c:pt>
                <c:pt idx="177">
                  <c:v>44836</c:v>
                </c:pt>
                <c:pt idx="178">
                  <c:v>44843</c:v>
                </c:pt>
                <c:pt idx="179">
                  <c:v>44850</c:v>
                </c:pt>
                <c:pt idx="180">
                  <c:v>44857</c:v>
                </c:pt>
                <c:pt idx="181">
                  <c:v>44864</c:v>
                </c:pt>
                <c:pt idx="182">
                  <c:v>44871</c:v>
                </c:pt>
                <c:pt idx="183">
                  <c:v>44878</c:v>
                </c:pt>
                <c:pt idx="184">
                  <c:v>44885</c:v>
                </c:pt>
                <c:pt idx="185">
                  <c:v>44892</c:v>
                </c:pt>
                <c:pt idx="186">
                  <c:v>44899</c:v>
                </c:pt>
                <c:pt idx="187">
                  <c:v>44906</c:v>
                </c:pt>
                <c:pt idx="188">
                  <c:v>44913</c:v>
                </c:pt>
                <c:pt idx="189">
                  <c:v>44920</c:v>
                </c:pt>
                <c:pt idx="190">
                  <c:v>44927</c:v>
                </c:pt>
                <c:pt idx="191">
                  <c:v>44934</c:v>
                </c:pt>
                <c:pt idx="192">
                  <c:v>44941</c:v>
                </c:pt>
                <c:pt idx="193">
                  <c:v>44948</c:v>
                </c:pt>
                <c:pt idx="194">
                  <c:v>44955</c:v>
                </c:pt>
                <c:pt idx="195">
                  <c:v>44962</c:v>
                </c:pt>
                <c:pt idx="196">
                  <c:v>44969</c:v>
                </c:pt>
                <c:pt idx="197">
                  <c:v>44976</c:v>
                </c:pt>
                <c:pt idx="198">
                  <c:v>44983</c:v>
                </c:pt>
                <c:pt idx="199">
                  <c:v>44990</c:v>
                </c:pt>
                <c:pt idx="200">
                  <c:v>44997</c:v>
                </c:pt>
                <c:pt idx="201">
                  <c:v>45004</c:v>
                </c:pt>
                <c:pt idx="202">
                  <c:v>45011</c:v>
                </c:pt>
                <c:pt idx="203">
                  <c:v>45018</c:v>
                </c:pt>
                <c:pt idx="204">
                  <c:v>45025</c:v>
                </c:pt>
                <c:pt idx="205">
                  <c:v>45032</c:v>
                </c:pt>
                <c:pt idx="206">
                  <c:v>45039</c:v>
                </c:pt>
              </c:numCache>
            </c:numRef>
          </c:cat>
          <c:val>
            <c:numRef>
              <c:f>Sheet1!$F$2:$F$208</c:f>
              <c:numCache>
                <c:formatCode>General</c:formatCode>
                <c:ptCount val="207"/>
              </c:numCache>
            </c:numRef>
          </c:val>
          <c:smooth val="0"/>
          <c:extLst>
            <c:ext xmlns:c16="http://schemas.microsoft.com/office/drawing/2014/chart" uri="{C3380CC4-5D6E-409C-BE32-E72D297353CC}">
              <c16:uniqueId val="{00000005-4040-4215-83D1-F3845633FE34}"/>
            </c:ext>
          </c:extLst>
        </c:ser>
        <c:dLbls>
          <c:showLegendKey val="0"/>
          <c:showVal val="0"/>
          <c:showCatName val="0"/>
          <c:showSerName val="0"/>
          <c:showPercent val="0"/>
          <c:showBubbleSize val="0"/>
        </c:dLbls>
        <c:smooth val="0"/>
        <c:axId val="2118791784"/>
        <c:axId val="2140495176"/>
        <c:extLst>
          <c:ext xmlns:c15="http://schemas.microsoft.com/office/drawing/2012/chart" uri="{02D57815-91ED-43cb-92C2-25804820EDAC}">
            <c15:filteredLineSeries>
              <c15:ser>
                <c:idx val="5"/>
                <c:order val="0"/>
                <c:tx>
                  <c:strRef>
                    <c:extLst>
                      <c:ext uri="{02D57815-91ED-43cb-92C2-25804820EDAC}">
                        <c15:formulaRef>
                          <c15:sqref>Sheet1!$B$1</c15:sqref>
                        </c15:formulaRef>
                      </c:ext>
                    </c:extLst>
                    <c:strCache>
                      <c:ptCount val="1"/>
                      <c:pt idx="0">
                        <c:v>Emerging economy average (excluding China)</c:v>
                      </c:pt>
                    </c:strCache>
                  </c:strRef>
                </c:tx>
                <c:spPr>
                  <a:ln w="19050">
                    <a:solidFill>
                      <a:srgbClr val="C00000"/>
                    </a:solidFill>
                  </a:ln>
                </c:spPr>
                <c:marker>
                  <c:symbol val="none"/>
                </c:marker>
                <c:dLbls>
                  <c:dLbl>
                    <c:idx val="210"/>
                    <c:layout>
                      <c:manualLayout>
                        <c:x val="0"/>
                        <c:y val="-3.3323098916666766E-3"/>
                      </c:manualLayout>
                    </c:layout>
                    <c:numFmt formatCode="0.0" sourceLinked="0"/>
                    <c:spPr>
                      <a:ln>
                        <a:solidFill>
                          <a:srgbClr val="C00000"/>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uri="{CE6537A1-D6FC-4f65-9D91-7224C49458BB}"/>
                      <c:ext xmlns:c16="http://schemas.microsoft.com/office/drawing/2014/chart" uri="{C3380CC4-5D6E-409C-BE32-E72D297353CC}">
                        <c16:uniqueId val="{00000000-4040-4215-83D1-F3845633FE34}"/>
                      </c:ext>
                    </c:extLst>
                  </c:dLbl>
                  <c:spPr>
                    <a:noFill/>
                    <a:ln>
                      <a:solidFill>
                        <a:srgbClr val="C00000"/>
                      </a:solidFill>
                    </a:ln>
                    <a:effectLst/>
                  </c:spPr>
                  <c:showLegendKey val="0"/>
                  <c:showVal val="0"/>
                  <c:showCatName val="0"/>
                  <c:showSerName val="0"/>
                  <c:showPercent val="0"/>
                  <c:showBubbleSize val="0"/>
                  <c:extLst>
                    <c:ext uri="{CE6537A1-D6FC-4f65-9D91-7224C49458BB}">
                      <c15:showLeaderLines val="1"/>
                    </c:ext>
                  </c:extLst>
                </c:dLbls>
                <c:cat>
                  <c:numRef>
                    <c:extLst>
                      <c:ext uri="{02D57815-91ED-43cb-92C2-25804820EDAC}">
                        <c15:formulaRef>
                          <c15:sqref>Sheet1!$A$2:$A$212</c15:sqref>
                        </c15:formulaRef>
                      </c:ext>
                    </c:extLst>
                    <c:numCache>
                      <c:formatCode>yyyy\-mm\-dd</c:formatCode>
                      <c:ptCount val="211"/>
                      <c:pt idx="0">
                        <c:v>43597</c:v>
                      </c:pt>
                      <c:pt idx="1">
                        <c:v>43604</c:v>
                      </c:pt>
                      <c:pt idx="2">
                        <c:v>43611</c:v>
                      </c:pt>
                      <c:pt idx="3">
                        <c:v>43618</c:v>
                      </c:pt>
                      <c:pt idx="4">
                        <c:v>43625</c:v>
                      </c:pt>
                      <c:pt idx="5">
                        <c:v>43632</c:v>
                      </c:pt>
                      <c:pt idx="6">
                        <c:v>43639</c:v>
                      </c:pt>
                      <c:pt idx="7">
                        <c:v>43646</c:v>
                      </c:pt>
                      <c:pt idx="8">
                        <c:v>43653</c:v>
                      </c:pt>
                      <c:pt idx="9">
                        <c:v>43660</c:v>
                      </c:pt>
                      <c:pt idx="10">
                        <c:v>43667</c:v>
                      </c:pt>
                      <c:pt idx="11">
                        <c:v>43674</c:v>
                      </c:pt>
                      <c:pt idx="12">
                        <c:v>43681</c:v>
                      </c:pt>
                      <c:pt idx="13">
                        <c:v>43688</c:v>
                      </c:pt>
                      <c:pt idx="14">
                        <c:v>43695</c:v>
                      </c:pt>
                      <c:pt idx="15">
                        <c:v>43702</c:v>
                      </c:pt>
                      <c:pt idx="16">
                        <c:v>43709</c:v>
                      </c:pt>
                      <c:pt idx="17">
                        <c:v>43716</c:v>
                      </c:pt>
                      <c:pt idx="18">
                        <c:v>43723</c:v>
                      </c:pt>
                      <c:pt idx="19">
                        <c:v>43730</c:v>
                      </c:pt>
                      <c:pt idx="20">
                        <c:v>43737</c:v>
                      </c:pt>
                      <c:pt idx="21">
                        <c:v>43744</c:v>
                      </c:pt>
                      <c:pt idx="22">
                        <c:v>43751</c:v>
                      </c:pt>
                      <c:pt idx="23">
                        <c:v>43758</c:v>
                      </c:pt>
                      <c:pt idx="24">
                        <c:v>43765</c:v>
                      </c:pt>
                      <c:pt idx="25">
                        <c:v>43772</c:v>
                      </c:pt>
                      <c:pt idx="26">
                        <c:v>43779</c:v>
                      </c:pt>
                      <c:pt idx="27">
                        <c:v>43786</c:v>
                      </c:pt>
                      <c:pt idx="28">
                        <c:v>43793</c:v>
                      </c:pt>
                      <c:pt idx="29">
                        <c:v>43800</c:v>
                      </c:pt>
                      <c:pt idx="30">
                        <c:v>43807</c:v>
                      </c:pt>
                      <c:pt idx="31">
                        <c:v>43814</c:v>
                      </c:pt>
                      <c:pt idx="32">
                        <c:v>43821</c:v>
                      </c:pt>
                      <c:pt idx="33">
                        <c:v>43828</c:v>
                      </c:pt>
                      <c:pt idx="34">
                        <c:v>43835</c:v>
                      </c:pt>
                      <c:pt idx="35">
                        <c:v>43842</c:v>
                      </c:pt>
                      <c:pt idx="36">
                        <c:v>43849</c:v>
                      </c:pt>
                      <c:pt idx="37">
                        <c:v>43856</c:v>
                      </c:pt>
                      <c:pt idx="38">
                        <c:v>43863</c:v>
                      </c:pt>
                      <c:pt idx="39">
                        <c:v>43870</c:v>
                      </c:pt>
                      <c:pt idx="40">
                        <c:v>43877</c:v>
                      </c:pt>
                      <c:pt idx="41">
                        <c:v>43884</c:v>
                      </c:pt>
                      <c:pt idx="42">
                        <c:v>43891</c:v>
                      </c:pt>
                      <c:pt idx="43">
                        <c:v>43898</c:v>
                      </c:pt>
                      <c:pt idx="44">
                        <c:v>43905</c:v>
                      </c:pt>
                      <c:pt idx="45">
                        <c:v>43912</c:v>
                      </c:pt>
                      <c:pt idx="46">
                        <c:v>43919</c:v>
                      </c:pt>
                      <c:pt idx="47">
                        <c:v>43926</c:v>
                      </c:pt>
                      <c:pt idx="48">
                        <c:v>43933</c:v>
                      </c:pt>
                      <c:pt idx="49">
                        <c:v>43940</c:v>
                      </c:pt>
                      <c:pt idx="50">
                        <c:v>43947</c:v>
                      </c:pt>
                      <c:pt idx="51">
                        <c:v>43954</c:v>
                      </c:pt>
                      <c:pt idx="52">
                        <c:v>43961</c:v>
                      </c:pt>
                      <c:pt idx="53">
                        <c:v>43968</c:v>
                      </c:pt>
                      <c:pt idx="54">
                        <c:v>43975</c:v>
                      </c:pt>
                      <c:pt idx="55">
                        <c:v>43982</c:v>
                      </c:pt>
                      <c:pt idx="56">
                        <c:v>43989</c:v>
                      </c:pt>
                      <c:pt idx="57">
                        <c:v>43996</c:v>
                      </c:pt>
                      <c:pt idx="58">
                        <c:v>44003</c:v>
                      </c:pt>
                      <c:pt idx="59">
                        <c:v>44010</c:v>
                      </c:pt>
                      <c:pt idx="60">
                        <c:v>44017</c:v>
                      </c:pt>
                      <c:pt idx="61">
                        <c:v>44024</c:v>
                      </c:pt>
                      <c:pt idx="62">
                        <c:v>44031</c:v>
                      </c:pt>
                      <c:pt idx="63">
                        <c:v>44038</c:v>
                      </c:pt>
                      <c:pt idx="64">
                        <c:v>44045</c:v>
                      </c:pt>
                      <c:pt idx="65">
                        <c:v>44052</c:v>
                      </c:pt>
                      <c:pt idx="66">
                        <c:v>44059</c:v>
                      </c:pt>
                      <c:pt idx="67">
                        <c:v>44066</c:v>
                      </c:pt>
                      <c:pt idx="68">
                        <c:v>44073</c:v>
                      </c:pt>
                      <c:pt idx="69">
                        <c:v>44080</c:v>
                      </c:pt>
                      <c:pt idx="70">
                        <c:v>44087</c:v>
                      </c:pt>
                      <c:pt idx="71">
                        <c:v>44094</c:v>
                      </c:pt>
                      <c:pt idx="72">
                        <c:v>44101</c:v>
                      </c:pt>
                      <c:pt idx="73">
                        <c:v>44108</c:v>
                      </c:pt>
                      <c:pt idx="74">
                        <c:v>44115</c:v>
                      </c:pt>
                      <c:pt idx="75">
                        <c:v>44122</c:v>
                      </c:pt>
                      <c:pt idx="76">
                        <c:v>44129</c:v>
                      </c:pt>
                      <c:pt idx="77">
                        <c:v>44136</c:v>
                      </c:pt>
                      <c:pt idx="78">
                        <c:v>44143</c:v>
                      </c:pt>
                      <c:pt idx="79">
                        <c:v>44150</c:v>
                      </c:pt>
                      <c:pt idx="80">
                        <c:v>44157</c:v>
                      </c:pt>
                      <c:pt idx="81">
                        <c:v>44164</c:v>
                      </c:pt>
                      <c:pt idx="82">
                        <c:v>44171</c:v>
                      </c:pt>
                      <c:pt idx="83">
                        <c:v>44178</c:v>
                      </c:pt>
                      <c:pt idx="84">
                        <c:v>44185</c:v>
                      </c:pt>
                      <c:pt idx="85">
                        <c:v>44192</c:v>
                      </c:pt>
                      <c:pt idx="86">
                        <c:v>44199</c:v>
                      </c:pt>
                      <c:pt idx="87">
                        <c:v>44206</c:v>
                      </c:pt>
                      <c:pt idx="88">
                        <c:v>44213</c:v>
                      </c:pt>
                      <c:pt idx="89">
                        <c:v>44220</c:v>
                      </c:pt>
                      <c:pt idx="90">
                        <c:v>44227</c:v>
                      </c:pt>
                      <c:pt idx="91">
                        <c:v>44234</c:v>
                      </c:pt>
                      <c:pt idx="92">
                        <c:v>44241</c:v>
                      </c:pt>
                      <c:pt idx="93">
                        <c:v>44248</c:v>
                      </c:pt>
                      <c:pt idx="94">
                        <c:v>44255</c:v>
                      </c:pt>
                      <c:pt idx="95">
                        <c:v>44262</c:v>
                      </c:pt>
                      <c:pt idx="96">
                        <c:v>44269</c:v>
                      </c:pt>
                      <c:pt idx="97">
                        <c:v>44276</c:v>
                      </c:pt>
                      <c:pt idx="98">
                        <c:v>44283</c:v>
                      </c:pt>
                      <c:pt idx="99">
                        <c:v>44290</c:v>
                      </c:pt>
                      <c:pt idx="100">
                        <c:v>44297</c:v>
                      </c:pt>
                      <c:pt idx="101">
                        <c:v>44304</c:v>
                      </c:pt>
                      <c:pt idx="102">
                        <c:v>44311</c:v>
                      </c:pt>
                      <c:pt idx="103">
                        <c:v>44318</c:v>
                      </c:pt>
                      <c:pt idx="104">
                        <c:v>44325</c:v>
                      </c:pt>
                      <c:pt idx="105">
                        <c:v>44332</c:v>
                      </c:pt>
                      <c:pt idx="106">
                        <c:v>44339</c:v>
                      </c:pt>
                      <c:pt idx="107">
                        <c:v>44346</c:v>
                      </c:pt>
                      <c:pt idx="108">
                        <c:v>44353</c:v>
                      </c:pt>
                      <c:pt idx="109">
                        <c:v>44360</c:v>
                      </c:pt>
                      <c:pt idx="110">
                        <c:v>44367</c:v>
                      </c:pt>
                      <c:pt idx="111">
                        <c:v>44374</c:v>
                      </c:pt>
                      <c:pt idx="112">
                        <c:v>44381</c:v>
                      </c:pt>
                      <c:pt idx="113">
                        <c:v>44388</c:v>
                      </c:pt>
                      <c:pt idx="114">
                        <c:v>44395</c:v>
                      </c:pt>
                      <c:pt idx="115">
                        <c:v>44402</c:v>
                      </c:pt>
                      <c:pt idx="116">
                        <c:v>44409</c:v>
                      </c:pt>
                      <c:pt idx="117">
                        <c:v>44416</c:v>
                      </c:pt>
                      <c:pt idx="118">
                        <c:v>44423</c:v>
                      </c:pt>
                      <c:pt idx="119">
                        <c:v>44430</c:v>
                      </c:pt>
                      <c:pt idx="120">
                        <c:v>44437</c:v>
                      </c:pt>
                      <c:pt idx="121">
                        <c:v>44444</c:v>
                      </c:pt>
                      <c:pt idx="122">
                        <c:v>44451</c:v>
                      </c:pt>
                      <c:pt idx="123">
                        <c:v>44458</c:v>
                      </c:pt>
                      <c:pt idx="124">
                        <c:v>44465</c:v>
                      </c:pt>
                      <c:pt idx="125">
                        <c:v>44472</c:v>
                      </c:pt>
                      <c:pt idx="126">
                        <c:v>44479</c:v>
                      </c:pt>
                      <c:pt idx="127">
                        <c:v>44486</c:v>
                      </c:pt>
                      <c:pt idx="128">
                        <c:v>44493</c:v>
                      </c:pt>
                      <c:pt idx="129">
                        <c:v>44500</c:v>
                      </c:pt>
                      <c:pt idx="130">
                        <c:v>44507</c:v>
                      </c:pt>
                      <c:pt idx="131">
                        <c:v>44514</c:v>
                      </c:pt>
                      <c:pt idx="132">
                        <c:v>44521</c:v>
                      </c:pt>
                      <c:pt idx="133">
                        <c:v>44528</c:v>
                      </c:pt>
                      <c:pt idx="134">
                        <c:v>44535</c:v>
                      </c:pt>
                      <c:pt idx="135">
                        <c:v>44542</c:v>
                      </c:pt>
                      <c:pt idx="136">
                        <c:v>44549</c:v>
                      </c:pt>
                      <c:pt idx="137">
                        <c:v>44556</c:v>
                      </c:pt>
                      <c:pt idx="138">
                        <c:v>44563</c:v>
                      </c:pt>
                      <c:pt idx="139">
                        <c:v>44570</c:v>
                      </c:pt>
                      <c:pt idx="140">
                        <c:v>44577</c:v>
                      </c:pt>
                      <c:pt idx="141">
                        <c:v>44584</c:v>
                      </c:pt>
                      <c:pt idx="142">
                        <c:v>44591</c:v>
                      </c:pt>
                      <c:pt idx="143">
                        <c:v>44598</c:v>
                      </c:pt>
                      <c:pt idx="144">
                        <c:v>44605</c:v>
                      </c:pt>
                      <c:pt idx="145">
                        <c:v>44612</c:v>
                      </c:pt>
                      <c:pt idx="146">
                        <c:v>44619</c:v>
                      </c:pt>
                      <c:pt idx="147">
                        <c:v>44626</c:v>
                      </c:pt>
                      <c:pt idx="148">
                        <c:v>44633</c:v>
                      </c:pt>
                      <c:pt idx="149">
                        <c:v>44640</c:v>
                      </c:pt>
                      <c:pt idx="150">
                        <c:v>44647</c:v>
                      </c:pt>
                      <c:pt idx="151">
                        <c:v>44654</c:v>
                      </c:pt>
                      <c:pt idx="152">
                        <c:v>44661</c:v>
                      </c:pt>
                      <c:pt idx="153">
                        <c:v>44668</c:v>
                      </c:pt>
                      <c:pt idx="154">
                        <c:v>44675</c:v>
                      </c:pt>
                      <c:pt idx="155">
                        <c:v>44682</c:v>
                      </c:pt>
                      <c:pt idx="156">
                        <c:v>44689</c:v>
                      </c:pt>
                      <c:pt idx="157">
                        <c:v>44696</c:v>
                      </c:pt>
                      <c:pt idx="158">
                        <c:v>44703</c:v>
                      </c:pt>
                      <c:pt idx="159">
                        <c:v>44710</c:v>
                      </c:pt>
                      <c:pt idx="160">
                        <c:v>44717</c:v>
                      </c:pt>
                      <c:pt idx="161">
                        <c:v>44724</c:v>
                      </c:pt>
                      <c:pt idx="162">
                        <c:v>44731</c:v>
                      </c:pt>
                      <c:pt idx="163">
                        <c:v>44738</c:v>
                      </c:pt>
                      <c:pt idx="164">
                        <c:v>44745</c:v>
                      </c:pt>
                      <c:pt idx="165">
                        <c:v>44752</c:v>
                      </c:pt>
                      <c:pt idx="166">
                        <c:v>44759</c:v>
                      </c:pt>
                      <c:pt idx="167">
                        <c:v>44766</c:v>
                      </c:pt>
                      <c:pt idx="168">
                        <c:v>44773</c:v>
                      </c:pt>
                      <c:pt idx="169">
                        <c:v>44780</c:v>
                      </c:pt>
                      <c:pt idx="170">
                        <c:v>44787</c:v>
                      </c:pt>
                      <c:pt idx="171">
                        <c:v>44794</c:v>
                      </c:pt>
                      <c:pt idx="172">
                        <c:v>44801</c:v>
                      </c:pt>
                      <c:pt idx="173">
                        <c:v>44808</c:v>
                      </c:pt>
                      <c:pt idx="174">
                        <c:v>44815</c:v>
                      </c:pt>
                      <c:pt idx="175">
                        <c:v>44822</c:v>
                      </c:pt>
                      <c:pt idx="176">
                        <c:v>44829</c:v>
                      </c:pt>
                      <c:pt idx="177">
                        <c:v>44836</c:v>
                      </c:pt>
                      <c:pt idx="178">
                        <c:v>44843</c:v>
                      </c:pt>
                      <c:pt idx="179">
                        <c:v>44850</c:v>
                      </c:pt>
                      <c:pt idx="180">
                        <c:v>44857</c:v>
                      </c:pt>
                      <c:pt idx="181">
                        <c:v>44864</c:v>
                      </c:pt>
                      <c:pt idx="182">
                        <c:v>44871</c:v>
                      </c:pt>
                      <c:pt idx="183">
                        <c:v>44878</c:v>
                      </c:pt>
                      <c:pt idx="184">
                        <c:v>44885</c:v>
                      </c:pt>
                      <c:pt idx="185">
                        <c:v>44892</c:v>
                      </c:pt>
                      <c:pt idx="186">
                        <c:v>44899</c:v>
                      </c:pt>
                      <c:pt idx="187">
                        <c:v>44906</c:v>
                      </c:pt>
                      <c:pt idx="188">
                        <c:v>44913</c:v>
                      </c:pt>
                      <c:pt idx="189">
                        <c:v>44920</c:v>
                      </c:pt>
                      <c:pt idx="190">
                        <c:v>44927</c:v>
                      </c:pt>
                      <c:pt idx="191">
                        <c:v>44934</c:v>
                      </c:pt>
                      <c:pt idx="192">
                        <c:v>44941</c:v>
                      </c:pt>
                      <c:pt idx="193">
                        <c:v>44948</c:v>
                      </c:pt>
                      <c:pt idx="194">
                        <c:v>44955</c:v>
                      </c:pt>
                      <c:pt idx="195">
                        <c:v>44962</c:v>
                      </c:pt>
                      <c:pt idx="196">
                        <c:v>44969</c:v>
                      </c:pt>
                      <c:pt idx="197">
                        <c:v>44976</c:v>
                      </c:pt>
                      <c:pt idx="198">
                        <c:v>44983</c:v>
                      </c:pt>
                      <c:pt idx="199">
                        <c:v>44990</c:v>
                      </c:pt>
                      <c:pt idx="200">
                        <c:v>44997</c:v>
                      </c:pt>
                      <c:pt idx="201">
                        <c:v>45004</c:v>
                      </c:pt>
                      <c:pt idx="202">
                        <c:v>45011</c:v>
                      </c:pt>
                      <c:pt idx="203">
                        <c:v>45018</c:v>
                      </c:pt>
                      <c:pt idx="204">
                        <c:v>45025</c:v>
                      </c:pt>
                      <c:pt idx="205">
                        <c:v>45032</c:v>
                      </c:pt>
                      <c:pt idx="206">
                        <c:v>45039</c:v>
                      </c:pt>
                    </c:numCache>
                  </c:numRef>
                </c:cat>
                <c:val>
                  <c:numRef>
                    <c:extLst>
                      <c:ext uri="{02D57815-91ED-43cb-92C2-25804820EDAC}">
                        <c15:formulaRef>
                          <c15:sqref>Sheet1!$B$2:$B$212</c15:sqref>
                        </c15:formulaRef>
                      </c:ext>
                    </c:extLst>
                    <c:numCache>
                      <c:formatCode>0.00</c:formatCode>
                      <c:ptCount val="211"/>
                      <c:pt idx="0">
                        <c:v>3.3662731587122932</c:v>
                      </c:pt>
                      <c:pt idx="1">
                        <c:v>3.8779495436966722</c:v>
                      </c:pt>
                      <c:pt idx="2">
                        <c:v>3.9225383489064591</c:v>
                      </c:pt>
                      <c:pt idx="3">
                        <c:v>4.7554589230761977</c:v>
                      </c:pt>
                      <c:pt idx="4">
                        <c:v>3.8638298428763145</c:v>
                      </c:pt>
                      <c:pt idx="5">
                        <c:v>3.8120057989674403</c:v>
                      </c:pt>
                      <c:pt idx="6">
                        <c:v>3.1630064723289708</c:v>
                      </c:pt>
                      <c:pt idx="7">
                        <c:v>3.7954329680878245</c:v>
                      </c:pt>
                      <c:pt idx="8">
                        <c:v>3.6343694938577062</c:v>
                      </c:pt>
                      <c:pt idx="9">
                        <c:v>3.2440141105475009</c:v>
                      </c:pt>
                      <c:pt idx="10">
                        <c:v>3.6990192300614773</c:v>
                      </c:pt>
                      <c:pt idx="11">
                        <c:v>2.7642588684964897</c:v>
                      </c:pt>
                      <c:pt idx="12">
                        <c:v>2.7349275970429079</c:v>
                      </c:pt>
                      <c:pt idx="13">
                        <c:v>2.9488078233169643</c:v>
                      </c:pt>
                      <c:pt idx="14">
                        <c:v>3.8411053097751013</c:v>
                      </c:pt>
                      <c:pt idx="15">
                        <c:v>3.4980366799978988</c:v>
                      </c:pt>
                      <c:pt idx="16">
                        <c:v>2.8160887335612941</c:v>
                      </c:pt>
                      <c:pt idx="17">
                        <c:v>4.0656716846404413</c:v>
                      </c:pt>
                      <c:pt idx="18">
                        <c:v>3.9685320880984731</c:v>
                      </c:pt>
                      <c:pt idx="19">
                        <c:v>3.752750129262012</c:v>
                      </c:pt>
                      <c:pt idx="20">
                        <c:v>3.7029621350917399</c:v>
                      </c:pt>
                      <c:pt idx="21">
                        <c:v>2.5331306584536732</c:v>
                      </c:pt>
                      <c:pt idx="22">
                        <c:v>2.7421557599827873</c:v>
                      </c:pt>
                      <c:pt idx="23">
                        <c:v>2.8976122505615032</c:v>
                      </c:pt>
                      <c:pt idx="24">
                        <c:v>3.5893145823673231</c:v>
                      </c:pt>
                      <c:pt idx="25">
                        <c:v>3.4281618074192357</c:v>
                      </c:pt>
                      <c:pt idx="26">
                        <c:v>2.8469686902397884</c:v>
                      </c:pt>
                      <c:pt idx="27">
                        <c:v>2.6088010903280701</c:v>
                      </c:pt>
                      <c:pt idx="28">
                        <c:v>3.0797204009188963</c:v>
                      </c:pt>
                      <c:pt idx="29">
                        <c:v>2.7579338286893513</c:v>
                      </c:pt>
                      <c:pt idx="30">
                        <c:v>2.687686863626765</c:v>
                      </c:pt>
                      <c:pt idx="31">
                        <c:v>3.3793560017856712</c:v>
                      </c:pt>
                      <c:pt idx="32">
                        <c:v>2.8390360653043851</c:v>
                      </c:pt>
                      <c:pt idx="33">
                        <c:v>2.6170772220060807</c:v>
                      </c:pt>
                      <c:pt idx="34">
                        <c:v>2.9958263711920656</c:v>
                      </c:pt>
                      <c:pt idx="35">
                        <c:v>3.472547627602101</c:v>
                      </c:pt>
                      <c:pt idx="36">
                        <c:v>3.302066108184353</c:v>
                      </c:pt>
                      <c:pt idx="37">
                        <c:v>3.280564662889299</c:v>
                      </c:pt>
                      <c:pt idx="38">
                        <c:v>3.6827387958473445</c:v>
                      </c:pt>
                      <c:pt idx="39">
                        <c:v>3.2591261362456998</c:v>
                      </c:pt>
                      <c:pt idx="40">
                        <c:v>3.2157787901986428</c:v>
                      </c:pt>
                      <c:pt idx="41">
                        <c:v>2.9551658615494976</c:v>
                      </c:pt>
                      <c:pt idx="42">
                        <c:v>2.6276713911209582</c:v>
                      </c:pt>
                      <c:pt idx="43">
                        <c:v>1.9426916289577187</c:v>
                      </c:pt>
                      <c:pt idx="44">
                        <c:v>-1.593384415944852</c:v>
                      </c:pt>
                      <c:pt idx="45">
                        <c:v>-12.059544852200744</c:v>
                      </c:pt>
                      <c:pt idx="46">
                        <c:v>-14.896533593594285</c:v>
                      </c:pt>
                      <c:pt idx="47">
                        <c:v>-16.11998152521484</c:v>
                      </c:pt>
                      <c:pt idx="48">
                        <c:v>-17.335865395270481</c:v>
                      </c:pt>
                      <c:pt idx="49">
                        <c:v>-17.039297245976353</c:v>
                      </c:pt>
                      <c:pt idx="50">
                        <c:v>-16.610631830345142</c:v>
                      </c:pt>
                      <c:pt idx="51">
                        <c:v>-16.059783435005063</c:v>
                      </c:pt>
                      <c:pt idx="52">
                        <c:v>-14.988569090357014</c:v>
                      </c:pt>
                      <c:pt idx="53">
                        <c:v>-12.715830914528421</c:v>
                      </c:pt>
                      <c:pt idx="54">
                        <c:v>-11.584436192767088</c:v>
                      </c:pt>
                      <c:pt idx="55">
                        <c:v>-11.128282632135614</c:v>
                      </c:pt>
                      <c:pt idx="56">
                        <c:v>-10.405970339153845</c:v>
                      </c:pt>
                      <c:pt idx="57">
                        <c:v>-9.2712426345440697</c:v>
                      </c:pt>
                      <c:pt idx="58">
                        <c:v>-8.3917200289591154</c:v>
                      </c:pt>
                      <c:pt idx="59">
                        <c:v>-8.5229694395888558</c:v>
                      </c:pt>
                      <c:pt idx="60">
                        <c:v>-7.8257886327185568</c:v>
                      </c:pt>
                      <c:pt idx="61">
                        <c:v>-6.8038323569543122</c:v>
                      </c:pt>
                      <c:pt idx="62">
                        <c:v>-5.9342660637199272</c:v>
                      </c:pt>
                      <c:pt idx="63">
                        <c:v>-6.0425410095792254</c:v>
                      </c:pt>
                      <c:pt idx="64">
                        <c:v>-5.0558673658764963</c:v>
                      </c:pt>
                      <c:pt idx="65">
                        <c:v>-4.4669293595969197</c:v>
                      </c:pt>
                      <c:pt idx="66">
                        <c:v>-3.5524560627355473</c:v>
                      </c:pt>
                      <c:pt idx="67">
                        <c:v>-3.953541630354704</c:v>
                      </c:pt>
                      <c:pt idx="68">
                        <c:v>-3.5965672245774893</c:v>
                      </c:pt>
                      <c:pt idx="69">
                        <c:v>-3.539541301897899</c:v>
                      </c:pt>
                      <c:pt idx="70">
                        <c:v>-3.6710131191474091</c:v>
                      </c:pt>
                      <c:pt idx="71">
                        <c:v>-3.1845459362812085</c:v>
                      </c:pt>
                      <c:pt idx="72">
                        <c:v>-1.7971141338632521</c:v>
                      </c:pt>
                      <c:pt idx="73">
                        <c:v>-0.75114357320909575</c:v>
                      </c:pt>
                      <c:pt idx="74">
                        <c:v>-0.85394503592683013</c:v>
                      </c:pt>
                      <c:pt idx="75">
                        <c:v>-1.0610693159008742</c:v>
                      </c:pt>
                      <c:pt idx="76">
                        <c:v>-0.21412891209684204</c:v>
                      </c:pt>
                      <c:pt idx="77">
                        <c:v>0.27123810452840935</c:v>
                      </c:pt>
                      <c:pt idx="78">
                        <c:v>0.1992596605728566</c:v>
                      </c:pt>
                      <c:pt idx="79">
                        <c:v>6.9891112546613648E-2</c:v>
                      </c:pt>
                      <c:pt idx="80">
                        <c:v>-0.7781278315197574</c:v>
                      </c:pt>
                      <c:pt idx="81">
                        <c:v>-0.46026891869146569</c:v>
                      </c:pt>
                      <c:pt idx="82">
                        <c:v>-0.21310380303075793</c:v>
                      </c:pt>
                      <c:pt idx="83">
                        <c:v>-1.5760012576497846</c:v>
                      </c:pt>
                      <c:pt idx="84">
                        <c:v>-2.0014046065828657</c:v>
                      </c:pt>
                      <c:pt idx="85">
                        <c:v>-1.0426715809539997</c:v>
                      </c:pt>
                      <c:pt idx="86">
                        <c:v>-0.23365774285299493</c:v>
                      </c:pt>
                      <c:pt idx="87">
                        <c:v>-0.64837363336723219</c:v>
                      </c:pt>
                      <c:pt idx="88">
                        <c:v>-0.39209081340750357</c:v>
                      </c:pt>
                      <c:pt idx="89">
                        <c:v>-0.44358874079943889</c:v>
                      </c:pt>
                      <c:pt idx="90">
                        <c:v>-0.28890683886708873</c:v>
                      </c:pt>
                      <c:pt idx="91">
                        <c:v>0.45426201809209171</c:v>
                      </c:pt>
                      <c:pt idx="92">
                        <c:v>0.17434771482681727</c:v>
                      </c:pt>
                      <c:pt idx="93">
                        <c:v>0.42992955483650019</c:v>
                      </c:pt>
                      <c:pt idx="94">
                        <c:v>0.35933802583669583</c:v>
                      </c:pt>
                      <c:pt idx="95">
                        <c:v>1.0591696727286573</c:v>
                      </c:pt>
                      <c:pt idx="96">
                        <c:v>6.5619001316230072</c:v>
                      </c:pt>
                      <c:pt idx="97">
                        <c:v>13.636039196466749</c:v>
                      </c:pt>
                      <c:pt idx="98">
                        <c:v>17.669840270883093</c:v>
                      </c:pt>
                      <c:pt idx="99">
                        <c:v>18.317600378381769</c:v>
                      </c:pt>
                      <c:pt idx="100">
                        <c:v>17.337796123322757</c:v>
                      </c:pt>
                      <c:pt idx="101">
                        <c:v>17.73617534520654</c:v>
                      </c:pt>
                      <c:pt idx="102">
                        <c:v>17.546967022108731</c:v>
                      </c:pt>
                      <c:pt idx="103">
                        <c:v>15.73602031251913</c:v>
                      </c:pt>
                      <c:pt idx="104">
                        <c:v>14.855043278133184</c:v>
                      </c:pt>
                      <c:pt idx="105">
                        <c:v>14.282951874977647</c:v>
                      </c:pt>
                      <c:pt idx="106">
                        <c:v>12.567330978411587</c:v>
                      </c:pt>
                      <c:pt idx="107">
                        <c:v>11.562218079793555</c:v>
                      </c:pt>
                      <c:pt idx="108">
                        <c:v>10.888187719566803</c:v>
                      </c:pt>
                      <c:pt idx="109">
                        <c:v>10.704920966699728</c:v>
                      </c:pt>
                      <c:pt idx="110">
                        <c:v>11.124425197814094</c:v>
                      </c:pt>
                      <c:pt idx="111">
                        <c:v>9.4913899262164172</c:v>
                      </c:pt>
                      <c:pt idx="112">
                        <c:v>9.5012894517588293</c:v>
                      </c:pt>
                      <c:pt idx="113">
                        <c:v>9.1966913221365783</c:v>
                      </c:pt>
                      <c:pt idx="114">
                        <c:v>8.9768583804456465</c:v>
                      </c:pt>
                      <c:pt idx="115">
                        <c:v>10.244699064819157</c:v>
                      </c:pt>
                      <c:pt idx="116">
                        <c:v>9.0366934888014097</c:v>
                      </c:pt>
                      <c:pt idx="117">
                        <c:v>7.8101923428171203</c:v>
                      </c:pt>
                      <c:pt idx="118">
                        <c:v>6.8897107234990216</c:v>
                      </c:pt>
                      <c:pt idx="119">
                        <c:v>7.2619993353786638</c:v>
                      </c:pt>
                      <c:pt idx="120">
                        <c:v>6.600907028713598</c:v>
                      </c:pt>
                      <c:pt idx="121">
                        <c:v>6.5919900620838314</c:v>
                      </c:pt>
                      <c:pt idx="122">
                        <c:v>5.585709424860446</c:v>
                      </c:pt>
                      <c:pt idx="123">
                        <c:v>5.489730543407334</c:v>
                      </c:pt>
                      <c:pt idx="124">
                        <c:v>4.1338486217612553</c:v>
                      </c:pt>
                      <c:pt idx="125">
                        <c:v>4.147669873325591</c:v>
                      </c:pt>
                      <c:pt idx="126">
                        <c:v>4.7422256778488316</c:v>
                      </c:pt>
                      <c:pt idx="127">
                        <c:v>4.3400980234632911</c:v>
                      </c:pt>
                      <c:pt idx="128">
                        <c:v>4.384898390988373</c:v>
                      </c:pt>
                      <c:pt idx="129">
                        <c:v>4.6071859425195747</c:v>
                      </c:pt>
                      <c:pt idx="130">
                        <c:v>4.5316103575793552</c:v>
                      </c:pt>
                      <c:pt idx="131">
                        <c:v>4.405519888957719</c:v>
                      </c:pt>
                      <c:pt idx="132">
                        <c:v>4.7332079855388356</c:v>
                      </c:pt>
                      <c:pt idx="133">
                        <c:v>4.305842485449876</c:v>
                      </c:pt>
                      <c:pt idx="134">
                        <c:v>4.6004075027495368</c:v>
                      </c:pt>
                      <c:pt idx="135">
                        <c:v>5.1907530179828392</c:v>
                      </c:pt>
                      <c:pt idx="136">
                        <c:v>5.1409894266555396</c:v>
                      </c:pt>
                      <c:pt idx="137">
                        <c:v>5.312642208354287</c:v>
                      </c:pt>
                      <c:pt idx="138">
                        <c:v>4.5786720810496275</c:v>
                      </c:pt>
                      <c:pt idx="139">
                        <c:v>3.5660911185993998</c:v>
                      </c:pt>
                      <c:pt idx="140">
                        <c:v>2.7439582316911522</c:v>
                      </c:pt>
                      <c:pt idx="141">
                        <c:v>3.7607737612154901</c:v>
                      </c:pt>
                      <c:pt idx="142">
                        <c:v>3.941999224063109</c:v>
                      </c:pt>
                      <c:pt idx="143">
                        <c:v>4.4118925161933831</c:v>
                      </c:pt>
                      <c:pt idx="144">
                        <c:v>5.0374089575251855</c:v>
                      </c:pt>
                      <c:pt idx="145">
                        <c:v>4.7367247409628339</c:v>
                      </c:pt>
                      <c:pt idx="146">
                        <c:v>5.0092079553029363</c:v>
                      </c:pt>
                      <c:pt idx="147">
                        <c:v>5.0614134132623647</c:v>
                      </c:pt>
                      <c:pt idx="148">
                        <c:v>5.0681215920222247</c:v>
                      </c:pt>
                      <c:pt idx="149">
                        <c:v>5.1125376682387191</c:v>
                      </c:pt>
                      <c:pt idx="150">
                        <c:v>6.4941019672659532</c:v>
                      </c:pt>
                      <c:pt idx="151">
                        <c:v>5.1980205437296885</c:v>
                      </c:pt>
                      <c:pt idx="152">
                        <c:v>6.7061007087291262</c:v>
                      </c:pt>
                      <c:pt idx="153">
                        <c:v>7.6545223536131672</c:v>
                      </c:pt>
                      <c:pt idx="154">
                        <c:v>8.2653742036291664</c:v>
                      </c:pt>
                      <c:pt idx="155">
                        <c:v>9.8003669721228235</c:v>
                      </c:pt>
                      <c:pt idx="156">
                        <c:v>10.032796859924964</c:v>
                      </c:pt>
                      <c:pt idx="157">
                        <c:v>10.141407332203759</c:v>
                      </c:pt>
                      <c:pt idx="158">
                        <c:v>9.6010069976579793</c:v>
                      </c:pt>
                      <c:pt idx="159">
                        <c:v>8.6938363987685108</c:v>
                      </c:pt>
                      <c:pt idx="160">
                        <c:v>7.580895028742491</c:v>
                      </c:pt>
                      <c:pt idx="161">
                        <c:v>5.6750527048103612</c:v>
                      </c:pt>
                      <c:pt idx="162">
                        <c:v>5.1233535034755056</c:v>
                      </c:pt>
                      <c:pt idx="163">
                        <c:v>6.0719467288621951</c:v>
                      </c:pt>
                      <c:pt idx="164">
                        <c:v>5.4916873584996209</c:v>
                      </c:pt>
                      <c:pt idx="165">
                        <c:v>5.1049374696186351</c:v>
                      </c:pt>
                      <c:pt idx="166">
                        <c:v>6.1041223897394232</c:v>
                      </c:pt>
                      <c:pt idx="167">
                        <c:v>5.1954267045841434</c:v>
                      </c:pt>
                      <c:pt idx="168">
                        <c:v>5.2648899300535952</c:v>
                      </c:pt>
                      <c:pt idx="169">
                        <c:v>5.3516330419890643</c:v>
                      </c:pt>
                      <c:pt idx="170">
                        <c:v>5.3555672101649225</c:v>
                      </c:pt>
                      <c:pt idx="171">
                        <c:v>4.986695590062534</c:v>
                      </c:pt>
                      <c:pt idx="172">
                        <c:v>5.4289596464211805</c:v>
                      </c:pt>
                      <c:pt idx="173">
                        <c:v>6.0385007945371658</c:v>
                      </c:pt>
                      <c:pt idx="174">
                        <c:v>4.2707223304369313</c:v>
                      </c:pt>
                      <c:pt idx="175">
                        <c:v>4.5575385911341773</c:v>
                      </c:pt>
                      <c:pt idx="176">
                        <c:v>3.9971005355538818</c:v>
                      </c:pt>
                      <c:pt idx="177">
                        <c:v>4.0199617650349992</c:v>
                      </c:pt>
                      <c:pt idx="178">
                        <c:v>3.6091967406310066</c:v>
                      </c:pt>
                      <c:pt idx="179">
                        <c:v>4.1817692622303149</c:v>
                      </c:pt>
                      <c:pt idx="180">
                        <c:v>4.0259421456770585</c:v>
                      </c:pt>
                      <c:pt idx="181">
                        <c:v>4.0910596236774888</c:v>
                      </c:pt>
                      <c:pt idx="182">
                        <c:v>4.0208542737771369</c:v>
                      </c:pt>
                      <c:pt idx="183">
                        <c:v>3.301833072418296</c:v>
                      </c:pt>
                      <c:pt idx="184">
                        <c:v>3.9511857856513504</c:v>
                      </c:pt>
                      <c:pt idx="185">
                        <c:v>4.1443793214778539</c:v>
                      </c:pt>
                      <c:pt idx="186">
                        <c:v>3.9666065652585933</c:v>
                      </c:pt>
                      <c:pt idx="187">
                        <c:v>4.2104180540317504</c:v>
                      </c:pt>
                      <c:pt idx="188">
                        <c:v>4.507653376863253</c:v>
                      </c:pt>
                      <c:pt idx="189">
                        <c:v>3.349745398338575</c:v>
                      </c:pt>
                      <c:pt idx="190">
                        <c:v>4.215982876787824</c:v>
                      </c:pt>
                      <c:pt idx="191">
                        <c:v>5.7462730922319576</c:v>
                      </c:pt>
                      <c:pt idx="192">
                        <c:v>5.8975899944496017</c:v>
                      </c:pt>
                      <c:pt idx="193">
                        <c:v>5.5899695126288522</c:v>
                      </c:pt>
                      <c:pt idx="194">
                        <c:v>5.459297473198264</c:v>
                      </c:pt>
                      <c:pt idx="195">
                        <c:v>5.064095460154352</c:v>
                      </c:pt>
                      <c:pt idx="196">
                        <c:v>4.4988082375023621</c:v>
                      </c:pt>
                      <c:pt idx="197">
                        <c:v>4.1030608560587503</c:v>
                      </c:pt>
                      <c:pt idx="198">
                        <c:v>3.9411563159322593</c:v>
                      </c:pt>
                      <c:pt idx="199">
                        <c:v>3.2508583400214928</c:v>
                      </c:pt>
                      <c:pt idx="200">
                        <c:v>3.9850388371472141</c:v>
                      </c:pt>
                      <c:pt idx="201">
                        <c:v>3.1915326779537518</c:v>
                      </c:pt>
                      <c:pt idx="202">
                        <c:v>3.0630170616154118</c:v>
                      </c:pt>
                      <c:pt idx="203">
                        <c:v>4.1596387817496412</c:v>
                      </c:pt>
                      <c:pt idx="204">
                        <c:v>4.0024863204665406</c:v>
                      </c:pt>
                      <c:pt idx="205">
                        <c:v>4.1469083121386143</c:v>
                      </c:pt>
                      <c:pt idx="206">
                        <c:v>4.8059312540923269</c:v>
                      </c:pt>
                    </c:numCache>
                  </c:numRef>
                </c:val>
                <c:smooth val="0"/>
                <c:extLst>
                  <c:ext xmlns:c16="http://schemas.microsoft.com/office/drawing/2014/chart" uri="{C3380CC4-5D6E-409C-BE32-E72D297353CC}">
                    <c16:uniqueId val="{00000000-79F8-484B-A5EE-ABC274D956F1}"/>
                  </c:ext>
                </c:extLst>
              </c15:ser>
            </c15:filteredLineSeries>
            <c15:filteredLineSeries>
              <c15:ser>
                <c:idx val="6"/>
                <c:order val="1"/>
                <c:tx>
                  <c:strRef>
                    <c:extLst xmlns:c15="http://schemas.microsoft.com/office/drawing/2012/chart">
                      <c:ext xmlns:c15="http://schemas.microsoft.com/office/drawing/2012/chart" uri="{02D57815-91ED-43cb-92C2-25804820EDAC}">
                        <c15:formulaRef>
                          <c15:sqref>Sheet1!$C$1</c15:sqref>
                        </c15:formulaRef>
                      </c:ext>
                    </c:extLst>
                    <c:strCache>
                      <c:ptCount val="1"/>
                    </c:strCache>
                  </c:strRef>
                </c:tx>
                <c:spPr>
                  <a:ln w="19050">
                    <a:solidFill>
                      <a:srgbClr val="C00000"/>
                    </a:solidFill>
                  </a:ln>
                </c:spPr>
                <c:marker>
                  <c:symbol val="none"/>
                </c:marker>
                <c:dLbls>
                  <c:dLbl>
                    <c:idx val="210"/>
                    <c:layout>
                      <c:manualLayout>
                        <c:x val="0"/>
                        <c:y val="-3.2339106216666691E-2"/>
                      </c:manualLayout>
                    </c:layout>
                    <c:numFmt formatCode="0.0" sourceLinked="0"/>
                    <c:spPr>
                      <a:ln>
                        <a:solidFill>
                          <a:srgbClr val="C00000"/>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xmlns:c15="http://schemas.microsoft.com/office/drawing/2012/chart">
                      <c:ext xmlns:c15="http://schemas.microsoft.com/office/drawing/2012/chart" uri="{CE6537A1-D6FC-4f65-9D91-7224C49458BB}"/>
                      <c:ext xmlns:c16="http://schemas.microsoft.com/office/drawing/2014/chart" uri="{C3380CC4-5D6E-409C-BE32-E72D297353CC}">
                        <c16:uniqueId val="{00000001-4040-4215-83D1-F3845633FE34}"/>
                      </c:ext>
                    </c:extLst>
                  </c:dLbl>
                  <c:spPr>
                    <a:noFill/>
                    <a:ln>
                      <a:solidFill>
                        <a:srgbClr val="C00000"/>
                      </a:solidFill>
                    </a:ln>
                    <a:effectLst/>
                  </c:spPr>
                  <c:showLegendKey val="0"/>
                  <c:showVal val="0"/>
                  <c:showCatName val="0"/>
                  <c:showSerName val="0"/>
                  <c:showPercent val="0"/>
                  <c:showBubbleSize val="0"/>
                  <c:extLst xmlns:c15="http://schemas.microsoft.com/office/drawing/2012/chart">
                    <c:ext xmlns:c15="http://schemas.microsoft.com/office/drawing/2012/chart" uri="{CE6537A1-D6FC-4f65-9D91-7224C49458BB}">
                      <c15:showLeaderLines val="1"/>
                    </c:ext>
                  </c:extLst>
                </c:dLbls>
                <c:cat>
                  <c:numRef>
                    <c:extLst xmlns:c15="http://schemas.microsoft.com/office/drawing/2012/chart">
                      <c:ext xmlns:c15="http://schemas.microsoft.com/office/drawing/2012/chart" uri="{02D57815-91ED-43cb-92C2-25804820EDAC}">
                        <c15:formulaRef>
                          <c15:sqref>Sheet1!$A$2:$A$212</c15:sqref>
                        </c15:formulaRef>
                      </c:ext>
                    </c:extLst>
                    <c:numCache>
                      <c:formatCode>yyyy\-mm\-dd</c:formatCode>
                      <c:ptCount val="211"/>
                      <c:pt idx="0">
                        <c:v>43597</c:v>
                      </c:pt>
                      <c:pt idx="1">
                        <c:v>43604</c:v>
                      </c:pt>
                      <c:pt idx="2">
                        <c:v>43611</c:v>
                      </c:pt>
                      <c:pt idx="3">
                        <c:v>43618</c:v>
                      </c:pt>
                      <c:pt idx="4">
                        <c:v>43625</c:v>
                      </c:pt>
                      <c:pt idx="5">
                        <c:v>43632</c:v>
                      </c:pt>
                      <c:pt idx="6">
                        <c:v>43639</c:v>
                      </c:pt>
                      <c:pt idx="7">
                        <c:v>43646</c:v>
                      </c:pt>
                      <c:pt idx="8">
                        <c:v>43653</c:v>
                      </c:pt>
                      <c:pt idx="9">
                        <c:v>43660</c:v>
                      </c:pt>
                      <c:pt idx="10">
                        <c:v>43667</c:v>
                      </c:pt>
                      <c:pt idx="11">
                        <c:v>43674</c:v>
                      </c:pt>
                      <c:pt idx="12">
                        <c:v>43681</c:v>
                      </c:pt>
                      <c:pt idx="13">
                        <c:v>43688</c:v>
                      </c:pt>
                      <c:pt idx="14">
                        <c:v>43695</c:v>
                      </c:pt>
                      <c:pt idx="15">
                        <c:v>43702</c:v>
                      </c:pt>
                      <c:pt idx="16">
                        <c:v>43709</c:v>
                      </c:pt>
                      <c:pt idx="17">
                        <c:v>43716</c:v>
                      </c:pt>
                      <c:pt idx="18">
                        <c:v>43723</c:v>
                      </c:pt>
                      <c:pt idx="19">
                        <c:v>43730</c:v>
                      </c:pt>
                      <c:pt idx="20">
                        <c:v>43737</c:v>
                      </c:pt>
                      <c:pt idx="21">
                        <c:v>43744</c:v>
                      </c:pt>
                      <c:pt idx="22">
                        <c:v>43751</c:v>
                      </c:pt>
                      <c:pt idx="23">
                        <c:v>43758</c:v>
                      </c:pt>
                      <c:pt idx="24">
                        <c:v>43765</c:v>
                      </c:pt>
                      <c:pt idx="25">
                        <c:v>43772</c:v>
                      </c:pt>
                      <c:pt idx="26">
                        <c:v>43779</c:v>
                      </c:pt>
                      <c:pt idx="27">
                        <c:v>43786</c:v>
                      </c:pt>
                      <c:pt idx="28">
                        <c:v>43793</c:v>
                      </c:pt>
                      <c:pt idx="29">
                        <c:v>43800</c:v>
                      </c:pt>
                      <c:pt idx="30">
                        <c:v>43807</c:v>
                      </c:pt>
                      <c:pt idx="31">
                        <c:v>43814</c:v>
                      </c:pt>
                      <c:pt idx="32">
                        <c:v>43821</c:v>
                      </c:pt>
                      <c:pt idx="33">
                        <c:v>43828</c:v>
                      </c:pt>
                      <c:pt idx="34">
                        <c:v>43835</c:v>
                      </c:pt>
                      <c:pt idx="35">
                        <c:v>43842</c:v>
                      </c:pt>
                      <c:pt idx="36">
                        <c:v>43849</c:v>
                      </c:pt>
                      <c:pt idx="37">
                        <c:v>43856</c:v>
                      </c:pt>
                      <c:pt idx="38">
                        <c:v>43863</c:v>
                      </c:pt>
                      <c:pt idx="39">
                        <c:v>43870</c:v>
                      </c:pt>
                      <c:pt idx="40">
                        <c:v>43877</c:v>
                      </c:pt>
                      <c:pt idx="41">
                        <c:v>43884</c:v>
                      </c:pt>
                      <c:pt idx="42">
                        <c:v>43891</c:v>
                      </c:pt>
                      <c:pt idx="43">
                        <c:v>43898</c:v>
                      </c:pt>
                      <c:pt idx="44">
                        <c:v>43905</c:v>
                      </c:pt>
                      <c:pt idx="45">
                        <c:v>43912</c:v>
                      </c:pt>
                      <c:pt idx="46">
                        <c:v>43919</c:v>
                      </c:pt>
                      <c:pt idx="47">
                        <c:v>43926</c:v>
                      </c:pt>
                      <c:pt idx="48">
                        <c:v>43933</c:v>
                      </c:pt>
                      <c:pt idx="49">
                        <c:v>43940</c:v>
                      </c:pt>
                      <c:pt idx="50">
                        <c:v>43947</c:v>
                      </c:pt>
                      <c:pt idx="51">
                        <c:v>43954</c:v>
                      </c:pt>
                      <c:pt idx="52">
                        <c:v>43961</c:v>
                      </c:pt>
                      <c:pt idx="53">
                        <c:v>43968</c:v>
                      </c:pt>
                      <c:pt idx="54">
                        <c:v>43975</c:v>
                      </c:pt>
                      <c:pt idx="55">
                        <c:v>43982</c:v>
                      </c:pt>
                      <c:pt idx="56">
                        <c:v>43989</c:v>
                      </c:pt>
                      <c:pt idx="57">
                        <c:v>43996</c:v>
                      </c:pt>
                      <c:pt idx="58">
                        <c:v>44003</c:v>
                      </c:pt>
                      <c:pt idx="59">
                        <c:v>44010</c:v>
                      </c:pt>
                      <c:pt idx="60">
                        <c:v>44017</c:v>
                      </c:pt>
                      <c:pt idx="61">
                        <c:v>44024</c:v>
                      </c:pt>
                      <c:pt idx="62">
                        <c:v>44031</c:v>
                      </c:pt>
                      <c:pt idx="63">
                        <c:v>44038</c:v>
                      </c:pt>
                      <c:pt idx="64">
                        <c:v>44045</c:v>
                      </c:pt>
                      <c:pt idx="65">
                        <c:v>44052</c:v>
                      </c:pt>
                      <c:pt idx="66">
                        <c:v>44059</c:v>
                      </c:pt>
                      <c:pt idx="67">
                        <c:v>44066</c:v>
                      </c:pt>
                      <c:pt idx="68">
                        <c:v>44073</c:v>
                      </c:pt>
                      <c:pt idx="69">
                        <c:v>44080</c:v>
                      </c:pt>
                      <c:pt idx="70">
                        <c:v>44087</c:v>
                      </c:pt>
                      <c:pt idx="71">
                        <c:v>44094</c:v>
                      </c:pt>
                      <c:pt idx="72">
                        <c:v>44101</c:v>
                      </c:pt>
                      <c:pt idx="73">
                        <c:v>44108</c:v>
                      </c:pt>
                      <c:pt idx="74">
                        <c:v>44115</c:v>
                      </c:pt>
                      <c:pt idx="75">
                        <c:v>44122</c:v>
                      </c:pt>
                      <c:pt idx="76">
                        <c:v>44129</c:v>
                      </c:pt>
                      <c:pt idx="77">
                        <c:v>44136</c:v>
                      </c:pt>
                      <c:pt idx="78">
                        <c:v>44143</c:v>
                      </c:pt>
                      <c:pt idx="79">
                        <c:v>44150</c:v>
                      </c:pt>
                      <c:pt idx="80">
                        <c:v>44157</c:v>
                      </c:pt>
                      <c:pt idx="81">
                        <c:v>44164</c:v>
                      </c:pt>
                      <c:pt idx="82">
                        <c:v>44171</c:v>
                      </c:pt>
                      <c:pt idx="83">
                        <c:v>44178</c:v>
                      </c:pt>
                      <c:pt idx="84">
                        <c:v>44185</c:v>
                      </c:pt>
                      <c:pt idx="85">
                        <c:v>44192</c:v>
                      </c:pt>
                      <c:pt idx="86">
                        <c:v>44199</c:v>
                      </c:pt>
                      <c:pt idx="87">
                        <c:v>44206</c:v>
                      </c:pt>
                      <c:pt idx="88">
                        <c:v>44213</c:v>
                      </c:pt>
                      <c:pt idx="89">
                        <c:v>44220</c:v>
                      </c:pt>
                      <c:pt idx="90">
                        <c:v>44227</c:v>
                      </c:pt>
                      <c:pt idx="91">
                        <c:v>44234</c:v>
                      </c:pt>
                      <c:pt idx="92">
                        <c:v>44241</c:v>
                      </c:pt>
                      <c:pt idx="93">
                        <c:v>44248</c:v>
                      </c:pt>
                      <c:pt idx="94">
                        <c:v>44255</c:v>
                      </c:pt>
                      <c:pt idx="95">
                        <c:v>44262</c:v>
                      </c:pt>
                      <c:pt idx="96">
                        <c:v>44269</c:v>
                      </c:pt>
                      <c:pt idx="97">
                        <c:v>44276</c:v>
                      </c:pt>
                      <c:pt idx="98">
                        <c:v>44283</c:v>
                      </c:pt>
                      <c:pt idx="99">
                        <c:v>44290</c:v>
                      </c:pt>
                      <c:pt idx="100">
                        <c:v>44297</c:v>
                      </c:pt>
                      <c:pt idx="101">
                        <c:v>44304</c:v>
                      </c:pt>
                      <c:pt idx="102">
                        <c:v>44311</c:v>
                      </c:pt>
                      <c:pt idx="103">
                        <c:v>44318</c:v>
                      </c:pt>
                      <c:pt idx="104">
                        <c:v>44325</c:v>
                      </c:pt>
                      <c:pt idx="105">
                        <c:v>44332</c:v>
                      </c:pt>
                      <c:pt idx="106">
                        <c:v>44339</c:v>
                      </c:pt>
                      <c:pt idx="107">
                        <c:v>44346</c:v>
                      </c:pt>
                      <c:pt idx="108">
                        <c:v>44353</c:v>
                      </c:pt>
                      <c:pt idx="109">
                        <c:v>44360</c:v>
                      </c:pt>
                      <c:pt idx="110">
                        <c:v>44367</c:v>
                      </c:pt>
                      <c:pt idx="111">
                        <c:v>44374</c:v>
                      </c:pt>
                      <c:pt idx="112">
                        <c:v>44381</c:v>
                      </c:pt>
                      <c:pt idx="113">
                        <c:v>44388</c:v>
                      </c:pt>
                      <c:pt idx="114">
                        <c:v>44395</c:v>
                      </c:pt>
                      <c:pt idx="115">
                        <c:v>44402</c:v>
                      </c:pt>
                      <c:pt idx="116">
                        <c:v>44409</c:v>
                      </c:pt>
                      <c:pt idx="117">
                        <c:v>44416</c:v>
                      </c:pt>
                      <c:pt idx="118">
                        <c:v>44423</c:v>
                      </c:pt>
                      <c:pt idx="119">
                        <c:v>44430</c:v>
                      </c:pt>
                      <c:pt idx="120">
                        <c:v>44437</c:v>
                      </c:pt>
                      <c:pt idx="121">
                        <c:v>44444</c:v>
                      </c:pt>
                      <c:pt idx="122">
                        <c:v>44451</c:v>
                      </c:pt>
                      <c:pt idx="123">
                        <c:v>44458</c:v>
                      </c:pt>
                      <c:pt idx="124">
                        <c:v>44465</c:v>
                      </c:pt>
                      <c:pt idx="125">
                        <c:v>44472</c:v>
                      </c:pt>
                      <c:pt idx="126">
                        <c:v>44479</c:v>
                      </c:pt>
                      <c:pt idx="127">
                        <c:v>44486</c:v>
                      </c:pt>
                      <c:pt idx="128">
                        <c:v>44493</c:v>
                      </c:pt>
                      <c:pt idx="129">
                        <c:v>44500</c:v>
                      </c:pt>
                      <c:pt idx="130">
                        <c:v>44507</c:v>
                      </c:pt>
                      <c:pt idx="131">
                        <c:v>44514</c:v>
                      </c:pt>
                      <c:pt idx="132">
                        <c:v>44521</c:v>
                      </c:pt>
                      <c:pt idx="133">
                        <c:v>44528</c:v>
                      </c:pt>
                      <c:pt idx="134">
                        <c:v>44535</c:v>
                      </c:pt>
                      <c:pt idx="135">
                        <c:v>44542</c:v>
                      </c:pt>
                      <c:pt idx="136">
                        <c:v>44549</c:v>
                      </c:pt>
                      <c:pt idx="137">
                        <c:v>44556</c:v>
                      </c:pt>
                      <c:pt idx="138">
                        <c:v>44563</c:v>
                      </c:pt>
                      <c:pt idx="139">
                        <c:v>44570</c:v>
                      </c:pt>
                      <c:pt idx="140">
                        <c:v>44577</c:v>
                      </c:pt>
                      <c:pt idx="141">
                        <c:v>44584</c:v>
                      </c:pt>
                      <c:pt idx="142">
                        <c:v>44591</c:v>
                      </c:pt>
                      <c:pt idx="143">
                        <c:v>44598</c:v>
                      </c:pt>
                      <c:pt idx="144">
                        <c:v>44605</c:v>
                      </c:pt>
                      <c:pt idx="145">
                        <c:v>44612</c:v>
                      </c:pt>
                      <c:pt idx="146">
                        <c:v>44619</c:v>
                      </c:pt>
                      <c:pt idx="147">
                        <c:v>44626</c:v>
                      </c:pt>
                      <c:pt idx="148">
                        <c:v>44633</c:v>
                      </c:pt>
                      <c:pt idx="149">
                        <c:v>44640</c:v>
                      </c:pt>
                      <c:pt idx="150">
                        <c:v>44647</c:v>
                      </c:pt>
                      <c:pt idx="151">
                        <c:v>44654</c:v>
                      </c:pt>
                      <c:pt idx="152">
                        <c:v>44661</c:v>
                      </c:pt>
                      <c:pt idx="153">
                        <c:v>44668</c:v>
                      </c:pt>
                      <c:pt idx="154">
                        <c:v>44675</c:v>
                      </c:pt>
                      <c:pt idx="155">
                        <c:v>44682</c:v>
                      </c:pt>
                      <c:pt idx="156">
                        <c:v>44689</c:v>
                      </c:pt>
                      <c:pt idx="157">
                        <c:v>44696</c:v>
                      </c:pt>
                      <c:pt idx="158">
                        <c:v>44703</c:v>
                      </c:pt>
                      <c:pt idx="159">
                        <c:v>44710</c:v>
                      </c:pt>
                      <c:pt idx="160">
                        <c:v>44717</c:v>
                      </c:pt>
                      <c:pt idx="161">
                        <c:v>44724</c:v>
                      </c:pt>
                      <c:pt idx="162">
                        <c:v>44731</c:v>
                      </c:pt>
                      <c:pt idx="163">
                        <c:v>44738</c:v>
                      </c:pt>
                      <c:pt idx="164">
                        <c:v>44745</c:v>
                      </c:pt>
                      <c:pt idx="165">
                        <c:v>44752</c:v>
                      </c:pt>
                      <c:pt idx="166">
                        <c:v>44759</c:v>
                      </c:pt>
                      <c:pt idx="167">
                        <c:v>44766</c:v>
                      </c:pt>
                      <c:pt idx="168">
                        <c:v>44773</c:v>
                      </c:pt>
                      <c:pt idx="169">
                        <c:v>44780</c:v>
                      </c:pt>
                      <c:pt idx="170">
                        <c:v>44787</c:v>
                      </c:pt>
                      <c:pt idx="171">
                        <c:v>44794</c:v>
                      </c:pt>
                      <c:pt idx="172">
                        <c:v>44801</c:v>
                      </c:pt>
                      <c:pt idx="173">
                        <c:v>44808</c:v>
                      </c:pt>
                      <c:pt idx="174">
                        <c:v>44815</c:v>
                      </c:pt>
                      <c:pt idx="175">
                        <c:v>44822</c:v>
                      </c:pt>
                      <c:pt idx="176">
                        <c:v>44829</c:v>
                      </c:pt>
                      <c:pt idx="177">
                        <c:v>44836</c:v>
                      </c:pt>
                      <c:pt idx="178">
                        <c:v>44843</c:v>
                      </c:pt>
                      <c:pt idx="179">
                        <c:v>44850</c:v>
                      </c:pt>
                      <c:pt idx="180">
                        <c:v>44857</c:v>
                      </c:pt>
                      <c:pt idx="181">
                        <c:v>44864</c:v>
                      </c:pt>
                      <c:pt idx="182">
                        <c:v>44871</c:v>
                      </c:pt>
                      <c:pt idx="183">
                        <c:v>44878</c:v>
                      </c:pt>
                      <c:pt idx="184">
                        <c:v>44885</c:v>
                      </c:pt>
                      <c:pt idx="185">
                        <c:v>44892</c:v>
                      </c:pt>
                      <c:pt idx="186">
                        <c:v>44899</c:v>
                      </c:pt>
                      <c:pt idx="187">
                        <c:v>44906</c:v>
                      </c:pt>
                      <c:pt idx="188">
                        <c:v>44913</c:v>
                      </c:pt>
                      <c:pt idx="189">
                        <c:v>44920</c:v>
                      </c:pt>
                      <c:pt idx="190">
                        <c:v>44927</c:v>
                      </c:pt>
                      <c:pt idx="191">
                        <c:v>44934</c:v>
                      </c:pt>
                      <c:pt idx="192">
                        <c:v>44941</c:v>
                      </c:pt>
                      <c:pt idx="193">
                        <c:v>44948</c:v>
                      </c:pt>
                      <c:pt idx="194">
                        <c:v>44955</c:v>
                      </c:pt>
                      <c:pt idx="195">
                        <c:v>44962</c:v>
                      </c:pt>
                      <c:pt idx="196">
                        <c:v>44969</c:v>
                      </c:pt>
                      <c:pt idx="197">
                        <c:v>44976</c:v>
                      </c:pt>
                      <c:pt idx="198">
                        <c:v>44983</c:v>
                      </c:pt>
                      <c:pt idx="199">
                        <c:v>44990</c:v>
                      </c:pt>
                      <c:pt idx="200">
                        <c:v>44997</c:v>
                      </c:pt>
                      <c:pt idx="201">
                        <c:v>45004</c:v>
                      </c:pt>
                      <c:pt idx="202">
                        <c:v>45011</c:v>
                      </c:pt>
                      <c:pt idx="203">
                        <c:v>45018</c:v>
                      </c:pt>
                      <c:pt idx="204">
                        <c:v>45025</c:v>
                      </c:pt>
                      <c:pt idx="205">
                        <c:v>45032</c:v>
                      </c:pt>
                      <c:pt idx="206">
                        <c:v>45039</c:v>
                      </c:pt>
                    </c:numCache>
                  </c:numRef>
                </c:cat>
                <c:val>
                  <c:numRef>
                    <c:extLst xmlns:c15="http://schemas.microsoft.com/office/drawing/2012/chart">
                      <c:ext xmlns:c15="http://schemas.microsoft.com/office/drawing/2012/chart" uri="{02D57815-91ED-43cb-92C2-25804820EDAC}">
                        <c15:formulaRef>
                          <c15:sqref>Sheet1!$C$2:$C$212</c15:sqref>
                        </c15:formulaRef>
                      </c:ext>
                    </c:extLst>
                    <c:numCache>
                      <c:formatCode>General</c:formatCode>
                      <c:ptCount val="211"/>
                    </c:numCache>
                  </c:numRef>
                </c:val>
                <c:smooth val="0"/>
                <c:extLst xmlns:c15="http://schemas.microsoft.com/office/drawing/2012/chart">
                  <c:ext xmlns:c16="http://schemas.microsoft.com/office/drawing/2014/chart" uri="{C3380CC4-5D6E-409C-BE32-E72D297353CC}">
                    <c16:uniqueId val="{00000000-79F8-484B-A5EE-ABC274D956F1}"/>
                  </c:ext>
                </c:extLst>
              </c15:ser>
            </c15:filteredLineSeries>
            <c15:filteredLineSeries>
              <c15:ser>
                <c:idx val="7"/>
                <c:order val="2"/>
                <c:tx>
                  <c:strRef>
                    <c:extLst xmlns:c15="http://schemas.microsoft.com/office/drawing/2012/chart">
                      <c:ext xmlns:c15="http://schemas.microsoft.com/office/drawing/2012/chart" uri="{02D57815-91ED-43cb-92C2-25804820EDAC}">
                        <c15:formulaRef>
                          <c15:sqref>Sheet1!$D$1</c15:sqref>
                        </c15:formulaRef>
                      </c:ext>
                    </c:extLst>
                    <c:strCache>
                      <c:ptCount val="1"/>
                    </c:strCache>
                  </c:strRef>
                </c:tx>
                <c:spPr>
                  <a:ln w="19050">
                    <a:solidFill>
                      <a:srgbClr val="C00000"/>
                    </a:solidFill>
                  </a:ln>
                </c:spPr>
                <c:marker>
                  <c:symbol val="none"/>
                </c:marker>
                <c:dLbls>
                  <c:dLbl>
                    <c:idx val="210"/>
                    <c:numFmt formatCode="0.0" sourceLinked="0"/>
                    <c:spPr>
                      <a:ln>
                        <a:solidFill>
                          <a:srgbClr val="C00000"/>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xmlns:c15="http://schemas.microsoft.com/office/drawing/2012/chart">
                      <c:ext xmlns:c15="http://schemas.microsoft.com/office/drawing/2012/chart" uri="{CE6537A1-D6FC-4f65-9D91-7224C49458BB}"/>
                      <c:ext xmlns:c16="http://schemas.microsoft.com/office/drawing/2014/chart" uri="{C3380CC4-5D6E-409C-BE32-E72D297353CC}">
                        <c16:uniqueId val="{00000002-4040-4215-83D1-F3845633FE34}"/>
                      </c:ext>
                    </c:extLst>
                  </c:dLbl>
                  <c:spPr>
                    <a:noFill/>
                    <a:ln>
                      <a:solidFill>
                        <a:srgbClr val="C00000"/>
                      </a:solidFill>
                    </a:ln>
                    <a:effectLst/>
                  </c:spPr>
                  <c:showLegendKey val="0"/>
                  <c:showVal val="0"/>
                  <c:showCatName val="0"/>
                  <c:showSerName val="0"/>
                  <c:showPercent val="0"/>
                  <c:showBubbleSize val="0"/>
                  <c:extLst xmlns:c15="http://schemas.microsoft.com/office/drawing/2012/chart">
                    <c:ext xmlns:c15="http://schemas.microsoft.com/office/drawing/2012/chart" uri="{CE6537A1-D6FC-4f65-9D91-7224C49458BB}">
                      <c15:showLeaderLines val="1"/>
                    </c:ext>
                  </c:extLst>
                </c:dLbls>
                <c:cat>
                  <c:numRef>
                    <c:extLst xmlns:c15="http://schemas.microsoft.com/office/drawing/2012/chart">
                      <c:ext xmlns:c15="http://schemas.microsoft.com/office/drawing/2012/chart" uri="{02D57815-91ED-43cb-92C2-25804820EDAC}">
                        <c15:formulaRef>
                          <c15:sqref>Sheet1!$A$2:$A$212</c15:sqref>
                        </c15:formulaRef>
                      </c:ext>
                    </c:extLst>
                    <c:numCache>
                      <c:formatCode>yyyy\-mm\-dd</c:formatCode>
                      <c:ptCount val="211"/>
                      <c:pt idx="0">
                        <c:v>43597</c:v>
                      </c:pt>
                      <c:pt idx="1">
                        <c:v>43604</c:v>
                      </c:pt>
                      <c:pt idx="2">
                        <c:v>43611</c:v>
                      </c:pt>
                      <c:pt idx="3">
                        <c:v>43618</c:v>
                      </c:pt>
                      <c:pt idx="4">
                        <c:v>43625</c:v>
                      </c:pt>
                      <c:pt idx="5">
                        <c:v>43632</c:v>
                      </c:pt>
                      <c:pt idx="6">
                        <c:v>43639</c:v>
                      </c:pt>
                      <c:pt idx="7">
                        <c:v>43646</c:v>
                      </c:pt>
                      <c:pt idx="8">
                        <c:v>43653</c:v>
                      </c:pt>
                      <c:pt idx="9">
                        <c:v>43660</c:v>
                      </c:pt>
                      <c:pt idx="10">
                        <c:v>43667</c:v>
                      </c:pt>
                      <c:pt idx="11">
                        <c:v>43674</c:v>
                      </c:pt>
                      <c:pt idx="12">
                        <c:v>43681</c:v>
                      </c:pt>
                      <c:pt idx="13">
                        <c:v>43688</c:v>
                      </c:pt>
                      <c:pt idx="14">
                        <c:v>43695</c:v>
                      </c:pt>
                      <c:pt idx="15">
                        <c:v>43702</c:v>
                      </c:pt>
                      <c:pt idx="16">
                        <c:v>43709</c:v>
                      </c:pt>
                      <c:pt idx="17">
                        <c:v>43716</c:v>
                      </c:pt>
                      <c:pt idx="18">
                        <c:v>43723</c:v>
                      </c:pt>
                      <c:pt idx="19">
                        <c:v>43730</c:v>
                      </c:pt>
                      <c:pt idx="20">
                        <c:v>43737</c:v>
                      </c:pt>
                      <c:pt idx="21">
                        <c:v>43744</c:v>
                      </c:pt>
                      <c:pt idx="22">
                        <c:v>43751</c:v>
                      </c:pt>
                      <c:pt idx="23">
                        <c:v>43758</c:v>
                      </c:pt>
                      <c:pt idx="24">
                        <c:v>43765</c:v>
                      </c:pt>
                      <c:pt idx="25">
                        <c:v>43772</c:v>
                      </c:pt>
                      <c:pt idx="26">
                        <c:v>43779</c:v>
                      </c:pt>
                      <c:pt idx="27">
                        <c:v>43786</c:v>
                      </c:pt>
                      <c:pt idx="28">
                        <c:v>43793</c:v>
                      </c:pt>
                      <c:pt idx="29">
                        <c:v>43800</c:v>
                      </c:pt>
                      <c:pt idx="30">
                        <c:v>43807</c:v>
                      </c:pt>
                      <c:pt idx="31">
                        <c:v>43814</c:v>
                      </c:pt>
                      <c:pt idx="32">
                        <c:v>43821</c:v>
                      </c:pt>
                      <c:pt idx="33">
                        <c:v>43828</c:v>
                      </c:pt>
                      <c:pt idx="34">
                        <c:v>43835</c:v>
                      </c:pt>
                      <c:pt idx="35">
                        <c:v>43842</c:v>
                      </c:pt>
                      <c:pt idx="36">
                        <c:v>43849</c:v>
                      </c:pt>
                      <c:pt idx="37">
                        <c:v>43856</c:v>
                      </c:pt>
                      <c:pt idx="38">
                        <c:v>43863</c:v>
                      </c:pt>
                      <c:pt idx="39">
                        <c:v>43870</c:v>
                      </c:pt>
                      <c:pt idx="40">
                        <c:v>43877</c:v>
                      </c:pt>
                      <c:pt idx="41">
                        <c:v>43884</c:v>
                      </c:pt>
                      <c:pt idx="42">
                        <c:v>43891</c:v>
                      </c:pt>
                      <c:pt idx="43">
                        <c:v>43898</c:v>
                      </c:pt>
                      <c:pt idx="44">
                        <c:v>43905</c:v>
                      </c:pt>
                      <c:pt idx="45">
                        <c:v>43912</c:v>
                      </c:pt>
                      <c:pt idx="46">
                        <c:v>43919</c:v>
                      </c:pt>
                      <c:pt idx="47">
                        <c:v>43926</c:v>
                      </c:pt>
                      <c:pt idx="48">
                        <c:v>43933</c:v>
                      </c:pt>
                      <c:pt idx="49">
                        <c:v>43940</c:v>
                      </c:pt>
                      <c:pt idx="50">
                        <c:v>43947</c:v>
                      </c:pt>
                      <c:pt idx="51">
                        <c:v>43954</c:v>
                      </c:pt>
                      <c:pt idx="52">
                        <c:v>43961</c:v>
                      </c:pt>
                      <c:pt idx="53">
                        <c:v>43968</c:v>
                      </c:pt>
                      <c:pt idx="54">
                        <c:v>43975</c:v>
                      </c:pt>
                      <c:pt idx="55">
                        <c:v>43982</c:v>
                      </c:pt>
                      <c:pt idx="56">
                        <c:v>43989</c:v>
                      </c:pt>
                      <c:pt idx="57">
                        <c:v>43996</c:v>
                      </c:pt>
                      <c:pt idx="58">
                        <c:v>44003</c:v>
                      </c:pt>
                      <c:pt idx="59">
                        <c:v>44010</c:v>
                      </c:pt>
                      <c:pt idx="60">
                        <c:v>44017</c:v>
                      </c:pt>
                      <c:pt idx="61">
                        <c:v>44024</c:v>
                      </c:pt>
                      <c:pt idx="62">
                        <c:v>44031</c:v>
                      </c:pt>
                      <c:pt idx="63">
                        <c:v>44038</c:v>
                      </c:pt>
                      <c:pt idx="64">
                        <c:v>44045</c:v>
                      </c:pt>
                      <c:pt idx="65">
                        <c:v>44052</c:v>
                      </c:pt>
                      <c:pt idx="66">
                        <c:v>44059</c:v>
                      </c:pt>
                      <c:pt idx="67">
                        <c:v>44066</c:v>
                      </c:pt>
                      <c:pt idx="68">
                        <c:v>44073</c:v>
                      </c:pt>
                      <c:pt idx="69">
                        <c:v>44080</c:v>
                      </c:pt>
                      <c:pt idx="70">
                        <c:v>44087</c:v>
                      </c:pt>
                      <c:pt idx="71">
                        <c:v>44094</c:v>
                      </c:pt>
                      <c:pt idx="72">
                        <c:v>44101</c:v>
                      </c:pt>
                      <c:pt idx="73">
                        <c:v>44108</c:v>
                      </c:pt>
                      <c:pt idx="74">
                        <c:v>44115</c:v>
                      </c:pt>
                      <c:pt idx="75">
                        <c:v>44122</c:v>
                      </c:pt>
                      <c:pt idx="76">
                        <c:v>44129</c:v>
                      </c:pt>
                      <c:pt idx="77">
                        <c:v>44136</c:v>
                      </c:pt>
                      <c:pt idx="78">
                        <c:v>44143</c:v>
                      </c:pt>
                      <c:pt idx="79">
                        <c:v>44150</c:v>
                      </c:pt>
                      <c:pt idx="80">
                        <c:v>44157</c:v>
                      </c:pt>
                      <c:pt idx="81">
                        <c:v>44164</c:v>
                      </c:pt>
                      <c:pt idx="82">
                        <c:v>44171</c:v>
                      </c:pt>
                      <c:pt idx="83">
                        <c:v>44178</c:v>
                      </c:pt>
                      <c:pt idx="84">
                        <c:v>44185</c:v>
                      </c:pt>
                      <c:pt idx="85">
                        <c:v>44192</c:v>
                      </c:pt>
                      <c:pt idx="86">
                        <c:v>44199</c:v>
                      </c:pt>
                      <c:pt idx="87">
                        <c:v>44206</c:v>
                      </c:pt>
                      <c:pt idx="88">
                        <c:v>44213</c:v>
                      </c:pt>
                      <c:pt idx="89">
                        <c:v>44220</c:v>
                      </c:pt>
                      <c:pt idx="90">
                        <c:v>44227</c:v>
                      </c:pt>
                      <c:pt idx="91">
                        <c:v>44234</c:v>
                      </c:pt>
                      <c:pt idx="92">
                        <c:v>44241</c:v>
                      </c:pt>
                      <c:pt idx="93">
                        <c:v>44248</c:v>
                      </c:pt>
                      <c:pt idx="94">
                        <c:v>44255</c:v>
                      </c:pt>
                      <c:pt idx="95">
                        <c:v>44262</c:v>
                      </c:pt>
                      <c:pt idx="96">
                        <c:v>44269</c:v>
                      </c:pt>
                      <c:pt idx="97">
                        <c:v>44276</c:v>
                      </c:pt>
                      <c:pt idx="98">
                        <c:v>44283</c:v>
                      </c:pt>
                      <c:pt idx="99">
                        <c:v>44290</c:v>
                      </c:pt>
                      <c:pt idx="100">
                        <c:v>44297</c:v>
                      </c:pt>
                      <c:pt idx="101">
                        <c:v>44304</c:v>
                      </c:pt>
                      <c:pt idx="102">
                        <c:v>44311</c:v>
                      </c:pt>
                      <c:pt idx="103">
                        <c:v>44318</c:v>
                      </c:pt>
                      <c:pt idx="104">
                        <c:v>44325</c:v>
                      </c:pt>
                      <c:pt idx="105">
                        <c:v>44332</c:v>
                      </c:pt>
                      <c:pt idx="106">
                        <c:v>44339</c:v>
                      </c:pt>
                      <c:pt idx="107">
                        <c:v>44346</c:v>
                      </c:pt>
                      <c:pt idx="108">
                        <c:v>44353</c:v>
                      </c:pt>
                      <c:pt idx="109">
                        <c:v>44360</c:v>
                      </c:pt>
                      <c:pt idx="110">
                        <c:v>44367</c:v>
                      </c:pt>
                      <c:pt idx="111">
                        <c:v>44374</c:v>
                      </c:pt>
                      <c:pt idx="112">
                        <c:v>44381</c:v>
                      </c:pt>
                      <c:pt idx="113">
                        <c:v>44388</c:v>
                      </c:pt>
                      <c:pt idx="114">
                        <c:v>44395</c:v>
                      </c:pt>
                      <c:pt idx="115">
                        <c:v>44402</c:v>
                      </c:pt>
                      <c:pt idx="116">
                        <c:v>44409</c:v>
                      </c:pt>
                      <c:pt idx="117">
                        <c:v>44416</c:v>
                      </c:pt>
                      <c:pt idx="118">
                        <c:v>44423</c:v>
                      </c:pt>
                      <c:pt idx="119">
                        <c:v>44430</c:v>
                      </c:pt>
                      <c:pt idx="120">
                        <c:v>44437</c:v>
                      </c:pt>
                      <c:pt idx="121">
                        <c:v>44444</c:v>
                      </c:pt>
                      <c:pt idx="122">
                        <c:v>44451</c:v>
                      </c:pt>
                      <c:pt idx="123">
                        <c:v>44458</c:v>
                      </c:pt>
                      <c:pt idx="124">
                        <c:v>44465</c:v>
                      </c:pt>
                      <c:pt idx="125">
                        <c:v>44472</c:v>
                      </c:pt>
                      <c:pt idx="126">
                        <c:v>44479</c:v>
                      </c:pt>
                      <c:pt idx="127">
                        <c:v>44486</c:v>
                      </c:pt>
                      <c:pt idx="128">
                        <c:v>44493</c:v>
                      </c:pt>
                      <c:pt idx="129">
                        <c:v>44500</c:v>
                      </c:pt>
                      <c:pt idx="130">
                        <c:v>44507</c:v>
                      </c:pt>
                      <c:pt idx="131">
                        <c:v>44514</c:v>
                      </c:pt>
                      <c:pt idx="132">
                        <c:v>44521</c:v>
                      </c:pt>
                      <c:pt idx="133">
                        <c:v>44528</c:v>
                      </c:pt>
                      <c:pt idx="134">
                        <c:v>44535</c:v>
                      </c:pt>
                      <c:pt idx="135">
                        <c:v>44542</c:v>
                      </c:pt>
                      <c:pt idx="136">
                        <c:v>44549</c:v>
                      </c:pt>
                      <c:pt idx="137">
                        <c:v>44556</c:v>
                      </c:pt>
                      <c:pt idx="138">
                        <c:v>44563</c:v>
                      </c:pt>
                      <c:pt idx="139">
                        <c:v>44570</c:v>
                      </c:pt>
                      <c:pt idx="140">
                        <c:v>44577</c:v>
                      </c:pt>
                      <c:pt idx="141">
                        <c:v>44584</c:v>
                      </c:pt>
                      <c:pt idx="142">
                        <c:v>44591</c:v>
                      </c:pt>
                      <c:pt idx="143">
                        <c:v>44598</c:v>
                      </c:pt>
                      <c:pt idx="144">
                        <c:v>44605</c:v>
                      </c:pt>
                      <c:pt idx="145">
                        <c:v>44612</c:v>
                      </c:pt>
                      <c:pt idx="146">
                        <c:v>44619</c:v>
                      </c:pt>
                      <c:pt idx="147">
                        <c:v>44626</c:v>
                      </c:pt>
                      <c:pt idx="148">
                        <c:v>44633</c:v>
                      </c:pt>
                      <c:pt idx="149">
                        <c:v>44640</c:v>
                      </c:pt>
                      <c:pt idx="150">
                        <c:v>44647</c:v>
                      </c:pt>
                      <c:pt idx="151">
                        <c:v>44654</c:v>
                      </c:pt>
                      <c:pt idx="152">
                        <c:v>44661</c:v>
                      </c:pt>
                      <c:pt idx="153">
                        <c:v>44668</c:v>
                      </c:pt>
                      <c:pt idx="154">
                        <c:v>44675</c:v>
                      </c:pt>
                      <c:pt idx="155">
                        <c:v>44682</c:v>
                      </c:pt>
                      <c:pt idx="156">
                        <c:v>44689</c:v>
                      </c:pt>
                      <c:pt idx="157">
                        <c:v>44696</c:v>
                      </c:pt>
                      <c:pt idx="158">
                        <c:v>44703</c:v>
                      </c:pt>
                      <c:pt idx="159">
                        <c:v>44710</c:v>
                      </c:pt>
                      <c:pt idx="160">
                        <c:v>44717</c:v>
                      </c:pt>
                      <c:pt idx="161">
                        <c:v>44724</c:v>
                      </c:pt>
                      <c:pt idx="162">
                        <c:v>44731</c:v>
                      </c:pt>
                      <c:pt idx="163">
                        <c:v>44738</c:v>
                      </c:pt>
                      <c:pt idx="164">
                        <c:v>44745</c:v>
                      </c:pt>
                      <c:pt idx="165">
                        <c:v>44752</c:v>
                      </c:pt>
                      <c:pt idx="166">
                        <c:v>44759</c:v>
                      </c:pt>
                      <c:pt idx="167">
                        <c:v>44766</c:v>
                      </c:pt>
                      <c:pt idx="168">
                        <c:v>44773</c:v>
                      </c:pt>
                      <c:pt idx="169">
                        <c:v>44780</c:v>
                      </c:pt>
                      <c:pt idx="170">
                        <c:v>44787</c:v>
                      </c:pt>
                      <c:pt idx="171">
                        <c:v>44794</c:v>
                      </c:pt>
                      <c:pt idx="172">
                        <c:v>44801</c:v>
                      </c:pt>
                      <c:pt idx="173">
                        <c:v>44808</c:v>
                      </c:pt>
                      <c:pt idx="174">
                        <c:v>44815</c:v>
                      </c:pt>
                      <c:pt idx="175">
                        <c:v>44822</c:v>
                      </c:pt>
                      <c:pt idx="176">
                        <c:v>44829</c:v>
                      </c:pt>
                      <c:pt idx="177">
                        <c:v>44836</c:v>
                      </c:pt>
                      <c:pt idx="178">
                        <c:v>44843</c:v>
                      </c:pt>
                      <c:pt idx="179">
                        <c:v>44850</c:v>
                      </c:pt>
                      <c:pt idx="180">
                        <c:v>44857</c:v>
                      </c:pt>
                      <c:pt idx="181">
                        <c:v>44864</c:v>
                      </c:pt>
                      <c:pt idx="182">
                        <c:v>44871</c:v>
                      </c:pt>
                      <c:pt idx="183">
                        <c:v>44878</c:v>
                      </c:pt>
                      <c:pt idx="184">
                        <c:v>44885</c:v>
                      </c:pt>
                      <c:pt idx="185">
                        <c:v>44892</c:v>
                      </c:pt>
                      <c:pt idx="186">
                        <c:v>44899</c:v>
                      </c:pt>
                      <c:pt idx="187">
                        <c:v>44906</c:v>
                      </c:pt>
                      <c:pt idx="188">
                        <c:v>44913</c:v>
                      </c:pt>
                      <c:pt idx="189">
                        <c:v>44920</c:v>
                      </c:pt>
                      <c:pt idx="190">
                        <c:v>44927</c:v>
                      </c:pt>
                      <c:pt idx="191">
                        <c:v>44934</c:v>
                      </c:pt>
                      <c:pt idx="192">
                        <c:v>44941</c:v>
                      </c:pt>
                      <c:pt idx="193">
                        <c:v>44948</c:v>
                      </c:pt>
                      <c:pt idx="194">
                        <c:v>44955</c:v>
                      </c:pt>
                      <c:pt idx="195">
                        <c:v>44962</c:v>
                      </c:pt>
                      <c:pt idx="196">
                        <c:v>44969</c:v>
                      </c:pt>
                      <c:pt idx="197">
                        <c:v>44976</c:v>
                      </c:pt>
                      <c:pt idx="198">
                        <c:v>44983</c:v>
                      </c:pt>
                      <c:pt idx="199">
                        <c:v>44990</c:v>
                      </c:pt>
                      <c:pt idx="200">
                        <c:v>44997</c:v>
                      </c:pt>
                      <c:pt idx="201">
                        <c:v>45004</c:v>
                      </c:pt>
                      <c:pt idx="202">
                        <c:v>45011</c:v>
                      </c:pt>
                      <c:pt idx="203">
                        <c:v>45018</c:v>
                      </c:pt>
                      <c:pt idx="204">
                        <c:v>45025</c:v>
                      </c:pt>
                      <c:pt idx="205">
                        <c:v>45032</c:v>
                      </c:pt>
                      <c:pt idx="206">
                        <c:v>45039</c:v>
                      </c:pt>
                    </c:numCache>
                  </c:numRef>
                </c:cat>
                <c:val>
                  <c:numRef>
                    <c:extLst xmlns:c15="http://schemas.microsoft.com/office/drawing/2012/chart">
                      <c:ext xmlns:c15="http://schemas.microsoft.com/office/drawing/2012/chart" uri="{02D57815-91ED-43cb-92C2-25804820EDAC}">
                        <c15:formulaRef>
                          <c15:sqref>Sheet1!$D$2:$D$212</c15:sqref>
                        </c15:formulaRef>
                      </c:ext>
                    </c:extLst>
                    <c:numCache>
                      <c:formatCode>General</c:formatCode>
                      <c:ptCount val="211"/>
                    </c:numCache>
                  </c:numRef>
                </c:val>
                <c:smooth val="0"/>
                <c:extLst xmlns:c15="http://schemas.microsoft.com/office/drawing/2012/chart">
                  <c:ext xmlns:c16="http://schemas.microsoft.com/office/drawing/2014/chart" uri="{C3380CC4-5D6E-409C-BE32-E72D297353CC}">
                    <c16:uniqueId val="{00000000-79F8-484B-A5EE-ABC274D956F1}"/>
                  </c:ext>
                </c:extLst>
              </c15:ser>
            </c15:filteredLineSeries>
            <c15:filteredLineSeries>
              <c15:ser>
                <c:idx val="8"/>
                <c:order val="3"/>
                <c:tx>
                  <c:strRef>
                    <c:extLst xmlns:c15="http://schemas.microsoft.com/office/drawing/2012/chart">
                      <c:ext xmlns:c15="http://schemas.microsoft.com/office/drawing/2012/chart" uri="{02D57815-91ED-43cb-92C2-25804820EDAC}">
                        <c15:formulaRef>
                          <c15:sqref>Sheet1!$E$1</c15:sqref>
                        </c15:formulaRef>
                      </c:ext>
                    </c:extLst>
                    <c:strCache>
                      <c:ptCount val="1"/>
                    </c:strCache>
                  </c:strRef>
                </c:tx>
                <c:spPr>
                  <a:ln w="19050">
                    <a:solidFill>
                      <a:srgbClr val="C00000"/>
                    </a:solidFill>
                  </a:ln>
                </c:spPr>
                <c:marker>
                  <c:symbol val="none"/>
                </c:marker>
                <c:dLbls>
                  <c:dLbl>
                    <c:idx val="210"/>
                    <c:numFmt formatCode="0.0" sourceLinked="0"/>
                    <c:spPr>
                      <a:ln>
                        <a:solidFill>
                          <a:srgbClr val="C00000"/>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xmlns:c15="http://schemas.microsoft.com/office/drawing/2012/chart">
                      <c:ext xmlns:c15="http://schemas.microsoft.com/office/drawing/2012/chart" uri="{CE6537A1-D6FC-4f65-9D91-7224C49458BB}"/>
                      <c:ext xmlns:c16="http://schemas.microsoft.com/office/drawing/2014/chart" uri="{C3380CC4-5D6E-409C-BE32-E72D297353CC}">
                        <c16:uniqueId val="{00000003-4040-4215-83D1-F3845633FE34}"/>
                      </c:ext>
                    </c:extLst>
                  </c:dLbl>
                  <c:spPr>
                    <a:noFill/>
                    <a:ln>
                      <a:solidFill>
                        <a:srgbClr val="C00000"/>
                      </a:solidFill>
                    </a:ln>
                    <a:effectLst/>
                  </c:spPr>
                  <c:showLegendKey val="0"/>
                  <c:showVal val="0"/>
                  <c:showCatName val="0"/>
                  <c:showSerName val="0"/>
                  <c:showPercent val="0"/>
                  <c:showBubbleSize val="0"/>
                  <c:extLst xmlns:c15="http://schemas.microsoft.com/office/drawing/2012/chart">
                    <c:ext xmlns:c15="http://schemas.microsoft.com/office/drawing/2012/chart" uri="{CE6537A1-D6FC-4f65-9D91-7224C49458BB}">
                      <c15:showLeaderLines val="1"/>
                    </c:ext>
                  </c:extLst>
                </c:dLbls>
                <c:cat>
                  <c:numRef>
                    <c:extLst xmlns:c15="http://schemas.microsoft.com/office/drawing/2012/chart">
                      <c:ext xmlns:c15="http://schemas.microsoft.com/office/drawing/2012/chart" uri="{02D57815-91ED-43cb-92C2-25804820EDAC}">
                        <c15:formulaRef>
                          <c15:sqref>Sheet1!$A$2:$A$212</c15:sqref>
                        </c15:formulaRef>
                      </c:ext>
                    </c:extLst>
                    <c:numCache>
                      <c:formatCode>yyyy\-mm\-dd</c:formatCode>
                      <c:ptCount val="211"/>
                      <c:pt idx="0">
                        <c:v>43597</c:v>
                      </c:pt>
                      <c:pt idx="1">
                        <c:v>43604</c:v>
                      </c:pt>
                      <c:pt idx="2">
                        <c:v>43611</c:v>
                      </c:pt>
                      <c:pt idx="3">
                        <c:v>43618</c:v>
                      </c:pt>
                      <c:pt idx="4">
                        <c:v>43625</c:v>
                      </c:pt>
                      <c:pt idx="5">
                        <c:v>43632</c:v>
                      </c:pt>
                      <c:pt idx="6">
                        <c:v>43639</c:v>
                      </c:pt>
                      <c:pt idx="7">
                        <c:v>43646</c:v>
                      </c:pt>
                      <c:pt idx="8">
                        <c:v>43653</c:v>
                      </c:pt>
                      <c:pt idx="9">
                        <c:v>43660</c:v>
                      </c:pt>
                      <c:pt idx="10">
                        <c:v>43667</c:v>
                      </c:pt>
                      <c:pt idx="11">
                        <c:v>43674</c:v>
                      </c:pt>
                      <c:pt idx="12">
                        <c:v>43681</c:v>
                      </c:pt>
                      <c:pt idx="13">
                        <c:v>43688</c:v>
                      </c:pt>
                      <c:pt idx="14">
                        <c:v>43695</c:v>
                      </c:pt>
                      <c:pt idx="15">
                        <c:v>43702</c:v>
                      </c:pt>
                      <c:pt idx="16">
                        <c:v>43709</c:v>
                      </c:pt>
                      <c:pt idx="17">
                        <c:v>43716</c:v>
                      </c:pt>
                      <c:pt idx="18">
                        <c:v>43723</c:v>
                      </c:pt>
                      <c:pt idx="19">
                        <c:v>43730</c:v>
                      </c:pt>
                      <c:pt idx="20">
                        <c:v>43737</c:v>
                      </c:pt>
                      <c:pt idx="21">
                        <c:v>43744</c:v>
                      </c:pt>
                      <c:pt idx="22">
                        <c:v>43751</c:v>
                      </c:pt>
                      <c:pt idx="23">
                        <c:v>43758</c:v>
                      </c:pt>
                      <c:pt idx="24">
                        <c:v>43765</c:v>
                      </c:pt>
                      <c:pt idx="25">
                        <c:v>43772</c:v>
                      </c:pt>
                      <c:pt idx="26">
                        <c:v>43779</c:v>
                      </c:pt>
                      <c:pt idx="27">
                        <c:v>43786</c:v>
                      </c:pt>
                      <c:pt idx="28">
                        <c:v>43793</c:v>
                      </c:pt>
                      <c:pt idx="29">
                        <c:v>43800</c:v>
                      </c:pt>
                      <c:pt idx="30">
                        <c:v>43807</c:v>
                      </c:pt>
                      <c:pt idx="31">
                        <c:v>43814</c:v>
                      </c:pt>
                      <c:pt idx="32">
                        <c:v>43821</c:v>
                      </c:pt>
                      <c:pt idx="33">
                        <c:v>43828</c:v>
                      </c:pt>
                      <c:pt idx="34">
                        <c:v>43835</c:v>
                      </c:pt>
                      <c:pt idx="35">
                        <c:v>43842</c:v>
                      </c:pt>
                      <c:pt idx="36">
                        <c:v>43849</c:v>
                      </c:pt>
                      <c:pt idx="37">
                        <c:v>43856</c:v>
                      </c:pt>
                      <c:pt idx="38">
                        <c:v>43863</c:v>
                      </c:pt>
                      <c:pt idx="39">
                        <c:v>43870</c:v>
                      </c:pt>
                      <c:pt idx="40">
                        <c:v>43877</c:v>
                      </c:pt>
                      <c:pt idx="41">
                        <c:v>43884</c:v>
                      </c:pt>
                      <c:pt idx="42">
                        <c:v>43891</c:v>
                      </c:pt>
                      <c:pt idx="43">
                        <c:v>43898</c:v>
                      </c:pt>
                      <c:pt idx="44">
                        <c:v>43905</c:v>
                      </c:pt>
                      <c:pt idx="45">
                        <c:v>43912</c:v>
                      </c:pt>
                      <c:pt idx="46">
                        <c:v>43919</c:v>
                      </c:pt>
                      <c:pt idx="47">
                        <c:v>43926</c:v>
                      </c:pt>
                      <c:pt idx="48">
                        <c:v>43933</c:v>
                      </c:pt>
                      <c:pt idx="49">
                        <c:v>43940</c:v>
                      </c:pt>
                      <c:pt idx="50">
                        <c:v>43947</c:v>
                      </c:pt>
                      <c:pt idx="51">
                        <c:v>43954</c:v>
                      </c:pt>
                      <c:pt idx="52">
                        <c:v>43961</c:v>
                      </c:pt>
                      <c:pt idx="53">
                        <c:v>43968</c:v>
                      </c:pt>
                      <c:pt idx="54">
                        <c:v>43975</c:v>
                      </c:pt>
                      <c:pt idx="55">
                        <c:v>43982</c:v>
                      </c:pt>
                      <c:pt idx="56">
                        <c:v>43989</c:v>
                      </c:pt>
                      <c:pt idx="57">
                        <c:v>43996</c:v>
                      </c:pt>
                      <c:pt idx="58">
                        <c:v>44003</c:v>
                      </c:pt>
                      <c:pt idx="59">
                        <c:v>44010</c:v>
                      </c:pt>
                      <c:pt idx="60">
                        <c:v>44017</c:v>
                      </c:pt>
                      <c:pt idx="61">
                        <c:v>44024</c:v>
                      </c:pt>
                      <c:pt idx="62">
                        <c:v>44031</c:v>
                      </c:pt>
                      <c:pt idx="63">
                        <c:v>44038</c:v>
                      </c:pt>
                      <c:pt idx="64">
                        <c:v>44045</c:v>
                      </c:pt>
                      <c:pt idx="65">
                        <c:v>44052</c:v>
                      </c:pt>
                      <c:pt idx="66">
                        <c:v>44059</c:v>
                      </c:pt>
                      <c:pt idx="67">
                        <c:v>44066</c:v>
                      </c:pt>
                      <c:pt idx="68">
                        <c:v>44073</c:v>
                      </c:pt>
                      <c:pt idx="69">
                        <c:v>44080</c:v>
                      </c:pt>
                      <c:pt idx="70">
                        <c:v>44087</c:v>
                      </c:pt>
                      <c:pt idx="71">
                        <c:v>44094</c:v>
                      </c:pt>
                      <c:pt idx="72">
                        <c:v>44101</c:v>
                      </c:pt>
                      <c:pt idx="73">
                        <c:v>44108</c:v>
                      </c:pt>
                      <c:pt idx="74">
                        <c:v>44115</c:v>
                      </c:pt>
                      <c:pt idx="75">
                        <c:v>44122</c:v>
                      </c:pt>
                      <c:pt idx="76">
                        <c:v>44129</c:v>
                      </c:pt>
                      <c:pt idx="77">
                        <c:v>44136</c:v>
                      </c:pt>
                      <c:pt idx="78">
                        <c:v>44143</c:v>
                      </c:pt>
                      <c:pt idx="79">
                        <c:v>44150</c:v>
                      </c:pt>
                      <c:pt idx="80">
                        <c:v>44157</c:v>
                      </c:pt>
                      <c:pt idx="81">
                        <c:v>44164</c:v>
                      </c:pt>
                      <c:pt idx="82">
                        <c:v>44171</c:v>
                      </c:pt>
                      <c:pt idx="83">
                        <c:v>44178</c:v>
                      </c:pt>
                      <c:pt idx="84">
                        <c:v>44185</c:v>
                      </c:pt>
                      <c:pt idx="85">
                        <c:v>44192</c:v>
                      </c:pt>
                      <c:pt idx="86">
                        <c:v>44199</c:v>
                      </c:pt>
                      <c:pt idx="87">
                        <c:v>44206</c:v>
                      </c:pt>
                      <c:pt idx="88">
                        <c:v>44213</c:v>
                      </c:pt>
                      <c:pt idx="89">
                        <c:v>44220</c:v>
                      </c:pt>
                      <c:pt idx="90">
                        <c:v>44227</c:v>
                      </c:pt>
                      <c:pt idx="91">
                        <c:v>44234</c:v>
                      </c:pt>
                      <c:pt idx="92">
                        <c:v>44241</c:v>
                      </c:pt>
                      <c:pt idx="93">
                        <c:v>44248</c:v>
                      </c:pt>
                      <c:pt idx="94">
                        <c:v>44255</c:v>
                      </c:pt>
                      <c:pt idx="95">
                        <c:v>44262</c:v>
                      </c:pt>
                      <c:pt idx="96">
                        <c:v>44269</c:v>
                      </c:pt>
                      <c:pt idx="97">
                        <c:v>44276</c:v>
                      </c:pt>
                      <c:pt idx="98">
                        <c:v>44283</c:v>
                      </c:pt>
                      <c:pt idx="99">
                        <c:v>44290</c:v>
                      </c:pt>
                      <c:pt idx="100">
                        <c:v>44297</c:v>
                      </c:pt>
                      <c:pt idx="101">
                        <c:v>44304</c:v>
                      </c:pt>
                      <c:pt idx="102">
                        <c:v>44311</c:v>
                      </c:pt>
                      <c:pt idx="103">
                        <c:v>44318</c:v>
                      </c:pt>
                      <c:pt idx="104">
                        <c:v>44325</c:v>
                      </c:pt>
                      <c:pt idx="105">
                        <c:v>44332</c:v>
                      </c:pt>
                      <c:pt idx="106">
                        <c:v>44339</c:v>
                      </c:pt>
                      <c:pt idx="107">
                        <c:v>44346</c:v>
                      </c:pt>
                      <c:pt idx="108">
                        <c:v>44353</c:v>
                      </c:pt>
                      <c:pt idx="109">
                        <c:v>44360</c:v>
                      </c:pt>
                      <c:pt idx="110">
                        <c:v>44367</c:v>
                      </c:pt>
                      <c:pt idx="111">
                        <c:v>44374</c:v>
                      </c:pt>
                      <c:pt idx="112">
                        <c:v>44381</c:v>
                      </c:pt>
                      <c:pt idx="113">
                        <c:v>44388</c:v>
                      </c:pt>
                      <c:pt idx="114">
                        <c:v>44395</c:v>
                      </c:pt>
                      <c:pt idx="115">
                        <c:v>44402</c:v>
                      </c:pt>
                      <c:pt idx="116">
                        <c:v>44409</c:v>
                      </c:pt>
                      <c:pt idx="117">
                        <c:v>44416</c:v>
                      </c:pt>
                      <c:pt idx="118">
                        <c:v>44423</c:v>
                      </c:pt>
                      <c:pt idx="119">
                        <c:v>44430</c:v>
                      </c:pt>
                      <c:pt idx="120">
                        <c:v>44437</c:v>
                      </c:pt>
                      <c:pt idx="121">
                        <c:v>44444</c:v>
                      </c:pt>
                      <c:pt idx="122">
                        <c:v>44451</c:v>
                      </c:pt>
                      <c:pt idx="123">
                        <c:v>44458</c:v>
                      </c:pt>
                      <c:pt idx="124">
                        <c:v>44465</c:v>
                      </c:pt>
                      <c:pt idx="125">
                        <c:v>44472</c:v>
                      </c:pt>
                      <c:pt idx="126">
                        <c:v>44479</c:v>
                      </c:pt>
                      <c:pt idx="127">
                        <c:v>44486</c:v>
                      </c:pt>
                      <c:pt idx="128">
                        <c:v>44493</c:v>
                      </c:pt>
                      <c:pt idx="129">
                        <c:v>44500</c:v>
                      </c:pt>
                      <c:pt idx="130">
                        <c:v>44507</c:v>
                      </c:pt>
                      <c:pt idx="131">
                        <c:v>44514</c:v>
                      </c:pt>
                      <c:pt idx="132">
                        <c:v>44521</c:v>
                      </c:pt>
                      <c:pt idx="133">
                        <c:v>44528</c:v>
                      </c:pt>
                      <c:pt idx="134">
                        <c:v>44535</c:v>
                      </c:pt>
                      <c:pt idx="135">
                        <c:v>44542</c:v>
                      </c:pt>
                      <c:pt idx="136">
                        <c:v>44549</c:v>
                      </c:pt>
                      <c:pt idx="137">
                        <c:v>44556</c:v>
                      </c:pt>
                      <c:pt idx="138">
                        <c:v>44563</c:v>
                      </c:pt>
                      <c:pt idx="139">
                        <c:v>44570</c:v>
                      </c:pt>
                      <c:pt idx="140">
                        <c:v>44577</c:v>
                      </c:pt>
                      <c:pt idx="141">
                        <c:v>44584</c:v>
                      </c:pt>
                      <c:pt idx="142">
                        <c:v>44591</c:v>
                      </c:pt>
                      <c:pt idx="143">
                        <c:v>44598</c:v>
                      </c:pt>
                      <c:pt idx="144">
                        <c:v>44605</c:v>
                      </c:pt>
                      <c:pt idx="145">
                        <c:v>44612</c:v>
                      </c:pt>
                      <c:pt idx="146">
                        <c:v>44619</c:v>
                      </c:pt>
                      <c:pt idx="147">
                        <c:v>44626</c:v>
                      </c:pt>
                      <c:pt idx="148">
                        <c:v>44633</c:v>
                      </c:pt>
                      <c:pt idx="149">
                        <c:v>44640</c:v>
                      </c:pt>
                      <c:pt idx="150">
                        <c:v>44647</c:v>
                      </c:pt>
                      <c:pt idx="151">
                        <c:v>44654</c:v>
                      </c:pt>
                      <c:pt idx="152">
                        <c:v>44661</c:v>
                      </c:pt>
                      <c:pt idx="153">
                        <c:v>44668</c:v>
                      </c:pt>
                      <c:pt idx="154">
                        <c:v>44675</c:v>
                      </c:pt>
                      <c:pt idx="155">
                        <c:v>44682</c:v>
                      </c:pt>
                      <c:pt idx="156">
                        <c:v>44689</c:v>
                      </c:pt>
                      <c:pt idx="157">
                        <c:v>44696</c:v>
                      </c:pt>
                      <c:pt idx="158">
                        <c:v>44703</c:v>
                      </c:pt>
                      <c:pt idx="159">
                        <c:v>44710</c:v>
                      </c:pt>
                      <c:pt idx="160">
                        <c:v>44717</c:v>
                      </c:pt>
                      <c:pt idx="161">
                        <c:v>44724</c:v>
                      </c:pt>
                      <c:pt idx="162">
                        <c:v>44731</c:v>
                      </c:pt>
                      <c:pt idx="163">
                        <c:v>44738</c:v>
                      </c:pt>
                      <c:pt idx="164">
                        <c:v>44745</c:v>
                      </c:pt>
                      <c:pt idx="165">
                        <c:v>44752</c:v>
                      </c:pt>
                      <c:pt idx="166">
                        <c:v>44759</c:v>
                      </c:pt>
                      <c:pt idx="167">
                        <c:v>44766</c:v>
                      </c:pt>
                      <c:pt idx="168">
                        <c:v>44773</c:v>
                      </c:pt>
                      <c:pt idx="169">
                        <c:v>44780</c:v>
                      </c:pt>
                      <c:pt idx="170">
                        <c:v>44787</c:v>
                      </c:pt>
                      <c:pt idx="171">
                        <c:v>44794</c:v>
                      </c:pt>
                      <c:pt idx="172">
                        <c:v>44801</c:v>
                      </c:pt>
                      <c:pt idx="173">
                        <c:v>44808</c:v>
                      </c:pt>
                      <c:pt idx="174">
                        <c:v>44815</c:v>
                      </c:pt>
                      <c:pt idx="175">
                        <c:v>44822</c:v>
                      </c:pt>
                      <c:pt idx="176">
                        <c:v>44829</c:v>
                      </c:pt>
                      <c:pt idx="177">
                        <c:v>44836</c:v>
                      </c:pt>
                      <c:pt idx="178">
                        <c:v>44843</c:v>
                      </c:pt>
                      <c:pt idx="179">
                        <c:v>44850</c:v>
                      </c:pt>
                      <c:pt idx="180">
                        <c:v>44857</c:v>
                      </c:pt>
                      <c:pt idx="181">
                        <c:v>44864</c:v>
                      </c:pt>
                      <c:pt idx="182">
                        <c:v>44871</c:v>
                      </c:pt>
                      <c:pt idx="183">
                        <c:v>44878</c:v>
                      </c:pt>
                      <c:pt idx="184">
                        <c:v>44885</c:v>
                      </c:pt>
                      <c:pt idx="185">
                        <c:v>44892</c:v>
                      </c:pt>
                      <c:pt idx="186">
                        <c:v>44899</c:v>
                      </c:pt>
                      <c:pt idx="187">
                        <c:v>44906</c:v>
                      </c:pt>
                      <c:pt idx="188">
                        <c:v>44913</c:v>
                      </c:pt>
                      <c:pt idx="189">
                        <c:v>44920</c:v>
                      </c:pt>
                      <c:pt idx="190">
                        <c:v>44927</c:v>
                      </c:pt>
                      <c:pt idx="191">
                        <c:v>44934</c:v>
                      </c:pt>
                      <c:pt idx="192">
                        <c:v>44941</c:v>
                      </c:pt>
                      <c:pt idx="193">
                        <c:v>44948</c:v>
                      </c:pt>
                      <c:pt idx="194">
                        <c:v>44955</c:v>
                      </c:pt>
                      <c:pt idx="195">
                        <c:v>44962</c:v>
                      </c:pt>
                      <c:pt idx="196">
                        <c:v>44969</c:v>
                      </c:pt>
                      <c:pt idx="197">
                        <c:v>44976</c:v>
                      </c:pt>
                      <c:pt idx="198">
                        <c:v>44983</c:v>
                      </c:pt>
                      <c:pt idx="199">
                        <c:v>44990</c:v>
                      </c:pt>
                      <c:pt idx="200">
                        <c:v>44997</c:v>
                      </c:pt>
                      <c:pt idx="201">
                        <c:v>45004</c:v>
                      </c:pt>
                      <c:pt idx="202">
                        <c:v>45011</c:v>
                      </c:pt>
                      <c:pt idx="203">
                        <c:v>45018</c:v>
                      </c:pt>
                      <c:pt idx="204">
                        <c:v>45025</c:v>
                      </c:pt>
                      <c:pt idx="205">
                        <c:v>45032</c:v>
                      </c:pt>
                      <c:pt idx="206">
                        <c:v>45039</c:v>
                      </c:pt>
                    </c:numCache>
                  </c:numRef>
                </c:cat>
                <c:val>
                  <c:numRef>
                    <c:extLst xmlns:c15="http://schemas.microsoft.com/office/drawing/2012/chart">
                      <c:ext xmlns:c15="http://schemas.microsoft.com/office/drawing/2012/chart" uri="{02D57815-91ED-43cb-92C2-25804820EDAC}">
                        <c15:formulaRef>
                          <c15:sqref>Sheet1!$E$2:$E$212</c15:sqref>
                        </c15:formulaRef>
                      </c:ext>
                    </c:extLst>
                    <c:numCache>
                      <c:formatCode>General</c:formatCode>
                      <c:ptCount val="211"/>
                    </c:numCache>
                  </c:numRef>
                </c:val>
                <c:smooth val="0"/>
                <c:extLst xmlns:c15="http://schemas.microsoft.com/office/drawing/2012/chart">
                  <c:ext xmlns:c16="http://schemas.microsoft.com/office/drawing/2014/chart" uri="{C3380CC4-5D6E-409C-BE32-E72D297353CC}">
                    <c16:uniqueId val="{00000000-79F8-484B-A5EE-ABC274D956F1}"/>
                  </c:ext>
                </c:extLst>
              </c15:ser>
            </c15:filteredLineSeries>
            <c15:filteredLineSeries>
              <c15:ser>
                <c:idx val="9"/>
                <c:order val="4"/>
                <c:tx>
                  <c:strRef>
                    <c:extLst xmlns:c15="http://schemas.microsoft.com/office/drawing/2012/chart">
                      <c:ext xmlns:c15="http://schemas.microsoft.com/office/drawing/2012/chart" uri="{02D57815-91ED-43cb-92C2-25804820EDAC}">
                        <c15:formulaRef>
                          <c15:sqref>Sheet1!$F$1</c15:sqref>
                        </c15:formulaRef>
                      </c:ext>
                    </c:extLst>
                    <c:strCache>
                      <c:ptCount val="1"/>
                    </c:strCache>
                  </c:strRef>
                </c:tx>
                <c:spPr>
                  <a:ln w="19050">
                    <a:solidFill>
                      <a:srgbClr val="C00000"/>
                    </a:solidFill>
                  </a:ln>
                </c:spPr>
                <c:marker>
                  <c:symbol val="none"/>
                </c:marker>
                <c:dLbls>
                  <c:dLbl>
                    <c:idx val="210"/>
                    <c:numFmt formatCode="0.0" sourceLinked="0"/>
                    <c:spPr>
                      <a:ln>
                        <a:solidFill>
                          <a:srgbClr val="C00000"/>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xmlns:c15="http://schemas.microsoft.com/office/drawing/2012/chart">
                      <c:ext xmlns:c15="http://schemas.microsoft.com/office/drawing/2012/chart" uri="{CE6537A1-D6FC-4f65-9D91-7224C49458BB}"/>
                      <c:ext xmlns:c16="http://schemas.microsoft.com/office/drawing/2014/chart" uri="{C3380CC4-5D6E-409C-BE32-E72D297353CC}">
                        <c16:uniqueId val="{00000004-4040-4215-83D1-F3845633FE34}"/>
                      </c:ext>
                    </c:extLst>
                  </c:dLbl>
                  <c:spPr>
                    <a:noFill/>
                    <a:ln>
                      <a:solidFill>
                        <a:srgbClr val="C00000"/>
                      </a:solidFill>
                    </a:ln>
                    <a:effectLst/>
                  </c:spPr>
                  <c:showLegendKey val="0"/>
                  <c:showVal val="0"/>
                  <c:showCatName val="0"/>
                  <c:showSerName val="0"/>
                  <c:showPercent val="0"/>
                  <c:showBubbleSize val="0"/>
                  <c:extLst xmlns:c15="http://schemas.microsoft.com/office/drawing/2012/chart">
                    <c:ext xmlns:c15="http://schemas.microsoft.com/office/drawing/2012/chart" uri="{CE6537A1-D6FC-4f65-9D91-7224C49458BB}">
                      <c15:showLeaderLines val="1"/>
                    </c:ext>
                  </c:extLst>
                </c:dLbls>
                <c:cat>
                  <c:numRef>
                    <c:extLst xmlns:c15="http://schemas.microsoft.com/office/drawing/2012/chart">
                      <c:ext xmlns:c15="http://schemas.microsoft.com/office/drawing/2012/chart" uri="{02D57815-91ED-43cb-92C2-25804820EDAC}">
                        <c15:formulaRef>
                          <c15:sqref>Sheet1!$A$2:$A$212</c15:sqref>
                        </c15:formulaRef>
                      </c:ext>
                    </c:extLst>
                    <c:numCache>
                      <c:formatCode>yyyy\-mm\-dd</c:formatCode>
                      <c:ptCount val="211"/>
                      <c:pt idx="0">
                        <c:v>43597</c:v>
                      </c:pt>
                      <c:pt idx="1">
                        <c:v>43604</c:v>
                      </c:pt>
                      <c:pt idx="2">
                        <c:v>43611</c:v>
                      </c:pt>
                      <c:pt idx="3">
                        <c:v>43618</c:v>
                      </c:pt>
                      <c:pt idx="4">
                        <c:v>43625</c:v>
                      </c:pt>
                      <c:pt idx="5">
                        <c:v>43632</c:v>
                      </c:pt>
                      <c:pt idx="6">
                        <c:v>43639</c:v>
                      </c:pt>
                      <c:pt idx="7">
                        <c:v>43646</c:v>
                      </c:pt>
                      <c:pt idx="8">
                        <c:v>43653</c:v>
                      </c:pt>
                      <c:pt idx="9">
                        <c:v>43660</c:v>
                      </c:pt>
                      <c:pt idx="10">
                        <c:v>43667</c:v>
                      </c:pt>
                      <c:pt idx="11">
                        <c:v>43674</c:v>
                      </c:pt>
                      <c:pt idx="12">
                        <c:v>43681</c:v>
                      </c:pt>
                      <c:pt idx="13">
                        <c:v>43688</c:v>
                      </c:pt>
                      <c:pt idx="14">
                        <c:v>43695</c:v>
                      </c:pt>
                      <c:pt idx="15">
                        <c:v>43702</c:v>
                      </c:pt>
                      <c:pt idx="16">
                        <c:v>43709</c:v>
                      </c:pt>
                      <c:pt idx="17">
                        <c:v>43716</c:v>
                      </c:pt>
                      <c:pt idx="18">
                        <c:v>43723</c:v>
                      </c:pt>
                      <c:pt idx="19">
                        <c:v>43730</c:v>
                      </c:pt>
                      <c:pt idx="20">
                        <c:v>43737</c:v>
                      </c:pt>
                      <c:pt idx="21">
                        <c:v>43744</c:v>
                      </c:pt>
                      <c:pt idx="22">
                        <c:v>43751</c:v>
                      </c:pt>
                      <c:pt idx="23">
                        <c:v>43758</c:v>
                      </c:pt>
                      <c:pt idx="24">
                        <c:v>43765</c:v>
                      </c:pt>
                      <c:pt idx="25">
                        <c:v>43772</c:v>
                      </c:pt>
                      <c:pt idx="26">
                        <c:v>43779</c:v>
                      </c:pt>
                      <c:pt idx="27">
                        <c:v>43786</c:v>
                      </c:pt>
                      <c:pt idx="28">
                        <c:v>43793</c:v>
                      </c:pt>
                      <c:pt idx="29">
                        <c:v>43800</c:v>
                      </c:pt>
                      <c:pt idx="30">
                        <c:v>43807</c:v>
                      </c:pt>
                      <c:pt idx="31">
                        <c:v>43814</c:v>
                      </c:pt>
                      <c:pt idx="32">
                        <c:v>43821</c:v>
                      </c:pt>
                      <c:pt idx="33">
                        <c:v>43828</c:v>
                      </c:pt>
                      <c:pt idx="34">
                        <c:v>43835</c:v>
                      </c:pt>
                      <c:pt idx="35">
                        <c:v>43842</c:v>
                      </c:pt>
                      <c:pt idx="36">
                        <c:v>43849</c:v>
                      </c:pt>
                      <c:pt idx="37">
                        <c:v>43856</c:v>
                      </c:pt>
                      <c:pt idx="38">
                        <c:v>43863</c:v>
                      </c:pt>
                      <c:pt idx="39">
                        <c:v>43870</c:v>
                      </c:pt>
                      <c:pt idx="40">
                        <c:v>43877</c:v>
                      </c:pt>
                      <c:pt idx="41">
                        <c:v>43884</c:v>
                      </c:pt>
                      <c:pt idx="42">
                        <c:v>43891</c:v>
                      </c:pt>
                      <c:pt idx="43">
                        <c:v>43898</c:v>
                      </c:pt>
                      <c:pt idx="44">
                        <c:v>43905</c:v>
                      </c:pt>
                      <c:pt idx="45">
                        <c:v>43912</c:v>
                      </c:pt>
                      <c:pt idx="46">
                        <c:v>43919</c:v>
                      </c:pt>
                      <c:pt idx="47">
                        <c:v>43926</c:v>
                      </c:pt>
                      <c:pt idx="48">
                        <c:v>43933</c:v>
                      </c:pt>
                      <c:pt idx="49">
                        <c:v>43940</c:v>
                      </c:pt>
                      <c:pt idx="50">
                        <c:v>43947</c:v>
                      </c:pt>
                      <c:pt idx="51">
                        <c:v>43954</c:v>
                      </c:pt>
                      <c:pt idx="52">
                        <c:v>43961</c:v>
                      </c:pt>
                      <c:pt idx="53">
                        <c:v>43968</c:v>
                      </c:pt>
                      <c:pt idx="54">
                        <c:v>43975</c:v>
                      </c:pt>
                      <c:pt idx="55">
                        <c:v>43982</c:v>
                      </c:pt>
                      <c:pt idx="56">
                        <c:v>43989</c:v>
                      </c:pt>
                      <c:pt idx="57">
                        <c:v>43996</c:v>
                      </c:pt>
                      <c:pt idx="58">
                        <c:v>44003</c:v>
                      </c:pt>
                      <c:pt idx="59">
                        <c:v>44010</c:v>
                      </c:pt>
                      <c:pt idx="60">
                        <c:v>44017</c:v>
                      </c:pt>
                      <c:pt idx="61">
                        <c:v>44024</c:v>
                      </c:pt>
                      <c:pt idx="62">
                        <c:v>44031</c:v>
                      </c:pt>
                      <c:pt idx="63">
                        <c:v>44038</c:v>
                      </c:pt>
                      <c:pt idx="64">
                        <c:v>44045</c:v>
                      </c:pt>
                      <c:pt idx="65">
                        <c:v>44052</c:v>
                      </c:pt>
                      <c:pt idx="66">
                        <c:v>44059</c:v>
                      </c:pt>
                      <c:pt idx="67">
                        <c:v>44066</c:v>
                      </c:pt>
                      <c:pt idx="68">
                        <c:v>44073</c:v>
                      </c:pt>
                      <c:pt idx="69">
                        <c:v>44080</c:v>
                      </c:pt>
                      <c:pt idx="70">
                        <c:v>44087</c:v>
                      </c:pt>
                      <c:pt idx="71">
                        <c:v>44094</c:v>
                      </c:pt>
                      <c:pt idx="72">
                        <c:v>44101</c:v>
                      </c:pt>
                      <c:pt idx="73">
                        <c:v>44108</c:v>
                      </c:pt>
                      <c:pt idx="74">
                        <c:v>44115</c:v>
                      </c:pt>
                      <c:pt idx="75">
                        <c:v>44122</c:v>
                      </c:pt>
                      <c:pt idx="76">
                        <c:v>44129</c:v>
                      </c:pt>
                      <c:pt idx="77">
                        <c:v>44136</c:v>
                      </c:pt>
                      <c:pt idx="78">
                        <c:v>44143</c:v>
                      </c:pt>
                      <c:pt idx="79">
                        <c:v>44150</c:v>
                      </c:pt>
                      <c:pt idx="80">
                        <c:v>44157</c:v>
                      </c:pt>
                      <c:pt idx="81">
                        <c:v>44164</c:v>
                      </c:pt>
                      <c:pt idx="82">
                        <c:v>44171</c:v>
                      </c:pt>
                      <c:pt idx="83">
                        <c:v>44178</c:v>
                      </c:pt>
                      <c:pt idx="84">
                        <c:v>44185</c:v>
                      </c:pt>
                      <c:pt idx="85">
                        <c:v>44192</c:v>
                      </c:pt>
                      <c:pt idx="86">
                        <c:v>44199</c:v>
                      </c:pt>
                      <c:pt idx="87">
                        <c:v>44206</c:v>
                      </c:pt>
                      <c:pt idx="88">
                        <c:v>44213</c:v>
                      </c:pt>
                      <c:pt idx="89">
                        <c:v>44220</c:v>
                      </c:pt>
                      <c:pt idx="90">
                        <c:v>44227</c:v>
                      </c:pt>
                      <c:pt idx="91">
                        <c:v>44234</c:v>
                      </c:pt>
                      <c:pt idx="92">
                        <c:v>44241</c:v>
                      </c:pt>
                      <c:pt idx="93">
                        <c:v>44248</c:v>
                      </c:pt>
                      <c:pt idx="94">
                        <c:v>44255</c:v>
                      </c:pt>
                      <c:pt idx="95">
                        <c:v>44262</c:v>
                      </c:pt>
                      <c:pt idx="96">
                        <c:v>44269</c:v>
                      </c:pt>
                      <c:pt idx="97">
                        <c:v>44276</c:v>
                      </c:pt>
                      <c:pt idx="98">
                        <c:v>44283</c:v>
                      </c:pt>
                      <c:pt idx="99">
                        <c:v>44290</c:v>
                      </c:pt>
                      <c:pt idx="100">
                        <c:v>44297</c:v>
                      </c:pt>
                      <c:pt idx="101">
                        <c:v>44304</c:v>
                      </c:pt>
                      <c:pt idx="102">
                        <c:v>44311</c:v>
                      </c:pt>
                      <c:pt idx="103">
                        <c:v>44318</c:v>
                      </c:pt>
                      <c:pt idx="104">
                        <c:v>44325</c:v>
                      </c:pt>
                      <c:pt idx="105">
                        <c:v>44332</c:v>
                      </c:pt>
                      <c:pt idx="106">
                        <c:v>44339</c:v>
                      </c:pt>
                      <c:pt idx="107">
                        <c:v>44346</c:v>
                      </c:pt>
                      <c:pt idx="108">
                        <c:v>44353</c:v>
                      </c:pt>
                      <c:pt idx="109">
                        <c:v>44360</c:v>
                      </c:pt>
                      <c:pt idx="110">
                        <c:v>44367</c:v>
                      </c:pt>
                      <c:pt idx="111">
                        <c:v>44374</c:v>
                      </c:pt>
                      <c:pt idx="112">
                        <c:v>44381</c:v>
                      </c:pt>
                      <c:pt idx="113">
                        <c:v>44388</c:v>
                      </c:pt>
                      <c:pt idx="114">
                        <c:v>44395</c:v>
                      </c:pt>
                      <c:pt idx="115">
                        <c:v>44402</c:v>
                      </c:pt>
                      <c:pt idx="116">
                        <c:v>44409</c:v>
                      </c:pt>
                      <c:pt idx="117">
                        <c:v>44416</c:v>
                      </c:pt>
                      <c:pt idx="118">
                        <c:v>44423</c:v>
                      </c:pt>
                      <c:pt idx="119">
                        <c:v>44430</c:v>
                      </c:pt>
                      <c:pt idx="120">
                        <c:v>44437</c:v>
                      </c:pt>
                      <c:pt idx="121">
                        <c:v>44444</c:v>
                      </c:pt>
                      <c:pt idx="122">
                        <c:v>44451</c:v>
                      </c:pt>
                      <c:pt idx="123">
                        <c:v>44458</c:v>
                      </c:pt>
                      <c:pt idx="124">
                        <c:v>44465</c:v>
                      </c:pt>
                      <c:pt idx="125">
                        <c:v>44472</c:v>
                      </c:pt>
                      <c:pt idx="126">
                        <c:v>44479</c:v>
                      </c:pt>
                      <c:pt idx="127">
                        <c:v>44486</c:v>
                      </c:pt>
                      <c:pt idx="128">
                        <c:v>44493</c:v>
                      </c:pt>
                      <c:pt idx="129">
                        <c:v>44500</c:v>
                      </c:pt>
                      <c:pt idx="130">
                        <c:v>44507</c:v>
                      </c:pt>
                      <c:pt idx="131">
                        <c:v>44514</c:v>
                      </c:pt>
                      <c:pt idx="132">
                        <c:v>44521</c:v>
                      </c:pt>
                      <c:pt idx="133">
                        <c:v>44528</c:v>
                      </c:pt>
                      <c:pt idx="134">
                        <c:v>44535</c:v>
                      </c:pt>
                      <c:pt idx="135">
                        <c:v>44542</c:v>
                      </c:pt>
                      <c:pt idx="136">
                        <c:v>44549</c:v>
                      </c:pt>
                      <c:pt idx="137">
                        <c:v>44556</c:v>
                      </c:pt>
                      <c:pt idx="138">
                        <c:v>44563</c:v>
                      </c:pt>
                      <c:pt idx="139">
                        <c:v>44570</c:v>
                      </c:pt>
                      <c:pt idx="140">
                        <c:v>44577</c:v>
                      </c:pt>
                      <c:pt idx="141">
                        <c:v>44584</c:v>
                      </c:pt>
                      <c:pt idx="142">
                        <c:v>44591</c:v>
                      </c:pt>
                      <c:pt idx="143">
                        <c:v>44598</c:v>
                      </c:pt>
                      <c:pt idx="144">
                        <c:v>44605</c:v>
                      </c:pt>
                      <c:pt idx="145">
                        <c:v>44612</c:v>
                      </c:pt>
                      <c:pt idx="146">
                        <c:v>44619</c:v>
                      </c:pt>
                      <c:pt idx="147">
                        <c:v>44626</c:v>
                      </c:pt>
                      <c:pt idx="148">
                        <c:v>44633</c:v>
                      </c:pt>
                      <c:pt idx="149">
                        <c:v>44640</c:v>
                      </c:pt>
                      <c:pt idx="150">
                        <c:v>44647</c:v>
                      </c:pt>
                      <c:pt idx="151">
                        <c:v>44654</c:v>
                      </c:pt>
                      <c:pt idx="152">
                        <c:v>44661</c:v>
                      </c:pt>
                      <c:pt idx="153">
                        <c:v>44668</c:v>
                      </c:pt>
                      <c:pt idx="154">
                        <c:v>44675</c:v>
                      </c:pt>
                      <c:pt idx="155">
                        <c:v>44682</c:v>
                      </c:pt>
                      <c:pt idx="156">
                        <c:v>44689</c:v>
                      </c:pt>
                      <c:pt idx="157">
                        <c:v>44696</c:v>
                      </c:pt>
                      <c:pt idx="158">
                        <c:v>44703</c:v>
                      </c:pt>
                      <c:pt idx="159">
                        <c:v>44710</c:v>
                      </c:pt>
                      <c:pt idx="160">
                        <c:v>44717</c:v>
                      </c:pt>
                      <c:pt idx="161">
                        <c:v>44724</c:v>
                      </c:pt>
                      <c:pt idx="162">
                        <c:v>44731</c:v>
                      </c:pt>
                      <c:pt idx="163">
                        <c:v>44738</c:v>
                      </c:pt>
                      <c:pt idx="164">
                        <c:v>44745</c:v>
                      </c:pt>
                      <c:pt idx="165">
                        <c:v>44752</c:v>
                      </c:pt>
                      <c:pt idx="166">
                        <c:v>44759</c:v>
                      </c:pt>
                      <c:pt idx="167">
                        <c:v>44766</c:v>
                      </c:pt>
                      <c:pt idx="168">
                        <c:v>44773</c:v>
                      </c:pt>
                      <c:pt idx="169">
                        <c:v>44780</c:v>
                      </c:pt>
                      <c:pt idx="170">
                        <c:v>44787</c:v>
                      </c:pt>
                      <c:pt idx="171">
                        <c:v>44794</c:v>
                      </c:pt>
                      <c:pt idx="172">
                        <c:v>44801</c:v>
                      </c:pt>
                      <c:pt idx="173">
                        <c:v>44808</c:v>
                      </c:pt>
                      <c:pt idx="174">
                        <c:v>44815</c:v>
                      </c:pt>
                      <c:pt idx="175">
                        <c:v>44822</c:v>
                      </c:pt>
                      <c:pt idx="176">
                        <c:v>44829</c:v>
                      </c:pt>
                      <c:pt idx="177">
                        <c:v>44836</c:v>
                      </c:pt>
                      <c:pt idx="178">
                        <c:v>44843</c:v>
                      </c:pt>
                      <c:pt idx="179">
                        <c:v>44850</c:v>
                      </c:pt>
                      <c:pt idx="180">
                        <c:v>44857</c:v>
                      </c:pt>
                      <c:pt idx="181">
                        <c:v>44864</c:v>
                      </c:pt>
                      <c:pt idx="182">
                        <c:v>44871</c:v>
                      </c:pt>
                      <c:pt idx="183">
                        <c:v>44878</c:v>
                      </c:pt>
                      <c:pt idx="184">
                        <c:v>44885</c:v>
                      </c:pt>
                      <c:pt idx="185">
                        <c:v>44892</c:v>
                      </c:pt>
                      <c:pt idx="186">
                        <c:v>44899</c:v>
                      </c:pt>
                      <c:pt idx="187">
                        <c:v>44906</c:v>
                      </c:pt>
                      <c:pt idx="188">
                        <c:v>44913</c:v>
                      </c:pt>
                      <c:pt idx="189">
                        <c:v>44920</c:v>
                      </c:pt>
                      <c:pt idx="190">
                        <c:v>44927</c:v>
                      </c:pt>
                      <c:pt idx="191">
                        <c:v>44934</c:v>
                      </c:pt>
                      <c:pt idx="192">
                        <c:v>44941</c:v>
                      </c:pt>
                      <c:pt idx="193">
                        <c:v>44948</c:v>
                      </c:pt>
                      <c:pt idx="194">
                        <c:v>44955</c:v>
                      </c:pt>
                      <c:pt idx="195">
                        <c:v>44962</c:v>
                      </c:pt>
                      <c:pt idx="196">
                        <c:v>44969</c:v>
                      </c:pt>
                      <c:pt idx="197">
                        <c:v>44976</c:v>
                      </c:pt>
                      <c:pt idx="198">
                        <c:v>44983</c:v>
                      </c:pt>
                      <c:pt idx="199">
                        <c:v>44990</c:v>
                      </c:pt>
                      <c:pt idx="200">
                        <c:v>44997</c:v>
                      </c:pt>
                      <c:pt idx="201">
                        <c:v>45004</c:v>
                      </c:pt>
                      <c:pt idx="202">
                        <c:v>45011</c:v>
                      </c:pt>
                      <c:pt idx="203">
                        <c:v>45018</c:v>
                      </c:pt>
                      <c:pt idx="204">
                        <c:v>45025</c:v>
                      </c:pt>
                      <c:pt idx="205">
                        <c:v>45032</c:v>
                      </c:pt>
                      <c:pt idx="206">
                        <c:v>45039</c:v>
                      </c:pt>
                    </c:numCache>
                  </c:numRef>
                </c:cat>
                <c:val>
                  <c:numRef>
                    <c:extLst xmlns:c15="http://schemas.microsoft.com/office/drawing/2012/chart">
                      <c:ext xmlns:c15="http://schemas.microsoft.com/office/drawing/2012/chart" uri="{02D57815-91ED-43cb-92C2-25804820EDAC}">
                        <c15:formulaRef>
                          <c15:sqref>Sheet1!$F$2:$F$212</c15:sqref>
                        </c15:formulaRef>
                      </c:ext>
                    </c:extLst>
                    <c:numCache>
                      <c:formatCode>General</c:formatCode>
                      <c:ptCount val="211"/>
                    </c:numCache>
                  </c:numRef>
                </c:val>
                <c:smooth val="0"/>
                <c:extLst xmlns:c15="http://schemas.microsoft.com/office/drawing/2012/chart">
                  <c:ext xmlns:c16="http://schemas.microsoft.com/office/drawing/2014/chart" uri="{C3380CC4-5D6E-409C-BE32-E72D297353CC}">
                    <c16:uniqueId val="{00000000-79F8-484B-A5EE-ABC274D956F1}"/>
                  </c:ext>
                </c:extLst>
              </c15:ser>
            </c15:filteredLineSeries>
            <c15:filteredLineSeries>
              <c15:ser>
                <c:idx val="10"/>
                <c:order val="6"/>
                <c:tx>
                  <c:strRef>
                    <c:extLst xmlns:c15="http://schemas.microsoft.com/office/drawing/2012/chart">
                      <c:ext xmlns:c15="http://schemas.microsoft.com/office/drawing/2012/chart" uri="{02D57815-91ED-43cb-92C2-25804820EDAC}">
                        <c15:formulaRef>
                          <c15:sqref>Sheet1!$C$1</c15:sqref>
                        </c15:formulaRef>
                      </c:ext>
                    </c:extLst>
                    <c:strCache>
                      <c:ptCount val="1"/>
                    </c:strCache>
                  </c:strRef>
                </c:tx>
                <c:spPr>
                  <a:ln w="19050">
                    <a:solidFill>
                      <a:srgbClr val="C00000"/>
                    </a:solidFill>
                  </a:ln>
                </c:spPr>
                <c:marker>
                  <c:symbol val="none"/>
                </c:marker>
                <c:dLbls>
                  <c:dLbl>
                    <c:idx val="206"/>
                    <c:numFmt formatCode="0.0" sourceLinked="0"/>
                    <c:spPr>
                      <a:ln>
                        <a:solidFill>
                          <a:srgbClr val="C00000"/>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xmlns:c15="http://schemas.microsoft.com/office/drawing/2012/chart">
                      <c:ext xmlns:c15="http://schemas.microsoft.com/office/drawing/2012/chart" uri="{CE6537A1-D6FC-4f65-9D91-7224C49458BB}"/>
                      <c:ext xmlns:c16="http://schemas.microsoft.com/office/drawing/2014/chart" uri="{C3380CC4-5D6E-409C-BE32-E72D297353CC}">
                        <c16:uniqueId val="{00000001-6E70-4D41-A60D-4B449FC29E80}"/>
                      </c:ext>
                    </c:extLst>
                  </c:dLbl>
                  <c:dLbl>
                    <c:idx val="210"/>
                    <c:dLblPos val="r"/>
                    <c:showLegendKey val="0"/>
                    <c:showVal val="1"/>
                    <c:showCatName val="0"/>
                    <c:showSerName val="0"/>
                    <c:showPercent val="0"/>
                    <c:showBubbleSize val="0"/>
                    <c:extLst xmlns:c15="http://schemas.microsoft.com/office/drawing/2012/chart">
                      <c:ext xmlns:c15="http://schemas.microsoft.com/office/drawing/2012/chart" uri="{CE6537A1-D6FC-4f65-9D91-7224C49458BB}"/>
                      <c:ext xmlns:c16="http://schemas.microsoft.com/office/drawing/2014/chart" uri="{C3380CC4-5D6E-409C-BE32-E72D297353CC}">
                        <c16:uniqueId val="{00000006-4040-4215-83D1-F3845633FE34}"/>
                      </c:ext>
                    </c:extLst>
                  </c:dLbl>
                  <c:spPr>
                    <a:noFill/>
                    <a:ln>
                      <a:solidFill>
                        <a:srgbClr val="C00000"/>
                      </a:solidFill>
                    </a:ln>
                    <a:effectLst/>
                  </c:spPr>
                  <c:showLegendKey val="0"/>
                  <c:showVal val="0"/>
                  <c:showCatName val="0"/>
                  <c:showSerName val="0"/>
                  <c:showPercent val="0"/>
                  <c:showBubbleSize val="0"/>
                  <c:extLst xmlns:c15="http://schemas.microsoft.com/office/drawing/2012/chart">
                    <c:ext xmlns:c15="http://schemas.microsoft.com/office/drawing/2012/chart" uri="{CE6537A1-D6FC-4f65-9D91-7224C49458BB}">
                      <c15:showLeaderLines val="1"/>
                    </c:ext>
                  </c:extLst>
                </c:dLbls>
                <c:cat>
                  <c:numRef>
                    <c:extLst xmlns:c15="http://schemas.microsoft.com/office/drawing/2012/chart">
                      <c:ext xmlns:c15="http://schemas.microsoft.com/office/drawing/2012/chart" uri="{02D57815-91ED-43cb-92C2-25804820EDAC}">
                        <c15:formulaRef>
                          <c15:sqref>Sheet1!$A$2:$A$208</c15:sqref>
                        </c15:formulaRef>
                      </c:ext>
                    </c:extLst>
                    <c:numCache>
                      <c:formatCode>yyyy\-mm\-dd</c:formatCode>
                      <c:ptCount val="207"/>
                      <c:pt idx="0">
                        <c:v>43597</c:v>
                      </c:pt>
                      <c:pt idx="1">
                        <c:v>43604</c:v>
                      </c:pt>
                      <c:pt idx="2">
                        <c:v>43611</c:v>
                      </c:pt>
                      <c:pt idx="3">
                        <c:v>43618</c:v>
                      </c:pt>
                      <c:pt idx="4">
                        <c:v>43625</c:v>
                      </c:pt>
                      <c:pt idx="5">
                        <c:v>43632</c:v>
                      </c:pt>
                      <c:pt idx="6">
                        <c:v>43639</c:v>
                      </c:pt>
                      <c:pt idx="7">
                        <c:v>43646</c:v>
                      </c:pt>
                      <c:pt idx="8">
                        <c:v>43653</c:v>
                      </c:pt>
                      <c:pt idx="9">
                        <c:v>43660</c:v>
                      </c:pt>
                      <c:pt idx="10">
                        <c:v>43667</c:v>
                      </c:pt>
                      <c:pt idx="11">
                        <c:v>43674</c:v>
                      </c:pt>
                      <c:pt idx="12">
                        <c:v>43681</c:v>
                      </c:pt>
                      <c:pt idx="13">
                        <c:v>43688</c:v>
                      </c:pt>
                      <c:pt idx="14">
                        <c:v>43695</c:v>
                      </c:pt>
                      <c:pt idx="15">
                        <c:v>43702</c:v>
                      </c:pt>
                      <c:pt idx="16">
                        <c:v>43709</c:v>
                      </c:pt>
                      <c:pt idx="17">
                        <c:v>43716</c:v>
                      </c:pt>
                      <c:pt idx="18">
                        <c:v>43723</c:v>
                      </c:pt>
                      <c:pt idx="19">
                        <c:v>43730</c:v>
                      </c:pt>
                      <c:pt idx="20">
                        <c:v>43737</c:v>
                      </c:pt>
                      <c:pt idx="21">
                        <c:v>43744</c:v>
                      </c:pt>
                      <c:pt idx="22">
                        <c:v>43751</c:v>
                      </c:pt>
                      <c:pt idx="23">
                        <c:v>43758</c:v>
                      </c:pt>
                      <c:pt idx="24">
                        <c:v>43765</c:v>
                      </c:pt>
                      <c:pt idx="25">
                        <c:v>43772</c:v>
                      </c:pt>
                      <c:pt idx="26">
                        <c:v>43779</c:v>
                      </c:pt>
                      <c:pt idx="27">
                        <c:v>43786</c:v>
                      </c:pt>
                      <c:pt idx="28">
                        <c:v>43793</c:v>
                      </c:pt>
                      <c:pt idx="29">
                        <c:v>43800</c:v>
                      </c:pt>
                      <c:pt idx="30">
                        <c:v>43807</c:v>
                      </c:pt>
                      <c:pt idx="31">
                        <c:v>43814</c:v>
                      </c:pt>
                      <c:pt idx="32">
                        <c:v>43821</c:v>
                      </c:pt>
                      <c:pt idx="33">
                        <c:v>43828</c:v>
                      </c:pt>
                      <c:pt idx="34">
                        <c:v>43835</c:v>
                      </c:pt>
                      <c:pt idx="35">
                        <c:v>43842</c:v>
                      </c:pt>
                      <c:pt idx="36">
                        <c:v>43849</c:v>
                      </c:pt>
                      <c:pt idx="37">
                        <c:v>43856</c:v>
                      </c:pt>
                      <c:pt idx="38">
                        <c:v>43863</c:v>
                      </c:pt>
                      <c:pt idx="39">
                        <c:v>43870</c:v>
                      </c:pt>
                      <c:pt idx="40">
                        <c:v>43877</c:v>
                      </c:pt>
                      <c:pt idx="41">
                        <c:v>43884</c:v>
                      </c:pt>
                      <c:pt idx="42">
                        <c:v>43891</c:v>
                      </c:pt>
                      <c:pt idx="43">
                        <c:v>43898</c:v>
                      </c:pt>
                      <c:pt idx="44">
                        <c:v>43905</c:v>
                      </c:pt>
                      <c:pt idx="45">
                        <c:v>43912</c:v>
                      </c:pt>
                      <c:pt idx="46">
                        <c:v>43919</c:v>
                      </c:pt>
                      <c:pt idx="47">
                        <c:v>43926</c:v>
                      </c:pt>
                      <c:pt idx="48">
                        <c:v>43933</c:v>
                      </c:pt>
                      <c:pt idx="49">
                        <c:v>43940</c:v>
                      </c:pt>
                      <c:pt idx="50">
                        <c:v>43947</c:v>
                      </c:pt>
                      <c:pt idx="51">
                        <c:v>43954</c:v>
                      </c:pt>
                      <c:pt idx="52">
                        <c:v>43961</c:v>
                      </c:pt>
                      <c:pt idx="53">
                        <c:v>43968</c:v>
                      </c:pt>
                      <c:pt idx="54">
                        <c:v>43975</c:v>
                      </c:pt>
                      <c:pt idx="55">
                        <c:v>43982</c:v>
                      </c:pt>
                      <c:pt idx="56">
                        <c:v>43989</c:v>
                      </c:pt>
                      <c:pt idx="57">
                        <c:v>43996</c:v>
                      </c:pt>
                      <c:pt idx="58">
                        <c:v>44003</c:v>
                      </c:pt>
                      <c:pt idx="59">
                        <c:v>44010</c:v>
                      </c:pt>
                      <c:pt idx="60">
                        <c:v>44017</c:v>
                      </c:pt>
                      <c:pt idx="61">
                        <c:v>44024</c:v>
                      </c:pt>
                      <c:pt idx="62">
                        <c:v>44031</c:v>
                      </c:pt>
                      <c:pt idx="63">
                        <c:v>44038</c:v>
                      </c:pt>
                      <c:pt idx="64">
                        <c:v>44045</c:v>
                      </c:pt>
                      <c:pt idx="65">
                        <c:v>44052</c:v>
                      </c:pt>
                      <c:pt idx="66">
                        <c:v>44059</c:v>
                      </c:pt>
                      <c:pt idx="67">
                        <c:v>44066</c:v>
                      </c:pt>
                      <c:pt idx="68">
                        <c:v>44073</c:v>
                      </c:pt>
                      <c:pt idx="69">
                        <c:v>44080</c:v>
                      </c:pt>
                      <c:pt idx="70">
                        <c:v>44087</c:v>
                      </c:pt>
                      <c:pt idx="71">
                        <c:v>44094</c:v>
                      </c:pt>
                      <c:pt idx="72">
                        <c:v>44101</c:v>
                      </c:pt>
                      <c:pt idx="73">
                        <c:v>44108</c:v>
                      </c:pt>
                      <c:pt idx="74">
                        <c:v>44115</c:v>
                      </c:pt>
                      <c:pt idx="75">
                        <c:v>44122</c:v>
                      </c:pt>
                      <c:pt idx="76">
                        <c:v>44129</c:v>
                      </c:pt>
                      <c:pt idx="77">
                        <c:v>44136</c:v>
                      </c:pt>
                      <c:pt idx="78">
                        <c:v>44143</c:v>
                      </c:pt>
                      <c:pt idx="79">
                        <c:v>44150</c:v>
                      </c:pt>
                      <c:pt idx="80">
                        <c:v>44157</c:v>
                      </c:pt>
                      <c:pt idx="81">
                        <c:v>44164</c:v>
                      </c:pt>
                      <c:pt idx="82">
                        <c:v>44171</c:v>
                      </c:pt>
                      <c:pt idx="83">
                        <c:v>44178</c:v>
                      </c:pt>
                      <c:pt idx="84">
                        <c:v>44185</c:v>
                      </c:pt>
                      <c:pt idx="85">
                        <c:v>44192</c:v>
                      </c:pt>
                      <c:pt idx="86">
                        <c:v>44199</c:v>
                      </c:pt>
                      <c:pt idx="87">
                        <c:v>44206</c:v>
                      </c:pt>
                      <c:pt idx="88">
                        <c:v>44213</c:v>
                      </c:pt>
                      <c:pt idx="89">
                        <c:v>44220</c:v>
                      </c:pt>
                      <c:pt idx="90">
                        <c:v>44227</c:v>
                      </c:pt>
                      <c:pt idx="91">
                        <c:v>44234</c:v>
                      </c:pt>
                      <c:pt idx="92">
                        <c:v>44241</c:v>
                      </c:pt>
                      <c:pt idx="93">
                        <c:v>44248</c:v>
                      </c:pt>
                      <c:pt idx="94">
                        <c:v>44255</c:v>
                      </c:pt>
                      <c:pt idx="95">
                        <c:v>44262</c:v>
                      </c:pt>
                      <c:pt idx="96">
                        <c:v>44269</c:v>
                      </c:pt>
                      <c:pt idx="97">
                        <c:v>44276</c:v>
                      </c:pt>
                      <c:pt idx="98">
                        <c:v>44283</c:v>
                      </c:pt>
                      <c:pt idx="99">
                        <c:v>44290</c:v>
                      </c:pt>
                      <c:pt idx="100">
                        <c:v>44297</c:v>
                      </c:pt>
                      <c:pt idx="101">
                        <c:v>44304</c:v>
                      </c:pt>
                      <c:pt idx="102">
                        <c:v>44311</c:v>
                      </c:pt>
                      <c:pt idx="103">
                        <c:v>44318</c:v>
                      </c:pt>
                      <c:pt idx="104">
                        <c:v>44325</c:v>
                      </c:pt>
                      <c:pt idx="105">
                        <c:v>44332</c:v>
                      </c:pt>
                      <c:pt idx="106">
                        <c:v>44339</c:v>
                      </c:pt>
                      <c:pt idx="107">
                        <c:v>44346</c:v>
                      </c:pt>
                      <c:pt idx="108">
                        <c:v>44353</c:v>
                      </c:pt>
                      <c:pt idx="109">
                        <c:v>44360</c:v>
                      </c:pt>
                      <c:pt idx="110">
                        <c:v>44367</c:v>
                      </c:pt>
                      <c:pt idx="111">
                        <c:v>44374</c:v>
                      </c:pt>
                      <c:pt idx="112">
                        <c:v>44381</c:v>
                      </c:pt>
                      <c:pt idx="113">
                        <c:v>44388</c:v>
                      </c:pt>
                      <c:pt idx="114">
                        <c:v>44395</c:v>
                      </c:pt>
                      <c:pt idx="115">
                        <c:v>44402</c:v>
                      </c:pt>
                      <c:pt idx="116">
                        <c:v>44409</c:v>
                      </c:pt>
                      <c:pt idx="117">
                        <c:v>44416</c:v>
                      </c:pt>
                      <c:pt idx="118">
                        <c:v>44423</c:v>
                      </c:pt>
                      <c:pt idx="119">
                        <c:v>44430</c:v>
                      </c:pt>
                      <c:pt idx="120">
                        <c:v>44437</c:v>
                      </c:pt>
                      <c:pt idx="121">
                        <c:v>44444</c:v>
                      </c:pt>
                      <c:pt idx="122">
                        <c:v>44451</c:v>
                      </c:pt>
                      <c:pt idx="123">
                        <c:v>44458</c:v>
                      </c:pt>
                      <c:pt idx="124">
                        <c:v>44465</c:v>
                      </c:pt>
                      <c:pt idx="125">
                        <c:v>44472</c:v>
                      </c:pt>
                      <c:pt idx="126">
                        <c:v>44479</c:v>
                      </c:pt>
                      <c:pt idx="127">
                        <c:v>44486</c:v>
                      </c:pt>
                      <c:pt idx="128">
                        <c:v>44493</c:v>
                      </c:pt>
                      <c:pt idx="129">
                        <c:v>44500</c:v>
                      </c:pt>
                      <c:pt idx="130">
                        <c:v>44507</c:v>
                      </c:pt>
                      <c:pt idx="131">
                        <c:v>44514</c:v>
                      </c:pt>
                      <c:pt idx="132">
                        <c:v>44521</c:v>
                      </c:pt>
                      <c:pt idx="133">
                        <c:v>44528</c:v>
                      </c:pt>
                      <c:pt idx="134">
                        <c:v>44535</c:v>
                      </c:pt>
                      <c:pt idx="135">
                        <c:v>44542</c:v>
                      </c:pt>
                      <c:pt idx="136">
                        <c:v>44549</c:v>
                      </c:pt>
                      <c:pt idx="137">
                        <c:v>44556</c:v>
                      </c:pt>
                      <c:pt idx="138">
                        <c:v>44563</c:v>
                      </c:pt>
                      <c:pt idx="139">
                        <c:v>44570</c:v>
                      </c:pt>
                      <c:pt idx="140">
                        <c:v>44577</c:v>
                      </c:pt>
                      <c:pt idx="141">
                        <c:v>44584</c:v>
                      </c:pt>
                      <c:pt idx="142">
                        <c:v>44591</c:v>
                      </c:pt>
                      <c:pt idx="143">
                        <c:v>44598</c:v>
                      </c:pt>
                      <c:pt idx="144">
                        <c:v>44605</c:v>
                      </c:pt>
                      <c:pt idx="145">
                        <c:v>44612</c:v>
                      </c:pt>
                      <c:pt idx="146">
                        <c:v>44619</c:v>
                      </c:pt>
                      <c:pt idx="147">
                        <c:v>44626</c:v>
                      </c:pt>
                      <c:pt idx="148">
                        <c:v>44633</c:v>
                      </c:pt>
                      <c:pt idx="149">
                        <c:v>44640</c:v>
                      </c:pt>
                      <c:pt idx="150">
                        <c:v>44647</c:v>
                      </c:pt>
                      <c:pt idx="151">
                        <c:v>44654</c:v>
                      </c:pt>
                      <c:pt idx="152">
                        <c:v>44661</c:v>
                      </c:pt>
                      <c:pt idx="153">
                        <c:v>44668</c:v>
                      </c:pt>
                      <c:pt idx="154">
                        <c:v>44675</c:v>
                      </c:pt>
                      <c:pt idx="155">
                        <c:v>44682</c:v>
                      </c:pt>
                      <c:pt idx="156">
                        <c:v>44689</c:v>
                      </c:pt>
                      <c:pt idx="157">
                        <c:v>44696</c:v>
                      </c:pt>
                      <c:pt idx="158">
                        <c:v>44703</c:v>
                      </c:pt>
                      <c:pt idx="159">
                        <c:v>44710</c:v>
                      </c:pt>
                      <c:pt idx="160">
                        <c:v>44717</c:v>
                      </c:pt>
                      <c:pt idx="161">
                        <c:v>44724</c:v>
                      </c:pt>
                      <c:pt idx="162">
                        <c:v>44731</c:v>
                      </c:pt>
                      <c:pt idx="163">
                        <c:v>44738</c:v>
                      </c:pt>
                      <c:pt idx="164">
                        <c:v>44745</c:v>
                      </c:pt>
                      <c:pt idx="165">
                        <c:v>44752</c:v>
                      </c:pt>
                      <c:pt idx="166">
                        <c:v>44759</c:v>
                      </c:pt>
                      <c:pt idx="167">
                        <c:v>44766</c:v>
                      </c:pt>
                      <c:pt idx="168">
                        <c:v>44773</c:v>
                      </c:pt>
                      <c:pt idx="169">
                        <c:v>44780</c:v>
                      </c:pt>
                      <c:pt idx="170">
                        <c:v>44787</c:v>
                      </c:pt>
                      <c:pt idx="171">
                        <c:v>44794</c:v>
                      </c:pt>
                      <c:pt idx="172">
                        <c:v>44801</c:v>
                      </c:pt>
                      <c:pt idx="173">
                        <c:v>44808</c:v>
                      </c:pt>
                      <c:pt idx="174">
                        <c:v>44815</c:v>
                      </c:pt>
                      <c:pt idx="175">
                        <c:v>44822</c:v>
                      </c:pt>
                      <c:pt idx="176">
                        <c:v>44829</c:v>
                      </c:pt>
                      <c:pt idx="177">
                        <c:v>44836</c:v>
                      </c:pt>
                      <c:pt idx="178">
                        <c:v>44843</c:v>
                      </c:pt>
                      <c:pt idx="179">
                        <c:v>44850</c:v>
                      </c:pt>
                      <c:pt idx="180">
                        <c:v>44857</c:v>
                      </c:pt>
                      <c:pt idx="181">
                        <c:v>44864</c:v>
                      </c:pt>
                      <c:pt idx="182">
                        <c:v>44871</c:v>
                      </c:pt>
                      <c:pt idx="183">
                        <c:v>44878</c:v>
                      </c:pt>
                      <c:pt idx="184">
                        <c:v>44885</c:v>
                      </c:pt>
                      <c:pt idx="185">
                        <c:v>44892</c:v>
                      </c:pt>
                      <c:pt idx="186">
                        <c:v>44899</c:v>
                      </c:pt>
                      <c:pt idx="187">
                        <c:v>44906</c:v>
                      </c:pt>
                      <c:pt idx="188">
                        <c:v>44913</c:v>
                      </c:pt>
                      <c:pt idx="189">
                        <c:v>44920</c:v>
                      </c:pt>
                      <c:pt idx="190">
                        <c:v>44927</c:v>
                      </c:pt>
                      <c:pt idx="191">
                        <c:v>44934</c:v>
                      </c:pt>
                      <c:pt idx="192">
                        <c:v>44941</c:v>
                      </c:pt>
                      <c:pt idx="193">
                        <c:v>44948</c:v>
                      </c:pt>
                      <c:pt idx="194">
                        <c:v>44955</c:v>
                      </c:pt>
                      <c:pt idx="195">
                        <c:v>44962</c:v>
                      </c:pt>
                      <c:pt idx="196">
                        <c:v>44969</c:v>
                      </c:pt>
                      <c:pt idx="197">
                        <c:v>44976</c:v>
                      </c:pt>
                      <c:pt idx="198">
                        <c:v>44983</c:v>
                      </c:pt>
                      <c:pt idx="199">
                        <c:v>44990</c:v>
                      </c:pt>
                      <c:pt idx="200">
                        <c:v>44997</c:v>
                      </c:pt>
                      <c:pt idx="201">
                        <c:v>45004</c:v>
                      </c:pt>
                      <c:pt idx="202">
                        <c:v>45011</c:v>
                      </c:pt>
                      <c:pt idx="203">
                        <c:v>45018</c:v>
                      </c:pt>
                      <c:pt idx="204">
                        <c:v>45025</c:v>
                      </c:pt>
                      <c:pt idx="205">
                        <c:v>45032</c:v>
                      </c:pt>
                      <c:pt idx="206">
                        <c:v>45039</c:v>
                      </c:pt>
                    </c:numCache>
                  </c:numRef>
                </c:cat>
                <c:val>
                  <c:numRef>
                    <c:extLst xmlns:c15="http://schemas.microsoft.com/office/drawing/2012/chart">
                      <c:ext xmlns:c15="http://schemas.microsoft.com/office/drawing/2012/chart" uri="{02D57815-91ED-43cb-92C2-25804820EDAC}">
                        <c15:formulaRef>
                          <c15:sqref>Sheet1!$C$2:$C$208</c15:sqref>
                        </c15:formulaRef>
                      </c:ext>
                    </c:extLst>
                    <c:numCache>
                      <c:formatCode>General</c:formatCode>
                      <c:ptCount val="207"/>
                    </c:numCache>
                  </c:numRef>
                </c:val>
                <c:smooth val="0"/>
                <c:extLst xmlns:c15="http://schemas.microsoft.com/office/drawing/2012/chart">
                  <c:ext xmlns:c16="http://schemas.microsoft.com/office/drawing/2014/chart" uri="{C3380CC4-5D6E-409C-BE32-E72D297353CC}">
                    <c16:uniqueId val="{00000005-4040-4215-83D1-F3845633FE34}"/>
                  </c:ext>
                </c:extLst>
              </c15:ser>
            </c15:filteredLineSeries>
            <c15:filteredLineSeries>
              <c15:ser>
                <c:idx val="11"/>
                <c:order val="7"/>
                <c:tx>
                  <c:strRef>
                    <c:extLst xmlns:c15="http://schemas.microsoft.com/office/drawing/2012/chart">
                      <c:ext xmlns:c15="http://schemas.microsoft.com/office/drawing/2012/chart" uri="{02D57815-91ED-43cb-92C2-25804820EDAC}">
                        <c15:formulaRef>
                          <c15:sqref>Sheet1!$D$1</c15:sqref>
                        </c15:formulaRef>
                      </c:ext>
                    </c:extLst>
                    <c:strCache>
                      <c:ptCount val="1"/>
                    </c:strCache>
                  </c:strRef>
                </c:tx>
                <c:spPr>
                  <a:ln w="19050">
                    <a:solidFill>
                      <a:srgbClr val="C00000"/>
                    </a:solidFill>
                  </a:ln>
                </c:spPr>
                <c:marker>
                  <c:symbol val="none"/>
                </c:marker>
                <c:dLbls>
                  <c:dLbl>
                    <c:idx val="206"/>
                    <c:numFmt formatCode="0.0" sourceLinked="0"/>
                    <c:spPr>
                      <a:ln>
                        <a:solidFill>
                          <a:srgbClr val="C00000"/>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xmlns:c15="http://schemas.microsoft.com/office/drawing/2012/chart">
                      <c:ext xmlns:c15="http://schemas.microsoft.com/office/drawing/2012/chart" uri="{CE6537A1-D6FC-4f65-9D91-7224C49458BB}"/>
                      <c:ext xmlns:c16="http://schemas.microsoft.com/office/drawing/2014/chart" uri="{C3380CC4-5D6E-409C-BE32-E72D297353CC}">
                        <c16:uniqueId val="{00000002-6E70-4D41-A60D-4B449FC29E80}"/>
                      </c:ext>
                    </c:extLst>
                  </c:dLbl>
                  <c:dLbl>
                    <c:idx val="210"/>
                    <c:dLblPos val="r"/>
                    <c:showLegendKey val="0"/>
                    <c:showVal val="1"/>
                    <c:showCatName val="0"/>
                    <c:showSerName val="0"/>
                    <c:showPercent val="0"/>
                    <c:showBubbleSize val="0"/>
                    <c:extLst xmlns:c15="http://schemas.microsoft.com/office/drawing/2012/chart">
                      <c:ext xmlns:c15="http://schemas.microsoft.com/office/drawing/2012/chart" uri="{CE6537A1-D6FC-4f65-9D91-7224C49458BB}"/>
                      <c:ext xmlns:c16="http://schemas.microsoft.com/office/drawing/2014/chart" uri="{C3380CC4-5D6E-409C-BE32-E72D297353CC}">
                        <c16:uniqueId val="{00000006-4040-4215-83D1-F3845633FE34}"/>
                      </c:ext>
                    </c:extLst>
                  </c:dLbl>
                  <c:spPr>
                    <a:noFill/>
                    <a:ln>
                      <a:solidFill>
                        <a:srgbClr val="C00000"/>
                      </a:solidFill>
                    </a:ln>
                    <a:effectLst/>
                  </c:spPr>
                  <c:showLegendKey val="0"/>
                  <c:showVal val="0"/>
                  <c:showCatName val="0"/>
                  <c:showSerName val="0"/>
                  <c:showPercent val="0"/>
                  <c:showBubbleSize val="0"/>
                  <c:extLst xmlns:c15="http://schemas.microsoft.com/office/drawing/2012/chart">
                    <c:ext xmlns:c15="http://schemas.microsoft.com/office/drawing/2012/chart" uri="{CE6537A1-D6FC-4f65-9D91-7224C49458BB}">
                      <c15:showLeaderLines val="1"/>
                    </c:ext>
                  </c:extLst>
                </c:dLbls>
                <c:cat>
                  <c:numRef>
                    <c:extLst xmlns:c15="http://schemas.microsoft.com/office/drawing/2012/chart">
                      <c:ext xmlns:c15="http://schemas.microsoft.com/office/drawing/2012/chart" uri="{02D57815-91ED-43cb-92C2-25804820EDAC}">
                        <c15:formulaRef>
                          <c15:sqref>Sheet1!$A$2:$A$208</c15:sqref>
                        </c15:formulaRef>
                      </c:ext>
                    </c:extLst>
                    <c:numCache>
                      <c:formatCode>yyyy\-mm\-dd</c:formatCode>
                      <c:ptCount val="207"/>
                      <c:pt idx="0">
                        <c:v>43597</c:v>
                      </c:pt>
                      <c:pt idx="1">
                        <c:v>43604</c:v>
                      </c:pt>
                      <c:pt idx="2">
                        <c:v>43611</c:v>
                      </c:pt>
                      <c:pt idx="3">
                        <c:v>43618</c:v>
                      </c:pt>
                      <c:pt idx="4">
                        <c:v>43625</c:v>
                      </c:pt>
                      <c:pt idx="5">
                        <c:v>43632</c:v>
                      </c:pt>
                      <c:pt idx="6">
                        <c:v>43639</c:v>
                      </c:pt>
                      <c:pt idx="7">
                        <c:v>43646</c:v>
                      </c:pt>
                      <c:pt idx="8">
                        <c:v>43653</c:v>
                      </c:pt>
                      <c:pt idx="9">
                        <c:v>43660</c:v>
                      </c:pt>
                      <c:pt idx="10">
                        <c:v>43667</c:v>
                      </c:pt>
                      <c:pt idx="11">
                        <c:v>43674</c:v>
                      </c:pt>
                      <c:pt idx="12">
                        <c:v>43681</c:v>
                      </c:pt>
                      <c:pt idx="13">
                        <c:v>43688</c:v>
                      </c:pt>
                      <c:pt idx="14">
                        <c:v>43695</c:v>
                      </c:pt>
                      <c:pt idx="15">
                        <c:v>43702</c:v>
                      </c:pt>
                      <c:pt idx="16">
                        <c:v>43709</c:v>
                      </c:pt>
                      <c:pt idx="17">
                        <c:v>43716</c:v>
                      </c:pt>
                      <c:pt idx="18">
                        <c:v>43723</c:v>
                      </c:pt>
                      <c:pt idx="19">
                        <c:v>43730</c:v>
                      </c:pt>
                      <c:pt idx="20">
                        <c:v>43737</c:v>
                      </c:pt>
                      <c:pt idx="21">
                        <c:v>43744</c:v>
                      </c:pt>
                      <c:pt idx="22">
                        <c:v>43751</c:v>
                      </c:pt>
                      <c:pt idx="23">
                        <c:v>43758</c:v>
                      </c:pt>
                      <c:pt idx="24">
                        <c:v>43765</c:v>
                      </c:pt>
                      <c:pt idx="25">
                        <c:v>43772</c:v>
                      </c:pt>
                      <c:pt idx="26">
                        <c:v>43779</c:v>
                      </c:pt>
                      <c:pt idx="27">
                        <c:v>43786</c:v>
                      </c:pt>
                      <c:pt idx="28">
                        <c:v>43793</c:v>
                      </c:pt>
                      <c:pt idx="29">
                        <c:v>43800</c:v>
                      </c:pt>
                      <c:pt idx="30">
                        <c:v>43807</c:v>
                      </c:pt>
                      <c:pt idx="31">
                        <c:v>43814</c:v>
                      </c:pt>
                      <c:pt idx="32">
                        <c:v>43821</c:v>
                      </c:pt>
                      <c:pt idx="33">
                        <c:v>43828</c:v>
                      </c:pt>
                      <c:pt idx="34">
                        <c:v>43835</c:v>
                      </c:pt>
                      <c:pt idx="35">
                        <c:v>43842</c:v>
                      </c:pt>
                      <c:pt idx="36">
                        <c:v>43849</c:v>
                      </c:pt>
                      <c:pt idx="37">
                        <c:v>43856</c:v>
                      </c:pt>
                      <c:pt idx="38">
                        <c:v>43863</c:v>
                      </c:pt>
                      <c:pt idx="39">
                        <c:v>43870</c:v>
                      </c:pt>
                      <c:pt idx="40">
                        <c:v>43877</c:v>
                      </c:pt>
                      <c:pt idx="41">
                        <c:v>43884</c:v>
                      </c:pt>
                      <c:pt idx="42">
                        <c:v>43891</c:v>
                      </c:pt>
                      <c:pt idx="43">
                        <c:v>43898</c:v>
                      </c:pt>
                      <c:pt idx="44">
                        <c:v>43905</c:v>
                      </c:pt>
                      <c:pt idx="45">
                        <c:v>43912</c:v>
                      </c:pt>
                      <c:pt idx="46">
                        <c:v>43919</c:v>
                      </c:pt>
                      <c:pt idx="47">
                        <c:v>43926</c:v>
                      </c:pt>
                      <c:pt idx="48">
                        <c:v>43933</c:v>
                      </c:pt>
                      <c:pt idx="49">
                        <c:v>43940</c:v>
                      </c:pt>
                      <c:pt idx="50">
                        <c:v>43947</c:v>
                      </c:pt>
                      <c:pt idx="51">
                        <c:v>43954</c:v>
                      </c:pt>
                      <c:pt idx="52">
                        <c:v>43961</c:v>
                      </c:pt>
                      <c:pt idx="53">
                        <c:v>43968</c:v>
                      </c:pt>
                      <c:pt idx="54">
                        <c:v>43975</c:v>
                      </c:pt>
                      <c:pt idx="55">
                        <c:v>43982</c:v>
                      </c:pt>
                      <c:pt idx="56">
                        <c:v>43989</c:v>
                      </c:pt>
                      <c:pt idx="57">
                        <c:v>43996</c:v>
                      </c:pt>
                      <c:pt idx="58">
                        <c:v>44003</c:v>
                      </c:pt>
                      <c:pt idx="59">
                        <c:v>44010</c:v>
                      </c:pt>
                      <c:pt idx="60">
                        <c:v>44017</c:v>
                      </c:pt>
                      <c:pt idx="61">
                        <c:v>44024</c:v>
                      </c:pt>
                      <c:pt idx="62">
                        <c:v>44031</c:v>
                      </c:pt>
                      <c:pt idx="63">
                        <c:v>44038</c:v>
                      </c:pt>
                      <c:pt idx="64">
                        <c:v>44045</c:v>
                      </c:pt>
                      <c:pt idx="65">
                        <c:v>44052</c:v>
                      </c:pt>
                      <c:pt idx="66">
                        <c:v>44059</c:v>
                      </c:pt>
                      <c:pt idx="67">
                        <c:v>44066</c:v>
                      </c:pt>
                      <c:pt idx="68">
                        <c:v>44073</c:v>
                      </c:pt>
                      <c:pt idx="69">
                        <c:v>44080</c:v>
                      </c:pt>
                      <c:pt idx="70">
                        <c:v>44087</c:v>
                      </c:pt>
                      <c:pt idx="71">
                        <c:v>44094</c:v>
                      </c:pt>
                      <c:pt idx="72">
                        <c:v>44101</c:v>
                      </c:pt>
                      <c:pt idx="73">
                        <c:v>44108</c:v>
                      </c:pt>
                      <c:pt idx="74">
                        <c:v>44115</c:v>
                      </c:pt>
                      <c:pt idx="75">
                        <c:v>44122</c:v>
                      </c:pt>
                      <c:pt idx="76">
                        <c:v>44129</c:v>
                      </c:pt>
                      <c:pt idx="77">
                        <c:v>44136</c:v>
                      </c:pt>
                      <c:pt idx="78">
                        <c:v>44143</c:v>
                      </c:pt>
                      <c:pt idx="79">
                        <c:v>44150</c:v>
                      </c:pt>
                      <c:pt idx="80">
                        <c:v>44157</c:v>
                      </c:pt>
                      <c:pt idx="81">
                        <c:v>44164</c:v>
                      </c:pt>
                      <c:pt idx="82">
                        <c:v>44171</c:v>
                      </c:pt>
                      <c:pt idx="83">
                        <c:v>44178</c:v>
                      </c:pt>
                      <c:pt idx="84">
                        <c:v>44185</c:v>
                      </c:pt>
                      <c:pt idx="85">
                        <c:v>44192</c:v>
                      </c:pt>
                      <c:pt idx="86">
                        <c:v>44199</c:v>
                      </c:pt>
                      <c:pt idx="87">
                        <c:v>44206</c:v>
                      </c:pt>
                      <c:pt idx="88">
                        <c:v>44213</c:v>
                      </c:pt>
                      <c:pt idx="89">
                        <c:v>44220</c:v>
                      </c:pt>
                      <c:pt idx="90">
                        <c:v>44227</c:v>
                      </c:pt>
                      <c:pt idx="91">
                        <c:v>44234</c:v>
                      </c:pt>
                      <c:pt idx="92">
                        <c:v>44241</c:v>
                      </c:pt>
                      <c:pt idx="93">
                        <c:v>44248</c:v>
                      </c:pt>
                      <c:pt idx="94">
                        <c:v>44255</c:v>
                      </c:pt>
                      <c:pt idx="95">
                        <c:v>44262</c:v>
                      </c:pt>
                      <c:pt idx="96">
                        <c:v>44269</c:v>
                      </c:pt>
                      <c:pt idx="97">
                        <c:v>44276</c:v>
                      </c:pt>
                      <c:pt idx="98">
                        <c:v>44283</c:v>
                      </c:pt>
                      <c:pt idx="99">
                        <c:v>44290</c:v>
                      </c:pt>
                      <c:pt idx="100">
                        <c:v>44297</c:v>
                      </c:pt>
                      <c:pt idx="101">
                        <c:v>44304</c:v>
                      </c:pt>
                      <c:pt idx="102">
                        <c:v>44311</c:v>
                      </c:pt>
                      <c:pt idx="103">
                        <c:v>44318</c:v>
                      </c:pt>
                      <c:pt idx="104">
                        <c:v>44325</c:v>
                      </c:pt>
                      <c:pt idx="105">
                        <c:v>44332</c:v>
                      </c:pt>
                      <c:pt idx="106">
                        <c:v>44339</c:v>
                      </c:pt>
                      <c:pt idx="107">
                        <c:v>44346</c:v>
                      </c:pt>
                      <c:pt idx="108">
                        <c:v>44353</c:v>
                      </c:pt>
                      <c:pt idx="109">
                        <c:v>44360</c:v>
                      </c:pt>
                      <c:pt idx="110">
                        <c:v>44367</c:v>
                      </c:pt>
                      <c:pt idx="111">
                        <c:v>44374</c:v>
                      </c:pt>
                      <c:pt idx="112">
                        <c:v>44381</c:v>
                      </c:pt>
                      <c:pt idx="113">
                        <c:v>44388</c:v>
                      </c:pt>
                      <c:pt idx="114">
                        <c:v>44395</c:v>
                      </c:pt>
                      <c:pt idx="115">
                        <c:v>44402</c:v>
                      </c:pt>
                      <c:pt idx="116">
                        <c:v>44409</c:v>
                      </c:pt>
                      <c:pt idx="117">
                        <c:v>44416</c:v>
                      </c:pt>
                      <c:pt idx="118">
                        <c:v>44423</c:v>
                      </c:pt>
                      <c:pt idx="119">
                        <c:v>44430</c:v>
                      </c:pt>
                      <c:pt idx="120">
                        <c:v>44437</c:v>
                      </c:pt>
                      <c:pt idx="121">
                        <c:v>44444</c:v>
                      </c:pt>
                      <c:pt idx="122">
                        <c:v>44451</c:v>
                      </c:pt>
                      <c:pt idx="123">
                        <c:v>44458</c:v>
                      </c:pt>
                      <c:pt idx="124">
                        <c:v>44465</c:v>
                      </c:pt>
                      <c:pt idx="125">
                        <c:v>44472</c:v>
                      </c:pt>
                      <c:pt idx="126">
                        <c:v>44479</c:v>
                      </c:pt>
                      <c:pt idx="127">
                        <c:v>44486</c:v>
                      </c:pt>
                      <c:pt idx="128">
                        <c:v>44493</c:v>
                      </c:pt>
                      <c:pt idx="129">
                        <c:v>44500</c:v>
                      </c:pt>
                      <c:pt idx="130">
                        <c:v>44507</c:v>
                      </c:pt>
                      <c:pt idx="131">
                        <c:v>44514</c:v>
                      </c:pt>
                      <c:pt idx="132">
                        <c:v>44521</c:v>
                      </c:pt>
                      <c:pt idx="133">
                        <c:v>44528</c:v>
                      </c:pt>
                      <c:pt idx="134">
                        <c:v>44535</c:v>
                      </c:pt>
                      <c:pt idx="135">
                        <c:v>44542</c:v>
                      </c:pt>
                      <c:pt idx="136">
                        <c:v>44549</c:v>
                      </c:pt>
                      <c:pt idx="137">
                        <c:v>44556</c:v>
                      </c:pt>
                      <c:pt idx="138">
                        <c:v>44563</c:v>
                      </c:pt>
                      <c:pt idx="139">
                        <c:v>44570</c:v>
                      </c:pt>
                      <c:pt idx="140">
                        <c:v>44577</c:v>
                      </c:pt>
                      <c:pt idx="141">
                        <c:v>44584</c:v>
                      </c:pt>
                      <c:pt idx="142">
                        <c:v>44591</c:v>
                      </c:pt>
                      <c:pt idx="143">
                        <c:v>44598</c:v>
                      </c:pt>
                      <c:pt idx="144">
                        <c:v>44605</c:v>
                      </c:pt>
                      <c:pt idx="145">
                        <c:v>44612</c:v>
                      </c:pt>
                      <c:pt idx="146">
                        <c:v>44619</c:v>
                      </c:pt>
                      <c:pt idx="147">
                        <c:v>44626</c:v>
                      </c:pt>
                      <c:pt idx="148">
                        <c:v>44633</c:v>
                      </c:pt>
                      <c:pt idx="149">
                        <c:v>44640</c:v>
                      </c:pt>
                      <c:pt idx="150">
                        <c:v>44647</c:v>
                      </c:pt>
                      <c:pt idx="151">
                        <c:v>44654</c:v>
                      </c:pt>
                      <c:pt idx="152">
                        <c:v>44661</c:v>
                      </c:pt>
                      <c:pt idx="153">
                        <c:v>44668</c:v>
                      </c:pt>
                      <c:pt idx="154">
                        <c:v>44675</c:v>
                      </c:pt>
                      <c:pt idx="155">
                        <c:v>44682</c:v>
                      </c:pt>
                      <c:pt idx="156">
                        <c:v>44689</c:v>
                      </c:pt>
                      <c:pt idx="157">
                        <c:v>44696</c:v>
                      </c:pt>
                      <c:pt idx="158">
                        <c:v>44703</c:v>
                      </c:pt>
                      <c:pt idx="159">
                        <c:v>44710</c:v>
                      </c:pt>
                      <c:pt idx="160">
                        <c:v>44717</c:v>
                      </c:pt>
                      <c:pt idx="161">
                        <c:v>44724</c:v>
                      </c:pt>
                      <c:pt idx="162">
                        <c:v>44731</c:v>
                      </c:pt>
                      <c:pt idx="163">
                        <c:v>44738</c:v>
                      </c:pt>
                      <c:pt idx="164">
                        <c:v>44745</c:v>
                      </c:pt>
                      <c:pt idx="165">
                        <c:v>44752</c:v>
                      </c:pt>
                      <c:pt idx="166">
                        <c:v>44759</c:v>
                      </c:pt>
                      <c:pt idx="167">
                        <c:v>44766</c:v>
                      </c:pt>
                      <c:pt idx="168">
                        <c:v>44773</c:v>
                      </c:pt>
                      <c:pt idx="169">
                        <c:v>44780</c:v>
                      </c:pt>
                      <c:pt idx="170">
                        <c:v>44787</c:v>
                      </c:pt>
                      <c:pt idx="171">
                        <c:v>44794</c:v>
                      </c:pt>
                      <c:pt idx="172">
                        <c:v>44801</c:v>
                      </c:pt>
                      <c:pt idx="173">
                        <c:v>44808</c:v>
                      </c:pt>
                      <c:pt idx="174">
                        <c:v>44815</c:v>
                      </c:pt>
                      <c:pt idx="175">
                        <c:v>44822</c:v>
                      </c:pt>
                      <c:pt idx="176">
                        <c:v>44829</c:v>
                      </c:pt>
                      <c:pt idx="177">
                        <c:v>44836</c:v>
                      </c:pt>
                      <c:pt idx="178">
                        <c:v>44843</c:v>
                      </c:pt>
                      <c:pt idx="179">
                        <c:v>44850</c:v>
                      </c:pt>
                      <c:pt idx="180">
                        <c:v>44857</c:v>
                      </c:pt>
                      <c:pt idx="181">
                        <c:v>44864</c:v>
                      </c:pt>
                      <c:pt idx="182">
                        <c:v>44871</c:v>
                      </c:pt>
                      <c:pt idx="183">
                        <c:v>44878</c:v>
                      </c:pt>
                      <c:pt idx="184">
                        <c:v>44885</c:v>
                      </c:pt>
                      <c:pt idx="185">
                        <c:v>44892</c:v>
                      </c:pt>
                      <c:pt idx="186">
                        <c:v>44899</c:v>
                      </c:pt>
                      <c:pt idx="187">
                        <c:v>44906</c:v>
                      </c:pt>
                      <c:pt idx="188">
                        <c:v>44913</c:v>
                      </c:pt>
                      <c:pt idx="189">
                        <c:v>44920</c:v>
                      </c:pt>
                      <c:pt idx="190">
                        <c:v>44927</c:v>
                      </c:pt>
                      <c:pt idx="191">
                        <c:v>44934</c:v>
                      </c:pt>
                      <c:pt idx="192">
                        <c:v>44941</c:v>
                      </c:pt>
                      <c:pt idx="193">
                        <c:v>44948</c:v>
                      </c:pt>
                      <c:pt idx="194">
                        <c:v>44955</c:v>
                      </c:pt>
                      <c:pt idx="195">
                        <c:v>44962</c:v>
                      </c:pt>
                      <c:pt idx="196">
                        <c:v>44969</c:v>
                      </c:pt>
                      <c:pt idx="197">
                        <c:v>44976</c:v>
                      </c:pt>
                      <c:pt idx="198">
                        <c:v>44983</c:v>
                      </c:pt>
                      <c:pt idx="199">
                        <c:v>44990</c:v>
                      </c:pt>
                      <c:pt idx="200">
                        <c:v>44997</c:v>
                      </c:pt>
                      <c:pt idx="201">
                        <c:v>45004</c:v>
                      </c:pt>
                      <c:pt idx="202">
                        <c:v>45011</c:v>
                      </c:pt>
                      <c:pt idx="203">
                        <c:v>45018</c:v>
                      </c:pt>
                      <c:pt idx="204">
                        <c:v>45025</c:v>
                      </c:pt>
                      <c:pt idx="205">
                        <c:v>45032</c:v>
                      </c:pt>
                      <c:pt idx="206">
                        <c:v>45039</c:v>
                      </c:pt>
                    </c:numCache>
                  </c:numRef>
                </c:cat>
                <c:val>
                  <c:numRef>
                    <c:extLst xmlns:c15="http://schemas.microsoft.com/office/drawing/2012/chart">
                      <c:ext xmlns:c15="http://schemas.microsoft.com/office/drawing/2012/chart" uri="{02D57815-91ED-43cb-92C2-25804820EDAC}">
                        <c15:formulaRef>
                          <c15:sqref>Sheet1!$D$2:$D$208</c15:sqref>
                        </c15:formulaRef>
                      </c:ext>
                    </c:extLst>
                    <c:numCache>
                      <c:formatCode>General</c:formatCode>
                      <c:ptCount val="207"/>
                    </c:numCache>
                  </c:numRef>
                </c:val>
                <c:smooth val="0"/>
                <c:extLst xmlns:c15="http://schemas.microsoft.com/office/drawing/2012/chart">
                  <c:ext xmlns:c16="http://schemas.microsoft.com/office/drawing/2014/chart" uri="{C3380CC4-5D6E-409C-BE32-E72D297353CC}">
                    <c16:uniqueId val="{00000005-4040-4215-83D1-F3845633FE34}"/>
                  </c:ext>
                </c:extLst>
              </c15:ser>
            </c15:filteredLineSeries>
            <c15:filteredLineSeries>
              <c15:ser>
                <c:idx val="12"/>
                <c:order val="8"/>
                <c:tx>
                  <c:strRef>
                    <c:extLst xmlns:c15="http://schemas.microsoft.com/office/drawing/2012/chart">
                      <c:ext xmlns:c15="http://schemas.microsoft.com/office/drawing/2012/chart" uri="{02D57815-91ED-43cb-92C2-25804820EDAC}">
                        <c15:formulaRef>
                          <c15:sqref>Sheet1!$E$1</c15:sqref>
                        </c15:formulaRef>
                      </c:ext>
                    </c:extLst>
                    <c:strCache>
                      <c:ptCount val="1"/>
                    </c:strCache>
                  </c:strRef>
                </c:tx>
                <c:spPr>
                  <a:ln w="19050">
                    <a:solidFill>
                      <a:srgbClr val="C00000"/>
                    </a:solidFill>
                  </a:ln>
                </c:spPr>
                <c:marker>
                  <c:symbol val="none"/>
                </c:marker>
                <c:dLbls>
                  <c:dLbl>
                    <c:idx val="206"/>
                    <c:numFmt formatCode="0.0" sourceLinked="0"/>
                    <c:spPr>
                      <a:ln>
                        <a:solidFill>
                          <a:srgbClr val="C00000"/>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xmlns:c15="http://schemas.microsoft.com/office/drawing/2012/chart">
                      <c:ext xmlns:c15="http://schemas.microsoft.com/office/drawing/2012/chart" uri="{CE6537A1-D6FC-4f65-9D91-7224C49458BB}"/>
                      <c:ext xmlns:c16="http://schemas.microsoft.com/office/drawing/2014/chart" uri="{C3380CC4-5D6E-409C-BE32-E72D297353CC}">
                        <c16:uniqueId val="{00000003-6E70-4D41-A60D-4B449FC29E80}"/>
                      </c:ext>
                    </c:extLst>
                  </c:dLbl>
                  <c:dLbl>
                    <c:idx val="210"/>
                    <c:dLblPos val="r"/>
                    <c:showLegendKey val="0"/>
                    <c:showVal val="1"/>
                    <c:showCatName val="0"/>
                    <c:showSerName val="0"/>
                    <c:showPercent val="0"/>
                    <c:showBubbleSize val="0"/>
                    <c:extLst xmlns:c15="http://schemas.microsoft.com/office/drawing/2012/chart">
                      <c:ext xmlns:c15="http://schemas.microsoft.com/office/drawing/2012/chart" uri="{CE6537A1-D6FC-4f65-9D91-7224C49458BB}"/>
                      <c:ext xmlns:c16="http://schemas.microsoft.com/office/drawing/2014/chart" uri="{C3380CC4-5D6E-409C-BE32-E72D297353CC}">
                        <c16:uniqueId val="{00000006-4040-4215-83D1-F3845633FE34}"/>
                      </c:ext>
                    </c:extLst>
                  </c:dLbl>
                  <c:spPr>
                    <a:noFill/>
                    <a:ln>
                      <a:solidFill>
                        <a:srgbClr val="C00000"/>
                      </a:solidFill>
                    </a:ln>
                    <a:effectLst/>
                  </c:spPr>
                  <c:showLegendKey val="0"/>
                  <c:showVal val="0"/>
                  <c:showCatName val="0"/>
                  <c:showSerName val="0"/>
                  <c:showPercent val="0"/>
                  <c:showBubbleSize val="0"/>
                  <c:extLst xmlns:c15="http://schemas.microsoft.com/office/drawing/2012/chart">
                    <c:ext xmlns:c15="http://schemas.microsoft.com/office/drawing/2012/chart" uri="{CE6537A1-D6FC-4f65-9D91-7224C49458BB}">
                      <c15:showLeaderLines val="1"/>
                    </c:ext>
                  </c:extLst>
                </c:dLbls>
                <c:cat>
                  <c:numRef>
                    <c:extLst xmlns:c15="http://schemas.microsoft.com/office/drawing/2012/chart">
                      <c:ext xmlns:c15="http://schemas.microsoft.com/office/drawing/2012/chart" uri="{02D57815-91ED-43cb-92C2-25804820EDAC}">
                        <c15:formulaRef>
                          <c15:sqref>Sheet1!$A$2:$A$208</c15:sqref>
                        </c15:formulaRef>
                      </c:ext>
                    </c:extLst>
                    <c:numCache>
                      <c:formatCode>yyyy\-mm\-dd</c:formatCode>
                      <c:ptCount val="207"/>
                      <c:pt idx="0">
                        <c:v>43597</c:v>
                      </c:pt>
                      <c:pt idx="1">
                        <c:v>43604</c:v>
                      </c:pt>
                      <c:pt idx="2">
                        <c:v>43611</c:v>
                      </c:pt>
                      <c:pt idx="3">
                        <c:v>43618</c:v>
                      </c:pt>
                      <c:pt idx="4">
                        <c:v>43625</c:v>
                      </c:pt>
                      <c:pt idx="5">
                        <c:v>43632</c:v>
                      </c:pt>
                      <c:pt idx="6">
                        <c:v>43639</c:v>
                      </c:pt>
                      <c:pt idx="7">
                        <c:v>43646</c:v>
                      </c:pt>
                      <c:pt idx="8">
                        <c:v>43653</c:v>
                      </c:pt>
                      <c:pt idx="9">
                        <c:v>43660</c:v>
                      </c:pt>
                      <c:pt idx="10">
                        <c:v>43667</c:v>
                      </c:pt>
                      <c:pt idx="11">
                        <c:v>43674</c:v>
                      </c:pt>
                      <c:pt idx="12">
                        <c:v>43681</c:v>
                      </c:pt>
                      <c:pt idx="13">
                        <c:v>43688</c:v>
                      </c:pt>
                      <c:pt idx="14">
                        <c:v>43695</c:v>
                      </c:pt>
                      <c:pt idx="15">
                        <c:v>43702</c:v>
                      </c:pt>
                      <c:pt idx="16">
                        <c:v>43709</c:v>
                      </c:pt>
                      <c:pt idx="17">
                        <c:v>43716</c:v>
                      </c:pt>
                      <c:pt idx="18">
                        <c:v>43723</c:v>
                      </c:pt>
                      <c:pt idx="19">
                        <c:v>43730</c:v>
                      </c:pt>
                      <c:pt idx="20">
                        <c:v>43737</c:v>
                      </c:pt>
                      <c:pt idx="21">
                        <c:v>43744</c:v>
                      </c:pt>
                      <c:pt idx="22">
                        <c:v>43751</c:v>
                      </c:pt>
                      <c:pt idx="23">
                        <c:v>43758</c:v>
                      </c:pt>
                      <c:pt idx="24">
                        <c:v>43765</c:v>
                      </c:pt>
                      <c:pt idx="25">
                        <c:v>43772</c:v>
                      </c:pt>
                      <c:pt idx="26">
                        <c:v>43779</c:v>
                      </c:pt>
                      <c:pt idx="27">
                        <c:v>43786</c:v>
                      </c:pt>
                      <c:pt idx="28">
                        <c:v>43793</c:v>
                      </c:pt>
                      <c:pt idx="29">
                        <c:v>43800</c:v>
                      </c:pt>
                      <c:pt idx="30">
                        <c:v>43807</c:v>
                      </c:pt>
                      <c:pt idx="31">
                        <c:v>43814</c:v>
                      </c:pt>
                      <c:pt idx="32">
                        <c:v>43821</c:v>
                      </c:pt>
                      <c:pt idx="33">
                        <c:v>43828</c:v>
                      </c:pt>
                      <c:pt idx="34">
                        <c:v>43835</c:v>
                      </c:pt>
                      <c:pt idx="35">
                        <c:v>43842</c:v>
                      </c:pt>
                      <c:pt idx="36">
                        <c:v>43849</c:v>
                      </c:pt>
                      <c:pt idx="37">
                        <c:v>43856</c:v>
                      </c:pt>
                      <c:pt idx="38">
                        <c:v>43863</c:v>
                      </c:pt>
                      <c:pt idx="39">
                        <c:v>43870</c:v>
                      </c:pt>
                      <c:pt idx="40">
                        <c:v>43877</c:v>
                      </c:pt>
                      <c:pt idx="41">
                        <c:v>43884</c:v>
                      </c:pt>
                      <c:pt idx="42">
                        <c:v>43891</c:v>
                      </c:pt>
                      <c:pt idx="43">
                        <c:v>43898</c:v>
                      </c:pt>
                      <c:pt idx="44">
                        <c:v>43905</c:v>
                      </c:pt>
                      <c:pt idx="45">
                        <c:v>43912</c:v>
                      </c:pt>
                      <c:pt idx="46">
                        <c:v>43919</c:v>
                      </c:pt>
                      <c:pt idx="47">
                        <c:v>43926</c:v>
                      </c:pt>
                      <c:pt idx="48">
                        <c:v>43933</c:v>
                      </c:pt>
                      <c:pt idx="49">
                        <c:v>43940</c:v>
                      </c:pt>
                      <c:pt idx="50">
                        <c:v>43947</c:v>
                      </c:pt>
                      <c:pt idx="51">
                        <c:v>43954</c:v>
                      </c:pt>
                      <c:pt idx="52">
                        <c:v>43961</c:v>
                      </c:pt>
                      <c:pt idx="53">
                        <c:v>43968</c:v>
                      </c:pt>
                      <c:pt idx="54">
                        <c:v>43975</c:v>
                      </c:pt>
                      <c:pt idx="55">
                        <c:v>43982</c:v>
                      </c:pt>
                      <c:pt idx="56">
                        <c:v>43989</c:v>
                      </c:pt>
                      <c:pt idx="57">
                        <c:v>43996</c:v>
                      </c:pt>
                      <c:pt idx="58">
                        <c:v>44003</c:v>
                      </c:pt>
                      <c:pt idx="59">
                        <c:v>44010</c:v>
                      </c:pt>
                      <c:pt idx="60">
                        <c:v>44017</c:v>
                      </c:pt>
                      <c:pt idx="61">
                        <c:v>44024</c:v>
                      </c:pt>
                      <c:pt idx="62">
                        <c:v>44031</c:v>
                      </c:pt>
                      <c:pt idx="63">
                        <c:v>44038</c:v>
                      </c:pt>
                      <c:pt idx="64">
                        <c:v>44045</c:v>
                      </c:pt>
                      <c:pt idx="65">
                        <c:v>44052</c:v>
                      </c:pt>
                      <c:pt idx="66">
                        <c:v>44059</c:v>
                      </c:pt>
                      <c:pt idx="67">
                        <c:v>44066</c:v>
                      </c:pt>
                      <c:pt idx="68">
                        <c:v>44073</c:v>
                      </c:pt>
                      <c:pt idx="69">
                        <c:v>44080</c:v>
                      </c:pt>
                      <c:pt idx="70">
                        <c:v>44087</c:v>
                      </c:pt>
                      <c:pt idx="71">
                        <c:v>44094</c:v>
                      </c:pt>
                      <c:pt idx="72">
                        <c:v>44101</c:v>
                      </c:pt>
                      <c:pt idx="73">
                        <c:v>44108</c:v>
                      </c:pt>
                      <c:pt idx="74">
                        <c:v>44115</c:v>
                      </c:pt>
                      <c:pt idx="75">
                        <c:v>44122</c:v>
                      </c:pt>
                      <c:pt idx="76">
                        <c:v>44129</c:v>
                      </c:pt>
                      <c:pt idx="77">
                        <c:v>44136</c:v>
                      </c:pt>
                      <c:pt idx="78">
                        <c:v>44143</c:v>
                      </c:pt>
                      <c:pt idx="79">
                        <c:v>44150</c:v>
                      </c:pt>
                      <c:pt idx="80">
                        <c:v>44157</c:v>
                      </c:pt>
                      <c:pt idx="81">
                        <c:v>44164</c:v>
                      </c:pt>
                      <c:pt idx="82">
                        <c:v>44171</c:v>
                      </c:pt>
                      <c:pt idx="83">
                        <c:v>44178</c:v>
                      </c:pt>
                      <c:pt idx="84">
                        <c:v>44185</c:v>
                      </c:pt>
                      <c:pt idx="85">
                        <c:v>44192</c:v>
                      </c:pt>
                      <c:pt idx="86">
                        <c:v>44199</c:v>
                      </c:pt>
                      <c:pt idx="87">
                        <c:v>44206</c:v>
                      </c:pt>
                      <c:pt idx="88">
                        <c:v>44213</c:v>
                      </c:pt>
                      <c:pt idx="89">
                        <c:v>44220</c:v>
                      </c:pt>
                      <c:pt idx="90">
                        <c:v>44227</c:v>
                      </c:pt>
                      <c:pt idx="91">
                        <c:v>44234</c:v>
                      </c:pt>
                      <c:pt idx="92">
                        <c:v>44241</c:v>
                      </c:pt>
                      <c:pt idx="93">
                        <c:v>44248</c:v>
                      </c:pt>
                      <c:pt idx="94">
                        <c:v>44255</c:v>
                      </c:pt>
                      <c:pt idx="95">
                        <c:v>44262</c:v>
                      </c:pt>
                      <c:pt idx="96">
                        <c:v>44269</c:v>
                      </c:pt>
                      <c:pt idx="97">
                        <c:v>44276</c:v>
                      </c:pt>
                      <c:pt idx="98">
                        <c:v>44283</c:v>
                      </c:pt>
                      <c:pt idx="99">
                        <c:v>44290</c:v>
                      </c:pt>
                      <c:pt idx="100">
                        <c:v>44297</c:v>
                      </c:pt>
                      <c:pt idx="101">
                        <c:v>44304</c:v>
                      </c:pt>
                      <c:pt idx="102">
                        <c:v>44311</c:v>
                      </c:pt>
                      <c:pt idx="103">
                        <c:v>44318</c:v>
                      </c:pt>
                      <c:pt idx="104">
                        <c:v>44325</c:v>
                      </c:pt>
                      <c:pt idx="105">
                        <c:v>44332</c:v>
                      </c:pt>
                      <c:pt idx="106">
                        <c:v>44339</c:v>
                      </c:pt>
                      <c:pt idx="107">
                        <c:v>44346</c:v>
                      </c:pt>
                      <c:pt idx="108">
                        <c:v>44353</c:v>
                      </c:pt>
                      <c:pt idx="109">
                        <c:v>44360</c:v>
                      </c:pt>
                      <c:pt idx="110">
                        <c:v>44367</c:v>
                      </c:pt>
                      <c:pt idx="111">
                        <c:v>44374</c:v>
                      </c:pt>
                      <c:pt idx="112">
                        <c:v>44381</c:v>
                      </c:pt>
                      <c:pt idx="113">
                        <c:v>44388</c:v>
                      </c:pt>
                      <c:pt idx="114">
                        <c:v>44395</c:v>
                      </c:pt>
                      <c:pt idx="115">
                        <c:v>44402</c:v>
                      </c:pt>
                      <c:pt idx="116">
                        <c:v>44409</c:v>
                      </c:pt>
                      <c:pt idx="117">
                        <c:v>44416</c:v>
                      </c:pt>
                      <c:pt idx="118">
                        <c:v>44423</c:v>
                      </c:pt>
                      <c:pt idx="119">
                        <c:v>44430</c:v>
                      </c:pt>
                      <c:pt idx="120">
                        <c:v>44437</c:v>
                      </c:pt>
                      <c:pt idx="121">
                        <c:v>44444</c:v>
                      </c:pt>
                      <c:pt idx="122">
                        <c:v>44451</c:v>
                      </c:pt>
                      <c:pt idx="123">
                        <c:v>44458</c:v>
                      </c:pt>
                      <c:pt idx="124">
                        <c:v>44465</c:v>
                      </c:pt>
                      <c:pt idx="125">
                        <c:v>44472</c:v>
                      </c:pt>
                      <c:pt idx="126">
                        <c:v>44479</c:v>
                      </c:pt>
                      <c:pt idx="127">
                        <c:v>44486</c:v>
                      </c:pt>
                      <c:pt idx="128">
                        <c:v>44493</c:v>
                      </c:pt>
                      <c:pt idx="129">
                        <c:v>44500</c:v>
                      </c:pt>
                      <c:pt idx="130">
                        <c:v>44507</c:v>
                      </c:pt>
                      <c:pt idx="131">
                        <c:v>44514</c:v>
                      </c:pt>
                      <c:pt idx="132">
                        <c:v>44521</c:v>
                      </c:pt>
                      <c:pt idx="133">
                        <c:v>44528</c:v>
                      </c:pt>
                      <c:pt idx="134">
                        <c:v>44535</c:v>
                      </c:pt>
                      <c:pt idx="135">
                        <c:v>44542</c:v>
                      </c:pt>
                      <c:pt idx="136">
                        <c:v>44549</c:v>
                      </c:pt>
                      <c:pt idx="137">
                        <c:v>44556</c:v>
                      </c:pt>
                      <c:pt idx="138">
                        <c:v>44563</c:v>
                      </c:pt>
                      <c:pt idx="139">
                        <c:v>44570</c:v>
                      </c:pt>
                      <c:pt idx="140">
                        <c:v>44577</c:v>
                      </c:pt>
                      <c:pt idx="141">
                        <c:v>44584</c:v>
                      </c:pt>
                      <c:pt idx="142">
                        <c:v>44591</c:v>
                      </c:pt>
                      <c:pt idx="143">
                        <c:v>44598</c:v>
                      </c:pt>
                      <c:pt idx="144">
                        <c:v>44605</c:v>
                      </c:pt>
                      <c:pt idx="145">
                        <c:v>44612</c:v>
                      </c:pt>
                      <c:pt idx="146">
                        <c:v>44619</c:v>
                      </c:pt>
                      <c:pt idx="147">
                        <c:v>44626</c:v>
                      </c:pt>
                      <c:pt idx="148">
                        <c:v>44633</c:v>
                      </c:pt>
                      <c:pt idx="149">
                        <c:v>44640</c:v>
                      </c:pt>
                      <c:pt idx="150">
                        <c:v>44647</c:v>
                      </c:pt>
                      <c:pt idx="151">
                        <c:v>44654</c:v>
                      </c:pt>
                      <c:pt idx="152">
                        <c:v>44661</c:v>
                      </c:pt>
                      <c:pt idx="153">
                        <c:v>44668</c:v>
                      </c:pt>
                      <c:pt idx="154">
                        <c:v>44675</c:v>
                      </c:pt>
                      <c:pt idx="155">
                        <c:v>44682</c:v>
                      </c:pt>
                      <c:pt idx="156">
                        <c:v>44689</c:v>
                      </c:pt>
                      <c:pt idx="157">
                        <c:v>44696</c:v>
                      </c:pt>
                      <c:pt idx="158">
                        <c:v>44703</c:v>
                      </c:pt>
                      <c:pt idx="159">
                        <c:v>44710</c:v>
                      </c:pt>
                      <c:pt idx="160">
                        <c:v>44717</c:v>
                      </c:pt>
                      <c:pt idx="161">
                        <c:v>44724</c:v>
                      </c:pt>
                      <c:pt idx="162">
                        <c:v>44731</c:v>
                      </c:pt>
                      <c:pt idx="163">
                        <c:v>44738</c:v>
                      </c:pt>
                      <c:pt idx="164">
                        <c:v>44745</c:v>
                      </c:pt>
                      <c:pt idx="165">
                        <c:v>44752</c:v>
                      </c:pt>
                      <c:pt idx="166">
                        <c:v>44759</c:v>
                      </c:pt>
                      <c:pt idx="167">
                        <c:v>44766</c:v>
                      </c:pt>
                      <c:pt idx="168">
                        <c:v>44773</c:v>
                      </c:pt>
                      <c:pt idx="169">
                        <c:v>44780</c:v>
                      </c:pt>
                      <c:pt idx="170">
                        <c:v>44787</c:v>
                      </c:pt>
                      <c:pt idx="171">
                        <c:v>44794</c:v>
                      </c:pt>
                      <c:pt idx="172">
                        <c:v>44801</c:v>
                      </c:pt>
                      <c:pt idx="173">
                        <c:v>44808</c:v>
                      </c:pt>
                      <c:pt idx="174">
                        <c:v>44815</c:v>
                      </c:pt>
                      <c:pt idx="175">
                        <c:v>44822</c:v>
                      </c:pt>
                      <c:pt idx="176">
                        <c:v>44829</c:v>
                      </c:pt>
                      <c:pt idx="177">
                        <c:v>44836</c:v>
                      </c:pt>
                      <c:pt idx="178">
                        <c:v>44843</c:v>
                      </c:pt>
                      <c:pt idx="179">
                        <c:v>44850</c:v>
                      </c:pt>
                      <c:pt idx="180">
                        <c:v>44857</c:v>
                      </c:pt>
                      <c:pt idx="181">
                        <c:v>44864</c:v>
                      </c:pt>
                      <c:pt idx="182">
                        <c:v>44871</c:v>
                      </c:pt>
                      <c:pt idx="183">
                        <c:v>44878</c:v>
                      </c:pt>
                      <c:pt idx="184">
                        <c:v>44885</c:v>
                      </c:pt>
                      <c:pt idx="185">
                        <c:v>44892</c:v>
                      </c:pt>
                      <c:pt idx="186">
                        <c:v>44899</c:v>
                      </c:pt>
                      <c:pt idx="187">
                        <c:v>44906</c:v>
                      </c:pt>
                      <c:pt idx="188">
                        <c:v>44913</c:v>
                      </c:pt>
                      <c:pt idx="189">
                        <c:v>44920</c:v>
                      </c:pt>
                      <c:pt idx="190">
                        <c:v>44927</c:v>
                      </c:pt>
                      <c:pt idx="191">
                        <c:v>44934</c:v>
                      </c:pt>
                      <c:pt idx="192">
                        <c:v>44941</c:v>
                      </c:pt>
                      <c:pt idx="193">
                        <c:v>44948</c:v>
                      </c:pt>
                      <c:pt idx="194">
                        <c:v>44955</c:v>
                      </c:pt>
                      <c:pt idx="195">
                        <c:v>44962</c:v>
                      </c:pt>
                      <c:pt idx="196">
                        <c:v>44969</c:v>
                      </c:pt>
                      <c:pt idx="197">
                        <c:v>44976</c:v>
                      </c:pt>
                      <c:pt idx="198">
                        <c:v>44983</c:v>
                      </c:pt>
                      <c:pt idx="199">
                        <c:v>44990</c:v>
                      </c:pt>
                      <c:pt idx="200">
                        <c:v>44997</c:v>
                      </c:pt>
                      <c:pt idx="201">
                        <c:v>45004</c:v>
                      </c:pt>
                      <c:pt idx="202">
                        <c:v>45011</c:v>
                      </c:pt>
                      <c:pt idx="203">
                        <c:v>45018</c:v>
                      </c:pt>
                      <c:pt idx="204">
                        <c:v>45025</c:v>
                      </c:pt>
                      <c:pt idx="205">
                        <c:v>45032</c:v>
                      </c:pt>
                      <c:pt idx="206">
                        <c:v>45039</c:v>
                      </c:pt>
                    </c:numCache>
                  </c:numRef>
                </c:cat>
                <c:val>
                  <c:numRef>
                    <c:extLst xmlns:c15="http://schemas.microsoft.com/office/drawing/2012/chart">
                      <c:ext xmlns:c15="http://schemas.microsoft.com/office/drawing/2012/chart" uri="{02D57815-91ED-43cb-92C2-25804820EDAC}">
                        <c15:formulaRef>
                          <c15:sqref>Sheet1!$E$2:$E$208</c15:sqref>
                        </c15:formulaRef>
                      </c:ext>
                    </c:extLst>
                    <c:numCache>
                      <c:formatCode>General</c:formatCode>
                      <c:ptCount val="207"/>
                    </c:numCache>
                  </c:numRef>
                </c:val>
                <c:smooth val="0"/>
                <c:extLst xmlns:c15="http://schemas.microsoft.com/office/drawing/2012/chart">
                  <c:ext xmlns:c16="http://schemas.microsoft.com/office/drawing/2014/chart" uri="{C3380CC4-5D6E-409C-BE32-E72D297353CC}">
                    <c16:uniqueId val="{00000005-4040-4215-83D1-F3845633FE34}"/>
                  </c:ext>
                </c:extLst>
              </c15:ser>
            </c15:filteredLineSeries>
            <c15:filteredLineSeries>
              <c15:ser>
                <c:idx val="13"/>
                <c:order val="9"/>
                <c:tx>
                  <c:strRef>
                    <c:extLst xmlns:c15="http://schemas.microsoft.com/office/drawing/2012/chart">
                      <c:ext xmlns:c15="http://schemas.microsoft.com/office/drawing/2012/chart" uri="{02D57815-91ED-43cb-92C2-25804820EDAC}">
                        <c15:formulaRef>
                          <c15:sqref>Sheet1!$F$1</c15:sqref>
                        </c15:formulaRef>
                      </c:ext>
                    </c:extLst>
                    <c:strCache>
                      <c:ptCount val="1"/>
                    </c:strCache>
                  </c:strRef>
                </c:tx>
                <c:spPr>
                  <a:ln w="19050">
                    <a:solidFill>
                      <a:srgbClr val="C00000"/>
                    </a:solidFill>
                  </a:ln>
                </c:spPr>
                <c:marker>
                  <c:symbol val="none"/>
                </c:marker>
                <c:dLbls>
                  <c:dLbl>
                    <c:idx val="206"/>
                    <c:numFmt formatCode="0.0" sourceLinked="0"/>
                    <c:spPr>
                      <a:ln>
                        <a:solidFill>
                          <a:srgbClr val="C00000"/>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xmlns:c15="http://schemas.microsoft.com/office/drawing/2012/chart">
                      <c:ext xmlns:c15="http://schemas.microsoft.com/office/drawing/2012/chart" uri="{CE6537A1-D6FC-4f65-9D91-7224C49458BB}"/>
                      <c:ext xmlns:c16="http://schemas.microsoft.com/office/drawing/2014/chart" uri="{C3380CC4-5D6E-409C-BE32-E72D297353CC}">
                        <c16:uniqueId val="{00000004-6E70-4D41-A60D-4B449FC29E80}"/>
                      </c:ext>
                    </c:extLst>
                  </c:dLbl>
                  <c:dLbl>
                    <c:idx val="210"/>
                    <c:dLblPos val="r"/>
                    <c:showLegendKey val="0"/>
                    <c:showVal val="1"/>
                    <c:showCatName val="0"/>
                    <c:showSerName val="0"/>
                    <c:showPercent val="0"/>
                    <c:showBubbleSize val="0"/>
                    <c:extLst xmlns:c15="http://schemas.microsoft.com/office/drawing/2012/chart">
                      <c:ext xmlns:c15="http://schemas.microsoft.com/office/drawing/2012/chart" uri="{CE6537A1-D6FC-4f65-9D91-7224C49458BB}"/>
                      <c:ext xmlns:c16="http://schemas.microsoft.com/office/drawing/2014/chart" uri="{C3380CC4-5D6E-409C-BE32-E72D297353CC}">
                        <c16:uniqueId val="{00000006-4040-4215-83D1-F3845633FE34}"/>
                      </c:ext>
                    </c:extLst>
                  </c:dLbl>
                  <c:spPr>
                    <a:noFill/>
                    <a:ln>
                      <a:solidFill>
                        <a:srgbClr val="C00000"/>
                      </a:solidFill>
                    </a:ln>
                    <a:effectLst/>
                  </c:spPr>
                  <c:showLegendKey val="0"/>
                  <c:showVal val="0"/>
                  <c:showCatName val="0"/>
                  <c:showSerName val="0"/>
                  <c:showPercent val="0"/>
                  <c:showBubbleSize val="0"/>
                  <c:extLst xmlns:c15="http://schemas.microsoft.com/office/drawing/2012/chart">
                    <c:ext xmlns:c15="http://schemas.microsoft.com/office/drawing/2012/chart" uri="{CE6537A1-D6FC-4f65-9D91-7224C49458BB}">
                      <c15:showLeaderLines val="1"/>
                    </c:ext>
                  </c:extLst>
                </c:dLbls>
                <c:cat>
                  <c:numRef>
                    <c:extLst xmlns:c15="http://schemas.microsoft.com/office/drawing/2012/chart">
                      <c:ext xmlns:c15="http://schemas.microsoft.com/office/drawing/2012/chart" uri="{02D57815-91ED-43cb-92C2-25804820EDAC}">
                        <c15:formulaRef>
                          <c15:sqref>Sheet1!$A$2:$A$208</c15:sqref>
                        </c15:formulaRef>
                      </c:ext>
                    </c:extLst>
                    <c:numCache>
                      <c:formatCode>yyyy\-mm\-dd</c:formatCode>
                      <c:ptCount val="207"/>
                      <c:pt idx="0">
                        <c:v>43597</c:v>
                      </c:pt>
                      <c:pt idx="1">
                        <c:v>43604</c:v>
                      </c:pt>
                      <c:pt idx="2">
                        <c:v>43611</c:v>
                      </c:pt>
                      <c:pt idx="3">
                        <c:v>43618</c:v>
                      </c:pt>
                      <c:pt idx="4">
                        <c:v>43625</c:v>
                      </c:pt>
                      <c:pt idx="5">
                        <c:v>43632</c:v>
                      </c:pt>
                      <c:pt idx="6">
                        <c:v>43639</c:v>
                      </c:pt>
                      <c:pt idx="7">
                        <c:v>43646</c:v>
                      </c:pt>
                      <c:pt idx="8">
                        <c:v>43653</c:v>
                      </c:pt>
                      <c:pt idx="9">
                        <c:v>43660</c:v>
                      </c:pt>
                      <c:pt idx="10">
                        <c:v>43667</c:v>
                      </c:pt>
                      <c:pt idx="11">
                        <c:v>43674</c:v>
                      </c:pt>
                      <c:pt idx="12">
                        <c:v>43681</c:v>
                      </c:pt>
                      <c:pt idx="13">
                        <c:v>43688</c:v>
                      </c:pt>
                      <c:pt idx="14">
                        <c:v>43695</c:v>
                      </c:pt>
                      <c:pt idx="15">
                        <c:v>43702</c:v>
                      </c:pt>
                      <c:pt idx="16">
                        <c:v>43709</c:v>
                      </c:pt>
                      <c:pt idx="17">
                        <c:v>43716</c:v>
                      </c:pt>
                      <c:pt idx="18">
                        <c:v>43723</c:v>
                      </c:pt>
                      <c:pt idx="19">
                        <c:v>43730</c:v>
                      </c:pt>
                      <c:pt idx="20">
                        <c:v>43737</c:v>
                      </c:pt>
                      <c:pt idx="21">
                        <c:v>43744</c:v>
                      </c:pt>
                      <c:pt idx="22">
                        <c:v>43751</c:v>
                      </c:pt>
                      <c:pt idx="23">
                        <c:v>43758</c:v>
                      </c:pt>
                      <c:pt idx="24">
                        <c:v>43765</c:v>
                      </c:pt>
                      <c:pt idx="25">
                        <c:v>43772</c:v>
                      </c:pt>
                      <c:pt idx="26">
                        <c:v>43779</c:v>
                      </c:pt>
                      <c:pt idx="27">
                        <c:v>43786</c:v>
                      </c:pt>
                      <c:pt idx="28">
                        <c:v>43793</c:v>
                      </c:pt>
                      <c:pt idx="29">
                        <c:v>43800</c:v>
                      </c:pt>
                      <c:pt idx="30">
                        <c:v>43807</c:v>
                      </c:pt>
                      <c:pt idx="31">
                        <c:v>43814</c:v>
                      </c:pt>
                      <c:pt idx="32">
                        <c:v>43821</c:v>
                      </c:pt>
                      <c:pt idx="33">
                        <c:v>43828</c:v>
                      </c:pt>
                      <c:pt idx="34">
                        <c:v>43835</c:v>
                      </c:pt>
                      <c:pt idx="35">
                        <c:v>43842</c:v>
                      </c:pt>
                      <c:pt idx="36">
                        <c:v>43849</c:v>
                      </c:pt>
                      <c:pt idx="37">
                        <c:v>43856</c:v>
                      </c:pt>
                      <c:pt idx="38">
                        <c:v>43863</c:v>
                      </c:pt>
                      <c:pt idx="39">
                        <c:v>43870</c:v>
                      </c:pt>
                      <c:pt idx="40">
                        <c:v>43877</c:v>
                      </c:pt>
                      <c:pt idx="41">
                        <c:v>43884</c:v>
                      </c:pt>
                      <c:pt idx="42">
                        <c:v>43891</c:v>
                      </c:pt>
                      <c:pt idx="43">
                        <c:v>43898</c:v>
                      </c:pt>
                      <c:pt idx="44">
                        <c:v>43905</c:v>
                      </c:pt>
                      <c:pt idx="45">
                        <c:v>43912</c:v>
                      </c:pt>
                      <c:pt idx="46">
                        <c:v>43919</c:v>
                      </c:pt>
                      <c:pt idx="47">
                        <c:v>43926</c:v>
                      </c:pt>
                      <c:pt idx="48">
                        <c:v>43933</c:v>
                      </c:pt>
                      <c:pt idx="49">
                        <c:v>43940</c:v>
                      </c:pt>
                      <c:pt idx="50">
                        <c:v>43947</c:v>
                      </c:pt>
                      <c:pt idx="51">
                        <c:v>43954</c:v>
                      </c:pt>
                      <c:pt idx="52">
                        <c:v>43961</c:v>
                      </c:pt>
                      <c:pt idx="53">
                        <c:v>43968</c:v>
                      </c:pt>
                      <c:pt idx="54">
                        <c:v>43975</c:v>
                      </c:pt>
                      <c:pt idx="55">
                        <c:v>43982</c:v>
                      </c:pt>
                      <c:pt idx="56">
                        <c:v>43989</c:v>
                      </c:pt>
                      <c:pt idx="57">
                        <c:v>43996</c:v>
                      </c:pt>
                      <c:pt idx="58">
                        <c:v>44003</c:v>
                      </c:pt>
                      <c:pt idx="59">
                        <c:v>44010</c:v>
                      </c:pt>
                      <c:pt idx="60">
                        <c:v>44017</c:v>
                      </c:pt>
                      <c:pt idx="61">
                        <c:v>44024</c:v>
                      </c:pt>
                      <c:pt idx="62">
                        <c:v>44031</c:v>
                      </c:pt>
                      <c:pt idx="63">
                        <c:v>44038</c:v>
                      </c:pt>
                      <c:pt idx="64">
                        <c:v>44045</c:v>
                      </c:pt>
                      <c:pt idx="65">
                        <c:v>44052</c:v>
                      </c:pt>
                      <c:pt idx="66">
                        <c:v>44059</c:v>
                      </c:pt>
                      <c:pt idx="67">
                        <c:v>44066</c:v>
                      </c:pt>
                      <c:pt idx="68">
                        <c:v>44073</c:v>
                      </c:pt>
                      <c:pt idx="69">
                        <c:v>44080</c:v>
                      </c:pt>
                      <c:pt idx="70">
                        <c:v>44087</c:v>
                      </c:pt>
                      <c:pt idx="71">
                        <c:v>44094</c:v>
                      </c:pt>
                      <c:pt idx="72">
                        <c:v>44101</c:v>
                      </c:pt>
                      <c:pt idx="73">
                        <c:v>44108</c:v>
                      </c:pt>
                      <c:pt idx="74">
                        <c:v>44115</c:v>
                      </c:pt>
                      <c:pt idx="75">
                        <c:v>44122</c:v>
                      </c:pt>
                      <c:pt idx="76">
                        <c:v>44129</c:v>
                      </c:pt>
                      <c:pt idx="77">
                        <c:v>44136</c:v>
                      </c:pt>
                      <c:pt idx="78">
                        <c:v>44143</c:v>
                      </c:pt>
                      <c:pt idx="79">
                        <c:v>44150</c:v>
                      </c:pt>
                      <c:pt idx="80">
                        <c:v>44157</c:v>
                      </c:pt>
                      <c:pt idx="81">
                        <c:v>44164</c:v>
                      </c:pt>
                      <c:pt idx="82">
                        <c:v>44171</c:v>
                      </c:pt>
                      <c:pt idx="83">
                        <c:v>44178</c:v>
                      </c:pt>
                      <c:pt idx="84">
                        <c:v>44185</c:v>
                      </c:pt>
                      <c:pt idx="85">
                        <c:v>44192</c:v>
                      </c:pt>
                      <c:pt idx="86">
                        <c:v>44199</c:v>
                      </c:pt>
                      <c:pt idx="87">
                        <c:v>44206</c:v>
                      </c:pt>
                      <c:pt idx="88">
                        <c:v>44213</c:v>
                      </c:pt>
                      <c:pt idx="89">
                        <c:v>44220</c:v>
                      </c:pt>
                      <c:pt idx="90">
                        <c:v>44227</c:v>
                      </c:pt>
                      <c:pt idx="91">
                        <c:v>44234</c:v>
                      </c:pt>
                      <c:pt idx="92">
                        <c:v>44241</c:v>
                      </c:pt>
                      <c:pt idx="93">
                        <c:v>44248</c:v>
                      </c:pt>
                      <c:pt idx="94">
                        <c:v>44255</c:v>
                      </c:pt>
                      <c:pt idx="95">
                        <c:v>44262</c:v>
                      </c:pt>
                      <c:pt idx="96">
                        <c:v>44269</c:v>
                      </c:pt>
                      <c:pt idx="97">
                        <c:v>44276</c:v>
                      </c:pt>
                      <c:pt idx="98">
                        <c:v>44283</c:v>
                      </c:pt>
                      <c:pt idx="99">
                        <c:v>44290</c:v>
                      </c:pt>
                      <c:pt idx="100">
                        <c:v>44297</c:v>
                      </c:pt>
                      <c:pt idx="101">
                        <c:v>44304</c:v>
                      </c:pt>
                      <c:pt idx="102">
                        <c:v>44311</c:v>
                      </c:pt>
                      <c:pt idx="103">
                        <c:v>44318</c:v>
                      </c:pt>
                      <c:pt idx="104">
                        <c:v>44325</c:v>
                      </c:pt>
                      <c:pt idx="105">
                        <c:v>44332</c:v>
                      </c:pt>
                      <c:pt idx="106">
                        <c:v>44339</c:v>
                      </c:pt>
                      <c:pt idx="107">
                        <c:v>44346</c:v>
                      </c:pt>
                      <c:pt idx="108">
                        <c:v>44353</c:v>
                      </c:pt>
                      <c:pt idx="109">
                        <c:v>44360</c:v>
                      </c:pt>
                      <c:pt idx="110">
                        <c:v>44367</c:v>
                      </c:pt>
                      <c:pt idx="111">
                        <c:v>44374</c:v>
                      </c:pt>
                      <c:pt idx="112">
                        <c:v>44381</c:v>
                      </c:pt>
                      <c:pt idx="113">
                        <c:v>44388</c:v>
                      </c:pt>
                      <c:pt idx="114">
                        <c:v>44395</c:v>
                      </c:pt>
                      <c:pt idx="115">
                        <c:v>44402</c:v>
                      </c:pt>
                      <c:pt idx="116">
                        <c:v>44409</c:v>
                      </c:pt>
                      <c:pt idx="117">
                        <c:v>44416</c:v>
                      </c:pt>
                      <c:pt idx="118">
                        <c:v>44423</c:v>
                      </c:pt>
                      <c:pt idx="119">
                        <c:v>44430</c:v>
                      </c:pt>
                      <c:pt idx="120">
                        <c:v>44437</c:v>
                      </c:pt>
                      <c:pt idx="121">
                        <c:v>44444</c:v>
                      </c:pt>
                      <c:pt idx="122">
                        <c:v>44451</c:v>
                      </c:pt>
                      <c:pt idx="123">
                        <c:v>44458</c:v>
                      </c:pt>
                      <c:pt idx="124">
                        <c:v>44465</c:v>
                      </c:pt>
                      <c:pt idx="125">
                        <c:v>44472</c:v>
                      </c:pt>
                      <c:pt idx="126">
                        <c:v>44479</c:v>
                      </c:pt>
                      <c:pt idx="127">
                        <c:v>44486</c:v>
                      </c:pt>
                      <c:pt idx="128">
                        <c:v>44493</c:v>
                      </c:pt>
                      <c:pt idx="129">
                        <c:v>44500</c:v>
                      </c:pt>
                      <c:pt idx="130">
                        <c:v>44507</c:v>
                      </c:pt>
                      <c:pt idx="131">
                        <c:v>44514</c:v>
                      </c:pt>
                      <c:pt idx="132">
                        <c:v>44521</c:v>
                      </c:pt>
                      <c:pt idx="133">
                        <c:v>44528</c:v>
                      </c:pt>
                      <c:pt idx="134">
                        <c:v>44535</c:v>
                      </c:pt>
                      <c:pt idx="135">
                        <c:v>44542</c:v>
                      </c:pt>
                      <c:pt idx="136">
                        <c:v>44549</c:v>
                      </c:pt>
                      <c:pt idx="137">
                        <c:v>44556</c:v>
                      </c:pt>
                      <c:pt idx="138">
                        <c:v>44563</c:v>
                      </c:pt>
                      <c:pt idx="139">
                        <c:v>44570</c:v>
                      </c:pt>
                      <c:pt idx="140">
                        <c:v>44577</c:v>
                      </c:pt>
                      <c:pt idx="141">
                        <c:v>44584</c:v>
                      </c:pt>
                      <c:pt idx="142">
                        <c:v>44591</c:v>
                      </c:pt>
                      <c:pt idx="143">
                        <c:v>44598</c:v>
                      </c:pt>
                      <c:pt idx="144">
                        <c:v>44605</c:v>
                      </c:pt>
                      <c:pt idx="145">
                        <c:v>44612</c:v>
                      </c:pt>
                      <c:pt idx="146">
                        <c:v>44619</c:v>
                      </c:pt>
                      <c:pt idx="147">
                        <c:v>44626</c:v>
                      </c:pt>
                      <c:pt idx="148">
                        <c:v>44633</c:v>
                      </c:pt>
                      <c:pt idx="149">
                        <c:v>44640</c:v>
                      </c:pt>
                      <c:pt idx="150">
                        <c:v>44647</c:v>
                      </c:pt>
                      <c:pt idx="151">
                        <c:v>44654</c:v>
                      </c:pt>
                      <c:pt idx="152">
                        <c:v>44661</c:v>
                      </c:pt>
                      <c:pt idx="153">
                        <c:v>44668</c:v>
                      </c:pt>
                      <c:pt idx="154">
                        <c:v>44675</c:v>
                      </c:pt>
                      <c:pt idx="155">
                        <c:v>44682</c:v>
                      </c:pt>
                      <c:pt idx="156">
                        <c:v>44689</c:v>
                      </c:pt>
                      <c:pt idx="157">
                        <c:v>44696</c:v>
                      </c:pt>
                      <c:pt idx="158">
                        <c:v>44703</c:v>
                      </c:pt>
                      <c:pt idx="159">
                        <c:v>44710</c:v>
                      </c:pt>
                      <c:pt idx="160">
                        <c:v>44717</c:v>
                      </c:pt>
                      <c:pt idx="161">
                        <c:v>44724</c:v>
                      </c:pt>
                      <c:pt idx="162">
                        <c:v>44731</c:v>
                      </c:pt>
                      <c:pt idx="163">
                        <c:v>44738</c:v>
                      </c:pt>
                      <c:pt idx="164">
                        <c:v>44745</c:v>
                      </c:pt>
                      <c:pt idx="165">
                        <c:v>44752</c:v>
                      </c:pt>
                      <c:pt idx="166">
                        <c:v>44759</c:v>
                      </c:pt>
                      <c:pt idx="167">
                        <c:v>44766</c:v>
                      </c:pt>
                      <c:pt idx="168">
                        <c:v>44773</c:v>
                      </c:pt>
                      <c:pt idx="169">
                        <c:v>44780</c:v>
                      </c:pt>
                      <c:pt idx="170">
                        <c:v>44787</c:v>
                      </c:pt>
                      <c:pt idx="171">
                        <c:v>44794</c:v>
                      </c:pt>
                      <c:pt idx="172">
                        <c:v>44801</c:v>
                      </c:pt>
                      <c:pt idx="173">
                        <c:v>44808</c:v>
                      </c:pt>
                      <c:pt idx="174">
                        <c:v>44815</c:v>
                      </c:pt>
                      <c:pt idx="175">
                        <c:v>44822</c:v>
                      </c:pt>
                      <c:pt idx="176">
                        <c:v>44829</c:v>
                      </c:pt>
                      <c:pt idx="177">
                        <c:v>44836</c:v>
                      </c:pt>
                      <c:pt idx="178">
                        <c:v>44843</c:v>
                      </c:pt>
                      <c:pt idx="179">
                        <c:v>44850</c:v>
                      </c:pt>
                      <c:pt idx="180">
                        <c:v>44857</c:v>
                      </c:pt>
                      <c:pt idx="181">
                        <c:v>44864</c:v>
                      </c:pt>
                      <c:pt idx="182">
                        <c:v>44871</c:v>
                      </c:pt>
                      <c:pt idx="183">
                        <c:v>44878</c:v>
                      </c:pt>
                      <c:pt idx="184">
                        <c:v>44885</c:v>
                      </c:pt>
                      <c:pt idx="185">
                        <c:v>44892</c:v>
                      </c:pt>
                      <c:pt idx="186">
                        <c:v>44899</c:v>
                      </c:pt>
                      <c:pt idx="187">
                        <c:v>44906</c:v>
                      </c:pt>
                      <c:pt idx="188">
                        <c:v>44913</c:v>
                      </c:pt>
                      <c:pt idx="189">
                        <c:v>44920</c:v>
                      </c:pt>
                      <c:pt idx="190">
                        <c:v>44927</c:v>
                      </c:pt>
                      <c:pt idx="191">
                        <c:v>44934</c:v>
                      </c:pt>
                      <c:pt idx="192">
                        <c:v>44941</c:v>
                      </c:pt>
                      <c:pt idx="193">
                        <c:v>44948</c:v>
                      </c:pt>
                      <c:pt idx="194">
                        <c:v>44955</c:v>
                      </c:pt>
                      <c:pt idx="195">
                        <c:v>44962</c:v>
                      </c:pt>
                      <c:pt idx="196">
                        <c:v>44969</c:v>
                      </c:pt>
                      <c:pt idx="197">
                        <c:v>44976</c:v>
                      </c:pt>
                      <c:pt idx="198">
                        <c:v>44983</c:v>
                      </c:pt>
                      <c:pt idx="199">
                        <c:v>44990</c:v>
                      </c:pt>
                      <c:pt idx="200">
                        <c:v>44997</c:v>
                      </c:pt>
                      <c:pt idx="201">
                        <c:v>45004</c:v>
                      </c:pt>
                      <c:pt idx="202">
                        <c:v>45011</c:v>
                      </c:pt>
                      <c:pt idx="203">
                        <c:v>45018</c:v>
                      </c:pt>
                      <c:pt idx="204">
                        <c:v>45025</c:v>
                      </c:pt>
                      <c:pt idx="205">
                        <c:v>45032</c:v>
                      </c:pt>
                      <c:pt idx="206">
                        <c:v>45039</c:v>
                      </c:pt>
                    </c:numCache>
                  </c:numRef>
                </c:cat>
                <c:val>
                  <c:numRef>
                    <c:extLst xmlns:c15="http://schemas.microsoft.com/office/drawing/2012/chart">
                      <c:ext xmlns:c15="http://schemas.microsoft.com/office/drawing/2012/chart" uri="{02D57815-91ED-43cb-92C2-25804820EDAC}">
                        <c15:formulaRef>
                          <c15:sqref>Sheet1!$F$2:$F$208</c15:sqref>
                        </c15:formulaRef>
                      </c:ext>
                    </c:extLst>
                    <c:numCache>
                      <c:formatCode>General</c:formatCode>
                      <c:ptCount val="207"/>
                    </c:numCache>
                  </c:numRef>
                </c:val>
                <c:smooth val="0"/>
                <c:extLst xmlns:c15="http://schemas.microsoft.com/office/drawing/2012/chart">
                  <c:ext xmlns:c16="http://schemas.microsoft.com/office/drawing/2014/chart" uri="{C3380CC4-5D6E-409C-BE32-E72D297353CC}">
                    <c16:uniqueId val="{00000005-4040-4215-83D1-F3845633FE34}"/>
                  </c:ext>
                </c:extLst>
              </c15:ser>
            </c15:filteredLineSeries>
          </c:ext>
        </c:extLst>
      </c:lineChart>
      <c:dateAx>
        <c:axId val="2118791784"/>
        <c:scaling>
          <c:orientation val="minMax"/>
          <c:min val="44562"/>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max val="12"/>
          <c:min val="0"/>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valAx>
    </c:plotArea>
    <c:legend>
      <c:legendPos val="b"/>
      <c:legendEntry>
        <c:idx val="1"/>
        <c:delete val="1"/>
      </c:legendEntry>
      <c:legendEntry>
        <c:idx val="2"/>
        <c:delete val="1"/>
      </c:legendEntry>
      <c:legendEntry>
        <c:idx val="3"/>
        <c:delete val="1"/>
      </c:legendEntry>
      <c:legendEntry>
        <c:idx val="4"/>
        <c:delete val="1"/>
      </c:legendEntry>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txPr>
    <a:bodyPr/>
    <a:lstStyle/>
    <a:p>
      <a:pPr>
        <a:defRPr sz="900">
          <a:solidFill/>
          <a:latin typeface="Ubuntu Condensed"/>
        </a:defRPr>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2969015771775506E-2"/>
          <c:y val="2.1016120994712686E-2"/>
          <c:w val="0.85695054446746133"/>
          <c:h val="0.81803411476651455"/>
        </c:manualLayout>
      </c:layout>
      <c:lineChart>
        <c:grouping val="standard"/>
        <c:varyColors val="0"/>
        <c:ser>
          <c:idx val="6"/>
          <c:order val="0"/>
          <c:tx>
            <c:strRef>
              <c:f>Sheet1!$B$1</c:f>
              <c:strCache>
                <c:ptCount val="1"/>
                <c:pt idx="0">
                  <c:v>USA</c:v>
                </c:pt>
              </c:strCache>
            </c:strRef>
          </c:tx>
          <c:spPr>
            <a:ln w="19050">
              <a:solidFill>
                <a:schemeClr val="accent1"/>
              </a:solidFill>
            </a:ln>
          </c:spPr>
          <c:marker>
            <c:symbol val="none"/>
          </c:marker>
          <c:dLbls>
            <c:dLbl>
              <c:idx val="915"/>
              <c:numFmt formatCode="0.0" sourceLinked="0"/>
              <c:spPr>
                <a:ln>
                  <a:solidFill>
                    <a:schemeClr val="accent1"/>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B5E9-4F9F-BF7B-30F4C12BD52E}"/>
                </c:ext>
              </c:extLst>
            </c:dLbl>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Sheet1!$A$2:$A$917</c:f>
              <c:numCache>
                <c:formatCode>yyyy\-mm\-dd</c:formatCode>
                <c:ptCount val="916"/>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pt idx="914">
                  <c:v>44986</c:v>
                </c:pt>
                <c:pt idx="915">
                  <c:v>45017</c:v>
                </c:pt>
              </c:numCache>
            </c:numRef>
          </c:cat>
          <c:val>
            <c:numRef>
              <c:f>Sheet1!$B$2:$B$917</c:f>
              <c:numCache>
                <c:formatCode>General</c:formatCode>
                <c:ptCount val="916"/>
                <c:pt idx="12">
                  <c:v>10.242085661080068</c:v>
                </c:pt>
                <c:pt idx="13">
                  <c:v>9.4819611470860377</c:v>
                </c:pt>
                <c:pt idx="14">
                  <c:v>6.8181818181818121</c:v>
                </c:pt>
                <c:pt idx="15">
                  <c:v>8.2727272727272769</c:v>
                </c:pt>
                <c:pt idx="16">
                  <c:v>9.384965831435089</c:v>
                </c:pt>
                <c:pt idx="17">
                  <c:v>9.375</c:v>
                </c:pt>
                <c:pt idx="18">
                  <c:v>9.7615834457939634</c:v>
                </c:pt>
                <c:pt idx="19">
                  <c:v>9.0624999999999964</c:v>
                </c:pt>
                <c:pt idx="20">
                  <c:v>6.654991243432562</c:v>
                </c:pt>
                <c:pt idx="21">
                  <c:v>6.1108686163247494</c:v>
                </c:pt>
                <c:pt idx="22">
                  <c:v>4.7701647875108444</c:v>
                </c:pt>
                <c:pt idx="23">
                  <c:v>2.7338744126441661</c:v>
                </c:pt>
                <c:pt idx="24">
                  <c:v>1.3935810810810967</c:v>
                </c:pt>
                <c:pt idx="25">
                  <c:v>1.0139416983523386</c:v>
                </c:pt>
                <c:pt idx="26">
                  <c:v>1.744680851063829</c:v>
                </c:pt>
                <c:pt idx="27">
                  <c:v>0.4198152812762368</c:v>
                </c:pt>
                <c:pt idx="28">
                  <c:v>-0.41649312786339321</c:v>
                </c:pt>
                <c:pt idx="29">
                  <c:v>-0.9523809523809379</c:v>
                </c:pt>
                <c:pt idx="30">
                  <c:v>-2.8688524590163911</c:v>
                </c:pt>
                <c:pt idx="31">
                  <c:v>-2.9881293491608729</c:v>
                </c:pt>
                <c:pt idx="32">
                  <c:v>-2.504105090311981</c:v>
                </c:pt>
                <c:pt idx="33">
                  <c:v>-2.6326614561908546</c:v>
                </c:pt>
                <c:pt idx="34">
                  <c:v>-1.9039735099337762</c:v>
                </c:pt>
                <c:pt idx="35">
                  <c:v>-1.8295218295218296</c:v>
                </c:pt>
                <c:pt idx="36">
                  <c:v>-2.0824656393169549</c:v>
                </c:pt>
                <c:pt idx="37">
                  <c:v>-1.2547051442910906</c:v>
                </c:pt>
                <c:pt idx="38">
                  <c:v>-1.129234629861986</c:v>
                </c:pt>
                <c:pt idx="39">
                  <c:v>-1.1287625418060276</c:v>
                </c:pt>
                <c:pt idx="40">
                  <c:v>-0.58552906733584376</c:v>
                </c:pt>
                <c:pt idx="41">
                  <c:v>-0.16722408026756952</c:v>
                </c:pt>
                <c:pt idx="42">
                  <c:v>1.561181434599157</c:v>
                </c:pt>
                <c:pt idx="43">
                  <c:v>2.1097046413502074</c:v>
                </c:pt>
                <c:pt idx="44">
                  <c:v>2.4842105263157999</c:v>
                </c:pt>
                <c:pt idx="45">
                  <c:v>3.5065483734685099</c:v>
                </c:pt>
                <c:pt idx="46">
                  <c:v>3.7974683544303778</c:v>
                </c:pt>
                <c:pt idx="47">
                  <c:v>5.8026260059296897</c:v>
                </c:pt>
                <c:pt idx="48">
                  <c:v>7.9540621012335055</c:v>
                </c:pt>
                <c:pt idx="49">
                  <c:v>9.4027954256670867</c:v>
                </c:pt>
                <c:pt idx="50">
                  <c:v>9.4754653130287636</c:v>
                </c:pt>
                <c:pt idx="51">
                  <c:v>9.5983086680761165</c:v>
                </c:pt>
                <c:pt idx="52">
                  <c:v>9.3395035759360479</c:v>
                </c:pt>
                <c:pt idx="53">
                  <c:v>8.5845896147403788</c:v>
                </c:pt>
                <c:pt idx="54">
                  <c:v>7.6443705857914379</c:v>
                </c:pt>
                <c:pt idx="55">
                  <c:v>6.8595041322313977</c:v>
                </c:pt>
                <c:pt idx="56">
                  <c:v>6.9433032046014809</c:v>
                </c:pt>
                <c:pt idx="57">
                  <c:v>6.7755102040816251</c:v>
                </c:pt>
                <c:pt idx="58">
                  <c:v>6.9918699186991784</c:v>
                </c:pt>
                <c:pt idx="59">
                  <c:v>5.9647718174539621</c:v>
                </c:pt>
                <c:pt idx="60">
                  <c:v>4.2159180457052914</c:v>
                </c:pt>
                <c:pt idx="61">
                  <c:v>2.2454510259388272</c:v>
                </c:pt>
                <c:pt idx="62">
                  <c:v>1.9706336939721902</c:v>
                </c:pt>
                <c:pt idx="63">
                  <c:v>2.0833333333333259</c:v>
                </c:pt>
                <c:pt idx="64">
                  <c:v>1.8468641785302164</c:v>
                </c:pt>
                <c:pt idx="65">
                  <c:v>2.3139220979560449</c:v>
                </c:pt>
                <c:pt idx="66">
                  <c:v>2.9718255499807</c:v>
                </c:pt>
                <c:pt idx="67">
                  <c:v>3.2095901005413818</c:v>
                </c:pt>
                <c:pt idx="68">
                  <c:v>2.3050326546292688</c:v>
                </c:pt>
                <c:pt idx="69">
                  <c:v>2.0259938837920544</c:v>
                </c:pt>
                <c:pt idx="70">
                  <c:v>1.4057750759878473</c:v>
                </c:pt>
                <c:pt idx="71">
                  <c:v>0.90668681526255845</c:v>
                </c:pt>
                <c:pt idx="72">
                  <c:v>0.71833648393195837</c:v>
                </c:pt>
                <c:pt idx="73">
                  <c:v>0.6815600151457879</c:v>
                </c:pt>
                <c:pt idx="74">
                  <c:v>0.90943539219401348</c:v>
                </c:pt>
                <c:pt idx="75">
                  <c:v>0.86923658352229261</c:v>
                </c:pt>
                <c:pt idx="76">
                  <c:v>0.86890819795995</c:v>
                </c:pt>
                <c:pt idx="77">
                  <c:v>0.90463626083678861</c:v>
                </c:pt>
                <c:pt idx="78">
                  <c:v>0.41229385307346433</c:v>
                </c:pt>
                <c:pt idx="79">
                  <c:v>0.59947545897340859</c:v>
                </c:pt>
                <c:pt idx="80">
                  <c:v>0.97634247089748438</c:v>
                </c:pt>
                <c:pt idx="81">
                  <c:v>0.97414762083176676</c:v>
                </c:pt>
                <c:pt idx="82">
                  <c:v>0.59947545897340859</c:v>
                </c:pt>
                <c:pt idx="83">
                  <c:v>0.59902658180457369</c:v>
                </c:pt>
                <c:pt idx="84">
                  <c:v>1.1261261261261257</c:v>
                </c:pt>
                <c:pt idx="85">
                  <c:v>1.5043249341857745</c:v>
                </c:pt>
                <c:pt idx="86">
                  <c:v>1.1265490048817162</c:v>
                </c:pt>
                <c:pt idx="87">
                  <c:v>0.63694267515923553</c:v>
                </c:pt>
                <c:pt idx="88">
                  <c:v>0.86142322097377821</c:v>
                </c:pt>
                <c:pt idx="89">
                  <c:v>0.63503922301084703</c:v>
                </c:pt>
                <c:pt idx="90">
                  <c:v>0.26129152668905586</c:v>
                </c:pt>
                <c:pt idx="91">
                  <c:v>0</c:v>
                </c:pt>
                <c:pt idx="92">
                  <c:v>-0.29750836742283848</c:v>
                </c:pt>
                <c:pt idx="93">
                  <c:v>-0.85343228200370769</c:v>
                </c:pt>
                <c:pt idx="94">
                  <c:v>-0.26070763500931626</c:v>
                </c:pt>
                <c:pt idx="95">
                  <c:v>-0.37216226274656705</c:v>
                </c:pt>
                <c:pt idx="96">
                  <c:v>-0.63103192279139186</c:v>
                </c:pt>
                <c:pt idx="97">
                  <c:v>-0.6298629121896937</c:v>
                </c:pt>
                <c:pt idx="98">
                  <c:v>-0.51986632008912403</c:v>
                </c:pt>
                <c:pt idx="99">
                  <c:v>-0.26061057334326732</c:v>
                </c:pt>
                <c:pt idx="100">
                  <c:v>-0.59413293724470684</c:v>
                </c:pt>
                <c:pt idx="101">
                  <c:v>-0.85374907201187789</c:v>
                </c:pt>
                <c:pt idx="102">
                  <c:v>-0.37230081906179935</c:v>
                </c:pt>
                <c:pt idx="103">
                  <c:v>-0.48417132216015402</c:v>
                </c:pt>
                <c:pt idx="104">
                  <c:v>0.14919806042521522</c:v>
                </c:pt>
                <c:pt idx="105">
                  <c:v>0.37425149700598404</c:v>
                </c:pt>
                <c:pt idx="106">
                  <c:v>0.37341299477220424</c:v>
                </c:pt>
                <c:pt idx="107">
                  <c:v>0.37355248412402897</c:v>
                </c:pt>
                <c:pt idx="108">
                  <c:v>0.22413149047439962</c:v>
                </c:pt>
                <c:pt idx="109">
                  <c:v>0.1491424310216205</c:v>
                </c:pt>
                <c:pt idx="110">
                  <c:v>0.37327360955581312</c:v>
                </c:pt>
                <c:pt idx="111">
                  <c:v>0.52258305337813393</c:v>
                </c:pt>
                <c:pt idx="112">
                  <c:v>0.97123645872245756</c:v>
                </c:pt>
                <c:pt idx="113">
                  <c:v>1.647323099962561</c:v>
                </c:pt>
                <c:pt idx="114">
                  <c:v>1.9805680119581393</c:v>
                </c:pt>
                <c:pt idx="115">
                  <c:v>2.208083832335328</c:v>
                </c:pt>
                <c:pt idx="116">
                  <c:v>1.862197392923659</c:v>
                </c:pt>
                <c:pt idx="117">
                  <c:v>2.5727069351230369</c:v>
                </c:pt>
                <c:pt idx="118">
                  <c:v>2.34375</c:v>
                </c:pt>
                <c:pt idx="119">
                  <c:v>2.8284331968738252</c:v>
                </c:pt>
                <c:pt idx="120">
                  <c:v>3.1308237048080612</c:v>
                </c:pt>
                <c:pt idx="121">
                  <c:v>3.4996276991809516</c:v>
                </c:pt>
                <c:pt idx="122">
                  <c:v>3.6072889550018639</c:v>
                </c:pt>
                <c:pt idx="123">
                  <c:v>3.7133308577794288</c:v>
                </c:pt>
                <c:pt idx="124">
                  <c:v>3.588605253422128</c:v>
                </c:pt>
                <c:pt idx="125">
                  <c:v>3.5359116022099402</c:v>
                </c:pt>
                <c:pt idx="126">
                  <c:v>3.2979113228288837</c:v>
                </c:pt>
                <c:pt idx="127">
                  <c:v>3.5518125228853892</c:v>
                </c:pt>
                <c:pt idx="128">
                  <c:v>3.5466179159049371</c:v>
                </c:pt>
                <c:pt idx="129">
                  <c:v>2.9443838604143791</c:v>
                </c:pt>
                <c:pt idx="130">
                  <c:v>3.2715376226826631</c:v>
                </c:pt>
                <c:pt idx="131">
                  <c:v>3.0401737242128135</c:v>
                </c:pt>
                <c:pt idx="132">
                  <c:v>3.5056017347307566</c:v>
                </c:pt>
                <c:pt idx="133">
                  <c:v>3.2374100719424481</c:v>
                </c:pt>
                <c:pt idx="134">
                  <c:v>3.6252692031586653</c:v>
                </c:pt>
                <c:pt idx="135">
                  <c:v>3.6161833154314316</c:v>
                </c:pt>
                <c:pt idx="136">
                  <c:v>3.3571428571428585</c:v>
                </c:pt>
                <c:pt idx="137">
                  <c:v>2.8459622909996485</c:v>
                </c:pt>
                <c:pt idx="138">
                  <c:v>2.483150053210359</c:v>
                </c:pt>
                <c:pt idx="139">
                  <c:v>2.3338048090523422</c:v>
                </c:pt>
                <c:pt idx="140">
                  <c:v>2.0833333333333259</c:v>
                </c:pt>
                <c:pt idx="141">
                  <c:v>2.0833333333333259</c:v>
                </c:pt>
                <c:pt idx="142">
                  <c:v>1.9007391763463444</c:v>
                </c:pt>
                <c:pt idx="143">
                  <c:v>1.7562346329469625</c:v>
                </c:pt>
                <c:pt idx="144">
                  <c:v>1.2918994413407825</c:v>
                </c:pt>
                <c:pt idx="145">
                  <c:v>1.0452961672473782</c:v>
                </c:pt>
                <c:pt idx="146">
                  <c:v>0.3463803255975062</c:v>
                </c:pt>
                <c:pt idx="147">
                  <c:v>0.13821700069107656</c:v>
                </c:pt>
                <c:pt idx="148">
                  <c:v>0.34554250172771361</c:v>
                </c:pt>
                <c:pt idx="149">
                  <c:v>0.69180214458663958</c:v>
                </c:pt>
                <c:pt idx="150">
                  <c:v>0.89996538594667719</c:v>
                </c:pt>
                <c:pt idx="151">
                  <c:v>0.82930200414650379</c:v>
                </c:pt>
                <c:pt idx="152">
                  <c:v>1.1760636457972984</c:v>
                </c:pt>
                <c:pt idx="153">
                  <c:v>1.5219647180906293</c:v>
                </c:pt>
                <c:pt idx="154">
                  <c:v>1.3816925734024155</c:v>
                </c:pt>
                <c:pt idx="155">
                  <c:v>1.5188125647221273</c:v>
                </c:pt>
                <c:pt idx="156">
                  <c:v>1.2409513960703222</c:v>
                </c:pt>
                <c:pt idx="157">
                  <c:v>1.4137931034482687</c:v>
                </c:pt>
                <c:pt idx="158">
                  <c:v>1.5188125647221273</c:v>
                </c:pt>
                <c:pt idx="159">
                  <c:v>1.9323671497584405</c:v>
                </c:pt>
                <c:pt idx="160">
                  <c:v>1.8250688705234275</c:v>
                </c:pt>
                <c:pt idx="161">
                  <c:v>1.7176228100309165</c:v>
                </c:pt>
                <c:pt idx="162">
                  <c:v>1.3722126929674117</c:v>
                </c:pt>
                <c:pt idx="163">
                  <c:v>1.473612063056895</c:v>
                </c:pt>
                <c:pt idx="164">
                  <c:v>1.2307692307692353</c:v>
                </c:pt>
                <c:pt idx="165">
                  <c:v>1.3628620102214661</c:v>
                </c:pt>
                <c:pt idx="166">
                  <c:v>1.4650766609880739</c:v>
                </c:pt>
                <c:pt idx="167">
                  <c:v>1.3600816048962905</c:v>
                </c:pt>
                <c:pt idx="168">
                  <c:v>1.6002723867892366</c:v>
                </c:pt>
                <c:pt idx="169">
                  <c:v>1.4620877252635056</c:v>
                </c:pt>
                <c:pt idx="170">
                  <c:v>1.4620877252635056</c:v>
                </c:pt>
                <c:pt idx="171">
                  <c:v>0.91401489505755773</c:v>
                </c:pt>
                <c:pt idx="172">
                  <c:v>0.91308758877239882</c:v>
                </c:pt>
                <c:pt idx="173">
                  <c:v>0.77676460655184965</c:v>
                </c:pt>
                <c:pt idx="174">
                  <c:v>1.2521150592216701</c:v>
                </c:pt>
                <c:pt idx="175">
                  <c:v>1.1144883485309176</c:v>
                </c:pt>
                <c:pt idx="176">
                  <c:v>1.2495778453225359</c:v>
                </c:pt>
                <c:pt idx="177">
                  <c:v>0.77310924369748957</c:v>
                </c:pt>
                <c:pt idx="178">
                  <c:v>0.67159167226327199</c:v>
                </c:pt>
                <c:pt idx="179">
                  <c:v>0.67091580006710672</c:v>
                </c:pt>
                <c:pt idx="180">
                  <c:v>0.67024128686326012</c:v>
                </c:pt>
                <c:pt idx="181">
                  <c:v>0.90482573726542448</c:v>
                </c:pt>
                <c:pt idx="182">
                  <c:v>1.1058981233244003</c:v>
                </c:pt>
                <c:pt idx="183">
                  <c:v>1.3418316001341912</c:v>
                </c:pt>
                <c:pt idx="184">
                  <c:v>1.3404825737265424</c:v>
                </c:pt>
                <c:pt idx="185">
                  <c:v>1.2399463806970434</c:v>
                </c:pt>
                <c:pt idx="186">
                  <c:v>1.0026737967914423</c:v>
                </c:pt>
                <c:pt idx="187">
                  <c:v>1.1356045424181671</c:v>
                </c:pt>
                <c:pt idx="188">
                  <c:v>1.4676450967311627</c:v>
                </c:pt>
                <c:pt idx="189">
                  <c:v>1.3342228152101399</c:v>
                </c:pt>
                <c:pt idx="190">
                  <c:v>1.3342228152101399</c:v>
                </c:pt>
                <c:pt idx="191">
                  <c:v>1.2329223592135952</c:v>
                </c:pt>
                <c:pt idx="192">
                  <c:v>1.3315579227696439</c:v>
                </c:pt>
                <c:pt idx="193">
                  <c:v>1.2288276320159497</c:v>
                </c:pt>
                <c:pt idx="194">
                  <c:v>1.1269472986410234</c:v>
                </c:pt>
                <c:pt idx="195">
                  <c:v>0.89374379344586696</c:v>
                </c:pt>
                <c:pt idx="196">
                  <c:v>0.89285714285716189</c:v>
                </c:pt>
                <c:pt idx="197">
                  <c:v>1.3240648791790655</c:v>
                </c:pt>
                <c:pt idx="198">
                  <c:v>1.5552614162806178</c:v>
                </c:pt>
                <c:pt idx="199">
                  <c:v>1.5521796565389767</c:v>
                </c:pt>
                <c:pt idx="200">
                  <c:v>0.98619329388558441</c:v>
                </c:pt>
                <c:pt idx="201">
                  <c:v>1.2179065174456882</c:v>
                </c:pt>
                <c:pt idx="202">
                  <c:v>1.3166556945358954</c:v>
                </c:pt>
                <c:pt idx="203">
                  <c:v>1.6458196181698526</c:v>
                </c:pt>
                <c:pt idx="204">
                  <c:v>1.6425755584756896</c:v>
                </c:pt>
                <c:pt idx="205">
                  <c:v>1.4107611548556331</c:v>
                </c:pt>
                <c:pt idx="206">
                  <c:v>1.4093739757456536</c:v>
                </c:pt>
                <c:pt idx="207">
                  <c:v>1.5419947506561726</c:v>
                </c:pt>
                <c:pt idx="208">
                  <c:v>1.5404785316289749</c:v>
                </c:pt>
                <c:pt idx="209">
                  <c:v>1.3067624959163693</c:v>
                </c:pt>
                <c:pt idx="210">
                  <c:v>1.0752688172043001</c:v>
                </c:pt>
                <c:pt idx="211">
                  <c:v>0.97560975609756184</c:v>
                </c:pt>
                <c:pt idx="212">
                  <c:v>1.171875</c:v>
                </c:pt>
                <c:pt idx="213">
                  <c:v>1.2032520325203189</c:v>
                </c:pt>
                <c:pt idx="214">
                  <c:v>1.3970110461338558</c:v>
                </c:pt>
                <c:pt idx="215">
                  <c:v>1.1981865284974136</c:v>
                </c:pt>
                <c:pt idx="216">
                  <c:v>1.098901098901095</c:v>
                </c:pt>
                <c:pt idx="217">
                  <c:v>1.1970236169524417</c:v>
                </c:pt>
                <c:pt idx="218">
                  <c:v>1.1958629605688387</c:v>
                </c:pt>
                <c:pt idx="219">
                  <c:v>1.3893376413570246</c:v>
                </c:pt>
                <c:pt idx="220">
                  <c:v>1.6139444803098701</c:v>
                </c:pt>
                <c:pt idx="221">
                  <c:v>1.9348597226700903</c:v>
                </c:pt>
                <c:pt idx="222">
                  <c:v>1.8052869116698789</c:v>
                </c:pt>
                <c:pt idx="223">
                  <c:v>1.6103059581320522</c:v>
                </c:pt>
                <c:pt idx="224">
                  <c:v>1.7374517374517451</c:v>
                </c:pt>
                <c:pt idx="225">
                  <c:v>1.7030848329048665</c:v>
                </c:pt>
                <c:pt idx="226">
                  <c:v>1.7302146747837144</c:v>
                </c:pt>
                <c:pt idx="227">
                  <c:v>1.9200000000000106</c:v>
                </c:pt>
                <c:pt idx="228">
                  <c:v>1.9181585677749302</c:v>
                </c:pt>
                <c:pt idx="229">
                  <c:v>2.5575447570332477</c:v>
                </c:pt>
                <c:pt idx="230">
                  <c:v>2.7786649632705274</c:v>
                </c:pt>
                <c:pt idx="231">
                  <c:v>2.8680688336520044</c:v>
                </c:pt>
                <c:pt idx="232">
                  <c:v>2.7636594663278391</c:v>
                </c:pt>
                <c:pt idx="233">
                  <c:v>2.4359379943056148</c:v>
                </c:pt>
                <c:pt idx="234">
                  <c:v>2.7549081697276989</c:v>
                </c:pt>
                <c:pt idx="235">
                  <c:v>3.4865293185419866</c:v>
                </c:pt>
                <c:pt idx="236">
                  <c:v>3.5736875395319334</c:v>
                </c:pt>
                <c:pt idx="237">
                  <c:v>3.7914691943128132</c:v>
                </c:pt>
                <c:pt idx="238">
                  <c:v>3.5590551181102548</c:v>
                </c:pt>
                <c:pt idx="239">
                  <c:v>3.3594976452119285</c:v>
                </c:pt>
                <c:pt idx="240">
                  <c:v>3.1994981179422899</c:v>
                </c:pt>
                <c:pt idx="241">
                  <c:v>2.8678304239401653</c:v>
                </c:pt>
                <c:pt idx="242">
                  <c:v>2.5481665630826544</c:v>
                </c:pt>
                <c:pt idx="243">
                  <c:v>2.5402726146220633</c:v>
                </c:pt>
                <c:pt idx="244">
                  <c:v>2.3183925811437467</c:v>
                </c:pt>
                <c:pt idx="245">
                  <c:v>2.8412600370598895</c:v>
                </c:pt>
                <c:pt idx="246">
                  <c:v>2.9275808936825687</c:v>
                </c:pt>
                <c:pt idx="247">
                  <c:v>2.6033690658499253</c:v>
                </c:pt>
                <c:pt idx="248">
                  <c:v>2.5954198473282508</c:v>
                </c:pt>
                <c:pt idx="249">
                  <c:v>2.5875190258751957</c:v>
                </c:pt>
                <c:pt idx="250">
                  <c:v>3.1021897810218801</c:v>
                </c:pt>
                <c:pt idx="251">
                  <c:v>3.2806804374240439</c:v>
                </c:pt>
                <c:pt idx="252">
                  <c:v>3.6474164133738718</c:v>
                </c:pt>
                <c:pt idx="253">
                  <c:v>3.6363636363636376</c:v>
                </c:pt>
                <c:pt idx="254">
                  <c:v>3.9393939393939315</c:v>
                </c:pt>
                <c:pt idx="255">
                  <c:v>3.92749244712991</c:v>
                </c:pt>
                <c:pt idx="256">
                  <c:v>4.229607250755274</c:v>
                </c:pt>
                <c:pt idx="257">
                  <c:v>4.2042042042042205</c:v>
                </c:pt>
                <c:pt idx="258">
                  <c:v>4.4910179640718528</c:v>
                </c:pt>
                <c:pt idx="259">
                  <c:v>4.4776119402984982</c:v>
                </c:pt>
                <c:pt idx="260">
                  <c:v>4.4642857142857206</c:v>
                </c:pt>
                <c:pt idx="261">
                  <c:v>4.7477744807121525</c:v>
                </c:pt>
                <c:pt idx="262">
                  <c:v>4.4247787610619538</c:v>
                </c:pt>
                <c:pt idx="263">
                  <c:v>4.705882352941182</c:v>
                </c:pt>
                <c:pt idx="264">
                  <c:v>4.692082111436946</c:v>
                </c:pt>
                <c:pt idx="265">
                  <c:v>4.6783625730993927</c:v>
                </c:pt>
                <c:pt idx="266">
                  <c:v>5.2478134110787389</c:v>
                </c:pt>
                <c:pt idx="267">
                  <c:v>5.523255813953476</c:v>
                </c:pt>
                <c:pt idx="268">
                  <c:v>5.507246376811592</c:v>
                </c:pt>
                <c:pt idx="269">
                  <c:v>5.4755043227665556</c:v>
                </c:pt>
                <c:pt idx="270">
                  <c:v>5.4441260744985565</c:v>
                </c:pt>
                <c:pt idx="271">
                  <c:v>5.428571428571427</c:v>
                </c:pt>
                <c:pt idx="272">
                  <c:v>5.6980056980056926</c:v>
                </c:pt>
                <c:pt idx="273">
                  <c:v>5.6657223796034106</c:v>
                </c:pt>
                <c:pt idx="274">
                  <c:v>5.9322033898305149</c:v>
                </c:pt>
                <c:pt idx="275">
                  <c:v>5.8988764044943798</c:v>
                </c:pt>
                <c:pt idx="276">
                  <c:v>6.1624649859943759</c:v>
                </c:pt>
                <c:pt idx="277">
                  <c:v>6.4245810055866048</c:v>
                </c:pt>
                <c:pt idx="278">
                  <c:v>6.0941828254847508</c:v>
                </c:pt>
                <c:pt idx="279">
                  <c:v>6.0606060606060774</c:v>
                </c:pt>
                <c:pt idx="280">
                  <c:v>6.0439560439560447</c:v>
                </c:pt>
                <c:pt idx="281">
                  <c:v>6.0109289617486183</c:v>
                </c:pt>
                <c:pt idx="282">
                  <c:v>5.7065217391304435</c:v>
                </c:pt>
                <c:pt idx="283">
                  <c:v>5.6910569105691033</c:v>
                </c:pt>
                <c:pt idx="284">
                  <c:v>5.6603773584905648</c:v>
                </c:pt>
                <c:pt idx="285">
                  <c:v>5.6300268096514783</c:v>
                </c:pt>
                <c:pt idx="286">
                  <c:v>5.600000000000005</c:v>
                </c:pt>
                <c:pt idx="287">
                  <c:v>5.5702917771883076</c:v>
                </c:pt>
                <c:pt idx="288">
                  <c:v>5.2770448548812743</c:v>
                </c:pt>
                <c:pt idx="289">
                  <c:v>4.7244094488188892</c:v>
                </c:pt>
                <c:pt idx="290">
                  <c:v>4.4386422976501416</c:v>
                </c:pt>
                <c:pt idx="291">
                  <c:v>4.1558441558441572</c:v>
                </c:pt>
                <c:pt idx="292">
                  <c:v>4.4041450777202007</c:v>
                </c:pt>
                <c:pt idx="293">
                  <c:v>4.3814432989690788</c:v>
                </c:pt>
                <c:pt idx="294">
                  <c:v>4.3701799485861281</c:v>
                </c:pt>
                <c:pt idx="295">
                  <c:v>4.3589743589743657</c:v>
                </c:pt>
                <c:pt idx="296">
                  <c:v>4.0816326530612068</c:v>
                </c:pt>
                <c:pt idx="297">
                  <c:v>3.8071065989847774</c:v>
                </c:pt>
                <c:pt idx="298">
                  <c:v>3.5353535353535248</c:v>
                </c:pt>
                <c:pt idx="299">
                  <c:v>3.2663316582914659</c:v>
                </c:pt>
                <c:pt idx="300">
                  <c:v>3.2581453634085378</c:v>
                </c:pt>
                <c:pt idx="301">
                  <c:v>3.7593984962406068</c:v>
                </c:pt>
                <c:pt idx="302">
                  <c:v>3.499999999999992</c:v>
                </c:pt>
                <c:pt idx="303">
                  <c:v>3.4912718204488824</c:v>
                </c:pt>
                <c:pt idx="304">
                  <c:v>3.2258064516129226</c:v>
                </c:pt>
                <c:pt idx="305">
                  <c:v>2.9629629629629672</c:v>
                </c:pt>
                <c:pt idx="306">
                  <c:v>2.9556650246305383</c:v>
                </c:pt>
                <c:pt idx="307">
                  <c:v>2.9484029484029284</c:v>
                </c:pt>
                <c:pt idx="308">
                  <c:v>3.1862745098039325</c:v>
                </c:pt>
                <c:pt idx="309">
                  <c:v>3.1784841075794823</c:v>
                </c:pt>
                <c:pt idx="310">
                  <c:v>3.4146341463414664</c:v>
                </c:pt>
                <c:pt idx="311">
                  <c:v>3.4063260340632562</c:v>
                </c:pt>
                <c:pt idx="312">
                  <c:v>3.6407766990291357</c:v>
                </c:pt>
                <c:pt idx="313">
                  <c:v>3.8647342995169032</c:v>
                </c:pt>
                <c:pt idx="314">
                  <c:v>4.8309178743961345</c:v>
                </c:pt>
                <c:pt idx="315">
                  <c:v>5.3012048192771166</c:v>
                </c:pt>
                <c:pt idx="316">
                  <c:v>5.5288461538461453</c:v>
                </c:pt>
                <c:pt idx="317">
                  <c:v>5.9952038369304628</c:v>
                </c:pt>
                <c:pt idx="318">
                  <c:v>5.741626794258381</c:v>
                </c:pt>
                <c:pt idx="319">
                  <c:v>7.398568019093088</c:v>
                </c:pt>
                <c:pt idx="320">
                  <c:v>7.3634204275534465</c:v>
                </c:pt>
                <c:pt idx="321">
                  <c:v>8.0568720379146974</c:v>
                </c:pt>
                <c:pt idx="322">
                  <c:v>8.25471698113207</c:v>
                </c:pt>
                <c:pt idx="323">
                  <c:v>8.9411764705882302</c:v>
                </c:pt>
                <c:pt idx="324">
                  <c:v>9.6018735362997543</c:v>
                </c:pt>
                <c:pt idx="325">
                  <c:v>9.9999999999999858</c:v>
                </c:pt>
                <c:pt idx="326">
                  <c:v>10.138248847926267</c:v>
                </c:pt>
                <c:pt idx="327">
                  <c:v>10.068649885583515</c:v>
                </c:pt>
                <c:pt idx="328">
                  <c:v>10.70615034168565</c:v>
                </c:pt>
                <c:pt idx="329">
                  <c:v>10.859728506787313</c:v>
                </c:pt>
                <c:pt idx="330">
                  <c:v>11.538461538461519</c:v>
                </c:pt>
                <c:pt idx="331">
                  <c:v>10.888888888888882</c:v>
                </c:pt>
                <c:pt idx="332">
                  <c:v>11.946902654867241</c:v>
                </c:pt>
                <c:pt idx="333">
                  <c:v>11.842105263157897</c:v>
                </c:pt>
                <c:pt idx="334">
                  <c:v>12.200435729847502</c:v>
                </c:pt>
                <c:pt idx="335">
                  <c:v>12.095032397408211</c:v>
                </c:pt>
                <c:pt idx="336">
                  <c:v>11.752136752136755</c:v>
                </c:pt>
                <c:pt idx="337">
                  <c:v>11.205073995771686</c:v>
                </c:pt>
                <c:pt idx="338">
                  <c:v>10.460251046025103</c:v>
                </c:pt>
                <c:pt idx="339">
                  <c:v>10.187110187110182</c:v>
                </c:pt>
                <c:pt idx="340">
                  <c:v>9.259259259259256</c:v>
                </c:pt>
                <c:pt idx="341">
                  <c:v>9.1836734693877542</c:v>
                </c:pt>
                <c:pt idx="342">
                  <c:v>9.5334685598377433</c:v>
                </c:pt>
                <c:pt idx="343">
                  <c:v>8.6172344689378946</c:v>
                </c:pt>
                <c:pt idx="344">
                  <c:v>7.9051383399209474</c:v>
                </c:pt>
                <c:pt idx="345">
                  <c:v>7.6470588235294068</c:v>
                </c:pt>
                <c:pt idx="346">
                  <c:v>7.3786407766990303</c:v>
                </c:pt>
                <c:pt idx="347">
                  <c:v>7.1290944123314048</c:v>
                </c:pt>
                <c:pt idx="348">
                  <c:v>6.6921606118546917</c:v>
                </c:pt>
                <c:pt idx="349">
                  <c:v>6.2737642585551257</c:v>
                </c:pt>
                <c:pt idx="350">
                  <c:v>6.0606060606060552</c:v>
                </c:pt>
                <c:pt idx="351">
                  <c:v>5.8490566037735947</c:v>
                </c:pt>
                <c:pt idx="352">
                  <c:v>6.2146892655367214</c:v>
                </c:pt>
                <c:pt idx="353">
                  <c:v>5.9813084112149584</c:v>
                </c:pt>
                <c:pt idx="354">
                  <c:v>5.555555555555558</c:v>
                </c:pt>
                <c:pt idx="355">
                  <c:v>5.719557195571956</c:v>
                </c:pt>
                <c:pt idx="356">
                  <c:v>5.4945054945054972</c:v>
                </c:pt>
                <c:pt idx="357">
                  <c:v>5.464480874316946</c:v>
                </c:pt>
                <c:pt idx="358">
                  <c:v>5.0632911392405111</c:v>
                </c:pt>
                <c:pt idx="359">
                  <c:v>5.0359712230215736</c:v>
                </c:pt>
                <c:pt idx="360">
                  <c:v>5.1971326164874654</c:v>
                </c:pt>
                <c:pt idx="361">
                  <c:v>6.0822898032200312</c:v>
                </c:pt>
                <c:pt idx="362">
                  <c:v>6.4285714285714279</c:v>
                </c:pt>
                <c:pt idx="363">
                  <c:v>6.9518716577540163</c:v>
                </c:pt>
                <c:pt idx="364">
                  <c:v>6.7375886524822848</c:v>
                </c:pt>
                <c:pt idx="365">
                  <c:v>6.7019400352733571</c:v>
                </c:pt>
                <c:pt idx="366">
                  <c:v>6.6666666666666652</c:v>
                </c:pt>
                <c:pt idx="367">
                  <c:v>6.6317626527050644</c:v>
                </c:pt>
                <c:pt idx="368">
                  <c:v>6.4236111111110938</c:v>
                </c:pt>
                <c:pt idx="369">
                  <c:v>6.390328151986191</c:v>
                </c:pt>
                <c:pt idx="370">
                  <c:v>6.7125645438898429</c:v>
                </c:pt>
                <c:pt idx="371">
                  <c:v>6.6780821917808098</c:v>
                </c:pt>
                <c:pt idx="372">
                  <c:v>6.8143100511073307</c:v>
                </c:pt>
                <c:pt idx="373">
                  <c:v>6.2394603709949426</c:v>
                </c:pt>
                <c:pt idx="374">
                  <c:v>6.3758389261744819</c:v>
                </c:pt>
                <c:pt idx="375">
                  <c:v>6.4999999999999947</c:v>
                </c:pt>
                <c:pt idx="376">
                  <c:v>7.1428571428571397</c:v>
                </c:pt>
                <c:pt idx="377">
                  <c:v>7.4380165289256173</c:v>
                </c:pt>
                <c:pt idx="378">
                  <c:v>7.7302631578947345</c:v>
                </c:pt>
                <c:pt idx="379">
                  <c:v>7.8559738134206247</c:v>
                </c:pt>
                <c:pt idx="380">
                  <c:v>8.4828711256117462</c:v>
                </c:pt>
                <c:pt idx="381">
                  <c:v>8.9285714285714199</c:v>
                </c:pt>
                <c:pt idx="382">
                  <c:v>8.8709677419354769</c:v>
                </c:pt>
                <c:pt idx="383">
                  <c:v>8.9887640449438422</c:v>
                </c:pt>
                <c:pt idx="384">
                  <c:v>9.2503987240829311</c:v>
                </c:pt>
                <c:pt idx="385">
                  <c:v>9.8412698412698507</c:v>
                </c:pt>
                <c:pt idx="386">
                  <c:v>10.252365930599371</c:v>
                </c:pt>
                <c:pt idx="387">
                  <c:v>10.485133020344284</c:v>
                </c:pt>
                <c:pt idx="388">
                  <c:v>10.697674418604652</c:v>
                </c:pt>
                <c:pt idx="389">
                  <c:v>11.076923076923073</c:v>
                </c:pt>
                <c:pt idx="390">
                  <c:v>11.45038167938932</c:v>
                </c:pt>
                <c:pt idx="391">
                  <c:v>11.836115326251884</c:v>
                </c:pt>
                <c:pt idx="392">
                  <c:v>11.879699248120312</c:v>
                </c:pt>
                <c:pt idx="393">
                  <c:v>12.071535022354718</c:v>
                </c:pt>
                <c:pt idx="394">
                  <c:v>12.592592592592599</c:v>
                </c:pt>
                <c:pt idx="395">
                  <c:v>13.254786450662737</c:v>
                </c:pt>
                <c:pt idx="396">
                  <c:v>13.868613138686126</c:v>
                </c:pt>
                <c:pt idx="397">
                  <c:v>14.161849710982644</c:v>
                </c:pt>
                <c:pt idx="398">
                  <c:v>14.592274678111572</c:v>
                </c:pt>
                <c:pt idx="399">
                  <c:v>14.589235127478762</c:v>
                </c:pt>
                <c:pt idx="400">
                  <c:v>14.425770308123242</c:v>
                </c:pt>
                <c:pt idx="401">
                  <c:v>14.265927977839322</c:v>
                </c:pt>
                <c:pt idx="402">
                  <c:v>13.15068493150684</c:v>
                </c:pt>
                <c:pt idx="403">
                  <c:v>12.890094979647216</c:v>
                </c:pt>
                <c:pt idx="404">
                  <c:v>12.768817204301076</c:v>
                </c:pt>
                <c:pt idx="405">
                  <c:v>12.632978723404253</c:v>
                </c:pt>
                <c:pt idx="406">
                  <c:v>12.631578947368416</c:v>
                </c:pt>
                <c:pt idx="407">
                  <c:v>12.353706111833551</c:v>
                </c:pt>
                <c:pt idx="408">
                  <c:v>11.794871794871797</c:v>
                </c:pt>
                <c:pt idx="409">
                  <c:v>11.392405063291132</c:v>
                </c:pt>
                <c:pt idx="410">
                  <c:v>10.611735330836458</c:v>
                </c:pt>
                <c:pt idx="411">
                  <c:v>10.135970333745359</c:v>
                </c:pt>
                <c:pt idx="412">
                  <c:v>9.7919216646266793</c:v>
                </c:pt>
                <c:pt idx="413">
                  <c:v>9.6969696969696919</c:v>
                </c:pt>
                <c:pt idx="414">
                  <c:v>10.774818401937058</c:v>
                </c:pt>
                <c:pt idx="415">
                  <c:v>10.817307692307686</c:v>
                </c:pt>
                <c:pt idx="416">
                  <c:v>10.96543504171632</c:v>
                </c:pt>
                <c:pt idx="417">
                  <c:v>10.271546635182993</c:v>
                </c:pt>
                <c:pt idx="418">
                  <c:v>9.5794392523364635</c:v>
                </c:pt>
                <c:pt idx="419">
                  <c:v>8.9120370370370239</c:v>
                </c:pt>
                <c:pt idx="420">
                  <c:v>8.2568807339449499</c:v>
                </c:pt>
                <c:pt idx="421">
                  <c:v>7.6136363636363669</c:v>
                </c:pt>
                <c:pt idx="422">
                  <c:v>6.8848758465011484</c:v>
                </c:pt>
                <c:pt idx="423">
                  <c:v>6.6217732884399583</c:v>
                </c:pt>
                <c:pt idx="424">
                  <c:v>6.911928651059096</c:v>
                </c:pt>
                <c:pt idx="425">
                  <c:v>7.182320441988943</c:v>
                </c:pt>
                <c:pt idx="426">
                  <c:v>6.5573770491803351</c:v>
                </c:pt>
                <c:pt idx="427">
                  <c:v>5.9652928416485951</c:v>
                </c:pt>
                <c:pt idx="428">
                  <c:v>4.9409237379162363</c:v>
                </c:pt>
                <c:pt idx="429">
                  <c:v>5.0321199143468887</c:v>
                </c:pt>
                <c:pt idx="430">
                  <c:v>4.4776119402985204</c:v>
                </c:pt>
                <c:pt idx="431">
                  <c:v>3.8257173219978791</c:v>
                </c:pt>
                <c:pt idx="432">
                  <c:v>3.7076271186440746</c:v>
                </c:pt>
                <c:pt idx="433">
                  <c:v>3.4846884899683239</c:v>
                </c:pt>
                <c:pt idx="434">
                  <c:v>3.5902851108764455</c:v>
                </c:pt>
                <c:pt idx="435">
                  <c:v>4.0000000000000036</c:v>
                </c:pt>
                <c:pt idx="436">
                  <c:v>3.4410844629822801</c:v>
                </c:pt>
                <c:pt idx="437">
                  <c:v>2.4742268041237248</c:v>
                </c:pt>
                <c:pt idx="438">
                  <c:v>2.3589743589743639</c:v>
                </c:pt>
                <c:pt idx="439">
                  <c:v>2.4564994882292579</c:v>
                </c:pt>
                <c:pt idx="440">
                  <c:v>2.763561924257929</c:v>
                </c:pt>
                <c:pt idx="441">
                  <c:v>2.7522935779816571</c:v>
                </c:pt>
                <c:pt idx="442">
                  <c:v>3.1632653061224536</c:v>
                </c:pt>
                <c:pt idx="443">
                  <c:v>3.7871033776867957</c:v>
                </c:pt>
                <c:pt idx="444">
                  <c:v>4.290091930541351</c:v>
                </c:pt>
                <c:pt idx="445">
                  <c:v>4.6938775510203978</c:v>
                </c:pt>
                <c:pt idx="446">
                  <c:v>4.8929663608562768</c:v>
                </c:pt>
                <c:pt idx="447">
                  <c:v>4.5546558704453455</c:v>
                </c:pt>
                <c:pt idx="448">
                  <c:v>4.3346774193548265</c:v>
                </c:pt>
                <c:pt idx="449">
                  <c:v>4.3259557344064392</c:v>
                </c:pt>
                <c:pt idx="450">
                  <c:v>4.3086172344689366</c:v>
                </c:pt>
                <c:pt idx="451">
                  <c:v>4.2957042957043168</c:v>
                </c:pt>
                <c:pt idx="452">
                  <c:v>4.2828685258964105</c:v>
                </c:pt>
                <c:pt idx="453">
                  <c:v>4.2658730158730229</c:v>
                </c:pt>
                <c:pt idx="454">
                  <c:v>4.1543026706231556</c:v>
                </c:pt>
                <c:pt idx="455">
                  <c:v>4.0433925049309538</c:v>
                </c:pt>
                <c:pt idx="456">
                  <c:v>3.52595494613126</c:v>
                </c:pt>
                <c:pt idx="457">
                  <c:v>3.6062378167641462</c:v>
                </c:pt>
                <c:pt idx="458">
                  <c:v>3.790087463556846</c:v>
                </c:pt>
                <c:pt idx="459">
                  <c:v>3.5818005808325282</c:v>
                </c:pt>
                <c:pt idx="460">
                  <c:v>3.5748792270531515</c:v>
                </c:pt>
                <c:pt idx="461">
                  <c:v>3.6644165863066513</c:v>
                </c:pt>
                <c:pt idx="462">
                  <c:v>3.4582132564841661</c:v>
                </c:pt>
                <c:pt idx="463">
                  <c:v>3.3524904214559337</c:v>
                </c:pt>
                <c:pt idx="464">
                  <c:v>3.2473734479465</c:v>
                </c:pt>
                <c:pt idx="465">
                  <c:v>3.2350142721217834</c:v>
                </c:pt>
                <c:pt idx="466">
                  <c:v>3.5137701804368593</c:v>
                </c:pt>
                <c:pt idx="467">
                  <c:v>3.7914691943127909</c:v>
                </c:pt>
                <c:pt idx="468">
                  <c:v>3.9735099337748325</c:v>
                </c:pt>
                <c:pt idx="469">
                  <c:v>3.1984948259642598</c:v>
                </c:pt>
                <c:pt idx="470">
                  <c:v>2.1535580524344455</c:v>
                </c:pt>
                <c:pt idx="471">
                  <c:v>1.5887850467289688</c:v>
                </c:pt>
                <c:pt idx="472">
                  <c:v>1.6791044776119479</c:v>
                </c:pt>
                <c:pt idx="473">
                  <c:v>1.7674418604651132</c:v>
                </c:pt>
                <c:pt idx="474">
                  <c:v>1.6713091922005541</c:v>
                </c:pt>
                <c:pt idx="475">
                  <c:v>1.5755329008340979</c:v>
                </c:pt>
                <c:pt idx="476">
                  <c:v>1.7576318223866849</c:v>
                </c:pt>
                <c:pt idx="477">
                  <c:v>1.5668202764977046</c:v>
                </c:pt>
                <c:pt idx="478">
                  <c:v>1.2844036697247763</c:v>
                </c:pt>
                <c:pt idx="479">
                  <c:v>1.1872146118721449</c:v>
                </c:pt>
                <c:pt idx="480">
                  <c:v>1.364877161055511</c:v>
                </c:pt>
                <c:pt idx="481">
                  <c:v>1.9143117593436676</c:v>
                </c:pt>
                <c:pt idx="482">
                  <c:v>2.8414298808432603</c:v>
                </c:pt>
                <c:pt idx="483">
                  <c:v>3.6798528058877622</c:v>
                </c:pt>
                <c:pt idx="484">
                  <c:v>3.669724770642202</c:v>
                </c:pt>
                <c:pt idx="485">
                  <c:v>3.7477148080438782</c:v>
                </c:pt>
                <c:pt idx="486">
                  <c:v>3.926940639269394</c:v>
                </c:pt>
                <c:pt idx="487">
                  <c:v>4.2883211678832245</c:v>
                </c:pt>
                <c:pt idx="488">
                  <c:v>4.2727272727272725</c:v>
                </c:pt>
                <c:pt idx="489">
                  <c:v>4.3557168784029043</c:v>
                </c:pt>
                <c:pt idx="490">
                  <c:v>4.5289855072463858</c:v>
                </c:pt>
                <c:pt idx="491">
                  <c:v>4.3321299638989119</c:v>
                </c:pt>
                <c:pt idx="492">
                  <c:v>4.1292639138240439</c:v>
                </c:pt>
                <c:pt idx="493">
                  <c:v>3.9355992844364973</c:v>
                </c:pt>
                <c:pt idx="494">
                  <c:v>3.8324420677361859</c:v>
                </c:pt>
                <c:pt idx="495">
                  <c:v>3.9929015084294583</c:v>
                </c:pt>
                <c:pt idx="496">
                  <c:v>3.9823008849557473</c:v>
                </c:pt>
                <c:pt idx="497">
                  <c:v>3.9647577092511099</c:v>
                </c:pt>
                <c:pt idx="498">
                  <c:v>4.1300527240773377</c:v>
                </c:pt>
                <c:pt idx="499">
                  <c:v>4.1119860017497789</c:v>
                </c:pt>
                <c:pt idx="500">
                  <c:v>4.1848299912816023</c:v>
                </c:pt>
                <c:pt idx="501">
                  <c:v>4.2608695652174067</c:v>
                </c:pt>
                <c:pt idx="502">
                  <c:v>4.2461005199306623</c:v>
                </c:pt>
                <c:pt idx="503">
                  <c:v>4.4117647058823595</c:v>
                </c:pt>
                <c:pt idx="504">
                  <c:v>4.482758620689653</c:v>
                </c:pt>
                <c:pt idx="505">
                  <c:v>4.6471600688468007</c:v>
                </c:pt>
                <c:pt idx="506">
                  <c:v>4.8927038626609409</c:v>
                </c:pt>
                <c:pt idx="507">
                  <c:v>5.0341296928327672</c:v>
                </c:pt>
                <c:pt idx="508">
                  <c:v>5.2765957446808454</c:v>
                </c:pt>
                <c:pt idx="509">
                  <c:v>5.1694915254237195</c:v>
                </c:pt>
                <c:pt idx="510">
                  <c:v>5.0632911392405111</c:v>
                </c:pt>
                <c:pt idx="511">
                  <c:v>4.6218487394958041</c:v>
                </c:pt>
                <c:pt idx="512">
                  <c:v>4.435146443514637</c:v>
                </c:pt>
                <c:pt idx="513">
                  <c:v>4.587155963302747</c:v>
                </c:pt>
                <c:pt idx="514">
                  <c:v>4.6550290939318506</c:v>
                </c:pt>
                <c:pt idx="515">
                  <c:v>4.6396023198011616</c:v>
                </c:pt>
                <c:pt idx="516">
                  <c:v>5.1980198019802026</c:v>
                </c:pt>
                <c:pt idx="517">
                  <c:v>5.2631578947368363</c:v>
                </c:pt>
                <c:pt idx="518">
                  <c:v>5.237315875613735</c:v>
                </c:pt>
                <c:pt idx="519">
                  <c:v>4.7116165718927849</c:v>
                </c:pt>
                <c:pt idx="520">
                  <c:v>4.3654001616814764</c:v>
                </c:pt>
                <c:pt idx="521">
                  <c:v>4.6736502820306391</c:v>
                </c:pt>
                <c:pt idx="522">
                  <c:v>4.8192771084337283</c:v>
                </c:pt>
                <c:pt idx="523">
                  <c:v>5.7028112449799107</c:v>
                </c:pt>
                <c:pt idx="524">
                  <c:v>6.1698717948718063</c:v>
                </c:pt>
                <c:pt idx="525">
                  <c:v>6.3795853269537517</c:v>
                </c:pt>
                <c:pt idx="526">
                  <c:v>6.1953931691818731</c:v>
                </c:pt>
                <c:pt idx="527">
                  <c:v>6.2549485352335621</c:v>
                </c:pt>
                <c:pt idx="528">
                  <c:v>5.647058823529405</c:v>
                </c:pt>
                <c:pt idx="529">
                  <c:v>5.3125000000000089</c:v>
                </c:pt>
                <c:pt idx="530">
                  <c:v>4.8211508553654969</c:v>
                </c:pt>
                <c:pt idx="531">
                  <c:v>4.8099301784328752</c:v>
                </c:pt>
                <c:pt idx="532">
                  <c:v>5.0348567002323819</c:v>
                </c:pt>
                <c:pt idx="533">
                  <c:v>4.6959199384141614</c:v>
                </c:pt>
                <c:pt idx="534">
                  <c:v>4.3678160919540243</c:v>
                </c:pt>
                <c:pt idx="535">
                  <c:v>3.7993920972644313</c:v>
                </c:pt>
                <c:pt idx="536">
                  <c:v>3.3962264150943389</c:v>
                </c:pt>
                <c:pt idx="537">
                  <c:v>2.8485757121439192</c:v>
                </c:pt>
                <c:pt idx="538">
                  <c:v>3.0665669409125185</c:v>
                </c:pt>
                <c:pt idx="539">
                  <c:v>2.9806259314456129</c:v>
                </c:pt>
                <c:pt idx="540">
                  <c:v>2.6726057906458989</c:v>
                </c:pt>
                <c:pt idx="541">
                  <c:v>2.8189910979228294</c:v>
                </c:pt>
                <c:pt idx="542">
                  <c:v>3.1899109792284719</c:v>
                </c:pt>
                <c:pt idx="543">
                  <c:v>3.1828275351591495</c:v>
                </c:pt>
                <c:pt idx="544">
                  <c:v>3.0235988200590036</c:v>
                </c:pt>
                <c:pt idx="545">
                  <c:v>3.0147058823529305</c:v>
                </c:pt>
                <c:pt idx="546">
                  <c:v>3.1571218795888534</c:v>
                </c:pt>
                <c:pt idx="547">
                  <c:v>3.0746705710102518</c:v>
                </c:pt>
                <c:pt idx="548">
                  <c:v>2.9927007299270114</c:v>
                </c:pt>
                <c:pt idx="549">
                  <c:v>3.2798833819241979</c:v>
                </c:pt>
                <c:pt idx="550">
                  <c:v>3.1204644412191396</c:v>
                </c:pt>
                <c:pt idx="551">
                  <c:v>2.9667149059334541</c:v>
                </c:pt>
                <c:pt idx="552">
                  <c:v>3.2537960954446943</c:v>
                </c:pt>
                <c:pt idx="553">
                  <c:v>3.2467532467532534</c:v>
                </c:pt>
                <c:pt idx="554">
                  <c:v>3.0194104960460155</c:v>
                </c:pt>
                <c:pt idx="555">
                  <c:v>3.1563845050215145</c:v>
                </c:pt>
                <c:pt idx="556">
                  <c:v>3.2211882605583497</c:v>
                </c:pt>
                <c:pt idx="557">
                  <c:v>2.9978586723768963</c:v>
                </c:pt>
                <c:pt idx="558">
                  <c:v>2.8469750889679624</c:v>
                </c:pt>
                <c:pt idx="559">
                  <c:v>2.8409090909090828</c:v>
                </c:pt>
                <c:pt idx="560">
                  <c:v>2.7639971651311157</c:v>
                </c:pt>
                <c:pt idx="561">
                  <c:v>2.7522935779816571</c:v>
                </c:pt>
                <c:pt idx="562">
                  <c:v>2.7445460942997935</c:v>
                </c:pt>
                <c:pt idx="563">
                  <c:v>2.8109627547435068</c:v>
                </c:pt>
                <c:pt idx="564">
                  <c:v>2.450980392156854</c:v>
                </c:pt>
                <c:pt idx="565">
                  <c:v>2.515723270440251</c:v>
                </c:pt>
                <c:pt idx="566">
                  <c:v>2.6517794836008246</c:v>
                </c:pt>
                <c:pt idx="567">
                  <c:v>2.3643949930458819</c:v>
                </c:pt>
                <c:pt idx="568">
                  <c:v>2.2884882108183069</c:v>
                </c:pt>
                <c:pt idx="569">
                  <c:v>2.4948024948024949</c:v>
                </c:pt>
                <c:pt idx="570">
                  <c:v>2.6989619377162599</c:v>
                </c:pt>
                <c:pt idx="571">
                  <c:v>2.9005524861878351</c:v>
                </c:pt>
                <c:pt idx="572">
                  <c:v>2.9655172413793229</c:v>
                </c:pt>
                <c:pt idx="573">
                  <c:v>2.6098901098901228</c:v>
                </c:pt>
                <c:pt idx="574">
                  <c:v>2.6027397260274032</c:v>
                </c:pt>
                <c:pt idx="575">
                  <c:v>2.5974025974025761</c:v>
                </c:pt>
                <c:pt idx="576">
                  <c:v>2.8708133971291794</c:v>
                </c:pt>
                <c:pt idx="577">
                  <c:v>2.8629856850715951</c:v>
                </c:pt>
                <c:pt idx="578">
                  <c:v>2.7872195785180187</c:v>
                </c:pt>
                <c:pt idx="579">
                  <c:v>3.1250000000000222</c:v>
                </c:pt>
                <c:pt idx="580">
                  <c:v>3.1186440677966054</c:v>
                </c:pt>
                <c:pt idx="581">
                  <c:v>3.0425963488843744</c:v>
                </c:pt>
                <c:pt idx="582">
                  <c:v>2.8301886792452713</c:v>
                </c:pt>
                <c:pt idx="583">
                  <c:v>2.6174496644295386</c:v>
                </c:pt>
                <c:pt idx="584">
                  <c:v>2.5452109845947701</c:v>
                </c:pt>
                <c:pt idx="585">
                  <c:v>2.7443105756358666</c:v>
                </c:pt>
                <c:pt idx="586">
                  <c:v>2.6034712950600669</c:v>
                </c:pt>
                <c:pt idx="587">
                  <c:v>2.5316455696202667</c:v>
                </c:pt>
                <c:pt idx="588">
                  <c:v>2.7906976744185963</c:v>
                </c:pt>
                <c:pt idx="589">
                  <c:v>2.7170311464546071</c:v>
                </c:pt>
                <c:pt idx="590">
                  <c:v>2.8439153439153486</c:v>
                </c:pt>
                <c:pt idx="591">
                  <c:v>2.832674571805005</c:v>
                </c:pt>
                <c:pt idx="592">
                  <c:v>2.8270874424720649</c:v>
                </c:pt>
                <c:pt idx="593">
                  <c:v>2.8215223097112663</c:v>
                </c:pt>
                <c:pt idx="594">
                  <c:v>2.8833551769331667</c:v>
                </c:pt>
                <c:pt idx="595">
                  <c:v>2.8122956180510084</c:v>
                </c:pt>
                <c:pt idx="596">
                  <c:v>3.0045721750489918</c:v>
                </c:pt>
                <c:pt idx="597">
                  <c:v>3.0618892508143203</c:v>
                </c:pt>
                <c:pt idx="598">
                  <c:v>3.2530904359141077</c:v>
                </c:pt>
                <c:pt idx="599">
                  <c:v>3.378817413905133</c:v>
                </c:pt>
                <c:pt idx="600">
                  <c:v>3.0381383322559907</c:v>
                </c:pt>
                <c:pt idx="601">
                  <c:v>3.0322580645161246</c:v>
                </c:pt>
                <c:pt idx="602">
                  <c:v>2.7652733118971096</c:v>
                </c:pt>
                <c:pt idx="603">
                  <c:v>2.4343369634849621</c:v>
                </c:pt>
                <c:pt idx="604">
                  <c:v>2.2378516624040889</c:v>
                </c:pt>
                <c:pt idx="605">
                  <c:v>2.2335673261008271</c:v>
                </c:pt>
                <c:pt idx="606">
                  <c:v>2.1656050955414008</c:v>
                </c:pt>
                <c:pt idx="607">
                  <c:v>2.2900763358778775</c:v>
                </c:pt>
                <c:pt idx="608">
                  <c:v>2.2194039315155401</c:v>
                </c:pt>
                <c:pt idx="609">
                  <c:v>2.0859671302149163</c:v>
                </c:pt>
                <c:pt idx="610">
                  <c:v>1.8903591682419618</c:v>
                </c:pt>
                <c:pt idx="611">
                  <c:v>1.6970458830924073</c:v>
                </c:pt>
                <c:pt idx="612">
                  <c:v>1.6311166875784044</c:v>
                </c:pt>
                <c:pt idx="613">
                  <c:v>1.4402003757044479</c:v>
                </c:pt>
                <c:pt idx="614">
                  <c:v>1.3767209011263937</c:v>
                </c:pt>
                <c:pt idx="615">
                  <c:v>1.4383989993745905</c:v>
                </c:pt>
                <c:pt idx="616">
                  <c:v>1.6885553470919357</c:v>
                </c:pt>
                <c:pt idx="617">
                  <c:v>1.6229712858926382</c:v>
                </c:pt>
                <c:pt idx="618">
                  <c:v>1.7456359102244301</c:v>
                </c:pt>
                <c:pt idx="619">
                  <c:v>1.6169154228855787</c:v>
                </c:pt>
                <c:pt idx="620">
                  <c:v>1.4267990074441794</c:v>
                </c:pt>
                <c:pt idx="621">
                  <c:v>1.4860681114551078</c:v>
                </c:pt>
                <c:pt idx="622">
                  <c:v>1.4842300556586308</c:v>
                </c:pt>
                <c:pt idx="623">
                  <c:v>1.606922126081578</c:v>
                </c:pt>
                <c:pt idx="624">
                  <c:v>1.6666666666666607</c:v>
                </c:pt>
                <c:pt idx="625">
                  <c:v>1.6666666666666607</c:v>
                </c:pt>
                <c:pt idx="626">
                  <c:v>1.7283950617283939</c:v>
                </c:pt>
                <c:pt idx="627">
                  <c:v>2.2811344019728841</c:v>
                </c:pt>
                <c:pt idx="628">
                  <c:v>2.091020910209096</c:v>
                </c:pt>
                <c:pt idx="629">
                  <c:v>1.9656019656019597</c:v>
                </c:pt>
                <c:pt idx="630">
                  <c:v>2.1446078431372584</c:v>
                </c:pt>
                <c:pt idx="631">
                  <c:v>2.2643818849449104</c:v>
                </c:pt>
                <c:pt idx="632">
                  <c:v>2.629969418960254</c:v>
                </c:pt>
                <c:pt idx="633">
                  <c:v>2.56253813300793</c:v>
                </c:pt>
                <c:pt idx="634">
                  <c:v>2.6203534430225606</c:v>
                </c:pt>
                <c:pt idx="635">
                  <c:v>2.6763990267639981</c:v>
                </c:pt>
                <c:pt idx="636">
                  <c:v>2.7929568913175551</c:v>
                </c:pt>
                <c:pt idx="637">
                  <c:v>3.2179720704310855</c:v>
                </c:pt>
                <c:pt idx="638">
                  <c:v>3.762135922330101</c:v>
                </c:pt>
                <c:pt idx="639">
                  <c:v>3.0138637733574392</c:v>
                </c:pt>
                <c:pt idx="640">
                  <c:v>3.1325301204819134</c:v>
                </c:pt>
                <c:pt idx="641">
                  <c:v>3.7349397590361377</c:v>
                </c:pt>
                <c:pt idx="642">
                  <c:v>3.5992801439711952</c:v>
                </c:pt>
                <c:pt idx="643">
                  <c:v>3.3512866546977715</c:v>
                </c:pt>
                <c:pt idx="644">
                  <c:v>3.4564958283670899</c:v>
                </c:pt>
                <c:pt idx="645">
                  <c:v>3.4503271861986873</c:v>
                </c:pt>
                <c:pt idx="646">
                  <c:v>3.444180522565321</c:v>
                </c:pt>
                <c:pt idx="647">
                  <c:v>3.4360189573459543</c:v>
                </c:pt>
                <c:pt idx="648">
                  <c:v>3.7212049616065945</c:v>
                </c:pt>
                <c:pt idx="649">
                  <c:v>3.529411764705892</c:v>
                </c:pt>
                <c:pt idx="650">
                  <c:v>2.9824561403508643</c:v>
                </c:pt>
                <c:pt idx="651">
                  <c:v>3.2182562902282053</c:v>
                </c:pt>
                <c:pt idx="652">
                  <c:v>3.5630841121495394</c:v>
                </c:pt>
                <c:pt idx="653">
                  <c:v>3.1939605110336888</c:v>
                </c:pt>
                <c:pt idx="654">
                  <c:v>2.7214823393167498</c:v>
                </c:pt>
                <c:pt idx="655">
                  <c:v>2.7214823393167498</c:v>
                </c:pt>
                <c:pt idx="656">
                  <c:v>2.5921658986175045</c:v>
                </c:pt>
                <c:pt idx="657">
                  <c:v>2.1276595744680771</c:v>
                </c:pt>
                <c:pt idx="658">
                  <c:v>1.8943742824339971</c:v>
                </c:pt>
                <c:pt idx="659">
                  <c:v>1.6036655211913109</c:v>
                </c:pt>
                <c:pt idx="660">
                  <c:v>1.1958997722095743</c:v>
                </c:pt>
                <c:pt idx="661">
                  <c:v>1.1363636363636465</c:v>
                </c:pt>
                <c:pt idx="662">
                  <c:v>1.3628620102214661</c:v>
                </c:pt>
                <c:pt idx="663">
                  <c:v>1.6439909297052191</c:v>
                </c:pt>
                <c:pt idx="664">
                  <c:v>1.2408347433727984</c:v>
                </c:pt>
                <c:pt idx="665">
                  <c:v>1.0692177827799743</c:v>
                </c:pt>
                <c:pt idx="666">
                  <c:v>1.465614430665152</c:v>
                </c:pt>
                <c:pt idx="667">
                  <c:v>1.7474633596392231</c:v>
                </c:pt>
                <c:pt idx="668">
                  <c:v>1.516002245929271</c:v>
                </c:pt>
                <c:pt idx="669">
                  <c:v>2.0270270270270174</c:v>
                </c:pt>
                <c:pt idx="670">
                  <c:v>2.2535211267605604</c:v>
                </c:pt>
                <c:pt idx="671">
                  <c:v>2.4802705749718212</c:v>
                </c:pt>
                <c:pt idx="672">
                  <c:v>2.7574563871693991</c:v>
                </c:pt>
                <c:pt idx="673">
                  <c:v>3.1460674157303359</c:v>
                </c:pt>
                <c:pt idx="674">
                  <c:v>3.0252100840336249</c:v>
                </c:pt>
                <c:pt idx="675">
                  <c:v>2.175125488008911</c:v>
                </c:pt>
                <c:pt idx="676">
                  <c:v>1.8941504178273005</c:v>
                </c:pt>
                <c:pt idx="677">
                  <c:v>1.9487750556792971</c:v>
                </c:pt>
                <c:pt idx="678">
                  <c:v>2.0555555555555438</c:v>
                </c:pt>
                <c:pt idx="679">
                  <c:v>2.2160664819944609</c:v>
                </c:pt>
                <c:pt idx="680">
                  <c:v>2.3783185840707821</c:v>
                </c:pt>
                <c:pt idx="681">
                  <c:v>2.0419426048565281</c:v>
                </c:pt>
                <c:pt idx="682">
                  <c:v>1.9283746556473913</c:v>
                </c:pt>
                <c:pt idx="683">
                  <c:v>2.0352035203520247</c:v>
                </c:pt>
                <c:pt idx="684">
                  <c:v>2.0262869660460092</c:v>
                </c:pt>
                <c:pt idx="685">
                  <c:v>1.6884531590413809</c:v>
                </c:pt>
                <c:pt idx="686">
                  <c:v>1.7400761283306032</c:v>
                </c:pt>
                <c:pt idx="687">
                  <c:v>2.2925764192139875</c:v>
                </c:pt>
                <c:pt idx="688">
                  <c:v>2.8977583378895444</c:v>
                </c:pt>
                <c:pt idx="689">
                  <c:v>3.1676679410158393</c:v>
                </c:pt>
                <c:pt idx="690">
                  <c:v>2.9395753946652281</c:v>
                </c:pt>
                <c:pt idx="691">
                  <c:v>2.5474254742547275</c:v>
                </c:pt>
                <c:pt idx="692">
                  <c:v>2.5391680172879516</c:v>
                </c:pt>
                <c:pt idx="693">
                  <c:v>3.1909140075716547</c:v>
                </c:pt>
                <c:pt idx="694">
                  <c:v>3.6216216216216068</c:v>
                </c:pt>
                <c:pt idx="695">
                  <c:v>3.3423180592991875</c:v>
                </c:pt>
                <c:pt idx="696">
                  <c:v>2.8448738593666034</c:v>
                </c:pt>
                <c:pt idx="697">
                  <c:v>3.0530262453133394</c:v>
                </c:pt>
                <c:pt idx="698">
                  <c:v>3.2068412613575736</c:v>
                </c:pt>
                <c:pt idx="699">
                  <c:v>3.3617929562433257</c:v>
                </c:pt>
                <c:pt idx="700">
                  <c:v>2.8692879914984148</c:v>
                </c:pt>
                <c:pt idx="701">
                  <c:v>2.541026998411855</c:v>
                </c:pt>
                <c:pt idx="702">
                  <c:v>3.0671602326811209</c:v>
                </c:pt>
                <c:pt idx="703">
                  <c:v>3.6469344608879517</c:v>
                </c:pt>
                <c:pt idx="704">
                  <c:v>4.7418335089568053</c:v>
                </c:pt>
                <c:pt idx="705">
                  <c:v>4.3501048218029359</c:v>
                </c:pt>
                <c:pt idx="706">
                  <c:v>3.3385498174230532</c:v>
                </c:pt>
                <c:pt idx="707">
                  <c:v>3.3385498174230532</c:v>
                </c:pt>
                <c:pt idx="708">
                  <c:v>4.0187891440501167</c:v>
                </c:pt>
                <c:pt idx="709">
                  <c:v>3.6382536382536301</c:v>
                </c:pt>
                <c:pt idx="710">
                  <c:v>3.4179181771103018</c:v>
                </c:pt>
                <c:pt idx="711">
                  <c:v>3.6138358286009309</c:v>
                </c:pt>
                <c:pt idx="712">
                  <c:v>3.9772727272727293</c:v>
                </c:pt>
                <c:pt idx="713">
                  <c:v>4.1817243159525175</c:v>
                </c:pt>
                <c:pt idx="714">
                  <c:v>4.1046690610569536</c:v>
                </c:pt>
                <c:pt idx="715">
                  <c:v>3.9265680775114831</c:v>
                </c:pt>
                <c:pt idx="716">
                  <c:v>2.0120724346076369</c:v>
                </c:pt>
                <c:pt idx="717">
                  <c:v>1.4063284781516971</c:v>
                </c:pt>
                <c:pt idx="718">
                  <c:v>1.9687026754164672</c:v>
                </c:pt>
                <c:pt idx="719">
                  <c:v>2.5239777889954462</c:v>
                </c:pt>
                <c:pt idx="720">
                  <c:v>2.0757651781234232</c:v>
                </c:pt>
                <c:pt idx="721">
                  <c:v>2.4202607823470279</c:v>
                </c:pt>
                <c:pt idx="722">
                  <c:v>2.7981972959439272</c:v>
                </c:pt>
                <c:pt idx="723">
                  <c:v>2.5929247633283525</c:v>
                </c:pt>
                <c:pt idx="724">
                  <c:v>2.7098857426726131</c:v>
                </c:pt>
                <c:pt idx="725">
                  <c:v>2.692765113974227</c:v>
                </c:pt>
                <c:pt idx="726">
                  <c:v>2.3178905864958077</c:v>
                </c:pt>
                <c:pt idx="727">
                  <c:v>1.8974484789008761</c:v>
                </c:pt>
                <c:pt idx="728">
                  <c:v>2.8338264299802685</c:v>
                </c:pt>
                <c:pt idx="729">
                  <c:v>3.610698365527476</c:v>
                </c:pt>
                <c:pt idx="730">
                  <c:v>4.373267326732666</c:v>
                </c:pt>
                <c:pt idx="731">
                  <c:v>4.1088133924175319</c:v>
                </c:pt>
                <c:pt idx="732">
                  <c:v>4.294695655165981</c:v>
                </c:pt>
                <c:pt idx="733">
                  <c:v>4.1429592706119678</c:v>
                </c:pt>
                <c:pt idx="734">
                  <c:v>3.9749035501344343</c:v>
                </c:pt>
                <c:pt idx="735">
                  <c:v>3.9037609759888126</c:v>
                </c:pt>
                <c:pt idx="736">
                  <c:v>4.088413823123993</c:v>
                </c:pt>
                <c:pt idx="737">
                  <c:v>4.9359661059478643</c:v>
                </c:pt>
                <c:pt idx="738">
                  <c:v>5.4975120783418374</c:v>
                </c:pt>
                <c:pt idx="739">
                  <c:v>5.3080171620912386</c:v>
                </c:pt>
                <c:pt idx="740">
                  <c:v>4.9533198751360752</c:v>
                </c:pt>
                <c:pt idx="741">
                  <c:v>3.7310578899565128</c:v>
                </c:pt>
                <c:pt idx="742">
                  <c:v>1.0999174706166848</c:v>
                </c:pt>
                <c:pt idx="743">
                  <c:v>-2.2228002553859039E-2</c:v>
                </c:pt>
                <c:pt idx="744">
                  <c:v>-0.11358601902212717</c:v>
                </c:pt>
                <c:pt idx="745">
                  <c:v>8.4631406715107715E-3</c:v>
                </c:pt>
                <c:pt idx="746">
                  <c:v>-0.44647876766238381</c:v>
                </c:pt>
                <c:pt idx="747">
                  <c:v>-0.57632442437670628</c:v>
                </c:pt>
                <c:pt idx="748">
                  <c:v>-1.0157614958551719</c:v>
                </c:pt>
                <c:pt idx="749">
                  <c:v>-1.2291746182109153</c:v>
                </c:pt>
                <c:pt idx="750">
                  <c:v>-1.9587610037622771</c:v>
                </c:pt>
                <c:pt idx="751">
                  <c:v>-1.4838355663267633</c:v>
                </c:pt>
                <c:pt idx="752">
                  <c:v>-1.3779428628864721</c:v>
                </c:pt>
                <c:pt idx="753">
                  <c:v>-0.22396829420033848</c:v>
                </c:pt>
                <c:pt idx="754">
                  <c:v>1.9145871744709275</c:v>
                </c:pt>
                <c:pt idx="755">
                  <c:v>2.8141231232083674</c:v>
                </c:pt>
                <c:pt idx="756">
                  <c:v>2.6211113889767157</c:v>
                </c:pt>
                <c:pt idx="757">
                  <c:v>2.151336357866529</c:v>
                </c:pt>
                <c:pt idx="758">
                  <c:v>2.2861714393279886</c:v>
                </c:pt>
                <c:pt idx="759">
                  <c:v>2.2067707525304403</c:v>
                </c:pt>
                <c:pt idx="760">
                  <c:v>2.0035489292185682</c:v>
                </c:pt>
                <c:pt idx="761">
                  <c:v>1.1215605940686268</c:v>
                </c:pt>
                <c:pt idx="762">
                  <c:v>1.3407784804821077</c:v>
                </c:pt>
                <c:pt idx="763">
                  <c:v>1.1501775395112546</c:v>
                </c:pt>
                <c:pt idx="764">
                  <c:v>1.1183122472331775</c:v>
                </c:pt>
                <c:pt idx="765">
                  <c:v>1.1666951489314625</c:v>
                </c:pt>
                <c:pt idx="766">
                  <c:v>1.084544776600338</c:v>
                </c:pt>
                <c:pt idx="767">
                  <c:v>1.4377930222179369</c:v>
                </c:pt>
                <c:pt idx="768">
                  <c:v>1.7007834915029774</c:v>
                </c:pt>
                <c:pt idx="769">
                  <c:v>2.1248981733331451</c:v>
                </c:pt>
                <c:pt idx="770">
                  <c:v>2.6192415103541089</c:v>
                </c:pt>
                <c:pt idx="771">
                  <c:v>3.0772344447868694</c:v>
                </c:pt>
                <c:pt idx="772">
                  <c:v>3.4589718808964998</c:v>
                </c:pt>
                <c:pt idx="773">
                  <c:v>3.5023181506360412</c:v>
                </c:pt>
                <c:pt idx="774">
                  <c:v>3.5798809769996165</c:v>
                </c:pt>
                <c:pt idx="775">
                  <c:v>3.7549960307080799</c:v>
                </c:pt>
                <c:pt idx="776">
                  <c:v>3.8126216928186851</c:v>
                </c:pt>
                <c:pt idx="777">
                  <c:v>3.5222681306640524</c:v>
                </c:pt>
                <c:pt idx="778">
                  <c:v>3.4514322145817289</c:v>
                </c:pt>
                <c:pt idx="779">
                  <c:v>3.0620668384193861</c:v>
                </c:pt>
                <c:pt idx="780">
                  <c:v>3.0087663379855023</c:v>
                </c:pt>
                <c:pt idx="781">
                  <c:v>2.8981784423473878</c:v>
                </c:pt>
                <c:pt idx="782">
                  <c:v>2.5828752813320977</c:v>
                </c:pt>
                <c:pt idx="783">
                  <c:v>2.2731633741348567</c:v>
                </c:pt>
                <c:pt idx="784">
                  <c:v>1.7379429374660749</c:v>
                </c:pt>
                <c:pt idx="785">
                  <c:v>1.6538704482976341</c:v>
                </c:pt>
                <c:pt idx="786">
                  <c:v>1.4175114798464783</c:v>
                </c:pt>
                <c:pt idx="787">
                  <c:v>1.6859349154821235</c:v>
                </c:pt>
                <c:pt idx="788">
                  <c:v>1.9497168982819613</c:v>
                </c:pt>
                <c:pt idx="789">
                  <c:v>2.1556780595369363</c:v>
                </c:pt>
                <c:pt idx="790">
                  <c:v>1.7960197033926262</c:v>
                </c:pt>
                <c:pt idx="791">
                  <c:v>1.7595049796895523</c:v>
                </c:pt>
                <c:pt idx="792">
                  <c:v>1.6840617620982989</c:v>
                </c:pt>
                <c:pt idx="793">
                  <c:v>2.0181404902574807</c:v>
                </c:pt>
                <c:pt idx="794">
                  <c:v>1.5187472411246183</c:v>
                </c:pt>
                <c:pt idx="795">
                  <c:v>1.1388080475768669</c:v>
                </c:pt>
                <c:pt idx="796">
                  <c:v>1.3903888279197085</c:v>
                </c:pt>
                <c:pt idx="797">
                  <c:v>1.7157935271568725</c:v>
                </c:pt>
                <c:pt idx="798">
                  <c:v>1.8854718054158059</c:v>
                </c:pt>
                <c:pt idx="799">
                  <c:v>1.538809488600279</c:v>
                </c:pt>
                <c:pt idx="800">
                  <c:v>1.0947341081747997</c:v>
                </c:pt>
                <c:pt idx="801">
                  <c:v>0.87679914349114707</c:v>
                </c:pt>
                <c:pt idx="802">
                  <c:v>1.2328701961954458</c:v>
                </c:pt>
                <c:pt idx="803">
                  <c:v>1.5128383667573297</c:v>
                </c:pt>
                <c:pt idx="804">
                  <c:v>1.557758795574915</c:v>
                </c:pt>
                <c:pt idx="805">
                  <c:v>1.1204746347724948</c:v>
                </c:pt>
                <c:pt idx="806">
                  <c:v>1.6126949139408042</c:v>
                </c:pt>
                <c:pt idx="807">
                  <c:v>2.0151253036061689</c:v>
                </c:pt>
                <c:pt idx="808">
                  <c:v>2.1669476870798121</c:v>
                </c:pt>
                <c:pt idx="809">
                  <c:v>2.0589816945944195</c:v>
                </c:pt>
                <c:pt idx="810">
                  <c:v>1.9742378703305974</c:v>
                </c:pt>
                <c:pt idx="811">
                  <c:v>1.7150983482969062</c:v>
                </c:pt>
                <c:pt idx="812">
                  <c:v>1.6840509711232077</c:v>
                </c:pt>
                <c:pt idx="813">
                  <c:v>1.6095417021513292</c:v>
                </c:pt>
                <c:pt idx="814">
                  <c:v>1.231524989320798</c:v>
                </c:pt>
                <c:pt idx="815">
                  <c:v>0.65312139196231911</c:v>
                </c:pt>
                <c:pt idx="816">
                  <c:v>-0.22993097820542818</c:v>
                </c:pt>
                <c:pt idx="817">
                  <c:v>-8.7031462935205361E-2</c:v>
                </c:pt>
                <c:pt idx="818">
                  <c:v>-2.2031284423873476E-2</c:v>
                </c:pt>
                <c:pt idx="819">
                  <c:v>-0.10403098939391064</c:v>
                </c:pt>
                <c:pt idx="820">
                  <c:v>3.5033218244295838E-2</c:v>
                </c:pt>
                <c:pt idx="821">
                  <c:v>0.17957180975505249</c:v>
                </c:pt>
                <c:pt idx="822">
                  <c:v>0.22568611104094582</c:v>
                </c:pt>
                <c:pt idx="823">
                  <c:v>0.2413037985344868</c:v>
                </c:pt>
                <c:pt idx="824">
                  <c:v>8.8429616341700878E-3</c:v>
                </c:pt>
                <c:pt idx="825">
                  <c:v>0.12761656067050708</c:v>
                </c:pt>
                <c:pt idx="826">
                  <c:v>0.43631821691851869</c:v>
                </c:pt>
                <c:pt idx="827">
                  <c:v>0.63872475153647912</c:v>
                </c:pt>
                <c:pt idx="828">
                  <c:v>1.2375025026943876</c:v>
                </c:pt>
                <c:pt idx="829">
                  <c:v>0.84727757901266187</c:v>
                </c:pt>
                <c:pt idx="830">
                  <c:v>0.89161609655219465</c:v>
                </c:pt>
                <c:pt idx="831">
                  <c:v>1.1726257503534843</c:v>
                </c:pt>
                <c:pt idx="832">
                  <c:v>1.0784764621246223</c:v>
                </c:pt>
                <c:pt idx="833">
                  <c:v>1.0792865347959424</c:v>
                </c:pt>
                <c:pt idx="834">
                  <c:v>0.86836334305182561</c:v>
                </c:pt>
                <c:pt idx="835">
                  <c:v>1.0553158595656864</c:v>
                </c:pt>
                <c:pt idx="836">
                  <c:v>1.5486446201652182</c:v>
                </c:pt>
                <c:pt idx="837">
                  <c:v>1.685924966243646</c:v>
                </c:pt>
                <c:pt idx="838">
                  <c:v>1.6843334719788938</c:v>
                </c:pt>
                <c:pt idx="839">
                  <c:v>2.0507989115119862</c:v>
                </c:pt>
                <c:pt idx="840">
                  <c:v>2.5103933482571117</c:v>
                </c:pt>
                <c:pt idx="841">
                  <c:v>2.8103616813294208</c:v>
                </c:pt>
                <c:pt idx="842">
                  <c:v>2.44119623655914</c:v>
                </c:pt>
                <c:pt idx="843">
                  <c:v>2.176223471915395</c:v>
                </c:pt>
                <c:pt idx="844">
                  <c:v>1.8563431667619756</c:v>
                </c:pt>
                <c:pt idx="845">
                  <c:v>1.6405658099591269</c:v>
                </c:pt>
                <c:pt idx="846">
                  <c:v>1.7251073506566073</c:v>
                </c:pt>
                <c:pt idx="847">
                  <c:v>1.9281215572969801</c:v>
                </c:pt>
                <c:pt idx="848">
                  <c:v>2.1805652303711787</c:v>
                </c:pt>
                <c:pt idx="849">
                  <c:v>2.020757753132485</c:v>
                </c:pt>
                <c:pt idx="850">
                  <c:v>2.172493864295566</c:v>
                </c:pt>
                <c:pt idx="851">
                  <c:v>2.1299307195522532</c:v>
                </c:pt>
                <c:pt idx="852">
                  <c:v>2.151318868063945</c:v>
                </c:pt>
                <c:pt idx="853">
                  <c:v>2.263468931091861</c:v>
                </c:pt>
                <c:pt idx="854">
                  <c:v>2.3309497646499366</c:v>
                </c:pt>
                <c:pt idx="855">
                  <c:v>2.4709963021052994</c:v>
                </c:pt>
                <c:pt idx="856">
                  <c:v>2.7819216078424969</c:v>
                </c:pt>
                <c:pt idx="857">
                  <c:v>2.8075506935940187</c:v>
                </c:pt>
                <c:pt idx="858">
                  <c:v>2.8541247855619289</c:v>
                </c:pt>
                <c:pt idx="859">
                  <c:v>2.6429238568742575</c:v>
                </c:pt>
                <c:pt idx="860">
                  <c:v>2.3320551058088279</c:v>
                </c:pt>
                <c:pt idx="861">
                  <c:v>2.492032470218053</c:v>
                </c:pt>
                <c:pt idx="862">
                  <c:v>2.1473285776677731</c:v>
                </c:pt>
                <c:pt idx="863">
                  <c:v>2.0023809043401064</c:v>
                </c:pt>
                <c:pt idx="864">
                  <c:v>1.5506772911568323</c:v>
                </c:pt>
                <c:pt idx="865">
                  <c:v>1.5200638001995781</c:v>
                </c:pt>
                <c:pt idx="866">
                  <c:v>1.8531355052749277</c:v>
                </c:pt>
                <c:pt idx="867">
                  <c:v>1.9917914533603476</c:v>
                </c:pt>
                <c:pt idx="868">
                  <c:v>1.793518134549732</c:v>
                </c:pt>
                <c:pt idx="869">
                  <c:v>1.6496824928889486</c:v>
                </c:pt>
                <c:pt idx="870">
                  <c:v>1.7797574975916941</c:v>
                </c:pt>
                <c:pt idx="871">
                  <c:v>1.7467804166683365</c:v>
                </c:pt>
                <c:pt idx="872">
                  <c:v>1.7166173636500748</c:v>
                </c:pt>
                <c:pt idx="873">
                  <c:v>1.769183295618193</c:v>
                </c:pt>
                <c:pt idx="874">
                  <c:v>2.0622025859679871</c:v>
                </c:pt>
                <c:pt idx="875">
                  <c:v>2.3139887722685382</c:v>
                </c:pt>
                <c:pt idx="876">
                  <c:v>2.500415482870233</c:v>
                </c:pt>
                <c:pt idx="877">
                  <c:v>2.3393151798896117</c:v>
                </c:pt>
                <c:pt idx="878">
                  <c:v>1.5428674833400269</c:v>
                </c:pt>
                <c:pt idx="879">
                  <c:v>0.34520455622992774</c:v>
                </c:pt>
                <c:pt idx="880">
                  <c:v>0.22640918171490387</c:v>
                </c:pt>
                <c:pt idx="881">
                  <c:v>0.71602412613311905</c:v>
                </c:pt>
                <c:pt idx="882">
                  <c:v>1.014138490721006</c:v>
                </c:pt>
                <c:pt idx="883">
                  <c:v>1.3090732995129972</c:v>
                </c:pt>
                <c:pt idx="884">
                  <c:v>1.3714811450580955</c:v>
                </c:pt>
                <c:pt idx="885">
                  <c:v>1.1825348696179461</c:v>
                </c:pt>
                <c:pt idx="886">
                  <c:v>1.1675581742648378</c:v>
                </c:pt>
                <c:pt idx="887">
                  <c:v>1.3220373062765134</c:v>
                </c:pt>
                <c:pt idx="888">
                  <c:v>1.3947814404891901</c:v>
                </c:pt>
                <c:pt idx="889">
                  <c:v>1.693359254459037</c:v>
                </c:pt>
                <c:pt idx="890">
                  <c:v>2.6305186654475898</c:v>
                </c:pt>
                <c:pt idx="891">
                  <c:v>4.1305468347312857</c:v>
                </c:pt>
                <c:pt idx="892">
                  <c:v>4.9150343145684561</c:v>
                </c:pt>
                <c:pt idx="893">
                  <c:v>5.2816106713984512</c:v>
                </c:pt>
                <c:pt idx="894">
                  <c:v>5.2215055095672147</c:v>
                </c:pt>
                <c:pt idx="895">
                  <c:v>5.1882919382755466</c:v>
                </c:pt>
                <c:pt idx="896">
                  <c:v>5.3836302873910391</c:v>
                </c:pt>
                <c:pt idx="897">
                  <c:v>6.2377538553744616</c:v>
                </c:pt>
                <c:pt idx="898">
                  <c:v>6.8623879944634814</c:v>
                </c:pt>
                <c:pt idx="899">
                  <c:v>7.1944587555097472</c:v>
                </c:pt>
                <c:pt idx="900">
                  <c:v>7.595278888254331</c:v>
                </c:pt>
                <c:pt idx="901">
                  <c:v>7.954847176810631</c:v>
                </c:pt>
                <c:pt idx="902">
                  <c:v>8.5152162588613578</c:v>
                </c:pt>
                <c:pt idx="903">
                  <c:v>8.2277721528480896</c:v>
                </c:pt>
                <c:pt idx="904">
                  <c:v>8.5023319575032286</c:v>
                </c:pt>
                <c:pt idx="905">
                  <c:v>8.9329868901052869</c:v>
                </c:pt>
                <c:pt idx="906">
                  <c:v>8.4131820255810119</c:v>
                </c:pt>
                <c:pt idx="907">
                  <c:v>8.2273610144024687</c:v>
                </c:pt>
                <c:pt idx="908">
                  <c:v>8.2148539565299661</c:v>
                </c:pt>
                <c:pt idx="909">
                  <c:v>7.7624926768937064</c:v>
                </c:pt>
                <c:pt idx="910">
                  <c:v>7.135348084575055</c:v>
                </c:pt>
                <c:pt idx="911">
                  <c:v>6.444940492084017</c:v>
                </c:pt>
                <c:pt idx="912">
                  <c:v>6.3471562178210261</c:v>
                </c:pt>
                <c:pt idx="913">
                  <c:v>5.9864375812515469</c:v>
                </c:pt>
                <c:pt idx="914">
                  <c:v>4.9869204652974952</c:v>
                </c:pt>
                <c:pt idx="915">
                  <c:v>4.9571915138369782</c:v>
                </c:pt>
              </c:numCache>
            </c:numRef>
          </c:val>
          <c:smooth val="0"/>
          <c:extLst xmlns:c15="http://schemas.microsoft.com/office/drawing/2012/chart">
            <c:ext xmlns:c16="http://schemas.microsoft.com/office/drawing/2014/chart" uri="{C3380CC4-5D6E-409C-BE32-E72D297353CC}">
              <c16:uniqueId val="{00000001-EA49-4887-AAEE-C11A1D56F554}"/>
            </c:ext>
          </c:extLst>
        </c:ser>
        <c:ser>
          <c:idx val="0"/>
          <c:order val="1"/>
          <c:tx>
            <c:strRef>
              <c:f>Sheet1!$C$1</c:f>
              <c:strCache>
                <c:ptCount val="1"/>
                <c:pt idx="0">
                  <c:v>Eurozone</c:v>
                </c:pt>
              </c:strCache>
            </c:strRef>
          </c:tx>
          <c:spPr>
            <a:ln w="19050">
              <a:solidFill>
                <a:srgbClr val="C00000"/>
              </a:solidFill>
              <a:prstDash val="solid"/>
            </a:ln>
          </c:spPr>
          <c:marker>
            <c:symbol val="none"/>
          </c:marker>
          <c:dLbls>
            <c:dLbl>
              <c:idx val="915"/>
              <c:numFmt formatCode="0.0" sourceLinked="0"/>
              <c:spPr>
                <a:ln>
                  <a:solidFill>
                    <a:srgbClr val="C00000"/>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5E9-4F9F-BF7B-30F4C12BD52E}"/>
                </c:ext>
              </c:extLst>
            </c:dLbl>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Sheet1!$A$2:$A$917</c:f>
              <c:numCache>
                <c:formatCode>yyyy\-mm\-dd</c:formatCode>
                <c:ptCount val="916"/>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pt idx="914">
                  <c:v>44986</c:v>
                </c:pt>
                <c:pt idx="915">
                  <c:v>45017</c:v>
                </c:pt>
              </c:numCache>
            </c:numRef>
          </c:cat>
          <c:val>
            <c:numRef>
              <c:f>Sheet1!$C$2:$C$917</c:f>
              <c:numCache>
                <c:formatCode>General</c:formatCode>
                <c:ptCount val="916"/>
                <c:pt idx="600">
                  <c:v>2</c:v>
                </c:pt>
                <c:pt idx="601">
                  <c:v>1.8</c:v>
                </c:pt>
                <c:pt idx="602">
                  <c:v>1.6</c:v>
                </c:pt>
                <c:pt idx="603">
                  <c:v>1.3</c:v>
                </c:pt>
                <c:pt idx="604">
                  <c:v>1.4</c:v>
                </c:pt>
                <c:pt idx="605">
                  <c:v>1.4</c:v>
                </c:pt>
                <c:pt idx="606">
                  <c:v>1.5</c:v>
                </c:pt>
                <c:pt idx="607">
                  <c:v>1.7000000000000002</c:v>
                </c:pt>
                <c:pt idx="608">
                  <c:v>1.6</c:v>
                </c:pt>
                <c:pt idx="609">
                  <c:v>1.5</c:v>
                </c:pt>
                <c:pt idx="610">
                  <c:v>1.6</c:v>
                </c:pt>
                <c:pt idx="611">
                  <c:v>1.5</c:v>
                </c:pt>
                <c:pt idx="612">
                  <c:v>1.1000000000000001</c:v>
                </c:pt>
                <c:pt idx="613">
                  <c:v>1.1000000000000001</c:v>
                </c:pt>
                <c:pt idx="614">
                  <c:v>1.1000000000000001</c:v>
                </c:pt>
                <c:pt idx="615">
                  <c:v>1.4</c:v>
                </c:pt>
                <c:pt idx="616">
                  <c:v>1.3</c:v>
                </c:pt>
                <c:pt idx="617">
                  <c:v>1.3</c:v>
                </c:pt>
                <c:pt idx="618">
                  <c:v>1.3</c:v>
                </c:pt>
                <c:pt idx="619">
                  <c:v>1.1000000000000001</c:v>
                </c:pt>
                <c:pt idx="620">
                  <c:v>1</c:v>
                </c:pt>
                <c:pt idx="621">
                  <c:v>0.9</c:v>
                </c:pt>
                <c:pt idx="622">
                  <c:v>0.8</c:v>
                </c:pt>
                <c:pt idx="623">
                  <c:v>0.8</c:v>
                </c:pt>
                <c:pt idx="624">
                  <c:v>0.8</c:v>
                </c:pt>
                <c:pt idx="625">
                  <c:v>0.70000000000000007</c:v>
                </c:pt>
                <c:pt idx="626">
                  <c:v>0.9</c:v>
                </c:pt>
                <c:pt idx="627">
                  <c:v>1.1000000000000001</c:v>
                </c:pt>
                <c:pt idx="628">
                  <c:v>0.9</c:v>
                </c:pt>
                <c:pt idx="629">
                  <c:v>0.9</c:v>
                </c:pt>
                <c:pt idx="630">
                  <c:v>1</c:v>
                </c:pt>
                <c:pt idx="631">
                  <c:v>1.1000000000000001</c:v>
                </c:pt>
                <c:pt idx="632">
                  <c:v>1.2</c:v>
                </c:pt>
                <c:pt idx="633">
                  <c:v>1.3</c:v>
                </c:pt>
                <c:pt idx="634">
                  <c:v>1.5</c:v>
                </c:pt>
                <c:pt idx="635">
                  <c:v>1.7000000000000002</c:v>
                </c:pt>
                <c:pt idx="636">
                  <c:v>1.9</c:v>
                </c:pt>
                <c:pt idx="637">
                  <c:v>1.9</c:v>
                </c:pt>
                <c:pt idx="638">
                  <c:v>2</c:v>
                </c:pt>
                <c:pt idx="639">
                  <c:v>1.7000000000000002</c:v>
                </c:pt>
                <c:pt idx="640">
                  <c:v>1.8</c:v>
                </c:pt>
                <c:pt idx="641">
                  <c:v>2.1</c:v>
                </c:pt>
                <c:pt idx="642">
                  <c:v>2.1</c:v>
                </c:pt>
                <c:pt idx="643">
                  <c:v>2</c:v>
                </c:pt>
                <c:pt idx="644">
                  <c:v>2.4</c:v>
                </c:pt>
                <c:pt idx="645">
                  <c:v>2.4</c:v>
                </c:pt>
                <c:pt idx="646">
                  <c:v>2.5</c:v>
                </c:pt>
                <c:pt idx="647">
                  <c:v>2.5</c:v>
                </c:pt>
                <c:pt idx="648">
                  <c:v>2</c:v>
                </c:pt>
                <c:pt idx="649">
                  <c:v>2</c:v>
                </c:pt>
                <c:pt idx="650">
                  <c:v>2.2000000000000002</c:v>
                </c:pt>
                <c:pt idx="651">
                  <c:v>2.7</c:v>
                </c:pt>
                <c:pt idx="652">
                  <c:v>3.1</c:v>
                </c:pt>
                <c:pt idx="653">
                  <c:v>2.9</c:v>
                </c:pt>
                <c:pt idx="654">
                  <c:v>2.5</c:v>
                </c:pt>
                <c:pt idx="655">
                  <c:v>2.2999999999999998</c:v>
                </c:pt>
                <c:pt idx="656">
                  <c:v>2.2000000000000002</c:v>
                </c:pt>
                <c:pt idx="657">
                  <c:v>2.2000000000000002</c:v>
                </c:pt>
                <c:pt idx="658">
                  <c:v>2</c:v>
                </c:pt>
                <c:pt idx="659">
                  <c:v>2.1</c:v>
                </c:pt>
                <c:pt idx="660">
                  <c:v>2.6</c:v>
                </c:pt>
                <c:pt idx="661">
                  <c:v>2.5</c:v>
                </c:pt>
                <c:pt idx="662">
                  <c:v>2.5</c:v>
                </c:pt>
                <c:pt idx="663">
                  <c:v>2.4</c:v>
                </c:pt>
                <c:pt idx="664">
                  <c:v>2.1</c:v>
                </c:pt>
                <c:pt idx="665">
                  <c:v>1.9</c:v>
                </c:pt>
                <c:pt idx="666">
                  <c:v>2</c:v>
                </c:pt>
                <c:pt idx="667">
                  <c:v>2.1</c:v>
                </c:pt>
                <c:pt idx="668">
                  <c:v>2.1</c:v>
                </c:pt>
                <c:pt idx="669">
                  <c:v>2.2999999999999998</c:v>
                </c:pt>
                <c:pt idx="670">
                  <c:v>2.2999999999999998</c:v>
                </c:pt>
                <c:pt idx="671">
                  <c:v>2.2999999999999998</c:v>
                </c:pt>
                <c:pt idx="672">
                  <c:v>2.1</c:v>
                </c:pt>
                <c:pt idx="673">
                  <c:v>2.4</c:v>
                </c:pt>
                <c:pt idx="674">
                  <c:v>2.4</c:v>
                </c:pt>
                <c:pt idx="675">
                  <c:v>2.1</c:v>
                </c:pt>
                <c:pt idx="676">
                  <c:v>1.8</c:v>
                </c:pt>
                <c:pt idx="677">
                  <c:v>2</c:v>
                </c:pt>
                <c:pt idx="678">
                  <c:v>1.9</c:v>
                </c:pt>
                <c:pt idx="679">
                  <c:v>2</c:v>
                </c:pt>
                <c:pt idx="680">
                  <c:v>2.1</c:v>
                </c:pt>
                <c:pt idx="681">
                  <c:v>2</c:v>
                </c:pt>
                <c:pt idx="682">
                  <c:v>2.2000000000000002</c:v>
                </c:pt>
                <c:pt idx="683">
                  <c:v>2</c:v>
                </c:pt>
                <c:pt idx="684">
                  <c:v>1.8</c:v>
                </c:pt>
                <c:pt idx="685">
                  <c:v>1.6</c:v>
                </c:pt>
                <c:pt idx="686">
                  <c:v>1.7000000000000002</c:v>
                </c:pt>
                <c:pt idx="687">
                  <c:v>2.1</c:v>
                </c:pt>
                <c:pt idx="688">
                  <c:v>2.5</c:v>
                </c:pt>
                <c:pt idx="689">
                  <c:v>2.4</c:v>
                </c:pt>
                <c:pt idx="690">
                  <c:v>2.2999999999999998</c:v>
                </c:pt>
                <c:pt idx="691">
                  <c:v>2.4</c:v>
                </c:pt>
                <c:pt idx="692">
                  <c:v>2.1</c:v>
                </c:pt>
                <c:pt idx="693">
                  <c:v>2.4</c:v>
                </c:pt>
                <c:pt idx="694">
                  <c:v>2.2000000000000002</c:v>
                </c:pt>
                <c:pt idx="695">
                  <c:v>2.2999999999999998</c:v>
                </c:pt>
                <c:pt idx="696">
                  <c:v>1.9</c:v>
                </c:pt>
                <c:pt idx="697">
                  <c:v>2.1</c:v>
                </c:pt>
                <c:pt idx="698">
                  <c:v>2.2000000000000002</c:v>
                </c:pt>
                <c:pt idx="699">
                  <c:v>2.1</c:v>
                </c:pt>
                <c:pt idx="700">
                  <c:v>2</c:v>
                </c:pt>
                <c:pt idx="701">
                  <c:v>2</c:v>
                </c:pt>
                <c:pt idx="702">
                  <c:v>2.1</c:v>
                </c:pt>
                <c:pt idx="703">
                  <c:v>2.2000000000000002</c:v>
                </c:pt>
                <c:pt idx="704">
                  <c:v>2.6</c:v>
                </c:pt>
                <c:pt idx="705">
                  <c:v>2.5</c:v>
                </c:pt>
                <c:pt idx="706">
                  <c:v>2.2999999999999998</c:v>
                </c:pt>
                <c:pt idx="707">
                  <c:v>2.2999999999999998</c:v>
                </c:pt>
                <c:pt idx="708">
                  <c:v>2.4</c:v>
                </c:pt>
                <c:pt idx="709">
                  <c:v>2.4</c:v>
                </c:pt>
                <c:pt idx="710">
                  <c:v>2.2000000000000002</c:v>
                </c:pt>
                <c:pt idx="711">
                  <c:v>2.4</c:v>
                </c:pt>
                <c:pt idx="712">
                  <c:v>2.5</c:v>
                </c:pt>
                <c:pt idx="713">
                  <c:v>2.5</c:v>
                </c:pt>
                <c:pt idx="714">
                  <c:v>2.4</c:v>
                </c:pt>
                <c:pt idx="715">
                  <c:v>2.2999999999999998</c:v>
                </c:pt>
                <c:pt idx="716">
                  <c:v>1.8</c:v>
                </c:pt>
                <c:pt idx="717">
                  <c:v>1.6</c:v>
                </c:pt>
                <c:pt idx="718">
                  <c:v>1.8</c:v>
                </c:pt>
                <c:pt idx="719">
                  <c:v>1.9</c:v>
                </c:pt>
                <c:pt idx="720">
                  <c:v>1.8</c:v>
                </c:pt>
                <c:pt idx="721">
                  <c:v>1.8</c:v>
                </c:pt>
                <c:pt idx="722">
                  <c:v>1.9</c:v>
                </c:pt>
                <c:pt idx="723">
                  <c:v>1.9</c:v>
                </c:pt>
                <c:pt idx="724">
                  <c:v>1.9</c:v>
                </c:pt>
                <c:pt idx="725">
                  <c:v>1.9</c:v>
                </c:pt>
                <c:pt idx="726">
                  <c:v>1.8</c:v>
                </c:pt>
                <c:pt idx="727">
                  <c:v>1.7000000000000002</c:v>
                </c:pt>
                <c:pt idx="728">
                  <c:v>2.1</c:v>
                </c:pt>
                <c:pt idx="729">
                  <c:v>2.5</c:v>
                </c:pt>
                <c:pt idx="730">
                  <c:v>3.1</c:v>
                </c:pt>
                <c:pt idx="731">
                  <c:v>3.1</c:v>
                </c:pt>
                <c:pt idx="732">
                  <c:v>3.2</c:v>
                </c:pt>
                <c:pt idx="733">
                  <c:v>3.3</c:v>
                </c:pt>
                <c:pt idx="734">
                  <c:v>3.6</c:v>
                </c:pt>
                <c:pt idx="735">
                  <c:v>3.3</c:v>
                </c:pt>
                <c:pt idx="736">
                  <c:v>3.7</c:v>
                </c:pt>
                <c:pt idx="737">
                  <c:v>3.9</c:v>
                </c:pt>
                <c:pt idx="738">
                  <c:v>4.0999999999999996</c:v>
                </c:pt>
                <c:pt idx="739">
                  <c:v>3.8</c:v>
                </c:pt>
                <c:pt idx="740">
                  <c:v>3.6</c:v>
                </c:pt>
                <c:pt idx="741">
                  <c:v>3.2</c:v>
                </c:pt>
                <c:pt idx="742">
                  <c:v>2.1</c:v>
                </c:pt>
                <c:pt idx="743">
                  <c:v>1.6</c:v>
                </c:pt>
                <c:pt idx="744">
                  <c:v>1.1000000000000001</c:v>
                </c:pt>
                <c:pt idx="745">
                  <c:v>1.2</c:v>
                </c:pt>
                <c:pt idx="746">
                  <c:v>0.60000000000000009</c:v>
                </c:pt>
                <c:pt idx="747">
                  <c:v>0.60000000000000009</c:v>
                </c:pt>
                <c:pt idx="748">
                  <c:v>0</c:v>
                </c:pt>
                <c:pt idx="749">
                  <c:v>-0.1</c:v>
                </c:pt>
                <c:pt idx="750">
                  <c:v>-0.60000000000000009</c:v>
                </c:pt>
                <c:pt idx="751">
                  <c:v>-0.2</c:v>
                </c:pt>
                <c:pt idx="752">
                  <c:v>-0.30000000000000004</c:v>
                </c:pt>
                <c:pt idx="753">
                  <c:v>-0.1</c:v>
                </c:pt>
                <c:pt idx="754">
                  <c:v>0.5</c:v>
                </c:pt>
                <c:pt idx="755">
                  <c:v>0.9</c:v>
                </c:pt>
                <c:pt idx="756">
                  <c:v>0.9</c:v>
                </c:pt>
                <c:pt idx="757">
                  <c:v>0.8</c:v>
                </c:pt>
                <c:pt idx="758">
                  <c:v>1.6</c:v>
                </c:pt>
                <c:pt idx="759">
                  <c:v>1.6</c:v>
                </c:pt>
                <c:pt idx="760">
                  <c:v>1.7000000000000002</c:v>
                </c:pt>
                <c:pt idx="761">
                  <c:v>1.5</c:v>
                </c:pt>
                <c:pt idx="762">
                  <c:v>1.7000000000000002</c:v>
                </c:pt>
                <c:pt idx="763">
                  <c:v>1.6</c:v>
                </c:pt>
                <c:pt idx="764">
                  <c:v>1.9</c:v>
                </c:pt>
                <c:pt idx="765">
                  <c:v>1.9</c:v>
                </c:pt>
                <c:pt idx="766">
                  <c:v>1.9</c:v>
                </c:pt>
                <c:pt idx="767">
                  <c:v>2.2000000000000002</c:v>
                </c:pt>
                <c:pt idx="768">
                  <c:v>2.2999999999999998</c:v>
                </c:pt>
                <c:pt idx="769">
                  <c:v>2.4</c:v>
                </c:pt>
                <c:pt idx="770">
                  <c:v>2.7</c:v>
                </c:pt>
                <c:pt idx="771">
                  <c:v>2.8</c:v>
                </c:pt>
                <c:pt idx="772">
                  <c:v>2.7</c:v>
                </c:pt>
                <c:pt idx="773">
                  <c:v>2.7</c:v>
                </c:pt>
                <c:pt idx="774">
                  <c:v>2.6</c:v>
                </c:pt>
                <c:pt idx="775">
                  <c:v>2.5</c:v>
                </c:pt>
                <c:pt idx="776">
                  <c:v>3</c:v>
                </c:pt>
                <c:pt idx="777">
                  <c:v>3</c:v>
                </c:pt>
                <c:pt idx="778">
                  <c:v>3</c:v>
                </c:pt>
                <c:pt idx="779">
                  <c:v>2.8</c:v>
                </c:pt>
                <c:pt idx="780">
                  <c:v>2.7</c:v>
                </c:pt>
                <c:pt idx="781">
                  <c:v>2.7</c:v>
                </c:pt>
                <c:pt idx="782">
                  <c:v>2.7</c:v>
                </c:pt>
                <c:pt idx="783">
                  <c:v>2.6</c:v>
                </c:pt>
                <c:pt idx="784">
                  <c:v>2.4</c:v>
                </c:pt>
                <c:pt idx="785">
                  <c:v>2.4</c:v>
                </c:pt>
                <c:pt idx="786">
                  <c:v>2.4</c:v>
                </c:pt>
                <c:pt idx="787">
                  <c:v>2.6</c:v>
                </c:pt>
                <c:pt idx="788">
                  <c:v>2.6</c:v>
                </c:pt>
                <c:pt idx="789">
                  <c:v>2.5</c:v>
                </c:pt>
                <c:pt idx="790">
                  <c:v>2.2000000000000002</c:v>
                </c:pt>
                <c:pt idx="791">
                  <c:v>2.2000000000000002</c:v>
                </c:pt>
                <c:pt idx="792">
                  <c:v>2</c:v>
                </c:pt>
                <c:pt idx="793">
                  <c:v>1.9</c:v>
                </c:pt>
                <c:pt idx="794">
                  <c:v>1.7000000000000002</c:v>
                </c:pt>
                <c:pt idx="795">
                  <c:v>1.2</c:v>
                </c:pt>
                <c:pt idx="796">
                  <c:v>1.4</c:v>
                </c:pt>
                <c:pt idx="797">
                  <c:v>1.6</c:v>
                </c:pt>
                <c:pt idx="798">
                  <c:v>1.6</c:v>
                </c:pt>
                <c:pt idx="799">
                  <c:v>1.3</c:v>
                </c:pt>
                <c:pt idx="800">
                  <c:v>1.1000000000000001</c:v>
                </c:pt>
                <c:pt idx="801">
                  <c:v>0.70000000000000007</c:v>
                </c:pt>
                <c:pt idx="802">
                  <c:v>0.9</c:v>
                </c:pt>
                <c:pt idx="803">
                  <c:v>0.8</c:v>
                </c:pt>
                <c:pt idx="804">
                  <c:v>0.8</c:v>
                </c:pt>
                <c:pt idx="805">
                  <c:v>0.70000000000000007</c:v>
                </c:pt>
                <c:pt idx="806">
                  <c:v>0.5</c:v>
                </c:pt>
                <c:pt idx="807">
                  <c:v>0.70000000000000007</c:v>
                </c:pt>
                <c:pt idx="808">
                  <c:v>0.5</c:v>
                </c:pt>
                <c:pt idx="809">
                  <c:v>0.5</c:v>
                </c:pt>
                <c:pt idx="810">
                  <c:v>0.4</c:v>
                </c:pt>
                <c:pt idx="811">
                  <c:v>0.4</c:v>
                </c:pt>
                <c:pt idx="812">
                  <c:v>0.30000000000000004</c:v>
                </c:pt>
                <c:pt idx="813">
                  <c:v>0.4</c:v>
                </c:pt>
                <c:pt idx="814">
                  <c:v>0.30000000000000004</c:v>
                </c:pt>
                <c:pt idx="815">
                  <c:v>-0.2</c:v>
                </c:pt>
                <c:pt idx="816">
                  <c:v>-0.60000000000000009</c:v>
                </c:pt>
                <c:pt idx="817">
                  <c:v>-0.30000000000000004</c:v>
                </c:pt>
                <c:pt idx="818">
                  <c:v>-0.1</c:v>
                </c:pt>
                <c:pt idx="819">
                  <c:v>0.2</c:v>
                </c:pt>
                <c:pt idx="820">
                  <c:v>0.60000000000000009</c:v>
                </c:pt>
                <c:pt idx="821">
                  <c:v>0.5</c:v>
                </c:pt>
                <c:pt idx="822">
                  <c:v>0.5</c:v>
                </c:pt>
                <c:pt idx="823">
                  <c:v>0.4</c:v>
                </c:pt>
                <c:pt idx="824">
                  <c:v>0.2</c:v>
                </c:pt>
                <c:pt idx="825">
                  <c:v>0.4</c:v>
                </c:pt>
                <c:pt idx="826">
                  <c:v>0.1</c:v>
                </c:pt>
                <c:pt idx="827">
                  <c:v>0.30000000000000004</c:v>
                </c:pt>
                <c:pt idx="828">
                  <c:v>0.30000000000000004</c:v>
                </c:pt>
                <c:pt idx="829">
                  <c:v>-0.1</c:v>
                </c:pt>
                <c:pt idx="830">
                  <c:v>0</c:v>
                </c:pt>
                <c:pt idx="831">
                  <c:v>-0.30000000000000004</c:v>
                </c:pt>
                <c:pt idx="832">
                  <c:v>-0.1</c:v>
                </c:pt>
                <c:pt idx="833">
                  <c:v>0</c:v>
                </c:pt>
                <c:pt idx="834">
                  <c:v>0.2</c:v>
                </c:pt>
                <c:pt idx="835">
                  <c:v>0.2</c:v>
                </c:pt>
                <c:pt idx="836">
                  <c:v>0.4</c:v>
                </c:pt>
                <c:pt idx="837">
                  <c:v>0.5</c:v>
                </c:pt>
                <c:pt idx="838">
                  <c:v>0.60000000000000009</c:v>
                </c:pt>
                <c:pt idx="839">
                  <c:v>1.1000000000000001</c:v>
                </c:pt>
                <c:pt idx="840">
                  <c:v>1.7000000000000002</c:v>
                </c:pt>
                <c:pt idx="841">
                  <c:v>2</c:v>
                </c:pt>
                <c:pt idx="842">
                  <c:v>1.5</c:v>
                </c:pt>
                <c:pt idx="843">
                  <c:v>1.9</c:v>
                </c:pt>
                <c:pt idx="844">
                  <c:v>1.4</c:v>
                </c:pt>
                <c:pt idx="845">
                  <c:v>1.3</c:v>
                </c:pt>
                <c:pt idx="846">
                  <c:v>1.3</c:v>
                </c:pt>
                <c:pt idx="847">
                  <c:v>1.5</c:v>
                </c:pt>
                <c:pt idx="848">
                  <c:v>1.6</c:v>
                </c:pt>
                <c:pt idx="849">
                  <c:v>1.4</c:v>
                </c:pt>
                <c:pt idx="850">
                  <c:v>1.5</c:v>
                </c:pt>
                <c:pt idx="851">
                  <c:v>1.3</c:v>
                </c:pt>
                <c:pt idx="852">
                  <c:v>1.3</c:v>
                </c:pt>
                <c:pt idx="853">
                  <c:v>1.1000000000000001</c:v>
                </c:pt>
                <c:pt idx="854">
                  <c:v>1.4</c:v>
                </c:pt>
                <c:pt idx="855">
                  <c:v>1.2</c:v>
                </c:pt>
                <c:pt idx="856">
                  <c:v>2</c:v>
                </c:pt>
                <c:pt idx="857">
                  <c:v>2</c:v>
                </c:pt>
                <c:pt idx="858">
                  <c:v>2.2000000000000002</c:v>
                </c:pt>
                <c:pt idx="859">
                  <c:v>2.1</c:v>
                </c:pt>
                <c:pt idx="860">
                  <c:v>2.1</c:v>
                </c:pt>
                <c:pt idx="861">
                  <c:v>2.2999999999999998</c:v>
                </c:pt>
                <c:pt idx="862">
                  <c:v>1.9</c:v>
                </c:pt>
                <c:pt idx="863">
                  <c:v>1.5</c:v>
                </c:pt>
                <c:pt idx="864">
                  <c:v>1.4</c:v>
                </c:pt>
                <c:pt idx="865">
                  <c:v>1.5</c:v>
                </c:pt>
                <c:pt idx="866">
                  <c:v>1.4</c:v>
                </c:pt>
                <c:pt idx="867">
                  <c:v>1.7000000000000002</c:v>
                </c:pt>
                <c:pt idx="868">
                  <c:v>1.2</c:v>
                </c:pt>
                <c:pt idx="869">
                  <c:v>1.3</c:v>
                </c:pt>
                <c:pt idx="870">
                  <c:v>1</c:v>
                </c:pt>
                <c:pt idx="871">
                  <c:v>1</c:v>
                </c:pt>
                <c:pt idx="872">
                  <c:v>0.8</c:v>
                </c:pt>
                <c:pt idx="873">
                  <c:v>0.70000000000000007</c:v>
                </c:pt>
                <c:pt idx="874">
                  <c:v>1</c:v>
                </c:pt>
                <c:pt idx="875">
                  <c:v>1.3</c:v>
                </c:pt>
                <c:pt idx="876">
                  <c:v>1.4</c:v>
                </c:pt>
                <c:pt idx="877">
                  <c:v>1.2</c:v>
                </c:pt>
                <c:pt idx="878">
                  <c:v>0.70000000000000007</c:v>
                </c:pt>
                <c:pt idx="879">
                  <c:v>0.30000000000000004</c:v>
                </c:pt>
                <c:pt idx="880">
                  <c:v>0.1</c:v>
                </c:pt>
                <c:pt idx="881">
                  <c:v>0.30000000000000004</c:v>
                </c:pt>
                <c:pt idx="882">
                  <c:v>0.4</c:v>
                </c:pt>
                <c:pt idx="883">
                  <c:v>-0.2</c:v>
                </c:pt>
                <c:pt idx="884">
                  <c:v>-0.30000000000000004</c:v>
                </c:pt>
                <c:pt idx="885">
                  <c:v>-0.30000000000000004</c:v>
                </c:pt>
                <c:pt idx="886">
                  <c:v>-0.30000000000000004</c:v>
                </c:pt>
                <c:pt idx="887">
                  <c:v>-0.30000000000000004</c:v>
                </c:pt>
                <c:pt idx="888">
                  <c:v>0.9</c:v>
                </c:pt>
                <c:pt idx="889">
                  <c:v>0.9</c:v>
                </c:pt>
                <c:pt idx="890">
                  <c:v>1.3</c:v>
                </c:pt>
                <c:pt idx="891">
                  <c:v>1.6</c:v>
                </c:pt>
                <c:pt idx="892">
                  <c:v>2</c:v>
                </c:pt>
                <c:pt idx="893">
                  <c:v>1.9</c:v>
                </c:pt>
                <c:pt idx="894">
                  <c:v>2.2000000000000002</c:v>
                </c:pt>
                <c:pt idx="895">
                  <c:v>3</c:v>
                </c:pt>
                <c:pt idx="896">
                  <c:v>3.4</c:v>
                </c:pt>
                <c:pt idx="897">
                  <c:v>4.0999999999999996</c:v>
                </c:pt>
                <c:pt idx="898">
                  <c:v>4.9000000000000004</c:v>
                </c:pt>
                <c:pt idx="899">
                  <c:v>5</c:v>
                </c:pt>
                <c:pt idx="900">
                  <c:v>5.0999999999999996</c:v>
                </c:pt>
                <c:pt idx="901">
                  <c:v>5.9</c:v>
                </c:pt>
                <c:pt idx="902">
                  <c:v>7.4</c:v>
                </c:pt>
                <c:pt idx="903">
                  <c:v>7.4</c:v>
                </c:pt>
                <c:pt idx="904">
                  <c:v>8.1</c:v>
                </c:pt>
                <c:pt idx="905">
                  <c:v>8.6</c:v>
                </c:pt>
                <c:pt idx="906">
                  <c:v>8.9</c:v>
                </c:pt>
                <c:pt idx="907">
                  <c:v>9.1</c:v>
                </c:pt>
                <c:pt idx="908">
                  <c:v>9.9</c:v>
                </c:pt>
                <c:pt idx="909">
                  <c:v>10.6</c:v>
                </c:pt>
                <c:pt idx="910">
                  <c:v>10.1</c:v>
                </c:pt>
                <c:pt idx="911">
                  <c:v>9.1999999999999993</c:v>
                </c:pt>
                <c:pt idx="912">
                  <c:v>8.6</c:v>
                </c:pt>
                <c:pt idx="913">
                  <c:v>8.5</c:v>
                </c:pt>
                <c:pt idx="914">
                  <c:v>6.9</c:v>
                </c:pt>
                <c:pt idx="915">
                  <c:v>7</c:v>
                </c:pt>
              </c:numCache>
            </c:numRef>
          </c:val>
          <c:smooth val="0"/>
          <c:extLst xmlns:c15="http://schemas.microsoft.com/office/drawing/2012/chart">
            <c:ext xmlns:c16="http://schemas.microsoft.com/office/drawing/2014/chart" uri="{C3380CC4-5D6E-409C-BE32-E72D297353CC}">
              <c16:uniqueId val="{00000003-EA49-4887-AAEE-C11A1D56F554}"/>
            </c:ext>
          </c:extLst>
        </c:ser>
        <c:ser>
          <c:idx val="1"/>
          <c:order val="2"/>
          <c:tx>
            <c:strRef>
              <c:f>Sheet1!$D$1</c:f>
              <c:strCache>
                <c:ptCount val="1"/>
                <c:pt idx="0">
                  <c:v>France</c:v>
                </c:pt>
              </c:strCache>
            </c:strRef>
          </c:tx>
          <c:spPr>
            <a:ln w="19050">
              <a:solidFill>
                <a:srgbClr val="BAC91F"/>
              </a:solidFill>
            </a:ln>
          </c:spPr>
          <c:marker>
            <c:symbol val="none"/>
          </c:marker>
          <c:dLbls>
            <c:dLbl>
              <c:idx val="915"/>
              <c:numFmt formatCode="0.0" sourceLinked="0"/>
              <c:spPr>
                <a:ln>
                  <a:solidFill>
                    <a:srgbClr val="BAC91F"/>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B5E9-4F9F-BF7B-30F4C12BD52E}"/>
                </c:ext>
              </c:extLst>
            </c:dLbl>
            <c:spPr>
              <a:noFill/>
              <a:ln>
                <a:solidFill>
                  <a:srgbClr val="BAC91F"/>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Sheet1!$A$2:$A$917</c:f>
              <c:numCache>
                <c:formatCode>yyyy\-mm\-dd</c:formatCode>
                <c:ptCount val="916"/>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pt idx="914">
                  <c:v>44986</c:v>
                </c:pt>
                <c:pt idx="915">
                  <c:v>45017</c:v>
                </c:pt>
              </c:numCache>
            </c:numRef>
          </c:cat>
          <c:val>
            <c:numRef>
              <c:f>Sheet1!$D$2:$D$917</c:f>
              <c:numCache>
                <c:formatCode>General</c:formatCode>
                <c:ptCount val="916"/>
                <c:pt idx="528">
                  <c:v>3.3</c:v>
                </c:pt>
                <c:pt idx="529">
                  <c:v>3.4</c:v>
                </c:pt>
                <c:pt idx="530">
                  <c:v>3.3</c:v>
                </c:pt>
                <c:pt idx="531">
                  <c:v>3.1</c:v>
                </c:pt>
                <c:pt idx="532">
                  <c:v>3.3</c:v>
                </c:pt>
                <c:pt idx="533">
                  <c:v>3.5</c:v>
                </c:pt>
                <c:pt idx="534">
                  <c:v>3.8</c:v>
                </c:pt>
                <c:pt idx="535">
                  <c:v>3.2</c:v>
                </c:pt>
                <c:pt idx="536">
                  <c:v>2.6</c:v>
                </c:pt>
                <c:pt idx="537">
                  <c:v>2.7</c:v>
                </c:pt>
                <c:pt idx="538">
                  <c:v>3.3</c:v>
                </c:pt>
                <c:pt idx="539">
                  <c:v>3</c:v>
                </c:pt>
                <c:pt idx="540">
                  <c:v>2.6</c:v>
                </c:pt>
                <c:pt idx="541">
                  <c:v>2.8</c:v>
                </c:pt>
                <c:pt idx="542">
                  <c:v>2.9</c:v>
                </c:pt>
                <c:pt idx="543">
                  <c:v>2.8</c:v>
                </c:pt>
                <c:pt idx="544">
                  <c:v>2.8</c:v>
                </c:pt>
                <c:pt idx="545">
                  <c:v>2.5</c:v>
                </c:pt>
                <c:pt idx="546">
                  <c:v>2.2000000000000002</c:v>
                </c:pt>
                <c:pt idx="547">
                  <c:v>2</c:v>
                </c:pt>
                <c:pt idx="548">
                  <c:v>2.2000000000000002</c:v>
                </c:pt>
                <c:pt idx="549">
                  <c:v>1.9</c:v>
                </c:pt>
                <c:pt idx="550">
                  <c:v>1.6</c:v>
                </c:pt>
                <c:pt idx="551">
                  <c:v>1.9</c:v>
                </c:pt>
                <c:pt idx="552">
                  <c:v>2.1</c:v>
                </c:pt>
                <c:pt idx="553">
                  <c:v>2</c:v>
                </c:pt>
                <c:pt idx="554">
                  <c:v>2.2000000000000002</c:v>
                </c:pt>
                <c:pt idx="555">
                  <c:v>2.2000000000000002</c:v>
                </c:pt>
                <c:pt idx="556">
                  <c:v>2</c:v>
                </c:pt>
                <c:pt idx="557">
                  <c:v>2</c:v>
                </c:pt>
                <c:pt idx="558">
                  <c:v>2.1</c:v>
                </c:pt>
                <c:pt idx="559">
                  <c:v>2.2000000000000002</c:v>
                </c:pt>
                <c:pt idx="560">
                  <c:v>2.2000000000000002</c:v>
                </c:pt>
                <c:pt idx="561">
                  <c:v>2.1</c:v>
                </c:pt>
                <c:pt idx="562">
                  <c:v>2.1</c:v>
                </c:pt>
                <c:pt idx="563">
                  <c:v>2.1</c:v>
                </c:pt>
                <c:pt idx="564">
                  <c:v>1.8</c:v>
                </c:pt>
                <c:pt idx="565">
                  <c:v>1.8</c:v>
                </c:pt>
                <c:pt idx="566">
                  <c:v>1.5</c:v>
                </c:pt>
                <c:pt idx="567">
                  <c:v>1.6</c:v>
                </c:pt>
                <c:pt idx="568">
                  <c:v>1.7000000000000002</c:v>
                </c:pt>
                <c:pt idx="569">
                  <c:v>1.7000000000000002</c:v>
                </c:pt>
                <c:pt idx="570">
                  <c:v>1.6</c:v>
                </c:pt>
                <c:pt idx="571">
                  <c:v>1.6</c:v>
                </c:pt>
                <c:pt idx="572">
                  <c:v>1.6</c:v>
                </c:pt>
                <c:pt idx="573">
                  <c:v>1.7000000000000002</c:v>
                </c:pt>
                <c:pt idx="574">
                  <c:v>1.6</c:v>
                </c:pt>
                <c:pt idx="575">
                  <c:v>1.6</c:v>
                </c:pt>
                <c:pt idx="576">
                  <c:v>1.7000000000000002</c:v>
                </c:pt>
                <c:pt idx="577">
                  <c:v>1.7000000000000002</c:v>
                </c:pt>
                <c:pt idx="578">
                  <c:v>1.8</c:v>
                </c:pt>
                <c:pt idx="579">
                  <c:v>1.7000000000000002</c:v>
                </c:pt>
                <c:pt idx="580">
                  <c:v>1.6</c:v>
                </c:pt>
                <c:pt idx="581">
                  <c:v>1.6</c:v>
                </c:pt>
                <c:pt idx="582">
                  <c:v>1.5</c:v>
                </c:pt>
                <c:pt idx="583">
                  <c:v>2</c:v>
                </c:pt>
                <c:pt idx="584">
                  <c:v>2</c:v>
                </c:pt>
                <c:pt idx="585">
                  <c:v>1.9</c:v>
                </c:pt>
                <c:pt idx="586">
                  <c:v>2</c:v>
                </c:pt>
                <c:pt idx="587">
                  <c:v>2.1</c:v>
                </c:pt>
                <c:pt idx="588">
                  <c:v>1.9</c:v>
                </c:pt>
                <c:pt idx="589">
                  <c:v>2</c:v>
                </c:pt>
                <c:pt idx="590">
                  <c:v>2.4</c:v>
                </c:pt>
                <c:pt idx="591">
                  <c:v>2.4</c:v>
                </c:pt>
                <c:pt idx="592">
                  <c:v>2.4</c:v>
                </c:pt>
                <c:pt idx="593">
                  <c:v>2.2999999999999998</c:v>
                </c:pt>
                <c:pt idx="594">
                  <c:v>2.2999999999999998</c:v>
                </c:pt>
                <c:pt idx="595">
                  <c:v>1.6</c:v>
                </c:pt>
                <c:pt idx="596">
                  <c:v>1.6</c:v>
                </c:pt>
                <c:pt idx="597">
                  <c:v>1.7000000000000002</c:v>
                </c:pt>
                <c:pt idx="598">
                  <c:v>1.5</c:v>
                </c:pt>
                <c:pt idx="599">
                  <c:v>1.7000000000000002</c:v>
                </c:pt>
                <c:pt idx="600">
                  <c:v>1.8</c:v>
                </c:pt>
                <c:pt idx="601">
                  <c:v>1.6</c:v>
                </c:pt>
                <c:pt idx="602">
                  <c:v>1</c:v>
                </c:pt>
                <c:pt idx="603">
                  <c:v>0.9</c:v>
                </c:pt>
                <c:pt idx="604">
                  <c:v>0.9</c:v>
                </c:pt>
                <c:pt idx="605">
                  <c:v>1</c:v>
                </c:pt>
                <c:pt idx="606">
                  <c:v>1</c:v>
                </c:pt>
                <c:pt idx="607">
                  <c:v>1.5</c:v>
                </c:pt>
                <c:pt idx="608">
                  <c:v>1.4</c:v>
                </c:pt>
                <c:pt idx="609">
                  <c:v>1</c:v>
                </c:pt>
                <c:pt idx="610">
                  <c:v>1.3</c:v>
                </c:pt>
                <c:pt idx="611">
                  <c:v>1.1000000000000001</c:v>
                </c:pt>
                <c:pt idx="612">
                  <c:v>0.60000000000000009</c:v>
                </c:pt>
                <c:pt idx="613">
                  <c:v>0.8</c:v>
                </c:pt>
                <c:pt idx="614">
                  <c:v>0.9</c:v>
                </c:pt>
                <c:pt idx="615">
                  <c:v>1</c:v>
                </c:pt>
                <c:pt idx="616">
                  <c:v>0.9</c:v>
                </c:pt>
                <c:pt idx="617">
                  <c:v>1</c:v>
                </c:pt>
                <c:pt idx="618">
                  <c:v>0.8</c:v>
                </c:pt>
                <c:pt idx="619">
                  <c:v>0.60000000000000009</c:v>
                </c:pt>
                <c:pt idx="620">
                  <c:v>0.4</c:v>
                </c:pt>
                <c:pt idx="621">
                  <c:v>0.4</c:v>
                </c:pt>
                <c:pt idx="622">
                  <c:v>0.2</c:v>
                </c:pt>
                <c:pt idx="623">
                  <c:v>0.2</c:v>
                </c:pt>
                <c:pt idx="624">
                  <c:v>0.2</c:v>
                </c:pt>
                <c:pt idx="625">
                  <c:v>0.2</c:v>
                </c:pt>
                <c:pt idx="626">
                  <c:v>0.30000000000000004</c:v>
                </c:pt>
                <c:pt idx="627">
                  <c:v>0.4</c:v>
                </c:pt>
                <c:pt idx="628">
                  <c:v>0.4</c:v>
                </c:pt>
                <c:pt idx="629">
                  <c:v>0.30000000000000004</c:v>
                </c:pt>
                <c:pt idx="630">
                  <c:v>0.4</c:v>
                </c:pt>
                <c:pt idx="631">
                  <c:v>0.5</c:v>
                </c:pt>
                <c:pt idx="632">
                  <c:v>0.70000000000000007</c:v>
                </c:pt>
                <c:pt idx="633">
                  <c:v>0.8</c:v>
                </c:pt>
                <c:pt idx="634">
                  <c:v>0.9</c:v>
                </c:pt>
                <c:pt idx="635">
                  <c:v>1.3</c:v>
                </c:pt>
                <c:pt idx="636">
                  <c:v>1.5</c:v>
                </c:pt>
                <c:pt idx="637">
                  <c:v>1.4</c:v>
                </c:pt>
                <c:pt idx="638">
                  <c:v>1.5</c:v>
                </c:pt>
                <c:pt idx="639">
                  <c:v>1.2</c:v>
                </c:pt>
                <c:pt idx="640">
                  <c:v>1.4</c:v>
                </c:pt>
                <c:pt idx="641">
                  <c:v>1.7000000000000002</c:v>
                </c:pt>
                <c:pt idx="642">
                  <c:v>1.8</c:v>
                </c:pt>
                <c:pt idx="643">
                  <c:v>1.8</c:v>
                </c:pt>
                <c:pt idx="644">
                  <c:v>2.1</c:v>
                </c:pt>
                <c:pt idx="645">
                  <c:v>2</c:v>
                </c:pt>
                <c:pt idx="646">
                  <c:v>2.1</c:v>
                </c:pt>
                <c:pt idx="647">
                  <c:v>1.6</c:v>
                </c:pt>
                <c:pt idx="648">
                  <c:v>1.2</c:v>
                </c:pt>
                <c:pt idx="649">
                  <c:v>1.4</c:v>
                </c:pt>
                <c:pt idx="650">
                  <c:v>1.3</c:v>
                </c:pt>
                <c:pt idx="651">
                  <c:v>1.8</c:v>
                </c:pt>
                <c:pt idx="652">
                  <c:v>2.2999999999999998</c:v>
                </c:pt>
                <c:pt idx="653">
                  <c:v>2.1</c:v>
                </c:pt>
                <c:pt idx="654">
                  <c:v>2</c:v>
                </c:pt>
                <c:pt idx="655">
                  <c:v>1.8</c:v>
                </c:pt>
                <c:pt idx="656">
                  <c:v>1.5</c:v>
                </c:pt>
                <c:pt idx="657">
                  <c:v>1.7000000000000002</c:v>
                </c:pt>
                <c:pt idx="658">
                  <c:v>1.2</c:v>
                </c:pt>
                <c:pt idx="659">
                  <c:v>1.4</c:v>
                </c:pt>
                <c:pt idx="660">
                  <c:v>2.2999999999999998</c:v>
                </c:pt>
                <c:pt idx="661">
                  <c:v>2.1</c:v>
                </c:pt>
                <c:pt idx="662">
                  <c:v>2.1</c:v>
                </c:pt>
                <c:pt idx="663">
                  <c:v>2</c:v>
                </c:pt>
                <c:pt idx="664">
                  <c:v>1.5</c:v>
                </c:pt>
                <c:pt idx="665">
                  <c:v>1.4</c:v>
                </c:pt>
                <c:pt idx="666">
                  <c:v>1.6</c:v>
                </c:pt>
                <c:pt idx="667">
                  <c:v>1.9</c:v>
                </c:pt>
                <c:pt idx="668">
                  <c:v>1.8</c:v>
                </c:pt>
                <c:pt idx="669">
                  <c:v>1.9</c:v>
                </c:pt>
                <c:pt idx="670">
                  <c:v>2.2000000000000002</c:v>
                </c:pt>
                <c:pt idx="671">
                  <c:v>2.2999999999999998</c:v>
                </c:pt>
                <c:pt idx="672">
                  <c:v>2</c:v>
                </c:pt>
                <c:pt idx="673">
                  <c:v>2.6</c:v>
                </c:pt>
                <c:pt idx="674">
                  <c:v>2.5</c:v>
                </c:pt>
                <c:pt idx="675">
                  <c:v>2</c:v>
                </c:pt>
                <c:pt idx="676">
                  <c:v>1.8</c:v>
                </c:pt>
                <c:pt idx="677">
                  <c:v>2</c:v>
                </c:pt>
                <c:pt idx="678">
                  <c:v>1.9</c:v>
                </c:pt>
                <c:pt idx="679">
                  <c:v>1.9</c:v>
                </c:pt>
                <c:pt idx="680">
                  <c:v>2.1</c:v>
                </c:pt>
                <c:pt idx="681">
                  <c:v>2.1</c:v>
                </c:pt>
                <c:pt idx="682">
                  <c:v>2.2000000000000002</c:v>
                </c:pt>
                <c:pt idx="683">
                  <c:v>2.2000000000000002</c:v>
                </c:pt>
                <c:pt idx="684">
                  <c:v>2</c:v>
                </c:pt>
                <c:pt idx="685">
                  <c:v>1.7000000000000002</c:v>
                </c:pt>
                <c:pt idx="686">
                  <c:v>1.7000000000000002</c:v>
                </c:pt>
                <c:pt idx="687">
                  <c:v>2.1</c:v>
                </c:pt>
                <c:pt idx="688">
                  <c:v>2.6</c:v>
                </c:pt>
                <c:pt idx="689">
                  <c:v>2.5</c:v>
                </c:pt>
                <c:pt idx="690">
                  <c:v>2.4</c:v>
                </c:pt>
                <c:pt idx="691">
                  <c:v>2.4</c:v>
                </c:pt>
                <c:pt idx="692">
                  <c:v>2.1</c:v>
                </c:pt>
                <c:pt idx="693">
                  <c:v>2.1</c:v>
                </c:pt>
                <c:pt idx="694">
                  <c:v>2.1</c:v>
                </c:pt>
                <c:pt idx="695">
                  <c:v>2.1</c:v>
                </c:pt>
                <c:pt idx="696">
                  <c:v>1.5</c:v>
                </c:pt>
                <c:pt idx="697">
                  <c:v>1.7000000000000002</c:v>
                </c:pt>
                <c:pt idx="698">
                  <c:v>1.9</c:v>
                </c:pt>
                <c:pt idx="699">
                  <c:v>1.9</c:v>
                </c:pt>
                <c:pt idx="700">
                  <c:v>1.6</c:v>
                </c:pt>
                <c:pt idx="701">
                  <c:v>1.7000000000000002</c:v>
                </c:pt>
                <c:pt idx="702">
                  <c:v>1.7000000000000002</c:v>
                </c:pt>
                <c:pt idx="703">
                  <c:v>1.8</c:v>
                </c:pt>
                <c:pt idx="704">
                  <c:v>2.1</c:v>
                </c:pt>
                <c:pt idx="705">
                  <c:v>1.9</c:v>
                </c:pt>
                <c:pt idx="706">
                  <c:v>1.6</c:v>
                </c:pt>
                <c:pt idx="707">
                  <c:v>1.6</c:v>
                </c:pt>
                <c:pt idx="708">
                  <c:v>2.1</c:v>
                </c:pt>
                <c:pt idx="709">
                  <c:v>1.8</c:v>
                </c:pt>
                <c:pt idx="710">
                  <c:v>1.5</c:v>
                </c:pt>
                <c:pt idx="711">
                  <c:v>1.7000000000000002</c:v>
                </c:pt>
                <c:pt idx="712">
                  <c:v>2.1</c:v>
                </c:pt>
                <c:pt idx="713">
                  <c:v>2</c:v>
                </c:pt>
                <c:pt idx="714">
                  <c:v>1.9</c:v>
                </c:pt>
                <c:pt idx="715">
                  <c:v>1.9</c:v>
                </c:pt>
                <c:pt idx="716">
                  <c:v>1.3</c:v>
                </c:pt>
                <c:pt idx="717">
                  <c:v>1.1000000000000001</c:v>
                </c:pt>
                <c:pt idx="718">
                  <c:v>1.4</c:v>
                </c:pt>
                <c:pt idx="719">
                  <c:v>1.5</c:v>
                </c:pt>
                <c:pt idx="720">
                  <c:v>1.2</c:v>
                </c:pt>
                <c:pt idx="721">
                  <c:v>1</c:v>
                </c:pt>
                <c:pt idx="722">
                  <c:v>1.2</c:v>
                </c:pt>
                <c:pt idx="723">
                  <c:v>1.3</c:v>
                </c:pt>
                <c:pt idx="724">
                  <c:v>1.1000000000000001</c:v>
                </c:pt>
                <c:pt idx="725">
                  <c:v>1.2</c:v>
                </c:pt>
                <c:pt idx="726">
                  <c:v>1.1000000000000001</c:v>
                </c:pt>
                <c:pt idx="727">
                  <c:v>1.2</c:v>
                </c:pt>
                <c:pt idx="728">
                  <c:v>1.5</c:v>
                </c:pt>
                <c:pt idx="729">
                  <c:v>2</c:v>
                </c:pt>
                <c:pt idx="730">
                  <c:v>2.4</c:v>
                </c:pt>
                <c:pt idx="731">
                  <c:v>2.6</c:v>
                </c:pt>
                <c:pt idx="732">
                  <c:v>2.8</c:v>
                </c:pt>
                <c:pt idx="733">
                  <c:v>2.8</c:v>
                </c:pt>
                <c:pt idx="734">
                  <c:v>3.2</c:v>
                </c:pt>
                <c:pt idx="735">
                  <c:v>3</c:v>
                </c:pt>
                <c:pt idx="736">
                  <c:v>3.3</c:v>
                </c:pt>
                <c:pt idx="737">
                  <c:v>3.6</c:v>
                </c:pt>
                <c:pt idx="738">
                  <c:v>3.6</c:v>
                </c:pt>
                <c:pt idx="739">
                  <c:v>3.2</c:v>
                </c:pt>
                <c:pt idx="740">
                  <c:v>3</c:v>
                </c:pt>
                <c:pt idx="741">
                  <c:v>2.7</c:v>
                </c:pt>
                <c:pt idx="742">
                  <c:v>1.6</c:v>
                </c:pt>
                <c:pt idx="743">
                  <c:v>1</c:v>
                </c:pt>
                <c:pt idx="744">
                  <c:v>0.70000000000000007</c:v>
                </c:pt>
                <c:pt idx="745">
                  <c:v>0.9</c:v>
                </c:pt>
                <c:pt idx="746">
                  <c:v>0.30000000000000004</c:v>
                </c:pt>
                <c:pt idx="747">
                  <c:v>0.1</c:v>
                </c:pt>
                <c:pt idx="748">
                  <c:v>-0.30000000000000004</c:v>
                </c:pt>
                <c:pt idx="749">
                  <c:v>-0.5</c:v>
                </c:pt>
                <c:pt idx="750">
                  <c:v>-0.70000000000000007</c:v>
                </c:pt>
                <c:pt idx="751">
                  <c:v>-0.2</c:v>
                </c:pt>
                <c:pt idx="752">
                  <c:v>-0.4</c:v>
                </c:pt>
                <c:pt idx="753">
                  <c:v>-0.2</c:v>
                </c:pt>
                <c:pt idx="754">
                  <c:v>0.4</c:v>
                </c:pt>
                <c:pt idx="755">
                  <c:v>0.9</c:v>
                </c:pt>
                <c:pt idx="756">
                  <c:v>1.1000000000000001</c:v>
                </c:pt>
                <c:pt idx="757">
                  <c:v>1.3</c:v>
                </c:pt>
                <c:pt idx="758">
                  <c:v>1.6</c:v>
                </c:pt>
                <c:pt idx="759">
                  <c:v>1.7000000000000002</c:v>
                </c:pt>
                <c:pt idx="760">
                  <c:v>1.6</c:v>
                </c:pt>
                <c:pt idx="761">
                  <c:v>1.5</c:v>
                </c:pt>
                <c:pt idx="762">
                  <c:v>1.7000000000000002</c:v>
                </c:pt>
                <c:pt idx="763">
                  <c:v>1.4</c:v>
                </c:pt>
                <c:pt idx="764">
                  <c:v>1.6</c:v>
                </c:pt>
                <c:pt idx="765">
                  <c:v>1.6</c:v>
                </c:pt>
                <c:pt idx="766">
                  <c:v>1.6</c:v>
                </c:pt>
                <c:pt idx="767">
                  <c:v>1.8</c:v>
                </c:pt>
                <c:pt idx="768">
                  <c:v>1.7000000000000002</c:v>
                </c:pt>
                <c:pt idx="769">
                  <c:v>1.7000000000000002</c:v>
                </c:pt>
                <c:pt idx="770">
                  <c:v>2</c:v>
                </c:pt>
                <c:pt idx="771">
                  <c:v>2.1</c:v>
                </c:pt>
                <c:pt idx="772">
                  <c:v>2</c:v>
                </c:pt>
                <c:pt idx="773">
                  <c:v>2.1</c:v>
                </c:pt>
                <c:pt idx="774">
                  <c:v>1.9</c:v>
                </c:pt>
                <c:pt idx="775">
                  <c:v>2.2000000000000002</c:v>
                </c:pt>
                <c:pt idx="776">
                  <c:v>2.2000000000000002</c:v>
                </c:pt>
                <c:pt idx="777">
                  <c:v>2.2999999999999998</c:v>
                </c:pt>
                <c:pt idx="778">
                  <c:v>2.5</c:v>
                </c:pt>
                <c:pt idx="779">
                  <c:v>2.5</c:v>
                </c:pt>
                <c:pt idx="780">
                  <c:v>2.4</c:v>
                </c:pt>
                <c:pt idx="781">
                  <c:v>2.2999999999999998</c:v>
                </c:pt>
                <c:pt idx="782">
                  <c:v>2.2999999999999998</c:v>
                </c:pt>
                <c:pt idx="783">
                  <c:v>2.1</c:v>
                </c:pt>
                <c:pt idx="784">
                  <c:v>2</c:v>
                </c:pt>
                <c:pt idx="785">
                  <c:v>1.9</c:v>
                </c:pt>
                <c:pt idx="786">
                  <c:v>1.9</c:v>
                </c:pt>
                <c:pt idx="787">
                  <c:v>2.1</c:v>
                </c:pt>
                <c:pt idx="788">
                  <c:v>1.9</c:v>
                </c:pt>
                <c:pt idx="789">
                  <c:v>1.9</c:v>
                </c:pt>
                <c:pt idx="790">
                  <c:v>1.4</c:v>
                </c:pt>
                <c:pt idx="791">
                  <c:v>1.3</c:v>
                </c:pt>
                <c:pt idx="792">
                  <c:v>1.2</c:v>
                </c:pt>
                <c:pt idx="793">
                  <c:v>1</c:v>
                </c:pt>
                <c:pt idx="794">
                  <c:v>1</c:v>
                </c:pt>
                <c:pt idx="795">
                  <c:v>0.70000000000000007</c:v>
                </c:pt>
                <c:pt idx="796">
                  <c:v>0.8</c:v>
                </c:pt>
                <c:pt idx="797">
                  <c:v>0.9</c:v>
                </c:pt>
                <c:pt idx="798">
                  <c:v>1.1000000000000001</c:v>
                </c:pt>
                <c:pt idx="799">
                  <c:v>0.9</c:v>
                </c:pt>
                <c:pt idx="800">
                  <c:v>0.9</c:v>
                </c:pt>
                <c:pt idx="801">
                  <c:v>0.60000000000000009</c:v>
                </c:pt>
                <c:pt idx="802">
                  <c:v>0.70000000000000007</c:v>
                </c:pt>
                <c:pt idx="803">
                  <c:v>0.70000000000000007</c:v>
                </c:pt>
                <c:pt idx="804">
                  <c:v>0.60000000000000009</c:v>
                </c:pt>
                <c:pt idx="805">
                  <c:v>0.9</c:v>
                </c:pt>
                <c:pt idx="806">
                  <c:v>0.60000000000000009</c:v>
                </c:pt>
                <c:pt idx="807">
                  <c:v>0.70000000000000007</c:v>
                </c:pt>
                <c:pt idx="808">
                  <c:v>0.70000000000000007</c:v>
                </c:pt>
                <c:pt idx="809">
                  <c:v>0.5</c:v>
                </c:pt>
                <c:pt idx="810">
                  <c:v>0.5</c:v>
                </c:pt>
                <c:pt idx="811">
                  <c:v>0.4</c:v>
                </c:pt>
                <c:pt idx="812">
                  <c:v>0.30000000000000004</c:v>
                </c:pt>
                <c:pt idx="813">
                  <c:v>0.5</c:v>
                </c:pt>
                <c:pt idx="814">
                  <c:v>0.30000000000000004</c:v>
                </c:pt>
                <c:pt idx="815">
                  <c:v>0.1</c:v>
                </c:pt>
                <c:pt idx="816">
                  <c:v>-0.4</c:v>
                </c:pt>
                <c:pt idx="817">
                  <c:v>-0.30000000000000004</c:v>
                </c:pt>
                <c:pt idx="818">
                  <c:v>-0.1</c:v>
                </c:pt>
                <c:pt idx="819">
                  <c:v>0.1</c:v>
                </c:pt>
                <c:pt idx="820">
                  <c:v>0.30000000000000004</c:v>
                </c:pt>
                <c:pt idx="821">
                  <c:v>0.30000000000000004</c:v>
                </c:pt>
                <c:pt idx="822">
                  <c:v>0.2</c:v>
                </c:pt>
                <c:pt idx="823">
                  <c:v>0</c:v>
                </c:pt>
                <c:pt idx="824">
                  <c:v>0</c:v>
                </c:pt>
                <c:pt idx="825">
                  <c:v>0.1</c:v>
                </c:pt>
                <c:pt idx="826">
                  <c:v>0</c:v>
                </c:pt>
                <c:pt idx="827">
                  <c:v>0.2</c:v>
                </c:pt>
                <c:pt idx="828">
                  <c:v>0.2</c:v>
                </c:pt>
                <c:pt idx="829">
                  <c:v>-0.2</c:v>
                </c:pt>
                <c:pt idx="830">
                  <c:v>-0.1</c:v>
                </c:pt>
                <c:pt idx="831">
                  <c:v>-0.2</c:v>
                </c:pt>
                <c:pt idx="832">
                  <c:v>0</c:v>
                </c:pt>
                <c:pt idx="833">
                  <c:v>0.2</c:v>
                </c:pt>
                <c:pt idx="834">
                  <c:v>0.2</c:v>
                </c:pt>
                <c:pt idx="835">
                  <c:v>0.2</c:v>
                </c:pt>
                <c:pt idx="836">
                  <c:v>0.4</c:v>
                </c:pt>
                <c:pt idx="837">
                  <c:v>0.4</c:v>
                </c:pt>
                <c:pt idx="838">
                  <c:v>0.5</c:v>
                </c:pt>
                <c:pt idx="839">
                  <c:v>0.60000000000000009</c:v>
                </c:pt>
                <c:pt idx="840">
                  <c:v>1.3</c:v>
                </c:pt>
                <c:pt idx="841">
                  <c:v>1.2</c:v>
                </c:pt>
                <c:pt idx="842">
                  <c:v>1.1000000000000001</c:v>
                </c:pt>
                <c:pt idx="843">
                  <c:v>1.2</c:v>
                </c:pt>
                <c:pt idx="844">
                  <c:v>0.8</c:v>
                </c:pt>
                <c:pt idx="845">
                  <c:v>0.70000000000000007</c:v>
                </c:pt>
                <c:pt idx="846">
                  <c:v>0.70000000000000007</c:v>
                </c:pt>
                <c:pt idx="847">
                  <c:v>0.9</c:v>
                </c:pt>
                <c:pt idx="848">
                  <c:v>1</c:v>
                </c:pt>
                <c:pt idx="849">
                  <c:v>1.1000000000000001</c:v>
                </c:pt>
                <c:pt idx="850">
                  <c:v>1.2</c:v>
                </c:pt>
                <c:pt idx="851">
                  <c:v>1.2</c:v>
                </c:pt>
                <c:pt idx="852">
                  <c:v>1.3</c:v>
                </c:pt>
                <c:pt idx="853">
                  <c:v>1.2</c:v>
                </c:pt>
                <c:pt idx="854">
                  <c:v>1.6</c:v>
                </c:pt>
                <c:pt idx="855">
                  <c:v>1.6</c:v>
                </c:pt>
                <c:pt idx="856">
                  <c:v>2</c:v>
                </c:pt>
                <c:pt idx="857">
                  <c:v>2</c:v>
                </c:pt>
                <c:pt idx="858">
                  <c:v>2.2999999999999998</c:v>
                </c:pt>
                <c:pt idx="859">
                  <c:v>2.2999999999999998</c:v>
                </c:pt>
                <c:pt idx="860">
                  <c:v>2.2000000000000002</c:v>
                </c:pt>
                <c:pt idx="861">
                  <c:v>2.2000000000000002</c:v>
                </c:pt>
                <c:pt idx="862">
                  <c:v>1.9</c:v>
                </c:pt>
                <c:pt idx="863">
                  <c:v>1.6</c:v>
                </c:pt>
                <c:pt idx="864">
                  <c:v>1.2</c:v>
                </c:pt>
                <c:pt idx="865">
                  <c:v>1.3</c:v>
                </c:pt>
                <c:pt idx="866">
                  <c:v>1.1000000000000001</c:v>
                </c:pt>
                <c:pt idx="867">
                  <c:v>1.3</c:v>
                </c:pt>
                <c:pt idx="868">
                  <c:v>0.9</c:v>
                </c:pt>
                <c:pt idx="869">
                  <c:v>1.2</c:v>
                </c:pt>
                <c:pt idx="870">
                  <c:v>1.1000000000000001</c:v>
                </c:pt>
                <c:pt idx="871">
                  <c:v>1</c:v>
                </c:pt>
                <c:pt idx="872">
                  <c:v>0.9</c:v>
                </c:pt>
                <c:pt idx="873">
                  <c:v>0.8</c:v>
                </c:pt>
                <c:pt idx="874">
                  <c:v>1</c:v>
                </c:pt>
                <c:pt idx="875">
                  <c:v>1.5</c:v>
                </c:pt>
                <c:pt idx="876">
                  <c:v>1.5</c:v>
                </c:pt>
                <c:pt idx="877">
                  <c:v>1.4</c:v>
                </c:pt>
                <c:pt idx="878">
                  <c:v>0.70000000000000007</c:v>
                </c:pt>
                <c:pt idx="879">
                  <c:v>0.30000000000000004</c:v>
                </c:pt>
                <c:pt idx="880">
                  <c:v>0.4</c:v>
                </c:pt>
                <c:pt idx="881">
                  <c:v>0.2</c:v>
                </c:pt>
                <c:pt idx="882">
                  <c:v>0.8</c:v>
                </c:pt>
                <c:pt idx="883">
                  <c:v>0.2</c:v>
                </c:pt>
                <c:pt idx="884">
                  <c:v>0</c:v>
                </c:pt>
                <c:pt idx="885">
                  <c:v>0</c:v>
                </c:pt>
                <c:pt idx="886">
                  <c:v>0.2</c:v>
                </c:pt>
                <c:pt idx="887">
                  <c:v>0</c:v>
                </c:pt>
                <c:pt idx="888">
                  <c:v>0.60000000000000009</c:v>
                </c:pt>
                <c:pt idx="889">
                  <c:v>0.60000000000000009</c:v>
                </c:pt>
                <c:pt idx="890">
                  <c:v>1.1000000000000001</c:v>
                </c:pt>
                <c:pt idx="891">
                  <c:v>1.2</c:v>
                </c:pt>
                <c:pt idx="892">
                  <c:v>1.4</c:v>
                </c:pt>
                <c:pt idx="893">
                  <c:v>1.5</c:v>
                </c:pt>
                <c:pt idx="894">
                  <c:v>1.2</c:v>
                </c:pt>
                <c:pt idx="895">
                  <c:v>1.9</c:v>
                </c:pt>
                <c:pt idx="896">
                  <c:v>2.2000000000000002</c:v>
                </c:pt>
                <c:pt idx="897">
                  <c:v>2.6</c:v>
                </c:pt>
                <c:pt idx="898">
                  <c:v>2.8</c:v>
                </c:pt>
                <c:pt idx="899">
                  <c:v>2.8</c:v>
                </c:pt>
                <c:pt idx="900">
                  <c:v>2.9</c:v>
                </c:pt>
                <c:pt idx="901">
                  <c:v>3.6</c:v>
                </c:pt>
                <c:pt idx="902">
                  <c:v>4.5</c:v>
                </c:pt>
                <c:pt idx="903">
                  <c:v>4.8</c:v>
                </c:pt>
                <c:pt idx="904">
                  <c:v>5.2</c:v>
                </c:pt>
                <c:pt idx="905">
                  <c:v>5.8</c:v>
                </c:pt>
                <c:pt idx="906">
                  <c:v>6.1</c:v>
                </c:pt>
                <c:pt idx="907">
                  <c:v>5.9</c:v>
                </c:pt>
                <c:pt idx="908">
                  <c:v>5.6</c:v>
                </c:pt>
                <c:pt idx="909">
                  <c:v>6.2</c:v>
                </c:pt>
                <c:pt idx="910">
                  <c:v>6.2</c:v>
                </c:pt>
                <c:pt idx="911">
                  <c:v>5.9</c:v>
                </c:pt>
                <c:pt idx="912">
                  <c:v>6</c:v>
                </c:pt>
                <c:pt idx="913">
                  <c:v>6.3</c:v>
                </c:pt>
                <c:pt idx="914">
                  <c:v>5.7</c:v>
                </c:pt>
                <c:pt idx="915">
                  <c:v>5.9</c:v>
                </c:pt>
              </c:numCache>
            </c:numRef>
          </c:val>
          <c:smooth val="0"/>
          <c:extLst xmlns:c15="http://schemas.microsoft.com/office/drawing/2012/chart">
            <c:ext xmlns:c16="http://schemas.microsoft.com/office/drawing/2014/chart" uri="{C3380CC4-5D6E-409C-BE32-E72D297353CC}">
              <c16:uniqueId val="{00000005-EA49-4887-AAEE-C11A1D56F554}"/>
            </c:ext>
          </c:extLst>
        </c:ser>
        <c:ser>
          <c:idx val="2"/>
          <c:order val="3"/>
          <c:tx>
            <c:strRef>
              <c:f>Sheet1!$E$1</c:f>
              <c:strCache>
                <c:ptCount val="1"/>
                <c:pt idx="0">
                  <c:v>Germany</c:v>
                </c:pt>
              </c:strCache>
            </c:strRef>
          </c:tx>
          <c:spPr>
            <a:ln w="19050">
              <a:solidFill>
                <a:schemeClr val="accent4"/>
              </a:solidFill>
            </a:ln>
          </c:spPr>
          <c:marker>
            <c:symbol val="none"/>
          </c:marker>
          <c:dLbls>
            <c:dLbl>
              <c:idx val="915"/>
              <c:layout>
                <c:manualLayout>
                  <c:x val="0"/>
                  <c:y val="-3.8725490196077961E-2"/>
                </c:manualLayout>
              </c:layout>
              <c:numFmt formatCode="0.0" sourceLinked="0"/>
              <c:spPr>
                <a:ln>
                  <a:solidFill>
                    <a:schemeClr val="accent4"/>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B5E9-4F9F-BF7B-30F4C12BD52E}"/>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Sheet1!$A$2:$A$917</c:f>
              <c:numCache>
                <c:formatCode>yyyy\-mm\-dd</c:formatCode>
                <c:ptCount val="916"/>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pt idx="914">
                  <c:v>44986</c:v>
                </c:pt>
                <c:pt idx="915">
                  <c:v>45017</c:v>
                </c:pt>
              </c:numCache>
            </c:numRef>
          </c:cat>
          <c:val>
            <c:numRef>
              <c:f>Sheet1!$E$2:$E$917</c:f>
              <c:numCache>
                <c:formatCode>General</c:formatCode>
                <c:ptCount val="916"/>
                <c:pt idx="540">
                  <c:v>5.6198347107438096</c:v>
                </c:pt>
                <c:pt idx="541">
                  <c:v>5.7565789473684292</c:v>
                </c:pt>
                <c:pt idx="542">
                  <c:v>6.085526315789469</c:v>
                </c:pt>
                <c:pt idx="543">
                  <c:v>6.0655737704918167</c:v>
                </c:pt>
                <c:pt idx="544">
                  <c:v>6.2193126022913381</c:v>
                </c:pt>
                <c:pt idx="545">
                  <c:v>5.8536585365853488</c:v>
                </c:pt>
                <c:pt idx="546">
                  <c:v>4.9839228295819771</c:v>
                </c:pt>
                <c:pt idx="547">
                  <c:v>4.9839228295819771</c:v>
                </c:pt>
                <c:pt idx="548">
                  <c:v>4.9839228295819771</c:v>
                </c:pt>
                <c:pt idx="549">
                  <c:v>3.3227848101265778</c:v>
                </c:pt>
                <c:pt idx="550">
                  <c:v>3.4700315457413256</c:v>
                </c:pt>
                <c:pt idx="551">
                  <c:v>3.464566929133861</c:v>
                </c:pt>
                <c:pt idx="552">
                  <c:v>4.5383411580594668</c:v>
                </c:pt>
                <c:pt idx="553">
                  <c:v>4.6656298600310953</c:v>
                </c:pt>
                <c:pt idx="554">
                  <c:v>4.6511627906976827</c:v>
                </c:pt>
                <c:pt idx="555">
                  <c:v>4.6367851622874712</c:v>
                </c:pt>
                <c:pt idx="556">
                  <c:v>4.4684129429892083</c:v>
                </c:pt>
                <c:pt idx="557">
                  <c:v>4.4546850998463894</c:v>
                </c:pt>
                <c:pt idx="558">
                  <c:v>4.5941807044410421</c:v>
                </c:pt>
                <c:pt idx="559">
                  <c:v>4.5941807044410421</c:v>
                </c:pt>
                <c:pt idx="560">
                  <c:v>4.4410413476263511</c:v>
                </c:pt>
                <c:pt idx="561">
                  <c:v>4.4410413476263511</c:v>
                </c:pt>
                <c:pt idx="562">
                  <c:v>4.1158536585365946</c:v>
                </c:pt>
                <c:pt idx="563">
                  <c:v>4.2617960426179602</c:v>
                </c:pt>
                <c:pt idx="564">
                  <c:v>2.9940119760478945</c:v>
                </c:pt>
                <c:pt idx="565">
                  <c:v>3.1203566121842607</c:v>
                </c:pt>
                <c:pt idx="566">
                  <c:v>2.9629629629629672</c:v>
                </c:pt>
                <c:pt idx="567">
                  <c:v>2.8064992614475592</c:v>
                </c:pt>
                <c:pt idx="568">
                  <c:v>2.8023598820059004</c:v>
                </c:pt>
                <c:pt idx="569">
                  <c:v>2.6470588235294024</c:v>
                </c:pt>
                <c:pt idx="570">
                  <c:v>2.3426061493411643</c:v>
                </c:pt>
                <c:pt idx="571">
                  <c:v>2.6354319180087904</c:v>
                </c:pt>
                <c:pt idx="572">
                  <c:v>2.4926686217008776</c:v>
                </c:pt>
                <c:pt idx="573">
                  <c:v>2.346041055718473</c:v>
                </c:pt>
                <c:pt idx="574">
                  <c:v>2.3426061493411643</c:v>
                </c:pt>
                <c:pt idx="575">
                  <c:v>2.3357664233576658</c:v>
                </c:pt>
                <c:pt idx="576">
                  <c:v>2.3255813953488413</c:v>
                </c:pt>
                <c:pt idx="577">
                  <c:v>2.0172910662824117</c:v>
                </c:pt>
                <c:pt idx="578">
                  <c:v>1.8705035971223083</c:v>
                </c:pt>
                <c:pt idx="579">
                  <c:v>1.8678160919540332</c:v>
                </c:pt>
                <c:pt idx="580">
                  <c:v>1.7216642754662947</c:v>
                </c:pt>
                <c:pt idx="581">
                  <c:v>1.7191977077363862</c:v>
                </c:pt>
                <c:pt idx="582">
                  <c:v>1.8597997138769529</c:v>
                </c:pt>
                <c:pt idx="583">
                  <c:v>1.5691868758916039</c:v>
                </c:pt>
                <c:pt idx="584">
                  <c:v>1.8597997138769529</c:v>
                </c:pt>
                <c:pt idx="585">
                  <c:v>1.7191977077363862</c:v>
                </c:pt>
                <c:pt idx="586">
                  <c:v>1.5736766809728131</c:v>
                </c:pt>
                <c:pt idx="587">
                  <c:v>1.5691868758916039</c:v>
                </c:pt>
                <c:pt idx="588">
                  <c:v>1.4204545454545414</c:v>
                </c:pt>
                <c:pt idx="589">
                  <c:v>1.4124293785310771</c:v>
                </c:pt>
                <c:pt idx="590">
                  <c:v>1.4124293785310771</c:v>
                </c:pt>
                <c:pt idx="591">
                  <c:v>1.2693935119887145</c:v>
                </c:pt>
                <c:pt idx="592">
                  <c:v>1.4104372355430161</c:v>
                </c:pt>
                <c:pt idx="593">
                  <c:v>1.4084507042253502</c:v>
                </c:pt>
                <c:pt idx="594">
                  <c:v>1.2640449438202195</c:v>
                </c:pt>
                <c:pt idx="595">
                  <c:v>1.2640449438202195</c:v>
                </c:pt>
                <c:pt idx="596">
                  <c:v>1.2640449438202195</c:v>
                </c:pt>
                <c:pt idx="597">
                  <c:v>1.5492957746478853</c:v>
                </c:pt>
                <c:pt idx="598">
                  <c:v>1.4084507042253502</c:v>
                </c:pt>
                <c:pt idx="599">
                  <c:v>1.5449438202247201</c:v>
                </c:pt>
                <c:pt idx="600">
                  <c:v>2.1008403361344463</c:v>
                </c:pt>
                <c:pt idx="601">
                  <c:v>1.6713091922005541</c:v>
                </c:pt>
                <c:pt idx="602">
                  <c:v>1.6713091922005541</c:v>
                </c:pt>
                <c:pt idx="603">
                  <c:v>1.5320334261838653</c:v>
                </c:pt>
                <c:pt idx="604">
                  <c:v>1.6689847009735637</c:v>
                </c:pt>
                <c:pt idx="605">
                  <c:v>1.5277777777777724</c:v>
                </c:pt>
                <c:pt idx="606">
                  <c:v>2.3578363384188616</c:v>
                </c:pt>
                <c:pt idx="607">
                  <c:v>2.3578363384188616</c:v>
                </c:pt>
                <c:pt idx="608">
                  <c:v>2.2191400832177743</c:v>
                </c:pt>
                <c:pt idx="609">
                  <c:v>2.0804438280166426</c:v>
                </c:pt>
                <c:pt idx="610">
                  <c:v>2.2222222222222143</c:v>
                </c:pt>
                <c:pt idx="611">
                  <c:v>2.0746887966804906</c:v>
                </c:pt>
                <c:pt idx="612">
                  <c:v>1.2345679012345512</c:v>
                </c:pt>
                <c:pt idx="613">
                  <c:v>1.2328767123287676</c:v>
                </c:pt>
                <c:pt idx="614">
                  <c:v>1.0958904109588996</c:v>
                </c:pt>
                <c:pt idx="615">
                  <c:v>1.3717421124828544</c:v>
                </c:pt>
                <c:pt idx="616">
                  <c:v>1.2311901504788114</c:v>
                </c:pt>
                <c:pt idx="617">
                  <c:v>1.3679890560875485</c:v>
                </c:pt>
                <c:pt idx="618">
                  <c:v>0.81300813008131634</c:v>
                </c:pt>
                <c:pt idx="619">
                  <c:v>0.54200542005420349</c:v>
                </c:pt>
                <c:pt idx="620">
                  <c:v>0.407055630936215</c:v>
                </c:pt>
                <c:pt idx="621">
                  <c:v>0.40760869565219515</c:v>
                </c:pt>
                <c:pt idx="622">
                  <c:v>0.40760869565219515</c:v>
                </c:pt>
                <c:pt idx="623">
                  <c:v>0.27100271002711285</c:v>
                </c:pt>
                <c:pt idx="624">
                  <c:v>0.13550135501356753</c:v>
                </c:pt>
                <c:pt idx="625">
                  <c:v>0.13531799729362692</c:v>
                </c:pt>
                <c:pt idx="626">
                  <c:v>0.27100271002711285</c:v>
                </c:pt>
                <c:pt idx="627">
                  <c:v>0.67658998646820123</c:v>
                </c:pt>
                <c:pt idx="628">
                  <c:v>0.54054054054055722</c:v>
                </c:pt>
                <c:pt idx="629">
                  <c:v>0.53981106612686069</c:v>
                </c:pt>
                <c:pt idx="630">
                  <c:v>0.53763440860215006</c:v>
                </c:pt>
                <c:pt idx="631">
                  <c:v>0.80862533692722671</c:v>
                </c:pt>
                <c:pt idx="632">
                  <c:v>0.81081081081080253</c:v>
                </c:pt>
                <c:pt idx="633">
                  <c:v>0.81190798376182816</c:v>
                </c:pt>
                <c:pt idx="634">
                  <c:v>1.0825439783491264</c:v>
                </c:pt>
                <c:pt idx="635">
                  <c:v>1.2162162162162149</c:v>
                </c:pt>
                <c:pt idx="636">
                  <c:v>1.6238159675236563</c:v>
                </c:pt>
                <c:pt idx="637">
                  <c:v>1.4864864864864824</c:v>
                </c:pt>
                <c:pt idx="638">
                  <c:v>1.4864864864864824</c:v>
                </c:pt>
                <c:pt idx="639">
                  <c:v>0.9408602150537515</c:v>
                </c:pt>
                <c:pt idx="640">
                  <c:v>0.9408602150537515</c:v>
                </c:pt>
                <c:pt idx="641">
                  <c:v>1.2080536912751683</c:v>
                </c:pt>
                <c:pt idx="642">
                  <c:v>1.3368983957219305</c:v>
                </c:pt>
                <c:pt idx="643">
                  <c:v>1.0695187165775444</c:v>
                </c:pt>
                <c:pt idx="644">
                  <c:v>1.6085790884718509</c:v>
                </c:pt>
                <c:pt idx="645">
                  <c:v>1.6107382550335503</c:v>
                </c:pt>
                <c:pt idx="646">
                  <c:v>1.4725568942436373</c:v>
                </c:pt>
                <c:pt idx="647">
                  <c:v>2.0026702269692942</c:v>
                </c:pt>
                <c:pt idx="648">
                  <c:v>1.4647137150466172</c:v>
                </c:pt>
                <c:pt idx="649">
                  <c:v>1.9973368841544659</c:v>
                </c:pt>
                <c:pt idx="650">
                  <c:v>1.9973368841544659</c:v>
                </c:pt>
                <c:pt idx="651">
                  <c:v>2.3968042609853635</c:v>
                </c:pt>
                <c:pt idx="652">
                  <c:v>2.7962716378162611</c:v>
                </c:pt>
                <c:pt idx="653">
                  <c:v>2.5198938992042397</c:v>
                </c:pt>
                <c:pt idx="654">
                  <c:v>2.1108179419525142</c:v>
                </c:pt>
                <c:pt idx="655">
                  <c:v>2.1164021164021385</c:v>
                </c:pt>
                <c:pt idx="656">
                  <c:v>1.8469656992084582</c:v>
                </c:pt>
                <c:pt idx="657">
                  <c:v>1.8494055482166427</c:v>
                </c:pt>
                <c:pt idx="658">
                  <c:v>1.4511873350923521</c:v>
                </c:pt>
                <c:pt idx="659">
                  <c:v>1.7015706806282616</c:v>
                </c:pt>
                <c:pt idx="660">
                  <c:v>1.9685039370078705</c:v>
                </c:pt>
                <c:pt idx="661">
                  <c:v>1.8276762402088753</c:v>
                </c:pt>
                <c:pt idx="662">
                  <c:v>2.088772845953013</c:v>
                </c:pt>
                <c:pt idx="663">
                  <c:v>1.5604681404421283</c:v>
                </c:pt>
                <c:pt idx="664">
                  <c:v>1.2953367875647714</c:v>
                </c:pt>
                <c:pt idx="665">
                  <c:v>1.1642949547218784</c:v>
                </c:pt>
                <c:pt idx="666">
                  <c:v>1.1627906976743985</c:v>
                </c:pt>
                <c:pt idx="667">
                  <c:v>1.2953367875647714</c:v>
                </c:pt>
                <c:pt idx="668">
                  <c:v>1.2953367875647714</c:v>
                </c:pt>
                <c:pt idx="669">
                  <c:v>1.2970168612191912</c:v>
                </c:pt>
                <c:pt idx="670">
                  <c:v>1.1703511053315907</c:v>
                </c:pt>
                <c:pt idx="671">
                  <c:v>1.0296010296010349</c:v>
                </c:pt>
                <c:pt idx="672">
                  <c:v>1.0296010296010349</c:v>
                </c:pt>
                <c:pt idx="673">
                  <c:v>1.2820512820512775</c:v>
                </c:pt>
                <c:pt idx="674">
                  <c:v>1.0230179028132946</c:v>
                </c:pt>
                <c:pt idx="675">
                  <c:v>0.89628681177977843</c:v>
                </c:pt>
                <c:pt idx="676">
                  <c:v>0.51150895140663621</c:v>
                </c:pt>
                <c:pt idx="677">
                  <c:v>0.89514066496163558</c:v>
                </c:pt>
                <c:pt idx="678">
                  <c:v>0.89399744572158379</c:v>
                </c:pt>
                <c:pt idx="679">
                  <c:v>1.0230179028132946</c:v>
                </c:pt>
                <c:pt idx="680">
                  <c:v>1.0230179028132946</c:v>
                </c:pt>
                <c:pt idx="681">
                  <c:v>1.1523687580025754</c:v>
                </c:pt>
                <c:pt idx="682">
                  <c:v>1.2853470437018011</c:v>
                </c:pt>
                <c:pt idx="683">
                  <c:v>1.1464968152866239</c:v>
                </c:pt>
                <c:pt idx="684">
                  <c:v>1.1464968152866239</c:v>
                </c:pt>
                <c:pt idx="685">
                  <c:v>0.75949367088605779</c:v>
                </c:pt>
                <c:pt idx="686">
                  <c:v>1.13924050632912</c:v>
                </c:pt>
                <c:pt idx="687">
                  <c:v>1.6497461928933976</c:v>
                </c:pt>
                <c:pt idx="688">
                  <c:v>2.1628498727735312</c:v>
                </c:pt>
                <c:pt idx="689">
                  <c:v>1.7743979721165815</c:v>
                </c:pt>
                <c:pt idx="690">
                  <c:v>1.7721518987341867</c:v>
                </c:pt>
                <c:pt idx="691">
                  <c:v>1.8987341772152</c:v>
                </c:pt>
                <c:pt idx="692">
                  <c:v>1.6455696202531511</c:v>
                </c:pt>
                <c:pt idx="693">
                  <c:v>1.7721518987341867</c:v>
                </c:pt>
                <c:pt idx="694">
                  <c:v>1.9035532994923887</c:v>
                </c:pt>
                <c:pt idx="695">
                  <c:v>2.267002518891692</c:v>
                </c:pt>
                <c:pt idx="696">
                  <c:v>1.5113350125944391</c:v>
                </c:pt>
                <c:pt idx="697">
                  <c:v>1.633165829145744</c:v>
                </c:pt>
                <c:pt idx="698">
                  <c:v>1.7521902377972465</c:v>
                </c:pt>
                <c:pt idx="699">
                  <c:v>1.1235955056179803</c:v>
                </c:pt>
                <c:pt idx="700">
                  <c:v>1.1207970112079746</c:v>
                </c:pt>
                <c:pt idx="701">
                  <c:v>1.2453300124533051</c:v>
                </c:pt>
                <c:pt idx="702">
                  <c:v>1.6169154228855787</c:v>
                </c:pt>
                <c:pt idx="703">
                  <c:v>1.6149068322981242</c:v>
                </c:pt>
                <c:pt idx="704">
                  <c:v>1.9925280199252882</c:v>
                </c:pt>
                <c:pt idx="705">
                  <c:v>1.8656716417910557</c:v>
                </c:pt>
                <c:pt idx="706">
                  <c:v>1.7434620174346271</c:v>
                </c:pt>
                <c:pt idx="707">
                  <c:v>1.3546798029556495</c:v>
                </c:pt>
                <c:pt idx="708">
                  <c:v>1.7369727047146455</c:v>
                </c:pt>
                <c:pt idx="709">
                  <c:v>1.8541409147095234</c:v>
                </c:pt>
                <c:pt idx="710">
                  <c:v>1.3530135301353052</c:v>
                </c:pt>
                <c:pt idx="711">
                  <c:v>2.0987654320987703</c:v>
                </c:pt>
                <c:pt idx="712">
                  <c:v>1.8472906403940836</c:v>
                </c:pt>
                <c:pt idx="713">
                  <c:v>1.9680196801968197</c:v>
                </c:pt>
                <c:pt idx="714">
                  <c:v>1.8359853121175052</c:v>
                </c:pt>
                <c:pt idx="715">
                  <c:v>1.4669926650366705</c:v>
                </c:pt>
                <c:pt idx="716">
                  <c:v>0.97680097680097333</c:v>
                </c:pt>
                <c:pt idx="717">
                  <c:v>1.098901098901095</c:v>
                </c:pt>
                <c:pt idx="718">
                  <c:v>1.346389228886169</c:v>
                </c:pt>
                <c:pt idx="719">
                  <c:v>1.4580801944106936</c:v>
                </c:pt>
                <c:pt idx="720">
                  <c:v>1.8292682926829285</c:v>
                </c:pt>
                <c:pt idx="721">
                  <c:v>1.6990291262135804</c:v>
                </c:pt>
                <c:pt idx="722">
                  <c:v>1.9417475728155331</c:v>
                </c:pt>
                <c:pt idx="723">
                  <c:v>2.0556227327690468</c:v>
                </c:pt>
                <c:pt idx="724">
                  <c:v>2.0556227327690468</c:v>
                </c:pt>
                <c:pt idx="725">
                  <c:v>1.93003618817853</c:v>
                </c:pt>
                <c:pt idx="726">
                  <c:v>2.0432692307692291</c:v>
                </c:pt>
                <c:pt idx="727">
                  <c:v>2.168674698795181</c:v>
                </c:pt>
                <c:pt idx="728">
                  <c:v>2.6602176541717037</c:v>
                </c:pt>
                <c:pt idx="729">
                  <c:v>2.7777777777777679</c:v>
                </c:pt>
                <c:pt idx="730">
                  <c:v>3.3816425120772875</c:v>
                </c:pt>
                <c:pt idx="731">
                  <c:v>3.1137724550898138</c:v>
                </c:pt>
                <c:pt idx="732">
                  <c:v>2.754491017964078</c:v>
                </c:pt>
                <c:pt idx="733">
                  <c:v>2.8639618138424972</c:v>
                </c:pt>
                <c:pt idx="734">
                  <c:v>3.0952380952380842</c:v>
                </c:pt>
                <c:pt idx="735">
                  <c:v>2.3696682464454888</c:v>
                </c:pt>
                <c:pt idx="736">
                  <c:v>2.962085308056861</c:v>
                </c:pt>
                <c:pt idx="737">
                  <c:v>3.1952662721893565</c:v>
                </c:pt>
                <c:pt idx="738">
                  <c:v>3.2979976442873982</c:v>
                </c:pt>
                <c:pt idx="739">
                  <c:v>3.0660377358490587</c:v>
                </c:pt>
                <c:pt idx="740">
                  <c:v>2.9446407538280317</c:v>
                </c:pt>
                <c:pt idx="741">
                  <c:v>2.4676850763807323</c:v>
                </c:pt>
                <c:pt idx="742">
                  <c:v>1.4018691588784993</c:v>
                </c:pt>
                <c:pt idx="743">
                  <c:v>1.0452961672474004</c:v>
                </c:pt>
                <c:pt idx="744">
                  <c:v>0.93240093240092303</c:v>
                </c:pt>
                <c:pt idx="745">
                  <c:v>1.0440835266821269</c:v>
                </c:pt>
                <c:pt idx="746">
                  <c:v>0.46189376443419583</c:v>
                </c:pt>
                <c:pt idx="747">
                  <c:v>0.69444444444444198</c:v>
                </c:pt>
                <c:pt idx="748">
                  <c:v>0.11507479861909697</c:v>
                </c:pt>
                <c:pt idx="749">
                  <c:v>0.11467889908256534</c:v>
                </c:pt>
                <c:pt idx="750">
                  <c:v>-0.45610034207526073</c:v>
                </c:pt>
                <c:pt idx="751">
                  <c:v>0.11441647597252302</c:v>
                </c:pt>
                <c:pt idx="752">
                  <c:v>-0.34324942791763569</c:v>
                </c:pt>
                <c:pt idx="753">
                  <c:v>0</c:v>
                </c:pt>
                <c:pt idx="754">
                  <c:v>0.34562211981565838</c:v>
                </c:pt>
                <c:pt idx="755">
                  <c:v>0.91954022988505191</c:v>
                </c:pt>
                <c:pt idx="756">
                  <c:v>0.8083140877598094</c:v>
                </c:pt>
                <c:pt idx="757">
                  <c:v>0.57405281285878296</c:v>
                </c:pt>
                <c:pt idx="758">
                  <c:v>1.264367816091938</c:v>
                </c:pt>
                <c:pt idx="759">
                  <c:v>1.264367816091938</c:v>
                </c:pt>
                <c:pt idx="760">
                  <c:v>1.264367816091938</c:v>
                </c:pt>
                <c:pt idx="761">
                  <c:v>0.91638029782359354</c:v>
                </c:pt>
                <c:pt idx="762">
                  <c:v>1.0309278350515427</c:v>
                </c:pt>
                <c:pt idx="763">
                  <c:v>0.91428571428571193</c:v>
                </c:pt>
                <c:pt idx="764">
                  <c:v>1.2629161882893314</c:v>
                </c:pt>
                <c:pt idx="765">
                  <c:v>1.261467889908241</c:v>
                </c:pt>
                <c:pt idx="766">
                  <c:v>1.4925373134328401</c:v>
                </c:pt>
                <c:pt idx="767">
                  <c:v>1.3667425968109326</c:v>
                </c:pt>
                <c:pt idx="768">
                  <c:v>1.6036655211913109</c:v>
                </c:pt>
                <c:pt idx="769">
                  <c:v>1.9406392694063967</c:v>
                </c:pt>
                <c:pt idx="770">
                  <c:v>1.9296254256526701</c:v>
                </c:pt>
                <c:pt idx="771">
                  <c:v>1.9296254256526701</c:v>
                </c:pt>
                <c:pt idx="772">
                  <c:v>1.9296254256526701</c:v>
                </c:pt>
                <c:pt idx="773">
                  <c:v>2.0431328036322416</c:v>
                </c:pt>
                <c:pt idx="774">
                  <c:v>2.1541950113378672</c:v>
                </c:pt>
                <c:pt idx="775">
                  <c:v>2.1517553793884536</c:v>
                </c:pt>
                <c:pt idx="776">
                  <c:v>2.3809523809523725</c:v>
                </c:pt>
                <c:pt idx="777">
                  <c:v>2.3782559456398733</c:v>
                </c:pt>
                <c:pt idx="778">
                  <c:v>2.3755656108597201</c:v>
                </c:pt>
                <c:pt idx="779">
                  <c:v>1.9101123595505642</c:v>
                </c:pt>
                <c:pt idx="780">
                  <c:v>2.1420518602029315</c:v>
                </c:pt>
                <c:pt idx="781">
                  <c:v>2.1276595744680993</c:v>
                </c:pt>
                <c:pt idx="782">
                  <c:v>2.1158129175946616</c:v>
                </c:pt>
                <c:pt idx="783">
                  <c:v>2.0044543429843964</c:v>
                </c:pt>
                <c:pt idx="784">
                  <c:v>1.8930957683741756</c:v>
                </c:pt>
                <c:pt idx="785">
                  <c:v>1.6685205784204626</c:v>
                </c:pt>
                <c:pt idx="786">
                  <c:v>1.7758046614872569</c:v>
                </c:pt>
                <c:pt idx="787">
                  <c:v>2.1064301552106368</c:v>
                </c:pt>
                <c:pt idx="788">
                  <c:v>2.1040974529346723</c:v>
                </c:pt>
                <c:pt idx="789">
                  <c:v>1.9911504424778625</c:v>
                </c:pt>
                <c:pt idx="790">
                  <c:v>1.8784530386740439</c:v>
                </c:pt>
                <c:pt idx="791">
                  <c:v>1.9845644983461863</c:v>
                </c:pt>
                <c:pt idx="792">
                  <c:v>1.655629139072845</c:v>
                </c:pt>
                <c:pt idx="793">
                  <c:v>1.5350877192982448</c:v>
                </c:pt>
                <c:pt idx="794">
                  <c:v>1.4176663031624903</c:v>
                </c:pt>
                <c:pt idx="795">
                  <c:v>1.0917030567685559</c:v>
                </c:pt>
                <c:pt idx="796">
                  <c:v>1.6393442622950838</c:v>
                </c:pt>
                <c:pt idx="797">
                  <c:v>1.8599562363238453</c:v>
                </c:pt>
                <c:pt idx="798">
                  <c:v>1.9629225736095934</c:v>
                </c:pt>
                <c:pt idx="799">
                  <c:v>1.5200868621064068</c:v>
                </c:pt>
                <c:pt idx="800">
                  <c:v>1.4099783080260275</c:v>
                </c:pt>
                <c:pt idx="801">
                  <c:v>1.193058568329719</c:v>
                </c:pt>
                <c:pt idx="802">
                  <c:v>1.4099783080260275</c:v>
                </c:pt>
                <c:pt idx="803">
                  <c:v>1.5135135135135203</c:v>
                </c:pt>
                <c:pt idx="804">
                  <c:v>1.3029315960912058</c:v>
                </c:pt>
                <c:pt idx="805">
                  <c:v>1.2958963282937441</c:v>
                </c:pt>
                <c:pt idx="806">
                  <c:v>1.0752688172043001</c:v>
                </c:pt>
                <c:pt idx="807">
                  <c:v>1.403887688984895</c:v>
                </c:pt>
                <c:pt idx="808">
                  <c:v>0.86021505376343566</c:v>
                </c:pt>
                <c:pt idx="809">
                  <c:v>0.96670247046186653</c:v>
                </c:pt>
                <c:pt idx="810">
                  <c:v>0.85561497326203106</c:v>
                </c:pt>
                <c:pt idx="811">
                  <c:v>0.85561497326203106</c:v>
                </c:pt>
                <c:pt idx="812">
                  <c:v>0.85561497326203106</c:v>
                </c:pt>
                <c:pt idx="813">
                  <c:v>0.85744908896034921</c:v>
                </c:pt>
                <c:pt idx="814">
                  <c:v>0.64171122994651775</c:v>
                </c:pt>
                <c:pt idx="815">
                  <c:v>0.10649627263044081</c:v>
                </c:pt>
                <c:pt idx="816">
                  <c:v>-0.2143622722400873</c:v>
                </c:pt>
                <c:pt idx="817">
                  <c:v>0</c:v>
                </c:pt>
                <c:pt idx="818">
                  <c:v>0.31914893617019935</c:v>
                </c:pt>
                <c:pt idx="819">
                  <c:v>0.85197018104365974</c:v>
                </c:pt>
                <c:pt idx="820">
                  <c:v>1.1727078891258014</c:v>
                </c:pt>
                <c:pt idx="821">
                  <c:v>0.95744680851064246</c:v>
                </c:pt>
                <c:pt idx="822">
                  <c:v>0.84835630965005571</c:v>
                </c:pt>
                <c:pt idx="823">
                  <c:v>0.74231177094379319</c:v>
                </c:pt>
                <c:pt idx="824">
                  <c:v>0.63626723223755288</c:v>
                </c:pt>
                <c:pt idx="825">
                  <c:v>0.85015940488843977</c:v>
                </c:pt>
                <c:pt idx="826">
                  <c:v>0.21253985122211549</c:v>
                </c:pt>
                <c:pt idx="827">
                  <c:v>0.31914893617019935</c:v>
                </c:pt>
                <c:pt idx="828">
                  <c:v>0.53705692803436289</c:v>
                </c:pt>
                <c:pt idx="829">
                  <c:v>0.10660980810235365</c:v>
                </c:pt>
                <c:pt idx="830">
                  <c:v>0.21208907741252503</c:v>
                </c:pt>
                <c:pt idx="831">
                  <c:v>-0.10559662090814381</c:v>
                </c:pt>
                <c:pt idx="832">
                  <c:v>0.21074815595363283</c:v>
                </c:pt>
                <c:pt idx="833">
                  <c:v>0.31612223393044925</c:v>
                </c:pt>
                <c:pt idx="834">
                  <c:v>0.42060988433227919</c:v>
                </c:pt>
                <c:pt idx="835">
                  <c:v>0.42105263157894424</c:v>
                </c:pt>
                <c:pt idx="836">
                  <c:v>0.6322444678608985</c:v>
                </c:pt>
                <c:pt idx="837">
                  <c:v>0.73761854583771491</c:v>
                </c:pt>
                <c:pt idx="838">
                  <c:v>0.74231177094379319</c:v>
                </c:pt>
                <c:pt idx="839">
                  <c:v>1.3785790031813239</c:v>
                </c:pt>
                <c:pt idx="840">
                  <c:v>1.6025641025640969</c:v>
                </c:pt>
                <c:pt idx="841">
                  <c:v>1.8104366347177825</c:v>
                </c:pt>
                <c:pt idx="842">
                  <c:v>1.3756613756613634</c:v>
                </c:pt>
                <c:pt idx="843">
                  <c:v>1.6913319238900826</c:v>
                </c:pt>
                <c:pt idx="844">
                  <c:v>1.15667718191379</c:v>
                </c:pt>
                <c:pt idx="845">
                  <c:v>1.3655462184873901</c:v>
                </c:pt>
                <c:pt idx="846">
                  <c:v>1.4659685863874339</c:v>
                </c:pt>
                <c:pt idx="847">
                  <c:v>1.6771488469601525</c:v>
                </c:pt>
                <c:pt idx="848">
                  <c:v>1.5706806282722585</c:v>
                </c:pt>
                <c:pt idx="849">
                  <c:v>1.3598326359832713</c:v>
                </c:pt>
                <c:pt idx="850">
                  <c:v>1.5789473684210575</c:v>
                </c:pt>
                <c:pt idx="851">
                  <c:v>1.3598326359832713</c:v>
                </c:pt>
                <c:pt idx="852">
                  <c:v>1.3669821240799296</c:v>
                </c:pt>
                <c:pt idx="853">
                  <c:v>1.1506276150627714</c:v>
                </c:pt>
                <c:pt idx="854">
                  <c:v>1.4613778705636848</c:v>
                </c:pt>
                <c:pt idx="855">
                  <c:v>1.3513513513513375</c:v>
                </c:pt>
                <c:pt idx="856">
                  <c:v>2.079002079002068</c:v>
                </c:pt>
                <c:pt idx="857">
                  <c:v>1.865284974093262</c:v>
                </c:pt>
                <c:pt idx="858">
                  <c:v>1.8575851393188847</c:v>
                </c:pt>
                <c:pt idx="859">
                  <c:v>1.8556701030927769</c:v>
                </c:pt>
                <c:pt idx="860">
                  <c:v>2.0618556701030855</c:v>
                </c:pt>
                <c:pt idx="861">
                  <c:v>2.270381836945301</c:v>
                </c:pt>
                <c:pt idx="862">
                  <c:v>2.0725388601036343</c:v>
                </c:pt>
                <c:pt idx="863">
                  <c:v>1.6511867905056654</c:v>
                </c:pt>
                <c:pt idx="864">
                  <c:v>1.3485477178423189</c:v>
                </c:pt>
                <c:pt idx="865">
                  <c:v>1.4477766287487093</c:v>
                </c:pt>
                <c:pt idx="866">
                  <c:v>1.337448559670773</c:v>
                </c:pt>
                <c:pt idx="867">
                  <c:v>1.9487179487179596</c:v>
                </c:pt>
                <c:pt idx="868">
                  <c:v>1.4256619144602745</c:v>
                </c:pt>
                <c:pt idx="869">
                  <c:v>1.6276703967446737</c:v>
                </c:pt>
                <c:pt idx="870">
                  <c:v>1.6210739614994862</c:v>
                </c:pt>
                <c:pt idx="871">
                  <c:v>1.4170040485830038</c:v>
                </c:pt>
                <c:pt idx="872">
                  <c:v>1.2121212121212199</c:v>
                </c:pt>
                <c:pt idx="873">
                  <c:v>1.1099899091826515</c:v>
                </c:pt>
                <c:pt idx="874">
                  <c:v>1.0152284263959421</c:v>
                </c:pt>
                <c:pt idx="875">
                  <c:v>1.5228426395939021</c:v>
                </c:pt>
                <c:pt idx="876">
                  <c:v>2.149437052200609</c:v>
                </c:pt>
                <c:pt idx="877">
                  <c:v>2.0387359836901098</c:v>
                </c:pt>
                <c:pt idx="878">
                  <c:v>1.8274111675126825</c:v>
                </c:pt>
                <c:pt idx="879">
                  <c:v>1.0060362173038184</c:v>
                </c:pt>
                <c:pt idx="880">
                  <c:v>0.80321285140563248</c:v>
                </c:pt>
                <c:pt idx="881">
                  <c:v>0.60060060060058706</c:v>
                </c:pt>
                <c:pt idx="882">
                  <c:v>-0.59820538384844912</c:v>
                </c:pt>
                <c:pt idx="883">
                  <c:v>-0.49900199600798611</c:v>
                </c:pt>
                <c:pt idx="884">
                  <c:v>-0.49900199600798611</c:v>
                </c:pt>
                <c:pt idx="885">
                  <c:v>-0.29940119760478723</c:v>
                </c:pt>
                <c:pt idx="886">
                  <c:v>0.20100502512563345</c:v>
                </c:pt>
                <c:pt idx="887">
                  <c:v>-0.20000000000000018</c:v>
                </c:pt>
                <c:pt idx="888">
                  <c:v>1.2024048096192397</c:v>
                </c:pt>
                <c:pt idx="889">
                  <c:v>1.4985014985015033</c:v>
                </c:pt>
                <c:pt idx="890">
                  <c:v>1.7946161515453696</c:v>
                </c:pt>
                <c:pt idx="891">
                  <c:v>1.9920318725099584</c:v>
                </c:pt>
                <c:pt idx="892">
                  <c:v>2.1912350597609542</c:v>
                </c:pt>
                <c:pt idx="893">
                  <c:v>2.3880597014925398</c:v>
                </c:pt>
                <c:pt idx="894">
                  <c:v>3.7111334002005947</c:v>
                </c:pt>
                <c:pt idx="895">
                  <c:v>3.8114343029087339</c:v>
                </c:pt>
                <c:pt idx="896">
                  <c:v>4.1123370110330848</c:v>
                </c:pt>
                <c:pt idx="897">
                  <c:v>4.404404404404394</c:v>
                </c:pt>
                <c:pt idx="898">
                  <c:v>4.8144433299899703</c:v>
                </c:pt>
                <c:pt idx="899">
                  <c:v>4.9098196392785676</c:v>
                </c:pt>
                <c:pt idx="900">
                  <c:v>4.1584158415841621</c:v>
                </c:pt>
                <c:pt idx="901">
                  <c:v>4.3307086614173373</c:v>
                </c:pt>
                <c:pt idx="902">
                  <c:v>5.8765915768854038</c:v>
                </c:pt>
                <c:pt idx="903">
                  <c:v>6.25</c:v>
                </c:pt>
                <c:pt idx="904">
                  <c:v>7.0175438596491224</c:v>
                </c:pt>
                <c:pt idx="905">
                  <c:v>6.7055393586005652</c:v>
                </c:pt>
                <c:pt idx="906">
                  <c:v>6.6731141199226185</c:v>
                </c:pt>
                <c:pt idx="907">
                  <c:v>6.956521739130439</c:v>
                </c:pt>
                <c:pt idx="908">
                  <c:v>8.574181117533719</c:v>
                </c:pt>
                <c:pt idx="909">
                  <c:v>8.8207094918504314</c:v>
                </c:pt>
                <c:pt idx="910">
                  <c:v>8.8038277511961702</c:v>
                </c:pt>
                <c:pt idx="911">
                  <c:v>8.1184336198662841</c:v>
                </c:pt>
                <c:pt idx="912">
                  <c:v>8.6501901140684456</c:v>
                </c:pt>
                <c:pt idx="913">
                  <c:v>8.6792452830188651</c:v>
                </c:pt>
                <c:pt idx="914">
                  <c:v>7.4005550416281318</c:v>
                </c:pt>
                <c:pt idx="915">
                  <c:v>7.1691176470588314</c:v>
                </c:pt>
              </c:numCache>
            </c:numRef>
          </c:val>
          <c:smooth val="0"/>
          <c:extLst xmlns:c15="http://schemas.microsoft.com/office/drawing/2012/chart">
            <c:ext xmlns:c16="http://schemas.microsoft.com/office/drawing/2014/chart" uri="{C3380CC4-5D6E-409C-BE32-E72D297353CC}">
              <c16:uniqueId val="{00000007-EA49-4887-AAEE-C11A1D56F554}"/>
            </c:ext>
          </c:extLst>
        </c:ser>
        <c:ser>
          <c:idx val="3"/>
          <c:order val="4"/>
          <c:tx>
            <c:strRef>
              <c:f>Sheet1!$F$1</c:f>
              <c:strCache>
                <c:ptCount val="1"/>
                <c:pt idx="0">
                  <c:v>Italy</c:v>
                </c:pt>
              </c:strCache>
            </c:strRef>
          </c:tx>
          <c:spPr>
            <a:ln w="19050">
              <a:solidFill>
                <a:schemeClr val="accent3">
                  <a:lumMod val="90000"/>
                </a:schemeClr>
              </a:solidFill>
            </a:ln>
          </c:spPr>
          <c:marker>
            <c:symbol val="none"/>
          </c:marker>
          <c:dLbls>
            <c:dLbl>
              <c:idx val="915"/>
              <c:layout>
                <c:manualLayout>
                  <c:x val="0"/>
                  <c:y val="-2.0000000000000129E-2"/>
                </c:manualLayout>
              </c:layout>
              <c:numFmt formatCode="0.0" sourceLinked="0"/>
              <c:spPr>
                <a:ln>
                  <a:solidFill>
                    <a:schemeClr val="accent3">
                      <a:lumMod val="90000"/>
                    </a:schemeClr>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B5E9-4F9F-BF7B-30F4C12BD52E}"/>
                </c:ext>
              </c:extLst>
            </c:dLbl>
            <c:spPr>
              <a:noFill/>
              <a:ln>
                <a:solidFill>
                  <a:schemeClr val="accent3"/>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Sheet1!$A$2:$A$917</c:f>
              <c:numCache>
                <c:formatCode>yyyy\-mm\-dd</c:formatCode>
                <c:ptCount val="916"/>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pt idx="914">
                  <c:v>44986</c:v>
                </c:pt>
                <c:pt idx="915">
                  <c:v>45017</c:v>
                </c:pt>
              </c:numCache>
            </c:numRef>
          </c:cat>
          <c:val>
            <c:numRef>
              <c:f>Sheet1!$F$2:$F$917</c:f>
              <c:numCache>
                <c:formatCode>General</c:formatCode>
                <c:ptCount val="916"/>
                <c:pt idx="828">
                  <c:v>0.30000000000000004</c:v>
                </c:pt>
                <c:pt idx="829">
                  <c:v>-0.30000000000000004</c:v>
                </c:pt>
                <c:pt idx="830">
                  <c:v>-0.2</c:v>
                </c:pt>
                <c:pt idx="831">
                  <c:v>-0.5</c:v>
                </c:pt>
                <c:pt idx="832">
                  <c:v>-0.30000000000000004</c:v>
                </c:pt>
                <c:pt idx="833">
                  <c:v>-0.4</c:v>
                </c:pt>
                <c:pt idx="834">
                  <c:v>-0.1</c:v>
                </c:pt>
                <c:pt idx="835">
                  <c:v>-0.1</c:v>
                </c:pt>
                <c:pt idx="836">
                  <c:v>0.1</c:v>
                </c:pt>
                <c:pt idx="837">
                  <c:v>-0.2</c:v>
                </c:pt>
                <c:pt idx="838">
                  <c:v>0.1</c:v>
                </c:pt>
                <c:pt idx="839">
                  <c:v>0.5</c:v>
                </c:pt>
                <c:pt idx="840">
                  <c:v>1</c:v>
                </c:pt>
                <c:pt idx="841">
                  <c:v>1.6</c:v>
                </c:pt>
                <c:pt idx="842">
                  <c:v>1.4</c:v>
                </c:pt>
                <c:pt idx="843">
                  <c:v>1.9</c:v>
                </c:pt>
                <c:pt idx="844">
                  <c:v>1.4</c:v>
                </c:pt>
                <c:pt idx="845">
                  <c:v>1.2</c:v>
                </c:pt>
                <c:pt idx="846">
                  <c:v>1.1000000000000001</c:v>
                </c:pt>
                <c:pt idx="847">
                  <c:v>1.2</c:v>
                </c:pt>
                <c:pt idx="848">
                  <c:v>1.1000000000000001</c:v>
                </c:pt>
                <c:pt idx="849">
                  <c:v>1</c:v>
                </c:pt>
                <c:pt idx="850">
                  <c:v>0.9</c:v>
                </c:pt>
                <c:pt idx="851">
                  <c:v>0.9</c:v>
                </c:pt>
                <c:pt idx="852">
                  <c:v>0.9</c:v>
                </c:pt>
                <c:pt idx="853">
                  <c:v>0.5</c:v>
                </c:pt>
                <c:pt idx="854">
                  <c:v>0.8</c:v>
                </c:pt>
                <c:pt idx="855">
                  <c:v>0.5</c:v>
                </c:pt>
                <c:pt idx="856">
                  <c:v>1</c:v>
                </c:pt>
                <c:pt idx="857">
                  <c:v>1.3</c:v>
                </c:pt>
                <c:pt idx="858">
                  <c:v>1.5</c:v>
                </c:pt>
                <c:pt idx="859">
                  <c:v>1.6</c:v>
                </c:pt>
                <c:pt idx="860">
                  <c:v>1.4</c:v>
                </c:pt>
                <c:pt idx="861">
                  <c:v>1.6</c:v>
                </c:pt>
                <c:pt idx="862">
                  <c:v>1.6</c:v>
                </c:pt>
                <c:pt idx="863">
                  <c:v>1.1000000000000001</c:v>
                </c:pt>
                <c:pt idx="864">
                  <c:v>0.9</c:v>
                </c:pt>
                <c:pt idx="865">
                  <c:v>1</c:v>
                </c:pt>
                <c:pt idx="866">
                  <c:v>1</c:v>
                </c:pt>
                <c:pt idx="867">
                  <c:v>1.1000000000000001</c:v>
                </c:pt>
                <c:pt idx="868">
                  <c:v>0.8</c:v>
                </c:pt>
                <c:pt idx="869">
                  <c:v>0.70000000000000007</c:v>
                </c:pt>
                <c:pt idx="870">
                  <c:v>0.4</c:v>
                </c:pt>
                <c:pt idx="871">
                  <c:v>0.4</c:v>
                </c:pt>
                <c:pt idx="872">
                  <c:v>0.30000000000000004</c:v>
                </c:pt>
                <c:pt idx="873">
                  <c:v>0.2</c:v>
                </c:pt>
                <c:pt idx="874">
                  <c:v>0.2</c:v>
                </c:pt>
                <c:pt idx="875">
                  <c:v>0.5</c:v>
                </c:pt>
                <c:pt idx="876">
                  <c:v>0.5</c:v>
                </c:pt>
                <c:pt idx="877">
                  <c:v>0.30000000000000004</c:v>
                </c:pt>
                <c:pt idx="878">
                  <c:v>0.1</c:v>
                </c:pt>
                <c:pt idx="879">
                  <c:v>0</c:v>
                </c:pt>
                <c:pt idx="880">
                  <c:v>-0.2</c:v>
                </c:pt>
                <c:pt idx="881">
                  <c:v>-0.2</c:v>
                </c:pt>
                <c:pt idx="882">
                  <c:v>-0.4</c:v>
                </c:pt>
                <c:pt idx="883">
                  <c:v>-0.5</c:v>
                </c:pt>
                <c:pt idx="884">
                  <c:v>-0.60000000000000009</c:v>
                </c:pt>
                <c:pt idx="885">
                  <c:v>-0.30000000000000004</c:v>
                </c:pt>
                <c:pt idx="886">
                  <c:v>-0.2</c:v>
                </c:pt>
                <c:pt idx="887">
                  <c:v>-0.2</c:v>
                </c:pt>
                <c:pt idx="888">
                  <c:v>0.4</c:v>
                </c:pt>
                <c:pt idx="889">
                  <c:v>0.60000000000000009</c:v>
                </c:pt>
                <c:pt idx="890">
                  <c:v>0.8</c:v>
                </c:pt>
                <c:pt idx="891">
                  <c:v>1.1000000000000001</c:v>
                </c:pt>
                <c:pt idx="892">
                  <c:v>1.3</c:v>
                </c:pt>
                <c:pt idx="893">
                  <c:v>1.3</c:v>
                </c:pt>
                <c:pt idx="894">
                  <c:v>1.9</c:v>
                </c:pt>
                <c:pt idx="895">
                  <c:v>2</c:v>
                </c:pt>
                <c:pt idx="896">
                  <c:v>2.5</c:v>
                </c:pt>
                <c:pt idx="897">
                  <c:v>3</c:v>
                </c:pt>
                <c:pt idx="898">
                  <c:v>3.7</c:v>
                </c:pt>
                <c:pt idx="899">
                  <c:v>3.9</c:v>
                </c:pt>
                <c:pt idx="900">
                  <c:v>4.8</c:v>
                </c:pt>
                <c:pt idx="901">
                  <c:v>5.7</c:v>
                </c:pt>
                <c:pt idx="902">
                  <c:v>6.5</c:v>
                </c:pt>
                <c:pt idx="903">
                  <c:v>6</c:v>
                </c:pt>
                <c:pt idx="904">
                  <c:v>6.8</c:v>
                </c:pt>
                <c:pt idx="905">
                  <c:v>8</c:v>
                </c:pt>
                <c:pt idx="906">
                  <c:v>7.9</c:v>
                </c:pt>
                <c:pt idx="907">
                  <c:v>8.4</c:v>
                </c:pt>
                <c:pt idx="908">
                  <c:v>8.9</c:v>
                </c:pt>
                <c:pt idx="909">
                  <c:v>11.8</c:v>
                </c:pt>
                <c:pt idx="910">
                  <c:v>11.8</c:v>
                </c:pt>
                <c:pt idx="911">
                  <c:v>11.6</c:v>
                </c:pt>
                <c:pt idx="912">
                  <c:v>10</c:v>
                </c:pt>
                <c:pt idx="913">
                  <c:v>9.1</c:v>
                </c:pt>
                <c:pt idx="914">
                  <c:v>7.6</c:v>
                </c:pt>
                <c:pt idx="915">
                  <c:v>8.1999999999999993</c:v>
                </c:pt>
              </c:numCache>
            </c:numRef>
          </c:val>
          <c:smooth val="0"/>
          <c:extLst xmlns:c15="http://schemas.microsoft.com/office/drawing/2012/chart">
            <c:ext xmlns:c16="http://schemas.microsoft.com/office/drawing/2014/chart" uri="{C3380CC4-5D6E-409C-BE32-E72D297353CC}">
              <c16:uniqueId val="{00000009-EA49-4887-AAEE-C11A1D56F554}"/>
            </c:ext>
          </c:extLst>
        </c:ser>
        <c:ser>
          <c:idx val="5"/>
          <c:order val="5"/>
          <c:tx>
            <c:strRef>
              <c:f>Sheet1!$G$1</c:f>
              <c:strCache>
                <c:ptCount val="1"/>
                <c:pt idx="0">
                  <c:v>UK</c:v>
                </c:pt>
              </c:strCache>
            </c:strRef>
          </c:tx>
          <c:spPr>
            <a:ln w="19050">
              <a:solidFill>
                <a:schemeClr val="accent5"/>
              </a:solidFill>
            </a:ln>
          </c:spPr>
          <c:marker>
            <c:symbol val="none"/>
          </c:marker>
          <c:dLbls>
            <c:dLbl>
              <c:idx val="915"/>
              <c:layout>
                <c:manualLayout>
                  <c:x val="0"/>
                  <c:y val="-3.6666666666666847E-2"/>
                </c:manualLayout>
              </c:layout>
              <c:numFmt formatCode="0.0" sourceLinked="0"/>
              <c:spPr>
                <a:ln>
                  <a:solidFill>
                    <a:schemeClr val="accent5"/>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B5E9-4F9F-BF7B-30F4C12BD52E}"/>
                </c:ext>
              </c:extLst>
            </c:dLbl>
            <c:numFmt formatCode="#,##0.0" sourceLinked="0"/>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Sheet1!$A$2:$A$917</c:f>
              <c:numCache>
                <c:formatCode>yyyy\-mm\-dd</c:formatCode>
                <c:ptCount val="916"/>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pt idx="914">
                  <c:v>44986</c:v>
                </c:pt>
                <c:pt idx="915">
                  <c:v>45017</c:v>
                </c:pt>
              </c:numCache>
            </c:numRef>
          </c:cat>
          <c:val>
            <c:numRef>
              <c:f>Sheet1!$G$2:$G$917</c:f>
              <c:numCache>
                <c:formatCode>General</c:formatCode>
                <c:ptCount val="916"/>
                <c:pt idx="504">
                  <c:v>4.9000000000000004</c:v>
                </c:pt>
                <c:pt idx="505">
                  <c:v>5</c:v>
                </c:pt>
                <c:pt idx="506">
                  <c:v>5</c:v>
                </c:pt>
                <c:pt idx="507">
                  <c:v>5.3</c:v>
                </c:pt>
                <c:pt idx="508">
                  <c:v>5.3</c:v>
                </c:pt>
                <c:pt idx="509">
                  <c:v>5.2</c:v>
                </c:pt>
                <c:pt idx="510">
                  <c:v>5.2</c:v>
                </c:pt>
                <c:pt idx="511">
                  <c:v>5</c:v>
                </c:pt>
                <c:pt idx="512">
                  <c:v>5.2</c:v>
                </c:pt>
                <c:pt idx="513">
                  <c:v>5.5</c:v>
                </c:pt>
                <c:pt idx="514">
                  <c:v>5.5</c:v>
                </c:pt>
                <c:pt idx="515">
                  <c:v>5.5</c:v>
                </c:pt>
                <c:pt idx="516">
                  <c:v>5.7</c:v>
                </c:pt>
                <c:pt idx="517">
                  <c:v>5.9</c:v>
                </c:pt>
                <c:pt idx="518">
                  <c:v>6</c:v>
                </c:pt>
                <c:pt idx="519">
                  <c:v>6.4</c:v>
                </c:pt>
                <c:pt idx="520">
                  <c:v>6.8</c:v>
                </c:pt>
                <c:pt idx="521">
                  <c:v>6.9</c:v>
                </c:pt>
                <c:pt idx="522">
                  <c:v>6.8</c:v>
                </c:pt>
                <c:pt idx="523">
                  <c:v>7.7</c:v>
                </c:pt>
                <c:pt idx="524">
                  <c:v>8.1</c:v>
                </c:pt>
                <c:pt idx="525">
                  <c:v>8.1</c:v>
                </c:pt>
                <c:pt idx="526">
                  <c:v>7.8</c:v>
                </c:pt>
                <c:pt idx="527">
                  <c:v>7.6</c:v>
                </c:pt>
                <c:pt idx="528">
                  <c:v>7.1</c:v>
                </c:pt>
                <c:pt idx="529">
                  <c:v>7</c:v>
                </c:pt>
                <c:pt idx="530">
                  <c:v>6.9</c:v>
                </c:pt>
                <c:pt idx="531">
                  <c:v>8.4</c:v>
                </c:pt>
                <c:pt idx="532">
                  <c:v>8.1999999999999993</c:v>
                </c:pt>
                <c:pt idx="533">
                  <c:v>8.4</c:v>
                </c:pt>
                <c:pt idx="534">
                  <c:v>8.3000000000000007</c:v>
                </c:pt>
                <c:pt idx="535">
                  <c:v>7.9</c:v>
                </c:pt>
                <c:pt idx="536">
                  <c:v>7.1</c:v>
                </c:pt>
                <c:pt idx="537">
                  <c:v>6.8</c:v>
                </c:pt>
                <c:pt idx="538">
                  <c:v>7.1</c:v>
                </c:pt>
                <c:pt idx="539">
                  <c:v>7.2</c:v>
                </c:pt>
                <c:pt idx="540">
                  <c:v>7</c:v>
                </c:pt>
                <c:pt idx="541">
                  <c:v>6.9</c:v>
                </c:pt>
                <c:pt idx="542">
                  <c:v>7.1</c:v>
                </c:pt>
                <c:pt idx="543">
                  <c:v>4.7</c:v>
                </c:pt>
                <c:pt idx="544">
                  <c:v>4.3</c:v>
                </c:pt>
                <c:pt idx="545">
                  <c:v>3.8</c:v>
                </c:pt>
                <c:pt idx="546">
                  <c:v>3.6</c:v>
                </c:pt>
                <c:pt idx="547">
                  <c:v>3</c:v>
                </c:pt>
                <c:pt idx="548">
                  <c:v>3</c:v>
                </c:pt>
                <c:pt idx="549">
                  <c:v>2.9</c:v>
                </c:pt>
                <c:pt idx="550">
                  <c:v>2.6</c:v>
                </c:pt>
                <c:pt idx="551">
                  <c:v>2.6</c:v>
                </c:pt>
                <c:pt idx="552">
                  <c:v>2.2000000000000002</c:v>
                </c:pt>
                <c:pt idx="553">
                  <c:v>2.4</c:v>
                </c:pt>
                <c:pt idx="554">
                  <c:v>2.5</c:v>
                </c:pt>
                <c:pt idx="555">
                  <c:v>2.5</c:v>
                </c:pt>
                <c:pt idx="556">
                  <c:v>2.5</c:v>
                </c:pt>
                <c:pt idx="557">
                  <c:v>2.4</c:v>
                </c:pt>
                <c:pt idx="558">
                  <c:v>2.6</c:v>
                </c:pt>
                <c:pt idx="559">
                  <c:v>2.9</c:v>
                </c:pt>
                <c:pt idx="560">
                  <c:v>3.1</c:v>
                </c:pt>
                <c:pt idx="561">
                  <c:v>2.6</c:v>
                </c:pt>
                <c:pt idx="562">
                  <c:v>2.2999999999999998</c:v>
                </c:pt>
                <c:pt idx="563">
                  <c:v>2.4</c:v>
                </c:pt>
                <c:pt idx="564">
                  <c:v>2.7</c:v>
                </c:pt>
                <c:pt idx="565">
                  <c:v>2.5</c:v>
                </c:pt>
                <c:pt idx="566">
                  <c:v>2.2000000000000002</c:v>
                </c:pt>
                <c:pt idx="567">
                  <c:v>2</c:v>
                </c:pt>
                <c:pt idx="568">
                  <c:v>2</c:v>
                </c:pt>
                <c:pt idx="569">
                  <c:v>2</c:v>
                </c:pt>
                <c:pt idx="570">
                  <c:v>1.7000000000000002</c:v>
                </c:pt>
                <c:pt idx="571">
                  <c:v>1.9</c:v>
                </c:pt>
                <c:pt idx="572">
                  <c:v>1.5</c:v>
                </c:pt>
                <c:pt idx="573">
                  <c:v>1.5</c:v>
                </c:pt>
                <c:pt idx="574">
                  <c:v>1.8</c:v>
                </c:pt>
                <c:pt idx="575">
                  <c:v>2</c:v>
                </c:pt>
                <c:pt idx="576">
                  <c:v>2.4</c:v>
                </c:pt>
                <c:pt idx="577">
                  <c:v>2.4</c:v>
                </c:pt>
                <c:pt idx="578">
                  <c:v>2.6</c:v>
                </c:pt>
                <c:pt idx="579">
                  <c:v>2.2999999999999998</c:v>
                </c:pt>
                <c:pt idx="580">
                  <c:v>2.5</c:v>
                </c:pt>
                <c:pt idx="581">
                  <c:v>2.6</c:v>
                </c:pt>
                <c:pt idx="582">
                  <c:v>2.7</c:v>
                </c:pt>
                <c:pt idx="583">
                  <c:v>2.6</c:v>
                </c:pt>
                <c:pt idx="584">
                  <c:v>3</c:v>
                </c:pt>
                <c:pt idx="585">
                  <c:v>2.9</c:v>
                </c:pt>
                <c:pt idx="586">
                  <c:v>2.8</c:v>
                </c:pt>
                <c:pt idx="587">
                  <c:v>3</c:v>
                </c:pt>
                <c:pt idx="588">
                  <c:v>2.6</c:v>
                </c:pt>
                <c:pt idx="589">
                  <c:v>2.7</c:v>
                </c:pt>
                <c:pt idx="590">
                  <c:v>2.6</c:v>
                </c:pt>
                <c:pt idx="591">
                  <c:v>2.5</c:v>
                </c:pt>
                <c:pt idx="592">
                  <c:v>2.2999999999999998</c:v>
                </c:pt>
                <c:pt idx="593">
                  <c:v>2.2999999999999998</c:v>
                </c:pt>
                <c:pt idx="594">
                  <c:v>2.2000000000000002</c:v>
                </c:pt>
                <c:pt idx="595">
                  <c:v>2.2999999999999998</c:v>
                </c:pt>
                <c:pt idx="596">
                  <c:v>2.2999999999999998</c:v>
                </c:pt>
                <c:pt idx="597">
                  <c:v>2.5</c:v>
                </c:pt>
                <c:pt idx="598">
                  <c:v>2.6</c:v>
                </c:pt>
                <c:pt idx="599">
                  <c:v>2.2999999999999998</c:v>
                </c:pt>
                <c:pt idx="600">
                  <c:v>2.1</c:v>
                </c:pt>
                <c:pt idx="601">
                  <c:v>1.9</c:v>
                </c:pt>
                <c:pt idx="602">
                  <c:v>1.7000000000000002</c:v>
                </c:pt>
                <c:pt idx="603">
                  <c:v>1.6</c:v>
                </c:pt>
                <c:pt idx="604">
                  <c:v>1.6</c:v>
                </c:pt>
                <c:pt idx="605">
                  <c:v>1.7000000000000002</c:v>
                </c:pt>
                <c:pt idx="606">
                  <c:v>2</c:v>
                </c:pt>
                <c:pt idx="607">
                  <c:v>2</c:v>
                </c:pt>
                <c:pt idx="608">
                  <c:v>1.8</c:v>
                </c:pt>
                <c:pt idx="609">
                  <c:v>1.9</c:v>
                </c:pt>
                <c:pt idx="610">
                  <c:v>1.9</c:v>
                </c:pt>
                <c:pt idx="611">
                  <c:v>1.7000000000000002</c:v>
                </c:pt>
                <c:pt idx="612">
                  <c:v>1.5</c:v>
                </c:pt>
                <c:pt idx="613">
                  <c:v>1.6</c:v>
                </c:pt>
                <c:pt idx="614">
                  <c:v>1.7000000000000002</c:v>
                </c:pt>
                <c:pt idx="615">
                  <c:v>1.8</c:v>
                </c:pt>
                <c:pt idx="616">
                  <c:v>2</c:v>
                </c:pt>
                <c:pt idx="617">
                  <c:v>1.7000000000000002</c:v>
                </c:pt>
                <c:pt idx="618">
                  <c:v>1.4</c:v>
                </c:pt>
                <c:pt idx="619">
                  <c:v>1.3</c:v>
                </c:pt>
                <c:pt idx="620">
                  <c:v>1.4</c:v>
                </c:pt>
                <c:pt idx="621">
                  <c:v>1.4</c:v>
                </c:pt>
                <c:pt idx="622">
                  <c:v>1.4</c:v>
                </c:pt>
                <c:pt idx="623">
                  <c:v>1.6</c:v>
                </c:pt>
                <c:pt idx="624">
                  <c:v>1.6</c:v>
                </c:pt>
                <c:pt idx="625">
                  <c:v>1.4</c:v>
                </c:pt>
                <c:pt idx="626">
                  <c:v>1.7000000000000002</c:v>
                </c:pt>
                <c:pt idx="627">
                  <c:v>1.5</c:v>
                </c:pt>
                <c:pt idx="628">
                  <c:v>1.3</c:v>
                </c:pt>
                <c:pt idx="629">
                  <c:v>1.3</c:v>
                </c:pt>
                <c:pt idx="630">
                  <c:v>1.3</c:v>
                </c:pt>
                <c:pt idx="631">
                  <c:v>1.2</c:v>
                </c:pt>
                <c:pt idx="632">
                  <c:v>1.2</c:v>
                </c:pt>
                <c:pt idx="633">
                  <c:v>1.1000000000000001</c:v>
                </c:pt>
                <c:pt idx="634">
                  <c:v>1.2</c:v>
                </c:pt>
                <c:pt idx="635">
                  <c:v>1.1000000000000001</c:v>
                </c:pt>
                <c:pt idx="636">
                  <c:v>0.8</c:v>
                </c:pt>
                <c:pt idx="637">
                  <c:v>0.9</c:v>
                </c:pt>
                <c:pt idx="638">
                  <c:v>0.60000000000000009</c:v>
                </c:pt>
                <c:pt idx="639">
                  <c:v>0.60000000000000009</c:v>
                </c:pt>
                <c:pt idx="640">
                  <c:v>0.5</c:v>
                </c:pt>
                <c:pt idx="641">
                  <c:v>0.8</c:v>
                </c:pt>
                <c:pt idx="642">
                  <c:v>0.9</c:v>
                </c:pt>
                <c:pt idx="643">
                  <c:v>0.60000000000000009</c:v>
                </c:pt>
                <c:pt idx="644">
                  <c:v>1</c:v>
                </c:pt>
                <c:pt idx="645">
                  <c:v>1</c:v>
                </c:pt>
                <c:pt idx="646">
                  <c:v>1.1000000000000001</c:v>
                </c:pt>
                <c:pt idx="647">
                  <c:v>0.8</c:v>
                </c:pt>
                <c:pt idx="648">
                  <c:v>0.9</c:v>
                </c:pt>
                <c:pt idx="649">
                  <c:v>0.8</c:v>
                </c:pt>
                <c:pt idx="650">
                  <c:v>0.9</c:v>
                </c:pt>
                <c:pt idx="651">
                  <c:v>1.2</c:v>
                </c:pt>
                <c:pt idx="652">
                  <c:v>1.7000000000000002</c:v>
                </c:pt>
                <c:pt idx="653">
                  <c:v>1.7000000000000002</c:v>
                </c:pt>
                <c:pt idx="654">
                  <c:v>1.4</c:v>
                </c:pt>
                <c:pt idx="655">
                  <c:v>1.8</c:v>
                </c:pt>
                <c:pt idx="656">
                  <c:v>1.3</c:v>
                </c:pt>
                <c:pt idx="657">
                  <c:v>1.2</c:v>
                </c:pt>
                <c:pt idx="658">
                  <c:v>0.8</c:v>
                </c:pt>
                <c:pt idx="659">
                  <c:v>1.1000000000000001</c:v>
                </c:pt>
                <c:pt idx="660">
                  <c:v>1.6</c:v>
                </c:pt>
                <c:pt idx="661">
                  <c:v>1.5</c:v>
                </c:pt>
                <c:pt idx="662">
                  <c:v>1.5</c:v>
                </c:pt>
                <c:pt idx="663">
                  <c:v>1.4</c:v>
                </c:pt>
                <c:pt idx="664">
                  <c:v>0.8</c:v>
                </c:pt>
                <c:pt idx="665">
                  <c:v>0.60000000000000009</c:v>
                </c:pt>
                <c:pt idx="666">
                  <c:v>1.1000000000000001</c:v>
                </c:pt>
                <c:pt idx="667">
                  <c:v>1</c:v>
                </c:pt>
                <c:pt idx="668">
                  <c:v>1</c:v>
                </c:pt>
                <c:pt idx="669">
                  <c:v>1.4</c:v>
                </c:pt>
                <c:pt idx="670">
                  <c:v>1.5</c:v>
                </c:pt>
                <c:pt idx="671">
                  <c:v>1.7000000000000002</c:v>
                </c:pt>
                <c:pt idx="672">
                  <c:v>1.3</c:v>
                </c:pt>
                <c:pt idx="673">
                  <c:v>1.6</c:v>
                </c:pt>
                <c:pt idx="674">
                  <c:v>1.5</c:v>
                </c:pt>
                <c:pt idx="675">
                  <c:v>1.4</c:v>
                </c:pt>
                <c:pt idx="676">
                  <c:v>1.3</c:v>
                </c:pt>
                <c:pt idx="677">
                  <c:v>1.1000000000000001</c:v>
                </c:pt>
                <c:pt idx="678">
                  <c:v>1.3</c:v>
                </c:pt>
                <c:pt idx="679">
                  <c:v>1.4</c:v>
                </c:pt>
                <c:pt idx="680">
                  <c:v>1.4</c:v>
                </c:pt>
                <c:pt idx="681">
                  <c:v>1.4</c:v>
                </c:pt>
                <c:pt idx="682">
                  <c:v>1.3</c:v>
                </c:pt>
                <c:pt idx="683">
                  <c:v>1.3</c:v>
                </c:pt>
                <c:pt idx="684">
                  <c:v>1.4</c:v>
                </c:pt>
                <c:pt idx="685">
                  <c:v>1.3</c:v>
                </c:pt>
                <c:pt idx="686">
                  <c:v>1.1000000000000001</c:v>
                </c:pt>
                <c:pt idx="687">
                  <c:v>1.1000000000000001</c:v>
                </c:pt>
                <c:pt idx="688">
                  <c:v>1.5</c:v>
                </c:pt>
                <c:pt idx="689">
                  <c:v>1.6</c:v>
                </c:pt>
                <c:pt idx="690">
                  <c:v>1.4</c:v>
                </c:pt>
                <c:pt idx="691">
                  <c:v>1.3</c:v>
                </c:pt>
                <c:pt idx="692">
                  <c:v>1.1000000000000001</c:v>
                </c:pt>
                <c:pt idx="693">
                  <c:v>1.2</c:v>
                </c:pt>
                <c:pt idx="694">
                  <c:v>1.5</c:v>
                </c:pt>
                <c:pt idx="695">
                  <c:v>1.7000000000000002</c:v>
                </c:pt>
                <c:pt idx="696">
                  <c:v>1.6</c:v>
                </c:pt>
                <c:pt idx="697">
                  <c:v>1.7000000000000002</c:v>
                </c:pt>
                <c:pt idx="698">
                  <c:v>1.9</c:v>
                </c:pt>
                <c:pt idx="699">
                  <c:v>1.9</c:v>
                </c:pt>
                <c:pt idx="700">
                  <c:v>1.9</c:v>
                </c:pt>
                <c:pt idx="701">
                  <c:v>2</c:v>
                </c:pt>
                <c:pt idx="702">
                  <c:v>2.2999999999999998</c:v>
                </c:pt>
                <c:pt idx="703">
                  <c:v>2.4</c:v>
                </c:pt>
                <c:pt idx="704">
                  <c:v>2.5</c:v>
                </c:pt>
                <c:pt idx="705">
                  <c:v>2.2999999999999998</c:v>
                </c:pt>
                <c:pt idx="706">
                  <c:v>2.1</c:v>
                </c:pt>
                <c:pt idx="707">
                  <c:v>1.9</c:v>
                </c:pt>
                <c:pt idx="708">
                  <c:v>1.9</c:v>
                </c:pt>
                <c:pt idx="709">
                  <c:v>2</c:v>
                </c:pt>
                <c:pt idx="710">
                  <c:v>1.8</c:v>
                </c:pt>
                <c:pt idx="711">
                  <c:v>2</c:v>
                </c:pt>
                <c:pt idx="712">
                  <c:v>2.2000000000000002</c:v>
                </c:pt>
                <c:pt idx="713">
                  <c:v>2.5</c:v>
                </c:pt>
                <c:pt idx="714">
                  <c:v>2.4</c:v>
                </c:pt>
                <c:pt idx="715">
                  <c:v>2.5</c:v>
                </c:pt>
                <c:pt idx="716">
                  <c:v>2.4</c:v>
                </c:pt>
                <c:pt idx="717">
                  <c:v>2.4</c:v>
                </c:pt>
                <c:pt idx="718">
                  <c:v>2.7</c:v>
                </c:pt>
                <c:pt idx="719">
                  <c:v>3</c:v>
                </c:pt>
                <c:pt idx="720">
                  <c:v>2.7</c:v>
                </c:pt>
                <c:pt idx="721">
                  <c:v>2.8</c:v>
                </c:pt>
                <c:pt idx="722">
                  <c:v>3.1</c:v>
                </c:pt>
                <c:pt idx="723">
                  <c:v>2.8</c:v>
                </c:pt>
                <c:pt idx="724">
                  <c:v>2.5</c:v>
                </c:pt>
                <c:pt idx="725">
                  <c:v>2.4</c:v>
                </c:pt>
                <c:pt idx="726">
                  <c:v>1.9</c:v>
                </c:pt>
                <c:pt idx="727">
                  <c:v>1.8</c:v>
                </c:pt>
                <c:pt idx="728">
                  <c:v>1.8</c:v>
                </c:pt>
                <c:pt idx="729">
                  <c:v>2.1</c:v>
                </c:pt>
                <c:pt idx="730">
                  <c:v>2.1</c:v>
                </c:pt>
                <c:pt idx="731">
                  <c:v>2.1</c:v>
                </c:pt>
                <c:pt idx="732">
                  <c:v>2.2000000000000002</c:v>
                </c:pt>
                <c:pt idx="733">
                  <c:v>2.5</c:v>
                </c:pt>
                <c:pt idx="734">
                  <c:v>2.5</c:v>
                </c:pt>
                <c:pt idx="735">
                  <c:v>3</c:v>
                </c:pt>
                <c:pt idx="736">
                  <c:v>3.3</c:v>
                </c:pt>
                <c:pt idx="737">
                  <c:v>3.8</c:v>
                </c:pt>
                <c:pt idx="738">
                  <c:v>4.4000000000000004</c:v>
                </c:pt>
                <c:pt idx="739">
                  <c:v>4.7</c:v>
                </c:pt>
                <c:pt idx="740">
                  <c:v>5.2</c:v>
                </c:pt>
                <c:pt idx="741">
                  <c:v>4.5</c:v>
                </c:pt>
                <c:pt idx="742">
                  <c:v>4.0999999999999996</c:v>
                </c:pt>
                <c:pt idx="743">
                  <c:v>3.1</c:v>
                </c:pt>
                <c:pt idx="744">
                  <c:v>3</c:v>
                </c:pt>
                <c:pt idx="745">
                  <c:v>3.2</c:v>
                </c:pt>
                <c:pt idx="746">
                  <c:v>2.9</c:v>
                </c:pt>
                <c:pt idx="747">
                  <c:v>2.2999999999999998</c:v>
                </c:pt>
                <c:pt idx="748">
                  <c:v>2.2000000000000002</c:v>
                </c:pt>
                <c:pt idx="749">
                  <c:v>1.8</c:v>
                </c:pt>
                <c:pt idx="750">
                  <c:v>1.8</c:v>
                </c:pt>
                <c:pt idx="751">
                  <c:v>1.6</c:v>
                </c:pt>
                <c:pt idx="752">
                  <c:v>1.1000000000000001</c:v>
                </c:pt>
                <c:pt idx="753">
                  <c:v>1.5</c:v>
                </c:pt>
                <c:pt idx="754">
                  <c:v>1.9</c:v>
                </c:pt>
                <c:pt idx="755">
                  <c:v>2.9</c:v>
                </c:pt>
                <c:pt idx="756">
                  <c:v>3.5</c:v>
                </c:pt>
                <c:pt idx="757">
                  <c:v>3</c:v>
                </c:pt>
                <c:pt idx="758">
                  <c:v>3.4</c:v>
                </c:pt>
                <c:pt idx="759">
                  <c:v>3.7</c:v>
                </c:pt>
                <c:pt idx="760">
                  <c:v>3.4</c:v>
                </c:pt>
                <c:pt idx="761">
                  <c:v>3.2</c:v>
                </c:pt>
                <c:pt idx="762">
                  <c:v>3.1</c:v>
                </c:pt>
                <c:pt idx="763">
                  <c:v>3.1</c:v>
                </c:pt>
                <c:pt idx="764">
                  <c:v>3.1</c:v>
                </c:pt>
                <c:pt idx="765">
                  <c:v>3.2</c:v>
                </c:pt>
                <c:pt idx="766">
                  <c:v>3.3</c:v>
                </c:pt>
                <c:pt idx="767">
                  <c:v>3.7</c:v>
                </c:pt>
                <c:pt idx="768">
                  <c:v>4</c:v>
                </c:pt>
                <c:pt idx="769">
                  <c:v>4.4000000000000004</c:v>
                </c:pt>
                <c:pt idx="770">
                  <c:v>4</c:v>
                </c:pt>
                <c:pt idx="771">
                  <c:v>4.5</c:v>
                </c:pt>
                <c:pt idx="772">
                  <c:v>4.5</c:v>
                </c:pt>
                <c:pt idx="773">
                  <c:v>4.2</c:v>
                </c:pt>
                <c:pt idx="774">
                  <c:v>4.4000000000000004</c:v>
                </c:pt>
                <c:pt idx="775">
                  <c:v>4.5</c:v>
                </c:pt>
                <c:pt idx="776">
                  <c:v>5.2</c:v>
                </c:pt>
                <c:pt idx="777">
                  <c:v>5</c:v>
                </c:pt>
                <c:pt idx="778">
                  <c:v>4.8</c:v>
                </c:pt>
                <c:pt idx="779">
                  <c:v>4.2</c:v>
                </c:pt>
                <c:pt idx="780">
                  <c:v>3.6</c:v>
                </c:pt>
                <c:pt idx="781">
                  <c:v>3.4</c:v>
                </c:pt>
                <c:pt idx="782">
                  <c:v>3.5</c:v>
                </c:pt>
                <c:pt idx="783">
                  <c:v>3</c:v>
                </c:pt>
                <c:pt idx="784">
                  <c:v>2.8</c:v>
                </c:pt>
                <c:pt idx="785">
                  <c:v>2.4</c:v>
                </c:pt>
                <c:pt idx="786">
                  <c:v>2.6</c:v>
                </c:pt>
                <c:pt idx="787">
                  <c:v>2.5</c:v>
                </c:pt>
                <c:pt idx="788">
                  <c:v>2.2000000000000002</c:v>
                </c:pt>
                <c:pt idx="789">
                  <c:v>2.7</c:v>
                </c:pt>
                <c:pt idx="790">
                  <c:v>2.7</c:v>
                </c:pt>
                <c:pt idx="791">
                  <c:v>2.7</c:v>
                </c:pt>
                <c:pt idx="792">
                  <c:v>2.7</c:v>
                </c:pt>
                <c:pt idx="793">
                  <c:v>2.8</c:v>
                </c:pt>
                <c:pt idx="794">
                  <c:v>2.8</c:v>
                </c:pt>
                <c:pt idx="795">
                  <c:v>2.4</c:v>
                </c:pt>
                <c:pt idx="796">
                  <c:v>2.7</c:v>
                </c:pt>
                <c:pt idx="797">
                  <c:v>2.9</c:v>
                </c:pt>
                <c:pt idx="798">
                  <c:v>2.8</c:v>
                </c:pt>
                <c:pt idx="799">
                  <c:v>2.7</c:v>
                </c:pt>
                <c:pt idx="800">
                  <c:v>2.7</c:v>
                </c:pt>
                <c:pt idx="801">
                  <c:v>2.2000000000000002</c:v>
                </c:pt>
                <c:pt idx="802">
                  <c:v>2.1</c:v>
                </c:pt>
                <c:pt idx="803">
                  <c:v>2</c:v>
                </c:pt>
                <c:pt idx="804">
                  <c:v>1.9</c:v>
                </c:pt>
                <c:pt idx="805">
                  <c:v>1.7000000000000002</c:v>
                </c:pt>
                <c:pt idx="806">
                  <c:v>1.6</c:v>
                </c:pt>
                <c:pt idx="807">
                  <c:v>1.8</c:v>
                </c:pt>
                <c:pt idx="808">
                  <c:v>1.5</c:v>
                </c:pt>
                <c:pt idx="809">
                  <c:v>1.9</c:v>
                </c:pt>
                <c:pt idx="810">
                  <c:v>1.6</c:v>
                </c:pt>
                <c:pt idx="811">
                  <c:v>1.5</c:v>
                </c:pt>
                <c:pt idx="812">
                  <c:v>1.2</c:v>
                </c:pt>
                <c:pt idx="813">
                  <c:v>1.3</c:v>
                </c:pt>
                <c:pt idx="814">
                  <c:v>1</c:v>
                </c:pt>
                <c:pt idx="815">
                  <c:v>0.5</c:v>
                </c:pt>
                <c:pt idx="816">
                  <c:v>0.30000000000000004</c:v>
                </c:pt>
                <c:pt idx="817">
                  <c:v>0</c:v>
                </c:pt>
                <c:pt idx="818">
                  <c:v>0</c:v>
                </c:pt>
                <c:pt idx="819">
                  <c:v>-0.1</c:v>
                </c:pt>
                <c:pt idx="820">
                  <c:v>0.1</c:v>
                </c:pt>
                <c:pt idx="821">
                  <c:v>0</c:v>
                </c:pt>
                <c:pt idx="822">
                  <c:v>0.1</c:v>
                </c:pt>
                <c:pt idx="823">
                  <c:v>0</c:v>
                </c:pt>
                <c:pt idx="824">
                  <c:v>-0.1</c:v>
                </c:pt>
                <c:pt idx="825">
                  <c:v>-0.1</c:v>
                </c:pt>
                <c:pt idx="826">
                  <c:v>0.1</c:v>
                </c:pt>
                <c:pt idx="827">
                  <c:v>0.2</c:v>
                </c:pt>
                <c:pt idx="828">
                  <c:v>0.30000000000000004</c:v>
                </c:pt>
                <c:pt idx="829">
                  <c:v>0.30000000000000004</c:v>
                </c:pt>
                <c:pt idx="830">
                  <c:v>0.5</c:v>
                </c:pt>
                <c:pt idx="831">
                  <c:v>0.30000000000000004</c:v>
                </c:pt>
                <c:pt idx="832">
                  <c:v>0.30000000000000004</c:v>
                </c:pt>
                <c:pt idx="833">
                  <c:v>0.5</c:v>
                </c:pt>
                <c:pt idx="834">
                  <c:v>0.60000000000000009</c:v>
                </c:pt>
                <c:pt idx="835">
                  <c:v>0.60000000000000009</c:v>
                </c:pt>
                <c:pt idx="836">
                  <c:v>1</c:v>
                </c:pt>
                <c:pt idx="837">
                  <c:v>0.9</c:v>
                </c:pt>
                <c:pt idx="838">
                  <c:v>1.2</c:v>
                </c:pt>
                <c:pt idx="839">
                  <c:v>1.6</c:v>
                </c:pt>
                <c:pt idx="840">
                  <c:v>1.8</c:v>
                </c:pt>
                <c:pt idx="841">
                  <c:v>2.2999999999999998</c:v>
                </c:pt>
                <c:pt idx="842">
                  <c:v>2.2999999999999998</c:v>
                </c:pt>
                <c:pt idx="843">
                  <c:v>2.7</c:v>
                </c:pt>
                <c:pt idx="844">
                  <c:v>2.9</c:v>
                </c:pt>
                <c:pt idx="845">
                  <c:v>2.6</c:v>
                </c:pt>
                <c:pt idx="846">
                  <c:v>2.6</c:v>
                </c:pt>
                <c:pt idx="847">
                  <c:v>2.9</c:v>
                </c:pt>
                <c:pt idx="848">
                  <c:v>3</c:v>
                </c:pt>
                <c:pt idx="849">
                  <c:v>3</c:v>
                </c:pt>
                <c:pt idx="850">
                  <c:v>3.1</c:v>
                </c:pt>
                <c:pt idx="851">
                  <c:v>3</c:v>
                </c:pt>
                <c:pt idx="852">
                  <c:v>3</c:v>
                </c:pt>
                <c:pt idx="853">
                  <c:v>2.7</c:v>
                </c:pt>
                <c:pt idx="854">
                  <c:v>2.5</c:v>
                </c:pt>
                <c:pt idx="855">
                  <c:v>2.4</c:v>
                </c:pt>
                <c:pt idx="856">
                  <c:v>2.4</c:v>
                </c:pt>
                <c:pt idx="857">
                  <c:v>2.4</c:v>
                </c:pt>
                <c:pt idx="858">
                  <c:v>2.5</c:v>
                </c:pt>
                <c:pt idx="859">
                  <c:v>2.7</c:v>
                </c:pt>
                <c:pt idx="860">
                  <c:v>2.4</c:v>
                </c:pt>
                <c:pt idx="861">
                  <c:v>2.4</c:v>
                </c:pt>
                <c:pt idx="862">
                  <c:v>2.2999999999999998</c:v>
                </c:pt>
                <c:pt idx="863">
                  <c:v>2.1</c:v>
                </c:pt>
                <c:pt idx="864">
                  <c:v>1.8</c:v>
                </c:pt>
                <c:pt idx="865">
                  <c:v>1.9</c:v>
                </c:pt>
                <c:pt idx="866">
                  <c:v>1.9</c:v>
                </c:pt>
                <c:pt idx="867">
                  <c:v>2.1</c:v>
                </c:pt>
                <c:pt idx="868">
                  <c:v>2</c:v>
                </c:pt>
                <c:pt idx="869">
                  <c:v>2</c:v>
                </c:pt>
                <c:pt idx="870">
                  <c:v>2.1</c:v>
                </c:pt>
                <c:pt idx="871">
                  <c:v>1.7000000000000002</c:v>
                </c:pt>
                <c:pt idx="872">
                  <c:v>1.7000000000000002</c:v>
                </c:pt>
                <c:pt idx="873">
                  <c:v>1.5</c:v>
                </c:pt>
                <c:pt idx="874">
                  <c:v>1.5</c:v>
                </c:pt>
                <c:pt idx="875">
                  <c:v>1.3</c:v>
                </c:pt>
                <c:pt idx="876">
                  <c:v>1.8</c:v>
                </c:pt>
                <c:pt idx="877">
                  <c:v>1.7000000000000002</c:v>
                </c:pt>
                <c:pt idx="878">
                  <c:v>1.5</c:v>
                </c:pt>
                <c:pt idx="879">
                  <c:v>0.8</c:v>
                </c:pt>
                <c:pt idx="880">
                  <c:v>0.5</c:v>
                </c:pt>
                <c:pt idx="881">
                  <c:v>0.60000000000000009</c:v>
                </c:pt>
                <c:pt idx="882">
                  <c:v>1</c:v>
                </c:pt>
                <c:pt idx="883">
                  <c:v>0.2</c:v>
                </c:pt>
                <c:pt idx="884">
                  <c:v>0.5</c:v>
                </c:pt>
                <c:pt idx="885">
                  <c:v>0.70000000000000007</c:v>
                </c:pt>
                <c:pt idx="886">
                  <c:v>0.30000000000000004</c:v>
                </c:pt>
                <c:pt idx="887">
                  <c:v>0.60000000000000009</c:v>
                </c:pt>
                <c:pt idx="888">
                  <c:v>0.70000000000000007</c:v>
                </c:pt>
                <c:pt idx="889">
                  <c:v>0.4</c:v>
                </c:pt>
                <c:pt idx="890">
                  <c:v>0.70000000000000007</c:v>
                </c:pt>
                <c:pt idx="891">
                  <c:v>1.5</c:v>
                </c:pt>
                <c:pt idx="892">
                  <c:v>2.1</c:v>
                </c:pt>
                <c:pt idx="893">
                  <c:v>2.5</c:v>
                </c:pt>
                <c:pt idx="894">
                  <c:v>2</c:v>
                </c:pt>
                <c:pt idx="895">
                  <c:v>3.2</c:v>
                </c:pt>
                <c:pt idx="896">
                  <c:v>3.1</c:v>
                </c:pt>
                <c:pt idx="897">
                  <c:v>4.2</c:v>
                </c:pt>
                <c:pt idx="898">
                  <c:v>5.0999999999999996</c:v>
                </c:pt>
                <c:pt idx="899">
                  <c:v>5.4</c:v>
                </c:pt>
                <c:pt idx="900">
                  <c:v>5.5</c:v>
                </c:pt>
                <c:pt idx="901">
                  <c:v>6.2</c:v>
                </c:pt>
                <c:pt idx="902">
                  <c:v>7</c:v>
                </c:pt>
                <c:pt idx="903">
                  <c:v>9</c:v>
                </c:pt>
                <c:pt idx="904">
                  <c:v>9.1</c:v>
                </c:pt>
                <c:pt idx="905">
                  <c:v>9.4</c:v>
                </c:pt>
                <c:pt idx="906">
                  <c:v>10.1</c:v>
                </c:pt>
                <c:pt idx="907">
                  <c:v>9.9</c:v>
                </c:pt>
                <c:pt idx="908">
                  <c:v>10.1</c:v>
                </c:pt>
                <c:pt idx="909">
                  <c:v>11.1</c:v>
                </c:pt>
                <c:pt idx="910">
                  <c:v>10.7</c:v>
                </c:pt>
                <c:pt idx="911">
                  <c:v>10.5</c:v>
                </c:pt>
                <c:pt idx="912">
                  <c:v>10.1</c:v>
                </c:pt>
                <c:pt idx="913">
                  <c:v>10.4</c:v>
                </c:pt>
                <c:pt idx="914">
                  <c:v>10.1</c:v>
                </c:pt>
                <c:pt idx="915">
                  <c:v>8.6999999999999993</c:v>
                </c:pt>
              </c:numCache>
            </c:numRef>
          </c:val>
          <c:smooth val="0"/>
          <c:extLst>
            <c:ext xmlns:c16="http://schemas.microsoft.com/office/drawing/2014/chart" uri="{C3380CC4-5D6E-409C-BE32-E72D297353CC}">
              <c16:uniqueId val="{0000000B-EA49-4887-AAEE-C11A1D56F554}"/>
            </c:ext>
          </c:extLst>
        </c:ser>
        <c:ser>
          <c:idx val="7"/>
          <c:order val="6"/>
          <c:tx>
            <c:strRef>
              <c:f>Sheet1!$H$1</c:f>
              <c:strCache>
                <c:ptCount val="1"/>
                <c:pt idx="0">
                  <c:v>Japan</c:v>
                </c:pt>
              </c:strCache>
            </c:strRef>
          </c:tx>
          <c:spPr>
            <a:ln w="19050">
              <a:solidFill>
                <a:schemeClr val="accent5">
                  <a:lumMod val="50000"/>
                </a:schemeClr>
              </a:solidFill>
            </a:ln>
          </c:spPr>
          <c:marker>
            <c:symbol val="none"/>
          </c:marker>
          <c:dLbls>
            <c:dLbl>
              <c:idx val="915"/>
              <c:numFmt formatCode="0.0" sourceLinked="0"/>
              <c:spPr>
                <a:ln>
                  <a:solidFill>
                    <a:schemeClr val="accent5">
                      <a:lumMod val="50000"/>
                    </a:schemeClr>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B5E9-4F9F-BF7B-30F4C12BD52E}"/>
                </c:ext>
              </c:extLst>
            </c:dLbl>
            <c:numFmt formatCode="#,##0.0" sourceLinked="0"/>
            <c:spPr>
              <a:noFill/>
              <a:ln>
                <a:solidFill>
                  <a:schemeClr val="accent5">
                    <a:lumMod val="50000"/>
                  </a:schemeClr>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Sheet1!$A$2:$A$917</c:f>
              <c:numCache>
                <c:formatCode>yyyy\-mm\-dd</c:formatCode>
                <c:ptCount val="916"/>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pt idx="914">
                  <c:v>44986</c:v>
                </c:pt>
                <c:pt idx="915">
                  <c:v>45017</c:v>
                </c:pt>
              </c:numCache>
            </c:numRef>
          </c:cat>
          <c:val>
            <c:numRef>
              <c:f>Sheet1!$H$2:$H$917</c:f>
              <c:numCache>
                <c:formatCode>General</c:formatCode>
                <c:ptCount val="916"/>
                <c:pt idx="288">
                  <c:v>6.2706270627062688</c:v>
                </c:pt>
                <c:pt idx="289">
                  <c:v>6.2706270627062688</c:v>
                </c:pt>
                <c:pt idx="290">
                  <c:v>5.5555555555555358</c:v>
                </c:pt>
                <c:pt idx="291">
                  <c:v>5.8252427184466216</c:v>
                </c:pt>
                <c:pt idx="292">
                  <c:v>6.4935064935064846</c:v>
                </c:pt>
                <c:pt idx="293">
                  <c:v>6.8181818181818121</c:v>
                </c:pt>
                <c:pt idx="294">
                  <c:v>6.8181818181818121</c:v>
                </c:pt>
                <c:pt idx="295">
                  <c:v>7.1661237785016318</c:v>
                </c:pt>
                <c:pt idx="296">
                  <c:v>8.0128205128205288</c:v>
                </c:pt>
                <c:pt idx="297">
                  <c:v>6.6246056782334417</c:v>
                </c:pt>
                <c:pt idx="298">
                  <c:v>5.6782334384858135</c:v>
                </c:pt>
                <c:pt idx="299">
                  <c:v>5.0156739811912265</c:v>
                </c:pt>
                <c:pt idx="300">
                  <c:v>4.0372670807453215</c:v>
                </c:pt>
                <c:pt idx="301">
                  <c:v>4.658385093167694</c:v>
                </c:pt>
                <c:pt idx="302">
                  <c:v>5.2631578947368585</c:v>
                </c:pt>
                <c:pt idx="303">
                  <c:v>5.1987767584097622</c:v>
                </c:pt>
                <c:pt idx="304">
                  <c:v>5.1829268292683084</c:v>
                </c:pt>
                <c:pt idx="305">
                  <c:v>4.8632218844984809</c:v>
                </c:pt>
                <c:pt idx="306">
                  <c:v>4.8632218844984809</c:v>
                </c:pt>
                <c:pt idx="307">
                  <c:v>5.7750759878419489</c:v>
                </c:pt>
                <c:pt idx="308">
                  <c:v>3.8575667655786239</c:v>
                </c:pt>
                <c:pt idx="309">
                  <c:v>4.1420118343195478</c:v>
                </c:pt>
                <c:pt idx="310">
                  <c:v>4.7761194029850795</c:v>
                </c:pt>
                <c:pt idx="311">
                  <c:v>5.6716417910447792</c:v>
                </c:pt>
                <c:pt idx="312">
                  <c:v>6.5671641791044788</c:v>
                </c:pt>
                <c:pt idx="313">
                  <c:v>6.8249258160237192</c:v>
                </c:pt>
                <c:pt idx="314">
                  <c:v>8.5294117647058734</c:v>
                </c:pt>
                <c:pt idx="315">
                  <c:v>9.3023255813953654</c:v>
                </c:pt>
                <c:pt idx="316">
                  <c:v>10.724637681159432</c:v>
                </c:pt>
                <c:pt idx="317">
                  <c:v>11.014492753623184</c:v>
                </c:pt>
                <c:pt idx="318">
                  <c:v>11.884057971014506</c:v>
                </c:pt>
                <c:pt idx="319">
                  <c:v>11.781609195402298</c:v>
                </c:pt>
                <c:pt idx="320">
                  <c:v>14.285714285714279</c:v>
                </c:pt>
                <c:pt idx="321">
                  <c:v>14.204545454545459</c:v>
                </c:pt>
                <c:pt idx="322">
                  <c:v>15.384615384615374</c:v>
                </c:pt>
                <c:pt idx="323">
                  <c:v>18.07909604519773</c:v>
                </c:pt>
                <c:pt idx="324">
                  <c:v>22.128851540616235</c:v>
                </c:pt>
                <c:pt idx="325">
                  <c:v>25</c:v>
                </c:pt>
                <c:pt idx="326">
                  <c:v>22.764227642276413</c:v>
                </c:pt>
                <c:pt idx="327">
                  <c:v>23.404255319148938</c:v>
                </c:pt>
                <c:pt idx="328">
                  <c:v>21.989528795811509</c:v>
                </c:pt>
                <c:pt idx="329">
                  <c:v>22.454308093994779</c:v>
                </c:pt>
                <c:pt idx="330">
                  <c:v>23.834196891191706</c:v>
                </c:pt>
                <c:pt idx="331">
                  <c:v>24.164524421593825</c:v>
                </c:pt>
                <c:pt idx="332">
                  <c:v>22.500000000000007</c:v>
                </c:pt>
                <c:pt idx="333">
                  <c:v>24.626865671641784</c:v>
                </c:pt>
                <c:pt idx="334">
                  <c:v>24.691358024691358</c:v>
                </c:pt>
                <c:pt idx="335">
                  <c:v>21.052631578947391</c:v>
                </c:pt>
                <c:pt idx="336">
                  <c:v>17.431192660550465</c:v>
                </c:pt>
                <c:pt idx="337">
                  <c:v>13.999999999999989</c:v>
                </c:pt>
                <c:pt idx="338">
                  <c:v>14.128035320088305</c:v>
                </c:pt>
                <c:pt idx="339">
                  <c:v>13.362068965517238</c:v>
                </c:pt>
                <c:pt idx="340">
                  <c:v>13.519313304721026</c:v>
                </c:pt>
                <c:pt idx="341">
                  <c:v>12.79317697228144</c:v>
                </c:pt>
                <c:pt idx="342">
                  <c:v>11.087866108786626</c:v>
                </c:pt>
                <c:pt idx="343">
                  <c:v>9.5238095238095344</c:v>
                </c:pt>
                <c:pt idx="344">
                  <c:v>10.408163265306136</c:v>
                </c:pt>
                <c:pt idx="345">
                  <c:v>9.5808383233532801</c:v>
                </c:pt>
                <c:pt idx="346">
                  <c:v>8.3168316831683242</c:v>
                </c:pt>
                <c:pt idx="347">
                  <c:v>8.1027667984189691</c:v>
                </c:pt>
                <c:pt idx="348">
                  <c:v>8.7890625</c:v>
                </c:pt>
                <c:pt idx="349">
                  <c:v>9.3567251461988299</c:v>
                </c:pt>
                <c:pt idx="350">
                  <c:v>8.8974854932301728</c:v>
                </c:pt>
                <c:pt idx="351">
                  <c:v>9.5057034220532355</c:v>
                </c:pt>
                <c:pt idx="352">
                  <c:v>9.2627599243856338</c:v>
                </c:pt>
                <c:pt idx="353">
                  <c:v>9.4517958412098313</c:v>
                </c:pt>
                <c:pt idx="354">
                  <c:v>9.792843691148768</c:v>
                </c:pt>
                <c:pt idx="355">
                  <c:v>9.4517958412098313</c:v>
                </c:pt>
                <c:pt idx="356">
                  <c:v>9.79667282809611</c:v>
                </c:pt>
                <c:pt idx="357">
                  <c:v>8.7431693989071135</c:v>
                </c:pt>
                <c:pt idx="358">
                  <c:v>9.1407678244972637</c:v>
                </c:pt>
                <c:pt idx="359">
                  <c:v>10.420475319926869</c:v>
                </c:pt>
                <c:pt idx="360">
                  <c:v>9.335727109515247</c:v>
                </c:pt>
                <c:pt idx="361">
                  <c:v>9.2691622103386671</c:v>
                </c:pt>
                <c:pt idx="362">
                  <c:v>9.4138543516874016</c:v>
                </c:pt>
                <c:pt idx="363">
                  <c:v>8.6805555555555571</c:v>
                </c:pt>
                <c:pt idx="364">
                  <c:v>9.342560553633227</c:v>
                </c:pt>
                <c:pt idx="365">
                  <c:v>8.8082901554404245</c:v>
                </c:pt>
                <c:pt idx="366">
                  <c:v>7.7186963979416712</c:v>
                </c:pt>
                <c:pt idx="367">
                  <c:v>8.6355785837651133</c:v>
                </c:pt>
                <c:pt idx="368">
                  <c:v>7.575757575757569</c:v>
                </c:pt>
                <c:pt idx="369">
                  <c:v>7.7051926298157269</c:v>
                </c:pt>
                <c:pt idx="370">
                  <c:v>6.5326633165829096</c:v>
                </c:pt>
                <c:pt idx="371">
                  <c:v>5.1324503311258374</c:v>
                </c:pt>
                <c:pt idx="372">
                  <c:v>4.5977011494253039</c:v>
                </c:pt>
                <c:pt idx="373">
                  <c:v>4.5676998368678667</c:v>
                </c:pt>
                <c:pt idx="374">
                  <c:v>4.870129870129869</c:v>
                </c:pt>
                <c:pt idx="375">
                  <c:v>4.3130990415335413</c:v>
                </c:pt>
                <c:pt idx="376">
                  <c:v>3.9556962025316444</c:v>
                </c:pt>
                <c:pt idx="377">
                  <c:v>3.8095238095238182</c:v>
                </c:pt>
                <c:pt idx="378">
                  <c:v>4.4585987261146487</c:v>
                </c:pt>
                <c:pt idx="379">
                  <c:v>4.6104928457869621</c:v>
                </c:pt>
                <c:pt idx="380">
                  <c:v>4.0688575899843427</c:v>
                </c:pt>
                <c:pt idx="381">
                  <c:v>3.5769828926905056</c:v>
                </c:pt>
                <c:pt idx="382">
                  <c:v>3.7735849056603765</c:v>
                </c:pt>
                <c:pt idx="383">
                  <c:v>3.7795275590551292</c:v>
                </c:pt>
                <c:pt idx="384">
                  <c:v>3.6106750392464582</c:v>
                </c:pt>
                <c:pt idx="385">
                  <c:v>2.6521060842433775</c:v>
                </c:pt>
                <c:pt idx="386">
                  <c:v>2.7863777089783381</c:v>
                </c:pt>
                <c:pt idx="387">
                  <c:v>2.9096477794793296</c:v>
                </c:pt>
                <c:pt idx="388">
                  <c:v>3.1963470319634535</c:v>
                </c:pt>
                <c:pt idx="389">
                  <c:v>3.8226299694189558</c:v>
                </c:pt>
                <c:pt idx="390">
                  <c:v>4.4207317073170715</c:v>
                </c:pt>
                <c:pt idx="391">
                  <c:v>3.039513677811545</c:v>
                </c:pt>
                <c:pt idx="392">
                  <c:v>3.3082706766917269</c:v>
                </c:pt>
                <c:pt idx="393">
                  <c:v>4.3543543543543617</c:v>
                </c:pt>
                <c:pt idx="394">
                  <c:v>4.8484848484848575</c:v>
                </c:pt>
                <c:pt idx="395">
                  <c:v>5.7663125948406613</c:v>
                </c:pt>
                <c:pt idx="396">
                  <c:v>6.5151515151515182</c:v>
                </c:pt>
                <c:pt idx="397">
                  <c:v>7.7507598784194665</c:v>
                </c:pt>
                <c:pt idx="398">
                  <c:v>7.3795180722891374</c:v>
                </c:pt>
                <c:pt idx="399">
                  <c:v>8.0357142857142794</c:v>
                </c:pt>
                <c:pt idx="400">
                  <c:v>7.9646017699115168</c:v>
                </c:pt>
                <c:pt idx="401">
                  <c:v>8.2474226804123631</c:v>
                </c:pt>
                <c:pt idx="402">
                  <c:v>7.445255474452539</c:v>
                </c:pt>
                <c:pt idx="403">
                  <c:v>8.2595870206489721</c:v>
                </c:pt>
                <c:pt idx="404">
                  <c:v>8.5880640465793245</c:v>
                </c:pt>
                <c:pt idx="405">
                  <c:v>7.6258992805755321</c:v>
                </c:pt>
                <c:pt idx="406">
                  <c:v>8.236994219653182</c:v>
                </c:pt>
                <c:pt idx="407">
                  <c:v>7.1736011477761874</c:v>
                </c:pt>
                <c:pt idx="408">
                  <c:v>7.3968705547653002</c:v>
                </c:pt>
                <c:pt idx="409">
                  <c:v>6.3469675599435726</c:v>
                </c:pt>
                <c:pt idx="410">
                  <c:v>6.0308555399719355</c:v>
                </c:pt>
                <c:pt idx="411">
                  <c:v>4.9586776859504189</c:v>
                </c:pt>
                <c:pt idx="412">
                  <c:v>5.0546448087431806</c:v>
                </c:pt>
                <c:pt idx="413">
                  <c:v>4.7619047619047672</c:v>
                </c:pt>
                <c:pt idx="414">
                  <c:v>4.3478260869565188</c:v>
                </c:pt>
                <c:pt idx="415">
                  <c:v>4.2234332425068022</c:v>
                </c:pt>
                <c:pt idx="416">
                  <c:v>4.0214477211796273</c:v>
                </c:pt>
                <c:pt idx="417">
                  <c:v>4.1443850267379734</c:v>
                </c:pt>
                <c:pt idx="418">
                  <c:v>3.8718291054739451</c:v>
                </c:pt>
                <c:pt idx="419">
                  <c:v>4.2838018741633288</c:v>
                </c:pt>
                <c:pt idx="420">
                  <c:v>3.1788079470198793</c:v>
                </c:pt>
                <c:pt idx="421">
                  <c:v>3.1830238726790361</c:v>
                </c:pt>
                <c:pt idx="422">
                  <c:v>3.0423280423280685</c:v>
                </c:pt>
                <c:pt idx="423">
                  <c:v>3.0183727034120755</c:v>
                </c:pt>
                <c:pt idx="424">
                  <c:v>2.4707412223667014</c:v>
                </c:pt>
                <c:pt idx="425">
                  <c:v>2.3376623376623273</c:v>
                </c:pt>
                <c:pt idx="426">
                  <c:v>1.953125</c:v>
                </c:pt>
                <c:pt idx="427">
                  <c:v>3.1372549019607954</c:v>
                </c:pt>
                <c:pt idx="428">
                  <c:v>3.2216494845360932</c:v>
                </c:pt>
                <c:pt idx="429">
                  <c:v>3.080872913992283</c:v>
                </c:pt>
                <c:pt idx="430">
                  <c:v>2.3136246786632286</c:v>
                </c:pt>
                <c:pt idx="431">
                  <c:v>2.0539152759948553</c:v>
                </c:pt>
                <c:pt idx="432">
                  <c:v>2.182284980744531</c:v>
                </c:pt>
                <c:pt idx="433">
                  <c:v>1.9280205655527016</c:v>
                </c:pt>
                <c:pt idx="434">
                  <c:v>2.3106546854942289</c:v>
                </c:pt>
                <c:pt idx="435">
                  <c:v>2.0382165605095537</c:v>
                </c:pt>
                <c:pt idx="436">
                  <c:v>2.664974619289362</c:v>
                </c:pt>
                <c:pt idx="437">
                  <c:v>2.0304568527918843</c:v>
                </c:pt>
                <c:pt idx="438">
                  <c:v>2.2988505747126409</c:v>
                </c:pt>
                <c:pt idx="439">
                  <c:v>1.2674271229404344</c:v>
                </c:pt>
                <c:pt idx="440">
                  <c:v>0.87390761548065132</c:v>
                </c:pt>
                <c:pt idx="441">
                  <c:v>1.4943960149439661</c:v>
                </c:pt>
                <c:pt idx="442">
                  <c:v>1.8844221105527748</c:v>
                </c:pt>
                <c:pt idx="443">
                  <c:v>1.6352201257861632</c:v>
                </c:pt>
                <c:pt idx="444">
                  <c:v>1.8844221105527748</c:v>
                </c:pt>
                <c:pt idx="445">
                  <c:v>2.9003783102143688</c:v>
                </c:pt>
                <c:pt idx="446">
                  <c:v>2.5094102885821812</c:v>
                </c:pt>
                <c:pt idx="447">
                  <c:v>2.2471910112359605</c:v>
                </c:pt>
                <c:pt idx="448">
                  <c:v>1.9777503090234738</c:v>
                </c:pt>
                <c:pt idx="449">
                  <c:v>1.8656716417910557</c:v>
                </c:pt>
                <c:pt idx="450">
                  <c:v>2.4968789013732895</c:v>
                </c:pt>
                <c:pt idx="451">
                  <c:v>1.8773466833541974</c:v>
                </c:pt>
                <c:pt idx="452">
                  <c:v>2.3514851485148647</c:v>
                </c:pt>
                <c:pt idx="453">
                  <c:v>2.0858895705521574</c:v>
                </c:pt>
                <c:pt idx="454">
                  <c:v>2.0961775585696785</c:v>
                </c:pt>
                <c:pt idx="455">
                  <c:v>2.7227722772277252</c:v>
                </c:pt>
                <c:pt idx="456">
                  <c:v>2.5893958076449008</c:v>
                </c:pt>
                <c:pt idx="457">
                  <c:v>1.5931372549019773</c:v>
                </c:pt>
                <c:pt idx="458">
                  <c:v>1.8359853121175052</c:v>
                </c:pt>
                <c:pt idx="459">
                  <c:v>2.3199023199023117</c:v>
                </c:pt>
                <c:pt idx="460">
                  <c:v>1.6969696969697079</c:v>
                </c:pt>
                <c:pt idx="461">
                  <c:v>2.4420024420024333</c:v>
                </c:pt>
                <c:pt idx="462">
                  <c:v>2.4360535931790439</c:v>
                </c:pt>
                <c:pt idx="463">
                  <c:v>3.0712530712530661</c:v>
                </c:pt>
                <c:pt idx="464">
                  <c:v>1.5719467956469169</c:v>
                </c:pt>
                <c:pt idx="465">
                  <c:v>1.9230769230769162</c:v>
                </c:pt>
                <c:pt idx="466">
                  <c:v>1.5700483091787509</c:v>
                </c:pt>
                <c:pt idx="467">
                  <c:v>1.4457831325301207</c:v>
                </c:pt>
                <c:pt idx="468">
                  <c:v>1.5625</c:v>
                </c:pt>
                <c:pt idx="469">
                  <c:v>1.8094089264173663</c:v>
                </c:pt>
                <c:pt idx="470">
                  <c:v>1.3221153846153744</c:v>
                </c:pt>
                <c:pt idx="471">
                  <c:v>0.95465393794749165</c:v>
                </c:pt>
                <c:pt idx="472">
                  <c:v>1.0727056019070202</c:v>
                </c:pt>
                <c:pt idx="473">
                  <c:v>0.59594755661502852</c:v>
                </c:pt>
                <c:pt idx="474">
                  <c:v>0.11890606420927874</c:v>
                </c:pt>
                <c:pt idx="475">
                  <c:v>0.11918951132299238</c:v>
                </c:pt>
                <c:pt idx="476">
                  <c:v>0.4761904761904745</c:v>
                </c:pt>
                <c:pt idx="477">
                  <c:v>-0.35377358490565891</c:v>
                </c:pt>
                <c:pt idx="478">
                  <c:v>0</c:v>
                </c:pt>
                <c:pt idx="479">
                  <c:v>-0.35629453681710332</c:v>
                </c:pt>
                <c:pt idx="480">
                  <c:v>-1.0650887573964596</c:v>
                </c:pt>
                <c:pt idx="481">
                  <c:v>-0.94786729857820884</c:v>
                </c:pt>
                <c:pt idx="482">
                  <c:v>-0.47449584816131596</c:v>
                </c:pt>
                <c:pt idx="483">
                  <c:v>0.11820330969267712</c:v>
                </c:pt>
                <c:pt idx="484">
                  <c:v>0</c:v>
                </c:pt>
                <c:pt idx="485">
                  <c:v>0.35545023696681444</c:v>
                </c:pt>
                <c:pt idx="486">
                  <c:v>0.11876484560569001</c:v>
                </c:pt>
                <c:pt idx="487">
                  <c:v>0.35714285714285587</c:v>
                </c:pt>
                <c:pt idx="488">
                  <c:v>0.82938388625590775</c:v>
                </c:pt>
                <c:pt idx="489">
                  <c:v>0.71005917159763232</c:v>
                </c:pt>
                <c:pt idx="490">
                  <c:v>0.71343638525565023</c:v>
                </c:pt>
                <c:pt idx="491">
                  <c:v>0.83432657926101328</c:v>
                </c:pt>
                <c:pt idx="492">
                  <c:v>0.83732057416268102</c:v>
                </c:pt>
                <c:pt idx="493">
                  <c:v>0.71770334928231705</c:v>
                </c:pt>
                <c:pt idx="494">
                  <c:v>0.7151370679380209</c:v>
                </c:pt>
                <c:pt idx="495">
                  <c:v>0.23612750885477762</c:v>
                </c:pt>
                <c:pt idx="496">
                  <c:v>0.23584905660378741</c:v>
                </c:pt>
                <c:pt idx="497">
                  <c:v>0.11806375442737771</c:v>
                </c:pt>
                <c:pt idx="498">
                  <c:v>0.47449584816132706</c:v>
                </c:pt>
                <c:pt idx="499">
                  <c:v>0.7117437722420128</c:v>
                </c:pt>
                <c:pt idx="500">
                  <c:v>0.58754406580494578</c:v>
                </c:pt>
                <c:pt idx="501">
                  <c:v>1.057579318448898</c:v>
                </c:pt>
                <c:pt idx="502">
                  <c:v>1.1806375442739103</c:v>
                </c:pt>
                <c:pt idx="503">
                  <c:v>0.94562647754139473</c:v>
                </c:pt>
                <c:pt idx="504">
                  <c:v>1.1862396204033177</c:v>
                </c:pt>
                <c:pt idx="505">
                  <c:v>0.95011876484560887</c:v>
                </c:pt>
                <c:pt idx="506">
                  <c:v>1.0650887573964596</c:v>
                </c:pt>
                <c:pt idx="507">
                  <c:v>2.3557126030624209</c:v>
                </c:pt>
                <c:pt idx="508">
                  <c:v>2.8235294117647136</c:v>
                </c:pt>
                <c:pt idx="509">
                  <c:v>3.0660377358490587</c:v>
                </c:pt>
                <c:pt idx="510">
                  <c:v>2.9515938606847758</c:v>
                </c:pt>
                <c:pt idx="511">
                  <c:v>2.5912838633686652</c:v>
                </c:pt>
                <c:pt idx="512">
                  <c:v>2.6869158878504829</c:v>
                </c:pt>
                <c:pt idx="513">
                  <c:v>2.9069767441860517</c:v>
                </c:pt>
                <c:pt idx="514">
                  <c:v>2.2170361726954413</c:v>
                </c:pt>
                <c:pt idx="515">
                  <c:v>2.6932084309133408</c:v>
                </c:pt>
                <c:pt idx="516">
                  <c:v>3.2825322391559109</c:v>
                </c:pt>
                <c:pt idx="517">
                  <c:v>3.7647058823529367</c:v>
                </c:pt>
                <c:pt idx="518">
                  <c:v>3.6299765807962459</c:v>
                </c:pt>
                <c:pt idx="519">
                  <c:v>2.7617951668584384</c:v>
                </c:pt>
                <c:pt idx="520">
                  <c:v>2.631578947368407</c:v>
                </c:pt>
                <c:pt idx="521">
                  <c:v>2.2883295194507935</c:v>
                </c:pt>
                <c:pt idx="522">
                  <c:v>2.2935779816513735</c:v>
                </c:pt>
                <c:pt idx="523">
                  <c:v>2.7554535017221715</c:v>
                </c:pt>
                <c:pt idx="524">
                  <c:v>2.6166097838452806</c:v>
                </c:pt>
                <c:pt idx="525">
                  <c:v>3.050847457627115</c:v>
                </c:pt>
                <c:pt idx="526">
                  <c:v>3.995433789954328</c:v>
                </c:pt>
                <c:pt idx="527">
                  <c:v>3.7628278221208733</c:v>
                </c:pt>
                <c:pt idx="528">
                  <c:v>3.9727582292849117</c:v>
                </c:pt>
                <c:pt idx="529">
                  <c:v>3.5147392290249435</c:v>
                </c:pt>
                <c:pt idx="530">
                  <c:v>3.7288135593220417</c:v>
                </c:pt>
                <c:pt idx="531">
                  <c:v>3.3594624860022293</c:v>
                </c:pt>
                <c:pt idx="532">
                  <c:v>3.4559643255295258</c:v>
                </c:pt>
                <c:pt idx="533">
                  <c:v>3.3557046979865834</c:v>
                </c:pt>
                <c:pt idx="534">
                  <c:v>3.4753363228699596</c:v>
                </c:pt>
                <c:pt idx="535">
                  <c:v>3.3519553072625774</c:v>
                </c:pt>
                <c:pt idx="536">
                  <c:v>2.7716186252771724</c:v>
                </c:pt>
                <c:pt idx="537">
                  <c:v>2.7412280701754277</c:v>
                </c:pt>
                <c:pt idx="538">
                  <c:v>2.9637760702524663</c:v>
                </c:pt>
                <c:pt idx="539">
                  <c:v>2.6373626373626502</c:v>
                </c:pt>
                <c:pt idx="540">
                  <c:v>1.7467248908296984</c:v>
                </c:pt>
                <c:pt idx="541">
                  <c:v>1.9715224534501585</c:v>
                </c:pt>
                <c:pt idx="542">
                  <c:v>1.9607843137254832</c:v>
                </c:pt>
                <c:pt idx="543">
                  <c:v>2.4918743228602436</c:v>
                </c:pt>
                <c:pt idx="544">
                  <c:v>1.93965517241379</c:v>
                </c:pt>
                <c:pt idx="545">
                  <c:v>2.3809523809523725</c:v>
                </c:pt>
                <c:pt idx="546">
                  <c:v>1.6251354279523289</c:v>
                </c:pt>
                <c:pt idx="547">
                  <c:v>1.7297297297297343</c:v>
                </c:pt>
                <c:pt idx="548">
                  <c:v>2.0496224379719541</c:v>
                </c:pt>
                <c:pt idx="549">
                  <c:v>0.9605122732123661</c:v>
                </c:pt>
                <c:pt idx="550">
                  <c:v>0.74626865671643117</c:v>
                </c:pt>
                <c:pt idx="551">
                  <c:v>1.1777301927194728</c:v>
                </c:pt>
                <c:pt idx="552">
                  <c:v>1.2875536480686733</c:v>
                </c:pt>
                <c:pt idx="553">
                  <c:v>1.5037593984962516</c:v>
                </c:pt>
                <c:pt idx="554">
                  <c:v>1.1752136752136932</c:v>
                </c:pt>
                <c:pt idx="555">
                  <c:v>0.84566596194504129</c:v>
                </c:pt>
                <c:pt idx="556">
                  <c:v>0.84566596194504129</c:v>
                </c:pt>
                <c:pt idx="557">
                  <c:v>0.84566596194504129</c:v>
                </c:pt>
                <c:pt idx="558">
                  <c:v>1.9189765458422103</c:v>
                </c:pt>
                <c:pt idx="559">
                  <c:v>1.9128586609989506</c:v>
                </c:pt>
                <c:pt idx="560">
                  <c:v>1.4799154334038223</c:v>
                </c:pt>
                <c:pt idx="561">
                  <c:v>1.374207188160681</c:v>
                </c:pt>
                <c:pt idx="562">
                  <c:v>0.952380952380949</c:v>
                </c:pt>
                <c:pt idx="563">
                  <c:v>0.952380952380949</c:v>
                </c:pt>
                <c:pt idx="564">
                  <c:v>1.1652542372881269</c:v>
                </c:pt>
                <c:pt idx="565">
                  <c:v>1.0582010582010692</c:v>
                </c:pt>
                <c:pt idx="566">
                  <c:v>1.3727560718056919</c:v>
                </c:pt>
                <c:pt idx="567">
                  <c:v>0.83857442348007627</c:v>
                </c:pt>
                <c:pt idx="568">
                  <c:v>0.94339622641508303</c:v>
                </c:pt>
                <c:pt idx="569">
                  <c:v>0.524109014675056</c:v>
                </c:pt>
                <c:pt idx="570">
                  <c:v>-0.20920502092048876</c:v>
                </c:pt>
                <c:pt idx="571">
                  <c:v>0</c:v>
                </c:pt>
                <c:pt idx="572">
                  <c:v>0.2083333333333437</c:v>
                </c:pt>
                <c:pt idx="573">
                  <c:v>0.72992700729925808</c:v>
                </c:pt>
                <c:pt idx="574">
                  <c:v>0.94339622641508303</c:v>
                </c:pt>
                <c:pt idx="575">
                  <c:v>0.73375262054506951</c:v>
                </c:pt>
                <c:pt idx="576">
                  <c:v>0.62827225130890341</c:v>
                </c:pt>
                <c:pt idx="577">
                  <c:v>0.3141361256544517</c:v>
                </c:pt>
                <c:pt idx="578">
                  <c:v>-0.31249999999999334</c:v>
                </c:pt>
                <c:pt idx="579">
                  <c:v>-0.20790020790021346</c:v>
                </c:pt>
                <c:pt idx="580">
                  <c:v>-0.10384215991692258</c:v>
                </c:pt>
                <c:pt idx="581">
                  <c:v>0.2085505735140547</c:v>
                </c:pt>
                <c:pt idx="582">
                  <c:v>0.20964360587001352</c:v>
                </c:pt>
                <c:pt idx="583">
                  <c:v>-0.20855057351407691</c:v>
                </c:pt>
                <c:pt idx="584">
                  <c:v>0.10395010395010118</c:v>
                </c:pt>
                <c:pt idx="585">
                  <c:v>-0.62111801242235032</c:v>
                </c:pt>
                <c:pt idx="586">
                  <c:v>-0.6230529595015466</c:v>
                </c:pt>
                <c:pt idx="587">
                  <c:v>-0.41623309053069324</c:v>
                </c:pt>
                <c:pt idx="588">
                  <c:v>-0.5202913631633721</c:v>
                </c:pt>
                <c:pt idx="589">
                  <c:v>-0.41753653444676075</c:v>
                </c:pt>
                <c:pt idx="590">
                  <c:v>-0.10449320794149175</c:v>
                </c:pt>
                <c:pt idx="591">
                  <c:v>0.2083333333333437</c:v>
                </c:pt>
                <c:pt idx="592">
                  <c:v>0.20790020790020236</c:v>
                </c:pt>
                <c:pt idx="593">
                  <c:v>0</c:v>
                </c:pt>
                <c:pt idx="594">
                  <c:v>0.41841004184099972</c:v>
                </c:pt>
                <c:pt idx="595">
                  <c:v>0.2089864158829613</c:v>
                </c:pt>
                <c:pt idx="596">
                  <c:v>0</c:v>
                </c:pt>
                <c:pt idx="597">
                  <c:v>0.52083333333332593</c:v>
                </c:pt>
                <c:pt idx="598">
                  <c:v>0.52246603970742544</c:v>
                </c:pt>
                <c:pt idx="599">
                  <c:v>0.62695924764890609</c:v>
                </c:pt>
                <c:pt idx="600">
                  <c:v>0.62761506276152179</c:v>
                </c:pt>
                <c:pt idx="601">
                  <c:v>0.62893081761006275</c:v>
                </c:pt>
                <c:pt idx="602">
                  <c:v>0.52301255230124966</c:v>
                </c:pt>
                <c:pt idx="603">
                  <c:v>1.8711018711018657</c:v>
                </c:pt>
                <c:pt idx="604">
                  <c:v>1.8672199170124415</c:v>
                </c:pt>
                <c:pt idx="605">
                  <c:v>2.1852237252861784</c:v>
                </c:pt>
                <c:pt idx="606">
                  <c:v>1.8750000000000044</c:v>
                </c:pt>
                <c:pt idx="607">
                  <c:v>2.0855057351407691</c:v>
                </c:pt>
                <c:pt idx="608">
                  <c:v>2.3883696780893082</c:v>
                </c:pt>
                <c:pt idx="609">
                  <c:v>2.4870466321243567</c:v>
                </c:pt>
                <c:pt idx="610">
                  <c:v>2.079002079002068</c:v>
                </c:pt>
                <c:pt idx="611">
                  <c:v>1.7653167185877505</c:v>
                </c:pt>
                <c:pt idx="612">
                  <c:v>1.7671517671517645</c:v>
                </c:pt>
                <c:pt idx="613">
                  <c:v>1.8750000000000044</c:v>
                </c:pt>
                <c:pt idx="614">
                  <c:v>2.1852237252861784</c:v>
                </c:pt>
                <c:pt idx="615">
                  <c:v>0.40816326530612734</c:v>
                </c:pt>
                <c:pt idx="616">
                  <c:v>0.50916496945010437</c:v>
                </c:pt>
                <c:pt idx="617">
                  <c:v>0.10183299389001643</c:v>
                </c:pt>
                <c:pt idx="618">
                  <c:v>-0.10224948875254825</c:v>
                </c:pt>
                <c:pt idx="619">
                  <c:v>-0.30643513789582189</c:v>
                </c:pt>
                <c:pt idx="620">
                  <c:v>-0.20283975659227682</c:v>
                </c:pt>
                <c:pt idx="621">
                  <c:v>0.20222446916076109</c:v>
                </c:pt>
                <c:pt idx="622">
                  <c:v>0.81466395112015366</c:v>
                </c:pt>
                <c:pt idx="623">
                  <c:v>0.61224489795916881</c:v>
                </c:pt>
                <c:pt idx="624">
                  <c:v>0.20429009193052572</c:v>
                </c:pt>
                <c:pt idx="625">
                  <c:v>-0.10224948875254825</c:v>
                </c:pt>
                <c:pt idx="626">
                  <c:v>-0.40733197556008793</c:v>
                </c:pt>
                <c:pt idx="627">
                  <c:v>-0.10162601626017009</c:v>
                </c:pt>
                <c:pt idx="628">
                  <c:v>-0.40526849037487711</c:v>
                </c:pt>
                <c:pt idx="629">
                  <c:v>-0.30518819938961661</c:v>
                </c:pt>
                <c:pt idx="630">
                  <c:v>-0.10235414534289777</c:v>
                </c:pt>
                <c:pt idx="631">
                  <c:v>0.30737704918033515</c:v>
                </c:pt>
                <c:pt idx="632">
                  <c:v>-0.20325203252032908</c:v>
                </c:pt>
                <c:pt idx="633">
                  <c:v>-0.70635721493439441</c:v>
                </c:pt>
                <c:pt idx="634">
                  <c:v>-1.2121212121212199</c:v>
                </c:pt>
                <c:pt idx="635">
                  <c:v>-1.1156186612576002</c:v>
                </c:pt>
                <c:pt idx="636">
                  <c:v>-0.7135575942915251</c:v>
                </c:pt>
                <c:pt idx="637">
                  <c:v>-0.61412487205733113</c:v>
                </c:pt>
                <c:pt idx="638">
                  <c:v>-0.51124744376278564</c:v>
                </c:pt>
                <c:pt idx="639">
                  <c:v>-0.81383519837232576</c:v>
                </c:pt>
                <c:pt idx="640">
                  <c:v>-0.71210579857579059</c:v>
                </c:pt>
                <c:pt idx="641">
                  <c:v>-0.61224489795917991</c:v>
                </c:pt>
                <c:pt idx="642">
                  <c:v>-0.51229508196721785</c:v>
                </c:pt>
                <c:pt idx="643">
                  <c:v>-0.51072522982635871</c:v>
                </c:pt>
                <c:pt idx="644">
                  <c:v>-0.9164969450101923</c:v>
                </c:pt>
                <c:pt idx="645">
                  <c:v>-1.1178861788617933</c:v>
                </c:pt>
                <c:pt idx="646">
                  <c:v>-0.81799591002044147</c:v>
                </c:pt>
                <c:pt idx="647">
                  <c:v>-0.41025641025641546</c:v>
                </c:pt>
                <c:pt idx="648">
                  <c:v>-0.30800821355236874</c:v>
                </c:pt>
                <c:pt idx="649">
                  <c:v>-0.3089598352214229</c:v>
                </c:pt>
                <c:pt idx="650">
                  <c:v>-0.61664953751283669</c:v>
                </c:pt>
                <c:pt idx="651">
                  <c:v>-0.71794871794872428</c:v>
                </c:pt>
                <c:pt idx="652">
                  <c:v>-0.71721311475408944</c:v>
                </c:pt>
                <c:pt idx="653">
                  <c:v>-0.71868583162217892</c:v>
                </c:pt>
                <c:pt idx="654">
                  <c:v>-0.72090628218330899</c:v>
                </c:pt>
                <c:pt idx="655">
                  <c:v>-0.71868583162217892</c:v>
                </c:pt>
                <c:pt idx="656">
                  <c:v>-0.71942446043166131</c:v>
                </c:pt>
                <c:pt idx="657">
                  <c:v>-0.71942446043166131</c:v>
                </c:pt>
                <c:pt idx="658">
                  <c:v>-0.92783505154639956</c:v>
                </c:pt>
                <c:pt idx="659">
                  <c:v>-1.1328527291452062</c:v>
                </c:pt>
                <c:pt idx="660">
                  <c:v>-1.3388259526261548</c:v>
                </c:pt>
                <c:pt idx="661">
                  <c:v>-1.5495867768595017</c:v>
                </c:pt>
                <c:pt idx="662">
                  <c:v>-1.2409513960703222</c:v>
                </c:pt>
                <c:pt idx="663">
                  <c:v>-1.0330578512396715</c:v>
                </c:pt>
                <c:pt idx="664">
                  <c:v>-0.82559339525285491</c:v>
                </c:pt>
                <c:pt idx="665">
                  <c:v>-0.72388831437435464</c:v>
                </c:pt>
                <c:pt idx="666">
                  <c:v>-0.82987551867220732</c:v>
                </c:pt>
                <c:pt idx="667">
                  <c:v>-0.82730093071354815</c:v>
                </c:pt>
                <c:pt idx="668">
                  <c:v>-0.72463768115941241</c:v>
                </c:pt>
                <c:pt idx="669">
                  <c:v>-0.93167701863353658</c:v>
                </c:pt>
                <c:pt idx="670">
                  <c:v>-0.41623309053069324</c:v>
                </c:pt>
                <c:pt idx="671">
                  <c:v>-0.31249999999999334</c:v>
                </c:pt>
                <c:pt idx="672">
                  <c:v>-0.41753653444676075</c:v>
                </c:pt>
                <c:pt idx="673">
                  <c:v>-0.20986358866736943</c:v>
                </c:pt>
                <c:pt idx="674">
                  <c:v>-0.10471204188481353</c:v>
                </c:pt>
                <c:pt idx="675">
                  <c:v>-0.10438413361169019</c:v>
                </c:pt>
                <c:pt idx="676">
                  <c:v>-0.20811654526533552</c:v>
                </c:pt>
                <c:pt idx="677">
                  <c:v>-0.41666666666667629</c:v>
                </c:pt>
                <c:pt idx="678">
                  <c:v>-0.20920502092048876</c:v>
                </c:pt>
                <c:pt idx="679">
                  <c:v>-0.31282586027112647</c:v>
                </c:pt>
                <c:pt idx="680">
                  <c:v>-0.20855057351407691</c:v>
                </c:pt>
                <c:pt idx="681">
                  <c:v>0</c:v>
                </c:pt>
                <c:pt idx="682">
                  <c:v>-0.52246603970741434</c:v>
                </c:pt>
                <c:pt idx="683">
                  <c:v>-0.4179728317659448</c:v>
                </c:pt>
                <c:pt idx="684">
                  <c:v>-0.31446540880504248</c:v>
                </c:pt>
                <c:pt idx="685">
                  <c:v>0</c:v>
                </c:pt>
                <c:pt idx="686">
                  <c:v>-0.10482180293501786</c:v>
                </c:pt>
                <c:pt idx="687">
                  <c:v>-0.4179728317659448</c:v>
                </c:pt>
                <c:pt idx="688">
                  <c:v>-0.52137643378519227</c:v>
                </c:pt>
                <c:pt idx="689">
                  <c:v>0</c:v>
                </c:pt>
                <c:pt idx="690">
                  <c:v>-0.10482180293501786</c:v>
                </c:pt>
                <c:pt idx="691">
                  <c:v>-0.20920502092048876</c:v>
                </c:pt>
                <c:pt idx="692">
                  <c:v>0</c:v>
                </c:pt>
                <c:pt idx="693">
                  <c:v>0.52246603970742544</c:v>
                </c:pt>
                <c:pt idx="694">
                  <c:v>0.84033613445377853</c:v>
                </c:pt>
                <c:pt idx="695">
                  <c:v>0.20986358866736943</c:v>
                </c:pt>
                <c:pt idx="696">
                  <c:v>0.2103049421661396</c:v>
                </c:pt>
                <c:pt idx="697">
                  <c:v>-0.1051524710830698</c:v>
                </c:pt>
                <c:pt idx="698">
                  <c:v>0</c:v>
                </c:pt>
                <c:pt idx="699">
                  <c:v>0.10493179433368471</c:v>
                </c:pt>
                <c:pt idx="700">
                  <c:v>0.10482180293500676</c:v>
                </c:pt>
                <c:pt idx="701">
                  <c:v>-0.52301255230126076</c:v>
                </c:pt>
                <c:pt idx="702">
                  <c:v>-0.31479538300104304</c:v>
                </c:pt>
                <c:pt idx="703">
                  <c:v>-0.31446540880504248</c:v>
                </c:pt>
                <c:pt idx="704">
                  <c:v>-0.31347962382445305</c:v>
                </c:pt>
                <c:pt idx="705">
                  <c:v>-0.83160083160083165</c:v>
                </c:pt>
                <c:pt idx="706">
                  <c:v>-1.041666666666663</c:v>
                </c:pt>
                <c:pt idx="707">
                  <c:v>-0.41884816753927634</c:v>
                </c:pt>
                <c:pt idx="708">
                  <c:v>-0.10493179433367361</c:v>
                </c:pt>
                <c:pt idx="709">
                  <c:v>-0.10526315789473051</c:v>
                </c:pt>
                <c:pt idx="710">
                  <c:v>-0.20986358866736943</c:v>
                </c:pt>
                <c:pt idx="711">
                  <c:v>-0.10482180293501786</c:v>
                </c:pt>
                <c:pt idx="712">
                  <c:v>0.10471204188480243</c:v>
                </c:pt>
                <c:pt idx="713">
                  <c:v>0.52576235541534899</c:v>
                </c:pt>
                <c:pt idx="714">
                  <c:v>0.31578947368420263</c:v>
                </c:pt>
                <c:pt idx="715">
                  <c:v>0.94637223974765039</c:v>
                </c:pt>
                <c:pt idx="716">
                  <c:v>0.62893081761006275</c:v>
                </c:pt>
                <c:pt idx="717">
                  <c:v>0.41928721174002703</c:v>
                </c:pt>
                <c:pt idx="718">
                  <c:v>0.31578947368420263</c:v>
                </c:pt>
                <c:pt idx="719">
                  <c:v>0.3154574132492316</c:v>
                </c:pt>
                <c:pt idx="720">
                  <c:v>0</c:v>
                </c:pt>
                <c:pt idx="721">
                  <c:v>-0.21074815595364393</c:v>
                </c:pt>
                <c:pt idx="722">
                  <c:v>-0.1051524710830698</c:v>
                </c:pt>
                <c:pt idx="723">
                  <c:v>0</c:v>
                </c:pt>
                <c:pt idx="724">
                  <c:v>0</c:v>
                </c:pt>
                <c:pt idx="725">
                  <c:v>-0.20920502092048876</c:v>
                </c:pt>
                <c:pt idx="726">
                  <c:v>0</c:v>
                </c:pt>
                <c:pt idx="727">
                  <c:v>-0.20833333333333259</c:v>
                </c:pt>
                <c:pt idx="728">
                  <c:v>-0.20833333333333259</c:v>
                </c:pt>
                <c:pt idx="729">
                  <c:v>0.20876826722338038</c:v>
                </c:pt>
                <c:pt idx="730">
                  <c:v>0.62959076600210828</c:v>
                </c:pt>
                <c:pt idx="731">
                  <c:v>0.62893081761006275</c:v>
                </c:pt>
                <c:pt idx="732">
                  <c:v>0.73529411764705621</c:v>
                </c:pt>
                <c:pt idx="733">
                  <c:v>1.0559662090813049</c:v>
                </c:pt>
                <c:pt idx="734">
                  <c:v>1.1578947368420911</c:v>
                </c:pt>
                <c:pt idx="735">
                  <c:v>0.734522560335793</c:v>
                </c:pt>
                <c:pt idx="736">
                  <c:v>1.2552301255230214</c:v>
                </c:pt>
                <c:pt idx="737">
                  <c:v>1.991614255765195</c:v>
                </c:pt>
                <c:pt idx="738">
                  <c:v>2.3084994753410415</c:v>
                </c:pt>
                <c:pt idx="739">
                  <c:v>2.087682672233826</c:v>
                </c:pt>
                <c:pt idx="740">
                  <c:v>2.087682672233826</c:v>
                </c:pt>
                <c:pt idx="741">
                  <c:v>1.7708333333333437</c:v>
                </c:pt>
                <c:pt idx="742">
                  <c:v>0.93847758081333499</c:v>
                </c:pt>
                <c:pt idx="743">
                  <c:v>0.41666666666666519</c:v>
                </c:pt>
                <c:pt idx="744">
                  <c:v>0</c:v>
                </c:pt>
                <c:pt idx="745">
                  <c:v>-0.10449320794149175</c:v>
                </c:pt>
                <c:pt idx="746">
                  <c:v>-0.20811654526533552</c:v>
                </c:pt>
                <c:pt idx="747">
                  <c:v>0</c:v>
                </c:pt>
                <c:pt idx="748">
                  <c:v>-1.0330578512396715</c:v>
                </c:pt>
                <c:pt idx="749">
                  <c:v>-1.747173689619741</c:v>
                </c:pt>
                <c:pt idx="750">
                  <c:v>-2.2564102564102573</c:v>
                </c:pt>
                <c:pt idx="751">
                  <c:v>-2.249488752556239</c:v>
                </c:pt>
                <c:pt idx="752">
                  <c:v>-2.249488752556239</c:v>
                </c:pt>
                <c:pt idx="753">
                  <c:v>-2.5588536335721557</c:v>
                </c:pt>
                <c:pt idx="754">
                  <c:v>-1.8595041322314043</c:v>
                </c:pt>
                <c:pt idx="755">
                  <c:v>-1.6597510373444035</c:v>
                </c:pt>
                <c:pt idx="756">
                  <c:v>-1.0427528675703845</c:v>
                </c:pt>
                <c:pt idx="757">
                  <c:v>-0.73221757322174952</c:v>
                </c:pt>
                <c:pt idx="758">
                  <c:v>-0.83420229405631874</c:v>
                </c:pt>
                <c:pt idx="759">
                  <c:v>-0.93750000000000222</c:v>
                </c:pt>
                <c:pt idx="760">
                  <c:v>-0.73068893528184242</c:v>
                </c:pt>
                <c:pt idx="761">
                  <c:v>-0.73221757322174952</c:v>
                </c:pt>
                <c:pt idx="762">
                  <c:v>-0.94438614900314022</c:v>
                </c:pt>
                <c:pt idx="763">
                  <c:v>-1.1506276150627603</c:v>
                </c:pt>
                <c:pt idx="764">
                  <c:v>-0.94142259414224938</c:v>
                </c:pt>
                <c:pt idx="765">
                  <c:v>-0.21008403361344463</c:v>
                </c:pt>
                <c:pt idx="766">
                  <c:v>-0.31578947368420263</c:v>
                </c:pt>
                <c:pt idx="767">
                  <c:v>-0.31645569620253333</c:v>
                </c:pt>
                <c:pt idx="768">
                  <c:v>-0.52687038988409318</c:v>
                </c:pt>
                <c:pt idx="769">
                  <c:v>-0.52687038988409318</c:v>
                </c:pt>
                <c:pt idx="770">
                  <c:v>-0.52576235541534899</c:v>
                </c:pt>
                <c:pt idx="771">
                  <c:v>-0.42060988433226809</c:v>
                </c:pt>
                <c:pt idx="772">
                  <c:v>-0.42060988433226809</c:v>
                </c:pt>
                <c:pt idx="773">
                  <c:v>-0.31612223393046035</c:v>
                </c:pt>
                <c:pt idx="774">
                  <c:v>0.21186440677964935</c:v>
                </c:pt>
                <c:pt idx="775">
                  <c:v>0.21164021164021829</c:v>
                </c:pt>
                <c:pt idx="776">
                  <c:v>0</c:v>
                </c:pt>
                <c:pt idx="777">
                  <c:v>-0.21052631578947212</c:v>
                </c:pt>
                <c:pt idx="778">
                  <c:v>-0.52798310454065245</c:v>
                </c:pt>
                <c:pt idx="779">
                  <c:v>-0.21164021164021829</c:v>
                </c:pt>
                <c:pt idx="780">
                  <c:v>0.10593220338981357</c:v>
                </c:pt>
                <c:pt idx="781">
                  <c:v>0.31779661016948513</c:v>
                </c:pt>
                <c:pt idx="782">
                  <c:v>0.5285412262156397</c:v>
                </c:pt>
                <c:pt idx="783">
                  <c:v>0.52798310454065245</c:v>
                </c:pt>
                <c:pt idx="784">
                  <c:v>0.21119324181626542</c:v>
                </c:pt>
                <c:pt idx="785">
                  <c:v>-0.21141649048624922</c:v>
                </c:pt>
                <c:pt idx="786">
                  <c:v>-0.5285412262156397</c:v>
                </c:pt>
                <c:pt idx="787">
                  <c:v>-0.42238648363253084</c:v>
                </c:pt>
                <c:pt idx="788">
                  <c:v>-0.31678986272438703</c:v>
                </c:pt>
                <c:pt idx="789">
                  <c:v>-0.42194092827003704</c:v>
                </c:pt>
                <c:pt idx="790">
                  <c:v>-0.10615711252655036</c:v>
                </c:pt>
                <c:pt idx="791">
                  <c:v>-0.21208907741251393</c:v>
                </c:pt>
                <c:pt idx="792">
                  <c:v>-0.31746031746031633</c:v>
                </c:pt>
                <c:pt idx="793">
                  <c:v>-0.73917634635691787</c:v>
                </c:pt>
                <c:pt idx="794">
                  <c:v>-0.94637223974762819</c:v>
                </c:pt>
                <c:pt idx="795">
                  <c:v>-0.73529411764706731</c:v>
                </c:pt>
                <c:pt idx="796">
                  <c:v>-0.31612223393046035</c:v>
                </c:pt>
                <c:pt idx="797">
                  <c:v>0.21186440677964935</c:v>
                </c:pt>
                <c:pt idx="798">
                  <c:v>0.74388947927737092</c:v>
                </c:pt>
                <c:pt idx="799">
                  <c:v>0.84835630965005571</c:v>
                </c:pt>
                <c:pt idx="800">
                  <c:v>1.0593220338983134</c:v>
                </c:pt>
                <c:pt idx="801">
                  <c:v>1.1652542372881269</c:v>
                </c:pt>
                <c:pt idx="802">
                  <c:v>1.4877789585547418</c:v>
                </c:pt>
                <c:pt idx="803">
                  <c:v>1.5940488841657885</c:v>
                </c:pt>
                <c:pt idx="804">
                  <c:v>1.3800424628449992</c:v>
                </c:pt>
                <c:pt idx="805">
                  <c:v>1.5957446808510634</c:v>
                </c:pt>
                <c:pt idx="806">
                  <c:v>1.5923566878980999</c:v>
                </c:pt>
                <c:pt idx="807">
                  <c:v>3.3862433862433816</c:v>
                </c:pt>
                <c:pt idx="808">
                  <c:v>3.6997885835095223</c:v>
                </c:pt>
                <c:pt idx="809">
                  <c:v>3.5940803382663811</c:v>
                </c:pt>
                <c:pt idx="810">
                  <c:v>3.4810126582278444</c:v>
                </c:pt>
                <c:pt idx="811">
                  <c:v>3.3648790746582558</c:v>
                </c:pt>
                <c:pt idx="812">
                  <c:v>3.2494758909853205</c:v>
                </c:pt>
                <c:pt idx="813">
                  <c:v>2.8272251308900653</c:v>
                </c:pt>
                <c:pt idx="814">
                  <c:v>2.5130890052356136</c:v>
                </c:pt>
                <c:pt idx="815">
                  <c:v>2.4058577405857928</c:v>
                </c:pt>
                <c:pt idx="816">
                  <c:v>2.408376963350789</c:v>
                </c:pt>
                <c:pt idx="817">
                  <c:v>2.1989528795811397</c:v>
                </c:pt>
                <c:pt idx="818">
                  <c:v>2.2988505747126409</c:v>
                </c:pt>
                <c:pt idx="819">
                  <c:v>0.7164790174002178</c:v>
                </c:pt>
                <c:pt idx="820">
                  <c:v>0.61162079510703737</c:v>
                </c:pt>
                <c:pt idx="821">
                  <c:v>0.40816326530612734</c:v>
                </c:pt>
                <c:pt idx="822">
                  <c:v>0.20387359836901986</c:v>
                </c:pt>
                <c:pt idx="823">
                  <c:v>0.10172939979655737</c:v>
                </c:pt>
                <c:pt idx="824">
                  <c:v>0</c:v>
                </c:pt>
                <c:pt idx="825">
                  <c:v>0.3054989816700493</c:v>
                </c:pt>
                <c:pt idx="826">
                  <c:v>0.20429009193052572</c:v>
                </c:pt>
                <c:pt idx="827">
                  <c:v>0.20429009193052572</c:v>
                </c:pt>
                <c:pt idx="828">
                  <c:v>-0.10224948875254825</c:v>
                </c:pt>
                <c:pt idx="829">
                  <c:v>0.2049180327868827</c:v>
                </c:pt>
                <c:pt idx="830">
                  <c:v>0</c:v>
                </c:pt>
                <c:pt idx="831">
                  <c:v>-0.30487804878049918</c:v>
                </c:pt>
                <c:pt idx="832">
                  <c:v>-0.50658561296859084</c:v>
                </c:pt>
                <c:pt idx="833">
                  <c:v>-0.30487804878049918</c:v>
                </c:pt>
                <c:pt idx="834">
                  <c:v>-0.40691759918615178</c:v>
                </c:pt>
                <c:pt idx="835">
                  <c:v>-0.50813008130081716</c:v>
                </c:pt>
                <c:pt idx="836">
                  <c:v>-0.50761421319797106</c:v>
                </c:pt>
                <c:pt idx="837">
                  <c:v>0.10152284263957867</c:v>
                </c:pt>
                <c:pt idx="838">
                  <c:v>0.50968399592252744</c:v>
                </c:pt>
                <c:pt idx="839">
                  <c:v>0.30581039755352979</c:v>
                </c:pt>
                <c:pt idx="840">
                  <c:v>0.51177072671442225</c:v>
                </c:pt>
                <c:pt idx="841">
                  <c:v>0.30674846625766694</c:v>
                </c:pt>
                <c:pt idx="842">
                  <c:v>0.20429009193052572</c:v>
                </c:pt>
                <c:pt idx="843">
                  <c:v>0.40774719673801751</c:v>
                </c:pt>
                <c:pt idx="844">
                  <c:v>0.40733197556006573</c:v>
                </c:pt>
                <c:pt idx="845">
                  <c:v>0.40774719673801751</c:v>
                </c:pt>
                <c:pt idx="846">
                  <c:v>0.40858018386107364</c:v>
                </c:pt>
                <c:pt idx="847">
                  <c:v>0.61287027579162157</c:v>
                </c:pt>
                <c:pt idx="848">
                  <c:v>0.81632653061223248</c:v>
                </c:pt>
                <c:pt idx="849">
                  <c:v>0.20283975659229903</c:v>
                </c:pt>
                <c:pt idx="850">
                  <c:v>0.50709939148072536</c:v>
                </c:pt>
                <c:pt idx="851">
                  <c:v>1.0162601626016343</c:v>
                </c:pt>
                <c:pt idx="852">
                  <c:v>1.323828920570258</c:v>
                </c:pt>
                <c:pt idx="853">
                  <c:v>1.4271151885830946</c:v>
                </c:pt>
                <c:pt idx="854">
                  <c:v>1.1213047910295648</c:v>
                </c:pt>
                <c:pt idx="855">
                  <c:v>0.60913705583756084</c:v>
                </c:pt>
                <c:pt idx="856">
                  <c:v>0.70993914807302438</c:v>
                </c:pt>
                <c:pt idx="857">
                  <c:v>0.71065989847716171</c:v>
                </c:pt>
                <c:pt idx="858">
                  <c:v>0.91556459816888314</c:v>
                </c:pt>
                <c:pt idx="859">
                  <c:v>1.3197969543147225</c:v>
                </c:pt>
                <c:pt idx="860">
                  <c:v>1.1133603238866474</c:v>
                </c:pt>
                <c:pt idx="861">
                  <c:v>1.4170040485830038</c:v>
                </c:pt>
                <c:pt idx="862">
                  <c:v>0.90817356205852295</c:v>
                </c:pt>
                <c:pt idx="863">
                  <c:v>0.30181086519114331</c:v>
                </c:pt>
                <c:pt idx="864">
                  <c:v>0.20100502512563345</c:v>
                </c:pt>
                <c:pt idx="865">
                  <c:v>0.20100502512563345</c:v>
                </c:pt>
                <c:pt idx="866">
                  <c:v>0.50403225806452401</c:v>
                </c:pt>
                <c:pt idx="867">
                  <c:v>0.90817356205852295</c:v>
                </c:pt>
                <c:pt idx="868">
                  <c:v>0.70493454179254567</c:v>
                </c:pt>
                <c:pt idx="869">
                  <c:v>0.60483870967742437</c:v>
                </c:pt>
                <c:pt idx="870">
                  <c:v>0.60483870967742437</c:v>
                </c:pt>
                <c:pt idx="871">
                  <c:v>0.20040080160321772</c:v>
                </c:pt>
                <c:pt idx="872">
                  <c:v>0.20020020020019569</c:v>
                </c:pt>
                <c:pt idx="873">
                  <c:v>0.19960079840319889</c:v>
                </c:pt>
                <c:pt idx="874">
                  <c:v>0.49999999999998934</c:v>
                </c:pt>
                <c:pt idx="875">
                  <c:v>0.80240722166500245</c:v>
                </c:pt>
                <c:pt idx="876">
                  <c:v>0.80240722166500245</c:v>
                </c:pt>
                <c:pt idx="877">
                  <c:v>0.60180541624874628</c:v>
                </c:pt>
                <c:pt idx="878">
                  <c:v>0.60180541624874628</c:v>
                </c:pt>
                <c:pt idx="879">
                  <c:v>0.20000000000000018</c:v>
                </c:pt>
                <c:pt idx="880">
                  <c:v>9.9999999999988987E-2</c:v>
                </c:pt>
                <c:pt idx="881">
                  <c:v>0.10020040080160886</c:v>
                </c:pt>
                <c:pt idx="882">
                  <c:v>0.20040080160321772</c:v>
                </c:pt>
                <c:pt idx="883">
                  <c:v>9.9999999999988987E-2</c:v>
                </c:pt>
                <c:pt idx="884">
                  <c:v>-0.19980019980019303</c:v>
                </c:pt>
                <c:pt idx="885">
                  <c:v>-0.59760956175299862</c:v>
                </c:pt>
                <c:pt idx="886">
                  <c:v>-0.99502487562188602</c:v>
                </c:pt>
                <c:pt idx="887">
                  <c:v>-1.1940298507462699</c:v>
                </c:pt>
                <c:pt idx="888">
                  <c:v>-0.69651741293532687</c:v>
                </c:pt>
                <c:pt idx="889">
                  <c:v>-0.49850448654037427</c:v>
                </c:pt>
                <c:pt idx="890">
                  <c:v>-0.39880358923229942</c:v>
                </c:pt>
                <c:pt idx="891">
                  <c:v>-1.0978043912175717</c:v>
                </c:pt>
                <c:pt idx="892">
                  <c:v>-0.69930069930068672</c:v>
                </c:pt>
                <c:pt idx="893">
                  <c:v>-0.40040040040040248</c:v>
                </c:pt>
                <c:pt idx="894">
                  <c:v>-0.30000000000000027</c:v>
                </c:pt>
                <c:pt idx="895">
                  <c:v>-0.39960039960038607</c:v>
                </c:pt>
                <c:pt idx="896">
                  <c:v>0.20020020020019569</c:v>
                </c:pt>
                <c:pt idx="897">
                  <c:v>0.10020040080160886</c:v>
                </c:pt>
                <c:pt idx="898">
                  <c:v>0.60301507537687815</c:v>
                </c:pt>
                <c:pt idx="899">
                  <c:v>0.80563947633434108</c:v>
                </c:pt>
                <c:pt idx="900">
                  <c:v>0.50100200400802208</c:v>
                </c:pt>
                <c:pt idx="901">
                  <c:v>0.90180360721443531</c:v>
                </c:pt>
                <c:pt idx="902">
                  <c:v>1.2012012012011963</c:v>
                </c:pt>
                <c:pt idx="903">
                  <c:v>2.4217961654894093</c:v>
                </c:pt>
                <c:pt idx="904">
                  <c:v>2.4144869215291687</c:v>
                </c:pt>
                <c:pt idx="905">
                  <c:v>2.3115577889447181</c:v>
                </c:pt>
                <c:pt idx="906">
                  <c:v>2.6078234704112191</c:v>
                </c:pt>
                <c:pt idx="907">
                  <c:v>3.0090270812437314</c:v>
                </c:pt>
                <c:pt idx="908">
                  <c:v>2.9970029970030065</c:v>
                </c:pt>
                <c:pt idx="909">
                  <c:v>3.8038038038038069</c:v>
                </c:pt>
                <c:pt idx="910">
                  <c:v>3.7962037962038009</c:v>
                </c:pt>
                <c:pt idx="911">
                  <c:v>3.9960039960039939</c:v>
                </c:pt>
                <c:pt idx="912">
                  <c:v>4.386839481555338</c:v>
                </c:pt>
                <c:pt idx="913">
                  <c:v>3.2770605759682159</c:v>
                </c:pt>
                <c:pt idx="914">
                  <c:v>3.264094955489627</c:v>
                </c:pt>
                <c:pt idx="915">
                  <c:v>3.5467980295566415</c:v>
                </c:pt>
              </c:numCache>
            </c:numRef>
          </c:val>
          <c:smooth val="0"/>
          <c:extLst>
            <c:ext xmlns:c16="http://schemas.microsoft.com/office/drawing/2014/chart" uri="{C3380CC4-5D6E-409C-BE32-E72D297353CC}">
              <c16:uniqueId val="{0000000D-EA49-4887-AAEE-C11A1D56F554}"/>
            </c:ext>
          </c:extLst>
        </c:ser>
        <c:dLbls>
          <c:showLegendKey val="0"/>
          <c:showVal val="0"/>
          <c:showCatName val="0"/>
          <c:showSerName val="0"/>
          <c:showPercent val="0"/>
          <c:showBubbleSize val="0"/>
        </c:dLbls>
        <c:smooth val="0"/>
        <c:axId val="210376776"/>
        <c:axId val="210371680"/>
        <c:extLst/>
      </c:lineChart>
      <c:dateAx>
        <c:axId val="210376776"/>
        <c:scaling>
          <c:orientation val="minMax"/>
          <c:min val="44227"/>
        </c:scaling>
        <c:delete val="0"/>
        <c:axPos val="b"/>
        <c:numFmt formatCode="[$-409]mmm\-yy;@" sourceLinked="0"/>
        <c:majorTickMark val="out"/>
        <c:minorTickMark val="none"/>
        <c:tickLblPos val="low"/>
        <c:spPr>
          <a:ln w="12700">
            <a:solidFill>
              <a:schemeClr val="bg1">
                <a:lumMod val="50000"/>
              </a:schemeClr>
            </a:solidFill>
          </a:ln>
        </c:spPr>
        <c:crossAx val="210371680"/>
        <c:crosses val="autoZero"/>
        <c:auto val="1"/>
        <c:lblOffset val="100"/>
        <c:baseTimeUnit val="days"/>
        <c:majorUnit val="2"/>
        <c:majorTimeUnit val="months"/>
      </c:dateAx>
      <c:valAx>
        <c:axId val="210371680"/>
        <c:scaling>
          <c:orientation val="minMax"/>
          <c:max val="13"/>
          <c:min val="-2"/>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txPr>
          <a:bodyPr/>
          <a:lstStyle/>
          <a:p>
            <a:pPr>
              <a:defRPr>
                <a:solidFill/>
              </a:defRPr>
            </a:pPr>
            <a:endParaRPr lang="en-US"/>
          </a:p>
        </c:txPr>
        <c:crossAx val="210376776"/>
        <c:crossesAt val="40179"/>
        <c:crossBetween val="midCat"/>
      </c:valAx>
      <c:spPr>
        <a:noFill/>
        <a:ln w="25400">
          <a:noFill/>
        </a:ln>
      </c:spPr>
    </c:plotArea>
    <c:legend>
      <c:legendPos val="t"/>
      <c:layout>
        <c:manualLayout>
          <c:xMode val="edge"/>
          <c:yMode val="edge"/>
          <c:x val="5.1113253883138816E-2"/>
          <c:y val="0.92345109175717399"/>
          <c:w val="0.88510987897671023"/>
          <c:h val="7.5010569077822692E-2"/>
        </c:manualLayout>
      </c:layout>
      <c:overlay val="0"/>
      <c:spPr>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6.5260403507516287E-2"/>
          <c:y val="3.1129455528664834E-2"/>
          <c:w val="0.8662940498292202"/>
          <c:h val="0.80495312643795469"/>
        </c:manualLayout>
      </c:layout>
      <c:lineChart>
        <c:grouping val="standard"/>
        <c:varyColors val="0"/>
        <c:ser>
          <c:idx val="0"/>
          <c:order val="0"/>
          <c:tx>
            <c:strRef>
              <c:f>Sheet1!$B$1</c:f>
              <c:strCache>
                <c:ptCount val="1"/>
                <c:pt idx="0">
                  <c:v>Brazil</c:v>
                </c:pt>
              </c:strCache>
            </c:strRef>
          </c:tx>
          <c:spPr>
            <a:ln w="19050">
              <a:solidFill>
                <a:schemeClr val="accent1"/>
              </a:solidFill>
            </a:ln>
          </c:spPr>
          <c:marker>
            <c:symbol val="none"/>
          </c:marker>
          <c:dLbls>
            <c:dLbl>
              <c:idx val="783"/>
              <c:numFmt formatCode="0.0" sourceLinked="0"/>
              <c:spPr>
                <a:ln>
                  <a:solidFill>
                    <a:schemeClr val="accent1"/>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411C-4696-8BD2-515E94C375F7}"/>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Sheet1!$A$2:$A$785</c:f>
              <c:numCache>
                <c:formatCode>yyyy\-mm\-dd</c:formatCode>
                <c:ptCount val="784"/>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pt idx="782">
                  <c:v>44986</c:v>
                </c:pt>
                <c:pt idx="783">
                  <c:v>45017</c:v>
                </c:pt>
              </c:numCache>
            </c:numRef>
          </c:cat>
          <c:val>
            <c:numRef>
              <c:f>Sheet1!$B$2:$B$785</c:f>
              <c:numCache>
                <c:formatCode>General</c:formatCode>
                <c:ptCount val="784"/>
                <c:pt idx="275">
                  <c:v>99.250488954199994</c:v>
                </c:pt>
                <c:pt idx="276">
                  <c:v>99.665119485899993</c:v>
                </c:pt>
                <c:pt idx="277">
                  <c:v>103.0703870641</c:v>
                </c:pt>
                <c:pt idx="278">
                  <c:v>101.0277013229</c:v>
                </c:pt>
                <c:pt idx="279">
                  <c:v>103.2730032572</c:v>
                </c:pt>
                <c:pt idx="280">
                  <c:v>102.997696381</c:v>
                </c:pt>
                <c:pt idx="281">
                  <c:v>103.4072937678</c:v>
                </c:pt>
                <c:pt idx="282">
                  <c:v>104.776004235</c:v>
                </c:pt>
                <c:pt idx="283">
                  <c:v>105.8496131321</c:v>
                </c:pt>
                <c:pt idx="284">
                  <c:v>107.8769286294</c:v>
                </c:pt>
                <c:pt idx="285">
                  <c:v>99.516748956699999</c:v>
                </c:pt>
                <c:pt idx="286">
                  <c:v>96.8948854458</c:v>
                </c:pt>
                <c:pt idx="287">
                  <c:v>95.623044237299993</c:v>
                </c:pt>
                <c:pt idx="288">
                  <c:v>95.856302489900003</c:v>
                </c:pt>
                <c:pt idx="289">
                  <c:v>96.289878589400004</c:v>
                </c:pt>
                <c:pt idx="290">
                  <c:v>97.6752017843</c:v>
                </c:pt>
                <c:pt idx="291">
                  <c:v>96.608051275899996</c:v>
                </c:pt>
                <c:pt idx="292">
                  <c:v>98.654942031800005</c:v>
                </c:pt>
                <c:pt idx="293">
                  <c:v>101.6429848411</c:v>
                </c:pt>
                <c:pt idx="294">
                  <c:v>101.8367516836</c:v>
                </c:pt>
                <c:pt idx="295">
                  <c:v>102.7494891433</c:v>
                </c:pt>
                <c:pt idx="296">
                  <c:v>102.40935331</c:v>
                </c:pt>
                <c:pt idx="297">
                  <c:v>101.1858939455</c:v>
                </c:pt>
                <c:pt idx="298">
                  <c:v>101.2181853853</c:v>
                </c:pt>
                <c:pt idx="299">
                  <c:v>104.7904332774</c:v>
                </c:pt>
                <c:pt idx="300">
                  <c:v>107.9996096062</c:v>
                </c:pt>
                <c:pt idx="301">
                  <c:v>110.3820990352</c:v>
                </c:pt>
                <c:pt idx="302">
                  <c:v>113.6305113432</c:v>
                </c:pt>
                <c:pt idx="303">
                  <c:v>115.0264943807</c:v>
                </c:pt>
                <c:pt idx="304">
                  <c:v>114.6725126242</c:v>
                </c:pt>
                <c:pt idx="305">
                  <c:v>120.2353658283</c:v>
                </c:pt>
                <c:pt idx="306">
                  <c:v>127.93943340929999</c:v>
                </c:pt>
                <c:pt idx="307">
                  <c:v>134.68977638659999</c:v>
                </c:pt>
                <c:pt idx="308">
                  <c:v>146.34906153259999</c:v>
                </c:pt>
                <c:pt idx="309">
                  <c:v>156.78429571890001</c:v>
                </c:pt>
                <c:pt idx="310">
                  <c:v>161.8956362959</c:v>
                </c:pt>
                <c:pt idx="311">
                  <c:v>164.012024002</c:v>
                </c:pt>
                <c:pt idx="312">
                  <c:v>166.5098045151</c:v>
                </c:pt>
                <c:pt idx="313">
                  <c:v>170.56853887490001</c:v>
                </c:pt>
                <c:pt idx="314">
                  <c:v>174.5855443518</c:v>
                </c:pt>
                <c:pt idx="315">
                  <c:v>182.22117277629999</c:v>
                </c:pt>
                <c:pt idx="316">
                  <c:v>189.02541997029999</c:v>
                </c:pt>
                <c:pt idx="317">
                  <c:v>189.5510699594</c:v>
                </c:pt>
                <c:pt idx="318">
                  <c:v>188.6205087033</c:v>
                </c:pt>
                <c:pt idx="319">
                  <c:v>189.25005520779999</c:v>
                </c:pt>
                <c:pt idx="320">
                  <c:v>193.0458770482</c:v>
                </c:pt>
                <c:pt idx="321">
                  <c:v>197.2737323611</c:v>
                </c:pt>
                <c:pt idx="322">
                  <c:v>205.97205468839999</c:v>
                </c:pt>
                <c:pt idx="323">
                  <c:v>215.2633257386</c:v>
                </c:pt>
                <c:pt idx="324">
                  <c:v>221.27234220669999</c:v>
                </c:pt>
                <c:pt idx="325">
                  <c:v>225.2757751476</c:v>
                </c:pt>
                <c:pt idx="326">
                  <c:v>228.92970099839999</c:v>
                </c:pt>
                <c:pt idx="327">
                  <c:v>224.88301864490001</c:v>
                </c:pt>
                <c:pt idx="328">
                  <c:v>219.35842705179999</c:v>
                </c:pt>
                <c:pt idx="329">
                  <c:v>214.7564660283</c:v>
                </c:pt>
                <c:pt idx="330">
                  <c:v>216.44415289240001</c:v>
                </c:pt>
                <c:pt idx="331">
                  <c:v>224.25867283229999</c:v>
                </c:pt>
                <c:pt idx="332">
                  <c:v>222.4286610815</c:v>
                </c:pt>
                <c:pt idx="333">
                  <c:v>222.95199496289999</c:v>
                </c:pt>
                <c:pt idx="334">
                  <c:v>233.02277702949999</c:v>
                </c:pt>
                <c:pt idx="335">
                  <c:v>242.2297952074</c:v>
                </c:pt>
                <c:pt idx="336">
                  <c:v>250.23160780520001</c:v>
                </c:pt>
                <c:pt idx="337">
                  <c:v>256.07909070120002</c:v>
                </c:pt>
                <c:pt idx="338">
                  <c:v>238.6501190239</c:v>
                </c:pt>
                <c:pt idx="339">
                  <c:v>215.44021590150001</c:v>
                </c:pt>
                <c:pt idx="340">
                  <c:v>198.38238212249999</c:v>
                </c:pt>
                <c:pt idx="341">
                  <c:v>178.52085882930001</c:v>
                </c:pt>
                <c:pt idx="342">
                  <c:v>156.80058094360001</c:v>
                </c:pt>
                <c:pt idx="343">
                  <c:v>137.32800060010001</c:v>
                </c:pt>
                <c:pt idx="344">
                  <c:v>117.2473288484</c:v>
                </c:pt>
                <c:pt idx="345">
                  <c:v>100.13463371749999</c:v>
                </c:pt>
                <c:pt idx="346">
                  <c:v>85.172517265300002</c:v>
                </c:pt>
                <c:pt idx="347">
                  <c:v>79.664496864499995</c:v>
                </c:pt>
                <c:pt idx="348">
                  <c:v>77.836300804100006</c:v>
                </c:pt>
                <c:pt idx="349">
                  <c:v>77.711194442899995</c:v>
                </c:pt>
                <c:pt idx="350">
                  <c:v>97.390003399700007</c:v>
                </c:pt>
                <c:pt idx="351">
                  <c:v>133.27048451900001</c:v>
                </c:pt>
                <c:pt idx="352">
                  <c:v>179.40111241540001</c:v>
                </c:pt>
                <c:pt idx="353">
                  <c:v>230.27345484290001</c:v>
                </c:pt>
                <c:pt idx="354">
                  <c:v>254.62664494520001</c:v>
                </c:pt>
                <c:pt idx="355">
                  <c:v>259.13760902439998</c:v>
                </c:pt>
                <c:pt idx="356">
                  <c:v>280.55379954599999</c:v>
                </c:pt>
                <c:pt idx="357">
                  <c:v>315.3478494963</c:v>
                </c:pt>
                <c:pt idx="358">
                  <c:v>353.26506583880001</c:v>
                </c:pt>
                <c:pt idx="359">
                  <c:v>363.41152370570001</c:v>
                </c:pt>
                <c:pt idx="360">
                  <c:v>386.66578112090002</c:v>
                </c:pt>
                <c:pt idx="361">
                  <c:v>399.89977026230002</c:v>
                </c:pt>
                <c:pt idx="362">
                  <c:v>405.17756869909999</c:v>
                </c:pt>
                <c:pt idx="363">
                  <c:v>405.98503937869998</c:v>
                </c:pt>
                <c:pt idx="364">
                  <c:v>389.18814834300002</c:v>
                </c:pt>
                <c:pt idx="365">
                  <c:v>398.54007953600001</c:v>
                </c:pt>
                <c:pt idx="366">
                  <c:v>456.51521916579998</c:v>
                </c:pt>
                <c:pt idx="367">
                  <c:v>545.24089563940004</c:v>
                </c:pt>
                <c:pt idx="368">
                  <c:v>662.9906123495</c:v>
                </c:pt>
                <c:pt idx="369">
                  <c:v>761.77598786839997</c:v>
                </c:pt>
                <c:pt idx="370">
                  <c:v>858.08673832240004</c:v>
                </c:pt>
                <c:pt idx="371">
                  <c:v>980.21348713190002</c:v>
                </c:pt>
                <c:pt idx="372">
                  <c:v>1149.2160916974999</c:v>
                </c:pt>
                <c:pt idx="373">
                  <c:v>1160.8776657197</c:v>
                </c:pt>
                <c:pt idx="374">
                  <c:v>1045.2921744293001</c:v>
                </c:pt>
                <c:pt idx="375">
                  <c:v>940.06975468430005</c:v>
                </c:pt>
                <c:pt idx="376">
                  <c:v>944.50179885700004</c:v>
                </c:pt>
                <c:pt idx="377">
                  <c:v>1001.4360254063</c:v>
                </c:pt>
                <c:pt idx="378">
                  <c:v>1054.1080993134001</c:v>
                </c:pt>
                <c:pt idx="379">
                  <c:v>1169.1499142662999</c:v>
                </c:pt>
                <c:pt idx="380">
                  <c:v>1269.8248957433</c:v>
                </c:pt>
                <c:pt idx="381">
                  <c:v>1424.1243138901</c:v>
                </c:pt>
                <c:pt idx="382">
                  <c:v>1660.9492722753</c:v>
                </c:pt>
                <c:pt idx="383">
                  <c:v>1972.9116233346999</c:v>
                </c:pt>
                <c:pt idx="384">
                  <c:v>2426.1205470868999</c:v>
                </c:pt>
                <c:pt idx="385">
                  <c:v>3701.2946909550001</c:v>
                </c:pt>
                <c:pt idx="386">
                  <c:v>6390.5278310877002</c:v>
                </c:pt>
                <c:pt idx="387">
                  <c:v>6821.3115429566997</c:v>
                </c:pt>
                <c:pt idx="388">
                  <c:v>6214.9940323465999</c:v>
                </c:pt>
                <c:pt idx="389">
                  <c:v>5385.4304907955002</c:v>
                </c:pt>
                <c:pt idx="390">
                  <c:v>4749.0286123489004</c:v>
                </c:pt>
                <c:pt idx="391">
                  <c:v>3993.6225995533</c:v>
                </c:pt>
                <c:pt idx="392">
                  <c:v>3304.7060675268999</c:v>
                </c:pt>
                <c:pt idx="393">
                  <c:v>2685.7351157147</c:v>
                </c:pt>
                <c:pt idx="394">
                  <c:v>2101.3375400570999</c:v>
                </c:pt>
                <c:pt idx="395">
                  <c:v>1620.9664681249999</c:v>
                </c:pt>
                <c:pt idx="396">
                  <c:v>1140.2667753022999</c:v>
                </c:pt>
                <c:pt idx="397">
                  <c:v>752.02084210650003</c:v>
                </c:pt>
                <c:pt idx="398">
                  <c:v>422.83917466079998</c:v>
                </c:pt>
                <c:pt idx="399">
                  <c:v>375.17750574659999</c:v>
                </c:pt>
                <c:pt idx="400">
                  <c:v>374.47898794060001</c:v>
                </c:pt>
                <c:pt idx="401">
                  <c:v>372.09704330689999</c:v>
                </c:pt>
                <c:pt idx="402">
                  <c:v>369.96053868140001</c:v>
                </c:pt>
                <c:pt idx="403">
                  <c:v>381.41159966369997</c:v>
                </c:pt>
                <c:pt idx="404">
                  <c:v>386.54827332600001</c:v>
                </c:pt>
                <c:pt idx="405">
                  <c:v>411.520581832</c:v>
                </c:pt>
                <c:pt idx="406">
                  <c:v>448.30613656179997</c:v>
                </c:pt>
                <c:pt idx="407">
                  <c:v>472.69999999959998</c:v>
                </c:pt>
                <c:pt idx="408">
                  <c:v>497.31677018649998</c:v>
                </c:pt>
                <c:pt idx="409">
                  <c:v>515.12656925260001</c:v>
                </c:pt>
                <c:pt idx="410">
                  <c:v>567.21422004279998</c:v>
                </c:pt>
                <c:pt idx="411">
                  <c:v>662.16358222890005</c:v>
                </c:pt>
                <c:pt idx="412">
                  <c:v>785.80589066369998</c:v>
                </c:pt>
                <c:pt idx="413">
                  <c:v>857.67557792859998</c:v>
                </c:pt>
                <c:pt idx="414">
                  <c:v>937.93913043470002</c:v>
                </c:pt>
                <c:pt idx="415">
                  <c:v>996.37149840170002</c:v>
                </c:pt>
                <c:pt idx="416">
                  <c:v>1081.6987513006</c:v>
                </c:pt>
                <c:pt idx="417">
                  <c:v>1130.9442025262999</c:v>
                </c:pt>
                <c:pt idx="418">
                  <c:v>1104.2014083900001</c:v>
                </c:pt>
                <c:pt idx="419">
                  <c:v>1119.1007508294001</c:v>
                </c:pt>
                <c:pt idx="420">
                  <c:v>1161.7863183872</c:v>
                </c:pt>
                <c:pt idx="421">
                  <c:v>1168.4856190127</c:v>
                </c:pt>
                <c:pt idx="422">
                  <c:v>1229.7126479016999</c:v>
                </c:pt>
                <c:pt idx="423">
                  <c:v>1316.4158068495001</c:v>
                </c:pt>
                <c:pt idx="424">
                  <c:v>1348.5190729174999</c:v>
                </c:pt>
                <c:pt idx="425">
                  <c:v>1467.3273794336001</c:v>
                </c:pt>
                <c:pt idx="426">
                  <c:v>1581.6953327245999</c:v>
                </c:pt>
                <c:pt idx="427">
                  <c:v>1730.6711708621001</c:v>
                </c:pt>
                <c:pt idx="428">
                  <c:v>1893.1306343493</c:v>
                </c:pt>
                <c:pt idx="429">
                  <c:v>2031.2691022309</c:v>
                </c:pt>
                <c:pt idx="430">
                  <c:v>2258.6803307066002</c:v>
                </c:pt>
                <c:pt idx="431">
                  <c:v>2477.147121297</c:v>
                </c:pt>
                <c:pt idx="432">
                  <c:v>2693.8380541844999</c:v>
                </c:pt>
                <c:pt idx="433">
                  <c:v>3035.7055722064001</c:v>
                </c:pt>
                <c:pt idx="434">
                  <c:v>3417.3927896360001</c:v>
                </c:pt>
                <c:pt idx="435">
                  <c:v>3828.4935810874999</c:v>
                </c:pt>
                <c:pt idx="436">
                  <c:v>4331.1906493085999</c:v>
                </c:pt>
                <c:pt idx="437">
                  <c:v>4922.6019784590999</c:v>
                </c:pt>
                <c:pt idx="438">
                  <c:v>4005.0763362828998</c:v>
                </c:pt>
                <c:pt idx="439">
                  <c:v>3044.8910074822002</c:v>
                </c:pt>
                <c:pt idx="440">
                  <c:v>2253.1527308528998</c:v>
                </c:pt>
                <c:pt idx="441">
                  <c:v>1703.1743425203999</c:v>
                </c:pt>
                <c:pt idx="442">
                  <c:v>1267.5379224103001</c:v>
                </c:pt>
                <c:pt idx="443">
                  <c:v>916.46</c:v>
                </c:pt>
                <c:pt idx="444">
                  <c:v>631.54058453050004</c:v>
                </c:pt>
                <c:pt idx="445">
                  <c:v>426.82877610740002</c:v>
                </c:pt>
                <c:pt idx="446">
                  <c:v>274.77735368959998</c:v>
                </c:pt>
                <c:pt idx="447">
                  <c:v>169.0510985064</c:v>
                </c:pt>
                <c:pt idx="448">
                  <c:v>91.790056578800005</c:v>
                </c:pt>
                <c:pt idx="449">
                  <c:v>33.028496774700002</c:v>
                </c:pt>
                <c:pt idx="450">
                  <c:v>27.4496959375</c:v>
                </c:pt>
                <c:pt idx="451">
                  <c:v>26.360976237199999</c:v>
                </c:pt>
                <c:pt idx="452">
                  <c:v>25.6893712259</c:v>
                </c:pt>
                <c:pt idx="453">
                  <c:v>24.207353455500002</c:v>
                </c:pt>
                <c:pt idx="454">
                  <c:v>22.5892312157</c:v>
                </c:pt>
                <c:pt idx="455">
                  <c:v>22.408161659099999</c:v>
                </c:pt>
                <c:pt idx="456">
                  <c:v>21.974577746800001</c:v>
                </c:pt>
                <c:pt idx="457">
                  <c:v>21.987398015899998</c:v>
                </c:pt>
                <c:pt idx="458">
                  <c:v>20.545607136499999</c:v>
                </c:pt>
                <c:pt idx="459">
                  <c:v>19.168876123099999</c:v>
                </c:pt>
                <c:pt idx="460">
                  <c:v>17.485922312700001</c:v>
                </c:pt>
                <c:pt idx="461">
                  <c:v>16.256883308199999</c:v>
                </c:pt>
                <c:pt idx="462">
                  <c:v>14.837880669900001</c:v>
                </c:pt>
                <c:pt idx="463">
                  <c:v>14.2122808357</c:v>
                </c:pt>
                <c:pt idx="464">
                  <c:v>13.262443514899999</c:v>
                </c:pt>
                <c:pt idx="465">
                  <c:v>12.0228264741</c:v>
                </c:pt>
                <c:pt idx="466">
                  <c:v>10.7532323364</c:v>
                </c:pt>
                <c:pt idx="467">
                  <c:v>9.5649518176000008</c:v>
                </c:pt>
                <c:pt idx="468">
                  <c:v>9.3924974225</c:v>
                </c:pt>
                <c:pt idx="469">
                  <c:v>8.8186578118999996</c:v>
                </c:pt>
                <c:pt idx="470">
                  <c:v>8.9920600773999997</c:v>
                </c:pt>
                <c:pt idx="471">
                  <c:v>8.5827294778999992</c:v>
                </c:pt>
                <c:pt idx="472">
                  <c:v>7.7137950773000004</c:v>
                </c:pt>
                <c:pt idx="473">
                  <c:v>7.0219634344999999</c:v>
                </c:pt>
                <c:pt idx="474">
                  <c:v>6.0795488452999997</c:v>
                </c:pt>
                <c:pt idx="475">
                  <c:v>5.5939277809999997</c:v>
                </c:pt>
                <c:pt idx="476">
                  <c:v>5.4987838159000004</c:v>
                </c:pt>
                <c:pt idx="477">
                  <c:v>5.4246486215000003</c:v>
                </c:pt>
                <c:pt idx="478">
                  <c:v>5.2665713486000003</c:v>
                </c:pt>
                <c:pt idx="479">
                  <c:v>5.2243185353000001</c:v>
                </c:pt>
                <c:pt idx="480">
                  <c:v>4.7349075275999999</c:v>
                </c:pt>
                <c:pt idx="481">
                  <c:v>4.6933048627999998</c:v>
                </c:pt>
                <c:pt idx="482">
                  <c:v>4.5158975095000002</c:v>
                </c:pt>
                <c:pt idx="483">
                  <c:v>3.8525569879999999</c:v>
                </c:pt>
                <c:pt idx="484">
                  <c:v>3.9459513080000002</c:v>
                </c:pt>
                <c:pt idx="485">
                  <c:v>3.4081779355999999</c:v>
                </c:pt>
                <c:pt idx="486">
                  <c:v>3.0575362502000001</c:v>
                </c:pt>
                <c:pt idx="487">
                  <c:v>2.5524342725000002</c:v>
                </c:pt>
                <c:pt idx="488">
                  <c:v>2.2655223072999999</c:v>
                </c:pt>
                <c:pt idx="489">
                  <c:v>2.0513359982999999</c:v>
                </c:pt>
                <c:pt idx="490">
                  <c:v>1.7559090400000001</c:v>
                </c:pt>
                <c:pt idx="491">
                  <c:v>1.6549781799000001</c:v>
                </c:pt>
                <c:pt idx="492">
                  <c:v>1.6453926238000001</c:v>
                </c:pt>
                <c:pt idx="493">
                  <c:v>2.2421431966999998</c:v>
                </c:pt>
                <c:pt idx="494">
                  <c:v>3.0167145074000001</c:v>
                </c:pt>
                <c:pt idx="495">
                  <c:v>3.3458700701000001</c:v>
                </c:pt>
                <c:pt idx="496">
                  <c:v>3.1404012243000001</c:v>
                </c:pt>
                <c:pt idx="497">
                  <c:v>3.3156137123000002</c:v>
                </c:pt>
                <c:pt idx="498">
                  <c:v>4.5669173138000003</c:v>
                </c:pt>
                <c:pt idx="499">
                  <c:v>5.6910847901999997</c:v>
                </c:pt>
                <c:pt idx="500">
                  <c:v>6.2528353244000003</c:v>
                </c:pt>
                <c:pt idx="501">
                  <c:v>7.4961344190999997</c:v>
                </c:pt>
                <c:pt idx="502">
                  <c:v>8.6479977983000005</c:v>
                </c:pt>
                <c:pt idx="503">
                  <c:v>8.9397887807000007</c:v>
                </c:pt>
                <c:pt idx="504">
                  <c:v>8.8531132313000001</c:v>
                </c:pt>
                <c:pt idx="505">
                  <c:v>7.8620866272000001</c:v>
                </c:pt>
                <c:pt idx="506">
                  <c:v>6.9233076691999997</c:v>
                </c:pt>
                <c:pt idx="507">
                  <c:v>6.7747174439000002</c:v>
                </c:pt>
                <c:pt idx="508">
                  <c:v>6.4656197954000003</c:v>
                </c:pt>
                <c:pt idx="509">
                  <c:v>6.5087898677</c:v>
                </c:pt>
                <c:pt idx="510">
                  <c:v>7.0572343994000004</c:v>
                </c:pt>
                <c:pt idx="511">
                  <c:v>7.8556828136999997</c:v>
                </c:pt>
                <c:pt idx="512">
                  <c:v>7.7692889903999998</c:v>
                </c:pt>
                <c:pt idx="513">
                  <c:v>6.6505565037999999</c:v>
                </c:pt>
                <c:pt idx="514">
                  <c:v>5.9850926800000002</c:v>
                </c:pt>
                <c:pt idx="515">
                  <c:v>5.9745933424000004</c:v>
                </c:pt>
                <c:pt idx="516">
                  <c:v>5.9221351218000002</c:v>
                </c:pt>
                <c:pt idx="517">
                  <c:v>6.2712044436000003</c:v>
                </c:pt>
                <c:pt idx="518">
                  <c:v>6.4407329130999997</c:v>
                </c:pt>
                <c:pt idx="519">
                  <c:v>6.6099643022999999</c:v>
                </c:pt>
                <c:pt idx="520">
                  <c:v>7.0363955776999996</c:v>
                </c:pt>
                <c:pt idx="521">
                  <c:v>7.3460009165999995</c:v>
                </c:pt>
                <c:pt idx="522">
                  <c:v>7.0497738659999998</c:v>
                </c:pt>
                <c:pt idx="523">
                  <c:v>6.4051115750000003</c:v>
                </c:pt>
                <c:pt idx="524">
                  <c:v>6.4582545485000002</c:v>
                </c:pt>
                <c:pt idx="525">
                  <c:v>7.1919245201999997</c:v>
                </c:pt>
                <c:pt idx="526">
                  <c:v>7.6087476099</c:v>
                </c:pt>
                <c:pt idx="527">
                  <c:v>7.6734364141000002</c:v>
                </c:pt>
                <c:pt idx="528">
                  <c:v>7.6198857695999997</c:v>
                </c:pt>
                <c:pt idx="529">
                  <c:v>7.5126700609999997</c:v>
                </c:pt>
                <c:pt idx="530">
                  <c:v>7.7484010026999997</c:v>
                </c:pt>
                <c:pt idx="531">
                  <c:v>7.9844166735000002</c:v>
                </c:pt>
                <c:pt idx="532">
                  <c:v>7.7691299455999996</c:v>
                </c:pt>
                <c:pt idx="533">
                  <c:v>7.6614182769000001</c:v>
                </c:pt>
                <c:pt idx="534">
                  <c:v>7.5130389231999999</c:v>
                </c:pt>
                <c:pt idx="535">
                  <c:v>7.4596990788999999</c:v>
                </c:pt>
                <c:pt idx="536">
                  <c:v>7.9311200325</c:v>
                </c:pt>
                <c:pt idx="537">
                  <c:v>8.4451751443000003</c:v>
                </c:pt>
                <c:pt idx="538">
                  <c:v>10.9326240741</c:v>
                </c:pt>
                <c:pt idx="539">
                  <c:v>12.5302733567</c:v>
                </c:pt>
                <c:pt idx="540">
                  <c:v>14.466982788899999</c:v>
                </c:pt>
                <c:pt idx="541">
                  <c:v>15.847296351400001</c:v>
                </c:pt>
                <c:pt idx="542">
                  <c:v>16.573077989400002</c:v>
                </c:pt>
                <c:pt idx="543">
                  <c:v>16.769399190000001</c:v>
                </c:pt>
                <c:pt idx="544">
                  <c:v>17.2358493612</c:v>
                </c:pt>
                <c:pt idx="545">
                  <c:v>16.5705619447</c:v>
                </c:pt>
                <c:pt idx="546">
                  <c:v>15.429794039900001</c:v>
                </c:pt>
                <c:pt idx="547">
                  <c:v>15.074454091</c:v>
                </c:pt>
                <c:pt idx="548">
                  <c:v>15.143298958300001</c:v>
                </c:pt>
                <c:pt idx="549">
                  <c:v>13.983684498200001</c:v>
                </c:pt>
                <c:pt idx="550">
                  <c:v>11.0184550237</c:v>
                </c:pt>
                <c:pt idx="551">
                  <c:v>9.3005128003999999</c:v>
                </c:pt>
                <c:pt idx="552">
                  <c:v>7.7073184765000002</c:v>
                </c:pt>
                <c:pt idx="553">
                  <c:v>6.6889158480999997</c:v>
                </c:pt>
                <c:pt idx="554">
                  <c:v>5.8876469464000003</c:v>
                </c:pt>
                <c:pt idx="555">
                  <c:v>5.2584180409999997</c:v>
                </c:pt>
                <c:pt idx="556">
                  <c:v>5.1535460179000001</c:v>
                </c:pt>
                <c:pt idx="557">
                  <c:v>6.0591293793999998</c:v>
                </c:pt>
                <c:pt idx="558">
                  <c:v>6.8104864240000005</c:v>
                </c:pt>
                <c:pt idx="559">
                  <c:v>7.1829317920999998</c:v>
                </c:pt>
                <c:pt idx="560">
                  <c:v>6.7044758512999998</c:v>
                </c:pt>
                <c:pt idx="561">
                  <c:v>6.8642442229</c:v>
                </c:pt>
                <c:pt idx="562">
                  <c:v>7.2368302403999998</c:v>
                </c:pt>
                <c:pt idx="563">
                  <c:v>7.5994958488000002</c:v>
                </c:pt>
                <c:pt idx="564">
                  <c:v>7.4073084849999997</c:v>
                </c:pt>
                <c:pt idx="565">
                  <c:v>7.3863007879999998</c:v>
                </c:pt>
                <c:pt idx="566">
                  <c:v>7.5358361775000002</c:v>
                </c:pt>
                <c:pt idx="567">
                  <c:v>8.0714301384000002</c:v>
                </c:pt>
                <c:pt idx="568">
                  <c:v>8.0501316150999997</c:v>
                </c:pt>
                <c:pt idx="569">
                  <c:v>7.2669189391</c:v>
                </c:pt>
                <c:pt idx="570">
                  <c:v>6.5656652433999998</c:v>
                </c:pt>
                <c:pt idx="571">
                  <c:v>6.0155796730000004</c:v>
                </c:pt>
                <c:pt idx="572">
                  <c:v>6.0366014406000001</c:v>
                </c:pt>
                <c:pt idx="573">
                  <c:v>6.3636402122</c:v>
                </c:pt>
                <c:pt idx="574">
                  <c:v>6.2157605519999999</c:v>
                </c:pt>
                <c:pt idx="575">
                  <c:v>5.6892268186999999</c:v>
                </c:pt>
                <c:pt idx="576">
                  <c:v>5.6999457069000004</c:v>
                </c:pt>
                <c:pt idx="577">
                  <c:v>5.5107598873999999</c:v>
                </c:pt>
                <c:pt idx="578">
                  <c:v>5.3221506467999999</c:v>
                </c:pt>
                <c:pt idx="579">
                  <c:v>4.6331670124000004</c:v>
                </c:pt>
                <c:pt idx="580">
                  <c:v>4.2271673171000002</c:v>
                </c:pt>
                <c:pt idx="581">
                  <c:v>4.0292078167999996</c:v>
                </c:pt>
                <c:pt idx="582">
                  <c:v>3.9667535985</c:v>
                </c:pt>
                <c:pt idx="583">
                  <c:v>3.8421143701</c:v>
                </c:pt>
                <c:pt idx="584">
                  <c:v>3.6971838045999998</c:v>
                </c:pt>
                <c:pt idx="585">
                  <c:v>3.2648886165</c:v>
                </c:pt>
                <c:pt idx="586">
                  <c:v>3.0182360835000002</c:v>
                </c:pt>
                <c:pt idx="587">
                  <c:v>3.1415161316</c:v>
                </c:pt>
                <c:pt idx="588">
                  <c:v>2.9878134852000002</c:v>
                </c:pt>
                <c:pt idx="589">
                  <c:v>3.0185643661000001</c:v>
                </c:pt>
                <c:pt idx="590">
                  <c:v>2.9570383735000001</c:v>
                </c:pt>
                <c:pt idx="591">
                  <c:v>2.9981802166999998</c:v>
                </c:pt>
                <c:pt idx="592">
                  <c:v>3.1831801567000002</c:v>
                </c:pt>
                <c:pt idx="593">
                  <c:v>3.6898061287999999</c:v>
                </c:pt>
                <c:pt idx="594">
                  <c:v>3.7417418814999999</c:v>
                </c:pt>
                <c:pt idx="595">
                  <c:v>4.1773716659</c:v>
                </c:pt>
                <c:pt idx="596">
                  <c:v>4.1461877269</c:v>
                </c:pt>
                <c:pt idx="597">
                  <c:v>4.1152120623000004</c:v>
                </c:pt>
                <c:pt idx="598">
                  <c:v>4.1877997048999998</c:v>
                </c:pt>
                <c:pt idx="599">
                  <c:v>4.4576585533999999</c:v>
                </c:pt>
                <c:pt idx="600">
                  <c:v>4.5614796540000002</c:v>
                </c:pt>
                <c:pt idx="601">
                  <c:v>4.6135126528999999</c:v>
                </c:pt>
                <c:pt idx="602">
                  <c:v>4.7283109506000001</c:v>
                </c:pt>
                <c:pt idx="603">
                  <c:v>5.0416274250999997</c:v>
                </c:pt>
                <c:pt idx="604">
                  <c:v>5.5760294222999995</c:v>
                </c:pt>
                <c:pt idx="605">
                  <c:v>6.0605833563999996</c:v>
                </c:pt>
                <c:pt idx="606">
                  <c:v>6.3670915879000001</c:v>
                </c:pt>
                <c:pt idx="607">
                  <c:v>6.1658179492</c:v>
                </c:pt>
                <c:pt idx="608">
                  <c:v>6.2505337496999998</c:v>
                </c:pt>
                <c:pt idx="609">
                  <c:v>6.4095302614999996</c:v>
                </c:pt>
                <c:pt idx="610">
                  <c:v>6.3885969280000001</c:v>
                </c:pt>
                <c:pt idx="611">
                  <c:v>5.9027243906999995</c:v>
                </c:pt>
                <c:pt idx="612">
                  <c:v>5.8393442981000003</c:v>
                </c:pt>
                <c:pt idx="613">
                  <c:v>5.9025374750999999</c:v>
                </c:pt>
                <c:pt idx="614">
                  <c:v>5.6071227659999998</c:v>
                </c:pt>
                <c:pt idx="615">
                  <c:v>5.5337782831000002</c:v>
                </c:pt>
                <c:pt idx="616">
                  <c:v>5.1986222405999998</c:v>
                </c:pt>
                <c:pt idx="617">
                  <c:v>4.8015654360999998</c:v>
                </c:pt>
                <c:pt idx="618">
                  <c:v>4.4993956769999999</c:v>
                </c:pt>
                <c:pt idx="619">
                  <c:v>4.3638516815999999</c:v>
                </c:pt>
                <c:pt idx="620">
                  <c:v>4.3431007671000001</c:v>
                </c:pt>
                <c:pt idx="621">
                  <c:v>4.1663912497000002</c:v>
                </c:pt>
                <c:pt idx="622">
                  <c:v>4.2183459396999998</c:v>
                </c:pt>
                <c:pt idx="623">
                  <c:v>4.3116500626000001</c:v>
                </c:pt>
                <c:pt idx="624">
                  <c:v>4.5920859795000002</c:v>
                </c:pt>
                <c:pt idx="625">
                  <c:v>4.8310996910000004</c:v>
                </c:pt>
                <c:pt idx="626">
                  <c:v>5.1660025200000002</c:v>
                </c:pt>
                <c:pt idx="627">
                  <c:v>5.2602603793</c:v>
                </c:pt>
                <c:pt idx="628">
                  <c:v>5.2184030901999998</c:v>
                </c:pt>
                <c:pt idx="629">
                  <c:v>4.8410906271999998</c:v>
                </c:pt>
                <c:pt idx="630">
                  <c:v>4.6005339215000003</c:v>
                </c:pt>
                <c:pt idx="631">
                  <c:v>4.4855439321999997</c:v>
                </c:pt>
                <c:pt idx="632">
                  <c:v>4.7042195971999998</c:v>
                </c:pt>
                <c:pt idx="633">
                  <c:v>5.1950611017000003</c:v>
                </c:pt>
                <c:pt idx="634">
                  <c:v>5.6348475122000004</c:v>
                </c:pt>
                <c:pt idx="635">
                  <c:v>5.9086887217999999</c:v>
                </c:pt>
                <c:pt idx="636">
                  <c:v>5.9929873495999999</c:v>
                </c:pt>
                <c:pt idx="637">
                  <c:v>6.014171342</c:v>
                </c:pt>
                <c:pt idx="638">
                  <c:v>6.2989876162999998</c:v>
                </c:pt>
                <c:pt idx="639">
                  <c:v>6.5102569235000001</c:v>
                </c:pt>
                <c:pt idx="640">
                  <c:v>6.5527816532000003</c:v>
                </c:pt>
                <c:pt idx="641">
                  <c:v>6.7125507114000005</c:v>
                </c:pt>
                <c:pt idx="642">
                  <c:v>6.8725992831999996</c:v>
                </c:pt>
                <c:pt idx="643">
                  <c:v>7.2252264410000002</c:v>
                </c:pt>
                <c:pt idx="644">
                  <c:v>7.3109020596000001</c:v>
                </c:pt>
                <c:pt idx="645">
                  <c:v>6.9700991193000004</c:v>
                </c:pt>
                <c:pt idx="646">
                  <c:v>6.6413088656000001</c:v>
                </c:pt>
                <c:pt idx="647">
                  <c:v>6.5033527436999998</c:v>
                </c:pt>
                <c:pt idx="648">
                  <c:v>6.2179976539000004</c:v>
                </c:pt>
                <c:pt idx="649">
                  <c:v>5.8490856473999999</c:v>
                </c:pt>
                <c:pt idx="650">
                  <c:v>5.2399919361</c:v>
                </c:pt>
                <c:pt idx="651">
                  <c:v>5.1041657194000001</c:v>
                </c:pt>
                <c:pt idx="652">
                  <c:v>4.9888673678000002</c:v>
                </c:pt>
                <c:pt idx="653">
                  <c:v>4.9154252835000003</c:v>
                </c:pt>
                <c:pt idx="654">
                  <c:v>5.1984143693</c:v>
                </c:pt>
                <c:pt idx="655">
                  <c:v>5.2403840391000003</c:v>
                </c:pt>
                <c:pt idx="656">
                  <c:v>5.2822033772000001</c:v>
                </c:pt>
                <c:pt idx="657">
                  <c:v>5.4498290436000003</c:v>
                </c:pt>
                <c:pt idx="658">
                  <c:v>5.5338372504999995</c:v>
                </c:pt>
                <c:pt idx="659">
                  <c:v>5.8385947181000004</c:v>
                </c:pt>
                <c:pt idx="660">
                  <c:v>6.1543360826000004</c:v>
                </c:pt>
                <c:pt idx="661">
                  <c:v>6.3129146440000001</c:v>
                </c:pt>
                <c:pt idx="662">
                  <c:v>6.5887659234000004</c:v>
                </c:pt>
                <c:pt idx="663">
                  <c:v>6.4935139842999998</c:v>
                </c:pt>
                <c:pt idx="664">
                  <c:v>6.5041351287999998</c:v>
                </c:pt>
                <c:pt idx="665">
                  <c:v>6.6959158359000002</c:v>
                </c:pt>
                <c:pt idx="666">
                  <c:v>6.2706921691000002</c:v>
                </c:pt>
                <c:pt idx="667">
                  <c:v>6.0907620641999998</c:v>
                </c:pt>
                <c:pt idx="668">
                  <c:v>5.8586207481999999</c:v>
                </c:pt>
                <c:pt idx="669">
                  <c:v>5.8374848715000001</c:v>
                </c:pt>
                <c:pt idx="670">
                  <c:v>5.7744067237000003</c:v>
                </c:pt>
                <c:pt idx="671">
                  <c:v>5.9106832553000004</c:v>
                </c:pt>
                <c:pt idx="672">
                  <c:v>5.5850653925999998</c:v>
                </c:pt>
                <c:pt idx="673">
                  <c:v>5.6795176239999998</c:v>
                </c:pt>
                <c:pt idx="674">
                  <c:v>6.1528910092000002</c:v>
                </c:pt>
                <c:pt idx="675">
                  <c:v>6.2795521879000002</c:v>
                </c:pt>
                <c:pt idx="676">
                  <c:v>6.3748556503999998</c:v>
                </c:pt>
                <c:pt idx="677">
                  <c:v>6.5232836014000002</c:v>
                </c:pt>
                <c:pt idx="678">
                  <c:v>6.5022343107000005</c:v>
                </c:pt>
                <c:pt idx="679">
                  <c:v>6.5129698465999999</c:v>
                </c:pt>
                <c:pt idx="680">
                  <c:v>6.7464743153000004</c:v>
                </c:pt>
                <c:pt idx="681">
                  <c:v>6.5872403797999999</c:v>
                </c:pt>
                <c:pt idx="682">
                  <c:v>6.5552913419000003</c:v>
                </c:pt>
                <c:pt idx="683">
                  <c:v>6.4074707959000001</c:v>
                </c:pt>
                <c:pt idx="684">
                  <c:v>7.1377369753000002</c:v>
                </c:pt>
                <c:pt idx="685">
                  <c:v>7.7015874331000003</c:v>
                </c:pt>
                <c:pt idx="686">
                  <c:v>8.1285046608999991</c:v>
                </c:pt>
                <c:pt idx="687">
                  <c:v>8.1714868135999996</c:v>
                </c:pt>
                <c:pt idx="688">
                  <c:v>8.4729426385999993</c:v>
                </c:pt>
                <c:pt idx="689">
                  <c:v>8.8944299602000001</c:v>
                </c:pt>
                <c:pt idx="690">
                  <c:v>9.5583926118000004</c:v>
                </c:pt>
                <c:pt idx="691">
                  <c:v>9.5254773700000008</c:v>
                </c:pt>
                <c:pt idx="692">
                  <c:v>9.4927892083999996</c:v>
                </c:pt>
                <c:pt idx="693">
                  <c:v>9.9288922155999995</c:v>
                </c:pt>
                <c:pt idx="694">
                  <c:v>10.475767294500001</c:v>
                </c:pt>
                <c:pt idx="695">
                  <c:v>10.673028134000001</c:v>
                </c:pt>
                <c:pt idx="696">
                  <c:v>10.7058050703</c:v>
                </c:pt>
                <c:pt idx="697">
                  <c:v>10.3558843748</c:v>
                </c:pt>
                <c:pt idx="698">
                  <c:v>9.3863723709000002</c:v>
                </c:pt>
                <c:pt idx="699">
                  <c:v>9.2777943978999993</c:v>
                </c:pt>
                <c:pt idx="700">
                  <c:v>9.3211897302000004</c:v>
                </c:pt>
                <c:pt idx="701">
                  <c:v>8.8437473175000001</c:v>
                </c:pt>
                <c:pt idx="702">
                  <c:v>8.7357710549000007</c:v>
                </c:pt>
                <c:pt idx="703">
                  <c:v>8.9744976015999995</c:v>
                </c:pt>
                <c:pt idx="704">
                  <c:v>8.4759686233</c:v>
                </c:pt>
                <c:pt idx="705">
                  <c:v>7.8736708315000001</c:v>
                </c:pt>
                <c:pt idx="706">
                  <c:v>6.9873832983000002</c:v>
                </c:pt>
                <c:pt idx="707">
                  <c:v>6.2879882132000002</c:v>
                </c:pt>
                <c:pt idx="708">
                  <c:v>5.3540150718000001</c:v>
                </c:pt>
                <c:pt idx="709">
                  <c:v>4.7589072962000003</c:v>
                </c:pt>
                <c:pt idx="710">
                  <c:v>4.5711051157</c:v>
                </c:pt>
                <c:pt idx="711">
                  <c:v>4.0825168946000003</c:v>
                </c:pt>
                <c:pt idx="712">
                  <c:v>3.5972561778000003</c:v>
                </c:pt>
                <c:pt idx="713">
                  <c:v>2.9985569924000002</c:v>
                </c:pt>
                <c:pt idx="714">
                  <c:v>2.7116257668000001</c:v>
                </c:pt>
                <c:pt idx="715">
                  <c:v>2.455908494</c:v>
                </c:pt>
                <c:pt idx="716">
                  <c:v>2.5376909333</c:v>
                </c:pt>
                <c:pt idx="717">
                  <c:v>2.7013208888999998</c:v>
                </c:pt>
                <c:pt idx="718">
                  <c:v>2.8037854254000001</c:v>
                </c:pt>
                <c:pt idx="719">
                  <c:v>2.9474213204000002</c:v>
                </c:pt>
                <c:pt idx="720">
                  <c:v>2.8551164512999998</c:v>
                </c:pt>
                <c:pt idx="721">
                  <c:v>2.8448937244999999</c:v>
                </c:pt>
                <c:pt idx="722">
                  <c:v>2.6808027890999999</c:v>
                </c:pt>
                <c:pt idx="723">
                  <c:v>2.7627970939000002</c:v>
                </c:pt>
                <c:pt idx="724">
                  <c:v>2.8550133067000001</c:v>
                </c:pt>
                <c:pt idx="725">
                  <c:v>4.3911039739</c:v>
                </c:pt>
                <c:pt idx="726">
                  <c:v>4.4848437302999997</c:v>
                </c:pt>
                <c:pt idx="727">
                  <c:v>4.1930159672</c:v>
                </c:pt>
                <c:pt idx="728">
                  <c:v>4.5259760163999996</c:v>
                </c:pt>
                <c:pt idx="729">
                  <c:v>4.5570294493999999</c:v>
                </c:pt>
                <c:pt idx="730">
                  <c:v>4.0460313958</c:v>
                </c:pt>
                <c:pt idx="731">
                  <c:v>3.7455811701999999</c:v>
                </c:pt>
                <c:pt idx="732">
                  <c:v>3.7765275659999999</c:v>
                </c:pt>
                <c:pt idx="733">
                  <c:v>3.8902254118999999</c:v>
                </c:pt>
                <c:pt idx="734">
                  <c:v>4.5752835314000002</c:v>
                </c:pt>
                <c:pt idx="735">
                  <c:v>4.9405059412999996</c:v>
                </c:pt>
                <c:pt idx="736">
                  <c:v>4.6582585428000005</c:v>
                </c:pt>
                <c:pt idx="737">
                  <c:v>3.3662671524999999</c:v>
                </c:pt>
                <c:pt idx="738">
                  <c:v>3.2220204659</c:v>
                </c:pt>
                <c:pt idx="739">
                  <c:v>3.4286155013999999</c:v>
                </c:pt>
                <c:pt idx="740">
                  <c:v>2.8934248932000002</c:v>
                </c:pt>
                <c:pt idx="741">
                  <c:v>2.5350285773999999</c:v>
                </c:pt>
                <c:pt idx="742">
                  <c:v>3.2749063906</c:v>
                </c:pt>
                <c:pt idx="743">
                  <c:v>4.3061516172000003</c:v>
                </c:pt>
                <c:pt idx="744">
                  <c:v>4.1917712378000003</c:v>
                </c:pt>
                <c:pt idx="745">
                  <c:v>4.005113905</c:v>
                </c:pt>
                <c:pt idx="746">
                  <c:v>3.3031577199000002</c:v>
                </c:pt>
                <c:pt idx="747">
                  <c:v>2.3992794287999999</c:v>
                </c:pt>
                <c:pt idx="748">
                  <c:v>1.8777271636999999</c:v>
                </c:pt>
                <c:pt idx="749">
                  <c:v>2.1324173854000001</c:v>
                </c:pt>
                <c:pt idx="750">
                  <c:v>2.3056249975999998</c:v>
                </c:pt>
                <c:pt idx="751">
                  <c:v>2.4384647596</c:v>
                </c:pt>
                <c:pt idx="752">
                  <c:v>3.1353293137999998</c:v>
                </c:pt>
                <c:pt idx="753">
                  <c:v>3.9183500316000002</c:v>
                </c:pt>
                <c:pt idx="754">
                  <c:v>4.3112233258000003</c:v>
                </c:pt>
                <c:pt idx="755">
                  <c:v>4.5174568863999998</c:v>
                </c:pt>
                <c:pt idx="756">
                  <c:v>4.5591981122999998</c:v>
                </c:pt>
                <c:pt idx="757">
                  <c:v>5.1953786425999997</c:v>
                </c:pt>
                <c:pt idx="758">
                  <c:v>6.0994785444000001</c:v>
                </c:pt>
                <c:pt idx="759">
                  <c:v>6.7593038891999999</c:v>
                </c:pt>
                <c:pt idx="760">
                  <c:v>8.0560654410999994</c:v>
                </c:pt>
                <c:pt idx="761">
                  <c:v>8.3470723656000008</c:v>
                </c:pt>
                <c:pt idx="762">
                  <c:v>8.9948228408999995</c:v>
                </c:pt>
                <c:pt idx="763">
                  <c:v>9.6797736240999992</c:v>
                </c:pt>
                <c:pt idx="764">
                  <c:v>10.2463949553</c:v>
                </c:pt>
                <c:pt idx="765">
                  <c:v>10.672622156199999</c:v>
                </c:pt>
                <c:pt idx="766">
                  <c:v>10.738500907700001</c:v>
                </c:pt>
                <c:pt idx="767">
                  <c:v>10.0609827374</c:v>
                </c:pt>
                <c:pt idx="768">
                  <c:v>10.379424844200001</c:v>
                </c:pt>
                <c:pt idx="769">
                  <c:v>10.5436617263</c:v>
                </c:pt>
                <c:pt idx="770">
                  <c:v>11.2994121296</c:v>
                </c:pt>
                <c:pt idx="771">
                  <c:v>12.1316302169</c:v>
                </c:pt>
                <c:pt idx="772">
                  <c:v>11.7312128456</c:v>
                </c:pt>
                <c:pt idx="773">
                  <c:v>11.886869625199999</c:v>
                </c:pt>
                <c:pt idx="774">
                  <c:v>10.069403316900001</c:v>
                </c:pt>
                <c:pt idx="775">
                  <c:v>8.7272912926000004</c:v>
                </c:pt>
                <c:pt idx="776">
                  <c:v>7.1688247892000003</c:v>
                </c:pt>
                <c:pt idx="777">
                  <c:v>6.4703722350000001</c:v>
                </c:pt>
                <c:pt idx="778">
                  <c:v>5.9007289707000004</c:v>
                </c:pt>
                <c:pt idx="779">
                  <c:v>5.7850929079000002</c:v>
                </c:pt>
                <c:pt idx="780">
                  <c:v>5.7744970413000001</c:v>
                </c:pt>
                <c:pt idx="781">
                  <c:v>5.5964049658999997</c:v>
                </c:pt>
                <c:pt idx="782">
                  <c:v>4.6507798534999996</c:v>
                </c:pt>
                <c:pt idx="783">
                  <c:v>4.1847880580999997</c:v>
                </c:pt>
              </c:numCache>
            </c:numRef>
          </c:val>
          <c:smooth val="0"/>
          <c:extLst>
            <c:ext xmlns:c16="http://schemas.microsoft.com/office/drawing/2014/chart" uri="{C3380CC4-5D6E-409C-BE32-E72D297353CC}">
              <c16:uniqueId val="{00000001-1CD1-41AF-9E0D-504A45C5535D}"/>
            </c:ext>
          </c:extLst>
        </c:ser>
        <c:ser>
          <c:idx val="1"/>
          <c:order val="1"/>
          <c:tx>
            <c:strRef>
              <c:f>Sheet1!$C$1</c:f>
              <c:strCache>
                <c:ptCount val="1"/>
                <c:pt idx="0">
                  <c:v>China</c:v>
                </c:pt>
              </c:strCache>
            </c:strRef>
          </c:tx>
          <c:spPr>
            <a:ln w="19050">
              <a:solidFill>
                <a:srgbClr val="C00000"/>
              </a:solidFill>
            </a:ln>
          </c:spPr>
          <c:marker>
            <c:symbol val="none"/>
          </c:marker>
          <c:dLbls>
            <c:dLbl>
              <c:idx val="783"/>
              <c:numFmt formatCode="0.0" sourceLinked="0"/>
              <c:spPr>
                <a:ln>
                  <a:solidFill>
                    <a:srgbClr val="C00000"/>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411C-4696-8BD2-515E94C375F7}"/>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Sheet1!$A$2:$A$785</c:f>
              <c:numCache>
                <c:formatCode>yyyy\-mm\-dd</c:formatCode>
                <c:ptCount val="784"/>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pt idx="782">
                  <c:v>44986</c:v>
                </c:pt>
                <c:pt idx="783">
                  <c:v>45017</c:v>
                </c:pt>
              </c:numCache>
            </c:numRef>
          </c:cat>
          <c:val>
            <c:numRef>
              <c:f>Sheet1!$C$2:$C$785</c:f>
              <c:numCache>
                <c:formatCode>General</c:formatCode>
                <c:ptCount val="784"/>
                <c:pt idx="348">
                  <c:v>5.0999999999999996</c:v>
                </c:pt>
                <c:pt idx="349">
                  <c:v>5.4</c:v>
                </c:pt>
                <c:pt idx="350">
                  <c:v>5.8</c:v>
                </c:pt>
                <c:pt idx="351">
                  <c:v>6.7</c:v>
                </c:pt>
                <c:pt idx="352">
                  <c:v>7.6</c:v>
                </c:pt>
                <c:pt idx="353">
                  <c:v>7.8</c:v>
                </c:pt>
                <c:pt idx="354">
                  <c:v>7.8</c:v>
                </c:pt>
                <c:pt idx="355">
                  <c:v>8.1999999999999993</c:v>
                </c:pt>
                <c:pt idx="356">
                  <c:v>7.7</c:v>
                </c:pt>
                <c:pt idx="357">
                  <c:v>7.5</c:v>
                </c:pt>
                <c:pt idx="358">
                  <c:v>8.3000000000000007</c:v>
                </c:pt>
                <c:pt idx="359">
                  <c:v>8.9</c:v>
                </c:pt>
                <c:pt idx="360">
                  <c:v>9.31</c:v>
                </c:pt>
                <c:pt idx="361">
                  <c:v>10.4</c:v>
                </c:pt>
                <c:pt idx="362">
                  <c:v>11.3</c:v>
                </c:pt>
                <c:pt idx="363">
                  <c:v>12.2</c:v>
                </c:pt>
                <c:pt idx="364">
                  <c:v>14.19</c:v>
                </c:pt>
                <c:pt idx="365">
                  <c:v>16.309999999999999</c:v>
                </c:pt>
                <c:pt idx="366">
                  <c:v>19.21</c:v>
                </c:pt>
                <c:pt idx="367">
                  <c:v>23.6</c:v>
                </c:pt>
                <c:pt idx="368">
                  <c:v>26.4</c:v>
                </c:pt>
                <c:pt idx="369">
                  <c:v>27.09</c:v>
                </c:pt>
                <c:pt idx="370">
                  <c:v>26.81</c:v>
                </c:pt>
                <c:pt idx="371">
                  <c:v>27.9</c:v>
                </c:pt>
                <c:pt idx="372">
                  <c:v>27.39</c:v>
                </c:pt>
                <c:pt idx="373">
                  <c:v>28.4</c:v>
                </c:pt>
                <c:pt idx="374">
                  <c:v>27.1</c:v>
                </c:pt>
                <c:pt idx="375">
                  <c:v>26.6</c:v>
                </c:pt>
                <c:pt idx="376">
                  <c:v>24.91</c:v>
                </c:pt>
                <c:pt idx="377">
                  <c:v>22.79</c:v>
                </c:pt>
                <c:pt idx="378">
                  <c:v>19.399999999999999</c:v>
                </c:pt>
                <c:pt idx="379">
                  <c:v>15.3</c:v>
                </c:pt>
                <c:pt idx="380">
                  <c:v>11.49</c:v>
                </c:pt>
                <c:pt idx="381">
                  <c:v>8.61</c:v>
                </c:pt>
                <c:pt idx="382">
                  <c:v>7.4</c:v>
                </c:pt>
                <c:pt idx="383">
                  <c:v>6.6</c:v>
                </c:pt>
                <c:pt idx="384">
                  <c:v>4.3</c:v>
                </c:pt>
                <c:pt idx="385">
                  <c:v>4.4000000000000004</c:v>
                </c:pt>
                <c:pt idx="386">
                  <c:v>3.4</c:v>
                </c:pt>
                <c:pt idx="387">
                  <c:v>3.2</c:v>
                </c:pt>
                <c:pt idx="388">
                  <c:v>2.7</c:v>
                </c:pt>
                <c:pt idx="389">
                  <c:v>1.1100000000000001</c:v>
                </c:pt>
                <c:pt idx="390">
                  <c:v>1.1000000000000001</c:v>
                </c:pt>
                <c:pt idx="391">
                  <c:v>2.5</c:v>
                </c:pt>
                <c:pt idx="392">
                  <c:v>2.91</c:v>
                </c:pt>
                <c:pt idx="393">
                  <c:v>3.1</c:v>
                </c:pt>
                <c:pt idx="394">
                  <c:v>3.7</c:v>
                </c:pt>
                <c:pt idx="395">
                  <c:v>4.3</c:v>
                </c:pt>
                <c:pt idx="396">
                  <c:v>2.2000000000000002</c:v>
                </c:pt>
                <c:pt idx="397">
                  <c:v>1.8</c:v>
                </c:pt>
                <c:pt idx="398">
                  <c:v>1.6</c:v>
                </c:pt>
                <c:pt idx="399">
                  <c:v>1.3</c:v>
                </c:pt>
                <c:pt idx="400">
                  <c:v>3.6</c:v>
                </c:pt>
                <c:pt idx="401">
                  <c:v>4.4000000000000004</c:v>
                </c:pt>
                <c:pt idx="402">
                  <c:v>4.7</c:v>
                </c:pt>
                <c:pt idx="403">
                  <c:v>4.9000000000000004</c:v>
                </c:pt>
                <c:pt idx="404">
                  <c:v>4.5</c:v>
                </c:pt>
                <c:pt idx="405">
                  <c:v>4.8</c:v>
                </c:pt>
                <c:pt idx="406">
                  <c:v>4.4000000000000004</c:v>
                </c:pt>
                <c:pt idx="407">
                  <c:v>4.5</c:v>
                </c:pt>
                <c:pt idx="408">
                  <c:v>5.5</c:v>
                </c:pt>
                <c:pt idx="409">
                  <c:v>5.3</c:v>
                </c:pt>
                <c:pt idx="410">
                  <c:v>5.3</c:v>
                </c:pt>
                <c:pt idx="411">
                  <c:v>7.1</c:v>
                </c:pt>
                <c:pt idx="412">
                  <c:v>4.7</c:v>
                </c:pt>
                <c:pt idx="413">
                  <c:v>4.8</c:v>
                </c:pt>
                <c:pt idx="414">
                  <c:v>5.2</c:v>
                </c:pt>
                <c:pt idx="415">
                  <c:v>5.8</c:v>
                </c:pt>
                <c:pt idx="416">
                  <c:v>7.5</c:v>
                </c:pt>
                <c:pt idx="417">
                  <c:v>7.9</c:v>
                </c:pt>
                <c:pt idx="418">
                  <c:v>8.1999999999999993</c:v>
                </c:pt>
                <c:pt idx="419">
                  <c:v>8.8000000000000007</c:v>
                </c:pt>
                <c:pt idx="420">
                  <c:v>10.3</c:v>
                </c:pt>
                <c:pt idx="421">
                  <c:v>10.8</c:v>
                </c:pt>
                <c:pt idx="422">
                  <c:v>12.2</c:v>
                </c:pt>
                <c:pt idx="423">
                  <c:v>12.6</c:v>
                </c:pt>
                <c:pt idx="424">
                  <c:v>14</c:v>
                </c:pt>
                <c:pt idx="425">
                  <c:v>15.1</c:v>
                </c:pt>
                <c:pt idx="426">
                  <c:v>16.2</c:v>
                </c:pt>
                <c:pt idx="427">
                  <c:v>16.399999999999999</c:v>
                </c:pt>
                <c:pt idx="428">
                  <c:v>15.7</c:v>
                </c:pt>
                <c:pt idx="429">
                  <c:v>15.9</c:v>
                </c:pt>
                <c:pt idx="430">
                  <c:v>16.7</c:v>
                </c:pt>
                <c:pt idx="431">
                  <c:v>18.8</c:v>
                </c:pt>
                <c:pt idx="432">
                  <c:v>21.1</c:v>
                </c:pt>
                <c:pt idx="433">
                  <c:v>23.2</c:v>
                </c:pt>
                <c:pt idx="434">
                  <c:v>22.4</c:v>
                </c:pt>
                <c:pt idx="435">
                  <c:v>21.7</c:v>
                </c:pt>
                <c:pt idx="436">
                  <c:v>21.3</c:v>
                </c:pt>
                <c:pt idx="437">
                  <c:v>22.6</c:v>
                </c:pt>
                <c:pt idx="438">
                  <c:v>24</c:v>
                </c:pt>
                <c:pt idx="439">
                  <c:v>25.8</c:v>
                </c:pt>
                <c:pt idx="440">
                  <c:v>27.3</c:v>
                </c:pt>
                <c:pt idx="441">
                  <c:v>27.7</c:v>
                </c:pt>
                <c:pt idx="442">
                  <c:v>27.5</c:v>
                </c:pt>
                <c:pt idx="443">
                  <c:v>25.5</c:v>
                </c:pt>
                <c:pt idx="444">
                  <c:v>24.1</c:v>
                </c:pt>
                <c:pt idx="445">
                  <c:v>22.4</c:v>
                </c:pt>
                <c:pt idx="446">
                  <c:v>21.3</c:v>
                </c:pt>
                <c:pt idx="447">
                  <c:v>20.7</c:v>
                </c:pt>
                <c:pt idx="448">
                  <c:v>20.3</c:v>
                </c:pt>
                <c:pt idx="449">
                  <c:v>18.899999999999999</c:v>
                </c:pt>
                <c:pt idx="450">
                  <c:v>16.7</c:v>
                </c:pt>
                <c:pt idx="451">
                  <c:v>14.5</c:v>
                </c:pt>
                <c:pt idx="452">
                  <c:v>13.2</c:v>
                </c:pt>
                <c:pt idx="453">
                  <c:v>12.1</c:v>
                </c:pt>
                <c:pt idx="454">
                  <c:v>11.2</c:v>
                </c:pt>
                <c:pt idx="455">
                  <c:v>10.1</c:v>
                </c:pt>
                <c:pt idx="456">
                  <c:v>9</c:v>
                </c:pt>
                <c:pt idx="457">
                  <c:v>9.3000000000000007</c:v>
                </c:pt>
                <c:pt idx="458">
                  <c:v>9.8000000000000007</c:v>
                </c:pt>
                <c:pt idx="459">
                  <c:v>9.6999999999999993</c:v>
                </c:pt>
                <c:pt idx="460">
                  <c:v>8.9</c:v>
                </c:pt>
                <c:pt idx="461">
                  <c:v>8.6</c:v>
                </c:pt>
                <c:pt idx="462">
                  <c:v>8.3000000000000007</c:v>
                </c:pt>
                <c:pt idx="463">
                  <c:v>8.1</c:v>
                </c:pt>
                <c:pt idx="464">
                  <c:v>7.4</c:v>
                </c:pt>
                <c:pt idx="465">
                  <c:v>7</c:v>
                </c:pt>
                <c:pt idx="466">
                  <c:v>6.9</c:v>
                </c:pt>
                <c:pt idx="467">
                  <c:v>7</c:v>
                </c:pt>
                <c:pt idx="468">
                  <c:v>5.9</c:v>
                </c:pt>
                <c:pt idx="469">
                  <c:v>5.6</c:v>
                </c:pt>
                <c:pt idx="470">
                  <c:v>4</c:v>
                </c:pt>
                <c:pt idx="471">
                  <c:v>3.2</c:v>
                </c:pt>
                <c:pt idx="472">
                  <c:v>2.8</c:v>
                </c:pt>
                <c:pt idx="473">
                  <c:v>2.8</c:v>
                </c:pt>
                <c:pt idx="474">
                  <c:v>2.7</c:v>
                </c:pt>
                <c:pt idx="475">
                  <c:v>1.9</c:v>
                </c:pt>
                <c:pt idx="476">
                  <c:v>1.8</c:v>
                </c:pt>
                <c:pt idx="477">
                  <c:v>1.5</c:v>
                </c:pt>
                <c:pt idx="478">
                  <c:v>1.1000000000000001</c:v>
                </c:pt>
                <c:pt idx="479">
                  <c:v>0.4</c:v>
                </c:pt>
                <c:pt idx="480">
                  <c:v>0.30000000000000004</c:v>
                </c:pt>
                <c:pt idx="481">
                  <c:v>-1</c:v>
                </c:pt>
                <c:pt idx="482">
                  <c:v>0.70000000000000007</c:v>
                </c:pt>
                <c:pt idx="483">
                  <c:v>-0.30000000000000004</c:v>
                </c:pt>
                <c:pt idx="484">
                  <c:v>-1</c:v>
                </c:pt>
                <c:pt idx="485">
                  <c:v>-1.3</c:v>
                </c:pt>
                <c:pt idx="486">
                  <c:v>-1.4</c:v>
                </c:pt>
                <c:pt idx="487">
                  <c:v>-1.4</c:v>
                </c:pt>
                <c:pt idx="488">
                  <c:v>-1.5</c:v>
                </c:pt>
                <c:pt idx="489">
                  <c:v>-1.1000000000000001</c:v>
                </c:pt>
                <c:pt idx="490">
                  <c:v>-1.2</c:v>
                </c:pt>
                <c:pt idx="491">
                  <c:v>-1</c:v>
                </c:pt>
                <c:pt idx="492">
                  <c:v>-1.2</c:v>
                </c:pt>
                <c:pt idx="493">
                  <c:v>-1.3</c:v>
                </c:pt>
                <c:pt idx="494">
                  <c:v>-1.8</c:v>
                </c:pt>
                <c:pt idx="495">
                  <c:v>-1.3</c:v>
                </c:pt>
                <c:pt idx="496">
                  <c:v>-2.2000000000000002</c:v>
                </c:pt>
                <c:pt idx="497">
                  <c:v>-2.68</c:v>
                </c:pt>
                <c:pt idx="498">
                  <c:v>-1.4</c:v>
                </c:pt>
                <c:pt idx="499">
                  <c:v>-1.7000000000000002</c:v>
                </c:pt>
                <c:pt idx="500">
                  <c:v>-0.8</c:v>
                </c:pt>
                <c:pt idx="501">
                  <c:v>-0.60000000000000009</c:v>
                </c:pt>
                <c:pt idx="502">
                  <c:v>-0.9</c:v>
                </c:pt>
                <c:pt idx="503">
                  <c:v>-1</c:v>
                </c:pt>
                <c:pt idx="504">
                  <c:v>-0.2</c:v>
                </c:pt>
                <c:pt idx="505">
                  <c:v>0.70000000000000007</c:v>
                </c:pt>
                <c:pt idx="506">
                  <c:v>-0.2</c:v>
                </c:pt>
                <c:pt idx="507">
                  <c:v>-0.30000000000000004</c:v>
                </c:pt>
                <c:pt idx="508">
                  <c:v>0.1</c:v>
                </c:pt>
                <c:pt idx="509">
                  <c:v>0.5</c:v>
                </c:pt>
                <c:pt idx="510">
                  <c:v>0.5</c:v>
                </c:pt>
                <c:pt idx="511">
                  <c:v>0.30000000000000004</c:v>
                </c:pt>
                <c:pt idx="514">
                  <c:v>1.3</c:v>
                </c:pt>
                <c:pt idx="515">
                  <c:v>0.4</c:v>
                </c:pt>
                <c:pt idx="516">
                  <c:v>1.2</c:v>
                </c:pt>
                <c:pt idx="518">
                  <c:v>0.8</c:v>
                </c:pt>
                <c:pt idx="519">
                  <c:v>1.6</c:v>
                </c:pt>
                <c:pt idx="520">
                  <c:v>1.7000000000000002</c:v>
                </c:pt>
                <c:pt idx="521">
                  <c:v>1.4</c:v>
                </c:pt>
                <c:pt idx="522">
                  <c:v>1.5</c:v>
                </c:pt>
                <c:pt idx="523">
                  <c:v>1</c:v>
                </c:pt>
                <c:pt idx="524">
                  <c:v>-0.1</c:v>
                </c:pt>
                <c:pt idx="525">
                  <c:v>0.2</c:v>
                </c:pt>
                <c:pt idx="526">
                  <c:v>-0.30000000000000004</c:v>
                </c:pt>
                <c:pt idx="527">
                  <c:v>-0.30000000000000004</c:v>
                </c:pt>
                <c:pt idx="528">
                  <c:v>-1</c:v>
                </c:pt>
                <c:pt idx="530">
                  <c:v>-0.8</c:v>
                </c:pt>
                <c:pt idx="531">
                  <c:v>-1.3</c:v>
                </c:pt>
                <c:pt idx="532">
                  <c:v>-1.1000000000000001</c:v>
                </c:pt>
                <c:pt idx="533">
                  <c:v>-0.8</c:v>
                </c:pt>
                <c:pt idx="534">
                  <c:v>-0.9</c:v>
                </c:pt>
                <c:pt idx="535">
                  <c:v>-0.70000000000000007</c:v>
                </c:pt>
                <c:pt idx="536">
                  <c:v>-0.70000000000000007</c:v>
                </c:pt>
                <c:pt idx="537">
                  <c:v>-0.8</c:v>
                </c:pt>
                <c:pt idx="538">
                  <c:v>-0.70000000000000007</c:v>
                </c:pt>
                <c:pt idx="539">
                  <c:v>-0.4</c:v>
                </c:pt>
                <c:pt idx="540">
                  <c:v>0.4</c:v>
                </c:pt>
                <c:pt idx="541">
                  <c:v>0.2</c:v>
                </c:pt>
                <c:pt idx="542">
                  <c:v>0.9</c:v>
                </c:pt>
                <c:pt idx="543">
                  <c:v>1</c:v>
                </c:pt>
                <c:pt idx="544">
                  <c:v>0.70000000000000007</c:v>
                </c:pt>
                <c:pt idx="545">
                  <c:v>0.30000000000000004</c:v>
                </c:pt>
                <c:pt idx="546">
                  <c:v>0.5</c:v>
                </c:pt>
                <c:pt idx="547">
                  <c:v>0.9</c:v>
                </c:pt>
                <c:pt idx="548">
                  <c:v>1.1000000000000001</c:v>
                </c:pt>
                <c:pt idx="549">
                  <c:v>1.8</c:v>
                </c:pt>
                <c:pt idx="550">
                  <c:v>3</c:v>
                </c:pt>
                <c:pt idx="551">
                  <c:v>3.2</c:v>
                </c:pt>
                <c:pt idx="552">
                  <c:v>3.2</c:v>
                </c:pt>
                <c:pt idx="553">
                  <c:v>2.1</c:v>
                </c:pt>
                <c:pt idx="554">
                  <c:v>3</c:v>
                </c:pt>
                <c:pt idx="555">
                  <c:v>3.8</c:v>
                </c:pt>
                <c:pt idx="556">
                  <c:v>4.4000000000000004</c:v>
                </c:pt>
                <c:pt idx="557">
                  <c:v>5</c:v>
                </c:pt>
                <c:pt idx="558">
                  <c:v>5.3</c:v>
                </c:pt>
                <c:pt idx="559">
                  <c:v>5.3</c:v>
                </c:pt>
                <c:pt idx="560">
                  <c:v>5.2</c:v>
                </c:pt>
                <c:pt idx="561">
                  <c:v>4.3</c:v>
                </c:pt>
                <c:pt idx="562">
                  <c:v>2.8</c:v>
                </c:pt>
                <c:pt idx="563">
                  <c:v>2.4</c:v>
                </c:pt>
                <c:pt idx="564">
                  <c:v>1.9</c:v>
                </c:pt>
                <c:pt idx="565">
                  <c:v>3.9</c:v>
                </c:pt>
                <c:pt idx="566">
                  <c:v>2.7</c:v>
                </c:pt>
                <c:pt idx="567">
                  <c:v>1.8</c:v>
                </c:pt>
                <c:pt idx="568">
                  <c:v>1.8</c:v>
                </c:pt>
                <c:pt idx="569">
                  <c:v>1.6</c:v>
                </c:pt>
                <c:pt idx="570">
                  <c:v>1.8</c:v>
                </c:pt>
                <c:pt idx="571">
                  <c:v>1.3</c:v>
                </c:pt>
                <c:pt idx="572">
                  <c:v>0.9</c:v>
                </c:pt>
                <c:pt idx="573">
                  <c:v>1.2</c:v>
                </c:pt>
                <c:pt idx="574">
                  <c:v>1.3</c:v>
                </c:pt>
                <c:pt idx="575">
                  <c:v>1.6</c:v>
                </c:pt>
                <c:pt idx="576">
                  <c:v>1.9</c:v>
                </c:pt>
                <c:pt idx="577">
                  <c:v>0.9</c:v>
                </c:pt>
                <c:pt idx="578">
                  <c:v>0.8</c:v>
                </c:pt>
                <c:pt idx="579">
                  <c:v>1.2</c:v>
                </c:pt>
                <c:pt idx="580">
                  <c:v>1.4</c:v>
                </c:pt>
                <c:pt idx="581">
                  <c:v>1.5</c:v>
                </c:pt>
                <c:pt idx="582">
                  <c:v>1</c:v>
                </c:pt>
                <c:pt idx="583">
                  <c:v>1.3</c:v>
                </c:pt>
                <c:pt idx="584">
                  <c:v>1.5</c:v>
                </c:pt>
                <c:pt idx="585">
                  <c:v>1.4</c:v>
                </c:pt>
                <c:pt idx="586">
                  <c:v>1.9</c:v>
                </c:pt>
                <c:pt idx="587">
                  <c:v>2.8</c:v>
                </c:pt>
                <c:pt idx="588">
                  <c:v>2.2000000000000002</c:v>
                </c:pt>
                <c:pt idx="589">
                  <c:v>2.7</c:v>
                </c:pt>
                <c:pt idx="590">
                  <c:v>3.3</c:v>
                </c:pt>
                <c:pt idx="591">
                  <c:v>3</c:v>
                </c:pt>
                <c:pt idx="592">
                  <c:v>3.4</c:v>
                </c:pt>
                <c:pt idx="593">
                  <c:v>4.4000000000000004</c:v>
                </c:pt>
                <c:pt idx="594">
                  <c:v>5.6</c:v>
                </c:pt>
                <c:pt idx="595">
                  <c:v>6.5</c:v>
                </c:pt>
                <c:pt idx="596">
                  <c:v>6.2</c:v>
                </c:pt>
                <c:pt idx="597">
                  <c:v>6.5</c:v>
                </c:pt>
                <c:pt idx="598">
                  <c:v>6.9</c:v>
                </c:pt>
                <c:pt idx="599">
                  <c:v>6.5</c:v>
                </c:pt>
                <c:pt idx="600">
                  <c:v>7.1</c:v>
                </c:pt>
                <c:pt idx="601">
                  <c:v>8.6999999999999993</c:v>
                </c:pt>
                <c:pt idx="602">
                  <c:v>8.3000000000000007</c:v>
                </c:pt>
                <c:pt idx="603">
                  <c:v>8.5</c:v>
                </c:pt>
                <c:pt idx="604">
                  <c:v>7.7</c:v>
                </c:pt>
                <c:pt idx="605">
                  <c:v>7.1</c:v>
                </c:pt>
                <c:pt idx="606">
                  <c:v>6.3</c:v>
                </c:pt>
                <c:pt idx="607">
                  <c:v>4.9000000000000004</c:v>
                </c:pt>
                <c:pt idx="608">
                  <c:v>4.5999999999999996</c:v>
                </c:pt>
                <c:pt idx="609">
                  <c:v>4</c:v>
                </c:pt>
                <c:pt idx="610">
                  <c:v>2.4</c:v>
                </c:pt>
                <c:pt idx="611">
                  <c:v>1.2</c:v>
                </c:pt>
                <c:pt idx="612">
                  <c:v>1</c:v>
                </c:pt>
                <c:pt idx="613">
                  <c:v>-1.6</c:v>
                </c:pt>
                <c:pt idx="614">
                  <c:v>-1.2</c:v>
                </c:pt>
                <c:pt idx="615">
                  <c:v>-1.5</c:v>
                </c:pt>
                <c:pt idx="616">
                  <c:v>-1.4</c:v>
                </c:pt>
                <c:pt idx="617">
                  <c:v>-1.7000000000000002</c:v>
                </c:pt>
                <c:pt idx="618">
                  <c:v>-1.8</c:v>
                </c:pt>
                <c:pt idx="619">
                  <c:v>-1.2</c:v>
                </c:pt>
                <c:pt idx="620">
                  <c:v>-0.8</c:v>
                </c:pt>
                <c:pt idx="621">
                  <c:v>-0.5</c:v>
                </c:pt>
                <c:pt idx="622">
                  <c:v>0.60000000000000009</c:v>
                </c:pt>
                <c:pt idx="623">
                  <c:v>1.9</c:v>
                </c:pt>
                <c:pt idx="624">
                  <c:v>1.5</c:v>
                </c:pt>
                <c:pt idx="625">
                  <c:v>2.7</c:v>
                </c:pt>
                <c:pt idx="626">
                  <c:v>2.4</c:v>
                </c:pt>
                <c:pt idx="627">
                  <c:v>2.8</c:v>
                </c:pt>
                <c:pt idx="628">
                  <c:v>3.1</c:v>
                </c:pt>
                <c:pt idx="629">
                  <c:v>2.9</c:v>
                </c:pt>
                <c:pt idx="630">
                  <c:v>3.3</c:v>
                </c:pt>
                <c:pt idx="631">
                  <c:v>3.5</c:v>
                </c:pt>
                <c:pt idx="632">
                  <c:v>3.6</c:v>
                </c:pt>
                <c:pt idx="633">
                  <c:v>4.4000000000000004</c:v>
                </c:pt>
                <c:pt idx="634">
                  <c:v>5.0999999999999996</c:v>
                </c:pt>
                <c:pt idx="635">
                  <c:v>4.5999999999999996</c:v>
                </c:pt>
                <c:pt idx="636">
                  <c:v>4.9000000000000004</c:v>
                </c:pt>
                <c:pt idx="637">
                  <c:v>4.9000000000000004</c:v>
                </c:pt>
                <c:pt idx="638">
                  <c:v>5.4</c:v>
                </c:pt>
                <c:pt idx="639">
                  <c:v>5.3</c:v>
                </c:pt>
                <c:pt idx="640">
                  <c:v>5.5</c:v>
                </c:pt>
                <c:pt idx="641">
                  <c:v>6.4</c:v>
                </c:pt>
                <c:pt idx="642">
                  <c:v>6.5</c:v>
                </c:pt>
                <c:pt idx="643">
                  <c:v>6.2</c:v>
                </c:pt>
                <c:pt idx="644">
                  <c:v>6.1</c:v>
                </c:pt>
                <c:pt idx="645">
                  <c:v>5.5</c:v>
                </c:pt>
                <c:pt idx="646">
                  <c:v>4.2</c:v>
                </c:pt>
                <c:pt idx="647">
                  <c:v>4.0999999999999996</c:v>
                </c:pt>
                <c:pt idx="648">
                  <c:v>4.5</c:v>
                </c:pt>
                <c:pt idx="649">
                  <c:v>3.2</c:v>
                </c:pt>
                <c:pt idx="650">
                  <c:v>3.6</c:v>
                </c:pt>
                <c:pt idx="651">
                  <c:v>3.4</c:v>
                </c:pt>
                <c:pt idx="652">
                  <c:v>3</c:v>
                </c:pt>
                <c:pt idx="653">
                  <c:v>2.2000000000000002</c:v>
                </c:pt>
                <c:pt idx="654">
                  <c:v>1.8</c:v>
                </c:pt>
                <c:pt idx="655">
                  <c:v>2</c:v>
                </c:pt>
                <c:pt idx="656">
                  <c:v>1.9</c:v>
                </c:pt>
                <c:pt idx="657">
                  <c:v>1.7000000000000002</c:v>
                </c:pt>
                <c:pt idx="658">
                  <c:v>2</c:v>
                </c:pt>
                <c:pt idx="659">
                  <c:v>2.5</c:v>
                </c:pt>
                <c:pt idx="660">
                  <c:v>2</c:v>
                </c:pt>
                <c:pt idx="661">
                  <c:v>3.2</c:v>
                </c:pt>
                <c:pt idx="662">
                  <c:v>2.1</c:v>
                </c:pt>
                <c:pt idx="663">
                  <c:v>2.4</c:v>
                </c:pt>
                <c:pt idx="664">
                  <c:v>2.1</c:v>
                </c:pt>
                <c:pt idx="665">
                  <c:v>2.7</c:v>
                </c:pt>
                <c:pt idx="666">
                  <c:v>2.7</c:v>
                </c:pt>
                <c:pt idx="667">
                  <c:v>2.6</c:v>
                </c:pt>
                <c:pt idx="668">
                  <c:v>3.1</c:v>
                </c:pt>
                <c:pt idx="669">
                  <c:v>3.2</c:v>
                </c:pt>
                <c:pt idx="670">
                  <c:v>3</c:v>
                </c:pt>
                <c:pt idx="671">
                  <c:v>2.5</c:v>
                </c:pt>
                <c:pt idx="672">
                  <c:v>2.5</c:v>
                </c:pt>
                <c:pt idx="673">
                  <c:v>2</c:v>
                </c:pt>
                <c:pt idx="674">
                  <c:v>2.4</c:v>
                </c:pt>
                <c:pt idx="675">
                  <c:v>1.8</c:v>
                </c:pt>
                <c:pt idx="676">
                  <c:v>2.5</c:v>
                </c:pt>
                <c:pt idx="677">
                  <c:v>2.2999999999999998</c:v>
                </c:pt>
                <c:pt idx="678">
                  <c:v>2.2999999999999998</c:v>
                </c:pt>
                <c:pt idx="679">
                  <c:v>2</c:v>
                </c:pt>
                <c:pt idx="680">
                  <c:v>1.6</c:v>
                </c:pt>
                <c:pt idx="681">
                  <c:v>1.6</c:v>
                </c:pt>
                <c:pt idx="682">
                  <c:v>1.4</c:v>
                </c:pt>
                <c:pt idx="683">
                  <c:v>1.5</c:v>
                </c:pt>
                <c:pt idx="684">
                  <c:v>0.8</c:v>
                </c:pt>
                <c:pt idx="685">
                  <c:v>1.4</c:v>
                </c:pt>
                <c:pt idx="686">
                  <c:v>1.4</c:v>
                </c:pt>
                <c:pt idx="687">
                  <c:v>1.5</c:v>
                </c:pt>
                <c:pt idx="688">
                  <c:v>1.2</c:v>
                </c:pt>
                <c:pt idx="689">
                  <c:v>1.4</c:v>
                </c:pt>
                <c:pt idx="690">
                  <c:v>1.6</c:v>
                </c:pt>
                <c:pt idx="691">
                  <c:v>2</c:v>
                </c:pt>
                <c:pt idx="692">
                  <c:v>1.6</c:v>
                </c:pt>
                <c:pt idx="693">
                  <c:v>1.3</c:v>
                </c:pt>
                <c:pt idx="694">
                  <c:v>1.5</c:v>
                </c:pt>
                <c:pt idx="695">
                  <c:v>1.6</c:v>
                </c:pt>
                <c:pt idx="696">
                  <c:v>1.8</c:v>
                </c:pt>
                <c:pt idx="697">
                  <c:v>2.2999999999999998</c:v>
                </c:pt>
                <c:pt idx="698">
                  <c:v>2.2999999999999998</c:v>
                </c:pt>
                <c:pt idx="699">
                  <c:v>2.2999999999999998</c:v>
                </c:pt>
                <c:pt idx="700">
                  <c:v>2</c:v>
                </c:pt>
                <c:pt idx="701">
                  <c:v>1.9</c:v>
                </c:pt>
                <c:pt idx="702">
                  <c:v>1.8</c:v>
                </c:pt>
                <c:pt idx="703">
                  <c:v>1.3</c:v>
                </c:pt>
                <c:pt idx="704">
                  <c:v>1.9</c:v>
                </c:pt>
                <c:pt idx="705">
                  <c:v>2.1</c:v>
                </c:pt>
                <c:pt idx="706">
                  <c:v>2.2999999999999998</c:v>
                </c:pt>
                <c:pt idx="707">
                  <c:v>2.1</c:v>
                </c:pt>
                <c:pt idx="708">
                  <c:v>2.5</c:v>
                </c:pt>
                <c:pt idx="709">
                  <c:v>0.8</c:v>
                </c:pt>
                <c:pt idx="710">
                  <c:v>0.9</c:v>
                </c:pt>
                <c:pt idx="711">
                  <c:v>1.2</c:v>
                </c:pt>
                <c:pt idx="712">
                  <c:v>1.5</c:v>
                </c:pt>
                <c:pt idx="713">
                  <c:v>1.5</c:v>
                </c:pt>
                <c:pt idx="714">
                  <c:v>1.4</c:v>
                </c:pt>
                <c:pt idx="715">
                  <c:v>1.8</c:v>
                </c:pt>
                <c:pt idx="716">
                  <c:v>1.6</c:v>
                </c:pt>
                <c:pt idx="717">
                  <c:v>1.9</c:v>
                </c:pt>
                <c:pt idx="718">
                  <c:v>1.7000000000000002</c:v>
                </c:pt>
                <c:pt idx="719">
                  <c:v>1.8</c:v>
                </c:pt>
                <c:pt idx="720">
                  <c:v>1.5</c:v>
                </c:pt>
                <c:pt idx="721">
                  <c:v>2.9</c:v>
                </c:pt>
                <c:pt idx="722">
                  <c:v>2.1</c:v>
                </c:pt>
                <c:pt idx="723">
                  <c:v>1.8</c:v>
                </c:pt>
                <c:pt idx="724">
                  <c:v>1.8</c:v>
                </c:pt>
                <c:pt idx="725">
                  <c:v>1.9</c:v>
                </c:pt>
                <c:pt idx="726">
                  <c:v>2.1</c:v>
                </c:pt>
                <c:pt idx="727">
                  <c:v>2.2999999999999998</c:v>
                </c:pt>
                <c:pt idx="728">
                  <c:v>2.5</c:v>
                </c:pt>
                <c:pt idx="729">
                  <c:v>2.5</c:v>
                </c:pt>
                <c:pt idx="730">
                  <c:v>2.2000000000000002</c:v>
                </c:pt>
                <c:pt idx="731">
                  <c:v>1.9</c:v>
                </c:pt>
                <c:pt idx="732">
                  <c:v>1.7000000000000002</c:v>
                </c:pt>
                <c:pt idx="733">
                  <c:v>1.5</c:v>
                </c:pt>
                <c:pt idx="734">
                  <c:v>2.2999999999999998</c:v>
                </c:pt>
                <c:pt idx="735">
                  <c:v>2.5</c:v>
                </c:pt>
                <c:pt idx="736">
                  <c:v>2.7</c:v>
                </c:pt>
                <c:pt idx="737">
                  <c:v>2.7</c:v>
                </c:pt>
                <c:pt idx="738">
                  <c:v>2.8</c:v>
                </c:pt>
                <c:pt idx="739">
                  <c:v>2.8</c:v>
                </c:pt>
                <c:pt idx="740">
                  <c:v>3</c:v>
                </c:pt>
                <c:pt idx="741">
                  <c:v>3.8</c:v>
                </c:pt>
                <c:pt idx="742">
                  <c:v>4.5</c:v>
                </c:pt>
                <c:pt idx="743">
                  <c:v>4.5</c:v>
                </c:pt>
                <c:pt idx="744">
                  <c:v>5.4</c:v>
                </c:pt>
                <c:pt idx="745">
                  <c:v>5.2</c:v>
                </c:pt>
                <c:pt idx="746">
                  <c:v>4.3</c:v>
                </c:pt>
                <c:pt idx="747">
                  <c:v>3.3</c:v>
                </c:pt>
                <c:pt idx="748">
                  <c:v>2.4</c:v>
                </c:pt>
                <c:pt idx="749">
                  <c:v>2.5</c:v>
                </c:pt>
                <c:pt idx="750">
                  <c:v>2.7</c:v>
                </c:pt>
                <c:pt idx="751">
                  <c:v>2.4</c:v>
                </c:pt>
                <c:pt idx="752">
                  <c:v>1.7000000000000002</c:v>
                </c:pt>
                <c:pt idx="753">
                  <c:v>0.5</c:v>
                </c:pt>
                <c:pt idx="754">
                  <c:v>-0.5</c:v>
                </c:pt>
                <c:pt idx="755">
                  <c:v>0.2</c:v>
                </c:pt>
                <c:pt idx="756">
                  <c:v>-0.30000000000000004</c:v>
                </c:pt>
                <c:pt idx="757">
                  <c:v>-0.2</c:v>
                </c:pt>
                <c:pt idx="758">
                  <c:v>0.4</c:v>
                </c:pt>
                <c:pt idx="759">
                  <c:v>0.9</c:v>
                </c:pt>
                <c:pt idx="760">
                  <c:v>1.3</c:v>
                </c:pt>
                <c:pt idx="761">
                  <c:v>1.1000000000000001</c:v>
                </c:pt>
                <c:pt idx="762">
                  <c:v>1</c:v>
                </c:pt>
                <c:pt idx="763">
                  <c:v>0.8</c:v>
                </c:pt>
                <c:pt idx="764">
                  <c:v>0.70000000000000007</c:v>
                </c:pt>
                <c:pt idx="765">
                  <c:v>1.5</c:v>
                </c:pt>
                <c:pt idx="766">
                  <c:v>2.2999999999999998</c:v>
                </c:pt>
                <c:pt idx="767">
                  <c:v>1.5</c:v>
                </c:pt>
                <c:pt idx="768">
                  <c:v>0.9</c:v>
                </c:pt>
                <c:pt idx="769">
                  <c:v>0.9</c:v>
                </c:pt>
                <c:pt idx="770">
                  <c:v>1.5</c:v>
                </c:pt>
                <c:pt idx="771">
                  <c:v>2.1</c:v>
                </c:pt>
                <c:pt idx="772">
                  <c:v>2.1</c:v>
                </c:pt>
                <c:pt idx="773">
                  <c:v>2.5</c:v>
                </c:pt>
                <c:pt idx="774">
                  <c:v>2.7</c:v>
                </c:pt>
                <c:pt idx="775">
                  <c:v>2.5</c:v>
                </c:pt>
                <c:pt idx="776">
                  <c:v>2.8</c:v>
                </c:pt>
                <c:pt idx="777">
                  <c:v>2.1</c:v>
                </c:pt>
                <c:pt idx="778">
                  <c:v>1.6</c:v>
                </c:pt>
                <c:pt idx="779">
                  <c:v>1.8</c:v>
                </c:pt>
                <c:pt idx="780">
                  <c:v>2.1</c:v>
                </c:pt>
                <c:pt idx="781">
                  <c:v>1</c:v>
                </c:pt>
                <c:pt idx="782">
                  <c:v>0.70000000000000007</c:v>
                </c:pt>
                <c:pt idx="783">
                  <c:v>0.1</c:v>
                </c:pt>
              </c:numCache>
            </c:numRef>
          </c:val>
          <c:smooth val="0"/>
          <c:extLst>
            <c:ext xmlns:c16="http://schemas.microsoft.com/office/drawing/2014/chart" uri="{C3380CC4-5D6E-409C-BE32-E72D297353CC}">
              <c16:uniqueId val="{00000003-1CD1-41AF-9E0D-504A45C5535D}"/>
            </c:ext>
          </c:extLst>
        </c:ser>
        <c:ser>
          <c:idx val="2"/>
          <c:order val="2"/>
          <c:tx>
            <c:strRef>
              <c:f>Sheet1!$D$1</c:f>
              <c:strCache>
                <c:ptCount val="1"/>
                <c:pt idx="0">
                  <c:v>Indonesia</c:v>
                </c:pt>
              </c:strCache>
            </c:strRef>
          </c:tx>
          <c:spPr>
            <a:ln w="19050">
              <a:solidFill>
                <a:srgbClr val="77A574"/>
              </a:solidFill>
            </a:ln>
          </c:spPr>
          <c:marker>
            <c:symbol val="none"/>
          </c:marker>
          <c:dLbls>
            <c:dLbl>
              <c:idx val="782"/>
              <c:numFmt formatCode="0.0" sourceLinked="0"/>
              <c:spPr>
                <a:ln>
                  <a:solidFill>
                    <a:srgbClr val="77A57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411C-4696-8BD2-515E94C375F7}"/>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Sheet1!$A$2:$A$785</c:f>
              <c:numCache>
                <c:formatCode>yyyy\-mm\-dd</c:formatCode>
                <c:ptCount val="784"/>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pt idx="782">
                  <c:v>44986</c:v>
                </c:pt>
                <c:pt idx="783">
                  <c:v>45017</c:v>
                </c:pt>
              </c:numCache>
            </c:numRef>
          </c:cat>
          <c:val>
            <c:numRef>
              <c:f>Sheet1!$D$2:$D$785</c:f>
              <c:numCache>
                <c:formatCode>General</c:formatCode>
                <c:ptCount val="784"/>
                <c:pt idx="132">
                  <c:v>35.555555575200003</c:v>
                </c:pt>
                <c:pt idx="133">
                  <c:v>25.2525251874</c:v>
                </c:pt>
                <c:pt idx="134">
                  <c:v>24.5098040148</c:v>
                </c:pt>
                <c:pt idx="135">
                  <c:v>26.041666606100002</c:v>
                </c:pt>
                <c:pt idx="136">
                  <c:v>19.801980091200001</c:v>
                </c:pt>
                <c:pt idx="137">
                  <c:v>14.4230769243</c:v>
                </c:pt>
                <c:pt idx="138">
                  <c:v>11.009174284</c:v>
                </c:pt>
                <c:pt idx="139">
                  <c:v>11.607142834899999</c:v>
                </c:pt>
                <c:pt idx="140">
                  <c:v>11.607142834899999</c:v>
                </c:pt>
                <c:pt idx="141">
                  <c:v>14.4144144155</c:v>
                </c:pt>
                <c:pt idx="142">
                  <c:v>-5.1470587711000002</c:v>
                </c:pt>
                <c:pt idx="143">
                  <c:v>9.1666667479000008</c:v>
                </c:pt>
                <c:pt idx="144">
                  <c:v>15.5737705186</c:v>
                </c:pt>
                <c:pt idx="145">
                  <c:v>13.709677429699999</c:v>
                </c:pt>
                <c:pt idx="146">
                  <c:v>10.2362204535</c:v>
                </c:pt>
                <c:pt idx="147">
                  <c:v>14.049586790499999</c:v>
                </c:pt>
                <c:pt idx="148">
                  <c:v>14.049586790499999</c:v>
                </c:pt>
                <c:pt idx="149">
                  <c:v>17.6470588695</c:v>
                </c:pt>
                <c:pt idx="150">
                  <c:v>15.702479367</c:v>
                </c:pt>
                <c:pt idx="151">
                  <c:v>11.9999999957</c:v>
                </c:pt>
                <c:pt idx="152">
                  <c:v>9.5999999752999994</c:v>
                </c:pt>
                <c:pt idx="153">
                  <c:v>7.8740157093000001</c:v>
                </c:pt>
                <c:pt idx="154">
                  <c:v>10.0775193599</c:v>
                </c:pt>
                <c:pt idx="155">
                  <c:v>9.1603053164000006</c:v>
                </c:pt>
                <c:pt idx="156">
                  <c:v>4.2553191850000003</c:v>
                </c:pt>
                <c:pt idx="157">
                  <c:v>7.0921985474999998</c:v>
                </c:pt>
                <c:pt idx="158">
                  <c:v>7.8571428292999999</c:v>
                </c:pt>
                <c:pt idx="159">
                  <c:v>7.9710144654999997</c:v>
                </c:pt>
                <c:pt idx="160">
                  <c:v>5.0724638120999996</c:v>
                </c:pt>
                <c:pt idx="161">
                  <c:v>2.1428571611999998</c:v>
                </c:pt>
                <c:pt idx="162">
                  <c:v>2.1428571611999998</c:v>
                </c:pt>
                <c:pt idx="163">
                  <c:v>1.4285714408000001</c:v>
                </c:pt>
                <c:pt idx="164">
                  <c:v>2.9197080547000001</c:v>
                </c:pt>
                <c:pt idx="165">
                  <c:v>4.3795620819999996</c:v>
                </c:pt>
                <c:pt idx="166">
                  <c:v>3.5211267901999999</c:v>
                </c:pt>
                <c:pt idx="167">
                  <c:v>2.0979021154000002</c:v>
                </c:pt>
                <c:pt idx="168">
                  <c:v>1.3605441383000001</c:v>
                </c:pt>
                <c:pt idx="169">
                  <c:v>0.66225166150000003</c:v>
                </c:pt>
                <c:pt idx="170">
                  <c:v>0.66225166150000003</c:v>
                </c:pt>
                <c:pt idx="171">
                  <c:v>2.0134228367999998</c:v>
                </c:pt>
                <c:pt idx="172">
                  <c:v>4.1379309769999999</c:v>
                </c:pt>
                <c:pt idx="173">
                  <c:v>3.4965035257000001</c:v>
                </c:pt>
                <c:pt idx="174">
                  <c:v>2.7972028205999999</c:v>
                </c:pt>
                <c:pt idx="175">
                  <c:v>4.2253521482999998</c:v>
                </c:pt>
                <c:pt idx="176">
                  <c:v>6.3829786833000002</c:v>
                </c:pt>
                <c:pt idx="177">
                  <c:v>9.0909090740000007</c:v>
                </c:pt>
                <c:pt idx="178">
                  <c:v>17.687074793000001</c:v>
                </c:pt>
                <c:pt idx="179">
                  <c:v>26.027397200399999</c:v>
                </c:pt>
                <c:pt idx="180">
                  <c:v>21.476510080299999</c:v>
                </c:pt>
                <c:pt idx="181">
                  <c:v>19.736842103000001</c:v>
                </c:pt>
                <c:pt idx="182">
                  <c:v>21.052631588200001</c:v>
                </c:pt>
                <c:pt idx="183">
                  <c:v>24.342105301099998</c:v>
                </c:pt>
                <c:pt idx="184">
                  <c:v>25.165562959399999</c:v>
                </c:pt>
                <c:pt idx="185">
                  <c:v>34.459459378799998</c:v>
                </c:pt>
                <c:pt idx="186">
                  <c:v>42.176870729800001</c:v>
                </c:pt>
                <c:pt idx="187">
                  <c:v>41.216216190099999</c:v>
                </c:pt>
                <c:pt idx="188">
                  <c:v>44.000000035399999</c:v>
                </c:pt>
                <c:pt idx="189">
                  <c:v>42.307692327399998</c:v>
                </c:pt>
                <c:pt idx="190">
                  <c:v>30.635838178699998</c:v>
                </c:pt>
                <c:pt idx="191">
                  <c:v>27.173913062299999</c:v>
                </c:pt>
                <c:pt idx="192">
                  <c:v>42.5414365452</c:v>
                </c:pt>
                <c:pt idx="193">
                  <c:v>46.703296747400003</c:v>
                </c:pt>
                <c:pt idx="194">
                  <c:v>47.282608744299999</c:v>
                </c:pt>
                <c:pt idx="195">
                  <c:v>49.2063491997</c:v>
                </c:pt>
                <c:pt idx="196">
                  <c:v>49.2063491997</c:v>
                </c:pt>
                <c:pt idx="197">
                  <c:v>43.216080443300001</c:v>
                </c:pt>
                <c:pt idx="198">
                  <c:v>36.842105249799999</c:v>
                </c:pt>
                <c:pt idx="199">
                  <c:v>36.842105249799999</c:v>
                </c:pt>
                <c:pt idx="200">
                  <c:v>35.185185180600001</c:v>
                </c:pt>
                <c:pt idx="201">
                  <c:v>35.1351351303</c:v>
                </c:pt>
                <c:pt idx="202">
                  <c:v>35.398230027099999</c:v>
                </c:pt>
                <c:pt idx="203">
                  <c:v>33.760683764299998</c:v>
                </c:pt>
                <c:pt idx="204">
                  <c:v>22.480620134300001</c:v>
                </c:pt>
                <c:pt idx="205">
                  <c:v>19.475655446200001</c:v>
                </c:pt>
                <c:pt idx="206">
                  <c:v>19.926199232000002</c:v>
                </c:pt>
                <c:pt idx="207">
                  <c:v>17.375886530799999</c:v>
                </c:pt>
                <c:pt idx="208">
                  <c:v>18.439716327100001</c:v>
                </c:pt>
                <c:pt idx="209">
                  <c:v>17.1929824606</c:v>
                </c:pt>
                <c:pt idx="210">
                  <c:v>17.8321677954</c:v>
                </c:pt>
                <c:pt idx="211">
                  <c:v>18.8811188532</c:v>
                </c:pt>
                <c:pt idx="212">
                  <c:v>20.890410957499999</c:v>
                </c:pt>
                <c:pt idx="213">
                  <c:v>18.6666666466</c:v>
                </c:pt>
                <c:pt idx="214">
                  <c:v>19.607843177300001</c:v>
                </c:pt>
                <c:pt idx="215">
                  <c:v>19.488817887</c:v>
                </c:pt>
                <c:pt idx="216">
                  <c:v>20.886075956799999</c:v>
                </c:pt>
                <c:pt idx="217">
                  <c:v>22.257053268699998</c:v>
                </c:pt>
                <c:pt idx="218">
                  <c:v>20.000000008200001</c:v>
                </c:pt>
                <c:pt idx="219">
                  <c:v>18.429003015900001</c:v>
                </c:pt>
                <c:pt idx="220">
                  <c:v>19.461077847799999</c:v>
                </c:pt>
                <c:pt idx="221">
                  <c:v>21.5568862087</c:v>
                </c:pt>
                <c:pt idx="222">
                  <c:v>21.661721098400001</c:v>
                </c:pt>
                <c:pt idx="223">
                  <c:v>22.647058822799998</c:v>
                </c:pt>
                <c:pt idx="224">
                  <c:v>20.9631728355</c:v>
                </c:pt>
                <c:pt idx="225">
                  <c:v>19.943820246600001</c:v>
                </c:pt>
                <c:pt idx="226">
                  <c:v>16.9398907066</c:v>
                </c:pt>
                <c:pt idx="227">
                  <c:v>14.1711230089</c:v>
                </c:pt>
                <c:pt idx="228">
                  <c:v>13.612565419499999</c:v>
                </c:pt>
                <c:pt idx="229">
                  <c:v>11.5384615345</c:v>
                </c:pt>
                <c:pt idx="230">
                  <c:v>12.051282051699999</c:v>
                </c:pt>
                <c:pt idx="231">
                  <c:v>12.5000000042</c:v>
                </c:pt>
                <c:pt idx="232">
                  <c:v>12.2807017234</c:v>
                </c:pt>
                <c:pt idx="233">
                  <c:v>10.344827576</c:v>
                </c:pt>
                <c:pt idx="234">
                  <c:v>10.9756097514</c:v>
                </c:pt>
                <c:pt idx="235">
                  <c:v>9.8321343133999992</c:v>
                </c:pt>
                <c:pt idx="236">
                  <c:v>8.8992974053000005</c:v>
                </c:pt>
                <c:pt idx="237">
                  <c:v>9.1334894447000003</c:v>
                </c:pt>
                <c:pt idx="238">
                  <c:v>10.046728963</c:v>
                </c:pt>
                <c:pt idx="239">
                  <c:v>11.9437938869</c:v>
                </c:pt>
                <c:pt idx="240">
                  <c:v>10.138248843</c:v>
                </c:pt>
                <c:pt idx="241">
                  <c:v>10.1149425236</c:v>
                </c:pt>
                <c:pt idx="242">
                  <c:v>10.068649880100001</c:v>
                </c:pt>
                <c:pt idx="243">
                  <c:v>11.1111111145</c:v>
                </c:pt>
                <c:pt idx="244">
                  <c:v>8.9285714460999994</c:v>
                </c:pt>
                <c:pt idx="245">
                  <c:v>7.3660714326000001</c:v>
                </c:pt>
                <c:pt idx="246">
                  <c:v>7.4725274773999999</c:v>
                </c:pt>
                <c:pt idx="247">
                  <c:v>8.078602601</c:v>
                </c:pt>
                <c:pt idx="248">
                  <c:v>5.1612903382999997</c:v>
                </c:pt>
                <c:pt idx="249">
                  <c:v>5.7939914373999999</c:v>
                </c:pt>
                <c:pt idx="250">
                  <c:v>7.0063694296000003</c:v>
                </c:pt>
                <c:pt idx="251">
                  <c:v>6.6945606715999997</c:v>
                </c:pt>
                <c:pt idx="252">
                  <c:v>6.9037656942999996</c:v>
                </c:pt>
                <c:pt idx="253">
                  <c:v>9.1858037813000006</c:v>
                </c:pt>
                <c:pt idx="254">
                  <c:v>8.7318087513000009</c:v>
                </c:pt>
                <c:pt idx="255">
                  <c:v>10.0000000027</c:v>
                </c:pt>
                <c:pt idx="256">
                  <c:v>13.7295082037</c:v>
                </c:pt>
                <c:pt idx="257">
                  <c:v>18.2952183138</c:v>
                </c:pt>
                <c:pt idx="258">
                  <c:v>19.222903884400001</c:v>
                </c:pt>
                <c:pt idx="259">
                  <c:v>20.404040418299999</c:v>
                </c:pt>
                <c:pt idx="260">
                  <c:v>22.903885483300002</c:v>
                </c:pt>
                <c:pt idx="261">
                  <c:v>22.920892470799998</c:v>
                </c:pt>
                <c:pt idx="262">
                  <c:v>21.0317460246</c:v>
                </c:pt>
                <c:pt idx="263">
                  <c:v>20.588235314799999</c:v>
                </c:pt>
                <c:pt idx="264">
                  <c:v>21.722113507300001</c:v>
                </c:pt>
                <c:pt idx="265">
                  <c:v>20.6500955976</c:v>
                </c:pt>
                <c:pt idx="266">
                  <c:v>21.0325047786</c:v>
                </c:pt>
                <c:pt idx="267">
                  <c:v>18.552875678700001</c:v>
                </c:pt>
                <c:pt idx="268">
                  <c:v>19.459459454899999</c:v>
                </c:pt>
                <c:pt idx="269">
                  <c:v>18.2776801308</c:v>
                </c:pt>
                <c:pt idx="270">
                  <c:v>16.809605493900001</c:v>
                </c:pt>
                <c:pt idx="271">
                  <c:v>15.6040268441</c:v>
                </c:pt>
                <c:pt idx="272">
                  <c:v>14.9750415905</c:v>
                </c:pt>
                <c:pt idx="273">
                  <c:v>16.006600665400001</c:v>
                </c:pt>
                <c:pt idx="274">
                  <c:v>17.7049180307</c:v>
                </c:pt>
                <c:pt idx="275">
                  <c:v>17.073170724299999</c:v>
                </c:pt>
                <c:pt idx="276">
                  <c:v>17.3633440503</c:v>
                </c:pt>
                <c:pt idx="277">
                  <c:v>16.481774951799999</c:v>
                </c:pt>
                <c:pt idx="278">
                  <c:v>16.903633486299999</c:v>
                </c:pt>
                <c:pt idx="279">
                  <c:v>16.901408449200002</c:v>
                </c:pt>
                <c:pt idx="280">
                  <c:v>12.8205128082</c:v>
                </c:pt>
                <c:pt idx="281">
                  <c:v>11.5898959878</c:v>
                </c:pt>
                <c:pt idx="282">
                  <c:v>11.6005873518</c:v>
                </c:pt>
                <c:pt idx="283">
                  <c:v>10.885341070000001</c:v>
                </c:pt>
                <c:pt idx="284">
                  <c:v>10.4196816129</c:v>
                </c:pt>
                <c:pt idx="285">
                  <c:v>9.8150782440000004</c:v>
                </c:pt>
                <c:pt idx="286">
                  <c:v>7.1030640718000004</c:v>
                </c:pt>
                <c:pt idx="287">
                  <c:v>7.3611111182000002</c:v>
                </c:pt>
                <c:pt idx="288">
                  <c:v>10.8219178098</c:v>
                </c:pt>
                <c:pt idx="289">
                  <c:v>10.748299320699999</c:v>
                </c:pt>
                <c:pt idx="290">
                  <c:v>10.1351351309</c:v>
                </c:pt>
                <c:pt idx="291">
                  <c:v>9.1030789892000001</c:v>
                </c:pt>
                <c:pt idx="292">
                  <c:v>9.0909090974000009</c:v>
                </c:pt>
                <c:pt idx="293">
                  <c:v>9.0545938810000006</c:v>
                </c:pt>
                <c:pt idx="294">
                  <c:v>8.9473684278000007</c:v>
                </c:pt>
                <c:pt idx="295">
                  <c:v>7.8534031387000001</c:v>
                </c:pt>
                <c:pt idx="296">
                  <c:v>8.9121887350999991</c:v>
                </c:pt>
                <c:pt idx="297">
                  <c:v>8.9378238235000005</c:v>
                </c:pt>
                <c:pt idx="298">
                  <c:v>9.8829648867</c:v>
                </c:pt>
                <c:pt idx="299">
                  <c:v>9.9611901660999997</c:v>
                </c:pt>
                <c:pt idx="300">
                  <c:v>9.8887515475000001</c:v>
                </c:pt>
                <c:pt idx="301">
                  <c:v>9.4594594580999996</c:v>
                </c:pt>
                <c:pt idx="302">
                  <c:v>8.7116564341</c:v>
                </c:pt>
                <c:pt idx="303">
                  <c:v>11.288343556199999</c:v>
                </c:pt>
                <c:pt idx="304">
                  <c:v>12.132352946199999</c:v>
                </c:pt>
                <c:pt idx="305">
                  <c:v>13.4310134308</c:v>
                </c:pt>
                <c:pt idx="306">
                  <c:v>13.1642512074</c:v>
                </c:pt>
                <c:pt idx="307">
                  <c:v>13.592233013</c:v>
                </c:pt>
                <c:pt idx="308">
                  <c:v>13.5980746122</c:v>
                </c:pt>
                <c:pt idx="309">
                  <c:v>12.247324623300001</c:v>
                </c:pt>
                <c:pt idx="310">
                  <c:v>11.952662729</c:v>
                </c:pt>
                <c:pt idx="311">
                  <c:v>11.999999991899999</c:v>
                </c:pt>
                <c:pt idx="312">
                  <c:v>10.798650171</c:v>
                </c:pt>
                <c:pt idx="313">
                  <c:v>12.3456790129</c:v>
                </c:pt>
                <c:pt idx="314">
                  <c:v>13.2054176151</c:v>
                </c:pt>
                <c:pt idx="315">
                  <c:v>12.1278941571</c:v>
                </c:pt>
                <c:pt idx="316">
                  <c:v>11.803278686300001</c:v>
                </c:pt>
                <c:pt idx="317">
                  <c:v>10.441334770899999</c:v>
                </c:pt>
                <c:pt idx="318">
                  <c:v>9.9252934891999995</c:v>
                </c:pt>
                <c:pt idx="319">
                  <c:v>9.8290598276000001</c:v>
                </c:pt>
                <c:pt idx="320">
                  <c:v>8.7923728711999996</c:v>
                </c:pt>
                <c:pt idx="321">
                  <c:v>8.8983050753999997</c:v>
                </c:pt>
                <c:pt idx="322">
                  <c:v>8.6680760987000003</c:v>
                </c:pt>
                <c:pt idx="323">
                  <c:v>9.0336134524999991</c:v>
                </c:pt>
                <c:pt idx="324">
                  <c:v>5.8883248691999999</c:v>
                </c:pt>
                <c:pt idx="325">
                  <c:v>3.6963037012000002</c:v>
                </c:pt>
                <c:pt idx="326">
                  <c:v>3.6889332052000001</c:v>
                </c:pt>
                <c:pt idx="327">
                  <c:v>4.9164208481999996</c:v>
                </c:pt>
                <c:pt idx="328">
                  <c:v>4.5943304005999996</c:v>
                </c:pt>
                <c:pt idx="329">
                  <c:v>5.2631578872000002</c:v>
                </c:pt>
                <c:pt idx="330">
                  <c:v>4.7572815552000005</c:v>
                </c:pt>
                <c:pt idx="331">
                  <c:v>4.8638132323000001</c:v>
                </c:pt>
                <c:pt idx="332">
                  <c:v>4.7711781907999997</c:v>
                </c:pt>
                <c:pt idx="333">
                  <c:v>4.7665369669000004</c:v>
                </c:pt>
                <c:pt idx="334">
                  <c:v>5.0583657631000003</c:v>
                </c:pt>
                <c:pt idx="335">
                  <c:v>4.4315992282999996</c:v>
                </c:pt>
                <c:pt idx="336">
                  <c:v>5.1773729686000003</c:v>
                </c:pt>
                <c:pt idx="337">
                  <c:v>6.4547206070999996</c:v>
                </c:pt>
                <c:pt idx="338">
                  <c:v>5.8653846136999999</c:v>
                </c:pt>
                <c:pt idx="339">
                  <c:v>3.2802249325999999</c:v>
                </c:pt>
                <c:pt idx="340">
                  <c:v>4.2990654195999998</c:v>
                </c:pt>
                <c:pt idx="341">
                  <c:v>3.5185185238000001</c:v>
                </c:pt>
                <c:pt idx="342">
                  <c:v>3.4291010239999999</c:v>
                </c:pt>
                <c:pt idx="343">
                  <c:v>3.7105751461000001</c:v>
                </c:pt>
                <c:pt idx="344">
                  <c:v>6.8773234293000005</c:v>
                </c:pt>
                <c:pt idx="345">
                  <c:v>8.9136490268999999</c:v>
                </c:pt>
                <c:pt idx="346">
                  <c:v>9.1666666706999997</c:v>
                </c:pt>
                <c:pt idx="347">
                  <c:v>9.1328413199000007</c:v>
                </c:pt>
                <c:pt idx="348">
                  <c:v>8.2041932511999995</c:v>
                </c:pt>
                <c:pt idx="349">
                  <c:v>8.9592760223999992</c:v>
                </c:pt>
                <c:pt idx="350">
                  <c:v>9.0826521266999993</c:v>
                </c:pt>
                <c:pt idx="351">
                  <c:v>9.0744101555000007</c:v>
                </c:pt>
                <c:pt idx="352">
                  <c:v>9.7670250888000005</c:v>
                </c:pt>
                <c:pt idx="353">
                  <c:v>9.8389982108999998</c:v>
                </c:pt>
                <c:pt idx="354">
                  <c:v>10.483870961099999</c:v>
                </c:pt>
                <c:pt idx="355">
                  <c:v>10.9123434675</c:v>
                </c:pt>
                <c:pt idx="356">
                  <c:v>8.6086956438999991</c:v>
                </c:pt>
                <c:pt idx="357">
                  <c:v>7.9283887461999996</c:v>
                </c:pt>
                <c:pt idx="358">
                  <c:v>9.2451229848000001</c:v>
                </c:pt>
                <c:pt idx="359">
                  <c:v>9.2983939145000001</c:v>
                </c:pt>
                <c:pt idx="360">
                  <c:v>9.2670598150999997</c:v>
                </c:pt>
                <c:pt idx="361">
                  <c:v>8.3056478448999993</c:v>
                </c:pt>
                <c:pt idx="362">
                  <c:v>8.6594504653000008</c:v>
                </c:pt>
                <c:pt idx="363">
                  <c:v>9.3178036624999994</c:v>
                </c:pt>
                <c:pt idx="364">
                  <c:v>8.2448979530000006</c:v>
                </c:pt>
                <c:pt idx="365">
                  <c:v>8.3876221664999999</c:v>
                </c:pt>
                <c:pt idx="366">
                  <c:v>9.1646390727</c:v>
                </c:pt>
                <c:pt idx="367">
                  <c:v>8.9516129361000001</c:v>
                </c:pt>
                <c:pt idx="368">
                  <c:v>8.1665332641999999</c:v>
                </c:pt>
                <c:pt idx="369">
                  <c:v>7.1090047263000002</c:v>
                </c:pt>
                <c:pt idx="370">
                  <c:v>5.7453416221999998</c:v>
                </c:pt>
                <c:pt idx="371">
                  <c:v>5.5684455026000004</c:v>
                </c:pt>
                <c:pt idx="372">
                  <c:v>5.7825751919000004</c:v>
                </c:pt>
                <c:pt idx="373">
                  <c:v>6.5184049223000002</c:v>
                </c:pt>
                <c:pt idx="374">
                  <c:v>6.6666666924999998</c:v>
                </c:pt>
                <c:pt idx="375">
                  <c:v>7.6103500598</c:v>
                </c:pt>
                <c:pt idx="376">
                  <c:v>7.3152338081000003</c:v>
                </c:pt>
                <c:pt idx="377">
                  <c:v>6.6867017134999998</c:v>
                </c:pt>
                <c:pt idx="378">
                  <c:v>6.0178306318999999</c:v>
                </c:pt>
                <c:pt idx="379">
                  <c:v>5.6994818036000003</c:v>
                </c:pt>
                <c:pt idx="380">
                  <c:v>5.9215395503000003</c:v>
                </c:pt>
                <c:pt idx="381">
                  <c:v>6.3421828671</c:v>
                </c:pt>
                <c:pt idx="382">
                  <c:v>6.3876651444999997</c:v>
                </c:pt>
                <c:pt idx="383">
                  <c:v>6.0805860433000003</c:v>
                </c:pt>
                <c:pt idx="384">
                  <c:v>6.5597667216</c:v>
                </c:pt>
                <c:pt idx="385">
                  <c:v>6.263498867</c:v>
                </c:pt>
                <c:pt idx="386">
                  <c:v>5.6034482836999997</c:v>
                </c:pt>
                <c:pt idx="387">
                  <c:v>5.1626591771000001</c:v>
                </c:pt>
                <c:pt idx="388">
                  <c:v>5.3408292037000002</c:v>
                </c:pt>
                <c:pt idx="389">
                  <c:v>6.9718309790999999</c:v>
                </c:pt>
                <c:pt idx="390">
                  <c:v>8.8297126843000004</c:v>
                </c:pt>
                <c:pt idx="391">
                  <c:v>9.3837535648999992</c:v>
                </c:pt>
                <c:pt idx="392">
                  <c:v>9.7134870908999993</c:v>
                </c:pt>
                <c:pt idx="393">
                  <c:v>9.9861304444000005</c:v>
                </c:pt>
                <c:pt idx="394">
                  <c:v>9.7998620058999997</c:v>
                </c:pt>
                <c:pt idx="395">
                  <c:v>9.9447513568999995</c:v>
                </c:pt>
                <c:pt idx="396">
                  <c:v>9.7127223283999999</c:v>
                </c:pt>
                <c:pt idx="397">
                  <c:v>9.0108401068999999</c:v>
                </c:pt>
                <c:pt idx="398">
                  <c:v>9.5238095108999996</c:v>
                </c:pt>
                <c:pt idx="399">
                  <c:v>10.2891728344</c:v>
                </c:pt>
                <c:pt idx="400">
                  <c:v>9.6064042457000003</c:v>
                </c:pt>
                <c:pt idx="401">
                  <c:v>8.6899276051999994</c:v>
                </c:pt>
                <c:pt idx="402">
                  <c:v>8.3065035520000006</c:v>
                </c:pt>
                <c:pt idx="403">
                  <c:v>9.7311138998000004</c:v>
                </c:pt>
                <c:pt idx="404">
                  <c:v>9.2993630682999999</c:v>
                </c:pt>
                <c:pt idx="405">
                  <c:v>9.0163934412</c:v>
                </c:pt>
                <c:pt idx="406">
                  <c:v>9.8680075354000003</c:v>
                </c:pt>
                <c:pt idx="407">
                  <c:v>9.9874372159</c:v>
                </c:pt>
                <c:pt idx="408">
                  <c:v>9.6633416032999992</c:v>
                </c:pt>
                <c:pt idx="409">
                  <c:v>9.5711622805999994</c:v>
                </c:pt>
                <c:pt idx="410">
                  <c:v>10.2484471657</c:v>
                </c:pt>
                <c:pt idx="411">
                  <c:v>9.2073170423999997</c:v>
                </c:pt>
                <c:pt idx="412">
                  <c:v>9.1296409004000001</c:v>
                </c:pt>
                <c:pt idx="413">
                  <c:v>9.3276801745999993</c:v>
                </c:pt>
                <c:pt idx="414">
                  <c:v>7.4910820446999997</c:v>
                </c:pt>
                <c:pt idx="415">
                  <c:v>5.7176196218999999</c:v>
                </c:pt>
                <c:pt idx="416">
                  <c:v>5.7692307633000004</c:v>
                </c:pt>
                <c:pt idx="417">
                  <c:v>5.3788316697000003</c:v>
                </c:pt>
                <c:pt idx="418">
                  <c:v>4.5194507869000002</c:v>
                </c:pt>
                <c:pt idx="419">
                  <c:v>5.0256996129999996</c:v>
                </c:pt>
                <c:pt idx="420">
                  <c:v>7.6179648048999997</c:v>
                </c:pt>
                <c:pt idx="421">
                  <c:v>9.5292115439000007</c:v>
                </c:pt>
                <c:pt idx="422">
                  <c:v>10.4225351887</c:v>
                </c:pt>
                <c:pt idx="423">
                  <c:v>9.6035733845000006</c:v>
                </c:pt>
                <c:pt idx="424">
                  <c:v>9.5928611667000006</c:v>
                </c:pt>
                <c:pt idx="425">
                  <c:v>9.1412742052000002</c:v>
                </c:pt>
                <c:pt idx="426">
                  <c:v>9.7345132970999995</c:v>
                </c:pt>
                <c:pt idx="427">
                  <c:v>9.8233995394000004</c:v>
                </c:pt>
                <c:pt idx="428">
                  <c:v>9.9173553822000002</c:v>
                </c:pt>
                <c:pt idx="429">
                  <c:v>10.1536772542</c:v>
                </c:pt>
                <c:pt idx="430">
                  <c:v>10.290093110200001</c:v>
                </c:pt>
                <c:pt idx="431">
                  <c:v>10.1685698814</c:v>
                </c:pt>
                <c:pt idx="432">
                  <c:v>8.3993661066000005</c:v>
                </c:pt>
                <c:pt idx="433">
                  <c:v>8.1305023235</c:v>
                </c:pt>
                <c:pt idx="434">
                  <c:v>7.2448979824000004</c:v>
                </c:pt>
                <c:pt idx="435">
                  <c:v>7.3866531127000004</c:v>
                </c:pt>
                <c:pt idx="436">
                  <c:v>7.7862595469000002</c:v>
                </c:pt>
                <c:pt idx="437">
                  <c:v>7.6649746663</c:v>
                </c:pt>
                <c:pt idx="438">
                  <c:v>8.3669354317</c:v>
                </c:pt>
                <c:pt idx="439">
                  <c:v>8.9949749056999995</c:v>
                </c:pt>
                <c:pt idx="440">
                  <c:v>9.3233082284000002</c:v>
                </c:pt>
                <c:pt idx="441">
                  <c:v>9.6163428240000002</c:v>
                </c:pt>
                <c:pt idx="442">
                  <c:v>9.6774193356999998</c:v>
                </c:pt>
                <c:pt idx="443">
                  <c:v>9.6742349089000008</c:v>
                </c:pt>
                <c:pt idx="444">
                  <c:v>9.5029239570000001</c:v>
                </c:pt>
                <c:pt idx="445">
                  <c:v>9.0038314052999997</c:v>
                </c:pt>
                <c:pt idx="446">
                  <c:v>8.9438629760000001</c:v>
                </c:pt>
                <c:pt idx="447">
                  <c:v>10.4364326627</c:v>
                </c:pt>
                <c:pt idx="448">
                  <c:v>10.48158639</c:v>
                </c:pt>
                <c:pt idx="449">
                  <c:v>10.5139085023</c:v>
                </c:pt>
                <c:pt idx="450">
                  <c:v>9.7674418832000001</c:v>
                </c:pt>
                <c:pt idx="451">
                  <c:v>9.1747348737000003</c:v>
                </c:pt>
                <c:pt idx="452">
                  <c:v>8.9408528672000003</c:v>
                </c:pt>
                <c:pt idx="453">
                  <c:v>8.7272727044000007</c:v>
                </c:pt>
                <c:pt idx="454">
                  <c:v>8.6877827823999993</c:v>
                </c:pt>
                <c:pt idx="455">
                  <c:v>8.9558956259000002</c:v>
                </c:pt>
                <c:pt idx="456">
                  <c:v>11.081441914399999</c:v>
                </c:pt>
                <c:pt idx="457">
                  <c:v>11.115993013600001</c:v>
                </c:pt>
                <c:pt idx="458">
                  <c:v>9.6943231937000007</c:v>
                </c:pt>
                <c:pt idx="459">
                  <c:v>8.2044673471999996</c:v>
                </c:pt>
                <c:pt idx="460">
                  <c:v>8.3760684019999996</c:v>
                </c:pt>
                <c:pt idx="461">
                  <c:v>7.3805460877</c:v>
                </c:pt>
                <c:pt idx="462">
                  <c:v>7.3728813506000002</c:v>
                </c:pt>
                <c:pt idx="463">
                  <c:v>6.9679054375999998</c:v>
                </c:pt>
                <c:pt idx="464">
                  <c:v>6.8181817851000002</c:v>
                </c:pt>
                <c:pt idx="465">
                  <c:v>6.5217391424999995</c:v>
                </c:pt>
                <c:pt idx="466">
                  <c:v>6.5362198123999997</c:v>
                </c:pt>
                <c:pt idx="467">
                  <c:v>6.0305658886</c:v>
                </c:pt>
                <c:pt idx="468">
                  <c:v>4.6073718069999998</c:v>
                </c:pt>
                <c:pt idx="469">
                  <c:v>3.9936733533000002</c:v>
                </c:pt>
                <c:pt idx="470">
                  <c:v>4.7372611486</c:v>
                </c:pt>
                <c:pt idx="471">
                  <c:v>4.8828900287000003</c:v>
                </c:pt>
                <c:pt idx="472">
                  <c:v>4.4952681130999999</c:v>
                </c:pt>
                <c:pt idx="473">
                  <c:v>5.2443385110999996</c:v>
                </c:pt>
                <c:pt idx="474">
                  <c:v>5.3670086856000001</c:v>
                </c:pt>
                <c:pt idx="475">
                  <c:v>6.3955783349999997</c:v>
                </c:pt>
                <c:pt idx="476">
                  <c:v>7.3286052220000002</c:v>
                </c:pt>
                <c:pt idx="477">
                  <c:v>8.3987441223000001</c:v>
                </c:pt>
                <c:pt idx="478">
                  <c:v>8.7924970674999994</c:v>
                </c:pt>
                <c:pt idx="479">
                  <c:v>10.323334640300001</c:v>
                </c:pt>
                <c:pt idx="480">
                  <c:v>16.238988865</c:v>
                </c:pt>
                <c:pt idx="481">
                  <c:v>30.000000020200002</c:v>
                </c:pt>
                <c:pt idx="482">
                  <c:v>36.830102587399999</c:v>
                </c:pt>
                <c:pt idx="483">
                  <c:v>42.657077970300001</c:v>
                </c:pt>
                <c:pt idx="484">
                  <c:v>49.660377340499998</c:v>
                </c:pt>
                <c:pt idx="485">
                  <c:v>56.662891665399997</c:v>
                </c:pt>
                <c:pt idx="486">
                  <c:v>68.726591769400002</c:v>
                </c:pt>
                <c:pt idx="487">
                  <c:v>77.699443433300004</c:v>
                </c:pt>
                <c:pt idx="488">
                  <c:v>82.415565329200007</c:v>
                </c:pt>
                <c:pt idx="489">
                  <c:v>79.435191879399994</c:v>
                </c:pt>
                <c:pt idx="490">
                  <c:v>78.160919560500005</c:v>
                </c:pt>
                <c:pt idx="491">
                  <c:v>77.612994315500003</c:v>
                </c:pt>
                <c:pt idx="492">
                  <c:v>70.642504143799997</c:v>
                </c:pt>
                <c:pt idx="493">
                  <c:v>53.407429064600002</c:v>
                </c:pt>
                <c:pt idx="494">
                  <c:v>45.416666664700003</c:v>
                </c:pt>
                <c:pt idx="495">
                  <c:v>37.967630660600001</c:v>
                </c:pt>
                <c:pt idx="496">
                  <c:v>30.736258202399998</c:v>
                </c:pt>
                <c:pt idx="497">
                  <c:v>24.530120449199998</c:v>
                </c:pt>
                <c:pt idx="498">
                  <c:v>13.496115411</c:v>
                </c:pt>
                <c:pt idx="499">
                  <c:v>5.7840885271999998</c:v>
                </c:pt>
                <c:pt idx="500">
                  <c:v>1.2477359575</c:v>
                </c:pt>
                <c:pt idx="501">
                  <c:v>1.5738498816000002</c:v>
                </c:pt>
                <c:pt idx="502">
                  <c:v>1.5927419571999999</c:v>
                </c:pt>
                <c:pt idx="503">
                  <c:v>1.9284294107000002</c:v>
                </c:pt>
                <c:pt idx="504">
                  <c:v>0.28963119250000002</c:v>
                </c:pt>
                <c:pt idx="505">
                  <c:v>-0.89609152079999999</c:v>
                </c:pt>
                <c:pt idx="506">
                  <c:v>-1.1652340042</c:v>
                </c:pt>
                <c:pt idx="507">
                  <c:v>5.7692310699999999E-2</c:v>
                </c:pt>
                <c:pt idx="508">
                  <c:v>1.1957570118</c:v>
                </c:pt>
                <c:pt idx="509">
                  <c:v>2.0317337507</c:v>
                </c:pt>
                <c:pt idx="510">
                  <c:v>4.4592215937999997</c:v>
                </c:pt>
                <c:pt idx="511">
                  <c:v>5.9613107081000001</c:v>
                </c:pt>
                <c:pt idx="512">
                  <c:v>6.6388391955000001</c:v>
                </c:pt>
                <c:pt idx="513">
                  <c:v>7.8069129815</c:v>
                </c:pt>
                <c:pt idx="514">
                  <c:v>9.1287953931000008</c:v>
                </c:pt>
                <c:pt idx="515">
                  <c:v>9.3426955435999997</c:v>
                </c:pt>
                <c:pt idx="516">
                  <c:v>8.2787832049999999</c:v>
                </c:pt>
                <c:pt idx="517">
                  <c:v>9.1188918774999994</c:v>
                </c:pt>
                <c:pt idx="518">
                  <c:v>10.6107460333</c:v>
                </c:pt>
                <c:pt idx="519">
                  <c:v>10.5131654651</c:v>
                </c:pt>
                <c:pt idx="520">
                  <c:v>10.8252334461</c:v>
                </c:pt>
                <c:pt idx="521">
                  <c:v>12.1183387169</c:v>
                </c:pt>
                <c:pt idx="522">
                  <c:v>13.031267569600001</c:v>
                </c:pt>
                <c:pt idx="523">
                  <c:v>12.2391952337</c:v>
                </c:pt>
                <c:pt idx="524">
                  <c:v>13.010251633099999</c:v>
                </c:pt>
                <c:pt idx="525">
                  <c:v>12.474663725299999</c:v>
                </c:pt>
                <c:pt idx="526">
                  <c:v>12.911438430800001</c:v>
                </c:pt>
                <c:pt idx="527">
                  <c:v>12.540135559299999</c:v>
                </c:pt>
                <c:pt idx="528">
                  <c:v>14.562588918199999</c:v>
                </c:pt>
                <c:pt idx="529">
                  <c:v>14.880112840700001</c:v>
                </c:pt>
                <c:pt idx="530">
                  <c:v>14.2058361079</c:v>
                </c:pt>
                <c:pt idx="531">
                  <c:v>13.443478262599999</c:v>
                </c:pt>
                <c:pt idx="532">
                  <c:v>13.086844381900001</c:v>
                </c:pt>
                <c:pt idx="533">
                  <c:v>11.569688771999999</c:v>
                </c:pt>
                <c:pt idx="534">
                  <c:v>10.0215338594</c:v>
                </c:pt>
                <c:pt idx="535">
                  <c:v>10.5726141072</c:v>
                </c:pt>
                <c:pt idx="536">
                  <c:v>10.539336970699999</c:v>
                </c:pt>
                <c:pt idx="537">
                  <c:v>10.3374836337</c:v>
                </c:pt>
                <c:pt idx="538">
                  <c:v>10.4042518995</c:v>
                </c:pt>
                <c:pt idx="539">
                  <c:v>9.9223331799000007</c:v>
                </c:pt>
                <c:pt idx="540">
                  <c:v>8.6605618530000008</c:v>
                </c:pt>
                <c:pt idx="541">
                  <c:v>7.6427255942999999</c:v>
                </c:pt>
                <c:pt idx="542">
                  <c:v>7.1144430941000003</c:v>
                </c:pt>
                <c:pt idx="543">
                  <c:v>7.6345239878999998</c:v>
                </c:pt>
                <c:pt idx="544">
                  <c:v>7.0711678722000002</c:v>
                </c:pt>
                <c:pt idx="545">
                  <c:v>6.9436021731000004</c:v>
                </c:pt>
                <c:pt idx="546">
                  <c:v>6.2029509192000001</c:v>
                </c:pt>
                <c:pt idx="547">
                  <c:v>6.5896127309999999</c:v>
                </c:pt>
                <c:pt idx="548">
                  <c:v>6.3413906336999997</c:v>
                </c:pt>
                <c:pt idx="549">
                  <c:v>6.4142538803000004</c:v>
                </c:pt>
                <c:pt idx="550">
                  <c:v>5.5288110810999997</c:v>
                </c:pt>
                <c:pt idx="551">
                  <c:v>5.1622206181000001</c:v>
                </c:pt>
                <c:pt idx="552">
                  <c:v>4.8421653944000003</c:v>
                </c:pt>
                <c:pt idx="553">
                  <c:v>4.5480467704</c:v>
                </c:pt>
                <c:pt idx="554">
                  <c:v>5.1278388719999999</c:v>
                </c:pt>
                <c:pt idx="555">
                  <c:v>5.8681099568999997</c:v>
                </c:pt>
                <c:pt idx="556">
                  <c:v>6.5047578571999995</c:v>
                </c:pt>
                <c:pt idx="557">
                  <c:v>6.7762971489000003</c:v>
                </c:pt>
                <c:pt idx="558">
                  <c:v>7.2582931797999999</c:v>
                </c:pt>
                <c:pt idx="559">
                  <c:v>6.6328686045000005</c:v>
                </c:pt>
                <c:pt idx="560">
                  <c:v>6.2438613595000003</c:v>
                </c:pt>
                <c:pt idx="561">
                  <c:v>6.209013541</c:v>
                </c:pt>
                <c:pt idx="562">
                  <c:v>6.2344484301999996</c:v>
                </c:pt>
                <c:pt idx="563">
                  <c:v>6.4719594211000002</c:v>
                </c:pt>
                <c:pt idx="564">
                  <c:v>7.2343324269</c:v>
                </c:pt>
                <c:pt idx="565">
                  <c:v>7.1594163345000004</c:v>
                </c:pt>
                <c:pt idx="566">
                  <c:v>8.8451086931000003</c:v>
                </c:pt>
                <c:pt idx="567">
                  <c:v>8.1259249416999992</c:v>
                </c:pt>
                <c:pt idx="568">
                  <c:v>7.4009867988</c:v>
                </c:pt>
                <c:pt idx="569">
                  <c:v>7.4614976093000003</c:v>
                </c:pt>
                <c:pt idx="570">
                  <c:v>7.8112608941000001</c:v>
                </c:pt>
                <c:pt idx="571">
                  <c:v>8.3201267835999992</c:v>
                </c:pt>
                <c:pt idx="572">
                  <c:v>9.0596936186000008</c:v>
                </c:pt>
                <c:pt idx="573">
                  <c:v>17.932212300100002</c:v>
                </c:pt>
                <c:pt idx="574">
                  <c:v>18.347430060000001</c:v>
                </c:pt>
                <c:pt idx="575">
                  <c:v>17.076625879400002</c:v>
                </c:pt>
                <c:pt idx="576">
                  <c:v>17.062634983799999</c:v>
                </c:pt>
                <c:pt idx="577">
                  <c:v>17.9434970738</c:v>
                </c:pt>
                <c:pt idx="578">
                  <c:v>15.728373487600001</c:v>
                </c:pt>
                <c:pt idx="579">
                  <c:v>15.4037576123</c:v>
                </c:pt>
                <c:pt idx="580">
                  <c:v>15.5947355382</c:v>
                </c:pt>
                <c:pt idx="581">
                  <c:v>15.5423770622</c:v>
                </c:pt>
                <c:pt idx="582">
                  <c:v>15.164889049099999</c:v>
                </c:pt>
                <c:pt idx="583">
                  <c:v>14.8988051733</c:v>
                </c:pt>
                <c:pt idx="584">
                  <c:v>14.555582465900001</c:v>
                </c:pt>
                <c:pt idx="585">
                  <c:v>6.2938620933999996</c:v>
                </c:pt>
                <c:pt idx="586">
                  <c:v>5.2666300221000002</c:v>
                </c:pt>
                <c:pt idx="587">
                  <c:v>6.5999339984000001</c:v>
                </c:pt>
                <c:pt idx="588">
                  <c:v>6.2622096896999997</c:v>
                </c:pt>
                <c:pt idx="589">
                  <c:v>6.3012516263</c:v>
                </c:pt>
                <c:pt idx="590">
                  <c:v>6.5149390523999999</c:v>
                </c:pt>
                <c:pt idx="591">
                  <c:v>6.2964959647000001</c:v>
                </c:pt>
                <c:pt idx="592">
                  <c:v>6.0042964532000003</c:v>
                </c:pt>
                <c:pt idx="593">
                  <c:v>5.7741659459000001</c:v>
                </c:pt>
                <c:pt idx="594">
                  <c:v>6.0570576956000002</c:v>
                </c:pt>
                <c:pt idx="595">
                  <c:v>6.5046689306000003</c:v>
                </c:pt>
                <c:pt idx="596">
                  <c:v>6.9556025338000005</c:v>
                </c:pt>
                <c:pt idx="597">
                  <c:v>6.8748689913999996</c:v>
                </c:pt>
                <c:pt idx="598">
                  <c:v>6.7161061237000004</c:v>
                </c:pt>
                <c:pt idx="599">
                  <c:v>6.5834279324000002</c:v>
                </c:pt>
                <c:pt idx="600">
                  <c:v>7.3639056314999998</c:v>
                </c:pt>
                <c:pt idx="601">
                  <c:v>7.3995127884</c:v>
                </c:pt>
                <c:pt idx="602">
                  <c:v>8.1721518998999993</c:v>
                </c:pt>
                <c:pt idx="603">
                  <c:v>8.9664266075000008</c:v>
                </c:pt>
                <c:pt idx="604">
                  <c:v>10.3860573515</c:v>
                </c:pt>
                <c:pt idx="605">
                  <c:v>11.2818439193</c:v>
                </c:pt>
                <c:pt idx="606">
                  <c:v>12.0044163387</c:v>
                </c:pt>
                <c:pt idx="607">
                  <c:v>11.746537807799999</c:v>
                </c:pt>
                <c:pt idx="608">
                  <c:v>11.9292350212</c:v>
                </c:pt>
                <c:pt idx="609">
                  <c:v>11.5512845676</c:v>
                </c:pt>
                <c:pt idx="610">
                  <c:v>11.4808652191</c:v>
                </c:pt>
                <c:pt idx="611">
                  <c:v>10.233323647000001</c:v>
                </c:pt>
                <c:pt idx="612">
                  <c:v>8.2382039533999993</c:v>
                </c:pt>
                <c:pt idx="613">
                  <c:v>7.7591910017999997</c:v>
                </c:pt>
                <c:pt idx="614">
                  <c:v>6.9743493763000002</c:v>
                </c:pt>
                <c:pt idx="615">
                  <c:v>6.0411430756</c:v>
                </c:pt>
                <c:pt idx="616">
                  <c:v>4.6172204797000003</c:v>
                </c:pt>
                <c:pt idx="617">
                  <c:v>3.6518895345</c:v>
                </c:pt>
                <c:pt idx="618">
                  <c:v>2.7063356972000001</c:v>
                </c:pt>
                <c:pt idx="619">
                  <c:v>2.7549928705999998</c:v>
                </c:pt>
                <c:pt idx="620">
                  <c:v>2.8344370832000001</c:v>
                </c:pt>
                <c:pt idx="621">
                  <c:v>2.5668073168000003</c:v>
                </c:pt>
                <c:pt idx="622">
                  <c:v>2.4143985983</c:v>
                </c:pt>
                <c:pt idx="623">
                  <c:v>2.7841208492999998</c:v>
                </c:pt>
                <c:pt idx="624">
                  <c:v>3.7177008237</c:v>
                </c:pt>
                <c:pt idx="625">
                  <c:v>3.8238905452000003</c:v>
                </c:pt>
                <c:pt idx="626">
                  <c:v>3.4304716888</c:v>
                </c:pt>
                <c:pt idx="627">
                  <c:v>3.9062500038999999</c:v>
                </c:pt>
                <c:pt idx="628">
                  <c:v>4.1589892175000003</c:v>
                </c:pt>
                <c:pt idx="629">
                  <c:v>5.0482033290999997</c:v>
                </c:pt>
                <c:pt idx="630">
                  <c:v>6.2210976315000002</c:v>
                </c:pt>
                <c:pt idx="631">
                  <c:v>6.4381778757000001</c:v>
                </c:pt>
                <c:pt idx="632">
                  <c:v>5.7959814624000003</c:v>
                </c:pt>
                <c:pt idx="633">
                  <c:v>5.6650668485000004</c:v>
                </c:pt>
                <c:pt idx="634">
                  <c:v>6.3266180919000004</c:v>
                </c:pt>
                <c:pt idx="635">
                  <c:v>6.9554815006000004</c:v>
                </c:pt>
                <c:pt idx="636">
                  <c:v>7.0163545449000004</c:v>
                </c:pt>
                <c:pt idx="637">
                  <c:v>6.8254772736999998</c:v>
                </c:pt>
                <c:pt idx="638">
                  <c:v>6.6503088274</c:v>
                </c:pt>
                <c:pt idx="639">
                  <c:v>6.1586550638000004</c:v>
                </c:pt>
                <c:pt idx="640">
                  <c:v>5.9809620027000001</c:v>
                </c:pt>
                <c:pt idx="641">
                  <c:v>5.5397964298</c:v>
                </c:pt>
                <c:pt idx="642">
                  <c:v>4.6081813733999999</c:v>
                </c:pt>
                <c:pt idx="643">
                  <c:v>4.7851960504999997</c:v>
                </c:pt>
                <c:pt idx="644">
                  <c:v>4.6100154123000001</c:v>
                </c:pt>
                <c:pt idx="645">
                  <c:v>4.4204720574999996</c:v>
                </c:pt>
                <c:pt idx="646">
                  <c:v>4.1522212343999998</c:v>
                </c:pt>
                <c:pt idx="647">
                  <c:v>3.7868498823999999</c:v>
                </c:pt>
                <c:pt idx="648">
                  <c:v>3.6503286049999999</c:v>
                </c:pt>
                <c:pt idx="649">
                  <c:v>3.5584374492999999</c:v>
                </c:pt>
                <c:pt idx="650">
                  <c:v>3.9666798910000001</c:v>
                </c:pt>
                <c:pt idx="651">
                  <c:v>4.5042177282000004</c:v>
                </c:pt>
                <c:pt idx="652">
                  <c:v>4.4511565012999998</c:v>
                </c:pt>
                <c:pt idx="653">
                  <c:v>4.5296442769</c:v>
                </c:pt>
                <c:pt idx="654">
                  <c:v>4.5622301206999998</c:v>
                </c:pt>
                <c:pt idx="655">
                  <c:v>4.5822312128</c:v>
                </c:pt>
                <c:pt idx="656">
                  <c:v>4.3137558928999997</c:v>
                </c:pt>
                <c:pt idx="657">
                  <c:v>4.606182993</c:v>
                </c:pt>
                <c:pt idx="658">
                  <c:v>4.3195540812999997</c:v>
                </c:pt>
                <c:pt idx="659">
                  <c:v>4.2952813810999997</c:v>
                </c:pt>
                <c:pt idx="660">
                  <c:v>4.1289564601000004</c:v>
                </c:pt>
                <c:pt idx="661">
                  <c:v>4.8119288354999998</c:v>
                </c:pt>
                <c:pt idx="662">
                  <c:v>5.2368746646000002</c:v>
                </c:pt>
                <c:pt idx="663">
                  <c:v>5.0711053130000003</c:v>
                </c:pt>
                <c:pt idx="664">
                  <c:v>5.1002800440999998</c:v>
                </c:pt>
                <c:pt idx="665">
                  <c:v>5.5139109831999997</c:v>
                </c:pt>
                <c:pt idx="666">
                  <c:v>7.9408633898000005</c:v>
                </c:pt>
                <c:pt idx="667">
                  <c:v>7.9789559632999998</c:v>
                </c:pt>
                <c:pt idx="668">
                  <c:v>7.6960013301999997</c:v>
                </c:pt>
                <c:pt idx="669">
                  <c:v>7.7174417216000002</c:v>
                </c:pt>
                <c:pt idx="670">
                  <c:v>7.8230211412999999</c:v>
                </c:pt>
                <c:pt idx="671">
                  <c:v>7.7227289544</c:v>
                </c:pt>
                <c:pt idx="672">
                  <c:v>8.2195787831999994</c:v>
                </c:pt>
                <c:pt idx="673">
                  <c:v>7.7459333849999998</c:v>
                </c:pt>
                <c:pt idx="674">
                  <c:v>7.3238893706999999</c:v>
                </c:pt>
                <c:pt idx="675">
                  <c:v>7.2529377768999996</c:v>
                </c:pt>
                <c:pt idx="676">
                  <c:v>7.3229407236000004</c:v>
                </c:pt>
                <c:pt idx="677">
                  <c:v>6.6965136216000003</c:v>
                </c:pt>
                <c:pt idx="678">
                  <c:v>4.5307443365999998</c:v>
                </c:pt>
                <c:pt idx="679">
                  <c:v>3.9919428676000002</c:v>
                </c:pt>
                <c:pt idx="680">
                  <c:v>4.5341899954000002</c:v>
                </c:pt>
                <c:pt idx="681">
                  <c:v>4.8282180486000001</c:v>
                </c:pt>
                <c:pt idx="682">
                  <c:v>6.2288484405000002</c:v>
                </c:pt>
                <c:pt idx="683">
                  <c:v>8.3591331268999998</c:v>
                </c:pt>
                <c:pt idx="684">
                  <c:v>6.9555815838999999</c:v>
                </c:pt>
                <c:pt idx="685">
                  <c:v>6.2904385333999997</c:v>
                </c:pt>
                <c:pt idx="686">
                  <c:v>6.3841249888</c:v>
                </c:pt>
                <c:pt idx="687">
                  <c:v>6.789402784</c:v>
                </c:pt>
                <c:pt idx="688">
                  <c:v>7.1460593562000003</c:v>
                </c:pt>
                <c:pt idx="689">
                  <c:v>7.2582805106999997</c:v>
                </c:pt>
                <c:pt idx="690">
                  <c:v>7.2622733304000002</c:v>
                </c:pt>
                <c:pt idx="691">
                  <c:v>7.1755590773</c:v>
                </c:pt>
                <c:pt idx="692">
                  <c:v>6.8311528668000001</c:v>
                </c:pt>
                <c:pt idx="693">
                  <c:v>6.2489075335999997</c:v>
                </c:pt>
                <c:pt idx="694">
                  <c:v>4.8906492165</c:v>
                </c:pt>
                <c:pt idx="695">
                  <c:v>3.3529411764999999</c:v>
                </c:pt>
                <c:pt idx="696">
                  <c:v>4.1361300648999997</c:v>
                </c:pt>
                <c:pt idx="697">
                  <c:v>4.4217111938000002</c:v>
                </c:pt>
                <c:pt idx="698">
                  <c:v>4.4480081026000002</c:v>
                </c:pt>
                <c:pt idx="699">
                  <c:v>3.5993608612000001</c:v>
                </c:pt>
                <c:pt idx="700">
                  <c:v>3.3305439331</c:v>
                </c:pt>
                <c:pt idx="701">
                  <c:v>3.4543033128</c:v>
                </c:pt>
                <c:pt idx="702">
                  <c:v>3.2079828468000002</c:v>
                </c:pt>
                <c:pt idx="703">
                  <c:v>2.7930666229000001</c:v>
                </c:pt>
                <c:pt idx="704">
                  <c:v>3.0738883866000002</c:v>
                </c:pt>
                <c:pt idx="705">
                  <c:v>3.3067368594</c:v>
                </c:pt>
                <c:pt idx="706">
                  <c:v>3.5790510589000002</c:v>
                </c:pt>
                <c:pt idx="707">
                  <c:v>3.0246361493</c:v>
                </c:pt>
                <c:pt idx="708">
                  <c:v>3.4945801649999999</c:v>
                </c:pt>
                <c:pt idx="709">
                  <c:v>3.8296494211000001</c:v>
                </c:pt>
                <c:pt idx="710">
                  <c:v>3.6121212120999999</c:v>
                </c:pt>
                <c:pt idx="711">
                  <c:v>4.1724165923000003</c:v>
                </c:pt>
                <c:pt idx="712">
                  <c:v>4.3326854551</c:v>
                </c:pt>
                <c:pt idx="713">
                  <c:v>4.3688148685000003</c:v>
                </c:pt>
                <c:pt idx="714">
                  <c:v>3.8753495805</c:v>
                </c:pt>
                <c:pt idx="715">
                  <c:v>3.8200271717000001</c:v>
                </c:pt>
                <c:pt idx="716">
                  <c:v>3.7237859819999999</c:v>
                </c:pt>
                <c:pt idx="717">
                  <c:v>3.5830878254999998</c:v>
                </c:pt>
                <c:pt idx="718">
                  <c:v>3.3048026629000002</c:v>
                </c:pt>
                <c:pt idx="719">
                  <c:v>3.6066608792000001</c:v>
                </c:pt>
                <c:pt idx="720">
                  <c:v>3.2515241519</c:v>
                </c:pt>
                <c:pt idx="721">
                  <c:v>3.1815346226000001</c:v>
                </c:pt>
                <c:pt idx="722">
                  <c:v>3.4004055530000001</c:v>
                </c:pt>
                <c:pt idx="723">
                  <c:v>3.4130756643</c:v>
                </c:pt>
                <c:pt idx="724">
                  <c:v>3.2290615539999998</c:v>
                </c:pt>
                <c:pt idx="725">
                  <c:v>3.1221091581999998</c:v>
                </c:pt>
                <c:pt idx="726">
                  <c:v>3.1846153845999998</c:v>
                </c:pt>
                <c:pt idx="727">
                  <c:v>3.2022169194000001</c:v>
                </c:pt>
                <c:pt idx="728">
                  <c:v>2.8828413284000001</c:v>
                </c:pt>
                <c:pt idx="729">
                  <c:v>3.1593512183999999</c:v>
                </c:pt>
                <c:pt idx="730">
                  <c:v>3.2297660146</c:v>
                </c:pt>
                <c:pt idx="731">
                  <c:v>3.1307129799000002</c:v>
                </c:pt>
                <c:pt idx="732">
                  <c:v>2.8236184709000001</c:v>
                </c:pt>
                <c:pt idx="733">
                  <c:v>2.5695284159999998</c:v>
                </c:pt>
                <c:pt idx="734">
                  <c:v>2.4815205912999998</c:v>
                </c:pt>
                <c:pt idx="735">
                  <c:v>2.8332454223000001</c:v>
                </c:pt>
                <c:pt idx="736">
                  <c:v>3.3160387998999998</c:v>
                </c:pt>
                <c:pt idx="737">
                  <c:v>3.2817522612999999</c:v>
                </c:pt>
                <c:pt idx="738">
                  <c:v>3.3174295512</c:v>
                </c:pt>
                <c:pt idx="739">
                  <c:v>3.4907138062</c:v>
                </c:pt>
                <c:pt idx="740">
                  <c:v>3.3923634462000001</c:v>
                </c:pt>
                <c:pt idx="741">
                  <c:v>3.1296572280000001</c:v>
                </c:pt>
                <c:pt idx="742">
                  <c:v>3.0023781213</c:v>
                </c:pt>
                <c:pt idx="743">
                  <c:v>2.7180737129999999</c:v>
                </c:pt>
                <c:pt idx="744">
                  <c:v>2.6798203637000002</c:v>
                </c:pt>
                <c:pt idx="745">
                  <c:v>3.0503978780000001</c:v>
                </c:pt>
                <c:pt idx="746">
                  <c:v>3.0345182894999998</c:v>
                </c:pt>
                <c:pt idx="747">
                  <c:v>2.6598812926000002</c:v>
                </c:pt>
                <c:pt idx="748">
                  <c:v>2.0331282418000001</c:v>
                </c:pt>
                <c:pt idx="749">
                  <c:v>1.6557007722999999</c:v>
                </c:pt>
                <c:pt idx="750">
                  <c:v>1.2341905789000001</c:v>
                </c:pt>
                <c:pt idx="751">
                  <c:v>1.0692779099</c:v>
                </c:pt>
                <c:pt idx="752">
                  <c:v>1.2985340215000001</c:v>
                </c:pt>
                <c:pt idx="753">
                  <c:v>1.3441905564000001</c:v>
                </c:pt>
                <c:pt idx="754">
                  <c:v>1.4776629592999999</c:v>
                </c:pt>
                <c:pt idx="755">
                  <c:v>1.5865043941999999</c:v>
                </c:pt>
                <c:pt idx="756">
                  <c:v>1.5539515041</c:v>
                </c:pt>
                <c:pt idx="757">
                  <c:v>1.3759099289000001</c:v>
                </c:pt>
                <c:pt idx="758">
                  <c:v>1.3655414628</c:v>
                </c:pt>
                <c:pt idx="759">
                  <c:v>1.421755691</c:v>
                </c:pt>
                <c:pt idx="760">
                  <c:v>1.6782682978999999</c:v>
                </c:pt>
                <c:pt idx="761">
                  <c:v>1.3325718344999999</c:v>
                </c:pt>
                <c:pt idx="762">
                  <c:v>1.5150071170000001</c:v>
                </c:pt>
                <c:pt idx="763">
                  <c:v>1.5919923772</c:v>
                </c:pt>
                <c:pt idx="764">
                  <c:v>1.6022889878000002</c:v>
                </c:pt>
                <c:pt idx="765">
                  <c:v>1.6584064083000001</c:v>
                </c:pt>
                <c:pt idx="766">
                  <c:v>1.7488831893999999</c:v>
                </c:pt>
                <c:pt idx="767">
                  <c:v>1.8735806241000001</c:v>
                </c:pt>
                <c:pt idx="768">
                  <c:v>2.1802737138000001</c:v>
                </c:pt>
                <c:pt idx="769">
                  <c:v>2.0554403165999999</c:v>
                </c:pt>
                <c:pt idx="770">
                  <c:v>2.6377767123</c:v>
                </c:pt>
                <c:pt idx="771">
                  <c:v>3.4716341864000002</c:v>
                </c:pt>
                <c:pt idx="772">
                  <c:v>3.5543467847999999</c:v>
                </c:pt>
                <c:pt idx="773">
                  <c:v>4.3490512596000004</c:v>
                </c:pt>
                <c:pt idx="774">
                  <c:v>4.9371127956</c:v>
                </c:pt>
                <c:pt idx="775">
                  <c:v>4.6917518770999997</c:v>
                </c:pt>
                <c:pt idx="776">
                  <c:v>5.9513751761</c:v>
                </c:pt>
                <c:pt idx="777">
                  <c:v>5.7097318349000004</c:v>
                </c:pt>
                <c:pt idx="778">
                  <c:v>5.4180289351999997</c:v>
                </c:pt>
                <c:pt idx="779">
                  <c:v>5.5080809724000002</c:v>
                </c:pt>
                <c:pt idx="780">
                  <c:v>5.2821580179999996</c:v>
                </c:pt>
                <c:pt idx="781">
                  <c:v>5.4674734434000003</c:v>
                </c:pt>
                <c:pt idx="782">
                  <c:v>4.9655469335999998</c:v>
                </c:pt>
              </c:numCache>
            </c:numRef>
          </c:val>
          <c:smooth val="0"/>
          <c:extLst>
            <c:ext xmlns:c16="http://schemas.microsoft.com/office/drawing/2014/chart" uri="{C3380CC4-5D6E-409C-BE32-E72D297353CC}">
              <c16:uniqueId val="{00000005-1CD1-41AF-9E0D-504A45C5535D}"/>
            </c:ext>
          </c:extLst>
        </c:ser>
        <c:ser>
          <c:idx val="3"/>
          <c:order val="3"/>
          <c:tx>
            <c:strRef>
              <c:f>Sheet1!$E$1</c:f>
              <c:strCache>
                <c:ptCount val="1"/>
                <c:pt idx="0">
                  <c:v>India</c:v>
                </c:pt>
              </c:strCache>
            </c:strRef>
          </c:tx>
          <c:spPr>
            <a:ln w="19050">
              <a:solidFill>
                <a:schemeClr val="accent4"/>
              </a:solidFill>
            </a:ln>
          </c:spPr>
          <c:marker>
            <c:symbol val="none"/>
          </c:marker>
          <c:dLbls>
            <c:dLbl>
              <c:idx val="782"/>
              <c:numFmt formatCode="0.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411C-4696-8BD2-515E94C375F7}"/>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Sheet1!$A$2:$A$785</c:f>
              <c:numCache>
                <c:formatCode>yyyy\-mm\-dd</c:formatCode>
                <c:ptCount val="784"/>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pt idx="782">
                  <c:v>44986</c:v>
                </c:pt>
                <c:pt idx="783">
                  <c:v>45017</c:v>
                </c:pt>
              </c:numCache>
            </c:numRef>
          </c:cat>
          <c:val>
            <c:numRef>
              <c:f>Sheet1!$E$2:$E$785</c:f>
              <c:numCache>
                <c:formatCode>General</c:formatCode>
                <c:ptCount val="784"/>
                <c:pt idx="0">
                  <c:v>3.7128712874000001</c:v>
                </c:pt>
                <c:pt idx="1">
                  <c:v>2.7227722780999999</c:v>
                </c:pt>
                <c:pt idx="2">
                  <c:v>2.7227722780999999</c:v>
                </c:pt>
                <c:pt idx="3">
                  <c:v>1.6990291277</c:v>
                </c:pt>
                <c:pt idx="4">
                  <c:v>2.8915662632000001</c:v>
                </c:pt>
                <c:pt idx="5">
                  <c:v>3.5460992911</c:v>
                </c:pt>
                <c:pt idx="6">
                  <c:v>6.1465721051999997</c:v>
                </c:pt>
                <c:pt idx="7">
                  <c:v>6.0889929754000001</c:v>
                </c:pt>
                <c:pt idx="8">
                  <c:v>6.2790697685000003</c:v>
                </c:pt>
                <c:pt idx="9">
                  <c:v>8.6651053860000005</c:v>
                </c:pt>
                <c:pt idx="10">
                  <c:v>7.2093023261000004</c:v>
                </c:pt>
                <c:pt idx="11">
                  <c:v>5.1522248261000003</c:v>
                </c:pt>
                <c:pt idx="12">
                  <c:v>5.4892601423</c:v>
                </c:pt>
                <c:pt idx="13">
                  <c:v>7.4698795158999998</c:v>
                </c:pt>
                <c:pt idx="14">
                  <c:v>6.5060240947999999</c:v>
                </c:pt>
                <c:pt idx="15">
                  <c:v>5.4892601423</c:v>
                </c:pt>
                <c:pt idx="16">
                  <c:v>5.1522248261000003</c:v>
                </c:pt>
                <c:pt idx="17">
                  <c:v>4.3378995430999998</c:v>
                </c:pt>
                <c:pt idx="18">
                  <c:v>4.2316258349</c:v>
                </c:pt>
                <c:pt idx="19">
                  <c:v>4.1942604853000001</c:v>
                </c:pt>
                <c:pt idx="20">
                  <c:v>2.407002189</c:v>
                </c:pt>
                <c:pt idx="21">
                  <c:v>2.5862068972000003</c:v>
                </c:pt>
                <c:pt idx="22">
                  <c:v>3.2537960956999998</c:v>
                </c:pt>
                <c:pt idx="23">
                  <c:v>4.2316258349</c:v>
                </c:pt>
                <c:pt idx="24">
                  <c:v>4.2986425336999998</c:v>
                </c:pt>
                <c:pt idx="25">
                  <c:v>3.3632286998000001</c:v>
                </c:pt>
                <c:pt idx="26">
                  <c:v>3.3936651587000002</c:v>
                </c:pt>
                <c:pt idx="27">
                  <c:v>4.2986425336999998</c:v>
                </c:pt>
                <c:pt idx="28">
                  <c:v>3.3407572362</c:v>
                </c:pt>
                <c:pt idx="29">
                  <c:v>2.407002189</c:v>
                </c:pt>
                <c:pt idx="30">
                  <c:v>1.7094017083000002</c:v>
                </c:pt>
                <c:pt idx="31">
                  <c:v>0.84745762660000001</c:v>
                </c:pt>
                <c:pt idx="32">
                  <c:v>0.85470085420000008</c:v>
                </c:pt>
                <c:pt idx="33">
                  <c:v>-0.84033613390000006</c:v>
                </c:pt>
                <c:pt idx="34">
                  <c:v>-1.6806722678999999</c:v>
                </c:pt>
                <c:pt idx="36">
                  <c:v>0.65075921869999998</c:v>
                </c:pt>
                <c:pt idx="37">
                  <c:v>0.65075921869999998</c:v>
                </c:pt>
                <c:pt idx="38">
                  <c:v>2.407002189</c:v>
                </c:pt>
                <c:pt idx="39">
                  <c:v>1.5184381791999999</c:v>
                </c:pt>
                <c:pt idx="40">
                  <c:v>0.86206896730000004</c:v>
                </c:pt>
                <c:pt idx="41">
                  <c:v>0.85470085420000008</c:v>
                </c:pt>
                <c:pt idx="42">
                  <c:v>0.84033613390000006</c:v>
                </c:pt>
                <c:pt idx="43">
                  <c:v>1.4705882366</c:v>
                </c:pt>
                <c:pt idx="44">
                  <c:v>2.3305084752999998</c:v>
                </c:pt>
                <c:pt idx="45">
                  <c:v>2.3305084752999998</c:v>
                </c:pt>
                <c:pt idx="46">
                  <c:v>3.2051282053999999</c:v>
                </c:pt>
                <c:pt idx="47">
                  <c:v>3.2051282053999999</c:v>
                </c:pt>
                <c:pt idx="48">
                  <c:v>3.4482758622</c:v>
                </c:pt>
                <c:pt idx="49">
                  <c:v>3.4482758622</c:v>
                </c:pt>
                <c:pt idx="50">
                  <c:v>2.5641025625</c:v>
                </c:pt>
                <c:pt idx="51">
                  <c:v>3.2051282053999999</c:v>
                </c:pt>
                <c:pt idx="52">
                  <c:v>4.0598290595000002</c:v>
                </c:pt>
                <c:pt idx="53">
                  <c:v>4.0254237284999999</c:v>
                </c:pt>
                <c:pt idx="54">
                  <c:v>3.7499999999</c:v>
                </c:pt>
                <c:pt idx="55">
                  <c:v>3.9337474117000002</c:v>
                </c:pt>
                <c:pt idx="56">
                  <c:v>3.9337474117000002</c:v>
                </c:pt>
                <c:pt idx="57">
                  <c:v>4.7619047611000003</c:v>
                </c:pt>
                <c:pt idx="58">
                  <c:v>3.9337474117000002</c:v>
                </c:pt>
                <c:pt idx="59">
                  <c:v>2.4844720480999998</c:v>
                </c:pt>
                <c:pt idx="60">
                  <c:v>2.2916666674999999</c:v>
                </c:pt>
                <c:pt idx="61">
                  <c:v>1.4583333346</c:v>
                </c:pt>
                <c:pt idx="62">
                  <c:v>2.2916666674999999</c:v>
                </c:pt>
                <c:pt idx="63">
                  <c:v>2.4844720480999998</c:v>
                </c:pt>
                <c:pt idx="64">
                  <c:v>2.2587268979999999</c:v>
                </c:pt>
                <c:pt idx="65">
                  <c:v>3.0549898169</c:v>
                </c:pt>
                <c:pt idx="66">
                  <c:v>2.4096385548999999</c:v>
                </c:pt>
                <c:pt idx="67">
                  <c:v>2.3904382454999999</c:v>
                </c:pt>
                <c:pt idx="68">
                  <c:v>2.9880478090000002</c:v>
                </c:pt>
                <c:pt idx="69">
                  <c:v>2.9644268777000002</c:v>
                </c:pt>
                <c:pt idx="70">
                  <c:v>3.7848605575000001</c:v>
                </c:pt>
                <c:pt idx="71">
                  <c:v>6.8686868687000002</c:v>
                </c:pt>
                <c:pt idx="72">
                  <c:v>7.7393075351</c:v>
                </c:pt>
                <c:pt idx="73">
                  <c:v>10.061601642899999</c:v>
                </c:pt>
                <c:pt idx="74">
                  <c:v>9.9796334013999992</c:v>
                </c:pt>
                <c:pt idx="75">
                  <c:v>9.8989898993000001</c:v>
                </c:pt>
                <c:pt idx="76">
                  <c:v>11.445783133999999</c:v>
                </c:pt>
                <c:pt idx="77">
                  <c:v>11.857707508700001</c:v>
                </c:pt>
                <c:pt idx="78">
                  <c:v>14.117647058299999</c:v>
                </c:pt>
                <c:pt idx="79">
                  <c:v>14.59143969</c:v>
                </c:pt>
                <c:pt idx="80">
                  <c:v>16.054158607400002</c:v>
                </c:pt>
                <c:pt idx="81">
                  <c:v>18.234165065900001</c:v>
                </c:pt>
                <c:pt idx="82">
                  <c:v>18.234165065900001</c:v>
                </c:pt>
                <c:pt idx="83">
                  <c:v>17.013232515599999</c:v>
                </c:pt>
                <c:pt idx="84">
                  <c:v>17.7693761825</c:v>
                </c:pt>
                <c:pt idx="85">
                  <c:v>14.179104476599999</c:v>
                </c:pt>
                <c:pt idx="86">
                  <c:v>11.111111112</c:v>
                </c:pt>
                <c:pt idx="87">
                  <c:v>11.029411765600001</c:v>
                </c:pt>
                <c:pt idx="88">
                  <c:v>9.5495495493</c:v>
                </c:pt>
                <c:pt idx="89">
                  <c:v>8.8339222615999997</c:v>
                </c:pt>
                <c:pt idx="90">
                  <c:v>8.9347079054999998</c:v>
                </c:pt>
                <c:pt idx="91">
                  <c:v>8.9983022069</c:v>
                </c:pt>
                <c:pt idx="92">
                  <c:v>8.3333333316000004</c:v>
                </c:pt>
                <c:pt idx="93">
                  <c:v>5.5194805195000001</c:v>
                </c:pt>
                <c:pt idx="94">
                  <c:v>6.0064935079000001</c:v>
                </c:pt>
                <c:pt idx="95">
                  <c:v>5.4927302100000004</c:v>
                </c:pt>
                <c:pt idx="96">
                  <c:v>4.8154093101999997</c:v>
                </c:pt>
                <c:pt idx="97">
                  <c:v>7.3529411770999999</c:v>
                </c:pt>
                <c:pt idx="98">
                  <c:v>9.4999999992999999</c:v>
                </c:pt>
                <c:pt idx="99">
                  <c:v>9.4370860919999995</c:v>
                </c:pt>
                <c:pt idx="100">
                  <c:v>12.335526314999999</c:v>
                </c:pt>
                <c:pt idx="101">
                  <c:v>13.4740259743</c:v>
                </c:pt>
                <c:pt idx="102">
                  <c:v>11.9873817026</c:v>
                </c:pt>
                <c:pt idx="103">
                  <c:v>11.682242989900001</c:v>
                </c:pt>
                <c:pt idx="104">
                  <c:v>10.9230769244</c:v>
                </c:pt>
                <c:pt idx="105">
                  <c:v>11.5384615395</c:v>
                </c:pt>
                <c:pt idx="106">
                  <c:v>12.251148543899999</c:v>
                </c:pt>
                <c:pt idx="107">
                  <c:v>13.9356814694</c:v>
                </c:pt>
                <c:pt idx="108">
                  <c:v>13.9356814694</c:v>
                </c:pt>
                <c:pt idx="109">
                  <c:v>13.850837137899999</c:v>
                </c:pt>
                <c:pt idx="110">
                  <c:v>14.916286149499999</c:v>
                </c:pt>
                <c:pt idx="111">
                  <c:v>15.431164901600001</c:v>
                </c:pt>
                <c:pt idx="112">
                  <c:v>13.909224012399999</c:v>
                </c:pt>
                <c:pt idx="113">
                  <c:v>14.020028612699999</c:v>
                </c:pt>
                <c:pt idx="114">
                  <c:v>13.239436620399999</c:v>
                </c:pt>
                <c:pt idx="115">
                  <c:v>13.2496513256</c:v>
                </c:pt>
                <c:pt idx="116">
                  <c:v>12.0665742022</c:v>
                </c:pt>
                <c:pt idx="117">
                  <c:v>12.965517240500001</c:v>
                </c:pt>
                <c:pt idx="118">
                  <c:v>11.323328785999999</c:v>
                </c:pt>
                <c:pt idx="119">
                  <c:v>8.6021505379000001</c:v>
                </c:pt>
                <c:pt idx="120">
                  <c:v>11.6935483869</c:v>
                </c:pt>
                <c:pt idx="121">
                  <c:v>9.4919786094000003</c:v>
                </c:pt>
                <c:pt idx="122">
                  <c:v>6.4900662252999997</c:v>
                </c:pt>
                <c:pt idx="123">
                  <c:v>5.8977719533000004</c:v>
                </c:pt>
                <c:pt idx="124">
                  <c:v>2.9562982</c:v>
                </c:pt>
                <c:pt idx="125">
                  <c:v>1.3801756592000001</c:v>
                </c:pt>
                <c:pt idx="127">
                  <c:v>1.2315270941000001</c:v>
                </c:pt>
                <c:pt idx="128">
                  <c:v>2.3514851483000001</c:v>
                </c:pt>
                <c:pt idx="129">
                  <c:v>1.4652014656000001</c:v>
                </c:pt>
                <c:pt idx="130">
                  <c:v>-0.36764705860000002</c:v>
                </c:pt>
                <c:pt idx="131">
                  <c:v>-2.2277227721999999</c:v>
                </c:pt>
                <c:pt idx="132">
                  <c:v>-5.5354993986999999</c:v>
                </c:pt>
                <c:pt idx="133">
                  <c:v>-4.6398046395000003</c:v>
                </c:pt>
                <c:pt idx="134">
                  <c:v>-2.3631840807</c:v>
                </c:pt>
                <c:pt idx="135">
                  <c:v>-2.2277227721999999</c:v>
                </c:pt>
                <c:pt idx="136">
                  <c:v>-0.24968789</c:v>
                </c:pt>
                <c:pt idx="137">
                  <c:v>1.7326732675000001</c:v>
                </c:pt>
                <c:pt idx="138">
                  <c:v>2.8606965169</c:v>
                </c:pt>
                <c:pt idx="139">
                  <c:v>0.60827250570000002</c:v>
                </c:pt>
                <c:pt idx="141">
                  <c:v>-1.0830324902999999</c:v>
                </c:pt>
                <c:pt idx="142">
                  <c:v>0.6150061497</c:v>
                </c:pt>
                <c:pt idx="143">
                  <c:v>3.5443037965999999</c:v>
                </c:pt>
                <c:pt idx="144">
                  <c:v>4.2038216560999997</c:v>
                </c:pt>
                <c:pt idx="145">
                  <c:v>4.7375160048999998</c:v>
                </c:pt>
                <c:pt idx="146">
                  <c:v>5.3503184720999997</c:v>
                </c:pt>
                <c:pt idx="147">
                  <c:v>5.8227848090999998</c:v>
                </c:pt>
                <c:pt idx="148">
                  <c:v>5.7571964959999997</c:v>
                </c:pt>
                <c:pt idx="149">
                  <c:v>4.0145985401999997</c:v>
                </c:pt>
                <c:pt idx="150">
                  <c:v>3.8694074971000001</c:v>
                </c:pt>
                <c:pt idx="151">
                  <c:v>4.4740024181000004</c:v>
                </c:pt>
                <c:pt idx="152">
                  <c:v>4.9576783550000005</c:v>
                </c:pt>
                <c:pt idx="153">
                  <c:v>6.2043795619999997</c:v>
                </c:pt>
                <c:pt idx="154">
                  <c:v>6.7237163824000001</c:v>
                </c:pt>
                <c:pt idx="155">
                  <c:v>5.0122249396000003</c:v>
                </c:pt>
                <c:pt idx="156">
                  <c:v>3.9119804402999998</c:v>
                </c:pt>
                <c:pt idx="157">
                  <c:v>3.9119804402999998</c:v>
                </c:pt>
                <c:pt idx="158">
                  <c:v>2.781136638</c:v>
                </c:pt>
                <c:pt idx="159">
                  <c:v>1.6746411486000001</c:v>
                </c:pt>
                <c:pt idx="160">
                  <c:v>0.59171597600000003</c:v>
                </c:pt>
                <c:pt idx="161">
                  <c:v>1.0526315783</c:v>
                </c:pt>
                <c:pt idx="162">
                  <c:v>2.2118742723000002</c:v>
                </c:pt>
                <c:pt idx="163">
                  <c:v>3.7037037038</c:v>
                </c:pt>
                <c:pt idx="164">
                  <c:v>4.2626728120999999</c:v>
                </c:pt>
                <c:pt idx="165">
                  <c:v>3.6655211913999999</c:v>
                </c:pt>
                <c:pt idx="166">
                  <c:v>4.2382588771999998</c:v>
                </c:pt>
                <c:pt idx="167">
                  <c:v>4.8894062857999998</c:v>
                </c:pt>
                <c:pt idx="168">
                  <c:v>5.4117647061999996</c:v>
                </c:pt>
                <c:pt idx="169">
                  <c:v>4.8235294125000001</c:v>
                </c:pt>
                <c:pt idx="170">
                  <c:v>5.4117647061999996</c:v>
                </c:pt>
                <c:pt idx="171">
                  <c:v>6</c:v>
                </c:pt>
                <c:pt idx="172">
                  <c:v>6.4705882362000002</c:v>
                </c:pt>
                <c:pt idx="173">
                  <c:v>7.4074074077000001</c:v>
                </c:pt>
                <c:pt idx="174">
                  <c:v>7.8587699316000004</c:v>
                </c:pt>
                <c:pt idx="175">
                  <c:v>6.6964285720000003</c:v>
                </c:pt>
                <c:pt idx="176">
                  <c:v>6.1878453034999996</c:v>
                </c:pt>
                <c:pt idx="177">
                  <c:v>6.6298342535000003</c:v>
                </c:pt>
                <c:pt idx="178">
                  <c:v>6.5934065928000001</c:v>
                </c:pt>
                <c:pt idx="179">
                  <c:v>7.6581576026000002</c:v>
                </c:pt>
                <c:pt idx="180">
                  <c:v>8.2589285710000002</c:v>
                </c:pt>
                <c:pt idx="181">
                  <c:v>10.4377104371</c:v>
                </c:pt>
                <c:pt idx="182">
                  <c:v>11.3839285714</c:v>
                </c:pt>
                <c:pt idx="183">
                  <c:v>13.318534961099999</c:v>
                </c:pt>
                <c:pt idx="184">
                  <c:v>16.353591159299999</c:v>
                </c:pt>
                <c:pt idx="185">
                  <c:v>15.948275862300001</c:v>
                </c:pt>
                <c:pt idx="186">
                  <c:v>18.479408658499999</c:v>
                </c:pt>
                <c:pt idx="187">
                  <c:v>19.351464435099999</c:v>
                </c:pt>
                <c:pt idx="188">
                  <c:v>19.250780437100001</c:v>
                </c:pt>
                <c:pt idx="189">
                  <c:v>21.554404144799999</c:v>
                </c:pt>
                <c:pt idx="190">
                  <c:v>23.2989690729</c:v>
                </c:pt>
                <c:pt idx="191">
                  <c:v>23.8144329902</c:v>
                </c:pt>
                <c:pt idx="192">
                  <c:v>25.670103093200002</c:v>
                </c:pt>
                <c:pt idx="193">
                  <c:v>25.304878049100001</c:v>
                </c:pt>
                <c:pt idx="194">
                  <c:v>27.254509018</c:v>
                </c:pt>
                <c:pt idx="195">
                  <c:v>28.0117531834</c:v>
                </c:pt>
                <c:pt idx="196">
                  <c:v>28.9648622982</c:v>
                </c:pt>
                <c:pt idx="197">
                  <c:v>29.182156133199999</c:v>
                </c:pt>
                <c:pt idx="198">
                  <c:v>28.074866310600001</c:v>
                </c:pt>
                <c:pt idx="199">
                  <c:v>29.973707273999999</c:v>
                </c:pt>
                <c:pt idx="200">
                  <c:v>34.642233856399997</c:v>
                </c:pt>
                <c:pt idx="201">
                  <c:v>31.884057971899999</c:v>
                </c:pt>
                <c:pt idx="202">
                  <c:v>27.842809363899999</c:v>
                </c:pt>
                <c:pt idx="203">
                  <c:v>25.395503746900001</c:v>
                </c:pt>
                <c:pt idx="204">
                  <c:v>23.543888433199999</c:v>
                </c:pt>
                <c:pt idx="205">
                  <c:v>21.735604217500001</c:v>
                </c:pt>
                <c:pt idx="206">
                  <c:v>16.771653543700001</c:v>
                </c:pt>
                <c:pt idx="207">
                  <c:v>14.154552410200001</c:v>
                </c:pt>
                <c:pt idx="208">
                  <c:v>11.192930780599999</c:v>
                </c:pt>
                <c:pt idx="209">
                  <c:v>8.992805755900001</c:v>
                </c:pt>
                <c:pt idx="210">
                  <c:v>4.1753653448000003</c:v>
                </c:pt>
                <c:pt idx="212">
                  <c:v>-4.4718081658999997</c:v>
                </c:pt>
                <c:pt idx="213">
                  <c:v>-5.6237879773000001</c:v>
                </c:pt>
                <c:pt idx="214">
                  <c:v>-4.8397645518000001</c:v>
                </c:pt>
                <c:pt idx="215">
                  <c:v>-6.1752988043999997</c:v>
                </c:pt>
                <c:pt idx="216">
                  <c:v>-8.5657370520999994</c:v>
                </c:pt>
                <c:pt idx="217">
                  <c:v>-10.7261825453</c:v>
                </c:pt>
                <c:pt idx="218">
                  <c:v>-10.923803102100001</c:v>
                </c:pt>
                <c:pt idx="219">
                  <c:v>-10.522788203599999</c:v>
                </c:pt>
                <c:pt idx="220">
                  <c:v>-11.2582781457</c:v>
                </c:pt>
                <c:pt idx="221">
                  <c:v>-11.2871287128</c:v>
                </c:pt>
                <c:pt idx="222">
                  <c:v>-8.3500334004999992</c:v>
                </c:pt>
                <c:pt idx="223">
                  <c:v>-7.1476736350000003</c:v>
                </c:pt>
                <c:pt idx="224">
                  <c:v>-5.3595658069000001</c:v>
                </c:pt>
                <c:pt idx="225">
                  <c:v>-3.8356164381000002</c:v>
                </c:pt>
                <c:pt idx="226">
                  <c:v>-2.8865979378</c:v>
                </c:pt>
                <c:pt idx="228">
                  <c:v>2.9774872917000001</c:v>
                </c:pt>
                <c:pt idx="229">
                  <c:v>6.8656716421999997</c:v>
                </c:pt>
                <c:pt idx="230">
                  <c:v>9.0840272520000003</c:v>
                </c:pt>
                <c:pt idx="231">
                  <c:v>8.3146067419000005</c:v>
                </c:pt>
                <c:pt idx="232">
                  <c:v>9.6268656719999992</c:v>
                </c:pt>
                <c:pt idx="233">
                  <c:v>9.9702380945000009</c:v>
                </c:pt>
                <c:pt idx="234">
                  <c:v>9.4023323617999992</c:v>
                </c:pt>
                <c:pt idx="235">
                  <c:v>9.6586782863000007</c:v>
                </c:pt>
                <c:pt idx="236">
                  <c:v>9.6057347662999994</c:v>
                </c:pt>
                <c:pt idx="237">
                  <c:v>8.5470085469000008</c:v>
                </c:pt>
                <c:pt idx="238">
                  <c:v>7.8556263265000004</c:v>
                </c:pt>
                <c:pt idx="239">
                  <c:v>7.8556263265000004</c:v>
                </c:pt>
                <c:pt idx="240">
                  <c:v>5.8533145276000003</c:v>
                </c:pt>
                <c:pt idx="241">
                  <c:v>3.2122905023000001</c:v>
                </c:pt>
                <c:pt idx="242">
                  <c:v>2.9146426097</c:v>
                </c:pt>
                <c:pt idx="243">
                  <c:v>2.8354080218000002</c:v>
                </c:pt>
                <c:pt idx="244">
                  <c:v>1.5656909460000001</c:v>
                </c:pt>
                <c:pt idx="245">
                  <c:v>2.1650879567999999</c:v>
                </c:pt>
                <c:pt idx="246">
                  <c:v>1.5323117919</c:v>
                </c:pt>
                <c:pt idx="247">
                  <c:v>1.2582781456000001</c:v>
                </c:pt>
                <c:pt idx="248">
                  <c:v>1.504251145</c:v>
                </c:pt>
                <c:pt idx="249">
                  <c:v>3.0839895015000001</c:v>
                </c:pt>
                <c:pt idx="250">
                  <c:v>3.0839895015000001</c:v>
                </c:pt>
                <c:pt idx="251">
                  <c:v>1.5091863521</c:v>
                </c:pt>
                <c:pt idx="252">
                  <c:v>2.1985343104999999</c:v>
                </c:pt>
                <c:pt idx="253">
                  <c:v>2.8416779435000001</c:v>
                </c:pt>
                <c:pt idx="254">
                  <c:v>3.4389750505999999</c:v>
                </c:pt>
                <c:pt idx="255">
                  <c:v>4.7074646939000004</c:v>
                </c:pt>
                <c:pt idx="256">
                  <c:v>4.9597855231999999</c:v>
                </c:pt>
                <c:pt idx="257">
                  <c:v>5.5629139073000005</c:v>
                </c:pt>
                <c:pt idx="258">
                  <c:v>7.0209973758000004</c:v>
                </c:pt>
                <c:pt idx="259">
                  <c:v>8.7638979726000006</c:v>
                </c:pt>
                <c:pt idx="260">
                  <c:v>8.0541237111000008</c:v>
                </c:pt>
                <c:pt idx="261">
                  <c:v>7.3201782305999998</c:v>
                </c:pt>
                <c:pt idx="262">
                  <c:v>8.2113303631000001</c:v>
                </c:pt>
                <c:pt idx="263">
                  <c:v>11.700064640700001</c:v>
                </c:pt>
                <c:pt idx="264">
                  <c:v>11.7340286827</c:v>
                </c:pt>
                <c:pt idx="265">
                  <c:v>12.105263158</c:v>
                </c:pt>
                <c:pt idx="266">
                  <c:v>12.3207301172</c:v>
                </c:pt>
                <c:pt idx="267">
                  <c:v>11.239563262500001</c:v>
                </c:pt>
                <c:pt idx="268">
                  <c:v>12.707535120799999</c:v>
                </c:pt>
                <c:pt idx="269">
                  <c:v>11.8569636141</c:v>
                </c:pt>
                <c:pt idx="270">
                  <c:v>11.5879828325</c:v>
                </c:pt>
                <c:pt idx="271">
                  <c:v>10.2826217685</c:v>
                </c:pt>
                <c:pt idx="272">
                  <c:v>10.733452594199999</c:v>
                </c:pt>
                <c:pt idx="273">
                  <c:v>11.2099644127</c:v>
                </c:pt>
                <c:pt idx="274">
                  <c:v>11.6470588231</c:v>
                </c:pt>
                <c:pt idx="275">
                  <c:v>9.0856481486000007</c:v>
                </c:pt>
                <c:pt idx="276">
                  <c:v>10.735122520499999</c:v>
                </c:pt>
                <c:pt idx="277">
                  <c:v>13.3215962439</c:v>
                </c:pt>
                <c:pt idx="278">
                  <c:v>12.594312246199999</c:v>
                </c:pt>
                <c:pt idx="279">
                  <c:v>13.856812933600001</c:v>
                </c:pt>
                <c:pt idx="280">
                  <c:v>13.314447592200001</c:v>
                </c:pt>
                <c:pt idx="281">
                  <c:v>13.740886146599999</c:v>
                </c:pt>
                <c:pt idx="282">
                  <c:v>13.4615384612</c:v>
                </c:pt>
                <c:pt idx="283">
                  <c:v>14.3402399124</c:v>
                </c:pt>
                <c:pt idx="284">
                  <c:v>13.4087237481</c:v>
                </c:pt>
                <c:pt idx="285">
                  <c:v>13.333333333400001</c:v>
                </c:pt>
                <c:pt idx="286">
                  <c:v>12.434141201299999</c:v>
                </c:pt>
                <c:pt idx="287">
                  <c:v>12.732095490600001</c:v>
                </c:pt>
                <c:pt idx="288">
                  <c:v>11.696522655400001</c:v>
                </c:pt>
                <c:pt idx="289">
                  <c:v>9.5805282238</c:v>
                </c:pt>
                <c:pt idx="290">
                  <c:v>8.8144329896000002</c:v>
                </c:pt>
                <c:pt idx="291">
                  <c:v>7.5050709935000004</c:v>
                </c:pt>
                <c:pt idx="292">
                  <c:v>6.7</c:v>
                </c:pt>
                <c:pt idx="293">
                  <c:v>7.0512820510000003</c:v>
                </c:pt>
                <c:pt idx="294">
                  <c:v>6.9249394675999998</c:v>
                </c:pt>
                <c:pt idx="295">
                  <c:v>7.4868860274999998</c:v>
                </c:pt>
                <c:pt idx="296">
                  <c:v>7.2649572648999996</c:v>
                </c:pt>
                <c:pt idx="297">
                  <c:v>6.7294117645</c:v>
                </c:pt>
                <c:pt idx="298">
                  <c:v>7.3570759141000002</c:v>
                </c:pt>
                <c:pt idx="299">
                  <c:v>8.0470588235000005</c:v>
                </c:pt>
                <c:pt idx="300">
                  <c:v>7.8301886794</c:v>
                </c:pt>
                <c:pt idx="301">
                  <c:v>9.1682419662000001</c:v>
                </c:pt>
                <c:pt idx="302">
                  <c:v>9.8531501656000007</c:v>
                </c:pt>
                <c:pt idx="303">
                  <c:v>10.7075471701</c:v>
                </c:pt>
                <c:pt idx="304">
                  <c:v>12.7928772258</c:v>
                </c:pt>
                <c:pt idx="305">
                  <c:v>13.4039613086</c:v>
                </c:pt>
                <c:pt idx="306">
                  <c:v>13.179347826000001</c:v>
                </c:pt>
                <c:pt idx="307">
                  <c:v>12.511091393199999</c:v>
                </c:pt>
                <c:pt idx="308">
                  <c:v>13.280212483</c:v>
                </c:pt>
                <c:pt idx="309">
                  <c:v>13.6243386247</c:v>
                </c:pt>
                <c:pt idx="310">
                  <c:v>13.0947184632</c:v>
                </c:pt>
                <c:pt idx="311">
                  <c:v>12.456445993100001</c:v>
                </c:pt>
                <c:pt idx="312">
                  <c:v>13.7795275592</c:v>
                </c:pt>
                <c:pt idx="313">
                  <c:v>12.1645021642</c:v>
                </c:pt>
                <c:pt idx="314">
                  <c:v>11.125485123200001</c:v>
                </c:pt>
                <c:pt idx="315">
                  <c:v>10.012782275299999</c:v>
                </c:pt>
                <c:pt idx="316">
                  <c:v>7.8520980477000002</c:v>
                </c:pt>
                <c:pt idx="317">
                  <c:v>7.6766856213999999</c:v>
                </c:pt>
                <c:pt idx="318">
                  <c:v>8.1232492996999994</c:v>
                </c:pt>
                <c:pt idx="319">
                  <c:v>6.7429022082000003</c:v>
                </c:pt>
                <c:pt idx="320">
                  <c:v>6.3305978899999999</c:v>
                </c:pt>
                <c:pt idx="321">
                  <c:v>6.1311602637</c:v>
                </c:pt>
                <c:pt idx="322">
                  <c:v>6.0594365113000004</c:v>
                </c:pt>
                <c:pt idx="323">
                  <c:v>5.1897753680000003</c:v>
                </c:pt>
                <c:pt idx="324">
                  <c:v>4.4213763938000001</c:v>
                </c:pt>
                <c:pt idx="325">
                  <c:v>4.2840602085999997</c:v>
                </c:pt>
                <c:pt idx="326">
                  <c:v>5.0446255332999996</c:v>
                </c:pt>
                <c:pt idx="327">
                  <c:v>6.2742060416000003</c:v>
                </c:pt>
                <c:pt idx="328">
                  <c:v>6.7411402155999998</c:v>
                </c:pt>
                <c:pt idx="329">
                  <c:v>5.5827989439000003</c:v>
                </c:pt>
                <c:pt idx="330">
                  <c:v>5.1443375277000003</c:v>
                </c:pt>
                <c:pt idx="331">
                  <c:v>5.4673069820000002</c:v>
                </c:pt>
                <c:pt idx="332">
                  <c:v>5.0716648290000004</c:v>
                </c:pt>
                <c:pt idx="333">
                  <c:v>5.5575868372999997</c:v>
                </c:pt>
                <c:pt idx="334">
                  <c:v>5.8951965062999996</c:v>
                </c:pt>
                <c:pt idx="335">
                  <c:v>7.1428571426999996</c:v>
                </c:pt>
                <c:pt idx="336">
                  <c:v>6.9587628864999997</c:v>
                </c:pt>
                <c:pt idx="337">
                  <c:v>8.2161361954000007</c:v>
                </c:pt>
                <c:pt idx="338">
                  <c:v>8.8659032137999993</c:v>
                </c:pt>
                <c:pt idx="339">
                  <c:v>8.2361516037999998</c:v>
                </c:pt>
                <c:pt idx="340">
                  <c:v>8.5167809455000008</c:v>
                </c:pt>
                <c:pt idx="341">
                  <c:v>8.5744908894999998</c:v>
                </c:pt>
                <c:pt idx="342">
                  <c:v>8.6237240409999991</c:v>
                </c:pt>
                <c:pt idx="343">
                  <c:v>8.7215411560000007</c:v>
                </c:pt>
                <c:pt idx="344">
                  <c:v>9.2339979015000004</c:v>
                </c:pt>
                <c:pt idx="345">
                  <c:v>9.5947350188999998</c:v>
                </c:pt>
                <c:pt idx="346">
                  <c:v>9.8281786942</c:v>
                </c:pt>
                <c:pt idx="347">
                  <c:v>9.2096219932000007</c:v>
                </c:pt>
                <c:pt idx="348">
                  <c:v>9.3975903614000007</c:v>
                </c:pt>
                <c:pt idx="349">
                  <c:v>8.3789329686999992</c:v>
                </c:pt>
                <c:pt idx="350">
                  <c:v>7.5330844930000005</c:v>
                </c:pt>
                <c:pt idx="351">
                  <c:v>7.4747474747</c:v>
                </c:pt>
                <c:pt idx="352">
                  <c:v>7.9813767874000003</c:v>
                </c:pt>
                <c:pt idx="353">
                  <c:v>8.6870681143000006</c:v>
                </c:pt>
                <c:pt idx="354">
                  <c:v>8.3603370056999999</c:v>
                </c:pt>
                <c:pt idx="355">
                  <c:v>9.5360824740000005</c:v>
                </c:pt>
                <c:pt idx="356">
                  <c:v>10.182516810799999</c:v>
                </c:pt>
                <c:pt idx="357">
                  <c:v>9.4816687737999992</c:v>
                </c:pt>
                <c:pt idx="358">
                  <c:v>9.1051314142000006</c:v>
                </c:pt>
                <c:pt idx="359">
                  <c:v>9.3140339837999999</c:v>
                </c:pt>
                <c:pt idx="360">
                  <c:v>9.4398993077999993</c:v>
                </c:pt>
                <c:pt idx="361">
                  <c:v>9.1827074785999994</c:v>
                </c:pt>
                <c:pt idx="362">
                  <c:v>9.750710003</c:v>
                </c:pt>
                <c:pt idx="363">
                  <c:v>10.401002506399999</c:v>
                </c:pt>
                <c:pt idx="364">
                  <c:v>9.6704650448000002</c:v>
                </c:pt>
                <c:pt idx="365">
                  <c:v>9.3551316986999993</c:v>
                </c:pt>
                <c:pt idx="366">
                  <c:v>9.8086124400999992</c:v>
                </c:pt>
                <c:pt idx="367">
                  <c:v>8.6764705884000008</c:v>
                </c:pt>
                <c:pt idx="368">
                  <c:v>8.1952920660000004</c:v>
                </c:pt>
                <c:pt idx="369">
                  <c:v>9.7575057737000002</c:v>
                </c:pt>
                <c:pt idx="370">
                  <c:v>9.6864487257</c:v>
                </c:pt>
                <c:pt idx="371">
                  <c:v>8.7862272002000008</c:v>
                </c:pt>
                <c:pt idx="372">
                  <c:v>8.0065286333000003</c:v>
                </c:pt>
                <c:pt idx="373">
                  <c:v>8.5684123081999992</c:v>
                </c:pt>
                <c:pt idx="374">
                  <c:v>8.6611136554999995</c:v>
                </c:pt>
                <c:pt idx="375">
                  <c:v>7.8887627693999995</c:v>
                </c:pt>
                <c:pt idx="376">
                  <c:v>8.0464176953000006</c:v>
                </c:pt>
                <c:pt idx="377">
                  <c:v>7.1511462123999996</c:v>
                </c:pt>
                <c:pt idx="378">
                  <c:v>6.6403141429000003</c:v>
                </c:pt>
                <c:pt idx="379">
                  <c:v>7.2088029622000001</c:v>
                </c:pt>
                <c:pt idx="380">
                  <c:v>7.6255225247</c:v>
                </c:pt>
                <c:pt idx="381">
                  <c:v>5.3892215567999999</c:v>
                </c:pt>
                <c:pt idx="382">
                  <c:v>4.7619047620000003</c:v>
                </c:pt>
                <c:pt idx="383">
                  <c:v>5.4216867468999999</c:v>
                </c:pt>
                <c:pt idx="384">
                  <c:v>5.4545454544999998</c:v>
                </c:pt>
                <c:pt idx="385">
                  <c:v>6.0606060606999996</c:v>
                </c:pt>
                <c:pt idx="386">
                  <c:v>6.6265060240000002</c:v>
                </c:pt>
                <c:pt idx="387">
                  <c:v>7.7844311377000004</c:v>
                </c:pt>
                <c:pt idx="388">
                  <c:v>7.6923076922</c:v>
                </c:pt>
                <c:pt idx="389">
                  <c:v>8.8235294119999992</c:v>
                </c:pt>
                <c:pt idx="390">
                  <c:v>9.8837209305000009</c:v>
                </c:pt>
                <c:pt idx="391">
                  <c:v>9.1954022988999995</c:v>
                </c:pt>
                <c:pt idx="392">
                  <c:v>8.5227272726999992</c:v>
                </c:pt>
                <c:pt idx="393">
                  <c:v>10.7954545454</c:v>
                </c:pt>
                <c:pt idx="394">
                  <c:v>12.5000000001</c:v>
                </c:pt>
                <c:pt idx="395">
                  <c:v>13.714285714100001</c:v>
                </c:pt>
                <c:pt idx="396">
                  <c:v>16.0919540232</c:v>
                </c:pt>
                <c:pt idx="397">
                  <c:v>15.4285714286</c:v>
                </c:pt>
                <c:pt idx="398">
                  <c:v>13.559322033800001</c:v>
                </c:pt>
                <c:pt idx="399">
                  <c:v>12.222222222299999</c:v>
                </c:pt>
                <c:pt idx="400">
                  <c:v>12.087912087999999</c:v>
                </c:pt>
                <c:pt idx="401">
                  <c:v>12.972972972800001</c:v>
                </c:pt>
                <c:pt idx="402">
                  <c:v>13.227513227499999</c:v>
                </c:pt>
                <c:pt idx="403">
                  <c:v>14.210526315799999</c:v>
                </c:pt>
                <c:pt idx="404">
                  <c:v>15.706806282900001</c:v>
                </c:pt>
                <c:pt idx="405">
                  <c:v>14.358974359099999</c:v>
                </c:pt>
                <c:pt idx="406">
                  <c:v>13.6363636364</c:v>
                </c:pt>
                <c:pt idx="407">
                  <c:v>13.0653266333</c:v>
                </c:pt>
                <c:pt idx="408">
                  <c:v>12.871287128600001</c:v>
                </c:pt>
                <c:pt idx="409">
                  <c:v>13.3663366337</c:v>
                </c:pt>
                <c:pt idx="410">
                  <c:v>13.930348258900001</c:v>
                </c:pt>
                <c:pt idx="411">
                  <c:v>14.356435643599999</c:v>
                </c:pt>
                <c:pt idx="412">
                  <c:v>14.7058823528</c:v>
                </c:pt>
                <c:pt idx="413">
                  <c:v>12.9186602871</c:v>
                </c:pt>
                <c:pt idx="414">
                  <c:v>13.084112149399999</c:v>
                </c:pt>
                <c:pt idx="415">
                  <c:v>11.520737327199999</c:v>
                </c:pt>
                <c:pt idx="416">
                  <c:v>9.9547511311000001</c:v>
                </c:pt>
                <c:pt idx="417">
                  <c:v>9.4170403586999996</c:v>
                </c:pt>
                <c:pt idx="418">
                  <c:v>8.4444444444000002</c:v>
                </c:pt>
                <c:pt idx="419">
                  <c:v>7.9999999999</c:v>
                </c:pt>
                <c:pt idx="420">
                  <c:v>5.7017543859000002</c:v>
                </c:pt>
                <c:pt idx="421">
                  <c:v>5.2401746723000002</c:v>
                </c:pt>
                <c:pt idx="422">
                  <c:v>6.1135371178</c:v>
                </c:pt>
                <c:pt idx="423">
                  <c:v>6.0606060604999996</c:v>
                </c:pt>
                <c:pt idx="424">
                  <c:v>5.1282051283000003</c:v>
                </c:pt>
                <c:pt idx="425">
                  <c:v>5.9322033898999997</c:v>
                </c:pt>
                <c:pt idx="426">
                  <c:v>4.5454545454000002</c:v>
                </c:pt>
                <c:pt idx="427">
                  <c:v>5.7851239670000005</c:v>
                </c:pt>
                <c:pt idx="428">
                  <c:v>6.5843621399999996</c:v>
                </c:pt>
                <c:pt idx="429">
                  <c:v>7.3770491804000002</c:v>
                </c:pt>
                <c:pt idx="430">
                  <c:v>8.6065573769999997</c:v>
                </c:pt>
                <c:pt idx="431">
                  <c:v>8.6419753085999993</c:v>
                </c:pt>
                <c:pt idx="432">
                  <c:v>9.1286307055000009</c:v>
                </c:pt>
                <c:pt idx="433">
                  <c:v>9.9585062242000006</c:v>
                </c:pt>
                <c:pt idx="434">
                  <c:v>9.8765432099999995</c:v>
                </c:pt>
                <c:pt idx="435">
                  <c:v>9.7959183674000005</c:v>
                </c:pt>
                <c:pt idx="436">
                  <c:v>10.569105691000001</c:v>
                </c:pt>
                <c:pt idx="437">
                  <c:v>10.8</c:v>
                </c:pt>
                <c:pt idx="438">
                  <c:v>11.067193676</c:v>
                </c:pt>
                <c:pt idx="439">
                  <c:v>10.9374999999</c:v>
                </c:pt>
                <c:pt idx="440">
                  <c:v>11.1969111969</c:v>
                </c:pt>
                <c:pt idx="441">
                  <c:v>10.3053435113</c:v>
                </c:pt>
                <c:pt idx="442">
                  <c:v>9.8113207546000005</c:v>
                </c:pt>
                <c:pt idx="443">
                  <c:v>9.4696969696999993</c:v>
                </c:pt>
                <c:pt idx="444">
                  <c:v>9.8859315588999994</c:v>
                </c:pt>
                <c:pt idx="445">
                  <c:v>9.8113207546000005</c:v>
                </c:pt>
                <c:pt idx="446">
                  <c:v>9.7378277152999999</c:v>
                </c:pt>
                <c:pt idx="447">
                  <c:v>9.6654275092000006</c:v>
                </c:pt>
                <c:pt idx="448">
                  <c:v>10.2941176472</c:v>
                </c:pt>
                <c:pt idx="449">
                  <c:v>10.4693140794</c:v>
                </c:pt>
                <c:pt idx="450">
                  <c:v>11.387900355799999</c:v>
                </c:pt>
                <c:pt idx="451">
                  <c:v>10.9154929578</c:v>
                </c:pt>
                <c:pt idx="452">
                  <c:v>10.0694444445</c:v>
                </c:pt>
                <c:pt idx="453">
                  <c:v>10.380622837500001</c:v>
                </c:pt>
                <c:pt idx="454">
                  <c:v>10.3092783506</c:v>
                </c:pt>
                <c:pt idx="455">
                  <c:v>9.6885813150000004</c:v>
                </c:pt>
                <c:pt idx="456">
                  <c:v>8.9965397925000001</c:v>
                </c:pt>
                <c:pt idx="457">
                  <c:v>8.5910652920999997</c:v>
                </c:pt>
                <c:pt idx="458">
                  <c:v>8.8737201365999994</c:v>
                </c:pt>
                <c:pt idx="459">
                  <c:v>9.8305084746000002</c:v>
                </c:pt>
                <c:pt idx="460">
                  <c:v>9.3333333333000006</c:v>
                </c:pt>
                <c:pt idx="461">
                  <c:v>8.8235294117999992</c:v>
                </c:pt>
                <c:pt idx="462">
                  <c:v>8.3067092651000003</c:v>
                </c:pt>
                <c:pt idx="463">
                  <c:v>8.8888888888000004</c:v>
                </c:pt>
                <c:pt idx="464">
                  <c:v>8.5173501576999993</c:v>
                </c:pt>
                <c:pt idx="465">
                  <c:v>8.4639498433</c:v>
                </c:pt>
                <c:pt idx="466">
                  <c:v>8.7227414329999995</c:v>
                </c:pt>
                <c:pt idx="467">
                  <c:v>10.4100946372</c:v>
                </c:pt>
                <c:pt idx="468">
                  <c:v>11.1111111111</c:v>
                </c:pt>
                <c:pt idx="469">
                  <c:v>10.759493671</c:v>
                </c:pt>
                <c:pt idx="470">
                  <c:v>10.0313479623</c:v>
                </c:pt>
                <c:pt idx="471">
                  <c:v>9.2592592594000003</c:v>
                </c:pt>
                <c:pt idx="472">
                  <c:v>7.3170731707999996</c:v>
                </c:pt>
                <c:pt idx="473">
                  <c:v>6.6066066064999998</c:v>
                </c:pt>
                <c:pt idx="474">
                  <c:v>5.6047197641000004</c:v>
                </c:pt>
                <c:pt idx="475">
                  <c:v>4.6647230321000004</c:v>
                </c:pt>
                <c:pt idx="476">
                  <c:v>4.9418604650999995</c:v>
                </c:pt>
                <c:pt idx="477">
                  <c:v>5.4913294798000001</c:v>
                </c:pt>
                <c:pt idx="478">
                  <c:v>4.8710601719</c:v>
                </c:pt>
                <c:pt idx="479">
                  <c:v>6.2857142856000001</c:v>
                </c:pt>
                <c:pt idx="480">
                  <c:v>9.7142857142000008</c:v>
                </c:pt>
                <c:pt idx="481">
                  <c:v>9.1428571428000005</c:v>
                </c:pt>
                <c:pt idx="482">
                  <c:v>8.2621082620999999</c:v>
                </c:pt>
                <c:pt idx="483">
                  <c:v>8.1920903953999993</c:v>
                </c:pt>
                <c:pt idx="484">
                  <c:v>10.5113636363</c:v>
                </c:pt>
                <c:pt idx="485">
                  <c:v>12.3943661972</c:v>
                </c:pt>
                <c:pt idx="486">
                  <c:v>14.804469273700001</c:v>
                </c:pt>
                <c:pt idx="487">
                  <c:v>15.0417827298</c:v>
                </c:pt>
                <c:pt idx="488">
                  <c:v>16.343490304700001</c:v>
                </c:pt>
                <c:pt idx="489">
                  <c:v>18.6301369862</c:v>
                </c:pt>
                <c:pt idx="490">
                  <c:v>19.672131147599998</c:v>
                </c:pt>
                <c:pt idx="491">
                  <c:v>15.3225806453</c:v>
                </c:pt>
                <c:pt idx="492">
                  <c:v>9.375</c:v>
                </c:pt>
                <c:pt idx="493">
                  <c:v>8.6387434555000002</c:v>
                </c:pt>
                <c:pt idx="494">
                  <c:v>8.9473684210000002</c:v>
                </c:pt>
                <c:pt idx="495">
                  <c:v>8.3550913838999996</c:v>
                </c:pt>
                <c:pt idx="496">
                  <c:v>7.7120822623</c:v>
                </c:pt>
                <c:pt idx="497">
                  <c:v>5.2631578947</c:v>
                </c:pt>
                <c:pt idx="498">
                  <c:v>3.1630170315999999</c:v>
                </c:pt>
                <c:pt idx="499">
                  <c:v>3.1476997577999999</c:v>
                </c:pt>
                <c:pt idx="500">
                  <c:v>2.1428571429000001</c:v>
                </c:pt>
                <c:pt idx="501">
                  <c:v>0.92378752890000004</c:v>
                </c:pt>
                <c:pt idx="503">
                  <c:v>0.46620046610000004</c:v>
                </c:pt>
                <c:pt idx="504">
                  <c:v>2.6190476189999998</c:v>
                </c:pt>
                <c:pt idx="505">
                  <c:v>3.6144578313000002</c:v>
                </c:pt>
                <c:pt idx="506">
                  <c:v>4.8309178743999999</c:v>
                </c:pt>
                <c:pt idx="507">
                  <c:v>5.5421686747000001</c:v>
                </c:pt>
                <c:pt idx="508">
                  <c:v>5.0119331742000002</c:v>
                </c:pt>
                <c:pt idx="509">
                  <c:v>5.2380952380999997</c:v>
                </c:pt>
                <c:pt idx="510">
                  <c:v>4.9528301887000001</c:v>
                </c:pt>
                <c:pt idx="511">
                  <c:v>3.9906103285999999</c:v>
                </c:pt>
                <c:pt idx="512">
                  <c:v>3.4965034964999999</c:v>
                </c:pt>
                <c:pt idx="513">
                  <c:v>2.7459954234000001</c:v>
                </c:pt>
                <c:pt idx="514">
                  <c:v>2.7397260274000002</c:v>
                </c:pt>
                <c:pt idx="515">
                  <c:v>3.4802784224000001</c:v>
                </c:pt>
                <c:pt idx="516">
                  <c:v>3.2482598608000002</c:v>
                </c:pt>
                <c:pt idx="517">
                  <c:v>3.0232558139000001</c:v>
                </c:pt>
                <c:pt idx="518">
                  <c:v>2.534562212</c:v>
                </c:pt>
                <c:pt idx="519">
                  <c:v>2.2831050229000001</c:v>
                </c:pt>
                <c:pt idx="520">
                  <c:v>2.5</c:v>
                </c:pt>
                <c:pt idx="521">
                  <c:v>3.3936651584000002</c:v>
                </c:pt>
                <c:pt idx="522">
                  <c:v>4.0449438203000003</c:v>
                </c:pt>
                <c:pt idx="523">
                  <c:v>5.1918735892000001</c:v>
                </c:pt>
                <c:pt idx="524">
                  <c:v>4.7297297296999998</c:v>
                </c:pt>
                <c:pt idx="525">
                  <c:v>4.2316258352</c:v>
                </c:pt>
                <c:pt idx="526">
                  <c:v>4.8888888888000004</c:v>
                </c:pt>
                <c:pt idx="527">
                  <c:v>5.1569506725999998</c:v>
                </c:pt>
                <c:pt idx="528">
                  <c:v>4.9438202247999996</c:v>
                </c:pt>
                <c:pt idx="529">
                  <c:v>5.1918735892000001</c:v>
                </c:pt>
                <c:pt idx="530">
                  <c:v>5.1685393258000003</c:v>
                </c:pt>
                <c:pt idx="531">
                  <c:v>4.6875</c:v>
                </c:pt>
                <c:pt idx="532">
                  <c:v>4.6563192904999999</c:v>
                </c:pt>
                <c:pt idx="533">
                  <c:v>4.1575492341000002</c:v>
                </c:pt>
                <c:pt idx="534">
                  <c:v>3.8876889848</c:v>
                </c:pt>
                <c:pt idx="535">
                  <c:v>3.8626609441999999</c:v>
                </c:pt>
                <c:pt idx="536">
                  <c:v>4.3010752688</c:v>
                </c:pt>
                <c:pt idx="537">
                  <c:v>4.0598290598000002</c:v>
                </c:pt>
                <c:pt idx="538">
                  <c:v>3.6016949152</c:v>
                </c:pt>
                <c:pt idx="539">
                  <c:v>3.1982942430999999</c:v>
                </c:pt>
                <c:pt idx="540">
                  <c:v>3.4261241969</c:v>
                </c:pt>
                <c:pt idx="541">
                  <c:v>3.8626609441999999</c:v>
                </c:pt>
                <c:pt idx="542">
                  <c:v>4.0598290598000002</c:v>
                </c:pt>
                <c:pt idx="543">
                  <c:v>5.1172707889</c:v>
                </c:pt>
                <c:pt idx="544">
                  <c:v>4.6610169492000004</c:v>
                </c:pt>
                <c:pt idx="545">
                  <c:v>4.4117647058999996</c:v>
                </c:pt>
                <c:pt idx="546">
                  <c:v>4.1580041579999998</c:v>
                </c:pt>
                <c:pt idx="547">
                  <c:v>3.0991735537</c:v>
                </c:pt>
                <c:pt idx="548">
                  <c:v>2.8865979382</c:v>
                </c:pt>
                <c:pt idx="549">
                  <c:v>3.2854209446000002</c:v>
                </c:pt>
                <c:pt idx="550">
                  <c:v>3.0674846626000001</c:v>
                </c:pt>
                <c:pt idx="551">
                  <c:v>3.7190082644000002</c:v>
                </c:pt>
                <c:pt idx="552">
                  <c:v>4.3478260869999996</c:v>
                </c:pt>
                <c:pt idx="553">
                  <c:v>4.1322314048999997</c:v>
                </c:pt>
                <c:pt idx="554">
                  <c:v>3.4907597535999999</c:v>
                </c:pt>
                <c:pt idx="555">
                  <c:v>2.2312373225000002</c:v>
                </c:pt>
                <c:pt idx="556">
                  <c:v>2.8340080970999999</c:v>
                </c:pt>
                <c:pt idx="557">
                  <c:v>3.0181086519</c:v>
                </c:pt>
                <c:pt idx="558">
                  <c:v>3.1936127745</c:v>
                </c:pt>
                <c:pt idx="559">
                  <c:v>4.6092184369</c:v>
                </c:pt>
                <c:pt idx="560">
                  <c:v>4.8096192384999998</c:v>
                </c:pt>
                <c:pt idx="561">
                  <c:v>4.5725646122999999</c:v>
                </c:pt>
                <c:pt idx="562">
                  <c:v>4.1666666668000003</c:v>
                </c:pt>
                <c:pt idx="563">
                  <c:v>3.7848605579000001</c:v>
                </c:pt>
                <c:pt idx="564">
                  <c:v>4.3650793650999997</c:v>
                </c:pt>
                <c:pt idx="565">
                  <c:v>4.1666666668000003</c:v>
                </c:pt>
                <c:pt idx="566">
                  <c:v>4.1666666668000003</c:v>
                </c:pt>
                <c:pt idx="567">
                  <c:v>4.9603174602999998</c:v>
                </c:pt>
                <c:pt idx="568">
                  <c:v>3.7401574803000002</c:v>
                </c:pt>
                <c:pt idx="569">
                  <c:v>3.3203125</c:v>
                </c:pt>
                <c:pt idx="570">
                  <c:v>4.0618955513000001</c:v>
                </c:pt>
                <c:pt idx="571">
                  <c:v>3.4482758621</c:v>
                </c:pt>
                <c:pt idx="572">
                  <c:v>3.6328871892999999</c:v>
                </c:pt>
                <c:pt idx="573">
                  <c:v>4.1825095056999997</c:v>
                </c:pt>
                <c:pt idx="574">
                  <c:v>5.3333333332999997</c:v>
                </c:pt>
                <c:pt idx="575">
                  <c:v>5.5662188099000005</c:v>
                </c:pt>
                <c:pt idx="576">
                  <c:v>4.3726235741000004</c:v>
                </c:pt>
                <c:pt idx="577">
                  <c:v>4.5714285714000003</c:v>
                </c:pt>
                <c:pt idx="578">
                  <c:v>4.5714285714000003</c:v>
                </c:pt>
                <c:pt idx="579">
                  <c:v>4.6528252132999999</c:v>
                </c:pt>
                <c:pt idx="580">
                  <c:v>5.9254062156999998</c:v>
                </c:pt>
                <c:pt idx="581">
                  <c:v>7.2691458435999996</c:v>
                </c:pt>
                <c:pt idx="582">
                  <c:v>6.3321983067999996</c:v>
                </c:pt>
                <c:pt idx="583">
                  <c:v>5.9383753501000003</c:v>
                </c:pt>
                <c:pt idx="584">
                  <c:v>6.3986480200999996</c:v>
                </c:pt>
                <c:pt idx="585">
                  <c:v>6.9174385082000001</c:v>
                </c:pt>
                <c:pt idx="586">
                  <c:v>5.9507347243000002</c:v>
                </c:pt>
                <c:pt idx="587">
                  <c:v>6.5286478228</c:v>
                </c:pt>
                <c:pt idx="588">
                  <c:v>6.7226890756</c:v>
                </c:pt>
                <c:pt idx="589">
                  <c:v>7.5630252101000002</c:v>
                </c:pt>
                <c:pt idx="590">
                  <c:v>6.7226890756</c:v>
                </c:pt>
                <c:pt idx="591">
                  <c:v>6.6666666667000003</c:v>
                </c:pt>
                <c:pt idx="592">
                  <c:v>6.6115702478999996</c:v>
                </c:pt>
                <c:pt idx="593">
                  <c:v>5.6910569106000004</c:v>
                </c:pt>
                <c:pt idx="594">
                  <c:v>6.4516129032</c:v>
                </c:pt>
                <c:pt idx="595">
                  <c:v>7.2580645161000001</c:v>
                </c:pt>
                <c:pt idx="596">
                  <c:v>6.4</c:v>
                </c:pt>
                <c:pt idx="597">
                  <c:v>5.5118110236</c:v>
                </c:pt>
                <c:pt idx="598">
                  <c:v>5.5118110236</c:v>
                </c:pt>
                <c:pt idx="599">
                  <c:v>5.5118110236</c:v>
                </c:pt>
                <c:pt idx="600">
                  <c:v>5.5118110236</c:v>
                </c:pt>
                <c:pt idx="601">
                  <c:v>5.46875</c:v>
                </c:pt>
                <c:pt idx="602">
                  <c:v>7.8740157479999997</c:v>
                </c:pt>
                <c:pt idx="603">
                  <c:v>7.8125</c:v>
                </c:pt>
                <c:pt idx="604">
                  <c:v>7.7519379844999996</c:v>
                </c:pt>
                <c:pt idx="605">
                  <c:v>7.6923076923</c:v>
                </c:pt>
                <c:pt idx="606">
                  <c:v>8.3333333333000006</c:v>
                </c:pt>
                <c:pt idx="607">
                  <c:v>9.0225563910000002</c:v>
                </c:pt>
                <c:pt idx="608">
                  <c:v>9.7744360902</c:v>
                </c:pt>
                <c:pt idx="609">
                  <c:v>10.447761194</c:v>
                </c:pt>
                <c:pt idx="610">
                  <c:v>10.447761194</c:v>
                </c:pt>
                <c:pt idx="611">
                  <c:v>9.7014925373000001</c:v>
                </c:pt>
                <c:pt idx="612">
                  <c:v>10.447761194</c:v>
                </c:pt>
                <c:pt idx="613">
                  <c:v>9.6296296296000001</c:v>
                </c:pt>
                <c:pt idx="614">
                  <c:v>8.0291970802999995</c:v>
                </c:pt>
                <c:pt idx="615">
                  <c:v>8.6956521738999992</c:v>
                </c:pt>
                <c:pt idx="616">
                  <c:v>8.6330935251999996</c:v>
                </c:pt>
                <c:pt idx="617">
                  <c:v>9.2857142856999992</c:v>
                </c:pt>
                <c:pt idx="618">
                  <c:v>11.888111888099999</c:v>
                </c:pt>
                <c:pt idx="619">
                  <c:v>11.724137931</c:v>
                </c:pt>
                <c:pt idx="620">
                  <c:v>11.643835616400001</c:v>
                </c:pt>
                <c:pt idx="621">
                  <c:v>11.4864864865</c:v>
                </c:pt>
                <c:pt idx="622">
                  <c:v>13.5135135135</c:v>
                </c:pt>
                <c:pt idx="623">
                  <c:v>14.9659863946</c:v>
                </c:pt>
                <c:pt idx="624">
                  <c:v>16.216216216199999</c:v>
                </c:pt>
                <c:pt idx="625">
                  <c:v>14.864864864899999</c:v>
                </c:pt>
                <c:pt idx="626">
                  <c:v>14.864864864899999</c:v>
                </c:pt>
                <c:pt idx="627">
                  <c:v>13.333333333300001</c:v>
                </c:pt>
                <c:pt idx="628">
                  <c:v>13.9072847682</c:v>
                </c:pt>
                <c:pt idx="629">
                  <c:v>13.725490196100001</c:v>
                </c:pt>
                <c:pt idx="630">
                  <c:v>11.25</c:v>
                </c:pt>
                <c:pt idx="631">
                  <c:v>9.8765432098999995</c:v>
                </c:pt>
                <c:pt idx="632">
                  <c:v>9.8159509202000006</c:v>
                </c:pt>
                <c:pt idx="633">
                  <c:v>9.6969696970000001</c:v>
                </c:pt>
                <c:pt idx="634">
                  <c:v>8.3333333333000006</c:v>
                </c:pt>
                <c:pt idx="635">
                  <c:v>9.4674556212999992</c:v>
                </c:pt>
                <c:pt idx="636">
                  <c:v>9.3023255813999999</c:v>
                </c:pt>
                <c:pt idx="637">
                  <c:v>8.8235294117999992</c:v>
                </c:pt>
                <c:pt idx="638">
                  <c:v>8.8235294117999992</c:v>
                </c:pt>
                <c:pt idx="639">
                  <c:v>9.4117647058999996</c:v>
                </c:pt>
                <c:pt idx="640">
                  <c:v>8.7209302326000007</c:v>
                </c:pt>
                <c:pt idx="641">
                  <c:v>8.6206896551999996</c:v>
                </c:pt>
                <c:pt idx="642">
                  <c:v>8.4269662920999995</c:v>
                </c:pt>
                <c:pt idx="643">
                  <c:v>8.9887640448999999</c:v>
                </c:pt>
                <c:pt idx="644">
                  <c:v>10.055865921800001</c:v>
                </c:pt>
                <c:pt idx="645">
                  <c:v>9.3922651934000001</c:v>
                </c:pt>
                <c:pt idx="646">
                  <c:v>9.3406593407000003</c:v>
                </c:pt>
                <c:pt idx="647">
                  <c:v>6.4864864865000005</c:v>
                </c:pt>
                <c:pt idx="648">
                  <c:v>5.3191489362000004</c:v>
                </c:pt>
                <c:pt idx="649">
                  <c:v>7.5675675676000003</c:v>
                </c:pt>
                <c:pt idx="650">
                  <c:v>8.6486486486</c:v>
                </c:pt>
                <c:pt idx="651">
                  <c:v>10.2150537634</c:v>
                </c:pt>
                <c:pt idx="652">
                  <c:v>10.1604278075</c:v>
                </c:pt>
                <c:pt idx="653">
                  <c:v>10.0529100529</c:v>
                </c:pt>
                <c:pt idx="654">
                  <c:v>9.8445595855000008</c:v>
                </c:pt>
                <c:pt idx="655">
                  <c:v>10.3092783505</c:v>
                </c:pt>
                <c:pt idx="656">
                  <c:v>9.1370558376000002</c:v>
                </c:pt>
                <c:pt idx="657">
                  <c:v>9.5959595960000001</c:v>
                </c:pt>
                <c:pt idx="658">
                  <c:v>9.5477386934999995</c:v>
                </c:pt>
                <c:pt idx="659">
                  <c:v>11.167512690400001</c:v>
                </c:pt>
                <c:pt idx="660">
                  <c:v>11.616161616199999</c:v>
                </c:pt>
                <c:pt idx="661">
                  <c:v>12.0603015075</c:v>
                </c:pt>
                <c:pt idx="662">
                  <c:v>11.4427860697</c:v>
                </c:pt>
                <c:pt idx="663">
                  <c:v>10.243902438999999</c:v>
                </c:pt>
                <c:pt idx="664">
                  <c:v>10.6796116505</c:v>
                </c:pt>
                <c:pt idx="665">
                  <c:v>11.0576923077</c:v>
                </c:pt>
                <c:pt idx="666">
                  <c:v>10.849056603799999</c:v>
                </c:pt>
                <c:pt idx="667">
                  <c:v>10.747663551400001</c:v>
                </c:pt>
                <c:pt idx="668">
                  <c:v>10.6976744186</c:v>
                </c:pt>
                <c:pt idx="669">
                  <c:v>11.059907834100001</c:v>
                </c:pt>
                <c:pt idx="670">
                  <c:v>11.4678899083</c:v>
                </c:pt>
                <c:pt idx="671">
                  <c:v>9.1324200913000002</c:v>
                </c:pt>
                <c:pt idx="672">
                  <c:v>7.2398190045000002</c:v>
                </c:pt>
                <c:pt idx="673">
                  <c:v>6.7264573991000001</c:v>
                </c:pt>
                <c:pt idx="674">
                  <c:v>6.6964285714000003</c:v>
                </c:pt>
                <c:pt idx="675">
                  <c:v>7.0796460177</c:v>
                </c:pt>
                <c:pt idx="676">
                  <c:v>7.0175438595999999</c:v>
                </c:pt>
                <c:pt idx="677">
                  <c:v>6.4935064935</c:v>
                </c:pt>
                <c:pt idx="678">
                  <c:v>7.2340425532000001</c:v>
                </c:pt>
                <c:pt idx="679">
                  <c:v>6.7510548523000002</c:v>
                </c:pt>
                <c:pt idx="680">
                  <c:v>6.3025210084000003</c:v>
                </c:pt>
                <c:pt idx="681">
                  <c:v>4.9792531120000003</c:v>
                </c:pt>
                <c:pt idx="682">
                  <c:v>4.1152263374000002</c:v>
                </c:pt>
                <c:pt idx="683">
                  <c:v>5.8577405858000002</c:v>
                </c:pt>
                <c:pt idx="684">
                  <c:v>7.1729957806</c:v>
                </c:pt>
                <c:pt idx="685">
                  <c:v>6.3025210084000003</c:v>
                </c:pt>
                <c:pt idx="686">
                  <c:v>6.2761506275999999</c:v>
                </c:pt>
                <c:pt idx="687">
                  <c:v>5.7851239669000005</c:v>
                </c:pt>
                <c:pt idx="688">
                  <c:v>5.7377049180000004</c:v>
                </c:pt>
                <c:pt idx="689">
                  <c:v>6.0975609756000004</c:v>
                </c:pt>
                <c:pt idx="690">
                  <c:v>4.3650793650999997</c:v>
                </c:pt>
                <c:pt idx="691">
                  <c:v>4.3478260869999996</c:v>
                </c:pt>
                <c:pt idx="692">
                  <c:v>5.1383399209</c:v>
                </c:pt>
                <c:pt idx="693">
                  <c:v>6.3241106718999998</c:v>
                </c:pt>
                <c:pt idx="694">
                  <c:v>6.7193675889</c:v>
                </c:pt>
                <c:pt idx="695">
                  <c:v>6.3241106718999998</c:v>
                </c:pt>
                <c:pt idx="696">
                  <c:v>5.9055118110000002</c:v>
                </c:pt>
                <c:pt idx="697">
                  <c:v>5.5335968379000002</c:v>
                </c:pt>
                <c:pt idx="698">
                  <c:v>5.5118110236</c:v>
                </c:pt>
                <c:pt idx="699">
                  <c:v>5.859375</c:v>
                </c:pt>
                <c:pt idx="700">
                  <c:v>6.5891472868000003</c:v>
                </c:pt>
                <c:pt idx="701">
                  <c:v>6.1302681991999997</c:v>
                </c:pt>
                <c:pt idx="702">
                  <c:v>6.4638783269999998</c:v>
                </c:pt>
                <c:pt idx="703">
                  <c:v>5.3030303029999999</c:v>
                </c:pt>
                <c:pt idx="704">
                  <c:v>4.1353383459000002</c:v>
                </c:pt>
                <c:pt idx="705">
                  <c:v>3.3457249071000001</c:v>
                </c:pt>
                <c:pt idx="706">
                  <c:v>2.5925925926</c:v>
                </c:pt>
                <c:pt idx="707">
                  <c:v>2.2304832713999998</c:v>
                </c:pt>
                <c:pt idx="708">
                  <c:v>1.8587360595</c:v>
                </c:pt>
                <c:pt idx="709">
                  <c:v>2.6217228464</c:v>
                </c:pt>
                <c:pt idx="710">
                  <c:v>2.6119402985</c:v>
                </c:pt>
                <c:pt idx="711">
                  <c:v>2.2140221402</c:v>
                </c:pt>
                <c:pt idx="712">
                  <c:v>1.0909090909000001</c:v>
                </c:pt>
                <c:pt idx="713">
                  <c:v>1.083032491</c:v>
                </c:pt>
                <c:pt idx="714">
                  <c:v>1.7857142857000001</c:v>
                </c:pt>
                <c:pt idx="715">
                  <c:v>2.5179856114999999</c:v>
                </c:pt>
                <c:pt idx="716">
                  <c:v>2.8880866426000003</c:v>
                </c:pt>
                <c:pt idx="717">
                  <c:v>3.2374100718999999</c:v>
                </c:pt>
                <c:pt idx="718">
                  <c:v>3.9711191336000002</c:v>
                </c:pt>
                <c:pt idx="719">
                  <c:v>4</c:v>
                </c:pt>
                <c:pt idx="720">
                  <c:v>5.1094890510999997</c:v>
                </c:pt>
                <c:pt idx="721">
                  <c:v>4.7445255474000003</c:v>
                </c:pt>
                <c:pt idx="722">
                  <c:v>4.3636363636000004</c:v>
                </c:pt>
                <c:pt idx="723">
                  <c:v>3.9711191336000002</c:v>
                </c:pt>
                <c:pt idx="724">
                  <c:v>3.9568345324000003</c:v>
                </c:pt>
                <c:pt idx="725">
                  <c:v>3.9285714286000002</c:v>
                </c:pt>
                <c:pt idx="726">
                  <c:v>5.6140350876999996</c:v>
                </c:pt>
                <c:pt idx="727">
                  <c:v>5.6140350876999996</c:v>
                </c:pt>
                <c:pt idx="728">
                  <c:v>5.6140350876999996</c:v>
                </c:pt>
                <c:pt idx="729">
                  <c:v>5.2264808362000004</c:v>
                </c:pt>
                <c:pt idx="730">
                  <c:v>4.8611111110999996</c:v>
                </c:pt>
                <c:pt idx="731">
                  <c:v>5.2447552448000003</c:v>
                </c:pt>
                <c:pt idx="732">
                  <c:v>6.5972222222000001</c:v>
                </c:pt>
                <c:pt idx="733">
                  <c:v>6.9686411150000005</c:v>
                </c:pt>
                <c:pt idx="734">
                  <c:v>7.6655052264999997</c:v>
                </c:pt>
                <c:pt idx="735">
                  <c:v>8.3333333333000006</c:v>
                </c:pt>
                <c:pt idx="736">
                  <c:v>8.6505190311</c:v>
                </c:pt>
                <c:pt idx="737">
                  <c:v>8.5910652920999997</c:v>
                </c:pt>
                <c:pt idx="738">
                  <c:v>5.9800664452000003</c:v>
                </c:pt>
                <c:pt idx="739">
                  <c:v>6.3122923587999997</c:v>
                </c:pt>
                <c:pt idx="740">
                  <c:v>6.9767441860000003</c:v>
                </c:pt>
                <c:pt idx="741">
                  <c:v>7.6158940396999997</c:v>
                </c:pt>
                <c:pt idx="742">
                  <c:v>8.6092715232000003</c:v>
                </c:pt>
                <c:pt idx="743">
                  <c:v>9.6345514950000002</c:v>
                </c:pt>
                <c:pt idx="744">
                  <c:v>7.4918566775000004</c:v>
                </c:pt>
                <c:pt idx="745">
                  <c:v>6.8403908795000001</c:v>
                </c:pt>
                <c:pt idx="746">
                  <c:v>5.5016181230000001</c:v>
                </c:pt>
                <c:pt idx="747">
                  <c:v>5.4487179486999997</c:v>
                </c:pt>
                <c:pt idx="748">
                  <c:v>5.0955414013000002</c:v>
                </c:pt>
                <c:pt idx="749">
                  <c:v>5.0632911392000004</c:v>
                </c:pt>
                <c:pt idx="750">
                  <c:v>5.3291536050000001</c:v>
                </c:pt>
                <c:pt idx="751">
                  <c:v>5.625</c:v>
                </c:pt>
                <c:pt idx="752">
                  <c:v>5.6365744054000002</c:v>
                </c:pt>
                <c:pt idx="753">
                  <c:v>5.9021623537999997</c:v>
                </c:pt>
                <c:pt idx="754">
                  <c:v>5.2847870069000003</c:v>
                </c:pt>
                <c:pt idx="755">
                  <c:v>3.6866359446999999</c:v>
                </c:pt>
                <c:pt idx="756">
                  <c:v>3.1629660662000001</c:v>
                </c:pt>
                <c:pt idx="757">
                  <c:v>4.4944925256000001</c:v>
                </c:pt>
                <c:pt idx="758">
                  <c:v>5.6656583077000002</c:v>
                </c:pt>
                <c:pt idx="759">
                  <c:v>5.1398596501</c:v>
                </c:pt>
                <c:pt idx="760">
                  <c:v>5.2576455802000002</c:v>
                </c:pt>
                <c:pt idx="761">
                  <c:v>5.5778413192</c:v>
                </c:pt>
                <c:pt idx="762">
                  <c:v>5.2638797453999997</c:v>
                </c:pt>
                <c:pt idx="763">
                  <c:v>4.8114416600999999</c:v>
                </c:pt>
                <c:pt idx="764">
                  <c:v>4.4030482641999997</c:v>
                </c:pt>
                <c:pt idx="765">
                  <c:v>4.5188284519000002</c:v>
                </c:pt>
                <c:pt idx="766">
                  <c:v>4.8373644703999998</c:v>
                </c:pt>
                <c:pt idx="767">
                  <c:v>5.5555555555999998</c:v>
                </c:pt>
                <c:pt idx="768">
                  <c:v>5.8375634518000004</c:v>
                </c:pt>
                <c:pt idx="769">
                  <c:v>5.0420168067000004</c:v>
                </c:pt>
                <c:pt idx="770">
                  <c:v>5.3511705685999997</c:v>
                </c:pt>
                <c:pt idx="771">
                  <c:v>6.3280599500000001</c:v>
                </c:pt>
                <c:pt idx="772">
                  <c:v>6.9651741294000002</c:v>
                </c:pt>
                <c:pt idx="773">
                  <c:v>6.1626951520000004</c:v>
                </c:pt>
                <c:pt idx="774">
                  <c:v>5.7817589577000001</c:v>
                </c:pt>
                <c:pt idx="775">
                  <c:v>5.8536585366000002</c:v>
                </c:pt>
                <c:pt idx="776">
                  <c:v>6.4882400649000003</c:v>
                </c:pt>
                <c:pt idx="777">
                  <c:v>6.0848678943000003</c:v>
                </c:pt>
                <c:pt idx="778">
                  <c:v>5.4097056484000001</c:v>
                </c:pt>
                <c:pt idx="779">
                  <c:v>5.5023923445000005</c:v>
                </c:pt>
                <c:pt idx="780">
                  <c:v>6.1550759391999996</c:v>
                </c:pt>
                <c:pt idx="781">
                  <c:v>6.16</c:v>
                </c:pt>
                <c:pt idx="782">
                  <c:v>5.7936507937000004</c:v>
                </c:pt>
              </c:numCache>
            </c:numRef>
          </c:val>
          <c:smooth val="0"/>
          <c:extLst>
            <c:ext xmlns:c16="http://schemas.microsoft.com/office/drawing/2014/chart" uri="{C3380CC4-5D6E-409C-BE32-E72D297353CC}">
              <c16:uniqueId val="{00000007-1CD1-41AF-9E0D-504A45C5535D}"/>
            </c:ext>
          </c:extLst>
        </c:ser>
        <c:ser>
          <c:idx val="4"/>
          <c:order val="4"/>
          <c:tx>
            <c:strRef>
              <c:f>Sheet1!$F$1</c:f>
              <c:strCache>
                <c:ptCount val="1"/>
                <c:pt idx="0">
                  <c:v>Mexico</c:v>
                </c:pt>
              </c:strCache>
            </c:strRef>
          </c:tx>
          <c:spPr>
            <a:ln w="19050">
              <a:solidFill>
                <a:schemeClr val="accent5"/>
              </a:solidFill>
            </a:ln>
          </c:spPr>
          <c:marker>
            <c:symbol val="none"/>
          </c:marker>
          <c:dLbls>
            <c:dLbl>
              <c:idx val="783"/>
              <c:layout>
                <c:manualLayout>
                  <c:x val="0"/>
                  <c:y val="-1.7200385221428638E-2"/>
                </c:manualLayout>
              </c:layout>
              <c:numFmt formatCode="0.0" sourceLinked="0"/>
              <c:spPr>
                <a:ln>
                  <a:solidFill>
                    <a:schemeClr val="accent5"/>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411C-4696-8BD2-515E94C375F7}"/>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Sheet1!$A$2:$A$785</c:f>
              <c:numCache>
                <c:formatCode>yyyy\-mm\-dd</c:formatCode>
                <c:ptCount val="784"/>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pt idx="782">
                  <c:v>44986</c:v>
                </c:pt>
                <c:pt idx="783">
                  <c:v>45017</c:v>
                </c:pt>
              </c:numCache>
            </c:numRef>
          </c:cat>
          <c:val>
            <c:numRef>
              <c:f>Sheet1!$F$2:$F$785</c:f>
              <c:numCache>
                <c:formatCode>General</c:formatCode>
                <c:ptCount val="784"/>
                <c:pt idx="132">
                  <c:v>11.904999999999999</c:v>
                </c:pt>
                <c:pt idx="133">
                  <c:v>12.3066412026</c:v>
                </c:pt>
                <c:pt idx="134">
                  <c:v>12.417488779399999</c:v>
                </c:pt>
                <c:pt idx="135">
                  <c:v>12.7221821046</c:v>
                </c:pt>
                <c:pt idx="136">
                  <c:v>12.7221821046</c:v>
                </c:pt>
                <c:pt idx="137">
                  <c:v>13.123873313900001</c:v>
                </c:pt>
                <c:pt idx="138">
                  <c:v>13.5532639084</c:v>
                </c:pt>
                <c:pt idx="139">
                  <c:v>13.6779611779</c:v>
                </c:pt>
                <c:pt idx="140">
                  <c:v>14.744487829200001</c:v>
                </c:pt>
                <c:pt idx="141">
                  <c:v>15.949561449800001</c:v>
                </c:pt>
                <c:pt idx="142">
                  <c:v>15.9634111424</c:v>
                </c:pt>
                <c:pt idx="143">
                  <c:v>16.8360420387</c:v>
                </c:pt>
                <c:pt idx="144">
                  <c:v>5.1986261807999998</c:v>
                </c:pt>
                <c:pt idx="145">
                  <c:v>4.8100732731000004</c:v>
                </c:pt>
                <c:pt idx="146">
                  <c:v>5.0147682835999996</c:v>
                </c:pt>
                <c:pt idx="147">
                  <c:v>4.8660607944000001</c:v>
                </c:pt>
                <c:pt idx="148">
                  <c:v>5.0872635201999996</c:v>
                </c:pt>
                <c:pt idx="149">
                  <c:v>5.3508311699000002</c:v>
                </c:pt>
                <c:pt idx="150">
                  <c:v>5.4647607035999997</c:v>
                </c:pt>
                <c:pt idx="151">
                  <c:v>5.8364476961000005</c:v>
                </c:pt>
                <c:pt idx="152">
                  <c:v>5.1062337177000003</c:v>
                </c:pt>
                <c:pt idx="153">
                  <c:v>4.0496894792999996</c:v>
                </c:pt>
                <c:pt idx="154">
                  <c:v>4.5986774577</c:v>
                </c:pt>
                <c:pt idx="155">
                  <c:v>4.6947241744000001</c:v>
                </c:pt>
                <c:pt idx="156">
                  <c:v>4.9300021882999996</c:v>
                </c:pt>
                <c:pt idx="157">
                  <c:v>5.3777357741999996</c:v>
                </c:pt>
                <c:pt idx="158">
                  <c:v>5.4675452782000002</c:v>
                </c:pt>
                <c:pt idx="159">
                  <c:v>5.8706588888000004</c:v>
                </c:pt>
                <c:pt idx="160">
                  <c:v>5.8699932720000003</c:v>
                </c:pt>
                <c:pt idx="161">
                  <c:v>5.7066417847000004</c:v>
                </c:pt>
                <c:pt idx="162">
                  <c:v>5.1122107043999998</c:v>
                </c:pt>
                <c:pt idx="163">
                  <c:v>5.5837014934999996</c:v>
                </c:pt>
                <c:pt idx="164">
                  <c:v>5.6735865626999997</c:v>
                </c:pt>
                <c:pt idx="165">
                  <c:v>5.7405522510000004</c:v>
                </c:pt>
                <c:pt idx="166">
                  <c:v>5.3442798505999995</c:v>
                </c:pt>
                <c:pt idx="167">
                  <c:v>4.9598259050999998</c:v>
                </c:pt>
                <c:pt idx="168">
                  <c:v>4.3956092833999998</c:v>
                </c:pt>
                <c:pt idx="169">
                  <c:v>4.2881230411000004</c:v>
                </c:pt>
                <c:pt idx="170">
                  <c:v>4.4610416317999997</c:v>
                </c:pt>
                <c:pt idx="171">
                  <c:v>4.5821960260000001</c:v>
                </c:pt>
                <c:pt idx="172">
                  <c:v>4.5725396427999998</c:v>
                </c:pt>
                <c:pt idx="173">
                  <c:v>4.8707857639999999</c:v>
                </c:pt>
                <c:pt idx="174">
                  <c:v>5.3477116769000004</c:v>
                </c:pt>
                <c:pt idx="175">
                  <c:v>5.0812620942000004</c:v>
                </c:pt>
                <c:pt idx="176">
                  <c:v>5.2168338784000001</c:v>
                </c:pt>
                <c:pt idx="177">
                  <c:v>5.1899824155000003</c:v>
                </c:pt>
                <c:pt idx="178">
                  <c:v>5.7018861898999997</c:v>
                </c:pt>
                <c:pt idx="179">
                  <c:v>5.5561570188000005</c:v>
                </c:pt>
                <c:pt idx="180">
                  <c:v>6.6165317963000003</c:v>
                </c:pt>
                <c:pt idx="181">
                  <c:v>7.1635081788999999</c:v>
                </c:pt>
                <c:pt idx="182">
                  <c:v>7.5186279045999997</c:v>
                </c:pt>
                <c:pt idx="183">
                  <c:v>8.5405648671000005</c:v>
                </c:pt>
                <c:pt idx="184">
                  <c:v>9.4740381724000002</c:v>
                </c:pt>
                <c:pt idx="185">
                  <c:v>9.5617556997000008</c:v>
                </c:pt>
                <c:pt idx="186">
                  <c:v>11.9490045142</c:v>
                </c:pt>
                <c:pt idx="187">
                  <c:v>13.001963472</c:v>
                </c:pt>
                <c:pt idx="188">
                  <c:v>15.163714532</c:v>
                </c:pt>
                <c:pt idx="189">
                  <c:v>16.556577869200002</c:v>
                </c:pt>
                <c:pt idx="190">
                  <c:v>17.229034256199999</c:v>
                </c:pt>
                <c:pt idx="191">
                  <c:v>21.371597013500001</c:v>
                </c:pt>
                <c:pt idx="192">
                  <c:v>23.9169868046</c:v>
                </c:pt>
                <c:pt idx="193">
                  <c:v>25.6794389274</c:v>
                </c:pt>
                <c:pt idx="194">
                  <c:v>25.544777047899998</c:v>
                </c:pt>
                <c:pt idx="195">
                  <c:v>25.2632557027</c:v>
                </c:pt>
                <c:pt idx="196">
                  <c:v>24.9204059542</c:v>
                </c:pt>
                <c:pt idx="197">
                  <c:v>25.1292144767</c:v>
                </c:pt>
                <c:pt idx="198">
                  <c:v>23.763773736400001</c:v>
                </c:pt>
                <c:pt idx="199">
                  <c:v>23.094592835</c:v>
                </c:pt>
                <c:pt idx="200">
                  <c:v>21.598380387700001</c:v>
                </c:pt>
                <c:pt idx="201">
                  <c:v>22.440657813200001</c:v>
                </c:pt>
                <c:pt idx="202">
                  <c:v>24.311070958999998</c:v>
                </c:pt>
                <c:pt idx="203">
                  <c:v>20.597915051699999</c:v>
                </c:pt>
                <c:pt idx="204">
                  <c:v>17.918717044000001</c:v>
                </c:pt>
                <c:pt idx="205">
                  <c:v>15.9484852846</c:v>
                </c:pt>
                <c:pt idx="206">
                  <c:v>15.786958564300001</c:v>
                </c:pt>
                <c:pt idx="207">
                  <c:v>15.201988399899999</c:v>
                </c:pt>
                <c:pt idx="208">
                  <c:v>15.8325485626</c:v>
                </c:pt>
                <c:pt idx="209">
                  <c:v>16.648805986199999</c:v>
                </c:pt>
                <c:pt idx="210">
                  <c:v>15.9065113272</c:v>
                </c:pt>
                <c:pt idx="211">
                  <c:v>15.6881710781</c:v>
                </c:pt>
                <c:pt idx="212">
                  <c:v>15.2245832025</c:v>
                </c:pt>
                <c:pt idx="213">
                  <c:v>13.561417301300001</c:v>
                </c:pt>
                <c:pt idx="214">
                  <c:v>11.266723347499999</c:v>
                </c:pt>
                <c:pt idx="215">
                  <c:v>11.305070236300001</c:v>
                </c:pt>
                <c:pt idx="216">
                  <c:v>12.024260311500001</c:v>
                </c:pt>
                <c:pt idx="217">
                  <c:v>13.494249239</c:v>
                </c:pt>
                <c:pt idx="218">
                  <c:v>13.8866192407</c:v>
                </c:pt>
                <c:pt idx="219">
                  <c:v>13.722980446599999</c:v>
                </c:pt>
                <c:pt idx="220">
                  <c:v>13.0083979569</c:v>
                </c:pt>
                <c:pt idx="221">
                  <c:v>11.564939454099999</c:v>
                </c:pt>
                <c:pt idx="222">
                  <c:v>11.616268094500001</c:v>
                </c:pt>
                <c:pt idx="223">
                  <c:v>11.7165158444</c:v>
                </c:pt>
                <c:pt idx="224">
                  <c:v>14.691775676100001</c:v>
                </c:pt>
                <c:pt idx="225">
                  <c:v>20.533725024999999</c:v>
                </c:pt>
                <c:pt idx="226">
                  <c:v>25.102764345800001</c:v>
                </c:pt>
                <c:pt idx="227">
                  <c:v>27.201995333900001</c:v>
                </c:pt>
                <c:pt idx="228">
                  <c:v>28.7666260116</c:v>
                </c:pt>
                <c:pt idx="229">
                  <c:v>29.1928509502</c:v>
                </c:pt>
                <c:pt idx="230">
                  <c:v>30.172318284500001</c:v>
                </c:pt>
                <c:pt idx="231">
                  <c:v>31.2221569282</c:v>
                </c:pt>
                <c:pt idx="232">
                  <c:v>31.453178940400001</c:v>
                </c:pt>
                <c:pt idx="233">
                  <c:v>32.532176788100003</c:v>
                </c:pt>
                <c:pt idx="234">
                  <c:v>32.906016434999998</c:v>
                </c:pt>
                <c:pt idx="235">
                  <c:v>34.349217868300002</c:v>
                </c:pt>
                <c:pt idx="236">
                  <c:v>32.222598539700002</c:v>
                </c:pt>
                <c:pt idx="237">
                  <c:v>26.129467443999999</c:v>
                </c:pt>
                <c:pt idx="238">
                  <c:v>21.996966991899999</c:v>
                </c:pt>
                <c:pt idx="239">
                  <c:v>20.6599006816</c:v>
                </c:pt>
                <c:pt idx="240">
                  <c:v>19.534454483299999</c:v>
                </c:pt>
                <c:pt idx="241">
                  <c:v>18.630752400399999</c:v>
                </c:pt>
                <c:pt idx="242">
                  <c:v>17.810354176200001</c:v>
                </c:pt>
                <c:pt idx="243">
                  <c:v>17.345831070300001</c:v>
                </c:pt>
                <c:pt idx="244">
                  <c:v>17.464095995899999</c:v>
                </c:pt>
                <c:pt idx="245">
                  <c:v>17.638456435799998</c:v>
                </c:pt>
                <c:pt idx="246">
                  <c:v>18.296208350600001</c:v>
                </c:pt>
                <c:pt idx="247">
                  <c:v>17.0733863331</c:v>
                </c:pt>
                <c:pt idx="248">
                  <c:v>16.3451340863</c:v>
                </c:pt>
                <c:pt idx="249">
                  <c:v>16.862164522299999</c:v>
                </c:pt>
                <c:pt idx="250">
                  <c:v>16.7875328348</c:v>
                </c:pt>
                <c:pt idx="251">
                  <c:v>16.1700387265</c:v>
                </c:pt>
                <c:pt idx="252">
                  <c:v>17.677631573700001</c:v>
                </c:pt>
                <c:pt idx="253">
                  <c:v>17.679747628499999</c:v>
                </c:pt>
                <c:pt idx="254">
                  <c:v>18.047753341500002</c:v>
                </c:pt>
                <c:pt idx="255">
                  <c:v>17.7952609393</c:v>
                </c:pt>
                <c:pt idx="256">
                  <c:v>18.180437661500001</c:v>
                </c:pt>
                <c:pt idx="257">
                  <c:v>17.869664306800001</c:v>
                </c:pt>
                <c:pt idx="258">
                  <c:v>17.308469293999998</c:v>
                </c:pt>
                <c:pt idx="259">
                  <c:v>17.908250815900001</c:v>
                </c:pt>
                <c:pt idx="260">
                  <c:v>18.0073272811</c:v>
                </c:pt>
                <c:pt idx="261">
                  <c:v>18.630580995599999</c:v>
                </c:pt>
                <c:pt idx="262">
                  <c:v>18.9340799826</c:v>
                </c:pt>
                <c:pt idx="263">
                  <c:v>20.020407565399999</c:v>
                </c:pt>
                <c:pt idx="264">
                  <c:v>21.556241894399999</c:v>
                </c:pt>
                <c:pt idx="265">
                  <c:v>22.604096460499999</c:v>
                </c:pt>
                <c:pt idx="266">
                  <c:v>23.451659775900001</c:v>
                </c:pt>
                <c:pt idx="267">
                  <c:v>24.4947464587</c:v>
                </c:pt>
                <c:pt idx="268">
                  <c:v>24.889261059500001</c:v>
                </c:pt>
                <c:pt idx="269">
                  <c:v>25.968918337200002</c:v>
                </c:pt>
                <c:pt idx="270">
                  <c:v>27.935931515100002</c:v>
                </c:pt>
                <c:pt idx="271">
                  <c:v>28.639895491000001</c:v>
                </c:pt>
                <c:pt idx="272">
                  <c:v>28.492809883</c:v>
                </c:pt>
                <c:pt idx="273">
                  <c:v>28.200160304499999</c:v>
                </c:pt>
                <c:pt idx="274">
                  <c:v>28.766632764400001</c:v>
                </c:pt>
                <c:pt idx="275">
                  <c:v>29.846681455500001</c:v>
                </c:pt>
                <c:pt idx="276">
                  <c:v>27.799519987</c:v>
                </c:pt>
                <c:pt idx="277">
                  <c:v>27.980113771500001</c:v>
                </c:pt>
                <c:pt idx="278">
                  <c:v>28.082660258699999</c:v>
                </c:pt>
                <c:pt idx="279">
                  <c:v>28.721027681500001</c:v>
                </c:pt>
                <c:pt idx="280">
                  <c:v>28.570680973400002</c:v>
                </c:pt>
                <c:pt idx="281">
                  <c:v>27.832352071799999</c:v>
                </c:pt>
                <c:pt idx="282">
                  <c:v>26.550264522999999</c:v>
                </c:pt>
                <c:pt idx="283">
                  <c:v>26.536345439600002</c:v>
                </c:pt>
                <c:pt idx="284">
                  <c:v>27.474810798699998</c:v>
                </c:pt>
                <c:pt idx="285">
                  <c:v>28.358953519500002</c:v>
                </c:pt>
                <c:pt idx="286">
                  <c:v>28.598232343399999</c:v>
                </c:pt>
                <c:pt idx="287">
                  <c:v>28.684633025299998</c:v>
                </c:pt>
                <c:pt idx="288">
                  <c:v>30.862435500899998</c:v>
                </c:pt>
                <c:pt idx="289">
                  <c:v>32.744116526799999</c:v>
                </c:pt>
                <c:pt idx="290">
                  <c:v>34.710729149599999</c:v>
                </c:pt>
                <c:pt idx="291">
                  <c:v>38.879462304900002</c:v>
                </c:pt>
                <c:pt idx="292">
                  <c:v>44.499935057599998</c:v>
                </c:pt>
                <c:pt idx="293">
                  <c:v>49.3734724603</c:v>
                </c:pt>
                <c:pt idx="294">
                  <c:v>54.351734033100001</c:v>
                </c:pt>
                <c:pt idx="295">
                  <c:v>68.206497713999994</c:v>
                </c:pt>
                <c:pt idx="296">
                  <c:v>73.949281127600003</c:v>
                </c:pt>
                <c:pt idx="297">
                  <c:v>78.995500744200001</c:v>
                </c:pt>
                <c:pt idx="298">
                  <c:v>84.494537158499995</c:v>
                </c:pt>
                <c:pt idx="299">
                  <c:v>98.843802949299999</c:v>
                </c:pt>
                <c:pt idx="300">
                  <c:v>110.0436276025</c:v>
                </c:pt>
                <c:pt idx="301">
                  <c:v>112.9478894106</c:v>
                </c:pt>
                <c:pt idx="302">
                  <c:v>115.38844063320001</c:v>
                </c:pt>
                <c:pt idx="303">
                  <c:v>117.2509702511</c:v>
                </c:pt>
                <c:pt idx="304">
                  <c:v>114.6105898638</c:v>
                </c:pt>
                <c:pt idx="305">
                  <c:v>112.50066943740001</c:v>
                </c:pt>
                <c:pt idx="306">
                  <c:v>112.07898780719999</c:v>
                </c:pt>
                <c:pt idx="307">
                  <c:v>98.082346185999995</c:v>
                </c:pt>
                <c:pt idx="308">
                  <c:v>93.8317429807</c:v>
                </c:pt>
                <c:pt idx="309">
                  <c:v>90.393134112599995</c:v>
                </c:pt>
                <c:pt idx="310">
                  <c:v>91.874021746799997</c:v>
                </c:pt>
                <c:pt idx="311">
                  <c:v>80.778223885599999</c:v>
                </c:pt>
                <c:pt idx="312">
                  <c:v>73.395563477300001</c:v>
                </c:pt>
                <c:pt idx="313">
                  <c:v>73.249201881399998</c:v>
                </c:pt>
                <c:pt idx="314">
                  <c:v>72.313785875700006</c:v>
                </c:pt>
                <c:pt idx="315">
                  <c:v>69.064218650499996</c:v>
                </c:pt>
                <c:pt idx="316">
                  <c:v>67.409470125200002</c:v>
                </c:pt>
                <c:pt idx="317">
                  <c:v>67.139004057199998</c:v>
                </c:pt>
                <c:pt idx="318">
                  <c:v>64.485593267300004</c:v>
                </c:pt>
                <c:pt idx="319">
                  <c:v>62.840517423000001</c:v>
                </c:pt>
                <c:pt idx="320">
                  <c:v>62.684554484400003</c:v>
                </c:pt>
                <c:pt idx="321">
                  <c:v>62.9615279259</c:v>
                </c:pt>
                <c:pt idx="322">
                  <c:v>59.2042907939</c:v>
                </c:pt>
                <c:pt idx="323">
                  <c:v>59.156600738999998</c:v>
                </c:pt>
                <c:pt idx="324">
                  <c:v>60.750524399200003</c:v>
                </c:pt>
                <c:pt idx="325">
                  <c:v>59.035487641400003</c:v>
                </c:pt>
                <c:pt idx="326">
                  <c:v>58.426628846699998</c:v>
                </c:pt>
                <c:pt idx="327">
                  <c:v>56.530050194799998</c:v>
                </c:pt>
                <c:pt idx="328">
                  <c:v>55.095431766600001</c:v>
                </c:pt>
                <c:pt idx="329">
                  <c:v>53.427159161600002</c:v>
                </c:pt>
                <c:pt idx="330">
                  <c:v>53.7308174673</c:v>
                </c:pt>
                <c:pt idx="331">
                  <c:v>56.016860362199999</c:v>
                </c:pt>
                <c:pt idx="332">
                  <c:v>57.554395654399997</c:v>
                </c:pt>
                <c:pt idx="333">
                  <c:v>58.018212827799999</c:v>
                </c:pt>
                <c:pt idx="334">
                  <c:v>59.823594506900001</c:v>
                </c:pt>
                <c:pt idx="335">
                  <c:v>63.749355275799999</c:v>
                </c:pt>
                <c:pt idx="336">
                  <c:v>65.918686985299999</c:v>
                </c:pt>
                <c:pt idx="337">
                  <c:v>66.382880775399997</c:v>
                </c:pt>
                <c:pt idx="338">
                  <c:v>67.621105008300006</c:v>
                </c:pt>
                <c:pt idx="339">
                  <c:v>71.107219509800004</c:v>
                </c:pt>
                <c:pt idx="340">
                  <c:v>76.435989723000006</c:v>
                </c:pt>
                <c:pt idx="341">
                  <c:v>83.173780515000004</c:v>
                </c:pt>
                <c:pt idx="342">
                  <c:v>85.841324161200006</c:v>
                </c:pt>
                <c:pt idx="343">
                  <c:v>92.253028999500003</c:v>
                </c:pt>
                <c:pt idx="344">
                  <c:v>95.960217091999993</c:v>
                </c:pt>
                <c:pt idx="345">
                  <c:v>99.580023701499996</c:v>
                </c:pt>
                <c:pt idx="346">
                  <c:v>103.6674917287</c:v>
                </c:pt>
                <c:pt idx="347">
                  <c:v>105.748669935</c:v>
                </c:pt>
                <c:pt idx="348">
                  <c:v>104.3420653812</c:v>
                </c:pt>
                <c:pt idx="349">
                  <c:v>109.76124042169999</c:v>
                </c:pt>
                <c:pt idx="350">
                  <c:v>113.69132639119999</c:v>
                </c:pt>
                <c:pt idx="351">
                  <c:v>120.8577015442</c:v>
                </c:pt>
                <c:pt idx="352">
                  <c:v>125.0041811177</c:v>
                </c:pt>
                <c:pt idx="353">
                  <c:v>126.7280400376</c:v>
                </c:pt>
                <c:pt idx="354">
                  <c:v>133.4433608361</c:v>
                </c:pt>
                <c:pt idx="355">
                  <c:v>133.8762569006</c:v>
                </c:pt>
                <c:pt idx="356">
                  <c:v>135.1756218166</c:v>
                </c:pt>
                <c:pt idx="357">
                  <c:v>140.99844556709999</c:v>
                </c:pt>
                <c:pt idx="358">
                  <c:v>143.652972441</c:v>
                </c:pt>
                <c:pt idx="359">
                  <c:v>159.16805476139999</c:v>
                </c:pt>
                <c:pt idx="360">
                  <c:v>176.82717418690001</c:v>
                </c:pt>
                <c:pt idx="361">
                  <c:v>179.73192028439999</c:v>
                </c:pt>
                <c:pt idx="362">
                  <c:v>175.82783563539999</c:v>
                </c:pt>
                <c:pt idx="363">
                  <c:v>161.44264364770001</c:v>
                </c:pt>
                <c:pt idx="364">
                  <c:v>147.8183991482</c:v>
                </c:pt>
                <c:pt idx="365">
                  <c:v>135.81450992399999</c:v>
                </c:pt>
                <c:pt idx="366">
                  <c:v>121.7875350259</c:v>
                </c:pt>
                <c:pt idx="367">
                  <c:v>106.9166653832</c:v>
                </c:pt>
                <c:pt idx="368">
                  <c:v>95.237442001600002</c:v>
                </c:pt>
                <c:pt idx="369">
                  <c:v>81.593471307800002</c:v>
                </c:pt>
                <c:pt idx="370">
                  <c:v>70.499504871699997</c:v>
                </c:pt>
                <c:pt idx="371">
                  <c:v>51.6573958205</c:v>
                </c:pt>
                <c:pt idx="372">
                  <c:v>34.563222849200002</c:v>
                </c:pt>
                <c:pt idx="373">
                  <c:v>25.889215016800001</c:v>
                </c:pt>
                <c:pt idx="374">
                  <c:v>21.0549453394</c:v>
                </c:pt>
                <c:pt idx="375">
                  <c:v>19.196517139800001</c:v>
                </c:pt>
                <c:pt idx="376">
                  <c:v>18.5435693634</c:v>
                </c:pt>
                <c:pt idx="377">
                  <c:v>17.584466750899999</c:v>
                </c:pt>
                <c:pt idx="378">
                  <c:v>16.810908748300001</c:v>
                </c:pt>
                <c:pt idx="379">
                  <c:v>16.8487833521</c:v>
                </c:pt>
                <c:pt idx="380">
                  <c:v>17.295706107200001</c:v>
                </c:pt>
                <c:pt idx="381">
                  <c:v>18.129387908799998</c:v>
                </c:pt>
                <c:pt idx="382">
                  <c:v>18.205633652</c:v>
                </c:pt>
                <c:pt idx="383">
                  <c:v>19.697448331499999</c:v>
                </c:pt>
                <c:pt idx="384">
                  <c:v>22.476109009799998</c:v>
                </c:pt>
                <c:pt idx="385">
                  <c:v>23.572541501700002</c:v>
                </c:pt>
                <c:pt idx="386">
                  <c:v>24.402436077800001</c:v>
                </c:pt>
                <c:pt idx="387">
                  <c:v>24.4349024817</c:v>
                </c:pt>
                <c:pt idx="388">
                  <c:v>24.887409613599999</c:v>
                </c:pt>
                <c:pt idx="389">
                  <c:v>26.1064885979</c:v>
                </c:pt>
                <c:pt idx="390">
                  <c:v>27.1345571168</c:v>
                </c:pt>
                <c:pt idx="391">
                  <c:v>28.080559151100001</c:v>
                </c:pt>
                <c:pt idx="392">
                  <c:v>28.675691051499999</c:v>
                </c:pt>
                <c:pt idx="393">
                  <c:v>28.623298413699999</c:v>
                </c:pt>
                <c:pt idx="394">
                  <c:v>30.210581644299999</c:v>
                </c:pt>
                <c:pt idx="395">
                  <c:v>29.929570266100001</c:v>
                </c:pt>
                <c:pt idx="396">
                  <c:v>27.106899199200001</c:v>
                </c:pt>
                <c:pt idx="397">
                  <c:v>26.462187527699999</c:v>
                </c:pt>
                <c:pt idx="398">
                  <c:v>26.043611095599999</c:v>
                </c:pt>
                <c:pt idx="399">
                  <c:v>25.4546070695</c:v>
                </c:pt>
                <c:pt idx="400">
                  <c:v>24.508239960200001</c:v>
                </c:pt>
                <c:pt idx="401">
                  <c:v>23.103396721599999</c:v>
                </c:pt>
                <c:pt idx="402">
                  <c:v>21.966981084699999</c:v>
                </c:pt>
                <c:pt idx="403">
                  <c:v>20.7582550375</c:v>
                </c:pt>
                <c:pt idx="404">
                  <c:v>20.247147890299999</c:v>
                </c:pt>
                <c:pt idx="405">
                  <c:v>19.921675679100002</c:v>
                </c:pt>
                <c:pt idx="406">
                  <c:v>19.720736304599999</c:v>
                </c:pt>
                <c:pt idx="407">
                  <c:v>18.7946223402</c:v>
                </c:pt>
                <c:pt idx="408">
                  <c:v>17.947390999</c:v>
                </c:pt>
                <c:pt idx="409">
                  <c:v>17.297158396299999</c:v>
                </c:pt>
                <c:pt idx="410">
                  <c:v>16.824853492100001</c:v>
                </c:pt>
                <c:pt idx="411">
                  <c:v>16.644375410799999</c:v>
                </c:pt>
                <c:pt idx="412">
                  <c:v>16.2767784264</c:v>
                </c:pt>
                <c:pt idx="413">
                  <c:v>15.848183515500001</c:v>
                </c:pt>
                <c:pt idx="414">
                  <c:v>15.5584620789</c:v>
                </c:pt>
                <c:pt idx="415">
                  <c:v>15.464793049900001</c:v>
                </c:pt>
                <c:pt idx="416">
                  <c:v>15.3203806621</c:v>
                </c:pt>
                <c:pt idx="417">
                  <c:v>14.8153918566</c:v>
                </c:pt>
                <c:pt idx="418">
                  <c:v>12.9643996469</c:v>
                </c:pt>
                <c:pt idx="419">
                  <c:v>11.9380946063</c:v>
                </c:pt>
                <c:pt idx="420">
                  <c:v>11.3189773025</c:v>
                </c:pt>
                <c:pt idx="421">
                  <c:v>10.9143416632</c:v>
                </c:pt>
                <c:pt idx="422">
                  <c:v>10.436819616299999</c:v>
                </c:pt>
                <c:pt idx="423">
                  <c:v>10.092262467499999</c:v>
                </c:pt>
                <c:pt idx="424">
                  <c:v>9.9963294343999998</c:v>
                </c:pt>
                <c:pt idx="425">
                  <c:v>9.8696368862000003</c:v>
                </c:pt>
                <c:pt idx="426">
                  <c:v>9.7049313887000004</c:v>
                </c:pt>
                <c:pt idx="427">
                  <c:v>9.6186704391000006</c:v>
                </c:pt>
                <c:pt idx="428">
                  <c:v>9.4782122907000002</c:v>
                </c:pt>
                <c:pt idx="429">
                  <c:v>9.1400764244000001</c:v>
                </c:pt>
                <c:pt idx="430">
                  <c:v>8.7181697792000001</c:v>
                </c:pt>
                <c:pt idx="431">
                  <c:v>8.0091845064000005</c:v>
                </c:pt>
                <c:pt idx="432">
                  <c:v>7.4981216030000004</c:v>
                </c:pt>
                <c:pt idx="433">
                  <c:v>7.1753724214999997</c:v>
                </c:pt>
                <c:pt idx="434">
                  <c:v>7.1022791098999996</c:v>
                </c:pt>
                <c:pt idx="435">
                  <c:v>7.0097259270999999</c:v>
                </c:pt>
                <c:pt idx="436">
                  <c:v>6.9155979737999997</c:v>
                </c:pt>
                <c:pt idx="437">
                  <c:v>6.8512725636000003</c:v>
                </c:pt>
                <c:pt idx="438">
                  <c:v>6.8118581476999998</c:v>
                </c:pt>
                <c:pt idx="439">
                  <c:v>6.7384032721000002</c:v>
                </c:pt>
                <c:pt idx="440">
                  <c:v>6.7072271944999997</c:v>
                </c:pt>
                <c:pt idx="441">
                  <c:v>6.8304878020000004</c:v>
                </c:pt>
                <c:pt idx="442">
                  <c:v>6.9299573950999998</c:v>
                </c:pt>
                <c:pt idx="443">
                  <c:v>7.0515466295999998</c:v>
                </c:pt>
                <c:pt idx="444">
                  <c:v>10.226362844900001</c:v>
                </c:pt>
                <c:pt idx="445">
                  <c:v>14.3101236146</c:v>
                </c:pt>
                <c:pt idx="446">
                  <c:v>20.429590760700002</c:v>
                </c:pt>
                <c:pt idx="447">
                  <c:v>29.392135045500002</c:v>
                </c:pt>
                <c:pt idx="448">
                  <c:v>34.152026888500004</c:v>
                </c:pt>
                <c:pt idx="449">
                  <c:v>37.7205444234</c:v>
                </c:pt>
                <c:pt idx="450">
                  <c:v>39.9076373332</c:v>
                </c:pt>
                <c:pt idx="451">
                  <c:v>41.568457466799998</c:v>
                </c:pt>
                <c:pt idx="452">
                  <c:v>43.4764270107</c:v>
                </c:pt>
                <c:pt idx="453">
                  <c:v>45.663870772199999</c:v>
                </c:pt>
                <c:pt idx="454">
                  <c:v>48.462033012399999</c:v>
                </c:pt>
                <c:pt idx="455">
                  <c:v>51.966102306899998</c:v>
                </c:pt>
                <c:pt idx="456">
                  <c:v>51.718589454899998</c:v>
                </c:pt>
                <c:pt idx="457">
                  <c:v>48.946895775000002</c:v>
                </c:pt>
                <c:pt idx="458">
                  <c:v>43.751479655799997</c:v>
                </c:pt>
                <c:pt idx="459">
                  <c:v>36.927137152199997</c:v>
                </c:pt>
                <c:pt idx="460">
                  <c:v>33.829465749199997</c:v>
                </c:pt>
                <c:pt idx="461">
                  <c:v>31.824904743499999</c:v>
                </c:pt>
                <c:pt idx="462">
                  <c:v>31.027711724900001</c:v>
                </c:pt>
                <c:pt idx="463">
                  <c:v>30.602927531300001</c:v>
                </c:pt>
                <c:pt idx="464">
                  <c:v>30.001995628900001</c:v>
                </c:pt>
                <c:pt idx="465">
                  <c:v>28.970985859399999</c:v>
                </c:pt>
                <c:pt idx="466">
                  <c:v>27.7743412781</c:v>
                </c:pt>
                <c:pt idx="467">
                  <c:v>27.704808349699999</c:v>
                </c:pt>
                <c:pt idx="468">
                  <c:v>26.443194946199998</c:v>
                </c:pt>
                <c:pt idx="469">
                  <c:v>25.635707840399999</c:v>
                </c:pt>
                <c:pt idx="470">
                  <c:v>24.4594499263</c:v>
                </c:pt>
                <c:pt idx="471">
                  <c:v>22.326632168900002</c:v>
                </c:pt>
                <c:pt idx="472">
                  <c:v>21.233261425599999</c:v>
                </c:pt>
                <c:pt idx="473">
                  <c:v>20.3491939046</c:v>
                </c:pt>
                <c:pt idx="474">
                  <c:v>19.696135739799999</c:v>
                </c:pt>
                <c:pt idx="475">
                  <c:v>19.1764098381</c:v>
                </c:pt>
                <c:pt idx="476">
                  <c:v>18.7618770467</c:v>
                </c:pt>
                <c:pt idx="477">
                  <c:v>18.235192642499999</c:v>
                </c:pt>
                <c:pt idx="478">
                  <c:v>17.773508919899999</c:v>
                </c:pt>
                <c:pt idx="479">
                  <c:v>15.718506097000001</c:v>
                </c:pt>
                <c:pt idx="480">
                  <c:v>15.2718922253</c:v>
                </c:pt>
                <c:pt idx="481">
                  <c:v>15.351563432500001</c:v>
                </c:pt>
                <c:pt idx="482">
                  <c:v>15.2682470378</c:v>
                </c:pt>
                <c:pt idx="483">
                  <c:v>15.103187741099999</c:v>
                </c:pt>
                <c:pt idx="484">
                  <c:v>14.970764579800001</c:v>
                </c:pt>
                <c:pt idx="485">
                  <c:v>15.306614490199999</c:v>
                </c:pt>
                <c:pt idx="486">
                  <c:v>15.4129827171</c:v>
                </c:pt>
                <c:pt idx="487">
                  <c:v>15.4955573025</c:v>
                </c:pt>
                <c:pt idx="488">
                  <c:v>15.924923891300001</c:v>
                </c:pt>
                <c:pt idx="489">
                  <c:v>16.653843421800001</c:v>
                </c:pt>
                <c:pt idx="490">
                  <c:v>17.406267221899999</c:v>
                </c:pt>
                <c:pt idx="491">
                  <c:v>18.609144141000002</c:v>
                </c:pt>
                <c:pt idx="492">
                  <c:v>19.015000000000001</c:v>
                </c:pt>
                <c:pt idx="493">
                  <c:v>18.539151057200002</c:v>
                </c:pt>
                <c:pt idx="494">
                  <c:v>18.255208012299999</c:v>
                </c:pt>
                <c:pt idx="495">
                  <c:v>18.234254714999999</c:v>
                </c:pt>
                <c:pt idx="496">
                  <c:v>18.005528994700001</c:v>
                </c:pt>
                <c:pt idx="497">
                  <c:v>17.393330381999998</c:v>
                </c:pt>
                <c:pt idx="498">
                  <c:v>17.040631168800001</c:v>
                </c:pt>
                <c:pt idx="499">
                  <c:v>16.5786892759</c:v>
                </c:pt>
                <c:pt idx="500">
                  <c:v>15.8265663903</c:v>
                </c:pt>
                <c:pt idx="501">
                  <c:v>14.913481043899999</c:v>
                </c:pt>
                <c:pt idx="502">
                  <c:v>13.9179923041</c:v>
                </c:pt>
                <c:pt idx="503">
                  <c:v>12.318661431200001</c:v>
                </c:pt>
                <c:pt idx="504">
                  <c:v>11.0231904083</c:v>
                </c:pt>
                <c:pt idx="505">
                  <c:v>10.5226875894</c:v>
                </c:pt>
                <c:pt idx="506">
                  <c:v>10.112402406299999</c:v>
                </c:pt>
                <c:pt idx="507">
                  <c:v>9.7318560530999996</c:v>
                </c:pt>
                <c:pt idx="508">
                  <c:v>9.4834475190000003</c:v>
                </c:pt>
                <c:pt idx="509">
                  <c:v>9.4130619171000003</c:v>
                </c:pt>
                <c:pt idx="510">
                  <c:v>9.1186998203999998</c:v>
                </c:pt>
                <c:pt idx="511">
                  <c:v>9.1041934868999999</c:v>
                </c:pt>
                <c:pt idx="512">
                  <c:v>8.8494312099000005</c:v>
                </c:pt>
                <c:pt idx="513">
                  <c:v>8.9091862690999992</c:v>
                </c:pt>
                <c:pt idx="514">
                  <c:v>8.8721779885000007</c:v>
                </c:pt>
                <c:pt idx="515">
                  <c:v>8.9593064787000003</c:v>
                </c:pt>
                <c:pt idx="516">
                  <c:v>8.1116821614999992</c:v>
                </c:pt>
                <c:pt idx="517">
                  <c:v>7.0902090934000004</c:v>
                </c:pt>
                <c:pt idx="518">
                  <c:v>7.1745461971999998</c:v>
                </c:pt>
                <c:pt idx="519">
                  <c:v>7.1057789318999998</c:v>
                </c:pt>
                <c:pt idx="520">
                  <c:v>6.9517398832000001</c:v>
                </c:pt>
                <c:pt idx="521">
                  <c:v>6.5734352455999998</c:v>
                </c:pt>
                <c:pt idx="522">
                  <c:v>5.8834976000000001</c:v>
                </c:pt>
                <c:pt idx="523">
                  <c:v>5.9287566237</c:v>
                </c:pt>
                <c:pt idx="524">
                  <c:v>6.1394894916</c:v>
                </c:pt>
                <c:pt idx="525">
                  <c:v>5.8900317435999998</c:v>
                </c:pt>
                <c:pt idx="526">
                  <c:v>5.387833305</c:v>
                </c:pt>
                <c:pt idx="527">
                  <c:v>4.403498559</c:v>
                </c:pt>
                <c:pt idx="528">
                  <c:v>4.7863571114000001</c:v>
                </c:pt>
                <c:pt idx="529">
                  <c:v>4.7883443052999999</c:v>
                </c:pt>
                <c:pt idx="530">
                  <c:v>4.6612472488999996</c:v>
                </c:pt>
                <c:pt idx="531">
                  <c:v>4.7047921861999997</c:v>
                </c:pt>
                <c:pt idx="532">
                  <c:v>4.6768139588000004</c:v>
                </c:pt>
                <c:pt idx="533">
                  <c:v>4.9389864237000003</c:v>
                </c:pt>
                <c:pt idx="534">
                  <c:v>5.5143872763999999</c:v>
                </c:pt>
                <c:pt idx="535">
                  <c:v>5.2917544722000001</c:v>
                </c:pt>
                <c:pt idx="536">
                  <c:v>4.9481152261999997</c:v>
                </c:pt>
                <c:pt idx="537">
                  <c:v>4.9364119032999998</c:v>
                </c:pt>
                <c:pt idx="538">
                  <c:v>5.3881075133999996</c:v>
                </c:pt>
                <c:pt idx="539">
                  <c:v>5.7004794046000002</c:v>
                </c:pt>
                <c:pt idx="540">
                  <c:v>5.1570615397999999</c:v>
                </c:pt>
                <c:pt idx="541">
                  <c:v>5.5169977328000002</c:v>
                </c:pt>
                <c:pt idx="542">
                  <c:v>5.6426710948999999</c:v>
                </c:pt>
                <c:pt idx="543">
                  <c:v>5.2481119210999996</c:v>
                </c:pt>
                <c:pt idx="544">
                  <c:v>4.6962984243000001</c:v>
                </c:pt>
                <c:pt idx="545">
                  <c:v>4.2743734145000003</c:v>
                </c:pt>
                <c:pt idx="546">
                  <c:v>4.1265817731999999</c:v>
                </c:pt>
                <c:pt idx="547">
                  <c:v>4.0433464234000001</c:v>
                </c:pt>
                <c:pt idx="548">
                  <c:v>4.0369601738999998</c:v>
                </c:pt>
                <c:pt idx="549">
                  <c:v>3.9602109488999999</c:v>
                </c:pt>
                <c:pt idx="550">
                  <c:v>3.9821195025999998</c:v>
                </c:pt>
                <c:pt idx="551">
                  <c:v>3.9765218067000001</c:v>
                </c:pt>
                <c:pt idx="552">
                  <c:v>4.2015098721999999</c:v>
                </c:pt>
                <c:pt idx="553">
                  <c:v>4.5344426535000002</c:v>
                </c:pt>
                <c:pt idx="554">
                  <c:v>4.2307286520999998</c:v>
                </c:pt>
                <c:pt idx="555">
                  <c:v>4.2101130804000002</c:v>
                </c:pt>
                <c:pt idx="556">
                  <c:v>4.2852202647000004</c:v>
                </c:pt>
                <c:pt idx="557">
                  <c:v>4.3661458133000002</c:v>
                </c:pt>
                <c:pt idx="558">
                  <c:v>4.4882546315000003</c:v>
                </c:pt>
                <c:pt idx="559">
                  <c:v>4.8188281159999997</c:v>
                </c:pt>
                <c:pt idx="560">
                  <c:v>5.0600807409000002</c:v>
                </c:pt>
                <c:pt idx="561">
                  <c:v>5.4012360283999996</c:v>
                </c:pt>
                <c:pt idx="562">
                  <c:v>5.4252942612000004</c:v>
                </c:pt>
                <c:pt idx="563">
                  <c:v>5.1908482559999998</c:v>
                </c:pt>
                <c:pt idx="564">
                  <c:v>4.5448212444999996</c:v>
                </c:pt>
                <c:pt idx="565">
                  <c:v>4.2694243109999999</c:v>
                </c:pt>
                <c:pt idx="566">
                  <c:v>4.3856743226999999</c:v>
                </c:pt>
                <c:pt idx="567">
                  <c:v>4.5995810209999997</c:v>
                </c:pt>
                <c:pt idx="568">
                  <c:v>4.5991728304999997</c:v>
                </c:pt>
                <c:pt idx="569">
                  <c:v>4.3315522775000002</c:v>
                </c:pt>
                <c:pt idx="570">
                  <c:v>4.4660710681999998</c:v>
                </c:pt>
                <c:pt idx="571">
                  <c:v>3.9491316833000001</c:v>
                </c:pt>
                <c:pt idx="572">
                  <c:v>3.5098822806000003</c:v>
                </c:pt>
                <c:pt idx="573">
                  <c:v>3.0502478270000002</c:v>
                </c:pt>
                <c:pt idx="574">
                  <c:v>2.9140476148000003</c:v>
                </c:pt>
                <c:pt idx="575">
                  <c:v>3.3327410039999998</c:v>
                </c:pt>
                <c:pt idx="576">
                  <c:v>3.9350000887999999</c:v>
                </c:pt>
                <c:pt idx="577">
                  <c:v>3.7483728715</c:v>
                </c:pt>
                <c:pt idx="578">
                  <c:v>3.4124367495999999</c:v>
                </c:pt>
                <c:pt idx="579">
                  <c:v>3.1965355493000001</c:v>
                </c:pt>
                <c:pt idx="580">
                  <c:v>2.9958786854000001</c:v>
                </c:pt>
                <c:pt idx="581">
                  <c:v>3.1838655936000002</c:v>
                </c:pt>
                <c:pt idx="582">
                  <c:v>3.0634554090999999</c:v>
                </c:pt>
                <c:pt idx="583">
                  <c:v>3.4658458084000001</c:v>
                </c:pt>
                <c:pt idx="584">
                  <c:v>4.0931483875000003</c:v>
                </c:pt>
                <c:pt idx="585">
                  <c:v>4.2922493792000003</c:v>
                </c:pt>
                <c:pt idx="586">
                  <c:v>4.0902838456000001</c:v>
                </c:pt>
                <c:pt idx="587">
                  <c:v>4.0532755521999997</c:v>
                </c:pt>
                <c:pt idx="588">
                  <c:v>3.9809203047000001</c:v>
                </c:pt>
                <c:pt idx="589">
                  <c:v>4.1122548267000001</c:v>
                </c:pt>
                <c:pt idx="590">
                  <c:v>4.2068383499999999</c:v>
                </c:pt>
                <c:pt idx="591">
                  <c:v>3.9921348983999998</c:v>
                </c:pt>
                <c:pt idx="592">
                  <c:v>3.9475709228999998</c:v>
                </c:pt>
                <c:pt idx="593">
                  <c:v>3.9826070614</c:v>
                </c:pt>
                <c:pt idx="594">
                  <c:v>4.1386948373000001</c:v>
                </c:pt>
                <c:pt idx="595">
                  <c:v>4.0320735045999996</c:v>
                </c:pt>
                <c:pt idx="596">
                  <c:v>3.7920617605000002</c:v>
                </c:pt>
                <c:pt idx="597">
                  <c:v>3.7429714849</c:v>
                </c:pt>
                <c:pt idx="598">
                  <c:v>3.9295539358</c:v>
                </c:pt>
                <c:pt idx="599">
                  <c:v>3.7590381358</c:v>
                </c:pt>
                <c:pt idx="600">
                  <c:v>3.7043735613000002</c:v>
                </c:pt>
                <c:pt idx="601">
                  <c:v>3.7227414329999999</c:v>
                </c:pt>
                <c:pt idx="602">
                  <c:v>4.2488792905999997</c:v>
                </c:pt>
                <c:pt idx="603">
                  <c:v>4.5485426164999998</c:v>
                </c:pt>
                <c:pt idx="604">
                  <c:v>4.9475632326000003</c:v>
                </c:pt>
                <c:pt idx="605">
                  <c:v>5.2554612597999997</c:v>
                </c:pt>
                <c:pt idx="606">
                  <c:v>5.3943945417999997</c:v>
                </c:pt>
                <c:pt idx="607">
                  <c:v>5.5729370355999999</c:v>
                </c:pt>
                <c:pt idx="608">
                  <c:v>5.4734050724000003</c:v>
                </c:pt>
                <c:pt idx="609">
                  <c:v>5.7799325124000003</c:v>
                </c:pt>
                <c:pt idx="610">
                  <c:v>6.2328564460000004</c:v>
                </c:pt>
                <c:pt idx="611">
                  <c:v>6.5281450097000002</c:v>
                </c:pt>
                <c:pt idx="612">
                  <c:v>6.2824029298999999</c:v>
                </c:pt>
                <c:pt idx="613">
                  <c:v>6.2013420696999999</c:v>
                </c:pt>
                <c:pt idx="614">
                  <c:v>6.0437232222999997</c:v>
                </c:pt>
                <c:pt idx="615">
                  <c:v>6.1732744581999999</c:v>
                </c:pt>
                <c:pt idx="616">
                  <c:v>5.9785249627999999</c:v>
                </c:pt>
                <c:pt idx="617">
                  <c:v>5.7361182660000001</c:v>
                </c:pt>
                <c:pt idx="618">
                  <c:v>5.4365375061999996</c:v>
                </c:pt>
                <c:pt idx="619">
                  <c:v>5.0819596222000003</c:v>
                </c:pt>
                <c:pt idx="620">
                  <c:v>4.8942579660999996</c:v>
                </c:pt>
                <c:pt idx="621">
                  <c:v>4.4994975180000001</c:v>
                </c:pt>
                <c:pt idx="622">
                  <c:v>3.8610067675000002</c:v>
                </c:pt>
                <c:pt idx="623">
                  <c:v>3.5735378773000002</c:v>
                </c:pt>
                <c:pt idx="624">
                  <c:v>4.4573397676999997</c:v>
                </c:pt>
                <c:pt idx="625">
                  <c:v>4.8300549985999996</c:v>
                </c:pt>
                <c:pt idx="626">
                  <c:v>4.9704010655999999</c:v>
                </c:pt>
                <c:pt idx="627">
                  <c:v>4.2709769711999996</c:v>
                </c:pt>
                <c:pt idx="628">
                  <c:v>3.9166383173999999</c:v>
                </c:pt>
                <c:pt idx="629">
                  <c:v>3.6931503612999999</c:v>
                </c:pt>
                <c:pt idx="630">
                  <c:v>3.6360022380000001</c:v>
                </c:pt>
                <c:pt idx="631">
                  <c:v>3.6757955655000001</c:v>
                </c:pt>
                <c:pt idx="632">
                  <c:v>3.6991026277999999</c:v>
                </c:pt>
                <c:pt idx="633">
                  <c:v>4.0245377318999997</c:v>
                </c:pt>
                <c:pt idx="634">
                  <c:v>4.3168804813000001</c:v>
                </c:pt>
                <c:pt idx="635">
                  <c:v>4.4015850903000002</c:v>
                </c:pt>
                <c:pt idx="636">
                  <c:v>3.7820372018000001</c:v>
                </c:pt>
                <c:pt idx="637">
                  <c:v>3.5723311727000002</c:v>
                </c:pt>
                <c:pt idx="638">
                  <c:v>3.0395071162999998</c:v>
                </c:pt>
                <c:pt idx="639">
                  <c:v>3.3606679891</c:v>
                </c:pt>
                <c:pt idx="640">
                  <c:v>3.2492890245999999</c:v>
                </c:pt>
                <c:pt idx="641">
                  <c:v>3.2764685199999999</c:v>
                </c:pt>
                <c:pt idx="642">
                  <c:v>3.5471623015000002</c:v>
                </c:pt>
                <c:pt idx="643">
                  <c:v>3.4236915405000001</c:v>
                </c:pt>
                <c:pt idx="644">
                  <c:v>3.1367739982999998</c:v>
                </c:pt>
                <c:pt idx="645">
                  <c:v>3.1956472383999999</c:v>
                </c:pt>
                <c:pt idx="646">
                  <c:v>3.4826938217999999</c:v>
                </c:pt>
                <c:pt idx="647">
                  <c:v>3.8187567875999999</c:v>
                </c:pt>
                <c:pt idx="648">
                  <c:v>4.0467733567000002</c:v>
                </c:pt>
                <c:pt idx="649">
                  <c:v>3.8686334539000002</c:v>
                </c:pt>
                <c:pt idx="650">
                  <c:v>3.7292776570999999</c:v>
                </c:pt>
                <c:pt idx="651">
                  <c:v>3.4120786990999998</c:v>
                </c:pt>
                <c:pt idx="652">
                  <c:v>3.8512284348999999</c:v>
                </c:pt>
                <c:pt idx="653">
                  <c:v>4.3352225588</c:v>
                </c:pt>
                <c:pt idx="654">
                  <c:v>4.4199719462000004</c:v>
                </c:pt>
                <c:pt idx="655">
                  <c:v>4.5679380214999998</c:v>
                </c:pt>
                <c:pt idx="656">
                  <c:v>4.7717657317000004</c:v>
                </c:pt>
                <c:pt idx="657">
                  <c:v>4.5960947957</c:v>
                </c:pt>
                <c:pt idx="658">
                  <c:v>4.1798514219999996</c:v>
                </c:pt>
                <c:pt idx="659">
                  <c:v>3.5682900213000002</c:v>
                </c:pt>
                <c:pt idx="660">
                  <c:v>3.2545740478000003</c:v>
                </c:pt>
                <c:pt idx="661">
                  <c:v>3.5522890827999998</c:v>
                </c:pt>
                <c:pt idx="662">
                  <c:v>4.2522667279000004</c:v>
                </c:pt>
                <c:pt idx="663">
                  <c:v>4.6494224201000005</c:v>
                </c:pt>
                <c:pt idx="664">
                  <c:v>4.6314208991000001</c:v>
                </c:pt>
                <c:pt idx="665">
                  <c:v>4.0880262124</c:v>
                </c:pt>
                <c:pt idx="666">
                  <c:v>3.4726191837</c:v>
                </c:pt>
                <c:pt idx="667">
                  <c:v>3.4565297923</c:v>
                </c:pt>
                <c:pt idx="668">
                  <c:v>3.3902953387000001</c:v>
                </c:pt>
                <c:pt idx="669">
                  <c:v>3.3591147745000001</c:v>
                </c:pt>
                <c:pt idx="670">
                  <c:v>3.6186915888</c:v>
                </c:pt>
                <c:pt idx="671">
                  <c:v>3.9740409898999998</c:v>
                </c:pt>
                <c:pt idx="672">
                  <c:v>4.4828098589999996</c:v>
                </c:pt>
                <c:pt idx="673">
                  <c:v>4.2344373799000001</c:v>
                </c:pt>
                <c:pt idx="674">
                  <c:v>3.7586466302999999</c:v>
                </c:pt>
                <c:pt idx="675">
                  <c:v>3.4967086565000001</c:v>
                </c:pt>
                <c:pt idx="676">
                  <c:v>3.5102243563000002</c:v>
                </c:pt>
                <c:pt idx="677">
                  <c:v>3.7525887063000001</c:v>
                </c:pt>
                <c:pt idx="678">
                  <c:v>4.0724065224999997</c:v>
                </c:pt>
                <c:pt idx="679">
                  <c:v>4.1499109422</c:v>
                </c:pt>
                <c:pt idx="680">
                  <c:v>4.2175837846000004</c:v>
                </c:pt>
                <c:pt idx="681">
                  <c:v>4.2977569003999996</c:v>
                </c:pt>
                <c:pt idx="682">
                  <c:v>4.1678692546000002</c:v>
                </c:pt>
                <c:pt idx="683">
                  <c:v>4.0813215195000003</c:v>
                </c:pt>
                <c:pt idx="684">
                  <c:v>3.0656415269999999</c:v>
                </c:pt>
                <c:pt idx="685">
                  <c:v>3.0002659810000001</c:v>
                </c:pt>
                <c:pt idx="686">
                  <c:v>3.1370745983999999</c:v>
                </c:pt>
                <c:pt idx="687">
                  <c:v>3.0623272624000002</c:v>
                </c:pt>
                <c:pt idx="688">
                  <c:v>2.8766429389999999</c:v>
                </c:pt>
                <c:pt idx="689">
                  <c:v>2.8707794397000002</c:v>
                </c:pt>
                <c:pt idx="690">
                  <c:v>2.7390473493999998</c:v>
                </c:pt>
                <c:pt idx="691">
                  <c:v>2.5873164195</c:v>
                </c:pt>
                <c:pt idx="692">
                  <c:v>2.5188916877</c:v>
                </c:pt>
                <c:pt idx="693">
                  <c:v>2.4797283733</c:v>
                </c:pt>
                <c:pt idx="694">
                  <c:v>2.2148528482000001</c:v>
                </c:pt>
                <c:pt idx="695">
                  <c:v>2.1308127763</c:v>
                </c:pt>
                <c:pt idx="696">
                  <c:v>2.6131051968999999</c:v>
                </c:pt>
                <c:pt idx="697">
                  <c:v>2.8672508479000003</c:v>
                </c:pt>
                <c:pt idx="698">
                  <c:v>2.6010098844999998</c:v>
                </c:pt>
                <c:pt idx="699">
                  <c:v>2.5415789247</c:v>
                </c:pt>
                <c:pt idx="700">
                  <c:v>2.5966621748000001</c:v>
                </c:pt>
                <c:pt idx="701">
                  <c:v>2.5379878921999999</c:v>
                </c:pt>
                <c:pt idx="702">
                  <c:v>2.6548291540000002</c:v>
                </c:pt>
                <c:pt idx="703">
                  <c:v>2.7274367766000003</c:v>
                </c:pt>
                <c:pt idx="704">
                  <c:v>2.9689493104000002</c:v>
                </c:pt>
                <c:pt idx="705">
                  <c:v>3.0636232006999999</c:v>
                </c:pt>
                <c:pt idx="706">
                  <c:v>3.3053510771000001</c:v>
                </c:pt>
                <c:pt idx="707">
                  <c:v>3.3602740188000002</c:v>
                </c:pt>
                <c:pt idx="708">
                  <c:v>4.7182814496000001</c:v>
                </c:pt>
                <c:pt idx="709">
                  <c:v>4.8642316221000002</c:v>
                </c:pt>
                <c:pt idx="710">
                  <c:v>5.3525622279</c:v>
                </c:pt>
                <c:pt idx="711">
                  <c:v>5.8171698714</c:v>
                </c:pt>
                <c:pt idx="712">
                  <c:v>6.1640144817999998</c:v>
                </c:pt>
                <c:pt idx="713">
                  <c:v>6.3136558986000004</c:v>
                </c:pt>
                <c:pt idx="714">
                  <c:v>6.4381642634</c:v>
                </c:pt>
                <c:pt idx="715">
                  <c:v>6.6634880005000001</c:v>
                </c:pt>
                <c:pt idx="716">
                  <c:v>6.3478470530999997</c:v>
                </c:pt>
                <c:pt idx="717">
                  <c:v>6.3715322254000002</c:v>
                </c:pt>
                <c:pt idx="718">
                  <c:v>6.6345231360000003</c:v>
                </c:pt>
                <c:pt idx="719">
                  <c:v>6.7730481981999997</c:v>
                </c:pt>
                <c:pt idx="720">
                  <c:v>5.5458354067000002</c:v>
                </c:pt>
                <c:pt idx="721">
                  <c:v>5.3392170318999996</c:v>
                </c:pt>
                <c:pt idx="722">
                  <c:v>5.0354120568000003</c:v>
                </c:pt>
                <c:pt idx="723">
                  <c:v>4.5507834159999998</c:v>
                </c:pt>
                <c:pt idx="724">
                  <c:v>4.5062692816999999</c:v>
                </c:pt>
                <c:pt idx="725">
                  <c:v>4.6468577937999997</c:v>
                </c:pt>
                <c:pt idx="726">
                  <c:v>4.8114055136000005</c:v>
                </c:pt>
                <c:pt idx="727">
                  <c:v>4.9045281971000003</c:v>
                </c:pt>
                <c:pt idx="728">
                  <c:v>5.0195736444000003</c:v>
                </c:pt>
                <c:pt idx="729">
                  <c:v>4.9036357280000002</c:v>
                </c:pt>
                <c:pt idx="730">
                  <c:v>4.7165339116</c:v>
                </c:pt>
                <c:pt idx="731">
                  <c:v>4.8305461995000005</c:v>
                </c:pt>
                <c:pt idx="732">
                  <c:v>4.3656058643</c:v>
                </c:pt>
                <c:pt idx="733">
                  <c:v>3.9402756479000001</c:v>
                </c:pt>
                <c:pt idx="734">
                  <c:v>4.0041779576999996</c:v>
                </c:pt>
                <c:pt idx="735">
                  <c:v>4.4134533856000004</c:v>
                </c:pt>
                <c:pt idx="736">
                  <c:v>4.2819932459999999</c:v>
                </c:pt>
                <c:pt idx="737">
                  <c:v>3.9471469134000001</c:v>
                </c:pt>
                <c:pt idx="738">
                  <c:v>3.7813381657000003</c:v>
                </c:pt>
                <c:pt idx="739">
                  <c:v>3.1624407912999999</c:v>
                </c:pt>
                <c:pt idx="740">
                  <c:v>2.9975128076000002</c:v>
                </c:pt>
                <c:pt idx="741">
                  <c:v>3.0195189274000001</c:v>
                </c:pt>
                <c:pt idx="742">
                  <c:v>2.9744973265999999</c:v>
                </c:pt>
                <c:pt idx="743">
                  <c:v>2.8285769752999999</c:v>
                </c:pt>
                <c:pt idx="744">
                  <c:v>3.2383520192000002</c:v>
                </c:pt>
                <c:pt idx="745">
                  <c:v>3.6961941812000001</c:v>
                </c:pt>
                <c:pt idx="746">
                  <c:v>3.2490625845999999</c:v>
                </c:pt>
                <c:pt idx="747">
                  <c:v>2.1481488635999999</c:v>
                </c:pt>
                <c:pt idx="748">
                  <c:v>2.8372710276999999</c:v>
                </c:pt>
                <c:pt idx="749">
                  <c:v>3.3340109778000002</c:v>
                </c:pt>
                <c:pt idx="750">
                  <c:v>3.6234050556000001</c:v>
                </c:pt>
                <c:pt idx="751">
                  <c:v>4.0484228803000004</c:v>
                </c:pt>
                <c:pt idx="752">
                  <c:v>4.0137769140000001</c:v>
                </c:pt>
                <c:pt idx="753">
                  <c:v>4.0869640106</c:v>
                </c:pt>
                <c:pt idx="754">
                  <c:v>3.3318778122000001</c:v>
                </c:pt>
                <c:pt idx="755">
                  <c:v>3.1500745747000001</c:v>
                </c:pt>
                <c:pt idx="756">
                  <c:v>3.5350925812999998</c:v>
                </c:pt>
                <c:pt idx="757">
                  <c:v>3.7590397515</c:v>
                </c:pt>
                <c:pt idx="758">
                  <c:v>4.6668788258999996</c:v>
                </c:pt>
                <c:pt idx="759">
                  <c:v>6.0848186847000001</c:v>
                </c:pt>
                <c:pt idx="760">
                  <c:v>5.8938226484000005</c:v>
                </c:pt>
                <c:pt idx="761">
                  <c:v>5.8786056229000003</c:v>
                </c:pt>
                <c:pt idx="762">
                  <c:v>5.8058151223000003</c:v>
                </c:pt>
                <c:pt idx="763">
                  <c:v>5.5920717178999997</c:v>
                </c:pt>
                <c:pt idx="764">
                  <c:v>6.0001479918999996</c:v>
                </c:pt>
                <c:pt idx="765">
                  <c:v>6.2395425377000002</c:v>
                </c:pt>
                <c:pt idx="766">
                  <c:v>7.3748805761999998</c:v>
                </c:pt>
                <c:pt idx="767">
                  <c:v>7.3551079426000001</c:v>
                </c:pt>
                <c:pt idx="768">
                  <c:v>7.0701388259</c:v>
                </c:pt>
                <c:pt idx="769">
                  <c:v>7.279973311</c:v>
                </c:pt>
                <c:pt idx="770">
                  <c:v>7.4536772070000001</c:v>
                </c:pt>
                <c:pt idx="771">
                  <c:v>7.6825028969</c:v>
                </c:pt>
                <c:pt idx="772">
                  <c:v>7.6526209981999997</c:v>
                </c:pt>
                <c:pt idx="773">
                  <c:v>7.9863384593999998</c:v>
                </c:pt>
                <c:pt idx="774">
                  <c:v>8.1508066361000004</c:v>
                </c:pt>
                <c:pt idx="775">
                  <c:v>8.6954231380000007</c:v>
                </c:pt>
                <c:pt idx="776">
                  <c:v>8.6997495658999995</c:v>
                </c:pt>
                <c:pt idx="777">
                  <c:v>8.4068154480999997</c:v>
                </c:pt>
                <c:pt idx="778">
                  <c:v>7.7966188699999996</c:v>
                </c:pt>
                <c:pt idx="779">
                  <c:v>7.8170286765999997</c:v>
                </c:pt>
                <c:pt idx="780">
                  <c:v>7.9100354231000001</c:v>
                </c:pt>
                <c:pt idx="781">
                  <c:v>7.6188635160000002</c:v>
                </c:pt>
                <c:pt idx="782">
                  <c:v>6.8492580664</c:v>
                </c:pt>
                <c:pt idx="783">
                  <c:v>6.2528454006</c:v>
                </c:pt>
              </c:numCache>
            </c:numRef>
          </c:val>
          <c:smooth val="0"/>
          <c:extLst>
            <c:ext xmlns:c16="http://schemas.microsoft.com/office/drawing/2014/chart" uri="{C3380CC4-5D6E-409C-BE32-E72D297353CC}">
              <c16:uniqueId val="{00000009-1CD1-41AF-9E0D-504A45C5535D}"/>
            </c:ext>
          </c:extLst>
        </c:ser>
        <c:ser>
          <c:idx val="5"/>
          <c:order val="5"/>
          <c:tx>
            <c:strRef>
              <c:f>Sheet1!$G$1</c:f>
              <c:strCache>
                <c:ptCount val="1"/>
                <c:pt idx="0">
                  <c:v>South Africa</c:v>
                </c:pt>
              </c:strCache>
            </c:strRef>
          </c:tx>
          <c:spPr>
            <a:ln w="19050">
              <a:solidFill>
                <a:srgbClr val="FFFFFF">
                  <a:lumMod val="65000"/>
                </a:srgbClr>
              </a:solidFill>
            </a:ln>
          </c:spPr>
          <c:marker>
            <c:symbol val="none"/>
          </c:marker>
          <c:dLbls>
            <c:dLbl>
              <c:idx val="782"/>
              <c:numFmt formatCode="0.0" sourceLinked="0"/>
              <c:spPr>
                <a:ln>
                  <a:solidFill>
                    <a:srgbClr val="FFFFFF">
                      <a:lumMod val="65000"/>
                    </a:srgb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411C-4696-8BD2-515E94C375F7}"/>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Sheet1!$A$2:$A$785</c:f>
              <c:numCache>
                <c:formatCode>yyyy\-mm\-dd</c:formatCode>
                <c:ptCount val="784"/>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pt idx="782">
                  <c:v>44986</c:v>
                </c:pt>
                <c:pt idx="783">
                  <c:v>45017</c:v>
                </c:pt>
              </c:numCache>
            </c:numRef>
          </c:cat>
          <c:val>
            <c:numRef>
              <c:f>Sheet1!$G$2:$G$785</c:f>
              <c:numCache>
                <c:formatCode>General</c:formatCode>
                <c:ptCount val="784"/>
                <c:pt idx="0">
                  <c:v>3.9426523297</c:v>
                </c:pt>
                <c:pt idx="1">
                  <c:v>3.9426523297</c:v>
                </c:pt>
                <c:pt idx="2">
                  <c:v>3.9285714286000002</c:v>
                </c:pt>
                <c:pt idx="3">
                  <c:v>4.6428571429000005</c:v>
                </c:pt>
                <c:pt idx="4">
                  <c:v>4.2704626335000002</c:v>
                </c:pt>
                <c:pt idx="5">
                  <c:v>3.9007092199</c:v>
                </c:pt>
                <c:pt idx="6">
                  <c:v>4.2402826855000004</c:v>
                </c:pt>
                <c:pt idx="7">
                  <c:v>2.7777777777999999</c:v>
                </c:pt>
                <c:pt idx="8">
                  <c:v>2.0689655172000001</c:v>
                </c:pt>
                <c:pt idx="9">
                  <c:v>2.0689655172000001</c:v>
                </c:pt>
                <c:pt idx="10">
                  <c:v>2.7777777777999999</c:v>
                </c:pt>
                <c:pt idx="11">
                  <c:v>3.125</c:v>
                </c:pt>
                <c:pt idx="12">
                  <c:v>2.4137931034000002</c:v>
                </c:pt>
                <c:pt idx="13">
                  <c:v>2.0689655172000001</c:v>
                </c:pt>
                <c:pt idx="14">
                  <c:v>2.0618556700999999</c:v>
                </c:pt>
                <c:pt idx="15">
                  <c:v>1.3651877133000001</c:v>
                </c:pt>
                <c:pt idx="16">
                  <c:v>1.3651877133000001</c:v>
                </c:pt>
                <c:pt idx="17">
                  <c:v>1.7064846415999999</c:v>
                </c:pt>
                <c:pt idx="18">
                  <c:v>0.67796610170000005</c:v>
                </c:pt>
                <c:pt idx="19">
                  <c:v>0.33783783779999998</c:v>
                </c:pt>
                <c:pt idx="20">
                  <c:v>0.33783783779999998</c:v>
                </c:pt>
                <c:pt idx="21">
                  <c:v>0.67567567569999998</c:v>
                </c:pt>
                <c:pt idx="22">
                  <c:v>1.0135135135</c:v>
                </c:pt>
                <c:pt idx="23">
                  <c:v>0.67340067339999998</c:v>
                </c:pt>
                <c:pt idx="24">
                  <c:v>0.33670033669999999</c:v>
                </c:pt>
                <c:pt idx="25">
                  <c:v>0.67567567569999998</c:v>
                </c:pt>
                <c:pt idx="26">
                  <c:v>0.67340067339999998</c:v>
                </c:pt>
                <c:pt idx="27">
                  <c:v>1.0101010101000001</c:v>
                </c:pt>
                <c:pt idx="28">
                  <c:v>1.3468013468</c:v>
                </c:pt>
                <c:pt idx="29">
                  <c:v>1.3422818792</c:v>
                </c:pt>
                <c:pt idx="30">
                  <c:v>1.6835016835000001</c:v>
                </c:pt>
                <c:pt idx="31">
                  <c:v>2.0202020202000002</c:v>
                </c:pt>
                <c:pt idx="32">
                  <c:v>2.0202020202000002</c:v>
                </c:pt>
                <c:pt idx="33">
                  <c:v>1.6778523490000001</c:v>
                </c:pt>
                <c:pt idx="34">
                  <c:v>1.3377926420999999</c:v>
                </c:pt>
                <c:pt idx="35">
                  <c:v>1.3377926420999999</c:v>
                </c:pt>
                <c:pt idx="36">
                  <c:v>2.0134228188000001</c:v>
                </c:pt>
                <c:pt idx="37">
                  <c:v>2.3489932886</c:v>
                </c:pt>
                <c:pt idx="38">
                  <c:v>2.0066889631999998</c:v>
                </c:pt>
                <c:pt idx="39">
                  <c:v>2</c:v>
                </c:pt>
                <c:pt idx="40">
                  <c:v>2.3255813953</c:v>
                </c:pt>
                <c:pt idx="41">
                  <c:v>1.9867549669</c:v>
                </c:pt>
                <c:pt idx="42">
                  <c:v>1.9867549669</c:v>
                </c:pt>
                <c:pt idx="43">
                  <c:v>1.9801980198</c:v>
                </c:pt>
                <c:pt idx="44">
                  <c:v>1.9801980198</c:v>
                </c:pt>
                <c:pt idx="45">
                  <c:v>1.9801980198</c:v>
                </c:pt>
                <c:pt idx="46">
                  <c:v>2.6402640264000001</c:v>
                </c:pt>
                <c:pt idx="47">
                  <c:v>1.9801980198</c:v>
                </c:pt>
                <c:pt idx="48">
                  <c:v>1.6447368420999999</c:v>
                </c:pt>
                <c:pt idx="49">
                  <c:v>1.3114754097999999</c:v>
                </c:pt>
                <c:pt idx="50">
                  <c:v>1.6393442623000001</c:v>
                </c:pt>
                <c:pt idx="51">
                  <c:v>1.6339869281000001</c:v>
                </c:pt>
                <c:pt idx="52">
                  <c:v>1.2987012987</c:v>
                </c:pt>
                <c:pt idx="53">
                  <c:v>1.2987012987</c:v>
                </c:pt>
                <c:pt idx="54">
                  <c:v>1.2987012987</c:v>
                </c:pt>
                <c:pt idx="55">
                  <c:v>0.97087378639999999</c:v>
                </c:pt>
                <c:pt idx="56">
                  <c:v>0.97087378639999999</c:v>
                </c:pt>
                <c:pt idx="57">
                  <c:v>0.97087378639999999</c:v>
                </c:pt>
                <c:pt idx="58">
                  <c:v>0.32154340840000001</c:v>
                </c:pt>
                <c:pt idx="59">
                  <c:v>1.6181229773000001</c:v>
                </c:pt>
                <c:pt idx="60">
                  <c:v>1.9417475728</c:v>
                </c:pt>
                <c:pt idx="61">
                  <c:v>1.6181229773000001</c:v>
                </c:pt>
                <c:pt idx="62">
                  <c:v>1.2903225806</c:v>
                </c:pt>
                <c:pt idx="63">
                  <c:v>0.96463022510000007</c:v>
                </c:pt>
                <c:pt idx="64">
                  <c:v>0.64102564100000003</c:v>
                </c:pt>
                <c:pt idx="65">
                  <c:v>0.9615384615</c:v>
                </c:pt>
                <c:pt idx="66">
                  <c:v>1.2820512821000001</c:v>
                </c:pt>
                <c:pt idx="67">
                  <c:v>1.6025641026000002</c:v>
                </c:pt>
                <c:pt idx="68">
                  <c:v>1.6025641026000002</c:v>
                </c:pt>
                <c:pt idx="69">
                  <c:v>1.6025641026000002</c:v>
                </c:pt>
                <c:pt idx="70">
                  <c:v>1.6025641026000002</c:v>
                </c:pt>
                <c:pt idx="71">
                  <c:v>0.95541401270000004</c:v>
                </c:pt>
                <c:pt idx="72">
                  <c:v>0.63492063490000006</c:v>
                </c:pt>
                <c:pt idx="73">
                  <c:v>0.95541401270000004</c:v>
                </c:pt>
                <c:pt idx="74">
                  <c:v>1.9108280255000001</c:v>
                </c:pt>
                <c:pt idx="75">
                  <c:v>2.2292993631</c:v>
                </c:pt>
                <c:pt idx="76">
                  <c:v>2.2292993631</c:v>
                </c:pt>
                <c:pt idx="77">
                  <c:v>2.2222222222000001</c:v>
                </c:pt>
                <c:pt idx="78">
                  <c:v>2.5316455696000002</c:v>
                </c:pt>
                <c:pt idx="79">
                  <c:v>2.5236593059999999</c:v>
                </c:pt>
                <c:pt idx="80">
                  <c:v>3.1545741325000001</c:v>
                </c:pt>
                <c:pt idx="81">
                  <c:v>3.4700315456999999</c:v>
                </c:pt>
                <c:pt idx="82">
                  <c:v>4.1009463722000001</c:v>
                </c:pt>
                <c:pt idx="83">
                  <c:v>4.4164037855</c:v>
                </c:pt>
                <c:pt idx="84">
                  <c:v>4.7318611986999999</c:v>
                </c:pt>
                <c:pt idx="85">
                  <c:v>4.7318611986999999</c:v>
                </c:pt>
                <c:pt idx="86">
                  <c:v>4.0625</c:v>
                </c:pt>
                <c:pt idx="87">
                  <c:v>4.3613707164999997</c:v>
                </c:pt>
                <c:pt idx="88">
                  <c:v>4.3613707164999997</c:v>
                </c:pt>
                <c:pt idx="89">
                  <c:v>4.3478260869999996</c:v>
                </c:pt>
                <c:pt idx="90">
                  <c:v>4.0123456790000001</c:v>
                </c:pt>
                <c:pt idx="91">
                  <c:v>4.3076923077</c:v>
                </c:pt>
                <c:pt idx="92">
                  <c:v>3.6697247706000002</c:v>
                </c:pt>
                <c:pt idx="93">
                  <c:v>3.6585365854000003</c:v>
                </c:pt>
                <c:pt idx="94">
                  <c:v>3.3333333333000001</c:v>
                </c:pt>
                <c:pt idx="95">
                  <c:v>3.3232628398999999</c:v>
                </c:pt>
                <c:pt idx="96">
                  <c:v>3.3132530120000001</c:v>
                </c:pt>
                <c:pt idx="97">
                  <c:v>3.9156626505999998</c:v>
                </c:pt>
                <c:pt idx="98">
                  <c:v>3.6036036035999999</c:v>
                </c:pt>
                <c:pt idx="99">
                  <c:v>3.2835820895999999</c:v>
                </c:pt>
                <c:pt idx="100">
                  <c:v>2.9850746268999999</c:v>
                </c:pt>
                <c:pt idx="101">
                  <c:v>3.2738095237999998</c:v>
                </c:pt>
                <c:pt idx="102">
                  <c:v>2.9673590503999998</c:v>
                </c:pt>
                <c:pt idx="103">
                  <c:v>2.6548672566000002</c:v>
                </c:pt>
                <c:pt idx="104">
                  <c:v>4.1297935102999999</c:v>
                </c:pt>
                <c:pt idx="105">
                  <c:v>4.1176470588000003</c:v>
                </c:pt>
                <c:pt idx="106">
                  <c:v>3.8123167155000002</c:v>
                </c:pt>
                <c:pt idx="107">
                  <c:v>3.8011695905999998</c:v>
                </c:pt>
                <c:pt idx="108">
                  <c:v>3.7900874635999999</c:v>
                </c:pt>
                <c:pt idx="109">
                  <c:v>3.1884057971000002</c:v>
                </c:pt>
                <c:pt idx="110">
                  <c:v>3.7681159420000001</c:v>
                </c:pt>
                <c:pt idx="111">
                  <c:v>3.7572254334999999</c:v>
                </c:pt>
                <c:pt idx="112">
                  <c:v>4.3478260869999996</c:v>
                </c:pt>
                <c:pt idx="113">
                  <c:v>4.0345821325999998</c:v>
                </c:pt>
                <c:pt idx="114">
                  <c:v>4.6109510085999998</c:v>
                </c:pt>
                <c:pt idx="115">
                  <c:v>4.5977011493999997</c:v>
                </c:pt>
                <c:pt idx="116">
                  <c:v>3.1161473088</c:v>
                </c:pt>
                <c:pt idx="117">
                  <c:v>2.5423728814</c:v>
                </c:pt>
                <c:pt idx="118">
                  <c:v>2.5423728814</c:v>
                </c:pt>
                <c:pt idx="119">
                  <c:v>2.2535211267999999</c:v>
                </c:pt>
                <c:pt idx="120">
                  <c:v>1.9662921348</c:v>
                </c:pt>
                <c:pt idx="121">
                  <c:v>2.2471910112</c:v>
                </c:pt>
                <c:pt idx="122">
                  <c:v>1.9553072625999999</c:v>
                </c:pt>
                <c:pt idx="123">
                  <c:v>1.9498607242000001</c:v>
                </c:pt>
                <c:pt idx="124">
                  <c:v>1.6666666667000001</c:v>
                </c:pt>
                <c:pt idx="125">
                  <c:v>1.6620498614999999</c:v>
                </c:pt>
                <c:pt idx="126">
                  <c:v>1.6528925619999999</c:v>
                </c:pt>
                <c:pt idx="127">
                  <c:v>1.3736263736000001</c:v>
                </c:pt>
                <c:pt idx="128">
                  <c:v>1.9230769231</c:v>
                </c:pt>
                <c:pt idx="129">
                  <c:v>2.2038567492999999</c:v>
                </c:pt>
                <c:pt idx="130">
                  <c:v>2.4793388429999998</c:v>
                </c:pt>
                <c:pt idx="131">
                  <c:v>2.7548209365999998</c:v>
                </c:pt>
                <c:pt idx="132">
                  <c:v>3.0303030302999998</c:v>
                </c:pt>
                <c:pt idx="133">
                  <c:v>2.7472527473000001</c:v>
                </c:pt>
                <c:pt idx="134">
                  <c:v>3.2876712329000002</c:v>
                </c:pt>
                <c:pt idx="135">
                  <c:v>3.2786885246000002</c:v>
                </c:pt>
                <c:pt idx="136">
                  <c:v>3.5519125683000001</c:v>
                </c:pt>
                <c:pt idx="137">
                  <c:v>3.2697547683999999</c:v>
                </c:pt>
                <c:pt idx="138">
                  <c:v>2.9810298102999999</c:v>
                </c:pt>
                <c:pt idx="139">
                  <c:v>2.9810298102999999</c:v>
                </c:pt>
                <c:pt idx="140">
                  <c:v>2.9649595686999999</c:v>
                </c:pt>
                <c:pt idx="141">
                  <c:v>3.5040431267000001</c:v>
                </c:pt>
                <c:pt idx="142">
                  <c:v>3.4946236558999999</c:v>
                </c:pt>
                <c:pt idx="143">
                  <c:v>3.7533512064000001</c:v>
                </c:pt>
                <c:pt idx="144">
                  <c:v>3.4759358289</c:v>
                </c:pt>
                <c:pt idx="145">
                  <c:v>3.4759358289</c:v>
                </c:pt>
                <c:pt idx="146">
                  <c:v>2.6525198939000001</c:v>
                </c:pt>
                <c:pt idx="147">
                  <c:v>5.0751879699</c:v>
                </c:pt>
                <c:pt idx="148">
                  <c:v>4.7979447299000002</c:v>
                </c:pt>
                <c:pt idx="149">
                  <c:v>4.7979447299000002</c:v>
                </c:pt>
                <c:pt idx="150">
                  <c:v>4.5221606648000003</c:v>
                </c:pt>
                <c:pt idx="151">
                  <c:v>7.2022160665000001</c:v>
                </c:pt>
                <c:pt idx="152">
                  <c:v>6.6409479195000003</c:v>
                </c:pt>
                <c:pt idx="153">
                  <c:v>6.0855263158000001</c:v>
                </c:pt>
                <c:pt idx="154">
                  <c:v>5.8099794942000003</c:v>
                </c:pt>
                <c:pt idx="155">
                  <c:v>5.2631578947</c:v>
                </c:pt>
                <c:pt idx="156">
                  <c:v>5.2631578947</c:v>
                </c:pt>
                <c:pt idx="157">
                  <c:v>5.2631578947</c:v>
                </c:pt>
                <c:pt idx="158">
                  <c:v>7.8947368421000004</c:v>
                </c:pt>
                <c:pt idx="159">
                  <c:v>5.1282051282000003</c:v>
                </c:pt>
                <c:pt idx="160">
                  <c:v>5.1282051282000003</c:v>
                </c:pt>
                <c:pt idx="161">
                  <c:v>5.1282051282000003</c:v>
                </c:pt>
                <c:pt idx="162">
                  <c:v>5.1282051282000003</c:v>
                </c:pt>
                <c:pt idx="163">
                  <c:v>5</c:v>
                </c:pt>
                <c:pt idx="164">
                  <c:v>5</c:v>
                </c:pt>
                <c:pt idx="165">
                  <c:v>7.5</c:v>
                </c:pt>
                <c:pt idx="166">
                  <c:v>7.5</c:v>
                </c:pt>
                <c:pt idx="167">
                  <c:v>7.5</c:v>
                </c:pt>
                <c:pt idx="168">
                  <c:v>7.5</c:v>
                </c:pt>
                <c:pt idx="169">
                  <c:v>7.5</c:v>
                </c:pt>
                <c:pt idx="170">
                  <c:v>4.8780487805000003</c:v>
                </c:pt>
                <c:pt idx="171">
                  <c:v>4.8780487805000003</c:v>
                </c:pt>
                <c:pt idx="172">
                  <c:v>4.8780487805000003</c:v>
                </c:pt>
                <c:pt idx="173">
                  <c:v>4.8780487805000003</c:v>
                </c:pt>
                <c:pt idx="174">
                  <c:v>7.3170731706999996</c:v>
                </c:pt>
                <c:pt idx="175">
                  <c:v>7.1428571428999996</c:v>
                </c:pt>
                <c:pt idx="176">
                  <c:v>7.1428571428999996</c:v>
                </c:pt>
                <c:pt idx="177">
                  <c:v>6.9767441860000003</c:v>
                </c:pt>
                <c:pt idx="178">
                  <c:v>6.9767441860000003</c:v>
                </c:pt>
                <c:pt idx="179">
                  <c:v>6.9767441860000003</c:v>
                </c:pt>
                <c:pt idx="180">
                  <c:v>6.9767441860000003</c:v>
                </c:pt>
                <c:pt idx="181">
                  <c:v>6.9767441860000003</c:v>
                </c:pt>
                <c:pt idx="182">
                  <c:v>9.3023255813999999</c:v>
                </c:pt>
                <c:pt idx="183">
                  <c:v>11.6279069767</c:v>
                </c:pt>
                <c:pt idx="184">
                  <c:v>11.6279069767</c:v>
                </c:pt>
                <c:pt idx="185">
                  <c:v>11.6279069767</c:v>
                </c:pt>
                <c:pt idx="186">
                  <c:v>11.3636363636</c:v>
                </c:pt>
                <c:pt idx="187">
                  <c:v>8.8888888889000004</c:v>
                </c:pt>
                <c:pt idx="188">
                  <c:v>8.8888888889000004</c:v>
                </c:pt>
                <c:pt idx="189">
                  <c:v>8.6956521738999992</c:v>
                </c:pt>
                <c:pt idx="190">
                  <c:v>8.6956521738999992</c:v>
                </c:pt>
                <c:pt idx="191">
                  <c:v>8.6956521738999992</c:v>
                </c:pt>
                <c:pt idx="192">
                  <c:v>10.8695652174</c:v>
                </c:pt>
                <c:pt idx="193">
                  <c:v>10.8695652174</c:v>
                </c:pt>
                <c:pt idx="194">
                  <c:v>10.638297872300001</c:v>
                </c:pt>
                <c:pt idx="195">
                  <c:v>8.3333333333000006</c:v>
                </c:pt>
                <c:pt idx="196">
                  <c:v>10.416666666699999</c:v>
                </c:pt>
                <c:pt idx="197">
                  <c:v>12.5</c:v>
                </c:pt>
                <c:pt idx="198">
                  <c:v>10.204081632699999</c:v>
                </c:pt>
                <c:pt idx="199">
                  <c:v>12.244897959199999</c:v>
                </c:pt>
                <c:pt idx="200">
                  <c:v>14.285714285699999</c:v>
                </c:pt>
                <c:pt idx="201">
                  <c:v>12</c:v>
                </c:pt>
                <c:pt idx="202">
                  <c:v>14</c:v>
                </c:pt>
                <c:pt idx="203">
                  <c:v>14</c:v>
                </c:pt>
                <c:pt idx="204">
                  <c:v>13.725490196100001</c:v>
                </c:pt>
                <c:pt idx="205">
                  <c:v>15.6862745098</c:v>
                </c:pt>
                <c:pt idx="206">
                  <c:v>13.4615384615</c:v>
                </c:pt>
                <c:pt idx="207">
                  <c:v>15.3846153846</c:v>
                </c:pt>
                <c:pt idx="208">
                  <c:v>13.2075471698</c:v>
                </c:pt>
                <c:pt idx="209">
                  <c:v>12.962962963000001</c:v>
                </c:pt>
                <c:pt idx="210">
                  <c:v>14.8148148148</c:v>
                </c:pt>
                <c:pt idx="211">
                  <c:v>12.727272727300001</c:v>
                </c:pt>
                <c:pt idx="212">
                  <c:v>12.5</c:v>
                </c:pt>
                <c:pt idx="213">
                  <c:v>12.5</c:v>
                </c:pt>
                <c:pt idx="214">
                  <c:v>12.280701754400001</c:v>
                </c:pt>
                <c:pt idx="215">
                  <c:v>12.280701754400001</c:v>
                </c:pt>
                <c:pt idx="216">
                  <c:v>10.344827586199999</c:v>
                </c:pt>
                <c:pt idx="217">
                  <c:v>10.1694915254</c:v>
                </c:pt>
                <c:pt idx="218">
                  <c:v>11.864406779699999</c:v>
                </c:pt>
                <c:pt idx="219">
                  <c:v>11.666666666699999</c:v>
                </c:pt>
                <c:pt idx="220">
                  <c:v>11.666666666699999</c:v>
                </c:pt>
                <c:pt idx="221">
                  <c:v>11.475409836100001</c:v>
                </c:pt>
                <c:pt idx="222">
                  <c:v>9.6774193547999996</c:v>
                </c:pt>
                <c:pt idx="223">
                  <c:v>12.9032258065</c:v>
                </c:pt>
                <c:pt idx="224">
                  <c:v>11.1111111111</c:v>
                </c:pt>
                <c:pt idx="225">
                  <c:v>11.1111111111</c:v>
                </c:pt>
                <c:pt idx="226">
                  <c:v>9.375</c:v>
                </c:pt>
                <c:pt idx="227">
                  <c:v>10.9375</c:v>
                </c:pt>
                <c:pt idx="228">
                  <c:v>12.5</c:v>
                </c:pt>
                <c:pt idx="229">
                  <c:v>10.7692307692</c:v>
                </c:pt>
                <c:pt idx="230">
                  <c:v>10.6060606061</c:v>
                </c:pt>
                <c:pt idx="231">
                  <c:v>11.9402985075</c:v>
                </c:pt>
                <c:pt idx="232">
                  <c:v>11.9402985075</c:v>
                </c:pt>
                <c:pt idx="233">
                  <c:v>10.2941176471</c:v>
                </c:pt>
                <c:pt idx="234">
                  <c:v>11.764705882399999</c:v>
                </c:pt>
                <c:pt idx="235">
                  <c:v>10</c:v>
                </c:pt>
                <c:pt idx="236">
                  <c:v>10</c:v>
                </c:pt>
                <c:pt idx="237">
                  <c:v>11.4285714286</c:v>
                </c:pt>
                <c:pt idx="238">
                  <c:v>11.4285714286</c:v>
                </c:pt>
                <c:pt idx="239">
                  <c:v>11.267605633800001</c:v>
                </c:pt>
                <c:pt idx="240">
                  <c:v>11.1111111111</c:v>
                </c:pt>
                <c:pt idx="241">
                  <c:v>11.1111111111</c:v>
                </c:pt>
                <c:pt idx="242">
                  <c:v>9.5890410959000008</c:v>
                </c:pt>
                <c:pt idx="243">
                  <c:v>9.3333333333000006</c:v>
                </c:pt>
                <c:pt idx="244">
                  <c:v>9.3333333333000006</c:v>
                </c:pt>
                <c:pt idx="245">
                  <c:v>9.3333333333000006</c:v>
                </c:pt>
                <c:pt idx="246">
                  <c:v>11.842105263200001</c:v>
                </c:pt>
                <c:pt idx="247">
                  <c:v>11.688311688300001</c:v>
                </c:pt>
                <c:pt idx="248">
                  <c:v>12.987012987</c:v>
                </c:pt>
                <c:pt idx="249">
                  <c:v>12.820512820499999</c:v>
                </c:pt>
                <c:pt idx="250">
                  <c:v>12.820512820499999</c:v>
                </c:pt>
                <c:pt idx="251">
                  <c:v>11.3924050633</c:v>
                </c:pt>
                <c:pt idx="252">
                  <c:v>11.25</c:v>
                </c:pt>
                <c:pt idx="253">
                  <c:v>12.5</c:v>
                </c:pt>
                <c:pt idx="254">
                  <c:v>13.75</c:v>
                </c:pt>
                <c:pt idx="255">
                  <c:v>12.195121951200001</c:v>
                </c:pt>
                <c:pt idx="256">
                  <c:v>12.195121951200001</c:v>
                </c:pt>
                <c:pt idx="257">
                  <c:v>13.414634146299999</c:v>
                </c:pt>
                <c:pt idx="258">
                  <c:v>14.117647058799999</c:v>
                </c:pt>
                <c:pt idx="259">
                  <c:v>13.953488372100001</c:v>
                </c:pt>
                <c:pt idx="260">
                  <c:v>13.7931034483</c:v>
                </c:pt>
                <c:pt idx="261">
                  <c:v>13.6363636364</c:v>
                </c:pt>
                <c:pt idx="262">
                  <c:v>13.6363636364</c:v>
                </c:pt>
                <c:pt idx="263">
                  <c:v>14.772727272699999</c:v>
                </c:pt>
                <c:pt idx="264">
                  <c:v>13.4831460674</c:v>
                </c:pt>
                <c:pt idx="265">
                  <c:v>13.333333333300001</c:v>
                </c:pt>
                <c:pt idx="266">
                  <c:v>13.1868131868</c:v>
                </c:pt>
                <c:pt idx="267">
                  <c:v>13.043478260900001</c:v>
                </c:pt>
                <c:pt idx="268">
                  <c:v>14.1304347826</c:v>
                </c:pt>
                <c:pt idx="269">
                  <c:v>15.053763440899999</c:v>
                </c:pt>
                <c:pt idx="270">
                  <c:v>12.3711340206</c:v>
                </c:pt>
                <c:pt idx="271">
                  <c:v>11.2244897959</c:v>
                </c:pt>
                <c:pt idx="272">
                  <c:v>13.131313131300001</c:v>
                </c:pt>
                <c:pt idx="273">
                  <c:v>14</c:v>
                </c:pt>
                <c:pt idx="274">
                  <c:v>15</c:v>
                </c:pt>
                <c:pt idx="275">
                  <c:v>15.8415841584</c:v>
                </c:pt>
                <c:pt idx="276">
                  <c:v>15.8415841584</c:v>
                </c:pt>
                <c:pt idx="277">
                  <c:v>16.666666666699999</c:v>
                </c:pt>
                <c:pt idx="278">
                  <c:v>15.5339805825</c:v>
                </c:pt>
                <c:pt idx="279">
                  <c:v>15.3846153846</c:v>
                </c:pt>
                <c:pt idx="280">
                  <c:v>15.2380952381</c:v>
                </c:pt>
                <c:pt idx="281">
                  <c:v>14.018691588799999</c:v>
                </c:pt>
                <c:pt idx="282">
                  <c:v>14.678899082599999</c:v>
                </c:pt>
                <c:pt idx="283">
                  <c:v>16.5137614679</c:v>
                </c:pt>
                <c:pt idx="284">
                  <c:v>16.071428571399998</c:v>
                </c:pt>
                <c:pt idx="285">
                  <c:v>14.9122807018</c:v>
                </c:pt>
                <c:pt idx="286">
                  <c:v>14.7826086957</c:v>
                </c:pt>
                <c:pt idx="287">
                  <c:v>13.6752136752</c:v>
                </c:pt>
                <c:pt idx="288">
                  <c:v>13.6752136752</c:v>
                </c:pt>
                <c:pt idx="289">
                  <c:v>13.4453781513</c:v>
                </c:pt>
                <c:pt idx="290">
                  <c:v>15.9663865546</c:v>
                </c:pt>
                <c:pt idx="291">
                  <c:v>16.666666666699999</c:v>
                </c:pt>
                <c:pt idx="292">
                  <c:v>16.528925619799999</c:v>
                </c:pt>
                <c:pt idx="293">
                  <c:v>16.393442622999999</c:v>
                </c:pt>
                <c:pt idx="294">
                  <c:v>14.4</c:v>
                </c:pt>
                <c:pt idx="295">
                  <c:v>14.1732283465</c:v>
                </c:pt>
                <c:pt idx="296">
                  <c:v>13.0769230769</c:v>
                </c:pt>
                <c:pt idx="297">
                  <c:v>13.7404580153</c:v>
                </c:pt>
                <c:pt idx="298">
                  <c:v>14.3939393939</c:v>
                </c:pt>
                <c:pt idx="299">
                  <c:v>13.533834586499999</c:v>
                </c:pt>
                <c:pt idx="300">
                  <c:v>14.285714285699999</c:v>
                </c:pt>
                <c:pt idx="301">
                  <c:v>14.8148148148</c:v>
                </c:pt>
                <c:pt idx="302">
                  <c:v>13.043478260900001</c:v>
                </c:pt>
                <c:pt idx="303">
                  <c:v>12.857142857099999</c:v>
                </c:pt>
                <c:pt idx="304">
                  <c:v>12.7659574468</c:v>
                </c:pt>
                <c:pt idx="305">
                  <c:v>11.9718309859</c:v>
                </c:pt>
                <c:pt idx="306">
                  <c:v>12.587412587399999</c:v>
                </c:pt>
                <c:pt idx="307">
                  <c:v>12.4137931034</c:v>
                </c:pt>
                <c:pt idx="308">
                  <c:v>11.564625850300001</c:v>
                </c:pt>
                <c:pt idx="309">
                  <c:v>10.7382550336</c:v>
                </c:pt>
                <c:pt idx="310">
                  <c:v>10.5960264901</c:v>
                </c:pt>
                <c:pt idx="311">
                  <c:v>10.5960264901</c:v>
                </c:pt>
                <c:pt idx="312">
                  <c:v>10.5263157895</c:v>
                </c:pt>
                <c:pt idx="313">
                  <c:v>9.6774193547999996</c:v>
                </c:pt>
                <c:pt idx="314">
                  <c:v>10.256410256400001</c:v>
                </c:pt>
                <c:pt idx="315">
                  <c:v>10.7594936709</c:v>
                </c:pt>
                <c:pt idx="316">
                  <c:v>11.320754717</c:v>
                </c:pt>
                <c:pt idx="317">
                  <c:v>11.9496855346</c:v>
                </c:pt>
                <c:pt idx="318">
                  <c:v>11.801242236</c:v>
                </c:pt>
                <c:pt idx="319">
                  <c:v>11.6564417178</c:v>
                </c:pt>
                <c:pt idx="320">
                  <c:v>11.585365853700001</c:v>
                </c:pt>
                <c:pt idx="321">
                  <c:v>12.727272727300001</c:v>
                </c:pt>
                <c:pt idx="322">
                  <c:v>12.5748502994</c:v>
                </c:pt>
                <c:pt idx="323">
                  <c:v>13.173652694599999</c:v>
                </c:pt>
                <c:pt idx="324">
                  <c:v>13.6904761905</c:v>
                </c:pt>
                <c:pt idx="325">
                  <c:v>16.470588235299999</c:v>
                </c:pt>
                <c:pt idx="326">
                  <c:v>15.116279069799999</c:v>
                </c:pt>
                <c:pt idx="327">
                  <c:v>16</c:v>
                </c:pt>
                <c:pt idx="328">
                  <c:v>15.8192090395</c:v>
                </c:pt>
                <c:pt idx="329">
                  <c:v>16.853932584300001</c:v>
                </c:pt>
                <c:pt idx="330">
                  <c:v>16.111111111100001</c:v>
                </c:pt>
                <c:pt idx="331">
                  <c:v>15.934065934099999</c:v>
                </c:pt>
                <c:pt idx="332">
                  <c:v>16.9398907104</c:v>
                </c:pt>
                <c:pt idx="333">
                  <c:v>16.666666666699999</c:v>
                </c:pt>
                <c:pt idx="334">
                  <c:v>17.021276595700002</c:v>
                </c:pt>
                <c:pt idx="335">
                  <c:v>18.518518518499999</c:v>
                </c:pt>
                <c:pt idx="336">
                  <c:v>20.942408377</c:v>
                </c:pt>
                <c:pt idx="337">
                  <c:v>17.676767676800001</c:v>
                </c:pt>
                <c:pt idx="338">
                  <c:v>19.191919191899999</c:v>
                </c:pt>
                <c:pt idx="339">
                  <c:v>18.226600985200001</c:v>
                </c:pt>
                <c:pt idx="340">
                  <c:v>17.073170731699999</c:v>
                </c:pt>
                <c:pt idx="341">
                  <c:v>16.826923076900002</c:v>
                </c:pt>
                <c:pt idx="342">
                  <c:v>18.660287081300002</c:v>
                </c:pt>
                <c:pt idx="343">
                  <c:v>18.957345971599999</c:v>
                </c:pt>
                <c:pt idx="344">
                  <c:v>19.626168224299999</c:v>
                </c:pt>
                <c:pt idx="345">
                  <c:v>19.354838709700001</c:v>
                </c:pt>
                <c:pt idx="346">
                  <c:v>19.090909090899999</c:v>
                </c:pt>
                <c:pt idx="347">
                  <c:v>18.303571428600002</c:v>
                </c:pt>
                <c:pt idx="348">
                  <c:v>16.017316017300001</c:v>
                </c:pt>
                <c:pt idx="349">
                  <c:v>16.738197424900001</c:v>
                </c:pt>
                <c:pt idx="350">
                  <c:v>16.9491525424</c:v>
                </c:pt>
                <c:pt idx="351">
                  <c:v>16.666666666699999</c:v>
                </c:pt>
                <c:pt idx="352">
                  <c:v>17.5</c:v>
                </c:pt>
                <c:pt idx="353">
                  <c:v>17.2839506173</c:v>
                </c:pt>
                <c:pt idx="354">
                  <c:v>15.7258064516</c:v>
                </c:pt>
                <c:pt idx="355">
                  <c:v>16.334661354600001</c:v>
                </c:pt>
                <c:pt idx="356">
                  <c:v>15.625</c:v>
                </c:pt>
                <c:pt idx="357">
                  <c:v>15.444015444</c:v>
                </c:pt>
                <c:pt idx="358">
                  <c:v>15.267175572499999</c:v>
                </c:pt>
                <c:pt idx="359">
                  <c:v>14.716981132100001</c:v>
                </c:pt>
                <c:pt idx="360">
                  <c:v>14.179104477599999</c:v>
                </c:pt>
                <c:pt idx="361">
                  <c:v>13.235294117600001</c:v>
                </c:pt>
                <c:pt idx="362">
                  <c:v>13.405797101399999</c:v>
                </c:pt>
                <c:pt idx="363">
                  <c:v>12.857142857099999</c:v>
                </c:pt>
                <c:pt idx="364">
                  <c:v>13.1205673759</c:v>
                </c:pt>
                <c:pt idx="365">
                  <c:v>12.280701754400001</c:v>
                </c:pt>
                <c:pt idx="366">
                  <c:v>12.891986062699999</c:v>
                </c:pt>
                <c:pt idx="367">
                  <c:v>12.3287671233</c:v>
                </c:pt>
                <c:pt idx="368">
                  <c:v>12.1621621622</c:v>
                </c:pt>
                <c:pt idx="369">
                  <c:v>12.374581939800001</c:v>
                </c:pt>
                <c:pt idx="370">
                  <c:v>12.2516556291</c:v>
                </c:pt>
                <c:pt idx="371">
                  <c:v>12.5</c:v>
                </c:pt>
                <c:pt idx="372">
                  <c:v>13.3986928105</c:v>
                </c:pt>
                <c:pt idx="373">
                  <c:v>13.6363636364</c:v>
                </c:pt>
                <c:pt idx="374">
                  <c:v>13.738019169299999</c:v>
                </c:pt>
                <c:pt idx="375">
                  <c:v>14.2405063291</c:v>
                </c:pt>
                <c:pt idx="376">
                  <c:v>14.7335423197</c:v>
                </c:pt>
                <c:pt idx="377">
                  <c:v>15.625</c:v>
                </c:pt>
                <c:pt idx="378">
                  <c:v>15.432098765399999</c:v>
                </c:pt>
                <c:pt idx="379">
                  <c:v>15.5487804878</c:v>
                </c:pt>
                <c:pt idx="380">
                  <c:v>15.0602409639</c:v>
                </c:pt>
                <c:pt idx="381">
                  <c:v>14.583333333300001</c:v>
                </c:pt>
                <c:pt idx="382">
                  <c:v>15.0442477876</c:v>
                </c:pt>
                <c:pt idx="383">
                  <c:v>15.4970760234</c:v>
                </c:pt>
                <c:pt idx="384">
                  <c:v>15.273775216100001</c:v>
                </c:pt>
                <c:pt idx="385">
                  <c:v>15.142857142900001</c:v>
                </c:pt>
                <c:pt idx="386">
                  <c:v>14.887640449399999</c:v>
                </c:pt>
                <c:pt idx="387">
                  <c:v>14.404432133</c:v>
                </c:pt>
                <c:pt idx="388">
                  <c:v>13.9344262295</c:v>
                </c:pt>
                <c:pt idx="389">
                  <c:v>13.5135135135</c:v>
                </c:pt>
                <c:pt idx="390">
                  <c:v>13.1016042781</c:v>
                </c:pt>
                <c:pt idx="391">
                  <c:v>13.4564643799</c:v>
                </c:pt>
                <c:pt idx="392">
                  <c:v>14.3979057592</c:v>
                </c:pt>
                <c:pt idx="393">
                  <c:v>14.285714285699999</c:v>
                </c:pt>
                <c:pt idx="394">
                  <c:v>15.128205128199999</c:v>
                </c:pt>
                <c:pt idx="395">
                  <c:v>14.4303797468</c:v>
                </c:pt>
                <c:pt idx="396">
                  <c:v>14.25</c:v>
                </c:pt>
                <c:pt idx="397">
                  <c:v>14.888337469</c:v>
                </c:pt>
                <c:pt idx="398">
                  <c:v>14.1809290954</c:v>
                </c:pt>
                <c:pt idx="399">
                  <c:v>14.7699757869</c:v>
                </c:pt>
                <c:pt idx="400">
                  <c:v>15.3477218225</c:v>
                </c:pt>
                <c:pt idx="401">
                  <c:v>15.2380952381</c:v>
                </c:pt>
                <c:pt idx="402">
                  <c:v>15.8392434988</c:v>
                </c:pt>
                <c:pt idx="403">
                  <c:v>15.581395348799999</c:v>
                </c:pt>
                <c:pt idx="404">
                  <c:v>15.3318077803</c:v>
                </c:pt>
                <c:pt idx="405">
                  <c:v>16.590909090899999</c:v>
                </c:pt>
                <c:pt idx="406">
                  <c:v>15.3674832962</c:v>
                </c:pt>
                <c:pt idx="407">
                  <c:v>16.371681415899999</c:v>
                </c:pt>
                <c:pt idx="408">
                  <c:v>16.192560175099999</c:v>
                </c:pt>
                <c:pt idx="409">
                  <c:v>15.7667386609</c:v>
                </c:pt>
                <c:pt idx="410">
                  <c:v>15.6316916488</c:v>
                </c:pt>
                <c:pt idx="411">
                  <c:v>15.4008438819</c:v>
                </c:pt>
                <c:pt idx="412">
                  <c:v>14.553014553000001</c:v>
                </c:pt>
                <c:pt idx="413">
                  <c:v>15.082644628100001</c:v>
                </c:pt>
                <c:pt idx="414">
                  <c:v>14.693877551</c:v>
                </c:pt>
                <c:pt idx="415">
                  <c:v>14.285714285699999</c:v>
                </c:pt>
                <c:pt idx="416">
                  <c:v>13.4920634921</c:v>
                </c:pt>
                <c:pt idx="417">
                  <c:v>11.695906432699999</c:v>
                </c:pt>
                <c:pt idx="418">
                  <c:v>11.1969111969</c:v>
                </c:pt>
                <c:pt idx="419">
                  <c:v>9.5057034220999999</c:v>
                </c:pt>
                <c:pt idx="420">
                  <c:v>9.6045197739999999</c:v>
                </c:pt>
                <c:pt idx="421">
                  <c:v>8.9552238806000002</c:v>
                </c:pt>
                <c:pt idx="422">
                  <c:v>9.6296296296000001</c:v>
                </c:pt>
                <c:pt idx="423">
                  <c:v>11.151736745899999</c:v>
                </c:pt>
                <c:pt idx="424">
                  <c:v>10.707803992700001</c:v>
                </c:pt>
                <c:pt idx="425">
                  <c:v>10.053859964100001</c:v>
                </c:pt>
                <c:pt idx="426">
                  <c:v>9.9644128114000008</c:v>
                </c:pt>
                <c:pt idx="427">
                  <c:v>9.3309859154999995</c:v>
                </c:pt>
                <c:pt idx="428">
                  <c:v>8.9160839160999998</c:v>
                </c:pt>
                <c:pt idx="429">
                  <c:v>9.5986038394000008</c:v>
                </c:pt>
                <c:pt idx="430">
                  <c:v>9.2013888889000004</c:v>
                </c:pt>
                <c:pt idx="431">
                  <c:v>9.5486111110999996</c:v>
                </c:pt>
                <c:pt idx="432">
                  <c:v>9.9656357387999996</c:v>
                </c:pt>
                <c:pt idx="433">
                  <c:v>9.9315068492999998</c:v>
                </c:pt>
                <c:pt idx="434">
                  <c:v>9.1216216215999992</c:v>
                </c:pt>
                <c:pt idx="435">
                  <c:v>6.9078947368000003</c:v>
                </c:pt>
                <c:pt idx="436">
                  <c:v>7.2131147541000002</c:v>
                </c:pt>
                <c:pt idx="437">
                  <c:v>7.3409461664000002</c:v>
                </c:pt>
                <c:pt idx="438">
                  <c:v>8.0906148866999992</c:v>
                </c:pt>
                <c:pt idx="439">
                  <c:v>9.1787439614000004</c:v>
                </c:pt>
                <c:pt idx="440">
                  <c:v>10.112359550600001</c:v>
                </c:pt>
                <c:pt idx="441">
                  <c:v>9.7133757961999994</c:v>
                </c:pt>
                <c:pt idx="442">
                  <c:v>9.8569157392999998</c:v>
                </c:pt>
                <c:pt idx="443">
                  <c:v>9.8256735340999999</c:v>
                </c:pt>
                <c:pt idx="444">
                  <c:v>9.6875</c:v>
                </c:pt>
                <c:pt idx="445">
                  <c:v>9.8130841121000003</c:v>
                </c:pt>
                <c:pt idx="446">
                  <c:v>10.3715170279</c:v>
                </c:pt>
                <c:pt idx="447">
                  <c:v>11.0769230769</c:v>
                </c:pt>
                <c:pt idx="448">
                  <c:v>10.8562691131</c:v>
                </c:pt>
                <c:pt idx="449">
                  <c:v>10.030395136799999</c:v>
                </c:pt>
                <c:pt idx="450">
                  <c:v>8.9820359281000002</c:v>
                </c:pt>
                <c:pt idx="451">
                  <c:v>7.6696165191999999</c:v>
                </c:pt>
                <c:pt idx="452">
                  <c:v>6.5597667637999999</c:v>
                </c:pt>
                <c:pt idx="453">
                  <c:v>6.3860667633999997</c:v>
                </c:pt>
                <c:pt idx="454">
                  <c:v>6.3675832126999996</c:v>
                </c:pt>
                <c:pt idx="455">
                  <c:v>6.9264069264000003</c:v>
                </c:pt>
                <c:pt idx="456">
                  <c:v>6.8376068376000001</c:v>
                </c:pt>
                <c:pt idx="457">
                  <c:v>6.5248226950000001</c:v>
                </c:pt>
                <c:pt idx="458">
                  <c:v>6.1711079943999998</c:v>
                </c:pt>
                <c:pt idx="459">
                  <c:v>5.5401662050000002</c:v>
                </c:pt>
                <c:pt idx="460">
                  <c:v>5.7931034483000001</c:v>
                </c:pt>
                <c:pt idx="461">
                  <c:v>6.9060773481000002</c:v>
                </c:pt>
                <c:pt idx="462">
                  <c:v>7.1428571428999996</c:v>
                </c:pt>
                <c:pt idx="463">
                  <c:v>7.3972602739999997</c:v>
                </c:pt>
                <c:pt idx="464">
                  <c:v>8.3447332421000002</c:v>
                </c:pt>
                <c:pt idx="465">
                  <c:v>9.0040927693999997</c:v>
                </c:pt>
                <c:pt idx="466">
                  <c:v>9.1156462585</c:v>
                </c:pt>
                <c:pt idx="467">
                  <c:v>9.3117408906999994</c:v>
                </c:pt>
                <c:pt idx="468">
                  <c:v>9.3333333333000006</c:v>
                </c:pt>
                <c:pt idx="469">
                  <c:v>9.8535286284999994</c:v>
                </c:pt>
                <c:pt idx="470">
                  <c:v>9.6433289299999991</c:v>
                </c:pt>
                <c:pt idx="471">
                  <c:v>9.8425196849999992</c:v>
                </c:pt>
                <c:pt idx="472">
                  <c:v>9.5176010429999991</c:v>
                </c:pt>
                <c:pt idx="473">
                  <c:v>8.7855297157999992</c:v>
                </c:pt>
                <c:pt idx="474">
                  <c:v>9.1025641026000006</c:v>
                </c:pt>
                <c:pt idx="475">
                  <c:v>8.6734693878000009</c:v>
                </c:pt>
                <c:pt idx="476">
                  <c:v>8.0808080808000007</c:v>
                </c:pt>
                <c:pt idx="477">
                  <c:v>7.6345431789999996</c:v>
                </c:pt>
                <c:pt idx="478">
                  <c:v>6.8578553616000004</c:v>
                </c:pt>
                <c:pt idx="479">
                  <c:v>6.1728395061999999</c:v>
                </c:pt>
                <c:pt idx="480">
                  <c:v>5.7317073170999997</c:v>
                </c:pt>
                <c:pt idx="481">
                  <c:v>5.3333333332999997</c:v>
                </c:pt>
                <c:pt idx="482">
                  <c:v>5.4216867469999999</c:v>
                </c:pt>
                <c:pt idx="483">
                  <c:v>5.017921147</c:v>
                </c:pt>
                <c:pt idx="484">
                  <c:v>5.1190476189999998</c:v>
                </c:pt>
                <c:pt idx="485">
                  <c:v>5.2256532066999997</c:v>
                </c:pt>
                <c:pt idx="486">
                  <c:v>6.5804935369999997</c:v>
                </c:pt>
                <c:pt idx="487">
                  <c:v>7.6291079811999998</c:v>
                </c:pt>
                <c:pt idx="488">
                  <c:v>8.9953271027999993</c:v>
                </c:pt>
                <c:pt idx="489">
                  <c:v>8.9534883721000007</c:v>
                </c:pt>
                <c:pt idx="490">
                  <c:v>9.3348891482000003</c:v>
                </c:pt>
                <c:pt idx="491">
                  <c:v>8.9534883721000007</c:v>
                </c:pt>
                <c:pt idx="492">
                  <c:v>8.8811995386000007</c:v>
                </c:pt>
                <c:pt idx="493">
                  <c:v>8.6306098963999993</c:v>
                </c:pt>
                <c:pt idx="494">
                  <c:v>7.8857142856999998</c:v>
                </c:pt>
                <c:pt idx="495">
                  <c:v>7.6222980659999999</c:v>
                </c:pt>
                <c:pt idx="496">
                  <c:v>7.0215175537999999</c:v>
                </c:pt>
                <c:pt idx="497">
                  <c:v>7.2234762979999996</c:v>
                </c:pt>
                <c:pt idx="498">
                  <c:v>4.8511576626000004</c:v>
                </c:pt>
                <c:pt idx="499">
                  <c:v>3.2715376226999999</c:v>
                </c:pt>
                <c:pt idx="500">
                  <c:v>1.9292604502000001</c:v>
                </c:pt>
                <c:pt idx="501">
                  <c:v>1.7075773746</c:v>
                </c:pt>
                <c:pt idx="502">
                  <c:v>1.9210245464</c:v>
                </c:pt>
                <c:pt idx="503">
                  <c:v>2.2411953042000001</c:v>
                </c:pt>
                <c:pt idx="504">
                  <c:v>2.6483050847</c:v>
                </c:pt>
                <c:pt idx="505">
                  <c:v>2.3305084746000002</c:v>
                </c:pt>
                <c:pt idx="506">
                  <c:v>3.3898305085000002</c:v>
                </c:pt>
                <c:pt idx="507">
                  <c:v>4.5454545455000002</c:v>
                </c:pt>
                <c:pt idx="508">
                  <c:v>5.0793650793999996</c:v>
                </c:pt>
                <c:pt idx="509">
                  <c:v>5.1578947368000003</c:v>
                </c:pt>
                <c:pt idx="510">
                  <c:v>5.9936908517000003</c:v>
                </c:pt>
                <c:pt idx="511">
                  <c:v>6.8637803589999997</c:v>
                </c:pt>
                <c:pt idx="512">
                  <c:v>6.9400630914999999</c:v>
                </c:pt>
                <c:pt idx="513">
                  <c:v>7.0304302204000004</c:v>
                </c:pt>
                <c:pt idx="514">
                  <c:v>7.0157068062999999</c:v>
                </c:pt>
                <c:pt idx="515">
                  <c:v>6.9937369519999999</c:v>
                </c:pt>
                <c:pt idx="516">
                  <c:v>7.1207430341000002</c:v>
                </c:pt>
                <c:pt idx="517">
                  <c:v>7.7639751552999998</c:v>
                </c:pt>
                <c:pt idx="518">
                  <c:v>7.3770491803000002</c:v>
                </c:pt>
                <c:pt idx="519">
                  <c:v>6.4711830131000001</c:v>
                </c:pt>
                <c:pt idx="520">
                  <c:v>6.4451158106999999</c:v>
                </c:pt>
                <c:pt idx="521">
                  <c:v>6.3063063062999998</c:v>
                </c:pt>
                <c:pt idx="522">
                  <c:v>5.2579365079000002</c:v>
                </c:pt>
                <c:pt idx="523">
                  <c:v>4.6442687747000004</c:v>
                </c:pt>
                <c:pt idx="524">
                  <c:v>4.4247787610999998</c:v>
                </c:pt>
                <c:pt idx="525">
                  <c:v>4.0196078431000002</c:v>
                </c:pt>
                <c:pt idx="526">
                  <c:v>4.3052837572999998</c:v>
                </c:pt>
                <c:pt idx="527">
                  <c:v>4.5853658536999999</c:v>
                </c:pt>
                <c:pt idx="528">
                  <c:v>5.0096339113999999</c:v>
                </c:pt>
                <c:pt idx="529">
                  <c:v>5.9711388562999996</c:v>
                </c:pt>
                <c:pt idx="530">
                  <c:v>6.3192314258</c:v>
                </c:pt>
                <c:pt idx="531">
                  <c:v>7.6179654860000001</c:v>
                </c:pt>
                <c:pt idx="532">
                  <c:v>7.7341694883000001</c:v>
                </c:pt>
                <c:pt idx="533">
                  <c:v>8.1422125902999998</c:v>
                </c:pt>
                <c:pt idx="534">
                  <c:v>9.9636406143000009</c:v>
                </c:pt>
                <c:pt idx="535">
                  <c:v>10.7643931877</c:v>
                </c:pt>
                <c:pt idx="536">
                  <c:v>11.4230896129</c:v>
                </c:pt>
                <c:pt idx="537">
                  <c:v>13.1912327317</c:v>
                </c:pt>
                <c:pt idx="538">
                  <c:v>14.0070223269</c:v>
                </c:pt>
                <c:pt idx="539">
                  <c:v>13.5084199663</c:v>
                </c:pt>
                <c:pt idx="540">
                  <c:v>12.5394429963</c:v>
                </c:pt>
                <c:pt idx="541">
                  <c:v>11.074962722</c:v>
                </c:pt>
                <c:pt idx="542">
                  <c:v>10.6160246947</c:v>
                </c:pt>
                <c:pt idx="543">
                  <c:v>9.0129321720999993</c:v>
                </c:pt>
                <c:pt idx="544">
                  <c:v>8.4832567301000008</c:v>
                </c:pt>
                <c:pt idx="545">
                  <c:v>7.3697916667000003</c:v>
                </c:pt>
                <c:pt idx="546">
                  <c:v>5.1525249936000002</c:v>
                </c:pt>
                <c:pt idx="547">
                  <c:v>4.8189699133000001</c:v>
                </c:pt>
                <c:pt idx="548">
                  <c:v>3.1972703146999999</c:v>
                </c:pt>
                <c:pt idx="549">
                  <c:v>0.8965259619</c:v>
                </c:pt>
                <c:pt idx="550">
                  <c:v>-1.4273409622</c:v>
                </c:pt>
                <c:pt idx="551">
                  <c:v>-1.6345090328</c:v>
                </c:pt>
                <c:pt idx="552">
                  <c:v>-1.9992685603</c:v>
                </c:pt>
                <c:pt idx="553">
                  <c:v>-1.5865267269000001</c:v>
                </c:pt>
                <c:pt idx="554">
                  <c:v>-1.6986168406000002</c:v>
                </c:pt>
                <c:pt idx="555">
                  <c:v>-1.8157608037999999</c:v>
                </c:pt>
                <c:pt idx="556">
                  <c:v>-1.8036557318000002</c:v>
                </c:pt>
                <c:pt idx="557">
                  <c:v>-1.5401406742999999</c:v>
                </c:pt>
                <c:pt idx="558">
                  <c:v>-0.84105314480000004</c:v>
                </c:pt>
                <c:pt idx="559">
                  <c:v>-1.2527365604</c:v>
                </c:pt>
                <c:pt idx="560">
                  <c:v>-0.55106539310000002</c:v>
                </c:pt>
                <c:pt idx="561">
                  <c:v>0.50598543750000002</c:v>
                </c:pt>
                <c:pt idx="562">
                  <c:v>2.2593933341999999</c:v>
                </c:pt>
                <c:pt idx="563">
                  <c:v>2.1989005496999998</c:v>
                </c:pt>
                <c:pt idx="564">
                  <c:v>2.0649334493999998</c:v>
                </c:pt>
                <c:pt idx="565">
                  <c:v>1.7981150794</c:v>
                </c:pt>
                <c:pt idx="566">
                  <c:v>1.9377931374999999</c:v>
                </c:pt>
                <c:pt idx="567">
                  <c:v>2.1329059302000002</c:v>
                </c:pt>
                <c:pt idx="568">
                  <c:v>1.8737672584</c:v>
                </c:pt>
                <c:pt idx="569">
                  <c:v>1.5765488361000002</c:v>
                </c:pt>
                <c:pt idx="570">
                  <c:v>2.1266133989</c:v>
                </c:pt>
                <c:pt idx="571">
                  <c:v>2.5003079197</c:v>
                </c:pt>
                <c:pt idx="572">
                  <c:v>2.5612609284999999</c:v>
                </c:pt>
                <c:pt idx="573">
                  <c:v>2.3944007858999998</c:v>
                </c:pt>
                <c:pt idx="574">
                  <c:v>1.7700195313</c:v>
                </c:pt>
                <c:pt idx="575">
                  <c:v>2.0171149144</c:v>
                </c:pt>
                <c:pt idx="576">
                  <c:v>2.0962827543999998</c:v>
                </c:pt>
                <c:pt idx="577">
                  <c:v>2.1805335606999998</c:v>
                </c:pt>
                <c:pt idx="578">
                  <c:v>1.8646325221</c:v>
                </c:pt>
                <c:pt idx="579">
                  <c:v>1.7986479961000001</c:v>
                </c:pt>
                <c:pt idx="580">
                  <c:v>2.4322362052000002</c:v>
                </c:pt>
                <c:pt idx="581">
                  <c:v>3.3951740027000001</c:v>
                </c:pt>
                <c:pt idx="582">
                  <c:v>3.3461723640000001</c:v>
                </c:pt>
                <c:pt idx="583">
                  <c:v>3.8812785388000002</c:v>
                </c:pt>
                <c:pt idx="584">
                  <c:v>4.0581102173000003</c:v>
                </c:pt>
                <c:pt idx="585">
                  <c:v>4.4849502338000002</c:v>
                </c:pt>
                <c:pt idx="586">
                  <c:v>4.5100155931000003</c:v>
                </c:pt>
                <c:pt idx="587">
                  <c:v>4.8172558417999998</c:v>
                </c:pt>
                <c:pt idx="588">
                  <c:v>5.1808523337999999</c:v>
                </c:pt>
                <c:pt idx="589">
                  <c:v>4.9117787315000001</c:v>
                </c:pt>
                <c:pt idx="590">
                  <c:v>5.3250921192999998</c:v>
                </c:pt>
                <c:pt idx="591">
                  <c:v>5.9646626348999998</c:v>
                </c:pt>
                <c:pt idx="592">
                  <c:v>6.0484347312000004</c:v>
                </c:pt>
                <c:pt idx="593">
                  <c:v>6.0279113404000002</c:v>
                </c:pt>
                <c:pt idx="594">
                  <c:v>6.2077801071999996</c:v>
                </c:pt>
                <c:pt idx="595">
                  <c:v>6.1538461538</c:v>
                </c:pt>
                <c:pt idx="596">
                  <c:v>6.4843659859000002</c:v>
                </c:pt>
                <c:pt idx="597">
                  <c:v>6.8977390107000005</c:v>
                </c:pt>
                <c:pt idx="598">
                  <c:v>7.2305750029000002</c:v>
                </c:pt>
                <c:pt idx="599">
                  <c:v>7.5683091345999998</c:v>
                </c:pt>
                <c:pt idx="600">
                  <c:v>8.2951403557999992</c:v>
                </c:pt>
                <c:pt idx="601">
                  <c:v>8.8767253689000007</c:v>
                </c:pt>
                <c:pt idx="602">
                  <c:v>9.6782122495999996</c:v>
                </c:pt>
                <c:pt idx="603">
                  <c:v>9.4168186101</c:v>
                </c:pt>
                <c:pt idx="604">
                  <c:v>9.7919231636999999</c:v>
                </c:pt>
                <c:pt idx="605">
                  <c:v>10.534846780000001</c:v>
                </c:pt>
                <c:pt idx="606">
                  <c:v>11.311805682699999</c:v>
                </c:pt>
                <c:pt idx="607">
                  <c:v>11.250126226100001</c:v>
                </c:pt>
                <c:pt idx="608">
                  <c:v>11.261508368499999</c:v>
                </c:pt>
                <c:pt idx="609">
                  <c:v>10.667721956599999</c:v>
                </c:pt>
                <c:pt idx="610">
                  <c:v>10.3242173075</c:v>
                </c:pt>
                <c:pt idx="611">
                  <c:v>9.3416740905999998</c:v>
                </c:pt>
                <c:pt idx="612">
                  <c:v>8.4362139918000008</c:v>
                </c:pt>
                <c:pt idx="613">
                  <c:v>9.0163934426000001</c:v>
                </c:pt>
                <c:pt idx="614">
                  <c:v>9.0909090909000003</c:v>
                </c:pt>
                <c:pt idx="615">
                  <c:v>8.8353413654999997</c:v>
                </c:pt>
                <c:pt idx="616">
                  <c:v>8.3665338644999991</c:v>
                </c:pt>
                <c:pt idx="617">
                  <c:v>7.2691552062999998</c:v>
                </c:pt>
                <c:pt idx="618">
                  <c:v>6.5764023210999998</c:v>
                </c:pt>
                <c:pt idx="619">
                  <c:v>6.3461538462</c:v>
                </c:pt>
                <c:pt idx="620">
                  <c:v>5.9273422562000002</c:v>
                </c:pt>
                <c:pt idx="621">
                  <c:v>5.5238095237999998</c:v>
                </c:pt>
                <c:pt idx="622">
                  <c:v>5.5238095237999998</c:v>
                </c:pt>
                <c:pt idx="623">
                  <c:v>6.1068702290000001</c:v>
                </c:pt>
                <c:pt idx="624">
                  <c:v>5.8823529411999997</c:v>
                </c:pt>
                <c:pt idx="625">
                  <c:v>5.4511278194999999</c:v>
                </c:pt>
                <c:pt idx="626">
                  <c:v>4.8148148148000001</c:v>
                </c:pt>
                <c:pt idx="627">
                  <c:v>4.4280442804</c:v>
                </c:pt>
                <c:pt idx="628">
                  <c:v>4.2279411764999999</c:v>
                </c:pt>
                <c:pt idx="629">
                  <c:v>3.8461538462</c:v>
                </c:pt>
                <c:pt idx="630">
                  <c:v>3.6297640652999998</c:v>
                </c:pt>
                <c:pt idx="631">
                  <c:v>3.2549728752</c:v>
                </c:pt>
                <c:pt idx="632">
                  <c:v>3.2490974728999999</c:v>
                </c:pt>
                <c:pt idx="633">
                  <c:v>3.4296028880999998</c:v>
                </c:pt>
                <c:pt idx="634">
                  <c:v>3.6101083032000001</c:v>
                </c:pt>
                <c:pt idx="635">
                  <c:v>3.4172661871000001</c:v>
                </c:pt>
                <c:pt idx="636">
                  <c:v>3.5842293907</c:v>
                </c:pt>
                <c:pt idx="637">
                  <c:v>3.5650623885999999</c:v>
                </c:pt>
                <c:pt idx="638">
                  <c:v>3.8869257950999998</c:v>
                </c:pt>
                <c:pt idx="639">
                  <c:v>4.2402826855000004</c:v>
                </c:pt>
                <c:pt idx="640">
                  <c:v>4.5855379189000001</c:v>
                </c:pt>
                <c:pt idx="641">
                  <c:v>5.114638448</c:v>
                </c:pt>
                <c:pt idx="642">
                  <c:v>5.2539404553000004</c:v>
                </c:pt>
                <c:pt idx="643">
                  <c:v>5.2539404553000004</c:v>
                </c:pt>
                <c:pt idx="644">
                  <c:v>5.7692307692</c:v>
                </c:pt>
                <c:pt idx="645">
                  <c:v>6.2827225131000004</c:v>
                </c:pt>
                <c:pt idx="646">
                  <c:v>6.0975609756000004</c:v>
                </c:pt>
                <c:pt idx="647">
                  <c:v>6.2608695652000002</c:v>
                </c:pt>
                <c:pt idx="648">
                  <c:v>6.2283737023999999</c:v>
                </c:pt>
                <c:pt idx="649">
                  <c:v>6.1962134250999998</c:v>
                </c:pt>
                <c:pt idx="650">
                  <c:v>6.1224489795999997</c:v>
                </c:pt>
                <c:pt idx="651">
                  <c:v>6.2711864407000002</c:v>
                </c:pt>
                <c:pt idx="652">
                  <c:v>5.7335581788000001</c:v>
                </c:pt>
                <c:pt idx="653">
                  <c:v>5.7046979866000003</c:v>
                </c:pt>
                <c:pt idx="654">
                  <c:v>4.8252911813999999</c:v>
                </c:pt>
                <c:pt idx="655">
                  <c:v>5.3244592345999999</c:v>
                </c:pt>
                <c:pt idx="656">
                  <c:v>5.4545454544999998</c:v>
                </c:pt>
                <c:pt idx="657">
                  <c:v>5.4187192118</c:v>
                </c:pt>
                <c:pt idx="658">
                  <c:v>5.7471264368000003</c:v>
                </c:pt>
                <c:pt idx="659">
                  <c:v>5.7283142390000004</c:v>
                </c:pt>
                <c:pt idx="660">
                  <c:v>5.5374592834000005</c:v>
                </c:pt>
                <c:pt idx="661">
                  <c:v>5.9967585089000002</c:v>
                </c:pt>
                <c:pt idx="662">
                  <c:v>6.0897435897000003</c:v>
                </c:pt>
                <c:pt idx="663">
                  <c:v>5.7416267943000001</c:v>
                </c:pt>
                <c:pt idx="664">
                  <c:v>5.5821371611000004</c:v>
                </c:pt>
                <c:pt idx="665">
                  <c:v>5.3968253967999997</c:v>
                </c:pt>
                <c:pt idx="666">
                  <c:v>6.5079365079000002</c:v>
                </c:pt>
                <c:pt idx="667">
                  <c:v>6.3191153239000002</c:v>
                </c:pt>
                <c:pt idx="668">
                  <c:v>5.9561128527000005</c:v>
                </c:pt>
                <c:pt idx="669">
                  <c:v>5.6074766355000003</c:v>
                </c:pt>
                <c:pt idx="670">
                  <c:v>5.4347826087</c:v>
                </c:pt>
                <c:pt idx="671">
                  <c:v>5.2631578947</c:v>
                </c:pt>
                <c:pt idx="672">
                  <c:v>5.7098765432</c:v>
                </c:pt>
                <c:pt idx="673">
                  <c:v>5.8103975534999996</c:v>
                </c:pt>
                <c:pt idx="674">
                  <c:v>5.8912386707</c:v>
                </c:pt>
                <c:pt idx="675">
                  <c:v>6.3348416289999996</c:v>
                </c:pt>
                <c:pt idx="676">
                  <c:v>6.7975830816</c:v>
                </c:pt>
                <c:pt idx="677">
                  <c:v>6.7771084337000005</c:v>
                </c:pt>
                <c:pt idx="678">
                  <c:v>6.5573770492000003</c:v>
                </c:pt>
                <c:pt idx="679">
                  <c:v>6.5378900446000001</c:v>
                </c:pt>
                <c:pt idx="680">
                  <c:v>6.0650887573999999</c:v>
                </c:pt>
                <c:pt idx="681">
                  <c:v>5.8997050147000003</c:v>
                </c:pt>
                <c:pt idx="682">
                  <c:v>5.7437407952999999</c:v>
                </c:pt>
                <c:pt idx="683">
                  <c:v>5.4411764706000003</c:v>
                </c:pt>
                <c:pt idx="684">
                  <c:v>4.5255474453</c:v>
                </c:pt>
                <c:pt idx="685">
                  <c:v>4.1907514451000001</c:v>
                </c:pt>
                <c:pt idx="686">
                  <c:v>4.1369472182999996</c:v>
                </c:pt>
                <c:pt idx="687">
                  <c:v>4.5390070922000003</c:v>
                </c:pt>
                <c:pt idx="688">
                  <c:v>4.3847241866999997</c:v>
                </c:pt>
                <c:pt idx="689">
                  <c:v>4.6544428773000002</c:v>
                </c:pt>
                <c:pt idx="690">
                  <c:v>4.6153846154</c:v>
                </c:pt>
                <c:pt idx="691">
                  <c:v>4.4630404463</c:v>
                </c:pt>
                <c:pt idx="692">
                  <c:v>4.4630404463</c:v>
                </c:pt>
                <c:pt idx="693">
                  <c:v>4.5961002785999998</c:v>
                </c:pt>
                <c:pt idx="694">
                  <c:v>4.7353760445999997</c:v>
                </c:pt>
                <c:pt idx="695">
                  <c:v>5.1603905159999996</c:v>
                </c:pt>
                <c:pt idx="696">
                  <c:v>6.1452513966</c:v>
                </c:pt>
                <c:pt idx="697">
                  <c:v>6.9348127600999998</c:v>
                </c:pt>
                <c:pt idx="698">
                  <c:v>6.4383561644</c:v>
                </c:pt>
                <c:pt idx="699">
                  <c:v>6.5128900950000004</c:v>
                </c:pt>
                <c:pt idx="700">
                  <c:v>6.5040650407000005</c:v>
                </c:pt>
                <c:pt idx="701">
                  <c:v>6.4690026954000004</c:v>
                </c:pt>
                <c:pt idx="702">
                  <c:v>6.550802139</c:v>
                </c:pt>
                <c:pt idx="703">
                  <c:v>6.2750333777999998</c:v>
                </c:pt>
                <c:pt idx="704">
                  <c:v>6.4085447262999997</c:v>
                </c:pt>
                <c:pt idx="705">
                  <c:v>6.6577896138000003</c:v>
                </c:pt>
                <c:pt idx="706">
                  <c:v>6.9148936169999997</c:v>
                </c:pt>
                <c:pt idx="707">
                  <c:v>7.0291777187999998</c:v>
                </c:pt>
                <c:pt idx="708">
                  <c:v>6.8421052631999997</c:v>
                </c:pt>
                <c:pt idx="709">
                  <c:v>6.4850843061000001</c:v>
                </c:pt>
                <c:pt idx="710">
                  <c:v>6.1776061776000004</c:v>
                </c:pt>
                <c:pt idx="711">
                  <c:v>5.2229299362999999</c:v>
                </c:pt>
                <c:pt idx="712">
                  <c:v>5.3435114504000003</c:v>
                </c:pt>
                <c:pt idx="713">
                  <c:v>5.0632911392000004</c:v>
                </c:pt>
                <c:pt idx="714">
                  <c:v>4.2659974906000002</c:v>
                </c:pt>
                <c:pt idx="715">
                  <c:v>4.5226130652999998</c:v>
                </c:pt>
                <c:pt idx="716">
                  <c:v>4.8933500626999997</c:v>
                </c:pt>
                <c:pt idx="717">
                  <c:v>4.7440699125999997</c:v>
                </c:pt>
                <c:pt idx="718">
                  <c:v>4.3532338307999998</c:v>
                </c:pt>
                <c:pt idx="719">
                  <c:v>4.4609665427999996</c:v>
                </c:pt>
                <c:pt idx="720">
                  <c:v>4.3103448275999998</c:v>
                </c:pt>
                <c:pt idx="721">
                  <c:v>3.7758830693999998</c:v>
                </c:pt>
                <c:pt idx="722">
                  <c:v>3.7575757576000002</c:v>
                </c:pt>
                <c:pt idx="723">
                  <c:v>4.2372881356000001</c:v>
                </c:pt>
                <c:pt idx="724">
                  <c:v>4.3478260869999996</c:v>
                </c:pt>
                <c:pt idx="725">
                  <c:v>4.3373493975999997</c:v>
                </c:pt>
                <c:pt idx="726">
                  <c:v>5.0541516245000002</c:v>
                </c:pt>
                <c:pt idx="727">
                  <c:v>4.8076923077</c:v>
                </c:pt>
                <c:pt idx="728">
                  <c:v>4.9043062201000005</c:v>
                </c:pt>
                <c:pt idx="729">
                  <c:v>5.0059594756000001</c:v>
                </c:pt>
                <c:pt idx="730">
                  <c:v>5.1251489869000002</c:v>
                </c:pt>
                <c:pt idx="731">
                  <c:v>4.5077105575000003</c:v>
                </c:pt>
                <c:pt idx="732">
                  <c:v>3.8961038961000001</c:v>
                </c:pt>
                <c:pt idx="733">
                  <c:v>4.1079812207000002</c:v>
                </c:pt>
                <c:pt idx="734">
                  <c:v>4.4392523364000001</c:v>
                </c:pt>
                <c:pt idx="735">
                  <c:v>4.4134727062000003</c:v>
                </c:pt>
                <c:pt idx="736">
                  <c:v>4.3981481480999998</c:v>
                </c:pt>
                <c:pt idx="737">
                  <c:v>4.5034642032000001</c:v>
                </c:pt>
                <c:pt idx="738">
                  <c:v>4.0091638029999999</c:v>
                </c:pt>
                <c:pt idx="739">
                  <c:v>4.3577981651000002</c:v>
                </c:pt>
                <c:pt idx="740">
                  <c:v>4.1049030786999996</c:v>
                </c:pt>
                <c:pt idx="741">
                  <c:v>3.6322360953000001</c:v>
                </c:pt>
                <c:pt idx="742">
                  <c:v>3.6281179138000001</c:v>
                </c:pt>
                <c:pt idx="743">
                  <c:v>3.9727582293000001</c:v>
                </c:pt>
                <c:pt idx="744">
                  <c:v>4.3181818182000002</c:v>
                </c:pt>
                <c:pt idx="745">
                  <c:v>4.5095828636000004</c:v>
                </c:pt>
                <c:pt idx="746">
                  <c:v>4.1387024609000003</c:v>
                </c:pt>
                <c:pt idx="747">
                  <c:v>2.8921023358999998</c:v>
                </c:pt>
                <c:pt idx="748">
                  <c:v>1.9955654102</c:v>
                </c:pt>
                <c:pt idx="749">
                  <c:v>2.0994475137999999</c:v>
                </c:pt>
                <c:pt idx="750">
                  <c:v>3.1938325990999998</c:v>
                </c:pt>
                <c:pt idx="751">
                  <c:v>3.0769230769</c:v>
                </c:pt>
                <c:pt idx="752">
                  <c:v>2.8477546550000001</c:v>
                </c:pt>
                <c:pt idx="753">
                  <c:v>3.2858707558</c:v>
                </c:pt>
                <c:pt idx="754">
                  <c:v>3.1728665208</c:v>
                </c:pt>
                <c:pt idx="755">
                  <c:v>3.056768559</c:v>
                </c:pt>
                <c:pt idx="756">
                  <c:v>3.2679738562000002</c:v>
                </c:pt>
                <c:pt idx="757">
                  <c:v>2.9126213592000001</c:v>
                </c:pt>
                <c:pt idx="758">
                  <c:v>3.1149301826000002</c:v>
                </c:pt>
                <c:pt idx="759">
                  <c:v>4.5405405405000003</c:v>
                </c:pt>
                <c:pt idx="760">
                  <c:v>5.2173913043000004</c:v>
                </c:pt>
                <c:pt idx="761">
                  <c:v>5.0865800865999997</c:v>
                </c:pt>
                <c:pt idx="762">
                  <c:v>4.6958377800999997</c:v>
                </c:pt>
                <c:pt idx="763">
                  <c:v>5.0106609808</c:v>
                </c:pt>
                <c:pt idx="764">
                  <c:v>5.1118210863</c:v>
                </c:pt>
                <c:pt idx="765">
                  <c:v>4.9840933192000003</c:v>
                </c:pt>
                <c:pt idx="766">
                  <c:v>5.4082714740000002</c:v>
                </c:pt>
                <c:pt idx="767">
                  <c:v>5.9322033897999997</c:v>
                </c:pt>
                <c:pt idx="768">
                  <c:v>5.6962025316</c:v>
                </c:pt>
                <c:pt idx="769">
                  <c:v>5.6603773584999999</c:v>
                </c:pt>
                <c:pt idx="770">
                  <c:v>6.1458333332999997</c:v>
                </c:pt>
                <c:pt idx="771">
                  <c:v>5.9979317477</c:v>
                </c:pt>
                <c:pt idx="772">
                  <c:v>6.6115702478999996</c:v>
                </c:pt>
                <c:pt idx="773">
                  <c:v>7.4150360452999999</c:v>
                </c:pt>
                <c:pt idx="774">
                  <c:v>8.0530071355999997</c:v>
                </c:pt>
                <c:pt idx="775">
                  <c:v>7.9187817258999997</c:v>
                </c:pt>
                <c:pt idx="776">
                  <c:v>7.8014184396999999</c:v>
                </c:pt>
                <c:pt idx="777">
                  <c:v>7.7777777777999999</c:v>
                </c:pt>
                <c:pt idx="778">
                  <c:v>7.7464788732000001</c:v>
                </c:pt>
                <c:pt idx="779">
                  <c:v>7.5</c:v>
                </c:pt>
                <c:pt idx="780">
                  <c:v>7.1856287424999996</c:v>
                </c:pt>
                <c:pt idx="781">
                  <c:v>7.3412698412999999</c:v>
                </c:pt>
                <c:pt idx="782">
                  <c:v>7.2620215897999998</c:v>
                </c:pt>
              </c:numCache>
            </c:numRef>
          </c:val>
          <c:smooth val="0"/>
          <c:extLst>
            <c:ext xmlns:c16="http://schemas.microsoft.com/office/drawing/2014/chart" uri="{C3380CC4-5D6E-409C-BE32-E72D297353CC}">
              <c16:uniqueId val="{0000000B-1CD1-41AF-9E0D-504A45C5535D}"/>
            </c:ext>
          </c:extLst>
        </c:ser>
        <c:dLbls>
          <c:showLegendKey val="0"/>
          <c:showVal val="0"/>
          <c:showCatName val="0"/>
          <c:showSerName val="0"/>
          <c:showPercent val="0"/>
          <c:showBubbleSize val="0"/>
        </c:dLbls>
        <c:smooth val="0"/>
        <c:axId val="2118791784"/>
        <c:axId val="2140495176"/>
      </c:lineChart>
      <c:dateAx>
        <c:axId val="2118791784"/>
        <c:scaling>
          <c:orientation val="minMax"/>
          <c:min val="44197"/>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2"/>
        <c:majorTimeUnit val="months"/>
      </c:dateAx>
      <c:valAx>
        <c:axId val="2140495176"/>
        <c:scaling>
          <c:orientation val="minMax"/>
          <c:max val="13"/>
          <c:min val="-1"/>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txPr>
    <a:bodyPr/>
    <a:lstStyle/>
    <a:p>
      <a:pPr>
        <a:defRPr sz="900">
          <a:solidFill/>
          <a:latin typeface="Ubuntu Condensed"/>
        </a:defRPr>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5683841955957073E-2"/>
          <c:y val="6.7713250846471326E-2"/>
          <c:w val="0.9110021111741099"/>
          <c:h val="0.76464109125404311"/>
        </c:manualLayout>
      </c:layout>
      <c:lineChart>
        <c:grouping val="standard"/>
        <c:varyColors val="0"/>
        <c:ser>
          <c:idx val="1"/>
          <c:order val="0"/>
          <c:tx>
            <c:strRef>
              <c:f>Sheet1!$B$1</c:f>
              <c:strCache>
                <c:ptCount val="1"/>
                <c:pt idx="0">
                  <c:v>UK</c:v>
                </c:pt>
              </c:strCache>
            </c:strRef>
          </c:tx>
          <c:spPr>
            <a:ln w="19050">
              <a:solidFill>
                <a:schemeClr val="accent2">
                  <a:lumMod val="75000"/>
                </a:schemeClr>
              </a:solidFill>
            </a:ln>
          </c:spPr>
          <c:marker>
            <c:symbol val="none"/>
          </c:marker>
          <c:dLbls>
            <c:dLbl>
              <c:idx val="307"/>
              <c:layout>
                <c:manualLayout>
                  <c:x val="5.241706109301335E-3"/>
                  <c:y val="-0.10255681349827143"/>
                </c:manualLayout>
              </c:layout>
              <c:numFmt formatCode="0.0" sourceLinked="0"/>
              <c:spPr>
                <a:ln>
                  <a:solidFill>
                    <a:schemeClr val="accent2">
                      <a:lumMod val="75000"/>
                    </a:schemeClr>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6CD-448D-B998-C05E21D4B818}"/>
                </c:ext>
              </c:extLst>
            </c:dLbl>
            <c:numFmt formatCode="#,##0.0" sourceLinked="0"/>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Sheet1!$A$2:$A$310</c:f>
              <c:numCache>
                <c:formatCode>yyyy\-mm\-dd</c:formatCode>
                <c:ptCount val="309"/>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numCache>
            </c:numRef>
          </c:cat>
          <c:val>
            <c:numRef>
              <c:f>Sheet1!$B$2:$B$310</c:f>
              <c:numCache>
                <c:formatCode>General</c:formatCode>
                <c:ptCount val="309"/>
                <c:pt idx="40">
                  <c:v>6.1</c:v>
                </c:pt>
                <c:pt idx="41">
                  <c:v>7.3</c:v>
                </c:pt>
                <c:pt idx="42">
                  <c:v>7.3</c:v>
                </c:pt>
                <c:pt idx="43">
                  <c:v>7.1</c:v>
                </c:pt>
                <c:pt idx="44">
                  <c:v>3.7</c:v>
                </c:pt>
                <c:pt idx="45">
                  <c:v>3.5</c:v>
                </c:pt>
                <c:pt idx="46">
                  <c:v>4.5999999999999996</c:v>
                </c:pt>
                <c:pt idx="47">
                  <c:v>4.3</c:v>
                </c:pt>
                <c:pt idx="48">
                  <c:v>6</c:v>
                </c:pt>
                <c:pt idx="49">
                  <c:v>5.5</c:v>
                </c:pt>
                <c:pt idx="50">
                  <c:v>2.2999999999999998</c:v>
                </c:pt>
                <c:pt idx="51">
                  <c:v>1.2</c:v>
                </c:pt>
                <c:pt idx="52">
                  <c:v>0.9</c:v>
                </c:pt>
                <c:pt idx="53">
                  <c:v>1.5</c:v>
                </c:pt>
                <c:pt idx="54">
                  <c:v>0.2</c:v>
                </c:pt>
                <c:pt idx="55">
                  <c:v>0.5</c:v>
                </c:pt>
                <c:pt idx="56">
                  <c:v>0</c:v>
                </c:pt>
                <c:pt idx="57">
                  <c:v>0.1</c:v>
                </c:pt>
                <c:pt idx="58">
                  <c:v>1.9</c:v>
                </c:pt>
                <c:pt idx="59">
                  <c:v>2.2000000000000002</c:v>
                </c:pt>
                <c:pt idx="60">
                  <c:v>4</c:v>
                </c:pt>
                <c:pt idx="61">
                  <c:v>1.8</c:v>
                </c:pt>
                <c:pt idx="62">
                  <c:v>5.9</c:v>
                </c:pt>
                <c:pt idx="63">
                  <c:v>3.5</c:v>
                </c:pt>
                <c:pt idx="64">
                  <c:v>3.5</c:v>
                </c:pt>
                <c:pt idx="65">
                  <c:v>5.5</c:v>
                </c:pt>
                <c:pt idx="66">
                  <c:v>1.9</c:v>
                </c:pt>
                <c:pt idx="67">
                  <c:v>3.7</c:v>
                </c:pt>
                <c:pt idx="68">
                  <c:v>1.7000000000000002</c:v>
                </c:pt>
                <c:pt idx="69">
                  <c:v>1</c:v>
                </c:pt>
                <c:pt idx="70">
                  <c:v>1.6</c:v>
                </c:pt>
                <c:pt idx="71">
                  <c:v>1.6</c:v>
                </c:pt>
                <c:pt idx="72">
                  <c:v>2.4</c:v>
                </c:pt>
                <c:pt idx="73">
                  <c:v>3.3</c:v>
                </c:pt>
                <c:pt idx="74">
                  <c:v>4.0999999999999996</c:v>
                </c:pt>
                <c:pt idx="75">
                  <c:v>4.4000000000000004</c:v>
                </c:pt>
                <c:pt idx="76">
                  <c:v>7</c:v>
                </c:pt>
                <c:pt idx="77">
                  <c:v>5.7</c:v>
                </c:pt>
                <c:pt idx="78">
                  <c:v>5.5</c:v>
                </c:pt>
                <c:pt idx="79">
                  <c:v>5.6</c:v>
                </c:pt>
                <c:pt idx="80">
                  <c:v>4.7</c:v>
                </c:pt>
                <c:pt idx="81">
                  <c:v>5.5</c:v>
                </c:pt>
                <c:pt idx="82">
                  <c:v>5.5</c:v>
                </c:pt>
                <c:pt idx="83">
                  <c:v>5.7</c:v>
                </c:pt>
                <c:pt idx="84">
                  <c:v>3.9</c:v>
                </c:pt>
                <c:pt idx="85">
                  <c:v>3.8</c:v>
                </c:pt>
                <c:pt idx="86">
                  <c:v>2.5</c:v>
                </c:pt>
                <c:pt idx="87">
                  <c:v>1.7000000000000002</c:v>
                </c:pt>
                <c:pt idx="88">
                  <c:v>2.9</c:v>
                </c:pt>
                <c:pt idx="89">
                  <c:v>3.5</c:v>
                </c:pt>
                <c:pt idx="90">
                  <c:v>4.5</c:v>
                </c:pt>
                <c:pt idx="91">
                  <c:v>5.9</c:v>
                </c:pt>
                <c:pt idx="92">
                  <c:v>7.1</c:v>
                </c:pt>
                <c:pt idx="93">
                  <c:v>6.1</c:v>
                </c:pt>
                <c:pt idx="94">
                  <c:v>6.6</c:v>
                </c:pt>
                <c:pt idx="95">
                  <c:v>6.7</c:v>
                </c:pt>
                <c:pt idx="96">
                  <c:v>8.1999999999999993</c:v>
                </c:pt>
                <c:pt idx="97">
                  <c:v>9.5</c:v>
                </c:pt>
                <c:pt idx="98">
                  <c:v>10.1</c:v>
                </c:pt>
                <c:pt idx="99">
                  <c:v>10.7</c:v>
                </c:pt>
                <c:pt idx="100">
                  <c:v>9.1999999999999993</c:v>
                </c:pt>
                <c:pt idx="101">
                  <c:v>8.8000000000000007</c:v>
                </c:pt>
                <c:pt idx="102">
                  <c:v>7.9</c:v>
                </c:pt>
                <c:pt idx="103">
                  <c:v>7.4</c:v>
                </c:pt>
                <c:pt idx="104">
                  <c:v>6.3</c:v>
                </c:pt>
                <c:pt idx="105">
                  <c:v>6.8</c:v>
                </c:pt>
                <c:pt idx="106">
                  <c:v>7.3</c:v>
                </c:pt>
                <c:pt idx="107">
                  <c:v>9.6999999999999993</c:v>
                </c:pt>
                <c:pt idx="108">
                  <c:v>10.1</c:v>
                </c:pt>
                <c:pt idx="109">
                  <c:v>6.8</c:v>
                </c:pt>
                <c:pt idx="110">
                  <c:v>9.5</c:v>
                </c:pt>
                <c:pt idx="111">
                  <c:v>9.1999999999999993</c:v>
                </c:pt>
                <c:pt idx="112">
                  <c:v>9.6999999999999993</c:v>
                </c:pt>
                <c:pt idx="113">
                  <c:v>17.100000000000001</c:v>
                </c:pt>
                <c:pt idx="114">
                  <c:v>17.600000000000001</c:v>
                </c:pt>
                <c:pt idx="115">
                  <c:v>19.899999999999999</c:v>
                </c:pt>
                <c:pt idx="116">
                  <c:v>26.1</c:v>
                </c:pt>
                <c:pt idx="117">
                  <c:v>27.3</c:v>
                </c:pt>
                <c:pt idx="118">
                  <c:v>26.7</c:v>
                </c:pt>
                <c:pt idx="119">
                  <c:v>24.6</c:v>
                </c:pt>
                <c:pt idx="120">
                  <c:v>20.100000000000001</c:v>
                </c:pt>
                <c:pt idx="121">
                  <c:v>15.8</c:v>
                </c:pt>
                <c:pt idx="122">
                  <c:v>13.5</c:v>
                </c:pt>
                <c:pt idx="123">
                  <c:v>13.1</c:v>
                </c:pt>
                <c:pt idx="124">
                  <c:v>13.5</c:v>
                </c:pt>
                <c:pt idx="125">
                  <c:v>14.8</c:v>
                </c:pt>
                <c:pt idx="126">
                  <c:v>14.4</c:v>
                </c:pt>
                <c:pt idx="127">
                  <c:v>13.1</c:v>
                </c:pt>
                <c:pt idx="128">
                  <c:v>13.3</c:v>
                </c:pt>
                <c:pt idx="129">
                  <c:v>12</c:v>
                </c:pt>
                <c:pt idx="130">
                  <c:v>11.3</c:v>
                </c:pt>
                <c:pt idx="131">
                  <c:v>11.3</c:v>
                </c:pt>
                <c:pt idx="132">
                  <c:v>11.1</c:v>
                </c:pt>
                <c:pt idx="133">
                  <c:v>10.7</c:v>
                </c:pt>
                <c:pt idx="134">
                  <c:v>17.399999999999999</c:v>
                </c:pt>
                <c:pt idx="135">
                  <c:v>19.100000000000001</c:v>
                </c:pt>
                <c:pt idx="136">
                  <c:v>20.7</c:v>
                </c:pt>
                <c:pt idx="137">
                  <c:v>23.3</c:v>
                </c:pt>
                <c:pt idx="138">
                  <c:v>18.899999999999999</c:v>
                </c:pt>
                <c:pt idx="139">
                  <c:v>19.100000000000001</c:v>
                </c:pt>
                <c:pt idx="140">
                  <c:v>16.600000000000001</c:v>
                </c:pt>
                <c:pt idx="141">
                  <c:v>13.4</c:v>
                </c:pt>
                <c:pt idx="142">
                  <c:v>11.2</c:v>
                </c:pt>
                <c:pt idx="143">
                  <c:v>9.6999999999999993</c:v>
                </c:pt>
                <c:pt idx="144">
                  <c:v>9.3000000000000007</c:v>
                </c:pt>
                <c:pt idx="145">
                  <c:v>8.4</c:v>
                </c:pt>
                <c:pt idx="146">
                  <c:v>8.3000000000000007</c:v>
                </c:pt>
                <c:pt idx="147">
                  <c:v>7.3</c:v>
                </c:pt>
                <c:pt idx="148">
                  <c:v>6.6</c:v>
                </c:pt>
                <c:pt idx="149">
                  <c:v>5.8</c:v>
                </c:pt>
                <c:pt idx="150">
                  <c:v>5.7</c:v>
                </c:pt>
                <c:pt idx="151">
                  <c:v>5.4</c:v>
                </c:pt>
                <c:pt idx="152">
                  <c:v>3.8</c:v>
                </c:pt>
                <c:pt idx="153">
                  <c:v>6.7</c:v>
                </c:pt>
                <c:pt idx="154">
                  <c:v>6</c:v>
                </c:pt>
                <c:pt idx="155">
                  <c:v>5.7</c:v>
                </c:pt>
                <c:pt idx="156">
                  <c:v>5.7</c:v>
                </c:pt>
                <c:pt idx="157">
                  <c:v>5.2</c:v>
                </c:pt>
                <c:pt idx="158">
                  <c:v>5.9</c:v>
                </c:pt>
                <c:pt idx="159">
                  <c:v>6.3</c:v>
                </c:pt>
                <c:pt idx="160">
                  <c:v>6.4</c:v>
                </c:pt>
                <c:pt idx="161">
                  <c:v>4.9000000000000004</c:v>
                </c:pt>
                <c:pt idx="162">
                  <c:v>4.7</c:v>
                </c:pt>
                <c:pt idx="163">
                  <c:v>4.2</c:v>
                </c:pt>
                <c:pt idx="164">
                  <c:v>5.2</c:v>
                </c:pt>
                <c:pt idx="165">
                  <c:v>5.8</c:v>
                </c:pt>
                <c:pt idx="166">
                  <c:v>6.2</c:v>
                </c:pt>
                <c:pt idx="167">
                  <c:v>5.7</c:v>
                </c:pt>
                <c:pt idx="168">
                  <c:v>5.5</c:v>
                </c:pt>
                <c:pt idx="169">
                  <c:v>5.9</c:v>
                </c:pt>
                <c:pt idx="170">
                  <c:v>6.3</c:v>
                </c:pt>
                <c:pt idx="171">
                  <c:v>7.8</c:v>
                </c:pt>
                <c:pt idx="172">
                  <c:v>8.5</c:v>
                </c:pt>
                <c:pt idx="173">
                  <c:v>7.9</c:v>
                </c:pt>
                <c:pt idx="174">
                  <c:v>8.6</c:v>
                </c:pt>
                <c:pt idx="175">
                  <c:v>8.1999999999999993</c:v>
                </c:pt>
                <c:pt idx="176">
                  <c:v>8.1999999999999993</c:v>
                </c:pt>
                <c:pt idx="177">
                  <c:v>8.8000000000000007</c:v>
                </c:pt>
                <c:pt idx="178">
                  <c:v>9.1999999999999993</c:v>
                </c:pt>
                <c:pt idx="179">
                  <c:v>7.6</c:v>
                </c:pt>
                <c:pt idx="180">
                  <c:v>8.3000000000000007</c:v>
                </c:pt>
                <c:pt idx="181">
                  <c:v>7.7</c:v>
                </c:pt>
                <c:pt idx="182">
                  <c:v>5.8</c:v>
                </c:pt>
                <c:pt idx="183">
                  <c:v>6.5</c:v>
                </c:pt>
                <c:pt idx="184">
                  <c:v>5.0999999999999996</c:v>
                </c:pt>
                <c:pt idx="185">
                  <c:v>4.0999999999999996</c:v>
                </c:pt>
                <c:pt idx="186">
                  <c:v>2.6</c:v>
                </c:pt>
                <c:pt idx="187">
                  <c:v>2.2999999999999998</c:v>
                </c:pt>
                <c:pt idx="188">
                  <c:v>3.2</c:v>
                </c:pt>
                <c:pt idx="189">
                  <c:v>2.4</c:v>
                </c:pt>
                <c:pt idx="190">
                  <c:v>3.8</c:v>
                </c:pt>
                <c:pt idx="191">
                  <c:v>3.4</c:v>
                </c:pt>
                <c:pt idx="192">
                  <c:v>2.1</c:v>
                </c:pt>
                <c:pt idx="193">
                  <c:v>2</c:v>
                </c:pt>
                <c:pt idx="194">
                  <c:v>1.1000000000000001</c:v>
                </c:pt>
                <c:pt idx="195">
                  <c:v>2</c:v>
                </c:pt>
                <c:pt idx="196">
                  <c:v>1.7000000000000002</c:v>
                </c:pt>
                <c:pt idx="197">
                  <c:v>2.9</c:v>
                </c:pt>
                <c:pt idx="198">
                  <c:v>3.8</c:v>
                </c:pt>
                <c:pt idx="199">
                  <c:v>3.2</c:v>
                </c:pt>
                <c:pt idx="200">
                  <c:v>4.2</c:v>
                </c:pt>
                <c:pt idx="201">
                  <c:v>5.2</c:v>
                </c:pt>
                <c:pt idx="202">
                  <c:v>5.0999999999999996</c:v>
                </c:pt>
                <c:pt idx="203">
                  <c:v>4.8</c:v>
                </c:pt>
                <c:pt idx="204">
                  <c:v>1.6</c:v>
                </c:pt>
                <c:pt idx="205">
                  <c:v>-0.30000000000000004</c:v>
                </c:pt>
                <c:pt idx="206">
                  <c:v>0.9</c:v>
                </c:pt>
                <c:pt idx="207">
                  <c:v>-1.5</c:v>
                </c:pt>
                <c:pt idx="208">
                  <c:v>1.2</c:v>
                </c:pt>
                <c:pt idx="209">
                  <c:v>1.6</c:v>
                </c:pt>
                <c:pt idx="210">
                  <c:v>0.5</c:v>
                </c:pt>
                <c:pt idx="211">
                  <c:v>2.9</c:v>
                </c:pt>
                <c:pt idx="212">
                  <c:v>2.1</c:v>
                </c:pt>
                <c:pt idx="213">
                  <c:v>1.9</c:v>
                </c:pt>
                <c:pt idx="214">
                  <c:v>0.70000000000000007</c:v>
                </c:pt>
                <c:pt idx="215">
                  <c:v>1</c:v>
                </c:pt>
                <c:pt idx="216">
                  <c:v>1.4</c:v>
                </c:pt>
                <c:pt idx="217">
                  <c:v>1.1000000000000001</c:v>
                </c:pt>
                <c:pt idx="218">
                  <c:v>1.8</c:v>
                </c:pt>
                <c:pt idx="219">
                  <c:v>1</c:v>
                </c:pt>
                <c:pt idx="220">
                  <c:v>1.2</c:v>
                </c:pt>
                <c:pt idx="221">
                  <c:v>2.2000000000000002</c:v>
                </c:pt>
                <c:pt idx="222">
                  <c:v>2</c:v>
                </c:pt>
                <c:pt idx="223">
                  <c:v>1.9</c:v>
                </c:pt>
                <c:pt idx="224">
                  <c:v>2.1</c:v>
                </c:pt>
                <c:pt idx="225">
                  <c:v>1.8</c:v>
                </c:pt>
                <c:pt idx="226">
                  <c:v>2</c:v>
                </c:pt>
                <c:pt idx="227">
                  <c:v>2.9</c:v>
                </c:pt>
                <c:pt idx="228">
                  <c:v>2.4</c:v>
                </c:pt>
                <c:pt idx="229">
                  <c:v>2.7</c:v>
                </c:pt>
                <c:pt idx="230">
                  <c:v>2.8</c:v>
                </c:pt>
                <c:pt idx="231">
                  <c:v>2.1</c:v>
                </c:pt>
                <c:pt idx="232">
                  <c:v>2.1</c:v>
                </c:pt>
                <c:pt idx="233">
                  <c:v>2.5</c:v>
                </c:pt>
                <c:pt idx="234">
                  <c:v>2.2000000000000002</c:v>
                </c:pt>
                <c:pt idx="235">
                  <c:v>3.8</c:v>
                </c:pt>
                <c:pt idx="236">
                  <c:v>3.6</c:v>
                </c:pt>
                <c:pt idx="237">
                  <c:v>3.2</c:v>
                </c:pt>
                <c:pt idx="238">
                  <c:v>3.4</c:v>
                </c:pt>
                <c:pt idx="239">
                  <c:v>1.9</c:v>
                </c:pt>
                <c:pt idx="240">
                  <c:v>2.6</c:v>
                </c:pt>
                <c:pt idx="241">
                  <c:v>2.8</c:v>
                </c:pt>
                <c:pt idx="242">
                  <c:v>3.6</c:v>
                </c:pt>
                <c:pt idx="243">
                  <c:v>3.1</c:v>
                </c:pt>
                <c:pt idx="244">
                  <c:v>2.5</c:v>
                </c:pt>
                <c:pt idx="245">
                  <c:v>2.9</c:v>
                </c:pt>
                <c:pt idx="246">
                  <c:v>1.9</c:v>
                </c:pt>
                <c:pt idx="247">
                  <c:v>2</c:v>
                </c:pt>
                <c:pt idx="248">
                  <c:v>2.6</c:v>
                </c:pt>
                <c:pt idx="249">
                  <c:v>2.2999999999999998</c:v>
                </c:pt>
                <c:pt idx="250">
                  <c:v>3.7</c:v>
                </c:pt>
                <c:pt idx="251">
                  <c:v>4.8</c:v>
                </c:pt>
                <c:pt idx="252">
                  <c:v>3.7</c:v>
                </c:pt>
                <c:pt idx="253">
                  <c:v>2.5</c:v>
                </c:pt>
                <c:pt idx="254">
                  <c:v>1.6</c:v>
                </c:pt>
                <c:pt idx="255">
                  <c:v>-0.1</c:v>
                </c:pt>
                <c:pt idx="256">
                  <c:v>1.4</c:v>
                </c:pt>
                <c:pt idx="257">
                  <c:v>1.4</c:v>
                </c:pt>
                <c:pt idx="258">
                  <c:v>0.8</c:v>
                </c:pt>
                <c:pt idx="259">
                  <c:v>2.1</c:v>
                </c:pt>
                <c:pt idx="260">
                  <c:v>2.4</c:v>
                </c:pt>
                <c:pt idx="261">
                  <c:v>1.5</c:v>
                </c:pt>
                <c:pt idx="262">
                  <c:v>2.2999999999999998</c:v>
                </c:pt>
                <c:pt idx="263">
                  <c:v>2.2999999999999998</c:v>
                </c:pt>
                <c:pt idx="264">
                  <c:v>1</c:v>
                </c:pt>
                <c:pt idx="265">
                  <c:v>2</c:v>
                </c:pt>
                <c:pt idx="266">
                  <c:v>1.5</c:v>
                </c:pt>
                <c:pt idx="267">
                  <c:v>1.4</c:v>
                </c:pt>
                <c:pt idx="268">
                  <c:v>2</c:v>
                </c:pt>
                <c:pt idx="269">
                  <c:v>2</c:v>
                </c:pt>
                <c:pt idx="270">
                  <c:v>2.5</c:v>
                </c:pt>
                <c:pt idx="271">
                  <c:v>2.1</c:v>
                </c:pt>
                <c:pt idx="272">
                  <c:v>1.7000000000000002</c:v>
                </c:pt>
                <c:pt idx="273">
                  <c:v>1</c:v>
                </c:pt>
                <c:pt idx="274">
                  <c:v>1.3</c:v>
                </c:pt>
                <c:pt idx="275">
                  <c:v>1.2</c:v>
                </c:pt>
                <c:pt idx="276">
                  <c:v>0.9</c:v>
                </c:pt>
                <c:pt idx="277">
                  <c:v>0.9</c:v>
                </c:pt>
                <c:pt idx="278">
                  <c:v>0.2</c:v>
                </c:pt>
                <c:pt idx="279">
                  <c:v>0.8</c:v>
                </c:pt>
                <c:pt idx="280">
                  <c:v>1.3</c:v>
                </c:pt>
                <c:pt idx="281">
                  <c:v>1.8</c:v>
                </c:pt>
                <c:pt idx="282">
                  <c:v>2.2000000000000002</c:v>
                </c:pt>
                <c:pt idx="283">
                  <c:v>2.2000000000000002</c:v>
                </c:pt>
                <c:pt idx="284">
                  <c:v>2</c:v>
                </c:pt>
                <c:pt idx="285">
                  <c:v>2.1</c:v>
                </c:pt>
                <c:pt idx="286">
                  <c:v>1.5</c:v>
                </c:pt>
                <c:pt idx="287">
                  <c:v>1.6</c:v>
                </c:pt>
                <c:pt idx="288">
                  <c:v>1.5</c:v>
                </c:pt>
                <c:pt idx="289">
                  <c:v>1.8</c:v>
                </c:pt>
                <c:pt idx="290">
                  <c:v>1.8</c:v>
                </c:pt>
                <c:pt idx="291">
                  <c:v>1.8</c:v>
                </c:pt>
                <c:pt idx="292">
                  <c:v>1.7000000000000002</c:v>
                </c:pt>
                <c:pt idx="293">
                  <c:v>2</c:v>
                </c:pt>
                <c:pt idx="294">
                  <c:v>2.2999999999999998</c:v>
                </c:pt>
                <c:pt idx="295">
                  <c:v>2.4</c:v>
                </c:pt>
                <c:pt idx="296">
                  <c:v>3.6</c:v>
                </c:pt>
                <c:pt idx="297">
                  <c:v>10.6</c:v>
                </c:pt>
                <c:pt idx="298">
                  <c:v>5.8</c:v>
                </c:pt>
                <c:pt idx="299">
                  <c:v>4.7</c:v>
                </c:pt>
                <c:pt idx="300">
                  <c:v>4.0999999999999996</c:v>
                </c:pt>
                <c:pt idx="301">
                  <c:v>-5</c:v>
                </c:pt>
                <c:pt idx="302">
                  <c:v>-0.4</c:v>
                </c:pt>
                <c:pt idx="303">
                  <c:v>0.9</c:v>
                </c:pt>
                <c:pt idx="304">
                  <c:v>1.9</c:v>
                </c:pt>
                <c:pt idx="305">
                  <c:v>5.9</c:v>
                </c:pt>
                <c:pt idx="306">
                  <c:v>6.5</c:v>
                </c:pt>
                <c:pt idx="307">
                  <c:v>7.3</c:v>
                </c:pt>
              </c:numCache>
            </c:numRef>
          </c:val>
          <c:smooth val="0"/>
          <c:extLst xmlns:c15="http://schemas.microsoft.com/office/drawing/2012/chart">
            <c:ext xmlns:c16="http://schemas.microsoft.com/office/drawing/2014/chart" uri="{C3380CC4-5D6E-409C-BE32-E72D297353CC}">
              <c16:uniqueId val="{00000002-3F7E-9947-B8DF-CDD73DD4E5CC}"/>
            </c:ext>
          </c:extLst>
        </c:ser>
        <c:ser>
          <c:idx val="2"/>
          <c:order val="1"/>
          <c:tx>
            <c:strRef>
              <c:f>Sheet1!$C$1</c:f>
              <c:strCache>
                <c:ptCount val="1"/>
                <c:pt idx="0">
                  <c:v>France</c:v>
                </c:pt>
              </c:strCache>
            </c:strRef>
          </c:tx>
          <c:spPr>
            <a:ln w="19050">
              <a:solidFill>
                <a:schemeClr val="accent5"/>
              </a:solidFill>
            </a:ln>
          </c:spPr>
          <c:marker>
            <c:symbol val="none"/>
          </c:marker>
          <c:dLbls>
            <c:dLbl>
              <c:idx val="308"/>
              <c:layout>
                <c:manualLayout>
                  <c:x val="0"/>
                  <c:y val="-6.4612084656490666E-3"/>
                </c:manualLayout>
              </c:layout>
              <c:numFmt formatCode="0.0" sourceLinked="0"/>
              <c:spPr>
                <a:ln>
                  <a:solidFill>
                    <a:schemeClr val="accent5"/>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06CD-448D-B998-C05E21D4B818}"/>
                </c:ext>
              </c:extLst>
            </c:dLbl>
            <c:numFmt formatCode="#,##0.0" sourceLinked="0"/>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Sheet1!$A$2:$A$310</c:f>
              <c:numCache>
                <c:formatCode>yyyy\-mm\-dd</c:formatCode>
                <c:ptCount val="309"/>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numCache>
            </c:numRef>
          </c:cat>
          <c:val>
            <c:numRef>
              <c:f>Sheet1!$C$2:$C$310</c:f>
              <c:numCache>
                <c:formatCode>General</c:formatCode>
                <c:ptCount val="309"/>
                <c:pt idx="116">
                  <c:v>15.4</c:v>
                </c:pt>
                <c:pt idx="117">
                  <c:v>14.8</c:v>
                </c:pt>
                <c:pt idx="118">
                  <c:v>14.4</c:v>
                </c:pt>
                <c:pt idx="119">
                  <c:v>10.7</c:v>
                </c:pt>
                <c:pt idx="120">
                  <c:v>10.1</c:v>
                </c:pt>
                <c:pt idx="121">
                  <c:v>10.8</c:v>
                </c:pt>
                <c:pt idx="122">
                  <c:v>10.5</c:v>
                </c:pt>
                <c:pt idx="123">
                  <c:v>11.5</c:v>
                </c:pt>
                <c:pt idx="124">
                  <c:v>9.8000000000000007</c:v>
                </c:pt>
                <c:pt idx="125">
                  <c:v>9.1</c:v>
                </c:pt>
                <c:pt idx="126">
                  <c:v>8.4</c:v>
                </c:pt>
                <c:pt idx="127">
                  <c:v>7.8</c:v>
                </c:pt>
                <c:pt idx="128">
                  <c:v>8.1</c:v>
                </c:pt>
                <c:pt idx="129">
                  <c:v>8.6999999999999993</c:v>
                </c:pt>
                <c:pt idx="130">
                  <c:v>9.9</c:v>
                </c:pt>
                <c:pt idx="131">
                  <c:v>10.199999999999999</c:v>
                </c:pt>
                <c:pt idx="132">
                  <c:v>11.3</c:v>
                </c:pt>
                <c:pt idx="133">
                  <c:v>10.199999999999999</c:v>
                </c:pt>
                <c:pt idx="134">
                  <c:v>9.6</c:v>
                </c:pt>
                <c:pt idx="135">
                  <c:v>10.4</c:v>
                </c:pt>
                <c:pt idx="136">
                  <c:v>11.2</c:v>
                </c:pt>
                <c:pt idx="137">
                  <c:v>12.5</c:v>
                </c:pt>
                <c:pt idx="138">
                  <c:v>12.6</c:v>
                </c:pt>
                <c:pt idx="139">
                  <c:v>12</c:v>
                </c:pt>
                <c:pt idx="140">
                  <c:v>11.5</c:v>
                </c:pt>
                <c:pt idx="141">
                  <c:v>10.8</c:v>
                </c:pt>
                <c:pt idx="142">
                  <c:v>11.4</c:v>
                </c:pt>
                <c:pt idx="143">
                  <c:v>12.9</c:v>
                </c:pt>
                <c:pt idx="144">
                  <c:v>13.4</c:v>
                </c:pt>
                <c:pt idx="145">
                  <c:v>13.4</c:v>
                </c:pt>
                <c:pt idx="146">
                  <c:v>12</c:v>
                </c:pt>
                <c:pt idx="147">
                  <c:v>9.9</c:v>
                </c:pt>
                <c:pt idx="148">
                  <c:v>9.1999999999999993</c:v>
                </c:pt>
                <c:pt idx="149">
                  <c:v>9.1999999999999993</c:v>
                </c:pt>
                <c:pt idx="150">
                  <c:v>10.1</c:v>
                </c:pt>
                <c:pt idx="151">
                  <c:v>10</c:v>
                </c:pt>
                <c:pt idx="152">
                  <c:v>9</c:v>
                </c:pt>
                <c:pt idx="153">
                  <c:v>7.7</c:v>
                </c:pt>
                <c:pt idx="154">
                  <c:v>6.2</c:v>
                </c:pt>
                <c:pt idx="155">
                  <c:v>5.5</c:v>
                </c:pt>
                <c:pt idx="156">
                  <c:v>5.4</c:v>
                </c:pt>
                <c:pt idx="157">
                  <c:v>5.4</c:v>
                </c:pt>
                <c:pt idx="158">
                  <c:v>5.3</c:v>
                </c:pt>
                <c:pt idx="159">
                  <c:v>5.5</c:v>
                </c:pt>
                <c:pt idx="160">
                  <c:v>5.6</c:v>
                </c:pt>
                <c:pt idx="161">
                  <c:v>5</c:v>
                </c:pt>
                <c:pt idx="162">
                  <c:v>5.0999999999999996</c:v>
                </c:pt>
                <c:pt idx="163">
                  <c:v>4.7</c:v>
                </c:pt>
                <c:pt idx="164">
                  <c:v>3.1</c:v>
                </c:pt>
                <c:pt idx="165">
                  <c:v>2.6</c:v>
                </c:pt>
                <c:pt idx="166">
                  <c:v>2.2000000000000002</c:v>
                </c:pt>
                <c:pt idx="167">
                  <c:v>1.9</c:v>
                </c:pt>
                <c:pt idx="168">
                  <c:v>2.6</c:v>
                </c:pt>
                <c:pt idx="169">
                  <c:v>3</c:v>
                </c:pt>
                <c:pt idx="170">
                  <c:v>3.3</c:v>
                </c:pt>
                <c:pt idx="171">
                  <c:v>3.8</c:v>
                </c:pt>
                <c:pt idx="172">
                  <c:v>3.8</c:v>
                </c:pt>
                <c:pt idx="173">
                  <c:v>3.4</c:v>
                </c:pt>
                <c:pt idx="174">
                  <c:v>3.1</c:v>
                </c:pt>
                <c:pt idx="175">
                  <c:v>2.8</c:v>
                </c:pt>
                <c:pt idx="176">
                  <c:v>2.8</c:v>
                </c:pt>
                <c:pt idx="177">
                  <c:v>3.3</c:v>
                </c:pt>
                <c:pt idx="178">
                  <c:v>2.2999999999999998</c:v>
                </c:pt>
                <c:pt idx="179">
                  <c:v>2.2999999999999998</c:v>
                </c:pt>
                <c:pt idx="180">
                  <c:v>2.1</c:v>
                </c:pt>
                <c:pt idx="181">
                  <c:v>2.2999999999999998</c:v>
                </c:pt>
                <c:pt idx="182">
                  <c:v>3</c:v>
                </c:pt>
                <c:pt idx="183">
                  <c:v>2.7</c:v>
                </c:pt>
                <c:pt idx="184">
                  <c:v>2.7</c:v>
                </c:pt>
                <c:pt idx="185">
                  <c:v>1.9</c:v>
                </c:pt>
                <c:pt idx="186">
                  <c:v>1.8</c:v>
                </c:pt>
                <c:pt idx="187">
                  <c:v>1.5</c:v>
                </c:pt>
                <c:pt idx="188">
                  <c:v>1.8</c:v>
                </c:pt>
                <c:pt idx="189">
                  <c:v>1.8</c:v>
                </c:pt>
                <c:pt idx="190">
                  <c:v>1.5</c:v>
                </c:pt>
                <c:pt idx="191">
                  <c:v>1.5</c:v>
                </c:pt>
                <c:pt idx="192">
                  <c:v>0.70000000000000007</c:v>
                </c:pt>
                <c:pt idx="193">
                  <c:v>0.9</c:v>
                </c:pt>
                <c:pt idx="194">
                  <c:v>1</c:v>
                </c:pt>
                <c:pt idx="195">
                  <c:v>1.1000000000000001</c:v>
                </c:pt>
                <c:pt idx="196">
                  <c:v>1</c:v>
                </c:pt>
                <c:pt idx="197">
                  <c:v>1</c:v>
                </c:pt>
                <c:pt idx="198">
                  <c:v>1.2</c:v>
                </c:pt>
                <c:pt idx="199">
                  <c:v>1.3</c:v>
                </c:pt>
                <c:pt idx="200">
                  <c:v>1.6</c:v>
                </c:pt>
                <c:pt idx="201">
                  <c:v>1.6</c:v>
                </c:pt>
                <c:pt idx="202">
                  <c:v>1.3</c:v>
                </c:pt>
                <c:pt idx="203">
                  <c:v>0.9</c:v>
                </c:pt>
                <c:pt idx="204">
                  <c:v>0.70000000000000007</c:v>
                </c:pt>
                <c:pt idx="205">
                  <c:v>0.70000000000000007</c:v>
                </c:pt>
                <c:pt idx="206">
                  <c:v>0.9</c:v>
                </c:pt>
                <c:pt idx="207">
                  <c:v>1.2</c:v>
                </c:pt>
                <c:pt idx="208">
                  <c:v>1.3</c:v>
                </c:pt>
                <c:pt idx="209">
                  <c:v>1.2</c:v>
                </c:pt>
                <c:pt idx="210">
                  <c:v>0.9</c:v>
                </c:pt>
                <c:pt idx="211">
                  <c:v>0.5</c:v>
                </c:pt>
                <c:pt idx="212">
                  <c:v>0.2</c:v>
                </c:pt>
                <c:pt idx="213">
                  <c:v>0.1</c:v>
                </c:pt>
                <c:pt idx="214">
                  <c:v>0.2</c:v>
                </c:pt>
                <c:pt idx="215">
                  <c:v>0.30000000000000004</c:v>
                </c:pt>
                <c:pt idx="216">
                  <c:v>0.9</c:v>
                </c:pt>
                <c:pt idx="217">
                  <c:v>1.3</c:v>
                </c:pt>
                <c:pt idx="218">
                  <c:v>1.8</c:v>
                </c:pt>
                <c:pt idx="219">
                  <c:v>2.2000000000000002</c:v>
                </c:pt>
                <c:pt idx="220">
                  <c:v>1.9</c:v>
                </c:pt>
                <c:pt idx="221">
                  <c:v>2</c:v>
                </c:pt>
                <c:pt idx="222">
                  <c:v>2</c:v>
                </c:pt>
                <c:pt idx="223">
                  <c:v>2.1</c:v>
                </c:pt>
                <c:pt idx="224">
                  <c:v>2.4</c:v>
                </c:pt>
                <c:pt idx="225">
                  <c:v>2</c:v>
                </c:pt>
                <c:pt idx="226">
                  <c:v>2</c:v>
                </c:pt>
                <c:pt idx="227">
                  <c:v>1.9</c:v>
                </c:pt>
                <c:pt idx="228">
                  <c:v>1.5</c:v>
                </c:pt>
                <c:pt idx="229">
                  <c:v>2</c:v>
                </c:pt>
                <c:pt idx="230">
                  <c:v>2</c:v>
                </c:pt>
                <c:pt idx="231">
                  <c:v>1.9</c:v>
                </c:pt>
                <c:pt idx="232">
                  <c:v>2</c:v>
                </c:pt>
                <c:pt idx="233">
                  <c:v>1.5</c:v>
                </c:pt>
                <c:pt idx="234">
                  <c:v>1.4</c:v>
                </c:pt>
                <c:pt idx="235">
                  <c:v>1.6</c:v>
                </c:pt>
                <c:pt idx="236">
                  <c:v>1.7000000000000002</c:v>
                </c:pt>
                <c:pt idx="237">
                  <c:v>2.1</c:v>
                </c:pt>
                <c:pt idx="238">
                  <c:v>1.9</c:v>
                </c:pt>
                <c:pt idx="239">
                  <c:v>2</c:v>
                </c:pt>
                <c:pt idx="240">
                  <c:v>2.1</c:v>
                </c:pt>
                <c:pt idx="241">
                  <c:v>1.9</c:v>
                </c:pt>
                <c:pt idx="242">
                  <c:v>2.2999999999999998</c:v>
                </c:pt>
                <c:pt idx="243">
                  <c:v>2.4</c:v>
                </c:pt>
                <c:pt idx="244">
                  <c:v>2.4</c:v>
                </c:pt>
                <c:pt idx="245">
                  <c:v>2.6</c:v>
                </c:pt>
                <c:pt idx="246">
                  <c:v>2.7</c:v>
                </c:pt>
                <c:pt idx="247">
                  <c:v>2.6</c:v>
                </c:pt>
                <c:pt idx="248">
                  <c:v>2.9</c:v>
                </c:pt>
                <c:pt idx="249">
                  <c:v>2.9</c:v>
                </c:pt>
                <c:pt idx="250">
                  <c:v>2.1</c:v>
                </c:pt>
                <c:pt idx="251">
                  <c:v>1.6</c:v>
                </c:pt>
                <c:pt idx="252">
                  <c:v>0.70000000000000007</c:v>
                </c:pt>
                <c:pt idx="253">
                  <c:v>-0.1</c:v>
                </c:pt>
                <c:pt idx="254">
                  <c:v>-0.2</c:v>
                </c:pt>
                <c:pt idx="255">
                  <c:v>-0.1</c:v>
                </c:pt>
                <c:pt idx="256">
                  <c:v>0.4</c:v>
                </c:pt>
                <c:pt idx="257">
                  <c:v>1.1000000000000001</c:v>
                </c:pt>
                <c:pt idx="258">
                  <c:v>1.5</c:v>
                </c:pt>
                <c:pt idx="259">
                  <c:v>1.3</c:v>
                </c:pt>
                <c:pt idx="260">
                  <c:v>1.1000000000000001</c:v>
                </c:pt>
                <c:pt idx="261">
                  <c:v>1</c:v>
                </c:pt>
                <c:pt idx="262">
                  <c:v>0.8</c:v>
                </c:pt>
                <c:pt idx="263">
                  <c:v>0.9</c:v>
                </c:pt>
                <c:pt idx="264">
                  <c:v>1.1000000000000001</c:v>
                </c:pt>
                <c:pt idx="265">
                  <c:v>1.2</c:v>
                </c:pt>
                <c:pt idx="266">
                  <c:v>1.2</c:v>
                </c:pt>
                <c:pt idx="267">
                  <c:v>1.1000000000000001</c:v>
                </c:pt>
                <c:pt idx="268">
                  <c:v>1.1000000000000001</c:v>
                </c:pt>
                <c:pt idx="269">
                  <c:v>0.8</c:v>
                </c:pt>
                <c:pt idx="270">
                  <c:v>0.60000000000000009</c:v>
                </c:pt>
                <c:pt idx="271">
                  <c:v>0.60000000000000009</c:v>
                </c:pt>
                <c:pt idx="272">
                  <c:v>0.60000000000000009</c:v>
                </c:pt>
                <c:pt idx="273">
                  <c:v>0.4</c:v>
                </c:pt>
                <c:pt idx="274">
                  <c:v>0.5</c:v>
                </c:pt>
                <c:pt idx="275">
                  <c:v>0.8</c:v>
                </c:pt>
                <c:pt idx="276">
                  <c:v>0.9</c:v>
                </c:pt>
                <c:pt idx="277">
                  <c:v>1.1000000000000001</c:v>
                </c:pt>
                <c:pt idx="278">
                  <c:v>1.4</c:v>
                </c:pt>
                <c:pt idx="279">
                  <c:v>1.2</c:v>
                </c:pt>
                <c:pt idx="280">
                  <c:v>0.9</c:v>
                </c:pt>
                <c:pt idx="281">
                  <c:v>0.60000000000000009</c:v>
                </c:pt>
                <c:pt idx="282">
                  <c:v>0.4</c:v>
                </c:pt>
                <c:pt idx="283">
                  <c:v>0.2</c:v>
                </c:pt>
                <c:pt idx="284">
                  <c:v>0.30000000000000004</c:v>
                </c:pt>
                <c:pt idx="285">
                  <c:v>0.5</c:v>
                </c:pt>
                <c:pt idx="286">
                  <c:v>0.60000000000000009</c:v>
                </c:pt>
                <c:pt idx="287">
                  <c:v>0.70000000000000007</c:v>
                </c:pt>
                <c:pt idx="288">
                  <c:v>0.8</c:v>
                </c:pt>
                <c:pt idx="289">
                  <c:v>0.8</c:v>
                </c:pt>
                <c:pt idx="290">
                  <c:v>1.1000000000000001</c:v>
                </c:pt>
                <c:pt idx="291">
                  <c:v>1.3</c:v>
                </c:pt>
                <c:pt idx="292">
                  <c:v>1.2</c:v>
                </c:pt>
                <c:pt idx="293">
                  <c:v>1.4</c:v>
                </c:pt>
                <c:pt idx="294">
                  <c:v>1.3</c:v>
                </c:pt>
                <c:pt idx="295">
                  <c:v>1.3</c:v>
                </c:pt>
                <c:pt idx="296">
                  <c:v>2.1</c:v>
                </c:pt>
                <c:pt idx="297">
                  <c:v>5.6</c:v>
                </c:pt>
                <c:pt idx="298">
                  <c:v>1.5</c:v>
                </c:pt>
                <c:pt idx="299">
                  <c:v>2.2999999999999998</c:v>
                </c:pt>
                <c:pt idx="300">
                  <c:v>2</c:v>
                </c:pt>
                <c:pt idx="301">
                  <c:v>-1.2</c:v>
                </c:pt>
                <c:pt idx="302">
                  <c:v>2.5</c:v>
                </c:pt>
                <c:pt idx="303">
                  <c:v>1.7000000000000002</c:v>
                </c:pt>
                <c:pt idx="304">
                  <c:v>1.7000000000000002</c:v>
                </c:pt>
                <c:pt idx="305">
                  <c:v>2.1</c:v>
                </c:pt>
                <c:pt idx="306">
                  <c:v>3.6</c:v>
                </c:pt>
                <c:pt idx="307">
                  <c:v>4.7</c:v>
                </c:pt>
                <c:pt idx="308">
                  <c:v>5.6</c:v>
                </c:pt>
              </c:numCache>
            </c:numRef>
          </c:val>
          <c:smooth val="0"/>
          <c:extLst xmlns:c15="http://schemas.microsoft.com/office/drawing/2012/chart">
            <c:ext xmlns:c16="http://schemas.microsoft.com/office/drawing/2014/chart" uri="{C3380CC4-5D6E-409C-BE32-E72D297353CC}">
              <c16:uniqueId val="{00000005-3F7E-9947-B8DF-CDD73DD4E5CC}"/>
            </c:ext>
          </c:extLst>
        </c:ser>
        <c:ser>
          <c:idx val="0"/>
          <c:order val="2"/>
          <c:tx>
            <c:strRef>
              <c:f>Sheet1!$D$1</c:f>
              <c:strCache>
                <c:ptCount val="1"/>
                <c:pt idx="0">
                  <c:v>Germany</c:v>
                </c:pt>
              </c:strCache>
            </c:strRef>
          </c:tx>
          <c:spPr>
            <a:ln w="19050">
              <a:solidFill>
                <a:schemeClr val="accent4"/>
              </a:solidFill>
            </a:ln>
          </c:spPr>
          <c:marker>
            <c:symbol val="none"/>
          </c:marker>
          <c:dLbls>
            <c:dLbl>
              <c:idx val="308"/>
              <c:layout>
                <c:manualLayout>
                  <c:x val="0"/>
                  <c:y val="-5.142175048274511E-2"/>
                </c:manualLayout>
              </c:layout>
              <c:numFmt formatCode="0.0" sourceLinked="0"/>
              <c:spPr>
                <a:ln>
                  <a:solidFill>
                    <a:schemeClr val="accent4"/>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06CD-448D-B998-C05E21D4B818}"/>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Sheet1!$A$2:$A$310</c:f>
              <c:numCache>
                <c:formatCode>yyyy\-mm\-dd</c:formatCode>
                <c:ptCount val="309"/>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numCache>
            </c:numRef>
          </c:cat>
          <c:val>
            <c:numRef>
              <c:f>Sheet1!$D$2:$D$310</c:f>
              <c:numCache>
                <c:formatCode>General</c:formatCode>
                <c:ptCount val="309"/>
                <c:pt idx="184">
                  <c:v>6</c:v>
                </c:pt>
                <c:pt idx="185">
                  <c:v>5.2</c:v>
                </c:pt>
                <c:pt idx="186">
                  <c:v>5.4</c:v>
                </c:pt>
                <c:pt idx="187">
                  <c:v>4.5999999999999996</c:v>
                </c:pt>
                <c:pt idx="188">
                  <c:v>4.5</c:v>
                </c:pt>
                <c:pt idx="189">
                  <c:v>4.4000000000000004</c:v>
                </c:pt>
                <c:pt idx="190">
                  <c:v>3.6</c:v>
                </c:pt>
                <c:pt idx="191">
                  <c:v>3</c:v>
                </c:pt>
                <c:pt idx="192">
                  <c:v>2.7</c:v>
                </c:pt>
                <c:pt idx="193">
                  <c:v>1.7000000000000002</c:v>
                </c:pt>
                <c:pt idx="194">
                  <c:v>2.1</c:v>
                </c:pt>
                <c:pt idx="195">
                  <c:v>1.7000000000000002</c:v>
                </c:pt>
                <c:pt idx="196">
                  <c:v>1.7000000000000002</c:v>
                </c:pt>
                <c:pt idx="197">
                  <c:v>2.2000000000000002</c:v>
                </c:pt>
                <c:pt idx="198">
                  <c:v>2.2000000000000002</c:v>
                </c:pt>
                <c:pt idx="199">
                  <c:v>1.8</c:v>
                </c:pt>
                <c:pt idx="200">
                  <c:v>1.4</c:v>
                </c:pt>
                <c:pt idx="201">
                  <c:v>0.5</c:v>
                </c:pt>
                <c:pt idx="202">
                  <c:v>0.30000000000000004</c:v>
                </c:pt>
                <c:pt idx="203">
                  <c:v>0.2</c:v>
                </c:pt>
                <c:pt idx="204">
                  <c:v>0.30000000000000004</c:v>
                </c:pt>
                <c:pt idx="205">
                  <c:v>0.1</c:v>
                </c:pt>
                <c:pt idx="206">
                  <c:v>0.5</c:v>
                </c:pt>
                <c:pt idx="207">
                  <c:v>0.30000000000000004</c:v>
                </c:pt>
                <c:pt idx="208">
                  <c:v>0.30000000000000004</c:v>
                </c:pt>
                <c:pt idx="209">
                  <c:v>1</c:v>
                </c:pt>
                <c:pt idx="210">
                  <c:v>0.5</c:v>
                </c:pt>
                <c:pt idx="211">
                  <c:v>0.9</c:v>
                </c:pt>
                <c:pt idx="212">
                  <c:v>0.8</c:v>
                </c:pt>
                <c:pt idx="213">
                  <c:v>0.5</c:v>
                </c:pt>
                <c:pt idx="214">
                  <c:v>0.30000000000000004</c:v>
                </c:pt>
                <c:pt idx="215">
                  <c:v>-0.2</c:v>
                </c:pt>
                <c:pt idx="216">
                  <c:v>-0.5</c:v>
                </c:pt>
                <c:pt idx="217">
                  <c:v>-0.9</c:v>
                </c:pt>
                <c:pt idx="218">
                  <c:v>-0.4</c:v>
                </c:pt>
                <c:pt idx="219">
                  <c:v>-0.2</c:v>
                </c:pt>
                <c:pt idx="220">
                  <c:v>0.70000000000000007</c:v>
                </c:pt>
                <c:pt idx="221">
                  <c:v>0.9</c:v>
                </c:pt>
                <c:pt idx="222">
                  <c:v>1.4</c:v>
                </c:pt>
                <c:pt idx="223">
                  <c:v>2.2000000000000002</c:v>
                </c:pt>
                <c:pt idx="224">
                  <c:v>1.7000000000000002</c:v>
                </c:pt>
                <c:pt idx="225">
                  <c:v>1.4</c:v>
                </c:pt>
                <c:pt idx="226">
                  <c:v>1.6</c:v>
                </c:pt>
                <c:pt idx="227">
                  <c:v>0.8</c:v>
                </c:pt>
                <c:pt idx="228">
                  <c:v>1.2</c:v>
                </c:pt>
                <c:pt idx="229">
                  <c:v>1.7000000000000002</c:v>
                </c:pt>
                <c:pt idx="230">
                  <c:v>1.3</c:v>
                </c:pt>
                <c:pt idx="231">
                  <c:v>1.1000000000000001</c:v>
                </c:pt>
                <c:pt idx="232">
                  <c:v>1</c:v>
                </c:pt>
                <c:pt idx="233">
                  <c:v>1.5</c:v>
                </c:pt>
                <c:pt idx="234">
                  <c:v>1</c:v>
                </c:pt>
                <c:pt idx="235">
                  <c:v>0.9</c:v>
                </c:pt>
                <c:pt idx="236">
                  <c:v>0.70000000000000007</c:v>
                </c:pt>
                <c:pt idx="237">
                  <c:v>0.2</c:v>
                </c:pt>
                <c:pt idx="238">
                  <c:v>0.2</c:v>
                </c:pt>
                <c:pt idx="239">
                  <c:v>0.5</c:v>
                </c:pt>
                <c:pt idx="240">
                  <c:v>0.1</c:v>
                </c:pt>
                <c:pt idx="241">
                  <c:v>0.4</c:v>
                </c:pt>
                <c:pt idx="242">
                  <c:v>0.4</c:v>
                </c:pt>
                <c:pt idx="243">
                  <c:v>0.60000000000000009</c:v>
                </c:pt>
                <c:pt idx="244">
                  <c:v>1.7000000000000002</c:v>
                </c:pt>
                <c:pt idx="245">
                  <c:v>1.6</c:v>
                </c:pt>
                <c:pt idx="246">
                  <c:v>1.9</c:v>
                </c:pt>
                <c:pt idx="247">
                  <c:v>1.9</c:v>
                </c:pt>
                <c:pt idx="248">
                  <c:v>1</c:v>
                </c:pt>
                <c:pt idx="249">
                  <c:v>1</c:v>
                </c:pt>
                <c:pt idx="250">
                  <c:v>0.8</c:v>
                </c:pt>
                <c:pt idx="251">
                  <c:v>0.9</c:v>
                </c:pt>
                <c:pt idx="252">
                  <c:v>1.7000000000000002</c:v>
                </c:pt>
                <c:pt idx="253">
                  <c:v>1.7000000000000002</c:v>
                </c:pt>
                <c:pt idx="254">
                  <c:v>2</c:v>
                </c:pt>
                <c:pt idx="255">
                  <c:v>1.9</c:v>
                </c:pt>
                <c:pt idx="256">
                  <c:v>1.2</c:v>
                </c:pt>
                <c:pt idx="257">
                  <c:v>0.30000000000000004</c:v>
                </c:pt>
                <c:pt idx="258">
                  <c:v>0.5</c:v>
                </c:pt>
                <c:pt idx="259">
                  <c:v>0.5</c:v>
                </c:pt>
                <c:pt idx="260">
                  <c:v>0.5</c:v>
                </c:pt>
                <c:pt idx="261">
                  <c:v>1.4</c:v>
                </c:pt>
                <c:pt idx="262">
                  <c:v>1</c:v>
                </c:pt>
                <c:pt idx="263">
                  <c:v>1.5</c:v>
                </c:pt>
                <c:pt idx="264">
                  <c:v>1.4</c:v>
                </c:pt>
                <c:pt idx="265">
                  <c:v>1.3</c:v>
                </c:pt>
                <c:pt idx="266">
                  <c:v>1.6</c:v>
                </c:pt>
                <c:pt idx="267">
                  <c:v>1.6</c:v>
                </c:pt>
                <c:pt idx="268">
                  <c:v>2.2000000000000002</c:v>
                </c:pt>
                <c:pt idx="269">
                  <c:v>2.2000000000000002</c:v>
                </c:pt>
                <c:pt idx="270">
                  <c:v>1.9</c:v>
                </c:pt>
                <c:pt idx="271">
                  <c:v>1.5</c:v>
                </c:pt>
                <c:pt idx="272">
                  <c:v>1.8</c:v>
                </c:pt>
                <c:pt idx="273">
                  <c:v>2</c:v>
                </c:pt>
                <c:pt idx="274">
                  <c:v>1.8</c:v>
                </c:pt>
                <c:pt idx="275">
                  <c:v>1.8</c:v>
                </c:pt>
                <c:pt idx="276">
                  <c:v>1.9</c:v>
                </c:pt>
                <c:pt idx="277">
                  <c:v>1.8</c:v>
                </c:pt>
                <c:pt idx="278">
                  <c:v>1.9</c:v>
                </c:pt>
                <c:pt idx="279">
                  <c:v>1.8</c:v>
                </c:pt>
                <c:pt idx="280">
                  <c:v>1.4</c:v>
                </c:pt>
                <c:pt idx="281">
                  <c:v>1.3</c:v>
                </c:pt>
                <c:pt idx="282">
                  <c:v>1.2</c:v>
                </c:pt>
                <c:pt idx="283">
                  <c:v>1.4</c:v>
                </c:pt>
                <c:pt idx="284">
                  <c:v>1.2</c:v>
                </c:pt>
                <c:pt idx="285">
                  <c:v>1.4</c:v>
                </c:pt>
                <c:pt idx="286">
                  <c:v>1.7000000000000002</c:v>
                </c:pt>
                <c:pt idx="287">
                  <c:v>1.7000000000000002</c:v>
                </c:pt>
                <c:pt idx="288">
                  <c:v>1.9</c:v>
                </c:pt>
                <c:pt idx="289">
                  <c:v>1.8</c:v>
                </c:pt>
                <c:pt idx="290">
                  <c:v>2</c:v>
                </c:pt>
                <c:pt idx="291">
                  <c:v>2.2999999999999998</c:v>
                </c:pt>
                <c:pt idx="292">
                  <c:v>2</c:v>
                </c:pt>
                <c:pt idx="293">
                  <c:v>2.1</c:v>
                </c:pt>
                <c:pt idx="294">
                  <c:v>2.2999999999999998</c:v>
                </c:pt>
                <c:pt idx="295">
                  <c:v>2.1</c:v>
                </c:pt>
                <c:pt idx="296">
                  <c:v>2.6</c:v>
                </c:pt>
                <c:pt idx="297">
                  <c:v>3</c:v>
                </c:pt>
                <c:pt idx="298">
                  <c:v>0.60000000000000009</c:v>
                </c:pt>
                <c:pt idx="299">
                  <c:v>1</c:v>
                </c:pt>
                <c:pt idx="300">
                  <c:v>1.8</c:v>
                </c:pt>
                <c:pt idx="301">
                  <c:v>0.8</c:v>
                </c:pt>
                <c:pt idx="302">
                  <c:v>4.5</c:v>
                </c:pt>
                <c:pt idx="303">
                  <c:v>5</c:v>
                </c:pt>
                <c:pt idx="304">
                  <c:v>4.9000000000000004</c:v>
                </c:pt>
                <c:pt idx="305">
                  <c:v>6.3</c:v>
                </c:pt>
                <c:pt idx="306">
                  <c:v>4.9000000000000004</c:v>
                </c:pt>
                <c:pt idx="307">
                  <c:v>6.2</c:v>
                </c:pt>
                <c:pt idx="308">
                  <c:v>6.2</c:v>
                </c:pt>
              </c:numCache>
            </c:numRef>
          </c:val>
          <c:smooth val="0"/>
          <c:extLst>
            <c:ext xmlns:c16="http://schemas.microsoft.com/office/drawing/2014/chart" uri="{C3380CC4-5D6E-409C-BE32-E72D297353CC}">
              <c16:uniqueId val="{00000008-3F7E-9947-B8DF-CDD73DD4E5CC}"/>
            </c:ext>
          </c:extLst>
        </c:ser>
        <c:ser>
          <c:idx val="3"/>
          <c:order val="3"/>
          <c:tx>
            <c:strRef>
              <c:f>Sheet1!$E$1</c:f>
              <c:strCache>
                <c:ptCount val="1"/>
                <c:pt idx="0">
                  <c:v>USA</c:v>
                </c:pt>
              </c:strCache>
            </c:strRef>
          </c:tx>
          <c:spPr>
            <a:ln w="19050">
              <a:solidFill>
                <a:schemeClr val="accent1"/>
              </a:solidFill>
            </a:ln>
          </c:spPr>
          <c:marker>
            <c:symbol val="none"/>
          </c:marker>
          <c:dLbls>
            <c:dLbl>
              <c:idx val="308"/>
              <c:layout>
                <c:manualLayout>
                  <c:x val="1.3104265273253337E-3"/>
                  <c:y val="9.0539794512094332E-2"/>
                </c:manualLayout>
              </c:layout>
              <c:numFmt formatCode="0.0" sourceLinked="0"/>
              <c:spPr>
                <a:ln>
                  <a:solidFill>
                    <a:schemeClr val="accent1"/>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06CD-448D-B998-C05E21D4B818}"/>
                </c:ext>
              </c:extLst>
            </c:dLbl>
            <c:numFmt formatCode="#,##0.0" sourceLinked="0"/>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Sheet1!$A$2:$A$310</c:f>
              <c:numCache>
                <c:formatCode>yyyy\-mm\-dd</c:formatCode>
                <c:ptCount val="309"/>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numCache>
            </c:numRef>
          </c:cat>
          <c:val>
            <c:numRef>
              <c:f>Sheet1!$E$2:$E$310</c:f>
              <c:numCache>
                <c:formatCode>General</c:formatCode>
                <c:ptCount val="309"/>
                <c:pt idx="8">
                  <c:v>6.5177376171352108</c:v>
                </c:pt>
                <c:pt idx="9">
                  <c:v>5.9643623164494342</c:v>
                </c:pt>
                <c:pt idx="10">
                  <c:v>6.1414895343177012</c:v>
                </c:pt>
                <c:pt idx="11">
                  <c:v>3.9034045922406779</c:v>
                </c:pt>
                <c:pt idx="12">
                  <c:v>2.5292592883512821</c:v>
                </c:pt>
                <c:pt idx="13">
                  <c:v>0.60724017127287144</c:v>
                </c:pt>
                <c:pt idx="14">
                  <c:v>-1.6815715050065072</c:v>
                </c:pt>
                <c:pt idx="15">
                  <c:v>-1.973634077573716</c:v>
                </c:pt>
                <c:pt idx="16">
                  <c:v>-1.5935034091779654</c:v>
                </c:pt>
                <c:pt idx="17">
                  <c:v>-0.27083494544610787</c:v>
                </c:pt>
                <c:pt idx="18">
                  <c:v>2.3711420352950263</c:v>
                </c:pt>
                <c:pt idx="19">
                  <c:v>4.2832711442785998</c:v>
                </c:pt>
                <c:pt idx="20">
                  <c:v>8.2133125729855863</c:v>
                </c:pt>
                <c:pt idx="21">
                  <c:v>8.5661080074487916</c:v>
                </c:pt>
                <c:pt idx="22">
                  <c:v>6.3183475091129981</c:v>
                </c:pt>
                <c:pt idx="23">
                  <c:v>5.5534849049571511</c:v>
                </c:pt>
                <c:pt idx="24">
                  <c:v>1.8201438848920892</c:v>
                </c:pt>
                <c:pt idx="25">
                  <c:v>1.2721555174385335</c:v>
                </c:pt>
                <c:pt idx="26">
                  <c:v>2.3500000000000076</c:v>
                </c:pt>
                <c:pt idx="27">
                  <c:v>1.4689265536723228</c:v>
                </c:pt>
                <c:pt idx="28">
                  <c:v>1.5403094750229718</c:v>
                </c:pt>
                <c:pt idx="29">
                  <c:v>1.6231474947071334</c:v>
                </c:pt>
                <c:pt idx="30">
                  <c:v>0.91422988345313261</c:v>
                </c:pt>
                <c:pt idx="31">
                  <c:v>0.82822939866369349</c:v>
                </c:pt>
                <c:pt idx="32">
                  <c:v>1.127270196924357</c:v>
                </c:pt>
                <c:pt idx="33">
                  <c:v>1.0138888888888919</c:v>
                </c:pt>
                <c:pt idx="34">
                  <c:v>0.72614107883817169</c:v>
                </c:pt>
                <c:pt idx="35">
                  <c:v>0.81452336577620965</c:v>
                </c:pt>
                <c:pt idx="36">
                  <c:v>0.96332484690015985</c:v>
                </c:pt>
                <c:pt idx="37">
                  <c:v>1.2924515330675179</c:v>
                </c:pt>
                <c:pt idx="38">
                  <c:v>1.8674905595605917</c:v>
                </c:pt>
                <c:pt idx="39">
                  <c:v>2.5950017117425617</c:v>
                </c:pt>
                <c:pt idx="40">
                  <c:v>3.1418251209704984</c:v>
                </c:pt>
                <c:pt idx="41">
                  <c:v>3.3256413736934887</c:v>
                </c:pt>
                <c:pt idx="42">
                  <c:v>3.8956662398058839</c:v>
                </c:pt>
                <c:pt idx="43">
                  <c:v>3.290176187933791</c:v>
                </c:pt>
                <c:pt idx="44">
                  <c:v>3.6672393286639293</c:v>
                </c:pt>
                <c:pt idx="45">
                  <c:v>3.7769311613242262</c:v>
                </c:pt>
                <c:pt idx="46">
                  <c:v>3.1008757703535617</c:v>
                </c:pt>
                <c:pt idx="47">
                  <c:v>2.7589326096788769</c:v>
                </c:pt>
                <c:pt idx="48">
                  <c:v>2.4666964114985035</c:v>
                </c:pt>
                <c:pt idx="49">
                  <c:v>2.0507627065004197</c:v>
                </c:pt>
                <c:pt idx="50">
                  <c:v>2.0638016736928222</c:v>
                </c:pt>
                <c:pt idx="51">
                  <c:v>2.4773641851106643</c:v>
                </c:pt>
                <c:pt idx="52">
                  <c:v>1.6173177407315054</c:v>
                </c:pt>
                <c:pt idx="53">
                  <c:v>1.4761520808782347</c:v>
                </c:pt>
                <c:pt idx="54">
                  <c:v>1.2514641514086655</c:v>
                </c:pt>
                <c:pt idx="55">
                  <c:v>1.1719229353295058</c:v>
                </c:pt>
                <c:pt idx="56">
                  <c:v>1.3405974534769882</c:v>
                </c:pt>
                <c:pt idx="57">
                  <c:v>1.4424546176884157</c:v>
                </c:pt>
                <c:pt idx="58">
                  <c:v>1.4003896736483279</c:v>
                </c:pt>
                <c:pt idx="59">
                  <c:v>1.2978349202498629</c:v>
                </c:pt>
                <c:pt idx="60">
                  <c:v>1.1114466928420441</c:v>
                </c:pt>
                <c:pt idx="61">
                  <c:v>1.0905585346749236</c:v>
                </c:pt>
                <c:pt idx="62">
                  <c:v>1.0027620991954089</c:v>
                </c:pt>
                <c:pt idx="63">
                  <c:v>1.0237681853559222</c:v>
                </c:pt>
                <c:pt idx="64">
                  <c:v>1.3262441006033576</c:v>
                </c:pt>
                <c:pt idx="65">
                  <c:v>1.2575992370962075</c:v>
                </c:pt>
                <c:pt idx="66">
                  <c:v>1.2068248023304085</c:v>
                </c:pt>
                <c:pt idx="67">
                  <c:v>1.0963612658527966</c:v>
                </c:pt>
                <c:pt idx="68">
                  <c:v>1.0199870290666935</c:v>
                </c:pt>
                <c:pt idx="69">
                  <c:v>1.0300782859497426</c:v>
                </c:pt>
                <c:pt idx="70">
                  <c:v>0.95747180451128955</c:v>
                </c:pt>
                <c:pt idx="71">
                  <c:v>1.5651562225218241</c:v>
                </c:pt>
                <c:pt idx="72">
                  <c:v>1.4415781487101764</c:v>
                </c:pt>
                <c:pt idx="73">
                  <c:v>1.4973199720344832</c:v>
                </c:pt>
                <c:pt idx="74">
                  <c:v>1.7629603770291435</c:v>
                </c:pt>
                <c:pt idx="75">
                  <c:v>1.4082881218977272</c:v>
                </c:pt>
                <c:pt idx="76">
                  <c:v>1.5936942638513418</c:v>
                </c:pt>
                <c:pt idx="77">
                  <c:v>1.8253831582572877</c:v>
                </c:pt>
                <c:pt idx="78">
                  <c:v>1.8181818181818299</c:v>
                </c:pt>
                <c:pt idx="79">
                  <c:v>2.0489470688673794</c:v>
                </c:pt>
                <c:pt idx="80">
                  <c:v>2.1973043379771129</c:v>
                </c:pt>
                <c:pt idx="81">
                  <c:v>2.5593325441118475</c:v>
                </c:pt>
                <c:pt idx="82">
                  <c:v>3.1502695417789717</c:v>
                </c:pt>
                <c:pt idx="83">
                  <c:v>3.3073061907417767</c:v>
                </c:pt>
                <c:pt idx="84">
                  <c:v>3.0699323949905821</c:v>
                </c:pt>
                <c:pt idx="85">
                  <c:v>2.7593030286373832</c:v>
                </c:pt>
                <c:pt idx="86">
                  <c:v>2.7491970167129454</c:v>
                </c:pt>
                <c:pt idx="87">
                  <c:v>3.0286670625708556</c:v>
                </c:pt>
                <c:pt idx="88">
                  <c:v>3.7365591397849451</c:v>
                </c:pt>
                <c:pt idx="89">
                  <c:v>4.3006151377373625</c:v>
                </c:pt>
                <c:pt idx="90">
                  <c:v>4.3234078626682271</c:v>
                </c:pt>
                <c:pt idx="91">
                  <c:v>4.6321525885558712</c:v>
                </c:pt>
                <c:pt idx="92">
                  <c:v>4.5555843482767422</c:v>
                </c:pt>
                <c:pt idx="93">
                  <c:v>4.7797322939638009</c:v>
                </c:pt>
                <c:pt idx="94">
                  <c:v>5.220924327069576</c:v>
                </c:pt>
                <c:pt idx="95">
                  <c:v>5.0931490384615419</c:v>
                </c:pt>
                <c:pt idx="96">
                  <c:v>5.4823039555863984</c:v>
                </c:pt>
                <c:pt idx="97">
                  <c:v>5.6091233909255411</c:v>
                </c:pt>
                <c:pt idx="98">
                  <c:v>5.0004826720726037</c:v>
                </c:pt>
                <c:pt idx="99">
                  <c:v>5.0369311412914008</c:v>
                </c:pt>
                <c:pt idx="100">
                  <c:v>5.1503759398496163</c:v>
                </c:pt>
                <c:pt idx="101">
                  <c:v>5.0655790888446184</c:v>
                </c:pt>
                <c:pt idx="102">
                  <c:v>5.2725935460145257</c:v>
                </c:pt>
                <c:pt idx="103">
                  <c:v>4.7636330641502411</c:v>
                </c:pt>
                <c:pt idx="104">
                  <c:v>4.7685019663925576</c:v>
                </c:pt>
                <c:pt idx="105">
                  <c:v>4.0538156153506755</c:v>
                </c:pt>
                <c:pt idx="106">
                  <c:v>3.9910920920483983</c:v>
                </c:pt>
                <c:pt idx="107">
                  <c:v>4.4430971765113458</c:v>
                </c:pt>
                <c:pt idx="108">
                  <c:v>4.0651793712408901</c:v>
                </c:pt>
                <c:pt idx="109">
                  <c:v>5.0108101233625968</c:v>
                </c:pt>
                <c:pt idx="110">
                  <c:v>6.0424102456434925</c:v>
                </c:pt>
                <c:pt idx="111">
                  <c:v>6.7957542084750022</c:v>
                </c:pt>
                <c:pt idx="112">
                  <c:v>7.5709132644695698</c:v>
                </c:pt>
                <c:pt idx="113">
                  <c:v>8.4453594929554612</c:v>
                </c:pt>
                <c:pt idx="114">
                  <c:v>9.4876059238140353</c:v>
                </c:pt>
                <c:pt idx="115">
                  <c:v>10.505881896183556</c:v>
                </c:pt>
                <c:pt idx="116">
                  <c:v>10.924818046717233</c:v>
                </c:pt>
                <c:pt idx="117">
                  <c:v>9.9765476677958542</c:v>
                </c:pt>
                <c:pt idx="118">
                  <c:v>8.7341772151898756</c:v>
                </c:pt>
                <c:pt idx="119">
                  <c:v>7.3955661736289313</c:v>
                </c:pt>
                <c:pt idx="120">
                  <c:v>6.1181724493301282</c:v>
                </c:pt>
                <c:pt idx="121">
                  <c:v>5.6155434451477637</c:v>
                </c:pt>
                <c:pt idx="122">
                  <c:v>5.1222351571594826</c:v>
                </c:pt>
                <c:pt idx="123">
                  <c:v>5.2473174561632918</c:v>
                </c:pt>
                <c:pt idx="124">
                  <c:v>5.8237026965782812</c:v>
                </c:pt>
                <c:pt idx="125">
                  <c:v>6.2463944618934786</c:v>
                </c:pt>
                <c:pt idx="126">
                  <c:v>6.1667457680746773</c:v>
                </c:pt>
                <c:pt idx="127">
                  <c:v>6.5491731940818365</c:v>
                </c:pt>
                <c:pt idx="128">
                  <c:v>6.3872743958397038</c:v>
                </c:pt>
                <c:pt idx="129">
                  <c:v>6.9138185876745695</c:v>
                </c:pt>
                <c:pt idx="130">
                  <c:v>7.4208738153424214</c:v>
                </c:pt>
                <c:pt idx="131">
                  <c:v>7.3018466116280933</c:v>
                </c:pt>
                <c:pt idx="132">
                  <c:v>7.6887687618609535</c:v>
                </c:pt>
                <c:pt idx="133">
                  <c:v>8.2583302767824449</c:v>
                </c:pt>
                <c:pt idx="134">
                  <c:v>8.7781600266341187</c:v>
                </c:pt>
                <c:pt idx="135">
                  <c:v>8.574846392257097</c:v>
                </c:pt>
                <c:pt idx="136">
                  <c:v>8.8726903770159247</c:v>
                </c:pt>
                <c:pt idx="137">
                  <c:v>8.7959343236903909</c:v>
                </c:pt>
                <c:pt idx="138">
                  <c:v>8.8502346459906178</c:v>
                </c:pt>
                <c:pt idx="139">
                  <c:v>9.6504407051281937</c:v>
                </c:pt>
                <c:pt idx="140">
                  <c:v>10.221949724095648</c:v>
                </c:pt>
                <c:pt idx="141">
                  <c:v>9.7951850521020631</c:v>
                </c:pt>
                <c:pt idx="142">
                  <c:v>9.4146867238389831</c:v>
                </c:pt>
                <c:pt idx="143">
                  <c:v>8.4791048184517095</c:v>
                </c:pt>
                <c:pt idx="144">
                  <c:v>7.1512805108693289</c:v>
                </c:pt>
                <c:pt idx="145">
                  <c:v>6.4340882314438907</c:v>
                </c:pt>
                <c:pt idx="146">
                  <c:v>5.951259208497528</c:v>
                </c:pt>
                <c:pt idx="147">
                  <c:v>5.2291434225206768</c:v>
                </c:pt>
                <c:pt idx="148">
                  <c:v>4.5829266773262489</c:v>
                </c:pt>
                <c:pt idx="149">
                  <c:v>4.009593505934439</c:v>
                </c:pt>
                <c:pt idx="150">
                  <c:v>3.6442647801920192</c:v>
                </c:pt>
                <c:pt idx="151">
                  <c:v>3.3608738271950767</c:v>
                </c:pt>
                <c:pt idx="152">
                  <c:v>3.6256055912953666</c:v>
                </c:pt>
                <c:pt idx="153">
                  <c:v>3.7387414020773058</c:v>
                </c:pt>
                <c:pt idx="154">
                  <c:v>3.5609813175240923</c:v>
                </c:pt>
                <c:pt idx="155">
                  <c:v>3.5496545183579364</c:v>
                </c:pt>
                <c:pt idx="156">
                  <c:v>3.5255796129526784</c:v>
                </c:pt>
                <c:pt idx="157">
                  <c:v>3.3095220001519765</c:v>
                </c:pt>
                <c:pt idx="158">
                  <c:v>3.0167219041880244</c:v>
                </c:pt>
                <c:pt idx="159">
                  <c:v>2.8242462757705589</c:v>
                </c:pt>
                <c:pt idx="160">
                  <c:v>2.3246344623357507</c:v>
                </c:pt>
                <c:pt idx="161">
                  <c:v>2.0541395417264185</c:v>
                </c:pt>
                <c:pt idx="162">
                  <c:v>1.8590282601542718</c:v>
                </c:pt>
                <c:pt idx="163">
                  <c:v>1.8432342034465199</c:v>
                </c:pt>
                <c:pt idx="164">
                  <c:v>1.9824186955106127</c:v>
                </c:pt>
                <c:pt idx="165">
                  <c:v>2.3029101720875911</c:v>
                </c:pt>
                <c:pt idx="166">
                  <c:v>2.6542002404752019</c:v>
                </c:pt>
                <c:pt idx="167">
                  <c:v>2.9129332809766817</c:v>
                </c:pt>
                <c:pt idx="168">
                  <c:v>3.0648079174204534</c:v>
                </c:pt>
                <c:pt idx="169">
                  <c:v>3.3519454670353888</c:v>
                </c:pt>
                <c:pt idx="170">
                  <c:v>3.8023146043844713</c:v>
                </c:pt>
                <c:pt idx="171">
                  <c:v>3.8711020153317843</c:v>
                </c:pt>
                <c:pt idx="172">
                  <c:v>4.1387024608501077</c:v>
                </c:pt>
                <c:pt idx="173">
                  <c:v>4.2317131365464444</c:v>
                </c:pt>
                <c:pt idx="174">
                  <c:v>3.7539788133452268</c:v>
                </c:pt>
                <c:pt idx="175">
                  <c:v>3.5982634830522553</c:v>
                </c:pt>
                <c:pt idx="176">
                  <c:v>3.6338097992233198</c:v>
                </c:pt>
                <c:pt idx="177">
                  <c:v>3.6903808106738101</c:v>
                </c:pt>
                <c:pt idx="178">
                  <c:v>3.8210563906112993</c:v>
                </c:pt>
                <c:pt idx="179">
                  <c:v>3.853654605528245</c:v>
                </c:pt>
                <c:pt idx="180">
                  <c:v>3.7519533118601789</c:v>
                </c:pt>
                <c:pt idx="181">
                  <c:v>3.3571969219124531</c:v>
                </c:pt>
                <c:pt idx="182">
                  <c:v>3.2786116322701675</c:v>
                </c:pt>
                <c:pt idx="183">
                  <c:v>3.1240300453162728</c:v>
                </c:pt>
                <c:pt idx="184">
                  <c:v>2.5035732398911881</c:v>
                </c:pt>
                <c:pt idx="185">
                  <c:v>2.3678388893126678</c:v>
                </c:pt>
                <c:pt idx="186">
                  <c:v>2.0709387347290997</c:v>
                </c:pt>
                <c:pt idx="187">
                  <c:v>2.1670755015124277</c:v>
                </c:pt>
                <c:pt idx="188">
                  <c:v>2.3599616168885618</c:v>
                </c:pt>
                <c:pt idx="189">
                  <c:v>2.3533093879011036</c:v>
                </c:pt>
                <c:pt idx="190">
                  <c:v>2.4605116796440507</c:v>
                </c:pt>
                <c:pt idx="191">
                  <c:v>2.3155444917438706</c:v>
                </c:pt>
                <c:pt idx="192">
                  <c:v>2.2308481031199756</c:v>
                </c:pt>
                <c:pt idx="193">
                  <c:v>2.1171879550352379</c:v>
                </c:pt>
                <c:pt idx="194">
                  <c:v>2.0959990735915701</c:v>
                </c:pt>
                <c:pt idx="195">
                  <c:v>2.093260966585575</c:v>
                </c:pt>
                <c:pt idx="196">
                  <c:v>2.1592423308927744</c:v>
                </c:pt>
                <c:pt idx="197">
                  <c:v>2.1559960074148066</c:v>
                </c:pt>
                <c:pt idx="198">
                  <c:v>2.0742358078602807</c:v>
                </c:pt>
                <c:pt idx="199">
                  <c:v>2.0122682084185106</c:v>
                </c:pt>
                <c:pt idx="200">
                  <c:v>1.9495091164095424</c:v>
                </c:pt>
                <c:pt idx="201">
                  <c:v>1.8829736746601267</c:v>
                </c:pt>
                <c:pt idx="202">
                  <c:v>1.7153969025626825</c:v>
                </c:pt>
                <c:pt idx="203">
                  <c:v>1.7679909319620712</c:v>
                </c:pt>
                <c:pt idx="204">
                  <c:v>1.8847159169074201</c:v>
                </c:pt>
                <c:pt idx="205">
                  <c:v>1.67006891260566</c:v>
                </c:pt>
                <c:pt idx="206">
                  <c:v>1.7779598525194507</c:v>
                </c:pt>
                <c:pt idx="207">
                  <c:v>1.5702041537061451</c:v>
                </c:pt>
                <c:pt idx="208">
                  <c:v>1.1166621658114995</c:v>
                </c:pt>
                <c:pt idx="209">
                  <c:v>1.1494407761757364</c:v>
                </c:pt>
                <c:pt idx="210">
                  <c:v>1.145816562013624</c:v>
                </c:pt>
                <c:pt idx="211">
                  <c:v>1.0912446340452409</c:v>
                </c:pt>
                <c:pt idx="212">
                  <c:v>1.2659073003324917</c:v>
                </c:pt>
                <c:pt idx="213">
                  <c:v>1.4108149154709926</c:v>
                </c:pt>
                <c:pt idx="214">
                  <c:v>1.3357917915793438</c:v>
                </c:pt>
                <c:pt idx="215">
                  <c:v>1.6165517971240551</c:v>
                </c:pt>
                <c:pt idx="216">
                  <c:v>1.9647919825938054</c:v>
                </c:pt>
                <c:pt idx="217">
                  <c:v>2.2135519297969086</c:v>
                </c:pt>
                <c:pt idx="218">
                  <c:v>2.4478682601809076</c:v>
                </c:pt>
                <c:pt idx="219">
                  <c:v>2.4383258478161807</c:v>
                </c:pt>
                <c:pt idx="220">
                  <c:v>2.4300032331070032</c:v>
                </c:pt>
                <c:pt idx="221">
                  <c:v>2.4110941174958711</c:v>
                </c:pt>
                <c:pt idx="222">
                  <c:v>2.2143286099433723</c:v>
                </c:pt>
                <c:pt idx="223">
                  <c:v>1.9787006913379424</c:v>
                </c:pt>
                <c:pt idx="224">
                  <c:v>1.6413312458966933</c:v>
                </c:pt>
                <c:pt idx="225">
                  <c:v>1.380470112822052</c:v>
                </c:pt>
                <c:pt idx="226">
                  <c:v>1.4700735036751844</c:v>
                </c:pt>
                <c:pt idx="227">
                  <c:v>1.7359337030344646</c:v>
                </c:pt>
                <c:pt idx="228">
                  <c:v>1.9141905992248853</c:v>
                </c:pt>
                <c:pt idx="229">
                  <c:v>1.9125311018407309</c:v>
                </c:pt>
                <c:pt idx="230">
                  <c:v>2.0006898930665873</c:v>
                </c:pt>
                <c:pt idx="231">
                  <c:v>2.0431661726156847</c:v>
                </c:pt>
                <c:pt idx="232">
                  <c:v>2.2548601377292865</c:v>
                </c:pt>
                <c:pt idx="233">
                  <c:v>2.7220386745700154</c:v>
                </c:pt>
                <c:pt idx="234">
                  <c:v>2.797236581477347</c:v>
                </c:pt>
                <c:pt idx="235">
                  <c:v>2.9577701486087404</c:v>
                </c:pt>
                <c:pt idx="236">
                  <c:v>3.0490494069968399</c:v>
                </c:pt>
                <c:pt idx="237">
                  <c:v>2.9715380340313624</c:v>
                </c:pt>
                <c:pt idx="238">
                  <c:v>3.245135821035805</c:v>
                </c:pt>
                <c:pt idx="239">
                  <c:v>3.2820333449924188</c:v>
                </c:pt>
                <c:pt idx="240">
                  <c:v>3.1878592992724331</c:v>
                </c:pt>
                <c:pt idx="241">
                  <c:v>3.3508647022346905</c:v>
                </c:pt>
                <c:pt idx="242">
                  <c:v>3.1340328197191569</c:v>
                </c:pt>
                <c:pt idx="243">
                  <c:v>2.688942823277074</c:v>
                </c:pt>
                <c:pt idx="244">
                  <c:v>2.9481330359044433</c:v>
                </c:pt>
                <c:pt idx="245">
                  <c:v>2.7255555555555588</c:v>
                </c:pt>
                <c:pt idx="246">
                  <c:v>2.5433640817407399</c:v>
                </c:pt>
                <c:pt idx="247">
                  <c:v>2.5943474007057432</c:v>
                </c:pt>
                <c:pt idx="248">
                  <c:v>1.977373447010522</c:v>
                </c:pt>
                <c:pt idx="249">
                  <c:v>1.8138946275404688</c:v>
                </c:pt>
                <c:pt idx="250">
                  <c:v>2.0520159684934258</c:v>
                </c:pt>
                <c:pt idx="251">
                  <c:v>1.8622692254117279</c:v>
                </c:pt>
                <c:pt idx="252">
                  <c:v>1.4553414126314612</c:v>
                </c:pt>
                <c:pt idx="253">
                  <c:v>0.76702432805695331</c:v>
                </c:pt>
                <c:pt idx="254">
                  <c:v>0.12020244622521492</c:v>
                </c:pt>
                <c:pt idx="255">
                  <c:v>0.21248619365696886</c:v>
                </c:pt>
                <c:pt idx="256">
                  <c:v>0.53463554273927016</c:v>
                </c:pt>
                <c:pt idx="257">
                  <c:v>1.2018723906717765</c:v>
                </c:pt>
                <c:pt idx="258">
                  <c:v>1.3985719400973151</c:v>
                </c:pt>
                <c:pt idx="259">
                  <c:v>1.6574469648461765</c:v>
                </c:pt>
                <c:pt idx="260">
                  <c:v>1.905240458095192</c:v>
                </c:pt>
                <c:pt idx="261">
                  <c:v>2.0803816984748646</c:v>
                </c:pt>
                <c:pt idx="262">
                  <c:v>2.4023181903159552</c:v>
                </c:pt>
                <c:pt idx="263">
                  <c:v>1.9288354707473587</c:v>
                </c:pt>
                <c:pt idx="264">
                  <c:v>2.0206274525917944</c:v>
                </c:pt>
                <c:pt idx="265">
                  <c:v>1.759381155027584</c:v>
                </c:pt>
                <c:pt idx="266">
                  <c:v>1.6582991023885718</c:v>
                </c:pt>
                <c:pt idx="267">
                  <c:v>2.050367728994873</c:v>
                </c:pt>
                <c:pt idx="268">
                  <c:v>1.8406452327489831</c:v>
                </c:pt>
                <c:pt idx="269">
                  <c:v>1.7199362169426191</c:v>
                </c:pt>
                <c:pt idx="270">
                  <c:v>1.6721540456948958</c:v>
                </c:pt>
                <c:pt idx="271">
                  <c:v>1.763981814211113</c:v>
                </c:pt>
                <c:pt idx="272">
                  <c:v>1.7806824136601174</c:v>
                </c:pt>
                <c:pt idx="273">
                  <c:v>2.0674764364869702</c:v>
                </c:pt>
                <c:pt idx="274">
                  <c:v>2.0322650285557353</c:v>
                </c:pt>
                <c:pt idx="275">
                  <c:v>1.5948885528947132</c:v>
                </c:pt>
                <c:pt idx="276">
                  <c:v>1.1375337568727995</c:v>
                </c:pt>
                <c:pt idx="277">
                  <c:v>1.1127746921033577</c:v>
                </c:pt>
                <c:pt idx="278">
                  <c:v>0.97329217038384375</c:v>
                </c:pt>
                <c:pt idx="279">
                  <c:v>0.79596735477676095</c:v>
                </c:pt>
                <c:pt idx="280">
                  <c:v>0.75110697031111062</c:v>
                </c:pt>
                <c:pt idx="281">
                  <c:v>0.91615159012963243</c:v>
                </c:pt>
                <c:pt idx="282">
                  <c:v>0.89533189191248752</c:v>
                </c:pt>
                <c:pt idx="283">
                  <c:v>1.4364777717448263</c:v>
                </c:pt>
                <c:pt idx="284">
                  <c:v>2.0429953763287045</c:v>
                </c:pt>
                <c:pt idx="285">
                  <c:v>1.64243250407059</c:v>
                </c:pt>
                <c:pt idx="286">
                  <c:v>1.8701205524455089</c:v>
                </c:pt>
                <c:pt idx="287">
                  <c:v>2.0340511048297039</c:v>
                </c:pt>
                <c:pt idx="288">
                  <c:v>2.1319531381378543</c:v>
                </c:pt>
                <c:pt idx="289">
                  <c:v>2.6888079649067365</c:v>
                </c:pt>
                <c:pt idx="290">
                  <c:v>2.519692336206103</c:v>
                </c:pt>
                <c:pt idx="291">
                  <c:v>2.2815752901438557</c:v>
                </c:pt>
                <c:pt idx="292">
                  <c:v>2.0508598609586537</c:v>
                </c:pt>
                <c:pt idx="293">
                  <c:v>1.7468120227103645</c:v>
                </c:pt>
                <c:pt idx="294">
                  <c:v>1.7364343888130573</c:v>
                </c:pt>
                <c:pt idx="295">
                  <c:v>1.6475902530324271</c:v>
                </c:pt>
                <c:pt idx="296">
                  <c:v>1.6636489127122234</c:v>
                </c:pt>
                <c:pt idx="297">
                  <c:v>0.72113670398630259</c:v>
                </c:pt>
                <c:pt idx="298">
                  <c:v>1.2625499777876525</c:v>
                </c:pt>
                <c:pt idx="299">
                  <c:v>1.5305896621017556</c:v>
                </c:pt>
                <c:pt idx="300">
                  <c:v>2.3823379005096124</c:v>
                </c:pt>
                <c:pt idx="301">
                  <c:v>4.3622171284946942</c:v>
                </c:pt>
                <c:pt idx="302">
                  <c:v>5.0372463170455628</c:v>
                </c:pt>
                <c:pt idx="303">
                  <c:v>6.1172531649984263</c:v>
                </c:pt>
                <c:pt idx="304">
                  <c:v>6.9359283499827784</c:v>
                </c:pt>
                <c:pt idx="305">
                  <c:v>7.6194433608656631</c:v>
                </c:pt>
                <c:pt idx="306">
                  <c:v>7.1479885057471382</c:v>
                </c:pt>
                <c:pt idx="307">
                  <c:v>6.4087816741709824</c:v>
                </c:pt>
                <c:pt idx="308">
                  <c:v>5.325591508689409</c:v>
                </c:pt>
              </c:numCache>
            </c:numRef>
          </c:val>
          <c:smooth val="0"/>
          <c:extLst xmlns:c15="http://schemas.microsoft.com/office/drawing/2012/chart">
            <c:ext xmlns:c16="http://schemas.microsoft.com/office/drawing/2014/chart" uri="{C3380CC4-5D6E-409C-BE32-E72D297353CC}">
              <c16:uniqueId val="{0000000B-3F7E-9947-B8DF-CDD73DD4E5CC}"/>
            </c:ext>
          </c:extLst>
        </c:ser>
        <c:dLbls>
          <c:showLegendKey val="0"/>
          <c:showVal val="0"/>
          <c:showCatName val="0"/>
          <c:showSerName val="0"/>
          <c:showPercent val="0"/>
          <c:showBubbleSize val="0"/>
        </c:dLbls>
        <c:smooth val="0"/>
        <c:axId val="153501576"/>
        <c:axId val="153500008"/>
        <c:extLst/>
      </c:lineChart>
      <c:dateAx>
        <c:axId val="153501576"/>
        <c:scaling>
          <c:orientation val="minMax"/>
          <c:min val="33606"/>
        </c:scaling>
        <c:delete val="0"/>
        <c:axPos val="b"/>
        <c:numFmt formatCode="[$-409]mmm\-yy;@" sourceLinked="0"/>
        <c:majorTickMark val="out"/>
        <c:minorTickMark val="none"/>
        <c:tickLblPos val="low"/>
        <c:spPr>
          <a:ln w="12700">
            <a:solidFill>
              <a:schemeClr val="bg1">
                <a:lumMod val="50000"/>
              </a:schemeClr>
            </a:solidFill>
          </a:ln>
        </c:spPr>
        <c:crossAx val="153500008"/>
        <c:crossesAt val="0"/>
        <c:auto val="1"/>
        <c:lblOffset val="100"/>
        <c:baseTimeUnit val="days"/>
        <c:majorUnit val="2"/>
        <c:majorTimeUnit val="years"/>
      </c:dateAx>
      <c:valAx>
        <c:axId val="153500008"/>
        <c:scaling>
          <c:orientation val="minMax"/>
          <c:max val="12"/>
          <c:min val="-6"/>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txPr>
          <a:bodyPr/>
          <a:lstStyle/>
          <a:p>
            <a:pPr>
              <a:defRPr>
                <a:solidFill/>
              </a:defRPr>
            </a:pPr>
            <a:endParaRPr lang="en-US"/>
          </a:p>
        </c:txPr>
        <c:crossAx val="153501576"/>
        <c:crosses val="autoZero"/>
        <c:crossBetween val="between"/>
        <c:majorUnit val="3"/>
      </c:valAx>
      <c:spPr>
        <a:noFill/>
        <a:ln w="25400">
          <a:noFill/>
        </a:ln>
      </c:spPr>
    </c:plotArea>
    <c:legend>
      <c:legendPos val="t"/>
      <c:layout>
        <c:manualLayout>
          <c:xMode val="edge"/>
          <c:yMode val="edge"/>
          <c:x val="0.20004249083810649"/>
          <c:y val="0.92219548308015309"/>
          <c:w val="0.59870986950446781"/>
          <c:h val="7.7804549445859059E-2"/>
        </c:manualLayout>
      </c:layout>
      <c:overlay val="0"/>
      <c:spPr>
        <a:ln w="19050">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5065329922568768E-2"/>
          <c:y val="3.1931025914611867E-2"/>
          <c:w val="0.90999770667483226"/>
          <c:h val="0.73086885082167685"/>
        </c:manualLayout>
      </c:layout>
      <c:lineChart>
        <c:grouping val="standard"/>
        <c:varyColors val="0"/>
        <c:ser>
          <c:idx val="1"/>
          <c:order val="0"/>
          <c:tx>
            <c:strRef>
              <c:f>Graph!$C$1</c:f>
              <c:strCache>
                <c:ptCount val="1"/>
                <c:pt idx="0">
                  <c:v>Inflation projections - Mar 2023</c:v>
                </c:pt>
              </c:strCache>
            </c:strRef>
          </c:tx>
          <c:spPr>
            <a:ln w="19050" cap="sq" cmpd="sng" algn="ctr">
              <a:solidFill>
                <a:schemeClr val="accent3"/>
              </a:solidFill>
              <a:prstDash val="solid"/>
              <a:miter lim="800000"/>
            </a:ln>
            <a:effectLst/>
          </c:spPr>
          <c:marker>
            <c:symbol val="none"/>
          </c:marker>
          <c:dLbls>
            <c:dLbl>
              <c:idx val="0"/>
              <c:dLblPos val="l"/>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136-4126-A59A-2B43F191F594}"/>
                </c:ext>
              </c:extLst>
            </c:dLbl>
            <c:dLbl>
              <c:idx val="1"/>
              <c:dLblPos val="b"/>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A136-4126-A59A-2B43F191F594}"/>
                </c:ext>
              </c:extLst>
            </c:dLbl>
            <c:dLbl>
              <c:idx val="2"/>
              <c:dLblPos val="b"/>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4E4-4122-A356-9B4E3228655A}"/>
                </c:ext>
              </c:extLst>
            </c:dLbl>
            <c:dLbl>
              <c:idx val="5"/>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C4E4-4122-A356-9B4E3228655A}"/>
                </c:ext>
              </c:extLst>
            </c:dLbl>
            <c:spPr>
              <a:noFill/>
              <a:ln>
                <a:solidFill>
                  <a:schemeClr val="accent3"/>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12700" cap="flat" cmpd="sng" algn="ctr">
                      <a:solidFill>
                        <a:schemeClr val="tx1">
                          <a:shade val="70000"/>
                          <a:satMod val="150000"/>
                        </a:schemeClr>
                      </a:solidFill>
                      <a:prstDash val="solid"/>
                      <a:round/>
                    </a:ln>
                    <a:effectLst/>
                  </c:spPr>
                </c15:leaderLines>
              </c:ext>
            </c:extLst>
          </c:dLbls>
          <c:cat>
            <c:numRef>
              <c:f>Graph!$A$2:$A$7</c:f>
              <c:numCache>
                <c:formatCode>0</c:formatCode>
                <c:ptCount val="6"/>
                <c:pt idx="0">
                  <c:v>2023</c:v>
                </c:pt>
                <c:pt idx="1">
                  <c:v>2024</c:v>
                </c:pt>
                <c:pt idx="2">
                  <c:v>2025</c:v>
                </c:pt>
                <c:pt idx="3">
                  <c:v>2026</c:v>
                </c:pt>
                <c:pt idx="4">
                  <c:v>2027</c:v>
                </c:pt>
                <c:pt idx="5">
                  <c:v>2028</c:v>
                </c:pt>
              </c:numCache>
            </c:numRef>
          </c:cat>
          <c:val>
            <c:numRef>
              <c:f>Graph!$C$2:$C$7</c:f>
              <c:numCache>
                <c:formatCode>0.00</c:formatCode>
                <c:ptCount val="6"/>
                <c:pt idx="0">
                  <c:v>3.3</c:v>
                </c:pt>
                <c:pt idx="1">
                  <c:v>2.5</c:v>
                </c:pt>
                <c:pt idx="2">
                  <c:v>2.1</c:v>
                </c:pt>
                <c:pt idx="3">
                  <c:v>2</c:v>
                </c:pt>
                <c:pt idx="4">
                  <c:v>2</c:v>
                </c:pt>
                <c:pt idx="5">
                  <c:v>2</c:v>
                </c:pt>
              </c:numCache>
            </c:numRef>
          </c:val>
          <c:smooth val="0"/>
          <c:extLst>
            <c:ext xmlns:c16="http://schemas.microsoft.com/office/drawing/2014/chart" uri="{C3380CC4-5D6E-409C-BE32-E72D297353CC}">
              <c16:uniqueId val="{00000002-A136-4126-A59A-2B43F191F594}"/>
            </c:ext>
          </c:extLst>
        </c:ser>
        <c:ser>
          <c:idx val="2"/>
          <c:order val="1"/>
          <c:tx>
            <c:strRef>
              <c:f>Graph!$D$1</c:f>
              <c:strCache>
                <c:ptCount val="1"/>
                <c:pt idx="0">
                  <c:v>Inflation projections - Dec 2022</c:v>
                </c:pt>
              </c:strCache>
            </c:strRef>
          </c:tx>
          <c:spPr>
            <a:ln w="19050" cap="rnd" cmpd="sng" algn="ctr">
              <a:solidFill>
                <a:schemeClr val="accent3"/>
              </a:solidFill>
              <a:prstDash val="dash"/>
              <a:round/>
            </a:ln>
            <a:effectLst/>
          </c:spPr>
          <c:marker>
            <c:symbol val="none"/>
          </c:marker>
          <c:dLbls>
            <c:dLbl>
              <c:idx val="0"/>
              <c:spPr>
                <a:noFill/>
                <a:ln>
                  <a:solidFill>
                    <a:schemeClr val="accent3"/>
                  </a:solidFill>
                  <a:prstDash val="dash"/>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l"/>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F73-4467-B288-AB4411130E6F}"/>
                </c:ext>
              </c:extLst>
            </c:dLbl>
            <c:spPr>
              <a:noFill/>
              <a:ln>
                <a:solidFill>
                  <a:schemeClr val="accent5"/>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12700" cap="flat" cmpd="sng" algn="ctr">
                      <a:solidFill>
                        <a:schemeClr val="tx1">
                          <a:shade val="70000"/>
                          <a:satMod val="150000"/>
                        </a:schemeClr>
                      </a:solidFill>
                      <a:prstDash val="solid"/>
                      <a:round/>
                    </a:ln>
                    <a:effectLst/>
                  </c:spPr>
                </c15:leaderLines>
              </c:ext>
            </c:extLst>
          </c:dLbls>
          <c:cat>
            <c:numRef>
              <c:f>Graph!$A$2:$A$7</c:f>
              <c:numCache>
                <c:formatCode>0</c:formatCode>
                <c:ptCount val="6"/>
                <c:pt idx="0">
                  <c:v>2023</c:v>
                </c:pt>
                <c:pt idx="1">
                  <c:v>2024</c:v>
                </c:pt>
                <c:pt idx="2">
                  <c:v>2025</c:v>
                </c:pt>
                <c:pt idx="3">
                  <c:v>2026</c:v>
                </c:pt>
                <c:pt idx="4">
                  <c:v>2027</c:v>
                </c:pt>
                <c:pt idx="5">
                  <c:v>2028</c:v>
                </c:pt>
              </c:numCache>
            </c:numRef>
          </c:cat>
          <c:val>
            <c:numRef>
              <c:f>Graph!$D$2:$D$7</c:f>
              <c:numCache>
                <c:formatCode>0.00</c:formatCode>
                <c:ptCount val="6"/>
                <c:pt idx="0">
                  <c:v>3.1</c:v>
                </c:pt>
                <c:pt idx="1">
                  <c:v>2.5</c:v>
                </c:pt>
                <c:pt idx="2">
                  <c:v>2.1</c:v>
                </c:pt>
                <c:pt idx="3">
                  <c:v>2</c:v>
                </c:pt>
                <c:pt idx="4">
                  <c:v>2</c:v>
                </c:pt>
                <c:pt idx="5">
                  <c:v>2</c:v>
                </c:pt>
              </c:numCache>
            </c:numRef>
          </c:val>
          <c:smooth val="0"/>
          <c:extLst xmlns:c15="http://schemas.microsoft.com/office/drawing/2012/chart">
            <c:ext xmlns:c16="http://schemas.microsoft.com/office/drawing/2014/chart" uri="{C3380CC4-5D6E-409C-BE32-E72D297353CC}">
              <c16:uniqueId val="{00000003-A136-4126-A59A-2B43F191F594}"/>
            </c:ext>
          </c:extLst>
        </c:ser>
        <c:ser>
          <c:idx val="0"/>
          <c:order val="2"/>
          <c:tx>
            <c:strRef>
              <c:f>Graph!$B$1</c:f>
              <c:strCache>
                <c:ptCount val="1"/>
                <c:pt idx="0">
                  <c:v>Core Inflation projections - Mar 2023</c:v>
                </c:pt>
              </c:strCache>
            </c:strRef>
          </c:tx>
          <c:spPr>
            <a:ln w="19050" cap="rnd" cmpd="sng" algn="ctr">
              <a:solidFill>
                <a:schemeClr val="accent5">
                  <a:lumMod val="75000"/>
                </a:schemeClr>
              </a:solidFill>
              <a:prstDash val="solid"/>
              <a:round/>
            </a:ln>
            <a:effectLst/>
          </c:spPr>
          <c:marker>
            <c:symbol val="none"/>
          </c:marker>
          <c:dLbls>
            <c:dLbl>
              <c:idx val="1"/>
              <c:layout>
                <c:manualLayout>
                  <c:x val="-5.4692815861777907E-3"/>
                  <c:y val="-2.378003282393514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A136-4126-A59A-2B43F191F594}"/>
                </c:ext>
              </c:extLst>
            </c:dLbl>
            <c:dLbl>
              <c:idx val="2"/>
              <c:delete val="1"/>
              <c:extLst>
                <c:ext xmlns:c15="http://schemas.microsoft.com/office/drawing/2012/chart" uri="{CE6537A1-D6FC-4f65-9D91-7224C49458BB}"/>
                <c:ext xmlns:c16="http://schemas.microsoft.com/office/drawing/2014/chart" uri="{C3380CC4-5D6E-409C-BE32-E72D297353CC}">
                  <c16:uniqueId val="{00000006-A136-4126-A59A-2B43F191F594}"/>
                </c:ext>
              </c:extLst>
            </c:dLbl>
            <c:dLbl>
              <c:idx val="3"/>
              <c:layout>
                <c:manualLayout>
                  <c:x val="-1.461608705332414E-2"/>
                  <c:y val="-6.561770267560475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C90-4509-9304-89C7A51F5C4C}"/>
                </c:ext>
              </c:extLst>
            </c:dLbl>
            <c:spPr>
              <a:noFill/>
              <a:ln>
                <a:solidFill>
                  <a:schemeClr val="accent5"/>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12700" cap="flat" cmpd="sng" algn="ctr">
                      <a:solidFill>
                        <a:schemeClr val="tx1">
                          <a:shade val="70000"/>
                          <a:satMod val="150000"/>
                        </a:schemeClr>
                      </a:solidFill>
                      <a:prstDash val="solid"/>
                      <a:round/>
                    </a:ln>
                    <a:effectLst/>
                  </c:spPr>
                </c15:leaderLines>
              </c:ext>
            </c:extLst>
          </c:dLbls>
          <c:cat>
            <c:numRef>
              <c:f>Graph!$A$2:$A$7</c:f>
              <c:numCache>
                <c:formatCode>0</c:formatCode>
                <c:ptCount val="6"/>
                <c:pt idx="0">
                  <c:v>2023</c:v>
                </c:pt>
                <c:pt idx="1">
                  <c:v>2024</c:v>
                </c:pt>
                <c:pt idx="2">
                  <c:v>2025</c:v>
                </c:pt>
                <c:pt idx="3">
                  <c:v>2026</c:v>
                </c:pt>
                <c:pt idx="4">
                  <c:v>2027</c:v>
                </c:pt>
                <c:pt idx="5">
                  <c:v>2028</c:v>
                </c:pt>
              </c:numCache>
            </c:numRef>
          </c:cat>
          <c:val>
            <c:numRef>
              <c:f>Graph!$B$2:$B$7</c:f>
              <c:numCache>
                <c:formatCode>0.00</c:formatCode>
                <c:ptCount val="6"/>
                <c:pt idx="0">
                  <c:v>3.6</c:v>
                </c:pt>
                <c:pt idx="1">
                  <c:v>2.6</c:v>
                </c:pt>
                <c:pt idx="2">
                  <c:v>2.1</c:v>
                </c:pt>
              </c:numCache>
            </c:numRef>
          </c:val>
          <c:smooth val="0"/>
          <c:extLst xmlns:c15="http://schemas.microsoft.com/office/drawing/2012/chart">
            <c:ext xmlns:c16="http://schemas.microsoft.com/office/drawing/2014/chart" uri="{C3380CC4-5D6E-409C-BE32-E72D297353CC}">
              <c16:uniqueId val="{00000007-A136-4126-A59A-2B43F191F594}"/>
            </c:ext>
          </c:extLst>
        </c:ser>
        <c:ser>
          <c:idx val="3"/>
          <c:order val="3"/>
          <c:tx>
            <c:strRef>
              <c:f>Graph!$E$1</c:f>
              <c:strCache>
                <c:ptCount val="1"/>
                <c:pt idx="0">
                  <c:v>Core Inflation projections - Dec 2022</c:v>
                </c:pt>
              </c:strCache>
            </c:strRef>
          </c:tx>
          <c:spPr>
            <a:ln w="19050" cap="rnd" cmpd="sng" algn="ctr">
              <a:solidFill>
                <a:schemeClr val="accent5">
                  <a:lumMod val="75000"/>
                </a:schemeClr>
              </a:solidFill>
              <a:prstDash val="dash"/>
              <a:round/>
            </a:ln>
            <a:effectLst/>
          </c:spPr>
          <c:marker>
            <c:symbol val="none"/>
          </c:marker>
          <c:dLbls>
            <c:dLbl>
              <c:idx val="0"/>
              <c:dLblPos val="l"/>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A136-4126-A59A-2B43F191F594}"/>
                </c:ext>
              </c:extLst>
            </c:dLbl>
            <c:spPr>
              <a:noFill/>
              <a:ln>
                <a:solidFill>
                  <a:schemeClr val="accent5"/>
                </a:solidFill>
                <a:prstDash val="dash"/>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Graph!$A$2:$A$7</c:f>
              <c:numCache>
                <c:formatCode>0</c:formatCode>
                <c:ptCount val="6"/>
                <c:pt idx="0">
                  <c:v>2023</c:v>
                </c:pt>
                <c:pt idx="1">
                  <c:v>2024</c:v>
                </c:pt>
                <c:pt idx="2">
                  <c:v>2025</c:v>
                </c:pt>
                <c:pt idx="3">
                  <c:v>2026</c:v>
                </c:pt>
                <c:pt idx="4">
                  <c:v>2027</c:v>
                </c:pt>
                <c:pt idx="5">
                  <c:v>2028</c:v>
                </c:pt>
              </c:numCache>
            </c:numRef>
          </c:cat>
          <c:val>
            <c:numRef>
              <c:f>Graph!$E$2:$E$7</c:f>
              <c:numCache>
                <c:formatCode>0.00</c:formatCode>
                <c:ptCount val="6"/>
                <c:pt idx="0">
                  <c:v>3.5</c:v>
                </c:pt>
                <c:pt idx="1">
                  <c:v>2.5</c:v>
                </c:pt>
                <c:pt idx="2">
                  <c:v>2.1</c:v>
                </c:pt>
              </c:numCache>
            </c:numRef>
          </c:val>
          <c:smooth val="0"/>
          <c:extLst>
            <c:ext xmlns:c16="http://schemas.microsoft.com/office/drawing/2014/chart" uri="{C3380CC4-5D6E-409C-BE32-E72D297353CC}">
              <c16:uniqueId val="{0000000A-A136-4126-A59A-2B43F191F594}"/>
            </c:ext>
          </c:extLst>
        </c:ser>
        <c:dLbls>
          <c:showLegendKey val="0"/>
          <c:showVal val="0"/>
          <c:showCatName val="0"/>
          <c:showSerName val="0"/>
          <c:showPercent val="0"/>
          <c:showBubbleSize val="0"/>
        </c:dLbls>
        <c:smooth val="0"/>
        <c:axId val="210375600"/>
        <c:axId val="210376384"/>
        <c:extLst>
          <c:ext xmlns:c15="http://schemas.microsoft.com/office/drawing/2012/chart" uri="{02D57815-91ED-43cb-92C2-25804820EDAC}">
            <c15:filteredLineSeries>
              <c15:ser>
                <c:idx val="4"/>
                <c:order val="4"/>
                <c:tx>
                  <c:strRef>
                    <c:extLst>
                      <c:ext uri="{02D57815-91ED-43cb-92C2-25804820EDAC}">
                        <c15:formulaRef>
                          <c15:sqref>Graph!#REF!</c15:sqref>
                        </c15:formulaRef>
                      </c:ext>
                    </c:extLst>
                    <c:strCache>
                      <c:ptCount val="1"/>
                      <c:pt idx="0">
                        <c:v>#REF!</c:v>
                      </c:pt>
                    </c:strCache>
                  </c:strRef>
                </c:tx>
                <c:spPr>
                  <a:ln w="19050" cap="rnd" cmpd="sng" algn="ctr">
                    <a:solidFill>
                      <a:srgbClr val="C00000"/>
                    </a:solidFill>
                    <a:prstDash val="solid"/>
                    <a:round/>
                  </a:ln>
                  <a:effectLst/>
                </c:spPr>
                <c:marker>
                  <c:symbol val="none"/>
                </c:marker>
                <c:cat>
                  <c:numRef>
                    <c:extLst>
                      <c:ext uri="{02D57815-91ED-43cb-92C2-25804820EDAC}">
                        <c15:formulaRef>
                          <c15:sqref>Graph!$A$2:$A$7</c15:sqref>
                        </c15:formulaRef>
                      </c:ext>
                    </c:extLst>
                    <c:numCache>
                      <c:formatCode>0</c:formatCode>
                      <c:ptCount val="6"/>
                      <c:pt idx="0">
                        <c:v>2023</c:v>
                      </c:pt>
                      <c:pt idx="1">
                        <c:v>2024</c:v>
                      </c:pt>
                      <c:pt idx="2">
                        <c:v>2025</c:v>
                      </c:pt>
                      <c:pt idx="3">
                        <c:v>2026</c:v>
                      </c:pt>
                      <c:pt idx="4">
                        <c:v>2027</c:v>
                      </c:pt>
                      <c:pt idx="5">
                        <c:v>2028</c:v>
                      </c:pt>
                    </c:numCache>
                  </c:numRef>
                </c:cat>
                <c:val>
                  <c:numRef>
                    <c:extLst>
                      <c:ext uri="{02D57815-91ED-43cb-92C2-25804820EDAC}">
                        <c15:formulaRef>
                          <c15:sqref>Graph!#REF!</c15:sqref>
                        </c15:formulaRef>
                      </c:ext>
                    </c:extLst>
                    <c:numCache>
                      <c:formatCode>General</c:formatCode>
                      <c:ptCount val="1"/>
                      <c:pt idx="0">
                        <c:v>1</c:v>
                      </c:pt>
                    </c:numCache>
                  </c:numRef>
                </c:val>
                <c:smooth val="0"/>
                <c:extLst>
                  <c:ext xmlns:c16="http://schemas.microsoft.com/office/drawing/2014/chart" uri="{C3380CC4-5D6E-409C-BE32-E72D297353CC}">
                    <c16:uniqueId val="{0000000C-A136-4126-A59A-2B43F191F594}"/>
                  </c:ext>
                </c:extLst>
              </c15:ser>
            </c15:filteredLineSeries>
          </c:ext>
        </c:extLst>
      </c:lineChart>
      <c:catAx>
        <c:axId val="210375600"/>
        <c:scaling>
          <c:orientation val="minMax"/>
        </c:scaling>
        <c:delete val="0"/>
        <c:axPos val="b"/>
        <c:numFmt formatCode="0" sourceLinked="1"/>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10376384"/>
        <c:crosses val="autoZero"/>
        <c:auto val="1"/>
        <c:lblAlgn val="ctr"/>
        <c:lblOffset val="100"/>
        <c:noMultiLvlLbl val="0"/>
      </c:catAx>
      <c:valAx>
        <c:axId val="210376384"/>
        <c:scaling>
          <c:orientation val="minMax"/>
          <c:max val="4"/>
          <c:min val="1.8"/>
        </c:scaling>
        <c:delete val="0"/>
        <c:axPos val="l"/>
        <c:majorGridlines>
          <c:spPr>
            <a:ln w="9525" cap="flat" cmpd="sng" algn="ctr">
              <a:solidFill>
                <a:schemeClr val="accent2"/>
              </a:solidFill>
              <a:prstDash val="dash"/>
              <a:round/>
            </a:ln>
            <a:effectLst/>
          </c:spPr>
        </c:majorGridlines>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10375600"/>
        <c:crosses val="autoZero"/>
        <c:crossBetween val="between"/>
        <c:majorUnit val="0.5"/>
      </c:valAx>
      <c:spPr>
        <a:noFill/>
        <a:ln>
          <a:noFill/>
        </a:ln>
        <a:effectLst/>
      </c:spPr>
    </c:plotArea>
    <c:legend>
      <c:legendPos val="t"/>
      <c:layout>
        <c:manualLayout>
          <c:xMode val="edge"/>
          <c:yMode val="edge"/>
          <c:x val="0"/>
          <c:y val="0.87269508103574234"/>
          <c:w val="1"/>
          <c:h val="0.12520250480261913"/>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none"/>
          </c:marker>
          <c:cat>
            <c:strRef>
              <c:f>Sheet1!$A$2:$A$5</c:f>
              <c:strCache>
                <c:ptCount val="4"/>
                <c:pt idx="0">
                  <c:v>2023</c:v>
                </c:pt>
                <c:pt idx="1">
                  <c:v>2024</c:v>
                </c:pt>
                <c:pt idx="2">
                  <c:v>2025</c:v>
                </c:pt>
                <c:pt idx="3">
                  <c:v>Longer run</c:v>
                </c:pt>
              </c:strCache>
            </c:strRef>
          </c:cat>
          <c:val>
            <c:numRef>
              <c:f>Sheet1!$B$2:$B$5</c:f>
              <c:numCache>
                <c:formatCode>General</c:formatCode>
                <c:ptCount val="4"/>
              </c:numCache>
            </c:numRef>
          </c:val>
          <c:smooth val="0"/>
          <c:extLst>
            <c:ext xmlns:c16="http://schemas.microsoft.com/office/drawing/2014/chart" uri="{C3380CC4-5D6E-409C-BE32-E72D297353CC}">
              <c16:uniqueId val="{00000000-73D7-45C3-B19E-E86FB3D5063E}"/>
            </c:ext>
          </c:extLst>
        </c:ser>
        <c:dLbls>
          <c:showLegendKey val="0"/>
          <c:showVal val="0"/>
          <c:showCatName val="0"/>
          <c:showSerName val="0"/>
          <c:showPercent val="0"/>
          <c:showBubbleSize val="0"/>
        </c:dLbls>
        <c:smooth val="0"/>
        <c:axId val="732918432"/>
        <c:axId val="732918760"/>
      </c:lineChart>
      <c:catAx>
        <c:axId val="73291843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732918760"/>
        <c:crosses val="autoZero"/>
        <c:auto val="1"/>
        <c:lblAlgn val="ctr"/>
        <c:lblOffset val="100"/>
        <c:noMultiLvlLbl val="0"/>
      </c:catAx>
      <c:valAx>
        <c:axId val="732918760"/>
        <c:scaling>
          <c:orientation val="minMax"/>
          <c:max val="6"/>
        </c:scaling>
        <c:delete val="0"/>
        <c:axPos val="l"/>
        <c:majorGridlines>
          <c:spPr>
            <a:ln w="9525" cap="flat" cmpd="sng" algn="ctr">
              <a:solidFill>
                <a:schemeClr val="tx1">
                  <a:lumMod val="15000"/>
                  <a:lumOff val="85000"/>
                </a:schemeClr>
              </a:solidFill>
              <a:prstDash val="dash"/>
              <a:round/>
            </a:ln>
            <a:effectLst/>
          </c:spPr>
        </c:majorGridlines>
        <c:numFmt formatCode="#,##0.00" sourceLinked="0"/>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732918432"/>
        <c:crosses val="autoZero"/>
        <c:crossBetween val="between"/>
        <c:majorUnit val="0.25"/>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Ubuntu Condensed" panose="020B0506030602030204" pitchFamily="34" charset="0"/>
        </a:defRPr>
      </a:pPr>
      <a:endParaRPr lang="en-US"/>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5065252260134145E-2"/>
          <c:y val="4.1264111448512941E-2"/>
          <c:w val="0.90999770667483226"/>
          <c:h val="0.73455319013659148"/>
        </c:manualLayout>
      </c:layout>
      <c:lineChart>
        <c:grouping val="standard"/>
        <c:varyColors val="0"/>
        <c:ser>
          <c:idx val="2"/>
          <c:order val="0"/>
          <c:tx>
            <c:strRef>
              <c:f>Sheet1!$B$1</c:f>
              <c:strCache>
                <c:ptCount val="1"/>
                <c:pt idx="0">
                  <c:v>US - 19/05/2023</c:v>
                </c:pt>
              </c:strCache>
            </c:strRef>
          </c:tx>
          <c:spPr>
            <a:ln w="19050" cap="rnd" cmpd="sng" algn="ctr">
              <a:solidFill>
                <a:schemeClr val="accent5"/>
              </a:solidFill>
              <a:prstDash val="solid"/>
              <a:round/>
            </a:ln>
            <a:effectLst/>
          </c:spPr>
          <c:marker>
            <c:spPr>
              <a:solidFill>
                <a:schemeClr val="accent5"/>
              </a:solidFill>
              <a:ln w="12700" cap="flat" cmpd="sng" algn="ctr">
                <a:noFill/>
                <a:prstDash val="solid"/>
                <a:round/>
              </a:ln>
              <a:effectLst/>
            </c:spPr>
          </c:marker>
          <c:dLbls>
            <c:dLbl>
              <c:idx val="0"/>
              <c:tx>
                <c:rich>
                  <a:bodyPr/>
                  <a:lstStyle/>
                  <a:p>
                    <a:pPr>
                      <a:defRPr sz="900" b="0" i="0" u="none">
                        <a:solidFill>
                          <a:schemeClr val="tx1">
                            <a:lumMod val="65000"/>
                            <a:lumOff val="35000"/>
                          </a:schemeClr>
                        </a:solidFill>
                        <a:latin typeface="Ubuntu Condensed"/>
                      </a:defRPr>
                    </a:pPr>
                    <a:r>
                      <a:rPr lang="en-US"/>
                      <a:t>2.13</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86EB-4C00-81F5-EF9DD05927DF}"/>
                </c:ext>
              </c:extLst>
            </c:dLbl>
            <c:dLbl>
              <c:idx val="1"/>
              <c:tx>
                <c:rich>
                  <a:bodyPr/>
                  <a:lstStyle/>
                  <a:p>
                    <a:pPr>
                      <a:defRPr sz="900" b="0" i="0" u="none">
                        <a:solidFill>
                          <a:schemeClr val="tx1">
                            <a:lumMod val="65000"/>
                            <a:lumOff val="35000"/>
                          </a:schemeClr>
                        </a:solidFill>
                        <a:latin typeface="Ubuntu Condensed"/>
                      </a:defRPr>
                    </a:pPr>
                    <a:r>
                      <a:rPr lang="en-US"/>
                      <a:t>2.12</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86EB-4C00-81F5-EF9DD05927DF}"/>
                </c:ext>
              </c:extLst>
            </c:dLbl>
            <c:dLbl>
              <c:idx val="2"/>
              <c:tx>
                <c:rich>
                  <a:bodyPr/>
                  <a:lstStyle/>
                  <a:p>
                    <a:pPr>
                      <a:defRPr sz="900" b="0" i="0" u="none">
                        <a:solidFill>
                          <a:schemeClr val="tx1">
                            <a:lumMod val="65000"/>
                            <a:lumOff val="35000"/>
                          </a:schemeClr>
                        </a:solidFill>
                        <a:latin typeface="Ubuntu Condensed"/>
                      </a:defRPr>
                    </a:pPr>
                    <a:r>
                      <a:rPr lang="en-US"/>
                      <a:t>2.14</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86EB-4C00-81F5-EF9DD05927DF}"/>
                </c:ext>
              </c:extLst>
            </c:dLbl>
            <c:dLbl>
              <c:idx val="3"/>
              <c:tx>
                <c:rich>
                  <a:bodyPr/>
                  <a:lstStyle/>
                  <a:p>
                    <a:pPr>
                      <a:defRPr sz="900" b="0" i="0" u="none">
                        <a:solidFill>
                          <a:schemeClr val="tx1">
                            <a:lumMod val="65000"/>
                            <a:lumOff val="35000"/>
                          </a:schemeClr>
                        </a:solidFill>
                        <a:latin typeface="Ubuntu Condensed"/>
                      </a:defRPr>
                    </a:pPr>
                    <a:r>
                      <a:rPr lang="en-US"/>
                      <a:t>2.17</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86EB-4C00-81F5-EF9DD05927DF}"/>
                </c:ext>
              </c:extLst>
            </c:dLbl>
            <c:dLbl>
              <c:idx val="4"/>
              <c:tx>
                <c:rich>
                  <a:bodyPr/>
                  <a:lstStyle/>
                  <a:p>
                    <a:pPr>
                      <a:defRPr sz="900" b="0" i="0" u="none">
                        <a:solidFill>
                          <a:schemeClr val="tx1">
                            <a:lumMod val="65000"/>
                            <a:lumOff val="35000"/>
                          </a:schemeClr>
                        </a:solidFill>
                        <a:latin typeface="Ubuntu Condensed"/>
                      </a:defRPr>
                    </a:pPr>
                    <a:r>
                      <a:rPr lang="en-US"/>
                      <a:t>2.20</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86EB-4C00-81F5-EF9DD05927DF}"/>
                </c:ext>
              </c:extLst>
            </c:dLbl>
            <c:dLbl>
              <c:idx val="5"/>
              <c:tx>
                <c:rich>
                  <a:bodyPr/>
                  <a:lstStyle/>
                  <a:p>
                    <a:pPr>
                      <a:defRPr sz="900" b="0" i="0" u="none">
                        <a:solidFill>
                          <a:schemeClr val="tx1">
                            <a:lumMod val="65000"/>
                            <a:lumOff val="35000"/>
                          </a:schemeClr>
                        </a:solidFill>
                        <a:latin typeface="Ubuntu Condensed"/>
                      </a:defRPr>
                    </a:pPr>
                    <a:r>
                      <a:rPr lang="en-US"/>
                      <a:t>2.22</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5-86EB-4C00-81F5-EF9DD05927DF}"/>
                </c:ext>
              </c:extLst>
            </c:dLbl>
            <c:dLbl>
              <c:idx val="6"/>
              <c:tx>
                <c:rich>
                  <a:bodyPr/>
                  <a:lstStyle/>
                  <a:p>
                    <a:pPr>
                      <a:defRPr sz="900" b="0" i="0" u="none">
                        <a:solidFill>
                          <a:schemeClr val="tx1">
                            <a:lumMod val="65000"/>
                            <a:lumOff val="35000"/>
                          </a:schemeClr>
                        </a:solidFill>
                        <a:latin typeface="Ubuntu Condensed"/>
                      </a:defRPr>
                    </a:pPr>
                    <a:r>
                      <a:rPr lang="en-US"/>
                      <a:t>2.23</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86EB-4C00-81F5-EF9DD05927DF}"/>
                </c:ext>
              </c:extLst>
            </c:dLbl>
            <c:dLbl>
              <c:idx val="7"/>
              <c:tx>
                <c:rich>
                  <a:bodyPr/>
                  <a:lstStyle/>
                  <a:p>
                    <a:pPr>
                      <a:defRPr sz="900" b="0" i="0" u="none">
                        <a:solidFill>
                          <a:schemeClr val="tx1">
                            <a:lumMod val="65000"/>
                            <a:lumOff val="35000"/>
                          </a:schemeClr>
                        </a:solidFill>
                        <a:latin typeface="Ubuntu Condensed"/>
                      </a:defRPr>
                    </a:pPr>
                    <a:r>
                      <a:rPr lang="en-US"/>
                      <a:t>2.24</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7-86EB-4C00-81F5-EF9DD05927DF}"/>
                </c:ext>
              </c:extLst>
            </c:dLbl>
            <c:dLbl>
              <c:idx val="8"/>
              <c:tx>
                <c:rich>
                  <a:bodyPr/>
                  <a:lstStyle/>
                  <a:p>
                    <a:pPr>
                      <a:defRPr sz="900" b="0" i="0" u="none">
                        <a:solidFill>
                          <a:schemeClr val="tx1">
                            <a:lumMod val="65000"/>
                            <a:lumOff val="35000"/>
                          </a:schemeClr>
                        </a:solidFill>
                        <a:latin typeface="Ubuntu Condensed"/>
                      </a:defRPr>
                    </a:pPr>
                    <a:r>
                      <a:rPr lang="en-US"/>
                      <a:t>2.25</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8-86EB-4C00-81F5-EF9DD05927DF}"/>
                </c:ext>
              </c:extLst>
            </c:dLbl>
            <c:dLbl>
              <c:idx val="9"/>
              <c:tx>
                <c:rich>
                  <a:bodyPr/>
                  <a:lstStyle/>
                  <a:p>
                    <a:pPr>
                      <a:defRPr sz="900" b="0" i="0" u="none">
                        <a:solidFill>
                          <a:schemeClr val="tx1">
                            <a:lumMod val="65000"/>
                            <a:lumOff val="35000"/>
                          </a:schemeClr>
                        </a:solidFill>
                        <a:latin typeface="Ubuntu Condensed"/>
                      </a:defRPr>
                    </a:pPr>
                    <a:r>
                      <a:rPr lang="en-US"/>
                      <a:t>2.26</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9-86EB-4C00-81F5-EF9DD05927DF}"/>
                </c:ext>
              </c:extLst>
            </c:dLbl>
            <c:dLbl>
              <c:idx val="10"/>
              <c:tx>
                <c:rich>
                  <a:bodyPr/>
                  <a:lstStyle/>
                  <a:p>
                    <a:pPr>
                      <a:defRPr sz="900" b="0" i="0" u="none">
                        <a:solidFill>
                          <a:schemeClr val="tx1">
                            <a:lumMod val="65000"/>
                            <a:lumOff val="35000"/>
                          </a:schemeClr>
                        </a:solidFill>
                        <a:latin typeface="Ubuntu Condensed"/>
                      </a:defRPr>
                    </a:pPr>
                    <a:r>
                      <a:rPr lang="en-US"/>
                      <a:t>2.26</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A-86EB-4C00-81F5-EF9DD05927DF}"/>
                </c:ext>
              </c:extLst>
            </c:dLbl>
            <c:dLbl>
              <c:idx val="11"/>
              <c:tx>
                <c:rich>
                  <a:bodyPr/>
                  <a:lstStyle/>
                  <a:p>
                    <a:pPr>
                      <a:defRPr sz="900" b="0" i="0" u="none">
                        <a:solidFill>
                          <a:schemeClr val="tx1">
                            <a:lumMod val="65000"/>
                            <a:lumOff val="35000"/>
                          </a:schemeClr>
                        </a:solidFill>
                        <a:latin typeface="Ubuntu Condensed"/>
                      </a:defRPr>
                    </a:pPr>
                    <a:r>
                      <a:rPr lang="en-US"/>
                      <a:t>2.27</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B-86EB-4C00-81F5-EF9DD05927DF}"/>
                </c:ext>
              </c:extLst>
            </c:dLbl>
            <c:dLbl>
              <c:idx val="12"/>
              <c:tx>
                <c:rich>
                  <a:bodyPr/>
                  <a:lstStyle/>
                  <a:p>
                    <a:pPr>
                      <a:defRPr sz="900" b="0" i="0" u="none">
                        <a:solidFill>
                          <a:schemeClr val="tx1">
                            <a:lumMod val="65000"/>
                            <a:lumOff val="35000"/>
                          </a:schemeClr>
                        </a:solidFill>
                        <a:latin typeface="Ubuntu Condensed"/>
                      </a:defRPr>
                    </a:pPr>
                    <a:r>
                      <a:rPr lang="en-US"/>
                      <a:t>2.27</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C-86EB-4C00-81F5-EF9DD05927DF}"/>
                </c:ext>
              </c:extLst>
            </c:dLbl>
            <c:dLbl>
              <c:idx val="13"/>
              <c:tx>
                <c:rich>
                  <a:bodyPr/>
                  <a:lstStyle/>
                  <a:p>
                    <a:pPr>
                      <a:defRPr sz="900" b="0" i="0" u="none">
                        <a:solidFill>
                          <a:schemeClr val="tx1">
                            <a:lumMod val="65000"/>
                            <a:lumOff val="35000"/>
                          </a:schemeClr>
                        </a:solidFill>
                        <a:latin typeface="Ubuntu Condensed"/>
                      </a:defRPr>
                    </a:pPr>
                    <a:r>
                      <a:rPr lang="en-US"/>
                      <a:t>2.27</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D-86EB-4C00-81F5-EF9DD05927DF}"/>
                </c:ext>
              </c:extLst>
            </c:dLbl>
            <c:dLbl>
              <c:idx val="14"/>
              <c:tx>
                <c:rich>
                  <a:bodyPr/>
                  <a:lstStyle/>
                  <a:p>
                    <a:pPr>
                      <a:defRPr sz="900" b="0" i="0" u="none">
                        <a:solidFill>
                          <a:schemeClr val="tx1">
                            <a:lumMod val="65000"/>
                            <a:lumOff val="35000"/>
                          </a:schemeClr>
                        </a:solidFill>
                        <a:latin typeface="Ubuntu Condensed"/>
                      </a:defRPr>
                    </a:pPr>
                    <a:r>
                      <a:rPr lang="en-US"/>
                      <a:t>2.28</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E-86EB-4C00-81F5-EF9DD05927DF}"/>
                </c:ext>
              </c:extLst>
            </c:dLbl>
            <c:dLbl>
              <c:idx val="15"/>
              <c:tx>
                <c:rich>
                  <a:bodyPr/>
                  <a:lstStyle/>
                  <a:p>
                    <a:pPr>
                      <a:defRPr sz="900" b="0" i="0" u="none">
                        <a:solidFill>
                          <a:schemeClr val="tx1">
                            <a:lumMod val="65000"/>
                            <a:lumOff val="35000"/>
                          </a:schemeClr>
                        </a:solidFill>
                        <a:latin typeface="Ubuntu Condensed"/>
                      </a:defRPr>
                    </a:pPr>
                    <a:r>
                      <a:rPr lang="en-US"/>
                      <a:t>2.28</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F-86EB-4C00-81F5-EF9DD05927DF}"/>
                </c:ext>
              </c:extLst>
            </c:dLbl>
            <c:dLbl>
              <c:idx val="16"/>
              <c:tx>
                <c:rich>
                  <a:bodyPr/>
                  <a:lstStyle/>
                  <a:p>
                    <a:pPr>
                      <a:defRPr sz="900" b="0" i="0" u="none">
                        <a:solidFill>
                          <a:schemeClr val="tx1">
                            <a:lumMod val="65000"/>
                            <a:lumOff val="35000"/>
                          </a:schemeClr>
                        </a:solidFill>
                        <a:latin typeface="Ubuntu Condensed"/>
                      </a:defRPr>
                    </a:pPr>
                    <a:r>
                      <a:rPr lang="en-US"/>
                      <a:t>2.29</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0-86EB-4C00-81F5-EF9DD05927DF}"/>
                </c:ext>
              </c:extLst>
            </c:dLbl>
            <c:dLbl>
              <c:idx val="17"/>
              <c:tx>
                <c:rich>
                  <a:bodyPr/>
                  <a:lstStyle/>
                  <a:p>
                    <a:pPr>
                      <a:defRPr sz="900" b="0" i="0" u="none">
                        <a:solidFill>
                          <a:schemeClr val="tx1">
                            <a:lumMod val="65000"/>
                            <a:lumOff val="35000"/>
                          </a:schemeClr>
                        </a:solidFill>
                        <a:latin typeface="Ubuntu Condensed"/>
                      </a:defRPr>
                    </a:pPr>
                    <a:r>
                      <a:rPr lang="en-US"/>
                      <a:t>2.29</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1-86EB-4C00-81F5-EF9DD05927DF}"/>
                </c:ext>
              </c:extLst>
            </c:dLbl>
            <c:dLbl>
              <c:idx val="18"/>
              <c:tx>
                <c:rich>
                  <a:bodyPr/>
                  <a:lstStyle/>
                  <a:p>
                    <a:pPr>
                      <a:defRPr sz="900" b="0" i="0" u="none">
                        <a:solidFill>
                          <a:schemeClr val="tx1">
                            <a:lumMod val="65000"/>
                            <a:lumOff val="35000"/>
                          </a:schemeClr>
                        </a:solidFill>
                        <a:latin typeface="Ubuntu Condensed"/>
                      </a:defRPr>
                    </a:pPr>
                    <a:r>
                      <a:rPr lang="en-US"/>
                      <a:t>2.30</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2-86EB-4C00-81F5-EF9DD05927DF}"/>
                </c:ext>
              </c:extLst>
            </c:dLbl>
            <c:spPr>
              <a:noFill/>
              <a:ln>
                <a:solidFill>
                  <a:schemeClr val="accent5"/>
                </a:solid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Sheet1!$A$2:$A$20</c:f>
              <c:numCache>
                <c:formatCode>General</c:formatCode>
                <c:ptCount val="19"/>
                <c:pt idx="0">
                  <c:v>2</c:v>
                </c:pt>
                <c:pt idx="1">
                  <c:v>3</c:v>
                </c:pt>
                <c:pt idx="2">
                  <c:v>4</c:v>
                </c:pt>
                <c:pt idx="3">
                  <c:v>5</c:v>
                </c:pt>
                <c:pt idx="4">
                  <c:v>6</c:v>
                </c:pt>
                <c:pt idx="5">
                  <c:v>7</c:v>
                </c:pt>
                <c:pt idx="6">
                  <c:v>8</c:v>
                </c:pt>
                <c:pt idx="7">
                  <c:v>9</c:v>
                </c:pt>
                <c:pt idx="8">
                  <c:v>10</c:v>
                </c:pt>
                <c:pt idx="9">
                  <c:v>11</c:v>
                </c:pt>
                <c:pt idx="10">
                  <c:v>12</c:v>
                </c:pt>
                <c:pt idx="11">
                  <c:v>13</c:v>
                </c:pt>
                <c:pt idx="12">
                  <c:v>14</c:v>
                </c:pt>
                <c:pt idx="13">
                  <c:v>15</c:v>
                </c:pt>
                <c:pt idx="14">
                  <c:v>16</c:v>
                </c:pt>
                <c:pt idx="15">
                  <c:v>17</c:v>
                </c:pt>
                <c:pt idx="16">
                  <c:v>18</c:v>
                </c:pt>
                <c:pt idx="17">
                  <c:v>19</c:v>
                </c:pt>
                <c:pt idx="18">
                  <c:v>20</c:v>
                </c:pt>
              </c:numCache>
            </c:numRef>
          </c:cat>
          <c:val>
            <c:numRef>
              <c:f>Sheet1!$B$2:$B$20</c:f>
              <c:numCache>
                <c:formatCode>General</c:formatCode>
                <c:ptCount val="19"/>
                <c:pt idx="0">
                  <c:v>2.1273000240000002</c:v>
                </c:pt>
                <c:pt idx="1">
                  <c:v>2.1177000999</c:v>
                </c:pt>
                <c:pt idx="2">
                  <c:v>2.1398000716999999</c:v>
                </c:pt>
                <c:pt idx="3">
                  <c:v>2.1691000462000001</c:v>
                </c:pt>
                <c:pt idx="4">
                  <c:v>2.1960000991999999</c:v>
                </c:pt>
                <c:pt idx="5">
                  <c:v>2.2174999714000001</c:v>
                </c:pt>
                <c:pt idx="6">
                  <c:v>2.2335000038000001</c:v>
                </c:pt>
                <c:pt idx="7">
                  <c:v>2.2449998856</c:v>
                </c:pt>
                <c:pt idx="8">
                  <c:v>2.2530000210000001</c:v>
                </c:pt>
                <c:pt idx="9">
                  <c:v>2.2588000298000002</c:v>
                </c:pt>
                <c:pt idx="10">
                  <c:v>2.2632000446</c:v>
                </c:pt>
                <c:pt idx="11">
                  <c:v>2.2669000626</c:v>
                </c:pt>
                <c:pt idx="12">
                  <c:v>2.2704000472999999</c:v>
                </c:pt>
                <c:pt idx="13">
                  <c:v>2.2741000651999999</c:v>
                </c:pt>
                <c:pt idx="14">
                  <c:v>2.2781999111000002</c:v>
                </c:pt>
                <c:pt idx="15">
                  <c:v>2.282900095</c:v>
                </c:pt>
                <c:pt idx="16">
                  <c:v>2.2883999348000001</c:v>
                </c:pt>
                <c:pt idx="17">
                  <c:v>2.2946000098999999</c:v>
                </c:pt>
                <c:pt idx="18">
                  <c:v>2.3015999794000002</c:v>
                </c:pt>
              </c:numCache>
            </c:numRef>
          </c:val>
          <c:smooth val="1"/>
          <c:extLst>
            <c:ext xmlns:c16="http://schemas.microsoft.com/office/drawing/2014/chart" uri="{C3380CC4-5D6E-409C-BE32-E72D297353CC}">
              <c16:uniqueId val="{00000001-863A-4E32-BA36-9B997BD366A1}"/>
            </c:ext>
          </c:extLst>
        </c:ser>
        <c:ser>
          <c:idx val="3"/>
          <c:order val="1"/>
          <c:tx>
            <c:strRef>
              <c:f>Sheet1!$C$1</c:f>
              <c:strCache>
                <c:ptCount val="1"/>
                <c:pt idx="0">
                  <c:v>US - 01/09/2021</c:v>
                </c:pt>
              </c:strCache>
            </c:strRef>
          </c:tx>
          <c:spPr>
            <a:ln w="19050" cap="rnd" cmpd="sng" algn="ctr">
              <a:solidFill>
                <a:schemeClr val="tx1"/>
              </a:solidFill>
              <a:prstDash val="solid"/>
              <a:round/>
            </a:ln>
            <a:effectLst/>
          </c:spPr>
          <c:marker>
            <c:symbol val="x"/>
            <c:size val="5"/>
            <c:spPr>
              <a:noFill/>
              <a:ln w="12700" cap="flat" cmpd="sng" algn="ctr">
                <a:solidFill>
                  <a:schemeClr val="tx1"/>
                </a:solidFill>
                <a:prstDash val="solid"/>
                <a:round/>
              </a:ln>
              <a:effectLst/>
            </c:spPr>
          </c:marker>
          <c:dLbls>
            <c:dLbl>
              <c:idx val="0"/>
              <c:tx>
                <c:rich>
                  <a:bodyPr/>
                  <a:lstStyle/>
                  <a:p>
                    <a:pPr>
                      <a:defRPr sz="900" b="0" i="0" u="none">
                        <a:solidFill>
                          <a:schemeClr val="tx1">
                            <a:lumMod val="65000"/>
                            <a:lumOff val="35000"/>
                          </a:schemeClr>
                        </a:solidFill>
                        <a:latin typeface="Ubuntu Condensed"/>
                      </a:defRPr>
                    </a:pPr>
                    <a:r>
                      <a:rPr lang="en-US"/>
                      <a:t>2.63</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3-86EB-4C00-81F5-EF9DD05927DF}"/>
                </c:ext>
              </c:extLst>
            </c:dLbl>
            <c:dLbl>
              <c:idx val="1"/>
              <c:tx>
                <c:rich>
                  <a:bodyPr/>
                  <a:lstStyle/>
                  <a:p>
                    <a:pPr>
                      <a:defRPr sz="900" b="0" i="0" u="none">
                        <a:solidFill>
                          <a:schemeClr val="tx1">
                            <a:lumMod val="65000"/>
                            <a:lumOff val="35000"/>
                          </a:schemeClr>
                        </a:solidFill>
                        <a:latin typeface="Ubuntu Condensed"/>
                      </a:defRPr>
                    </a:pPr>
                    <a:r>
                      <a:rPr lang="en-US"/>
                      <a:t>2.59</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4-86EB-4C00-81F5-EF9DD05927DF}"/>
                </c:ext>
              </c:extLst>
            </c:dLbl>
            <c:dLbl>
              <c:idx val="2"/>
              <c:tx>
                <c:rich>
                  <a:bodyPr/>
                  <a:lstStyle/>
                  <a:p>
                    <a:pPr>
                      <a:defRPr sz="900" b="0" i="0" u="none">
                        <a:solidFill>
                          <a:schemeClr val="tx1">
                            <a:lumMod val="65000"/>
                            <a:lumOff val="35000"/>
                          </a:schemeClr>
                        </a:solidFill>
                        <a:latin typeface="Ubuntu Condensed"/>
                      </a:defRPr>
                    </a:pPr>
                    <a:r>
                      <a:rPr lang="en-US"/>
                      <a:t>2.57</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5-86EB-4C00-81F5-EF9DD05927DF}"/>
                </c:ext>
              </c:extLst>
            </c:dLbl>
            <c:dLbl>
              <c:idx val="3"/>
              <c:tx>
                <c:rich>
                  <a:bodyPr/>
                  <a:lstStyle/>
                  <a:p>
                    <a:pPr>
                      <a:defRPr sz="900" b="0" i="0" u="none">
                        <a:solidFill>
                          <a:schemeClr val="tx1">
                            <a:lumMod val="65000"/>
                            <a:lumOff val="35000"/>
                          </a:schemeClr>
                        </a:solidFill>
                        <a:latin typeface="Ubuntu Condensed"/>
                      </a:defRPr>
                    </a:pPr>
                    <a:r>
                      <a:rPr lang="en-US"/>
                      <a:t>2.54</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6-86EB-4C00-81F5-EF9DD05927DF}"/>
                </c:ext>
              </c:extLst>
            </c:dLbl>
            <c:dLbl>
              <c:idx val="4"/>
              <c:tx>
                <c:rich>
                  <a:bodyPr/>
                  <a:lstStyle/>
                  <a:p>
                    <a:pPr>
                      <a:defRPr sz="900" b="0" i="0" u="none">
                        <a:solidFill>
                          <a:schemeClr val="tx1">
                            <a:lumMod val="65000"/>
                            <a:lumOff val="35000"/>
                          </a:schemeClr>
                        </a:solidFill>
                        <a:latin typeface="Ubuntu Condensed"/>
                      </a:defRPr>
                    </a:pPr>
                    <a:r>
                      <a:rPr lang="en-US"/>
                      <a:t>2.51</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7-86EB-4C00-81F5-EF9DD05927DF}"/>
                </c:ext>
              </c:extLst>
            </c:dLbl>
            <c:dLbl>
              <c:idx val="5"/>
              <c:tx>
                <c:rich>
                  <a:bodyPr/>
                  <a:lstStyle/>
                  <a:p>
                    <a:pPr>
                      <a:defRPr sz="900" b="0" i="0" u="none">
                        <a:solidFill>
                          <a:schemeClr val="tx1">
                            <a:lumMod val="65000"/>
                            <a:lumOff val="35000"/>
                          </a:schemeClr>
                        </a:solidFill>
                        <a:latin typeface="Ubuntu Condensed"/>
                      </a:defRPr>
                    </a:pPr>
                    <a:r>
                      <a:rPr lang="en-US"/>
                      <a:t>2.47</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8-86EB-4C00-81F5-EF9DD05927DF}"/>
                </c:ext>
              </c:extLst>
            </c:dLbl>
            <c:dLbl>
              <c:idx val="6"/>
              <c:tx>
                <c:rich>
                  <a:bodyPr/>
                  <a:lstStyle/>
                  <a:p>
                    <a:pPr>
                      <a:defRPr sz="900" b="0" i="0" u="none">
                        <a:solidFill>
                          <a:schemeClr val="tx1">
                            <a:lumMod val="65000"/>
                            <a:lumOff val="35000"/>
                          </a:schemeClr>
                        </a:solidFill>
                        <a:latin typeface="Ubuntu Condensed"/>
                      </a:defRPr>
                    </a:pPr>
                    <a:r>
                      <a:rPr lang="en-US"/>
                      <a:t>2.43</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9-86EB-4C00-81F5-EF9DD05927DF}"/>
                </c:ext>
              </c:extLst>
            </c:dLbl>
            <c:dLbl>
              <c:idx val="7"/>
              <c:tx>
                <c:rich>
                  <a:bodyPr/>
                  <a:lstStyle/>
                  <a:p>
                    <a:pPr>
                      <a:defRPr sz="900" b="0" i="0" u="none">
                        <a:solidFill>
                          <a:schemeClr val="tx1">
                            <a:lumMod val="65000"/>
                            <a:lumOff val="35000"/>
                          </a:schemeClr>
                        </a:solidFill>
                        <a:latin typeface="Ubuntu Condensed"/>
                      </a:defRPr>
                    </a:pPr>
                    <a:r>
                      <a:rPr lang="en-US"/>
                      <a:t>2.40</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A-86EB-4C00-81F5-EF9DD05927DF}"/>
                </c:ext>
              </c:extLst>
            </c:dLbl>
            <c:dLbl>
              <c:idx val="8"/>
              <c:tx>
                <c:rich>
                  <a:bodyPr/>
                  <a:lstStyle/>
                  <a:p>
                    <a:pPr>
                      <a:defRPr sz="900" b="0" i="0" u="none">
                        <a:solidFill>
                          <a:schemeClr val="tx1">
                            <a:lumMod val="65000"/>
                            <a:lumOff val="35000"/>
                          </a:schemeClr>
                        </a:solidFill>
                        <a:latin typeface="Ubuntu Condensed"/>
                      </a:defRPr>
                    </a:pPr>
                    <a:r>
                      <a:rPr lang="en-US"/>
                      <a:t>2.36</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B-86EB-4C00-81F5-EF9DD05927DF}"/>
                </c:ext>
              </c:extLst>
            </c:dLbl>
            <c:dLbl>
              <c:idx val="9"/>
              <c:tx>
                <c:rich>
                  <a:bodyPr/>
                  <a:lstStyle/>
                  <a:p>
                    <a:pPr>
                      <a:defRPr sz="900" b="0" i="0" u="none">
                        <a:solidFill>
                          <a:schemeClr val="tx1">
                            <a:lumMod val="65000"/>
                            <a:lumOff val="35000"/>
                          </a:schemeClr>
                        </a:solidFill>
                        <a:latin typeface="Ubuntu Condensed"/>
                      </a:defRPr>
                    </a:pPr>
                    <a:r>
                      <a:rPr lang="en-US"/>
                      <a:t>2.33</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C-86EB-4C00-81F5-EF9DD05927DF}"/>
                </c:ext>
              </c:extLst>
            </c:dLbl>
            <c:dLbl>
              <c:idx val="10"/>
              <c:tx>
                <c:rich>
                  <a:bodyPr/>
                  <a:lstStyle/>
                  <a:p>
                    <a:pPr>
                      <a:defRPr sz="900" b="0" i="0" u="none">
                        <a:solidFill>
                          <a:schemeClr val="tx1">
                            <a:lumMod val="65000"/>
                            <a:lumOff val="35000"/>
                          </a:schemeClr>
                        </a:solidFill>
                        <a:latin typeface="Ubuntu Condensed"/>
                      </a:defRPr>
                    </a:pPr>
                    <a:r>
                      <a:rPr lang="en-US"/>
                      <a:t>2.30</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D-86EB-4C00-81F5-EF9DD05927DF}"/>
                </c:ext>
              </c:extLst>
            </c:dLbl>
            <c:dLbl>
              <c:idx val="11"/>
              <c:tx>
                <c:rich>
                  <a:bodyPr/>
                  <a:lstStyle/>
                  <a:p>
                    <a:pPr>
                      <a:defRPr sz="900" b="0" i="0" u="none">
                        <a:solidFill>
                          <a:schemeClr val="tx1">
                            <a:lumMod val="65000"/>
                            <a:lumOff val="35000"/>
                          </a:schemeClr>
                        </a:solidFill>
                        <a:latin typeface="Ubuntu Condensed"/>
                      </a:defRPr>
                    </a:pPr>
                    <a:r>
                      <a:rPr lang="en-US"/>
                      <a:t>2.28</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E-86EB-4C00-81F5-EF9DD05927DF}"/>
                </c:ext>
              </c:extLst>
            </c:dLbl>
            <c:dLbl>
              <c:idx val="12"/>
              <c:tx>
                <c:rich>
                  <a:bodyPr/>
                  <a:lstStyle/>
                  <a:p>
                    <a:pPr>
                      <a:defRPr sz="900" b="0" i="0" u="none">
                        <a:solidFill>
                          <a:schemeClr val="tx1">
                            <a:lumMod val="65000"/>
                            <a:lumOff val="35000"/>
                          </a:schemeClr>
                        </a:solidFill>
                        <a:latin typeface="Ubuntu Condensed"/>
                      </a:defRPr>
                    </a:pPr>
                    <a:r>
                      <a:rPr lang="en-US"/>
                      <a:t>2.26</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F-86EB-4C00-81F5-EF9DD05927DF}"/>
                </c:ext>
              </c:extLst>
            </c:dLbl>
            <c:dLbl>
              <c:idx val="13"/>
              <c:tx>
                <c:rich>
                  <a:bodyPr/>
                  <a:lstStyle/>
                  <a:p>
                    <a:pPr>
                      <a:defRPr sz="900" b="0" i="0" u="none">
                        <a:solidFill>
                          <a:schemeClr val="tx1">
                            <a:lumMod val="65000"/>
                            <a:lumOff val="35000"/>
                          </a:schemeClr>
                        </a:solidFill>
                        <a:latin typeface="Ubuntu Condensed"/>
                      </a:defRPr>
                    </a:pPr>
                    <a:r>
                      <a:rPr lang="en-US"/>
                      <a:t>2.25</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0-86EB-4C00-81F5-EF9DD05927DF}"/>
                </c:ext>
              </c:extLst>
            </c:dLbl>
            <c:dLbl>
              <c:idx val="14"/>
              <c:tx>
                <c:rich>
                  <a:bodyPr/>
                  <a:lstStyle/>
                  <a:p>
                    <a:pPr>
                      <a:defRPr sz="900" b="0" i="0" u="none">
                        <a:solidFill>
                          <a:schemeClr val="tx1">
                            <a:lumMod val="65000"/>
                            <a:lumOff val="35000"/>
                          </a:schemeClr>
                        </a:solidFill>
                        <a:latin typeface="Ubuntu Condensed"/>
                      </a:defRPr>
                    </a:pPr>
                    <a:r>
                      <a:rPr lang="en-US"/>
                      <a:t>2.24</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1-86EB-4C00-81F5-EF9DD05927DF}"/>
                </c:ext>
              </c:extLst>
            </c:dLbl>
            <c:dLbl>
              <c:idx val="15"/>
              <c:tx>
                <c:rich>
                  <a:bodyPr/>
                  <a:lstStyle/>
                  <a:p>
                    <a:pPr>
                      <a:defRPr sz="900" b="0" i="0" u="none">
                        <a:solidFill>
                          <a:schemeClr val="tx1">
                            <a:lumMod val="65000"/>
                            <a:lumOff val="35000"/>
                          </a:schemeClr>
                        </a:solidFill>
                        <a:latin typeface="Ubuntu Condensed"/>
                      </a:defRPr>
                    </a:pPr>
                    <a:r>
                      <a:rPr lang="en-US"/>
                      <a:t>2.24</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2-86EB-4C00-81F5-EF9DD05927DF}"/>
                </c:ext>
              </c:extLst>
            </c:dLbl>
            <c:dLbl>
              <c:idx val="16"/>
              <c:tx>
                <c:rich>
                  <a:bodyPr/>
                  <a:lstStyle/>
                  <a:p>
                    <a:pPr>
                      <a:defRPr sz="900" b="0" i="0" u="none">
                        <a:solidFill>
                          <a:schemeClr val="tx1">
                            <a:lumMod val="65000"/>
                            <a:lumOff val="35000"/>
                          </a:schemeClr>
                        </a:solidFill>
                        <a:latin typeface="Ubuntu Condensed"/>
                      </a:defRPr>
                    </a:pPr>
                    <a:r>
                      <a:rPr lang="en-US"/>
                      <a:t>2.23</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3-86EB-4C00-81F5-EF9DD05927DF}"/>
                </c:ext>
              </c:extLst>
            </c:dLbl>
            <c:dLbl>
              <c:idx val="17"/>
              <c:tx>
                <c:rich>
                  <a:bodyPr/>
                  <a:lstStyle/>
                  <a:p>
                    <a:pPr>
                      <a:defRPr sz="900" b="0" i="0" u="none">
                        <a:solidFill>
                          <a:schemeClr val="tx1">
                            <a:lumMod val="65000"/>
                            <a:lumOff val="35000"/>
                          </a:schemeClr>
                        </a:solidFill>
                        <a:latin typeface="Ubuntu Condensed"/>
                      </a:defRPr>
                    </a:pPr>
                    <a:r>
                      <a:rPr lang="en-US"/>
                      <a:t>2.24</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4-86EB-4C00-81F5-EF9DD05927DF}"/>
                </c:ext>
              </c:extLst>
            </c:dLbl>
            <c:dLbl>
              <c:idx val="18"/>
              <c:tx>
                <c:rich>
                  <a:bodyPr/>
                  <a:lstStyle/>
                  <a:p>
                    <a:pPr>
                      <a:defRPr sz="900" b="0" i="0" u="none">
                        <a:solidFill>
                          <a:schemeClr val="tx1">
                            <a:lumMod val="65000"/>
                            <a:lumOff val="35000"/>
                          </a:schemeClr>
                        </a:solidFill>
                        <a:latin typeface="Ubuntu Condensed"/>
                      </a:defRPr>
                    </a:pPr>
                    <a:r>
                      <a:rPr lang="en-US"/>
                      <a:t>2.24</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5-86EB-4C00-81F5-EF9DD05927DF}"/>
                </c:ext>
              </c:extLst>
            </c:dLbl>
            <c:spPr>
              <a:noFill/>
              <a:ln>
                <a:solidFill>
                  <a:schemeClr val="tx1"/>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Sheet1!$A$2:$A$20</c:f>
              <c:numCache>
                <c:formatCode>General</c:formatCode>
                <c:ptCount val="19"/>
                <c:pt idx="0">
                  <c:v>2</c:v>
                </c:pt>
                <c:pt idx="1">
                  <c:v>3</c:v>
                </c:pt>
                <c:pt idx="2">
                  <c:v>4</c:v>
                </c:pt>
                <c:pt idx="3">
                  <c:v>5</c:v>
                </c:pt>
                <c:pt idx="4">
                  <c:v>6</c:v>
                </c:pt>
                <c:pt idx="5">
                  <c:v>7</c:v>
                </c:pt>
                <c:pt idx="6">
                  <c:v>8</c:v>
                </c:pt>
                <c:pt idx="7">
                  <c:v>9</c:v>
                </c:pt>
                <c:pt idx="8">
                  <c:v>10</c:v>
                </c:pt>
                <c:pt idx="9">
                  <c:v>11</c:v>
                </c:pt>
                <c:pt idx="10">
                  <c:v>12</c:v>
                </c:pt>
                <c:pt idx="11">
                  <c:v>13</c:v>
                </c:pt>
                <c:pt idx="12">
                  <c:v>14</c:v>
                </c:pt>
                <c:pt idx="13">
                  <c:v>15</c:v>
                </c:pt>
                <c:pt idx="14">
                  <c:v>16</c:v>
                </c:pt>
                <c:pt idx="15">
                  <c:v>17</c:v>
                </c:pt>
                <c:pt idx="16">
                  <c:v>18</c:v>
                </c:pt>
                <c:pt idx="17">
                  <c:v>19</c:v>
                </c:pt>
                <c:pt idx="18">
                  <c:v>20</c:v>
                </c:pt>
              </c:numCache>
            </c:numRef>
          </c:cat>
          <c:val>
            <c:numRef>
              <c:f>Sheet1!$C$2:$C$20</c:f>
              <c:numCache>
                <c:formatCode>General</c:formatCode>
                <c:ptCount val="19"/>
                <c:pt idx="0">
                  <c:v>2.6338000298000002</c:v>
                </c:pt>
                <c:pt idx="1">
                  <c:v>2.5901999473999999</c:v>
                </c:pt>
                <c:pt idx="2">
                  <c:v>2.5655000210000001</c:v>
                </c:pt>
                <c:pt idx="3">
                  <c:v>2.5397000312999998</c:v>
                </c:pt>
                <c:pt idx="4">
                  <c:v>2.5083000659999999</c:v>
                </c:pt>
                <c:pt idx="5">
                  <c:v>2.4725000858000001</c:v>
                </c:pt>
                <c:pt idx="6">
                  <c:v>2.4347999096000001</c:v>
                </c:pt>
                <c:pt idx="7">
                  <c:v>2.3975999355000002</c:v>
                </c:pt>
                <c:pt idx="8">
                  <c:v>2.3626999854999999</c:v>
                </c:pt>
                <c:pt idx="9">
                  <c:v>2.3313999176000002</c:v>
                </c:pt>
                <c:pt idx="10">
                  <c:v>2.3043000698</c:v>
                </c:pt>
                <c:pt idx="11">
                  <c:v>2.2816998959000001</c:v>
                </c:pt>
                <c:pt idx="12">
                  <c:v>2.2637000083999999</c:v>
                </c:pt>
                <c:pt idx="13">
                  <c:v>2.2502000332000001</c:v>
                </c:pt>
                <c:pt idx="14">
                  <c:v>2.2409999370999998</c:v>
                </c:pt>
                <c:pt idx="15">
                  <c:v>2.2355999946999998</c:v>
                </c:pt>
                <c:pt idx="16">
                  <c:v>2.2339000701999998</c:v>
                </c:pt>
                <c:pt idx="17">
                  <c:v>2.2353000641</c:v>
                </c:pt>
                <c:pt idx="18">
                  <c:v>2.2395999432</c:v>
                </c:pt>
              </c:numCache>
            </c:numRef>
          </c:val>
          <c:smooth val="1"/>
          <c:extLst xmlns:c15="http://schemas.microsoft.com/office/drawing/2012/chart">
            <c:ext xmlns:c16="http://schemas.microsoft.com/office/drawing/2014/chart" uri="{C3380CC4-5D6E-409C-BE32-E72D297353CC}">
              <c16:uniqueId val="{00000003-863A-4E32-BA36-9B997BD366A1}"/>
            </c:ext>
          </c:extLst>
        </c:ser>
        <c:dLbls>
          <c:showLegendKey val="0"/>
          <c:showVal val="0"/>
          <c:showCatName val="0"/>
          <c:showSerName val="0"/>
          <c:showPercent val="0"/>
          <c:showBubbleSize val="0"/>
        </c:dLbls>
        <c:marker val="1"/>
        <c:smooth val="0"/>
        <c:axId val="222061800"/>
        <c:axId val="222062584"/>
      </c:lineChart>
      <c:catAx>
        <c:axId val="222061800"/>
        <c:scaling>
          <c:orientation val="minMax"/>
        </c:scaling>
        <c:delete val="0"/>
        <c:axPos val="b"/>
        <c:title>
          <c:tx>
            <c:rich>
              <a:bodyPr rot="0" spcFirstLastPara="1" vertOverflow="ellipsis" vert="horz" wrap="square" anchor="ctr" anchorCtr="1"/>
              <a:lstStyle/>
              <a:p>
                <a:pPr>
                  <a:defRPr sz="900" b="1"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fr-FR"/>
                  <a:t>Time horizon (years)</a:t>
                </a:r>
              </a:p>
            </c:rich>
          </c:tx>
          <c:layout>
            <c:manualLayout>
              <c:xMode val="edge"/>
              <c:yMode val="edge"/>
              <c:x val="0.74835531337887784"/>
              <c:y val="0.687331241560316"/>
            </c:manualLayout>
          </c:layout>
          <c:overlay val="0"/>
          <c:spPr>
            <a:noFill/>
            <a:ln>
              <a:noFill/>
            </a:ln>
            <a:effectLst/>
          </c:spPr>
        </c:title>
        <c:numFmt formatCode="General" sourceLinked="1"/>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2584"/>
        <c:crosses val="autoZero"/>
        <c:auto val="1"/>
        <c:lblAlgn val="ctr"/>
        <c:lblOffset val="100"/>
        <c:tickLblSkip val="2"/>
        <c:tickMarkSkip val="1"/>
        <c:noMultiLvlLbl val="1"/>
      </c:catAx>
      <c:valAx>
        <c:axId val="222062584"/>
        <c:scaling>
          <c:orientation val="minMax"/>
          <c:max val="3.5"/>
          <c:min val="1.3"/>
        </c:scaling>
        <c:delete val="0"/>
        <c:axPos val="l"/>
        <c:majorGridlines>
          <c:spPr>
            <a:ln w="9525" cap="flat" cmpd="sng" algn="ctr">
              <a:solidFill>
                <a:schemeClr val="accent2"/>
              </a:solidFill>
              <a:prstDash val="dash"/>
              <a:round/>
            </a:ln>
            <a:effectLst/>
          </c:spPr>
        </c:majorGridlines>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180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0845440589367425E-2"/>
          <c:y val="3.0908050651148777E-2"/>
          <c:w val="0.84806059778018994"/>
          <c:h val="0.80591315036888322"/>
        </c:manualLayout>
      </c:layout>
      <c:lineChart>
        <c:grouping val="standard"/>
        <c:varyColors val="0"/>
        <c:ser>
          <c:idx val="0"/>
          <c:order val="0"/>
          <c:tx>
            <c:strRef>
              <c:f>Sheet1!$B$1</c:f>
              <c:strCache>
                <c:ptCount val="1"/>
                <c:pt idx="0">
                  <c:v>10-Y Nominal Yield</c:v>
                </c:pt>
              </c:strCache>
            </c:strRef>
          </c:tx>
          <c:spPr>
            <a:ln w="19050">
              <a:solidFill>
                <a:srgbClr val="CD9D4D"/>
              </a:solidFill>
            </a:ln>
          </c:spPr>
          <c:marker>
            <c:symbol val="none"/>
          </c:marker>
          <c:dLbls>
            <c:dLbl>
              <c:idx val="16016"/>
              <c:numFmt formatCode="0.00" sourceLinked="0"/>
              <c:spPr>
                <a:ln>
                  <a:solidFill>
                    <a:srgbClr val="CD9D4D"/>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04F-4DBB-93E3-E4BC65D2E579}"/>
                </c:ext>
              </c:extLst>
            </c:dLbl>
            <c:numFmt formatCode="#,##0.00" sourceLinked="0"/>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Sheet1!$A$2:$A$16018</c:f>
              <c:numCache>
                <c:formatCode>yyyy\-mm\-dd</c:formatCode>
                <c:ptCount val="16017"/>
                <c:pt idx="0">
                  <c:v>22648</c:v>
                </c:pt>
                <c:pt idx="1">
                  <c:v>22649</c:v>
                </c:pt>
                <c:pt idx="2">
                  <c:v>22650</c:v>
                </c:pt>
                <c:pt idx="3">
                  <c:v>22651</c:v>
                </c:pt>
                <c:pt idx="4">
                  <c:v>22654</c:v>
                </c:pt>
                <c:pt idx="5">
                  <c:v>22655</c:v>
                </c:pt>
                <c:pt idx="6">
                  <c:v>22656</c:v>
                </c:pt>
                <c:pt idx="7">
                  <c:v>22657</c:v>
                </c:pt>
                <c:pt idx="8">
                  <c:v>22658</c:v>
                </c:pt>
                <c:pt idx="9">
                  <c:v>22661</c:v>
                </c:pt>
                <c:pt idx="10">
                  <c:v>22662</c:v>
                </c:pt>
                <c:pt idx="11">
                  <c:v>22663</c:v>
                </c:pt>
                <c:pt idx="12">
                  <c:v>22664</c:v>
                </c:pt>
                <c:pt idx="13">
                  <c:v>22665</c:v>
                </c:pt>
                <c:pt idx="14">
                  <c:v>22668</c:v>
                </c:pt>
                <c:pt idx="15">
                  <c:v>22669</c:v>
                </c:pt>
                <c:pt idx="16">
                  <c:v>22670</c:v>
                </c:pt>
                <c:pt idx="17">
                  <c:v>22671</c:v>
                </c:pt>
                <c:pt idx="18">
                  <c:v>22672</c:v>
                </c:pt>
                <c:pt idx="19">
                  <c:v>22675</c:v>
                </c:pt>
                <c:pt idx="20">
                  <c:v>22676</c:v>
                </c:pt>
                <c:pt idx="21">
                  <c:v>22677</c:v>
                </c:pt>
                <c:pt idx="22">
                  <c:v>22678</c:v>
                </c:pt>
                <c:pt idx="23">
                  <c:v>22679</c:v>
                </c:pt>
                <c:pt idx="24">
                  <c:v>22682</c:v>
                </c:pt>
                <c:pt idx="25">
                  <c:v>22683</c:v>
                </c:pt>
                <c:pt idx="26">
                  <c:v>22684</c:v>
                </c:pt>
                <c:pt idx="27">
                  <c:v>22685</c:v>
                </c:pt>
                <c:pt idx="28">
                  <c:v>22686</c:v>
                </c:pt>
                <c:pt idx="29">
                  <c:v>22689</c:v>
                </c:pt>
                <c:pt idx="30">
                  <c:v>22690</c:v>
                </c:pt>
                <c:pt idx="31">
                  <c:v>22691</c:v>
                </c:pt>
                <c:pt idx="32">
                  <c:v>22692</c:v>
                </c:pt>
                <c:pt idx="33">
                  <c:v>22693</c:v>
                </c:pt>
                <c:pt idx="34">
                  <c:v>22696</c:v>
                </c:pt>
                <c:pt idx="35">
                  <c:v>22697</c:v>
                </c:pt>
                <c:pt idx="36">
                  <c:v>22698</c:v>
                </c:pt>
                <c:pt idx="37">
                  <c:v>22699</c:v>
                </c:pt>
                <c:pt idx="38">
                  <c:v>22700</c:v>
                </c:pt>
                <c:pt idx="39">
                  <c:v>22703</c:v>
                </c:pt>
                <c:pt idx="40">
                  <c:v>22704</c:v>
                </c:pt>
                <c:pt idx="41">
                  <c:v>22705</c:v>
                </c:pt>
                <c:pt idx="42">
                  <c:v>22706</c:v>
                </c:pt>
                <c:pt idx="43">
                  <c:v>22707</c:v>
                </c:pt>
                <c:pt idx="44">
                  <c:v>22710</c:v>
                </c:pt>
                <c:pt idx="45">
                  <c:v>22711</c:v>
                </c:pt>
                <c:pt idx="46">
                  <c:v>22712</c:v>
                </c:pt>
                <c:pt idx="47">
                  <c:v>22713</c:v>
                </c:pt>
                <c:pt idx="48">
                  <c:v>22714</c:v>
                </c:pt>
                <c:pt idx="49">
                  <c:v>22717</c:v>
                </c:pt>
                <c:pt idx="50">
                  <c:v>22718</c:v>
                </c:pt>
                <c:pt idx="51">
                  <c:v>22719</c:v>
                </c:pt>
                <c:pt idx="52">
                  <c:v>22720</c:v>
                </c:pt>
                <c:pt idx="53">
                  <c:v>22721</c:v>
                </c:pt>
                <c:pt idx="54">
                  <c:v>22724</c:v>
                </c:pt>
                <c:pt idx="55">
                  <c:v>22725</c:v>
                </c:pt>
                <c:pt idx="56">
                  <c:v>22726</c:v>
                </c:pt>
                <c:pt idx="57">
                  <c:v>22727</c:v>
                </c:pt>
                <c:pt idx="58">
                  <c:v>22728</c:v>
                </c:pt>
                <c:pt idx="59">
                  <c:v>22731</c:v>
                </c:pt>
                <c:pt idx="60">
                  <c:v>22732</c:v>
                </c:pt>
                <c:pt idx="61">
                  <c:v>22733</c:v>
                </c:pt>
                <c:pt idx="62">
                  <c:v>22734</c:v>
                </c:pt>
                <c:pt idx="63">
                  <c:v>22735</c:v>
                </c:pt>
                <c:pt idx="64">
                  <c:v>22738</c:v>
                </c:pt>
                <c:pt idx="65">
                  <c:v>22739</c:v>
                </c:pt>
                <c:pt idx="66">
                  <c:v>22740</c:v>
                </c:pt>
                <c:pt idx="67">
                  <c:v>22741</c:v>
                </c:pt>
                <c:pt idx="68">
                  <c:v>22742</c:v>
                </c:pt>
                <c:pt idx="69">
                  <c:v>22745</c:v>
                </c:pt>
                <c:pt idx="70">
                  <c:v>22746</c:v>
                </c:pt>
                <c:pt idx="71">
                  <c:v>22747</c:v>
                </c:pt>
                <c:pt idx="72">
                  <c:v>22748</c:v>
                </c:pt>
                <c:pt idx="73">
                  <c:v>22749</c:v>
                </c:pt>
                <c:pt idx="74">
                  <c:v>22752</c:v>
                </c:pt>
                <c:pt idx="75">
                  <c:v>22753</c:v>
                </c:pt>
                <c:pt idx="76">
                  <c:v>22754</c:v>
                </c:pt>
                <c:pt idx="77">
                  <c:v>22755</c:v>
                </c:pt>
                <c:pt idx="78">
                  <c:v>22756</c:v>
                </c:pt>
                <c:pt idx="79">
                  <c:v>22759</c:v>
                </c:pt>
                <c:pt idx="80">
                  <c:v>22760</c:v>
                </c:pt>
                <c:pt idx="81">
                  <c:v>22761</c:v>
                </c:pt>
                <c:pt idx="82">
                  <c:v>22762</c:v>
                </c:pt>
                <c:pt idx="83">
                  <c:v>22763</c:v>
                </c:pt>
                <c:pt idx="84">
                  <c:v>22766</c:v>
                </c:pt>
                <c:pt idx="85">
                  <c:v>22767</c:v>
                </c:pt>
                <c:pt idx="86">
                  <c:v>22768</c:v>
                </c:pt>
                <c:pt idx="87">
                  <c:v>22769</c:v>
                </c:pt>
                <c:pt idx="88">
                  <c:v>22770</c:v>
                </c:pt>
                <c:pt idx="89">
                  <c:v>22773</c:v>
                </c:pt>
                <c:pt idx="90">
                  <c:v>22774</c:v>
                </c:pt>
                <c:pt idx="91">
                  <c:v>22775</c:v>
                </c:pt>
                <c:pt idx="92">
                  <c:v>22776</c:v>
                </c:pt>
                <c:pt idx="93">
                  <c:v>22777</c:v>
                </c:pt>
                <c:pt idx="94">
                  <c:v>22780</c:v>
                </c:pt>
                <c:pt idx="95">
                  <c:v>22781</c:v>
                </c:pt>
                <c:pt idx="96">
                  <c:v>22782</c:v>
                </c:pt>
                <c:pt idx="97">
                  <c:v>22783</c:v>
                </c:pt>
                <c:pt idx="98">
                  <c:v>22784</c:v>
                </c:pt>
                <c:pt idx="99">
                  <c:v>22787</c:v>
                </c:pt>
                <c:pt idx="100">
                  <c:v>22788</c:v>
                </c:pt>
                <c:pt idx="101">
                  <c:v>22789</c:v>
                </c:pt>
                <c:pt idx="102">
                  <c:v>22790</c:v>
                </c:pt>
                <c:pt idx="103">
                  <c:v>22791</c:v>
                </c:pt>
                <c:pt idx="104">
                  <c:v>22794</c:v>
                </c:pt>
                <c:pt idx="105">
                  <c:v>22795</c:v>
                </c:pt>
                <c:pt idx="106">
                  <c:v>22796</c:v>
                </c:pt>
                <c:pt idx="107">
                  <c:v>22797</c:v>
                </c:pt>
                <c:pt idx="108">
                  <c:v>22798</c:v>
                </c:pt>
                <c:pt idx="109">
                  <c:v>22801</c:v>
                </c:pt>
                <c:pt idx="110">
                  <c:v>22802</c:v>
                </c:pt>
                <c:pt idx="111">
                  <c:v>22803</c:v>
                </c:pt>
                <c:pt idx="112">
                  <c:v>22804</c:v>
                </c:pt>
                <c:pt idx="113">
                  <c:v>22805</c:v>
                </c:pt>
                <c:pt idx="114">
                  <c:v>22808</c:v>
                </c:pt>
                <c:pt idx="115">
                  <c:v>22809</c:v>
                </c:pt>
                <c:pt idx="116">
                  <c:v>22810</c:v>
                </c:pt>
                <c:pt idx="117">
                  <c:v>22811</c:v>
                </c:pt>
                <c:pt idx="118">
                  <c:v>22812</c:v>
                </c:pt>
                <c:pt idx="119">
                  <c:v>22815</c:v>
                </c:pt>
                <c:pt idx="120">
                  <c:v>22816</c:v>
                </c:pt>
                <c:pt idx="121">
                  <c:v>22817</c:v>
                </c:pt>
                <c:pt idx="122">
                  <c:v>22818</c:v>
                </c:pt>
                <c:pt idx="123">
                  <c:v>22819</c:v>
                </c:pt>
                <c:pt idx="124">
                  <c:v>22822</c:v>
                </c:pt>
                <c:pt idx="125">
                  <c:v>22823</c:v>
                </c:pt>
                <c:pt idx="126">
                  <c:v>22824</c:v>
                </c:pt>
                <c:pt idx="127">
                  <c:v>22825</c:v>
                </c:pt>
                <c:pt idx="128">
                  <c:v>22826</c:v>
                </c:pt>
                <c:pt idx="129">
                  <c:v>22829</c:v>
                </c:pt>
                <c:pt idx="130">
                  <c:v>22830</c:v>
                </c:pt>
                <c:pt idx="131">
                  <c:v>22831</c:v>
                </c:pt>
                <c:pt idx="132">
                  <c:v>22832</c:v>
                </c:pt>
                <c:pt idx="133">
                  <c:v>22833</c:v>
                </c:pt>
                <c:pt idx="134">
                  <c:v>22836</c:v>
                </c:pt>
                <c:pt idx="135">
                  <c:v>22837</c:v>
                </c:pt>
                <c:pt idx="136">
                  <c:v>22838</c:v>
                </c:pt>
                <c:pt idx="137">
                  <c:v>22839</c:v>
                </c:pt>
                <c:pt idx="138">
                  <c:v>22840</c:v>
                </c:pt>
                <c:pt idx="139">
                  <c:v>22843</c:v>
                </c:pt>
                <c:pt idx="140">
                  <c:v>22844</c:v>
                </c:pt>
                <c:pt idx="141">
                  <c:v>22845</c:v>
                </c:pt>
                <c:pt idx="142">
                  <c:v>22846</c:v>
                </c:pt>
                <c:pt idx="143">
                  <c:v>22847</c:v>
                </c:pt>
                <c:pt idx="144">
                  <c:v>22850</c:v>
                </c:pt>
                <c:pt idx="145">
                  <c:v>22851</c:v>
                </c:pt>
                <c:pt idx="146">
                  <c:v>22852</c:v>
                </c:pt>
                <c:pt idx="147">
                  <c:v>22853</c:v>
                </c:pt>
                <c:pt idx="148">
                  <c:v>22854</c:v>
                </c:pt>
                <c:pt idx="149">
                  <c:v>22857</c:v>
                </c:pt>
                <c:pt idx="150">
                  <c:v>22858</c:v>
                </c:pt>
                <c:pt idx="151">
                  <c:v>22859</c:v>
                </c:pt>
                <c:pt idx="152">
                  <c:v>22860</c:v>
                </c:pt>
                <c:pt idx="153">
                  <c:v>22861</c:v>
                </c:pt>
                <c:pt idx="154">
                  <c:v>22864</c:v>
                </c:pt>
                <c:pt idx="155">
                  <c:v>22865</c:v>
                </c:pt>
                <c:pt idx="156">
                  <c:v>22866</c:v>
                </c:pt>
                <c:pt idx="157">
                  <c:v>22867</c:v>
                </c:pt>
                <c:pt idx="158">
                  <c:v>22868</c:v>
                </c:pt>
                <c:pt idx="159">
                  <c:v>22871</c:v>
                </c:pt>
                <c:pt idx="160">
                  <c:v>22872</c:v>
                </c:pt>
                <c:pt idx="161">
                  <c:v>22873</c:v>
                </c:pt>
                <c:pt idx="162">
                  <c:v>22874</c:v>
                </c:pt>
                <c:pt idx="163">
                  <c:v>22875</c:v>
                </c:pt>
                <c:pt idx="164">
                  <c:v>22878</c:v>
                </c:pt>
                <c:pt idx="165">
                  <c:v>22879</c:v>
                </c:pt>
                <c:pt idx="166">
                  <c:v>22880</c:v>
                </c:pt>
                <c:pt idx="167">
                  <c:v>22881</c:v>
                </c:pt>
                <c:pt idx="168">
                  <c:v>22882</c:v>
                </c:pt>
                <c:pt idx="169">
                  <c:v>22885</c:v>
                </c:pt>
                <c:pt idx="170">
                  <c:v>22886</c:v>
                </c:pt>
                <c:pt idx="171">
                  <c:v>22887</c:v>
                </c:pt>
                <c:pt idx="172">
                  <c:v>22888</c:v>
                </c:pt>
                <c:pt idx="173">
                  <c:v>22889</c:v>
                </c:pt>
                <c:pt idx="174">
                  <c:v>22892</c:v>
                </c:pt>
                <c:pt idx="175">
                  <c:v>22893</c:v>
                </c:pt>
                <c:pt idx="176">
                  <c:v>22894</c:v>
                </c:pt>
                <c:pt idx="177">
                  <c:v>22895</c:v>
                </c:pt>
                <c:pt idx="178">
                  <c:v>22896</c:v>
                </c:pt>
                <c:pt idx="179">
                  <c:v>22899</c:v>
                </c:pt>
                <c:pt idx="180">
                  <c:v>22900</c:v>
                </c:pt>
                <c:pt idx="181">
                  <c:v>22901</c:v>
                </c:pt>
                <c:pt idx="182">
                  <c:v>22902</c:v>
                </c:pt>
                <c:pt idx="183">
                  <c:v>22903</c:v>
                </c:pt>
                <c:pt idx="184">
                  <c:v>22906</c:v>
                </c:pt>
                <c:pt idx="185">
                  <c:v>22907</c:v>
                </c:pt>
                <c:pt idx="186">
                  <c:v>22908</c:v>
                </c:pt>
                <c:pt idx="187">
                  <c:v>22909</c:v>
                </c:pt>
                <c:pt idx="188">
                  <c:v>22910</c:v>
                </c:pt>
                <c:pt idx="189">
                  <c:v>22913</c:v>
                </c:pt>
                <c:pt idx="190">
                  <c:v>22914</c:v>
                </c:pt>
                <c:pt idx="191">
                  <c:v>22915</c:v>
                </c:pt>
                <c:pt idx="192">
                  <c:v>22916</c:v>
                </c:pt>
                <c:pt idx="193">
                  <c:v>22917</c:v>
                </c:pt>
                <c:pt idx="194">
                  <c:v>22920</c:v>
                </c:pt>
                <c:pt idx="195">
                  <c:v>22921</c:v>
                </c:pt>
                <c:pt idx="196">
                  <c:v>22922</c:v>
                </c:pt>
                <c:pt idx="197">
                  <c:v>22923</c:v>
                </c:pt>
                <c:pt idx="198">
                  <c:v>22924</c:v>
                </c:pt>
                <c:pt idx="199">
                  <c:v>22927</c:v>
                </c:pt>
                <c:pt idx="200">
                  <c:v>22928</c:v>
                </c:pt>
                <c:pt idx="201">
                  <c:v>22929</c:v>
                </c:pt>
                <c:pt idx="202">
                  <c:v>22930</c:v>
                </c:pt>
                <c:pt idx="203">
                  <c:v>22931</c:v>
                </c:pt>
                <c:pt idx="204">
                  <c:v>22934</c:v>
                </c:pt>
                <c:pt idx="205">
                  <c:v>22935</c:v>
                </c:pt>
                <c:pt idx="206">
                  <c:v>22936</c:v>
                </c:pt>
                <c:pt idx="207">
                  <c:v>22937</c:v>
                </c:pt>
                <c:pt idx="208">
                  <c:v>22938</c:v>
                </c:pt>
                <c:pt idx="209">
                  <c:v>22941</c:v>
                </c:pt>
                <c:pt idx="210">
                  <c:v>22942</c:v>
                </c:pt>
                <c:pt idx="211">
                  <c:v>22943</c:v>
                </c:pt>
                <c:pt idx="212">
                  <c:v>22944</c:v>
                </c:pt>
                <c:pt idx="213">
                  <c:v>22945</c:v>
                </c:pt>
                <c:pt idx="214">
                  <c:v>22948</c:v>
                </c:pt>
                <c:pt idx="215">
                  <c:v>22949</c:v>
                </c:pt>
                <c:pt idx="216">
                  <c:v>22950</c:v>
                </c:pt>
                <c:pt idx="217">
                  <c:v>22951</c:v>
                </c:pt>
                <c:pt idx="218">
                  <c:v>22952</c:v>
                </c:pt>
                <c:pt idx="219">
                  <c:v>22955</c:v>
                </c:pt>
                <c:pt idx="220">
                  <c:v>22956</c:v>
                </c:pt>
                <c:pt idx="221">
                  <c:v>22957</c:v>
                </c:pt>
                <c:pt idx="222">
                  <c:v>22958</c:v>
                </c:pt>
                <c:pt idx="223">
                  <c:v>22959</c:v>
                </c:pt>
                <c:pt idx="224">
                  <c:v>22962</c:v>
                </c:pt>
                <c:pt idx="225">
                  <c:v>22963</c:v>
                </c:pt>
                <c:pt idx="226">
                  <c:v>22964</c:v>
                </c:pt>
                <c:pt idx="227">
                  <c:v>22965</c:v>
                </c:pt>
                <c:pt idx="228">
                  <c:v>22966</c:v>
                </c:pt>
                <c:pt idx="229">
                  <c:v>22969</c:v>
                </c:pt>
                <c:pt idx="230">
                  <c:v>22970</c:v>
                </c:pt>
                <c:pt idx="231">
                  <c:v>22971</c:v>
                </c:pt>
                <c:pt idx="232">
                  <c:v>22972</c:v>
                </c:pt>
                <c:pt idx="233">
                  <c:v>22973</c:v>
                </c:pt>
                <c:pt idx="234">
                  <c:v>22976</c:v>
                </c:pt>
                <c:pt idx="235">
                  <c:v>22977</c:v>
                </c:pt>
                <c:pt idx="236">
                  <c:v>22978</c:v>
                </c:pt>
                <c:pt idx="237">
                  <c:v>22979</c:v>
                </c:pt>
                <c:pt idx="238">
                  <c:v>22980</c:v>
                </c:pt>
                <c:pt idx="239">
                  <c:v>22983</c:v>
                </c:pt>
                <c:pt idx="240">
                  <c:v>22984</c:v>
                </c:pt>
                <c:pt idx="241">
                  <c:v>22985</c:v>
                </c:pt>
                <c:pt idx="242">
                  <c:v>22986</c:v>
                </c:pt>
                <c:pt idx="243">
                  <c:v>22987</c:v>
                </c:pt>
                <c:pt idx="244">
                  <c:v>22990</c:v>
                </c:pt>
                <c:pt idx="245">
                  <c:v>22991</c:v>
                </c:pt>
                <c:pt idx="246">
                  <c:v>22992</c:v>
                </c:pt>
                <c:pt idx="247">
                  <c:v>22993</c:v>
                </c:pt>
                <c:pt idx="248">
                  <c:v>22994</c:v>
                </c:pt>
                <c:pt idx="249">
                  <c:v>22997</c:v>
                </c:pt>
                <c:pt idx="250">
                  <c:v>22998</c:v>
                </c:pt>
                <c:pt idx="251">
                  <c:v>22999</c:v>
                </c:pt>
                <c:pt idx="252">
                  <c:v>23000</c:v>
                </c:pt>
                <c:pt idx="253">
                  <c:v>23001</c:v>
                </c:pt>
                <c:pt idx="254">
                  <c:v>23004</c:v>
                </c:pt>
                <c:pt idx="255">
                  <c:v>23005</c:v>
                </c:pt>
                <c:pt idx="256">
                  <c:v>23006</c:v>
                </c:pt>
                <c:pt idx="257">
                  <c:v>23007</c:v>
                </c:pt>
                <c:pt idx="258">
                  <c:v>23008</c:v>
                </c:pt>
                <c:pt idx="259">
                  <c:v>23011</c:v>
                </c:pt>
                <c:pt idx="260">
                  <c:v>23012</c:v>
                </c:pt>
                <c:pt idx="261">
                  <c:v>23013</c:v>
                </c:pt>
                <c:pt idx="262">
                  <c:v>23014</c:v>
                </c:pt>
                <c:pt idx="263">
                  <c:v>23015</c:v>
                </c:pt>
                <c:pt idx="264">
                  <c:v>23018</c:v>
                </c:pt>
                <c:pt idx="265">
                  <c:v>23019</c:v>
                </c:pt>
                <c:pt idx="266">
                  <c:v>23020</c:v>
                </c:pt>
                <c:pt idx="267">
                  <c:v>23021</c:v>
                </c:pt>
                <c:pt idx="268">
                  <c:v>23022</c:v>
                </c:pt>
                <c:pt idx="269">
                  <c:v>23025</c:v>
                </c:pt>
                <c:pt idx="270">
                  <c:v>23026</c:v>
                </c:pt>
                <c:pt idx="271">
                  <c:v>23027</c:v>
                </c:pt>
                <c:pt idx="272">
                  <c:v>23028</c:v>
                </c:pt>
                <c:pt idx="273">
                  <c:v>23029</c:v>
                </c:pt>
                <c:pt idx="274">
                  <c:v>23032</c:v>
                </c:pt>
                <c:pt idx="275">
                  <c:v>23033</c:v>
                </c:pt>
                <c:pt idx="276">
                  <c:v>23034</c:v>
                </c:pt>
                <c:pt idx="277">
                  <c:v>23035</c:v>
                </c:pt>
                <c:pt idx="278">
                  <c:v>23036</c:v>
                </c:pt>
                <c:pt idx="279">
                  <c:v>23039</c:v>
                </c:pt>
                <c:pt idx="280">
                  <c:v>23040</c:v>
                </c:pt>
                <c:pt idx="281">
                  <c:v>23041</c:v>
                </c:pt>
                <c:pt idx="282">
                  <c:v>23042</c:v>
                </c:pt>
                <c:pt idx="283">
                  <c:v>23043</c:v>
                </c:pt>
                <c:pt idx="284">
                  <c:v>23046</c:v>
                </c:pt>
                <c:pt idx="285">
                  <c:v>23047</c:v>
                </c:pt>
                <c:pt idx="286">
                  <c:v>23048</c:v>
                </c:pt>
                <c:pt idx="287">
                  <c:v>23049</c:v>
                </c:pt>
                <c:pt idx="288">
                  <c:v>23050</c:v>
                </c:pt>
                <c:pt idx="289">
                  <c:v>23053</c:v>
                </c:pt>
                <c:pt idx="290">
                  <c:v>23054</c:v>
                </c:pt>
                <c:pt idx="291">
                  <c:v>23055</c:v>
                </c:pt>
                <c:pt idx="292">
                  <c:v>23056</c:v>
                </c:pt>
                <c:pt idx="293">
                  <c:v>23057</c:v>
                </c:pt>
                <c:pt idx="294">
                  <c:v>23060</c:v>
                </c:pt>
                <c:pt idx="295">
                  <c:v>23061</c:v>
                </c:pt>
                <c:pt idx="296">
                  <c:v>23062</c:v>
                </c:pt>
                <c:pt idx="297">
                  <c:v>23063</c:v>
                </c:pt>
                <c:pt idx="298">
                  <c:v>23064</c:v>
                </c:pt>
                <c:pt idx="299">
                  <c:v>23067</c:v>
                </c:pt>
                <c:pt idx="300">
                  <c:v>23068</c:v>
                </c:pt>
                <c:pt idx="301">
                  <c:v>23069</c:v>
                </c:pt>
                <c:pt idx="302">
                  <c:v>23070</c:v>
                </c:pt>
                <c:pt idx="303">
                  <c:v>23071</c:v>
                </c:pt>
                <c:pt idx="304">
                  <c:v>23074</c:v>
                </c:pt>
                <c:pt idx="305">
                  <c:v>23075</c:v>
                </c:pt>
                <c:pt idx="306">
                  <c:v>23076</c:v>
                </c:pt>
                <c:pt idx="307">
                  <c:v>23077</c:v>
                </c:pt>
                <c:pt idx="308">
                  <c:v>23078</c:v>
                </c:pt>
                <c:pt idx="309">
                  <c:v>23081</c:v>
                </c:pt>
                <c:pt idx="310">
                  <c:v>23082</c:v>
                </c:pt>
                <c:pt idx="311">
                  <c:v>23083</c:v>
                </c:pt>
                <c:pt idx="312">
                  <c:v>23084</c:v>
                </c:pt>
                <c:pt idx="313">
                  <c:v>23085</c:v>
                </c:pt>
                <c:pt idx="314">
                  <c:v>23088</c:v>
                </c:pt>
                <c:pt idx="315">
                  <c:v>23089</c:v>
                </c:pt>
                <c:pt idx="316">
                  <c:v>23090</c:v>
                </c:pt>
                <c:pt idx="317">
                  <c:v>23091</c:v>
                </c:pt>
                <c:pt idx="318">
                  <c:v>23092</c:v>
                </c:pt>
                <c:pt idx="319">
                  <c:v>23095</c:v>
                </c:pt>
                <c:pt idx="320">
                  <c:v>23096</c:v>
                </c:pt>
                <c:pt idx="321">
                  <c:v>23097</c:v>
                </c:pt>
                <c:pt idx="322">
                  <c:v>23098</c:v>
                </c:pt>
                <c:pt idx="323">
                  <c:v>23099</c:v>
                </c:pt>
                <c:pt idx="324">
                  <c:v>23102</c:v>
                </c:pt>
                <c:pt idx="325">
                  <c:v>23103</c:v>
                </c:pt>
                <c:pt idx="326">
                  <c:v>23104</c:v>
                </c:pt>
                <c:pt idx="327">
                  <c:v>23105</c:v>
                </c:pt>
                <c:pt idx="328">
                  <c:v>23106</c:v>
                </c:pt>
                <c:pt idx="329">
                  <c:v>23109</c:v>
                </c:pt>
                <c:pt idx="330">
                  <c:v>23110</c:v>
                </c:pt>
                <c:pt idx="331">
                  <c:v>23111</c:v>
                </c:pt>
                <c:pt idx="332">
                  <c:v>23112</c:v>
                </c:pt>
                <c:pt idx="333">
                  <c:v>23113</c:v>
                </c:pt>
                <c:pt idx="334">
                  <c:v>23116</c:v>
                </c:pt>
                <c:pt idx="335">
                  <c:v>23117</c:v>
                </c:pt>
                <c:pt idx="336">
                  <c:v>23118</c:v>
                </c:pt>
                <c:pt idx="337">
                  <c:v>23119</c:v>
                </c:pt>
                <c:pt idx="338">
                  <c:v>23120</c:v>
                </c:pt>
                <c:pt idx="339">
                  <c:v>23123</c:v>
                </c:pt>
                <c:pt idx="340">
                  <c:v>23124</c:v>
                </c:pt>
                <c:pt idx="341">
                  <c:v>23125</c:v>
                </c:pt>
                <c:pt idx="342">
                  <c:v>23126</c:v>
                </c:pt>
                <c:pt idx="343">
                  <c:v>23127</c:v>
                </c:pt>
                <c:pt idx="344">
                  <c:v>23130</c:v>
                </c:pt>
                <c:pt idx="345">
                  <c:v>23131</c:v>
                </c:pt>
                <c:pt idx="346">
                  <c:v>23132</c:v>
                </c:pt>
                <c:pt idx="347">
                  <c:v>23133</c:v>
                </c:pt>
                <c:pt idx="348">
                  <c:v>23134</c:v>
                </c:pt>
                <c:pt idx="349">
                  <c:v>23137</c:v>
                </c:pt>
                <c:pt idx="350">
                  <c:v>23138</c:v>
                </c:pt>
                <c:pt idx="351">
                  <c:v>23139</c:v>
                </c:pt>
                <c:pt idx="352">
                  <c:v>23140</c:v>
                </c:pt>
                <c:pt idx="353">
                  <c:v>23141</c:v>
                </c:pt>
                <c:pt idx="354">
                  <c:v>23144</c:v>
                </c:pt>
                <c:pt idx="355">
                  <c:v>23145</c:v>
                </c:pt>
                <c:pt idx="356">
                  <c:v>23146</c:v>
                </c:pt>
                <c:pt idx="357">
                  <c:v>23147</c:v>
                </c:pt>
                <c:pt idx="358">
                  <c:v>23148</c:v>
                </c:pt>
                <c:pt idx="359">
                  <c:v>23151</c:v>
                </c:pt>
                <c:pt idx="360">
                  <c:v>23152</c:v>
                </c:pt>
                <c:pt idx="361">
                  <c:v>23153</c:v>
                </c:pt>
                <c:pt idx="362">
                  <c:v>23154</c:v>
                </c:pt>
                <c:pt idx="363">
                  <c:v>23155</c:v>
                </c:pt>
                <c:pt idx="364">
                  <c:v>23158</c:v>
                </c:pt>
                <c:pt idx="365">
                  <c:v>23159</c:v>
                </c:pt>
                <c:pt idx="366">
                  <c:v>23160</c:v>
                </c:pt>
                <c:pt idx="367">
                  <c:v>23161</c:v>
                </c:pt>
                <c:pt idx="368">
                  <c:v>23162</c:v>
                </c:pt>
                <c:pt idx="369">
                  <c:v>23165</c:v>
                </c:pt>
                <c:pt idx="370">
                  <c:v>23166</c:v>
                </c:pt>
                <c:pt idx="371">
                  <c:v>23167</c:v>
                </c:pt>
                <c:pt idx="372">
                  <c:v>23168</c:v>
                </c:pt>
                <c:pt idx="373">
                  <c:v>23169</c:v>
                </c:pt>
                <c:pt idx="374">
                  <c:v>23172</c:v>
                </c:pt>
                <c:pt idx="375">
                  <c:v>23173</c:v>
                </c:pt>
                <c:pt idx="376">
                  <c:v>23174</c:v>
                </c:pt>
                <c:pt idx="377">
                  <c:v>23175</c:v>
                </c:pt>
                <c:pt idx="378">
                  <c:v>23176</c:v>
                </c:pt>
                <c:pt idx="379">
                  <c:v>23179</c:v>
                </c:pt>
                <c:pt idx="380">
                  <c:v>23180</c:v>
                </c:pt>
                <c:pt idx="381">
                  <c:v>23181</c:v>
                </c:pt>
                <c:pt idx="382">
                  <c:v>23182</c:v>
                </c:pt>
                <c:pt idx="383">
                  <c:v>23183</c:v>
                </c:pt>
                <c:pt idx="384">
                  <c:v>23186</c:v>
                </c:pt>
                <c:pt idx="385">
                  <c:v>23187</c:v>
                </c:pt>
                <c:pt idx="386">
                  <c:v>23188</c:v>
                </c:pt>
                <c:pt idx="387">
                  <c:v>23189</c:v>
                </c:pt>
                <c:pt idx="388">
                  <c:v>23190</c:v>
                </c:pt>
                <c:pt idx="389">
                  <c:v>23193</c:v>
                </c:pt>
                <c:pt idx="390">
                  <c:v>23194</c:v>
                </c:pt>
                <c:pt idx="391">
                  <c:v>23195</c:v>
                </c:pt>
                <c:pt idx="392">
                  <c:v>23196</c:v>
                </c:pt>
                <c:pt idx="393">
                  <c:v>23197</c:v>
                </c:pt>
                <c:pt idx="394">
                  <c:v>23200</c:v>
                </c:pt>
                <c:pt idx="395">
                  <c:v>23201</c:v>
                </c:pt>
                <c:pt idx="396">
                  <c:v>23202</c:v>
                </c:pt>
                <c:pt idx="397">
                  <c:v>23203</c:v>
                </c:pt>
                <c:pt idx="398">
                  <c:v>23204</c:v>
                </c:pt>
                <c:pt idx="399">
                  <c:v>23207</c:v>
                </c:pt>
                <c:pt idx="400">
                  <c:v>23208</c:v>
                </c:pt>
                <c:pt idx="401">
                  <c:v>23209</c:v>
                </c:pt>
                <c:pt idx="402">
                  <c:v>23210</c:v>
                </c:pt>
                <c:pt idx="403">
                  <c:v>23211</c:v>
                </c:pt>
                <c:pt idx="404">
                  <c:v>23214</c:v>
                </c:pt>
                <c:pt idx="405">
                  <c:v>23215</c:v>
                </c:pt>
                <c:pt idx="406">
                  <c:v>23216</c:v>
                </c:pt>
                <c:pt idx="407">
                  <c:v>23217</c:v>
                </c:pt>
                <c:pt idx="408">
                  <c:v>23218</c:v>
                </c:pt>
                <c:pt idx="409">
                  <c:v>23221</c:v>
                </c:pt>
                <c:pt idx="410">
                  <c:v>23222</c:v>
                </c:pt>
                <c:pt idx="411">
                  <c:v>23223</c:v>
                </c:pt>
                <c:pt idx="412">
                  <c:v>23224</c:v>
                </c:pt>
                <c:pt idx="413">
                  <c:v>23225</c:v>
                </c:pt>
                <c:pt idx="414">
                  <c:v>23228</c:v>
                </c:pt>
                <c:pt idx="415">
                  <c:v>23229</c:v>
                </c:pt>
                <c:pt idx="416">
                  <c:v>23230</c:v>
                </c:pt>
                <c:pt idx="417">
                  <c:v>23231</c:v>
                </c:pt>
                <c:pt idx="418">
                  <c:v>23232</c:v>
                </c:pt>
                <c:pt idx="419">
                  <c:v>23235</c:v>
                </c:pt>
                <c:pt idx="420">
                  <c:v>23236</c:v>
                </c:pt>
                <c:pt idx="421">
                  <c:v>23237</c:v>
                </c:pt>
                <c:pt idx="422">
                  <c:v>23238</c:v>
                </c:pt>
                <c:pt idx="423">
                  <c:v>23239</c:v>
                </c:pt>
                <c:pt idx="424">
                  <c:v>23242</c:v>
                </c:pt>
                <c:pt idx="425">
                  <c:v>23243</c:v>
                </c:pt>
                <c:pt idx="426">
                  <c:v>23244</c:v>
                </c:pt>
                <c:pt idx="427">
                  <c:v>23245</c:v>
                </c:pt>
                <c:pt idx="428">
                  <c:v>23246</c:v>
                </c:pt>
                <c:pt idx="429">
                  <c:v>23249</c:v>
                </c:pt>
                <c:pt idx="430">
                  <c:v>23250</c:v>
                </c:pt>
                <c:pt idx="431">
                  <c:v>23251</c:v>
                </c:pt>
                <c:pt idx="432">
                  <c:v>23252</c:v>
                </c:pt>
                <c:pt idx="433">
                  <c:v>23253</c:v>
                </c:pt>
                <c:pt idx="434">
                  <c:v>23256</c:v>
                </c:pt>
                <c:pt idx="435">
                  <c:v>23257</c:v>
                </c:pt>
                <c:pt idx="436">
                  <c:v>23258</c:v>
                </c:pt>
                <c:pt idx="437">
                  <c:v>23259</c:v>
                </c:pt>
                <c:pt idx="438">
                  <c:v>23260</c:v>
                </c:pt>
                <c:pt idx="439">
                  <c:v>23263</c:v>
                </c:pt>
                <c:pt idx="440">
                  <c:v>23264</c:v>
                </c:pt>
                <c:pt idx="441">
                  <c:v>23265</c:v>
                </c:pt>
                <c:pt idx="442">
                  <c:v>23266</c:v>
                </c:pt>
                <c:pt idx="443">
                  <c:v>23267</c:v>
                </c:pt>
                <c:pt idx="444">
                  <c:v>23270</c:v>
                </c:pt>
                <c:pt idx="445">
                  <c:v>23271</c:v>
                </c:pt>
                <c:pt idx="446">
                  <c:v>23272</c:v>
                </c:pt>
                <c:pt idx="447">
                  <c:v>23273</c:v>
                </c:pt>
                <c:pt idx="448">
                  <c:v>23274</c:v>
                </c:pt>
                <c:pt idx="449">
                  <c:v>23277</c:v>
                </c:pt>
                <c:pt idx="450">
                  <c:v>23278</c:v>
                </c:pt>
                <c:pt idx="451">
                  <c:v>23279</c:v>
                </c:pt>
                <c:pt idx="452">
                  <c:v>23280</c:v>
                </c:pt>
                <c:pt idx="453">
                  <c:v>23281</c:v>
                </c:pt>
                <c:pt idx="454">
                  <c:v>23284</c:v>
                </c:pt>
                <c:pt idx="455">
                  <c:v>23285</c:v>
                </c:pt>
                <c:pt idx="456">
                  <c:v>23286</c:v>
                </c:pt>
                <c:pt idx="457">
                  <c:v>23287</c:v>
                </c:pt>
                <c:pt idx="458">
                  <c:v>23288</c:v>
                </c:pt>
                <c:pt idx="459">
                  <c:v>23291</c:v>
                </c:pt>
                <c:pt idx="460">
                  <c:v>23292</c:v>
                </c:pt>
                <c:pt idx="461">
                  <c:v>23293</c:v>
                </c:pt>
                <c:pt idx="462">
                  <c:v>23294</c:v>
                </c:pt>
                <c:pt idx="463">
                  <c:v>23295</c:v>
                </c:pt>
                <c:pt idx="464">
                  <c:v>23298</c:v>
                </c:pt>
                <c:pt idx="465">
                  <c:v>23299</c:v>
                </c:pt>
                <c:pt idx="466">
                  <c:v>23300</c:v>
                </c:pt>
                <c:pt idx="467">
                  <c:v>23301</c:v>
                </c:pt>
                <c:pt idx="468">
                  <c:v>23302</c:v>
                </c:pt>
                <c:pt idx="469">
                  <c:v>23305</c:v>
                </c:pt>
                <c:pt idx="470">
                  <c:v>23306</c:v>
                </c:pt>
                <c:pt idx="471">
                  <c:v>23307</c:v>
                </c:pt>
                <c:pt idx="472">
                  <c:v>23308</c:v>
                </c:pt>
                <c:pt idx="473">
                  <c:v>23309</c:v>
                </c:pt>
                <c:pt idx="474">
                  <c:v>23312</c:v>
                </c:pt>
                <c:pt idx="475">
                  <c:v>23313</c:v>
                </c:pt>
                <c:pt idx="476">
                  <c:v>23314</c:v>
                </c:pt>
                <c:pt idx="477">
                  <c:v>23315</c:v>
                </c:pt>
                <c:pt idx="478">
                  <c:v>23316</c:v>
                </c:pt>
                <c:pt idx="479">
                  <c:v>23319</c:v>
                </c:pt>
                <c:pt idx="480">
                  <c:v>23320</c:v>
                </c:pt>
                <c:pt idx="481">
                  <c:v>23321</c:v>
                </c:pt>
                <c:pt idx="482">
                  <c:v>23322</c:v>
                </c:pt>
                <c:pt idx="483">
                  <c:v>23323</c:v>
                </c:pt>
                <c:pt idx="484">
                  <c:v>23326</c:v>
                </c:pt>
                <c:pt idx="485">
                  <c:v>23327</c:v>
                </c:pt>
                <c:pt idx="486">
                  <c:v>23328</c:v>
                </c:pt>
                <c:pt idx="487">
                  <c:v>23329</c:v>
                </c:pt>
                <c:pt idx="488">
                  <c:v>23330</c:v>
                </c:pt>
                <c:pt idx="489">
                  <c:v>23333</c:v>
                </c:pt>
                <c:pt idx="490">
                  <c:v>23334</c:v>
                </c:pt>
                <c:pt idx="491">
                  <c:v>23335</c:v>
                </c:pt>
                <c:pt idx="492">
                  <c:v>23336</c:v>
                </c:pt>
                <c:pt idx="493">
                  <c:v>23337</c:v>
                </c:pt>
                <c:pt idx="494">
                  <c:v>23340</c:v>
                </c:pt>
                <c:pt idx="495">
                  <c:v>23341</c:v>
                </c:pt>
                <c:pt idx="496">
                  <c:v>23342</c:v>
                </c:pt>
                <c:pt idx="497">
                  <c:v>23343</c:v>
                </c:pt>
                <c:pt idx="498">
                  <c:v>23344</c:v>
                </c:pt>
                <c:pt idx="499">
                  <c:v>23347</c:v>
                </c:pt>
                <c:pt idx="500">
                  <c:v>23348</c:v>
                </c:pt>
                <c:pt idx="501">
                  <c:v>23349</c:v>
                </c:pt>
                <c:pt idx="502">
                  <c:v>23350</c:v>
                </c:pt>
                <c:pt idx="503">
                  <c:v>23351</c:v>
                </c:pt>
                <c:pt idx="504">
                  <c:v>23354</c:v>
                </c:pt>
                <c:pt idx="505">
                  <c:v>23355</c:v>
                </c:pt>
                <c:pt idx="506">
                  <c:v>23356</c:v>
                </c:pt>
                <c:pt idx="507">
                  <c:v>23357</c:v>
                </c:pt>
                <c:pt idx="508">
                  <c:v>23358</c:v>
                </c:pt>
                <c:pt idx="509">
                  <c:v>23361</c:v>
                </c:pt>
                <c:pt idx="510">
                  <c:v>23362</c:v>
                </c:pt>
                <c:pt idx="511">
                  <c:v>23363</c:v>
                </c:pt>
                <c:pt idx="512">
                  <c:v>23364</c:v>
                </c:pt>
                <c:pt idx="513">
                  <c:v>23365</c:v>
                </c:pt>
                <c:pt idx="514">
                  <c:v>23368</c:v>
                </c:pt>
                <c:pt idx="515">
                  <c:v>23369</c:v>
                </c:pt>
                <c:pt idx="516">
                  <c:v>23370</c:v>
                </c:pt>
                <c:pt idx="517">
                  <c:v>23371</c:v>
                </c:pt>
                <c:pt idx="518">
                  <c:v>23372</c:v>
                </c:pt>
                <c:pt idx="519">
                  <c:v>23375</c:v>
                </c:pt>
                <c:pt idx="520">
                  <c:v>23376</c:v>
                </c:pt>
                <c:pt idx="521">
                  <c:v>23377</c:v>
                </c:pt>
                <c:pt idx="522">
                  <c:v>23378</c:v>
                </c:pt>
                <c:pt idx="523">
                  <c:v>23379</c:v>
                </c:pt>
                <c:pt idx="524">
                  <c:v>23382</c:v>
                </c:pt>
                <c:pt idx="525">
                  <c:v>23383</c:v>
                </c:pt>
                <c:pt idx="526">
                  <c:v>23384</c:v>
                </c:pt>
                <c:pt idx="527">
                  <c:v>23385</c:v>
                </c:pt>
                <c:pt idx="528">
                  <c:v>23386</c:v>
                </c:pt>
                <c:pt idx="529">
                  <c:v>23389</c:v>
                </c:pt>
                <c:pt idx="530">
                  <c:v>23390</c:v>
                </c:pt>
                <c:pt idx="531">
                  <c:v>23391</c:v>
                </c:pt>
                <c:pt idx="532">
                  <c:v>23392</c:v>
                </c:pt>
                <c:pt idx="533">
                  <c:v>23393</c:v>
                </c:pt>
                <c:pt idx="534">
                  <c:v>23396</c:v>
                </c:pt>
                <c:pt idx="535">
                  <c:v>23397</c:v>
                </c:pt>
                <c:pt idx="536">
                  <c:v>23398</c:v>
                </c:pt>
                <c:pt idx="537">
                  <c:v>23399</c:v>
                </c:pt>
                <c:pt idx="538">
                  <c:v>23400</c:v>
                </c:pt>
                <c:pt idx="539">
                  <c:v>23403</c:v>
                </c:pt>
                <c:pt idx="540">
                  <c:v>23404</c:v>
                </c:pt>
                <c:pt idx="541">
                  <c:v>23405</c:v>
                </c:pt>
                <c:pt idx="542">
                  <c:v>23406</c:v>
                </c:pt>
                <c:pt idx="543">
                  <c:v>23407</c:v>
                </c:pt>
                <c:pt idx="544">
                  <c:v>23410</c:v>
                </c:pt>
                <c:pt idx="545">
                  <c:v>23411</c:v>
                </c:pt>
                <c:pt idx="546">
                  <c:v>23412</c:v>
                </c:pt>
                <c:pt idx="547">
                  <c:v>23413</c:v>
                </c:pt>
                <c:pt idx="548">
                  <c:v>23414</c:v>
                </c:pt>
                <c:pt idx="549">
                  <c:v>23417</c:v>
                </c:pt>
                <c:pt idx="550">
                  <c:v>23418</c:v>
                </c:pt>
                <c:pt idx="551">
                  <c:v>23419</c:v>
                </c:pt>
                <c:pt idx="552">
                  <c:v>23420</c:v>
                </c:pt>
                <c:pt idx="553">
                  <c:v>23421</c:v>
                </c:pt>
                <c:pt idx="554">
                  <c:v>23424</c:v>
                </c:pt>
                <c:pt idx="555">
                  <c:v>23425</c:v>
                </c:pt>
                <c:pt idx="556">
                  <c:v>23426</c:v>
                </c:pt>
                <c:pt idx="557">
                  <c:v>23427</c:v>
                </c:pt>
                <c:pt idx="558">
                  <c:v>23428</c:v>
                </c:pt>
                <c:pt idx="559">
                  <c:v>23431</c:v>
                </c:pt>
                <c:pt idx="560">
                  <c:v>23432</c:v>
                </c:pt>
                <c:pt idx="561">
                  <c:v>23433</c:v>
                </c:pt>
                <c:pt idx="562">
                  <c:v>23434</c:v>
                </c:pt>
                <c:pt idx="563">
                  <c:v>23435</c:v>
                </c:pt>
                <c:pt idx="564">
                  <c:v>23438</c:v>
                </c:pt>
                <c:pt idx="565">
                  <c:v>23439</c:v>
                </c:pt>
                <c:pt idx="566">
                  <c:v>23440</c:v>
                </c:pt>
                <c:pt idx="567">
                  <c:v>23441</c:v>
                </c:pt>
                <c:pt idx="568">
                  <c:v>23442</c:v>
                </c:pt>
                <c:pt idx="569">
                  <c:v>23445</c:v>
                </c:pt>
                <c:pt idx="570">
                  <c:v>23446</c:v>
                </c:pt>
                <c:pt idx="571">
                  <c:v>23447</c:v>
                </c:pt>
                <c:pt idx="572">
                  <c:v>23448</c:v>
                </c:pt>
                <c:pt idx="573">
                  <c:v>23449</c:v>
                </c:pt>
                <c:pt idx="574">
                  <c:v>23452</c:v>
                </c:pt>
                <c:pt idx="575">
                  <c:v>23453</c:v>
                </c:pt>
                <c:pt idx="576">
                  <c:v>23454</c:v>
                </c:pt>
                <c:pt idx="577">
                  <c:v>23455</c:v>
                </c:pt>
                <c:pt idx="578">
                  <c:v>23456</c:v>
                </c:pt>
                <c:pt idx="579">
                  <c:v>23459</c:v>
                </c:pt>
                <c:pt idx="580">
                  <c:v>23460</c:v>
                </c:pt>
                <c:pt idx="581">
                  <c:v>23461</c:v>
                </c:pt>
                <c:pt idx="582">
                  <c:v>23462</c:v>
                </c:pt>
                <c:pt idx="583">
                  <c:v>23463</c:v>
                </c:pt>
                <c:pt idx="584">
                  <c:v>23466</c:v>
                </c:pt>
                <c:pt idx="585">
                  <c:v>23467</c:v>
                </c:pt>
                <c:pt idx="586">
                  <c:v>23468</c:v>
                </c:pt>
                <c:pt idx="587">
                  <c:v>23469</c:v>
                </c:pt>
                <c:pt idx="588">
                  <c:v>23470</c:v>
                </c:pt>
                <c:pt idx="589">
                  <c:v>23473</c:v>
                </c:pt>
                <c:pt idx="590">
                  <c:v>23474</c:v>
                </c:pt>
                <c:pt idx="591">
                  <c:v>23475</c:v>
                </c:pt>
                <c:pt idx="592">
                  <c:v>23476</c:v>
                </c:pt>
                <c:pt idx="593">
                  <c:v>23477</c:v>
                </c:pt>
                <c:pt idx="594">
                  <c:v>23480</c:v>
                </c:pt>
                <c:pt idx="595">
                  <c:v>23481</c:v>
                </c:pt>
                <c:pt idx="596">
                  <c:v>23482</c:v>
                </c:pt>
                <c:pt idx="597">
                  <c:v>23483</c:v>
                </c:pt>
                <c:pt idx="598">
                  <c:v>23484</c:v>
                </c:pt>
                <c:pt idx="599">
                  <c:v>23487</c:v>
                </c:pt>
                <c:pt idx="600">
                  <c:v>23488</c:v>
                </c:pt>
                <c:pt idx="601">
                  <c:v>23489</c:v>
                </c:pt>
                <c:pt idx="602">
                  <c:v>23490</c:v>
                </c:pt>
                <c:pt idx="603">
                  <c:v>23491</c:v>
                </c:pt>
                <c:pt idx="604">
                  <c:v>23494</c:v>
                </c:pt>
                <c:pt idx="605">
                  <c:v>23495</c:v>
                </c:pt>
                <c:pt idx="606">
                  <c:v>23496</c:v>
                </c:pt>
                <c:pt idx="607">
                  <c:v>23497</c:v>
                </c:pt>
                <c:pt idx="608">
                  <c:v>23498</c:v>
                </c:pt>
                <c:pt idx="609">
                  <c:v>23501</c:v>
                </c:pt>
                <c:pt idx="610">
                  <c:v>23502</c:v>
                </c:pt>
                <c:pt idx="611">
                  <c:v>23503</c:v>
                </c:pt>
                <c:pt idx="612">
                  <c:v>23504</c:v>
                </c:pt>
                <c:pt idx="613">
                  <c:v>23505</c:v>
                </c:pt>
                <c:pt idx="614">
                  <c:v>23508</c:v>
                </c:pt>
                <c:pt idx="615">
                  <c:v>23509</c:v>
                </c:pt>
                <c:pt idx="616">
                  <c:v>23510</c:v>
                </c:pt>
                <c:pt idx="617">
                  <c:v>23511</c:v>
                </c:pt>
                <c:pt idx="618">
                  <c:v>23512</c:v>
                </c:pt>
                <c:pt idx="619">
                  <c:v>23515</c:v>
                </c:pt>
                <c:pt idx="620">
                  <c:v>23516</c:v>
                </c:pt>
                <c:pt idx="621">
                  <c:v>23517</c:v>
                </c:pt>
                <c:pt idx="622">
                  <c:v>23518</c:v>
                </c:pt>
                <c:pt idx="623">
                  <c:v>23519</c:v>
                </c:pt>
                <c:pt idx="624">
                  <c:v>23522</c:v>
                </c:pt>
                <c:pt idx="625">
                  <c:v>23523</c:v>
                </c:pt>
                <c:pt idx="626">
                  <c:v>23524</c:v>
                </c:pt>
                <c:pt idx="627">
                  <c:v>23525</c:v>
                </c:pt>
                <c:pt idx="628">
                  <c:v>23526</c:v>
                </c:pt>
                <c:pt idx="629">
                  <c:v>23529</c:v>
                </c:pt>
                <c:pt idx="630">
                  <c:v>23530</c:v>
                </c:pt>
                <c:pt idx="631">
                  <c:v>23531</c:v>
                </c:pt>
                <c:pt idx="632">
                  <c:v>23532</c:v>
                </c:pt>
                <c:pt idx="633">
                  <c:v>23533</c:v>
                </c:pt>
                <c:pt idx="634">
                  <c:v>23536</c:v>
                </c:pt>
                <c:pt idx="635">
                  <c:v>23537</c:v>
                </c:pt>
                <c:pt idx="636">
                  <c:v>23538</c:v>
                </c:pt>
                <c:pt idx="637">
                  <c:v>23539</c:v>
                </c:pt>
                <c:pt idx="638">
                  <c:v>23540</c:v>
                </c:pt>
                <c:pt idx="639">
                  <c:v>23543</c:v>
                </c:pt>
                <c:pt idx="640">
                  <c:v>23544</c:v>
                </c:pt>
                <c:pt idx="641">
                  <c:v>23545</c:v>
                </c:pt>
                <c:pt idx="642">
                  <c:v>23546</c:v>
                </c:pt>
                <c:pt idx="643">
                  <c:v>23547</c:v>
                </c:pt>
                <c:pt idx="644">
                  <c:v>23550</c:v>
                </c:pt>
                <c:pt idx="645">
                  <c:v>23551</c:v>
                </c:pt>
                <c:pt idx="646">
                  <c:v>23552</c:v>
                </c:pt>
                <c:pt idx="647">
                  <c:v>23553</c:v>
                </c:pt>
                <c:pt idx="648">
                  <c:v>23554</c:v>
                </c:pt>
                <c:pt idx="649">
                  <c:v>23557</c:v>
                </c:pt>
                <c:pt idx="650">
                  <c:v>23558</c:v>
                </c:pt>
                <c:pt idx="651">
                  <c:v>23559</c:v>
                </c:pt>
                <c:pt idx="652">
                  <c:v>23560</c:v>
                </c:pt>
                <c:pt idx="653">
                  <c:v>23561</c:v>
                </c:pt>
                <c:pt idx="654">
                  <c:v>23564</c:v>
                </c:pt>
                <c:pt idx="655">
                  <c:v>23565</c:v>
                </c:pt>
                <c:pt idx="656">
                  <c:v>23566</c:v>
                </c:pt>
                <c:pt idx="657">
                  <c:v>23567</c:v>
                </c:pt>
                <c:pt idx="658">
                  <c:v>23568</c:v>
                </c:pt>
                <c:pt idx="659">
                  <c:v>23571</c:v>
                </c:pt>
                <c:pt idx="660">
                  <c:v>23572</c:v>
                </c:pt>
                <c:pt idx="661">
                  <c:v>23573</c:v>
                </c:pt>
                <c:pt idx="662">
                  <c:v>23574</c:v>
                </c:pt>
                <c:pt idx="663">
                  <c:v>23575</c:v>
                </c:pt>
                <c:pt idx="664">
                  <c:v>23578</c:v>
                </c:pt>
                <c:pt idx="665">
                  <c:v>23579</c:v>
                </c:pt>
                <c:pt idx="666">
                  <c:v>23580</c:v>
                </c:pt>
                <c:pt idx="667">
                  <c:v>23581</c:v>
                </c:pt>
                <c:pt idx="668">
                  <c:v>23582</c:v>
                </c:pt>
                <c:pt idx="669">
                  <c:v>23585</c:v>
                </c:pt>
                <c:pt idx="670">
                  <c:v>23586</c:v>
                </c:pt>
                <c:pt idx="671">
                  <c:v>23587</c:v>
                </c:pt>
                <c:pt idx="672">
                  <c:v>23588</c:v>
                </c:pt>
                <c:pt idx="673">
                  <c:v>23589</c:v>
                </c:pt>
                <c:pt idx="674">
                  <c:v>23592</c:v>
                </c:pt>
                <c:pt idx="675">
                  <c:v>23593</c:v>
                </c:pt>
                <c:pt idx="676">
                  <c:v>23594</c:v>
                </c:pt>
                <c:pt idx="677">
                  <c:v>23595</c:v>
                </c:pt>
                <c:pt idx="678">
                  <c:v>23596</c:v>
                </c:pt>
                <c:pt idx="679">
                  <c:v>23599</c:v>
                </c:pt>
                <c:pt idx="680">
                  <c:v>23600</c:v>
                </c:pt>
                <c:pt idx="681">
                  <c:v>23601</c:v>
                </c:pt>
                <c:pt idx="682">
                  <c:v>23602</c:v>
                </c:pt>
                <c:pt idx="683">
                  <c:v>23603</c:v>
                </c:pt>
                <c:pt idx="684">
                  <c:v>23606</c:v>
                </c:pt>
                <c:pt idx="685">
                  <c:v>23607</c:v>
                </c:pt>
                <c:pt idx="686">
                  <c:v>23608</c:v>
                </c:pt>
                <c:pt idx="687">
                  <c:v>23609</c:v>
                </c:pt>
                <c:pt idx="688">
                  <c:v>23610</c:v>
                </c:pt>
                <c:pt idx="689">
                  <c:v>23613</c:v>
                </c:pt>
                <c:pt idx="690">
                  <c:v>23614</c:v>
                </c:pt>
                <c:pt idx="691">
                  <c:v>23615</c:v>
                </c:pt>
                <c:pt idx="692">
                  <c:v>23616</c:v>
                </c:pt>
                <c:pt idx="693">
                  <c:v>23617</c:v>
                </c:pt>
                <c:pt idx="694">
                  <c:v>23620</c:v>
                </c:pt>
                <c:pt idx="695">
                  <c:v>23621</c:v>
                </c:pt>
                <c:pt idx="696">
                  <c:v>23622</c:v>
                </c:pt>
                <c:pt idx="697">
                  <c:v>23623</c:v>
                </c:pt>
                <c:pt idx="698">
                  <c:v>23624</c:v>
                </c:pt>
                <c:pt idx="699">
                  <c:v>23627</c:v>
                </c:pt>
                <c:pt idx="700">
                  <c:v>23628</c:v>
                </c:pt>
                <c:pt idx="701">
                  <c:v>23629</c:v>
                </c:pt>
                <c:pt idx="702">
                  <c:v>23630</c:v>
                </c:pt>
                <c:pt idx="703">
                  <c:v>23631</c:v>
                </c:pt>
                <c:pt idx="704">
                  <c:v>23634</c:v>
                </c:pt>
                <c:pt idx="705">
                  <c:v>23635</c:v>
                </c:pt>
                <c:pt idx="706">
                  <c:v>23636</c:v>
                </c:pt>
                <c:pt idx="707">
                  <c:v>23637</c:v>
                </c:pt>
                <c:pt idx="708">
                  <c:v>23638</c:v>
                </c:pt>
                <c:pt idx="709">
                  <c:v>23641</c:v>
                </c:pt>
                <c:pt idx="710">
                  <c:v>23642</c:v>
                </c:pt>
                <c:pt idx="711">
                  <c:v>23643</c:v>
                </c:pt>
                <c:pt idx="712">
                  <c:v>23644</c:v>
                </c:pt>
                <c:pt idx="713">
                  <c:v>23645</c:v>
                </c:pt>
                <c:pt idx="714">
                  <c:v>23648</c:v>
                </c:pt>
                <c:pt idx="715">
                  <c:v>23649</c:v>
                </c:pt>
                <c:pt idx="716">
                  <c:v>23650</c:v>
                </c:pt>
                <c:pt idx="717">
                  <c:v>23651</c:v>
                </c:pt>
                <c:pt idx="718">
                  <c:v>23652</c:v>
                </c:pt>
                <c:pt idx="719">
                  <c:v>23655</c:v>
                </c:pt>
                <c:pt idx="720">
                  <c:v>23656</c:v>
                </c:pt>
                <c:pt idx="721">
                  <c:v>23657</c:v>
                </c:pt>
                <c:pt idx="722">
                  <c:v>23658</c:v>
                </c:pt>
                <c:pt idx="723">
                  <c:v>23659</c:v>
                </c:pt>
                <c:pt idx="724">
                  <c:v>23662</c:v>
                </c:pt>
                <c:pt idx="725">
                  <c:v>23663</c:v>
                </c:pt>
                <c:pt idx="726">
                  <c:v>23664</c:v>
                </c:pt>
                <c:pt idx="727">
                  <c:v>23665</c:v>
                </c:pt>
                <c:pt idx="728">
                  <c:v>23666</c:v>
                </c:pt>
                <c:pt idx="729">
                  <c:v>23669</c:v>
                </c:pt>
                <c:pt idx="730">
                  <c:v>23670</c:v>
                </c:pt>
                <c:pt idx="731">
                  <c:v>23671</c:v>
                </c:pt>
                <c:pt idx="732">
                  <c:v>23672</c:v>
                </c:pt>
                <c:pt idx="733">
                  <c:v>23673</c:v>
                </c:pt>
                <c:pt idx="734">
                  <c:v>23676</c:v>
                </c:pt>
                <c:pt idx="735">
                  <c:v>23677</c:v>
                </c:pt>
                <c:pt idx="736">
                  <c:v>23678</c:v>
                </c:pt>
                <c:pt idx="737">
                  <c:v>23679</c:v>
                </c:pt>
                <c:pt idx="738">
                  <c:v>23680</c:v>
                </c:pt>
                <c:pt idx="739">
                  <c:v>23683</c:v>
                </c:pt>
                <c:pt idx="740">
                  <c:v>23684</c:v>
                </c:pt>
                <c:pt idx="741">
                  <c:v>23685</c:v>
                </c:pt>
                <c:pt idx="742">
                  <c:v>23686</c:v>
                </c:pt>
                <c:pt idx="743">
                  <c:v>23687</c:v>
                </c:pt>
                <c:pt idx="744">
                  <c:v>23690</c:v>
                </c:pt>
                <c:pt idx="745">
                  <c:v>23691</c:v>
                </c:pt>
                <c:pt idx="746">
                  <c:v>23692</c:v>
                </c:pt>
                <c:pt idx="747">
                  <c:v>23693</c:v>
                </c:pt>
                <c:pt idx="748">
                  <c:v>23694</c:v>
                </c:pt>
                <c:pt idx="749">
                  <c:v>23697</c:v>
                </c:pt>
                <c:pt idx="750">
                  <c:v>23698</c:v>
                </c:pt>
                <c:pt idx="751">
                  <c:v>23699</c:v>
                </c:pt>
                <c:pt idx="752">
                  <c:v>23700</c:v>
                </c:pt>
                <c:pt idx="753">
                  <c:v>23701</c:v>
                </c:pt>
                <c:pt idx="754">
                  <c:v>23704</c:v>
                </c:pt>
                <c:pt idx="755">
                  <c:v>23705</c:v>
                </c:pt>
                <c:pt idx="756">
                  <c:v>23706</c:v>
                </c:pt>
                <c:pt idx="757">
                  <c:v>23707</c:v>
                </c:pt>
                <c:pt idx="758">
                  <c:v>23708</c:v>
                </c:pt>
                <c:pt idx="759">
                  <c:v>23711</c:v>
                </c:pt>
                <c:pt idx="760">
                  <c:v>23712</c:v>
                </c:pt>
                <c:pt idx="761">
                  <c:v>23713</c:v>
                </c:pt>
                <c:pt idx="762">
                  <c:v>23714</c:v>
                </c:pt>
                <c:pt idx="763">
                  <c:v>23715</c:v>
                </c:pt>
                <c:pt idx="764">
                  <c:v>23718</c:v>
                </c:pt>
                <c:pt idx="765">
                  <c:v>23719</c:v>
                </c:pt>
                <c:pt idx="766">
                  <c:v>23720</c:v>
                </c:pt>
                <c:pt idx="767">
                  <c:v>23721</c:v>
                </c:pt>
                <c:pt idx="768">
                  <c:v>23722</c:v>
                </c:pt>
                <c:pt idx="769">
                  <c:v>23725</c:v>
                </c:pt>
                <c:pt idx="770">
                  <c:v>23726</c:v>
                </c:pt>
                <c:pt idx="771">
                  <c:v>23727</c:v>
                </c:pt>
                <c:pt idx="772">
                  <c:v>23728</c:v>
                </c:pt>
                <c:pt idx="773">
                  <c:v>23729</c:v>
                </c:pt>
                <c:pt idx="774">
                  <c:v>23732</c:v>
                </c:pt>
                <c:pt idx="775">
                  <c:v>23733</c:v>
                </c:pt>
                <c:pt idx="776">
                  <c:v>23734</c:v>
                </c:pt>
                <c:pt idx="777">
                  <c:v>23735</c:v>
                </c:pt>
                <c:pt idx="778">
                  <c:v>23736</c:v>
                </c:pt>
                <c:pt idx="779">
                  <c:v>23739</c:v>
                </c:pt>
                <c:pt idx="780">
                  <c:v>23740</c:v>
                </c:pt>
                <c:pt idx="781">
                  <c:v>23741</c:v>
                </c:pt>
                <c:pt idx="782">
                  <c:v>23742</c:v>
                </c:pt>
                <c:pt idx="783">
                  <c:v>23743</c:v>
                </c:pt>
                <c:pt idx="784">
                  <c:v>23746</c:v>
                </c:pt>
                <c:pt idx="785">
                  <c:v>23747</c:v>
                </c:pt>
                <c:pt idx="786">
                  <c:v>23748</c:v>
                </c:pt>
                <c:pt idx="787">
                  <c:v>23749</c:v>
                </c:pt>
                <c:pt idx="788">
                  <c:v>23750</c:v>
                </c:pt>
                <c:pt idx="789">
                  <c:v>23753</c:v>
                </c:pt>
                <c:pt idx="790">
                  <c:v>23754</c:v>
                </c:pt>
                <c:pt idx="791">
                  <c:v>23755</c:v>
                </c:pt>
                <c:pt idx="792">
                  <c:v>23756</c:v>
                </c:pt>
                <c:pt idx="793">
                  <c:v>23757</c:v>
                </c:pt>
                <c:pt idx="794">
                  <c:v>23760</c:v>
                </c:pt>
                <c:pt idx="795">
                  <c:v>23761</c:v>
                </c:pt>
                <c:pt idx="796">
                  <c:v>23762</c:v>
                </c:pt>
                <c:pt idx="797">
                  <c:v>23763</c:v>
                </c:pt>
                <c:pt idx="798">
                  <c:v>23764</c:v>
                </c:pt>
                <c:pt idx="799">
                  <c:v>23767</c:v>
                </c:pt>
                <c:pt idx="800">
                  <c:v>23768</c:v>
                </c:pt>
                <c:pt idx="801">
                  <c:v>23769</c:v>
                </c:pt>
                <c:pt idx="802">
                  <c:v>23770</c:v>
                </c:pt>
                <c:pt idx="803">
                  <c:v>23771</c:v>
                </c:pt>
                <c:pt idx="804">
                  <c:v>23774</c:v>
                </c:pt>
                <c:pt idx="805">
                  <c:v>23775</c:v>
                </c:pt>
                <c:pt idx="806">
                  <c:v>23776</c:v>
                </c:pt>
                <c:pt idx="807">
                  <c:v>23777</c:v>
                </c:pt>
                <c:pt idx="808">
                  <c:v>23778</c:v>
                </c:pt>
                <c:pt idx="809">
                  <c:v>23781</c:v>
                </c:pt>
                <c:pt idx="810">
                  <c:v>23782</c:v>
                </c:pt>
                <c:pt idx="811">
                  <c:v>23783</c:v>
                </c:pt>
                <c:pt idx="812">
                  <c:v>23784</c:v>
                </c:pt>
                <c:pt idx="813">
                  <c:v>23785</c:v>
                </c:pt>
                <c:pt idx="814">
                  <c:v>23788</c:v>
                </c:pt>
                <c:pt idx="815">
                  <c:v>23789</c:v>
                </c:pt>
                <c:pt idx="816">
                  <c:v>23790</c:v>
                </c:pt>
                <c:pt idx="817">
                  <c:v>23791</c:v>
                </c:pt>
                <c:pt idx="818">
                  <c:v>23792</c:v>
                </c:pt>
                <c:pt idx="819">
                  <c:v>23795</c:v>
                </c:pt>
                <c:pt idx="820">
                  <c:v>23796</c:v>
                </c:pt>
                <c:pt idx="821">
                  <c:v>23797</c:v>
                </c:pt>
                <c:pt idx="822">
                  <c:v>23798</c:v>
                </c:pt>
                <c:pt idx="823">
                  <c:v>23799</c:v>
                </c:pt>
                <c:pt idx="824">
                  <c:v>23802</c:v>
                </c:pt>
                <c:pt idx="825">
                  <c:v>23803</c:v>
                </c:pt>
                <c:pt idx="826">
                  <c:v>23804</c:v>
                </c:pt>
                <c:pt idx="827">
                  <c:v>23805</c:v>
                </c:pt>
                <c:pt idx="828">
                  <c:v>23806</c:v>
                </c:pt>
                <c:pt idx="829">
                  <c:v>23809</c:v>
                </c:pt>
                <c:pt idx="830">
                  <c:v>23810</c:v>
                </c:pt>
                <c:pt idx="831">
                  <c:v>23811</c:v>
                </c:pt>
                <c:pt idx="832">
                  <c:v>23812</c:v>
                </c:pt>
                <c:pt idx="833">
                  <c:v>23813</c:v>
                </c:pt>
                <c:pt idx="834">
                  <c:v>23816</c:v>
                </c:pt>
                <c:pt idx="835">
                  <c:v>23817</c:v>
                </c:pt>
                <c:pt idx="836">
                  <c:v>23818</c:v>
                </c:pt>
                <c:pt idx="837">
                  <c:v>23819</c:v>
                </c:pt>
                <c:pt idx="838">
                  <c:v>23820</c:v>
                </c:pt>
                <c:pt idx="839">
                  <c:v>23823</c:v>
                </c:pt>
                <c:pt idx="840">
                  <c:v>23824</c:v>
                </c:pt>
                <c:pt idx="841">
                  <c:v>23825</c:v>
                </c:pt>
                <c:pt idx="842">
                  <c:v>23826</c:v>
                </c:pt>
                <c:pt idx="843">
                  <c:v>23827</c:v>
                </c:pt>
                <c:pt idx="844">
                  <c:v>23830</c:v>
                </c:pt>
                <c:pt idx="845">
                  <c:v>23831</c:v>
                </c:pt>
                <c:pt idx="846">
                  <c:v>23832</c:v>
                </c:pt>
                <c:pt idx="847">
                  <c:v>23833</c:v>
                </c:pt>
                <c:pt idx="848">
                  <c:v>23834</c:v>
                </c:pt>
                <c:pt idx="849">
                  <c:v>23837</c:v>
                </c:pt>
                <c:pt idx="850">
                  <c:v>23838</c:v>
                </c:pt>
                <c:pt idx="851">
                  <c:v>23839</c:v>
                </c:pt>
                <c:pt idx="852">
                  <c:v>23840</c:v>
                </c:pt>
                <c:pt idx="853">
                  <c:v>23841</c:v>
                </c:pt>
                <c:pt idx="854">
                  <c:v>23844</c:v>
                </c:pt>
                <c:pt idx="855">
                  <c:v>23845</c:v>
                </c:pt>
                <c:pt idx="856">
                  <c:v>23846</c:v>
                </c:pt>
                <c:pt idx="857">
                  <c:v>23847</c:v>
                </c:pt>
                <c:pt idx="858">
                  <c:v>23848</c:v>
                </c:pt>
                <c:pt idx="859">
                  <c:v>23851</c:v>
                </c:pt>
                <c:pt idx="860">
                  <c:v>23852</c:v>
                </c:pt>
                <c:pt idx="861">
                  <c:v>23853</c:v>
                </c:pt>
                <c:pt idx="862">
                  <c:v>23854</c:v>
                </c:pt>
                <c:pt idx="863">
                  <c:v>23855</c:v>
                </c:pt>
                <c:pt idx="864">
                  <c:v>23858</c:v>
                </c:pt>
                <c:pt idx="865">
                  <c:v>23859</c:v>
                </c:pt>
                <c:pt idx="866">
                  <c:v>23860</c:v>
                </c:pt>
                <c:pt idx="867">
                  <c:v>23861</c:v>
                </c:pt>
                <c:pt idx="868">
                  <c:v>23862</c:v>
                </c:pt>
                <c:pt idx="869">
                  <c:v>23865</c:v>
                </c:pt>
                <c:pt idx="870">
                  <c:v>23866</c:v>
                </c:pt>
                <c:pt idx="871">
                  <c:v>23867</c:v>
                </c:pt>
                <c:pt idx="872">
                  <c:v>23868</c:v>
                </c:pt>
                <c:pt idx="873">
                  <c:v>23869</c:v>
                </c:pt>
                <c:pt idx="874">
                  <c:v>23872</c:v>
                </c:pt>
                <c:pt idx="875">
                  <c:v>23873</c:v>
                </c:pt>
                <c:pt idx="876">
                  <c:v>23874</c:v>
                </c:pt>
                <c:pt idx="877">
                  <c:v>23875</c:v>
                </c:pt>
                <c:pt idx="878">
                  <c:v>23876</c:v>
                </c:pt>
                <c:pt idx="879">
                  <c:v>23879</c:v>
                </c:pt>
                <c:pt idx="880">
                  <c:v>23880</c:v>
                </c:pt>
                <c:pt idx="881">
                  <c:v>23881</c:v>
                </c:pt>
                <c:pt idx="882">
                  <c:v>23882</c:v>
                </c:pt>
                <c:pt idx="883">
                  <c:v>23883</c:v>
                </c:pt>
                <c:pt idx="884">
                  <c:v>23886</c:v>
                </c:pt>
                <c:pt idx="885">
                  <c:v>23887</c:v>
                </c:pt>
                <c:pt idx="886">
                  <c:v>23888</c:v>
                </c:pt>
                <c:pt idx="887">
                  <c:v>23889</c:v>
                </c:pt>
                <c:pt idx="888">
                  <c:v>23890</c:v>
                </c:pt>
                <c:pt idx="889">
                  <c:v>23893</c:v>
                </c:pt>
                <c:pt idx="890">
                  <c:v>23894</c:v>
                </c:pt>
                <c:pt idx="891">
                  <c:v>23895</c:v>
                </c:pt>
                <c:pt idx="892">
                  <c:v>23896</c:v>
                </c:pt>
                <c:pt idx="893">
                  <c:v>23897</c:v>
                </c:pt>
                <c:pt idx="894">
                  <c:v>23900</c:v>
                </c:pt>
                <c:pt idx="895">
                  <c:v>23901</c:v>
                </c:pt>
                <c:pt idx="896">
                  <c:v>23902</c:v>
                </c:pt>
                <c:pt idx="897">
                  <c:v>23903</c:v>
                </c:pt>
                <c:pt idx="898">
                  <c:v>23904</c:v>
                </c:pt>
                <c:pt idx="899">
                  <c:v>23907</c:v>
                </c:pt>
                <c:pt idx="900">
                  <c:v>23908</c:v>
                </c:pt>
                <c:pt idx="901">
                  <c:v>23909</c:v>
                </c:pt>
                <c:pt idx="902">
                  <c:v>23910</c:v>
                </c:pt>
                <c:pt idx="903">
                  <c:v>23911</c:v>
                </c:pt>
                <c:pt idx="904">
                  <c:v>23914</c:v>
                </c:pt>
                <c:pt idx="905">
                  <c:v>23915</c:v>
                </c:pt>
                <c:pt idx="906">
                  <c:v>23916</c:v>
                </c:pt>
                <c:pt idx="907">
                  <c:v>23917</c:v>
                </c:pt>
                <c:pt idx="908">
                  <c:v>23918</c:v>
                </c:pt>
                <c:pt idx="909">
                  <c:v>23921</c:v>
                </c:pt>
                <c:pt idx="910">
                  <c:v>23922</c:v>
                </c:pt>
                <c:pt idx="911">
                  <c:v>23923</c:v>
                </c:pt>
                <c:pt idx="912">
                  <c:v>23924</c:v>
                </c:pt>
                <c:pt idx="913">
                  <c:v>23925</c:v>
                </c:pt>
                <c:pt idx="914">
                  <c:v>23928</c:v>
                </c:pt>
                <c:pt idx="915">
                  <c:v>23929</c:v>
                </c:pt>
                <c:pt idx="916">
                  <c:v>23930</c:v>
                </c:pt>
                <c:pt idx="917">
                  <c:v>23931</c:v>
                </c:pt>
                <c:pt idx="918">
                  <c:v>23932</c:v>
                </c:pt>
                <c:pt idx="919">
                  <c:v>23935</c:v>
                </c:pt>
                <c:pt idx="920">
                  <c:v>23936</c:v>
                </c:pt>
                <c:pt idx="921">
                  <c:v>23937</c:v>
                </c:pt>
                <c:pt idx="922">
                  <c:v>23938</c:v>
                </c:pt>
                <c:pt idx="923">
                  <c:v>23939</c:v>
                </c:pt>
                <c:pt idx="924">
                  <c:v>23942</c:v>
                </c:pt>
                <c:pt idx="925">
                  <c:v>23943</c:v>
                </c:pt>
                <c:pt idx="926">
                  <c:v>23944</c:v>
                </c:pt>
                <c:pt idx="927">
                  <c:v>23945</c:v>
                </c:pt>
                <c:pt idx="928">
                  <c:v>23946</c:v>
                </c:pt>
                <c:pt idx="929">
                  <c:v>23949</c:v>
                </c:pt>
                <c:pt idx="930">
                  <c:v>23950</c:v>
                </c:pt>
                <c:pt idx="931">
                  <c:v>23951</c:v>
                </c:pt>
                <c:pt idx="932">
                  <c:v>23952</c:v>
                </c:pt>
                <c:pt idx="933">
                  <c:v>23953</c:v>
                </c:pt>
                <c:pt idx="934">
                  <c:v>23956</c:v>
                </c:pt>
                <c:pt idx="935">
                  <c:v>23957</c:v>
                </c:pt>
                <c:pt idx="936">
                  <c:v>23958</c:v>
                </c:pt>
                <c:pt idx="937">
                  <c:v>23959</c:v>
                </c:pt>
                <c:pt idx="938">
                  <c:v>23960</c:v>
                </c:pt>
                <c:pt idx="939">
                  <c:v>23963</c:v>
                </c:pt>
                <c:pt idx="940">
                  <c:v>23964</c:v>
                </c:pt>
                <c:pt idx="941">
                  <c:v>23965</c:v>
                </c:pt>
                <c:pt idx="942">
                  <c:v>23966</c:v>
                </c:pt>
                <c:pt idx="943">
                  <c:v>23967</c:v>
                </c:pt>
                <c:pt idx="944">
                  <c:v>23970</c:v>
                </c:pt>
                <c:pt idx="945">
                  <c:v>23971</c:v>
                </c:pt>
                <c:pt idx="946">
                  <c:v>23972</c:v>
                </c:pt>
                <c:pt idx="947">
                  <c:v>23973</c:v>
                </c:pt>
                <c:pt idx="948">
                  <c:v>23974</c:v>
                </c:pt>
                <c:pt idx="949">
                  <c:v>23977</c:v>
                </c:pt>
                <c:pt idx="950">
                  <c:v>23978</c:v>
                </c:pt>
                <c:pt idx="951">
                  <c:v>23979</c:v>
                </c:pt>
                <c:pt idx="952">
                  <c:v>23980</c:v>
                </c:pt>
                <c:pt idx="953">
                  <c:v>23981</c:v>
                </c:pt>
                <c:pt idx="954">
                  <c:v>23984</c:v>
                </c:pt>
                <c:pt idx="955">
                  <c:v>23985</c:v>
                </c:pt>
                <c:pt idx="956">
                  <c:v>23986</c:v>
                </c:pt>
                <c:pt idx="957">
                  <c:v>23987</c:v>
                </c:pt>
                <c:pt idx="958">
                  <c:v>23988</c:v>
                </c:pt>
                <c:pt idx="959">
                  <c:v>23991</c:v>
                </c:pt>
                <c:pt idx="960">
                  <c:v>23992</c:v>
                </c:pt>
                <c:pt idx="961">
                  <c:v>23993</c:v>
                </c:pt>
                <c:pt idx="962">
                  <c:v>23994</c:v>
                </c:pt>
                <c:pt idx="963">
                  <c:v>23995</c:v>
                </c:pt>
                <c:pt idx="964">
                  <c:v>23998</c:v>
                </c:pt>
                <c:pt idx="965">
                  <c:v>23999</c:v>
                </c:pt>
                <c:pt idx="966">
                  <c:v>24000</c:v>
                </c:pt>
                <c:pt idx="967">
                  <c:v>24001</c:v>
                </c:pt>
                <c:pt idx="968">
                  <c:v>24002</c:v>
                </c:pt>
                <c:pt idx="969">
                  <c:v>24005</c:v>
                </c:pt>
                <c:pt idx="970">
                  <c:v>24006</c:v>
                </c:pt>
                <c:pt idx="971">
                  <c:v>24007</c:v>
                </c:pt>
                <c:pt idx="972">
                  <c:v>24008</c:v>
                </c:pt>
                <c:pt idx="973">
                  <c:v>24009</c:v>
                </c:pt>
                <c:pt idx="974">
                  <c:v>24012</c:v>
                </c:pt>
                <c:pt idx="975">
                  <c:v>24013</c:v>
                </c:pt>
                <c:pt idx="976">
                  <c:v>24014</c:v>
                </c:pt>
                <c:pt idx="977">
                  <c:v>24015</c:v>
                </c:pt>
                <c:pt idx="978">
                  <c:v>24016</c:v>
                </c:pt>
                <c:pt idx="979">
                  <c:v>24019</c:v>
                </c:pt>
                <c:pt idx="980">
                  <c:v>24020</c:v>
                </c:pt>
                <c:pt idx="981">
                  <c:v>24021</c:v>
                </c:pt>
                <c:pt idx="982">
                  <c:v>24022</c:v>
                </c:pt>
                <c:pt idx="983">
                  <c:v>24023</c:v>
                </c:pt>
                <c:pt idx="984">
                  <c:v>24026</c:v>
                </c:pt>
                <c:pt idx="985">
                  <c:v>24027</c:v>
                </c:pt>
                <c:pt idx="986">
                  <c:v>24028</c:v>
                </c:pt>
                <c:pt idx="987">
                  <c:v>24029</c:v>
                </c:pt>
                <c:pt idx="988">
                  <c:v>24030</c:v>
                </c:pt>
                <c:pt idx="989">
                  <c:v>24033</c:v>
                </c:pt>
                <c:pt idx="990">
                  <c:v>24034</c:v>
                </c:pt>
                <c:pt idx="991">
                  <c:v>24035</c:v>
                </c:pt>
                <c:pt idx="992">
                  <c:v>24036</c:v>
                </c:pt>
                <c:pt idx="993">
                  <c:v>24037</c:v>
                </c:pt>
                <c:pt idx="994">
                  <c:v>24040</c:v>
                </c:pt>
                <c:pt idx="995">
                  <c:v>24041</c:v>
                </c:pt>
                <c:pt idx="996">
                  <c:v>24042</c:v>
                </c:pt>
                <c:pt idx="997">
                  <c:v>24043</c:v>
                </c:pt>
                <c:pt idx="998">
                  <c:v>24044</c:v>
                </c:pt>
                <c:pt idx="999">
                  <c:v>24047</c:v>
                </c:pt>
                <c:pt idx="1000">
                  <c:v>24048</c:v>
                </c:pt>
                <c:pt idx="1001">
                  <c:v>24049</c:v>
                </c:pt>
                <c:pt idx="1002">
                  <c:v>24050</c:v>
                </c:pt>
                <c:pt idx="1003">
                  <c:v>24051</c:v>
                </c:pt>
                <c:pt idx="1004">
                  <c:v>24054</c:v>
                </c:pt>
                <c:pt idx="1005">
                  <c:v>24055</c:v>
                </c:pt>
                <c:pt idx="1006">
                  <c:v>24056</c:v>
                </c:pt>
                <c:pt idx="1007">
                  <c:v>24057</c:v>
                </c:pt>
                <c:pt idx="1008">
                  <c:v>24058</c:v>
                </c:pt>
                <c:pt idx="1009">
                  <c:v>24061</c:v>
                </c:pt>
                <c:pt idx="1010">
                  <c:v>24062</c:v>
                </c:pt>
                <c:pt idx="1011">
                  <c:v>24063</c:v>
                </c:pt>
                <c:pt idx="1012">
                  <c:v>24064</c:v>
                </c:pt>
                <c:pt idx="1013">
                  <c:v>24065</c:v>
                </c:pt>
                <c:pt idx="1014">
                  <c:v>24068</c:v>
                </c:pt>
                <c:pt idx="1015">
                  <c:v>24069</c:v>
                </c:pt>
                <c:pt idx="1016">
                  <c:v>24070</c:v>
                </c:pt>
                <c:pt idx="1017">
                  <c:v>24071</c:v>
                </c:pt>
                <c:pt idx="1018">
                  <c:v>24072</c:v>
                </c:pt>
                <c:pt idx="1019">
                  <c:v>24075</c:v>
                </c:pt>
                <c:pt idx="1020">
                  <c:v>24076</c:v>
                </c:pt>
                <c:pt idx="1021">
                  <c:v>24077</c:v>
                </c:pt>
                <c:pt idx="1022">
                  <c:v>24078</c:v>
                </c:pt>
                <c:pt idx="1023">
                  <c:v>24079</c:v>
                </c:pt>
                <c:pt idx="1024">
                  <c:v>24082</c:v>
                </c:pt>
                <c:pt idx="1025">
                  <c:v>24083</c:v>
                </c:pt>
                <c:pt idx="1026">
                  <c:v>24084</c:v>
                </c:pt>
                <c:pt idx="1027">
                  <c:v>24085</c:v>
                </c:pt>
                <c:pt idx="1028">
                  <c:v>24086</c:v>
                </c:pt>
                <c:pt idx="1029">
                  <c:v>24089</c:v>
                </c:pt>
                <c:pt idx="1030">
                  <c:v>24090</c:v>
                </c:pt>
                <c:pt idx="1031">
                  <c:v>24091</c:v>
                </c:pt>
                <c:pt idx="1032">
                  <c:v>24092</c:v>
                </c:pt>
                <c:pt idx="1033">
                  <c:v>24093</c:v>
                </c:pt>
                <c:pt idx="1034">
                  <c:v>24096</c:v>
                </c:pt>
                <c:pt idx="1035">
                  <c:v>24097</c:v>
                </c:pt>
                <c:pt idx="1036">
                  <c:v>24098</c:v>
                </c:pt>
                <c:pt idx="1037">
                  <c:v>24099</c:v>
                </c:pt>
                <c:pt idx="1038">
                  <c:v>24100</c:v>
                </c:pt>
                <c:pt idx="1039">
                  <c:v>24103</c:v>
                </c:pt>
                <c:pt idx="1040">
                  <c:v>24104</c:v>
                </c:pt>
                <c:pt idx="1041">
                  <c:v>24105</c:v>
                </c:pt>
                <c:pt idx="1042">
                  <c:v>24106</c:v>
                </c:pt>
                <c:pt idx="1043">
                  <c:v>24107</c:v>
                </c:pt>
                <c:pt idx="1044">
                  <c:v>24110</c:v>
                </c:pt>
                <c:pt idx="1045">
                  <c:v>24111</c:v>
                </c:pt>
                <c:pt idx="1046">
                  <c:v>24112</c:v>
                </c:pt>
                <c:pt idx="1047">
                  <c:v>24113</c:v>
                </c:pt>
                <c:pt idx="1048">
                  <c:v>24114</c:v>
                </c:pt>
                <c:pt idx="1049">
                  <c:v>24117</c:v>
                </c:pt>
                <c:pt idx="1050">
                  <c:v>24118</c:v>
                </c:pt>
                <c:pt idx="1051">
                  <c:v>24119</c:v>
                </c:pt>
                <c:pt idx="1052">
                  <c:v>24120</c:v>
                </c:pt>
                <c:pt idx="1053">
                  <c:v>24121</c:v>
                </c:pt>
                <c:pt idx="1054">
                  <c:v>24124</c:v>
                </c:pt>
                <c:pt idx="1055">
                  <c:v>24125</c:v>
                </c:pt>
                <c:pt idx="1056">
                  <c:v>24126</c:v>
                </c:pt>
                <c:pt idx="1057">
                  <c:v>24127</c:v>
                </c:pt>
                <c:pt idx="1058">
                  <c:v>24128</c:v>
                </c:pt>
                <c:pt idx="1059">
                  <c:v>24131</c:v>
                </c:pt>
                <c:pt idx="1060">
                  <c:v>24132</c:v>
                </c:pt>
                <c:pt idx="1061">
                  <c:v>24133</c:v>
                </c:pt>
                <c:pt idx="1062">
                  <c:v>24134</c:v>
                </c:pt>
                <c:pt idx="1063">
                  <c:v>24135</c:v>
                </c:pt>
                <c:pt idx="1064">
                  <c:v>24138</c:v>
                </c:pt>
                <c:pt idx="1065">
                  <c:v>24139</c:v>
                </c:pt>
                <c:pt idx="1066">
                  <c:v>24140</c:v>
                </c:pt>
                <c:pt idx="1067">
                  <c:v>24141</c:v>
                </c:pt>
                <c:pt idx="1068">
                  <c:v>24142</c:v>
                </c:pt>
                <c:pt idx="1069">
                  <c:v>24145</c:v>
                </c:pt>
                <c:pt idx="1070">
                  <c:v>24146</c:v>
                </c:pt>
                <c:pt idx="1071">
                  <c:v>24147</c:v>
                </c:pt>
                <c:pt idx="1072">
                  <c:v>24148</c:v>
                </c:pt>
                <c:pt idx="1073">
                  <c:v>24149</c:v>
                </c:pt>
                <c:pt idx="1074">
                  <c:v>24152</c:v>
                </c:pt>
                <c:pt idx="1075">
                  <c:v>24153</c:v>
                </c:pt>
                <c:pt idx="1076">
                  <c:v>24154</c:v>
                </c:pt>
                <c:pt idx="1077">
                  <c:v>24155</c:v>
                </c:pt>
                <c:pt idx="1078">
                  <c:v>24156</c:v>
                </c:pt>
                <c:pt idx="1079">
                  <c:v>24159</c:v>
                </c:pt>
                <c:pt idx="1080">
                  <c:v>24160</c:v>
                </c:pt>
                <c:pt idx="1081">
                  <c:v>24161</c:v>
                </c:pt>
                <c:pt idx="1082">
                  <c:v>24162</c:v>
                </c:pt>
                <c:pt idx="1083">
                  <c:v>24163</c:v>
                </c:pt>
                <c:pt idx="1084">
                  <c:v>24166</c:v>
                </c:pt>
                <c:pt idx="1085">
                  <c:v>24167</c:v>
                </c:pt>
                <c:pt idx="1086">
                  <c:v>24168</c:v>
                </c:pt>
                <c:pt idx="1087">
                  <c:v>24169</c:v>
                </c:pt>
                <c:pt idx="1088">
                  <c:v>24170</c:v>
                </c:pt>
                <c:pt idx="1089">
                  <c:v>24173</c:v>
                </c:pt>
                <c:pt idx="1090">
                  <c:v>24174</c:v>
                </c:pt>
                <c:pt idx="1091">
                  <c:v>24175</c:v>
                </c:pt>
                <c:pt idx="1092">
                  <c:v>24176</c:v>
                </c:pt>
                <c:pt idx="1093">
                  <c:v>24177</c:v>
                </c:pt>
                <c:pt idx="1094">
                  <c:v>24180</c:v>
                </c:pt>
                <c:pt idx="1095">
                  <c:v>24181</c:v>
                </c:pt>
                <c:pt idx="1096">
                  <c:v>24182</c:v>
                </c:pt>
                <c:pt idx="1097">
                  <c:v>24183</c:v>
                </c:pt>
                <c:pt idx="1098">
                  <c:v>24184</c:v>
                </c:pt>
                <c:pt idx="1099">
                  <c:v>24187</c:v>
                </c:pt>
                <c:pt idx="1100">
                  <c:v>24188</c:v>
                </c:pt>
                <c:pt idx="1101">
                  <c:v>24189</c:v>
                </c:pt>
                <c:pt idx="1102">
                  <c:v>24190</c:v>
                </c:pt>
                <c:pt idx="1103">
                  <c:v>24191</c:v>
                </c:pt>
                <c:pt idx="1104">
                  <c:v>24194</c:v>
                </c:pt>
                <c:pt idx="1105">
                  <c:v>24195</c:v>
                </c:pt>
                <c:pt idx="1106">
                  <c:v>24196</c:v>
                </c:pt>
                <c:pt idx="1107">
                  <c:v>24197</c:v>
                </c:pt>
                <c:pt idx="1108">
                  <c:v>24198</c:v>
                </c:pt>
                <c:pt idx="1109">
                  <c:v>24201</c:v>
                </c:pt>
                <c:pt idx="1110">
                  <c:v>24202</c:v>
                </c:pt>
                <c:pt idx="1111">
                  <c:v>24203</c:v>
                </c:pt>
                <c:pt idx="1112">
                  <c:v>24204</c:v>
                </c:pt>
                <c:pt idx="1113">
                  <c:v>24205</c:v>
                </c:pt>
                <c:pt idx="1114">
                  <c:v>24208</c:v>
                </c:pt>
                <c:pt idx="1115">
                  <c:v>24209</c:v>
                </c:pt>
                <c:pt idx="1116">
                  <c:v>24210</c:v>
                </c:pt>
                <c:pt idx="1117">
                  <c:v>24211</c:v>
                </c:pt>
                <c:pt idx="1118">
                  <c:v>24212</c:v>
                </c:pt>
                <c:pt idx="1119">
                  <c:v>24215</c:v>
                </c:pt>
                <c:pt idx="1120">
                  <c:v>24216</c:v>
                </c:pt>
                <c:pt idx="1121">
                  <c:v>24217</c:v>
                </c:pt>
                <c:pt idx="1122">
                  <c:v>24218</c:v>
                </c:pt>
                <c:pt idx="1123">
                  <c:v>24219</c:v>
                </c:pt>
                <c:pt idx="1124">
                  <c:v>24222</c:v>
                </c:pt>
                <c:pt idx="1125">
                  <c:v>24223</c:v>
                </c:pt>
                <c:pt idx="1126">
                  <c:v>24224</c:v>
                </c:pt>
                <c:pt idx="1127">
                  <c:v>24225</c:v>
                </c:pt>
                <c:pt idx="1128">
                  <c:v>24226</c:v>
                </c:pt>
                <c:pt idx="1129">
                  <c:v>24229</c:v>
                </c:pt>
                <c:pt idx="1130">
                  <c:v>24230</c:v>
                </c:pt>
                <c:pt idx="1131">
                  <c:v>24231</c:v>
                </c:pt>
                <c:pt idx="1132">
                  <c:v>24232</c:v>
                </c:pt>
                <c:pt idx="1133">
                  <c:v>24233</c:v>
                </c:pt>
                <c:pt idx="1134">
                  <c:v>24236</c:v>
                </c:pt>
                <c:pt idx="1135">
                  <c:v>24237</c:v>
                </c:pt>
                <c:pt idx="1136">
                  <c:v>24238</c:v>
                </c:pt>
                <c:pt idx="1137">
                  <c:v>24239</c:v>
                </c:pt>
                <c:pt idx="1138">
                  <c:v>24240</c:v>
                </c:pt>
                <c:pt idx="1139">
                  <c:v>24243</c:v>
                </c:pt>
                <c:pt idx="1140">
                  <c:v>24244</c:v>
                </c:pt>
                <c:pt idx="1141">
                  <c:v>24245</c:v>
                </c:pt>
                <c:pt idx="1142">
                  <c:v>24246</c:v>
                </c:pt>
                <c:pt idx="1143">
                  <c:v>24247</c:v>
                </c:pt>
                <c:pt idx="1144">
                  <c:v>24250</c:v>
                </c:pt>
                <c:pt idx="1145">
                  <c:v>24251</c:v>
                </c:pt>
                <c:pt idx="1146">
                  <c:v>24252</c:v>
                </c:pt>
                <c:pt idx="1147">
                  <c:v>24253</c:v>
                </c:pt>
                <c:pt idx="1148">
                  <c:v>24254</c:v>
                </c:pt>
                <c:pt idx="1149">
                  <c:v>24257</c:v>
                </c:pt>
                <c:pt idx="1150">
                  <c:v>24258</c:v>
                </c:pt>
                <c:pt idx="1151">
                  <c:v>24259</c:v>
                </c:pt>
                <c:pt idx="1152">
                  <c:v>24260</c:v>
                </c:pt>
                <c:pt idx="1153">
                  <c:v>24261</c:v>
                </c:pt>
                <c:pt idx="1154">
                  <c:v>24264</c:v>
                </c:pt>
                <c:pt idx="1155">
                  <c:v>24265</c:v>
                </c:pt>
                <c:pt idx="1156">
                  <c:v>24266</c:v>
                </c:pt>
                <c:pt idx="1157">
                  <c:v>24267</c:v>
                </c:pt>
                <c:pt idx="1158">
                  <c:v>24268</c:v>
                </c:pt>
                <c:pt idx="1159">
                  <c:v>24271</c:v>
                </c:pt>
                <c:pt idx="1160">
                  <c:v>24272</c:v>
                </c:pt>
                <c:pt idx="1161">
                  <c:v>24273</c:v>
                </c:pt>
                <c:pt idx="1162">
                  <c:v>24274</c:v>
                </c:pt>
                <c:pt idx="1163">
                  <c:v>24275</c:v>
                </c:pt>
                <c:pt idx="1164">
                  <c:v>24278</c:v>
                </c:pt>
                <c:pt idx="1165">
                  <c:v>24279</c:v>
                </c:pt>
                <c:pt idx="1166">
                  <c:v>24280</c:v>
                </c:pt>
                <c:pt idx="1167">
                  <c:v>24281</c:v>
                </c:pt>
                <c:pt idx="1168">
                  <c:v>24282</c:v>
                </c:pt>
                <c:pt idx="1169">
                  <c:v>24285</c:v>
                </c:pt>
                <c:pt idx="1170">
                  <c:v>24286</c:v>
                </c:pt>
                <c:pt idx="1171">
                  <c:v>24287</c:v>
                </c:pt>
                <c:pt idx="1172">
                  <c:v>24288</c:v>
                </c:pt>
                <c:pt idx="1173">
                  <c:v>24289</c:v>
                </c:pt>
                <c:pt idx="1174">
                  <c:v>24292</c:v>
                </c:pt>
                <c:pt idx="1175">
                  <c:v>24293</c:v>
                </c:pt>
                <c:pt idx="1176">
                  <c:v>24294</c:v>
                </c:pt>
                <c:pt idx="1177">
                  <c:v>24295</c:v>
                </c:pt>
                <c:pt idx="1178">
                  <c:v>24296</c:v>
                </c:pt>
                <c:pt idx="1179">
                  <c:v>24299</c:v>
                </c:pt>
                <c:pt idx="1180">
                  <c:v>24300</c:v>
                </c:pt>
                <c:pt idx="1181">
                  <c:v>24301</c:v>
                </c:pt>
                <c:pt idx="1182">
                  <c:v>24302</c:v>
                </c:pt>
                <c:pt idx="1183">
                  <c:v>24303</c:v>
                </c:pt>
                <c:pt idx="1184">
                  <c:v>24306</c:v>
                </c:pt>
                <c:pt idx="1185">
                  <c:v>24307</c:v>
                </c:pt>
                <c:pt idx="1186">
                  <c:v>24308</c:v>
                </c:pt>
                <c:pt idx="1187">
                  <c:v>24309</c:v>
                </c:pt>
                <c:pt idx="1188">
                  <c:v>24310</c:v>
                </c:pt>
                <c:pt idx="1189">
                  <c:v>24313</c:v>
                </c:pt>
                <c:pt idx="1190">
                  <c:v>24314</c:v>
                </c:pt>
                <c:pt idx="1191">
                  <c:v>24315</c:v>
                </c:pt>
                <c:pt idx="1192">
                  <c:v>24316</c:v>
                </c:pt>
                <c:pt idx="1193">
                  <c:v>24317</c:v>
                </c:pt>
                <c:pt idx="1194">
                  <c:v>24320</c:v>
                </c:pt>
                <c:pt idx="1195">
                  <c:v>24321</c:v>
                </c:pt>
                <c:pt idx="1196">
                  <c:v>24322</c:v>
                </c:pt>
                <c:pt idx="1197">
                  <c:v>24323</c:v>
                </c:pt>
                <c:pt idx="1198">
                  <c:v>24324</c:v>
                </c:pt>
                <c:pt idx="1199">
                  <c:v>24327</c:v>
                </c:pt>
                <c:pt idx="1200">
                  <c:v>24328</c:v>
                </c:pt>
                <c:pt idx="1201">
                  <c:v>24329</c:v>
                </c:pt>
                <c:pt idx="1202">
                  <c:v>24330</c:v>
                </c:pt>
                <c:pt idx="1203">
                  <c:v>24331</c:v>
                </c:pt>
                <c:pt idx="1204">
                  <c:v>24334</c:v>
                </c:pt>
                <c:pt idx="1205">
                  <c:v>24335</c:v>
                </c:pt>
                <c:pt idx="1206">
                  <c:v>24336</c:v>
                </c:pt>
                <c:pt idx="1207">
                  <c:v>24337</c:v>
                </c:pt>
                <c:pt idx="1208">
                  <c:v>24338</c:v>
                </c:pt>
                <c:pt idx="1209">
                  <c:v>24341</c:v>
                </c:pt>
                <c:pt idx="1210">
                  <c:v>24342</c:v>
                </c:pt>
                <c:pt idx="1211">
                  <c:v>24343</c:v>
                </c:pt>
                <c:pt idx="1212">
                  <c:v>24344</c:v>
                </c:pt>
                <c:pt idx="1213">
                  <c:v>24345</c:v>
                </c:pt>
                <c:pt idx="1214">
                  <c:v>24348</c:v>
                </c:pt>
                <c:pt idx="1215">
                  <c:v>24349</c:v>
                </c:pt>
                <c:pt idx="1216">
                  <c:v>24350</c:v>
                </c:pt>
                <c:pt idx="1217">
                  <c:v>24351</c:v>
                </c:pt>
                <c:pt idx="1218">
                  <c:v>24352</c:v>
                </c:pt>
                <c:pt idx="1219">
                  <c:v>24355</c:v>
                </c:pt>
                <c:pt idx="1220">
                  <c:v>24356</c:v>
                </c:pt>
                <c:pt idx="1221">
                  <c:v>24357</c:v>
                </c:pt>
                <c:pt idx="1222">
                  <c:v>24358</c:v>
                </c:pt>
                <c:pt idx="1223">
                  <c:v>24359</c:v>
                </c:pt>
                <c:pt idx="1224">
                  <c:v>24362</c:v>
                </c:pt>
                <c:pt idx="1225">
                  <c:v>24363</c:v>
                </c:pt>
                <c:pt idx="1226">
                  <c:v>24364</c:v>
                </c:pt>
                <c:pt idx="1227">
                  <c:v>24365</c:v>
                </c:pt>
                <c:pt idx="1228">
                  <c:v>24366</c:v>
                </c:pt>
                <c:pt idx="1229">
                  <c:v>24369</c:v>
                </c:pt>
                <c:pt idx="1230">
                  <c:v>24370</c:v>
                </c:pt>
                <c:pt idx="1231">
                  <c:v>24371</c:v>
                </c:pt>
                <c:pt idx="1232">
                  <c:v>24372</c:v>
                </c:pt>
                <c:pt idx="1233">
                  <c:v>24373</c:v>
                </c:pt>
                <c:pt idx="1234">
                  <c:v>24376</c:v>
                </c:pt>
                <c:pt idx="1235">
                  <c:v>24377</c:v>
                </c:pt>
                <c:pt idx="1236">
                  <c:v>24378</c:v>
                </c:pt>
                <c:pt idx="1237">
                  <c:v>24379</c:v>
                </c:pt>
                <c:pt idx="1238">
                  <c:v>24380</c:v>
                </c:pt>
                <c:pt idx="1239">
                  <c:v>24383</c:v>
                </c:pt>
                <c:pt idx="1240">
                  <c:v>24384</c:v>
                </c:pt>
                <c:pt idx="1241">
                  <c:v>24385</c:v>
                </c:pt>
                <c:pt idx="1242">
                  <c:v>24386</c:v>
                </c:pt>
                <c:pt idx="1243">
                  <c:v>24387</c:v>
                </c:pt>
                <c:pt idx="1244">
                  <c:v>24390</c:v>
                </c:pt>
                <c:pt idx="1245">
                  <c:v>24391</c:v>
                </c:pt>
                <c:pt idx="1246">
                  <c:v>24392</c:v>
                </c:pt>
                <c:pt idx="1247">
                  <c:v>24393</c:v>
                </c:pt>
                <c:pt idx="1248">
                  <c:v>24394</c:v>
                </c:pt>
                <c:pt idx="1249">
                  <c:v>24397</c:v>
                </c:pt>
                <c:pt idx="1250">
                  <c:v>24398</c:v>
                </c:pt>
                <c:pt idx="1251">
                  <c:v>24399</c:v>
                </c:pt>
                <c:pt idx="1252">
                  <c:v>24400</c:v>
                </c:pt>
                <c:pt idx="1253">
                  <c:v>24401</c:v>
                </c:pt>
                <c:pt idx="1254">
                  <c:v>24404</c:v>
                </c:pt>
                <c:pt idx="1255">
                  <c:v>24405</c:v>
                </c:pt>
                <c:pt idx="1256">
                  <c:v>24406</c:v>
                </c:pt>
                <c:pt idx="1257">
                  <c:v>24407</c:v>
                </c:pt>
                <c:pt idx="1258">
                  <c:v>24408</c:v>
                </c:pt>
                <c:pt idx="1259">
                  <c:v>24411</c:v>
                </c:pt>
                <c:pt idx="1260">
                  <c:v>24412</c:v>
                </c:pt>
                <c:pt idx="1261">
                  <c:v>24413</c:v>
                </c:pt>
                <c:pt idx="1262">
                  <c:v>24414</c:v>
                </c:pt>
                <c:pt idx="1263">
                  <c:v>24415</c:v>
                </c:pt>
                <c:pt idx="1264">
                  <c:v>24418</c:v>
                </c:pt>
                <c:pt idx="1265">
                  <c:v>24419</c:v>
                </c:pt>
                <c:pt idx="1266">
                  <c:v>24420</c:v>
                </c:pt>
                <c:pt idx="1267">
                  <c:v>24421</c:v>
                </c:pt>
                <c:pt idx="1268">
                  <c:v>24422</c:v>
                </c:pt>
                <c:pt idx="1269">
                  <c:v>24425</c:v>
                </c:pt>
                <c:pt idx="1270">
                  <c:v>24426</c:v>
                </c:pt>
                <c:pt idx="1271">
                  <c:v>24427</c:v>
                </c:pt>
                <c:pt idx="1272">
                  <c:v>24428</c:v>
                </c:pt>
                <c:pt idx="1273">
                  <c:v>24429</c:v>
                </c:pt>
                <c:pt idx="1274">
                  <c:v>24432</c:v>
                </c:pt>
                <c:pt idx="1275">
                  <c:v>24433</c:v>
                </c:pt>
                <c:pt idx="1276">
                  <c:v>24434</c:v>
                </c:pt>
                <c:pt idx="1277">
                  <c:v>24435</c:v>
                </c:pt>
                <c:pt idx="1278">
                  <c:v>24436</c:v>
                </c:pt>
                <c:pt idx="1279">
                  <c:v>24439</c:v>
                </c:pt>
                <c:pt idx="1280">
                  <c:v>24440</c:v>
                </c:pt>
                <c:pt idx="1281">
                  <c:v>24441</c:v>
                </c:pt>
                <c:pt idx="1282">
                  <c:v>24442</c:v>
                </c:pt>
                <c:pt idx="1283">
                  <c:v>24443</c:v>
                </c:pt>
                <c:pt idx="1284">
                  <c:v>24446</c:v>
                </c:pt>
                <c:pt idx="1285">
                  <c:v>24447</c:v>
                </c:pt>
                <c:pt idx="1286">
                  <c:v>24448</c:v>
                </c:pt>
                <c:pt idx="1287">
                  <c:v>24449</c:v>
                </c:pt>
                <c:pt idx="1288">
                  <c:v>24450</c:v>
                </c:pt>
                <c:pt idx="1289">
                  <c:v>24453</c:v>
                </c:pt>
                <c:pt idx="1290">
                  <c:v>24454</c:v>
                </c:pt>
                <c:pt idx="1291">
                  <c:v>24455</c:v>
                </c:pt>
                <c:pt idx="1292">
                  <c:v>24456</c:v>
                </c:pt>
                <c:pt idx="1293">
                  <c:v>24457</c:v>
                </c:pt>
                <c:pt idx="1294">
                  <c:v>24460</c:v>
                </c:pt>
                <c:pt idx="1295">
                  <c:v>24461</c:v>
                </c:pt>
                <c:pt idx="1296">
                  <c:v>24462</c:v>
                </c:pt>
                <c:pt idx="1297">
                  <c:v>24463</c:v>
                </c:pt>
                <c:pt idx="1298">
                  <c:v>24464</c:v>
                </c:pt>
                <c:pt idx="1299">
                  <c:v>24467</c:v>
                </c:pt>
                <c:pt idx="1300">
                  <c:v>24468</c:v>
                </c:pt>
                <c:pt idx="1301">
                  <c:v>24469</c:v>
                </c:pt>
                <c:pt idx="1302">
                  <c:v>24470</c:v>
                </c:pt>
                <c:pt idx="1303">
                  <c:v>24471</c:v>
                </c:pt>
                <c:pt idx="1304">
                  <c:v>24474</c:v>
                </c:pt>
                <c:pt idx="1305">
                  <c:v>24475</c:v>
                </c:pt>
                <c:pt idx="1306">
                  <c:v>24476</c:v>
                </c:pt>
                <c:pt idx="1307">
                  <c:v>24477</c:v>
                </c:pt>
                <c:pt idx="1308">
                  <c:v>24478</c:v>
                </c:pt>
                <c:pt idx="1309">
                  <c:v>24481</c:v>
                </c:pt>
                <c:pt idx="1310">
                  <c:v>24482</c:v>
                </c:pt>
                <c:pt idx="1311">
                  <c:v>24483</c:v>
                </c:pt>
                <c:pt idx="1312">
                  <c:v>24484</c:v>
                </c:pt>
                <c:pt idx="1313">
                  <c:v>24485</c:v>
                </c:pt>
                <c:pt idx="1314">
                  <c:v>24488</c:v>
                </c:pt>
                <c:pt idx="1315">
                  <c:v>24489</c:v>
                </c:pt>
                <c:pt idx="1316">
                  <c:v>24490</c:v>
                </c:pt>
                <c:pt idx="1317">
                  <c:v>24491</c:v>
                </c:pt>
                <c:pt idx="1318">
                  <c:v>24492</c:v>
                </c:pt>
                <c:pt idx="1319">
                  <c:v>24495</c:v>
                </c:pt>
                <c:pt idx="1320">
                  <c:v>24496</c:v>
                </c:pt>
                <c:pt idx="1321">
                  <c:v>24497</c:v>
                </c:pt>
                <c:pt idx="1322">
                  <c:v>24498</c:v>
                </c:pt>
                <c:pt idx="1323">
                  <c:v>24499</c:v>
                </c:pt>
                <c:pt idx="1324">
                  <c:v>24502</c:v>
                </c:pt>
                <c:pt idx="1325">
                  <c:v>24503</c:v>
                </c:pt>
                <c:pt idx="1326">
                  <c:v>24504</c:v>
                </c:pt>
                <c:pt idx="1327">
                  <c:v>24505</c:v>
                </c:pt>
                <c:pt idx="1328">
                  <c:v>24506</c:v>
                </c:pt>
                <c:pt idx="1329">
                  <c:v>24509</c:v>
                </c:pt>
                <c:pt idx="1330">
                  <c:v>24510</c:v>
                </c:pt>
                <c:pt idx="1331">
                  <c:v>24511</c:v>
                </c:pt>
                <c:pt idx="1332">
                  <c:v>24512</c:v>
                </c:pt>
                <c:pt idx="1333">
                  <c:v>24513</c:v>
                </c:pt>
                <c:pt idx="1334">
                  <c:v>24516</c:v>
                </c:pt>
                <c:pt idx="1335">
                  <c:v>24517</c:v>
                </c:pt>
                <c:pt idx="1336">
                  <c:v>24518</c:v>
                </c:pt>
                <c:pt idx="1337">
                  <c:v>24519</c:v>
                </c:pt>
                <c:pt idx="1338">
                  <c:v>24520</c:v>
                </c:pt>
                <c:pt idx="1339">
                  <c:v>24523</c:v>
                </c:pt>
                <c:pt idx="1340">
                  <c:v>24524</c:v>
                </c:pt>
                <c:pt idx="1341">
                  <c:v>24525</c:v>
                </c:pt>
                <c:pt idx="1342">
                  <c:v>24526</c:v>
                </c:pt>
                <c:pt idx="1343">
                  <c:v>24527</c:v>
                </c:pt>
                <c:pt idx="1344">
                  <c:v>24530</c:v>
                </c:pt>
                <c:pt idx="1345">
                  <c:v>24531</c:v>
                </c:pt>
                <c:pt idx="1346">
                  <c:v>24532</c:v>
                </c:pt>
                <c:pt idx="1347">
                  <c:v>24533</c:v>
                </c:pt>
                <c:pt idx="1348">
                  <c:v>24534</c:v>
                </c:pt>
                <c:pt idx="1349">
                  <c:v>24537</c:v>
                </c:pt>
                <c:pt idx="1350">
                  <c:v>24538</c:v>
                </c:pt>
                <c:pt idx="1351">
                  <c:v>24539</c:v>
                </c:pt>
                <c:pt idx="1352">
                  <c:v>24540</c:v>
                </c:pt>
                <c:pt idx="1353">
                  <c:v>24541</c:v>
                </c:pt>
                <c:pt idx="1354">
                  <c:v>24544</c:v>
                </c:pt>
                <c:pt idx="1355">
                  <c:v>24545</c:v>
                </c:pt>
                <c:pt idx="1356">
                  <c:v>24546</c:v>
                </c:pt>
                <c:pt idx="1357">
                  <c:v>24547</c:v>
                </c:pt>
                <c:pt idx="1358">
                  <c:v>24548</c:v>
                </c:pt>
                <c:pt idx="1359">
                  <c:v>24551</c:v>
                </c:pt>
                <c:pt idx="1360">
                  <c:v>24552</c:v>
                </c:pt>
                <c:pt idx="1361">
                  <c:v>24553</c:v>
                </c:pt>
                <c:pt idx="1362">
                  <c:v>24554</c:v>
                </c:pt>
                <c:pt idx="1363">
                  <c:v>24555</c:v>
                </c:pt>
                <c:pt idx="1364">
                  <c:v>24558</c:v>
                </c:pt>
                <c:pt idx="1365">
                  <c:v>24559</c:v>
                </c:pt>
                <c:pt idx="1366">
                  <c:v>24560</c:v>
                </c:pt>
                <c:pt idx="1367">
                  <c:v>24561</c:v>
                </c:pt>
                <c:pt idx="1368">
                  <c:v>24562</c:v>
                </c:pt>
                <c:pt idx="1369">
                  <c:v>24565</c:v>
                </c:pt>
                <c:pt idx="1370">
                  <c:v>24566</c:v>
                </c:pt>
                <c:pt idx="1371">
                  <c:v>24567</c:v>
                </c:pt>
                <c:pt idx="1372">
                  <c:v>24568</c:v>
                </c:pt>
                <c:pt idx="1373">
                  <c:v>24569</c:v>
                </c:pt>
                <c:pt idx="1374">
                  <c:v>24572</c:v>
                </c:pt>
                <c:pt idx="1375">
                  <c:v>24573</c:v>
                </c:pt>
                <c:pt idx="1376">
                  <c:v>24574</c:v>
                </c:pt>
                <c:pt idx="1377">
                  <c:v>24575</c:v>
                </c:pt>
                <c:pt idx="1378">
                  <c:v>24576</c:v>
                </c:pt>
                <c:pt idx="1379">
                  <c:v>24579</c:v>
                </c:pt>
                <c:pt idx="1380">
                  <c:v>24580</c:v>
                </c:pt>
                <c:pt idx="1381">
                  <c:v>24581</c:v>
                </c:pt>
                <c:pt idx="1382">
                  <c:v>24582</c:v>
                </c:pt>
                <c:pt idx="1383">
                  <c:v>24583</c:v>
                </c:pt>
                <c:pt idx="1384">
                  <c:v>24586</c:v>
                </c:pt>
                <c:pt idx="1385">
                  <c:v>24587</c:v>
                </c:pt>
                <c:pt idx="1386">
                  <c:v>24588</c:v>
                </c:pt>
                <c:pt idx="1387">
                  <c:v>24589</c:v>
                </c:pt>
                <c:pt idx="1388">
                  <c:v>24590</c:v>
                </c:pt>
                <c:pt idx="1389">
                  <c:v>24593</c:v>
                </c:pt>
                <c:pt idx="1390">
                  <c:v>24594</c:v>
                </c:pt>
                <c:pt idx="1391">
                  <c:v>24595</c:v>
                </c:pt>
                <c:pt idx="1392">
                  <c:v>24596</c:v>
                </c:pt>
                <c:pt idx="1393">
                  <c:v>24597</c:v>
                </c:pt>
                <c:pt idx="1394">
                  <c:v>24600</c:v>
                </c:pt>
                <c:pt idx="1395">
                  <c:v>24601</c:v>
                </c:pt>
                <c:pt idx="1396">
                  <c:v>24602</c:v>
                </c:pt>
                <c:pt idx="1397">
                  <c:v>24603</c:v>
                </c:pt>
                <c:pt idx="1398">
                  <c:v>24604</c:v>
                </c:pt>
                <c:pt idx="1399">
                  <c:v>24607</c:v>
                </c:pt>
                <c:pt idx="1400">
                  <c:v>24608</c:v>
                </c:pt>
                <c:pt idx="1401">
                  <c:v>24609</c:v>
                </c:pt>
                <c:pt idx="1402">
                  <c:v>24610</c:v>
                </c:pt>
                <c:pt idx="1403">
                  <c:v>24611</c:v>
                </c:pt>
                <c:pt idx="1404">
                  <c:v>24614</c:v>
                </c:pt>
                <c:pt idx="1405">
                  <c:v>24615</c:v>
                </c:pt>
                <c:pt idx="1406">
                  <c:v>24616</c:v>
                </c:pt>
                <c:pt idx="1407">
                  <c:v>24617</c:v>
                </c:pt>
                <c:pt idx="1408">
                  <c:v>24618</c:v>
                </c:pt>
                <c:pt idx="1409">
                  <c:v>24621</c:v>
                </c:pt>
                <c:pt idx="1410">
                  <c:v>24622</c:v>
                </c:pt>
                <c:pt idx="1411">
                  <c:v>24623</c:v>
                </c:pt>
                <c:pt idx="1412">
                  <c:v>24624</c:v>
                </c:pt>
                <c:pt idx="1413">
                  <c:v>24625</c:v>
                </c:pt>
                <c:pt idx="1414">
                  <c:v>24628</c:v>
                </c:pt>
                <c:pt idx="1415">
                  <c:v>24629</c:v>
                </c:pt>
                <c:pt idx="1416">
                  <c:v>24630</c:v>
                </c:pt>
                <c:pt idx="1417">
                  <c:v>24631</c:v>
                </c:pt>
                <c:pt idx="1418">
                  <c:v>24632</c:v>
                </c:pt>
                <c:pt idx="1419">
                  <c:v>24635</c:v>
                </c:pt>
                <c:pt idx="1420">
                  <c:v>24636</c:v>
                </c:pt>
                <c:pt idx="1421">
                  <c:v>24637</c:v>
                </c:pt>
                <c:pt idx="1422">
                  <c:v>24638</c:v>
                </c:pt>
                <c:pt idx="1423">
                  <c:v>24639</c:v>
                </c:pt>
                <c:pt idx="1424">
                  <c:v>24642</c:v>
                </c:pt>
                <c:pt idx="1425">
                  <c:v>24643</c:v>
                </c:pt>
                <c:pt idx="1426">
                  <c:v>24644</c:v>
                </c:pt>
                <c:pt idx="1427">
                  <c:v>24645</c:v>
                </c:pt>
                <c:pt idx="1428">
                  <c:v>24646</c:v>
                </c:pt>
                <c:pt idx="1429">
                  <c:v>24649</c:v>
                </c:pt>
                <c:pt idx="1430">
                  <c:v>24650</c:v>
                </c:pt>
                <c:pt idx="1431">
                  <c:v>24651</c:v>
                </c:pt>
                <c:pt idx="1432">
                  <c:v>24652</c:v>
                </c:pt>
                <c:pt idx="1433">
                  <c:v>24653</c:v>
                </c:pt>
                <c:pt idx="1434">
                  <c:v>24656</c:v>
                </c:pt>
                <c:pt idx="1435">
                  <c:v>24657</c:v>
                </c:pt>
                <c:pt idx="1436">
                  <c:v>24658</c:v>
                </c:pt>
                <c:pt idx="1437">
                  <c:v>24659</c:v>
                </c:pt>
                <c:pt idx="1438">
                  <c:v>24660</c:v>
                </c:pt>
                <c:pt idx="1439">
                  <c:v>24663</c:v>
                </c:pt>
                <c:pt idx="1440">
                  <c:v>24664</c:v>
                </c:pt>
                <c:pt idx="1441">
                  <c:v>24665</c:v>
                </c:pt>
                <c:pt idx="1442">
                  <c:v>24666</c:v>
                </c:pt>
                <c:pt idx="1443">
                  <c:v>24667</c:v>
                </c:pt>
                <c:pt idx="1444">
                  <c:v>24670</c:v>
                </c:pt>
                <c:pt idx="1445">
                  <c:v>24671</c:v>
                </c:pt>
                <c:pt idx="1446">
                  <c:v>24672</c:v>
                </c:pt>
                <c:pt idx="1447">
                  <c:v>24673</c:v>
                </c:pt>
                <c:pt idx="1448">
                  <c:v>24674</c:v>
                </c:pt>
                <c:pt idx="1449">
                  <c:v>24677</c:v>
                </c:pt>
                <c:pt idx="1450">
                  <c:v>24678</c:v>
                </c:pt>
                <c:pt idx="1451">
                  <c:v>24679</c:v>
                </c:pt>
                <c:pt idx="1452">
                  <c:v>24680</c:v>
                </c:pt>
                <c:pt idx="1453">
                  <c:v>24681</c:v>
                </c:pt>
                <c:pt idx="1454">
                  <c:v>24684</c:v>
                </c:pt>
                <c:pt idx="1455">
                  <c:v>24685</c:v>
                </c:pt>
                <c:pt idx="1456">
                  <c:v>24686</c:v>
                </c:pt>
                <c:pt idx="1457">
                  <c:v>24687</c:v>
                </c:pt>
                <c:pt idx="1458">
                  <c:v>24688</c:v>
                </c:pt>
                <c:pt idx="1459">
                  <c:v>24691</c:v>
                </c:pt>
                <c:pt idx="1460">
                  <c:v>24692</c:v>
                </c:pt>
                <c:pt idx="1461">
                  <c:v>24693</c:v>
                </c:pt>
                <c:pt idx="1462">
                  <c:v>24694</c:v>
                </c:pt>
                <c:pt idx="1463">
                  <c:v>24695</c:v>
                </c:pt>
                <c:pt idx="1464">
                  <c:v>24698</c:v>
                </c:pt>
                <c:pt idx="1465">
                  <c:v>24699</c:v>
                </c:pt>
                <c:pt idx="1466">
                  <c:v>24700</c:v>
                </c:pt>
                <c:pt idx="1467">
                  <c:v>24701</c:v>
                </c:pt>
                <c:pt idx="1468">
                  <c:v>24702</c:v>
                </c:pt>
                <c:pt idx="1469">
                  <c:v>24705</c:v>
                </c:pt>
                <c:pt idx="1470">
                  <c:v>24706</c:v>
                </c:pt>
                <c:pt idx="1471">
                  <c:v>24707</c:v>
                </c:pt>
                <c:pt idx="1472">
                  <c:v>24708</c:v>
                </c:pt>
                <c:pt idx="1473">
                  <c:v>24709</c:v>
                </c:pt>
                <c:pt idx="1474">
                  <c:v>24712</c:v>
                </c:pt>
                <c:pt idx="1475">
                  <c:v>24713</c:v>
                </c:pt>
                <c:pt idx="1476">
                  <c:v>24714</c:v>
                </c:pt>
                <c:pt idx="1477">
                  <c:v>24715</c:v>
                </c:pt>
                <c:pt idx="1478">
                  <c:v>24716</c:v>
                </c:pt>
                <c:pt idx="1479">
                  <c:v>24719</c:v>
                </c:pt>
                <c:pt idx="1480">
                  <c:v>24720</c:v>
                </c:pt>
                <c:pt idx="1481">
                  <c:v>24721</c:v>
                </c:pt>
                <c:pt idx="1482">
                  <c:v>24722</c:v>
                </c:pt>
                <c:pt idx="1483">
                  <c:v>24723</c:v>
                </c:pt>
                <c:pt idx="1484">
                  <c:v>24726</c:v>
                </c:pt>
                <c:pt idx="1485">
                  <c:v>24727</c:v>
                </c:pt>
                <c:pt idx="1486">
                  <c:v>24728</c:v>
                </c:pt>
                <c:pt idx="1487">
                  <c:v>24729</c:v>
                </c:pt>
                <c:pt idx="1488">
                  <c:v>24730</c:v>
                </c:pt>
                <c:pt idx="1489">
                  <c:v>24733</c:v>
                </c:pt>
                <c:pt idx="1490">
                  <c:v>24734</c:v>
                </c:pt>
                <c:pt idx="1491">
                  <c:v>24735</c:v>
                </c:pt>
                <c:pt idx="1492">
                  <c:v>24736</c:v>
                </c:pt>
                <c:pt idx="1493">
                  <c:v>24737</c:v>
                </c:pt>
                <c:pt idx="1494">
                  <c:v>24740</c:v>
                </c:pt>
                <c:pt idx="1495">
                  <c:v>24741</c:v>
                </c:pt>
                <c:pt idx="1496">
                  <c:v>24742</c:v>
                </c:pt>
                <c:pt idx="1497">
                  <c:v>24743</c:v>
                </c:pt>
                <c:pt idx="1498">
                  <c:v>24744</c:v>
                </c:pt>
                <c:pt idx="1499">
                  <c:v>24747</c:v>
                </c:pt>
                <c:pt idx="1500">
                  <c:v>24748</c:v>
                </c:pt>
                <c:pt idx="1501">
                  <c:v>24749</c:v>
                </c:pt>
                <c:pt idx="1502">
                  <c:v>24750</c:v>
                </c:pt>
                <c:pt idx="1503">
                  <c:v>24751</c:v>
                </c:pt>
                <c:pt idx="1504">
                  <c:v>24754</c:v>
                </c:pt>
                <c:pt idx="1505">
                  <c:v>24755</c:v>
                </c:pt>
                <c:pt idx="1506">
                  <c:v>24756</c:v>
                </c:pt>
                <c:pt idx="1507">
                  <c:v>24757</c:v>
                </c:pt>
                <c:pt idx="1508">
                  <c:v>24758</c:v>
                </c:pt>
                <c:pt idx="1509">
                  <c:v>24761</c:v>
                </c:pt>
                <c:pt idx="1510">
                  <c:v>24762</c:v>
                </c:pt>
                <c:pt idx="1511">
                  <c:v>24763</c:v>
                </c:pt>
                <c:pt idx="1512">
                  <c:v>24764</c:v>
                </c:pt>
                <c:pt idx="1513">
                  <c:v>24765</c:v>
                </c:pt>
                <c:pt idx="1514">
                  <c:v>24768</c:v>
                </c:pt>
                <c:pt idx="1515">
                  <c:v>24769</c:v>
                </c:pt>
                <c:pt idx="1516">
                  <c:v>24770</c:v>
                </c:pt>
                <c:pt idx="1517">
                  <c:v>24771</c:v>
                </c:pt>
                <c:pt idx="1518">
                  <c:v>24772</c:v>
                </c:pt>
                <c:pt idx="1519">
                  <c:v>24775</c:v>
                </c:pt>
                <c:pt idx="1520">
                  <c:v>24776</c:v>
                </c:pt>
                <c:pt idx="1521">
                  <c:v>24777</c:v>
                </c:pt>
                <c:pt idx="1522">
                  <c:v>24778</c:v>
                </c:pt>
                <c:pt idx="1523">
                  <c:v>24779</c:v>
                </c:pt>
                <c:pt idx="1524">
                  <c:v>24782</c:v>
                </c:pt>
                <c:pt idx="1525">
                  <c:v>24783</c:v>
                </c:pt>
                <c:pt idx="1526">
                  <c:v>24784</c:v>
                </c:pt>
                <c:pt idx="1527">
                  <c:v>24785</c:v>
                </c:pt>
                <c:pt idx="1528">
                  <c:v>24786</c:v>
                </c:pt>
                <c:pt idx="1529">
                  <c:v>24789</c:v>
                </c:pt>
                <c:pt idx="1530">
                  <c:v>24790</c:v>
                </c:pt>
                <c:pt idx="1531">
                  <c:v>24791</c:v>
                </c:pt>
                <c:pt idx="1532">
                  <c:v>24792</c:v>
                </c:pt>
                <c:pt idx="1533">
                  <c:v>24793</c:v>
                </c:pt>
                <c:pt idx="1534">
                  <c:v>24796</c:v>
                </c:pt>
                <c:pt idx="1535">
                  <c:v>24797</c:v>
                </c:pt>
                <c:pt idx="1536">
                  <c:v>24798</c:v>
                </c:pt>
                <c:pt idx="1537">
                  <c:v>24799</c:v>
                </c:pt>
                <c:pt idx="1538">
                  <c:v>24800</c:v>
                </c:pt>
                <c:pt idx="1539">
                  <c:v>24803</c:v>
                </c:pt>
                <c:pt idx="1540">
                  <c:v>24804</c:v>
                </c:pt>
                <c:pt idx="1541">
                  <c:v>24805</c:v>
                </c:pt>
                <c:pt idx="1542">
                  <c:v>24806</c:v>
                </c:pt>
                <c:pt idx="1543">
                  <c:v>24807</c:v>
                </c:pt>
                <c:pt idx="1544">
                  <c:v>24810</c:v>
                </c:pt>
                <c:pt idx="1545">
                  <c:v>24811</c:v>
                </c:pt>
                <c:pt idx="1546">
                  <c:v>24812</c:v>
                </c:pt>
                <c:pt idx="1547">
                  <c:v>24813</c:v>
                </c:pt>
                <c:pt idx="1548">
                  <c:v>24814</c:v>
                </c:pt>
                <c:pt idx="1549">
                  <c:v>24817</c:v>
                </c:pt>
                <c:pt idx="1550">
                  <c:v>24818</c:v>
                </c:pt>
                <c:pt idx="1551">
                  <c:v>24819</c:v>
                </c:pt>
                <c:pt idx="1552">
                  <c:v>24820</c:v>
                </c:pt>
                <c:pt idx="1553">
                  <c:v>24821</c:v>
                </c:pt>
                <c:pt idx="1554">
                  <c:v>24824</c:v>
                </c:pt>
                <c:pt idx="1555">
                  <c:v>24825</c:v>
                </c:pt>
                <c:pt idx="1556">
                  <c:v>24826</c:v>
                </c:pt>
                <c:pt idx="1557">
                  <c:v>24827</c:v>
                </c:pt>
                <c:pt idx="1558">
                  <c:v>24828</c:v>
                </c:pt>
                <c:pt idx="1559">
                  <c:v>24831</c:v>
                </c:pt>
                <c:pt idx="1560">
                  <c:v>24832</c:v>
                </c:pt>
                <c:pt idx="1561">
                  <c:v>24833</c:v>
                </c:pt>
                <c:pt idx="1562">
                  <c:v>24834</c:v>
                </c:pt>
                <c:pt idx="1563">
                  <c:v>24835</c:v>
                </c:pt>
                <c:pt idx="1564">
                  <c:v>24838</c:v>
                </c:pt>
                <c:pt idx="1565">
                  <c:v>24839</c:v>
                </c:pt>
                <c:pt idx="1566">
                  <c:v>24840</c:v>
                </c:pt>
                <c:pt idx="1567">
                  <c:v>24841</c:v>
                </c:pt>
                <c:pt idx="1568">
                  <c:v>24842</c:v>
                </c:pt>
                <c:pt idx="1569">
                  <c:v>24845</c:v>
                </c:pt>
                <c:pt idx="1570">
                  <c:v>24846</c:v>
                </c:pt>
                <c:pt idx="1571">
                  <c:v>24847</c:v>
                </c:pt>
                <c:pt idx="1572">
                  <c:v>24848</c:v>
                </c:pt>
                <c:pt idx="1573">
                  <c:v>24849</c:v>
                </c:pt>
                <c:pt idx="1574">
                  <c:v>24852</c:v>
                </c:pt>
                <c:pt idx="1575">
                  <c:v>24853</c:v>
                </c:pt>
                <c:pt idx="1576">
                  <c:v>24854</c:v>
                </c:pt>
                <c:pt idx="1577">
                  <c:v>24855</c:v>
                </c:pt>
                <c:pt idx="1578">
                  <c:v>24856</c:v>
                </c:pt>
                <c:pt idx="1579">
                  <c:v>24859</c:v>
                </c:pt>
                <c:pt idx="1580">
                  <c:v>24860</c:v>
                </c:pt>
                <c:pt idx="1581">
                  <c:v>24861</c:v>
                </c:pt>
                <c:pt idx="1582">
                  <c:v>24862</c:v>
                </c:pt>
                <c:pt idx="1583">
                  <c:v>24863</c:v>
                </c:pt>
                <c:pt idx="1584">
                  <c:v>24866</c:v>
                </c:pt>
                <c:pt idx="1585">
                  <c:v>24867</c:v>
                </c:pt>
                <c:pt idx="1586">
                  <c:v>24868</c:v>
                </c:pt>
                <c:pt idx="1587">
                  <c:v>24869</c:v>
                </c:pt>
                <c:pt idx="1588">
                  <c:v>24870</c:v>
                </c:pt>
                <c:pt idx="1589">
                  <c:v>24873</c:v>
                </c:pt>
                <c:pt idx="1590">
                  <c:v>24874</c:v>
                </c:pt>
                <c:pt idx="1591">
                  <c:v>24875</c:v>
                </c:pt>
                <c:pt idx="1592">
                  <c:v>24876</c:v>
                </c:pt>
                <c:pt idx="1593">
                  <c:v>24877</c:v>
                </c:pt>
                <c:pt idx="1594">
                  <c:v>24880</c:v>
                </c:pt>
                <c:pt idx="1595">
                  <c:v>24881</c:v>
                </c:pt>
                <c:pt idx="1596">
                  <c:v>24882</c:v>
                </c:pt>
                <c:pt idx="1597">
                  <c:v>24883</c:v>
                </c:pt>
                <c:pt idx="1598">
                  <c:v>24884</c:v>
                </c:pt>
                <c:pt idx="1599">
                  <c:v>24887</c:v>
                </c:pt>
                <c:pt idx="1600">
                  <c:v>24888</c:v>
                </c:pt>
                <c:pt idx="1601">
                  <c:v>24889</c:v>
                </c:pt>
                <c:pt idx="1602">
                  <c:v>24890</c:v>
                </c:pt>
                <c:pt idx="1603">
                  <c:v>24891</c:v>
                </c:pt>
                <c:pt idx="1604">
                  <c:v>24894</c:v>
                </c:pt>
                <c:pt idx="1605">
                  <c:v>24895</c:v>
                </c:pt>
                <c:pt idx="1606">
                  <c:v>24896</c:v>
                </c:pt>
                <c:pt idx="1607">
                  <c:v>24897</c:v>
                </c:pt>
                <c:pt idx="1608">
                  <c:v>24898</c:v>
                </c:pt>
                <c:pt idx="1609">
                  <c:v>24901</c:v>
                </c:pt>
                <c:pt idx="1610">
                  <c:v>24902</c:v>
                </c:pt>
                <c:pt idx="1611">
                  <c:v>24903</c:v>
                </c:pt>
                <c:pt idx="1612">
                  <c:v>24904</c:v>
                </c:pt>
                <c:pt idx="1613">
                  <c:v>24905</c:v>
                </c:pt>
                <c:pt idx="1614">
                  <c:v>24908</c:v>
                </c:pt>
                <c:pt idx="1615">
                  <c:v>24909</c:v>
                </c:pt>
                <c:pt idx="1616">
                  <c:v>24910</c:v>
                </c:pt>
                <c:pt idx="1617">
                  <c:v>24911</c:v>
                </c:pt>
                <c:pt idx="1618">
                  <c:v>24912</c:v>
                </c:pt>
                <c:pt idx="1619">
                  <c:v>24915</c:v>
                </c:pt>
                <c:pt idx="1620">
                  <c:v>24916</c:v>
                </c:pt>
                <c:pt idx="1621">
                  <c:v>24917</c:v>
                </c:pt>
                <c:pt idx="1622">
                  <c:v>24918</c:v>
                </c:pt>
                <c:pt idx="1623">
                  <c:v>24919</c:v>
                </c:pt>
                <c:pt idx="1624">
                  <c:v>24922</c:v>
                </c:pt>
                <c:pt idx="1625">
                  <c:v>24923</c:v>
                </c:pt>
                <c:pt idx="1626">
                  <c:v>24924</c:v>
                </c:pt>
                <c:pt idx="1627">
                  <c:v>24925</c:v>
                </c:pt>
                <c:pt idx="1628">
                  <c:v>24926</c:v>
                </c:pt>
                <c:pt idx="1629">
                  <c:v>24929</c:v>
                </c:pt>
                <c:pt idx="1630">
                  <c:v>24930</c:v>
                </c:pt>
                <c:pt idx="1631">
                  <c:v>24931</c:v>
                </c:pt>
                <c:pt idx="1632">
                  <c:v>24932</c:v>
                </c:pt>
                <c:pt idx="1633">
                  <c:v>24933</c:v>
                </c:pt>
                <c:pt idx="1634">
                  <c:v>24936</c:v>
                </c:pt>
                <c:pt idx="1635">
                  <c:v>24937</c:v>
                </c:pt>
                <c:pt idx="1636">
                  <c:v>24938</c:v>
                </c:pt>
                <c:pt idx="1637">
                  <c:v>24939</c:v>
                </c:pt>
                <c:pt idx="1638">
                  <c:v>24940</c:v>
                </c:pt>
                <c:pt idx="1639">
                  <c:v>24943</c:v>
                </c:pt>
                <c:pt idx="1640">
                  <c:v>24944</c:v>
                </c:pt>
                <c:pt idx="1641">
                  <c:v>24945</c:v>
                </c:pt>
                <c:pt idx="1642">
                  <c:v>24946</c:v>
                </c:pt>
                <c:pt idx="1643">
                  <c:v>24947</c:v>
                </c:pt>
                <c:pt idx="1644">
                  <c:v>24950</c:v>
                </c:pt>
                <c:pt idx="1645">
                  <c:v>24951</c:v>
                </c:pt>
                <c:pt idx="1646">
                  <c:v>24952</c:v>
                </c:pt>
                <c:pt idx="1647">
                  <c:v>24953</c:v>
                </c:pt>
                <c:pt idx="1648">
                  <c:v>24954</c:v>
                </c:pt>
                <c:pt idx="1649">
                  <c:v>24957</c:v>
                </c:pt>
                <c:pt idx="1650">
                  <c:v>24958</c:v>
                </c:pt>
                <c:pt idx="1651">
                  <c:v>24959</c:v>
                </c:pt>
                <c:pt idx="1652">
                  <c:v>24960</c:v>
                </c:pt>
                <c:pt idx="1653">
                  <c:v>24961</c:v>
                </c:pt>
                <c:pt idx="1654">
                  <c:v>24964</c:v>
                </c:pt>
                <c:pt idx="1655">
                  <c:v>24965</c:v>
                </c:pt>
                <c:pt idx="1656">
                  <c:v>24966</c:v>
                </c:pt>
                <c:pt idx="1657">
                  <c:v>24967</c:v>
                </c:pt>
                <c:pt idx="1658">
                  <c:v>24968</c:v>
                </c:pt>
                <c:pt idx="1659">
                  <c:v>24971</c:v>
                </c:pt>
                <c:pt idx="1660">
                  <c:v>24972</c:v>
                </c:pt>
                <c:pt idx="1661">
                  <c:v>24973</c:v>
                </c:pt>
                <c:pt idx="1662">
                  <c:v>24974</c:v>
                </c:pt>
                <c:pt idx="1663">
                  <c:v>24975</c:v>
                </c:pt>
                <c:pt idx="1664">
                  <c:v>24978</c:v>
                </c:pt>
                <c:pt idx="1665">
                  <c:v>24979</c:v>
                </c:pt>
                <c:pt idx="1666">
                  <c:v>24980</c:v>
                </c:pt>
                <c:pt idx="1667">
                  <c:v>24981</c:v>
                </c:pt>
                <c:pt idx="1668">
                  <c:v>24982</c:v>
                </c:pt>
                <c:pt idx="1669">
                  <c:v>24985</c:v>
                </c:pt>
                <c:pt idx="1670">
                  <c:v>24986</c:v>
                </c:pt>
                <c:pt idx="1671">
                  <c:v>24987</c:v>
                </c:pt>
                <c:pt idx="1672">
                  <c:v>24988</c:v>
                </c:pt>
                <c:pt idx="1673">
                  <c:v>24989</c:v>
                </c:pt>
                <c:pt idx="1674">
                  <c:v>24992</c:v>
                </c:pt>
                <c:pt idx="1675">
                  <c:v>24993</c:v>
                </c:pt>
                <c:pt idx="1676">
                  <c:v>24994</c:v>
                </c:pt>
                <c:pt idx="1677">
                  <c:v>24995</c:v>
                </c:pt>
                <c:pt idx="1678">
                  <c:v>24996</c:v>
                </c:pt>
                <c:pt idx="1679">
                  <c:v>24999</c:v>
                </c:pt>
                <c:pt idx="1680">
                  <c:v>25000</c:v>
                </c:pt>
                <c:pt idx="1681">
                  <c:v>25001</c:v>
                </c:pt>
                <c:pt idx="1682">
                  <c:v>25002</c:v>
                </c:pt>
                <c:pt idx="1683">
                  <c:v>25003</c:v>
                </c:pt>
                <c:pt idx="1684">
                  <c:v>25006</c:v>
                </c:pt>
                <c:pt idx="1685">
                  <c:v>25007</c:v>
                </c:pt>
                <c:pt idx="1686">
                  <c:v>25008</c:v>
                </c:pt>
                <c:pt idx="1687">
                  <c:v>25009</c:v>
                </c:pt>
                <c:pt idx="1688">
                  <c:v>25010</c:v>
                </c:pt>
                <c:pt idx="1689">
                  <c:v>25013</c:v>
                </c:pt>
                <c:pt idx="1690">
                  <c:v>25014</c:v>
                </c:pt>
                <c:pt idx="1691">
                  <c:v>25015</c:v>
                </c:pt>
                <c:pt idx="1692">
                  <c:v>25016</c:v>
                </c:pt>
                <c:pt idx="1693">
                  <c:v>25017</c:v>
                </c:pt>
                <c:pt idx="1694">
                  <c:v>25020</c:v>
                </c:pt>
                <c:pt idx="1695">
                  <c:v>25021</c:v>
                </c:pt>
                <c:pt idx="1696">
                  <c:v>25022</c:v>
                </c:pt>
                <c:pt idx="1697">
                  <c:v>25023</c:v>
                </c:pt>
                <c:pt idx="1698">
                  <c:v>25024</c:v>
                </c:pt>
                <c:pt idx="1699">
                  <c:v>25027</c:v>
                </c:pt>
                <c:pt idx="1700">
                  <c:v>25028</c:v>
                </c:pt>
                <c:pt idx="1701">
                  <c:v>25029</c:v>
                </c:pt>
                <c:pt idx="1702">
                  <c:v>25030</c:v>
                </c:pt>
                <c:pt idx="1703">
                  <c:v>25031</c:v>
                </c:pt>
                <c:pt idx="1704">
                  <c:v>25034</c:v>
                </c:pt>
                <c:pt idx="1705">
                  <c:v>25035</c:v>
                </c:pt>
                <c:pt idx="1706">
                  <c:v>25036</c:v>
                </c:pt>
                <c:pt idx="1707">
                  <c:v>25037</c:v>
                </c:pt>
                <c:pt idx="1708">
                  <c:v>25038</c:v>
                </c:pt>
                <c:pt idx="1709">
                  <c:v>25041</c:v>
                </c:pt>
                <c:pt idx="1710">
                  <c:v>25042</c:v>
                </c:pt>
                <c:pt idx="1711">
                  <c:v>25043</c:v>
                </c:pt>
                <c:pt idx="1712">
                  <c:v>25044</c:v>
                </c:pt>
                <c:pt idx="1713">
                  <c:v>25045</c:v>
                </c:pt>
                <c:pt idx="1714">
                  <c:v>25048</c:v>
                </c:pt>
                <c:pt idx="1715">
                  <c:v>25049</c:v>
                </c:pt>
                <c:pt idx="1716">
                  <c:v>25050</c:v>
                </c:pt>
                <c:pt idx="1717">
                  <c:v>25051</c:v>
                </c:pt>
                <c:pt idx="1718">
                  <c:v>25052</c:v>
                </c:pt>
                <c:pt idx="1719">
                  <c:v>25055</c:v>
                </c:pt>
                <c:pt idx="1720">
                  <c:v>25056</c:v>
                </c:pt>
                <c:pt idx="1721">
                  <c:v>25057</c:v>
                </c:pt>
                <c:pt idx="1722">
                  <c:v>25058</c:v>
                </c:pt>
                <c:pt idx="1723">
                  <c:v>25059</c:v>
                </c:pt>
                <c:pt idx="1724">
                  <c:v>25062</c:v>
                </c:pt>
                <c:pt idx="1725">
                  <c:v>25063</c:v>
                </c:pt>
                <c:pt idx="1726">
                  <c:v>25064</c:v>
                </c:pt>
                <c:pt idx="1727">
                  <c:v>25065</c:v>
                </c:pt>
                <c:pt idx="1728">
                  <c:v>25066</c:v>
                </c:pt>
                <c:pt idx="1729">
                  <c:v>25069</c:v>
                </c:pt>
                <c:pt idx="1730">
                  <c:v>25070</c:v>
                </c:pt>
                <c:pt idx="1731">
                  <c:v>25071</c:v>
                </c:pt>
                <c:pt idx="1732">
                  <c:v>25072</c:v>
                </c:pt>
                <c:pt idx="1733">
                  <c:v>25073</c:v>
                </c:pt>
                <c:pt idx="1734">
                  <c:v>25076</c:v>
                </c:pt>
                <c:pt idx="1735">
                  <c:v>25077</c:v>
                </c:pt>
                <c:pt idx="1736">
                  <c:v>25078</c:v>
                </c:pt>
                <c:pt idx="1737">
                  <c:v>25079</c:v>
                </c:pt>
                <c:pt idx="1738">
                  <c:v>25080</c:v>
                </c:pt>
                <c:pt idx="1739">
                  <c:v>25083</c:v>
                </c:pt>
                <c:pt idx="1740">
                  <c:v>25084</c:v>
                </c:pt>
                <c:pt idx="1741">
                  <c:v>25085</c:v>
                </c:pt>
                <c:pt idx="1742">
                  <c:v>25086</c:v>
                </c:pt>
                <c:pt idx="1743">
                  <c:v>25087</c:v>
                </c:pt>
                <c:pt idx="1744">
                  <c:v>25090</c:v>
                </c:pt>
                <c:pt idx="1745">
                  <c:v>25091</c:v>
                </c:pt>
                <c:pt idx="1746">
                  <c:v>25092</c:v>
                </c:pt>
                <c:pt idx="1747">
                  <c:v>25093</c:v>
                </c:pt>
                <c:pt idx="1748">
                  <c:v>25094</c:v>
                </c:pt>
                <c:pt idx="1749">
                  <c:v>25097</c:v>
                </c:pt>
                <c:pt idx="1750">
                  <c:v>25098</c:v>
                </c:pt>
                <c:pt idx="1751">
                  <c:v>25099</c:v>
                </c:pt>
                <c:pt idx="1752">
                  <c:v>25100</c:v>
                </c:pt>
                <c:pt idx="1753">
                  <c:v>25101</c:v>
                </c:pt>
                <c:pt idx="1754">
                  <c:v>25104</c:v>
                </c:pt>
                <c:pt idx="1755">
                  <c:v>25105</c:v>
                </c:pt>
                <c:pt idx="1756">
                  <c:v>25106</c:v>
                </c:pt>
                <c:pt idx="1757">
                  <c:v>25107</c:v>
                </c:pt>
                <c:pt idx="1758">
                  <c:v>25108</c:v>
                </c:pt>
                <c:pt idx="1759">
                  <c:v>25111</c:v>
                </c:pt>
                <c:pt idx="1760">
                  <c:v>25112</c:v>
                </c:pt>
                <c:pt idx="1761">
                  <c:v>25113</c:v>
                </c:pt>
                <c:pt idx="1762">
                  <c:v>25114</c:v>
                </c:pt>
                <c:pt idx="1763">
                  <c:v>25115</c:v>
                </c:pt>
                <c:pt idx="1764">
                  <c:v>25118</c:v>
                </c:pt>
                <c:pt idx="1765">
                  <c:v>25119</c:v>
                </c:pt>
                <c:pt idx="1766">
                  <c:v>25120</c:v>
                </c:pt>
                <c:pt idx="1767">
                  <c:v>25121</c:v>
                </c:pt>
                <c:pt idx="1768">
                  <c:v>25122</c:v>
                </c:pt>
                <c:pt idx="1769">
                  <c:v>25125</c:v>
                </c:pt>
                <c:pt idx="1770">
                  <c:v>25126</c:v>
                </c:pt>
                <c:pt idx="1771">
                  <c:v>25127</c:v>
                </c:pt>
                <c:pt idx="1772">
                  <c:v>25128</c:v>
                </c:pt>
                <c:pt idx="1773">
                  <c:v>25129</c:v>
                </c:pt>
                <c:pt idx="1774">
                  <c:v>25132</c:v>
                </c:pt>
                <c:pt idx="1775">
                  <c:v>25133</c:v>
                </c:pt>
                <c:pt idx="1776">
                  <c:v>25134</c:v>
                </c:pt>
                <c:pt idx="1777">
                  <c:v>25135</c:v>
                </c:pt>
                <c:pt idx="1778">
                  <c:v>25136</c:v>
                </c:pt>
                <c:pt idx="1779">
                  <c:v>25139</c:v>
                </c:pt>
                <c:pt idx="1780">
                  <c:v>25140</c:v>
                </c:pt>
                <c:pt idx="1781">
                  <c:v>25141</c:v>
                </c:pt>
                <c:pt idx="1782">
                  <c:v>25142</c:v>
                </c:pt>
                <c:pt idx="1783">
                  <c:v>25143</c:v>
                </c:pt>
                <c:pt idx="1784">
                  <c:v>25146</c:v>
                </c:pt>
                <c:pt idx="1785">
                  <c:v>25147</c:v>
                </c:pt>
                <c:pt idx="1786">
                  <c:v>25148</c:v>
                </c:pt>
                <c:pt idx="1787">
                  <c:v>25149</c:v>
                </c:pt>
                <c:pt idx="1788">
                  <c:v>25150</c:v>
                </c:pt>
                <c:pt idx="1789">
                  <c:v>25153</c:v>
                </c:pt>
                <c:pt idx="1790">
                  <c:v>25154</c:v>
                </c:pt>
                <c:pt idx="1791">
                  <c:v>25155</c:v>
                </c:pt>
                <c:pt idx="1792">
                  <c:v>25156</c:v>
                </c:pt>
                <c:pt idx="1793">
                  <c:v>25157</c:v>
                </c:pt>
                <c:pt idx="1794">
                  <c:v>25160</c:v>
                </c:pt>
                <c:pt idx="1795">
                  <c:v>25161</c:v>
                </c:pt>
                <c:pt idx="1796">
                  <c:v>25162</c:v>
                </c:pt>
                <c:pt idx="1797">
                  <c:v>25163</c:v>
                </c:pt>
                <c:pt idx="1798">
                  <c:v>25164</c:v>
                </c:pt>
                <c:pt idx="1799">
                  <c:v>25167</c:v>
                </c:pt>
                <c:pt idx="1800">
                  <c:v>25168</c:v>
                </c:pt>
                <c:pt idx="1801">
                  <c:v>25169</c:v>
                </c:pt>
                <c:pt idx="1802">
                  <c:v>25170</c:v>
                </c:pt>
                <c:pt idx="1803">
                  <c:v>25171</c:v>
                </c:pt>
                <c:pt idx="1804">
                  <c:v>25174</c:v>
                </c:pt>
                <c:pt idx="1805">
                  <c:v>25175</c:v>
                </c:pt>
                <c:pt idx="1806">
                  <c:v>25176</c:v>
                </c:pt>
                <c:pt idx="1807">
                  <c:v>25177</c:v>
                </c:pt>
                <c:pt idx="1808">
                  <c:v>25178</c:v>
                </c:pt>
                <c:pt idx="1809">
                  <c:v>25181</c:v>
                </c:pt>
                <c:pt idx="1810">
                  <c:v>25182</c:v>
                </c:pt>
                <c:pt idx="1811">
                  <c:v>25183</c:v>
                </c:pt>
                <c:pt idx="1812">
                  <c:v>25184</c:v>
                </c:pt>
                <c:pt idx="1813">
                  <c:v>25185</c:v>
                </c:pt>
                <c:pt idx="1814">
                  <c:v>25188</c:v>
                </c:pt>
                <c:pt idx="1815">
                  <c:v>25189</c:v>
                </c:pt>
                <c:pt idx="1816">
                  <c:v>25190</c:v>
                </c:pt>
                <c:pt idx="1817">
                  <c:v>25191</c:v>
                </c:pt>
                <c:pt idx="1818">
                  <c:v>25192</c:v>
                </c:pt>
                <c:pt idx="1819">
                  <c:v>25195</c:v>
                </c:pt>
                <c:pt idx="1820">
                  <c:v>25196</c:v>
                </c:pt>
                <c:pt idx="1821">
                  <c:v>25197</c:v>
                </c:pt>
                <c:pt idx="1822">
                  <c:v>25198</c:v>
                </c:pt>
                <c:pt idx="1823">
                  <c:v>25199</c:v>
                </c:pt>
                <c:pt idx="1824">
                  <c:v>25202</c:v>
                </c:pt>
                <c:pt idx="1825">
                  <c:v>25203</c:v>
                </c:pt>
                <c:pt idx="1826">
                  <c:v>25204</c:v>
                </c:pt>
                <c:pt idx="1827">
                  <c:v>25205</c:v>
                </c:pt>
                <c:pt idx="1828">
                  <c:v>25206</c:v>
                </c:pt>
                <c:pt idx="1829">
                  <c:v>25209</c:v>
                </c:pt>
                <c:pt idx="1830">
                  <c:v>25210</c:v>
                </c:pt>
                <c:pt idx="1831">
                  <c:v>25211</c:v>
                </c:pt>
                <c:pt idx="1832">
                  <c:v>25212</c:v>
                </c:pt>
                <c:pt idx="1833">
                  <c:v>25213</c:v>
                </c:pt>
                <c:pt idx="1834">
                  <c:v>25216</c:v>
                </c:pt>
                <c:pt idx="1835">
                  <c:v>25217</c:v>
                </c:pt>
                <c:pt idx="1836">
                  <c:v>25218</c:v>
                </c:pt>
                <c:pt idx="1837">
                  <c:v>25219</c:v>
                </c:pt>
                <c:pt idx="1838">
                  <c:v>25220</c:v>
                </c:pt>
                <c:pt idx="1839">
                  <c:v>25223</c:v>
                </c:pt>
                <c:pt idx="1840">
                  <c:v>25224</c:v>
                </c:pt>
                <c:pt idx="1841">
                  <c:v>25225</c:v>
                </c:pt>
                <c:pt idx="1842">
                  <c:v>25226</c:v>
                </c:pt>
                <c:pt idx="1843">
                  <c:v>25227</c:v>
                </c:pt>
                <c:pt idx="1844">
                  <c:v>25230</c:v>
                </c:pt>
                <c:pt idx="1845">
                  <c:v>25231</c:v>
                </c:pt>
                <c:pt idx="1846">
                  <c:v>25232</c:v>
                </c:pt>
                <c:pt idx="1847">
                  <c:v>25233</c:v>
                </c:pt>
                <c:pt idx="1848">
                  <c:v>25234</c:v>
                </c:pt>
                <c:pt idx="1849">
                  <c:v>25237</c:v>
                </c:pt>
                <c:pt idx="1850">
                  <c:v>25238</c:v>
                </c:pt>
                <c:pt idx="1851">
                  <c:v>25239</c:v>
                </c:pt>
                <c:pt idx="1852">
                  <c:v>25240</c:v>
                </c:pt>
                <c:pt idx="1853">
                  <c:v>25241</c:v>
                </c:pt>
                <c:pt idx="1854">
                  <c:v>25244</c:v>
                </c:pt>
                <c:pt idx="1855">
                  <c:v>25245</c:v>
                </c:pt>
                <c:pt idx="1856">
                  <c:v>25246</c:v>
                </c:pt>
                <c:pt idx="1857">
                  <c:v>25247</c:v>
                </c:pt>
                <c:pt idx="1858">
                  <c:v>25248</c:v>
                </c:pt>
                <c:pt idx="1859">
                  <c:v>25251</c:v>
                </c:pt>
                <c:pt idx="1860">
                  <c:v>25252</c:v>
                </c:pt>
                <c:pt idx="1861">
                  <c:v>25253</c:v>
                </c:pt>
                <c:pt idx="1862">
                  <c:v>25254</c:v>
                </c:pt>
                <c:pt idx="1863">
                  <c:v>25255</c:v>
                </c:pt>
                <c:pt idx="1864">
                  <c:v>25258</c:v>
                </c:pt>
                <c:pt idx="1865">
                  <c:v>25259</c:v>
                </c:pt>
                <c:pt idx="1866">
                  <c:v>25260</c:v>
                </c:pt>
                <c:pt idx="1867">
                  <c:v>25261</c:v>
                </c:pt>
                <c:pt idx="1868">
                  <c:v>25262</c:v>
                </c:pt>
                <c:pt idx="1869">
                  <c:v>25265</c:v>
                </c:pt>
                <c:pt idx="1870">
                  <c:v>25266</c:v>
                </c:pt>
                <c:pt idx="1871">
                  <c:v>25267</c:v>
                </c:pt>
                <c:pt idx="1872">
                  <c:v>25268</c:v>
                </c:pt>
                <c:pt idx="1873">
                  <c:v>25269</c:v>
                </c:pt>
                <c:pt idx="1874">
                  <c:v>25272</c:v>
                </c:pt>
                <c:pt idx="1875">
                  <c:v>25273</c:v>
                </c:pt>
                <c:pt idx="1876">
                  <c:v>25274</c:v>
                </c:pt>
                <c:pt idx="1877">
                  <c:v>25275</c:v>
                </c:pt>
                <c:pt idx="1878">
                  <c:v>25276</c:v>
                </c:pt>
                <c:pt idx="1879">
                  <c:v>25279</c:v>
                </c:pt>
                <c:pt idx="1880">
                  <c:v>25280</c:v>
                </c:pt>
                <c:pt idx="1881">
                  <c:v>25281</c:v>
                </c:pt>
                <c:pt idx="1882">
                  <c:v>25282</c:v>
                </c:pt>
                <c:pt idx="1883">
                  <c:v>25283</c:v>
                </c:pt>
                <c:pt idx="1884">
                  <c:v>25286</c:v>
                </c:pt>
                <c:pt idx="1885">
                  <c:v>25287</c:v>
                </c:pt>
                <c:pt idx="1886">
                  <c:v>25288</c:v>
                </c:pt>
                <c:pt idx="1887">
                  <c:v>25289</c:v>
                </c:pt>
                <c:pt idx="1888">
                  <c:v>25290</c:v>
                </c:pt>
                <c:pt idx="1889">
                  <c:v>25293</c:v>
                </c:pt>
                <c:pt idx="1890">
                  <c:v>25294</c:v>
                </c:pt>
                <c:pt idx="1891">
                  <c:v>25295</c:v>
                </c:pt>
                <c:pt idx="1892">
                  <c:v>25296</c:v>
                </c:pt>
                <c:pt idx="1893">
                  <c:v>25297</c:v>
                </c:pt>
                <c:pt idx="1894">
                  <c:v>25300</c:v>
                </c:pt>
                <c:pt idx="1895">
                  <c:v>25301</c:v>
                </c:pt>
                <c:pt idx="1896">
                  <c:v>25302</c:v>
                </c:pt>
                <c:pt idx="1897">
                  <c:v>25303</c:v>
                </c:pt>
                <c:pt idx="1898">
                  <c:v>25304</c:v>
                </c:pt>
                <c:pt idx="1899">
                  <c:v>25307</c:v>
                </c:pt>
                <c:pt idx="1900">
                  <c:v>25308</c:v>
                </c:pt>
                <c:pt idx="1901">
                  <c:v>25309</c:v>
                </c:pt>
                <c:pt idx="1902">
                  <c:v>25310</c:v>
                </c:pt>
                <c:pt idx="1903">
                  <c:v>25311</c:v>
                </c:pt>
                <c:pt idx="1904">
                  <c:v>25314</c:v>
                </c:pt>
                <c:pt idx="1905">
                  <c:v>25315</c:v>
                </c:pt>
                <c:pt idx="1906">
                  <c:v>25316</c:v>
                </c:pt>
                <c:pt idx="1907">
                  <c:v>25317</c:v>
                </c:pt>
                <c:pt idx="1908">
                  <c:v>25318</c:v>
                </c:pt>
                <c:pt idx="1909">
                  <c:v>25321</c:v>
                </c:pt>
                <c:pt idx="1910">
                  <c:v>25322</c:v>
                </c:pt>
                <c:pt idx="1911">
                  <c:v>25323</c:v>
                </c:pt>
                <c:pt idx="1912">
                  <c:v>25324</c:v>
                </c:pt>
                <c:pt idx="1913">
                  <c:v>25325</c:v>
                </c:pt>
                <c:pt idx="1914">
                  <c:v>25328</c:v>
                </c:pt>
                <c:pt idx="1915">
                  <c:v>25329</c:v>
                </c:pt>
                <c:pt idx="1916">
                  <c:v>25330</c:v>
                </c:pt>
                <c:pt idx="1917">
                  <c:v>25331</c:v>
                </c:pt>
                <c:pt idx="1918">
                  <c:v>25332</c:v>
                </c:pt>
                <c:pt idx="1919">
                  <c:v>25335</c:v>
                </c:pt>
                <c:pt idx="1920">
                  <c:v>25336</c:v>
                </c:pt>
                <c:pt idx="1921">
                  <c:v>25337</c:v>
                </c:pt>
                <c:pt idx="1922">
                  <c:v>25338</c:v>
                </c:pt>
                <c:pt idx="1923">
                  <c:v>25339</c:v>
                </c:pt>
                <c:pt idx="1924">
                  <c:v>25342</c:v>
                </c:pt>
                <c:pt idx="1925">
                  <c:v>25343</c:v>
                </c:pt>
                <c:pt idx="1926">
                  <c:v>25344</c:v>
                </c:pt>
                <c:pt idx="1927">
                  <c:v>25345</c:v>
                </c:pt>
                <c:pt idx="1928">
                  <c:v>25346</c:v>
                </c:pt>
                <c:pt idx="1929">
                  <c:v>25349</c:v>
                </c:pt>
                <c:pt idx="1930">
                  <c:v>25350</c:v>
                </c:pt>
                <c:pt idx="1931">
                  <c:v>25351</c:v>
                </c:pt>
                <c:pt idx="1932">
                  <c:v>25352</c:v>
                </c:pt>
                <c:pt idx="1933">
                  <c:v>25353</c:v>
                </c:pt>
                <c:pt idx="1934">
                  <c:v>25356</c:v>
                </c:pt>
                <c:pt idx="1935">
                  <c:v>25357</c:v>
                </c:pt>
                <c:pt idx="1936">
                  <c:v>25358</c:v>
                </c:pt>
                <c:pt idx="1937">
                  <c:v>25359</c:v>
                </c:pt>
                <c:pt idx="1938">
                  <c:v>25360</c:v>
                </c:pt>
                <c:pt idx="1939">
                  <c:v>25363</c:v>
                </c:pt>
                <c:pt idx="1940">
                  <c:v>25364</c:v>
                </c:pt>
                <c:pt idx="1941">
                  <c:v>25365</c:v>
                </c:pt>
                <c:pt idx="1942">
                  <c:v>25366</c:v>
                </c:pt>
                <c:pt idx="1943">
                  <c:v>25367</c:v>
                </c:pt>
                <c:pt idx="1944">
                  <c:v>25370</c:v>
                </c:pt>
                <c:pt idx="1945">
                  <c:v>25371</c:v>
                </c:pt>
                <c:pt idx="1946">
                  <c:v>25372</c:v>
                </c:pt>
                <c:pt idx="1947">
                  <c:v>25373</c:v>
                </c:pt>
                <c:pt idx="1948">
                  <c:v>25374</c:v>
                </c:pt>
                <c:pt idx="1949">
                  <c:v>25377</c:v>
                </c:pt>
                <c:pt idx="1950">
                  <c:v>25378</c:v>
                </c:pt>
                <c:pt idx="1951">
                  <c:v>25379</c:v>
                </c:pt>
                <c:pt idx="1952">
                  <c:v>25380</c:v>
                </c:pt>
                <c:pt idx="1953">
                  <c:v>25381</c:v>
                </c:pt>
                <c:pt idx="1954">
                  <c:v>25384</c:v>
                </c:pt>
                <c:pt idx="1955">
                  <c:v>25385</c:v>
                </c:pt>
                <c:pt idx="1956">
                  <c:v>25386</c:v>
                </c:pt>
                <c:pt idx="1957">
                  <c:v>25387</c:v>
                </c:pt>
                <c:pt idx="1958">
                  <c:v>25388</c:v>
                </c:pt>
                <c:pt idx="1959">
                  <c:v>25391</c:v>
                </c:pt>
                <c:pt idx="1960">
                  <c:v>25392</c:v>
                </c:pt>
                <c:pt idx="1961">
                  <c:v>25393</c:v>
                </c:pt>
                <c:pt idx="1962">
                  <c:v>25394</c:v>
                </c:pt>
                <c:pt idx="1963">
                  <c:v>25395</c:v>
                </c:pt>
                <c:pt idx="1964">
                  <c:v>25398</c:v>
                </c:pt>
                <c:pt idx="1965">
                  <c:v>25399</c:v>
                </c:pt>
                <c:pt idx="1966">
                  <c:v>25400</c:v>
                </c:pt>
                <c:pt idx="1967">
                  <c:v>25401</c:v>
                </c:pt>
                <c:pt idx="1968">
                  <c:v>25402</c:v>
                </c:pt>
                <c:pt idx="1969">
                  <c:v>25405</c:v>
                </c:pt>
                <c:pt idx="1970">
                  <c:v>25406</c:v>
                </c:pt>
                <c:pt idx="1971">
                  <c:v>25407</c:v>
                </c:pt>
                <c:pt idx="1972">
                  <c:v>25408</c:v>
                </c:pt>
                <c:pt idx="1973">
                  <c:v>25409</c:v>
                </c:pt>
                <c:pt idx="1974">
                  <c:v>25412</c:v>
                </c:pt>
                <c:pt idx="1975">
                  <c:v>25413</c:v>
                </c:pt>
                <c:pt idx="1976">
                  <c:v>25414</c:v>
                </c:pt>
                <c:pt idx="1977">
                  <c:v>25415</c:v>
                </c:pt>
                <c:pt idx="1978">
                  <c:v>25416</c:v>
                </c:pt>
                <c:pt idx="1979">
                  <c:v>25419</c:v>
                </c:pt>
                <c:pt idx="1980">
                  <c:v>25420</c:v>
                </c:pt>
                <c:pt idx="1981">
                  <c:v>25421</c:v>
                </c:pt>
                <c:pt idx="1982">
                  <c:v>25422</c:v>
                </c:pt>
                <c:pt idx="1983">
                  <c:v>25423</c:v>
                </c:pt>
                <c:pt idx="1984">
                  <c:v>25426</c:v>
                </c:pt>
                <c:pt idx="1985">
                  <c:v>25427</c:v>
                </c:pt>
                <c:pt idx="1986">
                  <c:v>25428</c:v>
                </c:pt>
                <c:pt idx="1987">
                  <c:v>25429</c:v>
                </c:pt>
                <c:pt idx="1988">
                  <c:v>25430</c:v>
                </c:pt>
                <c:pt idx="1989">
                  <c:v>25433</c:v>
                </c:pt>
                <c:pt idx="1990">
                  <c:v>25434</c:v>
                </c:pt>
                <c:pt idx="1991">
                  <c:v>25435</c:v>
                </c:pt>
                <c:pt idx="1992">
                  <c:v>25436</c:v>
                </c:pt>
                <c:pt idx="1993">
                  <c:v>25437</c:v>
                </c:pt>
                <c:pt idx="1994">
                  <c:v>25440</c:v>
                </c:pt>
                <c:pt idx="1995">
                  <c:v>25441</c:v>
                </c:pt>
                <c:pt idx="1996">
                  <c:v>25442</c:v>
                </c:pt>
                <c:pt idx="1997">
                  <c:v>25443</c:v>
                </c:pt>
                <c:pt idx="1998">
                  <c:v>25444</c:v>
                </c:pt>
                <c:pt idx="1999">
                  <c:v>25447</c:v>
                </c:pt>
                <c:pt idx="2000">
                  <c:v>25448</c:v>
                </c:pt>
                <c:pt idx="2001">
                  <c:v>25449</c:v>
                </c:pt>
                <c:pt idx="2002">
                  <c:v>25450</c:v>
                </c:pt>
                <c:pt idx="2003">
                  <c:v>25451</c:v>
                </c:pt>
                <c:pt idx="2004">
                  <c:v>25454</c:v>
                </c:pt>
                <c:pt idx="2005">
                  <c:v>25455</c:v>
                </c:pt>
                <c:pt idx="2006">
                  <c:v>25456</c:v>
                </c:pt>
                <c:pt idx="2007">
                  <c:v>25457</c:v>
                </c:pt>
                <c:pt idx="2008">
                  <c:v>25458</c:v>
                </c:pt>
                <c:pt idx="2009">
                  <c:v>25461</c:v>
                </c:pt>
                <c:pt idx="2010">
                  <c:v>25462</c:v>
                </c:pt>
                <c:pt idx="2011">
                  <c:v>25463</c:v>
                </c:pt>
                <c:pt idx="2012">
                  <c:v>25464</c:v>
                </c:pt>
                <c:pt idx="2013">
                  <c:v>25465</c:v>
                </c:pt>
                <c:pt idx="2014">
                  <c:v>25468</c:v>
                </c:pt>
                <c:pt idx="2015">
                  <c:v>25469</c:v>
                </c:pt>
                <c:pt idx="2016">
                  <c:v>25470</c:v>
                </c:pt>
                <c:pt idx="2017">
                  <c:v>25471</c:v>
                </c:pt>
                <c:pt idx="2018">
                  <c:v>25472</c:v>
                </c:pt>
                <c:pt idx="2019">
                  <c:v>25475</c:v>
                </c:pt>
                <c:pt idx="2020">
                  <c:v>25476</c:v>
                </c:pt>
                <c:pt idx="2021">
                  <c:v>25477</c:v>
                </c:pt>
                <c:pt idx="2022">
                  <c:v>25478</c:v>
                </c:pt>
                <c:pt idx="2023">
                  <c:v>25479</c:v>
                </c:pt>
                <c:pt idx="2024">
                  <c:v>25482</c:v>
                </c:pt>
                <c:pt idx="2025">
                  <c:v>25483</c:v>
                </c:pt>
                <c:pt idx="2026">
                  <c:v>25484</c:v>
                </c:pt>
                <c:pt idx="2027">
                  <c:v>25485</c:v>
                </c:pt>
                <c:pt idx="2028">
                  <c:v>25486</c:v>
                </c:pt>
                <c:pt idx="2029">
                  <c:v>25489</c:v>
                </c:pt>
                <c:pt idx="2030">
                  <c:v>25490</c:v>
                </c:pt>
                <c:pt idx="2031">
                  <c:v>25491</c:v>
                </c:pt>
                <c:pt idx="2032">
                  <c:v>25492</c:v>
                </c:pt>
                <c:pt idx="2033">
                  <c:v>25493</c:v>
                </c:pt>
                <c:pt idx="2034">
                  <c:v>25496</c:v>
                </c:pt>
                <c:pt idx="2035">
                  <c:v>25497</c:v>
                </c:pt>
                <c:pt idx="2036">
                  <c:v>25498</c:v>
                </c:pt>
                <c:pt idx="2037">
                  <c:v>25499</c:v>
                </c:pt>
                <c:pt idx="2038">
                  <c:v>25500</c:v>
                </c:pt>
                <c:pt idx="2039">
                  <c:v>25503</c:v>
                </c:pt>
                <c:pt idx="2040">
                  <c:v>25504</c:v>
                </c:pt>
                <c:pt idx="2041">
                  <c:v>25505</c:v>
                </c:pt>
                <c:pt idx="2042">
                  <c:v>25506</c:v>
                </c:pt>
                <c:pt idx="2043">
                  <c:v>25507</c:v>
                </c:pt>
                <c:pt idx="2044">
                  <c:v>25510</c:v>
                </c:pt>
                <c:pt idx="2045">
                  <c:v>25511</c:v>
                </c:pt>
                <c:pt idx="2046">
                  <c:v>25512</c:v>
                </c:pt>
                <c:pt idx="2047">
                  <c:v>25513</c:v>
                </c:pt>
                <c:pt idx="2048">
                  <c:v>25514</c:v>
                </c:pt>
                <c:pt idx="2049">
                  <c:v>25517</c:v>
                </c:pt>
                <c:pt idx="2050">
                  <c:v>25518</c:v>
                </c:pt>
                <c:pt idx="2051">
                  <c:v>25519</c:v>
                </c:pt>
                <c:pt idx="2052">
                  <c:v>25520</c:v>
                </c:pt>
                <c:pt idx="2053">
                  <c:v>25521</c:v>
                </c:pt>
                <c:pt idx="2054">
                  <c:v>25524</c:v>
                </c:pt>
                <c:pt idx="2055">
                  <c:v>25525</c:v>
                </c:pt>
                <c:pt idx="2056">
                  <c:v>25526</c:v>
                </c:pt>
                <c:pt idx="2057">
                  <c:v>25527</c:v>
                </c:pt>
                <c:pt idx="2058">
                  <c:v>25528</c:v>
                </c:pt>
                <c:pt idx="2059">
                  <c:v>25531</c:v>
                </c:pt>
                <c:pt idx="2060">
                  <c:v>25532</c:v>
                </c:pt>
                <c:pt idx="2061">
                  <c:v>25533</c:v>
                </c:pt>
                <c:pt idx="2062">
                  <c:v>25534</c:v>
                </c:pt>
                <c:pt idx="2063">
                  <c:v>25535</c:v>
                </c:pt>
                <c:pt idx="2064">
                  <c:v>25538</c:v>
                </c:pt>
                <c:pt idx="2065">
                  <c:v>25539</c:v>
                </c:pt>
                <c:pt idx="2066">
                  <c:v>25540</c:v>
                </c:pt>
                <c:pt idx="2067">
                  <c:v>25541</c:v>
                </c:pt>
                <c:pt idx="2068">
                  <c:v>25542</c:v>
                </c:pt>
                <c:pt idx="2069">
                  <c:v>25545</c:v>
                </c:pt>
                <c:pt idx="2070">
                  <c:v>25546</c:v>
                </c:pt>
                <c:pt idx="2071">
                  <c:v>25547</c:v>
                </c:pt>
                <c:pt idx="2072">
                  <c:v>25548</c:v>
                </c:pt>
                <c:pt idx="2073">
                  <c:v>25549</c:v>
                </c:pt>
                <c:pt idx="2074">
                  <c:v>25552</c:v>
                </c:pt>
                <c:pt idx="2075">
                  <c:v>25553</c:v>
                </c:pt>
                <c:pt idx="2076">
                  <c:v>25554</c:v>
                </c:pt>
                <c:pt idx="2077">
                  <c:v>25555</c:v>
                </c:pt>
                <c:pt idx="2078">
                  <c:v>25556</c:v>
                </c:pt>
                <c:pt idx="2079">
                  <c:v>25559</c:v>
                </c:pt>
                <c:pt idx="2080">
                  <c:v>25560</c:v>
                </c:pt>
                <c:pt idx="2081">
                  <c:v>25561</c:v>
                </c:pt>
                <c:pt idx="2082">
                  <c:v>25562</c:v>
                </c:pt>
                <c:pt idx="2083">
                  <c:v>25563</c:v>
                </c:pt>
                <c:pt idx="2084">
                  <c:v>25566</c:v>
                </c:pt>
                <c:pt idx="2085">
                  <c:v>25567</c:v>
                </c:pt>
                <c:pt idx="2086">
                  <c:v>25568</c:v>
                </c:pt>
                <c:pt idx="2087">
                  <c:v>25569</c:v>
                </c:pt>
                <c:pt idx="2088">
                  <c:v>25570</c:v>
                </c:pt>
                <c:pt idx="2089">
                  <c:v>25573</c:v>
                </c:pt>
                <c:pt idx="2090">
                  <c:v>25574</c:v>
                </c:pt>
                <c:pt idx="2091">
                  <c:v>25575</c:v>
                </c:pt>
                <c:pt idx="2092">
                  <c:v>25576</c:v>
                </c:pt>
                <c:pt idx="2093">
                  <c:v>25577</c:v>
                </c:pt>
                <c:pt idx="2094">
                  <c:v>25580</c:v>
                </c:pt>
                <c:pt idx="2095">
                  <c:v>25581</c:v>
                </c:pt>
                <c:pt idx="2096">
                  <c:v>25582</c:v>
                </c:pt>
                <c:pt idx="2097">
                  <c:v>25583</c:v>
                </c:pt>
                <c:pt idx="2098">
                  <c:v>25584</c:v>
                </c:pt>
                <c:pt idx="2099">
                  <c:v>25587</c:v>
                </c:pt>
                <c:pt idx="2100">
                  <c:v>25588</c:v>
                </c:pt>
                <c:pt idx="2101">
                  <c:v>25589</c:v>
                </c:pt>
                <c:pt idx="2102">
                  <c:v>25590</c:v>
                </c:pt>
                <c:pt idx="2103">
                  <c:v>25591</c:v>
                </c:pt>
                <c:pt idx="2104">
                  <c:v>25594</c:v>
                </c:pt>
                <c:pt idx="2105">
                  <c:v>25595</c:v>
                </c:pt>
                <c:pt idx="2106">
                  <c:v>25596</c:v>
                </c:pt>
                <c:pt idx="2107">
                  <c:v>25597</c:v>
                </c:pt>
                <c:pt idx="2108">
                  <c:v>25598</c:v>
                </c:pt>
                <c:pt idx="2109">
                  <c:v>25601</c:v>
                </c:pt>
                <c:pt idx="2110">
                  <c:v>25602</c:v>
                </c:pt>
                <c:pt idx="2111">
                  <c:v>25603</c:v>
                </c:pt>
                <c:pt idx="2112">
                  <c:v>25604</c:v>
                </c:pt>
                <c:pt idx="2113">
                  <c:v>25605</c:v>
                </c:pt>
                <c:pt idx="2114">
                  <c:v>25608</c:v>
                </c:pt>
                <c:pt idx="2115">
                  <c:v>25609</c:v>
                </c:pt>
                <c:pt idx="2116">
                  <c:v>25610</c:v>
                </c:pt>
                <c:pt idx="2117">
                  <c:v>25611</c:v>
                </c:pt>
                <c:pt idx="2118">
                  <c:v>25612</c:v>
                </c:pt>
                <c:pt idx="2119">
                  <c:v>25615</c:v>
                </c:pt>
                <c:pt idx="2120">
                  <c:v>25616</c:v>
                </c:pt>
                <c:pt idx="2121">
                  <c:v>25617</c:v>
                </c:pt>
                <c:pt idx="2122">
                  <c:v>25618</c:v>
                </c:pt>
                <c:pt idx="2123">
                  <c:v>25619</c:v>
                </c:pt>
                <c:pt idx="2124">
                  <c:v>25622</c:v>
                </c:pt>
                <c:pt idx="2125">
                  <c:v>25623</c:v>
                </c:pt>
                <c:pt idx="2126">
                  <c:v>25624</c:v>
                </c:pt>
                <c:pt idx="2127">
                  <c:v>25625</c:v>
                </c:pt>
                <c:pt idx="2128">
                  <c:v>25626</c:v>
                </c:pt>
                <c:pt idx="2129">
                  <c:v>25629</c:v>
                </c:pt>
                <c:pt idx="2130">
                  <c:v>25630</c:v>
                </c:pt>
                <c:pt idx="2131">
                  <c:v>25631</c:v>
                </c:pt>
                <c:pt idx="2132">
                  <c:v>25632</c:v>
                </c:pt>
                <c:pt idx="2133">
                  <c:v>25633</c:v>
                </c:pt>
                <c:pt idx="2134">
                  <c:v>25636</c:v>
                </c:pt>
                <c:pt idx="2135">
                  <c:v>25637</c:v>
                </c:pt>
                <c:pt idx="2136">
                  <c:v>25638</c:v>
                </c:pt>
                <c:pt idx="2137">
                  <c:v>25639</c:v>
                </c:pt>
                <c:pt idx="2138">
                  <c:v>25640</c:v>
                </c:pt>
                <c:pt idx="2139">
                  <c:v>25643</c:v>
                </c:pt>
                <c:pt idx="2140">
                  <c:v>25644</c:v>
                </c:pt>
                <c:pt idx="2141">
                  <c:v>25645</c:v>
                </c:pt>
                <c:pt idx="2142">
                  <c:v>25646</c:v>
                </c:pt>
                <c:pt idx="2143">
                  <c:v>25647</c:v>
                </c:pt>
                <c:pt idx="2144">
                  <c:v>25650</c:v>
                </c:pt>
                <c:pt idx="2145">
                  <c:v>25651</c:v>
                </c:pt>
                <c:pt idx="2146">
                  <c:v>25652</c:v>
                </c:pt>
                <c:pt idx="2147">
                  <c:v>25653</c:v>
                </c:pt>
                <c:pt idx="2148">
                  <c:v>25654</c:v>
                </c:pt>
                <c:pt idx="2149">
                  <c:v>25657</c:v>
                </c:pt>
                <c:pt idx="2150">
                  <c:v>25658</c:v>
                </c:pt>
                <c:pt idx="2151">
                  <c:v>25659</c:v>
                </c:pt>
                <c:pt idx="2152">
                  <c:v>25660</c:v>
                </c:pt>
                <c:pt idx="2153">
                  <c:v>25661</c:v>
                </c:pt>
                <c:pt idx="2154">
                  <c:v>25664</c:v>
                </c:pt>
                <c:pt idx="2155">
                  <c:v>25665</c:v>
                </c:pt>
                <c:pt idx="2156">
                  <c:v>25666</c:v>
                </c:pt>
                <c:pt idx="2157">
                  <c:v>25667</c:v>
                </c:pt>
                <c:pt idx="2158">
                  <c:v>25668</c:v>
                </c:pt>
                <c:pt idx="2159">
                  <c:v>25671</c:v>
                </c:pt>
                <c:pt idx="2160">
                  <c:v>25672</c:v>
                </c:pt>
                <c:pt idx="2161">
                  <c:v>25673</c:v>
                </c:pt>
                <c:pt idx="2162">
                  <c:v>25674</c:v>
                </c:pt>
                <c:pt idx="2163">
                  <c:v>25675</c:v>
                </c:pt>
                <c:pt idx="2164">
                  <c:v>25678</c:v>
                </c:pt>
                <c:pt idx="2165">
                  <c:v>25679</c:v>
                </c:pt>
                <c:pt idx="2166">
                  <c:v>25680</c:v>
                </c:pt>
                <c:pt idx="2167">
                  <c:v>25681</c:v>
                </c:pt>
                <c:pt idx="2168">
                  <c:v>25682</c:v>
                </c:pt>
                <c:pt idx="2169">
                  <c:v>25685</c:v>
                </c:pt>
                <c:pt idx="2170">
                  <c:v>25686</c:v>
                </c:pt>
                <c:pt idx="2171">
                  <c:v>25687</c:v>
                </c:pt>
                <c:pt idx="2172">
                  <c:v>25688</c:v>
                </c:pt>
                <c:pt idx="2173">
                  <c:v>25689</c:v>
                </c:pt>
                <c:pt idx="2174">
                  <c:v>25692</c:v>
                </c:pt>
                <c:pt idx="2175">
                  <c:v>25693</c:v>
                </c:pt>
                <c:pt idx="2176">
                  <c:v>25694</c:v>
                </c:pt>
                <c:pt idx="2177">
                  <c:v>25695</c:v>
                </c:pt>
                <c:pt idx="2178">
                  <c:v>25696</c:v>
                </c:pt>
                <c:pt idx="2179">
                  <c:v>25699</c:v>
                </c:pt>
                <c:pt idx="2180">
                  <c:v>25700</c:v>
                </c:pt>
                <c:pt idx="2181">
                  <c:v>25701</c:v>
                </c:pt>
                <c:pt idx="2182">
                  <c:v>25702</c:v>
                </c:pt>
                <c:pt idx="2183">
                  <c:v>25703</c:v>
                </c:pt>
                <c:pt idx="2184">
                  <c:v>25706</c:v>
                </c:pt>
                <c:pt idx="2185">
                  <c:v>25707</c:v>
                </c:pt>
                <c:pt idx="2186">
                  <c:v>25708</c:v>
                </c:pt>
                <c:pt idx="2187">
                  <c:v>25709</c:v>
                </c:pt>
                <c:pt idx="2188">
                  <c:v>25710</c:v>
                </c:pt>
                <c:pt idx="2189">
                  <c:v>25713</c:v>
                </c:pt>
                <c:pt idx="2190">
                  <c:v>25714</c:v>
                </c:pt>
                <c:pt idx="2191">
                  <c:v>25715</c:v>
                </c:pt>
                <c:pt idx="2192">
                  <c:v>25716</c:v>
                </c:pt>
                <c:pt idx="2193">
                  <c:v>25717</c:v>
                </c:pt>
                <c:pt idx="2194">
                  <c:v>25720</c:v>
                </c:pt>
                <c:pt idx="2195">
                  <c:v>25721</c:v>
                </c:pt>
                <c:pt idx="2196">
                  <c:v>25722</c:v>
                </c:pt>
                <c:pt idx="2197">
                  <c:v>25723</c:v>
                </c:pt>
                <c:pt idx="2198">
                  <c:v>25724</c:v>
                </c:pt>
                <c:pt idx="2199">
                  <c:v>25727</c:v>
                </c:pt>
                <c:pt idx="2200">
                  <c:v>25728</c:v>
                </c:pt>
                <c:pt idx="2201">
                  <c:v>25729</c:v>
                </c:pt>
                <c:pt idx="2202">
                  <c:v>25730</c:v>
                </c:pt>
                <c:pt idx="2203">
                  <c:v>25731</c:v>
                </c:pt>
                <c:pt idx="2204">
                  <c:v>25734</c:v>
                </c:pt>
                <c:pt idx="2205">
                  <c:v>25735</c:v>
                </c:pt>
                <c:pt idx="2206">
                  <c:v>25736</c:v>
                </c:pt>
                <c:pt idx="2207">
                  <c:v>25737</c:v>
                </c:pt>
                <c:pt idx="2208">
                  <c:v>25738</c:v>
                </c:pt>
                <c:pt idx="2209">
                  <c:v>25741</c:v>
                </c:pt>
                <c:pt idx="2210">
                  <c:v>25742</c:v>
                </c:pt>
                <c:pt idx="2211">
                  <c:v>25743</c:v>
                </c:pt>
                <c:pt idx="2212">
                  <c:v>25744</c:v>
                </c:pt>
                <c:pt idx="2213">
                  <c:v>25745</c:v>
                </c:pt>
                <c:pt idx="2214">
                  <c:v>25748</c:v>
                </c:pt>
                <c:pt idx="2215">
                  <c:v>25749</c:v>
                </c:pt>
                <c:pt idx="2216">
                  <c:v>25750</c:v>
                </c:pt>
                <c:pt idx="2217">
                  <c:v>25751</c:v>
                </c:pt>
                <c:pt idx="2218">
                  <c:v>25752</c:v>
                </c:pt>
                <c:pt idx="2219">
                  <c:v>25755</c:v>
                </c:pt>
                <c:pt idx="2220">
                  <c:v>25756</c:v>
                </c:pt>
                <c:pt idx="2221">
                  <c:v>25757</c:v>
                </c:pt>
                <c:pt idx="2222">
                  <c:v>25758</c:v>
                </c:pt>
                <c:pt idx="2223">
                  <c:v>25759</c:v>
                </c:pt>
                <c:pt idx="2224">
                  <c:v>25762</c:v>
                </c:pt>
                <c:pt idx="2225">
                  <c:v>25763</c:v>
                </c:pt>
                <c:pt idx="2226">
                  <c:v>25764</c:v>
                </c:pt>
                <c:pt idx="2227">
                  <c:v>25765</c:v>
                </c:pt>
                <c:pt idx="2228">
                  <c:v>25766</c:v>
                </c:pt>
                <c:pt idx="2229">
                  <c:v>25769</c:v>
                </c:pt>
                <c:pt idx="2230">
                  <c:v>25770</c:v>
                </c:pt>
                <c:pt idx="2231">
                  <c:v>25771</c:v>
                </c:pt>
                <c:pt idx="2232">
                  <c:v>25772</c:v>
                </c:pt>
                <c:pt idx="2233">
                  <c:v>25773</c:v>
                </c:pt>
                <c:pt idx="2234">
                  <c:v>25776</c:v>
                </c:pt>
                <c:pt idx="2235">
                  <c:v>25777</c:v>
                </c:pt>
                <c:pt idx="2236">
                  <c:v>25778</c:v>
                </c:pt>
                <c:pt idx="2237">
                  <c:v>25779</c:v>
                </c:pt>
                <c:pt idx="2238">
                  <c:v>25780</c:v>
                </c:pt>
                <c:pt idx="2239">
                  <c:v>25783</c:v>
                </c:pt>
                <c:pt idx="2240">
                  <c:v>25784</c:v>
                </c:pt>
                <c:pt idx="2241">
                  <c:v>25785</c:v>
                </c:pt>
                <c:pt idx="2242">
                  <c:v>25786</c:v>
                </c:pt>
                <c:pt idx="2243">
                  <c:v>25787</c:v>
                </c:pt>
                <c:pt idx="2244">
                  <c:v>25790</c:v>
                </c:pt>
                <c:pt idx="2245">
                  <c:v>25791</c:v>
                </c:pt>
                <c:pt idx="2246">
                  <c:v>25792</c:v>
                </c:pt>
                <c:pt idx="2247">
                  <c:v>25793</c:v>
                </c:pt>
                <c:pt idx="2248">
                  <c:v>25794</c:v>
                </c:pt>
                <c:pt idx="2249">
                  <c:v>25797</c:v>
                </c:pt>
                <c:pt idx="2250">
                  <c:v>25798</c:v>
                </c:pt>
                <c:pt idx="2251">
                  <c:v>25799</c:v>
                </c:pt>
                <c:pt idx="2252">
                  <c:v>25800</c:v>
                </c:pt>
                <c:pt idx="2253">
                  <c:v>25801</c:v>
                </c:pt>
                <c:pt idx="2254">
                  <c:v>25804</c:v>
                </c:pt>
                <c:pt idx="2255">
                  <c:v>25805</c:v>
                </c:pt>
                <c:pt idx="2256">
                  <c:v>25806</c:v>
                </c:pt>
                <c:pt idx="2257">
                  <c:v>25807</c:v>
                </c:pt>
                <c:pt idx="2258">
                  <c:v>25808</c:v>
                </c:pt>
                <c:pt idx="2259">
                  <c:v>25811</c:v>
                </c:pt>
                <c:pt idx="2260">
                  <c:v>25812</c:v>
                </c:pt>
                <c:pt idx="2261">
                  <c:v>25813</c:v>
                </c:pt>
                <c:pt idx="2262">
                  <c:v>25814</c:v>
                </c:pt>
                <c:pt idx="2263">
                  <c:v>25815</c:v>
                </c:pt>
                <c:pt idx="2264">
                  <c:v>25818</c:v>
                </c:pt>
                <c:pt idx="2265">
                  <c:v>25819</c:v>
                </c:pt>
                <c:pt idx="2266">
                  <c:v>25820</c:v>
                </c:pt>
                <c:pt idx="2267">
                  <c:v>25821</c:v>
                </c:pt>
                <c:pt idx="2268">
                  <c:v>25822</c:v>
                </c:pt>
                <c:pt idx="2269">
                  <c:v>25825</c:v>
                </c:pt>
                <c:pt idx="2270">
                  <c:v>25826</c:v>
                </c:pt>
                <c:pt idx="2271">
                  <c:v>25827</c:v>
                </c:pt>
                <c:pt idx="2272">
                  <c:v>25828</c:v>
                </c:pt>
                <c:pt idx="2273">
                  <c:v>25829</c:v>
                </c:pt>
                <c:pt idx="2274">
                  <c:v>25832</c:v>
                </c:pt>
                <c:pt idx="2275">
                  <c:v>25833</c:v>
                </c:pt>
                <c:pt idx="2276">
                  <c:v>25834</c:v>
                </c:pt>
                <c:pt idx="2277">
                  <c:v>25835</c:v>
                </c:pt>
                <c:pt idx="2278">
                  <c:v>25836</c:v>
                </c:pt>
                <c:pt idx="2279">
                  <c:v>25839</c:v>
                </c:pt>
                <c:pt idx="2280">
                  <c:v>25840</c:v>
                </c:pt>
                <c:pt idx="2281">
                  <c:v>25841</c:v>
                </c:pt>
                <c:pt idx="2282">
                  <c:v>25842</c:v>
                </c:pt>
                <c:pt idx="2283">
                  <c:v>25843</c:v>
                </c:pt>
                <c:pt idx="2284">
                  <c:v>25846</c:v>
                </c:pt>
                <c:pt idx="2285">
                  <c:v>25847</c:v>
                </c:pt>
                <c:pt idx="2286">
                  <c:v>25848</c:v>
                </c:pt>
                <c:pt idx="2287">
                  <c:v>25849</c:v>
                </c:pt>
                <c:pt idx="2288">
                  <c:v>25850</c:v>
                </c:pt>
                <c:pt idx="2289">
                  <c:v>25853</c:v>
                </c:pt>
                <c:pt idx="2290">
                  <c:v>25854</c:v>
                </c:pt>
                <c:pt idx="2291">
                  <c:v>25855</c:v>
                </c:pt>
                <c:pt idx="2292">
                  <c:v>25856</c:v>
                </c:pt>
                <c:pt idx="2293">
                  <c:v>25857</c:v>
                </c:pt>
                <c:pt idx="2294">
                  <c:v>25860</c:v>
                </c:pt>
                <c:pt idx="2295">
                  <c:v>25861</c:v>
                </c:pt>
                <c:pt idx="2296">
                  <c:v>25862</c:v>
                </c:pt>
                <c:pt idx="2297">
                  <c:v>25863</c:v>
                </c:pt>
                <c:pt idx="2298">
                  <c:v>25864</c:v>
                </c:pt>
                <c:pt idx="2299">
                  <c:v>25867</c:v>
                </c:pt>
                <c:pt idx="2300">
                  <c:v>25868</c:v>
                </c:pt>
                <c:pt idx="2301">
                  <c:v>25869</c:v>
                </c:pt>
                <c:pt idx="2302">
                  <c:v>25870</c:v>
                </c:pt>
                <c:pt idx="2303">
                  <c:v>25871</c:v>
                </c:pt>
                <c:pt idx="2304">
                  <c:v>25874</c:v>
                </c:pt>
                <c:pt idx="2305">
                  <c:v>25875</c:v>
                </c:pt>
                <c:pt idx="2306">
                  <c:v>25876</c:v>
                </c:pt>
                <c:pt idx="2307">
                  <c:v>25877</c:v>
                </c:pt>
                <c:pt idx="2308">
                  <c:v>25878</c:v>
                </c:pt>
                <c:pt idx="2309">
                  <c:v>25881</c:v>
                </c:pt>
                <c:pt idx="2310">
                  <c:v>25882</c:v>
                </c:pt>
                <c:pt idx="2311">
                  <c:v>25883</c:v>
                </c:pt>
                <c:pt idx="2312">
                  <c:v>25884</c:v>
                </c:pt>
                <c:pt idx="2313">
                  <c:v>25885</c:v>
                </c:pt>
                <c:pt idx="2314">
                  <c:v>25888</c:v>
                </c:pt>
                <c:pt idx="2315">
                  <c:v>25889</c:v>
                </c:pt>
                <c:pt idx="2316">
                  <c:v>25890</c:v>
                </c:pt>
                <c:pt idx="2317">
                  <c:v>25891</c:v>
                </c:pt>
                <c:pt idx="2318">
                  <c:v>25892</c:v>
                </c:pt>
                <c:pt idx="2319">
                  <c:v>25895</c:v>
                </c:pt>
                <c:pt idx="2320">
                  <c:v>25896</c:v>
                </c:pt>
                <c:pt idx="2321">
                  <c:v>25897</c:v>
                </c:pt>
                <c:pt idx="2322">
                  <c:v>25898</c:v>
                </c:pt>
                <c:pt idx="2323">
                  <c:v>25899</c:v>
                </c:pt>
                <c:pt idx="2324">
                  <c:v>25902</c:v>
                </c:pt>
                <c:pt idx="2325">
                  <c:v>25903</c:v>
                </c:pt>
                <c:pt idx="2326">
                  <c:v>25904</c:v>
                </c:pt>
                <c:pt idx="2327">
                  <c:v>25905</c:v>
                </c:pt>
                <c:pt idx="2328">
                  <c:v>25906</c:v>
                </c:pt>
                <c:pt idx="2329">
                  <c:v>25909</c:v>
                </c:pt>
                <c:pt idx="2330">
                  <c:v>25910</c:v>
                </c:pt>
                <c:pt idx="2331">
                  <c:v>25911</c:v>
                </c:pt>
                <c:pt idx="2332">
                  <c:v>25912</c:v>
                </c:pt>
                <c:pt idx="2333">
                  <c:v>25913</c:v>
                </c:pt>
                <c:pt idx="2334">
                  <c:v>25916</c:v>
                </c:pt>
                <c:pt idx="2335">
                  <c:v>25917</c:v>
                </c:pt>
                <c:pt idx="2336">
                  <c:v>25918</c:v>
                </c:pt>
                <c:pt idx="2337">
                  <c:v>25919</c:v>
                </c:pt>
                <c:pt idx="2338">
                  <c:v>25920</c:v>
                </c:pt>
                <c:pt idx="2339">
                  <c:v>25923</c:v>
                </c:pt>
                <c:pt idx="2340">
                  <c:v>25924</c:v>
                </c:pt>
                <c:pt idx="2341">
                  <c:v>25925</c:v>
                </c:pt>
                <c:pt idx="2342">
                  <c:v>25926</c:v>
                </c:pt>
                <c:pt idx="2343">
                  <c:v>25927</c:v>
                </c:pt>
                <c:pt idx="2344">
                  <c:v>25930</c:v>
                </c:pt>
                <c:pt idx="2345">
                  <c:v>25931</c:v>
                </c:pt>
                <c:pt idx="2346">
                  <c:v>25932</c:v>
                </c:pt>
                <c:pt idx="2347">
                  <c:v>25933</c:v>
                </c:pt>
                <c:pt idx="2348">
                  <c:v>25934</c:v>
                </c:pt>
                <c:pt idx="2349">
                  <c:v>25937</c:v>
                </c:pt>
                <c:pt idx="2350">
                  <c:v>25938</c:v>
                </c:pt>
                <c:pt idx="2351">
                  <c:v>25939</c:v>
                </c:pt>
                <c:pt idx="2352">
                  <c:v>25940</c:v>
                </c:pt>
                <c:pt idx="2353">
                  <c:v>25941</c:v>
                </c:pt>
                <c:pt idx="2354">
                  <c:v>25944</c:v>
                </c:pt>
                <c:pt idx="2355">
                  <c:v>25945</c:v>
                </c:pt>
                <c:pt idx="2356">
                  <c:v>25946</c:v>
                </c:pt>
                <c:pt idx="2357">
                  <c:v>25947</c:v>
                </c:pt>
                <c:pt idx="2358">
                  <c:v>25948</c:v>
                </c:pt>
                <c:pt idx="2359">
                  <c:v>25951</c:v>
                </c:pt>
                <c:pt idx="2360">
                  <c:v>25952</c:v>
                </c:pt>
                <c:pt idx="2361">
                  <c:v>25953</c:v>
                </c:pt>
                <c:pt idx="2362">
                  <c:v>25954</c:v>
                </c:pt>
                <c:pt idx="2363">
                  <c:v>25955</c:v>
                </c:pt>
                <c:pt idx="2364">
                  <c:v>25958</c:v>
                </c:pt>
                <c:pt idx="2365">
                  <c:v>25959</c:v>
                </c:pt>
                <c:pt idx="2366">
                  <c:v>25960</c:v>
                </c:pt>
                <c:pt idx="2367">
                  <c:v>25961</c:v>
                </c:pt>
                <c:pt idx="2368">
                  <c:v>25962</c:v>
                </c:pt>
                <c:pt idx="2369">
                  <c:v>25965</c:v>
                </c:pt>
                <c:pt idx="2370">
                  <c:v>25966</c:v>
                </c:pt>
                <c:pt idx="2371">
                  <c:v>25967</c:v>
                </c:pt>
                <c:pt idx="2372">
                  <c:v>25968</c:v>
                </c:pt>
                <c:pt idx="2373">
                  <c:v>25969</c:v>
                </c:pt>
                <c:pt idx="2374">
                  <c:v>25972</c:v>
                </c:pt>
                <c:pt idx="2375">
                  <c:v>25973</c:v>
                </c:pt>
                <c:pt idx="2376">
                  <c:v>25974</c:v>
                </c:pt>
                <c:pt idx="2377">
                  <c:v>25975</c:v>
                </c:pt>
                <c:pt idx="2378">
                  <c:v>25976</c:v>
                </c:pt>
                <c:pt idx="2379">
                  <c:v>25979</c:v>
                </c:pt>
                <c:pt idx="2380">
                  <c:v>25980</c:v>
                </c:pt>
                <c:pt idx="2381">
                  <c:v>25981</c:v>
                </c:pt>
                <c:pt idx="2382">
                  <c:v>25982</c:v>
                </c:pt>
                <c:pt idx="2383">
                  <c:v>25983</c:v>
                </c:pt>
                <c:pt idx="2384">
                  <c:v>25986</c:v>
                </c:pt>
                <c:pt idx="2385">
                  <c:v>25987</c:v>
                </c:pt>
                <c:pt idx="2386">
                  <c:v>25988</c:v>
                </c:pt>
                <c:pt idx="2387">
                  <c:v>25989</c:v>
                </c:pt>
                <c:pt idx="2388">
                  <c:v>25990</c:v>
                </c:pt>
                <c:pt idx="2389">
                  <c:v>25993</c:v>
                </c:pt>
                <c:pt idx="2390">
                  <c:v>25994</c:v>
                </c:pt>
                <c:pt idx="2391">
                  <c:v>25995</c:v>
                </c:pt>
                <c:pt idx="2392">
                  <c:v>25996</c:v>
                </c:pt>
                <c:pt idx="2393">
                  <c:v>25997</c:v>
                </c:pt>
                <c:pt idx="2394">
                  <c:v>26000</c:v>
                </c:pt>
                <c:pt idx="2395">
                  <c:v>26001</c:v>
                </c:pt>
                <c:pt idx="2396">
                  <c:v>26002</c:v>
                </c:pt>
                <c:pt idx="2397">
                  <c:v>26003</c:v>
                </c:pt>
                <c:pt idx="2398">
                  <c:v>26004</c:v>
                </c:pt>
                <c:pt idx="2399">
                  <c:v>26007</c:v>
                </c:pt>
                <c:pt idx="2400">
                  <c:v>26008</c:v>
                </c:pt>
                <c:pt idx="2401">
                  <c:v>26009</c:v>
                </c:pt>
                <c:pt idx="2402">
                  <c:v>26010</c:v>
                </c:pt>
                <c:pt idx="2403">
                  <c:v>26011</c:v>
                </c:pt>
                <c:pt idx="2404">
                  <c:v>26014</c:v>
                </c:pt>
                <c:pt idx="2405">
                  <c:v>26015</c:v>
                </c:pt>
                <c:pt idx="2406">
                  <c:v>26016</c:v>
                </c:pt>
                <c:pt idx="2407">
                  <c:v>26017</c:v>
                </c:pt>
                <c:pt idx="2408">
                  <c:v>26018</c:v>
                </c:pt>
                <c:pt idx="2409">
                  <c:v>26021</c:v>
                </c:pt>
                <c:pt idx="2410">
                  <c:v>26022</c:v>
                </c:pt>
                <c:pt idx="2411">
                  <c:v>26023</c:v>
                </c:pt>
                <c:pt idx="2412">
                  <c:v>26024</c:v>
                </c:pt>
                <c:pt idx="2413">
                  <c:v>26025</c:v>
                </c:pt>
                <c:pt idx="2414">
                  <c:v>26028</c:v>
                </c:pt>
                <c:pt idx="2415">
                  <c:v>26029</c:v>
                </c:pt>
                <c:pt idx="2416">
                  <c:v>26030</c:v>
                </c:pt>
                <c:pt idx="2417">
                  <c:v>26031</c:v>
                </c:pt>
                <c:pt idx="2418">
                  <c:v>26032</c:v>
                </c:pt>
                <c:pt idx="2419">
                  <c:v>26035</c:v>
                </c:pt>
                <c:pt idx="2420">
                  <c:v>26036</c:v>
                </c:pt>
                <c:pt idx="2421">
                  <c:v>26037</c:v>
                </c:pt>
                <c:pt idx="2422">
                  <c:v>26038</c:v>
                </c:pt>
                <c:pt idx="2423">
                  <c:v>26039</c:v>
                </c:pt>
                <c:pt idx="2424">
                  <c:v>26042</c:v>
                </c:pt>
                <c:pt idx="2425">
                  <c:v>26043</c:v>
                </c:pt>
                <c:pt idx="2426">
                  <c:v>26044</c:v>
                </c:pt>
                <c:pt idx="2427">
                  <c:v>26045</c:v>
                </c:pt>
                <c:pt idx="2428">
                  <c:v>26046</c:v>
                </c:pt>
                <c:pt idx="2429">
                  <c:v>26049</c:v>
                </c:pt>
                <c:pt idx="2430">
                  <c:v>26050</c:v>
                </c:pt>
                <c:pt idx="2431">
                  <c:v>26051</c:v>
                </c:pt>
                <c:pt idx="2432">
                  <c:v>26052</c:v>
                </c:pt>
                <c:pt idx="2433">
                  <c:v>26053</c:v>
                </c:pt>
                <c:pt idx="2434">
                  <c:v>26056</c:v>
                </c:pt>
                <c:pt idx="2435">
                  <c:v>26057</c:v>
                </c:pt>
                <c:pt idx="2436">
                  <c:v>26058</c:v>
                </c:pt>
                <c:pt idx="2437">
                  <c:v>26059</c:v>
                </c:pt>
                <c:pt idx="2438">
                  <c:v>26060</c:v>
                </c:pt>
                <c:pt idx="2439">
                  <c:v>26063</c:v>
                </c:pt>
                <c:pt idx="2440">
                  <c:v>26064</c:v>
                </c:pt>
                <c:pt idx="2441">
                  <c:v>26065</c:v>
                </c:pt>
                <c:pt idx="2442">
                  <c:v>26066</c:v>
                </c:pt>
                <c:pt idx="2443">
                  <c:v>26067</c:v>
                </c:pt>
                <c:pt idx="2444">
                  <c:v>26070</c:v>
                </c:pt>
                <c:pt idx="2445">
                  <c:v>26071</c:v>
                </c:pt>
                <c:pt idx="2446">
                  <c:v>26072</c:v>
                </c:pt>
                <c:pt idx="2447">
                  <c:v>26073</c:v>
                </c:pt>
                <c:pt idx="2448">
                  <c:v>26074</c:v>
                </c:pt>
                <c:pt idx="2449">
                  <c:v>26077</c:v>
                </c:pt>
                <c:pt idx="2450">
                  <c:v>26078</c:v>
                </c:pt>
                <c:pt idx="2451">
                  <c:v>26079</c:v>
                </c:pt>
                <c:pt idx="2452">
                  <c:v>26080</c:v>
                </c:pt>
                <c:pt idx="2453">
                  <c:v>26081</c:v>
                </c:pt>
                <c:pt idx="2454">
                  <c:v>26084</c:v>
                </c:pt>
                <c:pt idx="2455">
                  <c:v>26085</c:v>
                </c:pt>
                <c:pt idx="2456">
                  <c:v>26086</c:v>
                </c:pt>
                <c:pt idx="2457">
                  <c:v>26087</c:v>
                </c:pt>
                <c:pt idx="2458">
                  <c:v>26088</c:v>
                </c:pt>
                <c:pt idx="2459">
                  <c:v>26091</c:v>
                </c:pt>
                <c:pt idx="2460">
                  <c:v>26092</c:v>
                </c:pt>
                <c:pt idx="2461">
                  <c:v>26093</c:v>
                </c:pt>
                <c:pt idx="2462">
                  <c:v>26094</c:v>
                </c:pt>
                <c:pt idx="2463">
                  <c:v>26095</c:v>
                </c:pt>
                <c:pt idx="2464">
                  <c:v>26098</c:v>
                </c:pt>
                <c:pt idx="2465">
                  <c:v>26099</c:v>
                </c:pt>
                <c:pt idx="2466">
                  <c:v>26100</c:v>
                </c:pt>
                <c:pt idx="2467">
                  <c:v>26101</c:v>
                </c:pt>
                <c:pt idx="2468">
                  <c:v>26102</c:v>
                </c:pt>
                <c:pt idx="2469">
                  <c:v>26105</c:v>
                </c:pt>
                <c:pt idx="2470">
                  <c:v>26106</c:v>
                </c:pt>
                <c:pt idx="2471">
                  <c:v>26107</c:v>
                </c:pt>
                <c:pt idx="2472">
                  <c:v>26108</c:v>
                </c:pt>
                <c:pt idx="2473">
                  <c:v>26109</c:v>
                </c:pt>
                <c:pt idx="2474">
                  <c:v>26112</c:v>
                </c:pt>
                <c:pt idx="2475">
                  <c:v>26113</c:v>
                </c:pt>
                <c:pt idx="2476">
                  <c:v>26114</c:v>
                </c:pt>
                <c:pt idx="2477">
                  <c:v>26115</c:v>
                </c:pt>
                <c:pt idx="2478">
                  <c:v>26116</c:v>
                </c:pt>
                <c:pt idx="2479">
                  <c:v>26119</c:v>
                </c:pt>
                <c:pt idx="2480">
                  <c:v>26120</c:v>
                </c:pt>
                <c:pt idx="2481">
                  <c:v>26121</c:v>
                </c:pt>
                <c:pt idx="2482">
                  <c:v>26122</c:v>
                </c:pt>
                <c:pt idx="2483">
                  <c:v>26123</c:v>
                </c:pt>
                <c:pt idx="2484">
                  <c:v>26126</c:v>
                </c:pt>
                <c:pt idx="2485">
                  <c:v>26127</c:v>
                </c:pt>
                <c:pt idx="2486">
                  <c:v>26128</c:v>
                </c:pt>
                <c:pt idx="2487">
                  <c:v>26129</c:v>
                </c:pt>
                <c:pt idx="2488">
                  <c:v>26130</c:v>
                </c:pt>
                <c:pt idx="2489">
                  <c:v>26133</c:v>
                </c:pt>
                <c:pt idx="2490">
                  <c:v>26134</c:v>
                </c:pt>
                <c:pt idx="2491">
                  <c:v>26135</c:v>
                </c:pt>
                <c:pt idx="2492">
                  <c:v>26136</c:v>
                </c:pt>
                <c:pt idx="2493">
                  <c:v>26137</c:v>
                </c:pt>
                <c:pt idx="2494">
                  <c:v>26140</c:v>
                </c:pt>
                <c:pt idx="2495">
                  <c:v>26141</c:v>
                </c:pt>
                <c:pt idx="2496">
                  <c:v>26142</c:v>
                </c:pt>
                <c:pt idx="2497">
                  <c:v>26143</c:v>
                </c:pt>
                <c:pt idx="2498">
                  <c:v>26144</c:v>
                </c:pt>
                <c:pt idx="2499">
                  <c:v>26147</c:v>
                </c:pt>
                <c:pt idx="2500">
                  <c:v>26148</c:v>
                </c:pt>
                <c:pt idx="2501">
                  <c:v>26149</c:v>
                </c:pt>
                <c:pt idx="2502">
                  <c:v>26150</c:v>
                </c:pt>
                <c:pt idx="2503">
                  <c:v>26151</c:v>
                </c:pt>
                <c:pt idx="2504">
                  <c:v>26154</c:v>
                </c:pt>
                <c:pt idx="2505">
                  <c:v>26155</c:v>
                </c:pt>
                <c:pt idx="2506">
                  <c:v>26156</c:v>
                </c:pt>
                <c:pt idx="2507">
                  <c:v>26157</c:v>
                </c:pt>
                <c:pt idx="2508">
                  <c:v>26158</c:v>
                </c:pt>
                <c:pt idx="2509">
                  <c:v>26161</c:v>
                </c:pt>
                <c:pt idx="2510">
                  <c:v>26162</c:v>
                </c:pt>
                <c:pt idx="2511">
                  <c:v>26163</c:v>
                </c:pt>
                <c:pt idx="2512">
                  <c:v>26164</c:v>
                </c:pt>
                <c:pt idx="2513">
                  <c:v>26165</c:v>
                </c:pt>
                <c:pt idx="2514">
                  <c:v>26168</c:v>
                </c:pt>
                <c:pt idx="2515">
                  <c:v>26169</c:v>
                </c:pt>
                <c:pt idx="2516">
                  <c:v>26170</c:v>
                </c:pt>
                <c:pt idx="2517">
                  <c:v>26171</c:v>
                </c:pt>
                <c:pt idx="2518">
                  <c:v>26172</c:v>
                </c:pt>
                <c:pt idx="2519">
                  <c:v>26175</c:v>
                </c:pt>
                <c:pt idx="2520">
                  <c:v>26176</c:v>
                </c:pt>
                <c:pt idx="2521">
                  <c:v>26177</c:v>
                </c:pt>
                <c:pt idx="2522">
                  <c:v>26178</c:v>
                </c:pt>
                <c:pt idx="2523">
                  <c:v>26179</c:v>
                </c:pt>
                <c:pt idx="2524">
                  <c:v>26182</c:v>
                </c:pt>
                <c:pt idx="2525">
                  <c:v>26183</c:v>
                </c:pt>
                <c:pt idx="2526">
                  <c:v>26184</c:v>
                </c:pt>
                <c:pt idx="2527">
                  <c:v>26185</c:v>
                </c:pt>
                <c:pt idx="2528">
                  <c:v>26186</c:v>
                </c:pt>
                <c:pt idx="2529">
                  <c:v>26189</c:v>
                </c:pt>
                <c:pt idx="2530">
                  <c:v>26190</c:v>
                </c:pt>
                <c:pt idx="2531">
                  <c:v>26191</c:v>
                </c:pt>
                <c:pt idx="2532">
                  <c:v>26192</c:v>
                </c:pt>
                <c:pt idx="2533">
                  <c:v>26193</c:v>
                </c:pt>
                <c:pt idx="2534">
                  <c:v>26196</c:v>
                </c:pt>
                <c:pt idx="2535">
                  <c:v>26197</c:v>
                </c:pt>
                <c:pt idx="2536">
                  <c:v>26198</c:v>
                </c:pt>
                <c:pt idx="2537">
                  <c:v>26199</c:v>
                </c:pt>
                <c:pt idx="2538">
                  <c:v>26200</c:v>
                </c:pt>
                <c:pt idx="2539">
                  <c:v>26203</c:v>
                </c:pt>
                <c:pt idx="2540">
                  <c:v>26204</c:v>
                </c:pt>
                <c:pt idx="2541">
                  <c:v>26205</c:v>
                </c:pt>
                <c:pt idx="2542">
                  <c:v>26206</c:v>
                </c:pt>
                <c:pt idx="2543">
                  <c:v>26207</c:v>
                </c:pt>
                <c:pt idx="2544">
                  <c:v>26210</c:v>
                </c:pt>
                <c:pt idx="2545">
                  <c:v>26211</c:v>
                </c:pt>
                <c:pt idx="2546">
                  <c:v>26212</c:v>
                </c:pt>
                <c:pt idx="2547">
                  <c:v>26213</c:v>
                </c:pt>
                <c:pt idx="2548">
                  <c:v>26214</c:v>
                </c:pt>
                <c:pt idx="2549">
                  <c:v>26217</c:v>
                </c:pt>
                <c:pt idx="2550">
                  <c:v>26218</c:v>
                </c:pt>
                <c:pt idx="2551">
                  <c:v>26219</c:v>
                </c:pt>
                <c:pt idx="2552">
                  <c:v>26220</c:v>
                </c:pt>
                <c:pt idx="2553">
                  <c:v>26221</c:v>
                </c:pt>
                <c:pt idx="2554">
                  <c:v>26224</c:v>
                </c:pt>
                <c:pt idx="2555">
                  <c:v>26225</c:v>
                </c:pt>
                <c:pt idx="2556">
                  <c:v>26226</c:v>
                </c:pt>
                <c:pt idx="2557">
                  <c:v>26227</c:v>
                </c:pt>
                <c:pt idx="2558">
                  <c:v>26228</c:v>
                </c:pt>
                <c:pt idx="2559">
                  <c:v>26231</c:v>
                </c:pt>
                <c:pt idx="2560">
                  <c:v>26232</c:v>
                </c:pt>
                <c:pt idx="2561">
                  <c:v>26233</c:v>
                </c:pt>
                <c:pt idx="2562">
                  <c:v>26234</c:v>
                </c:pt>
                <c:pt idx="2563">
                  <c:v>26235</c:v>
                </c:pt>
                <c:pt idx="2564">
                  <c:v>26238</c:v>
                </c:pt>
                <c:pt idx="2565">
                  <c:v>26239</c:v>
                </c:pt>
                <c:pt idx="2566">
                  <c:v>26240</c:v>
                </c:pt>
                <c:pt idx="2567">
                  <c:v>26241</c:v>
                </c:pt>
                <c:pt idx="2568">
                  <c:v>26242</c:v>
                </c:pt>
                <c:pt idx="2569">
                  <c:v>26245</c:v>
                </c:pt>
                <c:pt idx="2570">
                  <c:v>26246</c:v>
                </c:pt>
                <c:pt idx="2571">
                  <c:v>26247</c:v>
                </c:pt>
                <c:pt idx="2572">
                  <c:v>26248</c:v>
                </c:pt>
                <c:pt idx="2573">
                  <c:v>26249</c:v>
                </c:pt>
                <c:pt idx="2574">
                  <c:v>26252</c:v>
                </c:pt>
                <c:pt idx="2575">
                  <c:v>26253</c:v>
                </c:pt>
                <c:pt idx="2576">
                  <c:v>26254</c:v>
                </c:pt>
                <c:pt idx="2577">
                  <c:v>26255</c:v>
                </c:pt>
                <c:pt idx="2578">
                  <c:v>26256</c:v>
                </c:pt>
                <c:pt idx="2579">
                  <c:v>26259</c:v>
                </c:pt>
                <c:pt idx="2580">
                  <c:v>26260</c:v>
                </c:pt>
                <c:pt idx="2581">
                  <c:v>26261</c:v>
                </c:pt>
                <c:pt idx="2582">
                  <c:v>26262</c:v>
                </c:pt>
                <c:pt idx="2583">
                  <c:v>26263</c:v>
                </c:pt>
                <c:pt idx="2584">
                  <c:v>26266</c:v>
                </c:pt>
                <c:pt idx="2585">
                  <c:v>26267</c:v>
                </c:pt>
                <c:pt idx="2586">
                  <c:v>26268</c:v>
                </c:pt>
                <c:pt idx="2587">
                  <c:v>26269</c:v>
                </c:pt>
                <c:pt idx="2588">
                  <c:v>26270</c:v>
                </c:pt>
                <c:pt idx="2589">
                  <c:v>26273</c:v>
                </c:pt>
                <c:pt idx="2590">
                  <c:v>26274</c:v>
                </c:pt>
                <c:pt idx="2591">
                  <c:v>26275</c:v>
                </c:pt>
                <c:pt idx="2592">
                  <c:v>26276</c:v>
                </c:pt>
                <c:pt idx="2593">
                  <c:v>26277</c:v>
                </c:pt>
                <c:pt idx="2594">
                  <c:v>26280</c:v>
                </c:pt>
                <c:pt idx="2595">
                  <c:v>26281</c:v>
                </c:pt>
                <c:pt idx="2596">
                  <c:v>26282</c:v>
                </c:pt>
                <c:pt idx="2597">
                  <c:v>26283</c:v>
                </c:pt>
                <c:pt idx="2598">
                  <c:v>26284</c:v>
                </c:pt>
                <c:pt idx="2599">
                  <c:v>26287</c:v>
                </c:pt>
                <c:pt idx="2600">
                  <c:v>26288</c:v>
                </c:pt>
                <c:pt idx="2601">
                  <c:v>26289</c:v>
                </c:pt>
                <c:pt idx="2602">
                  <c:v>26290</c:v>
                </c:pt>
                <c:pt idx="2603">
                  <c:v>26291</c:v>
                </c:pt>
                <c:pt idx="2604">
                  <c:v>26294</c:v>
                </c:pt>
                <c:pt idx="2605">
                  <c:v>26295</c:v>
                </c:pt>
                <c:pt idx="2606">
                  <c:v>26296</c:v>
                </c:pt>
                <c:pt idx="2607">
                  <c:v>26297</c:v>
                </c:pt>
                <c:pt idx="2608">
                  <c:v>26298</c:v>
                </c:pt>
                <c:pt idx="2609">
                  <c:v>26301</c:v>
                </c:pt>
                <c:pt idx="2610">
                  <c:v>26302</c:v>
                </c:pt>
                <c:pt idx="2611">
                  <c:v>26303</c:v>
                </c:pt>
                <c:pt idx="2612">
                  <c:v>26304</c:v>
                </c:pt>
                <c:pt idx="2613">
                  <c:v>26305</c:v>
                </c:pt>
                <c:pt idx="2614">
                  <c:v>26308</c:v>
                </c:pt>
                <c:pt idx="2615">
                  <c:v>26309</c:v>
                </c:pt>
                <c:pt idx="2616">
                  <c:v>26310</c:v>
                </c:pt>
                <c:pt idx="2617">
                  <c:v>26311</c:v>
                </c:pt>
                <c:pt idx="2618">
                  <c:v>26312</c:v>
                </c:pt>
                <c:pt idx="2619">
                  <c:v>26315</c:v>
                </c:pt>
                <c:pt idx="2620">
                  <c:v>26316</c:v>
                </c:pt>
                <c:pt idx="2621">
                  <c:v>26317</c:v>
                </c:pt>
                <c:pt idx="2622">
                  <c:v>26318</c:v>
                </c:pt>
                <c:pt idx="2623">
                  <c:v>26319</c:v>
                </c:pt>
                <c:pt idx="2624">
                  <c:v>26322</c:v>
                </c:pt>
                <c:pt idx="2625">
                  <c:v>26323</c:v>
                </c:pt>
                <c:pt idx="2626">
                  <c:v>26324</c:v>
                </c:pt>
                <c:pt idx="2627">
                  <c:v>26325</c:v>
                </c:pt>
                <c:pt idx="2628">
                  <c:v>26326</c:v>
                </c:pt>
                <c:pt idx="2629">
                  <c:v>26329</c:v>
                </c:pt>
                <c:pt idx="2630">
                  <c:v>26330</c:v>
                </c:pt>
                <c:pt idx="2631">
                  <c:v>26331</c:v>
                </c:pt>
                <c:pt idx="2632">
                  <c:v>26332</c:v>
                </c:pt>
                <c:pt idx="2633">
                  <c:v>26333</c:v>
                </c:pt>
                <c:pt idx="2634">
                  <c:v>26336</c:v>
                </c:pt>
                <c:pt idx="2635">
                  <c:v>26337</c:v>
                </c:pt>
                <c:pt idx="2636">
                  <c:v>26338</c:v>
                </c:pt>
                <c:pt idx="2637">
                  <c:v>26339</c:v>
                </c:pt>
                <c:pt idx="2638">
                  <c:v>26340</c:v>
                </c:pt>
                <c:pt idx="2639">
                  <c:v>26343</c:v>
                </c:pt>
                <c:pt idx="2640">
                  <c:v>26344</c:v>
                </c:pt>
                <c:pt idx="2641">
                  <c:v>26345</c:v>
                </c:pt>
                <c:pt idx="2642">
                  <c:v>26346</c:v>
                </c:pt>
                <c:pt idx="2643">
                  <c:v>26347</c:v>
                </c:pt>
                <c:pt idx="2644">
                  <c:v>26350</c:v>
                </c:pt>
                <c:pt idx="2645">
                  <c:v>26351</c:v>
                </c:pt>
                <c:pt idx="2646">
                  <c:v>26352</c:v>
                </c:pt>
                <c:pt idx="2647">
                  <c:v>26353</c:v>
                </c:pt>
                <c:pt idx="2648">
                  <c:v>26354</c:v>
                </c:pt>
                <c:pt idx="2649">
                  <c:v>26357</c:v>
                </c:pt>
                <c:pt idx="2650">
                  <c:v>26358</c:v>
                </c:pt>
                <c:pt idx="2651">
                  <c:v>26359</c:v>
                </c:pt>
                <c:pt idx="2652">
                  <c:v>26360</c:v>
                </c:pt>
                <c:pt idx="2653">
                  <c:v>26361</c:v>
                </c:pt>
                <c:pt idx="2654">
                  <c:v>26364</c:v>
                </c:pt>
                <c:pt idx="2655">
                  <c:v>26365</c:v>
                </c:pt>
                <c:pt idx="2656">
                  <c:v>26366</c:v>
                </c:pt>
                <c:pt idx="2657">
                  <c:v>26367</c:v>
                </c:pt>
                <c:pt idx="2658">
                  <c:v>26368</c:v>
                </c:pt>
                <c:pt idx="2659">
                  <c:v>26371</c:v>
                </c:pt>
                <c:pt idx="2660">
                  <c:v>26372</c:v>
                </c:pt>
                <c:pt idx="2661">
                  <c:v>26373</c:v>
                </c:pt>
                <c:pt idx="2662">
                  <c:v>26374</c:v>
                </c:pt>
                <c:pt idx="2663">
                  <c:v>26375</c:v>
                </c:pt>
                <c:pt idx="2664">
                  <c:v>26378</c:v>
                </c:pt>
                <c:pt idx="2665">
                  <c:v>26379</c:v>
                </c:pt>
                <c:pt idx="2666">
                  <c:v>26380</c:v>
                </c:pt>
                <c:pt idx="2667">
                  <c:v>26381</c:v>
                </c:pt>
                <c:pt idx="2668">
                  <c:v>26382</c:v>
                </c:pt>
                <c:pt idx="2669">
                  <c:v>26385</c:v>
                </c:pt>
                <c:pt idx="2670">
                  <c:v>26386</c:v>
                </c:pt>
                <c:pt idx="2671">
                  <c:v>26387</c:v>
                </c:pt>
                <c:pt idx="2672">
                  <c:v>26388</c:v>
                </c:pt>
                <c:pt idx="2673">
                  <c:v>26389</c:v>
                </c:pt>
                <c:pt idx="2674">
                  <c:v>26392</c:v>
                </c:pt>
                <c:pt idx="2675">
                  <c:v>26393</c:v>
                </c:pt>
                <c:pt idx="2676">
                  <c:v>26394</c:v>
                </c:pt>
                <c:pt idx="2677">
                  <c:v>26395</c:v>
                </c:pt>
                <c:pt idx="2678">
                  <c:v>26396</c:v>
                </c:pt>
                <c:pt idx="2679">
                  <c:v>26399</c:v>
                </c:pt>
                <c:pt idx="2680">
                  <c:v>26400</c:v>
                </c:pt>
                <c:pt idx="2681">
                  <c:v>26401</c:v>
                </c:pt>
                <c:pt idx="2682">
                  <c:v>26402</c:v>
                </c:pt>
                <c:pt idx="2683">
                  <c:v>26403</c:v>
                </c:pt>
                <c:pt idx="2684">
                  <c:v>26406</c:v>
                </c:pt>
                <c:pt idx="2685">
                  <c:v>26407</c:v>
                </c:pt>
                <c:pt idx="2686">
                  <c:v>26408</c:v>
                </c:pt>
                <c:pt idx="2687">
                  <c:v>26409</c:v>
                </c:pt>
                <c:pt idx="2688">
                  <c:v>26410</c:v>
                </c:pt>
                <c:pt idx="2689">
                  <c:v>26413</c:v>
                </c:pt>
                <c:pt idx="2690">
                  <c:v>26414</c:v>
                </c:pt>
                <c:pt idx="2691">
                  <c:v>26415</c:v>
                </c:pt>
                <c:pt idx="2692">
                  <c:v>26416</c:v>
                </c:pt>
                <c:pt idx="2693">
                  <c:v>26417</c:v>
                </c:pt>
                <c:pt idx="2694">
                  <c:v>26420</c:v>
                </c:pt>
                <c:pt idx="2695">
                  <c:v>26421</c:v>
                </c:pt>
                <c:pt idx="2696">
                  <c:v>26422</c:v>
                </c:pt>
                <c:pt idx="2697">
                  <c:v>26423</c:v>
                </c:pt>
                <c:pt idx="2698">
                  <c:v>26424</c:v>
                </c:pt>
                <c:pt idx="2699">
                  <c:v>26427</c:v>
                </c:pt>
                <c:pt idx="2700">
                  <c:v>26428</c:v>
                </c:pt>
                <c:pt idx="2701">
                  <c:v>26429</c:v>
                </c:pt>
                <c:pt idx="2702">
                  <c:v>26430</c:v>
                </c:pt>
                <c:pt idx="2703">
                  <c:v>26431</c:v>
                </c:pt>
                <c:pt idx="2704">
                  <c:v>26434</c:v>
                </c:pt>
                <c:pt idx="2705">
                  <c:v>26435</c:v>
                </c:pt>
                <c:pt idx="2706">
                  <c:v>26436</c:v>
                </c:pt>
                <c:pt idx="2707">
                  <c:v>26437</c:v>
                </c:pt>
                <c:pt idx="2708">
                  <c:v>26438</c:v>
                </c:pt>
                <c:pt idx="2709">
                  <c:v>26441</c:v>
                </c:pt>
                <c:pt idx="2710">
                  <c:v>26442</c:v>
                </c:pt>
                <c:pt idx="2711">
                  <c:v>26443</c:v>
                </c:pt>
                <c:pt idx="2712">
                  <c:v>26444</c:v>
                </c:pt>
                <c:pt idx="2713">
                  <c:v>26445</c:v>
                </c:pt>
                <c:pt idx="2714">
                  <c:v>26448</c:v>
                </c:pt>
                <c:pt idx="2715">
                  <c:v>26449</c:v>
                </c:pt>
                <c:pt idx="2716">
                  <c:v>26450</c:v>
                </c:pt>
                <c:pt idx="2717">
                  <c:v>26451</c:v>
                </c:pt>
                <c:pt idx="2718">
                  <c:v>26452</c:v>
                </c:pt>
                <c:pt idx="2719">
                  <c:v>26455</c:v>
                </c:pt>
                <c:pt idx="2720">
                  <c:v>26456</c:v>
                </c:pt>
                <c:pt idx="2721">
                  <c:v>26457</c:v>
                </c:pt>
                <c:pt idx="2722">
                  <c:v>26458</c:v>
                </c:pt>
                <c:pt idx="2723">
                  <c:v>26459</c:v>
                </c:pt>
                <c:pt idx="2724">
                  <c:v>26462</c:v>
                </c:pt>
                <c:pt idx="2725">
                  <c:v>26463</c:v>
                </c:pt>
                <c:pt idx="2726">
                  <c:v>26464</c:v>
                </c:pt>
                <c:pt idx="2727">
                  <c:v>26465</c:v>
                </c:pt>
                <c:pt idx="2728">
                  <c:v>26466</c:v>
                </c:pt>
                <c:pt idx="2729">
                  <c:v>26469</c:v>
                </c:pt>
                <c:pt idx="2730">
                  <c:v>26470</c:v>
                </c:pt>
                <c:pt idx="2731">
                  <c:v>26471</c:v>
                </c:pt>
                <c:pt idx="2732">
                  <c:v>26472</c:v>
                </c:pt>
                <c:pt idx="2733">
                  <c:v>26473</c:v>
                </c:pt>
                <c:pt idx="2734">
                  <c:v>26476</c:v>
                </c:pt>
                <c:pt idx="2735">
                  <c:v>26477</c:v>
                </c:pt>
                <c:pt idx="2736">
                  <c:v>26478</c:v>
                </c:pt>
                <c:pt idx="2737">
                  <c:v>26479</c:v>
                </c:pt>
                <c:pt idx="2738">
                  <c:v>26480</c:v>
                </c:pt>
                <c:pt idx="2739">
                  <c:v>26483</c:v>
                </c:pt>
                <c:pt idx="2740">
                  <c:v>26484</c:v>
                </c:pt>
                <c:pt idx="2741">
                  <c:v>26485</c:v>
                </c:pt>
                <c:pt idx="2742">
                  <c:v>26486</c:v>
                </c:pt>
                <c:pt idx="2743">
                  <c:v>26487</c:v>
                </c:pt>
                <c:pt idx="2744">
                  <c:v>26490</c:v>
                </c:pt>
                <c:pt idx="2745">
                  <c:v>26491</c:v>
                </c:pt>
                <c:pt idx="2746">
                  <c:v>26492</c:v>
                </c:pt>
                <c:pt idx="2747">
                  <c:v>26493</c:v>
                </c:pt>
                <c:pt idx="2748">
                  <c:v>26494</c:v>
                </c:pt>
                <c:pt idx="2749">
                  <c:v>26497</c:v>
                </c:pt>
                <c:pt idx="2750">
                  <c:v>26498</c:v>
                </c:pt>
                <c:pt idx="2751">
                  <c:v>26499</c:v>
                </c:pt>
                <c:pt idx="2752">
                  <c:v>26500</c:v>
                </c:pt>
                <c:pt idx="2753">
                  <c:v>26501</c:v>
                </c:pt>
                <c:pt idx="2754">
                  <c:v>26504</c:v>
                </c:pt>
                <c:pt idx="2755">
                  <c:v>26505</c:v>
                </c:pt>
                <c:pt idx="2756">
                  <c:v>26506</c:v>
                </c:pt>
                <c:pt idx="2757">
                  <c:v>26507</c:v>
                </c:pt>
                <c:pt idx="2758">
                  <c:v>26508</c:v>
                </c:pt>
                <c:pt idx="2759">
                  <c:v>26511</c:v>
                </c:pt>
                <c:pt idx="2760">
                  <c:v>26512</c:v>
                </c:pt>
                <c:pt idx="2761">
                  <c:v>26513</c:v>
                </c:pt>
                <c:pt idx="2762">
                  <c:v>26514</c:v>
                </c:pt>
                <c:pt idx="2763">
                  <c:v>26515</c:v>
                </c:pt>
                <c:pt idx="2764">
                  <c:v>26518</c:v>
                </c:pt>
                <c:pt idx="2765">
                  <c:v>26519</c:v>
                </c:pt>
                <c:pt idx="2766">
                  <c:v>26520</c:v>
                </c:pt>
                <c:pt idx="2767">
                  <c:v>26521</c:v>
                </c:pt>
                <c:pt idx="2768">
                  <c:v>26522</c:v>
                </c:pt>
                <c:pt idx="2769">
                  <c:v>26525</c:v>
                </c:pt>
                <c:pt idx="2770">
                  <c:v>26526</c:v>
                </c:pt>
                <c:pt idx="2771">
                  <c:v>26527</c:v>
                </c:pt>
                <c:pt idx="2772">
                  <c:v>26528</c:v>
                </c:pt>
                <c:pt idx="2773">
                  <c:v>26529</c:v>
                </c:pt>
                <c:pt idx="2774">
                  <c:v>26532</c:v>
                </c:pt>
                <c:pt idx="2775">
                  <c:v>26533</c:v>
                </c:pt>
                <c:pt idx="2776">
                  <c:v>26534</c:v>
                </c:pt>
                <c:pt idx="2777">
                  <c:v>26535</c:v>
                </c:pt>
                <c:pt idx="2778">
                  <c:v>26536</c:v>
                </c:pt>
                <c:pt idx="2779">
                  <c:v>26539</c:v>
                </c:pt>
                <c:pt idx="2780">
                  <c:v>26540</c:v>
                </c:pt>
                <c:pt idx="2781">
                  <c:v>26541</c:v>
                </c:pt>
                <c:pt idx="2782">
                  <c:v>26542</c:v>
                </c:pt>
                <c:pt idx="2783">
                  <c:v>26543</c:v>
                </c:pt>
                <c:pt idx="2784">
                  <c:v>26546</c:v>
                </c:pt>
                <c:pt idx="2785">
                  <c:v>26547</c:v>
                </c:pt>
                <c:pt idx="2786">
                  <c:v>26548</c:v>
                </c:pt>
                <c:pt idx="2787">
                  <c:v>26549</c:v>
                </c:pt>
                <c:pt idx="2788">
                  <c:v>26550</c:v>
                </c:pt>
                <c:pt idx="2789">
                  <c:v>26553</c:v>
                </c:pt>
                <c:pt idx="2790">
                  <c:v>26554</c:v>
                </c:pt>
                <c:pt idx="2791">
                  <c:v>26555</c:v>
                </c:pt>
                <c:pt idx="2792">
                  <c:v>26556</c:v>
                </c:pt>
                <c:pt idx="2793">
                  <c:v>26557</c:v>
                </c:pt>
                <c:pt idx="2794">
                  <c:v>26560</c:v>
                </c:pt>
                <c:pt idx="2795">
                  <c:v>26561</c:v>
                </c:pt>
                <c:pt idx="2796">
                  <c:v>26562</c:v>
                </c:pt>
                <c:pt idx="2797">
                  <c:v>26563</c:v>
                </c:pt>
                <c:pt idx="2798">
                  <c:v>26564</c:v>
                </c:pt>
                <c:pt idx="2799">
                  <c:v>26567</c:v>
                </c:pt>
                <c:pt idx="2800">
                  <c:v>26568</c:v>
                </c:pt>
                <c:pt idx="2801">
                  <c:v>26569</c:v>
                </c:pt>
                <c:pt idx="2802">
                  <c:v>26570</c:v>
                </c:pt>
                <c:pt idx="2803">
                  <c:v>26571</c:v>
                </c:pt>
                <c:pt idx="2804">
                  <c:v>26574</c:v>
                </c:pt>
                <c:pt idx="2805">
                  <c:v>26575</c:v>
                </c:pt>
                <c:pt idx="2806">
                  <c:v>26576</c:v>
                </c:pt>
                <c:pt idx="2807">
                  <c:v>26577</c:v>
                </c:pt>
                <c:pt idx="2808">
                  <c:v>26578</c:v>
                </c:pt>
                <c:pt idx="2809">
                  <c:v>26581</c:v>
                </c:pt>
                <c:pt idx="2810">
                  <c:v>26582</c:v>
                </c:pt>
                <c:pt idx="2811">
                  <c:v>26583</c:v>
                </c:pt>
                <c:pt idx="2812">
                  <c:v>26584</c:v>
                </c:pt>
                <c:pt idx="2813">
                  <c:v>26585</c:v>
                </c:pt>
                <c:pt idx="2814">
                  <c:v>26588</c:v>
                </c:pt>
                <c:pt idx="2815">
                  <c:v>26589</c:v>
                </c:pt>
                <c:pt idx="2816">
                  <c:v>26590</c:v>
                </c:pt>
                <c:pt idx="2817">
                  <c:v>26591</c:v>
                </c:pt>
                <c:pt idx="2818">
                  <c:v>26592</c:v>
                </c:pt>
                <c:pt idx="2819">
                  <c:v>26595</c:v>
                </c:pt>
                <c:pt idx="2820">
                  <c:v>26596</c:v>
                </c:pt>
                <c:pt idx="2821">
                  <c:v>26597</c:v>
                </c:pt>
                <c:pt idx="2822">
                  <c:v>26598</c:v>
                </c:pt>
                <c:pt idx="2823">
                  <c:v>26599</c:v>
                </c:pt>
                <c:pt idx="2824">
                  <c:v>26602</c:v>
                </c:pt>
                <c:pt idx="2825">
                  <c:v>26603</c:v>
                </c:pt>
                <c:pt idx="2826">
                  <c:v>26604</c:v>
                </c:pt>
                <c:pt idx="2827">
                  <c:v>26605</c:v>
                </c:pt>
                <c:pt idx="2828">
                  <c:v>26606</c:v>
                </c:pt>
                <c:pt idx="2829">
                  <c:v>26609</c:v>
                </c:pt>
                <c:pt idx="2830">
                  <c:v>26610</c:v>
                </c:pt>
                <c:pt idx="2831">
                  <c:v>26611</c:v>
                </c:pt>
                <c:pt idx="2832">
                  <c:v>26612</c:v>
                </c:pt>
                <c:pt idx="2833">
                  <c:v>26613</c:v>
                </c:pt>
                <c:pt idx="2834">
                  <c:v>26616</c:v>
                </c:pt>
                <c:pt idx="2835">
                  <c:v>26617</c:v>
                </c:pt>
                <c:pt idx="2836">
                  <c:v>26618</c:v>
                </c:pt>
                <c:pt idx="2837">
                  <c:v>26619</c:v>
                </c:pt>
                <c:pt idx="2838">
                  <c:v>26620</c:v>
                </c:pt>
                <c:pt idx="2839">
                  <c:v>26623</c:v>
                </c:pt>
                <c:pt idx="2840">
                  <c:v>26624</c:v>
                </c:pt>
                <c:pt idx="2841">
                  <c:v>26625</c:v>
                </c:pt>
                <c:pt idx="2842">
                  <c:v>26626</c:v>
                </c:pt>
                <c:pt idx="2843">
                  <c:v>26627</c:v>
                </c:pt>
                <c:pt idx="2844">
                  <c:v>26630</c:v>
                </c:pt>
                <c:pt idx="2845">
                  <c:v>26631</c:v>
                </c:pt>
                <c:pt idx="2846">
                  <c:v>26632</c:v>
                </c:pt>
                <c:pt idx="2847">
                  <c:v>26633</c:v>
                </c:pt>
                <c:pt idx="2848">
                  <c:v>26634</c:v>
                </c:pt>
                <c:pt idx="2849">
                  <c:v>26637</c:v>
                </c:pt>
                <c:pt idx="2850">
                  <c:v>26638</c:v>
                </c:pt>
                <c:pt idx="2851">
                  <c:v>26639</c:v>
                </c:pt>
                <c:pt idx="2852">
                  <c:v>26640</c:v>
                </c:pt>
                <c:pt idx="2853">
                  <c:v>26641</c:v>
                </c:pt>
                <c:pt idx="2854">
                  <c:v>26644</c:v>
                </c:pt>
                <c:pt idx="2855">
                  <c:v>26645</c:v>
                </c:pt>
                <c:pt idx="2856">
                  <c:v>26646</c:v>
                </c:pt>
                <c:pt idx="2857">
                  <c:v>26647</c:v>
                </c:pt>
                <c:pt idx="2858">
                  <c:v>26648</c:v>
                </c:pt>
                <c:pt idx="2859">
                  <c:v>26651</c:v>
                </c:pt>
                <c:pt idx="2860">
                  <c:v>26652</c:v>
                </c:pt>
                <c:pt idx="2861">
                  <c:v>26653</c:v>
                </c:pt>
                <c:pt idx="2862">
                  <c:v>26654</c:v>
                </c:pt>
                <c:pt idx="2863">
                  <c:v>26655</c:v>
                </c:pt>
                <c:pt idx="2864">
                  <c:v>26658</c:v>
                </c:pt>
                <c:pt idx="2865">
                  <c:v>26659</c:v>
                </c:pt>
                <c:pt idx="2866">
                  <c:v>26660</c:v>
                </c:pt>
                <c:pt idx="2867">
                  <c:v>26661</c:v>
                </c:pt>
                <c:pt idx="2868">
                  <c:v>26662</c:v>
                </c:pt>
                <c:pt idx="2869">
                  <c:v>26665</c:v>
                </c:pt>
                <c:pt idx="2870">
                  <c:v>26666</c:v>
                </c:pt>
                <c:pt idx="2871">
                  <c:v>26667</c:v>
                </c:pt>
                <c:pt idx="2872">
                  <c:v>26668</c:v>
                </c:pt>
                <c:pt idx="2873">
                  <c:v>26669</c:v>
                </c:pt>
                <c:pt idx="2874">
                  <c:v>26672</c:v>
                </c:pt>
                <c:pt idx="2875">
                  <c:v>26673</c:v>
                </c:pt>
                <c:pt idx="2876">
                  <c:v>26674</c:v>
                </c:pt>
                <c:pt idx="2877">
                  <c:v>26675</c:v>
                </c:pt>
                <c:pt idx="2878">
                  <c:v>26676</c:v>
                </c:pt>
                <c:pt idx="2879">
                  <c:v>26679</c:v>
                </c:pt>
                <c:pt idx="2880">
                  <c:v>26680</c:v>
                </c:pt>
                <c:pt idx="2881">
                  <c:v>26681</c:v>
                </c:pt>
                <c:pt idx="2882">
                  <c:v>26682</c:v>
                </c:pt>
                <c:pt idx="2883">
                  <c:v>26683</c:v>
                </c:pt>
                <c:pt idx="2884">
                  <c:v>26686</c:v>
                </c:pt>
                <c:pt idx="2885">
                  <c:v>26687</c:v>
                </c:pt>
                <c:pt idx="2886">
                  <c:v>26688</c:v>
                </c:pt>
                <c:pt idx="2887">
                  <c:v>26689</c:v>
                </c:pt>
                <c:pt idx="2888">
                  <c:v>26690</c:v>
                </c:pt>
                <c:pt idx="2889">
                  <c:v>26693</c:v>
                </c:pt>
                <c:pt idx="2890">
                  <c:v>26694</c:v>
                </c:pt>
                <c:pt idx="2891">
                  <c:v>26695</c:v>
                </c:pt>
                <c:pt idx="2892">
                  <c:v>26696</c:v>
                </c:pt>
                <c:pt idx="2893">
                  <c:v>26697</c:v>
                </c:pt>
                <c:pt idx="2894">
                  <c:v>26700</c:v>
                </c:pt>
                <c:pt idx="2895">
                  <c:v>26701</c:v>
                </c:pt>
                <c:pt idx="2896">
                  <c:v>26702</c:v>
                </c:pt>
                <c:pt idx="2897">
                  <c:v>26703</c:v>
                </c:pt>
                <c:pt idx="2898">
                  <c:v>26704</c:v>
                </c:pt>
                <c:pt idx="2899">
                  <c:v>26707</c:v>
                </c:pt>
                <c:pt idx="2900">
                  <c:v>26708</c:v>
                </c:pt>
                <c:pt idx="2901">
                  <c:v>26709</c:v>
                </c:pt>
                <c:pt idx="2902">
                  <c:v>26710</c:v>
                </c:pt>
                <c:pt idx="2903">
                  <c:v>26711</c:v>
                </c:pt>
                <c:pt idx="2904">
                  <c:v>26714</c:v>
                </c:pt>
                <c:pt idx="2905">
                  <c:v>26715</c:v>
                </c:pt>
                <c:pt idx="2906">
                  <c:v>26716</c:v>
                </c:pt>
                <c:pt idx="2907">
                  <c:v>26717</c:v>
                </c:pt>
                <c:pt idx="2908">
                  <c:v>26718</c:v>
                </c:pt>
                <c:pt idx="2909">
                  <c:v>26721</c:v>
                </c:pt>
                <c:pt idx="2910">
                  <c:v>26722</c:v>
                </c:pt>
                <c:pt idx="2911">
                  <c:v>26723</c:v>
                </c:pt>
                <c:pt idx="2912">
                  <c:v>26724</c:v>
                </c:pt>
                <c:pt idx="2913">
                  <c:v>26725</c:v>
                </c:pt>
                <c:pt idx="2914">
                  <c:v>26728</c:v>
                </c:pt>
                <c:pt idx="2915">
                  <c:v>26729</c:v>
                </c:pt>
                <c:pt idx="2916">
                  <c:v>26730</c:v>
                </c:pt>
                <c:pt idx="2917">
                  <c:v>26731</c:v>
                </c:pt>
                <c:pt idx="2918">
                  <c:v>26732</c:v>
                </c:pt>
                <c:pt idx="2919">
                  <c:v>26735</c:v>
                </c:pt>
                <c:pt idx="2920">
                  <c:v>26736</c:v>
                </c:pt>
                <c:pt idx="2921">
                  <c:v>26737</c:v>
                </c:pt>
                <c:pt idx="2922">
                  <c:v>26738</c:v>
                </c:pt>
                <c:pt idx="2923">
                  <c:v>26739</c:v>
                </c:pt>
                <c:pt idx="2924">
                  <c:v>26742</c:v>
                </c:pt>
                <c:pt idx="2925">
                  <c:v>26743</c:v>
                </c:pt>
                <c:pt idx="2926">
                  <c:v>26744</c:v>
                </c:pt>
                <c:pt idx="2927">
                  <c:v>26745</c:v>
                </c:pt>
                <c:pt idx="2928">
                  <c:v>26746</c:v>
                </c:pt>
                <c:pt idx="2929">
                  <c:v>26749</c:v>
                </c:pt>
                <c:pt idx="2930">
                  <c:v>26750</c:v>
                </c:pt>
                <c:pt idx="2931">
                  <c:v>26751</c:v>
                </c:pt>
                <c:pt idx="2932">
                  <c:v>26752</c:v>
                </c:pt>
                <c:pt idx="2933">
                  <c:v>26753</c:v>
                </c:pt>
                <c:pt idx="2934">
                  <c:v>26756</c:v>
                </c:pt>
                <c:pt idx="2935">
                  <c:v>26757</c:v>
                </c:pt>
                <c:pt idx="2936">
                  <c:v>26758</c:v>
                </c:pt>
                <c:pt idx="2937">
                  <c:v>26759</c:v>
                </c:pt>
                <c:pt idx="2938">
                  <c:v>26760</c:v>
                </c:pt>
                <c:pt idx="2939">
                  <c:v>26763</c:v>
                </c:pt>
                <c:pt idx="2940">
                  <c:v>26764</c:v>
                </c:pt>
                <c:pt idx="2941">
                  <c:v>26765</c:v>
                </c:pt>
                <c:pt idx="2942">
                  <c:v>26766</c:v>
                </c:pt>
                <c:pt idx="2943">
                  <c:v>26767</c:v>
                </c:pt>
                <c:pt idx="2944">
                  <c:v>26770</c:v>
                </c:pt>
                <c:pt idx="2945">
                  <c:v>26771</c:v>
                </c:pt>
                <c:pt idx="2946">
                  <c:v>26772</c:v>
                </c:pt>
                <c:pt idx="2947">
                  <c:v>26773</c:v>
                </c:pt>
                <c:pt idx="2948">
                  <c:v>26774</c:v>
                </c:pt>
                <c:pt idx="2949">
                  <c:v>26777</c:v>
                </c:pt>
                <c:pt idx="2950">
                  <c:v>26778</c:v>
                </c:pt>
                <c:pt idx="2951">
                  <c:v>26779</c:v>
                </c:pt>
                <c:pt idx="2952">
                  <c:v>26780</c:v>
                </c:pt>
                <c:pt idx="2953">
                  <c:v>26781</c:v>
                </c:pt>
                <c:pt idx="2954">
                  <c:v>26784</c:v>
                </c:pt>
                <c:pt idx="2955">
                  <c:v>26785</c:v>
                </c:pt>
                <c:pt idx="2956">
                  <c:v>26786</c:v>
                </c:pt>
                <c:pt idx="2957">
                  <c:v>26787</c:v>
                </c:pt>
                <c:pt idx="2958">
                  <c:v>26788</c:v>
                </c:pt>
                <c:pt idx="2959">
                  <c:v>26791</c:v>
                </c:pt>
                <c:pt idx="2960">
                  <c:v>26792</c:v>
                </c:pt>
                <c:pt idx="2961">
                  <c:v>26793</c:v>
                </c:pt>
                <c:pt idx="2962">
                  <c:v>26794</c:v>
                </c:pt>
                <c:pt idx="2963">
                  <c:v>26795</c:v>
                </c:pt>
                <c:pt idx="2964">
                  <c:v>26798</c:v>
                </c:pt>
                <c:pt idx="2965">
                  <c:v>26799</c:v>
                </c:pt>
                <c:pt idx="2966">
                  <c:v>26800</c:v>
                </c:pt>
                <c:pt idx="2967">
                  <c:v>26801</c:v>
                </c:pt>
                <c:pt idx="2968">
                  <c:v>26802</c:v>
                </c:pt>
                <c:pt idx="2969">
                  <c:v>26805</c:v>
                </c:pt>
                <c:pt idx="2970">
                  <c:v>26806</c:v>
                </c:pt>
                <c:pt idx="2971">
                  <c:v>26807</c:v>
                </c:pt>
                <c:pt idx="2972">
                  <c:v>26808</c:v>
                </c:pt>
                <c:pt idx="2973">
                  <c:v>26809</c:v>
                </c:pt>
                <c:pt idx="2974">
                  <c:v>26812</c:v>
                </c:pt>
                <c:pt idx="2975">
                  <c:v>26813</c:v>
                </c:pt>
                <c:pt idx="2976">
                  <c:v>26814</c:v>
                </c:pt>
                <c:pt idx="2977">
                  <c:v>26815</c:v>
                </c:pt>
                <c:pt idx="2978">
                  <c:v>26816</c:v>
                </c:pt>
                <c:pt idx="2979">
                  <c:v>26819</c:v>
                </c:pt>
                <c:pt idx="2980">
                  <c:v>26820</c:v>
                </c:pt>
                <c:pt idx="2981">
                  <c:v>26821</c:v>
                </c:pt>
                <c:pt idx="2982">
                  <c:v>26822</c:v>
                </c:pt>
                <c:pt idx="2983">
                  <c:v>26823</c:v>
                </c:pt>
                <c:pt idx="2984">
                  <c:v>26826</c:v>
                </c:pt>
                <c:pt idx="2985">
                  <c:v>26827</c:v>
                </c:pt>
                <c:pt idx="2986">
                  <c:v>26828</c:v>
                </c:pt>
                <c:pt idx="2987">
                  <c:v>26829</c:v>
                </c:pt>
                <c:pt idx="2988">
                  <c:v>26830</c:v>
                </c:pt>
                <c:pt idx="2989">
                  <c:v>26833</c:v>
                </c:pt>
                <c:pt idx="2990">
                  <c:v>26834</c:v>
                </c:pt>
                <c:pt idx="2991">
                  <c:v>26835</c:v>
                </c:pt>
                <c:pt idx="2992">
                  <c:v>26836</c:v>
                </c:pt>
                <c:pt idx="2993">
                  <c:v>26837</c:v>
                </c:pt>
                <c:pt idx="2994">
                  <c:v>26840</c:v>
                </c:pt>
                <c:pt idx="2995">
                  <c:v>26841</c:v>
                </c:pt>
                <c:pt idx="2996">
                  <c:v>26842</c:v>
                </c:pt>
                <c:pt idx="2997">
                  <c:v>26843</c:v>
                </c:pt>
                <c:pt idx="2998">
                  <c:v>26844</c:v>
                </c:pt>
                <c:pt idx="2999">
                  <c:v>26847</c:v>
                </c:pt>
                <c:pt idx="3000">
                  <c:v>26848</c:v>
                </c:pt>
                <c:pt idx="3001">
                  <c:v>26849</c:v>
                </c:pt>
                <c:pt idx="3002">
                  <c:v>26850</c:v>
                </c:pt>
                <c:pt idx="3003">
                  <c:v>26851</c:v>
                </c:pt>
                <c:pt idx="3004">
                  <c:v>26854</c:v>
                </c:pt>
                <c:pt idx="3005">
                  <c:v>26855</c:v>
                </c:pt>
                <c:pt idx="3006">
                  <c:v>26856</c:v>
                </c:pt>
                <c:pt idx="3007">
                  <c:v>26857</c:v>
                </c:pt>
                <c:pt idx="3008">
                  <c:v>26858</c:v>
                </c:pt>
                <c:pt idx="3009">
                  <c:v>26861</c:v>
                </c:pt>
                <c:pt idx="3010">
                  <c:v>26862</c:v>
                </c:pt>
                <c:pt idx="3011">
                  <c:v>26863</c:v>
                </c:pt>
                <c:pt idx="3012">
                  <c:v>26864</c:v>
                </c:pt>
                <c:pt idx="3013">
                  <c:v>26865</c:v>
                </c:pt>
                <c:pt idx="3014">
                  <c:v>26868</c:v>
                </c:pt>
                <c:pt idx="3015">
                  <c:v>26869</c:v>
                </c:pt>
                <c:pt idx="3016">
                  <c:v>26870</c:v>
                </c:pt>
                <c:pt idx="3017">
                  <c:v>26871</c:v>
                </c:pt>
                <c:pt idx="3018">
                  <c:v>26872</c:v>
                </c:pt>
                <c:pt idx="3019">
                  <c:v>26875</c:v>
                </c:pt>
                <c:pt idx="3020">
                  <c:v>26876</c:v>
                </c:pt>
                <c:pt idx="3021">
                  <c:v>26877</c:v>
                </c:pt>
                <c:pt idx="3022">
                  <c:v>26878</c:v>
                </c:pt>
                <c:pt idx="3023">
                  <c:v>26879</c:v>
                </c:pt>
                <c:pt idx="3024">
                  <c:v>26882</c:v>
                </c:pt>
                <c:pt idx="3025">
                  <c:v>26883</c:v>
                </c:pt>
                <c:pt idx="3026">
                  <c:v>26884</c:v>
                </c:pt>
                <c:pt idx="3027">
                  <c:v>26885</c:v>
                </c:pt>
                <c:pt idx="3028">
                  <c:v>26886</c:v>
                </c:pt>
                <c:pt idx="3029">
                  <c:v>26889</c:v>
                </c:pt>
                <c:pt idx="3030">
                  <c:v>26890</c:v>
                </c:pt>
                <c:pt idx="3031">
                  <c:v>26891</c:v>
                </c:pt>
                <c:pt idx="3032">
                  <c:v>26892</c:v>
                </c:pt>
                <c:pt idx="3033">
                  <c:v>26893</c:v>
                </c:pt>
                <c:pt idx="3034">
                  <c:v>26896</c:v>
                </c:pt>
                <c:pt idx="3035">
                  <c:v>26897</c:v>
                </c:pt>
                <c:pt idx="3036">
                  <c:v>26898</c:v>
                </c:pt>
                <c:pt idx="3037">
                  <c:v>26899</c:v>
                </c:pt>
                <c:pt idx="3038">
                  <c:v>26900</c:v>
                </c:pt>
                <c:pt idx="3039">
                  <c:v>26903</c:v>
                </c:pt>
                <c:pt idx="3040">
                  <c:v>26904</c:v>
                </c:pt>
                <c:pt idx="3041">
                  <c:v>26905</c:v>
                </c:pt>
                <c:pt idx="3042">
                  <c:v>26906</c:v>
                </c:pt>
                <c:pt idx="3043">
                  <c:v>26907</c:v>
                </c:pt>
                <c:pt idx="3044">
                  <c:v>26910</c:v>
                </c:pt>
                <c:pt idx="3045">
                  <c:v>26911</c:v>
                </c:pt>
                <c:pt idx="3046">
                  <c:v>26912</c:v>
                </c:pt>
                <c:pt idx="3047">
                  <c:v>26913</c:v>
                </c:pt>
                <c:pt idx="3048">
                  <c:v>26914</c:v>
                </c:pt>
                <c:pt idx="3049">
                  <c:v>26917</c:v>
                </c:pt>
                <c:pt idx="3050">
                  <c:v>26918</c:v>
                </c:pt>
                <c:pt idx="3051">
                  <c:v>26919</c:v>
                </c:pt>
                <c:pt idx="3052">
                  <c:v>26920</c:v>
                </c:pt>
                <c:pt idx="3053">
                  <c:v>26921</c:v>
                </c:pt>
                <c:pt idx="3054">
                  <c:v>26924</c:v>
                </c:pt>
                <c:pt idx="3055">
                  <c:v>26925</c:v>
                </c:pt>
                <c:pt idx="3056">
                  <c:v>26926</c:v>
                </c:pt>
                <c:pt idx="3057">
                  <c:v>26927</c:v>
                </c:pt>
                <c:pt idx="3058">
                  <c:v>26928</c:v>
                </c:pt>
                <c:pt idx="3059">
                  <c:v>26931</c:v>
                </c:pt>
                <c:pt idx="3060">
                  <c:v>26932</c:v>
                </c:pt>
                <c:pt idx="3061">
                  <c:v>26933</c:v>
                </c:pt>
                <c:pt idx="3062">
                  <c:v>26934</c:v>
                </c:pt>
                <c:pt idx="3063">
                  <c:v>26935</c:v>
                </c:pt>
                <c:pt idx="3064">
                  <c:v>26938</c:v>
                </c:pt>
                <c:pt idx="3065">
                  <c:v>26939</c:v>
                </c:pt>
                <c:pt idx="3066">
                  <c:v>26940</c:v>
                </c:pt>
                <c:pt idx="3067">
                  <c:v>26941</c:v>
                </c:pt>
                <c:pt idx="3068">
                  <c:v>26942</c:v>
                </c:pt>
                <c:pt idx="3069">
                  <c:v>26945</c:v>
                </c:pt>
                <c:pt idx="3070">
                  <c:v>26946</c:v>
                </c:pt>
                <c:pt idx="3071">
                  <c:v>26947</c:v>
                </c:pt>
                <c:pt idx="3072">
                  <c:v>26948</c:v>
                </c:pt>
                <c:pt idx="3073">
                  <c:v>26949</c:v>
                </c:pt>
                <c:pt idx="3074">
                  <c:v>26952</c:v>
                </c:pt>
                <c:pt idx="3075">
                  <c:v>26953</c:v>
                </c:pt>
                <c:pt idx="3076">
                  <c:v>26954</c:v>
                </c:pt>
                <c:pt idx="3077">
                  <c:v>26955</c:v>
                </c:pt>
                <c:pt idx="3078">
                  <c:v>26956</c:v>
                </c:pt>
                <c:pt idx="3079">
                  <c:v>26959</c:v>
                </c:pt>
                <c:pt idx="3080">
                  <c:v>26960</c:v>
                </c:pt>
                <c:pt idx="3081">
                  <c:v>26961</c:v>
                </c:pt>
                <c:pt idx="3082">
                  <c:v>26962</c:v>
                </c:pt>
                <c:pt idx="3083">
                  <c:v>26963</c:v>
                </c:pt>
                <c:pt idx="3084">
                  <c:v>26966</c:v>
                </c:pt>
                <c:pt idx="3085">
                  <c:v>26967</c:v>
                </c:pt>
                <c:pt idx="3086">
                  <c:v>26968</c:v>
                </c:pt>
                <c:pt idx="3087">
                  <c:v>26969</c:v>
                </c:pt>
                <c:pt idx="3088">
                  <c:v>26970</c:v>
                </c:pt>
                <c:pt idx="3089">
                  <c:v>26973</c:v>
                </c:pt>
                <c:pt idx="3090">
                  <c:v>26974</c:v>
                </c:pt>
                <c:pt idx="3091">
                  <c:v>26975</c:v>
                </c:pt>
                <c:pt idx="3092">
                  <c:v>26976</c:v>
                </c:pt>
                <c:pt idx="3093">
                  <c:v>26977</c:v>
                </c:pt>
                <c:pt idx="3094">
                  <c:v>26980</c:v>
                </c:pt>
                <c:pt idx="3095">
                  <c:v>26981</c:v>
                </c:pt>
                <c:pt idx="3096">
                  <c:v>26982</c:v>
                </c:pt>
                <c:pt idx="3097">
                  <c:v>26983</c:v>
                </c:pt>
                <c:pt idx="3098">
                  <c:v>26984</c:v>
                </c:pt>
                <c:pt idx="3099">
                  <c:v>26987</c:v>
                </c:pt>
                <c:pt idx="3100">
                  <c:v>26988</c:v>
                </c:pt>
                <c:pt idx="3101">
                  <c:v>26989</c:v>
                </c:pt>
                <c:pt idx="3102">
                  <c:v>26990</c:v>
                </c:pt>
                <c:pt idx="3103">
                  <c:v>26991</c:v>
                </c:pt>
                <c:pt idx="3104">
                  <c:v>26994</c:v>
                </c:pt>
                <c:pt idx="3105">
                  <c:v>26995</c:v>
                </c:pt>
                <c:pt idx="3106">
                  <c:v>26996</c:v>
                </c:pt>
                <c:pt idx="3107">
                  <c:v>26997</c:v>
                </c:pt>
                <c:pt idx="3108">
                  <c:v>26998</c:v>
                </c:pt>
                <c:pt idx="3109">
                  <c:v>27001</c:v>
                </c:pt>
                <c:pt idx="3110">
                  <c:v>27002</c:v>
                </c:pt>
                <c:pt idx="3111">
                  <c:v>27003</c:v>
                </c:pt>
                <c:pt idx="3112">
                  <c:v>27004</c:v>
                </c:pt>
                <c:pt idx="3113">
                  <c:v>27005</c:v>
                </c:pt>
                <c:pt idx="3114">
                  <c:v>27008</c:v>
                </c:pt>
                <c:pt idx="3115">
                  <c:v>27009</c:v>
                </c:pt>
                <c:pt idx="3116">
                  <c:v>27010</c:v>
                </c:pt>
                <c:pt idx="3117">
                  <c:v>27011</c:v>
                </c:pt>
                <c:pt idx="3118">
                  <c:v>27012</c:v>
                </c:pt>
                <c:pt idx="3119">
                  <c:v>27015</c:v>
                </c:pt>
                <c:pt idx="3120">
                  <c:v>27016</c:v>
                </c:pt>
                <c:pt idx="3121">
                  <c:v>27017</c:v>
                </c:pt>
                <c:pt idx="3122">
                  <c:v>27018</c:v>
                </c:pt>
                <c:pt idx="3123">
                  <c:v>27019</c:v>
                </c:pt>
                <c:pt idx="3124">
                  <c:v>27022</c:v>
                </c:pt>
                <c:pt idx="3125">
                  <c:v>27023</c:v>
                </c:pt>
                <c:pt idx="3126">
                  <c:v>27024</c:v>
                </c:pt>
                <c:pt idx="3127">
                  <c:v>27025</c:v>
                </c:pt>
                <c:pt idx="3128">
                  <c:v>27026</c:v>
                </c:pt>
                <c:pt idx="3129">
                  <c:v>27029</c:v>
                </c:pt>
                <c:pt idx="3130">
                  <c:v>27030</c:v>
                </c:pt>
                <c:pt idx="3131">
                  <c:v>27031</c:v>
                </c:pt>
                <c:pt idx="3132">
                  <c:v>27032</c:v>
                </c:pt>
                <c:pt idx="3133">
                  <c:v>27033</c:v>
                </c:pt>
                <c:pt idx="3134">
                  <c:v>27036</c:v>
                </c:pt>
                <c:pt idx="3135">
                  <c:v>27037</c:v>
                </c:pt>
                <c:pt idx="3136">
                  <c:v>27038</c:v>
                </c:pt>
                <c:pt idx="3137">
                  <c:v>27039</c:v>
                </c:pt>
                <c:pt idx="3138">
                  <c:v>27040</c:v>
                </c:pt>
                <c:pt idx="3139">
                  <c:v>27043</c:v>
                </c:pt>
                <c:pt idx="3140">
                  <c:v>27044</c:v>
                </c:pt>
                <c:pt idx="3141">
                  <c:v>27045</c:v>
                </c:pt>
                <c:pt idx="3142">
                  <c:v>27046</c:v>
                </c:pt>
                <c:pt idx="3143">
                  <c:v>27047</c:v>
                </c:pt>
                <c:pt idx="3144">
                  <c:v>27050</c:v>
                </c:pt>
                <c:pt idx="3145">
                  <c:v>27051</c:v>
                </c:pt>
                <c:pt idx="3146">
                  <c:v>27052</c:v>
                </c:pt>
                <c:pt idx="3147">
                  <c:v>27053</c:v>
                </c:pt>
                <c:pt idx="3148">
                  <c:v>27054</c:v>
                </c:pt>
                <c:pt idx="3149">
                  <c:v>27057</c:v>
                </c:pt>
                <c:pt idx="3150">
                  <c:v>27058</c:v>
                </c:pt>
                <c:pt idx="3151">
                  <c:v>27059</c:v>
                </c:pt>
                <c:pt idx="3152">
                  <c:v>27060</c:v>
                </c:pt>
                <c:pt idx="3153">
                  <c:v>27061</c:v>
                </c:pt>
                <c:pt idx="3154">
                  <c:v>27064</c:v>
                </c:pt>
                <c:pt idx="3155">
                  <c:v>27065</c:v>
                </c:pt>
                <c:pt idx="3156">
                  <c:v>27066</c:v>
                </c:pt>
                <c:pt idx="3157">
                  <c:v>27067</c:v>
                </c:pt>
                <c:pt idx="3158">
                  <c:v>27068</c:v>
                </c:pt>
                <c:pt idx="3159">
                  <c:v>27071</c:v>
                </c:pt>
                <c:pt idx="3160">
                  <c:v>27072</c:v>
                </c:pt>
                <c:pt idx="3161">
                  <c:v>27073</c:v>
                </c:pt>
                <c:pt idx="3162">
                  <c:v>27074</c:v>
                </c:pt>
                <c:pt idx="3163">
                  <c:v>27075</c:v>
                </c:pt>
                <c:pt idx="3164">
                  <c:v>27078</c:v>
                </c:pt>
                <c:pt idx="3165">
                  <c:v>27079</c:v>
                </c:pt>
                <c:pt idx="3166">
                  <c:v>27080</c:v>
                </c:pt>
                <c:pt idx="3167">
                  <c:v>27081</c:v>
                </c:pt>
                <c:pt idx="3168">
                  <c:v>27082</c:v>
                </c:pt>
                <c:pt idx="3169">
                  <c:v>27085</c:v>
                </c:pt>
                <c:pt idx="3170">
                  <c:v>27086</c:v>
                </c:pt>
                <c:pt idx="3171">
                  <c:v>27087</c:v>
                </c:pt>
                <c:pt idx="3172">
                  <c:v>27088</c:v>
                </c:pt>
                <c:pt idx="3173">
                  <c:v>27089</c:v>
                </c:pt>
                <c:pt idx="3174">
                  <c:v>27092</c:v>
                </c:pt>
                <c:pt idx="3175">
                  <c:v>27093</c:v>
                </c:pt>
                <c:pt idx="3176">
                  <c:v>27094</c:v>
                </c:pt>
                <c:pt idx="3177">
                  <c:v>27095</c:v>
                </c:pt>
                <c:pt idx="3178">
                  <c:v>27096</c:v>
                </c:pt>
                <c:pt idx="3179">
                  <c:v>27099</c:v>
                </c:pt>
                <c:pt idx="3180">
                  <c:v>27100</c:v>
                </c:pt>
                <c:pt idx="3181">
                  <c:v>27101</c:v>
                </c:pt>
                <c:pt idx="3182">
                  <c:v>27102</c:v>
                </c:pt>
                <c:pt idx="3183">
                  <c:v>27103</c:v>
                </c:pt>
                <c:pt idx="3184">
                  <c:v>27106</c:v>
                </c:pt>
                <c:pt idx="3185">
                  <c:v>27107</c:v>
                </c:pt>
                <c:pt idx="3186">
                  <c:v>27108</c:v>
                </c:pt>
                <c:pt idx="3187">
                  <c:v>27109</c:v>
                </c:pt>
                <c:pt idx="3188">
                  <c:v>27110</c:v>
                </c:pt>
                <c:pt idx="3189">
                  <c:v>27113</c:v>
                </c:pt>
                <c:pt idx="3190">
                  <c:v>27114</c:v>
                </c:pt>
                <c:pt idx="3191">
                  <c:v>27115</c:v>
                </c:pt>
                <c:pt idx="3192">
                  <c:v>27116</c:v>
                </c:pt>
                <c:pt idx="3193">
                  <c:v>27117</c:v>
                </c:pt>
                <c:pt idx="3194">
                  <c:v>27120</c:v>
                </c:pt>
                <c:pt idx="3195">
                  <c:v>27121</c:v>
                </c:pt>
                <c:pt idx="3196">
                  <c:v>27122</c:v>
                </c:pt>
                <c:pt idx="3197">
                  <c:v>27123</c:v>
                </c:pt>
                <c:pt idx="3198">
                  <c:v>27124</c:v>
                </c:pt>
                <c:pt idx="3199">
                  <c:v>27127</c:v>
                </c:pt>
                <c:pt idx="3200">
                  <c:v>27128</c:v>
                </c:pt>
                <c:pt idx="3201">
                  <c:v>27129</c:v>
                </c:pt>
                <c:pt idx="3202">
                  <c:v>27130</c:v>
                </c:pt>
                <c:pt idx="3203">
                  <c:v>27131</c:v>
                </c:pt>
                <c:pt idx="3204">
                  <c:v>27134</c:v>
                </c:pt>
                <c:pt idx="3205">
                  <c:v>27135</c:v>
                </c:pt>
                <c:pt idx="3206">
                  <c:v>27136</c:v>
                </c:pt>
                <c:pt idx="3207">
                  <c:v>27137</c:v>
                </c:pt>
                <c:pt idx="3208">
                  <c:v>27138</c:v>
                </c:pt>
                <c:pt idx="3209">
                  <c:v>27141</c:v>
                </c:pt>
                <c:pt idx="3210">
                  <c:v>27142</c:v>
                </c:pt>
                <c:pt idx="3211">
                  <c:v>27143</c:v>
                </c:pt>
                <c:pt idx="3212">
                  <c:v>27144</c:v>
                </c:pt>
                <c:pt idx="3213">
                  <c:v>27145</c:v>
                </c:pt>
                <c:pt idx="3214">
                  <c:v>27148</c:v>
                </c:pt>
                <c:pt idx="3215">
                  <c:v>27149</c:v>
                </c:pt>
                <c:pt idx="3216">
                  <c:v>27150</c:v>
                </c:pt>
                <c:pt idx="3217">
                  <c:v>27151</c:v>
                </c:pt>
                <c:pt idx="3218">
                  <c:v>27152</c:v>
                </c:pt>
                <c:pt idx="3219">
                  <c:v>27155</c:v>
                </c:pt>
                <c:pt idx="3220">
                  <c:v>27156</c:v>
                </c:pt>
                <c:pt idx="3221">
                  <c:v>27157</c:v>
                </c:pt>
                <c:pt idx="3222">
                  <c:v>27158</c:v>
                </c:pt>
                <c:pt idx="3223">
                  <c:v>27159</c:v>
                </c:pt>
                <c:pt idx="3224">
                  <c:v>27162</c:v>
                </c:pt>
                <c:pt idx="3225">
                  <c:v>27163</c:v>
                </c:pt>
                <c:pt idx="3226">
                  <c:v>27164</c:v>
                </c:pt>
                <c:pt idx="3227">
                  <c:v>27165</c:v>
                </c:pt>
                <c:pt idx="3228">
                  <c:v>27166</c:v>
                </c:pt>
                <c:pt idx="3229">
                  <c:v>27169</c:v>
                </c:pt>
                <c:pt idx="3230">
                  <c:v>27170</c:v>
                </c:pt>
                <c:pt idx="3231">
                  <c:v>27171</c:v>
                </c:pt>
                <c:pt idx="3232">
                  <c:v>27172</c:v>
                </c:pt>
                <c:pt idx="3233">
                  <c:v>27173</c:v>
                </c:pt>
                <c:pt idx="3234">
                  <c:v>27176</c:v>
                </c:pt>
                <c:pt idx="3235">
                  <c:v>27177</c:v>
                </c:pt>
                <c:pt idx="3236">
                  <c:v>27178</c:v>
                </c:pt>
                <c:pt idx="3237">
                  <c:v>27179</c:v>
                </c:pt>
                <c:pt idx="3238">
                  <c:v>27180</c:v>
                </c:pt>
                <c:pt idx="3239">
                  <c:v>27183</c:v>
                </c:pt>
                <c:pt idx="3240">
                  <c:v>27184</c:v>
                </c:pt>
                <c:pt idx="3241">
                  <c:v>27185</c:v>
                </c:pt>
                <c:pt idx="3242">
                  <c:v>27186</c:v>
                </c:pt>
                <c:pt idx="3243">
                  <c:v>27187</c:v>
                </c:pt>
                <c:pt idx="3244">
                  <c:v>27190</c:v>
                </c:pt>
                <c:pt idx="3245">
                  <c:v>27191</c:v>
                </c:pt>
                <c:pt idx="3246">
                  <c:v>27192</c:v>
                </c:pt>
                <c:pt idx="3247">
                  <c:v>27193</c:v>
                </c:pt>
                <c:pt idx="3248">
                  <c:v>27194</c:v>
                </c:pt>
                <c:pt idx="3249">
                  <c:v>27197</c:v>
                </c:pt>
                <c:pt idx="3250">
                  <c:v>27198</c:v>
                </c:pt>
                <c:pt idx="3251">
                  <c:v>27199</c:v>
                </c:pt>
                <c:pt idx="3252">
                  <c:v>27200</c:v>
                </c:pt>
                <c:pt idx="3253">
                  <c:v>27201</c:v>
                </c:pt>
                <c:pt idx="3254">
                  <c:v>27204</c:v>
                </c:pt>
                <c:pt idx="3255">
                  <c:v>27205</c:v>
                </c:pt>
                <c:pt idx="3256">
                  <c:v>27206</c:v>
                </c:pt>
                <c:pt idx="3257">
                  <c:v>27207</c:v>
                </c:pt>
                <c:pt idx="3258">
                  <c:v>27208</c:v>
                </c:pt>
                <c:pt idx="3259">
                  <c:v>27211</c:v>
                </c:pt>
                <c:pt idx="3260">
                  <c:v>27212</c:v>
                </c:pt>
                <c:pt idx="3261">
                  <c:v>27213</c:v>
                </c:pt>
                <c:pt idx="3262">
                  <c:v>27214</c:v>
                </c:pt>
                <c:pt idx="3263">
                  <c:v>27215</c:v>
                </c:pt>
                <c:pt idx="3264">
                  <c:v>27218</c:v>
                </c:pt>
                <c:pt idx="3265">
                  <c:v>27219</c:v>
                </c:pt>
                <c:pt idx="3266">
                  <c:v>27220</c:v>
                </c:pt>
                <c:pt idx="3267">
                  <c:v>27221</c:v>
                </c:pt>
                <c:pt idx="3268">
                  <c:v>27222</c:v>
                </c:pt>
                <c:pt idx="3269">
                  <c:v>27225</c:v>
                </c:pt>
                <c:pt idx="3270">
                  <c:v>27226</c:v>
                </c:pt>
                <c:pt idx="3271">
                  <c:v>27227</c:v>
                </c:pt>
                <c:pt idx="3272">
                  <c:v>27228</c:v>
                </c:pt>
                <c:pt idx="3273">
                  <c:v>27229</c:v>
                </c:pt>
                <c:pt idx="3274">
                  <c:v>27232</c:v>
                </c:pt>
                <c:pt idx="3275">
                  <c:v>27233</c:v>
                </c:pt>
                <c:pt idx="3276">
                  <c:v>27234</c:v>
                </c:pt>
                <c:pt idx="3277">
                  <c:v>27235</c:v>
                </c:pt>
                <c:pt idx="3278">
                  <c:v>27236</c:v>
                </c:pt>
                <c:pt idx="3279">
                  <c:v>27239</c:v>
                </c:pt>
                <c:pt idx="3280">
                  <c:v>27240</c:v>
                </c:pt>
                <c:pt idx="3281">
                  <c:v>27241</c:v>
                </c:pt>
                <c:pt idx="3282">
                  <c:v>27242</c:v>
                </c:pt>
                <c:pt idx="3283">
                  <c:v>27243</c:v>
                </c:pt>
                <c:pt idx="3284">
                  <c:v>27246</c:v>
                </c:pt>
                <c:pt idx="3285">
                  <c:v>27247</c:v>
                </c:pt>
                <c:pt idx="3286">
                  <c:v>27248</c:v>
                </c:pt>
                <c:pt idx="3287">
                  <c:v>27249</c:v>
                </c:pt>
                <c:pt idx="3288">
                  <c:v>27250</c:v>
                </c:pt>
                <c:pt idx="3289">
                  <c:v>27253</c:v>
                </c:pt>
                <c:pt idx="3290">
                  <c:v>27254</c:v>
                </c:pt>
                <c:pt idx="3291">
                  <c:v>27255</c:v>
                </c:pt>
                <c:pt idx="3292">
                  <c:v>27256</c:v>
                </c:pt>
                <c:pt idx="3293">
                  <c:v>27257</c:v>
                </c:pt>
                <c:pt idx="3294">
                  <c:v>27260</c:v>
                </c:pt>
                <c:pt idx="3295">
                  <c:v>27261</c:v>
                </c:pt>
                <c:pt idx="3296">
                  <c:v>27262</c:v>
                </c:pt>
                <c:pt idx="3297">
                  <c:v>27263</c:v>
                </c:pt>
                <c:pt idx="3298">
                  <c:v>27264</c:v>
                </c:pt>
                <c:pt idx="3299">
                  <c:v>27267</c:v>
                </c:pt>
                <c:pt idx="3300">
                  <c:v>27268</c:v>
                </c:pt>
                <c:pt idx="3301">
                  <c:v>27269</c:v>
                </c:pt>
                <c:pt idx="3302">
                  <c:v>27270</c:v>
                </c:pt>
                <c:pt idx="3303">
                  <c:v>27271</c:v>
                </c:pt>
                <c:pt idx="3304">
                  <c:v>27274</c:v>
                </c:pt>
                <c:pt idx="3305">
                  <c:v>27275</c:v>
                </c:pt>
                <c:pt idx="3306">
                  <c:v>27276</c:v>
                </c:pt>
                <c:pt idx="3307">
                  <c:v>27277</c:v>
                </c:pt>
                <c:pt idx="3308">
                  <c:v>27278</c:v>
                </c:pt>
                <c:pt idx="3309">
                  <c:v>27281</c:v>
                </c:pt>
                <c:pt idx="3310">
                  <c:v>27282</c:v>
                </c:pt>
                <c:pt idx="3311">
                  <c:v>27283</c:v>
                </c:pt>
                <c:pt idx="3312">
                  <c:v>27284</c:v>
                </c:pt>
                <c:pt idx="3313">
                  <c:v>27285</c:v>
                </c:pt>
                <c:pt idx="3314">
                  <c:v>27288</c:v>
                </c:pt>
                <c:pt idx="3315">
                  <c:v>27289</c:v>
                </c:pt>
                <c:pt idx="3316">
                  <c:v>27290</c:v>
                </c:pt>
                <c:pt idx="3317">
                  <c:v>27291</c:v>
                </c:pt>
                <c:pt idx="3318">
                  <c:v>27292</c:v>
                </c:pt>
                <c:pt idx="3319">
                  <c:v>27295</c:v>
                </c:pt>
                <c:pt idx="3320">
                  <c:v>27296</c:v>
                </c:pt>
                <c:pt idx="3321">
                  <c:v>27297</c:v>
                </c:pt>
                <c:pt idx="3322">
                  <c:v>27298</c:v>
                </c:pt>
                <c:pt idx="3323">
                  <c:v>27299</c:v>
                </c:pt>
                <c:pt idx="3324">
                  <c:v>27302</c:v>
                </c:pt>
                <c:pt idx="3325">
                  <c:v>27303</c:v>
                </c:pt>
                <c:pt idx="3326">
                  <c:v>27304</c:v>
                </c:pt>
                <c:pt idx="3327">
                  <c:v>27305</c:v>
                </c:pt>
                <c:pt idx="3328">
                  <c:v>27306</c:v>
                </c:pt>
                <c:pt idx="3329">
                  <c:v>27309</c:v>
                </c:pt>
                <c:pt idx="3330">
                  <c:v>27310</c:v>
                </c:pt>
                <c:pt idx="3331">
                  <c:v>27311</c:v>
                </c:pt>
                <c:pt idx="3332">
                  <c:v>27312</c:v>
                </c:pt>
                <c:pt idx="3333">
                  <c:v>27313</c:v>
                </c:pt>
                <c:pt idx="3334">
                  <c:v>27316</c:v>
                </c:pt>
                <c:pt idx="3335">
                  <c:v>27317</c:v>
                </c:pt>
                <c:pt idx="3336">
                  <c:v>27318</c:v>
                </c:pt>
                <c:pt idx="3337">
                  <c:v>27319</c:v>
                </c:pt>
                <c:pt idx="3338">
                  <c:v>27320</c:v>
                </c:pt>
                <c:pt idx="3339">
                  <c:v>27323</c:v>
                </c:pt>
                <c:pt idx="3340">
                  <c:v>27324</c:v>
                </c:pt>
                <c:pt idx="3341">
                  <c:v>27325</c:v>
                </c:pt>
                <c:pt idx="3342">
                  <c:v>27326</c:v>
                </c:pt>
                <c:pt idx="3343">
                  <c:v>27327</c:v>
                </c:pt>
                <c:pt idx="3344">
                  <c:v>27330</c:v>
                </c:pt>
                <c:pt idx="3345">
                  <c:v>27331</c:v>
                </c:pt>
                <c:pt idx="3346">
                  <c:v>27332</c:v>
                </c:pt>
                <c:pt idx="3347">
                  <c:v>27333</c:v>
                </c:pt>
                <c:pt idx="3348">
                  <c:v>27334</c:v>
                </c:pt>
                <c:pt idx="3349">
                  <c:v>27337</c:v>
                </c:pt>
                <c:pt idx="3350">
                  <c:v>27338</c:v>
                </c:pt>
                <c:pt idx="3351">
                  <c:v>27339</c:v>
                </c:pt>
                <c:pt idx="3352">
                  <c:v>27340</c:v>
                </c:pt>
                <c:pt idx="3353">
                  <c:v>27341</c:v>
                </c:pt>
                <c:pt idx="3354">
                  <c:v>27344</c:v>
                </c:pt>
                <c:pt idx="3355">
                  <c:v>27345</c:v>
                </c:pt>
                <c:pt idx="3356">
                  <c:v>27346</c:v>
                </c:pt>
                <c:pt idx="3357">
                  <c:v>27347</c:v>
                </c:pt>
                <c:pt idx="3358">
                  <c:v>27348</c:v>
                </c:pt>
                <c:pt idx="3359">
                  <c:v>27351</c:v>
                </c:pt>
                <c:pt idx="3360">
                  <c:v>27352</c:v>
                </c:pt>
                <c:pt idx="3361">
                  <c:v>27353</c:v>
                </c:pt>
                <c:pt idx="3362">
                  <c:v>27354</c:v>
                </c:pt>
                <c:pt idx="3363">
                  <c:v>27355</c:v>
                </c:pt>
                <c:pt idx="3364">
                  <c:v>27358</c:v>
                </c:pt>
                <c:pt idx="3365">
                  <c:v>27359</c:v>
                </c:pt>
                <c:pt idx="3366">
                  <c:v>27360</c:v>
                </c:pt>
                <c:pt idx="3367">
                  <c:v>27361</c:v>
                </c:pt>
                <c:pt idx="3368">
                  <c:v>27362</c:v>
                </c:pt>
                <c:pt idx="3369">
                  <c:v>27365</c:v>
                </c:pt>
                <c:pt idx="3370">
                  <c:v>27366</c:v>
                </c:pt>
                <c:pt idx="3371">
                  <c:v>27367</c:v>
                </c:pt>
                <c:pt idx="3372">
                  <c:v>27368</c:v>
                </c:pt>
                <c:pt idx="3373">
                  <c:v>27369</c:v>
                </c:pt>
                <c:pt idx="3374">
                  <c:v>27372</c:v>
                </c:pt>
                <c:pt idx="3375">
                  <c:v>27373</c:v>
                </c:pt>
                <c:pt idx="3376">
                  <c:v>27374</c:v>
                </c:pt>
                <c:pt idx="3377">
                  <c:v>27375</c:v>
                </c:pt>
                <c:pt idx="3378">
                  <c:v>27376</c:v>
                </c:pt>
                <c:pt idx="3379">
                  <c:v>27379</c:v>
                </c:pt>
                <c:pt idx="3380">
                  <c:v>27380</c:v>
                </c:pt>
                <c:pt idx="3381">
                  <c:v>27381</c:v>
                </c:pt>
                <c:pt idx="3382">
                  <c:v>27382</c:v>
                </c:pt>
                <c:pt idx="3383">
                  <c:v>27383</c:v>
                </c:pt>
                <c:pt idx="3384">
                  <c:v>27386</c:v>
                </c:pt>
                <c:pt idx="3385">
                  <c:v>27387</c:v>
                </c:pt>
                <c:pt idx="3386">
                  <c:v>27388</c:v>
                </c:pt>
                <c:pt idx="3387">
                  <c:v>27389</c:v>
                </c:pt>
                <c:pt idx="3388">
                  <c:v>27390</c:v>
                </c:pt>
                <c:pt idx="3389">
                  <c:v>27393</c:v>
                </c:pt>
                <c:pt idx="3390">
                  <c:v>27394</c:v>
                </c:pt>
                <c:pt idx="3391">
                  <c:v>27395</c:v>
                </c:pt>
                <c:pt idx="3392">
                  <c:v>27396</c:v>
                </c:pt>
                <c:pt idx="3393">
                  <c:v>27397</c:v>
                </c:pt>
                <c:pt idx="3394">
                  <c:v>27400</c:v>
                </c:pt>
                <c:pt idx="3395">
                  <c:v>27401</c:v>
                </c:pt>
                <c:pt idx="3396">
                  <c:v>27402</c:v>
                </c:pt>
                <c:pt idx="3397">
                  <c:v>27403</c:v>
                </c:pt>
                <c:pt idx="3398">
                  <c:v>27404</c:v>
                </c:pt>
                <c:pt idx="3399">
                  <c:v>27407</c:v>
                </c:pt>
                <c:pt idx="3400">
                  <c:v>27408</c:v>
                </c:pt>
                <c:pt idx="3401">
                  <c:v>27409</c:v>
                </c:pt>
                <c:pt idx="3402">
                  <c:v>27410</c:v>
                </c:pt>
                <c:pt idx="3403">
                  <c:v>27411</c:v>
                </c:pt>
                <c:pt idx="3404">
                  <c:v>27414</c:v>
                </c:pt>
                <c:pt idx="3405">
                  <c:v>27415</c:v>
                </c:pt>
                <c:pt idx="3406">
                  <c:v>27416</c:v>
                </c:pt>
                <c:pt idx="3407">
                  <c:v>27417</c:v>
                </c:pt>
                <c:pt idx="3408">
                  <c:v>27418</c:v>
                </c:pt>
                <c:pt idx="3409">
                  <c:v>27421</c:v>
                </c:pt>
                <c:pt idx="3410">
                  <c:v>27422</c:v>
                </c:pt>
                <c:pt idx="3411">
                  <c:v>27423</c:v>
                </c:pt>
                <c:pt idx="3412">
                  <c:v>27424</c:v>
                </c:pt>
                <c:pt idx="3413">
                  <c:v>27425</c:v>
                </c:pt>
                <c:pt idx="3414">
                  <c:v>27428</c:v>
                </c:pt>
                <c:pt idx="3415">
                  <c:v>27429</c:v>
                </c:pt>
                <c:pt idx="3416">
                  <c:v>27430</c:v>
                </c:pt>
                <c:pt idx="3417">
                  <c:v>27431</c:v>
                </c:pt>
                <c:pt idx="3418">
                  <c:v>27432</c:v>
                </c:pt>
                <c:pt idx="3419">
                  <c:v>27435</c:v>
                </c:pt>
                <c:pt idx="3420">
                  <c:v>27436</c:v>
                </c:pt>
                <c:pt idx="3421">
                  <c:v>27437</c:v>
                </c:pt>
                <c:pt idx="3422">
                  <c:v>27438</c:v>
                </c:pt>
                <c:pt idx="3423">
                  <c:v>27439</c:v>
                </c:pt>
                <c:pt idx="3424">
                  <c:v>27442</c:v>
                </c:pt>
                <c:pt idx="3425">
                  <c:v>27443</c:v>
                </c:pt>
                <c:pt idx="3426">
                  <c:v>27444</c:v>
                </c:pt>
                <c:pt idx="3427">
                  <c:v>27445</c:v>
                </c:pt>
                <c:pt idx="3428">
                  <c:v>27446</c:v>
                </c:pt>
                <c:pt idx="3429">
                  <c:v>27449</c:v>
                </c:pt>
                <c:pt idx="3430">
                  <c:v>27450</c:v>
                </c:pt>
                <c:pt idx="3431">
                  <c:v>27451</c:v>
                </c:pt>
                <c:pt idx="3432">
                  <c:v>27452</c:v>
                </c:pt>
                <c:pt idx="3433">
                  <c:v>27453</c:v>
                </c:pt>
                <c:pt idx="3434">
                  <c:v>27456</c:v>
                </c:pt>
                <c:pt idx="3435">
                  <c:v>27457</c:v>
                </c:pt>
                <c:pt idx="3436">
                  <c:v>27458</c:v>
                </c:pt>
                <c:pt idx="3437">
                  <c:v>27459</c:v>
                </c:pt>
                <c:pt idx="3438">
                  <c:v>27460</c:v>
                </c:pt>
                <c:pt idx="3439">
                  <c:v>27463</c:v>
                </c:pt>
                <c:pt idx="3440">
                  <c:v>27464</c:v>
                </c:pt>
                <c:pt idx="3441">
                  <c:v>27465</c:v>
                </c:pt>
                <c:pt idx="3442">
                  <c:v>27466</c:v>
                </c:pt>
                <c:pt idx="3443">
                  <c:v>27467</c:v>
                </c:pt>
                <c:pt idx="3444">
                  <c:v>27470</c:v>
                </c:pt>
                <c:pt idx="3445">
                  <c:v>27471</c:v>
                </c:pt>
                <c:pt idx="3446">
                  <c:v>27472</c:v>
                </c:pt>
                <c:pt idx="3447">
                  <c:v>27473</c:v>
                </c:pt>
                <c:pt idx="3448">
                  <c:v>27474</c:v>
                </c:pt>
                <c:pt idx="3449">
                  <c:v>27477</c:v>
                </c:pt>
                <c:pt idx="3450">
                  <c:v>27478</c:v>
                </c:pt>
                <c:pt idx="3451">
                  <c:v>27479</c:v>
                </c:pt>
                <c:pt idx="3452">
                  <c:v>27480</c:v>
                </c:pt>
                <c:pt idx="3453">
                  <c:v>27481</c:v>
                </c:pt>
                <c:pt idx="3454">
                  <c:v>27484</c:v>
                </c:pt>
                <c:pt idx="3455">
                  <c:v>27485</c:v>
                </c:pt>
                <c:pt idx="3456">
                  <c:v>27486</c:v>
                </c:pt>
                <c:pt idx="3457">
                  <c:v>27487</c:v>
                </c:pt>
                <c:pt idx="3458">
                  <c:v>27488</c:v>
                </c:pt>
                <c:pt idx="3459">
                  <c:v>27491</c:v>
                </c:pt>
                <c:pt idx="3460">
                  <c:v>27492</c:v>
                </c:pt>
                <c:pt idx="3461">
                  <c:v>27493</c:v>
                </c:pt>
                <c:pt idx="3462">
                  <c:v>27494</c:v>
                </c:pt>
                <c:pt idx="3463">
                  <c:v>27495</c:v>
                </c:pt>
                <c:pt idx="3464">
                  <c:v>27498</c:v>
                </c:pt>
                <c:pt idx="3465">
                  <c:v>27499</c:v>
                </c:pt>
                <c:pt idx="3466">
                  <c:v>27500</c:v>
                </c:pt>
                <c:pt idx="3467">
                  <c:v>27501</c:v>
                </c:pt>
                <c:pt idx="3468">
                  <c:v>27502</c:v>
                </c:pt>
                <c:pt idx="3469">
                  <c:v>27505</c:v>
                </c:pt>
                <c:pt idx="3470">
                  <c:v>27506</c:v>
                </c:pt>
                <c:pt idx="3471">
                  <c:v>27507</c:v>
                </c:pt>
                <c:pt idx="3472">
                  <c:v>27508</c:v>
                </c:pt>
                <c:pt idx="3473">
                  <c:v>27509</c:v>
                </c:pt>
                <c:pt idx="3474">
                  <c:v>27512</c:v>
                </c:pt>
                <c:pt idx="3475">
                  <c:v>27513</c:v>
                </c:pt>
                <c:pt idx="3476">
                  <c:v>27514</c:v>
                </c:pt>
                <c:pt idx="3477">
                  <c:v>27515</c:v>
                </c:pt>
                <c:pt idx="3478">
                  <c:v>27516</c:v>
                </c:pt>
                <c:pt idx="3479">
                  <c:v>27519</c:v>
                </c:pt>
                <c:pt idx="3480">
                  <c:v>27520</c:v>
                </c:pt>
                <c:pt idx="3481">
                  <c:v>27521</c:v>
                </c:pt>
                <c:pt idx="3482">
                  <c:v>27522</c:v>
                </c:pt>
                <c:pt idx="3483">
                  <c:v>27523</c:v>
                </c:pt>
                <c:pt idx="3484">
                  <c:v>27526</c:v>
                </c:pt>
                <c:pt idx="3485">
                  <c:v>27527</c:v>
                </c:pt>
                <c:pt idx="3486">
                  <c:v>27528</c:v>
                </c:pt>
                <c:pt idx="3487">
                  <c:v>27529</c:v>
                </c:pt>
                <c:pt idx="3488">
                  <c:v>27530</c:v>
                </c:pt>
                <c:pt idx="3489">
                  <c:v>27533</c:v>
                </c:pt>
                <c:pt idx="3490">
                  <c:v>27534</c:v>
                </c:pt>
                <c:pt idx="3491">
                  <c:v>27535</c:v>
                </c:pt>
                <c:pt idx="3492">
                  <c:v>27536</c:v>
                </c:pt>
                <c:pt idx="3493">
                  <c:v>27537</c:v>
                </c:pt>
                <c:pt idx="3494">
                  <c:v>27540</c:v>
                </c:pt>
                <c:pt idx="3495">
                  <c:v>27541</c:v>
                </c:pt>
                <c:pt idx="3496">
                  <c:v>27542</c:v>
                </c:pt>
                <c:pt idx="3497">
                  <c:v>27543</c:v>
                </c:pt>
                <c:pt idx="3498">
                  <c:v>27544</c:v>
                </c:pt>
                <c:pt idx="3499">
                  <c:v>27547</c:v>
                </c:pt>
                <c:pt idx="3500">
                  <c:v>27548</c:v>
                </c:pt>
                <c:pt idx="3501">
                  <c:v>27549</c:v>
                </c:pt>
                <c:pt idx="3502">
                  <c:v>27550</c:v>
                </c:pt>
                <c:pt idx="3503">
                  <c:v>27551</c:v>
                </c:pt>
                <c:pt idx="3504">
                  <c:v>27554</c:v>
                </c:pt>
                <c:pt idx="3505">
                  <c:v>27555</c:v>
                </c:pt>
                <c:pt idx="3506">
                  <c:v>27556</c:v>
                </c:pt>
                <c:pt idx="3507">
                  <c:v>27557</c:v>
                </c:pt>
                <c:pt idx="3508">
                  <c:v>27558</c:v>
                </c:pt>
                <c:pt idx="3509">
                  <c:v>27561</c:v>
                </c:pt>
                <c:pt idx="3510">
                  <c:v>27562</c:v>
                </c:pt>
                <c:pt idx="3511">
                  <c:v>27563</c:v>
                </c:pt>
                <c:pt idx="3512">
                  <c:v>27564</c:v>
                </c:pt>
                <c:pt idx="3513">
                  <c:v>27565</c:v>
                </c:pt>
                <c:pt idx="3514">
                  <c:v>27568</c:v>
                </c:pt>
                <c:pt idx="3515">
                  <c:v>27569</c:v>
                </c:pt>
                <c:pt idx="3516">
                  <c:v>27570</c:v>
                </c:pt>
                <c:pt idx="3517">
                  <c:v>27571</c:v>
                </c:pt>
                <c:pt idx="3518">
                  <c:v>27572</c:v>
                </c:pt>
                <c:pt idx="3519">
                  <c:v>27575</c:v>
                </c:pt>
                <c:pt idx="3520">
                  <c:v>27576</c:v>
                </c:pt>
                <c:pt idx="3521">
                  <c:v>27577</c:v>
                </c:pt>
                <c:pt idx="3522">
                  <c:v>27578</c:v>
                </c:pt>
                <c:pt idx="3523">
                  <c:v>27579</c:v>
                </c:pt>
                <c:pt idx="3524">
                  <c:v>27582</c:v>
                </c:pt>
                <c:pt idx="3525">
                  <c:v>27583</c:v>
                </c:pt>
                <c:pt idx="3526">
                  <c:v>27584</c:v>
                </c:pt>
                <c:pt idx="3527">
                  <c:v>27585</c:v>
                </c:pt>
                <c:pt idx="3528">
                  <c:v>27586</c:v>
                </c:pt>
                <c:pt idx="3529">
                  <c:v>27589</c:v>
                </c:pt>
                <c:pt idx="3530">
                  <c:v>27590</c:v>
                </c:pt>
                <c:pt idx="3531">
                  <c:v>27591</c:v>
                </c:pt>
                <c:pt idx="3532">
                  <c:v>27592</c:v>
                </c:pt>
                <c:pt idx="3533">
                  <c:v>27593</c:v>
                </c:pt>
                <c:pt idx="3534">
                  <c:v>27596</c:v>
                </c:pt>
                <c:pt idx="3535">
                  <c:v>27597</c:v>
                </c:pt>
                <c:pt idx="3536">
                  <c:v>27598</c:v>
                </c:pt>
                <c:pt idx="3537">
                  <c:v>27599</c:v>
                </c:pt>
                <c:pt idx="3538">
                  <c:v>27600</c:v>
                </c:pt>
                <c:pt idx="3539">
                  <c:v>27603</c:v>
                </c:pt>
                <c:pt idx="3540">
                  <c:v>27604</c:v>
                </c:pt>
                <c:pt idx="3541">
                  <c:v>27605</c:v>
                </c:pt>
                <c:pt idx="3542">
                  <c:v>27606</c:v>
                </c:pt>
                <c:pt idx="3543">
                  <c:v>27607</c:v>
                </c:pt>
                <c:pt idx="3544">
                  <c:v>27610</c:v>
                </c:pt>
                <c:pt idx="3545">
                  <c:v>27611</c:v>
                </c:pt>
                <c:pt idx="3546">
                  <c:v>27612</c:v>
                </c:pt>
                <c:pt idx="3547">
                  <c:v>27613</c:v>
                </c:pt>
                <c:pt idx="3548">
                  <c:v>27614</c:v>
                </c:pt>
                <c:pt idx="3549">
                  <c:v>27617</c:v>
                </c:pt>
                <c:pt idx="3550">
                  <c:v>27618</c:v>
                </c:pt>
                <c:pt idx="3551">
                  <c:v>27619</c:v>
                </c:pt>
                <c:pt idx="3552">
                  <c:v>27620</c:v>
                </c:pt>
                <c:pt idx="3553">
                  <c:v>27621</c:v>
                </c:pt>
                <c:pt idx="3554">
                  <c:v>27624</c:v>
                </c:pt>
                <c:pt idx="3555">
                  <c:v>27625</c:v>
                </c:pt>
                <c:pt idx="3556">
                  <c:v>27626</c:v>
                </c:pt>
                <c:pt idx="3557">
                  <c:v>27627</c:v>
                </c:pt>
                <c:pt idx="3558">
                  <c:v>27628</c:v>
                </c:pt>
                <c:pt idx="3559">
                  <c:v>27631</c:v>
                </c:pt>
                <c:pt idx="3560">
                  <c:v>27632</c:v>
                </c:pt>
                <c:pt idx="3561">
                  <c:v>27633</c:v>
                </c:pt>
                <c:pt idx="3562">
                  <c:v>27634</c:v>
                </c:pt>
                <c:pt idx="3563">
                  <c:v>27635</c:v>
                </c:pt>
                <c:pt idx="3564">
                  <c:v>27638</c:v>
                </c:pt>
                <c:pt idx="3565">
                  <c:v>27639</c:v>
                </c:pt>
                <c:pt idx="3566">
                  <c:v>27640</c:v>
                </c:pt>
                <c:pt idx="3567">
                  <c:v>27641</c:v>
                </c:pt>
                <c:pt idx="3568">
                  <c:v>27642</c:v>
                </c:pt>
                <c:pt idx="3569">
                  <c:v>27645</c:v>
                </c:pt>
                <c:pt idx="3570">
                  <c:v>27646</c:v>
                </c:pt>
                <c:pt idx="3571">
                  <c:v>27647</c:v>
                </c:pt>
                <c:pt idx="3572">
                  <c:v>27648</c:v>
                </c:pt>
                <c:pt idx="3573">
                  <c:v>27649</c:v>
                </c:pt>
                <c:pt idx="3574">
                  <c:v>27652</c:v>
                </c:pt>
                <c:pt idx="3575">
                  <c:v>27653</c:v>
                </c:pt>
                <c:pt idx="3576">
                  <c:v>27654</c:v>
                </c:pt>
                <c:pt idx="3577">
                  <c:v>27655</c:v>
                </c:pt>
                <c:pt idx="3578">
                  <c:v>27656</c:v>
                </c:pt>
                <c:pt idx="3579">
                  <c:v>27659</c:v>
                </c:pt>
                <c:pt idx="3580">
                  <c:v>27660</c:v>
                </c:pt>
                <c:pt idx="3581">
                  <c:v>27661</c:v>
                </c:pt>
                <c:pt idx="3582">
                  <c:v>27662</c:v>
                </c:pt>
                <c:pt idx="3583">
                  <c:v>27663</c:v>
                </c:pt>
                <c:pt idx="3584">
                  <c:v>27666</c:v>
                </c:pt>
                <c:pt idx="3585">
                  <c:v>27667</c:v>
                </c:pt>
                <c:pt idx="3586">
                  <c:v>27668</c:v>
                </c:pt>
                <c:pt idx="3587">
                  <c:v>27669</c:v>
                </c:pt>
                <c:pt idx="3588">
                  <c:v>27670</c:v>
                </c:pt>
                <c:pt idx="3589">
                  <c:v>27673</c:v>
                </c:pt>
                <c:pt idx="3590">
                  <c:v>27674</c:v>
                </c:pt>
                <c:pt idx="3591">
                  <c:v>27675</c:v>
                </c:pt>
                <c:pt idx="3592">
                  <c:v>27676</c:v>
                </c:pt>
                <c:pt idx="3593">
                  <c:v>27677</c:v>
                </c:pt>
                <c:pt idx="3594">
                  <c:v>27680</c:v>
                </c:pt>
                <c:pt idx="3595">
                  <c:v>27681</c:v>
                </c:pt>
                <c:pt idx="3596">
                  <c:v>27682</c:v>
                </c:pt>
                <c:pt idx="3597">
                  <c:v>27683</c:v>
                </c:pt>
                <c:pt idx="3598">
                  <c:v>27684</c:v>
                </c:pt>
                <c:pt idx="3599">
                  <c:v>27687</c:v>
                </c:pt>
                <c:pt idx="3600">
                  <c:v>27688</c:v>
                </c:pt>
                <c:pt idx="3601">
                  <c:v>27689</c:v>
                </c:pt>
                <c:pt idx="3602">
                  <c:v>27690</c:v>
                </c:pt>
                <c:pt idx="3603">
                  <c:v>27691</c:v>
                </c:pt>
                <c:pt idx="3604">
                  <c:v>27694</c:v>
                </c:pt>
                <c:pt idx="3605">
                  <c:v>27695</c:v>
                </c:pt>
                <c:pt idx="3606">
                  <c:v>27696</c:v>
                </c:pt>
                <c:pt idx="3607">
                  <c:v>27697</c:v>
                </c:pt>
                <c:pt idx="3608">
                  <c:v>27698</c:v>
                </c:pt>
                <c:pt idx="3609">
                  <c:v>27701</c:v>
                </c:pt>
                <c:pt idx="3610">
                  <c:v>27702</c:v>
                </c:pt>
                <c:pt idx="3611">
                  <c:v>27703</c:v>
                </c:pt>
                <c:pt idx="3612">
                  <c:v>27704</c:v>
                </c:pt>
                <c:pt idx="3613">
                  <c:v>27705</c:v>
                </c:pt>
                <c:pt idx="3614">
                  <c:v>27708</c:v>
                </c:pt>
                <c:pt idx="3615">
                  <c:v>27709</c:v>
                </c:pt>
                <c:pt idx="3616">
                  <c:v>27710</c:v>
                </c:pt>
                <c:pt idx="3617">
                  <c:v>27711</c:v>
                </c:pt>
                <c:pt idx="3618">
                  <c:v>27712</c:v>
                </c:pt>
                <c:pt idx="3619">
                  <c:v>27715</c:v>
                </c:pt>
                <c:pt idx="3620">
                  <c:v>27716</c:v>
                </c:pt>
                <c:pt idx="3621">
                  <c:v>27717</c:v>
                </c:pt>
                <c:pt idx="3622">
                  <c:v>27718</c:v>
                </c:pt>
                <c:pt idx="3623">
                  <c:v>27719</c:v>
                </c:pt>
                <c:pt idx="3624">
                  <c:v>27722</c:v>
                </c:pt>
                <c:pt idx="3625">
                  <c:v>27723</c:v>
                </c:pt>
                <c:pt idx="3626">
                  <c:v>27724</c:v>
                </c:pt>
                <c:pt idx="3627">
                  <c:v>27725</c:v>
                </c:pt>
                <c:pt idx="3628">
                  <c:v>27726</c:v>
                </c:pt>
                <c:pt idx="3629">
                  <c:v>27729</c:v>
                </c:pt>
                <c:pt idx="3630">
                  <c:v>27730</c:v>
                </c:pt>
                <c:pt idx="3631">
                  <c:v>27731</c:v>
                </c:pt>
                <c:pt idx="3632">
                  <c:v>27732</c:v>
                </c:pt>
                <c:pt idx="3633">
                  <c:v>27733</c:v>
                </c:pt>
                <c:pt idx="3634">
                  <c:v>27736</c:v>
                </c:pt>
                <c:pt idx="3635">
                  <c:v>27737</c:v>
                </c:pt>
                <c:pt idx="3636">
                  <c:v>27738</c:v>
                </c:pt>
                <c:pt idx="3637">
                  <c:v>27739</c:v>
                </c:pt>
                <c:pt idx="3638">
                  <c:v>27740</c:v>
                </c:pt>
                <c:pt idx="3639">
                  <c:v>27743</c:v>
                </c:pt>
                <c:pt idx="3640">
                  <c:v>27744</c:v>
                </c:pt>
                <c:pt idx="3641">
                  <c:v>27745</c:v>
                </c:pt>
                <c:pt idx="3642">
                  <c:v>27746</c:v>
                </c:pt>
                <c:pt idx="3643">
                  <c:v>27747</c:v>
                </c:pt>
                <c:pt idx="3644">
                  <c:v>27750</c:v>
                </c:pt>
                <c:pt idx="3645">
                  <c:v>27751</c:v>
                </c:pt>
                <c:pt idx="3646">
                  <c:v>27752</c:v>
                </c:pt>
                <c:pt idx="3647">
                  <c:v>27753</c:v>
                </c:pt>
                <c:pt idx="3648">
                  <c:v>27754</c:v>
                </c:pt>
                <c:pt idx="3649">
                  <c:v>27757</c:v>
                </c:pt>
                <c:pt idx="3650">
                  <c:v>27758</c:v>
                </c:pt>
                <c:pt idx="3651">
                  <c:v>27759</c:v>
                </c:pt>
                <c:pt idx="3652">
                  <c:v>27760</c:v>
                </c:pt>
                <c:pt idx="3653">
                  <c:v>27761</c:v>
                </c:pt>
                <c:pt idx="3654">
                  <c:v>27764</c:v>
                </c:pt>
                <c:pt idx="3655">
                  <c:v>27765</c:v>
                </c:pt>
                <c:pt idx="3656">
                  <c:v>27766</c:v>
                </c:pt>
                <c:pt idx="3657">
                  <c:v>27767</c:v>
                </c:pt>
                <c:pt idx="3658">
                  <c:v>27768</c:v>
                </c:pt>
                <c:pt idx="3659">
                  <c:v>27771</c:v>
                </c:pt>
                <c:pt idx="3660">
                  <c:v>27772</c:v>
                </c:pt>
                <c:pt idx="3661">
                  <c:v>27773</c:v>
                </c:pt>
                <c:pt idx="3662">
                  <c:v>27774</c:v>
                </c:pt>
                <c:pt idx="3663">
                  <c:v>27775</c:v>
                </c:pt>
                <c:pt idx="3664">
                  <c:v>27778</c:v>
                </c:pt>
                <c:pt idx="3665">
                  <c:v>27779</c:v>
                </c:pt>
                <c:pt idx="3666">
                  <c:v>27780</c:v>
                </c:pt>
                <c:pt idx="3667">
                  <c:v>27781</c:v>
                </c:pt>
                <c:pt idx="3668">
                  <c:v>27782</c:v>
                </c:pt>
                <c:pt idx="3669">
                  <c:v>27785</c:v>
                </c:pt>
                <c:pt idx="3670">
                  <c:v>27786</c:v>
                </c:pt>
                <c:pt idx="3671">
                  <c:v>27787</c:v>
                </c:pt>
                <c:pt idx="3672">
                  <c:v>27788</c:v>
                </c:pt>
                <c:pt idx="3673">
                  <c:v>27789</c:v>
                </c:pt>
                <c:pt idx="3674">
                  <c:v>27792</c:v>
                </c:pt>
                <c:pt idx="3675">
                  <c:v>27793</c:v>
                </c:pt>
                <c:pt idx="3676">
                  <c:v>27794</c:v>
                </c:pt>
                <c:pt idx="3677">
                  <c:v>27795</c:v>
                </c:pt>
                <c:pt idx="3678">
                  <c:v>27796</c:v>
                </c:pt>
                <c:pt idx="3679">
                  <c:v>27799</c:v>
                </c:pt>
                <c:pt idx="3680">
                  <c:v>27800</c:v>
                </c:pt>
                <c:pt idx="3681">
                  <c:v>27801</c:v>
                </c:pt>
                <c:pt idx="3682">
                  <c:v>27802</c:v>
                </c:pt>
                <c:pt idx="3683">
                  <c:v>27803</c:v>
                </c:pt>
                <c:pt idx="3684">
                  <c:v>27806</c:v>
                </c:pt>
                <c:pt idx="3685">
                  <c:v>27807</c:v>
                </c:pt>
                <c:pt idx="3686">
                  <c:v>27808</c:v>
                </c:pt>
                <c:pt idx="3687">
                  <c:v>27809</c:v>
                </c:pt>
                <c:pt idx="3688">
                  <c:v>27810</c:v>
                </c:pt>
                <c:pt idx="3689">
                  <c:v>27813</c:v>
                </c:pt>
                <c:pt idx="3690">
                  <c:v>27814</c:v>
                </c:pt>
                <c:pt idx="3691">
                  <c:v>27815</c:v>
                </c:pt>
                <c:pt idx="3692">
                  <c:v>27816</c:v>
                </c:pt>
                <c:pt idx="3693">
                  <c:v>27817</c:v>
                </c:pt>
                <c:pt idx="3694">
                  <c:v>27820</c:v>
                </c:pt>
                <c:pt idx="3695">
                  <c:v>27821</c:v>
                </c:pt>
                <c:pt idx="3696">
                  <c:v>27822</c:v>
                </c:pt>
                <c:pt idx="3697">
                  <c:v>27823</c:v>
                </c:pt>
                <c:pt idx="3698">
                  <c:v>27824</c:v>
                </c:pt>
                <c:pt idx="3699">
                  <c:v>27827</c:v>
                </c:pt>
                <c:pt idx="3700">
                  <c:v>27828</c:v>
                </c:pt>
                <c:pt idx="3701">
                  <c:v>27829</c:v>
                </c:pt>
                <c:pt idx="3702">
                  <c:v>27830</c:v>
                </c:pt>
                <c:pt idx="3703">
                  <c:v>27831</c:v>
                </c:pt>
                <c:pt idx="3704">
                  <c:v>27834</c:v>
                </c:pt>
                <c:pt idx="3705">
                  <c:v>27835</c:v>
                </c:pt>
                <c:pt idx="3706">
                  <c:v>27836</c:v>
                </c:pt>
                <c:pt idx="3707">
                  <c:v>27837</c:v>
                </c:pt>
                <c:pt idx="3708">
                  <c:v>27838</c:v>
                </c:pt>
                <c:pt idx="3709">
                  <c:v>27841</c:v>
                </c:pt>
                <c:pt idx="3710">
                  <c:v>27842</c:v>
                </c:pt>
                <c:pt idx="3711">
                  <c:v>27843</c:v>
                </c:pt>
                <c:pt idx="3712">
                  <c:v>27844</c:v>
                </c:pt>
                <c:pt idx="3713">
                  <c:v>27845</c:v>
                </c:pt>
                <c:pt idx="3714">
                  <c:v>27848</c:v>
                </c:pt>
                <c:pt idx="3715">
                  <c:v>27849</c:v>
                </c:pt>
                <c:pt idx="3716">
                  <c:v>27850</c:v>
                </c:pt>
                <c:pt idx="3717">
                  <c:v>27851</c:v>
                </c:pt>
                <c:pt idx="3718">
                  <c:v>27852</c:v>
                </c:pt>
                <c:pt idx="3719">
                  <c:v>27855</c:v>
                </c:pt>
                <c:pt idx="3720">
                  <c:v>27856</c:v>
                </c:pt>
                <c:pt idx="3721">
                  <c:v>27857</c:v>
                </c:pt>
                <c:pt idx="3722">
                  <c:v>27858</c:v>
                </c:pt>
                <c:pt idx="3723">
                  <c:v>27859</c:v>
                </c:pt>
                <c:pt idx="3724">
                  <c:v>27862</c:v>
                </c:pt>
                <c:pt idx="3725">
                  <c:v>27863</c:v>
                </c:pt>
                <c:pt idx="3726">
                  <c:v>27864</c:v>
                </c:pt>
                <c:pt idx="3727">
                  <c:v>27865</c:v>
                </c:pt>
                <c:pt idx="3728">
                  <c:v>27866</c:v>
                </c:pt>
                <c:pt idx="3729">
                  <c:v>27869</c:v>
                </c:pt>
                <c:pt idx="3730">
                  <c:v>27870</c:v>
                </c:pt>
                <c:pt idx="3731">
                  <c:v>27871</c:v>
                </c:pt>
                <c:pt idx="3732">
                  <c:v>27872</c:v>
                </c:pt>
                <c:pt idx="3733">
                  <c:v>27873</c:v>
                </c:pt>
                <c:pt idx="3734">
                  <c:v>27876</c:v>
                </c:pt>
                <c:pt idx="3735">
                  <c:v>27877</c:v>
                </c:pt>
                <c:pt idx="3736">
                  <c:v>27878</c:v>
                </c:pt>
                <c:pt idx="3737">
                  <c:v>27879</c:v>
                </c:pt>
                <c:pt idx="3738">
                  <c:v>27880</c:v>
                </c:pt>
                <c:pt idx="3739">
                  <c:v>27883</c:v>
                </c:pt>
                <c:pt idx="3740">
                  <c:v>27884</c:v>
                </c:pt>
                <c:pt idx="3741">
                  <c:v>27885</c:v>
                </c:pt>
                <c:pt idx="3742">
                  <c:v>27886</c:v>
                </c:pt>
                <c:pt idx="3743">
                  <c:v>27887</c:v>
                </c:pt>
                <c:pt idx="3744">
                  <c:v>27890</c:v>
                </c:pt>
                <c:pt idx="3745">
                  <c:v>27891</c:v>
                </c:pt>
                <c:pt idx="3746">
                  <c:v>27892</c:v>
                </c:pt>
                <c:pt idx="3747">
                  <c:v>27893</c:v>
                </c:pt>
                <c:pt idx="3748">
                  <c:v>27894</c:v>
                </c:pt>
                <c:pt idx="3749">
                  <c:v>27897</c:v>
                </c:pt>
                <c:pt idx="3750">
                  <c:v>27898</c:v>
                </c:pt>
                <c:pt idx="3751">
                  <c:v>27899</c:v>
                </c:pt>
                <c:pt idx="3752">
                  <c:v>27900</c:v>
                </c:pt>
                <c:pt idx="3753">
                  <c:v>27901</c:v>
                </c:pt>
                <c:pt idx="3754">
                  <c:v>27904</c:v>
                </c:pt>
                <c:pt idx="3755">
                  <c:v>27905</c:v>
                </c:pt>
                <c:pt idx="3756">
                  <c:v>27906</c:v>
                </c:pt>
                <c:pt idx="3757">
                  <c:v>27907</c:v>
                </c:pt>
                <c:pt idx="3758">
                  <c:v>27908</c:v>
                </c:pt>
                <c:pt idx="3759">
                  <c:v>27911</c:v>
                </c:pt>
                <c:pt idx="3760">
                  <c:v>27912</c:v>
                </c:pt>
                <c:pt idx="3761">
                  <c:v>27913</c:v>
                </c:pt>
                <c:pt idx="3762">
                  <c:v>27914</c:v>
                </c:pt>
                <c:pt idx="3763">
                  <c:v>27915</c:v>
                </c:pt>
                <c:pt idx="3764">
                  <c:v>27918</c:v>
                </c:pt>
                <c:pt idx="3765">
                  <c:v>27919</c:v>
                </c:pt>
                <c:pt idx="3766">
                  <c:v>27920</c:v>
                </c:pt>
                <c:pt idx="3767">
                  <c:v>27921</c:v>
                </c:pt>
                <c:pt idx="3768">
                  <c:v>27922</c:v>
                </c:pt>
                <c:pt idx="3769">
                  <c:v>27925</c:v>
                </c:pt>
                <c:pt idx="3770">
                  <c:v>27926</c:v>
                </c:pt>
                <c:pt idx="3771">
                  <c:v>27927</c:v>
                </c:pt>
                <c:pt idx="3772">
                  <c:v>27928</c:v>
                </c:pt>
                <c:pt idx="3773">
                  <c:v>27929</c:v>
                </c:pt>
                <c:pt idx="3774">
                  <c:v>27932</c:v>
                </c:pt>
                <c:pt idx="3775">
                  <c:v>27933</c:v>
                </c:pt>
                <c:pt idx="3776">
                  <c:v>27934</c:v>
                </c:pt>
                <c:pt idx="3777">
                  <c:v>27935</c:v>
                </c:pt>
                <c:pt idx="3778">
                  <c:v>27936</c:v>
                </c:pt>
                <c:pt idx="3779">
                  <c:v>27939</c:v>
                </c:pt>
                <c:pt idx="3780">
                  <c:v>27940</c:v>
                </c:pt>
                <c:pt idx="3781">
                  <c:v>27941</c:v>
                </c:pt>
                <c:pt idx="3782">
                  <c:v>27942</c:v>
                </c:pt>
                <c:pt idx="3783">
                  <c:v>27943</c:v>
                </c:pt>
                <c:pt idx="3784">
                  <c:v>27946</c:v>
                </c:pt>
                <c:pt idx="3785">
                  <c:v>27947</c:v>
                </c:pt>
                <c:pt idx="3786">
                  <c:v>27948</c:v>
                </c:pt>
                <c:pt idx="3787">
                  <c:v>27949</c:v>
                </c:pt>
                <c:pt idx="3788">
                  <c:v>27950</c:v>
                </c:pt>
                <c:pt idx="3789">
                  <c:v>27953</c:v>
                </c:pt>
                <c:pt idx="3790">
                  <c:v>27954</c:v>
                </c:pt>
                <c:pt idx="3791">
                  <c:v>27955</c:v>
                </c:pt>
                <c:pt idx="3792">
                  <c:v>27956</c:v>
                </c:pt>
                <c:pt idx="3793">
                  <c:v>27957</c:v>
                </c:pt>
                <c:pt idx="3794">
                  <c:v>27960</c:v>
                </c:pt>
                <c:pt idx="3795">
                  <c:v>27961</c:v>
                </c:pt>
                <c:pt idx="3796">
                  <c:v>27962</c:v>
                </c:pt>
                <c:pt idx="3797">
                  <c:v>27963</c:v>
                </c:pt>
                <c:pt idx="3798">
                  <c:v>27964</c:v>
                </c:pt>
                <c:pt idx="3799">
                  <c:v>27967</c:v>
                </c:pt>
                <c:pt idx="3800">
                  <c:v>27968</c:v>
                </c:pt>
                <c:pt idx="3801">
                  <c:v>27969</c:v>
                </c:pt>
                <c:pt idx="3802">
                  <c:v>27970</c:v>
                </c:pt>
                <c:pt idx="3803">
                  <c:v>27971</c:v>
                </c:pt>
                <c:pt idx="3804">
                  <c:v>27974</c:v>
                </c:pt>
                <c:pt idx="3805">
                  <c:v>27975</c:v>
                </c:pt>
                <c:pt idx="3806">
                  <c:v>27976</c:v>
                </c:pt>
                <c:pt idx="3807">
                  <c:v>27977</c:v>
                </c:pt>
                <c:pt idx="3808">
                  <c:v>27978</c:v>
                </c:pt>
                <c:pt idx="3809">
                  <c:v>27981</c:v>
                </c:pt>
                <c:pt idx="3810">
                  <c:v>27982</c:v>
                </c:pt>
                <c:pt idx="3811">
                  <c:v>27983</c:v>
                </c:pt>
                <c:pt idx="3812">
                  <c:v>27984</c:v>
                </c:pt>
                <c:pt idx="3813">
                  <c:v>27985</c:v>
                </c:pt>
                <c:pt idx="3814">
                  <c:v>27988</c:v>
                </c:pt>
                <c:pt idx="3815">
                  <c:v>27989</c:v>
                </c:pt>
                <c:pt idx="3816">
                  <c:v>27990</c:v>
                </c:pt>
                <c:pt idx="3817">
                  <c:v>27991</c:v>
                </c:pt>
                <c:pt idx="3818">
                  <c:v>27992</c:v>
                </c:pt>
                <c:pt idx="3819">
                  <c:v>27995</c:v>
                </c:pt>
                <c:pt idx="3820">
                  <c:v>27996</c:v>
                </c:pt>
                <c:pt idx="3821">
                  <c:v>27997</c:v>
                </c:pt>
                <c:pt idx="3822">
                  <c:v>27998</c:v>
                </c:pt>
                <c:pt idx="3823">
                  <c:v>27999</c:v>
                </c:pt>
                <c:pt idx="3824">
                  <c:v>28002</c:v>
                </c:pt>
                <c:pt idx="3825">
                  <c:v>28003</c:v>
                </c:pt>
                <c:pt idx="3826">
                  <c:v>28004</c:v>
                </c:pt>
                <c:pt idx="3827">
                  <c:v>28005</c:v>
                </c:pt>
                <c:pt idx="3828">
                  <c:v>28006</c:v>
                </c:pt>
                <c:pt idx="3829">
                  <c:v>28009</c:v>
                </c:pt>
                <c:pt idx="3830">
                  <c:v>28010</c:v>
                </c:pt>
                <c:pt idx="3831">
                  <c:v>28011</c:v>
                </c:pt>
                <c:pt idx="3832">
                  <c:v>28012</c:v>
                </c:pt>
                <c:pt idx="3833">
                  <c:v>28013</c:v>
                </c:pt>
                <c:pt idx="3834">
                  <c:v>28016</c:v>
                </c:pt>
                <c:pt idx="3835">
                  <c:v>28017</c:v>
                </c:pt>
                <c:pt idx="3836">
                  <c:v>28018</c:v>
                </c:pt>
                <c:pt idx="3837">
                  <c:v>28019</c:v>
                </c:pt>
                <c:pt idx="3838">
                  <c:v>28020</c:v>
                </c:pt>
                <c:pt idx="3839">
                  <c:v>28023</c:v>
                </c:pt>
                <c:pt idx="3840">
                  <c:v>28024</c:v>
                </c:pt>
                <c:pt idx="3841">
                  <c:v>28025</c:v>
                </c:pt>
                <c:pt idx="3842">
                  <c:v>28026</c:v>
                </c:pt>
                <c:pt idx="3843">
                  <c:v>28027</c:v>
                </c:pt>
                <c:pt idx="3844">
                  <c:v>28030</c:v>
                </c:pt>
                <c:pt idx="3845">
                  <c:v>28031</c:v>
                </c:pt>
                <c:pt idx="3846">
                  <c:v>28032</c:v>
                </c:pt>
                <c:pt idx="3847">
                  <c:v>28033</c:v>
                </c:pt>
                <c:pt idx="3848">
                  <c:v>28034</c:v>
                </c:pt>
                <c:pt idx="3849">
                  <c:v>28037</c:v>
                </c:pt>
                <c:pt idx="3850">
                  <c:v>28038</c:v>
                </c:pt>
                <c:pt idx="3851">
                  <c:v>28039</c:v>
                </c:pt>
                <c:pt idx="3852">
                  <c:v>28040</c:v>
                </c:pt>
                <c:pt idx="3853">
                  <c:v>28041</c:v>
                </c:pt>
                <c:pt idx="3854">
                  <c:v>28044</c:v>
                </c:pt>
                <c:pt idx="3855">
                  <c:v>28045</c:v>
                </c:pt>
                <c:pt idx="3856">
                  <c:v>28046</c:v>
                </c:pt>
                <c:pt idx="3857">
                  <c:v>28047</c:v>
                </c:pt>
                <c:pt idx="3858">
                  <c:v>28048</c:v>
                </c:pt>
                <c:pt idx="3859">
                  <c:v>28051</c:v>
                </c:pt>
                <c:pt idx="3860">
                  <c:v>28052</c:v>
                </c:pt>
                <c:pt idx="3861">
                  <c:v>28053</c:v>
                </c:pt>
                <c:pt idx="3862">
                  <c:v>28054</c:v>
                </c:pt>
                <c:pt idx="3863">
                  <c:v>28055</c:v>
                </c:pt>
                <c:pt idx="3864">
                  <c:v>28058</c:v>
                </c:pt>
                <c:pt idx="3865">
                  <c:v>28059</c:v>
                </c:pt>
                <c:pt idx="3866">
                  <c:v>28060</c:v>
                </c:pt>
                <c:pt idx="3867">
                  <c:v>28061</c:v>
                </c:pt>
                <c:pt idx="3868">
                  <c:v>28062</c:v>
                </c:pt>
                <c:pt idx="3869">
                  <c:v>28065</c:v>
                </c:pt>
                <c:pt idx="3870">
                  <c:v>28066</c:v>
                </c:pt>
                <c:pt idx="3871">
                  <c:v>28067</c:v>
                </c:pt>
                <c:pt idx="3872">
                  <c:v>28068</c:v>
                </c:pt>
                <c:pt idx="3873">
                  <c:v>28069</c:v>
                </c:pt>
                <c:pt idx="3874">
                  <c:v>28072</c:v>
                </c:pt>
                <c:pt idx="3875">
                  <c:v>28073</c:v>
                </c:pt>
                <c:pt idx="3876">
                  <c:v>28074</c:v>
                </c:pt>
                <c:pt idx="3877">
                  <c:v>28075</c:v>
                </c:pt>
                <c:pt idx="3878">
                  <c:v>28076</c:v>
                </c:pt>
                <c:pt idx="3879">
                  <c:v>28079</c:v>
                </c:pt>
                <c:pt idx="3880">
                  <c:v>28080</c:v>
                </c:pt>
                <c:pt idx="3881">
                  <c:v>28081</c:v>
                </c:pt>
                <c:pt idx="3882">
                  <c:v>28082</c:v>
                </c:pt>
                <c:pt idx="3883">
                  <c:v>28083</c:v>
                </c:pt>
                <c:pt idx="3884">
                  <c:v>28086</c:v>
                </c:pt>
                <c:pt idx="3885">
                  <c:v>28087</c:v>
                </c:pt>
                <c:pt idx="3886">
                  <c:v>28088</c:v>
                </c:pt>
                <c:pt idx="3887">
                  <c:v>28089</c:v>
                </c:pt>
                <c:pt idx="3888">
                  <c:v>28090</c:v>
                </c:pt>
                <c:pt idx="3889">
                  <c:v>28093</c:v>
                </c:pt>
                <c:pt idx="3890">
                  <c:v>28094</c:v>
                </c:pt>
                <c:pt idx="3891">
                  <c:v>28095</c:v>
                </c:pt>
                <c:pt idx="3892">
                  <c:v>28096</c:v>
                </c:pt>
                <c:pt idx="3893">
                  <c:v>28097</c:v>
                </c:pt>
                <c:pt idx="3894">
                  <c:v>28100</c:v>
                </c:pt>
                <c:pt idx="3895">
                  <c:v>28101</c:v>
                </c:pt>
                <c:pt idx="3896">
                  <c:v>28102</c:v>
                </c:pt>
                <c:pt idx="3897">
                  <c:v>28103</c:v>
                </c:pt>
                <c:pt idx="3898">
                  <c:v>28104</c:v>
                </c:pt>
                <c:pt idx="3899">
                  <c:v>28107</c:v>
                </c:pt>
                <c:pt idx="3900">
                  <c:v>28108</c:v>
                </c:pt>
                <c:pt idx="3901">
                  <c:v>28109</c:v>
                </c:pt>
                <c:pt idx="3902">
                  <c:v>28110</c:v>
                </c:pt>
                <c:pt idx="3903">
                  <c:v>28111</c:v>
                </c:pt>
                <c:pt idx="3904">
                  <c:v>28114</c:v>
                </c:pt>
                <c:pt idx="3905">
                  <c:v>28115</c:v>
                </c:pt>
                <c:pt idx="3906">
                  <c:v>28116</c:v>
                </c:pt>
                <c:pt idx="3907">
                  <c:v>28117</c:v>
                </c:pt>
                <c:pt idx="3908">
                  <c:v>28118</c:v>
                </c:pt>
                <c:pt idx="3909">
                  <c:v>28121</c:v>
                </c:pt>
                <c:pt idx="3910">
                  <c:v>28122</c:v>
                </c:pt>
                <c:pt idx="3911">
                  <c:v>28123</c:v>
                </c:pt>
                <c:pt idx="3912">
                  <c:v>28124</c:v>
                </c:pt>
                <c:pt idx="3913">
                  <c:v>28125</c:v>
                </c:pt>
                <c:pt idx="3914">
                  <c:v>28128</c:v>
                </c:pt>
                <c:pt idx="3915">
                  <c:v>28129</c:v>
                </c:pt>
                <c:pt idx="3916">
                  <c:v>28130</c:v>
                </c:pt>
                <c:pt idx="3917">
                  <c:v>28131</c:v>
                </c:pt>
                <c:pt idx="3918">
                  <c:v>28132</c:v>
                </c:pt>
                <c:pt idx="3919">
                  <c:v>28135</c:v>
                </c:pt>
                <c:pt idx="3920">
                  <c:v>28136</c:v>
                </c:pt>
                <c:pt idx="3921">
                  <c:v>28137</c:v>
                </c:pt>
                <c:pt idx="3922">
                  <c:v>28138</c:v>
                </c:pt>
                <c:pt idx="3923">
                  <c:v>28139</c:v>
                </c:pt>
                <c:pt idx="3924">
                  <c:v>28142</c:v>
                </c:pt>
                <c:pt idx="3925">
                  <c:v>28143</c:v>
                </c:pt>
                <c:pt idx="3926">
                  <c:v>28144</c:v>
                </c:pt>
                <c:pt idx="3927">
                  <c:v>28145</c:v>
                </c:pt>
                <c:pt idx="3928">
                  <c:v>28146</c:v>
                </c:pt>
                <c:pt idx="3929">
                  <c:v>28149</c:v>
                </c:pt>
                <c:pt idx="3930">
                  <c:v>28150</c:v>
                </c:pt>
                <c:pt idx="3931">
                  <c:v>28151</c:v>
                </c:pt>
                <c:pt idx="3932">
                  <c:v>28152</c:v>
                </c:pt>
                <c:pt idx="3933">
                  <c:v>28153</c:v>
                </c:pt>
                <c:pt idx="3934">
                  <c:v>28156</c:v>
                </c:pt>
                <c:pt idx="3935">
                  <c:v>28157</c:v>
                </c:pt>
                <c:pt idx="3936">
                  <c:v>28158</c:v>
                </c:pt>
                <c:pt idx="3937">
                  <c:v>28159</c:v>
                </c:pt>
                <c:pt idx="3938">
                  <c:v>28160</c:v>
                </c:pt>
                <c:pt idx="3939">
                  <c:v>28163</c:v>
                </c:pt>
                <c:pt idx="3940">
                  <c:v>28164</c:v>
                </c:pt>
                <c:pt idx="3941">
                  <c:v>28165</c:v>
                </c:pt>
                <c:pt idx="3942">
                  <c:v>28166</c:v>
                </c:pt>
                <c:pt idx="3943">
                  <c:v>28167</c:v>
                </c:pt>
                <c:pt idx="3944">
                  <c:v>28170</c:v>
                </c:pt>
                <c:pt idx="3945">
                  <c:v>28171</c:v>
                </c:pt>
                <c:pt idx="3946">
                  <c:v>28172</c:v>
                </c:pt>
                <c:pt idx="3947">
                  <c:v>28173</c:v>
                </c:pt>
                <c:pt idx="3948">
                  <c:v>28174</c:v>
                </c:pt>
                <c:pt idx="3949">
                  <c:v>28177</c:v>
                </c:pt>
                <c:pt idx="3950">
                  <c:v>28178</c:v>
                </c:pt>
                <c:pt idx="3951">
                  <c:v>28179</c:v>
                </c:pt>
                <c:pt idx="3952">
                  <c:v>28180</c:v>
                </c:pt>
                <c:pt idx="3953">
                  <c:v>28181</c:v>
                </c:pt>
                <c:pt idx="3954">
                  <c:v>28184</c:v>
                </c:pt>
                <c:pt idx="3955">
                  <c:v>28185</c:v>
                </c:pt>
                <c:pt idx="3956">
                  <c:v>28186</c:v>
                </c:pt>
                <c:pt idx="3957">
                  <c:v>28187</c:v>
                </c:pt>
                <c:pt idx="3958">
                  <c:v>28188</c:v>
                </c:pt>
                <c:pt idx="3959">
                  <c:v>28191</c:v>
                </c:pt>
                <c:pt idx="3960">
                  <c:v>28192</c:v>
                </c:pt>
                <c:pt idx="3961">
                  <c:v>28193</c:v>
                </c:pt>
                <c:pt idx="3962">
                  <c:v>28194</c:v>
                </c:pt>
                <c:pt idx="3963">
                  <c:v>28195</c:v>
                </c:pt>
                <c:pt idx="3964">
                  <c:v>28198</c:v>
                </c:pt>
                <c:pt idx="3965">
                  <c:v>28199</c:v>
                </c:pt>
                <c:pt idx="3966">
                  <c:v>28200</c:v>
                </c:pt>
                <c:pt idx="3967">
                  <c:v>28201</c:v>
                </c:pt>
                <c:pt idx="3968">
                  <c:v>28202</c:v>
                </c:pt>
                <c:pt idx="3969">
                  <c:v>28205</c:v>
                </c:pt>
                <c:pt idx="3970">
                  <c:v>28206</c:v>
                </c:pt>
                <c:pt idx="3971">
                  <c:v>28207</c:v>
                </c:pt>
                <c:pt idx="3972">
                  <c:v>28208</c:v>
                </c:pt>
                <c:pt idx="3973">
                  <c:v>28209</c:v>
                </c:pt>
                <c:pt idx="3974">
                  <c:v>28212</c:v>
                </c:pt>
                <c:pt idx="3975">
                  <c:v>28213</c:v>
                </c:pt>
                <c:pt idx="3976">
                  <c:v>28214</c:v>
                </c:pt>
                <c:pt idx="3977">
                  <c:v>28215</c:v>
                </c:pt>
                <c:pt idx="3978">
                  <c:v>28216</c:v>
                </c:pt>
                <c:pt idx="3979">
                  <c:v>28219</c:v>
                </c:pt>
                <c:pt idx="3980">
                  <c:v>28220</c:v>
                </c:pt>
                <c:pt idx="3981">
                  <c:v>28221</c:v>
                </c:pt>
                <c:pt idx="3982">
                  <c:v>28222</c:v>
                </c:pt>
                <c:pt idx="3983">
                  <c:v>28223</c:v>
                </c:pt>
                <c:pt idx="3984">
                  <c:v>28226</c:v>
                </c:pt>
                <c:pt idx="3985">
                  <c:v>28227</c:v>
                </c:pt>
                <c:pt idx="3986">
                  <c:v>28228</c:v>
                </c:pt>
                <c:pt idx="3987">
                  <c:v>28229</c:v>
                </c:pt>
                <c:pt idx="3988">
                  <c:v>28230</c:v>
                </c:pt>
                <c:pt idx="3989">
                  <c:v>28233</c:v>
                </c:pt>
                <c:pt idx="3990">
                  <c:v>28234</c:v>
                </c:pt>
                <c:pt idx="3991">
                  <c:v>28235</c:v>
                </c:pt>
                <c:pt idx="3992">
                  <c:v>28236</c:v>
                </c:pt>
                <c:pt idx="3993">
                  <c:v>28237</c:v>
                </c:pt>
                <c:pt idx="3994">
                  <c:v>28240</c:v>
                </c:pt>
                <c:pt idx="3995">
                  <c:v>28241</c:v>
                </c:pt>
                <c:pt idx="3996">
                  <c:v>28242</c:v>
                </c:pt>
                <c:pt idx="3997">
                  <c:v>28243</c:v>
                </c:pt>
                <c:pt idx="3998">
                  <c:v>28244</c:v>
                </c:pt>
                <c:pt idx="3999">
                  <c:v>28247</c:v>
                </c:pt>
                <c:pt idx="4000">
                  <c:v>28248</c:v>
                </c:pt>
                <c:pt idx="4001">
                  <c:v>28249</c:v>
                </c:pt>
                <c:pt idx="4002">
                  <c:v>28250</c:v>
                </c:pt>
                <c:pt idx="4003">
                  <c:v>28251</c:v>
                </c:pt>
                <c:pt idx="4004">
                  <c:v>28254</c:v>
                </c:pt>
                <c:pt idx="4005">
                  <c:v>28255</c:v>
                </c:pt>
                <c:pt idx="4006">
                  <c:v>28256</c:v>
                </c:pt>
                <c:pt idx="4007">
                  <c:v>28257</c:v>
                </c:pt>
                <c:pt idx="4008">
                  <c:v>28258</c:v>
                </c:pt>
                <c:pt idx="4009">
                  <c:v>28261</c:v>
                </c:pt>
                <c:pt idx="4010">
                  <c:v>28262</c:v>
                </c:pt>
                <c:pt idx="4011">
                  <c:v>28263</c:v>
                </c:pt>
                <c:pt idx="4012">
                  <c:v>28264</c:v>
                </c:pt>
                <c:pt idx="4013">
                  <c:v>28265</c:v>
                </c:pt>
                <c:pt idx="4014">
                  <c:v>28268</c:v>
                </c:pt>
                <c:pt idx="4015">
                  <c:v>28269</c:v>
                </c:pt>
                <c:pt idx="4016">
                  <c:v>28270</c:v>
                </c:pt>
                <c:pt idx="4017">
                  <c:v>28271</c:v>
                </c:pt>
                <c:pt idx="4018">
                  <c:v>28272</c:v>
                </c:pt>
                <c:pt idx="4019">
                  <c:v>28275</c:v>
                </c:pt>
                <c:pt idx="4020">
                  <c:v>28276</c:v>
                </c:pt>
                <c:pt idx="4021">
                  <c:v>28277</c:v>
                </c:pt>
                <c:pt idx="4022">
                  <c:v>28278</c:v>
                </c:pt>
                <c:pt idx="4023">
                  <c:v>28279</c:v>
                </c:pt>
                <c:pt idx="4024">
                  <c:v>28282</c:v>
                </c:pt>
                <c:pt idx="4025">
                  <c:v>28283</c:v>
                </c:pt>
                <c:pt idx="4026">
                  <c:v>28284</c:v>
                </c:pt>
                <c:pt idx="4027">
                  <c:v>28285</c:v>
                </c:pt>
                <c:pt idx="4028">
                  <c:v>28286</c:v>
                </c:pt>
                <c:pt idx="4029">
                  <c:v>28289</c:v>
                </c:pt>
                <c:pt idx="4030">
                  <c:v>28290</c:v>
                </c:pt>
                <c:pt idx="4031">
                  <c:v>28291</c:v>
                </c:pt>
                <c:pt idx="4032">
                  <c:v>28292</c:v>
                </c:pt>
                <c:pt idx="4033">
                  <c:v>28293</c:v>
                </c:pt>
                <c:pt idx="4034">
                  <c:v>28296</c:v>
                </c:pt>
                <c:pt idx="4035">
                  <c:v>28297</c:v>
                </c:pt>
                <c:pt idx="4036">
                  <c:v>28298</c:v>
                </c:pt>
                <c:pt idx="4037">
                  <c:v>28299</c:v>
                </c:pt>
                <c:pt idx="4038">
                  <c:v>28300</c:v>
                </c:pt>
                <c:pt idx="4039">
                  <c:v>28303</c:v>
                </c:pt>
                <c:pt idx="4040">
                  <c:v>28304</c:v>
                </c:pt>
                <c:pt idx="4041">
                  <c:v>28305</c:v>
                </c:pt>
                <c:pt idx="4042">
                  <c:v>28306</c:v>
                </c:pt>
                <c:pt idx="4043">
                  <c:v>28307</c:v>
                </c:pt>
                <c:pt idx="4044">
                  <c:v>28310</c:v>
                </c:pt>
                <c:pt idx="4045">
                  <c:v>28311</c:v>
                </c:pt>
                <c:pt idx="4046">
                  <c:v>28312</c:v>
                </c:pt>
                <c:pt idx="4047">
                  <c:v>28313</c:v>
                </c:pt>
                <c:pt idx="4048">
                  <c:v>28314</c:v>
                </c:pt>
                <c:pt idx="4049">
                  <c:v>28317</c:v>
                </c:pt>
                <c:pt idx="4050">
                  <c:v>28318</c:v>
                </c:pt>
                <c:pt idx="4051">
                  <c:v>28319</c:v>
                </c:pt>
                <c:pt idx="4052">
                  <c:v>28320</c:v>
                </c:pt>
                <c:pt idx="4053">
                  <c:v>28321</c:v>
                </c:pt>
                <c:pt idx="4054">
                  <c:v>28324</c:v>
                </c:pt>
                <c:pt idx="4055">
                  <c:v>28325</c:v>
                </c:pt>
                <c:pt idx="4056">
                  <c:v>28326</c:v>
                </c:pt>
                <c:pt idx="4057">
                  <c:v>28327</c:v>
                </c:pt>
                <c:pt idx="4058">
                  <c:v>28328</c:v>
                </c:pt>
                <c:pt idx="4059">
                  <c:v>28331</c:v>
                </c:pt>
                <c:pt idx="4060">
                  <c:v>28332</c:v>
                </c:pt>
                <c:pt idx="4061">
                  <c:v>28333</c:v>
                </c:pt>
                <c:pt idx="4062">
                  <c:v>28334</c:v>
                </c:pt>
                <c:pt idx="4063">
                  <c:v>28335</c:v>
                </c:pt>
                <c:pt idx="4064">
                  <c:v>28338</c:v>
                </c:pt>
                <c:pt idx="4065">
                  <c:v>28339</c:v>
                </c:pt>
                <c:pt idx="4066">
                  <c:v>28340</c:v>
                </c:pt>
                <c:pt idx="4067">
                  <c:v>28341</c:v>
                </c:pt>
                <c:pt idx="4068">
                  <c:v>28342</c:v>
                </c:pt>
                <c:pt idx="4069">
                  <c:v>28345</c:v>
                </c:pt>
                <c:pt idx="4070">
                  <c:v>28346</c:v>
                </c:pt>
                <c:pt idx="4071">
                  <c:v>28347</c:v>
                </c:pt>
                <c:pt idx="4072">
                  <c:v>28348</c:v>
                </c:pt>
                <c:pt idx="4073">
                  <c:v>28349</c:v>
                </c:pt>
                <c:pt idx="4074">
                  <c:v>28352</c:v>
                </c:pt>
                <c:pt idx="4075">
                  <c:v>28353</c:v>
                </c:pt>
                <c:pt idx="4076">
                  <c:v>28354</c:v>
                </c:pt>
                <c:pt idx="4077">
                  <c:v>28355</c:v>
                </c:pt>
                <c:pt idx="4078">
                  <c:v>28356</c:v>
                </c:pt>
                <c:pt idx="4079">
                  <c:v>28359</c:v>
                </c:pt>
                <c:pt idx="4080">
                  <c:v>28360</c:v>
                </c:pt>
                <c:pt idx="4081">
                  <c:v>28361</c:v>
                </c:pt>
                <c:pt idx="4082">
                  <c:v>28362</c:v>
                </c:pt>
                <c:pt idx="4083">
                  <c:v>28363</c:v>
                </c:pt>
                <c:pt idx="4084">
                  <c:v>28366</c:v>
                </c:pt>
                <c:pt idx="4085">
                  <c:v>28367</c:v>
                </c:pt>
                <c:pt idx="4086">
                  <c:v>28368</c:v>
                </c:pt>
                <c:pt idx="4087">
                  <c:v>28369</c:v>
                </c:pt>
                <c:pt idx="4088">
                  <c:v>28370</c:v>
                </c:pt>
                <c:pt idx="4089">
                  <c:v>28373</c:v>
                </c:pt>
                <c:pt idx="4090">
                  <c:v>28374</c:v>
                </c:pt>
                <c:pt idx="4091">
                  <c:v>28375</c:v>
                </c:pt>
                <c:pt idx="4092">
                  <c:v>28376</c:v>
                </c:pt>
                <c:pt idx="4093">
                  <c:v>28377</c:v>
                </c:pt>
                <c:pt idx="4094">
                  <c:v>28380</c:v>
                </c:pt>
                <c:pt idx="4095">
                  <c:v>28381</c:v>
                </c:pt>
                <c:pt idx="4096">
                  <c:v>28382</c:v>
                </c:pt>
                <c:pt idx="4097">
                  <c:v>28383</c:v>
                </c:pt>
                <c:pt idx="4098">
                  <c:v>28384</c:v>
                </c:pt>
                <c:pt idx="4099">
                  <c:v>28387</c:v>
                </c:pt>
                <c:pt idx="4100">
                  <c:v>28388</c:v>
                </c:pt>
                <c:pt idx="4101">
                  <c:v>28389</c:v>
                </c:pt>
                <c:pt idx="4102">
                  <c:v>28390</c:v>
                </c:pt>
                <c:pt idx="4103">
                  <c:v>28391</c:v>
                </c:pt>
                <c:pt idx="4104">
                  <c:v>28394</c:v>
                </c:pt>
                <c:pt idx="4105">
                  <c:v>28395</c:v>
                </c:pt>
                <c:pt idx="4106">
                  <c:v>28396</c:v>
                </c:pt>
                <c:pt idx="4107">
                  <c:v>28397</c:v>
                </c:pt>
                <c:pt idx="4108">
                  <c:v>28398</c:v>
                </c:pt>
                <c:pt idx="4109">
                  <c:v>28401</c:v>
                </c:pt>
                <c:pt idx="4110">
                  <c:v>28402</c:v>
                </c:pt>
                <c:pt idx="4111">
                  <c:v>28403</c:v>
                </c:pt>
                <c:pt idx="4112">
                  <c:v>28404</c:v>
                </c:pt>
                <c:pt idx="4113">
                  <c:v>28405</c:v>
                </c:pt>
                <c:pt idx="4114">
                  <c:v>28408</c:v>
                </c:pt>
                <c:pt idx="4115">
                  <c:v>28409</c:v>
                </c:pt>
                <c:pt idx="4116">
                  <c:v>28410</c:v>
                </c:pt>
                <c:pt idx="4117">
                  <c:v>28411</c:v>
                </c:pt>
                <c:pt idx="4118">
                  <c:v>28412</c:v>
                </c:pt>
                <c:pt idx="4119">
                  <c:v>28415</c:v>
                </c:pt>
                <c:pt idx="4120">
                  <c:v>28416</c:v>
                </c:pt>
                <c:pt idx="4121">
                  <c:v>28417</c:v>
                </c:pt>
                <c:pt idx="4122">
                  <c:v>28418</c:v>
                </c:pt>
                <c:pt idx="4123">
                  <c:v>28419</c:v>
                </c:pt>
                <c:pt idx="4124">
                  <c:v>28422</c:v>
                </c:pt>
                <c:pt idx="4125">
                  <c:v>28423</c:v>
                </c:pt>
                <c:pt idx="4126">
                  <c:v>28424</c:v>
                </c:pt>
                <c:pt idx="4127">
                  <c:v>28425</c:v>
                </c:pt>
                <c:pt idx="4128">
                  <c:v>28426</c:v>
                </c:pt>
                <c:pt idx="4129">
                  <c:v>28429</c:v>
                </c:pt>
                <c:pt idx="4130">
                  <c:v>28430</c:v>
                </c:pt>
                <c:pt idx="4131">
                  <c:v>28431</c:v>
                </c:pt>
                <c:pt idx="4132">
                  <c:v>28432</c:v>
                </c:pt>
                <c:pt idx="4133">
                  <c:v>28433</c:v>
                </c:pt>
                <c:pt idx="4134">
                  <c:v>28436</c:v>
                </c:pt>
                <c:pt idx="4135">
                  <c:v>28437</c:v>
                </c:pt>
                <c:pt idx="4136">
                  <c:v>28438</c:v>
                </c:pt>
                <c:pt idx="4137">
                  <c:v>28439</c:v>
                </c:pt>
                <c:pt idx="4138">
                  <c:v>28440</c:v>
                </c:pt>
                <c:pt idx="4139">
                  <c:v>28443</c:v>
                </c:pt>
                <c:pt idx="4140">
                  <c:v>28444</c:v>
                </c:pt>
                <c:pt idx="4141">
                  <c:v>28445</c:v>
                </c:pt>
                <c:pt idx="4142">
                  <c:v>28446</c:v>
                </c:pt>
                <c:pt idx="4143">
                  <c:v>28447</c:v>
                </c:pt>
                <c:pt idx="4144">
                  <c:v>28450</c:v>
                </c:pt>
                <c:pt idx="4145">
                  <c:v>28451</c:v>
                </c:pt>
                <c:pt idx="4146">
                  <c:v>28452</c:v>
                </c:pt>
                <c:pt idx="4147">
                  <c:v>28453</c:v>
                </c:pt>
                <c:pt idx="4148">
                  <c:v>28454</c:v>
                </c:pt>
                <c:pt idx="4149">
                  <c:v>28457</c:v>
                </c:pt>
                <c:pt idx="4150">
                  <c:v>28458</c:v>
                </c:pt>
                <c:pt idx="4151">
                  <c:v>28459</c:v>
                </c:pt>
                <c:pt idx="4152">
                  <c:v>28460</c:v>
                </c:pt>
                <c:pt idx="4153">
                  <c:v>28461</c:v>
                </c:pt>
                <c:pt idx="4154">
                  <c:v>28464</c:v>
                </c:pt>
                <c:pt idx="4155">
                  <c:v>28465</c:v>
                </c:pt>
                <c:pt idx="4156">
                  <c:v>28466</c:v>
                </c:pt>
                <c:pt idx="4157">
                  <c:v>28467</c:v>
                </c:pt>
                <c:pt idx="4158">
                  <c:v>28468</c:v>
                </c:pt>
                <c:pt idx="4159">
                  <c:v>28471</c:v>
                </c:pt>
                <c:pt idx="4160">
                  <c:v>28472</c:v>
                </c:pt>
                <c:pt idx="4161">
                  <c:v>28473</c:v>
                </c:pt>
                <c:pt idx="4162">
                  <c:v>28474</c:v>
                </c:pt>
                <c:pt idx="4163">
                  <c:v>28475</c:v>
                </c:pt>
                <c:pt idx="4164">
                  <c:v>28478</c:v>
                </c:pt>
                <c:pt idx="4165">
                  <c:v>28479</c:v>
                </c:pt>
                <c:pt idx="4166">
                  <c:v>28480</c:v>
                </c:pt>
                <c:pt idx="4167">
                  <c:v>28481</c:v>
                </c:pt>
                <c:pt idx="4168">
                  <c:v>28482</c:v>
                </c:pt>
                <c:pt idx="4169">
                  <c:v>28485</c:v>
                </c:pt>
                <c:pt idx="4170">
                  <c:v>28486</c:v>
                </c:pt>
                <c:pt idx="4171">
                  <c:v>28487</c:v>
                </c:pt>
                <c:pt idx="4172">
                  <c:v>28488</c:v>
                </c:pt>
                <c:pt idx="4173">
                  <c:v>28489</c:v>
                </c:pt>
                <c:pt idx="4174">
                  <c:v>28492</c:v>
                </c:pt>
                <c:pt idx="4175">
                  <c:v>28493</c:v>
                </c:pt>
                <c:pt idx="4176">
                  <c:v>28494</c:v>
                </c:pt>
                <c:pt idx="4177">
                  <c:v>28495</c:v>
                </c:pt>
                <c:pt idx="4178">
                  <c:v>28496</c:v>
                </c:pt>
                <c:pt idx="4179">
                  <c:v>28499</c:v>
                </c:pt>
                <c:pt idx="4180">
                  <c:v>28500</c:v>
                </c:pt>
                <c:pt idx="4181">
                  <c:v>28501</c:v>
                </c:pt>
                <c:pt idx="4182">
                  <c:v>28502</c:v>
                </c:pt>
                <c:pt idx="4183">
                  <c:v>28503</c:v>
                </c:pt>
                <c:pt idx="4184">
                  <c:v>28506</c:v>
                </c:pt>
                <c:pt idx="4185">
                  <c:v>28507</c:v>
                </c:pt>
                <c:pt idx="4186">
                  <c:v>28508</c:v>
                </c:pt>
                <c:pt idx="4187">
                  <c:v>28509</c:v>
                </c:pt>
                <c:pt idx="4188">
                  <c:v>28510</c:v>
                </c:pt>
                <c:pt idx="4189">
                  <c:v>28513</c:v>
                </c:pt>
                <c:pt idx="4190">
                  <c:v>28514</c:v>
                </c:pt>
                <c:pt idx="4191">
                  <c:v>28515</c:v>
                </c:pt>
                <c:pt idx="4192">
                  <c:v>28516</c:v>
                </c:pt>
                <c:pt idx="4193">
                  <c:v>28517</c:v>
                </c:pt>
                <c:pt idx="4194">
                  <c:v>28520</c:v>
                </c:pt>
                <c:pt idx="4195">
                  <c:v>28521</c:v>
                </c:pt>
                <c:pt idx="4196">
                  <c:v>28522</c:v>
                </c:pt>
                <c:pt idx="4197">
                  <c:v>28523</c:v>
                </c:pt>
                <c:pt idx="4198">
                  <c:v>28524</c:v>
                </c:pt>
                <c:pt idx="4199">
                  <c:v>28527</c:v>
                </c:pt>
                <c:pt idx="4200">
                  <c:v>28528</c:v>
                </c:pt>
                <c:pt idx="4201">
                  <c:v>28529</c:v>
                </c:pt>
                <c:pt idx="4202">
                  <c:v>28530</c:v>
                </c:pt>
                <c:pt idx="4203">
                  <c:v>28531</c:v>
                </c:pt>
                <c:pt idx="4204">
                  <c:v>28534</c:v>
                </c:pt>
                <c:pt idx="4205">
                  <c:v>28535</c:v>
                </c:pt>
                <c:pt idx="4206">
                  <c:v>28536</c:v>
                </c:pt>
                <c:pt idx="4207">
                  <c:v>28537</c:v>
                </c:pt>
                <c:pt idx="4208">
                  <c:v>28538</c:v>
                </c:pt>
                <c:pt idx="4209">
                  <c:v>28541</c:v>
                </c:pt>
                <c:pt idx="4210">
                  <c:v>28542</c:v>
                </c:pt>
                <c:pt idx="4211">
                  <c:v>28543</c:v>
                </c:pt>
                <c:pt idx="4212">
                  <c:v>28544</c:v>
                </c:pt>
                <c:pt idx="4213">
                  <c:v>28545</c:v>
                </c:pt>
                <c:pt idx="4214">
                  <c:v>28548</c:v>
                </c:pt>
                <c:pt idx="4215">
                  <c:v>28549</c:v>
                </c:pt>
                <c:pt idx="4216">
                  <c:v>28550</c:v>
                </c:pt>
                <c:pt idx="4217">
                  <c:v>28551</c:v>
                </c:pt>
                <c:pt idx="4218">
                  <c:v>28552</c:v>
                </c:pt>
                <c:pt idx="4219">
                  <c:v>28555</c:v>
                </c:pt>
                <c:pt idx="4220">
                  <c:v>28556</c:v>
                </c:pt>
                <c:pt idx="4221">
                  <c:v>28557</c:v>
                </c:pt>
                <c:pt idx="4222">
                  <c:v>28558</c:v>
                </c:pt>
                <c:pt idx="4223">
                  <c:v>28559</c:v>
                </c:pt>
                <c:pt idx="4224">
                  <c:v>28562</c:v>
                </c:pt>
                <c:pt idx="4225">
                  <c:v>28563</c:v>
                </c:pt>
                <c:pt idx="4226">
                  <c:v>28564</c:v>
                </c:pt>
                <c:pt idx="4227">
                  <c:v>28565</c:v>
                </c:pt>
                <c:pt idx="4228">
                  <c:v>28566</c:v>
                </c:pt>
                <c:pt idx="4229">
                  <c:v>28569</c:v>
                </c:pt>
                <c:pt idx="4230">
                  <c:v>28570</c:v>
                </c:pt>
                <c:pt idx="4231">
                  <c:v>28571</c:v>
                </c:pt>
                <c:pt idx="4232">
                  <c:v>28572</c:v>
                </c:pt>
                <c:pt idx="4233">
                  <c:v>28573</c:v>
                </c:pt>
                <c:pt idx="4234">
                  <c:v>28576</c:v>
                </c:pt>
                <c:pt idx="4235">
                  <c:v>28577</c:v>
                </c:pt>
                <c:pt idx="4236">
                  <c:v>28578</c:v>
                </c:pt>
                <c:pt idx="4237">
                  <c:v>28579</c:v>
                </c:pt>
                <c:pt idx="4238">
                  <c:v>28580</c:v>
                </c:pt>
                <c:pt idx="4239">
                  <c:v>28583</c:v>
                </c:pt>
                <c:pt idx="4240">
                  <c:v>28584</c:v>
                </c:pt>
                <c:pt idx="4241">
                  <c:v>28585</c:v>
                </c:pt>
                <c:pt idx="4242">
                  <c:v>28586</c:v>
                </c:pt>
                <c:pt idx="4243">
                  <c:v>28587</c:v>
                </c:pt>
                <c:pt idx="4244">
                  <c:v>28590</c:v>
                </c:pt>
                <c:pt idx="4245">
                  <c:v>28591</c:v>
                </c:pt>
                <c:pt idx="4246">
                  <c:v>28592</c:v>
                </c:pt>
                <c:pt idx="4247">
                  <c:v>28593</c:v>
                </c:pt>
                <c:pt idx="4248">
                  <c:v>28594</c:v>
                </c:pt>
                <c:pt idx="4249">
                  <c:v>28597</c:v>
                </c:pt>
                <c:pt idx="4250">
                  <c:v>28598</c:v>
                </c:pt>
                <c:pt idx="4251">
                  <c:v>28599</c:v>
                </c:pt>
                <c:pt idx="4252">
                  <c:v>28600</c:v>
                </c:pt>
                <c:pt idx="4253">
                  <c:v>28601</c:v>
                </c:pt>
                <c:pt idx="4254">
                  <c:v>28604</c:v>
                </c:pt>
                <c:pt idx="4255">
                  <c:v>28605</c:v>
                </c:pt>
                <c:pt idx="4256">
                  <c:v>28606</c:v>
                </c:pt>
                <c:pt idx="4257">
                  <c:v>28607</c:v>
                </c:pt>
                <c:pt idx="4258">
                  <c:v>28608</c:v>
                </c:pt>
                <c:pt idx="4259">
                  <c:v>28611</c:v>
                </c:pt>
                <c:pt idx="4260">
                  <c:v>28612</c:v>
                </c:pt>
                <c:pt idx="4261">
                  <c:v>28613</c:v>
                </c:pt>
                <c:pt idx="4262">
                  <c:v>28614</c:v>
                </c:pt>
                <c:pt idx="4263">
                  <c:v>28615</c:v>
                </c:pt>
                <c:pt idx="4264">
                  <c:v>28618</c:v>
                </c:pt>
                <c:pt idx="4265">
                  <c:v>28619</c:v>
                </c:pt>
                <c:pt idx="4266">
                  <c:v>28620</c:v>
                </c:pt>
                <c:pt idx="4267">
                  <c:v>28621</c:v>
                </c:pt>
                <c:pt idx="4268">
                  <c:v>28622</c:v>
                </c:pt>
                <c:pt idx="4269">
                  <c:v>28625</c:v>
                </c:pt>
                <c:pt idx="4270">
                  <c:v>28626</c:v>
                </c:pt>
                <c:pt idx="4271">
                  <c:v>28627</c:v>
                </c:pt>
                <c:pt idx="4272">
                  <c:v>28628</c:v>
                </c:pt>
                <c:pt idx="4273">
                  <c:v>28629</c:v>
                </c:pt>
                <c:pt idx="4274">
                  <c:v>28632</c:v>
                </c:pt>
                <c:pt idx="4275">
                  <c:v>28633</c:v>
                </c:pt>
                <c:pt idx="4276">
                  <c:v>28634</c:v>
                </c:pt>
                <c:pt idx="4277">
                  <c:v>28635</c:v>
                </c:pt>
                <c:pt idx="4278">
                  <c:v>28636</c:v>
                </c:pt>
                <c:pt idx="4279">
                  <c:v>28639</c:v>
                </c:pt>
                <c:pt idx="4280">
                  <c:v>28640</c:v>
                </c:pt>
                <c:pt idx="4281">
                  <c:v>28641</c:v>
                </c:pt>
                <c:pt idx="4282">
                  <c:v>28642</c:v>
                </c:pt>
                <c:pt idx="4283">
                  <c:v>28643</c:v>
                </c:pt>
                <c:pt idx="4284">
                  <c:v>28646</c:v>
                </c:pt>
                <c:pt idx="4285">
                  <c:v>28647</c:v>
                </c:pt>
                <c:pt idx="4286">
                  <c:v>28648</c:v>
                </c:pt>
                <c:pt idx="4287">
                  <c:v>28649</c:v>
                </c:pt>
                <c:pt idx="4288">
                  <c:v>28650</c:v>
                </c:pt>
                <c:pt idx="4289">
                  <c:v>28653</c:v>
                </c:pt>
                <c:pt idx="4290">
                  <c:v>28654</c:v>
                </c:pt>
                <c:pt idx="4291">
                  <c:v>28655</c:v>
                </c:pt>
                <c:pt idx="4292">
                  <c:v>28656</c:v>
                </c:pt>
                <c:pt idx="4293">
                  <c:v>28657</c:v>
                </c:pt>
                <c:pt idx="4294">
                  <c:v>28660</c:v>
                </c:pt>
                <c:pt idx="4295">
                  <c:v>28661</c:v>
                </c:pt>
                <c:pt idx="4296">
                  <c:v>28662</c:v>
                </c:pt>
                <c:pt idx="4297">
                  <c:v>28663</c:v>
                </c:pt>
                <c:pt idx="4298">
                  <c:v>28664</c:v>
                </c:pt>
                <c:pt idx="4299">
                  <c:v>28667</c:v>
                </c:pt>
                <c:pt idx="4300">
                  <c:v>28668</c:v>
                </c:pt>
                <c:pt idx="4301">
                  <c:v>28669</c:v>
                </c:pt>
                <c:pt idx="4302">
                  <c:v>28670</c:v>
                </c:pt>
                <c:pt idx="4303">
                  <c:v>28671</c:v>
                </c:pt>
                <c:pt idx="4304">
                  <c:v>28674</c:v>
                </c:pt>
                <c:pt idx="4305">
                  <c:v>28675</c:v>
                </c:pt>
                <c:pt idx="4306">
                  <c:v>28676</c:v>
                </c:pt>
                <c:pt idx="4307">
                  <c:v>28677</c:v>
                </c:pt>
                <c:pt idx="4308">
                  <c:v>28678</c:v>
                </c:pt>
                <c:pt idx="4309">
                  <c:v>28681</c:v>
                </c:pt>
                <c:pt idx="4310">
                  <c:v>28682</c:v>
                </c:pt>
                <c:pt idx="4311">
                  <c:v>28683</c:v>
                </c:pt>
                <c:pt idx="4312">
                  <c:v>28684</c:v>
                </c:pt>
                <c:pt idx="4313">
                  <c:v>28685</c:v>
                </c:pt>
                <c:pt idx="4314">
                  <c:v>28688</c:v>
                </c:pt>
                <c:pt idx="4315">
                  <c:v>28689</c:v>
                </c:pt>
                <c:pt idx="4316">
                  <c:v>28690</c:v>
                </c:pt>
                <c:pt idx="4317">
                  <c:v>28691</c:v>
                </c:pt>
                <c:pt idx="4318">
                  <c:v>28692</c:v>
                </c:pt>
                <c:pt idx="4319">
                  <c:v>28695</c:v>
                </c:pt>
                <c:pt idx="4320">
                  <c:v>28696</c:v>
                </c:pt>
                <c:pt idx="4321">
                  <c:v>28697</c:v>
                </c:pt>
                <c:pt idx="4322">
                  <c:v>28698</c:v>
                </c:pt>
                <c:pt idx="4323">
                  <c:v>28699</c:v>
                </c:pt>
                <c:pt idx="4324">
                  <c:v>28702</c:v>
                </c:pt>
                <c:pt idx="4325">
                  <c:v>28703</c:v>
                </c:pt>
                <c:pt idx="4326">
                  <c:v>28704</c:v>
                </c:pt>
                <c:pt idx="4327">
                  <c:v>28705</c:v>
                </c:pt>
                <c:pt idx="4328">
                  <c:v>28706</c:v>
                </c:pt>
                <c:pt idx="4329">
                  <c:v>28709</c:v>
                </c:pt>
                <c:pt idx="4330">
                  <c:v>28710</c:v>
                </c:pt>
                <c:pt idx="4331">
                  <c:v>28711</c:v>
                </c:pt>
                <c:pt idx="4332">
                  <c:v>28712</c:v>
                </c:pt>
                <c:pt idx="4333">
                  <c:v>28713</c:v>
                </c:pt>
                <c:pt idx="4334">
                  <c:v>28716</c:v>
                </c:pt>
                <c:pt idx="4335">
                  <c:v>28717</c:v>
                </c:pt>
                <c:pt idx="4336">
                  <c:v>28718</c:v>
                </c:pt>
                <c:pt idx="4337">
                  <c:v>28719</c:v>
                </c:pt>
                <c:pt idx="4338">
                  <c:v>28720</c:v>
                </c:pt>
                <c:pt idx="4339">
                  <c:v>28723</c:v>
                </c:pt>
                <c:pt idx="4340">
                  <c:v>28724</c:v>
                </c:pt>
                <c:pt idx="4341">
                  <c:v>28725</c:v>
                </c:pt>
                <c:pt idx="4342">
                  <c:v>28726</c:v>
                </c:pt>
                <c:pt idx="4343">
                  <c:v>28727</c:v>
                </c:pt>
                <c:pt idx="4344">
                  <c:v>28730</c:v>
                </c:pt>
                <c:pt idx="4345">
                  <c:v>28731</c:v>
                </c:pt>
                <c:pt idx="4346">
                  <c:v>28732</c:v>
                </c:pt>
                <c:pt idx="4347">
                  <c:v>28733</c:v>
                </c:pt>
                <c:pt idx="4348">
                  <c:v>28734</c:v>
                </c:pt>
                <c:pt idx="4349">
                  <c:v>28737</c:v>
                </c:pt>
                <c:pt idx="4350">
                  <c:v>28738</c:v>
                </c:pt>
                <c:pt idx="4351">
                  <c:v>28739</c:v>
                </c:pt>
                <c:pt idx="4352">
                  <c:v>28740</c:v>
                </c:pt>
                <c:pt idx="4353">
                  <c:v>28741</c:v>
                </c:pt>
                <c:pt idx="4354">
                  <c:v>28744</c:v>
                </c:pt>
                <c:pt idx="4355">
                  <c:v>28745</c:v>
                </c:pt>
                <c:pt idx="4356">
                  <c:v>28746</c:v>
                </c:pt>
                <c:pt idx="4357">
                  <c:v>28747</c:v>
                </c:pt>
                <c:pt idx="4358">
                  <c:v>28748</c:v>
                </c:pt>
                <c:pt idx="4359">
                  <c:v>28751</c:v>
                </c:pt>
                <c:pt idx="4360">
                  <c:v>28752</c:v>
                </c:pt>
                <c:pt idx="4361">
                  <c:v>28753</c:v>
                </c:pt>
                <c:pt idx="4362">
                  <c:v>28754</c:v>
                </c:pt>
                <c:pt idx="4363">
                  <c:v>28755</c:v>
                </c:pt>
                <c:pt idx="4364">
                  <c:v>28758</c:v>
                </c:pt>
                <c:pt idx="4365">
                  <c:v>28759</c:v>
                </c:pt>
                <c:pt idx="4366">
                  <c:v>28760</c:v>
                </c:pt>
                <c:pt idx="4367">
                  <c:v>28761</c:v>
                </c:pt>
                <c:pt idx="4368">
                  <c:v>28762</c:v>
                </c:pt>
                <c:pt idx="4369">
                  <c:v>28765</c:v>
                </c:pt>
                <c:pt idx="4370">
                  <c:v>28766</c:v>
                </c:pt>
                <c:pt idx="4371">
                  <c:v>28767</c:v>
                </c:pt>
                <c:pt idx="4372">
                  <c:v>28768</c:v>
                </c:pt>
                <c:pt idx="4373">
                  <c:v>28769</c:v>
                </c:pt>
                <c:pt idx="4374">
                  <c:v>28772</c:v>
                </c:pt>
                <c:pt idx="4375">
                  <c:v>28773</c:v>
                </c:pt>
                <c:pt idx="4376">
                  <c:v>28774</c:v>
                </c:pt>
                <c:pt idx="4377">
                  <c:v>28775</c:v>
                </c:pt>
                <c:pt idx="4378">
                  <c:v>28776</c:v>
                </c:pt>
                <c:pt idx="4379">
                  <c:v>28779</c:v>
                </c:pt>
                <c:pt idx="4380">
                  <c:v>28780</c:v>
                </c:pt>
                <c:pt idx="4381">
                  <c:v>28781</c:v>
                </c:pt>
                <c:pt idx="4382">
                  <c:v>28782</c:v>
                </c:pt>
                <c:pt idx="4383">
                  <c:v>28783</c:v>
                </c:pt>
                <c:pt idx="4384">
                  <c:v>28786</c:v>
                </c:pt>
                <c:pt idx="4385">
                  <c:v>28787</c:v>
                </c:pt>
                <c:pt idx="4386">
                  <c:v>28788</c:v>
                </c:pt>
                <c:pt idx="4387">
                  <c:v>28789</c:v>
                </c:pt>
                <c:pt idx="4388">
                  <c:v>28790</c:v>
                </c:pt>
                <c:pt idx="4389">
                  <c:v>28793</c:v>
                </c:pt>
                <c:pt idx="4390">
                  <c:v>28794</c:v>
                </c:pt>
                <c:pt idx="4391">
                  <c:v>28795</c:v>
                </c:pt>
                <c:pt idx="4392">
                  <c:v>28796</c:v>
                </c:pt>
                <c:pt idx="4393">
                  <c:v>28797</c:v>
                </c:pt>
                <c:pt idx="4394">
                  <c:v>28800</c:v>
                </c:pt>
                <c:pt idx="4395">
                  <c:v>28801</c:v>
                </c:pt>
                <c:pt idx="4396">
                  <c:v>28802</c:v>
                </c:pt>
                <c:pt idx="4397">
                  <c:v>28803</c:v>
                </c:pt>
                <c:pt idx="4398">
                  <c:v>28804</c:v>
                </c:pt>
                <c:pt idx="4399">
                  <c:v>28807</c:v>
                </c:pt>
                <c:pt idx="4400">
                  <c:v>28808</c:v>
                </c:pt>
                <c:pt idx="4401">
                  <c:v>28809</c:v>
                </c:pt>
                <c:pt idx="4402">
                  <c:v>28810</c:v>
                </c:pt>
                <c:pt idx="4403">
                  <c:v>28811</c:v>
                </c:pt>
                <c:pt idx="4404">
                  <c:v>28814</c:v>
                </c:pt>
                <c:pt idx="4405">
                  <c:v>28815</c:v>
                </c:pt>
                <c:pt idx="4406">
                  <c:v>28816</c:v>
                </c:pt>
                <c:pt idx="4407">
                  <c:v>28817</c:v>
                </c:pt>
                <c:pt idx="4408">
                  <c:v>28818</c:v>
                </c:pt>
                <c:pt idx="4409">
                  <c:v>28821</c:v>
                </c:pt>
                <c:pt idx="4410">
                  <c:v>28822</c:v>
                </c:pt>
                <c:pt idx="4411">
                  <c:v>28823</c:v>
                </c:pt>
                <c:pt idx="4412">
                  <c:v>28824</c:v>
                </c:pt>
                <c:pt idx="4413">
                  <c:v>28825</c:v>
                </c:pt>
                <c:pt idx="4414">
                  <c:v>28828</c:v>
                </c:pt>
                <c:pt idx="4415">
                  <c:v>28829</c:v>
                </c:pt>
                <c:pt idx="4416">
                  <c:v>28830</c:v>
                </c:pt>
                <c:pt idx="4417">
                  <c:v>28831</c:v>
                </c:pt>
                <c:pt idx="4418">
                  <c:v>28832</c:v>
                </c:pt>
                <c:pt idx="4419">
                  <c:v>28835</c:v>
                </c:pt>
                <c:pt idx="4420">
                  <c:v>28836</c:v>
                </c:pt>
                <c:pt idx="4421">
                  <c:v>28837</c:v>
                </c:pt>
                <c:pt idx="4422">
                  <c:v>28838</c:v>
                </c:pt>
                <c:pt idx="4423">
                  <c:v>28839</c:v>
                </c:pt>
                <c:pt idx="4424">
                  <c:v>28842</c:v>
                </c:pt>
                <c:pt idx="4425">
                  <c:v>28843</c:v>
                </c:pt>
                <c:pt idx="4426">
                  <c:v>28844</c:v>
                </c:pt>
                <c:pt idx="4427">
                  <c:v>28845</c:v>
                </c:pt>
                <c:pt idx="4428">
                  <c:v>28846</c:v>
                </c:pt>
                <c:pt idx="4429">
                  <c:v>28849</c:v>
                </c:pt>
                <c:pt idx="4430">
                  <c:v>28850</c:v>
                </c:pt>
                <c:pt idx="4431">
                  <c:v>28851</c:v>
                </c:pt>
                <c:pt idx="4432">
                  <c:v>28852</c:v>
                </c:pt>
                <c:pt idx="4433">
                  <c:v>28853</c:v>
                </c:pt>
                <c:pt idx="4434">
                  <c:v>28856</c:v>
                </c:pt>
                <c:pt idx="4435">
                  <c:v>28857</c:v>
                </c:pt>
                <c:pt idx="4436">
                  <c:v>28858</c:v>
                </c:pt>
                <c:pt idx="4437">
                  <c:v>28859</c:v>
                </c:pt>
                <c:pt idx="4438">
                  <c:v>28860</c:v>
                </c:pt>
                <c:pt idx="4439">
                  <c:v>28863</c:v>
                </c:pt>
                <c:pt idx="4440">
                  <c:v>28864</c:v>
                </c:pt>
                <c:pt idx="4441">
                  <c:v>28865</c:v>
                </c:pt>
                <c:pt idx="4442">
                  <c:v>28866</c:v>
                </c:pt>
                <c:pt idx="4443">
                  <c:v>28867</c:v>
                </c:pt>
                <c:pt idx="4444">
                  <c:v>28870</c:v>
                </c:pt>
                <c:pt idx="4445">
                  <c:v>28871</c:v>
                </c:pt>
                <c:pt idx="4446">
                  <c:v>28872</c:v>
                </c:pt>
                <c:pt idx="4447">
                  <c:v>28873</c:v>
                </c:pt>
                <c:pt idx="4448">
                  <c:v>28874</c:v>
                </c:pt>
                <c:pt idx="4449">
                  <c:v>28877</c:v>
                </c:pt>
                <c:pt idx="4450">
                  <c:v>28878</c:v>
                </c:pt>
                <c:pt idx="4451">
                  <c:v>28879</c:v>
                </c:pt>
                <c:pt idx="4452">
                  <c:v>28880</c:v>
                </c:pt>
                <c:pt idx="4453">
                  <c:v>28881</c:v>
                </c:pt>
                <c:pt idx="4454">
                  <c:v>28884</c:v>
                </c:pt>
                <c:pt idx="4455">
                  <c:v>28885</c:v>
                </c:pt>
                <c:pt idx="4456">
                  <c:v>28886</c:v>
                </c:pt>
                <c:pt idx="4457">
                  <c:v>28887</c:v>
                </c:pt>
                <c:pt idx="4458">
                  <c:v>28888</c:v>
                </c:pt>
                <c:pt idx="4459">
                  <c:v>28891</c:v>
                </c:pt>
                <c:pt idx="4460">
                  <c:v>28892</c:v>
                </c:pt>
                <c:pt idx="4461">
                  <c:v>28893</c:v>
                </c:pt>
                <c:pt idx="4462">
                  <c:v>28894</c:v>
                </c:pt>
                <c:pt idx="4463">
                  <c:v>28895</c:v>
                </c:pt>
                <c:pt idx="4464">
                  <c:v>28898</c:v>
                </c:pt>
                <c:pt idx="4465">
                  <c:v>28899</c:v>
                </c:pt>
                <c:pt idx="4466">
                  <c:v>28900</c:v>
                </c:pt>
                <c:pt idx="4467">
                  <c:v>28901</c:v>
                </c:pt>
                <c:pt idx="4468">
                  <c:v>28902</c:v>
                </c:pt>
                <c:pt idx="4469">
                  <c:v>28905</c:v>
                </c:pt>
                <c:pt idx="4470">
                  <c:v>28906</c:v>
                </c:pt>
                <c:pt idx="4471">
                  <c:v>28907</c:v>
                </c:pt>
                <c:pt idx="4472">
                  <c:v>28908</c:v>
                </c:pt>
                <c:pt idx="4473">
                  <c:v>28909</c:v>
                </c:pt>
                <c:pt idx="4474">
                  <c:v>28912</c:v>
                </c:pt>
                <c:pt idx="4475">
                  <c:v>28913</c:v>
                </c:pt>
                <c:pt idx="4476">
                  <c:v>28914</c:v>
                </c:pt>
                <c:pt idx="4477">
                  <c:v>28915</c:v>
                </c:pt>
                <c:pt idx="4478">
                  <c:v>28916</c:v>
                </c:pt>
                <c:pt idx="4479">
                  <c:v>28919</c:v>
                </c:pt>
                <c:pt idx="4480">
                  <c:v>28920</c:v>
                </c:pt>
                <c:pt idx="4481">
                  <c:v>28921</c:v>
                </c:pt>
                <c:pt idx="4482">
                  <c:v>28922</c:v>
                </c:pt>
                <c:pt idx="4483">
                  <c:v>28923</c:v>
                </c:pt>
                <c:pt idx="4484">
                  <c:v>28926</c:v>
                </c:pt>
                <c:pt idx="4485">
                  <c:v>28927</c:v>
                </c:pt>
                <c:pt idx="4486">
                  <c:v>28928</c:v>
                </c:pt>
                <c:pt idx="4487">
                  <c:v>28929</c:v>
                </c:pt>
                <c:pt idx="4488">
                  <c:v>28930</c:v>
                </c:pt>
                <c:pt idx="4489">
                  <c:v>28933</c:v>
                </c:pt>
                <c:pt idx="4490">
                  <c:v>28934</c:v>
                </c:pt>
                <c:pt idx="4491">
                  <c:v>28935</c:v>
                </c:pt>
                <c:pt idx="4492">
                  <c:v>28936</c:v>
                </c:pt>
                <c:pt idx="4493">
                  <c:v>28937</c:v>
                </c:pt>
                <c:pt idx="4494">
                  <c:v>28940</c:v>
                </c:pt>
                <c:pt idx="4495">
                  <c:v>28941</c:v>
                </c:pt>
                <c:pt idx="4496">
                  <c:v>28942</c:v>
                </c:pt>
                <c:pt idx="4497">
                  <c:v>28943</c:v>
                </c:pt>
                <c:pt idx="4498">
                  <c:v>28944</c:v>
                </c:pt>
                <c:pt idx="4499">
                  <c:v>28947</c:v>
                </c:pt>
                <c:pt idx="4500">
                  <c:v>28948</c:v>
                </c:pt>
                <c:pt idx="4501">
                  <c:v>28949</c:v>
                </c:pt>
                <c:pt idx="4502">
                  <c:v>28950</c:v>
                </c:pt>
                <c:pt idx="4503">
                  <c:v>28951</c:v>
                </c:pt>
                <c:pt idx="4504">
                  <c:v>28954</c:v>
                </c:pt>
                <c:pt idx="4505">
                  <c:v>28955</c:v>
                </c:pt>
                <c:pt idx="4506">
                  <c:v>28956</c:v>
                </c:pt>
                <c:pt idx="4507">
                  <c:v>28957</c:v>
                </c:pt>
                <c:pt idx="4508">
                  <c:v>28958</c:v>
                </c:pt>
                <c:pt idx="4509">
                  <c:v>28961</c:v>
                </c:pt>
                <c:pt idx="4510">
                  <c:v>28962</c:v>
                </c:pt>
                <c:pt idx="4511">
                  <c:v>28963</c:v>
                </c:pt>
                <c:pt idx="4512">
                  <c:v>28964</c:v>
                </c:pt>
                <c:pt idx="4513">
                  <c:v>28965</c:v>
                </c:pt>
                <c:pt idx="4514">
                  <c:v>28968</c:v>
                </c:pt>
                <c:pt idx="4515">
                  <c:v>28969</c:v>
                </c:pt>
                <c:pt idx="4516">
                  <c:v>28970</c:v>
                </c:pt>
                <c:pt idx="4517">
                  <c:v>28971</c:v>
                </c:pt>
                <c:pt idx="4518">
                  <c:v>28972</c:v>
                </c:pt>
                <c:pt idx="4519">
                  <c:v>28975</c:v>
                </c:pt>
                <c:pt idx="4520">
                  <c:v>28976</c:v>
                </c:pt>
                <c:pt idx="4521">
                  <c:v>28977</c:v>
                </c:pt>
                <c:pt idx="4522">
                  <c:v>28978</c:v>
                </c:pt>
                <c:pt idx="4523">
                  <c:v>28979</c:v>
                </c:pt>
                <c:pt idx="4524">
                  <c:v>28982</c:v>
                </c:pt>
                <c:pt idx="4525">
                  <c:v>28983</c:v>
                </c:pt>
                <c:pt idx="4526">
                  <c:v>28984</c:v>
                </c:pt>
                <c:pt idx="4527">
                  <c:v>28985</c:v>
                </c:pt>
                <c:pt idx="4528">
                  <c:v>28986</c:v>
                </c:pt>
                <c:pt idx="4529">
                  <c:v>28989</c:v>
                </c:pt>
                <c:pt idx="4530">
                  <c:v>28990</c:v>
                </c:pt>
                <c:pt idx="4531">
                  <c:v>28991</c:v>
                </c:pt>
                <c:pt idx="4532">
                  <c:v>28992</c:v>
                </c:pt>
                <c:pt idx="4533">
                  <c:v>28993</c:v>
                </c:pt>
                <c:pt idx="4534">
                  <c:v>28996</c:v>
                </c:pt>
                <c:pt idx="4535">
                  <c:v>28997</c:v>
                </c:pt>
                <c:pt idx="4536">
                  <c:v>28998</c:v>
                </c:pt>
                <c:pt idx="4537">
                  <c:v>28999</c:v>
                </c:pt>
                <c:pt idx="4538">
                  <c:v>29000</c:v>
                </c:pt>
                <c:pt idx="4539">
                  <c:v>29003</c:v>
                </c:pt>
                <c:pt idx="4540">
                  <c:v>29004</c:v>
                </c:pt>
                <c:pt idx="4541">
                  <c:v>29005</c:v>
                </c:pt>
                <c:pt idx="4542">
                  <c:v>29006</c:v>
                </c:pt>
                <c:pt idx="4543">
                  <c:v>29007</c:v>
                </c:pt>
                <c:pt idx="4544">
                  <c:v>29010</c:v>
                </c:pt>
                <c:pt idx="4545">
                  <c:v>29011</c:v>
                </c:pt>
                <c:pt idx="4546">
                  <c:v>29012</c:v>
                </c:pt>
                <c:pt idx="4547">
                  <c:v>29013</c:v>
                </c:pt>
                <c:pt idx="4548">
                  <c:v>29014</c:v>
                </c:pt>
                <c:pt idx="4549">
                  <c:v>29017</c:v>
                </c:pt>
                <c:pt idx="4550">
                  <c:v>29018</c:v>
                </c:pt>
                <c:pt idx="4551">
                  <c:v>29019</c:v>
                </c:pt>
                <c:pt idx="4552">
                  <c:v>29020</c:v>
                </c:pt>
                <c:pt idx="4553">
                  <c:v>29021</c:v>
                </c:pt>
                <c:pt idx="4554">
                  <c:v>29024</c:v>
                </c:pt>
                <c:pt idx="4555">
                  <c:v>29025</c:v>
                </c:pt>
                <c:pt idx="4556">
                  <c:v>29026</c:v>
                </c:pt>
                <c:pt idx="4557">
                  <c:v>29027</c:v>
                </c:pt>
                <c:pt idx="4558">
                  <c:v>29028</c:v>
                </c:pt>
                <c:pt idx="4559">
                  <c:v>29031</c:v>
                </c:pt>
                <c:pt idx="4560">
                  <c:v>29032</c:v>
                </c:pt>
                <c:pt idx="4561">
                  <c:v>29033</c:v>
                </c:pt>
                <c:pt idx="4562">
                  <c:v>29034</c:v>
                </c:pt>
                <c:pt idx="4563">
                  <c:v>29035</c:v>
                </c:pt>
                <c:pt idx="4564">
                  <c:v>29038</c:v>
                </c:pt>
                <c:pt idx="4565">
                  <c:v>29039</c:v>
                </c:pt>
                <c:pt idx="4566">
                  <c:v>29040</c:v>
                </c:pt>
                <c:pt idx="4567">
                  <c:v>29041</c:v>
                </c:pt>
                <c:pt idx="4568">
                  <c:v>29042</c:v>
                </c:pt>
                <c:pt idx="4569">
                  <c:v>29045</c:v>
                </c:pt>
                <c:pt idx="4570">
                  <c:v>29046</c:v>
                </c:pt>
                <c:pt idx="4571">
                  <c:v>29047</c:v>
                </c:pt>
                <c:pt idx="4572">
                  <c:v>29048</c:v>
                </c:pt>
                <c:pt idx="4573">
                  <c:v>29049</c:v>
                </c:pt>
                <c:pt idx="4574">
                  <c:v>29052</c:v>
                </c:pt>
                <c:pt idx="4575">
                  <c:v>29053</c:v>
                </c:pt>
                <c:pt idx="4576">
                  <c:v>29054</c:v>
                </c:pt>
                <c:pt idx="4577">
                  <c:v>29055</c:v>
                </c:pt>
                <c:pt idx="4578">
                  <c:v>29056</c:v>
                </c:pt>
                <c:pt idx="4579">
                  <c:v>29059</c:v>
                </c:pt>
                <c:pt idx="4580">
                  <c:v>29060</c:v>
                </c:pt>
                <c:pt idx="4581">
                  <c:v>29061</c:v>
                </c:pt>
                <c:pt idx="4582">
                  <c:v>29062</c:v>
                </c:pt>
                <c:pt idx="4583">
                  <c:v>29063</c:v>
                </c:pt>
                <c:pt idx="4584">
                  <c:v>29066</c:v>
                </c:pt>
                <c:pt idx="4585">
                  <c:v>29067</c:v>
                </c:pt>
                <c:pt idx="4586">
                  <c:v>29068</c:v>
                </c:pt>
                <c:pt idx="4587">
                  <c:v>29069</c:v>
                </c:pt>
                <c:pt idx="4588">
                  <c:v>29070</c:v>
                </c:pt>
                <c:pt idx="4589">
                  <c:v>29073</c:v>
                </c:pt>
                <c:pt idx="4590">
                  <c:v>29074</c:v>
                </c:pt>
                <c:pt idx="4591">
                  <c:v>29075</c:v>
                </c:pt>
                <c:pt idx="4592">
                  <c:v>29076</c:v>
                </c:pt>
                <c:pt idx="4593">
                  <c:v>29077</c:v>
                </c:pt>
                <c:pt idx="4594">
                  <c:v>29080</c:v>
                </c:pt>
                <c:pt idx="4595">
                  <c:v>29081</c:v>
                </c:pt>
                <c:pt idx="4596">
                  <c:v>29082</c:v>
                </c:pt>
                <c:pt idx="4597">
                  <c:v>29083</c:v>
                </c:pt>
                <c:pt idx="4598">
                  <c:v>29084</c:v>
                </c:pt>
                <c:pt idx="4599">
                  <c:v>29087</c:v>
                </c:pt>
                <c:pt idx="4600">
                  <c:v>29088</c:v>
                </c:pt>
                <c:pt idx="4601">
                  <c:v>29089</c:v>
                </c:pt>
                <c:pt idx="4602">
                  <c:v>29090</c:v>
                </c:pt>
                <c:pt idx="4603">
                  <c:v>29091</c:v>
                </c:pt>
                <c:pt idx="4604">
                  <c:v>29094</c:v>
                </c:pt>
                <c:pt idx="4605">
                  <c:v>29095</c:v>
                </c:pt>
                <c:pt idx="4606">
                  <c:v>29096</c:v>
                </c:pt>
                <c:pt idx="4607">
                  <c:v>29097</c:v>
                </c:pt>
                <c:pt idx="4608">
                  <c:v>29098</c:v>
                </c:pt>
                <c:pt idx="4609">
                  <c:v>29101</c:v>
                </c:pt>
                <c:pt idx="4610">
                  <c:v>29102</c:v>
                </c:pt>
                <c:pt idx="4611">
                  <c:v>29103</c:v>
                </c:pt>
                <c:pt idx="4612">
                  <c:v>29104</c:v>
                </c:pt>
                <c:pt idx="4613">
                  <c:v>29105</c:v>
                </c:pt>
                <c:pt idx="4614">
                  <c:v>29108</c:v>
                </c:pt>
                <c:pt idx="4615">
                  <c:v>29109</c:v>
                </c:pt>
                <c:pt idx="4616">
                  <c:v>29110</c:v>
                </c:pt>
                <c:pt idx="4617">
                  <c:v>29111</c:v>
                </c:pt>
                <c:pt idx="4618">
                  <c:v>29112</c:v>
                </c:pt>
                <c:pt idx="4619">
                  <c:v>29115</c:v>
                </c:pt>
                <c:pt idx="4620">
                  <c:v>29116</c:v>
                </c:pt>
                <c:pt idx="4621">
                  <c:v>29117</c:v>
                </c:pt>
                <c:pt idx="4622">
                  <c:v>29118</c:v>
                </c:pt>
                <c:pt idx="4623">
                  <c:v>29119</c:v>
                </c:pt>
                <c:pt idx="4624">
                  <c:v>29122</c:v>
                </c:pt>
                <c:pt idx="4625">
                  <c:v>29123</c:v>
                </c:pt>
                <c:pt idx="4626">
                  <c:v>29124</c:v>
                </c:pt>
                <c:pt idx="4627">
                  <c:v>29125</c:v>
                </c:pt>
                <c:pt idx="4628">
                  <c:v>29126</c:v>
                </c:pt>
                <c:pt idx="4629">
                  <c:v>29129</c:v>
                </c:pt>
                <c:pt idx="4630">
                  <c:v>29130</c:v>
                </c:pt>
                <c:pt idx="4631">
                  <c:v>29131</c:v>
                </c:pt>
                <c:pt idx="4632">
                  <c:v>29132</c:v>
                </c:pt>
                <c:pt idx="4633">
                  <c:v>29133</c:v>
                </c:pt>
                <c:pt idx="4634">
                  <c:v>29136</c:v>
                </c:pt>
                <c:pt idx="4635">
                  <c:v>29137</c:v>
                </c:pt>
                <c:pt idx="4636">
                  <c:v>29138</c:v>
                </c:pt>
                <c:pt idx="4637">
                  <c:v>29139</c:v>
                </c:pt>
                <c:pt idx="4638">
                  <c:v>29140</c:v>
                </c:pt>
                <c:pt idx="4639">
                  <c:v>29143</c:v>
                </c:pt>
                <c:pt idx="4640">
                  <c:v>29144</c:v>
                </c:pt>
                <c:pt idx="4641">
                  <c:v>29145</c:v>
                </c:pt>
                <c:pt idx="4642">
                  <c:v>29146</c:v>
                </c:pt>
                <c:pt idx="4643">
                  <c:v>29147</c:v>
                </c:pt>
                <c:pt idx="4644">
                  <c:v>29150</c:v>
                </c:pt>
                <c:pt idx="4645">
                  <c:v>29151</c:v>
                </c:pt>
                <c:pt idx="4646">
                  <c:v>29152</c:v>
                </c:pt>
                <c:pt idx="4647">
                  <c:v>29153</c:v>
                </c:pt>
                <c:pt idx="4648">
                  <c:v>29154</c:v>
                </c:pt>
                <c:pt idx="4649">
                  <c:v>29157</c:v>
                </c:pt>
                <c:pt idx="4650">
                  <c:v>29158</c:v>
                </c:pt>
                <c:pt idx="4651">
                  <c:v>29159</c:v>
                </c:pt>
                <c:pt idx="4652">
                  <c:v>29160</c:v>
                </c:pt>
                <c:pt idx="4653">
                  <c:v>29161</c:v>
                </c:pt>
                <c:pt idx="4654">
                  <c:v>29164</c:v>
                </c:pt>
                <c:pt idx="4655">
                  <c:v>29165</c:v>
                </c:pt>
                <c:pt idx="4656">
                  <c:v>29166</c:v>
                </c:pt>
                <c:pt idx="4657">
                  <c:v>29167</c:v>
                </c:pt>
                <c:pt idx="4658">
                  <c:v>29168</c:v>
                </c:pt>
                <c:pt idx="4659">
                  <c:v>29171</c:v>
                </c:pt>
                <c:pt idx="4660">
                  <c:v>29172</c:v>
                </c:pt>
                <c:pt idx="4661">
                  <c:v>29173</c:v>
                </c:pt>
                <c:pt idx="4662">
                  <c:v>29174</c:v>
                </c:pt>
                <c:pt idx="4663">
                  <c:v>29175</c:v>
                </c:pt>
                <c:pt idx="4664">
                  <c:v>29178</c:v>
                </c:pt>
                <c:pt idx="4665">
                  <c:v>29179</c:v>
                </c:pt>
                <c:pt idx="4666">
                  <c:v>29180</c:v>
                </c:pt>
                <c:pt idx="4667">
                  <c:v>29181</c:v>
                </c:pt>
                <c:pt idx="4668">
                  <c:v>29182</c:v>
                </c:pt>
                <c:pt idx="4669">
                  <c:v>29185</c:v>
                </c:pt>
                <c:pt idx="4670">
                  <c:v>29186</c:v>
                </c:pt>
                <c:pt idx="4671">
                  <c:v>29187</c:v>
                </c:pt>
                <c:pt idx="4672">
                  <c:v>29188</c:v>
                </c:pt>
                <c:pt idx="4673">
                  <c:v>29189</c:v>
                </c:pt>
                <c:pt idx="4674">
                  <c:v>29192</c:v>
                </c:pt>
                <c:pt idx="4675">
                  <c:v>29193</c:v>
                </c:pt>
                <c:pt idx="4676">
                  <c:v>29194</c:v>
                </c:pt>
                <c:pt idx="4677">
                  <c:v>29195</c:v>
                </c:pt>
                <c:pt idx="4678">
                  <c:v>29196</c:v>
                </c:pt>
                <c:pt idx="4679">
                  <c:v>29199</c:v>
                </c:pt>
                <c:pt idx="4680">
                  <c:v>29200</c:v>
                </c:pt>
                <c:pt idx="4681">
                  <c:v>29201</c:v>
                </c:pt>
                <c:pt idx="4682">
                  <c:v>29202</c:v>
                </c:pt>
                <c:pt idx="4683">
                  <c:v>29203</c:v>
                </c:pt>
                <c:pt idx="4684">
                  <c:v>29206</c:v>
                </c:pt>
                <c:pt idx="4685">
                  <c:v>29207</c:v>
                </c:pt>
                <c:pt idx="4686">
                  <c:v>29208</c:v>
                </c:pt>
                <c:pt idx="4687">
                  <c:v>29209</c:v>
                </c:pt>
                <c:pt idx="4688">
                  <c:v>29210</c:v>
                </c:pt>
                <c:pt idx="4689">
                  <c:v>29213</c:v>
                </c:pt>
                <c:pt idx="4690">
                  <c:v>29214</c:v>
                </c:pt>
                <c:pt idx="4691">
                  <c:v>29215</c:v>
                </c:pt>
                <c:pt idx="4692">
                  <c:v>29216</c:v>
                </c:pt>
                <c:pt idx="4693">
                  <c:v>29217</c:v>
                </c:pt>
                <c:pt idx="4694">
                  <c:v>29220</c:v>
                </c:pt>
                <c:pt idx="4695">
                  <c:v>29221</c:v>
                </c:pt>
                <c:pt idx="4696">
                  <c:v>29222</c:v>
                </c:pt>
                <c:pt idx="4697">
                  <c:v>29223</c:v>
                </c:pt>
                <c:pt idx="4698">
                  <c:v>29224</c:v>
                </c:pt>
                <c:pt idx="4699">
                  <c:v>29227</c:v>
                </c:pt>
                <c:pt idx="4700">
                  <c:v>29228</c:v>
                </c:pt>
                <c:pt idx="4701">
                  <c:v>29229</c:v>
                </c:pt>
                <c:pt idx="4702">
                  <c:v>29230</c:v>
                </c:pt>
                <c:pt idx="4703">
                  <c:v>29231</c:v>
                </c:pt>
                <c:pt idx="4704">
                  <c:v>29234</c:v>
                </c:pt>
                <c:pt idx="4705">
                  <c:v>29235</c:v>
                </c:pt>
                <c:pt idx="4706">
                  <c:v>29236</c:v>
                </c:pt>
                <c:pt idx="4707">
                  <c:v>29237</c:v>
                </c:pt>
                <c:pt idx="4708">
                  <c:v>29238</c:v>
                </c:pt>
                <c:pt idx="4709">
                  <c:v>29241</c:v>
                </c:pt>
                <c:pt idx="4710">
                  <c:v>29242</c:v>
                </c:pt>
                <c:pt idx="4711">
                  <c:v>29243</c:v>
                </c:pt>
                <c:pt idx="4712">
                  <c:v>29244</c:v>
                </c:pt>
                <c:pt idx="4713">
                  <c:v>29245</c:v>
                </c:pt>
                <c:pt idx="4714">
                  <c:v>29248</c:v>
                </c:pt>
                <c:pt idx="4715">
                  <c:v>29249</c:v>
                </c:pt>
                <c:pt idx="4716">
                  <c:v>29250</c:v>
                </c:pt>
                <c:pt idx="4717">
                  <c:v>29251</c:v>
                </c:pt>
                <c:pt idx="4718">
                  <c:v>29252</c:v>
                </c:pt>
                <c:pt idx="4719">
                  <c:v>29255</c:v>
                </c:pt>
                <c:pt idx="4720">
                  <c:v>29256</c:v>
                </c:pt>
                <c:pt idx="4721">
                  <c:v>29257</c:v>
                </c:pt>
                <c:pt idx="4722">
                  <c:v>29258</c:v>
                </c:pt>
                <c:pt idx="4723">
                  <c:v>29259</c:v>
                </c:pt>
                <c:pt idx="4724">
                  <c:v>29262</c:v>
                </c:pt>
                <c:pt idx="4725">
                  <c:v>29263</c:v>
                </c:pt>
                <c:pt idx="4726">
                  <c:v>29264</c:v>
                </c:pt>
                <c:pt idx="4727">
                  <c:v>29265</c:v>
                </c:pt>
                <c:pt idx="4728">
                  <c:v>29266</c:v>
                </c:pt>
                <c:pt idx="4729">
                  <c:v>29269</c:v>
                </c:pt>
                <c:pt idx="4730">
                  <c:v>29270</c:v>
                </c:pt>
                <c:pt idx="4731">
                  <c:v>29271</c:v>
                </c:pt>
                <c:pt idx="4732">
                  <c:v>29272</c:v>
                </c:pt>
                <c:pt idx="4733">
                  <c:v>29273</c:v>
                </c:pt>
                <c:pt idx="4734">
                  <c:v>29276</c:v>
                </c:pt>
                <c:pt idx="4735">
                  <c:v>29277</c:v>
                </c:pt>
                <c:pt idx="4736">
                  <c:v>29278</c:v>
                </c:pt>
                <c:pt idx="4737">
                  <c:v>29279</c:v>
                </c:pt>
                <c:pt idx="4738">
                  <c:v>29280</c:v>
                </c:pt>
                <c:pt idx="4739">
                  <c:v>29283</c:v>
                </c:pt>
                <c:pt idx="4740">
                  <c:v>29284</c:v>
                </c:pt>
                <c:pt idx="4741">
                  <c:v>29285</c:v>
                </c:pt>
                <c:pt idx="4742">
                  <c:v>29286</c:v>
                </c:pt>
                <c:pt idx="4743">
                  <c:v>29287</c:v>
                </c:pt>
                <c:pt idx="4744">
                  <c:v>29290</c:v>
                </c:pt>
                <c:pt idx="4745">
                  <c:v>29291</c:v>
                </c:pt>
                <c:pt idx="4746">
                  <c:v>29292</c:v>
                </c:pt>
                <c:pt idx="4747">
                  <c:v>29293</c:v>
                </c:pt>
                <c:pt idx="4748">
                  <c:v>29294</c:v>
                </c:pt>
                <c:pt idx="4749">
                  <c:v>29297</c:v>
                </c:pt>
                <c:pt idx="4750">
                  <c:v>29298</c:v>
                </c:pt>
                <c:pt idx="4751">
                  <c:v>29299</c:v>
                </c:pt>
                <c:pt idx="4752">
                  <c:v>29300</c:v>
                </c:pt>
                <c:pt idx="4753">
                  <c:v>29301</c:v>
                </c:pt>
                <c:pt idx="4754">
                  <c:v>29304</c:v>
                </c:pt>
                <c:pt idx="4755">
                  <c:v>29305</c:v>
                </c:pt>
                <c:pt idx="4756">
                  <c:v>29306</c:v>
                </c:pt>
                <c:pt idx="4757">
                  <c:v>29307</c:v>
                </c:pt>
                <c:pt idx="4758">
                  <c:v>29308</c:v>
                </c:pt>
                <c:pt idx="4759">
                  <c:v>29311</c:v>
                </c:pt>
                <c:pt idx="4760">
                  <c:v>29312</c:v>
                </c:pt>
                <c:pt idx="4761">
                  <c:v>29313</c:v>
                </c:pt>
                <c:pt idx="4762">
                  <c:v>29314</c:v>
                </c:pt>
                <c:pt idx="4763">
                  <c:v>29315</c:v>
                </c:pt>
                <c:pt idx="4764">
                  <c:v>29318</c:v>
                </c:pt>
                <c:pt idx="4765">
                  <c:v>29319</c:v>
                </c:pt>
                <c:pt idx="4766">
                  <c:v>29320</c:v>
                </c:pt>
                <c:pt idx="4767">
                  <c:v>29321</c:v>
                </c:pt>
                <c:pt idx="4768">
                  <c:v>29322</c:v>
                </c:pt>
                <c:pt idx="4769">
                  <c:v>29325</c:v>
                </c:pt>
                <c:pt idx="4770">
                  <c:v>29326</c:v>
                </c:pt>
                <c:pt idx="4771">
                  <c:v>29327</c:v>
                </c:pt>
                <c:pt idx="4772">
                  <c:v>29328</c:v>
                </c:pt>
                <c:pt idx="4773">
                  <c:v>29329</c:v>
                </c:pt>
                <c:pt idx="4774">
                  <c:v>29332</c:v>
                </c:pt>
                <c:pt idx="4775">
                  <c:v>29333</c:v>
                </c:pt>
                <c:pt idx="4776">
                  <c:v>29334</c:v>
                </c:pt>
                <c:pt idx="4777">
                  <c:v>29335</c:v>
                </c:pt>
                <c:pt idx="4778">
                  <c:v>29336</c:v>
                </c:pt>
                <c:pt idx="4779">
                  <c:v>29339</c:v>
                </c:pt>
                <c:pt idx="4780">
                  <c:v>29340</c:v>
                </c:pt>
                <c:pt idx="4781">
                  <c:v>29341</c:v>
                </c:pt>
                <c:pt idx="4782">
                  <c:v>29342</c:v>
                </c:pt>
                <c:pt idx="4783">
                  <c:v>29343</c:v>
                </c:pt>
                <c:pt idx="4784">
                  <c:v>29346</c:v>
                </c:pt>
                <c:pt idx="4785">
                  <c:v>29347</c:v>
                </c:pt>
                <c:pt idx="4786">
                  <c:v>29348</c:v>
                </c:pt>
                <c:pt idx="4787">
                  <c:v>29349</c:v>
                </c:pt>
                <c:pt idx="4788">
                  <c:v>29350</c:v>
                </c:pt>
                <c:pt idx="4789">
                  <c:v>29353</c:v>
                </c:pt>
                <c:pt idx="4790">
                  <c:v>29354</c:v>
                </c:pt>
                <c:pt idx="4791">
                  <c:v>29355</c:v>
                </c:pt>
                <c:pt idx="4792">
                  <c:v>29356</c:v>
                </c:pt>
                <c:pt idx="4793">
                  <c:v>29357</c:v>
                </c:pt>
                <c:pt idx="4794">
                  <c:v>29360</c:v>
                </c:pt>
                <c:pt idx="4795">
                  <c:v>29361</c:v>
                </c:pt>
                <c:pt idx="4796">
                  <c:v>29362</c:v>
                </c:pt>
                <c:pt idx="4797">
                  <c:v>29363</c:v>
                </c:pt>
                <c:pt idx="4798">
                  <c:v>29364</c:v>
                </c:pt>
                <c:pt idx="4799">
                  <c:v>29367</c:v>
                </c:pt>
                <c:pt idx="4800">
                  <c:v>29368</c:v>
                </c:pt>
                <c:pt idx="4801">
                  <c:v>29369</c:v>
                </c:pt>
                <c:pt idx="4802">
                  <c:v>29370</c:v>
                </c:pt>
                <c:pt idx="4803">
                  <c:v>29371</c:v>
                </c:pt>
                <c:pt idx="4804">
                  <c:v>29374</c:v>
                </c:pt>
                <c:pt idx="4805">
                  <c:v>29375</c:v>
                </c:pt>
                <c:pt idx="4806">
                  <c:v>29376</c:v>
                </c:pt>
                <c:pt idx="4807">
                  <c:v>29377</c:v>
                </c:pt>
                <c:pt idx="4808">
                  <c:v>29378</c:v>
                </c:pt>
                <c:pt idx="4809">
                  <c:v>29381</c:v>
                </c:pt>
                <c:pt idx="4810">
                  <c:v>29382</c:v>
                </c:pt>
                <c:pt idx="4811">
                  <c:v>29383</c:v>
                </c:pt>
                <c:pt idx="4812">
                  <c:v>29384</c:v>
                </c:pt>
                <c:pt idx="4813">
                  <c:v>29385</c:v>
                </c:pt>
                <c:pt idx="4814">
                  <c:v>29388</c:v>
                </c:pt>
                <c:pt idx="4815">
                  <c:v>29389</c:v>
                </c:pt>
                <c:pt idx="4816">
                  <c:v>29390</c:v>
                </c:pt>
                <c:pt idx="4817">
                  <c:v>29391</c:v>
                </c:pt>
                <c:pt idx="4818">
                  <c:v>29392</c:v>
                </c:pt>
                <c:pt idx="4819">
                  <c:v>29395</c:v>
                </c:pt>
                <c:pt idx="4820">
                  <c:v>29396</c:v>
                </c:pt>
                <c:pt idx="4821">
                  <c:v>29397</c:v>
                </c:pt>
                <c:pt idx="4822">
                  <c:v>29398</c:v>
                </c:pt>
                <c:pt idx="4823">
                  <c:v>29399</c:v>
                </c:pt>
                <c:pt idx="4824">
                  <c:v>29402</c:v>
                </c:pt>
                <c:pt idx="4825">
                  <c:v>29403</c:v>
                </c:pt>
                <c:pt idx="4826">
                  <c:v>29404</c:v>
                </c:pt>
                <c:pt idx="4827">
                  <c:v>29405</c:v>
                </c:pt>
                <c:pt idx="4828">
                  <c:v>29406</c:v>
                </c:pt>
                <c:pt idx="4829">
                  <c:v>29409</c:v>
                </c:pt>
                <c:pt idx="4830">
                  <c:v>29410</c:v>
                </c:pt>
                <c:pt idx="4831">
                  <c:v>29411</c:v>
                </c:pt>
                <c:pt idx="4832">
                  <c:v>29412</c:v>
                </c:pt>
                <c:pt idx="4833">
                  <c:v>29413</c:v>
                </c:pt>
                <c:pt idx="4834">
                  <c:v>29416</c:v>
                </c:pt>
                <c:pt idx="4835">
                  <c:v>29417</c:v>
                </c:pt>
                <c:pt idx="4836">
                  <c:v>29418</c:v>
                </c:pt>
                <c:pt idx="4837">
                  <c:v>29419</c:v>
                </c:pt>
                <c:pt idx="4838">
                  <c:v>29420</c:v>
                </c:pt>
                <c:pt idx="4839">
                  <c:v>29423</c:v>
                </c:pt>
                <c:pt idx="4840">
                  <c:v>29424</c:v>
                </c:pt>
                <c:pt idx="4841">
                  <c:v>29425</c:v>
                </c:pt>
                <c:pt idx="4842">
                  <c:v>29426</c:v>
                </c:pt>
                <c:pt idx="4843">
                  <c:v>29427</c:v>
                </c:pt>
                <c:pt idx="4844">
                  <c:v>29430</c:v>
                </c:pt>
                <c:pt idx="4845">
                  <c:v>29431</c:v>
                </c:pt>
                <c:pt idx="4846">
                  <c:v>29432</c:v>
                </c:pt>
                <c:pt idx="4847">
                  <c:v>29433</c:v>
                </c:pt>
                <c:pt idx="4848">
                  <c:v>29434</c:v>
                </c:pt>
                <c:pt idx="4849">
                  <c:v>29437</c:v>
                </c:pt>
                <c:pt idx="4850">
                  <c:v>29438</c:v>
                </c:pt>
                <c:pt idx="4851">
                  <c:v>29439</c:v>
                </c:pt>
                <c:pt idx="4852">
                  <c:v>29440</c:v>
                </c:pt>
                <c:pt idx="4853">
                  <c:v>29441</c:v>
                </c:pt>
                <c:pt idx="4854">
                  <c:v>29444</c:v>
                </c:pt>
                <c:pt idx="4855">
                  <c:v>29445</c:v>
                </c:pt>
                <c:pt idx="4856">
                  <c:v>29446</c:v>
                </c:pt>
                <c:pt idx="4857">
                  <c:v>29447</c:v>
                </c:pt>
                <c:pt idx="4858">
                  <c:v>29448</c:v>
                </c:pt>
                <c:pt idx="4859">
                  <c:v>29451</c:v>
                </c:pt>
                <c:pt idx="4860">
                  <c:v>29452</c:v>
                </c:pt>
                <c:pt idx="4861">
                  <c:v>29453</c:v>
                </c:pt>
                <c:pt idx="4862">
                  <c:v>29454</c:v>
                </c:pt>
                <c:pt idx="4863">
                  <c:v>29455</c:v>
                </c:pt>
                <c:pt idx="4864">
                  <c:v>29458</c:v>
                </c:pt>
                <c:pt idx="4865">
                  <c:v>29459</c:v>
                </c:pt>
                <c:pt idx="4866">
                  <c:v>29460</c:v>
                </c:pt>
                <c:pt idx="4867">
                  <c:v>29461</c:v>
                </c:pt>
                <c:pt idx="4868">
                  <c:v>29462</c:v>
                </c:pt>
                <c:pt idx="4869">
                  <c:v>29465</c:v>
                </c:pt>
                <c:pt idx="4870">
                  <c:v>29466</c:v>
                </c:pt>
                <c:pt idx="4871">
                  <c:v>29467</c:v>
                </c:pt>
                <c:pt idx="4872">
                  <c:v>29468</c:v>
                </c:pt>
                <c:pt idx="4873">
                  <c:v>29469</c:v>
                </c:pt>
                <c:pt idx="4874">
                  <c:v>29472</c:v>
                </c:pt>
                <c:pt idx="4875">
                  <c:v>29473</c:v>
                </c:pt>
                <c:pt idx="4876">
                  <c:v>29474</c:v>
                </c:pt>
                <c:pt idx="4877">
                  <c:v>29475</c:v>
                </c:pt>
                <c:pt idx="4878">
                  <c:v>29476</c:v>
                </c:pt>
                <c:pt idx="4879">
                  <c:v>29479</c:v>
                </c:pt>
                <c:pt idx="4880">
                  <c:v>29480</c:v>
                </c:pt>
                <c:pt idx="4881">
                  <c:v>29481</c:v>
                </c:pt>
                <c:pt idx="4882">
                  <c:v>29482</c:v>
                </c:pt>
                <c:pt idx="4883">
                  <c:v>29483</c:v>
                </c:pt>
                <c:pt idx="4884">
                  <c:v>29486</c:v>
                </c:pt>
                <c:pt idx="4885">
                  <c:v>29487</c:v>
                </c:pt>
                <c:pt idx="4886">
                  <c:v>29488</c:v>
                </c:pt>
                <c:pt idx="4887">
                  <c:v>29489</c:v>
                </c:pt>
                <c:pt idx="4888">
                  <c:v>29490</c:v>
                </c:pt>
                <c:pt idx="4889">
                  <c:v>29493</c:v>
                </c:pt>
                <c:pt idx="4890">
                  <c:v>29494</c:v>
                </c:pt>
                <c:pt idx="4891">
                  <c:v>29495</c:v>
                </c:pt>
                <c:pt idx="4892">
                  <c:v>29496</c:v>
                </c:pt>
                <c:pt idx="4893">
                  <c:v>29497</c:v>
                </c:pt>
                <c:pt idx="4894">
                  <c:v>29500</c:v>
                </c:pt>
                <c:pt idx="4895">
                  <c:v>29501</c:v>
                </c:pt>
                <c:pt idx="4896">
                  <c:v>29502</c:v>
                </c:pt>
                <c:pt idx="4897">
                  <c:v>29503</c:v>
                </c:pt>
                <c:pt idx="4898">
                  <c:v>29504</c:v>
                </c:pt>
                <c:pt idx="4899">
                  <c:v>29507</c:v>
                </c:pt>
                <c:pt idx="4900">
                  <c:v>29508</c:v>
                </c:pt>
                <c:pt idx="4901">
                  <c:v>29509</c:v>
                </c:pt>
                <c:pt idx="4902">
                  <c:v>29510</c:v>
                </c:pt>
                <c:pt idx="4903">
                  <c:v>29511</c:v>
                </c:pt>
                <c:pt idx="4904">
                  <c:v>29514</c:v>
                </c:pt>
                <c:pt idx="4905">
                  <c:v>29515</c:v>
                </c:pt>
                <c:pt idx="4906">
                  <c:v>29516</c:v>
                </c:pt>
                <c:pt idx="4907">
                  <c:v>29517</c:v>
                </c:pt>
                <c:pt idx="4908">
                  <c:v>29518</c:v>
                </c:pt>
                <c:pt idx="4909">
                  <c:v>29521</c:v>
                </c:pt>
                <c:pt idx="4910">
                  <c:v>29522</c:v>
                </c:pt>
                <c:pt idx="4911">
                  <c:v>29523</c:v>
                </c:pt>
                <c:pt idx="4912">
                  <c:v>29524</c:v>
                </c:pt>
                <c:pt idx="4913">
                  <c:v>29525</c:v>
                </c:pt>
                <c:pt idx="4914">
                  <c:v>29528</c:v>
                </c:pt>
                <c:pt idx="4915">
                  <c:v>29529</c:v>
                </c:pt>
                <c:pt idx="4916">
                  <c:v>29530</c:v>
                </c:pt>
                <c:pt idx="4917">
                  <c:v>29531</c:v>
                </c:pt>
                <c:pt idx="4918">
                  <c:v>29532</c:v>
                </c:pt>
                <c:pt idx="4919">
                  <c:v>29535</c:v>
                </c:pt>
                <c:pt idx="4920">
                  <c:v>29536</c:v>
                </c:pt>
                <c:pt idx="4921">
                  <c:v>29537</c:v>
                </c:pt>
                <c:pt idx="4922">
                  <c:v>29538</c:v>
                </c:pt>
                <c:pt idx="4923">
                  <c:v>29539</c:v>
                </c:pt>
                <c:pt idx="4924">
                  <c:v>29542</c:v>
                </c:pt>
                <c:pt idx="4925">
                  <c:v>29543</c:v>
                </c:pt>
                <c:pt idx="4926">
                  <c:v>29544</c:v>
                </c:pt>
                <c:pt idx="4927">
                  <c:v>29545</c:v>
                </c:pt>
                <c:pt idx="4928">
                  <c:v>29546</c:v>
                </c:pt>
                <c:pt idx="4929">
                  <c:v>29549</c:v>
                </c:pt>
                <c:pt idx="4930">
                  <c:v>29550</c:v>
                </c:pt>
                <c:pt idx="4931">
                  <c:v>29551</c:v>
                </c:pt>
                <c:pt idx="4932">
                  <c:v>29552</c:v>
                </c:pt>
                <c:pt idx="4933">
                  <c:v>29553</c:v>
                </c:pt>
                <c:pt idx="4934">
                  <c:v>29556</c:v>
                </c:pt>
                <c:pt idx="4935">
                  <c:v>29557</c:v>
                </c:pt>
                <c:pt idx="4936">
                  <c:v>29558</c:v>
                </c:pt>
                <c:pt idx="4937">
                  <c:v>29559</c:v>
                </c:pt>
                <c:pt idx="4938">
                  <c:v>29560</c:v>
                </c:pt>
                <c:pt idx="4939">
                  <c:v>29563</c:v>
                </c:pt>
                <c:pt idx="4940">
                  <c:v>29564</c:v>
                </c:pt>
                <c:pt idx="4941">
                  <c:v>29565</c:v>
                </c:pt>
                <c:pt idx="4942">
                  <c:v>29566</c:v>
                </c:pt>
                <c:pt idx="4943">
                  <c:v>29567</c:v>
                </c:pt>
                <c:pt idx="4944">
                  <c:v>29570</c:v>
                </c:pt>
                <c:pt idx="4945">
                  <c:v>29571</c:v>
                </c:pt>
                <c:pt idx="4946">
                  <c:v>29572</c:v>
                </c:pt>
                <c:pt idx="4947">
                  <c:v>29573</c:v>
                </c:pt>
                <c:pt idx="4948">
                  <c:v>29574</c:v>
                </c:pt>
                <c:pt idx="4949">
                  <c:v>29577</c:v>
                </c:pt>
                <c:pt idx="4950">
                  <c:v>29578</c:v>
                </c:pt>
                <c:pt idx="4951">
                  <c:v>29579</c:v>
                </c:pt>
                <c:pt idx="4952">
                  <c:v>29580</c:v>
                </c:pt>
                <c:pt idx="4953">
                  <c:v>29581</c:v>
                </c:pt>
                <c:pt idx="4954">
                  <c:v>29584</c:v>
                </c:pt>
                <c:pt idx="4955">
                  <c:v>29585</c:v>
                </c:pt>
                <c:pt idx="4956">
                  <c:v>29586</c:v>
                </c:pt>
                <c:pt idx="4957">
                  <c:v>29587</c:v>
                </c:pt>
                <c:pt idx="4958">
                  <c:v>29588</c:v>
                </c:pt>
                <c:pt idx="4959">
                  <c:v>29591</c:v>
                </c:pt>
                <c:pt idx="4960">
                  <c:v>29592</c:v>
                </c:pt>
                <c:pt idx="4961">
                  <c:v>29593</c:v>
                </c:pt>
                <c:pt idx="4962">
                  <c:v>29594</c:v>
                </c:pt>
                <c:pt idx="4963">
                  <c:v>29595</c:v>
                </c:pt>
                <c:pt idx="4964">
                  <c:v>29598</c:v>
                </c:pt>
                <c:pt idx="4965">
                  <c:v>29599</c:v>
                </c:pt>
                <c:pt idx="4966">
                  <c:v>29600</c:v>
                </c:pt>
                <c:pt idx="4967">
                  <c:v>29601</c:v>
                </c:pt>
                <c:pt idx="4968">
                  <c:v>29602</c:v>
                </c:pt>
                <c:pt idx="4969">
                  <c:v>29605</c:v>
                </c:pt>
                <c:pt idx="4970">
                  <c:v>29606</c:v>
                </c:pt>
                <c:pt idx="4971">
                  <c:v>29607</c:v>
                </c:pt>
                <c:pt idx="4972">
                  <c:v>29608</c:v>
                </c:pt>
                <c:pt idx="4973">
                  <c:v>29609</c:v>
                </c:pt>
                <c:pt idx="4974">
                  <c:v>29612</c:v>
                </c:pt>
                <c:pt idx="4975">
                  <c:v>29613</c:v>
                </c:pt>
                <c:pt idx="4976">
                  <c:v>29614</c:v>
                </c:pt>
                <c:pt idx="4977">
                  <c:v>29615</c:v>
                </c:pt>
                <c:pt idx="4978">
                  <c:v>29616</c:v>
                </c:pt>
                <c:pt idx="4979">
                  <c:v>29619</c:v>
                </c:pt>
                <c:pt idx="4980">
                  <c:v>29620</c:v>
                </c:pt>
                <c:pt idx="4981">
                  <c:v>29621</c:v>
                </c:pt>
                <c:pt idx="4982">
                  <c:v>29622</c:v>
                </c:pt>
                <c:pt idx="4983">
                  <c:v>29623</c:v>
                </c:pt>
                <c:pt idx="4984">
                  <c:v>29626</c:v>
                </c:pt>
                <c:pt idx="4985">
                  <c:v>29627</c:v>
                </c:pt>
                <c:pt idx="4986">
                  <c:v>29628</c:v>
                </c:pt>
                <c:pt idx="4987">
                  <c:v>29629</c:v>
                </c:pt>
                <c:pt idx="4988">
                  <c:v>29630</c:v>
                </c:pt>
                <c:pt idx="4989">
                  <c:v>29633</c:v>
                </c:pt>
                <c:pt idx="4990">
                  <c:v>29634</c:v>
                </c:pt>
                <c:pt idx="4991">
                  <c:v>29635</c:v>
                </c:pt>
                <c:pt idx="4992">
                  <c:v>29636</c:v>
                </c:pt>
                <c:pt idx="4993">
                  <c:v>29637</c:v>
                </c:pt>
                <c:pt idx="4994">
                  <c:v>29640</c:v>
                </c:pt>
                <c:pt idx="4995">
                  <c:v>29641</c:v>
                </c:pt>
                <c:pt idx="4996">
                  <c:v>29642</c:v>
                </c:pt>
                <c:pt idx="4997">
                  <c:v>29643</c:v>
                </c:pt>
                <c:pt idx="4998">
                  <c:v>29644</c:v>
                </c:pt>
                <c:pt idx="4999">
                  <c:v>29647</c:v>
                </c:pt>
                <c:pt idx="5000">
                  <c:v>29648</c:v>
                </c:pt>
                <c:pt idx="5001">
                  <c:v>29649</c:v>
                </c:pt>
                <c:pt idx="5002">
                  <c:v>29650</c:v>
                </c:pt>
                <c:pt idx="5003">
                  <c:v>29651</c:v>
                </c:pt>
                <c:pt idx="5004">
                  <c:v>29654</c:v>
                </c:pt>
                <c:pt idx="5005">
                  <c:v>29655</c:v>
                </c:pt>
                <c:pt idx="5006">
                  <c:v>29656</c:v>
                </c:pt>
                <c:pt idx="5007">
                  <c:v>29657</c:v>
                </c:pt>
                <c:pt idx="5008">
                  <c:v>29658</c:v>
                </c:pt>
                <c:pt idx="5009">
                  <c:v>29661</c:v>
                </c:pt>
                <c:pt idx="5010">
                  <c:v>29662</c:v>
                </c:pt>
                <c:pt idx="5011">
                  <c:v>29663</c:v>
                </c:pt>
                <c:pt idx="5012">
                  <c:v>29664</c:v>
                </c:pt>
                <c:pt idx="5013">
                  <c:v>29665</c:v>
                </c:pt>
                <c:pt idx="5014">
                  <c:v>29668</c:v>
                </c:pt>
                <c:pt idx="5015">
                  <c:v>29669</c:v>
                </c:pt>
                <c:pt idx="5016">
                  <c:v>29670</c:v>
                </c:pt>
                <c:pt idx="5017">
                  <c:v>29671</c:v>
                </c:pt>
                <c:pt idx="5018">
                  <c:v>29672</c:v>
                </c:pt>
                <c:pt idx="5019">
                  <c:v>29675</c:v>
                </c:pt>
                <c:pt idx="5020">
                  <c:v>29676</c:v>
                </c:pt>
                <c:pt idx="5021">
                  <c:v>29677</c:v>
                </c:pt>
                <c:pt idx="5022">
                  <c:v>29678</c:v>
                </c:pt>
                <c:pt idx="5023">
                  <c:v>29679</c:v>
                </c:pt>
                <c:pt idx="5024">
                  <c:v>29682</c:v>
                </c:pt>
                <c:pt idx="5025">
                  <c:v>29683</c:v>
                </c:pt>
                <c:pt idx="5026">
                  <c:v>29684</c:v>
                </c:pt>
                <c:pt idx="5027">
                  <c:v>29685</c:v>
                </c:pt>
                <c:pt idx="5028">
                  <c:v>29686</c:v>
                </c:pt>
                <c:pt idx="5029">
                  <c:v>29689</c:v>
                </c:pt>
                <c:pt idx="5030">
                  <c:v>29690</c:v>
                </c:pt>
                <c:pt idx="5031">
                  <c:v>29691</c:v>
                </c:pt>
                <c:pt idx="5032">
                  <c:v>29692</c:v>
                </c:pt>
                <c:pt idx="5033">
                  <c:v>29693</c:v>
                </c:pt>
                <c:pt idx="5034">
                  <c:v>29696</c:v>
                </c:pt>
                <c:pt idx="5035">
                  <c:v>29697</c:v>
                </c:pt>
                <c:pt idx="5036">
                  <c:v>29698</c:v>
                </c:pt>
                <c:pt idx="5037">
                  <c:v>29699</c:v>
                </c:pt>
                <c:pt idx="5038">
                  <c:v>29700</c:v>
                </c:pt>
                <c:pt idx="5039">
                  <c:v>29703</c:v>
                </c:pt>
                <c:pt idx="5040">
                  <c:v>29704</c:v>
                </c:pt>
                <c:pt idx="5041">
                  <c:v>29705</c:v>
                </c:pt>
                <c:pt idx="5042">
                  <c:v>29706</c:v>
                </c:pt>
                <c:pt idx="5043">
                  <c:v>29707</c:v>
                </c:pt>
                <c:pt idx="5044">
                  <c:v>29710</c:v>
                </c:pt>
                <c:pt idx="5045">
                  <c:v>29711</c:v>
                </c:pt>
                <c:pt idx="5046">
                  <c:v>29712</c:v>
                </c:pt>
                <c:pt idx="5047">
                  <c:v>29713</c:v>
                </c:pt>
                <c:pt idx="5048">
                  <c:v>29714</c:v>
                </c:pt>
                <c:pt idx="5049">
                  <c:v>29717</c:v>
                </c:pt>
                <c:pt idx="5050">
                  <c:v>29718</c:v>
                </c:pt>
                <c:pt idx="5051">
                  <c:v>29719</c:v>
                </c:pt>
                <c:pt idx="5052">
                  <c:v>29720</c:v>
                </c:pt>
                <c:pt idx="5053">
                  <c:v>29721</c:v>
                </c:pt>
                <c:pt idx="5054">
                  <c:v>29724</c:v>
                </c:pt>
                <c:pt idx="5055">
                  <c:v>29725</c:v>
                </c:pt>
                <c:pt idx="5056">
                  <c:v>29726</c:v>
                </c:pt>
                <c:pt idx="5057">
                  <c:v>29727</c:v>
                </c:pt>
                <c:pt idx="5058">
                  <c:v>29728</c:v>
                </c:pt>
                <c:pt idx="5059">
                  <c:v>29731</c:v>
                </c:pt>
                <c:pt idx="5060">
                  <c:v>29732</c:v>
                </c:pt>
                <c:pt idx="5061">
                  <c:v>29733</c:v>
                </c:pt>
                <c:pt idx="5062">
                  <c:v>29734</c:v>
                </c:pt>
                <c:pt idx="5063">
                  <c:v>29735</c:v>
                </c:pt>
                <c:pt idx="5064">
                  <c:v>29738</c:v>
                </c:pt>
                <c:pt idx="5065">
                  <c:v>29739</c:v>
                </c:pt>
                <c:pt idx="5066">
                  <c:v>29740</c:v>
                </c:pt>
                <c:pt idx="5067">
                  <c:v>29741</c:v>
                </c:pt>
                <c:pt idx="5068">
                  <c:v>29742</c:v>
                </c:pt>
                <c:pt idx="5069">
                  <c:v>29745</c:v>
                </c:pt>
                <c:pt idx="5070">
                  <c:v>29746</c:v>
                </c:pt>
                <c:pt idx="5071">
                  <c:v>29747</c:v>
                </c:pt>
                <c:pt idx="5072">
                  <c:v>29748</c:v>
                </c:pt>
                <c:pt idx="5073">
                  <c:v>29749</c:v>
                </c:pt>
                <c:pt idx="5074">
                  <c:v>29752</c:v>
                </c:pt>
                <c:pt idx="5075">
                  <c:v>29753</c:v>
                </c:pt>
                <c:pt idx="5076">
                  <c:v>29754</c:v>
                </c:pt>
                <c:pt idx="5077">
                  <c:v>29755</c:v>
                </c:pt>
                <c:pt idx="5078">
                  <c:v>29756</c:v>
                </c:pt>
                <c:pt idx="5079">
                  <c:v>29759</c:v>
                </c:pt>
                <c:pt idx="5080">
                  <c:v>29760</c:v>
                </c:pt>
                <c:pt idx="5081">
                  <c:v>29761</c:v>
                </c:pt>
                <c:pt idx="5082">
                  <c:v>29762</c:v>
                </c:pt>
                <c:pt idx="5083">
                  <c:v>29763</c:v>
                </c:pt>
                <c:pt idx="5084">
                  <c:v>29766</c:v>
                </c:pt>
                <c:pt idx="5085">
                  <c:v>29767</c:v>
                </c:pt>
                <c:pt idx="5086">
                  <c:v>29768</c:v>
                </c:pt>
                <c:pt idx="5087">
                  <c:v>29769</c:v>
                </c:pt>
                <c:pt idx="5088">
                  <c:v>29770</c:v>
                </c:pt>
                <c:pt idx="5089">
                  <c:v>29773</c:v>
                </c:pt>
                <c:pt idx="5090">
                  <c:v>29774</c:v>
                </c:pt>
                <c:pt idx="5091">
                  <c:v>29775</c:v>
                </c:pt>
                <c:pt idx="5092">
                  <c:v>29776</c:v>
                </c:pt>
                <c:pt idx="5093">
                  <c:v>29777</c:v>
                </c:pt>
                <c:pt idx="5094">
                  <c:v>29780</c:v>
                </c:pt>
                <c:pt idx="5095">
                  <c:v>29781</c:v>
                </c:pt>
                <c:pt idx="5096">
                  <c:v>29782</c:v>
                </c:pt>
                <c:pt idx="5097">
                  <c:v>29783</c:v>
                </c:pt>
                <c:pt idx="5098">
                  <c:v>29784</c:v>
                </c:pt>
                <c:pt idx="5099">
                  <c:v>29787</c:v>
                </c:pt>
                <c:pt idx="5100">
                  <c:v>29788</c:v>
                </c:pt>
                <c:pt idx="5101">
                  <c:v>29789</c:v>
                </c:pt>
                <c:pt idx="5102">
                  <c:v>29790</c:v>
                </c:pt>
                <c:pt idx="5103">
                  <c:v>29791</c:v>
                </c:pt>
                <c:pt idx="5104">
                  <c:v>29794</c:v>
                </c:pt>
                <c:pt idx="5105">
                  <c:v>29795</c:v>
                </c:pt>
                <c:pt idx="5106">
                  <c:v>29796</c:v>
                </c:pt>
                <c:pt idx="5107">
                  <c:v>29797</c:v>
                </c:pt>
                <c:pt idx="5108">
                  <c:v>29798</c:v>
                </c:pt>
                <c:pt idx="5109">
                  <c:v>29801</c:v>
                </c:pt>
                <c:pt idx="5110">
                  <c:v>29802</c:v>
                </c:pt>
                <c:pt idx="5111">
                  <c:v>29803</c:v>
                </c:pt>
                <c:pt idx="5112">
                  <c:v>29804</c:v>
                </c:pt>
                <c:pt idx="5113">
                  <c:v>29805</c:v>
                </c:pt>
                <c:pt idx="5114">
                  <c:v>29808</c:v>
                </c:pt>
                <c:pt idx="5115">
                  <c:v>29809</c:v>
                </c:pt>
                <c:pt idx="5116">
                  <c:v>29810</c:v>
                </c:pt>
                <c:pt idx="5117">
                  <c:v>29811</c:v>
                </c:pt>
                <c:pt idx="5118">
                  <c:v>29812</c:v>
                </c:pt>
                <c:pt idx="5119">
                  <c:v>29815</c:v>
                </c:pt>
                <c:pt idx="5120">
                  <c:v>29816</c:v>
                </c:pt>
                <c:pt idx="5121">
                  <c:v>29817</c:v>
                </c:pt>
                <c:pt idx="5122">
                  <c:v>29818</c:v>
                </c:pt>
                <c:pt idx="5123">
                  <c:v>29819</c:v>
                </c:pt>
                <c:pt idx="5124">
                  <c:v>29822</c:v>
                </c:pt>
                <c:pt idx="5125">
                  <c:v>29823</c:v>
                </c:pt>
                <c:pt idx="5126">
                  <c:v>29824</c:v>
                </c:pt>
                <c:pt idx="5127">
                  <c:v>29825</c:v>
                </c:pt>
                <c:pt idx="5128">
                  <c:v>29826</c:v>
                </c:pt>
                <c:pt idx="5129">
                  <c:v>29829</c:v>
                </c:pt>
                <c:pt idx="5130">
                  <c:v>29830</c:v>
                </c:pt>
                <c:pt idx="5131">
                  <c:v>29831</c:v>
                </c:pt>
                <c:pt idx="5132">
                  <c:v>29832</c:v>
                </c:pt>
                <c:pt idx="5133">
                  <c:v>29833</c:v>
                </c:pt>
                <c:pt idx="5134">
                  <c:v>29836</c:v>
                </c:pt>
                <c:pt idx="5135">
                  <c:v>29837</c:v>
                </c:pt>
                <c:pt idx="5136">
                  <c:v>29838</c:v>
                </c:pt>
                <c:pt idx="5137">
                  <c:v>29839</c:v>
                </c:pt>
                <c:pt idx="5138">
                  <c:v>29840</c:v>
                </c:pt>
                <c:pt idx="5139">
                  <c:v>29843</c:v>
                </c:pt>
                <c:pt idx="5140">
                  <c:v>29844</c:v>
                </c:pt>
                <c:pt idx="5141">
                  <c:v>29845</c:v>
                </c:pt>
                <c:pt idx="5142">
                  <c:v>29846</c:v>
                </c:pt>
                <c:pt idx="5143">
                  <c:v>29847</c:v>
                </c:pt>
                <c:pt idx="5144">
                  <c:v>29850</c:v>
                </c:pt>
                <c:pt idx="5145">
                  <c:v>29851</c:v>
                </c:pt>
                <c:pt idx="5146">
                  <c:v>29852</c:v>
                </c:pt>
                <c:pt idx="5147">
                  <c:v>29853</c:v>
                </c:pt>
                <c:pt idx="5148">
                  <c:v>29854</c:v>
                </c:pt>
                <c:pt idx="5149">
                  <c:v>29857</c:v>
                </c:pt>
                <c:pt idx="5150">
                  <c:v>29858</c:v>
                </c:pt>
                <c:pt idx="5151">
                  <c:v>29859</c:v>
                </c:pt>
                <c:pt idx="5152">
                  <c:v>29860</c:v>
                </c:pt>
                <c:pt idx="5153">
                  <c:v>29861</c:v>
                </c:pt>
                <c:pt idx="5154">
                  <c:v>29864</c:v>
                </c:pt>
                <c:pt idx="5155">
                  <c:v>29865</c:v>
                </c:pt>
                <c:pt idx="5156">
                  <c:v>29866</c:v>
                </c:pt>
                <c:pt idx="5157">
                  <c:v>29867</c:v>
                </c:pt>
                <c:pt idx="5158">
                  <c:v>29868</c:v>
                </c:pt>
                <c:pt idx="5159">
                  <c:v>29871</c:v>
                </c:pt>
                <c:pt idx="5160">
                  <c:v>29872</c:v>
                </c:pt>
                <c:pt idx="5161">
                  <c:v>29873</c:v>
                </c:pt>
                <c:pt idx="5162">
                  <c:v>29874</c:v>
                </c:pt>
                <c:pt idx="5163">
                  <c:v>29875</c:v>
                </c:pt>
                <c:pt idx="5164">
                  <c:v>29878</c:v>
                </c:pt>
                <c:pt idx="5165">
                  <c:v>29879</c:v>
                </c:pt>
                <c:pt idx="5166">
                  <c:v>29880</c:v>
                </c:pt>
                <c:pt idx="5167">
                  <c:v>29881</c:v>
                </c:pt>
                <c:pt idx="5168">
                  <c:v>29882</c:v>
                </c:pt>
                <c:pt idx="5169">
                  <c:v>29885</c:v>
                </c:pt>
                <c:pt idx="5170">
                  <c:v>29886</c:v>
                </c:pt>
                <c:pt idx="5171">
                  <c:v>29887</c:v>
                </c:pt>
                <c:pt idx="5172">
                  <c:v>29888</c:v>
                </c:pt>
                <c:pt idx="5173">
                  <c:v>29889</c:v>
                </c:pt>
                <c:pt idx="5174">
                  <c:v>29892</c:v>
                </c:pt>
                <c:pt idx="5175">
                  <c:v>29893</c:v>
                </c:pt>
                <c:pt idx="5176">
                  <c:v>29894</c:v>
                </c:pt>
                <c:pt idx="5177">
                  <c:v>29895</c:v>
                </c:pt>
                <c:pt idx="5178">
                  <c:v>29896</c:v>
                </c:pt>
                <c:pt idx="5179">
                  <c:v>29899</c:v>
                </c:pt>
                <c:pt idx="5180">
                  <c:v>29900</c:v>
                </c:pt>
                <c:pt idx="5181">
                  <c:v>29901</c:v>
                </c:pt>
                <c:pt idx="5182">
                  <c:v>29902</c:v>
                </c:pt>
                <c:pt idx="5183">
                  <c:v>29903</c:v>
                </c:pt>
                <c:pt idx="5184">
                  <c:v>29906</c:v>
                </c:pt>
                <c:pt idx="5185">
                  <c:v>29907</c:v>
                </c:pt>
                <c:pt idx="5186">
                  <c:v>29908</c:v>
                </c:pt>
                <c:pt idx="5187">
                  <c:v>29909</c:v>
                </c:pt>
                <c:pt idx="5188">
                  <c:v>29910</c:v>
                </c:pt>
                <c:pt idx="5189">
                  <c:v>29913</c:v>
                </c:pt>
                <c:pt idx="5190">
                  <c:v>29914</c:v>
                </c:pt>
                <c:pt idx="5191">
                  <c:v>29915</c:v>
                </c:pt>
                <c:pt idx="5192">
                  <c:v>29916</c:v>
                </c:pt>
                <c:pt idx="5193">
                  <c:v>29917</c:v>
                </c:pt>
                <c:pt idx="5194">
                  <c:v>29920</c:v>
                </c:pt>
                <c:pt idx="5195">
                  <c:v>29921</c:v>
                </c:pt>
                <c:pt idx="5196">
                  <c:v>29922</c:v>
                </c:pt>
                <c:pt idx="5197">
                  <c:v>29923</c:v>
                </c:pt>
                <c:pt idx="5198">
                  <c:v>29924</c:v>
                </c:pt>
                <c:pt idx="5199">
                  <c:v>29927</c:v>
                </c:pt>
                <c:pt idx="5200">
                  <c:v>29928</c:v>
                </c:pt>
                <c:pt idx="5201">
                  <c:v>29929</c:v>
                </c:pt>
                <c:pt idx="5202">
                  <c:v>29930</c:v>
                </c:pt>
                <c:pt idx="5203">
                  <c:v>29931</c:v>
                </c:pt>
                <c:pt idx="5204">
                  <c:v>29934</c:v>
                </c:pt>
                <c:pt idx="5205">
                  <c:v>29935</c:v>
                </c:pt>
                <c:pt idx="5206">
                  <c:v>29936</c:v>
                </c:pt>
                <c:pt idx="5207">
                  <c:v>29937</c:v>
                </c:pt>
                <c:pt idx="5208">
                  <c:v>29938</c:v>
                </c:pt>
                <c:pt idx="5209">
                  <c:v>29941</c:v>
                </c:pt>
                <c:pt idx="5210">
                  <c:v>29942</c:v>
                </c:pt>
                <c:pt idx="5211">
                  <c:v>29943</c:v>
                </c:pt>
                <c:pt idx="5212">
                  <c:v>29944</c:v>
                </c:pt>
                <c:pt idx="5213">
                  <c:v>29945</c:v>
                </c:pt>
                <c:pt idx="5214">
                  <c:v>29948</c:v>
                </c:pt>
                <c:pt idx="5215">
                  <c:v>29949</c:v>
                </c:pt>
                <c:pt idx="5216">
                  <c:v>29950</c:v>
                </c:pt>
                <c:pt idx="5217">
                  <c:v>29951</c:v>
                </c:pt>
                <c:pt idx="5218">
                  <c:v>29952</c:v>
                </c:pt>
                <c:pt idx="5219">
                  <c:v>29955</c:v>
                </c:pt>
                <c:pt idx="5220">
                  <c:v>29956</c:v>
                </c:pt>
                <c:pt idx="5221">
                  <c:v>29957</c:v>
                </c:pt>
                <c:pt idx="5222">
                  <c:v>29958</c:v>
                </c:pt>
                <c:pt idx="5223">
                  <c:v>29959</c:v>
                </c:pt>
                <c:pt idx="5224">
                  <c:v>29962</c:v>
                </c:pt>
                <c:pt idx="5225">
                  <c:v>29963</c:v>
                </c:pt>
                <c:pt idx="5226">
                  <c:v>29964</c:v>
                </c:pt>
                <c:pt idx="5227">
                  <c:v>29965</c:v>
                </c:pt>
                <c:pt idx="5228">
                  <c:v>29966</c:v>
                </c:pt>
                <c:pt idx="5229">
                  <c:v>29969</c:v>
                </c:pt>
                <c:pt idx="5230">
                  <c:v>29970</c:v>
                </c:pt>
                <c:pt idx="5231">
                  <c:v>29971</c:v>
                </c:pt>
                <c:pt idx="5232">
                  <c:v>29972</c:v>
                </c:pt>
                <c:pt idx="5233">
                  <c:v>29973</c:v>
                </c:pt>
                <c:pt idx="5234">
                  <c:v>29976</c:v>
                </c:pt>
                <c:pt idx="5235">
                  <c:v>29977</c:v>
                </c:pt>
                <c:pt idx="5236">
                  <c:v>29978</c:v>
                </c:pt>
                <c:pt idx="5237">
                  <c:v>29979</c:v>
                </c:pt>
                <c:pt idx="5238">
                  <c:v>29980</c:v>
                </c:pt>
                <c:pt idx="5239">
                  <c:v>29983</c:v>
                </c:pt>
                <c:pt idx="5240">
                  <c:v>29984</c:v>
                </c:pt>
                <c:pt idx="5241">
                  <c:v>29985</c:v>
                </c:pt>
                <c:pt idx="5242">
                  <c:v>29986</c:v>
                </c:pt>
                <c:pt idx="5243">
                  <c:v>29987</c:v>
                </c:pt>
                <c:pt idx="5244">
                  <c:v>29990</c:v>
                </c:pt>
                <c:pt idx="5245">
                  <c:v>29991</c:v>
                </c:pt>
                <c:pt idx="5246">
                  <c:v>29992</c:v>
                </c:pt>
                <c:pt idx="5247">
                  <c:v>29993</c:v>
                </c:pt>
                <c:pt idx="5248">
                  <c:v>29994</c:v>
                </c:pt>
                <c:pt idx="5249">
                  <c:v>29997</c:v>
                </c:pt>
                <c:pt idx="5250">
                  <c:v>29998</c:v>
                </c:pt>
                <c:pt idx="5251">
                  <c:v>29999</c:v>
                </c:pt>
                <c:pt idx="5252">
                  <c:v>30000</c:v>
                </c:pt>
                <c:pt idx="5253">
                  <c:v>30001</c:v>
                </c:pt>
                <c:pt idx="5254">
                  <c:v>30004</c:v>
                </c:pt>
                <c:pt idx="5255">
                  <c:v>30005</c:v>
                </c:pt>
                <c:pt idx="5256">
                  <c:v>30006</c:v>
                </c:pt>
                <c:pt idx="5257">
                  <c:v>30007</c:v>
                </c:pt>
                <c:pt idx="5258">
                  <c:v>30008</c:v>
                </c:pt>
                <c:pt idx="5259">
                  <c:v>30011</c:v>
                </c:pt>
                <c:pt idx="5260">
                  <c:v>30012</c:v>
                </c:pt>
                <c:pt idx="5261">
                  <c:v>30013</c:v>
                </c:pt>
                <c:pt idx="5262">
                  <c:v>30014</c:v>
                </c:pt>
                <c:pt idx="5263">
                  <c:v>30015</c:v>
                </c:pt>
                <c:pt idx="5264">
                  <c:v>30018</c:v>
                </c:pt>
                <c:pt idx="5265">
                  <c:v>30019</c:v>
                </c:pt>
                <c:pt idx="5266">
                  <c:v>30020</c:v>
                </c:pt>
                <c:pt idx="5267">
                  <c:v>30021</c:v>
                </c:pt>
                <c:pt idx="5268">
                  <c:v>30022</c:v>
                </c:pt>
                <c:pt idx="5269">
                  <c:v>30025</c:v>
                </c:pt>
                <c:pt idx="5270">
                  <c:v>30026</c:v>
                </c:pt>
                <c:pt idx="5271">
                  <c:v>30027</c:v>
                </c:pt>
                <c:pt idx="5272">
                  <c:v>30028</c:v>
                </c:pt>
                <c:pt idx="5273">
                  <c:v>30029</c:v>
                </c:pt>
                <c:pt idx="5274">
                  <c:v>30032</c:v>
                </c:pt>
                <c:pt idx="5275">
                  <c:v>30033</c:v>
                </c:pt>
                <c:pt idx="5276">
                  <c:v>30034</c:v>
                </c:pt>
                <c:pt idx="5277">
                  <c:v>30035</c:v>
                </c:pt>
                <c:pt idx="5278">
                  <c:v>30036</c:v>
                </c:pt>
                <c:pt idx="5279">
                  <c:v>30039</c:v>
                </c:pt>
                <c:pt idx="5280">
                  <c:v>30040</c:v>
                </c:pt>
                <c:pt idx="5281">
                  <c:v>30041</c:v>
                </c:pt>
                <c:pt idx="5282">
                  <c:v>30042</c:v>
                </c:pt>
                <c:pt idx="5283">
                  <c:v>30043</c:v>
                </c:pt>
                <c:pt idx="5284">
                  <c:v>30046</c:v>
                </c:pt>
                <c:pt idx="5285">
                  <c:v>30047</c:v>
                </c:pt>
                <c:pt idx="5286">
                  <c:v>30048</c:v>
                </c:pt>
                <c:pt idx="5287">
                  <c:v>30049</c:v>
                </c:pt>
                <c:pt idx="5288">
                  <c:v>30050</c:v>
                </c:pt>
                <c:pt idx="5289">
                  <c:v>30053</c:v>
                </c:pt>
                <c:pt idx="5290">
                  <c:v>30054</c:v>
                </c:pt>
                <c:pt idx="5291">
                  <c:v>30055</c:v>
                </c:pt>
                <c:pt idx="5292">
                  <c:v>30056</c:v>
                </c:pt>
                <c:pt idx="5293">
                  <c:v>30057</c:v>
                </c:pt>
                <c:pt idx="5294">
                  <c:v>30060</c:v>
                </c:pt>
                <c:pt idx="5295">
                  <c:v>30061</c:v>
                </c:pt>
                <c:pt idx="5296">
                  <c:v>30062</c:v>
                </c:pt>
                <c:pt idx="5297">
                  <c:v>30063</c:v>
                </c:pt>
                <c:pt idx="5298">
                  <c:v>30064</c:v>
                </c:pt>
                <c:pt idx="5299">
                  <c:v>30067</c:v>
                </c:pt>
                <c:pt idx="5300">
                  <c:v>30068</c:v>
                </c:pt>
                <c:pt idx="5301">
                  <c:v>30069</c:v>
                </c:pt>
                <c:pt idx="5302">
                  <c:v>30070</c:v>
                </c:pt>
                <c:pt idx="5303">
                  <c:v>30071</c:v>
                </c:pt>
                <c:pt idx="5304">
                  <c:v>30074</c:v>
                </c:pt>
                <c:pt idx="5305">
                  <c:v>30075</c:v>
                </c:pt>
                <c:pt idx="5306">
                  <c:v>30076</c:v>
                </c:pt>
                <c:pt idx="5307">
                  <c:v>30077</c:v>
                </c:pt>
                <c:pt idx="5308">
                  <c:v>30078</c:v>
                </c:pt>
                <c:pt idx="5309">
                  <c:v>30081</c:v>
                </c:pt>
                <c:pt idx="5310">
                  <c:v>30082</c:v>
                </c:pt>
                <c:pt idx="5311">
                  <c:v>30083</c:v>
                </c:pt>
                <c:pt idx="5312">
                  <c:v>30084</c:v>
                </c:pt>
                <c:pt idx="5313">
                  <c:v>30085</c:v>
                </c:pt>
                <c:pt idx="5314">
                  <c:v>30088</c:v>
                </c:pt>
                <c:pt idx="5315">
                  <c:v>30089</c:v>
                </c:pt>
                <c:pt idx="5316">
                  <c:v>30090</c:v>
                </c:pt>
                <c:pt idx="5317">
                  <c:v>30091</c:v>
                </c:pt>
                <c:pt idx="5318">
                  <c:v>30092</c:v>
                </c:pt>
                <c:pt idx="5319">
                  <c:v>30095</c:v>
                </c:pt>
                <c:pt idx="5320">
                  <c:v>30096</c:v>
                </c:pt>
                <c:pt idx="5321">
                  <c:v>30097</c:v>
                </c:pt>
                <c:pt idx="5322">
                  <c:v>30098</c:v>
                </c:pt>
                <c:pt idx="5323">
                  <c:v>30099</c:v>
                </c:pt>
                <c:pt idx="5324">
                  <c:v>30102</c:v>
                </c:pt>
                <c:pt idx="5325">
                  <c:v>30103</c:v>
                </c:pt>
                <c:pt idx="5326">
                  <c:v>30104</c:v>
                </c:pt>
                <c:pt idx="5327">
                  <c:v>30105</c:v>
                </c:pt>
                <c:pt idx="5328">
                  <c:v>30106</c:v>
                </c:pt>
                <c:pt idx="5329">
                  <c:v>30109</c:v>
                </c:pt>
                <c:pt idx="5330">
                  <c:v>30110</c:v>
                </c:pt>
                <c:pt idx="5331">
                  <c:v>30111</c:v>
                </c:pt>
                <c:pt idx="5332">
                  <c:v>30112</c:v>
                </c:pt>
                <c:pt idx="5333">
                  <c:v>30113</c:v>
                </c:pt>
                <c:pt idx="5334">
                  <c:v>30116</c:v>
                </c:pt>
                <c:pt idx="5335">
                  <c:v>30117</c:v>
                </c:pt>
                <c:pt idx="5336">
                  <c:v>30118</c:v>
                </c:pt>
                <c:pt idx="5337">
                  <c:v>30119</c:v>
                </c:pt>
                <c:pt idx="5338">
                  <c:v>30120</c:v>
                </c:pt>
                <c:pt idx="5339">
                  <c:v>30123</c:v>
                </c:pt>
                <c:pt idx="5340">
                  <c:v>30124</c:v>
                </c:pt>
                <c:pt idx="5341">
                  <c:v>30125</c:v>
                </c:pt>
                <c:pt idx="5342">
                  <c:v>30126</c:v>
                </c:pt>
                <c:pt idx="5343">
                  <c:v>30127</c:v>
                </c:pt>
                <c:pt idx="5344">
                  <c:v>30130</c:v>
                </c:pt>
                <c:pt idx="5345">
                  <c:v>30131</c:v>
                </c:pt>
                <c:pt idx="5346">
                  <c:v>30132</c:v>
                </c:pt>
                <c:pt idx="5347">
                  <c:v>30133</c:v>
                </c:pt>
                <c:pt idx="5348">
                  <c:v>30134</c:v>
                </c:pt>
                <c:pt idx="5349">
                  <c:v>30137</c:v>
                </c:pt>
                <c:pt idx="5350">
                  <c:v>30138</c:v>
                </c:pt>
                <c:pt idx="5351">
                  <c:v>30139</c:v>
                </c:pt>
                <c:pt idx="5352">
                  <c:v>30140</c:v>
                </c:pt>
                <c:pt idx="5353">
                  <c:v>30141</c:v>
                </c:pt>
                <c:pt idx="5354">
                  <c:v>30144</c:v>
                </c:pt>
                <c:pt idx="5355">
                  <c:v>30145</c:v>
                </c:pt>
                <c:pt idx="5356">
                  <c:v>30146</c:v>
                </c:pt>
                <c:pt idx="5357">
                  <c:v>30147</c:v>
                </c:pt>
                <c:pt idx="5358">
                  <c:v>30148</c:v>
                </c:pt>
                <c:pt idx="5359">
                  <c:v>30151</c:v>
                </c:pt>
                <c:pt idx="5360">
                  <c:v>30152</c:v>
                </c:pt>
                <c:pt idx="5361">
                  <c:v>30153</c:v>
                </c:pt>
                <c:pt idx="5362">
                  <c:v>30154</c:v>
                </c:pt>
                <c:pt idx="5363">
                  <c:v>30155</c:v>
                </c:pt>
                <c:pt idx="5364">
                  <c:v>30158</c:v>
                </c:pt>
                <c:pt idx="5365">
                  <c:v>30159</c:v>
                </c:pt>
                <c:pt idx="5366">
                  <c:v>30160</c:v>
                </c:pt>
                <c:pt idx="5367">
                  <c:v>30161</c:v>
                </c:pt>
                <c:pt idx="5368">
                  <c:v>30162</c:v>
                </c:pt>
                <c:pt idx="5369">
                  <c:v>30165</c:v>
                </c:pt>
                <c:pt idx="5370">
                  <c:v>30166</c:v>
                </c:pt>
                <c:pt idx="5371">
                  <c:v>30167</c:v>
                </c:pt>
                <c:pt idx="5372">
                  <c:v>30168</c:v>
                </c:pt>
                <c:pt idx="5373">
                  <c:v>30169</c:v>
                </c:pt>
                <c:pt idx="5374">
                  <c:v>30172</c:v>
                </c:pt>
                <c:pt idx="5375">
                  <c:v>30173</c:v>
                </c:pt>
                <c:pt idx="5376">
                  <c:v>30174</c:v>
                </c:pt>
                <c:pt idx="5377">
                  <c:v>30175</c:v>
                </c:pt>
                <c:pt idx="5378">
                  <c:v>30176</c:v>
                </c:pt>
                <c:pt idx="5379">
                  <c:v>30179</c:v>
                </c:pt>
                <c:pt idx="5380">
                  <c:v>30180</c:v>
                </c:pt>
                <c:pt idx="5381">
                  <c:v>30181</c:v>
                </c:pt>
                <c:pt idx="5382">
                  <c:v>30182</c:v>
                </c:pt>
                <c:pt idx="5383">
                  <c:v>30183</c:v>
                </c:pt>
                <c:pt idx="5384">
                  <c:v>30186</c:v>
                </c:pt>
                <c:pt idx="5385">
                  <c:v>30187</c:v>
                </c:pt>
                <c:pt idx="5386">
                  <c:v>30188</c:v>
                </c:pt>
                <c:pt idx="5387">
                  <c:v>30189</c:v>
                </c:pt>
                <c:pt idx="5388">
                  <c:v>30190</c:v>
                </c:pt>
                <c:pt idx="5389">
                  <c:v>30193</c:v>
                </c:pt>
                <c:pt idx="5390">
                  <c:v>30194</c:v>
                </c:pt>
                <c:pt idx="5391">
                  <c:v>30195</c:v>
                </c:pt>
                <c:pt idx="5392">
                  <c:v>30196</c:v>
                </c:pt>
                <c:pt idx="5393">
                  <c:v>30197</c:v>
                </c:pt>
                <c:pt idx="5394">
                  <c:v>30200</c:v>
                </c:pt>
                <c:pt idx="5395">
                  <c:v>30201</c:v>
                </c:pt>
                <c:pt idx="5396">
                  <c:v>30202</c:v>
                </c:pt>
                <c:pt idx="5397">
                  <c:v>30203</c:v>
                </c:pt>
                <c:pt idx="5398">
                  <c:v>30204</c:v>
                </c:pt>
                <c:pt idx="5399">
                  <c:v>30207</c:v>
                </c:pt>
                <c:pt idx="5400">
                  <c:v>30208</c:v>
                </c:pt>
                <c:pt idx="5401">
                  <c:v>30209</c:v>
                </c:pt>
                <c:pt idx="5402">
                  <c:v>30210</c:v>
                </c:pt>
                <c:pt idx="5403">
                  <c:v>30211</c:v>
                </c:pt>
                <c:pt idx="5404">
                  <c:v>30214</c:v>
                </c:pt>
                <c:pt idx="5405">
                  <c:v>30215</c:v>
                </c:pt>
                <c:pt idx="5406">
                  <c:v>30216</c:v>
                </c:pt>
                <c:pt idx="5407">
                  <c:v>30217</c:v>
                </c:pt>
                <c:pt idx="5408">
                  <c:v>30218</c:v>
                </c:pt>
                <c:pt idx="5409">
                  <c:v>30221</c:v>
                </c:pt>
                <c:pt idx="5410">
                  <c:v>30222</c:v>
                </c:pt>
                <c:pt idx="5411">
                  <c:v>30223</c:v>
                </c:pt>
                <c:pt idx="5412">
                  <c:v>30224</c:v>
                </c:pt>
                <c:pt idx="5413">
                  <c:v>30225</c:v>
                </c:pt>
                <c:pt idx="5414">
                  <c:v>30228</c:v>
                </c:pt>
                <c:pt idx="5415">
                  <c:v>30229</c:v>
                </c:pt>
                <c:pt idx="5416">
                  <c:v>30230</c:v>
                </c:pt>
                <c:pt idx="5417">
                  <c:v>30231</c:v>
                </c:pt>
                <c:pt idx="5418">
                  <c:v>30232</c:v>
                </c:pt>
                <c:pt idx="5419">
                  <c:v>30235</c:v>
                </c:pt>
                <c:pt idx="5420">
                  <c:v>30236</c:v>
                </c:pt>
                <c:pt idx="5421">
                  <c:v>30237</c:v>
                </c:pt>
                <c:pt idx="5422">
                  <c:v>30238</c:v>
                </c:pt>
                <c:pt idx="5423">
                  <c:v>30239</c:v>
                </c:pt>
                <c:pt idx="5424">
                  <c:v>30242</c:v>
                </c:pt>
                <c:pt idx="5425">
                  <c:v>30243</c:v>
                </c:pt>
                <c:pt idx="5426">
                  <c:v>30244</c:v>
                </c:pt>
                <c:pt idx="5427">
                  <c:v>30245</c:v>
                </c:pt>
                <c:pt idx="5428">
                  <c:v>30246</c:v>
                </c:pt>
                <c:pt idx="5429">
                  <c:v>30249</c:v>
                </c:pt>
                <c:pt idx="5430">
                  <c:v>30250</c:v>
                </c:pt>
                <c:pt idx="5431">
                  <c:v>30251</c:v>
                </c:pt>
                <c:pt idx="5432">
                  <c:v>30252</c:v>
                </c:pt>
                <c:pt idx="5433">
                  <c:v>30253</c:v>
                </c:pt>
                <c:pt idx="5434">
                  <c:v>30256</c:v>
                </c:pt>
                <c:pt idx="5435">
                  <c:v>30257</c:v>
                </c:pt>
                <c:pt idx="5436">
                  <c:v>30258</c:v>
                </c:pt>
                <c:pt idx="5437">
                  <c:v>30259</c:v>
                </c:pt>
                <c:pt idx="5438">
                  <c:v>30260</c:v>
                </c:pt>
                <c:pt idx="5439">
                  <c:v>30263</c:v>
                </c:pt>
                <c:pt idx="5440">
                  <c:v>30264</c:v>
                </c:pt>
                <c:pt idx="5441">
                  <c:v>30265</c:v>
                </c:pt>
                <c:pt idx="5442">
                  <c:v>30266</c:v>
                </c:pt>
                <c:pt idx="5443">
                  <c:v>30267</c:v>
                </c:pt>
                <c:pt idx="5444">
                  <c:v>30270</c:v>
                </c:pt>
                <c:pt idx="5445">
                  <c:v>30271</c:v>
                </c:pt>
                <c:pt idx="5446">
                  <c:v>30272</c:v>
                </c:pt>
                <c:pt idx="5447">
                  <c:v>30273</c:v>
                </c:pt>
                <c:pt idx="5448">
                  <c:v>30274</c:v>
                </c:pt>
                <c:pt idx="5449">
                  <c:v>30277</c:v>
                </c:pt>
                <c:pt idx="5450">
                  <c:v>30278</c:v>
                </c:pt>
                <c:pt idx="5451">
                  <c:v>30279</c:v>
                </c:pt>
                <c:pt idx="5452">
                  <c:v>30280</c:v>
                </c:pt>
                <c:pt idx="5453">
                  <c:v>30281</c:v>
                </c:pt>
                <c:pt idx="5454">
                  <c:v>30284</c:v>
                </c:pt>
                <c:pt idx="5455">
                  <c:v>30285</c:v>
                </c:pt>
                <c:pt idx="5456">
                  <c:v>30286</c:v>
                </c:pt>
                <c:pt idx="5457">
                  <c:v>30287</c:v>
                </c:pt>
                <c:pt idx="5458">
                  <c:v>30288</c:v>
                </c:pt>
                <c:pt idx="5459">
                  <c:v>30291</c:v>
                </c:pt>
                <c:pt idx="5460">
                  <c:v>30292</c:v>
                </c:pt>
                <c:pt idx="5461">
                  <c:v>30293</c:v>
                </c:pt>
                <c:pt idx="5462">
                  <c:v>30294</c:v>
                </c:pt>
                <c:pt idx="5463">
                  <c:v>30295</c:v>
                </c:pt>
                <c:pt idx="5464">
                  <c:v>30298</c:v>
                </c:pt>
                <c:pt idx="5465">
                  <c:v>30299</c:v>
                </c:pt>
                <c:pt idx="5466">
                  <c:v>30300</c:v>
                </c:pt>
                <c:pt idx="5467">
                  <c:v>30301</c:v>
                </c:pt>
                <c:pt idx="5468">
                  <c:v>30302</c:v>
                </c:pt>
                <c:pt idx="5469">
                  <c:v>30305</c:v>
                </c:pt>
                <c:pt idx="5470">
                  <c:v>30306</c:v>
                </c:pt>
                <c:pt idx="5471">
                  <c:v>30307</c:v>
                </c:pt>
                <c:pt idx="5472">
                  <c:v>30308</c:v>
                </c:pt>
                <c:pt idx="5473">
                  <c:v>30309</c:v>
                </c:pt>
                <c:pt idx="5474">
                  <c:v>30312</c:v>
                </c:pt>
                <c:pt idx="5475">
                  <c:v>30313</c:v>
                </c:pt>
                <c:pt idx="5476">
                  <c:v>30314</c:v>
                </c:pt>
                <c:pt idx="5477">
                  <c:v>30315</c:v>
                </c:pt>
                <c:pt idx="5478">
                  <c:v>30316</c:v>
                </c:pt>
                <c:pt idx="5479">
                  <c:v>30319</c:v>
                </c:pt>
                <c:pt idx="5480">
                  <c:v>30320</c:v>
                </c:pt>
                <c:pt idx="5481">
                  <c:v>30321</c:v>
                </c:pt>
                <c:pt idx="5482">
                  <c:v>30322</c:v>
                </c:pt>
                <c:pt idx="5483">
                  <c:v>30323</c:v>
                </c:pt>
                <c:pt idx="5484">
                  <c:v>30326</c:v>
                </c:pt>
                <c:pt idx="5485">
                  <c:v>30327</c:v>
                </c:pt>
                <c:pt idx="5486">
                  <c:v>30328</c:v>
                </c:pt>
                <c:pt idx="5487">
                  <c:v>30329</c:v>
                </c:pt>
                <c:pt idx="5488">
                  <c:v>30330</c:v>
                </c:pt>
                <c:pt idx="5489">
                  <c:v>30333</c:v>
                </c:pt>
                <c:pt idx="5490">
                  <c:v>30334</c:v>
                </c:pt>
                <c:pt idx="5491">
                  <c:v>30335</c:v>
                </c:pt>
                <c:pt idx="5492">
                  <c:v>30336</c:v>
                </c:pt>
                <c:pt idx="5493">
                  <c:v>30337</c:v>
                </c:pt>
                <c:pt idx="5494">
                  <c:v>30340</c:v>
                </c:pt>
                <c:pt idx="5495">
                  <c:v>30341</c:v>
                </c:pt>
                <c:pt idx="5496">
                  <c:v>30342</c:v>
                </c:pt>
                <c:pt idx="5497">
                  <c:v>30343</c:v>
                </c:pt>
                <c:pt idx="5498">
                  <c:v>30344</c:v>
                </c:pt>
                <c:pt idx="5499">
                  <c:v>30347</c:v>
                </c:pt>
                <c:pt idx="5500">
                  <c:v>30348</c:v>
                </c:pt>
                <c:pt idx="5501">
                  <c:v>30349</c:v>
                </c:pt>
                <c:pt idx="5502">
                  <c:v>30350</c:v>
                </c:pt>
                <c:pt idx="5503">
                  <c:v>30351</c:v>
                </c:pt>
                <c:pt idx="5504">
                  <c:v>30354</c:v>
                </c:pt>
                <c:pt idx="5505">
                  <c:v>30355</c:v>
                </c:pt>
                <c:pt idx="5506">
                  <c:v>30356</c:v>
                </c:pt>
                <c:pt idx="5507">
                  <c:v>30357</c:v>
                </c:pt>
                <c:pt idx="5508">
                  <c:v>30358</c:v>
                </c:pt>
                <c:pt idx="5509">
                  <c:v>30361</c:v>
                </c:pt>
                <c:pt idx="5510">
                  <c:v>30362</c:v>
                </c:pt>
                <c:pt idx="5511">
                  <c:v>30363</c:v>
                </c:pt>
                <c:pt idx="5512">
                  <c:v>30364</c:v>
                </c:pt>
                <c:pt idx="5513">
                  <c:v>30365</c:v>
                </c:pt>
                <c:pt idx="5514">
                  <c:v>30368</c:v>
                </c:pt>
                <c:pt idx="5515">
                  <c:v>30369</c:v>
                </c:pt>
                <c:pt idx="5516">
                  <c:v>30370</c:v>
                </c:pt>
                <c:pt idx="5517">
                  <c:v>30371</c:v>
                </c:pt>
                <c:pt idx="5518">
                  <c:v>30372</c:v>
                </c:pt>
                <c:pt idx="5519">
                  <c:v>30375</c:v>
                </c:pt>
                <c:pt idx="5520">
                  <c:v>30376</c:v>
                </c:pt>
                <c:pt idx="5521">
                  <c:v>30377</c:v>
                </c:pt>
                <c:pt idx="5522">
                  <c:v>30378</c:v>
                </c:pt>
                <c:pt idx="5523">
                  <c:v>30379</c:v>
                </c:pt>
                <c:pt idx="5524">
                  <c:v>30382</c:v>
                </c:pt>
                <c:pt idx="5525">
                  <c:v>30383</c:v>
                </c:pt>
                <c:pt idx="5526">
                  <c:v>30384</c:v>
                </c:pt>
                <c:pt idx="5527">
                  <c:v>30385</c:v>
                </c:pt>
                <c:pt idx="5528">
                  <c:v>30386</c:v>
                </c:pt>
                <c:pt idx="5529">
                  <c:v>30389</c:v>
                </c:pt>
                <c:pt idx="5530">
                  <c:v>30390</c:v>
                </c:pt>
                <c:pt idx="5531">
                  <c:v>30391</c:v>
                </c:pt>
                <c:pt idx="5532">
                  <c:v>30392</c:v>
                </c:pt>
                <c:pt idx="5533">
                  <c:v>30393</c:v>
                </c:pt>
                <c:pt idx="5534">
                  <c:v>30396</c:v>
                </c:pt>
                <c:pt idx="5535">
                  <c:v>30397</c:v>
                </c:pt>
                <c:pt idx="5536">
                  <c:v>30398</c:v>
                </c:pt>
                <c:pt idx="5537">
                  <c:v>30399</c:v>
                </c:pt>
                <c:pt idx="5538">
                  <c:v>30400</c:v>
                </c:pt>
                <c:pt idx="5539">
                  <c:v>30403</c:v>
                </c:pt>
                <c:pt idx="5540">
                  <c:v>30404</c:v>
                </c:pt>
                <c:pt idx="5541">
                  <c:v>30405</c:v>
                </c:pt>
                <c:pt idx="5542">
                  <c:v>30406</c:v>
                </c:pt>
                <c:pt idx="5543">
                  <c:v>30407</c:v>
                </c:pt>
                <c:pt idx="5544">
                  <c:v>30410</c:v>
                </c:pt>
                <c:pt idx="5545">
                  <c:v>30411</c:v>
                </c:pt>
                <c:pt idx="5546">
                  <c:v>30412</c:v>
                </c:pt>
                <c:pt idx="5547">
                  <c:v>30413</c:v>
                </c:pt>
                <c:pt idx="5548">
                  <c:v>30414</c:v>
                </c:pt>
                <c:pt idx="5549">
                  <c:v>30417</c:v>
                </c:pt>
                <c:pt idx="5550">
                  <c:v>30418</c:v>
                </c:pt>
                <c:pt idx="5551">
                  <c:v>30419</c:v>
                </c:pt>
                <c:pt idx="5552">
                  <c:v>30420</c:v>
                </c:pt>
                <c:pt idx="5553">
                  <c:v>30421</c:v>
                </c:pt>
                <c:pt idx="5554">
                  <c:v>30424</c:v>
                </c:pt>
                <c:pt idx="5555">
                  <c:v>30425</c:v>
                </c:pt>
                <c:pt idx="5556">
                  <c:v>30426</c:v>
                </c:pt>
                <c:pt idx="5557">
                  <c:v>30427</c:v>
                </c:pt>
                <c:pt idx="5558">
                  <c:v>30428</c:v>
                </c:pt>
                <c:pt idx="5559">
                  <c:v>30431</c:v>
                </c:pt>
                <c:pt idx="5560">
                  <c:v>30432</c:v>
                </c:pt>
                <c:pt idx="5561">
                  <c:v>30433</c:v>
                </c:pt>
                <c:pt idx="5562">
                  <c:v>30434</c:v>
                </c:pt>
                <c:pt idx="5563">
                  <c:v>30435</c:v>
                </c:pt>
                <c:pt idx="5564">
                  <c:v>30438</c:v>
                </c:pt>
                <c:pt idx="5565">
                  <c:v>30439</c:v>
                </c:pt>
                <c:pt idx="5566">
                  <c:v>30440</c:v>
                </c:pt>
                <c:pt idx="5567">
                  <c:v>30441</c:v>
                </c:pt>
                <c:pt idx="5568">
                  <c:v>30442</c:v>
                </c:pt>
                <c:pt idx="5569">
                  <c:v>30445</c:v>
                </c:pt>
                <c:pt idx="5570">
                  <c:v>30446</c:v>
                </c:pt>
                <c:pt idx="5571">
                  <c:v>30447</c:v>
                </c:pt>
                <c:pt idx="5572">
                  <c:v>30448</c:v>
                </c:pt>
                <c:pt idx="5573">
                  <c:v>30449</c:v>
                </c:pt>
                <c:pt idx="5574">
                  <c:v>30452</c:v>
                </c:pt>
                <c:pt idx="5575">
                  <c:v>30453</c:v>
                </c:pt>
                <c:pt idx="5576">
                  <c:v>30454</c:v>
                </c:pt>
                <c:pt idx="5577">
                  <c:v>30455</c:v>
                </c:pt>
                <c:pt idx="5578">
                  <c:v>30456</c:v>
                </c:pt>
                <c:pt idx="5579">
                  <c:v>30459</c:v>
                </c:pt>
                <c:pt idx="5580">
                  <c:v>30460</c:v>
                </c:pt>
                <c:pt idx="5581">
                  <c:v>30461</c:v>
                </c:pt>
                <c:pt idx="5582">
                  <c:v>30462</c:v>
                </c:pt>
                <c:pt idx="5583">
                  <c:v>30463</c:v>
                </c:pt>
                <c:pt idx="5584">
                  <c:v>30466</c:v>
                </c:pt>
                <c:pt idx="5585">
                  <c:v>30467</c:v>
                </c:pt>
                <c:pt idx="5586">
                  <c:v>30468</c:v>
                </c:pt>
                <c:pt idx="5587">
                  <c:v>30469</c:v>
                </c:pt>
                <c:pt idx="5588">
                  <c:v>30470</c:v>
                </c:pt>
                <c:pt idx="5589">
                  <c:v>30473</c:v>
                </c:pt>
                <c:pt idx="5590">
                  <c:v>30474</c:v>
                </c:pt>
                <c:pt idx="5591">
                  <c:v>30475</c:v>
                </c:pt>
                <c:pt idx="5592">
                  <c:v>30476</c:v>
                </c:pt>
                <c:pt idx="5593">
                  <c:v>30477</c:v>
                </c:pt>
                <c:pt idx="5594">
                  <c:v>30480</c:v>
                </c:pt>
                <c:pt idx="5595">
                  <c:v>30481</c:v>
                </c:pt>
                <c:pt idx="5596">
                  <c:v>30482</c:v>
                </c:pt>
                <c:pt idx="5597">
                  <c:v>30483</c:v>
                </c:pt>
                <c:pt idx="5598">
                  <c:v>30484</c:v>
                </c:pt>
                <c:pt idx="5599">
                  <c:v>30487</c:v>
                </c:pt>
                <c:pt idx="5600">
                  <c:v>30488</c:v>
                </c:pt>
                <c:pt idx="5601">
                  <c:v>30489</c:v>
                </c:pt>
                <c:pt idx="5602">
                  <c:v>30490</c:v>
                </c:pt>
                <c:pt idx="5603">
                  <c:v>30491</c:v>
                </c:pt>
                <c:pt idx="5604">
                  <c:v>30494</c:v>
                </c:pt>
                <c:pt idx="5605">
                  <c:v>30495</c:v>
                </c:pt>
                <c:pt idx="5606">
                  <c:v>30496</c:v>
                </c:pt>
                <c:pt idx="5607">
                  <c:v>30497</c:v>
                </c:pt>
                <c:pt idx="5608">
                  <c:v>30498</c:v>
                </c:pt>
                <c:pt idx="5609">
                  <c:v>30501</c:v>
                </c:pt>
                <c:pt idx="5610">
                  <c:v>30502</c:v>
                </c:pt>
                <c:pt idx="5611">
                  <c:v>30503</c:v>
                </c:pt>
                <c:pt idx="5612">
                  <c:v>30504</c:v>
                </c:pt>
                <c:pt idx="5613">
                  <c:v>30505</c:v>
                </c:pt>
                <c:pt idx="5614">
                  <c:v>30508</c:v>
                </c:pt>
                <c:pt idx="5615">
                  <c:v>30509</c:v>
                </c:pt>
                <c:pt idx="5616">
                  <c:v>30510</c:v>
                </c:pt>
                <c:pt idx="5617">
                  <c:v>30511</c:v>
                </c:pt>
                <c:pt idx="5618">
                  <c:v>30512</c:v>
                </c:pt>
                <c:pt idx="5619">
                  <c:v>30515</c:v>
                </c:pt>
                <c:pt idx="5620">
                  <c:v>30516</c:v>
                </c:pt>
                <c:pt idx="5621">
                  <c:v>30517</c:v>
                </c:pt>
                <c:pt idx="5622">
                  <c:v>30518</c:v>
                </c:pt>
                <c:pt idx="5623">
                  <c:v>30519</c:v>
                </c:pt>
                <c:pt idx="5624">
                  <c:v>30522</c:v>
                </c:pt>
                <c:pt idx="5625">
                  <c:v>30523</c:v>
                </c:pt>
                <c:pt idx="5626">
                  <c:v>30524</c:v>
                </c:pt>
                <c:pt idx="5627">
                  <c:v>30525</c:v>
                </c:pt>
                <c:pt idx="5628">
                  <c:v>30526</c:v>
                </c:pt>
                <c:pt idx="5629">
                  <c:v>30529</c:v>
                </c:pt>
                <c:pt idx="5630">
                  <c:v>30530</c:v>
                </c:pt>
                <c:pt idx="5631">
                  <c:v>30531</c:v>
                </c:pt>
                <c:pt idx="5632">
                  <c:v>30532</c:v>
                </c:pt>
                <c:pt idx="5633">
                  <c:v>30533</c:v>
                </c:pt>
                <c:pt idx="5634">
                  <c:v>30536</c:v>
                </c:pt>
                <c:pt idx="5635">
                  <c:v>30537</c:v>
                </c:pt>
                <c:pt idx="5636">
                  <c:v>30538</c:v>
                </c:pt>
                <c:pt idx="5637">
                  <c:v>30539</c:v>
                </c:pt>
                <c:pt idx="5638">
                  <c:v>30540</c:v>
                </c:pt>
                <c:pt idx="5639">
                  <c:v>30543</c:v>
                </c:pt>
                <c:pt idx="5640">
                  <c:v>30544</c:v>
                </c:pt>
                <c:pt idx="5641">
                  <c:v>30545</c:v>
                </c:pt>
                <c:pt idx="5642">
                  <c:v>30546</c:v>
                </c:pt>
                <c:pt idx="5643">
                  <c:v>30547</c:v>
                </c:pt>
                <c:pt idx="5644">
                  <c:v>30550</c:v>
                </c:pt>
                <c:pt idx="5645">
                  <c:v>30551</c:v>
                </c:pt>
                <c:pt idx="5646">
                  <c:v>30552</c:v>
                </c:pt>
                <c:pt idx="5647">
                  <c:v>30553</c:v>
                </c:pt>
                <c:pt idx="5648">
                  <c:v>30554</c:v>
                </c:pt>
                <c:pt idx="5649">
                  <c:v>30557</c:v>
                </c:pt>
                <c:pt idx="5650">
                  <c:v>30558</c:v>
                </c:pt>
                <c:pt idx="5651">
                  <c:v>30559</c:v>
                </c:pt>
                <c:pt idx="5652">
                  <c:v>30560</c:v>
                </c:pt>
                <c:pt idx="5653">
                  <c:v>30561</c:v>
                </c:pt>
                <c:pt idx="5654">
                  <c:v>30564</c:v>
                </c:pt>
                <c:pt idx="5655">
                  <c:v>30565</c:v>
                </c:pt>
                <c:pt idx="5656">
                  <c:v>30566</c:v>
                </c:pt>
                <c:pt idx="5657">
                  <c:v>30567</c:v>
                </c:pt>
                <c:pt idx="5658">
                  <c:v>30568</c:v>
                </c:pt>
                <c:pt idx="5659">
                  <c:v>30571</c:v>
                </c:pt>
                <c:pt idx="5660">
                  <c:v>30572</c:v>
                </c:pt>
                <c:pt idx="5661">
                  <c:v>30573</c:v>
                </c:pt>
                <c:pt idx="5662">
                  <c:v>30574</c:v>
                </c:pt>
                <c:pt idx="5663">
                  <c:v>30575</c:v>
                </c:pt>
                <c:pt idx="5664">
                  <c:v>30578</c:v>
                </c:pt>
                <c:pt idx="5665">
                  <c:v>30579</c:v>
                </c:pt>
                <c:pt idx="5666">
                  <c:v>30580</c:v>
                </c:pt>
                <c:pt idx="5667">
                  <c:v>30581</c:v>
                </c:pt>
                <c:pt idx="5668">
                  <c:v>30582</c:v>
                </c:pt>
                <c:pt idx="5669">
                  <c:v>30585</c:v>
                </c:pt>
                <c:pt idx="5670">
                  <c:v>30586</c:v>
                </c:pt>
                <c:pt idx="5671">
                  <c:v>30587</c:v>
                </c:pt>
                <c:pt idx="5672">
                  <c:v>30588</c:v>
                </c:pt>
                <c:pt idx="5673">
                  <c:v>30589</c:v>
                </c:pt>
                <c:pt idx="5674">
                  <c:v>30592</c:v>
                </c:pt>
                <c:pt idx="5675">
                  <c:v>30593</c:v>
                </c:pt>
                <c:pt idx="5676">
                  <c:v>30594</c:v>
                </c:pt>
                <c:pt idx="5677">
                  <c:v>30595</c:v>
                </c:pt>
                <c:pt idx="5678">
                  <c:v>30596</c:v>
                </c:pt>
                <c:pt idx="5679">
                  <c:v>30599</c:v>
                </c:pt>
                <c:pt idx="5680">
                  <c:v>30600</c:v>
                </c:pt>
                <c:pt idx="5681">
                  <c:v>30601</c:v>
                </c:pt>
                <c:pt idx="5682">
                  <c:v>30602</c:v>
                </c:pt>
                <c:pt idx="5683">
                  <c:v>30603</c:v>
                </c:pt>
                <c:pt idx="5684">
                  <c:v>30606</c:v>
                </c:pt>
                <c:pt idx="5685">
                  <c:v>30607</c:v>
                </c:pt>
                <c:pt idx="5686">
                  <c:v>30608</c:v>
                </c:pt>
                <c:pt idx="5687">
                  <c:v>30609</c:v>
                </c:pt>
                <c:pt idx="5688">
                  <c:v>30610</c:v>
                </c:pt>
                <c:pt idx="5689">
                  <c:v>30613</c:v>
                </c:pt>
                <c:pt idx="5690">
                  <c:v>30614</c:v>
                </c:pt>
                <c:pt idx="5691">
                  <c:v>30615</c:v>
                </c:pt>
                <c:pt idx="5692">
                  <c:v>30616</c:v>
                </c:pt>
                <c:pt idx="5693">
                  <c:v>30617</c:v>
                </c:pt>
                <c:pt idx="5694">
                  <c:v>30620</c:v>
                </c:pt>
                <c:pt idx="5695">
                  <c:v>30621</c:v>
                </c:pt>
                <c:pt idx="5696">
                  <c:v>30622</c:v>
                </c:pt>
                <c:pt idx="5697">
                  <c:v>30623</c:v>
                </c:pt>
                <c:pt idx="5698">
                  <c:v>30624</c:v>
                </c:pt>
                <c:pt idx="5699">
                  <c:v>30627</c:v>
                </c:pt>
                <c:pt idx="5700">
                  <c:v>30628</c:v>
                </c:pt>
                <c:pt idx="5701">
                  <c:v>30629</c:v>
                </c:pt>
                <c:pt idx="5702">
                  <c:v>30630</c:v>
                </c:pt>
                <c:pt idx="5703">
                  <c:v>30631</c:v>
                </c:pt>
                <c:pt idx="5704">
                  <c:v>30634</c:v>
                </c:pt>
                <c:pt idx="5705">
                  <c:v>30635</c:v>
                </c:pt>
                <c:pt idx="5706">
                  <c:v>30636</c:v>
                </c:pt>
                <c:pt idx="5707">
                  <c:v>30637</c:v>
                </c:pt>
                <c:pt idx="5708">
                  <c:v>30638</c:v>
                </c:pt>
                <c:pt idx="5709">
                  <c:v>30641</c:v>
                </c:pt>
                <c:pt idx="5710">
                  <c:v>30642</c:v>
                </c:pt>
                <c:pt idx="5711">
                  <c:v>30643</c:v>
                </c:pt>
                <c:pt idx="5712">
                  <c:v>30644</c:v>
                </c:pt>
                <c:pt idx="5713">
                  <c:v>30645</c:v>
                </c:pt>
                <c:pt idx="5714">
                  <c:v>30648</c:v>
                </c:pt>
                <c:pt idx="5715">
                  <c:v>30649</c:v>
                </c:pt>
                <c:pt idx="5716">
                  <c:v>30650</c:v>
                </c:pt>
                <c:pt idx="5717">
                  <c:v>30651</c:v>
                </c:pt>
                <c:pt idx="5718">
                  <c:v>30652</c:v>
                </c:pt>
                <c:pt idx="5719">
                  <c:v>30655</c:v>
                </c:pt>
                <c:pt idx="5720">
                  <c:v>30656</c:v>
                </c:pt>
                <c:pt idx="5721">
                  <c:v>30657</c:v>
                </c:pt>
                <c:pt idx="5722">
                  <c:v>30658</c:v>
                </c:pt>
                <c:pt idx="5723">
                  <c:v>30659</c:v>
                </c:pt>
                <c:pt idx="5724">
                  <c:v>30662</c:v>
                </c:pt>
                <c:pt idx="5725">
                  <c:v>30663</c:v>
                </c:pt>
                <c:pt idx="5726">
                  <c:v>30664</c:v>
                </c:pt>
                <c:pt idx="5727">
                  <c:v>30665</c:v>
                </c:pt>
                <c:pt idx="5728">
                  <c:v>30666</c:v>
                </c:pt>
                <c:pt idx="5729">
                  <c:v>30669</c:v>
                </c:pt>
                <c:pt idx="5730">
                  <c:v>30670</c:v>
                </c:pt>
                <c:pt idx="5731">
                  <c:v>30671</c:v>
                </c:pt>
                <c:pt idx="5732">
                  <c:v>30672</c:v>
                </c:pt>
                <c:pt idx="5733">
                  <c:v>30673</c:v>
                </c:pt>
                <c:pt idx="5734">
                  <c:v>30676</c:v>
                </c:pt>
                <c:pt idx="5735">
                  <c:v>30677</c:v>
                </c:pt>
                <c:pt idx="5736">
                  <c:v>30678</c:v>
                </c:pt>
                <c:pt idx="5737">
                  <c:v>30679</c:v>
                </c:pt>
                <c:pt idx="5738">
                  <c:v>30680</c:v>
                </c:pt>
                <c:pt idx="5739">
                  <c:v>30683</c:v>
                </c:pt>
                <c:pt idx="5740">
                  <c:v>30684</c:v>
                </c:pt>
                <c:pt idx="5741">
                  <c:v>30685</c:v>
                </c:pt>
                <c:pt idx="5742">
                  <c:v>30686</c:v>
                </c:pt>
                <c:pt idx="5743">
                  <c:v>30687</c:v>
                </c:pt>
                <c:pt idx="5744">
                  <c:v>30690</c:v>
                </c:pt>
                <c:pt idx="5745">
                  <c:v>30691</c:v>
                </c:pt>
                <c:pt idx="5746">
                  <c:v>30692</c:v>
                </c:pt>
                <c:pt idx="5747">
                  <c:v>30693</c:v>
                </c:pt>
                <c:pt idx="5748">
                  <c:v>30694</c:v>
                </c:pt>
                <c:pt idx="5749">
                  <c:v>30697</c:v>
                </c:pt>
                <c:pt idx="5750">
                  <c:v>30698</c:v>
                </c:pt>
                <c:pt idx="5751">
                  <c:v>30699</c:v>
                </c:pt>
                <c:pt idx="5752">
                  <c:v>30700</c:v>
                </c:pt>
                <c:pt idx="5753">
                  <c:v>30701</c:v>
                </c:pt>
                <c:pt idx="5754">
                  <c:v>30704</c:v>
                </c:pt>
                <c:pt idx="5755">
                  <c:v>30705</c:v>
                </c:pt>
                <c:pt idx="5756">
                  <c:v>30706</c:v>
                </c:pt>
                <c:pt idx="5757">
                  <c:v>30707</c:v>
                </c:pt>
                <c:pt idx="5758">
                  <c:v>30708</c:v>
                </c:pt>
                <c:pt idx="5759">
                  <c:v>30711</c:v>
                </c:pt>
                <c:pt idx="5760">
                  <c:v>30712</c:v>
                </c:pt>
                <c:pt idx="5761">
                  <c:v>30713</c:v>
                </c:pt>
                <c:pt idx="5762">
                  <c:v>30714</c:v>
                </c:pt>
                <c:pt idx="5763">
                  <c:v>30715</c:v>
                </c:pt>
                <c:pt idx="5764">
                  <c:v>30718</c:v>
                </c:pt>
                <c:pt idx="5765">
                  <c:v>30719</c:v>
                </c:pt>
                <c:pt idx="5766">
                  <c:v>30720</c:v>
                </c:pt>
                <c:pt idx="5767">
                  <c:v>30721</c:v>
                </c:pt>
                <c:pt idx="5768">
                  <c:v>30722</c:v>
                </c:pt>
                <c:pt idx="5769">
                  <c:v>30725</c:v>
                </c:pt>
                <c:pt idx="5770">
                  <c:v>30726</c:v>
                </c:pt>
                <c:pt idx="5771">
                  <c:v>30727</c:v>
                </c:pt>
                <c:pt idx="5772">
                  <c:v>30728</c:v>
                </c:pt>
                <c:pt idx="5773">
                  <c:v>30729</c:v>
                </c:pt>
                <c:pt idx="5774">
                  <c:v>30732</c:v>
                </c:pt>
                <c:pt idx="5775">
                  <c:v>30733</c:v>
                </c:pt>
                <c:pt idx="5776">
                  <c:v>30734</c:v>
                </c:pt>
                <c:pt idx="5777">
                  <c:v>30735</c:v>
                </c:pt>
                <c:pt idx="5778">
                  <c:v>30736</c:v>
                </c:pt>
                <c:pt idx="5779">
                  <c:v>30739</c:v>
                </c:pt>
                <c:pt idx="5780">
                  <c:v>30740</c:v>
                </c:pt>
                <c:pt idx="5781">
                  <c:v>30741</c:v>
                </c:pt>
                <c:pt idx="5782">
                  <c:v>30742</c:v>
                </c:pt>
                <c:pt idx="5783">
                  <c:v>30743</c:v>
                </c:pt>
                <c:pt idx="5784">
                  <c:v>30746</c:v>
                </c:pt>
                <c:pt idx="5785">
                  <c:v>30747</c:v>
                </c:pt>
                <c:pt idx="5786">
                  <c:v>30748</c:v>
                </c:pt>
                <c:pt idx="5787">
                  <c:v>30749</c:v>
                </c:pt>
                <c:pt idx="5788">
                  <c:v>30750</c:v>
                </c:pt>
                <c:pt idx="5789">
                  <c:v>30753</c:v>
                </c:pt>
                <c:pt idx="5790">
                  <c:v>30754</c:v>
                </c:pt>
                <c:pt idx="5791">
                  <c:v>30755</c:v>
                </c:pt>
                <c:pt idx="5792">
                  <c:v>30756</c:v>
                </c:pt>
                <c:pt idx="5793">
                  <c:v>30757</c:v>
                </c:pt>
                <c:pt idx="5794">
                  <c:v>30760</c:v>
                </c:pt>
                <c:pt idx="5795">
                  <c:v>30761</c:v>
                </c:pt>
                <c:pt idx="5796">
                  <c:v>30762</c:v>
                </c:pt>
                <c:pt idx="5797">
                  <c:v>30763</c:v>
                </c:pt>
                <c:pt idx="5798">
                  <c:v>30764</c:v>
                </c:pt>
                <c:pt idx="5799">
                  <c:v>30767</c:v>
                </c:pt>
                <c:pt idx="5800">
                  <c:v>30768</c:v>
                </c:pt>
                <c:pt idx="5801">
                  <c:v>30769</c:v>
                </c:pt>
                <c:pt idx="5802">
                  <c:v>30770</c:v>
                </c:pt>
                <c:pt idx="5803">
                  <c:v>30771</c:v>
                </c:pt>
                <c:pt idx="5804">
                  <c:v>30774</c:v>
                </c:pt>
                <c:pt idx="5805">
                  <c:v>30775</c:v>
                </c:pt>
                <c:pt idx="5806">
                  <c:v>30776</c:v>
                </c:pt>
                <c:pt idx="5807">
                  <c:v>30777</c:v>
                </c:pt>
                <c:pt idx="5808">
                  <c:v>30778</c:v>
                </c:pt>
                <c:pt idx="5809">
                  <c:v>30781</c:v>
                </c:pt>
                <c:pt idx="5810">
                  <c:v>30782</c:v>
                </c:pt>
                <c:pt idx="5811">
                  <c:v>30783</c:v>
                </c:pt>
                <c:pt idx="5812">
                  <c:v>30784</c:v>
                </c:pt>
                <c:pt idx="5813">
                  <c:v>30785</c:v>
                </c:pt>
                <c:pt idx="5814">
                  <c:v>30788</c:v>
                </c:pt>
                <c:pt idx="5815">
                  <c:v>30789</c:v>
                </c:pt>
                <c:pt idx="5816">
                  <c:v>30790</c:v>
                </c:pt>
                <c:pt idx="5817">
                  <c:v>30791</c:v>
                </c:pt>
                <c:pt idx="5818">
                  <c:v>30792</c:v>
                </c:pt>
                <c:pt idx="5819">
                  <c:v>30795</c:v>
                </c:pt>
                <c:pt idx="5820">
                  <c:v>30796</c:v>
                </c:pt>
                <c:pt idx="5821">
                  <c:v>30797</c:v>
                </c:pt>
                <c:pt idx="5822">
                  <c:v>30798</c:v>
                </c:pt>
                <c:pt idx="5823">
                  <c:v>30799</c:v>
                </c:pt>
                <c:pt idx="5824">
                  <c:v>30802</c:v>
                </c:pt>
                <c:pt idx="5825">
                  <c:v>30803</c:v>
                </c:pt>
                <c:pt idx="5826">
                  <c:v>30804</c:v>
                </c:pt>
                <c:pt idx="5827">
                  <c:v>30805</c:v>
                </c:pt>
                <c:pt idx="5828">
                  <c:v>30806</c:v>
                </c:pt>
                <c:pt idx="5829">
                  <c:v>30809</c:v>
                </c:pt>
                <c:pt idx="5830">
                  <c:v>30810</c:v>
                </c:pt>
                <c:pt idx="5831">
                  <c:v>30811</c:v>
                </c:pt>
                <c:pt idx="5832">
                  <c:v>30812</c:v>
                </c:pt>
                <c:pt idx="5833">
                  <c:v>30813</c:v>
                </c:pt>
                <c:pt idx="5834">
                  <c:v>30816</c:v>
                </c:pt>
                <c:pt idx="5835">
                  <c:v>30817</c:v>
                </c:pt>
                <c:pt idx="5836">
                  <c:v>30818</c:v>
                </c:pt>
                <c:pt idx="5837">
                  <c:v>30819</c:v>
                </c:pt>
                <c:pt idx="5838">
                  <c:v>30820</c:v>
                </c:pt>
                <c:pt idx="5839">
                  <c:v>30823</c:v>
                </c:pt>
                <c:pt idx="5840">
                  <c:v>30824</c:v>
                </c:pt>
                <c:pt idx="5841">
                  <c:v>30825</c:v>
                </c:pt>
                <c:pt idx="5842">
                  <c:v>30826</c:v>
                </c:pt>
                <c:pt idx="5843">
                  <c:v>30827</c:v>
                </c:pt>
                <c:pt idx="5844">
                  <c:v>30830</c:v>
                </c:pt>
                <c:pt idx="5845">
                  <c:v>30831</c:v>
                </c:pt>
                <c:pt idx="5846">
                  <c:v>30832</c:v>
                </c:pt>
                <c:pt idx="5847">
                  <c:v>30833</c:v>
                </c:pt>
                <c:pt idx="5848">
                  <c:v>30834</c:v>
                </c:pt>
                <c:pt idx="5849">
                  <c:v>30837</c:v>
                </c:pt>
                <c:pt idx="5850">
                  <c:v>30838</c:v>
                </c:pt>
                <c:pt idx="5851">
                  <c:v>30839</c:v>
                </c:pt>
                <c:pt idx="5852">
                  <c:v>30840</c:v>
                </c:pt>
                <c:pt idx="5853">
                  <c:v>30841</c:v>
                </c:pt>
                <c:pt idx="5854">
                  <c:v>30844</c:v>
                </c:pt>
                <c:pt idx="5855">
                  <c:v>30845</c:v>
                </c:pt>
                <c:pt idx="5856">
                  <c:v>30846</c:v>
                </c:pt>
                <c:pt idx="5857">
                  <c:v>30847</c:v>
                </c:pt>
                <c:pt idx="5858">
                  <c:v>30848</c:v>
                </c:pt>
                <c:pt idx="5859">
                  <c:v>30851</c:v>
                </c:pt>
                <c:pt idx="5860">
                  <c:v>30852</c:v>
                </c:pt>
                <c:pt idx="5861">
                  <c:v>30853</c:v>
                </c:pt>
                <c:pt idx="5862">
                  <c:v>30854</c:v>
                </c:pt>
                <c:pt idx="5863">
                  <c:v>30855</c:v>
                </c:pt>
                <c:pt idx="5864">
                  <c:v>30858</c:v>
                </c:pt>
                <c:pt idx="5865">
                  <c:v>30859</c:v>
                </c:pt>
                <c:pt idx="5866">
                  <c:v>30860</c:v>
                </c:pt>
                <c:pt idx="5867">
                  <c:v>30861</c:v>
                </c:pt>
                <c:pt idx="5868">
                  <c:v>30862</c:v>
                </c:pt>
                <c:pt idx="5869">
                  <c:v>30865</c:v>
                </c:pt>
                <c:pt idx="5870">
                  <c:v>30866</c:v>
                </c:pt>
                <c:pt idx="5871">
                  <c:v>30867</c:v>
                </c:pt>
                <c:pt idx="5872">
                  <c:v>30868</c:v>
                </c:pt>
                <c:pt idx="5873">
                  <c:v>30869</c:v>
                </c:pt>
                <c:pt idx="5874">
                  <c:v>30872</c:v>
                </c:pt>
                <c:pt idx="5875">
                  <c:v>30873</c:v>
                </c:pt>
                <c:pt idx="5876">
                  <c:v>30874</c:v>
                </c:pt>
                <c:pt idx="5877">
                  <c:v>30875</c:v>
                </c:pt>
                <c:pt idx="5878">
                  <c:v>30876</c:v>
                </c:pt>
                <c:pt idx="5879">
                  <c:v>30879</c:v>
                </c:pt>
                <c:pt idx="5880">
                  <c:v>30880</c:v>
                </c:pt>
                <c:pt idx="5881">
                  <c:v>30881</c:v>
                </c:pt>
                <c:pt idx="5882">
                  <c:v>30882</c:v>
                </c:pt>
                <c:pt idx="5883">
                  <c:v>30883</c:v>
                </c:pt>
                <c:pt idx="5884">
                  <c:v>30886</c:v>
                </c:pt>
                <c:pt idx="5885">
                  <c:v>30887</c:v>
                </c:pt>
                <c:pt idx="5886">
                  <c:v>30888</c:v>
                </c:pt>
                <c:pt idx="5887">
                  <c:v>30889</c:v>
                </c:pt>
                <c:pt idx="5888">
                  <c:v>30890</c:v>
                </c:pt>
                <c:pt idx="5889">
                  <c:v>30893</c:v>
                </c:pt>
                <c:pt idx="5890">
                  <c:v>30894</c:v>
                </c:pt>
                <c:pt idx="5891">
                  <c:v>30895</c:v>
                </c:pt>
                <c:pt idx="5892">
                  <c:v>30896</c:v>
                </c:pt>
                <c:pt idx="5893">
                  <c:v>30897</c:v>
                </c:pt>
                <c:pt idx="5894">
                  <c:v>30900</c:v>
                </c:pt>
                <c:pt idx="5895">
                  <c:v>30901</c:v>
                </c:pt>
                <c:pt idx="5896">
                  <c:v>30902</c:v>
                </c:pt>
                <c:pt idx="5897">
                  <c:v>30903</c:v>
                </c:pt>
                <c:pt idx="5898">
                  <c:v>30904</c:v>
                </c:pt>
                <c:pt idx="5899">
                  <c:v>30907</c:v>
                </c:pt>
                <c:pt idx="5900">
                  <c:v>30908</c:v>
                </c:pt>
                <c:pt idx="5901">
                  <c:v>30909</c:v>
                </c:pt>
                <c:pt idx="5902">
                  <c:v>30910</c:v>
                </c:pt>
                <c:pt idx="5903">
                  <c:v>30911</c:v>
                </c:pt>
                <c:pt idx="5904">
                  <c:v>30914</c:v>
                </c:pt>
                <c:pt idx="5905">
                  <c:v>30915</c:v>
                </c:pt>
                <c:pt idx="5906">
                  <c:v>30916</c:v>
                </c:pt>
                <c:pt idx="5907">
                  <c:v>30917</c:v>
                </c:pt>
                <c:pt idx="5908">
                  <c:v>30918</c:v>
                </c:pt>
                <c:pt idx="5909">
                  <c:v>30921</c:v>
                </c:pt>
                <c:pt idx="5910">
                  <c:v>30922</c:v>
                </c:pt>
                <c:pt idx="5911">
                  <c:v>30923</c:v>
                </c:pt>
                <c:pt idx="5912">
                  <c:v>30924</c:v>
                </c:pt>
                <c:pt idx="5913">
                  <c:v>30925</c:v>
                </c:pt>
                <c:pt idx="5914">
                  <c:v>30928</c:v>
                </c:pt>
                <c:pt idx="5915">
                  <c:v>30929</c:v>
                </c:pt>
                <c:pt idx="5916">
                  <c:v>30930</c:v>
                </c:pt>
                <c:pt idx="5917">
                  <c:v>30931</c:v>
                </c:pt>
                <c:pt idx="5918">
                  <c:v>30932</c:v>
                </c:pt>
                <c:pt idx="5919">
                  <c:v>30935</c:v>
                </c:pt>
                <c:pt idx="5920">
                  <c:v>30936</c:v>
                </c:pt>
                <c:pt idx="5921">
                  <c:v>30937</c:v>
                </c:pt>
                <c:pt idx="5922">
                  <c:v>30938</c:v>
                </c:pt>
                <c:pt idx="5923">
                  <c:v>30939</c:v>
                </c:pt>
                <c:pt idx="5924">
                  <c:v>30942</c:v>
                </c:pt>
                <c:pt idx="5925">
                  <c:v>30943</c:v>
                </c:pt>
                <c:pt idx="5926">
                  <c:v>30944</c:v>
                </c:pt>
                <c:pt idx="5927">
                  <c:v>30945</c:v>
                </c:pt>
                <c:pt idx="5928">
                  <c:v>30946</c:v>
                </c:pt>
                <c:pt idx="5929">
                  <c:v>30949</c:v>
                </c:pt>
                <c:pt idx="5930">
                  <c:v>30950</c:v>
                </c:pt>
                <c:pt idx="5931">
                  <c:v>30951</c:v>
                </c:pt>
                <c:pt idx="5932">
                  <c:v>30952</c:v>
                </c:pt>
                <c:pt idx="5933">
                  <c:v>30953</c:v>
                </c:pt>
                <c:pt idx="5934">
                  <c:v>30956</c:v>
                </c:pt>
                <c:pt idx="5935">
                  <c:v>30957</c:v>
                </c:pt>
                <c:pt idx="5936">
                  <c:v>30958</c:v>
                </c:pt>
                <c:pt idx="5937">
                  <c:v>30959</c:v>
                </c:pt>
                <c:pt idx="5938">
                  <c:v>30960</c:v>
                </c:pt>
                <c:pt idx="5939">
                  <c:v>30963</c:v>
                </c:pt>
                <c:pt idx="5940">
                  <c:v>30964</c:v>
                </c:pt>
                <c:pt idx="5941">
                  <c:v>30965</c:v>
                </c:pt>
                <c:pt idx="5942">
                  <c:v>30966</c:v>
                </c:pt>
                <c:pt idx="5943">
                  <c:v>30967</c:v>
                </c:pt>
                <c:pt idx="5944">
                  <c:v>30970</c:v>
                </c:pt>
                <c:pt idx="5945">
                  <c:v>30971</c:v>
                </c:pt>
                <c:pt idx="5946">
                  <c:v>30972</c:v>
                </c:pt>
                <c:pt idx="5947">
                  <c:v>30973</c:v>
                </c:pt>
                <c:pt idx="5948">
                  <c:v>30974</c:v>
                </c:pt>
                <c:pt idx="5949">
                  <c:v>30977</c:v>
                </c:pt>
                <c:pt idx="5950">
                  <c:v>30978</c:v>
                </c:pt>
                <c:pt idx="5951">
                  <c:v>30979</c:v>
                </c:pt>
                <c:pt idx="5952">
                  <c:v>30980</c:v>
                </c:pt>
                <c:pt idx="5953">
                  <c:v>30981</c:v>
                </c:pt>
                <c:pt idx="5954">
                  <c:v>30984</c:v>
                </c:pt>
                <c:pt idx="5955">
                  <c:v>30985</c:v>
                </c:pt>
                <c:pt idx="5956">
                  <c:v>30986</c:v>
                </c:pt>
                <c:pt idx="5957">
                  <c:v>30987</c:v>
                </c:pt>
                <c:pt idx="5958">
                  <c:v>30988</c:v>
                </c:pt>
                <c:pt idx="5959">
                  <c:v>30991</c:v>
                </c:pt>
                <c:pt idx="5960">
                  <c:v>30992</c:v>
                </c:pt>
                <c:pt idx="5961">
                  <c:v>30993</c:v>
                </c:pt>
                <c:pt idx="5962">
                  <c:v>30994</c:v>
                </c:pt>
                <c:pt idx="5963">
                  <c:v>30995</c:v>
                </c:pt>
                <c:pt idx="5964">
                  <c:v>30998</c:v>
                </c:pt>
                <c:pt idx="5965">
                  <c:v>30999</c:v>
                </c:pt>
                <c:pt idx="5966">
                  <c:v>31000</c:v>
                </c:pt>
                <c:pt idx="5967">
                  <c:v>31001</c:v>
                </c:pt>
                <c:pt idx="5968">
                  <c:v>31002</c:v>
                </c:pt>
                <c:pt idx="5969">
                  <c:v>31005</c:v>
                </c:pt>
                <c:pt idx="5970">
                  <c:v>31006</c:v>
                </c:pt>
                <c:pt idx="5971">
                  <c:v>31007</c:v>
                </c:pt>
                <c:pt idx="5972">
                  <c:v>31008</c:v>
                </c:pt>
                <c:pt idx="5973">
                  <c:v>31009</c:v>
                </c:pt>
                <c:pt idx="5974">
                  <c:v>31012</c:v>
                </c:pt>
                <c:pt idx="5975">
                  <c:v>31013</c:v>
                </c:pt>
                <c:pt idx="5976">
                  <c:v>31014</c:v>
                </c:pt>
                <c:pt idx="5977">
                  <c:v>31015</c:v>
                </c:pt>
                <c:pt idx="5978">
                  <c:v>31016</c:v>
                </c:pt>
                <c:pt idx="5979">
                  <c:v>31019</c:v>
                </c:pt>
                <c:pt idx="5980">
                  <c:v>31020</c:v>
                </c:pt>
                <c:pt idx="5981">
                  <c:v>31021</c:v>
                </c:pt>
                <c:pt idx="5982">
                  <c:v>31022</c:v>
                </c:pt>
                <c:pt idx="5983">
                  <c:v>31023</c:v>
                </c:pt>
                <c:pt idx="5984">
                  <c:v>31026</c:v>
                </c:pt>
                <c:pt idx="5985">
                  <c:v>31027</c:v>
                </c:pt>
                <c:pt idx="5986">
                  <c:v>31028</c:v>
                </c:pt>
                <c:pt idx="5987">
                  <c:v>31029</c:v>
                </c:pt>
                <c:pt idx="5988">
                  <c:v>31030</c:v>
                </c:pt>
                <c:pt idx="5989">
                  <c:v>31033</c:v>
                </c:pt>
                <c:pt idx="5990">
                  <c:v>31034</c:v>
                </c:pt>
                <c:pt idx="5991">
                  <c:v>31035</c:v>
                </c:pt>
                <c:pt idx="5992">
                  <c:v>31036</c:v>
                </c:pt>
                <c:pt idx="5993">
                  <c:v>31037</c:v>
                </c:pt>
                <c:pt idx="5994">
                  <c:v>31040</c:v>
                </c:pt>
                <c:pt idx="5995">
                  <c:v>31041</c:v>
                </c:pt>
                <c:pt idx="5996">
                  <c:v>31042</c:v>
                </c:pt>
                <c:pt idx="5997">
                  <c:v>31043</c:v>
                </c:pt>
                <c:pt idx="5998">
                  <c:v>31044</c:v>
                </c:pt>
                <c:pt idx="5999">
                  <c:v>31047</c:v>
                </c:pt>
                <c:pt idx="6000">
                  <c:v>31048</c:v>
                </c:pt>
                <c:pt idx="6001">
                  <c:v>31049</c:v>
                </c:pt>
                <c:pt idx="6002">
                  <c:v>31050</c:v>
                </c:pt>
                <c:pt idx="6003">
                  <c:v>31051</c:v>
                </c:pt>
                <c:pt idx="6004">
                  <c:v>31054</c:v>
                </c:pt>
                <c:pt idx="6005">
                  <c:v>31055</c:v>
                </c:pt>
                <c:pt idx="6006">
                  <c:v>31056</c:v>
                </c:pt>
                <c:pt idx="6007">
                  <c:v>31057</c:v>
                </c:pt>
                <c:pt idx="6008">
                  <c:v>31058</c:v>
                </c:pt>
                <c:pt idx="6009">
                  <c:v>31061</c:v>
                </c:pt>
                <c:pt idx="6010">
                  <c:v>31062</c:v>
                </c:pt>
                <c:pt idx="6011">
                  <c:v>31063</c:v>
                </c:pt>
                <c:pt idx="6012">
                  <c:v>31064</c:v>
                </c:pt>
                <c:pt idx="6013">
                  <c:v>31065</c:v>
                </c:pt>
                <c:pt idx="6014">
                  <c:v>31068</c:v>
                </c:pt>
                <c:pt idx="6015">
                  <c:v>31069</c:v>
                </c:pt>
                <c:pt idx="6016">
                  <c:v>31070</c:v>
                </c:pt>
                <c:pt idx="6017">
                  <c:v>31071</c:v>
                </c:pt>
                <c:pt idx="6018">
                  <c:v>31072</c:v>
                </c:pt>
                <c:pt idx="6019">
                  <c:v>31075</c:v>
                </c:pt>
                <c:pt idx="6020">
                  <c:v>31076</c:v>
                </c:pt>
                <c:pt idx="6021">
                  <c:v>31077</c:v>
                </c:pt>
                <c:pt idx="6022">
                  <c:v>31078</c:v>
                </c:pt>
                <c:pt idx="6023">
                  <c:v>31079</c:v>
                </c:pt>
                <c:pt idx="6024">
                  <c:v>31082</c:v>
                </c:pt>
                <c:pt idx="6025">
                  <c:v>31083</c:v>
                </c:pt>
                <c:pt idx="6026">
                  <c:v>31084</c:v>
                </c:pt>
                <c:pt idx="6027">
                  <c:v>31085</c:v>
                </c:pt>
                <c:pt idx="6028">
                  <c:v>31086</c:v>
                </c:pt>
                <c:pt idx="6029">
                  <c:v>31089</c:v>
                </c:pt>
                <c:pt idx="6030">
                  <c:v>31090</c:v>
                </c:pt>
                <c:pt idx="6031">
                  <c:v>31091</c:v>
                </c:pt>
                <c:pt idx="6032">
                  <c:v>31092</c:v>
                </c:pt>
                <c:pt idx="6033">
                  <c:v>31093</c:v>
                </c:pt>
                <c:pt idx="6034">
                  <c:v>31096</c:v>
                </c:pt>
                <c:pt idx="6035">
                  <c:v>31097</c:v>
                </c:pt>
                <c:pt idx="6036">
                  <c:v>31098</c:v>
                </c:pt>
                <c:pt idx="6037">
                  <c:v>31099</c:v>
                </c:pt>
                <c:pt idx="6038">
                  <c:v>31100</c:v>
                </c:pt>
                <c:pt idx="6039">
                  <c:v>31103</c:v>
                </c:pt>
                <c:pt idx="6040">
                  <c:v>31104</c:v>
                </c:pt>
                <c:pt idx="6041">
                  <c:v>31105</c:v>
                </c:pt>
                <c:pt idx="6042">
                  <c:v>31106</c:v>
                </c:pt>
                <c:pt idx="6043">
                  <c:v>31107</c:v>
                </c:pt>
                <c:pt idx="6044">
                  <c:v>31110</c:v>
                </c:pt>
                <c:pt idx="6045">
                  <c:v>31111</c:v>
                </c:pt>
                <c:pt idx="6046">
                  <c:v>31112</c:v>
                </c:pt>
                <c:pt idx="6047">
                  <c:v>31113</c:v>
                </c:pt>
                <c:pt idx="6048">
                  <c:v>31114</c:v>
                </c:pt>
                <c:pt idx="6049">
                  <c:v>31117</c:v>
                </c:pt>
                <c:pt idx="6050">
                  <c:v>31118</c:v>
                </c:pt>
                <c:pt idx="6051">
                  <c:v>31119</c:v>
                </c:pt>
                <c:pt idx="6052">
                  <c:v>31120</c:v>
                </c:pt>
                <c:pt idx="6053">
                  <c:v>31121</c:v>
                </c:pt>
                <c:pt idx="6054">
                  <c:v>31124</c:v>
                </c:pt>
                <c:pt idx="6055">
                  <c:v>31125</c:v>
                </c:pt>
                <c:pt idx="6056">
                  <c:v>31126</c:v>
                </c:pt>
                <c:pt idx="6057">
                  <c:v>31127</c:v>
                </c:pt>
                <c:pt idx="6058">
                  <c:v>31128</c:v>
                </c:pt>
                <c:pt idx="6059">
                  <c:v>31131</c:v>
                </c:pt>
                <c:pt idx="6060">
                  <c:v>31132</c:v>
                </c:pt>
                <c:pt idx="6061">
                  <c:v>31133</c:v>
                </c:pt>
                <c:pt idx="6062">
                  <c:v>31134</c:v>
                </c:pt>
                <c:pt idx="6063">
                  <c:v>31135</c:v>
                </c:pt>
                <c:pt idx="6064">
                  <c:v>31138</c:v>
                </c:pt>
                <c:pt idx="6065">
                  <c:v>31139</c:v>
                </c:pt>
                <c:pt idx="6066">
                  <c:v>31140</c:v>
                </c:pt>
                <c:pt idx="6067">
                  <c:v>31141</c:v>
                </c:pt>
                <c:pt idx="6068">
                  <c:v>31142</c:v>
                </c:pt>
                <c:pt idx="6069">
                  <c:v>31145</c:v>
                </c:pt>
                <c:pt idx="6070">
                  <c:v>31146</c:v>
                </c:pt>
                <c:pt idx="6071">
                  <c:v>31147</c:v>
                </c:pt>
                <c:pt idx="6072">
                  <c:v>31148</c:v>
                </c:pt>
                <c:pt idx="6073">
                  <c:v>31149</c:v>
                </c:pt>
                <c:pt idx="6074">
                  <c:v>31152</c:v>
                </c:pt>
                <c:pt idx="6075">
                  <c:v>31153</c:v>
                </c:pt>
                <c:pt idx="6076">
                  <c:v>31154</c:v>
                </c:pt>
                <c:pt idx="6077">
                  <c:v>31155</c:v>
                </c:pt>
                <c:pt idx="6078">
                  <c:v>31156</c:v>
                </c:pt>
                <c:pt idx="6079">
                  <c:v>31159</c:v>
                </c:pt>
                <c:pt idx="6080">
                  <c:v>31160</c:v>
                </c:pt>
                <c:pt idx="6081">
                  <c:v>31161</c:v>
                </c:pt>
                <c:pt idx="6082">
                  <c:v>31162</c:v>
                </c:pt>
                <c:pt idx="6083">
                  <c:v>31163</c:v>
                </c:pt>
                <c:pt idx="6084">
                  <c:v>31166</c:v>
                </c:pt>
                <c:pt idx="6085">
                  <c:v>31167</c:v>
                </c:pt>
                <c:pt idx="6086">
                  <c:v>31168</c:v>
                </c:pt>
                <c:pt idx="6087">
                  <c:v>31169</c:v>
                </c:pt>
                <c:pt idx="6088">
                  <c:v>31170</c:v>
                </c:pt>
                <c:pt idx="6089">
                  <c:v>31173</c:v>
                </c:pt>
                <c:pt idx="6090">
                  <c:v>31174</c:v>
                </c:pt>
                <c:pt idx="6091">
                  <c:v>31175</c:v>
                </c:pt>
                <c:pt idx="6092">
                  <c:v>31176</c:v>
                </c:pt>
                <c:pt idx="6093">
                  <c:v>31177</c:v>
                </c:pt>
                <c:pt idx="6094">
                  <c:v>31180</c:v>
                </c:pt>
                <c:pt idx="6095">
                  <c:v>31181</c:v>
                </c:pt>
                <c:pt idx="6096">
                  <c:v>31182</c:v>
                </c:pt>
                <c:pt idx="6097">
                  <c:v>31183</c:v>
                </c:pt>
                <c:pt idx="6098">
                  <c:v>31184</c:v>
                </c:pt>
                <c:pt idx="6099">
                  <c:v>31187</c:v>
                </c:pt>
                <c:pt idx="6100">
                  <c:v>31188</c:v>
                </c:pt>
                <c:pt idx="6101">
                  <c:v>31189</c:v>
                </c:pt>
                <c:pt idx="6102">
                  <c:v>31190</c:v>
                </c:pt>
                <c:pt idx="6103">
                  <c:v>31191</c:v>
                </c:pt>
                <c:pt idx="6104">
                  <c:v>31194</c:v>
                </c:pt>
                <c:pt idx="6105">
                  <c:v>31195</c:v>
                </c:pt>
                <c:pt idx="6106">
                  <c:v>31196</c:v>
                </c:pt>
                <c:pt idx="6107">
                  <c:v>31197</c:v>
                </c:pt>
                <c:pt idx="6108">
                  <c:v>31198</c:v>
                </c:pt>
                <c:pt idx="6109">
                  <c:v>31201</c:v>
                </c:pt>
                <c:pt idx="6110">
                  <c:v>31202</c:v>
                </c:pt>
                <c:pt idx="6111">
                  <c:v>31203</c:v>
                </c:pt>
                <c:pt idx="6112">
                  <c:v>31204</c:v>
                </c:pt>
                <c:pt idx="6113">
                  <c:v>31205</c:v>
                </c:pt>
                <c:pt idx="6114">
                  <c:v>31208</c:v>
                </c:pt>
                <c:pt idx="6115">
                  <c:v>31209</c:v>
                </c:pt>
                <c:pt idx="6116">
                  <c:v>31210</c:v>
                </c:pt>
                <c:pt idx="6117">
                  <c:v>31211</c:v>
                </c:pt>
                <c:pt idx="6118">
                  <c:v>31212</c:v>
                </c:pt>
                <c:pt idx="6119">
                  <c:v>31215</c:v>
                </c:pt>
                <c:pt idx="6120">
                  <c:v>31216</c:v>
                </c:pt>
                <c:pt idx="6121">
                  <c:v>31217</c:v>
                </c:pt>
                <c:pt idx="6122">
                  <c:v>31218</c:v>
                </c:pt>
                <c:pt idx="6123">
                  <c:v>31219</c:v>
                </c:pt>
                <c:pt idx="6124">
                  <c:v>31222</c:v>
                </c:pt>
                <c:pt idx="6125">
                  <c:v>31223</c:v>
                </c:pt>
                <c:pt idx="6126">
                  <c:v>31224</c:v>
                </c:pt>
                <c:pt idx="6127">
                  <c:v>31225</c:v>
                </c:pt>
                <c:pt idx="6128">
                  <c:v>31226</c:v>
                </c:pt>
                <c:pt idx="6129">
                  <c:v>31229</c:v>
                </c:pt>
                <c:pt idx="6130">
                  <c:v>31230</c:v>
                </c:pt>
                <c:pt idx="6131">
                  <c:v>31231</c:v>
                </c:pt>
                <c:pt idx="6132">
                  <c:v>31232</c:v>
                </c:pt>
                <c:pt idx="6133">
                  <c:v>31233</c:v>
                </c:pt>
                <c:pt idx="6134">
                  <c:v>31236</c:v>
                </c:pt>
                <c:pt idx="6135">
                  <c:v>31237</c:v>
                </c:pt>
                <c:pt idx="6136">
                  <c:v>31238</c:v>
                </c:pt>
                <c:pt idx="6137">
                  <c:v>31239</c:v>
                </c:pt>
                <c:pt idx="6138">
                  <c:v>31240</c:v>
                </c:pt>
                <c:pt idx="6139">
                  <c:v>31243</c:v>
                </c:pt>
                <c:pt idx="6140">
                  <c:v>31244</c:v>
                </c:pt>
                <c:pt idx="6141">
                  <c:v>31245</c:v>
                </c:pt>
                <c:pt idx="6142">
                  <c:v>31246</c:v>
                </c:pt>
                <c:pt idx="6143">
                  <c:v>31247</c:v>
                </c:pt>
                <c:pt idx="6144">
                  <c:v>31250</c:v>
                </c:pt>
                <c:pt idx="6145">
                  <c:v>31251</c:v>
                </c:pt>
                <c:pt idx="6146">
                  <c:v>31252</c:v>
                </c:pt>
                <c:pt idx="6147">
                  <c:v>31253</c:v>
                </c:pt>
                <c:pt idx="6148">
                  <c:v>31254</c:v>
                </c:pt>
                <c:pt idx="6149">
                  <c:v>31257</c:v>
                </c:pt>
                <c:pt idx="6150">
                  <c:v>31258</c:v>
                </c:pt>
                <c:pt idx="6151">
                  <c:v>31259</c:v>
                </c:pt>
                <c:pt idx="6152">
                  <c:v>31260</c:v>
                </c:pt>
                <c:pt idx="6153">
                  <c:v>31261</c:v>
                </c:pt>
                <c:pt idx="6154">
                  <c:v>31264</c:v>
                </c:pt>
                <c:pt idx="6155">
                  <c:v>31265</c:v>
                </c:pt>
                <c:pt idx="6156">
                  <c:v>31266</c:v>
                </c:pt>
                <c:pt idx="6157">
                  <c:v>31267</c:v>
                </c:pt>
                <c:pt idx="6158">
                  <c:v>31268</c:v>
                </c:pt>
                <c:pt idx="6159">
                  <c:v>31271</c:v>
                </c:pt>
                <c:pt idx="6160">
                  <c:v>31272</c:v>
                </c:pt>
                <c:pt idx="6161">
                  <c:v>31273</c:v>
                </c:pt>
                <c:pt idx="6162">
                  <c:v>31274</c:v>
                </c:pt>
                <c:pt idx="6163">
                  <c:v>31275</c:v>
                </c:pt>
                <c:pt idx="6164">
                  <c:v>31278</c:v>
                </c:pt>
                <c:pt idx="6165">
                  <c:v>31279</c:v>
                </c:pt>
                <c:pt idx="6166">
                  <c:v>31280</c:v>
                </c:pt>
                <c:pt idx="6167">
                  <c:v>31281</c:v>
                </c:pt>
                <c:pt idx="6168">
                  <c:v>31282</c:v>
                </c:pt>
                <c:pt idx="6169">
                  <c:v>31285</c:v>
                </c:pt>
                <c:pt idx="6170">
                  <c:v>31286</c:v>
                </c:pt>
                <c:pt idx="6171">
                  <c:v>31287</c:v>
                </c:pt>
                <c:pt idx="6172">
                  <c:v>31288</c:v>
                </c:pt>
                <c:pt idx="6173">
                  <c:v>31289</c:v>
                </c:pt>
                <c:pt idx="6174">
                  <c:v>31292</c:v>
                </c:pt>
                <c:pt idx="6175">
                  <c:v>31293</c:v>
                </c:pt>
                <c:pt idx="6176">
                  <c:v>31294</c:v>
                </c:pt>
                <c:pt idx="6177">
                  <c:v>31295</c:v>
                </c:pt>
                <c:pt idx="6178">
                  <c:v>31296</c:v>
                </c:pt>
                <c:pt idx="6179">
                  <c:v>31299</c:v>
                </c:pt>
                <c:pt idx="6180">
                  <c:v>31300</c:v>
                </c:pt>
                <c:pt idx="6181">
                  <c:v>31301</c:v>
                </c:pt>
                <c:pt idx="6182">
                  <c:v>31302</c:v>
                </c:pt>
                <c:pt idx="6183">
                  <c:v>31303</c:v>
                </c:pt>
                <c:pt idx="6184">
                  <c:v>31306</c:v>
                </c:pt>
                <c:pt idx="6185">
                  <c:v>31307</c:v>
                </c:pt>
                <c:pt idx="6186">
                  <c:v>31308</c:v>
                </c:pt>
                <c:pt idx="6187">
                  <c:v>31309</c:v>
                </c:pt>
                <c:pt idx="6188">
                  <c:v>31310</c:v>
                </c:pt>
                <c:pt idx="6189">
                  <c:v>31313</c:v>
                </c:pt>
                <c:pt idx="6190">
                  <c:v>31314</c:v>
                </c:pt>
                <c:pt idx="6191">
                  <c:v>31315</c:v>
                </c:pt>
                <c:pt idx="6192">
                  <c:v>31316</c:v>
                </c:pt>
                <c:pt idx="6193">
                  <c:v>31317</c:v>
                </c:pt>
                <c:pt idx="6194">
                  <c:v>31320</c:v>
                </c:pt>
                <c:pt idx="6195">
                  <c:v>31321</c:v>
                </c:pt>
                <c:pt idx="6196">
                  <c:v>31322</c:v>
                </c:pt>
                <c:pt idx="6197">
                  <c:v>31323</c:v>
                </c:pt>
                <c:pt idx="6198">
                  <c:v>31324</c:v>
                </c:pt>
                <c:pt idx="6199">
                  <c:v>31327</c:v>
                </c:pt>
                <c:pt idx="6200">
                  <c:v>31328</c:v>
                </c:pt>
                <c:pt idx="6201">
                  <c:v>31329</c:v>
                </c:pt>
                <c:pt idx="6202">
                  <c:v>31330</c:v>
                </c:pt>
                <c:pt idx="6203">
                  <c:v>31331</c:v>
                </c:pt>
                <c:pt idx="6204">
                  <c:v>31334</c:v>
                </c:pt>
                <c:pt idx="6205">
                  <c:v>31335</c:v>
                </c:pt>
                <c:pt idx="6206">
                  <c:v>31336</c:v>
                </c:pt>
                <c:pt idx="6207">
                  <c:v>31337</c:v>
                </c:pt>
                <c:pt idx="6208">
                  <c:v>31338</c:v>
                </c:pt>
                <c:pt idx="6209">
                  <c:v>31341</c:v>
                </c:pt>
                <c:pt idx="6210">
                  <c:v>31342</c:v>
                </c:pt>
                <c:pt idx="6211">
                  <c:v>31343</c:v>
                </c:pt>
                <c:pt idx="6212">
                  <c:v>31344</c:v>
                </c:pt>
                <c:pt idx="6213">
                  <c:v>31345</c:v>
                </c:pt>
                <c:pt idx="6214">
                  <c:v>31348</c:v>
                </c:pt>
                <c:pt idx="6215">
                  <c:v>31349</c:v>
                </c:pt>
                <c:pt idx="6216">
                  <c:v>31350</c:v>
                </c:pt>
                <c:pt idx="6217">
                  <c:v>31351</c:v>
                </c:pt>
                <c:pt idx="6218">
                  <c:v>31352</c:v>
                </c:pt>
                <c:pt idx="6219">
                  <c:v>31355</c:v>
                </c:pt>
                <c:pt idx="6220">
                  <c:v>31356</c:v>
                </c:pt>
                <c:pt idx="6221">
                  <c:v>31357</c:v>
                </c:pt>
                <c:pt idx="6222">
                  <c:v>31358</c:v>
                </c:pt>
                <c:pt idx="6223">
                  <c:v>31359</c:v>
                </c:pt>
                <c:pt idx="6224">
                  <c:v>31362</c:v>
                </c:pt>
                <c:pt idx="6225">
                  <c:v>31363</c:v>
                </c:pt>
                <c:pt idx="6226">
                  <c:v>31364</c:v>
                </c:pt>
                <c:pt idx="6227">
                  <c:v>31365</c:v>
                </c:pt>
                <c:pt idx="6228">
                  <c:v>31366</c:v>
                </c:pt>
                <c:pt idx="6229">
                  <c:v>31369</c:v>
                </c:pt>
                <c:pt idx="6230">
                  <c:v>31370</c:v>
                </c:pt>
                <c:pt idx="6231">
                  <c:v>31371</c:v>
                </c:pt>
                <c:pt idx="6232">
                  <c:v>31372</c:v>
                </c:pt>
                <c:pt idx="6233">
                  <c:v>31373</c:v>
                </c:pt>
                <c:pt idx="6234">
                  <c:v>31376</c:v>
                </c:pt>
                <c:pt idx="6235">
                  <c:v>31377</c:v>
                </c:pt>
                <c:pt idx="6236">
                  <c:v>31378</c:v>
                </c:pt>
                <c:pt idx="6237">
                  <c:v>31379</c:v>
                </c:pt>
                <c:pt idx="6238">
                  <c:v>31380</c:v>
                </c:pt>
                <c:pt idx="6239">
                  <c:v>31383</c:v>
                </c:pt>
                <c:pt idx="6240">
                  <c:v>31384</c:v>
                </c:pt>
                <c:pt idx="6241">
                  <c:v>31385</c:v>
                </c:pt>
                <c:pt idx="6242">
                  <c:v>31386</c:v>
                </c:pt>
                <c:pt idx="6243">
                  <c:v>31387</c:v>
                </c:pt>
                <c:pt idx="6244">
                  <c:v>31390</c:v>
                </c:pt>
                <c:pt idx="6245">
                  <c:v>31391</c:v>
                </c:pt>
                <c:pt idx="6246">
                  <c:v>31392</c:v>
                </c:pt>
                <c:pt idx="6247">
                  <c:v>31393</c:v>
                </c:pt>
                <c:pt idx="6248">
                  <c:v>31394</c:v>
                </c:pt>
                <c:pt idx="6249">
                  <c:v>31397</c:v>
                </c:pt>
                <c:pt idx="6250">
                  <c:v>31398</c:v>
                </c:pt>
                <c:pt idx="6251">
                  <c:v>31399</c:v>
                </c:pt>
                <c:pt idx="6252">
                  <c:v>31400</c:v>
                </c:pt>
                <c:pt idx="6253">
                  <c:v>31401</c:v>
                </c:pt>
                <c:pt idx="6254">
                  <c:v>31404</c:v>
                </c:pt>
                <c:pt idx="6255">
                  <c:v>31405</c:v>
                </c:pt>
                <c:pt idx="6256">
                  <c:v>31406</c:v>
                </c:pt>
                <c:pt idx="6257">
                  <c:v>31407</c:v>
                </c:pt>
                <c:pt idx="6258">
                  <c:v>31408</c:v>
                </c:pt>
                <c:pt idx="6259">
                  <c:v>31411</c:v>
                </c:pt>
                <c:pt idx="6260">
                  <c:v>31412</c:v>
                </c:pt>
                <c:pt idx="6261">
                  <c:v>31413</c:v>
                </c:pt>
                <c:pt idx="6262">
                  <c:v>31414</c:v>
                </c:pt>
                <c:pt idx="6263">
                  <c:v>31415</c:v>
                </c:pt>
                <c:pt idx="6264">
                  <c:v>31418</c:v>
                </c:pt>
                <c:pt idx="6265">
                  <c:v>31419</c:v>
                </c:pt>
                <c:pt idx="6266">
                  <c:v>31420</c:v>
                </c:pt>
                <c:pt idx="6267">
                  <c:v>31421</c:v>
                </c:pt>
                <c:pt idx="6268">
                  <c:v>31422</c:v>
                </c:pt>
                <c:pt idx="6269">
                  <c:v>31425</c:v>
                </c:pt>
                <c:pt idx="6270">
                  <c:v>31426</c:v>
                </c:pt>
                <c:pt idx="6271">
                  <c:v>31427</c:v>
                </c:pt>
                <c:pt idx="6272">
                  <c:v>31428</c:v>
                </c:pt>
                <c:pt idx="6273">
                  <c:v>31429</c:v>
                </c:pt>
                <c:pt idx="6274">
                  <c:v>31432</c:v>
                </c:pt>
                <c:pt idx="6275">
                  <c:v>31433</c:v>
                </c:pt>
                <c:pt idx="6276">
                  <c:v>31434</c:v>
                </c:pt>
                <c:pt idx="6277">
                  <c:v>31435</c:v>
                </c:pt>
                <c:pt idx="6278">
                  <c:v>31436</c:v>
                </c:pt>
                <c:pt idx="6279">
                  <c:v>31439</c:v>
                </c:pt>
                <c:pt idx="6280">
                  <c:v>31440</c:v>
                </c:pt>
                <c:pt idx="6281">
                  <c:v>31441</c:v>
                </c:pt>
                <c:pt idx="6282">
                  <c:v>31442</c:v>
                </c:pt>
                <c:pt idx="6283">
                  <c:v>31443</c:v>
                </c:pt>
                <c:pt idx="6284">
                  <c:v>31446</c:v>
                </c:pt>
                <c:pt idx="6285">
                  <c:v>31447</c:v>
                </c:pt>
                <c:pt idx="6286">
                  <c:v>31448</c:v>
                </c:pt>
                <c:pt idx="6287">
                  <c:v>31449</c:v>
                </c:pt>
                <c:pt idx="6288">
                  <c:v>31450</c:v>
                </c:pt>
                <c:pt idx="6289">
                  <c:v>31453</c:v>
                </c:pt>
                <c:pt idx="6290">
                  <c:v>31454</c:v>
                </c:pt>
                <c:pt idx="6291">
                  <c:v>31455</c:v>
                </c:pt>
                <c:pt idx="6292">
                  <c:v>31456</c:v>
                </c:pt>
                <c:pt idx="6293">
                  <c:v>31457</c:v>
                </c:pt>
                <c:pt idx="6294">
                  <c:v>31460</c:v>
                </c:pt>
                <c:pt idx="6295">
                  <c:v>31461</c:v>
                </c:pt>
                <c:pt idx="6296">
                  <c:v>31462</c:v>
                </c:pt>
                <c:pt idx="6297">
                  <c:v>31463</c:v>
                </c:pt>
                <c:pt idx="6298">
                  <c:v>31464</c:v>
                </c:pt>
                <c:pt idx="6299">
                  <c:v>31467</c:v>
                </c:pt>
                <c:pt idx="6300">
                  <c:v>31468</c:v>
                </c:pt>
                <c:pt idx="6301">
                  <c:v>31469</c:v>
                </c:pt>
                <c:pt idx="6302">
                  <c:v>31470</c:v>
                </c:pt>
                <c:pt idx="6303">
                  <c:v>31471</c:v>
                </c:pt>
                <c:pt idx="6304">
                  <c:v>31474</c:v>
                </c:pt>
                <c:pt idx="6305">
                  <c:v>31475</c:v>
                </c:pt>
                <c:pt idx="6306">
                  <c:v>31476</c:v>
                </c:pt>
                <c:pt idx="6307">
                  <c:v>31477</c:v>
                </c:pt>
                <c:pt idx="6308">
                  <c:v>31478</c:v>
                </c:pt>
                <c:pt idx="6309">
                  <c:v>31481</c:v>
                </c:pt>
                <c:pt idx="6310">
                  <c:v>31482</c:v>
                </c:pt>
                <c:pt idx="6311">
                  <c:v>31483</c:v>
                </c:pt>
                <c:pt idx="6312">
                  <c:v>31484</c:v>
                </c:pt>
                <c:pt idx="6313">
                  <c:v>31485</c:v>
                </c:pt>
                <c:pt idx="6314">
                  <c:v>31488</c:v>
                </c:pt>
                <c:pt idx="6315">
                  <c:v>31489</c:v>
                </c:pt>
                <c:pt idx="6316">
                  <c:v>31490</c:v>
                </c:pt>
                <c:pt idx="6317">
                  <c:v>31491</c:v>
                </c:pt>
                <c:pt idx="6318">
                  <c:v>31492</c:v>
                </c:pt>
                <c:pt idx="6319">
                  <c:v>31495</c:v>
                </c:pt>
                <c:pt idx="6320">
                  <c:v>31496</c:v>
                </c:pt>
                <c:pt idx="6321">
                  <c:v>31497</c:v>
                </c:pt>
                <c:pt idx="6322">
                  <c:v>31498</c:v>
                </c:pt>
                <c:pt idx="6323">
                  <c:v>31499</c:v>
                </c:pt>
                <c:pt idx="6324">
                  <c:v>31502</c:v>
                </c:pt>
                <c:pt idx="6325">
                  <c:v>31503</c:v>
                </c:pt>
                <c:pt idx="6326">
                  <c:v>31504</c:v>
                </c:pt>
                <c:pt idx="6327">
                  <c:v>31505</c:v>
                </c:pt>
                <c:pt idx="6328">
                  <c:v>31506</c:v>
                </c:pt>
                <c:pt idx="6329">
                  <c:v>31509</c:v>
                </c:pt>
                <c:pt idx="6330">
                  <c:v>31510</c:v>
                </c:pt>
                <c:pt idx="6331">
                  <c:v>31511</c:v>
                </c:pt>
                <c:pt idx="6332">
                  <c:v>31512</c:v>
                </c:pt>
                <c:pt idx="6333">
                  <c:v>31513</c:v>
                </c:pt>
                <c:pt idx="6334">
                  <c:v>31516</c:v>
                </c:pt>
                <c:pt idx="6335">
                  <c:v>31517</c:v>
                </c:pt>
                <c:pt idx="6336">
                  <c:v>31518</c:v>
                </c:pt>
                <c:pt idx="6337">
                  <c:v>31519</c:v>
                </c:pt>
                <c:pt idx="6338">
                  <c:v>31520</c:v>
                </c:pt>
                <c:pt idx="6339">
                  <c:v>31523</c:v>
                </c:pt>
                <c:pt idx="6340">
                  <c:v>31524</c:v>
                </c:pt>
                <c:pt idx="6341">
                  <c:v>31525</c:v>
                </c:pt>
                <c:pt idx="6342">
                  <c:v>31526</c:v>
                </c:pt>
                <c:pt idx="6343">
                  <c:v>31527</c:v>
                </c:pt>
                <c:pt idx="6344">
                  <c:v>31530</c:v>
                </c:pt>
                <c:pt idx="6345">
                  <c:v>31531</c:v>
                </c:pt>
                <c:pt idx="6346">
                  <c:v>31532</c:v>
                </c:pt>
                <c:pt idx="6347">
                  <c:v>31533</c:v>
                </c:pt>
                <c:pt idx="6348">
                  <c:v>31534</c:v>
                </c:pt>
                <c:pt idx="6349">
                  <c:v>31537</c:v>
                </c:pt>
                <c:pt idx="6350">
                  <c:v>31538</c:v>
                </c:pt>
                <c:pt idx="6351">
                  <c:v>31539</c:v>
                </c:pt>
                <c:pt idx="6352">
                  <c:v>31540</c:v>
                </c:pt>
                <c:pt idx="6353">
                  <c:v>31541</c:v>
                </c:pt>
                <c:pt idx="6354">
                  <c:v>31544</c:v>
                </c:pt>
                <c:pt idx="6355">
                  <c:v>31545</c:v>
                </c:pt>
                <c:pt idx="6356">
                  <c:v>31546</c:v>
                </c:pt>
                <c:pt idx="6357">
                  <c:v>31547</c:v>
                </c:pt>
                <c:pt idx="6358">
                  <c:v>31548</c:v>
                </c:pt>
                <c:pt idx="6359">
                  <c:v>31551</c:v>
                </c:pt>
                <c:pt idx="6360">
                  <c:v>31552</c:v>
                </c:pt>
                <c:pt idx="6361">
                  <c:v>31553</c:v>
                </c:pt>
                <c:pt idx="6362">
                  <c:v>31554</c:v>
                </c:pt>
                <c:pt idx="6363">
                  <c:v>31555</c:v>
                </c:pt>
                <c:pt idx="6364">
                  <c:v>31558</c:v>
                </c:pt>
                <c:pt idx="6365">
                  <c:v>31559</c:v>
                </c:pt>
                <c:pt idx="6366">
                  <c:v>31560</c:v>
                </c:pt>
                <c:pt idx="6367">
                  <c:v>31561</c:v>
                </c:pt>
                <c:pt idx="6368">
                  <c:v>31562</c:v>
                </c:pt>
                <c:pt idx="6369">
                  <c:v>31565</c:v>
                </c:pt>
                <c:pt idx="6370">
                  <c:v>31566</c:v>
                </c:pt>
                <c:pt idx="6371">
                  <c:v>31567</c:v>
                </c:pt>
                <c:pt idx="6372">
                  <c:v>31568</c:v>
                </c:pt>
                <c:pt idx="6373">
                  <c:v>31569</c:v>
                </c:pt>
                <c:pt idx="6374">
                  <c:v>31572</c:v>
                </c:pt>
                <c:pt idx="6375">
                  <c:v>31573</c:v>
                </c:pt>
                <c:pt idx="6376">
                  <c:v>31574</c:v>
                </c:pt>
                <c:pt idx="6377">
                  <c:v>31575</c:v>
                </c:pt>
                <c:pt idx="6378">
                  <c:v>31576</c:v>
                </c:pt>
                <c:pt idx="6379">
                  <c:v>31579</c:v>
                </c:pt>
                <c:pt idx="6380">
                  <c:v>31580</c:v>
                </c:pt>
                <c:pt idx="6381">
                  <c:v>31581</c:v>
                </c:pt>
                <c:pt idx="6382">
                  <c:v>31582</c:v>
                </c:pt>
                <c:pt idx="6383">
                  <c:v>31583</c:v>
                </c:pt>
                <c:pt idx="6384">
                  <c:v>31586</c:v>
                </c:pt>
                <c:pt idx="6385">
                  <c:v>31587</c:v>
                </c:pt>
                <c:pt idx="6386">
                  <c:v>31588</c:v>
                </c:pt>
                <c:pt idx="6387">
                  <c:v>31589</c:v>
                </c:pt>
                <c:pt idx="6388">
                  <c:v>31590</c:v>
                </c:pt>
                <c:pt idx="6389">
                  <c:v>31593</c:v>
                </c:pt>
                <c:pt idx="6390">
                  <c:v>31594</c:v>
                </c:pt>
                <c:pt idx="6391">
                  <c:v>31595</c:v>
                </c:pt>
                <c:pt idx="6392">
                  <c:v>31596</c:v>
                </c:pt>
                <c:pt idx="6393">
                  <c:v>31597</c:v>
                </c:pt>
                <c:pt idx="6394">
                  <c:v>31600</c:v>
                </c:pt>
                <c:pt idx="6395">
                  <c:v>31601</c:v>
                </c:pt>
                <c:pt idx="6396">
                  <c:v>31602</c:v>
                </c:pt>
                <c:pt idx="6397">
                  <c:v>31603</c:v>
                </c:pt>
                <c:pt idx="6398">
                  <c:v>31604</c:v>
                </c:pt>
                <c:pt idx="6399">
                  <c:v>31607</c:v>
                </c:pt>
                <c:pt idx="6400">
                  <c:v>31608</c:v>
                </c:pt>
                <c:pt idx="6401">
                  <c:v>31609</c:v>
                </c:pt>
                <c:pt idx="6402">
                  <c:v>31610</c:v>
                </c:pt>
                <c:pt idx="6403">
                  <c:v>31611</c:v>
                </c:pt>
                <c:pt idx="6404">
                  <c:v>31614</c:v>
                </c:pt>
                <c:pt idx="6405">
                  <c:v>31615</c:v>
                </c:pt>
                <c:pt idx="6406">
                  <c:v>31616</c:v>
                </c:pt>
                <c:pt idx="6407">
                  <c:v>31617</c:v>
                </c:pt>
                <c:pt idx="6408">
                  <c:v>31618</c:v>
                </c:pt>
                <c:pt idx="6409">
                  <c:v>31621</c:v>
                </c:pt>
                <c:pt idx="6410">
                  <c:v>31622</c:v>
                </c:pt>
                <c:pt idx="6411">
                  <c:v>31623</c:v>
                </c:pt>
                <c:pt idx="6412">
                  <c:v>31624</c:v>
                </c:pt>
                <c:pt idx="6413">
                  <c:v>31625</c:v>
                </c:pt>
                <c:pt idx="6414">
                  <c:v>31628</c:v>
                </c:pt>
                <c:pt idx="6415">
                  <c:v>31629</c:v>
                </c:pt>
                <c:pt idx="6416">
                  <c:v>31630</c:v>
                </c:pt>
                <c:pt idx="6417">
                  <c:v>31631</c:v>
                </c:pt>
                <c:pt idx="6418">
                  <c:v>31632</c:v>
                </c:pt>
                <c:pt idx="6419">
                  <c:v>31635</c:v>
                </c:pt>
                <c:pt idx="6420">
                  <c:v>31636</c:v>
                </c:pt>
                <c:pt idx="6421">
                  <c:v>31637</c:v>
                </c:pt>
                <c:pt idx="6422">
                  <c:v>31638</c:v>
                </c:pt>
                <c:pt idx="6423">
                  <c:v>31639</c:v>
                </c:pt>
                <c:pt idx="6424">
                  <c:v>31642</c:v>
                </c:pt>
                <c:pt idx="6425">
                  <c:v>31643</c:v>
                </c:pt>
                <c:pt idx="6426">
                  <c:v>31644</c:v>
                </c:pt>
                <c:pt idx="6427">
                  <c:v>31645</c:v>
                </c:pt>
                <c:pt idx="6428">
                  <c:v>31646</c:v>
                </c:pt>
                <c:pt idx="6429">
                  <c:v>31649</c:v>
                </c:pt>
                <c:pt idx="6430">
                  <c:v>31650</c:v>
                </c:pt>
                <c:pt idx="6431">
                  <c:v>31651</c:v>
                </c:pt>
                <c:pt idx="6432">
                  <c:v>31652</c:v>
                </c:pt>
                <c:pt idx="6433">
                  <c:v>31653</c:v>
                </c:pt>
                <c:pt idx="6434">
                  <c:v>31656</c:v>
                </c:pt>
                <c:pt idx="6435">
                  <c:v>31657</c:v>
                </c:pt>
                <c:pt idx="6436">
                  <c:v>31658</c:v>
                </c:pt>
                <c:pt idx="6437">
                  <c:v>31659</c:v>
                </c:pt>
                <c:pt idx="6438">
                  <c:v>31660</c:v>
                </c:pt>
                <c:pt idx="6439">
                  <c:v>31663</c:v>
                </c:pt>
                <c:pt idx="6440">
                  <c:v>31664</c:v>
                </c:pt>
                <c:pt idx="6441">
                  <c:v>31665</c:v>
                </c:pt>
                <c:pt idx="6442">
                  <c:v>31666</c:v>
                </c:pt>
                <c:pt idx="6443">
                  <c:v>31667</c:v>
                </c:pt>
                <c:pt idx="6444">
                  <c:v>31670</c:v>
                </c:pt>
                <c:pt idx="6445">
                  <c:v>31671</c:v>
                </c:pt>
                <c:pt idx="6446">
                  <c:v>31672</c:v>
                </c:pt>
                <c:pt idx="6447">
                  <c:v>31673</c:v>
                </c:pt>
                <c:pt idx="6448">
                  <c:v>31674</c:v>
                </c:pt>
                <c:pt idx="6449">
                  <c:v>31677</c:v>
                </c:pt>
                <c:pt idx="6450">
                  <c:v>31678</c:v>
                </c:pt>
                <c:pt idx="6451">
                  <c:v>31679</c:v>
                </c:pt>
                <c:pt idx="6452">
                  <c:v>31680</c:v>
                </c:pt>
                <c:pt idx="6453">
                  <c:v>31681</c:v>
                </c:pt>
                <c:pt idx="6454">
                  <c:v>31684</c:v>
                </c:pt>
                <c:pt idx="6455">
                  <c:v>31685</c:v>
                </c:pt>
                <c:pt idx="6456">
                  <c:v>31686</c:v>
                </c:pt>
                <c:pt idx="6457">
                  <c:v>31687</c:v>
                </c:pt>
                <c:pt idx="6458">
                  <c:v>31688</c:v>
                </c:pt>
                <c:pt idx="6459">
                  <c:v>31691</c:v>
                </c:pt>
                <c:pt idx="6460">
                  <c:v>31692</c:v>
                </c:pt>
                <c:pt idx="6461">
                  <c:v>31693</c:v>
                </c:pt>
                <c:pt idx="6462">
                  <c:v>31694</c:v>
                </c:pt>
                <c:pt idx="6463">
                  <c:v>31695</c:v>
                </c:pt>
                <c:pt idx="6464">
                  <c:v>31698</c:v>
                </c:pt>
                <c:pt idx="6465">
                  <c:v>31699</c:v>
                </c:pt>
                <c:pt idx="6466">
                  <c:v>31700</c:v>
                </c:pt>
                <c:pt idx="6467">
                  <c:v>31701</c:v>
                </c:pt>
                <c:pt idx="6468">
                  <c:v>31702</c:v>
                </c:pt>
                <c:pt idx="6469">
                  <c:v>31705</c:v>
                </c:pt>
                <c:pt idx="6470">
                  <c:v>31706</c:v>
                </c:pt>
                <c:pt idx="6471">
                  <c:v>31707</c:v>
                </c:pt>
                <c:pt idx="6472">
                  <c:v>31708</c:v>
                </c:pt>
                <c:pt idx="6473">
                  <c:v>31709</c:v>
                </c:pt>
                <c:pt idx="6474">
                  <c:v>31712</c:v>
                </c:pt>
                <c:pt idx="6475">
                  <c:v>31713</c:v>
                </c:pt>
                <c:pt idx="6476">
                  <c:v>31714</c:v>
                </c:pt>
                <c:pt idx="6477">
                  <c:v>31715</c:v>
                </c:pt>
                <c:pt idx="6478">
                  <c:v>31716</c:v>
                </c:pt>
                <c:pt idx="6479">
                  <c:v>31719</c:v>
                </c:pt>
                <c:pt idx="6480">
                  <c:v>31720</c:v>
                </c:pt>
                <c:pt idx="6481">
                  <c:v>31721</c:v>
                </c:pt>
                <c:pt idx="6482">
                  <c:v>31722</c:v>
                </c:pt>
                <c:pt idx="6483">
                  <c:v>31723</c:v>
                </c:pt>
                <c:pt idx="6484">
                  <c:v>31726</c:v>
                </c:pt>
                <c:pt idx="6485">
                  <c:v>31727</c:v>
                </c:pt>
                <c:pt idx="6486">
                  <c:v>31728</c:v>
                </c:pt>
                <c:pt idx="6487">
                  <c:v>31729</c:v>
                </c:pt>
                <c:pt idx="6488">
                  <c:v>31730</c:v>
                </c:pt>
                <c:pt idx="6489">
                  <c:v>31733</c:v>
                </c:pt>
                <c:pt idx="6490">
                  <c:v>31734</c:v>
                </c:pt>
                <c:pt idx="6491">
                  <c:v>31735</c:v>
                </c:pt>
                <c:pt idx="6492">
                  <c:v>31736</c:v>
                </c:pt>
                <c:pt idx="6493">
                  <c:v>31737</c:v>
                </c:pt>
                <c:pt idx="6494">
                  <c:v>31740</c:v>
                </c:pt>
                <c:pt idx="6495">
                  <c:v>31741</c:v>
                </c:pt>
                <c:pt idx="6496">
                  <c:v>31742</c:v>
                </c:pt>
                <c:pt idx="6497">
                  <c:v>31743</c:v>
                </c:pt>
                <c:pt idx="6498">
                  <c:v>31744</c:v>
                </c:pt>
                <c:pt idx="6499">
                  <c:v>31747</c:v>
                </c:pt>
                <c:pt idx="6500">
                  <c:v>31748</c:v>
                </c:pt>
                <c:pt idx="6501">
                  <c:v>31749</c:v>
                </c:pt>
                <c:pt idx="6502">
                  <c:v>31750</c:v>
                </c:pt>
                <c:pt idx="6503">
                  <c:v>31751</c:v>
                </c:pt>
                <c:pt idx="6504">
                  <c:v>31754</c:v>
                </c:pt>
                <c:pt idx="6505">
                  <c:v>31755</c:v>
                </c:pt>
                <c:pt idx="6506">
                  <c:v>31756</c:v>
                </c:pt>
                <c:pt idx="6507">
                  <c:v>31757</c:v>
                </c:pt>
                <c:pt idx="6508">
                  <c:v>31758</c:v>
                </c:pt>
                <c:pt idx="6509">
                  <c:v>31761</c:v>
                </c:pt>
                <c:pt idx="6510">
                  <c:v>31762</c:v>
                </c:pt>
                <c:pt idx="6511">
                  <c:v>31763</c:v>
                </c:pt>
                <c:pt idx="6512">
                  <c:v>31764</c:v>
                </c:pt>
                <c:pt idx="6513">
                  <c:v>31765</c:v>
                </c:pt>
                <c:pt idx="6514">
                  <c:v>31768</c:v>
                </c:pt>
                <c:pt idx="6515">
                  <c:v>31769</c:v>
                </c:pt>
                <c:pt idx="6516">
                  <c:v>31770</c:v>
                </c:pt>
                <c:pt idx="6517">
                  <c:v>31771</c:v>
                </c:pt>
                <c:pt idx="6518">
                  <c:v>31772</c:v>
                </c:pt>
                <c:pt idx="6519">
                  <c:v>31775</c:v>
                </c:pt>
                <c:pt idx="6520">
                  <c:v>31776</c:v>
                </c:pt>
                <c:pt idx="6521">
                  <c:v>31777</c:v>
                </c:pt>
                <c:pt idx="6522">
                  <c:v>31778</c:v>
                </c:pt>
                <c:pt idx="6523">
                  <c:v>31779</c:v>
                </c:pt>
                <c:pt idx="6524">
                  <c:v>31782</c:v>
                </c:pt>
                <c:pt idx="6525">
                  <c:v>31783</c:v>
                </c:pt>
                <c:pt idx="6526">
                  <c:v>31784</c:v>
                </c:pt>
                <c:pt idx="6527">
                  <c:v>31785</c:v>
                </c:pt>
                <c:pt idx="6528">
                  <c:v>31786</c:v>
                </c:pt>
                <c:pt idx="6529">
                  <c:v>31789</c:v>
                </c:pt>
                <c:pt idx="6530">
                  <c:v>31790</c:v>
                </c:pt>
                <c:pt idx="6531">
                  <c:v>31791</c:v>
                </c:pt>
                <c:pt idx="6532">
                  <c:v>31792</c:v>
                </c:pt>
                <c:pt idx="6533">
                  <c:v>31793</c:v>
                </c:pt>
                <c:pt idx="6534">
                  <c:v>31796</c:v>
                </c:pt>
                <c:pt idx="6535">
                  <c:v>31797</c:v>
                </c:pt>
                <c:pt idx="6536">
                  <c:v>31798</c:v>
                </c:pt>
                <c:pt idx="6537">
                  <c:v>31799</c:v>
                </c:pt>
                <c:pt idx="6538">
                  <c:v>31800</c:v>
                </c:pt>
                <c:pt idx="6539">
                  <c:v>31803</c:v>
                </c:pt>
                <c:pt idx="6540">
                  <c:v>31804</c:v>
                </c:pt>
                <c:pt idx="6541">
                  <c:v>31805</c:v>
                </c:pt>
                <c:pt idx="6542">
                  <c:v>31806</c:v>
                </c:pt>
                <c:pt idx="6543">
                  <c:v>31807</c:v>
                </c:pt>
                <c:pt idx="6544">
                  <c:v>31810</c:v>
                </c:pt>
                <c:pt idx="6545">
                  <c:v>31811</c:v>
                </c:pt>
                <c:pt idx="6546">
                  <c:v>31812</c:v>
                </c:pt>
                <c:pt idx="6547">
                  <c:v>31813</c:v>
                </c:pt>
                <c:pt idx="6548">
                  <c:v>31814</c:v>
                </c:pt>
                <c:pt idx="6549">
                  <c:v>31817</c:v>
                </c:pt>
                <c:pt idx="6550">
                  <c:v>31818</c:v>
                </c:pt>
                <c:pt idx="6551">
                  <c:v>31819</c:v>
                </c:pt>
                <c:pt idx="6552">
                  <c:v>31820</c:v>
                </c:pt>
                <c:pt idx="6553">
                  <c:v>31821</c:v>
                </c:pt>
                <c:pt idx="6554">
                  <c:v>31824</c:v>
                </c:pt>
                <c:pt idx="6555">
                  <c:v>31825</c:v>
                </c:pt>
                <c:pt idx="6556">
                  <c:v>31826</c:v>
                </c:pt>
                <c:pt idx="6557">
                  <c:v>31827</c:v>
                </c:pt>
                <c:pt idx="6558">
                  <c:v>31828</c:v>
                </c:pt>
                <c:pt idx="6559">
                  <c:v>31831</c:v>
                </c:pt>
                <c:pt idx="6560">
                  <c:v>31832</c:v>
                </c:pt>
                <c:pt idx="6561">
                  <c:v>31833</c:v>
                </c:pt>
                <c:pt idx="6562">
                  <c:v>31834</c:v>
                </c:pt>
                <c:pt idx="6563">
                  <c:v>31835</c:v>
                </c:pt>
                <c:pt idx="6564">
                  <c:v>31838</c:v>
                </c:pt>
                <c:pt idx="6565">
                  <c:v>31839</c:v>
                </c:pt>
                <c:pt idx="6566">
                  <c:v>31840</c:v>
                </c:pt>
                <c:pt idx="6567">
                  <c:v>31841</c:v>
                </c:pt>
                <c:pt idx="6568">
                  <c:v>31842</c:v>
                </c:pt>
                <c:pt idx="6569">
                  <c:v>31845</c:v>
                </c:pt>
                <c:pt idx="6570">
                  <c:v>31846</c:v>
                </c:pt>
                <c:pt idx="6571">
                  <c:v>31847</c:v>
                </c:pt>
                <c:pt idx="6572">
                  <c:v>31848</c:v>
                </c:pt>
                <c:pt idx="6573">
                  <c:v>31849</c:v>
                </c:pt>
                <c:pt idx="6574">
                  <c:v>31852</c:v>
                </c:pt>
                <c:pt idx="6575">
                  <c:v>31853</c:v>
                </c:pt>
                <c:pt idx="6576">
                  <c:v>31854</c:v>
                </c:pt>
                <c:pt idx="6577">
                  <c:v>31855</c:v>
                </c:pt>
                <c:pt idx="6578">
                  <c:v>31856</c:v>
                </c:pt>
                <c:pt idx="6579">
                  <c:v>31859</c:v>
                </c:pt>
                <c:pt idx="6580">
                  <c:v>31860</c:v>
                </c:pt>
                <c:pt idx="6581">
                  <c:v>31861</c:v>
                </c:pt>
                <c:pt idx="6582">
                  <c:v>31862</c:v>
                </c:pt>
                <c:pt idx="6583">
                  <c:v>31863</c:v>
                </c:pt>
                <c:pt idx="6584">
                  <c:v>31866</c:v>
                </c:pt>
                <c:pt idx="6585">
                  <c:v>31867</c:v>
                </c:pt>
                <c:pt idx="6586">
                  <c:v>31868</c:v>
                </c:pt>
                <c:pt idx="6587">
                  <c:v>31869</c:v>
                </c:pt>
                <c:pt idx="6588">
                  <c:v>31870</c:v>
                </c:pt>
                <c:pt idx="6589">
                  <c:v>31873</c:v>
                </c:pt>
                <c:pt idx="6590">
                  <c:v>31874</c:v>
                </c:pt>
                <c:pt idx="6591">
                  <c:v>31875</c:v>
                </c:pt>
                <c:pt idx="6592">
                  <c:v>31876</c:v>
                </c:pt>
                <c:pt idx="6593">
                  <c:v>31877</c:v>
                </c:pt>
                <c:pt idx="6594">
                  <c:v>31880</c:v>
                </c:pt>
                <c:pt idx="6595">
                  <c:v>31881</c:v>
                </c:pt>
                <c:pt idx="6596">
                  <c:v>31882</c:v>
                </c:pt>
                <c:pt idx="6597">
                  <c:v>31883</c:v>
                </c:pt>
                <c:pt idx="6598">
                  <c:v>31884</c:v>
                </c:pt>
                <c:pt idx="6599">
                  <c:v>31887</c:v>
                </c:pt>
                <c:pt idx="6600">
                  <c:v>31888</c:v>
                </c:pt>
                <c:pt idx="6601">
                  <c:v>31889</c:v>
                </c:pt>
                <c:pt idx="6602">
                  <c:v>31890</c:v>
                </c:pt>
                <c:pt idx="6603">
                  <c:v>31891</c:v>
                </c:pt>
                <c:pt idx="6604">
                  <c:v>31894</c:v>
                </c:pt>
                <c:pt idx="6605">
                  <c:v>31895</c:v>
                </c:pt>
                <c:pt idx="6606">
                  <c:v>31896</c:v>
                </c:pt>
                <c:pt idx="6607">
                  <c:v>31897</c:v>
                </c:pt>
                <c:pt idx="6608">
                  <c:v>31898</c:v>
                </c:pt>
                <c:pt idx="6609">
                  <c:v>31901</c:v>
                </c:pt>
                <c:pt idx="6610">
                  <c:v>31902</c:v>
                </c:pt>
                <c:pt idx="6611">
                  <c:v>31903</c:v>
                </c:pt>
                <c:pt idx="6612">
                  <c:v>31904</c:v>
                </c:pt>
                <c:pt idx="6613">
                  <c:v>31905</c:v>
                </c:pt>
                <c:pt idx="6614">
                  <c:v>31908</c:v>
                </c:pt>
                <c:pt idx="6615">
                  <c:v>31909</c:v>
                </c:pt>
                <c:pt idx="6616">
                  <c:v>31910</c:v>
                </c:pt>
                <c:pt idx="6617">
                  <c:v>31911</c:v>
                </c:pt>
                <c:pt idx="6618">
                  <c:v>31912</c:v>
                </c:pt>
                <c:pt idx="6619">
                  <c:v>31915</c:v>
                </c:pt>
                <c:pt idx="6620">
                  <c:v>31916</c:v>
                </c:pt>
                <c:pt idx="6621">
                  <c:v>31917</c:v>
                </c:pt>
                <c:pt idx="6622">
                  <c:v>31918</c:v>
                </c:pt>
                <c:pt idx="6623">
                  <c:v>31919</c:v>
                </c:pt>
                <c:pt idx="6624">
                  <c:v>31922</c:v>
                </c:pt>
                <c:pt idx="6625">
                  <c:v>31923</c:v>
                </c:pt>
                <c:pt idx="6626">
                  <c:v>31924</c:v>
                </c:pt>
                <c:pt idx="6627">
                  <c:v>31925</c:v>
                </c:pt>
                <c:pt idx="6628">
                  <c:v>31926</c:v>
                </c:pt>
                <c:pt idx="6629">
                  <c:v>31929</c:v>
                </c:pt>
                <c:pt idx="6630">
                  <c:v>31930</c:v>
                </c:pt>
                <c:pt idx="6631">
                  <c:v>31931</c:v>
                </c:pt>
                <c:pt idx="6632">
                  <c:v>31932</c:v>
                </c:pt>
                <c:pt idx="6633">
                  <c:v>31933</c:v>
                </c:pt>
                <c:pt idx="6634">
                  <c:v>31936</c:v>
                </c:pt>
                <c:pt idx="6635">
                  <c:v>31937</c:v>
                </c:pt>
                <c:pt idx="6636">
                  <c:v>31938</c:v>
                </c:pt>
                <c:pt idx="6637">
                  <c:v>31939</c:v>
                </c:pt>
                <c:pt idx="6638">
                  <c:v>31940</c:v>
                </c:pt>
                <c:pt idx="6639">
                  <c:v>31943</c:v>
                </c:pt>
                <c:pt idx="6640">
                  <c:v>31944</c:v>
                </c:pt>
                <c:pt idx="6641">
                  <c:v>31945</c:v>
                </c:pt>
                <c:pt idx="6642">
                  <c:v>31946</c:v>
                </c:pt>
                <c:pt idx="6643">
                  <c:v>31947</c:v>
                </c:pt>
                <c:pt idx="6644">
                  <c:v>31950</c:v>
                </c:pt>
                <c:pt idx="6645">
                  <c:v>31951</c:v>
                </c:pt>
                <c:pt idx="6646">
                  <c:v>31952</c:v>
                </c:pt>
                <c:pt idx="6647">
                  <c:v>31953</c:v>
                </c:pt>
                <c:pt idx="6648">
                  <c:v>31954</c:v>
                </c:pt>
                <c:pt idx="6649">
                  <c:v>31957</c:v>
                </c:pt>
                <c:pt idx="6650">
                  <c:v>31958</c:v>
                </c:pt>
                <c:pt idx="6651">
                  <c:v>31959</c:v>
                </c:pt>
                <c:pt idx="6652">
                  <c:v>31960</c:v>
                </c:pt>
                <c:pt idx="6653">
                  <c:v>31961</c:v>
                </c:pt>
                <c:pt idx="6654">
                  <c:v>31964</c:v>
                </c:pt>
                <c:pt idx="6655">
                  <c:v>31965</c:v>
                </c:pt>
                <c:pt idx="6656">
                  <c:v>31966</c:v>
                </c:pt>
                <c:pt idx="6657">
                  <c:v>31967</c:v>
                </c:pt>
                <c:pt idx="6658">
                  <c:v>31968</c:v>
                </c:pt>
                <c:pt idx="6659">
                  <c:v>31971</c:v>
                </c:pt>
                <c:pt idx="6660">
                  <c:v>31972</c:v>
                </c:pt>
                <c:pt idx="6661">
                  <c:v>31973</c:v>
                </c:pt>
                <c:pt idx="6662">
                  <c:v>31974</c:v>
                </c:pt>
                <c:pt idx="6663">
                  <c:v>31975</c:v>
                </c:pt>
                <c:pt idx="6664">
                  <c:v>31978</c:v>
                </c:pt>
                <c:pt idx="6665">
                  <c:v>31979</c:v>
                </c:pt>
                <c:pt idx="6666">
                  <c:v>31980</c:v>
                </c:pt>
                <c:pt idx="6667">
                  <c:v>31981</c:v>
                </c:pt>
                <c:pt idx="6668">
                  <c:v>31982</c:v>
                </c:pt>
                <c:pt idx="6669">
                  <c:v>31985</c:v>
                </c:pt>
                <c:pt idx="6670">
                  <c:v>31986</c:v>
                </c:pt>
                <c:pt idx="6671">
                  <c:v>31987</c:v>
                </c:pt>
                <c:pt idx="6672">
                  <c:v>31988</c:v>
                </c:pt>
                <c:pt idx="6673">
                  <c:v>31989</c:v>
                </c:pt>
                <c:pt idx="6674">
                  <c:v>31992</c:v>
                </c:pt>
                <c:pt idx="6675">
                  <c:v>31993</c:v>
                </c:pt>
                <c:pt idx="6676">
                  <c:v>31994</c:v>
                </c:pt>
                <c:pt idx="6677">
                  <c:v>31995</c:v>
                </c:pt>
                <c:pt idx="6678">
                  <c:v>31996</c:v>
                </c:pt>
                <c:pt idx="6679">
                  <c:v>31999</c:v>
                </c:pt>
                <c:pt idx="6680">
                  <c:v>32000</c:v>
                </c:pt>
                <c:pt idx="6681">
                  <c:v>32001</c:v>
                </c:pt>
                <c:pt idx="6682">
                  <c:v>32002</c:v>
                </c:pt>
                <c:pt idx="6683">
                  <c:v>32003</c:v>
                </c:pt>
                <c:pt idx="6684">
                  <c:v>32006</c:v>
                </c:pt>
                <c:pt idx="6685">
                  <c:v>32007</c:v>
                </c:pt>
                <c:pt idx="6686">
                  <c:v>32008</c:v>
                </c:pt>
                <c:pt idx="6687">
                  <c:v>32009</c:v>
                </c:pt>
                <c:pt idx="6688">
                  <c:v>32010</c:v>
                </c:pt>
                <c:pt idx="6689">
                  <c:v>32013</c:v>
                </c:pt>
                <c:pt idx="6690">
                  <c:v>32014</c:v>
                </c:pt>
                <c:pt idx="6691">
                  <c:v>32015</c:v>
                </c:pt>
                <c:pt idx="6692">
                  <c:v>32016</c:v>
                </c:pt>
                <c:pt idx="6693">
                  <c:v>32017</c:v>
                </c:pt>
                <c:pt idx="6694">
                  <c:v>32020</c:v>
                </c:pt>
                <c:pt idx="6695">
                  <c:v>32021</c:v>
                </c:pt>
                <c:pt idx="6696">
                  <c:v>32022</c:v>
                </c:pt>
                <c:pt idx="6697">
                  <c:v>32023</c:v>
                </c:pt>
                <c:pt idx="6698">
                  <c:v>32024</c:v>
                </c:pt>
                <c:pt idx="6699">
                  <c:v>32027</c:v>
                </c:pt>
                <c:pt idx="6700">
                  <c:v>32028</c:v>
                </c:pt>
                <c:pt idx="6701">
                  <c:v>32029</c:v>
                </c:pt>
                <c:pt idx="6702">
                  <c:v>32030</c:v>
                </c:pt>
                <c:pt idx="6703">
                  <c:v>32031</c:v>
                </c:pt>
                <c:pt idx="6704">
                  <c:v>32034</c:v>
                </c:pt>
                <c:pt idx="6705">
                  <c:v>32035</c:v>
                </c:pt>
                <c:pt idx="6706">
                  <c:v>32036</c:v>
                </c:pt>
                <c:pt idx="6707">
                  <c:v>32037</c:v>
                </c:pt>
                <c:pt idx="6708">
                  <c:v>32038</c:v>
                </c:pt>
                <c:pt idx="6709">
                  <c:v>32041</c:v>
                </c:pt>
                <c:pt idx="6710">
                  <c:v>32042</c:v>
                </c:pt>
                <c:pt idx="6711">
                  <c:v>32043</c:v>
                </c:pt>
                <c:pt idx="6712">
                  <c:v>32044</c:v>
                </c:pt>
                <c:pt idx="6713">
                  <c:v>32045</c:v>
                </c:pt>
                <c:pt idx="6714">
                  <c:v>32048</c:v>
                </c:pt>
                <c:pt idx="6715">
                  <c:v>32049</c:v>
                </c:pt>
                <c:pt idx="6716">
                  <c:v>32050</c:v>
                </c:pt>
                <c:pt idx="6717">
                  <c:v>32051</c:v>
                </c:pt>
                <c:pt idx="6718">
                  <c:v>32052</c:v>
                </c:pt>
                <c:pt idx="6719">
                  <c:v>32055</c:v>
                </c:pt>
                <c:pt idx="6720">
                  <c:v>32056</c:v>
                </c:pt>
                <c:pt idx="6721">
                  <c:v>32057</c:v>
                </c:pt>
                <c:pt idx="6722">
                  <c:v>32058</c:v>
                </c:pt>
                <c:pt idx="6723">
                  <c:v>32059</c:v>
                </c:pt>
                <c:pt idx="6724">
                  <c:v>32062</c:v>
                </c:pt>
                <c:pt idx="6725">
                  <c:v>32063</c:v>
                </c:pt>
                <c:pt idx="6726">
                  <c:v>32064</c:v>
                </c:pt>
                <c:pt idx="6727">
                  <c:v>32065</c:v>
                </c:pt>
                <c:pt idx="6728">
                  <c:v>32066</c:v>
                </c:pt>
                <c:pt idx="6729">
                  <c:v>32069</c:v>
                </c:pt>
                <c:pt idx="6730">
                  <c:v>32070</c:v>
                </c:pt>
                <c:pt idx="6731">
                  <c:v>32071</c:v>
                </c:pt>
                <c:pt idx="6732">
                  <c:v>32072</c:v>
                </c:pt>
                <c:pt idx="6733">
                  <c:v>32073</c:v>
                </c:pt>
                <c:pt idx="6734">
                  <c:v>32076</c:v>
                </c:pt>
                <c:pt idx="6735">
                  <c:v>32077</c:v>
                </c:pt>
                <c:pt idx="6736">
                  <c:v>32078</c:v>
                </c:pt>
                <c:pt idx="6737">
                  <c:v>32079</c:v>
                </c:pt>
                <c:pt idx="6738">
                  <c:v>32080</c:v>
                </c:pt>
                <c:pt idx="6739">
                  <c:v>32083</c:v>
                </c:pt>
                <c:pt idx="6740">
                  <c:v>32084</c:v>
                </c:pt>
                <c:pt idx="6741">
                  <c:v>32085</c:v>
                </c:pt>
                <c:pt idx="6742">
                  <c:v>32086</c:v>
                </c:pt>
                <c:pt idx="6743">
                  <c:v>32087</c:v>
                </c:pt>
                <c:pt idx="6744">
                  <c:v>32090</c:v>
                </c:pt>
                <c:pt idx="6745">
                  <c:v>32091</c:v>
                </c:pt>
                <c:pt idx="6746">
                  <c:v>32092</c:v>
                </c:pt>
                <c:pt idx="6747">
                  <c:v>32093</c:v>
                </c:pt>
                <c:pt idx="6748">
                  <c:v>32094</c:v>
                </c:pt>
                <c:pt idx="6749">
                  <c:v>32097</c:v>
                </c:pt>
                <c:pt idx="6750">
                  <c:v>32098</c:v>
                </c:pt>
                <c:pt idx="6751">
                  <c:v>32099</c:v>
                </c:pt>
                <c:pt idx="6752">
                  <c:v>32100</c:v>
                </c:pt>
                <c:pt idx="6753">
                  <c:v>32101</c:v>
                </c:pt>
                <c:pt idx="6754">
                  <c:v>32104</c:v>
                </c:pt>
                <c:pt idx="6755">
                  <c:v>32105</c:v>
                </c:pt>
                <c:pt idx="6756">
                  <c:v>32106</c:v>
                </c:pt>
                <c:pt idx="6757">
                  <c:v>32107</c:v>
                </c:pt>
                <c:pt idx="6758">
                  <c:v>32108</c:v>
                </c:pt>
                <c:pt idx="6759">
                  <c:v>32111</c:v>
                </c:pt>
                <c:pt idx="6760">
                  <c:v>32112</c:v>
                </c:pt>
                <c:pt idx="6761">
                  <c:v>32113</c:v>
                </c:pt>
                <c:pt idx="6762">
                  <c:v>32114</c:v>
                </c:pt>
                <c:pt idx="6763">
                  <c:v>32115</c:v>
                </c:pt>
                <c:pt idx="6764">
                  <c:v>32118</c:v>
                </c:pt>
                <c:pt idx="6765">
                  <c:v>32119</c:v>
                </c:pt>
                <c:pt idx="6766">
                  <c:v>32120</c:v>
                </c:pt>
                <c:pt idx="6767">
                  <c:v>32121</c:v>
                </c:pt>
                <c:pt idx="6768">
                  <c:v>32122</c:v>
                </c:pt>
                <c:pt idx="6769">
                  <c:v>32125</c:v>
                </c:pt>
                <c:pt idx="6770">
                  <c:v>32126</c:v>
                </c:pt>
                <c:pt idx="6771">
                  <c:v>32127</c:v>
                </c:pt>
                <c:pt idx="6772">
                  <c:v>32128</c:v>
                </c:pt>
                <c:pt idx="6773">
                  <c:v>32129</c:v>
                </c:pt>
                <c:pt idx="6774">
                  <c:v>32132</c:v>
                </c:pt>
                <c:pt idx="6775">
                  <c:v>32133</c:v>
                </c:pt>
                <c:pt idx="6776">
                  <c:v>32134</c:v>
                </c:pt>
                <c:pt idx="6777">
                  <c:v>32135</c:v>
                </c:pt>
                <c:pt idx="6778">
                  <c:v>32136</c:v>
                </c:pt>
                <c:pt idx="6779">
                  <c:v>32139</c:v>
                </c:pt>
                <c:pt idx="6780">
                  <c:v>32140</c:v>
                </c:pt>
                <c:pt idx="6781">
                  <c:v>32141</c:v>
                </c:pt>
                <c:pt idx="6782">
                  <c:v>32142</c:v>
                </c:pt>
                <c:pt idx="6783">
                  <c:v>32143</c:v>
                </c:pt>
                <c:pt idx="6784">
                  <c:v>32146</c:v>
                </c:pt>
                <c:pt idx="6785">
                  <c:v>32147</c:v>
                </c:pt>
                <c:pt idx="6786">
                  <c:v>32148</c:v>
                </c:pt>
                <c:pt idx="6787">
                  <c:v>32149</c:v>
                </c:pt>
                <c:pt idx="6788">
                  <c:v>32150</c:v>
                </c:pt>
                <c:pt idx="6789">
                  <c:v>32153</c:v>
                </c:pt>
                <c:pt idx="6790">
                  <c:v>32154</c:v>
                </c:pt>
                <c:pt idx="6791">
                  <c:v>32155</c:v>
                </c:pt>
                <c:pt idx="6792">
                  <c:v>32156</c:v>
                </c:pt>
                <c:pt idx="6793">
                  <c:v>32157</c:v>
                </c:pt>
                <c:pt idx="6794">
                  <c:v>32160</c:v>
                </c:pt>
                <c:pt idx="6795">
                  <c:v>32161</c:v>
                </c:pt>
                <c:pt idx="6796">
                  <c:v>32162</c:v>
                </c:pt>
                <c:pt idx="6797">
                  <c:v>32163</c:v>
                </c:pt>
                <c:pt idx="6798">
                  <c:v>32164</c:v>
                </c:pt>
                <c:pt idx="6799">
                  <c:v>32167</c:v>
                </c:pt>
                <c:pt idx="6800">
                  <c:v>32168</c:v>
                </c:pt>
                <c:pt idx="6801">
                  <c:v>32169</c:v>
                </c:pt>
                <c:pt idx="6802">
                  <c:v>32170</c:v>
                </c:pt>
                <c:pt idx="6803">
                  <c:v>32171</c:v>
                </c:pt>
                <c:pt idx="6804">
                  <c:v>32174</c:v>
                </c:pt>
                <c:pt idx="6805">
                  <c:v>32175</c:v>
                </c:pt>
                <c:pt idx="6806">
                  <c:v>32176</c:v>
                </c:pt>
                <c:pt idx="6807">
                  <c:v>32177</c:v>
                </c:pt>
                <c:pt idx="6808">
                  <c:v>32178</c:v>
                </c:pt>
                <c:pt idx="6809">
                  <c:v>32181</c:v>
                </c:pt>
                <c:pt idx="6810">
                  <c:v>32182</c:v>
                </c:pt>
                <c:pt idx="6811">
                  <c:v>32183</c:v>
                </c:pt>
                <c:pt idx="6812">
                  <c:v>32184</c:v>
                </c:pt>
                <c:pt idx="6813">
                  <c:v>32185</c:v>
                </c:pt>
                <c:pt idx="6814">
                  <c:v>32188</c:v>
                </c:pt>
                <c:pt idx="6815">
                  <c:v>32189</c:v>
                </c:pt>
                <c:pt idx="6816">
                  <c:v>32190</c:v>
                </c:pt>
                <c:pt idx="6817">
                  <c:v>32191</c:v>
                </c:pt>
                <c:pt idx="6818">
                  <c:v>32192</c:v>
                </c:pt>
                <c:pt idx="6819">
                  <c:v>32195</c:v>
                </c:pt>
                <c:pt idx="6820">
                  <c:v>32196</c:v>
                </c:pt>
                <c:pt idx="6821">
                  <c:v>32197</c:v>
                </c:pt>
                <c:pt idx="6822">
                  <c:v>32198</c:v>
                </c:pt>
                <c:pt idx="6823">
                  <c:v>32199</c:v>
                </c:pt>
                <c:pt idx="6824">
                  <c:v>32202</c:v>
                </c:pt>
                <c:pt idx="6825">
                  <c:v>32203</c:v>
                </c:pt>
                <c:pt idx="6826">
                  <c:v>32204</c:v>
                </c:pt>
                <c:pt idx="6827">
                  <c:v>32205</c:v>
                </c:pt>
                <c:pt idx="6828">
                  <c:v>32206</c:v>
                </c:pt>
                <c:pt idx="6829">
                  <c:v>32209</c:v>
                </c:pt>
                <c:pt idx="6830">
                  <c:v>32210</c:v>
                </c:pt>
                <c:pt idx="6831">
                  <c:v>32211</c:v>
                </c:pt>
                <c:pt idx="6832">
                  <c:v>32212</c:v>
                </c:pt>
                <c:pt idx="6833">
                  <c:v>32213</c:v>
                </c:pt>
                <c:pt idx="6834">
                  <c:v>32216</c:v>
                </c:pt>
                <c:pt idx="6835">
                  <c:v>32217</c:v>
                </c:pt>
                <c:pt idx="6836">
                  <c:v>32218</c:v>
                </c:pt>
                <c:pt idx="6837">
                  <c:v>32219</c:v>
                </c:pt>
                <c:pt idx="6838">
                  <c:v>32220</c:v>
                </c:pt>
                <c:pt idx="6839">
                  <c:v>32223</c:v>
                </c:pt>
                <c:pt idx="6840">
                  <c:v>32224</c:v>
                </c:pt>
                <c:pt idx="6841">
                  <c:v>32225</c:v>
                </c:pt>
                <c:pt idx="6842">
                  <c:v>32226</c:v>
                </c:pt>
                <c:pt idx="6843">
                  <c:v>32227</c:v>
                </c:pt>
                <c:pt idx="6844">
                  <c:v>32230</c:v>
                </c:pt>
                <c:pt idx="6845">
                  <c:v>32231</c:v>
                </c:pt>
                <c:pt idx="6846">
                  <c:v>32232</c:v>
                </c:pt>
                <c:pt idx="6847">
                  <c:v>32233</c:v>
                </c:pt>
                <c:pt idx="6848">
                  <c:v>32234</c:v>
                </c:pt>
                <c:pt idx="6849">
                  <c:v>32237</c:v>
                </c:pt>
                <c:pt idx="6850">
                  <c:v>32238</c:v>
                </c:pt>
                <c:pt idx="6851">
                  <c:v>32239</c:v>
                </c:pt>
                <c:pt idx="6852">
                  <c:v>32240</c:v>
                </c:pt>
                <c:pt idx="6853">
                  <c:v>32241</c:v>
                </c:pt>
                <c:pt idx="6854">
                  <c:v>32244</c:v>
                </c:pt>
                <c:pt idx="6855">
                  <c:v>32245</c:v>
                </c:pt>
                <c:pt idx="6856">
                  <c:v>32246</c:v>
                </c:pt>
                <c:pt idx="6857">
                  <c:v>32247</c:v>
                </c:pt>
                <c:pt idx="6858">
                  <c:v>32248</c:v>
                </c:pt>
                <c:pt idx="6859">
                  <c:v>32251</c:v>
                </c:pt>
                <c:pt idx="6860">
                  <c:v>32252</c:v>
                </c:pt>
                <c:pt idx="6861">
                  <c:v>32253</c:v>
                </c:pt>
                <c:pt idx="6862">
                  <c:v>32254</c:v>
                </c:pt>
                <c:pt idx="6863">
                  <c:v>32255</c:v>
                </c:pt>
                <c:pt idx="6864">
                  <c:v>32258</c:v>
                </c:pt>
                <c:pt idx="6865">
                  <c:v>32259</c:v>
                </c:pt>
                <c:pt idx="6866">
                  <c:v>32260</c:v>
                </c:pt>
                <c:pt idx="6867">
                  <c:v>32261</c:v>
                </c:pt>
                <c:pt idx="6868">
                  <c:v>32262</c:v>
                </c:pt>
                <c:pt idx="6869">
                  <c:v>32265</c:v>
                </c:pt>
                <c:pt idx="6870">
                  <c:v>32266</c:v>
                </c:pt>
                <c:pt idx="6871">
                  <c:v>32267</c:v>
                </c:pt>
                <c:pt idx="6872">
                  <c:v>32268</c:v>
                </c:pt>
                <c:pt idx="6873">
                  <c:v>32269</c:v>
                </c:pt>
                <c:pt idx="6874">
                  <c:v>32272</c:v>
                </c:pt>
                <c:pt idx="6875">
                  <c:v>32273</c:v>
                </c:pt>
                <c:pt idx="6876">
                  <c:v>32274</c:v>
                </c:pt>
                <c:pt idx="6877">
                  <c:v>32275</c:v>
                </c:pt>
                <c:pt idx="6878">
                  <c:v>32276</c:v>
                </c:pt>
                <c:pt idx="6879">
                  <c:v>32279</c:v>
                </c:pt>
                <c:pt idx="6880">
                  <c:v>32280</c:v>
                </c:pt>
                <c:pt idx="6881">
                  <c:v>32281</c:v>
                </c:pt>
                <c:pt idx="6882">
                  <c:v>32282</c:v>
                </c:pt>
                <c:pt idx="6883">
                  <c:v>32283</c:v>
                </c:pt>
                <c:pt idx="6884">
                  <c:v>32286</c:v>
                </c:pt>
                <c:pt idx="6885">
                  <c:v>32287</c:v>
                </c:pt>
                <c:pt idx="6886">
                  <c:v>32288</c:v>
                </c:pt>
                <c:pt idx="6887">
                  <c:v>32289</c:v>
                </c:pt>
                <c:pt idx="6888">
                  <c:v>32290</c:v>
                </c:pt>
                <c:pt idx="6889">
                  <c:v>32293</c:v>
                </c:pt>
                <c:pt idx="6890">
                  <c:v>32294</c:v>
                </c:pt>
                <c:pt idx="6891">
                  <c:v>32295</c:v>
                </c:pt>
                <c:pt idx="6892">
                  <c:v>32296</c:v>
                </c:pt>
                <c:pt idx="6893">
                  <c:v>32297</c:v>
                </c:pt>
                <c:pt idx="6894">
                  <c:v>32300</c:v>
                </c:pt>
                <c:pt idx="6895">
                  <c:v>32301</c:v>
                </c:pt>
                <c:pt idx="6896">
                  <c:v>32302</c:v>
                </c:pt>
                <c:pt idx="6897">
                  <c:v>32303</c:v>
                </c:pt>
                <c:pt idx="6898">
                  <c:v>32304</c:v>
                </c:pt>
                <c:pt idx="6899">
                  <c:v>32307</c:v>
                </c:pt>
                <c:pt idx="6900">
                  <c:v>32308</c:v>
                </c:pt>
                <c:pt idx="6901">
                  <c:v>32309</c:v>
                </c:pt>
                <c:pt idx="6902">
                  <c:v>32310</c:v>
                </c:pt>
                <c:pt idx="6903">
                  <c:v>32311</c:v>
                </c:pt>
                <c:pt idx="6904">
                  <c:v>32314</c:v>
                </c:pt>
                <c:pt idx="6905">
                  <c:v>32315</c:v>
                </c:pt>
                <c:pt idx="6906">
                  <c:v>32316</c:v>
                </c:pt>
                <c:pt idx="6907">
                  <c:v>32317</c:v>
                </c:pt>
                <c:pt idx="6908">
                  <c:v>32318</c:v>
                </c:pt>
                <c:pt idx="6909">
                  <c:v>32321</c:v>
                </c:pt>
                <c:pt idx="6910">
                  <c:v>32322</c:v>
                </c:pt>
                <c:pt idx="6911">
                  <c:v>32323</c:v>
                </c:pt>
                <c:pt idx="6912">
                  <c:v>32324</c:v>
                </c:pt>
                <c:pt idx="6913">
                  <c:v>32325</c:v>
                </c:pt>
                <c:pt idx="6914">
                  <c:v>32328</c:v>
                </c:pt>
                <c:pt idx="6915">
                  <c:v>32329</c:v>
                </c:pt>
                <c:pt idx="6916">
                  <c:v>32330</c:v>
                </c:pt>
                <c:pt idx="6917">
                  <c:v>32331</c:v>
                </c:pt>
                <c:pt idx="6918">
                  <c:v>32332</c:v>
                </c:pt>
                <c:pt idx="6919">
                  <c:v>32335</c:v>
                </c:pt>
                <c:pt idx="6920">
                  <c:v>32336</c:v>
                </c:pt>
                <c:pt idx="6921">
                  <c:v>32337</c:v>
                </c:pt>
                <c:pt idx="6922">
                  <c:v>32338</c:v>
                </c:pt>
                <c:pt idx="6923">
                  <c:v>32339</c:v>
                </c:pt>
                <c:pt idx="6924">
                  <c:v>32342</c:v>
                </c:pt>
                <c:pt idx="6925">
                  <c:v>32343</c:v>
                </c:pt>
                <c:pt idx="6926">
                  <c:v>32344</c:v>
                </c:pt>
                <c:pt idx="6927">
                  <c:v>32345</c:v>
                </c:pt>
                <c:pt idx="6928">
                  <c:v>32346</c:v>
                </c:pt>
                <c:pt idx="6929">
                  <c:v>32349</c:v>
                </c:pt>
                <c:pt idx="6930">
                  <c:v>32350</c:v>
                </c:pt>
                <c:pt idx="6931">
                  <c:v>32351</c:v>
                </c:pt>
                <c:pt idx="6932">
                  <c:v>32352</c:v>
                </c:pt>
                <c:pt idx="6933">
                  <c:v>32353</c:v>
                </c:pt>
                <c:pt idx="6934">
                  <c:v>32356</c:v>
                </c:pt>
                <c:pt idx="6935">
                  <c:v>32357</c:v>
                </c:pt>
                <c:pt idx="6936">
                  <c:v>32358</c:v>
                </c:pt>
                <c:pt idx="6937">
                  <c:v>32359</c:v>
                </c:pt>
                <c:pt idx="6938">
                  <c:v>32360</c:v>
                </c:pt>
                <c:pt idx="6939">
                  <c:v>32363</c:v>
                </c:pt>
                <c:pt idx="6940">
                  <c:v>32364</c:v>
                </c:pt>
                <c:pt idx="6941">
                  <c:v>32365</c:v>
                </c:pt>
                <c:pt idx="6942">
                  <c:v>32366</c:v>
                </c:pt>
                <c:pt idx="6943">
                  <c:v>32367</c:v>
                </c:pt>
                <c:pt idx="6944">
                  <c:v>32370</c:v>
                </c:pt>
                <c:pt idx="6945">
                  <c:v>32371</c:v>
                </c:pt>
                <c:pt idx="6946">
                  <c:v>32372</c:v>
                </c:pt>
                <c:pt idx="6947">
                  <c:v>32373</c:v>
                </c:pt>
                <c:pt idx="6948">
                  <c:v>32374</c:v>
                </c:pt>
                <c:pt idx="6949">
                  <c:v>32377</c:v>
                </c:pt>
                <c:pt idx="6950">
                  <c:v>32378</c:v>
                </c:pt>
                <c:pt idx="6951">
                  <c:v>32379</c:v>
                </c:pt>
                <c:pt idx="6952">
                  <c:v>32380</c:v>
                </c:pt>
                <c:pt idx="6953">
                  <c:v>32381</c:v>
                </c:pt>
                <c:pt idx="6954">
                  <c:v>32384</c:v>
                </c:pt>
                <c:pt idx="6955">
                  <c:v>32385</c:v>
                </c:pt>
                <c:pt idx="6956">
                  <c:v>32386</c:v>
                </c:pt>
                <c:pt idx="6957">
                  <c:v>32387</c:v>
                </c:pt>
                <c:pt idx="6958">
                  <c:v>32388</c:v>
                </c:pt>
                <c:pt idx="6959">
                  <c:v>32391</c:v>
                </c:pt>
                <c:pt idx="6960">
                  <c:v>32392</c:v>
                </c:pt>
                <c:pt idx="6961">
                  <c:v>32393</c:v>
                </c:pt>
                <c:pt idx="6962">
                  <c:v>32394</c:v>
                </c:pt>
                <c:pt idx="6963">
                  <c:v>32395</c:v>
                </c:pt>
                <c:pt idx="6964">
                  <c:v>32398</c:v>
                </c:pt>
                <c:pt idx="6965">
                  <c:v>32399</c:v>
                </c:pt>
                <c:pt idx="6966">
                  <c:v>32400</c:v>
                </c:pt>
                <c:pt idx="6967">
                  <c:v>32401</c:v>
                </c:pt>
                <c:pt idx="6968">
                  <c:v>32402</c:v>
                </c:pt>
                <c:pt idx="6969">
                  <c:v>32405</c:v>
                </c:pt>
                <c:pt idx="6970">
                  <c:v>32406</c:v>
                </c:pt>
                <c:pt idx="6971">
                  <c:v>32407</c:v>
                </c:pt>
                <c:pt idx="6972">
                  <c:v>32408</c:v>
                </c:pt>
                <c:pt idx="6973">
                  <c:v>32409</c:v>
                </c:pt>
                <c:pt idx="6974">
                  <c:v>32412</c:v>
                </c:pt>
                <c:pt idx="6975">
                  <c:v>32413</c:v>
                </c:pt>
                <c:pt idx="6976">
                  <c:v>32414</c:v>
                </c:pt>
                <c:pt idx="6977">
                  <c:v>32415</c:v>
                </c:pt>
                <c:pt idx="6978">
                  <c:v>32416</c:v>
                </c:pt>
                <c:pt idx="6979">
                  <c:v>32419</c:v>
                </c:pt>
                <c:pt idx="6980">
                  <c:v>32420</c:v>
                </c:pt>
                <c:pt idx="6981">
                  <c:v>32421</c:v>
                </c:pt>
                <c:pt idx="6982">
                  <c:v>32422</c:v>
                </c:pt>
                <c:pt idx="6983">
                  <c:v>32423</c:v>
                </c:pt>
                <c:pt idx="6984">
                  <c:v>32426</c:v>
                </c:pt>
                <c:pt idx="6985">
                  <c:v>32427</c:v>
                </c:pt>
                <c:pt idx="6986">
                  <c:v>32428</c:v>
                </c:pt>
                <c:pt idx="6987">
                  <c:v>32429</c:v>
                </c:pt>
                <c:pt idx="6988">
                  <c:v>32430</c:v>
                </c:pt>
                <c:pt idx="6989">
                  <c:v>32433</c:v>
                </c:pt>
                <c:pt idx="6990">
                  <c:v>32434</c:v>
                </c:pt>
                <c:pt idx="6991">
                  <c:v>32435</c:v>
                </c:pt>
                <c:pt idx="6992">
                  <c:v>32436</c:v>
                </c:pt>
                <c:pt idx="6993">
                  <c:v>32437</c:v>
                </c:pt>
                <c:pt idx="6994">
                  <c:v>32440</c:v>
                </c:pt>
                <c:pt idx="6995">
                  <c:v>32441</c:v>
                </c:pt>
                <c:pt idx="6996">
                  <c:v>32442</c:v>
                </c:pt>
                <c:pt idx="6997">
                  <c:v>32443</c:v>
                </c:pt>
                <c:pt idx="6998">
                  <c:v>32444</c:v>
                </c:pt>
                <c:pt idx="6999">
                  <c:v>32447</c:v>
                </c:pt>
                <c:pt idx="7000">
                  <c:v>32448</c:v>
                </c:pt>
                <c:pt idx="7001">
                  <c:v>32449</c:v>
                </c:pt>
                <c:pt idx="7002">
                  <c:v>32450</c:v>
                </c:pt>
                <c:pt idx="7003">
                  <c:v>32451</c:v>
                </c:pt>
                <c:pt idx="7004">
                  <c:v>32454</c:v>
                </c:pt>
                <c:pt idx="7005">
                  <c:v>32455</c:v>
                </c:pt>
                <c:pt idx="7006">
                  <c:v>32456</c:v>
                </c:pt>
                <c:pt idx="7007">
                  <c:v>32457</c:v>
                </c:pt>
                <c:pt idx="7008">
                  <c:v>32458</c:v>
                </c:pt>
                <c:pt idx="7009">
                  <c:v>32461</c:v>
                </c:pt>
                <c:pt idx="7010">
                  <c:v>32462</c:v>
                </c:pt>
                <c:pt idx="7011">
                  <c:v>32463</c:v>
                </c:pt>
                <c:pt idx="7012">
                  <c:v>32464</c:v>
                </c:pt>
                <c:pt idx="7013">
                  <c:v>32465</c:v>
                </c:pt>
                <c:pt idx="7014">
                  <c:v>32468</c:v>
                </c:pt>
                <c:pt idx="7015">
                  <c:v>32469</c:v>
                </c:pt>
                <c:pt idx="7016">
                  <c:v>32470</c:v>
                </c:pt>
                <c:pt idx="7017">
                  <c:v>32471</c:v>
                </c:pt>
                <c:pt idx="7018">
                  <c:v>32472</c:v>
                </c:pt>
                <c:pt idx="7019">
                  <c:v>32475</c:v>
                </c:pt>
                <c:pt idx="7020">
                  <c:v>32476</c:v>
                </c:pt>
                <c:pt idx="7021">
                  <c:v>32477</c:v>
                </c:pt>
                <c:pt idx="7022">
                  <c:v>32478</c:v>
                </c:pt>
                <c:pt idx="7023">
                  <c:v>32479</c:v>
                </c:pt>
                <c:pt idx="7024">
                  <c:v>32482</c:v>
                </c:pt>
                <c:pt idx="7025">
                  <c:v>32483</c:v>
                </c:pt>
                <c:pt idx="7026">
                  <c:v>32484</c:v>
                </c:pt>
                <c:pt idx="7027">
                  <c:v>32485</c:v>
                </c:pt>
                <c:pt idx="7028">
                  <c:v>32486</c:v>
                </c:pt>
                <c:pt idx="7029">
                  <c:v>32489</c:v>
                </c:pt>
                <c:pt idx="7030">
                  <c:v>32490</c:v>
                </c:pt>
                <c:pt idx="7031">
                  <c:v>32491</c:v>
                </c:pt>
                <c:pt idx="7032">
                  <c:v>32492</c:v>
                </c:pt>
                <c:pt idx="7033">
                  <c:v>32493</c:v>
                </c:pt>
                <c:pt idx="7034">
                  <c:v>32496</c:v>
                </c:pt>
                <c:pt idx="7035">
                  <c:v>32497</c:v>
                </c:pt>
                <c:pt idx="7036">
                  <c:v>32498</c:v>
                </c:pt>
                <c:pt idx="7037">
                  <c:v>32499</c:v>
                </c:pt>
                <c:pt idx="7038">
                  <c:v>32500</c:v>
                </c:pt>
                <c:pt idx="7039">
                  <c:v>32503</c:v>
                </c:pt>
                <c:pt idx="7040">
                  <c:v>32504</c:v>
                </c:pt>
                <c:pt idx="7041">
                  <c:v>32505</c:v>
                </c:pt>
                <c:pt idx="7042">
                  <c:v>32506</c:v>
                </c:pt>
                <c:pt idx="7043">
                  <c:v>32507</c:v>
                </c:pt>
                <c:pt idx="7044">
                  <c:v>32510</c:v>
                </c:pt>
                <c:pt idx="7045">
                  <c:v>32511</c:v>
                </c:pt>
                <c:pt idx="7046">
                  <c:v>32512</c:v>
                </c:pt>
                <c:pt idx="7047">
                  <c:v>32513</c:v>
                </c:pt>
                <c:pt idx="7048">
                  <c:v>32514</c:v>
                </c:pt>
                <c:pt idx="7049">
                  <c:v>32517</c:v>
                </c:pt>
                <c:pt idx="7050">
                  <c:v>32518</c:v>
                </c:pt>
                <c:pt idx="7051">
                  <c:v>32519</c:v>
                </c:pt>
                <c:pt idx="7052">
                  <c:v>32520</c:v>
                </c:pt>
                <c:pt idx="7053">
                  <c:v>32521</c:v>
                </c:pt>
                <c:pt idx="7054">
                  <c:v>32524</c:v>
                </c:pt>
                <c:pt idx="7055">
                  <c:v>32525</c:v>
                </c:pt>
                <c:pt idx="7056">
                  <c:v>32526</c:v>
                </c:pt>
                <c:pt idx="7057">
                  <c:v>32527</c:v>
                </c:pt>
                <c:pt idx="7058">
                  <c:v>32528</c:v>
                </c:pt>
                <c:pt idx="7059">
                  <c:v>32531</c:v>
                </c:pt>
                <c:pt idx="7060">
                  <c:v>32532</c:v>
                </c:pt>
                <c:pt idx="7061">
                  <c:v>32533</c:v>
                </c:pt>
                <c:pt idx="7062">
                  <c:v>32534</c:v>
                </c:pt>
                <c:pt idx="7063">
                  <c:v>32535</c:v>
                </c:pt>
                <c:pt idx="7064">
                  <c:v>32538</c:v>
                </c:pt>
                <c:pt idx="7065">
                  <c:v>32539</c:v>
                </c:pt>
                <c:pt idx="7066">
                  <c:v>32540</c:v>
                </c:pt>
                <c:pt idx="7067">
                  <c:v>32541</c:v>
                </c:pt>
                <c:pt idx="7068">
                  <c:v>32542</c:v>
                </c:pt>
                <c:pt idx="7069">
                  <c:v>32545</c:v>
                </c:pt>
                <c:pt idx="7070">
                  <c:v>32546</c:v>
                </c:pt>
                <c:pt idx="7071">
                  <c:v>32547</c:v>
                </c:pt>
                <c:pt idx="7072">
                  <c:v>32548</c:v>
                </c:pt>
                <c:pt idx="7073">
                  <c:v>32549</c:v>
                </c:pt>
                <c:pt idx="7074">
                  <c:v>32552</c:v>
                </c:pt>
                <c:pt idx="7075">
                  <c:v>32553</c:v>
                </c:pt>
                <c:pt idx="7076">
                  <c:v>32554</c:v>
                </c:pt>
                <c:pt idx="7077">
                  <c:v>32555</c:v>
                </c:pt>
                <c:pt idx="7078">
                  <c:v>32556</c:v>
                </c:pt>
                <c:pt idx="7079">
                  <c:v>32559</c:v>
                </c:pt>
                <c:pt idx="7080">
                  <c:v>32560</c:v>
                </c:pt>
                <c:pt idx="7081">
                  <c:v>32561</c:v>
                </c:pt>
                <c:pt idx="7082">
                  <c:v>32562</c:v>
                </c:pt>
                <c:pt idx="7083">
                  <c:v>32563</c:v>
                </c:pt>
                <c:pt idx="7084">
                  <c:v>32566</c:v>
                </c:pt>
                <c:pt idx="7085">
                  <c:v>32567</c:v>
                </c:pt>
                <c:pt idx="7086">
                  <c:v>32568</c:v>
                </c:pt>
                <c:pt idx="7087">
                  <c:v>32569</c:v>
                </c:pt>
                <c:pt idx="7088">
                  <c:v>32570</c:v>
                </c:pt>
                <c:pt idx="7089">
                  <c:v>32573</c:v>
                </c:pt>
                <c:pt idx="7090">
                  <c:v>32574</c:v>
                </c:pt>
                <c:pt idx="7091">
                  <c:v>32575</c:v>
                </c:pt>
                <c:pt idx="7092">
                  <c:v>32576</c:v>
                </c:pt>
                <c:pt idx="7093">
                  <c:v>32577</c:v>
                </c:pt>
                <c:pt idx="7094">
                  <c:v>32580</c:v>
                </c:pt>
                <c:pt idx="7095">
                  <c:v>32581</c:v>
                </c:pt>
                <c:pt idx="7096">
                  <c:v>32582</c:v>
                </c:pt>
                <c:pt idx="7097">
                  <c:v>32583</c:v>
                </c:pt>
                <c:pt idx="7098">
                  <c:v>32584</c:v>
                </c:pt>
                <c:pt idx="7099">
                  <c:v>32587</c:v>
                </c:pt>
                <c:pt idx="7100">
                  <c:v>32588</c:v>
                </c:pt>
                <c:pt idx="7101">
                  <c:v>32589</c:v>
                </c:pt>
                <c:pt idx="7102">
                  <c:v>32590</c:v>
                </c:pt>
                <c:pt idx="7103">
                  <c:v>32591</c:v>
                </c:pt>
                <c:pt idx="7104">
                  <c:v>32594</c:v>
                </c:pt>
                <c:pt idx="7105">
                  <c:v>32595</c:v>
                </c:pt>
                <c:pt idx="7106">
                  <c:v>32596</c:v>
                </c:pt>
                <c:pt idx="7107">
                  <c:v>32597</c:v>
                </c:pt>
                <c:pt idx="7108">
                  <c:v>32598</c:v>
                </c:pt>
                <c:pt idx="7109">
                  <c:v>32601</c:v>
                </c:pt>
                <c:pt idx="7110">
                  <c:v>32602</c:v>
                </c:pt>
                <c:pt idx="7111">
                  <c:v>32603</c:v>
                </c:pt>
                <c:pt idx="7112">
                  <c:v>32604</c:v>
                </c:pt>
                <c:pt idx="7113">
                  <c:v>32605</c:v>
                </c:pt>
                <c:pt idx="7114">
                  <c:v>32608</c:v>
                </c:pt>
                <c:pt idx="7115">
                  <c:v>32609</c:v>
                </c:pt>
                <c:pt idx="7116">
                  <c:v>32610</c:v>
                </c:pt>
                <c:pt idx="7117">
                  <c:v>32611</c:v>
                </c:pt>
                <c:pt idx="7118">
                  <c:v>32612</c:v>
                </c:pt>
                <c:pt idx="7119">
                  <c:v>32615</c:v>
                </c:pt>
                <c:pt idx="7120">
                  <c:v>32616</c:v>
                </c:pt>
                <c:pt idx="7121">
                  <c:v>32617</c:v>
                </c:pt>
                <c:pt idx="7122">
                  <c:v>32618</c:v>
                </c:pt>
                <c:pt idx="7123">
                  <c:v>32619</c:v>
                </c:pt>
                <c:pt idx="7124">
                  <c:v>32622</c:v>
                </c:pt>
                <c:pt idx="7125">
                  <c:v>32623</c:v>
                </c:pt>
                <c:pt idx="7126">
                  <c:v>32624</c:v>
                </c:pt>
                <c:pt idx="7127">
                  <c:v>32625</c:v>
                </c:pt>
                <c:pt idx="7128">
                  <c:v>32626</c:v>
                </c:pt>
                <c:pt idx="7129">
                  <c:v>32629</c:v>
                </c:pt>
                <c:pt idx="7130">
                  <c:v>32630</c:v>
                </c:pt>
                <c:pt idx="7131">
                  <c:v>32631</c:v>
                </c:pt>
                <c:pt idx="7132">
                  <c:v>32632</c:v>
                </c:pt>
                <c:pt idx="7133">
                  <c:v>32633</c:v>
                </c:pt>
                <c:pt idx="7134">
                  <c:v>32636</c:v>
                </c:pt>
                <c:pt idx="7135">
                  <c:v>32637</c:v>
                </c:pt>
                <c:pt idx="7136">
                  <c:v>32638</c:v>
                </c:pt>
                <c:pt idx="7137">
                  <c:v>32639</c:v>
                </c:pt>
                <c:pt idx="7138">
                  <c:v>32640</c:v>
                </c:pt>
                <c:pt idx="7139">
                  <c:v>32643</c:v>
                </c:pt>
                <c:pt idx="7140">
                  <c:v>32644</c:v>
                </c:pt>
                <c:pt idx="7141">
                  <c:v>32645</c:v>
                </c:pt>
                <c:pt idx="7142">
                  <c:v>32646</c:v>
                </c:pt>
                <c:pt idx="7143">
                  <c:v>32647</c:v>
                </c:pt>
                <c:pt idx="7144">
                  <c:v>32650</c:v>
                </c:pt>
                <c:pt idx="7145">
                  <c:v>32651</c:v>
                </c:pt>
                <c:pt idx="7146">
                  <c:v>32652</c:v>
                </c:pt>
                <c:pt idx="7147">
                  <c:v>32653</c:v>
                </c:pt>
                <c:pt idx="7148">
                  <c:v>32654</c:v>
                </c:pt>
                <c:pt idx="7149">
                  <c:v>32657</c:v>
                </c:pt>
                <c:pt idx="7150">
                  <c:v>32658</c:v>
                </c:pt>
                <c:pt idx="7151">
                  <c:v>32659</c:v>
                </c:pt>
                <c:pt idx="7152">
                  <c:v>32660</c:v>
                </c:pt>
                <c:pt idx="7153">
                  <c:v>32661</c:v>
                </c:pt>
                <c:pt idx="7154">
                  <c:v>32664</c:v>
                </c:pt>
                <c:pt idx="7155">
                  <c:v>32665</c:v>
                </c:pt>
                <c:pt idx="7156">
                  <c:v>32666</c:v>
                </c:pt>
                <c:pt idx="7157">
                  <c:v>32667</c:v>
                </c:pt>
                <c:pt idx="7158">
                  <c:v>32668</c:v>
                </c:pt>
                <c:pt idx="7159">
                  <c:v>32671</c:v>
                </c:pt>
                <c:pt idx="7160">
                  <c:v>32672</c:v>
                </c:pt>
                <c:pt idx="7161">
                  <c:v>32673</c:v>
                </c:pt>
                <c:pt idx="7162">
                  <c:v>32674</c:v>
                </c:pt>
                <c:pt idx="7163">
                  <c:v>32675</c:v>
                </c:pt>
                <c:pt idx="7164">
                  <c:v>32678</c:v>
                </c:pt>
                <c:pt idx="7165">
                  <c:v>32679</c:v>
                </c:pt>
                <c:pt idx="7166">
                  <c:v>32680</c:v>
                </c:pt>
                <c:pt idx="7167">
                  <c:v>32681</c:v>
                </c:pt>
                <c:pt idx="7168">
                  <c:v>32682</c:v>
                </c:pt>
                <c:pt idx="7169">
                  <c:v>32685</c:v>
                </c:pt>
                <c:pt idx="7170">
                  <c:v>32686</c:v>
                </c:pt>
                <c:pt idx="7171">
                  <c:v>32687</c:v>
                </c:pt>
                <c:pt idx="7172">
                  <c:v>32688</c:v>
                </c:pt>
                <c:pt idx="7173">
                  <c:v>32689</c:v>
                </c:pt>
                <c:pt idx="7174">
                  <c:v>32692</c:v>
                </c:pt>
                <c:pt idx="7175">
                  <c:v>32693</c:v>
                </c:pt>
                <c:pt idx="7176">
                  <c:v>32694</c:v>
                </c:pt>
                <c:pt idx="7177">
                  <c:v>32695</c:v>
                </c:pt>
                <c:pt idx="7178">
                  <c:v>32696</c:v>
                </c:pt>
                <c:pt idx="7179">
                  <c:v>32699</c:v>
                </c:pt>
                <c:pt idx="7180">
                  <c:v>32700</c:v>
                </c:pt>
                <c:pt idx="7181">
                  <c:v>32701</c:v>
                </c:pt>
                <c:pt idx="7182">
                  <c:v>32702</c:v>
                </c:pt>
                <c:pt idx="7183">
                  <c:v>32703</c:v>
                </c:pt>
                <c:pt idx="7184">
                  <c:v>32706</c:v>
                </c:pt>
                <c:pt idx="7185">
                  <c:v>32707</c:v>
                </c:pt>
                <c:pt idx="7186">
                  <c:v>32708</c:v>
                </c:pt>
                <c:pt idx="7187">
                  <c:v>32709</c:v>
                </c:pt>
                <c:pt idx="7188">
                  <c:v>32710</c:v>
                </c:pt>
                <c:pt idx="7189">
                  <c:v>32713</c:v>
                </c:pt>
                <c:pt idx="7190">
                  <c:v>32714</c:v>
                </c:pt>
                <c:pt idx="7191">
                  <c:v>32715</c:v>
                </c:pt>
                <c:pt idx="7192">
                  <c:v>32716</c:v>
                </c:pt>
                <c:pt idx="7193">
                  <c:v>32717</c:v>
                </c:pt>
                <c:pt idx="7194">
                  <c:v>32720</c:v>
                </c:pt>
                <c:pt idx="7195">
                  <c:v>32721</c:v>
                </c:pt>
                <c:pt idx="7196">
                  <c:v>32722</c:v>
                </c:pt>
                <c:pt idx="7197">
                  <c:v>32723</c:v>
                </c:pt>
                <c:pt idx="7198">
                  <c:v>32724</c:v>
                </c:pt>
                <c:pt idx="7199">
                  <c:v>32727</c:v>
                </c:pt>
                <c:pt idx="7200">
                  <c:v>32728</c:v>
                </c:pt>
                <c:pt idx="7201">
                  <c:v>32729</c:v>
                </c:pt>
                <c:pt idx="7202">
                  <c:v>32730</c:v>
                </c:pt>
                <c:pt idx="7203">
                  <c:v>32731</c:v>
                </c:pt>
                <c:pt idx="7204">
                  <c:v>32734</c:v>
                </c:pt>
                <c:pt idx="7205">
                  <c:v>32735</c:v>
                </c:pt>
                <c:pt idx="7206">
                  <c:v>32736</c:v>
                </c:pt>
                <c:pt idx="7207">
                  <c:v>32737</c:v>
                </c:pt>
                <c:pt idx="7208">
                  <c:v>32738</c:v>
                </c:pt>
                <c:pt idx="7209">
                  <c:v>32741</c:v>
                </c:pt>
                <c:pt idx="7210">
                  <c:v>32742</c:v>
                </c:pt>
                <c:pt idx="7211">
                  <c:v>32743</c:v>
                </c:pt>
                <c:pt idx="7212">
                  <c:v>32744</c:v>
                </c:pt>
                <c:pt idx="7213">
                  <c:v>32745</c:v>
                </c:pt>
                <c:pt idx="7214">
                  <c:v>32748</c:v>
                </c:pt>
                <c:pt idx="7215">
                  <c:v>32749</c:v>
                </c:pt>
                <c:pt idx="7216">
                  <c:v>32750</c:v>
                </c:pt>
                <c:pt idx="7217">
                  <c:v>32751</c:v>
                </c:pt>
                <c:pt idx="7218">
                  <c:v>32752</c:v>
                </c:pt>
                <c:pt idx="7219">
                  <c:v>32755</c:v>
                </c:pt>
                <c:pt idx="7220">
                  <c:v>32756</c:v>
                </c:pt>
                <c:pt idx="7221">
                  <c:v>32757</c:v>
                </c:pt>
                <c:pt idx="7222">
                  <c:v>32758</c:v>
                </c:pt>
                <c:pt idx="7223">
                  <c:v>32759</c:v>
                </c:pt>
                <c:pt idx="7224">
                  <c:v>32762</c:v>
                </c:pt>
                <c:pt idx="7225">
                  <c:v>32763</c:v>
                </c:pt>
                <c:pt idx="7226">
                  <c:v>32764</c:v>
                </c:pt>
                <c:pt idx="7227">
                  <c:v>32765</c:v>
                </c:pt>
                <c:pt idx="7228">
                  <c:v>32766</c:v>
                </c:pt>
                <c:pt idx="7229">
                  <c:v>32769</c:v>
                </c:pt>
                <c:pt idx="7230">
                  <c:v>32770</c:v>
                </c:pt>
                <c:pt idx="7231">
                  <c:v>32771</c:v>
                </c:pt>
                <c:pt idx="7232">
                  <c:v>32772</c:v>
                </c:pt>
                <c:pt idx="7233">
                  <c:v>32773</c:v>
                </c:pt>
                <c:pt idx="7234">
                  <c:v>32776</c:v>
                </c:pt>
                <c:pt idx="7235">
                  <c:v>32777</c:v>
                </c:pt>
                <c:pt idx="7236">
                  <c:v>32778</c:v>
                </c:pt>
                <c:pt idx="7237">
                  <c:v>32779</c:v>
                </c:pt>
                <c:pt idx="7238">
                  <c:v>32780</c:v>
                </c:pt>
                <c:pt idx="7239">
                  <c:v>32783</c:v>
                </c:pt>
                <c:pt idx="7240">
                  <c:v>32784</c:v>
                </c:pt>
                <c:pt idx="7241">
                  <c:v>32785</c:v>
                </c:pt>
                <c:pt idx="7242">
                  <c:v>32786</c:v>
                </c:pt>
                <c:pt idx="7243">
                  <c:v>32787</c:v>
                </c:pt>
                <c:pt idx="7244">
                  <c:v>32790</c:v>
                </c:pt>
                <c:pt idx="7245">
                  <c:v>32791</c:v>
                </c:pt>
                <c:pt idx="7246">
                  <c:v>32792</c:v>
                </c:pt>
                <c:pt idx="7247">
                  <c:v>32793</c:v>
                </c:pt>
                <c:pt idx="7248">
                  <c:v>32794</c:v>
                </c:pt>
                <c:pt idx="7249">
                  <c:v>32797</c:v>
                </c:pt>
                <c:pt idx="7250">
                  <c:v>32798</c:v>
                </c:pt>
                <c:pt idx="7251">
                  <c:v>32799</c:v>
                </c:pt>
                <c:pt idx="7252">
                  <c:v>32800</c:v>
                </c:pt>
                <c:pt idx="7253">
                  <c:v>32801</c:v>
                </c:pt>
                <c:pt idx="7254">
                  <c:v>32804</c:v>
                </c:pt>
                <c:pt idx="7255">
                  <c:v>32805</c:v>
                </c:pt>
                <c:pt idx="7256">
                  <c:v>32806</c:v>
                </c:pt>
                <c:pt idx="7257">
                  <c:v>32807</c:v>
                </c:pt>
                <c:pt idx="7258">
                  <c:v>32808</c:v>
                </c:pt>
                <c:pt idx="7259">
                  <c:v>32811</c:v>
                </c:pt>
                <c:pt idx="7260">
                  <c:v>32812</c:v>
                </c:pt>
                <c:pt idx="7261">
                  <c:v>32813</c:v>
                </c:pt>
                <c:pt idx="7262">
                  <c:v>32814</c:v>
                </c:pt>
                <c:pt idx="7263">
                  <c:v>32815</c:v>
                </c:pt>
                <c:pt idx="7264">
                  <c:v>32818</c:v>
                </c:pt>
                <c:pt idx="7265">
                  <c:v>32819</c:v>
                </c:pt>
                <c:pt idx="7266">
                  <c:v>32820</c:v>
                </c:pt>
                <c:pt idx="7267">
                  <c:v>32821</c:v>
                </c:pt>
                <c:pt idx="7268">
                  <c:v>32822</c:v>
                </c:pt>
                <c:pt idx="7269">
                  <c:v>32825</c:v>
                </c:pt>
                <c:pt idx="7270">
                  <c:v>32826</c:v>
                </c:pt>
                <c:pt idx="7271">
                  <c:v>32827</c:v>
                </c:pt>
                <c:pt idx="7272">
                  <c:v>32828</c:v>
                </c:pt>
                <c:pt idx="7273">
                  <c:v>32829</c:v>
                </c:pt>
                <c:pt idx="7274">
                  <c:v>32832</c:v>
                </c:pt>
                <c:pt idx="7275">
                  <c:v>32833</c:v>
                </c:pt>
                <c:pt idx="7276">
                  <c:v>32834</c:v>
                </c:pt>
                <c:pt idx="7277">
                  <c:v>32835</c:v>
                </c:pt>
                <c:pt idx="7278">
                  <c:v>32836</c:v>
                </c:pt>
                <c:pt idx="7279">
                  <c:v>32839</c:v>
                </c:pt>
                <c:pt idx="7280">
                  <c:v>32840</c:v>
                </c:pt>
                <c:pt idx="7281">
                  <c:v>32841</c:v>
                </c:pt>
                <c:pt idx="7282">
                  <c:v>32842</c:v>
                </c:pt>
                <c:pt idx="7283">
                  <c:v>32843</c:v>
                </c:pt>
                <c:pt idx="7284">
                  <c:v>32846</c:v>
                </c:pt>
                <c:pt idx="7285">
                  <c:v>32847</c:v>
                </c:pt>
                <c:pt idx="7286">
                  <c:v>32848</c:v>
                </c:pt>
                <c:pt idx="7287">
                  <c:v>32849</c:v>
                </c:pt>
                <c:pt idx="7288">
                  <c:v>32850</c:v>
                </c:pt>
                <c:pt idx="7289">
                  <c:v>32853</c:v>
                </c:pt>
                <c:pt idx="7290">
                  <c:v>32854</c:v>
                </c:pt>
                <c:pt idx="7291">
                  <c:v>32855</c:v>
                </c:pt>
                <c:pt idx="7292">
                  <c:v>32856</c:v>
                </c:pt>
                <c:pt idx="7293">
                  <c:v>32857</c:v>
                </c:pt>
                <c:pt idx="7294">
                  <c:v>32860</c:v>
                </c:pt>
                <c:pt idx="7295">
                  <c:v>32861</c:v>
                </c:pt>
                <c:pt idx="7296">
                  <c:v>32862</c:v>
                </c:pt>
                <c:pt idx="7297">
                  <c:v>32863</c:v>
                </c:pt>
                <c:pt idx="7298">
                  <c:v>32864</c:v>
                </c:pt>
                <c:pt idx="7299">
                  <c:v>32867</c:v>
                </c:pt>
                <c:pt idx="7300">
                  <c:v>32868</c:v>
                </c:pt>
                <c:pt idx="7301">
                  <c:v>32869</c:v>
                </c:pt>
                <c:pt idx="7302">
                  <c:v>32870</c:v>
                </c:pt>
                <c:pt idx="7303">
                  <c:v>32871</c:v>
                </c:pt>
                <c:pt idx="7304">
                  <c:v>32874</c:v>
                </c:pt>
                <c:pt idx="7305">
                  <c:v>32875</c:v>
                </c:pt>
                <c:pt idx="7306">
                  <c:v>32876</c:v>
                </c:pt>
                <c:pt idx="7307">
                  <c:v>32877</c:v>
                </c:pt>
                <c:pt idx="7308">
                  <c:v>32878</c:v>
                </c:pt>
                <c:pt idx="7309">
                  <c:v>32881</c:v>
                </c:pt>
                <c:pt idx="7310">
                  <c:v>32882</c:v>
                </c:pt>
                <c:pt idx="7311">
                  <c:v>32883</c:v>
                </c:pt>
                <c:pt idx="7312">
                  <c:v>32884</c:v>
                </c:pt>
                <c:pt idx="7313">
                  <c:v>32885</c:v>
                </c:pt>
                <c:pt idx="7314">
                  <c:v>32888</c:v>
                </c:pt>
                <c:pt idx="7315">
                  <c:v>32889</c:v>
                </c:pt>
                <c:pt idx="7316">
                  <c:v>32890</c:v>
                </c:pt>
                <c:pt idx="7317">
                  <c:v>32891</c:v>
                </c:pt>
                <c:pt idx="7318">
                  <c:v>32892</c:v>
                </c:pt>
                <c:pt idx="7319">
                  <c:v>32895</c:v>
                </c:pt>
                <c:pt idx="7320">
                  <c:v>32896</c:v>
                </c:pt>
                <c:pt idx="7321">
                  <c:v>32897</c:v>
                </c:pt>
                <c:pt idx="7322">
                  <c:v>32898</c:v>
                </c:pt>
                <c:pt idx="7323">
                  <c:v>32899</c:v>
                </c:pt>
                <c:pt idx="7324">
                  <c:v>32902</c:v>
                </c:pt>
                <c:pt idx="7325">
                  <c:v>32903</c:v>
                </c:pt>
                <c:pt idx="7326">
                  <c:v>32904</c:v>
                </c:pt>
                <c:pt idx="7327">
                  <c:v>32905</c:v>
                </c:pt>
                <c:pt idx="7328">
                  <c:v>32906</c:v>
                </c:pt>
                <c:pt idx="7329">
                  <c:v>32909</c:v>
                </c:pt>
                <c:pt idx="7330">
                  <c:v>32910</c:v>
                </c:pt>
                <c:pt idx="7331">
                  <c:v>32911</c:v>
                </c:pt>
                <c:pt idx="7332">
                  <c:v>32912</c:v>
                </c:pt>
                <c:pt idx="7333">
                  <c:v>32913</c:v>
                </c:pt>
                <c:pt idx="7334">
                  <c:v>32916</c:v>
                </c:pt>
                <c:pt idx="7335">
                  <c:v>32917</c:v>
                </c:pt>
                <c:pt idx="7336">
                  <c:v>32918</c:v>
                </c:pt>
                <c:pt idx="7337">
                  <c:v>32919</c:v>
                </c:pt>
                <c:pt idx="7338">
                  <c:v>32920</c:v>
                </c:pt>
                <c:pt idx="7339">
                  <c:v>32923</c:v>
                </c:pt>
                <c:pt idx="7340">
                  <c:v>32924</c:v>
                </c:pt>
                <c:pt idx="7341">
                  <c:v>32925</c:v>
                </c:pt>
                <c:pt idx="7342">
                  <c:v>32926</c:v>
                </c:pt>
                <c:pt idx="7343">
                  <c:v>32927</c:v>
                </c:pt>
                <c:pt idx="7344">
                  <c:v>32930</c:v>
                </c:pt>
                <c:pt idx="7345">
                  <c:v>32931</c:v>
                </c:pt>
                <c:pt idx="7346">
                  <c:v>32932</c:v>
                </c:pt>
                <c:pt idx="7347">
                  <c:v>32933</c:v>
                </c:pt>
                <c:pt idx="7348">
                  <c:v>32934</c:v>
                </c:pt>
                <c:pt idx="7349">
                  <c:v>32937</c:v>
                </c:pt>
                <c:pt idx="7350">
                  <c:v>32938</c:v>
                </c:pt>
                <c:pt idx="7351">
                  <c:v>32939</c:v>
                </c:pt>
                <c:pt idx="7352">
                  <c:v>32940</c:v>
                </c:pt>
                <c:pt idx="7353">
                  <c:v>32941</c:v>
                </c:pt>
                <c:pt idx="7354">
                  <c:v>32944</c:v>
                </c:pt>
                <c:pt idx="7355">
                  <c:v>32945</c:v>
                </c:pt>
                <c:pt idx="7356">
                  <c:v>32946</c:v>
                </c:pt>
                <c:pt idx="7357">
                  <c:v>32947</c:v>
                </c:pt>
                <c:pt idx="7358">
                  <c:v>32948</c:v>
                </c:pt>
                <c:pt idx="7359">
                  <c:v>32951</c:v>
                </c:pt>
                <c:pt idx="7360">
                  <c:v>32952</c:v>
                </c:pt>
                <c:pt idx="7361">
                  <c:v>32953</c:v>
                </c:pt>
                <c:pt idx="7362">
                  <c:v>32954</c:v>
                </c:pt>
                <c:pt idx="7363">
                  <c:v>32955</c:v>
                </c:pt>
                <c:pt idx="7364">
                  <c:v>32958</c:v>
                </c:pt>
                <c:pt idx="7365">
                  <c:v>32959</c:v>
                </c:pt>
                <c:pt idx="7366">
                  <c:v>32960</c:v>
                </c:pt>
                <c:pt idx="7367">
                  <c:v>32961</c:v>
                </c:pt>
                <c:pt idx="7368">
                  <c:v>32962</c:v>
                </c:pt>
                <c:pt idx="7369">
                  <c:v>32965</c:v>
                </c:pt>
                <c:pt idx="7370">
                  <c:v>32966</c:v>
                </c:pt>
                <c:pt idx="7371">
                  <c:v>32967</c:v>
                </c:pt>
                <c:pt idx="7372">
                  <c:v>32968</c:v>
                </c:pt>
                <c:pt idx="7373">
                  <c:v>32969</c:v>
                </c:pt>
                <c:pt idx="7374">
                  <c:v>32972</c:v>
                </c:pt>
                <c:pt idx="7375">
                  <c:v>32973</c:v>
                </c:pt>
                <c:pt idx="7376">
                  <c:v>32974</c:v>
                </c:pt>
                <c:pt idx="7377">
                  <c:v>32975</c:v>
                </c:pt>
                <c:pt idx="7378">
                  <c:v>32976</c:v>
                </c:pt>
                <c:pt idx="7379">
                  <c:v>32979</c:v>
                </c:pt>
                <c:pt idx="7380">
                  <c:v>32980</c:v>
                </c:pt>
                <c:pt idx="7381">
                  <c:v>32981</c:v>
                </c:pt>
                <c:pt idx="7382">
                  <c:v>32982</c:v>
                </c:pt>
                <c:pt idx="7383">
                  <c:v>32983</c:v>
                </c:pt>
                <c:pt idx="7384">
                  <c:v>32986</c:v>
                </c:pt>
                <c:pt idx="7385">
                  <c:v>32987</c:v>
                </c:pt>
                <c:pt idx="7386">
                  <c:v>32988</c:v>
                </c:pt>
                <c:pt idx="7387">
                  <c:v>32989</c:v>
                </c:pt>
                <c:pt idx="7388">
                  <c:v>32990</c:v>
                </c:pt>
                <c:pt idx="7389">
                  <c:v>32993</c:v>
                </c:pt>
                <c:pt idx="7390">
                  <c:v>32994</c:v>
                </c:pt>
                <c:pt idx="7391">
                  <c:v>32995</c:v>
                </c:pt>
                <c:pt idx="7392">
                  <c:v>32996</c:v>
                </c:pt>
                <c:pt idx="7393">
                  <c:v>32997</c:v>
                </c:pt>
                <c:pt idx="7394">
                  <c:v>33000</c:v>
                </c:pt>
                <c:pt idx="7395">
                  <c:v>33001</c:v>
                </c:pt>
                <c:pt idx="7396">
                  <c:v>33002</c:v>
                </c:pt>
                <c:pt idx="7397">
                  <c:v>33003</c:v>
                </c:pt>
                <c:pt idx="7398">
                  <c:v>33004</c:v>
                </c:pt>
                <c:pt idx="7399">
                  <c:v>33007</c:v>
                </c:pt>
                <c:pt idx="7400">
                  <c:v>33008</c:v>
                </c:pt>
                <c:pt idx="7401">
                  <c:v>33009</c:v>
                </c:pt>
                <c:pt idx="7402">
                  <c:v>33010</c:v>
                </c:pt>
                <c:pt idx="7403">
                  <c:v>33011</c:v>
                </c:pt>
                <c:pt idx="7404">
                  <c:v>33014</c:v>
                </c:pt>
                <c:pt idx="7405">
                  <c:v>33015</c:v>
                </c:pt>
                <c:pt idx="7406">
                  <c:v>33016</c:v>
                </c:pt>
                <c:pt idx="7407">
                  <c:v>33017</c:v>
                </c:pt>
                <c:pt idx="7408">
                  <c:v>33018</c:v>
                </c:pt>
                <c:pt idx="7409">
                  <c:v>33021</c:v>
                </c:pt>
                <c:pt idx="7410">
                  <c:v>33022</c:v>
                </c:pt>
                <c:pt idx="7411">
                  <c:v>33023</c:v>
                </c:pt>
                <c:pt idx="7412">
                  <c:v>33024</c:v>
                </c:pt>
                <c:pt idx="7413">
                  <c:v>33025</c:v>
                </c:pt>
                <c:pt idx="7414">
                  <c:v>33028</c:v>
                </c:pt>
                <c:pt idx="7415">
                  <c:v>33029</c:v>
                </c:pt>
                <c:pt idx="7416">
                  <c:v>33030</c:v>
                </c:pt>
                <c:pt idx="7417">
                  <c:v>33031</c:v>
                </c:pt>
                <c:pt idx="7418">
                  <c:v>33032</c:v>
                </c:pt>
                <c:pt idx="7419">
                  <c:v>33035</c:v>
                </c:pt>
                <c:pt idx="7420">
                  <c:v>33036</c:v>
                </c:pt>
                <c:pt idx="7421">
                  <c:v>33037</c:v>
                </c:pt>
                <c:pt idx="7422">
                  <c:v>33038</c:v>
                </c:pt>
                <c:pt idx="7423">
                  <c:v>33039</c:v>
                </c:pt>
                <c:pt idx="7424">
                  <c:v>33042</c:v>
                </c:pt>
                <c:pt idx="7425">
                  <c:v>33043</c:v>
                </c:pt>
                <c:pt idx="7426">
                  <c:v>33044</c:v>
                </c:pt>
                <c:pt idx="7427">
                  <c:v>33045</c:v>
                </c:pt>
                <c:pt idx="7428">
                  <c:v>33046</c:v>
                </c:pt>
                <c:pt idx="7429">
                  <c:v>33049</c:v>
                </c:pt>
                <c:pt idx="7430">
                  <c:v>33050</c:v>
                </c:pt>
                <c:pt idx="7431">
                  <c:v>33051</c:v>
                </c:pt>
                <c:pt idx="7432">
                  <c:v>33052</c:v>
                </c:pt>
                <c:pt idx="7433">
                  <c:v>33053</c:v>
                </c:pt>
                <c:pt idx="7434">
                  <c:v>33056</c:v>
                </c:pt>
                <c:pt idx="7435">
                  <c:v>33057</c:v>
                </c:pt>
                <c:pt idx="7436">
                  <c:v>33058</c:v>
                </c:pt>
                <c:pt idx="7437">
                  <c:v>33059</c:v>
                </c:pt>
                <c:pt idx="7438">
                  <c:v>33060</c:v>
                </c:pt>
                <c:pt idx="7439">
                  <c:v>33063</c:v>
                </c:pt>
                <c:pt idx="7440">
                  <c:v>33064</c:v>
                </c:pt>
                <c:pt idx="7441">
                  <c:v>33065</c:v>
                </c:pt>
                <c:pt idx="7442">
                  <c:v>33066</c:v>
                </c:pt>
                <c:pt idx="7443">
                  <c:v>33067</c:v>
                </c:pt>
                <c:pt idx="7444">
                  <c:v>33070</c:v>
                </c:pt>
                <c:pt idx="7445">
                  <c:v>33071</c:v>
                </c:pt>
                <c:pt idx="7446">
                  <c:v>33072</c:v>
                </c:pt>
                <c:pt idx="7447">
                  <c:v>33073</c:v>
                </c:pt>
                <c:pt idx="7448">
                  <c:v>33074</c:v>
                </c:pt>
                <c:pt idx="7449">
                  <c:v>33077</c:v>
                </c:pt>
                <c:pt idx="7450">
                  <c:v>33078</c:v>
                </c:pt>
                <c:pt idx="7451">
                  <c:v>33079</c:v>
                </c:pt>
                <c:pt idx="7452">
                  <c:v>33080</c:v>
                </c:pt>
                <c:pt idx="7453">
                  <c:v>33081</c:v>
                </c:pt>
                <c:pt idx="7454">
                  <c:v>33084</c:v>
                </c:pt>
                <c:pt idx="7455">
                  <c:v>33085</c:v>
                </c:pt>
                <c:pt idx="7456">
                  <c:v>33086</c:v>
                </c:pt>
                <c:pt idx="7457">
                  <c:v>33087</c:v>
                </c:pt>
                <c:pt idx="7458">
                  <c:v>33088</c:v>
                </c:pt>
                <c:pt idx="7459">
                  <c:v>33091</c:v>
                </c:pt>
                <c:pt idx="7460">
                  <c:v>33092</c:v>
                </c:pt>
                <c:pt idx="7461">
                  <c:v>33093</c:v>
                </c:pt>
                <c:pt idx="7462">
                  <c:v>33094</c:v>
                </c:pt>
                <c:pt idx="7463">
                  <c:v>33095</c:v>
                </c:pt>
                <c:pt idx="7464">
                  <c:v>33098</c:v>
                </c:pt>
                <c:pt idx="7465">
                  <c:v>33099</c:v>
                </c:pt>
                <c:pt idx="7466">
                  <c:v>33100</c:v>
                </c:pt>
                <c:pt idx="7467">
                  <c:v>33101</c:v>
                </c:pt>
                <c:pt idx="7468">
                  <c:v>33102</c:v>
                </c:pt>
                <c:pt idx="7469">
                  <c:v>33105</c:v>
                </c:pt>
                <c:pt idx="7470">
                  <c:v>33106</c:v>
                </c:pt>
                <c:pt idx="7471">
                  <c:v>33107</c:v>
                </c:pt>
                <c:pt idx="7472">
                  <c:v>33108</c:v>
                </c:pt>
                <c:pt idx="7473">
                  <c:v>33109</c:v>
                </c:pt>
                <c:pt idx="7474">
                  <c:v>33112</c:v>
                </c:pt>
                <c:pt idx="7475">
                  <c:v>33113</c:v>
                </c:pt>
                <c:pt idx="7476">
                  <c:v>33114</c:v>
                </c:pt>
                <c:pt idx="7477">
                  <c:v>33115</c:v>
                </c:pt>
                <c:pt idx="7478">
                  <c:v>33116</c:v>
                </c:pt>
                <c:pt idx="7479">
                  <c:v>33119</c:v>
                </c:pt>
                <c:pt idx="7480">
                  <c:v>33120</c:v>
                </c:pt>
                <c:pt idx="7481">
                  <c:v>33121</c:v>
                </c:pt>
                <c:pt idx="7482">
                  <c:v>33122</c:v>
                </c:pt>
                <c:pt idx="7483">
                  <c:v>33123</c:v>
                </c:pt>
                <c:pt idx="7484">
                  <c:v>33126</c:v>
                </c:pt>
                <c:pt idx="7485">
                  <c:v>33127</c:v>
                </c:pt>
                <c:pt idx="7486">
                  <c:v>33128</c:v>
                </c:pt>
                <c:pt idx="7487">
                  <c:v>33129</c:v>
                </c:pt>
                <c:pt idx="7488">
                  <c:v>33130</c:v>
                </c:pt>
                <c:pt idx="7489">
                  <c:v>33133</c:v>
                </c:pt>
                <c:pt idx="7490">
                  <c:v>33134</c:v>
                </c:pt>
                <c:pt idx="7491">
                  <c:v>33135</c:v>
                </c:pt>
                <c:pt idx="7492">
                  <c:v>33136</c:v>
                </c:pt>
                <c:pt idx="7493">
                  <c:v>33137</c:v>
                </c:pt>
                <c:pt idx="7494">
                  <c:v>33140</c:v>
                </c:pt>
                <c:pt idx="7495">
                  <c:v>33141</c:v>
                </c:pt>
                <c:pt idx="7496">
                  <c:v>33142</c:v>
                </c:pt>
                <c:pt idx="7497">
                  <c:v>33143</c:v>
                </c:pt>
                <c:pt idx="7498">
                  <c:v>33144</c:v>
                </c:pt>
                <c:pt idx="7499">
                  <c:v>33147</c:v>
                </c:pt>
                <c:pt idx="7500">
                  <c:v>33148</c:v>
                </c:pt>
                <c:pt idx="7501">
                  <c:v>33149</c:v>
                </c:pt>
                <c:pt idx="7502">
                  <c:v>33150</c:v>
                </c:pt>
                <c:pt idx="7503">
                  <c:v>33151</c:v>
                </c:pt>
                <c:pt idx="7504">
                  <c:v>33154</c:v>
                </c:pt>
                <c:pt idx="7505">
                  <c:v>33155</c:v>
                </c:pt>
                <c:pt idx="7506">
                  <c:v>33156</c:v>
                </c:pt>
                <c:pt idx="7507">
                  <c:v>33157</c:v>
                </c:pt>
                <c:pt idx="7508">
                  <c:v>33158</c:v>
                </c:pt>
                <c:pt idx="7509">
                  <c:v>33161</c:v>
                </c:pt>
                <c:pt idx="7510">
                  <c:v>33162</c:v>
                </c:pt>
                <c:pt idx="7511">
                  <c:v>33163</c:v>
                </c:pt>
                <c:pt idx="7512">
                  <c:v>33164</c:v>
                </c:pt>
                <c:pt idx="7513">
                  <c:v>33165</c:v>
                </c:pt>
                <c:pt idx="7514">
                  <c:v>33168</c:v>
                </c:pt>
                <c:pt idx="7515">
                  <c:v>33169</c:v>
                </c:pt>
                <c:pt idx="7516">
                  <c:v>33170</c:v>
                </c:pt>
                <c:pt idx="7517">
                  <c:v>33171</c:v>
                </c:pt>
                <c:pt idx="7518">
                  <c:v>33172</c:v>
                </c:pt>
                <c:pt idx="7519">
                  <c:v>33175</c:v>
                </c:pt>
                <c:pt idx="7520">
                  <c:v>33176</c:v>
                </c:pt>
                <c:pt idx="7521">
                  <c:v>33177</c:v>
                </c:pt>
                <c:pt idx="7522">
                  <c:v>33178</c:v>
                </c:pt>
                <c:pt idx="7523">
                  <c:v>33179</c:v>
                </c:pt>
                <c:pt idx="7524">
                  <c:v>33182</c:v>
                </c:pt>
                <c:pt idx="7525">
                  <c:v>33183</c:v>
                </c:pt>
                <c:pt idx="7526">
                  <c:v>33184</c:v>
                </c:pt>
                <c:pt idx="7527">
                  <c:v>33185</c:v>
                </c:pt>
                <c:pt idx="7528">
                  <c:v>33186</c:v>
                </c:pt>
                <c:pt idx="7529">
                  <c:v>33189</c:v>
                </c:pt>
                <c:pt idx="7530">
                  <c:v>33190</c:v>
                </c:pt>
                <c:pt idx="7531">
                  <c:v>33191</c:v>
                </c:pt>
                <c:pt idx="7532">
                  <c:v>33192</c:v>
                </c:pt>
                <c:pt idx="7533">
                  <c:v>33193</c:v>
                </c:pt>
                <c:pt idx="7534">
                  <c:v>33196</c:v>
                </c:pt>
                <c:pt idx="7535">
                  <c:v>33197</c:v>
                </c:pt>
                <c:pt idx="7536">
                  <c:v>33198</c:v>
                </c:pt>
                <c:pt idx="7537">
                  <c:v>33199</c:v>
                </c:pt>
                <c:pt idx="7538">
                  <c:v>33200</c:v>
                </c:pt>
                <c:pt idx="7539">
                  <c:v>33203</c:v>
                </c:pt>
                <c:pt idx="7540">
                  <c:v>33204</c:v>
                </c:pt>
                <c:pt idx="7541">
                  <c:v>33205</c:v>
                </c:pt>
                <c:pt idx="7542">
                  <c:v>33206</c:v>
                </c:pt>
                <c:pt idx="7543">
                  <c:v>33207</c:v>
                </c:pt>
                <c:pt idx="7544">
                  <c:v>33210</c:v>
                </c:pt>
                <c:pt idx="7545">
                  <c:v>33211</c:v>
                </c:pt>
                <c:pt idx="7546">
                  <c:v>33212</c:v>
                </c:pt>
                <c:pt idx="7547">
                  <c:v>33213</c:v>
                </c:pt>
                <c:pt idx="7548">
                  <c:v>33214</c:v>
                </c:pt>
                <c:pt idx="7549">
                  <c:v>33217</c:v>
                </c:pt>
                <c:pt idx="7550">
                  <c:v>33218</c:v>
                </c:pt>
                <c:pt idx="7551">
                  <c:v>33219</c:v>
                </c:pt>
                <c:pt idx="7552">
                  <c:v>33220</c:v>
                </c:pt>
                <c:pt idx="7553">
                  <c:v>33221</c:v>
                </c:pt>
                <c:pt idx="7554">
                  <c:v>33224</c:v>
                </c:pt>
                <c:pt idx="7555">
                  <c:v>33225</c:v>
                </c:pt>
                <c:pt idx="7556">
                  <c:v>33226</c:v>
                </c:pt>
                <c:pt idx="7557">
                  <c:v>33227</c:v>
                </c:pt>
                <c:pt idx="7558">
                  <c:v>33228</c:v>
                </c:pt>
                <c:pt idx="7559">
                  <c:v>33231</c:v>
                </c:pt>
                <c:pt idx="7560">
                  <c:v>33232</c:v>
                </c:pt>
                <c:pt idx="7561">
                  <c:v>33233</c:v>
                </c:pt>
                <c:pt idx="7562">
                  <c:v>33234</c:v>
                </c:pt>
                <c:pt idx="7563">
                  <c:v>33235</c:v>
                </c:pt>
                <c:pt idx="7564">
                  <c:v>33238</c:v>
                </c:pt>
                <c:pt idx="7565">
                  <c:v>33239</c:v>
                </c:pt>
                <c:pt idx="7566">
                  <c:v>33240</c:v>
                </c:pt>
                <c:pt idx="7567">
                  <c:v>33241</c:v>
                </c:pt>
                <c:pt idx="7568">
                  <c:v>33242</c:v>
                </c:pt>
                <c:pt idx="7569">
                  <c:v>33245</c:v>
                </c:pt>
                <c:pt idx="7570">
                  <c:v>33246</c:v>
                </c:pt>
                <c:pt idx="7571">
                  <c:v>33247</c:v>
                </c:pt>
                <c:pt idx="7572">
                  <c:v>33248</c:v>
                </c:pt>
                <c:pt idx="7573">
                  <c:v>33249</c:v>
                </c:pt>
                <c:pt idx="7574">
                  <c:v>33252</c:v>
                </c:pt>
                <c:pt idx="7575">
                  <c:v>33253</c:v>
                </c:pt>
                <c:pt idx="7576">
                  <c:v>33254</c:v>
                </c:pt>
                <c:pt idx="7577">
                  <c:v>33255</c:v>
                </c:pt>
                <c:pt idx="7578">
                  <c:v>33256</c:v>
                </c:pt>
                <c:pt idx="7579">
                  <c:v>33259</c:v>
                </c:pt>
                <c:pt idx="7580">
                  <c:v>33260</c:v>
                </c:pt>
                <c:pt idx="7581">
                  <c:v>33261</c:v>
                </c:pt>
                <c:pt idx="7582">
                  <c:v>33262</c:v>
                </c:pt>
                <c:pt idx="7583">
                  <c:v>33263</c:v>
                </c:pt>
                <c:pt idx="7584">
                  <c:v>33266</c:v>
                </c:pt>
                <c:pt idx="7585">
                  <c:v>33267</c:v>
                </c:pt>
                <c:pt idx="7586">
                  <c:v>33268</c:v>
                </c:pt>
                <c:pt idx="7587">
                  <c:v>33269</c:v>
                </c:pt>
                <c:pt idx="7588">
                  <c:v>33270</c:v>
                </c:pt>
                <c:pt idx="7589">
                  <c:v>33273</c:v>
                </c:pt>
                <c:pt idx="7590">
                  <c:v>33274</c:v>
                </c:pt>
                <c:pt idx="7591">
                  <c:v>33275</c:v>
                </c:pt>
                <c:pt idx="7592">
                  <c:v>33276</c:v>
                </c:pt>
                <c:pt idx="7593">
                  <c:v>33277</c:v>
                </c:pt>
                <c:pt idx="7594">
                  <c:v>33280</c:v>
                </c:pt>
                <c:pt idx="7595">
                  <c:v>33281</c:v>
                </c:pt>
                <c:pt idx="7596">
                  <c:v>33282</c:v>
                </c:pt>
                <c:pt idx="7597">
                  <c:v>33283</c:v>
                </c:pt>
                <c:pt idx="7598">
                  <c:v>33284</c:v>
                </c:pt>
                <c:pt idx="7599">
                  <c:v>33287</c:v>
                </c:pt>
                <c:pt idx="7600">
                  <c:v>33288</c:v>
                </c:pt>
                <c:pt idx="7601">
                  <c:v>33289</c:v>
                </c:pt>
                <c:pt idx="7602">
                  <c:v>33290</c:v>
                </c:pt>
                <c:pt idx="7603">
                  <c:v>33291</c:v>
                </c:pt>
                <c:pt idx="7604">
                  <c:v>33294</c:v>
                </c:pt>
                <c:pt idx="7605">
                  <c:v>33295</c:v>
                </c:pt>
                <c:pt idx="7606">
                  <c:v>33296</c:v>
                </c:pt>
                <c:pt idx="7607">
                  <c:v>33297</c:v>
                </c:pt>
                <c:pt idx="7608">
                  <c:v>33298</c:v>
                </c:pt>
                <c:pt idx="7609">
                  <c:v>33301</c:v>
                </c:pt>
                <c:pt idx="7610">
                  <c:v>33302</c:v>
                </c:pt>
                <c:pt idx="7611">
                  <c:v>33303</c:v>
                </c:pt>
                <c:pt idx="7612">
                  <c:v>33304</c:v>
                </c:pt>
                <c:pt idx="7613">
                  <c:v>33305</c:v>
                </c:pt>
                <c:pt idx="7614">
                  <c:v>33308</c:v>
                </c:pt>
                <c:pt idx="7615">
                  <c:v>33309</c:v>
                </c:pt>
                <c:pt idx="7616">
                  <c:v>33310</c:v>
                </c:pt>
                <c:pt idx="7617">
                  <c:v>33311</c:v>
                </c:pt>
                <c:pt idx="7618">
                  <c:v>33312</c:v>
                </c:pt>
                <c:pt idx="7619">
                  <c:v>33315</c:v>
                </c:pt>
                <c:pt idx="7620">
                  <c:v>33316</c:v>
                </c:pt>
                <c:pt idx="7621">
                  <c:v>33317</c:v>
                </c:pt>
                <c:pt idx="7622">
                  <c:v>33318</c:v>
                </c:pt>
                <c:pt idx="7623">
                  <c:v>33319</c:v>
                </c:pt>
                <c:pt idx="7624">
                  <c:v>33322</c:v>
                </c:pt>
                <c:pt idx="7625">
                  <c:v>33323</c:v>
                </c:pt>
                <c:pt idx="7626">
                  <c:v>33324</c:v>
                </c:pt>
                <c:pt idx="7627">
                  <c:v>33325</c:v>
                </c:pt>
                <c:pt idx="7628">
                  <c:v>33326</c:v>
                </c:pt>
                <c:pt idx="7629">
                  <c:v>33329</c:v>
                </c:pt>
                <c:pt idx="7630">
                  <c:v>33330</c:v>
                </c:pt>
                <c:pt idx="7631">
                  <c:v>33331</c:v>
                </c:pt>
                <c:pt idx="7632">
                  <c:v>33332</c:v>
                </c:pt>
                <c:pt idx="7633">
                  <c:v>33333</c:v>
                </c:pt>
                <c:pt idx="7634">
                  <c:v>33336</c:v>
                </c:pt>
                <c:pt idx="7635">
                  <c:v>33337</c:v>
                </c:pt>
                <c:pt idx="7636">
                  <c:v>33338</c:v>
                </c:pt>
                <c:pt idx="7637">
                  <c:v>33339</c:v>
                </c:pt>
                <c:pt idx="7638">
                  <c:v>33340</c:v>
                </c:pt>
                <c:pt idx="7639">
                  <c:v>33343</c:v>
                </c:pt>
                <c:pt idx="7640">
                  <c:v>33344</c:v>
                </c:pt>
                <c:pt idx="7641">
                  <c:v>33345</c:v>
                </c:pt>
                <c:pt idx="7642">
                  <c:v>33346</c:v>
                </c:pt>
                <c:pt idx="7643">
                  <c:v>33347</c:v>
                </c:pt>
                <c:pt idx="7644">
                  <c:v>33350</c:v>
                </c:pt>
                <c:pt idx="7645">
                  <c:v>33351</c:v>
                </c:pt>
                <c:pt idx="7646">
                  <c:v>33352</c:v>
                </c:pt>
                <c:pt idx="7647">
                  <c:v>33353</c:v>
                </c:pt>
                <c:pt idx="7648">
                  <c:v>33354</c:v>
                </c:pt>
                <c:pt idx="7649">
                  <c:v>33357</c:v>
                </c:pt>
                <c:pt idx="7650">
                  <c:v>33358</c:v>
                </c:pt>
                <c:pt idx="7651">
                  <c:v>33359</c:v>
                </c:pt>
                <c:pt idx="7652">
                  <c:v>33360</c:v>
                </c:pt>
                <c:pt idx="7653">
                  <c:v>33361</c:v>
                </c:pt>
                <c:pt idx="7654">
                  <c:v>33364</c:v>
                </c:pt>
                <c:pt idx="7655">
                  <c:v>33365</c:v>
                </c:pt>
                <c:pt idx="7656">
                  <c:v>33366</c:v>
                </c:pt>
                <c:pt idx="7657">
                  <c:v>33367</c:v>
                </c:pt>
                <c:pt idx="7658">
                  <c:v>33368</c:v>
                </c:pt>
                <c:pt idx="7659">
                  <c:v>33371</c:v>
                </c:pt>
                <c:pt idx="7660">
                  <c:v>33372</c:v>
                </c:pt>
                <c:pt idx="7661">
                  <c:v>33373</c:v>
                </c:pt>
                <c:pt idx="7662">
                  <c:v>33374</c:v>
                </c:pt>
                <c:pt idx="7663">
                  <c:v>33375</c:v>
                </c:pt>
                <c:pt idx="7664">
                  <c:v>33378</c:v>
                </c:pt>
                <c:pt idx="7665">
                  <c:v>33379</c:v>
                </c:pt>
                <c:pt idx="7666">
                  <c:v>33380</c:v>
                </c:pt>
                <c:pt idx="7667">
                  <c:v>33381</c:v>
                </c:pt>
                <c:pt idx="7668">
                  <c:v>33382</c:v>
                </c:pt>
                <c:pt idx="7669">
                  <c:v>33385</c:v>
                </c:pt>
                <c:pt idx="7670">
                  <c:v>33386</c:v>
                </c:pt>
                <c:pt idx="7671">
                  <c:v>33387</c:v>
                </c:pt>
                <c:pt idx="7672">
                  <c:v>33388</c:v>
                </c:pt>
                <c:pt idx="7673">
                  <c:v>33389</c:v>
                </c:pt>
                <c:pt idx="7674">
                  <c:v>33392</c:v>
                </c:pt>
                <c:pt idx="7675">
                  <c:v>33393</c:v>
                </c:pt>
                <c:pt idx="7676">
                  <c:v>33394</c:v>
                </c:pt>
                <c:pt idx="7677">
                  <c:v>33395</c:v>
                </c:pt>
                <c:pt idx="7678">
                  <c:v>33396</c:v>
                </c:pt>
                <c:pt idx="7679">
                  <c:v>33399</c:v>
                </c:pt>
                <c:pt idx="7680">
                  <c:v>33400</c:v>
                </c:pt>
                <c:pt idx="7681">
                  <c:v>33401</c:v>
                </c:pt>
                <c:pt idx="7682">
                  <c:v>33402</c:v>
                </c:pt>
                <c:pt idx="7683">
                  <c:v>33403</c:v>
                </c:pt>
                <c:pt idx="7684">
                  <c:v>33406</c:v>
                </c:pt>
                <c:pt idx="7685">
                  <c:v>33407</c:v>
                </c:pt>
                <c:pt idx="7686">
                  <c:v>33408</c:v>
                </c:pt>
                <c:pt idx="7687">
                  <c:v>33409</c:v>
                </c:pt>
                <c:pt idx="7688">
                  <c:v>33410</c:v>
                </c:pt>
                <c:pt idx="7689">
                  <c:v>33413</c:v>
                </c:pt>
                <c:pt idx="7690">
                  <c:v>33414</c:v>
                </c:pt>
                <c:pt idx="7691">
                  <c:v>33415</c:v>
                </c:pt>
                <c:pt idx="7692">
                  <c:v>33416</c:v>
                </c:pt>
                <c:pt idx="7693">
                  <c:v>33417</c:v>
                </c:pt>
                <c:pt idx="7694">
                  <c:v>33420</c:v>
                </c:pt>
                <c:pt idx="7695">
                  <c:v>33421</c:v>
                </c:pt>
                <c:pt idx="7696">
                  <c:v>33422</c:v>
                </c:pt>
                <c:pt idx="7697">
                  <c:v>33423</c:v>
                </c:pt>
                <c:pt idx="7698">
                  <c:v>33424</c:v>
                </c:pt>
                <c:pt idx="7699">
                  <c:v>33427</c:v>
                </c:pt>
                <c:pt idx="7700">
                  <c:v>33428</c:v>
                </c:pt>
                <c:pt idx="7701">
                  <c:v>33429</c:v>
                </c:pt>
                <c:pt idx="7702">
                  <c:v>33430</c:v>
                </c:pt>
                <c:pt idx="7703">
                  <c:v>33431</c:v>
                </c:pt>
                <c:pt idx="7704">
                  <c:v>33434</c:v>
                </c:pt>
                <c:pt idx="7705">
                  <c:v>33435</c:v>
                </c:pt>
                <c:pt idx="7706">
                  <c:v>33436</c:v>
                </c:pt>
                <c:pt idx="7707">
                  <c:v>33437</c:v>
                </c:pt>
                <c:pt idx="7708">
                  <c:v>33438</c:v>
                </c:pt>
                <c:pt idx="7709">
                  <c:v>33441</c:v>
                </c:pt>
                <c:pt idx="7710">
                  <c:v>33442</c:v>
                </c:pt>
                <c:pt idx="7711">
                  <c:v>33443</c:v>
                </c:pt>
                <c:pt idx="7712">
                  <c:v>33444</c:v>
                </c:pt>
                <c:pt idx="7713">
                  <c:v>33445</c:v>
                </c:pt>
                <c:pt idx="7714">
                  <c:v>33448</c:v>
                </c:pt>
                <c:pt idx="7715">
                  <c:v>33449</c:v>
                </c:pt>
                <c:pt idx="7716">
                  <c:v>33450</c:v>
                </c:pt>
                <c:pt idx="7717">
                  <c:v>33451</c:v>
                </c:pt>
                <c:pt idx="7718">
                  <c:v>33452</c:v>
                </c:pt>
                <c:pt idx="7719">
                  <c:v>33455</c:v>
                </c:pt>
                <c:pt idx="7720">
                  <c:v>33456</c:v>
                </c:pt>
                <c:pt idx="7721">
                  <c:v>33457</c:v>
                </c:pt>
                <c:pt idx="7722">
                  <c:v>33458</c:v>
                </c:pt>
                <c:pt idx="7723">
                  <c:v>33459</c:v>
                </c:pt>
                <c:pt idx="7724">
                  <c:v>33462</c:v>
                </c:pt>
                <c:pt idx="7725">
                  <c:v>33463</c:v>
                </c:pt>
                <c:pt idx="7726">
                  <c:v>33464</c:v>
                </c:pt>
                <c:pt idx="7727">
                  <c:v>33465</c:v>
                </c:pt>
                <c:pt idx="7728">
                  <c:v>33466</c:v>
                </c:pt>
                <c:pt idx="7729">
                  <c:v>33469</c:v>
                </c:pt>
                <c:pt idx="7730">
                  <c:v>33470</c:v>
                </c:pt>
                <c:pt idx="7731">
                  <c:v>33471</c:v>
                </c:pt>
                <c:pt idx="7732">
                  <c:v>33472</c:v>
                </c:pt>
                <c:pt idx="7733">
                  <c:v>33473</c:v>
                </c:pt>
                <c:pt idx="7734">
                  <c:v>33476</c:v>
                </c:pt>
                <c:pt idx="7735">
                  <c:v>33477</c:v>
                </c:pt>
                <c:pt idx="7736">
                  <c:v>33478</c:v>
                </c:pt>
                <c:pt idx="7737">
                  <c:v>33479</c:v>
                </c:pt>
                <c:pt idx="7738">
                  <c:v>33480</c:v>
                </c:pt>
                <c:pt idx="7739">
                  <c:v>33483</c:v>
                </c:pt>
                <c:pt idx="7740">
                  <c:v>33484</c:v>
                </c:pt>
                <c:pt idx="7741">
                  <c:v>33485</c:v>
                </c:pt>
                <c:pt idx="7742">
                  <c:v>33486</c:v>
                </c:pt>
                <c:pt idx="7743">
                  <c:v>33487</c:v>
                </c:pt>
                <c:pt idx="7744">
                  <c:v>33490</c:v>
                </c:pt>
                <c:pt idx="7745">
                  <c:v>33491</c:v>
                </c:pt>
                <c:pt idx="7746">
                  <c:v>33492</c:v>
                </c:pt>
                <c:pt idx="7747">
                  <c:v>33493</c:v>
                </c:pt>
                <c:pt idx="7748">
                  <c:v>33494</c:v>
                </c:pt>
                <c:pt idx="7749">
                  <c:v>33497</c:v>
                </c:pt>
                <c:pt idx="7750">
                  <c:v>33498</c:v>
                </c:pt>
                <c:pt idx="7751">
                  <c:v>33499</c:v>
                </c:pt>
                <c:pt idx="7752">
                  <c:v>33500</c:v>
                </c:pt>
                <c:pt idx="7753">
                  <c:v>33501</c:v>
                </c:pt>
                <c:pt idx="7754">
                  <c:v>33504</c:v>
                </c:pt>
                <c:pt idx="7755">
                  <c:v>33505</c:v>
                </c:pt>
                <c:pt idx="7756">
                  <c:v>33506</c:v>
                </c:pt>
                <c:pt idx="7757">
                  <c:v>33507</c:v>
                </c:pt>
                <c:pt idx="7758">
                  <c:v>33508</c:v>
                </c:pt>
                <c:pt idx="7759">
                  <c:v>33511</c:v>
                </c:pt>
                <c:pt idx="7760">
                  <c:v>33512</c:v>
                </c:pt>
                <c:pt idx="7761">
                  <c:v>33513</c:v>
                </c:pt>
                <c:pt idx="7762">
                  <c:v>33514</c:v>
                </c:pt>
                <c:pt idx="7763">
                  <c:v>33515</c:v>
                </c:pt>
                <c:pt idx="7764">
                  <c:v>33518</c:v>
                </c:pt>
                <c:pt idx="7765">
                  <c:v>33519</c:v>
                </c:pt>
                <c:pt idx="7766">
                  <c:v>33520</c:v>
                </c:pt>
                <c:pt idx="7767">
                  <c:v>33521</c:v>
                </c:pt>
                <c:pt idx="7768">
                  <c:v>33522</c:v>
                </c:pt>
                <c:pt idx="7769">
                  <c:v>33525</c:v>
                </c:pt>
                <c:pt idx="7770">
                  <c:v>33526</c:v>
                </c:pt>
                <c:pt idx="7771">
                  <c:v>33527</c:v>
                </c:pt>
                <c:pt idx="7772">
                  <c:v>33528</c:v>
                </c:pt>
                <c:pt idx="7773">
                  <c:v>33529</c:v>
                </c:pt>
                <c:pt idx="7774">
                  <c:v>33532</c:v>
                </c:pt>
                <c:pt idx="7775">
                  <c:v>33533</c:v>
                </c:pt>
                <c:pt idx="7776">
                  <c:v>33534</c:v>
                </c:pt>
                <c:pt idx="7777">
                  <c:v>33535</c:v>
                </c:pt>
                <c:pt idx="7778">
                  <c:v>33536</c:v>
                </c:pt>
                <c:pt idx="7779">
                  <c:v>33539</c:v>
                </c:pt>
                <c:pt idx="7780">
                  <c:v>33540</c:v>
                </c:pt>
                <c:pt idx="7781">
                  <c:v>33541</c:v>
                </c:pt>
                <c:pt idx="7782">
                  <c:v>33542</c:v>
                </c:pt>
                <c:pt idx="7783">
                  <c:v>33543</c:v>
                </c:pt>
                <c:pt idx="7784">
                  <c:v>33546</c:v>
                </c:pt>
                <c:pt idx="7785">
                  <c:v>33547</c:v>
                </c:pt>
                <c:pt idx="7786">
                  <c:v>33548</c:v>
                </c:pt>
                <c:pt idx="7787">
                  <c:v>33549</c:v>
                </c:pt>
                <c:pt idx="7788">
                  <c:v>33550</c:v>
                </c:pt>
                <c:pt idx="7789">
                  <c:v>33553</c:v>
                </c:pt>
                <c:pt idx="7790">
                  <c:v>33554</c:v>
                </c:pt>
                <c:pt idx="7791">
                  <c:v>33555</c:v>
                </c:pt>
                <c:pt idx="7792">
                  <c:v>33556</c:v>
                </c:pt>
                <c:pt idx="7793">
                  <c:v>33557</c:v>
                </c:pt>
                <c:pt idx="7794">
                  <c:v>33560</c:v>
                </c:pt>
                <c:pt idx="7795">
                  <c:v>33561</c:v>
                </c:pt>
                <c:pt idx="7796">
                  <c:v>33562</c:v>
                </c:pt>
                <c:pt idx="7797">
                  <c:v>33563</c:v>
                </c:pt>
                <c:pt idx="7798">
                  <c:v>33564</c:v>
                </c:pt>
                <c:pt idx="7799">
                  <c:v>33567</c:v>
                </c:pt>
                <c:pt idx="7800">
                  <c:v>33568</c:v>
                </c:pt>
                <c:pt idx="7801">
                  <c:v>33569</c:v>
                </c:pt>
                <c:pt idx="7802">
                  <c:v>33570</c:v>
                </c:pt>
                <c:pt idx="7803">
                  <c:v>33571</c:v>
                </c:pt>
                <c:pt idx="7804">
                  <c:v>33574</c:v>
                </c:pt>
                <c:pt idx="7805">
                  <c:v>33575</c:v>
                </c:pt>
                <c:pt idx="7806">
                  <c:v>33576</c:v>
                </c:pt>
                <c:pt idx="7807">
                  <c:v>33577</c:v>
                </c:pt>
                <c:pt idx="7808">
                  <c:v>33578</c:v>
                </c:pt>
                <c:pt idx="7809">
                  <c:v>33581</c:v>
                </c:pt>
                <c:pt idx="7810">
                  <c:v>33582</c:v>
                </c:pt>
                <c:pt idx="7811">
                  <c:v>33583</c:v>
                </c:pt>
                <c:pt idx="7812">
                  <c:v>33584</c:v>
                </c:pt>
                <c:pt idx="7813">
                  <c:v>33585</c:v>
                </c:pt>
                <c:pt idx="7814">
                  <c:v>33588</c:v>
                </c:pt>
                <c:pt idx="7815">
                  <c:v>33589</c:v>
                </c:pt>
                <c:pt idx="7816">
                  <c:v>33590</c:v>
                </c:pt>
                <c:pt idx="7817">
                  <c:v>33591</c:v>
                </c:pt>
                <c:pt idx="7818">
                  <c:v>33592</c:v>
                </c:pt>
                <c:pt idx="7819">
                  <c:v>33595</c:v>
                </c:pt>
                <c:pt idx="7820">
                  <c:v>33596</c:v>
                </c:pt>
                <c:pt idx="7821">
                  <c:v>33597</c:v>
                </c:pt>
                <c:pt idx="7822">
                  <c:v>33598</c:v>
                </c:pt>
                <c:pt idx="7823">
                  <c:v>33599</c:v>
                </c:pt>
                <c:pt idx="7824">
                  <c:v>33602</c:v>
                </c:pt>
                <c:pt idx="7825">
                  <c:v>33603</c:v>
                </c:pt>
                <c:pt idx="7826">
                  <c:v>33604</c:v>
                </c:pt>
                <c:pt idx="7827">
                  <c:v>33605</c:v>
                </c:pt>
                <c:pt idx="7828">
                  <c:v>33606</c:v>
                </c:pt>
                <c:pt idx="7829">
                  <c:v>33609</c:v>
                </c:pt>
                <c:pt idx="7830">
                  <c:v>33610</c:v>
                </c:pt>
                <c:pt idx="7831">
                  <c:v>33611</c:v>
                </c:pt>
                <c:pt idx="7832">
                  <c:v>33612</c:v>
                </c:pt>
                <c:pt idx="7833">
                  <c:v>33613</c:v>
                </c:pt>
                <c:pt idx="7834">
                  <c:v>33616</c:v>
                </c:pt>
                <c:pt idx="7835">
                  <c:v>33617</c:v>
                </c:pt>
                <c:pt idx="7836">
                  <c:v>33618</c:v>
                </c:pt>
                <c:pt idx="7837">
                  <c:v>33619</c:v>
                </c:pt>
                <c:pt idx="7838">
                  <c:v>33620</c:v>
                </c:pt>
                <c:pt idx="7839">
                  <c:v>33623</c:v>
                </c:pt>
                <c:pt idx="7840">
                  <c:v>33624</c:v>
                </c:pt>
                <c:pt idx="7841">
                  <c:v>33625</c:v>
                </c:pt>
                <c:pt idx="7842">
                  <c:v>33626</c:v>
                </c:pt>
                <c:pt idx="7843">
                  <c:v>33627</c:v>
                </c:pt>
                <c:pt idx="7844">
                  <c:v>33630</c:v>
                </c:pt>
                <c:pt idx="7845">
                  <c:v>33631</c:v>
                </c:pt>
                <c:pt idx="7846">
                  <c:v>33632</c:v>
                </c:pt>
                <c:pt idx="7847">
                  <c:v>33633</c:v>
                </c:pt>
                <c:pt idx="7848">
                  <c:v>33634</c:v>
                </c:pt>
                <c:pt idx="7849">
                  <c:v>33637</c:v>
                </c:pt>
                <c:pt idx="7850">
                  <c:v>33638</c:v>
                </c:pt>
                <c:pt idx="7851">
                  <c:v>33639</c:v>
                </c:pt>
                <c:pt idx="7852">
                  <c:v>33640</c:v>
                </c:pt>
                <c:pt idx="7853">
                  <c:v>33641</c:v>
                </c:pt>
                <c:pt idx="7854">
                  <c:v>33644</c:v>
                </c:pt>
                <c:pt idx="7855">
                  <c:v>33645</c:v>
                </c:pt>
                <c:pt idx="7856">
                  <c:v>33646</c:v>
                </c:pt>
                <c:pt idx="7857">
                  <c:v>33647</c:v>
                </c:pt>
                <c:pt idx="7858">
                  <c:v>33648</c:v>
                </c:pt>
                <c:pt idx="7859">
                  <c:v>33651</c:v>
                </c:pt>
                <c:pt idx="7860">
                  <c:v>33652</c:v>
                </c:pt>
                <c:pt idx="7861">
                  <c:v>33653</c:v>
                </c:pt>
                <c:pt idx="7862">
                  <c:v>33654</c:v>
                </c:pt>
                <c:pt idx="7863">
                  <c:v>33655</c:v>
                </c:pt>
                <c:pt idx="7864">
                  <c:v>33658</c:v>
                </c:pt>
                <c:pt idx="7865">
                  <c:v>33659</c:v>
                </c:pt>
                <c:pt idx="7866">
                  <c:v>33660</c:v>
                </c:pt>
                <c:pt idx="7867">
                  <c:v>33661</c:v>
                </c:pt>
                <c:pt idx="7868">
                  <c:v>33662</c:v>
                </c:pt>
                <c:pt idx="7869">
                  <c:v>33665</c:v>
                </c:pt>
                <c:pt idx="7870">
                  <c:v>33666</c:v>
                </c:pt>
                <c:pt idx="7871">
                  <c:v>33667</c:v>
                </c:pt>
                <c:pt idx="7872">
                  <c:v>33668</c:v>
                </c:pt>
                <c:pt idx="7873">
                  <c:v>33669</c:v>
                </c:pt>
                <c:pt idx="7874">
                  <c:v>33672</c:v>
                </c:pt>
                <c:pt idx="7875">
                  <c:v>33673</c:v>
                </c:pt>
                <c:pt idx="7876">
                  <c:v>33674</c:v>
                </c:pt>
                <c:pt idx="7877">
                  <c:v>33675</c:v>
                </c:pt>
                <c:pt idx="7878">
                  <c:v>33676</c:v>
                </c:pt>
                <c:pt idx="7879">
                  <c:v>33679</c:v>
                </c:pt>
                <c:pt idx="7880">
                  <c:v>33680</c:v>
                </c:pt>
                <c:pt idx="7881">
                  <c:v>33681</c:v>
                </c:pt>
                <c:pt idx="7882">
                  <c:v>33682</c:v>
                </c:pt>
                <c:pt idx="7883">
                  <c:v>33683</c:v>
                </c:pt>
                <c:pt idx="7884">
                  <c:v>33686</c:v>
                </c:pt>
                <c:pt idx="7885">
                  <c:v>33687</c:v>
                </c:pt>
                <c:pt idx="7886">
                  <c:v>33688</c:v>
                </c:pt>
                <c:pt idx="7887">
                  <c:v>33689</c:v>
                </c:pt>
                <c:pt idx="7888">
                  <c:v>33690</c:v>
                </c:pt>
                <c:pt idx="7889">
                  <c:v>33693</c:v>
                </c:pt>
                <c:pt idx="7890">
                  <c:v>33694</c:v>
                </c:pt>
                <c:pt idx="7891">
                  <c:v>33695</c:v>
                </c:pt>
                <c:pt idx="7892">
                  <c:v>33696</c:v>
                </c:pt>
                <c:pt idx="7893">
                  <c:v>33697</c:v>
                </c:pt>
                <c:pt idx="7894">
                  <c:v>33700</c:v>
                </c:pt>
                <c:pt idx="7895">
                  <c:v>33701</c:v>
                </c:pt>
                <c:pt idx="7896">
                  <c:v>33702</c:v>
                </c:pt>
                <c:pt idx="7897">
                  <c:v>33703</c:v>
                </c:pt>
                <c:pt idx="7898">
                  <c:v>33704</c:v>
                </c:pt>
                <c:pt idx="7899">
                  <c:v>33707</c:v>
                </c:pt>
                <c:pt idx="7900">
                  <c:v>33708</c:v>
                </c:pt>
                <c:pt idx="7901">
                  <c:v>33709</c:v>
                </c:pt>
                <c:pt idx="7902">
                  <c:v>33710</c:v>
                </c:pt>
                <c:pt idx="7903">
                  <c:v>33711</c:v>
                </c:pt>
                <c:pt idx="7904">
                  <c:v>33714</c:v>
                </c:pt>
                <c:pt idx="7905">
                  <c:v>33715</c:v>
                </c:pt>
                <c:pt idx="7906">
                  <c:v>33716</c:v>
                </c:pt>
                <c:pt idx="7907">
                  <c:v>33717</c:v>
                </c:pt>
                <c:pt idx="7908">
                  <c:v>33718</c:v>
                </c:pt>
                <c:pt idx="7909">
                  <c:v>33721</c:v>
                </c:pt>
                <c:pt idx="7910">
                  <c:v>33722</c:v>
                </c:pt>
                <c:pt idx="7911">
                  <c:v>33723</c:v>
                </c:pt>
                <c:pt idx="7912">
                  <c:v>33724</c:v>
                </c:pt>
                <c:pt idx="7913">
                  <c:v>33725</c:v>
                </c:pt>
                <c:pt idx="7914">
                  <c:v>33728</c:v>
                </c:pt>
                <c:pt idx="7915">
                  <c:v>33729</c:v>
                </c:pt>
                <c:pt idx="7916">
                  <c:v>33730</c:v>
                </c:pt>
                <c:pt idx="7917">
                  <c:v>33731</c:v>
                </c:pt>
                <c:pt idx="7918">
                  <c:v>33732</c:v>
                </c:pt>
                <c:pt idx="7919">
                  <c:v>33735</c:v>
                </c:pt>
                <c:pt idx="7920">
                  <c:v>33736</c:v>
                </c:pt>
                <c:pt idx="7921">
                  <c:v>33737</c:v>
                </c:pt>
                <c:pt idx="7922">
                  <c:v>33738</c:v>
                </c:pt>
                <c:pt idx="7923">
                  <c:v>33739</c:v>
                </c:pt>
                <c:pt idx="7924">
                  <c:v>33742</c:v>
                </c:pt>
                <c:pt idx="7925">
                  <c:v>33743</c:v>
                </c:pt>
                <c:pt idx="7926">
                  <c:v>33744</c:v>
                </c:pt>
                <c:pt idx="7927">
                  <c:v>33745</c:v>
                </c:pt>
                <c:pt idx="7928">
                  <c:v>33746</c:v>
                </c:pt>
                <c:pt idx="7929">
                  <c:v>33749</c:v>
                </c:pt>
                <c:pt idx="7930">
                  <c:v>33750</c:v>
                </c:pt>
                <c:pt idx="7931">
                  <c:v>33751</c:v>
                </c:pt>
                <c:pt idx="7932">
                  <c:v>33752</c:v>
                </c:pt>
                <c:pt idx="7933">
                  <c:v>33753</c:v>
                </c:pt>
                <c:pt idx="7934">
                  <c:v>33756</c:v>
                </c:pt>
                <c:pt idx="7935">
                  <c:v>33757</c:v>
                </c:pt>
                <c:pt idx="7936">
                  <c:v>33758</c:v>
                </c:pt>
                <c:pt idx="7937">
                  <c:v>33759</c:v>
                </c:pt>
                <c:pt idx="7938">
                  <c:v>33760</c:v>
                </c:pt>
                <c:pt idx="7939">
                  <c:v>33763</c:v>
                </c:pt>
                <c:pt idx="7940">
                  <c:v>33764</c:v>
                </c:pt>
                <c:pt idx="7941">
                  <c:v>33765</c:v>
                </c:pt>
                <c:pt idx="7942">
                  <c:v>33766</c:v>
                </c:pt>
                <c:pt idx="7943">
                  <c:v>33767</c:v>
                </c:pt>
                <c:pt idx="7944">
                  <c:v>33770</c:v>
                </c:pt>
                <c:pt idx="7945">
                  <c:v>33771</c:v>
                </c:pt>
                <c:pt idx="7946">
                  <c:v>33772</c:v>
                </c:pt>
                <c:pt idx="7947">
                  <c:v>33773</c:v>
                </c:pt>
                <c:pt idx="7948">
                  <c:v>33774</c:v>
                </c:pt>
                <c:pt idx="7949">
                  <c:v>33777</c:v>
                </c:pt>
                <c:pt idx="7950">
                  <c:v>33778</c:v>
                </c:pt>
                <c:pt idx="7951">
                  <c:v>33779</c:v>
                </c:pt>
                <c:pt idx="7952">
                  <c:v>33780</c:v>
                </c:pt>
                <c:pt idx="7953">
                  <c:v>33781</c:v>
                </c:pt>
                <c:pt idx="7954">
                  <c:v>33784</c:v>
                </c:pt>
                <c:pt idx="7955">
                  <c:v>33785</c:v>
                </c:pt>
                <c:pt idx="7956">
                  <c:v>33786</c:v>
                </c:pt>
                <c:pt idx="7957">
                  <c:v>33787</c:v>
                </c:pt>
                <c:pt idx="7958">
                  <c:v>33788</c:v>
                </c:pt>
                <c:pt idx="7959">
                  <c:v>33791</c:v>
                </c:pt>
                <c:pt idx="7960">
                  <c:v>33792</c:v>
                </c:pt>
                <c:pt idx="7961">
                  <c:v>33793</c:v>
                </c:pt>
                <c:pt idx="7962">
                  <c:v>33794</c:v>
                </c:pt>
                <c:pt idx="7963">
                  <c:v>33795</c:v>
                </c:pt>
                <c:pt idx="7964">
                  <c:v>33798</c:v>
                </c:pt>
                <c:pt idx="7965">
                  <c:v>33799</c:v>
                </c:pt>
                <c:pt idx="7966">
                  <c:v>33800</c:v>
                </c:pt>
                <c:pt idx="7967">
                  <c:v>33801</c:v>
                </c:pt>
                <c:pt idx="7968">
                  <c:v>33802</c:v>
                </c:pt>
                <c:pt idx="7969">
                  <c:v>33805</c:v>
                </c:pt>
                <c:pt idx="7970">
                  <c:v>33806</c:v>
                </c:pt>
                <c:pt idx="7971">
                  <c:v>33807</c:v>
                </c:pt>
                <c:pt idx="7972">
                  <c:v>33808</c:v>
                </c:pt>
                <c:pt idx="7973">
                  <c:v>33809</c:v>
                </c:pt>
                <c:pt idx="7974">
                  <c:v>33812</c:v>
                </c:pt>
                <c:pt idx="7975">
                  <c:v>33813</c:v>
                </c:pt>
                <c:pt idx="7976">
                  <c:v>33814</c:v>
                </c:pt>
                <c:pt idx="7977">
                  <c:v>33815</c:v>
                </c:pt>
                <c:pt idx="7978">
                  <c:v>33816</c:v>
                </c:pt>
                <c:pt idx="7979">
                  <c:v>33819</c:v>
                </c:pt>
                <c:pt idx="7980">
                  <c:v>33820</c:v>
                </c:pt>
                <c:pt idx="7981">
                  <c:v>33821</c:v>
                </c:pt>
                <c:pt idx="7982">
                  <c:v>33822</c:v>
                </c:pt>
                <c:pt idx="7983">
                  <c:v>33823</c:v>
                </c:pt>
                <c:pt idx="7984">
                  <c:v>33826</c:v>
                </c:pt>
                <c:pt idx="7985">
                  <c:v>33827</c:v>
                </c:pt>
                <c:pt idx="7986">
                  <c:v>33828</c:v>
                </c:pt>
                <c:pt idx="7987">
                  <c:v>33829</c:v>
                </c:pt>
                <c:pt idx="7988">
                  <c:v>33830</c:v>
                </c:pt>
                <c:pt idx="7989">
                  <c:v>33833</c:v>
                </c:pt>
                <c:pt idx="7990">
                  <c:v>33834</c:v>
                </c:pt>
                <c:pt idx="7991">
                  <c:v>33835</c:v>
                </c:pt>
                <c:pt idx="7992">
                  <c:v>33836</c:v>
                </c:pt>
                <c:pt idx="7993">
                  <c:v>33837</c:v>
                </c:pt>
                <c:pt idx="7994">
                  <c:v>33840</c:v>
                </c:pt>
                <c:pt idx="7995">
                  <c:v>33841</c:v>
                </c:pt>
                <c:pt idx="7996">
                  <c:v>33842</c:v>
                </c:pt>
                <c:pt idx="7997">
                  <c:v>33843</c:v>
                </c:pt>
                <c:pt idx="7998">
                  <c:v>33844</c:v>
                </c:pt>
                <c:pt idx="7999">
                  <c:v>33847</c:v>
                </c:pt>
                <c:pt idx="8000">
                  <c:v>33848</c:v>
                </c:pt>
                <c:pt idx="8001">
                  <c:v>33849</c:v>
                </c:pt>
                <c:pt idx="8002">
                  <c:v>33850</c:v>
                </c:pt>
                <c:pt idx="8003">
                  <c:v>33851</c:v>
                </c:pt>
                <c:pt idx="8004">
                  <c:v>33854</c:v>
                </c:pt>
                <c:pt idx="8005">
                  <c:v>33855</c:v>
                </c:pt>
                <c:pt idx="8006">
                  <c:v>33856</c:v>
                </c:pt>
                <c:pt idx="8007">
                  <c:v>33857</c:v>
                </c:pt>
                <c:pt idx="8008">
                  <c:v>33858</c:v>
                </c:pt>
                <c:pt idx="8009">
                  <c:v>33861</c:v>
                </c:pt>
                <c:pt idx="8010">
                  <c:v>33862</c:v>
                </c:pt>
                <c:pt idx="8011">
                  <c:v>33863</c:v>
                </c:pt>
                <c:pt idx="8012">
                  <c:v>33864</c:v>
                </c:pt>
                <c:pt idx="8013">
                  <c:v>33865</c:v>
                </c:pt>
                <c:pt idx="8014">
                  <c:v>33868</c:v>
                </c:pt>
                <c:pt idx="8015">
                  <c:v>33869</c:v>
                </c:pt>
                <c:pt idx="8016">
                  <c:v>33870</c:v>
                </c:pt>
                <c:pt idx="8017">
                  <c:v>33871</c:v>
                </c:pt>
                <c:pt idx="8018">
                  <c:v>33872</c:v>
                </c:pt>
                <c:pt idx="8019">
                  <c:v>33875</c:v>
                </c:pt>
                <c:pt idx="8020">
                  <c:v>33876</c:v>
                </c:pt>
                <c:pt idx="8021">
                  <c:v>33877</c:v>
                </c:pt>
                <c:pt idx="8022">
                  <c:v>33878</c:v>
                </c:pt>
                <c:pt idx="8023">
                  <c:v>33879</c:v>
                </c:pt>
                <c:pt idx="8024">
                  <c:v>33882</c:v>
                </c:pt>
                <c:pt idx="8025">
                  <c:v>33883</c:v>
                </c:pt>
                <c:pt idx="8026">
                  <c:v>33884</c:v>
                </c:pt>
                <c:pt idx="8027">
                  <c:v>33885</c:v>
                </c:pt>
                <c:pt idx="8028">
                  <c:v>33886</c:v>
                </c:pt>
                <c:pt idx="8029">
                  <c:v>33889</c:v>
                </c:pt>
                <c:pt idx="8030">
                  <c:v>33890</c:v>
                </c:pt>
                <c:pt idx="8031">
                  <c:v>33891</c:v>
                </c:pt>
                <c:pt idx="8032">
                  <c:v>33892</c:v>
                </c:pt>
                <c:pt idx="8033">
                  <c:v>33893</c:v>
                </c:pt>
                <c:pt idx="8034">
                  <c:v>33896</c:v>
                </c:pt>
                <c:pt idx="8035">
                  <c:v>33897</c:v>
                </c:pt>
                <c:pt idx="8036">
                  <c:v>33898</c:v>
                </c:pt>
                <c:pt idx="8037">
                  <c:v>33899</c:v>
                </c:pt>
                <c:pt idx="8038">
                  <c:v>33900</c:v>
                </c:pt>
                <c:pt idx="8039">
                  <c:v>33903</c:v>
                </c:pt>
                <c:pt idx="8040">
                  <c:v>33904</c:v>
                </c:pt>
                <c:pt idx="8041">
                  <c:v>33905</c:v>
                </c:pt>
                <c:pt idx="8042">
                  <c:v>33906</c:v>
                </c:pt>
                <c:pt idx="8043">
                  <c:v>33907</c:v>
                </c:pt>
                <c:pt idx="8044">
                  <c:v>33910</c:v>
                </c:pt>
                <c:pt idx="8045">
                  <c:v>33911</c:v>
                </c:pt>
                <c:pt idx="8046">
                  <c:v>33912</c:v>
                </c:pt>
                <c:pt idx="8047">
                  <c:v>33913</c:v>
                </c:pt>
                <c:pt idx="8048">
                  <c:v>33914</c:v>
                </c:pt>
                <c:pt idx="8049">
                  <c:v>33917</c:v>
                </c:pt>
                <c:pt idx="8050">
                  <c:v>33918</c:v>
                </c:pt>
                <c:pt idx="8051">
                  <c:v>33919</c:v>
                </c:pt>
                <c:pt idx="8052">
                  <c:v>33920</c:v>
                </c:pt>
                <c:pt idx="8053">
                  <c:v>33921</c:v>
                </c:pt>
                <c:pt idx="8054">
                  <c:v>33924</c:v>
                </c:pt>
                <c:pt idx="8055">
                  <c:v>33925</c:v>
                </c:pt>
                <c:pt idx="8056">
                  <c:v>33926</c:v>
                </c:pt>
                <c:pt idx="8057">
                  <c:v>33927</c:v>
                </c:pt>
                <c:pt idx="8058">
                  <c:v>33928</c:v>
                </c:pt>
                <c:pt idx="8059">
                  <c:v>33931</c:v>
                </c:pt>
                <c:pt idx="8060">
                  <c:v>33932</c:v>
                </c:pt>
                <c:pt idx="8061">
                  <c:v>33933</c:v>
                </c:pt>
                <c:pt idx="8062">
                  <c:v>33934</c:v>
                </c:pt>
                <c:pt idx="8063">
                  <c:v>33935</c:v>
                </c:pt>
                <c:pt idx="8064">
                  <c:v>33938</c:v>
                </c:pt>
                <c:pt idx="8065">
                  <c:v>33939</c:v>
                </c:pt>
                <c:pt idx="8066">
                  <c:v>33940</c:v>
                </c:pt>
                <c:pt idx="8067">
                  <c:v>33941</c:v>
                </c:pt>
                <c:pt idx="8068">
                  <c:v>33942</c:v>
                </c:pt>
                <c:pt idx="8069">
                  <c:v>33945</c:v>
                </c:pt>
                <c:pt idx="8070">
                  <c:v>33946</c:v>
                </c:pt>
                <c:pt idx="8071">
                  <c:v>33947</c:v>
                </c:pt>
                <c:pt idx="8072">
                  <c:v>33948</c:v>
                </c:pt>
                <c:pt idx="8073">
                  <c:v>33949</c:v>
                </c:pt>
                <c:pt idx="8074">
                  <c:v>33952</c:v>
                </c:pt>
                <c:pt idx="8075">
                  <c:v>33953</c:v>
                </c:pt>
                <c:pt idx="8076">
                  <c:v>33954</c:v>
                </c:pt>
                <c:pt idx="8077">
                  <c:v>33955</c:v>
                </c:pt>
                <c:pt idx="8078">
                  <c:v>33956</c:v>
                </c:pt>
                <c:pt idx="8079">
                  <c:v>33959</c:v>
                </c:pt>
                <c:pt idx="8080">
                  <c:v>33960</c:v>
                </c:pt>
                <c:pt idx="8081">
                  <c:v>33961</c:v>
                </c:pt>
                <c:pt idx="8082">
                  <c:v>33962</c:v>
                </c:pt>
                <c:pt idx="8083">
                  <c:v>33963</c:v>
                </c:pt>
                <c:pt idx="8084">
                  <c:v>33966</c:v>
                </c:pt>
                <c:pt idx="8085">
                  <c:v>33967</c:v>
                </c:pt>
                <c:pt idx="8086">
                  <c:v>33968</c:v>
                </c:pt>
                <c:pt idx="8087">
                  <c:v>33969</c:v>
                </c:pt>
                <c:pt idx="8088">
                  <c:v>33970</c:v>
                </c:pt>
                <c:pt idx="8089">
                  <c:v>33973</c:v>
                </c:pt>
                <c:pt idx="8090">
                  <c:v>33974</c:v>
                </c:pt>
                <c:pt idx="8091">
                  <c:v>33975</c:v>
                </c:pt>
                <c:pt idx="8092">
                  <c:v>33976</c:v>
                </c:pt>
                <c:pt idx="8093">
                  <c:v>33977</c:v>
                </c:pt>
                <c:pt idx="8094">
                  <c:v>33980</c:v>
                </c:pt>
                <c:pt idx="8095">
                  <c:v>33981</c:v>
                </c:pt>
                <c:pt idx="8096">
                  <c:v>33982</c:v>
                </c:pt>
                <c:pt idx="8097">
                  <c:v>33983</c:v>
                </c:pt>
                <c:pt idx="8098">
                  <c:v>33984</c:v>
                </c:pt>
                <c:pt idx="8099">
                  <c:v>33987</c:v>
                </c:pt>
                <c:pt idx="8100">
                  <c:v>33988</c:v>
                </c:pt>
                <c:pt idx="8101">
                  <c:v>33989</c:v>
                </c:pt>
                <c:pt idx="8102">
                  <c:v>33990</c:v>
                </c:pt>
                <c:pt idx="8103">
                  <c:v>33991</c:v>
                </c:pt>
                <c:pt idx="8104">
                  <c:v>33994</c:v>
                </c:pt>
                <c:pt idx="8105">
                  <c:v>33995</c:v>
                </c:pt>
                <c:pt idx="8106">
                  <c:v>33996</c:v>
                </c:pt>
                <c:pt idx="8107">
                  <c:v>33997</c:v>
                </c:pt>
                <c:pt idx="8108">
                  <c:v>33998</c:v>
                </c:pt>
                <c:pt idx="8109">
                  <c:v>34001</c:v>
                </c:pt>
                <c:pt idx="8110">
                  <c:v>34002</c:v>
                </c:pt>
                <c:pt idx="8111">
                  <c:v>34003</c:v>
                </c:pt>
                <c:pt idx="8112">
                  <c:v>34004</c:v>
                </c:pt>
                <c:pt idx="8113">
                  <c:v>34005</c:v>
                </c:pt>
                <c:pt idx="8114">
                  <c:v>34008</c:v>
                </c:pt>
                <c:pt idx="8115">
                  <c:v>34009</c:v>
                </c:pt>
                <c:pt idx="8116">
                  <c:v>34010</c:v>
                </c:pt>
                <c:pt idx="8117">
                  <c:v>34011</c:v>
                </c:pt>
                <c:pt idx="8118">
                  <c:v>34012</c:v>
                </c:pt>
                <c:pt idx="8119">
                  <c:v>34015</c:v>
                </c:pt>
                <c:pt idx="8120">
                  <c:v>34016</c:v>
                </c:pt>
                <c:pt idx="8121">
                  <c:v>34017</c:v>
                </c:pt>
                <c:pt idx="8122">
                  <c:v>34018</c:v>
                </c:pt>
                <c:pt idx="8123">
                  <c:v>34019</c:v>
                </c:pt>
                <c:pt idx="8124">
                  <c:v>34022</c:v>
                </c:pt>
                <c:pt idx="8125">
                  <c:v>34023</c:v>
                </c:pt>
                <c:pt idx="8126">
                  <c:v>34024</c:v>
                </c:pt>
                <c:pt idx="8127">
                  <c:v>34025</c:v>
                </c:pt>
                <c:pt idx="8128">
                  <c:v>34026</c:v>
                </c:pt>
                <c:pt idx="8129">
                  <c:v>34029</c:v>
                </c:pt>
                <c:pt idx="8130">
                  <c:v>34030</c:v>
                </c:pt>
                <c:pt idx="8131">
                  <c:v>34031</c:v>
                </c:pt>
                <c:pt idx="8132">
                  <c:v>34032</c:v>
                </c:pt>
                <c:pt idx="8133">
                  <c:v>34033</c:v>
                </c:pt>
                <c:pt idx="8134">
                  <c:v>34036</c:v>
                </c:pt>
                <c:pt idx="8135">
                  <c:v>34037</c:v>
                </c:pt>
                <c:pt idx="8136">
                  <c:v>34038</c:v>
                </c:pt>
                <c:pt idx="8137">
                  <c:v>34039</c:v>
                </c:pt>
                <c:pt idx="8138">
                  <c:v>34040</c:v>
                </c:pt>
                <c:pt idx="8139">
                  <c:v>34043</c:v>
                </c:pt>
                <c:pt idx="8140">
                  <c:v>34044</c:v>
                </c:pt>
                <c:pt idx="8141">
                  <c:v>34045</c:v>
                </c:pt>
                <c:pt idx="8142">
                  <c:v>34046</c:v>
                </c:pt>
                <c:pt idx="8143">
                  <c:v>34047</c:v>
                </c:pt>
                <c:pt idx="8144">
                  <c:v>34050</c:v>
                </c:pt>
                <c:pt idx="8145">
                  <c:v>34051</c:v>
                </c:pt>
                <c:pt idx="8146">
                  <c:v>34052</c:v>
                </c:pt>
                <c:pt idx="8147">
                  <c:v>34053</c:v>
                </c:pt>
                <c:pt idx="8148">
                  <c:v>34054</c:v>
                </c:pt>
                <c:pt idx="8149">
                  <c:v>34057</c:v>
                </c:pt>
                <c:pt idx="8150">
                  <c:v>34058</c:v>
                </c:pt>
                <c:pt idx="8151">
                  <c:v>34059</c:v>
                </c:pt>
                <c:pt idx="8152">
                  <c:v>34060</c:v>
                </c:pt>
                <c:pt idx="8153">
                  <c:v>34061</c:v>
                </c:pt>
                <c:pt idx="8154">
                  <c:v>34064</c:v>
                </c:pt>
                <c:pt idx="8155">
                  <c:v>34065</c:v>
                </c:pt>
                <c:pt idx="8156">
                  <c:v>34066</c:v>
                </c:pt>
                <c:pt idx="8157">
                  <c:v>34067</c:v>
                </c:pt>
                <c:pt idx="8158">
                  <c:v>34068</c:v>
                </c:pt>
                <c:pt idx="8159">
                  <c:v>34071</c:v>
                </c:pt>
                <c:pt idx="8160">
                  <c:v>34072</c:v>
                </c:pt>
                <c:pt idx="8161">
                  <c:v>34073</c:v>
                </c:pt>
                <c:pt idx="8162">
                  <c:v>34074</c:v>
                </c:pt>
                <c:pt idx="8163">
                  <c:v>34075</c:v>
                </c:pt>
                <c:pt idx="8164">
                  <c:v>34078</c:v>
                </c:pt>
                <c:pt idx="8165">
                  <c:v>34079</c:v>
                </c:pt>
                <c:pt idx="8166">
                  <c:v>34080</c:v>
                </c:pt>
                <c:pt idx="8167">
                  <c:v>34081</c:v>
                </c:pt>
                <c:pt idx="8168">
                  <c:v>34082</c:v>
                </c:pt>
                <c:pt idx="8169">
                  <c:v>34085</c:v>
                </c:pt>
                <c:pt idx="8170">
                  <c:v>34086</c:v>
                </c:pt>
                <c:pt idx="8171">
                  <c:v>34087</c:v>
                </c:pt>
                <c:pt idx="8172">
                  <c:v>34088</c:v>
                </c:pt>
                <c:pt idx="8173">
                  <c:v>34089</c:v>
                </c:pt>
                <c:pt idx="8174">
                  <c:v>34092</c:v>
                </c:pt>
                <c:pt idx="8175">
                  <c:v>34093</c:v>
                </c:pt>
                <c:pt idx="8176">
                  <c:v>34094</c:v>
                </c:pt>
                <c:pt idx="8177">
                  <c:v>34095</c:v>
                </c:pt>
                <c:pt idx="8178">
                  <c:v>34096</c:v>
                </c:pt>
                <c:pt idx="8179">
                  <c:v>34099</c:v>
                </c:pt>
                <c:pt idx="8180">
                  <c:v>34100</c:v>
                </c:pt>
                <c:pt idx="8181">
                  <c:v>34101</c:v>
                </c:pt>
                <c:pt idx="8182">
                  <c:v>34102</c:v>
                </c:pt>
                <c:pt idx="8183">
                  <c:v>34103</c:v>
                </c:pt>
                <c:pt idx="8184">
                  <c:v>34106</c:v>
                </c:pt>
                <c:pt idx="8185">
                  <c:v>34107</c:v>
                </c:pt>
                <c:pt idx="8186">
                  <c:v>34108</c:v>
                </c:pt>
                <c:pt idx="8187">
                  <c:v>34109</c:v>
                </c:pt>
                <c:pt idx="8188">
                  <c:v>34110</c:v>
                </c:pt>
                <c:pt idx="8189">
                  <c:v>34113</c:v>
                </c:pt>
                <c:pt idx="8190">
                  <c:v>34114</c:v>
                </c:pt>
                <c:pt idx="8191">
                  <c:v>34115</c:v>
                </c:pt>
                <c:pt idx="8192">
                  <c:v>34116</c:v>
                </c:pt>
                <c:pt idx="8193">
                  <c:v>34117</c:v>
                </c:pt>
                <c:pt idx="8194">
                  <c:v>34120</c:v>
                </c:pt>
                <c:pt idx="8195">
                  <c:v>34121</c:v>
                </c:pt>
                <c:pt idx="8196">
                  <c:v>34122</c:v>
                </c:pt>
                <c:pt idx="8197">
                  <c:v>34123</c:v>
                </c:pt>
                <c:pt idx="8198">
                  <c:v>34124</c:v>
                </c:pt>
                <c:pt idx="8199">
                  <c:v>34127</c:v>
                </c:pt>
                <c:pt idx="8200">
                  <c:v>34128</c:v>
                </c:pt>
                <c:pt idx="8201">
                  <c:v>34129</c:v>
                </c:pt>
                <c:pt idx="8202">
                  <c:v>34130</c:v>
                </c:pt>
                <c:pt idx="8203">
                  <c:v>34131</c:v>
                </c:pt>
                <c:pt idx="8204">
                  <c:v>34134</c:v>
                </c:pt>
                <c:pt idx="8205">
                  <c:v>34135</c:v>
                </c:pt>
                <c:pt idx="8206">
                  <c:v>34136</c:v>
                </c:pt>
                <c:pt idx="8207">
                  <c:v>34137</c:v>
                </c:pt>
                <c:pt idx="8208">
                  <c:v>34138</c:v>
                </c:pt>
                <c:pt idx="8209">
                  <c:v>34141</c:v>
                </c:pt>
                <c:pt idx="8210">
                  <c:v>34142</c:v>
                </c:pt>
                <c:pt idx="8211">
                  <c:v>34143</c:v>
                </c:pt>
                <c:pt idx="8212">
                  <c:v>34144</c:v>
                </c:pt>
                <c:pt idx="8213">
                  <c:v>34145</c:v>
                </c:pt>
                <c:pt idx="8214">
                  <c:v>34148</c:v>
                </c:pt>
                <c:pt idx="8215">
                  <c:v>34149</c:v>
                </c:pt>
                <c:pt idx="8216">
                  <c:v>34150</c:v>
                </c:pt>
                <c:pt idx="8217">
                  <c:v>34151</c:v>
                </c:pt>
                <c:pt idx="8218">
                  <c:v>34152</c:v>
                </c:pt>
                <c:pt idx="8219">
                  <c:v>34155</c:v>
                </c:pt>
                <c:pt idx="8220">
                  <c:v>34156</c:v>
                </c:pt>
                <c:pt idx="8221">
                  <c:v>34157</c:v>
                </c:pt>
                <c:pt idx="8222">
                  <c:v>34158</c:v>
                </c:pt>
                <c:pt idx="8223">
                  <c:v>34159</c:v>
                </c:pt>
                <c:pt idx="8224">
                  <c:v>34162</c:v>
                </c:pt>
                <c:pt idx="8225">
                  <c:v>34163</c:v>
                </c:pt>
                <c:pt idx="8226">
                  <c:v>34164</c:v>
                </c:pt>
                <c:pt idx="8227">
                  <c:v>34165</c:v>
                </c:pt>
                <c:pt idx="8228">
                  <c:v>34166</c:v>
                </c:pt>
                <c:pt idx="8229">
                  <c:v>34169</c:v>
                </c:pt>
                <c:pt idx="8230">
                  <c:v>34170</c:v>
                </c:pt>
                <c:pt idx="8231">
                  <c:v>34171</c:v>
                </c:pt>
                <c:pt idx="8232">
                  <c:v>34172</c:v>
                </c:pt>
                <c:pt idx="8233">
                  <c:v>34173</c:v>
                </c:pt>
                <c:pt idx="8234">
                  <c:v>34176</c:v>
                </c:pt>
                <c:pt idx="8235">
                  <c:v>34177</c:v>
                </c:pt>
                <c:pt idx="8236">
                  <c:v>34178</c:v>
                </c:pt>
                <c:pt idx="8237">
                  <c:v>34179</c:v>
                </c:pt>
                <c:pt idx="8238">
                  <c:v>34180</c:v>
                </c:pt>
                <c:pt idx="8239">
                  <c:v>34183</c:v>
                </c:pt>
                <c:pt idx="8240">
                  <c:v>34184</c:v>
                </c:pt>
                <c:pt idx="8241">
                  <c:v>34185</c:v>
                </c:pt>
                <c:pt idx="8242">
                  <c:v>34186</c:v>
                </c:pt>
                <c:pt idx="8243">
                  <c:v>34187</c:v>
                </c:pt>
                <c:pt idx="8244">
                  <c:v>34190</c:v>
                </c:pt>
                <c:pt idx="8245">
                  <c:v>34191</c:v>
                </c:pt>
                <c:pt idx="8246">
                  <c:v>34192</c:v>
                </c:pt>
                <c:pt idx="8247">
                  <c:v>34193</c:v>
                </c:pt>
                <c:pt idx="8248">
                  <c:v>34194</c:v>
                </c:pt>
                <c:pt idx="8249">
                  <c:v>34197</c:v>
                </c:pt>
                <c:pt idx="8250">
                  <c:v>34198</c:v>
                </c:pt>
                <c:pt idx="8251">
                  <c:v>34199</c:v>
                </c:pt>
                <c:pt idx="8252">
                  <c:v>34200</c:v>
                </c:pt>
                <c:pt idx="8253">
                  <c:v>34201</c:v>
                </c:pt>
                <c:pt idx="8254">
                  <c:v>34204</c:v>
                </c:pt>
                <c:pt idx="8255">
                  <c:v>34205</c:v>
                </c:pt>
                <c:pt idx="8256">
                  <c:v>34206</c:v>
                </c:pt>
                <c:pt idx="8257">
                  <c:v>34207</c:v>
                </c:pt>
                <c:pt idx="8258">
                  <c:v>34208</c:v>
                </c:pt>
                <c:pt idx="8259">
                  <c:v>34211</c:v>
                </c:pt>
                <c:pt idx="8260">
                  <c:v>34212</c:v>
                </c:pt>
                <c:pt idx="8261">
                  <c:v>34213</c:v>
                </c:pt>
                <c:pt idx="8262">
                  <c:v>34214</c:v>
                </c:pt>
                <c:pt idx="8263">
                  <c:v>34215</c:v>
                </c:pt>
                <c:pt idx="8264">
                  <c:v>34218</c:v>
                </c:pt>
                <c:pt idx="8265">
                  <c:v>34219</c:v>
                </c:pt>
                <c:pt idx="8266">
                  <c:v>34220</c:v>
                </c:pt>
                <c:pt idx="8267">
                  <c:v>34221</c:v>
                </c:pt>
                <c:pt idx="8268">
                  <c:v>34222</c:v>
                </c:pt>
                <c:pt idx="8269">
                  <c:v>34225</c:v>
                </c:pt>
                <c:pt idx="8270">
                  <c:v>34226</c:v>
                </c:pt>
                <c:pt idx="8271">
                  <c:v>34227</c:v>
                </c:pt>
                <c:pt idx="8272">
                  <c:v>34228</c:v>
                </c:pt>
                <c:pt idx="8273">
                  <c:v>34229</c:v>
                </c:pt>
                <c:pt idx="8274">
                  <c:v>34232</c:v>
                </c:pt>
                <c:pt idx="8275">
                  <c:v>34233</c:v>
                </c:pt>
                <c:pt idx="8276">
                  <c:v>34234</c:v>
                </c:pt>
                <c:pt idx="8277">
                  <c:v>34235</c:v>
                </c:pt>
                <c:pt idx="8278">
                  <c:v>34236</c:v>
                </c:pt>
                <c:pt idx="8279">
                  <c:v>34239</c:v>
                </c:pt>
                <c:pt idx="8280">
                  <c:v>34240</c:v>
                </c:pt>
                <c:pt idx="8281">
                  <c:v>34241</c:v>
                </c:pt>
                <c:pt idx="8282">
                  <c:v>34242</c:v>
                </c:pt>
                <c:pt idx="8283">
                  <c:v>34243</c:v>
                </c:pt>
                <c:pt idx="8284">
                  <c:v>34246</c:v>
                </c:pt>
                <c:pt idx="8285">
                  <c:v>34247</c:v>
                </c:pt>
                <c:pt idx="8286">
                  <c:v>34248</c:v>
                </c:pt>
                <c:pt idx="8287">
                  <c:v>34249</c:v>
                </c:pt>
                <c:pt idx="8288">
                  <c:v>34250</c:v>
                </c:pt>
                <c:pt idx="8289">
                  <c:v>34253</c:v>
                </c:pt>
                <c:pt idx="8290">
                  <c:v>34254</c:v>
                </c:pt>
                <c:pt idx="8291">
                  <c:v>34255</c:v>
                </c:pt>
                <c:pt idx="8292">
                  <c:v>34256</c:v>
                </c:pt>
                <c:pt idx="8293">
                  <c:v>34257</c:v>
                </c:pt>
                <c:pt idx="8294">
                  <c:v>34260</c:v>
                </c:pt>
                <c:pt idx="8295">
                  <c:v>34261</c:v>
                </c:pt>
                <c:pt idx="8296">
                  <c:v>34262</c:v>
                </c:pt>
                <c:pt idx="8297">
                  <c:v>34263</c:v>
                </c:pt>
                <c:pt idx="8298">
                  <c:v>34264</c:v>
                </c:pt>
                <c:pt idx="8299">
                  <c:v>34267</c:v>
                </c:pt>
                <c:pt idx="8300">
                  <c:v>34268</c:v>
                </c:pt>
                <c:pt idx="8301">
                  <c:v>34269</c:v>
                </c:pt>
                <c:pt idx="8302">
                  <c:v>34270</c:v>
                </c:pt>
                <c:pt idx="8303">
                  <c:v>34271</c:v>
                </c:pt>
                <c:pt idx="8304">
                  <c:v>34274</c:v>
                </c:pt>
                <c:pt idx="8305">
                  <c:v>34275</c:v>
                </c:pt>
                <c:pt idx="8306">
                  <c:v>34276</c:v>
                </c:pt>
                <c:pt idx="8307">
                  <c:v>34277</c:v>
                </c:pt>
                <c:pt idx="8308">
                  <c:v>34278</c:v>
                </c:pt>
                <c:pt idx="8309">
                  <c:v>34281</c:v>
                </c:pt>
                <c:pt idx="8310">
                  <c:v>34282</c:v>
                </c:pt>
                <c:pt idx="8311">
                  <c:v>34283</c:v>
                </c:pt>
                <c:pt idx="8312">
                  <c:v>34284</c:v>
                </c:pt>
                <c:pt idx="8313">
                  <c:v>34285</c:v>
                </c:pt>
                <c:pt idx="8314">
                  <c:v>34288</c:v>
                </c:pt>
                <c:pt idx="8315">
                  <c:v>34289</c:v>
                </c:pt>
                <c:pt idx="8316">
                  <c:v>34290</c:v>
                </c:pt>
                <c:pt idx="8317">
                  <c:v>34291</c:v>
                </c:pt>
                <c:pt idx="8318">
                  <c:v>34292</c:v>
                </c:pt>
                <c:pt idx="8319">
                  <c:v>34295</c:v>
                </c:pt>
                <c:pt idx="8320">
                  <c:v>34296</c:v>
                </c:pt>
                <c:pt idx="8321">
                  <c:v>34297</c:v>
                </c:pt>
                <c:pt idx="8322">
                  <c:v>34298</c:v>
                </c:pt>
                <c:pt idx="8323">
                  <c:v>34299</c:v>
                </c:pt>
                <c:pt idx="8324">
                  <c:v>34302</c:v>
                </c:pt>
                <c:pt idx="8325">
                  <c:v>34303</c:v>
                </c:pt>
                <c:pt idx="8326">
                  <c:v>34304</c:v>
                </c:pt>
                <c:pt idx="8327">
                  <c:v>34305</c:v>
                </c:pt>
                <c:pt idx="8328">
                  <c:v>34306</c:v>
                </c:pt>
                <c:pt idx="8329">
                  <c:v>34309</c:v>
                </c:pt>
                <c:pt idx="8330">
                  <c:v>34310</c:v>
                </c:pt>
                <c:pt idx="8331">
                  <c:v>34311</c:v>
                </c:pt>
                <c:pt idx="8332">
                  <c:v>34312</c:v>
                </c:pt>
                <c:pt idx="8333">
                  <c:v>34313</c:v>
                </c:pt>
                <c:pt idx="8334">
                  <c:v>34316</c:v>
                </c:pt>
                <c:pt idx="8335">
                  <c:v>34317</c:v>
                </c:pt>
                <c:pt idx="8336">
                  <c:v>34318</c:v>
                </c:pt>
                <c:pt idx="8337">
                  <c:v>34319</c:v>
                </c:pt>
                <c:pt idx="8338">
                  <c:v>34320</c:v>
                </c:pt>
                <c:pt idx="8339">
                  <c:v>34323</c:v>
                </c:pt>
                <c:pt idx="8340">
                  <c:v>34324</c:v>
                </c:pt>
                <c:pt idx="8341">
                  <c:v>34325</c:v>
                </c:pt>
                <c:pt idx="8342">
                  <c:v>34326</c:v>
                </c:pt>
                <c:pt idx="8343">
                  <c:v>34327</c:v>
                </c:pt>
                <c:pt idx="8344">
                  <c:v>34330</c:v>
                </c:pt>
                <c:pt idx="8345">
                  <c:v>34331</c:v>
                </c:pt>
                <c:pt idx="8346">
                  <c:v>34332</c:v>
                </c:pt>
                <c:pt idx="8347">
                  <c:v>34333</c:v>
                </c:pt>
                <c:pt idx="8348">
                  <c:v>34334</c:v>
                </c:pt>
                <c:pt idx="8349">
                  <c:v>34337</c:v>
                </c:pt>
                <c:pt idx="8350">
                  <c:v>34338</c:v>
                </c:pt>
                <c:pt idx="8351">
                  <c:v>34339</c:v>
                </c:pt>
                <c:pt idx="8352">
                  <c:v>34340</c:v>
                </c:pt>
                <c:pt idx="8353">
                  <c:v>34341</c:v>
                </c:pt>
                <c:pt idx="8354">
                  <c:v>34344</c:v>
                </c:pt>
                <c:pt idx="8355">
                  <c:v>34345</c:v>
                </c:pt>
                <c:pt idx="8356">
                  <c:v>34346</c:v>
                </c:pt>
                <c:pt idx="8357">
                  <c:v>34347</c:v>
                </c:pt>
                <c:pt idx="8358">
                  <c:v>34348</c:v>
                </c:pt>
                <c:pt idx="8359">
                  <c:v>34351</c:v>
                </c:pt>
                <c:pt idx="8360">
                  <c:v>34352</c:v>
                </c:pt>
                <c:pt idx="8361">
                  <c:v>34353</c:v>
                </c:pt>
                <c:pt idx="8362">
                  <c:v>34354</c:v>
                </c:pt>
                <c:pt idx="8363">
                  <c:v>34355</c:v>
                </c:pt>
                <c:pt idx="8364">
                  <c:v>34358</c:v>
                </c:pt>
                <c:pt idx="8365">
                  <c:v>34359</c:v>
                </c:pt>
                <c:pt idx="8366">
                  <c:v>34360</c:v>
                </c:pt>
                <c:pt idx="8367">
                  <c:v>34361</c:v>
                </c:pt>
                <c:pt idx="8368">
                  <c:v>34362</c:v>
                </c:pt>
                <c:pt idx="8369">
                  <c:v>34365</c:v>
                </c:pt>
                <c:pt idx="8370">
                  <c:v>34366</c:v>
                </c:pt>
                <c:pt idx="8371">
                  <c:v>34367</c:v>
                </c:pt>
                <c:pt idx="8372">
                  <c:v>34368</c:v>
                </c:pt>
                <c:pt idx="8373">
                  <c:v>34369</c:v>
                </c:pt>
                <c:pt idx="8374">
                  <c:v>34372</c:v>
                </c:pt>
                <c:pt idx="8375">
                  <c:v>34373</c:v>
                </c:pt>
                <c:pt idx="8376">
                  <c:v>34374</c:v>
                </c:pt>
                <c:pt idx="8377">
                  <c:v>34375</c:v>
                </c:pt>
                <c:pt idx="8378">
                  <c:v>34376</c:v>
                </c:pt>
                <c:pt idx="8379">
                  <c:v>34379</c:v>
                </c:pt>
                <c:pt idx="8380">
                  <c:v>34380</c:v>
                </c:pt>
                <c:pt idx="8381">
                  <c:v>34381</c:v>
                </c:pt>
                <c:pt idx="8382">
                  <c:v>34382</c:v>
                </c:pt>
                <c:pt idx="8383">
                  <c:v>34383</c:v>
                </c:pt>
                <c:pt idx="8384">
                  <c:v>34386</c:v>
                </c:pt>
                <c:pt idx="8385">
                  <c:v>34387</c:v>
                </c:pt>
                <c:pt idx="8386">
                  <c:v>34388</c:v>
                </c:pt>
                <c:pt idx="8387">
                  <c:v>34389</c:v>
                </c:pt>
                <c:pt idx="8388">
                  <c:v>34390</c:v>
                </c:pt>
                <c:pt idx="8389">
                  <c:v>34393</c:v>
                </c:pt>
                <c:pt idx="8390">
                  <c:v>34394</c:v>
                </c:pt>
                <c:pt idx="8391">
                  <c:v>34395</c:v>
                </c:pt>
                <c:pt idx="8392">
                  <c:v>34396</c:v>
                </c:pt>
                <c:pt idx="8393">
                  <c:v>34397</c:v>
                </c:pt>
                <c:pt idx="8394">
                  <c:v>34400</c:v>
                </c:pt>
                <c:pt idx="8395">
                  <c:v>34401</c:v>
                </c:pt>
                <c:pt idx="8396">
                  <c:v>34402</c:v>
                </c:pt>
                <c:pt idx="8397">
                  <c:v>34403</c:v>
                </c:pt>
                <c:pt idx="8398">
                  <c:v>34404</c:v>
                </c:pt>
                <c:pt idx="8399">
                  <c:v>34407</c:v>
                </c:pt>
                <c:pt idx="8400">
                  <c:v>34408</c:v>
                </c:pt>
                <c:pt idx="8401">
                  <c:v>34409</c:v>
                </c:pt>
                <c:pt idx="8402">
                  <c:v>34410</c:v>
                </c:pt>
                <c:pt idx="8403">
                  <c:v>34411</c:v>
                </c:pt>
                <c:pt idx="8404">
                  <c:v>34414</c:v>
                </c:pt>
                <c:pt idx="8405">
                  <c:v>34415</c:v>
                </c:pt>
                <c:pt idx="8406">
                  <c:v>34416</c:v>
                </c:pt>
                <c:pt idx="8407">
                  <c:v>34417</c:v>
                </c:pt>
                <c:pt idx="8408">
                  <c:v>34418</c:v>
                </c:pt>
                <c:pt idx="8409">
                  <c:v>34421</c:v>
                </c:pt>
                <c:pt idx="8410">
                  <c:v>34422</c:v>
                </c:pt>
                <c:pt idx="8411">
                  <c:v>34423</c:v>
                </c:pt>
                <c:pt idx="8412">
                  <c:v>34424</c:v>
                </c:pt>
                <c:pt idx="8413">
                  <c:v>34425</c:v>
                </c:pt>
                <c:pt idx="8414">
                  <c:v>34428</c:v>
                </c:pt>
                <c:pt idx="8415">
                  <c:v>34429</c:v>
                </c:pt>
                <c:pt idx="8416">
                  <c:v>34430</c:v>
                </c:pt>
                <c:pt idx="8417">
                  <c:v>34431</c:v>
                </c:pt>
                <c:pt idx="8418">
                  <c:v>34432</c:v>
                </c:pt>
                <c:pt idx="8419">
                  <c:v>34435</c:v>
                </c:pt>
                <c:pt idx="8420">
                  <c:v>34436</c:v>
                </c:pt>
                <c:pt idx="8421">
                  <c:v>34437</c:v>
                </c:pt>
                <c:pt idx="8422">
                  <c:v>34438</c:v>
                </c:pt>
                <c:pt idx="8423">
                  <c:v>34439</c:v>
                </c:pt>
                <c:pt idx="8424">
                  <c:v>34442</c:v>
                </c:pt>
                <c:pt idx="8425">
                  <c:v>34443</c:v>
                </c:pt>
                <c:pt idx="8426">
                  <c:v>34444</c:v>
                </c:pt>
                <c:pt idx="8427">
                  <c:v>34445</c:v>
                </c:pt>
                <c:pt idx="8428">
                  <c:v>34446</c:v>
                </c:pt>
                <c:pt idx="8429">
                  <c:v>34449</c:v>
                </c:pt>
                <c:pt idx="8430">
                  <c:v>34450</c:v>
                </c:pt>
                <c:pt idx="8431">
                  <c:v>34451</c:v>
                </c:pt>
                <c:pt idx="8432">
                  <c:v>34452</c:v>
                </c:pt>
                <c:pt idx="8433">
                  <c:v>34453</c:v>
                </c:pt>
                <c:pt idx="8434">
                  <c:v>34456</c:v>
                </c:pt>
                <c:pt idx="8435">
                  <c:v>34457</c:v>
                </c:pt>
                <c:pt idx="8436">
                  <c:v>34458</c:v>
                </c:pt>
                <c:pt idx="8437">
                  <c:v>34459</c:v>
                </c:pt>
                <c:pt idx="8438">
                  <c:v>34460</c:v>
                </c:pt>
                <c:pt idx="8439">
                  <c:v>34463</c:v>
                </c:pt>
                <c:pt idx="8440">
                  <c:v>34464</c:v>
                </c:pt>
                <c:pt idx="8441">
                  <c:v>34465</c:v>
                </c:pt>
                <c:pt idx="8442">
                  <c:v>34466</c:v>
                </c:pt>
                <c:pt idx="8443">
                  <c:v>34467</c:v>
                </c:pt>
                <c:pt idx="8444">
                  <c:v>34470</c:v>
                </c:pt>
                <c:pt idx="8445">
                  <c:v>34471</c:v>
                </c:pt>
                <c:pt idx="8446">
                  <c:v>34472</c:v>
                </c:pt>
                <c:pt idx="8447">
                  <c:v>34473</c:v>
                </c:pt>
                <c:pt idx="8448">
                  <c:v>34474</c:v>
                </c:pt>
                <c:pt idx="8449">
                  <c:v>34477</c:v>
                </c:pt>
                <c:pt idx="8450">
                  <c:v>34478</c:v>
                </c:pt>
                <c:pt idx="8451">
                  <c:v>34479</c:v>
                </c:pt>
                <c:pt idx="8452">
                  <c:v>34480</c:v>
                </c:pt>
                <c:pt idx="8453">
                  <c:v>34481</c:v>
                </c:pt>
                <c:pt idx="8454">
                  <c:v>34484</c:v>
                </c:pt>
                <c:pt idx="8455">
                  <c:v>34485</c:v>
                </c:pt>
                <c:pt idx="8456">
                  <c:v>34486</c:v>
                </c:pt>
                <c:pt idx="8457">
                  <c:v>34487</c:v>
                </c:pt>
                <c:pt idx="8458">
                  <c:v>34488</c:v>
                </c:pt>
                <c:pt idx="8459">
                  <c:v>34491</c:v>
                </c:pt>
                <c:pt idx="8460">
                  <c:v>34492</c:v>
                </c:pt>
                <c:pt idx="8461">
                  <c:v>34493</c:v>
                </c:pt>
                <c:pt idx="8462">
                  <c:v>34494</c:v>
                </c:pt>
                <c:pt idx="8463">
                  <c:v>34495</c:v>
                </c:pt>
                <c:pt idx="8464">
                  <c:v>34498</c:v>
                </c:pt>
                <c:pt idx="8465">
                  <c:v>34499</c:v>
                </c:pt>
                <c:pt idx="8466">
                  <c:v>34500</c:v>
                </c:pt>
                <c:pt idx="8467">
                  <c:v>34501</c:v>
                </c:pt>
                <c:pt idx="8468">
                  <c:v>34502</c:v>
                </c:pt>
                <c:pt idx="8469">
                  <c:v>34505</c:v>
                </c:pt>
                <c:pt idx="8470">
                  <c:v>34506</c:v>
                </c:pt>
                <c:pt idx="8471">
                  <c:v>34507</c:v>
                </c:pt>
                <c:pt idx="8472">
                  <c:v>34508</c:v>
                </c:pt>
                <c:pt idx="8473">
                  <c:v>34509</c:v>
                </c:pt>
                <c:pt idx="8474">
                  <c:v>34512</c:v>
                </c:pt>
                <c:pt idx="8475">
                  <c:v>34513</c:v>
                </c:pt>
                <c:pt idx="8476">
                  <c:v>34514</c:v>
                </c:pt>
                <c:pt idx="8477">
                  <c:v>34515</c:v>
                </c:pt>
                <c:pt idx="8478">
                  <c:v>34516</c:v>
                </c:pt>
                <c:pt idx="8479">
                  <c:v>34519</c:v>
                </c:pt>
                <c:pt idx="8480">
                  <c:v>34520</c:v>
                </c:pt>
                <c:pt idx="8481">
                  <c:v>34521</c:v>
                </c:pt>
                <c:pt idx="8482">
                  <c:v>34522</c:v>
                </c:pt>
                <c:pt idx="8483">
                  <c:v>34523</c:v>
                </c:pt>
                <c:pt idx="8484">
                  <c:v>34526</c:v>
                </c:pt>
                <c:pt idx="8485">
                  <c:v>34527</c:v>
                </c:pt>
                <c:pt idx="8486">
                  <c:v>34528</c:v>
                </c:pt>
                <c:pt idx="8487">
                  <c:v>34529</c:v>
                </c:pt>
                <c:pt idx="8488">
                  <c:v>34530</c:v>
                </c:pt>
                <c:pt idx="8489">
                  <c:v>34533</c:v>
                </c:pt>
                <c:pt idx="8490">
                  <c:v>34534</c:v>
                </c:pt>
                <c:pt idx="8491">
                  <c:v>34535</c:v>
                </c:pt>
                <c:pt idx="8492">
                  <c:v>34536</c:v>
                </c:pt>
                <c:pt idx="8493">
                  <c:v>34537</c:v>
                </c:pt>
                <c:pt idx="8494">
                  <c:v>34540</c:v>
                </c:pt>
                <c:pt idx="8495">
                  <c:v>34541</c:v>
                </c:pt>
                <c:pt idx="8496">
                  <c:v>34542</c:v>
                </c:pt>
                <c:pt idx="8497">
                  <c:v>34543</c:v>
                </c:pt>
                <c:pt idx="8498">
                  <c:v>34544</c:v>
                </c:pt>
                <c:pt idx="8499">
                  <c:v>34547</c:v>
                </c:pt>
                <c:pt idx="8500">
                  <c:v>34548</c:v>
                </c:pt>
                <c:pt idx="8501">
                  <c:v>34549</c:v>
                </c:pt>
                <c:pt idx="8502">
                  <c:v>34550</c:v>
                </c:pt>
                <c:pt idx="8503">
                  <c:v>34551</c:v>
                </c:pt>
                <c:pt idx="8504">
                  <c:v>34554</c:v>
                </c:pt>
                <c:pt idx="8505">
                  <c:v>34555</c:v>
                </c:pt>
                <c:pt idx="8506">
                  <c:v>34556</c:v>
                </c:pt>
                <c:pt idx="8507">
                  <c:v>34557</c:v>
                </c:pt>
                <c:pt idx="8508">
                  <c:v>34558</c:v>
                </c:pt>
                <c:pt idx="8509">
                  <c:v>34561</c:v>
                </c:pt>
                <c:pt idx="8510">
                  <c:v>34562</c:v>
                </c:pt>
                <c:pt idx="8511">
                  <c:v>34563</c:v>
                </c:pt>
                <c:pt idx="8512">
                  <c:v>34564</c:v>
                </c:pt>
                <c:pt idx="8513">
                  <c:v>34565</c:v>
                </c:pt>
                <c:pt idx="8514">
                  <c:v>34568</c:v>
                </c:pt>
                <c:pt idx="8515">
                  <c:v>34569</c:v>
                </c:pt>
                <c:pt idx="8516">
                  <c:v>34570</c:v>
                </c:pt>
                <c:pt idx="8517">
                  <c:v>34571</c:v>
                </c:pt>
                <c:pt idx="8518">
                  <c:v>34572</c:v>
                </c:pt>
                <c:pt idx="8519">
                  <c:v>34575</c:v>
                </c:pt>
                <c:pt idx="8520">
                  <c:v>34576</c:v>
                </c:pt>
                <c:pt idx="8521">
                  <c:v>34577</c:v>
                </c:pt>
                <c:pt idx="8522">
                  <c:v>34578</c:v>
                </c:pt>
                <c:pt idx="8523">
                  <c:v>34579</c:v>
                </c:pt>
                <c:pt idx="8524">
                  <c:v>34582</c:v>
                </c:pt>
                <c:pt idx="8525">
                  <c:v>34583</c:v>
                </c:pt>
                <c:pt idx="8526">
                  <c:v>34584</c:v>
                </c:pt>
                <c:pt idx="8527">
                  <c:v>34585</c:v>
                </c:pt>
                <c:pt idx="8528">
                  <c:v>34586</c:v>
                </c:pt>
                <c:pt idx="8529">
                  <c:v>34589</c:v>
                </c:pt>
                <c:pt idx="8530">
                  <c:v>34590</c:v>
                </c:pt>
                <c:pt idx="8531">
                  <c:v>34591</c:v>
                </c:pt>
                <c:pt idx="8532">
                  <c:v>34592</c:v>
                </c:pt>
                <c:pt idx="8533">
                  <c:v>34593</c:v>
                </c:pt>
                <c:pt idx="8534">
                  <c:v>34596</c:v>
                </c:pt>
                <c:pt idx="8535">
                  <c:v>34597</c:v>
                </c:pt>
                <c:pt idx="8536">
                  <c:v>34598</c:v>
                </c:pt>
                <c:pt idx="8537">
                  <c:v>34599</c:v>
                </c:pt>
                <c:pt idx="8538">
                  <c:v>34600</c:v>
                </c:pt>
                <c:pt idx="8539">
                  <c:v>34603</c:v>
                </c:pt>
                <c:pt idx="8540">
                  <c:v>34604</c:v>
                </c:pt>
                <c:pt idx="8541">
                  <c:v>34605</c:v>
                </c:pt>
                <c:pt idx="8542">
                  <c:v>34606</c:v>
                </c:pt>
                <c:pt idx="8543">
                  <c:v>34607</c:v>
                </c:pt>
                <c:pt idx="8544">
                  <c:v>34610</c:v>
                </c:pt>
                <c:pt idx="8545">
                  <c:v>34611</c:v>
                </c:pt>
                <c:pt idx="8546">
                  <c:v>34612</c:v>
                </c:pt>
                <c:pt idx="8547">
                  <c:v>34613</c:v>
                </c:pt>
                <c:pt idx="8548">
                  <c:v>34614</c:v>
                </c:pt>
                <c:pt idx="8549">
                  <c:v>34617</c:v>
                </c:pt>
                <c:pt idx="8550">
                  <c:v>34618</c:v>
                </c:pt>
                <c:pt idx="8551">
                  <c:v>34619</c:v>
                </c:pt>
                <c:pt idx="8552">
                  <c:v>34620</c:v>
                </c:pt>
                <c:pt idx="8553">
                  <c:v>34621</c:v>
                </c:pt>
                <c:pt idx="8554">
                  <c:v>34624</c:v>
                </c:pt>
                <c:pt idx="8555">
                  <c:v>34625</c:v>
                </c:pt>
                <c:pt idx="8556">
                  <c:v>34626</c:v>
                </c:pt>
                <c:pt idx="8557">
                  <c:v>34627</c:v>
                </c:pt>
                <c:pt idx="8558">
                  <c:v>34628</c:v>
                </c:pt>
                <c:pt idx="8559">
                  <c:v>34631</c:v>
                </c:pt>
                <c:pt idx="8560">
                  <c:v>34632</c:v>
                </c:pt>
                <c:pt idx="8561">
                  <c:v>34633</c:v>
                </c:pt>
                <c:pt idx="8562">
                  <c:v>34634</c:v>
                </c:pt>
                <c:pt idx="8563">
                  <c:v>34635</c:v>
                </c:pt>
                <c:pt idx="8564">
                  <c:v>34638</c:v>
                </c:pt>
                <c:pt idx="8565">
                  <c:v>34639</c:v>
                </c:pt>
                <c:pt idx="8566">
                  <c:v>34640</c:v>
                </c:pt>
                <c:pt idx="8567">
                  <c:v>34641</c:v>
                </c:pt>
                <c:pt idx="8568">
                  <c:v>34642</c:v>
                </c:pt>
                <c:pt idx="8569">
                  <c:v>34645</c:v>
                </c:pt>
                <c:pt idx="8570">
                  <c:v>34646</c:v>
                </c:pt>
                <c:pt idx="8571">
                  <c:v>34647</c:v>
                </c:pt>
                <c:pt idx="8572">
                  <c:v>34648</c:v>
                </c:pt>
                <c:pt idx="8573">
                  <c:v>34649</c:v>
                </c:pt>
                <c:pt idx="8574">
                  <c:v>34652</c:v>
                </c:pt>
                <c:pt idx="8575">
                  <c:v>34653</c:v>
                </c:pt>
                <c:pt idx="8576">
                  <c:v>34654</c:v>
                </c:pt>
                <c:pt idx="8577">
                  <c:v>34655</c:v>
                </c:pt>
                <c:pt idx="8578">
                  <c:v>34656</c:v>
                </c:pt>
                <c:pt idx="8579">
                  <c:v>34659</c:v>
                </c:pt>
                <c:pt idx="8580">
                  <c:v>34660</c:v>
                </c:pt>
                <c:pt idx="8581">
                  <c:v>34661</c:v>
                </c:pt>
                <c:pt idx="8582">
                  <c:v>34662</c:v>
                </c:pt>
                <c:pt idx="8583">
                  <c:v>34663</c:v>
                </c:pt>
                <c:pt idx="8584">
                  <c:v>34666</c:v>
                </c:pt>
                <c:pt idx="8585">
                  <c:v>34667</c:v>
                </c:pt>
                <c:pt idx="8586">
                  <c:v>34668</c:v>
                </c:pt>
                <c:pt idx="8587">
                  <c:v>34669</c:v>
                </c:pt>
                <c:pt idx="8588">
                  <c:v>34670</c:v>
                </c:pt>
                <c:pt idx="8589">
                  <c:v>34673</c:v>
                </c:pt>
                <c:pt idx="8590">
                  <c:v>34674</c:v>
                </c:pt>
                <c:pt idx="8591">
                  <c:v>34675</c:v>
                </c:pt>
                <c:pt idx="8592">
                  <c:v>34676</c:v>
                </c:pt>
                <c:pt idx="8593">
                  <c:v>34677</c:v>
                </c:pt>
                <c:pt idx="8594">
                  <c:v>34680</c:v>
                </c:pt>
                <c:pt idx="8595">
                  <c:v>34681</c:v>
                </c:pt>
                <c:pt idx="8596">
                  <c:v>34682</c:v>
                </c:pt>
                <c:pt idx="8597">
                  <c:v>34683</c:v>
                </c:pt>
                <c:pt idx="8598">
                  <c:v>34684</c:v>
                </c:pt>
                <c:pt idx="8599">
                  <c:v>34687</c:v>
                </c:pt>
                <c:pt idx="8600">
                  <c:v>34688</c:v>
                </c:pt>
                <c:pt idx="8601">
                  <c:v>34689</c:v>
                </c:pt>
                <c:pt idx="8602">
                  <c:v>34690</c:v>
                </c:pt>
                <c:pt idx="8603">
                  <c:v>34691</c:v>
                </c:pt>
                <c:pt idx="8604">
                  <c:v>34694</c:v>
                </c:pt>
                <c:pt idx="8605">
                  <c:v>34695</c:v>
                </c:pt>
                <c:pt idx="8606">
                  <c:v>34696</c:v>
                </c:pt>
                <c:pt idx="8607">
                  <c:v>34697</c:v>
                </c:pt>
                <c:pt idx="8608">
                  <c:v>34698</c:v>
                </c:pt>
                <c:pt idx="8609">
                  <c:v>34701</c:v>
                </c:pt>
                <c:pt idx="8610">
                  <c:v>34702</c:v>
                </c:pt>
                <c:pt idx="8611">
                  <c:v>34703</c:v>
                </c:pt>
                <c:pt idx="8612">
                  <c:v>34704</c:v>
                </c:pt>
                <c:pt idx="8613">
                  <c:v>34705</c:v>
                </c:pt>
                <c:pt idx="8614">
                  <c:v>34708</c:v>
                </c:pt>
                <c:pt idx="8615">
                  <c:v>34709</c:v>
                </c:pt>
                <c:pt idx="8616">
                  <c:v>34710</c:v>
                </c:pt>
                <c:pt idx="8617">
                  <c:v>34711</c:v>
                </c:pt>
                <c:pt idx="8618">
                  <c:v>34712</c:v>
                </c:pt>
                <c:pt idx="8619">
                  <c:v>34715</c:v>
                </c:pt>
                <c:pt idx="8620">
                  <c:v>34716</c:v>
                </c:pt>
                <c:pt idx="8621">
                  <c:v>34717</c:v>
                </c:pt>
                <c:pt idx="8622">
                  <c:v>34718</c:v>
                </c:pt>
                <c:pt idx="8623">
                  <c:v>34719</c:v>
                </c:pt>
                <c:pt idx="8624">
                  <c:v>34722</c:v>
                </c:pt>
                <c:pt idx="8625">
                  <c:v>34723</c:v>
                </c:pt>
                <c:pt idx="8626">
                  <c:v>34724</c:v>
                </c:pt>
                <c:pt idx="8627">
                  <c:v>34725</c:v>
                </c:pt>
                <c:pt idx="8628">
                  <c:v>34726</c:v>
                </c:pt>
                <c:pt idx="8629">
                  <c:v>34729</c:v>
                </c:pt>
                <c:pt idx="8630">
                  <c:v>34730</c:v>
                </c:pt>
                <c:pt idx="8631">
                  <c:v>34731</c:v>
                </c:pt>
                <c:pt idx="8632">
                  <c:v>34732</c:v>
                </c:pt>
                <c:pt idx="8633">
                  <c:v>34733</c:v>
                </c:pt>
                <c:pt idx="8634">
                  <c:v>34736</c:v>
                </c:pt>
                <c:pt idx="8635">
                  <c:v>34737</c:v>
                </c:pt>
                <c:pt idx="8636">
                  <c:v>34738</c:v>
                </c:pt>
                <c:pt idx="8637">
                  <c:v>34739</c:v>
                </c:pt>
                <c:pt idx="8638">
                  <c:v>34740</c:v>
                </c:pt>
                <c:pt idx="8639">
                  <c:v>34743</c:v>
                </c:pt>
                <c:pt idx="8640">
                  <c:v>34744</c:v>
                </c:pt>
                <c:pt idx="8641">
                  <c:v>34745</c:v>
                </c:pt>
                <c:pt idx="8642">
                  <c:v>34746</c:v>
                </c:pt>
                <c:pt idx="8643">
                  <c:v>34747</c:v>
                </c:pt>
                <c:pt idx="8644">
                  <c:v>34750</c:v>
                </c:pt>
                <c:pt idx="8645">
                  <c:v>34751</c:v>
                </c:pt>
                <c:pt idx="8646">
                  <c:v>34752</c:v>
                </c:pt>
                <c:pt idx="8647">
                  <c:v>34753</c:v>
                </c:pt>
                <c:pt idx="8648">
                  <c:v>34754</c:v>
                </c:pt>
                <c:pt idx="8649">
                  <c:v>34757</c:v>
                </c:pt>
                <c:pt idx="8650">
                  <c:v>34758</c:v>
                </c:pt>
                <c:pt idx="8651">
                  <c:v>34759</c:v>
                </c:pt>
                <c:pt idx="8652">
                  <c:v>34760</c:v>
                </c:pt>
                <c:pt idx="8653">
                  <c:v>34761</c:v>
                </c:pt>
                <c:pt idx="8654">
                  <c:v>34764</c:v>
                </c:pt>
                <c:pt idx="8655">
                  <c:v>34765</c:v>
                </c:pt>
                <c:pt idx="8656">
                  <c:v>34766</c:v>
                </c:pt>
                <c:pt idx="8657">
                  <c:v>34767</c:v>
                </c:pt>
                <c:pt idx="8658">
                  <c:v>34768</c:v>
                </c:pt>
                <c:pt idx="8659">
                  <c:v>34771</c:v>
                </c:pt>
                <c:pt idx="8660">
                  <c:v>34772</c:v>
                </c:pt>
                <c:pt idx="8661">
                  <c:v>34773</c:v>
                </c:pt>
                <c:pt idx="8662">
                  <c:v>34774</c:v>
                </c:pt>
                <c:pt idx="8663">
                  <c:v>34775</c:v>
                </c:pt>
                <c:pt idx="8664">
                  <c:v>34778</c:v>
                </c:pt>
                <c:pt idx="8665">
                  <c:v>34779</c:v>
                </c:pt>
                <c:pt idx="8666">
                  <c:v>34780</c:v>
                </c:pt>
                <c:pt idx="8667">
                  <c:v>34781</c:v>
                </c:pt>
                <c:pt idx="8668">
                  <c:v>34782</c:v>
                </c:pt>
                <c:pt idx="8669">
                  <c:v>34785</c:v>
                </c:pt>
                <c:pt idx="8670">
                  <c:v>34786</c:v>
                </c:pt>
                <c:pt idx="8671">
                  <c:v>34787</c:v>
                </c:pt>
                <c:pt idx="8672">
                  <c:v>34788</c:v>
                </c:pt>
                <c:pt idx="8673">
                  <c:v>34789</c:v>
                </c:pt>
                <c:pt idx="8674">
                  <c:v>34792</c:v>
                </c:pt>
                <c:pt idx="8675">
                  <c:v>34793</c:v>
                </c:pt>
                <c:pt idx="8676">
                  <c:v>34794</c:v>
                </c:pt>
                <c:pt idx="8677">
                  <c:v>34795</c:v>
                </c:pt>
                <c:pt idx="8678">
                  <c:v>34796</c:v>
                </c:pt>
                <c:pt idx="8679">
                  <c:v>34799</c:v>
                </c:pt>
                <c:pt idx="8680">
                  <c:v>34800</c:v>
                </c:pt>
                <c:pt idx="8681">
                  <c:v>34801</c:v>
                </c:pt>
                <c:pt idx="8682">
                  <c:v>34802</c:v>
                </c:pt>
                <c:pt idx="8683">
                  <c:v>34803</c:v>
                </c:pt>
                <c:pt idx="8684">
                  <c:v>34806</c:v>
                </c:pt>
                <c:pt idx="8685">
                  <c:v>34807</c:v>
                </c:pt>
                <c:pt idx="8686">
                  <c:v>34808</c:v>
                </c:pt>
                <c:pt idx="8687">
                  <c:v>34809</c:v>
                </c:pt>
                <c:pt idx="8688">
                  <c:v>34810</c:v>
                </c:pt>
                <c:pt idx="8689">
                  <c:v>34813</c:v>
                </c:pt>
                <c:pt idx="8690">
                  <c:v>34814</c:v>
                </c:pt>
                <c:pt idx="8691">
                  <c:v>34815</c:v>
                </c:pt>
                <c:pt idx="8692">
                  <c:v>34816</c:v>
                </c:pt>
                <c:pt idx="8693">
                  <c:v>34817</c:v>
                </c:pt>
                <c:pt idx="8694">
                  <c:v>34820</c:v>
                </c:pt>
                <c:pt idx="8695">
                  <c:v>34821</c:v>
                </c:pt>
                <c:pt idx="8696">
                  <c:v>34822</c:v>
                </c:pt>
                <c:pt idx="8697">
                  <c:v>34823</c:v>
                </c:pt>
                <c:pt idx="8698">
                  <c:v>34824</c:v>
                </c:pt>
                <c:pt idx="8699">
                  <c:v>34827</c:v>
                </c:pt>
                <c:pt idx="8700">
                  <c:v>34828</c:v>
                </c:pt>
                <c:pt idx="8701">
                  <c:v>34829</c:v>
                </c:pt>
                <c:pt idx="8702">
                  <c:v>34830</c:v>
                </c:pt>
                <c:pt idx="8703">
                  <c:v>34831</c:v>
                </c:pt>
                <c:pt idx="8704">
                  <c:v>34834</c:v>
                </c:pt>
                <c:pt idx="8705">
                  <c:v>34835</c:v>
                </c:pt>
                <c:pt idx="8706">
                  <c:v>34836</c:v>
                </c:pt>
                <c:pt idx="8707">
                  <c:v>34837</c:v>
                </c:pt>
                <c:pt idx="8708">
                  <c:v>34838</c:v>
                </c:pt>
                <c:pt idx="8709">
                  <c:v>34841</c:v>
                </c:pt>
                <c:pt idx="8710">
                  <c:v>34842</c:v>
                </c:pt>
                <c:pt idx="8711">
                  <c:v>34843</c:v>
                </c:pt>
                <c:pt idx="8712">
                  <c:v>34844</c:v>
                </c:pt>
                <c:pt idx="8713">
                  <c:v>34845</c:v>
                </c:pt>
                <c:pt idx="8714">
                  <c:v>34848</c:v>
                </c:pt>
                <c:pt idx="8715">
                  <c:v>34849</c:v>
                </c:pt>
                <c:pt idx="8716">
                  <c:v>34850</c:v>
                </c:pt>
                <c:pt idx="8717">
                  <c:v>34851</c:v>
                </c:pt>
                <c:pt idx="8718">
                  <c:v>34852</c:v>
                </c:pt>
                <c:pt idx="8719">
                  <c:v>34855</c:v>
                </c:pt>
                <c:pt idx="8720">
                  <c:v>34856</c:v>
                </c:pt>
                <c:pt idx="8721">
                  <c:v>34857</c:v>
                </c:pt>
                <c:pt idx="8722">
                  <c:v>34858</c:v>
                </c:pt>
                <c:pt idx="8723">
                  <c:v>34859</c:v>
                </c:pt>
                <c:pt idx="8724">
                  <c:v>34862</c:v>
                </c:pt>
                <c:pt idx="8725">
                  <c:v>34863</c:v>
                </c:pt>
                <c:pt idx="8726">
                  <c:v>34864</c:v>
                </c:pt>
                <c:pt idx="8727">
                  <c:v>34865</c:v>
                </c:pt>
                <c:pt idx="8728">
                  <c:v>34866</c:v>
                </c:pt>
                <c:pt idx="8729">
                  <c:v>34869</c:v>
                </c:pt>
                <c:pt idx="8730">
                  <c:v>34870</c:v>
                </c:pt>
                <c:pt idx="8731">
                  <c:v>34871</c:v>
                </c:pt>
                <c:pt idx="8732">
                  <c:v>34872</c:v>
                </c:pt>
                <c:pt idx="8733">
                  <c:v>34873</c:v>
                </c:pt>
                <c:pt idx="8734">
                  <c:v>34876</c:v>
                </c:pt>
                <c:pt idx="8735">
                  <c:v>34877</c:v>
                </c:pt>
                <c:pt idx="8736">
                  <c:v>34878</c:v>
                </c:pt>
                <c:pt idx="8737">
                  <c:v>34879</c:v>
                </c:pt>
                <c:pt idx="8738">
                  <c:v>34880</c:v>
                </c:pt>
                <c:pt idx="8739">
                  <c:v>34883</c:v>
                </c:pt>
                <c:pt idx="8740">
                  <c:v>34884</c:v>
                </c:pt>
                <c:pt idx="8741">
                  <c:v>34885</c:v>
                </c:pt>
                <c:pt idx="8742">
                  <c:v>34886</c:v>
                </c:pt>
                <c:pt idx="8743">
                  <c:v>34887</c:v>
                </c:pt>
                <c:pt idx="8744">
                  <c:v>34890</c:v>
                </c:pt>
                <c:pt idx="8745">
                  <c:v>34891</c:v>
                </c:pt>
                <c:pt idx="8746">
                  <c:v>34892</c:v>
                </c:pt>
                <c:pt idx="8747">
                  <c:v>34893</c:v>
                </c:pt>
                <c:pt idx="8748">
                  <c:v>34894</c:v>
                </c:pt>
                <c:pt idx="8749">
                  <c:v>34897</c:v>
                </c:pt>
                <c:pt idx="8750">
                  <c:v>34898</c:v>
                </c:pt>
                <c:pt idx="8751">
                  <c:v>34899</c:v>
                </c:pt>
                <c:pt idx="8752">
                  <c:v>34900</c:v>
                </c:pt>
                <c:pt idx="8753">
                  <c:v>34901</c:v>
                </c:pt>
                <c:pt idx="8754">
                  <c:v>34904</c:v>
                </c:pt>
                <c:pt idx="8755">
                  <c:v>34905</c:v>
                </c:pt>
                <c:pt idx="8756">
                  <c:v>34906</c:v>
                </c:pt>
                <c:pt idx="8757">
                  <c:v>34907</c:v>
                </c:pt>
                <c:pt idx="8758">
                  <c:v>34908</c:v>
                </c:pt>
                <c:pt idx="8759">
                  <c:v>34911</c:v>
                </c:pt>
                <c:pt idx="8760">
                  <c:v>34912</c:v>
                </c:pt>
                <c:pt idx="8761">
                  <c:v>34913</c:v>
                </c:pt>
                <c:pt idx="8762">
                  <c:v>34914</c:v>
                </c:pt>
                <c:pt idx="8763">
                  <c:v>34915</c:v>
                </c:pt>
                <c:pt idx="8764">
                  <c:v>34918</c:v>
                </c:pt>
                <c:pt idx="8765">
                  <c:v>34919</c:v>
                </c:pt>
                <c:pt idx="8766">
                  <c:v>34920</c:v>
                </c:pt>
                <c:pt idx="8767">
                  <c:v>34921</c:v>
                </c:pt>
                <c:pt idx="8768">
                  <c:v>34922</c:v>
                </c:pt>
                <c:pt idx="8769">
                  <c:v>34925</c:v>
                </c:pt>
                <c:pt idx="8770">
                  <c:v>34926</c:v>
                </c:pt>
                <c:pt idx="8771">
                  <c:v>34927</c:v>
                </c:pt>
                <c:pt idx="8772">
                  <c:v>34928</c:v>
                </c:pt>
                <c:pt idx="8773">
                  <c:v>34929</c:v>
                </c:pt>
                <c:pt idx="8774">
                  <c:v>34932</c:v>
                </c:pt>
                <c:pt idx="8775">
                  <c:v>34933</c:v>
                </c:pt>
                <c:pt idx="8776">
                  <c:v>34934</c:v>
                </c:pt>
                <c:pt idx="8777">
                  <c:v>34935</c:v>
                </c:pt>
                <c:pt idx="8778">
                  <c:v>34936</c:v>
                </c:pt>
                <c:pt idx="8779">
                  <c:v>34939</c:v>
                </c:pt>
                <c:pt idx="8780">
                  <c:v>34940</c:v>
                </c:pt>
                <c:pt idx="8781">
                  <c:v>34941</c:v>
                </c:pt>
                <c:pt idx="8782">
                  <c:v>34942</c:v>
                </c:pt>
                <c:pt idx="8783">
                  <c:v>34943</c:v>
                </c:pt>
                <c:pt idx="8784">
                  <c:v>34946</c:v>
                </c:pt>
                <c:pt idx="8785">
                  <c:v>34947</c:v>
                </c:pt>
                <c:pt idx="8786">
                  <c:v>34948</c:v>
                </c:pt>
                <c:pt idx="8787">
                  <c:v>34949</c:v>
                </c:pt>
                <c:pt idx="8788">
                  <c:v>34950</c:v>
                </c:pt>
                <c:pt idx="8789">
                  <c:v>34953</c:v>
                </c:pt>
                <c:pt idx="8790">
                  <c:v>34954</c:v>
                </c:pt>
                <c:pt idx="8791">
                  <c:v>34955</c:v>
                </c:pt>
                <c:pt idx="8792">
                  <c:v>34956</c:v>
                </c:pt>
                <c:pt idx="8793">
                  <c:v>34957</c:v>
                </c:pt>
                <c:pt idx="8794">
                  <c:v>34960</c:v>
                </c:pt>
                <c:pt idx="8795">
                  <c:v>34961</c:v>
                </c:pt>
                <c:pt idx="8796">
                  <c:v>34962</c:v>
                </c:pt>
                <c:pt idx="8797">
                  <c:v>34963</c:v>
                </c:pt>
                <c:pt idx="8798">
                  <c:v>34964</c:v>
                </c:pt>
                <c:pt idx="8799">
                  <c:v>34967</c:v>
                </c:pt>
                <c:pt idx="8800">
                  <c:v>34968</c:v>
                </c:pt>
                <c:pt idx="8801">
                  <c:v>34969</c:v>
                </c:pt>
                <c:pt idx="8802">
                  <c:v>34970</c:v>
                </c:pt>
                <c:pt idx="8803">
                  <c:v>34971</c:v>
                </c:pt>
                <c:pt idx="8804">
                  <c:v>34974</c:v>
                </c:pt>
                <c:pt idx="8805">
                  <c:v>34975</c:v>
                </c:pt>
                <c:pt idx="8806">
                  <c:v>34976</c:v>
                </c:pt>
                <c:pt idx="8807">
                  <c:v>34977</c:v>
                </c:pt>
                <c:pt idx="8808">
                  <c:v>34978</c:v>
                </c:pt>
                <c:pt idx="8809">
                  <c:v>34981</c:v>
                </c:pt>
                <c:pt idx="8810">
                  <c:v>34982</c:v>
                </c:pt>
                <c:pt idx="8811">
                  <c:v>34983</c:v>
                </c:pt>
                <c:pt idx="8812">
                  <c:v>34984</c:v>
                </c:pt>
                <c:pt idx="8813">
                  <c:v>34985</c:v>
                </c:pt>
                <c:pt idx="8814">
                  <c:v>34988</c:v>
                </c:pt>
                <c:pt idx="8815">
                  <c:v>34989</c:v>
                </c:pt>
                <c:pt idx="8816">
                  <c:v>34990</c:v>
                </c:pt>
                <c:pt idx="8817">
                  <c:v>34991</c:v>
                </c:pt>
                <c:pt idx="8818">
                  <c:v>34992</c:v>
                </c:pt>
                <c:pt idx="8819">
                  <c:v>34995</c:v>
                </c:pt>
                <c:pt idx="8820">
                  <c:v>34996</c:v>
                </c:pt>
                <c:pt idx="8821">
                  <c:v>34997</c:v>
                </c:pt>
                <c:pt idx="8822">
                  <c:v>34998</c:v>
                </c:pt>
                <c:pt idx="8823">
                  <c:v>34999</c:v>
                </c:pt>
                <c:pt idx="8824">
                  <c:v>35002</c:v>
                </c:pt>
                <c:pt idx="8825">
                  <c:v>35003</c:v>
                </c:pt>
                <c:pt idx="8826">
                  <c:v>35004</c:v>
                </c:pt>
                <c:pt idx="8827">
                  <c:v>35005</c:v>
                </c:pt>
                <c:pt idx="8828">
                  <c:v>35006</c:v>
                </c:pt>
                <c:pt idx="8829">
                  <c:v>35009</c:v>
                </c:pt>
                <c:pt idx="8830">
                  <c:v>35010</c:v>
                </c:pt>
                <c:pt idx="8831">
                  <c:v>35011</c:v>
                </c:pt>
                <c:pt idx="8832">
                  <c:v>35012</c:v>
                </c:pt>
                <c:pt idx="8833">
                  <c:v>35013</c:v>
                </c:pt>
                <c:pt idx="8834">
                  <c:v>35016</c:v>
                </c:pt>
                <c:pt idx="8835">
                  <c:v>35017</c:v>
                </c:pt>
                <c:pt idx="8836">
                  <c:v>35018</c:v>
                </c:pt>
                <c:pt idx="8837">
                  <c:v>35019</c:v>
                </c:pt>
                <c:pt idx="8838">
                  <c:v>35020</c:v>
                </c:pt>
                <c:pt idx="8839">
                  <c:v>35023</c:v>
                </c:pt>
                <c:pt idx="8840">
                  <c:v>35024</c:v>
                </c:pt>
                <c:pt idx="8841">
                  <c:v>35025</c:v>
                </c:pt>
                <c:pt idx="8842">
                  <c:v>35026</c:v>
                </c:pt>
                <c:pt idx="8843">
                  <c:v>35027</c:v>
                </c:pt>
                <c:pt idx="8844">
                  <c:v>35030</c:v>
                </c:pt>
                <c:pt idx="8845">
                  <c:v>35031</c:v>
                </c:pt>
                <c:pt idx="8846">
                  <c:v>35032</c:v>
                </c:pt>
                <c:pt idx="8847">
                  <c:v>35033</c:v>
                </c:pt>
                <c:pt idx="8848">
                  <c:v>35034</c:v>
                </c:pt>
                <c:pt idx="8849">
                  <c:v>35037</c:v>
                </c:pt>
                <c:pt idx="8850">
                  <c:v>35038</c:v>
                </c:pt>
                <c:pt idx="8851">
                  <c:v>35039</c:v>
                </c:pt>
                <c:pt idx="8852">
                  <c:v>35040</c:v>
                </c:pt>
                <c:pt idx="8853">
                  <c:v>35041</c:v>
                </c:pt>
                <c:pt idx="8854">
                  <c:v>35044</c:v>
                </c:pt>
                <c:pt idx="8855">
                  <c:v>35045</c:v>
                </c:pt>
                <c:pt idx="8856">
                  <c:v>35046</c:v>
                </c:pt>
                <c:pt idx="8857">
                  <c:v>35047</c:v>
                </c:pt>
                <c:pt idx="8858">
                  <c:v>35048</c:v>
                </c:pt>
                <c:pt idx="8859">
                  <c:v>35051</c:v>
                </c:pt>
                <c:pt idx="8860">
                  <c:v>35052</c:v>
                </c:pt>
                <c:pt idx="8861">
                  <c:v>35053</c:v>
                </c:pt>
                <c:pt idx="8862">
                  <c:v>35054</c:v>
                </c:pt>
                <c:pt idx="8863">
                  <c:v>35055</c:v>
                </c:pt>
                <c:pt idx="8864">
                  <c:v>35058</c:v>
                </c:pt>
                <c:pt idx="8865">
                  <c:v>35059</c:v>
                </c:pt>
                <c:pt idx="8866">
                  <c:v>35060</c:v>
                </c:pt>
                <c:pt idx="8867">
                  <c:v>35061</c:v>
                </c:pt>
                <c:pt idx="8868">
                  <c:v>35062</c:v>
                </c:pt>
                <c:pt idx="8869">
                  <c:v>35065</c:v>
                </c:pt>
                <c:pt idx="8870">
                  <c:v>35066</c:v>
                </c:pt>
                <c:pt idx="8871">
                  <c:v>35067</c:v>
                </c:pt>
                <c:pt idx="8872">
                  <c:v>35068</c:v>
                </c:pt>
                <c:pt idx="8873">
                  <c:v>35069</c:v>
                </c:pt>
                <c:pt idx="8874">
                  <c:v>35072</c:v>
                </c:pt>
                <c:pt idx="8875">
                  <c:v>35073</c:v>
                </c:pt>
                <c:pt idx="8876">
                  <c:v>35074</c:v>
                </c:pt>
                <c:pt idx="8877">
                  <c:v>35075</c:v>
                </c:pt>
                <c:pt idx="8878">
                  <c:v>35076</c:v>
                </c:pt>
                <c:pt idx="8879">
                  <c:v>35079</c:v>
                </c:pt>
                <c:pt idx="8880">
                  <c:v>35080</c:v>
                </c:pt>
                <c:pt idx="8881">
                  <c:v>35081</c:v>
                </c:pt>
                <c:pt idx="8882">
                  <c:v>35082</c:v>
                </c:pt>
                <c:pt idx="8883">
                  <c:v>35083</c:v>
                </c:pt>
                <c:pt idx="8884">
                  <c:v>35086</c:v>
                </c:pt>
                <c:pt idx="8885">
                  <c:v>35087</c:v>
                </c:pt>
                <c:pt idx="8886">
                  <c:v>35088</c:v>
                </c:pt>
                <c:pt idx="8887">
                  <c:v>35089</c:v>
                </c:pt>
                <c:pt idx="8888">
                  <c:v>35090</c:v>
                </c:pt>
                <c:pt idx="8889">
                  <c:v>35093</c:v>
                </c:pt>
                <c:pt idx="8890">
                  <c:v>35094</c:v>
                </c:pt>
                <c:pt idx="8891">
                  <c:v>35095</c:v>
                </c:pt>
                <c:pt idx="8892">
                  <c:v>35096</c:v>
                </c:pt>
                <c:pt idx="8893">
                  <c:v>35097</c:v>
                </c:pt>
                <c:pt idx="8894">
                  <c:v>35100</c:v>
                </c:pt>
                <c:pt idx="8895">
                  <c:v>35101</c:v>
                </c:pt>
                <c:pt idx="8896">
                  <c:v>35102</c:v>
                </c:pt>
                <c:pt idx="8897">
                  <c:v>35103</c:v>
                </c:pt>
                <c:pt idx="8898">
                  <c:v>35104</c:v>
                </c:pt>
                <c:pt idx="8899">
                  <c:v>35107</c:v>
                </c:pt>
                <c:pt idx="8900">
                  <c:v>35108</c:v>
                </c:pt>
                <c:pt idx="8901">
                  <c:v>35109</c:v>
                </c:pt>
                <c:pt idx="8902">
                  <c:v>35110</c:v>
                </c:pt>
                <c:pt idx="8903">
                  <c:v>35111</c:v>
                </c:pt>
                <c:pt idx="8904">
                  <c:v>35114</c:v>
                </c:pt>
                <c:pt idx="8905">
                  <c:v>35115</c:v>
                </c:pt>
                <c:pt idx="8906">
                  <c:v>35116</c:v>
                </c:pt>
                <c:pt idx="8907">
                  <c:v>35117</c:v>
                </c:pt>
                <c:pt idx="8908">
                  <c:v>35118</c:v>
                </c:pt>
                <c:pt idx="8909">
                  <c:v>35121</c:v>
                </c:pt>
                <c:pt idx="8910">
                  <c:v>35122</c:v>
                </c:pt>
                <c:pt idx="8911">
                  <c:v>35123</c:v>
                </c:pt>
                <c:pt idx="8912">
                  <c:v>35124</c:v>
                </c:pt>
                <c:pt idx="8913">
                  <c:v>35125</c:v>
                </c:pt>
                <c:pt idx="8914">
                  <c:v>35128</c:v>
                </c:pt>
                <c:pt idx="8915">
                  <c:v>35129</c:v>
                </c:pt>
                <c:pt idx="8916">
                  <c:v>35130</c:v>
                </c:pt>
                <c:pt idx="8917">
                  <c:v>35131</c:v>
                </c:pt>
                <c:pt idx="8918">
                  <c:v>35132</c:v>
                </c:pt>
                <c:pt idx="8919">
                  <c:v>35135</c:v>
                </c:pt>
                <c:pt idx="8920">
                  <c:v>35136</c:v>
                </c:pt>
                <c:pt idx="8921">
                  <c:v>35137</c:v>
                </c:pt>
                <c:pt idx="8922">
                  <c:v>35138</c:v>
                </c:pt>
                <c:pt idx="8923">
                  <c:v>35139</c:v>
                </c:pt>
                <c:pt idx="8924">
                  <c:v>35142</c:v>
                </c:pt>
                <c:pt idx="8925">
                  <c:v>35143</c:v>
                </c:pt>
                <c:pt idx="8926">
                  <c:v>35144</c:v>
                </c:pt>
                <c:pt idx="8927">
                  <c:v>35145</c:v>
                </c:pt>
                <c:pt idx="8928">
                  <c:v>35146</c:v>
                </c:pt>
                <c:pt idx="8929">
                  <c:v>35149</c:v>
                </c:pt>
                <c:pt idx="8930">
                  <c:v>35150</c:v>
                </c:pt>
                <c:pt idx="8931">
                  <c:v>35151</c:v>
                </c:pt>
                <c:pt idx="8932">
                  <c:v>35152</c:v>
                </c:pt>
                <c:pt idx="8933">
                  <c:v>35153</c:v>
                </c:pt>
                <c:pt idx="8934">
                  <c:v>35156</c:v>
                </c:pt>
                <c:pt idx="8935">
                  <c:v>35157</c:v>
                </c:pt>
                <c:pt idx="8936">
                  <c:v>35158</c:v>
                </c:pt>
                <c:pt idx="8937">
                  <c:v>35159</c:v>
                </c:pt>
                <c:pt idx="8938">
                  <c:v>35160</c:v>
                </c:pt>
                <c:pt idx="8939">
                  <c:v>35163</c:v>
                </c:pt>
                <c:pt idx="8940">
                  <c:v>35164</c:v>
                </c:pt>
                <c:pt idx="8941">
                  <c:v>35165</c:v>
                </c:pt>
                <c:pt idx="8942">
                  <c:v>35166</c:v>
                </c:pt>
                <c:pt idx="8943">
                  <c:v>35167</c:v>
                </c:pt>
                <c:pt idx="8944">
                  <c:v>35170</c:v>
                </c:pt>
                <c:pt idx="8945">
                  <c:v>35171</c:v>
                </c:pt>
                <c:pt idx="8946">
                  <c:v>35172</c:v>
                </c:pt>
                <c:pt idx="8947">
                  <c:v>35173</c:v>
                </c:pt>
                <c:pt idx="8948">
                  <c:v>35174</c:v>
                </c:pt>
                <c:pt idx="8949">
                  <c:v>35177</c:v>
                </c:pt>
                <c:pt idx="8950">
                  <c:v>35178</c:v>
                </c:pt>
                <c:pt idx="8951">
                  <c:v>35179</c:v>
                </c:pt>
                <c:pt idx="8952">
                  <c:v>35180</c:v>
                </c:pt>
                <c:pt idx="8953">
                  <c:v>35181</c:v>
                </c:pt>
                <c:pt idx="8954">
                  <c:v>35184</c:v>
                </c:pt>
                <c:pt idx="8955">
                  <c:v>35185</c:v>
                </c:pt>
                <c:pt idx="8956">
                  <c:v>35186</c:v>
                </c:pt>
                <c:pt idx="8957">
                  <c:v>35187</c:v>
                </c:pt>
                <c:pt idx="8958">
                  <c:v>35188</c:v>
                </c:pt>
                <c:pt idx="8959">
                  <c:v>35191</c:v>
                </c:pt>
                <c:pt idx="8960">
                  <c:v>35192</c:v>
                </c:pt>
                <c:pt idx="8961">
                  <c:v>35193</c:v>
                </c:pt>
                <c:pt idx="8962">
                  <c:v>35194</c:v>
                </c:pt>
                <c:pt idx="8963">
                  <c:v>35195</c:v>
                </c:pt>
                <c:pt idx="8964">
                  <c:v>35198</c:v>
                </c:pt>
                <c:pt idx="8965">
                  <c:v>35199</c:v>
                </c:pt>
                <c:pt idx="8966">
                  <c:v>35200</c:v>
                </c:pt>
                <c:pt idx="8967">
                  <c:v>35201</c:v>
                </c:pt>
                <c:pt idx="8968">
                  <c:v>35202</c:v>
                </c:pt>
                <c:pt idx="8969">
                  <c:v>35205</c:v>
                </c:pt>
                <c:pt idx="8970">
                  <c:v>35206</c:v>
                </c:pt>
                <c:pt idx="8971">
                  <c:v>35207</c:v>
                </c:pt>
                <c:pt idx="8972">
                  <c:v>35208</c:v>
                </c:pt>
                <c:pt idx="8973">
                  <c:v>35209</c:v>
                </c:pt>
                <c:pt idx="8974">
                  <c:v>35212</c:v>
                </c:pt>
                <c:pt idx="8975">
                  <c:v>35213</c:v>
                </c:pt>
                <c:pt idx="8976">
                  <c:v>35214</c:v>
                </c:pt>
                <c:pt idx="8977">
                  <c:v>35215</c:v>
                </c:pt>
                <c:pt idx="8978">
                  <c:v>35216</c:v>
                </c:pt>
                <c:pt idx="8979">
                  <c:v>35219</c:v>
                </c:pt>
                <c:pt idx="8980">
                  <c:v>35220</c:v>
                </c:pt>
                <c:pt idx="8981">
                  <c:v>35221</c:v>
                </c:pt>
                <c:pt idx="8982">
                  <c:v>35222</c:v>
                </c:pt>
                <c:pt idx="8983">
                  <c:v>35223</c:v>
                </c:pt>
                <c:pt idx="8984">
                  <c:v>35226</c:v>
                </c:pt>
                <c:pt idx="8985">
                  <c:v>35227</c:v>
                </c:pt>
                <c:pt idx="8986">
                  <c:v>35228</c:v>
                </c:pt>
                <c:pt idx="8987">
                  <c:v>35229</c:v>
                </c:pt>
                <c:pt idx="8988">
                  <c:v>35230</c:v>
                </c:pt>
                <c:pt idx="8989">
                  <c:v>35233</c:v>
                </c:pt>
                <c:pt idx="8990">
                  <c:v>35234</c:v>
                </c:pt>
                <c:pt idx="8991">
                  <c:v>35235</c:v>
                </c:pt>
                <c:pt idx="8992">
                  <c:v>35236</c:v>
                </c:pt>
                <c:pt idx="8993">
                  <c:v>35237</c:v>
                </c:pt>
                <c:pt idx="8994">
                  <c:v>35240</c:v>
                </c:pt>
                <c:pt idx="8995">
                  <c:v>35241</c:v>
                </c:pt>
                <c:pt idx="8996">
                  <c:v>35242</c:v>
                </c:pt>
                <c:pt idx="8997">
                  <c:v>35243</c:v>
                </c:pt>
                <c:pt idx="8998">
                  <c:v>35244</c:v>
                </c:pt>
                <c:pt idx="8999">
                  <c:v>35247</c:v>
                </c:pt>
                <c:pt idx="9000">
                  <c:v>35248</c:v>
                </c:pt>
                <c:pt idx="9001">
                  <c:v>35249</c:v>
                </c:pt>
                <c:pt idx="9002">
                  <c:v>35250</c:v>
                </c:pt>
                <c:pt idx="9003">
                  <c:v>35251</c:v>
                </c:pt>
                <c:pt idx="9004">
                  <c:v>35254</c:v>
                </c:pt>
                <c:pt idx="9005">
                  <c:v>35255</c:v>
                </c:pt>
                <c:pt idx="9006">
                  <c:v>35256</c:v>
                </c:pt>
                <c:pt idx="9007">
                  <c:v>35257</c:v>
                </c:pt>
                <c:pt idx="9008">
                  <c:v>35258</c:v>
                </c:pt>
                <c:pt idx="9009">
                  <c:v>35261</c:v>
                </c:pt>
                <c:pt idx="9010">
                  <c:v>35262</c:v>
                </c:pt>
                <c:pt idx="9011">
                  <c:v>35263</c:v>
                </c:pt>
                <c:pt idx="9012">
                  <c:v>35264</c:v>
                </c:pt>
                <c:pt idx="9013">
                  <c:v>35265</c:v>
                </c:pt>
                <c:pt idx="9014">
                  <c:v>35268</c:v>
                </c:pt>
                <c:pt idx="9015">
                  <c:v>35269</c:v>
                </c:pt>
                <c:pt idx="9016">
                  <c:v>35270</c:v>
                </c:pt>
                <c:pt idx="9017">
                  <c:v>35271</c:v>
                </c:pt>
                <c:pt idx="9018">
                  <c:v>35272</c:v>
                </c:pt>
                <c:pt idx="9019">
                  <c:v>35275</c:v>
                </c:pt>
                <c:pt idx="9020">
                  <c:v>35276</c:v>
                </c:pt>
                <c:pt idx="9021">
                  <c:v>35277</c:v>
                </c:pt>
                <c:pt idx="9022">
                  <c:v>35278</c:v>
                </c:pt>
                <c:pt idx="9023">
                  <c:v>35279</c:v>
                </c:pt>
                <c:pt idx="9024">
                  <c:v>35282</c:v>
                </c:pt>
                <c:pt idx="9025">
                  <c:v>35283</c:v>
                </c:pt>
                <c:pt idx="9026">
                  <c:v>35284</c:v>
                </c:pt>
                <c:pt idx="9027">
                  <c:v>35285</c:v>
                </c:pt>
                <c:pt idx="9028">
                  <c:v>35286</c:v>
                </c:pt>
                <c:pt idx="9029">
                  <c:v>35289</c:v>
                </c:pt>
                <c:pt idx="9030">
                  <c:v>35290</c:v>
                </c:pt>
                <c:pt idx="9031">
                  <c:v>35291</c:v>
                </c:pt>
                <c:pt idx="9032">
                  <c:v>35292</c:v>
                </c:pt>
                <c:pt idx="9033">
                  <c:v>35293</c:v>
                </c:pt>
                <c:pt idx="9034">
                  <c:v>35296</c:v>
                </c:pt>
                <c:pt idx="9035">
                  <c:v>35297</c:v>
                </c:pt>
                <c:pt idx="9036">
                  <c:v>35298</c:v>
                </c:pt>
                <c:pt idx="9037">
                  <c:v>35299</c:v>
                </c:pt>
                <c:pt idx="9038">
                  <c:v>35300</c:v>
                </c:pt>
                <c:pt idx="9039">
                  <c:v>35303</c:v>
                </c:pt>
                <c:pt idx="9040">
                  <c:v>35304</c:v>
                </c:pt>
                <c:pt idx="9041">
                  <c:v>35305</c:v>
                </c:pt>
                <c:pt idx="9042">
                  <c:v>35306</c:v>
                </c:pt>
                <c:pt idx="9043">
                  <c:v>35307</c:v>
                </c:pt>
                <c:pt idx="9044">
                  <c:v>35310</c:v>
                </c:pt>
                <c:pt idx="9045">
                  <c:v>35311</c:v>
                </c:pt>
                <c:pt idx="9046">
                  <c:v>35312</c:v>
                </c:pt>
                <c:pt idx="9047">
                  <c:v>35313</c:v>
                </c:pt>
                <c:pt idx="9048">
                  <c:v>35314</c:v>
                </c:pt>
                <c:pt idx="9049">
                  <c:v>35317</c:v>
                </c:pt>
                <c:pt idx="9050">
                  <c:v>35318</c:v>
                </c:pt>
                <c:pt idx="9051">
                  <c:v>35319</c:v>
                </c:pt>
                <c:pt idx="9052">
                  <c:v>35320</c:v>
                </c:pt>
                <c:pt idx="9053">
                  <c:v>35321</c:v>
                </c:pt>
                <c:pt idx="9054">
                  <c:v>35324</c:v>
                </c:pt>
                <c:pt idx="9055">
                  <c:v>35325</c:v>
                </c:pt>
                <c:pt idx="9056">
                  <c:v>35326</c:v>
                </c:pt>
                <c:pt idx="9057">
                  <c:v>35327</c:v>
                </c:pt>
                <c:pt idx="9058">
                  <c:v>35328</c:v>
                </c:pt>
                <c:pt idx="9059">
                  <c:v>35331</c:v>
                </c:pt>
                <c:pt idx="9060">
                  <c:v>35332</c:v>
                </c:pt>
                <c:pt idx="9061">
                  <c:v>35333</c:v>
                </c:pt>
                <c:pt idx="9062">
                  <c:v>35334</c:v>
                </c:pt>
                <c:pt idx="9063">
                  <c:v>35335</c:v>
                </c:pt>
                <c:pt idx="9064">
                  <c:v>35338</c:v>
                </c:pt>
                <c:pt idx="9065">
                  <c:v>35339</c:v>
                </c:pt>
                <c:pt idx="9066">
                  <c:v>35340</c:v>
                </c:pt>
                <c:pt idx="9067">
                  <c:v>35341</c:v>
                </c:pt>
                <c:pt idx="9068">
                  <c:v>35342</c:v>
                </c:pt>
                <c:pt idx="9069">
                  <c:v>35345</c:v>
                </c:pt>
                <c:pt idx="9070">
                  <c:v>35346</c:v>
                </c:pt>
                <c:pt idx="9071">
                  <c:v>35347</c:v>
                </c:pt>
                <c:pt idx="9072">
                  <c:v>35348</c:v>
                </c:pt>
                <c:pt idx="9073">
                  <c:v>35349</c:v>
                </c:pt>
                <c:pt idx="9074">
                  <c:v>35352</c:v>
                </c:pt>
                <c:pt idx="9075">
                  <c:v>35353</c:v>
                </c:pt>
                <c:pt idx="9076">
                  <c:v>35354</c:v>
                </c:pt>
                <c:pt idx="9077">
                  <c:v>35355</c:v>
                </c:pt>
                <c:pt idx="9078">
                  <c:v>35356</c:v>
                </c:pt>
                <c:pt idx="9079">
                  <c:v>35359</c:v>
                </c:pt>
                <c:pt idx="9080">
                  <c:v>35360</c:v>
                </c:pt>
                <c:pt idx="9081">
                  <c:v>35361</c:v>
                </c:pt>
                <c:pt idx="9082">
                  <c:v>35362</c:v>
                </c:pt>
                <c:pt idx="9083">
                  <c:v>35363</c:v>
                </c:pt>
                <c:pt idx="9084">
                  <c:v>35366</c:v>
                </c:pt>
                <c:pt idx="9085">
                  <c:v>35367</c:v>
                </c:pt>
                <c:pt idx="9086">
                  <c:v>35368</c:v>
                </c:pt>
                <c:pt idx="9087">
                  <c:v>35369</c:v>
                </c:pt>
                <c:pt idx="9088">
                  <c:v>35370</c:v>
                </c:pt>
                <c:pt idx="9089">
                  <c:v>35373</c:v>
                </c:pt>
                <c:pt idx="9090">
                  <c:v>35374</c:v>
                </c:pt>
                <c:pt idx="9091">
                  <c:v>35375</c:v>
                </c:pt>
                <c:pt idx="9092">
                  <c:v>35376</c:v>
                </c:pt>
                <c:pt idx="9093">
                  <c:v>35377</c:v>
                </c:pt>
                <c:pt idx="9094">
                  <c:v>35380</c:v>
                </c:pt>
                <c:pt idx="9095">
                  <c:v>35381</c:v>
                </c:pt>
                <c:pt idx="9096">
                  <c:v>35382</c:v>
                </c:pt>
                <c:pt idx="9097">
                  <c:v>35383</c:v>
                </c:pt>
                <c:pt idx="9098">
                  <c:v>35384</c:v>
                </c:pt>
                <c:pt idx="9099">
                  <c:v>35387</c:v>
                </c:pt>
                <c:pt idx="9100">
                  <c:v>35388</c:v>
                </c:pt>
                <c:pt idx="9101">
                  <c:v>35389</c:v>
                </c:pt>
                <c:pt idx="9102">
                  <c:v>35390</c:v>
                </c:pt>
                <c:pt idx="9103">
                  <c:v>35391</c:v>
                </c:pt>
                <c:pt idx="9104">
                  <c:v>35394</c:v>
                </c:pt>
                <c:pt idx="9105">
                  <c:v>35395</c:v>
                </c:pt>
                <c:pt idx="9106">
                  <c:v>35396</c:v>
                </c:pt>
                <c:pt idx="9107">
                  <c:v>35397</c:v>
                </c:pt>
                <c:pt idx="9108">
                  <c:v>35398</c:v>
                </c:pt>
                <c:pt idx="9109">
                  <c:v>35401</c:v>
                </c:pt>
                <c:pt idx="9110">
                  <c:v>35402</c:v>
                </c:pt>
                <c:pt idx="9111">
                  <c:v>35403</c:v>
                </c:pt>
                <c:pt idx="9112">
                  <c:v>35404</c:v>
                </c:pt>
                <c:pt idx="9113">
                  <c:v>35405</c:v>
                </c:pt>
                <c:pt idx="9114">
                  <c:v>35408</c:v>
                </c:pt>
                <c:pt idx="9115">
                  <c:v>35409</c:v>
                </c:pt>
                <c:pt idx="9116">
                  <c:v>35410</c:v>
                </c:pt>
                <c:pt idx="9117">
                  <c:v>35411</c:v>
                </c:pt>
                <c:pt idx="9118">
                  <c:v>35412</c:v>
                </c:pt>
                <c:pt idx="9119">
                  <c:v>35415</c:v>
                </c:pt>
                <c:pt idx="9120">
                  <c:v>35416</c:v>
                </c:pt>
                <c:pt idx="9121">
                  <c:v>35417</c:v>
                </c:pt>
                <c:pt idx="9122">
                  <c:v>35418</c:v>
                </c:pt>
                <c:pt idx="9123">
                  <c:v>35419</c:v>
                </c:pt>
                <c:pt idx="9124">
                  <c:v>35422</c:v>
                </c:pt>
                <c:pt idx="9125">
                  <c:v>35423</c:v>
                </c:pt>
                <c:pt idx="9126">
                  <c:v>35424</c:v>
                </c:pt>
                <c:pt idx="9127">
                  <c:v>35425</c:v>
                </c:pt>
                <c:pt idx="9128">
                  <c:v>35426</c:v>
                </c:pt>
                <c:pt idx="9129">
                  <c:v>35429</c:v>
                </c:pt>
                <c:pt idx="9130">
                  <c:v>35430</c:v>
                </c:pt>
                <c:pt idx="9131">
                  <c:v>35431</c:v>
                </c:pt>
                <c:pt idx="9132">
                  <c:v>35432</c:v>
                </c:pt>
                <c:pt idx="9133">
                  <c:v>35433</c:v>
                </c:pt>
                <c:pt idx="9134">
                  <c:v>35436</c:v>
                </c:pt>
                <c:pt idx="9135">
                  <c:v>35437</c:v>
                </c:pt>
                <c:pt idx="9136">
                  <c:v>35438</c:v>
                </c:pt>
                <c:pt idx="9137">
                  <c:v>35439</c:v>
                </c:pt>
                <c:pt idx="9138">
                  <c:v>35440</c:v>
                </c:pt>
                <c:pt idx="9139">
                  <c:v>35443</c:v>
                </c:pt>
                <c:pt idx="9140">
                  <c:v>35444</c:v>
                </c:pt>
                <c:pt idx="9141">
                  <c:v>35445</c:v>
                </c:pt>
                <c:pt idx="9142">
                  <c:v>35446</c:v>
                </c:pt>
                <c:pt idx="9143">
                  <c:v>35447</c:v>
                </c:pt>
                <c:pt idx="9144">
                  <c:v>35450</c:v>
                </c:pt>
                <c:pt idx="9145">
                  <c:v>35451</c:v>
                </c:pt>
                <c:pt idx="9146">
                  <c:v>35452</c:v>
                </c:pt>
                <c:pt idx="9147">
                  <c:v>35453</c:v>
                </c:pt>
                <c:pt idx="9148">
                  <c:v>35454</c:v>
                </c:pt>
                <c:pt idx="9149">
                  <c:v>35457</c:v>
                </c:pt>
                <c:pt idx="9150">
                  <c:v>35458</c:v>
                </c:pt>
                <c:pt idx="9151">
                  <c:v>35459</c:v>
                </c:pt>
                <c:pt idx="9152">
                  <c:v>35460</c:v>
                </c:pt>
                <c:pt idx="9153">
                  <c:v>35461</c:v>
                </c:pt>
                <c:pt idx="9154">
                  <c:v>35464</c:v>
                </c:pt>
                <c:pt idx="9155">
                  <c:v>35465</c:v>
                </c:pt>
                <c:pt idx="9156">
                  <c:v>35466</c:v>
                </c:pt>
                <c:pt idx="9157">
                  <c:v>35467</c:v>
                </c:pt>
                <c:pt idx="9158">
                  <c:v>35468</c:v>
                </c:pt>
                <c:pt idx="9159">
                  <c:v>35471</c:v>
                </c:pt>
                <c:pt idx="9160">
                  <c:v>35472</c:v>
                </c:pt>
                <c:pt idx="9161">
                  <c:v>35473</c:v>
                </c:pt>
                <c:pt idx="9162">
                  <c:v>35474</c:v>
                </c:pt>
                <c:pt idx="9163">
                  <c:v>35475</c:v>
                </c:pt>
                <c:pt idx="9164">
                  <c:v>35478</c:v>
                </c:pt>
                <c:pt idx="9165">
                  <c:v>35479</c:v>
                </c:pt>
                <c:pt idx="9166">
                  <c:v>35480</c:v>
                </c:pt>
                <c:pt idx="9167">
                  <c:v>35481</c:v>
                </c:pt>
                <c:pt idx="9168">
                  <c:v>35482</c:v>
                </c:pt>
                <c:pt idx="9169">
                  <c:v>35485</c:v>
                </c:pt>
                <c:pt idx="9170">
                  <c:v>35486</c:v>
                </c:pt>
                <c:pt idx="9171">
                  <c:v>35487</c:v>
                </c:pt>
                <c:pt idx="9172">
                  <c:v>35488</c:v>
                </c:pt>
                <c:pt idx="9173">
                  <c:v>35489</c:v>
                </c:pt>
                <c:pt idx="9174">
                  <c:v>35492</c:v>
                </c:pt>
                <c:pt idx="9175">
                  <c:v>35493</c:v>
                </c:pt>
                <c:pt idx="9176">
                  <c:v>35494</c:v>
                </c:pt>
                <c:pt idx="9177">
                  <c:v>35495</c:v>
                </c:pt>
                <c:pt idx="9178">
                  <c:v>35496</c:v>
                </c:pt>
                <c:pt idx="9179">
                  <c:v>35499</c:v>
                </c:pt>
                <c:pt idx="9180">
                  <c:v>35500</c:v>
                </c:pt>
                <c:pt idx="9181">
                  <c:v>35501</c:v>
                </c:pt>
                <c:pt idx="9182">
                  <c:v>35502</c:v>
                </c:pt>
                <c:pt idx="9183">
                  <c:v>35503</c:v>
                </c:pt>
                <c:pt idx="9184">
                  <c:v>35506</c:v>
                </c:pt>
                <c:pt idx="9185">
                  <c:v>35507</c:v>
                </c:pt>
                <c:pt idx="9186">
                  <c:v>35508</c:v>
                </c:pt>
                <c:pt idx="9187">
                  <c:v>35509</c:v>
                </c:pt>
                <c:pt idx="9188">
                  <c:v>35510</c:v>
                </c:pt>
                <c:pt idx="9189">
                  <c:v>35513</c:v>
                </c:pt>
                <c:pt idx="9190">
                  <c:v>35514</c:v>
                </c:pt>
                <c:pt idx="9191">
                  <c:v>35515</c:v>
                </c:pt>
                <c:pt idx="9192">
                  <c:v>35516</c:v>
                </c:pt>
                <c:pt idx="9193">
                  <c:v>35517</c:v>
                </c:pt>
                <c:pt idx="9194">
                  <c:v>35520</c:v>
                </c:pt>
                <c:pt idx="9195">
                  <c:v>35521</c:v>
                </c:pt>
                <c:pt idx="9196">
                  <c:v>35522</c:v>
                </c:pt>
                <c:pt idx="9197">
                  <c:v>35523</c:v>
                </c:pt>
                <c:pt idx="9198">
                  <c:v>35524</c:v>
                </c:pt>
                <c:pt idx="9199">
                  <c:v>35527</c:v>
                </c:pt>
                <c:pt idx="9200">
                  <c:v>35528</c:v>
                </c:pt>
                <c:pt idx="9201">
                  <c:v>35529</c:v>
                </c:pt>
                <c:pt idx="9202">
                  <c:v>35530</c:v>
                </c:pt>
                <c:pt idx="9203">
                  <c:v>35531</c:v>
                </c:pt>
                <c:pt idx="9204">
                  <c:v>35534</c:v>
                </c:pt>
                <c:pt idx="9205">
                  <c:v>35535</c:v>
                </c:pt>
                <c:pt idx="9206">
                  <c:v>35536</c:v>
                </c:pt>
                <c:pt idx="9207">
                  <c:v>35537</c:v>
                </c:pt>
                <c:pt idx="9208">
                  <c:v>35538</c:v>
                </c:pt>
                <c:pt idx="9209">
                  <c:v>35541</c:v>
                </c:pt>
                <c:pt idx="9210">
                  <c:v>35542</c:v>
                </c:pt>
                <c:pt idx="9211">
                  <c:v>35543</c:v>
                </c:pt>
                <c:pt idx="9212">
                  <c:v>35544</c:v>
                </c:pt>
                <c:pt idx="9213">
                  <c:v>35545</c:v>
                </c:pt>
                <c:pt idx="9214">
                  <c:v>35548</c:v>
                </c:pt>
                <c:pt idx="9215">
                  <c:v>35549</c:v>
                </c:pt>
                <c:pt idx="9216">
                  <c:v>35550</c:v>
                </c:pt>
                <c:pt idx="9217">
                  <c:v>35551</c:v>
                </c:pt>
                <c:pt idx="9218">
                  <c:v>35552</c:v>
                </c:pt>
                <c:pt idx="9219">
                  <c:v>35555</c:v>
                </c:pt>
                <c:pt idx="9220">
                  <c:v>35556</c:v>
                </c:pt>
                <c:pt idx="9221">
                  <c:v>35557</c:v>
                </c:pt>
                <c:pt idx="9222">
                  <c:v>35558</c:v>
                </c:pt>
                <c:pt idx="9223">
                  <c:v>35559</c:v>
                </c:pt>
                <c:pt idx="9224">
                  <c:v>35562</c:v>
                </c:pt>
                <c:pt idx="9225">
                  <c:v>35563</c:v>
                </c:pt>
                <c:pt idx="9226">
                  <c:v>35564</c:v>
                </c:pt>
                <c:pt idx="9227">
                  <c:v>35565</c:v>
                </c:pt>
                <c:pt idx="9228">
                  <c:v>35566</c:v>
                </c:pt>
                <c:pt idx="9229">
                  <c:v>35569</c:v>
                </c:pt>
                <c:pt idx="9230">
                  <c:v>35570</c:v>
                </c:pt>
                <c:pt idx="9231">
                  <c:v>35571</c:v>
                </c:pt>
                <c:pt idx="9232">
                  <c:v>35572</c:v>
                </c:pt>
                <c:pt idx="9233">
                  <c:v>35573</c:v>
                </c:pt>
                <c:pt idx="9234">
                  <c:v>35576</c:v>
                </c:pt>
                <c:pt idx="9235">
                  <c:v>35577</c:v>
                </c:pt>
                <c:pt idx="9236">
                  <c:v>35578</c:v>
                </c:pt>
                <c:pt idx="9237">
                  <c:v>35579</c:v>
                </c:pt>
                <c:pt idx="9238">
                  <c:v>35580</c:v>
                </c:pt>
                <c:pt idx="9239">
                  <c:v>35583</c:v>
                </c:pt>
                <c:pt idx="9240">
                  <c:v>35584</c:v>
                </c:pt>
                <c:pt idx="9241">
                  <c:v>35585</c:v>
                </c:pt>
                <c:pt idx="9242">
                  <c:v>35586</c:v>
                </c:pt>
                <c:pt idx="9243">
                  <c:v>35587</c:v>
                </c:pt>
                <c:pt idx="9244">
                  <c:v>35590</c:v>
                </c:pt>
                <c:pt idx="9245">
                  <c:v>35591</c:v>
                </c:pt>
                <c:pt idx="9246">
                  <c:v>35592</c:v>
                </c:pt>
                <c:pt idx="9247">
                  <c:v>35593</c:v>
                </c:pt>
                <c:pt idx="9248">
                  <c:v>35594</c:v>
                </c:pt>
                <c:pt idx="9249">
                  <c:v>35597</c:v>
                </c:pt>
                <c:pt idx="9250">
                  <c:v>35598</c:v>
                </c:pt>
                <c:pt idx="9251">
                  <c:v>35599</c:v>
                </c:pt>
                <c:pt idx="9252">
                  <c:v>35600</c:v>
                </c:pt>
                <c:pt idx="9253">
                  <c:v>35601</c:v>
                </c:pt>
                <c:pt idx="9254">
                  <c:v>35604</c:v>
                </c:pt>
                <c:pt idx="9255">
                  <c:v>35605</c:v>
                </c:pt>
                <c:pt idx="9256">
                  <c:v>35606</c:v>
                </c:pt>
                <c:pt idx="9257">
                  <c:v>35607</c:v>
                </c:pt>
                <c:pt idx="9258">
                  <c:v>35608</c:v>
                </c:pt>
                <c:pt idx="9259">
                  <c:v>35611</c:v>
                </c:pt>
                <c:pt idx="9260">
                  <c:v>35612</c:v>
                </c:pt>
                <c:pt idx="9261">
                  <c:v>35613</c:v>
                </c:pt>
                <c:pt idx="9262">
                  <c:v>35614</c:v>
                </c:pt>
                <c:pt idx="9263">
                  <c:v>35615</c:v>
                </c:pt>
                <c:pt idx="9264">
                  <c:v>35618</c:v>
                </c:pt>
                <c:pt idx="9265">
                  <c:v>35619</c:v>
                </c:pt>
                <c:pt idx="9266">
                  <c:v>35620</c:v>
                </c:pt>
                <c:pt idx="9267">
                  <c:v>35621</c:v>
                </c:pt>
                <c:pt idx="9268">
                  <c:v>35622</c:v>
                </c:pt>
                <c:pt idx="9269">
                  <c:v>35625</c:v>
                </c:pt>
                <c:pt idx="9270">
                  <c:v>35626</c:v>
                </c:pt>
                <c:pt idx="9271">
                  <c:v>35627</c:v>
                </c:pt>
                <c:pt idx="9272">
                  <c:v>35628</c:v>
                </c:pt>
                <c:pt idx="9273">
                  <c:v>35629</c:v>
                </c:pt>
                <c:pt idx="9274">
                  <c:v>35632</c:v>
                </c:pt>
                <c:pt idx="9275">
                  <c:v>35633</c:v>
                </c:pt>
                <c:pt idx="9276">
                  <c:v>35634</c:v>
                </c:pt>
                <c:pt idx="9277">
                  <c:v>35635</c:v>
                </c:pt>
                <c:pt idx="9278">
                  <c:v>35636</c:v>
                </c:pt>
                <c:pt idx="9279">
                  <c:v>35639</c:v>
                </c:pt>
                <c:pt idx="9280">
                  <c:v>35640</c:v>
                </c:pt>
                <c:pt idx="9281">
                  <c:v>35641</c:v>
                </c:pt>
                <c:pt idx="9282">
                  <c:v>35642</c:v>
                </c:pt>
                <c:pt idx="9283">
                  <c:v>35643</c:v>
                </c:pt>
                <c:pt idx="9284">
                  <c:v>35646</c:v>
                </c:pt>
                <c:pt idx="9285">
                  <c:v>35647</c:v>
                </c:pt>
                <c:pt idx="9286">
                  <c:v>35648</c:v>
                </c:pt>
                <c:pt idx="9287">
                  <c:v>35649</c:v>
                </c:pt>
                <c:pt idx="9288">
                  <c:v>35650</c:v>
                </c:pt>
                <c:pt idx="9289">
                  <c:v>35653</c:v>
                </c:pt>
                <c:pt idx="9290">
                  <c:v>35654</c:v>
                </c:pt>
                <c:pt idx="9291">
                  <c:v>35655</c:v>
                </c:pt>
                <c:pt idx="9292">
                  <c:v>35656</c:v>
                </c:pt>
                <c:pt idx="9293">
                  <c:v>35657</c:v>
                </c:pt>
                <c:pt idx="9294">
                  <c:v>35660</c:v>
                </c:pt>
                <c:pt idx="9295">
                  <c:v>35661</c:v>
                </c:pt>
                <c:pt idx="9296">
                  <c:v>35662</c:v>
                </c:pt>
                <c:pt idx="9297">
                  <c:v>35663</c:v>
                </c:pt>
                <c:pt idx="9298">
                  <c:v>35664</c:v>
                </c:pt>
                <c:pt idx="9299">
                  <c:v>35667</c:v>
                </c:pt>
                <c:pt idx="9300">
                  <c:v>35668</c:v>
                </c:pt>
                <c:pt idx="9301">
                  <c:v>35669</c:v>
                </c:pt>
                <c:pt idx="9302">
                  <c:v>35670</c:v>
                </c:pt>
                <c:pt idx="9303">
                  <c:v>35671</c:v>
                </c:pt>
                <c:pt idx="9304">
                  <c:v>35674</c:v>
                </c:pt>
                <c:pt idx="9305">
                  <c:v>35675</c:v>
                </c:pt>
                <c:pt idx="9306">
                  <c:v>35676</c:v>
                </c:pt>
                <c:pt idx="9307">
                  <c:v>35677</c:v>
                </c:pt>
                <c:pt idx="9308">
                  <c:v>35678</c:v>
                </c:pt>
                <c:pt idx="9309">
                  <c:v>35681</c:v>
                </c:pt>
                <c:pt idx="9310">
                  <c:v>35682</c:v>
                </c:pt>
                <c:pt idx="9311">
                  <c:v>35683</c:v>
                </c:pt>
                <c:pt idx="9312">
                  <c:v>35684</c:v>
                </c:pt>
                <c:pt idx="9313">
                  <c:v>35685</c:v>
                </c:pt>
                <c:pt idx="9314">
                  <c:v>35688</c:v>
                </c:pt>
                <c:pt idx="9315">
                  <c:v>35689</c:v>
                </c:pt>
                <c:pt idx="9316">
                  <c:v>35690</c:v>
                </c:pt>
                <c:pt idx="9317">
                  <c:v>35691</c:v>
                </c:pt>
                <c:pt idx="9318">
                  <c:v>35692</c:v>
                </c:pt>
                <c:pt idx="9319">
                  <c:v>35695</c:v>
                </c:pt>
                <c:pt idx="9320">
                  <c:v>35696</c:v>
                </c:pt>
                <c:pt idx="9321">
                  <c:v>35697</c:v>
                </c:pt>
                <c:pt idx="9322">
                  <c:v>35698</c:v>
                </c:pt>
                <c:pt idx="9323">
                  <c:v>35699</c:v>
                </c:pt>
                <c:pt idx="9324">
                  <c:v>35702</c:v>
                </c:pt>
                <c:pt idx="9325">
                  <c:v>35703</c:v>
                </c:pt>
                <c:pt idx="9326">
                  <c:v>35704</c:v>
                </c:pt>
                <c:pt idx="9327">
                  <c:v>35705</c:v>
                </c:pt>
                <c:pt idx="9328">
                  <c:v>35706</c:v>
                </c:pt>
                <c:pt idx="9329">
                  <c:v>35709</c:v>
                </c:pt>
                <c:pt idx="9330">
                  <c:v>35710</c:v>
                </c:pt>
                <c:pt idx="9331">
                  <c:v>35711</c:v>
                </c:pt>
                <c:pt idx="9332">
                  <c:v>35712</c:v>
                </c:pt>
                <c:pt idx="9333">
                  <c:v>35713</c:v>
                </c:pt>
                <c:pt idx="9334">
                  <c:v>35716</c:v>
                </c:pt>
                <c:pt idx="9335">
                  <c:v>35717</c:v>
                </c:pt>
                <c:pt idx="9336">
                  <c:v>35718</c:v>
                </c:pt>
                <c:pt idx="9337">
                  <c:v>35719</c:v>
                </c:pt>
                <c:pt idx="9338">
                  <c:v>35720</c:v>
                </c:pt>
                <c:pt idx="9339">
                  <c:v>35723</c:v>
                </c:pt>
                <c:pt idx="9340">
                  <c:v>35724</c:v>
                </c:pt>
                <c:pt idx="9341">
                  <c:v>35725</c:v>
                </c:pt>
                <c:pt idx="9342">
                  <c:v>35726</c:v>
                </c:pt>
                <c:pt idx="9343">
                  <c:v>35727</c:v>
                </c:pt>
                <c:pt idx="9344">
                  <c:v>35730</c:v>
                </c:pt>
                <c:pt idx="9345">
                  <c:v>35731</c:v>
                </c:pt>
                <c:pt idx="9346">
                  <c:v>35732</c:v>
                </c:pt>
                <c:pt idx="9347">
                  <c:v>35733</c:v>
                </c:pt>
                <c:pt idx="9348">
                  <c:v>35734</c:v>
                </c:pt>
                <c:pt idx="9349">
                  <c:v>35737</c:v>
                </c:pt>
                <c:pt idx="9350">
                  <c:v>35738</c:v>
                </c:pt>
                <c:pt idx="9351">
                  <c:v>35739</c:v>
                </c:pt>
                <c:pt idx="9352">
                  <c:v>35740</c:v>
                </c:pt>
                <c:pt idx="9353">
                  <c:v>35741</c:v>
                </c:pt>
                <c:pt idx="9354">
                  <c:v>35744</c:v>
                </c:pt>
                <c:pt idx="9355">
                  <c:v>35745</c:v>
                </c:pt>
                <c:pt idx="9356">
                  <c:v>35746</c:v>
                </c:pt>
                <c:pt idx="9357">
                  <c:v>35747</c:v>
                </c:pt>
                <c:pt idx="9358">
                  <c:v>35748</c:v>
                </c:pt>
                <c:pt idx="9359">
                  <c:v>35751</c:v>
                </c:pt>
                <c:pt idx="9360">
                  <c:v>35752</c:v>
                </c:pt>
                <c:pt idx="9361">
                  <c:v>35753</c:v>
                </c:pt>
                <c:pt idx="9362">
                  <c:v>35754</c:v>
                </c:pt>
                <c:pt idx="9363">
                  <c:v>35755</c:v>
                </c:pt>
                <c:pt idx="9364">
                  <c:v>35758</c:v>
                </c:pt>
                <c:pt idx="9365">
                  <c:v>35759</c:v>
                </c:pt>
                <c:pt idx="9366">
                  <c:v>35760</c:v>
                </c:pt>
                <c:pt idx="9367">
                  <c:v>35761</c:v>
                </c:pt>
                <c:pt idx="9368">
                  <c:v>35762</c:v>
                </c:pt>
                <c:pt idx="9369">
                  <c:v>35765</c:v>
                </c:pt>
                <c:pt idx="9370">
                  <c:v>35766</c:v>
                </c:pt>
                <c:pt idx="9371">
                  <c:v>35767</c:v>
                </c:pt>
                <c:pt idx="9372">
                  <c:v>35768</c:v>
                </c:pt>
                <c:pt idx="9373">
                  <c:v>35769</c:v>
                </c:pt>
                <c:pt idx="9374">
                  <c:v>35772</c:v>
                </c:pt>
                <c:pt idx="9375">
                  <c:v>35773</c:v>
                </c:pt>
                <c:pt idx="9376">
                  <c:v>35774</c:v>
                </c:pt>
                <c:pt idx="9377">
                  <c:v>35775</c:v>
                </c:pt>
                <c:pt idx="9378">
                  <c:v>35776</c:v>
                </c:pt>
                <c:pt idx="9379">
                  <c:v>35779</c:v>
                </c:pt>
                <c:pt idx="9380">
                  <c:v>35780</c:v>
                </c:pt>
                <c:pt idx="9381">
                  <c:v>35781</c:v>
                </c:pt>
                <c:pt idx="9382">
                  <c:v>35782</c:v>
                </c:pt>
                <c:pt idx="9383">
                  <c:v>35783</c:v>
                </c:pt>
                <c:pt idx="9384">
                  <c:v>35786</c:v>
                </c:pt>
                <c:pt idx="9385">
                  <c:v>35787</c:v>
                </c:pt>
                <c:pt idx="9386">
                  <c:v>35788</c:v>
                </c:pt>
                <c:pt idx="9387">
                  <c:v>35789</c:v>
                </c:pt>
                <c:pt idx="9388">
                  <c:v>35790</c:v>
                </c:pt>
                <c:pt idx="9389">
                  <c:v>35793</c:v>
                </c:pt>
                <c:pt idx="9390">
                  <c:v>35794</c:v>
                </c:pt>
                <c:pt idx="9391">
                  <c:v>35795</c:v>
                </c:pt>
                <c:pt idx="9392">
                  <c:v>35796</c:v>
                </c:pt>
                <c:pt idx="9393">
                  <c:v>35797</c:v>
                </c:pt>
                <c:pt idx="9394">
                  <c:v>35800</c:v>
                </c:pt>
                <c:pt idx="9395">
                  <c:v>35801</c:v>
                </c:pt>
                <c:pt idx="9396">
                  <c:v>35802</c:v>
                </c:pt>
                <c:pt idx="9397">
                  <c:v>35803</c:v>
                </c:pt>
                <c:pt idx="9398">
                  <c:v>35804</c:v>
                </c:pt>
                <c:pt idx="9399">
                  <c:v>35807</c:v>
                </c:pt>
                <c:pt idx="9400">
                  <c:v>35808</c:v>
                </c:pt>
                <c:pt idx="9401">
                  <c:v>35809</c:v>
                </c:pt>
                <c:pt idx="9402">
                  <c:v>35810</c:v>
                </c:pt>
                <c:pt idx="9403">
                  <c:v>35811</c:v>
                </c:pt>
                <c:pt idx="9404">
                  <c:v>35814</c:v>
                </c:pt>
                <c:pt idx="9405">
                  <c:v>35815</c:v>
                </c:pt>
                <c:pt idx="9406">
                  <c:v>35816</c:v>
                </c:pt>
                <c:pt idx="9407">
                  <c:v>35817</c:v>
                </c:pt>
                <c:pt idx="9408">
                  <c:v>35818</c:v>
                </c:pt>
                <c:pt idx="9409">
                  <c:v>35821</c:v>
                </c:pt>
                <c:pt idx="9410">
                  <c:v>35822</c:v>
                </c:pt>
                <c:pt idx="9411">
                  <c:v>35823</c:v>
                </c:pt>
                <c:pt idx="9412">
                  <c:v>35824</c:v>
                </c:pt>
                <c:pt idx="9413">
                  <c:v>35825</c:v>
                </c:pt>
                <c:pt idx="9414">
                  <c:v>35828</c:v>
                </c:pt>
                <c:pt idx="9415">
                  <c:v>35829</c:v>
                </c:pt>
                <c:pt idx="9416">
                  <c:v>35830</c:v>
                </c:pt>
                <c:pt idx="9417">
                  <c:v>35831</c:v>
                </c:pt>
                <c:pt idx="9418">
                  <c:v>35832</c:v>
                </c:pt>
                <c:pt idx="9419">
                  <c:v>35835</c:v>
                </c:pt>
                <c:pt idx="9420">
                  <c:v>35836</c:v>
                </c:pt>
                <c:pt idx="9421">
                  <c:v>35837</c:v>
                </c:pt>
                <c:pt idx="9422">
                  <c:v>35838</c:v>
                </c:pt>
                <c:pt idx="9423">
                  <c:v>35839</c:v>
                </c:pt>
                <c:pt idx="9424">
                  <c:v>35842</c:v>
                </c:pt>
                <c:pt idx="9425">
                  <c:v>35843</c:v>
                </c:pt>
                <c:pt idx="9426">
                  <c:v>35844</c:v>
                </c:pt>
                <c:pt idx="9427">
                  <c:v>35845</c:v>
                </c:pt>
                <c:pt idx="9428">
                  <c:v>35846</c:v>
                </c:pt>
                <c:pt idx="9429">
                  <c:v>35849</c:v>
                </c:pt>
                <c:pt idx="9430">
                  <c:v>35850</c:v>
                </c:pt>
                <c:pt idx="9431">
                  <c:v>35851</c:v>
                </c:pt>
                <c:pt idx="9432">
                  <c:v>35852</c:v>
                </c:pt>
                <c:pt idx="9433">
                  <c:v>35853</c:v>
                </c:pt>
                <c:pt idx="9434">
                  <c:v>35856</c:v>
                </c:pt>
                <c:pt idx="9435">
                  <c:v>35857</c:v>
                </c:pt>
                <c:pt idx="9436">
                  <c:v>35858</c:v>
                </c:pt>
                <c:pt idx="9437">
                  <c:v>35859</c:v>
                </c:pt>
                <c:pt idx="9438">
                  <c:v>35860</c:v>
                </c:pt>
                <c:pt idx="9439">
                  <c:v>35863</c:v>
                </c:pt>
                <c:pt idx="9440">
                  <c:v>35864</c:v>
                </c:pt>
                <c:pt idx="9441">
                  <c:v>35865</c:v>
                </c:pt>
                <c:pt idx="9442">
                  <c:v>35866</c:v>
                </c:pt>
                <c:pt idx="9443">
                  <c:v>35867</c:v>
                </c:pt>
                <c:pt idx="9444">
                  <c:v>35870</c:v>
                </c:pt>
                <c:pt idx="9445">
                  <c:v>35871</c:v>
                </c:pt>
                <c:pt idx="9446">
                  <c:v>35872</c:v>
                </c:pt>
                <c:pt idx="9447">
                  <c:v>35873</c:v>
                </c:pt>
                <c:pt idx="9448">
                  <c:v>35874</c:v>
                </c:pt>
                <c:pt idx="9449">
                  <c:v>35877</c:v>
                </c:pt>
                <c:pt idx="9450">
                  <c:v>35878</c:v>
                </c:pt>
                <c:pt idx="9451">
                  <c:v>35879</c:v>
                </c:pt>
                <c:pt idx="9452">
                  <c:v>35880</c:v>
                </c:pt>
                <c:pt idx="9453">
                  <c:v>35881</c:v>
                </c:pt>
                <c:pt idx="9454">
                  <c:v>35884</c:v>
                </c:pt>
                <c:pt idx="9455">
                  <c:v>35885</c:v>
                </c:pt>
                <c:pt idx="9456">
                  <c:v>35886</c:v>
                </c:pt>
                <c:pt idx="9457">
                  <c:v>35887</c:v>
                </c:pt>
                <c:pt idx="9458">
                  <c:v>35888</c:v>
                </c:pt>
                <c:pt idx="9459">
                  <c:v>35891</c:v>
                </c:pt>
                <c:pt idx="9460">
                  <c:v>35892</c:v>
                </c:pt>
                <c:pt idx="9461">
                  <c:v>35893</c:v>
                </c:pt>
                <c:pt idx="9462">
                  <c:v>35894</c:v>
                </c:pt>
                <c:pt idx="9463">
                  <c:v>35895</c:v>
                </c:pt>
                <c:pt idx="9464">
                  <c:v>35898</c:v>
                </c:pt>
                <c:pt idx="9465">
                  <c:v>35899</c:v>
                </c:pt>
                <c:pt idx="9466">
                  <c:v>35900</c:v>
                </c:pt>
                <c:pt idx="9467">
                  <c:v>35901</c:v>
                </c:pt>
                <c:pt idx="9468">
                  <c:v>35902</c:v>
                </c:pt>
                <c:pt idx="9469">
                  <c:v>35905</c:v>
                </c:pt>
                <c:pt idx="9470">
                  <c:v>35906</c:v>
                </c:pt>
                <c:pt idx="9471">
                  <c:v>35907</c:v>
                </c:pt>
                <c:pt idx="9472">
                  <c:v>35908</c:v>
                </c:pt>
                <c:pt idx="9473">
                  <c:v>35909</c:v>
                </c:pt>
                <c:pt idx="9474">
                  <c:v>35912</c:v>
                </c:pt>
                <c:pt idx="9475">
                  <c:v>35913</c:v>
                </c:pt>
                <c:pt idx="9476">
                  <c:v>35914</c:v>
                </c:pt>
                <c:pt idx="9477">
                  <c:v>35915</c:v>
                </c:pt>
                <c:pt idx="9478">
                  <c:v>35916</c:v>
                </c:pt>
                <c:pt idx="9479">
                  <c:v>35919</c:v>
                </c:pt>
                <c:pt idx="9480">
                  <c:v>35920</c:v>
                </c:pt>
                <c:pt idx="9481">
                  <c:v>35921</c:v>
                </c:pt>
                <c:pt idx="9482">
                  <c:v>35922</c:v>
                </c:pt>
                <c:pt idx="9483">
                  <c:v>35923</c:v>
                </c:pt>
                <c:pt idx="9484">
                  <c:v>35926</c:v>
                </c:pt>
                <c:pt idx="9485">
                  <c:v>35927</c:v>
                </c:pt>
                <c:pt idx="9486">
                  <c:v>35928</c:v>
                </c:pt>
                <c:pt idx="9487">
                  <c:v>35929</c:v>
                </c:pt>
                <c:pt idx="9488">
                  <c:v>35930</c:v>
                </c:pt>
                <c:pt idx="9489">
                  <c:v>35933</c:v>
                </c:pt>
                <c:pt idx="9490">
                  <c:v>35934</c:v>
                </c:pt>
                <c:pt idx="9491">
                  <c:v>35935</c:v>
                </c:pt>
                <c:pt idx="9492">
                  <c:v>35936</c:v>
                </c:pt>
                <c:pt idx="9493">
                  <c:v>35937</c:v>
                </c:pt>
                <c:pt idx="9494">
                  <c:v>35940</c:v>
                </c:pt>
                <c:pt idx="9495">
                  <c:v>35941</c:v>
                </c:pt>
                <c:pt idx="9496">
                  <c:v>35942</c:v>
                </c:pt>
                <c:pt idx="9497">
                  <c:v>35943</c:v>
                </c:pt>
                <c:pt idx="9498">
                  <c:v>35944</c:v>
                </c:pt>
                <c:pt idx="9499">
                  <c:v>35947</c:v>
                </c:pt>
                <c:pt idx="9500">
                  <c:v>35948</c:v>
                </c:pt>
                <c:pt idx="9501">
                  <c:v>35949</c:v>
                </c:pt>
                <c:pt idx="9502">
                  <c:v>35950</c:v>
                </c:pt>
                <c:pt idx="9503">
                  <c:v>35951</c:v>
                </c:pt>
                <c:pt idx="9504">
                  <c:v>35954</c:v>
                </c:pt>
                <c:pt idx="9505">
                  <c:v>35955</c:v>
                </c:pt>
                <c:pt idx="9506">
                  <c:v>35956</c:v>
                </c:pt>
                <c:pt idx="9507">
                  <c:v>35957</c:v>
                </c:pt>
                <c:pt idx="9508">
                  <c:v>35958</c:v>
                </c:pt>
                <c:pt idx="9509">
                  <c:v>35961</c:v>
                </c:pt>
                <c:pt idx="9510">
                  <c:v>35962</c:v>
                </c:pt>
                <c:pt idx="9511">
                  <c:v>35963</c:v>
                </c:pt>
                <c:pt idx="9512">
                  <c:v>35964</c:v>
                </c:pt>
                <c:pt idx="9513">
                  <c:v>35965</c:v>
                </c:pt>
                <c:pt idx="9514">
                  <c:v>35968</c:v>
                </c:pt>
                <c:pt idx="9515">
                  <c:v>35969</c:v>
                </c:pt>
                <c:pt idx="9516">
                  <c:v>35970</c:v>
                </c:pt>
                <c:pt idx="9517">
                  <c:v>35971</c:v>
                </c:pt>
                <c:pt idx="9518">
                  <c:v>35972</c:v>
                </c:pt>
                <c:pt idx="9519">
                  <c:v>35975</c:v>
                </c:pt>
                <c:pt idx="9520">
                  <c:v>35976</c:v>
                </c:pt>
                <c:pt idx="9521">
                  <c:v>35977</c:v>
                </c:pt>
                <c:pt idx="9522">
                  <c:v>35978</c:v>
                </c:pt>
                <c:pt idx="9523">
                  <c:v>35979</c:v>
                </c:pt>
                <c:pt idx="9524">
                  <c:v>35982</c:v>
                </c:pt>
                <c:pt idx="9525">
                  <c:v>35983</c:v>
                </c:pt>
                <c:pt idx="9526">
                  <c:v>35984</c:v>
                </c:pt>
                <c:pt idx="9527">
                  <c:v>35985</c:v>
                </c:pt>
                <c:pt idx="9528">
                  <c:v>35986</c:v>
                </c:pt>
                <c:pt idx="9529">
                  <c:v>35989</c:v>
                </c:pt>
                <c:pt idx="9530">
                  <c:v>35990</c:v>
                </c:pt>
                <c:pt idx="9531">
                  <c:v>35991</c:v>
                </c:pt>
                <c:pt idx="9532">
                  <c:v>35992</c:v>
                </c:pt>
                <c:pt idx="9533">
                  <c:v>35993</c:v>
                </c:pt>
                <c:pt idx="9534">
                  <c:v>35996</c:v>
                </c:pt>
                <c:pt idx="9535">
                  <c:v>35997</c:v>
                </c:pt>
                <c:pt idx="9536">
                  <c:v>35998</c:v>
                </c:pt>
                <c:pt idx="9537">
                  <c:v>35999</c:v>
                </c:pt>
                <c:pt idx="9538">
                  <c:v>36000</c:v>
                </c:pt>
                <c:pt idx="9539">
                  <c:v>36003</c:v>
                </c:pt>
                <c:pt idx="9540">
                  <c:v>36004</c:v>
                </c:pt>
                <c:pt idx="9541">
                  <c:v>36005</c:v>
                </c:pt>
                <c:pt idx="9542">
                  <c:v>36006</c:v>
                </c:pt>
                <c:pt idx="9543">
                  <c:v>36007</c:v>
                </c:pt>
                <c:pt idx="9544">
                  <c:v>36010</c:v>
                </c:pt>
                <c:pt idx="9545">
                  <c:v>36011</c:v>
                </c:pt>
                <c:pt idx="9546">
                  <c:v>36012</c:v>
                </c:pt>
                <c:pt idx="9547">
                  <c:v>36013</c:v>
                </c:pt>
                <c:pt idx="9548">
                  <c:v>36014</c:v>
                </c:pt>
                <c:pt idx="9549">
                  <c:v>36017</c:v>
                </c:pt>
                <c:pt idx="9550">
                  <c:v>36018</c:v>
                </c:pt>
                <c:pt idx="9551">
                  <c:v>36019</c:v>
                </c:pt>
                <c:pt idx="9552">
                  <c:v>36020</c:v>
                </c:pt>
                <c:pt idx="9553">
                  <c:v>36021</c:v>
                </c:pt>
                <c:pt idx="9554">
                  <c:v>36024</c:v>
                </c:pt>
                <c:pt idx="9555">
                  <c:v>36025</c:v>
                </c:pt>
                <c:pt idx="9556">
                  <c:v>36026</c:v>
                </c:pt>
                <c:pt idx="9557">
                  <c:v>36027</c:v>
                </c:pt>
                <c:pt idx="9558">
                  <c:v>36028</c:v>
                </c:pt>
                <c:pt idx="9559">
                  <c:v>36031</c:v>
                </c:pt>
                <c:pt idx="9560">
                  <c:v>36032</c:v>
                </c:pt>
                <c:pt idx="9561">
                  <c:v>36033</c:v>
                </c:pt>
                <c:pt idx="9562">
                  <c:v>36034</c:v>
                </c:pt>
                <c:pt idx="9563">
                  <c:v>36035</c:v>
                </c:pt>
                <c:pt idx="9564">
                  <c:v>36038</c:v>
                </c:pt>
                <c:pt idx="9565">
                  <c:v>36039</c:v>
                </c:pt>
                <c:pt idx="9566">
                  <c:v>36040</c:v>
                </c:pt>
                <c:pt idx="9567">
                  <c:v>36041</c:v>
                </c:pt>
                <c:pt idx="9568">
                  <c:v>36042</c:v>
                </c:pt>
                <c:pt idx="9569">
                  <c:v>36045</c:v>
                </c:pt>
                <c:pt idx="9570">
                  <c:v>36046</c:v>
                </c:pt>
                <c:pt idx="9571">
                  <c:v>36047</c:v>
                </c:pt>
                <c:pt idx="9572">
                  <c:v>36048</c:v>
                </c:pt>
                <c:pt idx="9573">
                  <c:v>36049</c:v>
                </c:pt>
                <c:pt idx="9574">
                  <c:v>36052</c:v>
                </c:pt>
                <c:pt idx="9575">
                  <c:v>36053</c:v>
                </c:pt>
                <c:pt idx="9576">
                  <c:v>36054</c:v>
                </c:pt>
                <c:pt idx="9577">
                  <c:v>36055</c:v>
                </c:pt>
                <c:pt idx="9578">
                  <c:v>36056</c:v>
                </c:pt>
                <c:pt idx="9579">
                  <c:v>36059</c:v>
                </c:pt>
                <c:pt idx="9580">
                  <c:v>36060</c:v>
                </c:pt>
                <c:pt idx="9581">
                  <c:v>36061</c:v>
                </c:pt>
                <c:pt idx="9582">
                  <c:v>36062</c:v>
                </c:pt>
                <c:pt idx="9583">
                  <c:v>36063</c:v>
                </c:pt>
                <c:pt idx="9584">
                  <c:v>36066</c:v>
                </c:pt>
                <c:pt idx="9585">
                  <c:v>36067</c:v>
                </c:pt>
                <c:pt idx="9586">
                  <c:v>36068</c:v>
                </c:pt>
                <c:pt idx="9587">
                  <c:v>36069</c:v>
                </c:pt>
                <c:pt idx="9588">
                  <c:v>36070</c:v>
                </c:pt>
                <c:pt idx="9589">
                  <c:v>36073</c:v>
                </c:pt>
                <c:pt idx="9590">
                  <c:v>36074</c:v>
                </c:pt>
                <c:pt idx="9591">
                  <c:v>36075</c:v>
                </c:pt>
                <c:pt idx="9592">
                  <c:v>36076</c:v>
                </c:pt>
                <c:pt idx="9593">
                  <c:v>36077</c:v>
                </c:pt>
                <c:pt idx="9594">
                  <c:v>36080</c:v>
                </c:pt>
                <c:pt idx="9595">
                  <c:v>36081</c:v>
                </c:pt>
                <c:pt idx="9596">
                  <c:v>36082</c:v>
                </c:pt>
                <c:pt idx="9597">
                  <c:v>36083</c:v>
                </c:pt>
                <c:pt idx="9598">
                  <c:v>36084</c:v>
                </c:pt>
                <c:pt idx="9599">
                  <c:v>36087</c:v>
                </c:pt>
                <c:pt idx="9600">
                  <c:v>36088</c:v>
                </c:pt>
                <c:pt idx="9601">
                  <c:v>36089</c:v>
                </c:pt>
                <c:pt idx="9602">
                  <c:v>36090</c:v>
                </c:pt>
                <c:pt idx="9603">
                  <c:v>36091</c:v>
                </c:pt>
                <c:pt idx="9604">
                  <c:v>36094</c:v>
                </c:pt>
                <c:pt idx="9605">
                  <c:v>36095</c:v>
                </c:pt>
                <c:pt idx="9606">
                  <c:v>36096</c:v>
                </c:pt>
                <c:pt idx="9607">
                  <c:v>36097</c:v>
                </c:pt>
                <c:pt idx="9608">
                  <c:v>36098</c:v>
                </c:pt>
                <c:pt idx="9609">
                  <c:v>36101</c:v>
                </c:pt>
                <c:pt idx="9610">
                  <c:v>36102</c:v>
                </c:pt>
                <c:pt idx="9611">
                  <c:v>36103</c:v>
                </c:pt>
                <c:pt idx="9612">
                  <c:v>36104</c:v>
                </c:pt>
                <c:pt idx="9613">
                  <c:v>36105</c:v>
                </c:pt>
                <c:pt idx="9614">
                  <c:v>36108</c:v>
                </c:pt>
                <c:pt idx="9615">
                  <c:v>36109</c:v>
                </c:pt>
                <c:pt idx="9616">
                  <c:v>36110</c:v>
                </c:pt>
                <c:pt idx="9617">
                  <c:v>36111</c:v>
                </c:pt>
                <c:pt idx="9618">
                  <c:v>36112</c:v>
                </c:pt>
                <c:pt idx="9619">
                  <c:v>36115</c:v>
                </c:pt>
                <c:pt idx="9620">
                  <c:v>36116</c:v>
                </c:pt>
                <c:pt idx="9621">
                  <c:v>36117</c:v>
                </c:pt>
                <c:pt idx="9622">
                  <c:v>36118</c:v>
                </c:pt>
                <c:pt idx="9623">
                  <c:v>36119</c:v>
                </c:pt>
                <c:pt idx="9624">
                  <c:v>36122</c:v>
                </c:pt>
                <c:pt idx="9625">
                  <c:v>36123</c:v>
                </c:pt>
                <c:pt idx="9626">
                  <c:v>36124</c:v>
                </c:pt>
                <c:pt idx="9627">
                  <c:v>36125</c:v>
                </c:pt>
                <c:pt idx="9628">
                  <c:v>36126</c:v>
                </c:pt>
                <c:pt idx="9629">
                  <c:v>36129</c:v>
                </c:pt>
                <c:pt idx="9630">
                  <c:v>36130</c:v>
                </c:pt>
                <c:pt idx="9631">
                  <c:v>36131</c:v>
                </c:pt>
                <c:pt idx="9632">
                  <c:v>36132</c:v>
                </c:pt>
                <c:pt idx="9633">
                  <c:v>36133</c:v>
                </c:pt>
                <c:pt idx="9634">
                  <c:v>36136</c:v>
                </c:pt>
                <c:pt idx="9635">
                  <c:v>36137</c:v>
                </c:pt>
                <c:pt idx="9636">
                  <c:v>36138</c:v>
                </c:pt>
                <c:pt idx="9637">
                  <c:v>36139</c:v>
                </c:pt>
                <c:pt idx="9638">
                  <c:v>36140</c:v>
                </c:pt>
                <c:pt idx="9639">
                  <c:v>36143</c:v>
                </c:pt>
                <c:pt idx="9640">
                  <c:v>36144</c:v>
                </c:pt>
                <c:pt idx="9641">
                  <c:v>36145</c:v>
                </c:pt>
                <c:pt idx="9642">
                  <c:v>36146</c:v>
                </c:pt>
                <c:pt idx="9643">
                  <c:v>36147</c:v>
                </c:pt>
                <c:pt idx="9644">
                  <c:v>36150</c:v>
                </c:pt>
                <c:pt idx="9645">
                  <c:v>36151</c:v>
                </c:pt>
                <c:pt idx="9646">
                  <c:v>36152</c:v>
                </c:pt>
                <c:pt idx="9647">
                  <c:v>36153</c:v>
                </c:pt>
                <c:pt idx="9648">
                  <c:v>36154</c:v>
                </c:pt>
                <c:pt idx="9649">
                  <c:v>36157</c:v>
                </c:pt>
                <c:pt idx="9650">
                  <c:v>36158</c:v>
                </c:pt>
                <c:pt idx="9651">
                  <c:v>36159</c:v>
                </c:pt>
                <c:pt idx="9652">
                  <c:v>36160</c:v>
                </c:pt>
                <c:pt idx="9653">
                  <c:v>36161</c:v>
                </c:pt>
                <c:pt idx="9654">
                  <c:v>36164</c:v>
                </c:pt>
                <c:pt idx="9655">
                  <c:v>36165</c:v>
                </c:pt>
                <c:pt idx="9656">
                  <c:v>36166</c:v>
                </c:pt>
                <c:pt idx="9657">
                  <c:v>36167</c:v>
                </c:pt>
                <c:pt idx="9658">
                  <c:v>36168</c:v>
                </c:pt>
                <c:pt idx="9659">
                  <c:v>36171</c:v>
                </c:pt>
                <c:pt idx="9660">
                  <c:v>36172</c:v>
                </c:pt>
                <c:pt idx="9661">
                  <c:v>36173</c:v>
                </c:pt>
                <c:pt idx="9662">
                  <c:v>36174</c:v>
                </c:pt>
                <c:pt idx="9663">
                  <c:v>36175</c:v>
                </c:pt>
                <c:pt idx="9664">
                  <c:v>36178</c:v>
                </c:pt>
                <c:pt idx="9665">
                  <c:v>36179</c:v>
                </c:pt>
                <c:pt idx="9666">
                  <c:v>36180</c:v>
                </c:pt>
                <c:pt idx="9667">
                  <c:v>36181</c:v>
                </c:pt>
                <c:pt idx="9668">
                  <c:v>36182</c:v>
                </c:pt>
                <c:pt idx="9669">
                  <c:v>36185</c:v>
                </c:pt>
                <c:pt idx="9670">
                  <c:v>36186</c:v>
                </c:pt>
                <c:pt idx="9671">
                  <c:v>36187</c:v>
                </c:pt>
                <c:pt idx="9672">
                  <c:v>36188</c:v>
                </c:pt>
                <c:pt idx="9673">
                  <c:v>36189</c:v>
                </c:pt>
                <c:pt idx="9674">
                  <c:v>36192</c:v>
                </c:pt>
                <c:pt idx="9675">
                  <c:v>36193</c:v>
                </c:pt>
                <c:pt idx="9676">
                  <c:v>36194</c:v>
                </c:pt>
                <c:pt idx="9677">
                  <c:v>36195</c:v>
                </c:pt>
                <c:pt idx="9678">
                  <c:v>36196</c:v>
                </c:pt>
                <c:pt idx="9679">
                  <c:v>36199</c:v>
                </c:pt>
                <c:pt idx="9680">
                  <c:v>36200</c:v>
                </c:pt>
                <c:pt idx="9681">
                  <c:v>36201</c:v>
                </c:pt>
                <c:pt idx="9682">
                  <c:v>36202</c:v>
                </c:pt>
                <c:pt idx="9683">
                  <c:v>36203</c:v>
                </c:pt>
                <c:pt idx="9684">
                  <c:v>36206</c:v>
                </c:pt>
                <c:pt idx="9685">
                  <c:v>36207</c:v>
                </c:pt>
                <c:pt idx="9686">
                  <c:v>36208</c:v>
                </c:pt>
                <c:pt idx="9687">
                  <c:v>36209</c:v>
                </c:pt>
                <c:pt idx="9688">
                  <c:v>36210</c:v>
                </c:pt>
                <c:pt idx="9689">
                  <c:v>36213</c:v>
                </c:pt>
                <c:pt idx="9690">
                  <c:v>36214</c:v>
                </c:pt>
                <c:pt idx="9691">
                  <c:v>36215</c:v>
                </c:pt>
                <c:pt idx="9692">
                  <c:v>36216</c:v>
                </c:pt>
                <c:pt idx="9693">
                  <c:v>36217</c:v>
                </c:pt>
                <c:pt idx="9694">
                  <c:v>36220</c:v>
                </c:pt>
                <c:pt idx="9695">
                  <c:v>36221</c:v>
                </c:pt>
                <c:pt idx="9696">
                  <c:v>36222</c:v>
                </c:pt>
                <c:pt idx="9697">
                  <c:v>36223</c:v>
                </c:pt>
                <c:pt idx="9698">
                  <c:v>36224</c:v>
                </c:pt>
                <c:pt idx="9699">
                  <c:v>36227</c:v>
                </c:pt>
                <c:pt idx="9700">
                  <c:v>36228</c:v>
                </c:pt>
                <c:pt idx="9701">
                  <c:v>36229</c:v>
                </c:pt>
                <c:pt idx="9702">
                  <c:v>36230</c:v>
                </c:pt>
                <c:pt idx="9703">
                  <c:v>36231</c:v>
                </c:pt>
                <c:pt idx="9704">
                  <c:v>36234</c:v>
                </c:pt>
                <c:pt idx="9705">
                  <c:v>36235</c:v>
                </c:pt>
                <c:pt idx="9706">
                  <c:v>36236</c:v>
                </c:pt>
                <c:pt idx="9707">
                  <c:v>36237</c:v>
                </c:pt>
                <c:pt idx="9708">
                  <c:v>36238</c:v>
                </c:pt>
                <c:pt idx="9709">
                  <c:v>36241</c:v>
                </c:pt>
                <c:pt idx="9710">
                  <c:v>36242</c:v>
                </c:pt>
                <c:pt idx="9711">
                  <c:v>36243</c:v>
                </c:pt>
                <c:pt idx="9712">
                  <c:v>36244</c:v>
                </c:pt>
                <c:pt idx="9713">
                  <c:v>36245</c:v>
                </c:pt>
                <c:pt idx="9714">
                  <c:v>36248</c:v>
                </c:pt>
                <c:pt idx="9715">
                  <c:v>36249</c:v>
                </c:pt>
                <c:pt idx="9716">
                  <c:v>36250</c:v>
                </c:pt>
                <c:pt idx="9717">
                  <c:v>36251</c:v>
                </c:pt>
                <c:pt idx="9718">
                  <c:v>36252</c:v>
                </c:pt>
                <c:pt idx="9719">
                  <c:v>36255</c:v>
                </c:pt>
                <c:pt idx="9720">
                  <c:v>36256</c:v>
                </c:pt>
                <c:pt idx="9721">
                  <c:v>36257</c:v>
                </c:pt>
                <c:pt idx="9722">
                  <c:v>36258</c:v>
                </c:pt>
                <c:pt idx="9723">
                  <c:v>36259</c:v>
                </c:pt>
                <c:pt idx="9724">
                  <c:v>36262</c:v>
                </c:pt>
                <c:pt idx="9725">
                  <c:v>36263</c:v>
                </c:pt>
                <c:pt idx="9726">
                  <c:v>36264</c:v>
                </c:pt>
                <c:pt idx="9727">
                  <c:v>36265</c:v>
                </c:pt>
                <c:pt idx="9728">
                  <c:v>36266</c:v>
                </c:pt>
                <c:pt idx="9729">
                  <c:v>36269</c:v>
                </c:pt>
                <c:pt idx="9730">
                  <c:v>36270</c:v>
                </c:pt>
                <c:pt idx="9731">
                  <c:v>36271</c:v>
                </c:pt>
                <c:pt idx="9732">
                  <c:v>36272</c:v>
                </c:pt>
                <c:pt idx="9733">
                  <c:v>36273</c:v>
                </c:pt>
                <c:pt idx="9734">
                  <c:v>36276</c:v>
                </c:pt>
                <c:pt idx="9735">
                  <c:v>36277</c:v>
                </c:pt>
                <c:pt idx="9736">
                  <c:v>36278</c:v>
                </c:pt>
                <c:pt idx="9737">
                  <c:v>36279</c:v>
                </c:pt>
                <c:pt idx="9738">
                  <c:v>36280</c:v>
                </c:pt>
                <c:pt idx="9739">
                  <c:v>36283</c:v>
                </c:pt>
                <c:pt idx="9740">
                  <c:v>36284</c:v>
                </c:pt>
                <c:pt idx="9741">
                  <c:v>36285</c:v>
                </c:pt>
                <c:pt idx="9742">
                  <c:v>36286</c:v>
                </c:pt>
                <c:pt idx="9743">
                  <c:v>36287</c:v>
                </c:pt>
                <c:pt idx="9744">
                  <c:v>36290</c:v>
                </c:pt>
                <c:pt idx="9745">
                  <c:v>36291</c:v>
                </c:pt>
                <c:pt idx="9746">
                  <c:v>36292</c:v>
                </c:pt>
                <c:pt idx="9747">
                  <c:v>36293</c:v>
                </c:pt>
                <c:pt idx="9748">
                  <c:v>36294</c:v>
                </c:pt>
                <c:pt idx="9749">
                  <c:v>36297</c:v>
                </c:pt>
                <c:pt idx="9750">
                  <c:v>36298</c:v>
                </c:pt>
                <c:pt idx="9751">
                  <c:v>36299</c:v>
                </c:pt>
                <c:pt idx="9752">
                  <c:v>36300</c:v>
                </c:pt>
                <c:pt idx="9753">
                  <c:v>36301</c:v>
                </c:pt>
                <c:pt idx="9754">
                  <c:v>36304</c:v>
                </c:pt>
                <c:pt idx="9755">
                  <c:v>36305</c:v>
                </c:pt>
                <c:pt idx="9756">
                  <c:v>36306</c:v>
                </c:pt>
                <c:pt idx="9757">
                  <c:v>36307</c:v>
                </c:pt>
                <c:pt idx="9758">
                  <c:v>36308</c:v>
                </c:pt>
                <c:pt idx="9759">
                  <c:v>36311</c:v>
                </c:pt>
                <c:pt idx="9760">
                  <c:v>36312</c:v>
                </c:pt>
                <c:pt idx="9761">
                  <c:v>36313</c:v>
                </c:pt>
                <c:pt idx="9762">
                  <c:v>36314</c:v>
                </c:pt>
                <c:pt idx="9763">
                  <c:v>36315</c:v>
                </c:pt>
                <c:pt idx="9764">
                  <c:v>36318</c:v>
                </c:pt>
                <c:pt idx="9765">
                  <c:v>36319</c:v>
                </c:pt>
                <c:pt idx="9766">
                  <c:v>36320</c:v>
                </c:pt>
                <c:pt idx="9767">
                  <c:v>36321</c:v>
                </c:pt>
                <c:pt idx="9768">
                  <c:v>36322</c:v>
                </c:pt>
                <c:pt idx="9769">
                  <c:v>36325</c:v>
                </c:pt>
                <c:pt idx="9770">
                  <c:v>36326</c:v>
                </c:pt>
                <c:pt idx="9771">
                  <c:v>36327</c:v>
                </c:pt>
                <c:pt idx="9772">
                  <c:v>36328</c:v>
                </c:pt>
                <c:pt idx="9773">
                  <c:v>36329</c:v>
                </c:pt>
                <c:pt idx="9774">
                  <c:v>36332</c:v>
                </c:pt>
                <c:pt idx="9775">
                  <c:v>36333</c:v>
                </c:pt>
                <c:pt idx="9776">
                  <c:v>36334</c:v>
                </c:pt>
                <c:pt idx="9777">
                  <c:v>36335</c:v>
                </c:pt>
                <c:pt idx="9778">
                  <c:v>36336</c:v>
                </c:pt>
                <c:pt idx="9779">
                  <c:v>36339</c:v>
                </c:pt>
                <c:pt idx="9780">
                  <c:v>36340</c:v>
                </c:pt>
                <c:pt idx="9781">
                  <c:v>36341</c:v>
                </c:pt>
                <c:pt idx="9782">
                  <c:v>36342</c:v>
                </c:pt>
                <c:pt idx="9783">
                  <c:v>36343</c:v>
                </c:pt>
                <c:pt idx="9784">
                  <c:v>36346</c:v>
                </c:pt>
                <c:pt idx="9785">
                  <c:v>36347</c:v>
                </c:pt>
                <c:pt idx="9786">
                  <c:v>36348</c:v>
                </c:pt>
                <c:pt idx="9787">
                  <c:v>36349</c:v>
                </c:pt>
                <c:pt idx="9788">
                  <c:v>36350</c:v>
                </c:pt>
                <c:pt idx="9789">
                  <c:v>36353</c:v>
                </c:pt>
                <c:pt idx="9790">
                  <c:v>36354</c:v>
                </c:pt>
                <c:pt idx="9791">
                  <c:v>36355</c:v>
                </c:pt>
                <c:pt idx="9792">
                  <c:v>36356</c:v>
                </c:pt>
                <c:pt idx="9793">
                  <c:v>36357</c:v>
                </c:pt>
                <c:pt idx="9794">
                  <c:v>36360</c:v>
                </c:pt>
                <c:pt idx="9795">
                  <c:v>36361</c:v>
                </c:pt>
                <c:pt idx="9796">
                  <c:v>36362</c:v>
                </c:pt>
                <c:pt idx="9797">
                  <c:v>36363</c:v>
                </c:pt>
                <c:pt idx="9798">
                  <c:v>36364</c:v>
                </c:pt>
                <c:pt idx="9799">
                  <c:v>36367</c:v>
                </c:pt>
                <c:pt idx="9800">
                  <c:v>36368</c:v>
                </c:pt>
                <c:pt idx="9801">
                  <c:v>36369</c:v>
                </c:pt>
                <c:pt idx="9802">
                  <c:v>36370</c:v>
                </c:pt>
                <c:pt idx="9803">
                  <c:v>36371</c:v>
                </c:pt>
                <c:pt idx="9804">
                  <c:v>36374</c:v>
                </c:pt>
                <c:pt idx="9805">
                  <c:v>36375</c:v>
                </c:pt>
                <c:pt idx="9806">
                  <c:v>36376</c:v>
                </c:pt>
                <c:pt idx="9807">
                  <c:v>36377</c:v>
                </c:pt>
                <c:pt idx="9808">
                  <c:v>36378</c:v>
                </c:pt>
                <c:pt idx="9809">
                  <c:v>36381</c:v>
                </c:pt>
                <c:pt idx="9810">
                  <c:v>36382</c:v>
                </c:pt>
                <c:pt idx="9811">
                  <c:v>36383</c:v>
                </c:pt>
                <c:pt idx="9812">
                  <c:v>36384</c:v>
                </c:pt>
                <c:pt idx="9813">
                  <c:v>36385</c:v>
                </c:pt>
                <c:pt idx="9814">
                  <c:v>36388</c:v>
                </c:pt>
                <c:pt idx="9815">
                  <c:v>36389</c:v>
                </c:pt>
                <c:pt idx="9816">
                  <c:v>36390</c:v>
                </c:pt>
                <c:pt idx="9817">
                  <c:v>36391</c:v>
                </c:pt>
                <c:pt idx="9818">
                  <c:v>36392</c:v>
                </c:pt>
                <c:pt idx="9819">
                  <c:v>36395</c:v>
                </c:pt>
                <c:pt idx="9820">
                  <c:v>36396</c:v>
                </c:pt>
                <c:pt idx="9821">
                  <c:v>36397</c:v>
                </c:pt>
                <c:pt idx="9822">
                  <c:v>36398</c:v>
                </c:pt>
                <c:pt idx="9823">
                  <c:v>36399</c:v>
                </c:pt>
                <c:pt idx="9824">
                  <c:v>36402</c:v>
                </c:pt>
                <c:pt idx="9825">
                  <c:v>36403</c:v>
                </c:pt>
                <c:pt idx="9826">
                  <c:v>36404</c:v>
                </c:pt>
                <c:pt idx="9827">
                  <c:v>36405</c:v>
                </c:pt>
                <c:pt idx="9828">
                  <c:v>36406</c:v>
                </c:pt>
                <c:pt idx="9829">
                  <c:v>36409</c:v>
                </c:pt>
                <c:pt idx="9830">
                  <c:v>36410</c:v>
                </c:pt>
                <c:pt idx="9831">
                  <c:v>36411</c:v>
                </c:pt>
                <c:pt idx="9832">
                  <c:v>36412</c:v>
                </c:pt>
                <c:pt idx="9833">
                  <c:v>36413</c:v>
                </c:pt>
                <c:pt idx="9834">
                  <c:v>36416</c:v>
                </c:pt>
                <c:pt idx="9835">
                  <c:v>36417</c:v>
                </c:pt>
                <c:pt idx="9836">
                  <c:v>36418</c:v>
                </c:pt>
                <c:pt idx="9837">
                  <c:v>36419</c:v>
                </c:pt>
                <c:pt idx="9838">
                  <c:v>36420</c:v>
                </c:pt>
                <c:pt idx="9839">
                  <c:v>36423</c:v>
                </c:pt>
                <c:pt idx="9840">
                  <c:v>36424</c:v>
                </c:pt>
                <c:pt idx="9841">
                  <c:v>36425</c:v>
                </c:pt>
                <c:pt idx="9842">
                  <c:v>36426</c:v>
                </c:pt>
                <c:pt idx="9843">
                  <c:v>36427</c:v>
                </c:pt>
                <c:pt idx="9844">
                  <c:v>36430</c:v>
                </c:pt>
                <c:pt idx="9845">
                  <c:v>36431</c:v>
                </c:pt>
                <c:pt idx="9846">
                  <c:v>36432</c:v>
                </c:pt>
                <c:pt idx="9847">
                  <c:v>36433</c:v>
                </c:pt>
                <c:pt idx="9848">
                  <c:v>36434</c:v>
                </c:pt>
                <c:pt idx="9849">
                  <c:v>36437</c:v>
                </c:pt>
                <c:pt idx="9850">
                  <c:v>36438</c:v>
                </c:pt>
                <c:pt idx="9851">
                  <c:v>36439</c:v>
                </c:pt>
                <c:pt idx="9852">
                  <c:v>36440</c:v>
                </c:pt>
                <c:pt idx="9853">
                  <c:v>36441</c:v>
                </c:pt>
                <c:pt idx="9854">
                  <c:v>36444</c:v>
                </c:pt>
                <c:pt idx="9855">
                  <c:v>36445</c:v>
                </c:pt>
                <c:pt idx="9856">
                  <c:v>36446</c:v>
                </c:pt>
                <c:pt idx="9857">
                  <c:v>36447</c:v>
                </c:pt>
                <c:pt idx="9858">
                  <c:v>36448</c:v>
                </c:pt>
                <c:pt idx="9859">
                  <c:v>36451</c:v>
                </c:pt>
                <c:pt idx="9860">
                  <c:v>36452</c:v>
                </c:pt>
                <c:pt idx="9861">
                  <c:v>36453</c:v>
                </c:pt>
                <c:pt idx="9862">
                  <c:v>36454</c:v>
                </c:pt>
                <c:pt idx="9863">
                  <c:v>36455</c:v>
                </c:pt>
                <c:pt idx="9864">
                  <c:v>36458</c:v>
                </c:pt>
                <c:pt idx="9865">
                  <c:v>36459</c:v>
                </c:pt>
                <c:pt idx="9866">
                  <c:v>36460</c:v>
                </c:pt>
                <c:pt idx="9867">
                  <c:v>36461</c:v>
                </c:pt>
                <c:pt idx="9868">
                  <c:v>36462</c:v>
                </c:pt>
                <c:pt idx="9869">
                  <c:v>36465</c:v>
                </c:pt>
                <c:pt idx="9870">
                  <c:v>36466</c:v>
                </c:pt>
                <c:pt idx="9871">
                  <c:v>36467</c:v>
                </c:pt>
                <c:pt idx="9872">
                  <c:v>36468</c:v>
                </c:pt>
                <c:pt idx="9873">
                  <c:v>36469</c:v>
                </c:pt>
                <c:pt idx="9874">
                  <c:v>36472</c:v>
                </c:pt>
                <c:pt idx="9875">
                  <c:v>36473</c:v>
                </c:pt>
                <c:pt idx="9876">
                  <c:v>36474</c:v>
                </c:pt>
                <c:pt idx="9877">
                  <c:v>36475</c:v>
                </c:pt>
                <c:pt idx="9878">
                  <c:v>36476</c:v>
                </c:pt>
                <c:pt idx="9879">
                  <c:v>36479</c:v>
                </c:pt>
                <c:pt idx="9880">
                  <c:v>36480</c:v>
                </c:pt>
                <c:pt idx="9881">
                  <c:v>36481</c:v>
                </c:pt>
                <c:pt idx="9882">
                  <c:v>36482</c:v>
                </c:pt>
                <c:pt idx="9883">
                  <c:v>36483</c:v>
                </c:pt>
                <c:pt idx="9884">
                  <c:v>36486</c:v>
                </c:pt>
                <c:pt idx="9885">
                  <c:v>36487</c:v>
                </c:pt>
                <c:pt idx="9886">
                  <c:v>36488</c:v>
                </c:pt>
                <c:pt idx="9887">
                  <c:v>36489</c:v>
                </c:pt>
                <c:pt idx="9888">
                  <c:v>36490</c:v>
                </c:pt>
                <c:pt idx="9889">
                  <c:v>36493</c:v>
                </c:pt>
                <c:pt idx="9890">
                  <c:v>36494</c:v>
                </c:pt>
                <c:pt idx="9891">
                  <c:v>36495</c:v>
                </c:pt>
                <c:pt idx="9892">
                  <c:v>36496</c:v>
                </c:pt>
                <c:pt idx="9893">
                  <c:v>36497</c:v>
                </c:pt>
                <c:pt idx="9894">
                  <c:v>36500</c:v>
                </c:pt>
                <c:pt idx="9895">
                  <c:v>36501</c:v>
                </c:pt>
                <c:pt idx="9896">
                  <c:v>36502</c:v>
                </c:pt>
                <c:pt idx="9897">
                  <c:v>36503</c:v>
                </c:pt>
                <c:pt idx="9898">
                  <c:v>36504</c:v>
                </c:pt>
                <c:pt idx="9899">
                  <c:v>36507</c:v>
                </c:pt>
                <c:pt idx="9900">
                  <c:v>36508</c:v>
                </c:pt>
                <c:pt idx="9901">
                  <c:v>36509</c:v>
                </c:pt>
                <c:pt idx="9902">
                  <c:v>36510</c:v>
                </c:pt>
                <c:pt idx="9903">
                  <c:v>36511</c:v>
                </c:pt>
                <c:pt idx="9904">
                  <c:v>36514</c:v>
                </c:pt>
                <c:pt idx="9905">
                  <c:v>36515</c:v>
                </c:pt>
                <c:pt idx="9906">
                  <c:v>36516</c:v>
                </c:pt>
                <c:pt idx="9907">
                  <c:v>36517</c:v>
                </c:pt>
                <c:pt idx="9908">
                  <c:v>36518</c:v>
                </c:pt>
                <c:pt idx="9909">
                  <c:v>36521</c:v>
                </c:pt>
                <c:pt idx="9910">
                  <c:v>36522</c:v>
                </c:pt>
                <c:pt idx="9911">
                  <c:v>36523</c:v>
                </c:pt>
                <c:pt idx="9912">
                  <c:v>36524</c:v>
                </c:pt>
                <c:pt idx="9913">
                  <c:v>36525</c:v>
                </c:pt>
                <c:pt idx="9914">
                  <c:v>36528</c:v>
                </c:pt>
                <c:pt idx="9915">
                  <c:v>36529</c:v>
                </c:pt>
                <c:pt idx="9916">
                  <c:v>36530</c:v>
                </c:pt>
                <c:pt idx="9917">
                  <c:v>36531</c:v>
                </c:pt>
                <c:pt idx="9918">
                  <c:v>36532</c:v>
                </c:pt>
                <c:pt idx="9919">
                  <c:v>36535</c:v>
                </c:pt>
                <c:pt idx="9920">
                  <c:v>36536</c:v>
                </c:pt>
                <c:pt idx="9921">
                  <c:v>36537</c:v>
                </c:pt>
                <c:pt idx="9922">
                  <c:v>36538</c:v>
                </c:pt>
                <c:pt idx="9923">
                  <c:v>36539</c:v>
                </c:pt>
                <c:pt idx="9924">
                  <c:v>36542</c:v>
                </c:pt>
                <c:pt idx="9925">
                  <c:v>36543</c:v>
                </c:pt>
                <c:pt idx="9926">
                  <c:v>36544</c:v>
                </c:pt>
                <c:pt idx="9927">
                  <c:v>36545</c:v>
                </c:pt>
                <c:pt idx="9928">
                  <c:v>36546</c:v>
                </c:pt>
                <c:pt idx="9929">
                  <c:v>36549</c:v>
                </c:pt>
                <c:pt idx="9930">
                  <c:v>36550</c:v>
                </c:pt>
                <c:pt idx="9931">
                  <c:v>36551</c:v>
                </c:pt>
                <c:pt idx="9932">
                  <c:v>36552</c:v>
                </c:pt>
                <c:pt idx="9933">
                  <c:v>36553</c:v>
                </c:pt>
                <c:pt idx="9934">
                  <c:v>36556</c:v>
                </c:pt>
                <c:pt idx="9935">
                  <c:v>36557</c:v>
                </c:pt>
                <c:pt idx="9936">
                  <c:v>36558</c:v>
                </c:pt>
                <c:pt idx="9937">
                  <c:v>36559</c:v>
                </c:pt>
                <c:pt idx="9938">
                  <c:v>36560</c:v>
                </c:pt>
                <c:pt idx="9939">
                  <c:v>36563</c:v>
                </c:pt>
                <c:pt idx="9940">
                  <c:v>36564</c:v>
                </c:pt>
                <c:pt idx="9941">
                  <c:v>36565</c:v>
                </c:pt>
                <c:pt idx="9942">
                  <c:v>36566</c:v>
                </c:pt>
                <c:pt idx="9943">
                  <c:v>36567</c:v>
                </c:pt>
                <c:pt idx="9944">
                  <c:v>36570</c:v>
                </c:pt>
                <c:pt idx="9945">
                  <c:v>36571</c:v>
                </c:pt>
                <c:pt idx="9946">
                  <c:v>36572</c:v>
                </c:pt>
                <c:pt idx="9947">
                  <c:v>36573</c:v>
                </c:pt>
                <c:pt idx="9948">
                  <c:v>36574</c:v>
                </c:pt>
                <c:pt idx="9949">
                  <c:v>36577</c:v>
                </c:pt>
                <c:pt idx="9950">
                  <c:v>36578</c:v>
                </c:pt>
                <c:pt idx="9951">
                  <c:v>36579</c:v>
                </c:pt>
                <c:pt idx="9952">
                  <c:v>36580</c:v>
                </c:pt>
                <c:pt idx="9953">
                  <c:v>36581</c:v>
                </c:pt>
                <c:pt idx="9954">
                  <c:v>36584</c:v>
                </c:pt>
                <c:pt idx="9955">
                  <c:v>36585</c:v>
                </c:pt>
                <c:pt idx="9956">
                  <c:v>36586</c:v>
                </c:pt>
                <c:pt idx="9957">
                  <c:v>36587</c:v>
                </c:pt>
                <c:pt idx="9958">
                  <c:v>36588</c:v>
                </c:pt>
                <c:pt idx="9959">
                  <c:v>36591</c:v>
                </c:pt>
                <c:pt idx="9960">
                  <c:v>36592</c:v>
                </c:pt>
                <c:pt idx="9961">
                  <c:v>36593</c:v>
                </c:pt>
                <c:pt idx="9962">
                  <c:v>36594</c:v>
                </c:pt>
                <c:pt idx="9963">
                  <c:v>36595</c:v>
                </c:pt>
                <c:pt idx="9964">
                  <c:v>36598</c:v>
                </c:pt>
                <c:pt idx="9965">
                  <c:v>36599</c:v>
                </c:pt>
                <c:pt idx="9966">
                  <c:v>36600</c:v>
                </c:pt>
                <c:pt idx="9967">
                  <c:v>36601</c:v>
                </c:pt>
                <c:pt idx="9968">
                  <c:v>36602</c:v>
                </c:pt>
                <c:pt idx="9969">
                  <c:v>36605</c:v>
                </c:pt>
                <c:pt idx="9970">
                  <c:v>36606</c:v>
                </c:pt>
                <c:pt idx="9971">
                  <c:v>36607</c:v>
                </c:pt>
                <c:pt idx="9972">
                  <c:v>36608</c:v>
                </c:pt>
                <c:pt idx="9973">
                  <c:v>36609</c:v>
                </c:pt>
                <c:pt idx="9974">
                  <c:v>36612</c:v>
                </c:pt>
                <c:pt idx="9975">
                  <c:v>36613</c:v>
                </c:pt>
                <c:pt idx="9976">
                  <c:v>36614</c:v>
                </c:pt>
                <c:pt idx="9977">
                  <c:v>36615</c:v>
                </c:pt>
                <c:pt idx="9978">
                  <c:v>36616</c:v>
                </c:pt>
                <c:pt idx="9979">
                  <c:v>36619</c:v>
                </c:pt>
                <c:pt idx="9980">
                  <c:v>36620</c:v>
                </c:pt>
                <c:pt idx="9981">
                  <c:v>36621</c:v>
                </c:pt>
                <c:pt idx="9982">
                  <c:v>36622</c:v>
                </c:pt>
                <c:pt idx="9983">
                  <c:v>36623</c:v>
                </c:pt>
                <c:pt idx="9984">
                  <c:v>36626</c:v>
                </c:pt>
                <c:pt idx="9985">
                  <c:v>36627</c:v>
                </c:pt>
                <c:pt idx="9986">
                  <c:v>36628</c:v>
                </c:pt>
                <c:pt idx="9987">
                  <c:v>36629</c:v>
                </c:pt>
                <c:pt idx="9988">
                  <c:v>36630</c:v>
                </c:pt>
                <c:pt idx="9989">
                  <c:v>36633</c:v>
                </c:pt>
                <c:pt idx="9990">
                  <c:v>36634</c:v>
                </c:pt>
                <c:pt idx="9991">
                  <c:v>36635</c:v>
                </c:pt>
                <c:pt idx="9992">
                  <c:v>36636</c:v>
                </c:pt>
                <c:pt idx="9993">
                  <c:v>36637</c:v>
                </c:pt>
                <c:pt idx="9994">
                  <c:v>36640</c:v>
                </c:pt>
                <c:pt idx="9995">
                  <c:v>36641</c:v>
                </c:pt>
                <c:pt idx="9996">
                  <c:v>36642</c:v>
                </c:pt>
                <c:pt idx="9997">
                  <c:v>36643</c:v>
                </c:pt>
                <c:pt idx="9998">
                  <c:v>36644</c:v>
                </c:pt>
                <c:pt idx="9999">
                  <c:v>36647</c:v>
                </c:pt>
                <c:pt idx="10000">
                  <c:v>36648</c:v>
                </c:pt>
                <c:pt idx="10001">
                  <c:v>36649</c:v>
                </c:pt>
                <c:pt idx="10002">
                  <c:v>36650</c:v>
                </c:pt>
                <c:pt idx="10003">
                  <c:v>36651</c:v>
                </c:pt>
                <c:pt idx="10004">
                  <c:v>36654</c:v>
                </c:pt>
                <c:pt idx="10005">
                  <c:v>36655</c:v>
                </c:pt>
                <c:pt idx="10006">
                  <c:v>36656</c:v>
                </c:pt>
                <c:pt idx="10007">
                  <c:v>36657</c:v>
                </c:pt>
                <c:pt idx="10008">
                  <c:v>36658</c:v>
                </c:pt>
                <c:pt idx="10009">
                  <c:v>36661</c:v>
                </c:pt>
                <c:pt idx="10010">
                  <c:v>36662</c:v>
                </c:pt>
                <c:pt idx="10011">
                  <c:v>36663</c:v>
                </c:pt>
                <c:pt idx="10012">
                  <c:v>36664</c:v>
                </c:pt>
                <c:pt idx="10013">
                  <c:v>36665</c:v>
                </c:pt>
                <c:pt idx="10014">
                  <c:v>36668</c:v>
                </c:pt>
                <c:pt idx="10015">
                  <c:v>36669</c:v>
                </c:pt>
                <c:pt idx="10016">
                  <c:v>36670</c:v>
                </c:pt>
                <c:pt idx="10017">
                  <c:v>36671</c:v>
                </c:pt>
                <c:pt idx="10018">
                  <c:v>36672</c:v>
                </c:pt>
                <c:pt idx="10019">
                  <c:v>36675</c:v>
                </c:pt>
                <c:pt idx="10020">
                  <c:v>36676</c:v>
                </c:pt>
                <c:pt idx="10021">
                  <c:v>36677</c:v>
                </c:pt>
                <c:pt idx="10022">
                  <c:v>36678</c:v>
                </c:pt>
                <c:pt idx="10023">
                  <c:v>36679</c:v>
                </c:pt>
                <c:pt idx="10024">
                  <c:v>36682</c:v>
                </c:pt>
                <c:pt idx="10025">
                  <c:v>36683</c:v>
                </c:pt>
                <c:pt idx="10026">
                  <c:v>36684</c:v>
                </c:pt>
                <c:pt idx="10027">
                  <c:v>36685</c:v>
                </c:pt>
                <c:pt idx="10028">
                  <c:v>36686</c:v>
                </c:pt>
                <c:pt idx="10029">
                  <c:v>36689</c:v>
                </c:pt>
                <c:pt idx="10030">
                  <c:v>36690</c:v>
                </c:pt>
                <c:pt idx="10031">
                  <c:v>36691</c:v>
                </c:pt>
                <c:pt idx="10032">
                  <c:v>36692</c:v>
                </c:pt>
                <c:pt idx="10033">
                  <c:v>36693</c:v>
                </c:pt>
                <c:pt idx="10034">
                  <c:v>36696</c:v>
                </c:pt>
                <c:pt idx="10035">
                  <c:v>36697</c:v>
                </c:pt>
                <c:pt idx="10036">
                  <c:v>36698</c:v>
                </c:pt>
                <c:pt idx="10037">
                  <c:v>36699</c:v>
                </c:pt>
                <c:pt idx="10038">
                  <c:v>36700</c:v>
                </c:pt>
                <c:pt idx="10039">
                  <c:v>36703</c:v>
                </c:pt>
                <c:pt idx="10040">
                  <c:v>36704</c:v>
                </c:pt>
                <c:pt idx="10041">
                  <c:v>36705</c:v>
                </c:pt>
                <c:pt idx="10042">
                  <c:v>36706</c:v>
                </c:pt>
                <c:pt idx="10043">
                  <c:v>36707</c:v>
                </c:pt>
                <c:pt idx="10044">
                  <c:v>36710</c:v>
                </c:pt>
                <c:pt idx="10045">
                  <c:v>36711</c:v>
                </c:pt>
                <c:pt idx="10046">
                  <c:v>36712</c:v>
                </c:pt>
                <c:pt idx="10047">
                  <c:v>36713</c:v>
                </c:pt>
                <c:pt idx="10048">
                  <c:v>36714</c:v>
                </c:pt>
                <c:pt idx="10049">
                  <c:v>36717</c:v>
                </c:pt>
                <c:pt idx="10050">
                  <c:v>36718</c:v>
                </c:pt>
                <c:pt idx="10051">
                  <c:v>36719</c:v>
                </c:pt>
                <c:pt idx="10052">
                  <c:v>36720</c:v>
                </c:pt>
                <c:pt idx="10053">
                  <c:v>36721</c:v>
                </c:pt>
                <c:pt idx="10054">
                  <c:v>36724</c:v>
                </c:pt>
                <c:pt idx="10055">
                  <c:v>36725</c:v>
                </c:pt>
                <c:pt idx="10056">
                  <c:v>36726</c:v>
                </c:pt>
                <c:pt idx="10057">
                  <c:v>36727</c:v>
                </c:pt>
                <c:pt idx="10058">
                  <c:v>36728</c:v>
                </c:pt>
                <c:pt idx="10059">
                  <c:v>36731</c:v>
                </c:pt>
                <c:pt idx="10060">
                  <c:v>36732</c:v>
                </c:pt>
                <c:pt idx="10061">
                  <c:v>36733</c:v>
                </c:pt>
                <c:pt idx="10062">
                  <c:v>36734</c:v>
                </c:pt>
                <c:pt idx="10063">
                  <c:v>36735</c:v>
                </c:pt>
                <c:pt idx="10064">
                  <c:v>36738</c:v>
                </c:pt>
                <c:pt idx="10065">
                  <c:v>36739</c:v>
                </c:pt>
                <c:pt idx="10066">
                  <c:v>36740</c:v>
                </c:pt>
                <c:pt idx="10067">
                  <c:v>36741</c:v>
                </c:pt>
                <c:pt idx="10068">
                  <c:v>36742</c:v>
                </c:pt>
                <c:pt idx="10069">
                  <c:v>36745</c:v>
                </c:pt>
                <c:pt idx="10070">
                  <c:v>36746</c:v>
                </c:pt>
                <c:pt idx="10071">
                  <c:v>36747</c:v>
                </c:pt>
                <c:pt idx="10072">
                  <c:v>36748</c:v>
                </c:pt>
                <c:pt idx="10073">
                  <c:v>36749</c:v>
                </c:pt>
                <c:pt idx="10074">
                  <c:v>36752</c:v>
                </c:pt>
                <c:pt idx="10075">
                  <c:v>36753</c:v>
                </c:pt>
                <c:pt idx="10076">
                  <c:v>36754</c:v>
                </c:pt>
                <c:pt idx="10077">
                  <c:v>36755</c:v>
                </c:pt>
                <c:pt idx="10078">
                  <c:v>36756</c:v>
                </c:pt>
                <c:pt idx="10079">
                  <c:v>36759</c:v>
                </c:pt>
                <c:pt idx="10080">
                  <c:v>36760</c:v>
                </c:pt>
                <c:pt idx="10081">
                  <c:v>36761</c:v>
                </c:pt>
                <c:pt idx="10082">
                  <c:v>36762</c:v>
                </c:pt>
                <c:pt idx="10083">
                  <c:v>36763</c:v>
                </c:pt>
                <c:pt idx="10084">
                  <c:v>36766</c:v>
                </c:pt>
                <c:pt idx="10085">
                  <c:v>36767</c:v>
                </c:pt>
                <c:pt idx="10086">
                  <c:v>36768</c:v>
                </c:pt>
                <c:pt idx="10087">
                  <c:v>36769</c:v>
                </c:pt>
                <c:pt idx="10088">
                  <c:v>36770</c:v>
                </c:pt>
                <c:pt idx="10089">
                  <c:v>36773</c:v>
                </c:pt>
                <c:pt idx="10090">
                  <c:v>36774</c:v>
                </c:pt>
                <c:pt idx="10091">
                  <c:v>36775</c:v>
                </c:pt>
                <c:pt idx="10092">
                  <c:v>36776</c:v>
                </c:pt>
                <c:pt idx="10093">
                  <c:v>36777</c:v>
                </c:pt>
                <c:pt idx="10094">
                  <c:v>36780</c:v>
                </c:pt>
                <c:pt idx="10095">
                  <c:v>36781</c:v>
                </c:pt>
                <c:pt idx="10096">
                  <c:v>36782</c:v>
                </c:pt>
                <c:pt idx="10097">
                  <c:v>36783</c:v>
                </c:pt>
                <c:pt idx="10098">
                  <c:v>36784</c:v>
                </c:pt>
                <c:pt idx="10099">
                  <c:v>36787</c:v>
                </c:pt>
                <c:pt idx="10100">
                  <c:v>36788</c:v>
                </c:pt>
                <c:pt idx="10101">
                  <c:v>36789</c:v>
                </c:pt>
                <c:pt idx="10102">
                  <c:v>36790</c:v>
                </c:pt>
                <c:pt idx="10103">
                  <c:v>36791</c:v>
                </c:pt>
                <c:pt idx="10104">
                  <c:v>36794</c:v>
                </c:pt>
                <c:pt idx="10105">
                  <c:v>36795</c:v>
                </c:pt>
                <c:pt idx="10106">
                  <c:v>36796</c:v>
                </c:pt>
                <c:pt idx="10107">
                  <c:v>36797</c:v>
                </c:pt>
                <c:pt idx="10108">
                  <c:v>36798</c:v>
                </c:pt>
                <c:pt idx="10109">
                  <c:v>36801</c:v>
                </c:pt>
                <c:pt idx="10110">
                  <c:v>36802</c:v>
                </c:pt>
                <c:pt idx="10111">
                  <c:v>36803</c:v>
                </c:pt>
                <c:pt idx="10112">
                  <c:v>36804</c:v>
                </c:pt>
                <c:pt idx="10113">
                  <c:v>36805</c:v>
                </c:pt>
                <c:pt idx="10114">
                  <c:v>36808</c:v>
                </c:pt>
                <c:pt idx="10115">
                  <c:v>36809</c:v>
                </c:pt>
                <c:pt idx="10116">
                  <c:v>36810</c:v>
                </c:pt>
                <c:pt idx="10117">
                  <c:v>36811</c:v>
                </c:pt>
                <c:pt idx="10118">
                  <c:v>36812</c:v>
                </c:pt>
                <c:pt idx="10119">
                  <c:v>36815</c:v>
                </c:pt>
                <c:pt idx="10120">
                  <c:v>36816</c:v>
                </c:pt>
                <c:pt idx="10121">
                  <c:v>36817</c:v>
                </c:pt>
                <c:pt idx="10122">
                  <c:v>36818</c:v>
                </c:pt>
                <c:pt idx="10123">
                  <c:v>36819</c:v>
                </c:pt>
                <c:pt idx="10124">
                  <c:v>36822</c:v>
                </c:pt>
                <c:pt idx="10125">
                  <c:v>36823</c:v>
                </c:pt>
                <c:pt idx="10126">
                  <c:v>36824</c:v>
                </c:pt>
                <c:pt idx="10127">
                  <c:v>36825</c:v>
                </c:pt>
                <c:pt idx="10128">
                  <c:v>36826</c:v>
                </c:pt>
                <c:pt idx="10129">
                  <c:v>36829</c:v>
                </c:pt>
                <c:pt idx="10130">
                  <c:v>36830</c:v>
                </c:pt>
                <c:pt idx="10131">
                  <c:v>36831</c:v>
                </c:pt>
                <c:pt idx="10132">
                  <c:v>36832</c:v>
                </c:pt>
                <c:pt idx="10133">
                  <c:v>36833</c:v>
                </c:pt>
                <c:pt idx="10134">
                  <c:v>36836</c:v>
                </c:pt>
                <c:pt idx="10135">
                  <c:v>36837</c:v>
                </c:pt>
                <c:pt idx="10136">
                  <c:v>36838</c:v>
                </c:pt>
                <c:pt idx="10137">
                  <c:v>36839</c:v>
                </c:pt>
                <c:pt idx="10138">
                  <c:v>36840</c:v>
                </c:pt>
                <c:pt idx="10139">
                  <c:v>36843</c:v>
                </c:pt>
                <c:pt idx="10140">
                  <c:v>36844</c:v>
                </c:pt>
                <c:pt idx="10141">
                  <c:v>36845</c:v>
                </c:pt>
                <c:pt idx="10142">
                  <c:v>36846</c:v>
                </c:pt>
                <c:pt idx="10143">
                  <c:v>36847</c:v>
                </c:pt>
                <c:pt idx="10144">
                  <c:v>36850</c:v>
                </c:pt>
                <c:pt idx="10145">
                  <c:v>36851</c:v>
                </c:pt>
                <c:pt idx="10146">
                  <c:v>36852</c:v>
                </c:pt>
                <c:pt idx="10147">
                  <c:v>36853</c:v>
                </c:pt>
                <c:pt idx="10148">
                  <c:v>36854</c:v>
                </c:pt>
                <c:pt idx="10149">
                  <c:v>36857</c:v>
                </c:pt>
                <c:pt idx="10150">
                  <c:v>36858</c:v>
                </c:pt>
                <c:pt idx="10151">
                  <c:v>36859</c:v>
                </c:pt>
                <c:pt idx="10152">
                  <c:v>36860</c:v>
                </c:pt>
                <c:pt idx="10153">
                  <c:v>36861</c:v>
                </c:pt>
                <c:pt idx="10154">
                  <c:v>36864</c:v>
                </c:pt>
                <c:pt idx="10155">
                  <c:v>36865</c:v>
                </c:pt>
                <c:pt idx="10156">
                  <c:v>36866</c:v>
                </c:pt>
                <c:pt idx="10157">
                  <c:v>36867</c:v>
                </c:pt>
                <c:pt idx="10158">
                  <c:v>36868</c:v>
                </c:pt>
                <c:pt idx="10159">
                  <c:v>36871</c:v>
                </c:pt>
                <c:pt idx="10160">
                  <c:v>36872</c:v>
                </c:pt>
                <c:pt idx="10161">
                  <c:v>36873</c:v>
                </c:pt>
                <c:pt idx="10162">
                  <c:v>36874</c:v>
                </c:pt>
                <c:pt idx="10163">
                  <c:v>36875</c:v>
                </c:pt>
                <c:pt idx="10164">
                  <c:v>36878</c:v>
                </c:pt>
                <c:pt idx="10165">
                  <c:v>36879</c:v>
                </c:pt>
                <c:pt idx="10166">
                  <c:v>36880</c:v>
                </c:pt>
                <c:pt idx="10167">
                  <c:v>36881</c:v>
                </c:pt>
                <c:pt idx="10168">
                  <c:v>36882</c:v>
                </c:pt>
                <c:pt idx="10169">
                  <c:v>36885</c:v>
                </c:pt>
                <c:pt idx="10170">
                  <c:v>36886</c:v>
                </c:pt>
                <c:pt idx="10171">
                  <c:v>36887</c:v>
                </c:pt>
                <c:pt idx="10172">
                  <c:v>36888</c:v>
                </c:pt>
                <c:pt idx="10173">
                  <c:v>36889</c:v>
                </c:pt>
                <c:pt idx="10174">
                  <c:v>36892</c:v>
                </c:pt>
                <c:pt idx="10175">
                  <c:v>36893</c:v>
                </c:pt>
                <c:pt idx="10176">
                  <c:v>36894</c:v>
                </c:pt>
                <c:pt idx="10177">
                  <c:v>36895</c:v>
                </c:pt>
                <c:pt idx="10178">
                  <c:v>36896</c:v>
                </c:pt>
                <c:pt idx="10179">
                  <c:v>36899</c:v>
                </c:pt>
                <c:pt idx="10180">
                  <c:v>36900</c:v>
                </c:pt>
                <c:pt idx="10181">
                  <c:v>36901</c:v>
                </c:pt>
                <c:pt idx="10182">
                  <c:v>36902</c:v>
                </c:pt>
                <c:pt idx="10183">
                  <c:v>36903</c:v>
                </c:pt>
                <c:pt idx="10184">
                  <c:v>36906</c:v>
                </c:pt>
                <c:pt idx="10185">
                  <c:v>36907</c:v>
                </c:pt>
                <c:pt idx="10186">
                  <c:v>36908</c:v>
                </c:pt>
                <c:pt idx="10187">
                  <c:v>36909</c:v>
                </c:pt>
                <c:pt idx="10188">
                  <c:v>36910</c:v>
                </c:pt>
                <c:pt idx="10189">
                  <c:v>36913</c:v>
                </c:pt>
                <c:pt idx="10190">
                  <c:v>36914</c:v>
                </c:pt>
                <c:pt idx="10191">
                  <c:v>36915</c:v>
                </c:pt>
                <c:pt idx="10192">
                  <c:v>36916</c:v>
                </c:pt>
                <c:pt idx="10193">
                  <c:v>36917</c:v>
                </c:pt>
                <c:pt idx="10194">
                  <c:v>36920</c:v>
                </c:pt>
                <c:pt idx="10195">
                  <c:v>36921</c:v>
                </c:pt>
                <c:pt idx="10196">
                  <c:v>36922</c:v>
                </c:pt>
                <c:pt idx="10197">
                  <c:v>36923</c:v>
                </c:pt>
                <c:pt idx="10198">
                  <c:v>36924</c:v>
                </c:pt>
                <c:pt idx="10199">
                  <c:v>36927</c:v>
                </c:pt>
                <c:pt idx="10200">
                  <c:v>36928</c:v>
                </c:pt>
                <c:pt idx="10201">
                  <c:v>36929</c:v>
                </c:pt>
                <c:pt idx="10202">
                  <c:v>36930</c:v>
                </c:pt>
                <c:pt idx="10203">
                  <c:v>36931</c:v>
                </c:pt>
                <c:pt idx="10204">
                  <c:v>36934</c:v>
                </c:pt>
                <c:pt idx="10205">
                  <c:v>36935</c:v>
                </c:pt>
                <c:pt idx="10206">
                  <c:v>36936</c:v>
                </c:pt>
                <c:pt idx="10207">
                  <c:v>36937</c:v>
                </c:pt>
                <c:pt idx="10208">
                  <c:v>36938</c:v>
                </c:pt>
                <c:pt idx="10209">
                  <c:v>36941</c:v>
                </c:pt>
                <c:pt idx="10210">
                  <c:v>36942</c:v>
                </c:pt>
                <c:pt idx="10211">
                  <c:v>36943</c:v>
                </c:pt>
                <c:pt idx="10212">
                  <c:v>36944</c:v>
                </c:pt>
                <c:pt idx="10213">
                  <c:v>36945</c:v>
                </c:pt>
                <c:pt idx="10214">
                  <c:v>36948</c:v>
                </c:pt>
                <c:pt idx="10215">
                  <c:v>36949</c:v>
                </c:pt>
                <c:pt idx="10216">
                  <c:v>36950</c:v>
                </c:pt>
                <c:pt idx="10217">
                  <c:v>36951</c:v>
                </c:pt>
                <c:pt idx="10218">
                  <c:v>36952</c:v>
                </c:pt>
                <c:pt idx="10219">
                  <c:v>36955</c:v>
                </c:pt>
                <c:pt idx="10220">
                  <c:v>36956</c:v>
                </c:pt>
                <c:pt idx="10221">
                  <c:v>36957</c:v>
                </c:pt>
                <c:pt idx="10222">
                  <c:v>36958</c:v>
                </c:pt>
                <c:pt idx="10223">
                  <c:v>36959</c:v>
                </c:pt>
                <c:pt idx="10224">
                  <c:v>36962</c:v>
                </c:pt>
                <c:pt idx="10225">
                  <c:v>36963</c:v>
                </c:pt>
                <c:pt idx="10226">
                  <c:v>36964</c:v>
                </c:pt>
                <c:pt idx="10227">
                  <c:v>36965</c:v>
                </c:pt>
                <c:pt idx="10228">
                  <c:v>36966</c:v>
                </c:pt>
                <c:pt idx="10229">
                  <c:v>36969</c:v>
                </c:pt>
                <c:pt idx="10230">
                  <c:v>36970</c:v>
                </c:pt>
                <c:pt idx="10231">
                  <c:v>36971</c:v>
                </c:pt>
                <c:pt idx="10232">
                  <c:v>36972</c:v>
                </c:pt>
                <c:pt idx="10233">
                  <c:v>36973</c:v>
                </c:pt>
                <c:pt idx="10234">
                  <c:v>36976</c:v>
                </c:pt>
                <c:pt idx="10235">
                  <c:v>36977</c:v>
                </c:pt>
                <c:pt idx="10236">
                  <c:v>36978</c:v>
                </c:pt>
                <c:pt idx="10237">
                  <c:v>36979</c:v>
                </c:pt>
                <c:pt idx="10238">
                  <c:v>36980</c:v>
                </c:pt>
                <c:pt idx="10239">
                  <c:v>36983</c:v>
                </c:pt>
                <c:pt idx="10240">
                  <c:v>36984</c:v>
                </c:pt>
                <c:pt idx="10241">
                  <c:v>36985</c:v>
                </c:pt>
                <c:pt idx="10242">
                  <c:v>36986</c:v>
                </c:pt>
                <c:pt idx="10243">
                  <c:v>36987</c:v>
                </c:pt>
                <c:pt idx="10244">
                  <c:v>36990</c:v>
                </c:pt>
                <c:pt idx="10245">
                  <c:v>36991</c:v>
                </c:pt>
                <c:pt idx="10246">
                  <c:v>36992</c:v>
                </c:pt>
                <c:pt idx="10247">
                  <c:v>36993</c:v>
                </c:pt>
                <c:pt idx="10248">
                  <c:v>36994</c:v>
                </c:pt>
                <c:pt idx="10249">
                  <c:v>36997</c:v>
                </c:pt>
                <c:pt idx="10250">
                  <c:v>36998</c:v>
                </c:pt>
                <c:pt idx="10251">
                  <c:v>36999</c:v>
                </c:pt>
                <c:pt idx="10252">
                  <c:v>37000</c:v>
                </c:pt>
                <c:pt idx="10253">
                  <c:v>37001</c:v>
                </c:pt>
                <c:pt idx="10254">
                  <c:v>37004</c:v>
                </c:pt>
                <c:pt idx="10255">
                  <c:v>37005</c:v>
                </c:pt>
                <c:pt idx="10256">
                  <c:v>37006</c:v>
                </c:pt>
                <c:pt idx="10257">
                  <c:v>37007</c:v>
                </c:pt>
                <c:pt idx="10258">
                  <c:v>37008</c:v>
                </c:pt>
                <c:pt idx="10259">
                  <c:v>37011</c:v>
                </c:pt>
                <c:pt idx="10260">
                  <c:v>37012</c:v>
                </c:pt>
                <c:pt idx="10261">
                  <c:v>37013</c:v>
                </c:pt>
                <c:pt idx="10262">
                  <c:v>37014</c:v>
                </c:pt>
                <c:pt idx="10263">
                  <c:v>37015</c:v>
                </c:pt>
                <c:pt idx="10264">
                  <c:v>37018</c:v>
                </c:pt>
                <c:pt idx="10265">
                  <c:v>37019</c:v>
                </c:pt>
                <c:pt idx="10266">
                  <c:v>37020</c:v>
                </c:pt>
                <c:pt idx="10267">
                  <c:v>37021</c:v>
                </c:pt>
                <c:pt idx="10268">
                  <c:v>37022</c:v>
                </c:pt>
                <c:pt idx="10269">
                  <c:v>37025</c:v>
                </c:pt>
                <c:pt idx="10270">
                  <c:v>37026</c:v>
                </c:pt>
                <c:pt idx="10271">
                  <c:v>37027</c:v>
                </c:pt>
                <c:pt idx="10272">
                  <c:v>37028</c:v>
                </c:pt>
                <c:pt idx="10273">
                  <c:v>37029</c:v>
                </c:pt>
                <c:pt idx="10274">
                  <c:v>37032</c:v>
                </c:pt>
                <c:pt idx="10275">
                  <c:v>37033</c:v>
                </c:pt>
                <c:pt idx="10276">
                  <c:v>37034</c:v>
                </c:pt>
                <c:pt idx="10277">
                  <c:v>37035</c:v>
                </c:pt>
                <c:pt idx="10278">
                  <c:v>37036</c:v>
                </c:pt>
                <c:pt idx="10279">
                  <c:v>37039</c:v>
                </c:pt>
                <c:pt idx="10280">
                  <c:v>37040</c:v>
                </c:pt>
                <c:pt idx="10281">
                  <c:v>37041</c:v>
                </c:pt>
                <c:pt idx="10282">
                  <c:v>37042</c:v>
                </c:pt>
                <c:pt idx="10283">
                  <c:v>37043</c:v>
                </c:pt>
                <c:pt idx="10284">
                  <c:v>37046</c:v>
                </c:pt>
                <c:pt idx="10285">
                  <c:v>37047</c:v>
                </c:pt>
                <c:pt idx="10286">
                  <c:v>37048</c:v>
                </c:pt>
                <c:pt idx="10287">
                  <c:v>37049</c:v>
                </c:pt>
                <c:pt idx="10288">
                  <c:v>37050</c:v>
                </c:pt>
                <c:pt idx="10289">
                  <c:v>37053</c:v>
                </c:pt>
                <c:pt idx="10290">
                  <c:v>37054</c:v>
                </c:pt>
                <c:pt idx="10291">
                  <c:v>37055</c:v>
                </c:pt>
                <c:pt idx="10292">
                  <c:v>37056</c:v>
                </c:pt>
                <c:pt idx="10293">
                  <c:v>37057</c:v>
                </c:pt>
                <c:pt idx="10294">
                  <c:v>37060</c:v>
                </c:pt>
                <c:pt idx="10295">
                  <c:v>37061</c:v>
                </c:pt>
                <c:pt idx="10296">
                  <c:v>37062</c:v>
                </c:pt>
                <c:pt idx="10297">
                  <c:v>37063</c:v>
                </c:pt>
                <c:pt idx="10298">
                  <c:v>37064</c:v>
                </c:pt>
                <c:pt idx="10299">
                  <c:v>37067</c:v>
                </c:pt>
                <c:pt idx="10300">
                  <c:v>37068</c:v>
                </c:pt>
                <c:pt idx="10301">
                  <c:v>37069</c:v>
                </c:pt>
                <c:pt idx="10302">
                  <c:v>37070</c:v>
                </c:pt>
                <c:pt idx="10303">
                  <c:v>37071</c:v>
                </c:pt>
                <c:pt idx="10304">
                  <c:v>37074</c:v>
                </c:pt>
                <c:pt idx="10305">
                  <c:v>37075</c:v>
                </c:pt>
                <c:pt idx="10306">
                  <c:v>37076</c:v>
                </c:pt>
                <c:pt idx="10307">
                  <c:v>37077</c:v>
                </c:pt>
                <c:pt idx="10308">
                  <c:v>37078</c:v>
                </c:pt>
                <c:pt idx="10309">
                  <c:v>37081</c:v>
                </c:pt>
                <c:pt idx="10310">
                  <c:v>37082</c:v>
                </c:pt>
                <c:pt idx="10311">
                  <c:v>37083</c:v>
                </c:pt>
                <c:pt idx="10312">
                  <c:v>37084</c:v>
                </c:pt>
                <c:pt idx="10313">
                  <c:v>37085</c:v>
                </c:pt>
                <c:pt idx="10314">
                  <c:v>37088</c:v>
                </c:pt>
                <c:pt idx="10315">
                  <c:v>37089</c:v>
                </c:pt>
                <c:pt idx="10316">
                  <c:v>37090</c:v>
                </c:pt>
                <c:pt idx="10317">
                  <c:v>37091</c:v>
                </c:pt>
                <c:pt idx="10318">
                  <c:v>37092</c:v>
                </c:pt>
                <c:pt idx="10319">
                  <c:v>37095</c:v>
                </c:pt>
                <c:pt idx="10320">
                  <c:v>37096</c:v>
                </c:pt>
                <c:pt idx="10321">
                  <c:v>37097</c:v>
                </c:pt>
                <c:pt idx="10322">
                  <c:v>37098</c:v>
                </c:pt>
                <c:pt idx="10323">
                  <c:v>37099</c:v>
                </c:pt>
                <c:pt idx="10324">
                  <c:v>37102</c:v>
                </c:pt>
                <c:pt idx="10325">
                  <c:v>37103</c:v>
                </c:pt>
                <c:pt idx="10326">
                  <c:v>37104</c:v>
                </c:pt>
                <c:pt idx="10327">
                  <c:v>37105</c:v>
                </c:pt>
                <c:pt idx="10328">
                  <c:v>37106</c:v>
                </c:pt>
                <c:pt idx="10329">
                  <c:v>37109</c:v>
                </c:pt>
                <c:pt idx="10330">
                  <c:v>37110</c:v>
                </c:pt>
                <c:pt idx="10331">
                  <c:v>37111</c:v>
                </c:pt>
                <c:pt idx="10332">
                  <c:v>37112</c:v>
                </c:pt>
                <c:pt idx="10333">
                  <c:v>37113</c:v>
                </c:pt>
                <c:pt idx="10334">
                  <c:v>37116</c:v>
                </c:pt>
                <c:pt idx="10335">
                  <c:v>37117</c:v>
                </c:pt>
                <c:pt idx="10336">
                  <c:v>37118</c:v>
                </c:pt>
                <c:pt idx="10337">
                  <c:v>37119</c:v>
                </c:pt>
                <c:pt idx="10338">
                  <c:v>37120</c:v>
                </c:pt>
                <c:pt idx="10339">
                  <c:v>37123</c:v>
                </c:pt>
                <c:pt idx="10340">
                  <c:v>37124</c:v>
                </c:pt>
                <c:pt idx="10341">
                  <c:v>37125</c:v>
                </c:pt>
                <c:pt idx="10342">
                  <c:v>37126</c:v>
                </c:pt>
                <c:pt idx="10343">
                  <c:v>37127</c:v>
                </c:pt>
                <c:pt idx="10344">
                  <c:v>37130</c:v>
                </c:pt>
                <c:pt idx="10345">
                  <c:v>37131</c:v>
                </c:pt>
                <c:pt idx="10346">
                  <c:v>37132</c:v>
                </c:pt>
                <c:pt idx="10347">
                  <c:v>37133</c:v>
                </c:pt>
                <c:pt idx="10348">
                  <c:v>37134</c:v>
                </c:pt>
                <c:pt idx="10349">
                  <c:v>37137</c:v>
                </c:pt>
                <c:pt idx="10350">
                  <c:v>37138</c:v>
                </c:pt>
                <c:pt idx="10351">
                  <c:v>37139</c:v>
                </c:pt>
                <c:pt idx="10352">
                  <c:v>37140</c:v>
                </c:pt>
                <c:pt idx="10353">
                  <c:v>37141</c:v>
                </c:pt>
                <c:pt idx="10354">
                  <c:v>37144</c:v>
                </c:pt>
                <c:pt idx="10355">
                  <c:v>37145</c:v>
                </c:pt>
                <c:pt idx="10356">
                  <c:v>37146</c:v>
                </c:pt>
                <c:pt idx="10357">
                  <c:v>37147</c:v>
                </c:pt>
                <c:pt idx="10358">
                  <c:v>37148</c:v>
                </c:pt>
                <c:pt idx="10359">
                  <c:v>37151</c:v>
                </c:pt>
                <c:pt idx="10360">
                  <c:v>37152</c:v>
                </c:pt>
                <c:pt idx="10361">
                  <c:v>37153</c:v>
                </c:pt>
                <c:pt idx="10362">
                  <c:v>37154</c:v>
                </c:pt>
                <c:pt idx="10363">
                  <c:v>37155</c:v>
                </c:pt>
                <c:pt idx="10364">
                  <c:v>37158</c:v>
                </c:pt>
                <c:pt idx="10365">
                  <c:v>37159</c:v>
                </c:pt>
                <c:pt idx="10366">
                  <c:v>37160</c:v>
                </c:pt>
                <c:pt idx="10367">
                  <c:v>37161</c:v>
                </c:pt>
                <c:pt idx="10368">
                  <c:v>37162</c:v>
                </c:pt>
                <c:pt idx="10369">
                  <c:v>37165</c:v>
                </c:pt>
                <c:pt idx="10370">
                  <c:v>37166</c:v>
                </c:pt>
                <c:pt idx="10371">
                  <c:v>37167</c:v>
                </c:pt>
                <c:pt idx="10372">
                  <c:v>37168</c:v>
                </c:pt>
                <c:pt idx="10373">
                  <c:v>37169</c:v>
                </c:pt>
                <c:pt idx="10374">
                  <c:v>37172</c:v>
                </c:pt>
                <c:pt idx="10375">
                  <c:v>37173</c:v>
                </c:pt>
                <c:pt idx="10376">
                  <c:v>37174</c:v>
                </c:pt>
                <c:pt idx="10377">
                  <c:v>37175</c:v>
                </c:pt>
                <c:pt idx="10378">
                  <c:v>37176</c:v>
                </c:pt>
                <c:pt idx="10379">
                  <c:v>37179</c:v>
                </c:pt>
                <c:pt idx="10380">
                  <c:v>37180</c:v>
                </c:pt>
                <c:pt idx="10381">
                  <c:v>37181</c:v>
                </c:pt>
                <c:pt idx="10382">
                  <c:v>37182</c:v>
                </c:pt>
                <c:pt idx="10383">
                  <c:v>37183</c:v>
                </c:pt>
                <c:pt idx="10384">
                  <c:v>37186</c:v>
                </c:pt>
                <c:pt idx="10385">
                  <c:v>37187</c:v>
                </c:pt>
                <c:pt idx="10386">
                  <c:v>37188</c:v>
                </c:pt>
                <c:pt idx="10387">
                  <c:v>37189</c:v>
                </c:pt>
                <c:pt idx="10388">
                  <c:v>37190</c:v>
                </c:pt>
                <c:pt idx="10389">
                  <c:v>37193</c:v>
                </c:pt>
                <c:pt idx="10390">
                  <c:v>37194</c:v>
                </c:pt>
                <c:pt idx="10391">
                  <c:v>37195</c:v>
                </c:pt>
                <c:pt idx="10392">
                  <c:v>37196</c:v>
                </c:pt>
                <c:pt idx="10393">
                  <c:v>37197</c:v>
                </c:pt>
                <c:pt idx="10394">
                  <c:v>37200</c:v>
                </c:pt>
                <c:pt idx="10395">
                  <c:v>37201</c:v>
                </c:pt>
                <c:pt idx="10396">
                  <c:v>37202</c:v>
                </c:pt>
                <c:pt idx="10397">
                  <c:v>37203</c:v>
                </c:pt>
                <c:pt idx="10398">
                  <c:v>37204</c:v>
                </c:pt>
                <c:pt idx="10399">
                  <c:v>37207</c:v>
                </c:pt>
                <c:pt idx="10400">
                  <c:v>37208</c:v>
                </c:pt>
                <c:pt idx="10401">
                  <c:v>37209</c:v>
                </c:pt>
                <c:pt idx="10402">
                  <c:v>37210</c:v>
                </c:pt>
                <c:pt idx="10403">
                  <c:v>37211</c:v>
                </c:pt>
                <c:pt idx="10404">
                  <c:v>37214</c:v>
                </c:pt>
                <c:pt idx="10405">
                  <c:v>37215</c:v>
                </c:pt>
                <c:pt idx="10406">
                  <c:v>37216</c:v>
                </c:pt>
                <c:pt idx="10407">
                  <c:v>37217</c:v>
                </c:pt>
                <c:pt idx="10408">
                  <c:v>37218</c:v>
                </c:pt>
                <c:pt idx="10409">
                  <c:v>37221</c:v>
                </c:pt>
                <c:pt idx="10410">
                  <c:v>37222</c:v>
                </c:pt>
                <c:pt idx="10411">
                  <c:v>37223</c:v>
                </c:pt>
                <c:pt idx="10412">
                  <c:v>37224</c:v>
                </c:pt>
                <c:pt idx="10413">
                  <c:v>37225</c:v>
                </c:pt>
                <c:pt idx="10414">
                  <c:v>37228</c:v>
                </c:pt>
                <c:pt idx="10415">
                  <c:v>37229</c:v>
                </c:pt>
                <c:pt idx="10416">
                  <c:v>37230</c:v>
                </c:pt>
                <c:pt idx="10417">
                  <c:v>37231</c:v>
                </c:pt>
                <c:pt idx="10418">
                  <c:v>37232</c:v>
                </c:pt>
                <c:pt idx="10419">
                  <c:v>37235</c:v>
                </c:pt>
                <c:pt idx="10420">
                  <c:v>37236</c:v>
                </c:pt>
                <c:pt idx="10421">
                  <c:v>37237</c:v>
                </c:pt>
                <c:pt idx="10422">
                  <c:v>37238</c:v>
                </c:pt>
                <c:pt idx="10423">
                  <c:v>37239</c:v>
                </c:pt>
                <c:pt idx="10424">
                  <c:v>37242</c:v>
                </c:pt>
                <c:pt idx="10425">
                  <c:v>37243</c:v>
                </c:pt>
                <c:pt idx="10426">
                  <c:v>37244</c:v>
                </c:pt>
                <c:pt idx="10427">
                  <c:v>37245</c:v>
                </c:pt>
                <c:pt idx="10428">
                  <c:v>37246</c:v>
                </c:pt>
                <c:pt idx="10429">
                  <c:v>37249</c:v>
                </c:pt>
                <c:pt idx="10430">
                  <c:v>37250</c:v>
                </c:pt>
                <c:pt idx="10431">
                  <c:v>37251</c:v>
                </c:pt>
                <c:pt idx="10432">
                  <c:v>37252</c:v>
                </c:pt>
                <c:pt idx="10433">
                  <c:v>37253</c:v>
                </c:pt>
                <c:pt idx="10434">
                  <c:v>37256</c:v>
                </c:pt>
                <c:pt idx="10435">
                  <c:v>37257</c:v>
                </c:pt>
                <c:pt idx="10436">
                  <c:v>37258</c:v>
                </c:pt>
                <c:pt idx="10437">
                  <c:v>37259</c:v>
                </c:pt>
                <c:pt idx="10438">
                  <c:v>37260</c:v>
                </c:pt>
                <c:pt idx="10439">
                  <c:v>37263</c:v>
                </c:pt>
                <c:pt idx="10440">
                  <c:v>37264</c:v>
                </c:pt>
                <c:pt idx="10441">
                  <c:v>37265</c:v>
                </c:pt>
                <c:pt idx="10442">
                  <c:v>37266</c:v>
                </c:pt>
                <c:pt idx="10443">
                  <c:v>37267</c:v>
                </c:pt>
                <c:pt idx="10444">
                  <c:v>37270</c:v>
                </c:pt>
                <c:pt idx="10445">
                  <c:v>37271</c:v>
                </c:pt>
                <c:pt idx="10446">
                  <c:v>37272</c:v>
                </c:pt>
                <c:pt idx="10447">
                  <c:v>37273</c:v>
                </c:pt>
                <c:pt idx="10448">
                  <c:v>37274</c:v>
                </c:pt>
                <c:pt idx="10449">
                  <c:v>37277</c:v>
                </c:pt>
                <c:pt idx="10450">
                  <c:v>37278</c:v>
                </c:pt>
                <c:pt idx="10451">
                  <c:v>37279</c:v>
                </c:pt>
                <c:pt idx="10452">
                  <c:v>37280</c:v>
                </c:pt>
                <c:pt idx="10453">
                  <c:v>37281</c:v>
                </c:pt>
                <c:pt idx="10454">
                  <c:v>37284</c:v>
                </c:pt>
                <c:pt idx="10455">
                  <c:v>37285</c:v>
                </c:pt>
                <c:pt idx="10456">
                  <c:v>37286</c:v>
                </c:pt>
                <c:pt idx="10457">
                  <c:v>37287</c:v>
                </c:pt>
                <c:pt idx="10458">
                  <c:v>37288</c:v>
                </c:pt>
                <c:pt idx="10459">
                  <c:v>37291</c:v>
                </c:pt>
                <c:pt idx="10460">
                  <c:v>37292</c:v>
                </c:pt>
                <c:pt idx="10461">
                  <c:v>37293</c:v>
                </c:pt>
                <c:pt idx="10462">
                  <c:v>37294</c:v>
                </c:pt>
                <c:pt idx="10463">
                  <c:v>37295</c:v>
                </c:pt>
                <c:pt idx="10464">
                  <c:v>37298</c:v>
                </c:pt>
                <c:pt idx="10465">
                  <c:v>37299</c:v>
                </c:pt>
                <c:pt idx="10466">
                  <c:v>37300</c:v>
                </c:pt>
                <c:pt idx="10467">
                  <c:v>37301</c:v>
                </c:pt>
                <c:pt idx="10468">
                  <c:v>37302</c:v>
                </c:pt>
                <c:pt idx="10469">
                  <c:v>37305</c:v>
                </c:pt>
                <c:pt idx="10470">
                  <c:v>37306</c:v>
                </c:pt>
                <c:pt idx="10471">
                  <c:v>37307</c:v>
                </c:pt>
                <c:pt idx="10472">
                  <c:v>37308</c:v>
                </c:pt>
                <c:pt idx="10473">
                  <c:v>37309</c:v>
                </c:pt>
                <c:pt idx="10474">
                  <c:v>37312</c:v>
                </c:pt>
                <c:pt idx="10475">
                  <c:v>37313</c:v>
                </c:pt>
                <c:pt idx="10476">
                  <c:v>37314</c:v>
                </c:pt>
                <c:pt idx="10477">
                  <c:v>37315</c:v>
                </c:pt>
                <c:pt idx="10478">
                  <c:v>37316</c:v>
                </c:pt>
                <c:pt idx="10479">
                  <c:v>37319</c:v>
                </c:pt>
                <c:pt idx="10480">
                  <c:v>37320</c:v>
                </c:pt>
                <c:pt idx="10481">
                  <c:v>37321</c:v>
                </c:pt>
                <c:pt idx="10482">
                  <c:v>37322</c:v>
                </c:pt>
                <c:pt idx="10483">
                  <c:v>37323</c:v>
                </c:pt>
                <c:pt idx="10484">
                  <c:v>37326</c:v>
                </c:pt>
                <c:pt idx="10485">
                  <c:v>37327</c:v>
                </c:pt>
                <c:pt idx="10486">
                  <c:v>37328</c:v>
                </c:pt>
                <c:pt idx="10487">
                  <c:v>37329</c:v>
                </c:pt>
                <c:pt idx="10488">
                  <c:v>37330</c:v>
                </c:pt>
                <c:pt idx="10489">
                  <c:v>37333</c:v>
                </c:pt>
                <c:pt idx="10490">
                  <c:v>37334</c:v>
                </c:pt>
                <c:pt idx="10491">
                  <c:v>37335</c:v>
                </c:pt>
                <c:pt idx="10492">
                  <c:v>37336</c:v>
                </c:pt>
                <c:pt idx="10493">
                  <c:v>37337</c:v>
                </c:pt>
                <c:pt idx="10494">
                  <c:v>37340</c:v>
                </c:pt>
                <c:pt idx="10495">
                  <c:v>37341</c:v>
                </c:pt>
                <c:pt idx="10496">
                  <c:v>37342</c:v>
                </c:pt>
                <c:pt idx="10497">
                  <c:v>37343</c:v>
                </c:pt>
                <c:pt idx="10498">
                  <c:v>37344</c:v>
                </c:pt>
                <c:pt idx="10499">
                  <c:v>37347</c:v>
                </c:pt>
                <c:pt idx="10500">
                  <c:v>37348</c:v>
                </c:pt>
                <c:pt idx="10501">
                  <c:v>37349</c:v>
                </c:pt>
                <c:pt idx="10502">
                  <c:v>37350</c:v>
                </c:pt>
                <c:pt idx="10503">
                  <c:v>37351</c:v>
                </c:pt>
                <c:pt idx="10504">
                  <c:v>37354</c:v>
                </c:pt>
                <c:pt idx="10505">
                  <c:v>37355</c:v>
                </c:pt>
                <c:pt idx="10506">
                  <c:v>37356</c:v>
                </c:pt>
                <c:pt idx="10507">
                  <c:v>37357</c:v>
                </c:pt>
                <c:pt idx="10508">
                  <c:v>37358</c:v>
                </c:pt>
                <c:pt idx="10509">
                  <c:v>37361</c:v>
                </c:pt>
                <c:pt idx="10510">
                  <c:v>37362</c:v>
                </c:pt>
                <c:pt idx="10511">
                  <c:v>37363</c:v>
                </c:pt>
                <c:pt idx="10512">
                  <c:v>37364</c:v>
                </c:pt>
                <c:pt idx="10513">
                  <c:v>37365</c:v>
                </c:pt>
                <c:pt idx="10514">
                  <c:v>37368</c:v>
                </c:pt>
                <c:pt idx="10515">
                  <c:v>37369</c:v>
                </c:pt>
                <c:pt idx="10516">
                  <c:v>37370</c:v>
                </c:pt>
                <c:pt idx="10517">
                  <c:v>37371</c:v>
                </c:pt>
                <c:pt idx="10518">
                  <c:v>37372</c:v>
                </c:pt>
                <c:pt idx="10519">
                  <c:v>37375</c:v>
                </c:pt>
                <c:pt idx="10520">
                  <c:v>37376</c:v>
                </c:pt>
                <c:pt idx="10521">
                  <c:v>37377</c:v>
                </c:pt>
                <c:pt idx="10522">
                  <c:v>37378</c:v>
                </c:pt>
                <c:pt idx="10523">
                  <c:v>37379</c:v>
                </c:pt>
                <c:pt idx="10524">
                  <c:v>37382</c:v>
                </c:pt>
                <c:pt idx="10525">
                  <c:v>37383</c:v>
                </c:pt>
                <c:pt idx="10526">
                  <c:v>37384</c:v>
                </c:pt>
                <c:pt idx="10527">
                  <c:v>37385</c:v>
                </c:pt>
                <c:pt idx="10528">
                  <c:v>37386</c:v>
                </c:pt>
                <c:pt idx="10529">
                  <c:v>37389</c:v>
                </c:pt>
                <c:pt idx="10530">
                  <c:v>37390</c:v>
                </c:pt>
                <c:pt idx="10531">
                  <c:v>37391</c:v>
                </c:pt>
                <c:pt idx="10532">
                  <c:v>37392</c:v>
                </c:pt>
                <c:pt idx="10533">
                  <c:v>37393</c:v>
                </c:pt>
                <c:pt idx="10534">
                  <c:v>37396</c:v>
                </c:pt>
                <c:pt idx="10535">
                  <c:v>37397</c:v>
                </c:pt>
                <c:pt idx="10536">
                  <c:v>37398</c:v>
                </c:pt>
                <c:pt idx="10537">
                  <c:v>37399</c:v>
                </c:pt>
                <c:pt idx="10538">
                  <c:v>37400</c:v>
                </c:pt>
                <c:pt idx="10539">
                  <c:v>37403</c:v>
                </c:pt>
                <c:pt idx="10540">
                  <c:v>37404</c:v>
                </c:pt>
                <c:pt idx="10541">
                  <c:v>37405</c:v>
                </c:pt>
                <c:pt idx="10542">
                  <c:v>37406</c:v>
                </c:pt>
                <c:pt idx="10543">
                  <c:v>37407</c:v>
                </c:pt>
                <c:pt idx="10544">
                  <c:v>37410</c:v>
                </c:pt>
                <c:pt idx="10545">
                  <c:v>37411</c:v>
                </c:pt>
                <c:pt idx="10546">
                  <c:v>37412</c:v>
                </c:pt>
                <c:pt idx="10547">
                  <c:v>37413</c:v>
                </c:pt>
                <c:pt idx="10548">
                  <c:v>37414</c:v>
                </c:pt>
                <c:pt idx="10549">
                  <c:v>37417</c:v>
                </c:pt>
                <c:pt idx="10550">
                  <c:v>37418</c:v>
                </c:pt>
                <c:pt idx="10551">
                  <c:v>37419</c:v>
                </c:pt>
                <c:pt idx="10552">
                  <c:v>37420</c:v>
                </c:pt>
                <c:pt idx="10553">
                  <c:v>37421</c:v>
                </c:pt>
                <c:pt idx="10554">
                  <c:v>37424</c:v>
                </c:pt>
                <c:pt idx="10555">
                  <c:v>37425</c:v>
                </c:pt>
                <c:pt idx="10556">
                  <c:v>37426</c:v>
                </c:pt>
                <c:pt idx="10557">
                  <c:v>37427</c:v>
                </c:pt>
                <c:pt idx="10558">
                  <c:v>37428</c:v>
                </c:pt>
                <c:pt idx="10559">
                  <c:v>37431</c:v>
                </c:pt>
                <c:pt idx="10560">
                  <c:v>37432</c:v>
                </c:pt>
                <c:pt idx="10561">
                  <c:v>37433</c:v>
                </c:pt>
                <c:pt idx="10562">
                  <c:v>37434</c:v>
                </c:pt>
                <c:pt idx="10563">
                  <c:v>37435</c:v>
                </c:pt>
                <c:pt idx="10564">
                  <c:v>37438</c:v>
                </c:pt>
                <c:pt idx="10565">
                  <c:v>37439</c:v>
                </c:pt>
                <c:pt idx="10566">
                  <c:v>37440</c:v>
                </c:pt>
                <c:pt idx="10567">
                  <c:v>37441</c:v>
                </c:pt>
                <c:pt idx="10568">
                  <c:v>37442</c:v>
                </c:pt>
                <c:pt idx="10569">
                  <c:v>37445</c:v>
                </c:pt>
                <c:pt idx="10570">
                  <c:v>37446</c:v>
                </c:pt>
                <c:pt idx="10571">
                  <c:v>37447</c:v>
                </c:pt>
                <c:pt idx="10572">
                  <c:v>37448</c:v>
                </c:pt>
                <c:pt idx="10573">
                  <c:v>37449</c:v>
                </c:pt>
                <c:pt idx="10574">
                  <c:v>37452</c:v>
                </c:pt>
                <c:pt idx="10575">
                  <c:v>37453</c:v>
                </c:pt>
                <c:pt idx="10576">
                  <c:v>37454</c:v>
                </c:pt>
                <c:pt idx="10577">
                  <c:v>37455</c:v>
                </c:pt>
                <c:pt idx="10578">
                  <c:v>37456</c:v>
                </c:pt>
                <c:pt idx="10579">
                  <c:v>37459</c:v>
                </c:pt>
                <c:pt idx="10580">
                  <c:v>37460</c:v>
                </c:pt>
                <c:pt idx="10581">
                  <c:v>37461</c:v>
                </c:pt>
                <c:pt idx="10582">
                  <c:v>37462</c:v>
                </c:pt>
                <c:pt idx="10583">
                  <c:v>37463</c:v>
                </c:pt>
                <c:pt idx="10584">
                  <c:v>37466</c:v>
                </c:pt>
                <c:pt idx="10585">
                  <c:v>37467</c:v>
                </c:pt>
                <c:pt idx="10586">
                  <c:v>37468</c:v>
                </c:pt>
                <c:pt idx="10587">
                  <c:v>37469</c:v>
                </c:pt>
                <c:pt idx="10588">
                  <c:v>37470</c:v>
                </c:pt>
                <c:pt idx="10589">
                  <c:v>37473</c:v>
                </c:pt>
                <c:pt idx="10590">
                  <c:v>37474</c:v>
                </c:pt>
                <c:pt idx="10591">
                  <c:v>37475</c:v>
                </c:pt>
                <c:pt idx="10592">
                  <c:v>37476</c:v>
                </c:pt>
                <c:pt idx="10593">
                  <c:v>37477</c:v>
                </c:pt>
                <c:pt idx="10594">
                  <c:v>37480</c:v>
                </c:pt>
                <c:pt idx="10595">
                  <c:v>37481</c:v>
                </c:pt>
                <c:pt idx="10596">
                  <c:v>37482</c:v>
                </c:pt>
                <c:pt idx="10597">
                  <c:v>37483</c:v>
                </c:pt>
                <c:pt idx="10598">
                  <c:v>37484</c:v>
                </c:pt>
                <c:pt idx="10599">
                  <c:v>37487</c:v>
                </c:pt>
                <c:pt idx="10600">
                  <c:v>37488</c:v>
                </c:pt>
                <c:pt idx="10601">
                  <c:v>37489</c:v>
                </c:pt>
                <c:pt idx="10602">
                  <c:v>37490</c:v>
                </c:pt>
                <c:pt idx="10603">
                  <c:v>37491</c:v>
                </c:pt>
                <c:pt idx="10604">
                  <c:v>37494</c:v>
                </c:pt>
                <c:pt idx="10605">
                  <c:v>37495</c:v>
                </c:pt>
                <c:pt idx="10606">
                  <c:v>37496</c:v>
                </c:pt>
                <c:pt idx="10607">
                  <c:v>37497</c:v>
                </c:pt>
                <c:pt idx="10608">
                  <c:v>37498</c:v>
                </c:pt>
                <c:pt idx="10609">
                  <c:v>37501</c:v>
                </c:pt>
                <c:pt idx="10610">
                  <c:v>37502</c:v>
                </c:pt>
                <c:pt idx="10611">
                  <c:v>37503</c:v>
                </c:pt>
                <c:pt idx="10612">
                  <c:v>37504</c:v>
                </c:pt>
                <c:pt idx="10613">
                  <c:v>37505</c:v>
                </c:pt>
                <c:pt idx="10614">
                  <c:v>37508</c:v>
                </c:pt>
                <c:pt idx="10615">
                  <c:v>37509</c:v>
                </c:pt>
                <c:pt idx="10616">
                  <c:v>37510</c:v>
                </c:pt>
                <c:pt idx="10617">
                  <c:v>37511</c:v>
                </c:pt>
                <c:pt idx="10618">
                  <c:v>37512</c:v>
                </c:pt>
                <c:pt idx="10619">
                  <c:v>37515</c:v>
                </c:pt>
                <c:pt idx="10620">
                  <c:v>37516</c:v>
                </c:pt>
                <c:pt idx="10621">
                  <c:v>37517</c:v>
                </c:pt>
                <c:pt idx="10622">
                  <c:v>37518</c:v>
                </c:pt>
                <c:pt idx="10623">
                  <c:v>37519</c:v>
                </c:pt>
                <c:pt idx="10624">
                  <c:v>37522</c:v>
                </c:pt>
                <c:pt idx="10625">
                  <c:v>37523</c:v>
                </c:pt>
                <c:pt idx="10626">
                  <c:v>37524</c:v>
                </c:pt>
                <c:pt idx="10627">
                  <c:v>37525</c:v>
                </c:pt>
                <c:pt idx="10628">
                  <c:v>37526</c:v>
                </c:pt>
                <c:pt idx="10629">
                  <c:v>37529</c:v>
                </c:pt>
                <c:pt idx="10630">
                  <c:v>37530</c:v>
                </c:pt>
                <c:pt idx="10631">
                  <c:v>37531</c:v>
                </c:pt>
                <c:pt idx="10632">
                  <c:v>37532</c:v>
                </c:pt>
                <c:pt idx="10633">
                  <c:v>37533</c:v>
                </c:pt>
                <c:pt idx="10634">
                  <c:v>37536</c:v>
                </c:pt>
                <c:pt idx="10635">
                  <c:v>37537</c:v>
                </c:pt>
                <c:pt idx="10636">
                  <c:v>37538</c:v>
                </c:pt>
                <c:pt idx="10637">
                  <c:v>37539</c:v>
                </c:pt>
                <c:pt idx="10638">
                  <c:v>37540</c:v>
                </c:pt>
                <c:pt idx="10639">
                  <c:v>37543</c:v>
                </c:pt>
                <c:pt idx="10640">
                  <c:v>37544</c:v>
                </c:pt>
                <c:pt idx="10641">
                  <c:v>37545</c:v>
                </c:pt>
                <c:pt idx="10642">
                  <c:v>37546</c:v>
                </c:pt>
                <c:pt idx="10643">
                  <c:v>37547</c:v>
                </c:pt>
                <c:pt idx="10644">
                  <c:v>37550</c:v>
                </c:pt>
                <c:pt idx="10645">
                  <c:v>37551</c:v>
                </c:pt>
                <c:pt idx="10646">
                  <c:v>37552</c:v>
                </c:pt>
                <c:pt idx="10647">
                  <c:v>37553</c:v>
                </c:pt>
                <c:pt idx="10648">
                  <c:v>37554</c:v>
                </c:pt>
                <c:pt idx="10649">
                  <c:v>37557</c:v>
                </c:pt>
                <c:pt idx="10650">
                  <c:v>37558</c:v>
                </c:pt>
                <c:pt idx="10651">
                  <c:v>37559</c:v>
                </c:pt>
                <c:pt idx="10652">
                  <c:v>37560</c:v>
                </c:pt>
                <c:pt idx="10653">
                  <c:v>37561</c:v>
                </c:pt>
                <c:pt idx="10654">
                  <c:v>37564</c:v>
                </c:pt>
                <c:pt idx="10655">
                  <c:v>37565</c:v>
                </c:pt>
                <c:pt idx="10656">
                  <c:v>37566</c:v>
                </c:pt>
                <c:pt idx="10657">
                  <c:v>37567</c:v>
                </c:pt>
                <c:pt idx="10658">
                  <c:v>37568</c:v>
                </c:pt>
                <c:pt idx="10659">
                  <c:v>37571</c:v>
                </c:pt>
                <c:pt idx="10660">
                  <c:v>37572</c:v>
                </c:pt>
                <c:pt idx="10661">
                  <c:v>37573</c:v>
                </c:pt>
                <c:pt idx="10662">
                  <c:v>37574</c:v>
                </c:pt>
                <c:pt idx="10663">
                  <c:v>37575</c:v>
                </c:pt>
                <c:pt idx="10664">
                  <c:v>37578</c:v>
                </c:pt>
                <c:pt idx="10665">
                  <c:v>37579</c:v>
                </c:pt>
                <c:pt idx="10666">
                  <c:v>37580</c:v>
                </c:pt>
                <c:pt idx="10667">
                  <c:v>37581</c:v>
                </c:pt>
                <c:pt idx="10668">
                  <c:v>37582</c:v>
                </c:pt>
                <c:pt idx="10669">
                  <c:v>37585</c:v>
                </c:pt>
                <c:pt idx="10670">
                  <c:v>37586</c:v>
                </c:pt>
                <c:pt idx="10671">
                  <c:v>37587</c:v>
                </c:pt>
                <c:pt idx="10672">
                  <c:v>37588</c:v>
                </c:pt>
                <c:pt idx="10673">
                  <c:v>37589</c:v>
                </c:pt>
                <c:pt idx="10674">
                  <c:v>37592</c:v>
                </c:pt>
                <c:pt idx="10675">
                  <c:v>37593</c:v>
                </c:pt>
                <c:pt idx="10676">
                  <c:v>37594</c:v>
                </c:pt>
                <c:pt idx="10677">
                  <c:v>37595</c:v>
                </c:pt>
                <c:pt idx="10678">
                  <c:v>37596</c:v>
                </c:pt>
                <c:pt idx="10679">
                  <c:v>37599</c:v>
                </c:pt>
                <c:pt idx="10680">
                  <c:v>37600</c:v>
                </c:pt>
                <c:pt idx="10681">
                  <c:v>37601</c:v>
                </c:pt>
                <c:pt idx="10682">
                  <c:v>37602</c:v>
                </c:pt>
                <c:pt idx="10683">
                  <c:v>37603</c:v>
                </c:pt>
                <c:pt idx="10684">
                  <c:v>37606</c:v>
                </c:pt>
                <c:pt idx="10685">
                  <c:v>37607</c:v>
                </c:pt>
                <c:pt idx="10686">
                  <c:v>37608</c:v>
                </c:pt>
                <c:pt idx="10687">
                  <c:v>37609</c:v>
                </c:pt>
                <c:pt idx="10688">
                  <c:v>37610</c:v>
                </c:pt>
                <c:pt idx="10689">
                  <c:v>37613</c:v>
                </c:pt>
                <c:pt idx="10690">
                  <c:v>37614</c:v>
                </c:pt>
                <c:pt idx="10691">
                  <c:v>37615</c:v>
                </c:pt>
                <c:pt idx="10692">
                  <c:v>37616</c:v>
                </c:pt>
                <c:pt idx="10693">
                  <c:v>37617</c:v>
                </c:pt>
                <c:pt idx="10694">
                  <c:v>37620</c:v>
                </c:pt>
                <c:pt idx="10695">
                  <c:v>37621</c:v>
                </c:pt>
                <c:pt idx="10696">
                  <c:v>37622</c:v>
                </c:pt>
                <c:pt idx="10697">
                  <c:v>37623</c:v>
                </c:pt>
                <c:pt idx="10698">
                  <c:v>37624</c:v>
                </c:pt>
                <c:pt idx="10699">
                  <c:v>37627</c:v>
                </c:pt>
                <c:pt idx="10700">
                  <c:v>37628</c:v>
                </c:pt>
                <c:pt idx="10701">
                  <c:v>37629</c:v>
                </c:pt>
                <c:pt idx="10702">
                  <c:v>37630</c:v>
                </c:pt>
                <c:pt idx="10703">
                  <c:v>37631</c:v>
                </c:pt>
                <c:pt idx="10704">
                  <c:v>37634</c:v>
                </c:pt>
                <c:pt idx="10705">
                  <c:v>37635</c:v>
                </c:pt>
                <c:pt idx="10706">
                  <c:v>37636</c:v>
                </c:pt>
                <c:pt idx="10707">
                  <c:v>37637</c:v>
                </c:pt>
                <c:pt idx="10708">
                  <c:v>37638</c:v>
                </c:pt>
                <c:pt idx="10709">
                  <c:v>37641</c:v>
                </c:pt>
                <c:pt idx="10710">
                  <c:v>37642</c:v>
                </c:pt>
                <c:pt idx="10711">
                  <c:v>37643</c:v>
                </c:pt>
                <c:pt idx="10712">
                  <c:v>37644</c:v>
                </c:pt>
                <c:pt idx="10713">
                  <c:v>37645</c:v>
                </c:pt>
                <c:pt idx="10714">
                  <c:v>37648</c:v>
                </c:pt>
                <c:pt idx="10715">
                  <c:v>37649</c:v>
                </c:pt>
                <c:pt idx="10716">
                  <c:v>37650</c:v>
                </c:pt>
                <c:pt idx="10717">
                  <c:v>37651</c:v>
                </c:pt>
                <c:pt idx="10718">
                  <c:v>37652</c:v>
                </c:pt>
                <c:pt idx="10719">
                  <c:v>37655</c:v>
                </c:pt>
                <c:pt idx="10720">
                  <c:v>37656</c:v>
                </c:pt>
                <c:pt idx="10721">
                  <c:v>37657</c:v>
                </c:pt>
                <c:pt idx="10722">
                  <c:v>37658</c:v>
                </c:pt>
                <c:pt idx="10723">
                  <c:v>37659</c:v>
                </c:pt>
                <c:pt idx="10724">
                  <c:v>37662</c:v>
                </c:pt>
                <c:pt idx="10725">
                  <c:v>37663</c:v>
                </c:pt>
                <c:pt idx="10726">
                  <c:v>37664</c:v>
                </c:pt>
                <c:pt idx="10727">
                  <c:v>37665</c:v>
                </c:pt>
                <c:pt idx="10728">
                  <c:v>37666</c:v>
                </c:pt>
                <c:pt idx="10729">
                  <c:v>37669</c:v>
                </c:pt>
                <c:pt idx="10730">
                  <c:v>37670</c:v>
                </c:pt>
                <c:pt idx="10731">
                  <c:v>37671</c:v>
                </c:pt>
                <c:pt idx="10732">
                  <c:v>37672</c:v>
                </c:pt>
                <c:pt idx="10733">
                  <c:v>37673</c:v>
                </c:pt>
                <c:pt idx="10734">
                  <c:v>37676</c:v>
                </c:pt>
                <c:pt idx="10735">
                  <c:v>37677</c:v>
                </c:pt>
                <c:pt idx="10736">
                  <c:v>37678</c:v>
                </c:pt>
                <c:pt idx="10737">
                  <c:v>37679</c:v>
                </c:pt>
                <c:pt idx="10738">
                  <c:v>37680</c:v>
                </c:pt>
                <c:pt idx="10739">
                  <c:v>37683</c:v>
                </c:pt>
                <c:pt idx="10740">
                  <c:v>37684</c:v>
                </c:pt>
                <c:pt idx="10741">
                  <c:v>37685</c:v>
                </c:pt>
                <c:pt idx="10742">
                  <c:v>37686</c:v>
                </c:pt>
                <c:pt idx="10743">
                  <c:v>37687</c:v>
                </c:pt>
                <c:pt idx="10744">
                  <c:v>37690</c:v>
                </c:pt>
                <c:pt idx="10745">
                  <c:v>37691</c:v>
                </c:pt>
                <c:pt idx="10746">
                  <c:v>37692</c:v>
                </c:pt>
                <c:pt idx="10747">
                  <c:v>37693</c:v>
                </c:pt>
                <c:pt idx="10748">
                  <c:v>37694</c:v>
                </c:pt>
                <c:pt idx="10749">
                  <c:v>37697</c:v>
                </c:pt>
                <c:pt idx="10750">
                  <c:v>37698</c:v>
                </c:pt>
                <c:pt idx="10751">
                  <c:v>37699</c:v>
                </c:pt>
                <c:pt idx="10752">
                  <c:v>37700</c:v>
                </c:pt>
                <c:pt idx="10753">
                  <c:v>37701</c:v>
                </c:pt>
                <c:pt idx="10754">
                  <c:v>37704</c:v>
                </c:pt>
                <c:pt idx="10755">
                  <c:v>37705</c:v>
                </c:pt>
                <c:pt idx="10756">
                  <c:v>37706</c:v>
                </c:pt>
                <c:pt idx="10757">
                  <c:v>37707</c:v>
                </c:pt>
                <c:pt idx="10758">
                  <c:v>37708</c:v>
                </c:pt>
                <c:pt idx="10759">
                  <c:v>37711</c:v>
                </c:pt>
                <c:pt idx="10760">
                  <c:v>37712</c:v>
                </c:pt>
                <c:pt idx="10761">
                  <c:v>37713</c:v>
                </c:pt>
                <c:pt idx="10762">
                  <c:v>37714</c:v>
                </c:pt>
                <c:pt idx="10763">
                  <c:v>37715</c:v>
                </c:pt>
                <c:pt idx="10764">
                  <c:v>37718</c:v>
                </c:pt>
                <c:pt idx="10765">
                  <c:v>37719</c:v>
                </c:pt>
                <c:pt idx="10766">
                  <c:v>37720</c:v>
                </c:pt>
                <c:pt idx="10767">
                  <c:v>37721</c:v>
                </c:pt>
                <c:pt idx="10768">
                  <c:v>37722</c:v>
                </c:pt>
                <c:pt idx="10769">
                  <c:v>37725</c:v>
                </c:pt>
                <c:pt idx="10770">
                  <c:v>37726</c:v>
                </c:pt>
                <c:pt idx="10771">
                  <c:v>37727</c:v>
                </c:pt>
                <c:pt idx="10772">
                  <c:v>37728</c:v>
                </c:pt>
                <c:pt idx="10773">
                  <c:v>37729</c:v>
                </c:pt>
                <c:pt idx="10774">
                  <c:v>37732</c:v>
                </c:pt>
                <c:pt idx="10775">
                  <c:v>37733</c:v>
                </c:pt>
                <c:pt idx="10776">
                  <c:v>37734</c:v>
                </c:pt>
                <c:pt idx="10777">
                  <c:v>37735</c:v>
                </c:pt>
                <c:pt idx="10778">
                  <c:v>37736</c:v>
                </c:pt>
                <c:pt idx="10779">
                  <c:v>37739</c:v>
                </c:pt>
                <c:pt idx="10780">
                  <c:v>37740</c:v>
                </c:pt>
                <c:pt idx="10781">
                  <c:v>37741</c:v>
                </c:pt>
                <c:pt idx="10782">
                  <c:v>37742</c:v>
                </c:pt>
                <c:pt idx="10783">
                  <c:v>37743</c:v>
                </c:pt>
                <c:pt idx="10784">
                  <c:v>37746</c:v>
                </c:pt>
                <c:pt idx="10785">
                  <c:v>37747</c:v>
                </c:pt>
                <c:pt idx="10786">
                  <c:v>37748</c:v>
                </c:pt>
                <c:pt idx="10787">
                  <c:v>37749</c:v>
                </c:pt>
                <c:pt idx="10788">
                  <c:v>37750</c:v>
                </c:pt>
                <c:pt idx="10789">
                  <c:v>37753</c:v>
                </c:pt>
                <c:pt idx="10790">
                  <c:v>37754</c:v>
                </c:pt>
                <c:pt idx="10791">
                  <c:v>37755</c:v>
                </c:pt>
                <c:pt idx="10792">
                  <c:v>37756</c:v>
                </c:pt>
                <c:pt idx="10793">
                  <c:v>37757</c:v>
                </c:pt>
                <c:pt idx="10794">
                  <c:v>37760</c:v>
                </c:pt>
                <c:pt idx="10795">
                  <c:v>37761</c:v>
                </c:pt>
                <c:pt idx="10796">
                  <c:v>37762</c:v>
                </c:pt>
                <c:pt idx="10797">
                  <c:v>37763</c:v>
                </c:pt>
                <c:pt idx="10798">
                  <c:v>37764</c:v>
                </c:pt>
                <c:pt idx="10799">
                  <c:v>37767</c:v>
                </c:pt>
                <c:pt idx="10800">
                  <c:v>37768</c:v>
                </c:pt>
                <c:pt idx="10801">
                  <c:v>37769</c:v>
                </c:pt>
                <c:pt idx="10802">
                  <c:v>37770</c:v>
                </c:pt>
                <c:pt idx="10803">
                  <c:v>37771</c:v>
                </c:pt>
                <c:pt idx="10804">
                  <c:v>37774</c:v>
                </c:pt>
                <c:pt idx="10805">
                  <c:v>37775</c:v>
                </c:pt>
                <c:pt idx="10806">
                  <c:v>37776</c:v>
                </c:pt>
                <c:pt idx="10807">
                  <c:v>37777</c:v>
                </c:pt>
                <c:pt idx="10808">
                  <c:v>37778</c:v>
                </c:pt>
                <c:pt idx="10809">
                  <c:v>37781</c:v>
                </c:pt>
                <c:pt idx="10810">
                  <c:v>37782</c:v>
                </c:pt>
                <c:pt idx="10811">
                  <c:v>37783</c:v>
                </c:pt>
                <c:pt idx="10812">
                  <c:v>37784</c:v>
                </c:pt>
                <c:pt idx="10813">
                  <c:v>37785</c:v>
                </c:pt>
                <c:pt idx="10814">
                  <c:v>37788</c:v>
                </c:pt>
                <c:pt idx="10815">
                  <c:v>37789</c:v>
                </c:pt>
                <c:pt idx="10816">
                  <c:v>37790</c:v>
                </c:pt>
                <c:pt idx="10817">
                  <c:v>37791</c:v>
                </c:pt>
                <c:pt idx="10818">
                  <c:v>37792</c:v>
                </c:pt>
                <c:pt idx="10819">
                  <c:v>37795</c:v>
                </c:pt>
                <c:pt idx="10820">
                  <c:v>37796</c:v>
                </c:pt>
                <c:pt idx="10821">
                  <c:v>37797</c:v>
                </c:pt>
                <c:pt idx="10822">
                  <c:v>37798</c:v>
                </c:pt>
                <c:pt idx="10823">
                  <c:v>37799</c:v>
                </c:pt>
                <c:pt idx="10824">
                  <c:v>37802</c:v>
                </c:pt>
                <c:pt idx="10825">
                  <c:v>37803</c:v>
                </c:pt>
                <c:pt idx="10826">
                  <c:v>37804</c:v>
                </c:pt>
                <c:pt idx="10827">
                  <c:v>37805</c:v>
                </c:pt>
                <c:pt idx="10828">
                  <c:v>37806</c:v>
                </c:pt>
                <c:pt idx="10829">
                  <c:v>37809</c:v>
                </c:pt>
                <c:pt idx="10830">
                  <c:v>37810</c:v>
                </c:pt>
                <c:pt idx="10831">
                  <c:v>37811</c:v>
                </c:pt>
                <c:pt idx="10832">
                  <c:v>37812</c:v>
                </c:pt>
                <c:pt idx="10833">
                  <c:v>37813</c:v>
                </c:pt>
                <c:pt idx="10834">
                  <c:v>37816</c:v>
                </c:pt>
                <c:pt idx="10835">
                  <c:v>37817</c:v>
                </c:pt>
                <c:pt idx="10836">
                  <c:v>37818</c:v>
                </c:pt>
                <c:pt idx="10837">
                  <c:v>37819</c:v>
                </c:pt>
                <c:pt idx="10838">
                  <c:v>37820</c:v>
                </c:pt>
                <c:pt idx="10839">
                  <c:v>37823</c:v>
                </c:pt>
                <c:pt idx="10840">
                  <c:v>37824</c:v>
                </c:pt>
                <c:pt idx="10841">
                  <c:v>37825</c:v>
                </c:pt>
                <c:pt idx="10842">
                  <c:v>37826</c:v>
                </c:pt>
                <c:pt idx="10843">
                  <c:v>37827</c:v>
                </c:pt>
                <c:pt idx="10844">
                  <c:v>37830</c:v>
                </c:pt>
                <c:pt idx="10845">
                  <c:v>37831</c:v>
                </c:pt>
                <c:pt idx="10846">
                  <c:v>37832</c:v>
                </c:pt>
                <c:pt idx="10847">
                  <c:v>37833</c:v>
                </c:pt>
                <c:pt idx="10848">
                  <c:v>37834</c:v>
                </c:pt>
                <c:pt idx="10849">
                  <c:v>37837</c:v>
                </c:pt>
                <c:pt idx="10850">
                  <c:v>37838</c:v>
                </c:pt>
                <c:pt idx="10851">
                  <c:v>37839</c:v>
                </c:pt>
                <c:pt idx="10852">
                  <c:v>37840</c:v>
                </c:pt>
                <c:pt idx="10853">
                  <c:v>37841</c:v>
                </c:pt>
                <c:pt idx="10854">
                  <c:v>37844</c:v>
                </c:pt>
                <c:pt idx="10855">
                  <c:v>37845</c:v>
                </c:pt>
                <c:pt idx="10856">
                  <c:v>37846</c:v>
                </c:pt>
                <c:pt idx="10857">
                  <c:v>37847</c:v>
                </c:pt>
                <c:pt idx="10858">
                  <c:v>37848</c:v>
                </c:pt>
                <c:pt idx="10859">
                  <c:v>37851</c:v>
                </c:pt>
                <c:pt idx="10860">
                  <c:v>37852</c:v>
                </c:pt>
                <c:pt idx="10861">
                  <c:v>37853</c:v>
                </c:pt>
                <c:pt idx="10862">
                  <c:v>37854</c:v>
                </c:pt>
                <c:pt idx="10863">
                  <c:v>37855</c:v>
                </c:pt>
                <c:pt idx="10864">
                  <c:v>37858</c:v>
                </c:pt>
                <c:pt idx="10865">
                  <c:v>37859</c:v>
                </c:pt>
                <c:pt idx="10866">
                  <c:v>37860</c:v>
                </c:pt>
                <c:pt idx="10867">
                  <c:v>37861</c:v>
                </c:pt>
                <c:pt idx="10868">
                  <c:v>37862</c:v>
                </c:pt>
                <c:pt idx="10869">
                  <c:v>37865</c:v>
                </c:pt>
                <c:pt idx="10870">
                  <c:v>37866</c:v>
                </c:pt>
                <c:pt idx="10871">
                  <c:v>37867</c:v>
                </c:pt>
                <c:pt idx="10872">
                  <c:v>37868</c:v>
                </c:pt>
                <c:pt idx="10873">
                  <c:v>37869</c:v>
                </c:pt>
                <c:pt idx="10874">
                  <c:v>37872</c:v>
                </c:pt>
                <c:pt idx="10875">
                  <c:v>37873</c:v>
                </c:pt>
                <c:pt idx="10876">
                  <c:v>37874</c:v>
                </c:pt>
                <c:pt idx="10877">
                  <c:v>37875</c:v>
                </c:pt>
                <c:pt idx="10878">
                  <c:v>37876</c:v>
                </c:pt>
                <c:pt idx="10879">
                  <c:v>37879</c:v>
                </c:pt>
                <c:pt idx="10880">
                  <c:v>37880</c:v>
                </c:pt>
                <c:pt idx="10881">
                  <c:v>37881</c:v>
                </c:pt>
                <c:pt idx="10882">
                  <c:v>37882</c:v>
                </c:pt>
                <c:pt idx="10883">
                  <c:v>37883</c:v>
                </c:pt>
                <c:pt idx="10884">
                  <c:v>37886</c:v>
                </c:pt>
                <c:pt idx="10885">
                  <c:v>37887</c:v>
                </c:pt>
                <c:pt idx="10886">
                  <c:v>37888</c:v>
                </c:pt>
                <c:pt idx="10887">
                  <c:v>37889</c:v>
                </c:pt>
                <c:pt idx="10888">
                  <c:v>37890</c:v>
                </c:pt>
                <c:pt idx="10889">
                  <c:v>37893</c:v>
                </c:pt>
                <c:pt idx="10890">
                  <c:v>37894</c:v>
                </c:pt>
                <c:pt idx="10891">
                  <c:v>37895</c:v>
                </c:pt>
                <c:pt idx="10892">
                  <c:v>37896</c:v>
                </c:pt>
                <c:pt idx="10893">
                  <c:v>37897</c:v>
                </c:pt>
                <c:pt idx="10894">
                  <c:v>37900</c:v>
                </c:pt>
                <c:pt idx="10895">
                  <c:v>37901</c:v>
                </c:pt>
                <c:pt idx="10896">
                  <c:v>37902</c:v>
                </c:pt>
                <c:pt idx="10897">
                  <c:v>37903</c:v>
                </c:pt>
                <c:pt idx="10898">
                  <c:v>37904</c:v>
                </c:pt>
                <c:pt idx="10899">
                  <c:v>37907</c:v>
                </c:pt>
                <c:pt idx="10900">
                  <c:v>37908</c:v>
                </c:pt>
                <c:pt idx="10901">
                  <c:v>37909</c:v>
                </c:pt>
                <c:pt idx="10902">
                  <c:v>37910</c:v>
                </c:pt>
                <c:pt idx="10903">
                  <c:v>37911</c:v>
                </c:pt>
                <c:pt idx="10904">
                  <c:v>37914</c:v>
                </c:pt>
                <c:pt idx="10905">
                  <c:v>37915</c:v>
                </c:pt>
                <c:pt idx="10906">
                  <c:v>37916</c:v>
                </c:pt>
                <c:pt idx="10907">
                  <c:v>37917</c:v>
                </c:pt>
                <c:pt idx="10908">
                  <c:v>37918</c:v>
                </c:pt>
                <c:pt idx="10909">
                  <c:v>37921</c:v>
                </c:pt>
                <c:pt idx="10910">
                  <c:v>37922</c:v>
                </c:pt>
                <c:pt idx="10911">
                  <c:v>37923</c:v>
                </c:pt>
                <c:pt idx="10912">
                  <c:v>37924</c:v>
                </c:pt>
                <c:pt idx="10913">
                  <c:v>37925</c:v>
                </c:pt>
                <c:pt idx="10914">
                  <c:v>37928</c:v>
                </c:pt>
                <c:pt idx="10915">
                  <c:v>37929</c:v>
                </c:pt>
                <c:pt idx="10916">
                  <c:v>37930</c:v>
                </c:pt>
                <c:pt idx="10917">
                  <c:v>37931</c:v>
                </c:pt>
                <c:pt idx="10918">
                  <c:v>37932</c:v>
                </c:pt>
                <c:pt idx="10919">
                  <c:v>37935</c:v>
                </c:pt>
                <c:pt idx="10920">
                  <c:v>37936</c:v>
                </c:pt>
                <c:pt idx="10921">
                  <c:v>37937</c:v>
                </c:pt>
                <c:pt idx="10922">
                  <c:v>37938</c:v>
                </c:pt>
                <c:pt idx="10923">
                  <c:v>37939</c:v>
                </c:pt>
                <c:pt idx="10924">
                  <c:v>37942</c:v>
                </c:pt>
                <c:pt idx="10925">
                  <c:v>37943</c:v>
                </c:pt>
                <c:pt idx="10926">
                  <c:v>37944</c:v>
                </c:pt>
                <c:pt idx="10927">
                  <c:v>37945</c:v>
                </c:pt>
                <c:pt idx="10928">
                  <c:v>37946</c:v>
                </c:pt>
                <c:pt idx="10929">
                  <c:v>37949</c:v>
                </c:pt>
                <c:pt idx="10930">
                  <c:v>37950</c:v>
                </c:pt>
                <c:pt idx="10931">
                  <c:v>37951</c:v>
                </c:pt>
                <c:pt idx="10932">
                  <c:v>37952</c:v>
                </c:pt>
                <c:pt idx="10933">
                  <c:v>37953</c:v>
                </c:pt>
                <c:pt idx="10934">
                  <c:v>37956</c:v>
                </c:pt>
                <c:pt idx="10935">
                  <c:v>37957</c:v>
                </c:pt>
                <c:pt idx="10936">
                  <c:v>37958</c:v>
                </c:pt>
                <c:pt idx="10937">
                  <c:v>37959</c:v>
                </c:pt>
                <c:pt idx="10938">
                  <c:v>37960</c:v>
                </c:pt>
                <c:pt idx="10939">
                  <c:v>37963</c:v>
                </c:pt>
                <c:pt idx="10940">
                  <c:v>37964</c:v>
                </c:pt>
                <c:pt idx="10941">
                  <c:v>37965</c:v>
                </c:pt>
                <c:pt idx="10942">
                  <c:v>37966</c:v>
                </c:pt>
                <c:pt idx="10943">
                  <c:v>37967</c:v>
                </c:pt>
                <c:pt idx="10944">
                  <c:v>37970</c:v>
                </c:pt>
                <c:pt idx="10945">
                  <c:v>37971</c:v>
                </c:pt>
                <c:pt idx="10946">
                  <c:v>37972</c:v>
                </c:pt>
                <c:pt idx="10947">
                  <c:v>37973</c:v>
                </c:pt>
                <c:pt idx="10948">
                  <c:v>37974</c:v>
                </c:pt>
                <c:pt idx="10949">
                  <c:v>37977</c:v>
                </c:pt>
                <c:pt idx="10950">
                  <c:v>37978</c:v>
                </c:pt>
                <c:pt idx="10951">
                  <c:v>37979</c:v>
                </c:pt>
                <c:pt idx="10952">
                  <c:v>37980</c:v>
                </c:pt>
                <c:pt idx="10953">
                  <c:v>37981</c:v>
                </c:pt>
                <c:pt idx="10954">
                  <c:v>37984</c:v>
                </c:pt>
                <c:pt idx="10955">
                  <c:v>37985</c:v>
                </c:pt>
                <c:pt idx="10956">
                  <c:v>37986</c:v>
                </c:pt>
                <c:pt idx="10957">
                  <c:v>37987</c:v>
                </c:pt>
                <c:pt idx="10958">
                  <c:v>37988</c:v>
                </c:pt>
                <c:pt idx="10959">
                  <c:v>37991</c:v>
                </c:pt>
                <c:pt idx="10960">
                  <c:v>37992</c:v>
                </c:pt>
                <c:pt idx="10961">
                  <c:v>37993</c:v>
                </c:pt>
                <c:pt idx="10962">
                  <c:v>37994</c:v>
                </c:pt>
                <c:pt idx="10963">
                  <c:v>37995</c:v>
                </c:pt>
                <c:pt idx="10964">
                  <c:v>37998</c:v>
                </c:pt>
                <c:pt idx="10965">
                  <c:v>37999</c:v>
                </c:pt>
                <c:pt idx="10966">
                  <c:v>38000</c:v>
                </c:pt>
                <c:pt idx="10967">
                  <c:v>38001</c:v>
                </c:pt>
                <c:pt idx="10968">
                  <c:v>38002</c:v>
                </c:pt>
                <c:pt idx="10969">
                  <c:v>38005</c:v>
                </c:pt>
                <c:pt idx="10970">
                  <c:v>38006</c:v>
                </c:pt>
                <c:pt idx="10971">
                  <c:v>38007</c:v>
                </c:pt>
                <c:pt idx="10972">
                  <c:v>38008</c:v>
                </c:pt>
                <c:pt idx="10973">
                  <c:v>38009</c:v>
                </c:pt>
                <c:pt idx="10974">
                  <c:v>38012</c:v>
                </c:pt>
                <c:pt idx="10975">
                  <c:v>38013</c:v>
                </c:pt>
                <c:pt idx="10976">
                  <c:v>38014</c:v>
                </c:pt>
                <c:pt idx="10977">
                  <c:v>38015</c:v>
                </c:pt>
                <c:pt idx="10978">
                  <c:v>38016</c:v>
                </c:pt>
                <c:pt idx="10979">
                  <c:v>38019</c:v>
                </c:pt>
                <c:pt idx="10980">
                  <c:v>38020</c:v>
                </c:pt>
                <c:pt idx="10981">
                  <c:v>38021</c:v>
                </c:pt>
                <c:pt idx="10982">
                  <c:v>38022</c:v>
                </c:pt>
                <c:pt idx="10983">
                  <c:v>38023</c:v>
                </c:pt>
                <c:pt idx="10984">
                  <c:v>38026</c:v>
                </c:pt>
                <c:pt idx="10985">
                  <c:v>38027</c:v>
                </c:pt>
                <c:pt idx="10986">
                  <c:v>38028</c:v>
                </c:pt>
                <c:pt idx="10987">
                  <c:v>38029</c:v>
                </c:pt>
                <c:pt idx="10988">
                  <c:v>38030</c:v>
                </c:pt>
                <c:pt idx="10989">
                  <c:v>38033</c:v>
                </c:pt>
                <c:pt idx="10990">
                  <c:v>38034</c:v>
                </c:pt>
                <c:pt idx="10991">
                  <c:v>38035</c:v>
                </c:pt>
                <c:pt idx="10992">
                  <c:v>38036</c:v>
                </c:pt>
                <c:pt idx="10993">
                  <c:v>38037</c:v>
                </c:pt>
                <c:pt idx="10994">
                  <c:v>38040</c:v>
                </c:pt>
                <c:pt idx="10995">
                  <c:v>38041</c:v>
                </c:pt>
                <c:pt idx="10996">
                  <c:v>38042</c:v>
                </c:pt>
                <c:pt idx="10997">
                  <c:v>38043</c:v>
                </c:pt>
                <c:pt idx="10998">
                  <c:v>38044</c:v>
                </c:pt>
                <c:pt idx="10999">
                  <c:v>38047</c:v>
                </c:pt>
                <c:pt idx="11000">
                  <c:v>38048</c:v>
                </c:pt>
                <c:pt idx="11001">
                  <c:v>38049</c:v>
                </c:pt>
                <c:pt idx="11002">
                  <c:v>38050</c:v>
                </c:pt>
                <c:pt idx="11003">
                  <c:v>38051</c:v>
                </c:pt>
                <c:pt idx="11004">
                  <c:v>38054</c:v>
                </c:pt>
                <c:pt idx="11005">
                  <c:v>38055</c:v>
                </c:pt>
                <c:pt idx="11006">
                  <c:v>38056</c:v>
                </c:pt>
                <c:pt idx="11007">
                  <c:v>38057</c:v>
                </c:pt>
                <c:pt idx="11008">
                  <c:v>38058</c:v>
                </c:pt>
                <c:pt idx="11009">
                  <c:v>38061</c:v>
                </c:pt>
                <c:pt idx="11010">
                  <c:v>38062</c:v>
                </c:pt>
                <c:pt idx="11011">
                  <c:v>38063</c:v>
                </c:pt>
                <c:pt idx="11012">
                  <c:v>38064</c:v>
                </c:pt>
                <c:pt idx="11013">
                  <c:v>38065</c:v>
                </c:pt>
                <c:pt idx="11014">
                  <c:v>38068</c:v>
                </c:pt>
                <c:pt idx="11015">
                  <c:v>38069</c:v>
                </c:pt>
                <c:pt idx="11016">
                  <c:v>38070</c:v>
                </c:pt>
                <c:pt idx="11017">
                  <c:v>38071</c:v>
                </c:pt>
                <c:pt idx="11018">
                  <c:v>38072</c:v>
                </c:pt>
                <c:pt idx="11019">
                  <c:v>38075</c:v>
                </c:pt>
                <c:pt idx="11020">
                  <c:v>38076</c:v>
                </c:pt>
                <c:pt idx="11021">
                  <c:v>38077</c:v>
                </c:pt>
                <c:pt idx="11022">
                  <c:v>38078</c:v>
                </c:pt>
                <c:pt idx="11023">
                  <c:v>38079</c:v>
                </c:pt>
                <c:pt idx="11024">
                  <c:v>38082</c:v>
                </c:pt>
                <c:pt idx="11025">
                  <c:v>38083</c:v>
                </c:pt>
                <c:pt idx="11026">
                  <c:v>38084</c:v>
                </c:pt>
                <c:pt idx="11027">
                  <c:v>38085</c:v>
                </c:pt>
                <c:pt idx="11028">
                  <c:v>38086</c:v>
                </c:pt>
                <c:pt idx="11029">
                  <c:v>38089</c:v>
                </c:pt>
                <c:pt idx="11030">
                  <c:v>38090</c:v>
                </c:pt>
                <c:pt idx="11031">
                  <c:v>38091</c:v>
                </c:pt>
                <c:pt idx="11032">
                  <c:v>38092</c:v>
                </c:pt>
                <c:pt idx="11033">
                  <c:v>38093</c:v>
                </c:pt>
                <c:pt idx="11034">
                  <c:v>38096</c:v>
                </c:pt>
                <c:pt idx="11035">
                  <c:v>38097</c:v>
                </c:pt>
                <c:pt idx="11036">
                  <c:v>38098</c:v>
                </c:pt>
                <c:pt idx="11037">
                  <c:v>38099</c:v>
                </c:pt>
                <c:pt idx="11038">
                  <c:v>38100</c:v>
                </c:pt>
                <c:pt idx="11039">
                  <c:v>38103</c:v>
                </c:pt>
                <c:pt idx="11040">
                  <c:v>38104</c:v>
                </c:pt>
                <c:pt idx="11041">
                  <c:v>38105</c:v>
                </c:pt>
                <c:pt idx="11042">
                  <c:v>38106</c:v>
                </c:pt>
                <c:pt idx="11043">
                  <c:v>38107</c:v>
                </c:pt>
                <c:pt idx="11044">
                  <c:v>38110</c:v>
                </c:pt>
                <c:pt idx="11045">
                  <c:v>38111</c:v>
                </c:pt>
                <c:pt idx="11046">
                  <c:v>38112</c:v>
                </c:pt>
                <c:pt idx="11047">
                  <c:v>38113</c:v>
                </c:pt>
                <c:pt idx="11048">
                  <c:v>38114</c:v>
                </c:pt>
                <c:pt idx="11049">
                  <c:v>38117</c:v>
                </c:pt>
                <c:pt idx="11050">
                  <c:v>38118</c:v>
                </c:pt>
                <c:pt idx="11051">
                  <c:v>38119</c:v>
                </c:pt>
                <c:pt idx="11052">
                  <c:v>38120</c:v>
                </c:pt>
                <c:pt idx="11053">
                  <c:v>38121</c:v>
                </c:pt>
                <c:pt idx="11054">
                  <c:v>38124</c:v>
                </c:pt>
                <c:pt idx="11055">
                  <c:v>38125</c:v>
                </c:pt>
                <c:pt idx="11056">
                  <c:v>38126</c:v>
                </c:pt>
                <c:pt idx="11057">
                  <c:v>38127</c:v>
                </c:pt>
                <c:pt idx="11058">
                  <c:v>38128</c:v>
                </c:pt>
                <c:pt idx="11059">
                  <c:v>38131</c:v>
                </c:pt>
                <c:pt idx="11060">
                  <c:v>38132</c:v>
                </c:pt>
                <c:pt idx="11061">
                  <c:v>38133</c:v>
                </c:pt>
                <c:pt idx="11062">
                  <c:v>38134</c:v>
                </c:pt>
                <c:pt idx="11063">
                  <c:v>38135</c:v>
                </c:pt>
                <c:pt idx="11064">
                  <c:v>38138</c:v>
                </c:pt>
                <c:pt idx="11065">
                  <c:v>38139</c:v>
                </c:pt>
                <c:pt idx="11066">
                  <c:v>38140</c:v>
                </c:pt>
                <c:pt idx="11067">
                  <c:v>38141</c:v>
                </c:pt>
                <c:pt idx="11068">
                  <c:v>38142</c:v>
                </c:pt>
                <c:pt idx="11069">
                  <c:v>38145</c:v>
                </c:pt>
                <c:pt idx="11070">
                  <c:v>38146</c:v>
                </c:pt>
                <c:pt idx="11071">
                  <c:v>38147</c:v>
                </c:pt>
                <c:pt idx="11072">
                  <c:v>38148</c:v>
                </c:pt>
                <c:pt idx="11073">
                  <c:v>38149</c:v>
                </c:pt>
                <c:pt idx="11074">
                  <c:v>38152</c:v>
                </c:pt>
                <c:pt idx="11075">
                  <c:v>38153</c:v>
                </c:pt>
                <c:pt idx="11076">
                  <c:v>38154</c:v>
                </c:pt>
                <c:pt idx="11077">
                  <c:v>38155</c:v>
                </c:pt>
                <c:pt idx="11078">
                  <c:v>38156</c:v>
                </c:pt>
                <c:pt idx="11079">
                  <c:v>38159</c:v>
                </c:pt>
                <c:pt idx="11080">
                  <c:v>38160</c:v>
                </c:pt>
                <c:pt idx="11081">
                  <c:v>38161</c:v>
                </c:pt>
                <c:pt idx="11082">
                  <c:v>38162</c:v>
                </c:pt>
                <c:pt idx="11083">
                  <c:v>38163</c:v>
                </c:pt>
                <c:pt idx="11084">
                  <c:v>38166</c:v>
                </c:pt>
                <c:pt idx="11085">
                  <c:v>38167</c:v>
                </c:pt>
                <c:pt idx="11086">
                  <c:v>38168</c:v>
                </c:pt>
                <c:pt idx="11087">
                  <c:v>38169</c:v>
                </c:pt>
                <c:pt idx="11088">
                  <c:v>38170</c:v>
                </c:pt>
                <c:pt idx="11089">
                  <c:v>38173</c:v>
                </c:pt>
                <c:pt idx="11090">
                  <c:v>38174</c:v>
                </c:pt>
                <c:pt idx="11091">
                  <c:v>38175</c:v>
                </c:pt>
                <c:pt idx="11092">
                  <c:v>38176</c:v>
                </c:pt>
                <c:pt idx="11093">
                  <c:v>38177</c:v>
                </c:pt>
                <c:pt idx="11094">
                  <c:v>38180</c:v>
                </c:pt>
                <c:pt idx="11095">
                  <c:v>38181</c:v>
                </c:pt>
                <c:pt idx="11096">
                  <c:v>38182</c:v>
                </c:pt>
                <c:pt idx="11097">
                  <c:v>38183</c:v>
                </c:pt>
                <c:pt idx="11098">
                  <c:v>38184</c:v>
                </c:pt>
                <c:pt idx="11099">
                  <c:v>38187</c:v>
                </c:pt>
                <c:pt idx="11100">
                  <c:v>38188</c:v>
                </c:pt>
                <c:pt idx="11101">
                  <c:v>38189</c:v>
                </c:pt>
                <c:pt idx="11102">
                  <c:v>38190</c:v>
                </c:pt>
                <c:pt idx="11103">
                  <c:v>38191</c:v>
                </c:pt>
                <c:pt idx="11104">
                  <c:v>38194</c:v>
                </c:pt>
                <c:pt idx="11105">
                  <c:v>38195</c:v>
                </c:pt>
                <c:pt idx="11106">
                  <c:v>38196</c:v>
                </c:pt>
                <c:pt idx="11107">
                  <c:v>38197</c:v>
                </c:pt>
                <c:pt idx="11108">
                  <c:v>38198</c:v>
                </c:pt>
                <c:pt idx="11109">
                  <c:v>38201</c:v>
                </c:pt>
                <c:pt idx="11110">
                  <c:v>38202</c:v>
                </c:pt>
                <c:pt idx="11111">
                  <c:v>38203</c:v>
                </c:pt>
                <c:pt idx="11112">
                  <c:v>38204</c:v>
                </c:pt>
                <c:pt idx="11113">
                  <c:v>38205</c:v>
                </c:pt>
                <c:pt idx="11114">
                  <c:v>38208</c:v>
                </c:pt>
                <c:pt idx="11115">
                  <c:v>38209</c:v>
                </c:pt>
                <c:pt idx="11116">
                  <c:v>38210</c:v>
                </c:pt>
                <c:pt idx="11117">
                  <c:v>38211</c:v>
                </c:pt>
                <c:pt idx="11118">
                  <c:v>38212</c:v>
                </c:pt>
                <c:pt idx="11119">
                  <c:v>38215</c:v>
                </c:pt>
                <c:pt idx="11120">
                  <c:v>38216</c:v>
                </c:pt>
                <c:pt idx="11121">
                  <c:v>38217</c:v>
                </c:pt>
                <c:pt idx="11122">
                  <c:v>38218</c:v>
                </c:pt>
                <c:pt idx="11123">
                  <c:v>38219</c:v>
                </c:pt>
                <c:pt idx="11124">
                  <c:v>38222</c:v>
                </c:pt>
                <c:pt idx="11125">
                  <c:v>38223</c:v>
                </c:pt>
                <c:pt idx="11126">
                  <c:v>38224</c:v>
                </c:pt>
                <c:pt idx="11127">
                  <c:v>38225</c:v>
                </c:pt>
                <c:pt idx="11128">
                  <c:v>38226</c:v>
                </c:pt>
                <c:pt idx="11129">
                  <c:v>38229</c:v>
                </c:pt>
                <c:pt idx="11130">
                  <c:v>38230</c:v>
                </c:pt>
                <c:pt idx="11131">
                  <c:v>38231</c:v>
                </c:pt>
                <c:pt idx="11132">
                  <c:v>38232</c:v>
                </c:pt>
                <c:pt idx="11133">
                  <c:v>38233</c:v>
                </c:pt>
                <c:pt idx="11134">
                  <c:v>38236</c:v>
                </c:pt>
                <c:pt idx="11135">
                  <c:v>38237</c:v>
                </c:pt>
                <c:pt idx="11136">
                  <c:v>38238</c:v>
                </c:pt>
                <c:pt idx="11137">
                  <c:v>38239</c:v>
                </c:pt>
                <c:pt idx="11138">
                  <c:v>38240</c:v>
                </c:pt>
                <c:pt idx="11139">
                  <c:v>38243</c:v>
                </c:pt>
                <c:pt idx="11140">
                  <c:v>38244</c:v>
                </c:pt>
                <c:pt idx="11141">
                  <c:v>38245</c:v>
                </c:pt>
                <c:pt idx="11142">
                  <c:v>38246</c:v>
                </c:pt>
                <c:pt idx="11143">
                  <c:v>38247</c:v>
                </c:pt>
                <c:pt idx="11144">
                  <c:v>38250</c:v>
                </c:pt>
                <c:pt idx="11145">
                  <c:v>38251</c:v>
                </c:pt>
                <c:pt idx="11146">
                  <c:v>38252</c:v>
                </c:pt>
                <c:pt idx="11147">
                  <c:v>38253</c:v>
                </c:pt>
                <c:pt idx="11148">
                  <c:v>38254</c:v>
                </c:pt>
                <c:pt idx="11149">
                  <c:v>38257</c:v>
                </c:pt>
                <c:pt idx="11150">
                  <c:v>38258</c:v>
                </c:pt>
                <c:pt idx="11151">
                  <c:v>38259</c:v>
                </c:pt>
                <c:pt idx="11152">
                  <c:v>38260</c:v>
                </c:pt>
                <c:pt idx="11153">
                  <c:v>38261</c:v>
                </c:pt>
                <c:pt idx="11154">
                  <c:v>38264</c:v>
                </c:pt>
                <c:pt idx="11155">
                  <c:v>38265</c:v>
                </c:pt>
                <c:pt idx="11156">
                  <c:v>38266</c:v>
                </c:pt>
                <c:pt idx="11157">
                  <c:v>38267</c:v>
                </c:pt>
                <c:pt idx="11158">
                  <c:v>38268</c:v>
                </c:pt>
                <c:pt idx="11159">
                  <c:v>38271</c:v>
                </c:pt>
                <c:pt idx="11160">
                  <c:v>38272</c:v>
                </c:pt>
                <c:pt idx="11161">
                  <c:v>38273</c:v>
                </c:pt>
                <c:pt idx="11162">
                  <c:v>38274</c:v>
                </c:pt>
                <c:pt idx="11163">
                  <c:v>38275</c:v>
                </c:pt>
                <c:pt idx="11164">
                  <c:v>38278</c:v>
                </c:pt>
                <c:pt idx="11165">
                  <c:v>38279</c:v>
                </c:pt>
                <c:pt idx="11166">
                  <c:v>38280</c:v>
                </c:pt>
                <c:pt idx="11167">
                  <c:v>38281</c:v>
                </c:pt>
                <c:pt idx="11168">
                  <c:v>38282</c:v>
                </c:pt>
                <c:pt idx="11169">
                  <c:v>38285</c:v>
                </c:pt>
                <c:pt idx="11170">
                  <c:v>38286</c:v>
                </c:pt>
                <c:pt idx="11171">
                  <c:v>38287</c:v>
                </c:pt>
                <c:pt idx="11172">
                  <c:v>38288</c:v>
                </c:pt>
                <c:pt idx="11173">
                  <c:v>38289</c:v>
                </c:pt>
                <c:pt idx="11174">
                  <c:v>38292</c:v>
                </c:pt>
                <c:pt idx="11175">
                  <c:v>38293</c:v>
                </c:pt>
                <c:pt idx="11176">
                  <c:v>38294</c:v>
                </c:pt>
                <c:pt idx="11177">
                  <c:v>38295</c:v>
                </c:pt>
                <c:pt idx="11178">
                  <c:v>38296</c:v>
                </c:pt>
                <c:pt idx="11179">
                  <c:v>38299</c:v>
                </c:pt>
                <c:pt idx="11180">
                  <c:v>38300</c:v>
                </c:pt>
                <c:pt idx="11181">
                  <c:v>38301</c:v>
                </c:pt>
                <c:pt idx="11182">
                  <c:v>38302</c:v>
                </c:pt>
                <c:pt idx="11183">
                  <c:v>38303</c:v>
                </c:pt>
                <c:pt idx="11184">
                  <c:v>38306</c:v>
                </c:pt>
                <c:pt idx="11185">
                  <c:v>38307</c:v>
                </c:pt>
                <c:pt idx="11186">
                  <c:v>38308</c:v>
                </c:pt>
                <c:pt idx="11187">
                  <c:v>38309</c:v>
                </c:pt>
                <c:pt idx="11188">
                  <c:v>38310</c:v>
                </c:pt>
                <c:pt idx="11189">
                  <c:v>38313</c:v>
                </c:pt>
                <c:pt idx="11190">
                  <c:v>38314</c:v>
                </c:pt>
                <c:pt idx="11191">
                  <c:v>38315</c:v>
                </c:pt>
                <c:pt idx="11192">
                  <c:v>38316</c:v>
                </c:pt>
                <c:pt idx="11193">
                  <c:v>38317</c:v>
                </c:pt>
                <c:pt idx="11194">
                  <c:v>38320</c:v>
                </c:pt>
                <c:pt idx="11195">
                  <c:v>38321</c:v>
                </c:pt>
                <c:pt idx="11196">
                  <c:v>38322</c:v>
                </c:pt>
                <c:pt idx="11197">
                  <c:v>38323</c:v>
                </c:pt>
                <c:pt idx="11198">
                  <c:v>38324</c:v>
                </c:pt>
                <c:pt idx="11199">
                  <c:v>38327</c:v>
                </c:pt>
                <c:pt idx="11200">
                  <c:v>38328</c:v>
                </c:pt>
                <c:pt idx="11201">
                  <c:v>38329</c:v>
                </c:pt>
                <c:pt idx="11202">
                  <c:v>38330</c:v>
                </c:pt>
                <c:pt idx="11203">
                  <c:v>38331</c:v>
                </c:pt>
                <c:pt idx="11204">
                  <c:v>38334</c:v>
                </c:pt>
                <c:pt idx="11205">
                  <c:v>38335</c:v>
                </c:pt>
                <c:pt idx="11206">
                  <c:v>38336</c:v>
                </c:pt>
                <c:pt idx="11207">
                  <c:v>38337</c:v>
                </c:pt>
                <c:pt idx="11208">
                  <c:v>38338</c:v>
                </c:pt>
                <c:pt idx="11209">
                  <c:v>38341</c:v>
                </c:pt>
                <c:pt idx="11210">
                  <c:v>38342</c:v>
                </c:pt>
                <c:pt idx="11211">
                  <c:v>38343</c:v>
                </c:pt>
                <c:pt idx="11212">
                  <c:v>38344</c:v>
                </c:pt>
                <c:pt idx="11213">
                  <c:v>38345</c:v>
                </c:pt>
                <c:pt idx="11214">
                  <c:v>38348</c:v>
                </c:pt>
                <c:pt idx="11215">
                  <c:v>38349</c:v>
                </c:pt>
                <c:pt idx="11216">
                  <c:v>38350</c:v>
                </c:pt>
                <c:pt idx="11217">
                  <c:v>38351</c:v>
                </c:pt>
                <c:pt idx="11218">
                  <c:v>38352</c:v>
                </c:pt>
                <c:pt idx="11219">
                  <c:v>38355</c:v>
                </c:pt>
                <c:pt idx="11220">
                  <c:v>38356</c:v>
                </c:pt>
                <c:pt idx="11221">
                  <c:v>38357</c:v>
                </c:pt>
                <c:pt idx="11222">
                  <c:v>38358</c:v>
                </c:pt>
                <c:pt idx="11223">
                  <c:v>38359</c:v>
                </c:pt>
                <c:pt idx="11224">
                  <c:v>38362</c:v>
                </c:pt>
                <c:pt idx="11225">
                  <c:v>38363</c:v>
                </c:pt>
                <c:pt idx="11226">
                  <c:v>38364</c:v>
                </c:pt>
                <c:pt idx="11227">
                  <c:v>38365</c:v>
                </c:pt>
                <c:pt idx="11228">
                  <c:v>38366</c:v>
                </c:pt>
                <c:pt idx="11229">
                  <c:v>38369</c:v>
                </c:pt>
                <c:pt idx="11230">
                  <c:v>38370</c:v>
                </c:pt>
                <c:pt idx="11231">
                  <c:v>38371</c:v>
                </c:pt>
                <c:pt idx="11232">
                  <c:v>38372</c:v>
                </c:pt>
                <c:pt idx="11233">
                  <c:v>38373</c:v>
                </c:pt>
                <c:pt idx="11234">
                  <c:v>38376</c:v>
                </c:pt>
                <c:pt idx="11235">
                  <c:v>38377</c:v>
                </c:pt>
                <c:pt idx="11236">
                  <c:v>38378</c:v>
                </c:pt>
                <c:pt idx="11237">
                  <c:v>38379</c:v>
                </c:pt>
                <c:pt idx="11238">
                  <c:v>38380</c:v>
                </c:pt>
                <c:pt idx="11239">
                  <c:v>38383</c:v>
                </c:pt>
                <c:pt idx="11240">
                  <c:v>38384</c:v>
                </c:pt>
                <c:pt idx="11241">
                  <c:v>38385</c:v>
                </c:pt>
                <c:pt idx="11242">
                  <c:v>38386</c:v>
                </c:pt>
                <c:pt idx="11243">
                  <c:v>38387</c:v>
                </c:pt>
                <c:pt idx="11244">
                  <c:v>38390</c:v>
                </c:pt>
                <c:pt idx="11245">
                  <c:v>38391</c:v>
                </c:pt>
                <c:pt idx="11246">
                  <c:v>38392</c:v>
                </c:pt>
                <c:pt idx="11247">
                  <c:v>38393</c:v>
                </c:pt>
                <c:pt idx="11248">
                  <c:v>38394</c:v>
                </c:pt>
                <c:pt idx="11249">
                  <c:v>38397</c:v>
                </c:pt>
                <c:pt idx="11250">
                  <c:v>38398</c:v>
                </c:pt>
                <c:pt idx="11251">
                  <c:v>38399</c:v>
                </c:pt>
                <c:pt idx="11252">
                  <c:v>38400</c:v>
                </c:pt>
                <c:pt idx="11253">
                  <c:v>38401</c:v>
                </c:pt>
                <c:pt idx="11254">
                  <c:v>38404</c:v>
                </c:pt>
                <c:pt idx="11255">
                  <c:v>38405</c:v>
                </c:pt>
                <c:pt idx="11256">
                  <c:v>38406</c:v>
                </c:pt>
                <c:pt idx="11257">
                  <c:v>38407</c:v>
                </c:pt>
                <c:pt idx="11258">
                  <c:v>38408</c:v>
                </c:pt>
                <c:pt idx="11259">
                  <c:v>38411</c:v>
                </c:pt>
                <c:pt idx="11260">
                  <c:v>38412</c:v>
                </c:pt>
                <c:pt idx="11261">
                  <c:v>38413</c:v>
                </c:pt>
                <c:pt idx="11262">
                  <c:v>38414</c:v>
                </c:pt>
                <c:pt idx="11263">
                  <c:v>38415</c:v>
                </c:pt>
                <c:pt idx="11264">
                  <c:v>38418</c:v>
                </c:pt>
                <c:pt idx="11265">
                  <c:v>38419</c:v>
                </c:pt>
                <c:pt idx="11266">
                  <c:v>38420</c:v>
                </c:pt>
                <c:pt idx="11267">
                  <c:v>38421</c:v>
                </c:pt>
                <c:pt idx="11268">
                  <c:v>38422</c:v>
                </c:pt>
                <c:pt idx="11269">
                  <c:v>38425</c:v>
                </c:pt>
                <c:pt idx="11270">
                  <c:v>38426</c:v>
                </c:pt>
                <c:pt idx="11271">
                  <c:v>38427</c:v>
                </c:pt>
                <c:pt idx="11272">
                  <c:v>38428</c:v>
                </c:pt>
                <c:pt idx="11273">
                  <c:v>38429</c:v>
                </c:pt>
                <c:pt idx="11274">
                  <c:v>38432</c:v>
                </c:pt>
                <c:pt idx="11275">
                  <c:v>38433</c:v>
                </c:pt>
                <c:pt idx="11276">
                  <c:v>38434</c:v>
                </c:pt>
                <c:pt idx="11277">
                  <c:v>38435</c:v>
                </c:pt>
                <c:pt idx="11278">
                  <c:v>38436</c:v>
                </c:pt>
                <c:pt idx="11279">
                  <c:v>38439</c:v>
                </c:pt>
                <c:pt idx="11280">
                  <c:v>38440</c:v>
                </c:pt>
                <c:pt idx="11281">
                  <c:v>38441</c:v>
                </c:pt>
                <c:pt idx="11282">
                  <c:v>38442</c:v>
                </c:pt>
                <c:pt idx="11283">
                  <c:v>38443</c:v>
                </c:pt>
                <c:pt idx="11284">
                  <c:v>38446</c:v>
                </c:pt>
                <c:pt idx="11285">
                  <c:v>38447</c:v>
                </c:pt>
                <c:pt idx="11286">
                  <c:v>38448</c:v>
                </c:pt>
                <c:pt idx="11287">
                  <c:v>38449</c:v>
                </c:pt>
                <c:pt idx="11288">
                  <c:v>38450</c:v>
                </c:pt>
                <c:pt idx="11289">
                  <c:v>38453</c:v>
                </c:pt>
                <c:pt idx="11290">
                  <c:v>38454</c:v>
                </c:pt>
                <c:pt idx="11291">
                  <c:v>38455</c:v>
                </c:pt>
                <c:pt idx="11292">
                  <c:v>38456</c:v>
                </c:pt>
                <c:pt idx="11293">
                  <c:v>38457</c:v>
                </c:pt>
                <c:pt idx="11294">
                  <c:v>38460</c:v>
                </c:pt>
                <c:pt idx="11295">
                  <c:v>38461</c:v>
                </c:pt>
                <c:pt idx="11296">
                  <c:v>38462</c:v>
                </c:pt>
                <c:pt idx="11297">
                  <c:v>38463</c:v>
                </c:pt>
                <c:pt idx="11298">
                  <c:v>38464</c:v>
                </c:pt>
                <c:pt idx="11299">
                  <c:v>38467</c:v>
                </c:pt>
                <c:pt idx="11300">
                  <c:v>38468</c:v>
                </c:pt>
                <c:pt idx="11301">
                  <c:v>38469</c:v>
                </c:pt>
                <c:pt idx="11302">
                  <c:v>38470</c:v>
                </c:pt>
                <c:pt idx="11303">
                  <c:v>38471</c:v>
                </c:pt>
                <c:pt idx="11304">
                  <c:v>38474</c:v>
                </c:pt>
                <c:pt idx="11305">
                  <c:v>38475</c:v>
                </c:pt>
                <c:pt idx="11306">
                  <c:v>38476</c:v>
                </c:pt>
                <c:pt idx="11307">
                  <c:v>38477</c:v>
                </c:pt>
                <c:pt idx="11308">
                  <c:v>38478</c:v>
                </c:pt>
                <c:pt idx="11309">
                  <c:v>38481</c:v>
                </c:pt>
                <c:pt idx="11310">
                  <c:v>38482</c:v>
                </c:pt>
                <c:pt idx="11311">
                  <c:v>38483</c:v>
                </c:pt>
                <c:pt idx="11312">
                  <c:v>38484</c:v>
                </c:pt>
                <c:pt idx="11313">
                  <c:v>38485</c:v>
                </c:pt>
                <c:pt idx="11314">
                  <c:v>38488</c:v>
                </c:pt>
                <c:pt idx="11315">
                  <c:v>38489</c:v>
                </c:pt>
                <c:pt idx="11316">
                  <c:v>38490</c:v>
                </c:pt>
                <c:pt idx="11317">
                  <c:v>38491</c:v>
                </c:pt>
                <c:pt idx="11318">
                  <c:v>38492</c:v>
                </c:pt>
                <c:pt idx="11319">
                  <c:v>38495</c:v>
                </c:pt>
                <c:pt idx="11320">
                  <c:v>38496</c:v>
                </c:pt>
                <c:pt idx="11321">
                  <c:v>38497</c:v>
                </c:pt>
                <c:pt idx="11322">
                  <c:v>38498</c:v>
                </c:pt>
                <c:pt idx="11323">
                  <c:v>38499</c:v>
                </c:pt>
                <c:pt idx="11324">
                  <c:v>38502</c:v>
                </c:pt>
                <c:pt idx="11325">
                  <c:v>38503</c:v>
                </c:pt>
                <c:pt idx="11326">
                  <c:v>38504</c:v>
                </c:pt>
                <c:pt idx="11327">
                  <c:v>38505</c:v>
                </c:pt>
                <c:pt idx="11328">
                  <c:v>38506</c:v>
                </c:pt>
                <c:pt idx="11329">
                  <c:v>38509</c:v>
                </c:pt>
                <c:pt idx="11330">
                  <c:v>38510</c:v>
                </c:pt>
                <c:pt idx="11331">
                  <c:v>38511</c:v>
                </c:pt>
                <c:pt idx="11332">
                  <c:v>38512</c:v>
                </c:pt>
                <c:pt idx="11333">
                  <c:v>38513</c:v>
                </c:pt>
                <c:pt idx="11334">
                  <c:v>38516</c:v>
                </c:pt>
                <c:pt idx="11335">
                  <c:v>38517</c:v>
                </c:pt>
                <c:pt idx="11336">
                  <c:v>38518</c:v>
                </c:pt>
                <c:pt idx="11337">
                  <c:v>38519</c:v>
                </c:pt>
                <c:pt idx="11338">
                  <c:v>38520</c:v>
                </c:pt>
                <c:pt idx="11339">
                  <c:v>38523</c:v>
                </c:pt>
                <c:pt idx="11340">
                  <c:v>38524</c:v>
                </c:pt>
                <c:pt idx="11341">
                  <c:v>38525</c:v>
                </c:pt>
                <c:pt idx="11342">
                  <c:v>38526</c:v>
                </c:pt>
                <c:pt idx="11343">
                  <c:v>38527</c:v>
                </c:pt>
                <c:pt idx="11344">
                  <c:v>38530</c:v>
                </c:pt>
                <c:pt idx="11345">
                  <c:v>38531</c:v>
                </c:pt>
                <c:pt idx="11346">
                  <c:v>38532</c:v>
                </c:pt>
                <c:pt idx="11347">
                  <c:v>38533</c:v>
                </c:pt>
                <c:pt idx="11348">
                  <c:v>38534</c:v>
                </c:pt>
                <c:pt idx="11349">
                  <c:v>38537</c:v>
                </c:pt>
                <c:pt idx="11350">
                  <c:v>38538</c:v>
                </c:pt>
                <c:pt idx="11351">
                  <c:v>38539</c:v>
                </c:pt>
                <c:pt idx="11352">
                  <c:v>38540</c:v>
                </c:pt>
                <c:pt idx="11353">
                  <c:v>38541</c:v>
                </c:pt>
                <c:pt idx="11354">
                  <c:v>38544</c:v>
                </c:pt>
                <c:pt idx="11355">
                  <c:v>38545</c:v>
                </c:pt>
                <c:pt idx="11356">
                  <c:v>38546</c:v>
                </c:pt>
                <c:pt idx="11357">
                  <c:v>38547</c:v>
                </c:pt>
                <c:pt idx="11358">
                  <c:v>38548</c:v>
                </c:pt>
                <c:pt idx="11359">
                  <c:v>38551</c:v>
                </c:pt>
                <c:pt idx="11360">
                  <c:v>38552</c:v>
                </c:pt>
                <c:pt idx="11361">
                  <c:v>38553</c:v>
                </c:pt>
                <c:pt idx="11362">
                  <c:v>38554</c:v>
                </c:pt>
                <c:pt idx="11363">
                  <c:v>38555</c:v>
                </c:pt>
                <c:pt idx="11364">
                  <c:v>38558</c:v>
                </c:pt>
                <c:pt idx="11365">
                  <c:v>38559</c:v>
                </c:pt>
                <c:pt idx="11366">
                  <c:v>38560</c:v>
                </c:pt>
                <c:pt idx="11367">
                  <c:v>38561</c:v>
                </c:pt>
                <c:pt idx="11368">
                  <c:v>38562</c:v>
                </c:pt>
                <c:pt idx="11369">
                  <c:v>38565</c:v>
                </c:pt>
                <c:pt idx="11370">
                  <c:v>38566</c:v>
                </c:pt>
                <c:pt idx="11371">
                  <c:v>38567</c:v>
                </c:pt>
                <c:pt idx="11372">
                  <c:v>38568</c:v>
                </c:pt>
                <c:pt idx="11373">
                  <c:v>38569</c:v>
                </c:pt>
                <c:pt idx="11374">
                  <c:v>38572</c:v>
                </c:pt>
                <c:pt idx="11375">
                  <c:v>38573</c:v>
                </c:pt>
                <c:pt idx="11376">
                  <c:v>38574</c:v>
                </c:pt>
                <c:pt idx="11377">
                  <c:v>38575</c:v>
                </c:pt>
                <c:pt idx="11378">
                  <c:v>38576</c:v>
                </c:pt>
                <c:pt idx="11379">
                  <c:v>38579</c:v>
                </c:pt>
                <c:pt idx="11380">
                  <c:v>38580</c:v>
                </c:pt>
                <c:pt idx="11381">
                  <c:v>38581</c:v>
                </c:pt>
                <c:pt idx="11382">
                  <c:v>38582</c:v>
                </c:pt>
                <c:pt idx="11383">
                  <c:v>38583</c:v>
                </c:pt>
                <c:pt idx="11384">
                  <c:v>38586</c:v>
                </c:pt>
                <c:pt idx="11385">
                  <c:v>38587</c:v>
                </c:pt>
                <c:pt idx="11386">
                  <c:v>38588</c:v>
                </c:pt>
                <c:pt idx="11387">
                  <c:v>38589</c:v>
                </c:pt>
                <c:pt idx="11388">
                  <c:v>38590</c:v>
                </c:pt>
                <c:pt idx="11389">
                  <c:v>38593</c:v>
                </c:pt>
                <c:pt idx="11390">
                  <c:v>38594</c:v>
                </c:pt>
                <c:pt idx="11391">
                  <c:v>38595</c:v>
                </c:pt>
                <c:pt idx="11392">
                  <c:v>38596</c:v>
                </c:pt>
                <c:pt idx="11393">
                  <c:v>38597</c:v>
                </c:pt>
                <c:pt idx="11394">
                  <c:v>38600</c:v>
                </c:pt>
                <c:pt idx="11395">
                  <c:v>38601</c:v>
                </c:pt>
                <c:pt idx="11396">
                  <c:v>38602</c:v>
                </c:pt>
                <c:pt idx="11397">
                  <c:v>38603</c:v>
                </c:pt>
                <c:pt idx="11398">
                  <c:v>38604</c:v>
                </c:pt>
                <c:pt idx="11399">
                  <c:v>38607</c:v>
                </c:pt>
                <c:pt idx="11400">
                  <c:v>38608</c:v>
                </c:pt>
                <c:pt idx="11401">
                  <c:v>38609</c:v>
                </c:pt>
                <c:pt idx="11402">
                  <c:v>38610</c:v>
                </c:pt>
                <c:pt idx="11403">
                  <c:v>38611</c:v>
                </c:pt>
                <c:pt idx="11404">
                  <c:v>38614</c:v>
                </c:pt>
                <c:pt idx="11405">
                  <c:v>38615</c:v>
                </c:pt>
                <c:pt idx="11406">
                  <c:v>38616</c:v>
                </c:pt>
                <c:pt idx="11407">
                  <c:v>38617</c:v>
                </c:pt>
                <c:pt idx="11408">
                  <c:v>38618</c:v>
                </c:pt>
                <c:pt idx="11409">
                  <c:v>38621</c:v>
                </c:pt>
                <c:pt idx="11410">
                  <c:v>38622</c:v>
                </c:pt>
                <c:pt idx="11411">
                  <c:v>38623</c:v>
                </c:pt>
                <c:pt idx="11412">
                  <c:v>38624</c:v>
                </c:pt>
                <c:pt idx="11413">
                  <c:v>38625</c:v>
                </c:pt>
                <c:pt idx="11414">
                  <c:v>38628</c:v>
                </c:pt>
                <c:pt idx="11415">
                  <c:v>38629</c:v>
                </c:pt>
                <c:pt idx="11416">
                  <c:v>38630</c:v>
                </c:pt>
                <c:pt idx="11417">
                  <c:v>38631</c:v>
                </c:pt>
                <c:pt idx="11418">
                  <c:v>38632</c:v>
                </c:pt>
                <c:pt idx="11419">
                  <c:v>38635</c:v>
                </c:pt>
                <c:pt idx="11420">
                  <c:v>38636</c:v>
                </c:pt>
                <c:pt idx="11421">
                  <c:v>38637</c:v>
                </c:pt>
                <c:pt idx="11422">
                  <c:v>38638</c:v>
                </c:pt>
                <c:pt idx="11423">
                  <c:v>38639</c:v>
                </c:pt>
                <c:pt idx="11424">
                  <c:v>38642</c:v>
                </c:pt>
                <c:pt idx="11425">
                  <c:v>38643</c:v>
                </c:pt>
                <c:pt idx="11426">
                  <c:v>38644</c:v>
                </c:pt>
                <c:pt idx="11427">
                  <c:v>38645</c:v>
                </c:pt>
                <c:pt idx="11428">
                  <c:v>38646</c:v>
                </c:pt>
                <c:pt idx="11429">
                  <c:v>38649</c:v>
                </c:pt>
                <c:pt idx="11430">
                  <c:v>38650</c:v>
                </c:pt>
                <c:pt idx="11431">
                  <c:v>38651</c:v>
                </c:pt>
                <c:pt idx="11432">
                  <c:v>38652</c:v>
                </c:pt>
                <c:pt idx="11433">
                  <c:v>38653</c:v>
                </c:pt>
                <c:pt idx="11434">
                  <c:v>38656</c:v>
                </c:pt>
                <c:pt idx="11435">
                  <c:v>38657</c:v>
                </c:pt>
                <c:pt idx="11436">
                  <c:v>38658</c:v>
                </c:pt>
                <c:pt idx="11437">
                  <c:v>38659</c:v>
                </c:pt>
                <c:pt idx="11438">
                  <c:v>38660</c:v>
                </c:pt>
                <c:pt idx="11439">
                  <c:v>38663</c:v>
                </c:pt>
                <c:pt idx="11440">
                  <c:v>38664</c:v>
                </c:pt>
                <c:pt idx="11441">
                  <c:v>38665</c:v>
                </c:pt>
                <c:pt idx="11442">
                  <c:v>38666</c:v>
                </c:pt>
                <c:pt idx="11443">
                  <c:v>38667</c:v>
                </c:pt>
                <c:pt idx="11444">
                  <c:v>38670</c:v>
                </c:pt>
                <c:pt idx="11445">
                  <c:v>38671</c:v>
                </c:pt>
                <c:pt idx="11446">
                  <c:v>38672</c:v>
                </c:pt>
                <c:pt idx="11447">
                  <c:v>38673</c:v>
                </c:pt>
                <c:pt idx="11448">
                  <c:v>38674</c:v>
                </c:pt>
                <c:pt idx="11449">
                  <c:v>38677</c:v>
                </c:pt>
                <c:pt idx="11450">
                  <c:v>38678</c:v>
                </c:pt>
                <c:pt idx="11451">
                  <c:v>38679</c:v>
                </c:pt>
                <c:pt idx="11452">
                  <c:v>38680</c:v>
                </c:pt>
                <c:pt idx="11453">
                  <c:v>38681</c:v>
                </c:pt>
                <c:pt idx="11454">
                  <c:v>38684</c:v>
                </c:pt>
                <c:pt idx="11455">
                  <c:v>38685</c:v>
                </c:pt>
                <c:pt idx="11456">
                  <c:v>38686</c:v>
                </c:pt>
                <c:pt idx="11457">
                  <c:v>38687</c:v>
                </c:pt>
                <c:pt idx="11458">
                  <c:v>38688</c:v>
                </c:pt>
                <c:pt idx="11459">
                  <c:v>38691</c:v>
                </c:pt>
                <c:pt idx="11460">
                  <c:v>38692</c:v>
                </c:pt>
                <c:pt idx="11461">
                  <c:v>38693</c:v>
                </c:pt>
                <c:pt idx="11462">
                  <c:v>38694</c:v>
                </c:pt>
                <c:pt idx="11463">
                  <c:v>38695</c:v>
                </c:pt>
                <c:pt idx="11464">
                  <c:v>38698</c:v>
                </c:pt>
                <c:pt idx="11465">
                  <c:v>38699</c:v>
                </c:pt>
                <c:pt idx="11466">
                  <c:v>38700</c:v>
                </c:pt>
                <c:pt idx="11467">
                  <c:v>38701</c:v>
                </c:pt>
                <c:pt idx="11468">
                  <c:v>38702</c:v>
                </c:pt>
                <c:pt idx="11469">
                  <c:v>38705</c:v>
                </c:pt>
                <c:pt idx="11470">
                  <c:v>38706</c:v>
                </c:pt>
                <c:pt idx="11471">
                  <c:v>38707</c:v>
                </c:pt>
                <c:pt idx="11472">
                  <c:v>38708</c:v>
                </c:pt>
                <c:pt idx="11473">
                  <c:v>38709</c:v>
                </c:pt>
                <c:pt idx="11474">
                  <c:v>38712</c:v>
                </c:pt>
                <c:pt idx="11475">
                  <c:v>38713</c:v>
                </c:pt>
                <c:pt idx="11476">
                  <c:v>38714</c:v>
                </c:pt>
                <c:pt idx="11477">
                  <c:v>38715</c:v>
                </c:pt>
                <c:pt idx="11478">
                  <c:v>38716</c:v>
                </c:pt>
                <c:pt idx="11479">
                  <c:v>38719</c:v>
                </c:pt>
                <c:pt idx="11480">
                  <c:v>38720</c:v>
                </c:pt>
                <c:pt idx="11481">
                  <c:v>38721</c:v>
                </c:pt>
                <c:pt idx="11482">
                  <c:v>38722</c:v>
                </c:pt>
                <c:pt idx="11483">
                  <c:v>38723</c:v>
                </c:pt>
                <c:pt idx="11484">
                  <c:v>38726</c:v>
                </c:pt>
                <c:pt idx="11485">
                  <c:v>38727</c:v>
                </c:pt>
                <c:pt idx="11486">
                  <c:v>38728</c:v>
                </c:pt>
                <c:pt idx="11487">
                  <c:v>38729</c:v>
                </c:pt>
                <c:pt idx="11488">
                  <c:v>38730</c:v>
                </c:pt>
                <c:pt idx="11489">
                  <c:v>38733</c:v>
                </c:pt>
                <c:pt idx="11490">
                  <c:v>38734</c:v>
                </c:pt>
                <c:pt idx="11491">
                  <c:v>38735</c:v>
                </c:pt>
                <c:pt idx="11492">
                  <c:v>38736</c:v>
                </c:pt>
                <c:pt idx="11493">
                  <c:v>38737</c:v>
                </c:pt>
                <c:pt idx="11494">
                  <c:v>38740</c:v>
                </c:pt>
                <c:pt idx="11495">
                  <c:v>38741</c:v>
                </c:pt>
                <c:pt idx="11496">
                  <c:v>38742</c:v>
                </c:pt>
                <c:pt idx="11497">
                  <c:v>38743</c:v>
                </c:pt>
                <c:pt idx="11498">
                  <c:v>38744</c:v>
                </c:pt>
                <c:pt idx="11499">
                  <c:v>38747</c:v>
                </c:pt>
                <c:pt idx="11500">
                  <c:v>38748</c:v>
                </c:pt>
                <c:pt idx="11501">
                  <c:v>38749</c:v>
                </c:pt>
                <c:pt idx="11502">
                  <c:v>38750</c:v>
                </c:pt>
                <c:pt idx="11503">
                  <c:v>38751</c:v>
                </c:pt>
                <c:pt idx="11504">
                  <c:v>38754</c:v>
                </c:pt>
                <c:pt idx="11505">
                  <c:v>38755</c:v>
                </c:pt>
                <c:pt idx="11506">
                  <c:v>38756</c:v>
                </c:pt>
                <c:pt idx="11507">
                  <c:v>38757</c:v>
                </c:pt>
                <c:pt idx="11508">
                  <c:v>38758</c:v>
                </c:pt>
                <c:pt idx="11509">
                  <c:v>38761</c:v>
                </c:pt>
                <c:pt idx="11510">
                  <c:v>38762</c:v>
                </c:pt>
                <c:pt idx="11511">
                  <c:v>38763</c:v>
                </c:pt>
                <c:pt idx="11512">
                  <c:v>38764</c:v>
                </c:pt>
                <c:pt idx="11513">
                  <c:v>38765</c:v>
                </c:pt>
                <c:pt idx="11514">
                  <c:v>38768</c:v>
                </c:pt>
                <c:pt idx="11515">
                  <c:v>38769</c:v>
                </c:pt>
                <c:pt idx="11516">
                  <c:v>38770</c:v>
                </c:pt>
                <c:pt idx="11517">
                  <c:v>38771</c:v>
                </c:pt>
                <c:pt idx="11518">
                  <c:v>38772</c:v>
                </c:pt>
                <c:pt idx="11519">
                  <c:v>38775</c:v>
                </c:pt>
                <c:pt idx="11520">
                  <c:v>38776</c:v>
                </c:pt>
                <c:pt idx="11521">
                  <c:v>38777</c:v>
                </c:pt>
                <c:pt idx="11522">
                  <c:v>38778</c:v>
                </c:pt>
                <c:pt idx="11523">
                  <c:v>38779</c:v>
                </c:pt>
                <c:pt idx="11524">
                  <c:v>38782</c:v>
                </c:pt>
                <c:pt idx="11525">
                  <c:v>38783</c:v>
                </c:pt>
                <c:pt idx="11526">
                  <c:v>38784</c:v>
                </c:pt>
                <c:pt idx="11527">
                  <c:v>38785</c:v>
                </c:pt>
                <c:pt idx="11528">
                  <c:v>38786</c:v>
                </c:pt>
                <c:pt idx="11529">
                  <c:v>38789</c:v>
                </c:pt>
                <c:pt idx="11530">
                  <c:v>38790</c:v>
                </c:pt>
                <c:pt idx="11531">
                  <c:v>38791</c:v>
                </c:pt>
                <c:pt idx="11532">
                  <c:v>38792</c:v>
                </c:pt>
                <c:pt idx="11533">
                  <c:v>38793</c:v>
                </c:pt>
                <c:pt idx="11534">
                  <c:v>38796</c:v>
                </c:pt>
                <c:pt idx="11535">
                  <c:v>38797</c:v>
                </c:pt>
                <c:pt idx="11536">
                  <c:v>38798</c:v>
                </c:pt>
                <c:pt idx="11537">
                  <c:v>38799</c:v>
                </c:pt>
                <c:pt idx="11538">
                  <c:v>38800</c:v>
                </c:pt>
                <c:pt idx="11539">
                  <c:v>38803</c:v>
                </c:pt>
                <c:pt idx="11540">
                  <c:v>38804</c:v>
                </c:pt>
                <c:pt idx="11541">
                  <c:v>38805</c:v>
                </c:pt>
                <c:pt idx="11542">
                  <c:v>38806</c:v>
                </c:pt>
                <c:pt idx="11543">
                  <c:v>38807</c:v>
                </c:pt>
                <c:pt idx="11544">
                  <c:v>38810</c:v>
                </c:pt>
                <c:pt idx="11545">
                  <c:v>38811</c:v>
                </c:pt>
                <c:pt idx="11546">
                  <c:v>38812</c:v>
                </c:pt>
                <c:pt idx="11547">
                  <c:v>38813</c:v>
                </c:pt>
                <c:pt idx="11548">
                  <c:v>38814</c:v>
                </c:pt>
                <c:pt idx="11549">
                  <c:v>38817</c:v>
                </c:pt>
                <c:pt idx="11550">
                  <c:v>38818</c:v>
                </c:pt>
                <c:pt idx="11551">
                  <c:v>38819</c:v>
                </c:pt>
                <c:pt idx="11552">
                  <c:v>38820</c:v>
                </c:pt>
                <c:pt idx="11553">
                  <c:v>38821</c:v>
                </c:pt>
                <c:pt idx="11554">
                  <c:v>38824</c:v>
                </c:pt>
                <c:pt idx="11555">
                  <c:v>38825</c:v>
                </c:pt>
                <c:pt idx="11556">
                  <c:v>38826</c:v>
                </c:pt>
                <c:pt idx="11557">
                  <c:v>38827</c:v>
                </c:pt>
                <c:pt idx="11558">
                  <c:v>38828</c:v>
                </c:pt>
                <c:pt idx="11559">
                  <c:v>38831</c:v>
                </c:pt>
                <c:pt idx="11560">
                  <c:v>38832</c:v>
                </c:pt>
                <c:pt idx="11561">
                  <c:v>38833</c:v>
                </c:pt>
                <c:pt idx="11562">
                  <c:v>38834</c:v>
                </c:pt>
                <c:pt idx="11563">
                  <c:v>38835</c:v>
                </c:pt>
                <c:pt idx="11564">
                  <c:v>38838</c:v>
                </c:pt>
                <c:pt idx="11565">
                  <c:v>38839</c:v>
                </c:pt>
                <c:pt idx="11566">
                  <c:v>38840</c:v>
                </c:pt>
                <c:pt idx="11567">
                  <c:v>38841</c:v>
                </c:pt>
                <c:pt idx="11568">
                  <c:v>38842</c:v>
                </c:pt>
                <c:pt idx="11569">
                  <c:v>38845</c:v>
                </c:pt>
                <c:pt idx="11570">
                  <c:v>38846</c:v>
                </c:pt>
                <c:pt idx="11571">
                  <c:v>38847</c:v>
                </c:pt>
                <c:pt idx="11572">
                  <c:v>38848</c:v>
                </c:pt>
                <c:pt idx="11573">
                  <c:v>38849</c:v>
                </c:pt>
                <c:pt idx="11574">
                  <c:v>38852</c:v>
                </c:pt>
                <c:pt idx="11575">
                  <c:v>38853</c:v>
                </c:pt>
                <c:pt idx="11576">
                  <c:v>38854</c:v>
                </c:pt>
                <c:pt idx="11577">
                  <c:v>38855</c:v>
                </c:pt>
                <c:pt idx="11578">
                  <c:v>38856</c:v>
                </c:pt>
                <c:pt idx="11579">
                  <c:v>38859</c:v>
                </c:pt>
                <c:pt idx="11580">
                  <c:v>38860</c:v>
                </c:pt>
                <c:pt idx="11581">
                  <c:v>38861</c:v>
                </c:pt>
                <c:pt idx="11582">
                  <c:v>38862</c:v>
                </c:pt>
                <c:pt idx="11583">
                  <c:v>38863</c:v>
                </c:pt>
                <c:pt idx="11584">
                  <c:v>38866</c:v>
                </c:pt>
                <c:pt idx="11585">
                  <c:v>38867</c:v>
                </c:pt>
                <c:pt idx="11586">
                  <c:v>38868</c:v>
                </c:pt>
                <c:pt idx="11587">
                  <c:v>38869</c:v>
                </c:pt>
                <c:pt idx="11588">
                  <c:v>38870</c:v>
                </c:pt>
                <c:pt idx="11589">
                  <c:v>38873</c:v>
                </c:pt>
                <c:pt idx="11590">
                  <c:v>38874</c:v>
                </c:pt>
                <c:pt idx="11591">
                  <c:v>38875</c:v>
                </c:pt>
                <c:pt idx="11592">
                  <c:v>38876</c:v>
                </c:pt>
                <c:pt idx="11593">
                  <c:v>38877</c:v>
                </c:pt>
                <c:pt idx="11594">
                  <c:v>38880</c:v>
                </c:pt>
                <c:pt idx="11595">
                  <c:v>38881</c:v>
                </c:pt>
                <c:pt idx="11596">
                  <c:v>38882</c:v>
                </c:pt>
                <c:pt idx="11597">
                  <c:v>38883</c:v>
                </c:pt>
                <c:pt idx="11598">
                  <c:v>38884</c:v>
                </c:pt>
                <c:pt idx="11599">
                  <c:v>38887</c:v>
                </c:pt>
                <c:pt idx="11600">
                  <c:v>38888</c:v>
                </c:pt>
                <c:pt idx="11601">
                  <c:v>38889</c:v>
                </c:pt>
                <c:pt idx="11602">
                  <c:v>38890</c:v>
                </c:pt>
                <c:pt idx="11603">
                  <c:v>38891</c:v>
                </c:pt>
                <c:pt idx="11604">
                  <c:v>38894</c:v>
                </c:pt>
                <c:pt idx="11605">
                  <c:v>38895</c:v>
                </c:pt>
                <c:pt idx="11606">
                  <c:v>38896</c:v>
                </c:pt>
                <c:pt idx="11607">
                  <c:v>38897</c:v>
                </c:pt>
                <c:pt idx="11608">
                  <c:v>38898</c:v>
                </c:pt>
                <c:pt idx="11609">
                  <c:v>38901</c:v>
                </c:pt>
                <c:pt idx="11610">
                  <c:v>38902</c:v>
                </c:pt>
                <c:pt idx="11611">
                  <c:v>38903</c:v>
                </c:pt>
                <c:pt idx="11612">
                  <c:v>38904</c:v>
                </c:pt>
                <c:pt idx="11613">
                  <c:v>38905</c:v>
                </c:pt>
                <c:pt idx="11614">
                  <c:v>38908</c:v>
                </c:pt>
                <c:pt idx="11615">
                  <c:v>38909</c:v>
                </c:pt>
                <c:pt idx="11616">
                  <c:v>38910</c:v>
                </c:pt>
                <c:pt idx="11617">
                  <c:v>38911</c:v>
                </c:pt>
                <c:pt idx="11618">
                  <c:v>38912</c:v>
                </c:pt>
                <c:pt idx="11619">
                  <c:v>38915</c:v>
                </c:pt>
                <c:pt idx="11620">
                  <c:v>38916</c:v>
                </c:pt>
                <c:pt idx="11621">
                  <c:v>38917</c:v>
                </c:pt>
                <c:pt idx="11622">
                  <c:v>38918</c:v>
                </c:pt>
                <c:pt idx="11623">
                  <c:v>38919</c:v>
                </c:pt>
                <c:pt idx="11624">
                  <c:v>38922</c:v>
                </c:pt>
                <c:pt idx="11625">
                  <c:v>38923</c:v>
                </c:pt>
                <c:pt idx="11626">
                  <c:v>38924</c:v>
                </c:pt>
                <c:pt idx="11627">
                  <c:v>38925</c:v>
                </c:pt>
                <c:pt idx="11628">
                  <c:v>38926</c:v>
                </c:pt>
                <c:pt idx="11629">
                  <c:v>38929</c:v>
                </c:pt>
                <c:pt idx="11630">
                  <c:v>38930</c:v>
                </c:pt>
                <c:pt idx="11631">
                  <c:v>38931</c:v>
                </c:pt>
                <c:pt idx="11632">
                  <c:v>38932</c:v>
                </c:pt>
                <c:pt idx="11633">
                  <c:v>38933</c:v>
                </c:pt>
                <c:pt idx="11634">
                  <c:v>38936</c:v>
                </c:pt>
                <c:pt idx="11635">
                  <c:v>38937</c:v>
                </c:pt>
                <c:pt idx="11636">
                  <c:v>38938</c:v>
                </c:pt>
                <c:pt idx="11637">
                  <c:v>38939</c:v>
                </c:pt>
                <c:pt idx="11638">
                  <c:v>38940</c:v>
                </c:pt>
                <c:pt idx="11639">
                  <c:v>38943</c:v>
                </c:pt>
                <c:pt idx="11640">
                  <c:v>38944</c:v>
                </c:pt>
                <c:pt idx="11641">
                  <c:v>38945</c:v>
                </c:pt>
                <c:pt idx="11642">
                  <c:v>38946</c:v>
                </c:pt>
                <c:pt idx="11643">
                  <c:v>38947</c:v>
                </c:pt>
                <c:pt idx="11644">
                  <c:v>38950</c:v>
                </c:pt>
                <c:pt idx="11645">
                  <c:v>38951</c:v>
                </c:pt>
                <c:pt idx="11646">
                  <c:v>38952</c:v>
                </c:pt>
                <c:pt idx="11647">
                  <c:v>38953</c:v>
                </c:pt>
                <c:pt idx="11648">
                  <c:v>38954</c:v>
                </c:pt>
                <c:pt idx="11649">
                  <c:v>38957</c:v>
                </c:pt>
                <c:pt idx="11650">
                  <c:v>38958</c:v>
                </c:pt>
                <c:pt idx="11651">
                  <c:v>38959</c:v>
                </c:pt>
                <c:pt idx="11652">
                  <c:v>38960</c:v>
                </c:pt>
                <c:pt idx="11653">
                  <c:v>38961</c:v>
                </c:pt>
                <c:pt idx="11654">
                  <c:v>38964</c:v>
                </c:pt>
                <c:pt idx="11655">
                  <c:v>38965</c:v>
                </c:pt>
                <c:pt idx="11656">
                  <c:v>38966</c:v>
                </c:pt>
                <c:pt idx="11657">
                  <c:v>38967</c:v>
                </c:pt>
                <c:pt idx="11658">
                  <c:v>38968</c:v>
                </c:pt>
                <c:pt idx="11659">
                  <c:v>38971</c:v>
                </c:pt>
                <c:pt idx="11660">
                  <c:v>38972</c:v>
                </c:pt>
                <c:pt idx="11661">
                  <c:v>38973</c:v>
                </c:pt>
                <c:pt idx="11662">
                  <c:v>38974</c:v>
                </c:pt>
                <c:pt idx="11663">
                  <c:v>38975</c:v>
                </c:pt>
                <c:pt idx="11664">
                  <c:v>38978</c:v>
                </c:pt>
                <c:pt idx="11665">
                  <c:v>38979</c:v>
                </c:pt>
                <c:pt idx="11666">
                  <c:v>38980</c:v>
                </c:pt>
                <c:pt idx="11667">
                  <c:v>38981</c:v>
                </c:pt>
                <c:pt idx="11668">
                  <c:v>38982</c:v>
                </c:pt>
                <c:pt idx="11669">
                  <c:v>38985</c:v>
                </c:pt>
                <c:pt idx="11670">
                  <c:v>38986</c:v>
                </c:pt>
                <c:pt idx="11671">
                  <c:v>38987</c:v>
                </c:pt>
                <c:pt idx="11672">
                  <c:v>38988</c:v>
                </c:pt>
                <c:pt idx="11673">
                  <c:v>38989</c:v>
                </c:pt>
                <c:pt idx="11674">
                  <c:v>38992</c:v>
                </c:pt>
                <c:pt idx="11675">
                  <c:v>38993</c:v>
                </c:pt>
                <c:pt idx="11676">
                  <c:v>38994</c:v>
                </c:pt>
                <c:pt idx="11677">
                  <c:v>38995</c:v>
                </c:pt>
                <c:pt idx="11678">
                  <c:v>38996</c:v>
                </c:pt>
                <c:pt idx="11679">
                  <c:v>38999</c:v>
                </c:pt>
                <c:pt idx="11680">
                  <c:v>39000</c:v>
                </c:pt>
                <c:pt idx="11681">
                  <c:v>39001</c:v>
                </c:pt>
                <c:pt idx="11682">
                  <c:v>39002</c:v>
                </c:pt>
                <c:pt idx="11683">
                  <c:v>39003</c:v>
                </c:pt>
                <c:pt idx="11684">
                  <c:v>39006</c:v>
                </c:pt>
                <c:pt idx="11685">
                  <c:v>39007</c:v>
                </c:pt>
                <c:pt idx="11686">
                  <c:v>39008</c:v>
                </c:pt>
                <c:pt idx="11687">
                  <c:v>39009</c:v>
                </c:pt>
                <c:pt idx="11688">
                  <c:v>39010</c:v>
                </c:pt>
                <c:pt idx="11689">
                  <c:v>39013</c:v>
                </c:pt>
                <c:pt idx="11690">
                  <c:v>39014</c:v>
                </c:pt>
                <c:pt idx="11691">
                  <c:v>39015</c:v>
                </c:pt>
                <c:pt idx="11692">
                  <c:v>39016</c:v>
                </c:pt>
                <c:pt idx="11693">
                  <c:v>39017</c:v>
                </c:pt>
                <c:pt idx="11694">
                  <c:v>39020</c:v>
                </c:pt>
                <c:pt idx="11695">
                  <c:v>39021</c:v>
                </c:pt>
                <c:pt idx="11696">
                  <c:v>39022</c:v>
                </c:pt>
                <c:pt idx="11697">
                  <c:v>39023</c:v>
                </c:pt>
                <c:pt idx="11698">
                  <c:v>39024</c:v>
                </c:pt>
                <c:pt idx="11699">
                  <c:v>39027</c:v>
                </c:pt>
                <c:pt idx="11700">
                  <c:v>39028</c:v>
                </c:pt>
                <c:pt idx="11701">
                  <c:v>39029</c:v>
                </c:pt>
                <c:pt idx="11702">
                  <c:v>39030</c:v>
                </c:pt>
                <c:pt idx="11703">
                  <c:v>39031</c:v>
                </c:pt>
                <c:pt idx="11704">
                  <c:v>39034</c:v>
                </c:pt>
                <c:pt idx="11705">
                  <c:v>39035</c:v>
                </c:pt>
                <c:pt idx="11706">
                  <c:v>39036</c:v>
                </c:pt>
                <c:pt idx="11707">
                  <c:v>39037</c:v>
                </c:pt>
                <c:pt idx="11708">
                  <c:v>39038</c:v>
                </c:pt>
                <c:pt idx="11709">
                  <c:v>39041</c:v>
                </c:pt>
                <c:pt idx="11710">
                  <c:v>39042</c:v>
                </c:pt>
                <c:pt idx="11711">
                  <c:v>39043</c:v>
                </c:pt>
                <c:pt idx="11712">
                  <c:v>39044</c:v>
                </c:pt>
                <c:pt idx="11713">
                  <c:v>39045</c:v>
                </c:pt>
                <c:pt idx="11714">
                  <c:v>39048</c:v>
                </c:pt>
                <c:pt idx="11715">
                  <c:v>39049</c:v>
                </c:pt>
                <c:pt idx="11716">
                  <c:v>39050</c:v>
                </c:pt>
                <c:pt idx="11717">
                  <c:v>39051</c:v>
                </c:pt>
                <c:pt idx="11718">
                  <c:v>39052</c:v>
                </c:pt>
                <c:pt idx="11719">
                  <c:v>39055</c:v>
                </c:pt>
                <c:pt idx="11720">
                  <c:v>39056</c:v>
                </c:pt>
                <c:pt idx="11721">
                  <c:v>39057</c:v>
                </c:pt>
                <c:pt idx="11722">
                  <c:v>39058</c:v>
                </c:pt>
                <c:pt idx="11723">
                  <c:v>39059</c:v>
                </c:pt>
                <c:pt idx="11724">
                  <c:v>39062</c:v>
                </c:pt>
                <c:pt idx="11725">
                  <c:v>39063</c:v>
                </c:pt>
                <c:pt idx="11726">
                  <c:v>39064</c:v>
                </c:pt>
                <c:pt idx="11727">
                  <c:v>39065</c:v>
                </c:pt>
                <c:pt idx="11728">
                  <c:v>39066</c:v>
                </c:pt>
                <c:pt idx="11729">
                  <c:v>39069</c:v>
                </c:pt>
                <c:pt idx="11730">
                  <c:v>39070</c:v>
                </c:pt>
                <c:pt idx="11731">
                  <c:v>39071</c:v>
                </c:pt>
                <c:pt idx="11732">
                  <c:v>39072</c:v>
                </c:pt>
                <c:pt idx="11733">
                  <c:v>39073</c:v>
                </c:pt>
                <c:pt idx="11734">
                  <c:v>39076</c:v>
                </c:pt>
                <c:pt idx="11735">
                  <c:v>39077</c:v>
                </c:pt>
                <c:pt idx="11736">
                  <c:v>39078</c:v>
                </c:pt>
                <c:pt idx="11737">
                  <c:v>39079</c:v>
                </c:pt>
                <c:pt idx="11738">
                  <c:v>39080</c:v>
                </c:pt>
                <c:pt idx="11739">
                  <c:v>39083</c:v>
                </c:pt>
                <c:pt idx="11740">
                  <c:v>39084</c:v>
                </c:pt>
                <c:pt idx="11741">
                  <c:v>39085</c:v>
                </c:pt>
                <c:pt idx="11742">
                  <c:v>39086</c:v>
                </c:pt>
                <c:pt idx="11743">
                  <c:v>39087</c:v>
                </c:pt>
                <c:pt idx="11744">
                  <c:v>39090</c:v>
                </c:pt>
                <c:pt idx="11745">
                  <c:v>39091</c:v>
                </c:pt>
                <c:pt idx="11746">
                  <c:v>39092</c:v>
                </c:pt>
                <c:pt idx="11747">
                  <c:v>39093</c:v>
                </c:pt>
                <c:pt idx="11748">
                  <c:v>39094</c:v>
                </c:pt>
                <c:pt idx="11749">
                  <c:v>39097</c:v>
                </c:pt>
                <c:pt idx="11750">
                  <c:v>39098</c:v>
                </c:pt>
                <c:pt idx="11751">
                  <c:v>39099</c:v>
                </c:pt>
                <c:pt idx="11752">
                  <c:v>39100</c:v>
                </c:pt>
                <c:pt idx="11753">
                  <c:v>39101</c:v>
                </c:pt>
                <c:pt idx="11754">
                  <c:v>39104</c:v>
                </c:pt>
                <c:pt idx="11755">
                  <c:v>39105</c:v>
                </c:pt>
                <c:pt idx="11756">
                  <c:v>39106</c:v>
                </c:pt>
                <c:pt idx="11757">
                  <c:v>39107</c:v>
                </c:pt>
                <c:pt idx="11758">
                  <c:v>39108</c:v>
                </c:pt>
                <c:pt idx="11759">
                  <c:v>39111</c:v>
                </c:pt>
                <c:pt idx="11760">
                  <c:v>39112</c:v>
                </c:pt>
                <c:pt idx="11761">
                  <c:v>39113</c:v>
                </c:pt>
                <c:pt idx="11762">
                  <c:v>39114</c:v>
                </c:pt>
                <c:pt idx="11763">
                  <c:v>39115</c:v>
                </c:pt>
                <c:pt idx="11764">
                  <c:v>39118</c:v>
                </c:pt>
                <c:pt idx="11765">
                  <c:v>39119</c:v>
                </c:pt>
                <c:pt idx="11766">
                  <c:v>39120</c:v>
                </c:pt>
                <c:pt idx="11767">
                  <c:v>39121</c:v>
                </c:pt>
                <c:pt idx="11768">
                  <c:v>39122</c:v>
                </c:pt>
                <c:pt idx="11769">
                  <c:v>39125</c:v>
                </c:pt>
                <c:pt idx="11770">
                  <c:v>39126</c:v>
                </c:pt>
                <c:pt idx="11771">
                  <c:v>39127</c:v>
                </c:pt>
                <c:pt idx="11772">
                  <c:v>39128</c:v>
                </c:pt>
                <c:pt idx="11773">
                  <c:v>39129</c:v>
                </c:pt>
                <c:pt idx="11774">
                  <c:v>39132</c:v>
                </c:pt>
                <c:pt idx="11775">
                  <c:v>39133</c:v>
                </c:pt>
                <c:pt idx="11776">
                  <c:v>39134</c:v>
                </c:pt>
                <c:pt idx="11777">
                  <c:v>39135</c:v>
                </c:pt>
                <c:pt idx="11778">
                  <c:v>39136</c:v>
                </c:pt>
                <c:pt idx="11779">
                  <c:v>39139</c:v>
                </c:pt>
                <c:pt idx="11780">
                  <c:v>39140</c:v>
                </c:pt>
                <c:pt idx="11781">
                  <c:v>39141</c:v>
                </c:pt>
                <c:pt idx="11782">
                  <c:v>39142</c:v>
                </c:pt>
                <c:pt idx="11783">
                  <c:v>39143</c:v>
                </c:pt>
                <c:pt idx="11784">
                  <c:v>39146</c:v>
                </c:pt>
                <c:pt idx="11785">
                  <c:v>39147</c:v>
                </c:pt>
                <c:pt idx="11786">
                  <c:v>39148</c:v>
                </c:pt>
                <c:pt idx="11787">
                  <c:v>39149</c:v>
                </c:pt>
                <c:pt idx="11788">
                  <c:v>39150</c:v>
                </c:pt>
                <c:pt idx="11789">
                  <c:v>39153</c:v>
                </c:pt>
                <c:pt idx="11790">
                  <c:v>39154</c:v>
                </c:pt>
                <c:pt idx="11791">
                  <c:v>39155</c:v>
                </c:pt>
                <c:pt idx="11792">
                  <c:v>39156</c:v>
                </c:pt>
                <c:pt idx="11793">
                  <c:v>39157</c:v>
                </c:pt>
                <c:pt idx="11794">
                  <c:v>39160</c:v>
                </c:pt>
                <c:pt idx="11795">
                  <c:v>39161</c:v>
                </c:pt>
                <c:pt idx="11796">
                  <c:v>39162</c:v>
                </c:pt>
                <c:pt idx="11797">
                  <c:v>39163</c:v>
                </c:pt>
                <c:pt idx="11798">
                  <c:v>39164</c:v>
                </c:pt>
                <c:pt idx="11799">
                  <c:v>39167</c:v>
                </c:pt>
                <c:pt idx="11800">
                  <c:v>39168</c:v>
                </c:pt>
                <c:pt idx="11801">
                  <c:v>39169</c:v>
                </c:pt>
                <c:pt idx="11802">
                  <c:v>39170</c:v>
                </c:pt>
                <c:pt idx="11803">
                  <c:v>39171</c:v>
                </c:pt>
                <c:pt idx="11804">
                  <c:v>39174</c:v>
                </c:pt>
                <c:pt idx="11805">
                  <c:v>39175</c:v>
                </c:pt>
                <c:pt idx="11806">
                  <c:v>39176</c:v>
                </c:pt>
                <c:pt idx="11807">
                  <c:v>39177</c:v>
                </c:pt>
                <c:pt idx="11808">
                  <c:v>39178</c:v>
                </c:pt>
                <c:pt idx="11809">
                  <c:v>39181</c:v>
                </c:pt>
                <c:pt idx="11810">
                  <c:v>39182</c:v>
                </c:pt>
                <c:pt idx="11811">
                  <c:v>39183</c:v>
                </c:pt>
                <c:pt idx="11812">
                  <c:v>39184</c:v>
                </c:pt>
                <c:pt idx="11813">
                  <c:v>39185</c:v>
                </c:pt>
                <c:pt idx="11814">
                  <c:v>39188</c:v>
                </c:pt>
                <c:pt idx="11815">
                  <c:v>39189</c:v>
                </c:pt>
                <c:pt idx="11816">
                  <c:v>39190</c:v>
                </c:pt>
                <c:pt idx="11817">
                  <c:v>39191</c:v>
                </c:pt>
                <c:pt idx="11818">
                  <c:v>39192</c:v>
                </c:pt>
                <c:pt idx="11819">
                  <c:v>39195</c:v>
                </c:pt>
                <c:pt idx="11820">
                  <c:v>39196</c:v>
                </c:pt>
                <c:pt idx="11821">
                  <c:v>39197</c:v>
                </c:pt>
                <c:pt idx="11822">
                  <c:v>39198</c:v>
                </c:pt>
                <c:pt idx="11823">
                  <c:v>39199</c:v>
                </c:pt>
                <c:pt idx="11824">
                  <c:v>39202</c:v>
                </c:pt>
                <c:pt idx="11825">
                  <c:v>39203</c:v>
                </c:pt>
                <c:pt idx="11826">
                  <c:v>39204</c:v>
                </c:pt>
                <c:pt idx="11827">
                  <c:v>39205</c:v>
                </c:pt>
                <c:pt idx="11828">
                  <c:v>39206</c:v>
                </c:pt>
                <c:pt idx="11829">
                  <c:v>39209</c:v>
                </c:pt>
                <c:pt idx="11830">
                  <c:v>39210</c:v>
                </c:pt>
                <c:pt idx="11831">
                  <c:v>39211</c:v>
                </c:pt>
                <c:pt idx="11832">
                  <c:v>39212</c:v>
                </c:pt>
                <c:pt idx="11833">
                  <c:v>39213</c:v>
                </c:pt>
                <c:pt idx="11834">
                  <c:v>39216</c:v>
                </c:pt>
                <c:pt idx="11835">
                  <c:v>39217</c:v>
                </c:pt>
                <c:pt idx="11836">
                  <c:v>39218</c:v>
                </c:pt>
                <c:pt idx="11837">
                  <c:v>39219</c:v>
                </c:pt>
                <c:pt idx="11838">
                  <c:v>39220</c:v>
                </c:pt>
                <c:pt idx="11839">
                  <c:v>39223</c:v>
                </c:pt>
                <c:pt idx="11840">
                  <c:v>39224</c:v>
                </c:pt>
                <c:pt idx="11841">
                  <c:v>39225</c:v>
                </c:pt>
                <c:pt idx="11842">
                  <c:v>39226</c:v>
                </c:pt>
                <c:pt idx="11843">
                  <c:v>39227</c:v>
                </c:pt>
                <c:pt idx="11844">
                  <c:v>39230</c:v>
                </c:pt>
                <c:pt idx="11845">
                  <c:v>39231</c:v>
                </c:pt>
                <c:pt idx="11846">
                  <c:v>39232</c:v>
                </c:pt>
                <c:pt idx="11847">
                  <c:v>39233</c:v>
                </c:pt>
                <c:pt idx="11848">
                  <c:v>39234</c:v>
                </c:pt>
                <c:pt idx="11849">
                  <c:v>39237</c:v>
                </c:pt>
                <c:pt idx="11850">
                  <c:v>39238</c:v>
                </c:pt>
                <c:pt idx="11851">
                  <c:v>39239</c:v>
                </c:pt>
                <c:pt idx="11852">
                  <c:v>39240</c:v>
                </c:pt>
                <c:pt idx="11853">
                  <c:v>39241</c:v>
                </c:pt>
                <c:pt idx="11854">
                  <c:v>39244</c:v>
                </c:pt>
                <c:pt idx="11855">
                  <c:v>39245</c:v>
                </c:pt>
                <c:pt idx="11856">
                  <c:v>39246</c:v>
                </c:pt>
                <c:pt idx="11857">
                  <c:v>39247</c:v>
                </c:pt>
                <c:pt idx="11858">
                  <c:v>39248</c:v>
                </c:pt>
                <c:pt idx="11859">
                  <c:v>39251</c:v>
                </c:pt>
                <c:pt idx="11860">
                  <c:v>39252</c:v>
                </c:pt>
                <c:pt idx="11861">
                  <c:v>39253</c:v>
                </c:pt>
                <c:pt idx="11862">
                  <c:v>39254</c:v>
                </c:pt>
                <c:pt idx="11863">
                  <c:v>39255</c:v>
                </c:pt>
                <c:pt idx="11864">
                  <c:v>39258</c:v>
                </c:pt>
                <c:pt idx="11865">
                  <c:v>39259</c:v>
                </c:pt>
                <c:pt idx="11866">
                  <c:v>39260</c:v>
                </c:pt>
                <c:pt idx="11867">
                  <c:v>39261</c:v>
                </c:pt>
                <c:pt idx="11868">
                  <c:v>39262</c:v>
                </c:pt>
                <c:pt idx="11869">
                  <c:v>39265</c:v>
                </c:pt>
                <c:pt idx="11870">
                  <c:v>39266</c:v>
                </c:pt>
                <c:pt idx="11871">
                  <c:v>39267</c:v>
                </c:pt>
                <c:pt idx="11872">
                  <c:v>39268</c:v>
                </c:pt>
                <c:pt idx="11873">
                  <c:v>39269</c:v>
                </c:pt>
                <c:pt idx="11874">
                  <c:v>39272</c:v>
                </c:pt>
                <c:pt idx="11875">
                  <c:v>39273</c:v>
                </c:pt>
                <c:pt idx="11876">
                  <c:v>39274</c:v>
                </c:pt>
                <c:pt idx="11877">
                  <c:v>39275</c:v>
                </c:pt>
                <c:pt idx="11878">
                  <c:v>39276</c:v>
                </c:pt>
                <c:pt idx="11879">
                  <c:v>39279</c:v>
                </c:pt>
                <c:pt idx="11880">
                  <c:v>39280</c:v>
                </c:pt>
                <c:pt idx="11881">
                  <c:v>39281</c:v>
                </c:pt>
                <c:pt idx="11882">
                  <c:v>39282</c:v>
                </c:pt>
                <c:pt idx="11883">
                  <c:v>39283</c:v>
                </c:pt>
                <c:pt idx="11884">
                  <c:v>39286</c:v>
                </c:pt>
                <c:pt idx="11885">
                  <c:v>39287</c:v>
                </c:pt>
                <c:pt idx="11886">
                  <c:v>39288</c:v>
                </c:pt>
                <c:pt idx="11887">
                  <c:v>39289</c:v>
                </c:pt>
                <c:pt idx="11888">
                  <c:v>39290</c:v>
                </c:pt>
                <c:pt idx="11889">
                  <c:v>39293</c:v>
                </c:pt>
                <c:pt idx="11890">
                  <c:v>39294</c:v>
                </c:pt>
                <c:pt idx="11891">
                  <c:v>39295</c:v>
                </c:pt>
                <c:pt idx="11892">
                  <c:v>39296</c:v>
                </c:pt>
                <c:pt idx="11893">
                  <c:v>39297</c:v>
                </c:pt>
                <c:pt idx="11894">
                  <c:v>39300</c:v>
                </c:pt>
                <c:pt idx="11895">
                  <c:v>39301</c:v>
                </c:pt>
                <c:pt idx="11896">
                  <c:v>39302</c:v>
                </c:pt>
                <c:pt idx="11897">
                  <c:v>39303</c:v>
                </c:pt>
                <c:pt idx="11898">
                  <c:v>39304</c:v>
                </c:pt>
                <c:pt idx="11899">
                  <c:v>39307</c:v>
                </c:pt>
                <c:pt idx="11900">
                  <c:v>39308</c:v>
                </c:pt>
                <c:pt idx="11901">
                  <c:v>39309</c:v>
                </c:pt>
                <c:pt idx="11902">
                  <c:v>39310</c:v>
                </c:pt>
                <c:pt idx="11903">
                  <c:v>39311</c:v>
                </c:pt>
                <c:pt idx="11904">
                  <c:v>39314</c:v>
                </c:pt>
                <c:pt idx="11905">
                  <c:v>39315</c:v>
                </c:pt>
                <c:pt idx="11906">
                  <c:v>39316</c:v>
                </c:pt>
                <c:pt idx="11907">
                  <c:v>39317</c:v>
                </c:pt>
                <c:pt idx="11908">
                  <c:v>39318</c:v>
                </c:pt>
                <c:pt idx="11909">
                  <c:v>39321</c:v>
                </c:pt>
                <c:pt idx="11910">
                  <c:v>39322</c:v>
                </c:pt>
                <c:pt idx="11911">
                  <c:v>39323</c:v>
                </c:pt>
                <c:pt idx="11912">
                  <c:v>39324</c:v>
                </c:pt>
                <c:pt idx="11913">
                  <c:v>39325</c:v>
                </c:pt>
                <c:pt idx="11914">
                  <c:v>39328</c:v>
                </c:pt>
                <c:pt idx="11915">
                  <c:v>39329</c:v>
                </c:pt>
                <c:pt idx="11916">
                  <c:v>39330</c:v>
                </c:pt>
                <c:pt idx="11917">
                  <c:v>39331</c:v>
                </c:pt>
                <c:pt idx="11918">
                  <c:v>39332</c:v>
                </c:pt>
                <c:pt idx="11919">
                  <c:v>39335</c:v>
                </c:pt>
                <c:pt idx="11920">
                  <c:v>39336</c:v>
                </c:pt>
                <c:pt idx="11921">
                  <c:v>39337</c:v>
                </c:pt>
                <c:pt idx="11922">
                  <c:v>39338</c:v>
                </c:pt>
                <c:pt idx="11923">
                  <c:v>39339</c:v>
                </c:pt>
                <c:pt idx="11924">
                  <c:v>39342</c:v>
                </c:pt>
                <c:pt idx="11925">
                  <c:v>39343</c:v>
                </c:pt>
                <c:pt idx="11926">
                  <c:v>39344</c:v>
                </c:pt>
                <c:pt idx="11927">
                  <c:v>39345</c:v>
                </c:pt>
                <c:pt idx="11928">
                  <c:v>39346</c:v>
                </c:pt>
                <c:pt idx="11929">
                  <c:v>39349</c:v>
                </c:pt>
                <c:pt idx="11930">
                  <c:v>39350</c:v>
                </c:pt>
                <c:pt idx="11931">
                  <c:v>39351</c:v>
                </c:pt>
                <c:pt idx="11932">
                  <c:v>39352</c:v>
                </c:pt>
                <c:pt idx="11933">
                  <c:v>39353</c:v>
                </c:pt>
                <c:pt idx="11934">
                  <c:v>39356</c:v>
                </c:pt>
                <c:pt idx="11935">
                  <c:v>39357</c:v>
                </c:pt>
                <c:pt idx="11936">
                  <c:v>39358</c:v>
                </c:pt>
                <c:pt idx="11937">
                  <c:v>39359</c:v>
                </c:pt>
                <c:pt idx="11938">
                  <c:v>39360</c:v>
                </c:pt>
                <c:pt idx="11939">
                  <c:v>39363</c:v>
                </c:pt>
                <c:pt idx="11940">
                  <c:v>39364</c:v>
                </c:pt>
                <c:pt idx="11941">
                  <c:v>39365</c:v>
                </c:pt>
                <c:pt idx="11942">
                  <c:v>39366</c:v>
                </c:pt>
                <c:pt idx="11943">
                  <c:v>39367</c:v>
                </c:pt>
                <c:pt idx="11944">
                  <c:v>39370</c:v>
                </c:pt>
                <c:pt idx="11945">
                  <c:v>39371</c:v>
                </c:pt>
                <c:pt idx="11946">
                  <c:v>39372</c:v>
                </c:pt>
                <c:pt idx="11947">
                  <c:v>39373</c:v>
                </c:pt>
                <c:pt idx="11948">
                  <c:v>39374</c:v>
                </c:pt>
                <c:pt idx="11949">
                  <c:v>39377</c:v>
                </c:pt>
                <c:pt idx="11950">
                  <c:v>39378</c:v>
                </c:pt>
                <c:pt idx="11951">
                  <c:v>39379</c:v>
                </c:pt>
                <c:pt idx="11952">
                  <c:v>39380</c:v>
                </c:pt>
                <c:pt idx="11953">
                  <c:v>39381</c:v>
                </c:pt>
                <c:pt idx="11954">
                  <c:v>39384</c:v>
                </c:pt>
                <c:pt idx="11955">
                  <c:v>39385</c:v>
                </c:pt>
                <c:pt idx="11956">
                  <c:v>39386</c:v>
                </c:pt>
                <c:pt idx="11957">
                  <c:v>39387</c:v>
                </c:pt>
                <c:pt idx="11958">
                  <c:v>39388</c:v>
                </c:pt>
                <c:pt idx="11959">
                  <c:v>39391</c:v>
                </c:pt>
                <c:pt idx="11960">
                  <c:v>39392</c:v>
                </c:pt>
                <c:pt idx="11961">
                  <c:v>39393</c:v>
                </c:pt>
                <c:pt idx="11962">
                  <c:v>39394</c:v>
                </c:pt>
                <c:pt idx="11963">
                  <c:v>39395</c:v>
                </c:pt>
                <c:pt idx="11964">
                  <c:v>39398</c:v>
                </c:pt>
                <c:pt idx="11965">
                  <c:v>39399</c:v>
                </c:pt>
                <c:pt idx="11966">
                  <c:v>39400</c:v>
                </c:pt>
                <c:pt idx="11967">
                  <c:v>39401</c:v>
                </c:pt>
                <c:pt idx="11968">
                  <c:v>39402</c:v>
                </c:pt>
                <c:pt idx="11969">
                  <c:v>39405</c:v>
                </c:pt>
                <c:pt idx="11970">
                  <c:v>39406</c:v>
                </c:pt>
                <c:pt idx="11971">
                  <c:v>39407</c:v>
                </c:pt>
                <c:pt idx="11972">
                  <c:v>39408</c:v>
                </c:pt>
                <c:pt idx="11973">
                  <c:v>39409</c:v>
                </c:pt>
                <c:pt idx="11974">
                  <c:v>39412</c:v>
                </c:pt>
                <c:pt idx="11975">
                  <c:v>39413</c:v>
                </c:pt>
                <c:pt idx="11976">
                  <c:v>39414</c:v>
                </c:pt>
                <c:pt idx="11977">
                  <c:v>39415</c:v>
                </c:pt>
                <c:pt idx="11978">
                  <c:v>39416</c:v>
                </c:pt>
                <c:pt idx="11979">
                  <c:v>39419</c:v>
                </c:pt>
                <c:pt idx="11980">
                  <c:v>39420</c:v>
                </c:pt>
                <c:pt idx="11981">
                  <c:v>39421</c:v>
                </c:pt>
                <c:pt idx="11982">
                  <c:v>39422</c:v>
                </c:pt>
                <c:pt idx="11983">
                  <c:v>39423</c:v>
                </c:pt>
                <c:pt idx="11984">
                  <c:v>39426</c:v>
                </c:pt>
                <c:pt idx="11985">
                  <c:v>39427</c:v>
                </c:pt>
                <c:pt idx="11986">
                  <c:v>39428</c:v>
                </c:pt>
                <c:pt idx="11987">
                  <c:v>39429</c:v>
                </c:pt>
                <c:pt idx="11988">
                  <c:v>39430</c:v>
                </c:pt>
                <c:pt idx="11989">
                  <c:v>39433</c:v>
                </c:pt>
                <c:pt idx="11990">
                  <c:v>39434</c:v>
                </c:pt>
                <c:pt idx="11991">
                  <c:v>39435</c:v>
                </c:pt>
                <c:pt idx="11992">
                  <c:v>39436</c:v>
                </c:pt>
                <c:pt idx="11993">
                  <c:v>39437</c:v>
                </c:pt>
                <c:pt idx="11994">
                  <c:v>39440</c:v>
                </c:pt>
                <c:pt idx="11995">
                  <c:v>39441</c:v>
                </c:pt>
                <c:pt idx="11996">
                  <c:v>39442</c:v>
                </c:pt>
                <c:pt idx="11997">
                  <c:v>39443</c:v>
                </c:pt>
                <c:pt idx="11998">
                  <c:v>39444</c:v>
                </c:pt>
                <c:pt idx="11999">
                  <c:v>39447</c:v>
                </c:pt>
                <c:pt idx="12000">
                  <c:v>39448</c:v>
                </c:pt>
                <c:pt idx="12001">
                  <c:v>39449</c:v>
                </c:pt>
                <c:pt idx="12002">
                  <c:v>39450</c:v>
                </c:pt>
                <c:pt idx="12003">
                  <c:v>39451</c:v>
                </c:pt>
                <c:pt idx="12004">
                  <c:v>39454</c:v>
                </c:pt>
                <c:pt idx="12005">
                  <c:v>39455</c:v>
                </c:pt>
                <c:pt idx="12006">
                  <c:v>39456</c:v>
                </c:pt>
                <c:pt idx="12007">
                  <c:v>39457</c:v>
                </c:pt>
                <c:pt idx="12008">
                  <c:v>39458</c:v>
                </c:pt>
                <c:pt idx="12009">
                  <c:v>39461</c:v>
                </c:pt>
                <c:pt idx="12010">
                  <c:v>39462</c:v>
                </c:pt>
                <c:pt idx="12011">
                  <c:v>39463</c:v>
                </c:pt>
                <c:pt idx="12012">
                  <c:v>39464</c:v>
                </c:pt>
                <c:pt idx="12013">
                  <c:v>39465</c:v>
                </c:pt>
                <c:pt idx="12014">
                  <c:v>39468</c:v>
                </c:pt>
                <c:pt idx="12015">
                  <c:v>39469</c:v>
                </c:pt>
                <c:pt idx="12016">
                  <c:v>39470</c:v>
                </c:pt>
                <c:pt idx="12017">
                  <c:v>39471</c:v>
                </c:pt>
                <c:pt idx="12018">
                  <c:v>39472</c:v>
                </c:pt>
                <c:pt idx="12019">
                  <c:v>39475</c:v>
                </c:pt>
                <c:pt idx="12020">
                  <c:v>39476</c:v>
                </c:pt>
                <c:pt idx="12021">
                  <c:v>39477</c:v>
                </c:pt>
                <c:pt idx="12022">
                  <c:v>39478</c:v>
                </c:pt>
                <c:pt idx="12023">
                  <c:v>39479</c:v>
                </c:pt>
                <c:pt idx="12024">
                  <c:v>39482</c:v>
                </c:pt>
                <c:pt idx="12025">
                  <c:v>39483</c:v>
                </c:pt>
                <c:pt idx="12026">
                  <c:v>39484</c:v>
                </c:pt>
                <c:pt idx="12027">
                  <c:v>39485</c:v>
                </c:pt>
                <c:pt idx="12028">
                  <c:v>39486</c:v>
                </c:pt>
                <c:pt idx="12029">
                  <c:v>39489</c:v>
                </c:pt>
                <c:pt idx="12030">
                  <c:v>39490</c:v>
                </c:pt>
                <c:pt idx="12031">
                  <c:v>39491</c:v>
                </c:pt>
                <c:pt idx="12032">
                  <c:v>39492</c:v>
                </c:pt>
                <c:pt idx="12033">
                  <c:v>39493</c:v>
                </c:pt>
                <c:pt idx="12034">
                  <c:v>39496</c:v>
                </c:pt>
                <c:pt idx="12035">
                  <c:v>39497</c:v>
                </c:pt>
                <c:pt idx="12036">
                  <c:v>39498</c:v>
                </c:pt>
                <c:pt idx="12037">
                  <c:v>39499</c:v>
                </c:pt>
                <c:pt idx="12038">
                  <c:v>39500</c:v>
                </c:pt>
                <c:pt idx="12039">
                  <c:v>39503</c:v>
                </c:pt>
                <c:pt idx="12040">
                  <c:v>39504</c:v>
                </c:pt>
                <c:pt idx="12041">
                  <c:v>39505</c:v>
                </c:pt>
                <c:pt idx="12042">
                  <c:v>39506</c:v>
                </c:pt>
                <c:pt idx="12043">
                  <c:v>39507</c:v>
                </c:pt>
                <c:pt idx="12044">
                  <c:v>39510</c:v>
                </c:pt>
                <c:pt idx="12045">
                  <c:v>39511</c:v>
                </c:pt>
                <c:pt idx="12046">
                  <c:v>39512</c:v>
                </c:pt>
                <c:pt idx="12047">
                  <c:v>39513</c:v>
                </c:pt>
                <c:pt idx="12048">
                  <c:v>39514</c:v>
                </c:pt>
                <c:pt idx="12049">
                  <c:v>39517</c:v>
                </c:pt>
                <c:pt idx="12050">
                  <c:v>39518</c:v>
                </c:pt>
                <c:pt idx="12051">
                  <c:v>39519</c:v>
                </c:pt>
                <c:pt idx="12052">
                  <c:v>39520</c:v>
                </c:pt>
                <c:pt idx="12053">
                  <c:v>39521</c:v>
                </c:pt>
                <c:pt idx="12054">
                  <c:v>39524</c:v>
                </c:pt>
                <c:pt idx="12055">
                  <c:v>39525</c:v>
                </c:pt>
                <c:pt idx="12056">
                  <c:v>39526</c:v>
                </c:pt>
                <c:pt idx="12057">
                  <c:v>39527</c:v>
                </c:pt>
                <c:pt idx="12058">
                  <c:v>39528</c:v>
                </c:pt>
                <c:pt idx="12059">
                  <c:v>39531</c:v>
                </c:pt>
                <c:pt idx="12060">
                  <c:v>39532</c:v>
                </c:pt>
                <c:pt idx="12061">
                  <c:v>39533</c:v>
                </c:pt>
                <c:pt idx="12062">
                  <c:v>39534</c:v>
                </c:pt>
                <c:pt idx="12063">
                  <c:v>39535</c:v>
                </c:pt>
                <c:pt idx="12064">
                  <c:v>39538</c:v>
                </c:pt>
                <c:pt idx="12065">
                  <c:v>39539</c:v>
                </c:pt>
                <c:pt idx="12066">
                  <c:v>39540</c:v>
                </c:pt>
                <c:pt idx="12067">
                  <c:v>39541</c:v>
                </c:pt>
                <c:pt idx="12068">
                  <c:v>39542</c:v>
                </c:pt>
                <c:pt idx="12069">
                  <c:v>39545</c:v>
                </c:pt>
                <c:pt idx="12070">
                  <c:v>39546</c:v>
                </c:pt>
                <c:pt idx="12071">
                  <c:v>39547</c:v>
                </c:pt>
                <c:pt idx="12072">
                  <c:v>39548</c:v>
                </c:pt>
                <c:pt idx="12073">
                  <c:v>39549</c:v>
                </c:pt>
                <c:pt idx="12074">
                  <c:v>39552</c:v>
                </c:pt>
                <c:pt idx="12075">
                  <c:v>39553</c:v>
                </c:pt>
                <c:pt idx="12076">
                  <c:v>39554</c:v>
                </c:pt>
                <c:pt idx="12077">
                  <c:v>39555</c:v>
                </c:pt>
                <c:pt idx="12078">
                  <c:v>39556</c:v>
                </c:pt>
                <c:pt idx="12079">
                  <c:v>39559</c:v>
                </c:pt>
                <c:pt idx="12080">
                  <c:v>39560</c:v>
                </c:pt>
                <c:pt idx="12081">
                  <c:v>39561</c:v>
                </c:pt>
                <c:pt idx="12082">
                  <c:v>39562</c:v>
                </c:pt>
                <c:pt idx="12083">
                  <c:v>39563</c:v>
                </c:pt>
                <c:pt idx="12084">
                  <c:v>39566</c:v>
                </c:pt>
                <c:pt idx="12085">
                  <c:v>39567</c:v>
                </c:pt>
                <c:pt idx="12086">
                  <c:v>39568</c:v>
                </c:pt>
                <c:pt idx="12087">
                  <c:v>39569</c:v>
                </c:pt>
                <c:pt idx="12088">
                  <c:v>39570</c:v>
                </c:pt>
                <c:pt idx="12089">
                  <c:v>39573</c:v>
                </c:pt>
                <c:pt idx="12090">
                  <c:v>39574</c:v>
                </c:pt>
                <c:pt idx="12091">
                  <c:v>39575</c:v>
                </c:pt>
                <c:pt idx="12092">
                  <c:v>39576</c:v>
                </c:pt>
                <c:pt idx="12093">
                  <c:v>39577</c:v>
                </c:pt>
                <c:pt idx="12094">
                  <c:v>39580</c:v>
                </c:pt>
                <c:pt idx="12095">
                  <c:v>39581</c:v>
                </c:pt>
                <c:pt idx="12096">
                  <c:v>39582</c:v>
                </c:pt>
                <c:pt idx="12097">
                  <c:v>39583</c:v>
                </c:pt>
                <c:pt idx="12098">
                  <c:v>39584</c:v>
                </c:pt>
                <c:pt idx="12099">
                  <c:v>39587</c:v>
                </c:pt>
                <c:pt idx="12100">
                  <c:v>39588</c:v>
                </c:pt>
                <c:pt idx="12101">
                  <c:v>39589</c:v>
                </c:pt>
                <c:pt idx="12102">
                  <c:v>39590</c:v>
                </c:pt>
                <c:pt idx="12103">
                  <c:v>39591</c:v>
                </c:pt>
                <c:pt idx="12104">
                  <c:v>39594</c:v>
                </c:pt>
                <c:pt idx="12105">
                  <c:v>39595</c:v>
                </c:pt>
                <c:pt idx="12106">
                  <c:v>39596</c:v>
                </c:pt>
                <c:pt idx="12107">
                  <c:v>39597</c:v>
                </c:pt>
                <c:pt idx="12108">
                  <c:v>39598</c:v>
                </c:pt>
                <c:pt idx="12109">
                  <c:v>39601</c:v>
                </c:pt>
                <c:pt idx="12110">
                  <c:v>39602</c:v>
                </c:pt>
                <c:pt idx="12111">
                  <c:v>39603</c:v>
                </c:pt>
                <c:pt idx="12112">
                  <c:v>39604</c:v>
                </c:pt>
                <c:pt idx="12113">
                  <c:v>39605</c:v>
                </c:pt>
                <c:pt idx="12114">
                  <c:v>39608</c:v>
                </c:pt>
                <c:pt idx="12115">
                  <c:v>39609</c:v>
                </c:pt>
                <c:pt idx="12116">
                  <c:v>39610</c:v>
                </c:pt>
                <c:pt idx="12117">
                  <c:v>39611</c:v>
                </c:pt>
                <c:pt idx="12118">
                  <c:v>39612</c:v>
                </c:pt>
                <c:pt idx="12119">
                  <c:v>39615</c:v>
                </c:pt>
                <c:pt idx="12120">
                  <c:v>39616</c:v>
                </c:pt>
                <c:pt idx="12121">
                  <c:v>39617</c:v>
                </c:pt>
                <c:pt idx="12122">
                  <c:v>39618</c:v>
                </c:pt>
                <c:pt idx="12123">
                  <c:v>39619</c:v>
                </c:pt>
                <c:pt idx="12124">
                  <c:v>39622</c:v>
                </c:pt>
                <c:pt idx="12125">
                  <c:v>39623</c:v>
                </c:pt>
                <c:pt idx="12126">
                  <c:v>39624</c:v>
                </c:pt>
                <c:pt idx="12127">
                  <c:v>39625</c:v>
                </c:pt>
                <c:pt idx="12128">
                  <c:v>39626</c:v>
                </c:pt>
                <c:pt idx="12129">
                  <c:v>39629</c:v>
                </c:pt>
                <c:pt idx="12130">
                  <c:v>39630</c:v>
                </c:pt>
                <c:pt idx="12131">
                  <c:v>39631</c:v>
                </c:pt>
                <c:pt idx="12132">
                  <c:v>39632</c:v>
                </c:pt>
                <c:pt idx="12133">
                  <c:v>39633</c:v>
                </c:pt>
                <c:pt idx="12134">
                  <c:v>39636</c:v>
                </c:pt>
                <c:pt idx="12135">
                  <c:v>39637</c:v>
                </c:pt>
                <c:pt idx="12136">
                  <c:v>39638</c:v>
                </c:pt>
                <c:pt idx="12137">
                  <c:v>39639</c:v>
                </c:pt>
                <c:pt idx="12138">
                  <c:v>39640</c:v>
                </c:pt>
                <c:pt idx="12139">
                  <c:v>39643</c:v>
                </c:pt>
                <c:pt idx="12140">
                  <c:v>39644</c:v>
                </c:pt>
                <c:pt idx="12141">
                  <c:v>39645</c:v>
                </c:pt>
                <c:pt idx="12142">
                  <c:v>39646</c:v>
                </c:pt>
                <c:pt idx="12143">
                  <c:v>39647</c:v>
                </c:pt>
                <c:pt idx="12144">
                  <c:v>39650</c:v>
                </c:pt>
                <c:pt idx="12145">
                  <c:v>39651</c:v>
                </c:pt>
                <c:pt idx="12146">
                  <c:v>39652</c:v>
                </c:pt>
                <c:pt idx="12147">
                  <c:v>39653</c:v>
                </c:pt>
                <c:pt idx="12148">
                  <c:v>39654</c:v>
                </c:pt>
                <c:pt idx="12149">
                  <c:v>39657</c:v>
                </c:pt>
                <c:pt idx="12150">
                  <c:v>39658</c:v>
                </c:pt>
                <c:pt idx="12151">
                  <c:v>39659</c:v>
                </c:pt>
                <c:pt idx="12152">
                  <c:v>39660</c:v>
                </c:pt>
                <c:pt idx="12153">
                  <c:v>39661</c:v>
                </c:pt>
                <c:pt idx="12154">
                  <c:v>39664</c:v>
                </c:pt>
                <c:pt idx="12155">
                  <c:v>39665</c:v>
                </c:pt>
                <c:pt idx="12156">
                  <c:v>39666</c:v>
                </c:pt>
                <c:pt idx="12157">
                  <c:v>39667</c:v>
                </c:pt>
                <c:pt idx="12158">
                  <c:v>39668</c:v>
                </c:pt>
                <c:pt idx="12159">
                  <c:v>39671</c:v>
                </c:pt>
                <c:pt idx="12160">
                  <c:v>39672</c:v>
                </c:pt>
                <c:pt idx="12161">
                  <c:v>39673</c:v>
                </c:pt>
                <c:pt idx="12162">
                  <c:v>39674</c:v>
                </c:pt>
                <c:pt idx="12163">
                  <c:v>39675</c:v>
                </c:pt>
                <c:pt idx="12164">
                  <c:v>39678</c:v>
                </c:pt>
                <c:pt idx="12165">
                  <c:v>39679</c:v>
                </c:pt>
                <c:pt idx="12166">
                  <c:v>39680</c:v>
                </c:pt>
                <c:pt idx="12167">
                  <c:v>39681</c:v>
                </c:pt>
                <c:pt idx="12168">
                  <c:v>39682</c:v>
                </c:pt>
                <c:pt idx="12169">
                  <c:v>39685</c:v>
                </c:pt>
                <c:pt idx="12170">
                  <c:v>39686</c:v>
                </c:pt>
                <c:pt idx="12171">
                  <c:v>39687</c:v>
                </c:pt>
                <c:pt idx="12172">
                  <c:v>39688</c:v>
                </c:pt>
                <c:pt idx="12173">
                  <c:v>39689</c:v>
                </c:pt>
                <c:pt idx="12174">
                  <c:v>39692</c:v>
                </c:pt>
                <c:pt idx="12175">
                  <c:v>39693</c:v>
                </c:pt>
                <c:pt idx="12176">
                  <c:v>39694</c:v>
                </c:pt>
                <c:pt idx="12177">
                  <c:v>39695</c:v>
                </c:pt>
                <c:pt idx="12178">
                  <c:v>39696</c:v>
                </c:pt>
                <c:pt idx="12179">
                  <c:v>39699</c:v>
                </c:pt>
                <c:pt idx="12180">
                  <c:v>39700</c:v>
                </c:pt>
                <c:pt idx="12181">
                  <c:v>39701</c:v>
                </c:pt>
                <c:pt idx="12182">
                  <c:v>39702</c:v>
                </c:pt>
                <c:pt idx="12183">
                  <c:v>39703</c:v>
                </c:pt>
                <c:pt idx="12184">
                  <c:v>39706</c:v>
                </c:pt>
                <c:pt idx="12185">
                  <c:v>39707</c:v>
                </c:pt>
                <c:pt idx="12186">
                  <c:v>39708</c:v>
                </c:pt>
                <c:pt idx="12187">
                  <c:v>39709</c:v>
                </c:pt>
                <c:pt idx="12188">
                  <c:v>39710</c:v>
                </c:pt>
                <c:pt idx="12189">
                  <c:v>39713</c:v>
                </c:pt>
                <c:pt idx="12190">
                  <c:v>39714</c:v>
                </c:pt>
                <c:pt idx="12191">
                  <c:v>39715</c:v>
                </c:pt>
                <c:pt idx="12192">
                  <c:v>39716</c:v>
                </c:pt>
                <c:pt idx="12193">
                  <c:v>39717</c:v>
                </c:pt>
                <c:pt idx="12194">
                  <c:v>39720</c:v>
                </c:pt>
                <c:pt idx="12195">
                  <c:v>39721</c:v>
                </c:pt>
                <c:pt idx="12196">
                  <c:v>39722</c:v>
                </c:pt>
                <c:pt idx="12197">
                  <c:v>39723</c:v>
                </c:pt>
                <c:pt idx="12198">
                  <c:v>39724</c:v>
                </c:pt>
                <c:pt idx="12199">
                  <c:v>39727</c:v>
                </c:pt>
                <c:pt idx="12200">
                  <c:v>39728</c:v>
                </c:pt>
                <c:pt idx="12201">
                  <c:v>39729</c:v>
                </c:pt>
                <c:pt idx="12202">
                  <c:v>39730</c:v>
                </c:pt>
                <c:pt idx="12203">
                  <c:v>39731</c:v>
                </c:pt>
                <c:pt idx="12204">
                  <c:v>39734</c:v>
                </c:pt>
                <c:pt idx="12205">
                  <c:v>39735</c:v>
                </c:pt>
                <c:pt idx="12206">
                  <c:v>39736</c:v>
                </c:pt>
                <c:pt idx="12207">
                  <c:v>39737</c:v>
                </c:pt>
                <c:pt idx="12208">
                  <c:v>39738</c:v>
                </c:pt>
                <c:pt idx="12209">
                  <c:v>39741</c:v>
                </c:pt>
                <c:pt idx="12210">
                  <c:v>39742</c:v>
                </c:pt>
                <c:pt idx="12211">
                  <c:v>39743</c:v>
                </c:pt>
                <c:pt idx="12212">
                  <c:v>39744</c:v>
                </c:pt>
                <c:pt idx="12213">
                  <c:v>39745</c:v>
                </c:pt>
                <c:pt idx="12214">
                  <c:v>39748</c:v>
                </c:pt>
                <c:pt idx="12215">
                  <c:v>39749</c:v>
                </c:pt>
                <c:pt idx="12216">
                  <c:v>39750</c:v>
                </c:pt>
                <c:pt idx="12217">
                  <c:v>39751</c:v>
                </c:pt>
                <c:pt idx="12218">
                  <c:v>39752</c:v>
                </c:pt>
                <c:pt idx="12219">
                  <c:v>39755</c:v>
                </c:pt>
                <c:pt idx="12220">
                  <c:v>39756</c:v>
                </c:pt>
                <c:pt idx="12221">
                  <c:v>39757</c:v>
                </c:pt>
                <c:pt idx="12222">
                  <c:v>39758</c:v>
                </c:pt>
                <c:pt idx="12223">
                  <c:v>39759</c:v>
                </c:pt>
                <c:pt idx="12224">
                  <c:v>39762</c:v>
                </c:pt>
                <c:pt idx="12225">
                  <c:v>39763</c:v>
                </c:pt>
                <c:pt idx="12226">
                  <c:v>39764</c:v>
                </c:pt>
                <c:pt idx="12227">
                  <c:v>39765</c:v>
                </c:pt>
                <c:pt idx="12228">
                  <c:v>39766</c:v>
                </c:pt>
                <c:pt idx="12229">
                  <c:v>39769</c:v>
                </c:pt>
                <c:pt idx="12230">
                  <c:v>39770</c:v>
                </c:pt>
                <c:pt idx="12231">
                  <c:v>39771</c:v>
                </c:pt>
                <c:pt idx="12232">
                  <c:v>39772</c:v>
                </c:pt>
                <c:pt idx="12233">
                  <c:v>39773</c:v>
                </c:pt>
                <c:pt idx="12234">
                  <c:v>39776</c:v>
                </c:pt>
                <c:pt idx="12235">
                  <c:v>39777</c:v>
                </c:pt>
                <c:pt idx="12236">
                  <c:v>39778</c:v>
                </c:pt>
                <c:pt idx="12237">
                  <c:v>39779</c:v>
                </c:pt>
                <c:pt idx="12238">
                  <c:v>39780</c:v>
                </c:pt>
                <c:pt idx="12239">
                  <c:v>39783</c:v>
                </c:pt>
                <c:pt idx="12240">
                  <c:v>39784</c:v>
                </c:pt>
                <c:pt idx="12241">
                  <c:v>39785</c:v>
                </c:pt>
                <c:pt idx="12242">
                  <c:v>39786</c:v>
                </c:pt>
                <c:pt idx="12243">
                  <c:v>39787</c:v>
                </c:pt>
                <c:pt idx="12244">
                  <c:v>39790</c:v>
                </c:pt>
                <c:pt idx="12245">
                  <c:v>39791</c:v>
                </c:pt>
                <c:pt idx="12246">
                  <c:v>39792</c:v>
                </c:pt>
                <c:pt idx="12247">
                  <c:v>39793</c:v>
                </c:pt>
                <c:pt idx="12248">
                  <c:v>39794</c:v>
                </c:pt>
                <c:pt idx="12249">
                  <c:v>39797</c:v>
                </c:pt>
                <c:pt idx="12250">
                  <c:v>39798</c:v>
                </c:pt>
                <c:pt idx="12251">
                  <c:v>39799</c:v>
                </c:pt>
                <c:pt idx="12252">
                  <c:v>39800</c:v>
                </c:pt>
                <c:pt idx="12253">
                  <c:v>39801</c:v>
                </c:pt>
                <c:pt idx="12254">
                  <c:v>39804</c:v>
                </c:pt>
                <c:pt idx="12255">
                  <c:v>39805</c:v>
                </c:pt>
                <c:pt idx="12256">
                  <c:v>39806</c:v>
                </c:pt>
                <c:pt idx="12257">
                  <c:v>39807</c:v>
                </c:pt>
                <c:pt idx="12258">
                  <c:v>39808</c:v>
                </c:pt>
                <c:pt idx="12259">
                  <c:v>39811</c:v>
                </c:pt>
                <c:pt idx="12260">
                  <c:v>39812</c:v>
                </c:pt>
                <c:pt idx="12261">
                  <c:v>39813</c:v>
                </c:pt>
                <c:pt idx="12262">
                  <c:v>39814</c:v>
                </c:pt>
                <c:pt idx="12263">
                  <c:v>39815</c:v>
                </c:pt>
                <c:pt idx="12264">
                  <c:v>39818</c:v>
                </c:pt>
                <c:pt idx="12265">
                  <c:v>39819</c:v>
                </c:pt>
                <c:pt idx="12266">
                  <c:v>39820</c:v>
                </c:pt>
                <c:pt idx="12267">
                  <c:v>39821</c:v>
                </c:pt>
                <c:pt idx="12268">
                  <c:v>39822</c:v>
                </c:pt>
                <c:pt idx="12269">
                  <c:v>39825</c:v>
                </c:pt>
                <c:pt idx="12270">
                  <c:v>39826</c:v>
                </c:pt>
                <c:pt idx="12271">
                  <c:v>39827</c:v>
                </c:pt>
                <c:pt idx="12272">
                  <c:v>39828</c:v>
                </c:pt>
                <c:pt idx="12273">
                  <c:v>39829</c:v>
                </c:pt>
                <c:pt idx="12274">
                  <c:v>39832</c:v>
                </c:pt>
                <c:pt idx="12275">
                  <c:v>39833</c:v>
                </c:pt>
                <c:pt idx="12276">
                  <c:v>39834</c:v>
                </c:pt>
                <c:pt idx="12277">
                  <c:v>39835</c:v>
                </c:pt>
                <c:pt idx="12278">
                  <c:v>39836</c:v>
                </c:pt>
                <c:pt idx="12279">
                  <c:v>39839</c:v>
                </c:pt>
                <c:pt idx="12280">
                  <c:v>39840</c:v>
                </c:pt>
                <c:pt idx="12281">
                  <c:v>39841</c:v>
                </c:pt>
                <c:pt idx="12282">
                  <c:v>39842</c:v>
                </c:pt>
                <c:pt idx="12283">
                  <c:v>39843</c:v>
                </c:pt>
                <c:pt idx="12284">
                  <c:v>39846</c:v>
                </c:pt>
                <c:pt idx="12285">
                  <c:v>39847</c:v>
                </c:pt>
                <c:pt idx="12286">
                  <c:v>39848</c:v>
                </c:pt>
                <c:pt idx="12287">
                  <c:v>39849</c:v>
                </c:pt>
                <c:pt idx="12288">
                  <c:v>39850</c:v>
                </c:pt>
                <c:pt idx="12289">
                  <c:v>39853</c:v>
                </c:pt>
                <c:pt idx="12290">
                  <c:v>39854</c:v>
                </c:pt>
                <c:pt idx="12291">
                  <c:v>39855</c:v>
                </c:pt>
                <c:pt idx="12292">
                  <c:v>39856</c:v>
                </c:pt>
                <c:pt idx="12293">
                  <c:v>39857</c:v>
                </c:pt>
                <c:pt idx="12294">
                  <c:v>39860</c:v>
                </c:pt>
                <c:pt idx="12295">
                  <c:v>39861</c:v>
                </c:pt>
                <c:pt idx="12296">
                  <c:v>39862</c:v>
                </c:pt>
                <c:pt idx="12297">
                  <c:v>39863</c:v>
                </c:pt>
                <c:pt idx="12298">
                  <c:v>39864</c:v>
                </c:pt>
                <c:pt idx="12299">
                  <c:v>39867</c:v>
                </c:pt>
                <c:pt idx="12300">
                  <c:v>39868</c:v>
                </c:pt>
                <c:pt idx="12301">
                  <c:v>39869</c:v>
                </c:pt>
                <c:pt idx="12302">
                  <c:v>39870</c:v>
                </c:pt>
                <c:pt idx="12303">
                  <c:v>39871</c:v>
                </c:pt>
                <c:pt idx="12304">
                  <c:v>39874</c:v>
                </c:pt>
                <c:pt idx="12305">
                  <c:v>39875</c:v>
                </c:pt>
                <c:pt idx="12306">
                  <c:v>39876</c:v>
                </c:pt>
                <c:pt idx="12307">
                  <c:v>39877</c:v>
                </c:pt>
                <c:pt idx="12308">
                  <c:v>39878</c:v>
                </c:pt>
                <c:pt idx="12309">
                  <c:v>39881</c:v>
                </c:pt>
                <c:pt idx="12310">
                  <c:v>39882</c:v>
                </c:pt>
                <c:pt idx="12311">
                  <c:v>39883</c:v>
                </c:pt>
                <c:pt idx="12312">
                  <c:v>39884</c:v>
                </c:pt>
                <c:pt idx="12313">
                  <c:v>39885</c:v>
                </c:pt>
                <c:pt idx="12314">
                  <c:v>39888</c:v>
                </c:pt>
                <c:pt idx="12315">
                  <c:v>39889</c:v>
                </c:pt>
                <c:pt idx="12316">
                  <c:v>39890</c:v>
                </c:pt>
                <c:pt idx="12317">
                  <c:v>39891</c:v>
                </c:pt>
                <c:pt idx="12318">
                  <c:v>39892</c:v>
                </c:pt>
                <c:pt idx="12319">
                  <c:v>39895</c:v>
                </c:pt>
                <c:pt idx="12320">
                  <c:v>39896</c:v>
                </c:pt>
                <c:pt idx="12321">
                  <c:v>39897</c:v>
                </c:pt>
                <c:pt idx="12322">
                  <c:v>39898</c:v>
                </c:pt>
                <c:pt idx="12323">
                  <c:v>39899</c:v>
                </c:pt>
                <c:pt idx="12324">
                  <c:v>39902</c:v>
                </c:pt>
                <c:pt idx="12325">
                  <c:v>39903</c:v>
                </c:pt>
                <c:pt idx="12326">
                  <c:v>39904</c:v>
                </c:pt>
                <c:pt idx="12327">
                  <c:v>39905</c:v>
                </c:pt>
                <c:pt idx="12328">
                  <c:v>39906</c:v>
                </c:pt>
                <c:pt idx="12329">
                  <c:v>39909</c:v>
                </c:pt>
                <c:pt idx="12330">
                  <c:v>39910</c:v>
                </c:pt>
                <c:pt idx="12331">
                  <c:v>39911</c:v>
                </c:pt>
                <c:pt idx="12332">
                  <c:v>39912</c:v>
                </c:pt>
                <c:pt idx="12333">
                  <c:v>39913</c:v>
                </c:pt>
                <c:pt idx="12334">
                  <c:v>39916</c:v>
                </c:pt>
                <c:pt idx="12335">
                  <c:v>39917</c:v>
                </c:pt>
                <c:pt idx="12336">
                  <c:v>39918</c:v>
                </c:pt>
                <c:pt idx="12337">
                  <c:v>39919</c:v>
                </c:pt>
                <c:pt idx="12338">
                  <c:v>39920</c:v>
                </c:pt>
                <c:pt idx="12339">
                  <c:v>39923</c:v>
                </c:pt>
                <c:pt idx="12340">
                  <c:v>39924</c:v>
                </c:pt>
                <c:pt idx="12341">
                  <c:v>39925</c:v>
                </c:pt>
                <c:pt idx="12342">
                  <c:v>39926</c:v>
                </c:pt>
                <c:pt idx="12343">
                  <c:v>39927</c:v>
                </c:pt>
                <c:pt idx="12344">
                  <c:v>39930</c:v>
                </c:pt>
                <c:pt idx="12345">
                  <c:v>39931</c:v>
                </c:pt>
                <c:pt idx="12346">
                  <c:v>39932</c:v>
                </c:pt>
                <c:pt idx="12347">
                  <c:v>39933</c:v>
                </c:pt>
                <c:pt idx="12348">
                  <c:v>39934</c:v>
                </c:pt>
                <c:pt idx="12349">
                  <c:v>39937</c:v>
                </c:pt>
                <c:pt idx="12350">
                  <c:v>39938</c:v>
                </c:pt>
                <c:pt idx="12351">
                  <c:v>39939</c:v>
                </c:pt>
                <c:pt idx="12352">
                  <c:v>39940</c:v>
                </c:pt>
                <c:pt idx="12353">
                  <c:v>39941</c:v>
                </c:pt>
                <c:pt idx="12354">
                  <c:v>39944</c:v>
                </c:pt>
                <c:pt idx="12355">
                  <c:v>39945</c:v>
                </c:pt>
                <c:pt idx="12356">
                  <c:v>39946</c:v>
                </c:pt>
                <c:pt idx="12357">
                  <c:v>39947</c:v>
                </c:pt>
                <c:pt idx="12358">
                  <c:v>39948</c:v>
                </c:pt>
                <c:pt idx="12359">
                  <c:v>39951</c:v>
                </c:pt>
                <c:pt idx="12360">
                  <c:v>39952</c:v>
                </c:pt>
                <c:pt idx="12361">
                  <c:v>39953</c:v>
                </c:pt>
                <c:pt idx="12362">
                  <c:v>39954</c:v>
                </c:pt>
                <c:pt idx="12363">
                  <c:v>39955</c:v>
                </c:pt>
                <c:pt idx="12364">
                  <c:v>39958</c:v>
                </c:pt>
                <c:pt idx="12365">
                  <c:v>39959</c:v>
                </c:pt>
                <c:pt idx="12366">
                  <c:v>39960</c:v>
                </c:pt>
                <c:pt idx="12367">
                  <c:v>39961</c:v>
                </c:pt>
                <c:pt idx="12368">
                  <c:v>39962</c:v>
                </c:pt>
                <c:pt idx="12369">
                  <c:v>39965</c:v>
                </c:pt>
                <c:pt idx="12370">
                  <c:v>39966</c:v>
                </c:pt>
                <c:pt idx="12371">
                  <c:v>39967</c:v>
                </c:pt>
                <c:pt idx="12372">
                  <c:v>39968</c:v>
                </c:pt>
                <c:pt idx="12373">
                  <c:v>39969</c:v>
                </c:pt>
                <c:pt idx="12374">
                  <c:v>39972</c:v>
                </c:pt>
                <c:pt idx="12375">
                  <c:v>39973</c:v>
                </c:pt>
                <c:pt idx="12376">
                  <c:v>39974</c:v>
                </c:pt>
                <c:pt idx="12377">
                  <c:v>39975</c:v>
                </c:pt>
                <c:pt idx="12378">
                  <c:v>39976</c:v>
                </c:pt>
                <c:pt idx="12379">
                  <c:v>39979</c:v>
                </c:pt>
                <c:pt idx="12380">
                  <c:v>39980</c:v>
                </c:pt>
                <c:pt idx="12381">
                  <c:v>39981</c:v>
                </c:pt>
                <c:pt idx="12382">
                  <c:v>39982</c:v>
                </c:pt>
                <c:pt idx="12383">
                  <c:v>39983</c:v>
                </c:pt>
                <c:pt idx="12384">
                  <c:v>39986</c:v>
                </c:pt>
                <c:pt idx="12385">
                  <c:v>39987</c:v>
                </c:pt>
                <c:pt idx="12386">
                  <c:v>39988</c:v>
                </c:pt>
                <c:pt idx="12387">
                  <c:v>39989</c:v>
                </c:pt>
                <c:pt idx="12388">
                  <c:v>39990</c:v>
                </c:pt>
                <c:pt idx="12389">
                  <c:v>39993</c:v>
                </c:pt>
                <c:pt idx="12390">
                  <c:v>39994</c:v>
                </c:pt>
                <c:pt idx="12391">
                  <c:v>39995</c:v>
                </c:pt>
                <c:pt idx="12392">
                  <c:v>39996</c:v>
                </c:pt>
                <c:pt idx="12393">
                  <c:v>39997</c:v>
                </c:pt>
                <c:pt idx="12394">
                  <c:v>40000</c:v>
                </c:pt>
                <c:pt idx="12395">
                  <c:v>40001</c:v>
                </c:pt>
                <c:pt idx="12396">
                  <c:v>40002</c:v>
                </c:pt>
                <c:pt idx="12397">
                  <c:v>40003</c:v>
                </c:pt>
                <c:pt idx="12398">
                  <c:v>40004</c:v>
                </c:pt>
                <c:pt idx="12399">
                  <c:v>40007</c:v>
                </c:pt>
                <c:pt idx="12400">
                  <c:v>40008</c:v>
                </c:pt>
                <c:pt idx="12401">
                  <c:v>40009</c:v>
                </c:pt>
                <c:pt idx="12402">
                  <c:v>40010</c:v>
                </c:pt>
                <c:pt idx="12403">
                  <c:v>40011</c:v>
                </c:pt>
                <c:pt idx="12404">
                  <c:v>40014</c:v>
                </c:pt>
                <c:pt idx="12405">
                  <c:v>40015</c:v>
                </c:pt>
                <c:pt idx="12406">
                  <c:v>40016</c:v>
                </c:pt>
                <c:pt idx="12407">
                  <c:v>40017</c:v>
                </c:pt>
                <c:pt idx="12408">
                  <c:v>40018</c:v>
                </c:pt>
                <c:pt idx="12409">
                  <c:v>40021</c:v>
                </c:pt>
                <c:pt idx="12410">
                  <c:v>40022</c:v>
                </c:pt>
                <c:pt idx="12411">
                  <c:v>40023</c:v>
                </c:pt>
                <c:pt idx="12412">
                  <c:v>40024</c:v>
                </c:pt>
                <c:pt idx="12413">
                  <c:v>40025</c:v>
                </c:pt>
                <c:pt idx="12414">
                  <c:v>40028</c:v>
                </c:pt>
                <c:pt idx="12415">
                  <c:v>40029</c:v>
                </c:pt>
                <c:pt idx="12416">
                  <c:v>40030</c:v>
                </c:pt>
                <c:pt idx="12417">
                  <c:v>40031</c:v>
                </c:pt>
                <c:pt idx="12418">
                  <c:v>40032</c:v>
                </c:pt>
                <c:pt idx="12419">
                  <c:v>40035</c:v>
                </c:pt>
                <c:pt idx="12420">
                  <c:v>40036</c:v>
                </c:pt>
                <c:pt idx="12421">
                  <c:v>40037</c:v>
                </c:pt>
                <c:pt idx="12422">
                  <c:v>40038</c:v>
                </c:pt>
                <c:pt idx="12423">
                  <c:v>40039</c:v>
                </c:pt>
                <c:pt idx="12424">
                  <c:v>40042</c:v>
                </c:pt>
                <c:pt idx="12425">
                  <c:v>40043</c:v>
                </c:pt>
                <c:pt idx="12426">
                  <c:v>40044</c:v>
                </c:pt>
                <c:pt idx="12427">
                  <c:v>40045</c:v>
                </c:pt>
                <c:pt idx="12428">
                  <c:v>40046</c:v>
                </c:pt>
                <c:pt idx="12429">
                  <c:v>40049</c:v>
                </c:pt>
                <c:pt idx="12430">
                  <c:v>40050</c:v>
                </c:pt>
                <c:pt idx="12431">
                  <c:v>40051</c:v>
                </c:pt>
                <c:pt idx="12432">
                  <c:v>40052</c:v>
                </c:pt>
                <c:pt idx="12433">
                  <c:v>40053</c:v>
                </c:pt>
                <c:pt idx="12434">
                  <c:v>40056</c:v>
                </c:pt>
                <c:pt idx="12435">
                  <c:v>40057</c:v>
                </c:pt>
                <c:pt idx="12436">
                  <c:v>40058</c:v>
                </c:pt>
                <c:pt idx="12437">
                  <c:v>40059</c:v>
                </c:pt>
                <c:pt idx="12438">
                  <c:v>40060</c:v>
                </c:pt>
                <c:pt idx="12439">
                  <c:v>40063</c:v>
                </c:pt>
                <c:pt idx="12440">
                  <c:v>40064</c:v>
                </c:pt>
                <c:pt idx="12441">
                  <c:v>40065</c:v>
                </c:pt>
                <c:pt idx="12442">
                  <c:v>40066</c:v>
                </c:pt>
                <c:pt idx="12443">
                  <c:v>40067</c:v>
                </c:pt>
                <c:pt idx="12444">
                  <c:v>40070</c:v>
                </c:pt>
                <c:pt idx="12445">
                  <c:v>40071</c:v>
                </c:pt>
                <c:pt idx="12446">
                  <c:v>40072</c:v>
                </c:pt>
                <c:pt idx="12447">
                  <c:v>40073</c:v>
                </c:pt>
                <c:pt idx="12448">
                  <c:v>40074</c:v>
                </c:pt>
                <c:pt idx="12449">
                  <c:v>40077</c:v>
                </c:pt>
                <c:pt idx="12450">
                  <c:v>40078</c:v>
                </c:pt>
                <c:pt idx="12451">
                  <c:v>40079</c:v>
                </c:pt>
                <c:pt idx="12452">
                  <c:v>40080</c:v>
                </c:pt>
                <c:pt idx="12453">
                  <c:v>40081</c:v>
                </c:pt>
                <c:pt idx="12454">
                  <c:v>40084</c:v>
                </c:pt>
                <c:pt idx="12455">
                  <c:v>40085</c:v>
                </c:pt>
                <c:pt idx="12456">
                  <c:v>40086</c:v>
                </c:pt>
                <c:pt idx="12457">
                  <c:v>40087</c:v>
                </c:pt>
                <c:pt idx="12458">
                  <c:v>40088</c:v>
                </c:pt>
                <c:pt idx="12459">
                  <c:v>40091</c:v>
                </c:pt>
                <c:pt idx="12460">
                  <c:v>40092</c:v>
                </c:pt>
                <c:pt idx="12461">
                  <c:v>40093</c:v>
                </c:pt>
                <c:pt idx="12462">
                  <c:v>40094</c:v>
                </c:pt>
                <c:pt idx="12463">
                  <c:v>40095</c:v>
                </c:pt>
                <c:pt idx="12464">
                  <c:v>40098</c:v>
                </c:pt>
                <c:pt idx="12465">
                  <c:v>40099</c:v>
                </c:pt>
                <c:pt idx="12466">
                  <c:v>40100</c:v>
                </c:pt>
                <c:pt idx="12467">
                  <c:v>40101</c:v>
                </c:pt>
                <c:pt idx="12468">
                  <c:v>40102</c:v>
                </c:pt>
                <c:pt idx="12469">
                  <c:v>40105</c:v>
                </c:pt>
                <c:pt idx="12470">
                  <c:v>40106</c:v>
                </c:pt>
                <c:pt idx="12471">
                  <c:v>40107</c:v>
                </c:pt>
                <c:pt idx="12472">
                  <c:v>40108</c:v>
                </c:pt>
                <c:pt idx="12473">
                  <c:v>40109</c:v>
                </c:pt>
                <c:pt idx="12474">
                  <c:v>40112</c:v>
                </c:pt>
                <c:pt idx="12475">
                  <c:v>40113</c:v>
                </c:pt>
                <c:pt idx="12476">
                  <c:v>40114</c:v>
                </c:pt>
                <c:pt idx="12477">
                  <c:v>40115</c:v>
                </c:pt>
                <c:pt idx="12478">
                  <c:v>40116</c:v>
                </c:pt>
                <c:pt idx="12479">
                  <c:v>40119</c:v>
                </c:pt>
                <c:pt idx="12480">
                  <c:v>40120</c:v>
                </c:pt>
                <c:pt idx="12481">
                  <c:v>40121</c:v>
                </c:pt>
                <c:pt idx="12482">
                  <c:v>40122</c:v>
                </c:pt>
                <c:pt idx="12483">
                  <c:v>40123</c:v>
                </c:pt>
                <c:pt idx="12484">
                  <c:v>40126</c:v>
                </c:pt>
                <c:pt idx="12485">
                  <c:v>40127</c:v>
                </c:pt>
                <c:pt idx="12486">
                  <c:v>40128</c:v>
                </c:pt>
                <c:pt idx="12487">
                  <c:v>40129</c:v>
                </c:pt>
                <c:pt idx="12488">
                  <c:v>40130</c:v>
                </c:pt>
                <c:pt idx="12489">
                  <c:v>40133</c:v>
                </c:pt>
                <c:pt idx="12490">
                  <c:v>40134</c:v>
                </c:pt>
                <c:pt idx="12491">
                  <c:v>40135</c:v>
                </c:pt>
                <c:pt idx="12492">
                  <c:v>40136</c:v>
                </c:pt>
                <c:pt idx="12493">
                  <c:v>40137</c:v>
                </c:pt>
                <c:pt idx="12494">
                  <c:v>40140</c:v>
                </c:pt>
                <c:pt idx="12495">
                  <c:v>40141</c:v>
                </c:pt>
                <c:pt idx="12496">
                  <c:v>40142</c:v>
                </c:pt>
                <c:pt idx="12497">
                  <c:v>40143</c:v>
                </c:pt>
                <c:pt idx="12498">
                  <c:v>40144</c:v>
                </c:pt>
                <c:pt idx="12499">
                  <c:v>40147</c:v>
                </c:pt>
                <c:pt idx="12500">
                  <c:v>40148</c:v>
                </c:pt>
                <c:pt idx="12501">
                  <c:v>40149</c:v>
                </c:pt>
                <c:pt idx="12502">
                  <c:v>40150</c:v>
                </c:pt>
                <c:pt idx="12503">
                  <c:v>40151</c:v>
                </c:pt>
                <c:pt idx="12504">
                  <c:v>40154</c:v>
                </c:pt>
                <c:pt idx="12505">
                  <c:v>40155</c:v>
                </c:pt>
                <c:pt idx="12506">
                  <c:v>40156</c:v>
                </c:pt>
                <c:pt idx="12507">
                  <c:v>40157</c:v>
                </c:pt>
                <c:pt idx="12508">
                  <c:v>40158</c:v>
                </c:pt>
                <c:pt idx="12509">
                  <c:v>40161</c:v>
                </c:pt>
                <c:pt idx="12510">
                  <c:v>40162</c:v>
                </c:pt>
                <c:pt idx="12511">
                  <c:v>40163</c:v>
                </c:pt>
                <c:pt idx="12512">
                  <c:v>40164</c:v>
                </c:pt>
                <c:pt idx="12513">
                  <c:v>40165</c:v>
                </c:pt>
                <c:pt idx="12514">
                  <c:v>40168</c:v>
                </c:pt>
                <c:pt idx="12515">
                  <c:v>40169</c:v>
                </c:pt>
                <c:pt idx="12516">
                  <c:v>40170</c:v>
                </c:pt>
                <c:pt idx="12517">
                  <c:v>40171</c:v>
                </c:pt>
                <c:pt idx="12518">
                  <c:v>40172</c:v>
                </c:pt>
                <c:pt idx="12519">
                  <c:v>40175</c:v>
                </c:pt>
                <c:pt idx="12520">
                  <c:v>40176</c:v>
                </c:pt>
                <c:pt idx="12521">
                  <c:v>40177</c:v>
                </c:pt>
                <c:pt idx="12522">
                  <c:v>40178</c:v>
                </c:pt>
                <c:pt idx="12523">
                  <c:v>40179</c:v>
                </c:pt>
                <c:pt idx="12524">
                  <c:v>40182</c:v>
                </c:pt>
                <c:pt idx="12525">
                  <c:v>40183</c:v>
                </c:pt>
                <c:pt idx="12526">
                  <c:v>40184</c:v>
                </c:pt>
                <c:pt idx="12527">
                  <c:v>40185</c:v>
                </c:pt>
                <c:pt idx="12528">
                  <c:v>40186</c:v>
                </c:pt>
                <c:pt idx="12529">
                  <c:v>40189</c:v>
                </c:pt>
                <c:pt idx="12530">
                  <c:v>40190</c:v>
                </c:pt>
                <c:pt idx="12531">
                  <c:v>40191</c:v>
                </c:pt>
                <c:pt idx="12532">
                  <c:v>40192</c:v>
                </c:pt>
                <c:pt idx="12533">
                  <c:v>40193</c:v>
                </c:pt>
                <c:pt idx="12534">
                  <c:v>40196</c:v>
                </c:pt>
                <c:pt idx="12535">
                  <c:v>40197</c:v>
                </c:pt>
                <c:pt idx="12536">
                  <c:v>40198</c:v>
                </c:pt>
                <c:pt idx="12537">
                  <c:v>40199</c:v>
                </c:pt>
                <c:pt idx="12538">
                  <c:v>40200</c:v>
                </c:pt>
                <c:pt idx="12539">
                  <c:v>40203</c:v>
                </c:pt>
                <c:pt idx="12540">
                  <c:v>40204</c:v>
                </c:pt>
                <c:pt idx="12541">
                  <c:v>40205</c:v>
                </c:pt>
                <c:pt idx="12542">
                  <c:v>40206</c:v>
                </c:pt>
                <c:pt idx="12543">
                  <c:v>40207</c:v>
                </c:pt>
                <c:pt idx="12544">
                  <c:v>40210</c:v>
                </c:pt>
                <c:pt idx="12545">
                  <c:v>40211</c:v>
                </c:pt>
                <c:pt idx="12546">
                  <c:v>40212</c:v>
                </c:pt>
                <c:pt idx="12547">
                  <c:v>40213</c:v>
                </c:pt>
                <c:pt idx="12548">
                  <c:v>40214</c:v>
                </c:pt>
                <c:pt idx="12549">
                  <c:v>40217</c:v>
                </c:pt>
                <c:pt idx="12550">
                  <c:v>40218</c:v>
                </c:pt>
                <c:pt idx="12551">
                  <c:v>40219</c:v>
                </c:pt>
                <c:pt idx="12552">
                  <c:v>40220</c:v>
                </c:pt>
                <c:pt idx="12553">
                  <c:v>40221</c:v>
                </c:pt>
                <c:pt idx="12554">
                  <c:v>40224</c:v>
                </c:pt>
                <c:pt idx="12555">
                  <c:v>40225</c:v>
                </c:pt>
                <c:pt idx="12556">
                  <c:v>40226</c:v>
                </c:pt>
                <c:pt idx="12557">
                  <c:v>40227</c:v>
                </c:pt>
                <c:pt idx="12558">
                  <c:v>40228</c:v>
                </c:pt>
                <c:pt idx="12559">
                  <c:v>40231</c:v>
                </c:pt>
                <c:pt idx="12560">
                  <c:v>40232</c:v>
                </c:pt>
                <c:pt idx="12561">
                  <c:v>40233</c:v>
                </c:pt>
                <c:pt idx="12562">
                  <c:v>40234</c:v>
                </c:pt>
                <c:pt idx="12563">
                  <c:v>40235</c:v>
                </c:pt>
                <c:pt idx="12564">
                  <c:v>40238</c:v>
                </c:pt>
                <c:pt idx="12565">
                  <c:v>40239</c:v>
                </c:pt>
                <c:pt idx="12566">
                  <c:v>40240</c:v>
                </c:pt>
                <c:pt idx="12567">
                  <c:v>40241</c:v>
                </c:pt>
                <c:pt idx="12568">
                  <c:v>40242</c:v>
                </c:pt>
                <c:pt idx="12569">
                  <c:v>40245</c:v>
                </c:pt>
                <c:pt idx="12570">
                  <c:v>40246</c:v>
                </c:pt>
                <c:pt idx="12571">
                  <c:v>40247</c:v>
                </c:pt>
                <c:pt idx="12572">
                  <c:v>40248</c:v>
                </c:pt>
                <c:pt idx="12573">
                  <c:v>40249</c:v>
                </c:pt>
                <c:pt idx="12574">
                  <c:v>40252</c:v>
                </c:pt>
                <c:pt idx="12575">
                  <c:v>40253</c:v>
                </c:pt>
                <c:pt idx="12576">
                  <c:v>40254</c:v>
                </c:pt>
                <c:pt idx="12577">
                  <c:v>40255</c:v>
                </c:pt>
                <c:pt idx="12578">
                  <c:v>40256</c:v>
                </c:pt>
                <c:pt idx="12579">
                  <c:v>40259</c:v>
                </c:pt>
                <c:pt idx="12580">
                  <c:v>40260</c:v>
                </c:pt>
                <c:pt idx="12581">
                  <c:v>40261</c:v>
                </c:pt>
                <c:pt idx="12582">
                  <c:v>40262</c:v>
                </c:pt>
                <c:pt idx="12583">
                  <c:v>40263</c:v>
                </c:pt>
                <c:pt idx="12584">
                  <c:v>40266</c:v>
                </c:pt>
                <c:pt idx="12585">
                  <c:v>40267</c:v>
                </c:pt>
                <c:pt idx="12586">
                  <c:v>40268</c:v>
                </c:pt>
                <c:pt idx="12587">
                  <c:v>40269</c:v>
                </c:pt>
                <c:pt idx="12588">
                  <c:v>40270</c:v>
                </c:pt>
                <c:pt idx="12589">
                  <c:v>40273</c:v>
                </c:pt>
                <c:pt idx="12590">
                  <c:v>40274</c:v>
                </c:pt>
                <c:pt idx="12591">
                  <c:v>40275</c:v>
                </c:pt>
                <c:pt idx="12592">
                  <c:v>40276</c:v>
                </c:pt>
                <c:pt idx="12593">
                  <c:v>40277</c:v>
                </c:pt>
                <c:pt idx="12594">
                  <c:v>40280</c:v>
                </c:pt>
                <c:pt idx="12595">
                  <c:v>40281</c:v>
                </c:pt>
                <c:pt idx="12596">
                  <c:v>40282</c:v>
                </c:pt>
                <c:pt idx="12597">
                  <c:v>40283</c:v>
                </c:pt>
                <c:pt idx="12598">
                  <c:v>40284</c:v>
                </c:pt>
                <c:pt idx="12599">
                  <c:v>40287</c:v>
                </c:pt>
                <c:pt idx="12600">
                  <c:v>40288</c:v>
                </c:pt>
                <c:pt idx="12601">
                  <c:v>40289</c:v>
                </c:pt>
                <c:pt idx="12602">
                  <c:v>40290</c:v>
                </c:pt>
                <c:pt idx="12603">
                  <c:v>40291</c:v>
                </c:pt>
                <c:pt idx="12604">
                  <c:v>40294</c:v>
                </c:pt>
                <c:pt idx="12605">
                  <c:v>40295</c:v>
                </c:pt>
                <c:pt idx="12606">
                  <c:v>40296</c:v>
                </c:pt>
                <c:pt idx="12607">
                  <c:v>40297</c:v>
                </c:pt>
                <c:pt idx="12608">
                  <c:v>40298</c:v>
                </c:pt>
                <c:pt idx="12609">
                  <c:v>40301</c:v>
                </c:pt>
                <c:pt idx="12610">
                  <c:v>40302</c:v>
                </c:pt>
                <c:pt idx="12611">
                  <c:v>40303</c:v>
                </c:pt>
                <c:pt idx="12612">
                  <c:v>40304</c:v>
                </c:pt>
                <c:pt idx="12613">
                  <c:v>40305</c:v>
                </c:pt>
                <c:pt idx="12614">
                  <c:v>40308</c:v>
                </c:pt>
                <c:pt idx="12615">
                  <c:v>40309</c:v>
                </c:pt>
                <c:pt idx="12616">
                  <c:v>40310</c:v>
                </c:pt>
                <c:pt idx="12617">
                  <c:v>40311</c:v>
                </c:pt>
                <c:pt idx="12618">
                  <c:v>40312</c:v>
                </c:pt>
                <c:pt idx="12619">
                  <c:v>40315</c:v>
                </c:pt>
                <c:pt idx="12620">
                  <c:v>40316</c:v>
                </c:pt>
                <c:pt idx="12621">
                  <c:v>40317</c:v>
                </c:pt>
                <c:pt idx="12622">
                  <c:v>40318</c:v>
                </c:pt>
                <c:pt idx="12623">
                  <c:v>40319</c:v>
                </c:pt>
                <c:pt idx="12624">
                  <c:v>40322</c:v>
                </c:pt>
                <c:pt idx="12625">
                  <c:v>40323</c:v>
                </c:pt>
                <c:pt idx="12626">
                  <c:v>40324</c:v>
                </c:pt>
                <c:pt idx="12627">
                  <c:v>40325</c:v>
                </c:pt>
                <c:pt idx="12628">
                  <c:v>40326</c:v>
                </c:pt>
                <c:pt idx="12629">
                  <c:v>40329</c:v>
                </c:pt>
                <c:pt idx="12630">
                  <c:v>40330</c:v>
                </c:pt>
                <c:pt idx="12631">
                  <c:v>40331</c:v>
                </c:pt>
                <c:pt idx="12632">
                  <c:v>40332</c:v>
                </c:pt>
                <c:pt idx="12633">
                  <c:v>40333</c:v>
                </c:pt>
                <c:pt idx="12634">
                  <c:v>40336</c:v>
                </c:pt>
                <c:pt idx="12635">
                  <c:v>40337</c:v>
                </c:pt>
                <c:pt idx="12636">
                  <c:v>40338</c:v>
                </c:pt>
                <c:pt idx="12637">
                  <c:v>40339</c:v>
                </c:pt>
                <c:pt idx="12638">
                  <c:v>40340</c:v>
                </c:pt>
                <c:pt idx="12639">
                  <c:v>40343</c:v>
                </c:pt>
                <c:pt idx="12640">
                  <c:v>40344</c:v>
                </c:pt>
                <c:pt idx="12641">
                  <c:v>40345</c:v>
                </c:pt>
                <c:pt idx="12642">
                  <c:v>40346</c:v>
                </c:pt>
                <c:pt idx="12643">
                  <c:v>40347</c:v>
                </c:pt>
                <c:pt idx="12644">
                  <c:v>40350</c:v>
                </c:pt>
                <c:pt idx="12645">
                  <c:v>40351</c:v>
                </c:pt>
                <c:pt idx="12646">
                  <c:v>40352</c:v>
                </c:pt>
                <c:pt idx="12647">
                  <c:v>40353</c:v>
                </c:pt>
                <c:pt idx="12648">
                  <c:v>40354</c:v>
                </c:pt>
                <c:pt idx="12649">
                  <c:v>40357</c:v>
                </c:pt>
                <c:pt idx="12650">
                  <c:v>40358</c:v>
                </c:pt>
                <c:pt idx="12651">
                  <c:v>40359</c:v>
                </c:pt>
                <c:pt idx="12652">
                  <c:v>40360</c:v>
                </c:pt>
                <c:pt idx="12653">
                  <c:v>40361</c:v>
                </c:pt>
                <c:pt idx="12654">
                  <c:v>40364</c:v>
                </c:pt>
                <c:pt idx="12655">
                  <c:v>40365</c:v>
                </c:pt>
                <c:pt idx="12656">
                  <c:v>40366</c:v>
                </c:pt>
                <c:pt idx="12657">
                  <c:v>40367</c:v>
                </c:pt>
                <c:pt idx="12658">
                  <c:v>40368</c:v>
                </c:pt>
                <c:pt idx="12659">
                  <c:v>40371</c:v>
                </c:pt>
                <c:pt idx="12660">
                  <c:v>40372</c:v>
                </c:pt>
                <c:pt idx="12661">
                  <c:v>40373</c:v>
                </c:pt>
                <c:pt idx="12662">
                  <c:v>40374</c:v>
                </c:pt>
                <c:pt idx="12663">
                  <c:v>40375</c:v>
                </c:pt>
                <c:pt idx="12664">
                  <c:v>40378</c:v>
                </c:pt>
                <c:pt idx="12665">
                  <c:v>40379</c:v>
                </c:pt>
                <c:pt idx="12666">
                  <c:v>40380</c:v>
                </c:pt>
                <c:pt idx="12667">
                  <c:v>40381</c:v>
                </c:pt>
                <c:pt idx="12668">
                  <c:v>40382</c:v>
                </c:pt>
                <c:pt idx="12669">
                  <c:v>40385</c:v>
                </c:pt>
                <c:pt idx="12670">
                  <c:v>40386</c:v>
                </c:pt>
                <c:pt idx="12671">
                  <c:v>40387</c:v>
                </c:pt>
                <c:pt idx="12672">
                  <c:v>40388</c:v>
                </c:pt>
                <c:pt idx="12673">
                  <c:v>40389</c:v>
                </c:pt>
                <c:pt idx="12674">
                  <c:v>40392</c:v>
                </c:pt>
                <c:pt idx="12675">
                  <c:v>40393</c:v>
                </c:pt>
                <c:pt idx="12676">
                  <c:v>40394</c:v>
                </c:pt>
                <c:pt idx="12677">
                  <c:v>40395</c:v>
                </c:pt>
                <c:pt idx="12678">
                  <c:v>40396</c:v>
                </c:pt>
                <c:pt idx="12679">
                  <c:v>40399</c:v>
                </c:pt>
                <c:pt idx="12680">
                  <c:v>40400</c:v>
                </c:pt>
                <c:pt idx="12681">
                  <c:v>40401</c:v>
                </c:pt>
                <c:pt idx="12682">
                  <c:v>40402</c:v>
                </c:pt>
                <c:pt idx="12683">
                  <c:v>40403</c:v>
                </c:pt>
                <c:pt idx="12684">
                  <c:v>40406</c:v>
                </c:pt>
                <c:pt idx="12685">
                  <c:v>40407</c:v>
                </c:pt>
                <c:pt idx="12686">
                  <c:v>40408</c:v>
                </c:pt>
                <c:pt idx="12687">
                  <c:v>40409</c:v>
                </c:pt>
                <c:pt idx="12688">
                  <c:v>40410</c:v>
                </c:pt>
                <c:pt idx="12689">
                  <c:v>40413</c:v>
                </c:pt>
                <c:pt idx="12690">
                  <c:v>40414</c:v>
                </c:pt>
                <c:pt idx="12691">
                  <c:v>40415</c:v>
                </c:pt>
                <c:pt idx="12692">
                  <c:v>40416</c:v>
                </c:pt>
                <c:pt idx="12693">
                  <c:v>40417</c:v>
                </c:pt>
                <c:pt idx="12694">
                  <c:v>40420</c:v>
                </c:pt>
                <c:pt idx="12695">
                  <c:v>40421</c:v>
                </c:pt>
                <c:pt idx="12696">
                  <c:v>40422</c:v>
                </c:pt>
                <c:pt idx="12697">
                  <c:v>40423</c:v>
                </c:pt>
                <c:pt idx="12698">
                  <c:v>40424</c:v>
                </c:pt>
                <c:pt idx="12699">
                  <c:v>40427</c:v>
                </c:pt>
                <c:pt idx="12700">
                  <c:v>40428</c:v>
                </c:pt>
                <c:pt idx="12701">
                  <c:v>40429</c:v>
                </c:pt>
                <c:pt idx="12702">
                  <c:v>40430</c:v>
                </c:pt>
                <c:pt idx="12703">
                  <c:v>40431</c:v>
                </c:pt>
                <c:pt idx="12704">
                  <c:v>40434</c:v>
                </c:pt>
                <c:pt idx="12705">
                  <c:v>40435</c:v>
                </c:pt>
                <c:pt idx="12706">
                  <c:v>40436</c:v>
                </c:pt>
                <c:pt idx="12707">
                  <c:v>40437</c:v>
                </c:pt>
                <c:pt idx="12708">
                  <c:v>40438</c:v>
                </c:pt>
                <c:pt idx="12709">
                  <c:v>40441</c:v>
                </c:pt>
                <c:pt idx="12710">
                  <c:v>40442</c:v>
                </c:pt>
                <c:pt idx="12711">
                  <c:v>40443</c:v>
                </c:pt>
                <c:pt idx="12712">
                  <c:v>40444</c:v>
                </c:pt>
                <c:pt idx="12713">
                  <c:v>40445</c:v>
                </c:pt>
                <c:pt idx="12714">
                  <c:v>40448</c:v>
                </c:pt>
                <c:pt idx="12715">
                  <c:v>40449</c:v>
                </c:pt>
                <c:pt idx="12716">
                  <c:v>40450</c:v>
                </c:pt>
                <c:pt idx="12717">
                  <c:v>40451</c:v>
                </c:pt>
                <c:pt idx="12718">
                  <c:v>40452</c:v>
                </c:pt>
                <c:pt idx="12719">
                  <c:v>40455</c:v>
                </c:pt>
                <c:pt idx="12720">
                  <c:v>40456</c:v>
                </c:pt>
                <c:pt idx="12721">
                  <c:v>40457</c:v>
                </c:pt>
                <c:pt idx="12722">
                  <c:v>40458</c:v>
                </c:pt>
                <c:pt idx="12723">
                  <c:v>40459</c:v>
                </c:pt>
                <c:pt idx="12724">
                  <c:v>40462</c:v>
                </c:pt>
                <c:pt idx="12725">
                  <c:v>40463</c:v>
                </c:pt>
                <c:pt idx="12726">
                  <c:v>40464</c:v>
                </c:pt>
                <c:pt idx="12727">
                  <c:v>40465</c:v>
                </c:pt>
                <c:pt idx="12728">
                  <c:v>40466</c:v>
                </c:pt>
                <c:pt idx="12729">
                  <c:v>40469</c:v>
                </c:pt>
                <c:pt idx="12730">
                  <c:v>40470</c:v>
                </c:pt>
                <c:pt idx="12731">
                  <c:v>40471</c:v>
                </c:pt>
                <c:pt idx="12732">
                  <c:v>40472</c:v>
                </c:pt>
                <c:pt idx="12733">
                  <c:v>40473</c:v>
                </c:pt>
                <c:pt idx="12734">
                  <c:v>40476</c:v>
                </c:pt>
                <c:pt idx="12735">
                  <c:v>40477</c:v>
                </c:pt>
                <c:pt idx="12736">
                  <c:v>40478</c:v>
                </c:pt>
                <c:pt idx="12737">
                  <c:v>40479</c:v>
                </c:pt>
                <c:pt idx="12738">
                  <c:v>40480</c:v>
                </c:pt>
                <c:pt idx="12739">
                  <c:v>40483</c:v>
                </c:pt>
                <c:pt idx="12740">
                  <c:v>40484</c:v>
                </c:pt>
                <c:pt idx="12741">
                  <c:v>40485</c:v>
                </c:pt>
                <c:pt idx="12742">
                  <c:v>40486</c:v>
                </c:pt>
                <c:pt idx="12743">
                  <c:v>40487</c:v>
                </c:pt>
                <c:pt idx="12744">
                  <c:v>40490</c:v>
                </c:pt>
                <c:pt idx="12745">
                  <c:v>40491</c:v>
                </c:pt>
                <c:pt idx="12746">
                  <c:v>40492</c:v>
                </c:pt>
                <c:pt idx="12747">
                  <c:v>40493</c:v>
                </c:pt>
                <c:pt idx="12748">
                  <c:v>40494</c:v>
                </c:pt>
                <c:pt idx="12749">
                  <c:v>40497</c:v>
                </c:pt>
                <c:pt idx="12750">
                  <c:v>40498</c:v>
                </c:pt>
                <c:pt idx="12751">
                  <c:v>40499</c:v>
                </c:pt>
                <c:pt idx="12752">
                  <c:v>40500</c:v>
                </c:pt>
                <c:pt idx="12753">
                  <c:v>40501</c:v>
                </c:pt>
                <c:pt idx="12754">
                  <c:v>40504</c:v>
                </c:pt>
                <c:pt idx="12755">
                  <c:v>40505</c:v>
                </c:pt>
                <c:pt idx="12756">
                  <c:v>40506</c:v>
                </c:pt>
                <c:pt idx="12757">
                  <c:v>40507</c:v>
                </c:pt>
                <c:pt idx="12758">
                  <c:v>40508</c:v>
                </c:pt>
                <c:pt idx="12759">
                  <c:v>40511</c:v>
                </c:pt>
                <c:pt idx="12760">
                  <c:v>40512</c:v>
                </c:pt>
                <c:pt idx="12761">
                  <c:v>40513</c:v>
                </c:pt>
                <c:pt idx="12762">
                  <c:v>40514</c:v>
                </c:pt>
                <c:pt idx="12763">
                  <c:v>40515</c:v>
                </c:pt>
                <c:pt idx="12764">
                  <c:v>40518</c:v>
                </c:pt>
                <c:pt idx="12765">
                  <c:v>40519</c:v>
                </c:pt>
                <c:pt idx="12766">
                  <c:v>40520</c:v>
                </c:pt>
                <c:pt idx="12767">
                  <c:v>40521</c:v>
                </c:pt>
                <c:pt idx="12768">
                  <c:v>40522</c:v>
                </c:pt>
                <c:pt idx="12769">
                  <c:v>40525</c:v>
                </c:pt>
                <c:pt idx="12770">
                  <c:v>40526</c:v>
                </c:pt>
                <c:pt idx="12771">
                  <c:v>40527</c:v>
                </c:pt>
                <c:pt idx="12772">
                  <c:v>40528</c:v>
                </c:pt>
                <c:pt idx="12773">
                  <c:v>40529</c:v>
                </c:pt>
                <c:pt idx="12774">
                  <c:v>40532</c:v>
                </c:pt>
                <c:pt idx="12775">
                  <c:v>40533</c:v>
                </c:pt>
                <c:pt idx="12776">
                  <c:v>40534</c:v>
                </c:pt>
                <c:pt idx="12777">
                  <c:v>40535</c:v>
                </c:pt>
                <c:pt idx="12778">
                  <c:v>40536</c:v>
                </c:pt>
                <c:pt idx="12779">
                  <c:v>40539</c:v>
                </c:pt>
                <c:pt idx="12780">
                  <c:v>40540</c:v>
                </c:pt>
                <c:pt idx="12781">
                  <c:v>40541</c:v>
                </c:pt>
                <c:pt idx="12782">
                  <c:v>40542</c:v>
                </c:pt>
                <c:pt idx="12783">
                  <c:v>40543</c:v>
                </c:pt>
                <c:pt idx="12784">
                  <c:v>40546</c:v>
                </c:pt>
                <c:pt idx="12785">
                  <c:v>40547</c:v>
                </c:pt>
                <c:pt idx="12786">
                  <c:v>40548</c:v>
                </c:pt>
                <c:pt idx="12787">
                  <c:v>40549</c:v>
                </c:pt>
                <c:pt idx="12788">
                  <c:v>40550</c:v>
                </c:pt>
                <c:pt idx="12789">
                  <c:v>40553</c:v>
                </c:pt>
                <c:pt idx="12790">
                  <c:v>40554</c:v>
                </c:pt>
                <c:pt idx="12791">
                  <c:v>40555</c:v>
                </c:pt>
                <c:pt idx="12792">
                  <c:v>40556</c:v>
                </c:pt>
                <c:pt idx="12793">
                  <c:v>40557</c:v>
                </c:pt>
                <c:pt idx="12794">
                  <c:v>40560</c:v>
                </c:pt>
                <c:pt idx="12795">
                  <c:v>40561</c:v>
                </c:pt>
                <c:pt idx="12796">
                  <c:v>40562</c:v>
                </c:pt>
                <c:pt idx="12797">
                  <c:v>40563</c:v>
                </c:pt>
                <c:pt idx="12798">
                  <c:v>40564</c:v>
                </c:pt>
                <c:pt idx="12799">
                  <c:v>40567</c:v>
                </c:pt>
                <c:pt idx="12800">
                  <c:v>40568</c:v>
                </c:pt>
                <c:pt idx="12801">
                  <c:v>40569</c:v>
                </c:pt>
                <c:pt idx="12802">
                  <c:v>40570</c:v>
                </c:pt>
                <c:pt idx="12803">
                  <c:v>40571</c:v>
                </c:pt>
                <c:pt idx="12804">
                  <c:v>40574</c:v>
                </c:pt>
                <c:pt idx="12805">
                  <c:v>40575</c:v>
                </c:pt>
                <c:pt idx="12806">
                  <c:v>40576</c:v>
                </c:pt>
                <c:pt idx="12807">
                  <c:v>40577</c:v>
                </c:pt>
                <c:pt idx="12808">
                  <c:v>40578</c:v>
                </c:pt>
                <c:pt idx="12809">
                  <c:v>40581</c:v>
                </c:pt>
                <c:pt idx="12810">
                  <c:v>40582</c:v>
                </c:pt>
                <c:pt idx="12811">
                  <c:v>40583</c:v>
                </c:pt>
                <c:pt idx="12812">
                  <c:v>40584</c:v>
                </c:pt>
                <c:pt idx="12813">
                  <c:v>40585</c:v>
                </c:pt>
                <c:pt idx="12814">
                  <c:v>40588</c:v>
                </c:pt>
                <c:pt idx="12815">
                  <c:v>40589</c:v>
                </c:pt>
                <c:pt idx="12816">
                  <c:v>40590</c:v>
                </c:pt>
                <c:pt idx="12817">
                  <c:v>40591</c:v>
                </c:pt>
                <c:pt idx="12818">
                  <c:v>40592</c:v>
                </c:pt>
                <c:pt idx="12819">
                  <c:v>40595</c:v>
                </c:pt>
                <c:pt idx="12820">
                  <c:v>40596</c:v>
                </c:pt>
                <c:pt idx="12821">
                  <c:v>40597</c:v>
                </c:pt>
                <c:pt idx="12822">
                  <c:v>40598</c:v>
                </c:pt>
                <c:pt idx="12823">
                  <c:v>40599</c:v>
                </c:pt>
                <c:pt idx="12824">
                  <c:v>40602</c:v>
                </c:pt>
                <c:pt idx="12825">
                  <c:v>40603</c:v>
                </c:pt>
                <c:pt idx="12826">
                  <c:v>40604</c:v>
                </c:pt>
                <c:pt idx="12827">
                  <c:v>40605</c:v>
                </c:pt>
                <c:pt idx="12828">
                  <c:v>40606</c:v>
                </c:pt>
                <c:pt idx="12829">
                  <c:v>40609</c:v>
                </c:pt>
                <c:pt idx="12830">
                  <c:v>40610</c:v>
                </c:pt>
                <c:pt idx="12831">
                  <c:v>40611</c:v>
                </c:pt>
                <c:pt idx="12832">
                  <c:v>40612</c:v>
                </c:pt>
                <c:pt idx="12833">
                  <c:v>40613</c:v>
                </c:pt>
                <c:pt idx="12834">
                  <c:v>40616</c:v>
                </c:pt>
                <c:pt idx="12835">
                  <c:v>40617</c:v>
                </c:pt>
                <c:pt idx="12836">
                  <c:v>40618</c:v>
                </c:pt>
                <c:pt idx="12837">
                  <c:v>40619</c:v>
                </c:pt>
                <c:pt idx="12838">
                  <c:v>40620</c:v>
                </c:pt>
                <c:pt idx="12839">
                  <c:v>40623</c:v>
                </c:pt>
                <c:pt idx="12840">
                  <c:v>40624</c:v>
                </c:pt>
                <c:pt idx="12841">
                  <c:v>40625</c:v>
                </c:pt>
                <c:pt idx="12842">
                  <c:v>40626</c:v>
                </c:pt>
                <c:pt idx="12843">
                  <c:v>40627</c:v>
                </c:pt>
                <c:pt idx="12844">
                  <c:v>40630</c:v>
                </c:pt>
                <c:pt idx="12845">
                  <c:v>40631</c:v>
                </c:pt>
                <c:pt idx="12846">
                  <c:v>40632</c:v>
                </c:pt>
                <c:pt idx="12847">
                  <c:v>40633</c:v>
                </c:pt>
                <c:pt idx="12848">
                  <c:v>40634</c:v>
                </c:pt>
                <c:pt idx="12849">
                  <c:v>40637</c:v>
                </c:pt>
                <c:pt idx="12850">
                  <c:v>40638</c:v>
                </c:pt>
                <c:pt idx="12851">
                  <c:v>40639</c:v>
                </c:pt>
                <c:pt idx="12852">
                  <c:v>40640</c:v>
                </c:pt>
                <c:pt idx="12853">
                  <c:v>40641</c:v>
                </c:pt>
                <c:pt idx="12854">
                  <c:v>40644</c:v>
                </c:pt>
                <c:pt idx="12855">
                  <c:v>40645</c:v>
                </c:pt>
                <c:pt idx="12856">
                  <c:v>40646</c:v>
                </c:pt>
                <c:pt idx="12857">
                  <c:v>40647</c:v>
                </c:pt>
                <c:pt idx="12858">
                  <c:v>40648</c:v>
                </c:pt>
                <c:pt idx="12859">
                  <c:v>40651</c:v>
                </c:pt>
                <c:pt idx="12860">
                  <c:v>40652</c:v>
                </c:pt>
                <c:pt idx="12861">
                  <c:v>40653</c:v>
                </c:pt>
                <c:pt idx="12862">
                  <c:v>40654</c:v>
                </c:pt>
                <c:pt idx="12863">
                  <c:v>40655</c:v>
                </c:pt>
                <c:pt idx="12864">
                  <c:v>40658</c:v>
                </c:pt>
                <c:pt idx="12865">
                  <c:v>40659</c:v>
                </c:pt>
                <c:pt idx="12866">
                  <c:v>40660</c:v>
                </c:pt>
                <c:pt idx="12867">
                  <c:v>40661</c:v>
                </c:pt>
                <c:pt idx="12868">
                  <c:v>40662</c:v>
                </c:pt>
                <c:pt idx="12869">
                  <c:v>40665</c:v>
                </c:pt>
                <c:pt idx="12870">
                  <c:v>40666</c:v>
                </c:pt>
                <c:pt idx="12871">
                  <c:v>40667</c:v>
                </c:pt>
                <c:pt idx="12872">
                  <c:v>40668</c:v>
                </c:pt>
                <c:pt idx="12873">
                  <c:v>40669</c:v>
                </c:pt>
                <c:pt idx="12874">
                  <c:v>40672</c:v>
                </c:pt>
                <c:pt idx="12875">
                  <c:v>40673</c:v>
                </c:pt>
                <c:pt idx="12876">
                  <c:v>40674</c:v>
                </c:pt>
                <c:pt idx="12877">
                  <c:v>40675</c:v>
                </c:pt>
                <c:pt idx="12878">
                  <c:v>40676</c:v>
                </c:pt>
                <c:pt idx="12879">
                  <c:v>40679</c:v>
                </c:pt>
                <c:pt idx="12880">
                  <c:v>40680</c:v>
                </c:pt>
                <c:pt idx="12881">
                  <c:v>40681</c:v>
                </c:pt>
                <c:pt idx="12882">
                  <c:v>40682</c:v>
                </c:pt>
                <c:pt idx="12883">
                  <c:v>40683</c:v>
                </c:pt>
                <c:pt idx="12884">
                  <c:v>40686</c:v>
                </c:pt>
                <c:pt idx="12885">
                  <c:v>40687</c:v>
                </c:pt>
                <c:pt idx="12886">
                  <c:v>40688</c:v>
                </c:pt>
                <c:pt idx="12887">
                  <c:v>40689</c:v>
                </c:pt>
                <c:pt idx="12888">
                  <c:v>40690</c:v>
                </c:pt>
                <c:pt idx="12889">
                  <c:v>40693</c:v>
                </c:pt>
                <c:pt idx="12890">
                  <c:v>40694</c:v>
                </c:pt>
                <c:pt idx="12891">
                  <c:v>40695</c:v>
                </c:pt>
                <c:pt idx="12892">
                  <c:v>40696</c:v>
                </c:pt>
                <c:pt idx="12893">
                  <c:v>40697</c:v>
                </c:pt>
                <c:pt idx="12894">
                  <c:v>40700</c:v>
                </c:pt>
                <c:pt idx="12895">
                  <c:v>40701</c:v>
                </c:pt>
                <c:pt idx="12896">
                  <c:v>40702</c:v>
                </c:pt>
                <c:pt idx="12897">
                  <c:v>40703</c:v>
                </c:pt>
                <c:pt idx="12898">
                  <c:v>40704</c:v>
                </c:pt>
                <c:pt idx="12899">
                  <c:v>40707</c:v>
                </c:pt>
                <c:pt idx="12900">
                  <c:v>40708</c:v>
                </c:pt>
                <c:pt idx="12901">
                  <c:v>40709</c:v>
                </c:pt>
                <c:pt idx="12902">
                  <c:v>40710</c:v>
                </c:pt>
                <c:pt idx="12903">
                  <c:v>40711</c:v>
                </c:pt>
                <c:pt idx="12904">
                  <c:v>40714</c:v>
                </c:pt>
                <c:pt idx="12905">
                  <c:v>40715</c:v>
                </c:pt>
                <c:pt idx="12906">
                  <c:v>40716</c:v>
                </c:pt>
                <c:pt idx="12907">
                  <c:v>40717</c:v>
                </c:pt>
                <c:pt idx="12908">
                  <c:v>40718</c:v>
                </c:pt>
                <c:pt idx="12909">
                  <c:v>40721</c:v>
                </c:pt>
                <c:pt idx="12910">
                  <c:v>40722</c:v>
                </c:pt>
                <c:pt idx="12911">
                  <c:v>40723</c:v>
                </c:pt>
                <c:pt idx="12912">
                  <c:v>40724</c:v>
                </c:pt>
                <c:pt idx="12913">
                  <c:v>40725</c:v>
                </c:pt>
                <c:pt idx="12914">
                  <c:v>40728</c:v>
                </c:pt>
                <c:pt idx="12915">
                  <c:v>40729</c:v>
                </c:pt>
                <c:pt idx="12916">
                  <c:v>40730</c:v>
                </c:pt>
                <c:pt idx="12917">
                  <c:v>40731</c:v>
                </c:pt>
                <c:pt idx="12918">
                  <c:v>40732</c:v>
                </c:pt>
                <c:pt idx="12919">
                  <c:v>40735</c:v>
                </c:pt>
                <c:pt idx="12920">
                  <c:v>40736</c:v>
                </c:pt>
                <c:pt idx="12921">
                  <c:v>40737</c:v>
                </c:pt>
                <c:pt idx="12922">
                  <c:v>40738</c:v>
                </c:pt>
                <c:pt idx="12923">
                  <c:v>40739</c:v>
                </c:pt>
                <c:pt idx="12924">
                  <c:v>40742</c:v>
                </c:pt>
                <c:pt idx="12925">
                  <c:v>40743</c:v>
                </c:pt>
                <c:pt idx="12926">
                  <c:v>40744</c:v>
                </c:pt>
                <c:pt idx="12927">
                  <c:v>40745</c:v>
                </c:pt>
                <c:pt idx="12928">
                  <c:v>40746</c:v>
                </c:pt>
                <c:pt idx="12929">
                  <c:v>40749</c:v>
                </c:pt>
                <c:pt idx="12930">
                  <c:v>40750</c:v>
                </c:pt>
                <c:pt idx="12931">
                  <c:v>40751</c:v>
                </c:pt>
                <c:pt idx="12932">
                  <c:v>40752</c:v>
                </c:pt>
                <c:pt idx="12933">
                  <c:v>40753</c:v>
                </c:pt>
                <c:pt idx="12934">
                  <c:v>40756</c:v>
                </c:pt>
                <c:pt idx="12935">
                  <c:v>40757</c:v>
                </c:pt>
                <c:pt idx="12936">
                  <c:v>40758</c:v>
                </c:pt>
                <c:pt idx="12937">
                  <c:v>40759</c:v>
                </c:pt>
                <c:pt idx="12938">
                  <c:v>40760</c:v>
                </c:pt>
                <c:pt idx="12939">
                  <c:v>40763</c:v>
                </c:pt>
                <c:pt idx="12940">
                  <c:v>40764</c:v>
                </c:pt>
                <c:pt idx="12941">
                  <c:v>40765</c:v>
                </c:pt>
                <c:pt idx="12942">
                  <c:v>40766</c:v>
                </c:pt>
                <c:pt idx="12943">
                  <c:v>40767</c:v>
                </c:pt>
                <c:pt idx="12944">
                  <c:v>40770</c:v>
                </c:pt>
                <c:pt idx="12945">
                  <c:v>40771</c:v>
                </c:pt>
                <c:pt idx="12946">
                  <c:v>40772</c:v>
                </c:pt>
                <c:pt idx="12947">
                  <c:v>40773</c:v>
                </c:pt>
                <c:pt idx="12948">
                  <c:v>40774</c:v>
                </c:pt>
                <c:pt idx="12949">
                  <c:v>40777</c:v>
                </c:pt>
                <c:pt idx="12950">
                  <c:v>40778</c:v>
                </c:pt>
                <c:pt idx="12951">
                  <c:v>40779</c:v>
                </c:pt>
                <c:pt idx="12952">
                  <c:v>40780</c:v>
                </c:pt>
                <c:pt idx="12953">
                  <c:v>40781</c:v>
                </c:pt>
                <c:pt idx="12954">
                  <c:v>40784</c:v>
                </c:pt>
                <c:pt idx="12955">
                  <c:v>40785</c:v>
                </c:pt>
                <c:pt idx="12956">
                  <c:v>40786</c:v>
                </c:pt>
                <c:pt idx="12957">
                  <c:v>40787</c:v>
                </c:pt>
                <c:pt idx="12958">
                  <c:v>40788</c:v>
                </c:pt>
                <c:pt idx="12959">
                  <c:v>40791</c:v>
                </c:pt>
                <c:pt idx="12960">
                  <c:v>40792</c:v>
                </c:pt>
                <c:pt idx="12961">
                  <c:v>40793</c:v>
                </c:pt>
                <c:pt idx="12962">
                  <c:v>40794</c:v>
                </c:pt>
                <c:pt idx="12963">
                  <c:v>40795</c:v>
                </c:pt>
                <c:pt idx="12964">
                  <c:v>40798</c:v>
                </c:pt>
                <c:pt idx="12965">
                  <c:v>40799</c:v>
                </c:pt>
                <c:pt idx="12966">
                  <c:v>40800</c:v>
                </c:pt>
                <c:pt idx="12967">
                  <c:v>40801</c:v>
                </c:pt>
                <c:pt idx="12968">
                  <c:v>40802</c:v>
                </c:pt>
                <c:pt idx="12969">
                  <c:v>40805</c:v>
                </c:pt>
                <c:pt idx="12970">
                  <c:v>40806</c:v>
                </c:pt>
                <c:pt idx="12971">
                  <c:v>40807</c:v>
                </c:pt>
                <c:pt idx="12972">
                  <c:v>40808</c:v>
                </c:pt>
                <c:pt idx="12973">
                  <c:v>40809</c:v>
                </c:pt>
                <c:pt idx="12974">
                  <c:v>40812</c:v>
                </c:pt>
                <c:pt idx="12975">
                  <c:v>40813</c:v>
                </c:pt>
                <c:pt idx="12976">
                  <c:v>40814</c:v>
                </c:pt>
                <c:pt idx="12977">
                  <c:v>40815</c:v>
                </c:pt>
                <c:pt idx="12978">
                  <c:v>40816</c:v>
                </c:pt>
                <c:pt idx="12979">
                  <c:v>40819</c:v>
                </c:pt>
                <c:pt idx="12980">
                  <c:v>40820</c:v>
                </c:pt>
                <c:pt idx="12981">
                  <c:v>40821</c:v>
                </c:pt>
                <c:pt idx="12982">
                  <c:v>40822</c:v>
                </c:pt>
                <c:pt idx="12983">
                  <c:v>40823</c:v>
                </c:pt>
                <c:pt idx="12984">
                  <c:v>40826</c:v>
                </c:pt>
                <c:pt idx="12985">
                  <c:v>40827</c:v>
                </c:pt>
                <c:pt idx="12986">
                  <c:v>40828</c:v>
                </c:pt>
                <c:pt idx="12987">
                  <c:v>40829</c:v>
                </c:pt>
                <c:pt idx="12988">
                  <c:v>40830</c:v>
                </c:pt>
                <c:pt idx="12989">
                  <c:v>40833</c:v>
                </c:pt>
                <c:pt idx="12990">
                  <c:v>40834</c:v>
                </c:pt>
                <c:pt idx="12991">
                  <c:v>40835</c:v>
                </c:pt>
                <c:pt idx="12992">
                  <c:v>40836</c:v>
                </c:pt>
                <c:pt idx="12993">
                  <c:v>40837</c:v>
                </c:pt>
                <c:pt idx="12994">
                  <c:v>40840</c:v>
                </c:pt>
                <c:pt idx="12995">
                  <c:v>40841</c:v>
                </c:pt>
                <c:pt idx="12996">
                  <c:v>40842</c:v>
                </c:pt>
                <c:pt idx="12997">
                  <c:v>40843</c:v>
                </c:pt>
                <c:pt idx="12998">
                  <c:v>40844</c:v>
                </c:pt>
                <c:pt idx="12999">
                  <c:v>40847</c:v>
                </c:pt>
                <c:pt idx="13000">
                  <c:v>40848</c:v>
                </c:pt>
                <c:pt idx="13001">
                  <c:v>40849</c:v>
                </c:pt>
                <c:pt idx="13002">
                  <c:v>40850</c:v>
                </c:pt>
                <c:pt idx="13003">
                  <c:v>40851</c:v>
                </c:pt>
                <c:pt idx="13004">
                  <c:v>40854</c:v>
                </c:pt>
                <c:pt idx="13005">
                  <c:v>40855</c:v>
                </c:pt>
                <c:pt idx="13006">
                  <c:v>40856</c:v>
                </c:pt>
                <c:pt idx="13007">
                  <c:v>40857</c:v>
                </c:pt>
                <c:pt idx="13008">
                  <c:v>40858</c:v>
                </c:pt>
                <c:pt idx="13009">
                  <c:v>40861</c:v>
                </c:pt>
                <c:pt idx="13010">
                  <c:v>40862</c:v>
                </c:pt>
                <c:pt idx="13011">
                  <c:v>40863</c:v>
                </c:pt>
                <c:pt idx="13012">
                  <c:v>40864</c:v>
                </c:pt>
                <c:pt idx="13013">
                  <c:v>40865</c:v>
                </c:pt>
                <c:pt idx="13014">
                  <c:v>40868</c:v>
                </c:pt>
                <c:pt idx="13015">
                  <c:v>40869</c:v>
                </c:pt>
                <c:pt idx="13016">
                  <c:v>40870</c:v>
                </c:pt>
                <c:pt idx="13017">
                  <c:v>40871</c:v>
                </c:pt>
                <c:pt idx="13018">
                  <c:v>40872</c:v>
                </c:pt>
                <c:pt idx="13019">
                  <c:v>40875</c:v>
                </c:pt>
                <c:pt idx="13020">
                  <c:v>40876</c:v>
                </c:pt>
                <c:pt idx="13021">
                  <c:v>40877</c:v>
                </c:pt>
                <c:pt idx="13022">
                  <c:v>40878</c:v>
                </c:pt>
                <c:pt idx="13023">
                  <c:v>40879</c:v>
                </c:pt>
                <c:pt idx="13024">
                  <c:v>40882</c:v>
                </c:pt>
                <c:pt idx="13025">
                  <c:v>40883</c:v>
                </c:pt>
                <c:pt idx="13026">
                  <c:v>40884</c:v>
                </c:pt>
                <c:pt idx="13027">
                  <c:v>40885</c:v>
                </c:pt>
                <c:pt idx="13028">
                  <c:v>40886</c:v>
                </c:pt>
                <c:pt idx="13029">
                  <c:v>40889</c:v>
                </c:pt>
                <c:pt idx="13030">
                  <c:v>40890</c:v>
                </c:pt>
                <c:pt idx="13031">
                  <c:v>40891</c:v>
                </c:pt>
                <c:pt idx="13032">
                  <c:v>40892</c:v>
                </c:pt>
                <c:pt idx="13033">
                  <c:v>40893</c:v>
                </c:pt>
                <c:pt idx="13034">
                  <c:v>40896</c:v>
                </c:pt>
                <c:pt idx="13035">
                  <c:v>40897</c:v>
                </c:pt>
                <c:pt idx="13036">
                  <c:v>40898</c:v>
                </c:pt>
                <c:pt idx="13037">
                  <c:v>40899</c:v>
                </c:pt>
                <c:pt idx="13038">
                  <c:v>40900</c:v>
                </c:pt>
                <c:pt idx="13039">
                  <c:v>40903</c:v>
                </c:pt>
                <c:pt idx="13040">
                  <c:v>40904</c:v>
                </c:pt>
                <c:pt idx="13041">
                  <c:v>40905</c:v>
                </c:pt>
                <c:pt idx="13042">
                  <c:v>40906</c:v>
                </c:pt>
                <c:pt idx="13043">
                  <c:v>40907</c:v>
                </c:pt>
                <c:pt idx="13044">
                  <c:v>40910</c:v>
                </c:pt>
                <c:pt idx="13045">
                  <c:v>40911</c:v>
                </c:pt>
                <c:pt idx="13046">
                  <c:v>40912</c:v>
                </c:pt>
                <c:pt idx="13047">
                  <c:v>40913</c:v>
                </c:pt>
                <c:pt idx="13048">
                  <c:v>40914</c:v>
                </c:pt>
                <c:pt idx="13049">
                  <c:v>40917</c:v>
                </c:pt>
                <c:pt idx="13050">
                  <c:v>40918</c:v>
                </c:pt>
                <c:pt idx="13051">
                  <c:v>40919</c:v>
                </c:pt>
                <c:pt idx="13052">
                  <c:v>40920</c:v>
                </c:pt>
                <c:pt idx="13053">
                  <c:v>40921</c:v>
                </c:pt>
                <c:pt idx="13054">
                  <c:v>40924</c:v>
                </c:pt>
                <c:pt idx="13055">
                  <c:v>40925</c:v>
                </c:pt>
                <c:pt idx="13056">
                  <c:v>40926</c:v>
                </c:pt>
                <c:pt idx="13057">
                  <c:v>40927</c:v>
                </c:pt>
                <c:pt idx="13058">
                  <c:v>40928</c:v>
                </c:pt>
                <c:pt idx="13059">
                  <c:v>40931</c:v>
                </c:pt>
                <c:pt idx="13060">
                  <c:v>40932</c:v>
                </c:pt>
                <c:pt idx="13061">
                  <c:v>40933</c:v>
                </c:pt>
                <c:pt idx="13062">
                  <c:v>40934</c:v>
                </c:pt>
                <c:pt idx="13063">
                  <c:v>40935</c:v>
                </c:pt>
                <c:pt idx="13064">
                  <c:v>40938</c:v>
                </c:pt>
                <c:pt idx="13065">
                  <c:v>40939</c:v>
                </c:pt>
                <c:pt idx="13066">
                  <c:v>40940</c:v>
                </c:pt>
                <c:pt idx="13067">
                  <c:v>40941</c:v>
                </c:pt>
                <c:pt idx="13068">
                  <c:v>40942</c:v>
                </c:pt>
                <c:pt idx="13069">
                  <c:v>40945</c:v>
                </c:pt>
                <c:pt idx="13070">
                  <c:v>40946</c:v>
                </c:pt>
                <c:pt idx="13071">
                  <c:v>40947</c:v>
                </c:pt>
                <c:pt idx="13072">
                  <c:v>40948</c:v>
                </c:pt>
                <c:pt idx="13073">
                  <c:v>40949</c:v>
                </c:pt>
                <c:pt idx="13074">
                  <c:v>40952</c:v>
                </c:pt>
                <c:pt idx="13075">
                  <c:v>40953</c:v>
                </c:pt>
                <c:pt idx="13076">
                  <c:v>40954</c:v>
                </c:pt>
                <c:pt idx="13077">
                  <c:v>40955</c:v>
                </c:pt>
                <c:pt idx="13078">
                  <c:v>40956</c:v>
                </c:pt>
                <c:pt idx="13079">
                  <c:v>40959</c:v>
                </c:pt>
                <c:pt idx="13080">
                  <c:v>40960</c:v>
                </c:pt>
                <c:pt idx="13081">
                  <c:v>40961</c:v>
                </c:pt>
                <c:pt idx="13082">
                  <c:v>40962</c:v>
                </c:pt>
                <c:pt idx="13083">
                  <c:v>40963</c:v>
                </c:pt>
                <c:pt idx="13084">
                  <c:v>40966</c:v>
                </c:pt>
                <c:pt idx="13085">
                  <c:v>40967</c:v>
                </c:pt>
                <c:pt idx="13086">
                  <c:v>40968</c:v>
                </c:pt>
                <c:pt idx="13087">
                  <c:v>40969</c:v>
                </c:pt>
                <c:pt idx="13088">
                  <c:v>40970</c:v>
                </c:pt>
                <c:pt idx="13089">
                  <c:v>40973</c:v>
                </c:pt>
                <c:pt idx="13090">
                  <c:v>40974</c:v>
                </c:pt>
                <c:pt idx="13091">
                  <c:v>40975</c:v>
                </c:pt>
                <c:pt idx="13092">
                  <c:v>40976</c:v>
                </c:pt>
                <c:pt idx="13093">
                  <c:v>40977</c:v>
                </c:pt>
                <c:pt idx="13094">
                  <c:v>40980</c:v>
                </c:pt>
                <c:pt idx="13095">
                  <c:v>40981</c:v>
                </c:pt>
                <c:pt idx="13096">
                  <c:v>40982</c:v>
                </c:pt>
                <c:pt idx="13097">
                  <c:v>40983</c:v>
                </c:pt>
                <c:pt idx="13098">
                  <c:v>40984</c:v>
                </c:pt>
                <c:pt idx="13099">
                  <c:v>40987</c:v>
                </c:pt>
                <c:pt idx="13100">
                  <c:v>40988</c:v>
                </c:pt>
                <c:pt idx="13101">
                  <c:v>40989</c:v>
                </c:pt>
                <c:pt idx="13102">
                  <c:v>40990</c:v>
                </c:pt>
                <c:pt idx="13103">
                  <c:v>40991</c:v>
                </c:pt>
                <c:pt idx="13104">
                  <c:v>40994</c:v>
                </c:pt>
                <c:pt idx="13105">
                  <c:v>40995</c:v>
                </c:pt>
                <c:pt idx="13106">
                  <c:v>40996</c:v>
                </c:pt>
                <c:pt idx="13107">
                  <c:v>40997</c:v>
                </c:pt>
                <c:pt idx="13108">
                  <c:v>40998</c:v>
                </c:pt>
                <c:pt idx="13109">
                  <c:v>41001</c:v>
                </c:pt>
                <c:pt idx="13110">
                  <c:v>41002</c:v>
                </c:pt>
                <c:pt idx="13111">
                  <c:v>41003</c:v>
                </c:pt>
                <c:pt idx="13112">
                  <c:v>41004</c:v>
                </c:pt>
                <c:pt idx="13113">
                  <c:v>41005</c:v>
                </c:pt>
                <c:pt idx="13114">
                  <c:v>41008</c:v>
                </c:pt>
                <c:pt idx="13115">
                  <c:v>41009</c:v>
                </c:pt>
                <c:pt idx="13116">
                  <c:v>41010</c:v>
                </c:pt>
                <c:pt idx="13117">
                  <c:v>41011</c:v>
                </c:pt>
                <c:pt idx="13118">
                  <c:v>41012</c:v>
                </c:pt>
                <c:pt idx="13119">
                  <c:v>41015</c:v>
                </c:pt>
                <c:pt idx="13120">
                  <c:v>41016</c:v>
                </c:pt>
                <c:pt idx="13121">
                  <c:v>41017</c:v>
                </c:pt>
                <c:pt idx="13122">
                  <c:v>41018</c:v>
                </c:pt>
                <c:pt idx="13123">
                  <c:v>41019</c:v>
                </c:pt>
                <c:pt idx="13124">
                  <c:v>41022</c:v>
                </c:pt>
                <c:pt idx="13125">
                  <c:v>41023</c:v>
                </c:pt>
                <c:pt idx="13126">
                  <c:v>41024</c:v>
                </c:pt>
                <c:pt idx="13127">
                  <c:v>41025</c:v>
                </c:pt>
                <c:pt idx="13128">
                  <c:v>41026</c:v>
                </c:pt>
                <c:pt idx="13129">
                  <c:v>41029</c:v>
                </c:pt>
                <c:pt idx="13130">
                  <c:v>41030</c:v>
                </c:pt>
                <c:pt idx="13131">
                  <c:v>41031</c:v>
                </c:pt>
                <c:pt idx="13132">
                  <c:v>41032</c:v>
                </c:pt>
                <c:pt idx="13133">
                  <c:v>41033</c:v>
                </c:pt>
                <c:pt idx="13134">
                  <c:v>41036</c:v>
                </c:pt>
                <c:pt idx="13135">
                  <c:v>41037</c:v>
                </c:pt>
                <c:pt idx="13136">
                  <c:v>41038</c:v>
                </c:pt>
                <c:pt idx="13137">
                  <c:v>41039</c:v>
                </c:pt>
                <c:pt idx="13138">
                  <c:v>41040</c:v>
                </c:pt>
                <c:pt idx="13139">
                  <c:v>41043</c:v>
                </c:pt>
                <c:pt idx="13140">
                  <c:v>41044</c:v>
                </c:pt>
                <c:pt idx="13141">
                  <c:v>41045</c:v>
                </c:pt>
                <c:pt idx="13142">
                  <c:v>41046</c:v>
                </c:pt>
                <c:pt idx="13143">
                  <c:v>41047</c:v>
                </c:pt>
                <c:pt idx="13144">
                  <c:v>41050</c:v>
                </c:pt>
                <c:pt idx="13145">
                  <c:v>41051</c:v>
                </c:pt>
                <c:pt idx="13146">
                  <c:v>41052</c:v>
                </c:pt>
                <c:pt idx="13147">
                  <c:v>41053</c:v>
                </c:pt>
                <c:pt idx="13148">
                  <c:v>41054</c:v>
                </c:pt>
                <c:pt idx="13149">
                  <c:v>41057</c:v>
                </c:pt>
                <c:pt idx="13150">
                  <c:v>41058</c:v>
                </c:pt>
                <c:pt idx="13151">
                  <c:v>41059</c:v>
                </c:pt>
                <c:pt idx="13152">
                  <c:v>41060</c:v>
                </c:pt>
                <c:pt idx="13153">
                  <c:v>41061</c:v>
                </c:pt>
                <c:pt idx="13154">
                  <c:v>41064</c:v>
                </c:pt>
                <c:pt idx="13155">
                  <c:v>41065</c:v>
                </c:pt>
                <c:pt idx="13156">
                  <c:v>41066</c:v>
                </c:pt>
                <c:pt idx="13157">
                  <c:v>41067</c:v>
                </c:pt>
                <c:pt idx="13158">
                  <c:v>41068</c:v>
                </c:pt>
                <c:pt idx="13159">
                  <c:v>41071</c:v>
                </c:pt>
                <c:pt idx="13160">
                  <c:v>41072</c:v>
                </c:pt>
                <c:pt idx="13161">
                  <c:v>41073</c:v>
                </c:pt>
                <c:pt idx="13162">
                  <c:v>41074</c:v>
                </c:pt>
                <c:pt idx="13163">
                  <c:v>41075</c:v>
                </c:pt>
                <c:pt idx="13164">
                  <c:v>41078</c:v>
                </c:pt>
                <c:pt idx="13165">
                  <c:v>41079</c:v>
                </c:pt>
                <c:pt idx="13166">
                  <c:v>41080</c:v>
                </c:pt>
                <c:pt idx="13167">
                  <c:v>41081</c:v>
                </c:pt>
                <c:pt idx="13168">
                  <c:v>41082</c:v>
                </c:pt>
                <c:pt idx="13169">
                  <c:v>41085</c:v>
                </c:pt>
                <c:pt idx="13170">
                  <c:v>41086</c:v>
                </c:pt>
                <c:pt idx="13171">
                  <c:v>41087</c:v>
                </c:pt>
                <c:pt idx="13172">
                  <c:v>41088</c:v>
                </c:pt>
                <c:pt idx="13173">
                  <c:v>41089</c:v>
                </c:pt>
                <c:pt idx="13174">
                  <c:v>41092</c:v>
                </c:pt>
                <c:pt idx="13175">
                  <c:v>41093</c:v>
                </c:pt>
                <c:pt idx="13176">
                  <c:v>41094</c:v>
                </c:pt>
                <c:pt idx="13177">
                  <c:v>41095</c:v>
                </c:pt>
                <c:pt idx="13178">
                  <c:v>41096</c:v>
                </c:pt>
                <c:pt idx="13179">
                  <c:v>41099</c:v>
                </c:pt>
                <c:pt idx="13180">
                  <c:v>41100</c:v>
                </c:pt>
                <c:pt idx="13181">
                  <c:v>41101</c:v>
                </c:pt>
                <c:pt idx="13182">
                  <c:v>41102</c:v>
                </c:pt>
                <c:pt idx="13183">
                  <c:v>41103</c:v>
                </c:pt>
                <c:pt idx="13184">
                  <c:v>41106</c:v>
                </c:pt>
                <c:pt idx="13185">
                  <c:v>41107</c:v>
                </c:pt>
                <c:pt idx="13186">
                  <c:v>41108</c:v>
                </c:pt>
                <c:pt idx="13187">
                  <c:v>41109</c:v>
                </c:pt>
                <c:pt idx="13188">
                  <c:v>41110</c:v>
                </c:pt>
                <c:pt idx="13189">
                  <c:v>41113</c:v>
                </c:pt>
                <c:pt idx="13190">
                  <c:v>41114</c:v>
                </c:pt>
                <c:pt idx="13191">
                  <c:v>41115</c:v>
                </c:pt>
                <c:pt idx="13192">
                  <c:v>41116</c:v>
                </c:pt>
                <c:pt idx="13193">
                  <c:v>41117</c:v>
                </c:pt>
                <c:pt idx="13194">
                  <c:v>41120</c:v>
                </c:pt>
                <c:pt idx="13195">
                  <c:v>41121</c:v>
                </c:pt>
                <c:pt idx="13196">
                  <c:v>41122</c:v>
                </c:pt>
                <c:pt idx="13197">
                  <c:v>41123</c:v>
                </c:pt>
                <c:pt idx="13198">
                  <c:v>41124</c:v>
                </c:pt>
                <c:pt idx="13199">
                  <c:v>41127</c:v>
                </c:pt>
                <c:pt idx="13200">
                  <c:v>41128</c:v>
                </c:pt>
                <c:pt idx="13201">
                  <c:v>41129</c:v>
                </c:pt>
                <c:pt idx="13202">
                  <c:v>41130</c:v>
                </c:pt>
                <c:pt idx="13203">
                  <c:v>41131</c:v>
                </c:pt>
                <c:pt idx="13204">
                  <c:v>41134</c:v>
                </c:pt>
                <c:pt idx="13205">
                  <c:v>41135</c:v>
                </c:pt>
                <c:pt idx="13206">
                  <c:v>41136</c:v>
                </c:pt>
                <c:pt idx="13207">
                  <c:v>41137</c:v>
                </c:pt>
                <c:pt idx="13208">
                  <c:v>41138</c:v>
                </c:pt>
                <c:pt idx="13209">
                  <c:v>41141</c:v>
                </c:pt>
                <c:pt idx="13210">
                  <c:v>41142</c:v>
                </c:pt>
                <c:pt idx="13211">
                  <c:v>41143</c:v>
                </c:pt>
                <c:pt idx="13212">
                  <c:v>41144</c:v>
                </c:pt>
                <c:pt idx="13213">
                  <c:v>41145</c:v>
                </c:pt>
                <c:pt idx="13214">
                  <c:v>41148</c:v>
                </c:pt>
                <c:pt idx="13215">
                  <c:v>41149</c:v>
                </c:pt>
                <c:pt idx="13216">
                  <c:v>41150</c:v>
                </c:pt>
                <c:pt idx="13217">
                  <c:v>41151</c:v>
                </c:pt>
                <c:pt idx="13218">
                  <c:v>41152</c:v>
                </c:pt>
                <c:pt idx="13219">
                  <c:v>41155</c:v>
                </c:pt>
                <c:pt idx="13220">
                  <c:v>41156</c:v>
                </c:pt>
                <c:pt idx="13221">
                  <c:v>41157</c:v>
                </c:pt>
                <c:pt idx="13222">
                  <c:v>41158</c:v>
                </c:pt>
                <c:pt idx="13223">
                  <c:v>41159</c:v>
                </c:pt>
                <c:pt idx="13224">
                  <c:v>41162</c:v>
                </c:pt>
                <c:pt idx="13225">
                  <c:v>41163</c:v>
                </c:pt>
                <c:pt idx="13226">
                  <c:v>41164</c:v>
                </c:pt>
                <c:pt idx="13227">
                  <c:v>41165</c:v>
                </c:pt>
                <c:pt idx="13228">
                  <c:v>41166</c:v>
                </c:pt>
                <c:pt idx="13229">
                  <c:v>41169</c:v>
                </c:pt>
                <c:pt idx="13230">
                  <c:v>41170</c:v>
                </c:pt>
                <c:pt idx="13231">
                  <c:v>41171</c:v>
                </c:pt>
                <c:pt idx="13232">
                  <c:v>41172</c:v>
                </c:pt>
                <c:pt idx="13233">
                  <c:v>41173</c:v>
                </c:pt>
                <c:pt idx="13234">
                  <c:v>41176</c:v>
                </c:pt>
                <c:pt idx="13235">
                  <c:v>41177</c:v>
                </c:pt>
                <c:pt idx="13236">
                  <c:v>41178</c:v>
                </c:pt>
                <c:pt idx="13237">
                  <c:v>41179</c:v>
                </c:pt>
                <c:pt idx="13238">
                  <c:v>41180</c:v>
                </c:pt>
                <c:pt idx="13239">
                  <c:v>41183</c:v>
                </c:pt>
                <c:pt idx="13240">
                  <c:v>41184</c:v>
                </c:pt>
                <c:pt idx="13241">
                  <c:v>41185</c:v>
                </c:pt>
                <c:pt idx="13242">
                  <c:v>41186</c:v>
                </c:pt>
                <c:pt idx="13243">
                  <c:v>41187</c:v>
                </c:pt>
                <c:pt idx="13244">
                  <c:v>41190</c:v>
                </c:pt>
                <c:pt idx="13245">
                  <c:v>41191</c:v>
                </c:pt>
                <c:pt idx="13246">
                  <c:v>41192</c:v>
                </c:pt>
                <c:pt idx="13247">
                  <c:v>41193</c:v>
                </c:pt>
                <c:pt idx="13248">
                  <c:v>41194</c:v>
                </c:pt>
                <c:pt idx="13249">
                  <c:v>41197</c:v>
                </c:pt>
                <c:pt idx="13250">
                  <c:v>41198</c:v>
                </c:pt>
                <c:pt idx="13251">
                  <c:v>41199</c:v>
                </c:pt>
                <c:pt idx="13252">
                  <c:v>41200</c:v>
                </c:pt>
                <c:pt idx="13253">
                  <c:v>41201</c:v>
                </c:pt>
                <c:pt idx="13254">
                  <c:v>41204</c:v>
                </c:pt>
                <c:pt idx="13255">
                  <c:v>41205</c:v>
                </c:pt>
                <c:pt idx="13256">
                  <c:v>41206</c:v>
                </c:pt>
                <c:pt idx="13257">
                  <c:v>41207</c:v>
                </c:pt>
                <c:pt idx="13258">
                  <c:v>41208</c:v>
                </c:pt>
                <c:pt idx="13259">
                  <c:v>41211</c:v>
                </c:pt>
                <c:pt idx="13260">
                  <c:v>41212</c:v>
                </c:pt>
                <c:pt idx="13261">
                  <c:v>41213</c:v>
                </c:pt>
                <c:pt idx="13262">
                  <c:v>41214</c:v>
                </c:pt>
                <c:pt idx="13263">
                  <c:v>41215</c:v>
                </c:pt>
                <c:pt idx="13264">
                  <c:v>41218</c:v>
                </c:pt>
                <c:pt idx="13265">
                  <c:v>41219</c:v>
                </c:pt>
                <c:pt idx="13266">
                  <c:v>41220</c:v>
                </c:pt>
                <c:pt idx="13267">
                  <c:v>41221</c:v>
                </c:pt>
                <c:pt idx="13268">
                  <c:v>41222</c:v>
                </c:pt>
                <c:pt idx="13269">
                  <c:v>41225</c:v>
                </c:pt>
                <c:pt idx="13270">
                  <c:v>41226</c:v>
                </c:pt>
                <c:pt idx="13271">
                  <c:v>41227</c:v>
                </c:pt>
                <c:pt idx="13272">
                  <c:v>41228</c:v>
                </c:pt>
                <c:pt idx="13273">
                  <c:v>41229</c:v>
                </c:pt>
                <c:pt idx="13274">
                  <c:v>41232</c:v>
                </c:pt>
                <c:pt idx="13275">
                  <c:v>41233</c:v>
                </c:pt>
                <c:pt idx="13276">
                  <c:v>41234</c:v>
                </c:pt>
                <c:pt idx="13277">
                  <c:v>41235</c:v>
                </c:pt>
                <c:pt idx="13278">
                  <c:v>41236</c:v>
                </c:pt>
                <c:pt idx="13279">
                  <c:v>41239</c:v>
                </c:pt>
                <c:pt idx="13280">
                  <c:v>41240</c:v>
                </c:pt>
                <c:pt idx="13281">
                  <c:v>41241</c:v>
                </c:pt>
                <c:pt idx="13282">
                  <c:v>41242</c:v>
                </c:pt>
                <c:pt idx="13283">
                  <c:v>41243</c:v>
                </c:pt>
                <c:pt idx="13284">
                  <c:v>41246</c:v>
                </c:pt>
                <c:pt idx="13285">
                  <c:v>41247</c:v>
                </c:pt>
                <c:pt idx="13286">
                  <c:v>41248</c:v>
                </c:pt>
                <c:pt idx="13287">
                  <c:v>41249</c:v>
                </c:pt>
                <c:pt idx="13288">
                  <c:v>41250</c:v>
                </c:pt>
                <c:pt idx="13289">
                  <c:v>41253</c:v>
                </c:pt>
                <c:pt idx="13290">
                  <c:v>41254</c:v>
                </c:pt>
                <c:pt idx="13291">
                  <c:v>41255</c:v>
                </c:pt>
                <c:pt idx="13292">
                  <c:v>41256</c:v>
                </c:pt>
                <c:pt idx="13293">
                  <c:v>41257</c:v>
                </c:pt>
                <c:pt idx="13294">
                  <c:v>41260</c:v>
                </c:pt>
                <c:pt idx="13295">
                  <c:v>41261</c:v>
                </c:pt>
                <c:pt idx="13296">
                  <c:v>41262</c:v>
                </c:pt>
                <c:pt idx="13297">
                  <c:v>41263</c:v>
                </c:pt>
                <c:pt idx="13298">
                  <c:v>41264</c:v>
                </c:pt>
                <c:pt idx="13299">
                  <c:v>41267</c:v>
                </c:pt>
                <c:pt idx="13300">
                  <c:v>41268</c:v>
                </c:pt>
                <c:pt idx="13301">
                  <c:v>41269</c:v>
                </c:pt>
                <c:pt idx="13302">
                  <c:v>41270</c:v>
                </c:pt>
                <c:pt idx="13303">
                  <c:v>41271</c:v>
                </c:pt>
                <c:pt idx="13304">
                  <c:v>41274</c:v>
                </c:pt>
                <c:pt idx="13305">
                  <c:v>41275</c:v>
                </c:pt>
                <c:pt idx="13306">
                  <c:v>41276</c:v>
                </c:pt>
                <c:pt idx="13307">
                  <c:v>41277</c:v>
                </c:pt>
                <c:pt idx="13308">
                  <c:v>41278</c:v>
                </c:pt>
                <c:pt idx="13309">
                  <c:v>41281</c:v>
                </c:pt>
                <c:pt idx="13310">
                  <c:v>41282</c:v>
                </c:pt>
                <c:pt idx="13311">
                  <c:v>41283</c:v>
                </c:pt>
                <c:pt idx="13312">
                  <c:v>41284</c:v>
                </c:pt>
                <c:pt idx="13313">
                  <c:v>41285</c:v>
                </c:pt>
                <c:pt idx="13314">
                  <c:v>41288</c:v>
                </c:pt>
                <c:pt idx="13315">
                  <c:v>41289</c:v>
                </c:pt>
                <c:pt idx="13316">
                  <c:v>41290</c:v>
                </c:pt>
                <c:pt idx="13317">
                  <c:v>41291</c:v>
                </c:pt>
                <c:pt idx="13318">
                  <c:v>41292</c:v>
                </c:pt>
                <c:pt idx="13319">
                  <c:v>41295</c:v>
                </c:pt>
                <c:pt idx="13320">
                  <c:v>41296</c:v>
                </c:pt>
                <c:pt idx="13321">
                  <c:v>41297</c:v>
                </c:pt>
                <c:pt idx="13322">
                  <c:v>41298</c:v>
                </c:pt>
                <c:pt idx="13323">
                  <c:v>41299</c:v>
                </c:pt>
                <c:pt idx="13324">
                  <c:v>41302</c:v>
                </c:pt>
                <c:pt idx="13325">
                  <c:v>41303</c:v>
                </c:pt>
                <c:pt idx="13326">
                  <c:v>41304</c:v>
                </c:pt>
                <c:pt idx="13327">
                  <c:v>41305</c:v>
                </c:pt>
                <c:pt idx="13328">
                  <c:v>41306</c:v>
                </c:pt>
                <c:pt idx="13329">
                  <c:v>41309</c:v>
                </c:pt>
                <c:pt idx="13330">
                  <c:v>41310</c:v>
                </c:pt>
                <c:pt idx="13331">
                  <c:v>41311</c:v>
                </c:pt>
                <c:pt idx="13332">
                  <c:v>41312</c:v>
                </c:pt>
                <c:pt idx="13333">
                  <c:v>41313</c:v>
                </c:pt>
                <c:pt idx="13334">
                  <c:v>41316</c:v>
                </c:pt>
                <c:pt idx="13335">
                  <c:v>41317</c:v>
                </c:pt>
                <c:pt idx="13336">
                  <c:v>41318</c:v>
                </c:pt>
                <c:pt idx="13337">
                  <c:v>41319</c:v>
                </c:pt>
                <c:pt idx="13338">
                  <c:v>41320</c:v>
                </c:pt>
                <c:pt idx="13339">
                  <c:v>41323</c:v>
                </c:pt>
                <c:pt idx="13340">
                  <c:v>41324</c:v>
                </c:pt>
                <c:pt idx="13341">
                  <c:v>41325</c:v>
                </c:pt>
                <c:pt idx="13342">
                  <c:v>41326</c:v>
                </c:pt>
                <c:pt idx="13343">
                  <c:v>41327</c:v>
                </c:pt>
                <c:pt idx="13344">
                  <c:v>41330</c:v>
                </c:pt>
                <c:pt idx="13345">
                  <c:v>41331</c:v>
                </c:pt>
                <c:pt idx="13346">
                  <c:v>41332</c:v>
                </c:pt>
                <c:pt idx="13347">
                  <c:v>41333</c:v>
                </c:pt>
                <c:pt idx="13348">
                  <c:v>41334</c:v>
                </c:pt>
                <c:pt idx="13349">
                  <c:v>41337</c:v>
                </c:pt>
                <c:pt idx="13350">
                  <c:v>41338</c:v>
                </c:pt>
                <c:pt idx="13351">
                  <c:v>41339</c:v>
                </c:pt>
                <c:pt idx="13352">
                  <c:v>41340</c:v>
                </c:pt>
                <c:pt idx="13353">
                  <c:v>41341</c:v>
                </c:pt>
                <c:pt idx="13354">
                  <c:v>41344</c:v>
                </c:pt>
                <c:pt idx="13355">
                  <c:v>41345</c:v>
                </c:pt>
                <c:pt idx="13356">
                  <c:v>41346</c:v>
                </c:pt>
                <c:pt idx="13357">
                  <c:v>41347</c:v>
                </c:pt>
                <c:pt idx="13358">
                  <c:v>41348</c:v>
                </c:pt>
                <c:pt idx="13359">
                  <c:v>41351</c:v>
                </c:pt>
                <c:pt idx="13360">
                  <c:v>41352</c:v>
                </c:pt>
                <c:pt idx="13361">
                  <c:v>41353</c:v>
                </c:pt>
                <c:pt idx="13362">
                  <c:v>41354</c:v>
                </c:pt>
                <c:pt idx="13363">
                  <c:v>41355</c:v>
                </c:pt>
                <c:pt idx="13364">
                  <c:v>41358</c:v>
                </c:pt>
                <c:pt idx="13365">
                  <c:v>41359</c:v>
                </c:pt>
                <c:pt idx="13366">
                  <c:v>41360</c:v>
                </c:pt>
                <c:pt idx="13367">
                  <c:v>41361</c:v>
                </c:pt>
                <c:pt idx="13368">
                  <c:v>41362</c:v>
                </c:pt>
                <c:pt idx="13369">
                  <c:v>41365</c:v>
                </c:pt>
                <c:pt idx="13370">
                  <c:v>41366</c:v>
                </c:pt>
                <c:pt idx="13371">
                  <c:v>41367</c:v>
                </c:pt>
                <c:pt idx="13372">
                  <c:v>41368</c:v>
                </c:pt>
                <c:pt idx="13373">
                  <c:v>41369</c:v>
                </c:pt>
                <c:pt idx="13374">
                  <c:v>41372</c:v>
                </c:pt>
                <c:pt idx="13375">
                  <c:v>41373</c:v>
                </c:pt>
                <c:pt idx="13376">
                  <c:v>41374</c:v>
                </c:pt>
                <c:pt idx="13377">
                  <c:v>41375</c:v>
                </c:pt>
                <c:pt idx="13378">
                  <c:v>41376</c:v>
                </c:pt>
                <c:pt idx="13379">
                  <c:v>41379</c:v>
                </c:pt>
                <c:pt idx="13380">
                  <c:v>41380</c:v>
                </c:pt>
                <c:pt idx="13381">
                  <c:v>41381</c:v>
                </c:pt>
                <c:pt idx="13382">
                  <c:v>41382</c:v>
                </c:pt>
                <c:pt idx="13383">
                  <c:v>41383</c:v>
                </c:pt>
                <c:pt idx="13384">
                  <c:v>41386</c:v>
                </c:pt>
                <c:pt idx="13385">
                  <c:v>41387</c:v>
                </c:pt>
                <c:pt idx="13386">
                  <c:v>41388</c:v>
                </c:pt>
                <c:pt idx="13387">
                  <c:v>41389</c:v>
                </c:pt>
                <c:pt idx="13388">
                  <c:v>41390</c:v>
                </c:pt>
                <c:pt idx="13389">
                  <c:v>41393</c:v>
                </c:pt>
                <c:pt idx="13390">
                  <c:v>41394</c:v>
                </c:pt>
                <c:pt idx="13391">
                  <c:v>41395</c:v>
                </c:pt>
                <c:pt idx="13392">
                  <c:v>41396</c:v>
                </c:pt>
                <c:pt idx="13393">
                  <c:v>41397</c:v>
                </c:pt>
                <c:pt idx="13394">
                  <c:v>41400</c:v>
                </c:pt>
                <c:pt idx="13395">
                  <c:v>41401</c:v>
                </c:pt>
                <c:pt idx="13396">
                  <c:v>41402</c:v>
                </c:pt>
                <c:pt idx="13397">
                  <c:v>41403</c:v>
                </c:pt>
                <c:pt idx="13398">
                  <c:v>41404</c:v>
                </c:pt>
                <c:pt idx="13399">
                  <c:v>41407</c:v>
                </c:pt>
                <c:pt idx="13400">
                  <c:v>41408</c:v>
                </c:pt>
                <c:pt idx="13401">
                  <c:v>41409</c:v>
                </c:pt>
                <c:pt idx="13402">
                  <c:v>41410</c:v>
                </c:pt>
                <c:pt idx="13403">
                  <c:v>41411</c:v>
                </c:pt>
                <c:pt idx="13404">
                  <c:v>41414</c:v>
                </c:pt>
                <c:pt idx="13405">
                  <c:v>41415</c:v>
                </c:pt>
                <c:pt idx="13406">
                  <c:v>41416</c:v>
                </c:pt>
                <c:pt idx="13407">
                  <c:v>41417</c:v>
                </c:pt>
                <c:pt idx="13408">
                  <c:v>41418</c:v>
                </c:pt>
                <c:pt idx="13409">
                  <c:v>41421</c:v>
                </c:pt>
                <c:pt idx="13410">
                  <c:v>41422</c:v>
                </c:pt>
                <c:pt idx="13411">
                  <c:v>41423</c:v>
                </c:pt>
                <c:pt idx="13412">
                  <c:v>41424</c:v>
                </c:pt>
                <c:pt idx="13413">
                  <c:v>41425</c:v>
                </c:pt>
                <c:pt idx="13414">
                  <c:v>41428</c:v>
                </c:pt>
                <c:pt idx="13415">
                  <c:v>41429</c:v>
                </c:pt>
                <c:pt idx="13416">
                  <c:v>41430</c:v>
                </c:pt>
                <c:pt idx="13417">
                  <c:v>41431</c:v>
                </c:pt>
                <c:pt idx="13418">
                  <c:v>41432</c:v>
                </c:pt>
                <c:pt idx="13419">
                  <c:v>41435</c:v>
                </c:pt>
                <c:pt idx="13420">
                  <c:v>41436</c:v>
                </c:pt>
                <c:pt idx="13421">
                  <c:v>41437</c:v>
                </c:pt>
                <c:pt idx="13422">
                  <c:v>41438</c:v>
                </c:pt>
                <c:pt idx="13423">
                  <c:v>41439</c:v>
                </c:pt>
                <c:pt idx="13424">
                  <c:v>41442</c:v>
                </c:pt>
                <c:pt idx="13425">
                  <c:v>41443</c:v>
                </c:pt>
                <c:pt idx="13426">
                  <c:v>41444</c:v>
                </c:pt>
                <c:pt idx="13427">
                  <c:v>41445</c:v>
                </c:pt>
                <c:pt idx="13428">
                  <c:v>41446</c:v>
                </c:pt>
                <c:pt idx="13429">
                  <c:v>41449</c:v>
                </c:pt>
                <c:pt idx="13430">
                  <c:v>41450</c:v>
                </c:pt>
                <c:pt idx="13431">
                  <c:v>41451</c:v>
                </c:pt>
                <c:pt idx="13432">
                  <c:v>41452</c:v>
                </c:pt>
                <c:pt idx="13433">
                  <c:v>41453</c:v>
                </c:pt>
                <c:pt idx="13434">
                  <c:v>41456</c:v>
                </c:pt>
                <c:pt idx="13435">
                  <c:v>41457</c:v>
                </c:pt>
                <c:pt idx="13436">
                  <c:v>41458</c:v>
                </c:pt>
                <c:pt idx="13437">
                  <c:v>41459</c:v>
                </c:pt>
                <c:pt idx="13438">
                  <c:v>41460</c:v>
                </c:pt>
                <c:pt idx="13439">
                  <c:v>41463</c:v>
                </c:pt>
                <c:pt idx="13440">
                  <c:v>41464</c:v>
                </c:pt>
                <c:pt idx="13441">
                  <c:v>41465</c:v>
                </c:pt>
                <c:pt idx="13442">
                  <c:v>41466</c:v>
                </c:pt>
                <c:pt idx="13443">
                  <c:v>41467</c:v>
                </c:pt>
                <c:pt idx="13444">
                  <c:v>41470</c:v>
                </c:pt>
                <c:pt idx="13445">
                  <c:v>41471</c:v>
                </c:pt>
                <c:pt idx="13446">
                  <c:v>41472</c:v>
                </c:pt>
                <c:pt idx="13447">
                  <c:v>41473</c:v>
                </c:pt>
                <c:pt idx="13448">
                  <c:v>41474</c:v>
                </c:pt>
                <c:pt idx="13449">
                  <c:v>41477</c:v>
                </c:pt>
                <c:pt idx="13450">
                  <c:v>41478</c:v>
                </c:pt>
                <c:pt idx="13451">
                  <c:v>41479</c:v>
                </c:pt>
                <c:pt idx="13452">
                  <c:v>41480</c:v>
                </c:pt>
                <c:pt idx="13453">
                  <c:v>41481</c:v>
                </c:pt>
                <c:pt idx="13454">
                  <c:v>41484</c:v>
                </c:pt>
                <c:pt idx="13455">
                  <c:v>41485</c:v>
                </c:pt>
                <c:pt idx="13456">
                  <c:v>41486</c:v>
                </c:pt>
                <c:pt idx="13457">
                  <c:v>41487</c:v>
                </c:pt>
                <c:pt idx="13458">
                  <c:v>41488</c:v>
                </c:pt>
                <c:pt idx="13459">
                  <c:v>41491</c:v>
                </c:pt>
                <c:pt idx="13460">
                  <c:v>41492</c:v>
                </c:pt>
                <c:pt idx="13461">
                  <c:v>41493</c:v>
                </c:pt>
                <c:pt idx="13462">
                  <c:v>41494</c:v>
                </c:pt>
                <c:pt idx="13463">
                  <c:v>41495</c:v>
                </c:pt>
                <c:pt idx="13464">
                  <c:v>41498</c:v>
                </c:pt>
                <c:pt idx="13465">
                  <c:v>41499</c:v>
                </c:pt>
                <c:pt idx="13466">
                  <c:v>41500</c:v>
                </c:pt>
                <c:pt idx="13467">
                  <c:v>41501</c:v>
                </c:pt>
                <c:pt idx="13468">
                  <c:v>41502</c:v>
                </c:pt>
                <c:pt idx="13469">
                  <c:v>41505</c:v>
                </c:pt>
                <c:pt idx="13470">
                  <c:v>41506</c:v>
                </c:pt>
                <c:pt idx="13471">
                  <c:v>41507</c:v>
                </c:pt>
                <c:pt idx="13472">
                  <c:v>41508</c:v>
                </c:pt>
                <c:pt idx="13473">
                  <c:v>41509</c:v>
                </c:pt>
                <c:pt idx="13474">
                  <c:v>41512</c:v>
                </c:pt>
                <c:pt idx="13475">
                  <c:v>41513</c:v>
                </c:pt>
                <c:pt idx="13476">
                  <c:v>41514</c:v>
                </c:pt>
                <c:pt idx="13477">
                  <c:v>41515</c:v>
                </c:pt>
                <c:pt idx="13478">
                  <c:v>41516</c:v>
                </c:pt>
                <c:pt idx="13479">
                  <c:v>41519</c:v>
                </c:pt>
                <c:pt idx="13480">
                  <c:v>41520</c:v>
                </c:pt>
                <c:pt idx="13481">
                  <c:v>41521</c:v>
                </c:pt>
                <c:pt idx="13482">
                  <c:v>41522</c:v>
                </c:pt>
                <c:pt idx="13483">
                  <c:v>41523</c:v>
                </c:pt>
                <c:pt idx="13484">
                  <c:v>41526</c:v>
                </c:pt>
                <c:pt idx="13485">
                  <c:v>41527</c:v>
                </c:pt>
                <c:pt idx="13486">
                  <c:v>41528</c:v>
                </c:pt>
                <c:pt idx="13487">
                  <c:v>41529</c:v>
                </c:pt>
                <c:pt idx="13488">
                  <c:v>41530</c:v>
                </c:pt>
                <c:pt idx="13489">
                  <c:v>41533</c:v>
                </c:pt>
                <c:pt idx="13490">
                  <c:v>41534</c:v>
                </c:pt>
                <c:pt idx="13491">
                  <c:v>41535</c:v>
                </c:pt>
                <c:pt idx="13492">
                  <c:v>41536</c:v>
                </c:pt>
                <c:pt idx="13493">
                  <c:v>41537</c:v>
                </c:pt>
                <c:pt idx="13494">
                  <c:v>41540</c:v>
                </c:pt>
                <c:pt idx="13495">
                  <c:v>41541</c:v>
                </c:pt>
                <c:pt idx="13496">
                  <c:v>41542</c:v>
                </c:pt>
                <c:pt idx="13497">
                  <c:v>41543</c:v>
                </c:pt>
                <c:pt idx="13498">
                  <c:v>41544</c:v>
                </c:pt>
                <c:pt idx="13499">
                  <c:v>41547</c:v>
                </c:pt>
                <c:pt idx="13500">
                  <c:v>41548</c:v>
                </c:pt>
                <c:pt idx="13501">
                  <c:v>41549</c:v>
                </c:pt>
                <c:pt idx="13502">
                  <c:v>41550</c:v>
                </c:pt>
                <c:pt idx="13503">
                  <c:v>41551</c:v>
                </c:pt>
                <c:pt idx="13504">
                  <c:v>41554</c:v>
                </c:pt>
                <c:pt idx="13505">
                  <c:v>41555</c:v>
                </c:pt>
                <c:pt idx="13506">
                  <c:v>41556</c:v>
                </c:pt>
                <c:pt idx="13507">
                  <c:v>41557</c:v>
                </c:pt>
                <c:pt idx="13508">
                  <c:v>41558</c:v>
                </c:pt>
                <c:pt idx="13509">
                  <c:v>41561</c:v>
                </c:pt>
                <c:pt idx="13510">
                  <c:v>41562</c:v>
                </c:pt>
                <c:pt idx="13511">
                  <c:v>41563</c:v>
                </c:pt>
                <c:pt idx="13512">
                  <c:v>41564</c:v>
                </c:pt>
                <c:pt idx="13513">
                  <c:v>41565</c:v>
                </c:pt>
                <c:pt idx="13514">
                  <c:v>41568</c:v>
                </c:pt>
                <c:pt idx="13515">
                  <c:v>41569</c:v>
                </c:pt>
                <c:pt idx="13516">
                  <c:v>41570</c:v>
                </c:pt>
                <c:pt idx="13517">
                  <c:v>41571</c:v>
                </c:pt>
                <c:pt idx="13518">
                  <c:v>41572</c:v>
                </c:pt>
                <c:pt idx="13519">
                  <c:v>41575</c:v>
                </c:pt>
                <c:pt idx="13520">
                  <c:v>41576</c:v>
                </c:pt>
                <c:pt idx="13521">
                  <c:v>41577</c:v>
                </c:pt>
                <c:pt idx="13522">
                  <c:v>41578</c:v>
                </c:pt>
                <c:pt idx="13523">
                  <c:v>41579</c:v>
                </c:pt>
                <c:pt idx="13524">
                  <c:v>41582</c:v>
                </c:pt>
                <c:pt idx="13525">
                  <c:v>41583</c:v>
                </c:pt>
                <c:pt idx="13526">
                  <c:v>41584</c:v>
                </c:pt>
                <c:pt idx="13527">
                  <c:v>41585</c:v>
                </c:pt>
                <c:pt idx="13528">
                  <c:v>41586</c:v>
                </c:pt>
                <c:pt idx="13529">
                  <c:v>41589</c:v>
                </c:pt>
                <c:pt idx="13530">
                  <c:v>41590</c:v>
                </c:pt>
                <c:pt idx="13531">
                  <c:v>41591</c:v>
                </c:pt>
                <c:pt idx="13532">
                  <c:v>41592</c:v>
                </c:pt>
                <c:pt idx="13533">
                  <c:v>41593</c:v>
                </c:pt>
                <c:pt idx="13534">
                  <c:v>41596</c:v>
                </c:pt>
                <c:pt idx="13535">
                  <c:v>41597</c:v>
                </c:pt>
                <c:pt idx="13536">
                  <c:v>41598</c:v>
                </c:pt>
                <c:pt idx="13537">
                  <c:v>41599</c:v>
                </c:pt>
                <c:pt idx="13538">
                  <c:v>41600</c:v>
                </c:pt>
                <c:pt idx="13539">
                  <c:v>41603</c:v>
                </c:pt>
                <c:pt idx="13540">
                  <c:v>41604</c:v>
                </c:pt>
                <c:pt idx="13541">
                  <c:v>41605</c:v>
                </c:pt>
                <c:pt idx="13542">
                  <c:v>41606</c:v>
                </c:pt>
                <c:pt idx="13543">
                  <c:v>41607</c:v>
                </c:pt>
                <c:pt idx="13544">
                  <c:v>41610</c:v>
                </c:pt>
                <c:pt idx="13545">
                  <c:v>41611</c:v>
                </c:pt>
                <c:pt idx="13546">
                  <c:v>41612</c:v>
                </c:pt>
                <c:pt idx="13547">
                  <c:v>41613</c:v>
                </c:pt>
                <c:pt idx="13548">
                  <c:v>41614</c:v>
                </c:pt>
                <c:pt idx="13549">
                  <c:v>41617</c:v>
                </c:pt>
                <c:pt idx="13550">
                  <c:v>41618</c:v>
                </c:pt>
                <c:pt idx="13551">
                  <c:v>41619</c:v>
                </c:pt>
                <c:pt idx="13552">
                  <c:v>41620</c:v>
                </c:pt>
                <c:pt idx="13553">
                  <c:v>41621</c:v>
                </c:pt>
                <c:pt idx="13554">
                  <c:v>41624</c:v>
                </c:pt>
                <c:pt idx="13555">
                  <c:v>41625</c:v>
                </c:pt>
                <c:pt idx="13556">
                  <c:v>41626</c:v>
                </c:pt>
                <c:pt idx="13557">
                  <c:v>41627</c:v>
                </c:pt>
                <c:pt idx="13558">
                  <c:v>41628</c:v>
                </c:pt>
                <c:pt idx="13559">
                  <c:v>41631</c:v>
                </c:pt>
                <c:pt idx="13560">
                  <c:v>41632</c:v>
                </c:pt>
                <c:pt idx="13561">
                  <c:v>41633</c:v>
                </c:pt>
                <c:pt idx="13562">
                  <c:v>41634</c:v>
                </c:pt>
                <c:pt idx="13563">
                  <c:v>41635</c:v>
                </c:pt>
                <c:pt idx="13564">
                  <c:v>41638</c:v>
                </c:pt>
                <c:pt idx="13565">
                  <c:v>41639</c:v>
                </c:pt>
                <c:pt idx="13566">
                  <c:v>41640</c:v>
                </c:pt>
                <c:pt idx="13567">
                  <c:v>41641</c:v>
                </c:pt>
                <c:pt idx="13568">
                  <c:v>41642</c:v>
                </c:pt>
                <c:pt idx="13569">
                  <c:v>41645</c:v>
                </c:pt>
                <c:pt idx="13570">
                  <c:v>41646</c:v>
                </c:pt>
                <c:pt idx="13571">
                  <c:v>41647</c:v>
                </c:pt>
                <c:pt idx="13572">
                  <c:v>41648</c:v>
                </c:pt>
                <c:pt idx="13573">
                  <c:v>41649</c:v>
                </c:pt>
                <c:pt idx="13574">
                  <c:v>41652</c:v>
                </c:pt>
                <c:pt idx="13575">
                  <c:v>41653</c:v>
                </c:pt>
                <c:pt idx="13576">
                  <c:v>41654</c:v>
                </c:pt>
                <c:pt idx="13577">
                  <c:v>41655</c:v>
                </c:pt>
                <c:pt idx="13578">
                  <c:v>41656</c:v>
                </c:pt>
                <c:pt idx="13579">
                  <c:v>41659</c:v>
                </c:pt>
                <c:pt idx="13580">
                  <c:v>41660</c:v>
                </c:pt>
                <c:pt idx="13581">
                  <c:v>41661</c:v>
                </c:pt>
                <c:pt idx="13582">
                  <c:v>41662</c:v>
                </c:pt>
                <c:pt idx="13583">
                  <c:v>41663</c:v>
                </c:pt>
                <c:pt idx="13584">
                  <c:v>41666</c:v>
                </c:pt>
                <c:pt idx="13585">
                  <c:v>41667</c:v>
                </c:pt>
                <c:pt idx="13586">
                  <c:v>41668</c:v>
                </c:pt>
                <c:pt idx="13587">
                  <c:v>41669</c:v>
                </c:pt>
                <c:pt idx="13588">
                  <c:v>41670</c:v>
                </c:pt>
                <c:pt idx="13589">
                  <c:v>41673</c:v>
                </c:pt>
                <c:pt idx="13590">
                  <c:v>41674</c:v>
                </c:pt>
                <c:pt idx="13591">
                  <c:v>41675</c:v>
                </c:pt>
                <c:pt idx="13592">
                  <c:v>41676</c:v>
                </c:pt>
                <c:pt idx="13593">
                  <c:v>41677</c:v>
                </c:pt>
                <c:pt idx="13594">
                  <c:v>41680</c:v>
                </c:pt>
                <c:pt idx="13595">
                  <c:v>41681</c:v>
                </c:pt>
                <c:pt idx="13596">
                  <c:v>41682</c:v>
                </c:pt>
                <c:pt idx="13597">
                  <c:v>41683</c:v>
                </c:pt>
                <c:pt idx="13598">
                  <c:v>41684</c:v>
                </c:pt>
                <c:pt idx="13599">
                  <c:v>41687</c:v>
                </c:pt>
                <c:pt idx="13600">
                  <c:v>41688</c:v>
                </c:pt>
                <c:pt idx="13601">
                  <c:v>41689</c:v>
                </c:pt>
                <c:pt idx="13602">
                  <c:v>41690</c:v>
                </c:pt>
                <c:pt idx="13603">
                  <c:v>41691</c:v>
                </c:pt>
                <c:pt idx="13604">
                  <c:v>41694</c:v>
                </c:pt>
                <c:pt idx="13605">
                  <c:v>41695</c:v>
                </c:pt>
                <c:pt idx="13606">
                  <c:v>41696</c:v>
                </c:pt>
                <c:pt idx="13607">
                  <c:v>41697</c:v>
                </c:pt>
                <c:pt idx="13608">
                  <c:v>41698</c:v>
                </c:pt>
                <c:pt idx="13609">
                  <c:v>41701</c:v>
                </c:pt>
                <c:pt idx="13610">
                  <c:v>41702</c:v>
                </c:pt>
                <c:pt idx="13611">
                  <c:v>41703</c:v>
                </c:pt>
                <c:pt idx="13612">
                  <c:v>41704</c:v>
                </c:pt>
                <c:pt idx="13613">
                  <c:v>41705</c:v>
                </c:pt>
                <c:pt idx="13614">
                  <c:v>41708</c:v>
                </c:pt>
                <c:pt idx="13615">
                  <c:v>41709</c:v>
                </c:pt>
                <c:pt idx="13616">
                  <c:v>41710</c:v>
                </c:pt>
                <c:pt idx="13617">
                  <c:v>41711</c:v>
                </c:pt>
                <c:pt idx="13618">
                  <c:v>41712</c:v>
                </c:pt>
                <c:pt idx="13619">
                  <c:v>41715</c:v>
                </c:pt>
                <c:pt idx="13620">
                  <c:v>41716</c:v>
                </c:pt>
                <c:pt idx="13621">
                  <c:v>41717</c:v>
                </c:pt>
                <c:pt idx="13622">
                  <c:v>41718</c:v>
                </c:pt>
                <c:pt idx="13623">
                  <c:v>41719</c:v>
                </c:pt>
                <c:pt idx="13624">
                  <c:v>41722</c:v>
                </c:pt>
                <c:pt idx="13625">
                  <c:v>41723</c:v>
                </c:pt>
                <c:pt idx="13626">
                  <c:v>41724</c:v>
                </c:pt>
                <c:pt idx="13627">
                  <c:v>41725</c:v>
                </c:pt>
                <c:pt idx="13628">
                  <c:v>41726</c:v>
                </c:pt>
                <c:pt idx="13629">
                  <c:v>41729</c:v>
                </c:pt>
                <c:pt idx="13630">
                  <c:v>41730</c:v>
                </c:pt>
                <c:pt idx="13631">
                  <c:v>41731</c:v>
                </c:pt>
                <c:pt idx="13632">
                  <c:v>41732</c:v>
                </c:pt>
                <c:pt idx="13633">
                  <c:v>41733</c:v>
                </c:pt>
                <c:pt idx="13634">
                  <c:v>41736</c:v>
                </c:pt>
                <c:pt idx="13635">
                  <c:v>41737</c:v>
                </c:pt>
                <c:pt idx="13636">
                  <c:v>41738</c:v>
                </c:pt>
                <c:pt idx="13637">
                  <c:v>41739</c:v>
                </c:pt>
                <c:pt idx="13638">
                  <c:v>41740</c:v>
                </c:pt>
                <c:pt idx="13639">
                  <c:v>41743</c:v>
                </c:pt>
                <c:pt idx="13640">
                  <c:v>41744</c:v>
                </c:pt>
                <c:pt idx="13641">
                  <c:v>41745</c:v>
                </c:pt>
                <c:pt idx="13642">
                  <c:v>41746</c:v>
                </c:pt>
                <c:pt idx="13643">
                  <c:v>41747</c:v>
                </c:pt>
                <c:pt idx="13644">
                  <c:v>41750</c:v>
                </c:pt>
                <c:pt idx="13645">
                  <c:v>41751</c:v>
                </c:pt>
                <c:pt idx="13646">
                  <c:v>41752</c:v>
                </c:pt>
                <c:pt idx="13647">
                  <c:v>41753</c:v>
                </c:pt>
                <c:pt idx="13648">
                  <c:v>41754</c:v>
                </c:pt>
                <c:pt idx="13649">
                  <c:v>41757</c:v>
                </c:pt>
                <c:pt idx="13650">
                  <c:v>41758</c:v>
                </c:pt>
                <c:pt idx="13651">
                  <c:v>41759</c:v>
                </c:pt>
                <c:pt idx="13652">
                  <c:v>41760</c:v>
                </c:pt>
                <c:pt idx="13653">
                  <c:v>41761</c:v>
                </c:pt>
                <c:pt idx="13654">
                  <c:v>41764</c:v>
                </c:pt>
                <c:pt idx="13655">
                  <c:v>41765</c:v>
                </c:pt>
                <c:pt idx="13656">
                  <c:v>41766</c:v>
                </c:pt>
                <c:pt idx="13657">
                  <c:v>41767</c:v>
                </c:pt>
                <c:pt idx="13658">
                  <c:v>41768</c:v>
                </c:pt>
                <c:pt idx="13659">
                  <c:v>41771</c:v>
                </c:pt>
                <c:pt idx="13660">
                  <c:v>41772</c:v>
                </c:pt>
                <c:pt idx="13661">
                  <c:v>41773</c:v>
                </c:pt>
                <c:pt idx="13662">
                  <c:v>41774</c:v>
                </c:pt>
                <c:pt idx="13663">
                  <c:v>41775</c:v>
                </c:pt>
                <c:pt idx="13664">
                  <c:v>41778</c:v>
                </c:pt>
                <c:pt idx="13665">
                  <c:v>41779</c:v>
                </c:pt>
                <c:pt idx="13666">
                  <c:v>41780</c:v>
                </c:pt>
                <c:pt idx="13667">
                  <c:v>41781</c:v>
                </c:pt>
                <c:pt idx="13668">
                  <c:v>41782</c:v>
                </c:pt>
                <c:pt idx="13669">
                  <c:v>41785</c:v>
                </c:pt>
                <c:pt idx="13670">
                  <c:v>41786</c:v>
                </c:pt>
                <c:pt idx="13671">
                  <c:v>41787</c:v>
                </c:pt>
                <c:pt idx="13672">
                  <c:v>41788</c:v>
                </c:pt>
                <c:pt idx="13673">
                  <c:v>41789</c:v>
                </c:pt>
                <c:pt idx="13674">
                  <c:v>41792</c:v>
                </c:pt>
                <c:pt idx="13675">
                  <c:v>41793</c:v>
                </c:pt>
                <c:pt idx="13676">
                  <c:v>41794</c:v>
                </c:pt>
                <c:pt idx="13677">
                  <c:v>41795</c:v>
                </c:pt>
                <c:pt idx="13678">
                  <c:v>41796</c:v>
                </c:pt>
                <c:pt idx="13679">
                  <c:v>41799</c:v>
                </c:pt>
                <c:pt idx="13680">
                  <c:v>41800</c:v>
                </c:pt>
                <c:pt idx="13681">
                  <c:v>41801</c:v>
                </c:pt>
                <c:pt idx="13682">
                  <c:v>41802</c:v>
                </c:pt>
                <c:pt idx="13683">
                  <c:v>41803</c:v>
                </c:pt>
                <c:pt idx="13684">
                  <c:v>41806</c:v>
                </c:pt>
                <c:pt idx="13685">
                  <c:v>41807</c:v>
                </c:pt>
                <c:pt idx="13686">
                  <c:v>41808</c:v>
                </c:pt>
                <c:pt idx="13687">
                  <c:v>41809</c:v>
                </c:pt>
                <c:pt idx="13688">
                  <c:v>41810</c:v>
                </c:pt>
                <c:pt idx="13689">
                  <c:v>41813</c:v>
                </c:pt>
                <c:pt idx="13690">
                  <c:v>41814</c:v>
                </c:pt>
                <c:pt idx="13691">
                  <c:v>41815</c:v>
                </c:pt>
                <c:pt idx="13692">
                  <c:v>41816</c:v>
                </c:pt>
                <c:pt idx="13693">
                  <c:v>41817</c:v>
                </c:pt>
                <c:pt idx="13694">
                  <c:v>41820</c:v>
                </c:pt>
                <c:pt idx="13695">
                  <c:v>41821</c:v>
                </c:pt>
                <c:pt idx="13696">
                  <c:v>41822</c:v>
                </c:pt>
                <c:pt idx="13697">
                  <c:v>41823</c:v>
                </c:pt>
                <c:pt idx="13698">
                  <c:v>41824</c:v>
                </c:pt>
                <c:pt idx="13699">
                  <c:v>41827</c:v>
                </c:pt>
                <c:pt idx="13700">
                  <c:v>41828</c:v>
                </c:pt>
                <c:pt idx="13701">
                  <c:v>41829</c:v>
                </c:pt>
                <c:pt idx="13702">
                  <c:v>41830</c:v>
                </c:pt>
                <c:pt idx="13703">
                  <c:v>41831</c:v>
                </c:pt>
                <c:pt idx="13704">
                  <c:v>41834</c:v>
                </c:pt>
                <c:pt idx="13705">
                  <c:v>41835</c:v>
                </c:pt>
                <c:pt idx="13706">
                  <c:v>41836</c:v>
                </c:pt>
                <c:pt idx="13707">
                  <c:v>41837</c:v>
                </c:pt>
                <c:pt idx="13708">
                  <c:v>41838</c:v>
                </c:pt>
                <c:pt idx="13709">
                  <c:v>41841</c:v>
                </c:pt>
                <c:pt idx="13710">
                  <c:v>41842</c:v>
                </c:pt>
                <c:pt idx="13711">
                  <c:v>41843</c:v>
                </c:pt>
                <c:pt idx="13712">
                  <c:v>41844</c:v>
                </c:pt>
                <c:pt idx="13713">
                  <c:v>41845</c:v>
                </c:pt>
                <c:pt idx="13714">
                  <c:v>41848</c:v>
                </c:pt>
                <c:pt idx="13715">
                  <c:v>41849</c:v>
                </c:pt>
                <c:pt idx="13716">
                  <c:v>41850</c:v>
                </c:pt>
                <c:pt idx="13717">
                  <c:v>41851</c:v>
                </c:pt>
                <c:pt idx="13718">
                  <c:v>41852</c:v>
                </c:pt>
                <c:pt idx="13719">
                  <c:v>41855</c:v>
                </c:pt>
                <c:pt idx="13720">
                  <c:v>41856</c:v>
                </c:pt>
                <c:pt idx="13721">
                  <c:v>41857</c:v>
                </c:pt>
                <c:pt idx="13722">
                  <c:v>41858</c:v>
                </c:pt>
                <c:pt idx="13723">
                  <c:v>41859</c:v>
                </c:pt>
                <c:pt idx="13724">
                  <c:v>41862</c:v>
                </c:pt>
                <c:pt idx="13725">
                  <c:v>41863</c:v>
                </c:pt>
                <c:pt idx="13726">
                  <c:v>41864</c:v>
                </c:pt>
                <c:pt idx="13727">
                  <c:v>41865</c:v>
                </c:pt>
                <c:pt idx="13728">
                  <c:v>41866</c:v>
                </c:pt>
                <c:pt idx="13729">
                  <c:v>41869</c:v>
                </c:pt>
                <c:pt idx="13730">
                  <c:v>41870</c:v>
                </c:pt>
                <c:pt idx="13731">
                  <c:v>41871</c:v>
                </c:pt>
                <c:pt idx="13732">
                  <c:v>41872</c:v>
                </c:pt>
                <c:pt idx="13733">
                  <c:v>41873</c:v>
                </c:pt>
                <c:pt idx="13734">
                  <c:v>41876</c:v>
                </c:pt>
                <c:pt idx="13735">
                  <c:v>41877</c:v>
                </c:pt>
                <c:pt idx="13736">
                  <c:v>41878</c:v>
                </c:pt>
                <c:pt idx="13737">
                  <c:v>41879</c:v>
                </c:pt>
                <c:pt idx="13738">
                  <c:v>41880</c:v>
                </c:pt>
                <c:pt idx="13739">
                  <c:v>41883</c:v>
                </c:pt>
                <c:pt idx="13740">
                  <c:v>41884</c:v>
                </c:pt>
                <c:pt idx="13741">
                  <c:v>41885</c:v>
                </c:pt>
                <c:pt idx="13742">
                  <c:v>41886</c:v>
                </c:pt>
                <c:pt idx="13743">
                  <c:v>41887</c:v>
                </c:pt>
                <c:pt idx="13744">
                  <c:v>41890</c:v>
                </c:pt>
                <c:pt idx="13745">
                  <c:v>41891</c:v>
                </c:pt>
                <c:pt idx="13746">
                  <c:v>41892</c:v>
                </c:pt>
                <c:pt idx="13747">
                  <c:v>41893</c:v>
                </c:pt>
                <c:pt idx="13748">
                  <c:v>41894</c:v>
                </c:pt>
                <c:pt idx="13749">
                  <c:v>41897</c:v>
                </c:pt>
                <c:pt idx="13750">
                  <c:v>41898</c:v>
                </c:pt>
                <c:pt idx="13751">
                  <c:v>41899</c:v>
                </c:pt>
                <c:pt idx="13752">
                  <c:v>41900</c:v>
                </c:pt>
                <c:pt idx="13753">
                  <c:v>41901</c:v>
                </c:pt>
                <c:pt idx="13754">
                  <c:v>41904</c:v>
                </c:pt>
                <c:pt idx="13755">
                  <c:v>41905</c:v>
                </c:pt>
                <c:pt idx="13756">
                  <c:v>41906</c:v>
                </c:pt>
                <c:pt idx="13757">
                  <c:v>41907</c:v>
                </c:pt>
                <c:pt idx="13758">
                  <c:v>41908</c:v>
                </c:pt>
                <c:pt idx="13759">
                  <c:v>41911</c:v>
                </c:pt>
                <c:pt idx="13760">
                  <c:v>41912</c:v>
                </c:pt>
                <c:pt idx="13761">
                  <c:v>41913</c:v>
                </c:pt>
                <c:pt idx="13762">
                  <c:v>41914</c:v>
                </c:pt>
                <c:pt idx="13763">
                  <c:v>41915</c:v>
                </c:pt>
                <c:pt idx="13764">
                  <c:v>41918</c:v>
                </c:pt>
                <c:pt idx="13765">
                  <c:v>41919</c:v>
                </c:pt>
                <c:pt idx="13766">
                  <c:v>41920</c:v>
                </c:pt>
                <c:pt idx="13767">
                  <c:v>41921</c:v>
                </c:pt>
                <c:pt idx="13768">
                  <c:v>41922</c:v>
                </c:pt>
                <c:pt idx="13769">
                  <c:v>41925</c:v>
                </c:pt>
                <c:pt idx="13770">
                  <c:v>41926</c:v>
                </c:pt>
                <c:pt idx="13771">
                  <c:v>41927</c:v>
                </c:pt>
                <c:pt idx="13772">
                  <c:v>41928</c:v>
                </c:pt>
                <c:pt idx="13773">
                  <c:v>41929</c:v>
                </c:pt>
                <c:pt idx="13774">
                  <c:v>41932</c:v>
                </c:pt>
                <c:pt idx="13775">
                  <c:v>41933</c:v>
                </c:pt>
                <c:pt idx="13776">
                  <c:v>41934</c:v>
                </c:pt>
                <c:pt idx="13777">
                  <c:v>41935</c:v>
                </c:pt>
                <c:pt idx="13778">
                  <c:v>41936</c:v>
                </c:pt>
                <c:pt idx="13779">
                  <c:v>41939</c:v>
                </c:pt>
                <c:pt idx="13780">
                  <c:v>41940</c:v>
                </c:pt>
                <c:pt idx="13781">
                  <c:v>41941</c:v>
                </c:pt>
                <c:pt idx="13782">
                  <c:v>41942</c:v>
                </c:pt>
                <c:pt idx="13783">
                  <c:v>41943</c:v>
                </c:pt>
                <c:pt idx="13784">
                  <c:v>41946</c:v>
                </c:pt>
                <c:pt idx="13785">
                  <c:v>41947</c:v>
                </c:pt>
                <c:pt idx="13786">
                  <c:v>41948</c:v>
                </c:pt>
                <c:pt idx="13787">
                  <c:v>41949</c:v>
                </c:pt>
                <c:pt idx="13788">
                  <c:v>41950</c:v>
                </c:pt>
                <c:pt idx="13789">
                  <c:v>41953</c:v>
                </c:pt>
                <c:pt idx="13790">
                  <c:v>41954</c:v>
                </c:pt>
                <c:pt idx="13791">
                  <c:v>41955</c:v>
                </c:pt>
                <c:pt idx="13792">
                  <c:v>41956</c:v>
                </c:pt>
                <c:pt idx="13793">
                  <c:v>41957</c:v>
                </c:pt>
                <c:pt idx="13794">
                  <c:v>41960</c:v>
                </c:pt>
                <c:pt idx="13795">
                  <c:v>41961</c:v>
                </c:pt>
                <c:pt idx="13796">
                  <c:v>41962</c:v>
                </c:pt>
                <c:pt idx="13797">
                  <c:v>41963</c:v>
                </c:pt>
                <c:pt idx="13798">
                  <c:v>41964</c:v>
                </c:pt>
                <c:pt idx="13799">
                  <c:v>41967</c:v>
                </c:pt>
                <c:pt idx="13800">
                  <c:v>41968</c:v>
                </c:pt>
                <c:pt idx="13801">
                  <c:v>41969</c:v>
                </c:pt>
                <c:pt idx="13802">
                  <c:v>41970</c:v>
                </c:pt>
                <c:pt idx="13803">
                  <c:v>41971</c:v>
                </c:pt>
                <c:pt idx="13804">
                  <c:v>41974</c:v>
                </c:pt>
                <c:pt idx="13805">
                  <c:v>41975</c:v>
                </c:pt>
                <c:pt idx="13806">
                  <c:v>41976</c:v>
                </c:pt>
                <c:pt idx="13807">
                  <c:v>41977</c:v>
                </c:pt>
                <c:pt idx="13808">
                  <c:v>41978</c:v>
                </c:pt>
                <c:pt idx="13809">
                  <c:v>41981</c:v>
                </c:pt>
                <c:pt idx="13810">
                  <c:v>41982</c:v>
                </c:pt>
                <c:pt idx="13811">
                  <c:v>41983</c:v>
                </c:pt>
                <c:pt idx="13812">
                  <c:v>41984</c:v>
                </c:pt>
                <c:pt idx="13813">
                  <c:v>41985</c:v>
                </c:pt>
                <c:pt idx="13814">
                  <c:v>41988</c:v>
                </c:pt>
                <c:pt idx="13815">
                  <c:v>41989</c:v>
                </c:pt>
                <c:pt idx="13816">
                  <c:v>41990</c:v>
                </c:pt>
                <c:pt idx="13817">
                  <c:v>41991</c:v>
                </c:pt>
                <c:pt idx="13818">
                  <c:v>41992</c:v>
                </c:pt>
                <c:pt idx="13819">
                  <c:v>41995</c:v>
                </c:pt>
                <c:pt idx="13820">
                  <c:v>41996</c:v>
                </c:pt>
                <c:pt idx="13821">
                  <c:v>41997</c:v>
                </c:pt>
                <c:pt idx="13822">
                  <c:v>41998</c:v>
                </c:pt>
                <c:pt idx="13823">
                  <c:v>41999</c:v>
                </c:pt>
                <c:pt idx="13824">
                  <c:v>42002</c:v>
                </c:pt>
                <c:pt idx="13825">
                  <c:v>42003</c:v>
                </c:pt>
                <c:pt idx="13826">
                  <c:v>42004</c:v>
                </c:pt>
                <c:pt idx="13827">
                  <c:v>42005</c:v>
                </c:pt>
                <c:pt idx="13828">
                  <c:v>42006</c:v>
                </c:pt>
                <c:pt idx="13829">
                  <c:v>42009</c:v>
                </c:pt>
                <c:pt idx="13830">
                  <c:v>42010</c:v>
                </c:pt>
                <c:pt idx="13831">
                  <c:v>42011</c:v>
                </c:pt>
                <c:pt idx="13832">
                  <c:v>42012</c:v>
                </c:pt>
                <c:pt idx="13833">
                  <c:v>42013</c:v>
                </c:pt>
                <c:pt idx="13834">
                  <c:v>42016</c:v>
                </c:pt>
                <c:pt idx="13835">
                  <c:v>42017</c:v>
                </c:pt>
                <c:pt idx="13836">
                  <c:v>42018</c:v>
                </c:pt>
                <c:pt idx="13837">
                  <c:v>42019</c:v>
                </c:pt>
                <c:pt idx="13838">
                  <c:v>42020</c:v>
                </c:pt>
                <c:pt idx="13839">
                  <c:v>42023</c:v>
                </c:pt>
                <c:pt idx="13840">
                  <c:v>42024</c:v>
                </c:pt>
                <c:pt idx="13841">
                  <c:v>42025</c:v>
                </c:pt>
                <c:pt idx="13842">
                  <c:v>42026</c:v>
                </c:pt>
                <c:pt idx="13843">
                  <c:v>42027</c:v>
                </c:pt>
                <c:pt idx="13844">
                  <c:v>42030</c:v>
                </c:pt>
                <c:pt idx="13845">
                  <c:v>42031</c:v>
                </c:pt>
                <c:pt idx="13846">
                  <c:v>42032</c:v>
                </c:pt>
                <c:pt idx="13847">
                  <c:v>42033</c:v>
                </c:pt>
                <c:pt idx="13848">
                  <c:v>42034</c:v>
                </c:pt>
                <c:pt idx="13849">
                  <c:v>42037</c:v>
                </c:pt>
                <c:pt idx="13850">
                  <c:v>42038</c:v>
                </c:pt>
                <c:pt idx="13851">
                  <c:v>42039</c:v>
                </c:pt>
                <c:pt idx="13852">
                  <c:v>42040</c:v>
                </c:pt>
                <c:pt idx="13853">
                  <c:v>42041</c:v>
                </c:pt>
                <c:pt idx="13854">
                  <c:v>42044</c:v>
                </c:pt>
                <c:pt idx="13855">
                  <c:v>42045</c:v>
                </c:pt>
                <c:pt idx="13856">
                  <c:v>42046</c:v>
                </c:pt>
                <c:pt idx="13857">
                  <c:v>42047</c:v>
                </c:pt>
                <c:pt idx="13858">
                  <c:v>42048</c:v>
                </c:pt>
                <c:pt idx="13859">
                  <c:v>42051</c:v>
                </c:pt>
                <c:pt idx="13860">
                  <c:v>42052</c:v>
                </c:pt>
                <c:pt idx="13861">
                  <c:v>42053</c:v>
                </c:pt>
                <c:pt idx="13862">
                  <c:v>42054</c:v>
                </c:pt>
                <c:pt idx="13863">
                  <c:v>42055</c:v>
                </c:pt>
                <c:pt idx="13864">
                  <c:v>42058</c:v>
                </c:pt>
                <c:pt idx="13865">
                  <c:v>42059</c:v>
                </c:pt>
                <c:pt idx="13866">
                  <c:v>42060</c:v>
                </c:pt>
                <c:pt idx="13867">
                  <c:v>42061</c:v>
                </c:pt>
                <c:pt idx="13868">
                  <c:v>42062</c:v>
                </c:pt>
                <c:pt idx="13869">
                  <c:v>42065</c:v>
                </c:pt>
                <c:pt idx="13870">
                  <c:v>42066</c:v>
                </c:pt>
                <c:pt idx="13871">
                  <c:v>42067</c:v>
                </c:pt>
                <c:pt idx="13872">
                  <c:v>42068</c:v>
                </c:pt>
                <c:pt idx="13873">
                  <c:v>42069</c:v>
                </c:pt>
                <c:pt idx="13874">
                  <c:v>42072</c:v>
                </c:pt>
                <c:pt idx="13875">
                  <c:v>42073</c:v>
                </c:pt>
                <c:pt idx="13876">
                  <c:v>42074</c:v>
                </c:pt>
                <c:pt idx="13877">
                  <c:v>42075</c:v>
                </c:pt>
                <c:pt idx="13878">
                  <c:v>42076</c:v>
                </c:pt>
                <c:pt idx="13879">
                  <c:v>42079</c:v>
                </c:pt>
                <c:pt idx="13880">
                  <c:v>42080</c:v>
                </c:pt>
                <c:pt idx="13881">
                  <c:v>42081</c:v>
                </c:pt>
                <c:pt idx="13882">
                  <c:v>42082</c:v>
                </c:pt>
                <c:pt idx="13883">
                  <c:v>42083</c:v>
                </c:pt>
                <c:pt idx="13884">
                  <c:v>42086</c:v>
                </c:pt>
                <c:pt idx="13885">
                  <c:v>42087</c:v>
                </c:pt>
                <c:pt idx="13886">
                  <c:v>42088</c:v>
                </c:pt>
                <c:pt idx="13887">
                  <c:v>42089</c:v>
                </c:pt>
                <c:pt idx="13888">
                  <c:v>42090</c:v>
                </c:pt>
                <c:pt idx="13889">
                  <c:v>42093</c:v>
                </c:pt>
                <c:pt idx="13890">
                  <c:v>42094</c:v>
                </c:pt>
                <c:pt idx="13891">
                  <c:v>42095</c:v>
                </c:pt>
                <c:pt idx="13892">
                  <c:v>42096</c:v>
                </c:pt>
                <c:pt idx="13893">
                  <c:v>42097</c:v>
                </c:pt>
                <c:pt idx="13894">
                  <c:v>42100</c:v>
                </c:pt>
                <c:pt idx="13895">
                  <c:v>42101</c:v>
                </c:pt>
                <c:pt idx="13896">
                  <c:v>42102</c:v>
                </c:pt>
                <c:pt idx="13897">
                  <c:v>42103</c:v>
                </c:pt>
                <c:pt idx="13898">
                  <c:v>42104</c:v>
                </c:pt>
                <c:pt idx="13899">
                  <c:v>42107</c:v>
                </c:pt>
                <c:pt idx="13900">
                  <c:v>42108</c:v>
                </c:pt>
                <c:pt idx="13901">
                  <c:v>42109</c:v>
                </c:pt>
                <c:pt idx="13902">
                  <c:v>42110</c:v>
                </c:pt>
                <c:pt idx="13903">
                  <c:v>42111</c:v>
                </c:pt>
                <c:pt idx="13904">
                  <c:v>42114</c:v>
                </c:pt>
                <c:pt idx="13905">
                  <c:v>42115</c:v>
                </c:pt>
                <c:pt idx="13906">
                  <c:v>42116</c:v>
                </c:pt>
                <c:pt idx="13907">
                  <c:v>42117</c:v>
                </c:pt>
                <c:pt idx="13908">
                  <c:v>42118</c:v>
                </c:pt>
                <c:pt idx="13909">
                  <c:v>42121</c:v>
                </c:pt>
                <c:pt idx="13910">
                  <c:v>42122</c:v>
                </c:pt>
                <c:pt idx="13911">
                  <c:v>42123</c:v>
                </c:pt>
                <c:pt idx="13912">
                  <c:v>42124</c:v>
                </c:pt>
                <c:pt idx="13913">
                  <c:v>42125</c:v>
                </c:pt>
                <c:pt idx="13914">
                  <c:v>42128</c:v>
                </c:pt>
                <c:pt idx="13915">
                  <c:v>42129</c:v>
                </c:pt>
                <c:pt idx="13916">
                  <c:v>42130</c:v>
                </c:pt>
                <c:pt idx="13917">
                  <c:v>42131</c:v>
                </c:pt>
                <c:pt idx="13918">
                  <c:v>42132</c:v>
                </c:pt>
                <c:pt idx="13919">
                  <c:v>42135</c:v>
                </c:pt>
                <c:pt idx="13920">
                  <c:v>42136</c:v>
                </c:pt>
                <c:pt idx="13921">
                  <c:v>42137</c:v>
                </c:pt>
                <c:pt idx="13922">
                  <c:v>42138</c:v>
                </c:pt>
                <c:pt idx="13923">
                  <c:v>42139</c:v>
                </c:pt>
                <c:pt idx="13924">
                  <c:v>42142</c:v>
                </c:pt>
                <c:pt idx="13925">
                  <c:v>42143</c:v>
                </c:pt>
                <c:pt idx="13926">
                  <c:v>42144</c:v>
                </c:pt>
                <c:pt idx="13927">
                  <c:v>42145</c:v>
                </c:pt>
                <c:pt idx="13928">
                  <c:v>42146</c:v>
                </c:pt>
                <c:pt idx="13929">
                  <c:v>42149</c:v>
                </c:pt>
                <c:pt idx="13930">
                  <c:v>42150</c:v>
                </c:pt>
                <c:pt idx="13931">
                  <c:v>42151</c:v>
                </c:pt>
                <c:pt idx="13932">
                  <c:v>42152</c:v>
                </c:pt>
                <c:pt idx="13933">
                  <c:v>42153</c:v>
                </c:pt>
                <c:pt idx="13934">
                  <c:v>42156</c:v>
                </c:pt>
                <c:pt idx="13935">
                  <c:v>42157</c:v>
                </c:pt>
                <c:pt idx="13936">
                  <c:v>42158</c:v>
                </c:pt>
                <c:pt idx="13937">
                  <c:v>42159</c:v>
                </c:pt>
                <c:pt idx="13938">
                  <c:v>42160</c:v>
                </c:pt>
                <c:pt idx="13939">
                  <c:v>42163</c:v>
                </c:pt>
                <c:pt idx="13940">
                  <c:v>42164</c:v>
                </c:pt>
                <c:pt idx="13941">
                  <c:v>42165</c:v>
                </c:pt>
                <c:pt idx="13942">
                  <c:v>42166</c:v>
                </c:pt>
                <c:pt idx="13943">
                  <c:v>42167</c:v>
                </c:pt>
                <c:pt idx="13944">
                  <c:v>42170</c:v>
                </c:pt>
                <c:pt idx="13945">
                  <c:v>42171</c:v>
                </c:pt>
                <c:pt idx="13946">
                  <c:v>42172</c:v>
                </c:pt>
                <c:pt idx="13947">
                  <c:v>42173</c:v>
                </c:pt>
                <c:pt idx="13948">
                  <c:v>42174</c:v>
                </c:pt>
                <c:pt idx="13949">
                  <c:v>42177</c:v>
                </c:pt>
                <c:pt idx="13950">
                  <c:v>42178</c:v>
                </c:pt>
                <c:pt idx="13951">
                  <c:v>42179</c:v>
                </c:pt>
                <c:pt idx="13952">
                  <c:v>42180</c:v>
                </c:pt>
                <c:pt idx="13953">
                  <c:v>42181</c:v>
                </c:pt>
                <c:pt idx="13954">
                  <c:v>42184</c:v>
                </c:pt>
                <c:pt idx="13955">
                  <c:v>42185</c:v>
                </c:pt>
                <c:pt idx="13956">
                  <c:v>42186</c:v>
                </c:pt>
                <c:pt idx="13957">
                  <c:v>42187</c:v>
                </c:pt>
                <c:pt idx="13958">
                  <c:v>42188</c:v>
                </c:pt>
                <c:pt idx="13959">
                  <c:v>42191</c:v>
                </c:pt>
                <c:pt idx="13960">
                  <c:v>42192</c:v>
                </c:pt>
                <c:pt idx="13961">
                  <c:v>42193</c:v>
                </c:pt>
                <c:pt idx="13962">
                  <c:v>42194</c:v>
                </c:pt>
                <c:pt idx="13963">
                  <c:v>42195</c:v>
                </c:pt>
                <c:pt idx="13964">
                  <c:v>42198</c:v>
                </c:pt>
                <c:pt idx="13965">
                  <c:v>42199</c:v>
                </c:pt>
                <c:pt idx="13966">
                  <c:v>42200</c:v>
                </c:pt>
                <c:pt idx="13967">
                  <c:v>42201</c:v>
                </c:pt>
                <c:pt idx="13968">
                  <c:v>42202</c:v>
                </c:pt>
                <c:pt idx="13969">
                  <c:v>42205</c:v>
                </c:pt>
                <c:pt idx="13970">
                  <c:v>42206</c:v>
                </c:pt>
                <c:pt idx="13971">
                  <c:v>42207</c:v>
                </c:pt>
                <c:pt idx="13972">
                  <c:v>42208</c:v>
                </c:pt>
                <c:pt idx="13973">
                  <c:v>42209</c:v>
                </c:pt>
                <c:pt idx="13974">
                  <c:v>42212</c:v>
                </c:pt>
                <c:pt idx="13975">
                  <c:v>42213</c:v>
                </c:pt>
                <c:pt idx="13976">
                  <c:v>42214</c:v>
                </c:pt>
                <c:pt idx="13977">
                  <c:v>42215</c:v>
                </c:pt>
                <c:pt idx="13978">
                  <c:v>42216</c:v>
                </c:pt>
                <c:pt idx="13979">
                  <c:v>42219</c:v>
                </c:pt>
                <c:pt idx="13980">
                  <c:v>42220</c:v>
                </c:pt>
                <c:pt idx="13981">
                  <c:v>42221</c:v>
                </c:pt>
                <c:pt idx="13982">
                  <c:v>42222</c:v>
                </c:pt>
                <c:pt idx="13983">
                  <c:v>42223</c:v>
                </c:pt>
                <c:pt idx="13984">
                  <c:v>42226</c:v>
                </c:pt>
                <c:pt idx="13985">
                  <c:v>42227</c:v>
                </c:pt>
                <c:pt idx="13986">
                  <c:v>42228</c:v>
                </c:pt>
                <c:pt idx="13987">
                  <c:v>42229</c:v>
                </c:pt>
                <c:pt idx="13988">
                  <c:v>42230</c:v>
                </c:pt>
                <c:pt idx="13989">
                  <c:v>42233</c:v>
                </c:pt>
                <c:pt idx="13990">
                  <c:v>42234</c:v>
                </c:pt>
                <c:pt idx="13991">
                  <c:v>42235</c:v>
                </c:pt>
                <c:pt idx="13992">
                  <c:v>42236</c:v>
                </c:pt>
                <c:pt idx="13993">
                  <c:v>42237</c:v>
                </c:pt>
                <c:pt idx="13994">
                  <c:v>42240</c:v>
                </c:pt>
                <c:pt idx="13995">
                  <c:v>42241</c:v>
                </c:pt>
                <c:pt idx="13996">
                  <c:v>42242</c:v>
                </c:pt>
                <c:pt idx="13997">
                  <c:v>42243</c:v>
                </c:pt>
                <c:pt idx="13998">
                  <c:v>42244</c:v>
                </c:pt>
                <c:pt idx="13999">
                  <c:v>42247</c:v>
                </c:pt>
                <c:pt idx="14000">
                  <c:v>42248</c:v>
                </c:pt>
                <c:pt idx="14001">
                  <c:v>42249</c:v>
                </c:pt>
                <c:pt idx="14002">
                  <c:v>42250</c:v>
                </c:pt>
                <c:pt idx="14003">
                  <c:v>42251</c:v>
                </c:pt>
                <c:pt idx="14004">
                  <c:v>42254</c:v>
                </c:pt>
                <c:pt idx="14005">
                  <c:v>42255</c:v>
                </c:pt>
                <c:pt idx="14006">
                  <c:v>42256</c:v>
                </c:pt>
                <c:pt idx="14007">
                  <c:v>42257</c:v>
                </c:pt>
                <c:pt idx="14008">
                  <c:v>42258</c:v>
                </c:pt>
                <c:pt idx="14009">
                  <c:v>42261</c:v>
                </c:pt>
                <c:pt idx="14010">
                  <c:v>42262</c:v>
                </c:pt>
                <c:pt idx="14011">
                  <c:v>42263</c:v>
                </c:pt>
                <c:pt idx="14012">
                  <c:v>42264</c:v>
                </c:pt>
                <c:pt idx="14013">
                  <c:v>42265</c:v>
                </c:pt>
                <c:pt idx="14014">
                  <c:v>42268</c:v>
                </c:pt>
                <c:pt idx="14015">
                  <c:v>42269</c:v>
                </c:pt>
                <c:pt idx="14016">
                  <c:v>42270</c:v>
                </c:pt>
                <c:pt idx="14017">
                  <c:v>42271</c:v>
                </c:pt>
                <c:pt idx="14018">
                  <c:v>42272</c:v>
                </c:pt>
                <c:pt idx="14019">
                  <c:v>42275</c:v>
                </c:pt>
                <c:pt idx="14020">
                  <c:v>42276</c:v>
                </c:pt>
                <c:pt idx="14021">
                  <c:v>42277</c:v>
                </c:pt>
                <c:pt idx="14022">
                  <c:v>42278</c:v>
                </c:pt>
                <c:pt idx="14023">
                  <c:v>42279</c:v>
                </c:pt>
                <c:pt idx="14024">
                  <c:v>42282</c:v>
                </c:pt>
                <c:pt idx="14025">
                  <c:v>42283</c:v>
                </c:pt>
                <c:pt idx="14026">
                  <c:v>42284</c:v>
                </c:pt>
                <c:pt idx="14027">
                  <c:v>42285</c:v>
                </c:pt>
                <c:pt idx="14028">
                  <c:v>42286</c:v>
                </c:pt>
                <c:pt idx="14029">
                  <c:v>42289</c:v>
                </c:pt>
                <c:pt idx="14030">
                  <c:v>42290</c:v>
                </c:pt>
                <c:pt idx="14031">
                  <c:v>42291</c:v>
                </c:pt>
                <c:pt idx="14032">
                  <c:v>42292</c:v>
                </c:pt>
                <c:pt idx="14033">
                  <c:v>42293</c:v>
                </c:pt>
                <c:pt idx="14034">
                  <c:v>42296</c:v>
                </c:pt>
                <c:pt idx="14035">
                  <c:v>42297</c:v>
                </c:pt>
                <c:pt idx="14036">
                  <c:v>42298</c:v>
                </c:pt>
                <c:pt idx="14037">
                  <c:v>42299</c:v>
                </c:pt>
                <c:pt idx="14038">
                  <c:v>42300</c:v>
                </c:pt>
                <c:pt idx="14039">
                  <c:v>42303</c:v>
                </c:pt>
                <c:pt idx="14040">
                  <c:v>42304</c:v>
                </c:pt>
                <c:pt idx="14041">
                  <c:v>42305</c:v>
                </c:pt>
                <c:pt idx="14042">
                  <c:v>42306</c:v>
                </c:pt>
                <c:pt idx="14043">
                  <c:v>42307</c:v>
                </c:pt>
                <c:pt idx="14044">
                  <c:v>42310</c:v>
                </c:pt>
                <c:pt idx="14045">
                  <c:v>42311</c:v>
                </c:pt>
                <c:pt idx="14046">
                  <c:v>42312</c:v>
                </c:pt>
                <c:pt idx="14047">
                  <c:v>42313</c:v>
                </c:pt>
                <c:pt idx="14048">
                  <c:v>42314</c:v>
                </c:pt>
                <c:pt idx="14049">
                  <c:v>42317</c:v>
                </c:pt>
                <c:pt idx="14050">
                  <c:v>42318</c:v>
                </c:pt>
                <c:pt idx="14051">
                  <c:v>42319</c:v>
                </c:pt>
                <c:pt idx="14052">
                  <c:v>42320</c:v>
                </c:pt>
                <c:pt idx="14053">
                  <c:v>42321</c:v>
                </c:pt>
                <c:pt idx="14054">
                  <c:v>42324</c:v>
                </c:pt>
                <c:pt idx="14055">
                  <c:v>42325</c:v>
                </c:pt>
                <c:pt idx="14056">
                  <c:v>42326</c:v>
                </c:pt>
                <c:pt idx="14057">
                  <c:v>42327</c:v>
                </c:pt>
                <c:pt idx="14058">
                  <c:v>42328</c:v>
                </c:pt>
                <c:pt idx="14059">
                  <c:v>42331</c:v>
                </c:pt>
                <c:pt idx="14060">
                  <c:v>42332</c:v>
                </c:pt>
                <c:pt idx="14061">
                  <c:v>42333</c:v>
                </c:pt>
                <c:pt idx="14062">
                  <c:v>42334</c:v>
                </c:pt>
                <c:pt idx="14063">
                  <c:v>42335</c:v>
                </c:pt>
                <c:pt idx="14064">
                  <c:v>42338</c:v>
                </c:pt>
                <c:pt idx="14065">
                  <c:v>42339</c:v>
                </c:pt>
                <c:pt idx="14066">
                  <c:v>42340</c:v>
                </c:pt>
                <c:pt idx="14067">
                  <c:v>42341</c:v>
                </c:pt>
                <c:pt idx="14068">
                  <c:v>42342</c:v>
                </c:pt>
                <c:pt idx="14069">
                  <c:v>42345</c:v>
                </c:pt>
                <c:pt idx="14070">
                  <c:v>42346</c:v>
                </c:pt>
                <c:pt idx="14071">
                  <c:v>42347</c:v>
                </c:pt>
                <c:pt idx="14072">
                  <c:v>42348</c:v>
                </c:pt>
                <c:pt idx="14073">
                  <c:v>42349</c:v>
                </c:pt>
                <c:pt idx="14074">
                  <c:v>42352</c:v>
                </c:pt>
                <c:pt idx="14075">
                  <c:v>42353</c:v>
                </c:pt>
                <c:pt idx="14076">
                  <c:v>42354</c:v>
                </c:pt>
                <c:pt idx="14077">
                  <c:v>42355</c:v>
                </c:pt>
                <c:pt idx="14078">
                  <c:v>42356</c:v>
                </c:pt>
                <c:pt idx="14079">
                  <c:v>42359</c:v>
                </c:pt>
                <c:pt idx="14080">
                  <c:v>42360</c:v>
                </c:pt>
                <c:pt idx="14081">
                  <c:v>42361</c:v>
                </c:pt>
                <c:pt idx="14082">
                  <c:v>42362</c:v>
                </c:pt>
                <c:pt idx="14083">
                  <c:v>42363</c:v>
                </c:pt>
                <c:pt idx="14084">
                  <c:v>42366</c:v>
                </c:pt>
                <c:pt idx="14085">
                  <c:v>42367</c:v>
                </c:pt>
                <c:pt idx="14086">
                  <c:v>42368</c:v>
                </c:pt>
                <c:pt idx="14087">
                  <c:v>42369</c:v>
                </c:pt>
                <c:pt idx="14088">
                  <c:v>42370</c:v>
                </c:pt>
                <c:pt idx="14089">
                  <c:v>42373</c:v>
                </c:pt>
                <c:pt idx="14090">
                  <c:v>42374</c:v>
                </c:pt>
                <c:pt idx="14091">
                  <c:v>42375</c:v>
                </c:pt>
                <c:pt idx="14092">
                  <c:v>42376</c:v>
                </c:pt>
                <c:pt idx="14093">
                  <c:v>42377</c:v>
                </c:pt>
                <c:pt idx="14094">
                  <c:v>42380</c:v>
                </c:pt>
                <c:pt idx="14095">
                  <c:v>42381</c:v>
                </c:pt>
                <c:pt idx="14096">
                  <c:v>42382</c:v>
                </c:pt>
                <c:pt idx="14097">
                  <c:v>42383</c:v>
                </c:pt>
                <c:pt idx="14098">
                  <c:v>42384</c:v>
                </c:pt>
                <c:pt idx="14099">
                  <c:v>42387</c:v>
                </c:pt>
                <c:pt idx="14100">
                  <c:v>42388</c:v>
                </c:pt>
                <c:pt idx="14101">
                  <c:v>42389</c:v>
                </c:pt>
                <c:pt idx="14102">
                  <c:v>42390</c:v>
                </c:pt>
                <c:pt idx="14103">
                  <c:v>42391</c:v>
                </c:pt>
                <c:pt idx="14104">
                  <c:v>42394</c:v>
                </c:pt>
                <c:pt idx="14105">
                  <c:v>42395</c:v>
                </c:pt>
                <c:pt idx="14106">
                  <c:v>42396</c:v>
                </c:pt>
                <c:pt idx="14107">
                  <c:v>42397</c:v>
                </c:pt>
                <c:pt idx="14108">
                  <c:v>42398</c:v>
                </c:pt>
                <c:pt idx="14109">
                  <c:v>42401</c:v>
                </c:pt>
                <c:pt idx="14110">
                  <c:v>42402</c:v>
                </c:pt>
                <c:pt idx="14111">
                  <c:v>42403</c:v>
                </c:pt>
                <c:pt idx="14112">
                  <c:v>42404</c:v>
                </c:pt>
                <c:pt idx="14113">
                  <c:v>42405</c:v>
                </c:pt>
                <c:pt idx="14114">
                  <c:v>42408</c:v>
                </c:pt>
                <c:pt idx="14115">
                  <c:v>42409</c:v>
                </c:pt>
                <c:pt idx="14116">
                  <c:v>42410</c:v>
                </c:pt>
                <c:pt idx="14117">
                  <c:v>42411</c:v>
                </c:pt>
                <c:pt idx="14118">
                  <c:v>42412</c:v>
                </c:pt>
                <c:pt idx="14119">
                  <c:v>42415</c:v>
                </c:pt>
                <c:pt idx="14120">
                  <c:v>42416</c:v>
                </c:pt>
                <c:pt idx="14121">
                  <c:v>42417</c:v>
                </c:pt>
                <c:pt idx="14122">
                  <c:v>42418</c:v>
                </c:pt>
                <c:pt idx="14123">
                  <c:v>42419</c:v>
                </c:pt>
                <c:pt idx="14124">
                  <c:v>42422</c:v>
                </c:pt>
                <c:pt idx="14125">
                  <c:v>42423</c:v>
                </c:pt>
                <c:pt idx="14126">
                  <c:v>42424</c:v>
                </c:pt>
                <c:pt idx="14127">
                  <c:v>42425</c:v>
                </c:pt>
                <c:pt idx="14128">
                  <c:v>42426</c:v>
                </c:pt>
                <c:pt idx="14129">
                  <c:v>42429</c:v>
                </c:pt>
                <c:pt idx="14130">
                  <c:v>42430</c:v>
                </c:pt>
                <c:pt idx="14131">
                  <c:v>42431</c:v>
                </c:pt>
                <c:pt idx="14132">
                  <c:v>42432</c:v>
                </c:pt>
                <c:pt idx="14133">
                  <c:v>42433</c:v>
                </c:pt>
                <c:pt idx="14134">
                  <c:v>42436</c:v>
                </c:pt>
                <c:pt idx="14135">
                  <c:v>42437</c:v>
                </c:pt>
                <c:pt idx="14136">
                  <c:v>42438</c:v>
                </c:pt>
                <c:pt idx="14137">
                  <c:v>42439</c:v>
                </c:pt>
                <c:pt idx="14138">
                  <c:v>42440</c:v>
                </c:pt>
                <c:pt idx="14139">
                  <c:v>42443</c:v>
                </c:pt>
                <c:pt idx="14140">
                  <c:v>42444</c:v>
                </c:pt>
                <c:pt idx="14141">
                  <c:v>42445</c:v>
                </c:pt>
                <c:pt idx="14142">
                  <c:v>42446</c:v>
                </c:pt>
                <c:pt idx="14143">
                  <c:v>42447</c:v>
                </c:pt>
                <c:pt idx="14144">
                  <c:v>42450</c:v>
                </c:pt>
                <c:pt idx="14145">
                  <c:v>42451</c:v>
                </c:pt>
                <c:pt idx="14146">
                  <c:v>42452</c:v>
                </c:pt>
                <c:pt idx="14147">
                  <c:v>42453</c:v>
                </c:pt>
                <c:pt idx="14148">
                  <c:v>42454</c:v>
                </c:pt>
                <c:pt idx="14149">
                  <c:v>42457</c:v>
                </c:pt>
                <c:pt idx="14150">
                  <c:v>42458</c:v>
                </c:pt>
                <c:pt idx="14151">
                  <c:v>42459</c:v>
                </c:pt>
                <c:pt idx="14152">
                  <c:v>42460</c:v>
                </c:pt>
                <c:pt idx="14153">
                  <c:v>42461</c:v>
                </c:pt>
                <c:pt idx="14154">
                  <c:v>42464</c:v>
                </c:pt>
                <c:pt idx="14155">
                  <c:v>42465</c:v>
                </c:pt>
                <c:pt idx="14156">
                  <c:v>42466</c:v>
                </c:pt>
                <c:pt idx="14157">
                  <c:v>42467</c:v>
                </c:pt>
                <c:pt idx="14158">
                  <c:v>42468</c:v>
                </c:pt>
                <c:pt idx="14159">
                  <c:v>42471</c:v>
                </c:pt>
                <c:pt idx="14160">
                  <c:v>42472</c:v>
                </c:pt>
                <c:pt idx="14161">
                  <c:v>42473</c:v>
                </c:pt>
                <c:pt idx="14162">
                  <c:v>42474</c:v>
                </c:pt>
                <c:pt idx="14163">
                  <c:v>42475</c:v>
                </c:pt>
                <c:pt idx="14164">
                  <c:v>42478</c:v>
                </c:pt>
                <c:pt idx="14165">
                  <c:v>42479</c:v>
                </c:pt>
                <c:pt idx="14166">
                  <c:v>42480</c:v>
                </c:pt>
                <c:pt idx="14167">
                  <c:v>42481</c:v>
                </c:pt>
                <c:pt idx="14168">
                  <c:v>42482</c:v>
                </c:pt>
                <c:pt idx="14169">
                  <c:v>42485</c:v>
                </c:pt>
                <c:pt idx="14170">
                  <c:v>42486</c:v>
                </c:pt>
                <c:pt idx="14171">
                  <c:v>42487</c:v>
                </c:pt>
                <c:pt idx="14172">
                  <c:v>42488</c:v>
                </c:pt>
                <c:pt idx="14173">
                  <c:v>42489</c:v>
                </c:pt>
                <c:pt idx="14174">
                  <c:v>42492</c:v>
                </c:pt>
                <c:pt idx="14175">
                  <c:v>42493</c:v>
                </c:pt>
                <c:pt idx="14176">
                  <c:v>42494</c:v>
                </c:pt>
                <c:pt idx="14177">
                  <c:v>42495</c:v>
                </c:pt>
                <c:pt idx="14178">
                  <c:v>42496</c:v>
                </c:pt>
                <c:pt idx="14179">
                  <c:v>42499</c:v>
                </c:pt>
                <c:pt idx="14180">
                  <c:v>42500</c:v>
                </c:pt>
                <c:pt idx="14181">
                  <c:v>42501</c:v>
                </c:pt>
                <c:pt idx="14182">
                  <c:v>42502</c:v>
                </c:pt>
                <c:pt idx="14183">
                  <c:v>42503</c:v>
                </c:pt>
                <c:pt idx="14184">
                  <c:v>42506</c:v>
                </c:pt>
                <c:pt idx="14185">
                  <c:v>42507</c:v>
                </c:pt>
                <c:pt idx="14186">
                  <c:v>42508</c:v>
                </c:pt>
                <c:pt idx="14187">
                  <c:v>42509</c:v>
                </c:pt>
                <c:pt idx="14188">
                  <c:v>42510</c:v>
                </c:pt>
                <c:pt idx="14189">
                  <c:v>42513</c:v>
                </c:pt>
                <c:pt idx="14190">
                  <c:v>42514</c:v>
                </c:pt>
                <c:pt idx="14191">
                  <c:v>42515</c:v>
                </c:pt>
                <c:pt idx="14192">
                  <c:v>42516</c:v>
                </c:pt>
                <c:pt idx="14193">
                  <c:v>42517</c:v>
                </c:pt>
                <c:pt idx="14194">
                  <c:v>42520</c:v>
                </c:pt>
                <c:pt idx="14195">
                  <c:v>42521</c:v>
                </c:pt>
                <c:pt idx="14196">
                  <c:v>42522</c:v>
                </c:pt>
                <c:pt idx="14197">
                  <c:v>42523</c:v>
                </c:pt>
                <c:pt idx="14198">
                  <c:v>42524</c:v>
                </c:pt>
                <c:pt idx="14199">
                  <c:v>42527</c:v>
                </c:pt>
                <c:pt idx="14200">
                  <c:v>42528</c:v>
                </c:pt>
                <c:pt idx="14201">
                  <c:v>42529</c:v>
                </c:pt>
                <c:pt idx="14202">
                  <c:v>42530</c:v>
                </c:pt>
                <c:pt idx="14203">
                  <c:v>42531</c:v>
                </c:pt>
                <c:pt idx="14204">
                  <c:v>42534</c:v>
                </c:pt>
                <c:pt idx="14205">
                  <c:v>42535</c:v>
                </c:pt>
                <c:pt idx="14206">
                  <c:v>42536</c:v>
                </c:pt>
                <c:pt idx="14207">
                  <c:v>42537</c:v>
                </c:pt>
                <c:pt idx="14208">
                  <c:v>42538</c:v>
                </c:pt>
                <c:pt idx="14209">
                  <c:v>42541</c:v>
                </c:pt>
                <c:pt idx="14210">
                  <c:v>42542</c:v>
                </c:pt>
                <c:pt idx="14211">
                  <c:v>42543</c:v>
                </c:pt>
                <c:pt idx="14212">
                  <c:v>42544</c:v>
                </c:pt>
                <c:pt idx="14213">
                  <c:v>42545</c:v>
                </c:pt>
                <c:pt idx="14214">
                  <c:v>42548</c:v>
                </c:pt>
                <c:pt idx="14215">
                  <c:v>42549</c:v>
                </c:pt>
                <c:pt idx="14216">
                  <c:v>42550</c:v>
                </c:pt>
                <c:pt idx="14217">
                  <c:v>42551</c:v>
                </c:pt>
                <c:pt idx="14218">
                  <c:v>42552</c:v>
                </c:pt>
                <c:pt idx="14219">
                  <c:v>42555</c:v>
                </c:pt>
                <c:pt idx="14220">
                  <c:v>42556</c:v>
                </c:pt>
                <c:pt idx="14221">
                  <c:v>42557</c:v>
                </c:pt>
                <c:pt idx="14222">
                  <c:v>42558</c:v>
                </c:pt>
                <c:pt idx="14223">
                  <c:v>42559</c:v>
                </c:pt>
                <c:pt idx="14224">
                  <c:v>42562</c:v>
                </c:pt>
                <c:pt idx="14225">
                  <c:v>42563</c:v>
                </c:pt>
                <c:pt idx="14226">
                  <c:v>42564</c:v>
                </c:pt>
                <c:pt idx="14227">
                  <c:v>42565</c:v>
                </c:pt>
                <c:pt idx="14228">
                  <c:v>42566</c:v>
                </c:pt>
                <c:pt idx="14229">
                  <c:v>42569</c:v>
                </c:pt>
                <c:pt idx="14230">
                  <c:v>42570</c:v>
                </c:pt>
                <c:pt idx="14231">
                  <c:v>42571</c:v>
                </c:pt>
                <c:pt idx="14232">
                  <c:v>42572</c:v>
                </c:pt>
                <c:pt idx="14233">
                  <c:v>42573</c:v>
                </c:pt>
                <c:pt idx="14234">
                  <c:v>42576</c:v>
                </c:pt>
                <c:pt idx="14235">
                  <c:v>42577</c:v>
                </c:pt>
                <c:pt idx="14236">
                  <c:v>42578</c:v>
                </c:pt>
                <c:pt idx="14237">
                  <c:v>42579</c:v>
                </c:pt>
                <c:pt idx="14238">
                  <c:v>42580</c:v>
                </c:pt>
                <c:pt idx="14239">
                  <c:v>42583</c:v>
                </c:pt>
                <c:pt idx="14240">
                  <c:v>42584</c:v>
                </c:pt>
                <c:pt idx="14241">
                  <c:v>42585</c:v>
                </c:pt>
                <c:pt idx="14242">
                  <c:v>42586</c:v>
                </c:pt>
                <c:pt idx="14243">
                  <c:v>42587</c:v>
                </c:pt>
                <c:pt idx="14244">
                  <c:v>42590</c:v>
                </c:pt>
                <c:pt idx="14245">
                  <c:v>42591</c:v>
                </c:pt>
                <c:pt idx="14246">
                  <c:v>42592</c:v>
                </c:pt>
                <c:pt idx="14247">
                  <c:v>42593</c:v>
                </c:pt>
                <c:pt idx="14248">
                  <c:v>42594</c:v>
                </c:pt>
                <c:pt idx="14249">
                  <c:v>42597</c:v>
                </c:pt>
                <c:pt idx="14250">
                  <c:v>42598</c:v>
                </c:pt>
                <c:pt idx="14251">
                  <c:v>42599</c:v>
                </c:pt>
                <c:pt idx="14252">
                  <c:v>42600</c:v>
                </c:pt>
                <c:pt idx="14253">
                  <c:v>42601</c:v>
                </c:pt>
                <c:pt idx="14254">
                  <c:v>42604</c:v>
                </c:pt>
                <c:pt idx="14255">
                  <c:v>42605</c:v>
                </c:pt>
                <c:pt idx="14256">
                  <c:v>42606</c:v>
                </c:pt>
                <c:pt idx="14257">
                  <c:v>42607</c:v>
                </c:pt>
                <c:pt idx="14258">
                  <c:v>42608</c:v>
                </c:pt>
                <c:pt idx="14259">
                  <c:v>42611</c:v>
                </c:pt>
                <c:pt idx="14260">
                  <c:v>42612</c:v>
                </c:pt>
                <c:pt idx="14261">
                  <c:v>42613</c:v>
                </c:pt>
                <c:pt idx="14262">
                  <c:v>42614</c:v>
                </c:pt>
                <c:pt idx="14263">
                  <c:v>42615</c:v>
                </c:pt>
                <c:pt idx="14264">
                  <c:v>42618</c:v>
                </c:pt>
                <c:pt idx="14265">
                  <c:v>42619</c:v>
                </c:pt>
                <c:pt idx="14266">
                  <c:v>42620</c:v>
                </c:pt>
                <c:pt idx="14267">
                  <c:v>42621</c:v>
                </c:pt>
                <c:pt idx="14268">
                  <c:v>42622</c:v>
                </c:pt>
                <c:pt idx="14269">
                  <c:v>42625</c:v>
                </c:pt>
                <c:pt idx="14270">
                  <c:v>42626</c:v>
                </c:pt>
                <c:pt idx="14271">
                  <c:v>42627</c:v>
                </c:pt>
                <c:pt idx="14272">
                  <c:v>42628</c:v>
                </c:pt>
                <c:pt idx="14273">
                  <c:v>42629</c:v>
                </c:pt>
                <c:pt idx="14274">
                  <c:v>42632</c:v>
                </c:pt>
                <c:pt idx="14275">
                  <c:v>42633</c:v>
                </c:pt>
                <c:pt idx="14276">
                  <c:v>42634</c:v>
                </c:pt>
                <c:pt idx="14277">
                  <c:v>42635</c:v>
                </c:pt>
                <c:pt idx="14278">
                  <c:v>42636</c:v>
                </c:pt>
                <c:pt idx="14279">
                  <c:v>42639</c:v>
                </c:pt>
                <c:pt idx="14280">
                  <c:v>42640</c:v>
                </c:pt>
                <c:pt idx="14281">
                  <c:v>42641</c:v>
                </c:pt>
                <c:pt idx="14282">
                  <c:v>42642</c:v>
                </c:pt>
                <c:pt idx="14283">
                  <c:v>42643</c:v>
                </c:pt>
                <c:pt idx="14284">
                  <c:v>42646</c:v>
                </c:pt>
                <c:pt idx="14285">
                  <c:v>42647</c:v>
                </c:pt>
                <c:pt idx="14286">
                  <c:v>42648</c:v>
                </c:pt>
                <c:pt idx="14287">
                  <c:v>42649</c:v>
                </c:pt>
                <c:pt idx="14288">
                  <c:v>42650</c:v>
                </c:pt>
                <c:pt idx="14289">
                  <c:v>42653</c:v>
                </c:pt>
                <c:pt idx="14290">
                  <c:v>42654</c:v>
                </c:pt>
                <c:pt idx="14291">
                  <c:v>42655</c:v>
                </c:pt>
                <c:pt idx="14292">
                  <c:v>42656</c:v>
                </c:pt>
                <c:pt idx="14293">
                  <c:v>42657</c:v>
                </c:pt>
                <c:pt idx="14294">
                  <c:v>42660</c:v>
                </c:pt>
                <c:pt idx="14295">
                  <c:v>42661</c:v>
                </c:pt>
                <c:pt idx="14296">
                  <c:v>42662</c:v>
                </c:pt>
                <c:pt idx="14297">
                  <c:v>42663</c:v>
                </c:pt>
                <c:pt idx="14298">
                  <c:v>42664</c:v>
                </c:pt>
                <c:pt idx="14299">
                  <c:v>42667</c:v>
                </c:pt>
                <c:pt idx="14300">
                  <c:v>42668</c:v>
                </c:pt>
                <c:pt idx="14301">
                  <c:v>42669</c:v>
                </c:pt>
                <c:pt idx="14302">
                  <c:v>42670</c:v>
                </c:pt>
                <c:pt idx="14303">
                  <c:v>42671</c:v>
                </c:pt>
                <c:pt idx="14304">
                  <c:v>42674</c:v>
                </c:pt>
                <c:pt idx="14305">
                  <c:v>42675</c:v>
                </c:pt>
                <c:pt idx="14306">
                  <c:v>42676</c:v>
                </c:pt>
                <c:pt idx="14307">
                  <c:v>42677</c:v>
                </c:pt>
                <c:pt idx="14308">
                  <c:v>42678</c:v>
                </c:pt>
                <c:pt idx="14309">
                  <c:v>42681</c:v>
                </c:pt>
                <c:pt idx="14310">
                  <c:v>42682</c:v>
                </c:pt>
                <c:pt idx="14311">
                  <c:v>42683</c:v>
                </c:pt>
                <c:pt idx="14312">
                  <c:v>42684</c:v>
                </c:pt>
                <c:pt idx="14313">
                  <c:v>42685</c:v>
                </c:pt>
                <c:pt idx="14314">
                  <c:v>42688</c:v>
                </c:pt>
                <c:pt idx="14315">
                  <c:v>42689</c:v>
                </c:pt>
                <c:pt idx="14316">
                  <c:v>42690</c:v>
                </c:pt>
                <c:pt idx="14317">
                  <c:v>42691</c:v>
                </c:pt>
                <c:pt idx="14318">
                  <c:v>42692</c:v>
                </c:pt>
                <c:pt idx="14319">
                  <c:v>42695</c:v>
                </c:pt>
                <c:pt idx="14320">
                  <c:v>42696</c:v>
                </c:pt>
                <c:pt idx="14321">
                  <c:v>42697</c:v>
                </c:pt>
                <c:pt idx="14322">
                  <c:v>42698</c:v>
                </c:pt>
                <c:pt idx="14323">
                  <c:v>42699</c:v>
                </c:pt>
                <c:pt idx="14324">
                  <c:v>42702</c:v>
                </c:pt>
                <c:pt idx="14325">
                  <c:v>42703</c:v>
                </c:pt>
                <c:pt idx="14326">
                  <c:v>42704</c:v>
                </c:pt>
                <c:pt idx="14327">
                  <c:v>42705</c:v>
                </c:pt>
                <c:pt idx="14328">
                  <c:v>42706</c:v>
                </c:pt>
                <c:pt idx="14329">
                  <c:v>42709</c:v>
                </c:pt>
                <c:pt idx="14330">
                  <c:v>42710</c:v>
                </c:pt>
                <c:pt idx="14331">
                  <c:v>42711</c:v>
                </c:pt>
                <c:pt idx="14332">
                  <c:v>42712</c:v>
                </c:pt>
                <c:pt idx="14333">
                  <c:v>42713</c:v>
                </c:pt>
                <c:pt idx="14334">
                  <c:v>42716</c:v>
                </c:pt>
                <c:pt idx="14335">
                  <c:v>42717</c:v>
                </c:pt>
                <c:pt idx="14336">
                  <c:v>42718</c:v>
                </c:pt>
                <c:pt idx="14337">
                  <c:v>42719</c:v>
                </c:pt>
                <c:pt idx="14338">
                  <c:v>42720</c:v>
                </c:pt>
                <c:pt idx="14339">
                  <c:v>42723</c:v>
                </c:pt>
                <c:pt idx="14340">
                  <c:v>42724</c:v>
                </c:pt>
                <c:pt idx="14341">
                  <c:v>42725</c:v>
                </c:pt>
                <c:pt idx="14342">
                  <c:v>42726</c:v>
                </c:pt>
                <c:pt idx="14343">
                  <c:v>42727</c:v>
                </c:pt>
                <c:pt idx="14344">
                  <c:v>42730</c:v>
                </c:pt>
                <c:pt idx="14345">
                  <c:v>42731</c:v>
                </c:pt>
                <c:pt idx="14346">
                  <c:v>42732</c:v>
                </c:pt>
                <c:pt idx="14347">
                  <c:v>42733</c:v>
                </c:pt>
                <c:pt idx="14348">
                  <c:v>42734</c:v>
                </c:pt>
                <c:pt idx="14349">
                  <c:v>42737</c:v>
                </c:pt>
                <c:pt idx="14350">
                  <c:v>42738</c:v>
                </c:pt>
                <c:pt idx="14351">
                  <c:v>42739</c:v>
                </c:pt>
                <c:pt idx="14352">
                  <c:v>42740</c:v>
                </c:pt>
                <c:pt idx="14353">
                  <c:v>42741</c:v>
                </c:pt>
                <c:pt idx="14354">
                  <c:v>42744</c:v>
                </c:pt>
                <c:pt idx="14355">
                  <c:v>42745</c:v>
                </c:pt>
                <c:pt idx="14356">
                  <c:v>42746</c:v>
                </c:pt>
                <c:pt idx="14357">
                  <c:v>42747</c:v>
                </c:pt>
                <c:pt idx="14358">
                  <c:v>42748</c:v>
                </c:pt>
                <c:pt idx="14359">
                  <c:v>42751</c:v>
                </c:pt>
                <c:pt idx="14360">
                  <c:v>42752</c:v>
                </c:pt>
                <c:pt idx="14361">
                  <c:v>42753</c:v>
                </c:pt>
                <c:pt idx="14362">
                  <c:v>42754</c:v>
                </c:pt>
                <c:pt idx="14363">
                  <c:v>42755</c:v>
                </c:pt>
                <c:pt idx="14364">
                  <c:v>42758</c:v>
                </c:pt>
                <c:pt idx="14365">
                  <c:v>42759</c:v>
                </c:pt>
                <c:pt idx="14366">
                  <c:v>42760</c:v>
                </c:pt>
                <c:pt idx="14367">
                  <c:v>42761</c:v>
                </c:pt>
                <c:pt idx="14368">
                  <c:v>42762</c:v>
                </c:pt>
                <c:pt idx="14369">
                  <c:v>42765</c:v>
                </c:pt>
                <c:pt idx="14370">
                  <c:v>42766</c:v>
                </c:pt>
                <c:pt idx="14371">
                  <c:v>42767</c:v>
                </c:pt>
                <c:pt idx="14372">
                  <c:v>42768</c:v>
                </c:pt>
                <c:pt idx="14373">
                  <c:v>42769</c:v>
                </c:pt>
                <c:pt idx="14374">
                  <c:v>42772</c:v>
                </c:pt>
                <c:pt idx="14375">
                  <c:v>42773</c:v>
                </c:pt>
                <c:pt idx="14376">
                  <c:v>42774</c:v>
                </c:pt>
                <c:pt idx="14377">
                  <c:v>42775</c:v>
                </c:pt>
                <c:pt idx="14378">
                  <c:v>42776</c:v>
                </c:pt>
                <c:pt idx="14379">
                  <c:v>42779</c:v>
                </c:pt>
                <c:pt idx="14380">
                  <c:v>42780</c:v>
                </c:pt>
                <c:pt idx="14381">
                  <c:v>42781</c:v>
                </c:pt>
                <c:pt idx="14382">
                  <c:v>42782</c:v>
                </c:pt>
                <c:pt idx="14383">
                  <c:v>42783</c:v>
                </c:pt>
                <c:pt idx="14384">
                  <c:v>42786</c:v>
                </c:pt>
                <c:pt idx="14385">
                  <c:v>42787</c:v>
                </c:pt>
                <c:pt idx="14386">
                  <c:v>42788</c:v>
                </c:pt>
                <c:pt idx="14387">
                  <c:v>42789</c:v>
                </c:pt>
                <c:pt idx="14388">
                  <c:v>42790</c:v>
                </c:pt>
                <c:pt idx="14389">
                  <c:v>42793</c:v>
                </c:pt>
                <c:pt idx="14390">
                  <c:v>42794</c:v>
                </c:pt>
                <c:pt idx="14391">
                  <c:v>42795</c:v>
                </c:pt>
                <c:pt idx="14392">
                  <c:v>42796</c:v>
                </c:pt>
                <c:pt idx="14393">
                  <c:v>42797</c:v>
                </c:pt>
                <c:pt idx="14394">
                  <c:v>42800</c:v>
                </c:pt>
                <c:pt idx="14395">
                  <c:v>42801</c:v>
                </c:pt>
                <c:pt idx="14396">
                  <c:v>42802</c:v>
                </c:pt>
                <c:pt idx="14397">
                  <c:v>42803</c:v>
                </c:pt>
                <c:pt idx="14398">
                  <c:v>42804</c:v>
                </c:pt>
                <c:pt idx="14399">
                  <c:v>42807</c:v>
                </c:pt>
                <c:pt idx="14400">
                  <c:v>42808</c:v>
                </c:pt>
                <c:pt idx="14401">
                  <c:v>42809</c:v>
                </c:pt>
                <c:pt idx="14402">
                  <c:v>42810</c:v>
                </c:pt>
                <c:pt idx="14403">
                  <c:v>42811</c:v>
                </c:pt>
                <c:pt idx="14404">
                  <c:v>42814</c:v>
                </c:pt>
                <c:pt idx="14405">
                  <c:v>42815</c:v>
                </c:pt>
                <c:pt idx="14406">
                  <c:v>42816</c:v>
                </c:pt>
                <c:pt idx="14407">
                  <c:v>42817</c:v>
                </c:pt>
                <c:pt idx="14408">
                  <c:v>42818</c:v>
                </c:pt>
                <c:pt idx="14409">
                  <c:v>42821</c:v>
                </c:pt>
                <c:pt idx="14410">
                  <c:v>42822</c:v>
                </c:pt>
                <c:pt idx="14411">
                  <c:v>42823</c:v>
                </c:pt>
                <c:pt idx="14412">
                  <c:v>42824</c:v>
                </c:pt>
                <c:pt idx="14413">
                  <c:v>42825</c:v>
                </c:pt>
                <c:pt idx="14414">
                  <c:v>42828</c:v>
                </c:pt>
                <c:pt idx="14415">
                  <c:v>42829</c:v>
                </c:pt>
                <c:pt idx="14416">
                  <c:v>42830</c:v>
                </c:pt>
                <c:pt idx="14417">
                  <c:v>42831</c:v>
                </c:pt>
                <c:pt idx="14418">
                  <c:v>42832</c:v>
                </c:pt>
                <c:pt idx="14419">
                  <c:v>42835</c:v>
                </c:pt>
                <c:pt idx="14420">
                  <c:v>42836</c:v>
                </c:pt>
                <c:pt idx="14421">
                  <c:v>42837</c:v>
                </c:pt>
                <c:pt idx="14422">
                  <c:v>42838</c:v>
                </c:pt>
                <c:pt idx="14423">
                  <c:v>42839</c:v>
                </c:pt>
                <c:pt idx="14424">
                  <c:v>42842</c:v>
                </c:pt>
                <c:pt idx="14425">
                  <c:v>42843</c:v>
                </c:pt>
                <c:pt idx="14426">
                  <c:v>42844</c:v>
                </c:pt>
                <c:pt idx="14427">
                  <c:v>42845</c:v>
                </c:pt>
                <c:pt idx="14428">
                  <c:v>42846</c:v>
                </c:pt>
                <c:pt idx="14429">
                  <c:v>42849</c:v>
                </c:pt>
                <c:pt idx="14430">
                  <c:v>42850</c:v>
                </c:pt>
                <c:pt idx="14431">
                  <c:v>42851</c:v>
                </c:pt>
                <c:pt idx="14432">
                  <c:v>42852</c:v>
                </c:pt>
                <c:pt idx="14433">
                  <c:v>42853</c:v>
                </c:pt>
                <c:pt idx="14434">
                  <c:v>42856</c:v>
                </c:pt>
                <c:pt idx="14435">
                  <c:v>42857</c:v>
                </c:pt>
                <c:pt idx="14436">
                  <c:v>42858</c:v>
                </c:pt>
                <c:pt idx="14437">
                  <c:v>42859</c:v>
                </c:pt>
                <c:pt idx="14438">
                  <c:v>42860</c:v>
                </c:pt>
                <c:pt idx="14439">
                  <c:v>42863</c:v>
                </c:pt>
                <c:pt idx="14440">
                  <c:v>42864</c:v>
                </c:pt>
                <c:pt idx="14441">
                  <c:v>42865</c:v>
                </c:pt>
                <c:pt idx="14442">
                  <c:v>42866</c:v>
                </c:pt>
                <c:pt idx="14443">
                  <c:v>42867</c:v>
                </c:pt>
                <c:pt idx="14444">
                  <c:v>42870</c:v>
                </c:pt>
                <c:pt idx="14445">
                  <c:v>42871</c:v>
                </c:pt>
                <c:pt idx="14446">
                  <c:v>42872</c:v>
                </c:pt>
                <c:pt idx="14447">
                  <c:v>42873</c:v>
                </c:pt>
                <c:pt idx="14448">
                  <c:v>42874</c:v>
                </c:pt>
                <c:pt idx="14449">
                  <c:v>42877</c:v>
                </c:pt>
                <c:pt idx="14450">
                  <c:v>42878</c:v>
                </c:pt>
                <c:pt idx="14451">
                  <c:v>42879</c:v>
                </c:pt>
                <c:pt idx="14452">
                  <c:v>42880</c:v>
                </c:pt>
                <c:pt idx="14453">
                  <c:v>42881</c:v>
                </c:pt>
                <c:pt idx="14454">
                  <c:v>42884</c:v>
                </c:pt>
                <c:pt idx="14455">
                  <c:v>42885</c:v>
                </c:pt>
                <c:pt idx="14456">
                  <c:v>42886</c:v>
                </c:pt>
                <c:pt idx="14457">
                  <c:v>42887</c:v>
                </c:pt>
                <c:pt idx="14458">
                  <c:v>42888</c:v>
                </c:pt>
                <c:pt idx="14459">
                  <c:v>42891</c:v>
                </c:pt>
                <c:pt idx="14460">
                  <c:v>42892</c:v>
                </c:pt>
                <c:pt idx="14461">
                  <c:v>42893</c:v>
                </c:pt>
                <c:pt idx="14462">
                  <c:v>42894</c:v>
                </c:pt>
                <c:pt idx="14463">
                  <c:v>42895</c:v>
                </c:pt>
                <c:pt idx="14464">
                  <c:v>42898</c:v>
                </c:pt>
                <c:pt idx="14465">
                  <c:v>42899</c:v>
                </c:pt>
                <c:pt idx="14466">
                  <c:v>42900</c:v>
                </c:pt>
                <c:pt idx="14467">
                  <c:v>42901</c:v>
                </c:pt>
                <c:pt idx="14468">
                  <c:v>42902</c:v>
                </c:pt>
                <c:pt idx="14469">
                  <c:v>42905</c:v>
                </c:pt>
                <c:pt idx="14470">
                  <c:v>42906</c:v>
                </c:pt>
                <c:pt idx="14471">
                  <c:v>42907</c:v>
                </c:pt>
                <c:pt idx="14472">
                  <c:v>42908</c:v>
                </c:pt>
                <c:pt idx="14473">
                  <c:v>42909</c:v>
                </c:pt>
                <c:pt idx="14474">
                  <c:v>42912</c:v>
                </c:pt>
                <c:pt idx="14475">
                  <c:v>42913</c:v>
                </c:pt>
                <c:pt idx="14476">
                  <c:v>42914</c:v>
                </c:pt>
                <c:pt idx="14477">
                  <c:v>42915</c:v>
                </c:pt>
                <c:pt idx="14478">
                  <c:v>42916</c:v>
                </c:pt>
                <c:pt idx="14479">
                  <c:v>42919</c:v>
                </c:pt>
                <c:pt idx="14480">
                  <c:v>42920</c:v>
                </c:pt>
                <c:pt idx="14481">
                  <c:v>42921</c:v>
                </c:pt>
                <c:pt idx="14482">
                  <c:v>42922</c:v>
                </c:pt>
                <c:pt idx="14483">
                  <c:v>42923</c:v>
                </c:pt>
                <c:pt idx="14484">
                  <c:v>42926</c:v>
                </c:pt>
                <c:pt idx="14485">
                  <c:v>42927</c:v>
                </c:pt>
                <c:pt idx="14486">
                  <c:v>42928</c:v>
                </c:pt>
                <c:pt idx="14487">
                  <c:v>42929</c:v>
                </c:pt>
                <c:pt idx="14488">
                  <c:v>42930</c:v>
                </c:pt>
                <c:pt idx="14489">
                  <c:v>42933</c:v>
                </c:pt>
                <c:pt idx="14490">
                  <c:v>42934</c:v>
                </c:pt>
                <c:pt idx="14491">
                  <c:v>42935</c:v>
                </c:pt>
                <c:pt idx="14492">
                  <c:v>42936</c:v>
                </c:pt>
                <c:pt idx="14493">
                  <c:v>42937</c:v>
                </c:pt>
                <c:pt idx="14494">
                  <c:v>42940</c:v>
                </c:pt>
                <c:pt idx="14495">
                  <c:v>42941</c:v>
                </c:pt>
                <c:pt idx="14496">
                  <c:v>42942</c:v>
                </c:pt>
                <c:pt idx="14497">
                  <c:v>42943</c:v>
                </c:pt>
                <c:pt idx="14498">
                  <c:v>42944</c:v>
                </c:pt>
                <c:pt idx="14499">
                  <c:v>42947</c:v>
                </c:pt>
                <c:pt idx="14500">
                  <c:v>42948</c:v>
                </c:pt>
                <c:pt idx="14501">
                  <c:v>42949</c:v>
                </c:pt>
                <c:pt idx="14502">
                  <c:v>42950</c:v>
                </c:pt>
                <c:pt idx="14503">
                  <c:v>42951</c:v>
                </c:pt>
                <c:pt idx="14504">
                  <c:v>42954</c:v>
                </c:pt>
                <c:pt idx="14505">
                  <c:v>42955</c:v>
                </c:pt>
                <c:pt idx="14506">
                  <c:v>42956</c:v>
                </c:pt>
                <c:pt idx="14507">
                  <c:v>42957</c:v>
                </c:pt>
                <c:pt idx="14508">
                  <c:v>42958</c:v>
                </c:pt>
                <c:pt idx="14509">
                  <c:v>42961</c:v>
                </c:pt>
                <c:pt idx="14510">
                  <c:v>42962</c:v>
                </c:pt>
                <c:pt idx="14511">
                  <c:v>42963</c:v>
                </c:pt>
                <c:pt idx="14512">
                  <c:v>42964</c:v>
                </c:pt>
                <c:pt idx="14513">
                  <c:v>42965</c:v>
                </c:pt>
                <c:pt idx="14514">
                  <c:v>42968</c:v>
                </c:pt>
                <c:pt idx="14515">
                  <c:v>42969</c:v>
                </c:pt>
                <c:pt idx="14516">
                  <c:v>42970</c:v>
                </c:pt>
                <c:pt idx="14517">
                  <c:v>42971</c:v>
                </c:pt>
                <c:pt idx="14518">
                  <c:v>42972</c:v>
                </c:pt>
                <c:pt idx="14519">
                  <c:v>42975</c:v>
                </c:pt>
                <c:pt idx="14520">
                  <c:v>42976</c:v>
                </c:pt>
                <c:pt idx="14521">
                  <c:v>42977</c:v>
                </c:pt>
                <c:pt idx="14522">
                  <c:v>42978</c:v>
                </c:pt>
                <c:pt idx="14523">
                  <c:v>42979</c:v>
                </c:pt>
                <c:pt idx="14524">
                  <c:v>42982</c:v>
                </c:pt>
                <c:pt idx="14525">
                  <c:v>42983</c:v>
                </c:pt>
                <c:pt idx="14526">
                  <c:v>42984</c:v>
                </c:pt>
                <c:pt idx="14527">
                  <c:v>42985</c:v>
                </c:pt>
                <c:pt idx="14528">
                  <c:v>42986</c:v>
                </c:pt>
                <c:pt idx="14529">
                  <c:v>42989</c:v>
                </c:pt>
                <c:pt idx="14530">
                  <c:v>42990</c:v>
                </c:pt>
                <c:pt idx="14531">
                  <c:v>42991</c:v>
                </c:pt>
                <c:pt idx="14532">
                  <c:v>42992</c:v>
                </c:pt>
                <c:pt idx="14533">
                  <c:v>42993</c:v>
                </c:pt>
                <c:pt idx="14534">
                  <c:v>42996</c:v>
                </c:pt>
                <c:pt idx="14535">
                  <c:v>42997</c:v>
                </c:pt>
                <c:pt idx="14536">
                  <c:v>42998</c:v>
                </c:pt>
                <c:pt idx="14537">
                  <c:v>42999</c:v>
                </c:pt>
                <c:pt idx="14538">
                  <c:v>43000</c:v>
                </c:pt>
                <c:pt idx="14539">
                  <c:v>43003</c:v>
                </c:pt>
                <c:pt idx="14540">
                  <c:v>43004</c:v>
                </c:pt>
                <c:pt idx="14541">
                  <c:v>43005</c:v>
                </c:pt>
                <c:pt idx="14542">
                  <c:v>43006</c:v>
                </c:pt>
                <c:pt idx="14543">
                  <c:v>43007</c:v>
                </c:pt>
                <c:pt idx="14544">
                  <c:v>43010</c:v>
                </c:pt>
                <c:pt idx="14545">
                  <c:v>43011</c:v>
                </c:pt>
                <c:pt idx="14546">
                  <c:v>43012</c:v>
                </c:pt>
                <c:pt idx="14547">
                  <c:v>43013</c:v>
                </c:pt>
                <c:pt idx="14548">
                  <c:v>43014</c:v>
                </c:pt>
                <c:pt idx="14549">
                  <c:v>43017</c:v>
                </c:pt>
                <c:pt idx="14550">
                  <c:v>43018</c:v>
                </c:pt>
                <c:pt idx="14551">
                  <c:v>43019</c:v>
                </c:pt>
                <c:pt idx="14552">
                  <c:v>43020</c:v>
                </c:pt>
                <c:pt idx="14553">
                  <c:v>43021</c:v>
                </c:pt>
                <c:pt idx="14554">
                  <c:v>43024</c:v>
                </c:pt>
                <c:pt idx="14555">
                  <c:v>43025</c:v>
                </c:pt>
                <c:pt idx="14556">
                  <c:v>43026</c:v>
                </c:pt>
                <c:pt idx="14557">
                  <c:v>43027</c:v>
                </c:pt>
                <c:pt idx="14558">
                  <c:v>43028</c:v>
                </c:pt>
                <c:pt idx="14559">
                  <c:v>43031</c:v>
                </c:pt>
                <c:pt idx="14560">
                  <c:v>43032</c:v>
                </c:pt>
                <c:pt idx="14561">
                  <c:v>43033</c:v>
                </c:pt>
                <c:pt idx="14562">
                  <c:v>43034</c:v>
                </c:pt>
                <c:pt idx="14563">
                  <c:v>43035</c:v>
                </c:pt>
                <c:pt idx="14564">
                  <c:v>43038</c:v>
                </c:pt>
                <c:pt idx="14565">
                  <c:v>43039</c:v>
                </c:pt>
                <c:pt idx="14566">
                  <c:v>43040</c:v>
                </c:pt>
                <c:pt idx="14567">
                  <c:v>43041</c:v>
                </c:pt>
                <c:pt idx="14568">
                  <c:v>43042</c:v>
                </c:pt>
                <c:pt idx="14569">
                  <c:v>43045</c:v>
                </c:pt>
                <c:pt idx="14570">
                  <c:v>43046</c:v>
                </c:pt>
                <c:pt idx="14571">
                  <c:v>43047</c:v>
                </c:pt>
                <c:pt idx="14572">
                  <c:v>43048</c:v>
                </c:pt>
                <c:pt idx="14573">
                  <c:v>43049</c:v>
                </c:pt>
                <c:pt idx="14574">
                  <c:v>43052</c:v>
                </c:pt>
                <c:pt idx="14575">
                  <c:v>43053</c:v>
                </c:pt>
                <c:pt idx="14576">
                  <c:v>43054</c:v>
                </c:pt>
                <c:pt idx="14577">
                  <c:v>43055</c:v>
                </c:pt>
                <c:pt idx="14578">
                  <c:v>43056</c:v>
                </c:pt>
                <c:pt idx="14579">
                  <c:v>43059</c:v>
                </c:pt>
                <c:pt idx="14580">
                  <c:v>43060</c:v>
                </c:pt>
                <c:pt idx="14581">
                  <c:v>43061</c:v>
                </c:pt>
                <c:pt idx="14582">
                  <c:v>43062</c:v>
                </c:pt>
                <c:pt idx="14583">
                  <c:v>43063</c:v>
                </c:pt>
                <c:pt idx="14584">
                  <c:v>43066</c:v>
                </c:pt>
                <c:pt idx="14585">
                  <c:v>43067</c:v>
                </c:pt>
                <c:pt idx="14586">
                  <c:v>43068</c:v>
                </c:pt>
                <c:pt idx="14587">
                  <c:v>43069</c:v>
                </c:pt>
                <c:pt idx="14588">
                  <c:v>43070</c:v>
                </c:pt>
                <c:pt idx="14589">
                  <c:v>43073</c:v>
                </c:pt>
                <c:pt idx="14590">
                  <c:v>43074</c:v>
                </c:pt>
                <c:pt idx="14591">
                  <c:v>43075</c:v>
                </c:pt>
                <c:pt idx="14592">
                  <c:v>43076</c:v>
                </c:pt>
                <c:pt idx="14593">
                  <c:v>43077</c:v>
                </c:pt>
                <c:pt idx="14594">
                  <c:v>43080</c:v>
                </c:pt>
                <c:pt idx="14595">
                  <c:v>43081</c:v>
                </c:pt>
                <c:pt idx="14596">
                  <c:v>43082</c:v>
                </c:pt>
                <c:pt idx="14597">
                  <c:v>43083</c:v>
                </c:pt>
                <c:pt idx="14598">
                  <c:v>43084</c:v>
                </c:pt>
                <c:pt idx="14599">
                  <c:v>43087</c:v>
                </c:pt>
                <c:pt idx="14600">
                  <c:v>43088</c:v>
                </c:pt>
                <c:pt idx="14601">
                  <c:v>43089</c:v>
                </c:pt>
                <c:pt idx="14602">
                  <c:v>43090</c:v>
                </c:pt>
                <c:pt idx="14603">
                  <c:v>43091</c:v>
                </c:pt>
                <c:pt idx="14604">
                  <c:v>43094</c:v>
                </c:pt>
                <c:pt idx="14605">
                  <c:v>43095</c:v>
                </c:pt>
                <c:pt idx="14606">
                  <c:v>43096</c:v>
                </c:pt>
                <c:pt idx="14607">
                  <c:v>43097</c:v>
                </c:pt>
                <c:pt idx="14608">
                  <c:v>43098</c:v>
                </c:pt>
                <c:pt idx="14609">
                  <c:v>43101</c:v>
                </c:pt>
                <c:pt idx="14610">
                  <c:v>43102</c:v>
                </c:pt>
                <c:pt idx="14611">
                  <c:v>43103</c:v>
                </c:pt>
                <c:pt idx="14612">
                  <c:v>43104</c:v>
                </c:pt>
                <c:pt idx="14613">
                  <c:v>43105</c:v>
                </c:pt>
                <c:pt idx="14614">
                  <c:v>43108</c:v>
                </c:pt>
                <c:pt idx="14615">
                  <c:v>43109</c:v>
                </c:pt>
                <c:pt idx="14616">
                  <c:v>43110</c:v>
                </c:pt>
                <c:pt idx="14617">
                  <c:v>43111</c:v>
                </c:pt>
                <c:pt idx="14618">
                  <c:v>43112</c:v>
                </c:pt>
                <c:pt idx="14619">
                  <c:v>43115</c:v>
                </c:pt>
                <c:pt idx="14620">
                  <c:v>43116</c:v>
                </c:pt>
                <c:pt idx="14621">
                  <c:v>43117</c:v>
                </c:pt>
                <c:pt idx="14622">
                  <c:v>43118</c:v>
                </c:pt>
                <c:pt idx="14623">
                  <c:v>43119</c:v>
                </c:pt>
                <c:pt idx="14624">
                  <c:v>43122</c:v>
                </c:pt>
                <c:pt idx="14625">
                  <c:v>43123</c:v>
                </c:pt>
                <c:pt idx="14626">
                  <c:v>43124</c:v>
                </c:pt>
                <c:pt idx="14627">
                  <c:v>43125</c:v>
                </c:pt>
                <c:pt idx="14628">
                  <c:v>43126</c:v>
                </c:pt>
                <c:pt idx="14629">
                  <c:v>43129</c:v>
                </c:pt>
                <c:pt idx="14630">
                  <c:v>43130</c:v>
                </c:pt>
                <c:pt idx="14631">
                  <c:v>43131</c:v>
                </c:pt>
                <c:pt idx="14632">
                  <c:v>43132</c:v>
                </c:pt>
                <c:pt idx="14633">
                  <c:v>43133</c:v>
                </c:pt>
                <c:pt idx="14634">
                  <c:v>43136</c:v>
                </c:pt>
                <c:pt idx="14635">
                  <c:v>43137</c:v>
                </c:pt>
                <c:pt idx="14636">
                  <c:v>43138</c:v>
                </c:pt>
                <c:pt idx="14637">
                  <c:v>43139</c:v>
                </c:pt>
                <c:pt idx="14638">
                  <c:v>43140</c:v>
                </c:pt>
                <c:pt idx="14639">
                  <c:v>43143</c:v>
                </c:pt>
                <c:pt idx="14640">
                  <c:v>43144</c:v>
                </c:pt>
                <c:pt idx="14641">
                  <c:v>43145</c:v>
                </c:pt>
                <c:pt idx="14642">
                  <c:v>43146</c:v>
                </c:pt>
                <c:pt idx="14643">
                  <c:v>43147</c:v>
                </c:pt>
                <c:pt idx="14644">
                  <c:v>43150</c:v>
                </c:pt>
                <c:pt idx="14645">
                  <c:v>43151</c:v>
                </c:pt>
                <c:pt idx="14646">
                  <c:v>43152</c:v>
                </c:pt>
                <c:pt idx="14647">
                  <c:v>43153</c:v>
                </c:pt>
                <c:pt idx="14648">
                  <c:v>43154</c:v>
                </c:pt>
                <c:pt idx="14649">
                  <c:v>43157</c:v>
                </c:pt>
                <c:pt idx="14650">
                  <c:v>43158</c:v>
                </c:pt>
                <c:pt idx="14651">
                  <c:v>43159</c:v>
                </c:pt>
                <c:pt idx="14652">
                  <c:v>43160</c:v>
                </c:pt>
                <c:pt idx="14653">
                  <c:v>43161</c:v>
                </c:pt>
                <c:pt idx="14654">
                  <c:v>43164</c:v>
                </c:pt>
                <c:pt idx="14655">
                  <c:v>43165</c:v>
                </c:pt>
                <c:pt idx="14656">
                  <c:v>43166</c:v>
                </c:pt>
                <c:pt idx="14657">
                  <c:v>43167</c:v>
                </c:pt>
                <c:pt idx="14658">
                  <c:v>43168</c:v>
                </c:pt>
                <c:pt idx="14659">
                  <c:v>43171</c:v>
                </c:pt>
                <c:pt idx="14660">
                  <c:v>43172</c:v>
                </c:pt>
                <c:pt idx="14661">
                  <c:v>43173</c:v>
                </c:pt>
                <c:pt idx="14662">
                  <c:v>43174</c:v>
                </c:pt>
                <c:pt idx="14663">
                  <c:v>43175</c:v>
                </c:pt>
                <c:pt idx="14664">
                  <c:v>43178</c:v>
                </c:pt>
                <c:pt idx="14665">
                  <c:v>43179</c:v>
                </c:pt>
                <c:pt idx="14666">
                  <c:v>43180</c:v>
                </c:pt>
                <c:pt idx="14667">
                  <c:v>43181</c:v>
                </c:pt>
                <c:pt idx="14668">
                  <c:v>43182</c:v>
                </c:pt>
                <c:pt idx="14669">
                  <c:v>43185</c:v>
                </c:pt>
                <c:pt idx="14670">
                  <c:v>43186</c:v>
                </c:pt>
                <c:pt idx="14671">
                  <c:v>43187</c:v>
                </c:pt>
                <c:pt idx="14672">
                  <c:v>43188</c:v>
                </c:pt>
                <c:pt idx="14673">
                  <c:v>43189</c:v>
                </c:pt>
                <c:pt idx="14674">
                  <c:v>43192</c:v>
                </c:pt>
                <c:pt idx="14675">
                  <c:v>43193</c:v>
                </c:pt>
                <c:pt idx="14676">
                  <c:v>43194</c:v>
                </c:pt>
                <c:pt idx="14677">
                  <c:v>43195</c:v>
                </c:pt>
                <c:pt idx="14678">
                  <c:v>43196</c:v>
                </c:pt>
                <c:pt idx="14679">
                  <c:v>43199</c:v>
                </c:pt>
                <c:pt idx="14680">
                  <c:v>43200</c:v>
                </c:pt>
                <c:pt idx="14681">
                  <c:v>43201</c:v>
                </c:pt>
                <c:pt idx="14682">
                  <c:v>43202</c:v>
                </c:pt>
                <c:pt idx="14683">
                  <c:v>43203</c:v>
                </c:pt>
                <c:pt idx="14684">
                  <c:v>43206</c:v>
                </c:pt>
                <c:pt idx="14685">
                  <c:v>43207</c:v>
                </c:pt>
                <c:pt idx="14686">
                  <c:v>43208</c:v>
                </c:pt>
                <c:pt idx="14687">
                  <c:v>43209</c:v>
                </c:pt>
                <c:pt idx="14688">
                  <c:v>43210</c:v>
                </c:pt>
                <c:pt idx="14689">
                  <c:v>43213</c:v>
                </c:pt>
                <c:pt idx="14690">
                  <c:v>43214</c:v>
                </c:pt>
                <c:pt idx="14691">
                  <c:v>43215</c:v>
                </c:pt>
                <c:pt idx="14692">
                  <c:v>43216</c:v>
                </c:pt>
                <c:pt idx="14693">
                  <c:v>43217</c:v>
                </c:pt>
                <c:pt idx="14694">
                  <c:v>43220</c:v>
                </c:pt>
                <c:pt idx="14695">
                  <c:v>43221</c:v>
                </c:pt>
                <c:pt idx="14696">
                  <c:v>43222</c:v>
                </c:pt>
                <c:pt idx="14697">
                  <c:v>43223</c:v>
                </c:pt>
                <c:pt idx="14698">
                  <c:v>43224</c:v>
                </c:pt>
                <c:pt idx="14699">
                  <c:v>43227</c:v>
                </c:pt>
                <c:pt idx="14700">
                  <c:v>43228</c:v>
                </c:pt>
                <c:pt idx="14701">
                  <c:v>43229</c:v>
                </c:pt>
                <c:pt idx="14702">
                  <c:v>43230</c:v>
                </c:pt>
                <c:pt idx="14703">
                  <c:v>43231</c:v>
                </c:pt>
                <c:pt idx="14704">
                  <c:v>43234</c:v>
                </c:pt>
                <c:pt idx="14705">
                  <c:v>43235</c:v>
                </c:pt>
                <c:pt idx="14706">
                  <c:v>43236</c:v>
                </c:pt>
                <c:pt idx="14707">
                  <c:v>43237</c:v>
                </c:pt>
                <c:pt idx="14708">
                  <c:v>43238</c:v>
                </c:pt>
                <c:pt idx="14709">
                  <c:v>43241</c:v>
                </c:pt>
                <c:pt idx="14710">
                  <c:v>43242</c:v>
                </c:pt>
                <c:pt idx="14711">
                  <c:v>43243</c:v>
                </c:pt>
                <c:pt idx="14712">
                  <c:v>43244</c:v>
                </c:pt>
                <c:pt idx="14713">
                  <c:v>43245</c:v>
                </c:pt>
                <c:pt idx="14714">
                  <c:v>43248</c:v>
                </c:pt>
                <c:pt idx="14715">
                  <c:v>43249</c:v>
                </c:pt>
                <c:pt idx="14716">
                  <c:v>43250</c:v>
                </c:pt>
                <c:pt idx="14717">
                  <c:v>43251</c:v>
                </c:pt>
                <c:pt idx="14718">
                  <c:v>43252</c:v>
                </c:pt>
                <c:pt idx="14719">
                  <c:v>43255</c:v>
                </c:pt>
                <c:pt idx="14720">
                  <c:v>43256</c:v>
                </c:pt>
                <c:pt idx="14721">
                  <c:v>43257</c:v>
                </c:pt>
                <c:pt idx="14722">
                  <c:v>43258</c:v>
                </c:pt>
                <c:pt idx="14723">
                  <c:v>43259</c:v>
                </c:pt>
                <c:pt idx="14724">
                  <c:v>43262</c:v>
                </c:pt>
                <c:pt idx="14725">
                  <c:v>43263</c:v>
                </c:pt>
                <c:pt idx="14726">
                  <c:v>43264</c:v>
                </c:pt>
                <c:pt idx="14727">
                  <c:v>43265</c:v>
                </c:pt>
                <c:pt idx="14728">
                  <c:v>43266</c:v>
                </c:pt>
                <c:pt idx="14729">
                  <c:v>43269</c:v>
                </c:pt>
                <c:pt idx="14730">
                  <c:v>43270</c:v>
                </c:pt>
                <c:pt idx="14731">
                  <c:v>43271</c:v>
                </c:pt>
                <c:pt idx="14732">
                  <c:v>43272</c:v>
                </c:pt>
                <c:pt idx="14733">
                  <c:v>43273</c:v>
                </c:pt>
                <c:pt idx="14734">
                  <c:v>43276</c:v>
                </c:pt>
                <c:pt idx="14735">
                  <c:v>43277</c:v>
                </c:pt>
                <c:pt idx="14736">
                  <c:v>43278</c:v>
                </c:pt>
                <c:pt idx="14737">
                  <c:v>43279</c:v>
                </c:pt>
                <c:pt idx="14738">
                  <c:v>43280</c:v>
                </c:pt>
                <c:pt idx="14739">
                  <c:v>43283</c:v>
                </c:pt>
                <c:pt idx="14740">
                  <c:v>43284</c:v>
                </c:pt>
                <c:pt idx="14741">
                  <c:v>43285</c:v>
                </c:pt>
                <c:pt idx="14742">
                  <c:v>43286</c:v>
                </c:pt>
                <c:pt idx="14743">
                  <c:v>43287</c:v>
                </c:pt>
                <c:pt idx="14744">
                  <c:v>43290</c:v>
                </c:pt>
                <c:pt idx="14745">
                  <c:v>43291</c:v>
                </c:pt>
                <c:pt idx="14746">
                  <c:v>43292</c:v>
                </c:pt>
                <c:pt idx="14747">
                  <c:v>43293</c:v>
                </c:pt>
                <c:pt idx="14748">
                  <c:v>43294</c:v>
                </c:pt>
                <c:pt idx="14749">
                  <c:v>43297</c:v>
                </c:pt>
                <c:pt idx="14750">
                  <c:v>43298</c:v>
                </c:pt>
                <c:pt idx="14751">
                  <c:v>43299</c:v>
                </c:pt>
                <c:pt idx="14752">
                  <c:v>43300</c:v>
                </c:pt>
                <c:pt idx="14753">
                  <c:v>43301</c:v>
                </c:pt>
                <c:pt idx="14754">
                  <c:v>43304</c:v>
                </c:pt>
                <c:pt idx="14755">
                  <c:v>43305</c:v>
                </c:pt>
                <c:pt idx="14756">
                  <c:v>43306</c:v>
                </c:pt>
                <c:pt idx="14757">
                  <c:v>43307</c:v>
                </c:pt>
                <c:pt idx="14758">
                  <c:v>43308</c:v>
                </c:pt>
                <c:pt idx="14759">
                  <c:v>43311</c:v>
                </c:pt>
                <c:pt idx="14760">
                  <c:v>43312</c:v>
                </c:pt>
                <c:pt idx="14761">
                  <c:v>43313</c:v>
                </c:pt>
                <c:pt idx="14762">
                  <c:v>43314</c:v>
                </c:pt>
                <c:pt idx="14763">
                  <c:v>43315</c:v>
                </c:pt>
                <c:pt idx="14764">
                  <c:v>43318</c:v>
                </c:pt>
                <c:pt idx="14765">
                  <c:v>43319</c:v>
                </c:pt>
                <c:pt idx="14766">
                  <c:v>43320</c:v>
                </c:pt>
                <c:pt idx="14767">
                  <c:v>43321</c:v>
                </c:pt>
                <c:pt idx="14768">
                  <c:v>43322</c:v>
                </c:pt>
                <c:pt idx="14769">
                  <c:v>43325</c:v>
                </c:pt>
                <c:pt idx="14770">
                  <c:v>43326</c:v>
                </c:pt>
                <c:pt idx="14771">
                  <c:v>43327</c:v>
                </c:pt>
                <c:pt idx="14772">
                  <c:v>43328</c:v>
                </c:pt>
                <c:pt idx="14773">
                  <c:v>43329</c:v>
                </c:pt>
                <c:pt idx="14774">
                  <c:v>43332</c:v>
                </c:pt>
                <c:pt idx="14775">
                  <c:v>43333</c:v>
                </c:pt>
                <c:pt idx="14776">
                  <c:v>43334</c:v>
                </c:pt>
                <c:pt idx="14777">
                  <c:v>43335</c:v>
                </c:pt>
                <c:pt idx="14778">
                  <c:v>43336</c:v>
                </c:pt>
                <c:pt idx="14779">
                  <c:v>43339</c:v>
                </c:pt>
                <c:pt idx="14780">
                  <c:v>43340</c:v>
                </c:pt>
                <c:pt idx="14781">
                  <c:v>43341</c:v>
                </c:pt>
                <c:pt idx="14782">
                  <c:v>43342</c:v>
                </c:pt>
                <c:pt idx="14783">
                  <c:v>43343</c:v>
                </c:pt>
                <c:pt idx="14784">
                  <c:v>43346</c:v>
                </c:pt>
                <c:pt idx="14785">
                  <c:v>43347</c:v>
                </c:pt>
                <c:pt idx="14786">
                  <c:v>43348</c:v>
                </c:pt>
                <c:pt idx="14787">
                  <c:v>43349</c:v>
                </c:pt>
                <c:pt idx="14788">
                  <c:v>43350</c:v>
                </c:pt>
                <c:pt idx="14789">
                  <c:v>43353</c:v>
                </c:pt>
                <c:pt idx="14790">
                  <c:v>43354</c:v>
                </c:pt>
                <c:pt idx="14791">
                  <c:v>43355</c:v>
                </c:pt>
                <c:pt idx="14792">
                  <c:v>43356</c:v>
                </c:pt>
                <c:pt idx="14793">
                  <c:v>43357</c:v>
                </c:pt>
                <c:pt idx="14794">
                  <c:v>43360</c:v>
                </c:pt>
                <c:pt idx="14795">
                  <c:v>43361</c:v>
                </c:pt>
                <c:pt idx="14796">
                  <c:v>43362</c:v>
                </c:pt>
                <c:pt idx="14797">
                  <c:v>43363</c:v>
                </c:pt>
                <c:pt idx="14798">
                  <c:v>43364</c:v>
                </c:pt>
                <c:pt idx="14799">
                  <c:v>43367</c:v>
                </c:pt>
                <c:pt idx="14800">
                  <c:v>43368</c:v>
                </c:pt>
                <c:pt idx="14801">
                  <c:v>43369</c:v>
                </c:pt>
                <c:pt idx="14802">
                  <c:v>43370</c:v>
                </c:pt>
                <c:pt idx="14803">
                  <c:v>43371</c:v>
                </c:pt>
                <c:pt idx="14804">
                  <c:v>43374</c:v>
                </c:pt>
                <c:pt idx="14805">
                  <c:v>43375</c:v>
                </c:pt>
                <c:pt idx="14806">
                  <c:v>43376</c:v>
                </c:pt>
                <c:pt idx="14807">
                  <c:v>43377</c:v>
                </c:pt>
                <c:pt idx="14808">
                  <c:v>43378</c:v>
                </c:pt>
                <c:pt idx="14809">
                  <c:v>43381</c:v>
                </c:pt>
                <c:pt idx="14810">
                  <c:v>43382</c:v>
                </c:pt>
                <c:pt idx="14811">
                  <c:v>43383</c:v>
                </c:pt>
                <c:pt idx="14812">
                  <c:v>43384</c:v>
                </c:pt>
                <c:pt idx="14813">
                  <c:v>43385</c:v>
                </c:pt>
                <c:pt idx="14814">
                  <c:v>43388</c:v>
                </c:pt>
                <c:pt idx="14815">
                  <c:v>43389</c:v>
                </c:pt>
                <c:pt idx="14816">
                  <c:v>43390</c:v>
                </c:pt>
                <c:pt idx="14817">
                  <c:v>43391</c:v>
                </c:pt>
                <c:pt idx="14818">
                  <c:v>43392</c:v>
                </c:pt>
                <c:pt idx="14819">
                  <c:v>43395</c:v>
                </c:pt>
                <c:pt idx="14820">
                  <c:v>43396</c:v>
                </c:pt>
                <c:pt idx="14821">
                  <c:v>43397</c:v>
                </c:pt>
                <c:pt idx="14822">
                  <c:v>43398</c:v>
                </c:pt>
                <c:pt idx="14823">
                  <c:v>43399</c:v>
                </c:pt>
                <c:pt idx="14824">
                  <c:v>43402</c:v>
                </c:pt>
                <c:pt idx="14825">
                  <c:v>43403</c:v>
                </c:pt>
                <c:pt idx="14826">
                  <c:v>43404</c:v>
                </c:pt>
                <c:pt idx="14827">
                  <c:v>43405</c:v>
                </c:pt>
                <c:pt idx="14828">
                  <c:v>43406</c:v>
                </c:pt>
                <c:pt idx="14829">
                  <c:v>43409</c:v>
                </c:pt>
                <c:pt idx="14830">
                  <c:v>43410</c:v>
                </c:pt>
                <c:pt idx="14831">
                  <c:v>43411</c:v>
                </c:pt>
                <c:pt idx="14832">
                  <c:v>43412</c:v>
                </c:pt>
                <c:pt idx="14833">
                  <c:v>43413</c:v>
                </c:pt>
                <c:pt idx="14834">
                  <c:v>43416</c:v>
                </c:pt>
                <c:pt idx="14835">
                  <c:v>43417</c:v>
                </c:pt>
                <c:pt idx="14836">
                  <c:v>43418</c:v>
                </c:pt>
                <c:pt idx="14837">
                  <c:v>43419</c:v>
                </c:pt>
                <c:pt idx="14838">
                  <c:v>43420</c:v>
                </c:pt>
                <c:pt idx="14839">
                  <c:v>43423</c:v>
                </c:pt>
                <c:pt idx="14840">
                  <c:v>43424</c:v>
                </c:pt>
                <c:pt idx="14841">
                  <c:v>43425</c:v>
                </c:pt>
                <c:pt idx="14842">
                  <c:v>43426</c:v>
                </c:pt>
                <c:pt idx="14843">
                  <c:v>43427</c:v>
                </c:pt>
                <c:pt idx="14844">
                  <c:v>43430</c:v>
                </c:pt>
                <c:pt idx="14845">
                  <c:v>43431</c:v>
                </c:pt>
                <c:pt idx="14846">
                  <c:v>43432</c:v>
                </c:pt>
                <c:pt idx="14847">
                  <c:v>43433</c:v>
                </c:pt>
                <c:pt idx="14848">
                  <c:v>43434</c:v>
                </c:pt>
                <c:pt idx="14849">
                  <c:v>43437</c:v>
                </c:pt>
                <c:pt idx="14850">
                  <c:v>43438</c:v>
                </c:pt>
                <c:pt idx="14851">
                  <c:v>43439</c:v>
                </c:pt>
                <c:pt idx="14852">
                  <c:v>43440</c:v>
                </c:pt>
                <c:pt idx="14853">
                  <c:v>43441</c:v>
                </c:pt>
                <c:pt idx="14854">
                  <c:v>43444</c:v>
                </c:pt>
                <c:pt idx="14855">
                  <c:v>43445</c:v>
                </c:pt>
                <c:pt idx="14856">
                  <c:v>43446</c:v>
                </c:pt>
                <c:pt idx="14857">
                  <c:v>43447</c:v>
                </c:pt>
                <c:pt idx="14858">
                  <c:v>43448</c:v>
                </c:pt>
                <c:pt idx="14859">
                  <c:v>43451</c:v>
                </c:pt>
                <c:pt idx="14860">
                  <c:v>43452</c:v>
                </c:pt>
                <c:pt idx="14861">
                  <c:v>43453</c:v>
                </c:pt>
                <c:pt idx="14862">
                  <c:v>43454</c:v>
                </c:pt>
                <c:pt idx="14863">
                  <c:v>43455</c:v>
                </c:pt>
                <c:pt idx="14864">
                  <c:v>43458</c:v>
                </c:pt>
                <c:pt idx="14865">
                  <c:v>43459</c:v>
                </c:pt>
                <c:pt idx="14866">
                  <c:v>43460</c:v>
                </c:pt>
                <c:pt idx="14867">
                  <c:v>43461</c:v>
                </c:pt>
                <c:pt idx="14868">
                  <c:v>43462</c:v>
                </c:pt>
                <c:pt idx="14869">
                  <c:v>43465</c:v>
                </c:pt>
                <c:pt idx="14870">
                  <c:v>43466</c:v>
                </c:pt>
                <c:pt idx="14871">
                  <c:v>43467</c:v>
                </c:pt>
                <c:pt idx="14872">
                  <c:v>43468</c:v>
                </c:pt>
                <c:pt idx="14873">
                  <c:v>43469</c:v>
                </c:pt>
                <c:pt idx="14874">
                  <c:v>43472</c:v>
                </c:pt>
                <c:pt idx="14875">
                  <c:v>43473</c:v>
                </c:pt>
                <c:pt idx="14876">
                  <c:v>43474</c:v>
                </c:pt>
                <c:pt idx="14877">
                  <c:v>43475</c:v>
                </c:pt>
                <c:pt idx="14878">
                  <c:v>43476</c:v>
                </c:pt>
                <c:pt idx="14879">
                  <c:v>43479</c:v>
                </c:pt>
                <c:pt idx="14880">
                  <c:v>43480</c:v>
                </c:pt>
                <c:pt idx="14881">
                  <c:v>43481</c:v>
                </c:pt>
                <c:pt idx="14882">
                  <c:v>43482</c:v>
                </c:pt>
                <c:pt idx="14883">
                  <c:v>43483</c:v>
                </c:pt>
                <c:pt idx="14884">
                  <c:v>43486</c:v>
                </c:pt>
                <c:pt idx="14885">
                  <c:v>43487</c:v>
                </c:pt>
                <c:pt idx="14886">
                  <c:v>43488</c:v>
                </c:pt>
                <c:pt idx="14887">
                  <c:v>43489</c:v>
                </c:pt>
                <c:pt idx="14888">
                  <c:v>43490</c:v>
                </c:pt>
                <c:pt idx="14889">
                  <c:v>43493</c:v>
                </c:pt>
                <c:pt idx="14890">
                  <c:v>43494</c:v>
                </c:pt>
                <c:pt idx="14891">
                  <c:v>43495</c:v>
                </c:pt>
                <c:pt idx="14892">
                  <c:v>43496</c:v>
                </c:pt>
                <c:pt idx="14893">
                  <c:v>43497</c:v>
                </c:pt>
                <c:pt idx="14894">
                  <c:v>43500</c:v>
                </c:pt>
                <c:pt idx="14895">
                  <c:v>43501</c:v>
                </c:pt>
                <c:pt idx="14896">
                  <c:v>43502</c:v>
                </c:pt>
                <c:pt idx="14897">
                  <c:v>43503</c:v>
                </c:pt>
                <c:pt idx="14898">
                  <c:v>43504</c:v>
                </c:pt>
                <c:pt idx="14899">
                  <c:v>43507</c:v>
                </c:pt>
                <c:pt idx="14900">
                  <c:v>43508</c:v>
                </c:pt>
                <c:pt idx="14901">
                  <c:v>43509</c:v>
                </c:pt>
                <c:pt idx="14902">
                  <c:v>43510</c:v>
                </c:pt>
                <c:pt idx="14903">
                  <c:v>43511</c:v>
                </c:pt>
                <c:pt idx="14904">
                  <c:v>43514</c:v>
                </c:pt>
                <c:pt idx="14905">
                  <c:v>43515</c:v>
                </c:pt>
                <c:pt idx="14906">
                  <c:v>43516</c:v>
                </c:pt>
                <c:pt idx="14907">
                  <c:v>43517</c:v>
                </c:pt>
                <c:pt idx="14908">
                  <c:v>43518</c:v>
                </c:pt>
                <c:pt idx="14909">
                  <c:v>43521</c:v>
                </c:pt>
                <c:pt idx="14910">
                  <c:v>43522</c:v>
                </c:pt>
                <c:pt idx="14911">
                  <c:v>43523</c:v>
                </c:pt>
                <c:pt idx="14912">
                  <c:v>43524</c:v>
                </c:pt>
                <c:pt idx="14913">
                  <c:v>43525</c:v>
                </c:pt>
                <c:pt idx="14914">
                  <c:v>43528</c:v>
                </c:pt>
                <c:pt idx="14915">
                  <c:v>43529</c:v>
                </c:pt>
                <c:pt idx="14916">
                  <c:v>43530</c:v>
                </c:pt>
                <c:pt idx="14917">
                  <c:v>43531</c:v>
                </c:pt>
                <c:pt idx="14918">
                  <c:v>43532</c:v>
                </c:pt>
                <c:pt idx="14919">
                  <c:v>43535</c:v>
                </c:pt>
                <c:pt idx="14920">
                  <c:v>43536</c:v>
                </c:pt>
                <c:pt idx="14921">
                  <c:v>43537</c:v>
                </c:pt>
                <c:pt idx="14922">
                  <c:v>43538</c:v>
                </c:pt>
                <c:pt idx="14923">
                  <c:v>43539</c:v>
                </c:pt>
                <c:pt idx="14924">
                  <c:v>43542</c:v>
                </c:pt>
                <c:pt idx="14925">
                  <c:v>43543</c:v>
                </c:pt>
                <c:pt idx="14926">
                  <c:v>43544</c:v>
                </c:pt>
                <c:pt idx="14927">
                  <c:v>43545</c:v>
                </c:pt>
                <c:pt idx="14928">
                  <c:v>43546</c:v>
                </c:pt>
                <c:pt idx="14929">
                  <c:v>43549</c:v>
                </c:pt>
                <c:pt idx="14930">
                  <c:v>43550</c:v>
                </c:pt>
                <c:pt idx="14931">
                  <c:v>43551</c:v>
                </c:pt>
                <c:pt idx="14932">
                  <c:v>43552</c:v>
                </c:pt>
                <c:pt idx="14933">
                  <c:v>43553</c:v>
                </c:pt>
                <c:pt idx="14934">
                  <c:v>43556</c:v>
                </c:pt>
                <c:pt idx="14935">
                  <c:v>43557</c:v>
                </c:pt>
                <c:pt idx="14936">
                  <c:v>43558</c:v>
                </c:pt>
                <c:pt idx="14937">
                  <c:v>43559</c:v>
                </c:pt>
                <c:pt idx="14938">
                  <c:v>43560</c:v>
                </c:pt>
                <c:pt idx="14939">
                  <c:v>43563</c:v>
                </c:pt>
                <c:pt idx="14940">
                  <c:v>43564</c:v>
                </c:pt>
                <c:pt idx="14941">
                  <c:v>43565</c:v>
                </c:pt>
                <c:pt idx="14942">
                  <c:v>43566</c:v>
                </c:pt>
                <c:pt idx="14943">
                  <c:v>43567</c:v>
                </c:pt>
                <c:pt idx="14944">
                  <c:v>43570</c:v>
                </c:pt>
                <c:pt idx="14945">
                  <c:v>43571</c:v>
                </c:pt>
                <c:pt idx="14946">
                  <c:v>43572</c:v>
                </c:pt>
                <c:pt idx="14947">
                  <c:v>43573</c:v>
                </c:pt>
                <c:pt idx="14948">
                  <c:v>43574</c:v>
                </c:pt>
                <c:pt idx="14949">
                  <c:v>43577</c:v>
                </c:pt>
                <c:pt idx="14950">
                  <c:v>43578</c:v>
                </c:pt>
                <c:pt idx="14951">
                  <c:v>43579</c:v>
                </c:pt>
                <c:pt idx="14952">
                  <c:v>43580</c:v>
                </c:pt>
                <c:pt idx="14953">
                  <c:v>43581</c:v>
                </c:pt>
                <c:pt idx="14954">
                  <c:v>43584</c:v>
                </c:pt>
                <c:pt idx="14955">
                  <c:v>43585</c:v>
                </c:pt>
                <c:pt idx="14956">
                  <c:v>43586</c:v>
                </c:pt>
                <c:pt idx="14957">
                  <c:v>43587</c:v>
                </c:pt>
                <c:pt idx="14958">
                  <c:v>43588</c:v>
                </c:pt>
                <c:pt idx="14959">
                  <c:v>43591</c:v>
                </c:pt>
                <c:pt idx="14960">
                  <c:v>43592</c:v>
                </c:pt>
                <c:pt idx="14961">
                  <c:v>43593</c:v>
                </c:pt>
                <c:pt idx="14962">
                  <c:v>43594</c:v>
                </c:pt>
                <c:pt idx="14963">
                  <c:v>43595</c:v>
                </c:pt>
                <c:pt idx="14964">
                  <c:v>43598</c:v>
                </c:pt>
                <c:pt idx="14965">
                  <c:v>43599</c:v>
                </c:pt>
                <c:pt idx="14966">
                  <c:v>43600</c:v>
                </c:pt>
                <c:pt idx="14967">
                  <c:v>43601</c:v>
                </c:pt>
                <c:pt idx="14968">
                  <c:v>43602</c:v>
                </c:pt>
                <c:pt idx="14969">
                  <c:v>43605</c:v>
                </c:pt>
                <c:pt idx="14970">
                  <c:v>43606</c:v>
                </c:pt>
                <c:pt idx="14971">
                  <c:v>43607</c:v>
                </c:pt>
                <c:pt idx="14972">
                  <c:v>43608</c:v>
                </c:pt>
                <c:pt idx="14973">
                  <c:v>43609</c:v>
                </c:pt>
                <c:pt idx="14974">
                  <c:v>43612</c:v>
                </c:pt>
                <c:pt idx="14975">
                  <c:v>43613</c:v>
                </c:pt>
                <c:pt idx="14976">
                  <c:v>43614</c:v>
                </c:pt>
                <c:pt idx="14977">
                  <c:v>43615</c:v>
                </c:pt>
                <c:pt idx="14978">
                  <c:v>43616</c:v>
                </c:pt>
                <c:pt idx="14979">
                  <c:v>43619</c:v>
                </c:pt>
                <c:pt idx="14980">
                  <c:v>43620</c:v>
                </c:pt>
                <c:pt idx="14981">
                  <c:v>43621</c:v>
                </c:pt>
                <c:pt idx="14982">
                  <c:v>43622</c:v>
                </c:pt>
                <c:pt idx="14983">
                  <c:v>43623</c:v>
                </c:pt>
                <c:pt idx="14984">
                  <c:v>43626</c:v>
                </c:pt>
                <c:pt idx="14985">
                  <c:v>43627</c:v>
                </c:pt>
                <c:pt idx="14986">
                  <c:v>43628</c:v>
                </c:pt>
                <c:pt idx="14987">
                  <c:v>43629</c:v>
                </c:pt>
                <c:pt idx="14988">
                  <c:v>43630</c:v>
                </c:pt>
                <c:pt idx="14989">
                  <c:v>43633</c:v>
                </c:pt>
                <c:pt idx="14990">
                  <c:v>43634</c:v>
                </c:pt>
                <c:pt idx="14991">
                  <c:v>43635</c:v>
                </c:pt>
                <c:pt idx="14992">
                  <c:v>43636</c:v>
                </c:pt>
                <c:pt idx="14993">
                  <c:v>43637</c:v>
                </c:pt>
                <c:pt idx="14994">
                  <c:v>43640</c:v>
                </c:pt>
                <c:pt idx="14995">
                  <c:v>43641</c:v>
                </c:pt>
                <c:pt idx="14996">
                  <c:v>43642</c:v>
                </c:pt>
                <c:pt idx="14997">
                  <c:v>43643</c:v>
                </c:pt>
                <c:pt idx="14998">
                  <c:v>43644</c:v>
                </c:pt>
                <c:pt idx="14999">
                  <c:v>43647</c:v>
                </c:pt>
                <c:pt idx="15000">
                  <c:v>43648</c:v>
                </c:pt>
                <c:pt idx="15001">
                  <c:v>43649</c:v>
                </c:pt>
                <c:pt idx="15002">
                  <c:v>43650</c:v>
                </c:pt>
                <c:pt idx="15003">
                  <c:v>43651</c:v>
                </c:pt>
                <c:pt idx="15004">
                  <c:v>43654</c:v>
                </c:pt>
                <c:pt idx="15005">
                  <c:v>43655</c:v>
                </c:pt>
                <c:pt idx="15006">
                  <c:v>43656</c:v>
                </c:pt>
                <c:pt idx="15007">
                  <c:v>43657</c:v>
                </c:pt>
                <c:pt idx="15008">
                  <c:v>43658</c:v>
                </c:pt>
                <c:pt idx="15009">
                  <c:v>43661</c:v>
                </c:pt>
                <c:pt idx="15010">
                  <c:v>43662</c:v>
                </c:pt>
                <c:pt idx="15011">
                  <c:v>43663</c:v>
                </c:pt>
                <c:pt idx="15012">
                  <c:v>43664</c:v>
                </c:pt>
                <c:pt idx="15013">
                  <c:v>43665</c:v>
                </c:pt>
                <c:pt idx="15014">
                  <c:v>43668</c:v>
                </c:pt>
                <c:pt idx="15015">
                  <c:v>43669</c:v>
                </c:pt>
                <c:pt idx="15016">
                  <c:v>43670</c:v>
                </c:pt>
                <c:pt idx="15017">
                  <c:v>43671</c:v>
                </c:pt>
                <c:pt idx="15018">
                  <c:v>43672</c:v>
                </c:pt>
                <c:pt idx="15019">
                  <c:v>43675</c:v>
                </c:pt>
                <c:pt idx="15020">
                  <c:v>43676</c:v>
                </c:pt>
                <c:pt idx="15021">
                  <c:v>43677</c:v>
                </c:pt>
                <c:pt idx="15022">
                  <c:v>43678</c:v>
                </c:pt>
                <c:pt idx="15023">
                  <c:v>43679</c:v>
                </c:pt>
                <c:pt idx="15024">
                  <c:v>43682</c:v>
                </c:pt>
                <c:pt idx="15025">
                  <c:v>43683</c:v>
                </c:pt>
                <c:pt idx="15026">
                  <c:v>43684</c:v>
                </c:pt>
                <c:pt idx="15027">
                  <c:v>43685</c:v>
                </c:pt>
                <c:pt idx="15028">
                  <c:v>43686</c:v>
                </c:pt>
                <c:pt idx="15029">
                  <c:v>43689</c:v>
                </c:pt>
                <c:pt idx="15030">
                  <c:v>43690</c:v>
                </c:pt>
                <c:pt idx="15031">
                  <c:v>43691</c:v>
                </c:pt>
                <c:pt idx="15032">
                  <c:v>43692</c:v>
                </c:pt>
                <c:pt idx="15033">
                  <c:v>43693</c:v>
                </c:pt>
                <c:pt idx="15034">
                  <c:v>43696</c:v>
                </c:pt>
                <c:pt idx="15035">
                  <c:v>43697</c:v>
                </c:pt>
                <c:pt idx="15036">
                  <c:v>43698</c:v>
                </c:pt>
                <c:pt idx="15037">
                  <c:v>43699</c:v>
                </c:pt>
                <c:pt idx="15038">
                  <c:v>43700</c:v>
                </c:pt>
                <c:pt idx="15039">
                  <c:v>43703</c:v>
                </c:pt>
                <c:pt idx="15040">
                  <c:v>43704</c:v>
                </c:pt>
                <c:pt idx="15041">
                  <c:v>43705</c:v>
                </c:pt>
                <c:pt idx="15042">
                  <c:v>43706</c:v>
                </c:pt>
                <c:pt idx="15043">
                  <c:v>43707</c:v>
                </c:pt>
                <c:pt idx="15044">
                  <c:v>43710</c:v>
                </c:pt>
                <c:pt idx="15045">
                  <c:v>43711</c:v>
                </c:pt>
                <c:pt idx="15046">
                  <c:v>43712</c:v>
                </c:pt>
                <c:pt idx="15047">
                  <c:v>43713</c:v>
                </c:pt>
                <c:pt idx="15048">
                  <c:v>43714</c:v>
                </c:pt>
                <c:pt idx="15049">
                  <c:v>43717</c:v>
                </c:pt>
                <c:pt idx="15050">
                  <c:v>43718</c:v>
                </c:pt>
                <c:pt idx="15051">
                  <c:v>43719</c:v>
                </c:pt>
                <c:pt idx="15052">
                  <c:v>43720</c:v>
                </c:pt>
                <c:pt idx="15053">
                  <c:v>43721</c:v>
                </c:pt>
                <c:pt idx="15054">
                  <c:v>43724</c:v>
                </c:pt>
                <c:pt idx="15055">
                  <c:v>43725</c:v>
                </c:pt>
                <c:pt idx="15056">
                  <c:v>43726</c:v>
                </c:pt>
                <c:pt idx="15057">
                  <c:v>43727</c:v>
                </c:pt>
                <c:pt idx="15058">
                  <c:v>43728</c:v>
                </c:pt>
                <c:pt idx="15059">
                  <c:v>43731</c:v>
                </c:pt>
                <c:pt idx="15060">
                  <c:v>43732</c:v>
                </c:pt>
                <c:pt idx="15061">
                  <c:v>43733</c:v>
                </c:pt>
                <c:pt idx="15062">
                  <c:v>43734</c:v>
                </c:pt>
                <c:pt idx="15063">
                  <c:v>43735</c:v>
                </c:pt>
                <c:pt idx="15064">
                  <c:v>43738</c:v>
                </c:pt>
                <c:pt idx="15065">
                  <c:v>43739</c:v>
                </c:pt>
                <c:pt idx="15066">
                  <c:v>43740</c:v>
                </c:pt>
                <c:pt idx="15067">
                  <c:v>43741</c:v>
                </c:pt>
                <c:pt idx="15068">
                  <c:v>43742</c:v>
                </c:pt>
                <c:pt idx="15069">
                  <c:v>43745</c:v>
                </c:pt>
                <c:pt idx="15070">
                  <c:v>43746</c:v>
                </c:pt>
                <c:pt idx="15071">
                  <c:v>43747</c:v>
                </c:pt>
                <c:pt idx="15072">
                  <c:v>43748</c:v>
                </c:pt>
                <c:pt idx="15073">
                  <c:v>43749</c:v>
                </c:pt>
                <c:pt idx="15074">
                  <c:v>43752</c:v>
                </c:pt>
                <c:pt idx="15075">
                  <c:v>43753</c:v>
                </c:pt>
                <c:pt idx="15076">
                  <c:v>43754</c:v>
                </c:pt>
                <c:pt idx="15077">
                  <c:v>43755</c:v>
                </c:pt>
                <c:pt idx="15078">
                  <c:v>43756</c:v>
                </c:pt>
                <c:pt idx="15079">
                  <c:v>43759</c:v>
                </c:pt>
                <c:pt idx="15080">
                  <c:v>43760</c:v>
                </c:pt>
                <c:pt idx="15081">
                  <c:v>43761</c:v>
                </c:pt>
                <c:pt idx="15082">
                  <c:v>43762</c:v>
                </c:pt>
                <c:pt idx="15083">
                  <c:v>43763</c:v>
                </c:pt>
                <c:pt idx="15084">
                  <c:v>43766</c:v>
                </c:pt>
                <c:pt idx="15085">
                  <c:v>43767</c:v>
                </c:pt>
                <c:pt idx="15086">
                  <c:v>43768</c:v>
                </c:pt>
                <c:pt idx="15087">
                  <c:v>43769</c:v>
                </c:pt>
                <c:pt idx="15088">
                  <c:v>43770</c:v>
                </c:pt>
                <c:pt idx="15089">
                  <c:v>43773</c:v>
                </c:pt>
                <c:pt idx="15090">
                  <c:v>43774</c:v>
                </c:pt>
                <c:pt idx="15091">
                  <c:v>43775</c:v>
                </c:pt>
                <c:pt idx="15092">
                  <c:v>43776</c:v>
                </c:pt>
                <c:pt idx="15093">
                  <c:v>43777</c:v>
                </c:pt>
                <c:pt idx="15094">
                  <c:v>43780</c:v>
                </c:pt>
                <c:pt idx="15095">
                  <c:v>43781</c:v>
                </c:pt>
                <c:pt idx="15096">
                  <c:v>43782</c:v>
                </c:pt>
                <c:pt idx="15097">
                  <c:v>43783</c:v>
                </c:pt>
                <c:pt idx="15098">
                  <c:v>43784</c:v>
                </c:pt>
                <c:pt idx="15099">
                  <c:v>43787</c:v>
                </c:pt>
                <c:pt idx="15100">
                  <c:v>43788</c:v>
                </c:pt>
                <c:pt idx="15101">
                  <c:v>43789</c:v>
                </c:pt>
                <c:pt idx="15102">
                  <c:v>43790</c:v>
                </c:pt>
                <c:pt idx="15103">
                  <c:v>43791</c:v>
                </c:pt>
                <c:pt idx="15104">
                  <c:v>43794</c:v>
                </c:pt>
                <c:pt idx="15105">
                  <c:v>43795</c:v>
                </c:pt>
                <c:pt idx="15106">
                  <c:v>43796</c:v>
                </c:pt>
                <c:pt idx="15107">
                  <c:v>43797</c:v>
                </c:pt>
                <c:pt idx="15108">
                  <c:v>43798</c:v>
                </c:pt>
                <c:pt idx="15109">
                  <c:v>43801</c:v>
                </c:pt>
                <c:pt idx="15110">
                  <c:v>43802</c:v>
                </c:pt>
                <c:pt idx="15111">
                  <c:v>43803</c:v>
                </c:pt>
                <c:pt idx="15112">
                  <c:v>43804</c:v>
                </c:pt>
                <c:pt idx="15113">
                  <c:v>43805</c:v>
                </c:pt>
                <c:pt idx="15114">
                  <c:v>43808</c:v>
                </c:pt>
                <c:pt idx="15115">
                  <c:v>43809</c:v>
                </c:pt>
                <c:pt idx="15116">
                  <c:v>43810</c:v>
                </c:pt>
                <c:pt idx="15117">
                  <c:v>43811</c:v>
                </c:pt>
                <c:pt idx="15118">
                  <c:v>43812</c:v>
                </c:pt>
                <c:pt idx="15119">
                  <c:v>43815</c:v>
                </c:pt>
                <c:pt idx="15120">
                  <c:v>43816</c:v>
                </c:pt>
                <c:pt idx="15121">
                  <c:v>43817</c:v>
                </c:pt>
                <c:pt idx="15122">
                  <c:v>43818</c:v>
                </c:pt>
                <c:pt idx="15123">
                  <c:v>43819</c:v>
                </c:pt>
                <c:pt idx="15124">
                  <c:v>43822</c:v>
                </c:pt>
                <c:pt idx="15125">
                  <c:v>43823</c:v>
                </c:pt>
                <c:pt idx="15126">
                  <c:v>43824</c:v>
                </c:pt>
                <c:pt idx="15127">
                  <c:v>43825</c:v>
                </c:pt>
                <c:pt idx="15128">
                  <c:v>43826</c:v>
                </c:pt>
                <c:pt idx="15129">
                  <c:v>43829</c:v>
                </c:pt>
                <c:pt idx="15130">
                  <c:v>43830</c:v>
                </c:pt>
                <c:pt idx="15131">
                  <c:v>43831</c:v>
                </c:pt>
                <c:pt idx="15132">
                  <c:v>43832</c:v>
                </c:pt>
                <c:pt idx="15133">
                  <c:v>43833</c:v>
                </c:pt>
                <c:pt idx="15134">
                  <c:v>43836</c:v>
                </c:pt>
                <c:pt idx="15135">
                  <c:v>43837</c:v>
                </c:pt>
                <c:pt idx="15136">
                  <c:v>43838</c:v>
                </c:pt>
                <c:pt idx="15137">
                  <c:v>43839</c:v>
                </c:pt>
                <c:pt idx="15138">
                  <c:v>43840</c:v>
                </c:pt>
                <c:pt idx="15139">
                  <c:v>43843</c:v>
                </c:pt>
                <c:pt idx="15140">
                  <c:v>43844</c:v>
                </c:pt>
                <c:pt idx="15141">
                  <c:v>43845</c:v>
                </c:pt>
                <c:pt idx="15142">
                  <c:v>43846</c:v>
                </c:pt>
                <c:pt idx="15143">
                  <c:v>43847</c:v>
                </c:pt>
                <c:pt idx="15144">
                  <c:v>43850</c:v>
                </c:pt>
                <c:pt idx="15145">
                  <c:v>43851</c:v>
                </c:pt>
                <c:pt idx="15146">
                  <c:v>43852</c:v>
                </c:pt>
                <c:pt idx="15147">
                  <c:v>43853</c:v>
                </c:pt>
                <c:pt idx="15148">
                  <c:v>43854</c:v>
                </c:pt>
                <c:pt idx="15149">
                  <c:v>43857</c:v>
                </c:pt>
                <c:pt idx="15150">
                  <c:v>43858</c:v>
                </c:pt>
                <c:pt idx="15151">
                  <c:v>43859</c:v>
                </c:pt>
                <c:pt idx="15152">
                  <c:v>43860</c:v>
                </c:pt>
                <c:pt idx="15153">
                  <c:v>43861</c:v>
                </c:pt>
                <c:pt idx="15154">
                  <c:v>43864</c:v>
                </c:pt>
                <c:pt idx="15155">
                  <c:v>43865</c:v>
                </c:pt>
                <c:pt idx="15156">
                  <c:v>43866</c:v>
                </c:pt>
                <c:pt idx="15157">
                  <c:v>43867</c:v>
                </c:pt>
                <c:pt idx="15158">
                  <c:v>43868</c:v>
                </c:pt>
                <c:pt idx="15159">
                  <c:v>43871</c:v>
                </c:pt>
                <c:pt idx="15160">
                  <c:v>43872</c:v>
                </c:pt>
                <c:pt idx="15161">
                  <c:v>43873</c:v>
                </c:pt>
                <c:pt idx="15162">
                  <c:v>43874</c:v>
                </c:pt>
                <c:pt idx="15163">
                  <c:v>43875</c:v>
                </c:pt>
                <c:pt idx="15164">
                  <c:v>43878</c:v>
                </c:pt>
                <c:pt idx="15165">
                  <c:v>43879</c:v>
                </c:pt>
                <c:pt idx="15166">
                  <c:v>43880</c:v>
                </c:pt>
                <c:pt idx="15167">
                  <c:v>43881</c:v>
                </c:pt>
                <c:pt idx="15168">
                  <c:v>43882</c:v>
                </c:pt>
                <c:pt idx="15169">
                  <c:v>43885</c:v>
                </c:pt>
                <c:pt idx="15170">
                  <c:v>43886</c:v>
                </c:pt>
                <c:pt idx="15171">
                  <c:v>43887</c:v>
                </c:pt>
                <c:pt idx="15172">
                  <c:v>43888</c:v>
                </c:pt>
                <c:pt idx="15173">
                  <c:v>43889</c:v>
                </c:pt>
                <c:pt idx="15174">
                  <c:v>43892</c:v>
                </c:pt>
                <c:pt idx="15175">
                  <c:v>43893</c:v>
                </c:pt>
                <c:pt idx="15176">
                  <c:v>43894</c:v>
                </c:pt>
                <c:pt idx="15177">
                  <c:v>43895</c:v>
                </c:pt>
                <c:pt idx="15178">
                  <c:v>43896</c:v>
                </c:pt>
                <c:pt idx="15179">
                  <c:v>43899</c:v>
                </c:pt>
                <c:pt idx="15180">
                  <c:v>43900</c:v>
                </c:pt>
                <c:pt idx="15181">
                  <c:v>43901</c:v>
                </c:pt>
                <c:pt idx="15182">
                  <c:v>43902</c:v>
                </c:pt>
                <c:pt idx="15183">
                  <c:v>43903</c:v>
                </c:pt>
                <c:pt idx="15184">
                  <c:v>43906</c:v>
                </c:pt>
                <c:pt idx="15185">
                  <c:v>43907</c:v>
                </c:pt>
                <c:pt idx="15186">
                  <c:v>43908</c:v>
                </c:pt>
                <c:pt idx="15187">
                  <c:v>43909</c:v>
                </c:pt>
                <c:pt idx="15188">
                  <c:v>43910</c:v>
                </c:pt>
                <c:pt idx="15189">
                  <c:v>43913</c:v>
                </c:pt>
                <c:pt idx="15190">
                  <c:v>43914</c:v>
                </c:pt>
                <c:pt idx="15191">
                  <c:v>43915</c:v>
                </c:pt>
                <c:pt idx="15192">
                  <c:v>43916</c:v>
                </c:pt>
                <c:pt idx="15193">
                  <c:v>43917</c:v>
                </c:pt>
                <c:pt idx="15194">
                  <c:v>43920</c:v>
                </c:pt>
                <c:pt idx="15195">
                  <c:v>43921</c:v>
                </c:pt>
                <c:pt idx="15196">
                  <c:v>43922</c:v>
                </c:pt>
                <c:pt idx="15197">
                  <c:v>43923</c:v>
                </c:pt>
                <c:pt idx="15198">
                  <c:v>43924</c:v>
                </c:pt>
                <c:pt idx="15199">
                  <c:v>43927</c:v>
                </c:pt>
                <c:pt idx="15200">
                  <c:v>43928</c:v>
                </c:pt>
                <c:pt idx="15201">
                  <c:v>43929</c:v>
                </c:pt>
                <c:pt idx="15202">
                  <c:v>43930</c:v>
                </c:pt>
                <c:pt idx="15203">
                  <c:v>43931</c:v>
                </c:pt>
                <c:pt idx="15204">
                  <c:v>43934</c:v>
                </c:pt>
                <c:pt idx="15205">
                  <c:v>43935</c:v>
                </c:pt>
                <c:pt idx="15206">
                  <c:v>43936</c:v>
                </c:pt>
                <c:pt idx="15207">
                  <c:v>43937</c:v>
                </c:pt>
                <c:pt idx="15208">
                  <c:v>43938</c:v>
                </c:pt>
                <c:pt idx="15209">
                  <c:v>43941</c:v>
                </c:pt>
                <c:pt idx="15210">
                  <c:v>43942</c:v>
                </c:pt>
                <c:pt idx="15211">
                  <c:v>43943</c:v>
                </c:pt>
                <c:pt idx="15212">
                  <c:v>43944</c:v>
                </c:pt>
                <c:pt idx="15213">
                  <c:v>43945</c:v>
                </c:pt>
                <c:pt idx="15214">
                  <c:v>43948</c:v>
                </c:pt>
                <c:pt idx="15215">
                  <c:v>43949</c:v>
                </c:pt>
                <c:pt idx="15216">
                  <c:v>43950</c:v>
                </c:pt>
                <c:pt idx="15217">
                  <c:v>43951</c:v>
                </c:pt>
                <c:pt idx="15218">
                  <c:v>43952</c:v>
                </c:pt>
                <c:pt idx="15219">
                  <c:v>43955</c:v>
                </c:pt>
                <c:pt idx="15220">
                  <c:v>43956</c:v>
                </c:pt>
                <c:pt idx="15221">
                  <c:v>43957</c:v>
                </c:pt>
                <c:pt idx="15222">
                  <c:v>43958</c:v>
                </c:pt>
                <c:pt idx="15223">
                  <c:v>43959</c:v>
                </c:pt>
                <c:pt idx="15224">
                  <c:v>43962</c:v>
                </c:pt>
                <c:pt idx="15225">
                  <c:v>43963</c:v>
                </c:pt>
                <c:pt idx="15226">
                  <c:v>43964</c:v>
                </c:pt>
                <c:pt idx="15227">
                  <c:v>43965</c:v>
                </c:pt>
                <c:pt idx="15228">
                  <c:v>43966</c:v>
                </c:pt>
                <c:pt idx="15229">
                  <c:v>43969</c:v>
                </c:pt>
                <c:pt idx="15230">
                  <c:v>43970</c:v>
                </c:pt>
                <c:pt idx="15231">
                  <c:v>43971</c:v>
                </c:pt>
                <c:pt idx="15232">
                  <c:v>43972</c:v>
                </c:pt>
                <c:pt idx="15233">
                  <c:v>43973</c:v>
                </c:pt>
                <c:pt idx="15234">
                  <c:v>43976</c:v>
                </c:pt>
                <c:pt idx="15235">
                  <c:v>43977</c:v>
                </c:pt>
                <c:pt idx="15236">
                  <c:v>43978</c:v>
                </c:pt>
                <c:pt idx="15237">
                  <c:v>43979</c:v>
                </c:pt>
                <c:pt idx="15238">
                  <c:v>43980</c:v>
                </c:pt>
                <c:pt idx="15239">
                  <c:v>43983</c:v>
                </c:pt>
                <c:pt idx="15240">
                  <c:v>43984</c:v>
                </c:pt>
                <c:pt idx="15241">
                  <c:v>43985</c:v>
                </c:pt>
                <c:pt idx="15242">
                  <c:v>43986</c:v>
                </c:pt>
                <c:pt idx="15243">
                  <c:v>43987</c:v>
                </c:pt>
                <c:pt idx="15244">
                  <c:v>43990</c:v>
                </c:pt>
                <c:pt idx="15245">
                  <c:v>43991</c:v>
                </c:pt>
                <c:pt idx="15246">
                  <c:v>43992</c:v>
                </c:pt>
                <c:pt idx="15247">
                  <c:v>43993</c:v>
                </c:pt>
                <c:pt idx="15248">
                  <c:v>43994</c:v>
                </c:pt>
                <c:pt idx="15249">
                  <c:v>43997</c:v>
                </c:pt>
                <c:pt idx="15250">
                  <c:v>43998</c:v>
                </c:pt>
                <c:pt idx="15251">
                  <c:v>43999</c:v>
                </c:pt>
                <c:pt idx="15252">
                  <c:v>44000</c:v>
                </c:pt>
                <c:pt idx="15253">
                  <c:v>44001</c:v>
                </c:pt>
                <c:pt idx="15254">
                  <c:v>44004</c:v>
                </c:pt>
                <c:pt idx="15255">
                  <c:v>44005</c:v>
                </c:pt>
                <c:pt idx="15256">
                  <c:v>44006</c:v>
                </c:pt>
                <c:pt idx="15257">
                  <c:v>44007</c:v>
                </c:pt>
                <c:pt idx="15258">
                  <c:v>44008</c:v>
                </c:pt>
                <c:pt idx="15259">
                  <c:v>44011</c:v>
                </c:pt>
                <c:pt idx="15260">
                  <c:v>44012</c:v>
                </c:pt>
                <c:pt idx="15261">
                  <c:v>44013</c:v>
                </c:pt>
                <c:pt idx="15262">
                  <c:v>44014</c:v>
                </c:pt>
                <c:pt idx="15263">
                  <c:v>44015</c:v>
                </c:pt>
                <c:pt idx="15264">
                  <c:v>44018</c:v>
                </c:pt>
                <c:pt idx="15265">
                  <c:v>44019</c:v>
                </c:pt>
                <c:pt idx="15266">
                  <c:v>44020</c:v>
                </c:pt>
                <c:pt idx="15267">
                  <c:v>44021</c:v>
                </c:pt>
                <c:pt idx="15268">
                  <c:v>44022</c:v>
                </c:pt>
                <c:pt idx="15269">
                  <c:v>44025</c:v>
                </c:pt>
                <c:pt idx="15270">
                  <c:v>44026</c:v>
                </c:pt>
                <c:pt idx="15271">
                  <c:v>44027</c:v>
                </c:pt>
                <c:pt idx="15272">
                  <c:v>44028</c:v>
                </c:pt>
                <c:pt idx="15273">
                  <c:v>44029</c:v>
                </c:pt>
                <c:pt idx="15274">
                  <c:v>44032</c:v>
                </c:pt>
                <c:pt idx="15275">
                  <c:v>44033</c:v>
                </c:pt>
                <c:pt idx="15276">
                  <c:v>44034</c:v>
                </c:pt>
                <c:pt idx="15277">
                  <c:v>44035</c:v>
                </c:pt>
                <c:pt idx="15278">
                  <c:v>44036</c:v>
                </c:pt>
                <c:pt idx="15279">
                  <c:v>44039</c:v>
                </c:pt>
                <c:pt idx="15280">
                  <c:v>44040</c:v>
                </c:pt>
                <c:pt idx="15281">
                  <c:v>44041</c:v>
                </c:pt>
                <c:pt idx="15282">
                  <c:v>44042</c:v>
                </c:pt>
                <c:pt idx="15283">
                  <c:v>44043</c:v>
                </c:pt>
                <c:pt idx="15284">
                  <c:v>44046</c:v>
                </c:pt>
                <c:pt idx="15285">
                  <c:v>44047</c:v>
                </c:pt>
                <c:pt idx="15286">
                  <c:v>44048</c:v>
                </c:pt>
                <c:pt idx="15287">
                  <c:v>44049</c:v>
                </c:pt>
                <c:pt idx="15288">
                  <c:v>44050</c:v>
                </c:pt>
                <c:pt idx="15289">
                  <c:v>44053</c:v>
                </c:pt>
                <c:pt idx="15290">
                  <c:v>44054</c:v>
                </c:pt>
                <c:pt idx="15291">
                  <c:v>44055</c:v>
                </c:pt>
                <c:pt idx="15292">
                  <c:v>44056</c:v>
                </c:pt>
                <c:pt idx="15293">
                  <c:v>44057</c:v>
                </c:pt>
                <c:pt idx="15294">
                  <c:v>44060</c:v>
                </c:pt>
                <c:pt idx="15295">
                  <c:v>44061</c:v>
                </c:pt>
                <c:pt idx="15296">
                  <c:v>44062</c:v>
                </c:pt>
                <c:pt idx="15297">
                  <c:v>44063</c:v>
                </c:pt>
                <c:pt idx="15298">
                  <c:v>44064</c:v>
                </c:pt>
                <c:pt idx="15299">
                  <c:v>44067</c:v>
                </c:pt>
                <c:pt idx="15300">
                  <c:v>44068</c:v>
                </c:pt>
                <c:pt idx="15301">
                  <c:v>44069</c:v>
                </c:pt>
                <c:pt idx="15302">
                  <c:v>44070</c:v>
                </c:pt>
                <c:pt idx="15303">
                  <c:v>44071</c:v>
                </c:pt>
                <c:pt idx="15304">
                  <c:v>44074</c:v>
                </c:pt>
                <c:pt idx="15305">
                  <c:v>44075</c:v>
                </c:pt>
                <c:pt idx="15306">
                  <c:v>44076</c:v>
                </c:pt>
                <c:pt idx="15307">
                  <c:v>44077</c:v>
                </c:pt>
                <c:pt idx="15308">
                  <c:v>44078</c:v>
                </c:pt>
                <c:pt idx="15309">
                  <c:v>44081</c:v>
                </c:pt>
                <c:pt idx="15310">
                  <c:v>44082</c:v>
                </c:pt>
                <c:pt idx="15311">
                  <c:v>44083</c:v>
                </c:pt>
                <c:pt idx="15312">
                  <c:v>44084</c:v>
                </c:pt>
                <c:pt idx="15313">
                  <c:v>44085</c:v>
                </c:pt>
                <c:pt idx="15314">
                  <c:v>44088</c:v>
                </c:pt>
                <c:pt idx="15315">
                  <c:v>44089</c:v>
                </c:pt>
                <c:pt idx="15316">
                  <c:v>44090</c:v>
                </c:pt>
                <c:pt idx="15317">
                  <c:v>44091</c:v>
                </c:pt>
                <c:pt idx="15318">
                  <c:v>44092</c:v>
                </c:pt>
                <c:pt idx="15319">
                  <c:v>44095</c:v>
                </c:pt>
                <c:pt idx="15320">
                  <c:v>44096</c:v>
                </c:pt>
                <c:pt idx="15321">
                  <c:v>44097</c:v>
                </c:pt>
                <c:pt idx="15322">
                  <c:v>44098</c:v>
                </c:pt>
                <c:pt idx="15323">
                  <c:v>44099</c:v>
                </c:pt>
                <c:pt idx="15324">
                  <c:v>44102</c:v>
                </c:pt>
                <c:pt idx="15325">
                  <c:v>44103</c:v>
                </c:pt>
                <c:pt idx="15326">
                  <c:v>44104</c:v>
                </c:pt>
                <c:pt idx="15327">
                  <c:v>44105</c:v>
                </c:pt>
                <c:pt idx="15328">
                  <c:v>44106</c:v>
                </c:pt>
                <c:pt idx="15329">
                  <c:v>44109</c:v>
                </c:pt>
                <c:pt idx="15330">
                  <c:v>44110</c:v>
                </c:pt>
                <c:pt idx="15331">
                  <c:v>44111</c:v>
                </c:pt>
                <c:pt idx="15332">
                  <c:v>44112</c:v>
                </c:pt>
                <c:pt idx="15333">
                  <c:v>44113</c:v>
                </c:pt>
                <c:pt idx="15334">
                  <c:v>44116</c:v>
                </c:pt>
                <c:pt idx="15335">
                  <c:v>44117</c:v>
                </c:pt>
                <c:pt idx="15336">
                  <c:v>44118</c:v>
                </c:pt>
                <c:pt idx="15337">
                  <c:v>44119</c:v>
                </c:pt>
                <c:pt idx="15338">
                  <c:v>44120</c:v>
                </c:pt>
                <c:pt idx="15339">
                  <c:v>44123</c:v>
                </c:pt>
                <c:pt idx="15340">
                  <c:v>44124</c:v>
                </c:pt>
                <c:pt idx="15341">
                  <c:v>44125</c:v>
                </c:pt>
                <c:pt idx="15342">
                  <c:v>44126</c:v>
                </c:pt>
                <c:pt idx="15343">
                  <c:v>44127</c:v>
                </c:pt>
                <c:pt idx="15344">
                  <c:v>44130</c:v>
                </c:pt>
                <c:pt idx="15345">
                  <c:v>44131</c:v>
                </c:pt>
                <c:pt idx="15346">
                  <c:v>44132</c:v>
                </c:pt>
                <c:pt idx="15347">
                  <c:v>44133</c:v>
                </c:pt>
                <c:pt idx="15348">
                  <c:v>44134</c:v>
                </c:pt>
                <c:pt idx="15349">
                  <c:v>44137</c:v>
                </c:pt>
                <c:pt idx="15350">
                  <c:v>44138</c:v>
                </c:pt>
                <c:pt idx="15351">
                  <c:v>44139</c:v>
                </c:pt>
                <c:pt idx="15352">
                  <c:v>44140</c:v>
                </c:pt>
                <c:pt idx="15353">
                  <c:v>44141</c:v>
                </c:pt>
                <c:pt idx="15354">
                  <c:v>44144</c:v>
                </c:pt>
                <c:pt idx="15355">
                  <c:v>44145</c:v>
                </c:pt>
                <c:pt idx="15356">
                  <c:v>44146</c:v>
                </c:pt>
                <c:pt idx="15357">
                  <c:v>44147</c:v>
                </c:pt>
                <c:pt idx="15358">
                  <c:v>44148</c:v>
                </c:pt>
                <c:pt idx="15359">
                  <c:v>44151</c:v>
                </c:pt>
                <c:pt idx="15360">
                  <c:v>44152</c:v>
                </c:pt>
                <c:pt idx="15361">
                  <c:v>44153</c:v>
                </c:pt>
                <c:pt idx="15362">
                  <c:v>44154</c:v>
                </c:pt>
                <c:pt idx="15363">
                  <c:v>44155</c:v>
                </c:pt>
                <c:pt idx="15364">
                  <c:v>44158</c:v>
                </c:pt>
                <c:pt idx="15365">
                  <c:v>44159</c:v>
                </c:pt>
                <c:pt idx="15366">
                  <c:v>44160</c:v>
                </c:pt>
                <c:pt idx="15367">
                  <c:v>44161</c:v>
                </c:pt>
                <c:pt idx="15368">
                  <c:v>44162</c:v>
                </c:pt>
                <c:pt idx="15369">
                  <c:v>44165</c:v>
                </c:pt>
                <c:pt idx="15370">
                  <c:v>44166</c:v>
                </c:pt>
                <c:pt idx="15371">
                  <c:v>44167</c:v>
                </c:pt>
                <c:pt idx="15372">
                  <c:v>44168</c:v>
                </c:pt>
                <c:pt idx="15373">
                  <c:v>44169</c:v>
                </c:pt>
                <c:pt idx="15374">
                  <c:v>44172</c:v>
                </c:pt>
                <c:pt idx="15375">
                  <c:v>44173</c:v>
                </c:pt>
                <c:pt idx="15376">
                  <c:v>44174</c:v>
                </c:pt>
                <c:pt idx="15377">
                  <c:v>44175</c:v>
                </c:pt>
                <c:pt idx="15378">
                  <c:v>44176</c:v>
                </c:pt>
                <c:pt idx="15379">
                  <c:v>44179</c:v>
                </c:pt>
                <c:pt idx="15380">
                  <c:v>44180</c:v>
                </c:pt>
                <c:pt idx="15381">
                  <c:v>44181</c:v>
                </c:pt>
                <c:pt idx="15382">
                  <c:v>44182</c:v>
                </c:pt>
                <c:pt idx="15383">
                  <c:v>44183</c:v>
                </c:pt>
                <c:pt idx="15384">
                  <c:v>44186</c:v>
                </c:pt>
                <c:pt idx="15385">
                  <c:v>44187</c:v>
                </c:pt>
                <c:pt idx="15386">
                  <c:v>44188</c:v>
                </c:pt>
                <c:pt idx="15387">
                  <c:v>44189</c:v>
                </c:pt>
                <c:pt idx="15388">
                  <c:v>44190</c:v>
                </c:pt>
                <c:pt idx="15389">
                  <c:v>44193</c:v>
                </c:pt>
                <c:pt idx="15390">
                  <c:v>44194</c:v>
                </c:pt>
                <c:pt idx="15391">
                  <c:v>44195</c:v>
                </c:pt>
                <c:pt idx="15392">
                  <c:v>44196</c:v>
                </c:pt>
                <c:pt idx="15393">
                  <c:v>44197</c:v>
                </c:pt>
                <c:pt idx="15394">
                  <c:v>44200</c:v>
                </c:pt>
                <c:pt idx="15395">
                  <c:v>44201</c:v>
                </c:pt>
                <c:pt idx="15396">
                  <c:v>44202</c:v>
                </c:pt>
                <c:pt idx="15397">
                  <c:v>44203</c:v>
                </c:pt>
                <c:pt idx="15398">
                  <c:v>44204</c:v>
                </c:pt>
                <c:pt idx="15399">
                  <c:v>44207</c:v>
                </c:pt>
                <c:pt idx="15400">
                  <c:v>44208</c:v>
                </c:pt>
                <c:pt idx="15401">
                  <c:v>44209</c:v>
                </c:pt>
                <c:pt idx="15402">
                  <c:v>44210</c:v>
                </c:pt>
                <c:pt idx="15403">
                  <c:v>44211</c:v>
                </c:pt>
                <c:pt idx="15404">
                  <c:v>44214</c:v>
                </c:pt>
                <c:pt idx="15405">
                  <c:v>44215</c:v>
                </c:pt>
                <c:pt idx="15406">
                  <c:v>44216</c:v>
                </c:pt>
                <c:pt idx="15407">
                  <c:v>44217</c:v>
                </c:pt>
                <c:pt idx="15408">
                  <c:v>44218</c:v>
                </c:pt>
                <c:pt idx="15409">
                  <c:v>44221</c:v>
                </c:pt>
                <c:pt idx="15410">
                  <c:v>44222</c:v>
                </c:pt>
                <c:pt idx="15411">
                  <c:v>44223</c:v>
                </c:pt>
                <c:pt idx="15412">
                  <c:v>44224</c:v>
                </c:pt>
                <c:pt idx="15413">
                  <c:v>44225</c:v>
                </c:pt>
                <c:pt idx="15414">
                  <c:v>44228</c:v>
                </c:pt>
                <c:pt idx="15415">
                  <c:v>44229</c:v>
                </c:pt>
                <c:pt idx="15416">
                  <c:v>44230</c:v>
                </c:pt>
                <c:pt idx="15417">
                  <c:v>44231</c:v>
                </c:pt>
                <c:pt idx="15418">
                  <c:v>44232</c:v>
                </c:pt>
                <c:pt idx="15419">
                  <c:v>44235</c:v>
                </c:pt>
                <c:pt idx="15420">
                  <c:v>44236</c:v>
                </c:pt>
                <c:pt idx="15421">
                  <c:v>44237</c:v>
                </c:pt>
                <c:pt idx="15422">
                  <c:v>44238</c:v>
                </c:pt>
                <c:pt idx="15423">
                  <c:v>44239</c:v>
                </c:pt>
                <c:pt idx="15424">
                  <c:v>44242</c:v>
                </c:pt>
                <c:pt idx="15425">
                  <c:v>44243</c:v>
                </c:pt>
                <c:pt idx="15426">
                  <c:v>44244</c:v>
                </c:pt>
                <c:pt idx="15427">
                  <c:v>44245</c:v>
                </c:pt>
                <c:pt idx="15428">
                  <c:v>44246</c:v>
                </c:pt>
                <c:pt idx="15429">
                  <c:v>44249</c:v>
                </c:pt>
                <c:pt idx="15430">
                  <c:v>44250</c:v>
                </c:pt>
                <c:pt idx="15431">
                  <c:v>44251</c:v>
                </c:pt>
                <c:pt idx="15432">
                  <c:v>44252</c:v>
                </c:pt>
                <c:pt idx="15433">
                  <c:v>44253</c:v>
                </c:pt>
                <c:pt idx="15434">
                  <c:v>44256</c:v>
                </c:pt>
                <c:pt idx="15435">
                  <c:v>44257</c:v>
                </c:pt>
                <c:pt idx="15436">
                  <c:v>44258</c:v>
                </c:pt>
                <c:pt idx="15437">
                  <c:v>44259</c:v>
                </c:pt>
                <c:pt idx="15438">
                  <c:v>44260</c:v>
                </c:pt>
                <c:pt idx="15439">
                  <c:v>44263</c:v>
                </c:pt>
                <c:pt idx="15440">
                  <c:v>44264</c:v>
                </c:pt>
                <c:pt idx="15441">
                  <c:v>44265</c:v>
                </c:pt>
                <c:pt idx="15442">
                  <c:v>44266</c:v>
                </c:pt>
                <c:pt idx="15443">
                  <c:v>44267</c:v>
                </c:pt>
                <c:pt idx="15444">
                  <c:v>44270</c:v>
                </c:pt>
                <c:pt idx="15445">
                  <c:v>44271</c:v>
                </c:pt>
                <c:pt idx="15446">
                  <c:v>44272</c:v>
                </c:pt>
                <c:pt idx="15447">
                  <c:v>44273</c:v>
                </c:pt>
                <c:pt idx="15448">
                  <c:v>44274</c:v>
                </c:pt>
                <c:pt idx="15449">
                  <c:v>44277</c:v>
                </c:pt>
                <c:pt idx="15450">
                  <c:v>44278</c:v>
                </c:pt>
                <c:pt idx="15451">
                  <c:v>44279</c:v>
                </c:pt>
                <c:pt idx="15452">
                  <c:v>44280</c:v>
                </c:pt>
                <c:pt idx="15453">
                  <c:v>44281</c:v>
                </c:pt>
                <c:pt idx="15454">
                  <c:v>44284</c:v>
                </c:pt>
                <c:pt idx="15455">
                  <c:v>44285</c:v>
                </c:pt>
                <c:pt idx="15456">
                  <c:v>44286</c:v>
                </c:pt>
                <c:pt idx="15457">
                  <c:v>44287</c:v>
                </c:pt>
                <c:pt idx="15458">
                  <c:v>44288</c:v>
                </c:pt>
                <c:pt idx="15459">
                  <c:v>44291</c:v>
                </c:pt>
                <c:pt idx="15460">
                  <c:v>44292</c:v>
                </c:pt>
                <c:pt idx="15461">
                  <c:v>44293</c:v>
                </c:pt>
                <c:pt idx="15462">
                  <c:v>44294</c:v>
                </c:pt>
                <c:pt idx="15463">
                  <c:v>44295</c:v>
                </c:pt>
                <c:pt idx="15464">
                  <c:v>44298</c:v>
                </c:pt>
                <c:pt idx="15465">
                  <c:v>44299</c:v>
                </c:pt>
                <c:pt idx="15466">
                  <c:v>44300</c:v>
                </c:pt>
                <c:pt idx="15467">
                  <c:v>44301</c:v>
                </c:pt>
                <c:pt idx="15468">
                  <c:v>44302</c:v>
                </c:pt>
                <c:pt idx="15469">
                  <c:v>44305</c:v>
                </c:pt>
                <c:pt idx="15470">
                  <c:v>44306</c:v>
                </c:pt>
                <c:pt idx="15471">
                  <c:v>44307</c:v>
                </c:pt>
                <c:pt idx="15472">
                  <c:v>44308</c:v>
                </c:pt>
                <c:pt idx="15473">
                  <c:v>44309</c:v>
                </c:pt>
                <c:pt idx="15474">
                  <c:v>44312</c:v>
                </c:pt>
                <c:pt idx="15475">
                  <c:v>44313</c:v>
                </c:pt>
                <c:pt idx="15476">
                  <c:v>44314</c:v>
                </c:pt>
                <c:pt idx="15477">
                  <c:v>44315</c:v>
                </c:pt>
                <c:pt idx="15478">
                  <c:v>44316</c:v>
                </c:pt>
                <c:pt idx="15479">
                  <c:v>44319</c:v>
                </c:pt>
                <c:pt idx="15480">
                  <c:v>44320</c:v>
                </c:pt>
                <c:pt idx="15481">
                  <c:v>44321</c:v>
                </c:pt>
                <c:pt idx="15482">
                  <c:v>44322</c:v>
                </c:pt>
                <c:pt idx="15483">
                  <c:v>44323</c:v>
                </c:pt>
                <c:pt idx="15484">
                  <c:v>44326</c:v>
                </c:pt>
                <c:pt idx="15485">
                  <c:v>44327</c:v>
                </c:pt>
                <c:pt idx="15486">
                  <c:v>44328</c:v>
                </c:pt>
                <c:pt idx="15487">
                  <c:v>44329</c:v>
                </c:pt>
                <c:pt idx="15488">
                  <c:v>44330</c:v>
                </c:pt>
                <c:pt idx="15489">
                  <c:v>44333</c:v>
                </c:pt>
                <c:pt idx="15490">
                  <c:v>44334</c:v>
                </c:pt>
                <c:pt idx="15491">
                  <c:v>44335</c:v>
                </c:pt>
                <c:pt idx="15492">
                  <c:v>44336</c:v>
                </c:pt>
                <c:pt idx="15493">
                  <c:v>44337</c:v>
                </c:pt>
                <c:pt idx="15494">
                  <c:v>44340</c:v>
                </c:pt>
                <c:pt idx="15495">
                  <c:v>44341</c:v>
                </c:pt>
                <c:pt idx="15496">
                  <c:v>44342</c:v>
                </c:pt>
                <c:pt idx="15497">
                  <c:v>44343</c:v>
                </c:pt>
                <c:pt idx="15498">
                  <c:v>44344</c:v>
                </c:pt>
                <c:pt idx="15499">
                  <c:v>44347</c:v>
                </c:pt>
                <c:pt idx="15500">
                  <c:v>44348</c:v>
                </c:pt>
                <c:pt idx="15501">
                  <c:v>44349</c:v>
                </c:pt>
                <c:pt idx="15502">
                  <c:v>44350</c:v>
                </c:pt>
                <c:pt idx="15503">
                  <c:v>44351</c:v>
                </c:pt>
                <c:pt idx="15504">
                  <c:v>44354</c:v>
                </c:pt>
                <c:pt idx="15505">
                  <c:v>44355</c:v>
                </c:pt>
                <c:pt idx="15506">
                  <c:v>44356</c:v>
                </c:pt>
                <c:pt idx="15507">
                  <c:v>44357</c:v>
                </c:pt>
                <c:pt idx="15508">
                  <c:v>44358</c:v>
                </c:pt>
                <c:pt idx="15509">
                  <c:v>44361</c:v>
                </c:pt>
                <c:pt idx="15510">
                  <c:v>44362</c:v>
                </c:pt>
                <c:pt idx="15511">
                  <c:v>44363</c:v>
                </c:pt>
                <c:pt idx="15512">
                  <c:v>44364</c:v>
                </c:pt>
                <c:pt idx="15513">
                  <c:v>44365</c:v>
                </c:pt>
                <c:pt idx="15514">
                  <c:v>44368</c:v>
                </c:pt>
                <c:pt idx="15515">
                  <c:v>44369</c:v>
                </c:pt>
                <c:pt idx="15516">
                  <c:v>44370</c:v>
                </c:pt>
                <c:pt idx="15517">
                  <c:v>44371</c:v>
                </c:pt>
                <c:pt idx="15518">
                  <c:v>44372</c:v>
                </c:pt>
                <c:pt idx="15519">
                  <c:v>44375</c:v>
                </c:pt>
                <c:pt idx="15520">
                  <c:v>44376</c:v>
                </c:pt>
                <c:pt idx="15521">
                  <c:v>44377</c:v>
                </c:pt>
                <c:pt idx="15522">
                  <c:v>44378</c:v>
                </c:pt>
                <c:pt idx="15523">
                  <c:v>44379</c:v>
                </c:pt>
                <c:pt idx="15524">
                  <c:v>44382</c:v>
                </c:pt>
                <c:pt idx="15525">
                  <c:v>44383</c:v>
                </c:pt>
                <c:pt idx="15526">
                  <c:v>44384</c:v>
                </c:pt>
                <c:pt idx="15527">
                  <c:v>44385</c:v>
                </c:pt>
                <c:pt idx="15528">
                  <c:v>44386</c:v>
                </c:pt>
                <c:pt idx="15529">
                  <c:v>44389</c:v>
                </c:pt>
                <c:pt idx="15530">
                  <c:v>44390</c:v>
                </c:pt>
                <c:pt idx="15531">
                  <c:v>44391</c:v>
                </c:pt>
                <c:pt idx="15532">
                  <c:v>44392</c:v>
                </c:pt>
                <c:pt idx="15533">
                  <c:v>44393</c:v>
                </c:pt>
                <c:pt idx="15534">
                  <c:v>44396</c:v>
                </c:pt>
                <c:pt idx="15535">
                  <c:v>44397</c:v>
                </c:pt>
                <c:pt idx="15536">
                  <c:v>44398</c:v>
                </c:pt>
                <c:pt idx="15537">
                  <c:v>44399</c:v>
                </c:pt>
                <c:pt idx="15538">
                  <c:v>44400</c:v>
                </c:pt>
                <c:pt idx="15539">
                  <c:v>44403</c:v>
                </c:pt>
                <c:pt idx="15540">
                  <c:v>44404</c:v>
                </c:pt>
                <c:pt idx="15541">
                  <c:v>44405</c:v>
                </c:pt>
                <c:pt idx="15542">
                  <c:v>44406</c:v>
                </c:pt>
                <c:pt idx="15543">
                  <c:v>44407</c:v>
                </c:pt>
                <c:pt idx="15544">
                  <c:v>44410</c:v>
                </c:pt>
                <c:pt idx="15545">
                  <c:v>44411</c:v>
                </c:pt>
                <c:pt idx="15546">
                  <c:v>44412</c:v>
                </c:pt>
                <c:pt idx="15547">
                  <c:v>44413</c:v>
                </c:pt>
                <c:pt idx="15548">
                  <c:v>44414</c:v>
                </c:pt>
                <c:pt idx="15549">
                  <c:v>44417</c:v>
                </c:pt>
                <c:pt idx="15550">
                  <c:v>44418</c:v>
                </c:pt>
                <c:pt idx="15551">
                  <c:v>44419</c:v>
                </c:pt>
                <c:pt idx="15552">
                  <c:v>44420</c:v>
                </c:pt>
                <c:pt idx="15553">
                  <c:v>44421</c:v>
                </c:pt>
                <c:pt idx="15554">
                  <c:v>44424</c:v>
                </c:pt>
                <c:pt idx="15555">
                  <c:v>44425</c:v>
                </c:pt>
                <c:pt idx="15556">
                  <c:v>44426</c:v>
                </c:pt>
                <c:pt idx="15557">
                  <c:v>44427</c:v>
                </c:pt>
                <c:pt idx="15558">
                  <c:v>44428</c:v>
                </c:pt>
                <c:pt idx="15559">
                  <c:v>44431</c:v>
                </c:pt>
                <c:pt idx="15560">
                  <c:v>44432</c:v>
                </c:pt>
                <c:pt idx="15561">
                  <c:v>44433</c:v>
                </c:pt>
                <c:pt idx="15562">
                  <c:v>44434</c:v>
                </c:pt>
                <c:pt idx="15563">
                  <c:v>44435</c:v>
                </c:pt>
                <c:pt idx="15564">
                  <c:v>44438</c:v>
                </c:pt>
                <c:pt idx="15565">
                  <c:v>44439</c:v>
                </c:pt>
                <c:pt idx="15566">
                  <c:v>44440</c:v>
                </c:pt>
                <c:pt idx="15567">
                  <c:v>44441</c:v>
                </c:pt>
                <c:pt idx="15568">
                  <c:v>44442</c:v>
                </c:pt>
                <c:pt idx="15569">
                  <c:v>44445</c:v>
                </c:pt>
                <c:pt idx="15570">
                  <c:v>44446</c:v>
                </c:pt>
                <c:pt idx="15571">
                  <c:v>44447</c:v>
                </c:pt>
                <c:pt idx="15572">
                  <c:v>44448</c:v>
                </c:pt>
                <c:pt idx="15573">
                  <c:v>44449</c:v>
                </c:pt>
                <c:pt idx="15574">
                  <c:v>44452</c:v>
                </c:pt>
                <c:pt idx="15575">
                  <c:v>44453</c:v>
                </c:pt>
                <c:pt idx="15576">
                  <c:v>44454</c:v>
                </c:pt>
                <c:pt idx="15577">
                  <c:v>44455</c:v>
                </c:pt>
                <c:pt idx="15578">
                  <c:v>44456</c:v>
                </c:pt>
                <c:pt idx="15579">
                  <c:v>44459</c:v>
                </c:pt>
                <c:pt idx="15580">
                  <c:v>44460</c:v>
                </c:pt>
                <c:pt idx="15581">
                  <c:v>44461</c:v>
                </c:pt>
                <c:pt idx="15582">
                  <c:v>44462</c:v>
                </c:pt>
                <c:pt idx="15583">
                  <c:v>44463</c:v>
                </c:pt>
                <c:pt idx="15584">
                  <c:v>44466</c:v>
                </c:pt>
                <c:pt idx="15585">
                  <c:v>44467</c:v>
                </c:pt>
                <c:pt idx="15586">
                  <c:v>44468</c:v>
                </c:pt>
                <c:pt idx="15587">
                  <c:v>44469</c:v>
                </c:pt>
                <c:pt idx="15588">
                  <c:v>44470</c:v>
                </c:pt>
                <c:pt idx="15589">
                  <c:v>44473</c:v>
                </c:pt>
                <c:pt idx="15590">
                  <c:v>44474</c:v>
                </c:pt>
                <c:pt idx="15591">
                  <c:v>44475</c:v>
                </c:pt>
                <c:pt idx="15592">
                  <c:v>44476</c:v>
                </c:pt>
                <c:pt idx="15593">
                  <c:v>44477</c:v>
                </c:pt>
                <c:pt idx="15594">
                  <c:v>44480</c:v>
                </c:pt>
                <c:pt idx="15595">
                  <c:v>44481</c:v>
                </c:pt>
                <c:pt idx="15596">
                  <c:v>44482</c:v>
                </c:pt>
                <c:pt idx="15597">
                  <c:v>44483</c:v>
                </c:pt>
                <c:pt idx="15598">
                  <c:v>44484</c:v>
                </c:pt>
                <c:pt idx="15599">
                  <c:v>44487</c:v>
                </c:pt>
                <c:pt idx="15600">
                  <c:v>44488</c:v>
                </c:pt>
                <c:pt idx="15601">
                  <c:v>44489</c:v>
                </c:pt>
                <c:pt idx="15602">
                  <c:v>44490</c:v>
                </c:pt>
                <c:pt idx="15603">
                  <c:v>44491</c:v>
                </c:pt>
                <c:pt idx="15604">
                  <c:v>44494</c:v>
                </c:pt>
                <c:pt idx="15605">
                  <c:v>44495</c:v>
                </c:pt>
                <c:pt idx="15606">
                  <c:v>44496</c:v>
                </c:pt>
                <c:pt idx="15607">
                  <c:v>44497</c:v>
                </c:pt>
                <c:pt idx="15608">
                  <c:v>44498</c:v>
                </c:pt>
                <c:pt idx="15609">
                  <c:v>44501</c:v>
                </c:pt>
                <c:pt idx="15610">
                  <c:v>44502</c:v>
                </c:pt>
                <c:pt idx="15611">
                  <c:v>44503</c:v>
                </c:pt>
                <c:pt idx="15612">
                  <c:v>44504</c:v>
                </c:pt>
                <c:pt idx="15613">
                  <c:v>44505</c:v>
                </c:pt>
                <c:pt idx="15614">
                  <c:v>44508</c:v>
                </c:pt>
                <c:pt idx="15615">
                  <c:v>44509</c:v>
                </c:pt>
                <c:pt idx="15616">
                  <c:v>44510</c:v>
                </c:pt>
                <c:pt idx="15617">
                  <c:v>44511</c:v>
                </c:pt>
                <c:pt idx="15618">
                  <c:v>44512</c:v>
                </c:pt>
                <c:pt idx="15619">
                  <c:v>44515</c:v>
                </c:pt>
                <c:pt idx="15620">
                  <c:v>44516</c:v>
                </c:pt>
                <c:pt idx="15621">
                  <c:v>44517</c:v>
                </c:pt>
                <c:pt idx="15622">
                  <c:v>44518</c:v>
                </c:pt>
                <c:pt idx="15623">
                  <c:v>44519</c:v>
                </c:pt>
                <c:pt idx="15624">
                  <c:v>44522</c:v>
                </c:pt>
                <c:pt idx="15625">
                  <c:v>44523</c:v>
                </c:pt>
                <c:pt idx="15626">
                  <c:v>44524</c:v>
                </c:pt>
                <c:pt idx="15627">
                  <c:v>44525</c:v>
                </c:pt>
                <c:pt idx="15628">
                  <c:v>44526</c:v>
                </c:pt>
                <c:pt idx="15629">
                  <c:v>44529</c:v>
                </c:pt>
                <c:pt idx="15630">
                  <c:v>44530</c:v>
                </c:pt>
                <c:pt idx="15631">
                  <c:v>44531</c:v>
                </c:pt>
                <c:pt idx="15632">
                  <c:v>44532</c:v>
                </c:pt>
                <c:pt idx="15633">
                  <c:v>44533</c:v>
                </c:pt>
                <c:pt idx="15634">
                  <c:v>44536</c:v>
                </c:pt>
                <c:pt idx="15635">
                  <c:v>44537</c:v>
                </c:pt>
                <c:pt idx="15636">
                  <c:v>44538</c:v>
                </c:pt>
                <c:pt idx="15637">
                  <c:v>44539</c:v>
                </c:pt>
                <c:pt idx="15638">
                  <c:v>44540</c:v>
                </c:pt>
                <c:pt idx="15639">
                  <c:v>44543</c:v>
                </c:pt>
                <c:pt idx="15640">
                  <c:v>44544</c:v>
                </c:pt>
                <c:pt idx="15641">
                  <c:v>44545</c:v>
                </c:pt>
                <c:pt idx="15642">
                  <c:v>44546</c:v>
                </c:pt>
                <c:pt idx="15643">
                  <c:v>44547</c:v>
                </c:pt>
                <c:pt idx="15644">
                  <c:v>44550</c:v>
                </c:pt>
                <c:pt idx="15645">
                  <c:v>44551</c:v>
                </c:pt>
                <c:pt idx="15646">
                  <c:v>44552</c:v>
                </c:pt>
                <c:pt idx="15647">
                  <c:v>44553</c:v>
                </c:pt>
                <c:pt idx="15648">
                  <c:v>44554</c:v>
                </c:pt>
                <c:pt idx="15649">
                  <c:v>44557</c:v>
                </c:pt>
                <c:pt idx="15650">
                  <c:v>44558</c:v>
                </c:pt>
                <c:pt idx="15651">
                  <c:v>44559</c:v>
                </c:pt>
                <c:pt idx="15652">
                  <c:v>44560</c:v>
                </c:pt>
                <c:pt idx="15653">
                  <c:v>44561</c:v>
                </c:pt>
                <c:pt idx="15654">
                  <c:v>44564</c:v>
                </c:pt>
                <c:pt idx="15655">
                  <c:v>44565</c:v>
                </c:pt>
                <c:pt idx="15656">
                  <c:v>44566</c:v>
                </c:pt>
                <c:pt idx="15657">
                  <c:v>44567</c:v>
                </c:pt>
                <c:pt idx="15658">
                  <c:v>44568</c:v>
                </c:pt>
                <c:pt idx="15659">
                  <c:v>44571</c:v>
                </c:pt>
                <c:pt idx="15660">
                  <c:v>44572</c:v>
                </c:pt>
                <c:pt idx="15661">
                  <c:v>44573</c:v>
                </c:pt>
                <c:pt idx="15662">
                  <c:v>44574</c:v>
                </c:pt>
                <c:pt idx="15663">
                  <c:v>44575</c:v>
                </c:pt>
                <c:pt idx="15664">
                  <c:v>44578</c:v>
                </c:pt>
                <c:pt idx="15665">
                  <c:v>44579</c:v>
                </c:pt>
                <c:pt idx="15666">
                  <c:v>44580</c:v>
                </c:pt>
                <c:pt idx="15667">
                  <c:v>44581</c:v>
                </c:pt>
                <c:pt idx="15668">
                  <c:v>44582</c:v>
                </c:pt>
                <c:pt idx="15669">
                  <c:v>44585</c:v>
                </c:pt>
                <c:pt idx="15670">
                  <c:v>44586</c:v>
                </c:pt>
                <c:pt idx="15671">
                  <c:v>44587</c:v>
                </c:pt>
                <c:pt idx="15672">
                  <c:v>44588</c:v>
                </c:pt>
                <c:pt idx="15673">
                  <c:v>44589</c:v>
                </c:pt>
                <c:pt idx="15674">
                  <c:v>44592</c:v>
                </c:pt>
                <c:pt idx="15675">
                  <c:v>44593</c:v>
                </c:pt>
                <c:pt idx="15676">
                  <c:v>44594</c:v>
                </c:pt>
                <c:pt idx="15677">
                  <c:v>44595</c:v>
                </c:pt>
                <c:pt idx="15678">
                  <c:v>44596</c:v>
                </c:pt>
                <c:pt idx="15679">
                  <c:v>44599</c:v>
                </c:pt>
                <c:pt idx="15680">
                  <c:v>44600</c:v>
                </c:pt>
                <c:pt idx="15681">
                  <c:v>44601</c:v>
                </c:pt>
                <c:pt idx="15682">
                  <c:v>44602</c:v>
                </c:pt>
                <c:pt idx="15683">
                  <c:v>44603</c:v>
                </c:pt>
                <c:pt idx="15684">
                  <c:v>44606</c:v>
                </c:pt>
                <c:pt idx="15685">
                  <c:v>44607</c:v>
                </c:pt>
                <c:pt idx="15686">
                  <c:v>44608</c:v>
                </c:pt>
                <c:pt idx="15687">
                  <c:v>44609</c:v>
                </c:pt>
                <c:pt idx="15688">
                  <c:v>44610</c:v>
                </c:pt>
                <c:pt idx="15689">
                  <c:v>44613</c:v>
                </c:pt>
                <c:pt idx="15690">
                  <c:v>44614</c:v>
                </c:pt>
                <c:pt idx="15691">
                  <c:v>44615</c:v>
                </c:pt>
                <c:pt idx="15692">
                  <c:v>44616</c:v>
                </c:pt>
                <c:pt idx="15693">
                  <c:v>44617</c:v>
                </c:pt>
                <c:pt idx="15694">
                  <c:v>44620</c:v>
                </c:pt>
                <c:pt idx="15695">
                  <c:v>44621</c:v>
                </c:pt>
                <c:pt idx="15696">
                  <c:v>44622</c:v>
                </c:pt>
                <c:pt idx="15697">
                  <c:v>44623</c:v>
                </c:pt>
                <c:pt idx="15698">
                  <c:v>44624</c:v>
                </c:pt>
                <c:pt idx="15699">
                  <c:v>44627</c:v>
                </c:pt>
                <c:pt idx="15700">
                  <c:v>44628</c:v>
                </c:pt>
                <c:pt idx="15701">
                  <c:v>44629</c:v>
                </c:pt>
                <c:pt idx="15702">
                  <c:v>44630</c:v>
                </c:pt>
                <c:pt idx="15703">
                  <c:v>44631</c:v>
                </c:pt>
                <c:pt idx="15704">
                  <c:v>44634</c:v>
                </c:pt>
                <c:pt idx="15705">
                  <c:v>44635</c:v>
                </c:pt>
                <c:pt idx="15706">
                  <c:v>44636</c:v>
                </c:pt>
                <c:pt idx="15707">
                  <c:v>44637</c:v>
                </c:pt>
                <c:pt idx="15708">
                  <c:v>44638</c:v>
                </c:pt>
                <c:pt idx="15709">
                  <c:v>44641</c:v>
                </c:pt>
                <c:pt idx="15710">
                  <c:v>44642</c:v>
                </c:pt>
                <c:pt idx="15711">
                  <c:v>44643</c:v>
                </c:pt>
                <c:pt idx="15712">
                  <c:v>44644</c:v>
                </c:pt>
                <c:pt idx="15713">
                  <c:v>44645</c:v>
                </c:pt>
                <c:pt idx="15714">
                  <c:v>44648</c:v>
                </c:pt>
                <c:pt idx="15715">
                  <c:v>44649</c:v>
                </c:pt>
                <c:pt idx="15716">
                  <c:v>44650</c:v>
                </c:pt>
                <c:pt idx="15717">
                  <c:v>44651</c:v>
                </c:pt>
                <c:pt idx="15718">
                  <c:v>44652</c:v>
                </c:pt>
                <c:pt idx="15719">
                  <c:v>44655</c:v>
                </c:pt>
                <c:pt idx="15720">
                  <c:v>44656</c:v>
                </c:pt>
                <c:pt idx="15721">
                  <c:v>44657</c:v>
                </c:pt>
                <c:pt idx="15722">
                  <c:v>44658</c:v>
                </c:pt>
                <c:pt idx="15723">
                  <c:v>44659</c:v>
                </c:pt>
                <c:pt idx="15724">
                  <c:v>44662</c:v>
                </c:pt>
                <c:pt idx="15725">
                  <c:v>44663</c:v>
                </c:pt>
                <c:pt idx="15726">
                  <c:v>44664</c:v>
                </c:pt>
                <c:pt idx="15727">
                  <c:v>44665</c:v>
                </c:pt>
                <c:pt idx="15728">
                  <c:v>44666</c:v>
                </c:pt>
                <c:pt idx="15729">
                  <c:v>44669</c:v>
                </c:pt>
                <c:pt idx="15730">
                  <c:v>44670</c:v>
                </c:pt>
                <c:pt idx="15731">
                  <c:v>44671</c:v>
                </c:pt>
                <c:pt idx="15732">
                  <c:v>44672</c:v>
                </c:pt>
                <c:pt idx="15733">
                  <c:v>44673</c:v>
                </c:pt>
                <c:pt idx="15734">
                  <c:v>44676</c:v>
                </c:pt>
                <c:pt idx="15735">
                  <c:v>44677</c:v>
                </c:pt>
                <c:pt idx="15736">
                  <c:v>44678</c:v>
                </c:pt>
                <c:pt idx="15737">
                  <c:v>44679</c:v>
                </c:pt>
                <c:pt idx="15738">
                  <c:v>44680</c:v>
                </c:pt>
                <c:pt idx="15739">
                  <c:v>44683</c:v>
                </c:pt>
                <c:pt idx="15740">
                  <c:v>44684</c:v>
                </c:pt>
                <c:pt idx="15741">
                  <c:v>44685</c:v>
                </c:pt>
                <c:pt idx="15742">
                  <c:v>44686</c:v>
                </c:pt>
                <c:pt idx="15743">
                  <c:v>44687</c:v>
                </c:pt>
                <c:pt idx="15744">
                  <c:v>44690</c:v>
                </c:pt>
                <c:pt idx="15745">
                  <c:v>44691</c:v>
                </c:pt>
                <c:pt idx="15746">
                  <c:v>44692</c:v>
                </c:pt>
                <c:pt idx="15747">
                  <c:v>44693</c:v>
                </c:pt>
                <c:pt idx="15748">
                  <c:v>44694</c:v>
                </c:pt>
                <c:pt idx="15749">
                  <c:v>44697</c:v>
                </c:pt>
                <c:pt idx="15750">
                  <c:v>44698</c:v>
                </c:pt>
                <c:pt idx="15751">
                  <c:v>44699</c:v>
                </c:pt>
                <c:pt idx="15752">
                  <c:v>44700</c:v>
                </c:pt>
                <c:pt idx="15753">
                  <c:v>44701</c:v>
                </c:pt>
                <c:pt idx="15754">
                  <c:v>44704</c:v>
                </c:pt>
                <c:pt idx="15755">
                  <c:v>44705</c:v>
                </c:pt>
                <c:pt idx="15756">
                  <c:v>44706</c:v>
                </c:pt>
                <c:pt idx="15757">
                  <c:v>44707</c:v>
                </c:pt>
                <c:pt idx="15758">
                  <c:v>44708</c:v>
                </c:pt>
                <c:pt idx="15759">
                  <c:v>44711</c:v>
                </c:pt>
                <c:pt idx="15760">
                  <c:v>44712</c:v>
                </c:pt>
                <c:pt idx="15761">
                  <c:v>44713</c:v>
                </c:pt>
                <c:pt idx="15762">
                  <c:v>44714</c:v>
                </c:pt>
                <c:pt idx="15763">
                  <c:v>44715</c:v>
                </c:pt>
                <c:pt idx="15764">
                  <c:v>44718</c:v>
                </c:pt>
                <c:pt idx="15765">
                  <c:v>44719</c:v>
                </c:pt>
                <c:pt idx="15766">
                  <c:v>44720</c:v>
                </c:pt>
                <c:pt idx="15767">
                  <c:v>44721</c:v>
                </c:pt>
                <c:pt idx="15768">
                  <c:v>44722</c:v>
                </c:pt>
                <c:pt idx="15769">
                  <c:v>44725</c:v>
                </c:pt>
                <c:pt idx="15770">
                  <c:v>44726</c:v>
                </c:pt>
                <c:pt idx="15771">
                  <c:v>44727</c:v>
                </c:pt>
                <c:pt idx="15772">
                  <c:v>44728</c:v>
                </c:pt>
                <c:pt idx="15773">
                  <c:v>44729</c:v>
                </c:pt>
                <c:pt idx="15774">
                  <c:v>44732</c:v>
                </c:pt>
                <c:pt idx="15775">
                  <c:v>44733</c:v>
                </c:pt>
                <c:pt idx="15776">
                  <c:v>44734</c:v>
                </c:pt>
                <c:pt idx="15777">
                  <c:v>44735</c:v>
                </c:pt>
                <c:pt idx="15778">
                  <c:v>44736</c:v>
                </c:pt>
                <c:pt idx="15779">
                  <c:v>44739</c:v>
                </c:pt>
                <c:pt idx="15780">
                  <c:v>44740</c:v>
                </c:pt>
                <c:pt idx="15781">
                  <c:v>44741</c:v>
                </c:pt>
                <c:pt idx="15782">
                  <c:v>44742</c:v>
                </c:pt>
                <c:pt idx="15783">
                  <c:v>44743</c:v>
                </c:pt>
                <c:pt idx="15784">
                  <c:v>44746</c:v>
                </c:pt>
                <c:pt idx="15785">
                  <c:v>44747</c:v>
                </c:pt>
                <c:pt idx="15786">
                  <c:v>44748</c:v>
                </c:pt>
                <c:pt idx="15787">
                  <c:v>44749</c:v>
                </c:pt>
                <c:pt idx="15788">
                  <c:v>44750</c:v>
                </c:pt>
                <c:pt idx="15789">
                  <c:v>44753</c:v>
                </c:pt>
                <c:pt idx="15790">
                  <c:v>44754</c:v>
                </c:pt>
                <c:pt idx="15791">
                  <c:v>44755</c:v>
                </c:pt>
                <c:pt idx="15792">
                  <c:v>44756</c:v>
                </c:pt>
                <c:pt idx="15793">
                  <c:v>44757</c:v>
                </c:pt>
                <c:pt idx="15794">
                  <c:v>44760</c:v>
                </c:pt>
                <c:pt idx="15795">
                  <c:v>44761</c:v>
                </c:pt>
                <c:pt idx="15796">
                  <c:v>44762</c:v>
                </c:pt>
                <c:pt idx="15797">
                  <c:v>44763</c:v>
                </c:pt>
                <c:pt idx="15798">
                  <c:v>44764</c:v>
                </c:pt>
                <c:pt idx="15799">
                  <c:v>44767</c:v>
                </c:pt>
                <c:pt idx="15800">
                  <c:v>44768</c:v>
                </c:pt>
                <c:pt idx="15801">
                  <c:v>44769</c:v>
                </c:pt>
                <c:pt idx="15802">
                  <c:v>44770</c:v>
                </c:pt>
                <c:pt idx="15803">
                  <c:v>44771</c:v>
                </c:pt>
                <c:pt idx="15804">
                  <c:v>44774</c:v>
                </c:pt>
                <c:pt idx="15805">
                  <c:v>44775</c:v>
                </c:pt>
                <c:pt idx="15806">
                  <c:v>44776</c:v>
                </c:pt>
                <c:pt idx="15807">
                  <c:v>44777</c:v>
                </c:pt>
                <c:pt idx="15808">
                  <c:v>44778</c:v>
                </c:pt>
                <c:pt idx="15809">
                  <c:v>44781</c:v>
                </c:pt>
                <c:pt idx="15810">
                  <c:v>44782</c:v>
                </c:pt>
                <c:pt idx="15811">
                  <c:v>44783</c:v>
                </c:pt>
                <c:pt idx="15812">
                  <c:v>44784</c:v>
                </c:pt>
                <c:pt idx="15813">
                  <c:v>44785</c:v>
                </c:pt>
                <c:pt idx="15814">
                  <c:v>44788</c:v>
                </c:pt>
                <c:pt idx="15815">
                  <c:v>44789</c:v>
                </c:pt>
                <c:pt idx="15816">
                  <c:v>44790</c:v>
                </c:pt>
                <c:pt idx="15817">
                  <c:v>44791</c:v>
                </c:pt>
                <c:pt idx="15818">
                  <c:v>44792</c:v>
                </c:pt>
                <c:pt idx="15819">
                  <c:v>44795</c:v>
                </c:pt>
                <c:pt idx="15820">
                  <c:v>44796</c:v>
                </c:pt>
                <c:pt idx="15821">
                  <c:v>44797</c:v>
                </c:pt>
                <c:pt idx="15822">
                  <c:v>44798</c:v>
                </c:pt>
                <c:pt idx="15823">
                  <c:v>44799</c:v>
                </c:pt>
                <c:pt idx="15824">
                  <c:v>44802</c:v>
                </c:pt>
                <c:pt idx="15825">
                  <c:v>44803</c:v>
                </c:pt>
                <c:pt idx="15826">
                  <c:v>44804</c:v>
                </c:pt>
                <c:pt idx="15827">
                  <c:v>44805</c:v>
                </c:pt>
                <c:pt idx="15828">
                  <c:v>44806</c:v>
                </c:pt>
                <c:pt idx="15829">
                  <c:v>44809</c:v>
                </c:pt>
                <c:pt idx="15830">
                  <c:v>44810</c:v>
                </c:pt>
                <c:pt idx="15831">
                  <c:v>44811</c:v>
                </c:pt>
                <c:pt idx="15832">
                  <c:v>44812</c:v>
                </c:pt>
                <c:pt idx="15833">
                  <c:v>44813</c:v>
                </c:pt>
                <c:pt idx="15834">
                  <c:v>44816</c:v>
                </c:pt>
                <c:pt idx="15835">
                  <c:v>44817</c:v>
                </c:pt>
                <c:pt idx="15836">
                  <c:v>44818</c:v>
                </c:pt>
                <c:pt idx="15837">
                  <c:v>44819</c:v>
                </c:pt>
                <c:pt idx="15838">
                  <c:v>44820</c:v>
                </c:pt>
                <c:pt idx="15839">
                  <c:v>44823</c:v>
                </c:pt>
                <c:pt idx="15840">
                  <c:v>44824</c:v>
                </c:pt>
                <c:pt idx="15841">
                  <c:v>44825</c:v>
                </c:pt>
                <c:pt idx="15842">
                  <c:v>44826</c:v>
                </c:pt>
                <c:pt idx="15843">
                  <c:v>44827</c:v>
                </c:pt>
                <c:pt idx="15844">
                  <c:v>44830</c:v>
                </c:pt>
                <c:pt idx="15845">
                  <c:v>44831</c:v>
                </c:pt>
                <c:pt idx="15846">
                  <c:v>44832</c:v>
                </c:pt>
                <c:pt idx="15847">
                  <c:v>44833</c:v>
                </c:pt>
                <c:pt idx="15848">
                  <c:v>44834</c:v>
                </c:pt>
                <c:pt idx="15849">
                  <c:v>44837</c:v>
                </c:pt>
                <c:pt idx="15850">
                  <c:v>44838</c:v>
                </c:pt>
                <c:pt idx="15851">
                  <c:v>44839</c:v>
                </c:pt>
                <c:pt idx="15852">
                  <c:v>44840</c:v>
                </c:pt>
                <c:pt idx="15853">
                  <c:v>44841</c:v>
                </c:pt>
                <c:pt idx="15854">
                  <c:v>44844</c:v>
                </c:pt>
                <c:pt idx="15855">
                  <c:v>44845</c:v>
                </c:pt>
                <c:pt idx="15856">
                  <c:v>44846</c:v>
                </c:pt>
                <c:pt idx="15857">
                  <c:v>44847</c:v>
                </c:pt>
                <c:pt idx="15858">
                  <c:v>44848</c:v>
                </c:pt>
                <c:pt idx="15859">
                  <c:v>44851</c:v>
                </c:pt>
                <c:pt idx="15860">
                  <c:v>44852</c:v>
                </c:pt>
                <c:pt idx="15861">
                  <c:v>44853</c:v>
                </c:pt>
                <c:pt idx="15862">
                  <c:v>44854</c:v>
                </c:pt>
                <c:pt idx="15863">
                  <c:v>44855</c:v>
                </c:pt>
                <c:pt idx="15864">
                  <c:v>44858</c:v>
                </c:pt>
                <c:pt idx="15865">
                  <c:v>44859</c:v>
                </c:pt>
                <c:pt idx="15866">
                  <c:v>44860</c:v>
                </c:pt>
                <c:pt idx="15867">
                  <c:v>44861</c:v>
                </c:pt>
                <c:pt idx="15868">
                  <c:v>44862</c:v>
                </c:pt>
                <c:pt idx="15869">
                  <c:v>44865</c:v>
                </c:pt>
                <c:pt idx="15870">
                  <c:v>44866</c:v>
                </c:pt>
                <c:pt idx="15871">
                  <c:v>44867</c:v>
                </c:pt>
                <c:pt idx="15872">
                  <c:v>44868</c:v>
                </c:pt>
                <c:pt idx="15873">
                  <c:v>44869</c:v>
                </c:pt>
                <c:pt idx="15874">
                  <c:v>44872</c:v>
                </c:pt>
                <c:pt idx="15875">
                  <c:v>44873</c:v>
                </c:pt>
                <c:pt idx="15876">
                  <c:v>44874</c:v>
                </c:pt>
                <c:pt idx="15877">
                  <c:v>44875</c:v>
                </c:pt>
                <c:pt idx="15878">
                  <c:v>44876</c:v>
                </c:pt>
                <c:pt idx="15879">
                  <c:v>44879</c:v>
                </c:pt>
                <c:pt idx="15880">
                  <c:v>44880</c:v>
                </c:pt>
                <c:pt idx="15881">
                  <c:v>44881</c:v>
                </c:pt>
                <c:pt idx="15882">
                  <c:v>44882</c:v>
                </c:pt>
                <c:pt idx="15883">
                  <c:v>44883</c:v>
                </c:pt>
                <c:pt idx="15884">
                  <c:v>44886</c:v>
                </c:pt>
                <c:pt idx="15885">
                  <c:v>44887</c:v>
                </c:pt>
                <c:pt idx="15886">
                  <c:v>44888</c:v>
                </c:pt>
                <c:pt idx="15887">
                  <c:v>44889</c:v>
                </c:pt>
                <c:pt idx="15888">
                  <c:v>44890</c:v>
                </c:pt>
                <c:pt idx="15889">
                  <c:v>44893</c:v>
                </c:pt>
                <c:pt idx="15890">
                  <c:v>44894</c:v>
                </c:pt>
                <c:pt idx="15891">
                  <c:v>44895</c:v>
                </c:pt>
                <c:pt idx="15892">
                  <c:v>44896</c:v>
                </c:pt>
                <c:pt idx="15893">
                  <c:v>44897</c:v>
                </c:pt>
                <c:pt idx="15894">
                  <c:v>44900</c:v>
                </c:pt>
                <c:pt idx="15895">
                  <c:v>44901</c:v>
                </c:pt>
                <c:pt idx="15896">
                  <c:v>44902</c:v>
                </c:pt>
                <c:pt idx="15897">
                  <c:v>44903</c:v>
                </c:pt>
                <c:pt idx="15898">
                  <c:v>44904</c:v>
                </c:pt>
                <c:pt idx="15899">
                  <c:v>44907</c:v>
                </c:pt>
                <c:pt idx="15900">
                  <c:v>44908</c:v>
                </c:pt>
                <c:pt idx="15901">
                  <c:v>44909</c:v>
                </c:pt>
                <c:pt idx="15902">
                  <c:v>44910</c:v>
                </c:pt>
                <c:pt idx="15903">
                  <c:v>44911</c:v>
                </c:pt>
                <c:pt idx="15904">
                  <c:v>44914</c:v>
                </c:pt>
                <c:pt idx="15905">
                  <c:v>44915</c:v>
                </c:pt>
                <c:pt idx="15906">
                  <c:v>44916</c:v>
                </c:pt>
                <c:pt idx="15907">
                  <c:v>44917</c:v>
                </c:pt>
                <c:pt idx="15908">
                  <c:v>44918</c:v>
                </c:pt>
                <c:pt idx="15909">
                  <c:v>44921</c:v>
                </c:pt>
                <c:pt idx="15910">
                  <c:v>44922</c:v>
                </c:pt>
                <c:pt idx="15911">
                  <c:v>44923</c:v>
                </c:pt>
                <c:pt idx="15912">
                  <c:v>44924</c:v>
                </c:pt>
                <c:pt idx="15913">
                  <c:v>44925</c:v>
                </c:pt>
                <c:pt idx="15914">
                  <c:v>44928</c:v>
                </c:pt>
                <c:pt idx="15915">
                  <c:v>44929</c:v>
                </c:pt>
                <c:pt idx="15916">
                  <c:v>44930</c:v>
                </c:pt>
                <c:pt idx="15917">
                  <c:v>44931</c:v>
                </c:pt>
                <c:pt idx="15918">
                  <c:v>44932</c:v>
                </c:pt>
                <c:pt idx="15919">
                  <c:v>44935</c:v>
                </c:pt>
                <c:pt idx="15920">
                  <c:v>44936</c:v>
                </c:pt>
                <c:pt idx="15921">
                  <c:v>44937</c:v>
                </c:pt>
                <c:pt idx="15922">
                  <c:v>44938</c:v>
                </c:pt>
                <c:pt idx="15923">
                  <c:v>44939</c:v>
                </c:pt>
                <c:pt idx="15924">
                  <c:v>44942</c:v>
                </c:pt>
                <c:pt idx="15925">
                  <c:v>44943</c:v>
                </c:pt>
                <c:pt idx="15926">
                  <c:v>44944</c:v>
                </c:pt>
                <c:pt idx="15927">
                  <c:v>44945</c:v>
                </c:pt>
                <c:pt idx="15928">
                  <c:v>44946</c:v>
                </c:pt>
                <c:pt idx="15929">
                  <c:v>44949</c:v>
                </c:pt>
                <c:pt idx="15930">
                  <c:v>44950</c:v>
                </c:pt>
                <c:pt idx="15931">
                  <c:v>44951</c:v>
                </c:pt>
                <c:pt idx="15932">
                  <c:v>44952</c:v>
                </c:pt>
                <c:pt idx="15933">
                  <c:v>44953</c:v>
                </c:pt>
                <c:pt idx="15934">
                  <c:v>44956</c:v>
                </c:pt>
                <c:pt idx="15935">
                  <c:v>44957</c:v>
                </c:pt>
                <c:pt idx="15936">
                  <c:v>44958</c:v>
                </c:pt>
                <c:pt idx="15937">
                  <c:v>44959</c:v>
                </c:pt>
                <c:pt idx="15938">
                  <c:v>44960</c:v>
                </c:pt>
                <c:pt idx="15939">
                  <c:v>44963</c:v>
                </c:pt>
                <c:pt idx="15940">
                  <c:v>44964</c:v>
                </c:pt>
                <c:pt idx="15941">
                  <c:v>44965</c:v>
                </c:pt>
                <c:pt idx="15942">
                  <c:v>44966</c:v>
                </c:pt>
                <c:pt idx="15943">
                  <c:v>44967</c:v>
                </c:pt>
                <c:pt idx="15944">
                  <c:v>44970</c:v>
                </c:pt>
                <c:pt idx="15945">
                  <c:v>44971</c:v>
                </c:pt>
                <c:pt idx="15946">
                  <c:v>44972</c:v>
                </c:pt>
                <c:pt idx="15947">
                  <c:v>44973</c:v>
                </c:pt>
                <c:pt idx="15948">
                  <c:v>44974</c:v>
                </c:pt>
                <c:pt idx="15949">
                  <c:v>44977</c:v>
                </c:pt>
                <c:pt idx="15950">
                  <c:v>44978</c:v>
                </c:pt>
                <c:pt idx="15951">
                  <c:v>44979</c:v>
                </c:pt>
                <c:pt idx="15952">
                  <c:v>44980</c:v>
                </c:pt>
                <c:pt idx="15953">
                  <c:v>44981</c:v>
                </c:pt>
                <c:pt idx="15954">
                  <c:v>44984</c:v>
                </c:pt>
                <c:pt idx="15955">
                  <c:v>44985</c:v>
                </c:pt>
                <c:pt idx="15956">
                  <c:v>44986</c:v>
                </c:pt>
                <c:pt idx="15957">
                  <c:v>44987</c:v>
                </c:pt>
                <c:pt idx="15958">
                  <c:v>44988</c:v>
                </c:pt>
                <c:pt idx="15959">
                  <c:v>44991</c:v>
                </c:pt>
                <c:pt idx="15960">
                  <c:v>44992</c:v>
                </c:pt>
                <c:pt idx="15961">
                  <c:v>44993</c:v>
                </c:pt>
                <c:pt idx="15962">
                  <c:v>44994</c:v>
                </c:pt>
                <c:pt idx="15963">
                  <c:v>44995</c:v>
                </c:pt>
                <c:pt idx="15964">
                  <c:v>44998</c:v>
                </c:pt>
                <c:pt idx="15965">
                  <c:v>44999</c:v>
                </c:pt>
                <c:pt idx="15966">
                  <c:v>45000</c:v>
                </c:pt>
                <c:pt idx="15967">
                  <c:v>45001</c:v>
                </c:pt>
                <c:pt idx="15968">
                  <c:v>45002</c:v>
                </c:pt>
                <c:pt idx="15969">
                  <c:v>45005</c:v>
                </c:pt>
                <c:pt idx="15970">
                  <c:v>45006</c:v>
                </c:pt>
                <c:pt idx="15971">
                  <c:v>45007</c:v>
                </c:pt>
                <c:pt idx="15972">
                  <c:v>45008</c:v>
                </c:pt>
                <c:pt idx="15973">
                  <c:v>45009</c:v>
                </c:pt>
                <c:pt idx="15974">
                  <c:v>45012</c:v>
                </c:pt>
                <c:pt idx="15975">
                  <c:v>45013</c:v>
                </c:pt>
                <c:pt idx="15976">
                  <c:v>45014</c:v>
                </c:pt>
                <c:pt idx="15977">
                  <c:v>45015</c:v>
                </c:pt>
                <c:pt idx="15978">
                  <c:v>45016</c:v>
                </c:pt>
                <c:pt idx="15979">
                  <c:v>45019</c:v>
                </c:pt>
                <c:pt idx="15980">
                  <c:v>45020</c:v>
                </c:pt>
                <c:pt idx="15981">
                  <c:v>45021</c:v>
                </c:pt>
                <c:pt idx="15982">
                  <c:v>45022</c:v>
                </c:pt>
                <c:pt idx="15983">
                  <c:v>45023</c:v>
                </c:pt>
                <c:pt idx="15984">
                  <c:v>45026</c:v>
                </c:pt>
                <c:pt idx="15985">
                  <c:v>45027</c:v>
                </c:pt>
                <c:pt idx="15986">
                  <c:v>45028</c:v>
                </c:pt>
                <c:pt idx="15987">
                  <c:v>45029</c:v>
                </c:pt>
                <c:pt idx="15988">
                  <c:v>45030</c:v>
                </c:pt>
                <c:pt idx="15989">
                  <c:v>45033</c:v>
                </c:pt>
                <c:pt idx="15990">
                  <c:v>45034</c:v>
                </c:pt>
                <c:pt idx="15991">
                  <c:v>45035</c:v>
                </c:pt>
                <c:pt idx="15992">
                  <c:v>45036</c:v>
                </c:pt>
                <c:pt idx="15993">
                  <c:v>45037</c:v>
                </c:pt>
                <c:pt idx="15994">
                  <c:v>45040</c:v>
                </c:pt>
                <c:pt idx="15995">
                  <c:v>45041</c:v>
                </c:pt>
                <c:pt idx="15996">
                  <c:v>45042</c:v>
                </c:pt>
                <c:pt idx="15997">
                  <c:v>45043</c:v>
                </c:pt>
                <c:pt idx="15998">
                  <c:v>45044</c:v>
                </c:pt>
                <c:pt idx="15999">
                  <c:v>45047</c:v>
                </c:pt>
                <c:pt idx="16000">
                  <c:v>45048</c:v>
                </c:pt>
                <c:pt idx="16001">
                  <c:v>45049</c:v>
                </c:pt>
                <c:pt idx="16002">
                  <c:v>45050</c:v>
                </c:pt>
                <c:pt idx="16003">
                  <c:v>45051</c:v>
                </c:pt>
                <c:pt idx="16004">
                  <c:v>45054</c:v>
                </c:pt>
                <c:pt idx="16005">
                  <c:v>45055</c:v>
                </c:pt>
                <c:pt idx="16006">
                  <c:v>45056</c:v>
                </c:pt>
                <c:pt idx="16007">
                  <c:v>45057</c:v>
                </c:pt>
                <c:pt idx="16008">
                  <c:v>45058</c:v>
                </c:pt>
                <c:pt idx="16009">
                  <c:v>45061</c:v>
                </c:pt>
                <c:pt idx="16010">
                  <c:v>45062</c:v>
                </c:pt>
                <c:pt idx="16011">
                  <c:v>45063</c:v>
                </c:pt>
                <c:pt idx="16012">
                  <c:v>45064</c:v>
                </c:pt>
                <c:pt idx="16013">
                  <c:v>45065</c:v>
                </c:pt>
                <c:pt idx="16014">
                  <c:v>45068</c:v>
                </c:pt>
                <c:pt idx="16015">
                  <c:v>45069</c:v>
                </c:pt>
                <c:pt idx="16016">
                  <c:v>45070</c:v>
                </c:pt>
              </c:numCache>
            </c:numRef>
          </c:cat>
          <c:val>
            <c:numRef>
              <c:f>Sheet1!$B$2:$B$16018</c:f>
              <c:numCache>
                <c:formatCode>General</c:formatCode>
                <c:ptCount val="16017"/>
                <c:pt idx="0">
                  <c:v>4.0599999999999996</c:v>
                </c:pt>
                <c:pt idx="1">
                  <c:v>4.03</c:v>
                </c:pt>
                <c:pt idx="2">
                  <c:v>3.99</c:v>
                </c:pt>
                <c:pt idx="3">
                  <c:v>4.0199999999999996</c:v>
                </c:pt>
                <c:pt idx="4">
                  <c:v>4.03</c:v>
                </c:pt>
                <c:pt idx="5">
                  <c:v>4.05</c:v>
                </c:pt>
                <c:pt idx="6">
                  <c:v>4.07</c:v>
                </c:pt>
                <c:pt idx="7">
                  <c:v>4.08</c:v>
                </c:pt>
                <c:pt idx="8">
                  <c:v>4.08</c:v>
                </c:pt>
                <c:pt idx="9">
                  <c:v>4.0999999999999996</c:v>
                </c:pt>
                <c:pt idx="10">
                  <c:v>4.13</c:v>
                </c:pt>
                <c:pt idx="11">
                  <c:v>4.12</c:v>
                </c:pt>
                <c:pt idx="12">
                  <c:v>4.1100000000000003</c:v>
                </c:pt>
                <c:pt idx="13">
                  <c:v>4.1100000000000003</c:v>
                </c:pt>
                <c:pt idx="14">
                  <c:v>4.09</c:v>
                </c:pt>
                <c:pt idx="15">
                  <c:v>4.1100000000000003</c:v>
                </c:pt>
                <c:pt idx="16">
                  <c:v>4.0999999999999996</c:v>
                </c:pt>
                <c:pt idx="17">
                  <c:v>4.1100000000000003</c:v>
                </c:pt>
                <c:pt idx="18">
                  <c:v>4.1100000000000003</c:v>
                </c:pt>
                <c:pt idx="19">
                  <c:v>4.12</c:v>
                </c:pt>
                <c:pt idx="20">
                  <c:v>4.1100000000000003</c:v>
                </c:pt>
                <c:pt idx="21">
                  <c:v>4.0999999999999996</c:v>
                </c:pt>
                <c:pt idx="22">
                  <c:v>4.09</c:v>
                </c:pt>
                <c:pt idx="23">
                  <c:v>4.08</c:v>
                </c:pt>
                <c:pt idx="24">
                  <c:v>4.07</c:v>
                </c:pt>
                <c:pt idx="25">
                  <c:v>4.0599999999999996</c:v>
                </c:pt>
                <c:pt idx="26">
                  <c:v>4.07</c:v>
                </c:pt>
                <c:pt idx="27">
                  <c:v>4.07</c:v>
                </c:pt>
                <c:pt idx="28">
                  <c:v>4.05</c:v>
                </c:pt>
                <c:pt idx="30">
                  <c:v>4.03</c:v>
                </c:pt>
                <c:pt idx="31">
                  <c:v>4.03</c:v>
                </c:pt>
                <c:pt idx="32">
                  <c:v>4.0199999999999996</c:v>
                </c:pt>
                <c:pt idx="33">
                  <c:v>4.0199999999999996</c:v>
                </c:pt>
                <c:pt idx="34">
                  <c:v>4.01</c:v>
                </c:pt>
                <c:pt idx="35">
                  <c:v>4.05</c:v>
                </c:pt>
                <c:pt idx="36">
                  <c:v>4.03</c:v>
                </c:pt>
                <c:pt idx="38">
                  <c:v>4.0199999999999996</c:v>
                </c:pt>
                <c:pt idx="39">
                  <c:v>4</c:v>
                </c:pt>
                <c:pt idx="40">
                  <c:v>4.01</c:v>
                </c:pt>
                <c:pt idx="41">
                  <c:v>4</c:v>
                </c:pt>
                <c:pt idx="42">
                  <c:v>3.98</c:v>
                </c:pt>
                <c:pt idx="43">
                  <c:v>3.98</c:v>
                </c:pt>
                <c:pt idx="44">
                  <c:v>4</c:v>
                </c:pt>
                <c:pt idx="45">
                  <c:v>4.01</c:v>
                </c:pt>
                <c:pt idx="46">
                  <c:v>4</c:v>
                </c:pt>
                <c:pt idx="47">
                  <c:v>3.98</c:v>
                </c:pt>
                <c:pt idx="48">
                  <c:v>3.96</c:v>
                </c:pt>
                <c:pt idx="49">
                  <c:v>3.94</c:v>
                </c:pt>
                <c:pt idx="50">
                  <c:v>3.92</c:v>
                </c:pt>
                <c:pt idx="51">
                  <c:v>3.93</c:v>
                </c:pt>
                <c:pt idx="52">
                  <c:v>3.96</c:v>
                </c:pt>
                <c:pt idx="53">
                  <c:v>3.96</c:v>
                </c:pt>
                <c:pt idx="54">
                  <c:v>3.93</c:v>
                </c:pt>
                <c:pt idx="55">
                  <c:v>3.91</c:v>
                </c:pt>
                <c:pt idx="56">
                  <c:v>3.86</c:v>
                </c:pt>
                <c:pt idx="57">
                  <c:v>3.83</c:v>
                </c:pt>
                <c:pt idx="58">
                  <c:v>3.87</c:v>
                </c:pt>
                <c:pt idx="59">
                  <c:v>3.89</c:v>
                </c:pt>
                <c:pt idx="60">
                  <c:v>3.9</c:v>
                </c:pt>
                <c:pt idx="61">
                  <c:v>3.9</c:v>
                </c:pt>
                <c:pt idx="62">
                  <c:v>3.9</c:v>
                </c:pt>
                <c:pt idx="63">
                  <c:v>3.86</c:v>
                </c:pt>
                <c:pt idx="64">
                  <c:v>3.86</c:v>
                </c:pt>
                <c:pt idx="65">
                  <c:v>3.83</c:v>
                </c:pt>
                <c:pt idx="66">
                  <c:v>3.7800000000000002</c:v>
                </c:pt>
                <c:pt idx="67">
                  <c:v>3.84</c:v>
                </c:pt>
                <c:pt idx="68">
                  <c:v>3.81</c:v>
                </c:pt>
                <c:pt idx="69">
                  <c:v>3.83</c:v>
                </c:pt>
                <c:pt idx="70">
                  <c:v>3.83</c:v>
                </c:pt>
                <c:pt idx="71">
                  <c:v>3.87</c:v>
                </c:pt>
                <c:pt idx="72">
                  <c:v>3.86</c:v>
                </c:pt>
                <c:pt idx="73">
                  <c:v>3.85</c:v>
                </c:pt>
                <c:pt idx="74">
                  <c:v>3.83</c:v>
                </c:pt>
                <c:pt idx="75">
                  <c:v>3.8200000000000003</c:v>
                </c:pt>
                <c:pt idx="76">
                  <c:v>3.81</c:v>
                </c:pt>
                <c:pt idx="77">
                  <c:v>3.8200000000000003</c:v>
                </c:pt>
                <c:pt idx="79">
                  <c:v>3.86</c:v>
                </c:pt>
                <c:pt idx="80">
                  <c:v>3.87</c:v>
                </c:pt>
                <c:pt idx="81">
                  <c:v>3.88</c:v>
                </c:pt>
                <c:pt idx="82">
                  <c:v>3.89</c:v>
                </c:pt>
                <c:pt idx="83">
                  <c:v>3.86</c:v>
                </c:pt>
                <c:pt idx="84">
                  <c:v>3.86</c:v>
                </c:pt>
                <c:pt idx="85">
                  <c:v>3.85</c:v>
                </c:pt>
                <c:pt idx="86">
                  <c:v>3.86</c:v>
                </c:pt>
                <c:pt idx="87">
                  <c:v>3.86</c:v>
                </c:pt>
                <c:pt idx="88">
                  <c:v>3.87</c:v>
                </c:pt>
                <c:pt idx="89">
                  <c:v>3.86</c:v>
                </c:pt>
                <c:pt idx="90">
                  <c:v>3.85</c:v>
                </c:pt>
                <c:pt idx="91">
                  <c:v>3.8200000000000003</c:v>
                </c:pt>
                <c:pt idx="92">
                  <c:v>3.83</c:v>
                </c:pt>
                <c:pt idx="93">
                  <c:v>3.8200000000000003</c:v>
                </c:pt>
                <c:pt idx="94">
                  <c:v>3.85</c:v>
                </c:pt>
                <c:pt idx="95">
                  <c:v>3.87</c:v>
                </c:pt>
                <c:pt idx="96">
                  <c:v>3.86</c:v>
                </c:pt>
                <c:pt idx="97">
                  <c:v>3.87</c:v>
                </c:pt>
                <c:pt idx="98">
                  <c:v>3.93</c:v>
                </c:pt>
                <c:pt idx="99">
                  <c:v>3.94</c:v>
                </c:pt>
                <c:pt idx="100">
                  <c:v>3.93</c:v>
                </c:pt>
                <c:pt idx="101">
                  <c:v>3.91</c:v>
                </c:pt>
                <c:pt idx="102">
                  <c:v>3.9</c:v>
                </c:pt>
                <c:pt idx="103">
                  <c:v>3.88</c:v>
                </c:pt>
                <c:pt idx="104">
                  <c:v>3.87</c:v>
                </c:pt>
                <c:pt idx="105">
                  <c:v>3.89</c:v>
                </c:pt>
                <c:pt idx="107">
                  <c:v>3.9</c:v>
                </c:pt>
                <c:pt idx="108">
                  <c:v>3.89</c:v>
                </c:pt>
                <c:pt idx="109">
                  <c:v>3.88</c:v>
                </c:pt>
                <c:pt idx="110">
                  <c:v>3.89</c:v>
                </c:pt>
                <c:pt idx="111">
                  <c:v>3.89</c:v>
                </c:pt>
                <c:pt idx="112">
                  <c:v>3.87</c:v>
                </c:pt>
                <c:pt idx="113">
                  <c:v>3.86</c:v>
                </c:pt>
                <c:pt idx="114">
                  <c:v>3.87</c:v>
                </c:pt>
                <c:pt idx="115">
                  <c:v>3.86</c:v>
                </c:pt>
                <c:pt idx="116">
                  <c:v>3.87</c:v>
                </c:pt>
                <c:pt idx="117">
                  <c:v>3.9</c:v>
                </c:pt>
                <c:pt idx="118">
                  <c:v>3.89</c:v>
                </c:pt>
                <c:pt idx="119">
                  <c:v>3.91</c:v>
                </c:pt>
                <c:pt idx="120">
                  <c:v>3.93</c:v>
                </c:pt>
                <c:pt idx="121">
                  <c:v>3.92</c:v>
                </c:pt>
                <c:pt idx="122">
                  <c:v>3.9</c:v>
                </c:pt>
                <c:pt idx="123">
                  <c:v>3.9</c:v>
                </c:pt>
                <c:pt idx="124">
                  <c:v>3.95</c:v>
                </c:pt>
                <c:pt idx="125">
                  <c:v>3.9699999999999998</c:v>
                </c:pt>
                <c:pt idx="126">
                  <c:v>3.96</c:v>
                </c:pt>
                <c:pt idx="127">
                  <c:v>3.98</c:v>
                </c:pt>
                <c:pt idx="128">
                  <c:v>4</c:v>
                </c:pt>
                <c:pt idx="129">
                  <c:v>4</c:v>
                </c:pt>
                <c:pt idx="130">
                  <c:v>4</c:v>
                </c:pt>
                <c:pt idx="132">
                  <c:v>4</c:v>
                </c:pt>
                <c:pt idx="133">
                  <c:v>4.0199999999999996</c:v>
                </c:pt>
                <c:pt idx="134">
                  <c:v>4.05</c:v>
                </c:pt>
                <c:pt idx="135">
                  <c:v>4.0199999999999996</c:v>
                </c:pt>
                <c:pt idx="136">
                  <c:v>3.99</c:v>
                </c:pt>
                <c:pt idx="137">
                  <c:v>4</c:v>
                </c:pt>
                <c:pt idx="138">
                  <c:v>4</c:v>
                </c:pt>
                <c:pt idx="139">
                  <c:v>4.01</c:v>
                </c:pt>
                <c:pt idx="140">
                  <c:v>4.03</c:v>
                </c:pt>
                <c:pt idx="141">
                  <c:v>4.0199999999999996</c:v>
                </c:pt>
                <c:pt idx="142">
                  <c:v>4.0199999999999996</c:v>
                </c:pt>
                <c:pt idx="143">
                  <c:v>4.01</c:v>
                </c:pt>
                <c:pt idx="144">
                  <c:v>4</c:v>
                </c:pt>
                <c:pt idx="145">
                  <c:v>4.01</c:v>
                </c:pt>
                <c:pt idx="146">
                  <c:v>4.0199999999999996</c:v>
                </c:pt>
                <c:pt idx="147">
                  <c:v>4.01</c:v>
                </c:pt>
                <c:pt idx="148">
                  <c:v>4.0199999999999996</c:v>
                </c:pt>
                <c:pt idx="149">
                  <c:v>4.03</c:v>
                </c:pt>
                <c:pt idx="150">
                  <c:v>4.04</c:v>
                </c:pt>
                <c:pt idx="151">
                  <c:v>4.03</c:v>
                </c:pt>
                <c:pt idx="152">
                  <c:v>4</c:v>
                </c:pt>
                <c:pt idx="153">
                  <c:v>4.01</c:v>
                </c:pt>
                <c:pt idx="154">
                  <c:v>4.01</c:v>
                </c:pt>
                <c:pt idx="155">
                  <c:v>4.0199999999999996</c:v>
                </c:pt>
                <c:pt idx="156">
                  <c:v>4.01</c:v>
                </c:pt>
                <c:pt idx="157">
                  <c:v>3.99</c:v>
                </c:pt>
                <c:pt idx="158">
                  <c:v>3.99</c:v>
                </c:pt>
                <c:pt idx="159">
                  <c:v>3.99</c:v>
                </c:pt>
                <c:pt idx="160">
                  <c:v>3.98</c:v>
                </c:pt>
                <c:pt idx="161">
                  <c:v>3.98</c:v>
                </c:pt>
                <c:pt idx="162">
                  <c:v>3.96</c:v>
                </c:pt>
                <c:pt idx="163">
                  <c:v>3.96</c:v>
                </c:pt>
                <c:pt idx="164">
                  <c:v>3.94</c:v>
                </c:pt>
                <c:pt idx="165">
                  <c:v>3.94</c:v>
                </c:pt>
                <c:pt idx="166">
                  <c:v>3.95</c:v>
                </c:pt>
                <c:pt idx="167">
                  <c:v>3.95</c:v>
                </c:pt>
                <c:pt idx="168">
                  <c:v>3.95</c:v>
                </c:pt>
                <c:pt idx="169">
                  <c:v>3.95</c:v>
                </c:pt>
                <c:pt idx="170">
                  <c:v>3.96</c:v>
                </c:pt>
                <c:pt idx="171">
                  <c:v>3.96</c:v>
                </c:pt>
                <c:pt idx="172">
                  <c:v>3.95</c:v>
                </c:pt>
                <c:pt idx="173">
                  <c:v>3.96</c:v>
                </c:pt>
                <c:pt idx="175">
                  <c:v>3.96</c:v>
                </c:pt>
                <c:pt idx="176">
                  <c:v>3.9699999999999998</c:v>
                </c:pt>
                <c:pt idx="177">
                  <c:v>3.99</c:v>
                </c:pt>
                <c:pt idx="178">
                  <c:v>4.01</c:v>
                </c:pt>
                <c:pt idx="179">
                  <c:v>4</c:v>
                </c:pt>
                <c:pt idx="180">
                  <c:v>4</c:v>
                </c:pt>
                <c:pt idx="181">
                  <c:v>4</c:v>
                </c:pt>
                <c:pt idx="182">
                  <c:v>3.99</c:v>
                </c:pt>
                <c:pt idx="183">
                  <c:v>3.99</c:v>
                </c:pt>
                <c:pt idx="184">
                  <c:v>3.99</c:v>
                </c:pt>
                <c:pt idx="185">
                  <c:v>3.98</c:v>
                </c:pt>
                <c:pt idx="186">
                  <c:v>3.99</c:v>
                </c:pt>
                <c:pt idx="187">
                  <c:v>3.98</c:v>
                </c:pt>
                <c:pt idx="188">
                  <c:v>3.98</c:v>
                </c:pt>
                <c:pt idx="189">
                  <c:v>3.9699999999999998</c:v>
                </c:pt>
                <c:pt idx="190">
                  <c:v>3.96</c:v>
                </c:pt>
                <c:pt idx="191">
                  <c:v>3.95</c:v>
                </c:pt>
                <c:pt idx="192">
                  <c:v>3.95</c:v>
                </c:pt>
                <c:pt idx="193">
                  <c:v>3.94</c:v>
                </c:pt>
                <c:pt idx="194">
                  <c:v>3.93</c:v>
                </c:pt>
                <c:pt idx="195">
                  <c:v>3.92</c:v>
                </c:pt>
                <c:pt idx="196">
                  <c:v>3.9</c:v>
                </c:pt>
                <c:pt idx="197">
                  <c:v>3.9</c:v>
                </c:pt>
                <c:pt idx="198">
                  <c:v>3.92</c:v>
                </c:pt>
                <c:pt idx="199">
                  <c:v>3.93</c:v>
                </c:pt>
                <c:pt idx="200">
                  <c:v>3.95</c:v>
                </c:pt>
                <c:pt idx="201">
                  <c:v>3.93</c:v>
                </c:pt>
                <c:pt idx="202">
                  <c:v>3.94</c:v>
                </c:pt>
                <c:pt idx="204">
                  <c:v>3.94</c:v>
                </c:pt>
                <c:pt idx="205">
                  <c:v>3.94</c:v>
                </c:pt>
                <c:pt idx="206">
                  <c:v>3.94</c:v>
                </c:pt>
                <c:pt idx="207">
                  <c:v>3.92</c:v>
                </c:pt>
                <c:pt idx="208">
                  <c:v>3.88</c:v>
                </c:pt>
                <c:pt idx="209">
                  <c:v>3.91</c:v>
                </c:pt>
                <c:pt idx="210">
                  <c:v>3.94</c:v>
                </c:pt>
                <c:pt idx="211">
                  <c:v>3.94</c:v>
                </c:pt>
                <c:pt idx="212">
                  <c:v>3.94</c:v>
                </c:pt>
                <c:pt idx="213">
                  <c:v>3.93</c:v>
                </c:pt>
                <c:pt idx="214">
                  <c:v>3.92</c:v>
                </c:pt>
                <c:pt idx="215">
                  <c:v>3.92</c:v>
                </c:pt>
                <c:pt idx="216">
                  <c:v>3.92</c:v>
                </c:pt>
                <c:pt idx="217">
                  <c:v>3.92</c:v>
                </c:pt>
                <c:pt idx="218">
                  <c:v>3.91</c:v>
                </c:pt>
                <c:pt idx="219">
                  <c:v>3.91</c:v>
                </c:pt>
                <c:pt idx="221">
                  <c:v>3.91</c:v>
                </c:pt>
                <c:pt idx="222">
                  <c:v>3.9</c:v>
                </c:pt>
                <c:pt idx="223">
                  <c:v>3.89</c:v>
                </c:pt>
                <c:pt idx="225">
                  <c:v>3.9</c:v>
                </c:pt>
                <c:pt idx="226">
                  <c:v>3.91</c:v>
                </c:pt>
                <c:pt idx="227">
                  <c:v>3.91</c:v>
                </c:pt>
                <c:pt idx="228">
                  <c:v>3.93</c:v>
                </c:pt>
                <c:pt idx="229">
                  <c:v>3.93</c:v>
                </c:pt>
                <c:pt idx="230">
                  <c:v>3.93</c:v>
                </c:pt>
                <c:pt idx="231">
                  <c:v>3.92</c:v>
                </c:pt>
                <c:pt idx="233">
                  <c:v>3.92</c:v>
                </c:pt>
                <c:pt idx="234">
                  <c:v>3.93</c:v>
                </c:pt>
                <c:pt idx="235">
                  <c:v>3.92</c:v>
                </c:pt>
                <c:pt idx="236">
                  <c:v>3.92</c:v>
                </c:pt>
                <c:pt idx="237">
                  <c:v>3.92</c:v>
                </c:pt>
                <c:pt idx="238">
                  <c:v>3.92</c:v>
                </c:pt>
                <c:pt idx="239">
                  <c:v>3.93</c:v>
                </c:pt>
                <c:pt idx="240">
                  <c:v>3.94</c:v>
                </c:pt>
                <c:pt idx="241">
                  <c:v>3.93</c:v>
                </c:pt>
                <c:pt idx="242">
                  <c:v>3.92</c:v>
                </c:pt>
                <c:pt idx="243">
                  <c:v>3.91</c:v>
                </c:pt>
                <c:pt idx="244">
                  <c:v>3.9</c:v>
                </c:pt>
                <c:pt idx="245">
                  <c:v>3.89</c:v>
                </c:pt>
                <c:pt idx="246">
                  <c:v>3.88</c:v>
                </c:pt>
                <c:pt idx="247">
                  <c:v>3.88</c:v>
                </c:pt>
                <c:pt idx="248">
                  <c:v>3.87</c:v>
                </c:pt>
                <c:pt idx="249">
                  <c:v>3.85</c:v>
                </c:pt>
                <c:pt idx="250">
                  <c:v>3.83</c:v>
                </c:pt>
                <c:pt idx="251">
                  <c:v>3.84</c:v>
                </c:pt>
                <c:pt idx="252">
                  <c:v>3.83</c:v>
                </c:pt>
                <c:pt idx="253">
                  <c:v>3.81</c:v>
                </c:pt>
                <c:pt idx="254">
                  <c:v>3.79</c:v>
                </c:pt>
                <c:pt idx="256">
                  <c:v>3.79</c:v>
                </c:pt>
                <c:pt idx="257">
                  <c:v>3.81</c:v>
                </c:pt>
                <c:pt idx="258">
                  <c:v>3.84</c:v>
                </c:pt>
                <c:pt idx="259">
                  <c:v>3.85</c:v>
                </c:pt>
                <c:pt idx="261">
                  <c:v>3.8200000000000003</c:v>
                </c:pt>
                <c:pt idx="262">
                  <c:v>3.81</c:v>
                </c:pt>
                <c:pt idx="263">
                  <c:v>3.84</c:v>
                </c:pt>
                <c:pt idx="264">
                  <c:v>3.83</c:v>
                </c:pt>
                <c:pt idx="265">
                  <c:v>3.81</c:v>
                </c:pt>
                <c:pt idx="266">
                  <c:v>3.8200000000000003</c:v>
                </c:pt>
                <c:pt idx="267">
                  <c:v>3.81</c:v>
                </c:pt>
                <c:pt idx="268">
                  <c:v>3.8</c:v>
                </c:pt>
                <c:pt idx="269">
                  <c:v>3.81</c:v>
                </c:pt>
                <c:pt idx="270">
                  <c:v>3.8</c:v>
                </c:pt>
                <c:pt idx="271">
                  <c:v>3.8</c:v>
                </c:pt>
                <c:pt idx="272">
                  <c:v>3.8200000000000003</c:v>
                </c:pt>
                <c:pt idx="273">
                  <c:v>3.84</c:v>
                </c:pt>
                <c:pt idx="274">
                  <c:v>3.85</c:v>
                </c:pt>
                <c:pt idx="275">
                  <c:v>3.86</c:v>
                </c:pt>
                <c:pt idx="276">
                  <c:v>3.86</c:v>
                </c:pt>
                <c:pt idx="277">
                  <c:v>3.86</c:v>
                </c:pt>
                <c:pt idx="278">
                  <c:v>3.85</c:v>
                </c:pt>
                <c:pt idx="279">
                  <c:v>3.86</c:v>
                </c:pt>
                <c:pt idx="280">
                  <c:v>3.86</c:v>
                </c:pt>
                <c:pt idx="281">
                  <c:v>3.86</c:v>
                </c:pt>
                <c:pt idx="282">
                  <c:v>3.87</c:v>
                </c:pt>
                <c:pt idx="283">
                  <c:v>3.88</c:v>
                </c:pt>
                <c:pt idx="284">
                  <c:v>3.89</c:v>
                </c:pt>
                <c:pt idx="285">
                  <c:v>3.9</c:v>
                </c:pt>
                <c:pt idx="286">
                  <c:v>3.91</c:v>
                </c:pt>
                <c:pt idx="287">
                  <c:v>3.91</c:v>
                </c:pt>
                <c:pt idx="288">
                  <c:v>3.91</c:v>
                </c:pt>
                <c:pt idx="289">
                  <c:v>3.92</c:v>
                </c:pt>
                <c:pt idx="291">
                  <c:v>3.92</c:v>
                </c:pt>
                <c:pt idx="292">
                  <c:v>3.91</c:v>
                </c:pt>
                <c:pt idx="293">
                  <c:v>3.91</c:v>
                </c:pt>
                <c:pt idx="294">
                  <c:v>3.91</c:v>
                </c:pt>
                <c:pt idx="295">
                  <c:v>3.93</c:v>
                </c:pt>
                <c:pt idx="296">
                  <c:v>3.94</c:v>
                </c:pt>
                <c:pt idx="297">
                  <c:v>3.95</c:v>
                </c:pt>
                <c:pt idx="299">
                  <c:v>3.95</c:v>
                </c:pt>
                <c:pt idx="300">
                  <c:v>3.95</c:v>
                </c:pt>
                <c:pt idx="301">
                  <c:v>3.95</c:v>
                </c:pt>
                <c:pt idx="302">
                  <c:v>3.94</c:v>
                </c:pt>
                <c:pt idx="303">
                  <c:v>3.93</c:v>
                </c:pt>
                <c:pt idx="304">
                  <c:v>3.92</c:v>
                </c:pt>
                <c:pt idx="305">
                  <c:v>3.92</c:v>
                </c:pt>
                <c:pt idx="306">
                  <c:v>3.91</c:v>
                </c:pt>
                <c:pt idx="307">
                  <c:v>3.92</c:v>
                </c:pt>
                <c:pt idx="308">
                  <c:v>3.92</c:v>
                </c:pt>
                <c:pt idx="309">
                  <c:v>3.92</c:v>
                </c:pt>
                <c:pt idx="310">
                  <c:v>3.92</c:v>
                </c:pt>
                <c:pt idx="311">
                  <c:v>3.92</c:v>
                </c:pt>
                <c:pt idx="312">
                  <c:v>3.92</c:v>
                </c:pt>
                <c:pt idx="313">
                  <c:v>3.92</c:v>
                </c:pt>
                <c:pt idx="314">
                  <c:v>3.92</c:v>
                </c:pt>
                <c:pt idx="315">
                  <c:v>3.92</c:v>
                </c:pt>
                <c:pt idx="316">
                  <c:v>3.92</c:v>
                </c:pt>
                <c:pt idx="317">
                  <c:v>3.92</c:v>
                </c:pt>
                <c:pt idx="318">
                  <c:v>3.93</c:v>
                </c:pt>
                <c:pt idx="319">
                  <c:v>3.94</c:v>
                </c:pt>
                <c:pt idx="320">
                  <c:v>3.96</c:v>
                </c:pt>
                <c:pt idx="321">
                  <c:v>3.96</c:v>
                </c:pt>
                <c:pt idx="322">
                  <c:v>3.96</c:v>
                </c:pt>
                <c:pt idx="323">
                  <c:v>3.95</c:v>
                </c:pt>
                <c:pt idx="324">
                  <c:v>3.95</c:v>
                </c:pt>
                <c:pt idx="325">
                  <c:v>3.96</c:v>
                </c:pt>
                <c:pt idx="326">
                  <c:v>3.96</c:v>
                </c:pt>
                <c:pt idx="327">
                  <c:v>3.95</c:v>
                </c:pt>
                <c:pt idx="328">
                  <c:v>3.95</c:v>
                </c:pt>
                <c:pt idx="329">
                  <c:v>3.9699999999999998</c:v>
                </c:pt>
                <c:pt idx="330">
                  <c:v>3.98</c:v>
                </c:pt>
                <c:pt idx="331">
                  <c:v>4</c:v>
                </c:pt>
                <c:pt idx="332">
                  <c:v>4</c:v>
                </c:pt>
                <c:pt idx="334">
                  <c:v>4.01</c:v>
                </c:pt>
                <c:pt idx="335">
                  <c:v>4</c:v>
                </c:pt>
                <c:pt idx="336">
                  <c:v>4</c:v>
                </c:pt>
                <c:pt idx="337">
                  <c:v>3.99</c:v>
                </c:pt>
                <c:pt idx="338">
                  <c:v>3.9699999999999998</c:v>
                </c:pt>
                <c:pt idx="339">
                  <c:v>3.9699999999999998</c:v>
                </c:pt>
                <c:pt idx="340">
                  <c:v>3.9699999999999998</c:v>
                </c:pt>
                <c:pt idx="341">
                  <c:v>3.96</c:v>
                </c:pt>
                <c:pt idx="342">
                  <c:v>3.95</c:v>
                </c:pt>
                <c:pt idx="343">
                  <c:v>3.95</c:v>
                </c:pt>
                <c:pt idx="344">
                  <c:v>3.95</c:v>
                </c:pt>
                <c:pt idx="345">
                  <c:v>3.95</c:v>
                </c:pt>
                <c:pt idx="346">
                  <c:v>3.94</c:v>
                </c:pt>
                <c:pt idx="347">
                  <c:v>3.94</c:v>
                </c:pt>
                <c:pt idx="348">
                  <c:v>3.93</c:v>
                </c:pt>
                <c:pt idx="349">
                  <c:v>3.92</c:v>
                </c:pt>
                <c:pt idx="350">
                  <c:v>3.91</c:v>
                </c:pt>
                <c:pt idx="351">
                  <c:v>3.92</c:v>
                </c:pt>
                <c:pt idx="352">
                  <c:v>3.93</c:v>
                </c:pt>
                <c:pt idx="353">
                  <c:v>3.93</c:v>
                </c:pt>
                <c:pt idx="354">
                  <c:v>3.92</c:v>
                </c:pt>
                <c:pt idx="355">
                  <c:v>3.91</c:v>
                </c:pt>
                <c:pt idx="356">
                  <c:v>3.91</c:v>
                </c:pt>
                <c:pt idx="357">
                  <c:v>3.9</c:v>
                </c:pt>
                <c:pt idx="358">
                  <c:v>3.92</c:v>
                </c:pt>
                <c:pt idx="359">
                  <c:v>3.93</c:v>
                </c:pt>
                <c:pt idx="360">
                  <c:v>3.92</c:v>
                </c:pt>
                <c:pt idx="361">
                  <c:v>3.92</c:v>
                </c:pt>
                <c:pt idx="362">
                  <c:v>3.93</c:v>
                </c:pt>
                <c:pt idx="363">
                  <c:v>3.95</c:v>
                </c:pt>
                <c:pt idx="364">
                  <c:v>3.95</c:v>
                </c:pt>
                <c:pt idx="365">
                  <c:v>3.96</c:v>
                </c:pt>
                <c:pt idx="366">
                  <c:v>3.96</c:v>
                </c:pt>
                <c:pt idx="368">
                  <c:v>3.96</c:v>
                </c:pt>
                <c:pt idx="369">
                  <c:v>3.98</c:v>
                </c:pt>
                <c:pt idx="370">
                  <c:v>3.98</c:v>
                </c:pt>
                <c:pt idx="371">
                  <c:v>3.98</c:v>
                </c:pt>
                <c:pt idx="372">
                  <c:v>3.99</c:v>
                </c:pt>
                <c:pt idx="373">
                  <c:v>3.99</c:v>
                </c:pt>
                <c:pt idx="374">
                  <c:v>3.99</c:v>
                </c:pt>
                <c:pt idx="375">
                  <c:v>3.98</c:v>
                </c:pt>
                <c:pt idx="376">
                  <c:v>3.99</c:v>
                </c:pt>
                <c:pt idx="377">
                  <c:v>3.99</c:v>
                </c:pt>
                <c:pt idx="378">
                  <c:v>3.99</c:v>
                </c:pt>
                <c:pt idx="379">
                  <c:v>4</c:v>
                </c:pt>
                <c:pt idx="380">
                  <c:v>4</c:v>
                </c:pt>
                <c:pt idx="381">
                  <c:v>4</c:v>
                </c:pt>
                <c:pt idx="382">
                  <c:v>4</c:v>
                </c:pt>
                <c:pt idx="383">
                  <c:v>4</c:v>
                </c:pt>
                <c:pt idx="384">
                  <c:v>4</c:v>
                </c:pt>
                <c:pt idx="385">
                  <c:v>4</c:v>
                </c:pt>
                <c:pt idx="386">
                  <c:v>4</c:v>
                </c:pt>
                <c:pt idx="387">
                  <c:v>4</c:v>
                </c:pt>
                <c:pt idx="388">
                  <c:v>4</c:v>
                </c:pt>
                <c:pt idx="389">
                  <c:v>4.01</c:v>
                </c:pt>
                <c:pt idx="390">
                  <c:v>4.03</c:v>
                </c:pt>
                <c:pt idx="391">
                  <c:v>4.03</c:v>
                </c:pt>
                <c:pt idx="393">
                  <c:v>4.04</c:v>
                </c:pt>
                <c:pt idx="394">
                  <c:v>4.05</c:v>
                </c:pt>
                <c:pt idx="395">
                  <c:v>4.04</c:v>
                </c:pt>
                <c:pt idx="396">
                  <c:v>4.03</c:v>
                </c:pt>
                <c:pt idx="397">
                  <c:v>4.04</c:v>
                </c:pt>
                <c:pt idx="398">
                  <c:v>4.03</c:v>
                </c:pt>
                <c:pt idx="399">
                  <c:v>4.0199999999999996</c:v>
                </c:pt>
                <c:pt idx="400">
                  <c:v>4.0199999999999996</c:v>
                </c:pt>
                <c:pt idx="401">
                  <c:v>4.03</c:v>
                </c:pt>
                <c:pt idx="402">
                  <c:v>4.0199999999999996</c:v>
                </c:pt>
                <c:pt idx="403">
                  <c:v>4.0199999999999996</c:v>
                </c:pt>
                <c:pt idx="404">
                  <c:v>4.0199999999999996</c:v>
                </c:pt>
                <c:pt idx="405">
                  <c:v>4.0199999999999996</c:v>
                </c:pt>
                <c:pt idx="406">
                  <c:v>4.01</c:v>
                </c:pt>
                <c:pt idx="407">
                  <c:v>4.01</c:v>
                </c:pt>
                <c:pt idx="408">
                  <c:v>3.99</c:v>
                </c:pt>
                <c:pt idx="409">
                  <c:v>3.99</c:v>
                </c:pt>
                <c:pt idx="410">
                  <c:v>4</c:v>
                </c:pt>
                <c:pt idx="411">
                  <c:v>4</c:v>
                </c:pt>
                <c:pt idx="412">
                  <c:v>3.99</c:v>
                </c:pt>
                <c:pt idx="413">
                  <c:v>3.99</c:v>
                </c:pt>
                <c:pt idx="414">
                  <c:v>3.99</c:v>
                </c:pt>
                <c:pt idx="415">
                  <c:v>4</c:v>
                </c:pt>
                <c:pt idx="416">
                  <c:v>4.01</c:v>
                </c:pt>
                <c:pt idx="417">
                  <c:v>4</c:v>
                </c:pt>
                <c:pt idx="418">
                  <c:v>4</c:v>
                </c:pt>
                <c:pt idx="419">
                  <c:v>4.01</c:v>
                </c:pt>
                <c:pt idx="420">
                  <c:v>4.0199999999999996</c:v>
                </c:pt>
                <c:pt idx="421">
                  <c:v>4.0199999999999996</c:v>
                </c:pt>
                <c:pt idx="422">
                  <c:v>4.01</c:v>
                </c:pt>
                <c:pt idx="423">
                  <c:v>4</c:v>
                </c:pt>
                <c:pt idx="424">
                  <c:v>3.99</c:v>
                </c:pt>
                <c:pt idx="425">
                  <c:v>3.99</c:v>
                </c:pt>
                <c:pt idx="426">
                  <c:v>4</c:v>
                </c:pt>
                <c:pt idx="427">
                  <c:v>4</c:v>
                </c:pt>
                <c:pt idx="428">
                  <c:v>4</c:v>
                </c:pt>
                <c:pt idx="429">
                  <c:v>4</c:v>
                </c:pt>
                <c:pt idx="430">
                  <c:v>4</c:v>
                </c:pt>
                <c:pt idx="431">
                  <c:v>4</c:v>
                </c:pt>
                <c:pt idx="432">
                  <c:v>4.01</c:v>
                </c:pt>
                <c:pt idx="433">
                  <c:v>4.0199999999999996</c:v>
                </c:pt>
                <c:pt idx="435">
                  <c:v>4.03</c:v>
                </c:pt>
                <c:pt idx="436">
                  <c:v>4.04</c:v>
                </c:pt>
                <c:pt idx="437">
                  <c:v>4.08</c:v>
                </c:pt>
                <c:pt idx="438">
                  <c:v>4.09</c:v>
                </c:pt>
                <c:pt idx="439">
                  <c:v>4.09</c:v>
                </c:pt>
                <c:pt idx="440">
                  <c:v>4.09</c:v>
                </c:pt>
                <c:pt idx="441">
                  <c:v>4.09</c:v>
                </c:pt>
                <c:pt idx="442">
                  <c:v>4.09</c:v>
                </c:pt>
                <c:pt idx="443">
                  <c:v>4.09</c:v>
                </c:pt>
                <c:pt idx="444">
                  <c:v>4.09</c:v>
                </c:pt>
                <c:pt idx="445">
                  <c:v>4.09</c:v>
                </c:pt>
                <c:pt idx="446">
                  <c:v>4.08</c:v>
                </c:pt>
                <c:pt idx="447">
                  <c:v>4.08</c:v>
                </c:pt>
                <c:pt idx="448">
                  <c:v>4.07</c:v>
                </c:pt>
                <c:pt idx="449">
                  <c:v>4.07</c:v>
                </c:pt>
                <c:pt idx="450">
                  <c:v>4.08</c:v>
                </c:pt>
                <c:pt idx="451">
                  <c:v>4.08</c:v>
                </c:pt>
                <c:pt idx="452">
                  <c:v>4.08</c:v>
                </c:pt>
                <c:pt idx="453">
                  <c:v>4.07</c:v>
                </c:pt>
                <c:pt idx="454">
                  <c:v>4.07</c:v>
                </c:pt>
                <c:pt idx="455">
                  <c:v>4.07</c:v>
                </c:pt>
                <c:pt idx="456">
                  <c:v>4.07</c:v>
                </c:pt>
                <c:pt idx="457">
                  <c:v>4.07</c:v>
                </c:pt>
                <c:pt idx="458">
                  <c:v>4.08</c:v>
                </c:pt>
                <c:pt idx="459">
                  <c:v>4.08</c:v>
                </c:pt>
                <c:pt idx="460">
                  <c:v>4.09</c:v>
                </c:pt>
                <c:pt idx="461">
                  <c:v>4.0999999999999996</c:v>
                </c:pt>
                <c:pt idx="462">
                  <c:v>4.0999999999999996</c:v>
                </c:pt>
                <c:pt idx="463">
                  <c:v>4.0999999999999996</c:v>
                </c:pt>
                <c:pt idx="464">
                  <c:v>4.0999999999999996</c:v>
                </c:pt>
                <c:pt idx="465">
                  <c:v>4.1100000000000003</c:v>
                </c:pt>
                <c:pt idx="466">
                  <c:v>4.1100000000000003</c:v>
                </c:pt>
                <c:pt idx="467">
                  <c:v>4.12</c:v>
                </c:pt>
                <c:pt idx="468">
                  <c:v>4.12</c:v>
                </c:pt>
                <c:pt idx="469">
                  <c:v>4.12</c:v>
                </c:pt>
                <c:pt idx="470">
                  <c:v>4.1100000000000003</c:v>
                </c:pt>
                <c:pt idx="471">
                  <c:v>4.12</c:v>
                </c:pt>
                <c:pt idx="472">
                  <c:v>4.1100000000000003</c:v>
                </c:pt>
                <c:pt idx="473">
                  <c:v>4.12</c:v>
                </c:pt>
                <c:pt idx="474">
                  <c:v>4.12</c:v>
                </c:pt>
                <c:pt idx="475">
                  <c:v>4.13</c:v>
                </c:pt>
                <c:pt idx="476">
                  <c:v>4.1399999999999997</c:v>
                </c:pt>
                <c:pt idx="477">
                  <c:v>4.1500000000000004</c:v>
                </c:pt>
                <c:pt idx="478">
                  <c:v>4.1500000000000004</c:v>
                </c:pt>
                <c:pt idx="479">
                  <c:v>4.1500000000000004</c:v>
                </c:pt>
                <c:pt idx="481">
                  <c:v>4.17</c:v>
                </c:pt>
                <c:pt idx="482">
                  <c:v>4.17</c:v>
                </c:pt>
                <c:pt idx="483">
                  <c:v>4.16</c:v>
                </c:pt>
                <c:pt idx="485">
                  <c:v>4.16</c:v>
                </c:pt>
                <c:pt idx="486">
                  <c:v>4.1500000000000004</c:v>
                </c:pt>
                <c:pt idx="487">
                  <c:v>4.12</c:v>
                </c:pt>
                <c:pt idx="488">
                  <c:v>4.1100000000000003</c:v>
                </c:pt>
                <c:pt idx="489">
                  <c:v>4.1100000000000003</c:v>
                </c:pt>
                <c:pt idx="490">
                  <c:v>4.0999999999999996</c:v>
                </c:pt>
                <c:pt idx="491">
                  <c:v>4.09</c:v>
                </c:pt>
                <c:pt idx="492">
                  <c:v>4.0999999999999996</c:v>
                </c:pt>
                <c:pt idx="493">
                  <c:v>4.09</c:v>
                </c:pt>
                <c:pt idx="495">
                  <c:v>4.08</c:v>
                </c:pt>
                <c:pt idx="496">
                  <c:v>4.08</c:v>
                </c:pt>
                <c:pt idx="498">
                  <c:v>4.08</c:v>
                </c:pt>
                <c:pt idx="499">
                  <c:v>4.09</c:v>
                </c:pt>
                <c:pt idx="500">
                  <c:v>4.0999999999999996</c:v>
                </c:pt>
                <c:pt idx="501">
                  <c:v>4.0999999999999996</c:v>
                </c:pt>
                <c:pt idx="502">
                  <c:v>4.1100000000000003</c:v>
                </c:pt>
                <c:pt idx="503">
                  <c:v>4.1100000000000003</c:v>
                </c:pt>
                <c:pt idx="504">
                  <c:v>4.0999999999999996</c:v>
                </c:pt>
                <c:pt idx="505">
                  <c:v>4.0999999999999996</c:v>
                </c:pt>
                <c:pt idx="506">
                  <c:v>4.12</c:v>
                </c:pt>
                <c:pt idx="507">
                  <c:v>4.12</c:v>
                </c:pt>
                <c:pt idx="508">
                  <c:v>4.13</c:v>
                </c:pt>
                <c:pt idx="509">
                  <c:v>4.1500000000000004</c:v>
                </c:pt>
                <c:pt idx="510">
                  <c:v>4.1500000000000004</c:v>
                </c:pt>
                <c:pt idx="511">
                  <c:v>4.1500000000000004</c:v>
                </c:pt>
                <c:pt idx="512">
                  <c:v>4.1399999999999997</c:v>
                </c:pt>
                <c:pt idx="513">
                  <c:v>4.1500000000000004</c:v>
                </c:pt>
                <c:pt idx="514">
                  <c:v>4.1500000000000004</c:v>
                </c:pt>
                <c:pt idx="515">
                  <c:v>4.1500000000000004</c:v>
                </c:pt>
                <c:pt idx="517">
                  <c:v>4.1500000000000004</c:v>
                </c:pt>
                <c:pt idx="518">
                  <c:v>4.1500000000000004</c:v>
                </c:pt>
                <c:pt idx="519">
                  <c:v>4.1399999999999997</c:v>
                </c:pt>
                <c:pt idx="520">
                  <c:v>4.1399999999999997</c:v>
                </c:pt>
                <c:pt idx="522">
                  <c:v>4.1399999999999997</c:v>
                </c:pt>
                <c:pt idx="523">
                  <c:v>4.1500000000000004</c:v>
                </c:pt>
                <c:pt idx="524">
                  <c:v>4.16</c:v>
                </c:pt>
                <c:pt idx="525">
                  <c:v>4.1500000000000004</c:v>
                </c:pt>
                <c:pt idx="526">
                  <c:v>4.18</c:v>
                </c:pt>
                <c:pt idx="527">
                  <c:v>4.18</c:v>
                </c:pt>
                <c:pt idx="528">
                  <c:v>4.18</c:v>
                </c:pt>
                <c:pt idx="529">
                  <c:v>4.18</c:v>
                </c:pt>
                <c:pt idx="530">
                  <c:v>4.18</c:v>
                </c:pt>
                <c:pt idx="531">
                  <c:v>4.18</c:v>
                </c:pt>
                <c:pt idx="532">
                  <c:v>4.17</c:v>
                </c:pt>
                <c:pt idx="533">
                  <c:v>4.17</c:v>
                </c:pt>
                <c:pt idx="534">
                  <c:v>4.16</c:v>
                </c:pt>
                <c:pt idx="535">
                  <c:v>4.16</c:v>
                </c:pt>
                <c:pt idx="536">
                  <c:v>4.16</c:v>
                </c:pt>
                <c:pt idx="537">
                  <c:v>4.16</c:v>
                </c:pt>
                <c:pt idx="538">
                  <c:v>4.18</c:v>
                </c:pt>
                <c:pt idx="539">
                  <c:v>4.18</c:v>
                </c:pt>
                <c:pt idx="540">
                  <c:v>4.17</c:v>
                </c:pt>
                <c:pt idx="541">
                  <c:v>4.17</c:v>
                </c:pt>
                <c:pt idx="542">
                  <c:v>4.16</c:v>
                </c:pt>
                <c:pt idx="543">
                  <c:v>4.1500000000000004</c:v>
                </c:pt>
                <c:pt idx="544">
                  <c:v>4.1500000000000004</c:v>
                </c:pt>
                <c:pt idx="545">
                  <c:v>4.1500000000000004</c:v>
                </c:pt>
                <c:pt idx="546">
                  <c:v>4.1500000000000004</c:v>
                </c:pt>
                <c:pt idx="547">
                  <c:v>4.1399999999999997</c:v>
                </c:pt>
                <c:pt idx="548">
                  <c:v>4.1399999999999997</c:v>
                </c:pt>
                <c:pt idx="549">
                  <c:v>4.1399999999999997</c:v>
                </c:pt>
                <c:pt idx="550">
                  <c:v>4.1399999999999997</c:v>
                </c:pt>
                <c:pt idx="552">
                  <c:v>4.13</c:v>
                </c:pt>
                <c:pt idx="553">
                  <c:v>4.13</c:v>
                </c:pt>
                <c:pt idx="554">
                  <c:v>4.13</c:v>
                </c:pt>
                <c:pt idx="555">
                  <c:v>4.1399999999999997</c:v>
                </c:pt>
                <c:pt idx="556">
                  <c:v>4.1399999999999997</c:v>
                </c:pt>
                <c:pt idx="557">
                  <c:v>4.1399999999999997</c:v>
                </c:pt>
                <c:pt idx="559">
                  <c:v>4.1500000000000004</c:v>
                </c:pt>
                <c:pt idx="560">
                  <c:v>4.1500000000000004</c:v>
                </c:pt>
                <c:pt idx="561">
                  <c:v>4.1500000000000004</c:v>
                </c:pt>
                <c:pt idx="562">
                  <c:v>4.17</c:v>
                </c:pt>
                <c:pt idx="563">
                  <c:v>4.18</c:v>
                </c:pt>
                <c:pt idx="564">
                  <c:v>4.17</c:v>
                </c:pt>
                <c:pt idx="565">
                  <c:v>4.18</c:v>
                </c:pt>
                <c:pt idx="566">
                  <c:v>4.1900000000000004</c:v>
                </c:pt>
                <c:pt idx="567">
                  <c:v>4.1900000000000004</c:v>
                </c:pt>
                <c:pt idx="568">
                  <c:v>4.1900000000000004</c:v>
                </c:pt>
                <c:pt idx="569">
                  <c:v>4.2</c:v>
                </c:pt>
                <c:pt idx="570">
                  <c:v>4.2</c:v>
                </c:pt>
                <c:pt idx="571">
                  <c:v>4.21</c:v>
                </c:pt>
                <c:pt idx="572">
                  <c:v>4.21</c:v>
                </c:pt>
                <c:pt idx="573">
                  <c:v>4.22</c:v>
                </c:pt>
                <c:pt idx="574">
                  <c:v>4.21</c:v>
                </c:pt>
                <c:pt idx="575">
                  <c:v>4.22</c:v>
                </c:pt>
                <c:pt idx="576">
                  <c:v>4.2300000000000004</c:v>
                </c:pt>
                <c:pt idx="577">
                  <c:v>4.24</c:v>
                </c:pt>
                <c:pt idx="578">
                  <c:v>4.25</c:v>
                </c:pt>
                <c:pt idx="579">
                  <c:v>4.25</c:v>
                </c:pt>
                <c:pt idx="580">
                  <c:v>4.26</c:v>
                </c:pt>
                <c:pt idx="581">
                  <c:v>4.26</c:v>
                </c:pt>
                <c:pt idx="582">
                  <c:v>4.25</c:v>
                </c:pt>
                <c:pt idx="584">
                  <c:v>4.25</c:v>
                </c:pt>
                <c:pt idx="585">
                  <c:v>4.2300000000000004</c:v>
                </c:pt>
                <c:pt idx="586">
                  <c:v>4.2300000000000004</c:v>
                </c:pt>
                <c:pt idx="587">
                  <c:v>4.24</c:v>
                </c:pt>
                <c:pt idx="588">
                  <c:v>4.25</c:v>
                </c:pt>
                <c:pt idx="589">
                  <c:v>4.25</c:v>
                </c:pt>
                <c:pt idx="590">
                  <c:v>4.25</c:v>
                </c:pt>
                <c:pt idx="591">
                  <c:v>4.22</c:v>
                </c:pt>
                <c:pt idx="592">
                  <c:v>4.22</c:v>
                </c:pt>
                <c:pt idx="593">
                  <c:v>4.22</c:v>
                </c:pt>
                <c:pt idx="594">
                  <c:v>4.2300000000000004</c:v>
                </c:pt>
                <c:pt idx="595">
                  <c:v>4.24</c:v>
                </c:pt>
                <c:pt idx="596">
                  <c:v>4.2300000000000004</c:v>
                </c:pt>
                <c:pt idx="597">
                  <c:v>4.2300000000000004</c:v>
                </c:pt>
                <c:pt idx="598">
                  <c:v>4.24</c:v>
                </c:pt>
                <c:pt idx="599">
                  <c:v>4.24</c:v>
                </c:pt>
                <c:pt idx="600">
                  <c:v>4.2300000000000004</c:v>
                </c:pt>
                <c:pt idx="601">
                  <c:v>4.2300000000000004</c:v>
                </c:pt>
                <c:pt idx="602">
                  <c:v>4.2300000000000004</c:v>
                </c:pt>
                <c:pt idx="603">
                  <c:v>4.2300000000000004</c:v>
                </c:pt>
                <c:pt idx="604">
                  <c:v>4.2300000000000004</c:v>
                </c:pt>
                <c:pt idx="605">
                  <c:v>4.2300000000000004</c:v>
                </c:pt>
                <c:pt idx="606">
                  <c:v>4.22</c:v>
                </c:pt>
                <c:pt idx="607">
                  <c:v>4.22</c:v>
                </c:pt>
                <c:pt idx="608">
                  <c:v>4.22</c:v>
                </c:pt>
                <c:pt idx="609">
                  <c:v>4.22</c:v>
                </c:pt>
                <c:pt idx="610">
                  <c:v>4.22</c:v>
                </c:pt>
                <c:pt idx="611">
                  <c:v>4.22</c:v>
                </c:pt>
                <c:pt idx="612">
                  <c:v>4.22</c:v>
                </c:pt>
                <c:pt idx="613">
                  <c:v>4.2</c:v>
                </c:pt>
                <c:pt idx="614">
                  <c:v>4.1900000000000004</c:v>
                </c:pt>
                <c:pt idx="615">
                  <c:v>4.1900000000000004</c:v>
                </c:pt>
                <c:pt idx="616">
                  <c:v>4.1900000000000004</c:v>
                </c:pt>
                <c:pt idx="617">
                  <c:v>4.1900000000000004</c:v>
                </c:pt>
                <c:pt idx="618">
                  <c:v>4.1900000000000004</c:v>
                </c:pt>
                <c:pt idx="619">
                  <c:v>4.1900000000000004</c:v>
                </c:pt>
                <c:pt idx="620">
                  <c:v>4.1900000000000004</c:v>
                </c:pt>
                <c:pt idx="621">
                  <c:v>4.2</c:v>
                </c:pt>
                <c:pt idx="622">
                  <c:v>4.2</c:v>
                </c:pt>
                <c:pt idx="623">
                  <c:v>4.2</c:v>
                </c:pt>
                <c:pt idx="624">
                  <c:v>4.1900000000000004</c:v>
                </c:pt>
                <c:pt idx="625">
                  <c:v>4.1900000000000004</c:v>
                </c:pt>
                <c:pt idx="626">
                  <c:v>4.2</c:v>
                </c:pt>
                <c:pt idx="627">
                  <c:v>4.1900000000000004</c:v>
                </c:pt>
                <c:pt idx="629">
                  <c:v>4.1900000000000004</c:v>
                </c:pt>
                <c:pt idx="630">
                  <c:v>4.1900000000000004</c:v>
                </c:pt>
                <c:pt idx="631">
                  <c:v>4.1900000000000004</c:v>
                </c:pt>
                <c:pt idx="632">
                  <c:v>4.1900000000000004</c:v>
                </c:pt>
                <c:pt idx="633">
                  <c:v>4.18</c:v>
                </c:pt>
                <c:pt idx="634">
                  <c:v>4.18</c:v>
                </c:pt>
                <c:pt idx="635">
                  <c:v>4.17</c:v>
                </c:pt>
                <c:pt idx="636">
                  <c:v>4.17</c:v>
                </c:pt>
                <c:pt idx="637">
                  <c:v>4.18</c:v>
                </c:pt>
                <c:pt idx="638">
                  <c:v>4.18</c:v>
                </c:pt>
                <c:pt idx="639">
                  <c:v>4.18</c:v>
                </c:pt>
                <c:pt idx="640">
                  <c:v>4.18</c:v>
                </c:pt>
                <c:pt idx="641">
                  <c:v>4.18</c:v>
                </c:pt>
                <c:pt idx="642">
                  <c:v>4.17</c:v>
                </c:pt>
                <c:pt idx="643">
                  <c:v>4.16</c:v>
                </c:pt>
                <c:pt idx="644">
                  <c:v>4.1500000000000004</c:v>
                </c:pt>
                <c:pt idx="645">
                  <c:v>4.1500000000000004</c:v>
                </c:pt>
                <c:pt idx="646">
                  <c:v>4.1500000000000004</c:v>
                </c:pt>
                <c:pt idx="647">
                  <c:v>4.1500000000000004</c:v>
                </c:pt>
                <c:pt idx="648">
                  <c:v>4.1500000000000004</c:v>
                </c:pt>
                <c:pt idx="649">
                  <c:v>4.1500000000000004</c:v>
                </c:pt>
                <c:pt idx="650">
                  <c:v>4.1500000000000004</c:v>
                </c:pt>
                <c:pt idx="651">
                  <c:v>4.1500000000000004</c:v>
                </c:pt>
                <c:pt idx="652">
                  <c:v>4.1500000000000004</c:v>
                </c:pt>
                <c:pt idx="654">
                  <c:v>4.16</c:v>
                </c:pt>
                <c:pt idx="655">
                  <c:v>4.1500000000000004</c:v>
                </c:pt>
                <c:pt idx="656">
                  <c:v>4.1500000000000004</c:v>
                </c:pt>
                <c:pt idx="657">
                  <c:v>4.18</c:v>
                </c:pt>
                <c:pt idx="658">
                  <c:v>4.1900000000000004</c:v>
                </c:pt>
                <c:pt idx="659">
                  <c:v>4.1900000000000004</c:v>
                </c:pt>
                <c:pt idx="660">
                  <c:v>4.1900000000000004</c:v>
                </c:pt>
                <c:pt idx="661">
                  <c:v>4.1900000000000004</c:v>
                </c:pt>
                <c:pt idx="662">
                  <c:v>4.1900000000000004</c:v>
                </c:pt>
                <c:pt idx="663">
                  <c:v>4.2</c:v>
                </c:pt>
                <c:pt idx="664">
                  <c:v>4.21</c:v>
                </c:pt>
                <c:pt idx="665">
                  <c:v>4.2</c:v>
                </c:pt>
                <c:pt idx="666">
                  <c:v>4.21</c:v>
                </c:pt>
                <c:pt idx="667">
                  <c:v>4.2</c:v>
                </c:pt>
                <c:pt idx="668">
                  <c:v>4.2</c:v>
                </c:pt>
                <c:pt idx="669">
                  <c:v>4.2</c:v>
                </c:pt>
                <c:pt idx="670">
                  <c:v>4.2</c:v>
                </c:pt>
                <c:pt idx="671">
                  <c:v>4.2</c:v>
                </c:pt>
                <c:pt idx="672">
                  <c:v>4.1900000000000004</c:v>
                </c:pt>
                <c:pt idx="673">
                  <c:v>4.1900000000000004</c:v>
                </c:pt>
                <c:pt idx="674">
                  <c:v>4.1900000000000004</c:v>
                </c:pt>
                <c:pt idx="675">
                  <c:v>4.1900000000000004</c:v>
                </c:pt>
                <c:pt idx="676">
                  <c:v>4.1900000000000004</c:v>
                </c:pt>
                <c:pt idx="677">
                  <c:v>4.18</c:v>
                </c:pt>
                <c:pt idx="678">
                  <c:v>4.1900000000000004</c:v>
                </c:pt>
                <c:pt idx="679">
                  <c:v>4.1900000000000004</c:v>
                </c:pt>
                <c:pt idx="680">
                  <c:v>4.2</c:v>
                </c:pt>
                <c:pt idx="681">
                  <c:v>4.2</c:v>
                </c:pt>
                <c:pt idx="682">
                  <c:v>4.1900000000000004</c:v>
                </c:pt>
                <c:pt idx="683">
                  <c:v>4.1900000000000004</c:v>
                </c:pt>
                <c:pt idx="684">
                  <c:v>4.1900000000000004</c:v>
                </c:pt>
                <c:pt idx="685">
                  <c:v>4.1900000000000004</c:v>
                </c:pt>
                <c:pt idx="686">
                  <c:v>4.1900000000000004</c:v>
                </c:pt>
                <c:pt idx="687">
                  <c:v>4.1900000000000004</c:v>
                </c:pt>
                <c:pt idx="688">
                  <c:v>4.1900000000000004</c:v>
                </c:pt>
                <c:pt idx="689">
                  <c:v>4.1900000000000004</c:v>
                </c:pt>
                <c:pt idx="690">
                  <c:v>4.2</c:v>
                </c:pt>
                <c:pt idx="691">
                  <c:v>4.2</c:v>
                </c:pt>
                <c:pt idx="692">
                  <c:v>4.2</c:v>
                </c:pt>
                <c:pt idx="693">
                  <c:v>4.21</c:v>
                </c:pt>
                <c:pt idx="694">
                  <c:v>4.21</c:v>
                </c:pt>
                <c:pt idx="695">
                  <c:v>4.21</c:v>
                </c:pt>
                <c:pt idx="696">
                  <c:v>4.22</c:v>
                </c:pt>
                <c:pt idx="697">
                  <c:v>4.22</c:v>
                </c:pt>
                <c:pt idx="698">
                  <c:v>4.22</c:v>
                </c:pt>
                <c:pt idx="700">
                  <c:v>4.22</c:v>
                </c:pt>
                <c:pt idx="701">
                  <c:v>4.22</c:v>
                </c:pt>
                <c:pt idx="702">
                  <c:v>4.22</c:v>
                </c:pt>
                <c:pt idx="703">
                  <c:v>4.22</c:v>
                </c:pt>
                <c:pt idx="704">
                  <c:v>4.22</c:v>
                </c:pt>
                <c:pt idx="705">
                  <c:v>4.22</c:v>
                </c:pt>
                <c:pt idx="706">
                  <c:v>4.21</c:v>
                </c:pt>
                <c:pt idx="707">
                  <c:v>4.2</c:v>
                </c:pt>
                <c:pt idx="708">
                  <c:v>4.2</c:v>
                </c:pt>
                <c:pt idx="709">
                  <c:v>4.1900000000000004</c:v>
                </c:pt>
                <c:pt idx="710">
                  <c:v>4.1900000000000004</c:v>
                </c:pt>
                <c:pt idx="711">
                  <c:v>4.1900000000000004</c:v>
                </c:pt>
                <c:pt idx="712">
                  <c:v>4.1900000000000004</c:v>
                </c:pt>
                <c:pt idx="713">
                  <c:v>4.1900000000000004</c:v>
                </c:pt>
                <c:pt idx="714">
                  <c:v>4.17</c:v>
                </c:pt>
                <c:pt idx="715">
                  <c:v>4.18</c:v>
                </c:pt>
                <c:pt idx="716">
                  <c:v>4.18</c:v>
                </c:pt>
                <c:pt idx="717">
                  <c:v>4.18</c:v>
                </c:pt>
                <c:pt idx="718">
                  <c:v>4.18</c:v>
                </c:pt>
                <c:pt idx="719">
                  <c:v>4.2</c:v>
                </c:pt>
                <c:pt idx="720">
                  <c:v>4.1900000000000004</c:v>
                </c:pt>
                <c:pt idx="721">
                  <c:v>4.1900000000000004</c:v>
                </c:pt>
                <c:pt idx="722">
                  <c:v>4.1900000000000004</c:v>
                </c:pt>
                <c:pt idx="723">
                  <c:v>4.1900000000000004</c:v>
                </c:pt>
                <c:pt idx="725">
                  <c:v>4.1900000000000004</c:v>
                </c:pt>
                <c:pt idx="726">
                  <c:v>4.1900000000000004</c:v>
                </c:pt>
                <c:pt idx="727">
                  <c:v>4.2</c:v>
                </c:pt>
                <c:pt idx="728">
                  <c:v>4.21</c:v>
                </c:pt>
                <c:pt idx="729">
                  <c:v>4.21</c:v>
                </c:pt>
                <c:pt idx="730">
                  <c:v>4.2</c:v>
                </c:pt>
                <c:pt idx="731">
                  <c:v>4.1900000000000004</c:v>
                </c:pt>
                <c:pt idx="732">
                  <c:v>4.1900000000000004</c:v>
                </c:pt>
                <c:pt idx="733">
                  <c:v>4.1900000000000004</c:v>
                </c:pt>
                <c:pt idx="734">
                  <c:v>4.1900000000000004</c:v>
                </c:pt>
                <c:pt idx="735">
                  <c:v>4.18</c:v>
                </c:pt>
                <c:pt idx="736">
                  <c:v>4.17</c:v>
                </c:pt>
                <c:pt idx="737">
                  <c:v>4.16</c:v>
                </c:pt>
                <c:pt idx="738">
                  <c:v>4.16</c:v>
                </c:pt>
                <c:pt idx="739">
                  <c:v>4.1500000000000004</c:v>
                </c:pt>
                <c:pt idx="741">
                  <c:v>4.1500000000000004</c:v>
                </c:pt>
                <c:pt idx="742">
                  <c:v>4.1500000000000004</c:v>
                </c:pt>
                <c:pt idx="743">
                  <c:v>4.1500000000000004</c:v>
                </c:pt>
                <c:pt idx="744">
                  <c:v>4.1500000000000004</c:v>
                </c:pt>
                <c:pt idx="745">
                  <c:v>4.1399999999999997</c:v>
                </c:pt>
                <c:pt idx="747">
                  <c:v>4.12</c:v>
                </c:pt>
                <c:pt idx="748">
                  <c:v>4.13</c:v>
                </c:pt>
                <c:pt idx="749">
                  <c:v>4.13</c:v>
                </c:pt>
                <c:pt idx="750">
                  <c:v>4.1399999999999997</c:v>
                </c:pt>
                <c:pt idx="751">
                  <c:v>4.1399999999999997</c:v>
                </c:pt>
                <c:pt idx="752">
                  <c:v>4.13</c:v>
                </c:pt>
                <c:pt idx="753">
                  <c:v>4.13</c:v>
                </c:pt>
                <c:pt idx="754">
                  <c:v>4.18</c:v>
                </c:pt>
                <c:pt idx="755">
                  <c:v>4.18</c:v>
                </c:pt>
                <c:pt idx="756">
                  <c:v>4.1900000000000004</c:v>
                </c:pt>
                <c:pt idx="758">
                  <c:v>4.1900000000000004</c:v>
                </c:pt>
                <c:pt idx="759">
                  <c:v>4.2</c:v>
                </c:pt>
                <c:pt idx="760">
                  <c:v>4.2</c:v>
                </c:pt>
                <c:pt idx="761">
                  <c:v>4.1900000000000004</c:v>
                </c:pt>
                <c:pt idx="762">
                  <c:v>4.18</c:v>
                </c:pt>
                <c:pt idx="763">
                  <c:v>4.18</c:v>
                </c:pt>
                <c:pt idx="764">
                  <c:v>4.17</c:v>
                </c:pt>
                <c:pt idx="765">
                  <c:v>4.16</c:v>
                </c:pt>
                <c:pt idx="766">
                  <c:v>4.16</c:v>
                </c:pt>
                <c:pt idx="767">
                  <c:v>4.1500000000000004</c:v>
                </c:pt>
                <c:pt idx="768">
                  <c:v>4.1500000000000004</c:v>
                </c:pt>
                <c:pt idx="769">
                  <c:v>4.16</c:v>
                </c:pt>
                <c:pt idx="770">
                  <c:v>4.17</c:v>
                </c:pt>
                <c:pt idx="771">
                  <c:v>4.18</c:v>
                </c:pt>
                <c:pt idx="772">
                  <c:v>4.18</c:v>
                </c:pt>
                <c:pt idx="773">
                  <c:v>4.1900000000000004</c:v>
                </c:pt>
                <c:pt idx="774">
                  <c:v>4.18</c:v>
                </c:pt>
                <c:pt idx="775">
                  <c:v>4.18</c:v>
                </c:pt>
                <c:pt idx="776">
                  <c:v>4.1900000000000004</c:v>
                </c:pt>
                <c:pt idx="777">
                  <c:v>4.1900000000000004</c:v>
                </c:pt>
                <c:pt idx="779">
                  <c:v>4.1900000000000004</c:v>
                </c:pt>
                <c:pt idx="780">
                  <c:v>4.1900000000000004</c:v>
                </c:pt>
                <c:pt idx="781">
                  <c:v>4.2</c:v>
                </c:pt>
                <c:pt idx="782">
                  <c:v>4.21</c:v>
                </c:pt>
                <c:pt idx="784">
                  <c:v>4.2</c:v>
                </c:pt>
                <c:pt idx="785">
                  <c:v>4.2</c:v>
                </c:pt>
                <c:pt idx="786">
                  <c:v>4.2</c:v>
                </c:pt>
                <c:pt idx="787">
                  <c:v>4.2</c:v>
                </c:pt>
                <c:pt idx="788">
                  <c:v>4.2</c:v>
                </c:pt>
                <c:pt idx="789">
                  <c:v>4.2</c:v>
                </c:pt>
                <c:pt idx="790">
                  <c:v>4.1900000000000004</c:v>
                </c:pt>
                <c:pt idx="791">
                  <c:v>4.1900000000000004</c:v>
                </c:pt>
                <c:pt idx="792">
                  <c:v>4.1900000000000004</c:v>
                </c:pt>
                <c:pt idx="793">
                  <c:v>4.1900000000000004</c:v>
                </c:pt>
                <c:pt idx="794">
                  <c:v>4.1900000000000004</c:v>
                </c:pt>
                <c:pt idx="795">
                  <c:v>4.18</c:v>
                </c:pt>
                <c:pt idx="796">
                  <c:v>4.18</c:v>
                </c:pt>
                <c:pt idx="797">
                  <c:v>4.17</c:v>
                </c:pt>
                <c:pt idx="798">
                  <c:v>4.17</c:v>
                </c:pt>
                <c:pt idx="799">
                  <c:v>4.18</c:v>
                </c:pt>
                <c:pt idx="800">
                  <c:v>4.1900000000000004</c:v>
                </c:pt>
                <c:pt idx="801">
                  <c:v>4.1900000000000004</c:v>
                </c:pt>
                <c:pt idx="802">
                  <c:v>4.1900000000000004</c:v>
                </c:pt>
                <c:pt idx="803">
                  <c:v>4.1900000000000004</c:v>
                </c:pt>
                <c:pt idx="804">
                  <c:v>4.2</c:v>
                </c:pt>
                <c:pt idx="805">
                  <c:v>4.2</c:v>
                </c:pt>
                <c:pt idx="806">
                  <c:v>4.2</c:v>
                </c:pt>
                <c:pt idx="807">
                  <c:v>4.21</c:v>
                </c:pt>
                <c:pt idx="808">
                  <c:v>4.22</c:v>
                </c:pt>
                <c:pt idx="809">
                  <c:v>4.21</c:v>
                </c:pt>
                <c:pt idx="810">
                  <c:v>4.21</c:v>
                </c:pt>
                <c:pt idx="811">
                  <c:v>4.21</c:v>
                </c:pt>
                <c:pt idx="812">
                  <c:v>4.21</c:v>
                </c:pt>
                <c:pt idx="814">
                  <c:v>4.22</c:v>
                </c:pt>
                <c:pt idx="815">
                  <c:v>4.21</c:v>
                </c:pt>
                <c:pt idx="816">
                  <c:v>4.21</c:v>
                </c:pt>
                <c:pt idx="817">
                  <c:v>4.21</c:v>
                </c:pt>
                <c:pt idx="818">
                  <c:v>4.22</c:v>
                </c:pt>
                <c:pt idx="820">
                  <c:v>4.21</c:v>
                </c:pt>
                <c:pt idx="821">
                  <c:v>4.22</c:v>
                </c:pt>
                <c:pt idx="822">
                  <c:v>4.21</c:v>
                </c:pt>
                <c:pt idx="823">
                  <c:v>4.22</c:v>
                </c:pt>
                <c:pt idx="824">
                  <c:v>4.22</c:v>
                </c:pt>
                <c:pt idx="825">
                  <c:v>4.24</c:v>
                </c:pt>
                <c:pt idx="826">
                  <c:v>4.2300000000000004</c:v>
                </c:pt>
                <c:pt idx="827">
                  <c:v>4.22</c:v>
                </c:pt>
                <c:pt idx="828">
                  <c:v>4.2300000000000004</c:v>
                </c:pt>
                <c:pt idx="829">
                  <c:v>4.2300000000000004</c:v>
                </c:pt>
                <c:pt idx="830">
                  <c:v>4.2300000000000004</c:v>
                </c:pt>
                <c:pt idx="831">
                  <c:v>4.2300000000000004</c:v>
                </c:pt>
                <c:pt idx="832">
                  <c:v>4.22</c:v>
                </c:pt>
                <c:pt idx="833">
                  <c:v>4.22</c:v>
                </c:pt>
                <c:pt idx="834">
                  <c:v>4.21</c:v>
                </c:pt>
                <c:pt idx="835">
                  <c:v>4.21</c:v>
                </c:pt>
                <c:pt idx="836">
                  <c:v>4.2</c:v>
                </c:pt>
                <c:pt idx="837">
                  <c:v>4.2</c:v>
                </c:pt>
                <c:pt idx="838">
                  <c:v>4.2</c:v>
                </c:pt>
                <c:pt idx="839">
                  <c:v>4.1900000000000004</c:v>
                </c:pt>
                <c:pt idx="840">
                  <c:v>4.1900000000000004</c:v>
                </c:pt>
                <c:pt idx="841">
                  <c:v>4.18</c:v>
                </c:pt>
                <c:pt idx="842">
                  <c:v>4.1900000000000004</c:v>
                </c:pt>
                <c:pt idx="843">
                  <c:v>4.2</c:v>
                </c:pt>
                <c:pt idx="844">
                  <c:v>4.2</c:v>
                </c:pt>
                <c:pt idx="845">
                  <c:v>4.2</c:v>
                </c:pt>
                <c:pt idx="846">
                  <c:v>4.2</c:v>
                </c:pt>
                <c:pt idx="847">
                  <c:v>4.2</c:v>
                </c:pt>
                <c:pt idx="848">
                  <c:v>4.2</c:v>
                </c:pt>
                <c:pt idx="849">
                  <c:v>4.2</c:v>
                </c:pt>
                <c:pt idx="850">
                  <c:v>4.2</c:v>
                </c:pt>
                <c:pt idx="851">
                  <c:v>4.2</c:v>
                </c:pt>
                <c:pt idx="852">
                  <c:v>4.1900000000000004</c:v>
                </c:pt>
                <c:pt idx="853">
                  <c:v>4.2</c:v>
                </c:pt>
                <c:pt idx="854">
                  <c:v>4.2</c:v>
                </c:pt>
                <c:pt idx="855">
                  <c:v>4.2</c:v>
                </c:pt>
                <c:pt idx="856">
                  <c:v>4.1900000000000004</c:v>
                </c:pt>
                <c:pt idx="857">
                  <c:v>4.2</c:v>
                </c:pt>
                <c:pt idx="859">
                  <c:v>4.21</c:v>
                </c:pt>
                <c:pt idx="860">
                  <c:v>4.21</c:v>
                </c:pt>
                <c:pt idx="861">
                  <c:v>4.21</c:v>
                </c:pt>
                <c:pt idx="862">
                  <c:v>4.21</c:v>
                </c:pt>
                <c:pt idx="863">
                  <c:v>4.21</c:v>
                </c:pt>
                <c:pt idx="864">
                  <c:v>4.21</c:v>
                </c:pt>
                <c:pt idx="865">
                  <c:v>4.21</c:v>
                </c:pt>
                <c:pt idx="866">
                  <c:v>4.21</c:v>
                </c:pt>
                <c:pt idx="867">
                  <c:v>4.21</c:v>
                </c:pt>
                <c:pt idx="868">
                  <c:v>4.21</c:v>
                </c:pt>
                <c:pt idx="869">
                  <c:v>4.21</c:v>
                </c:pt>
                <c:pt idx="870">
                  <c:v>4.2</c:v>
                </c:pt>
                <c:pt idx="871">
                  <c:v>4.2</c:v>
                </c:pt>
                <c:pt idx="872">
                  <c:v>4.2</c:v>
                </c:pt>
                <c:pt idx="873">
                  <c:v>4.2</c:v>
                </c:pt>
                <c:pt idx="874">
                  <c:v>4.2</c:v>
                </c:pt>
                <c:pt idx="875">
                  <c:v>4.2</c:v>
                </c:pt>
                <c:pt idx="876">
                  <c:v>4.2</c:v>
                </c:pt>
                <c:pt idx="877">
                  <c:v>4.21</c:v>
                </c:pt>
                <c:pt idx="878">
                  <c:v>4.21</c:v>
                </c:pt>
                <c:pt idx="879">
                  <c:v>4.21</c:v>
                </c:pt>
                <c:pt idx="880">
                  <c:v>4.22</c:v>
                </c:pt>
                <c:pt idx="881">
                  <c:v>4.22</c:v>
                </c:pt>
                <c:pt idx="882">
                  <c:v>4.22</c:v>
                </c:pt>
                <c:pt idx="883">
                  <c:v>4.22</c:v>
                </c:pt>
                <c:pt idx="884">
                  <c:v>4.22</c:v>
                </c:pt>
                <c:pt idx="885">
                  <c:v>4.22</c:v>
                </c:pt>
                <c:pt idx="886">
                  <c:v>4.22</c:v>
                </c:pt>
                <c:pt idx="887">
                  <c:v>4.22</c:v>
                </c:pt>
                <c:pt idx="888">
                  <c:v>4.2300000000000004</c:v>
                </c:pt>
                <c:pt idx="890">
                  <c:v>4.2300000000000004</c:v>
                </c:pt>
                <c:pt idx="891">
                  <c:v>4.2300000000000004</c:v>
                </c:pt>
                <c:pt idx="892">
                  <c:v>4.2300000000000004</c:v>
                </c:pt>
                <c:pt idx="893">
                  <c:v>4.2300000000000004</c:v>
                </c:pt>
                <c:pt idx="894">
                  <c:v>4.2300000000000004</c:v>
                </c:pt>
                <c:pt idx="895">
                  <c:v>4.2300000000000004</c:v>
                </c:pt>
                <c:pt idx="896">
                  <c:v>4.2300000000000004</c:v>
                </c:pt>
                <c:pt idx="897">
                  <c:v>4.2300000000000004</c:v>
                </c:pt>
                <c:pt idx="898">
                  <c:v>4.2300000000000004</c:v>
                </c:pt>
                <c:pt idx="899">
                  <c:v>4.21</c:v>
                </c:pt>
                <c:pt idx="900">
                  <c:v>4.21</c:v>
                </c:pt>
                <c:pt idx="901">
                  <c:v>4.21</c:v>
                </c:pt>
                <c:pt idx="902">
                  <c:v>4.21</c:v>
                </c:pt>
                <c:pt idx="903">
                  <c:v>4.21</c:v>
                </c:pt>
                <c:pt idx="904">
                  <c:v>4.2</c:v>
                </c:pt>
                <c:pt idx="905">
                  <c:v>4.2</c:v>
                </c:pt>
                <c:pt idx="906">
                  <c:v>4.2</c:v>
                </c:pt>
                <c:pt idx="907">
                  <c:v>4.1900000000000004</c:v>
                </c:pt>
                <c:pt idx="908">
                  <c:v>4.1900000000000004</c:v>
                </c:pt>
                <c:pt idx="909">
                  <c:v>4.1900000000000004</c:v>
                </c:pt>
                <c:pt idx="910">
                  <c:v>4.2</c:v>
                </c:pt>
                <c:pt idx="911">
                  <c:v>4.2</c:v>
                </c:pt>
                <c:pt idx="912">
                  <c:v>4.2</c:v>
                </c:pt>
                <c:pt idx="913">
                  <c:v>4.21</c:v>
                </c:pt>
                <c:pt idx="915">
                  <c:v>4.21</c:v>
                </c:pt>
                <c:pt idx="916">
                  <c:v>4.21</c:v>
                </c:pt>
                <c:pt idx="917">
                  <c:v>4.2</c:v>
                </c:pt>
                <c:pt idx="918">
                  <c:v>4.21</c:v>
                </c:pt>
                <c:pt idx="919">
                  <c:v>4.21</c:v>
                </c:pt>
                <c:pt idx="920">
                  <c:v>4.21</c:v>
                </c:pt>
                <c:pt idx="921">
                  <c:v>4.21</c:v>
                </c:pt>
                <c:pt idx="922">
                  <c:v>4.2</c:v>
                </c:pt>
                <c:pt idx="923">
                  <c:v>4.2</c:v>
                </c:pt>
                <c:pt idx="924">
                  <c:v>4.2</c:v>
                </c:pt>
                <c:pt idx="925">
                  <c:v>4.2</c:v>
                </c:pt>
                <c:pt idx="926">
                  <c:v>4.2</c:v>
                </c:pt>
                <c:pt idx="927">
                  <c:v>4.2</c:v>
                </c:pt>
                <c:pt idx="928">
                  <c:v>4.2</c:v>
                </c:pt>
                <c:pt idx="929">
                  <c:v>4.2</c:v>
                </c:pt>
                <c:pt idx="930">
                  <c:v>4.2</c:v>
                </c:pt>
                <c:pt idx="931">
                  <c:v>4.2</c:v>
                </c:pt>
                <c:pt idx="932">
                  <c:v>4.21</c:v>
                </c:pt>
                <c:pt idx="933">
                  <c:v>4.22</c:v>
                </c:pt>
                <c:pt idx="934">
                  <c:v>4.22</c:v>
                </c:pt>
                <c:pt idx="935">
                  <c:v>4.22</c:v>
                </c:pt>
                <c:pt idx="936">
                  <c:v>4.2300000000000004</c:v>
                </c:pt>
                <c:pt idx="937">
                  <c:v>4.2300000000000004</c:v>
                </c:pt>
                <c:pt idx="938">
                  <c:v>4.24</c:v>
                </c:pt>
                <c:pt idx="939">
                  <c:v>4.24</c:v>
                </c:pt>
                <c:pt idx="940">
                  <c:v>4.24</c:v>
                </c:pt>
                <c:pt idx="941">
                  <c:v>4.25</c:v>
                </c:pt>
                <c:pt idx="942">
                  <c:v>4.25</c:v>
                </c:pt>
                <c:pt idx="943">
                  <c:v>4.25</c:v>
                </c:pt>
                <c:pt idx="944">
                  <c:v>4.26</c:v>
                </c:pt>
                <c:pt idx="945">
                  <c:v>4.2699999999999996</c:v>
                </c:pt>
                <c:pt idx="946">
                  <c:v>4.26</c:v>
                </c:pt>
                <c:pt idx="947">
                  <c:v>4.26</c:v>
                </c:pt>
                <c:pt idx="948">
                  <c:v>4.26</c:v>
                </c:pt>
                <c:pt idx="949">
                  <c:v>4.26</c:v>
                </c:pt>
                <c:pt idx="950">
                  <c:v>4.2699999999999996</c:v>
                </c:pt>
                <c:pt idx="951">
                  <c:v>4.26</c:v>
                </c:pt>
                <c:pt idx="952">
                  <c:v>4.2699999999999996</c:v>
                </c:pt>
                <c:pt idx="953">
                  <c:v>4.2699999999999996</c:v>
                </c:pt>
                <c:pt idx="954">
                  <c:v>4.2699999999999996</c:v>
                </c:pt>
                <c:pt idx="955">
                  <c:v>4.2699999999999996</c:v>
                </c:pt>
                <c:pt idx="956">
                  <c:v>4.28</c:v>
                </c:pt>
                <c:pt idx="957">
                  <c:v>4.28</c:v>
                </c:pt>
                <c:pt idx="958">
                  <c:v>4.2699999999999996</c:v>
                </c:pt>
                <c:pt idx="960">
                  <c:v>4.2699999999999996</c:v>
                </c:pt>
                <c:pt idx="961">
                  <c:v>4.2699999999999996</c:v>
                </c:pt>
                <c:pt idx="962">
                  <c:v>4.2699999999999996</c:v>
                </c:pt>
                <c:pt idx="963">
                  <c:v>4.28</c:v>
                </c:pt>
                <c:pt idx="964">
                  <c:v>4.28</c:v>
                </c:pt>
                <c:pt idx="965">
                  <c:v>4.28</c:v>
                </c:pt>
                <c:pt idx="966">
                  <c:v>4.28</c:v>
                </c:pt>
                <c:pt idx="967">
                  <c:v>4.2699999999999996</c:v>
                </c:pt>
                <c:pt idx="968">
                  <c:v>4.2699999999999996</c:v>
                </c:pt>
                <c:pt idx="969">
                  <c:v>4.2699999999999996</c:v>
                </c:pt>
                <c:pt idx="970">
                  <c:v>4.28</c:v>
                </c:pt>
                <c:pt idx="971">
                  <c:v>4.29</c:v>
                </c:pt>
                <c:pt idx="972">
                  <c:v>4.3</c:v>
                </c:pt>
                <c:pt idx="973">
                  <c:v>4.3099999999999996</c:v>
                </c:pt>
                <c:pt idx="974">
                  <c:v>4.3099999999999996</c:v>
                </c:pt>
                <c:pt idx="975">
                  <c:v>4.33</c:v>
                </c:pt>
                <c:pt idx="976">
                  <c:v>4.3600000000000003</c:v>
                </c:pt>
                <c:pt idx="977">
                  <c:v>4.3499999999999996</c:v>
                </c:pt>
                <c:pt idx="978">
                  <c:v>4.3600000000000003</c:v>
                </c:pt>
                <c:pt idx="979">
                  <c:v>4.3499999999999996</c:v>
                </c:pt>
                <c:pt idx="980">
                  <c:v>4.33</c:v>
                </c:pt>
                <c:pt idx="981">
                  <c:v>4.32</c:v>
                </c:pt>
                <c:pt idx="982">
                  <c:v>4.3099999999999996</c:v>
                </c:pt>
                <c:pt idx="983">
                  <c:v>4.32</c:v>
                </c:pt>
                <c:pt idx="984">
                  <c:v>4.3099999999999996</c:v>
                </c:pt>
                <c:pt idx="986">
                  <c:v>4.3</c:v>
                </c:pt>
                <c:pt idx="987">
                  <c:v>4.3099999999999996</c:v>
                </c:pt>
                <c:pt idx="988">
                  <c:v>4.34</c:v>
                </c:pt>
                <c:pt idx="989">
                  <c:v>4.34</c:v>
                </c:pt>
                <c:pt idx="990">
                  <c:v>4.3499999999999996</c:v>
                </c:pt>
                <c:pt idx="991">
                  <c:v>4.3600000000000003</c:v>
                </c:pt>
                <c:pt idx="992">
                  <c:v>4.37</c:v>
                </c:pt>
                <c:pt idx="993">
                  <c:v>4.3600000000000003</c:v>
                </c:pt>
                <c:pt idx="994">
                  <c:v>4.38</c:v>
                </c:pt>
                <c:pt idx="995">
                  <c:v>4.38</c:v>
                </c:pt>
                <c:pt idx="996">
                  <c:v>4.3899999999999997</c:v>
                </c:pt>
                <c:pt idx="997">
                  <c:v>4.4000000000000004</c:v>
                </c:pt>
                <c:pt idx="998">
                  <c:v>4.41</c:v>
                </c:pt>
                <c:pt idx="999">
                  <c:v>4.43</c:v>
                </c:pt>
                <c:pt idx="1001">
                  <c:v>4.43</c:v>
                </c:pt>
                <c:pt idx="1002">
                  <c:v>4.43</c:v>
                </c:pt>
                <c:pt idx="1003">
                  <c:v>4.43</c:v>
                </c:pt>
                <c:pt idx="1004">
                  <c:v>4.45</c:v>
                </c:pt>
                <c:pt idx="1005">
                  <c:v>4.47</c:v>
                </c:pt>
                <c:pt idx="1006">
                  <c:v>4.46</c:v>
                </c:pt>
                <c:pt idx="1008">
                  <c:v>4.4400000000000004</c:v>
                </c:pt>
                <c:pt idx="1009">
                  <c:v>4.45</c:v>
                </c:pt>
                <c:pt idx="1010">
                  <c:v>4.4400000000000004</c:v>
                </c:pt>
                <c:pt idx="1011">
                  <c:v>4.45</c:v>
                </c:pt>
                <c:pt idx="1012">
                  <c:v>4.45</c:v>
                </c:pt>
                <c:pt idx="1013">
                  <c:v>4.46</c:v>
                </c:pt>
                <c:pt idx="1014">
                  <c:v>4.45</c:v>
                </c:pt>
                <c:pt idx="1015">
                  <c:v>4.45</c:v>
                </c:pt>
                <c:pt idx="1016">
                  <c:v>4.45</c:v>
                </c:pt>
                <c:pt idx="1018">
                  <c:v>4.45</c:v>
                </c:pt>
                <c:pt idx="1019">
                  <c:v>4.46</c:v>
                </c:pt>
                <c:pt idx="1020">
                  <c:v>4.4800000000000004</c:v>
                </c:pt>
                <c:pt idx="1021">
                  <c:v>4.5199999999999996</c:v>
                </c:pt>
                <c:pt idx="1022">
                  <c:v>4.5199999999999996</c:v>
                </c:pt>
                <c:pt idx="1023">
                  <c:v>4.5199999999999996</c:v>
                </c:pt>
                <c:pt idx="1024">
                  <c:v>4.6100000000000003</c:v>
                </c:pt>
                <c:pt idx="1025">
                  <c:v>4.59</c:v>
                </c:pt>
                <c:pt idx="1026">
                  <c:v>4.5999999999999996</c:v>
                </c:pt>
                <c:pt idx="1027">
                  <c:v>4.5999999999999996</c:v>
                </c:pt>
                <c:pt idx="1028">
                  <c:v>4.5999999999999996</c:v>
                </c:pt>
                <c:pt idx="1029">
                  <c:v>4.6500000000000004</c:v>
                </c:pt>
                <c:pt idx="1030">
                  <c:v>4.67</c:v>
                </c:pt>
                <c:pt idx="1031">
                  <c:v>4.67</c:v>
                </c:pt>
                <c:pt idx="1032">
                  <c:v>4.66</c:v>
                </c:pt>
                <c:pt idx="1033">
                  <c:v>4.6500000000000004</c:v>
                </c:pt>
                <c:pt idx="1034">
                  <c:v>4.6100000000000003</c:v>
                </c:pt>
                <c:pt idx="1035">
                  <c:v>4.6399999999999997</c:v>
                </c:pt>
                <c:pt idx="1036">
                  <c:v>4.6500000000000004</c:v>
                </c:pt>
                <c:pt idx="1037">
                  <c:v>4.6500000000000004</c:v>
                </c:pt>
                <c:pt idx="1039">
                  <c:v>4.62</c:v>
                </c:pt>
                <c:pt idx="1040">
                  <c:v>4.6100000000000003</c:v>
                </c:pt>
                <c:pt idx="1041">
                  <c:v>4.62</c:v>
                </c:pt>
                <c:pt idx="1042">
                  <c:v>4.63</c:v>
                </c:pt>
                <c:pt idx="1043">
                  <c:v>4.6500000000000004</c:v>
                </c:pt>
                <c:pt idx="1044">
                  <c:v>4.63</c:v>
                </c:pt>
                <c:pt idx="1045">
                  <c:v>4.6500000000000004</c:v>
                </c:pt>
                <c:pt idx="1046">
                  <c:v>4.63</c:v>
                </c:pt>
                <c:pt idx="1047">
                  <c:v>4.5999999999999996</c:v>
                </c:pt>
                <c:pt idx="1048">
                  <c:v>4.5999999999999996</c:v>
                </c:pt>
                <c:pt idx="1049">
                  <c:v>4.6100000000000003</c:v>
                </c:pt>
                <c:pt idx="1050">
                  <c:v>4.5999999999999996</c:v>
                </c:pt>
                <c:pt idx="1051">
                  <c:v>4.5600000000000005</c:v>
                </c:pt>
                <c:pt idx="1052">
                  <c:v>4.58</c:v>
                </c:pt>
                <c:pt idx="1053">
                  <c:v>4.59</c:v>
                </c:pt>
                <c:pt idx="1054">
                  <c:v>4.6100000000000003</c:v>
                </c:pt>
                <c:pt idx="1055">
                  <c:v>4.6100000000000003</c:v>
                </c:pt>
                <c:pt idx="1056">
                  <c:v>4.6100000000000003</c:v>
                </c:pt>
                <c:pt idx="1057">
                  <c:v>4.5999999999999996</c:v>
                </c:pt>
                <c:pt idx="1058">
                  <c:v>4.59</c:v>
                </c:pt>
                <c:pt idx="1059">
                  <c:v>4.5999999999999996</c:v>
                </c:pt>
                <c:pt idx="1060">
                  <c:v>4.6100000000000003</c:v>
                </c:pt>
                <c:pt idx="1061">
                  <c:v>4.6100000000000003</c:v>
                </c:pt>
                <c:pt idx="1062">
                  <c:v>4.63</c:v>
                </c:pt>
                <c:pt idx="1063">
                  <c:v>4.6500000000000004</c:v>
                </c:pt>
                <c:pt idx="1064">
                  <c:v>4.6900000000000004</c:v>
                </c:pt>
                <c:pt idx="1065">
                  <c:v>4.6900000000000004</c:v>
                </c:pt>
                <c:pt idx="1066">
                  <c:v>4.7</c:v>
                </c:pt>
                <c:pt idx="1067">
                  <c:v>4.7</c:v>
                </c:pt>
                <c:pt idx="1068">
                  <c:v>4.71</c:v>
                </c:pt>
                <c:pt idx="1069">
                  <c:v>4.7300000000000004</c:v>
                </c:pt>
                <c:pt idx="1070">
                  <c:v>4.72</c:v>
                </c:pt>
                <c:pt idx="1071">
                  <c:v>4.74</c:v>
                </c:pt>
                <c:pt idx="1072">
                  <c:v>4.78</c:v>
                </c:pt>
                <c:pt idx="1073">
                  <c:v>4.8600000000000003</c:v>
                </c:pt>
                <c:pt idx="1074">
                  <c:v>4.87</c:v>
                </c:pt>
                <c:pt idx="1075">
                  <c:v>4.88</c:v>
                </c:pt>
                <c:pt idx="1076">
                  <c:v>4.8899999999999997</c:v>
                </c:pt>
                <c:pt idx="1077">
                  <c:v>4.88</c:v>
                </c:pt>
                <c:pt idx="1078">
                  <c:v>4.9000000000000004</c:v>
                </c:pt>
                <c:pt idx="1079">
                  <c:v>4.92</c:v>
                </c:pt>
                <c:pt idx="1081">
                  <c:v>4.92</c:v>
                </c:pt>
                <c:pt idx="1082">
                  <c:v>4.93</c:v>
                </c:pt>
                <c:pt idx="1083">
                  <c:v>4.97</c:v>
                </c:pt>
                <c:pt idx="1084">
                  <c:v>5.0199999999999996</c:v>
                </c:pt>
                <c:pt idx="1085">
                  <c:v>5.01</c:v>
                </c:pt>
                <c:pt idx="1086">
                  <c:v>5</c:v>
                </c:pt>
                <c:pt idx="1087">
                  <c:v>5</c:v>
                </c:pt>
                <c:pt idx="1088">
                  <c:v>4.9800000000000004</c:v>
                </c:pt>
                <c:pt idx="1089">
                  <c:v>4.96</c:v>
                </c:pt>
                <c:pt idx="1090">
                  <c:v>4.93</c:v>
                </c:pt>
                <c:pt idx="1091">
                  <c:v>4.93</c:v>
                </c:pt>
                <c:pt idx="1092">
                  <c:v>4.95</c:v>
                </c:pt>
                <c:pt idx="1093">
                  <c:v>4.96</c:v>
                </c:pt>
                <c:pt idx="1094">
                  <c:v>4.9400000000000004</c:v>
                </c:pt>
                <c:pt idx="1095">
                  <c:v>4.91</c:v>
                </c:pt>
                <c:pt idx="1096">
                  <c:v>4.9000000000000004</c:v>
                </c:pt>
                <c:pt idx="1097">
                  <c:v>4.8600000000000003</c:v>
                </c:pt>
                <c:pt idx="1098">
                  <c:v>4.84</c:v>
                </c:pt>
                <c:pt idx="1099">
                  <c:v>4.8100000000000005</c:v>
                </c:pt>
                <c:pt idx="1100">
                  <c:v>4.78</c:v>
                </c:pt>
                <c:pt idx="1101">
                  <c:v>4.7300000000000004</c:v>
                </c:pt>
                <c:pt idx="1102">
                  <c:v>4.76</c:v>
                </c:pt>
                <c:pt idx="1103">
                  <c:v>4.82</c:v>
                </c:pt>
                <c:pt idx="1104">
                  <c:v>4.8100000000000005</c:v>
                </c:pt>
                <c:pt idx="1105">
                  <c:v>4.8</c:v>
                </c:pt>
                <c:pt idx="1106">
                  <c:v>4.7</c:v>
                </c:pt>
                <c:pt idx="1107">
                  <c:v>4.71</c:v>
                </c:pt>
                <c:pt idx="1108">
                  <c:v>4.7</c:v>
                </c:pt>
                <c:pt idx="1109">
                  <c:v>4.6900000000000004</c:v>
                </c:pt>
                <c:pt idx="1110">
                  <c:v>4.66</c:v>
                </c:pt>
                <c:pt idx="1111">
                  <c:v>4.71</c:v>
                </c:pt>
                <c:pt idx="1112">
                  <c:v>4.7300000000000004</c:v>
                </c:pt>
                <c:pt idx="1114">
                  <c:v>4.7300000000000004</c:v>
                </c:pt>
                <c:pt idx="1115">
                  <c:v>4.7300000000000004</c:v>
                </c:pt>
                <c:pt idx="1116">
                  <c:v>4.74</c:v>
                </c:pt>
                <c:pt idx="1117">
                  <c:v>4.76</c:v>
                </c:pt>
                <c:pt idx="1118">
                  <c:v>4.7699999999999996</c:v>
                </c:pt>
                <c:pt idx="1119">
                  <c:v>4.76</c:v>
                </c:pt>
                <c:pt idx="1120">
                  <c:v>4.76</c:v>
                </c:pt>
                <c:pt idx="1121">
                  <c:v>4.8</c:v>
                </c:pt>
                <c:pt idx="1122">
                  <c:v>4.7699999999999996</c:v>
                </c:pt>
                <c:pt idx="1123">
                  <c:v>4.7699999999999996</c:v>
                </c:pt>
                <c:pt idx="1124">
                  <c:v>4.78</c:v>
                </c:pt>
                <c:pt idx="1125">
                  <c:v>4.79</c:v>
                </c:pt>
                <c:pt idx="1126">
                  <c:v>4.78</c:v>
                </c:pt>
                <c:pt idx="1127">
                  <c:v>4.78</c:v>
                </c:pt>
                <c:pt idx="1128">
                  <c:v>4.79</c:v>
                </c:pt>
                <c:pt idx="1129">
                  <c:v>4.8</c:v>
                </c:pt>
                <c:pt idx="1130">
                  <c:v>4.8100000000000005</c:v>
                </c:pt>
                <c:pt idx="1131">
                  <c:v>4.8100000000000005</c:v>
                </c:pt>
                <c:pt idx="1132">
                  <c:v>4.8100000000000005</c:v>
                </c:pt>
                <c:pt idx="1133">
                  <c:v>4.79</c:v>
                </c:pt>
                <c:pt idx="1134">
                  <c:v>4.75</c:v>
                </c:pt>
                <c:pt idx="1135">
                  <c:v>4.75</c:v>
                </c:pt>
                <c:pt idx="1136">
                  <c:v>4.7699999999999996</c:v>
                </c:pt>
                <c:pt idx="1137">
                  <c:v>4.7699999999999996</c:v>
                </c:pt>
                <c:pt idx="1138">
                  <c:v>4.7699999999999996</c:v>
                </c:pt>
                <c:pt idx="1139">
                  <c:v>4.7699999999999996</c:v>
                </c:pt>
                <c:pt idx="1140">
                  <c:v>4.75</c:v>
                </c:pt>
                <c:pt idx="1141">
                  <c:v>4.75</c:v>
                </c:pt>
                <c:pt idx="1142">
                  <c:v>4.75</c:v>
                </c:pt>
                <c:pt idx="1143">
                  <c:v>4.75</c:v>
                </c:pt>
                <c:pt idx="1144">
                  <c:v>4.7699999999999996</c:v>
                </c:pt>
                <c:pt idx="1145">
                  <c:v>4.79</c:v>
                </c:pt>
                <c:pt idx="1146">
                  <c:v>4.78</c:v>
                </c:pt>
                <c:pt idx="1147">
                  <c:v>4.8</c:v>
                </c:pt>
                <c:pt idx="1148">
                  <c:v>4.8100000000000005</c:v>
                </c:pt>
                <c:pt idx="1150">
                  <c:v>4.8</c:v>
                </c:pt>
                <c:pt idx="1151">
                  <c:v>4.79</c:v>
                </c:pt>
                <c:pt idx="1152">
                  <c:v>4.7699999999999996</c:v>
                </c:pt>
                <c:pt idx="1153">
                  <c:v>4.78</c:v>
                </c:pt>
                <c:pt idx="1154">
                  <c:v>4.79</c:v>
                </c:pt>
                <c:pt idx="1155">
                  <c:v>4.8100000000000005</c:v>
                </c:pt>
                <c:pt idx="1156">
                  <c:v>4.83</c:v>
                </c:pt>
                <c:pt idx="1157">
                  <c:v>4.83</c:v>
                </c:pt>
                <c:pt idx="1158">
                  <c:v>4.83</c:v>
                </c:pt>
                <c:pt idx="1159">
                  <c:v>4.83</c:v>
                </c:pt>
                <c:pt idx="1160">
                  <c:v>4.83</c:v>
                </c:pt>
                <c:pt idx="1161">
                  <c:v>4.79</c:v>
                </c:pt>
                <c:pt idx="1162">
                  <c:v>4.8100000000000005</c:v>
                </c:pt>
                <c:pt idx="1163">
                  <c:v>4.8</c:v>
                </c:pt>
                <c:pt idx="1164">
                  <c:v>4.76</c:v>
                </c:pt>
                <c:pt idx="1165">
                  <c:v>4.75</c:v>
                </c:pt>
                <c:pt idx="1166">
                  <c:v>4.76</c:v>
                </c:pt>
                <c:pt idx="1167">
                  <c:v>4.7699999999999996</c:v>
                </c:pt>
                <c:pt idx="1168">
                  <c:v>4.8</c:v>
                </c:pt>
                <c:pt idx="1169">
                  <c:v>4.83</c:v>
                </c:pt>
                <c:pt idx="1170">
                  <c:v>4.8899999999999997</c:v>
                </c:pt>
                <c:pt idx="1171">
                  <c:v>4.9000000000000004</c:v>
                </c:pt>
                <c:pt idx="1172">
                  <c:v>4.97</c:v>
                </c:pt>
                <c:pt idx="1173">
                  <c:v>4.99</c:v>
                </c:pt>
                <c:pt idx="1175">
                  <c:v>4.96</c:v>
                </c:pt>
                <c:pt idx="1176">
                  <c:v>4.95</c:v>
                </c:pt>
                <c:pt idx="1177">
                  <c:v>4.95</c:v>
                </c:pt>
                <c:pt idx="1178">
                  <c:v>4.97</c:v>
                </c:pt>
                <c:pt idx="1179">
                  <c:v>5.03</c:v>
                </c:pt>
                <c:pt idx="1180">
                  <c:v>5.05</c:v>
                </c:pt>
                <c:pt idx="1181">
                  <c:v>5.07</c:v>
                </c:pt>
                <c:pt idx="1182">
                  <c:v>5.0999999999999996</c:v>
                </c:pt>
                <c:pt idx="1183">
                  <c:v>5.09</c:v>
                </c:pt>
                <c:pt idx="1184">
                  <c:v>5.04</c:v>
                </c:pt>
                <c:pt idx="1185">
                  <c:v>5.03</c:v>
                </c:pt>
                <c:pt idx="1186">
                  <c:v>5.0199999999999996</c:v>
                </c:pt>
                <c:pt idx="1187">
                  <c:v>5.04</c:v>
                </c:pt>
                <c:pt idx="1188">
                  <c:v>5.0199999999999996</c:v>
                </c:pt>
                <c:pt idx="1189">
                  <c:v>4.99</c:v>
                </c:pt>
                <c:pt idx="1190">
                  <c:v>4.99</c:v>
                </c:pt>
                <c:pt idx="1191">
                  <c:v>4.99</c:v>
                </c:pt>
                <c:pt idx="1192">
                  <c:v>5.03</c:v>
                </c:pt>
                <c:pt idx="1193">
                  <c:v>5.05</c:v>
                </c:pt>
                <c:pt idx="1194">
                  <c:v>5.05</c:v>
                </c:pt>
                <c:pt idx="1195">
                  <c:v>5.04</c:v>
                </c:pt>
                <c:pt idx="1196">
                  <c:v>5.0599999999999996</c:v>
                </c:pt>
                <c:pt idx="1197">
                  <c:v>5.07</c:v>
                </c:pt>
                <c:pt idx="1198">
                  <c:v>5.07</c:v>
                </c:pt>
                <c:pt idx="1199">
                  <c:v>5.08</c:v>
                </c:pt>
                <c:pt idx="1200">
                  <c:v>5.0999999999999996</c:v>
                </c:pt>
                <c:pt idx="1201">
                  <c:v>5.0999999999999996</c:v>
                </c:pt>
                <c:pt idx="1202">
                  <c:v>5.1100000000000003</c:v>
                </c:pt>
                <c:pt idx="1203">
                  <c:v>5.1100000000000003</c:v>
                </c:pt>
                <c:pt idx="1204">
                  <c:v>5.15</c:v>
                </c:pt>
                <c:pt idx="1205">
                  <c:v>5.18</c:v>
                </c:pt>
                <c:pt idx="1206">
                  <c:v>5.24</c:v>
                </c:pt>
                <c:pt idx="1207">
                  <c:v>5.29</c:v>
                </c:pt>
                <c:pt idx="1208">
                  <c:v>5.31</c:v>
                </c:pt>
                <c:pt idx="1209">
                  <c:v>5.29</c:v>
                </c:pt>
                <c:pt idx="1210">
                  <c:v>5.33</c:v>
                </c:pt>
                <c:pt idx="1211">
                  <c:v>5.36</c:v>
                </c:pt>
                <c:pt idx="1212">
                  <c:v>5.39</c:v>
                </c:pt>
                <c:pt idx="1213">
                  <c:v>5.48</c:v>
                </c:pt>
                <c:pt idx="1214">
                  <c:v>5.51</c:v>
                </c:pt>
                <c:pt idx="1215">
                  <c:v>5.48</c:v>
                </c:pt>
                <c:pt idx="1216">
                  <c:v>5.36</c:v>
                </c:pt>
                <c:pt idx="1217">
                  <c:v>5.3</c:v>
                </c:pt>
                <c:pt idx="1218">
                  <c:v>5.23</c:v>
                </c:pt>
                <c:pt idx="1220">
                  <c:v>5.19</c:v>
                </c:pt>
                <c:pt idx="1221">
                  <c:v>5.2</c:v>
                </c:pt>
                <c:pt idx="1222">
                  <c:v>5.18</c:v>
                </c:pt>
                <c:pt idx="1223">
                  <c:v>5.17</c:v>
                </c:pt>
                <c:pt idx="1224">
                  <c:v>5.18</c:v>
                </c:pt>
                <c:pt idx="1225">
                  <c:v>5.16</c:v>
                </c:pt>
                <c:pt idx="1226">
                  <c:v>5.21</c:v>
                </c:pt>
                <c:pt idx="1227">
                  <c:v>5.25</c:v>
                </c:pt>
                <c:pt idx="1228">
                  <c:v>5.24</c:v>
                </c:pt>
                <c:pt idx="1229">
                  <c:v>5.32</c:v>
                </c:pt>
                <c:pt idx="1230">
                  <c:v>5.27</c:v>
                </c:pt>
                <c:pt idx="1231">
                  <c:v>5.21</c:v>
                </c:pt>
                <c:pt idx="1232">
                  <c:v>5.15</c:v>
                </c:pt>
                <c:pt idx="1233">
                  <c:v>5.17</c:v>
                </c:pt>
                <c:pt idx="1234">
                  <c:v>5.17</c:v>
                </c:pt>
                <c:pt idx="1235">
                  <c:v>5.13</c:v>
                </c:pt>
                <c:pt idx="1236">
                  <c:v>5.09</c:v>
                </c:pt>
                <c:pt idx="1237">
                  <c:v>4.99</c:v>
                </c:pt>
                <c:pt idx="1238">
                  <c:v>5.0199999999999996</c:v>
                </c:pt>
                <c:pt idx="1239">
                  <c:v>5.08</c:v>
                </c:pt>
                <c:pt idx="1240">
                  <c:v>5.0599999999999996</c:v>
                </c:pt>
                <c:pt idx="1241">
                  <c:v>5.05</c:v>
                </c:pt>
                <c:pt idx="1242">
                  <c:v>5.03</c:v>
                </c:pt>
                <c:pt idx="1243">
                  <c:v>5.0199999999999996</c:v>
                </c:pt>
                <c:pt idx="1244">
                  <c:v>5.05</c:v>
                </c:pt>
                <c:pt idx="1245">
                  <c:v>5.05</c:v>
                </c:pt>
                <c:pt idx="1247">
                  <c:v>5.07</c:v>
                </c:pt>
                <c:pt idx="1248">
                  <c:v>5.0599999999999996</c:v>
                </c:pt>
                <c:pt idx="1249">
                  <c:v>5.04</c:v>
                </c:pt>
                <c:pt idx="1250">
                  <c:v>4.99</c:v>
                </c:pt>
                <c:pt idx="1251">
                  <c:v>5</c:v>
                </c:pt>
                <c:pt idx="1252">
                  <c:v>5.0199999999999996</c:v>
                </c:pt>
                <c:pt idx="1253">
                  <c:v>4.9400000000000004</c:v>
                </c:pt>
                <c:pt idx="1254">
                  <c:v>4.9400000000000004</c:v>
                </c:pt>
                <c:pt idx="1255">
                  <c:v>4.9400000000000004</c:v>
                </c:pt>
                <c:pt idx="1256">
                  <c:v>4.96</c:v>
                </c:pt>
                <c:pt idx="1257">
                  <c:v>4.99</c:v>
                </c:pt>
                <c:pt idx="1258">
                  <c:v>4.97</c:v>
                </c:pt>
                <c:pt idx="1259">
                  <c:v>4.97</c:v>
                </c:pt>
                <c:pt idx="1260">
                  <c:v>4.99</c:v>
                </c:pt>
                <c:pt idx="1261">
                  <c:v>5.04</c:v>
                </c:pt>
                <c:pt idx="1262">
                  <c:v>5.0599999999999996</c:v>
                </c:pt>
                <c:pt idx="1263">
                  <c:v>5.1100000000000003</c:v>
                </c:pt>
                <c:pt idx="1264">
                  <c:v>5.1100000000000003</c:v>
                </c:pt>
                <c:pt idx="1266">
                  <c:v>5.12</c:v>
                </c:pt>
                <c:pt idx="1267">
                  <c:v>5.17</c:v>
                </c:pt>
                <c:pt idx="1269">
                  <c:v>5.19</c:v>
                </c:pt>
                <c:pt idx="1270">
                  <c:v>5.21</c:v>
                </c:pt>
                <c:pt idx="1271">
                  <c:v>5.22</c:v>
                </c:pt>
                <c:pt idx="1272">
                  <c:v>5.23</c:v>
                </c:pt>
                <c:pt idx="1273">
                  <c:v>5.22</c:v>
                </c:pt>
                <c:pt idx="1274">
                  <c:v>5.17</c:v>
                </c:pt>
                <c:pt idx="1275">
                  <c:v>5.2</c:v>
                </c:pt>
                <c:pt idx="1276">
                  <c:v>5.22</c:v>
                </c:pt>
                <c:pt idx="1278">
                  <c:v>5.23</c:v>
                </c:pt>
                <c:pt idx="1279">
                  <c:v>5.19</c:v>
                </c:pt>
                <c:pt idx="1280">
                  <c:v>5.15</c:v>
                </c:pt>
                <c:pt idx="1281">
                  <c:v>5.12</c:v>
                </c:pt>
                <c:pt idx="1282">
                  <c:v>5.09</c:v>
                </c:pt>
                <c:pt idx="1283">
                  <c:v>5.03</c:v>
                </c:pt>
                <c:pt idx="1284">
                  <c:v>5.0599999999999996</c:v>
                </c:pt>
                <c:pt idx="1285">
                  <c:v>5.07</c:v>
                </c:pt>
                <c:pt idx="1286">
                  <c:v>5.07</c:v>
                </c:pt>
                <c:pt idx="1287">
                  <c:v>5.0999999999999996</c:v>
                </c:pt>
                <c:pt idx="1288">
                  <c:v>5.05</c:v>
                </c:pt>
                <c:pt idx="1289">
                  <c:v>4.93</c:v>
                </c:pt>
                <c:pt idx="1290">
                  <c:v>4.8600000000000003</c:v>
                </c:pt>
                <c:pt idx="1291">
                  <c:v>4.83</c:v>
                </c:pt>
                <c:pt idx="1292">
                  <c:v>4.76</c:v>
                </c:pt>
                <c:pt idx="1293">
                  <c:v>4.78</c:v>
                </c:pt>
                <c:pt idx="1294">
                  <c:v>4.72</c:v>
                </c:pt>
                <c:pt idx="1295">
                  <c:v>4.6900000000000004</c:v>
                </c:pt>
                <c:pt idx="1296">
                  <c:v>4.66</c:v>
                </c:pt>
                <c:pt idx="1297">
                  <c:v>4.68</c:v>
                </c:pt>
                <c:pt idx="1298">
                  <c:v>4.67</c:v>
                </c:pt>
                <c:pt idx="1300">
                  <c:v>4.71</c:v>
                </c:pt>
                <c:pt idx="1301">
                  <c:v>4.6399999999999997</c:v>
                </c:pt>
                <c:pt idx="1302">
                  <c:v>4.66</c:v>
                </c:pt>
                <c:pt idx="1303">
                  <c:v>4.6399999999999997</c:v>
                </c:pt>
                <c:pt idx="1305">
                  <c:v>4.6900000000000004</c:v>
                </c:pt>
                <c:pt idx="1306">
                  <c:v>4.6500000000000004</c:v>
                </c:pt>
                <c:pt idx="1307">
                  <c:v>4.63</c:v>
                </c:pt>
                <c:pt idx="1308">
                  <c:v>4.6399999999999997</c:v>
                </c:pt>
                <c:pt idx="1309">
                  <c:v>4.71</c:v>
                </c:pt>
                <c:pt idx="1310">
                  <c:v>4.6900000000000004</c:v>
                </c:pt>
                <c:pt idx="1311">
                  <c:v>4.54</c:v>
                </c:pt>
                <c:pt idx="1312">
                  <c:v>4.55</c:v>
                </c:pt>
                <c:pt idx="1313">
                  <c:v>4.51</c:v>
                </c:pt>
                <c:pt idx="1314">
                  <c:v>4.49</c:v>
                </c:pt>
                <c:pt idx="1315">
                  <c:v>4.51</c:v>
                </c:pt>
                <c:pt idx="1316">
                  <c:v>4.53</c:v>
                </c:pt>
                <c:pt idx="1317">
                  <c:v>4.58</c:v>
                </c:pt>
                <c:pt idx="1318">
                  <c:v>4.5999999999999996</c:v>
                </c:pt>
                <c:pt idx="1319">
                  <c:v>4.5999999999999996</c:v>
                </c:pt>
                <c:pt idx="1320">
                  <c:v>4.6500000000000004</c:v>
                </c:pt>
                <c:pt idx="1321">
                  <c:v>4.62</c:v>
                </c:pt>
                <c:pt idx="1322">
                  <c:v>4.5</c:v>
                </c:pt>
                <c:pt idx="1323">
                  <c:v>4.47</c:v>
                </c:pt>
                <c:pt idx="1324">
                  <c:v>4.4800000000000004</c:v>
                </c:pt>
                <c:pt idx="1325">
                  <c:v>4.5199999999999996</c:v>
                </c:pt>
                <c:pt idx="1326">
                  <c:v>4.5199999999999996</c:v>
                </c:pt>
                <c:pt idx="1327">
                  <c:v>4.51</c:v>
                </c:pt>
                <c:pt idx="1328">
                  <c:v>4.5199999999999996</c:v>
                </c:pt>
                <c:pt idx="1329">
                  <c:v>4.53</c:v>
                </c:pt>
                <c:pt idx="1330">
                  <c:v>4.54</c:v>
                </c:pt>
                <c:pt idx="1331">
                  <c:v>4.54</c:v>
                </c:pt>
                <c:pt idx="1332">
                  <c:v>4.53</c:v>
                </c:pt>
                <c:pt idx="1333">
                  <c:v>4.59</c:v>
                </c:pt>
                <c:pt idx="1335">
                  <c:v>4.6399999999999997</c:v>
                </c:pt>
                <c:pt idx="1336">
                  <c:v>4.6900000000000004</c:v>
                </c:pt>
                <c:pt idx="1337">
                  <c:v>4.67</c:v>
                </c:pt>
                <c:pt idx="1338">
                  <c:v>4.68</c:v>
                </c:pt>
                <c:pt idx="1339">
                  <c:v>4.7</c:v>
                </c:pt>
                <c:pt idx="1340">
                  <c:v>4.71</c:v>
                </c:pt>
                <c:pt idx="1342">
                  <c:v>4.74</c:v>
                </c:pt>
                <c:pt idx="1343">
                  <c:v>4.7300000000000004</c:v>
                </c:pt>
                <c:pt idx="1344">
                  <c:v>4.72</c:v>
                </c:pt>
                <c:pt idx="1345">
                  <c:v>4.72</c:v>
                </c:pt>
                <c:pt idx="1346">
                  <c:v>4.66</c:v>
                </c:pt>
                <c:pt idx="1347">
                  <c:v>4.63</c:v>
                </c:pt>
                <c:pt idx="1348">
                  <c:v>4.62</c:v>
                </c:pt>
                <c:pt idx="1349">
                  <c:v>4.6100000000000003</c:v>
                </c:pt>
                <c:pt idx="1350">
                  <c:v>4.5999999999999996</c:v>
                </c:pt>
                <c:pt idx="1351">
                  <c:v>4.6100000000000003</c:v>
                </c:pt>
                <c:pt idx="1352">
                  <c:v>4.57</c:v>
                </c:pt>
                <c:pt idx="1353">
                  <c:v>4.58</c:v>
                </c:pt>
                <c:pt idx="1354">
                  <c:v>4.5600000000000005</c:v>
                </c:pt>
                <c:pt idx="1355">
                  <c:v>4.53</c:v>
                </c:pt>
                <c:pt idx="1356">
                  <c:v>4.49</c:v>
                </c:pt>
                <c:pt idx="1357">
                  <c:v>4.45</c:v>
                </c:pt>
                <c:pt idx="1358">
                  <c:v>4.47</c:v>
                </c:pt>
                <c:pt idx="1359">
                  <c:v>4.45</c:v>
                </c:pt>
                <c:pt idx="1360">
                  <c:v>4.51</c:v>
                </c:pt>
                <c:pt idx="1361">
                  <c:v>4.5199999999999996</c:v>
                </c:pt>
                <c:pt idx="1362">
                  <c:v>4.5</c:v>
                </c:pt>
                <c:pt idx="1364">
                  <c:v>4.5199999999999996</c:v>
                </c:pt>
                <c:pt idx="1365">
                  <c:v>4.5199999999999996</c:v>
                </c:pt>
                <c:pt idx="1366">
                  <c:v>4.5199999999999996</c:v>
                </c:pt>
                <c:pt idx="1367">
                  <c:v>4.5</c:v>
                </c:pt>
                <c:pt idx="1368">
                  <c:v>4.5</c:v>
                </c:pt>
                <c:pt idx="1369">
                  <c:v>4.5</c:v>
                </c:pt>
                <c:pt idx="1370">
                  <c:v>4.49</c:v>
                </c:pt>
                <c:pt idx="1371">
                  <c:v>4.5</c:v>
                </c:pt>
                <c:pt idx="1372">
                  <c:v>4.49</c:v>
                </c:pt>
                <c:pt idx="1373">
                  <c:v>4.4800000000000004</c:v>
                </c:pt>
                <c:pt idx="1374">
                  <c:v>4.5</c:v>
                </c:pt>
                <c:pt idx="1375">
                  <c:v>4.51</c:v>
                </c:pt>
                <c:pt idx="1376">
                  <c:v>4.51</c:v>
                </c:pt>
                <c:pt idx="1377">
                  <c:v>4.54</c:v>
                </c:pt>
                <c:pt idx="1378">
                  <c:v>4.5600000000000005</c:v>
                </c:pt>
                <c:pt idx="1379">
                  <c:v>4.6100000000000003</c:v>
                </c:pt>
                <c:pt idx="1380">
                  <c:v>4.63</c:v>
                </c:pt>
                <c:pt idx="1381">
                  <c:v>4.63</c:v>
                </c:pt>
                <c:pt idx="1382">
                  <c:v>4.63</c:v>
                </c:pt>
                <c:pt idx="1383">
                  <c:v>4.66</c:v>
                </c:pt>
                <c:pt idx="1384">
                  <c:v>4.68</c:v>
                </c:pt>
                <c:pt idx="1385">
                  <c:v>4.71</c:v>
                </c:pt>
                <c:pt idx="1386">
                  <c:v>4.7300000000000004</c:v>
                </c:pt>
                <c:pt idx="1387">
                  <c:v>4.7300000000000004</c:v>
                </c:pt>
                <c:pt idx="1388">
                  <c:v>4.78</c:v>
                </c:pt>
                <c:pt idx="1389">
                  <c:v>4.7699999999999996</c:v>
                </c:pt>
                <c:pt idx="1390">
                  <c:v>4.75</c:v>
                </c:pt>
                <c:pt idx="1391">
                  <c:v>4.75</c:v>
                </c:pt>
                <c:pt idx="1392">
                  <c:v>4.76</c:v>
                </c:pt>
                <c:pt idx="1393">
                  <c:v>4.7699999999999996</c:v>
                </c:pt>
                <c:pt idx="1394">
                  <c:v>4.83</c:v>
                </c:pt>
                <c:pt idx="1395">
                  <c:v>4.87</c:v>
                </c:pt>
                <c:pt idx="1396">
                  <c:v>4.87</c:v>
                </c:pt>
                <c:pt idx="1397">
                  <c:v>4.84</c:v>
                </c:pt>
                <c:pt idx="1398">
                  <c:v>4.82</c:v>
                </c:pt>
                <c:pt idx="1399">
                  <c:v>4.8600000000000003</c:v>
                </c:pt>
                <c:pt idx="1400">
                  <c:v>4.87</c:v>
                </c:pt>
                <c:pt idx="1401">
                  <c:v>4.88</c:v>
                </c:pt>
                <c:pt idx="1402">
                  <c:v>4.88</c:v>
                </c:pt>
                <c:pt idx="1403">
                  <c:v>4.8899999999999997</c:v>
                </c:pt>
                <c:pt idx="1404">
                  <c:v>4.9400000000000004</c:v>
                </c:pt>
                <c:pt idx="1405">
                  <c:v>4.9400000000000004</c:v>
                </c:pt>
                <c:pt idx="1406">
                  <c:v>4.93</c:v>
                </c:pt>
                <c:pt idx="1407">
                  <c:v>4.92</c:v>
                </c:pt>
                <c:pt idx="1408">
                  <c:v>4.8600000000000003</c:v>
                </c:pt>
                <c:pt idx="1409">
                  <c:v>4.84</c:v>
                </c:pt>
                <c:pt idx="1411">
                  <c:v>4.8100000000000005</c:v>
                </c:pt>
                <c:pt idx="1412">
                  <c:v>4.8100000000000005</c:v>
                </c:pt>
                <c:pt idx="1413">
                  <c:v>4.82</c:v>
                </c:pt>
                <c:pt idx="1414">
                  <c:v>4.8499999999999996</c:v>
                </c:pt>
                <c:pt idx="1415">
                  <c:v>4.84</c:v>
                </c:pt>
                <c:pt idx="1416">
                  <c:v>4.84</c:v>
                </c:pt>
                <c:pt idx="1417">
                  <c:v>4.8600000000000003</c:v>
                </c:pt>
                <c:pt idx="1418">
                  <c:v>4.8899999999999997</c:v>
                </c:pt>
                <c:pt idx="1419">
                  <c:v>4.9400000000000004</c:v>
                </c:pt>
                <c:pt idx="1420">
                  <c:v>4.95</c:v>
                </c:pt>
                <c:pt idx="1421">
                  <c:v>5.0199999999999996</c:v>
                </c:pt>
                <c:pt idx="1422">
                  <c:v>5.0199999999999996</c:v>
                </c:pt>
                <c:pt idx="1423">
                  <c:v>5.07</c:v>
                </c:pt>
                <c:pt idx="1424">
                  <c:v>5.07</c:v>
                </c:pt>
                <c:pt idx="1425">
                  <c:v>5.14</c:v>
                </c:pt>
                <c:pt idx="1426">
                  <c:v>5.14</c:v>
                </c:pt>
                <c:pt idx="1427">
                  <c:v>5.13</c:v>
                </c:pt>
                <c:pt idx="1428">
                  <c:v>5.14</c:v>
                </c:pt>
                <c:pt idx="1429">
                  <c:v>5.16</c:v>
                </c:pt>
                <c:pt idx="1430">
                  <c:v>5.21</c:v>
                </c:pt>
                <c:pt idx="1431">
                  <c:v>5.18</c:v>
                </c:pt>
                <c:pt idx="1432">
                  <c:v>5.2</c:v>
                </c:pt>
                <c:pt idx="1433">
                  <c:v>5.22</c:v>
                </c:pt>
                <c:pt idx="1434">
                  <c:v>5.22</c:v>
                </c:pt>
                <c:pt idx="1436">
                  <c:v>5.17</c:v>
                </c:pt>
                <c:pt idx="1437">
                  <c:v>5.1100000000000003</c:v>
                </c:pt>
                <c:pt idx="1438">
                  <c:v>5.15</c:v>
                </c:pt>
                <c:pt idx="1439">
                  <c:v>5.16</c:v>
                </c:pt>
                <c:pt idx="1440">
                  <c:v>5.09</c:v>
                </c:pt>
                <c:pt idx="1441">
                  <c:v>5.0599999999999996</c:v>
                </c:pt>
                <c:pt idx="1442">
                  <c:v>5.08</c:v>
                </c:pt>
                <c:pt idx="1443">
                  <c:v>5.08</c:v>
                </c:pt>
                <c:pt idx="1444">
                  <c:v>5.09</c:v>
                </c:pt>
                <c:pt idx="1445">
                  <c:v>5.16</c:v>
                </c:pt>
                <c:pt idx="1446">
                  <c:v>5.18</c:v>
                </c:pt>
                <c:pt idx="1447">
                  <c:v>5.2</c:v>
                </c:pt>
                <c:pt idx="1448">
                  <c:v>5.2</c:v>
                </c:pt>
                <c:pt idx="1449">
                  <c:v>5.23</c:v>
                </c:pt>
                <c:pt idx="1450">
                  <c:v>5.23</c:v>
                </c:pt>
                <c:pt idx="1451">
                  <c:v>5.23</c:v>
                </c:pt>
                <c:pt idx="1452">
                  <c:v>5.2</c:v>
                </c:pt>
                <c:pt idx="1453">
                  <c:v>5.18</c:v>
                </c:pt>
                <c:pt idx="1454">
                  <c:v>5.16</c:v>
                </c:pt>
                <c:pt idx="1455">
                  <c:v>5.18</c:v>
                </c:pt>
                <c:pt idx="1456">
                  <c:v>5.21</c:v>
                </c:pt>
                <c:pt idx="1457">
                  <c:v>5.2</c:v>
                </c:pt>
                <c:pt idx="1458">
                  <c:v>5.26</c:v>
                </c:pt>
                <c:pt idx="1459">
                  <c:v>5.3</c:v>
                </c:pt>
                <c:pt idx="1460">
                  <c:v>5.28</c:v>
                </c:pt>
                <c:pt idx="1461">
                  <c:v>5.27</c:v>
                </c:pt>
                <c:pt idx="1462">
                  <c:v>5.28</c:v>
                </c:pt>
                <c:pt idx="1463">
                  <c:v>5.29</c:v>
                </c:pt>
                <c:pt idx="1464">
                  <c:v>5.29</c:v>
                </c:pt>
                <c:pt idx="1465">
                  <c:v>5.29</c:v>
                </c:pt>
                <c:pt idx="1466">
                  <c:v>5.28</c:v>
                </c:pt>
                <c:pt idx="1467">
                  <c:v>5.28</c:v>
                </c:pt>
                <c:pt idx="1468">
                  <c:v>5.28</c:v>
                </c:pt>
                <c:pt idx="1469">
                  <c:v>5.3</c:v>
                </c:pt>
                <c:pt idx="1470">
                  <c:v>5.3</c:v>
                </c:pt>
                <c:pt idx="1471">
                  <c:v>5.31</c:v>
                </c:pt>
                <c:pt idx="1472">
                  <c:v>5.31</c:v>
                </c:pt>
                <c:pt idx="1473">
                  <c:v>5.32</c:v>
                </c:pt>
                <c:pt idx="1474">
                  <c:v>5.29</c:v>
                </c:pt>
                <c:pt idx="1475">
                  <c:v>5.27</c:v>
                </c:pt>
                <c:pt idx="1476">
                  <c:v>5.28</c:v>
                </c:pt>
                <c:pt idx="1477">
                  <c:v>5.27</c:v>
                </c:pt>
                <c:pt idx="1478">
                  <c:v>5.25</c:v>
                </c:pt>
                <c:pt idx="1480">
                  <c:v>5.22</c:v>
                </c:pt>
                <c:pt idx="1481">
                  <c:v>5.2</c:v>
                </c:pt>
                <c:pt idx="1482">
                  <c:v>5.2</c:v>
                </c:pt>
                <c:pt idx="1483">
                  <c:v>5.26</c:v>
                </c:pt>
                <c:pt idx="1484">
                  <c:v>5.28</c:v>
                </c:pt>
                <c:pt idx="1485">
                  <c:v>5.29</c:v>
                </c:pt>
                <c:pt idx="1486">
                  <c:v>5.27</c:v>
                </c:pt>
                <c:pt idx="1487">
                  <c:v>5.28</c:v>
                </c:pt>
                <c:pt idx="1488">
                  <c:v>5.29</c:v>
                </c:pt>
                <c:pt idx="1489">
                  <c:v>5.3</c:v>
                </c:pt>
                <c:pt idx="1490">
                  <c:v>5.35</c:v>
                </c:pt>
                <c:pt idx="1491">
                  <c:v>5.34</c:v>
                </c:pt>
                <c:pt idx="1492">
                  <c:v>5.36</c:v>
                </c:pt>
                <c:pt idx="1493">
                  <c:v>5.36</c:v>
                </c:pt>
                <c:pt idx="1494">
                  <c:v>5.38</c:v>
                </c:pt>
                <c:pt idx="1495">
                  <c:v>5.37</c:v>
                </c:pt>
                <c:pt idx="1496">
                  <c:v>5.37</c:v>
                </c:pt>
                <c:pt idx="1497">
                  <c:v>5.36</c:v>
                </c:pt>
                <c:pt idx="1498">
                  <c:v>5.31</c:v>
                </c:pt>
                <c:pt idx="1499">
                  <c:v>5.35</c:v>
                </c:pt>
                <c:pt idx="1500">
                  <c:v>5.35</c:v>
                </c:pt>
                <c:pt idx="1501">
                  <c:v>5.37</c:v>
                </c:pt>
                <c:pt idx="1502">
                  <c:v>5.37</c:v>
                </c:pt>
                <c:pt idx="1503">
                  <c:v>5.37</c:v>
                </c:pt>
                <c:pt idx="1504">
                  <c:v>5.39</c:v>
                </c:pt>
                <c:pt idx="1505">
                  <c:v>5.42</c:v>
                </c:pt>
                <c:pt idx="1506">
                  <c:v>5.42</c:v>
                </c:pt>
                <c:pt idx="1508">
                  <c:v>5.45</c:v>
                </c:pt>
                <c:pt idx="1509">
                  <c:v>5.47</c:v>
                </c:pt>
                <c:pt idx="1510">
                  <c:v>5.49</c:v>
                </c:pt>
                <c:pt idx="1511">
                  <c:v>5.52</c:v>
                </c:pt>
                <c:pt idx="1512">
                  <c:v>5.53</c:v>
                </c:pt>
                <c:pt idx="1513">
                  <c:v>5.52</c:v>
                </c:pt>
                <c:pt idx="1514">
                  <c:v>5.5600000000000005</c:v>
                </c:pt>
                <c:pt idx="1515">
                  <c:v>5.5600000000000005</c:v>
                </c:pt>
                <c:pt idx="1516">
                  <c:v>5.57</c:v>
                </c:pt>
                <c:pt idx="1517">
                  <c:v>5.58</c:v>
                </c:pt>
                <c:pt idx="1518">
                  <c:v>5.57</c:v>
                </c:pt>
                <c:pt idx="1519">
                  <c:v>5.6</c:v>
                </c:pt>
                <c:pt idx="1520">
                  <c:v>5.64</c:v>
                </c:pt>
                <c:pt idx="1521">
                  <c:v>5.7</c:v>
                </c:pt>
                <c:pt idx="1522">
                  <c:v>5.71</c:v>
                </c:pt>
                <c:pt idx="1523">
                  <c:v>5.75</c:v>
                </c:pt>
                <c:pt idx="1524">
                  <c:v>5.77</c:v>
                </c:pt>
                <c:pt idx="1526">
                  <c:v>5.74</c:v>
                </c:pt>
                <c:pt idx="1527">
                  <c:v>5.78</c:v>
                </c:pt>
                <c:pt idx="1528">
                  <c:v>5.83</c:v>
                </c:pt>
                <c:pt idx="1529">
                  <c:v>5.87</c:v>
                </c:pt>
                <c:pt idx="1530">
                  <c:v>5.8100000000000005</c:v>
                </c:pt>
                <c:pt idx="1531">
                  <c:v>5.78</c:v>
                </c:pt>
                <c:pt idx="1532">
                  <c:v>5.72</c:v>
                </c:pt>
                <c:pt idx="1533">
                  <c:v>5.75</c:v>
                </c:pt>
                <c:pt idx="1534">
                  <c:v>5.85</c:v>
                </c:pt>
                <c:pt idx="1535">
                  <c:v>5.71</c:v>
                </c:pt>
                <c:pt idx="1536">
                  <c:v>5.7</c:v>
                </c:pt>
                <c:pt idx="1538">
                  <c:v>5.78</c:v>
                </c:pt>
                <c:pt idx="1539">
                  <c:v>5.76</c:v>
                </c:pt>
                <c:pt idx="1540">
                  <c:v>5.65</c:v>
                </c:pt>
                <c:pt idx="1541">
                  <c:v>5.67</c:v>
                </c:pt>
                <c:pt idx="1542">
                  <c:v>5.74</c:v>
                </c:pt>
                <c:pt idx="1543">
                  <c:v>5.78</c:v>
                </c:pt>
                <c:pt idx="1544">
                  <c:v>5.76</c:v>
                </c:pt>
                <c:pt idx="1545">
                  <c:v>5.74</c:v>
                </c:pt>
                <c:pt idx="1546">
                  <c:v>5.69</c:v>
                </c:pt>
                <c:pt idx="1547">
                  <c:v>5.71</c:v>
                </c:pt>
                <c:pt idx="1548">
                  <c:v>5.72</c:v>
                </c:pt>
                <c:pt idx="1549">
                  <c:v>5.74</c:v>
                </c:pt>
                <c:pt idx="1550">
                  <c:v>5.75</c:v>
                </c:pt>
                <c:pt idx="1551">
                  <c:v>5.71</c:v>
                </c:pt>
                <c:pt idx="1552">
                  <c:v>5.7</c:v>
                </c:pt>
                <c:pt idx="1553">
                  <c:v>5.71</c:v>
                </c:pt>
                <c:pt idx="1554">
                  <c:v>5.68</c:v>
                </c:pt>
                <c:pt idx="1555">
                  <c:v>5.66</c:v>
                </c:pt>
                <c:pt idx="1556">
                  <c:v>5.62</c:v>
                </c:pt>
                <c:pt idx="1557">
                  <c:v>5.64</c:v>
                </c:pt>
                <c:pt idx="1558">
                  <c:v>5.69</c:v>
                </c:pt>
                <c:pt idx="1560">
                  <c:v>5.64</c:v>
                </c:pt>
                <c:pt idx="1561">
                  <c:v>5.64</c:v>
                </c:pt>
                <c:pt idx="1562">
                  <c:v>5.7</c:v>
                </c:pt>
                <c:pt idx="1563">
                  <c:v>5.7</c:v>
                </c:pt>
                <c:pt idx="1565">
                  <c:v>5.63</c:v>
                </c:pt>
                <c:pt idx="1566">
                  <c:v>5.63</c:v>
                </c:pt>
                <c:pt idx="1567">
                  <c:v>5.51</c:v>
                </c:pt>
                <c:pt idx="1568">
                  <c:v>5.48</c:v>
                </c:pt>
                <c:pt idx="1569">
                  <c:v>5.5</c:v>
                </c:pt>
                <c:pt idx="1570">
                  <c:v>5.52</c:v>
                </c:pt>
                <c:pt idx="1571">
                  <c:v>5.46</c:v>
                </c:pt>
                <c:pt idx="1572">
                  <c:v>5.46</c:v>
                </c:pt>
                <c:pt idx="1573">
                  <c:v>5.43</c:v>
                </c:pt>
                <c:pt idx="1574">
                  <c:v>5.49</c:v>
                </c:pt>
                <c:pt idx="1575">
                  <c:v>5.52</c:v>
                </c:pt>
                <c:pt idx="1576">
                  <c:v>5.48</c:v>
                </c:pt>
                <c:pt idx="1577">
                  <c:v>5.55</c:v>
                </c:pt>
                <c:pt idx="1578">
                  <c:v>5.59</c:v>
                </c:pt>
                <c:pt idx="1579">
                  <c:v>5.61</c:v>
                </c:pt>
                <c:pt idx="1580">
                  <c:v>5.5600000000000005</c:v>
                </c:pt>
                <c:pt idx="1581">
                  <c:v>5.5600000000000005</c:v>
                </c:pt>
                <c:pt idx="1582">
                  <c:v>5.52</c:v>
                </c:pt>
                <c:pt idx="1583">
                  <c:v>5.53</c:v>
                </c:pt>
                <c:pt idx="1584">
                  <c:v>5.53</c:v>
                </c:pt>
                <c:pt idx="1585">
                  <c:v>5.53</c:v>
                </c:pt>
                <c:pt idx="1586">
                  <c:v>5.54</c:v>
                </c:pt>
                <c:pt idx="1587">
                  <c:v>5.58</c:v>
                </c:pt>
                <c:pt idx="1588">
                  <c:v>5.58</c:v>
                </c:pt>
                <c:pt idx="1589">
                  <c:v>5.6</c:v>
                </c:pt>
                <c:pt idx="1590">
                  <c:v>5.61</c:v>
                </c:pt>
                <c:pt idx="1591">
                  <c:v>5.59</c:v>
                </c:pt>
                <c:pt idx="1592">
                  <c:v>5.6</c:v>
                </c:pt>
                <c:pt idx="1593">
                  <c:v>5.59</c:v>
                </c:pt>
                <c:pt idx="1595">
                  <c:v>5.55</c:v>
                </c:pt>
                <c:pt idx="1596">
                  <c:v>5.54</c:v>
                </c:pt>
                <c:pt idx="1597">
                  <c:v>5.51</c:v>
                </c:pt>
                <c:pt idx="1598">
                  <c:v>5.5</c:v>
                </c:pt>
                <c:pt idx="1599">
                  <c:v>5.53</c:v>
                </c:pt>
                <c:pt idx="1600">
                  <c:v>5.54</c:v>
                </c:pt>
                <c:pt idx="1601">
                  <c:v>5.54</c:v>
                </c:pt>
                <c:pt idx="1603">
                  <c:v>5.5600000000000005</c:v>
                </c:pt>
                <c:pt idx="1604">
                  <c:v>5.58</c:v>
                </c:pt>
                <c:pt idx="1605">
                  <c:v>5.58</c:v>
                </c:pt>
                <c:pt idx="1606">
                  <c:v>5.57</c:v>
                </c:pt>
                <c:pt idx="1607">
                  <c:v>5.5600000000000005</c:v>
                </c:pt>
                <c:pt idx="1608">
                  <c:v>5.5600000000000005</c:v>
                </c:pt>
                <c:pt idx="1609">
                  <c:v>5.57</c:v>
                </c:pt>
                <c:pt idx="1610">
                  <c:v>5.59</c:v>
                </c:pt>
                <c:pt idx="1611">
                  <c:v>5.61</c:v>
                </c:pt>
                <c:pt idx="1612">
                  <c:v>5.67</c:v>
                </c:pt>
                <c:pt idx="1613">
                  <c:v>5.75</c:v>
                </c:pt>
                <c:pt idx="1614">
                  <c:v>5.75</c:v>
                </c:pt>
                <c:pt idx="1615">
                  <c:v>5.79</c:v>
                </c:pt>
                <c:pt idx="1616">
                  <c:v>5.86</c:v>
                </c:pt>
                <c:pt idx="1617">
                  <c:v>5.95</c:v>
                </c:pt>
                <c:pt idx="1618">
                  <c:v>5.84</c:v>
                </c:pt>
                <c:pt idx="1619">
                  <c:v>5.76</c:v>
                </c:pt>
                <c:pt idx="1620">
                  <c:v>5.77</c:v>
                </c:pt>
                <c:pt idx="1621">
                  <c:v>5.73</c:v>
                </c:pt>
                <c:pt idx="1622">
                  <c:v>5.76</c:v>
                </c:pt>
                <c:pt idx="1623">
                  <c:v>5.74</c:v>
                </c:pt>
                <c:pt idx="1624">
                  <c:v>5.74</c:v>
                </c:pt>
                <c:pt idx="1625">
                  <c:v>5.78</c:v>
                </c:pt>
                <c:pt idx="1626">
                  <c:v>5.78</c:v>
                </c:pt>
                <c:pt idx="1627">
                  <c:v>5.78</c:v>
                </c:pt>
                <c:pt idx="1628">
                  <c:v>5.76</c:v>
                </c:pt>
                <c:pt idx="1629">
                  <c:v>5.64</c:v>
                </c:pt>
                <c:pt idx="1630">
                  <c:v>5.62</c:v>
                </c:pt>
                <c:pt idx="1631">
                  <c:v>5.49</c:v>
                </c:pt>
                <c:pt idx="1632">
                  <c:v>5.52</c:v>
                </c:pt>
                <c:pt idx="1633">
                  <c:v>5.52</c:v>
                </c:pt>
                <c:pt idx="1634">
                  <c:v>5.54</c:v>
                </c:pt>
                <c:pt idx="1636">
                  <c:v>5.53</c:v>
                </c:pt>
                <c:pt idx="1637">
                  <c:v>5.54</c:v>
                </c:pt>
                <c:pt idx="1639">
                  <c:v>5.6</c:v>
                </c:pt>
                <c:pt idx="1640">
                  <c:v>5.62</c:v>
                </c:pt>
                <c:pt idx="1641">
                  <c:v>5.62</c:v>
                </c:pt>
                <c:pt idx="1642">
                  <c:v>5.64</c:v>
                </c:pt>
                <c:pt idx="1643">
                  <c:v>5.76</c:v>
                </c:pt>
                <c:pt idx="1644">
                  <c:v>5.78</c:v>
                </c:pt>
                <c:pt idx="1645">
                  <c:v>5.73</c:v>
                </c:pt>
                <c:pt idx="1646">
                  <c:v>5.72</c:v>
                </c:pt>
                <c:pt idx="1647">
                  <c:v>5.72</c:v>
                </c:pt>
                <c:pt idx="1648">
                  <c:v>5.71</c:v>
                </c:pt>
                <c:pt idx="1649">
                  <c:v>5.73</c:v>
                </c:pt>
                <c:pt idx="1650">
                  <c:v>5.74</c:v>
                </c:pt>
                <c:pt idx="1651">
                  <c:v>5.73</c:v>
                </c:pt>
                <c:pt idx="1652">
                  <c:v>5.76</c:v>
                </c:pt>
                <c:pt idx="1653">
                  <c:v>5.8</c:v>
                </c:pt>
                <c:pt idx="1654">
                  <c:v>5.78</c:v>
                </c:pt>
                <c:pt idx="1655">
                  <c:v>5.79</c:v>
                </c:pt>
                <c:pt idx="1656">
                  <c:v>5.8</c:v>
                </c:pt>
                <c:pt idx="1657">
                  <c:v>5.79</c:v>
                </c:pt>
                <c:pt idx="1658">
                  <c:v>5.79</c:v>
                </c:pt>
                <c:pt idx="1659">
                  <c:v>5.79</c:v>
                </c:pt>
                <c:pt idx="1660">
                  <c:v>5.82</c:v>
                </c:pt>
                <c:pt idx="1661">
                  <c:v>5.85</c:v>
                </c:pt>
                <c:pt idx="1662">
                  <c:v>5.9</c:v>
                </c:pt>
                <c:pt idx="1663">
                  <c:v>5.92</c:v>
                </c:pt>
                <c:pt idx="1664">
                  <c:v>5.96</c:v>
                </c:pt>
                <c:pt idx="1665">
                  <c:v>6.02</c:v>
                </c:pt>
                <c:pt idx="1666">
                  <c:v>6.02</c:v>
                </c:pt>
                <c:pt idx="1667">
                  <c:v>5.98</c:v>
                </c:pt>
                <c:pt idx="1668">
                  <c:v>5.96</c:v>
                </c:pt>
                <c:pt idx="1669">
                  <c:v>5.92</c:v>
                </c:pt>
                <c:pt idx="1670">
                  <c:v>5.94</c:v>
                </c:pt>
                <c:pt idx="1671">
                  <c:v>5.95</c:v>
                </c:pt>
                <c:pt idx="1673">
                  <c:v>5.86</c:v>
                </c:pt>
                <c:pt idx="1674">
                  <c:v>5.79</c:v>
                </c:pt>
                <c:pt idx="1675">
                  <c:v>5.78</c:v>
                </c:pt>
                <c:pt idx="1676">
                  <c:v>5.8100000000000005</c:v>
                </c:pt>
                <c:pt idx="1677">
                  <c:v>5.83</c:v>
                </c:pt>
                <c:pt idx="1678">
                  <c:v>5.82</c:v>
                </c:pt>
                <c:pt idx="1679">
                  <c:v>5.8</c:v>
                </c:pt>
                <c:pt idx="1680">
                  <c:v>5.79</c:v>
                </c:pt>
                <c:pt idx="1681">
                  <c:v>5.77</c:v>
                </c:pt>
                <c:pt idx="1682">
                  <c:v>5.76</c:v>
                </c:pt>
                <c:pt idx="1683">
                  <c:v>5.72</c:v>
                </c:pt>
                <c:pt idx="1684">
                  <c:v>5.71</c:v>
                </c:pt>
                <c:pt idx="1685">
                  <c:v>5.71</c:v>
                </c:pt>
                <c:pt idx="1686">
                  <c:v>5.67</c:v>
                </c:pt>
                <c:pt idx="1687">
                  <c:v>5.62</c:v>
                </c:pt>
                <c:pt idx="1688">
                  <c:v>5.6</c:v>
                </c:pt>
                <c:pt idx="1689">
                  <c:v>5.61</c:v>
                </c:pt>
                <c:pt idx="1690">
                  <c:v>5.64</c:v>
                </c:pt>
                <c:pt idx="1691">
                  <c:v>5.64</c:v>
                </c:pt>
                <c:pt idx="1692">
                  <c:v>5.65</c:v>
                </c:pt>
                <c:pt idx="1693">
                  <c:v>5.64</c:v>
                </c:pt>
                <c:pt idx="1694">
                  <c:v>5.62</c:v>
                </c:pt>
                <c:pt idx="1695">
                  <c:v>5.58</c:v>
                </c:pt>
                <c:pt idx="1696">
                  <c:v>5.57</c:v>
                </c:pt>
                <c:pt idx="1698">
                  <c:v>5.5600000000000005</c:v>
                </c:pt>
                <c:pt idx="1699">
                  <c:v>5.53</c:v>
                </c:pt>
                <c:pt idx="1700">
                  <c:v>5.51</c:v>
                </c:pt>
                <c:pt idx="1701">
                  <c:v>5.52</c:v>
                </c:pt>
                <c:pt idx="1702">
                  <c:v>5.52</c:v>
                </c:pt>
                <c:pt idx="1703">
                  <c:v>5.53</c:v>
                </c:pt>
                <c:pt idx="1704">
                  <c:v>5.5600000000000005</c:v>
                </c:pt>
                <c:pt idx="1705">
                  <c:v>5.57</c:v>
                </c:pt>
                <c:pt idx="1706">
                  <c:v>5.55</c:v>
                </c:pt>
                <c:pt idx="1707">
                  <c:v>5.5600000000000005</c:v>
                </c:pt>
                <c:pt idx="1708">
                  <c:v>5.53</c:v>
                </c:pt>
                <c:pt idx="1709">
                  <c:v>5.45</c:v>
                </c:pt>
                <c:pt idx="1710">
                  <c:v>5.38</c:v>
                </c:pt>
                <c:pt idx="1711">
                  <c:v>5.39</c:v>
                </c:pt>
                <c:pt idx="1712">
                  <c:v>5.37</c:v>
                </c:pt>
                <c:pt idx="1713">
                  <c:v>5.39</c:v>
                </c:pt>
                <c:pt idx="1714">
                  <c:v>5.41</c:v>
                </c:pt>
                <c:pt idx="1715">
                  <c:v>5.41</c:v>
                </c:pt>
                <c:pt idx="1716">
                  <c:v>5.39</c:v>
                </c:pt>
                <c:pt idx="1717">
                  <c:v>5.38</c:v>
                </c:pt>
                <c:pt idx="1718">
                  <c:v>5.34</c:v>
                </c:pt>
                <c:pt idx="1719">
                  <c:v>5.37</c:v>
                </c:pt>
                <c:pt idx="1720">
                  <c:v>5.38</c:v>
                </c:pt>
                <c:pt idx="1721">
                  <c:v>5.36</c:v>
                </c:pt>
                <c:pt idx="1722">
                  <c:v>5.37</c:v>
                </c:pt>
                <c:pt idx="1723">
                  <c:v>5.39</c:v>
                </c:pt>
                <c:pt idx="1724">
                  <c:v>5.42</c:v>
                </c:pt>
                <c:pt idx="1725">
                  <c:v>5.43</c:v>
                </c:pt>
                <c:pt idx="1726">
                  <c:v>5.43</c:v>
                </c:pt>
                <c:pt idx="1727">
                  <c:v>5.45</c:v>
                </c:pt>
                <c:pt idx="1728">
                  <c:v>5.42</c:v>
                </c:pt>
                <c:pt idx="1729">
                  <c:v>5.43</c:v>
                </c:pt>
                <c:pt idx="1730">
                  <c:v>5.43</c:v>
                </c:pt>
                <c:pt idx="1731">
                  <c:v>5.46</c:v>
                </c:pt>
                <c:pt idx="1732">
                  <c:v>5.5</c:v>
                </c:pt>
                <c:pt idx="1733">
                  <c:v>5.47</c:v>
                </c:pt>
                <c:pt idx="1734">
                  <c:v>5.46</c:v>
                </c:pt>
                <c:pt idx="1735">
                  <c:v>5.46</c:v>
                </c:pt>
                <c:pt idx="1736">
                  <c:v>5.45</c:v>
                </c:pt>
                <c:pt idx="1737">
                  <c:v>5.43</c:v>
                </c:pt>
                <c:pt idx="1738">
                  <c:v>5.42</c:v>
                </c:pt>
                <c:pt idx="1740">
                  <c:v>5.41</c:v>
                </c:pt>
                <c:pt idx="1741">
                  <c:v>5.43</c:v>
                </c:pt>
                <c:pt idx="1742">
                  <c:v>5.46</c:v>
                </c:pt>
                <c:pt idx="1743">
                  <c:v>5.48</c:v>
                </c:pt>
                <c:pt idx="1744">
                  <c:v>5.49</c:v>
                </c:pt>
                <c:pt idx="1745">
                  <c:v>5.51</c:v>
                </c:pt>
                <c:pt idx="1746">
                  <c:v>5.5</c:v>
                </c:pt>
                <c:pt idx="1747">
                  <c:v>5.49</c:v>
                </c:pt>
                <c:pt idx="1748">
                  <c:v>5.48</c:v>
                </c:pt>
                <c:pt idx="1749">
                  <c:v>5.46</c:v>
                </c:pt>
                <c:pt idx="1750">
                  <c:v>5.46</c:v>
                </c:pt>
                <c:pt idx="1751">
                  <c:v>5.42</c:v>
                </c:pt>
                <c:pt idx="1752">
                  <c:v>5.43</c:v>
                </c:pt>
                <c:pt idx="1753">
                  <c:v>5.45</c:v>
                </c:pt>
                <c:pt idx="1754">
                  <c:v>5.45</c:v>
                </c:pt>
                <c:pt idx="1755">
                  <c:v>5.44</c:v>
                </c:pt>
                <c:pt idx="1756">
                  <c:v>5.44</c:v>
                </c:pt>
                <c:pt idx="1757">
                  <c:v>5.45</c:v>
                </c:pt>
                <c:pt idx="1758">
                  <c:v>5.46</c:v>
                </c:pt>
                <c:pt idx="1759">
                  <c:v>5.49</c:v>
                </c:pt>
                <c:pt idx="1760">
                  <c:v>5.49</c:v>
                </c:pt>
                <c:pt idx="1761">
                  <c:v>5.49</c:v>
                </c:pt>
                <c:pt idx="1762">
                  <c:v>5.5</c:v>
                </c:pt>
                <c:pt idx="1763">
                  <c:v>5.52</c:v>
                </c:pt>
                <c:pt idx="1764">
                  <c:v>5.55</c:v>
                </c:pt>
                <c:pt idx="1765">
                  <c:v>5.57</c:v>
                </c:pt>
                <c:pt idx="1766">
                  <c:v>5.6</c:v>
                </c:pt>
                <c:pt idx="1767">
                  <c:v>5.61</c:v>
                </c:pt>
                <c:pt idx="1768">
                  <c:v>5.61</c:v>
                </c:pt>
                <c:pt idx="1769">
                  <c:v>5.62</c:v>
                </c:pt>
                <c:pt idx="1770">
                  <c:v>5.65</c:v>
                </c:pt>
                <c:pt idx="1771">
                  <c:v>5.62</c:v>
                </c:pt>
                <c:pt idx="1772">
                  <c:v>5.58</c:v>
                </c:pt>
                <c:pt idx="1773">
                  <c:v>5.57</c:v>
                </c:pt>
                <c:pt idx="1774">
                  <c:v>5.58</c:v>
                </c:pt>
                <c:pt idx="1775">
                  <c:v>5.58</c:v>
                </c:pt>
                <c:pt idx="1776">
                  <c:v>5.58</c:v>
                </c:pt>
                <c:pt idx="1777">
                  <c:v>5.61</c:v>
                </c:pt>
                <c:pt idx="1778">
                  <c:v>5.6</c:v>
                </c:pt>
                <c:pt idx="1779">
                  <c:v>5.61</c:v>
                </c:pt>
                <c:pt idx="1780">
                  <c:v>5.62</c:v>
                </c:pt>
                <c:pt idx="1781">
                  <c:v>5.63</c:v>
                </c:pt>
                <c:pt idx="1782">
                  <c:v>5.61</c:v>
                </c:pt>
                <c:pt idx="1783">
                  <c:v>5.61</c:v>
                </c:pt>
                <c:pt idx="1784">
                  <c:v>5.63</c:v>
                </c:pt>
                <c:pt idx="1786">
                  <c:v>5.62</c:v>
                </c:pt>
                <c:pt idx="1787">
                  <c:v>5.63</c:v>
                </c:pt>
                <c:pt idx="1788">
                  <c:v>5.65</c:v>
                </c:pt>
                <c:pt idx="1790">
                  <c:v>5.68</c:v>
                </c:pt>
                <c:pt idx="1791">
                  <c:v>5.66</c:v>
                </c:pt>
                <c:pt idx="1792">
                  <c:v>5.66</c:v>
                </c:pt>
                <c:pt idx="1793">
                  <c:v>5.68</c:v>
                </c:pt>
                <c:pt idx="1794">
                  <c:v>5.71</c:v>
                </c:pt>
                <c:pt idx="1795">
                  <c:v>5.74</c:v>
                </c:pt>
                <c:pt idx="1796">
                  <c:v>5.74</c:v>
                </c:pt>
                <c:pt idx="1797">
                  <c:v>5.73</c:v>
                </c:pt>
                <c:pt idx="1798">
                  <c:v>5.74</c:v>
                </c:pt>
                <c:pt idx="1799">
                  <c:v>5.75</c:v>
                </c:pt>
                <c:pt idx="1800">
                  <c:v>5.76</c:v>
                </c:pt>
                <c:pt idx="1801">
                  <c:v>5.76</c:v>
                </c:pt>
                <c:pt idx="1803">
                  <c:v>5.78</c:v>
                </c:pt>
                <c:pt idx="1804">
                  <c:v>5.89</c:v>
                </c:pt>
                <c:pt idx="1805">
                  <c:v>5.96</c:v>
                </c:pt>
                <c:pt idx="1806">
                  <c:v>5.95</c:v>
                </c:pt>
                <c:pt idx="1807">
                  <c:v>5.93</c:v>
                </c:pt>
                <c:pt idx="1808">
                  <c:v>5.91</c:v>
                </c:pt>
                <c:pt idx="1809">
                  <c:v>5.92</c:v>
                </c:pt>
                <c:pt idx="1810">
                  <c:v>5.93</c:v>
                </c:pt>
                <c:pt idx="1811">
                  <c:v>5.93</c:v>
                </c:pt>
                <c:pt idx="1812">
                  <c:v>5.94</c:v>
                </c:pt>
                <c:pt idx="1813">
                  <c:v>5.93</c:v>
                </c:pt>
                <c:pt idx="1814">
                  <c:v>5.96</c:v>
                </c:pt>
                <c:pt idx="1815">
                  <c:v>5.97</c:v>
                </c:pt>
                <c:pt idx="1816">
                  <c:v>6</c:v>
                </c:pt>
                <c:pt idx="1817">
                  <c:v>6.07</c:v>
                </c:pt>
                <c:pt idx="1818">
                  <c:v>6.14</c:v>
                </c:pt>
                <c:pt idx="1819">
                  <c:v>6.23</c:v>
                </c:pt>
                <c:pt idx="1820">
                  <c:v>6.27</c:v>
                </c:pt>
                <c:pt idx="1822">
                  <c:v>6.17</c:v>
                </c:pt>
                <c:pt idx="1823">
                  <c:v>6.2</c:v>
                </c:pt>
                <c:pt idx="1824">
                  <c:v>6.21</c:v>
                </c:pt>
                <c:pt idx="1825">
                  <c:v>6.16</c:v>
                </c:pt>
                <c:pt idx="1827">
                  <c:v>6.04</c:v>
                </c:pt>
                <c:pt idx="1828">
                  <c:v>6.01</c:v>
                </c:pt>
                <c:pt idx="1829">
                  <c:v>6.04</c:v>
                </c:pt>
                <c:pt idx="1830">
                  <c:v>6.14</c:v>
                </c:pt>
                <c:pt idx="1831">
                  <c:v>6.09</c:v>
                </c:pt>
                <c:pt idx="1832">
                  <c:v>6.04</c:v>
                </c:pt>
                <c:pt idx="1833">
                  <c:v>6.03</c:v>
                </c:pt>
                <c:pt idx="1834">
                  <c:v>6.04</c:v>
                </c:pt>
                <c:pt idx="1835">
                  <c:v>6.04</c:v>
                </c:pt>
                <c:pt idx="1836">
                  <c:v>6.02</c:v>
                </c:pt>
                <c:pt idx="1837">
                  <c:v>5.98</c:v>
                </c:pt>
                <c:pt idx="1838">
                  <c:v>5.97</c:v>
                </c:pt>
                <c:pt idx="1839">
                  <c:v>5.95</c:v>
                </c:pt>
                <c:pt idx="1840">
                  <c:v>5.97</c:v>
                </c:pt>
                <c:pt idx="1841">
                  <c:v>6.03</c:v>
                </c:pt>
                <c:pt idx="1842">
                  <c:v>6.02</c:v>
                </c:pt>
                <c:pt idx="1843">
                  <c:v>6.01</c:v>
                </c:pt>
                <c:pt idx="1844">
                  <c:v>6.03</c:v>
                </c:pt>
                <c:pt idx="1845">
                  <c:v>6.05</c:v>
                </c:pt>
                <c:pt idx="1846">
                  <c:v>6.09</c:v>
                </c:pt>
                <c:pt idx="1847">
                  <c:v>6.14</c:v>
                </c:pt>
                <c:pt idx="1848">
                  <c:v>6.19</c:v>
                </c:pt>
                <c:pt idx="1849">
                  <c:v>6.22</c:v>
                </c:pt>
                <c:pt idx="1850">
                  <c:v>6.2</c:v>
                </c:pt>
                <c:pt idx="1851">
                  <c:v>6.19</c:v>
                </c:pt>
                <c:pt idx="1852">
                  <c:v>6.2</c:v>
                </c:pt>
                <c:pt idx="1853">
                  <c:v>6.14</c:v>
                </c:pt>
                <c:pt idx="1854">
                  <c:v>6.14</c:v>
                </c:pt>
                <c:pt idx="1855">
                  <c:v>6.1</c:v>
                </c:pt>
                <c:pt idx="1857">
                  <c:v>6.09</c:v>
                </c:pt>
                <c:pt idx="1858">
                  <c:v>6.11</c:v>
                </c:pt>
                <c:pt idx="1859">
                  <c:v>6.14</c:v>
                </c:pt>
                <c:pt idx="1860">
                  <c:v>6.16</c:v>
                </c:pt>
                <c:pt idx="1861">
                  <c:v>6.2</c:v>
                </c:pt>
                <c:pt idx="1862">
                  <c:v>6.23</c:v>
                </c:pt>
                <c:pt idx="1863">
                  <c:v>6.24</c:v>
                </c:pt>
                <c:pt idx="1864">
                  <c:v>6.22</c:v>
                </c:pt>
                <c:pt idx="1865">
                  <c:v>6.24</c:v>
                </c:pt>
                <c:pt idx="1866">
                  <c:v>6.24</c:v>
                </c:pt>
                <c:pt idx="1867">
                  <c:v>6.27</c:v>
                </c:pt>
                <c:pt idx="1868">
                  <c:v>6.26</c:v>
                </c:pt>
                <c:pt idx="1869">
                  <c:v>6.25</c:v>
                </c:pt>
                <c:pt idx="1870">
                  <c:v>6.24</c:v>
                </c:pt>
                <c:pt idx="1871">
                  <c:v>6.24</c:v>
                </c:pt>
                <c:pt idx="1872">
                  <c:v>6.26</c:v>
                </c:pt>
                <c:pt idx="1873">
                  <c:v>6.27</c:v>
                </c:pt>
                <c:pt idx="1874">
                  <c:v>6.27</c:v>
                </c:pt>
                <c:pt idx="1875">
                  <c:v>6.3</c:v>
                </c:pt>
                <c:pt idx="1876">
                  <c:v>6.31</c:v>
                </c:pt>
                <c:pt idx="1877">
                  <c:v>6.32</c:v>
                </c:pt>
                <c:pt idx="1878">
                  <c:v>6.31</c:v>
                </c:pt>
                <c:pt idx="1879">
                  <c:v>6.35</c:v>
                </c:pt>
                <c:pt idx="1880">
                  <c:v>6.35</c:v>
                </c:pt>
                <c:pt idx="1881">
                  <c:v>6.32</c:v>
                </c:pt>
                <c:pt idx="1882">
                  <c:v>6.31</c:v>
                </c:pt>
                <c:pt idx="1883">
                  <c:v>6.29</c:v>
                </c:pt>
                <c:pt idx="1884">
                  <c:v>6.28</c:v>
                </c:pt>
                <c:pt idx="1885">
                  <c:v>6.3</c:v>
                </c:pt>
                <c:pt idx="1886">
                  <c:v>6.32</c:v>
                </c:pt>
                <c:pt idx="1887">
                  <c:v>6.33</c:v>
                </c:pt>
                <c:pt idx="1888">
                  <c:v>6.3</c:v>
                </c:pt>
                <c:pt idx="1890">
                  <c:v>6.25</c:v>
                </c:pt>
                <c:pt idx="1891">
                  <c:v>6.25</c:v>
                </c:pt>
                <c:pt idx="1892">
                  <c:v>6.26</c:v>
                </c:pt>
                <c:pt idx="1894">
                  <c:v>6.28</c:v>
                </c:pt>
                <c:pt idx="1895">
                  <c:v>6.25</c:v>
                </c:pt>
                <c:pt idx="1896">
                  <c:v>6.19</c:v>
                </c:pt>
                <c:pt idx="1897">
                  <c:v>6.18</c:v>
                </c:pt>
                <c:pt idx="1898">
                  <c:v>6.15</c:v>
                </c:pt>
                <c:pt idx="1899">
                  <c:v>6.06</c:v>
                </c:pt>
                <c:pt idx="1900">
                  <c:v>6.11</c:v>
                </c:pt>
                <c:pt idx="1901">
                  <c:v>6.1</c:v>
                </c:pt>
                <c:pt idx="1902">
                  <c:v>6.13</c:v>
                </c:pt>
                <c:pt idx="1903">
                  <c:v>6.16</c:v>
                </c:pt>
                <c:pt idx="1904">
                  <c:v>6.14</c:v>
                </c:pt>
                <c:pt idx="1905">
                  <c:v>6.12</c:v>
                </c:pt>
                <c:pt idx="1906">
                  <c:v>6.12</c:v>
                </c:pt>
                <c:pt idx="1907">
                  <c:v>6.14</c:v>
                </c:pt>
                <c:pt idx="1908">
                  <c:v>6.15</c:v>
                </c:pt>
                <c:pt idx="1909">
                  <c:v>6.19</c:v>
                </c:pt>
                <c:pt idx="1910">
                  <c:v>6.21</c:v>
                </c:pt>
                <c:pt idx="1911">
                  <c:v>6.2</c:v>
                </c:pt>
                <c:pt idx="1912">
                  <c:v>6.25</c:v>
                </c:pt>
                <c:pt idx="1913">
                  <c:v>6.23</c:v>
                </c:pt>
                <c:pt idx="1914">
                  <c:v>6.19</c:v>
                </c:pt>
                <c:pt idx="1915">
                  <c:v>6.22</c:v>
                </c:pt>
                <c:pt idx="1916">
                  <c:v>6.22</c:v>
                </c:pt>
                <c:pt idx="1917">
                  <c:v>6.2</c:v>
                </c:pt>
                <c:pt idx="1918">
                  <c:v>6.23</c:v>
                </c:pt>
                <c:pt idx="1919">
                  <c:v>6.27</c:v>
                </c:pt>
                <c:pt idx="1920">
                  <c:v>6.25</c:v>
                </c:pt>
                <c:pt idx="1921">
                  <c:v>6.24</c:v>
                </c:pt>
                <c:pt idx="1922">
                  <c:v>6.26</c:v>
                </c:pt>
                <c:pt idx="1923">
                  <c:v>6.31</c:v>
                </c:pt>
                <c:pt idx="1924">
                  <c:v>6.36</c:v>
                </c:pt>
                <c:pt idx="1925">
                  <c:v>6.36</c:v>
                </c:pt>
                <c:pt idx="1926">
                  <c:v>6.36</c:v>
                </c:pt>
                <c:pt idx="1927">
                  <c:v>6.36</c:v>
                </c:pt>
                <c:pt idx="1928">
                  <c:v>6.38</c:v>
                </c:pt>
                <c:pt idx="1929">
                  <c:v>6.44</c:v>
                </c:pt>
                <c:pt idx="1930">
                  <c:v>6.54</c:v>
                </c:pt>
                <c:pt idx="1931">
                  <c:v>6.5600000000000005</c:v>
                </c:pt>
                <c:pt idx="1932">
                  <c:v>6.5600000000000005</c:v>
                </c:pt>
                <c:pt idx="1934">
                  <c:v>6.5600000000000005</c:v>
                </c:pt>
                <c:pt idx="1935">
                  <c:v>6.55</c:v>
                </c:pt>
                <c:pt idx="1936">
                  <c:v>6.5600000000000005</c:v>
                </c:pt>
                <c:pt idx="1937">
                  <c:v>6.54</c:v>
                </c:pt>
                <c:pt idx="1938">
                  <c:v>6.52</c:v>
                </c:pt>
                <c:pt idx="1939">
                  <c:v>6.59</c:v>
                </c:pt>
                <c:pt idx="1940">
                  <c:v>6.5600000000000005</c:v>
                </c:pt>
                <c:pt idx="1941">
                  <c:v>6.5600000000000005</c:v>
                </c:pt>
                <c:pt idx="1942">
                  <c:v>6.54</c:v>
                </c:pt>
                <c:pt idx="1943">
                  <c:v>6.51</c:v>
                </c:pt>
                <c:pt idx="1944">
                  <c:v>6.49</c:v>
                </c:pt>
                <c:pt idx="1945">
                  <c:v>6.52</c:v>
                </c:pt>
                <c:pt idx="1946">
                  <c:v>6.53</c:v>
                </c:pt>
                <c:pt idx="1947">
                  <c:v>6.57</c:v>
                </c:pt>
                <c:pt idx="1948">
                  <c:v>6.59</c:v>
                </c:pt>
                <c:pt idx="1949">
                  <c:v>6.6</c:v>
                </c:pt>
                <c:pt idx="1950">
                  <c:v>6.63</c:v>
                </c:pt>
                <c:pt idx="1951">
                  <c:v>6.63</c:v>
                </c:pt>
                <c:pt idx="1952">
                  <c:v>6.62</c:v>
                </c:pt>
                <c:pt idx="1953">
                  <c:v>6.66</c:v>
                </c:pt>
                <c:pt idx="1954">
                  <c:v>6.73</c:v>
                </c:pt>
                <c:pt idx="1955">
                  <c:v>6.75</c:v>
                </c:pt>
                <c:pt idx="1956">
                  <c:v>6.77</c:v>
                </c:pt>
                <c:pt idx="1957">
                  <c:v>6.75</c:v>
                </c:pt>
                <c:pt idx="1959">
                  <c:v>6.76</c:v>
                </c:pt>
                <c:pt idx="1960">
                  <c:v>6.79</c:v>
                </c:pt>
                <c:pt idx="1961">
                  <c:v>6.82</c:v>
                </c:pt>
                <c:pt idx="1962">
                  <c:v>6.78</c:v>
                </c:pt>
                <c:pt idx="1963">
                  <c:v>6.64</c:v>
                </c:pt>
                <c:pt idx="1964">
                  <c:v>6.69</c:v>
                </c:pt>
                <c:pt idx="1965">
                  <c:v>6.72</c:v>
                </c:pt>
                <c:pt idx="1966">
                  <c:v>6.67</c:v>
                </c:pt>
                <c:pt idx="1967">
                  <c:v>6.69</c:v>
                </c:pt>
                <c:pt idx="1968">
                  <c:v>6.7</c:v>
                </c:pt>
                <c:pt idx="1970">
                  <c:v>6.66</c:v>
                </c:pt>
                <c:pt idx="1971">
                  <c:v>6.68</c:v>
                </c:pt>
                <c:pt idx="1972">
                  <c:v>6.7</c:v>
                </c:pt>
                <c:pt idx="1973">
                  <c:v>6.71</c:v>
                </c:pt>
                <c:pt idx="1974">
                  <c:v>6.73</c:v>
                </c:pt>
                <c:pt idx="1975">
                  <c:v>6.72</c:v>
                </c:pt>
                <c:pt idx="1976">
                  <c:v>6.72</c:v>
                </c:pt>
                <c:pt idx="1977">
                  <c:v>6.66</c:v>
                </c:pt>
                <c:pt idx="1978">
                  <c:v>6.66</c:v>
                </c:pt>
                <c:pt idx="1979">
                  <c:v>6.63</c:v>
                </c:pt>
                <c:pt idx="1980">
                  <c:v>6.6</c:v>
                </c:pt>
                <c:pt idx="1981">
                  <c:v>6.62</c:v>
                </c:pt>
                <c:pt idx="1982">
                  <c:v>6.63</c:v>
                </c:pt>
                <c:pt idx="1983">
                  <c:v>6.64</c:v>
                </c:pt>
                <c:pt idx="1984">
                  <c:v>6.69</c:v>
                </c:pt>
                <c:pt idx="1985">
                  <c:v>6.7</c:v>
                </c:pt>
                <c:pt idx="1986">
                  <c:v>6.7</c:v>
                </c:pt>
                <c:pt idx="1987">
                  <c:v>6.68</c:v>
                </c:pt>
                <c:pt idx="1988">
                  <c:v>6.68</c:v>
                </c:pt>
                <c:pt idx="1989">
                  <c:v>6.66</c:v>
                </c:pt>
                <c:pt idx="1990">
                  <c:v>6.65</c:v>
                </c:pt>
                <c:pt idx="1991">
                  <c:v>6.66</c:v>
                </c:pt>
                <c:pt idx="1992">
                  <c:v>6.68</c:v>
                </c:pt>
                <c:pt idx="1993">
                  <c:v>6.71</c:v>
                </c:pt>
                <c:pt idx="1994">
                  <c:v>6.72</c:v>
                </c:pt>
                <c:pt idx="1995">
                  <c:v>6.76</c:v>
                </c:pt>
                <c:pt idx="1996">
                  <c:v>6.79</c:v>
                </c:pt>
                <c:pt idx="1997">
                  <c:v>6.83</c:v>
                </c:pt>
                <c:pt idx="1998">
                  <c:v>6.83</c:v>
                </c:pt>
                <c:pt idx="2000">
                  <c:v>6.87</c:v>
                </c:pt>
                <c:pt idx="2001">
                  <c:v>6.94</c:v>
                </c:pt>
                <c:pt idx="2002">
                  <c:v>6.96</c:v>
                </c:pt>
                <c:pt idx="2003">
                  <c:v>6.99</c:v>
                </c:pt>
                <c:pt idx="2004">
                  <c:v>7.03</c:v>
                </c:pt>
                <c:pt idx="2005">
                  <c:v>7.04</c:v>
                </c:pt>
                <c:pt idx="2006">
                  <c:v>7.02</c:v>
                </c:pt>
                <c:pt idx="2007">
                  <c:v>7.05</c:v>
                </c:pt>
                <c:pt idx="2008">
                  <c:v>7.08</c:v>
                </c:pt>
                <c:pt idx="2009">
                  <c:v>7.09</c:v>
                </c:pt>
                <c:pt idx="2010">
                  <c:v>7.14</c:v>
                </c:pt>
                <c:pt idx="2011">
                  <c:v>7.14</c:v>
                </c:pt>
                <c:pt idx="2012">
                  <c:v>7.27</c:v>
                </c:pt>
                <c:pt idx="2013">
                  <c:v>7.28</c:v>
                </c:pt>
                <c:pt idx="2014">
                  <c:v>7.26</c:v>
                </c:pt>
                <c:pt idx="2015">
                  <c:v>7.26</c:v>
                </c:pt>
                <c:pt idx="2016">
                  <c:v>7.27</c:v>
                </c:pt>
                <c:pt idx="2017">
                  <c:v>7.3</c:v>
                </c:pt>
                <c:pt idx="2018">
                  <c:v>7.4</c:v>
                </c:pt>
                <c:pt idx="2019">
                  <c:v>7.45</c:v>
                </c:pt>
                <c:pt idx="2020">
                  <c:v>7.51</c:v>
                </c:pt>
                <c:pt idx="2021">
                  <c:v>7.52</c:v>
                </c:pt>
                <c:pt idx="2022">
                  <c:v>7.45</c:v>
                </c:pt>
                <c:pt idx="2023">
                  <c:v>7.38</c:v>
                </c:pt>
                <c:pt idx="2024">
                  <c:v>7.35</c:v>
                </c:pt>
                <c:pt idx="2025">
                  <c:v>7.31</c:v>
                </c:pt>
                <c:pt idx="2026">
                  <c:v>7.29</c:v>
                </c:pt>
                <c:pt idx="2027">
                  <c:v>7.3</c:v>
                </c:pt>
                <c:pt idx="2028">
                  <c:v>7.22</c:v>
                </c:pt>
                <c:pt idx="2030">
                  <c:v>7.1</c:v>
                </c:pt>
                <c:pt idx="2031">
                  <c:v>7.12</c:v>
                </c:pt>
                <c:pt idx="2032">
                  <c:v>7.04</c:v>
                </c:pt>
                <c:pt idx="2033">
                  <c:v>6.99</c:v>
                </c:pt>
                <c:pt idx="2034">
                  <c:v>6.83</c:v>
                </c:pt>
                <c:pt idx="2035">
                  <c:v>6.77</c:v>
                </c:pt>
                <c:pt idx="2036">
                  <c:v>6.8</c:v>
                </c:pt>
                <c:pt idx="2037">
                  <c:v>6.9</c:v>
                </c:pt>
                <c:pt idx="2038">
                  <c:v>6.9</c:v>
                </c:pt>
                <c:pt idx="2039">
                  <c:v>6.93</c:v>
                </c:pt>
                <c:pt idx="2040">
                  <c:v>7</c:v>
                </c:pt>
                <c:pt idx="2041">
                  <c:v>7</c:v>
                </c:pt>
                <c:pt idx="2042">
                  <c:v>6.96</c:v>
                </c:pt>
                <c:pt idx="2043">
                  <c:v>6.94</c:v>
                </c:pt>
                <c:pt idx="2044">
                  <c:v>6.9</c:v>
                </c:pt>
                <c:pt idx="2046">
                  <c:v>6.97</c:v>
                </c:pt>
                <c:pt idx="2047">
                  <c:v>7.01</c:v>
                </c:pt>
                <c:pt idx="2048">
                  <c:v>6.99</c:v>
                </c:pt>
                <c:pt idx="2049">
                  <c:v>6.99</c:v>
                </c:pt>
                <c:pt idx="2051">
                  <c:v>7.06</c:v>
                </c:pt>
                <c:pt idx="2052">
                  <c:v>7.12</c:v>
                </c:pt>
                <c:pt idx="2053">
                  <c:v>7.08</c:v>
                </c:pt>
                <c:pt idx="2054">
                  <c:v>7.13</c:v>
                </c:pt>
                <c:pt idx="2055">
                  <c:v>7.22</c:v>
                </c:pt>
                <c:pt idx="2056">
                  <c:v>7.25</c:v>
                </c:pt>
                <c:pt idx="2057">
                  <c:v>7.31</c:v>
                </c:pt>
                <c:pt idx="2058">
                  <c:v>7.28</c:v>
                </c:pt>
                <c:pt idx="2059">
                  <c:v>7.27</c:v>
                </c:pt>
                <c:pt idx="2060">
                  <c:v>7.28</c:v>
                </c:pt>
                <c:pt idx="2061">
                  <c:v>7.3</c:v>
                </c:pt>
                <c:pt idx="2063">
                  <c:v>7.29</c:v>
                </c:pt>
                <c:pt idx="2064">
                  <c:v>7.29</c:v>
                </c:pt>
                <c:pt idx="2065">
                  <c:v>7.35</c:v>
                </c:pt>
                <c:pt idx="2066">
                  <c:v>7.39</c:v>
                </c:pt>
                <c:pt idx="2067">
                  <c:v>7.35</c:v>
                </c:pt>
                <c:pt idx="2068">
                  <c:v>7.35</c:v>
                </c:pt>
                <c:pt idx="2069">
                  <c:v>7.4</c:v>
                </c:pt>
                <c:pt idx="2070">
                  <c:v>7.5</c:v>
                </c:pt>
                <c:pt idx="2071">
                  <c:v>7.59</c:v>
                </c:pt>
                <c:pt idx="2072">
                  <c:v>7.62</c:v>
                </c:pt>
                <c:pt idx="2073">
                  <c:v>7.6</c:v>
                </c:pt>
                <c:pt idx="2074">
                  <c:v>7.63</c:v>
                </c:pt>
                <c:pt idx="2075">
                  <c:v>7.72</c:v>
                </c:pt>
                <c:pt idx="2076">
                  <c:v>7.76</c:v>
                </c:pt>
                <c:pt idx="2077">
                  <c:v>7.8100000000000005</c:v>
                </c:pt>
                <c:pt idx="2078">
                  <c:v>7.79</c:v>
                </c:pt>
                <c:pt idx="2079">
                  <c:v>7.76</c:v>
                </c:pt>
                <c:pt idx="2080">
                  <c:v>7.82</c:v>
                </c:pt>
                <c:pt idx="2081">
                  <c:v>7.89</c:v>
                </c:pt>
                <c:pt idx="2083">
                  <c:v>7.87</c:v>
                </c:pt>
                <c:pt idx="2084">
                  <c:v>8.0500000000000007</c:v>
                </c:pt>
                <c:pt idx="2085">
                  <c:v>7.97</c:v>
                </c:pt>
                <c:pt idx="2086">
                  <c:v>7.88</c:v>
                </c:pt>
                <c:pt idx="2088">
                  <c:v>7.86</c:v>
                </c:pt>
                <c:pt idx="2089">
                  <c:v>7.88</c:v>
                </c:pt>
                <c:pt idx="2090">
                  <c:v>7.96</c:v>
                </c:pt>
                <c:pt idx="2091">
                  <c:v>7.99</c:v>
                </c:pt>
                <c:pt idx="2092">
                  <c:v>7.96</c:v>
                </c:pt>
                <c:pt idx="2093">
                  <c:v>7.86</c:v>
                </c:pt>
                <c:pt idx="2094">
                  <c:v>7.82</c:v>
                </c:pt>
                <c:pt idx="2095">
                  <c:v>7.8100000000000005</c:v>
                </c:pt>
                <c:pt idx="2096">
                  <c:v>7.86</c:v>
                </c:pt>
                <c:pt idx="2097">
                  <c:v>7.85</c:v>
                </c:pt>
                <c:pt idx="2098">
                  <c:v>7.75</c:v>
                </c:pt>
                <c:pt idx="2099">
                  <c:v>7.69</c:v>
                </c:pt>
                <c:pt idx="2100">
                  <c:v>7.72</c:v>
                </c:pt>
                <c:pt idx="2101">
                  <c:v>7.69</c:v>
                </c:pt>
                <c:pt idx="2102">
                  <c:v>7.67</c:v>
                </c:pt>
                <c:pt idx="2103">
                  <c:v>7.69</c:v>
                </c:pt>
                <c:pt idx="2104">
                  <c:v>7.71</c:v>
                </c:pt>
                <c:pt idx="2105">
                  <c:v>7.7</c:v>
                </c:pt>
                <c:pt idx="2106">
                  <c:v>7.7</c:v>
                </c:pt>
                <c:pt idx="2107">
                  <c:v>7.77</c:v>
                </c:pt>
                <c:pt idx="2108">
                  <c:v>7.75</c:v>
                </c:pt>
                <c:pt idx="2109">
                  <c:v>7.65</c:v>
                </c:pt>
                <c:pt idx="2110">
                  <c:v>7.58</c:v>
                </c:pt>
                <c:pt idx="2111">
                  <c:v>7.5</c:v>
                </c:pt>
                <c:pt idx="2112">
                  <c:v>7.45</c:v>
                </c:pt>
                <c:pt idx="2113">
                  <c:v>7.36</c:v>
                </c:pt>
                <c:pt idx="2114">
                  <c:v>7.28</c:v>
                </c:pt>
                <c:pt idx="2115">
                  <c:v>7.32</c:v>
                </c:pt>
                <c:pt idx="2116">
                  <c:v>7.33</c:v>
                </c:pt>
                <c:pt idx="2118">
                  <c:v>7.15</c:v>
                </c:pt>
                <c:pt idx="2119">
                  <c:v>7.17</c:v>
                </c:pt>
                <c:pt idx="2120">
                  <c:v>7.15</c:v>
                </c:pt>
                <c:pt idx="2121">
                  <c:v>7.12</c:v>
                </c:pt>
                <c:pt idx="2122">
                  <c:v>7.09</c:v>
                </c:pt>
                <c:pt idx="2123">
                  <c:v>7.12</c:v>
                </c:pt>
                <c:pt idx="2125">
                  <c:v>7.14</c:v>
                </c:pt>
                <c:pt idx="2126">
                  <c:v>7.04</c:v>
                </c:pt>
                <c:pt idx="2127">
                  <c:v>6.94</c:v>
                </c:pt>
                <c:pt idx="2128">
                  <c:v>6.9</c:v>
                </c:pt>
                <c:pt idx="2129">
                  <c:v>6.95</c:v>
                </c:pt>
                <c:pt idx="2130">
                  <c:v>6.99</c:v>
                </c:pt>
                <c:pt idx="2131">
                  <c:v>6.97</c:v>
                </c:pt>
                <c:pt idx="2132">
                  <c:v>6.98</c:v>
                </c:pt>
                <c:pt idx="2133">
                  <c:v>6.96</c:v>
                </c:pt>
                <c:pt idx="2134">
                  <c:v>6.99</c:v>
                </c:pt>
                <c:pt idx="2135">
                  <c:v>7.04</c:v>
                </c:pt>
                <c:pt idx="2136">
                  <c:v>7.11</c:v>
                </c:pt>
                <c:pt idx="2137">
                  <c:v>7.16</c:v>
                </c:pt>
                <c:pt idx="2138">
                  <c:v>7.23</c:v>
                </c:pt>
                <c:pt idx="2139">
                  <c:v>7.24</c:v>
                </c:pt>
                <c:pt idx="2140">
                  <c:v>7.36</c:v>
                </c:pt>
                <c:pt idx="2141">
                  <c:v>7.28</c:v>
                </c:pt>
                <c:pt idx="2142">
                  <c:v>7.07</c:v>
                </c:pt>
                <c:pt idx="2143">
                  <c:v>7.06</c:v>
                </c:pt>
                <c:pt idx="2144">
                  <c:v>7.05</c:v>
                </c:pt>
                <c:pt idx="2145">
                  <c:v>7.02</c:v>
                </c:pt>
                <c:pt idx="2146">
                  <c:v>6.96</c:v>
                </c:pt>
                <c:pt idx="2147">
                  <c:v>6.98</c:v>
                </c:pt>
                <c:pt idx="2149">
                  <c:v>7.05</c:v>
                </c:pt>
                <c:pt idx="2150">
                  <c:v>7.08</c:v>
                </c:pt>
                <c:pt idx="2151">
                  <c:v>7.04</c:v>
                </c:pt>
                <c:pt idx="2152">
                  <c:v>7.08</c:v>
                </c:pt>
                <c:pt idx="2153">
                  <c:v>7.14</c:v>
                </c:pt>
                <c:pt idx="2154">
                  <c:v>7.17</c:v>
                </c:pt>
                <c:pt idx="2155">
                  <c:v>7.18</c:v>
                </c:pt>
                <c:pt idx="2156">
                  <c:v>7.17</c:v>
                </c:pt>
                <c:pt idx="2157">
                  <c:v>7.18</c:v>
                </c:pt>
                <c:pt idx="2158">
                  <c:v>7.17</c:v>
                </c:pt>
                <c:pt idx="2159">
                  <c:v>7.2</c:v>
                </c:pt>
                <c:pt idx="2160">
                  <c:v>7.22</c:v>
                </c:pt>
                <c:pt idx="2161">
                  <c:v>7.27</c:v>
                </c:pt>
                <c:pt idx="2162">
                  <c:v>7.34</c:v>
                </c:pt>
                <c:pt idx="2163">
                  <c:v>7.4</c:v>
                </c:pt>
                <c:pt idx="2164">
                  <c:v>7.44</c:v>
                </c:pt>
                <c:pt idx="2165">
                  <c:v>7.5</c:v>
                </c:pt>
                <c:pt idx="2166">
                  <c:v>7.61</c:v>
                </c:pt>
                <c:pt idx="2167">
                  <c:v>7.64</c:v>
                </c:pt>
                <c:pt idx="2168">
                  <c:v>7.72</c:v>
                </c:pt>
                <c:pt idx="2169">
                  <c:v>7.74</c:v>
                </c:pt>
                <c:pt idx="2170">
                  <c:v>7.79</c:v>
                </c:pt>
                <c:pt idx="2171">
                  <c:v>7.78</c:v>
                </c:pt>
                <c:pt idx="2172">
                  <c:v>7.82</c:v>
                </c:pt>
                <c:pt idx="2173">
                  <c:v>7.85</c:v>
                </c:pt>
                <c:pt idx="2174">
                  <c:v>7.94</c:v>
                </c:pt>
                <c:pt idx="2175">
                  <c:v>7.92</c:v>
                </c:pt>
                <c:pt idx="2176">
                  <c:v>7.86</c:v>
                </c:pt>
                <c:pt idx="2177">
                  <c:v>7.82</c:v>
                </c:pt>
                <c:pt idx="2178">
                  <c:v>7.78</c:v>
                </c:pt>
                <c:pt idx="2179">
                  <c:v>7.82</c:v>
                </c:pt>
                <c:pt idx="2180">
                  <c:v>7.84</c:v>
                </c:pt>
                <c:pt idx="2181">
                  <c:v>7.85</c:v>
                </c:pt>
                <c:pt idx="2182">
                  <c:v>7.86</c:v>
                </c:pt>
                <c:pt idx="2183">
                  <c:v>7.83</c:v>
                </c:pt>
                <c:pt idx="2184">
                  <c:v>7.8</c:v>
                </c:pt>
                <c:pt idx="2185">
                  <c:v>7.8</c:v>
                </c:pt>
                <c:pt idx="2186">
                  <c:v>7.85</c:v>
                </c:pt>
                <c:pt idx="2187">
                  <c:v>7.9</c:v>
                </c:pt>
                <c:pt idx="2188">
                  <c:v>7.99</c:v>
                </c:pt>
                <c:pt idx="2189">
                  <c:v>8.15</c:v>
                </c:pt>
                <c:pt idx="2190">
                  <c:v>8.2200000000000006</c:v>
                </c:pt>
                <c:pt idx="2191">
                  <c:v>8.02</c:v>
                </c:pt>
                <c:pt idx="2192">
                  <c:v>7.98</c:v>
                </c:pt>
                <c:pt idx="2193">
                  <c:v>7.95</c:v>
                </c:pt>
                <c:pt idx="2194">
                  <c:v>7.84</c:v>
                </c:pt>
                <c:pt idx="2195">
                  <c:v>7.78</c:v>
                </c:pt>
                <c:pt idx="2196">
                  <c:v>7.76</c:v>
                </c:pt>
                <c:pt idx="2197">
                  <c:v>7.8</c:v>
                </c:pt>
                <c:pt idx="2198">
                  <c:v>7.88</c:v>
                </c:pt>
                <c:pt idx="2199">
                  <c:v>7.89</c:v>
                </c:pt>
                <c:pt idx="2200">
                  <c:v>7.88</c:v>
                </c:pt>
                <c:pt idx="2201">
                  <c:v>7.87</c:v>
                </c:pt>
                <c:pt idx="2202">
                  <c:v>7.92</c:v>
                </c:pt>
                <c:pt idx="2203">
                  <c:v>7.98</c:v>
                </c:pt>
                <c:pt idx="2204">
                  <c:v>7.98</c:v>
                </c:pt>
                <c:pt idx="2205">
                  <c:v>7.87</c:v>
                </c:pt>
                <c:pt idx="2206">
                  <c:v>7.9</c:v>
                </c:pt>
                <c:pt idx="2207">
                  <c:v>7.9</c:v>
                </c:pt>
                <c:pt idx="2208">
                  <c:v>7.9</c:v>
                </c:pt>
                <c:pt idx="2209">
                  <c:v>7.86</c:v>
                </c:pt>
                <c:pt idx="2210">
                  <c:v>7.79</c:v>
                </c:pt>
                <c:pt idx="2211">
                  <c:v>7.74</c:v>
                </c:pt>
                <c:pt idx="2212">
                  <c:v>7.76</c:v>
                </c:pt>
                <c:pt idx="2213">
                  <c:v>7.78</c:v>
                </c:pt>
                <c:pt idx="2214">
                  <c:v>7.76</c:v>
                </c:pt>
                <c:pt idx="2215">
                  <c:v>7.68</c:v>
                </c:pt>
                <c:pt idx="2216">
                  <c:v>7.64</c:v>
                </c:pt>
                <c:pt idx="2217">
                  <c:v>7.55</c:v>
                </c:pt>
                <c:pt idx="2219">
                  <c:v>7.49</c:v>
                </c:pt>
                <c:pt idx="2220">
                  <c:v>7.46</c:v>
                </c:pt>
                <c:pt idx="2221">
                  <c:v>7.49</c:v>
                </c:pt>
                <c:pt idx="2222">
                  <c:v>7.49</c:v>
                </c:pt>
                <c:pt idx="2223">
                  <c:v>7.54</c:v>
                </c:pt>
                <c:pt idx="2224">
                  <c:v>7.55</c:v>
                </c:pt>
                <c:pt idx="2225">
                  <c:v>7.53</c:v>
                </c:pt>
                <c:pt idx="2226">
                  <c:v>7.49</c:v>
                </c:pt>
                <c:pt idx="2227">
                  <c:v>7.46</c:v>
                </c:pt>
                <c:pt idx="2228">
                  <c:v>7.45</c:v>
                </c:pt>
                <c:pt idx="2229">
                  <c:v>7.46</c:v>
                </c:pt>
                <c:pt idx="2230">
                  <c:v>7.45</c:v>
                </c:pt>
                <c:pt idx="2231">
                  <c:v>7.43</c:v>
                </c:pt>
                <c:pt idx="2232">
                  <c:v>7.32</c:v>
                </c:pt>
                <c:pt idx="2233">
                  <c:v>7.34</c:v>
                </c:pt>
                <c:pt idx="2234">
                  <c:v>7.36</c:v>
                </c:pt>
                <c:pt idx="2235">
                  <c:v>7.41</c:v>
                </c:pt>
                <c:pt idx="2236">
                  <c:v>7.39</c:v>
                </c:pt>
                <c:pt idx="2237">
                  <c:v>7.38</c:v>
                </c:pt>
                <c:pt idx="2238">
                  <c:v>7.38</c:v>
                </c:pt>
                <c:pt idx="2239">
                  <c:v>7.39</c:v>
                </c:pt>
                <c:pt idx="2240">
                  <c:v>7.4</c:v>
                </c:pt>
                <c:pt idx="2241">
                  <c:v>7.42</c:v>
                </c:pt>
                <c:pt idx="2242">
                  <c:v>7.43</c:v>
                </c:pt>
                <c:pt idx="2243">
                  <c:v>7.45</c:v>
                </c:pt>
                <c:pt idx="2244">
                  <c:v>7.5</c:v>
                </c:pt>
                <c:pt idx="2245">
                  <c:v>7.54</c:v>
                </c:pt>
                <c:pt idx="2246">
                  <c:v>7.5600000000000005</c:v>
                </c:pt>
                <c:pt idx="2247">
                  <c:v>7.58</c:v>
                </c:pt>
                <c:pt idx="2248">
                  <c:v>7.67</c:v>
                </c:pt>
                <c:pt idx="2249">
                  <c:v>7.71</c:v>
                </c:pt>
                <c:pt idx="2250">
                  <c:v>7.68</c:v>
                </c:pt>
                <c:pt idx="2251">
                  <c:v>7.65</c:v>
                </c:pt>
                <c:pt idx="2252">
                  <c:v>7.64</c:v>
                </c:pt>
                <c:pt idx="2253">
                  <c:v>7.6</c:v>
                </c:pt>
                <c:pt idx="2254">
                  <c:v>7.48</c:v>
                </c:pt>
                <c:pt idx="2255">
                  <c:v>7.46</c:v>
                </c:pt>
                <c:pt idx="2256">
                  <c:v>7.45</c:v>
                </c:pt>
                <c:pt idx="2257">
                  <c:v>7.48</c:v>
                </c:pt>
                <c:pt idx="2258">
                  <c:v>7.49</c:v>
                </c:pt>
                <c:pt idx="2259">
                  <c:v>7.49</c:v>
                </c:pt>
                <c:pt idx="2260">
                  <c:v>7.47</c:v>
                </c:pt>
                <c:pt idx="2261">
                  <c:v>7.48</c:v>
                </c:pt>
                <c:pt idx="2262">
                  <c:v>7.48</c:v>
                </c:pt>
                <c:pt idx="2263">
                  <c:v>7.47</c:v>
                </c:pt>
                <c:pt idx="2265">
                  <c:v>7.5</c:v>
                </c:pt>
                <c:pt idx="2266">
                  <c:v>7.54</c:v>
                </c:pt>
                <c:pt idx="2267">
                  <c:v>7.52</c:v>
                </c:pt>
                <c:pt idx="2268">
                  <c:v>7.5</c:v>
                </c:pt>
                <c:pt idx="2269">
                  <c:v>7.48</c:v>
                </c:pt>
                <c:pt idx="2270">
                  <c:v>7.46</c:v>
                </c:pt>
                <c:pt idx="2271">
                  <c:v>7.4</c:v>
                </c:pt>
                <c:pt idx="2272">
                  <c:v>7.32</c:v>
                </c:pt>
                <c:pt idx="2273">
                  <c:v>7.31</c:v>
                </c:pt>
                <c:pt idx="2274">
                  <c:v>7.29</c:v>
                </c:pt>
                <c:pt idx="2275">
                  <c:v>7.28</c:v>
                </c:pt>
                <c:pt idx="2276">
                  <c:v>7.24</c:v>
                </c:pt>
                <c:pt idx="2277">
                  <c:v>7.26</c:v>
                </c:pt>
                <c:pt idx="2278">
                  <c:v>7.28</c:v>
                </c:pt>
                <c:pt idx="2279">
                  <c:v>7.31</c:v>
                </c:pt>
                <c:pt idx="2280">
                  <c:v>7.3</c:v>
                </c:pt>
                <c:pt idx="2281">
                  <c:v>7.29</c:v>
                </c:pt>
                <c:pt idx="2282">
                  <c:v>7.29</c:v>
                </c:pt>
                <c:pt idx="2283">
                  <c:v>7.26</c:v>
                </c:pt>
                <c:pt idx="2284">
                  <c:v>7.26</c:v>
                </c:pt>
                <c:pt idx="2285">
                  <c:v>7.24</c:v>
                </c:pt>
                <c:pt idx="2286">
                  <c:v>7.23</c:v>
                </c:pt>
                <c:pt idx="2287">
                  <c:v>7.25</c:v>
                </c:pt>
                <c:pt idx="2288">
                  <c:v>7.25</c:v>
                </c:pt>
                <c:pt idx="2290">
                  <c:v>7.25</c:v>
                </c:pt>
                <c:pt idx="2291">
                  <c:v>7.3</c:v>
                </c:pt>
                <c:pt idx="2292">
                  <c:v>7.3</c:v>
                </c:pt>
                <c:pt idx="2293">
                  <c:v>7.31</c:v>
                </c:pt>
                <c:pt idx="2294">
                  <c:v>7.35</c:v>
                </c:pt>
                <c:pt idx="2295">
                  <c:v>7.37</c:v>
                </c:pt>
                <c:pt idx="2296">
                  <c:v>7.42</c:v>
                </c:pt>
                <c:pt idx="2297">
                  <c:v>7.46</c:v>
                </c:pt>
                <c:pt idx="2298">
                  <c:v>7.44</c:v>
                </c:pt>
                <c:pt idx="2299">
                  <c:v>7.44</c:v>
                </c:pt>
                <c:pt idx="2300">
                  <c:v>7.42</c:v>
                </c:pt>
                <c:pt idx="2301">
                  <c:v>7.38</c:v>
                </c:pt>
                <c:pt idx="2302">
                  <c:v>7.31</c:v>
                </c:pt>
                <c:pt idx="2303">
                  <c:v>7.33</c:v>
                </c:pt>
                <c:pt idx="2304">
                  <c:v>7.24</c:v>
                </c:pt>
                <c:pt idx="2306">
                  <c:v>7.23</c:v>
                </c:pt>
                <c:pt idx="2307">
                  <c:v>7.2</c:v>
                </c:pt>
                <c:pt idx="2308">
                  <c:v>7.15</c:v>
                </c:pt>
                <c:pt idx="2309">
                  <c:v>7.06</c:v>
                </c:pt>
                <c:pt idx="2310">
                  <c:v>7.06</c:v>
                </c:pt>
                <c:pt idx="2312">
                  <c:v>7.03</c:v>
                </c:pt>
                <c:pt idx="2313">
                  <c:v>7</c:v>
                </c:pt>
                <c:pt idx="2314">
                  <c:v>6.96</c:v>
                </c:pt>
                <c:pt idx="2315">
                  <c:v>6.93</c:v>
                </c:pt>
                <c:pt idx="2316">
                  <c:v>6.86</c:v>
                </c:pt>
                <c:pt idx="2317">
                  <c:v>6.72</c:v>
                </c:pt>
                <c:pt idx="2318">
                  <c:v>6.48</c:v>
                </c:pt>
                <c:pt idx="2319">
                  <c:v>6.32</c:v>
                </c:pt>
                <c:pt idx="2320">
                  <c:v>6.45</c:v>
                </c:pt>
                <c:pt idx="2321">
                  <c:v>6.48</c:v>
                </c:pt>
                <c:pt idx="2323">
                  <c:v>6.48</c:v>
                </c:pt>
                <c:pt idx="2324">
                  <c:v>6.49</c:v>
                </c:pt>
                <c:pt idx="2325">
                  <c:v>6.48</c:v>
                </c:pt>
                <c:pt idx="2326">
                  <c:v>6.41</c:v>
                </c:pt>
                <c:pt idx="2327">
                  <c:v>6.31</c:v>
                </c:pt>
                <c:pt idx="2328">
                  <c:v>6.21</c:v>
                </c:pt>
                <c:pt idx="2329">
                  <c:v>6.27</c:v>
                </c:pt>
                <c:pt idx="2330">
                  <c:v>6.29</c:v>
                </c:pt>
                <c:pt idx="2331">
                  <c:v>6.34</c:v>
                </c:pt>
                <c:pt idx="2332">
                  <c:v>6.34</c:v>
                </c:pt>
                <c:pt idx="2333">
                  <c:v>6.31</c:v>
                </c:pt>
                <c:pt idx="2334">
                  <c:v>6.26</c:v>
                </c:pt>
                <c:pt idx="2335">
                  <c:v>6.29</c:v>
                </c:pt>
                <c:pt idx="2336">
                  <c:v>6.29</c:v>
                </c:pt>
                <c:pt idx="2337">
                  <c:v>6.3</c:v>
                </c:pt>
                <c:pt idx="2338">
                  <c:v>6.33</c:v>
                </c:pt>
                <c:pt idx="2339">
                  <c:v>6.45</c:v>
                </c:pt>
                <c:pt idx="2340">
                  <c:v>6.52</c:v>
                </c:pt>
                <c:pt idx="2341">
                  <c:v>6.57</c:v>
                </c:pt>
                <c:pt idx="2342">
                  <c:v>6.53</c:v>
                </c:pt>
                <c:pt idx="2344">
                  <c:v>6.54</c:v>
                </c:pt>
                <c:pt idx="2345">
                  <c:v>6.5600000000000005</c:v>
                </c:pt>
                <c:pt idx="2346">
                  <c:v>6.51</c:v>
                </c:pt>
                <c:pt idx="2347">
                  <c:v>6.5</c:v>
                </c:pt>
                <c:pt idx="2349">
                  <c:v>6.46</c:v>
                </c:pt>
                <c:pt idx="2350">
                  <c:v>6.47</c:v>
                </c:pt>
                <c:pt idx="2351">
                  <c:v>6.47</c:v>
                </c:pt>
                <c:pt idx="2352">
                  <c:v>6.45</c:v>
                </c:pt>
                <c:pt idx="2353">
                  <c:v>6.44</c:v>
                </c:pt>
                <c:pt idx="2354">
                  <c:v>6.39</c:v>
                </c:pt>
                <c:pt idx="2355">
                  <c:v>6.35</c:v>
                </c:pt>
                <c:pt idx="2356">
                  <c:v>6.29</c:v>
                </c:pt>
                <c:pt idx="2357">
                  <c:v>6.22</c:v>
                </c:pt>
                <c:pt idx="2358">
                  <c:v>6.22</c:v>
                </c:pt>
                <c:pt idx="2359">
                  <c:v>6.16</c:v>
                </c:pt>
                <c:pt idx="2360">
                  <c:v>6.17</c:v>
                </c:pt>
                <c:pt idx="2361">
                  <c:v>6.15</c:v>
                </c:pt>
                <c:pt idx="2362">
                  <c:v>6.09</c:v>
                </c:pt>
                <c:pt idx="2363">
                  <c:v>6.06</c:v>
                </c:pt>
                <c:pt idx="2364">
                  <c:v>6.05</c:v>
                </c:pt>
                <c:pt idx="2365">
                  <c:v>6.07</c:v>
                </c:pt>
                <c:pt idx="2366">
                  <c:v>6.09</c:v>
                </c:pt>
                <c:pt idx="2367">
                  <c:v>6.08</c:v>
                </c:pt>
                <c:pt idx="2368">
                  <c:v>6.09</c:v>
                </c:pt>
                <c:pt idx="2369">
                  <c:v>6.09</c:v>
                </c:pt>
                <c:pt idx="2370">
                  <c:v>6.11</c:v>
                </c:pt>
                <c:pt idx="2371">
                  <c:v>6.11</c:v>
                </c:pt>
                <c:pt idx="2372">
                  <c:v>6.1</c:v>
                </c:pt>
                <c:pt idx="2373">
                  <c:v>6.1</c:v>
                </c:pt>
                <c:pt idx="2374">
                  <c:v>6.09</c:v>
                </c:pt>
                <c:pt idx="2375">
                  <c:v>6.07</c:v>
                </c:pt>
                <c:pt idx="2376">
                  <c:v>6.08</c:v>
                </c:pt>
                <c:pt idx="2377">
                  <c:v>6.08</c:v>
                </c:pt>
                <c:pt idx="2380">
                  <c:v>6.11</c:v>
                </c:pt>
                <c:pt idx="2381">
                  <c:v>6.11</c:v>
                </c:pt>
                <c:pt idx="2382">
                  <c:v>6.11</c:v>
                </c:pt>
                <c:pt idx="2383">
                  <c:v>6.12</c:v>
                </c:pt>
                <c:pt idx="2384">
                  <c:v>6.15</c:v>
                </c:pt>
                <c:pt idx="2385">
                  <c:v>6.18</c:v>
                </c:pt>
                <c:pt idx="2386">
                  <c:v>6.16</c:v>
                </c:pt>
                <c:pt idx="2387">
                  <c:v>6.11</c:v>
                </c:pt>
                <c:pt idx="2388">
                  <c:v>6.14</c:v>
                </c:pt>
                <c:pt idx="2389">
                  <c:v>6.12</c:v>
                </c:pt>
                <c:pt idx="2390">
                  <c:v>6.09</c:v>
                </c:pt>
                <c:pt idx="2391">
                  <c:v>6.05</c:v>
                </c:pt>
                <c:pt idx="2392">
                  <c:v>6.05</c:v>
                </c:pt>
                <c:pt idx="2393">
                  <c:v>6.03</c:v>
                </c:pt>
                <c:pt idx="2394">
                  <c:v>5.99</c:v>
                </c:pt>
                <c:pt idx="2395">
                  <c:v>5.9</c:v>
                </c:pt>
                <c:pt idx="2396">
                  <c:v>5.8</c:v>
                </c:pt>
                <c:pt idx="2397">
                  <c:v>5.69</c:v>
                </c:pt>
                <c:pt idx="2398">
                  <c:v>5.72</c:v>
                </c:pt>
                <c:pt idx="2399">
                  <c:v>5.7</c:v>
                </c:pt>
                <c:pt idx="2400">
                  <c:v>5.68</c:v>
                </c:pt>
                <c:pt idx="2401">
                  <c:v>5.61</c:v>
                </c:pt>
                <c:pt idx="2402">
                  <c:v>5.55</c:v>
                </c:pt>
                <c:pt idx="2403">
                  <c:v>5.51</c:v>
                </c:pt>
                <c:pt idx="2404">
                  <c:v>5.42</c:v>
                </c:pt>
                <c:pt idx="2405">
                  <c:v>5.38</c:v>
                </c:pt>
                <c:pt idx="2406">
                  <c:v>5.41</c:v>
                </c:pt>
                <c:pt idx="2407">
                  <c:v>5.43</c:v>
                </c:pt>
                <c:pt idx="2408">
                  <c:v>5.48</c:v>
                </c:pt>
                <c:pt idx="2409">
                  <c:v>5.54</c:v>
                </c:pt>
                <c:pt idx="2410">
                  <c:v>5.5</c:v>
                </c:pt>
                <c:pt idx="2411">
                  <c:v>5.53</c:v>
                </c:pt>
                <c:pt idx="2412">
                  <c:v>5.58</c:v>
                </c:pt>
                <c:pt idx="2413">
                  <c:v>5.6</c:v>
                </c:pt>
                <c:pt idx="2414">
                  <c:v>5.63</c:v>
                </c:pt>
                <c:pt idx="2415">
                  <c:v>5.6</c:v>
                </c:pt>
                <c:pt idx="2416">
                  <c:v>5.58</c:v>
                </c:pt>
                <c:pt idx="2417">
                  <c:v>5.62</c:v>
                </c:pt>
                <c:pt idx="2419">
                  <c:v>5.73</c:v>
                </c:pt>
                <c:pt idx="2420">
                  <c:v>5.72</c:v>
                </c:pt>
                <c:pt idx="2421">
                  <c:v>5.77</c:v>
                </c:pt>
                <c:pt idx="2422">
                  <c:v>5.8</c:v>
                </c:pt>
                <c:pt idx="2423">
                  <c:v>5.82</c:v>
                </c:pt>
                <c:pt idx="2424">
                  <c:v>5.88</c:v>
                </c:pt>
                <c:pt idx="2425">
                  <c:v>5.97</c:v>
                </c:pt>
                <c:pt idx="2426">
                  <c:v>6.04</c:v>
                </c:pt>
                <c:pt idx="2427">
                  <c:v>6.02</c:v>
                </c:pt>
                <c:pt idx="2428">
                  <c:v>6.01</c:v>
                </c:pt>
                <c:pt idx="2429">
                  <c:v>6</c:v>
                </c:pt>
                <c:pt idx="2430">
                  <c:v>6</c:v>
                </c:pt>
                <c:pt idx="2431">
                  <c:v>5.99</c:v>
                </c:pt>
                <c:pt idx="2432">
                  <c:v>6.07</c:v>
                </c:pt>
                <c:pt idx="2433">
                  <c:v>6.08</c:v>
                </c:pt>
                <c:pt idx="2434">
                  <c:v>6.15</c:v>
                </c:pt>
                <c:pt idx="2435">
                  <c:v>6.25</c:v>
                </c:pt>
                <c:pt idx="2436">
                  <c:v>6.26</c:v>
                </c:pt>
                <c:pt idx="2437">
                  <c:v>6.28</c:v>
                </c:pt>
                <c:pt idx="2438">
                  <c:v>6.25</c:v>
                </c:pt>
                <c:pt idx="2439">
                  <c:v>6.22</c:v>
                </c:pt>
                <c:pt idx="2440">
                  <c:v>6.26</c:v>
                </c:pt>
                <c:pt idx="2441">
                  <c:v>6.35</c:v>
                </c:pt>
                <c:pt idx="2442">
                  <c:v>6.47</c:v>
                </c:pt>
                <c:pt idx="2443">
                  <c:v>6.49</c:v>
                </c:pt>
                <c:pt idx="2444">
                  <c:v>6.57</c:v>
                </c:pt>
                <c:pt idx="2445">
                  <c:v>6.65</c:v>
                </c:pt>
                <c:pt idx="2446">
                  <c:v>6.6</c:v>
                </c:pt>
                <c:pt idx="2447">
                  <c:v>6.49</c:v>
                </c:pt>
                <c:pt idx="2448">
                  <c:v>6.53</c:v>
                </c:pt>
                <c:pt idx="2449">
                  <c:v>6.49</c:v>
                </c:pt>
                <c:pt idx="2450">
                  <c:v>6.44</c:v>
                </c:pt>
                <c:pt idx="2451">
                  <c:v>6.37</c:v>
                </c:pt>
                <c:pt idx="2452">
                  <c:v>6.35</c:v>
                </c:pt>
                <c:pt idx="2453">
                  <c:v>6.38</c:v>
                </c:pt>
                <c:pt idx="2455">
                  <c:v>6.36</c:v>
                </c:pt>
                <c:pt idx="2456">
                  <c:v>6.24</c:v>
                </c:pt>
                <c:pt idx="2457">
                  <c:v>6.19</c:v>
                </c:pt>
                <c:pt idx="2458">
                  <c:v>6.26</c:v>
                </c:pt>
                <c:pt idx="2459">
                  <c:v>6.34</c:v>
                </c:pt>
                <c:pt idx="2460">
                  <c:v>6.38</c:v>
                </c:pt>
                <c:pt idx="2461">
                  <c:v>6.44</c:v>
                </c:pt>
                <c:pt idx="2462">
                  <c:v>6.48</c:v>
                </c:pt>
                <c:pt idx="2463">
                  <c:v>6.5</c:v>
                </c:pt>
                <c:pt idx="2464">
                  <c:v>6.63</c:v>
                </c:pt>
                <c:pt idx="2465">
                  <c:v>6.73</c:v>
                </c:pt>
                <c:pt idx="2466">
                  <c:v>6.68</c:v>
                </c:pt>
                <c:pt idx="2467">
                  <c:v>6.68</c:v>
                </c:pt>
                <c:pt idx="2468">
                  <c:v>6.58</c:v>
                </c:pt>
                <c:pt idx="2469">
                  <c:v>6.53</c:v>
                </c:pt>
                <c:pt idx="2470">
                  <c:v>6.62</c:v>
                </c:pt>
                <c:pt idx="2471">
                  <c:v>6.61</c:v>
                </c:pt>
                <c:pt idx="2472">
                  <c:v>6.61</c:v>
                </c:pt>
                <c:pt idx="2473">
                  <c:v>6.62</c:v>
                </c:pt>
                <c:pt idx="2474">
                  <c:v>6.64</c:v>
                </c:pt>
                <c:pt idx="2475">
                  <c:v>6.67</c:v>
                </c:pt>
                <c:pt idx="2476">
                  <c:v>6.7</c:v>
                </c:pt>
                <c:pt idx="2477">
                  <c:v>6.69</c:v>
                </c:pt>
                <c:pt idx="2478">
                  <c:v>6.69</c:v>
                </c:pt>
                <c:pt idx="2480">
                  <c:v>6.68</c:v>
                </c:pt>
                <c:pt idx="2481">
                  <c:v>6.66</c:v>
                </c:pt>
                <c:pt idx="2482">
                  <c:v>6.67</c:v>
                </c:pt>
                <c:pt idx="2483">
                  <c:v>6.68</c:v>
                </c:pt>
                <c:pt idx="2484">
                  <c:v>6.6</c:v>
                </c:pt>
                <c:pt idx="2485">
                  <c:v>6.61</c:v>
                </c:pt>
                <c:pt idx="2486">
                  <c:v>6.6</c:v>
                </c:pt>
                <c:pt idx="2487">
                  <c:v>6.59</c:v>
                </c:pt>
                <c:pt idx="2488">
                  <c:v>6.66</c:v>
                </c:pt>
                <c:pt idx="2489">
                  <c:v>6.71</c:v>
                </c:pt>
                <c:pt idx="2490">
                  <c:v>6.7</c:v>
                </c:pt>
                <c:pt idx="2491">
                  <c:v>6.7</c:v>
                </c:pt>
                <c:pt idx="2492">
                  <c:v>6.79</c:v>
                </c:pt>
                <c:pt idx="2493">
                  <c:v>6.84</c:v>
                </c:pt>
                <c:pt idx="2494">
                  <c:v>6.86</c:v>
                </c:pt>
                <c:pt idx="2495">
                  <c:v>6.91</c:v>
                </c:pt>
                <c:pt idx="2496">
                  <c:v>6.95</c:v>
                </c:pt>
                <c:pt idx="2497">
                  <c:v>6.88</c:v>
                </c:pt>
                <c:pt idx="2498">
                  <c:v>6.85</c:v>
                </c:pt>
                <c:pt idx="2499">
                  <c:v>6.86</c:v>
                </c:pt>
                <c:pt idx="2500">
                  <c:v>6.91</c:v>
                </c:pt>
                <c:pt idx="2501">
                  <c:v>6.89</c:v>
                </c:pt>
                <c:pt idx="2502">
                  <c:v>6.86</c:v>
                </c:pt>
                <c:pt idx="2503">
                  <c:v>6.86</c:v>
                </c:pt>
                <c:pt idx="2504">
                  <c:v>6.88</c:v>
                </c:pt>
                <c:pt idx="2505">
                  <c:v>6.89</c:v>
                </c:pt>
                <c:pt idx="2506">
                  <c:v>6.86</c:v>
                </c:pt>
                <c:pt idx="2507">
                  <c:v>6.8</c:v>
                </c:pt>
                <c:pt idx="2508">
                  <c:v>6.68</c:v>
                </c:pt>
                <c:pt idx="2509">
                  <c:v>6.41</c:v>
                </c:pt>
                <c:pt idx="2510">
                  <c:v>6.3</c:v>
                </c:pt>
                <c:pt idx="2511">
                  <c:v>6.35</c:v>
                </c:pt>
                <c:pt idx="2512">
                  <c:v>6.34</c:v>
                </c:pt>
                <c:pt idx="2513">
                  <c:v>6.37</c:v>
                </c:pt>
                <c:pt idx="2514">
                  <c:v>6.48</c:v>
                </c:pt>
                <c:pt idx="2515">
                  <c:v>6.38</c:v>
                </c:pt>
                <c:pt idx="2516">
                  <c:v>6.4</c:v>
                </c:pt>
                <c:pt idx="2517">
                  <c:v>6.37</c:v>
                </c:pt>
                <c:pt idx="2518">
                  <c:v>6.33</c:v>
                </c:pt>
                <c:pt idx="2519">
                  <c:v>6.32</c:v>
                </c:pt>
                <c:pt idx="2520">
                  <c:v>6.28</c:v>
                </c:pt>
                <c:pt idx="2521">
                  <c:v>6.22</c:v>
                </c:pt>
                <c:pt idx="2522">
                  <c:v>6.17</c:v>
                </c:pt>
                <c:pt idx="2523">
                  <c:v>6.12</c:v>
                </c:pt>
                <c:pt idx="2525">
                  <c:v>6.07</c:v>
                </c:pt>
                <c:pt idx="2526">
                  <c:v>6.08</c:v>
                </c:pt>
                <c:pt idx="2527">
                  <c:v>6.13</c:v>
                </c:pt>
                <c:pt idx="2528">
                  <c:v>6.12</c:v>
                </c:pt>
                <c:pt idx="2529">
                  <c:v>6.2</c:v>
                </c:pt>
                <c:pt idx="2530">
                  <c:v>6.18</c:v>
                </c:pt>
                <c:pt idx="2531">
                  <c:v>6.17</c:v>
                </c:pt>
                <c:pt idx="2532">
                  <c:v>6.14</c:v>
                </c:pt>
                <c:pt idx="2533">
                  <c:v>6.13</c:v>
                </c:pt>
                <c:pt idx="2534">
                  <c:v>6.15</c:v>
                </c:pt>
                <c:pt idx="2535">
                  <c:v>6.17</c:v>
                </c:pt>
                <c:pt idx="2536">
                  <c:v>6.19</c:v>
                </c:pt>
                <c:pt idx="2537">
                  <c:v>6.2</c:v>
                </c:pt>
                <c:pt idx="2538">
                  <c:v>6.16</c:v>
                </c:pt>
                <c:pt idx="2539">
                  <c:v>6.13</c:v>
                </c:pt>
                <c:pt idx="2540">
                  <c:v>6.12</c:v>
                </c:pt>
                <c:pt idx="2541">
                  <c:v>6.08</c:v>
                </c:pt>
                <c:pt idx="2542">
                  <c:v>6</c:v>
                </c:pt>
                <c:pt idx="2543">
                  <c:v>6</c:v>
                </c:pt>
                <c:pt idx="2544">
                  <c:v>5.98</c:v>
                </c:pt>
                <c:pt idx="2545">
                  <c:v>6.01</c:v>
                </c:pt>
                <c:pt idx="2546">
                  <c:v>5.98</c:v>
                </c:pt>
                <c:pt idx="2547">
                  <c:v>5.97</c:v>
                </c:pt>
                <c:pt idx="2548">
                  <c:v>5.94</c:v>
                </c:pt>
                <c:pt idx="2550">
                  <c:v>5.88</c:v>
                </c:pt>
                <c:pt idx="2551">
                  <c:v>5.86</c:v>
                </c:pt>
                <c:pt idx="2552">
                  <c:v>5.88</c:v>
                </c:pt>
                <c:pt idx="2553">
                  <c:v>5.9</c:v>
                </c:pt>
                <c:pt idx="2554">
                  <c:v>5.95</c:v>
                </c:pt>
                <c:pt idx="2555">
                  <c:v>5.96</c:v>
                </c:pt>
                <c:pt idx="2556">
                  <c:v>5.92</c:v>
                </c:pt>
                <c:pt idx="2557">
                  <c:v>5.88</c:v>
                </c:pt>
                <c:pt idx="2558">
                  <c:v>5.9</c:v>
                </c:pt>
                <c:pt idx="2560">
                  <c:v>5.89</c:v>
                </c:pt>
                <c:pt idx="2561">
                  <c:v>5.92</c:v>
                </c:pt>
                <c:pt idx="2562">
                  <c:v>5.9</c:v>
                </c:pt>
                <c:pt idx="2563">
                  <c:v>5.87</c:v>
                </c:pt>
                <c:pt idx="2564">
                  <c:v>5.8</c:v>
                </c:pt>
                <c:pt idx="2566">
                  <c:v>5.72</c:v>
                </c:pt>
                <c:pt idx="2567">
                  <c:v>5.72</c:v>
                </c:pt>
                <c:pt idx="2568">
                  <c:v>5.72</c:v>
                </c:pt>
                <c:pt idx="2569">
                  <c:v>5.77</c:v>
                </c:pt>
                <c:pt idx="2570">
                  <c:v>5.77</c:v>
                </c:pt>
                <c:pt idx="2571">
                  <c:v>5.82</c:v>
                </c:pt>
                <c:pt idx="2572">
                  <c:v>5.79</c:v>
                </c:pt>
                <c:pt idx="2573">
                  <c:v>5.77</c:v>
                </c:pt>
                <c:pt idx="2574">
                  <c:v>5.77</c:v>
                </c:pt>
                <c:pt idx="2575">
                  <c:v>5.76</c:v>
                </c:pt>
                <c:pt idx="2576">
                  <c:v>5.75</c:v>
                </c:pt>
                <c:pt idx="2577">
                  <c:v>5.77</c:v>
                </c:pt>
                <c:pt idx="2578">
                  <c:v>5.79</c:v>
                </c:pt>
                <c:pt idx="2579">
                  <c:v>5.82</c:v>
                </c:pt>
                <c:pt idx="2580">
                  <c:v>5.89</c:v>
                </c:pt>
                <c:pt idx="2581">
                  <c:v>5.95</c:v>
                </c:pt>
                <c:pt idx="2583">
                  <c:v>5.94</c:v>
                </c:pt>
                <c:pt idx="2584">
                  <c:v>5.95</c:v>
                </c:pt>
                <c:pt idx="2585">
                  <c:v>5.93</c:v>
                </c:pt>
                <c:pt idx="2586">
                  <c:v>5.92</c:v>
                </c:pt>
                <c:pt idx="2587">
                  <c:v>5.9</c:v>
                </c:pt>
                <c:pt idx="2588">
                  <c:v>5.88</c:v>
                </c:pt>
                <c:pt idx="2589">
                  <c:v>5.88</c:v>
                </c:pt>
                <c:pt idx="2590">
                  <c:v>5.92</c:v>
                </c:pt>
                <c:pt idx="2591">
                  <c:v>5.92</c:v>
                </c:pt>
                <c:pt idx="2592">
                  <c:v>5.94</c:v>
                </c:pt>
                <c:pt idx="2593">
                  <c:v>5.93</c:v>
                </c:pt>
                <c:pt idx="2594">
                  <c:v>5.9</c:v>
                </c:pt>
                <c:pt idx="2595">
                  <c:v>5.94</c:v>
                </c:pt>
                <c:pt idx="2596">
                  <c:v>5.96</c:v>
                </c:pt>
                <c:pt idx="2597">
                  <c:v>5.95</c:v>
                </c:pt>
                <c:pt idx="2598">
                  <c:v>5.93</c:v>
                </c:pt>
                <c:pt idx="2599">
                  <c:v>5.97</c:v>
                </c:pt>
                <c:pt idx="2600">
                  <c:v>6</c:v>
                </c:pt>
                <c:pt idx="2601">
                  <c:v>6.01</c:v>
                </c:pt>
                <c:pt idx="2602">
                  <c:v>5.97</c:v>
                </c:pt>
                <c:pt idx="2604">
                  <c:v>5.91</c:v>
                </c:pt>
                <c:pt idx="2605">
                  <c:v>5.86</c:v>
                </c:pt>
                <c:pt idx="2606">
                  <c:v>5.9</c:v>
                </c:pt>
                <c:pt idx="2607">
                  <c:v>5.9</c:v>
                </c:pt>
                <c:pt idx="2608">
                  <c:v>5.89</c:v>
                </c:pt>
                <c:pt idx="2609">
                  <c:v>5.94</c:v>
                </c:pt>
                <c:pt idx="2610">
                  <c:v>5.93</c:v>
                </c:pt>
                <c:pt idx="2611">
                  <c:v>5.91</c:v>
                </c:pt>
                <c:pt idx="2612">
                  <c:v>5.9</c:v>
                </c:pt>
                <c:pt idx="2613">
                  <c:v>5.88</c:v>
                </c:pt>
                <c:pt idx="2614">
                  <c:v>5.86</c:v>
                </c:pt>
                <c:pt idx="2615">
                  <c:v>5.88</c:v>
                </c:pt>
                <c:pt idx="2616">
                  <c:v>5.88</c:v>
                </c:pt>
                <c:pt idx="2617">
                  <c:v>5.86</c:v>
                </c:pt>
                <c:pt idx="2618">
                  <c:v>5.85</c:v>
                </c:pt>
                <c:pt idx="2619">
                  <c:v>5.89</c:v>
                </c:pt>
                <c:pt idx="2620">
                  <c:v>5.92</c:v>
                </c:pt>
                <c:pt idx="2621">
                  <c:v>5.96</c:v>
                </c:pt>
                <c:pt idx="2622">
                  <c:v>5.98</c:v>
                </c:pt>
                <c:pt idx="2623">
                  <c:v>5.99</c:v>
                </c:pt>
                <c:pt idx="2624">
                  <c:v>6.02</c:v>
                </c:pt>
                <c:pt idx="2625">
                  <c:v>6.02</c:v>
                </c:pt>
                <c:pt idx="2626">
                  <c:v>6.01</c:v>
                </c:pt>
                <c:pt idx="2627">
                  <c:v>6.05</c:v>
                </c:pt>
                <c:pt idx="2628">
                  <c:v>6.08</c:v>
                </c:pt>
                <c:pt idx="2629">
                  <c:v>6.09</c:v>
                </c:pt>
                <c:pt idx="2630">
                  <c:v>6.09</c:v>
                </c:pt>
                <c:pt idx="2631">
                  <c:v>6.08</c:v>
                </c:pt>
                <c:pt idx="2632">
                  <c:v>6.08</c:v>
                </c:pt>
                <c:pt idx="2633">
                  <c:v>6.08</c:v>
                </c:pt>
                <c:pt idx="2634">
                  <c:v>6.09</c:v>
                </c:pt>
                <c:pt idx="2635">
                  <c:v>6.11</c:v>
                </c:pt>
                <c:pt idx="2636">
                  <c:v>6.12</c:v>
                </c:pt>
                <c:pt idx="2637">
                  <c:v>6.11</c:v>
                </c:pt>
                <c:pt idx="2638">
                  <c:v>6.12</c:v>
                </c:pt>
                <c:pt idx="2639">
                  <c:v>6.1</c:v>
                </c:pt>
                <c:pt idx="2640">
                  <c:v>6.1</c:v>
                </c:pt>
                <c:pt idx="2641">
                  <c:v>6.08</c:v>
                </c:pt>
                <c:pt idx="2642">
                  <c:v>6.06</c:v>
                </c:pt>
                <c:pt idx="2643">
                  <c:v>6.06</c:v>
                </c:pt>
                <c:pt idx="2645">
                  <c:v>6.06</c:v>
                </c:pt>
                <c:pt idx="2646">
                  <c:v>6.07</c:v>
                </c:pt>
                <c:pt idx="2647">
                  <c:v>6.07</c:v>
                </c:pt>
                <c:pt idx="2648">
                  <c:v>6.06</c:v>
                </c:pt>
                <c:pt idx="2649">
                  <c:v>6.04</c:v>
                </c:pt>
                <c:pt idx="2650">
                  <c:v>6.04</c:v>
                </c:pt>
                <c:pt idx="2651">
                  <c:v>6.04</c:v>
                </c:pt>
                <c:pt idx="2652">
                  <c:v>6.03</c:v>
                </c:pt>
                <c:pt idx="2653">
                  <c:v>6.02</c:v>
                </c:pt>
                <c:pt idx="2654">
                  <c:v>6.01</c:v>
                </c:pt>
                <c:pt idx="2655">
                  <c:v>6.02</c:v>
                </c:pt>
                <c:pt idx="2656">
                  <c:v>6.02</c:v>
                </c:pt>
                <c:pt idx="2657">
                  <c:v>6.02</c:v>
                </c:pt>
                <c:pt idx="2658">
                  <c:v>6.03</c:v>
                </c:pt>
                <c:pt idx="2659">
                  <c:v>6.07</c:v>
                </c:pt>
                <c:pt idx="2660">
                  <c:v>6.06</c:v>
                </c:pt>
                <c:pt idx="2661">
                  <c:v>6.11</c:v>
                </c:pt>
                <c:pt idx="2662">
                  <c:v>6.08</c:v>
                </c:pt>
                <c:pt idx="2663">
                  <c:v>6.08</c:v>
                </c:pt>
                <c:pt idx="2664">
                  <c:v>6.09</c:v>
                </c:pt>
                <c:pt idx="2665">
                  <c:v>6.08</c:v>
                </c:pt>
                <c:pt idx="2666">
                  <c:v>6.08</c:v>
                </c:pt>
                <c:pt idx="2667">
                  <c:v>6.1</c:v>
                </c:pt>
                <c:pt idx="2668">
                  <c:v>6.12</c:v>
                </c:pt>
                <c:pt idx="2669">
                  <c:v>6.1</c:v>
                </c:pt>
                <c:pt idx="2670">
                  <c:v>6.11</c:v>
                </c:pt>
                <c:pt idx="2671">
                  <c:v>6.12</c:v>
                </c:pt>
                <c:pt idx="2672">
                  <c:v>6.12</c:v>
                </c:pt>
                <c:pt idx="2674">
                  <c:v>6.14</c:v>
                </c:pt>
                <c:pt idx="2675">
                  <c:v>6.18</c:v>
                </c:pt>
                <c:pt idx="2676">
                  <c:v>6.18</c:v>
                </c:pt>
                <c:pt idx="2677">
                  <c:v>6.18</c:v>
                </c:pt>
                <c:pt idx="2678">
                  <c:v>6.18</c:v>
                </c:pt>
                <c:pt idx="2679">
                  <c:v>6.17</c:v>
                </c:pt>
                <c:pt idx="2680">
                  <c:v>6.18</c:v>
                </c:pt>
                <c:pt idx="2681">
                  <c:v>6.21</c:v>
                </c:pt>
                <c:pt idx="2682">
                  <c:v>6.25</c:v>
                </c:pt>
                <c:pt idx="2683">
                  <c:v>6.25</c:v>
                </c:pt>
                <c:pt idx="2684">
                  <c:v>6.24</c:v>
                </c:pt>
                <c:pt idx="2685">
                  <c:v>6.24</c:v>
                </c:pt>
                <c:pt idx="2686">
                  <c:v>6.22</c:v>
                </c:pt>
                <c:pt idx="2687">
                  <c:v>6.21</c:v>
                </c:pt>
                <c:pt idx="2688">
                  <c:v>6.2</c:v>
                </c:pt>
                <c:pt idx="2689">
                  <c:v>6.21</c:v>
                </c:pt>
                <c:pt idx="2690">
                  <c:v>6.21</c:v>
                </c:pt>
                <c:pt idx="2691">
                  <c:v>6.19</c:v>
                </c:pt>
                <c:pt idx="2692">
                  <c:v>6.11</c:v>
                </c:pt>
                <c:pt idx="2693">
                  <c:v>6.14</c:v>
                </c:pt>
                <c:pt idx="2694">
                  <c:v>6.14</c:v>
                </c:pt>
                <c:pt idx="2695">
                  <c:v>6.16</c:v>
                </c:pt>
                <c:pt idx="2696">
                  <c:v>6.17</c:v>
                </c:pt>
                <c:pt idx="2697">
                  <c:v>6.17</c:v>
                </c:pt>
                <c:pt idx="2698">
                  <c:v>6.17</c:v>
                </c:pt>
                <c:pt idx="2699">
                  <c:v>6.17</c:v>
                </c:pt>
                <c:pt idx="2700">
                  <c:v>6.2</c:v>
                </c:pt>
                <c:pt idx="2701">
                  <c:v>6.19</c:v>
                </c:pt>
                <c:pt idx="2702">
                  <c:v>6.19</c:v>
                </c:pt>
                <c:pt idx="2703">
                  <c:v>6.16</c:v>
                </c:pt>
                <c:pt idx="2704">
                  <c:v>6.16</c:v>
                </c:pt>
                <c:pt idx="2705">
                  <c:v>6.16</c:v>
                </c:pt>
                <c:pt idx="2706">
                  <c:v>6.15</c:v>
                </c:pt>
                <c:pt idx="2707">
                  <c:v>6.13</c:v>
                </c:pt>
                <c:pt idx="2708">
                  <c:v>6.1</c:v>
                </c:pt>
                <c:pt idx="2709">
                  <c:v>6.07</c:v>
                </c:pt>
                <c:pt idx="2710">
                  <c:v>6.05</c:v>
                </c:pt>
                <c:pt idx="2711">
                  <c:v>6.06</c:v>
                </c:pt>
                <c:pt idx="2712">
                  <c:v>6.04</c:v>
                </c:pt>
                <c:pt idx="2713">
                  <c:v>6.04</c:v>
                </c:pt>
                <c:pt idx="2715">
                  <c:v>6.05</c:v>
                </c:pt>
                <c:pt idx="2716">
                  <c:v>6.05</c:v>
                </c:pt>
                <c:pt idx="2717">
                  <c:v>6.07</c:v>
                </c:pt>
                <c:pt idx="2718">
                  <c:v>6.09</c:v>
                </c:pt>
                <c:pt idx="2719">
                  <c:v>6.1</c:v>
                </c:pt>
                <c:pt idx="2720">
                  <c:v>6.13</c:v>
                </c:pt>
                <c:pt idx="2721">
                  <c:v>6.12</c:v>
                </c:pt>
                <c:pt idx="2722">
                  <c:v>6.12</c:v>
                </c:pt>
                <c:pt idx="2723">
                  <c:v>6.11</c:v>
                </c:pt>
                <c:pt idx="2724">
                  <c:v>6.1</c:v>
                </c:pt>
                <c:pt idx="2725">
                  <c:v>6.1</c:v>
                </c:pt>
                <c:pt idx="2726">
                  <c:v>6.1</c:v>
                </c:pt>
                <c:pt idx="2727">
                  <c:v>6.1</c:v>
                </c:pt>
                <c:pt idx="2728">
                  <c:v>6.1</c:v>
                </c:pt>
                <c:pt idx="2729">
                  <c:v>6.08</c:v>
                </c:pt>
                <c:pt idx="2730">
                  <c:v>6.08</c:v>
                </c:pt>
                <c:pt idx="2731">
                  <c:v>6.09</c:v>
                </c:pt>
                <c:pt idx="2732">
                  <c:v>6.11</c:v>
                </c:pt>
                <c:pt idx="2733">
                  <c:v>6.1</c:v>
                </c:pt>
                <c:pt idx="2734">
                  <c:v>6.12</c:v>
                </c:pt>
                <c:pt idx="2735">
                  <c:v>6.12</c:v>
                </c:pt>
                <c:pt idx="2736">
                  <c:v>6.12</c:v>
                </c:pt>
                <c:pt idx="2737">
                  <c:v>6.14</c:v>
                </c:pt>
                <c:pt idx="2738">
                  <c:v>6.15</c:v>
                </c:pt>
                <c:pt idx="2739">
                  <c:v>6.14</c:v>
                </c:pt>
                <c:pt idx="2741">
                  <c:v>6.13</c:v>
                </c:pt>
                <c:pt idx="2742">
                  <c:v>6.13</c:v>
                </c:pt>
                <c:pt idx="2743">
                  <c:v>6.13</c:v>
                </c:pt>
                <c:pt idx="2744">
                  <c:v>6.13</c:v>
                </c:pt>
                <c:pt idx="2745">
                  <c:v>6.13</c:v>
                </c:pt>
                <c:pt idx="2746">
                  <c:v>6.12</c:v>
                </c:pt>
                <c:pt idx="2747">
                  <c:v>6.11</c:v>
                </c:pt>
                <c:pt idx="2748">
                  <c:v>6.1</c:v>
                </c:pt>
                <c:pt idx="2749">
                  <c:v>6.11</c:v>
                </c:pt>
                <c:pt idx="2750">
                  <c:v>6.11</c:v>
                </c:pt>
                <c:pt idx="2751">
                  <c:v>6.09</c:v>
                </c:pt>
                <c:pt idx="2752">
                  <c:v>6.09</c:v>
                </c:pt>
                <c:pt idx="2753">
                  <c:v>6.1</c:v>
                </c:pt>
                <c:pt idx="2754">
                  <c:v>6.1</c:v>
                </c:pt>
                <c:pt idx="2755">
                  <c:v>6.09</c:v>
                </c:pt>
                <c:pt idx="2756">
                  <c:v>6.08</c:v>
                </c:pt>
                <c:pt idx="2757">
                  <c:v>6.13</c:v>
                </c:pt>
                <c:pt idx="2758">
                  <c:v>6.12</c:v>
                </c:pt>
                <c:pt idx="2759">
                  <c:v>6.12</c:v>
                </c:pt>
                <c:pt idx="2760">
                  <c:v>6.14</c:v>
                </c:pt>
                <c:pt idx="2761">
                  <c:v>6.14</c:v>
                </c:pt>
                <c:pt idx="2762">
                  <c:v>6.15</c:v>
                </c:pt>
                <c:pt idx="2763">
                  <c:v>6.16</c:v>
                </c:pt>
                <c:pt idx="2764">
                  <c:v>6.16</c:v>
                </c:pt>
                <c:pt idx="2765">
                  <c:v>6.15</c:v>
                </c:pt>
                <c:pt idx="2766">
                  <c:v>6.14</c:v>
                </c:pt>
                <c:pt idx="2767">
                  <c:v>6.14</c:v>
                </c:pt>
                <c:pt idx="2768">
                  <c:v>6.14</c:v>
                </c:pt>
                <c:pt idx="2769">
                  <c:v>6.16</c:v>
                </c:pt>
                <c:pt idx="2770">
                  <c:v>6.17</c:v>
                </c:pt>
                <c:pt idx="2771">
                  <c:v>6.18</c:v>
                </c:pt>
                <c:pt idx="2772">
                  <c:v>6.2</c:v>
                </c:pt>
                <c:pt idx="2773">
                  <c:v>6.21</c:v>
                </c:pt>
                <c:pt idx="2774">
                  <c:v>6.21</c:v>
                </c:pt>
                <c:pt idx="2775">
                  <c:v>6.2</c:v>
                </c:pt>
                <c:pt idx="2776">
                  <c:v>6.22</c:v>
                </c:pt>
                <c:pt idx="2777">
                  <c:v>6.23</c:v>
                </c:pt>
                <c:pt idx="2778">
                  <c:v>6.26</c:v>
                </c:pt>
                <c:pt idx="2779">
                  <c:v>6.3</c:v>
                </c:pt>
                <c:pt idx="2780">
                  <c:v>6.34</c:v>
                </c:pt>
                <c:pt idx="2781">
                  <c:v>6.42</c:v>
                </c:pt>
                <c:pt idx="2782">
                  <c:v>6.42</c:v>
                </c:pt>
                <c:pt idx="2783">
                  <c:v>6.43</c:v>
                </c:pt>
                <c:pt idx="2785">
                  <c:v>6.46</c:v>
                </c:pt>
                <c:pt idx="2786">
                  <c:v>6.49</c:v>
                </c:pt>
                <c:pt idx="2787">
                  <c:v>6.52</c:v>
                </c:pt>
                <c:pt idx="2788">
                  <c:v>6.5600000000000005</c:v>
                </c:pt>
                <c:pt idx="2789">
                  <c:v>6.54</c:v>
                </c:pt>
                <c:pt idx="2790">
                  <c:v>6.54</c:v>
                </c:pt>
                <c:pt idx="2791">
                  <c:v>6.54</c:v>
                </c:pt>
                <c:pt idx="2792">
                  <c:v>6.57</c:v>
                </c:pt>
                <c:pt idx="2793">
                  <c:v>6.5600000000000005</c:v>
                </c:pt>
                <c:pt idx="2794">
                  <c:v>6.55</c:v>
                </c:pt>
                <c:pt idx="2795">
                  <c:v>6.55</c:v>
                </c:pt>
                <c:pt idx="2796">
                  <c:v>6.5600000000000005</c:v>
                </c:pt>
                <c:pt idx="2797">
                  <c:v>6.59</c:v>
                </c:pt>
                <c:pt idx="2798">
                  <c:v>6.62</c:v>
                </c:pt>
                <c:pt idx="2799">
                  <c:v>6.62</c:v>
                </c:pt>
                <c:pt idx="2800">
                  <c:v>6.6</c:v>
                </c:pt>
                <c:pt idx="2801">
                  <c:v>6.59</c:v>
                </c:pt>
                <c:pt idx="2802">
                  <c:v>6.5600000000000005</c:v>
                </c:pt>
                <c:pt idx="2803">
                  <c:v>6.54</c:v>
                </c:pt>
                <c:pt idx="2804">
                  <c:v>6.54</c:v>
                </c:pt>
                <c:pt idx="2805">
                  <c:v>6.54</c:v>
                </c:pt>
                <c:pt idx="2806">
                  <c:v>6.53</c:v>
                </c:pt>
                <c:pt idx="2807">
                  <c:v>6.53</c:v>
                </c:pt>
                <c:pt idx="2808">
                  <c:v>6.52</c:v>
                </c:pt>
                <c:pt idx="2810">
                  <c:v>6.48</c:v>
                </c:pt>
                <c:pt idx="2811">
                  <c:v>6.47</c:v>
                </c:pt>
                <c:pt idx="2812">
                  <c:v>6.5</c:v>
                </c:pt>
                <c:pt idx="2813">
                  <c:v>6.5</c:v>
                </c:pt>
                <c:pt idx="2814">
                  <c:v>6.49</c:v>
                </c:pt>
                <c:pt idx="2815">
                  <c:v>6.49</c:v>
                </c:pt>
                <c:pt idx="2816">
                  <c:v>6.49</c:v>
                </c:pt>
                <c:pt idx="2817">
                  <c:v>6.48</c:v>
                </c:pt>
                <c:pt idx="2818">
                  <c:v>6.47</c:v>
                </c:pt>
                <c:pt idx="2820">
                  <c:v>6.45</c:v>
                </c:pt>
                <c:pt idx="2821">
                  <c:v>6.44</c:v>
                </c:pt>
                <c:pt idx="2822">
                  <c:v>6.42</c:v>
                </c:pt>
                <c:pt idx="2823">
                  <c:v>6.42</c:v>
                </c:pt>
                <c:pt idx="2824">
                  <c:v>6.42</c:v>
                </c:pt>
                <c:pt idx="2825">
                  <c:v>6.41</c:v>
                </c:pt>
                <c:pt idx="2826">
                  <c:v>6.39</c:v>
                </c:pt>
                <c:pt idx="2827">
                  <c:v>6.34</c:v>
                </c:pt>
                <c:pt idx="2828">
                  <c:v>6.3</c:v>
                </c:pt>
                <c:pt idx="2829">
                  <c:v>6.27</c:v>
                </c:pt>
                <c:pt idx="2831">
                  <c:v>6.3</c:v>
                </c:pt>
                <c:pt idx="2832">
                  <c:v>6.3</c:v>
                </c:pt>
                <c:pt idx="2833">
                  <c:v>6.3</c:v>
                </c:pt>
                <c:pt idx="2834">
                  <c:v>6.27</c:v>
                </c:pt>
                <c:pt idx="2835">
                  <c:v>6.26</c:v>
                </c:pt>
                <c:pt idx="2836">
                  <c:v>6.23</c:v>
                </c:pt>
                <c:pt idx="2837">
                  <c:v>6.24</c:v>
                </c:pt>
                <c:pt idx="2838">
                  <c:v>6.24</c:v>
                </c:pt>
                <c:pt idx="2839">
                  <c:v>6.23</c:v>
                </c:pt>
                <c:pt idx="2840">
                  <c:v>6.26</c:v>
                </c:pt>
                <c:pt idx="2841">
                  <c:v>6.27</c:v>
                </c:pt>
                <c:pt idx="2843">
                  <c:v>6.27</c:v>
                </c:pt>
                <c:pt idx="2844">
                  <c:v>6.3</c:v>
                </c:pt>
                <c:pt idx="2845">
                  <c:v>6.29</c:v>
                </c:pt>
                <c:pt idx="2846">
                  <c:v>6.27</c:v>
                </c:pt>
                <c:pt idx="2847">
                  <c:v>6.28</c:v>
                </c:pt>
                <c:pt idx="2848">
                  <c:v>6.29</c:v>
                </c:pt>
                <c:pt idx="2849">
                  <c:v>6.3</c:v>
                </c:pt>
                <c:pt idx="2850">
                  <c:v>6.31</c:v>
                </c:pt>
                <c:pt idx="2851">
                  <c:v>6.31</c:v>
                </c:pt>
                <c:pt idx="2852">
                  <c:v>6.31</c:v>
                </c:pt>
                <c:pt idx="2853">
                  <c:v>6.32</c:v>
                </c:pt>
                <c:pt idx="2854">
                  <c:v>6.34</c:v>
                </c:pt>
                <c:pt idx="2855">
                  <c:v>6.35</c:v>
                </c:pt>
                <c:pt idx="2856">
                  <c:v>6.35</c:v>
                </c:pt>
                <c:pt idx="2857">
                  <c:v>6.35</c:v>
                </c:pt>
                <c:pt idx="2858">
                  <c:v>6.35</c:v>
                </c:pt>
                <c:pt idx="2859">
                  <c:v>6.38</c:v>
                </c:pt>
                <c:pt idx="2860">
                  <c:v>6.4</c:v>
                </c:pt>
                <c:pt idx="2861">
                  <c:v>6.4</c:v>
                </c:pt>
                <c:pt idx="2862">
                  <c:v>6.4</c:v>
                </c:pt>
                <c:pt idx="2863">
                  <c:v>6.4</c:v>
                </c:pt>
                <c:pt idx="2865">
                  <c:v>6.39</c:v>
                </c:pt>
                <c:pt idx="2866">
                  <c:v>6.4</c:v>
                </c:pt>
                <c:pt idx="2867">
                  <c:v>6.41</c:v>
                </c:pt>
                <c:pt idx="2868">
                  <c:v>6.41</c:v>
                </c:pt>
                <c:pt idx="2870">
                  <c:v>6.43</c:v>
                </c:pt>
                <c:pt idx="2871">
                  <c:v>6.42</c:v>
                </c:pt>
                <c:pt idx="2872">
                  <c:v>6.4</c:v>
                </c:pt>
                <c:pt idx="2873">
                  <c:v>6.42</c:v>
                </c:pt>
                <c:pt idx="2874">
                  <c:v>6.43</c:v>
                </c:pt>
                <c:pt idx="2875">
                  <c:v>6.42</c:v>
                </c:pt>
                <c:pt idx="2876">
                  <c:v>6.43</c:v>
                </c:pt>
                <c:pt idx="2877">
                  <c:v>6.43</c:v>
                </c:pt>
                <c:pt idx="2878">
                  <c:v>6.44</c:v>
                </c:pt>
                <c:pt idx="2879">
                  <c:v>6.44</c:v>
                </c:pt>
                <c:pt idx="2880">
                  <c:v>6.44</c:v>
                </c:pt>
                <c:pt idx="2881">
                  <c:v>6.45</c:v>
                </c:pt>
                <c:pt idx="2882">
                  <c:v>6.46</c:v>
                </c:pt>
                <c:pt idx="2883">
                  <c:v>6.49</c:v>
                </c:pt>
                <c:pt idx="2884">
                  <c:v>6.5</c:v>
                </c:pt>
                <c:pt idx="2885">
                  <c:v>6.48</c:v>
                </c:pt>
                <c:pt idx="2886">
                  <c:v>6.49</c:v>
                </c:pt>
                <c:pt idx="2887">
                  <c:v>6.51</c:v>
                </c:pt>
                <c:pt idx="2888">
                  <c:v>6.53</c:v>
                </c:pt>
                <c:pt idx="2889">
                  <c:v>6.55</c:v>
                </c:pt>
                <c:pt idx="2890">
                  <c:v>6.52</c:v>
                </c:pt>
                <c:pt idx="2891">
                  <c:v>6.54</c:v>
                </c:pt>
                <c:pt idx="2892">
                  <c:v>6.6</c:v>
                </c:pt>
                <c:pt idx="2893">
                  <c:v>6.64</c:v>
                </c:pt>
                <c:pt idx="2894">
                  <c:v>6.64</c:v>
                </c:pt>
                <c:pt idx="2895">
                  <c:v>6.64</c:v>
                </c:pt>
                <c:pt idx="2896">
                  <c:v>6.64</c:v>
                </c:pt>
                <c:pt idx="2897">
                  <c:v>6.66</c:v>
                </c:pt>
                <c:pt idx="2898">
                  <c:v>6.63</c:v>
                </c:pt>
                <c:pt idx="2900">
                  <c:v>6.61</c:v>
                </c:pt>
                <c:pt idx="2901">
                  <c:v>6.62</c:v>
                </c:pt>
                <c:pt idx="2902">
                  <c:v>6.62</c:v>
                </c:pt>
                <c:pt idx="2903">
                  <c:v>6.63</c:v>
                </c:pt>
                <c:pt idx="2905">
                  <c:v>6.66</c:v>
                </c:pt>
                <c:pt idx="2906">
                  <c:v>6.66</c:v>
                </c:pt>
                <c:pt idx="2907">
                  <c:v>6.65</c:v>
                </c:pt>
                <c:pt idx="2908">
                  <c:v>6.61</c:v>
                </c:pt>
                <c:pt idx="2909">
                  <c:v>6.65</c:v>
                </c:pt>
                <c:pt idx="2910">
                  <c:v>6.64</c:v>
                </c:pt>
                <c:pt idx="2911">
                  <c:v>6.64</c:v>
                </c:pt>
                <c:pt idx="2912">
                  <c:v>6.65</c:v>
                </c:pt>
                <c:pt idx="2913">
                  <c:v>6.67</c:v>
                </c:pt>
                <c:pt idx="2914">
                  <c:v>6.68</c:v>
                </c:pt>
                <c:pt idx="2915">
                  <c:v>6.68</c:v>
                </c:pt>
                <c:pt idx="2916">
                  <c:v>6.66</c:v>
                </c:pt>
                <c:pt idx="2917">
                  <c:v>6.67</c:v>
                </c:pt>
                <c:pt idx="2918">
                  <c:v>6.68</c:v>
                </c:pt>
                <c:pt idx="2919">
                  <c:v>6.68</c:v>
                </c:pt>
                <c:pt idx="2920">
                  <c:v>6.7</c:v>
                </c:pt>
                <c:pt idx="2921">
                  <c:v>6.71</c:v>
                </c:pt>
                <c:pt idx="2922">
                  <c:v>6.73</c:v>
                </c:pt>
                <c:pt idx="2923">
                  <c:v>6.77</c:v>
                </c:pt>
                <c:pt idx="2924">
                  <c:v>6.75</c:v>
                </c:pt>
                <c:pt idx="2925">
                  <c:v>6.76</c:v>
                </c:pt>
                <c:pt idx="2926">
                  <c:v>6.76</c:v>
                </c:pt>
                <c:pt idx="2927">
                  <c:v>6.76</c:v>
                </c:pt>
                <c:pt idx="2928">
                  <c:v>6.76</c:v>
                </c:pt>
                <c:pt idx="2929">
                  <c:v>6.73</c:v>
                </c:pt>
                <c:pt idx="2930">
                  <c:v>6.72</c:v>
                </c:pt>
                <c:pt idx="2931">
                  <c:v>6.67</c:v>
                </c:pt>
                <c:pt idx="2932">
                  <c:v>6.68</c:v>
                </c:pt>
                <c:pt idx="2933">
                  <c:v>6.73</c:v>
                </c:pt>
                <c:pt idx="2934">
                  <c:v>6.74</c:v>
                </c:pt>
                <c:pt idx="2935">
                  <c:v>6.73</c:v>
                </c:pt>
                <c:pt idx="2936">
                  <c:v>6.7</c:v>
                </c:pt>
                <c:pt idx="2937">
                  <c:v>6.68</c:v>
                </c:pt>
                <c:pt idx="2938">
                  <c:v>6.64</c:v>
                </c:pt>
                <c:pt idx="2939">
                  <c:v>6.62</c:v>
                </c:pt>
                <c:pt idx="2940">
                  <c:v>6.64</c:v>
                </c:pt>
                <c:pt idx="2941">
                  <c:v>6.65</c:v>
                </c:pt>
                <c:pt idx="2942">
                  <c:v>6.66</c:v>
                </c:pt>
                <c:pt idx="2943">
                  <c:v>6.63</c:v>
                </c:pt>
                <c:pt idx="2944">
                  <c:v>6.62</c:v>
                </c:pt>
                <c:pt idx="2945">
                  <c:v>6.64</c:v>
                </c:pt>
                <c:pt idx="2946">
                  <c:v>6.64</c:v>
                </c:pt>
                <c:pt idx="2947">
                  <c:v>6.66</c:v>
                </c:pt>
                <c:pt idx="2949">
                  <c:v>6.73</c:v>
                </c:pt>
                <c:pt idx="2950">
                  <c:v>6.66</c:v>
                </c:pt>
                <c:pt idx="2951">
                  <c:v>6.66</c:v>
                </c:pt>
                <c:pt idx="2952">
                  <c:v>6.68</c:v>
                </c:pt>
                <c:pt idx="2953">
                  <c:v>6.69</c:v>
                </c:pt>
                <c:pt idx="2954">
                  <c:v>6.7</c:v>
                </c:pt>
                <c:pt idx="2955">
                  <c:v>6.72</c:v>
                </c:pt>
                <c:pt idx="2956">
                  <c:v>6.76</c:v>
                </c:pt>
                <c:pt idx="2957">
                  <c:v>6.77</c:v>
                </c:pt>
                <c:pt idx="2958">
                  <c:v>6.79</c:v>
                </c:pt>
                <c:pt idx="2959">
                  <c:v>6.8100000000000005</c:v>
                </c:pt>
                <c:pt idx="2960">
                  <c:v>6.8</c:v>
                </c:pt>
                <c:pt idx="2961">
                  <c:v>6.8</c:v>
                </c:pt>
                <c:pt idx="2962">
                  <c:v>6.8100000000000005</c:v>
                </c:pt>
                <c:pt idx="2963">
                  <c:v>6.82</c:v>
                </c:pt>
                <c:pt idx="2964">
                  <c:v>6.83</c:v>
                </c:pt>
                <c:pt idx="2965">
                  <c:v>6.86</c:v>
                </c:pt>
                <c:pt idx="2966">
                  <c:v>6.84</c:v>
                </c:pt>
                <c:pt idx="2967">
                  <c:v>6.85</c:v>
                </c:pt>
                <c:pt idx="2968">
                  <c:v>6.86</c:v>
                </c:pt>
                <c:pt idx="2969">
                  <c:v>6.89</c:v>
                </c:pt>
                <c:pt idx="2970">
                  <c:v>6.9</c:v>
                </c:pt>
                <c:pt idx="2971">
                  <c:v>6.92</c:v>
                </c:pt>
                <c:pt idx="2972">
                  <c:v>6.91</c:v>
                </c:pt>
                <c:pt idx="2973">
                  <c:v>6.91</c:v>
                </c:pt>
                <c:pt idx="2975">
                  <c:v>6.93</c:v>
                </c:pt>
                <c:pt idx="2976">
                  <c:v>6.93</c:v>
                </c:pt>
                <c:pt idx="2977">
                  <c:v>6.93</c:v>
                </c:pt>
                <c:pt idx="2978">
                  <c:v>6.96</c:v>
                </c:pt>
                <c:pt idx="2979">
                  <c:v>6.98</c:v>
                </c:pt>
                <c:pt idx="2980">
                  <c:v>6.95</c:v>
                </c:pt>
                <c:pt idx="2981">
                  <c:v>6.89</c:v>
                </c:pt>
                <c:pt idx="2982">
                  <c:v>6.89</c:v>
                </c:pt>
                <c:pt idx="2983">
                  <c:v>6.87</c:v>
                </c:pt>
                <c:pt idx="2984">
                  <c:v>6.87</c:v>
                </c:pt>
                <c:pt idx="2985">
                  <c:v>6.86</c:v>
                </c:pt>
                <c:pt idx="2986">
                  <c:v>6.85</c:v>
                </c:pt>
                <c:pt idx="2987">
                  <c:v>6.85</c:v>
                </c:pt>
                <c:pt idx="2988">
                  <c:v>6.86</c:v>
                </c:pt>
                <c:pt idx="2989">
                  <c:v>6.87</c:v>
                </c:pt>
                <c:pt idx="2990">
                  <c:v>6.87</c:v>
                </c:pt>
                <c:pt idx="2991">
                  <c:v>6.89</c:v>
                </c:pt>
                <c:pt idx="2992">
                  <c:v>6.89</c:v>
                </c:pt>
                <c:pt idx="2993">
                  <c:v>6.91</c:v>
                </c:pt>
                <c:pt idx="2994">
                  <c:v>6.93</c:v>
                </c:pt>
                <c:pt idx="2995">
                  <c:v>6.93</c:v>
                </c:pt>
                <c:pt idx="2996">
                  <c:v>6.92</c:v>
                </c:pt>
                <c:pt idx="2997">
                  <c:v>6.92</c:v>
                </c:pt>
                <c:pt idx="2998">
                  <c:v>6.94</c:v>
                </c:pt>
                <c:pt idx="2999">
                  <c:v>7.01</c:v>
                </c:pt>
                <c:pt idx="3000">
                  <c:v>7.01</c:v>
                </c:pt>
                <c:pt idx="3002">
                  <c:v>7.01</c:v>
                </c:pt>
                <c:pt idx="3003">
                  <c:v>7.03</c:v>
                </c:pt>
                <c:pt idx="3004">
                  <c:v>7.05</c:v>
                </c:pt>
                <c:pt idx="3005">
                  <c:v>7.05</c:v>
                </c:pt>
                <c:pt idx="3006">
                  <c:v>7.05</c:v>
                </c:pt>
                <c:pt idx="3007">
                  <c:v>7.04</c:v>
                </c:pt>
                <c:pt idx="3008">
                  <c:v>7.05</c:v>
                </c:pt>
                <c:pt idx="3009">
                  <c:v>7.06</c:v>
                </c:pt>
                <c:pt idx="3010">
                  <c:v>7.06</c:v>
                </c:pt>
                <c:pt idx="3011">
                  <c:v>7.07</c:v>
                </c:pt>
                <c:pt idx="3012">
                  <c:v>7.11</c:v>
                </c:pt>
                <c:pt idx="3013">
                  <c:v>7.17</c:v>
                </c:pt>
                <c:pt idx="3014">
                  <c:v>7.17</c:v>
                </c:pt>
                <c:pt idx="3015">
                  <c:v>7.19</c:v>
                </c:pt>
                <c:pt idx="3016">
                  <c:v>7.19</c:v>
                </c:pt>
                <c:pt idx="3017">
                  <c:v>7.28</c:v>
                </c:pt>
                <c:pt idx="3018">
                  <c:v>7.35</c:v>
                </c:pt>
                <c:pt idx="3019">
                  <c:v>7.37</c:v>
                </c:pt>
                <c:pt idx="3020">
                  <c:v>7.43</c:v>
                </c:pt>
                <c:pt idx="3021">
                  <c:v>7.55</c:v>
                </c:pt>
                <c:pt idx="3022">
                  <c:v>7.52</c:v>
                </c:pt>
                <c:pt idx="3023">
                  <c:v>7.53</c:v>
                </c:pt>
                <c:pt idx="3024">
                  <c:v>7.54</c:v>
                </c:pt>
                <c:pt idx="3025">
                  <c:v>7.58</c:v>
                </c:pt>
                <c:pt idx="3026">
                  <c:v>7.52</c:v>
                </c:pt>
                <c:pt idx="3027">
                  <c:v>7.54</c:v>
                </c:pt>
                <c:pt idx="3028">
                  <c:v>7.52</c:v>
                </c:pt>
                <c:pt idx="3029">
                  <c:v>7.47</c:v>
                </c:pt>
                <c:pt idx="3030">
                  <c:v>7.46</c:v>
                </c:pt>
                <c:pt idx="3031">
                  <c:v>7.45</c:v>
                </c:pt>
                <c:pt idx="3032">
                  <c:v>7.37</c:v>
                </c:pt>
                <c:pt idx="3033">
                  <c:v>7.28</c:v>
                </c:pt>
                <c:pt idx="3034">
                  <c:v>7.38</c:v>
                </c:pt>
                <c:pt idx="3035">
                  <c:v>7.36</c:v>
                </c:pt>
                <c:pt idx="3036">
                  <c:v>7.39</c:v>
                </c:pt>
                <c:pt idx="3037">
                  <c:v>7.31</c:v>
                </c:pt>
                <c:pt idx="3038">
                  <c:v>7.23</c:v>
                </c:pt>
                <c:pt idx="3039">
                  <c:v>7.26</c:v>
                </c:pt>
                <c:pt idx="3040">
                  <c:v>7.29</c:v>
                </c:pt>
                <c:pt idx="3041">
                  <c:v>7.26</c:v>
                </c:pt>
                <c:pt idx="3042">
                  <c:v>7.25</c:v>
                </c:pt>
                <c:pt idx="3043">
                  <c:v>7.25</c:v>
                </c:pt>
                <c:pt idx="3045">
                  <c:v>7.21</c:v>
                </c:pt>
                <c:pt idx="3046">
                  <c:v>7.11</c:v>
                </c:pt>
                <c:pt idx="3047">
                  <c:v>7.1</c:v>
                </c:pt>
                <c:pt idx="3048">
                  <c:v>7.11</c:v>
                </c:pt>
                <c:pt idx="3049">
                  <c:v>7.16</c:v>
                </c:pt>
                <c:pt idx="3050">
                  <c:v>7.19</c:v>
                </c:pt>
                <c:pt idx="3051">
                  <c:v>7.2</c:v>
                </c:pt>
                <c:pt idx="3052">
                  <c:v>7.21</c:v>
                </c:pt>
                <c:pt idx="3053">
                  <c:v>7.21</c:v>
                </c:pt>
                <c:pt idx="3054">
                  <c:v>7.16</c:v>
                </c:pt>
                <c:pt idx="3055">
                  <c:v>7.08</c:v>
                </c:pt>
                <c:pt idx="3056">
                  <c:v>7.1</c:v>
                </c:pt>
                <c:pt idx="3057">
                  <c:v>7.09</c:v>
                </c:pt>
                <c:pt idx="3058">
                  <c:v>7.02</c:v>
                </c:pt>
                <c:pt idx="3059">
                  <c:v>7</c:v>
                </c:pt>
                <c:pt idx="3060">
                  <c:v>6.96</c:v>
                </c:pt>
                <c:pt idx="3061">
                  <c:v>6.97</c:v>
                </c:pt>
                <c:pt idx="3062">
                  <c:v>6.94</c:v>
                </c:pt>
                <c:pt idx="3063">
                  <c:v>6.9</c:v>
                </c:pt>
                <c:pt idx="3064">
                  <c:v>6.91</c:v>
                </c:pt>
                <c:pt idx="3065">
                  <c:v>6.89</c:v>
                </c:pt>
                <c:pt idx="3066">
                  <c:v>6.9</c:v>
                </c:pt>
                <c:pt idx="3067">
                  <c:v>6.88</c:v>
                </c:pt>
                <c:pt idx="3068">
                  <c:v>6.86</c:v>
                </c:pt>
                <c:pt idx="3070">
                  <c:v>6.78</c:v>
                </c:pt>
                <c:pt idx="3071">
                  <c:v>6.77</c:v>
                </c:pt>
                <c:pt idx="3072">
                  <c:v>6.78</c:v>
                </c:pt>
                <c:pt idx="3073">
                  <c:v>6.75</c:v>
                </c:pt>
                <c:pt idx="3074">
                  <c:v>6.77</c:v>
                </c:pt>
                <c:pt idx="3075">
                  <c:v>6.8100000000000005</c:v>
                </c:pt>
                <c:pt idx="3076">
                  <c:v>6.82</c:v>
                </c:pt>
                <c:pt idx="3077">
                  <c:v>6.8100000000000005</c:v>
                </c:pt>
                <c:pt idx="3078">
                  <c:v>6.8</c:v>
                </c:pt>
                <c:pt idx="3080">
                  <c:v>6.8</c:v>
                </c:pt>
                <c:pt idx="3081">
                  <c:v>6.75</c:v>
                </c:pt>
                <c:pt idx="3082">
                  <c:v>6.73</c:v>
                </c:pt>
                <c:pt idx="3083">
                  <c:v>6.72</c:v>
                </c:pt>
                <c:pt idx="3084">
                  <c:v>6.72</c:v>
                </c:pt>
                <c:pt idx="3085">
                  <c:v>6.72</c:v>
                </c:pt>
                <c:pt idx="3086">
                  <c:v>6.71</c:v>
                </c:pt>
                <c:pt idx="3087">
                  <c:v>6.71</c:v>
                </c:pt>
                <c:pt idx="3088">
                  <c:v>6.72</c:v>
                </c:pt>
                <c:pt idx="3089">
                  <c:v>6.74</c:v>
                </c:pt>
                <c:pt idx="3091">
                  <c:v>6.76</c:v>
                </c:pt>
                <c:pt idx="3092">
                  <c:v>6.77</c:v>
                </c:pt>
                <c:pt idx="3093">
                  <c:v>6.76</c:v>
                </c:pt>
                <c:pt idx="3094">
                  <c:v>6.76</c:v>
                </c:pt>
                <c:pt idx="3095">
                  <c:v>6.76</c:v>
                </c:pt>
                <c:pt idx="3096">
                  <c:v>6.79</c:v>
                </c:pt>
                <c:pt idx="3097">
                  <c:v>6.76</c:v>
                </c:pt>
                <c:pt idx="3098">
                  <c:v>6.72</c:v>
                </c:pt>
                <c:pt idx="3099">
                  <c:v>6.71</c:v>
                </c:pt>
                <c:pt idx="3100">
                  <c:v>6.72</c:v>
                </c:pt>
                <c:pt idx="3101">
                  <c:v>6.71</c:v>
                </c:pt>
                <c:pt idx="3103">
                  <c:v>6.7</c:v>
                </c:pt>
                <c:pt idx="3104">
                  <c:v>6.69</c:v>
                </c:pt>
                <c:pt idx="3105">
                  <c:v>6.7</c:v>
                </c:pt>
                <c:pt idx="3106">
                  <c:v>6.7</c:v>
                </c:pt>
                <c:pt idx="3107">
                  <c:v>6.7</c:v>
                </c:pt>
                <c:pt idx="3108">
                  <c:v>6.69</c:v>
                </c:pt>
                <c:pt idx="3109">
                  <c:v>6.69</c:v>
                </c:pt>
                <c:pt idx="3110">
                  <c:v>6.69</c:v>
                </c:pt>
                <c:pt idx="3111">
                  <c:v>6.72</c:v>
                </c:pt>
                <c:pt idx="3112">
                  <c:v>6.75</c:v>
                </c:pt>
                <c:pt idx="3113">
                  <c:v>6.74</c:v>
                </c:pt>
                <c:pt idx="3114">
                  <c:v>6.71</c:v>
                </c:pt>
                <c:pt idx="3115">
                  <c:v>6.69</c:v>
                </c:pt>
                <c:pt idx="3116">
                  <c:v>6.69</c:v>
                </c:pt>
                <c:pt idx="3117">
                  <c:v>6.68</c:v>
                </c:pt>
                <c:pt idx="3118">
                  <c:v>6.68</c:v>
                </c:pt>
                <c:pt idx="3119">
                  <c:v>6.67</c:v>
                </c:pt>
                <c:pt idx="3120">
                  <c:v>6.68</c:v>
                </c:pt>
                <c:pt idx="3121">
                  <c:v>6.71</c:v>
                </c:pt>
                <c:pt idx="3122">
                  <c:v>6.73</c:v>
                </c:pt>
                <c:pt idx="3123">
                  <c:v>6.78</c:v>
                </c:pt>
                <c:pt idx="3126">
                  <c:v>6.83</c:v>
                </c:pt>
                <c:pt idx="3127">
                  <c:v>6.88</c:v>
                </c:pt>
                <c:pt idx="3128">
                  <c:v>6.91</c:v>
                </c:pt>
                <c:pt idx="3129">
                  <c:v>6.9</c:v>
                </c:pt>
                <c:pt idx="3131">
                  <c:v>6.94</c:v>
                </c:pt>
                <c:pt idx="3132">
                  <c:v>6.96</c:v>
                </c:pt>
                <c:pt idx="3133">
                  <c:v>6.94</c:v>
                </c:pt>
                <c:pt idx="3134">
                  <c:v>6.96</c:v>
                </c:pt>
                <c:pt idx="3135">
                  <c:v>6.96</c:v>
                </c:pt>
                <c:pt idx="3136">
                  <c:v>6.96</c:v>
                </c:pt>
                <c:pt idx="3137">
                  <c:v>7</c:v>
                </c:pt>
                <c:pt idx="3138">
                  <c:v>7.01</c:v>
                </c:pt>
                <c:pt idx="3139">
                  <c:v>7.01</c:v>
                </c:pt>
                <c:pt idx="3140">
                  <c:v>6.99</c:v>
                </c:pt>
                <c:pt idx="3141">
                  <c:v>6.99</c:v>
                </c:pt>
                <c:pt idx="3142">
                  <c:v>6.97</c:v>
                </c:pt>
                <c:pt idx="3143">
                  <c:v>6.98</c:v>
                </c:pt>
                <c:pt idx="3144">
                  <c:v>6.99</c:v>
                </c:pt>
                <c:pt idx="3145">
                  <c:v>7</c:v>
                </c:pt>
                <c:pt idx="3146">
                  <c:v>7.01</c:v>
                </c:pt>
                <c:pt idx="3147">
                  <c:v>7.02</c:v>
                </c:pt>
                <c:pt idx="3148">
                  <c:v>7.02</c:v>
                </c:pt>
                <c:pt idx="3149">
                  <c:v>7.01</c:v>
                </c:pt>
                <c:pt idx="3150">
                  <c:v>7.02</c:v>
                </c:pt>
                <c:pt idx="3151">
                  <c:v>7.01</c:v>
                </c:pt>
                <c:pt idx="3152">
                  <c:v>7</c:v>
                </c:pt>
                <c:pt idx="3153">
                  <c:v>7</c:v>
                </c:pt>
                <c:pt idx="3154">
                  <c:v>6.98</c:v>
                </c:pt>
                <c:pt idx="3155">
                  <c:v>6.95</c:v>
                </c:pt>
                <c:pt idx="3156">
                  <c:v>6.93</c:v>
                </c:pt>
                <c:pt idx="3157">
                  <c:v>6.93</c:v>
                </c:pt>
                <c:pt idx="3158">
                  <c:v>6.93</c:v>
                </c:pt>
                <c:pt idx="3159">
                  <c:v>6.93</c:v>
                </c:pt>
                <c:pt idx="3161">
                  <c:v>6.93</c:v>
                </c:pt>
                <c:pt idx="3162">
                  <c:v>6.93</c:v>
                </c:pt>
                <c:pt idx="3163">
                  <c:v>6.93</c:v>
                </c:pt>
                <c:pt idx="3165">
                  <c:v>6.93</c:v>
                </c:pt>
                <c:pt idx="3166">
                  <c:v>6.96</c:v>
                </c:pt>
                <c:pt idx="3167">
                  <c:v>6.98</c:v>
                </c:pt>
                <c:pt idx="3168">
                  <c:v>6.97</c:v>
                </c:pt>
                <c:pt idx="3169">
                  <c:v>6.96</c:v>
                </c:pt>
                <c:pt idx="3170">
                  <c:v>6.98</c:v>
                </c:pt>
                <c:pt idx="3171">
                  <c:v>7</c:v>
                </c:pt>
                <c:pt idx="3172">
                  <c:v>7.01</c:v>
                </c:pt>
                <c:pt idx="3173">
                  <c:v>7.08</c:v>
                </c:pt>
                <c:pt idx="3174">
                  <c:v>7.09</c:v>
                </c:pt>
                <c:pt idx="3175">
                  <c:v>7.1</c:v>
                </c:pt>
                <c:pt idx="3176">
                  <c:v>7.09</c:v>
                </c:pt>
                <c:pt idx="3177">
                  <c:v>7.06</c:v>
                </c:pt>
                <c:pt idx="3178">
                  <c:v>7.06</c:v>
                </c:pt>
                <c:pt idx="3179">
                  <c:v>7.08</c:v>
                </c:pt>
                <c:pt idx="3180">
                  <c:v>7.09</c:v>
                </c:pt>
                <c:pt idx="3181">
                  <c:v>7.13</c:v>
                </c:pt>
                <c:pt idx="3182">
                  <c:v>7.13</c:v>
                </c:pt>
                <c:pt idx="3183">
                  <c:v>7.18</c:v>
                </c:pt>
                <c:pt idx="3184">
                  <c:v>7.23</c:v>
                </c:pt>
                <c:pt idx="3185">
                  <c:v>7.24</c:v>
                </c:pt>
                <c:pt idx="3186">
                  <c:v>7.27</c:v>
                </c:pt>
                <c:pt idx="3187">
                  <c:v>7.3</c:v>
                </c:pt>
                <c:pt idx="3188">
                  <c:v>7.35</c:v>
                </c:pt>
                <c:pt idx="3189">
                  <c:v>7.39</c:v>
                </c:pt>
                <c:pt idx="3190">
                  <c:v>7.38</c:v>
                </c:pt>
                <c:pt idx="3191">
                  <c:v>7.35</c:v>
                </c:pt>
                <c:pt idx="3192">
                  <c:v>7.38</c:v>
                </c:pt>
                <c:pt idx="3193">
                  <c:v>7.41</c:v>
                </c:pt>
                <c:pt idx="3194">
                  <c:v>7.42</c:v>
                </c:pt>
                <c:pt idx="3195">
                  <c:v>7.43</c:v>
                </c:pt>
                <c:pt idx="3196">
                  <c:v>7.43</c:v>
                </c:pt>
                <c:pt idx="3197">
                  <c:v>7.51</c:v>
                </c:pt>
                <c:pt idx="3198">
                  <c:v>7.54</c:v>
                </c:pt>
                <c:pt idx="3199">
                  <c:v>7.5</c:v>
                </c:pt>
                <c:pt idx="3200">
                  <c:v>7.49</c:v>
                </c:pt>
                <c:pt idx="3201">
                  <c:v>7.46</c:v>
                </c:pt>
                <c:pt idx="3202">
                  <c:v>7.45</c:v>
                </c:pt>
                <c:pt idx="3204">
                  <c:v>7.42</c:v>
                </c:pt>
                <c:pt idx="3205">
                  <c:v>7.43</c:v>
                </c:pt>
                <c:pt idx="3206">
                  <c:v>7.45</c:v>
                </c:pt>
                <c:pt idx="3207">
                  <c:v>7.5</c:v>
                </c:pt>
                <c:pt idx="3208">
                  <c:v>7.51</c:v>
                </c:pt>
                <c:pt idx="3209">
                  <c:v>7.52</c:v>
                </c:pt>
                <c:pt idx="3210">
                  <c:v>7.54</c:v>
                </c:pt>
                <c:pt idx="3211">
                  <c:v>7.58</c:v>
                </c:pt>
                <c:pt idx="3212">
                  <c:v>7.63</c:v>
                </c:pt>
                <c:pt idx="3213">
                  <c:v>7.64</c:v>
                </c:pt>
                <c:pt idx="3214">
                  <c:v>7.65</c:v>
                </c:pt>
                <c:pt idx="3215">
                  <c:v>7.66</c:v>
                </c:pt>
                <c:pt idx="3216">
                  <c:v>7.62</c:v>
                </c:pt>
                <c:pt idx="3217">
                  <c:v>7.58</c:v>
                </c:pt>
                <c:pt idx="3218">
                  <c:v>7.65</c:v>
                </c:pt>
                <c:pt idx="3219">
                  <c:v>7.65</c:v>
                </c:pt>
                <c:pt idx="3220">
                  <c:v>7.65</c:v>
                </c:pt>
                <c:pt idx="3221">
                  <c:v>7.65</c:v>
                </c:pt>
                <c:pt idx="3222">
                  <c:v>7.7</c:v>
                </c:pt>
                <c:pt idx="3223">
                  <c:v>7.63</c:v>
                </c:pt>
                <c:pt idx="3224">
                  <c:v>7.54</c:v>
                </c:pt>
                <c:pt idx="3225">
                  <c:v>7.57</c:v>
                </c:pt>
                <c:pt idx="3226">
                  <c:v>7.55</c:v>
                </c:pt>
                <c:pt idx="3227">
                  <c:v>7.54</c:v>
                </c:pt>
                <c:pt idx="3228">
                  <c:v>7.57</c:v>
                </c:pt>
                <c:pt idx="3229">
                  <c:v>7.58</c:v>
                </c:pt>
                <c:pt idx="3230">
                  <c:v>7.57</c:v>
                </c:pt>
                <c:pt idx="3231">
                  <c:v>7.5600000000000005</c:v>
                </c:pt>
                <c:pt idx="3232">
                  <c:v>7.52</c:v>
                </c:pt>
                <c:pt idx="3233">
                  <c:v>7.49</c:v>
                </c:pt>
                <c:pt idx="3235">
                  <c:v>7.5</c:v>
                </c:pt>
                <c:pt idx="3236">
                  <c:v>7.52</c:v>
                </c:pt>
                <c:pt idx="3237">
                  <c:v>7.51</c:v>
                </c:pt>
                <c:pt idx="3238">
                  <c:v>7.52</c:v>
                </c:pt>
                <c:pt idx="3239">
                  <c:v>7.53</c:v>
                </c:pt>
                <c:pt idx="3240">
                  <c:v>7.52</c:v>
                </c:pt>
                <c:pt idx="3241">
                  <c:v>7.52</c:v>
                </c:pt>
                <c:pt idx="3242">
                  <c:v>7.5</c:v>
                </c:pt>
                <c:pt idx="3243">
                  <c:v>7.46</c:v>
                </c:pt>
                <c:pt idx="3244">
                  <c:v>7.47</c:v>
                </c:pt>
                <c:pt idx="3245">
                  <c:v>7.48</c:v>
                </c:pt>
                <c:pt idx="3246">
                  <c:v>7.5</c:v>
                </c:pt>
                <c:pt idx="3247">
                  <c:v>7.5</c:v>
                </c:pt>
                <c:pt idx="3248">
                  <c:v>7.5</c:v>
                </c:pt>
                <c:pt idx="3249">
                  <c:v>7.49</c:v>
                </c:pt>
                <c:pt idx="3250">
                  <c:v>7.52</c:v>
                </c:pt>
                <c:pt idx="3251">
                  <c:v>7.52</c:v>
                </c:pt>
                <c:pt idx="3252">
                  <c:v>7.55</c:v>
                </c:pt>
                <c:pt idx="3253">
                  <c:v>7.55</c:v>
                </c:pt>
                <c:pt idx="3254">
                  <c:v>7.58</c:v>
                </c:pt>
                <c:pt idx="3255">
                  <c:v>7.62</c:v>
                </c:pt>
                <c:pt idx="3256">
                  <c:v>7.62</c:v>
                </c:pt>
                <c:pt idx="3257">
                  <c:v>7.64</c:v>
                </c:pt>
                <c:pt idx="3258">
                  <c:v>7.64</c:v>
                </c:pt>
                <c:pt idx="3259">
                  <c:v>7.65</c:v>
                </c:pt>
                <c:pt idx="3260">
                  <c:v>7.65</c:v>
                </c:pt>
                <c:pt idx="3261">
                  <c:v>7.7</c:v>
                </c:pt>
                <c:pt idx="3263">
                  <c:v>7.71</c:v>
                </c:pt>
                <c:pt idx="3264">
                  <c:v>7.77</c:v>
                </c:pt>
                <c:pt idx="3265">
                  <c:v>7.8100000000000005</c:v>
                </c:pt>
                <c:pt idx="3266">
                  <c:v>7.82</c:v>
                </c:pt>
                <c:pt idx="3267">
                  <c:v>7.84</c:v>
                </c:pt>
                <c:pt idx="3268">
                  <c:v>7.85</c:v>
                </c:pt>
                <c:pt idx="3269">
                  <c:v>7.86</c:v>
                </c:pt>
                <c:pt idx="3270">
                  <c:v>7.88</c:v>
                </c:pt>
                <c:pt idx="3271">
                  <c:v>7.91</c:v>
                </c:pt>
                <c:pt idx="3272">
                  <c:v>7.9</c:v>
                </c:pt>
                <c:pt idx="3273">
                  <c:v>7.87</c:v>
                </c:pt>
                <c:pt idx="3274">
                  <c:v>7.77</c:v>
                </c:pt>
                <c:pt idx="3275">
                  <c:v>7.79</c:v>
                </c:pt>
                <c:pt idx="3276">
                  <c:v>7.76</c:v>
                </c:pt>
                <c:pt idx="3277">
                  <c:v>7.75</c:v>
                </c:pt>
                <c:pt idx="3278">
                  <c:v>7.79</c:v>
                </c:pt>
                <c:pt idx="3279">
                  <c:v>7.85</c:v>
                </c:pt>
                <c:pt idx="3280">
                  <c:v>7.89</c:v>
                </c:pt>
                <c:pt idx="3281">
                  <c:v>7.89</c:v>
                </c:pt>
                <c:pt idx="3282">
                  <c:v>7.92</c:v>
                </c:pt>
                <c:pt idx="3283">
                  <c:v>7.96</c:v>
                </c:pt>
                <c:pt idx="3284">
                  <c:v>7.99</c:v>
                </c:pt>
                <c:pt idx="3285">
                  <c:v>7.97</c:v>
                </c:pt>
                <c:pt idx="3286">
                  <c:v>7.97</c:v>
                </c:pt>
                <c:pt idx="3287">
                  <c:v>7.97</c:v>
                </c:pt>
                <c:pt idx="3288">
                  <c:v>8.0299999999999994</c:v>
                </c:pt>
                <c:pt idx="3289">
                  <c:v>8.0500000000000007</c:v>
                </c:pt>
                <c:pt idx="3290">
                  <c:v>8.06</c:v>
                </c:pt>
                <c:pt idx="3291">
                  <c:v>8.0500000000000007</c:v>
                </c:pt>
                <c:pt idx="3292">
                  <c:v>8.02</c:v>
                </c:pt>
                <c:pt idx="3293">
                  <c:v>8</c:v>
                </c:pt>
                <c:pt idx="3294">
                  <c:v>7.98</c:v>
                </c:pt>
                <c:pt idx="3295">
                  <c:v>7.99</c:v>
                </c:pt>
                <c:pt idx="3296">
                  <c:v>8.0500000000000007</c:v>
                </c:pt>
                <c:pt idx="3297">
                  <c:v>8.09</c:v>
                </c:pt>
                <c:pt idx="3298">
                  <c:v>8.15</c:v>
                </c:pt>
                <c:pt idx="3299">
                  <c:v>8.16</c:v>
                </c:pt>
                <c:pt idx="3300">
                  <c:v>8.15</c:v>
                </c:pt>
                <c:pt idx="3301">
                  <c:v>8.15</c:v>
                </c:pt>
                <c:pt idx="3302">
                  <c:v>8.15</c:v>
                </c:pt>
                <c:pt idx="3303">
                  <c:v>8.11</c:v>
                </c:pt>
                <c:pt idx="3305">
                  <c:v>8.11</c:v>
                </c:pt>
                <c:pt idx="3306">
                  <c:v>8.1199999999999992</c:v>
                </c:pt>
                <c:pt idx="3307">
                  <c:v>8.1</c:v>
                </c:pt>
                <c:pt idx="3308">
                  <c:v>8.09</c:v>
                </c:pt>
                <c:pt idx="3309">
                  <c:v>8.02</c:v>
                </c:pt>
                <c:pt idx="3310">
                  <c:v>8.0399999999999991</c:v>
                </c:pt>
                <c:pt idx="3311">
                  <c:v>8.0500000000000007</c:v>
                </c:pt>
                <c:pt idx="3312">
                  <c:v>8.1300000000000008</c:v>
                </c:pt>
                <c:pt idx="3313">
                  <c:v>8.1300000000000008</c:v>
                </c:pt>
                <c:pt idx="3314">
                  <c:v>8.1</c:v>
                </c:pt>
                <c:pt idx="3315">
                  <c:v>8.09</c:v>
                </c:pt>
                <c:pt idx="3316">
                  <c:v>8.08</c:v>
                </c:pt>
                <c:pt idx="3317">
                  <c:v>8.0399999999999991</c:v>
                </c:pt>
                <c:pt idx="3318">
                  <c:v>8.02</c:v>
                </c:pt>
                <c:pt idx="3319">
                  <c:v>7.91</c:v>
                </c:pt>
                <c:pt idx="3320">
                  <c:v>7.94</c:v>
                </c:pt>
                <c:pt idx="3321">
                  <c:v>7.94</c:v>
                </c:pt>
                <c:pt idx="3322">
                  <c:v>7.96</c:v>
                </c:pt>
                <c:pt idx="3323">
                  <c:v>7.94</c:v>
                </c:pt>
                <c:pt idx="3324">
                  <c:v>7.94</c:v>
                </c:pt>
                <c:pt idx="3325">
                  <c:v>7.97</c:v>
                </c:pt>
                <c:pt idx="3326">
                  <c:v>7.98</c:v>
                </c:pt>
                <c:pt idx="3327">
                  <c:v>8.0399999999999991</c:v>
                </c:pt>
                <c:pt idx="3328">
                  <c:v>8.02</c:v>
                </c:pt>
                <c:pt idx="3329">
                  <c:v>8.01</c:v>
                </c:pt>
                <c:pt idx="3330">
                  <c:v>7.95</c:v>
                </c:pt>
                <c:pt idx="3331">
                  <c:v>7.95</c:v>
                </c:pt>
                <c:pt idx="3332">
                  <c:v>7.93</c:v>
                </c:pt>
                <c:pt idx="3333">
                  <c:v>7.88</c:v>
                </c:pt>
                <c:pt idx="3335">
                  <c:v>7.87</c:v>
                </c:pt>
                <c:pt idx="3336">
                  <c:v>7.87</c:v>
                </c:pt>
                <c:pt idx="3337">
                  <c:v>7.88</c:v>
                </c:pt>
                <c:pt idx="3338">
                  <c:v>7.86</c:v>
                </c:pt>
                <c:pt idx="3339">
                  <c:v>7.8100000000000005</c:v>
                </c:pt>
                <c:pt idx="3340">
                  <c:v>7.8100000000000005</c:v>
                </c:pt>
                <c:pt idx="3341">
                  <c:v>7.85</c:v>
                </c:pt>
                <c:pt idx="3342">
                  <c:v>7.87</c:v>
                </c:pt>
                <c:pt idx="3343">
                  <c:v>7.86</c:v>
                </c:pt>
                <c:pt idx="3344">
                  <c:v>7.88</c:v>
                </c:pt>
                <c:pt idx="3345">
                  <c:v>7.84</c:v>
                </c:pt>
                <c:pt idx="3346">
                  <c:v>7.8100000000000005</c:v>
                </c:pt>
                <c:pt idx="3347">
                  <c:v>7.79</c:v>
                </c:pt>
                <c:pt idx="3348">
                  <c:v>7.8</c:v>
                </c:pt>
                <c:pt idx="3349">
                  <c:v>7.8</c:v>
                </c:pt>
                <c:pt idx="3351">
                  <c:v>7.76</c:v>
                </c:pt>
                <c:pt idx="3352">
                  <c:v>7.74</c:v>
                </c:pt>
                <c:pt idx="3353">
                  <c:v>7.72</c:v>
                </c:pt>
                <c:pt idx="3355">
                  <c:v>7.78</c:v>
                </c:pt>
                <c:pt idx="3356">
                  <c:v>7.75</c:v>
                </c:pt>
                <c:pt idx="3357">
                  <c:v>7.72</c:v>
                </c:pt>
                <c:pt idx="3358">
                  <c:v>7.61</c:v>
                </c:pt>
                <c:pt idx="3359">
                  <c:v>7.63</c:v>
                </c:pt>
                <c:pt idx="3360">
                  <c:v>7.63</c:v>
                </c:pt>
                <c:pt idx="3361">
                  <c:v>7.59</c:v>
                </c:pt>
                <c:pt idx="3362">
                  <c:v>7.6</c:v>
                </c:pt>
                <c:pt idx="3363">
                  <c:v>7.6</c:v>
                </c:pt>
                <c:pt idx="3364">
                  <c:v>7.62</c:v>
                </c:pt>
                <c:pt idx="3365">
                  <c:v>7.63</c:v>
                </c:pt>
                <c:pt idx="3366">
                  <c:v>7.64</c:v>
                </c:pt>
                <c:pt idx="3368">
                  <c:v>7.64</c:v>
                </c:pt>
                <c:pt idx="3369">
                  <c:v>7.71</c:v>
                </c:pt>
                <c:pt idx="3370">
                  <c:v>7.74</c:v>
                </c:pt>
                <c:pt idx="3371">
                  <c:v>7.68</c:v>
                </c:pt>
                <c:pt idx="3372">
                  <c:v>7.64</c:v>
                </c:pt>
                <c:pt idx="3373">
                  <c:v>7.59</c:v>
                </c:pt>
                <c:pt idx="3374">
                  <c:v>7.4</c:v>
                </c:pt>
                <c:pt idx="3375">
                  <c:v>7.42</c:v>
                </c:pt>
                <c:pt idx="3376">
                  <c:v>7.38</c:v>
                </c:pt>
                <c:pt idx="3377">
                  <c:v>7.39</c:v>
                </c:pt>
                <c:pt idx="3378">
                  <c:v>7.38</c:v>
                </c:pt>
                <c:pt idx="3379">
                  <c:v>7.34</c:v>
                </c:pt>
                <c:pt idx="3380">
                  <c:v>7.28</c:v>
                </c:pt>
                <c:pt idx="3381">
                  <c:v>7.25</c:v>
                </c:pt>
                <c:pt idx="3382">
                  <c:v>7.25</c:v>
                </c:pt>
                <c:pt idx="3383">
                  <c:v>7.27</c:v>
                </c:pt>
                <c:pt idx="3384">
                  <c:v>7.41</c:v>
                </c:pt>
                <c:pt idx="3385">
                  <c:v>7.43</c:v>
                </c:pt>
                <c:pt idx="3387">
                  <c:v>7.37</c:v>
                </c:pt>
                <c:pt idx="3388">
                  <c:v>7.39</c:v>
                </c:pt>
                <c:pt idx="3389">
                  <c:v>7.39</c:v>
                </c:pt>
                <c:pt idx="3390">
                  <c:v>7.4</c:v>
                </c:pt>
                <c:pt idx="3392">
                  <c:v>7.42</c:v>
                </c:pt>
                <c:pt idx="3393">
                  <c:v>7.43</c:v>
                </c:pt>
                <c:pt idx="3394">
                  <c:v>7.39</c:v>
                </c:pt>
                <c:pt idx="3395">
                  <c:v>7.38</c:v>
                </c:pt>
                <c:pt idx="3396">
                  <c:v>7.39</c:v>
                </c:pt>
                <c:pt idx="3397">
                  <c:v>7.35</c:v>
                </c:pt>
                <c:pt idx="3398">
                  <c:v>7.37</c:v>
                </c:pt>
                <c:pt idx="3399">
                  <c:v>7.46</c:v>
                </c:pt>
                <c:pt idx="3400">
                  <c:v>7.49</c:v>
                </c:pt>
                <c:pt idx="3401">
                  <c:v>7.54</c:v>
                </c:pt>
                <c:pt idx="3402">
                  <c:v>7.54</c:v>
                </c:pt>
                <c:pt idx="3403">
                  <c:v>7.53</c:v>
                </c:pt>
                <c:pt idx="3404">
                  <c:v>7.59</c:v>
                </c:pt>
                <c:pt idx="3405">
                  <c:v>7.55</c:v>
                </c:pt>
                <c:pt idx="3406">
                  <c:v>7.51</c:v>
                </c:pt>
                <c:pt idx="3407">
                  <c:v>7.57</c:v>
                </c:pt>
                <c:pt idx="3408">
                  <c:v>7.64</c:v>
                </c:pt>
                <c:pt idx="3409">
                  <c:v>7.61</c:v>
                </c:pt>
                <c:pt idx="3410">
                  <c:v>7.61</c:v>
                </c:pt>
                <c:pt idx="3411">
                  <c:v>7.59</c:v>
                </c:pt>
                <c:pt idx="3412">
                  <c:v>7.54</c:v>
                </c:pt>
                <c:pt idx="3413">
                  <c:v>7.53</c:v>
                </c:pt>
                <c:pt idx="3414">
                  <c:v>7.49</c:v>
                </c:pt>
                <c:pt idx="3415">
                  <c:v>7.47</c:v>
                </c:pt>
                <c:pt idx="3416">
                  <c:v>7.35</c:v>
                </c:pt>
                <c:pt idx="3417">
                  <c:v>7.43</c:v>
                </c:pt>
                <c:pt idx="3418">
                  <c:v>7.38</c:v>
                </c:pt>
                <c:pt idx="3419">
                  <c:v>7.45</c:v>
                </c:pt>
                <c:pt idx="3420">
                  <c:v>7.42</c:v>
                </c:pt>
                <c:pt idx="3422">
                  <c:v>7.44</c:v>
                </c:pt>
                <c:pt idx="3423">
                  <c:v>7.35</c:v>
                </c:pt>
                <c:pt idx="3425">
                  <c:v>7.28</c:v>
                </c:pt>
                <c:pt idx="3426">
                  <c:v>7.26</c:v>
                </c:pt>
                <c:pt idx="3427">
                  <c:v>7.3</c:v>
                </c:pt>
                <c:pt idx="3428">
                  <c:v>7.22</c:v>
                </c:pt>
                <c:pt idx="3429">
                  <c:v>7.36</c:v>
                </c:pt>
                <c:pt idx="3430">
                  <c:v>7.43</c:v>
                </c:pt>
                <c:pt idx="3431">
                  <c:v>7.5</c:v>
                </c:pt>
                <c:pt idx="3432">
                  <c:v>7.47</c:v>
                </c:pt>
                <c:pt idx="3433">
                  <c:v>7.46</c:v>
                </c:pt>
                <c:pt idx="3434">
                  <c:v>7.5</c:v>
                </c:pt>
                <c:pt idx="3435">
                  <c:v>7.53</c:v>
                </c:pt>
                <c:pt idx="3436">
                  <c:v>7.48</c:v>
                </c:pt>
                <c:pt idx="3437">
                  <c:v>7.49</c:v>
                </c:pt>
                <c:pt idx="3438">
                  <c:v>7.52</c:v>
                </c:pt>
                <c:pt idx="3439">
                  <c:v>7.5600000000000005</c:v>
                </c:pt>
                <c:pt idx="3440">
                  <c:v>7.58</c:v>
                </c:pt>
                <c:pt idx="3441">
                  <c:v>7.58</c:v>
                </c:pt>
                <c:pt idx="3442">
                  <c:v>7.5600000000000005</c:v>
                </c:pt>
                <c:pt idx="3443">
                  <c:v>7.58</c:v>
                </c:pt>
                <c:pt idx="3444">
                  <c:v>7.7</c:v>
                </c:pt>
                <c:pt idx="3445">
                  <c:v>7.7</c:v>
                </c:pt>
                <c:pt idx="3446">
                  <c:v>7.8</c:v>
                </c:pt>
                <c:pt idx="3447">
                  <c:v>7.95</c:v>
                </c:pt>
                <c:pt idx="3448">
                  <c:v>7.84</c:v>
                </c:pt>
                <c:pt idx="3449">
                  <c:v>8.0500000000000007</c:v>
                </c:pt>
                <c:pt idx="3450">
                  <c:v>8.0299999999999994</c:v>
                </c:pt>
                <c:pt idx="3451">
                  <c:v>8.02</c:v>
                </c:pt>
                <c:pt idx="3452">
                  <c:v>8.08</c:v>
                </c:pt>
                <c:pt idx="3454">
                  <c:v>8.01</c:v>
                </c:pt>
                <c:pt idx="3455">
                  <c:v>8.08</c:v>
                </c:pt>
                <c:pt idx="3456">
                  <c:v>8.2200000000000006</c:v>
                </c:pt>
                <c:pt idx="3457">
                  <c:v>8.1300000000000008</c:v>
                </c:pt>
                <c:pt idx="3458">
                  <c:v>8.15</c:v>
                </c:pt>
                <c:pt idx="3459">
                  <c:v>8.26</c:v>
                </c:pt>
                <c:pt idx="3460">
                  <c:v>8.2100000000000009</c:v>
                </c:pt>
                <c:pt idx="3461">
                  <c:v>8.17</c:v>
                </c:pt>
                <c:pt idx="3462">
                  <c:v>8.19</c:v>
                </c:pt>
                <c:pt idx="3463">
                  <c:v>8.2200000000000006</c:v>
                </c:pt>
                <c:pt idx="3464">
                  <c:v>8.16</c:v>
                </c:pt>
                <c:pt idx="3465">
                  <c:v>8.16</c:v>
                </c:pt>
                <c:pt idx="3466">
                  <c:v>8.15</c:v>
                </c:pt>
                <c:pt idx="3467">
                  <c:v>8.2100000000000009</c:v>
                </c:pt>
                <c:pt idx="3468">
                  <c:v>8.27</c:v>
                </c:pt>
                <c:pt idx="3469">
                  <c:v>8.32</c:v>
                </c:pt>
                <c:pt idx="3470">
                  <c:v>8.32</c:v>
                </c:pt>
                <c:pt idx="3471">
                  <c:v>8.27</c:v>
                </c:pt>
                <c:pt idx="3472">
                  <c:v>8.25</c:v>
                </c:pt>
                <c:pt idx="3473">
                  <c:v>8.25</c:v>
                </c:pt>
                <c:pt idx="3474">
                  <c:v>8.35</c:v>
                </c:pt>
                <c:pt idx="3475">
                  <c:v>8.34</c:v>
                </c:pt>
                <c:pt idx="3476">
                  <c:v>8.31</c:v>
                </c:pt>
                <c:pt idx="3477">
                  <c:v>8.31</c:v>
                </c:pt>
                <c:pt idx="3478">
                  <c:v>8.11</c:v>
                </c:pt>
                <c:pt idx="3479">
                  <c:v>8.08</c:v>
                </c:pt>
                <c:pt idx="3480">
                  <c:v>8.11</c:v>
                </c:pt>
                <c:pt idx="3481">
                  <c:v>8.07</c:v>
                </c:pt>
                <c:pt idx="3482">
                  <c:v>8.09</c:v>
                </c:pt>
                <c:pt idx="3483">
                  <c:v>8.08</c:v>
                </c:pt>
                <c:pt idx="3484">
                  <c:v>8.07</c:v>
                </c:pt>
                <c:pt idx="3485">
                  <c:v>8.06</c:v>
                </c:pt>
                <c:pt idx="3486">
                  <c:v>8.02</c:v>
                </c:pt>
                <c:pt idx="3487">
                  <c:v>8.02</c:v>
                </c:pt>
                <c:pt idx="3488">
                  <c:v>8.01</c:v>
                </c:pt>
                <c:pt idx="3489">
                  <c:v>8</c:v>
                </c:pt>
                <c:pt idx="3490">
                  <c:v>7.98</c:v>
                </c:pt>
                <c:pt idx="3491">
                  <c:v>7.98</c:v>
                </c:pt>
                <c:pt idx="3492">
                  <c:v>8.02</c:v>
                </c:pt>
                <c:pt idx="3493">
                  <c:v>8.02</c:v>
                </c:pt>
                <c:pt idx="3495">
                  <c:v>7.98</c:v>
                </c:pt>
                <c:pt idx="3496">
                  <c:v>8.02</c:v>
                </c:pt>
                <c:pt idx="3497">
                  <c:v>8.18</c:v>
                </c:pt>
                <c:pt idx="3498">
                  <c:v>8.0399999999999991</c:v>
                </c:pt>
                <c:pt idx="3499">
                  <c:v>8.02</c:v>
                </c:pt>
                <c:pt idx="3500">
                  <c:v>8</c:v>
                </c:pt>
                <c:pt idx="3501">
                  <c:v>7.99</c:v>
                </c:pt>
                <c:pt idx="3502">
                  <c:v>7.97</c:v>
                </c:pt>
                <c:pt idx="3503">
                  <c:v>7.88</c:v>
                </c:pt>
                <c:pt idx="3504">
                  <c:v>7.78</c:v>
                </c:pt>
                <c:pt idx="3505">
                  <c:v>7.77</c:v>
                </c:pt>
                <c:pt idx="3506">
                  <c:v>7.65</c:v>
                </c:pt>
                <c:pt idx="3507">
                  <c:v>7.67</c:v>
                </c:pt>
                <c:pt idx="3508">
                  <c:v>7.69</c:v>
                </c:pt>
                <c:pt idx="3509">
                  <c:v>7.66</c:v>
                </c:pt>
                <c:pt idx="3510">
                  <c:v>7.72</c:v>
                </c:pt>
                <c:pt idx="3511">
                  <c:v>7.83</c:v>
                </c:pt>
                <c:pt idx="3512">
                  <c:v>7.8</c:v>
                </c:pt>
                <c:pt idx="3513">
                  <c:v>7.94</c:v>
                </c:pt>
                <c:pt idx="3514">
                  <c:v>7.9</c:v>
                </c:pt>
                <c:pt idx="3515">
                  <c:v>7.9</c:v>
                </c:pt>
                <c:pt idx="3516">
                  <c:v>8.02</c:v>
                </c:pt>
                <c:pt idx="3517">
                  <c:v>7.98</c:v>
                </c:pt>
                <c:pt idx="3518">
                  <c:v>7.95</c:v>
                </c:pt>
                <c:pt idx="3519">
                  <c:v>7.96</c:v>
                </c:pt>
                <c:pt idx="3520">
                  <c:v>7.97</c:v>
                </c:pt>
                <c:pt idx="3521">
                  <c:v>8.0500000000000007</c:v>
                </c:pt>
                <c:pt idx="3522">
                  <c:v>8.0500000000000007</c:v>
                </c:pt>
                <c:pt idx="3524">
                  <c:v>8.06</c:v>
                </c:pt>
                <c:pt idx="3525">
                  <c:v>8.01</c:v>
                </c:pt>
                <c:pt idx="3526">
                  <c:v>8.02</c:v>
                </c:pt>
                <c:pt idx="3527">
                  <c:v>8.02</c:v>
                </c:pt>
                <c:pt idx="3528">
                  <c:v>7.99</c:v>
                </c:pt>
                <c:pt idx="3529">
                  <c:v>7.99</c:v>
                </c:pt>
                <c:pt idx="3530">
                  <c:v>7.98</c:v>
                </c:pt>
                <c:pt idx="3531">
                  <c:v>8.0299999999999994</c:v>
                </c:pt>
                <c:pt idx="3532">
                  <c:v>8.0399999999999991</c:v>
                </c:pt>
                <c:pt idx="3533">
                  <c:v>8.06</c:v>
                </c:pt>
                <c:pt idx="3534">
                  <c:v>8.07</c:v>
                </c:pt>
                <c:pt idx="3535">
                  <c:v>8.1</c:v>
                </c:pt>
                <c:pt idx="3536">
                  <c:v>8.09</c:v>
                </c:pt>
                <c:pt idx="3537">
                  <c:v>8.09</c:v>
                </c:pt>
                <c:pt idx="3538">
                  <c:v>8.1199999999999992</c:v>
                </c:pt>
                <c:pt idx="3539">
                  <c:v>8.1199999999999992</c:v>
                </c:pt>
                <c:pt idx="3540">
                  <c:v>8.1300000000000008</c:v>
                </c:pt>
                <c:pt idx="3541">
                  <c:v>8.16</c:v>
                </c:pt>
                <c:pt idx="3542">
                  <c:v>8.1999999999999993</c:v>
                </c:pt>
                <c:pt idx="3543">
                  <c:v>8.26</c:v>
                </c:pt>
                <c:pt idx="3544">
                  <c:v>8.3699999999999992</c:v>
                </c:pt>
                <c:pt idx="3545">
                  <c:v>8.3699999999999992</c:v>
                </c:pt>
                <c:pt idx="3546">
                  <c:v>8.4</c:v>
                </c:pt>
                <c:pt idx="3547">
                  <c:v>8.48</c:v>
                </c:pt>
                <c:pt idx="3548">
                  <c:v>8.4</c:v>
                </c:pt>
                <c:pt idx="3549">
                  <c:v>8.3800000000000008</c:v>
                </c:pt>
                <c:pt idx="3550">
                  <c:v>8.4</c:v>
                </c:pt>
                <c:pt idx="3551">
                  <c:v>8.39</c:v>
                </c:pt>
                <c:pt idx="3552">
                  <c:v>8.4499999999999993</c:v>
                </c:pt>
                <c:pt idx="3553">
                  <c:v>8.48</c:v>
                </c:pt>
                <c:pt idx="3554">
                  <c:v>8.4600000000000009</c:v>
                </c:pt>
                <c:pt idx="3555">
                  <c:v>8.42</c:v>
                </c:pt>
                <c:pt idx="3556">
                  <c:v>8.42</c:v>
                </c:pt>
                <c:pt idx="3557">
                  <c:v>8.48</c:v>
                </c:pt>
                <c:pt idx="3558">
                  <c:v>8.4600000000000009</c:v>
                </c:pt>
                <c:pt idx="3559">
                  <c:v>8.4600000000000009</c:v>
                </c:pt>
                <c:pt idx="3560">
                  <c:v>8.4</c:v>
                </c:pt>
                <c:pt idx="3561">
                  <c:v>8.3699999999999992</c:v>
                </c:pt>
                <c:pt idx="3562">
                  <c:v>8.2799999999999994</c:v>
                </c:pt>
                <c:pt idx="3563">
                  <c:v>8.2200000000000006</c:v>
                </c:pt>
                <c:pt idx="3565">
                  <c:v>8.26</c:v>
                </c:pt>
                <c:pt idx="3566">
                  <c:v>8.2899999999999991</c:v>
                </c:pt>
                <c:pt idx="3567">
                  <c:v>8.2899999999999991</c:v>
                </c:pt>
                <c:pt idx="3568">
                  <c:v>8.35</c:v>
                </c:pt>
                <c:pt idx="3569">
                  <c:v>8.36</c:v>
                </c:pt>
                <c:pt idx="3570">
                  <c:v>8.4</c:v>
                </c:pt>
                <c:pt idx="3571">
                  <c:v>8.4600000000000009</c:v>
                </c:pt>
                <c:pt idx="3572">
                  <c:v>8.5500000000000007</c:v>
                </c:pt>
                <c:pt idx="3573">
                  <c:v>8.57</c:v>
                </c:pt>
                <c:pt idx="3574">
                  <c:v>8.58</c:v>
                </c:pt>
                <c:pt idx="3575">
                  <c:v>8.59</c:v>
                </c:pt>
                <c:pt idx="3576">
                  <c:v>8.5299999999999994</c:v>
                </c:pt>
                <c:pt idx="3577">
                  <c:v>8.5</c:v>
                </c:pt>
                <c:pt idx="3578">
                  <c:v>8.42</c:v>
                </c:pt>
                <c:pt idx="3579">
                  <c:v>8.3800000000000008</c:v>
                </c:pt>
                <c:pt idx="3580">
                  <c:v>8.35</c:v>
                </c:pt>
                <c:pt idx="3581">
                  <c:v>8.31</c:v>
                </c:pt>
                <c:pt idx="3582">
                  <c:v>8.3800000000000008</c:v>
                </c:pt>
                <c:pt idx="3583">
                  <c:v>8.4499999999999993</c:v>
                </c:pt>
                <c:pt idx="3584">
                  <c:v>8.4600000000000009</c:v>
                </c:pt>
                <c:pt idx="3585">
                  <c:v>8.48</c:v>
                </c:pt>
                <c:pt idx="3586">
                  <c:v>8.4700000000000006</c:v>
                </c:pt>
                <c:pt idx="3587">
                  <c:v>8.44</c:v>
                </c:pt>
                <c:pt idx="3588">
                  <c:v>8.33</c:v>
                </c:pt>
                <c:pt idx="3589">
                  <c:v>8.3000000000000007</c:v>
                </c:pt>
                <c:pt idx="3590">
                  <c:v>8.33</c:v>
                </c:pt>
                <c:pt idx="3591">
                  <c:v>8.3000000000000007</c:v>
                </c:pt>
                <c:pt idx="3592">
                  <c:v>8.23</c:v>
                </c:pt>
                <c:pt idx="3593">
                  <c:v>8.15</c:v>
                </c:pt>
                <c:pt idx="3595">
                  <c:v>8.19</c:v>
                </c:pt>
                <c:pt idx="3596">
                  <c:v>8.19</c:v>
                </c:pt>
                <c:pt idx="3597">
                  <c:v>8.07</c:v>
                </c:pt>
                <c:pt idx="3598">
                  <c:v>8.07</c:v>
                </c:pt>
                <c:pt idx="3599">
                  <c:v>8.07</c:v>
                </c:pt>
                <c:pt idx="3600">
                  <c:v>8.0500000000000007</c:v>
                </c:pt>
                <c:pt idx="3601">
                  <c:v>8.0500000000000007</c:v>
                </c:pt>
                <c:pt idx="3602">
                  <c:v>7.99</c:v>
                </c:pt>
                <c:pt idx="3603">
                  <c:v>8</c:v>
                </c:pt>
                <c:pt idx="3604">
                  <c:v>8</c:v>
                </c:pt>
                <c:pt idx="3605">
                  <c:v>7.99</c:v>
                </c:pt>
                <c:pt idx="3606">
                  <c:v>7.98</c:v>
                </c:pt>
                <c:pt idx="3607">
                  <c:v>7.92</c:v>
                </c:pt>
                <c:pt idx="3608">
                  <c:v>7.91</c:v>
                </c:pt>
                <c:pt idx="3609">
                  <c:v>7.97</c:v>
                </c:pt>
                <c:pt idx="3611">
                  <c:v>7.91</c:v>
                </c:pt>
                <c:pt idx="3612">
                  <c:v>7.94</c:v>
                </c:pt>
                <c:pt idx="3613">
                  <c:v>7.91</c:v>
                </c:pt>
                <c:pt idx="3614">
                  <c:v>7.9</c:v>
                </c:pt>
                <c:pt idx="3616">
                  <c:v>7.95</c:v>
                </c:pt>
                <c:pt idx="3617">
                  <c:v>7.97</c:v>
                </c:pt>
                <c:pt idx="3618">
                  <c:v>8.06</c:v>
                </c:pt>
                <c:pt idx="3619">
                  <c:v>8.08</c:v>
                </c:pt>
                <c:pt idx="3620">
                  <c:v>8.1300000000000008</c:v>
                </c:pt>
                <c:pt idx="3621">
                  <c:v>8.14</c:v>
                </c:pt>
                <c:pt idx="3622">
                  <c:v>8.1199999999999992</c:v>
                </c:pt>
                <c:pt idx="3623">
                  <c:v>8.2100000000000009</c:v>
                </c:pt>
                <c:pt idx="3624">
                  <c:v>8.16</c:v>
                </c:pt>
                <c:pt idx="3625">
                  <c:v>8.16</c:v>
                </c:pt>
                <c:pt idx="3626">
                  <c:v>8.15</c:v>
                </c:pt>
                <c:pt idx="3628">
                  <c:v>8.14</c:v>
                </c:pt>
                <c:pt idx="3629">
                  <c:v>8.1199999999999992</c:v>
                </c:pt>
                <c:pt idx="3630">
                  <c:v>8.1</c:v>
                </c:pt>
                <c:pt idx="3631">
                  <c:v>8.1</c:v>
                </c:pt>
                <c:pt idx="3632">
                  <c:v>8.15</c:v>
                </c:pt>
                <c:pt idx="3633">
                  <c:v>8.1300000000000008</c:v>
                </c:pt>
                <c:pt idx="3634">
                  <c:v>8.19</c:v>
                </c:pt>
                <c:pt idx="3635">
                  <c:v>8.23</c:v>
                </c:pt>
                <c:pt idx="3636">
                  <c:v>8.23</c:v>
                </c:pt>
                <c:pt idx="3637">
                  <c:v>8.16</c:v>
                </c:pt>
                <c:pt idx="3638">
                  <c:v>8.1199999999999992</c:v>
                </c:pt>
                <c:pt idx="3639">
                  <c:v>8.06</c:v>
                </c:pt>
                <c:pt idx="3640">
                  <c:v>8</c:v>
                </c:pt>
                <c:pt idx="3641">
                  <c:v>7.95</c:v>
                </c:pt>
                <c:pt idx="3642">
                  <c:v>7.96</c:v>
                </c:pt>
                <c:pt idx="3643">
                  <c:v>7.88</c:v>
                </c:pt>
                <c:pt idx="3644">
                  <c:v>7.87</c:v>
                </c:pt>
                <c:pt idx="3645">
                  <c:v>7.87</c:v>
                </c:pt>
                <c:pt idx="3646">
                  <c:v>7.82</c:v>
                </c:pt>
                <c:pt idx="3648">
                  <c:v>7.75</c:v>
                </c:pt>
                <c:pt idx="3649">
                  <c:v>7.75</c:v>
                </c:pt>
                <c:pt idx="3650">
                  <c:v>7.73</c:v>
                </c:pt>
                <c:pt idx="3651">
                  <c:v>7.76</c:v>
                </c:pt>
                <c:pt idx="3653">
                  <c:v>7.77</c:v>
                </c:pt>
                <c:pt idx="3654">
                  <c:v>7.74</c:v>
                </c:pt>
                <c:pt idx="3655">
                  <c:v>7.64</c:v>
                </c:pt>
                <c:pt idx="3656">
                  <c:v>7.69</c:v>
                </c:pt>
                <c:pt idx="3657">
                  <c:v>7.74</c:v>
                </c:pt>
                <c:pt idx="3658">
                  <c:v>7.64</c:v>
                </c:pt>
                <c:pt idx="3659">
                  <c:v>7.63</c:v>
                </c:pt>
                <c:pt idx="3660">
                  <c:v>7.64</c:v>
                </c:pt>
                <c:pt idx="3661">
                  <c:v>7.71</c:v>
                </c:pt>
                <c:pt idx="3662">
                  <c:v>7.73</c:v>
                </c:pt>
                <c:pt idx="3663">
                  <c:v>7.79</c:v>
                </c:pt>
                <c:pt idx="3664">
                  <c:v>7.76</c:v>
                </c:pt>
                <c:pt idx="3665">
                  <c:v>7.71</c:v>
                </c:pt>
                <c:pt idx="3666">
                  <c:v>7.78</c:v>
                </c:pt>
                <c:pt idx="3667">
                  <c:v>7.8</c:v>
                </c:pt>
                <c:pt idx="3668">
                  <c:v>7.78</c:v>
                </c:pt>
                <c:pt idx="3669">
                  <c:v>7.79</c:v>
                </c:pt>
                <c:pt idx="3670">
                  <c:v>7.8</c:v>
                </c:pt>
                <c:pt idx="3671">
                  <c:v>7.83</c:v>
                </c:pt>
                <c:pt idx="3672">
                  <c:v>7.82</c:v>
                </c:pt>
                <c:pt idx="3673">
                  <c:v>7.8</c:v>
                </c:pt>
                <c:pt idx="3674">
                  <c:v>7.8</c:v>
                </c:pt>
                <c:pt idx="3675">
                  <c:v>7.82</c:v>
                </c:pt>
                <c:pt idx="3676">
                  <c:v>7.85</c:v>
                </c:pt>
                <c:pt idx="3677">
                  <c:v>7.83</c:v>
                </c:pt>
                <c:pt idx="3678">
                  <c:v>7.88</c:v>
                </c:pt>
                <c:pt idx="3679">
                  <c:v>7.86</c:v>
                </c:pt>
                <c:pt idx="3680">
                  <c:v>7.88</c:v>
                </c:pt>
                <c:pt idx="3681">
                  <c:v>7.85</c:v>
                </c:pt>
                <c:pt idx="3683">
                  <c:v>7.82</c:v>
                </c:pt>
                <c:pt idx="3685">
                  <c:v>7.78</c:v>
                </c:pt>
                <c:pt idx="3686">
                  <c:v>7.79</c:v>
                </c:pt>
                <c:pt idx="3687">
                  <c:v>7.8</c:v>
                </c:pt>
                <c:pt idx="3688">
                  <c:v>7.77</c:v>
                </c:pt>
                <c:pt idx="3689">
                  <c:v>7.72</c:v>
                </c:pt>
                <c:pt idx="3690">
                  <c:v>7.69</c:v>
                </c:pt>
                <c:pt idx="3691">
                  <c:v>7.68</c:v>
                </c:pt>
                <c:pt idx="3692">
                  <c:v>7.68</c:v>
                </c:pt>
                <c:pt idx="3693">
                  <c:v>7.77</c:v>
                </c:pt>
                <c:pt idx="3694">
                  <c:v>7.86</c:v>
                </c:pt>
                <c:pt idx="3695">
                  <c:v>7.82</c:v>
                </c:pt>
                <c:pt idx="3696">
                  <c:v>7.82</c:v>
                </c:pt>
                <c:pt idx="3697">
                  <c:v>7.85</c:v>
                </c:pt>
                <c:pt idx="3698">
                  <c:v>7.8</c:v>
                </c:pt>
                <c:pt idx="3699">
                  <c:v>7.76</c:v>
                </c:pt>
                <c:pt idx="3700">
                  <c:v>7.78</c:v>
                </c:pt>
                <c:pt idx="3701">
                  <c:v>7.76</c:v>
                </c:pt>
                <c:pt idx="3702">
                  <c:v>7.77</c:v>
                </c:pt>
                <c:pt idx="3703">
                  <c:v>7.71</c:v>
                </c:pt>
                <c:pt idx="3704">
                  <c:v>7.74</c:v>
                </c:pt>
                <c:pt idx="3705">
                  <c:v>7.76</c:v>
                </c:pt>
                <c:pt idx="3706">
                  <c:v>7.76</c:v>
                </c:pt>
                <c:pt idx="3707">
                  <c:v>7.73</c:v>
                </c:pt>
                <c:pt idx="3708">
                  <c:v>7.74</c:v>
                </c:pt>
                <c:pt idx="3709">
                  <c:v>7.68</c:v>
                </c:pt>
                <c:pt idx="3710">
                  <c:v>7.67</c:v>
                </c:pt>
                <c:pt idx="3711">
                  <c:v>7.65</c:v>
                </c:pt>
                <c:pt idx="3712">
                  <c:v>7.64</c:v>
                </c:pt>
                <c:pt idx="3713">
                  <c:v>7.64</c:v>
                </c:pt>
                <c:pt idx="3714">
                  <c:v>7.64</c:v>
                </c:pt>
                <c:pt idx="3715">
                  <c:v>7.65</c:v>
                </c:pt>
                <c:pt idx="3716">
                  <c:v>7.66</c:v>
                </c:pt>
                <c:pt idx="3717">
                  <c:v>7.68</c:v>
                </c:pt>
                <c:pt idx="3718">
                  <c:v>7.67</c:v>
                </c:pt>
                <c:pt idx="3719">
                  <c:v>7.62</c:v>
                </c:pt>
                <c:pt idx="3720">
                  <c:v>7.59</c:v>
                </c:pt>
                <c:pt idx="3721">
                  <c:v>7.5600000000000005</c:v>
                </c:pt>
                <c:pt idx="3722">
                  <c:v>7.55</c:v>
                </c:pt>
                <c:pt idx="3723">
                  <c:v>7.52</c:v>
                </c:pt>
                <c:pt idx="3724">
                  <c:v>7.52</c:v>
                </c:pt>
                <c:pt idx="3725">
                  <c:v>7.5</c:v>
                </c:pt>
                <c:pt idx="3726">
                  <c:v>7.47</c:v>
                </c:pt>
                <c:pt idx="3727">
                  <c:v>7.47</c:v>
                </c:pt>
                <c:pt idx="3729">
                  <c:v>7.51</c:v>
                </c:pt>
                <c:pt idx="3730">
                  <c:v>7.5</c:v>
                </c:pt>
                <c:pt idx="3731">
                  <c:v>7.47</c:v>
                </c:pt>
                <c:pt idx="3732">
                  <c:v>7.52</c:v>
                </c:pt>
                <c:pt idx="3733">
                  <c:v>7.59</c:v>
                </c:pt>
                <c:pt idx="3734">
                  <c:v>7.61</c:v>
                </c:pt>
                <c:pt idx="3735">
                  <c:v>7.62</c:v>
                </c:pt>
                <c:pt idx="3736">
                  <c:v>7.6</c:v>
                </c:pt>
                <c:pt idx="3737">
                  <c:v>7.61</c:v>
                </c:pt>
                <c:pt idx="3738">
                  <c:v>7.67</c:v>
                </c:pt>
                <c:pt idx="3739">
                  <c:v>7.69</c:v>
                </c:pt>
                <c:pt idx="3740">
                  <c:v>7.66</c:v>
                </c:pt>
                <c:pt idx="3741">
                  <c:v>7.68</c:v>
                </c:pt>
                <c:pt idx="3742">
                  <c:v>7.78</c:v>
                </c:pt>
                <c:pt idx="3743">
                  <c:v>7.87</c:v>
                </c:pt>
                <c:pt idx="3744">
                  <c:v>7.92</c:v>
                </c:pt>
                <c:pt idx="3745">
                  <c:v>7.92</c:v>
                </c:pt>
                <c:pt idx="3746">
                  <c:v>7.94</c:v>
                </c:pt>
                <c:pt idx="3747">
                  <c:v>7.92</c:v>
                </c:pt>
                <c:pt idx="3748">
                  <c:v>7.93</c:v>
                </c:pt>
                <c:pt idx="3749">
                  <c:v>7.94</c:v>
                </c:pt>
                <c:pt idx="3750">
                  <c:v>7.94</c:v>
                </c:pt>
                <c:pt idx="3751">
                  <c:v>7.94</c:v>
                </c:pt>
                <c:pt idx="3752">
                  <c:v>7.95</c:v>
                </c:pt>
                <c:pt idx="3753">
                  <c:v>8</c:v>
                </c:pt>
                <c:pt idx="3754">
                  <c:v>7.98</c:v>
                </c:pt>
                <c:pt idx="3755">
                  <c:v>7.94</c:v>
                </c:pt>
                <c:pt idx="3756">
                  <c:v>7.95</c:v>
                </c:pt>
                <c:pt idx="3757">
                  <c:v>7.99</c:v>
                </c:pt>
                <c:pt idx="3758">
                  <c:v>7.96</c:v>
                </c:pt>
                <c:pt idx="3760">
                  <c:v>7.94</c:v>
                </c:pt>
                <c:pt idx="3761">
                  <c:v>7.94</c:v>
                </c:pt>
                <c:pt idx="3762">
                  <c:v>7.92</c:v>
                </c:pt>
                <c:pt idx="3763">
                  <c:v>7.89</c:v>
                </c:pt>
                <c:pt idx="3764">
                  <c:v>7.88</c:v>
                </c:pt>
                <c:pt idx="3765">
                  <c:v>7.9</c:v>
                </c:pt>
                <c:pt idx="3766">
                  <c:v>7.9</c:v>
                </c:pt>
                <c:pt idx="3767">
                  <c:v>7.86</c:v>
                </c:pt>
                <c:pt idx="3768">
                  <c:v>7.86</c:v>
                </c:pt>
                <c:pt idx="3769">
                  <c:v>7.84</c:v>
                </c:pt>
                <c:pt idx="3770">
                  <c:v>7.85</c:v>
                </c:pt>
                <c:pt idx="3771">
                  <c:v>7.87</c:v>
                </c:pt>
                <c:pt idx="3772">
                  <c:v>7.85</c:v>
                </c:pt>
                <c:pt idx="3773">
                  <c:v>7.8100000000000005</c:v>
                </c:pt>
                <c:pt idx="3774">
                  <c:v>7.8</c:v>
                </c:pt>
                <c:pt idx="3775">
                  <c:v>7.8100000000000005</c:v>
                </c:pt>
                <c:pt idx="3776">
                  <c:v>7.8100000000000005</c:v>
                </c:pt>
                <c:pt idx="3777">
                  <c:v>7.8100000000000005</c:v>
                </c:pt>
                <c:pt idx="3778">
                  <c:v>7.83</c:v>
                </c:pt>
                <c:pt idx="3779">
                  <c:v>7.86</c:v>
                </c:pt>
                <c:pt idx="3780">
                  <c:v>7.86</c:v>
                </c:pt>
                <c:pt idx="3781">
                  <c:v>7.86</c:v>
                </c:pt>
                <c:pt idx="3782">
                  <c:v>7.88</c:v>
                </c:pt>
                <c:pt idx="3783">
                  <c:v>7.84</c:v>
                </c:pt>
                <c:pt idx="3785">
                  <c:v>7.82</c:v>
                </c:pt>
                <c:pt idx="3786">
                  <c:v>7.84</c:v>
                </c:pt>
                <c:pt idx="3787">
                  <c:v>7.82</c:v>
                </c:pt>
                <c:pt idx="3788">
                  <c:v>7.78</c:v>
                </c:pt>
                <c:pt idx="3789">
                  <c:v>7.76</c:v>
                </c:pt>
                <c:pt idx="3790">
                  <c:v>7.77</c:v>
                </c:pt>
                <c:pt idx="3791">
                  <c:v>7.79</c:v>
                </c:pt>
                <c:pt idx="3792">
                  <c:v>7.77</c:v>
                </c:pt>
                <c:pt idx="3793">
                  <c:v>7.83</c:v>
                </c:pt>
                <c:pt idx="3794">
                  <c:v>7.86</c:v>
                </c:pt>
                <c:pt idx="3795">
                  <c:v>7.87</c:v>
                </c:pt>
                <c:pt idx="3796">
                  <c:v>7.86</c:v>
                </c:pt>
                <c:pt idx="3797">
                  <c:v>7.86</c:v>
                </c:pt>
                <c:pt idx="3798">
                  <c:v>7.84</c:v>
                </c:pt>
                <c:pt idx="3799">
                  <c:v>7.87</c:v>
                </c:pt>
                <c:pt idx="3800">
                  <c:v>7.85</c:v>
                </c:pt>
                <c:pt idx="3801">
                  <c:v>7.85</c:v>
                </c:pt>
                <c:pt idx="3802">
                  <c:v>7.85</c:v>
                </c:pt>
                <c:pt idx="3803">
                  <c:v>7.86</c:v>
                </c:pt>
                <c:pt idx="3804">
                  <c:v>7.85</c:v>
                </c:pt>
                <c:pt idx="3805">
                  <c:v>7.82</c:v>
                </c:pt>
                <c:pt idx="3806">
                  <c:v>7.8100000000000005</c:v>
                </c:pt>
                <c:pt idx="3807">
                  <c:v>7.82</c:v>
                </c:pt>
                <c:pt idx="3808">
                  <c:v>7.84</c:v>
                </c:pt>
                <c:pt idx="3809">
                  <c:v>7.84</c:v>
                </c:pt>
                <c:pt idx="3810">
                  <c:v>7.84</c:v>
                </c:pt>
                <c:pt idx="3811">
                  <c:v>7.82</c:v>
                </c:pt>
                <c:pt idx="3812">
                  <c:v>7.8100000000000005</c:v>
                </c:pt>
                <c:pt idx="3813">
                  <c:v>7.78</c:v>
                </c:pt>
                <c:pt idx="3814">
                  <c:v>7.74</c:v>
                </c:pt>
                <c:pt idx="3815">
                  <c:v>7.75</c:v>
                </c:pt>
                <c:pt idx="3816">
                  <c:v>7.76</c:v>
                </c:pt>
                <c:pt idx="3817">
                  <c:v>7.76</c:v>
                </c:pt>
                <c:pt idx="3818">
                  <c:v>7.76</c:v>
                </c:pt>
                <c:pt idx="3819">
                  <c:v>7.73</c:v>
                </c:pt>
                <c:pt idx="3820">
                  <c:v>7.72</c:v>
                </c:pt>
                <c:pt idx="3821">
                  <c:v>7.69</c:v>
                </c:pt>
                <c:pt idx="3822">
                  <c:v>7.68</c:v>
                </c:pt>
                <c:pt idx="3823">
                  <c:v>7.72</c:v>
                </c:pt>
                <c:pt idx="3824">
                  <c:v>7.71</c:v>
                </c:pt>
                <c:pt idx="3825">
                  <c:v>7.66</c:v>
                </c:pt>
                <c:pt idx="3826">
                  <c:v>7.64</c:v>
                </c:pt>
                <c:pt idx="3827">
                  <c:v>7.67</c:v>
                </c:pt>
                <c:pt idx="3828">
                  <c:v>7.65</c:v>
                </c:pt>
                <c:pt idx="3830">
                  <c:v>7.64</c:v>
                </c:pt>
                <c:pt idx="3831">
                  <c:v>7.64</c:v>
                </c:pt>
                <c:pt idx="3832">
                  <c:v>7.66</c:v>
                </c:pt>
                <c:pt idx="3833">
                  <c:v>7.64</c:v>
                </c:pt>
                <c:pt idx="3834">
                  <c:v>7.64</c:v>
                </c:pt>
                <c:pt idx="3835">
                  <c:v>7.64</c:v>
                </c:pt>
                <c:pt idx="3836">
                  <c:v>7.62</c:v>
                </c:pt>
                <c:pt idx="3837">
                  <c:v>7.6</c:v>
                </c:pt>
                <c:pt idx="3838">
                  <c:v>7.49</c:v>
                </c:pt>
                <c:pt idx="3839">
                  <c:v>7.52</c:v>
                </c:pt>
                <c:pt idx="3840">
                  <c:v>7.51</c:v>
                </c:pt>
                <c:pt idx="3841">
                  <c:v>7.53</c:v>
                </c:pt>
                <c:pt idx="3842">
                  <c:v>7.54</c:v>
                </c:pt>
                <c:pt idx="3843">
                  <c:v>7.58</c:v>
                </c:pt>
                <c:pt idx="3844">
                  <c:v>7.6</c:v>
                </c:pt>
                <c:pt idx="3845">
                  <c:v>7.5600000000000005</c:v>
                </c:pt>
                <c:pt idx="3846">
                  <c:v>7.5600000000000005</c:v>
                </c:pt>
                <c:pt idx="3847">
                  <c:v>7.55</c:v>
                </c:pt>
                <c:pt idx="3848">
                  <c:v>7.49</c:v>
                </c:pt>
                <c:pt idx="3849">
                  <c:v>7.46</c:v>
                </c:pt>
                <c:pt idx="3850">
                  <c:v>7.47</c:v>
                </c:pt>
                <c:pt idx="3851">
                  <c:v>7.44</c:v>
                </c:pt>
                <c:pt idx="3852">
                  <c:v>7.43</c:v>
                </c:pt>
                <c:pt idx="3853">
                  <c:v>7.38</c:v>
                </c:pt>
                <c:pt idx="3855">
                  <c:v>7.35</c:v>
                </c:pt>
                <c:pt idx="3856">
                  <c:v>7.35</c:v>
                </c:pt>
                <c:pt idx="3857">
                  <c:v>7.34</c:v>
                </c:pt>
                <c:pt idx="3858">
                  <c:v>7.31</c:v>
                </c:pt>
                <c:pt idx="3859">
                  <c:v>7.31</c:v>
                </c:pt>
                <c:pt idx="3860">
                  <c:v>7.35</c:v>
                </c:pt>
                <c:pt idx="3861">
                  <c:v>7.38</c:v>
                </c:pt>
                <c:pt idx="3862">
                  <c:v>7.39</c:v>
                </c:pt>
                <c:pt idx="3863">
                  <c:v>7.48</c:v>
                </c:pt>
                <c:pt idx="3864">
                  <c:v>7.53</c:v>
                </c:pt>
                <c:pt idx="3865">
                  <c:v>7.48</c:v>
                </c:pt>
                <c:pt idx="3866">
                  <c:v>7.45</c:v>
                </c:pt>
                <c:pt idx="3867">
                  <c:v>7.41</c:v>
                </c:pt>
                <c:pt idx="3868">
                  <c:v>7.42</c:v>
                </c:pt>
                <c:pt idx="3869">
                  <c:v>7.38</c:v>
                </c:pt>
                <c:pt idx="3871">
                  <c:v>7.44</c:v>
                </c:pt>
                <c:pt idx="3872">
                  <c:v>7.38</c:v>
                </c:pt>
                <c:pt idx="3873">
                  <c:v>7.41</c:v>
                </c:pt>
                <c:pt idx="3874">
                  <c:v>7.46</c:v>
                </c:pt>
                <c:pt idx="3875">
                  <c:v>7.46</c:v>
                </c:pt>
                <c:pt idx="3876">
                  <c:v>7.45</c:v>
                </c:pt>
                <c:pt idx="3878">
                  <c:v>7.43</c:v>
                </c:pt>
                <c:pt idx="3879">
                  <c:v>7.41</c:v>
                </c:pt>
                <c:pt idx="3880">
                  <c:v>7.33</c:v>
                </c:pt>
                <c:pt idx="3881">
                  <c:v>7.32</c:v>
                </c:pt>
                <c:pt idx="3882">
                  <c:v>7.33</c:v>
                </c:pt>
                <c:pt idx="3883">
                  <c:v>7.24</c:v>
                </c:pt>
                <c:pt idx="3884">
                  <c:v>7.17</c:v>
                </c:pt>
                <c:pt idx="3885">
                  <c:v>7.16</c:v>
                </c:pt>
                <c:pt idx="3886">
                  <c:v>7.14</c:v>
                </c:pt>
                <c:pt idx="3888">
                  <c:v>6.99</c:v>
                </c:pt>
                <c:pt idx="3889">
                  <c:v>7.02</c:v>
                </c:pt>
                <c:pt idx="3890">
                  <c:v>7.01</c:v>
                </c:pt>
                <c:pt idx="3891">
                  <c:v>6.97</c:v>
                </c:pt>
                <c:pt idx="3892">
                  <c:v>6.92</c:v>
                </c:pt>
                <c:pt idx="3893">
                  <c:v>6.86</c:v>
                </c:pt>
                <c:pt idx="3894">
                  <c:v>6.87</c:v>
                </c:pt>
                <c:pt idx="3895">
                  <c:v>6.88</c:v>
                </c:pt>
                <c:pt idx="3896">
                  <c:v>6.91</c:v>
                </c:pt>
                <c:pt idx="3897">
                  <c:v>6.92</c:v>
                </c:pt>
                <c:pt idx="3898">
                  <c:v>6.82</c:v>
                </c:pt>
                <c:pt idx="3899">
                  <c:v>6.9</c:v>
                </c:pt>
                <c:pt idx="3900">
                  <c:v>6.89</c:v>
                </c:pt>
                <c:pt idx="3901">
                  <c:v>6.88</c:v>
                </c:pt>
                <c:pt idx="3902">
                  <c:v>6.88</c:v>
                </c:pt>
                <c:pt idx="3903">
                  <c:v>6.88</c:v>
                </c:pt>
                <c:pt idx="3904">
                  <c:v>6.84</c:v>
                </c:pt>
                <c:pt idx="3905">
                  <c:v>6.85</c:v>
                </c:pt>
                <c:pt idx="3906">
                  <c:v>6.86</c:v>
                </c:pt>
                <c:pt idx="3907">
                  <c:v>6.84</c:v>
                </c:pt>
                <c:pt idx="3909">
                  <c:v>6.84</c:v>
                </c:pt>
                <c:pt idx="3910">
                  <c:v>6.86</c:v>
                </c:pt>
                <c:pt idx="3911">
                  <c:v>6.84</c:v>
                </c:pt>
                <c:pt idx="3912">
                  <c:v>6.8</c:v>
                </c:pt>
                <c:pt idx="3913">
                  <c:v>6.8100000000000005</c:v>
                </c:pt>
                <c:pt idx="3914">
                  <c:v>6.84</c:v>
                </c:pt>
                <c:pt idx="3915">
                  <c:v>6.9</c:v>
                </c:pt>
                <c:pt idx="3916">
                  <c:v>6.88</c:v>
                </c:pt>
                <c:pt idx="3917">
                  <c:v>6.93</c:v>
                </c:pt>
                <c:pt idx="3918">
                  <c:v>7.07</c:v>
                </c:pt>
                <c:pt idx="3919">
                  <c:v>7.2</c:v>
                </c:pt>
                <c:pt idx="3920">
                  <c:v>7.28</c:v>
                </c:pt>
                <c:pt idx="3921">
                  <c:v>7.26</c:v>
                </c:pt>
                <c:pt idx="3922">
                  <c:v>7.18</c:v>
                </c:pt>
                <c:pt idx="3923">
                  <c:v>7.28</c:v>
                </c:pt>
                <c:pt idx="3924">
                  <c:v>7.28</c:v>
                </c:pt>
                <c:pt idx="3925">
                  <c:v>7.34</c:v>
                </c:pt>
                <c:pt idx="3926">
                  <c:v>7.28</c:v>
                </c:pt>
                <c:pt idx="3927">
                  <c:v>7.26</c:v>
                </c:pt>
                <c:pt idx="3928">
                  <c:v>7.28</c:v>
                </c:pt>
                <c:pt idx="3929">
                  <c:v>7.34</c:v>
                </c:pt>
                <c:pt idx="3930">
                  <c:v>7.32</c:v>
                </c:pt>
                <c:pt idx="3931">
                  <c:v>7.33</c:v>
                </c:pt>
                <c:pt idx="3932">
                  <c:v>7.43</c:v>
                </c:pt>
                <c:pt idx="3933">
                  <c:v>7.4</c:v>
                </c:pt>
                <c:pt idx="3934">
                  <c:v>7.4</c:v>
                </c:pt>
                <c:pt idx="3935">
                  <c:v>7.41</c:v>
                </c:pt>
                <c:pt idx="3936">
                  <c:v>7.47</c:v>
                </c:pt>
                <c:pt idx="3937">
                  <c:v>7.46</c:v>
                </c:pt>
                <c:pt idx="3938">
                  <c:v>7.28</c:v>
                </c:pt>
                <c:pt idx="3939">
                  <c:v>7.34</c:v>
                </c:pt>
                <c:pt idx="3940">
                  <c:v>7.35</c:v>
                </c:pt>
                <c:pt idx="3941">
                  <c:v>7.34</c:v>
                </c:pt>
                <c:pt idx="3942">
                  <c:v>7.34</c:v>
                </c:pt>
                <c:pt idx="3943">
                  <c:v>7.36</c:v>
                </c:pt>
                <c:pt idx="3944">
                  <c:v>7.38</c:v>
                </c:pt>
                <c:pt idx="3945">
                  <c:v>7.36</c:v>
                </c:pt>
                <c:pt idx="3946">
                  <c:v>7.34</c:v>
                </c:pt>
                <c:pt idx="3947">
                  <c:v>7.26</c:v>
                </c:pt>
                <c:pt idx="3948">
                  <c:v>7.41</c:v>
                </c:pt>
                <c:pt idx="3950">
                  <c:v>7.42</c:v>
                </c:pt>
                <c:pt idx="3951">
                  <c:v>7.48</c:v>
                </c:pt>
                <c:pt idx="3952">
                  <c:v>7.5</c:v>
                </c:pt>
                <c:pt idx="3953">
                  <c:v>7.48</c:v>
                </c:pt>
                <c:pt idx="3954">
                  <c:v>7.45</c:v>
                </c:pt>
                <c:pt idx="3955">
                  <c:v>7.49</c:v>
                </c:pt>
                <c:pt idx="3956">
                  <c:v>7.45</c:v>
                </c:pt>
                <c:pt idx="3957">
                  <c:v>7.43</c:v>
                </c:pt>
                <c:pt idx="3958">
                  <c:v>7.48</c:v>
                </c:pt>
                <c:pt idx="3959">
                  <c:v>7.5</c:v>
                </c:pt>
                <c:pt idx="3960">
                  <c:v>7.52</c:v>
                </c:pt>
                <c:pt idx="3961">
                  <c:v>7.5</c:v>
                </c:pt>
                <c:pt idx="3962">
                  <c:v>7.49</c:v>
                </c:pt>
                <c:pt idx="3963">
                  <c:v>7.44</c:v>
                </c:pt>
                <c:pt idx="3964">
                  <c:v>7.45</c:v>
                </c:pt>
                <c:pt idx="3965">
                  <c:v>7.44</c:v>
                </c:pt>
                <c:pt idx="3966">
                  <c:v>7.44</c:v>
                </c:pt>
                <c:pt idx="3967">
                  <c:v>7.47</c:v>
                </c:pt>
                <c:pt idx="3968">
                  <c:v>7.44</c:v>
                </c:pt>
                <c:pt idx="3969">
                  <c:v>7.43</c:v>
                </c:pt>
                <c:pt idx="3970">
                  <c:v>7.43</c:v>
                </c:pt>
                <c:pt idx="3971">
                  <c:v>7.44</c:v>
                </c:pt>
                <c:pt idx="3972">
                  <c:v>7.46</c:v>
                </c:pt>
                <c:pt idx="3973">
                  <c:v>7.48</c:v>
                </c:pt>
                <c:pt idx="3974">
                  <c:v>7.47</c:v>
                </c:pt>
                <c:pt idx="3975">
                  <c:v>7.47</c:v>
                </c:pt>
                <c:pt idx="3976">
                  <c:v>7.44</c:v>
                </c:pt>
                <c:pt idx="3977">
                  <c:v>7.42</c:v>
                </c:pt>
                <c:pt idx="3978">
                  <c:v>7.43</c:v>
                </c:pt>
                <c:pt idx="3979">
                  <c:v>7.44</c:v>
                </c:pt>
                <c:pt idx="3980">
                  <c:v>7.47</c:v>
                </c:pt>
                <c:pt idx="3981">
                  <c:v>7.46</c:v>
                </c:pt>
                <c:pt idx="3982">
                  <c:v>7.43</c:v>
                </c:pt>
                <c:pt idx="3984">
                  <c:v>7.39</c:v>
                </c:pt>
                <c:pt idx="3985">
                  <c:v>7.39</c:v>
                </c:pt>
                <c:pt idx="3986">
                  <c:v>7.36</c:v>
                </c:pt>
                <c:pt idx="3987">
                  <c:v>7.22</c:v>
                </c:pt>
                <c:pt idx="3988">
                  <c:v>7.25</c:v>
                </c:pt>
                <c:pt idx="3989">
                  <c:v>7.25</c:v>
                </c:pt>
                <c:pt idx="3990">
                  <c:v>7.3</c:v>
                </c:pt>
                <c:pt idx="3991">
                  <c:v>7.32</c:v>
                </c:pt>
                <c:pt idx="3992">
                  <c:v>7.33</c:v>
                </c:pt>
                <c:pt idx="3993">
                  <c:v>7.36</c:v>
                </c:pt>
                <c:pt idx="3994">
                  <c:v>7.4</c:v>
                </c:pt>
                <c:pt idx="3995">
                  <c:v>7.38</c:v>
                </c:pt>
                <c:pt idx="3996">
                  <c:v>7.38</c:v>
                </c:pt>
                <c:pt idx="3997">
                  <c:v>7.4</c:v>
                </c:pt>
                <c:pt idx="3998">
                  <c:v>7.45</c:v>
                </c:pt>
                <c:pt idx="3999">
                  <c:v>7.45</c:v>
                </c:pt>
                <c:pt idx="4000">
                  <c:v>7.44</c:v>
                </c:pt>
                <c:pt idx="4001">
                  <c:v>7.45</c:v>
                </c:pt>
                <c:pt idx="4002">
                  <c:v>7.47</c:v>
                </c:pt>
                <c:pt idx="4003">
                  <c:v>7.5</c:v>
                </c:pt>
                <c:pt idx="4004">
                  <c:v>7.5</c:v>
                </c:pt>
                <c:pt idx="4005">
                  <c:v>7.52</c:v>
                </c:pt>
                <c:pt idx="4006">
                  <c:v>7.52</c:v>
                </c:pt>
                <c:pt idx="4007">
                  <c:v>7.5</c:v>
                </c:pt>
                <c:pt idx="4008">
                  <c:v>7.48</c:v>
                </c:pt>
                <c:pt idx="4009">
                  <c:v>7.46</c:v>
                </c:pt>
                <c:pt idx="4010">
                  <c:v>7.45</c:v>
                </c:pt>
                <c:pt idx="4011">
                  <c:v>7.43</c:v>
                </c:pt>
                <c:pt idx="4012">
                  <c:v>7.49</c:v>
                </c:pt>
                <c:pt idx="4013">
                  <c:v>7.49</c:v>
                </c:pt>
                <c:pt idx="4014">
                  <c:v>7.46</c:v>
                </c:pt>
                <c:pt idx="4015">
                  <c:v>7.41</c:v>
                </c:pt>
                <c:pt idx="4016">
                  <c:v>7.39</c:v>
                </c:pt>
                <c:pt idx="4017">
                  <c:v>7.42</c:v>
                </c:pt>
                <c:pt idx="4018">
                  <c:v>7.38</c:v>
                </c:pt>
                <c:pt idx="4020">
                  <c:v>7.38</c:v>
                </c:pt>
                <c:pt idx="4021">
                  <c:v>7.38</c:v>
                </c:pt>
                <c:pt idx="4022">
                  <c:v>7.39</c:v>
                </c:pt>
                <c:pt idx="4023">
                  <c:v>7.36</c:v>
                </c:pt>
                <c:pt idx="4024">
                  <c:v>7.37</c:v>
                </c:pt>
                <c:pt idx="4025">
                  <c:v>7.36</c:v>
                </c:pt>
                <c:pt idx="4026">
                  <c:v>7.36</c:v>
                </c:pt>
                <c:pt idx="4027">
                  <c:v>7.35</c:v>
                </c:pt>
                <c:pt idx="4028">
                  <c:v>7.3</c:v>
                </c:pt>
                <c:pt idx="4029">
                  <c:v>7.27</c:v>
                </c:pt>
                <c:pt idx="4030">
                  <c:v>7.22</c:v>
                </c:pt>
                <c:pt idx="4031">
                  <c:v>7.23</c:v>
                </c:pt>
                <c:pt idx="4032">
                  <c:v>7.24</c:v>
                </c:pt>
                <c:pt idx="4033">
                  <c:v>7.24</c:v>
                </c:pt>
                <c:pt idx="4034">
                  <c:v>7.27</c:v>
                </c:pt>
                <c:pt idx="4035">
                  <c:v>7.26</c:v>
                </c:pt>
                <c:pt idx="4036">
                  <c:v>7.25</c:v>
                </c:pt>
                <c:pt idx="4037">
                  <c:v>7.26</c:v>
                </c:pt>
                <c:pt idx="4038">
                  <c:v>7.2</c:v>
                </c:pt>
                <c:pt idx="4039">
                  <c:v>7.2</c:v>
                </c:pt>
                <c:pt idx="4040">
                  <c:v>7.16</c:v>
                </c:pt>
                <c:pt idx="4041">
                  <c:v>7.19</c:v>
                </c:pt>
                <c:pt idx="4042">
                  <c:v>7.2</c:v>
                </c:pt>
                <c:pt idx="4043">
                  <c:v>7.34</c:v>
                </c:pt>
                <c:pt idx="4045">
                  <c:v>7.35</c:v>
                </c:pt>
                <c:pt idx="4046">
                  <c:v>7.37</c:v>
                </c:pt>
                <c:pt idx="4047">
                  <c:v>7.29</c:v>
                </c:pt>
                <c:pt idx="4048">
                  <c:v>7.31</c:v>
                </c:pt>
                <c:pt idx="4049">
                  <c:v>7.33</c:v>
                </c:pt>
                <c:pt idx="4050">
                  <c:v>7.32</c:v>
                </c:pt>
                <c:pt idx="4051">
                  <c:v>7.28</c:v>
                </c:pt>
                <c:pt idx="4053">
                  <c:v>7.31</c:v>
                </c:pt>
                <c:pt idx="4054">
                  <c:v>7.34</c:v>
                </c:pt>
                <c:pt idx="4055">
                  <c:v>7.33</c:v>
                </c:pt>
                <c:pt idx="4056">
                  <c:v>7.32</c:v>
                </c:pt>
                <c:pt idx="4057">
                  <c:v>7.32</c:v>
                </c:pt>
                <c:pt idx="4058">
                  <c:v>7.31</c:v>
                </c:pt>
                <c:pt idx="4059">
                  <c:v>7.28</c:v>
                </c:pt>
                <c:pt idx="4060">
                  <c:v>7.28</c:v>
                </c:pt>
                <c:pt idx="4061">
                  <c:v>7.36</c:v>
                </c:pt>
                <c:pt idx="4062">
                  <c:v>7.41</c:v>
                </c:pt>
                <c:pt idx="4063">
                  <c:v>7.42</c:v>
                </c:pt>
                <c:pt idx="4064">
                  <c:v>7.43</c:v>
                </c:pt>
                <c:pt idx="4065">
                  <c:v>7.44</c:v>
                </c:pt>
                <c:pt idx="4066">
                  <c:v>7.42</c:v>
                </c:pt>
                <c:pt idx="4067">
                  <c:v>7.43</c:v>
                </c:pt>
                <c:pt idx="4068">
                  <c:v>7.42</c:v>
                </c:pt>
                <c:pt idx="4069">
                  <c:v>7.41</c:v>
                </c:pt>
                <c:pt idx="4070">
                  <c:v>7.45</c:v>
                </c:pt>
                <c:pt idx="4071">
                  <c:v>7.46</c:v>
                </c:pt>
                <c:pt idx="4072">
                  <c:v>7.47</c:v>
                </c:pt>
                <c:pt idx="4073">
                  <c:v>7.48</c:v>
                </c:pt>
                <c:pt idx="4074">
                  <c:v>7.48</c:v>
                </c:pt>
                <c:pt idx="4075">
                  <c:v>7.48</c:v>
                </c:pt>
                <c:pt idx="4076">
                  <c:v>7.44</c:v>
                </c:pt>
                <c:pt idx="4077">
                  <c:v>7.42</c:v>
                </c:pt>
                <c:pt idx="4078">
                  <c:v>7.4</c:v>
                </c:pt>
                <c:pt idx="4079">
                  <c:v>7.39</c:v>
                </c:pt>
                <c:pt idx="4080">
                  <c:v>7.36</c:v>
                </c:pt>
                <c:pt idx="4081">
                  <c:v>7.35</c:v>
                </c:pt>
                <c:pt idx="4082">
                  <c:v>7.32</c:v>
                </c:pt>
                <c:pt idx="4083">
                  <c:v>7.27</c:v>
                </c:pt>
                <c:pt idx="4084">
                  <c:v>7.25</c:v>
                </c:pt>
                <c:pt idx="4085">
                  <c:v>7.27</c:v>
                </c:pt>
                <c:pt idx="4086">
                  <c:v>7.28</c:v>
                </c:pt>
                <c:pt idx="4087">
                  <c:v>7.3</c:v>
                </c:pt>
                <c:pt idx="4088">
                  <c:v>7.24</c:v>
                </c:pt>
                <c:pt idx="4090">
                  <c:v>7.24</c:v>
                </c:pt>
                <c:pt idx="4091">
                  <c:v>7.26</c:v>
                </c:pt>
                <c:pt idx="4092">
                  <c:v>7.28</c:v>
                </c:pt>
                <c:pt idx="4093">
                  <c:v>7.36</c:v>
                </c:pt>
                <c:pt idx="4094">
                  <c:v>7.38</c:v>
                </c:pt>
                <c:pt idx="4095">
                  <c:v>7.37</c:v>
                </c:pt>
                <c:pt idx="4096">
                  <c:v>7.34</c:v>
                </c:pt>
                <c:pt idx="4097">
                  <c:v>7.33</c:v>
                </c:pt>
                <c:pt idx="4098">
                  <c:v>7.32</c:v>
                </c:pt>
                <c:pt idx="4099">
                  <c:v>7.32</c:v>
                </c:pt>
                <c:pt idx="4100">
                  <c:v>7.36</c:v>
                </c:pt>
                <c:pt idx="4101">
                  <c:v>7.36</c:v>
                </c:pt>
                <c:pt idx="4102">
                  <c:v>7.39</c:v>
                </c:pt>
                <c:pt idx="4103">
                  <c:v>7.39</c:v>
                </c:pt>
                <c:pt idx="4104">
                  <c:v>7.42</c:v>
                </c:pt>
                <c:pt idx="4105">
                  <c:v>7.38</c:v>
                </c:pt>
                <c:pt idx="4106">
                  <c:v>7.38</c:v>
                </c:pt>
                <c:pt idx="4107">
                  <c:v>7.39</c:v>
                </c:pt>
                <c:pt idx="4108">
                  <c:v>7.41</c:v>
                </c:pt>
                <c:pt idx="4109">
                  <c:v>7.41</c:v>
                </c:pt>
                <c:pt idx="4110">
                  <c:v>7.4</c:v>
                </c:pt>
                <c:pt idx="4111">
                  <c:v>7.4</c:v>
                </c:pt>
                <c:pt idx="4112">
                  <c:v>7.44</c:v>
                </c:pt>
                <c:pt idx="4113">
                  <c:v>7.48</c:v>
                </c:pt>
                <c:pt idx="4115">
                  <c:v>7.54</c:v>
                </c:pt>
                <c:pt idx="4116">
                  <c:v>7.54</c:v>
                </c:pt>
                <c:pt idx="4117">
                  <c:v>7.54</c:v>
                </c:pt>
                <c:pt idx="4118">
                  <c:v>7.54</c:v>
                </c:pt>
                <c:pt idx="4119">
                  <c:v>7.55</c:v>
                </c:pt>
                <c:pt idx="4120">
                  <c:v>7.55</c:v>
                </c:pt>
                <c:pt idx="4121">
                  <c:v>7.54</c:v>
                </c:pt>
                <c:pt idx="4122">
                  <c:v>7.54</c:v>
                </c:pt>
                <c:pt idx="4123">
                  <c:v>7.55</c:v>
                </c:pt>
                <c:pt idx="4124">
                  <c:v>7.5600000000000005</c:v>
                </c:pt>
                <c:pt idx="4125">
                  <c:v>7.58</c:v>
                </c:pt>
                <c:pt idx="4126">
                  <c:v>7.57</c:v>
                </c:pt>
                <c:pt idx="4127">
                  <c:v>7.5600000000000005</c:v>
                </c:pt>
                <c:pt idx="4128">
                  <c:v>7.5600000000000005</c:v>
                </c:pt>
                <c:pt idx="4129">
                  <c:v>7.62</c:v>
                </c:pt>
                <c:pt idx="4130">
                  <c:v>7.63</c:v>
                </c:pt>
                <c:pt idx="4131">
                  <c:v>7.69</c:v>
                </c:pt>
                <c:pt idx="4132">
                  <c:v>7.68</c:v>
                </c:pt>
                <c:pt idx="4133">
                  <c:v>7.64</c:v>
                </c:pt>
                <c:pt idx="4134">
                  <c:v>7.62</c:v>
                </c:pt>
                <c:pt idx="4136">
                  <c:v>7.6</c:v>
                </c:pt>
                <c:pt idx="4137">
                  <c:v>7.59</c:v>
                </c:pt>
                <c:pt idx="4139">
                  <c:v>7.5600000000000005</c:v>
                </c:pt>
                <c:pt idx="4140">
                  <c:v>7.5600000000000005</c:v>
                </c:pt>
                <c:pt idx="4141">
                  <c:v>7.55</c:v>
                </c:pt>
                <c:pt idx="4142">
                  <c:v>7.54</c:v>
                </c:pt>
                <c:pt idx="4143">
                  <c:v>7.54</c:v>
                </c:pt>
                <c:pt idx="4144">
                  <c:v>7.5600000000000005</c:v>
                </c:pt>
                <c:pt idx="4145">
                  <c:v>7.54</c:v>
                </c:pt>
                <c:pt idx="4146">
                  <c:v>7.52</c:v>
                </c:pt>
                <c:pt idx="4148">
                  <c:v>7.52</c:v>
                </c:pt>
                <c:pt idx="4149">
                  <c:v>7.53</c:v>
                </c:pt>
                <c:pt idx="4150">
                  <c:v>7.55</c:v>
                </c:pt>
                <c:pt idx="4151">
                  <c:v>7.55</c:v>
                </c:pt>
                <c:pt idx="4152">
                  <c:v>7.58</c:v>
                </c:pt>
                <c:pt idx="4153">
                  <c:v>7.59</c:v>
                </c:pt>
                <c:pt idx="4154">
                  <c:v>7.6</c:v>
                </c:pt>
                <c:pt idx="4155">
                  <c:v>7.63</c:v>
                </c:pt>
                <c:pt idx="4156">
                  <c:v>7.63</c:v>
                </c:pt>
                <c:pt idx="4157">
                  <c:v>7.64</c:v>
                </c:pt>
                <c:pt idx="4158">
                  <c:v>7.63</c:v>
                </c:pt>
                <c:pt idx="4159">
                  <c:v>7.64</c:v>
                </c:pt>
                <c:pt idx="4160">
                  <c:v>7.65</c:v>
                </c:pt>
                <c:pt idx="4161">
                  <c:v>7.66</c:v>
                </c:pt>
                <c:pt idx="4162">
                  <c:v>7.67</c:v>
                </c:pt>
                <c:pt idx="4163">
                  <c:v>7.67</c:v>
                </c:pt>
                <c:pt idx="4164">
                  <c:v>7.69</c:v>
                </c:pt>
                <c:pt idx="4165">
                  <c:v>7.74</c:v>
                </c:pt>
                <c:pt idx="4166">
                  <c:v>7.72</c:v>
                </c:pt>
                <c:pt idx="4167">
                  <c:v>7.75</c:v>
                </c:pt>
                <c:pt idx="4168">
                  <c:v>7.75</c:v>
                </c:pt>
                <c:pt idx="4170">
                  <c:v>7.77</c:v>
                </c:pt>
                <c:pt idx="4171">
                  <c:v>7.78</c:v>
                </c:pt>
                <c:pt idx="4172">
                  <c:v>7.82</c:v>
                </c:pt>
                <c:pt idx="4173">
                  <c:v>7.78</c:v>
                </c:pt>
                <c:pt idx="4175">
                  <c:v>7.83</c:v>
                </c:pt>
                <c:pt idx="4176">
                  <c:v>7.82</c:v>
                </c:pt>
                <c:pt idx="4177">
                  <c:v>7.83</c:v>
                </c:pt>
                <c:pt idx="4178">
                  <c:v>7.85</c:v>
                </c:pt>
                <c:pt idx="4179">
                  <c:v>8.01</c:v>
                </c:pt>
                <c:pt idx="4180">
                  <c:v>8.02</c:v>
                </c:pt>
                <c:pt idx="4181">
                  <c:v>8.0299999999999994</c:v>
                </c:pt>
                <c:pt idx="4182">
                  <c:v>8.02</c:v>
                </c:pt>
                <c:pt idx="4183">
                  <c:v>7.98</c:v>
                </c:pt>
                <c:pt idx="4184">
                  <c:v>7.98</c:v>
                </c:pt>
                <c:pt idx="4185">
                  <c:v>7.98</c:v>
                </c:pt>
                <c:pt idx="4186">
                  <c:v>7.98</c:v>
                </c:pt>
                <c:pt idx="4187">
                  <c:v>7.97</c:v>
                </c:pt>
                <c:pt idx="4188">
                  <c:v>7.97</c:v>
                </c:pt>
                <c:pt idx="4189">
                  <c:v>7.97</c:v>
                </c:pt>
                <c:pt idx="4190">
                  <c:v>7.99</c:v>
                </c:pt>
                <c:pt idx="4191">
                  <c:v>8</c:v>
                </c:pt>
                <c:pt idx="4192">
                  <c:v>7.98</c:v>
                </c:pt>
                <c:pt idx="4193">
                  <c:v>7.97</c:v>
                </c:pt>
                <c:pt idx="4194">
                  <c:v>7.96</c:v>
                </c:pt>
                <c:pt idx="4195">
                  <c:v>7.94</c:v>
                </c:pt>
                <c:pt idx="4196">
                  <c:v>7.96</c:v>
                </c:pt>
                <c:pt idx="4197">
                  <c:v>7.96</c:v>
                </c:pt>
                <c:pt idx="4198">
                  <c:v>7.97</c:v>
                </c:pt>
                <c:pt idx="4199">
                  <c:v>7.99</c:v>
                </c:pt>
                <c:pt idx="4200">
                  <c:v>7.99</c:v>
                </c:pt>
                <c:pt idx="4201">
                  <c:v>8</c:v>
                </c:pt>
                <c:pt idx="4202">
                  <c:v>8.01</c:v>
                </c:pt>
                <c:pt idx="4203">
                  <c:v>8.02</c:v>
                </c:pt>
                <c:pt idx="4205">
                  <c:v>8.0500000000000007</c:v>
                </c:pt>
                <c:pt idx="4206">
                  <c:v>8.08</c:v>
                </c:pt>
                <c:pt idx="4207">
                  <c:v>8.1</c:v>
                </c:pt>
                <c:pt idx="4208">
                  <c:v>8.09</c:v>
                </c:pt>
                <c:pt idx="4210">
                  <c:v>8.1</c:v>
                </c:pt>
                <c:pt idx="4211">
                  <c:v>8.1</c:v>
                </c:pt>
                <c:pt idx="4212">
                  <c:v>8.08</c:v>
                </c:pt>
                <c:pt idx="4213">
                  <c:v>8.0399999999999991</c:v>
                </c:pt>
                <c:pt idx="4214">
                  <c:v>8.02</c:v>
                </c:pt>
                <c:pt idx="4215">
                  <c:v>8.0399999999999991</c:v>
                </c:pt>
                <c:pt idx="4216">
                  <c:v>8.0500000000000007</c:v>
                </c:pt>
                <c:pt idx="4217">
                  <c:v>8.0399999999999991</c:v>
                </c:pt>
                <c:pt idx="4218">
                  <c:v>8.0399999999999991</c:v>
                </c:pt>
                <c:pt idx="4219">
                  <c:v>8.0500000000000007</c:v>
                </c:pt>
                <c:pt idx="4220">
                  <c:v>8.0299999999999994</c:v>
                </c:pt>
                <c:pt idx="4221">
                  <c:v>8.0299999999999994</c:v>
                </c:pt>
                <c:pt idx="4222">
                  <c:v>8.02</c:v>
                </c:pt>
                <c:pt idx="4223">
                  <c:v>8</c:v>
                </c:pt>
                <c:pt idx="4224">
                  <c:v>7.99</c:v>
                </c:pt>
                <c:pt idx="4225">
                  <c:v>7.99</c:v>
                </c:pt>
                <c:pt idx="4226">
                  <c:v>8</c:v>
                </c:pt>
                <c:pt idx="4227">
                  <c:v>8</c:v>
                </c:pt>
                <c:pt idx="4228">
                  <c:v>8</c:v>
                </c:pt>
                <c:pt idx="4229">
                  <c:v>7.97</c:v>
                </c:pt>
                <c:pt idx="4230">
                  <c:v>7.97</c:v>
                </c:pt>
                <c:pt idx="4231">
                  <c:v>7.98</c:v>
                </c:pt>
                <c:pt idx="4232">
                  <c:v>8.01</c:v>
                </c:pt>
                <c:pt idx="4234">
                  <c:v>8.1199999999999992</c:v>
                </c:pt>
                <c:pt idx="4235">
                  <c:v>8.1199999999999992</c:v>
                </c:pt>
                <c:pt idx="4236">
                  <c:v>8.11</c:v>
                </c:pt>
                <c:pt idx="4237">
                  <c:v>8.1199999999999992</c:v>
                </c:pt>
                <c:pt idx="4238">
                  <c:v>8.15</c:v>
                </c:pt>
                <c:pt idx="4239">
                  <c:v>8.1300000000000008</c:v>
                </c:pt>
                <c:pt idx="4240">
                  <c:v>8.1199999999999992</c:v>
                </c:pt>
                <c:pt idx="4241">
                  <c:v>8.14</c:v>
                </c:pt>
                <c:pt idx="4242">
                  <c:v>8.16</c:v>
                </c:pt>
                <c:pt idx="4243">
                  <c:v>8.14</c:v>
                </c:pt>
                <c:pt idx="4244">
                  <c:v>8.15</c:v>
                </c:pt>
                <c:pt idx="4245">
                  <c:v>8.16</c:v>
                </c:pt>
                <c:pt idx="4246">
                  <c:v>8.16</c:v>
                </c:pt>
                <c:pt idx="4247">
                  <c:v>8.15</c:v>
                </c:pt>
                <c:pt idx="4248">
                  <c:v>8.1199999999999992</c:v>
                </c:pt>
                <c:pt idx="4249">
                  <c:v>8.08</c:v>
                </c:pt>
                <c:pt idx="4250">
                  <c:v>8.08</c:v>
                </c:pt>
                <c:pt idx="4251">
                  <c:v>8.1300000000000008</c:v>
                </c:pt>
                <c:pt idx="4252">
                  <c:v>8.14</c:v>
                </c:pt>
                <c:pt idx="4253">
                  <c:v>8.16</c:v>
                </c:pt>
                <c:pt idx="4254">
                  <c:v>8.18</c:v>
                </c:pt>
                <c:pt idx="4255">
                  <c:v>8.18</c:v>
                </c:pt>
                <c:pt idx="4256">
                  <c:v>8.2200000000000006</c:v>
                </c:pt>
                <c:pt idx="4257">
                  <c:v>8.24</c:v>
                </c:pt>
                <c:pt idx="4258">
                  <c:v>8.24</c:v>
                </c:pt>
                <c:pt idx="4259">
                  <c:v>8.24</c:v>
                </c:pt>
                <c:pt idx="4260">
                  <c:v>8.25</c:v>
                </c:pt>
                <c:pt idx="4261">
                  <c:v>8.2799999999999994</c:v>
                </c:pt>
                <c:pt idx="4262">
                  <c:v>8.27</c:v>
                </c:pt>
                <c:pt idx="4263">
                  <c:v>8.34</c:v>
                </c:pt>
                <c:pt idx="4264">
                  <c:v>8.35</c:v>
                </c:pt>
                <c:pt idx="4265">
                  <c:v>8.34</c:v>
                </c:pt>
                <c:pt idx="4266">
                  <c:v>8.34</c:v>
                </c:pt>
                <c:pt idx="4267">
                  <c:v>8.34</c:v>
                </c:pt>
                <c:pt idx="4268">
                  <c:v>8.36</c:v>
                </c:pt>
                <c:pt idx="4269">
                  <c:v>8.35</c:v>
                </c:pt>
                <c:pt idx="4270">
                  <c:v>8.34</c:v>
                </c:pt>
                <c:pt idx="4271">
                  <c:v>8.33</c:v>
                </c:pt>
                <c:pt idx="4272">
                  <c:v>8.3699999999999992</c:v>
                </c:pt>
                <c:pt idx="4273">
                  <c:v>8.3800000000000008</c:v>
                </c:pt>
                <c:pt idx="4274">
                  <c:v>8.3800000000000008</c:v>
                </c:pt>
                <c:pt idx="4275">
                  <c:v>8.3699999999999992</c:v>
                </c:pt>
                <c:pt idx="4276">
                  <c:v>8.39</c:v>
                </c:pt>
                <c:pt idx="4277">
                  <c:v>8.4</c:v>
                </c:pt>
                <c:pt idx="4278">
                  <c:v>8.42</c:v>
                </c:pt>
                <c:pt idx="4281">
                  <c:v>8.42</c:v>
                </c:pt>
                <c:pt idx="4282">
                  <c:v>8.41</c:v>
                </c:pt>
                <c:pt idx="4283">
                  <c:v>8.39</c:v>
                </c:pt>
                <c:pt idx="4284">
                  <c:v>8.3800000000000008</c:v>
                </c:pt>
                <c:pt idx="4285">
                  <c:v>8.3699999999999992</c:v>
                </c:pt>
                <c:pt idx="4286">
                  <c:v>8.3699999999999992</c:v>
                </c:pt>
                <c:pt idx="4287">
                  <c:v>8.3800000000000008</c:v>
                </c:pt>
                <c:pt idx="4288">
                  <c:v>8.41</c:v>
                </c:pt>
                <c:pt idx="4289">
                  <c:v>8.4</c:v>
                </c:pt>
                <c:pt idx="4290">
                  <c:v>8.41</c:v>
                </c:pt>
                <c:pt idx="4291">
                  <c:v>8.41</c:v>
                </c:pt>
                <c:pt idx="4292">
                  <c:v>8.41</c:v>
                </c:pt>
                <c:pt idx="4293">
                  <c:v>8.43</c:v>
                </c:pt>
                <c:pt idx="4294">
                  <c:v>8.4499999999999993</c:v>
                </c:pt>
                <c:pt idx="4295">
                  <c:v>8.4700000000000006</c:v>
                </c:pt>
                <c:pt idx="4296">
                  <c:v>8.5</c:v>
                </c:pt>
                <c:pt idx="4297">
                  <c:v>8.5</c:v>
                </c:pt>
                <c:pt idx="4298">
                  <c:v>8.5500000000000007</c:v>
                </c:pt>
                <c:pt idx="4299">
                  <c:v>8.59</c:v>
                </c:pt>
                <c:pt idx="4300">
                  <c:v>8.58</c:v>
                </c:pt>
                <c:pt idx="4301">
                  <c:v>8.57</c:v>
                </c:pt>
                <c:pt idx="4302">
                  <c:v>8.57</c:v>
                </c:pt>
                <c:pt idx="4303">
                  <c:v>8.6199999999999992</c:v>
                </c:pt>
                <c:pt idx="4304">
                  <c:v>8.59</c:v>
                </c:pt>
                <c:pt idx="4306">
                  <c:v>8.6199999999999992</c:v>
                </c:pt>
                <c:pt idx="4307">
                  <c:v>8.6199999999999992</c:v>
                </c:pt>
                <c:pt idx="4308">
                  <c:v>8.66</c:v>
                </c:pt>
                <c:pt idx="4309">
                  <c:v>8.68</c:v>
                </c:pt>
                <c:pt idx="4310">
                  <c:v>8.68</c:v>
                </c:pt>
                <c:pt idx="4311">
                  <c:v>8.67</c:v>
                </c:pt>
                <c:pt idx="4312">
                  <c:v>8.68</c:v>
                </c:pt>
                <c:pt idx="4313">
                  <c:v>8.68</c:v>
                </c:pt>
                <c:pt idx="4314">
                  <c:v>8.65</c:v>
                </c:pt>
                <c:pt idx="4315">
                  <c:v>8.6300000000000008</c:v>
                </c:pt>
                <c:pt idx="4316">
                  <c:v>8.6199999999999992</c:v>
                </c:pt>
                <c:pt idx="4317">
                  <c:v>8.66</c:v>
                </c:pt>
                <c:pt idx="4318">
                  <c:v>8.67</c:v>
                </c:pt>
                <c:pt idx="4319">
                  <c:v>8.67</c:v>
                </c:pt>
                <c:pt idx="4320">
                  <c:v>8.67</c:v>
                </c:pt>
                <c:pt idx="4321">
                  <c:v>8.66</c:v>
                </c:pt>
                <c:pt idx="4322">
                  <c:v>8.58</c:v>
                </c:pt>
                <c:pt idx="4323">
                  <c:v>8.5500000000000007</c:v>
                </c:pt>
                <c:pt idx="4324">
                  <c:v>8.56</c:v>
                </c:pt>
                <c:pt idx="4325">
                  <c:v>8.5399999999999991</c:v>
                </c:pt>
                <c:pt idx="4326">
                  <c:v>8.44</c:v>
                </c:pt>
                <c:pt idx="4327">
                  <c:v>8.39</c:v>
                </c:pt>
                <c:pt idx="4328">
                  <c:v>8.3800000000000008</c:v>
                </c:pt>
                <c:pt idx="4329">
                  <c:v>8.36</c:v>
                </c:pt>
                <c:pt idx="4330">
                  <c:v>8.35</c:v>
                </c:pt>
                <c:pt idx="4331">
                  <c:v>8.34</c:v>
                </c:pt>
                <c:pt idx="4332">
                  <c:v>8.4499999999999993</c:v>
                </c:pt>
                <c:pt idx="4333">
                  <c:v>8.44</c:v>
                </c:pt>
                <c:pt idx="4334">
                  <c:v>8.4499999999999993</c:v>
                </c:pt>
                <c:pt idx="4335">
                  <c:v>8.4600000000000009</c:v>
                </c:pt>
                <c:pt idx="4336">
                  <c:v>8.5500000000000007</c:v>
                </c:pt>
                <c:pt idx="4337">
                  <c:v>8.48</c:v>
                </c:pt>
                <c:pt idx="4338">
                  <c:v>8.4600000000000009</c:v>
                </c:pt>
                <c:pt idx="4339">
                  <c:v>8.41</c:v>
                </c:pt>
                <c:pt idx="4340">
                  <c:v>8.41</c:v>
                </c:pt>
                <c:pt idx="4341">
                  <c:v>8.32</c:v>
                </c:pt>
                <c:pt idx="4342">
                  <c:v>8.35</c:v>
                </c:pt>
                <c:pt idx="4343">
                  <c:v>8.34</c:v>
                </c:pt>
                <c:pt idx="4344">
                  <c:v>8.35</c:v>
                </c:pt>
                <c:pt idx="4345">
                  <c:v>8.3699999999999992</c:v>
                </c:pt>
                <c:pt idx="4346">
                  <c:v>8.42</c:v>
                </c:pt>
                <c:pt idx="4347">
                  <c:v>8.39</c:v>
                </c:pt>
                <c:pt idx="4348">
                  <c:v>8.3800000000000008</c:v>
                </c:pt>
                <c:pt idx="4350">
                  <c:v>8.34</c:v>
                </c:pt>
                <c:pt idx="4351">
                  <c:v>8.35</c:v>
                </c:pt>
                <c:pt idx="4352">
                  <c:v>8.34</c:v>
                </c:pt>
                <c:pt idx="4353">
                  <c:v>8.34</c:v>
                </c:pt>
                <c:pt idx="4354">
                  <c:v>8.31</c:v>
                </c:pt>
                <c:pt idx="4355">
                  <c:v>8.2899999999999991</c:v>
                </c:pt>
                <c:pt idx="4356">
                  <c:v>8.3000000000000007</c:v>
                </c:pt>
                <c:pt idx="4357">
                  <c:v>8.32</c:v>
                </c:pt>
                <c:pt idx="4358">
                  <c:v>8.35</c:v>
                </c:pt>
                <c:pt idx="4359">
                  <c:v>8.3699999999999992</c:v>
                </c:pt>
                <c:pt idx="4360">
                  <c:v>8.3800000000000008</c:v>
                </c:pt>
                <c:pt idx="4361">
                  <c:v>8.4600000000000009</c:v>
                </c:pt>
                <c:pt idx="4362">
                  <c:v>8.51</c:v>
                </c:pt>
                <c:pt idx="4363">
                  <c:v>8.56</c:v>
                </c:pt>
                <c:pt idx="4364">
                  <c:v>8.56</c:v>
                </c:pt>
                <c:pt idx="4365">
                  <c:v>8.5299999999999994</c:v>
                </c:pt>
                <c:pt idx="4366">
                  <c:v>8.5399999999999991</c:v>
                </c:pt>
                <c:pt idx="4367">
                  <c:v>8.5399999999999991</c:v>
                </c:pt>
                <c:pt idx="4368">
                  <c:v>8.56</c:v>
                </c:pt>
                <c:pt idx="4369">
                  <c:v>8.58</c:v>
                </c:pt>
                <c:pt idx="4370">
                  <c:v>8.57</c:v>
                </c:pt>
                <c:pt idx="4371">
                  <c:v>8.59</c:v>
                </c:pt>
                <c:pt idx="4372">
                  <c:v>8.6</c:v>
                </c:pt>
                <c:pt idx="4373">
                  <c:v>8.58</c:v>
                </c:pt>
                <c:pt idx="4375">
                  <c:v>8.58</c:v>
                </c:pt>
                <c:pt idx="4376">
                  <c:v>8.56</c:v>
                </c:pt>
                <c:pt idx="4377">
                  <c:v>8.51</c:v>
                </c:pt>
                <c:pt idx="4378">
                  <c:v>8.52</c:v>
                </c:pt>
                <c:pt idx="4379">
                  <c:v>8.59</c:v>
                </c:pt>
                <c:pt idx="4380">
                  <c:v>8.6</c:v>
                </c:pt>
                <c:pt idx="4381">
                  <c:v>8.6199999999999992</c:v>
                </c:pt>
                <c:pt idx="4382">
                  <c:v>8.64</c:v>
                </c:pt>
                <c:pt idx="4383">
                  <c:v>8.66</c:v>
                </c:pt>
                <c:pt idx="4384">
                  <c:v>8.66</c:v>
                </c:pt>
                <c:pt idx="4385">
                  <c:v>8.64</c:v>
                </c:pt>
                <c:pt idx="4386">
                  <c:v>8.65</c:v>
                </c:pt>
                <c:pt idx="4387">
                  <c:v>8.7200000000000006</c:v>
                </c:pt>
                <c:pt idx="4388">
                  <c:v>8.7799999999999994</c:v>
                </c:pt>
                <c:pt idx="4389">
                  <c:v>8.8800000000000008</c:v>
                </c:pt>
                <c:pt idx="4390">
                  <c:v>8.9600000000000009</c:v>
                </c:pt>
                <c:pt idx="4391">
                  <c:v>8.66</c:v>
                </c:pt>
                <c:pt idx="4392">
                  <c:v>8.73</c:v>
                </c:pt>
                <c:pt idx="4393">
                  <c:v>8.86</c:v>
                </c:pt>
                <c:pt idx="4394">
                  <c:v>8.85</c:v>
                </c:pt>
                <c:pt idx="4396">
                  <c:v>8.86</c:v>
                </c:pt>
                <c:pt idx="4397">
                  <c:v>8.8699999999999992</c:v>
                </c:pt>
                <c:pt idx="4398">
                  <c:v>8.86</c:v>
                </c:pt>
                <c:pt idx="4399">
                  <c:v>8.83</c:v>
                </c:pt>
                <c:pt idx="4400">
                  <c:v>8.82</c:v>
                </c:pt>
                <c:pt idx="4401">
                  <c:v>8.76</c:v>
                </c:pt>
                <c:pt idx="4402">
                  <c:v>8.7200000000000006</c:v>
                </c:pt>
                <c:pt idx="4403">
                  <c:v>8.7200000000000006</c:v>
                </c:pt>
                <c:pt idx="4404">
                  <c:v>8.7200000000000006</c:v>
                </c:pt>
                <c:pt idx="4405">
                  <c:v>8.77</c:v>
                </c:pt>
                <c:pt idx="4406">
                  <c:v>8.77</c:v>
                </c:pt>
                <c:pt idx="4408">
                  <c:v>8.86</c:v>
                </c:pt>
                <c:pt idx="4409">
                  <c:v>8.86</c:v>
                </c:pt>
                <c:pt idx="4410">
                  <c:v>8.86</c:v>
                </c:pt>
                <c:pt idx="4411">
                  <c:v>8.86</c:v>
                </c:pt>
                <c:pt idx="4412">
                  <c:v>8.86</c:v>
                </c:pt>
                <c:pt idx="4413">
                  <c:v>8.8000000000000007</c:v>
                </c:pt>
                <c:pt idx="4414">
                  <c:v>8.82</c:v>
                </c:pt>
                <c:pt idx="4415">
                  <c:v>8.85</c:v>
                </c:pt>
                <c:pt idx="4416">
                  <c:v>8.85</c:v>
                </c:pt>
                <c:pt idx="4417">
                  <c:v>8.89</c:v>
                </c:pt>
                <c:pt idx="4418">
                  <c:v>8.9</c:v>
                </c:pt>
                <c:pt idx="4419">
                  <c:v>8.9</c:v>
                </c:pt>
                <c:pt idx="4420">
                  <c:v>8.92</c:v>
                </c:pt>
                <c:pt idx="4421">
                  <c:v>8.98</c:v>
                </c:pt>
                <c:pt idx="4422">
                  <c:v>8.9600000000000009</c:v>
                </c:pt>
                <c:pt idx="4423">
                  <c:v>9</c:v>
                </c:pt>
                <c:pt idx="4424">
                  <c:v>9.1300000000000008</c:v>
                </c:pt>
                <c:pt idx="4425">
                  <c:v>9.14</c:v>
                </c:pt>
                <c:pt idx="4426">
                  <c:v>9.16</c:v>
                </c:pt>
                <c:pt idx="4427">
                  <c:v>9.16</c:v>
                </c:pt>
                <c:pt idx="4428">
                  <c:v>9.11</c:v>
                </c:pt>
                <c:pt idx="4430">
                  <c:v>9.1300000000000008</c:v>
                </c:pt>
                <c:pt idx="4431">
                  <c:v>9.1199999999999992</c:v>
                </c:pt>
                <c:pt idx="4432">
                  <c:v>9.16</c:v>
                </c:pt>
                <c:pt idx="4433">
                  <c:v>9.15</c:v>
                </c:pt>
                <c:pt idx="4435">
                  <c:v>9.18</c:v>
                </c:pt>
                <c:pt idx="4436">
                  <c:v>9.16</c:v>
                </c:pt>
                <c:pt idx="4437">
                  <c:v>9.11</c:v>
                </c:pt>
                <c:pt idx="4438">
                  <c:v>9.1</c:v>
                </c:pt>
                <c:pt idx="4439">
                  <c:v>9.14</c:v>
                </c:pt>
                <c:pt idx="4440">
                  <c:v>9.16</c:v>
                </c:pt>
                <c:pt idx="4441">
                  <c:v>9.16</c:v>
                </c:pt>
                <c:pt idx="4442">
                  <c:v>9.15</c:v>
                </c:pt>
                <c:pt idx="4443">
                  <c:v>9.14</c:v>
                </c:pt>
                <c:pt idx="4444">
                  <c:v>9.15</c:v>
                </c:pt>
                <c:pt idx="4445">
                  <c:v>9.16</c:v>
                </c:pt>
                <c:pt idx="4446">
                  <c:v>9.18</c:v>
                </c:pt>
                <c:pt idx="4447">
                  <c:v>9.18</c:v>
                </c:pt>
                <c:pt idx="4448">
                  <c:v>9.15</c:v>
                </c:pt>
                <c:pt idx="4449">
                  <c:v>9.1199999999999992</c:v>
                </c:pt>
                <c:pt idx="4450">
                  <c:v>9.1</c:v>
                </c:pt>
                <c:pt idx="4451">
                  <c:v>9.08</c:v>
                </c:pt>
                <c:pt idx="4452">
                  <c:v>8.98</c:v>
                </c:pt>
                <c:pt idx="4453">
                  <c:v>8.93</c:v>
                </c:pt>
                <c:pt idx="4454">
                  <c:v>8.9600000000000009</c:v>
                </c:pt>
                <c:pt idx="4455">
                  <c:v>8.9499999999999993</c:v>
                </c:pt>
                <c:pt idx="4456">
                  <c:v>8.9499999999999993</c:v>
                </c:pt>
                <c:pt idx="4457">
                  <c:v>8.94</c:v>
                </c:pt>
                <c:pt idx="4458">
                  <c:v>8.89</c:v>
                </c:pt>
                <c:pt idx="4459">
                  <c:v>8.9499999999999993</c:v>
                </c:pt>
                <c:pt idx="4460">
                  <c:v>9</c:v>
                </c:pt>
                <c:pt idx="4461">
                  <c:v>9.09</c:v>
                </c:pt>
                <c:pt idx="4462">
                  <c:v>9.09</c:v>
                </c:pt>
                <c:pt idx="4463">
                  <c:v>9.11</c:v>
                </c:pt>
                <c:pt idx="4465">
                  <c:v>9.11</c:v>
                </c:pt>
                <c:pt idx="4466">
                  <c:v>9.1199999999999992</c:v>
                </c:pt>
                <c:pt idx="4467">
                  <c:v>9.1199999999999992</c:v>
                </c:pt>
                <c:pt idx="4468">
                  <c:v>9.11</c:v>
                </c:pt>
                <c:pt idx="4470">
                  <c:v>9.1199999999999992</c:v>
                </c:pt>
                <c:pt idx="4471">
                  <c:v>9.15</c:v>
                </c:pt>
                <c:pt idx="4472">
                  <c:v>9.1999999999999993</c:v>
                </c:pt>
                <c:pt idx="4473">
                  <c:v>9.2100000000000009</c:v>
                </c:pt>
                <c:pt idx="4474">
                  <c:v>9.1999999999999993</c:v>
                </c:pt>
                <c:pt idx="4475">
                  <c:v>9.19</c:v>
                </c:pt>
                <c:pt idx="4476">
                  <c:v>9.17</c:v>
                </c:pt>
                <c:pt idx="4477">
                  <c:v>9.17</c:v>
                </c:pt>
                <c:pt idx="4478">
                  <c:v>9.16</c:v>
                </c:pt>
                <c:pt idx="4479">
                  <c:v>9.11</c:v>
                </c:pt>
                <c:pt idx="4480">
                  <c:v>9.14</c:v>
                </c:pt>
                <c:pt idx="4481">
                  <c:v>9.1</c:v>
                </c:pt>
                <c:pt idx="4482">
                  <c:v>9.1</c:v>
                </c:pt>
                <c:pt idx="4483">
                  <c:v>9.11</c:v>
                </c:pt>
                <c:pt idx="4484">
                  <c:v>9.11</c:v>
                </c:pt>
                <c:pt idx="4485">
                  <c:v>9.11</c:v>
                </c:pt>
                <c:pt idx="4486">
                  <c:v>9.1199999999999992</c:v>
                </c:pt>
                <c:pt idx="4487">
                  <c:v>9.14</c:v>
                </c:pt>
                <c:pt idx="4488">
                  <c:v>9.1199999999999992</c:v>
                </c:pt>
                <c:pt idx="4489">
                  <c:v>9.1199999999999992</c:v>
                </c:pt>
                <c:pt idx="4490">
                  <c:v>9.1300000000000008</c:v>
                </c:pt>
                <c:pt idx="4491">
                  <c:v>9.1300000000000008</c:v>
                </c:pt>
                <c:pt idx="4492">
                  <c:v>9.1199999999999992</c:v>
                </c:pt>
                <c:pt idx="4493">
                  <c:v>9.1199999999999992</c:v>
                </c:pt>
                <c:pt idx="4494">
                  <c:v>9.1199999999999992</c:v>
                </c:pt>
                <c:pt idx="4495">
                  <c:v>9.11</c:v>
                </c:pt>
                <c:pt idx="4496">
                  <c:v>9.07</c:v>
                </c:pt>
                <c:pt idx="4497">
                  <c:v>9.06</c:v>
                </c:pt>
                <c:pt idx="4498">
                  <c:v>9.11</c:v>
                </c:pt>
                <c:pt idx="4499">
                  <c:v>9.11</c:v>
                </c:pt>
                <c:pt idx="4500">
                  <c:v>9.1</c:v>
                </c:pt>
                <c:pt idx="4501">
                  <c:v>9.09</c:v>
                </c:pt>
                <c:pt idx="4502">
                  <c:v>9.07</c:v>
                </c:pt>
                <c:pt idx="4503">
                  <c:v>9.1</c:v>
                </c:pt>
                <c:pt idx="4504">
                  <c:v>9.14</c:v>
                </c:pt>
                <c:pt idx="4505">
                  <c:v>9.17</c:v>
                </c:pt>
                <c:pt idx="4506">
                  <c:v>9.1999999999999993</c:v>
                </c:pt>
                <c:pt idx="4507">
                  <c:v>9.1999999999999993</c:v>
                </c:pt>
                <c:pt idx="4509">
                  <c:v>9.19</c:v>
                </c:pt>
                <c:pt idx="4510">
                  <c:v>9.16</c:v>
                </c:pt>
                <c:pt idx="4511">
                  <c:v>9.15</c:v>
                </c:pt>
                <c:pt idx="4512">
                  <c:v>9.15</c:v>
                </c:pt>
                <c:pt idx="4513">
                  <c:v>9.19</c:v>
                </c:pt>
                <c:pt idx="4514">
                  <c:v>9.2100000000000009</c:v>
                </c:pt>
                <c:pt idx="4515">
                  <c:v>9.24</c:v>
                </c:pt>
                <c:pt idx="4516">
                  <c:v>9.23</c:v>
                </c:pt>
                <c:pt idx="4517">
                  <c:v>9.27</c:v>
                </c:pt>
                <c:pt idx="4518">
                  <c:v>9.32</c:v>
                </c:pt>
                <c:pt idx="4519">
                  <c:v>9.35</c:v>
                </c:pt>
                <c:pt idx="4520">
                  <c:v>9.36</c:v>
                </c:pt>
                <c:pt idx="4521">
                  <c:v>9.34</c:v>
                </c:pt>
                <c:pt idx="4522">
                  <c:v>9.3800000000000008</c:v>
                </c:pt>
                <c:pt idx="4523">
                  <c:v>9.39</c:v>
                </c:pt>
                <c:pt idx="4524">
                  <c:v>9.39</c:v>
                </c:pt>
                <c:pt idx="4525">
                  <c:v>9.3800000000000008</c:v>
                </c:pt>
                <c:pt idx="4526">
                  <c:v>9.36</c:v>
                </c:pt>
                <c:pt idx="4527">
                  <c:v>9.36</c:v>
                </c:pt>
                <c:pt idx="4528">
                  <c:v>9.34</c:v>
                </c:pt>
                <c:pt idx="4529">
                  <c:v>9.3000000000000007</c:v>
                </c:pt>
                <c:pt idx="4530">
                  <c:v>9.32</c:v>
                </c:pt>
                <c:pt idx="4531">
                  <c:v>9.31</c:v>
                </c:pt>
                <c:pt idx="4532">
                  <c:v>9.24</c:v>
                </c:pt>
                <c:pt idx="4533">
                  <c:v>9.23</c:v>
                </c:pt>
                <c:pt idx="4534">
                  <c:v>9.24</c:v>
                </c:pt>
                <c:pt idx="4535">
                  <c:v>9.15</c:v>
                </c:pt>
                <c:pt idx="4536">
                  <c:v>9.07</c:v>
                </c:pt>
                <c:pt idx="4537">
                  <c:v>9.06</c:v>
                </c:pt>
                <c:pt idx="4538">
                  <c:v>9.01</c:v>
                </c:pt>
                <c:pt idx="4540">
                  <c:v>9.01</c:v>
                </c:pt>
                <c:pt idx="4542">
                  <c:v>9.06</c:v>
                </c:pt>
                <c:pt idx="4543">
                  <c:v>9.0500000000000007</c:v>
                </c:pt>
                <c:pt idx="4544">
                  <c:v>9.06</c:v>
                </c:pt>
                <c:pt idx="4545">
                  <c:v>9.02</c:v>
                </c:pt>
                <c:pt idx="4546">
                  <c:v>8.9700000000000006</c:v>
                </c:pt>
                <c:pt idx="4547">
                  <c:v>8.89</c:v>
                </c:pt>
                <c:pt idx="4548">
                  <c:v>8.9</c:v>
                </c:pt>
                <c:pt idx="4549">
                  <c:v>8.94</c:v>
                </c:pt>
                <c:pt idx="4550">
                  <c:v>8.7899999999999991</c:v>
                </c:pt>
                <c:pt idx="4551">
                  <c:v>8.83</c:v>
                </c:pt>
                <c:pt idx="4552">
                  <c:v>8.8699999999999992</c:v>
                </c:pt>
                <c:pt idx="4553">
                  <c:v>8.9600000000000009</c:v>
                </c:pt>
                <c:pt idx="4554">
                  <c:v>8.9499999999999993</c:v>
                </c:pt>
                <c:pt idx="4555">
                  <c:v>8.9499999999999993</c:v>
                </c:pt>
                <c:pt idx="4556">
                  <c:v>8.94</c:v>
                </c:pt>
                <c:pt idx="4557">
                  <c:v>8.93</c:v>
                </c:pt>
                <c:pt idx="4558">
                  <c:v>8.98</c:v>
                </c:pt>
                <c:pt idx="4559">
                  <c:v>8.93</c:v>
                </c:pt>
                <c:pt idx="4560">
                  <c:v>8.82</c:v>
                </c:pt>
                <c:pt idx="4561">
                  <c:v>8.8000000000000007</c:v>
                </c:pt>
                <c:pt idx="4562">
                  <c:v>8.8000000000000007</c:v>
                </c:pt>
                <c:pt idx="4563">
                  <c:v>8.81</c:v>
                </c:pt>
                <c:pt idx="4564">
                  <c:v>8.76</c:v>
                </c:pt>
                <c:pt idx="4565">
                  <c:v>8.77</c:v>
                </c:pt>
                <c:pt idx="4567">
                  <c:v>8.8000000000000007</c:v>
                </c:pt>
                <c:pt idx="4568">
                  <c:v>8.82</c:v>
                </c:pt>
                <c:pt idx="4569">
                  <c:v>8.86</c:v>
                </c:pt>
                <c:pt idx="4570">
                  <c:v>8.92</c:v>
                </c:pt>
                <c:pt idx="4571">
                  <c:v>8.9700000000000006</c:v>
                </c:pt>
                <c:pt idx="4572">
                  <c:v>8.9499999999999993</c:v>
                </c:pt>
                <c:pt idx="4573">
                  <c:v>8.94</c:v>
                </c:pt>
                <c:pt idx="4574">
                  <c:v>8.99</c:v>
                </c:pt>
                <c:pt idx="4575">
                  <c:v>9.01</c:v>
                </c:pt>
                <c:pt idx="4576">
                  <c:v>9.0299999999999994</c:v>
                </c:pt>
                <c:pt idx="4577">
                  <c:v>9.0399999999999991</c:v>
                </c:pt>
                <c:pt idx="4578">
                  <c:v>8.98</c:v>
                </c:pt>
                <c:pt idx="4579">
                  <c:v>9.0299999999999994</c:v>
                </c:pt>
                <c:pt idx="4580">
                  <c:v>9.06</c:v>
                </c:pt>
                <c:pt idx="4581">
                  <c:v>8.99</c:v>
                </c:pt>
                <c:pt idx="4582">
                  <c:v>8.9700000000000006</c:v>
                </c:pt>
                <c:pt idx="4583">
                  <c:v>9.02</c:v>
                </c:pt>
                <c:pt idx="4584">
                  <c:v>9.0299999999999994</c:v>
                </c:pt>
                <c:pt idx="4585">
                  <c:v>9.01</c:v>
                </c:pt>
                <c:pt idx="4586">
                  <c:v>8.99</c:v>
                </c:pt>
                <c:pt idx="4587">
                  <c:v>8.91</c:v>
                </c:pt>
                <c:pt idx="4588">
                  <c:v>8.92</c:v>
                </c:pt>
                <c:pt idx="4589">
                  <c:v>8.91</c:v>
                </c:pt>
                <c:pt idx="4590">
                  <c:v>8.91</c:v>
                </c:pt>
                <c:pt idx="4591">
                  <c:v>8.93</c:v>
                </c:pt>
                <c:pt idx="4592">
                  <c:v>8.9700000000000006</c:v>
                </c:pt>
                <c:pt idx="4593">
                  <c:v>9</c:v>
                </c:pt>
                <c:pt idx="4594">
                  <c:v>9</c:v>
                </c:pt>
                <c:pt idx="4595">
                  <c:v>8.98</c:v>
                </c:pt>
                <c:pt idx="4596">
                  <c:v>9</c:v>
                </c:pt>
                <c:pt idx="4597">
                  <c:v>9</c:v>
                </c:pt>
                <c:pt idx="4598">
                  <c:v>9.01</c:v>
                </c:pt>
                <c:pt idx="4599">
                  <c:v>9.02</c:v>
                </c:pt>
                <c:pt idx="4600">
                  <c:v>9.0399999999999991</c:v>
                </c:pt>
                <c:pt idx="4601">
                  <c:v>9.0399999999999991</c:v>
                </c:pt>
                <c:pt idx="4602">
                  <c:v>9.0500000000000007</c:v>
                </c:pt>
                <c:pt idx="4603">
                  <c:v>9.14</c:v>
                </c:pt>
                <c:pt idx="4604">
                  <c:v>9.1199999999999992</c:v>
                </c:pt>
                <c:pt idx="4605">
                  <c:v>9.15</c:v>
                </c:pt>
                <c:pt idx="4606">
                  <c:v>9.14</c:v>
                </c:pt>
                <c:pt idx="4607">
                  <c:v>9.2100000000000009</c:v>
                </c:pt>
                <c:pt idx="4608">
                  <c:v>9.24</c:v>
                </c:pt>
                <c:pt idx="4610">
                  <c:v>9.32</c:v>
                </c:pt>
                <c:pt idx="4611">
                  <c:v>9.32</c:v>
                </c:pt>
                <c:pt idx="4612">
                  <c:v>9.35</c:v>
                </c:pt>
                <c:pt idx="4613">
                  <c:v>9.34</c:v>
                </c:pt>
                <c:pt idx="4614">
                  <c:v>9.36</c:v>
                </c:pt>
                <c:pt idx="4615">
                  <c:v>9.25</c:v>
                </c:pt>
                <c:pt idx="4616">
                  <c:v>9.3000000000000007</c:v>
                </c:pt>
                <c:pt idx="4617">
                  <c:v>9.34</c:v>
                </c:pt>
                <c:pt idx="4618">
                  <c:v>9.2899999999999991</c:v>
                </c:pt>
                <c:pt idx="4619">
                  <c:v>9.3699999999999992</c:v>
                </c:pt>
                <c:pt idx="4620">
                  <c:v>9.36</c:v>
                </c:pt>
                <c:pt idx="4621">
                  <c:v>9.31</c:v>
                </c:pt>
                <c:pt idx="4622">
                  <c:v>9.2899999999999991</c:v>
                </c:pt>
                <c:pt idx="4623">
                  <c:v>9.26</c:v>
                </c:pt>
                <c:pt idx="4624">
                  <c:v>9.34</c:v>
                </c:pt>
                <c:pt idx="4625">
                  <c:v>9.32</c:v>
                </c:pt>
                <c:pt idx="4626">
                  <c:v>9.36</c:v>
                </c:pt>
                <c:pt idx="4627">
                  <c:v>9.44</c:v>
                </c:pt>
                <c:pt idx="4628">
                  <c:v>9.44</c:v>
                </c:pt>
                <c:pt idx="4629">
                  <c:v>9.51</c:v>
                </c:pt>
                <c:pt idx="4630">
                  <c:v>9.4700000000000006</c:v>
                </c:pt>
                <c:pt idx="4631">
                  <c:v>9.5</c:v>
                </c:pt>
                <c:pt idx="4632">
                  <c:v>9.58</c:v>
                </c:pt>
                <c:pt idx="4633">
                  <c:v>9.6</c:v>
                </c:pt>
                <c:pt idx="4635">
                  <c:v>9.93</c:v>
                </c:pt>
                <c:pt idx="4636">
                  <c:v>10.09</c:v>
                </c:pt>
                <c:pt idx="4637">
                  <c:v>10.17</c:v>
                </c:pt>
                <c:pt idx="4638">
                  <c:v>10.15</c:v>
                </c:pt>
                <c:pt idx="4639">
                  <c:v>10.31</c:v>
                </c:pt>
                <c:pt idx="4640">
                  <c:v>10.27</c:v>
                </c:pt>
                <c:pt idx="4641">
                  <c:v>10.199999999999999</c:v>
                </c:pt>
                <c:pt idx="4642">
                  <c:v>10.41</c:v>
                </c:pt>
                <c:pt idx="4643">
                  <c:v>10.68</c:v>
                </c:pt>
                <c:pt idx="4644">
                  <c:v>10.96</c:v>
                </c:pt>
                <c:pt idx="4645">
                  <c:v>11.02</c:v>
                </c:pt>
                <c:pt idx="4646">
                  <c:v>10.83</c:v>
                </c:pt>
                <c:pt idx="4647">
                  <c:v>10.98</c:v>
                </c:pt>
                <c:pt idx="4648">
                  <c:v>10.67</c:v>
                </c:pt>
                <c:pt idx="4649">
                  <c:v>10.78</c:v>
                </c:pt>
                <c:pt idx="4650">
                  <c:v>10.75</c:v>
                </c:pt>
                <c:pt idx="4651">
                  <c:v>10.72</c:v>
                </c:pt>
                <c:pt idx="4652">
                  <c:v>10.79</c:v>
                </c:pt>
                <c:pt idx="4653">
                  <c:v>10.84</c:v>
                </c:pt>
                <c:pt idx="4654">
                  <c:v>10.85</c:v>
                </c:pt>
                <c:pt idx="4656">
                  <c:v>11</c:v>
                </c:pt>
                <c:pt idx="4657">
                  <c:v>10.96</c:v>
                </c:pt>
                <c:pt idx="4658">
                  <c:v>10.68</c:v>
                </c:pt>
                <c:pt idx="4660">
                  <c:v>10.63</c:v>
                </c:pt>
                <c:pt idx="4661">
                  <c:v>10.75</c:v>
                </c:pt>
                <c:pt idx="4662">
                  <c:v>10.62</c:v>
                </c:pt>
                <c:pt idx="4663">
                  <c:v>10.77</c:v>
                </c:pt>
                <c:pt idx="4664">
                  <c:v>10.8</c:v>
                </c:pt>
                <c:pt idx="4665">
                  <c:v>10.78</c:v>
                </c:pt>
                <c:pt idx="4666">
                  <c:v>10.73</c:v>
                </c:pt>
                <c:pt idx="4668">
                  <c:v>10.51</c:v>
                </c:pt>
                <c:pt idx="4669">
                  <c:v>10.37</c:v>
                </c:pt>
                <c:pt idx="4670">
                  <c:v>10.24</c:v>
                </c:pt>
                <c:pt idx="4671">
                  <c:v>10.37</c:v>
                </c:pt>
                <c:pt idx="4672">
                  <c:v>10.34</c:v>
                </c:pt>
                <c:pt idx="4673">
                  <c:v>10.38</c:v>
                </c:pt>
                <c:pt idx="4674">
                  <c:v>10.44</c:v>
                </c:pt>
                <c:pt idx="4675">
                  <c:v>10.32</c:v>
                </c:pt>
                <c:pt idx="4676">
                  <c:v>10.27</c:v>
                </c:pt>
                <c:pt idx="4677">
                  <c:v>10.130000000000001</c:v>
                </c:pt>
                <c:pt idx="4678">
                  <c:v>10.3</c:v>
                </c:pt>
                <c:pt idx="4679">
                  <c:v>10.27</c:v>
                </c:pt>
                <c:pt idx="4680">
                  <c:v>10.46</c:v>
                </c:pt>
                <c:pt idx="4681">
                  <c:v>10.58</c:v>
                </c:pt>
                <c:pt idx="4682">
                  <c:v>10.51</c:v>
                </c:pt>
                <c:pt idx="4683">
                  <c:v>10.45</c:v>
                </c:pt>
                <c:pt idx="4684">
                  <c:v>10.42</c:v>
                </c:pt>
                <c:pt idx="4685">
                  <c:v>10.34</c:v>
                </c:pt>
                <c:pt idx="4686">
                  <c:v>10.33</c:v>
                </c:pt>
                <c:pt idx="4687">
                  <c:v>10.38</c:v>
                </c:pt>
                <c:pt idx="4688">
                  <c:v>10.39</c:v>
                </c:pt>
                <c:pt idx="4689">
                  <c:v>10.45</c:v>
                </c:pt>
                <c:pt idx="4691">
                  <c:v>10.48</c:v>
                </c:pt>
                <c:pt idx="4692">
                  <c:v>10.46</c:v>
                </c:pt>
                <c:pt idx="4693">
                  <c:v>10.41</c:v>
                </c:pt>
                <c:pt idx="4694">
                  <c:v>10.33</c:v>
                </c:pt>
                <c:pt idx="4696">
                  <c:v>10.5</c:v>
                </c:pt>
                <c:pt idx="4697">
                  <c:v>10.6</c:v>
                </c:pt>
                <c:pt idx="4698">
                  <c:v>10.66</c:v>
                </c:pt>
                <c:pt idx="4699">
                  <c:v>10.63</c:v>
                </c:pt>
                <c:pt idx="4700">
                  <c:v>10.57</c:v>
                </c:pt>
                <c:pt idx="4701">
                  <c:v>10.58</c:v>
                </c:pt>
                <c:pt idx="4702">
                  <c:v>10.51</c:v>
                </c:pt>
                <c:pt idx="4703">
                  <c:v>10.68</c:v>
                </c:pt>
                <c:pt idx="4704">
                  <c:v>10.7</c:v>
                </c:pt>
                <c:pt idx="4705">
                  <c:v>10.65</c:v>
                </c:pt>
                <c:pt idx="4706">
                  <c:v>10.65</c:v>
                </c:pt>
                <c:pt idx="4707">
                  <c:v>10.71</c:v>
                </c:pt>
                <c:pt idx="4708">
                  <c:v>10.82</c:v>
                </c:pt>
                <c:pt idx="4709">
                  <c:v>10.96</c:v>
                </c:pt>
                <c:pt idx="4710">
                  <c:v>10.85</c:v>
                </c:pt>
                <c:pt idx="4711">
                  <c:v>10.82</c:v>
                </c:pt>
                <c:pt idx="4712">
                  <c:v>11.01</c:v>
                </c:pt>
                <c:pt idx="4713">
                  <c:v>11.1</c:v>
                </c:pt>
                <c:pt idx="4714">
                  <c:v>11.15</c:v>
                </c:pt>
                <c:pt idx="4715">
                  <c:v>11.21</c:v>
                </c:pt>
                <c:pt idx="4716">
                  <c:v>11.16</c:v>
                </c:pt>
                <c:pt idx="4717">
                  <c:v>11.13</c:v>
                </c:pt>
                <c:pt idx="4718">
                  <c:v>11.29</c:v>
                </c:pt>
                <c:pt idx="4719">
                  <c:v>11.4</c:v>
                </c:pt>
                <c:pt idx="4720">
                  <c:v>11.73</c:v>
                </c:pt>
                <c:pt idx="4721">
                  <c:v>11.92</c:v>
                </c:pt>
                <c:pt idx="4722">
                  <c:v>11.71</c:v>
                </c:pt>
                <c:pt idx="4723">
                  <c:v>11.8</c:v>
                </c:pt>
                <c:pt idx="4724">
                  <c:v>12.01</c:v>
                </c:pt>
                <c:pt idx="4726">
                  <c:v>11.86</c:v>
                </c:pt>
                <c:pt idx="4727">
                  <c:v>11.97</c:v>
                </c:pt>
                <c:pt idx="4728">
                  <c:v>12.2</c:v>
                </c:pt>
                <c:pt idx="4730">
                  <c:v>12.85</c:v>
                </c:pt>
                <c:pt idx="4731">
                  <c:v>12.84</c:v>
                </c:pt>
                <c:pt idx="4732">
                  <c:v>13.22</c:v>
                </c:pt>
                <c:pt idx="4733">
                  <c:v>13.06</c:v>
                </c:pt>
                <c:pt idx="4734">
                  <c:v>13.27</c:v>
                </c:pt>
                <c:pt idx="4735">
                  <c:v>13.65</c:v>
                </c:pt>
                <c:pt idx="4736">
                  <c:v>13.46</c:v>
                </c:pt>
                <c:pt idx="4737">
                  <c:v>12.92</c:v>
                </c:pt>
                <c:pt idx="4738">
                  <c:v>12.72</c:v>
                </c:pt>
                <c:pt idx="4739">
                  <c:v>12.79</c:v>
                </c:pt>
                <c:pt idx="4740">
                  <c:v>12.91</c:v>
                </c:pt>
                <c:pt idx="4741">
                  <c:v>13.03</c:v>
                </c:pt>
                <c:pt idx="4742">
                  <c:v>13.13</c:v>
                </c:pt>
                <c:pt idx="4743">
                  <c:v>12.86</c:v>
                </c:pt>
                <c:pt idx="4744">
                  <c:v>12.63</c:v>
                </c:pt>
                <c:pt idx="4745">
                  <c:v>12.41</c:v>
                </c:pt>
                <c:pt idx="4746">
                  <c:v>12.62</c:v>
                </c:pt>
                <c:pt idx="4747">
                  <c:v>12.5</c:v>
                </c:pt>
                <c:pt idx="4748">
                  <c:v>12.52</c:v>
                </c:pt>
                <c:pt idx="4749">
                  <c:v>12.58</c:v>
                </c:pt>
                <c:pt idx="4750">
                  <c:v>12.4</c:v>
                </c:pt>
                <c:pt idx="4751">
                  <c:v>12.35</c:v>
                </c:pt>
                <c:pt idx="4752">
                  <c:v>12.62</c:v>
                </c:pt>
                <c:pt idx="4753">
                  <c:v>12.75</c:v>
                </c:pt>
                <c:pt idx="4754">
                  <c:v>13.17</c:v>
                </c:pt>
                <c:pt idx="4755">
                  <c:v>13.1</c:v>
                </c:pt>
                <c:pt idx="4756">
                  <c:v>13.03</c:v>
                </c:pt>
                <c:pt idx="4757">
                  <c:v>12.97</c:v>
                </c:pt>
                <c:pt idx="4758">
                  <c:v>12.72</c:v>
                </c:pt>
                <c:pt idx="4759">
                  <c:v>12.64</c:v>
                </c:pt>
                <c:pt idx="4760">
                  <c:v>12.69</c:v>
                </c:pt>
                <c:pt idx="4761">
                  <c:v>12.63</c:v>
                </c:pt>
                <c:pt idx="4762">
                  <c:v>12.52</c:v>
                </c:pt>
                <c:pt idx="4764">
                  <c:v>12.13</c:v>
                </c:pt>
                <c:pt idx="4765">
                  <c:v>12.21</c:v>
                </c:pt>
                <c:pt idx="4766">
                  <c:v>12.06</c:v>
                </c:pt>
                <c:pt idx="4767">
                  <c:v>12.06</c:v>
                </c:pt>
                <c:pt idx="4768">
                  <c:v>11.79</c:v>
                </c:pt>
                <c:pt idx="4769">
                  <c:v>11.62</c:v>
                </c:pt>
                <c:pt idx="4770">
                  <c:v>11.57</c:v>
                </c:pt>
                <c:pt idx="4771">
                  <c:v>10.9</c:v>
                </c:pt>
                <c:pt idx="4772">
                  <c:v>11.13</c:v>
                </c:pt>
                <c:pt idx="4773">
                  <c:v>11.05</c:v>
                </c:pt>
                <c:pt idx="4774">
                  <c:v>10.9</c:v>
                </c:pt>
                <c:pt idx="4775">
                  <c:v>10.82</c:v>
                </c:pt>
                <c:pt idx="4776">
                  <c:v>10.89</c:v>
                </c:pt>
                <c:pt idx="4777">
                  <c:v>10.96</c:v>
                </c:pt>
                <c:pt idx="4778">
                  <c:v>10.95</c:v>
                </c:pt>
                <c:pt idx="4779">
                  <c:v>10.63</c:v>
                </c:pt>
                <c:pt idx="4780">
                  <c:v>10.67</c:v>
                </c:pt>
                <c:pt idx="4781">
                  <c:v>10.76</c:v>
                </c:pt>
                <c:pt idx="4782">
                  <c:v>10.57</c:v>
                </c:pt>
                <c:pt idx="4783">
                  <c:v>10.24</c:v>
                </c:pt>
                <c:pt idx="4784">
                  <c:v>10.18</c:v>
                </c:pt>
                <c:pt idx="4785">
                  <c:v>9.8000000000000007</c:v>
                </c:pt>
                <c:pt idx="4786">
                  <c:v>9.9600000000000009</c:v>
                </c:pt>
                <c:pt idx="4787">
                  <c:v>10.18</c:v>
                </c:pt>
                <c:pt idx="4788">
                  <c:v>10.3</c:v>
                </c:pt>
                <c:pt idx="4789">
                  <c:v>10.3</c:v>
                </c:pt>
                <c:pt idx="4790">
                  <c:v>10.130000000000001</c:v>
                </c:pt>
                <c:pt idx="4791">
                  <c:v>10.14</c:v>
                </c:pt>
                <c:pt idx="4792">
                  <c:v>10.31</c:v>
                </c:pt>
                <c:pt idx="4793">
                  <c:v>10.37</c:v>
                </c:pt>
                <c:pt idx="4794">
                  <c:v>10.53</c:v>
                </c:pt>
                <c:pt idx="4795">
                  <c:v>10.220000000000001</c:v>
                </c:pt>
                <c:pt idx="4796">
                  <c:v>10.08</c:v>
                </c:pt>
                <c:pt idx="4797">
                  <c:v>10.1</c:v>
                </c:pt>
                <c:pt idx="4798">
                  <c:v>9.85</c:v>
                </c:pt>
                <c:pt idx="4800">
                  <c:v>9.9600000000000009</c:v>
                </c:pt>
                <c:pt idx="4801">
                  <c:v>10.1</c:v>
                </c:pt>
                <c:pt idx="4802">
                  <c:v>10.24</c:v>
                </c:pt>
                <c:pt idx="4803">
                  <c:v>10.25</c:v>
                </c:pt>
                <c:pt idx="4804">
                  <c:v>10.31</c:v>
                </c:pt>
                <c:pt idx="4805">
                  <c:v>10.16</c:v>
                </c:pt>
                <c:pt idx="4806">
                  <c:v>10.07</c:v>
                </c:pt>
                <c:pt idx="4807">
                  <c:v>10.02</c:v>
                </c:pt>
                <c:pt idx="4808">
                  <c:v>9.81</c:v>
                </c:pt>
                <c:pt idx="4809">
                  <c:v>9.73</c:v>
                </c:pt>
                <c:pt idx="4810">
                  <c:v>9.83</c:v>
                </c:pt>
                <c:pt idx="4811">
                  <c:v>9.6999999999999993</c:v>
                </c:pt>
                <c:pt idx="4812">
                  <c:v>9.5299999999999994</c:v>
                </c:pt>
                <c:pt idx="4813">
                  <c:v>9.51</c:v>
                </c:pt>
                <c:pt idx="4814">
                  <c:v>9.4700000000000006</c:v>
                </c:pt>
                <c:pt idx="4815">
                  <c:v>9.49</c:v>
                </c:pt>
                <c:pt idx="4816">
                  <c:v>9.56</c:v>
                </c:pt>
                <c:pt idx="4817">
                  <c:v>9.56</c:v>
                </c:pt>
                <c:pt idx="4818">
                  <c:v>9.49</c:v>
                </c:pt>
                <c:pt idx="4819">
                  <c:v>9.6300000000000008</c:v>
                </c:pt>
                <c:pt idx="4820">
                  <c:v>9.68</c:v>
                </c:pt>
                <c:pt idx="4821">
                  <c:v>9.7899999999999991</c:v>
                </c:pt>
                <c:pt idx="4822">
                  <c:v>9.8699999999999992</c:v>
                </c:pt>
                <c:pt idx="4823">
                  <c:v>10.039999999999999</c:v>
                </c:pt>
                <c:pt idx="4824">
                  <c:v>10.09</c:v>
                </c:pt>
                <c:pt idx="4825">
                  <c:v>10.130000000000001</c:v>
                </c:pt>
                <c:pt idx="4826">
                  <c:v>10.19</c:v>
                </c:pt>
                <c:pt idx="4827">
                  <c:v>10.01</c:v>
                </c:pt>
                <c:pt idx="4829">
                  <c:v>10.199999999999999</c:v>
                </c:pt>
                <c:pt idx="4830">
                  <c:v>10.09</c:v>
                </c:pt>
                <c:pt idx="4831">
                  <c:v>10.14</c:v>
                </c:pt>
                <c:pt idx="4832">
                  <c:v>10.210000000000001</c:v>
                </c:pt>
                <c:pt idx="4833">
                  <c:v>10.28</c:v>
                </c:pt>
                <c:pt idx="4834">
                  <c:v>10.33</c:v>
                </c:pt>
                <c:pt idx="4835">
                  <c:v>10.17</c:v>
                </c:pt>
                <c:pt idx="4836">
                  <c:v>10.07</c:v>
                </c:pt>
                <c:pt idx="4837">
                  <c:v>10.210000000000001</c:v>
                </c:pt>
                <c:pt idx="4838">
                  <c:v>10.199999999999999</c:v>
                </c:pt>
                <c:pt idx="4839">
                  <c:v>10.130000000000001</c:v>
                </c:pt>
                <c:pt idx="4840">
                  <c:v>10.18</c:v>
                </c:pt>
                <c:pt idx="4841">
                  <c:v>10.119999999999999</c:v>
                </c:pt>
                <c:pt idx="4842">
                  <c:v>10.24</c:v>
                </c:pt>
                <c:pt idx="4843">
                  <c:v>10.35</c:v>
                </c:pt>
                <c:pt idx="4844">
                  <c:v>10.46</c:v>
                </c:pt>
                <c:pt idx="4845">
                  <c:v>10.45</c:v>
                </c:pt>
                <c:pt idx="4846">
                  <c:v>10.53</c:v>
                </c:pt>
                <c:pt idx="4847">
                  <c:v>10.76</c:v>
                </c:pt>
                <c:pt idx="4848">
                  <c:v>10.76</c:v>
                </c:pt>
                <c:pt idx="4849">
                  <c:v>10.69</c:v>
                </c:pt>
                <c:pt idx="4850">
                  <c:v>10.7</c:v>
                </c:pt>
                <c:pt idx="4851">
                  <c:v>10.8</c:v>
                </c:pt>
                <c:pt idx="4852">
                  <c:v>10.71</c:v>
                </c:pt>
                <c:pt idx="4853">
                  <c:v>10.87</c:v>
                </c:pt>
                <c:pt idx="4854">
                  <c:v>11.03</c:v>
                </c:pt>
                <c:pt idx="4855">
                  <c:v>10.98</c:v>
                </c:pt>
                <c:pt idx="4856">
                  <c:v>10.89</c:v>
                </c:pt>
                <c:pt idx="4857">
                  <c:v>10.9</c:v>
                </c:pt>
                <c:pt idx="4858">
                  <c:v>10.86</c:v>
                </c:pt>
                <c:pt idx="4859">
                  <c:v>11.13</c:v>
                </c:pt>
                <c:pt idx="4860">
                  <c:v>11.24</c:v>
                </c:pt>
                <c:pt idx="4861">
                  <c:v>11.22</c:v>
                </c:pt>
                <c:pt idx="4862">
                  <c:v>11.3</c:v>
                </c:pt>
                <c:pt idx="4863">
                  <c:v>11.13</c:v>
                </c:pt>
                <c:pt idx="4864">
                  <c:v>11.4</c:v>
                </c:pt>
                <c:pt idx="4865">
                  <c:v>11.42</c:v>
                </c:pt>
                <c:pt idx="4866">
                  <c:v>11.67</c:v>
                </c:pt>
                <c:pt idx="4867">
                  <c:v>11.89</c:v>
                </c:pt>
                <c:pt idx="4868">
                  <c:v>11.55</c:v>
                </c:pt>
                <c:pt idx="4870">
                  <c:v>11.32</c:v>
                </c:pt>
                <c:pt idx="4871">
                  <c:v>11.08</c:v>
                </c:pt>
                <c:pt idx="4872">
                  <c:v>11.16</c:v>
                </c:pt>
                <c:pt idx="4873">
                  <c:v>11.21</c:v>
                </c:pt>
                <c:pt idx="4874">
                  <c:v>11.29</c:v>
                </c:pt>
                <c:pt idx="4875">
                  <c:v>11.19</c:v>
                </c:pt>
                <c:pt idx="4876">
                  <c:v>11.14</c:v>
                </c:pt>
                <c:pt idx="4877">
                  <c:v>11.32</c:v>
                </c:pt>
                <c:pt idx="4878">
                  <c:v>11.37</c:v>
                </c:pt>
                <c:pt idx="4879">
                  <c:v>11.62</c:v>
                </c:pt>
                <c:pt idx="4880">
                  <c:v>11.52</c:v>
                </c:pt>
                <c:pt idx="4881">
                  <c:v>11.57</c:v>
                </c:pt>
                <c:pt idx="4882">
                  <c:v>11.53</c:v>
                </c:pt>
                <c:pt idx="4883">
                  <c:v>11.33</c:v>
                </c:pt>
                <c:pt idx="4884">
                  <c:v>11.69</c:v>
                </c:pt>
                <c:pt idx="4885">
                  <c:v>11.76</c:v>
                </c:pt>
                <c:pt idx="4886">
                  <c:v>11.75</c:v>
                </c:pt>
                <c:pt idx="4887">
                  <c:v>11.91</c:v>
                </c:pt>
                <c:pt idx="4888">
                  <c:v>11.99</c:v>
                </c:pt>
                <c:pt idx="4889">
                  <c:v>12.07</c:v>
                </c:pt>
                <c:pt idx="4890">
                  <c:v>11.86</c:v>
                </c:pt>
                <c:pt idx="4891">
                  <c:v>11.78</c:v>
                </c:pt>
                <c:pt idx="4892">
                  <c:v>11.83</c:v>
                </c:pt>
                <c:pt idx="4893">
                  <c:v>11.4</c:v>
                </c:pt>
                <c:pt idx="4894">
                  <c:v>11.35</c:v>
                </c:pt>
                <c:pt idx="4895">
                  <c:v>11.43</c:v>
                </c:pt>
                <c:pt idx="4896">
                  <c:v>11.51</c:v>
                </c:pt>
                <c:pt idx="4897">
                  <c:v>11.39</c:v>
                </c:pt>
                <c:pt idx="4898">
                  <c:v>11.44</c:v>
                </c:pt>
                <c:pt idx="4900">
                  <c:v>11.37</c:v>
                </c:pt>
                <c:pt idx="4901">
                  <c:v>11.29</c:v>
                </c:pt>
                <c:pt idx="4902">
                  <c:v>11.47</c:v>
                </c:pt>
                <c:pt idx="4903">
                  <c:v>11.62</c:v>
                </c:pt>
                <c:pt idx="4904">
                  <c:v>11.64</c:v>
                </c:pt>
                <c:pt idx="4905">
                  <c:v>11.7</c:v>
                </c:pt>
                <c:pt idx="4906">
                  <c:v>11.88</c:v>
                </c:pt>
                <c:pt idx="4907">
                  <c:v>11.82</c:v>
                </c:pt>
                <c:pt idx="4908">
                  <c:v>11.74</c:v>
                </c:pt>
                <c:pt idx="4909">
                  <c:v>12.13</c:v>
                </c:pt>
                <c:pt idx="4910">
                  <c:v>12.32</c:v>
                </c:pt>
                <c:pt idx="4911">
                  <c:v>12.48</c:v>
                </c:pt>
                <c:pt idx="4912">
                  <c:v>12.48</c:v>
                </c:pt>
                <c:pt idx="4913">
                  <c:v>12.46</c:v>
                </c:pt>
                <c:pt idx="4914">
                  <c:v>12.46</c:v>
                </c:pt>
                <c:pt idx="4916">
                  <c:v>12.61</c:v>
                </c:pt>
                <c:pt idx="4917">
                  <c:v>13.04</c:v>
                </c:pt>
                <c:pt idx="4918">
                  <c:v>12.66</c:v>
                </c:pt>
                <c:pt idx="4919">
                  <c:v>12.78</c:v>
                </c:pt>
                <c:pt idx="4921">
                  <c:v>12.47</c:v>
                </c:pt>
                <c:pt idx="4922">
                  <c:v>12.49</c:v>
                </c:pt>
                <c:pt idx="4923">
                  <c:v>12.79</c:v>
                </c:pt>
                <c:pt idx="4924">
                  <c:v>12.95</c:v>
                </c:pt>
                <c:pt idx="4925">
                  <c:v>12.62</c:v>
                </c:pt>
                <c:pt idx="4926">
                  <c:v>12.51</c:v>
                </c:pt>
                <c:pt idx="4927">
                  <c:v>12.59</c:v>
                </c:pt>
                <c:pt idx="4928">
                  <c:v>12.8</c:v>
                </c:pt>
                <c:pt idx="4929">
                  <c:v>12.76</c:v>
                </c:pt>
                <c:pt idx="4930">
                  <c:v>12.74</c:v>
                </c:pt>
                <c:pt idx="4931">
                  <c:v>12.65</c:v>
                </c:pt>
                <c:pt idx="4933">
                  <c:v>12.72</c:v>
                </c:pt>
                <c:pt idx="4934">
                  <c:v>12.92</c:v>
                </c:pt>
                <c:pt idx="4935">
                  <c:v>12.95</c:v>
                </c:pt>
                <c:pt idx="4936">
                  <c:v>12.92</c:v>
                </c:pt>
                <c:pt idx="4937">
                  <c:v>12.91</c:v>
                </c:pt>
                <c:pt idx="4938">
                  <c:v>12.85</c:v>
                </c:pt>
                <c:pt idx="4939">
                  <c:v>12.91</c:v>
                </c:pt>
                <c:pt idx="4940">
                  <c:v>13.1</c:v>
                </c:pt>
                <c:pt idx="4941">
                  <c:v>13.15</c:v>
                </c:pt>
                <c:pt idx="4942">
                  <c:v>13.57</c:v>
                </c:pt>
                <c:pt idx="4943">
                  <c:v>13.21</c:v>
                </c:pt>
                <c:pt idx="4944">
                  <c:v>13.25</c:v>
                </c:pt>
                <c:pt idx="4945">
                  <c:v>13.51</c:v>
                </c:pt>
                <c:pt idx="4946">
                  <c:v>13.28</c:v>
                </c:pt>
                <c:pt idx="4947">
                  <c:v>13.22</c:v>
                </c:pt>
                <c:pt idx="4948">
                  <c:v>12.64</c:v>
                </c:pt>
                <c:pt idx="4949">
                  <c:v>12.14</c:v>
                </c:pt>
                <c:pt idx="4950">
                  <c:v>12.35</c:v>
                </c:pt>
                <c:pt idx="4951">
                  <c:v>12.42</c:v>
                </c:pt>
                <c:pt idx="4953">
                  <c:v>12.25</c:v>
                </c:pt>
                <c:pt idx="4954">
                  <c:v>12.2</c:v>
                </c:pt>
                <c:pt idx="4955">
                  <c:v>12.39</c:v>
                </c:pt>
                <c:pt idx="4956">
                  <c:v>12.43</c:v>
                </c:pt>
                <c:pt idx="4958">
                  <c:v>12.42</c:v>
                </c:pt>
                <c:pt idx="4959">
                  <c:v>12.15</c:v>
                </c:pt>
                <c:pt idx="4960">
                  <c:v>12.11</c:v>
                </c:pt>
                <c:pt idx="4961">
                  <c:v>12.38</c:v>
                </c:pt>
                <c:pt idx="4962">
                  <c:v>12.35</c:v>
                </c:pt>
                <c:pt idx="4963">
                  <c:v>12.57</c:v>
                </c:pt>
                <c:pt idx="4964">
                  <c:v>12.45</c:v>
                </c:pt>
                <c:pt idx="4965">
                  <c:v>12.53</c:v>
                </c:pt>
                <c:pt idx="4966">
                  <c:v>12.53</c:v>
                </c:pt>
                <c:pt idx="4967">
                  <c:v>12.62</c:v>
                </c:pt>
                <c:pt idx="4968">
                  <c:v>12.53</c:v>
                </c:pt>
                <c:pt idx="4969">
                  <c:v>12.64</c:v>
                </c:pt>
                <c:pt idx="4970">
                  <c:v>12.5</c:v>
                </c:pt>
                <c:pt idx="4971">
                  <c:v>12.77</c:v>
                </c:pt>
                <c:pt idx="4972">
                  <c:v>12.87</c:v>
                </c:pt>
                <c:pt idx="4973">
                  <c:v>12.84</c:v>
                </c:pt>
                <c:pt idx="4974">
                  <c:v>12.7</c:v>
                </c:pt>
                <c:pt idx="4975">
                  <c:v>12.73</c:v>
                </c:pt>
                <c:pt idx="4976">
                  <c:v>12.77</c:v>
                </c:pt>
                <c:pt idx="4977">
                  <c:v>12.8</c:v>
                </c:pt>
                <c:pt idx="4978">
                  <c:v>12.68</c:v>
                </c:pt>
                <c:pt idx="4979">
                  <c:v>12.86</c:v>
                </c:pt>
                <c:pt idx="4980">
                  <c:v>12.98</c:v>
                </c:pt>
                <c:pt idx="4981">
                  <c:v>12.86</c:v>
                </c:pt>
                <c:pt idx="4982">
                  <c:v>12.95</c:v>
                </c:pt>
                <c:pt idx="4983">
                  <c:v>13.09</c:v>
                </c:pt>
                <c:pt idx="4984">
                  <c:v>13.21</c:v>
                </c:pt>
                <c:pt idx="4985">
                  <c:v>13.27</c:v>
                </c:pt>
                <c:pt idx="4986">
                  <c:v>13.42</c:v>
                </c:pt>
                <c:pt idx="4988">
                  <c:v>13.65</c:v>
                </c:pt>
                <c:pt idx="4990">
                  <c:v>13.33</c:v>
                </c:pt>
                <c:pt idx="4991">
                  <c:v>13.3</c:v>
                </c:pt>
                <c:pt idx="4992">
                  <c:v>13.09</c:v>
                </c:pt>
                <c:pt idx="4993">
                  <c:v>12.9</c:v>
                </c:pt>
                <c:pt idx="4994">
                  <c:v>13.19</c:v>
                </c:pt>
                <c:pt idx="4995">
                  <c:v>13.21</c:v>
                </c:pt>
                <c:pt idx="4996">
                  <c:v>13.29</c:v>
                </c:pt>
                <c:pt idx="4997">
                  <c:v>13.47</c:v>
                </c:pt>
                <c:pt idx="4998">
                  <c:v>13.43</c:v>
                </c:pt>
                <c:pt idx="4999">
                  <c:v>13.62</c:v>
                </c:pt>
                <c:pt idx="5000">
                  <c:v>13.43</c:v>
                </c:pt>
                <c:pt idx="5001">
                  <c:v>13.45</c:v>
                </c:pt>
                <c:pt idx="5002">
                  <c:v>13.43</c:v>
                </c:pt>
                <c:pt idx="5003">
                  <c:v>13.2</c:v>
                </c:pt>
                <c:pt idx="5004">
                  <c:v>13.09</c:v>
                </c:pt>
                <c:pt idx="5005">
                  <c:v>13.08</c:v>
                </c:pt>
                <c:pt idx="5006">
                  <c:v>13.12</c:v>
                </c:pt>
                <c:pt idx="5007">
                  <c:v>13.03</c:v>
                </c:pt>
                <c:pt idx="5008">
                  <c:v>12.86</c:v>
                </c:pt>
                <c:pt idx="5009">
                  <c:v>12.85</c:v>
                </c:pt>
                <c:pt idx="5010">
                  <c:v>12.68</c:v>
                </c:pt>
                <c:pt idx="5011">
                  <c:v>12.58</c:v>
                </c:pt>
                <c:pt idx="5012">
                  <c:v>12.67</c:v>
                </c:pt>
                <c:pt idx="5013">
                  <c:v>12.77</c:v>
                </c:pt>
                <c:pt idx="5014">
                  <c:v>13.13</c:v>
                </c:pt>
                <c:pt idx="5015">
                  <c:v>13.3</c:v>
                </c:pt>
                <c:pt idx="5016">
                  <c:v>13.21</c:v>
                </c:pt>
                <c:pt idx="5017">
                  <c:v>13.34</c:v>
                </c:pt>
                <c:pt idx="5018">
                  <c:v>13.36</c:v>
                </c:pt>
                <c:pt idx="5019">
                  <c:v>13.22</c:v>
                </c:pt>
                <c:pt idx="5020">
                  <c:v>13.13</c:v>
                </c:pt>
                <c:pt idx="5021">
                  <c:v>13.14</c:v>
                </c:pt>
                <c:pt idx="5022">
                  <c:v>13.25</c:v>
                </c:pt>
                <c:pt idx="5023">
                  <c:v>13.4</c:v>
                </c:pt>
                <c:pt idx="5024">
                  <c:v>13.74</c:v>
                </c:pt>
                <c:pt idx="5025">
                  <c:v>13.41</c:v>
                </c:pt>
                <c:pt idx="5026">
                  <c:v>13.61</c:v>
                </c:pt>
                <c:pt idx="5027">
                  <c:v>13.45</c:v>
                </c:pt>
                <c:pt idx="5028">
                  <c:v>13.59</c:v>
                </c:pt>
                <c:pt idx="5029">
                  <c:v>13.68</c:v>
                </c:pt>
                <c:pt idx="5030">
                  <c:v>13.58</c:v>
                </c:pt>
                <c:pt idx="5031">
                  <c:v>13.74</c:v>
                </c:pt>
                <c:pt idx="5032">
                  <c:v>13.79</c:v>
                </c:pt>
                <c:pt idx="5034">
                  <c:v>13.69</c:v>
                </c:pt>
                <c:pt idx="5035">
                  <c:v>13.73</c:v>
                </c:pt>
                <c:pt idx="5036">
                  <c:v>13.78</c:v>
                </c:pt>
                <c:pt idx="5037">
                  <c:v>13.8</c:v>
                </c:pt>
                <c:pt idx="5038">
                  <c:v>13.88</c:v>
                </c:pt>
                <c:pt idx="5039">
                  <c:v>13.92</c:v>
                </c:pt>
                <c:pt idx="5040">
                  <c:v>13.93</c:v>
                </c:pt>
                <c:pt idx="5041">
                  <c:v>14.05</c:v>
                </c:pt>
                <c:pt idx="5042">
                  <c:v>14.11</c:v>
                </c:pt>
                <c:pt idx="5043">
                  <c:v>14.05</c:v>
                </c:pt>
                <c:pt idx="5044">
                  <c:v>14.47</c:v>
                </c:pt>
                <c:pt idx="5045">
                  <c:v>14.69</c:v>
                </c:pt>
                <c:pt idx="5046">
                  <c:v>14.56</c:v>
                </c:pt>
                <c:pt idx="5047">
                  <c:v>14.33</c:v>
                </c:pt>
                <c:pt idx="5048">
                  <c:v>14.23</c:v>
                </c:pt>
                <c:pt idx="5049">
                  <c:v>14.34</c:v>
                </c:pt>
                <c:pt idx="5050">
                  <c:v>14.46</c:v>
                </c:pt>
                <c:pt idx="5051">
                  <c:v>14.49</c:v>
                </c:pt>
                <c:pt idx="5052">
                  <c:v>14.24</c:v>
                </c:pt>
                <c:pt idx="5053">
                  <c:v>14.07</c:v>
                </c:pt>
                <c:pt idx="5054">
                  <c:v>13.8</c:v>
                </c:pt>
                <c:pt idx="5055">
                  <c:v>13.95</c:v>
                </c:pt>
                <c:pt idx="5056">
                  <c:v>14</c:v>
                </c:pt>
                <c:pt idx="5057">
                  <c:v>14.05</c:v>
                </c:pt>
                <c:pt idx="5058">
                  <c:v>13.82</c:v>
                </c:pt>
                <c:pt idx="5060">
                  <c:v>13.67</c:v>
                </c:pt>
                <c:pt idx="5061">
                  <c:v>13.71</c:v>
                </c:pt>
                <c:pt idx="5062">
                  <c:v>13.56</c:v>
                </c:pt>
                <c:pt idx="5063">
                  <c:v>13.5</c:v>
                </c:pt>
                <c:pt idx="5064">
                  <c:v>13.46</c:v>
                </c:pt>
                <c:pt idx="5065">
                  <c:v>13.58</c:v>
                </c:pt>
                <c:pt idx="5066">
                  <c:v>13.55</c:v>
                </c:pt>
                <c:pt idx="5067">
                  <c:v>13.51</c:v>
                </c:pt>
                <c:pt idx="5068">
                  <c:v>13.56</c:v>
                </c:pt>
                <c:pt idx="5069">
                  <c:v>13.36</c:v>
                </c:pt>
                <c:pt idx="5070">
                  <c:v>13.37</c:v>
                </c:pt>
                <c:pt idx="5071">
                  <c:v>13.31</c:v>
                </c:pt>
                <c:pt idx="5072">
                  <c:v>13.32</c:v>
                </c:pt>
                <c:pt idx="5073">
                  <c:v>13.35</c:v>
                </c:pt>
                <c:pt idx="5074">
                  <c:v>13.09</c:v>
                </c:pt>
                <c:pt idx="5075">
                  <c:v>13.08</c:v>
                </c:pt>
                <c:pt idx="5076">
                  <c:v>13.23</c:v>
                </c:pt>
                <c:pt idx="5077">
                  <c:v>13.57</c:v>
                </c:pt>
                <c:pt idx="5078">
                  <c:v>13.46</c:v>
                </c:pt>
                <c:pt idx="5079">
                  <c:v>13.44</c:v>
                </c:pt>
                <c:pt idx="5080">
                  <c:v>13.56</c:v>
                </c:pt>
                <c:pt idx="5081">
                  <c:v>13.66</c:v>
                </c:pt>
                <c:pt idx="5082">
                  <c:v>13.7</c:v>
                </c:pt>
                <c:pt idx="5083">
                  <c:v>13.69</c:v>
                </c:pt>
                <c:pt idx="5084">
                  <c:v>13.68</c:v>
                </c:pt>
                <c:pt idx="5085">
                  <c:v>13.86</c:v>
                </c:pt>
                <c:pt idx="5086">
                  <c:v>14.04</c:v>
                </c:pt>
                <c:pt idx="5087">
                  <c:v>13.95</c:v>
                </c:pt>
                <c:pt idx="5089">
                  <c:v>13.81</c:v>
                </c:pt>
                <c:pt idx="5090">
                  <c:v>14.04</c:v>
                </c:pt>
                <c:pt idx="5091">
                  <c:v>14.11</c:v>
                </c:pt>
                <c:pt idx="5092">
                  <c:v>14.12</c:v>
                </c:pt>
                <c:pt idx="5093">
                  <c:v>13.94</c:v>
                </c:pt>
                <c:pt idx="5094">
                  <c:v>13.99</c:v>
                </c:pt>
                <c:pt idx="5095">
                  <c:v>14.15</c:v>
                </c:pt>
                <c:pt idx="5096">
                  <c:v>14.07</c:v>
                </c:pt>
                <c:pt idx="5097">
                  <c:v>14.11</c:v>
                </c:pt>
                <c:pt idx="5098">
                  <c:v>14.09</c:v>
                </c:pt>
                <c:pt idx="5099">
                  <c:v>14.59</c:v>
                </c:pt>
                <c:pt idx="5100">
                  <c:v>14.61</c:v>
                </c:pt>
                <c:pt idx="5101">
                  <c:v>14.63</c:v>
                </c:pt>
                <c:pt idx="5102">
                  <c:v>14.57</c:v>
                </c:pt>
                <c:pt idx="5103">
                  <c:v>14.41</c:v>
                </c:pt>
                <c:pt idx="5104">
                  <c:v>14.43</c:v>
                </c:pt>
                <c:pt idx="5105">
                  <c:v>14.53</c:v>
                </c:pt>
                <c:pt idx="5106">
                  <c:v>14.61</c:v>
                </c:pt>
                <c:pt idx="5107">
                  <c:v>14.71</c:v>
                </c:pt>
                <c:pt idx="5108">
                  <c:v>14.67</c:v>
                </c:pt>
                <c:pt idx="5109">
                  <c:v>14.95</c:v>
                </c:pt>
                <c:pt idx="5110">
                  <c:v>14.95</c:v>
                </c:pt>
                <c:pt idx="5111">
                  <c:v>14.91</c:v>
                </c:pt>
                <c:pt idx="5112">
                  <c:v>14.86</c:v>
                </c:pt>
                <c:pt idx="5113">
                  <c:v>14.83</c:v>
                </c:pt>
                <c:pt idx="5114">
                  <c:v>14.65</c:v>
                </c:pt>
                <c:pt idx="5115">
                  <c:v>14.4</c:v>
                </c:pt>
                <c:pt idx="5116">
                  <c:v>14.61</c:v>
                </c:pt>
                <c:pt idx="5117">
                  <c:v>14.65</c:v>
                </c:pt>
                <c:pt idx="5118">
                  <c:v>14.74</c:v>
                </c:pt>
                <c:pt idx="5119">
                  <c:v>14.71</c:v>
                </c:pt>
                <c:pt idx="5120">
                  <c:v>14.79</c:v>
                </c:pt>
                <c:pt idx="5121">
                  <c:v>14.77</c:v>
                </c:pt>
                <c:pt idx="5122">
                  <c:v>14.89</c:v>
                </c:pt>
                <c:pt idx="5123">
                  <c:v>14.97</c:v>
                </c:pt>
                <c:pt idx="5124">
                  <c:v>15.32</c:v>
                </c:pt>
                <c:pt idx="5125">
                  <c:v>15.35</c:v>
                </c:pt>
                <c:pt idx="5126">
                  <c:v>15.31</c:v>
                </c:pt>
                <c:pt idx="5127">
                  <c:v>15.36</c:v>
                </c:pt>
                <c:pt idx="5128">
                  <c:v>15.25</c:v>
                </c:pt>
                <c:pt idx="5129">
                  <c:v>15.41</c:v>
                </c:pt>
                <c:pt idx="5130">
                  <c:v>15.41</c:v>
                </c:pt>
                <c:pt idx="5131">
                  <c:v>15.4</c:v>
                </c:pt>
                <c:pt idx="5132">
                  <c:v>15.48</c:v>
                </c:pt>
                <c:pt idx="5133">
                  <c:v>15.51</c:v>
                </c:pt>
                <c:pt idx="5135">
                  <c:v>15.59</c:v>
                </c:pt>
                <c:pt idx="5136">
                  <c:v>15.53</c:v>
                </c:pt>
                <c:pt idx="5137">
                  <c:v>15.3</c:v>
                </c:pt>
                <c:pt idx="5138">
                  <c:v>15.05</c:v>
                </c:pt>
                <c:pt idx="5139">
                  <c:v>15.2</c:v>
                </c:pt>
                <c:pt idx="5140">
                  <c:v>15.08</c:v>
                </c:pt>
                <c:pt idx="5141">
                  <c:v>15.11</c:v>
                </c:pt>
                <c:pt idx="5142">
                  <c:v>14.95</c:v>
                </c:pt>
                <c:pt idx="5143">
                  <c:v>14.91</c:v>
                </c:pt>
                <c:pt idx="5144">
                  <c:v>14.78</c:v>
                </c:pt>
                <c:pt idx="5145">
                  <c:v>15.03</c:v>
                </c:pt>
                <c:pt idx="5146">
                  <c:v>15.23</c:v>
                </c:pt>
                <c:pt idx="5147">
                  <c:v>15.31</c:v>
                </c:pt>
                <c:pt idx="5148">
                  <c:v>15.68</c:v>
                </c:pt>
                <c:pt idx="5149">
                  <c:v>15.65</c:v>
                </c:pt>
                <c:pt idx="5150">
                  <c:v>15.76</c:v>
                </c:pt>
                <c:pt idx="5151">
                  <c:v>15.84</c:v>
                </c:pt>
                <c:pt idx="5152">
                  <c:v>15.75</c:v>
                </c:pt>
                <c:pt idx="5153">
                  <c:v>15.41</c:v>
                </c:pt>
                <c:pt idx="5154">
                  <c:v>15.19</c:v>
                </c:pt>
                <c:pt idx="5155">
                  <c:v>15.14</c:v>
                </c:pt>
                <c:pt idx="5156">
                  <c:v>15.04</c:v>
                </c:pt>
                <c:pt idx="5157">
                  <c:v>15</c:v>
                </c:pt>
                <c:pt idx="5158">
                  <c:v>14.73</c:v>
                </c:pt>
                <c:pt idx="5160">
                  <c:v>14.83</c:v>
                </c:pt>
                <c:pt idx="5161">
                  <c:v>14.87</c:v>
                </c:pt>
                <c:pt idx="5162">
                  <c:v>14.88</c:v>
                </c:pt>
                <c:pt idx="5163">
                  <c:v>14.94</c:v>
                </c:pt>
                <c:pt idx="5164">
                  <c:v>14.95</c:v>
                </c:pt>
                <c:pt idx="5165">
                  <c:v>15.09</c:v>
                </c:pt>
                <c:pt idx="5166">
                  <c:v>15.34</c:v>
                </c:pt>
                <c:pt idx="5167">
                  <c:v>15.38</c:v>
                </c:pt>
                <c:pt idx="5168">
                  <c:v>15.3</c:v>
                </c:pt>
                <c:pt idx="5169">
                  <c:v>15.6</c:v>
                </c:pt>
                <c:pt idx="5170">
                  <c:v>15.54</c:v>
                </c:pt>
                <c:pt idx="5171">
                  <c:v>15.44</c:v>
                </c:pt>
                <c:pt idx="5172">
                  <c:v>15.06</c:v>
                </c:pt>
                <c:pt idx="5173">
                  <c:v>14.63</c:v>
                </c:pt>
                <c:pt idx="5174">
                  <c:v>14.57</c:v>
                </c:pt>
                <c:pt idx="5176">
                  <c:v>14.18</c:v>
                </c:pt>
                <c:pt idx="5177">
                  <c:v>14.19</c:v>
                </c:pt>
                <c:pt idx="5178">
                  <c:v>13.94</c:v>
                </c:pt>
                <c:pt idx="5179">
                  <c:v>13.39</c:v>
                </c:pt>
                <c:pt idx="5180">
                  <c:v>13.4</c:v>
                </c:pt>
                <c:pt idx="5182">
                  <c:v>13.19</c:v>
                </c:pt>
                <c:pt idx="5183">
                  <c:v>13.18</c:v>
                </c:pt>
                <c:pt idx="5184">
                  <c:v>13.07</c:v>
                </c:pt>
                <c:pt idx="5185">
                  <c:v>13.18</c:v>
                </c:pt>
                <c:pt idx="5186">
                  <c:v>13</c:v>
                </c:pt>
                <c:pt idx="5187">
                  <c:v>13.04</c:v>
                </c:pt>
                <c:pt idx="5188">
                  <c:v>13.14</c:v>
                </c:pt>
                <c:pt idx="5189">
                  <c:v>13.44</c:v>
                </c:pt>
                <c:pt idx="5190">
                  <c:v>13.13</c:v>
                </c:pt>
                <c:pt idx="5191">
                  <c:v>12.98</c:v>
                </c:pt>
                <c:pt idx="5193">
                  <c:v>12.92</c:v>
                </c:pt>
                <c:pt idx="5194">
                  <c:v>13.13</c:v>
                </c:pt>
                <c:pt idx="5195">
                  <c:v>13.37</c:v>
                </c:pt>
                <c:pt idx="5196">
                  <c:v>13.49</c:v>
                </c:pt>
                <c:pt idx="5197">
                  <c:v>13.45</c:v>
                </c:pt>
                <c:pt idx="5198">
                  <c:v>13.15</c:v>
                </c:pt>
                <c:pt idx="5199">
                  <c:v>13.5</c:v>
                </c:pt>
                <c:pt idx="5200">
                  <c:v>13.5</c:v>
                </c:pt>
                <c:pt idx="5201">
                  <c:v>13.64</c:v>
                </c:pt>
                <c:pt idx="5202">
                  <c:v>13.8</c:v>
                </c:pt>
                <c:pt idx="5203">
                  <c:v>13.84</c:v>
                </c:pt>
                <c:pt idx="5204">
                  <c:v>13.62</c:v>
                </c:pt>
                <c:pt idx="5205">
                  <c:v>13.55</c:v>
                </c:pt>
                <c:pt idx="5206">
                  <c:v>13.53</c:v>
                </c:pt>
                <c:pt idx="5207">
                  <c:v>13.71</c:v>
                </c:pt>
                <c:pt idx="5208">
                  <c:v>13.51</c:v>
                </c:pt>
                <c:pt idx="5209">
                  <c:v>13.83</c:v>
                </c:pt>
                <c:pt idx="5210">
                  <c:v>14.02</c:v>
                </c:pt>
                <c:pt idx="5211">
                  <c:v>14.14</c:v>
                </c:pt>
                <c:pt idx="5212">
                  <c:v>14.01</c:v>
                </c:pt>
                <c:pt idx="5214">
                  <c:v>14.01</c:v>
                </c:pt>
                <c:pt idx="5215">
                  <c:v>14.12</c:v>
                </c:pt>
                <c:pt idx="5216">
                  <c:v>14.17</c:v>
                </c:pt>
                <c:pt idx="5217">
                  <c:v>13.98</c:v>
                </c:pt>
                <c:pt idx="5219">
                  <c:v>14.19</c:v>
                </c:pt>
                <c:pt idx="5220">
                  <c:v>14.44</c:v>
                </c:pt>
                <c:pt idx="5221">
                  <c:v>14.59</c:v>
                </c:pt>
                <c:pt idx="5222">
                  <c:v>14.63</c:v>
                </c:pt>
                <c:pt idx="5223">
                  <c:v>14.48</c:v>
                </c:pt>
                <c:pt idx="5224">
                  <c:v>14.81</c:v>
                </c:pt>
                <c:pt idx="5225">
                  <c:v>14.62</c:v>
                </c:pt>
                <c:pt idx="5226">
                  <c:v>14.83</c:v>
                </c:pt>
                <c:pt idx="5227">
                  <c:v>14.7</c:v>
                </c:pt>
                <c:pt idx="5228">
                  <c:v>14.82</c:v>
                </c:pt>
                <c:pt idx="5229">
                  <c:v>14.75</c:v>
                </c:pt>
                <c:pt idx="5230">
                  <c:v>14.8</c:v>
                </c:pt>
                <c:pt idx="5231">
                  <c:v>14.81</c:v>
                </c:pt>
                <c:pt idx="5232">
                  <c:v>14.62</c:v>
                </c:pt>
                <c:pt idx="5233">
                  <c:v>14.69</c:v>
                </c:pt>
                <c:pt idx="5234">
                  <c:v>14.62</c:v>
                </c:pt>
                <c:pt idx="5235">
                  <c:v>14.54</c:v>
                </c:pt>
                <c:pt idx="5236">
                  <c:v>14.51</c:v>
                </c:pt>
                <c:pt idx="5237">
                  <c:v>14.29</c:v>
                </c:pt>
                <c:pt idx="5238">
                  <c:v>14.14</c:v>
                </c:pt>
                <c:pt idx="5239">
                  <c:v>14.58</c:v>
                </c:pt>
                <c:pt idx="5240">
                  <c:v>14.47</c:v>
                </c:pt>
                <c:pt idx="5241">
                  <c:v>14.69</c:v>
                </c:pt>
                <c:pt idx="5242">
                  <c:v>14.76</c:v>
                </c:pt>
                <c:pt idx="5243">
                  <c:v>14.65</c:v>
                </c:pt>
                <c:pt idx="5244">
                  <c:v>14.88</c:v>
                </c:pt>
                <c:pt idx="5245">
                  <c:v>14.95</c:v>
                </c:pt>
                <c:pt idx="5246">
                  <c:v>14.81</c:v>
                </c:pt>
                <c:pt idx="5247">
                  <c:v>14.71</c:v>
                </c:pt>
                <c:pt idx="5250">
                  <c:v>14.53</c:v>
                </c:pt>
                <c:pt idx="5251">
                  <c:v>14.5</c:v>
                </c:pt>
                <c:pt idx="5252">
                  <c:v>14.28</c:v>
                </c:pt>
                <c:pt idx="5253">
                  <c:v>14.24</c:v>
                </c:pt>
                <c:pt idx="5254">
                  <c:v>13.87</c:v>
                </c:pt>
                <c:pt idx="5255">
                  <c:v>13.93</c:v>
                </c:pt>
                <c:pt idx="5256">
                  <c:v>13.87</c:v>
                </c:pt>
                <c:pt idx="5257">
                  <c:v>13.91</c:v>
                </c:pt>
                <c:pt idx="5258">
                  <c:v>14.03</c:v>
                </c:pt>
                <c:pt idx="5259">
                  <c:v>13.85</c:v>
                </c:pt>
                <c:pt idx="5260">
                  <c:v>13.74</c:v>
                </c:pt>
                <c:pt idx="5261">
                  <c:v>13.69</c:v>
                </c:pt>
                <c:pt idx="5262">
                  <c:v>13.61</c:v>
                </c:pt>
                <c:pt idx="5263">
                  <c:v>13.59</c:v>
                </c:pt>
                <c:pt idx="5264">
                  <c:v>13.67</c:v>
                </c:pt>
                <c:pt idx="5265">
                  <c:v>13.69</c:v>
                </c:pt>
                <c:pt idx="5266">
                  <c:v>13.73</c:v>
                </c:pt>
                <c:pt idx="5267">
                  <c:v>13.95</c:v>
                </c:pt>
                <c:pt idx="5268">
                  <c:v>13.97</c:v>
                </c:pt>
                <c:pt idx="5269">
                  <c:v>13.96</c:v>
                </c:pt>
                <c:pt idx="5270">
                  <c:v>13.91</c:v>
                </c:pt>
                <c:pt idx="5271">
                  <c:v>13.88</c:v>
                </c:pt>
                <c:pt idx="5272">
                  <c:v>13.87</c:v>
                </c:pt>
                <c:pt idx="5273">
                  <c:v>13.89</c:v>
                </c:pt>
                <c:pt idx="5274">
                  <c:v>13.74</c:v>
                </c:pt>
                <c:pt idx="5275">
                  <c:v>13.72</c:v>
                </c:pt>
                <c:pt idx="5276">
                  <c:v>13.91</c:v>
                </c:pt>
                <c:pt idx="5277">
                  <c:v>13.9</c:v>
                </c:pt>
                <c:pt idx="5278">
                  <c:v>14.01</c:v>
                </c:pt>
                <c:pt idx="5279">
                  <c:v>14.16</c:v>
                </c:pt>
                <c:pt idx="5280">
                  <c:v>14.19</c:v>
                </c:pt>
                <c:pt idx="5281">
                  <c:v>14.18</c:v>
                </c:pt>
                <c:pt idx="5282">
                  <c:v>14.1</c:v>
                </c:pt>
                <c:pt idx="5283">
                  <c:v>14.1</c:v>
                </c:pt>
                <c:pt idx="5284">
                  <c:v>14.16</c:v>
                </c:pt>
                <c:pt idx="5285">
                  <c:v>14.18</c:v>
                </c:pt>
                <c:pt idx="5286">
                  <c:v>14.18</c:v>
                </c:pt>
                <c:pt idx="5287">
                  <c:v>13.98</c:v>
                </c:pt>
                <c:pt idx="5289">
                  <c:v>13.83</c:v>
                </c:pt>
                <c:pt idx="5290">
                  <c:v>13.83</c:v>
                </c:pt>
                <c:pt idx="5291">
                  <c:v>13.95</c:v>
                </c:pt>
                <c:pt idx="5292">
                  <c:v>13.91</c:v>
                </c:pt>
                <c:pt idx="5293">
                  <c:v>13.71</c:v>
                </c:pt>
                <c:pt idx="5294">
                  <c:v>13.66</c:v>
                </c:pt>
                <c:pt idx="5295">
                  <c:v>13.72</c:v>
                </c:pt>
                <c:pt idx="5296">
                  <c:v>13.69</c:v>
                </c:pt>
                <c:pt idx="5297">
                  <c:v>13.71</c:v>
                </c:pt>
                <c:pt idx="5298">
                  <c:v>13.69</c:v>
                </c:pt>
                <c:pt idx="5299">
                  <c:v>13.7</c:v>
                </c:pt>
                <c:pt idx="5300">
                  <c:v>13.7</c:v>
                </c:pt>
                <c:pt idx="5301">
                  <c:v>13.77</c:v>
                </c:pt>
                <c:pt idx="5302">
                  <c:v>13.87</c:v>
                </c:pt>
                <c:pt idx="5303">
                  <c:v>13.87</c:v>
                </c:pt>
                <c:pt idx="5304">
                  <c:v>13.95</c:v>
                </c:pt>
                <c:pt idx="5305">
                  <c:v>13.87</c:v>
                </c:pt>
                <c:pt idx="5306">
                  <c:v>13.8</c:v>
                </c:pt>
                <c:pt idx="5307">
                  <c:v>13.54</c:v>
                </c:pt>
                <c:pt idx="5308">
                  <c:v>13.48</c:v>
                </c:pt>
                <c:pt idx="5309">
                  <c:v>13.49</c:v>
                </c:pt>
                <c:pt idx="5310">
                  <c:v>13.46</c:v>
                </c:pt>
                <c:pt idx="5311">
                  <c:v>13.59</c:v>
                </c:pt>
                <c:pt idx="5312">
                  <c:v>13.62</c:v>
                </c:pt>
                <c:pt idx="5313">
                  <c:v>13.48</c:v>
                </c:pt>
                <c:pt idx="5314">
                  <c:v>13.57</c:v>
                </c:pt>
                <c:pt idx="5315">
                  <c:v>13.6</c:v>
                </c:pt>
                <c:pt idx="5316">
                  <c:v>13.64</c:v>
                </c:pt>
                <c:pt idx="5317">
                  <c:v>13.53</c:v>
                </c:pt>
                <c:pt idx="5318">
                  <c:v>13.52</c:v>
                </c:pt>
                <c:pt idx="5319">
                  <c:v>13.58</c:v>
                </c:pt>
                <c:pt idx="5320">
                  <c:v>13.62</c:v>
                </c:pt>
                <c:pt idx="5321">
                  <c:v>13.68</c:v>
                </c:pt>
                <c:pt idx="5322">
                  <c:v>13.72</c:v>
                </c:pt>
                <c:pt idx="5323">
                  <c:v>13.71</c:v>
                </c:pt>
                <c:pt idx="5325">
                  <c:v>13.93</c:v>
                </c:pt>
                <c:pt idx="5326">
                  <c:v>13.86</c:v>
                </c:pt>
                <c:pt idx="5327">
                  <c:v>13.9</c:v>
                </c:pt>
                <c:pt idx="5328">
                  <c:v>13.98</c:v>
                </c:pt>
                <c:pt idx="5329">
                  <c:v>13.94</c:v>
                </c:pt>
                <c:pt idx="5330">
                  <c:v>13.98</c:v>
                </c:pt>
                <c:pt idx="5331">
                  <c:v>13.99</c:v>
                </c:pt>
                <c:pt idx="5332">
                  <c:v>14.02</c:v>
                </c:pt>
                <c:pt idx="5333">
                  <c:v>13.93</c:v>
                </c:pt>
                <c:pt idx="5334">
                  <c:v>14.21</c:v>
                </c:pt>
                <c:pt idx="5335">
                  <c:v>14.21</c:v>
                </c:pt>
                <c:pt idx="5336">
                  <c:v>14.26</c:v>
                </c:pt>
                <c:pt idx="5337">
                  <c:v>14.48</c:v>
                </c:pt>
                <c:pt idx="5338">
                  <c:v>14.62</c:v>
                </c:pt>
                <c:pt idx="5339">
                  <c:v>14.63</c:v>
                </c:pt>
                <c:pt idx="5340">
                  <c:v>14.66</c:v>
                </c:pt>
                <c:pt idx="5341">
                  <c:v>14.74</c:v>
                </c:pt>
                <c:pt idx="5342">
                  <c:v>14.71</c:v>
                </c:pt>
                <c:pt idx="5343">
                  <c:v>14.76</c:v>
                </c:pt>
                <c:pt idx="5344">
                  <c:v>14.73</c:v>
                </c:pt>
                <c:pt idx="5345">
                  <c:v>14.61</c:v>
                </c:pt>
                <c:pt idx="5346">
                  <c:v>14.44</c:v>
                </c:pt>
                <c:pt idx="5347">
                  <c:v>14.4</c:v>
                </c:pt>
                <c:pt idx="5348">
                  <c:v>14.5</c:v>
                </c:pt>
                <c:pt idx="5350">
                  <c:v>14.48</c:v>
                </c:pt>
                <c:pt idx="5351">
                  <c:v>14.49</c:v>
                </c:pt>
                <c:pt idx="5352">
                  <c:v>14.19</c:v>
                </c:pt>
                <c:pt idx="5353">
                  <c:v>14.03</c:v>
                </c:pt>
                <c:pt idx="5354">
                  <c:v>13.87</c:v>
                </c:pt>
                <c:pt idx="5355">
                  <c:v>14.02</c:v>
                </c:pt>
                <c:pt idx="5356">
                  <c:v>14.1</c:v>
                </c:pt>
                <c:pt idx="5357">
                  <c:v>13.96</c:v>
                </c:pt>
                <c:pt idx="5358">
                  <c:v>13.7</c:v>
                </c:pt>
                <c:pt idx="5359">
                  <c:v>13.68</c:v>
                </c:pt>
                <c:pt idx="5360">
                  <c:v>13.53</c:v>
                </c:pt>
                <c:pt idx="5361">
                  <c:v>13.6</c:v>
                </c:pt>
                <c:pt idx="5362">
                  <c:v>13.51</c:v>
                </c:pt>
                <c:pt idx="5363">
                  <c:v>13.56</c:v>
                </c:pt>
                <c:pt idx="5364">
                  <c:v>13.91</c:v>
                </c:pt>
                <c:pt idx="5365">
                  <c:v>13.86</c:v>
                </c:pt>
                <c:pt idx="5366">
                  <c:v>13.97</c:v>
                </c:pt>
                <c:pt idx="5367">
                  <c:v>13.83</c:v>
                </c:pt>
                <c:pt idx="5368">
                  <c:v>13.68</c:v>
                </c:pt>
                <c:pt idx="5369">
                  <c:v>13.41</c:v>
                </c:pt>
                <c:pt idx="5370">
                  <c:v>13.51</c:v>
                </c:pt>
                <c:pt idx="5371">
                  <c:v>13.68</c:v>
                </c:pt>
                <c:pt idx="5372">
                  <c:v>13.7</c:v>
                </c:pt>
                <c:pt idx="5373">
                  <c:v>13.85</c:v>
                </c:pt>
                <c:pt idx="5374">
                  <c:v>13.7</c:v>
                </c:pt>
                <c:pt idx="5375">
                  <c:v>13.69</c:v>
                </c:pt>
                <c:pt idx="5376">
                  <c:v>13.71</c:v>
                </c:pt>
                <c:pt idx="5377">
                  <c:v>13.55</c:v>
                </c:pt>
                <c:pt idx="5378">
                  <c:v>13.2</c:v>
                </c:pt>
                <c:pt idx="5379">
                  <c:v>13.09</c:v>
                </c:pt>
                <c:pt idx="5380">
                  <c:v>12.65</c:v>
                </c:pt>
                <c:pt idx="5381">
                  <c:v>12.57</c:v>
                </c:pt>
                <c:pt idx="5382">
                  <c:v>12.47</c:v>
                </c:pt>
                <c:pt idx="5383">
                  <c:v>12.24</c:v>
                </c:pt>
                <c:pt idx="5384">
                  <c:v>12.47</c:v>
                </c:pt>
                <c:pt idx="5385">
                  <c:v>12.35</c:v>
                </c:pt>
                <c:pt idx="5386">
                  <c:v>12.43</c:v>
                </c:pt>
                <c:pt idx="5387">
                  <c:v>12.55</c:v>
                </c:pt>
                <c:pt idx="5388">
                  <c:v>12.77</c:v>
                </c:pt>
                <c:pt idx="5389">
                  <c:v>12.81</c:v>
                </c:pt>
                <c:pt idx="5390">
                  <c:v>12.81</c:v>
                </c:pt>
                <c:pt idx="5391">
                  <c:v>12.76</c:v>
                </c:pt>
                <c:pt idx="5392">
                  <c:v>12.6</c:v>
                </c:pt>
                <c:pt idx="5393">
                  <c:v>12.47</c:v>
                </c:pt>
                <c:pt idx="5395">
                  <c:v>12.53</c:v>
                </c:pt>
                <c:pt idx="5396">
                  <c:v>12.51</c:v>
                </c:pt>
                <c:pt idx="5397">
                  <c:v>12.53</c:v>
                </c:pt>
                <c:pt idx="5398">
                  <c:v>12.73</c:v>
                </c:pt>
                <c:pt idx="5399">
                  <c:v>12.63</c:v>
                </c:pt>
                <c:pt idx="5400">
                  <c:v>12.56</c:v>
                </c:pt>
                <c:pt idx="5401">
                  <c:v>12.6</c:v>
                </c:pt>
                <c:pt idx="5402">
                  <c:v>12.6</c:v>
                </c:pt>
                <c:pt idx="5403">
                  <c:v>12.51</c:v>
                </c:pt>
                <c:pt idx="5404">
                  <c:v>12.47</c:v>
                </c:pt>
                <c:pt idx="5405">
                  <c:v>12.18</c:v>
                </c:pt>
                <c:pt idx="5406">
                  <c:v>12.04</c:v>
                </c:pt>
                <c:pt idx="5407">
                  <c:v>11.94</c:v>
                </c:pt>
                <c:pt idx="5408">
                  <c:v>12.09</c:v>
                </c:pt>
                <c:pt idx="5409">
                  <c:v>11.99</c:v>
                </c:pt>
                <c:pt idx="5410">
                  <c:v>11.85</c:v>
                </c:pt>
                <c:pt idx="5411">
                  <c:v>11.8</c:v>
                </c:pt>
                <c:pt idx="5412">
                  <c:v>11.73</c:v>
                </c:pt>
                <c:pt idx="5413">
                  <c:v>11.51</c:v>
                </c:pt>
                <c:pt idx="5414">
                  <c:v>11.72</c:v>
                </c:pt>
                <c:pt idx="5415">
                  <c:v>11.69</c:v>
                </c:pt>
                <c:pt idx="5416">
                  <c:v>11.5</c:v>
                </c:pt>
                <c:pt idx="5417">
                  <c:v>10.91</c:v>
                </c:pt>
                <c:pt idx="5418">
                  <c:v>10.83</c:v>
                </c:pt>
                <c:pt idx="5420">
                  <c:v>10.53</c:v>
                </c:pt>
                <c:pt idx="5421">
                  <c:v>10.39</c:v>
                </c:pt>
                <c:pt idx="5422">
                  <c:v>10.61</c:v>
                </c:pt>
                <c:pt idx="5423">
                  <c:v>10.75</c:v>
                </c:pt>
                <c:pt idx="5424">
                  <c:v>10.58</c:v>
                </c:pt>
                <c:pt idx="5425">
                  <c:v>10.56</c:v>
                </c:pt>
                <c:pt idx="5426">
                  <c:v>10.69</c:v>
                </c:pt>
                <c:pt idx="5427">
                  <c:v>10.69</c:v>
                </c:pt>
                <c:pt idx="5428">
                  <c:v>10.81</c:v>
                </c:pt>
                <c:pt idx="5429">
                  <c:v>11.11</c:v>
                </c:pt>
                <c:pt idx="5430">
                  <c:v>10.87</c:v>
                </c:pt>
                <c:pt idx="5431">
                  <c:v>10.9</c:v>
                </c:pt>
                <c:pt idx="5432">
                  <c:v>10.77</c:v>
                </c:pt>
                <c:pt idx="5433">
                  <c:v>10.71</c:v>
                </c:pt>
                <c:pt idx="5434">
                  <c:v>10.56</c:v>
                </c:pt>
                <c:pt idx="5436">
                  <c:v>10.46</c:v>
                </c:pt>
                <c:pt idx="5437">
                  <c:v>10.42</c:v>
                </c:pt>
                <c:pt idx="5438">
                  <c:v>10.48</c:v>
                </c:pt>
                <c:pt idx="5439">
                  <c:v>10.55</c:v>
                </c:pt>
                <c:pt idx="5440">
                  <c:v>10.51</c:v>
                </c:pt>
                <c:pt idx="5441">
                  <c:v>10.48</c:v>
                </c:pt>
                <c:pt idx="5443">
                  <c:v>10.58</c:v>
                </c:pt>
                <c:pt idx="5444">
                  <c:v>10.65</c:v>
                </c:pt>
                <c:pt idx="5445">
                  <c:v>10.67</c:v>
                </c:pt>
                <c:pt idx="5446">
                  <c:v>10.59</c:v>
                </c:pt>
                <c:pt idx="5447">
                  <c:v>10.46</c:v>
                </c:pt>
                <c:pt idx="5448">
                  <c:v>10.42</c:v>
                </c:pt>
                <c:pt idx="5449">
                  <c:v>10.43</c:v>
                </c:pt>
                <c:pt idx="5450">
                  <c:v>10.53</c:v>
                </c:pt>
                <c:pt idx="5451">
                  <c:v>10.59</c:v>
                </c:pt>
                <c:pt idx="5453">
                  <c:v>10.51</c:v>
                </c:pt>
                <c:pt idx="5454">
                  <c:v>10.78</c:v>
                </c:pt>
                <c:pt idx="5455">
                  <c:v>10.79</c:v>
                </c:pt>
                <c:pt idx="5456">
                  <c:v>10.74</c:v>
                </c:pt>
                <c:pt idx="5457">
                  <c:v>10.68</c:v>
                </c:pt>
                <c:pt idx="5458">
                  <c:v>10.47</c:v>
                </c:pt>
                <c:pt idx="5459">
                  <c:v>10.46</c:v>
                </c:pt>
                <c:pt idx="5460">
                  <c:v>10.48</c:v>
                </c:pt>
                <c:pt idx="5461">
                  <c:v>10.62</c:v>
                </c:pt>
                <c:pt idx="5462">
                  <c:v>10.58</c:v>
                </c:pt>
                <c:pt idx="5463">
                  <c:v>10.66</c:v>
                </c:pt>
                <c:pt idx="5464">
                  <c:v>10.61</c:v>
                </c:pt>
                <c:pt idx="5465">
                  <c:v>10.46</c:v>
                </c:pt>
                <c:pt idx="5466">
                  <c:v>10.5</c:v>
                </c:pt>
                <c:pt idx="5467">
                  <c:v>10.59</c:v>
                </c:pt>
                <c:pt idx="5468">
                  <c:v>10.64</c:v>
                </c:pt>
                <c:pt idx="5469">
                  <c:v>10.7</c:v>
                </c:pt>
                <c:pt idx="5470">
                  <c:v>10.54</c:v>
                </c:pt>
                <c:pt idx="5471">
                  <c:v>10.53</c:v>
                </c:pt>
                <c:pt idx="5472">
                  <c:v>10.47</c:v>
                </c:pt>
                <c:pt idx="5474">
                  <c:v>10.44</c:v>
                </c:pt>
                <c:pt idx="5475">
                  <c:v>10.44</c:v>
                </c:pt>
                <c:pt idx="5476">
                  <c:v>10.47</c:v>
                </c:pt>
                <c:pt idx="5477">
                  <c:v>10.44</c:v>
                </c:pt>
                <c:pt idx="5478">
                  <c:v>10.36</c:v>
                </c:pt>
                <c:pt idx="5479">
                  <c:v>10.32</c:v>
                </c:pt>
                <c:pt idx="5480">
                  <c:v>10.37</c:v>
                </c:pt>
                <c:pt idx="5481">
                  <c:v>10.35</c:v>
                </c:pt>
                <c:pt idx="5482">
                  <c:v>10.39</c:v>
                </c:pt>
                <c:pt idx="5483">
                  <c:v>10.36</c:v>
                </c:pt>
                <c:pt idx="5484">
                  <c:v>10.38</c:v>
                </c:pt>
                <c:pt idx="5485">
                  <c:v>10.34</c:v>
                </c:pt>
                <c:pt idx="5486">
                  <c:v>10.32</c:v>
                </c:pt>
                <c:pt idx="5487">
                  <c:v>10.27</c:v>
                </c:pt>
                <c:pt idx="5488">
                  <c:v>10.28</c:v>
                </c:pt>
                <c:pt idx="5489">
                  <c:v>10.28</c:v>
                </c:pt>
                <c:pt idx="5490">
                  <c:v>10.3</c:v>
                </c:pt>
                <c:pt idx="5491">
                  <c:v>10.41</c:v>
                </c:pt>
                <c:pt idx="5492">
                  <c:v>10.43</c:v>
                </c:pt>
                <c:pt idx="5493">
                  <c:v>10.61</c:v>
                </c:pt>
                <c:pt idx="5494">
                  <c:v>10.7</c:v>
                </c:pt>
                <c:pt idx="5495">
                  <c:v>10.62</c:v>
                </c:pt>
                <c:pt idx="5496">
                  <c:v>10.69</c:v>
                </c:pt>
                <c:pt idx="5497">
                  <c:v>10.67</c:v>
                </c:pt>
                <c:pt idx="5498">
                  <c:v>10.71</c:v>
                </c:pt>
                <c:pt idx="5499">
                  <c:v>10.8</c:v>
                </c:pt>
                <c:pt idx="5500">
                  <c:v>10.78</c:v>
                </c:pt>
                <c:pt idx="5501">
                  <c:v>10.88</c:v>
                </c:pt>
                <c:pt idx="5502">
                  <c:v>10.93</c:v>
                </c:pt>
                <c:pt idx="5503">
                  <c:v>10.99</c:v>
                </c:pt>
                <c:pt idx="5504">
                  <c:v>10.96</c:v>
                </c:pt>
                <c:pt idx="5505">
                  <c:v>10.99</c:v>
                </c:pt>
                <c:pt idx="5506">
                  <c:v>11</c:v>
                </c:pt>
                <c:pt idx="5507">
                  <c:v>10.83</c:v>
                </c:pt>
                <c:pt idx="5508">
                  <c:v>10.8</c:v>
                </c:pt>
                <c:pt idx="5509">
                  <c:v>10.8</c:v>
                </c:pt>
                <c:pt idx="5510">
                  <c:v>10.84</c:v>
                </c:pt>
                <c:pt idx="5511">
                  <c:v>10.81</c:v>
                </c:pt>
                <c:pt idx="5512">
                  <c:v>10.71</c:v>
                </c:pt>
                <c:pt idx="5513">
                  <c:v>10.6</c:v>
                </c:pt>
                <c:pt idx="5515">
                  <c:v>10.46</c:v>
                </c:pt>
                <c:pt idx="5516">
                  <c:v>10.44</c:v>
                </c:pt>
                <c:pt idx="5517">
                  <c:v>10.42</c:v>
                </c:pt>
                <c:pt idx="5518">
                  <c:v>10.26</c:v>
                </c:pt>
                <c:pt idx="5519">
                  <c:v>10.27</c:v>
                </c:pt>
                <c:pt idx="5520">
                  <c:v>10.220000000000001</c:v>
                </c:pt>
                <c:pt idx="5521">
                  <c:v>10.26</c:v>
                </c:pt>
                <c:pt idx="5522">
                  <c:v>10.23</c:v>
                </c:pt>
                <c:pt idx="5523">
                  <c:v>10.27</c:v>
                </c:pt>
                <c:pt idx="5524">
                  <c:v>10.43</c:v>
                </c:pt>
                <c:pt idx="5525">
                  <c:v>10.52</c:v>
                </c:pt>
                <c:pt idx="5526">
                  <c:v>10.48</c:v>
                </c:pt>
                <c:pt idx="5527">
                  <c:v>10.55</c:v>
                </c:pt>
                <c:pt idx="5528">
                  <c:v>10.59</c:v>
                </c:pt>
                <c:pt idx="5529">
                  <c:v>10.48</c:v>
                </c:pt>
                <c:pt idx="5530">
                  <c:v>10.46</c:v>
                </c:pt>
                <c:pt idx="5531">
                  <c:v>10.53</c:v>
                </c:pt>
                <c:pt idx="5532">
                  <c:v>10.56</c:v>
                </c:pt>
                <c:pt idx="5533">
                  <c:v>10.58</c:v>
                </c:pt>
                <c:pt idx="5534">
                  <c:v>10.6</c:v>
                </c:pt>
                <c:pt idx="5535">
                  <c:v>10.62</c:v>
                </c:pt>
                <c:pt idx="5536">
                  <c:v>10.58</c:v>
                </c:pt>
                <c:pt idx="5537">
                  <c:v>10.58</c:v>
                </c:pt>
                <c:pt idx="5538">
                  <c:v>10.64</c:v>
                </c:pt>
                <c:pt idx="5539">
                  <c:v>10.66</c:v>
                </c:pt>
                <c:pt idx="5540">
                  <c:v>10.6</c:v>
                </c:pt>
                <c:pt idx="5541">
                  <c:v>10.59</c:v>
                </c:pt>
                <c:pt idx="5542">
                  <c:v>10.62</c:v>
                </c:pt>
                <c:pt idx="5544">
                  <c:v>10.6</c:v>
                </c:pt>
                <c:pt idx="5545">
                  <c:v>10.49</c:v>
                </c:pt>
                <c:pt idx="5546">
                  <c:v>10.49</c:v>
                </c:pt>
                <c:pt idx="5547">
                  <c:v>10.51</c:v>
                </c:pt>
                <c:pt idx="5548">
                  <c:v>10.51</c:v>
                </c:pt>
                <c:pt idx="5549">
                  <c:v>10.41</c:v>
                </c:pt>
                <c:pt idx="5550">
                  <c:v>10.42</c:v>
                </c:pt>
                <c:pt idx="5551">
                  <c:v>10.39</c:v>
                </c:pt>
                <c:pt idx="5552">
                  <c:v>10.29</c:v>
                </c:pt>
                <c:pt idx="5553">
                  <c:v>10.33</c:v>
                </c:pt>
                <c:pt idx="5554">
                  <c:v>10.29</c:v>
                </c:pt>
                <c:pt idx="5555">
                  <c:v>10.39</c:v>
                </c:pt>
                <c:pt idx="5556">
                  <c:v>10.39</c:v>
                </c:pt>
                <c:pt idx="5557">
                  <c:v>10.43</c:v>
                </c:pt>
                <c:pt idx="5558">
                  <c:v>10.42</c:v>
                </c:pt>
                <c:pt idx="5559">
                  <c:v>10.4</c:v>
                </c:pt>
                <c:pt idx="5560">
                  <c:v>10.37</c:v>
                </c:pt>
                <c:pt idx="5561">
                  <c:v>10.29</c:v>
                </c:pt>
                <c:pt idx="5562">
                  <c:v>10.31</c:v>
                </c:pt>
                <c:pt idx="5563">
                  <c:v>10.27</c:v>
                </c:pt>
                <c:pt idx="5564">
                  <c:v>10.26</c:v>
                </c:pt>
                <c:pt idx="5565">
                  <c:v>10.26</c:v>
                </c:pt>
                <c:pt idx="5566">
                  <c:v>10.119999999999999</c:v>
                </c:pt>
                <c:pt idx="5567">
                  <c:v>10.16</c:v>
                </c:pt>
                <c:pt idx="5568">
                  <c:v>10.130000000000001</c:v>
                </c:pt>
                <c:pt idx="5569">
                  <c:v>10.25</c:v>
                </c:pt>
                <c:pt idx="5570">
                  <c:v>10.16</c:v>
                </c:pt>
                <c:pt idx="5571">
                  <c:v>10.18</c:v>
                </c:pt>
                <c:pt idx="5572">
                  <c:v>10.23</c:v>
                </c:pt>
                <c:pt idx="5573">
                  <c:v>10.220000000000001</c:v>
                </c:pt>
                <c:pt idx="5574">
                  <c:v>10.37</c:v>
                </c:pt>
                <c:pt idx="5575">
                  <c:v>10.41</c:v>
                </c:pt>
                <c:pt idx="5576">
                  <c:v>10.43</c:v>
                </c:pt>
                <c:pt idx="5577">
                  <c:v>10.49</c:v>
                </c:pt>
                <c:pt idx="5578">
                  <c:v>10.54</c:v>
                </c:pt>
                <c:pt idx="5579">
                  <c:v>10.57</c:v>
                </c:pt>
                <c:pt idx="5580">
                  <c:v>10.56</c:v>
                </c:pt>
                <c:pt idx="5581">
                  <c:v>10.58</c:v>
                </c:pt>
                <c:pt idx="5582">
                  <c:v>10.63</c:v>
                </c:pt>
                <c:pt idx="5583">
                  <c:v>10.62</c:v>
                </c:pt>
                <c:pt idx="5585">
                  <c:v>10.81</c:v>
                </c:pt>
                <c:pt idx="5586">
                  <c:v>10.77</c:v>
                </c:pt>
                <c:pt idx="5587">
                  <c:v>10.78</c:v>
                </c:pt>
                <c:pt idx="5588">
                  <c:v>10.79</c:v>
                </c:pt>
                <c:pt idx="5589">
                  <c:v>10.79</c:v>
                </c:pt>
                <c:pt idx="5590">
                  <c:v>10.85</c:v>
                </c:pt>
                <c:pt idx="5591">
                  <c:v>10.92</c:v>
                </c:pt>
                <c:pt idx="5592">
                  <c:v>10.88</c:v>
                </c:pt>
                <c:pt idx="5593">
                  <c:v>10.89</c:v>
                </c:pt>
                <c:pt idx="5594">
                  <c:v>10.75</c:v>
                </c:pt>
                <c:pt idx="5595">
                  <c:v>10.77</c:v>
                </c:pt>
                <c:pt idx="5596">
                  <c:v>10.72</c:v>
                </c:pt>
                <c:pt idx="5597">
                  <c:v>10.64</c:v>
                </c:pt>
                <c:pt idx="5598">
                  <c:v>10.68</c:v>
                </c:pt>
                <c:pt idx="5599">
                  <c:v>10.8</c:v>
                </c:pt>
                <c:pt idx="5600">
                  <c:v>10.79</c:v>
                </c:pt>
                <c:pt idx="5601">
                  <c:v>10.83</c:v>
                </c:pt>
                <c:pt idx="5602">
                  <c:v>10.9</c:v>
                </c:pt>
                <c:pt idx="5603">
                  <c:v>11.02</c:v>
                </c:pt>
                <c:pt idx="5604">
                  <c:v>11.11</c:v>
                </c:pt>
                <c:pt idx="5605">
                  <c:v>11.04</c:v>
                </c:pt>
                <c:pt idx="5606">
                  <c:v>10.99</c:v>
                </c:pt>
                <c:pt idx="5607">
                  <c:v>10.96</c:v>
                </c:pt>
                <c:pt idx="5608">
                  <c:v>10.93</c:v>
                </c:pt>
                <c:pt idx="5610">
                  <c:v>11.21</c:v>
                </c:pt>
                <c:pt idx="5611">
                  <c:v>11.16</c:v>
                </c:pt>
                <c:pt idx="5612">
                  <c:v>11.29</c:v>
                </c:pt>
                <c:pt idx="5613">
                  <c:v>11.33</c:v>
                </c:pt>
                <c:pt idx="5614">
                  <c:v>11.28</c:v>
                </c:pt>
                <c:pt idx="5615">
                  <c:v>11.42</c:v>
                </c:pt>
                <c:pt idx="5616">
                  <c:v>11.4</c:v>
                </c:pt>
                <c:pt idx="5617">
                  <c:v>11.38</c:v>
                </c:pt>
                <c:pt idx="5618">
                  <c:v>11.51</c:v>
                </c:pt>
                <c:pt idx="5619">
                  <c:v>11.41</c:v>
                </c:pt>
                <c:pt idx="5620">
                  <c:v>11.36</c:v>
                </c:pt>
                <c:pt idx="5621">
                  <c:v>11.28</c:v>
                </c:pt>
                <c:pt idx="5622">
                  <c:v>11.32</c:v>
                </c:pt>
                <c:pt idx="5623">
                  <c:v>11.43</c:v>
                </c:pt>
                <c:pt idx="5624">
                  <c:v>11.41</c:v>
                </c:pt>
                <c:pt idx="5625">
                  <c:v>11.49</c:v>
                </c:pt>
                <c:pt idx="5626">
                  <c:v>11.51</c:v>
                </c:pt>
                <c:pt idx="5627">
                  <c:v>11.66</c:v>
                </c:pt>
                <c:pt idx="5628">
                  <c:v>11.76</c:v>
                </c:pt>
                <c:pt idx="5629">
                  <c:v>11.8</c:v>
                </c:pt>
                <c:pt idx="5630">
                  <c:v>11.82</c:v>
                </c:pt>
                <c:pt idx="5631">
                  <c:v>11.92</c:v>
                </c:pt>
                <c:pt idx="5632">
                  <c:v>12.12</c:v>
                </c:pt>
                <c:pt idx="5633">
                  <c:v>12.1</c:v>
                </c:pt>
                <c:pt idx="5634">
                  <c:v>12.2</c:v>
                </c:pt>
                <c:pt idx="5635">
                  <c:v>12.13</c:v>
                </c:pt>
                <c:pt idx="5636">
                  <c:v>12.17</c:v>
                </c:pt>
                <c:pt idx="5637">
                  <c:v>12.04</c:v>
                </c:pt>
                <c:pt idx="5638">
                  <c:v>11.96</c:v>
                </c:pt>
                <c:pt idx="5639">
                  <c:v>11.76</c:v>
                </c:pt>
                <c:pt idx="5640">
                  <c:v>11.71</c:v>
                </c:pt>
                <c:pt idx="5641">
                  <c:v>11.65</c:v>
                </c:pt>
                <c:pt idx="5642">
                  <c:v>11.7</c:v>
                </c:pt>
                <c:pt idx="5643">
                  <c:v>11.72</c:v>
                </c:pt>
                <c:pt idx="5644">
                  <c:v>11.54</c:v>
                </c:pt>
                <c:pt idx="5645">
                  <c:v>11.57</c:v>
                </c:pt>
                <c:pt idx="5646">
                  <c:v>11.54</c:v>
                </c:pt>
                <c:pt idx="5647">
                  <c:v>11.62</c:v>
                </c:pt>
                <c:pt idx="5648">
                  <c:v>11.65</c:v>
                </c:pt>
                <c:pt idx="5649">
                  <c:v>11.86</c:v>
                </c:pt>
                <c:pt idx="5650">
                  <c:v>11.9</c:v>
                </c:pt>
                <c:pt idx="5651">
                  <c:v>11.98</c:v>
                </c:pt>
                <c:pt idx="5652">
                  <c:v>11.97</c:v>
                </c:pt>
                <c:pt idx="5653">
                  <c:v>12.01</c:v>
                </c:pt>
                <c:pt idx="5655">
                  <c:v>11.85</c:v>
                </c:pt>
                <c:pt idx="5656">
                  <c:v>11.7</c:v>
                </c:pt>
                <c:pt idx="5657">
                  <c:v>11.77</c:v>
                </c:pt>
                <c:pt idx="5658">
                  <c:v>11.73</c:v>
                </c:pt>
                <c:pt idx="5659">
                  <c:v>11.56</c:v>
                </c:pt>
                <c:pt idx="5660">
                  <c:v>11.63</c:v>
                </c:pt>
                <c:pt idx="5661">
                  <c:v>11.76</c:v>
                </c:pt>
                <c:pt idx="5662">
                  <c:v>11.82</c:v>
                </c:pt>
                <c:pt idx="5663">
                  <c:v>11.68</c:v>
                </c:pt>
                <c:pt idx="5664">
                  <c:v>11.66</c:v>
                </c:pt>
                <c:pt idx="5665">
                  <c:v>11.57</c:v>
                </c:pt>
                <c:pt idx="5666">
                  <c:v>11.64</c:v>
                </c:pt>
                <c:pt idx="5667">
                  <c:v>11.6</c:v>
                </c:pt>
                <c:pt idx="5668">
                  <c:v>11.49</c:v>
                </c:pt>
                <c:pt idx="5669">
                  <c:v>11.41</c:v>
                </c:pt>
                <c:pt idx="5670">
                  <c:v>11.45</c:v>
                </c:pt>
                <c:pt idx="5671">
                  <c:v>11.49</c:v>
                </c:pt>
                <c:pt idx="5672">
                  <c:v>11.5</c:v>
                </c:pt>
                <c:pt idx="5673">
                  <c:v>11.44</c:v>
                </c:pt>
                <c:pt idx="5674">
                  <c:v>11.47</c:v>
                </c:pt>
                <c:pt idx="5675">
                  <c:v>11.46</c:v>
                </c:pt>
                <c:pt idx="5676">
                  <c:v>11.35</c:v>
                </c:pt>
                <c:pt idx="5677">
                  <c:v>11.31</c:v>
                </c:pt>
                <c:pt idx="5678">
                  <c:v>11.33</c:v>
                </c:pt>
                <c:pt idx="5680">
                  <c:v>11.57</c:v>
                </c:pt>
                <c:pt idx="5681">
                  <c:v>11.59</c:v>
                </c:pt>
                <c:pt idx="5682">
                  <c:v>11.65</c:v>
                </c:pt>
                <c:pt idx="5683">
                  <c:v>11.58</c:v>
                </c:pt>
                <c:pt idx="5684">
                  <c:v>11.47</c:v>
                </c:pt>
                <c:pt idx="5685">
                  <c:v>11.49</c:v>
                </c:pt>
                <c:pt idx="5686">
                  <c:v>11.49</c:v>
                </c:pt>
                <c:pt idx="5687">
                  <c:v>11.47</c:v>
                </c:pt>
                <c:pt idx="5688">
                  <c:v>11.43</c:v>
                </c:pt>
                <c:pt idx="5689">
                  <c:v>11.66</c:v>
                </c:pt>
                <c:pt idx="5690">
                  <c:v>11.7</c:v>
                </c:pt>
                <c:pt idx="5691">
                  <c:v>11.72</c:v>
                </c:pt>
                <c:pt idx="5692">
                  <c:v>11.66</c:v>
                </c:pt>
                <c:pt idx="5693">
                  <c:v>11.68</c:v>
                </c:pt>
                <c:pt idx="5694">
                  <c:v>11.74</c:v>
                </c:pt>
                <c:pt idx="5695">
                  <c:v>11.69</c:v>
                </c:pt>
                <c:pt idx="5696">
                  <c:v>11.7</c:v>
                </c:pt>
                <c:pt idx="5697">
                  <c:v>11.75</c:v>
                </c:pt>
                <c:pt idx="5698">
                  <c:v>11.85</c:v>
                </c:pt>
                <c:pt idx="5699">
                  <c:v>11.85</c:v>
                </c:pt>
                <c:pt idx="5701">
                  <c:v>11.84</c:v>
                </c:pt>
                <c:pt idx="5702">
                  <c:v>11.71</c:v>
                </c:pt>
                <c:pt idx="5704">
                  <c:v>11.68</c:v>
                </c:pt>
                <c:pt idx="5705">
                  <c:v>11.7</c:v>
                </c:pt>
                <c:pt idx="5706">
                  <c:v>11.7</c:v>
                </c:pt>
                <c:pt idx="5707">
                  <c:v>11.72</c:v>
                </c:pt>
                <c:pt idx="5708">
                  <c:v>11.72</c:v>
                </c:pt>
                <c:pt idx="5709">
                  <c:v>11.65</c:v>
                </c:pt>
                <c:pt idx="5710">
                  <c:v>11.57</c:v>
                </c:pt>
                <c:pt idx="5711">
                  <c:v>11.59</c:v>
                </c:pt>
                <c:pt idx="5713">
                  <c:v>11.55</c:v>
                </c:pt>
                <c:pt idx="5714">
                  <c:v>11.63</c:v>
                </c:pt>
                <c:pt idx="5715">
                  <c:v>11.58</c:v>
                </c:pt>
                <c:pt idx="5716">
                  <c:v>11.63</c:v>
                </c:pt>
                <c:pt idx="5717">
                  <c:v>11.63</c:v>
                </c:pt>
                <c:pt idx="5718">
                  <c:v>11.75</c:v>
                </c:pt>
                <c:pt idx="5719">
                  <c:v>11.78</c:v>
                </c:pt>
                <c:pt idx="5720">
                  <c:v>11.76</c:v>
                </c:pt>
                <c:pt idx="5721">
                  <c:v>11.79</c:v>
                </c:pt>
                <c:pt idx="5722">
                  <c:v>11.89</c:v>
                </c:pt>
                <c:pt idx="5723">
                  <c:v>11.9</c:v>
                </c:pt>
                <c:pt idx="5724">
                  <c:v>11.87</c:v>
                </c:pt>
                <c:pt idx="5725">
                  <c:v>11.95</c:v>
                </c:pt>
                <c:pt idx="5726">
                  <c:v>11.97</c:v>
                </c:pt>
                <c:pt idx="5727">
                  <c:v>11.96</c:v>
                </c:pt>
                <c:pt idx="5728">
                  <c:v>11.88</c:v>
                </c:pt>
                <c:pt idx="5729">
                  <c:v>11.87</c:v>
                </c:pt>
                <c:pt idx="5730">
                  <c:v>11.86</c:v>
                </c:pt>
                <c:pt idx="5731">
                  <c:v>11.83</c:v>
                </c:pt>
                <c:pt idx="5732">
                  <c:v>11.77</c:v>
                </c:pt>
                <c:pt idx="5733">
                  <c:v>11.79</c:v>
                </c:pt>
                <c:pt idx="5735">
                  <c:v>11.75</c:v>
                </c:pt>
                <c:pt idx="5736">
                  <c:v>11.81</c:v>
                </c:pt>
                <c:pt idx="5737">
                  <c:v>11.79</c:v>
                </c:pt>
                <c:pt idx="5738">
                  <c:v>11.82</c:v>
                </c:pt>
                <c:pt idx="5740">
                  <c:v>11.86</c:v>
                </c:pt>
                <c:pt idx="5741">
                  <c:v>11.78</c:v>
                </c:pt>
                <c:pt idx="5742">
                  <c:v>11.77</c:v>
                </c:pt>
                <c:pt idx="5743">
                  <c:v>11.73</c:v>
                </c:pt>
                <c:pt idx="5744">
                  <c:v>11.75</c:v>
                </c:pt>
                <c:pt idx="5745">
                  <c:v>11.71</c:v>
                </c:pt>
                <c:pt idx="5746">
                  <c:v>11.76</c:v>
                </c:pt>
                <c:pt idx="5747">
                  <c:v>11.76</c:v>
                </c:pt>
                <c:pt idx="5748">
                  <c:v>11.59</c:v>
                </c:pt>
                <c:pt idx="5749">
                  <c:v>11.54</c:v>
                </c:pt>
                <c:pt idx="5750">
                  <c:v>11.57</c:v>
                </c:pt>
                <c:pt idx="5751">
                  <c:v>11.61</c:v>
                </c:pt>
                <c:pt idx="5752">
                  <c:v>11.6</c:v>
                </c:pt>
                <c:pt idx="5753">
                  <c:v>11.64</c:v>
                </c:pt>
                <c:pt idx="5754">
                  <c:v>11.63</c:v>
                </c:pt>
                <c:pt idx="5755">
                  <c:v>11.63</c:v>
                </c:pt>
                <c:pt idx="5756">
                  <c:v>11.64</c:v>
                </c:pt>
                <c:pt idx="5757">
                  <c:v>11.63</c:v>
                </c:pt>
                <c:pt idx="5758">
                  <c:v>11.63</c:v>
                </c:pt>
                <c:pt idx="5759">
                  <c:v>11.66</c:v>
                </c:pt>
                <c:pt idx="5760">
                  <c:v>11.67</c:v>
                </c:pt>
                <c:pt idx="5761">
                  <c:v>11.64</c:v>
                </c:pt>
                <c:pt idx="5762">
                  <c:v>11.6</c:v>
                </c:pt>
                <c:pt idx="5763">
                  <c:v>11.6</c:v>
                </c:pt>
                <c:pt idx="5764">
                  <c:v>11.7</c:v>
                </c:pt>
                <c:pt idx="5765">
                  <c:v>11.71</c:v>
                </c:pt>
                <c:pt idx="5766">
                  <c:v>11.72</c:v>
                </c:pt>
                <c:pt idx="5767">
                  <c:v>11.73</c:v>
                </c:pt>
                <c:pt idx="5768">
                  <c:v>11.83</c:v>
                </c:pt>
                <c:pt idx="5770">
                  <c:v>11.85</c:v>
                </c:pt>
                <c:pt idx="5771">
                  <c:v>11.81</c:v>
                </c:pt>
                <c:pt idx="5772">
                  <c:v>11.83</c:v>
                </c:pt>
                <c:pt idx="5773">
                  <c:v>11.92</c:v>
                </c:pt>
                <c:pt idx="5775">
                  <c:v>11.91</c:v>
                </c:pt>
                <c:pt idx="5776">
                  <c:v>11.93</c:v>
                </c:pt>
                <c:pt idx="5777">
                  <c:v>12.05</c:v>
                </c:pt>
                <c:pt idx="5778">
                  <c:v>11.99</c:v>
                </c:pt>
                <c:pt idx="5779">
                  <c:v>12.05</c:v>
                </c:pt>
                <c:pt idx="5780">
                  <c:v>12.09</c:v>
                </c:pt>
                <c:pt idx="5781">
                  <c:v>12.04</c:v>
                </c:pt>
                <c:pt idx="5782">
                  <c:v>12.07</c:v>
                </c:pt>
                <c:pt idx="5783">
                  <c:v>11.99</c:v>
                </c:pt>
                <c:pt idx="5784">
                  <c:v>12.07</c:v>
                </c:pt>
                <c:pt idx="5785">
                  <c:v>12.09</c:v>
                </c:pt>
                <c:pt idx="5786">
                  <c:v>12.22</c:v>
                </c:pt>
                <c:pt idx="5787">
                  <c:v>12.24</c:v>
                </c:pt>
                <c:pt idx="5788">
                  <c:v>12.28</c:v>
                </c:pt>
                <c:pt idx="5789">
                  <c:v>12.24</c:v>
                </c:pt>
                <c:pt idx="5790">
                  <c:v>12.27</c:v>
                </c:pt>
                <c:pt idx="5791">
                  <c:v>12.31</c:v>
                </c:pt>
                <c:pt idx="5792">
                  <c:v>12.31</c:v>
                </c:pt>
                <c:pt idx="5793">
                  <c:v>12.34</c:v>
                </c:pt>
                <c:pt idx="5794">
                  <c:v>12.45</c:v>
                </c:pt>
                <c:pt idx="5795">
                  <c:v>12.44</c:v>
                </c:pt>
                <c:pt idx="5796">
                  <c:v>12.45</c:v>
                </c:pt>
                <c:pt idx="5797">
                  <c:v>12.49</c:v>
                </c:pt>
                <c:pt idx="5798">
                  <c:v>12.48</c:v>
                </c:pt>
                <c:pt idx="5799">
                  <c:v>12.46</c:v>
                </c:pt>
                <c:pt idx="5800">
                  <c:v>12.46</c:v>
                </c:pt>
                <c:pt idx="5801">
                  <c:v>12.42</c:v>
                </c:pt>
                <c:pt idx="5802">
                  <c:v>12.41</c:v>
                </c:pt>
                <c:pt idx="5803">
                  <c:v>12.53</c:v>
                </c:pt>
                <c:pt idx="5804">
                  <c:v>12.56</c:v>
                </c:pt>
                <c:pt idx="5805">
                  <c:v>12.65</c:v>
                </c:pt>
                <c:pt idx="5806">
                  <c:v>12.67</c:v>
                </c:pt>
                <c:pt idx="5807">
                  <c:v>12.65</c:v>
                </c:pt>
                <c:pt idx="5808">
                  <c:v>12.51</c:v>
                </c:pt>
                <c:pt idx="5809">
                  <c:v>12.47</c:v>
                </c:pt>
                <c:pt idx="5810">
                  <c:v>12.52</c:v>
                </c:pt>
                <c:pt idx="5811">
                  <c:v>12.5</c:v>
                </c:pt>
                <c:pt idx="5812">
                  <c:v>12.4</c:v>
                </c:pt>
                <c:pt idx="5813">
                  <c:v>12.57</c:v>
                </c:pt>
                <c:pt idx="5814">
                  <c:v>12.61</c:v>
                </c:pt>
                <c:pt idx="5815">
                  <c:v>12.57</c:v>
                </c:pt>
                <c:pt idx="5816">
                  <c:v>12.7</c:v>
                </c:pt>
                <c:pt idx="5817">
                  <c:v>12.77</c:v>
                </c:pt>
                <c:pt idx="5819">
                  <c:v>12.8</c:v>
                </c:pt>
                <c:pt idx="5820">
                  <c:v>12.75</c:v>
                </c:pt>
                <c:pt idx="5821">
                  <c:v>12.69</c:v>
                </c:pt>
                <c:pt idx="5822">
                  <c:v>12.67</c:v>
                </c:pt>
                <c:pt idx="5823">
                  <c:v>12.79</c:v>
                </c:pt>
                <c:pt idx="5824">
                  <c:v>12.82</c:v>
                </c:pt>
                <c:pt idx="5825">
                  <c:v>12.82</c:v>
                </c:pt>
                <c:pt idx="5826">
                  <c:v>12.86</c:v>
                </c:pt>
                <c:pt idx="5827">
                  <c:v>12.89</c:v>
                </c:pt>
                <c:pt idx="5828">
                  <c:v>13.07</c:v>
                </c:pt>
                <c:pt idx="5829">
                  <c:v>13.13</c:v>
                </c:pt>
                <c:pt idx="5830">
                  <c:v>13.09</c:v>
                </c:pt>
                <c:pt idx="5831">
                  <c:v>13.21</c:v>
                </c:pt>
                <c:pt idx="5832">
                  <c:v>13.25</c:v>
                </c:pt>
                <c:pt idx="5833">
                  <c:v>13.46</c:v>
                </c:pt>
                <c:pt idx="5834">
                  <c:v>13.58</c:v>
                </c:pt>
                <c:pt idx="5835">
                  <c:v>13.48</c:v>
                </c:pt>
                <c:pt idx="5836">
                  <c:v>13.41</c:v>
                </c:pt>
                <c:pt idx="5837">
                  <c:v>13.54</c:v>
                </c:pt>
                <c:pt idx="5838">
                  <c:v>13.45</c:v>
                </c:pt>
                <c:pt idx="5839">
                  <c:v>13.43</c:v>
                </c:pt>
                <c:pt idx="5840">
                  <c:v>13.52</c:v>
                </c:pt>
                <c:pt idx="5841">
                  <c:v>13.54</c:v>
                </c:pt>
                <c:pt idx="5842">
                  <c:v>13.72</c:v>
                </c:pt>
                <c:pt idx="5843">
                  <c:v>13.75</c:v>
                </c:pt>
                <c:pt idx="5845">
                  <c:v>13.89</c:v>
                </c:pt>
                <c:pt idx="5846">
                  <c:v>13.99</c:v>
                </c:pt>
                <c:pt idx="5847">
                  <c:v>13.91</c:v>
                </c:pt>
                <c:pt idx="5848">
                  <c:v>13.63</c:v>
                </c:pt>
                <c:pt idx="5849">
                  <c:v>13.42</c:v>
                </c:pt>
                <c:pt idx="5850">
                  <c:v>13.37</c:v>
                </c:pt>
                <c:pt idx="5851">
                  <c:v>13.54</c:v>
                </c:pt>
                <c:pt idx="5852">
                  <c:v>13.54</c:v>
                </c:pt>
                <c:pt idx="5853">
                  <c:v>13.46</c:v>
                </c:pt>
                <c:pt idx="5854">
                  <c:v>13.58</c:v>
                </c:pt>
                <c:pt idx="5855">
                  <c:v>13.54</c:v>
                </c:pt>
                <c:pt idx="5856">
                  <c:v>13.44</c:v>
                </c:pt>
                <c:pt idx="5857">
                  <c:v>13.39</c:v>
                </c:pt>
                <c:pt idx="5858">
                  <c:v>13.21</c:v>
                </c:pt>
                <c:pt idx="5859">
                  <c:v>13.27</c:v>
                </c:pt>
                <c:pt idx="5860">
                  <c:v>13.38</c:v>
                </c:pt>
                <c:pt idx="5861">
                  <c:v>13.65</c:v>
                </c:pt>
                <c:pt idx="5862">
                  <c:v>13.72</c:v>
                </c:pt>
                <c:pt idx="5863">
                  <c:v>13.74</c:v>
                </c:pt>
                <c:pt idx="5864">
                  <c:v>13.75</c:v>
                </c:pt>
                <c:pt idx="5865">
                  <c:v>13.79</c:v>
                </c:pt>
                <c:pt idx="5866">
                  <c:v>13.76</c:v>
                </c:pt>
                <c:pt idx="5867">
                  <c:v>13.8</c:v>
                </c:pt>
                <c:pt idx="5868">
                  <c:v>13.84</c:v>
                </c:pt>
                <c:pt idx="5869">
                  <c:v>13.87</c:v>
                </c:pt>
                <c:pt idx="5870">
                  <c:v>13.8</c:v>
                </c:pt>
                <c:pt idx="5872">
                  <c:v>13.77</c:v>
                </c:pt>
                <c:pt idx="5873">
                  <c:v>13.75</c:v>
                </c:pt>
                <c:pt idx="5874">
                  <c:v>13.48</c:v>
                </c:pt>
                <c:pt idx="5875">
                  <c:v>13.53</c:v>
                </c:pt>
                <c:pt idx="5876">
                  <c:v>13.55</c:v>
                </c:pt>
                <c:pt idx="5877">
                  <c:v>13.42</c:v>
                </c:pt>
                <c:pt idx="5878">
                  <c:v>13.3</c:v>
                </c:pt>
                <c:pt idx="5879">
                  <c:v>13.32</c:v>
                </c:pt>
                <c:pt idx="5880">
                  <c:v>13.37</c:v>
                </c:pt>
                <c:pt idx="5881">
                  <c:v>13.32</c:v>
                </c:pt>
                <c:pt idx="5882">
                  <c:v>13.25</c:v>
                </c:pt>
                <c:pt idx="5883">
                  <c:v>13.36</c:v>
                </c:pt>
                <c:pt idx="5884">
                  <c:v>13.35</c:v>
                </c:pt>
                <c:pt idx="5885">
                  <c:v>13.31</c:v>
                </c:pt>
                <c:pt idx="5886">
                  <c:v>13.06</c:v>
                </c:pt>
                <c:pt idx="5887">
                  <c:v>12.89</c:v>
                </c:pt>
                <c:pt idx="5888">
                  <c:v>12.95</c:v>
                </c:pt>
                <c:pt idx="5889">
                  <c:v>13.05</c:v>
                </c:pt>
                <c:pt idx="5890">
                  <c:v>12.91</c:v>
                </c:pt>
                <c:pt idx="5891">
                  <c:v>12.81</c:v>
                </c:pt>
                <c:pt idx="5892">
                  <c:v>12.74</c:v>
                </c:pt>
                <c:pt idx="5893">
                  <c:v>12.61</c:v>
                </c:pt>
                <c:pt idx="5894">
                  <c:v>12.73</c:v>
                </c:pt>
                <c:pt idx="5895">
                  <c:v>12.69</c:v>
                </c:pt>
                <c:pt idx="5896">
                  <c:v>12.66</c:v>
                </c:pt>
                <c:pt idx="5897">
                  <c:v>12.61</c:v>
                </c:pt>
                <c:pt idx="5898">
                  <c:v>12.68</c:v>
                </c:pt>
                <c:pt idx="5899">
                  <c:v>12.74</c:v>
                </c:pt>
                <c:pt idx="5900">
                  <c:v>12.67</c:v>
                </c:pt>
                <c:pt idx="5901">
                  <c:v>12.74</c:v>
                </c:pt>
                <c:pt idx="5902">
                  <c:v>12.7</c:v>
                </c:pt>
                <c:pt idx="5903">
                  <c:v>12.7</c:v>
                </c:pt>
                <c:pt idx="5904">
                  <c:v>12.69</c:v>
                </c:pt>
                <c:pt idx="5905">
                  <c:v>12.62</c:v>
                </c:pt>
                <c:pt idx="5906">
                  <c:v>12.65</c:v>
                </c:pt>
                <c:pt idx="5907">
                  <c:v>12.69</c:v>
                </c:pt>
                <c:pt idx="5908">
                  <c:v>12.66</c:v>
                </c:pt>
                <c:pt idx="5909">
                  <c:v>12.81</c:v>
                </c:pt>
                <c:pt idx="5910">
                  <c:v>12.81</c:v>
                </c:pt>
                <c:pt idx="5911">
                  <c:v>12.83</c:v>
                </c:pt>
                <c:pt idx="5912">
                  <c:v>12.84</c:v>
                </c:pt>
                <c:pt idx="5913">
                  <c:v>12.79</c:v>
                </c:pt>
                <c:pt idx="5915">
                  <c:v>12.88</c:v>
                </c:pt>
                <c:pt idx="5916">
                  <c:v>12.92</c:v>
                </c:pt>
                <c:pt idx="5917">
                  <c:v>12.81</c:v>
                </c:pt>
                <c:pt idx="5918">
                  <c:v>12.7</c:v>
                </c:pt>
                <c:pt idx="5919">
                  <c:v>12.62</c:v>
                </c:pt>
                <c:pt idx="5920">
                  <c:v>12.54</c:v>
                </c:pt>
                <c:pt idx="5921">
                  <c:v>12.55</c:v>
                </c:pt>
                <c:pt idx="5922">
                  <c:v>12.44</c:v>
                </c:pt>
                <c:pt idx="5923">
                  <c:v>12.42</c:v>
                </c:pt>
                <c:pt idx="5924">
                  <c:v>12.4</c:v>
                </c:pt>
                <c:pt idx="5925">
                  <c:v>12.35</c:v>
                </c:pt>
                <c:pt idx="5926">
                  <c:v>12.25</c:v>
                </c:pt>
                <c:pt idx="5927">
                  <c:v>12.28</c:v>
                </c:pt>
                <c:pt idx="5928">
                  <c:v>12.45</c:v>
                </c:pt>
                <c:pt idx="5929">
                  <c:v>12.52</c:v>
                </c:pt>
                <c:pt idx="5930">
                  <c:v>12.56</c:v>
                </c:pt>
                <c:pt idx="5931">
                  <c:v>12.46</c:v>
                </c:pt>
                <c:pt idx="5932">
                  <c:v>12.31</c:v>
                </c:pt>
                <c:pt idx="5933">
                  <c:v>12.47</c:v>
                </c:pt>
                <c:pt idx="5934">
                  <c:v>12.54</c:v>
                </c:pt>
                <c:pt idx="5935">
                  <c:v>12.54</c:v>
                </c:pt>
                <c:pt idx="5936">
                  <c:v>12.54</c:v>
                </c:pt>
                <c:pt idx="5937">
                  <c:v>12.52</c:v>
                </c:pt>
                <c:pt idx="5938">
                  <c:v>12.39</c:v>
                </c:pt>
                <c:pt idx="5940">
                  <c:v>12.36</c:v>
                </c:pt>
                <c:pt idx="5941">
                  <c:v>12.36</c:v>
                </c:pt>
                <c:pt idx="5942">
                  <c:v>12.31</c:v>
                </c:pt>
                <c:pt idx="5943">
                  <c:v>12.28</c:v>
                </c:pt>
                <c:pt idx="5944">
                  <c:v>12.34</c:v>
                </c:pt>
                <c:pt idx="5945">
                  <c:v>12.32</c:v>
                </c:pt>
                <c:pt idx="5946">
                  <c:v>12.28</c:v>
                </c:pt>
                <c:pt idx="5947">
                  <c:v>12.09</c:v>
                </c:pt>
                <c:pt idx="5948">
                  <c:v>11.93</c:v>
                </c:pt>
                <c:pt idx="5949">
                  <c:v>11.9</c:v>
                </c:pt>
                <c:pt idx="5950">
                  <c:v>11.78</c:v>
                </c:pt>
                <c:pt idx="5951">
                  <c:v>11.74</c:v>
                </c:pt>
                <c:pt idx="5952">
                  <c:v>11.83</c:v>
                </c:pt>
                <c:pt idx="5953">
                  <c:v>11.99</c:v>
                </c:pt>
                <c:pt idx="5954">
                  <c:v>11.95</c:v>
                </c:pt>
                <c:pt idx="5955">
                  <c:v>11.75</c:v>
                </c:pt>
                <c:pt idx="5956">
                  <c:v>11.79</c:v>
                </c:pt>
                <c:pt idx="5957">
                  <c:v>11.66</c:v>
                </c:pt>
                <c:pt idx="5958">
                  <c:v>11.66</c:v>
                </c:pt>
                <c:pt idx="5959">
                  <c:v>11.6</c:v>
                </c:pt>
                <c:pt idx="5961">
                  <c:v>11.72</c:v>
                </c:pt>
                <c:pt idx="5962">
                  <c:v>11.81</c:v>
                </c:pt>
                <c:pt idx="5963">
                  <c:v>11.71</c:v>
                </c:pt>
                <c:pt idx="5965">
                  <c:v>11.78</c:v>
                </c:pt>
                <c:pt idx="5966">
                  <c:v>11.81</c:v>
                </c:pt>
                <c:pt idx="5967">
                  <c:v>11.73</c:v>
                </c:pt>
                <c:pt idx="5968">
                  <c:v>11.69</c:v>
                </c:pt>
                <c:pt idx="5969">
                  <c:v>11.61</c:v>
                </c:pt>
                <c:pt idx="5970">
                  <c:v>11.53</c:v>
                </c:pt>
                <c:pt idx="5971">
                  <c:v>11.39</c:v>
                </c:pt>
                <c:pt idx="5973">
                  <c:v>11.24</c:v>
                </c:pt>
                <c:pt idx="5974">
                  <c:v>11.28</c:v>
                </c:pt>
                <c:pt idx="5975">
                  <c:v>11.28</c:v>
                </c:pt>
                <c:pt idx="5976">
                  <c:v>11.38</c:v>
                </c:pt>
                <c:pt idx="5977">
                  <c:v>11.42</c:v>
                </c:pt>
                <c:pt idx="5978">
                  <c:v>11.58</c:v>
                </c:pt>
                <c:pt idx="5979">
                  <c:v>11.56</c:v>
                </c:pt>
                <c:pt idx="5980">
                  <c:v>11.52</c:v>
                </c:pt>
                <c:pt idx="5981">
                  <c:v>11.52</c:v>
                </c:pt>
                <c:pt idx="5982">
                  <c:v>11.61</c:v>
                </c:pt>
                <c:pt idx="5983">
                  <c:v>11.7</c:v>
                </c:pt>
                <c:pt idx="5984">
                  <c:v>11.66</c:v>
                </c:pt>
                <c:pt idx="5985">
                  <c:v>11.57</c:v>
                </c:pt>
                <c:pt idx="5986">
                  <c:v>11.54</c:v>
                </c:pt>
                <c:pt idx="5987">
                  <c:v>11.7</c:v>
                </c:pt>
                <c:pt idx="5988">
                  <c:v>11.56</c:v>
                </c:pt>
                <c:pt idx="5989">
                  <c:v>11.49</c:v>
                </c:pt>
                <c:pt idx="5990">
                  <c:v>11.29</c:v>
                </c:pt>
                <c:pt idx="5991">
                  <c:v>11.34</c:v>
                </c:pt>
                <c:pt idx="5992">
                  <c:v>11.37</c:v>
                </c:pt>
                <c:pt idx="5993">
                  <c:v>11.34</c:v>
                </c:pt>
                <c:pt idx="5994">
                  <c:v>11.31</c:v>
                </c:pt>
                <c:pt idx="5996">
                  <c:v>11.45</c:v>
                </c:pt>
                <c:pt idx="5997">
                  <c:v>11.45</c:v>
                </c:pt>
                <c:pt idx="5998">
                  <c:v>11.46</c:v>
                </c:pt>
                <c:pt idx="5999">
                  <c:v>11.55</c:v>
                </c:pt>
                <c:pt idx="6001">
                  <c:v>11.7</c:v>
                </c:pt>
                <c:pt idx="6002">
                  <c:v>11.62</c:v>
                </c:pt>
                <c:pt idx="6003">
                  <c:v>11.67</c:v>
                </c:pt>
                <c:pt idx="6004">
                  <c:v>11.5</c:v>
                </c:pt>
                <c:pt idx="6005">
                  <c:v>11.45</c:v>
                </c:pt>
                <c:pt idx="6006">
                  <c:v>11.47</c:v>
                </c:pt>
                <c:pt idx="6007">
                  <c:v>11.48</c:v>
                </c:pt>
                <c:pt idx="6008">
                  <c:v>11.59</c:v>
                </c:pt>
                <c:pt idx="6009">
                  <c:v>11.6</c:v>
                </c:pt>
                <c:pt idx="6010">
                  <c:v>11.49</c:v>
                </c:pt>
                <c:pt idx="6011">
                  <c:v>11.51</c:v>
                </c:pt>
                <c:pt idx="6012">
                  <c:v>11.48</c:v>
                </c:pt>
                <c:pt idx="6013">
                  <c:v>11.39</c:v>
                </c:pt>
                <c:pt idx="6015">
                  <c:v>11.27</c:v>
                </c:pt>
                <c:pt idx="6016">
                  <c:v>11.21</c:v>
                </c:pt>
                <c:pt idx="6017">
                  <c:v>11.06</c:v>
                </c:pt>
                <c:pt idx="6018">
                  <c:v>11.11</c:v>
                </c:pt>
                <c:pt idx="6019">
                  <c:v>11.11</c:v>
                </c:pt>
                <c:pt idx="6020">
                  <c:v>11.11</c:v>
                </c:pt>
                <c:pt idx="6021">
                  <c:v>11.08</c:v>
                </c:pt>
                <c:pt idx="6022">
                  <c:v>11.17</c:v>
                </c:pt>
                <c:pt idx="6023">
                  <c:v>11.29</c:v>
                </c:pt>
                <c:pt idx="6024">
                  <c:v>11.35</c:v>
                </c:pt>
                <c:pt idx="6025">
                  <c:v>11.3</c:v>
                </c:pt>
                <c:pt idx="6026">
                  <c:v>11.4</c:v>
                </c:pt>
                <c:pt idx="6027">
                  <c:v>11.41</c:v>
                </c:pt>
                <c:pt idx="6028">
                  <c:v>11.37</c:v>
                </c:pt>
                <c:pt idx="6029">
                  <c:v>11.42</c:v>
                </c:pt>
                <c:pt idx="6031">
                  <c:v>11.39</c:v>
                </c:pt>
                <c:pt idx="6032">
                  <c:v>11.29</c:v>
                </c:pt>
                <c:pt idx="6033">
                  <c:v>11.38</c:v>
                </c:pt>
                <c:pt idx="6035">
                  <c:v>11.37</c:v>
                </c:pt>
                <c:pt idx="6036">
                  <c:v>11.52</c:v>
                </c:pt>
                <c:pt idx="6037">
                  <c:v>11.64</c:v>
                </c:pt>
                <c:pt idx="6038">
                  <c:v>11.76</c:v>
                </c:pt>
                <c:pt idx="6039">
                  <c:v>11.75</c:v>
                </c:pt>
                <c:pt idx="6040">
                  <c:v>11.72</c:v>
                </c:pt>
                <c:pt idx="6041">
                  <c:v>11.89</c:v>
                </c:pt>
                <c:pt idx="6042">
                  <c:v>11.91</c:v>
                </c:pt>
                <c:pt idx="6043">
                  <c:v>11.86</c:v>
                </c:pt>
                <c:pt idx="6044">
                  <c:v>11.93</c:v>
                </c:pt>
                <c:pt idx="6045">
                  <c:v>11.86</c:v>
                </c:pt>
                <c:pt idx="6046">
                  <c:v>11.92</c:v>
                </c:pt>
                <c:pt idx="6047">
                  <c:v>11.94</c:v>
                </c:pt>
                <c:pt idx="6048">
                  <c:v>11.71</c:v>
                </c:pt>
                <c:pt idx="6049">
                  <c:v>11.72</c:v>
                </c:pt>
                <c:pt idx="6050">
                  <c:v>11.78</c:v>
                </c:pt>
                <c:pt idx="6051">
                  <c:v>11.9</c:v>
                </c:pt>
                <c:pt idx="6052">
                  <c:v>11.92</c:v>
                </c:pt>
                <c:pt idx="6053">
                  <c:v>11.93</c:v>
                </c:pt>
                <c:pt idx="6054">
                  <c:v>12.02</c:v>
                </c:pt>
                <c:pt idx="6055">
                  <c:v>11.99</c:v>
                </c:pt>
                <c:pt idx="6056">
                  <c:v>11.91</c:v>
                </c:pt>
                <c:pt idx="6057">
                  <c:v>11.82</c:v>
                </c:pt>
                <c:pt idx="6058">
                  <c:v>11.88</c:v>
                </c:pt>
                <c:pt idx="6059">
                  <c:v>11.86</c:v>
                </c:pt>
                <c:pt idx="6060">
                  <c:v>11.77</c:v>
                </c:pt>
                <c:pt idx="6061">
                  <c:v>11.84</c:v>
                </c:pt>
                <c:pt idx="6062">
                  <c:v>11.75</c:v>
                </c:pt>
                <c:pt idx="6063">
                  <c:v>11.65</c:v>
                </c:pt>
                <c:pt idx="6064">
                  <c:v>11.66</c:v>
                </c:pt>
                <c:pt idx="6065">
                  <c:v>11.7</c:v>
                </c:pt>
                <c:pt idx="6066">
                  <c:v>11.73</c:v>
                </c:pt>
                <c:pt idx="6067">
                  <c:v>11.75</c:v>
                </c:pt>
                <c:pt idx="6069">
                  <c:v>11.77</c:v>
                </c:pt>
                <c:pt idx="6070">
                  <c:v>11.66</c:v>
                </c:pt>
                <c:pt idx="6071">
                  <c:v>11.58</c:v>
                </c:pt>
                <c:pt idx="6072">
                  <c:v>11.42</c:v>
                </c:pt>
                <c:pt idx="6073">
                  <c:v>11.43</c:v>
                </c:pt>
                <c:pt idx="6074">
                  <c:v>11.37</c:v>
                </c:pt>
                <c:pt idx="6075">
                  <c:v>11.25</c:v>
                </c:pt>
                <c:pt idx="6076">
                  <c:v>11.29</c:v>
                </c:pt>
                <c:pt idx="6077">
                  <c:v>11.13</c:v>
                </c:pt>
                <c:pt idx="6078">
                  <c:v>11.16</c:v>
                </c:pt>
                <c:pt idx="6079">
                  <c:v>11.13</c:v>
                </c:pt>
                <c:pt idx="6080">
                  <c:v>11.25</c:v>
                </c:pt>
                <c:pt idx="6081">
                  <c:v>11.25</c:v>
                </c:pt>
                <c:pt idx="6082">
                  <c:v>11.37</c:v>
                </c:pt>
                <c:pt idx="6083">
                  <c:v>11.35</c:v>
                </c:pt>
                <c:pt idx="6084">
                  <c:v>11.47</c:v>
                </c:pt>
                <c:pt idx="6085">
                  <c:v>11.41</c:v>
                </c:pt>
                <c:pt idx="6086">
                  <c:v>11.27</c:v>
                </c:pt>
                <c:pt idx="6087">
                  <c:v>11.29</c:v>
                </c:pt>
                <c:pt idx="6088">
                  <c:v>11.21</c:v>
                </c:pt>
                <c:pt idx="6089">
                  <c:v>11.19</c:v>
                </c:pt>
                <c:pt idx="6090">
                  <c:v>11.17</c:v>
                </c:pt>
                <c:pt idx="6091">
                  <c:v>11.26</c:v>
                </c:pt>
                <c:pt idx="6092">
                  <c:v>11.2</c:v>
                </c:pt>
                <c:pt idx="6093">
                  <c:v>11.04</c:v>
                </c:pt>
                <c:pt idx="6094">
                  <c:v>11.04</c:v>
                </c:pt>
                <c:pt idx="6095">
                  <c:v>10.87</c:v>
                </c:pt>
                <c:pt idx="6096">
                  <c:v>10.89</c:v>
                </c:pt>
                <c:pt idx="6097">
                  <c:v>10.81</c:v>
                </c:pt>
                <c:pt idx="6098">
                  <c:v>10.84</c:v>
                </c:pt>
                <c:pt idx="6099">
                  <c:v>10.56</c:v>
                </c:pt>
                <c:pt idx="6100">
                  <c:v>10.6</c:v>
                </c:pt>
                <c:pt idx="6101">
                  <c:v>10.62</c:v>
                </c:pt>
                <c:pt idx="6102">
                  <c:v>10.64</c:v>
                </c:pt>
                <c:pt idx="6103">
                  <c:v>10.57</c:v>
                </c:pt>
                <c:pt idx="6105">
                  <c:v>10.43</c:v>
                </c:pt>
                <c:pt idx="6106">
                  <c:v>10.46</c:v>
                </c:pt>
                <c:pt idx="6107">
                  <c:v>10.39</c:v>
                </c:pt>
                <c:pt idx="6108">
                  <c:v>10.28</c:v>
                </c:pt>
                <c:pt idx="6109">
                  <c:v>10.050000000000001</c:v>
                </c:pt>
                <c:pt idx="6110">
                  <c:v>10.050000000000001</c:v>
                </c:pt>
                <c:pt idx="6111">
                  <c:v>9.83</c:v>
                </c:pt>
                <c:pt idx="6112">
                  <c:v>9.89</c:v>
                </c:pt>
                <c:pt idx="6113">
                  <c:v>10.19</c:v>
                </c:pt>
                <c:pt idx="6114">
                  <c:v>10.16</c:v>
                </c:pt>
                <c:pt idx="6115">
                  <c:v>10.08</c:v>
                </c:pt>
                <c:pt idx="6116">
                  <c:v>10.16</c:v>
                </c:pt>
                <c:pt idx="6117">
                  <c:v>10.210000000000001</c:v>
                </c:pt>
                <c:pt idx="6118">
                  <c:v>9.98</c:v>
                </c:pt>
                <c:pt idx="6119">
                  <c:v>9.9700000000000006</c:v>
                </c:pt>
                <c:pt idx="6120">
                  <c:v>9.9</c:v>
                </c:pt>
                <c:pt idx="6121">
                  <c:v>10.039999999999999</c:v>
                </c:pt>
                <c:pt idx="6122">
                  <c:v>10.14</c:v>
                </c:pt>
                <c:pt idx="6123">
                  <c:v>10.34</c:v>
                </c:pt>
                <c:pt idx="6124">
                  <c:v>10.45</c:v>
                </c:pt>
                <c:pt idx="6125">
                  <c:v>10.5</c:v>
                </c:pt>
                <c:pt idx="6126">
                  <c:v>10.54</c:v>
                </c:pt>
                <c:pt idx="6127">
                  <c:v>10.39</c:v>
                </c:pt>
                <c:pt idx="6128">
                  <c:v>10.25</c:v>
                </c:pt>
                <c:pt idx="6129">
                  <c:v>10.19</c:v>
                </c:pt>
                <c:pt idx="6130">
                  <c:v>10.199999999999999</c:v>
                </c:pt>
                <c:pt idx="6131">
                  <c:v>10.23</c:v>
                </c:pt>
                <c:pt idx="6133">
                  <c:v>9.93</c:v>
                </c:pt>
                <c:pt idx="6134">
                  <c:v>10.050000000000001</c:v>
                </c:pt>
                <c:pt idx="6135">
                  <c:v>10.050000000000001</c:v>
                </c:pt>
                <c:pt idx="6136">
                  <c:v>10.07</c:v>
                </c:pt>
                <c:pt idx="6137">
                  <c:v>10.220000000000001</c:v>
                </c:pt>
                <c:pt idx="6138">
                  <c:v>10.23</c:v>
                </c:pt>
                <c:pt idx="6139">
                  <c:v>10.220000000000001</c:v>
                </c:pt>
                <c:pt idx="6140">
                  <c:v>10.15</c:v>
                </c:pt>
                <c:pt idx="6141">
                  <c:v>10.119999999999999</c:v>
                </c:pt>
                <c:pt idx="6142">
                  <c:v>10.3</c:v>
                </c:pt>
                <c:pt idx="6143">
                  <c:v>10.34</c:v>
                </c:pt>
                <c:pt idx="6144">
                  <c:v>10.46</c:v>
                </c:pt>
                <c:pt idx="6145">
                  <c:v>10.47</c:v>
                </c:pt>
                <c:pt idx="6146">
                  <c:v>10.51</c:v>
                </c:pt>
                <c:pt idx="6147">
                  <c:v>10.52</c:v>
                </c:pt>
                <c:pt idx="6148">
                  <c:v>10.59</c:v>
                </c:pt>
                <c:pt idx="6149">
                  <c:v>10.67</c:v>
                </c:pt>
                <c:pt idx="6150">
                  <c:v>10.66</c:v>
                </c:pt>
                <c:pt idx="6151">
                  <c:v>10.57</c:v>
                </c:pt>
                <c:pt idx="6152">
                  <c:v>10.51</c:v>
                </c:pt>
                <c:pt idx="6153">
                  <c:v>10.66</c:v>
                </c:pt>
                <c:pt idx="6154">
                  <c:v>10.64</c:v>
                </c:pt>
                <c:pt idx="6155">
                  <c:v>10.65</c:v>
                </c:pt>
                <c:pt idx="6156">
                  <c:v>10.55</c:v>
                </c:pt>
                <c:pt idx="6157">
                  <c:v>10.43</c:v>
                </c:pt>
                <c:pt idx="6158">
                  <c:v>10.37</c:v>
                </c:pt>
                <c:pt idx="6159">
                  <c:v>10.38</c:v>
                </c:pt>
                <c:pt idx="6160">
                  <c:v>10.46</c:v>
                </c:pt>
                <c:pt idx="6161">
                  <c:v>10.38</c:v>
                </c:pt>
                <c:pt idx="6162">
                  <c:v>10.36</c:v>
                </c:pt>
                <c:pt idx="6163">
                  <c:v>10.26</c:v>
                </c:pt>
                <c:pt idx="6164">
                  <c:v>10.23</c:v>
                </c:pt>
                <c:pt idx="6165">
                  <c:v>10.199999999999999</c:v>
                </c:pt>
                <c:pt idx="6166">
                  <c:v>10.119999999999999</c:v>
                </c:pt>
                <c:pt idx="6167">
                  <c:v>10.1</c:v>
                </c:pt>
                <c:pt idx="6168">
                  <c:v>10.14</c:v>
                </c:pt>
                <c:pt idx="6169">
                  <c:v>10.18</c:v>
                </c:pt>
                <c:pt idx="6170">
                  <c:v>10.119999999999999</c:v>
                </c:pt>
                <c:pt idx="6171">
                  <c:v>10.16</c:v>
                </c:pt>
                <c:pt idx="6172">
                  <c:v>10.119999999999999</c:v>
                </c:pt>
                <c:pt idx="6173">
                  <c:v>10.28</c:v>
                </c:pt>
                <c:pt idx="6175">
                  <c:v>10.24</c:v>
                </c:pt>
                <c:pt idx="6176">
                  <c:v>10.16</c:v>
                </c:pt>
                <c:pt idx="6177">
                  <c:v>10.27</c:v>
                </c:pt>
                <c:pt idx="6178">
                  <c:v>10.5</c:v>
                </c:pt>
                <c:pt idx="6179">
                  <c:v>10.49</c:v>
                </c:pt>
                <c:pt idx="6180">
                  <c:v>10.48</c:v>
                </c:pt>
                <c:pt idx="6181">
                  <c:v>10.51</c:v>
                </c:pt>
                <c:pt idx="6182">
                  <c:v>10.52</c:v>
                </c:pt>
                <c:pt idx="6183">
                  <c:v>10.4</c:v>
                </c:pt>
                <c:pt idx="6184">
                  <c:v>10.37</c:v>
                </c:pt>
                <c:pt idx="6185">
                  <c:v>10.41</c:v>
                </c:pt>
                <c:pt idx="6186">
                  <c:v>10.43</c:v>
                </c:pt>
                <c:pt idx="6187">
                  <c:v>10.43</c:v>
                </c:pt>
                <c:pt idx="6188">
                  <c:v>10.36</c:v>
                </c:pt>
                <c:pt idx="6189">
                  <c:v>10.39</c:v>
                </c:pt>
                <c:pt idx="6190">
                  <c:v>10.33</c:v>
                </c:pt>
                <c:pt idx="6191">
                  <c:v>10.27</c:v>
                </c:pt>
                <c:pt idx="6192">
                  <c:v>10.220000000000001</c:v>
                </c:pt>
                <c:pt idx="6194">
                  <c:v>10.31</c:v>
                </c:pt>
                <c:pt idx="6195">
                  <c:v>10.29</c:v>
                </c:pt>
                <c:pt idx="6196">
                  <c:v>10.3</c:v>
                </c:pt>
                <c:pt idx="6197">
                  <c:v>10.32</c:v>
                </c:pt>
                <c:pt idx="6198">
                  <c:v>10.36</c:v>
                </c:pt>
                <c:pt idx="6199">
                  <c:v>10.42</c:v>
                </c:pt>
                <c:pt idx="6200">
                  <c:v>10.36</c:v>
                </c:pt>
                <c:pt idx="6201">
                  <c:v>10.37</c:v>
                </c:pt>
                <c:pt idx="6202">
                  <c:v>10.35</c:v>
                </c:pt>
                <c:pt idx="6203">
                  <c:v>10.34</c:v>
                </c:pt>
                <c:pt idx="6205">
                  <c:v>10.3</c:v>
                </c:pt>
                <c:pt idx="6206">
                  <c:v>10.25</c:v>
                </c:pt>
                <c:pt idx="6207">
                  <c:v>10.210000000000001</c:v>
                </c:pt>
                <c:pt idx="6208">
                  <c:v>10.17</c:v>
                </c:pt>
                <c:pt idx="6209">
                  <c:v>10.18</c:v>
                </c:pt>
                <c:pt idx="6210">
                  <c:v>10.119999999999999</c:v>
                </c:pt>
                <c:pt idx="6211">
                  <c:v>10.14</c:v>
                </c:pt>
                <c:pt idx="6212">
                  <c:v>10.15</c:v>
                </c:pt>
                <c:pt idx="6213">
                  <c:v>10.210000000000001</c:v>
                </c:pt>
                <c:pt idx="6214">
                  <c:v>10.28</c:v>
                </c:pt>
                <c:pt idx="6215">
                  <c:v>10.11</c:v>
                </c:pt>
                <c:pt idx="6216">
                  <c:v>9.9700000000000006</c:v>
                </c:pt>
                <c:pt idx="6217">
                  <c:v>10.01</c:v>
                </c:pt>
                <c:pt idx="6218">
                  <c:v>9.98</c:v>
                </c:pt>
                <c:pt idx="6219">
                  <c:v>9.98</c:v>
                </c:pt>
                <c:pt idx="6220">
                  <c:v>9.93</c:v>
                </c:pt>
                <c:pt idx="6221">
                  <c:v>9.93</c:v>
                </c:pt>
                <c:pt idx="6222">
                  <c:v>9.91</c:v>
                </c:pt>
                <c:pt idx="6223">
                  <c:v>9.84</c:v>
                </c:pt>
                <c:pt idx="6225">
                  <c:v>9.74</c:v>
                </c:pt>
                <c:pt idx="6226">
                  <c:v>9.7799999999999994</c:v>
                </c:pt>
                <c:pt idx="6227">
                  <c:v>9.84</c:v>
                </c:pt>
                <c:pt idx="6228">
                  <c:v>9.92</c:v>
                </c:pt>
                <c:pt idx="6229">
                  <c:v>9.7200000000000006</c:v>
                </c:pt>
                <c:pt idx="6230">
                  <c:v>9.73</c:v>
                </c:pt>
                <c:pt idx="6231">
                  <c:v>9.7200000000000006</c:v>
                </c:pt>
                <c:pt idx="6232">
                  <c:v>9.58</c:v>
                </c:pt>
                <c:pt idx="6233">
                  <c:v>9.66</c:v>
                </c:pt>
                <c:pt idx="6234">
                  <c:v>9.68</c:v>
                </c:pt>
                <c:pt idx="6235">
                  <c:v>9.68</c:v>
                </c:pt>
                <c:pt idx="6236">
                  <c:v>9.64</c:v>
                </c:pt>
                <c:pt idx="6238">
                  <c:v>9.59</c:v>
                </c:pt>
                <c:pt idx="6239">
                  <c:v>9.69</c:v>
                </c:pt>
                <c:pt idx="6240">
                  <c:v>9.68</c:v>
                </c:pt>
                <c:pt idx="6241">
                  <c:v>9.6300000000000008</c:v>
                </c:pt>
                <c:pt idx="6242">
                  <c:v>9.6199999999999992</c:v>
                </c:pt>
                <c:pt idx="6243">
                  <c:v>9.65</c:v>
                </c:pt>
                <c:pt idx="6244">
                  <c:v>9.49</c:v>
                </c:pt>
                <c:pt idx="6245">
                  <c:v>9.36</c:v>
                </c:pt>
                <c:pt idx="6246">
                  <c:v>9.1999999999999993</c:v>
                </c:pt>
                <c:pt idx="6247">
                  <c:v>9.27</c:v>
                </c:pt>
                <c:pt idx="6248">
                  <c:v>9.2100000000000009</c:v>
                </c:pt>
                <c:pt idx="6249">
                  <c:v>9.16</c:v>
                </c:pt>
                <c:pt idx="6250">
                  <c:v>9.0399999999999991</c:v>
                </c:pt>
                <c:pt idx="6251">
                  <c:v>9.11</c:v>
                </c:pt>
                <c:pt idx="6252">
                  <c:v>9.1</c:v>
                </c:pt>
                <c:pt idx="6253">
                  <c:v>9.0399999999999991</c:v>
                </c:pt>
                <c:pt idx="6254">
                  <c:v>9.08</c:v>
                </c:pt>
                <c:pt idx="6255">
                  <c:v>9.07</c:v>
                </c:pt>
                <c:pt idx="6257">
                  <c:v>9.0399999999999991</c:v>
                </c:pt>
                <c:pt idx="6258">
                  <c:v>8.99</c:v>
                </c:pt>
                <c:pt idx="6259">
                  <c:v>9.01</c:v>
                </c:pt>
                <c:pt idx="6260">
                  <c:v>9</c:v>
                </c:pt>
                <c:pt idx="6262">
                  <c:v>9.0399999999999991</c:v>
                </c:pt>
                <c:pt idx="6263">
                  <c:v>9.0500000000000007</c:v>
                </c:pt>
                <c:pt idx="6264">
                  <c:v>9.07</c:v>
                </c:pt>
                <c:pt idx="6265">
                  <c:v>8.94</c:v>
                </c:pt>
                <c:pt idx="6266">
                  <c:v>9.1300000000000008</c:v>
                </c:pt>
                <c:pt idx="6267">
                  <c:v>9.27</c:v>
                </c:pt>
                <c:pt idx="6268">
                  <c:v>9.39</c:v>
                </c:pt>
                <c:pt idx="6269">
                  <c:v>9.49</c:v>
                </c:pt>
                <c:pt idx="6270">
                  <c:v>9.43</c:v>
                </c:pt>
                <c:pt idx="6271">
                  <c:v>9.31</c:v>
                </c:pt>
                <c:pt idx="6272">
                  <c:v>9.3000000000000007</c:v>
                </c:pt>
                <c:pt idx="6273">
                  <c:v>9.24</c:v>
                </c:pt>
                <c:pt idx="6275">
                  <c:v>9.2200000000000006</c:v>
                </c:pt>
                <c:pt idx="6276">
                  <c:v>9.2799999999999994</c:v>
                </c:pt>
                <c:pt idx="6277">
                  <c:v>9.23</c:v>
                </c:pt>
                <c:pt idx="6278">
                  <c:v>9.23</c:v>
                </c:pt>
                <c:pt idx="6279">
                  <c:v>9.1300000000000008</c:v>
                </c:pt>
                <c:pt idx="6280">
                  <c:v>9.0500000000000007</c:v>
                </c:pt>
                <c:pt idx="6281">
                  <c:v>9.09</c:v>
                </c:pt>
                <c:pt idx="6282">
                  <c:v>9.1</c:v>
                </c:pt>
                <c:pt idx="6283">
                  <c:v>9.08</c:v>
                </c:pt>
                <c:pt idx="6284">
                  <c:v>9.02</c:v>
                </c:pt>
                <c:pt idx="6285">
                  <c:v>8.9600000000000009</c:v>
                </c:pt>
                <c:pt idx="6286">
                  <c:v>8.9700000000000006</c:v>
                </c:pt>
                <c:pt idx="6287">
                  <c:v>9.0299999999999994</c:v>
                </c:pt>
                <c:pt idx="6288">
                  <c:v>9.11</c:v>
                </c:pt>
                <c:pt idx="6289">
                  <c:v>9</c:v>
                </c:pt>
                <c:pt idx="6290">
                  <c:v>8.93</c:v>
                </c:pt>
                <c:pt idx="6291">
                  <c:v>8.91</c:v>
                </c:pt>
                <c:pt idx="6292">
                  <c:v>8.85</c:v>
                </c:pt>
                <c:pt idx="6293">
                  <c:v>8.68</c:v>
                </c:pt>
                <c:pt idx="6295">
                  <c:v>8.64</c:v>
                </c:pt>
                <c:pt idx="6296">
                  <c:v>8.6999999999999993</c:v>
                </c:pt>
                <c:pt idx="6297">
                  <c:v>8.67</c:v>
                </c:pt>
                <c:pt idx="6298">
                  <c:v>8.48</c:v>
                </c:pt>
                <c:pt idx="6299">
                  <c:v>8.39</c:v>
                </c:pt>
                <c:pt idx="6300">
                  <c:v>8.4</c:v>
                </c:pt>
                <c:pt idx="6301">
                  <c:v>8.36</c:v>
                </c:pt>
                <c:pt idx="6302">
                  <c:v>8.15</c:v>
                </c:pt>
                <c:pt idx="6303">
                  <c:v>8.1300000000000008</c:v>
                </c:pt>
                <c:pt idx="6304">
                  <c:v>7.99</c:v>
                </c:pt>
                <c:pt idx="6305">
                  <c:v>7.93</c:v>
                </c:pt>
                <c:pt idx="6306">
                  <c:v>8.1199999999999992</c:v>
                </c:pt>
                <c:pt idx="6307">
                  <c:v>8.0399999999999991</c:v>
                </c:pt>
                <c:pt idx="6308">
                  <c:v>7.96</c:v>
                </c:pt>
                <c:pt idx="6309">
                  <c:v>7.76</c:v>
                </c:pt>
                <c:pt idx="6310">
                  <c:v>7.7</c:v>
                </c:pt>
                <c:pt idx="6311">
                  <c:v>7.68</c:v>
                </c:pt>
                <c:pt idx="6312">
                  <c:v>7.75</c:v>
                </c:pt>
                <c:pt idx="6313">
                  <c:v>7.72</c:v>
                </c:pt>
                <c:pt idx="6314">
                  <c:v>7.77</c:v>
                </c:pt>
                <c:pt idx="6315">
                  <c:v>7.83</c:v>
                </c:pt>
                <c:pt idx="6316">
                  <c:v>7.82</c:v>
                </c:pt>
                <c:pt idx="6317">
                  <c:v>7.78</c:v>
                </c:pt>
                <c:pt idx="6318">
                  <c:v>7.8</c:v>
                </c:pt>
                <c:pt idx="6319">
                  <c:v>7.7</c:v>
                </c:pt>
                <c:pt idx="6320">
                  <c:v>7.7</c:v>
                </c:pt>
                <c:pt idx="6321">
                  <c:v>7.64</c:v>
                </c:pt>
                <c:pt idx="6322">
                  <c:v>7.49</c:v>
                </c:pt>
                <c:pt idx="6324">
                  <c:v>7.39</c:v>
                </c:pt>
                <c:pt idx="6325">
                  <c:v>7.37</c:v>
                </c:pt>
                <c:pt idx="6326">
                  <c:v>7.33</c:v>
                </c:pt>
                <c:pt idx="6327">
                  <c:v>7.41</c:v>
                </c:pt>
                <c:pt idx="6328">
                  <c:v>7.45</c:v>
                </c:pt>
                <c:pt idx="6329">
                  <c:v>7.43</c:v>
                </c:pt>
                <c:pt idx="6330">
                  <c:v>7.31</c:v>
                </c:pt>
                <c:pt idx="6331">
                  <c:v>7.27</c:v>
                </c:pt>
                <c:pt idx="6332">
                  <c:v>7.23</c:v>
                </c:pt>
                <c:pt idx="6333">
                  <c:v>7.29</c:v>
                </c:pt>
                <c:pt idx="6334">
                  <c:v>7.19</c:v>
                </c:pt>
                <c:pt idx="6335">
                  <c:v>7.22</c:v>
                </c:pt>
                <c:pt idx="6336">
                  <c:v>6.98</c:v>
                </c:pt>
                <c:pt idx="6337">
                  <c:v>7.03</c:v>
                </c:pt>
                <c:pt idx="6338">
                  <c:v>7.09</c:v>
                </c:pt>
                <c:pt idx="6339">
                  <c:v>7.04</c:v>
                </c:pt>
                <c:pt idx="6340">
                  <c:v>7.25</c:v>
                </c:pt>
                <c:pt idx="6341">
                  <c:v>7.36</c:v>
                </c:pt>
                <c:pt idx="6342">
                  <c:v>7.51</c:v>
                </c:pt>
                <c:pt idx="6343">
                  <c:v>7.58</c:v>
                </c:pt>
                <c:pt idx="6344">
                  <c:v>7.48</c:v>
                </c:pt>
                <c:pt idx="6345">
                  <c:v>7.38</c:v>
                </c:pt>
                <c:pt idx="6346">
                  <c:v>7.38</c:v>
                </c:pt>
                <c:pt idx="6347">
                  <c:v>7.45</c:v>
                </c:pt>
                <c:pt idx="6348">
                  <c:v>7.51</c:v>
                </c:pt>
                <c:pt idx="6349">
                  <c:v>7.45</c:v>
                </c:pt>
                <c:pt idx="6350">
                  <c:v>7.46</c:v>
                </c:pt>
                <c:pt idx="6351">
                  <c:v>7.43</c:v>
                </c:pt>
                <c:pt idx="6352">
                  <c:v>7.4</c:v>
                </c:pt>
                <c:pt idx="6353">
                  <c:v>7.48</c:v>
                </c:pt>
                <c:pt idx="6354">
                  <c:v>7.67</c:v>
                </c:pt>
                <c:pt idx="6355">
                  <c:v>7.63</c:v>
                </c:pt>
                <c:pt idx="6356">
                  <c:v>7.66</c:v>
                </c:pt>
                <c:pt idx="6357">
                  <c:v>7.79</c:v>
                </c:pt>
                <c:pt idx="6358">
                  <c:v>7.99</c:v>
                </c:pt>
                <c:pt idx="6359">
                  <c:v>7.98</c:v>
                </c:pt>
                <c:pt idx="6360">
                  <c:v>7.88</c:v>
                </c:pt>
                <c:pt idx="6361">
                  <c:v>7.9</c:v>
                </c:pt>
                <c:pt idx="6362">
                  <c:v>7.88</c:v>
                </c:pt>
                <c:pt idx="6363">
                  <c:v>7.84</c:v>
                </c:pt>
                <c:pt idx="6365">
                  <c:v>7.73</c:v>
                </c:pt>
                <c:pt idx="6366">
                  <c:v>7.73</c:v>
                </c:pt>
                <c:pt idx="6367">
                  <c:v>7.99</c:v>
                </c:pt>
                <c:pt idx="6368">
                  <c:v>8.0500000000000007</c:v>
                </c:pt>
                <c:pt idx="6369">
                  <c:v>8.32</c:v>
                </c:pt>
                <c:pt idx="6370">
                  <c:v>8.19</c:v>
                </c:pt>
                <c:pt idx="6371">
                  <c:v>8.39</c:v>
                </c:pt>
                <c:pt idx="6372">
                  <c:v>8.31</c:v>
                </c:pt>
                <c:pt idx="6373">
                  <c:v>7.95</c:v>
                </c:pt>
                <c:pt idx="6374">
                  <c:v>8.1300000000000008</c:v>
                </c:pt>
                <c:pt idx="6375">
                  <c:v>8.07</c:v>
                </c:pt>
                <c:pt idx="6376">
                  <c:v>8.01</c:v>
                </c:pt>
                <c:pt idx="6377">
                  <c:v>7.98</c:v>
                </c:pt>
                <c:pt idx="6378">
                  <c:v>7.73</c:v>
                </c:pt>
                <c:pt idx="6379">
                  <c:v>7.63</c:v>
                </c:pt>
                <c:pt idx="6380">
                  <c:v>7.63</c:v>
                </c:pt>
                <c:pt idx="6381">
                  <c:v>7.57</c:v>
                </c:pt>
                <c:pt idx="6382">
                  <c:v>7.69</c:v>
                </c:pt>
                <c:pt idx="6383">
                  <c:v>7.6</c:v>
                </c:pt>
                <c:pt idx="6384">
                  <c:v>7.55</c:v>
                </c:pt>
                <c:pt idx="6385">
                  <c:v>7.47</c:v>
                </c:pt>
                <c:pt idx="6386">
                  <c:v>7.42</c:v>
                </c:pt>
                <c:pt idx="6387">
                  <c:v>7.42</c:v>
                </c:pt>
                <c:pt idx="6388">
                  <c:v>7.38</c:v>
                </c:pt>
                <c:pt idx="6389">
                  <c:v>7.35</c:v>
                </c:pt>
                <c:pt idx="6390">
                  <c:v>7.37</c:v>
                </c:pt>
                <c:pt idx="6391">
                  <c:v>7.37</c:v>
                </c:pt>
                <c:pt idx="6392">
                  <c:v>7.31</c:v>
                </c:pt>
                <c:pt idx="6394">
                  <c:v>7.31</c:v>
                </c:pt>
                <c:pt idx="6395">
                  <c:v>7.44</c:v>
                </c:pt>
                <c:pt idx="6396">
                  <c:v>7.31</c:v>
                </c:pt>
                <c:pt idx="6397">
                  <c:v>7.31</c:v>
                </c:pt>
                <c:pt idx="6398">
                  <c:v>7.3</c:v>
                </c:pt>
                <c:pt idx="6399">
                  <c:v>7.25</c:v>
                </c:pt>
                <c:pt idx="6400">
                  <c:v>7.16</c:v>
                </c:pt>
                <c:pt idx="6401">
                  <c:v>7.2</c:v>
                </c:pt>
                <c:pt idx="6402">
                  <c:v>7.18</c:v>
                </c:pt>
                <c:pt idx="6403">
                  <c:v>7.16</c:v>
                </c:pt>
                <c:pt idx="6404">
                  <c:v>7.14</c:v>
                </c:pt>
                <c:pt idx="6405">
                  <c:v>7.2</c:v>
                </c:pt>
                <c:pt idx="6406">
                  <c:v>7.29</c:v>
                </c:pt>
                <c:pt idx="6407">
                  <c:v>7.35</c:v>
                </c:pt>
                <c:pt idx="6408">
                  <c:v>7.33</c:v>
                </c:pt>
                <c:pt idx="6409">
                  <c:v>7.53</c:v>
                </c:pt>
                <c:pt idx="6410">
                  <c:v>7.41</c:v>
                </c:pt>
                <c:pt idx="6411">
                  <c:v>7.41</c:v>
                </c:pt>
                <c:pt idx="6412">
                  <c:v>7.34</c:v>
                </c:pt>
                <c:pt idx="6413">
                  <c:v>7.34</c:v>
                </c:pt>
                <c:pt idx="6414">
                  <c:v>7.33</c:v>
                </c:pt>
                <c:pt idx="6415">
                  <c:v>7.39</c:v>
                </c:pt>
                <c:pt idx="6416">
                  <c:v>7.47</c:v>
                </c:pt>
                <c:pt idx="6417">
                  <c:v>7.45</c:v>
                </c:pt>
                <c:pt idx="6418">
                  <c:v>7.3</c:v>
                </c:pt>
                <c:pt idx="6419">
                  <c:v>7.25</c:v>
                </c:pt>
                <c:pt idx="6420">
                  <c:v>7.23</c:v>
                </c:pt>
                <c:pt idx="6421">
                  <c:v>7.15</c:v>
                </c:pt>
                <c:pt idx="6422">
                  <c:v>7.16</c:v>
                </c:pt>
                <c:pt idx="6423">
                  <c:v>7.14</c:v>
                </c:pt>
                <c:pt idx="6424">
                  <c:v>7.14</c:v>
                </c:pt>
                <c:pt idx="6425">
                  <c:v>7.02</c:v>
                </c:pt>
                <c:pt idx="6426">
                  <c:v>7</c:v>
                </c:pt>
                <c:pt idx="6427">
                  <c:v>6.96</c:v>
                </c:pt>
                <c:pt idx="6428">
                  <c:v>7.07</c:v>
                </c:pt>
                <c:pt idx="6429">
                  <c:v>7.06</c:v>
                </c:pt>
                <c:pt idx="6430">
                  <c:v>6.97</c:v>
                </c:pt>
                <c:pt idx="6431">
                  <c:v>7.06</c:v>
                </c:pt>
                <c:pt idx="6432">
                  <c:v>7.04</c:v>
                </c:pt>
                <c:pt idx="6433">
                  <c:v>6.95</c:v>
                </c:pt>
                <c:pt idx="6435">
                  <c:v>7.03</c:v>
                </c:pt>
                <c:pt idx="6436">
                  <c:v>7.2</c:v>
                </c:pt>
                <c:pt idx="6437">
                  <c:v>7.15</c:v>
                </c:pt>
                <c:pt idx="6438">
                  <c:v>7.32</c:v>
                </c:pt>
                <c:pt idx="6439">
                  <c:v>7.38</c:v>
                </c:pt>
                <c:pt idx="6440">
                  <c:v>7.35</c:v>
                </c:pt>
                <c:pt idx="6441">
                  <c:v>7.35</c:v>
                </c:pt>
                <c:pt idx="6442">
                  <c:v>7.57</c:v>
                </c:pt>
                <c:pt idx="6443">
                  <c:v>7.63</c:v>
                </c:pt>
                <c:pt idx="6444">
                  <c:v>7.53</c:v>
                </c:pt>
                <c:pt idx="6445">
                  <c:v>7.53</c:v>
                </c:pt>
                <c:pt idx="6446">
                  <c:v>7.46</c:v>
                </c:pt>
                <c:pt idx="6447">
                  <c:v>7.62</c:v>
                </c:pt>
                <c:pt idx="6448">
                  <c:v>7.67</c:v>
                </c:pt>
                <c:pt idx="6449">
                  <c:v>7.62</c:v>
                </c:pt>
                <c:pt idx="6450">
                  <c:v>7.58</c:v>
                </c:pt>
                <c:pt idx="6451">
                  <c:v>7.48</c:v>
                </c:pt>
                <c:pt idx="6452">
                  <c:v>7.47</c:v>
                </c:pt>
                <c:pt idx="6453">
                  <c:v>7.47</c:v>
                </c:pt>
                <c:pt idx="6454">
                  <c:v>7.54</c:v>
                </c:pt>
                <c:pt idx="6455">
                  <c:v>7.45</c:v>
                </c:pt>
                <c:pt idx="6456">
                  <c:v>7.41</c:v>
                </c:pt>
                <c:pt idx="6457">
                  <c:v>7.45</c:v>
                </c:pt>
                <c:pt idx="6458">
                  <c:v>7.31</c:v>
                </c:pt>
                <c:pt idx="6459">
                  <c:v>7.28</c:v>
                </c:pt>
                <c:pt idx="6460">
                  <c:v>7.28</c:v>
                </c:pt>
                <c:pt idx="6461">
                  <c:v>7.31</c:v>
                </c:pt>
                <c:pt idx="6462">
                  <c:v>7.33</c:v>
                </c:pt>
                <c:pt idx="6463">
                  <c:v>7.36</c:v>
                </c:pt>
                <c:pt idx="6465">
                  <c:v>7.49</c:v>
                </c:pt>
                <c:pt idx="6466">
                  <c:v>7.51</c:v>
                </c:pt>
                <c:pt idx="6467">
                  <c:v>7.53</c:v>
                </c:pt>
                <c:pt idx="6468">
                  <c:v>7.57</c:v>
                </c:pt>
                <c:pt idx="6469">
                  <c:v>7.66</c:v>
                </c:pt>
                <c:pt idx="6470">
                  <c:v>7.57</c:v>
                </c:pt>
                <c:pt idx="6471">
                  <c:v>7.49</c:v>
                </c:pt>
                <c:pt idx="6472">
                  <c:v>7.43</c:v>
                </c:pt>
                <c:pt idx="6473">
                  <c:v>7.47</c:v>
                </c:pt>
                <c:pt idx="6474">
                  <c:v>7.42</c:v>
                </c:pt>
                <c:pt idx="6475">
                  <c:v>7.45</c:v>
                </c:pt>
                <c:pt idx="6476">
                  <c:v>7.41</c:v>
                </c:pt>
                <c:pt idx="6477">
                  <c:v>7.31</c:v>
                </c:pt>
                <c:pt idx="6478">
                  <c:v>7.34</c:v>
                </c:pt>
                <c:pt idx="6479">
                  <c:v>7.29</c:v>
                </c:pt>
                <c:pt idx="6480">
                  <c:v>7.31</c:v>
                </c:pt>
                <c:pt idx="6481">
                  <c:v>7.24</c:v>
                </c:pt>
                <c:pt idx="6482">
                  <c:v>7.32</c:v>
                </c:pt>
                <c:pt idx="6483">
                  <c:v>7.4</c:v>
                </c:pt>
                <c:pt idx="6484">
                  <c:v>7.38</c:v>
                </c:pt>
                <c:pt idx="6486">
                  <c:v>7.35</c:v>
                </c:pt>
                <c:pt idx="6487">
                  <c:v>7.33</c:v>
                </c:pt>
                <c:pt idx="6488">
                  <c:v>7.29</c:v>
                </c:pt>
                <c:pt idx="6489">
                  <c:v>7.22</c:v>
                </c:pt>
                <c:pt idx="6490">
                  <c:v>7.27</c:v>
                </c:pt>
                <c:pt idx="6491">
                  <c:v>7.19</c:v>
                </c:pt>
                <c:pt idx="6492">
                  <c:v>7.19</c:v>
                </c:pt>
                <c:pt idx="6493">
                  <c:v>7.17</c:v>
                </c:pt>
                <c:pt idx="6494">
                  <c:v>7.11</c:v>
                </c:pt>
                <c:pt idx="6495">
                  <c:v>7.15</c:v>
                </c:pt>
                <c:pt idx="6496">
                  <c:v>7.15</c:v>
                </c:pt>
                <c:pt idx="6498">
                  <c:v>7.15</c:v>
                </c:pt>
                <c:pt idx="6499">
                  <c:v>7.18</c:v>
                </c:pt>
                <c:pt idx="6500">
                  <c:v>7.08</c:v>
                </c:pt>
                <c:pt idx="6501">
                  <c:v>7.06</c:v>
                </c:pt>
                <c:pt idx="6502">
                  <c:v>7.01</c:v>
                </c:pt>
                <c:pt idx="6503">
                  <c:v>7.12</c:v>
                </c:pt>
                <c:pt idx="6504">
                  <c:v>7.1</c:v>
                </c:pt>
                <c:pt idx="6505">
                  <c:v>7.07</c:v>
                </c:pt>
                <c:pt idx="6506">
                  <c:v>7.05</c:v>
                </c:pt>
                <c:pt idx="6507">
                  <c:v>7.12</c:v>
                </c:pt>
                <c:pt idx="6508">
                  <c:v>7.13</c:v>
                </c:pt>
                <c:pt idx="6509">
                  <c:v>7.15</c:v>
                </c:pt>
                <c:pt idx="6510">
                  <c:v>7.12</c:v>
                </c:pt>
                <c:pt idx="6511">
                  <c:v>7.12</c:v>
                </c:pt>
                <c:pt idx="6512">
                  <c:v>7.11</c:v>
                </c:pt>
                <c:pt idx="6513">
                  <c:v>7.1</c:v>
                </c:pt>
                <c:pt idx="6514">
                  <c:v>7.1</c:v>
                </c:pt>
                <c:pt idx="6515">
                  <c:v>7.08</c:v>
                </c:pt>
                <c:pt idx="6516">
                  <c:v>7.07</c:v>
                </c:pt>
                <c:pt idx="6518">
                  <c:v>7.08</c:v>
                </c:pt>
                <c:pt idx="6519">
                  <c:v>7.17</c:v>
                </c:pt>
                <c:pt idx="6520">
                  <c:v>7.23</c:v>
                </c:pt>
                <c:pt idx="6521">
                  <c:v>7.23</c:v>
                </c:pt>
                <c:pt idx="6523">
                  <c:v>7.18</c:v>
                </c:pt>
                <c:pt idx="6524">
                  <c:v>7.08</c:v>
                </c:pt>
                <c:pt idx="6525">
                  <c:v>7.08</c:v>
                </c:pt>
                <c:pt idx="6526">
                  <c:v>7.05</c:v>
                </c:pt>
                <c:pt idx="6527">
                  <c:v>7.04</c:v>
                </c:pt>
                <c:pt idx="6528">
                  <c:v>7.01</c:v>
                </c:pt>
                <c:pt idx="6529">
                  <c:v>7.05</c:v>
                </c:pt>
                <c:pt idx="6530">
                  <c:v>7.1</c:v>
                </c:pt>
                <c:pt idx="6531">
                  <c:v>7.11</c:v>
                </c:pt>
                <c:pt idx="6532">
                  <c:v>7.08</c:v>
                </c:pt>
                <c:pt idx="6533">
                  <c:v>7.03</c:v>
                </c:pt>
                <c:pt idx="6535">
                  <c:v>7.01</c:v>
                </c:pt>
                <c:pt idx="6536">
                  <c:v>7.01</c:v>
                </c:pt>
                <c:pt idx="6537">
                  <c:v>7.03</c:v>
                </c:pt>
                <c:pt idx="6538">
                  <c:v>7.06</c:v>
                </c:pt>
                <c:pt idx="6539">
                  <c:v>7.17</c:v>
                </c:pt>
                <c:pt idx="6540">
                  <c:v>7.16</c:v>
                </c:pt>
                <c:pt idx="6541">
                  <c:v>7.13</c:v>
                </c:pt>
                <c:pt idx="6542">
                  <c:v>7.13</c:v>
                </c:pt>
                <c:pt idx="6543">
                  <c:v>7.18</c:v>
                </c:pt>
                <c:pt idx="6544">
                  <c:v>7.23</c:v>
                </c:pt>
                <c:pt idx="6545">
                  <c:v>7.25</c:v>
                </c:pt>
                <c:pt idx="6546">
                  <c:v>7.23</c:v>
                </c:pt>
                <c:pt idx="6547">
                  <c:v>7.2</c:v>
                </c:pt>
                <c:pt idx="6548">
                  <c:v>7.19</c:v>
                </c:pt>
                <c:pt idx="6549">
                  <c:v>7.25</c:v>
                </c:pt>
                <c:pt idx="6550">
                  <c:v>7.33</c:v>
                </c:pt>
                <c:pt idx="6551">
                  <c:v>7.37</c:v>
                </c:pt>
                <c:pt idx="6552">
                  <c:v>7.31</c:v>
                </c:pt>
                <c:pt idx="6553">
                  <c:v>7.28</c:v>
                </c:pt>
                <c:pt idx="6555">
                  <c:v>7.33</c:v>
                </c:pt>
                <c:pt idx="6556">
                  <c:v>7.3</c:v>
                </c:pt>
                <c:pt idx="6557">
                  <c:v>7.23</c:v>
                </c:pt>
                <c:pt idx="6558">
                  <c:v>7.24</c:v>
                </c:pt>
                <c:pt idx="6559">
                  <c:v>7.23</c:v>
                </c:pt>
                <c:pt idx="6560">
                  <c:v>7.18</c:v>
                </c:pt>
                <c:pt idx="6561">
                  <c:v>7.21</c:v>
                </c:pt>
                <c:pt idx="6562">
                  <c:v>7.21</c:v>
                </c:pt>
                <c:pt idx="6563">
                  <c:v>7.19</c:v>
                </c:pt>
                <c:pt idx="6564">
                  <c:v>7.17</c:v>
                </c:pt>
                <c:pt idx="6565">
                  <c:v>7.21</c:v>
                </c:pt>
                <c:pt idx="6566">
                  <c:v>7.14</c:v>
                </c:pt>
                <c:pt idx="6567">
                  <c:v>7.16</c:v>
                </c:pt>
                <c:pt idx="6568">
                  <c:v>7.23</c:v>
                </c:pt>
                <c:pt idx="6569">
                  <c:v>7.23</c:v>
                </c:pt>
                <c:pt idx="6570">
                  <c:v>7.23</c:v>
                </c:pt>
                <c:pt idx="6571">
                  <c:v>7.23</c:v>
                </c:pt>
                <c:pt idx="6572">
                  <c:v>7.22</c:v>
                </c:pt>
                <c:pt idx="6573">
                  <c:v>7.19</c:v>
                </c:pt>
                <c:pt idx="6574">
                  <c:v>7.22</c:v>
                </c:pt>
                <c:pt idx="6575">
                  <c:v>7.2</c:v>
                </c:pt>
                <c:pt idx="6576">
                  <c:v>7.21</c:v>
                </c:pt>
                <c:pt idx="6577">
                  <c:v>7.21</c:v>
                </c:pt>
                <c:pt idx="6578">
                  <c:v>7.22</c:v>
                </c:pt>
                <c:pt idx="6579">
                  <c:v>7.25</c:v>
                </c:pt>
                <c:pt idx="6580">
                  <c:v>7.27</c:v>
                </c:pt>
                <c:pt idx="6581">
                  <c:v>7.26</c:v>
                </c:pt>
                <c:pt idx="6582">
                  <c:v>7.24</c:v>
                </c:pt>
                <c:pt idx="6583">
                  <c:v>7.33</c:v>
                </c:pt>
                <c:pt idx="6584">
                  <c:v>7.54</c:v>
                </c:pt>
                <c:pt idx="6585">
                  <c:v>7.51</c:v>
                </c:pt>
                <c:pt idx="6586">
                  <c:v>7.59</c:v>
                </c:pt>
                <c:pt idx="6587">
                  <c:v>7.59</c:v>
                </c:pt>
                <c:pt idx="6588">
                  <c:v>7.59</c:v>
                </c:pt>
                <c:pt idx="6589">
                  <c:v>7.54</c:v>
                </c:pt>
                <c:pt idx="6590">
                  <c:v>7.62</c:v>
                </c:pt>
                <c:pt idx="6591">
                  <c:v>7.61</c:v>
                </c:pt>
                <c:pt idx="6592">
                  <c:v>7.78</c:v>
                </c:pt>
                <c:pt idx="6593">
                  <c:v>7.98</c:v>
                </c:pt>
                <c:pt idx="6594">
                  <c:v>8.07</c:v>
                </c:pt>
                <c:pt idx="6595">
                  <c:v>8.2799999999999994</c:v>
                </c:pt>
                <c:pt idx="6596">
                  <c:v>8.1</c:v>
                </c:pt>
                <c:pt idx="6597">
                  <c:v>8.0299999999999994</c:v>
                </c:pt>
                <c:pt idx="6599">
                  <c:v>8.1999999999999993</c:v>
                </c:pt>
                <c:pt idx="6600">
                  <c:v>8.19</c:v>
                </c:pt>
                <c:pt idx="6601">
                  <c:v>8.24</c:v>
                </c:pt>
                <c:pt idx="6602">
                  <c:v>8.39</c:v>
                </c:pt>
                <c:pt idx="6603">
                  <c:v>8.4700000000000006</c:v>
                </c:pt>
                <c:pt idx="6604">
                  <c:v>8.3699999999999992</c:v>
                </c:pt>
                <c:pt idx="6605">
                  <c:v>8.2799999999999994</c:v>
                </c:pt>
                <c:pt idx="6606">
                  <c:v>8.35</c:v>
                </c:pt>
                <c:pt idx="6607">
                  <c:v>8.2100000000000009</c:v>
                </c:pt>
                <c:pt idx="6608">
                  <c:v>8.39</c:v>
                </c:pt>
                <c:pt idx="6609">
                  <c:v>8.52</c:v>
                </c:pt>
                <c:pt idx="6610">
                  <c:v>8.4499999999999993</c:v>
                </c:pt>
                <c:pt idx="6611">
                  <c:v>8.5399999999999991</c:v>
                </c:pt>
                <c:pt idx="6612">
                  <c:v>8.5</c:v>
                </c:pt>
                <c:pt idx="6613">
                  <c:v>8.43</c:v>
                </c:pt>
                <c:pt idx="6614">
                  <c:v>8.57</c:v>
                </c:pt>
                <c:pt idx="6615">
                  <c:v>8.5500000000000007</c:v>
                </c:pt>
                <c:pt idx="6616">
                  <c:v>8.5500000000000007</c:v>
                </c:pt>
                <c:pt idx="6617">
                  <c:v>8.57</c:v>
                </c:pt>
                <c:pt idx="6618">
                  <c:v>8.8000000000000007</c:v>
                </c:pt>
                <c:pt idx="6619">
                  <c:v>8.73</c:v>
                </c:pt>
                <c:pt idx="6620">
                  <c:v>8.89</c:v>
                </c:pt>
                <c:pt idx="6621">
                  <c:v>8.92</c:v>
                </c:pt>
                <c:pt idx="6622">
                  <c:v>8.8699999999999992</c:v>
                </c:pt>
                <c:pt idx="6623">
                  <c:v>8.7799999999999994</c:v>
                </c:pt>
                <c:pt idx="6625">
                  <c:v>8.5500000000000007</c:v>
                </c:pt>
                <c:pt idx="6626">
                  <c:v>8.6</c:v>
                </c:pt>
                <c:pt idx="6627">
                  <c:v>8.56</c:v>
                </c:pt>
                <c:pt idx="6628">
                  <c:v>8.49</c:v>
                </c:pt>
                <c:pt idx="6629">
                  <c:v>8.4499999999999993</c:v>
                </c:pt>
                <c:pt idx="6630">
                  <c:v>8.7200000000000006</c:v>
                </c:pt>
                <c:pt idx="6631">
                  <c:v>8.64</c:v>
                </c:pt>
                <c:pt idx="6632">
                  <c:v>8.58</c:v>
                </c:pt>
                <c:pt idx="6633">
                  <c:v>8.5</c:v>
                </c:pt>
                <c:pt idx="6634">
                  <c:v>8.5299999999999994</c:v>
                </c:pt>
                <c:pt idx="6635">
                  <c:v>8.56</c:v>
                </c:pt>
                <c:pt idx="6636">
                  <c:v>8.56</c:v>
                </c:pt>
                <c:pt idx="6637">
                  <c:v>8.52</c:v>
                </c:pt>
                <c:pt idx="6638">
                  <c:v>8.32</c:v>
                </c:pt>
                <c:pt idx="6639">
                  <c:v>8.2799999999999994</c:v>
                </c:pt>
                <c:pt idx="6640">
                  <c:v>8.2799999999999994</c:v>
                </c:pt>
                <c:pt idx="6641">
                  <c:v>8.23</c:v>
                </c:pt>
                <c:pt idx="6642">
                  <c:v>8.27</c:v>
                </c:pt>
                <c:pt idx="6643">
                  <c:v>8.3000000000000007</c:v>
                </c:pt>
                <c:pt idx="6644">
                  <c:v>8.23</c:v>
                </c:pt>
                <c:pt idx="6645">
                  <c:v>8.23</c:v>
                </c:pt>
                <c:pt idx="6646">
                  <c:v>8.31</c:v>
                </c:pt>
                <c:pt idx="6647">
                  <c:v>8.25</c:v>
                </c:pt>
                <c:pt idx="6648">
                  <c:v>8.3699999999999992</c:v>
                </c:pt>
                <c:pt idx="6649">
                  <c:v>8.34</c:v>
                </c:pt>
                <c:pt idx="6650">
                  <c:v>8.3800000000000008</c:v>
                </c:pt>
                <c:pt idx="6651">
                  <c:v>8.36</c:v>
                </c:pt>
                <c:pt idx="6652">
                  <c:v>8.3000000000000007</c:v>
                </c:pt>
                <c:pt idx="6654">
                  <c:v>8.2899999999999991</c:v>
                </c:pt>
                <c:pt idx="6655">
                  <c:v>8.2799999999999994</c:v>
                </c:pt>
                <c:pt idx="6656">
                  <c:v>8.32</c:v>
                </c:pt>
                <c:pt idx="6657">
                  <c:v>8.3699999999999992</c:v>
                </c:pt>
                <c:pt idx="6658">
                  <c:v>8.32</c:v>
                </c:pt>
                <c:pt idx="6659">
                  <c:v>8.3800000000000008</c:v>
                </c:pt>
                <c:pt idx="6660">
                  <c:v>8.33</c:v>
                </c:pt>
                <c:pt idx="6661">
                  <c:v>8.43</c:v>
                </c:pt>
                <c:pt idx="6662">
                  <c:v>8.41</c:v>
                </c:pt>
                <c:pt idx="6663">
                  <c:v>8.36</c:v>
                </c:pt>
                <c:pt idx="6664">
                  <c:v>8.41</c:v>
                </c:pt>
                <c:pt idx="6665">
                  <c:v>8.49</c:v>
                </c:pt>
                <c:pt idx="6666">
                  <c:v>8.5399999999999991</c:v>
                </c:pt>
                <c:pt idx="6667">
                  <c:v>8.56</c:v>
                </c:pt>
                <c:pt idx="6668">
                  <c:v>8.58</c:v>
                </c:pt>
                <c:pt idx="6669">
                  <c:v>8.6</c:v>
                </c:pt>
                <c:pt idx="6670">
                  <c:v>8.6199999999999992</c:v>
                </c:pt>
                <c:pt idx="6671">
                  <c:v>8.61</c:v>
                </c:pt>
                <c:pt idx="6672">
                  <c:v>8.61</c:v>
                </c:pt>
                <c:pt idx="6673">
                  <c:v>8.66</c:v>
                </c:pt>
                <c:pt idx="6674">
                  <c:v>8.81</c:v>
                </c:pt>
                <c:pt idx="6675">
                  <c:v>8.81</c:v>
                </c:pt>
                <c:pt idx="6676">
                  <c:v>8.7100000000000009</c:v>
                </c:pt>
                <c:pt idx="6677">
                  <c:v>8.73</c:v>
                </c:pt>
                <c:pt idx="6678">
                  <c:v>8.6999999999999993</c:v>
                </c:pt>
                <c:pt idx="6679">
                  <c:v>8.74</c:v>
                </c:pt>
                <c:pt idx="6680">
                  <c:v>8.73</c:v>
                </c:pt>
                <c:pt idx="6681">
                  <c:v>8.7200000000000006</c:v>
                </c:pt>
                <c:pt idx="6682">
                  <c:v>8.6300000000000008</c:v>
                </c:pt>
                <c:pt idx="6683">
                  <c:v>8.58</c:v>
                </c:pt>
                <c:pt idx="6684">
                  <c:v>8.56</c:v>
                </c:pt>
                <c:pt idx="6685">
                  <c:v>8.73</c:v>
                </c:pt>
                <c:pt idx="6686">
                  <c:v>8.77</c:v>
                </c:pt>
                <c:pt idx="6687">
                  <c:v>8.74</c:v>
                </c:pt>
                <c:pt idx="6688">
                  <c:v>8.77</c:v>
                </c:pt>
                <c:pt idx="6689">
                  <c:v>8.7799999999999994</c:v>
                </c:pt>
                <c:pt idx="6690">
                  <c:v>8.73</c:v>
                </c:pt>
                <c:pt idx="6691">
                  <c:v>8.7899999999999991</c:v>
                </c:pt>
                <c:pt idx="6692">
                  <c:v>8.92</c:v>
                </c:pt>
                <c:pt idx="6693">
                  <c:v>9.02</c:v>
                </c:pt>
                <c:pt idx="6694">
                  <c:v>9</c:v>
                </c:pt>
                <c:pt idx="6695">
                  <c:v>9.0500000000000007</c:v>
                </c:pt>
                <c:pt idx="6696">
                  <c:v>9.2799999999999994</c:v>
                </c:pt>
                <c:pt idx="6697">
                  <c:v>9.2899999999999991</c:v>
                </c:pt>
                <c:pt idx="6698">
                  <c:v>9.3000000000000007</c:v>
                </c:pt>
                <c:pt idx="6700">
                  <c:v>9.5</c:v>
                </c:pt>
                <c:pt idx="6701">
                  <c:v>9.48</c:v>
                </c:pt>
                <c:pt idx="6702">
                  <c:v>9.42</c:v>
                </c:pt>
                <c:pt idx="6703">
                  <c:v>9.33</c:v>
                </c:pt>
                <c:pt idx="6704">
                  <c:v>9.34</c:v>
                </c:pt>
                <c:pt idx="6705">
                  <c:v>9.44</c:v>
                </c:pt>
                <c:pt idx="6706">
                  <c:v>9.52</c:v>
                </c:pt>
                <c:pt idx="6707">
                  <c:v>9.48</c:v>
                </c:pt>
                <c:pt idx="6708">
                  <c:v>9.3800000000000008</c:v>
                </c:pt>
                <c:pt idx="6709">
                  <c:v>9.4499999999999993</c:v>
                </c:pt>
                <c:pt idx="6710">
                  <c:v>9.3699999999999992</c:v>
                </c:pt>
                <c:pt idx="6711">
                  <c:v>9.4</c:v>
                </c:pt>
                <c:pt idx="6712">
                  <c:v>9.51</c:v>
                </c:pt>
                <c:pt idx="6713">
                  <c:v>9.5299999999999994</c:v>
                </c:pt>
                <c:pt idx="6714">
                  <c:v>9.52</c:v>
                </c:pt>
                <c:pt idx="6715">
                  <c:v>9.64</c:v>
                </c:pt>
                <c:pt idx="6716">
                  <c:v>9.6300000000000008</c:v>
                </c:pt>
                <c:pt idx="6717">
                  <c:v>9.66</c:v>
                </c:pt>
                <c:pt idx="6718">
                  <c:v>9.6</c:v>
                </c:pt>
                <c:pt idx="6719">
                  <c:v>9.69</c:v>
                </c:pt>
                <c:pt idx="6720">
                  <c:v>9.7200000000000006</c:v>
                </c:pt>
                <c:pt idx="6721">
                  <c:v>9.7100000000000009</c:v>
                </c:pt>
                <c:pt idx="6722">
                  <c:v>9.86</c:v>
                </c:pt>
                <c:pt idx="6723">
                  <c:v>9.94</c:v>
                </c:pt>
                <c:pt idx="6725">
                  <c:v>9.9</c:v>
                </c:pt>
                <c:pt idx="6726">
                  <c:v>10.130000000000001</c:v>
                </c:pt>
                <c:pt idx="6727">
                  <c:v>10.18</c:v>
                </c:pt>
                <c:pt idx="6728">
                  <c:v>10.23</c:v>
                </c:pt>
                <c:pt idx="6729">
                  <c:v>10.15</c:v>
                </c:pt>
                <c:pt idx="6730">
                  <c:v>9.4</c:v>
                </c:pt>
                <c:pt idx="6731">
                  <c:v>9.3000000000000007</c:v>
                </c:pt>
                <c:pt idx="6732">
                  <c:v>8.9700000000000006</c:v>
                </c:pt>
                <c:pt idx="6733">
                  <c:v>8.98</c:v>
                </c:pt>
                <c:pt idx="6734">
                  <c:v>8.8000000000000007</c:v>
                </c:pt>
                <c:pt idx="6735">
                  <c:v>8.92</c:v>
                </c:pt>
                <c:pt idx="6736">
                  <c:v>9.01</c:v>
                </c:pt>
                <c:pt idx="6737">
                  <c:v>8.89</c:v>
                </c:pt>
                <c:pt idx="6738">
                  <c:v>8.8800000000000008</c:v>
                </c:pt>
                <c:pt idx="6739">
                  <c:v>8.98</c:v>
                </c:pt>
                <c:pt idx="6740">
                  <c:v>8.91</c:v>
                </c:pt>
                <c:pt idx="6741">
                  <c:v>8.85</c:v>
                </c:pt>
                <c:pt idx="6742">
                  <c:v>8.7200000000000006</c:v>
                </c:pt>
                <c:pt idx="6743">
                  <c:v>8.76</c:v>
                </c:pt>
                <c:pt idx="6744">
                  <c:v>8.7799999999999994</c:v>
                </c:pt>
                <c:pt idx="6745">
                  <c:v>8.7899999999999991</c:v>
                </c:pt>
                <c:pt idx="6747">
                  <c:v>8.8000000000000007</c:v>
                </c:pt>
                <c:pt idx="6748">
                  <c:v>8.84</c:v>
                </c:pt>
                <c:pt idx="6749">
                  <c:v>8.82</c:v>
                </c:pt>
                <c:pt idx="6750">
                  <c:v>8.86</c:v>
                </c:pt>
                <c:pt idx="6751">
                  <c:v>8.85</c:v>
                </c:pt>
                <c:pt idx="6752">
                  <c:v>8.83</c:v>
                </c:pt>
                <c:pt idx="6753">
                  <c:v>8.7899999999999991</c:v>
                </c:pt>
                <c:pt idx="6754">
                  <c:v>8.8000000000000007</c:v>
                </c:pt>
                <c:pt idx="6755">
                  <c:v>8.89</c:v>
                </c:pt>
                <c:pt idx="6756">
                  <c:v>8.98</c:v>
                </c:pt>
                <c:pt idx="6758">
                  <c:v>9.11</c:v>
                </c:pt>
                <c:pt idx="6759">
                  <c:v>8.99</c:v>
                </c:pt>
                <c:pt idx="6760">
                  <c:v>9.01</c:v>
                </c:pt>
                <c:pt idx="6761">
                  <c:v>9.01</c:v>
                </c:pt>
                <c:pt idx="6762">
                  <c:v>8.94</c:v>
                </c:pt>
                <c:pt idx="6763">
                  <c:v>8.94</c:v>
                </c:pt>
                <c:pt idx="6764">
                  <c:v>9.07</c:v>
                </c:pt>
                <c:pt idx="6765">
                  <c:v>9.09</c:v>
                </c:pt>
                <c:pt idx="6766">
                  <c:v>9.0500000000000007</c:v>
                </c:pt>
                <c:pt idx="6767">
                  <c:v>9.23</c:v>
                </c:pt>
                <c:pt idx="6768">
                  <c:v>9.2799999999999994</c:v>
                </c:pt>
                <c:pt idx="6769">
                  <c:v>9.23</c:v>
                </c:pt>
                <c:pt idx="6770">
                  <c:v>9.09</c:v>
                </c:pt>
                <c:pt idx="6771">
                  <c:v>9</c:v>
                </c:pt>
                <c:pt idx="6772">
                  <c:v>9.0299999999999994</c:v>
                </c:pt>
                <c:pt idx="6773">
                  <c:v>8.89</c:v>
                </c:pt>
                <c:pt idx="6774">
                  <c:v>8.8800000000000008</c:v>
                </c:pt>
                <c:pt idx="6775">
                  <c:v>8.9499999999999993</c:v>
                </c:pt>
                <c:pt idx="6776">
                  <c:v>8.83</c:v>
                </c:pt>
                <c:pt idx="6777">
                  <c:v>8.82</c:v>
                </c:pt>
                <c:pt idx="6779">
                  <c:v>8.93</c:v>
                </c:pt>
                <c:pt idx="6780">
                  <c:v>8.85</c:v>
                </c:pt>
                <c:pt idx="6781">
                  <c:v>8.7799999999999994</c:v>
                </c:pt>
                <c:pt idx="6782">
                  <c:v>8.83</c:v>
                </c:pt>
                <c:pt idx="6784">
                  <c:v>8.83</c:v>
                </c:pt>
                <c:pt idx="6785">
                  <c:v>8.76</c:v>
                </c:pt>
                <c:pt idx="6786">
                  <c:v>8.82</c:v>
                </c:pt>
                <c:pt idx="6787">
                  <c:v>8.83</c:v>
                </c:pt>
                <c:pt idx="6788">
                  <c:v>8.9700000000000006</c:v>
                </c:pt>
                <c:pt idx="6789">
                  <c:v>8.94</c:v>
                </c:pt>
                <c:pt idx="6790">
                  <c:v>8.93</c:v>
                </c:pt>
                <c:pt idx="6791">
                  <c:v>8.8699999999999992</c:v>
                </c:pt>
                <c:pt idx="6792">
                  <c:v>8.86</c:v>
                </c:pt>
                <c:pt idx="6793">
                  <c:v>8.6</c:v>
                </c:pt>
                <c:pt idx="6795">
                  <c:v>8.65</c:v>
                </c:pt>
                <c:pt idx="6796">
                  <c:v>8.61</c:v>
                </c:pt>
                <c:pt idx="6797">
                  <c:v>8.5299999999999994</c:v>
                </c:pt>
                <c:pt idx="6798">
                  <c:v>8.49</c:v>
                </c:pt>
                <c:pt idx="6799">
                  <c:v>8.4499999999999993</c:v>
                </c:pt>
                <c:pt idx="6800">
                  <c:v>8.5399999999999991</c:v>
                </c:pt>
                <c:pt idx="6801">
                  <c:v>8.3800000000000008</c:v>
                </c:pt>
                <c:pt idx="6802">
                  <c:v>8.33</c:v>
                </c:pt>
                <c:pt idx="6803">
                  <c:v>8.26</c:v>
                </c:pt>
                <c:pt idx="6804">
                  <c:v>8.26</c:v>
                </c:pt>
                <c:pt idx="6805">
                  <c:v>8.18</c:v>
                </c:pt>
                <c:pt idx="6806">
                  <c:v>8.2100000000000009</c:v>
                </c:pt>
                <c:pt idx="6807">
                  <c:v>8.24</c:v>
                </c:pt>
                <c:pt idx="6808">
                  <c:v>8.1199999999999992</c:v>
                </c:pt>
                <c:pt idx="6809">
                  <c:v>8.19</c:v>
                </c:pt>
                <c:pt idx="6810">
                  <c:v>8.16</c:v>
                </c:pt>
                <c:pt idx="6811">
                  <c:v>8.11</c:v>
                </c:pt>
                <c:pt idx="6812">
                  <c:v>8.16</c:v>
                </c:pt>
                <c:pt idx="6813">
                  <c:v>8.2799999999999994</c:v>
                </c:pt>
                <c:pt idx="6815">
                  <c:v>8.31</c:v>
                </c:pt>
                <c:pt idx="6816">
                  <c:v>8.32</c:v>
                </c:pt>
                <c:pt idx="6817">
                  <c:v>8.2799999999999994</c:v>
                </c:pt>
                <c:pt idx="6818">
                  <c:v>8.26</c:v>
                </c:pt>
                <c:pt idx="6819">
                  <c:v>8.24</c:v>
                </c:pt>
                <c:pt idx="6820">
                  <c:v>8.17</c:v>
                </c:pt>
                <c:pt idx="6821">
                  <c:v>8.18</c:v>
                </c:pt>
                <c:pt idx="6822">
                  <c:v>8.23</c:v>
                </c:pt>
                <c:pt idx="6823">
                  <c:v>8.18</c:v>
                </c:pt>
                <c:pt idx="6824">
                  <c:v>8.16</c:v>
                </c:pt>
                <c:pt idx="6825">
                  <c:v>8.15</c:v>
                </c:pt>
                <c:pt idx="6826">
                  <c:v>8.1300000000000008</c:v>
                </c:pt>
                <c:pt idx="6827">
                  <c:v>8.1199999999999992</c:v>
                </c:pt>
                <c:pt idx="6828">
                  <c:v>8.2799999999999994</c:v>
                </c:pt>
                <c:pt idx="6829">
                  <c:v>8.3000000000000007</c:v>
                </c:pt>
                <c:pt idx="6830">
                  <c:v>8.33</c:v>
                </c:pt>
                <c:pt idx="6831">
                  <c:v>8.32</c:v>
                </c:pt>
                <c:pt idx="6832">
                  <c:v>8.35</c:v>
                </c:pt>
                <c:pt idx="6833">
                  <c:v>8.2899999999999991</c:v>
                </c:pt>
                <c:pt idx="6834">
                  <c:v>8.2899999999999991</c:v>
                </c:pt>
                <c:pt idx="6835">
                  <c:v>8.3000000000000007</c:v>
                </c:pt>
                <c:pt idx="6836">
                  <c:v>8.36</c:v>
                </c:pt>
                <c:pt idx="6837">
                  <c:v>8.3000000000000007</c:v>
                </c:pt>
                <c:pt idx="6838">
                  <c:v>8.41</c:v>
                </c:pt>
                <c:pt idx="6839">
                  <c:v>8.4700000000000006</c:v>
                </c:pt>
                <c:pt idx="6840">
                  <c:v>8.4600000000000009</c:v>
                </c:pt>
                <c:pt idx="6841">
                  <c:v>8.4700000000000006</c:v>
                </c:pt>
                <c:pt idx="6842">
                  <c:v>8.51</c:v>
                </c:pt>
                <c:pt idx="6843">
                  <c:v>8.4700000000000006</c:v>
                </c:pt>
                <c:pt idx="6844">
                  <c:v>8.58</c:v>
                </c:pt>
                <c:pt idx="6845">
                  <c:v>8.56</c:v>
                </c:pt>
                <c:pt idx="6846">
                  <c:v>8.57</c:v>
                </c:pt>
                <c:pt idx="6847">
                  <c:v>8.57</c:v>
                </c:pt>
                <c:pt idx="6849">
                  <c:v>8.68</c:v>
                </c:pt>
                <c:pt idx="6850">
                  <c:v>8.67</c:v>
                </c:pt>
                <c:pt idx="6851">
                  <c:v>8.61</c:v>
                </c:pt>
                <c:pt idx="6852">
                  <c:v>8.6</c:v>
                </c:pt>
                <c:pt idx="6853">
                  <c:v>8.52</c:v>
                </c:pt>
                <c:pt idx="6854">
                  <c:v>8.59</c:v>
                </c:pt>
                <c:pt idx="6855">
                  <c:v>8.57</c:v>
                </c:pt>
                <c:pt idx="6856">
                  <c:v>8.56</c:v>
                </c:pt>
                <c:pt idx="6857">
                  <c:v>8.67</c:v>
                </c:pt>
                <c:pt idx="6858">
                  <c:v>8.74</c:v>
                </c:pt>
                <c:pt idx="6859">
                  <c:v>8.81</c:v>
                </c:pt>
                <c:pt idx="6860">
                  <c:v>8.81</c:v>
                </c:pt>
                <c:pt idx="6861">
                  <c:v>8.83</c:v>
                </c:pt>
                <c:pt idx="6862">
                  <c:v>8.82</c:v>
                </c:pt>
                <c:pt idx="6863">
                  <c:v>8.7799999999999994</c:v>
                </c:pt>
                <c:pt idx="6864">
                  <c:v>8.7799999999999994</c:v>
                </c:pt>
                <c:pt idx="6865">
                  <c:v>8.8000000000000007</c:v>
                </c:pt>
                <c:pt idx="6866">
                  <c:v>8.8000000000000007</c:v>
                </c:pt>
                <c:pt idx="6867">
                  <c:v>8.86</c:v>
                </c:pt>
                <c:pt idx="6868">
                  <c:v>8.8699999999999992</c:v>
                </c:pt>
                <c:pt idx="6869">
                  <c:v>8.94</c:v>
                </c:pt>
                <c:pt idx="6870">
                  <c:v>8.89</c:v>
                </c:pt>
                <c:pt idx="6871">
                  <c:v>8.9</c:v>
                </c:pt>
                <c:pt idx="6872">
                  <c:v>8.92</c:v>
                </c:pt>
                <c:pt idx="6873">
                  <c:v>9.01</c:v>
                </c:pt>
                <c:pt idx="6874">
                  <c:v>9.0299999999999994</c:v>
                </c:pt>
                <c:pt idx="6875">
                  <c:v>9.07</c:v>
                </c:pt>
                <c:pt idx="6876">
                  <c:v>9.0500000000000007</c:v>
                </c:pt>
                <c:pt idx="6877">
                  <c:v>9.0399999999999991</c:v>
                </c:pt>
                <c:pt idx="6878">
                  <c:v>9</c:v>
                </c:pt>
                <c:pt idx="6879">
                  <c:v>9.01</c:v>
                </c:pt>
                <c:pt idx="6880">
                  <c:v>9.1199999999999992</c:v>
                </c:pt>
                <c:pt idx="6881">
                  <c:v>9.19</c:v>
                </c:pt>
                <c:pt idx="6882">
                  <c:v>9.18</c:v>
                </c:pt>
                <c:pt idx="6883">
                  <c:v>9.2200000000000006</c:v>
                </c:pt>
                <c:pt idx="6884">
                  <c:v>9.23</c:v>
                </c:pt>
                <c:pt idx="6885">
                  <c:v>9.2200000000000006</c:v>
                </c:pt>
                <c:pt idx="6886">
                  <c:v>9.1999999999999993</c:v>
                </c:pt>
                <c:pt idx="6887">
                  <c:v>9.2100000000000009</c:v>
                </c:pt>
                <c:pt idx="6888">
                  <c:v>9.24</c:v>
                </c:pt>
                <c:pt idx="6890">
                  <c:v>9.1999999999999993</c:v>
                </c:pt>
                <c:pt idx="6891">
                  <c:v>9.0299999999999994</c:v>
                </c:pt>
                <c:pt idx="6892">
                  <c:v>9.07</c:v>
                </c:pt>
                <c:pt idx="6893">
                  <c:v>8.9700000000000006</c:v>
                </c:pt>
                <c:pt idx="6894">
                  <c:v>8.9700000000000006</c:v>
                </c:pt>
                <c:pt idx="6895">
                  <c:v>9.02</c:v>
                </c:pt>
                <c:pt idx="6896">
                  <c:v>8.92</c:v>
                </c:pt>
                <c:pt idx="6897">
                  <c:v>8.9600000000000009</c:v>
                </c:pt>
                <c:pt idx="6898">
                  <c:v>8.92</c:v>
                </c:pt>
                <c:pt idx="6899">
                  <c:v>8.91</c:v>
                </c:pt>
                <c:pt idx="6900">
                  <c:v>8.69</c:v>
                </c:pt>
                <c:pt idx="6901">
                  <c:v>8.7100000000000009</c:v>
                </c:pt>
                <c:pt idx="6902">
                  <c:v>8.89</c:v>
                </c:pt>
                <c:pt idx="6903">
                  <c:v>9.02</c:v>
                </c:pt>
                <c:pt idx="6904">
                  <c:v>9.02</c:v>
                </c:pt>
                <c:pt idx="6905">
                  <c:v>9.0299999999999994</c:v>
                </c:pt>
                <c:pt idx="6906">
                  <c:v>8.9</c:v>
                </c:pt>
                <c:pt idx="6907">
                  <c:v>8.8800000000000008</c:v>
                </c:pt>
                <c:pt idx="6908">
                  <c:v>8.85</c:v>
                </c:pt>
                <c:pt idx="6909">
                  <c:v>8.94</c:v>
                </c:pt>
                <c:pt idx="6910">
                  <c:v>8.8699999999999992</c:v>
                </c:pt>
                <c:pt idx="6911">
                  <c:v>8.8800000000000008</c:v>
                </c:pt>
                <c:pt idx="6912">
                  <c:v>8.82</c:v>
                </c:pt>
                <c:pt idx="6913">
                  <c:v>8.77</c:v>
                </c:pt>
                <c:pt idx="6915">
                  <c:v>8.82</c:v>
                </c:pt>
                <c:pt idx="6916">
                  <c:v>8.91</c:v>
                </c:pt>
                <c:pt idx="6917">
                  <c:v>8.9499999999999993</c:v>
                </c:pt>
                <c:pt idx="6918">
                  <c:v>9.0399999999999991</c:v>
                </c:pt>
                <c:pt idx="6919">
                  <c:v>9.02</c:v>
                </c:pt>
                <c:pt idx="6920">
                  <c:v>9.08</c:v>
                </c:pt>
                <c:pt idx="6921">
                  <c:v>9.1199999999999992</c:v>
                </c:pt>
                <c:pt idx="6922">
                  <c:v>9.1199999999999992</c:v>
                </c:pt>
                <c:pt idx="6923">
                  <c:v>9.08</c:v>
                </c:pt>
                <c:pt idx="6924">
                  <c:v>9.15</c:v>
                </c:pt>
                <c:pt idx="6925">
                  <c:v>9.1</c:v>
                </c:pt>
                <c:pt idx="6926">
                  <c:v>9.11</c:v>
                </c:pt>
                <c:pt idx="6927">
                  <c:v>9.16</c:v>
                </c:pt>
                <c:pt idx="6928">
                  <c:v>9.11</c:v>
                </c:pt>
                <c:pt idx="6929">
                  <c:v>9.07</c:v>
                </c:pt>
                <c:pt idx="6930">
                  <c:v>9.09</c:v>
                </c:pt>
                <c:pt idx="6931">
                  <c:v>9.14</c:v>
                </c:pt>
                <c:pt idx="6932">
                  <c:v>9.16</c:v>
                </c:pt>
                <c:pt idx="6933">
                  <c:v>9.1199999999999992</c:v>
                </c:pt>
                <c:pt idx="6934">
                  <c:v>9.07</c:v>
                </c:pt>
                <c:pt idx="6935">
                  <c:v>9</c:v>
                </c:pt>
                <c:pt idx="6936">
                  <c:v>9.0399999999999991</c:v>
                </c:pt>
                <c:pt idx="6937">
                  <c:v>8.99</c:v>
                </c:pt>
                <c:pt idx="6938">
                  <c:v>9.1199999999999992</c:v>
                </c:pt>
                <c:pt idx="6939">
                  <c:v>9.1199999999999992</c:v>
                </c:pt>
                <c:pt idx="6940">
                  <c:v>9.1999999999999993</c:v>
                </c:pt>
                <c:pt idx="6941">
                  <c:v>9.3000000000000007</c:v>
                </c:pt>
                <c:pt idx="6942">
                  <c:v>9.35</c:v>
                </c:pt>
                <c:pt idx="6943">
                  <c:v>9.36</c:v>
                </c:pt>
                <c:pt idx="6944">
                  <c:v>9.3699999999999992</c:v>
                </c:pt>
                <c:pt idx="6945">
                  <c:v>9.35</c:v>
                </c:pt>
                <c:pt idx="6946">
                  <c:v>9.3800000000000008</c:v>
                </c:pt>
                <c:pt idx="6947">
                  <c:v>9.35</c:v>
                </c:pt>
                <c:pt idx="6948">
                  <c:v>9.35</c:v>
                </c:pt>
                <c:pt idx="6949">
                  <c:v>9.3699999999999992</c:v>
                </c:pt>
                <c:pt idx="6950">
                  <c:v>9.32</c:v>
                </c:pt>
                <c:pt idx="6951">
                  <c:v>9.34</c:v>
                </c:pt>
                <c:pt idx="6952">
                  <c:v>9.41</c:v>
                </c:pt>
                <c:pt idx="6953">
                  <c:v>9.3800000000000008</c:v>
                </c:pt>
                <c:pt idx="6954">
                  <c:v>9.3000000000000007</c:v>
                </c:pt>
                <c:pt idx="6955">
                  <c:v>9.27</c:v>
                </c:pt>
                <c:pt idx="6956">
                  <c:v>9.25</c:v>
                </c:pt>
                <c:pt idx="6957">
                  <c:v>9.25</c:v>
                </c:pt>
                <c:pt idx="6958">
                  <c:v>9</c:v>
                </c:pt>
                <c:pt idx="6960">
                  <c:v>8.99</c:v>
                </c:pt>
                <c:pt idx="6961">
                  <c:v>8.99</c:v>
                </c:pt>
                <c:pt idx="6962">
                  <c:v>8.99</c:v>
                </c:pt>
                <c:pt idx="6963">
                  <c:v>8.93</c:v>
                </c:pt>
                <c:pt idx="6964">
                  <c:v>8.9700000000000006</c:v>
                </c:pt>
                <c:pt idx="6965">
                  <c:v>8.94</c:v>
                </c:pt>
                <c:pt idx="6966">
                  <c:v>8.8800000000000008</c:v>
                </c:pt>
                <c:pt idx="6967">
                  <c:v>8.91</c:v>
                </c:pt>
                <c:pt idx="6968">
                  <c:v>8.93</c:v>
                </c:pt>
                <c:pt idx="6969">
                  <c:v>8.9700000000000006</c:v>
                </c:pt>
                <c:pt idx="6970">
                  <c:v>8.9700000000000006</c:v>
                </c:pt>
                <c:pt idx="6971">
                  <c:v>8.93</c:v>
                </c:pt>
                <c:pt idx="6972">
                  <c:v>8.9499999999999993</c:v>
                </c:pt>
                <c:pt idx="6973">
                  <c:v>8.9700000000000006</c:v>
                </c:pt>
                <c:pt idx="6974">
                  <c:v>9</c:v>
                </c:pt>
                <c:pt idx="6975">
                  <c:v>9.0399999999999991</c:v>
                </c:pt>
                <c:pt idx="6976">
                  <c:v>9.06</c:v>
                </c:pt>
                <c:pt idx="6977">
                  <c:v>8.98</c:v>
                </c:pt>
                <c:pt idx="6978">
                  <c:v>8.8699999999999992</c:v>
                </c:pt>
                <c:pt idx="6979">
                  <c:v>8.84</c:v>
                </c:pt>
                <c:pt idx="6980">
                  <c:v>8.8699999999999992</c:v>
                </c:pt>
                <c:pt idx="6981">
                  <c:v>8.8699999999999992</c:v>
                </c:pt>
                <c:pt idx="6982">
                  <c:v>8.8699999999999992</c:v>
                </c:pt>
                <c:pt idx="6983">
                  <c:v>8.6999999999999993</c:v>
                </c:pt>
                <c:pt idx="6985">
                  <c:v>8.75</c:v>
                </c:pt>
                <c:pt idx="6986">
                  <c:v>8.84</c:v>
                </c:pt>
                <c:pt idx="6987">
                  <c:v>8.84</c:v>
                </c:pt>
                <c:pt idx="6988">
                  <c:v>8.81</c:v>
                </c:pt>
                <c:pt idx="6989">
                  <c:v>8.7899999999999991</c:v>
                </c:pt>
                <c:pt idx="6990">
                  <c:v>8.7799999999999994</c:v>
                </c:pt>
                <c:pt idx="6991">
                  <c:v>8.82</c:v>
                </c:pt>
                <c:pt idx="6992">
                  <c:v>8.7899999999999991</c:v>
                </c:pt>
                <c:pt idx="6993">
                  <c:v>8.83</c:v>
                </c:pt>
                <c:pt idx="6994">
                  <c:v>8.83</c:v>
                </c:pt>
                <c:pt idx="6995">
                  <c:v>8.83</c:v>
                </c:pt>
                <c:pt idx="6996">
                  <c:v>8.7899999999999991</c:v>
                </c:pt>
                <c:pt idx="6997">
                  <c:v>8.7200000000000006</c:v>
                </c:pt>
                <c:pt idx="6998">
                  <c:v>8.69</c:v>
                </c:pt>
                <c:pt idx="6999">
                  <c:v>8.65</c:v>
                </c:pt>
                <c:pt idx="7000">
                  <c:v>8.68</c:v>
                </c:pt>
                <c:pt idx="7001">
                  <c:v>8.73</c:v>
                </c:pt>
                <c:pt idx="7002">
                  <c:v>8.69</c:v>
                </c:pt>
                <c:pt idx="7003">
                  <c:v>8.85</c:v>
                </c:pt>
                <c:pt idx="7004">
                  <c:v>8.91</c:v>
                </c:pt>
                <c:pt idx="7005">
                  <c:v>8.91</c:v>
                </c:pt>
                <c:pt idx="7006">
                  <c:v>8.91</c:v>
                </c:pt>
                <c:pt idx="7007">
                  <c:v>8.9</c:v>
                </c:pt>
                <c:pt idx="7009">
                  <c:v>8.91</c:v>
                </c:pt>
                <c:pt idx="7010">
                  <c:v>8.92</c:v>
                </c:pt>
                <c:pt idx="7011">
                  <c:v>9</c:v>
                </c:pt>
                <c:pt idx="7012">
                  <c:v>9.06</c:v>
                </c:pt>
                <c:pt idx="7013">
                  <c:v>9.0500000000000007</c:v>
                </c:pt>
                <c:pt idx="7014">
                  <c:v>9.0399999999999991</c:v>
                </c:pt>
                <c:pt idx="7015">
                  <c:v>9.09</c:v>
                </c:pt>
                <c:pt idx="7016">
                  <c:v>9.08</c:v>
                </c:pt>
                <c:pt idx="7018">
                  <c:v>9.17</c:v>
                </c:pt>
                <c:pt idx="7019">
                  <c:v>9.16</c:v>
                </c:pt>
                <c:pt idx="7020">
                  <c:v>9.1300000000000008</c:v>
                </c:pt>
                <c:pt idx="7021">
                  <c:v>9.06</c:v>
                </c:pt>
                <c:pt idx="7022">
                  <c:v>9.01</c:v>
                </c:pt>
                <c:pt idx="7023">
                  <c:v>9.18</c:v>
                </c:pt>
                <c:pt idx="7024">
                  <c:v>9.1300000000000008</c:v>
                </c:pt>
                <c:pt idx="7025">
                  <c:v>8.9499999999999993</c:v>
                </c:pt>
                <c:pt idx="7026">
                  <c:v>9</c:v>
                </c:pt>
                <c:pt idx="7027">
                  <c:v>9.02</c:v>
                </c:pt>
                <c:pt idx="7028">
                  <c:v>9.07</c:v>
                </c:pt>
                <c:pt idx="7029">
                  <c:v>9.08</c:v>
                </c:pt>
                <c:pt idx="7030">
                  <c:v>9.15</c:v>
                </c:pt>
                <c:pt idx="7031">
                  <c:v>9.19</c:v>
                </c:pt>
                <c:pt idx="7032">
                  <c:v>9.19</c:v>
                </c:pt>
                <c:pt idx="7033">
                  <c:v>9.17</c:v>
                </c:pt>
                <c:pt idx="7034">
                  <c:v>9.15</c:v>
                </c:pt>
                <c:pt idx="7035">
                  <c:v>9.08</c:v>
                </c:pt>
                <c:pt idx="7036">
                  <c:v>9.07</c:v>
                </c:pt>
                <c:pt idx="7037">
                  <c:v>9.07</c:v>
                </c:pt>
                <c:pt idx="7038">
                  <c:v>9.0500000000000007</c:v>
                </c:pt>
                <c:pt idx="7040">
                  <c:v>9.1300000000000008</c:v>
                </c:pt>
                <c:pt idx="7041">
                  <c:v>9.2100000000000009</c:v>
                </c:pt>
                <c:pt idx="7042">
                  <c:v>9.18</c:v>
                </c:pt>
                <c:pt idx="7043">
                  <c:v>9.14</c:v>
                </c:pt>
                <c:pt idx="7045">
                  <c:v>9.23</c:v>
                </c:pt>
                <c:pt idx="7046">
                  <c:v>9.2200000000000006</c:v>
                </c:pt>
                <c:pt idx="7047">
                  <c:v>9.27</c:v>
                </c:pt>
                <c:pt idx="7048">
                  <c:v>9.25</c:v>
                </c:pt>
                <c:pt idx="7049">
                  <c:v>9.23</c:v>
                </c:pt>
                <c:pt idx="7050">
                  <c:v>9.24</c:v>
                </c:pt>
                <c:pt idx="7051">
                  <c:v>9.24</c:v>
                </c:pt>
                <c:pt idx="7052">
                  <c:v>9.14</c:v>
                </c:pt>
                <c:pt idx="7053">
                  <c:v>9.06</c:v>
                </c:pt>
                <c:pt idx="7055">
                  <c:v>9.06</c:v>
                </c:pt>
                <c:pt idx="7056">
                  <c:v>8.99</c:v>
                </c:pt>
                <c:pt idx="7057">
                  <c:v>9</c:v>
                </c:pt>
                <c:pt idx="7058">
                  <c:v>9.0299999999999994</c:v>
                </c:pt>
                <c:pt idx="7059">
                  <c:v>9</c:v>
                </c:pt>
                <c:pt idx="7060">
                  <c:v>8.93</c:v>
                </c:pt>
                <c:pt idx="7061">
                  <c:v>8.99</c:v>
                </c:pt>
                <c:pt idx="7062">
                  <c:v>8.99</c:v>
                </c:pt>
                <c:pt idx="7063">
                  <c:v>8.9499999999999993</c:v>
                </c:pt>
                <c:pt idx="7064">
                  <c:v>9</c:v>
                </c:pt>
                <c:pt idx="7065">
                  <c:v>9.01</c:v>
                </c:pt>
                <c:pt idx="7066">
                  <c:v>8.99</c:v>
                </c:pt>
                <c:pt idx="7067">
                  <c:v>8.98</c:v>
                </c:pt>
                <c:pt idx="7068">
                  <c:v>9.01</c:v>
                </c:pt>
                <c:pt idx="7069">
                  <c:v>9.01</c:v>
                </c:pt>
                <c:pt idx="7070">
                  <c:v>8.9600000000000009</c:v>
                </c:pt>
                <c:pt idx="7071">
                  <c:v>8.9499999999999993</c:v>
                </c:pt>
                <c:pt idx="7072">
                  <c:v>9.1300000000000008</c:v>
                </c:pt>
                <c:pt idx="7073">
                  <c:v>9.19</c:v>
                </c:pt>
                <c:pt idx="7074">
                  <c:v>9.1999999999999993</c:v>
                </c:pt>
                <c:pt idx="7075">
                  <c:v>9.23</c:v>
                </c:pt>
                <c:pt idx="7076">
                  <c:v>9.2200000000000006</c:v>
                </c:pt>
                <c:pt idx="7077">
                  <c:v>9.2100000000000009</c:v>
                </c:pt>
                <c:pt idx="7078">
                  <c:v>9.1999999999999993</c:v>
                </c:pt>
                <c:pt idx="7080">
                  <c:v>9.2200000000000006</c:v>
                </c:pt>
                <c:pt idx="7081">
                  <c:v>9.2899999999999991</c:v>
                </c:pt>
                <c:pt idx="7082">
                  <c:v>9.36</c:v>
                </c:pt>
                <c:pt idx="7083">
                  <c:v>9.3800000000000008</c:v>
                </c:pt>
                <c:pt idx="7084">
                  <c:v>9.36</c:v>
                </c:pt>
                <c:pt idx="7085">
                  <c:v>9.32</c:v>
                </c:pt>
                <c:pt idx="7086">
                  <c:v>9.36</c:v>
                </c:pt>
                <c:pt idx="7087">
                  <c:v>9.31</c:v>
                </c:pt>
                <c:pt idx="7088">
                  <c:v>9.31</c:v>
                </c:pt>
                <c:pt idx="7089">
                  <c:v>9.26</c:v>
                </c:pt>
                <c:pt idx="7090">
                  <c:v>9.26</c:v>
                </c:pt>
                <c:pt idx="7091">
                  <c:v>9.23</c:v>
                </c:pt>
                <c:pt idx="7092">
                  <c:v>9.24</c:v>
                </c:pt>
                <c:pt idx="7093">
                  <c:v>9.34</c:v>
                </c:pt>
                <c:pt idx="7094">
                  <c:v>9.35</c:v>
                </c:pt>
                <c:pt idx="7095">
                  <c:v>9.32</c:v>
                </c:pt>
                <c:pt idx="7096">
                  <c:v>9.31</c:v>
                </c:pt>
                <c:pt idx="7097">
                  <c:v>9.3000000000000007</c:v>
                </c:pt>
                <c:pt idx="7098">
                  <c:v>9.49</c:v>
                </c:pt>
                <c:pt idx="7099">
                  <c:v>9.5299999999999994</c:v>
                </c:pt>
                <c:pt idx="7100">
                  <c:v>9.5299999999999994</c:v>
                </c:pt>
                <c:pt idx="7101">
                  <c:v>9.4499999999999993</c:v>
                </c:pt>
                <c:pt idx="7102">
                  <c:v>9.43</c:v>
                </c:pt>
                <c:pt idx="7104">
                  <c:v>9.44</c:v>
                </c:pt>
                <c:pt idx="7105">
                  <c:v>9.41</c:v>
                </c:pt>
                <c:pt idx="7106">
                  <c:v>9.36</c:v>
                </c:pt>
                <c:pt idx="7107">
                  <c:v>9.34</c:v>
                </c:pt>
                <c:pt idx="7108">
                  <c:v>9.3000000000000007</c:v>
                </c:pt>
                <c:pt idx="7109">
                  <c:v>9.2100000000000009</c:v>
                </c:pt>
                <c:pt idx="7110">
                  <c:v>9.17</c:v>
                </c:pt>
                <c:pt idx="7111">
                  <c:v>9.17</c:v>
                </c:pt>
                <c:pt idx="7112">
                  <c:v>9.1999999999999993</c:v>
                </c:pt>
                <c:pt idx="7113">
                  <c:v>9.27</c:v>
                </c:pt>
                <c:pt idx="7114">
                  <c:v>9.27</c:v>
                </c:pt>
                <c:pt idx="7115">
                  <c:v>9.27</c:v>
                </c:pt>
                <c:pt idx="7116">
                  <c:v>9.2899999999999991</c:v>
                </c:pt>
                <c:pt idx="7117">
                  <c:v>9.34</c:v>
                </c:pt>
                <c:pt idx="7118">
                  <c:v>9.18</c:v>
                </c:pt>
                <c:pt idx="7119">
                  <c:v>9.1999999999999993</c:v>
                </c:pt>
                <c:pt idx="7120">
                  <c:v>9.06</c:v>
                </c:pt>
                <c:pt idx="7121">
                  <c:v>9.08</c:v>
                </c:pt>
                <c:pt idx="7122">
                  <c:v>9.1999999999999993</c:v>
                </c:pt>
                <c:pt idx="7123">
                  <c:v>9.15</c:v>
                </c:pt>
                <c:pt idx="7124">
                  <c:v>9.15</c:v>
                </c:pt>
                <c:pt idx="7125">
                  <c:v>9.1199999999999992</c:v>
                </c:pt>
                <c:pt idx="7126">
                  <c:v>9.11</c:v>
                </c:pt>
                <c:pt idx="7127">
                  <c:v>9.0500000000000007</c:v>
                </c:pt>
                <c:pt idx="7128">
                  <c:v>9.02</c:v>
                </c:pt>
                <c:pt idx="7129">
                  <c:v>9.14</c:v>
                </c:pt>
                <c:pt idx="7130">
                  <c:v>9.08</c:v>
                </c:pt>
                <c:pt idx="7131">
                  <c:v>9.06</c:v>
                </c:pt>
                <c:pt idx="7132">
                  <c:v>9.06</c:v>
                </c:pt>
                <c:pt idx="7133">
                  <c:v>8.99</c:v>
                </c:pt>
                <c:pt idx="7134">
                  <c:v>9.0399999999999991</c:v>
                </c:pt>
                <c:pt idx="7135">
                  <c:v>9.15</c:v>
                </c:pt>
                <c:pt idx="7136">
                  <c:v>9.16</c:v>
                </c:pt>
                <c:pt idx="7137">
                  <c:v>9.1</c:v>
                </c:pt>
                <c:pt idx="7138">
                  <c:v>8.81</c:v>
                </c:pt>
                <c:pt idx="7139">
                  <c:v>8.82</c:v>
                </c:pt>
                <c:pt idx="7140">
                  <c:v>8.82</c:v>
                </c:pt>
                <c:pt idx="7141">
                  <c:v>8.8000000000000007</c:v>
                </c:pt>
                <c:pt idx="7142">
                  <c:v>8.7799999999999994</c:v>
                </c:pt>
                <c:pt idx="7143">
                  <c:v>8.7100000000000009</c:v>
                </c:pt>
                <c:pt idx="7144">
                  <c:v>8.58</c:v>
                </c:pt>
                <c:pt idx="7145">
                  <c:v>8.6</c:v>
                </c:pt>
                <c:pt idx="7146">
                  <c:v>8.6300000000000008</c:v>
                </c:pt>
                <c:pt idx="7147">
                  <c:v>8.67</c:v>
                </c:pt>
                <c:pt idx="7148">
                  <c:v>8.66</c:v>
                </c:pt>
                <c:pt idx="7150">
                  <c:v>8.64</c:v>
                </c:pt>
                <c:pt idx="7151">
                  <c:v>8.6</c:v>
                </c:pt>
                <c:pt idx="7152">
                  <c:v>8.61</c:v>
                </c:pt>
                <c:pt idx="7153">
                  <c:v>8.43</c:v>
                </c:pt>
                <c:pt idx="7154">
                  <c:v>8.36</c:v>
                </c:pt>
                <c:pt idx="7155">
                  <c:v>8.36</c:v>
                </c:pt>
                <c:pt idx="7156">
                  <c:v>8.27</c:v>
                </c:pt>
                <c:pt idx="7157">
                  <c:v>8.27</c:v>
                </c:pt>
                <c:pt idx="7158">
                  <c:v>8.15</c:v>
                </c:pt>
                <c:pt idx="7159">
                  <c:v>8.16</c:v>
                </c:pt>
                <c:pt idx="7160">
                  <c:v>8.25</c:v>
                </c:pt>
                <c:pt idx="7161">
                  <c:v>8.1999999999999993</c:v>
                </c:pt>
                <c:pt idx="7162">
                  <c:v>8.33</c:v>
                </c:pt>
                <c:pt idx="7163">
                  <c:v>8.35</c:v>
                </c:pt>
                <c:pt idx="7164">
                  <c:v>8.3699999999999992</c:v>
                </c:pt>
                <c:pt idx="7165">
                  <c:v>8.31</c:v>
                </c:pt>
                <c:pt idx="7166">
                  <c:v>8.3699999999999992</c:v>
                </c:pt>
                <c:pt idx="7167">
                  <c:v>8.3800000000000008</c:v>
                </c:pt>
                <c:pt idx="7168">
                  <c:v>8.25</c:v>
                </c:pt>
                <c:pt idx="7169">
                  <c:v>8.18</c:v>
                </c:pt>
                <c:pt idx="7170">
                  <c:v>8.11</c:v>
                </c:pt>
                <c:pt idx="7171">
                  <c:v>8.17</c:v>
                </c:pt>
                <c:pt idx="7172">
                  <c:v>8.1199999999999992</c:v>
                </c:pt>
                <c:pt idx="7173">
                  <c:v>8.1</c:v>
                </c:pt>
                <c:pt idx="7174">
                  <c:v>8.09</c:v>
                </c:pt>
                <c:pt idx="7176">
                  <c:v>8.11</c:v>
                </c:pt>
                <c:pt idx="7177">
                  <c:v>8.08</c:v>
                </c:pt>
                <c:pt idx="7178">
                  <c:v>8.02</c:v>
                </c:pt>
                <c:pt idx="7179">
                  <c:v>7.99</c:v>
                </c:pt>
                <c:pt idx="7180">
                  <c:v>8</c:v>
                </c:pt>
                <c:pt idx="7181">
                  <c:v>8</c:v>
                </c:pt>
                <c:pt idx="7182">
                  <c:v>8</c:v>
                </c:pt>
                <c:pt idx="7183">
                  <c:v>8.0399999999999991</c:v>
                </c:pt>
                <c:pt idx="7184">
                  <c:v>8.0500000000000007</c:v>
                </c:pt>
                <c:pt idx="7185">
                  <c:v>8.1300000000000008</c:v>
                </c:pt>
                <c:pt idx="7186">
                  <c:v>8.09</c:v>
                </c:pt>
                <c:pt idx="7187">
                  <c:v>8.01</c:v>
                </c:pt>
                <c:pt idx="7188">
                  <c:v>8.07</c:v>
                </c:pt>
                <c:pt idx="7189">
                  <c:v>8.0500000000000007</c:v>
                </c:pt>
                <c:pt idx="7190">
                  <c:v>8.01</c:v>
                </c:pt>
                <c:pt idx="7191">
                  <c:v>8.02</c:v>
                </c:pt>
                <c:pt idx="7192">
                  <c:v>7.92</c:v>
                </c:pt>
                <c:pt idx="7193">
                  <c:v>7.87</c:v>
                </c:pt>
                <c:pt idx="7194">
                  <c:v>7.82</c:v>
                </c:pt>
                <c:pt idx="7195">
                  <c:v>7.74</c:v>
                </c:pt>
                <c:pt idx="7196">
                  <c:v>7.76</c:v>
                </c:pt>
                <c:pt idx="7197">
                  <c:v>7.8</c:v>
                </c:pt>
                <c:pt idx="7198">
                  <c:v>8</c:v>
                </c:pt>
                <c:pt idx="7199">
                  <c:v>8.0299999999999994</c:v>
                </c:pt>
                <c:pt idx="7200">
                  <c:v>8</c:v>
                </c:pt>
                <c:pt idx="7201">
                  <c:v>8.0500000000000007</c:v>
                </c:pt>
                <c:pt idx="7202">
                  <c:v>8.02</c:v>
                </c:pt>
                <c:pt idx="7203">
                  <c:v>8.09</c:v>
                </c:pt>
                <c:pt idx="7204">
                  <c:v>8.24</c:v>
                </c:pt>
                <c:pt idx="7205">
                  <c:v>8.2100000000000009</c:v>
                </c:pt>
                <c:pt idx="7206">
                  <c:v>8.1199999999999992</c:v>
                </c:pt>
                <c:pt idx="7207">
                  <c:v>8.18</c:v>
                </c:pt>
                <c:pt idx="7208">
                  <c:v>8.15</c:v>
                </c:pt>
                <c:pt idx="7209">
                  <c:v>8.1999999999999993</c:v>
                </c:pt>
                <c:pt idx="7210">
                  <c:v>8.2899999999999991</c:v>
                </c:pt>
                <c:pt idx="7211">
                  <c:v>8.25</c:v>
                </c:pt>
                <c:pt idx="7212">
                  <c:v>8.1999999999999993</c:v>
                </c:pt>
                <c:pt idx="7213">
                  <c:v>8.2100000000000009</c:v>
                </c:pt>
                <c:pt idx="7214">
                  <c:v>8.27</c:v>
                </c:pt>
                <c:pt idx="7215">
                  <c:v>8.27</c:v>
                </c:pt>
                <c:pt idx="7216">
                  <c:v>8.25</c:v>
                </c:pt>
                <c:pt idx="7217">
                  <c:v>8.26</c:v>
                </c:pt>
                <c:pt idx="7218">
                  <c:v>8.19</c:v>
                </c:pt>
                <c:pt idx="7220">
                  <c:v>8.19</c:v>
                </c:pt>
                <c:pt idx="7221">
                  <c:v>8.17</c:v>
                </c:pt>
                <c:pt idx="7222">
                  <c:v>8.17</c:v>
                </c:pt>
                <c:pt idx="7223">
                  <c:v>8.14</c:v>
                </c:pt>
                <c:pt idx="7224">
                  <c:v>8.1300000000000008</c:v>
                </c:pt>
                <c:pt idx="7225">
                  <c:v>8.1300000000000008</c:v>
                </c:pt>
                <c:pt idx="7226">
                  <c:v>8.18</c:v>
                </c:pt>
                <c:pt idx="7227">
                  <c:v>8.1300000000000008</c:v>
                </c:pt>
                <c:pt idx="7228">
                  <c:v>8.09</c:v>
                </c:pt>
                <c:pt idx="7229">
                  <c:v>8.1</c:v>
                </c:pt>
                <c:pt idx="7230">
                  <c:v>8.09</c:v>
                </c:pt>
                <c:pt idx="7231">
                  <c:v>8.15</c:v>
                </c:pt>
                <c:pt idx="7232">
                  <c:v>8.1999999999999993</c:v>
                </c:pt>
                <c:pt idx="7233">
                  <c:v>8.2200000000000006</c:v>
                </c:pt>
                <c:pt idx="7234">
                  <c:v>8.32</c:v>
                </c:pt>
                <c:pt idx="7235">
                  <c:v>8.3000000000000007</c:v>
                </c:pt>
                <c:pt idx="7236">
                  <c:v>8.3000000000000007</c:v>
                </c:pt>
                <c:pt idx="7237">
                  <c:v>8.3000000000000007</c:v>
                </c:pt>
                <c:pt idx="7238">
                  <c:v>8.31</c:v>
                </c:pt>
                <c:pt idx="7239">
                  <c:v>8.2799999999999994</c:v>
                </c:pt>
                <c:pt idx="7240">
                  <c:v>8.23</c:v>
                </c:pt>
                <c:pt idx="7241">
                  <c:v>8.2200000000000006</c:v>
                </c:pt>
                <c:pt idx="7242">
                  <c:v>8.15</c:v>
                </c:pt>
                <c:pt idx="7243">
                  <c:v>8.0299999999999994</c:v>
                </c:pt>
                <c:pt idx="7245">
                  <c:v>8.0299999999999994</c:v>
                </c:pt>
                <c:pt idx="7246">
                  <c:v>8.07</c:v>
                </c:pt>
                <c:pt idx="7247">
                  <c:v>8.0399999999999991</c:v>
                </c:pt>
                <c:pt idx="7248">
                  <c:v>7.87</c:v>
                </c:pt>
                <c:pt idx="7249">
                  <c:v>7.98</c:v>
                </c:pt>
                <c:pt idx="7250">
                  <c:v>8</c:v>
                </c:pt>
                <c:pt idx="7251">
                  <c:v>8.01</c:v>
                </c:pt>
                <c:pt idx="7252">
                  <c:v>7.96</c:v>
                </c:pt>
                <c:pt idx="7253">
                  <c:v>7.98</c:v>
                </c:pt>
                <c:pt idx="7254">
                  <c:v>7.92</c:v>
                </c:pt>
                <c:pt idx="7255">
                  <c:v>7.87</c:v>
                </c:pt>
                <c:pt idx="7256">
                  <c:v>7.86</c:v>
                </c:pt>
                <c:pt idx="7257">
                  <c:v>7.88</c:v>
                </c:pt>
                <c:pt idx="7258">
                  <c:v>7.94</c:v>
                </c:pt>
                <c:pt idx="7259">
                  <c:v>7.92</c:v>
                </c:pt>
                <c:pt idx="7260">
                  <c:v>7.92</c:v>
                </c:pt>
                <c:pt idx="7261">
                  <c:v>7.91</c:v>
                </c:pt>
                <c:pt idx="7262">
                  <c:v>7.87</c:v>
                </c:pt>
                <c:pt idx="7263">
                  <c:v>7.96</c:v>
                </c:pt>
                <c:pt idx="7264">
                  <c:v>8</c:v>
                </c:pt>
                <c:pt idx="7265">
                  <c:v>7.9</c:v>
                </c:pt>
                <c:pt idx="7266">
                  <c:v>7.87</c:v>
                </c:pt>
                <c:pt idx="7267">
                  <c:v>7.9</c:v>
                </c:pt>
                <c:pt idx="7268">
                  <c:v>7.92</c:v>
                </c:pt>
                <c:pt idx="7269">
                  <c:v>7.89</c:v>
                </c:pt>
                <c:pt idx="7270">
                  <c:v>7.87</c:v>
                </c:pt>
                <c:pt idx="7271">
                  <c:v>7.82</c:v>
                </c:pt>
                <c:pt idx="7272">
                  <c:v>7.82</c:v>
                </c:pt>
                <c:pt idx="7273">
                  <c:v>7.88</c:v>
                </c:pt>
                <c:pt idx="7274">
                  <c:v>7.86</c:v>
                </c:pt>
                <c:pt idx="7275">
                  <c:v>7.85</c:v>
                </c:pt>
                <c:pt idx="7276">
                  <c:v>7.8100000000000005</c:v>
                </c:pt>
                <c:pt idx="7278">
                  <c:v>7.8</c:v>
                </c:pt>
                <c:pt idx="7279">
                  <c:v>7.85</c:v>
                </c:pt>
                <c:pt idx="7280">
                  <c:v>7.86</c:v>
                </c:pt>
                <c:pt idx="7281">
                  <c:v>7.88</c:v>
                </c:pt>
                <c:pt idx="7282">
                  <c:v>7.84</c:v>
                </c:pt>
                <c:pt idx="7283">
                  <c:v>7.8100000000000005</c:v>
                </c:pt>
                <c:pt idx="7284">
                  <c:v>7.82</c:v>
                </c:pt>
                <c:pt idx="7285">
                  <c:v>7.82</c:v>
                </c:pt>
                <c:pt idx="7286">
                  <c:v>7.85</c:v>
                </c:pt>
                <c:pt idx="7287">
                  <c:v>7.88</c:v>
                </c:pt>
                <c:pt idx="7288">
                  <c:v>7.82</c:v>
                </c:pt>
                <c:pt idx="7289">
                  <c:v>7.83</c:v>
                </c:pt>
                <c:pt idx="7290">
                  <c:v>7.84</c:v>
                </c:pt>
                <c:pt idx="7291">
                  <c:v>7.82</c:v>
                </c:pt>
                <c:pt idx="7292">
                  <c:v>7.79</c:v>
                </c:pt>
                <c:pt idx="7293">
                  <c:v>7.8</c:v>
                </c:pt>
                <c:pt idx="7294">
                  <c:v>7.77</c:v>
                </c:pt>
                <c:pt idx="7295">
                  <c:v>7.78</c:v>
                </c:pt>
                <c:pt idx="7296">
                  <c:v>7.77</c:v>
                </c:pt>
                <c:pt idx="7297">
                  <c:v>7.77</c:v>
                </c:pt>
                <c:pt idx="7298">
                  <c:v>7.82</c:v>
                </c:pt>
                <c:pt idx="7300">
                  <c:v>7.95</c:v>
                </c:pt>
                <c:pt idx="7301">
                  <c:v>7.94</c:v>
                </c:pt>
                <c:pt idx="7302">
                  <c:v>7.91</c:v>
                </c:pt>
                <c:pt idx="7303">
                  <c:v>7.93</c:v>
                </c:pt>
                <c:pt idx="7305">
                  <c:v>7.94</c:v>
                </c:pt>
                <c:pt idx="7306">
                  <c:v>7.99</c:v>
                </c:pt>
                <c:pt idx="7307">
                  <c:v>7.98</c:v>
                </c:pt>
                <c:pt idx="7308">
                  <c:v>7.99</c:v>
                </c:pt>
                <c:pt idx="7309">
                  <c:v>8.02</c:v>
                </c:pt>
                <c:pt idx="7310">
                  <c:v>8.02</c:v>
                </c:pt>
                <c:pt idx="7311">
                  <c:v>8.0299999999999994</c:v>
                </c:pt>
                <c:pt idx="7312">
                  <c:v>8.0399999999999991</c:v>
                </c:pt>
                <c:pt idx="7313">
                  <c:v>8.1</c:v>
                </c:pt>
                <c:pt idx="7315">
                  <c:v>8.1999999999999993</c:v>
                </c:pt>
                <c:pt idx="7316">
                  <c:v>8.19</c:v>
                </c:pt>
                <c:pt idx="7317">
                  <c:v>8.32</c:v>
                </c:pt>
                <c:pt idx="7318">
                  <c:v>8.26</c:v>
                </c:pt>
                <c:pt idx="7319">
                  <c:v>8.27</c:v>
                </c:pt>
                <c:pt idx="7320">
                  <c:v>8.26</c:v>
                </c:pt>
                <c:pt idx="7321">
                  <c:v>8.3800000000000008</c:v>
                </c:pt>
                <c:pt idx="7322">
                  <c:v>8.42</c:v>
                </c:pt>
                <c:pt idx="7323">
                  <c:v>8.49</c:v>
                </c:pt>
                <c:pt idx="7324">
                  <c:v>8.5</c:v>
                </c:pt>
                <c:pt idx="7325">
                  <c:v>8.51</c:v>
                </c:pt>
                <c:pt idx="7326">
                  <c:v>8.43</c:v>
                </c:pt>
                <c:pt idx="7327">
                  <c:v>8.42</c:v>
                </c:pt>
                <c:pt idx="7328">
                  <c:v>8.5</c:v>
                </c:pt>
                <c:pt idx="7329">
                  <c:v>8.5299999999999994</c:v>
                </c:pt>
                <c:pt idx="7330">
                  <c:v>8.57</c:v>
                </c:pt>
                <c:pt idx="7331">
                  <c:v>8.52</c:v>
                </c:pt>
                <c:pt idx="7332">
                  <c:v>8.49</c:v>
                </c:pt>
                <c:pt idx="7333">
                  <c:v>8.31</c:v>
                </c:pt>
                <c:pt idx="7334">
                  <c:v>8.4</c:v>
                </c:pt>
                <c:pt idx="7335">
                  <c:v>8.35</c:v>
                </c:pt>
                <c:pt idx="7336">
                  <c:v>8.36</c:v>
                </c:pt>
                <c:pt idx="7337">
                  <c:v>8.43</c:v>
                </c:pt>
                <c:pt idx="7338">
                  <c:v>8.42</c:v>
                </c:pt>
                <c:pt idx="7340">
                  <c:v>8.6199999999999992</c:v>
                </c:pt>
                <c:pt idx="7341">
                  <c:v>8.6199999999999992</c:v>
                </c:pt>
                <c:pt idx="7342">
                  <c:v>8.5399999999999991</c:v>
                </c:pt>
                <c:pt idx="7343">
                  <c:v>8.5299999999999994</c:v>
                </c:pt>
                <c:pt idx="7344">
                  <c:v>8.4600000000000009</c:v>
                </c:pt>
                <c:pt idx="7345">
                  <c:v>8.41</c:v>
                </c:pt>
                <c:pt idx="7346">
                  <c:v>8.51</c:v>
                </c:pt>
                <c:pt idx="7347">
                  <c:v>8.59</c:v>
                </c:pt>
                <c:pt idx="7348">
                  <c:v>8.5399999999999991</c:v>
                </c:pt>
                <c:pt idx="7349">
                  <c:v>8.65</c:v>
                </c:pt>
                <c:pt idx="7350">
                  <c:v>8.59</c:v>
                </c:pt>
                <c:pt idx="7351">
                  <c:v>8.58</c:v>
                </c:pt>
                <c:pt idx="7352">
                  <c:v>8.57</c:v>
                </c:pt>
                <c:pt idx="7353">
                  <c:v>8.65</c:v>
                </c:pt>
                <c:pt idx="7354">
                  <c:v>8.6300000000000008</c:v>
                </c:pt>
                <c:pt idx="7355">
                  <c:v>8.73</c:v>
                </c:pt>
                <c:pt idx="7356">
                  <c:v>8.65</c:v>
                </c:pt>
                <c:pt idx="7357">
                  <c:v>8.66</c:v>
                </c:pt>
                <c:pt idx="7358">
                  <c:v>8.59</c:v>
                </c:pt>
                <c:pt idx="7359">
                  <c:v>8.59</c:v>
                </c:pt>
                <c:pt idx="7360">
                  <c:v>8.5399999999999991</c:v>
                </c:pt>
                <c:pt idx="7361">
                  <c:v>8.5500000000000007</c:v>
                </c:pt>
                <c:pt idx="7362">
                  <c:v>8.5299999999999994</c:v>
                </c:pt>
                <c:pt idx="7363">
                  <c:v>8.52</c:v>
                </c:pt>
                <c:pt idx="7364">
                  <c:v>8.51</c:v>
                </c:pt>
                <c:pt idx="7365">
                  <c:v>8.52</c:v>
                </c:pt>
                <c:pt idx="7366">
                  <c:v>8.51</c:v>
                </c:pt>
                <c:pt idx="7367">
                  <c:v>8.6</c:v>
                </c:pt>
                <c:pt idx="7368">
                  <c:v>8.65</c:v>
                </c:pt>
                <c:pt idx="7369">
                  <c:v>8.65</c:v>
                </c:pt>
                <c:pt idx="7370">
                  <c:v>8.6300000000000008</c:v>
                </c:pt>
                <c:pt idx="7371">
                  <c:v>8.5500000000000007</c:v>
                </c:pt>
                <c:pt idx="7372">
                  <c:v>8.57</c:v>
                </c:pt>
                <c:pt idx="7373">
                  <c:v>8.56</c:v>
                </c:pt>
                <c:pt idx="7374">
                  <c:v>8.59</c:v>
                </c:pt>
                <c:pt idx="7375">
                  <c:v>8.6</c:v>
                </c:pt>
                <c:pt idx="7376">
                  <c:v>8.6300000000000008</c:v>
                </c:pt>
                <c:pt idx="7377">
                  <c:v>8.64</c:v>
                </c:pt>
                <c:pt idx="7379">
                  <c:v>8.68</c:v>
                </c:pt>
                <c:pt idx="7380">
                  <c:v>8.77</c:v>
                </c:pt>
                <c:pt idx="7381">
                  <c:v>8.86</c:v>
                </c:pt>
                <c:pt idx="7382">
                  <c:v>8.8699999999999992</c:v>
                </c:pt>
                <c:pt idx="7383">
                  <c:v>8.9499999999999993</c:v>
                </c:pt>
                <c:pt idx="7384">
                  <c:v>8.98</c:v>
                </c:pt>
                <c:pt idx="7385">
                  <c:v>9</c:v>
                </c:pt>
                <c:pt idx="7386">
                  <c:v>9.01</c:v>
                </c:pt>
                <c:pt idx="7387">
                  <c:v>9.07</c:v>
                </c:pt>
                <c:pt idx="7388">
                  <c:v>9.06</c:v>
                </c:pt>
                <c:pt idx="7389">
                  <c:v>9.0399999999999991</c:v>
                </c:pt>
                <c:pt idx="7390">
                  <c:v>9.08</c:v>
                </c:pt>
                <c:pt idx="7391">
                  <c:v>9.09</c:v>
                </c:pt>
                <c:pt idx="7392">
                  <c:v>9.0399999999999991</c:v>
                </c:pt>
                <c:pt idx="7393">
                  <c:v>8.84</c:v>
                </c:pt>
                <c:pt idx="7394">
                  <c:v>8.8699999999999992</c:v>
                </c:pt>
                <c:pt idx="7395">
                  <c:v>8.84</c:v>
                </c:pt>
                <c:pt idx="7396">
                  <c:v>8.8800000000000008</c:v>
                </c:pt>
                <c:pt idx="7397">
                  <c:v>8.82</c:v>
                </c:pt>
                <c:pt idx="7398">
                  <c:v>8.64</c:v>
                </c:pt>
                <c:pt idx="7399">
                  <c:v>8.61</c:v>
                </c:pt>
                <c:pt idx="7400">
                  <c:v>8.65</c:v>
                </c:pt>
                <c:pt idx="7401">
                  <c:v>8.68</c:v>
                </c:pt>
                <c:pt idx="7402">
                  <c:v>8.69</c:v>
                </c:pt>
                <c:pt idx="7403">
                  <c:v>8.75</c:v>
                </c:pt>
                <c:pt idx="7404">
                  <c:v>8.74</c:v>
                </c:pt>
                <c:pt idx="7405">
                  <c:v>8.65</c:v>
                </c:pt>
                <c:pt idx="7406">
                  <c:v>8.61</c:v>
                </c:pt>
                <c:pt idx="7407">
                  <c:v>8.6300000000000008</c:v>
                </c:pt>
                <c:pt idx="7408">
                  <c:v>8.69</c:v>
                </c:pt>
                <c:pt idx="7410">
                  <c:v>8.66</c:v>
                </c:pt>
                <c:pt idx="7411">
                  <c:v>8.6199999999999992</c:v>
                </c:pt>
                <c:pt idx="7412">
                  <c:v>8.6</c:v>
                </c:pt>
                <c:pt idx="7413">
                  <c:v>8.44</c:v>
                </c:pt>
                <c:pt idx="7414">
                  <c:v>8.44</c:v>
                </c:pt>
                <c:pt idx="7415">
                  <c:v>8.4700000000000006</c:v>
                </c:pt>
                <c:pt idx="7416">
                  <c:v>8.4600000000000009</c:v>
                </c:pt>
                <c:pt idx="7417">
                  <c:v>8.4600000000000009</c:v>
                </c:pt>
                <c:pt idx="7418">
                  <c:v>8.4600000000000009</c:v>
                </c:pt>
                <c:pt idx="7419">
                  <c:v>8.48</c:v>
                </c:pt>
                <c:pt idx="7420">
                  <c:v>8.48</c:v>
                </c:pt>
                <c:pt idx="7421">
                  <c:v>8.4</c:v>
                </c:pt>
                <c:pt idx="7422">
                  <c:v>8.3800000000000008</c:v>
                </c:pt>
                <c:pt idx="7423">
                  <c:v>8.4600000000000009</c:v>
                </c:pt>
                <c:pt idx="7424">
                  <c:v>8.5</c:v>
                </c:pt>
                <c:pt idx="7425">
                  <c:v>8.51</c:v>
                </c:pt>
                <c:pt idx="7426">
                  <c:v>8.5500000000000007</c:v>
                </c:pt>
                <c:pt idx="7427">
                  <c:v>8.52</c:v>
                </c:pt>
                <c:pt idx="7428">
                  <c:v>8.51</c:v>
                </c:pt>
                <c:pt idx="7429">
                  <c:v>8.58</c:v>
                </c:pt>
                <c:pt idx="7430">
                  <c:v>8.56</c:v>
                </c:pt>
                <c:pt idx="7431">
                  <c:v>8.52</c:v>
                </c:pt>
                <c:pt idx="7432">
                  <c:v>8.4700000000000006</c:v>
                </c:pt>
                <c:pt idx="7433">
                  <c:v>8.43</c:v>
                </c:pt>
                <c:pt idx="7434">
                  <c:v>8.43</c:v>
                </c:pt>
                <c:pt idx="7435">
                  <c:v>8.4</c:v>
                </c:pt>
                <c:pt idx="7437">
                  <c:v>8.42</c:v>
                </c:pt>
                <c:pt idx="7438">
                  <c:v>8.51</c:v>
                </c:pt>
                <c:pt idx="7439">
                  <c:v>8.57</c:v>
                </c:pt>
                <c:pt idx="7440">
                  <c:v>8.57</c:v>
                </c:pt>
                <c:pt idx="7441">
                  <c:v>8.57</c:v>
                </c:pt>
                <c:pt idx="7442">
                  <c:v>8.5</c:v>
                </c:pt>
                <c:pt idx="7443">
                  <c:v>8.4499999999999993</c:v>
                </c:pt>
                <c:pt idx="7444">
                  <c:v>8.44</c:v>
                </c:pt>
                <c:pt idx="7445">
                  <c:v>8.44</c:v>
                </c:pt>
                <c:pt idx="7446">
                  <c:v>8.5</c:v>
                </c:pt>
                <c:pt idx="7447">
                  <c:v>8.51</c:v>
                </c:pt>
                <c:pt idx="7448">
                  <c:v>8.48</c:v>
                </c:pt>
                <c:pt idx="7449">
                  <c:v>8.48</c:v>
                </c:pt>
                <c:pt idx="7450">
                  <c:v>8.5299999999999994</c:v>
                </c:pt>
                <c:pt idx="7451">
                  <c:v>8.49</c:v>
                </c:pt>
                <c:pt idx="7452">
                  <c:v>8.49</c:v>
                </c:pt>
                <c:pt idx="7453">
                  <c:v>8.42</c:v>
                </c:pt>
                <c:pt idx="7454">
                  <c:v>8.34</c:v>
                </c:pt>
                <c:pt idx="7455">
                  <c:v>8.36</c:v>
                </c:pt>
                <c:pt idx="7456">
                  <c:v>8.2899999999999991</c:v>
                </c:pt>
                <c:pt idx="7457">
                  <c:v>8.41</c:v>
                </c:pt>
                <c:pt idx="7458">
                  <c:v>8.43</c:v>
                </c:pt>
                <c:pt idx="7459">
                  <c:v>8.7100000000000009</c:v>
                </c:pt>
                <c:pt idx="7460">
                  <c:v>8.7799999999999994</c:v>
                </c:pt>
                <c:pt idx="7461">
                  <c:v>8.77</c:v>
                </c:pt>
                <c:pt idx="7462">
                  <c:v>8.66</c:v>
                </c:pt>
                <c:pt idx="7463">
                  <c:v>8.68</c:v>
                </c:pt>
                <c:pt idx="7464">
                  <c:v>8.7100000000000009</c:v>
                </c:pt>
                <c:pt idx="7465">
                  <c:v>8.66</c:v>
                </c:pt>
                <c:pt idx="7466">
                  <c:v>8.64</c:v>
                </c:pt>
                <c:pt idx="7467">
                  <c:v>8.76</c:v>
                </c:pt>
                <c:pt idx="7468">
                  <c:v>8.8000000000000007</c:v>
                </c:pt>
                <c:pt idx="7469">
                  <c:v>8.81</c:v>
                </c:pt>
                <c:pt idx="7470">
                  <c:v>8.84</c:v>
                </c:pt>
                <c:pt idx="7471">
                  <c:v>8.91</c:v>
                </c:pt>
                <c:pt idx="7472">
                  <c:v>9</c:v>
                </c:pt>
                <c:pt idx="7473">
                  <c:v>9.0500000000000007</c:v>
                </c:pt>
                <c:pt idx="7474">
                  <c:v>8.9</c:v>
                </c:pt>
                <c:pt idx="7475">
                  <c:v>8.94</c:v>
                </c:pt>
                <c:pt idx="7476">
                  <c:v>8.84</c:v>
                </c:pt>
                <c:pt idx="7477">
                  <c:v>8.86</c:v>
                </c:pt>
                <c:pt idx="7478">
                  <c:v>8.86</c:v>
                </c:pt>
                <c:pt idx="7480">
                  <c:v>8.9</c:v>
                </c:pt>
                <c:pt idx="7481">
                  <c:v>8.86</c:v>
                </c:pt>
                <c:pt idx="7482">
                  <c:v>8.84</c:v>
                </c:pt>
                <c:pt idx="7483">
                  <c:v>8.81</c:v>
                </c:pt>
                <c:pt idx="7484">
                  <c:v>8.85</c:v>
                </c:pt>
                <c:pt idx="7485">
                  <c:v>8.83</c:v>
                </c:pt>
                <c:pt idx="7486">
                  <c:v>8.82</c:v>
                </c:pt>
                <c:pt idx="7487">
                  <c:v>8.82</c:v>
                </c:pt>
                <c:pt idx="7488">
                  <c:v>8.8699999999999992</c:v>
                </c:pt>
                <c:pt idx="7489">
                  <c:v>8.9</c:v>
                </c:pt>
                <c:pt idx="7490">
                  <c:v>8.9</c:v>
                </c:pt>
                <c:pt idx="7491">
                  <c:v>8.8800000000000008</c:v>
                </c:pt>
                <c:pt idx="7492">
                  <c:v>8.91</c:v>
                </c:pt>
                <c:pt idx="7493">
                  <c:v>8.99</c:v>
                </c:pt>
                <c:pt idx="7494">
                  <c:v>9.0399999999999991</c:v>
                </c:pt>
                <c:pt idx="7495">
                  <c:v>9.02</c:v>
                </c:pt>
                <c:pt idx="7496">
                  <c:v>9</c:v>
                </c:pt>
                <c:pt idx="7497">
                  <c:v>8.91</c:v>
                </c:pt>
                <c:pt idx="7498">
                  <c:v>8.82</c:v>
                </c:pt>
                <c:pt idx="7499">
                  <c:v>8.7100000000000009</c:v>
                </c:pt>
                <c:pt idx="7500">
                  <c:v>8.69</c:v>
                </c:pt>
                <c:pt idx="7501">
                  <c:v>8.7100000000000009</c:v>
                </c:pt>
                <c:pt idx="7502">
                  <c:v>8.67</c:v>
                </c:pt>
                <c:pt idx="7503">
                  <c:v>8.65</c:v>
                </c:pt>
                <c:pt idx="7505">
                  <c:v>8.83</c:v>
                </c:pt>
                <c:pt idx="7506">
                  <c:v>8.89</c:v>
                </c:pt>
                <c:pt idx="7507">
                  <c:v>8.92</c:v>
                </c:pt>
                <c:pt idx="7508">
                  <c:v>8.84</c:v>
                </c:pt>
                <c:pt idx="7509">
                  <c:v>8.8000000000000007</c:v>
                </c:pt>
                <c:pt idx="7510">
                  <c:v>8.7899999999999991</c:v>
                </c:pt>
                <c:pt idx="7511">
                  <c:v>8.76</c:v>
                </c:pt>
                <c:pt idx="7512">
                  <c:v>8.7100000000000009</c:v>
                </c:pt>
                <c:pt idx="7513">
                  <c:v>8.6199999999999992</c:v>
                </c:pt>
                <c:pt idx="7514">
                  <c:v>8.6300000000000008</c:v>
                </c:pt>
                <c:pt idx="7515">
                  <c:v>8.65</c:v>
                </c:pt>
                <c:pt idx="7516">
                  <c:v>8.66</c:v>
                </c:pt>
                <c:pt idx="7517">
                  <c:v>8.6199999999999992</c:v>
                </c:pt>
                <c:pt idx="7518">
                  <c:v>8.6300000000000008</c:v>
                </c:pt>
                <c:pt idx="7519">
                  <c:v>8.6999999999999993</c:v>
                </c:pt>
                <c:pt idx="7520">
                  <c:v>8.6999999999999993</c:v>
                </c:pt>
                <c:pt idx="7521">
                  <c:v>8.65</c:v>
                </c:pt>
                <c:pt idx="7522">
                  <c:v>8.57</c:v>
                </c:pt>
                <c:pt idx="7523">
                  <c:v>8.57</c:v>
                </c:pt>
                <c:pt idx="7524">
                  <c:v>8.5</c:v>
                </c:pt>
                <c:pt idx="7525">
                  <c:v>8.52</c:v>
                </c:pt>
                <c:pt idx="7526">
                  <c:v>8.57</c:v>
                </c:pt>
                <c:pt idx="7527">
                  <c:v>8.58</c:v>
                </c:pt>
                <c:pt idx="7528">
                  <c:v>8.49</c:v>
                </c:pt>
                <c:pt idx="7530">
                  <c:v>8.3699999999999992</c:v>
                </c:pt>
                <c:pt idx="7531">
                  <c:v>8.36</c:v>
                </c:pt>
                <c:pt idx="7532">
                  <c:v>8.3699999999999992</c:v>
                </c:pt>
                <c:pt idx="7533">
                  <c:v>8.3000000000000007</c:v>
                </c:pt>
                <c:pt idx="7534">
                  <c:v>8.35</c:v>
                </c:pt>
                <c:pt idx="7535">
                  <c:v>8.31</c:v>
                </c:pt>
                <c:pt idx="7536">
                  <c:v>8.27</c:v>
                </c:pt>
                <c:pt idx="7538">
                  <c:v>8.2799999999999994</c:v>
                </c:pt>
                <c:pt idx="7539">
                  <c:v>8.27</c:v>
                </c:pt>
                <c:pt idx="7540">
                  <c:v>8.2799999999999994</c:v>
                </c:pt>
                <c:pt idx="7541">
                  <c:v>8.3000000000000007</c:v>
                </c:pt>
                <c:pt idx="7542">
                  <c:v>8.32</c:v>
                </c:pt>
                <c:pt idx="7543">
                  <c:v>8.26</c:v>
                </c:pt>
                <c:pt idx="7544">
                  <c:v>8.2200000000000006</c:v>
                </c:pt>
                <c:pt idx="7545">
                  <c:v>8.1999999999999993</c:v>
                </c:pt>
                <c:pt idx="7546">
                  <c:v>8.16</c:v>
                </c:pt>
                <c:pt idx="7547">
                  <c:v>8.18</c:v>
                </c:pt>
                <c:pt idx="7548">
                  <c:v>8.0299999999999994</c:v>
                </c:pt>
                <c:pt idx="7549">
                  <c:v>7.98</c:v>
                </c:pt>
                <c:pt idx="7550">
                  <c:v>7.94</c:v>
                </c:pt>
                <c:pt idx="7551">
                  <c:v>7.91</c:v>
                </c:pt>
                <c:pt idx="7552">
                  <c:v>7.98</c:v>
                </c:pt>
                <c:pt idx="7553">
                  <c:v>8.0500000000000007</c:v>
                </c:pt>
                <c:pt idx="7554">
                  <c:v>8.02</c:v>
                </c:pt>
                <c:pt idx="7555">
                  <c:v>7.99</c:v>
                </c:pt>
                <c:pt idx="7556">
                  <c:v>8</c:v>
                </c:pt>
                <c:pt idx="7557">
                  <c:v>8.0500000000000007</c:v>
                </c:pt>
                <c:pt idx="7558">
                  <c:v>8.11</c:v>
                </c:pt>
                <c:pt idx="7559">
                  <c:v>8.1999999999999993</c:v>
                </c:pt>
                <c:pt idx="7561">
                  <c:v>8.15</c:v>
                </c:pt>
                <c:pt idx="7562">
                  <c:v>8.11</c:v>
                </c:pt>
                <c:pt idx="7563">
                  <c:v>8.14</c:v>
                </c:pt>
                <c:pt idx="7564">
                  <c:v>8.08</c:v>
                </c:pt>
                <c:pt idx="7566">
                  <c:v>7.97</c:v>
                </c:pt>
                <c:pt idx="7567">
                  <c:v>7.93</c:v>
                </c:pt>
                <c:pt idx="7568">
                  <c:v>8.02</c:v>
                </c:pt>
                <c:pt idx="7569">
                  <c:v>8.1300000000000008</c:v>
                </c:pt>
                <c:pt idx="7570">
                  <c:v>8.16</c:v>
                </c:pt>
                <c:pt idx="7571">
                  <c:v>8.25</c:v>
                </c:pt>
                <c:pt idx="7572">
                  <c:v>8.16</c:v>
                </c:pt>
                <c:pt idx="7573">
                  <c:v>8.1999999999999993</c:v>
                </c:pt>
                <c:pt idx="7574">
                  <c:v>8.23</c:v>
                </c:pt>
                <c:pt idx="7575">
                  <c:v>8.2200000000000006</c:v>
                </c:pt>
                <c:pt idx="7576">
                  <c:v>8.24</c:v>
                </c:pt>
                <c:pt idx="7577">
                  <c:v>8.0500000000000007</c:v>
                </c:pt>
                <c:pt idx="7578">
                  <c:v>8.0299999999999994</c:v>
                </c:pt>
                <c:pt idx="7580">
                  <c:v>8.07</c:v>
                </c:pt>
                <c:pt idx="7581">
                  <c:v>8.0399999999999991</c:v>
                </c:pt>
                <c:pt idx="7582">
                  <c:v>8</c:v>
                </c:pt>
                <c:pt idx="7583">
                  <c:v>8.06</c:v>
                </c:pt>
                <c:pt idx="7584">
                  <c:v>8.06</c:v>
                </c:pt>
                <c:pt idx="7585">
                  <c:v>8.0299999999999994</c:v>
                </c:pt>
                <c:pt idx="7586">
                  <c:v>8.0500000000000007</c:v>
                </c:pt>
                <c:pt idx="7587">
                  <c:v>8.0299999999999994</c:v>
                </c:pt>
                <c:pt idx="7588">
                  <c:v>7.91</c:v>
                </c:pt>
                <c:pt idx="7589">
                  <c:v>7.88</c:v>
                </c:pt>
                <c:pt idx="7590">
                  <c:v>7.85</c:v>
                </c:pt>
                <c:pt idx="7591">
                  <c:v>7.79</c:v>
                </c:pt>
                <c:pt idx="7592">
                  <c:v>7.82</c:v>
                </c:pt>
                <c:pt idx="7593">
                  <c:v>7.77</c:v>
                </c:pt>
                <c:pt idx="7594">
                  <c:v>7.78</c:v>
                </c:pt>
                <c:pt idx="7595">
                  <c:v>7.78</c:v>
                </c:pt>
                <c:pt idx="7596">
                  <c:v>7.78</c:v>
                </c:pt>
                <c:pt idx="7597">
                  <c:v>7.8</c:v>
                </c:pt>
                <c:pt idx="7598">
                  <c:v>7.78</c:v>
                </c:pt>
                <c:pt idx="7600">
                  <c:v>7.8</c:v>
                </c:pt>
                <c:pt idx="7601">
                  <c:v>7.84</c:v>
                </c:pt>
                <c:pt idx="7602">
                  <c:v>7.88</c:v>
                </c:pt>
                <c:pt idx="7603">
                  <c:v>7.91</c:v>
                </c:pt>
                <c:pt idx="7604">
                  <c:v>7.91</c:v>
                </c:pt>
                <c:pt idx="7605">
                  <c:v>7.96</c:v>
                </c:pt>
                <c:pt idx="7606">
                  <c:v>7.98</c:v>
                </c:pt>
                <c:pt idx="7607">
                  <c:v>8.02</c:v>
                </c:pt>
                <c:pt idx="7608">
                  <c:v>8.1199999999999992</c:v>
                </c:pt>
                <c:pt idx="7609">
                  <c:v>8.1199999999999992</c:v>
                </c:pt>
                <c:pt idx="7610">
                  <c:v>8.08</c:v>
                </c:pt>
                <c:pt idx="7611">
                  <c:v>8.11</c:v>
                </c:pt>
                <c:pt idx="7612">
                  <c:v>8.07</c:v>
                </c:pt>
                <c:pt idx="7613">
                  <c:v>8.1300000000000008</c:v>
                </c:pt>
                <c:pt idx="7614">
                  <c:v>8.06</c:v>
                </c:pt>
                <c:pt idx="7615">
                  <c:v>8.09</c:v>
                </c:pt>
                <c:pt idx="7616">
                  <c:v>8.02</c:v>
                </c:pt>
                <c:pt idx="7617">
                  <c:v>8.02</c:v>
                </c:pt>
                <c:pt idx="7618">
                  <c:v>8.1</c:v>
                </c:pt>
                <c:pt idx="7619">
                  <c:v>8.15</c:v>
                </c:pt>
                <c:pt idx="7620">
                  <c:v>8.25</c:v>
                </c:pt>
                <c:pt idx="7621">
                  <c:v>8.1999999999999993</c:v>
                </c:pt>
                <c:pt idx="7622">
                  <c:v>8.16</c:v>
                </c:pt>
                <c:pt idx="7623">
                  <c:v>8.1300000000000008</c:v>
                </c:pt>
                <c:pt idx="7624">
                  <c:v>8.1300000000000008</c:v>
                </c:pt>
                <c:pt idx="7625">
                  <c:v>8.1300000000000008</c:v>
                </c:pt>
                <c:pt idx="7626">
                  <c:v>8.08</c:v>
                </c:pt>
                <c:pt idx="7627">
                  <c:v>8.0500000000000007</c:v>
                </c:pt>
                <c:pt idx="7629">
                  <c:v>8.07</c:v>
                </c:pt>
                <c:pt idx="7630">
                  <c:v>8.0299999999999994</c:v>
                </c:pt>
                <c:pt idx="7631">
                  <c:v>8.0500000000000007</c:v>
                </c:pt>
                <c:pt idx="7632">
                  <c:v>8</c:v>
                </c:pt>
                <c:pt idx="7633">
                  <c:v>7.99</c:v>
                </c:pt>
                <c:pt idx="7634">
                  <c:v>7.98</c:v>
                </c:pt>
                <c:pt idx="7635">
                  <c:v>8.0299999999999994</c:v>
                </c:pt>
                <c:pt idx="7636">
                  <c:v>8.1</c:v>
                </c:pt>
                <c:pt idx="7637">
                  <c:v>8.09</c:v>
                </c:pt>
                <c:pt idx="7638">
                  <c:v>7.98</c:v>
                </c:pt>
                <c:pt idx="7639">
                  <c:v>7.95</c:v>
                </c:pt>
                <c:pt idx="7640">
                  <c:v>7.97</c:v>
                </c:pt>
                <c:pt idx="7641">
                  <c:v>7.95</c:v>
                </c:pt>
                <c:pt idx="7642">
                  <c:v>8.02</c:v>
                </c:pt>
                <c:pt idx="7643">
                  <c:v>8.1</c:v>
                </c:pt>
                <c:pt idx="7644">
                  <c:v>8.15</c:v>
                </c:pt>
                <c:pt idx="7645">
                  <c:v>8.1199999999999992</c:v>
                </c:pt>
                <c:pt idx="7646">
                  <c:v>8.06</c:v>
                </c:pt>
                <c:pt idx="7647">
                  <c:v>8.07</c:v>
                </c:pt>
                <c:pt idx="7648">
                  <c:v>8.06</c:v>
                </c:pt>
                <c:pt idx="7649">
                  <c:v>8.07</c:v>
                </c:pt>
                <c:pt idx="7650">
                  <c:v>8.02</c:v>
                </c:pt>
                <c:pt idx="7651">
                  <c:v>8.01</c:v>
                </c:pt>
                <c:pt idx="7652">
                  <c:v>7.97</c:v>
                </c:pt>
                <c:pt idx="7653">
                  <c:v>8.0399999999999991</c:v>
                </c:pt>
                <c:pt idx="7654">
                  <c:v>8.0500000000000007</c:v>
                </c:pt>
                <c:pt idx="7655">
                  <c:v>8.06</c:v>
                </c:pt>
                <c:pt idx="7656">
                  <c:v>8.0399999999999991</c:v>
                </c:pt>
                <c:pt idx="7657">
                  <c:v>8.02</c:v>
                </c:pt>
                <c:pt idx="7658">
                  <c:v>8.1199999999999992</c:v>
                </c:pt>
                <c:pt idx="7659">
                  <c:v>8.07</c:v>
                </c:pt>
                <c:pt idx="7660">
                  <c:v>8.14</c:v>
                </c:pt>
                <c:pt idx="7661">
                  <c:v>8.1300000000000008</c:v>
                </c:pt>
                <c:pt idx="7662">
                  <c:v>8.1199999999999992</c:v>
                </c:pt>
                <c:pt idx="7663">
                  <c:v>8.08</c:v>
                </c:pt>
                <c:pt idx="7664">
                  <c:v>8.1</c:v>
                </c:pt>
                <c:pt idx="7665">
                  <c:v>8.06</c:v>
                </c:pt>
                <c:pt idx="7666">
                  <c:v>8.06</c:v>
                </c:pt>
                <c:pt idx="7667">
                  <c:v>8.1</c:v>
                </c:pt>
                <c:pt idx="7668">
                  <c:v>8.1</c:v>
                </c:pt>
                <c:pt idx="7670">
                  <c:v>8.07</c:v>
                </c:pt>
                <c:pt idx="7671">
                  <c:v>8.07</c:v>
                </c:pt>
                <c:pt idx="7672">
                  <c:v>8.02</c:v>
                </c:pt>
                <c:pt idx="7673">
                  <c:v>8.06</c:v>
                </c:pt>
                <c:pt idx="7674">
                  <c:v>8.14</c:v>
                </c:pt>
                <c:pt idx="7675">
                  <c:v>8.14</c:v>
                </c:pt>
                <c:pt idx="7676">
                  <c:v>8.19</c:v>
                </c:pt>
                <c:pt idx="7677">
                  <c:v>8.23</c:v>
                </c:pt>
                <c:pt idx="7678">
                  <c:v>8.2899999999999991</c:v>
                </c:pt>
                <c:pt idx="7679">
                  <c:v>8.2899999999999991</c:v>
                </c:pt>
                <c:pt idx="7680">
                  <c:v>8.2899999999999991</c:v>
                </c:pt>
                <c:pt idx="7681">
                  <c:v>8.36</c:v>
                </c:pt>
                <c:pt idx="7682">
                  <c:v>8.34</c:v>
                </c:pt>
                <c:pt idx="7683">
                  <c:v>8.2899999999999991</c:v>
                </c:pt>
                <c:pt idx="7684">
                  <c:v>8.3000000000000007</c:v>
                </c:pt>
                <c:pt idx="7685">
                  <c:v>8.32</c:v>
                </c:pt>
                <c:pt idx="7686">
                  <c:v>8.33</c:v>
                </c:pt>
                <c:pt idx="7687">
                  <c:v>8.3000000000000007</c:v>
                </c:pt>
                <c:pt idx="7688">
                  <c:v>8.32</c:v>
                </c:pt>
                <c:pt idx="7689">
                  <c:v>8.33</c:v>
                </c:pt>
                <c:pt idx="7690">
                  <c:v>8.33</c:v>
                </c:pt>
                <c:pt idx="7691">
                  <c:v>8.33</c:v>
                </c:pt>
                <c:pt idx="7692">
                  <c:v>8.32</c:v>
                </c:pt>
                <c:pt idx="7693">
                  <c:v>8.24</c:v>
                </c:pt>
                <c:pt idx="7694">
                  <c:v>8.26</c:v>
                </c:pt>
                <c:pt idx="7695">
                  <c:v>8.27</c:v>
                </c:pt>
                <c:pt idx="7696">
                  <c:v>8.26</c:v>
                </c:pt>
                <c:pt idx="7698">
                  <c:v>8.34</c:v>
                </c:pt>
                <c:pt idx="7699">
                  <c:v>8.34</c:v>
                </c:pt>
                <c:pt idx="7700">
                  <c:v>8.36</c:v>
                </c:pt>
                <c:pt idx="7701">
                  <c:v>8.35</c:v>
                </c:pt>
                <c:pt idx="7702">
                  <c:v>8.3000000000000007</c:v>
                </c:pt>
                <c:pt idx="7703">
                  <c:v>8.26</c:v>
                </c:pt>
                <c:pt idx="7704">
                  <c:v>8.26</c:v>
                </c:pt>
                <c:pt idx="7705">
                  <c:v>8.27</c:v>
                </c:pt>
                <c:pt idx="7706">
                  <c:v>8.3000000000000007</c:v>
                </c:pt>
                <c:pt idx="7707">
                  <c:v>8.31</c:v>
                </c:pt>
                <c:pt idx="7708">
                  <c:v>8.2799999999999994</c:v>
                </c:pt>
                <c:pt idx="7709">
                  <c:v>8.2799999999999994</c:v>
                </c:pt>
                <c:pt idx="7710">
                  <c:v>8.31</c:v>
                </c:pt>
                <c:pt idx="7711">
                  <c:v>8.24</c:v>
                </c:pt>
                <c:pt idx="7712">
                  <c:v>8.1999999999999993</c:v>
                </c:pt>
                <c:pt idx="7713">
                  <c:v>8.1999999999999993</c:v>
                </c:pt>
                <c:pt idx="7714">
                  <c:v>8.1999999999999993</c:v>
                </c:pt>
                <c:pt idx="7715">
                  <c:v>8.2100000000000009</c:v>
                </c:pt>
                <c:pt idx="7716">
                  <c:v>8.1999999999999993</c:v>
                </c:pt>
                <c:pt idx="7717">
                  <c:v>8.1999999999999993</c:v>
                </c:pt>
                <c:pt idx="7718">
                  <c:v>8.06</c:v>
                </c:pt>
                <c:pt idx="7719">
                  <c:v>8.0399999999999991</c:v>
                </c:pt>
                <c:pt idx="7720">
                  <c:v>7.97</c:v>
                </c:pt>
                <c:pt idx="7721">
                  <c:v>7.93</c:v>
                </c:pt>
                <c:pt idx="7722">
                  <c:v>7.98</c:v>
                </c:pt>
                <c:pt idx="7723">
                  <c:v>7.98</c:v>
                </c:pt>
                <c:pt idx="7724">
                  <c:v>7.95</c:v>
                </c:pt>
                <c:pt idx="7725">
                  <c:v>7.91</c:v>
                </c:pt>
                <c:pt idx="7726">
                  <c:v>7.82</c:v>
                </c:pt>
                <c:pt idx="7727">
                  <c:v>7.84</c:v>
                </c:pt>
                <c:pt idx="7728">
                  <c:v>7.84</c:v>
                </c:pt>
                <c:pt idx="7729">
                  <c:v>7.83</c:v>
                </c:pt>
                <c:pt idx="7730">
                  <c:v>7.8100000000000005</c:v>
                </c:pt>
                <c:pt idx="7731">
                  <c:v>7.8</c:v>
                </c:pt>
                <c:pt idx="7732">
                  <c:v>7.78</c:v>
                </c:pt>
                <c:pt idx="7733">
                  <c:v>7.88</c:v>
                </c:pt>
                <c:pt idx="7734">
                  <c:v>7.91</c:v>
                </c:pt>
                <c:pt idx="7735">
                  <c:v>7.89</c:v>
                </c:pt>
                <c:pt idx="7736">
                  <c:v>7.82</c:v>
                </c:pt>
                <c:pt idx="7737">
                  <c:v>7.74</c:v>
                </c:pt>
                <c:pt idx="7738">
                  <c:v>7.82</c:v>
                </c:pt>
                <c:pt idx="7740">
                  <c:v>7.8100000000000005</c:v>
                </c:pt>
                <c:pt idx="7741">
                  <c:v>7.8100000000000005</c:v>
                </c:pt>
                <c:pt idx="7742">
                  <c:v>7.83</c:v>
                </c:pt>
                <c:pt idx="7743">
                  <c:v>7.76</c:v>
                </c:pt>
                <c:pt idx="7744">
                  <c:v>7.73</c:v>
                </c:pt>
                <c:pt idx="7745">
                  <c:v>7.73</c:v>
                </c:pt>
                <c:pt idx="7746">
                  <c:v>7.74</c:v>
                </c:pt>
                <c:pt idx="7747">
                  <c:v>7.67</c:v>
                </c:pt>
                <c:pt idx="7748">
                  <c:v>7.66</c:v>
                </c:pt>
                <c:pt idx="7749">
                  <c:v>7.63</c:v>
                </c:pt>
                <c:pt idx="7750">
                  <c:v>7.62</c:v>
                </c:pt>
                <c:pt idx="7751">
                  <c:v>7.62</c:v>
                </c:pt>
                <c:pt idx="7752">
                  <c:v>7.61</c:v>
                </c:pt>
                <c:pt idx="7753">
                  <c:v>7.57</c:v>
                </c:pt>
                <c:pt idx="7754">
                  <c:v>7.55</c:v>
                </c:pt>
                <c:pt idx="7755">
                  <c:v>7.5600000000000005</c:v>
                </c:pt>
                <c:pt idx="7756">
                  <c:v>7.58</c:v>
                </c:pt>
                <c:pt idx="7757">
                  <c:v>7.5600000000000005</c:v>
                </c:pt>
                <c:pt idx="7758">
                  <c:v>7.49</c:v>
                </c:pt>
                <c:pt idx="7759">
                  <c:v>7.47</c:v>
                </c:pt>
                <c:pt idx="7760">
                  <c:v>7.45</c:v>
                </c:pt>
                <c:pt idx="7761">
                  <c:v>7.47</c:v>
                </c:pt>
                <c:pt idx="7762">
                  <c:v>7.47</c:v>
                </c:pt>
                <c:pt idx="7763">
                  <c:v>7.39</c:v>
                </c:pt>
                <c:pt idx="7764">
                  <c:v>7.4</c:v>
                </c:pt>
                <c:pt idx="7765">
                  <c:v>7.43</c:v>
                </c:pt>
                <c:pt idx="7766">
                  <c:v>7.51</c:v>
                </c:pt>
                <c:pt idx="7767">
                  <c:v>7.58</c:v>
                </c:pt>
                <c:pt idx="7768">
                  <c:v>7.49</c:v>
                </c:pt>
                <c:pt idx="7770">
                  <c:v>7.46</c:v>
                </c:pt>
                <c:pt idx="7771">
                  <c:v>7.45</c:v>
                </c:pt>
                <c:pt idx="7772">
                  <c:v>7.55</c:v>
                </c:pt>
                <c:pt idx="7773">
                  <c:v>7.53</c:v>
                </c:pt>
                <c:pt idx="7774">
                  <c:v>7.62</c:v>
                </c:pt>
                <c:pt idx="7775">
                  <c:v>7.67</c:v>
                </c:pt>
                <c:pt idx="7776">
                  <c:v>7.69</c:v>
                </c:pt>
                <c:pt idx="7777">
                  <c:v>7.65</c:v>
                </c:pt>
                <c:pt idx="7778">
                  <c:v>7.68</c:v>
                </c:pt>
                <c:pt idx="7779">
                  <c:v>7.65</c:v>
                </c:pt>
                <c:pt idx="7780">
                  <c:v>7.51</c:v>
                </c:pt>
                <c:pt idx="7781">
                  <c:v>7.48</c:v>
                </c:pt>
                <c:pt idx="7782">
                  <c:v>7.47</c:v>
                </c:pt>
                <c:pt idx="7783">
                  <c:v>7.48</c:v>
                </c:pt>
                <c:pt idx="7784">
                  <c:v>7.5</c:v>
                </c:pt>
                <c:pt idx="7785">
                  <c:v>7.5600000000000005</c:v>
                </c:pt>
                <c:pt idx="7786">
                  <c:v>7.51</c:v>
                </c:pt>
                <c:pt idx="7787">
                  <c:v>7.43</c:v>
                </c:pt>
                <c:pt idx="7788">
                  <c:v>7.41</c:v>
                </c:pt>
                <c:pt idx="7790">
                  <c:v>7.37</c:v>
                </c:pt>
                <c:pt idx="7791">
                  <c:v>7.41</c:v>
                </c:pt>
                <c:pt idx="7792">
                  <c:v>7.35</c:v>
                </c:pt>
                <c:pt idx="7793">
                  <c:v>7.33</c:v>
                </c:pt>
                <c:pt idx="7794">
                  <c:v>7.33</c:v>
                </c:pt>
                <c:pt idx="7795">
                  <c:v>7.37</c:v>
                </c:pt>
                <c:pt idx="7796">
                  <c:v>7.38</c:v>
                </c:pt>
                <c:pt idx="7797">
                  <c:v>7.39</c:v>
                </c:pt>
                <c:pt idx="7798">
                  <c:v>7.44</c:v>
                </c:pt>
                <c:pt idx="7799">
                  <c:v>7.45</c:v>
                </c:pt>
                <c:pt idx="7800">
                  <c:v>7.42</c:v>
                </c:pt>
                <c:pt idx="7801">
                  <c:v>7.42</c:v>
                </c:pt>
                <c:pt idx="7803">
                  <c:v>7.38</c:v>
                </c:pt>
                <c:pt idx="7804">
                  <c:v>7.32</c:v>
                </c:pt>
                <c:pt idx="7805">
                  <c:v>7.28</c:v>
                </c:pt>
                <c:pt idx="7806">
                  <c:v>7.17</c:v>
                </c:pt>
                <c:pt idx="7807">
                  <c:v>7.21</c:v>
                </c:pt>
                <c:pt idx="7808">
                  <c:v>7.26</c:v>
                </c:pt>
                <c:pt idx="7809">
                  <c:v>7.22</c:v>
                </c:pt>
                <c:pt idx="7810">
                  <c:v>7.21</c:v>
                </c:pt>
                <c:pt idx="7811">
                  <c:v>7.22</c:v>
                </c:pt>
                <c:pt idx="7812">
                  <c:v>7.19</c:v>
                </c:pt>
                <c:pt idx="7813">
                  <c:v>7.22</c:v>
                </c:pt>
                <c:pt idx="7814">
                  <c:v>7.21</c:v>
                </c:pt>
                <c:pt idx="7815">
                  <c:v>7.18</c:v>
                </c:pt>
                <c:pt idx="7816">
                  <c:v>7.19</c:v>
                </c:pt>
                <c:pt idx="7817">
                  <c:v>7.11</c:v>
                </c:pt>
                <c:pt idx="7818">
                  <c:v>6.97</c:v>
                </c:pt>
                <c:pt idx="7819">
                  <c:v>6.88</c:v>
                </c:pt>
                <c:pt idx="7820">
                  <c:v>6.88</c:v>
                </c:pt>
                <c:pt idx="7822">
                  <c:v>6.85</c:v>
                </c:pt>
                <c:pt idx="7823">
                  <c:v>6.82</c:v>
                </c:pt>
                <c:pt idx="7824">
                  <c:v>6.76</c:v>
                </c:pt>
                <c:pt idx="7825">
                  <c:v>6.71</c:v>
                </c:pt>
                <c:pt idx="7827">
                  <c:v>6.78</c:v>
                </c:pt>
                <c:pt idx="7828">
                  <c:v>6.85</c:v>
                </c:pt>
                <c:pt idx="7829">
                  <c:v>6.82</c:v>
                </c:pt>
                <c:pt idx="7830">
                  <c:v>6.76</c:v>
                </c:pt>
                <c:pt idx="7831">
                  <c:v>6.77</c:v>
                </c:pt>
                <c:pt idx="7832">
                  <c:v>6.79</c:v>
                </c:pt>
                <c:pt idx="7833">
                  <c:v>6.85</c:v>
                </c:pt>
                <c:pt idx="7834">
                  <c:v>6.92</c:v>
                </c:pt>
                <c:pt idx="7835">
                  <c:v>7.03</c:v>
                </c:pt>
                <c:pt idx="7836">
                  <c:v>7.05</c:v>
                </c:pt>
                <c:pt idx="7837">
                  <c:v>7.13</c:v>
                </c:pt>
                <c:pt idx="7838">
                  <c:v>7.09</c:v>
                </c:pt>
                <c:pt idx="7840">
                  <c:v>7.03</c:v>
                </c:pt>
                <c:pt idx="7841">
                  <c:v>7.09</c:v>
                </c:pt>
                <c:pt idx="7842">
                  <c:v>7.2</c:v>
                </c:pt>
                <c:pt idx="7843">
                  <c:v>7.25</c:v>
                </c:pt>
                <c:pt idx="7844">
                  <c:v>7.24</c:v>
                </c:pt>
                <c:pt idx="7845">
                  <c:v>7.16</c:v>
                </c:pt>
                <c:pt idx="7846">
                  <c:v>7.25</c:v>
                </c:pt>
                <c:pt idx="7847">
                  <c:v>7.31</c:v>
                </c:pt>
                <c:pt idx="7848">
                  <c:v>7.31</c:v>
                </c:pt>
                <c:pt idx="7849">
                  <c:v>7.36</c:v>
                </c:pt>
                <c:pt idx="7850">
                  <c:v>7.29</c:v>
                </c:pt>
                <c:pt idx="7851">
                  <c:v>7.21</c:v>
                </c:pt>
                <c:pt idx="7852">
                  <c:v>7.2</c:v>
                </c:pt>
                <c:pt idx="7853">
                  <c:v>7.2</c:v>
                </c:pt>
                <c:pt idx="7854">
                  <c:v>7.21</c:v>
                </c:pt>
                <c:pt idx="7855">
                  <c:v>7.23</c:v>
                </c:pt>
                <c:pt idx="7856">
                  <c:v>7.3</c:v>
                </c:pt>
                <c:pt idx="7857">
                  <c:v>7.4</c:v>
                </c:pt>
                <c:pt idx="7858">
                  <c:v>7.41</c:v>
                </c:pt>
                <c:pt idx="7860">
                  <c:v>7.47</c:v>
                </c:pt>
                <c:pt idx="7861">
                  <c:v>7.42</c:v>
                </c:pt>
                <c:pt idx="7862">
                  <c:v>7.41</c:v>
                </c:pt>
                <c:pt idx="7863">
                  <c:v>7.45</c:v>
                </c:pt>
                <c:pt idx="7864">
                  <c:v>7.47</c:v>
                </c:pt>
                <c:pt idx="7865">
                  <c:v>7.44</c:v>
                </c:pt>
                <c:pt idx="7866">
                  <c:v>7.33</c:v>
                </c:pt>
                <c:pt idx="7867">
                  <c:v>7.35</c:v>
                </c:pt>
                <c:pt idx="7868">
                  <c:v>7.27</c:v>
                </c:pt>
                <c:pt idx="7869">
                  <c:v>7.38</c:v>
                </c:pt>
                <c:pt idx="7870">
                  <c:v>7.43</c:v>
                </c:pt>
                <c:pt idx="7871">
                  <c:v>7.43</c:v>
                </c:pt>
                <c:pt idx="7872">
                  <c:v>7.51</c:v>
                </c:pt>
                <c:pt idx="7873">
                  <c:v>7.48</c:v>
                </c:pt>
                <c:pt idx="7874">
                  <c:v>7.42</c:v>
                </c:pt>
                <c:pt idx="7875">
                  <c:v>7.43</c:v>
                </c:pt>
                <c:pt idx="7876">
                  <c:v>7.51</c:v>
                </c:pt>
                <c:pt idx="7877">
                  <c:v>7.62</c:v>
                </c:pt>
                <c:pt idx="7878">
                  <c:v>7.71</c:v>
                </c:pt>
                <c:pt idx="7879">
                  <c:v>7.69</c:v>
                </c:pt>
                <c:pt idx="7880">
                  <c:v>7.62</c:v>
                </c:pt>
                <c:pt idx="7881">
                  <c:v>7.62</c:v>
                </c:pt>
                <c:pt idx="7882">
                  <c:v>7.57</c:v>
                </c:pt>
                <c:pt idx="7883">
                  <c:v>7.64</c:v>
                </c:pt>
                <c:pt idx="7884">
                  <c:v>7.62</c:v>
                </c:pt>
                <c:pt idx="7885">
                  <c:v>7.53</c:v>
                </c:pt>
                <c:pt idx="7886">
                  <c:v>7.53</c:v>
                </c:pt>
                <c:pt idx="7887">
                  <c:v>7.57</c:v>
                </c:pt>
                <c:pt idx="7888">
                  <c:v>7.54</c:v>
                </c:pt>
                <c:pt idx="7889">
                  <c:v>7.54</c:v>
                </c:pt>
                <c:pt idx="7890">
                  <c:v>7.54</c:v>
                </c:pt>
                <c:pt idx="7891">
                  <c:v>7.46</c:v>
                </c:pt>
                <c:pt idx="7892">
                  <c:v>7.47</c:v>
                </c:pt>
                <c:pt idx="7893">
                  <c:v>7.42</c:v>
                </c:pt>
                <c:pt idx="7894">
                  <c:v>7.41</c:v>
                </c:pt>
                <c:pt idx="7895">
                  <c:v>7.41</c:v>
                </c:pt>
                <c:pt idx="7896">
                  <c:v>7.44</c:v>
                </c:pt>
                <c:pt idx="7897">
                  <c:v>7.35</c:v>
                </c:pt>
                <c:pt idx="7898">
                  <c:v>7.37</c:v>
                </c:pt>
                <c:pt idx="7899">
                  <c:v>7.33</c:v>
                </c:pt>
                <c:pt idx="7900">
                  <c:v>7.35</c:v>
                </c:pt>
                <c:pt idx="7901">
                  <c:v>7.37</c:v>
                </c:pt>
                <c:pt idx="7902">
                  <c:v>7.45</c:v>
                </c:pt>
                <c:pt idx="7904">
                  <c:v>7.59</c:v>
                </c:pt>
                <c:pt idx="7905">
                  <c:v>7.58</c:v>
                </c:pt>
                <c:pt idx="7906">
                  <c:v>7.57</c:v>
                </c:pt>
                <c:pt idx="7907">
                  <c:v>7.59</c:v>
                </c:pt>
                <c:pt idx="7908">
                  <c:v>7.55</c:v>
                </c:pt>
                <c:pt idx="7909">
                  <c:v>7.6</c:v>
                </c:pt>
                <c:pt idx="7910">
                  <c:v>7.57</c:v>
                </c:pt>
                <c:pt idx="7911">
                  <c:v>7.6</c:v>
                </c:pt>
                <c:pt idx="7912">
                  <c:v>7.61</c:v>
                </c:pt>
                <c:pt idx="7913">
                  <c:v>7.5600000000000005</c:v>
                </c:pt>
                <c:pt idx="7914">
                  <c:v>7.58</c:v>
                </c:pt>
                <c:pt idx="7915">
                  <c:v>7.5600000000000005</c:v>
                </c:pt>
                <c:pt idx="7916">
                  <c:v>7.46</c:v>
                </c:pt>
                <c:pt idx="7917">
                  <c:v>7.49</c:v>
                </c:pt>
                <c:pt idx="7918">
                  <c:v>7.41</c:v>
                </c:pt>
                <c:pt idx="7919">
                  <c:v>7.4</c:v>
                </c:pt>
                <c:pt idx="7920">
                  <c:v>7.36</c:v>
                </c:pt>
                <c:pt idx="7921">
                  <c:v>7.34</c:v>
                </c:pt>
                <c:pt idx="7922">
                  <c:v>7.34</c:v>
                </c:pt>
                <c:pt idx="7923">
                  <c:v>7.28</c:v>
                </c:pt>
                <c:pt idx="7924">
                  <c:v>7.28</c:v>
                </c:pt>
                <c:pt idx="7925">
                  <c:v>7.2</c:v>
                </c:pt>
                <c:pt idx="7926">
                  <c:v>7.25</c:v>
                </c:pt>
                <c:pt idx="7927">
                  <c:v>7.39</c:v>
                </c:pt>
                <c:pt idx="7928">
                  <c:v>7.35</c:v>
                </c:pt>
                <c:pt idx="7930">
                  <c:v>7.46</c:v>
                </c:pt>
                <c:pt idx="7931">
                  <c:v>7.44</c:v>
                </c:pt>
                <c:pt idx="7932">
                  <c:v>7.36</c:v>
                </c:pt>
                <c:pt idx="7933">
                  <c:v>7.33</c:v>
                </c:pt>
                <c:pt idx="7934">
                  <c:v>7.39</c:v>
                </c:pt>
                <c:pt idx="7935">
                  <c:v>7.35</c:v>
                </c:pt>
                <c:pt idx="7936">
                  <c:v>7.34</c:v>
                </c:pt>
                <c:pt idx="7937">
                  <c:v>7.34</c:v>
                </c:pt>
                <c:pt idx="7938">
                  <c:v>7.31</c:v>
                </c:pt>
                <c:pt idx="7939">
                  <c:v>7.31</c:v>
                </c:pt>
                <c:pt idx="7940">
                  <c:v>7.33</c:v>
                </c:pt>
                <c:pt idx="7941">
                  <c:v>7.35</c:v>
                </c:pt>
                <c:pt idx="7942">
                  <c:v>7.33</c:v>
                </c:pt>
                <c:pt idx="7943">
                  <c:v>7.29</c:v>
                </c:pt>
                <c:pt idx="7944">
                  <c:v>7.28</c:v>
                </c:pt>
                <c:pt idx="7945">
                  <c:v>7.24</c:v>
                </c:pt>
                <c:pt idx="7946">
                  <c:v>7.23</c:v>
                </c:pt>
                <c:pt idx="7947">
                  <c:v>7.19</c:v>
                </c:pt>
                <c:pt idx="7948">
                  <c:v>7.24</c:v>
                </c:pt>
                <c:pt idx="7949">
                  <c:v>7.24</c:v>
                </c:pt>
                <c:pt idx="7950">
                  <c:v>7.25</c:v>
                </c:pt>
                <c:pt idx="7951">
                  <c:v>7.2</c:v>
                </c:pt>
                <c:pt idx="7952">
                  <c:v>7.14</c:v>
                </c:pt>
                <c:pt idx="7953">
                  <c:v>7.15</c:v>
                </c:pt>
                <c:pt idx="7954">
                  <c:v>7.12</c:v>
                </c:pt>
                <c:pt idx="7955">
                  <c:v>7.14</c:v>
                </c:pt>
                <c:pt idx="7956">
                  <c:v>7.1</c:v>
                </c:pt>
                <c:pt idx="7957">
                  <c:v>6.93</c:v>
                </c:pt>
                <c:pt idx="7959">
                  <c:v>6.9</c:v>
                </c:pt>
                <c:pt idx="7960">
                  <c:v>6.87</c:v>
                </c:pt>
                <c:pt idx="7961">
                  <c:v>6.91</c:v>
                </c:pt>
                <c:pt idx="7962">
                  <c:v>6.91</c:v>
                </c:pt>
                <c:pt idx="7963">
                  <c:v>6.93</c:v>
                </c:pt>
                <c:pt idx="7964">
                  <c:v>6.97</c:v>
                </c:pt>
                <c:pt idx="7965">
                  <c:v>6.97</c:v>
                </c:pt>
                <c:pt idx="7966">
                  <c:v>6.9</c:v>
                </c:pt>
                <c:pt idx="7967">
                  <c:v>6.87</c:v>
                </c:pt>
                <c:pt idx="7968">
                  <c:v>6.9</c:v>
                </c:pt>
                <c:pt idx="7969">
                  <c:v>6.9</c:v>
                </c:pt>
                <c:pt idx="7970">
                  <c:v>6.89</c:v>
                </c:pt>
                <c:pt idx="7971">
                  <c:v>6.85</c:v>
                </c:pt>
                <c:pt idx="7972">
                  <c:v>6.72</c:v>
                </c:pt>
                <c:pt idx="7973">
                  <c:v>6.73</c:v>
                </c:pt>
                <c:pt idx="7974">
                  <c:v>6.69</c:v>
                </c:pt>
                <c:pt idx="7975">
                  <c:v>6.63</c:v>
                </c:pt>
                <c:pt idx="7976">
                  <c:v>6.6</c:v>
                </c:pt>
                <c:pt idx="7977">
                  <c:v>6.69</c:v>
                </c:pt>
                <c:pt idx="7978">
                  <c:v>6.72</c:v>
                </c:pt>
                <c:pt idx="7979">
                  <c:v>6.72</c:v>
                </c:pt>
                <c:pt idx="7980">
                  <c:v>6.66</c:v>
                </c:pt>
                <c:pt idx="7981">
                  <c:v>6.64</c:v>
                </c:pt>
                <c:pt idx="7982">
                  <c:v>6.65</c:v>
                </c:pt>
                <c:pt idx="7983">
                  <c:v>6.57</c:v>
                </c:pt>
                <c:pt idx="7984">
                  <c:v>6.52</c:v>
                </c:pt>
                <c:pt idx="7985">
                  <c:v>6.5</c:v>
                </c:pt>
                <c:pt idx="7986">
                  <c:v>6.48</c:v>
                </c:pt>
                <c:pt idx="7987">
                  <c:v>6.55</c:v>
                </c:pt>
                <c:pt idx="7988">
                  <c:v>6.53</c:v>
                </c:pt>
                <c:pt idx="7989">
                  <c:v>6.5600000000000005</c:v>
                </c:pt>
                <c:pt idx="7990">
                  <c:v>6.48</c:v>
                </c:pt>
                <c:pt idx="7991">
                  <c:v>6.47</c:v>
                </c:pt>
                <c:pt idx="7992">
                  <c:v>6.46</c:v>
                </c:pt>
                <c:pt idx="7993">
                  <c:v>6.53</c:v>
                </c:pt>
                <c:pt idx="7994">
                  <c:v>6.68</c:v>
                </c:pt>
                <c:pt idx="7995">
                  <c:v>6.73</c:v>
                </c:pt>
                <c:pt idx="7996">
                  <c:v>6.68</c:v>
                </c:pt>
                <c:pt idx="7997">
                  <c:v>6.64</c:v>
                </c:pt>
                <c:pt idx="7998">
                  <c:v>6.63</c:v>
                </c:pt>
                <c:pt idx="7999">
                  <c:v>6.62</c:v>
                </c:pt>
                <c:pt idx="8000">
                  <c:v>6.5600000000000005</c:v>
                </c:pt>
                <c:pt idx="8001">
                  <c:v>6.54</c:v>
                </c:pt>
                <c:pt idx="8002">
                  <c:v>6.54</c:v>
                </c:pt>
                <c:pt idx="8003">
                  <c:v>6.4</c:v>
                </c:pt>
                <c:pt idx="8005">
                  <c:v>6.29</c:v>
                </c:pt>
                <c:pt idx="8006">
                  <c:v>6.31</c:v>
                </c:pt>
                <c:pt idx="8007">
                  <c:v>6.31</c:v>
                </c:pt>
                <c:pt idx="8008">
                  <c:v>6.37</c:v>
                </c:pt>
                <c:pt idx="8009">
                  <c:v>6.32</c:v>
                </c:pt>
                <c:pt idx="8010">
                  <c:v>6.4</c:v>
                </c:pt>
                <c:pt idx="8011">
                  <c:v>6.41</c:v>
                </c:pt>
                <c:pt idx="8012">
                  <c:v>6.4</c:v>
                </c:pt>
                <c:pt idx="8013">
                  <c:v>6.41</c:v>
                </c:pt>
                <c:pt idx="8014">
                  <c:v>6.42</c:v>
                </c:pt>
                <c:pt idx="8015">
                  <c:v>6.5</c:v>
                </c:pt>
                <c:pt idx="8016">
                  <c:v>6.54</c:v>
                </c:pt>
                <c:pt idx="8017">
                  <c:v>6.48</c:v>
                </c:pt>
                <c:pt idx="8018">
                  <c:v>6.41</c:v>
                </c:pt>
                <c:pt idx="8019">
                  <c:v>6.37</c:v>
                </c:pt>
                <c:pt idx="8020">
                  <c:v>6.37</c:v>
                </c:pt>
                <c:pt idx="8021">
                  <c:v>6.37</c:v>
                </c:pt>
                <c:pt idx="8022">
                  <c:v>6.23</c:v>
                </c:pt>
                <c:pt idx="8023">
                  <c:v>6.26</c:v>
                </c:pt>
                <c:pt idx="8024">
                  <c:v>6.24</c:v>
                </c:pt>
                <c:pt idx="8025">
                  <c:v>6.3</c:v>
                </c:pt>
                <c:pt idx="8026">
                  <c:v>6.46</c:v>
                </c:pt>
                <c:pt idx="8027">
                  <c:v>6.41</c:v>
                </c:pt>
                <c:pt idx="8028">
                  <c:v>6.52</c:v>
                </c:pt>
                <c:pt idx="8030">
                  <c:v>6.51</c:v>
                </c:pt>
                <c:pt idx="8031">
                  <c:v>6.51</c:v>
                </c:pt>
                <c:pt idx="8032">
                  <c:v>6.53</c:v>
                </c:pt>
                <c:pt idx="8033">
                  <c:v>6.6</c:v>
                </c:pt>
                <c:pt idx="8034">
                  <c:v>6.69</c:v>
                </c:pt>
                <c:pt idx="8035">
                  <c:v>6.86</c:v>
                </c:pt>
                <c:pt idx="8036">
                  <c:v>6.8</c:v>
                </c:pt>
                <c:pt idx="8037">
                  <c:v>6.74</c:v>
                </c:pt>
                <c:pt idx="8038">
                  <c:v>6.83</c:v>
                </c:pt>
                <c:pt idx="8039">
                  <c:v>6.83</c:v>
                </c:pt>
                <c:pt idx="8040">
                  <c:v>6.78</c:v>
                </c:pt>
                <c:pt idx="8041">
                  <c:v>6.76</c:v>
                </c:pt>
                <c:pt idx="8042">
                  <c:v>6.71</c:v>
                </c:pt>
                <c:pt idx="8043">
                  <c:v>6.8</c:v>
                </c:pt>
                <c:pt idx="8044">
                  <c:v>6.88</c:v>
                </c:pt>
                <c:pt idx="8045">
                  <c:v>6.87</c:v>
                </c:pt>
                <c:pt idx="8046">
                  <c:v>6.89</c:v>
                </c:pt>
                <c:pt idx="8047">
                  <c:v>6.87</c:v>
                </c:pt>
                <c:pt idx="8048">
                  <c:v>6.97</c:v>
                </c:pt>
                <c:pt idx="8049">
                  <c:v>7</c:v>
                </c:pt>
                <c:pt idx="8050">
                  <c:v>6.91</c:v>
                </c:pt>
                <c:pt idx="8052">
                  <c:v>6.79</c:v>
                </c:pt>
                <c:pt idx="8053">
                  <c:v>6.82</c:v>
                </c:pt>
                <c:pt idx="8054">
                  <c:v>6.9</c:v>
                </c:pt>
                <c:pt idx="8055">
                  <c:v>6.86</c:v>
                </c:pt>
                <c:pt idx="8056">
                  <c:v>6.78</c:v>
                </c:pt>
                <c:pt idx="8057">
                  <c:v>6.8100000000000005</c:v>
                </c:pt>
                <c:pt idx="8058">
                  <c:v>6.84</c:v>
                </c:pt>
                <c:pt idx="8059">
                  <c:v>6.86</c:v>
                </c:pt>
                <c:pt idx="8060">
                  <c:v>6.82</c:v>
                </c:pt>
                <c:pt idx="8061">
                  <c:v>6.84</c:v>
                </c:pt>
                <c:pt idx="8063">
                  <c:v>6.93</c:v>
                </c:pt>
                <c:pt idx="8064">
                  <c:v>6.95</c:v>
                </c:pt>
                <c:pt idx="8065">
                  <c:v>6.94</c:v>
                </c:pt>
                <c:pt idx="8066">
                  <c:v>6.93</c:v>
                </c:pt>
                <c:pt idx="8067">
                  <c:v>6.91</c:v>
                </c:pt>
                <c:pt idx="8068">
                  <c:v>6.84</c:v>
                </c:pt>
                <c:pt idx="8069">
                  <c:v>6.78</c:v>
                </c:pt>
                <c:pt idx="8070">
                  <c:v>6.73</c:v>
                </c:pt>
                <c:pt idx="8071">
                  <c:v>6.76</c:v>
                </c:pt>
                <c:pt idx="8072">
                  <c:v>6.77</c:v>
                </c:pt>
                <c:pt idx="8073">
                  <c:v>6.8</c:v>
                </c:pt>
                <c:pt idx="8074">
                  <c:v>6.83</c:v>
                </c:pt>
                <c:pt idx="8075">
                  <c:v>6.83</c:v>
                </c:pt>
                <c:pt idx="8076">
                  <c:v>6.77</c:v>
                </c:pt>
                <c:pt idx="8077">
                  <c:v>6.77</c:v>
                </c:pt>
                <c:pt idx="8078">
                  <c:v>6.76</c:v>
                </c:pt>
                <c:pt idx="8079">
                  <c:v>6.71</c:v>
                </c:pt>
                <c:pt idx="8080">
                  <c:v>6.65</c:v>
                </c:pt>
                <c:pt idx="8081">
                  <c:v>6.68</c:v>
                </c:pt>
                <c:pt idx="8082">
                  <c:v>6.69</c:v>
                </c:pt>
                <c:pt idx="8084">
                  <c:v>6.72</c:v>
                </c:pt>
                <c:pt idx="8085">
                  <c:v>6.69</c:v>
                </c:pt>
                <c:pt idx="8086">
                  <c:v>6.68</c:v>
                </c:pt>
                <c:pt idx="8087">
                  <c:v>6.7</c:v>
                </c:pt>
                <c:pt idx="8089">
                  <c:v>6.6</c:v>
                </c:pt>
                <c:pt idx="8090">
                  <c:v>6.61</c:v>
                </c:pt>
                <c:pt idx="8091">
                  <c:v>6.63</c:v>
                </c:pt>
                <c:pt idx="8092">
                  <c:v>6.76</c:v>
                </c:pt>
                <c:pt idx="8093">
                  <c:v>6.75</c:v>
                </c:pt>
                <c:pt idx="8094">
                  <c:v>6.71</c:v>
                </c:pt>
                <c:pt idx="8095">
                  <c:v>6.72</c:v>
                </c:pt>
                <c:pt idx="8096">
                  <c:v>6.71</c:v>
                </c:pt>
                <c:pt idx="8097">
                  <c:v>6.65</c:v>
                </c:pt>
                <c:pt idx="8098">
                  <c:v>6.6</c:v>
                </c:pt>
                <c:pt idx="8100">
                  <c:v>6.59</c:v>
                </c:pt>
                <c:pt idx="8101">
                  <c:v>6.61</c:v>
                </c:pt>
                <c:pt idx="8102">
                  <c:v>6.6</c:v>
                </c:pt>
                <c:pt idx="8103">
                  <c:v>6.57</c:v>
                </c:pt>
                <c:pt idx="8104">
                  <c:v>6.48</c:v>
                </c:pt>
                <c:pt idx="8105">
                  <c:v>6.5</c:v>
                </c:pt>
                <c:pt idx="8106">
                  <c:v>6.48</c:v>
                </c:pt>
                <c:pt idx="8107">
                  <c:v>6.44</c:v>
                </c:pt>
                <c:pt idx="8108">
                  <c:v>6.39</c:v>
                </c:pt>
                <c:pt idx="8109">
                  <c:v>6.38</c:v>
                </c:pt>
                <c:pt idx="8110">
                  <c:v>6.46</c:v>
                </c:pt>
                <c:pt idx="8111">
                  <c:v>6.45</c:v>
                </c:pt>
                <c:pt idx="8112">
                  <c:v>6.39</c:v>
                </c:pt>
                <c:pt idx="8113">
                  <c:v>6.32</c:v>
                </c:pt>
                <c:pt idx="8114">
                  <c:v>6.37</c:v>
                </c:pt>
                <c:pt idx="8115">
                  <c:v>6.41</c:v>
                </c:pt>
                <c:pt idx="8116">
                  <c:v>6.4</c:v>
                </c:pt>
                <c:pt idx="8117">
                  <c:v>6.37</c:v>
                </c:pt>
                <c:pt idx="8118">
                  <c:v>6.35</c:v>
                </c:pt>
                <c:pt idx="8120">
                  <c:v>6.34</c:v>
                </c:pt>
                <c:pt idx="8121">
                  <c:v>6.28</c:v>
                </c:pt>
                <c:pt idx="8122">
                  <c:v>6.17</c:v>
                </c:pt>
                <c:pt idx="8123">
                  <c:v>6.15</c:v>
                </c:pt>
                <c:pt idx="8124">
                  <c:v>6.09</c:v>
                </c:pt>
                <c:pt idx="8125">
                  <c:v>5.92</c:v>
                </c:pt>
                <c:pt idx="8126">
                  <c:v>6.01</c:v>
                </c:pt>
                <c:pt idx="8127">
                  <c:v>6.03</c:v>
                </c:pt>
                <c:pt idx="8128">
                  <c:v>6.03</c:v>
                </c:pt>
                <c:pt idx="8129">
                  <c:v>5.94</c:v>
                </c:pt>
                <c:pt idx="8130">
                  <c:v>5.95</c:v>
                </c:pt>
                <c:pt idx="8131">
                  <c:v>5.88</c:v>
                </c:pt>
                <c:pt idx="8132">
                  <c:v>5.83</c:v>
                </c:pt>
                <c:pt idx="8133">
                  <c:v>5.9</c:v>
                </c:pt>
                <c:pt idx="8134">
                  <c:v>5.85</c:v>
                </c:pt>
                <c:pt idx="8135">
                  <c:v>5.91</c:v>
                </c:pt>
                <c:pt idx="8136">
                  <c:v>5.97</c:v>
                </c:pt>
                <c:pt idx="8137">
                  <c:v>5.96</c:v>
                </c:pt>
                <c:pt idx="8138">
                  <c:v>6.11</c:v>
                </c:pt>
                <c:pt idx="8139">
                  <c:v>6.17</c:v>
                </c:pt>
                <c:pt idx="8140">
                  <c:v>6.06</c:v>
                </c:pt>
                <c:pt idx="8141">
                  <c:v>6.02</c:v>
                </c:pt>
                <c:pt idx="8142">
                  <c:v>5.93</c:v>
                </c:pt>
                <c:pt idx="8143">
                  <c:v>5.95</c:v>
                </c:pt>
                <c:pt idx="8144">
                  <c:v>5.96</c:v>
                </c:pt>
                <c:pt idx="8145">
                  <c:v>5.91</c:v>
                </c:pt>
                <c:pt idx="8146">
                  <c:v>5.95</c:v>
                </c:pt>
                <c:pt idx="8147">
                  <c:v>5.98</c:v>
                </c:pt>
                <c:pt idx="8148">
                  <c:v>6.09</c:v>
                </c:pt>
                <c:pt idx="8149">
                  <c:v>6.06</c:v>
                </c:pt>
                <c:pt idx="8150">
                  <c:v>6.02</c:v>
                </c:pt>
                <c:pt idx="8151">
                  <c:v>6.03</c:v>
                </c:pt>
                <c:pt idx="8152">
                  <c:v>6.06</c:v>
                </c:pt>
                <c:pt idx="8153">
                  <c:v>6.16</c:v>
                </c:pt>
                <c:pt idx="8154">
                  <c:v>6.13</c:v>
                </c:pt>
                <c:pt idx="8155">
                  <c:v>6.08</c:v>
                </c:pt>
                <c:pt idx="8156">
                  <c:v>6.07</c:v>
                </c:pt>
                <c:pt idx="8157">
                  <c:v>5.97</c:v>
                </c:pt>
                <c:pt idx="8159">
                  <c:v>5.92</c:v>
                </c:pt>
                <c:pt idx="8160">
                  <c:v>5.93</c:v>
                </c:pt>
                <c:pt idx="8161">
                  <c:v>5.9</c:v>
                </c:pt>
                <c:pt idx="8162">
                  <c:v>5.88</c:v>
                </c:pt>
                <c:pt idx="8163">
                  <c:v>5.89</c:v>
                </c:pt>
                <c:pt idx="8164">
                  <c:v>5.87</c:v>
                </c:pt>
                <c:pt idx="8165">
                  <c:v>5.87</c:v>
                </c:pt>
                <c:pt idx="8166">
                  <c:v>5.86</c:v>
                </c:pt>
                <c:pt idx="8167">
                  <c:v>5.85</c:v>
                </c:pt>
                <c:pt idx="8168">
                  <c:v>5.89</c:v>
                </c:pt>
                <c:pt idx="8169">
                  <c:v>5.94</c:v>
                </c:pt>
                <c:pt idx="8170">
                  <c:v>6.02</c:v>
                </c:pt>
                <c:pt idx="8171">
                  <c:v>6.03</c:v>
                </c:pt>
                <c:pt idx="8172">
                  <c:v>5.99</c:v>
                </c:pt>
                <c:pt idx="8173">
                  <c:v>6.05</c:v>
                </c:pt>
                <c:pt idx="8174">
                  <c:v>5.96</c:v>
                </c:pt>
                <c:pt idx="8175">
                  <c:v>5.92</c:v>
                </c:pt>
                <c:pt idx="8176">
                  <c:v>5.93</c:v>
                </c:pt>
                <c:pt idx="8177">
                  <c:v>5.89</c:v>
                </c:pt>
                <c:pt idx="8178">
                  <c:v>5.92</c:v>
                </c:pt>
                <c:pt idx="8179">
                  <c:v>5.89</c:v>
                </c:pt>
                <c:pt idx="8180">
                  <c:v>5.89</c:v>
                </c:pt>
                <c:pt idx="8181">
                  <c:v>5.96</c:v>
                </c:pt>
                <c:pt idx="8182">
                  <c:v>6.02</c:v>
                </c:pt>
                <c:pt idx="8183">
                  <c:v>6.03</c:v>
                </c:pt>
                <c:pt idx="8184">
                  <c:v>6.07</c:v>
                </c:pt>
                <c:pt idx="8185">
                  <c:v>6.15</c:v>
                </c:pt>
                <c:pt idx="8186">
                  <c:v>6.11</c:v>
                </c:pt>
                <c:pt idx="8187">
                  <c:v>6.09</c:v>
                </c:pt>
                <c:pt idx="8188">
                  <c:v>6.16</c:v>
                </c:pt>
                <c:pt idx="8189">
                  <c:v>6.16</c:v>
                </c:pt>
                <c:pt idx="8190">
                  <c:v>6.17</c:v>
                </c:pt>
                <c:pt idx="8191">
                  <c:v>6.12</c:v>
                </c:pt>
                <c:pt idx="8192">
                  <c:v>6.11</c:v>
                </c:pt>
                <c:pt idx="8193">
                  <c:v>6.16</c:v>
                </c:pt>
                <c:pt idx="8195">
                  <c:v>6.07</c:v>
                </c:pt>
                <c:pt idx="8196">
                  <c:v>6.06</c:v>
                </c:pt>
                <c:pt idx="8197">
                  <c:v>6.02</c:v>
                </c:pt>
                <c:pt idx="8198">
                  <c:v>6.11</c:v>
                </c:pt>
                <c:pt idx="8199">
                  <c:v>6.08</c:v>
                </c:pt>
                <c:pt idx="8200">
                  <c:v>6.09</c:v>
                </c:pt>
                <c:pt idx="8201">
                  <c:v>6.07</c:v>
                </c:pt>
                <c:pt idx="8202">
                  <c:v>6.07</c:v>
                </c:pt>
                <c:pt idx="8203">
                  <c:v>5.97</c:v>
                </c:pt>
                <c:pt idx="8204">
                  <c:v>5.97</c:v>
                </c:pt>
                <c:pt idx="8205">
                  <c:v>5.96</c:v>
                </c:pt>
                <c:pt idx="8206">
                  <c:v>5.96</c:v>
                </c:pt>
                <c:pt idx="8207">
                  <c:v>5.93</c:v>
                </c:pt>
                <c:pt idx="8208">
                  <c:v>5.97</c:v>
                </c:pt>
                <c:pt idx="8209">
                  <c:v>5.92</c:v>
                </c:pt>
                <c:pt idx="8210">
                  <c:v>5.91</c:v>
                </c:pt>
                <c:pt idx="8211">
                  <c:v>5.91</c:v>
                </c:pt>
                <c:pt idx="8212">
                  <c:v>5.88</c:v>
                </c:pt>
                <c:pt idx="8213">
                  <c:v>5.84</c:v>
                </c:pt>
                <c:pt idx="8214">
                  <c:v>5.8</c:v>
                </c:pt>
                <c:pt idx="8215">
                  <c:v>5.79</c:v>
                </c:pt>
                <c:pt idx="8216">
                  <c:v>5.8</c:v>
                </c:pt>
                <c:pt idx="8217">
                  <c:v>5.8</c:v>
                </c:pt>
                <c:pt idx="8218">
                  <c:v>5.76</c:v>
                </c:pt>
                <c:pt idx="8220">
                  <c:v>5.8</c:v>
                </c:pt>
                <c:pt idx="8221">
                  <c:v>5.8</c:v>
                </c:pt>
                <c:pt idx="8222">
                  <c:v>5.78</c:v>
                </c:pt>
                <c:pt idx="8223">
                  <c:v>5.76</c:v>
                </c:pt>
                <c:pt idx="8224">
                  <c:v>5.75</c:v>
                </c:pt>
                <c:pt idx="8225">
                  <c:v>5.78</c:v>
                </c:pt>
                <c:pt idx="8226">
                  <c:v>5.72</c:v>
                </c:pt>
                <c:pt idx="8227">
                  <c:v>5.72</c:v>
                </c:pt>
                <c:pt idx="8228">
                  <c:v>5.71</c:v>
                </c:pt>
                <c:pt idx="8229">
                  <c:v>5.71</c:v>
                </c:pt>
                <c:pt idx="8230">
                  <c:v>5.75</c:v>
                </c:pt>
                <c:pt idx="8231">
                  <c:v>5.83</c:v>
                </c:pt>
                <c:pt idx="8232">
                  <c:v>5.9</c:v>
                </c:pt>
                <c:pt idx="8233">
                  <c:v>5.95</c:v>
                </c:pt>
                <c:pt idx="8234">
                  <c:v>5.93</c:v>
                </c:pt>
                <c:pt idx="8235">
                  <c:v>5.92</c:v>
                </c:pt>
                <c:pt idx="8236">
                  <c:v>5.9</c:v>
                </c:pt>
                <c:pt idx="8237">
                  <c:v>5.8100000000000005</c:v>
                </c:pt>
                <c:pt idx="8238">
                  <c:v>5.83</c:v>
                </c:pt>
                <c:pt idx="8239">
                  <c:v>5.85</c:v>
                </c:pt>
                <c:pt idx="8240">
                  <c:v>5.83</c:v>
                </c:pt>
                <c:pt idx="8241">
                  <c:v>5.87</c:v>
                </c:pt>
                <c:pt idx="8242">
                  <c:v>5.86</c:v>
                </c:pt>
                <c:pt idx="8243">
                  <c:v>5.86</c:v>
                </c:pt>
                <c:pt idx="8244">
                  <c:v>5.82</c:v>
                </c:pt>
                <c:pt idx="8245">
                  <c:v>5.82</c:v>
                </c:pt>
                <c:pt idx="8246">
                  <c:v>5.75</c:v>
                </c:pt>
                <c:pt idx="8247">
                  <c:v>5.77</c:v>
                </c:pt>
                <c:pt idx="8248">
                  <c:v>5.72</c:v>
                </c:pt>
                <c:pt idx="8249">
                  <c:v>5.68</c:v>
                </c:pt>
                <c:pt idx="8250">
                  <c:v>5.7</c:v>
                </c:pt>
                <c:pt idx="8251">
                  <c:v>5.69</c:v>
                </c:pt>
                <c:pt idx="8252">
                  <c:v>5.64</c:v>
                </c:pt>
                <c:pt idx="8253">
                  <c:v>5.61</c:v>
                </c:pt>
                <c:pt idx="8254">
                  <c:v>5.6</c:v>
                </c:pt>
                <c:pt idx="8255">
                  <c:v>5.54</c:v>
                </c:pt>
                <c:pt idx="8256">
                  <c:v>5.51</c:v>
                </c:pt>
                <c:pt idx="8257">
                  <c:v>5.42</c:v>
                </c:pt>
                <c:pt idx="8258">
                  <c:v>5.48</c:v>
                </c:pt>
                <c:pt idx="8259">
                  <c:v>5.44</c:v>
                </c:pt>
                <c:pt idx="8260">
                  <c:v>5.45</c:v>
                </c:pt>
                <c:pt idx="8261">
                  <c:v>5.46</c:v>
                </c:pt>
                <c:pt idx="8262">
                  <c:v>5.41</c:v>
                </c:pt>
                <c:pt idx="8263">
                  <c:v>5.31</c:v>
                </c:pt>
                <c:pt idx="8265">
                  <c:v>5.23</c:v>
                </c:pt>
                <c:pt idx="8266">
                  <c:v>5.23</c:v>
                </c:pt>
                <c:pt idx="8267">
                  <c:v>5.35</c:v>
                </c:pt>
                <c:pt idx="8268">
                  <c:v>5.29</c:v>
                </c:pt>
                <c:pt idx="8269">
                  <c:v>5.26</c:v>
                </c:pt>
                <c:pt idx="8270">
                  <c:v>5.37</c:v>
                </c:pt>
                <c:pt idx="8271">
                  <c:v>5.39</c:v>
                </c:pt>
                <c:pt idx="8272">
                  <c:v>5.37</c:v>
                </c:pt>
                <c:pt idx="8273">
                  <c:v>5.38</c:v>
                </c:pt>
                <c:pt idx="8274">
                  <c:v>5.42</c:v>
                </c:pt>
                <c:pt idx="8275">
                  <c:v>5.47</c:v>
                </c:pt>
                <c:pt idx="8276">
                  <c:v>5.45</c:v>
                </c:pt>
                <c:pt idx="8277">
                  <c:v>5.42</c:v>
                </c:pt>
                <c:pt idx="8278">
                  <c:v>5.42</c:v>
                </c:pt>
                <c:pt idx="8279">
                  <c:v>5.3</c:v>
                </c:pt>
                <c:pt idx="8280">
                  <c:v>5.28</c:v>
                </c:pt>
                <c:pt idx="8281">
                  <c:v>5.35</c:v>
                </c:pt>
                <c:pt idx="8282">
                  <c:v>5.4</c:v>
                </c:pt>
                <c:pt idx="8283">
                  <c:v>5.34</c:v>
                </c:pt>
                <c:pt idx="8284">
                  <c:v>5.34</c:v>
                </c:pt>
                <c:pt idx="8285">
                  <c:v>5.35</c:v>
                </c:pt>
                <c:pt idx="8286">
                  <c:v>5.35</c:v>
                </c:pt>
                <c:pt idx="8287">
                  <c:v>5.33</c:v>
                </c:pt>
                <c:pt idx="8288">
                  <c:v>5.26</c:v>
                </c:pt>
                <c:pt idx="8290">
                  <c:v>5.27</c:v>
                </c:pt>
                <c:pt idx="8291">
                  <c:v>5.27</c:v>
                </c:pt>
                <c:pt idx="8292">
                  <c:v>5.23</c:v>
                </c:pt>
                <c:pt idx="8293">
                  <c:v>5.19</c:v>
                </c:pt>
                <c:pt idx="8294">
                  <c:v>5.27</c:v>
                </c:pt>
                <c:pt idx="8295">
                  <c:v>5.27</c:v>
                </c:pt>
                <c:pt idx="8296">
                  <c:v>5.26</c:v>
                </c:pt>
                <c:pt idx="8297">
                  <c:v>5.35</c:v>
                </c:pt>
                <c:pt idx="8298">
                  <c:v>5.42</c:v>
                </c:pt>
                <c:pt idx="8299">
                  <c:v>5.47</c:v>
                </c:pt>
                <c:pt idx="8300">
                  <c:v>5.43</c:v>
                </c:pt>
                <c:pt idx="8301">
                  <c:v>5.44</c:v>
                </c:pt>
                <c:pt idx="8302">
                  <c:v>5.41</c:v>
                </c:pt>
                <c:pt idx="8303">
                  <c:v>5.43</c:v>
                </c:pt>
                <c:pt idx="8304">
                  <c:v>5.5600000000000005</c:v>
                </c:pt>
                <c:pt idx="8305">
                  <c:v>5.63</c:v>
                </c:pt>
                <c:pt idx="8306">
                  <c:v>5.67</c:v>
                </c:pt>
                <c:pt idx="8307">
                  <c:v>5.67</c:v>
                </c:pt>
                <c:pt idx="8308">
                  <c:v>5.75</c:v>
                </c:pt>
                <c:pt idx="8309">
                  <c:v>5.7</c:v>
                </c:pt>
                <c:pt idx="8310">
                  <c:v>5.64</c:v>
                </c:pt>
                <c:pt idx="8311">
                  <c:v>5.72</c:v>
                </c:pt>
                <c:pt idx="8313">
                  <c:v>5.66</c:v>
                </c:pt>
                <c:pt idx="8314">
                  <c:v>5.69</c:v>
                </c:pt>
                <c:pt idx="8315">
                  <c:v>5.66</c:v>
                </c:pt>
                <c:pt idx="8316">
                  <c:v>5.65</c:v>
                </c:pt>
                <c:pt idx="8317">
                  <c:v>5.72</c:v>
                </c:pt>
                <c:pt idx="8318">
                  <c:v>5.84</c:v>
                </c:pt>
                <c:pt idx="8319">
                  <c:v>5.89</c:v>
                </c:pt>
                <c:pt idx="8320">
                  <c:v>5.82</c:v>
                </c:pt>
                <c:pt idx="8321">
                  <c:v>5.84</c:v>
                </c:pt>
                <c:pt idx="8323">
                  <c:v>5.78</c:v>
                </c:pt>
                <c:pt idx="8324">
                  <c:v>5.76</c:v>
                </c:pt>
                <c:pt idx="8325">
                  <c:v>5.83</c:v>
                </c:pt>
                <c:pt idx="8326">
                  <c:v>5.82</c:v>
                </c:pt>
                <c:pt idx="8327">
                  <c:v>5.8100000000000005</c:v>
                </c:pt>
                <c:pt idx="8328">
                  <c:v>5.8</c:v>
                </c:pt>
                <c:pt idx="8329">
                  <c:v>5.72</c:v>
                </c:pt>
                <c:pt idx="8330">
                  <c:v>5.71</c:v>
                </c:pt>
                <c:pt idx="8331">
                  <c:v>5.71</c:v>
                </c:pt>
                <c:pt idx="8332">
                  <c:v>5.68</c:v>
                </c:pt>
                <c:pt idx="8333">
                  <c:v>5.73</c:v>
                </c:pt>
                <c:pt idx="8334">
                  <c:v>5.78</c:v>
                </c:pt>
                <c:pt idx="8335">
                  <c:v>5.82</c:v>
                </c:pt>
                <c:pt idx="8336">
                  <c:v>5.83</c:v>
                </c:pt>
                <c:pt idx="8337">
                  <c:v>5.84</c:v>
                </c:pt>
                <c:pt idx="8338">
                  <c:v>5.8100000000000005</c:v>
                </c:pt>
                <c:pt idx="8339">
                  <c:v>5.83</c:v>
                </c:pt>
                <c:pt idx="8340">
                  <c:v>5.85</c:v>
                </c:pt>
                <c:pt idx="8341">
                  <c:v>5.74</c:v>
                </c:pt>
                <c:pt idx="8342">
                  <c:v>5.72</c:v>
                </c:pt>
                <c:pt idx="8344">
                  <c:v>5.72</c:v>
                </c:pt>
                <c:pt idx="8345">
                  <c:v>5.72</c:v>
                </c:pt>
                <c:pt idx="8346">
                  <c:v>5.74</c:v>
                </c:pt>
                <c:pt idx="8347">
                  <c:v>5.82</c:v>
                </c:pt>
                <c:pt idx="8348">
                  <c:v>5.83</c:v>
                </c:pt>
                <c:pt idx="8349">
                  <c:v>5.92</c:v>
                </c:pt>
                <c:pt idx="8350">
                  <c:v>5.88</c:v>
                </c:pt>
                <c:pt idx="8351">
                  <c:v>5.9</c:v>
                </c:pt>
                <c:pt idx="8352">
                  <c:v>5.84</c:v>
                </c:pt>
                <c:pt idx="8353">
                  <c:v>5.7</c:v>
                </c:pt>
                <c:pt idx="8354">
                  <c:v>5.67</c:v>
                </c:pt>
                <c:pt idx="8355">
                  <c:v>5.67</c:v>
                </c:pt>
                <c:pt idx="8356">
                  <c:v>5.6</c:v>
                </c:pt>
                <c:pt idx="8357">
                  <c:v>5.71</c:v>
                </c:pt>
                <c:pt idx="8358">
                  <c:v>5.78</c:v>
                </c:pt>
                <c:pt idx="8360">
                  <c:v>5.74</c:v>
                </c:pt>
                <c:pt idx="8361">
                  <c:v>5.76</c:v>
                </c:pt>
                <c:pt idx="8362">
                  <c:v>5.71</c:v>
                </c:pt>
                <c:pt idx="8363">
                  <c:v>5.73</c:v>
                </c:pt>
                <c:pt idx="8364">
                  <c:v>5.74</c:v>
                </c:pt>
                <c:pt idx="8365">
                  <c:v>5.78</c:v>
                </c:pt>
                <c:pt idx="8366">
                  <c:v>5.77</c:v>
                </c:pt>
                <c:pt idx="8367">
                  <c:v>5.73</c:v>
                </c:pt>
                <c:pt idx="8368">
                  <c:v>5.68</c:v>
                </c:pt>
                <c:pt idx="8369">
                  <c:v>5.7</c:v>
                </c:pt>
                <c:pt idx="8370">
                  <c:v>5.77</c:v>
                </c:pt>
                <c:pt idx="8371">
                  <c:v>5.77</c:v>
                </c:pt>
                <c:pt idx="8372">
                  <c:v>5.8100000000000005</c:v>
                </c:pt>
                <c:pt idx="8373">
                  <c:v>5.94</c:v>
                </c:pt>
                <c:pt idx="8374">
                  <c:v>5.96</c:v>
                </c:pt>
                <c:pt idx="8375">
                  <c:v>6.01</c:v>
                </c:pt>
                <c:pt idx="8376">
                  <c:v>5.92</c:v>
                </c:pt>
                <c:pt idx="8377">
                  <c:v>5.91</c:v>
                </c:pt>
                <c:pt idx="8378">
                  <c:v>5.88</c:v>
                </c:pt>
                <c:pt idx="8379">
                  <c:v>5.9</c:v>
                </c:pt>
                <c:pt idx="8380">
                  <c:v>5.88</c:v>
                </c:pt>
                <c:pt idx="8381">
                  <c:v>5.89</c:v>
                </c:pt>
                <c:pt idx="8382">
                  <c:v>6</c:v>
                </c:pt>
                <c:pt idx="8383">
                  <c:v>6.09</c:v>
                </c:pt>
                <c:pt idx="8385">
                  <c:v>6.05</c:v>
                </c:pt>
                <c:pt idx="8386">
                  <c:v>6.13</c:v>
                </c:pt>
                <c:pt idx="8387">
                  <c:v>6.22</c:v>
                </c:pt>
                <c:pt idx="8388">
                  <c:v>6.21</c:v>
                </c:pt>
                <c:pt idx="8389">
                  <c:v>6.15</c:v>
                </c:pt>
                <c:pt idx="8390">
                  <c:v>6.28</c:v>
                </c:pt>
                <c:pt idx="8391">
                  <c:v>6.3</c:v>
                </c:pt>
                <c:pt idx="8392">
                  <c:v>6.35</c:v>
                </c:pt>
                <c:pt idx="8393">
                  <c:v>6.38</c:v>
                </c:pt>
                <c:pt idx="8394">
                  <c:v>6.32</c:v>
                </c:pt>
                <c:pt idx="8395">
                  <c:v>6.38</c:v>
                </c:pt>
                <c:pt idx="8396">
                  <c:v>6.38</c:v>
                </c:pt>
                <c:pt idx="8397">
                  <c:v>6.48</c:v>
                </c:pt>
                <c:pt idx="8398">
                  <c:v>6.46</c:v>
                </c:pt>
                <c:pt idx="8399">
                  <c:v>6.5</c:v>
                </c:pt>
                <c:pt idx="8400">
                  <c:v>6.47</c:v>
                </c:pt>
                <c:pt idx="8401">
                  <c:v>6.4</c:v>
                </c:pt>
                <c:pt idx="8402">
                  <c:v>6.4</c:v>
                </c:pt>
                <c:pt idx="8403">
                  <c:v>6.49</c:v>
                </c:pt>
                <c:pt idx="8404">
                  <c:v>6.55</c:v>
                </c:pt>
                <c:pt idx="8405">
                  <c:v>6.44</c:v>
                </c:pt>
                <c:pt idx="8406">
                  <c:v>6.44</c:v>
                </c:pt>
                <c:pt idx="8407">
                  <c:v>6.58</c:v>
                </c:pt>
                <c:pt idx="8408">
                  <c:v>6.61</c:v>
                </c:pt>
                <c:pt idx="8409">
                  <c:v>6.63</c:v>
                </c:pt>
                <c:pt idx="8410">
                  <c:v>6.71</c:v>
                </c:pt>
                <c:pt idx="8411">
                  <c:v>6.78</c:v>
                </c:pt>
                <c:pt idx="8412">
                  <c:v>6.77</c:v>
                </c:pt>
                <c:pt idx="8414">
                  <c:v>7.16</c:v>
                </c:pt>
                <c:pt idx="8415">
                  <c:v>6.97</c:v>
                </c:pt>
                <c:pt idx="8416">
                  <c:v>6.93</c:v>
                </c:pt>
                <c:pt idx="8417">
                  <c:v>6.86</c:v>
                </c:pt>
                <c:pt idx="8418">
                  <c:v>6.94</c:v>
                </c:pt>
                <c:pt idx="8419">
                  <c:v>6.92</c:v>
                </c:pt>
                <c:pt idx="8420">
                  <c:v>6.87</c:v>
                </c:pt>
                <c:pt idx="8421">
                  <c:v>6.93</c:v>
                </c:pt>
                <c:pt idx="8422">
                  <c:v>6.97</c:v>
                </c:pt>
                <c:pt idx="8423">
                  <c:v>6.97</c:v>
                </c:pt>
                <c:pt idx="8424">
                  <c:v>7.14</c:v>
                </c:pt>
                <c:pt idx="8425">
                  <c:v>7.1</c:v>
                </c:pt>
                <c:pt idx="8426">
                  <c:v>7.05</c:v>
                </c:pt>
                <c:pt idx="8427">
                  <c:v>6.91</c:v>
                </c:pt>
                <c:pt idx="8428">
                  <c:v>6.93</c:v>
                </c:pt>
                <c:pt idx="8429">
                  <c:v>6.86</c:v>
                </c:pt>
                <c:pt idx="8430">
                  <c:v>6.86</c:v>
                </c:pt>
                <c:pt idx="8432">
                  <c:v>7.04</c:v>
                </c:pt>
                <c:pt idx="8433">
                  <c:v>7.06</c:v>
                </c:pt>
                <c:pt idx="8434">
                  <c:v>7.09</c:v>
                </c:pt>
                <c:pt idx="8435">
                  <c:v>7.13</c:v>
                </c:pt>
                <c:pt idx="8436">
                  <c:v>7.14</c:v>
                </c:pt>
                <c:pt idx="8437">
                  <c:v>7.11</c:v>
                </c:pt>
                <c:pt idx="8438">
                  <c:v>7.35</c:v>
                </c:pt>
                <c:pt idx="8439">
                  <c:v>7.49</c:v>
                </c:pt>
                <c:pt idx="8440">
                  <c:v>7.33</c:v>
                </c:pt>
                <c:pt idx="8441">
                  <c:v>7.4</c:v>
                </c:pt>
                <c:pt idx="8442">
                  <c:v>7.36</c:v>
                </c:pt>
                <c:pt idx="8443">
                  <c:v>7.29</c:v>
                </c:pt>
                <c:pt idx="8444">
                  <c:v>7.24</c:v>
                </c:pt>
                <c:pt idx="8445">
                  <c:v>7.03</c:v>
                </c:pt>
                <c:pt idx="8446">
                  <c:v>7.03</c:v>
                </c:pt>
                <c:pt idx="8447">
                  <c:v>6.96</c:v>
                </c:pt>
                <c:pt idx="8448">
                  <c:v>7.02</c:v>
                </c:pt>
                <c:pt idx="8449">
                  <c:v>7.19</c:v>
                </c:pt>
                <c:pt idx="8450">
                  <c:v>7.17</c:v>
                </c:pt>
                <c:pt idx="8451">
                  <c:v>7.14</c:v>
                </c:pt>
                <c:pt idx="8452">
                  <c:v>7.09</c:v>
                </c:pt>
                <c:pt idx="8453">
                  <c:v>7.12</c:v>
                </c:pt>
                <c:pt idx="8455">
                  <c:v>7.17</c:v>
                </c:pt>
                <c:pt idx="8456">
                  <c:v>7.12</c:v>
                </c:pt>
                <c:pt idx="8457">
                  <c:v>7.07</c:v>
                </c:pt>
                <c:pt idx="8458">
                  <c:v>6.98</c:v>
                </c:pt>
                <c:pt idx="8459">
                  <c:v>6.91</c:v>
                </c:pt>
                <c:pt idx="8460">
                  <c:v>6.95</c:v>
                </c:pt>
                <c:pt idx="8461">
                  <c:v>6.96</c:v>
                </c:pt>
                <c:pt idx="8462">
                  <c:v>6.98</c:v>
                </c:pt>
                <c:pt idx="8463">
                  <c:v>7.03</c:v>
                </c:pt>
                <c:pt idx="8464">
                  <c:v>7.07</c:v>
                </c:pt>
                <c:pt idx="8465">
                  <c:v>7</c:v>
                </c:pt>
                <c:pt idx="8466">
                  <c:v>7.1</c:v>
                </c:pt>
                <c:pt idx="8467">
                  <c:v>7.07</c:v>
                </c:pt>
                <c:pt idx="8468">
                  <c:v>7.14</c:v>
                </c:pt>
                <c:pt idx="8469">
                  <c:v>7.16</c:v>
                </c:pt>
                <c:pt idx="8470">
                  <c:v>7.22</c:v>
                </c:pt>
                <c:pt idx="8471">
                  <c:v>7.13</c:v>
                </c:pt>
                <c:pt idx="8472">
                  <c:v>7.1</c:v>
                </c:pt>
                <c:pt idx="8473">
                  <c:v>7.22</c:v>
                </c:pt>
                <c:pt idx="8474">
                  <c:v>7.18</c:v>
                </c:pt>
                <c:pt idx="8475">
                  <c:v>7.26</c:v>
                </c:pt>
                <c:pt idx="8476">
                  <c:v>7.24</c:v>
                </c:pt>
                <c:pt idx="8477">
                  <c:v>7.34</c:v>
                </c:pt>
                <c:pt idx="8478">
                  <c:v>7.34</c:v>
                </c:pt>
                <c:pt idx="8480">
                  <c:v>7.31</c:v>
                </c:pt>
                <c:pt idx="8481">
                  <c:v>7.32</c:v>
                </c:pt>
                <c:pt idx="8482">
                  <c:v>7.3</c:v>
                </c:pt>
                <c:pt idx="8483">
                  <c:v>7.42</c:v>
                </c:pt>
                <c:pt idx="8484">
                  <c:v>7.47</c:v>
                </c:pt>
                <c:pt idx="8485">
                  <c:v>7.43</c:v>
                </c:pt>
                <c:pt idx="8486">
                  <c:v>7.41</c:v>
                </c:pt>
                <c:pt idx="8487">
                  <c:v>7.25</c:v>
                </c:pt>
                <c:pt idx="8488">
                  <c:v>7.25</c:v>
                </c:pt>
                <c:pt idx="8489">
                  <c:v>7.2</c:v>
                </c:pt>
                <c:pt idx="8490">
                  <c:v>7.15</c:v>
                </c:pt>
                <c:pt idx="8491">
                  <c:v>7.25</c:v>
                </c:pt>
                <c:pt idx="8492">
                  <c:v>7.27</c:v>
                </c:pt>
                <c:pt idx="8493">
                  <c:v>7.29</c:v>
                </c:pt>
                <c:pt idx="8494">
                  <c:v>7.27</c:v>
                </c:pt>
                <c:pt idx="8495">
                  <c:v>7.28</c:v>
                </c:pt>
                <c:pt idx="8496">
                  <c:v>7.34</c:v>
                </c:pt>
                <c:pt idx="8497">
                  <c:v>7.29</c:v>
                </c:pt>
                <c:pt idx="8498">
                  <c:v>7.12</c:v>
                </c:pt>
                <c:pt idx="8499">
                  <c:v>7.13</c:v>
                </c:pt>
                <c:pt idx="8500">
                  <c:v>7.11</c:v>
                </c:pt>
                <c:pt idx="8501">
                  <c:v>7.09</c:v>
                </c:pt>
                <c:pt idx="8502">
                  <c:v>7.12</c:v>
                </c:pt>
                <c:pt idx="8503">
                  <c:v>7.28</c:v>
                </c:pt>
                <c:pt idx="8504">
                  <c:v>7.28</c:v>
                </c:pt>
                <c:pt idx="8505">
                  <c:v>7.33</c:v>
                </c:pt>
                <c:pt idx="8506">
                  <c:v>7.3</c:v>
                </c:pt>
                <c:pt idx="8507">
                  <c:v>7.36</c:v>
                </c:pt>
                <c:pt idx="8508">
                  <c:v>7.27</c:v>
                </c:pt>
                <c:pt idx="8509">
                  <c:v>7.3</c:v>
                </c:pt>
                <c:pt idx="8510">
                  <c:v>7.19</c:v>
                </c:pt>
                <c:pt idx="8511">
                  <c:v>7.15</c:v>
                </c:pt>
                <c:pt idx="8512">
                  <c:v>7.28</c:v>
                </c:pt>
                <c:pt idx="8513">
                  <c:v>7.27</c:v>
                </c:pt>
                <c:pt idx="8514">
                  <c:v>7.31</c:v>
                </c:pt>
                <c:pt idx="8515">
                  <c:v>7.28</c:v>
                </c:pt>
                <c:pt idx="8516">
                  <c:v>7.22</c:v>
                </c:pt>
                <c:pt idx="8517">
                  <c:v>7.29</c:v>
                </c:pt>
                <c:pt idx="8518">
                  <c:v>7.24</c:v>
                </c:pt>
                <c:pt idx="8519">
                  <c:v>7.24</c:v>
                </c:pt>
                <c:pt idx="8520">
                  <c:v>7.2</c:v>
                </c:pt>
                <c:pt idx="8521">
                  <c:v>7.19</c:v>
                </c:pt>
                <c:pt idx="8522">
                  <c:v>7.19</c:v>
                </c:pt>
                <c:pt idx="8523">
                  <c:v>7.21</c:v>
                </c:pt>
                <c:pt idx="8525">
                  <c:v>7.27</c:v>
                </c:pt>
                <c:pt idx="8526">
                  <c:v>7.29</c:v>
                </c:pt>
                <c:pt idx="8527">
                  <c:v>7.3</c:v>
                </c:pt>
                <c:pt idx="8528">
                  <c:v>7.44</c:v>
                </c:pt>
                <c:pt idx="8529">
                  <c:v>7.46</c:v>
                </c:pt>
                <c:pt idx="8530">
                  <c:v>7.44</c:v>
                </c:pt>
                <c:pt idx="8531">
                  <c:v>7.41</c:v>
                </c:pt>
                <c:pt idx="8532">
                  <c:v>7.35</c:v>
                </c:pt>
                <c:pt idx="8533">
                  <c:v>7.52</c:v>
                </c:pt>
                <c:pt idx="8534">
                  <c:v>7.49</c:v>
                </c:pt>
                <c:pt idx="8535">
                  <c:v>7.53</c:v>
                </c:pt>
                <c:pt idx="8536">
                  <c:v>7.5600000000000005</c:v>
                </c:pt>
                <c:pt idx="8537">
                  <c:v>7.5600000000000005</c:v>
                </c:pt>
                <c:pt idx="8538">
                  <c:v>7.57</c:v>
                </c:pt>
                <c:pt idx="8539">
                  <c:v>7.57</c:v>
                </c:pt>
                <c:pt idx="8540">
                  <c:v>7.61</c:v>
                </c:pt>
                <c:pt idx="8541">
                  <c:v>7.57</c:v>
                </c:pt>
                <c:pt idx="8542">
                  <c:v>7.64</c:v>
                </c:pt>
                <c:pt idx="8543">
                  <c:v>7.62</c:v>
                </c:pt>
                <c:pt idx="8544">
                  <c:v>7.66</c:v>
                </c:pt>
                <c:pt idx="8545">
                  <c:v>7.7</c:v>
                </c:pt>
                <c:pt idx="8546">
                  <c:v>7.77</c:v>
                </c:pt>
                <c:pt idx="8547">
                  <c:v>7.78</c:v>
                </c:pt>
                <c:pt idx="8548">
                  <c:v>7.7</c:v>
                </c:pt>
                <c:pt idx="8550">
                  <c:v>7.65</c:v>
                </c:pt>
                <c:pt idx="8551">
                  <c:v>7.69</c:v>
                </c:pt>
                <c:pt idx="8552">
                  <c:v>7.64</c:v>
                </c:pt>
                <c:pt idx="8553">
                  <c:v>7.61</c:v>
                </c:pt>
                <c:pt idx="8554">
                  <c:v>7.62</c:v>
                </c:pt>
                <c:pt idx="8555">
                  <c:v>7.64</c:v>
                </c:pt>
                <c:pt idx="8556">
                  <c:v>7.68</c:v>
                </c:pt>
                <c:pt idx="8557">
                  <c:v>7.8</c:v>
                </c:pt>
                <c:pt idx="8558">
                  <c:v>7.8100000000000005</c:v>
                </c:pt>
                <c:pt idx="8559">
                  <c:v>7.86</c:v>
                </c:pt>
                <c:pt idx="8560">
                  <c:v>7.88</c:v>
                </c:pt>
                <c:pt idx="8561">
                  <c:v>7.88</c:v>
                </c:pt>
                <c:pt idx="8562">
                  <c:v>7.88</c:v>
                </c:pt>
                <c:pt idx="8563">
                  <c:v>7.82</c:v>
                </c:pt>
                <c:pt idx="8564">
                  <c:v>7.8100000000000005</c:v>
                </c:pt>
                <c:pt idx="8565">
                  <c:v>7.91</c:v>
                </c:pt>
                <c:pt idx="8566">
                  <c:v>7.96</c:v>
                </c:pt>
                <c:pt idx="8567">
                  <c:v>7.96</c:v>
                </c:pt>
                <c:pt idx="8568">
                  <c:v>8.0399999999999991</c:v>
                </c:pt>
                <c:pt idx="8569">
                  <c:v>8.0500000000000007</c:v>
                </c:pt>
                <c:pt idx="8570">
                  <c:v>8.01</c:v>
                </c:pt>
                <c:pt idx="8571">
                  <c:v>7.94</c:v>
                </c:pt>
                <c:pt idx="8572">
                  <c:v>7.98</c:v>
                </c:pt>
                <c:pt idx="8574">
                  <c:v>7.94</c:v>
                </c:pt>
                <c:pt idx="8575">
                  <c:v>7.92</c:v>
                </c:pt>
                <c:pt idx="8576">
                  <c:v>7.97</c:v>
                </c:pt>
                <c:pt idx="8577">
                  <c:v>8.0299999999999994</c:v>
                </c:pt>
                <c:pt idx="8578">
                  <c:v>8.01</c:v>
                </c:pt>
                <c:pt idx="8579">
                  <c:v>8.0299999999999994</c:v>
                </c:pt>
                <c:pt idx="8580">
                  <c:v>8</c:v>
                </c:pt>
                <c:pt idx="8581">
                  <c:v>7.8100000000000005</c:v>
                </c:pt>
                <c:pt idx="8583">
                  <c:v>7.8</c:v>
                </c:pt>
                <c:pt idx="8584">
                  <c:v>7.88</c:v>
                </c:pt>
                <c:pt idx="8585">
                  <c:v>7.95</c:v>
                </c:pt>
                <c:pt idx="8586">
                  <c:v>7.91</c:v>
                </c:pt>
                <c:pt idx="8587">
                  <c:v>7.92</c:v>
                </c:pt>
                <c:pt idx="8588">
                  <c:v>7.8100000000000005</c:v>
                </c:pt>
                <c:pt idx="8589">
                  <c:v>7.83</c:v>
                </c:pt>
                <c:pt idx="8590">
                  <c:v>7.73</c:v>
                </c:pt>
                <c:pt idx="8591">
                  <c:v>7.8100000000000005</c:v>
                </c:pt>
                <c:pt idx="8592">
                  <c:v>7.79</c:v>
                </c:pt>
                <c:pt idx="8593">
                  <c:v>7.79</c:v>
                </c:pt>
                <c:pt idx="8594">
                  <c:v>7.85</c:v>
                </c:pt>
                <c:pt idx="8595">
                  <c:v>7.83</c:v>
                </c:pt>
                <c:pt idx="8596">
                  <c:v>7.8</c:v>
                </c:pt>
                <c:pt idx="8597">
                  <c:v>7.79</c:v>
                </c:pt>
                <c:pt idx="8598">
                  <c:v>7.8100000000000005</c:v>
                </c:pt>
                <c:pt idx="8599">
                  <c:v>7.8100000000000005</c:v>
                </c:pt>
                <c:pt idx="8600">
                  <c:v>7.8100000000000005</c:v>
                </c:pt>
                <c:pt idx="8601">
                  <c:v>7.8</c:v>
                </c:pt>
                <c:pt idx="8602">
                  <c:v>7.84</c:v>
                </c:pt>
                <c:pt idx="8603">
                  <c:v>7.85</c:v>
                </c:pt>
                <c:pt idx="8605">
                  <c:v>7.76</c:v>
                </c:pt>
                <c:pt idx="8606">
                  <c:v>7.8</c:v>
                </c:pt>
                <c:pt idx="8607">
                  <c:v>7.82</c:v>
                </c:pt>
                <c:pt idx="8608">
                  <c:v>7.84</c:v>
                </c:pt>
                <c:pt idx="8610">
                  <c:v>7.88</c:v>
                </c:pt>
                <c:pt idx="8611">
                  <c:v>7.82</c:v>
                </c:pt>
                <c:pt idx="8612">
                  <c:v>7.88</c:v>
                </c:pt>
                <c:pt idx="8613">
                  <c:v>7.87</c:v>
                </c:pt>
                <c:pt idx="8614">
                  <c:v>7.89</c:v>
                </c:pt>
                <c:pt idx="8615">
                  <c:v>7.84</c:v>
                </c:pt>
                <c:pt idx="8616">
                  <c:v>7.79</c:v>
                </c:pt>
                <c:pt idx="8617">
                  <c:v>7.8</c:v>
                </c:pt>
                <c:pt idx="8618">
                  <c:v>7.69</c:v>
                </c:pt>
                <c:pt idx="8620">
                  <c:v>7.7</c:v>
                </c:pt>
                <c:pt idx="8621">
                  <c:v>7.71</c:v>
                </c:pt>
                <c:pt idx="8622">
                  <c:v>7.74</c:v>
                </c:pt>
                <c:pt idx="8623">
                  <c:v>7.82</c:v>
                </c:pt>
                <c:pt idx="8624">
                  <c:v>7.83</c:v>
                </c:pt>
                <c:pt idx="8625">
                  <c:v>7.86</c:v>
                </c:pt>
                <c:pt idx="8626">
                  <c:v>7.8</c:v>
                </c:pt>
                <c:pt idx="8627">
                  <c:v>7.76</c:v>
                </c:pt>
                <c:pt idx="8628">
                  <c:v>7.66</c:v>
                </c:pt>
                <c:pt idx="8629">
                  <c:v>7.65</c:v>
                </c:pt>
                <c:pt idx="8630">
                  <c:v>7.6</c:v>
                </c:pt>
                <c:pt idx="8631">
                  <c:v>7.66</c:v>
                </c:pt>
                <c:pt idx="8632">
                  <c:v>7.68</c:v>
                </c:pt>
                <c:pt idx="8633">
                  <c:v>7.49</c:v>
                </c:pt>
                <c:pt idx="8634">
                  <c:v>7.53</c:v>
                </c:pt>
                <c:pt idx="8635">
                  <c:v>7.52</c:v>
                </c:pt>
                <c:pt idx="8636">
                  <c:v>7.53</c:v>
                </c:pt>
                <c:pt idx="8637">
                  <c:v>7.58</c:v>
                </c:pt>
                <c:pt idx="8638">
                  <c:v>7.62</c:v>
                </c:pt>
                <c:pt idx="8639">
                  <c:v>7.61</c:v>
                </c:pt>
                <c:pt idx="8640">
                  <c:v>7.51</c:v>
                </c:pt>
                <c:pt idx="8641">
                  <c:v>7.45</c:v>
                </c:pt>
                <c:pt idx="8642">
                  <c:v>7.4</c:v>
                </c:pt>
                <c:pt idx="8643">
                  <c:v>7.43</c:v>
                </c:pt>
                <c:pt idx="8645">
                  <c:v>7.44</c:v>
                </c:pt>
                <c:pt idx="8646">
                  <c:v>7.34</c:v>
                </c:pt>
                <c:pt idx="8647">
                  <c:v>7.34</c:v>
                </c:pt>
                <c:pt idx="8648">
                  <c:v>7.33</c:v>
                </c:pt>
                <c:pt idx="8649">
                  <c:v>7.24</c:v>
                </c:pt>
                <c:pt idx="8650">
                  <c:v>7.22</c:v>
                </c:pt>
                <c:pt idx="8651">
                  <c:v>7.23</c:v>
                </c:pt>
                <c:pt idx="8652">
                  <c:v>7.3</c:v>
                </c:pt>
                <c:pt idx="8653">
                  <c:v>7.36</c:v>
                </c:pt>
                <c:pt idx="8654">
                  <c:v>7.41</c:v>
                </c:pt>
                <c:pt idx="8655">
                  <c:v>7.44</c:v>
                </c:pt>
                <c:pt idx="8656">
                  <c:v>7.36</c:v>
                </c:pt>
                <c:pt idx="8657">
                  <c:v>7.3</c:v>
                </c:pt>
                <c:pt idx="8658">
                  <c:v>7.23</c:v>
                </c:pt>
                <c:pt idx="8659">
                  <c:v>7.19</c:v>
                </c:pt>
                <c:pt idx="8660">
                  <c:v>7.09</c:v>
                </c:pt>
                <c:pt idx="8661">
                  <c:v>7.09</c:v>
                </c:pt>
                <c:pt idx="8662">
                  <c:v>7.05</c:v>
                </c:pt>
                <c:pt idx="8663">
                  <c:v>7.12</c:v>
                </c:pt>
                <c:pt idx="8664">
                  <c:v>7.12</c:v>
                </c:pt>
                <c:pt idx="8665">
                  <c:v>7.16</c:v>
                </c:pt>
                <c:pt idx="8666">
                  <c:v>7.21</c:v>
                </c:pt>
                <c:pt idx="8667">
                  <c:v>7.21</c:v>
                </c:pt>
                <c:pt idx="8668">
                  <c:v>7.09</c:v>
                </c:pt>
                <c:pt idx="8669">
                  <c:v>7.05</c:v>
                </c:pt>
                <c:pt idx="8670">
                  <c:v>7.16</c:v>
                </c:pt>
                <c:pt idx="8671">
                  <c:v>7.16</c:v>
                </c:pt>
                <c:pt idx="8672">
                  <c:v>7.18</c:v>
                </c:pt>
                <c:pt idx="8673">
                  <c:v>7.2</c:v>
                </c:pt>
                <c:pt idx="8674">
                  <c:v>7.14</c:v>
                </c:pt>
                <c:pt idx="8675">
                  <c:v>7.12</c:v>
                </c:pt>
                <c:pt idx="8676">
                  <c:v>7.12</c:v>
                </c:pt>
                <c:pt idx="8677">
                  <c:v>7.09</c:v>
                </c:pt>
                <c:pt idx="8678">
                  <c:v>7.11</c:v>
                </c:pt>
                <c:pt idx="8679">
                  <c:v>7.12</c:v>
                </c:pt>
                <c:pt idx="8680">
                  <c:v>7.09</c:v>
                </c:pt>
                <c:pt idx="8681">
                  <c:v>7.06</c:v>
                </c:pt>
                <c:pt idx="8682">
                  <c:v>7.03</c:v>
                </c:pt>
                <c:pt idx="8684">
                  <c:v>7.04</c:v>
                </c:pt>
                <c:pt idx="8685">
                  <c:v>7.04</c:v>
                </c:pt>
                <c:pt idx="8686">
                  <c:v>7.06</c:v>
                </c:pt>
                <c:pt idx="8687">
                  <c:v>7.02</c:v>
                </c:pt>
                <c:pt idx="8688">
                  <c:v>7.01</c:v>
                </c:pt>
                <c:pt idx="8689">
                  <c:v>7.01</c:v>
                </c:pt>
                <c:pt idx="8690">
                  <c:v>7.01</c:v>
                </c:pt>
                <c:pt idx="8691">
                  <c:v>7.01</c:v>
                </c:pt>
                <c:pt idx="8692">
                  <c:v>7.04</c:v>
                </c:pt>
                <c:pt idx="8693">
                  <c:v>7.07</c:v>
                </c:pt>
                <c:pt idx="8694">
                  <c:v>7.09</c:v>
                </c:pt>
                <c:pt idx="8695">
                  <c:v>7.04</c:v>
                </c:pt>
                <c:pt idx="8696">
                  <c:v>6.96</c:v>
                </c:pt>
                <c:pt idx="8697">
                  <c:v>6.85</c:v>
                </c:pt>
                <c:pt idx="8698">
                  <c:v>6.69</c:v>
                </c:pt>
                <c:pt idx="8699">
                  <c:v>6.7</c:v>
                </c:pt>
                <c:pt idx="8700">
                  <c:v>6.61</c:v>
                </c:pt>
                <c:pt idx="8701">
                  <c:v>6.66</c:v>
                </c:pt>
                <c:pt idx="8702">
                  <c:v>6.68</c:v>
                </c:pt>
                <c:pt idx="8703">
                  <c:v>6.67</c:v>
                </c:pt>
                <c:pt idx="8704">
                  <c:v>6.62</c:v>
                </c:pt>
                <c:pt idx="8705">
                  <c:v>6.57</c:v>
                </c:pt>
                <c:pt idx="8706">
                  <c:v>6.53</c:v>
                </c:pt>
                <c:pt idx="8707">
                  <c:v>6.61</c:v>
                </c:pt>
                <c:pt idx="8708">
                  <c:v>6.61</c:v>
                </c:pt>
                <c:pt idx="8709">
                  <c:v>6.63</c:v>
                </c:pt>
                <c:pt idx="8710">
                  <c:v>6.57</c:v>
                </c:pt>
                <c:pt idx="8711">
                  <c:v>6.44</c:v>
                </c:pt>
                <c:pt idx="8712">
                  <c:v>6.39</c:v>
                </c:pt>
                <c:pt idx="8713">
                  <c:v>6.4</c:v>
                </c:pt>
                <c:pt idx="8715">
                  <c:v>6.3</c:v>
                </c:pt>
                <c:pt idx="8716">
                  <c:v>6.3</c:v>
                </c:pt>
                <c:pt idx="8717">
                  <c:v>6.2</c:v>
                </c:pt>
                <c:pt idx="8718">
                  <c:v>6.1</c:v>
                </c:pt>
                <c:pt idx="8719">
                  <c:v>6.08</c:v>
                </c:pt>
                <c:pt idx="8720">
                  <c:v>6.08</c:v>
                </c:pt>
                <c:pt idx="8721">
                  <c:v>6.2</c:v>
                </c:pt>
                <c:pt idx="8722">
                  <c:v>6.22</c:v>
                </c:pt>
                <c:pt idx="8723">
                  <c:v>6.4</c:v>
                </c:pt>
                <c:pt idx="8724">
                  <c:v>6.37</c:v>
                </c:pt>
                <c:pt idx="8725">
                  <c:v>6.14</c:v>
                </c:pt>
                <c:pt idx="8726">
                  <c:v>6.15</c:v>
                </c:pt>
                <c:pt idx="8727">
                  <c:v>6.18</c:v>
                </c:pt>
                <c:pt idx="8728">
                  <c:v>6.21</c:v>
                </c:pt>
                <c:pt idx="8729">
                  <c:v>6.13</c:v>
                </c:pt>
                <c:pt idx="8730">
                  <c:v>6.16</c:v>
                </c:pt>
                <c:pt idx="8731">
                  <c:v>6.13</c:v>
                </c:pt>
                <c:pt idx="8732">
                  <c:v>6.04</c:v>
                </c:pt>
                <c:pt idx="8733">
                  <c:v>6.06</c:v>
                </c:pt>
                <c:pt idx="8734">
                  <c:v>6.11</c:v>
                </c:pt>
                <c:pt idx="8735">
                  <c:v>6.15</c:v>
                </c:pt>
                <c:pt idx="8736">
                  <c:v>6.1</c:v>
                </c:pt>
                <c:pt idx="8737">
                  <c:v>6.28</c:v>
                </c:pt>
                <c:pt idx="8738">
                  <c:v>6.21</c:v>
                </c:pt>
                <c:pt idx="8739">
                  <c:v>6.21</c:v>
                </c:pt>
                <c:pt idx="8741">
                  <c:v>6.19</c:v>
                </c:pt>
                <c:pt idx="8742">
                  <c:v>6.05</c:v>
                </c:pt>
                <c:pt idx="8743">
                  <c:v>6.04</c:v>
                </c:pt>
                <c:pt idx="8744">
                  <c:v>6.04</c:v>
                </c:pt>
                <c:pt idx="8745">
                  <c:v>6.09</c:v>
                </c:pt>
                <c:pt idx="8746">
                  <c:v>6.1</c:v>
                </c:pt>
                <c:pt idx="8747">
                  <c:v>6.09</c:v>
                </c:pt>
                <c:pt idx="8748">
                  <c:v>6.15</c:v>
                </c:pt>
                <c:pt idx="8749">
                  <c:v>6.22</c:v>
                </c:pt>
                <c:pt idx="8750">
                  <c:v>6.25</c:v>
                </c:pt>
                <c:pt idx="8751">
                  <c:v>6.43</c:v>
                </c:pt>
                <c:pt idx="8752">
                  <c:v>6.43</c:v>
                </c:pt>
                <c:pt idx="8753">
                  <c:v>6.53</c:v>
                </c:pt>
                <c:pt idx="8754">
                  <c:v>6.46</c:v>
                </c:pt>
                <c:pt idx="8755">
                  <c:v>6.43</c:v>
                </c:pt>
                <c:pt idx="8756">
                  <c:v>6.48</c:v>
                </c:pt>
                <c:pt idx="8757">
                  <c:v>6.43</c:v>
                </c:pt>
                <c:pt idx="8758">
                  <c:v>6.49</c:v>
                </c:pt>
                <c:pt idx="8759">
                  <c:v>6.45</c:v>
                </c:pt>
                <c:pt idx="8760">
                  <c:v>6.5</c:v>
                </c:pt>
                <c:pt idx="8761">
                  <c:v>6.44</c:v>
                </c:pt>
                <c:pt idx="8762">
                  <c:v>6.53</c:v>
                </c:pt>
                <c:pt idx="8763">
                  <c:v>6.5</c:v>
                </c:pt>
                <c:pt idx="8764">
                  <c:v>6.48</c:v>
                </c:pt>
                <c:pt idx="8765">
                  <c:v>6.47</c:v>
                </c:pt>
                <c:pt idx="8766">
                  <c:v>6.47</c:v>
                </c:pt>
                <c:pt idx="8767">
                  <c:v>6.51</c:v>
                </c:pt>
                <c:pt idx="8768">
                  <c:v>6.59</c:v>
                </c:pt>
                <c:pt idx="8769">
                  <c:v>6.59</c:v>
                </c:pt>
                <c:pt idx="8770">
                  <c:v>6.57</c:v>
                </c:pt>
                <c:pt idx="8771">
                  <c:v>6.54</c:v>
                </c:pt>
                <c:pt idx="8772">
                  <c:v>6.57</c:v>
                </c:pt>
                <c:pt idx="8773">
                  <c:v>6.57</c:v>
                </c:pt>
                <c:pt idx="8774">
                  <c:v>6.54</c:v>
                </c:pt>
                <c:pt idx="8775">
                  <c:v>6.57</c:v>
                </c:pt>
                <c:pt idx="8776">
                  <c:v>6.6</c:v>
                </c:pt>
                <c:pt idx="8777">
                  <c:v>6.5</c:v>
                </c:pt>
                <c:pt idx="8778">
                  <c:v>6.38</c:v>
                </c:pt>
                <c:pt idx="8779">
                  <c:v>6.34</c:v>
                </c:pt>
                <c:pt idx="8780">
                  <c:v>6.36</c:v>
                </c:pt>
                <c:pt idx="8781">
                  <c:v>6.33</c:v>
                </c:pt>
                <c:pt idx="8782">
                  <c:v>6.28</c:v>
                </c:pt>
                <c:pt idx="8783">
                  <c:v>6.22</c:v>
                </c:pt>
                <c:pt idx="8785">
                  <c:v>6.18</c:v>
                </c:pt>
                <c:pt idx="8786">
                  <c:v>6.17</c:v>
                </c:pt>
                <c:pt idx="8787">
                  <c:v>6.21</c:v>
                </c:pt>
                <c:pt idx="8788">
                  <c:v>6.24</c:v>
                </c:pt>
                <c:pt idx="8789">
                  <c:v>6.24</c:v>
                </c:pt>
                <c:pt idx="8790">
                  <c:v>6.16</c:v>
                </c:pt>
                <c:pt idx="8791">
                  <c:v>6.18</c:v>
                </c:pt>
                <c:pt idx="8792">
                  <c:v>6.08</c:v>
                </c:pt>
                <c:pt idx="8793">
                  <c:v>6.11</c:v>
                </c:pt>
                <c:pt idx="8794">
                  <c:v>6.17</c:v>
                </c:pt>
                <c:pt idx="8795">
                  <c:v>6.14</c:v>
                </c:pt>
                <c:pt idx="8796">
                  <c:v>6.1</c:v>
                </c:pt>
                <c:pt idx="8797">
                  <c:v>6.21</c:v>
                </c:pt>
                <c:pt idx="8798">
                  <c:v>6.25</c:v>
                </c:pt>
                <c:pt idx="8799">
                  <c:v>6.26</c:v>
                </c:pt>
                <c:pt idx="8800">
                  <c:v>6.28</c:v>
                </c:pt>
                <c:pt idx="8801">
                  <c:v>6.3</c:v>
                </c:pt>
                <c:pt idx="8802">
                  <c:v>6.28</c:v>
                </c:pt>
                <c:pt idx="8803">
                  <c:v>6.17</c:v>
                </c:pt>
                <c:pt idx="8804">
                  <c:v>6.15</c:v>
                </c:pt>
                <c:pt idx="8805">
                  <c:v>6.13</c:v>
                </c:pt>
                <c:pt idx="8806">
                  <c:v>6.12</c:v>
                </c:pt>
                <c:pt idx="8807">
                  <c:v>6.06</c:v>
                </c:pt>
                <c:pt idx="8808">
                  <c:v>6.06</c:v>
                </c:pt>
                <c:pt idx="8810">
                  <c:v>6.07</c:v>
                </c:pt>
                <c:pt idx="8811">
                  <c:v>6.09</c:v>
                </c:pt>
                <c:pt idx="8812">
                  <c:v>6.07</c:v>
                </c:pt>
                <c:pt idx="8813">
                  <c:v>5.97</c:v>
                </c:pt>
                <c:pt idx="8814">
                  <c:v>5.97</c:v>
                </c:pt>
                <c:pt idx="8815">
                  <c:v>5.97</c:v>
                </c:pt>
                <c:pt idx="8816">
                  <c:v>5.99</c:v>
                </c:pt>
                <c:pt idx="8817">
                  <c:v>5.98</c:v>
                </c:pt>
                <c:pt idx="8818">
                  <c:v>6.04</c:v>
                </c:pt>
                <c:pt idx="8819">
                  <c:v>6.07</c:v>
                </c:pt>
                <c:pt idx="8820">
                  <c:v>6.02</c:v>
                </c:pt>
                <c:pt idx="8821">
                  <c:v>6</c:v>
                </c:pt>
                <c:pt idx="8822">
                  <c:v>6.06</c:v>
                </c:pt>
                <c:pt idx="8823">
                  <c:v>6.05</c:v>
                </c:pt>
                <c:pt idx="8824">
                  <c:v>6.04</c:v>
                </c:pt>
                <c:pt idx="8825">
                  <c:v>6.03</c:v>
                </c:pt>
                <c:pt idx="8826">
                  <c:v>5.98</c:v>
                </c:pt>
                <c:pt idx="8827">
                  <c:v>5.92</c:v>
                </c:pt>
                <c:pt idx="8828">
                  <c:v>5.94</c:v>
                </c:pt>
                <c:pt idx="8829">
                  <c:v>5.96</c:v>
                </c:pt>
                <c:pt idx="8830">
                  <c:v>5.99</c:v>
                </c:pt>
                <c:pt idx="8831">
                  <c:v>5.92</c:v>
                </c:pt>
                <c:pt idx="8832">
                  <c:v>5.97</c:v>
                </c:pt>
                <c:pt idx="8833">
                  <c:v>6</c:v>
                </c:pt>
                <c:pt idx="8834">
                  <c:v>5.98</c:v>
                </c:pt>
                <c:pt idx="8835">
                  <c:v>5.97</c:v>
                </c:pt>
                <c:pt idx="8836">
                  <c:v>6</c:v>
                </c:pt>
                <c:pt idx="8837">
                  <c:v>5.93</c:v>
                </c:pt>
                <c:pt idx="8838">
                  <c:v>5.92</c:v>
                </c:pt>
                <c:pt idx="8839">
                  <c:v>5.93</c:v>
                </c:pt>
                <c:pt idx="8840">
                  <c:v>5.92</c:v>
                </c:pt>
                <c:pt idx="8841">
                  <c:v>5.93</c:v>
                </c:pt>
                <c:pt idx="8843">
                  <c:v>5.91</c:v>
                </c:pt>
                <c:pt idx="8844">
                  <c:v>5.88</c:v>
                </c:pt>
                <c:pt idx="8845">
                  <c:v>5.88</c:v>
                </c:pt>
                <c:pt idx="8846">
                  <c:v>5.85</c:v>
                </c:pt>
                <c:pt idx="8847">
                  <c:v>5.76</c:v>
                </c:pt>
                <c:pt idx="8848">
                  <c:v>5.71</c:v>
                </c:pt>
                <c:pt idx="8849">
                  <c:v>5.63</c:v>
                </c:pt>
                <c:pt idx="8850">
                  <c:v>5.65</c:v>
                </c:pt>
                <c:pt idx="8851">
                  <c:v>5.67</c:v>
                </c:pt>
                <c:pt idx="8852">
                  <c:v>5.72</c:v>
                </c:pt>
                <c:pt idx="8853">
                  <c:v>5.73</c:v>
                </c:pt>
                <c:pt idx="8854">
                  <c:v>5.71</c:v>
                </c:pt>
                <c:pt idx="8855">
                  <c:v>5.72</c:v>
                </c:pt>
                <c:pt idx="8856">
                  <c:v>5.74</c:v>
                </c:pt>
                <c:pt idx="8857">
                  <c:v>5.74</c:v>
                </c:pt>
                <c:pt idx="8858">
                  <c:v>5.75</c:v>
                </c:pt>
                <c:pt idx="8859">
                  <c:v>5.85</c:v>
                </c:pt>
                <c:pt idx="8860">
                  <c:v>5.8100000000000005</c:v>
                </c:pt>
                <c:pt idx="8861">
                  <c:v>5.76</c:v>
                </c:pt>
                <c:pt idx="8862">
                  <c:v>5.77</c:v>
                </c:pt>
                <c:pt idx="8863">
                  <c:v>5.71</c:v>
                </c:pt>
                <c:pt idx="8865">
                  <c:v>5.69</c:v>
                </c:pt>
                <c:pt idx="8866">
                  <c:v>5.66</c:v>
                </c:pt>
                <c:pt idx="8867">
                  <c:v>5.63</c:v>
                </c:pt>
                <c:pt idx="8868">
                  <c:v>5.58</c:v>
                </c:pt>
                <c:pt idx="8870">
                  <c:v>5.6</c:v>
                </c:pt>
                <c:pt idx="8871">
                  <c:v>5.58</c:v>
                </c:pt>
                <c:pt idx="8872">
                  <c:v>5.65</c:v>
                </c:pt>
                <c:pt idx="8873">
                  <c:v>5.69</c:v>
                </c:pt>
                <c:pt idx="8874">
                  <c:v>5.68</c:v>
                </c:pt>
                <c:pt idx="8875">
                  <c:v>5.7</c:v>
                </c:pt>
                <c:pt idx="8876">
                  <c:v>5.8</c:v>
                </c:pt>
                <c:pt idx="8877">
                  <c:v>5.78</c:v>
                </c:pt>
                <c:pt idx="8878">
                  <c:v>5.75</c:v>
                </c:pt>
                <c:pt idx="8880">
                  <c:v>5.66</c:v>
                </c:pt>
                <c:pt idx="8881">
                  <c:v>5.58</c:v>
                </c:pt>
                <c:pt idx="8882">
                  <c:v>5.53</c:v>
                </c:pt>
                <c:pt idx="8883">
                  <c:v>5.54</c:v>
                </c:pt>
                <c:pt idx="8884">
                  <c:v>5.61</c:v>
                </c:pt>
                <c:pt idx="8885">
                  <c:v>5.66</c:v>
                </c:pt>
                <c:pt idx="8886">
                  <c:v>5.62</c:v>
                </c:pt>
                <c:pt idx="8887">
                  <c:v>5.7</c:v>
                </c:pt>
                <c:pt idx="8888">
                  <c:v>5.65</c:v>
                </c:pt>
                <c:pt idx="8889">
                  <c:v>5.69</c:v>
                </c:pt>
                <c:pt idx="8890">
                  <c:v>5.63</c:v>
                </c:pt>
                <c:pt idx="8891">
                  <c:v>5.6</c:v>
                </c:pt>
                <c:pt idx="8892">
                  <c:v>5.63</c:v>
                </c:pt>
                <c:pt idx="8893">
                  <c:v>5.66</c:v>
                </c:pt>
                <c:pt idx="8894">
                  <c:v>5.7</c:v>
                </c:pt>
                <c:pt idx="8895">
                  <c:v>5.68</c:v>
                </c:pt>
                <c:pt idx="8896">
                  <c:v>5.66</c:v>
                </c:pt>
                <c:pt idx="8897">
                  <c:v>5.66</c:v>
                </c:pt>
                <c:pt idx="8898">
                  <c:v>5.66</c:v>
                </c:pt>
                <c:pt idx="8899">
                  <c:v>5.61</c:v>
                </c:pt>
                <c:pt idx="8900">
                  <c:v>5.58</c:v>
                </c:pt>
                <c:pt idx="8901">
                  <c:v>5.62</c:v>
                </c:pt>
                <c:pt idx="8902">
                  <c:v>5.7</c:v>
                </c:pt>
                <c:pt idx="8903">
                  <c:v>5.76</c:v>
                </c:pt>
                <c:pt idx="8905">
                  <c:v>6.01</c:v>
                </c:pt>
                <c:pt idx="8906">
                  <c:v>5.98</c:v>
                </c:pt>
                <c:pt idx="8907">
                  <c:v>5.92</c:v>
                </c:pt>
                <c:pt idx="8908">
                  <c:v>5.97</c:v>
                </c:pt>
                <c:pt idx="8909">
                  <c:v>6.01</c:v>
                </c:pt>
                <c:pt idx="8910">
                  <c:v>6.06</c:v>
                </c:pt>
                <c:pt idx="8911">
                  <c:v>6.11</c:v>
                </c:pt>
                <c:pt idx="8912">
                  <c:v>6.13</c:v>
                </c:pt>
                <c:pt idx="8913">
                  <c:v>5.99</c:v>
                </c:pt>
                <c:pt idx="8914">
                  <c:v>5.92</c:v>
                </c:pt>
                <c:pt idx="8915">
                  <c:v>5.96</c:v>
                </c:pt>
                <c:pt idx="8916">
                  <c:v>6.05</c:v>
                </c:pt>
                <c:pt idx="8917">
                  <c:v>6.07</c:v>
                </c:pt>
                <c:pt idx="8918">
                  <c:v>6.41</c:v>
                </c:pt>
                <c:pt idx="8919">
                  <c:v>6.33</c:v>
                </c:pt>
                <c:pt idx="8920">
                  <c:v>6.36</c:v>
                </c:pt>
                <c:pt idx="8921">
                  <c:v>6.35</c:v>
                </c:pt>
                <c:pt idx="8922">
                  <c:v>6.36</c:v>
                </c:pt>
                <c:pt idx="8923">
                  <c:v>6.46</c:v>
                </c:pt>
                <c:pt idx="8924">
                  <c:v>6.43</c:v>
                </c:pt>
                <c:pt idx="8925">
                  <c:v>6.41</c:v>
                </c:pt>
                <c:pt idx="8926">
                  <c:v>6.34</c:v>
                </c:pt>
                <c:pt idx="8927">
                  <c:v>6.28</c:v>
                </c:pt>
                <c:pt idx="8928">
                  <c:v>6.32</c:v>
                </c:pt>
                <c:pt idx="8929">
                  <c:v>6.26</c:v>
                </c:pt>
                <c:pt idx="8930">
                  <c:v>6.25</c:v>
                </c:pt>
                <c:pt idx="8931">
                  <c:v>6.34</c:v>
                </c:pt>
                <c:pt idx="8932">
                  <c:v>6.41</c:v>
                </c:pt>
                <c:pt idx="8933">
                  <c:v>6.34</c:v>
                </c:pt>
                <c:pt idx="8934">
                  <c:v>6.31</c:v>
                </c:pt>
                <c:pt idx="8935">
                  <c:v>6.25</c:v>
                </c:pt>
                <c:pt idx="8936">
                  <c:v>6.27</c:v>
                </c:pt>
                <c:pt idx="8937">
                  <c:v>6.33</c:v>
                </c:pt>
                <c:pt idx="8938">
                  <c:v>6.57</c:v>
                </c:pt>
                <c:pt idx="8939">
                  <c:v>6.63</c:v>
                </c:pt>
                <c:pt idx="8940">
                  <c:v>6.5600000000000005</c:v>
                </c:pt>
                <c:pt idx="8941">
                  <c:v>6.63</c:v>
                </c:pt>
                <c:pt idx="8942">
                  <c:v>6.68</c:v>
                </c:pt>
                <c:pt idx="8943">
                  <c:v>6.52</c:v>
                </c:pt>
                <c:pt idx="8944">
                  <c:v>6.47</c:v>
                </c:pt>
                <c:pt idx="8945">
                  <c:v>6.48</c:v>
                </c:pt>
                <c:pt idx="8946">
                  <c:v>6.52</c:v>
                </c:pt>
                <c:pt idx="8947">
                  <c:v>6.58</c:v>
                </c:pt>
                <c:pt idx="8948">
                  <c:v>6.53</c:v>
                </c:pt>
                <c:pt idx="8949">
                  <c:v>6.48</c:v>
                </c:pt>
                <c:pt idx="8950">
                  <c:v>6.52</c:v>
                </c:pt>
                <c:pt idx="8951">
                  <c:v>6.57</c:v>
                </c:pt>
                <c:pt idx="8952">
                  <c:v>6.5600000000000005</c:v>
                </c:pt>
                <c:pt idx="8953">
                  <c:v>6.54</c:v>
                </c:pt>
                <c:pt idx="8954">
                  <c:v>6.59</c:v>
                </c:pt>
                <c:pt idx="8955">
                  <c:v>6.66</c:v>
                </c:pt>
                <c:pt idx="8956">
                  <c:v>6.68</c:v>
                </c:pt>
                <c:pt idx="8957">
                  <c:v>6.85</c:v>
                </c:pt>
                <c:pt idx="8958">
                  <c:v>6.9</c:v>
                </c:pt>
                <c:pt idx="8959">
                  <c:v>6.86</c:v>
                </c:pt>
                <c:pt idx="8960">
                  <c:v>6.87</c:v>
                </c:pt>
                <c:pt idx="8961">
                  <c:v>6.78</c:v>
                </c:pt>
                <c:pt idx="8962">
                  <c:v>6.84</c:v>
                </c:pt>
                <c:pt idx="8963">
                  <c:v>6.75</c:v>
                </c:pt>
                <c:pt idx="8964">
                  <c:v>6.72</c:v>
                </c:pt>
                <c:pt idx="8965">
                  <c:v>6.66</c:v>
                </c:pt>
                <c:pt idx="8966">
                  <c:v>6.65</c:v>
                </c:pt>
                <c:pt idx="8967">
                  <c:v>6.7</c:v>
                </c:pt>
                <c:pt idx="8968">
                  <c:v>6.65</c:v>
                </c:pt>
                <c:pt idx="8969">
                  <c:v>6.62</c:v>
                </c:pt>
                <c:pt idx="8970">
                  <c:v>6.65</c:v>
                </c:pt>
                <c:pt idx="8971">
                  <c:v>6.63</c:v>
                </c:pt>
                <c:pt idx="8972">
                  <c:v>6.68</c:v>
                </c:pt>
                <c:pt idx="8973">
                  <c:v>6.65</c:v>
                </c:pt>
                <c:pt idx="8975">
                  <c:v>6.67</c:v>
                </c:pt>
                <c:pt idx="8976">
                  <c:v>6.77</c:v>
                </c:pt>
                <c:pt idx="8977">
                  <c:v>6.78</c:v>
                </c:pt>
                <c:pt idx="8978">
                  <c:v>6.85</c:v>
                </c:pt>
                <c:pt idx="8979">
                  <c:v>6.87</c:v>
                </c:pt>
                <c:pt idx="8980">
                  <c:v>6.86</c:v>
                </c:pt>
                <c:pt idx="8981">
                  <c:v>6.82</c:v>
                </c:pt>
                <c:pt idx="8982">
                  <c:v>6.76</c:v>
                </c:pt>
                <c:pt idx="8983">
                  <c:v>6.93</c:v>
                </c:pt>
                <c:pt idx="8984">
                  <c:v>6.97</c:v>
                </c:pt>
                <c:pt idx="8985">
                  <c:v>6.99</c:v>
                </c:pt>
                <c:pt idx="8986">
                  <c:v>7.03</c:v>
                </c:pt>
                <c:pt idx="8987">
                  <c:v>7.01</c:v>
                </c:pt>
                <c:pt idx="8988">
                  <c:v>6.95</c:v>
                </c:pt>
                <c:pt idx="8989">
                  <c:v>6.9</c:v>
                </c:pt>
                <c:pt idx="8990">
                  <c:v>6.93</c:v>
                </c:pt>
                <c:pt idx="8991">
                  <c:v>6.96</c:v>
                </c:pt>
                <c:pt idx="8992">
                  <c:v>6.98</c:v>
                </c:pt>
                <c:pt idx="8993">
                  <c:v>6.96</c:v>
                </c:pt>
                <c:pt idx="8994">
                  <c:v>6.94</c:v>
                </c:pt>
                <c:pt idx="8995">
                  <c:v>6.91</c:v>
                </c:pt>
                <c:pt idx="8996">
                  <c:v>6.91</c:v>
                </c:pt>
                <c:pt idx="8997">
                  <c:v>6.83</c:v>
                </c:pt>
                <c:pt idx="8998">
                  <c:v>6.73</c:v>
                </c:pt>
                <c:pt idx="8999">
                  <c:v>6.74</c:v>
                </c:pt>
                <c:pt idx="9000">
                  <c:v>6.8</c:v>
                </c:pt>
                <c:pt idx="9001">
                  <c:v>6.78</c:v>
                </c:pt>
                <c:pt idx="9003">
                  <c:v>7.06</c:v>
                </c:pt>
                <c:pt idx="9004">
                  <c:v>7.05</c:v>
                </c:pt>
                <c:pt idx="9005">
                  <c:v>7</c:v>
                </c:pt>
                <c:pt idx="9006">
                  <c:v>6.95</c:v>
                </c:pt>
                <c:pt idx="9007">
                  <c:v>6.9</c:v>
                </c:pt>
                <c:pt idx="9008">
                  <c:v>6.85</c:v>
                </c:pt>
                <c:pt idx="9009">
                  <c:v>6.89</c:v>
                </c:pt>
                <c:pt idx="9010">
                  <c:v>6.84</c:v>
                </c:pt>
                <c:pt idx="9011">
                  <c:v>6.83</c:v>
                </c:pt>
                <c:pt idx="9012">
                  <c:v>6.72</c:v>
                </c:pt>
                <c:pt idx="9013">
                  <c:v>6.78</c:v>
                </c:pt>
                <c:pt idx="9014">
                  <c:v>6.84</c:v>
                </c:pt>
                <c:pt idx="9015">
                  <c:v>6.8</c:v>
                </c:pt>
                <c:pt idx="9016">
                  <c:v>6.87</c:v>
                </c:pt>
                <c:pt idx="9017">
                  <c:v>6.87</c:v>
                </c:pt>
                <c:pt idx="9018">
                  <c:v>6.85</c:v>
                </c:pt>
                <c:pt idx="9019">
                  <c:v>6.93</c:v>
                </c:pt>
                <c:pt idx="9020">
                  <c:v>6.89</c:v>
                </c:pt>
                <c:pt idx="9021">
                  <c:v>6.8</c:v>
                </c:pt>
                <c:pt idx="9022">
                  <c:v>6.65</c:v>
                </c:pt>
                <c:pt idx="9023">
                  <c:v>6.51</c:v>
                </c:pt>
                <c:pt idx="9024">
                  <c:v>6.53</c:v>
                </c:pt>
                <c:pt idx="9025">
                  <c:v>6.54</c:v>
                </c:pt>
                <c:pt idx="9026">
                  <c:v>6.55</c:v>
                </c:pt>
                <c:pt idx="9027">
                  <c:v>6.5600000000000005</c:v>
                </c:pt>
                <c:pt idx="9028">
                  <c:v>6.5</c:v>
                </c:pt>
                <c:pt idx="9029">
                  <c:v>6.49</c:v>
                </c:pt>
                <c:pt idx="9030">
                  <c:v>6.57</c:v>
                </c:pt>
                <c:pt idx="9031">
                  <c:v>6.58</c:v>
                </c:pt>
                <c:pt idx="9032">
                  <c:v>6.62</c:v>
                </c:pt>
                <c:pt idx="9033">
                  <c:v>6.5600000000000005</c:v>
                </c:pt>
                <c:pt idx="9034">
                  <c:v>6.59</c:v>
                </c:pt>
                <c:pt idx="9035">
                  <c:v>6.59</c:v>
                </c:pt>
                <c:pt idx="9036">
                  <c:v>6.61</c:v>
                </c:pt>
                <c:pt idx="9037">
                  <c:v>6.62</c:v>
                </c:pt>
                <c:pt idx="9038">
                  <c:v>6.72</c:v>
                </c:pt>
                <c:pt idx="9039">
                  <c:v>6.8</c:v>
                </c:pt>
                <c:pt idx="9040">
                  <c:v>6.78</c:v>
                </c:pt>
                <c:pt idx="9041">
                  <c:v>6.79</c:v>
                </c:pt>
                <c:pt idx="9042">
                  <c:v>6.86</c:v>
                </c:pt>
                <c:pt idx="9043">
                  <c:v>6.96</c:v>
                </c:pt>
                <c:pt idx="9045">
                  <c:v>6.92</c:v>
                </c:pt>
                <c:pt idx="9046">
                  <c:v>6.94</c:v>
                </c:pt>
                <c:pt idx="9047">
                  <c:v>6.98</c:v>
                </c:pt>
                <c:pt idx="9048">
                  <c:v>6.94</c:v>
                </c:pt>
                <c:pt idx="9049">
                  <c:v>6.9</c:v>
                </c:pt>
                <c:pt idx="9050">
                  <c:v>6.94</c:v>
                </c:pt>
                <c:pt idx="9051">
                  <c:v>6.94</c:v>
                </c:pt>
                <c:pt idx="9052">
                  <c:v>6.88</c:v>
                </c:pt>
                <c:pt idx="9053">
                  <c:v>6.74</c:v>
                </c:pt>
                <c:pt idx="9054">
                  <c:v>6.73</c:v>
                </c:pt>
                <c:pt idx="9055">
                  <c:v>6.8100000000000005</c:v>
                </c:pt>
                <c:pt idx="9056">
                  <c:v>6.83</c:v>
                </c:pt>
                <c:pt idx="9057">
                  <c:v>6.87</c:v>
                </c:pt>
                <c:pt idx="9058">
                  <c:v>6.85</c:v>
                </c:pt>
                <c:pt idx="9059">
                  <c:v>6.83</c:v>
                </c:pt>
                <c:pt idx="9060">
                  <c:v>6.77</c:v>
                </c:pt>
                <c:pt idx="9061">
                  <c:v>6.71</c:v>
                </c:pt>
                <c:pt idx="9062">
                  <c:v>6.66</c:v>
                </c:pt>
                <c:pt idx="9063">
                  <c:v>6.68</c:v>
                </c:pt>
                <c:pt idx="9064">
                  <c:v>6.72</c:v>
                </c:pt>
                <c:pt idx="9065">
                  <c:v>6.65</c:v>
                </c:pt>
                <c:pt idx="9066">
                  <c:v>6.61</c:v>
                </c:pt>
                <c:pt idx="9067">
                  <c:v>6.61</c:v>
                </c:pt>
                <c:pt idx="9068">
                  <c:v>6.48</c:v>
                </c:pt>
                <c:pt idx="9069">
                  <c:v>6.53</c:v>
                </c:pt>
                <c:pt idx="9070">
                  <c:v>6.53</c:v>
                </c:pt>
                <c:pt idx="9071">
                  <c:v>6.55</c:v>
                </c:pt>
                <c:pt idx="9072">
                  <c:v>6.61</c:v>
                </c:pt>
                <c:pt idx="9073">
                  <c:v>6.55</c:v>
                </c:pt>
                <c:pt idx="9075">
                  <c:v>6.5600000000000005</c:v>
                </c:pt>
                <c:pt idx="9076">
                  <c:v>6.57</c:v>
                </c:pt>
                <c:pt idx="9077">
                  <c:v>6.51</c:v>
                </c:pt>
                <c:pt idx="9078">
                  <c:v>6.5</c:v>
                </c:pt>
                <c:pt idx="9079">
                  <c:v>6.52</c:v>
                </c:pt>
                <c:pt idx="9080">
                  <c:v>6.5600000000000005</c:v>
                </c:pt>
                <c:pt idx="9081">
                  <c:v>6.5600000000000005</c:v>
                </c:pt>
                <c:pt idx="9082">
                  <c:v>6.57</c:v>
                </c:pt>
                <c:pt idx="9083">
                  <c:v>6.54</c:v>
                </c:pt>
                <c:pt idx="9084">
                  <c:v>6.5600000000000005</c:v>
                </c:pt>
                <c:pt idx="9085">
                  <c:v>6.4</c:v>
                </c:pt>
                <c:pt idx="9086">
                  <c:v>6.4</c:v>
                </c:pt>
                <c:pt idx="9087">
                  <c:v>6.37</c:v>
                </c:pt>
                <c:pt idx="9088">
                  <c:v>6.38</c:v>
                </c:pt>
                <c:pt idx="9089">
                  <c:v>6.36</c:v>
                </c:pt>
                <c:pt idx="9090">
                  <c:v>6.28</c:v>
                </c:pt>
                <c:pt idx="9091">
                  <c:v>6.3</c:v>
                </c:pt>
                <c:pt idx="9092">
                  <c:v>6.26</c:v>
                </c:pt>
                <c:pt idx="9093">
                  <c:v>6.29</c:v>
                </c:pt>
                <c:pt idx="9095">
                  <c:v>6.19</c:v>
                </c:pt>
                <c:pt idx="9096">
                  <c:v>6.2</c:v>
                </c:pt>
                <c:pt idx="9097">
                  <c:v>6.15</c:v>
                </c:pt>
                <c:pt idx="9098">
                  <c:v>6.19</c:v>
                </c:pt>
                <c:pt idx="9099">
                  <c:v>6.2</c:v>
                </c:pt>
                <c:pt idx="9100">
                  <c:v>6.17</c:v>
                </c:pt>
                <c:pt idx="9101">
                  <c:v>6.14</c:v>
                </c:pt>
                <c:pt idx="9102">
                  <c:v>6.15</c:v>
                </c:pt>
                <c:pt idx="9103">
                  <c:v>6.15</c:v>
                </c:pt>
                <c:pt idx="9104">
                  <c:v>6.13</c:v>
                </c:pt>
                <c:pt idx="9105">
                  <c:v>6.13</c:v>
                </c:pt>
                <c:pt idx="9106">
                  <c:v>6.14</c:v>
                </c:pt>
                <c:pt idx="9108">
                  <c:v>6.06</c:v>
                </c:pt>
                <c:pt idx="9109">
                  <c:v>6.08</c:v>
                </c:pt>
                <c:pt idx="9110">
                  <c:v>6.06</c:v>
                </c:pt>
                <c:pt idx="9111">
                  <c:v>6.11</c:v>
                </c:pt>
                <c:pt idx="9112">
                  <c:v>6.22</c:v>
                </c:pt>
                <c:pt idx="9113">
                  <c:v>6.26</c:v>
                </c:pt>
                <c:pt idx="9114">
                  <c:v>6.21</c:v>
                </c:pt>
                <c:pt idx="9115">
                  <c:v>6.23</c:v>
                </c:pt>
                <c:pt idx="9116">
                  <c:v>6.38</c:v>
                </c:pt>
                <c:pt idx="9117">
                  <c:v>6.4</c:v>
                </c:pt>
                <c:pt idx="9118">
                  <c:v>6.33</c:v>
                </c:pt>
                <c:pt idx="9119">
                  <c:v>6.39</c:v>
                </c:pt>
                <c:pt idx="9120">
                  <c:v>6.42</c:v>
                </c:pt>
                <c:pt idx="9121">
                  <c:v>6.46</c:v>
                </c:pt>
                <c:pt idx="9122">
                  <c:v>6.36</c:v>
                </c:pt>
                <c:pt idx="9123">
                  <c:v>6.35</c:v>
                </c:pt>
                <c:pt idx="9124">
                  <c:v>6.34</c:v>
                </c:pt>
                <c:pt idx="9125">
                  <c:v>6.36</c:v>
                </c:pt>
                <c:pt idx="9127">
                  <c:v>6.35</c:v>
                </c:pt>
                <c:pt idx="9128">
                  <c:v>6.3</c:v>
                </c:pt>
                <c:pt idx="9129">
                  <c:v>6.31</c:v>
                </c:pt>
                <c:pt idx="9130">
                  <c:v>6.43</c:v>
                </c:pt>
                <c:pt idx="9132">
                  <c:v>6.54</c:v>
                </c:pt>
                <c:pt idx="9133">
                  <c:v>6.52</c:v>
                </c:pt>
                <c:pt idx="9134">
                  <c:v>6.54</c:v>
                </c:pt>
                <c:pt idx="9135">
                  <c:v>6.57</c:v>
                </c:pt>
                <c:pt idx="9136">
                  <c:v>6.6</c:v>
                </c:pt>
                <c:pt idx="9137">
                  <c:v>6.52</c:v>
                </c:pt>
                <c:pt idx="9138">
                  <c:v>6.63</c:v>
                </c:pt>
                <c:pt idx="9139">
                  <c:v>6.63</c:v>
                </c:pt>
                <c:pt idx="9140">
                  <c:v>6.53</c:v>
                </c:pt>
                <c:pt idx="9141">
                  <c:v>6.53</c:v>
                </c:pt>
                <c:pt idx="9142">
                  <c:v>6.57</c:v>
                </c:pt>
                <c:pt idx="9143">
                  <c:v>6.5600000000000005</c:v>
                </c:pt>
                <c:pt idx="9145">
                  <c:v>6.52</c:v>
                </c:pt>
                <c:pt idx="9146">
                  <c:v>6.5600000000000005</c:v>
                </c:pt>
                <c:pt idx="9147">
                  <c:v>6.6</c:v>
                </c:pt>
                <c:pt idx="9148">
                  <c:v>6.64</c:v>
                </c:pt>
                <c:pt idx="9149">
                  <c:v>6.69</c:v>
                </c:pt>
                <c:pt idx="9150">
                  <c:v>6.64</c:v>
                </c:pt>
                <c:pt idx="9151">
                  <c:v>6.63</c:v>
                </c:pt>
                <c:pt idx="9152">
                  <c:v>6.61</c:v>
                </c:pt>
                <c:pt idx="9153">
                  <c:v>6.53</c:v>
                </c:pt>
                <c:pt idx="9154">
                  <c:v>6.47</c:v>
                </c:pt>
                <c:pt idx="9155">
                  <c:v>6.45</c:v>
                </c:pt>
                <c:pt idx="9156">
                  <c:v>6.47</c:v>
                </c:pt>
                <c:pt idx="9157">
                  <c:v>6.49</c:v>
                </c:pt>
                <c:pt idx="9158">
                  <c:v>6.43</c:v>
                </c:pt>
                <c:pt idx="9159">
                  <c:v>6.43</c:v>
                </c:pt>
                <c:pt idx="9160">
                  <c:v>6.43</c:v>
                </c:pt>
                <c:pt idx="9161">
                  <c:v>6.39</c:v>
                </c:pt>
                <c:pt idx="9162">
                  <c:v>6.32</c:v>
                </c:pt>
                <c:pt idx="9163">
                  <c:v>6.28</c:v>
                </c:pt>
                <c:pt idx="9165">
                  <c:v>6.28</c:v>
                </c:pt>
                <c:pt idx="9166">
                  <c:v>6.3</c:v>
                </c:pt>
                <c:pt idx="9167">
                  <c:v>6.38</c:v>
                </c:pt>
                <c:pt idx="9168">
                  <c:v>6.36</c:v>
                </c:pt>
                <c:pt idx="9169">
                  <c:v>6.39</c:v>
                </c:pt>
                <c:pt idx="9170">
                  <c:v>6.4</c:v>
                </c:pt>
                <c:pt idx="9171">
                  <c:v>6.5600000000000005</c:v>
                </c:pt>
                <c:pt idx="9172">
                  <c:v>6.58</c:v>
                </c:pt>
                <c:pt idx="9173">
                  <c:v>6.5600000000000005</c:v>
                </c:pt>
                <c:pt idx="9174">
                  <c:v>6.58</c:v>
                </c:pt>
                <c:pt idx="9175">
                  <c:v>6.6</c:v>
                </c:pt>
                <c:pt idx="9176">
                  <c:v>6.6</c:v>
                </c:pt>
                <c:pt idx="9177">
                  <c:v>6.62</c:v>
                </c:pt>
                <c:pt idx="9178">
                  <c:v>6.57</c:v>
                </c:pt>
                <c:pt idx="9179">
                  <c:v>6.5600000000000005</c:v>
                </c:pt>
                <c:pt idx="9180">
                  <c:v>6.57</c:v>
                </c:pt>
                <c:pt idx="9181">
                  <c:v>6.6</c:v>
                </c:pt>
                <c:pt idx="9182">
                  <c:v>6.72</c:v>
                </c:pt>
                <c:pt idx="9183">
                  <c:v>6.71</c:v>
                </c:pt>
                <c:pt idx="9184">
                  <c:v>6.72</c:v>
                </c:pt>
                <c:pt idx="9185">
                  <c:v>6.72</c:v>
                </c:pt>
                <c:pt idx="9186">
                  <c:v>6.74</c:v>
                </c:pt>
                <c:pt idx="9187">
                  <c:v>6.75</c:v>
                </c:pt>
                <c:pt idx="9188">
                  <c:v>6.74</c:v>
                </c:pt>
                <c:pt idx="9189">
                  <c:v>6.72</c:v>
                </c:pt>
                <c:pt idx="9190">
                  <c:v>6.75</c:v>
                </c:pt>
                <c:pt idx="9191">
                  <c:v>6.8</c:v>
                </c:pt>
                <c:pt idx="9192">
                  <c:v>6.9</c:v>
                </c:pt>
                <c:pt idx="9194">
                  <c:v>6.92</c:v>
                </c:pt>
                <c:pt idx="9195">
                  <c:v>6.9</c:v>
                </c:pt>
                <c:pt idx="9196">
                  <c:v>6.88</c:v>
                </c:pt>
                <c:pt idx="9197">
                  <c:v>6.86</c:v>
                </c:pt>
                <c:pt idx="9198">
                  <c:v>6.92</c:v>
                </c:pt>
                <c:pt idx="9199">
                  <c:v>6.87</c:v>
                </c:pt>
                <c:pt idx="9200">
                  <c:v>6.91</c:v>
                </c:pt>
                <c:pt idx="9201">
                  <c:v>6.91</c:v>
                </c:pt>
                <c:pt idx="9202">
                  <c:v>6.91</c:v>
                </c:pt>
                <c:pt idx="9203">
                  <c:v>6.98</c:v>
                </c:pt>
                <c:pt idx="9204">
                  <c:v>6.98</c:v>
                </c:pt>
                <c:pt idx="9205">
                  <c:v>6.88</c:v>
                </c:pt>
                <c:pt idx="9206">
                  <c:v>6.9</c:v>
                </c:pt>
                <c:pt idx="9207">
                  <c:v>6.86</c:v>
                </c:pt>
                <c:pt idx="9208">
                  <c:v>6.84</c:v>
                </c:pt>
                <c:pt idx="9209">
                  <c:v>6.87</c:v>
                </c:pt>
                <c:pt idx="9210">
                  <c:v>6.84</c:v>
                </c:pt>
                <c:pt idx="9211">
                  <c:v>6.89</c:v>
                </c:pt>
                <c:pt idx="9212">
                  <c:v>6.93</c:v>
                </c:pt>
                <c:pt idx="9213">
                  <c:v>6.94</c:v>
                </c:pt>
                <c:pt idx="9214">
                  <c:v>6.92</c:v>
                </c:pt>
                <c:pt idx="9215">
                  <c:v>6.77</c:v>
                </c:pt>
                <c:pt idx="9216">
                  <c:v>6.72</c:v>
                </c:pt>
                <c:pt idx="9217">
                  <c:v>6.69</c:v>
                </c:pt>
                <c:pt idx="9218">
                  <c:v>6.68</c:v>
                </c:pt>
                <c:pt idx="9219">
                  <c:v>6.67</c:v>
                </c:pt>
                <c:pt idx="9220">
                  <c:v>6.67</c:v>
                </c:pt>
                <c:pt idx="9221">
                  <c:v>6.76</c:v>
                </c:pt>
                <c:pt idx="9222">
                  <c:v>6.72</c:v>
                </c:pt>
                <c:pt idx="9223">
                  <c:v>6.67</c:v>
                </c:pt>
                <c:pt idx="9224">
                  <c:v>6.65</c:v>
                </c:pt>
                <c:pt idx="9225">
                  <c:v>6.71</c:v>
                </c:pt>
                <c:pt idx="9226">
                  <c:v>6.68</c:v>
                </c:pt>
                <c:pt idx="9227">
                  <c:v>6.67</c:v>
                </c:pt>
                <c:pt idx="9228">
                  <c:v>6.7</c:v>
                </c:pt>
                <c:pt idx="9229">
                  <c:v>6.71</c:v>
                </c:pt>
                <c:pt idx="9230">
                  <c:v>6.7</c:v>
                </c:pt>
                <c:pt idx="9231">
                  <c:v>6.74</c:v>
                </c:pt>
                <c:pt idx="9232">
                  <c:v>6.76</c:v>
                </c:pt>
                <c:pt idx="9233">
                  <c:v>6.74</c:v>
                </c:pt>
                <c:pt idx="9235">
                  <c:v>6.79</c:v>
                </c:pt>
                <c:pt idx="9236">
                  <c:v>6.8</c:v>
                </c:pt>
                <c:pt idx="9237">
                  <c:v>6.75</c:v>
                </c:pt>
                <c:pt idx="9238">
                  <c:v>6.67</c:v>
                </c:pt>
                <c:pt idx="9239">
                  <c:v>6.66</c:v>
                </c:pt>
                <c:pt idx="9240">
                  <c:v>6.63</c:v>
                </c:pt>
                <c:pt idx="9241">
                  <c:v>6.62</c:v>
                </c:pt>
                <c:pt idx="9242">
                  <c:v>6.62</c:v>
                </c:pt>
                <c:pt idx="9243">
                  <c:v>6.51</c:v>
                </c:pt>
                <c:pt idx="9244">
                  <c:v>6.55</c:v>
                </c:pt>
                <c:pt idx="9245">
                  <c:v>6.57</c:v>
                </c:pt>
                <c:pt idx="9246">
                  <c:v>6.5600000000000005</c:v>
                </c:pt>
                <c:pt idx="9247">
                  <c:v>6.48</c:v>
                </c:pt>
                <c:pt idx="9248">
                  <c:v>6.43</c:v>
                </c:pt>
                <c:pt idx="9249">
                  <c:v>6.4</c:v>
                </c:pt>
                <c:pt idx="9250">
                  <c:v>6.43</c:v>
                </c:pt>
                <c:pt idx="9251">
                  <c:v>6.4</c:v>
                </c:pt>
                <c:pt idx="9252">
                  <c:v>6.4</c:v>
                </c:pt>
                <c:pt idx="9253">
                  <c:v>6.37</c:v>
                </c:pt>
                <c:pt idx="9254">
                  <c:v>6.4</c:v>
                </c:pt>
                <c:pt idx="9255">
                  <c:v>6.42</c:v>
                </c:pt>
                <c:pt idx="9256">
                  <c:v>6.45</c:v>
                </c:pt>
                <c:pt idx="9257">
                  <c:v>6.5</c:v>
                </c:pt>
                <c:pt idx="9258">
                  <c:v>6.46</c:v>
                </c:pt>
                <c:pt idx="9259">
                  <c:v>6.51</c:v>
                </c:pt>
                <c:pt idx="9260">
                  <c:v>6.45</c:v>
                </c:pt>
                <c:pt idx="9261">
                  <c:v>6.42</c:v>
                </c:pt>
                <c:pt idx="9262">
                  <c:v>6.31</c:v>
                </c:pt>
                <c:pt idx="9264">
                  <c:v>6.27</c:v>
                </c:pt>
                <c:pt idx="9265">
                  <c:v>6.27</c:v>
                </c:pt>
                <c:pt idx="9266">
                  <c:v>6.25</c:v>
                </c:pt>
                <c:pt idx="9267">
                  <c:v>6.26</c:v>
                </c:pt>
                <c:pt idx="9268">
                  <c:v>6.23</c:v>
                </c:pt>
                <c:pt idx="9269">
                  <c:v>6.26</c:v>
                </c:pt>
                <c:pt idx="9270">
                  <c:v>6.26</c:v>
                </c:pt>
                <c:pt idx="9271">
                  <c:v>6.2</c:v>
                </c:pt>
                <c:pt idx="9272">
                  <c:v>6.19</c:v>
                </c:pt>
                <c:pt idx="9273">
                  <c:v>6.24</c:v>
                </c:pt>
                <c:pt idx="9274">
                  <c:v>6.27</c:v>
                </c:pt>
                <c:pt idx="9275">
                  <c:v>6.15</c:v>
                </c:pt>
                <c:pt idx="9276">
                  <c:v>6.14</c:v>
                </c:pt>
                <c:pt idx="9277">
                  <c:v>6.16</c:v>
                </c:pt>
                <c:pt idx="9278">
                  <c:v>6.18</c:v>
                </c:pt>
                <c:pt idx="9279">
                  <c:v>6.16</c:v>
                </c:pt>
                <c:pt idx="9280">
                  <c:v>6.11</c:v>
                </c:pt>
                <c:pt idx="9281">
                  <c:v>6.05</c:v>
                </c:pt>
                <c:pt idx="9282">
                  <c:v>6.02</c:v>
                </c:pt>
                <c:pt idx="9283">
                  <c:v>6.2</c:v>
                </c:pt>
                <c:pt idx="9284">
                  <c:v>6.23</c:v>
                </c:pt>
                <c:pt idx="9285">
                  <c:v>6.23</c:v>
                </c:pt>
                <c:pt idx="9286">
                  <c:v>6.21</c:v>
                </c:pt>
                <c:pt idx="9287">
                  <c:v>6.24</c:v>
                </c:pt>
                <c:pt idx="9288">
                  <c:v>6.38</c:v>
                </c:pt>
                <c:pt idx="9289">
                  <c:v>6.36</c:v>
                </c:pt>
                <c:pt idx="9290">
                  <c:v>6.39</c:v>
                </c:pt>
                <c:pt idx="9291">
                  <c:v>6.36</c:v>
                </c:pt>
                <c:pt idx="9292">
                  <c:v>6.27</c:v>
                </c:pt>
                <c:pt idx="9293">
                  <c:v>6.27</c:v>
                </c:pt>
                <c:pt idx="9294">
                  <c:v>6.21</c:v>
                </c:pt>
                <c:pt idx="9295">
                  <c:v>6.21</c:v>
                </c:pt>
                <c:pt idx="9296">
                  <c:v>6.24</c:v>
                </c:pt>
                <c:pt idx="9297">
                  <c:v>6.3</c:v>
                </c:pt>
                <c:pt idx="9298">
                  <c:v>6.38</c:v>
                </c:pt>
                <c:pt idx="9299">
                  <c:v>6.39</c:v>
                </c:pt>
                <c:pt idx="9300">
                  <c:v>6.38</c:v>
                </c:pt>
                <c:pt idx="9301">
                  <c:v>6.38</c:v>
                </c:pt>
                <c:pt idx="9302">
                  <c:v>6.3</c:v>
                </c:pt>
                <c:pt idx="9303">
                  <c:v>6.34</c:v>
                </c:pt>
                <c:pt idx="9305">
                  <c:v>6.31</c:v>
                </c:pt>
                <c:pt idx="9306">
                  <c:v>6.33</c:v>
                </c:pt>
                <c:pt idx="9307">
                  <c:v>6.33</c:v>
                </c:pt>
                <c:pt idx="9308">
                  <c:v>6.37</c:v>
                </c:pt>
                <c:pt idx="9309">
                  <c:v>6.33</c:v>
                </c:pt>
                <c:pt idx="9310">
                  <c:v>6.34</c:v>
                </c:pt>
                <c:pt idx="9311">
                  <c:v>6.37</c:v>
                </c:pt>
                <c:pt idx="9312">
                  <c:v>6.39</c:v>
                </c:pt>
                <c:pt idx="9313">
                  <c:v>6.29</c:v>
                </c:pt>
                <c:pt idx="9314">
                  <c:v>6.28</c:v>
                </c:pt>
                <c:pt idx="9315">
                  <c:v>6.11</c:v>
                </c:pt>
                <c:pt idx="9316">
                  <c:v>6.1</c:v>
                </c:pt>
                <c:pt idx="9317">
                  <c:v>6.11</c:v>
                </c:pt>
                <c:pt idx="9318">
                  <c:v>6.09</c:v>
                </c:pt>
                <c:pt idx="9319">
                  <c:v>6.06</c:v>
                </c:pt>
                <c:pt idx="9320">
                  <c:v>6.1</c:v>
                </c:pt>
                <c:pt idx="9321">
                  <c:v>6.04</c:v>
                </c:pt>
                <c:pt idx="9322">
                  <c:v>6.13</c:v>
                </c:pt>
                <c:pt idx="9323">
                  <c:v>6.08</c:v>
                </c:pt>
                <c:pt idx="9324">
                  <c:v>6.1</c:v>
                </c:pt>
                <c:pt idx="9325">
                  <c:v>6.12</c:v>
                </c:pt>
                <c:pt idx="9326">
                  <c:v>6.04</c:v>
                </c:pt>
                <c:pt idx="9327">
                  <c:v>6.01</c:v>
                </c:pt>
                <c:pt idx="9328">
                  <c:v>6.01</c:v>
                </c:pt>
                <c:pt idx="9329">
                  <c:v>5.96</c:v>
                </c:pt>
                <c:pt idx="9330">
                  <c:v>5.94</c:v>
                </c:pt>
                <c:pt idx="9331">
                  <c:v>6.08</c:v>
                </c:pt>
                <c:pt idx="9332">
                  <c:v>6.09</c:v>
                </c:pt>
                <c:pt idx="9333">
                  <c:v>6.15</c:v>
                </c:pt>
                <c:pt idx="9335">
                  <c:v>6.07</c:v>
                </c:pt>
                <c:pt idx="9336">
                  <c:v>6.1</c:v>
                </c:pt>
                <c:pt idx="9337">
                  <c:v>6.09</c:v>
                </c:pt>
                <c:pt idx="9338">
                  <c:v>6.17</c:v>
                </c:pt>
                <c:pt idx="9339">
                  <c:v>6.15</c:v>
                </c:pt>
                <c:pt idx="9340">
                  <c:v>6.14</c:v>
                </c:pt>
                <c:pt idx="9341">
                  <c:v>6.12</c:v>
                </c:pt>
                <c:pt idx="9342">
                  <c:v>6.04</c:v>
                </c:pt>
                <c:pt idx="9343">
                  <c:v>6.01</c:v>
                </c:pt>
                <c:pt idx="9344">
                  <c:v>5.91</c:v>
                </c:pt>
                <c:pt idx="9345">
                  <c:v>5.98</c:v>
                </c:pt>
                <c:pt idx="9346">
                  <c:v>5.91</c:v>
                </c:pt>
                <c:pt idx="9347">
                  <c:v>5.84</c:v>
                </c:pt>
                <c:pt idx="9348">
                  <c:v>5.84</c:v>
                </c:pt>
                <c:pt idx="9349">
                  <c:v>5.91</c:v>
                </c:pt>
                <c:pt idx="9350">
                  <c:v>5.95</c:v>
                </c:pt>
                <c:pt idx="9351">
                  <c:v>5.95</c:v>
                </c:pt>
                <c:pt idx="9352">
                  <c:v>5.9</c:v>
                </c:pt>
                <c:pt idx="9353">
                  <c:v>5.9</c:v>
                </c:pt>
                <c:pt idx="9354">
                  <c:v>5.91</c:v>
                </c:pt>
                <c:pt idx="9356">
                  <c:v>5.89</c:v>
                </c:pt>
                <c:pt idx="9357">
                  <c:v>5.87</c:v>
                </c:pt>
                <c:pt idx="9358">
                  <c:v>5.86</c:v>
                </c:pt>
                <c:pt idx="9359">
                  <c:v>5.85</c:v>
                </c:pt>
                <c:pt idx="9360">
                  <c:v>5.85</c:v>
                </c:pt>
                <c:pt idx="9361">
                  <c:v>5.82</c:v>
                </c:pt>
                <c:pt idx="9362">
                  <c:v>5.84</c:v>
                </c:pt>
                <c:pt idx="9363">
                  <c:v>5.82</c:v>
                </c:pt>
                <c:pt idx="9364">
                  <c:v>5.86</c:v>
                </c:pt>
                <c:pt idx="9365">
                  <c:v>5.85</c:v>
                </c:pt>
                <c:pt idx="9366">
                  <c:v>5.86</c:v>
                </c:pt>
                <c:pt idx="9368">
                  <c:v>5.86</c:v>
                </c:pt>
                <c:pt idx="9369">
                  <c:v>5.86</c:v>
                </c:pt>
                <c:pt idx="9370">
                  <c:v>5.86</c:v>
                </c:pt>
                <c:pt idx="9371">
                  <c:v>5.83</c:v>
                </c:pt>
                <c:pt idx="9372">
                  <c:v>5.84</c:v>
                </c:pt>
                <c:pt idx="9373">
                  <c:v>5.92</c:v>
                </c:pt>
                <c:pt idx="9374">
                  <c:v>5.96</c:v>
                </c:pt>
                <c:pt idx="9375">
                  <c:v>5.95</c:v>
                </c:pt>
                <c:pt idx="9376">
                  <c:v>5.9</c:v>
                </c:pt>
                <c:pt idx="9377">
                  <c:v>5.82</c:v>
                </c:pt>
                <c:pt idx="9378">
                  <c:v>5.74</c:v>
                </c:pt>
                <c:pt idx="9379">
                  <c:v>5.78</c:v>
                </c:pt>
                <c:pt idx="9380">
                  <c:v>5.77</c:v>
                </c:pt>
                <c:pt idx="9381">
                  <c:v>5.8100000000000005</c:v>
                </c:pt>
                <c:pt idx="9382">
                  <c:v>5.76</c:v>
                </c:pt>
                <c:pt idx="9383">
                  <c:v>5.72</c:v>
                </c:pt>
                <c:pt idx="9384">
                  <c:v>5.72</c:v>
                </c:pt>
                <c:pt idx="9385">
                  <c:v>5.73</c:v>
                </c:pt>
                <c:pt idx="9386">
                  <c:v>5.76</c:v>
                </c:pt>
                <c:pt idx="9388">
                  <c:v>5.75</c:v>
                </c:pt>
                <c:pt idx="9389">
                  <c:v>5.76</c:v>
                </c:pt>
                <c:pt idx="9390">
                  <c:v>5.8</c:v>
                </c:pt>
                <c:pt idx="9391">
                  <c:v>5.75</c:v>
                </c:pt>
                <c:pt idx="9393">
                  <c:v>5.67</c:v>
                </c:pt>
                <c:pt idx="9394">
                  <c:v>5.52</c:v>
                </c:pt>
                <c:pt idx="9395">
                  <c:v>5.49</c:v>
                </c:pt>
                <c:pt idx="9396">
                  <c:v>5.55</c:v>
                </c:pt>
                <c:pt idx="9397">
                  <c:v>5.49</c:v>
                </c:pt>
                <c:pt idx="9398">
                  <c:v>5.4</c:v>
                </c:pt>
                <c:pt idx="9399">
                  <c:v>5.39</c:v>
                </c:pt>
                <c:pt idx="9400">
                  <c:v>5.41</c:v>
                </c:pt>
                <c:pt idx="9401">
                  <c:v>5.45</c:v>
                </c:pt>
                <c:pt idx="9402">
                  <c:v>5.48</c:v>
                </c:pt>
                <c:pt idx="9403">
                  <c:v>5.54</c:v>
                </c:pt>
                <c:pt idx="9405">
                  <c:v>5.57</c:v>
                </c:pt>
                <c:pt idx="9406">
                  <c:v>5.54</c:v>
                </c:pt>
                <c:pt idx="9407">
                  <c:v>5.5600000000000005</c:v>
                </c:pt>
                <c:pt idx="9408">
                  <c:v>5.7</c:v>
                </c:pt>
                <c:pt idx="9409">
                  <c:v>5.63</c:v>
                </c:pt>
                <c:pt idx="9410">
                  <c:v>5.7</c:v>
                </c:pt>
                <c:pt idx="9411">
                  <c:v>5.69</c:v>
                </c:pt>
                <c:pt idx="9412">
                  <c:v>5.58</c:v>
                </c:pt>
                <c:pt idx="9413">
                  <c:v>5.53</c:v>
                </c:pt>
                <c:pt idx="9414">
                  <c:v>5.57</c:v>
                </c:pt>
                <c:pt idx="9415">
                  <c:v>5.5600000000000005</c:v>
                </c:pt>
                <c:pt idx="9416">
                  <c:v>5.57</c:v>
                </c:pt>
                <c:pt idx="9417">
                  <c:v>5.62</c:v>
                </c:pt>
                <c:pt idx="9418">
                  <c:v>5.62</c:v>
                </c:pt>
                <c:pt idx="9419">
                  <c:v>5.65</c:v>
                </c:pt>
                <c:pt idx="9420">
                  <c:v>5.64</c:v>
                </c:pt>
                <c:pt idx="9421">
                  <c:v>5.53</c:v>
                </c:pt>
                <c:pt idx="9422">
                  <c:v>5.52</c:v>
                </c:pt>
                <c:pt idx="9423">
                  <c:v>5.49</c:v>
                </c:pt>
                <c:pt idx="9425">
                  <c:v>5.44</c:v>
                </c:pt>
                <c:pt idx="9426">
                  <c:v>5.49</c:v>
                </c:pt>
                <c:pt idx="9427">
                  <c:v>5.51</c:v>
                </c:pt>
                <c:pt idx="9428">
                  <c:v>5.54</c:v>
                </c:pt>
                <c:pt idx="9429">
                  <c:v>5.58</c:v>
                </c:pt>
                <c:pt idx="9430">
                  <c:v>5.69</c:v>
                </c:pt>
                <c:pt idx="9431">
                  <c:v>5.63</c:v>
                </c:pt>
                <c:pt idx="9432">
                  <c:v>5.65</c:v>
                </c:pt>
                <c:pt idx="9433">
                  <c:v>5.62</c:v>
                </c:pt>
                <c:pt idx="9434">
                  <c:v>5.72</c:v>
                </c:pt>
                <c:pt idx="9435">
                  <c:v>5.77</c:v>
                </c:pt>
                <c:pt idx="9436">
                  <c:v>5.76</c:v>
                </c:pt>
                <c:pt idx="9437">
                  <c:v>5.78</c:v>
                </c:pt>
                <c:pt idx="9438">
                  <c:v>5.73</c:v>
                </c:pt>
                <c:pt idx="9439">
                  <c:v>5.67</c:v>
                </c:pt>
                <c:pt idx="9440">
                  <c:v>5.67</c:v>
                </c:pt>
                <c:pt idx="9441">
                  <c:v>5.63</c:v>
                </c:pt>
                <c:pt idx="9442">
                  <c:v>5.5600000000000005</c:v>
                </c:pt>
                <c:pt idx="9443">
                  <c:v>5.58</c:v>
                </c:pt>
                <c:pt idx="9444">
                  <c:v>5.54</c:v>
                </c:pt>
                <c:pt idx="9445">
                  <c:v>5.5600000000000005</c:v>
                </c:pt>
                <c:pt idx="9446">
                  <c:v>5.58</c:v>
                </c:pt>
                <c:pt idx="9447">
                  <c:v>5.58</c:v>
                </c:pt>
                <c:pt idx="9448">
                  <c:v>5.57</c:v>
                </c:pt>
                <c:pt idx="9449">
                  <c:v>5.57</c:v>
                </c:pt>
                <c:pt idx="9450">
                  <c:v>5.58</c:v>
                </c:pt>
                <c:pt idx="9451">
                  <c:v>5.64</c:v>
                </c:pt>
                <c:pt idx="9452">
                  <c:v>5.68</c:v>
                </c:pt>
                <c:pt idx="9453">
                  <c:v>5.68</c:v>
                </c:pt>
                <c:pt idx="9454">
                  <c:v>5.72</c:v>
                </c:pt>
                <c:pt idx="9455">
                  <c:v>5.67</c:v>
                </c:pt>
                <c:pt idx="9456">
                  <c:v>5.62</c:v>
                </c:pt>
                <c:pt idx="9457">
                  <c:v>5.5600000000000005</c:v>
                </c:pt>
                <c:pt idx="9458">
                  <c:v>5.47</c:v>
                </c:pt>
                <c:pt idx="9459">
                  <c:v>5.51</c:v>
                </c:pt>
                <c:pt idx="9460">
                  <c:v>5.53</c:v>
                </c:pt>
                <c:pt idx="9461">
                  <c:v>5.58</c:v>
                </c:pt>
                <c:pt idx="9462">
                  <c:v>5.59</c:v>
                </c:pt>
                <c:pt idx="9464">
                  <c:v>5.66</c:v>
                </c:pt>
                <c:pt idx="9465">
                  <c:v>5.63</c:v>
                </c:pt>
                <c:pt idx="9466">
                  <c:v>5.6</c:v>
                </c:pt>
                <c:pt idx="9467">
                  <c:v>5.59</c:v>
                </c:pt>
                <c:pt idx="9468">
                  <c:v>5.59</c:v>
                </c:pt>
                <c:pt idx="9469">
                  <c:v>5.65</c:v>
                </c:pt>
                <c:pt idx="9470">
                  <c:v>5.68</c:v>
                </c:pt>
                <c:pt idx="9471">
                  <c:v>5.68</c:v>
                </c:pt>
                <c:pt idx="9472">
                  <c:v>5.69</c:v>
                </c:pt>
                <c:pt idx="9473">
                  <c:v>5.67</c:v>
                </c:pt>
                <c:pt idx="9474">
                  <c:v>5.8</c:v>
                </c:pt>
                <c:pt idx="9475">
                  <c:v>5.8</c:v>
                </c:pt>
                <c:pt idx="9476">
                  <c:v>5.8100000000000005</c:v>
                </c:pt>
                <c:pt idx="9477">
                  <c:v>5.68</c:v>
                </c:pt>
                <c:pt idx="9478">
                  <c:v>5.67</c:v>
                </c:pt>
                <c:pt idx="9479">
                  <c:v>5.67</c:v>
                </c:pt>
                <c:pt idx="9480">
                  <c:v>5.7</c:v>
                </c:pt>
                <c:pt idx="9481">
                  <c:v>5.67</c:v>
                </c:pt>
                <c:pt idx="9482">
                  <c:v>5.67</c:v>
                </c:pt>
                <c:pt idx="9483">
                  <c:v>5.71</c:v>
                </c:pt>
                <c:pt idx="9484">
                  <c:v>5.79</c:v>
                </c:pt>
                <c:pt idx="9485">
                  <c:v>5.7</c:v>
                </c:pt>
                <c:pt idx="9486">
                  <c:v>5.64</c:v>
                </c:pt>
                <c:pt idx="9487">
                  <c:v>5.67</c:v>
                </c:pt>
                <c:pt idx="9488">
                  <c:v>5.68</c:v>
                </c:pt>
                <c:pt idx="9489">
                  <c:v>5.64</c:v>
                </c:pt>
                <c:pt idx="9490">
                  <c:v>5.65</c:v>
                </c:pt>
                <c:pt idx="9491">
                  <c:v>5.61</c:v>
                </c:pt>
                <c:pt idx="9492">
                  <c:v>5.65</c:v>
                </c:pt>
                <c:pt idx="9493">
                  <c:v>5.64</c:v>
                </c:pt>
                <c:pt idx="9495">
                  <c:v>5.59</c:v>
                </c:pt>
                <c:pt idx="9496">
                  <c:v>5.5600000000000005</c:v>
                </c:pt>
                <c:pt idx="9497">
                  <c:v>5.58</c:v>
                </c:pt>
                <c:pt idx="9498">
                  <c:v>5.5600000000000005</c:v>
                </c:pt>
                <c:pt idx="9499">
                  <c:v>5.53</c:v>
                </c:pt>
                <c:pt idx="9500">
                  <c:v>5.5600000000000005</c:v>
                </c:pt>
                <c:pt idx="9501">
                  <c:v>5.57</c:v>
                </c:pt>
                <c:pt idx="9502">
                  <c:v>5.59</c:v>
                </c:pt>
                <c:pt idx="9503">
                  <c:v>5.58</c:v>
                </c:pt>
                <c:pt idx="9504">
                  <c:v>5.58</c:v>
                </c:pt>
                <c:pt idx="9505">
                  <c:v>5.59</c:v>
                </c:pt>
                <c:pt idx="9506">
                  <c:v>5.51</c:v>
                </c:pt>
                <c:pt idx="9507">
                  <c:v>5.44</c:v>
                </c:pt>
                <c:pt idx="9508">
                  <c:v>5.43</c:v>
                </c:pt>
                <c:pt idx="9509">
                  <c:v>5.38</c:v>
                </c:pt>
                <c:pt idx="9510">
                  <c:v>5.45</c:v>
                </c:pt>
                <c:pt idx="9511">
                  <c:v>5.54</c:v>
                </c:pt>
                <c:pt idx="9512">
                  <c:v>5.5</c:v>
                </c:pt>
                <c:pt idx="9513">
                  <c:v>5.47</c:v>
                </c:pt>
                <c:pt idx="9514">
                  <c:v>5.46</c:v>
                </c:pt>
                <c:pt idx="9515">
                  <c:v>5.45</c:v>
                </c:pt>
                <c:pt idx="9516">
                  <c:v>5.46</c:v>
                </c:pt>
                <c:pt idx="9517">
                  <c:v>5.46</c:v>
                </c:pt>
                <c:pt idx="9518">
                  <c:v>5.46</c:v>
                </c:pt>
                <c:pt idx="9519">
                  <c:v>5.47</c:v>
                </c:pt>
                <c:pt idx="9520">
                  <c:v>5.44</c:v>
                </c:pt>
                <c:pt idx="9521">
                  <c:v>5.44</c:v>
                </c:pt>
                <c:pt idx="9522">
                  <c:v>5.42</c:v>
                </c:pt>
                <c:pt idx="9524">
                  <c:v>5.39</c:v>
                </c:pt>
                <c:pt idx="9525">
                  <c:v>5.42</c:v>
                </c:pt>
                <c:pt idx="9526">
                  <c:v>5.43</c:v>
                </c:pt>
                <c:pt idx="9527">
                  <c:v>5.41</c:v>
                </c:pt>
                <c:pt idx="9528">
                  <c:v>5.42</c:v>
                </c:pt>
                <c:pt idx="9529">
                  <c:v>5.46</c:v>
                </c:pt>
                <c:pt idx="9530">
                  <c:v>5.49</c:v>
                </c:pt>
                <c:pt idx="9531">
                  <c:v>5.48</c:v>
                </c:pt>
                <c:pt idx="9532">
                  <c:v>5.5</c:v>
                </c:pt>
                <c:pt idx="9533">
                  <c:v>5.51</c:v>
                </c:pt>
                <c:pt idx="9534">
                  <c:v>5.48</c:v>
                </c:pt>
                <c:pt idx="9535">
                  <c:v>5.45</c:v>
                </c:pt>
                <c:pt idx="9536">
                  <c:v>5.46</c:v>
                </c:pt>
                <c:pt idx="9537">
                  <c:v>5.45</c:v>
                </c:pt>
                <c:pt idx="9538">
                  <c:v>5.45</c:v>
                </c:pt>
                <c:pt idx="9539">
                  <c:v>5.47</c:v>
                </c:pt>
                <c:pt idx="9540">
                  <c:v>5.5</c:v>
                </c:pt>
                <c:pt idx="9541">
                  <c:v>5.52</c:v>
                </c:pt>
                <c:pt idx="9542">
                  <c:v>5.5</c:v>
                </c:pt>
                <c:pt idx="9543">
                  <c:v>5.5</c:v>
                </c:pt>
                <c:pt idx="9544">
                  <c:v>5.46</c:v>
                </c:pt>
                <c:pt idx="9545">
                  <c:v>5.43</c:v>
                </c:pt>
                <c:pt idx="9546">
                  <c:v>5.43</c:v>
                </c:pt>
                <c:pt idx="9547">
                  <c:v>5.44</c:v>
                </c:pt>
                <c:pt idx="9548">
                  <c:v>5.4</c:v>
                </c:pt>
                <c:pt idx="9549">
                  <c:v>5.41</c:v>
                </c:pt>
                <c:pt idx="9550">
                  <c:v>5.37</c:v>
                </c:pt>
                <c:pt idx="9551">
                  <c:v>5.4</c:v>
                </c:pt>
                <c:pt idx="9552">
                  <c:v>5.44</c:v>
                </c:pt>
                <c:pt idx="9553">
                  <c:v>5.4</c:v>
                </c:pt>
                <c:pt idx="9554">
                  <c:v>5.4</c:v>
                </c:pt>
                <c:pt idx="9555">
                  <c:v>5.41</c:v>
                </c:pt>
                <c:pt idx="9556">
                  <c:v>5.42</c:v>
                </c:pt>
                <c:pt idx="9557">
                  <c:v>5.38</c:v>
                </c:pt>
                <c:pt idx="9558">
                  <c:v>5.32</c:v>
                </c:pt>
                <c:pt idx="9559">
                  <c:v>5.3</c:v>
                </c:pt>
                <c:pt idx="9560">
                  <c:v>5.25</c:v>
                </c:pt>
                <c:pt idx="9561">
                  <c:v>5.26</c:v>
                </c:pt>
                <c:pt idx="9562">
                  <c:v>5.12</c:v>
                </c:pt>
                <c:pt idx="9563">
                  <c:v>5.09</c:v>
                </c:pt>
                <c:pt idx="9564">
                  <c:v>5.05</c:v>
                </c:pt>
                <c:pt idx="9565">
                  <c:v>5.05</c:v>
                </c:pt>
                <c:pt idx="9566">
                  <c:v>5.0999999999999996</c:v>
                </c:pt>
                <c:pt idx="9567">
                  <c:v>5.03</c:v>
                </c:pt>
                <c:pt idx="9568">
                  <c:v>5.0199999999999996</c:v>
                </c:pt>
                <c:pt idx="9570">
                  <c:v>5.04</c:v>
                </c:pt>
                <c:pt idx="9571">
                  <c:v>4.95</c:v>
                </c:pt>
                <c:pt idx="9572">
                  <c:v>4.76</c:v>
                </c:pt>
                <c:pt idx="9573">
                  <c:v>4.8499999999999996</c:v>
                </c:pt>
                <c:pt idx="9574">
                  <c:v>4.87</c:v>
                </c:pt>
                <c:pt idx="9575">
                  <c:v>4.9000000000000004</c:v>
                </c:pt>
                <c:pt idx="9576">
                  <c:v>4.88</c:v>
                </c:pt>
                <c:pt idx="9577">
                  <c:v>4.8</c:v>
                </c:pt>
                <c:pt idx="9578">
                  <c:v>4.7</c:v>
                </c:pt>
                <c:pt idx="9579">
                  <c:v>4.6900000000000004</c:v>
                </c:pt>
                <c:pt idx="9580">
                  <c:v>4.7300000000000004</c:v>
                </c:pt>
                <c:pt idx="9581">
                  <c:v>4.6900000000000004</c:v>
                </c:pt>
                <c:pt idx="9582">
                  <c:v>4.6399999999999997</c:v>
                </c:pt>
                <c:pt idx="9583">
                  <c:v>4.5999999999999996</c:v>
                </c:pt>
                <c:pt idx="9584">
                  <c:v>4.6100000000000003</c:v>
                </c:pt>
                <c:pt idx="9585">
                  <c:v>4.59</c:v>
                </c:pt>
                <c:pt idx="9586">
                  <c:v>4.4400000000000004</c:v>
                </c:pt>
                <c:pt idx="9587">
                  <c:v>4.33</c:v>
                </c:pt>
                <c:pt idx="9588">
                  <c:v>4.3099999999999996</c:v>
                </c:pt>
                <c:pt idx="9589">
                  <c:v>4.16</c:v>
                </c:pt>
                <c:pt idx="9590">
                  <c:v>4.24</c:v>
                </c:pt>
                <c:pt idx="9591">
                  <c:v>4.34</c:v>
                </c:pt>
                <c:pt idx="9592">
                  <c:v>4.5600000000000005</c:v>
                </c:pt>
                <c:pt idx="9593">
                  <c:v>4.7699999999999996</c:v>
                </c:pt>
                <c:pt idx="9595">
                  <c:v>4.7300000000000004</c:v>
                </c:pt>
                <c:pt idx="9596">
                  <c:v>4.58</c:v>
                </c:pt>
                <c:pt idx="9597">
                  <c:v>4.58</c:v>
                </c:pt>
                <c:pt idx="9598">
                  <c:v>4.4400000000000004</c:v>
                </c:pt>
                <c:pt idx="9599">
                  <c:v>4.47</c:v>
                </c:pt>
                <c:pt idx="9600">
                  <c:v>4.57</c:v>
                </c:pt>
                <c:pt idx="9601">
                  <c:v>4.59</c:v>
                </c:pt>
                <c:pt idx="9602">
                  <c:v>4.62</c:v>
                </c:pt>
                <c:pt idx="9603">
                  <c:v>4.7</c:v>
                </c:pt>
                <c:pt idx="9604">
                  <c:v>4.7300000000000004</c:v>
                </c:pt>
                <c:pt idx="9605">
                  <c:v>4.63</c:v>
                </c:pt>
                <c:pt idx="9606">
                  <c:v>4.5999999999999996</c:v>
                </c:pt>
                <c:pt idx="9607">
                  <c:v>4.54</c:v>
                </c:pt>
                <c:pt idx="9608">
                  <c:v>4.6399999999999997</c:v>
                </c:pt>
                <c:pt idx="9609">
                  <c:v>4.7699999999999996</c:v>
                </c:pt>
                <c:pt idx="9610">
                  <c:v>4.78</c:v>
                </c:pt>
                <c:pt idx="9611">
                  <c:v>4.83</c:v>
                </c:pt>
                <c:pt idx="9612">
                  <c:v>4.82</c:v>
                </c:pt>
                <c:pt idx="9613">
                  <c:v>4.93</c:v>
                </c:pt>
                <c:pt idx="9614">
                  <c:v>4.88</c:v>
                </c:pt>
                <c:pt idx="9615">
                  <c:v>4.8100000000000005</c:v>
                </c:pt>
                <c:pt idx="9617">
                  <c:v>4.7699999999999996</c:v>
                </c:pt>
                <c:pt idx="9618">
                  <c:v>4.82</c:v>
                </c:pt>
                <c:pt idx="9619">
                  <c:v>4.8499999999999996</c:v>
                </c:pt>
                <c:pt idx="9620">
                  <c:v>4.87</c:v>
                </c:pt>
                <c:pt idx="9621">
                  <c:v>4.8499999999999996</c:v>
                </c:pt>
                <c:pt idx="9622">
                  <c:v>4.8499999999999996</c:v>
                </c:pt>
                <c:pt idx="9623">
                  <c:v>4.82</c:v>
                </c:pt>
                <c:pt idx="9624">
                  <c:v>4.84</c:v>
                </c:pt>
                <c:pt idx="9625">
                  <c:v>4.8499999999999996</c:v>
                </c:pt>
                <c:pt idx="9626">
                  <c:v>4.83</c:v>
                </c:pt>
                <c:pt idx="9628">
                  <c:v>4.8100000000000005</c:v>
                </c:pt>
                <c:pt idx="9629">
                  <c:v>4.74</c:v>
                </c:pt>
                <c:pt idx="9630">
                  <c:v>4.67</c:v>
                </c:pt>
                <c:pt idx="9631">
                  <c:v>4.59</c:v>
                </c:pt>
                <c:pt idx="9632">
                  <c:v>4.58</c:v>
                </c:pt>
                <c:pt idx="9633">
                  <c:v>4.62</c:v>
                </c:pt>
                <c:pt idx="9634">
                  <c:v>4.6900000000000004</c:v>
                </c:pt>
                <c:pt idx="9635">
                  <c:v>4.5999999999999996</c:v>
                </c:pt>
                <c:pt idx="9636">
                  <c:v>4.5600000000000005</c:v>
                </c:pt>
                <c:pt idx="9637">
                  <c:v>4.53</c:v>
                </c:pt>
                <c:pt idx="9638">
                  <c:v>4.6100000000000003</c:v>
                </c:pt>
                <c:pt idx="9639">
                  <c:v>4.58</c:v>
                </c:pt>
                <c:pt idx="9640">
                  <c:v>4.62</c:v>
                </c:pt>
                <c:pt idx="9641">
                  <c:v>4.58</c:v>
                </c:pt>
                <c:pt idx="9642">
                  <c:v>4.58</c:v>
                </c:pt>
                <c:pt idx="9643">
                  <c:v>4.58</c:v>
                </c:pt>
                <c:pt idx="9644">
                  <c:v>4.6399999999999997</c:v>
                </c:pt>
                <c:pt idx="9645">
                  <c:v>4.7</c:v>
                </c:pt>
                <c:pt idx="9646">
                  <c:v>4.8100000000000005</c:v>
                </c:pt>
                <c:pt idx="9647">
                  <c:v>4.8600000000000003</c:v>
                </c:pt>
                <c:pt idx="9649">
                  <c:v>4.78</c:v>
                </c:pt>
                <c:pt idx="9650">
                  <c:v>4.71</c:v>
                </c:pt>
                <c:pt idx="9651">
                  <c:v>4.6500000000000004</c:v>
                </c:pt>
                <c:pt idx="9652">
                  <c:v>4.6500000000000004</c:v>
                </c:pt>
                <c:pt idx="9654">
                  <c:v>4.6900000000000004</c:v>
                </c:pt>
                <c:pt idx="9655">
                  <c:v>4.74</c:v>
                </c:pt>
                <c:pt idx="9656">
                  <c:v>4.7300000000000004</c:v>
                </c:pt>
                <c:pt idx="9657">
                  <c:v>4.7699999999999996</c:v>
                </c:pt>
                <c:pt idx="9658">
                  <c:v>4.8600000000000003</c:v>
                </c:pt>
                <c:pt idx="9659">
                  <c:v>4.9000000000000004</c:v>
                </c:pt>
                <c:pt idx="9660">
                  <c:v>4.82</c:v>
                </c:pt>
                <c:pt idx="9661">
                  <c:v>4.74</c:v>
                </c:pt>
                <c:pt idx="9662">
                  <c:v>4.63</c:v>
                </c:pt>
                <c:pt idx="9663">
                  <c:v>4.66</c:v>
                </c:pt>
                <c:pt idx="9665">
                  <c:v>4.71</c:v>
                </c:pt>
                <c:pt idx="9666">
                  <c:v>4.76</c:v>
                </c:pt>
                <c:pt idx="9667">
                  <c:v>4.7</c:v>
                </c:pt>
                <c:pt idx="9668">
                  <c:v>4.6399999999999997</c:v>
                </c:pt>
                <c:pt idx="9669">
                  <c:v>4.67</c:v>
                </c:pt>
                <c:pt idx="9670">
                  <c:v>4.6900000000000004</c:v>
                </c:pt>
                <c:pt idx="9671">
                  <c:v>4.68</c:v>
                </c:pt>
                <c:pt idx="9672">
                  <c:v>4.67</c:v>
                </c:pt>
                <c:pt idx="9673">
                  <c:v>4.66</c:v>
                </c:pt>
                <c:pt idx="9674">
                  <c:v>4.75</c:v>
                </c:pt>
                <c:pt idx="9675">
                  <c:v>4.79</c:v>
                </c:pt>
                <c:pt idx="9676">
                  <c:v>4.83</c:v>
                </c:pt>
                <c:pt idx="9677">
                  <c:v>4.8899999999999997</c:v>
                </c:pt>
                <c:pt idx="9678">
                  <c:v>4.9400000000000004</c:v>
                </c:pt>
                <c:pt idx="9679">
                  <c:v>4.9400000000000004</c:v>
                </c:pt>
                <c:pt idx="9680">
                  <c:v>4.91</c:v>
                </c:pt>
                <c:pt idx="9681">
                  <c:v>4.9000000000000004</c:v>
                </c:pt>
                <c:pt idx="9682">
                  <c:v>4.93</c:v>
                </c:pt>
                <c:pt idx="9683">
                  <c:v>5.0599999999999996</c:v>
                </c:pt>
                <c:pt idx="9685">
                  <c:v>5.03</c:v>
                </c:pt>
                <c:pt idx="9686">
                  <c:v>4.9800000000000004</c:v>
                </c:pt>
                <c:pt idx="9687">
                  <c:v>5.04</c:v>
                </c:pt>
                <c:pt idx="9688">
                  <c:v>5.07</c:v>
                </c:pt>
                <c:pt idx="9689">
                  <c:v>5.03</c:v>
                </c:pt>
                <c:pt idx="9690">
                  <c:v>5.0999999999999996</c:v>
                </c:pt>
                <c:pt idx="9691">
                  <c:v>5.18</c:v>
                </c:pt>
                <c:pt idx="9692">
                  <c:v>5.32</c:v>
                </c:pt>
                <c:pt idx="9693">
                  <c:v>5.29</c:v>
                </c:pt>
                <c:pt idx="9694">
                  <c:v>5.4</c:v>
                </c:pt>
                <c:pt idx="9695">
                  <c:v>5.35</c:v>
                </c:pt>
                <c:pt idx="9696">
                  <c:v>5.39</c:v>
                </c:pt>
                <c:pt idx="9697">
                  <c:v>5.41</c:v>
                </c:pt>
                <c:pt idx="9698">
                  <c:v>5.34</c:v>
                </c:pt>
                <c:pt idx="9699">
                  <c:v>5.29</c:v>
                </c:pt>
                <c:pt idx="9700">
                  <c:v>5.18</c:v>
                </c:pt>
                <c:pt idx="9701">
                  <c:v>5.2</c:v>
                </c:pt>
                <c:pt idx="9702">
                  <c:v>5.21</c:v>
                </c:pt>
                <c:pt idx="9703">
                  <c:v>5.16</c:v>
                </c:pt>
                <c:pt idx="9704">
                  <c:v>5.15</c:v>
                </c:pt>
                <c:pt idx="9705">
                  <c:v>5.1100000000000003</c:v>
                </c:pt>
                <c:pt idx="9706">
                  <c:v>5.14</c:v>
                </c:pt>
                <c:pt idx="9707">
                  <c:v>5.1100000000000003</c:v>
                </c:pt>
                <c:pt idx="9708">
                  <c:v>5.17</c:v>
                </c:pt>
                <c:pt idx="9709">
                  <c:v>5.21</c:v>
                </c:pt>
                <c:pt idx="9710">
                  <c:v>5.2</c:v>
                </c:pt>
                <c:pt idx="9711">
                  <c:v>5.17</c:v>
                </c:pt>
                <c:pt idx="9712">
                  <c:v>5.21</c:v>
                </c:pt>
                <c:pt idx="9713">
                  <c:v>5.21</c:v>
                </c:pt>
                <c:pt idx="9714">
                  <c:v>5.28</c:v>
                </c:pt>
                <c:pt idx="9715">
                  <c:v>5.21</c:v>
                </c:pt>
                <c:pt idx="9716">
                  <c:v>5.25</c:v>
                </c:pt>
                <c:pt idx="9717">
                  <c:v>5.27</c:v>
                </c:pt>
                <c:pt idx="9718">
                  <c:v>5.2</c:v>
                </c:pt>
                <c:pt idx="9719">
                  <c:v>5.2</c:v>
                </c:pt>
                <c:pt idx="9720">
                  <c:v>5.13</c:v>
                </c:pt>
                <c:pt idx="9721">
                  <c:v>5.14</c:v>
                </c:pt>
                <c:pt idx="9722">
                  <c:v>5.03</c:v>
                </c:pt>
                <c:pt idx="9723">
                  <c:v>5.05</c:v>
                </c:pt>
                <c:pt idx="9724">
                  <c:v>5.0599999999999996</c:v>
                </c:pt>
                <c:pt idx="9725">
                  <c:v>5.12</c:v>
                </c:pt>
                <c:pt idx="9726">
                  <c:v>5.13</c:v>
                </c:pt>
                <c:pt idx="9727">
                  <c:v>5.18</c:v>
                </c:pt>
                <c:pt idx="9728">
                  <c:v>5.23</c:v>
                </c:pt>
                <c:pt idx="9729">
                  <c:v>5.18</c:v>
                </c:pt>
                <c:pt idx="9730">
                  <c:v>5.16</c:v>
                </c:pt>
                <c:pt idx="9731">
                  <c:v>5.17</c:v>
                </c:pt>
                <c:pt idx="9732">
                  <c:v>5.25</c:v>
                </c:pt>
                <c:pt idx="9733">
                  <c:v>5.26</c:v>
                </c:pt>
                <c:pt idx="9734">
                  <c:v>5.23</c:v>
                </c:pt>
                <c:pt idx="9735">
                  <c:v>5.22</c:v>
                </c:pt>
                <c:pt idx="9736">
                  <c:v>5.27</c:v>
                </c:pt>
                <c:pt idx="9737">
                  <c:v>5.22</c:v>
                </c:pt>
                <c:pt idx="9738">
                  <c:v>5.36</c:v>
                </c:pt>
                <c:pt idx="9739">
                  <c:v>5.38</c:v>
                </c:pt>
                <c:pt idx="9740">
                  <c:v>5.42</c:v>
                </c:pt>
                <c:pt idx="9741">
                  <c:v>5.4</c:v>
                </c:pt>
                <c:pt idx="9742">
                  <c:v>5.52</c:v>
                </c:pt>
                <c:pt idx="9743">
                  <c:v>5.54</c:v>
                </c:pt>
                <c:pt idx="9744">
                  <c:v>5.54</c:v>
                </c:pt>
                <c:pt idx="9745">
                  <c:v>5.59</c:v>
                </c:pt>
                <c:pt idx="9746">
                  <c:v>5.51</c:v>
                </c:pt>
                <c:pt idx="9747">
                  <c:v>5.41</c:v>
                </c:pt>
                <c:pt idx="9748">
                  <c:v>5.62</c:v>
                </c:pt>
                <c:pt idx="9749">
                  <c:v>5.66</c:v>
                </c:pt>
                <c:pt idx="9750">
                  <c:v>5.68</c:v>
                </c:pt>
                <c:pt idx="9751">
                  <c:v>5.6</c:v>
                </c:pt>
                <c:pt idx="9752">
                  <c:v>5.6</c:v>
                </c:pt>
                <c:pt idx="9753">
                  <c:v>5.52</c:v>
                </c:pt>
                <c:pt idx="9754">
                  <c:v>5.5</c:v>
                </c:pt>
                <c:pt idx="9755">
                  <c:v>5.49</c:v>
                </c:pt>
                <c:pt idx="9756">
                  <c:v>5.55</c:v>
                </c:pt>
                <c:pt idx="9757">
                  <c:v>5.62</c:v>
                </c:pt>
                <c:pt idx="9758">
                  <c:v>5.64</c:v>
                </c:pt>
                <c:pt idx="9760">
                  <c:v>5.78</c:v>
                </c:pt>
                <c:pt idx="9761">
                  <c:v>5.8</c:v>
                </c:pt>
                <c:pt idx="9762">
                  <c:v>5.8</c:v>
                </c:pt>
                <c:pt idx="9763">
                  <c:v>5.82</c:v>
                </c:pt>
                <c:pt idx="9764">
                  <c:v>5.8100000000000005</c:v>
                </c:pt>
                <c:pt idx="9765">
                  <c:v>5.83</c:v>
                </c:pt>
                <c:pt idx="9766">
                  <c:v>5.87</c:v>
                </c:pt>
                <c:pt idx="9767">
                  <c:v>5.92</c:v>
                </c:pt>
                <c:pt idx="9768">
                  <c:v>6.02</c:v>
                </c:pt>
                <c:pt idx="9769">
                  <c:v>5.98</c:v>
                </c:pt>
                <c:pt idx="9770">
                  <c:v>5.98</c:v>
                </c:pt>
                <c:pt idx="9771">
                  <c:v>5.94</c:v>
                </c:pt>
                <c:pt idx="9772">
                  <c:v>5.79</c:v>
                </c:pt>
                <c:pt idx="9773">
                  <c:v>5.84</c:v>
                </c:pt>
                <c:pt idx="9774">
                  <c:v>5.9</c:v>
                </c:pt>
                <c:pt idx="9775">
                  <c:v>5.94</c:v>
                </c:pt>
                <c:pt idx="9776">
                  <c:v>6</c:v>
                </c:pt>
                <c:pt idx="9777">
                  <c:v>6.05</c:v>
                </c:pt>
                <c:pt idx="9778">
                  <c:v>6.02</c:v>
                </c:pt>
                <c:pt idx="9779">
                  <c:v>5.96</c:v>
                </c:pt>
                <c:pt idx="9780">
                  <c:v>5.93</c:v>
                </c:pt>
                <c:pt idx="9781">
                  <c:v>5.8100000000000005</c:v>
                </c:pt>
                <c:pt idx="9782">
                  <c:v>5.85</c:v>
                </c:pt>
                <c:pt idx="9783">
                  <c:v>5.82</c:v>
                </c:pt>
                <c:pt idx="9785">
                  <c:v>5.88</c:v>
                </c:pt>
                <c:pt idx="9786">
                  <c:v>5.92</c:v>
                </c:pt>
                <c:pt idx="9787">
                  <c:v>5.85</c:v>
                </c:pt>
                <c:pt idx="9788">
                  <c:v>5.84</c:v>
                </c:pt>
                <c:pt idx="9789">
                  <c:v>5.74</c:v>
                </c:pt>
                <c:pt idx="9790">
                  <c:v>5.71</c:v>
                </c:pt>
                <c:pt idx="9791">
                  <c:v>5.74</c:v>
                </c:pt>
                <c:pt idx="9792">
                  <c:v>5.72</c:v>
                </c:pt>
                <c:pt idx="9793">
                  <c:v>5.68</c:v>
                </c:pt>
                <c:pt idx="9794">
                  <c:v>5.66</c:v>
                </c:pt>
                <c:pt idx="9795">
                  <c:v>5.65</c:v>
                </c:pt>
                <c:pt idx="9796">
                  <c:v>5.66</c:v>
                </c:pt>
                <c:pt idx="9797">
                  <c:v>5.78</c:v>
                </c:pt>
                <c:pt idx="9798">
                  <c:v>5.84</c:v>
                </c:pt>
                <c:pt idx="9799">
                  <c:v>5.86</c:v>
                </c:pt>
                <c:pt idx="9800">
                  <c:v>5.82</c:v>
                </c:pt>
                <c:pt idx="9801">
                  <c:v>5.8100000000000005</c:v>
                </c:pt>
                <c:pt idx="9802">
                  <c:v>5.88</c:v>
                </c:pt>
                <c:pt idx="9803">
                  <c:v>5.92</c:v>
                </c:pt>
                <c:pt idx="9804">
                  <c:v>5.92</c:v>
                </c:pt>
                <c:pt idx="9805">
                  <c:v>5.95</c:v>
                </c:pt>
                <c:pt idx="9806">
                  <c:v>5.96</c:v>
                </c:pt>
                <c:pt idx="9807">
                  <c:v>5.88</c:v>
                </c:pt>
                <c:pt idx="9808">
                  <c:v>6.02</c:v>
                </c:pt>
                <c:pt idx="9809">
                  <c:v>6.13</c:v>
                </c:pt>
                <c:pt idx="9810">
                  <c:v>6.16</c:v>
                </c:pt>
                <c:pt idx="9811">
                  <c:v>6.05</c:v>
                </c:pt>
                <c:pt idx="9812">
                  <c:v>6.08</c:v>
                </c:pt>
                <c:pt idx="9813">
                  <c:v>5.98</c:v>
                </c:pt>
                <c:pt idx="9814">
                  <c:v>5.98</c:v>
                </c:pt>
                <c:pt idx="9815">
                  <c:v>5.89</c:v>
                </c:pt>
                <c:pt idx="9816">
                  <c:v>5.88</c:v>
                </c:pt>
                <c:pt idx="9817">
                  <c:v>5.9</c:v>
                </c:pt>
                <c:pt idx="9818">
                  <c:v>5.88</c:v>
                </c:pt>
                <c:pt idx="9819">
                  <c:v>5.89</c:v>
                </c:pt>
                <c:pt idx="9820">
                  <c:v>5.85</c:v>
                </c:pt>
                <c:pt idx="9821">
                  <c:v>5.73</c:v>
                </c:pt>
                <c:pt idx="9822">
                  <c:v>5.75</c:v>
                </c:pt>
                <c:pt idx="9823">
                  <c:v>5.85</c:v>
                </c:pt>
                <c:pt idx="9824">
                  <c:v>5.95</c:v>
                </c:pt>
                <c:pt idx="9825">
                  <c:v>5.98</c:v>
                </c:pt>
                <c:pt idx="9826">
                  <c:v>5.99</c:v>
                </c:pt>
                <c:pt idx="9827">
                  <c:v>6.03</c:v>
                </c:pt>
                <c:pt idx="9828">
                  <c:v>5.89</c:v>
                </c:pt>
                <c:pt idx="9830">
                  <c:v>5.95</c:v>
                </c:pt>
                <c:pt idx="9831">
                  <c:v>5.93</c:v>
                </c:pt>
                <c:pt idx="9832">
                  <c:v>5.97</c:v>
                </c:pt>
                <c:pt idx="9833">
                  <c:v>5.89</c:v>
                </c:pt>
                <c:pt idx="9834">
                  <c:v>5.92</c:v>
                </c:pt>
                <c:pt idx="9835">
                  <c:v>5.96</c:v>
                </c:pt>
                <c:pt idx="9836">
                  <c:v>5.94</c:v>
                </c:pt>
                <c:pt idx="9837">
                  <c:v>5.9</c:v>
                </c:pt>
                <c:pt idx="9838">
                  <c:v>5.87</c:v>
                </c:pt>
                <c:pt idx="9839">
                  <c:v>5.91</c:v>
                </c:pt>
                <c:pt idx="9840">
                  <c:v>5.94</c:v>
                </c:pt>
                <c:pt idx="9841">
                  <c:v>5.92</c:v>
                </c:pt>
                <c:pt idx="9842">
                  <c:v>5.87</c:v>
                </c:pt>
                <c:pt idx="9843">
                  <c:v>5.75</c:v>
                </c:pt>
                <c:pt idx="9844">
                  <c:v>5.83</c:v>
                </c:pt>
                <c:pt idx="9845">
                  <c:v>5.89</c:v>
                </c:pt>
                <c:pt idx="9846">
                  <c:v>5.97</c:v>
                </c:pt>
                <c:pt idx="9847">
                  <c:v>5.9</c:v>
                </c:pt>
                <c:pt idx="9848">
                  <c:v>6</c:v>
                </c:pt>
                <c:pt idx="9849">
                  <c:v>5.95</c:v>
                </c:pt>
                <c:pt idx="9850">
                  <c:v>6.02</c:v>
                </c:pt>
                <c:pt idx="9851">
                  <c:v>6.04</c:v>
                </c:pt>
                <c:pt idx="9852">
                  <c:v>6.05</c:v>
                </c:pt>
                <c:pt idx="9853">
                  <c:v>6.04</c:v>
                </c:pt>
                <c:pt idx="9855">
                  <c:v>6.07</c:v>
                </c:pt>
                <c:pt idx="9856">
                  <c:v>6.12</c:v>
                </c:pt>
                <c:pt idx="9857">
                  <c:v>6.17</c:v>
                </c:pt>
                <c:pt idx="9858">
                  <c:v>6.09</c:v>
                </c:pt>
                <c:pt idx="9859">
                  <c:v>6.12</c:v>
                </c:pt>
                <c:pt idx="9860">
                  <c:v>6.18</c:v>
                </c:pt>
                <c:pt idx="9861">
                  <c:v>6.19</c:v>
                </c:pt>
                <c:pt idx="9862">
                  <c:v>6.2</c:v>
                </c:pt>
                <c:pt idx="9863">
                  <c:v>6.21</c:v>
                </c:pt>
                <c:pt idx="9864">
                  <c:v>6.22</c:v>
                </c:pt>
                <c:pt idx="9865">
                  <c:v>6.24</c:v>
                </c:pt>
                <c:pt idx="9866">
                  <c:v>6.19</c:v>
                </c:pt>
                <c:pt idx="9867">
                  <c:v>6.12</c:v>
                </c:pt>
                <c:pt idx="9868">
                  <c:v>6.02</c:v>
                </c:pt>
                <c:pt idx="9869">
                  <c:v>6.06</c:v>
                </c:pt>
                <c:pt idx="9870">
                  <c:v>6.04</c:v>
                </c:pt>
                <c:pt idx="9871">
                  <c:v>6.01</c:v>
                </c:pt>
                <c:pt idx="9872">
                  <c:v>5.95</c:v>
                </c:pt>
                <c:pt idx="9873">
                  <c:v>5.92</c:v>
                </c:pt>
                <c:pt idx="9874">
                  <c:v>5.95</c:v>
                </c:pt>
                <c:pt idx="9875">
                  <c:v>5.97</c:v>
                </c:pt>
                <c:pt idx="9876">
                  <c:v>6</c:v>
                </c:pt>
                <c:pt idx="9878">
                  <c:v>5.93</c:v>
                </c:pt>
                <c:pt idx="9879">
                  <c:v>5.94</c:v>
                </c:pt>
                <c:pt idx="9880">
                  <c:v>5.97</c:v>
                </c:pt>
                <c:pt idx="9881">
                  <c:v>6.04</c:v>
                </c:pt>
                <c:pt idx="9882">
                  <c:v>6.06</c:v>
                </c:pt>
                <c:pt idx="9883">
                  <c:v>6.07</c:v>
                </c:pt>
                <c:pt idx="9884">
                  <c:v>6.09</c:v>
                </c:pt>
                <c:pt idx="9885">
                  <c:v>6.08</c:v>
                </c:pt>
                <c:pt idx="9886">
                  <c:v>6.09</c:v>
                </c:pt>
                <c:pt idx="9888">
                  <c:v>6.12</c:v>
                </c:pt>
                <c:pt idx="9889">
                  <c:v>6.21</c:v>
                </c:pt>
                <c:pt idx="9890">
                  <c:v>6.18</c:v>
                </c:pt>
                <c:pt idx="9891">
                  <c:v>6.21</c:v>
                </c:pt>
                <c:pt idx="9892">
                  <c:v>6.24</c:v>
                </c:pt>
                <c:pt idx="9893">
                  <c:v>6.17</c:v>
                </c:pt>
                <c:pt idx="9894">
                  <c:v>6.16</c:v>
                </c:pt>
                <c:pt idx="9895">
                  <c:v>6.11</c:v>
                </c:pt>
                <c:pt idx="9896">
                  <c:v>6.15</c:v>
                </c:pt>
                <c:pt idx="9897">
                  <c:v>6.14</c:v>
                </c:pt>
                <c:pt idx="9898">
                  <c:v>6.08</c:v>
                </c:pt>
                <c:pt idx="9899">
                  <c:v>6.11</c:v>
                </c:pt>
                <c:pt idx="9900">
                  <c:v>6.22</c:v>
                </c:pt>
                <c:pt idx="9901">
                  <c:v>6.25</c:v>
                </c:pt>
                <c:pt idx="9902">
                  <c:v>6.31</c:v>
                </c:pt>
                <c:pt idx="9903">
                  <c:v>6.3</c:v>
                </c:pt>
                <c:pt idx="9904">
                  <c:v>6.36</c:v>
                </c:pt>
                <c:pt idx="9905">
                  <c:v>6.38</c:v>
                </c:pt>
                <c:pt idx="9906">
                  <c:v>6.39</c:v>
                </c:pt>
                <c:pt idx="9907">
                  <c:v>6.41</c:v>
                </c:pt>
                <c:pt idx="9909">
                  <c:v>6.4</c:v>
                </c:pt>
                <c:pt idx="9910">
                  <c:v>6.43</c:v>
                </c:pt>
                <c:pt idx="9911">
                  <c:v>6.4</c:v>
                </c:pt>
                <c:pt idx="9912">
                  <c:v>6.39</c:v>
                </c:pt>
                <c:pt idx="9913">
                  <c:v>6.45</c:v>
                </c:pt>
                <c:pt idx="9914">
                  <c:v>6.58</c:v>
                </c:pt>
                <c:pt idx="9915">
                  <c:v>6.49</c:v>
                </c:pt>
                <c:pt idx="9916">
                  <c:v>6.62</c:v>
                </c:pt>
                <c:pt idx="9917">
                  <c:v>6.57</c:v>
                </c:pt>
                <c:pt idx="9918">
                  <c:v>6.52</c:v>
                </c:pt>
                <c:pt idx="9919">
                  <c:v>6.57</c:v>
                </c:pt>
                <c:pt idx="9920">
                  <c:v>6.67</c:v>
                </c:pt>
                <c:pt idx="9921">
                  <c:v>6.72</c:v>
                </c:pt>
                <c:pt idx="9922">
                  <c:v>6.63</c:v>
                </c:pt>
                <c:pt idx="9923">
                  <c:v>6.69</c:v>
                </c:pt>
                <c:pt idx="9925">
                  <c:v>6.75</c:v>
                </c:pt>
                <c:pt idx="9926">
                  <c:v>6.73</c:v>
                </c:pt>
                <c:pt idx="9927">
                  <c:v>6.79</c:v>
                </c:pt>
                <c:pt idx="9928">
                  <c:v>6.79</c:v>
                </c:pt>
                <c:pt idx="9929">
                  <c:v>6.69</c:v>
                </c:pt>
                <c:pt idx="9930">
                  <c:v>6.7</c:v>
                </c:pt>
                <c:pt idx="9931">
                  <c:v>6.69</c:v>
                </c:pt>
                <c:pt idx="9932">
                  <c:v>6.68</c:v>
                </c:pt>
                <c:pt idx="9933">
                  <c:v>6.66</c:v>
                </c:pt>
                <c:pt idx="9934">
                  <c:v>6.68</c:v>
                </c:pt>
                <c:pt idx="9935">
                  <c:v>6.62</c:v>
                </c:pt>
                <c:pt idx="9936">
                  <c:v>6.6</c:v>
                </c:pt>
                <c:pt idx="9937">
                  <c:v>6.49</c:v>
                </c:pt>
                <c:pt idx="9938">
                  <c:v>6.53</c:v>
                </c:pt>
                <c:pt idx="9939">
                  <c:v>6.64</c:v>
                </c:pt>
                <c:pt idx="9940">
                  <c:v>6.59</c:v>
                </c:pt>
                <c:pt idx="9941">
                  <c:v>6.5600000000000005</c:v>
                </c:pt>
                <c:pt idx="9942">
                  <c:v>6.67</c:v>
                </c:pt>
                <c:pt idx="9943">
                  <c:v>6.63</c:v>
                </c:pt>
                <c:pt idx="9944">
                  <c:v>6.5600000000000005</c:v>
                </c:pt>
                <c:pt idx="9945">
                  <c:v>6.5600000000000005</c:v>
                </c:pt>
                <c:pt idx="9946">
                  <c:v>6.5600000000000005</c:v>
                </c:pt>
                <c:pt idx="9947">
                  <c:v>6.58</c:v>
                </c:pt>
                <c:pt idx="9948">
                  <c:v>6.49</c:v>
                </c:pt>
                <c:pt idx="9950">
                  <c:v>6.36</c:v>
                </c:pt>
                <c:pt idx="9951">
                  <c:v>6.44</c:v>
                </c:pt>
                <c:pt idx="9952">
                  <c:v>6.36</c:v>
                </c:pt>
                <c:pt idx="9953">
                  <c:v>6.36</c:v>
                </c:pt>
                <c:pt idx="9954">
                  <c:v>6.37</c:v>
                </c:pt>
                <c:pt idx="9955">
                  <c:v>6.42</c:v>
                </c:pt>
                <c:pt idx="9956">
                  <c:v>6.39</c:v>
                </c:pt>
                <c:pt idx="9957">
                  <c:v>6.4</c:v>
                </c:pt>
                <c:pt idx="9958">
                  <c:v>6.39</c:v>
                </c:pt>
                <c:pt idx="9959">
                  <c:v>6.42</c:v>
                </c:pt>
                <c:pt idx="9960">
                  <c:v>6.39</c:v>
                </c:pt>
                <c:pt idx="9961">
                  <c:v>6.38</c:v>
                </c:pt>
                <c:pt idx="9962">
                  <c:v>6.35</c:v>
                </c:pt>
                <c:pt idx="9963">
                  <c:v>6.39</c:v>
                </c:pt>
                <c:pt idx="9964">
                  <c:v>6.36</c:v>
                </c:pt>
                <c:pt idx="9965">
                  <c:v>6.31</c:v>
                </c:pt>
                <c:pt idx="9966">
                  <c:v>6.29</c:v>
                </c:pt>
                <c:pt idx="9967">
                  <c:v>6.26</c:v>
                </c:pt>
                <c:pt idx="9968">
                  <c:v>6.2</c:v>
                </c:pt>
                <c:pt idx="9969">
                  <c:v>6.18</c:v>
                </c:pt>
                <c:pt idx="9970">
                  <c:v>6.13</c:v>
                </c:pt>
                <c:pt idx="9971">
                  <c:v>6.13</c:v>
                </c:pt>
                <c:pt idx="9972">
                  <c:v>6.08</c:v>
                </c:pt>
                <c:pt idx="9973">
                  <c:v>6.2</c:v>
                </c:pt>
                <c:pt idx="9974">
                  <c:v>6.21</c:v>
                </c:pt>
                <c:pt idx="9975">
                  <c:v>6.17</c:v>
                </c:pt>
                <c:pt idx="9976">
                  <c:v>6.18</c:v>
                </c:pt>
                <c:pt idx="9977">
                  <c:v>6.06</c:v>
                </c:pt>
                <c:pt idx="9978">
                  <c:v>6.03</c:v>
                </c:pt>
                <c:pt idx="9979">
                  <c:v>6</c:v>
                </c:pt>
                <c:pt idx="9980">
                  <c:v>5.9</c:v>
                </c:pt>
                <c:pt idx="9981">
                  <c:v>5.9</c:v>
                </c:pt>
                <c:pt idx="9982">
                  <c:v>5.93</c:v>
                </c:pt>
                <c:pt idx="9983">
                  <c:v>5.86</c:v>
                </c:pt>
                <c:pt idx="9984">
                  <c:v>5.8</c:v>
                </c:pt>
                <c:pt idx="9985">
                  <c:v>5.89</c:v>
                </c:pt>
                <c:pt idx="9986">
                  <c:v>5.97</c:v>
                </c:pt>
                <c:pt idx="9987">
                  <c:v>5.94</c:v>
                </c:pt>
                <c:pt idx="9988">
                  <c:v>5.85</c:v>
                </c:pt>
                <c:pt idx="9989">
                  <c:v>6.01</c:v>
                </c:pt>
                <c:pt idx="9990">
                  <c:v>6.05</c:v>
                </c:pt>
                <c:pt idx="9991">
                  <c:v>5.99</c:v>
                </c:pt>
                <c:pt idx="9992">
                  <c:v>5.99</c:v>
                </c:pt>
                <c:pt idx="9994">
                  <c:v>6</c:v>
                </c:pt>
                <c:pt idx="9995">
                  <c:v>6.14</c:v>
                </c:pt>
                <c:pt idx="9996">
                  <c:v>6.14</c:v>
                </c:pt>
                <c:pt idx="9997">
                  <c:v>6.23</c:v>
                </c:pt>
                <c:pt idx="9998">
                  <c:v>6.23</c:v>
                </c:pt>
                <c:pt idx="9999">
                  <c:v>6.29</c:v>
                </c:pt>
                <c:pt idx="10000">
                  <c:v>6.32</c:v>
                </c:pt>
                <c:pt idx="10001">
                  <c:v>6.4</c:v>
                </c:pt>
                <c:pt idx="10002">
                  <c:v>6.46</c:v>
                </c:pt>
                <c:pt idx="10003">
                  <c:v>6.51</c:v>
                </c:pt>
                <c:pt idx="10004">
                  <c:v>6.57</c:v>
                </c:pt>
                <c:pt idx="10005">
                  <c:v>6.53</c:v>
                </c:pt>
                <c:pt idx="10006">
                  <c:v>6.47</c:v>
                </c:pt>
                <c:pt idx="10007">
                  <c:v>6.43</c:v>
                </c:pt>
                <c:pt idx="10008">
                  <c:v>6.51</c:v>
                </c:pt>
                <c:pt idx="10009">
                  <c:v>6.47</c:v>
                </c:pt>
                <c:pt idx="10010">
                  <c:v>6.43</c:v>
                </c:pt>
                <c:pt idx="10011">
                  <c:v>6.48</c:v>
                </c:pt>
                <c:pt idx="10012">
                  <c:v>6.5600000000000005</c:v>
                </c:pt>
                <c:pt idx="10013">
                  <c:v>6.51</c:v>
                </c:pt>
                <c:pt idx="10014">
                  <c:v>6.44</c:v>
                </c:pt>
                <c:pt idx="10015">
                  <c:v>6.45</c:v>
                </c:pt>
                <c:pt idx="10016">
                  <c:v>6.47</c:v>
                </c:pt>
                <c:pt idx="10017">
                  <c:v>6.39</c:v>
                </c:pt>
                <c:pt idx="10018">
                  <c:v>6.33</c:v>
                </c:pt>
                <c:pt idx="10020">
                  <c:v>6.38</c:v>
                </c:pt>
                <c:pt idx="10021">
                  <c:v>6.29</c:v>
                </c:pt>
                <c:pt idx="10022">
                  <c:v>6.2</c:v>
                </c:pt>
                <c:pt idx="10023">
                  <c:v>6.15</c:v>
                </c:pt>
                <c:pt idx="10024">
                  <c:v>6.12</c:v>
                </c:pt>
                <c:pt idx="10025">
                  <c:v>6.14</c:v>
                </c:pt>
                <c:pt idx="10026">
                  <c:v>6.13</c:v>
                </c:pt>
                <c:pt idx="10027">
                  <c:v>6.13</c:v>
                </c:pt>
                <c:pt idx="10028">
                  <c:v>6.13</c:v>
                </c:pt>
                <c:pt idx="10029">
                  <c:v>6.09</c:v>
                </c:pt>
                <c:pt idx="10030">
                  <c:v>6.11</c:v>
                </c:pt>
                <c:pt idx="10031">
                  <c:v>6.06</c:v>
                </c:pt>
                <c:pt idx="10032">
                  <c:v>6.05</c:v>
                </c:pt>
                <c:pt idx="10033">
                  <c:v>5.99</c:v>
                </c:pt>
                <c:pt idx="10034">
                  <c:v>6</c:v>
                </c:pt>
                <c:pt idx="10035">
                  <c:v>6.03</c:v>
                </c:pt>
                <c:pt idx="10036">
                  <c:v>6.11</c:v>
                </c:pt>
                <c:pt idx="10037">
                  <c:v>6.12</c:v>
                </c:pt>
                <c:pt idx="10038">
                  <c:v>6.19</c:v>
                </c:pt>
                <c:pt idx="10039">
                  <c:v>6.11</c:v>
                </c:pt>
                <c:pt idx="10040">
                  <c:v>6.1</c:v>
                </c:pt>
                <c:pt idx="10041">
                  <c:v>6.11</c:v>
                </c:pt>
                <c:pt idx="10042">
                  <c:v>6.04</c:v>
                </c:pt>
                <c:pt idx="10043">
                  <c:v>6.03</c:v>
                </c:pt>
                <c:pt idx="10044">
                  <c:v>6</c:v>
                </c:pt>
                <c:pt idx="10046">
                  <c:v>5.99</c:v>
                </c:pt>
                <c:pt idx="10047">
                  <c:v>6.05</c:v>
                </c:pt>
                <c:pt idx="10048">
                  <c:v>6.01</c:v>
                </c:pt>
                <c:pt idx="10049">
                  <c:v>6.04</c:v>
                </c:pt>
                <c:pt idx="10050">
                  <c:v>6.06</c:v>
                </c:pt>
                <c:pt idx="10051">
                  <c:v>6.09</c:v>
                </c:pt>
                <c:pt idx="10052">
                  <c:v>6.01</c:v>
                </c:pt>
                <c:pt idx="10053">
                  <c:v>6.1</c:v>
                </c:pt>
                <c:pt idx="10054">
                  <c:v>6.17</c:v>
                </c:pt>
                <c:pt idx="10055">
                  <c:v>6.16</c:v>
                </c:pt>
                <c:pt idx="10056">
                  <c:v>6.16</c:v>
                </c:pt>
                <c:pt idx="10057">
                  <c:v>6.01</c:v>
                </c:pt>
                <c:pt idx="10058">
                  <c:v>6.01</c:v>
                </c:pt>
                <c:pt idx="10059">
                  <c:v>6.04</c:v>
                </c:pt>
                <c:pt idx="10060">
                  <c:v>6.04</c:v>
                </c:pt>
                <c:pt idx="10061">
                  <c:v>6.04</c:v>
                </c:pt>
                <c:pt idx="10062">
                  <c:v>6.02</c:v>
                </c:pt>
                <c:pt idx="10063">
                  <c:v>6.04</c:v>
                </c:pt>
                <c:pt idx="10064">
                  <c:v>6.04</c:v>
                </c:pt>
                <c:pt idx="10065">
                  <c:v>6</c:v>
                </c:pt>
                <c:pt idx="10066">
                  <c:v>5.98</c:v>
                </c:pt>
                <c:pt idx="10067">
                  <c:v>5.95</c:v>
                </c:pt>
                <c:pt idx="10068">
                  <c:v>5.91</c:v>
                </c:pt>
                <c:pt idx="10069">
                  <c:v>5.97</c:v>
                </c:pt>
                <c:pt idx="10070">
                  <c:v>5.93</c:v>
                </c:pt>
                <c:pt idx="10071">
                  <c:v>5.8100000000000005</c:v>
                </c:pt>
                <c:pt idx="10072">
                  <c:v>5.76</c:v>
                </c:pt>
                <c:pt idx="10073">
                  <c:v>5.79</c:v>
                </c:pt>
                <c:pt idx="10074">
                  <c:v>5.78</c:v>
                </c:pt>
                <c:pt idx="10075">
                  <c:v>5.8100000000000005</c:v>
                </c:pt>
                <c:pt idx="10076">
                  <c:v>5.83</c:v>
                </c:pt>
                <c:pt idx="10077">
                  <c:v>5.8100000000000005</c:v>
                </c:pt>
                <c:pt idx="10078">
                  <c:v>5.78</c:v>
                </c:pt>
                <c:pt idx="10079">
                  <c:v>5.79</c:v>
                </c:pt>
                <c:pt idx="10080">
                  <c:v>5.78</c:v>
                </c:pt>
                <c:pt idx="10081">
                  <c:v>5.73</c:v>
                </c:pt>
                <c:pt idx="10082">
                  <c:v>5.73</c:v>
                </c:pt>
                <c:pt idx="10083">
                  <c:v>5.73</c:v>
                </c:pt>
                <c:pt idx="10084">
                  <c:v>5.78</c:v>
                </c:pt>
                <c:pt idx="10085">
                  <c:v>5.8100000000000005</c:v>
                </c:pt>
                <c:pt idx="10086">
                  <c:v>5.8100000000000005</c:v>
                </c:pt>
                <c:pt idx="10087">
                  <c:v>5.73</c:v>
                </c:pt>
                <c:pt idx="10088">
                  <c:v>5.68</c:v>
                </c:pt>
                <c:pt idx="10090">
                  <c:v>5.69</c:v>
                </c:pt>
                <c:pt idx="10091">
                  <c:v>5.72</c:v>
                </c:pt>
                <c:pt idx="10092">
                  <c:v>5.76</c:v>
                </c:pt>
                <c:pt idx="10093">
                  <c:v>5.73</c:v>
                </c:pt>
                <c:pt idx="10094">
                  <c:v>5.77</c:v>
                </c:pt>
                <c:pt idx="10095">
                  <c:v>5.78</c:v>
                </c:pt>
                <c:pt idx="10096">
                  <c:v>5.74</c:v>
                </c:pt>
                <c:pt idx="10097">
                  <c:v>5.79</c:v>
                </c:pt>
                <c:pt idx="10098">
                  <c:v>5.84</c:v>
                </c:pt>
                <c:pt idx="10099">
                  <c:v>5.88</c:v>
                </c:pt>
                <c:pt idx="10100">
                  <c:v>5.86</c:v>
                </c:pt>
                <c:pt idx="10101">
                  <c:v>5.91</c:v>
                </c:pt>
                <c:pt idx="10102">
                  <c:v>5.88</c:v>
                </c:pt>
                <c:pt idx="10103">
                  <c:v>5.85</c:v>
                </c:pt>
                <c:pt idx="10104">
                  <c:v>5.84</c:v>
                </c:pt>
                <c:pt idx="10105">
                  <c:v>5.8100000000000005</c:v>
                </c:pt>
                <c:pt idx="10106">
                  <c:v>5.83</c:v>
                </c:pt>
                <c:pt idx="10107">
                  <c:v>5.82</c:v>
                </c:pt>
                <c:pt idx="10108">
                  <c:v>5.8</c:v>
                </c:pt>
                <c:pt idx="10109">
                  <c:v>5.83</c:v>
                </c:pt>
                <c:pt idx="10110">
                  <c:v>5.87</c:v>
                </c:pt>
                <c:pt idx="10111">
                  <c:v>5.9</c:v>
                </c:pt>
                <c:pt idx="10112">
                  <c:v>5.87</c:v>
                </c:pt>
                <c:pt idx="10113">
                  <c:v>5.82</c:v>
                </c:pt>
                <c:pt idx="10115">
                  <c:v>5.8</c:v>
                </c:pt>
                <c:pt idx="10116">
                  <c:v>5.77</c:v>
                </c:pt>
                <c:pt idx="10117">
                  <c:v>5.73</c:v>
                </c:pt>
                <c:pt idx="10118">
                  <c:v>5.73</c:v>
                </c:pt>
                <c:pt idx="10119">
                  <c:v>5.74</c:v>
                </c:pt>
                <c:pt idx="10120">
                  <c:v>5.68</c:v>
                </c:pt>
                <c:pt idx="10121">
                  <c:v>5.66</c:v>
                </c:pt>
                <c:pt idx="10122">
                  <c:v>5.66</c:v>
                </c:pt>
                <c:pt idx="10123">
                  <c:v>5.64</c:v>
                </c:pt>
                <c:pt idx="10124">
                  <c:v>5.59</c:v>
                </c:pt>
                <c:pt idx="10125">
                  <c:v>5.63</c:v>
                </c:pt>
                <c:pt idx="10126">
                  <c:v>5.67</c:v>
                </c:pt>
                <c:pt idx="10127">
                  <c:v>5.69</c:v>
                </c:pt>
                <c:pt idx="10128">
                  <c:v>5.72</c:v>
                </c:pt>
                <c:pt idx="10129">
                  <c:v>5.74</c:v>
                </c:pt>
                <c:pt idx="10130">
                  <c:v>5.77</c:v>
                </c:pt>
                <c:pt idx="10131">
                  <c:v>5.74</c:v>
                </c:pt>
                <c:pt idx="10132">
                  <c:v>5.74</c:v>
                </c:pt>
                <c:pt idx="10133">
                  <c:v>5.83</c:v>
                </c:pt>
                <c:pt idx="10134">
                  <c:v>5.87</c:v>
                </c:pt>
                <c:pt idx="10135">
                  <c:v>5.87</c:v>
                </c:pt>
                <c:pt idx="10136">
                  <c:v>5.87</c:v>
                </c:pt>
                <c:pt idx="10137">
                  <c:v>5.82</c:v>
                </c:pt>
                <c:pt idx="10138">
                  <c:v>5.82</c:v>
                </c:pt>
                <c:pt idx="10139">
                  <c:v>5.77</c:v>
                </c:pt>
                <c:pt idx="10140">
                  <c:v>5.76</c:v>
                </c:pt>
                <c:pt idx="10141">
                  <c:v>5.72</c:v>
                </c:pt>
                <c:pt idx="10142">
                  <c:v>5.68</c:v>
                </c:pt>
                <c:pt idx="10143">
                  <c:v>5.71</c:v>
                </c:pt>
                <c:pt idx="10144">
                  <c:v>5.68</c:v>
                </c:pt>
                <c:pt idx="10145">
                  <c:v>5.67</c:v>
                </c:pt>
                <c:pt idx="10146">
                  <c:v>5.62</c:v>
                </c:pt>
                <c:pt idx="10148">
                  <c:v>5.63</c:v>
                </c:pt>
                <c:pt idx="10149">
                  <c:v>5.64</c:v>
                </c:pt>
                <c:pt idx="10150">
                  <c:v>5.59</c:v>
                </c:pt>
                <c:pt idx="10151">
                  <c:v>5.55</c:v>
                </c:pt>
                <c:pt idx="10152">
                  <c:v>5.48</c:v>
                </c:pt>
                <c:pt idx="10153">
                  <c:v>5.52</c:v>
                </c:pt>
                <c:pt idx="10154">
                  <c:v>5.53</c:v>
                </c:pt>
                <c:pt idx="10155">
                  <c:v>5.43</c:v>
                </c:pt>
                <c:pt idx="10156">
                  <c:v>5.32</c:v>
                </c:pt>
                <c:pt idx="10157">
                  <c:v>5.32</c:v>
                </c:pt>
                <c:pt idx="10158">
                  <c:v>5.35</c:v>
                </c:pt>
                <c:pt idx="10159">
                  <c:v>5.37</c:v>
                </c:pt>
                <c:pt idx="10160">
                  <c:v>5.36</c:v>
                </c:pt>
                <c:pt idx="10161">
                  <c:v>5.29</c:v>
                </c:pt>
                <c:pt idx="10162">
                  <c:v>5.23</c:v>
                </c:pt>
                <c:pt idx="10163">
                  <c:v>5.2</c:v>
                </c:pt>
                <c:pt idx="10164">
                  <c:v>5.17</c:v>
                </c:pt>
                <c:pt idx="10165">
                  <c:v>5.19</c:v>
                </c:pt>
                <c:pt idx="10166">
                  <c:v>5.08</c:v>
                </c:pt>
                <c:pt idx="10167">
                  <c:v>5.03</c:v>
                </c:pt>
                <c:pt idx="10168">
                  <c:v>5.0199999999999996</c:v>
                </c:pt>
                <c:pt idx="10170">
                  <c:v>5.04</c:v>
                </c:pt>
                <c:pt idx="10171">
                  <c:v>5.1100000000000003</c:v>
                </c:pt>
                <c:pt idx="10172">
                  <c:v>5.13</c:v>
                </c:pt>
                <c:pt idx="10173">
                  <c:v>5.12</c:v>
                </c:pt>
                <c:pt idx="10175">
                  <c:v>4.92</c:v>
                </c:pt>
                <c:pt idx="10176">
                  <c:v>5.14</c:v>
                </c:pt>
                <c:pt idx="10177">
                  <c:v>5.03</c:v>
                </c:pt>
                <c:pt idx="10178">
                  <c:v>4.93</c:v>
                </c:pt>
                <c:pt idx="10179">
                  <c:v>4.9400000000000004</c:v>
                </c:pt>
                <c:pt idx="10180">
                  <c:v>4.9800000000000004</c:v>
                </c:pt>
                <c:pt idx="10181">
                  <c:v>5.0999999999999996</c:v>
                </c:pt>
                <c:pt idx="10182">
                  <c:v>5.14</c:v>
                </c:pt>
                <c:pt idx="10183">
                  <c:v>5.25</c:v>
                </c:pt>
                <c:pt idx="10185">
                  <c:v>5.24</c:v>
                </c:pt>
                <c:pt idx="10186">
                  <c:v>5.19</c:v>
                </c:pt>
                <c:pt idx="10187">
                  <c:v>5.12</c:v>
                </c:pt>
                <c:pt idx="10188">
                  <c:v>5.19</c:v>
                </c:pt>
                <c:pt idx="10189">
                  <c:v>5.25</c:v>
                </c:pt>
                <c:pt idx="10190">
                  <c:v>5.3</c:v>
                </c:pt>
                <c:pt idx="10191">
                  <c:v>5.33</c:v>
                </c:pt>
                <c:pt idx="10192">
                  <c:v>5.29</c:v>
                </c:pt>
                <c:pt idx="10193">
                  <c:v>5.29</c:v>
                </c:pt>
                <c:pt idx="10194">
                  <c:v>5.32</c:v>
                </c:pt>
                <c:pt idx="10195">
                  <c:v>5.24</c:v>
                </c:pt>
                <c:pt idx="10196">
                  <c:v>5.19</c:v>
                </c:pt>
                <c:pt idx="10197">
                  <c:v>5.0999999999999996</c:v>
                </c:pt>
                <c:pt idx="10198">
                  <c:v>5.17</c:v>
                </c:pt>
                <c:pt idx="10199">
                  <c:v>5.18</c:v>
                </c:pt>
                <c:pt idx="10200">
                  <c:v>5.22</c:v>
                </c:pt>
                <c:pt idx="10201">
                  <c:v>5.0999999999999996</c:v>
                </c:pt>
                <c:pt idx="10202">
                  <c:v>5.0999999999999996</c:v>
                </c:pt>
                <c:pt idx="10203">
                  <c:v>5.03</c:v>
                </c:pt>
                <c:pt idx="10204">
                  <c:v>5.05</c:v>
                </c:pt>
                <c:pt idx="10205">
                  <c:v>5.07</c:v>
                </c:pt>
                <c:pt idx="10206">
                  <c:v>5.13</c:v>
                </c:pt>
                <c:pt idx="10207">
                  <c:v>5.19</c:v>
                </c:pt>
                <c:pt idx="10208">
                  <c:v>5.1100000000000003</c:v>
                </c:pt>
                <c:pt idx="10210">
                  <c:v>5.1100000000000003</c:v>
                </c:pt>
                <c:pt idx="10211">
                  <c:v>5.14</c:v>
                </c:pt>
                <c:pt idx="10212">
                  <c:v>5.15</c:v>
                </c:pt>
                <c:pt idx="10213">
                  <c:v>5.0999999999999996</c:v>
                </c:pt>
                <c:pt idx="10214">
                  <c:v>5.05</c:v>
                </c:pt>
                <c:pt idx="10215">
                  <c:v>4.96</c:v>
                </c:pt>
                <c:pt idx="10216">
                  <c:v>4.92</c:v>
                </c:pt>
                <c:pt idx="10217">
                  <c:v>4.87</c:v>
                </c:pt>
                <c:pt idx="10218">
                  <c:v>4.95</c:v>
                </c:pt>
                <c:pt idx="10219">
                  <c:v>4.9800000000000004</c:v>
                </c:pt>
                <c:pt idx="10220">
                  <c:v>4.99</c:v>
                </c:pt>
                <c:pt idx="10221">
                  <c:v>4.92</c:v>
                </c:pt>
                <c:pt idx="10222">
                  <c:v>4.8899999999999997</c:v>
                </c:pt>
                <c:pt idx="10223">
                  <c:v>4.95</c:v>
                </c:pt>
                <c:pt idx="10224">
                  <c:v>4.92</c:v>
                </c:pt>
                <c:pt idx="10225">
                  <c:v>4.95</c:v>
                </c:pt>
                <c:pt idx="10226">
                  <c:v>4.84</c:v>
                </c:pt>
                <c:pt idx="10227">
                  <c:v>4.8100000000000005</c:v>
                </c:pt>
                <c:pt idx="10228">
                  <c:v>4.78</c:v>
                </c:pt>
                <c:pt idx="10229">
                  <c:v>4.82</c:v>
                </c:pt>
                <c:pt idx="10230">
                  <c:v>4.78</c:v>
                </c:pt>
                <c:pt idx="10231">
                  <c:v>4.7699999999999996</c:v>
                </c:pt>
                <c:pt idx="10232">
                  <c:v>4.7300000000000004</c:v>
                </c:pt>
                <c:pt idx="10233">
                  <c:v>4.8</c:v>
                </c:pt>
                <c:pt idx="10234">
                  <c:v>4.8499999999999996</c:v>
                </c:pt>
                <c:pt idx="10235">
                  <c:v>5</c:v>
                </c:pt>
                <c:pt idx="10236">
                  <c:v>4.97</c:v>
                </c:pt>
                <c:pt idx="10237">
                  <c:v>4.9800000000000004</c:v>
                </c:pt>
                <c:pt idx="10238">
                  <c:v>4.93</c:v>
                </c:pt>
                <c:pt idx="10239">
                  <c:v>4.9800000000000004</c:v>
                </c:pt>
                <c:pt idx="10240">
                  <c:v>4.9400000000000004</c:v>
                </c:pt>
                <c:pt idx="10241">
                  <c:v>4.9400000000000004</c:v>
                </c:pt>
                <c:pt idx="10242">
                  <c:v>4.9800000000000004</c:v>
                </c:pt>
                <c:pt idx="10243">
                  <c:v>4.8899999999999997</c:v>
                </c:pt>
                <c:pt idx="10244">
                  <c:v>4.93</c:v>
                </c:pt>
                <c:pt idx="10245">
                  <c:v>5.09</c:v>
                </c:pt>
                <c:pt idx="10246">
                  <c:v>5.12</c:v>
                </c:pt>
                <c:pt idx="10247">
                  <c:v>5.17</c:v>
                </c:pt>
                <c:pt idx="10249">
                  <c:v>5.28</c:v>
                </c:pt>
                <c:pt idx="10250">
                  <c:v>5.21</c:v>
                </c:pt>
                <c:pt idx="10251">
                  <c:v>5.14</c:v>
                </c:pt>
                <c:pt idx="10252">
                  <c:v>5.27</c:v>
                </c:pt>
                <c:pt idx="10253">
                  <c:v>5.29</c:v>
                </c:pt>
                <c:pt idx="10254">
                  <c:v>5.2</c:v>
                </c:pt>
                <c:pt idx="10255">
                  <c:v>5.22</c:v>
                </c:pt>
                <c:pt idx="10256">
                  <c:v>5.28</c:v>
                </c:pt>
                <c:pt idx="10257">
                  <c:v>5.2</c:v>
                </c:pt>
                <c:pt idx="10258">
                  <c:v>5.34</c:v>
                </c:pt>
                <c:pt idx="10259">
                  <c:v>5.35</c:v>
                </c:pt>
                <c:pt idx="10260">
                  <c:v>5.3</c:v>
                </c:pt>
                <c:pt idx="10261">
                  <c:v>5.31</c:v>
                </c:pt>
                <c:pt idx="10262">
                  <c:v>5.22</c:v>
                </c:pt>
                <c:pt idx="10263">
                  <c:v>5.21</c:v>
                </c:pt>
                <c:pt idx="10264">
                  <c:v>5.21</c:v>
                </c:pt>
                <c:pt idx="10265">
                  <c:v>5.24</c:v>
                </c:pt>
                <c:pt idx="10266">
                  <c:v>5.2</c:v>
                </c:pt>
                <c:pt idx="10267">
                  <c:v>5.31</c:v>
                </c:pt>
                <c:pt idx="10268">
                  <c:v>5.51</c:v>
                </c:pt>
                <c:pt idx="10269">
                  <c:v>5.46</c:v>
                </c:pt>
                <c:pt idx="10270">
                  <c:v>5.5</c:v>
                </c:pt>
                <c:pt idx="10271">
                  <c:v>5.48</c:v>
                </c:pt>
                <c:pt idx="10272">
                  <c:v>5.46</c:v>
                </c:pt>
                <c:pt idx="10273">
                  <c:v>5.41</c:v>
                </c:pt>
                <c:pt idx="10274">
                  <c:v>5.41</c:v>
                </c:pt>
                <c:pt idx="10275">
                  <c:v>5.42</c:v>
                </c:pt>
                <c:pt idx="10276">
                  <c:v>5.41</c:v>
                </c:pt>
                <c:pt idx="10277">
                  <c:v>5.52</c:v>
                </c:pt>
                <c:pt idx="10278">
                  <c:v>5.52</c:v>
                </c:pt>
                <c:pt idx="10280">
                  <c:v>5.54</c:v>
                </c:pt>
                <c:pt idx="10281">
                  <c:v>5.54</c:v>
                </c:pt>
                <c:pt idx="10282">
                  <c:v>5.43</c:v>
                </c:pt>
                <c:pt idx="10283">
                  <c:v>5.39</c:v>
                </c:pt>
                <c:pt idx="10284">
                  <c:v>5.35</c:v>
                </c:pt>
                <c:pt idx="10285">
                  <c:v>5.29</c:v>
                </c:pt>
                <c:pt idx="10286">
                  <c:v>5.27</c:v>
                </c:pt>
                <c:pt idx="10287">
                  <c:v>5.33</c:v>
                </c:pt>
                <c:pt idx="10288">
                  <c:v>5.38</c:v>
                </c:pt>
                <c:pt idx="10289">
                  <c:v>5.32</c:v>
                </c:pt>
                <c:pt idx="10290">
                  <c:v>5.27</c:v>
                </c:pt>
                <c:pt idx="10291">
                  <c:v>5.28</c:v>
                </c:pt>
                <c:pt idx="10292">
                  <c:v>5.26</c:v>
                </c:pt>
                <c:pt idx="10293">
                  <c:v>5.27</c:v>
                </c:pt>
                <c:pt idx="10294">
                  <c:v>5.27</c:v>
                </c:pt>
                <c:pt idx="10295">
                  <c:v>5.26</c:v>
                </c:pt>
                <c:pt idx="10296">
                  <c:v>5.24</c:v>
                </c:pt>
                <c:pt idx="10297">
                  <c:v>5.22</c:v>
                </c:pt>
                <c:pt idx="10298">
                  <c:v>5.14</c:v>
                </c:pt>
                <c:pt idx="10299">
                  <c:v>5.16</c:v>
                </c:pt>
                <c:pt idx="10300">
                  <c:v>5.24</c:v>
                </c:pt>
                <c:pt idx="10301">
                  <c:v>5.26</c:v>
                </c:pt>
                <c:pt idx="10302">
                  <c:v>5.35</c:v>
                </c:pt>
                <c:pt idx="10303">
                  <c:v>5.42</c:v>
                </c:pt>
                <c:pt idx="10304">
                  <c:v>5.37</c:v>
                </c:pt>
                <c:pt idx="10305">
                  <c:v>5.41</c:v>
                </c:pt>
                <c:pt idx="10307">
                  <c:v>5.44</c:v>
                </c:pt>
                <c:pt idx="10308">
                  <c:v>5.41</c:v>
                </c:pt>
                <c:pt idx="10309">
                  <c:v>5.37</c:v>
                </c:pt>
                <c:pt idx="10310">
                  <c:v>5.32</c:v>
                </c:pt>
                <c:pt idx="10311">
                  <c:v>5.31</c:v>
                </c:pt>
                <c:pt idx="10312">
                  <c:v>5.27</c:v>
                </c:pt>
                <c:pt idx="10313">
                  <c:v>5.27</c:v>
                </c:pt>
                <c:pt idx="10314">
                  <c:v>5.21</c:v>
                </c:pt>
                <c:pt idx="10315">
                  <c:v>5.22</c:v>
                </c:pt>
                <c:pt idx="10316">
                  <c:v>5.12</c:v>
                </c:pt>
                <c:pt idx="10317">
                  <c:v>5.13</c:v>
                </c:pt>
                <c:pt idx="10318">
                  <c:v>5.15</c:v>
                </c:pt>
                <c:pt idx="10319">
                  <c:v>5.13</c:v>
                </c:pt>
                <c:pt idx="10320">
                  <c:v>5.13</c:v>
                </c:pt>
                <c:pt idx="10321">
                  <c:v>5.2</c:v>
                </c:pt>
                <c:pt idx="10322">
                  <c:v>5.19</c:v>
                </c:pt>
                <c:pt idx="10323">
                  <c:v>5.13</c:v>
                </c:pt>
                <c:pt idx="10324">
                  <c:v>5.1100000000000003</c:v>
                </c:pt>
                <c:pt idx="10325">
                  <c:v>5.07</c:v>
                </c:pt>
                <c:pt idx="10326">
                  <c:v>5.1100000000000003</c:v>
                </c:pt>
                <c:pt idx="10327">
                  <c:v>5.17</c:v>
                </c:pt>
                <c:pt idx="10328">
                  <c:v>5.2</c:v>
                </c:pt>
                <c:pt idx="10329">
                  <c:v>5.19</c:v>
                </c:pt>
                <c:pt idx="10330">
                  <c:v>5.2</c:v>
                </c:pt>
                <c:pt idx="10331">
                  <c:v>4.99</c:v>
                </c:pt>
                <c:pt idx="10332">
                  <c:v>5.04</c:v>
                </c:pt>
                <c:pt idx="10333">
                  <c:v>4.99</c:v>
                </c:pt>
                <c:pt idx="10334">
                  <c:v>4.97</c:v>
                </c:pt>
                <c:pt idx="10335">
                  <c:v>4.97</c:v>
                </c:pt>
                <c:pt idx="10336">
                  <c:v>5</c:v>
                </c:pt>
                <c:pt idx="10337">
                  <c:v>4.95</c:v>
                </c:pt>
                <c:pt idx="10338">
                  <c:v>4.84</c:v>
                </c:pt>
                <c:pt idx="10339">
                  <c:v>4.91</c:v>
                </c:pt>
                <c:pt idx="10340">
                  <c:v>4.87</c:v>
                </c:pt>
                <c:pt idx="10341">
                  <c:v>4.91</c:v>
                </c:pt>
                <c:pt idx="10342">
                  <c:v>4.8899999999999997</c:v>
                </c:pt>
                <c:pt idx="10343">
                  <c:v>4.93</c:v>
                </c:pt>
                <c:pt idx="10344">
                  <c:v>4.9400000000000004</c:v>
                </c:pt>
                <c:pt idx="10345">
                  <c:v>4.8499999999999996</c:v>
                </c:pt>
                <c:pt idx="10346">
                  <c:v>4.78</c:v>
                </c:pt>
                <c:pt idx="10347">
                  <c:v>4.79</c:v>
                </c:pt>
                <c:pt idx="10348">
                  <c:v>4.8499999999999996</c:v>
                </c:pt>
                <c:pt idx="10350">
                  <c:v>4.99</c:v>
                </c:pt>
                <c:pt idx="10351">
                  <c:v>4.97</c:v>
                </c:pt>
                <c:pt idx="10352">
                  <c:v>4.8600000000000003</c:v>
                </c:pt>
                <c:pt idx="10353">
                  <c:v>4.8</c:v>
                </c:pt>
                <c:pt idx="10354">
                  <c:v>4.84</c:v>
                </c:pt>
                <c:pt idx="10357">
                  <c:v>4.6399999999999997</c:v>
                </c:pt>
                <c:pt idx="10358">
                  <c:v>4.57</c:v>
                </c:pt>
                <c:pt idx="10359">
                  <c:v>4.63</c:v>
                </c:pt>
                <c:pt idx="10360">
                  <c:v>4.72</c:v>
                </c:pt>
                <c:pt idx="10361">
                  <c:v>4.6900000000000004</c:v>
                </c:pt>
                <c:pt idx="10362">
                  <c:v>4.75</c:v>
                </c:pt>
                <c:pt idx="10363">
                  <c:v>4.7</c:v>
                </c:pt>
                <c:pt idx="10364">
                  <c:v>4.7300000000000004</c:v>
                </c:pt>
                <c:pt idx="10365">
                  <c:v>4.72</c:v>
                </c:pt>
                <c:pt idx="10366">
                  <c:v>4.6500000000000004</c:v>
                </c:pt>
                <c:pt idx="10367">
                  <c:v>4.58</c:v>
                </c:pt>
                <c:pt idx="10368">
                  <c:v>4.5999999999999996</c:v>
                </c:pt>
                <c:pt idx="10369">
                  <c:v>4.55</c:v>
                </c:pt>
                <c:pt idx="10370">
                  <c:v>4.53</c:v>
                </c:pt>
                <c:pt idx="10371">
                  <c:v>4.5</c:v>
                </c:pt>
                <c:pt idx="10372">
                  <c:v>4.53</c:v>
                </c:pt>
                <c:pt idx="10373">
                  <c:v>4.5199999999999996</c:v>
                </c:pt>
                <c:pt idx="10375">
                  <c:v>4.62</c:v>
                </c:pt>
                <c:pt idx="10376">
                  <c:v>4.6100000000000003</c:v>
                </c:pt>
                <c:pt idx="10377">
                  <c:v>4.6900000000000004</c:v>
                </c:pt>
                <c:pt idx="10378">
                  <c:v>4.68</c:v>
                </c:pt>
                <c:pt idx="10379">
                  <c:v>4.62</c:v>
                </c:pt>
                <c:pt idx="10380">
                  <c:v>4.59</c:v>
                </c:pt>
                <c:pt idx="10381">
                  <c:v>4.59</c:v>
                </c:pt>
                <c:pt idx="10382">
                  <c:v>4.58</c:v>
                </c:pt>
                <c:pt idx="10383">
                  <c:v>4.63</c:v>
                </c:pt>
                <c:pt idx="10384">
                  <c:v>4.63</c:v>
                </c:pt>
                <c:pt idx="10385">
                  <c:v>4.66</c:v>
                </c:pt>
                <c:pt idx="10386">
                  <c:v>4.6100000000000003</c:v>
                </c:pt>
                <c:pt idx="10387">
                  <c:v>4.5600000000000005</c:v>
                </c:pt>
                <c:pt idx="10388">
                  <c:v>4.53</c:v>
                </c:pt>
                <c:pt idx="10389">
                  <c:v>4.5</c:v>
                </c:pt>
                <c:pt idx="10390">
                  <c:v>4.4400000000000004</c:v>
                </c:pt>
                <c:pt idx="10391">
                  <c:v>4.3</c:v>
                </c:pt>
                <c:pt idx="10392">
                  <c:v>4.24</c:v>
                </c:pt>
                <c:pt idx="10393">
                  <c:v>4.37</c:v>
                </c:pt>
                <c:pt idx="10394">
                  <c:v>4.3099999999999996</c:v>
                </c:pt>
                <c:pt idx="10395">
                  <c:v>4.3</c:v>
                </c:pt>
                <c:pt idx="10396">
                  <c:v>4.22</c:v>
                </c:pt>
                <c:pt idx="10397">
                  <c:v>4.32</c:v>
                </c:pt>
                <c:pt idx="10398">
                  <c:v>4.34</c:v>
                </c:pt>
                <c:pt idx="10400">
                  <c:v>4.41</c:v>
                </c:pt>
                <c:pt idx="10401">
                  <c:v>4.54</c:v>
                </c:pt>
                <c:pt idx="10402">
                  <c:v>4.79</c:v>
                </c:pt>
                <c:pt idx="10403">
                  <c:v>4.91</c:v>
                </c:pt>
                <c:pt idx="10404">
                  <c:v>4.8</c:v>
                </c:pt>
                <c:pt idx="10405">
                  <c:v>4.88</c:v>
                </c:pt>
                <c:pt idx="10406">
                  <c:v>4.9800000000000004</c:v>
                </c:pt>
                <c:pt idx="10408">
                  <c:v>5.04</c:v>
                </c:pt>
                <c:pt idx="10409">
                  <c:v>5.05</c:v>
                </c:pt>
                <c:pt idx="10410">
                  <c:v>4.9800000000000004</c:v>
                </c:pt>
                <c:pt idx="10411">
                  <c:v>4.9800000000000004</c:v>
                </c:pt>
                <c:pt idx="10412">
                  <c:v>4.79</c:v>
                </c:pt>
                <c:pt idx="10413">
                  <c:v>4.78</c:v>
                </c:pt>
                <c:pt idx="10414">
                  <c:v>4.75</c:v>
                </c:pt>
                <c:pt idx="10415">
                  <c:v>4.7</c:v>
                </c:pt>
                <c:pt idx="10416">
                  <c:v>4.92</c:v>
                </c:pt>
                <c:pt idx="10417">
                  <c:v>5.04</c:v>
                </c:pt>
                <c:pt idx="10418">
                  <c:v>5.2</c:v>
                </c:pt>
                <c:pt idx="10419">
                  <c:v>5.17</c:v>
                </c:pt>
                <c:pt idx="10420">
                  <c:v>5.13</c:v>
                </c:pt>
                <c:pt idx="10421">
                  <c:v>5.0199999999999996</c:v>
                </c:pt>
                <c:pt idx="10422">
                  <c:v>5.13</c:v>
                </c:pt>
                <c:pt idx="10423">
                  <c:v>5.24</c:v>
                </c:pt>
                <c:pt idx="10424">
                  <c:v>5.26</c:v>
                </c:pt>
                <c:pt idx="10425">
                  <c:v>5.16</c:v>
                </c:pt>
                <c:pt idx="10426">
                  <c:v>5.08</c:v>
                </c:pt>
                <c:pt idx="10427">
                  <c:v>5.08</c:v>
                </c:pt>
                <c:pt idx="10428">
                  <c:v>5.12</c:v>
                </c:pt>
                <c:pt idx="10429">
                  <c:v>5.18</c:v>
                </c:pt>
                <c:pt idx="10431">
                  <c:v>5.22</c:v>
                </c:pt>
                <c:pt idx="10432">
                  <c:v>5.13</c:v>
                </c:pt>
                <c:pt idx="10433">
                  <c:v>5.15</c:v>
                </c:pt>
                <c:pt idx="10434">
                  <c:v>5.07</c:v>
                </c:pt>
                <c:pt idx="10436">
                  <c:v>5.2</c:v>
                </c:pt>
                <c:pt idx="10437">
                  <c:v>5.16</c:v>
                </c:pt>
                <c:pt idx="10438">
                  <c:v>5.18</c:v>
                </c:pt>
                <c:pt idx="10439">
                  <c:v>5.09</c:v>
                </c:pt>
                <c:pt idx="10440">
                  <c:v>5.0999999999999996</c:v>
                </c:pt>
                <c:pt idx="10441">
                  <c:v>5.0999999999999996</c:v>
                </c:pt>
                <c:pt idx="10442">
                  <c:v>5</c:v>
                </c:pt>
                <c:pt idx="10443">
                  <c:v>4.92</c:v>
                </c:pt>
                <c:pt idx="10444">
                  <c:v>4.91</c:v>
                </c:pt>
                <c:pt idx="10445">
                  <c:v>4.88</c:v>
                </c:pt>
                <c:pt idx="10446">
                  <c:v>4.88</c:v>
                </c:pt>
                <c:pt idx="10447">
                  <c:v>4.9800000000000004</c:v>
                </c:pt>
                <c:pt idx="10448">
                  <c:v>4.9400000000000004</c:v>
                </c:pt>
                <c:pt idx="10450">
                  <c:v>4.96</c:v>
                </c:pt>
                <c:pt idx="10451">
                  <c:v>5.05</c:v>
                </c:pt>
                <c:pt idx="10452">
                  <c:v>5.07</c:v>
                </c:pt>
                <c:pt idx="10453">
                  <c:v>5.0999999999999996</c:v>
                </c:pt>
                <c:pt idx="10454">
                  <c:v>5.12</c:v>
                </c:pt>
                <c:pt idx="10455">
                  <c:v>5.0199999999999996</c:v>
                </c:pt>
                <c:pt idx="10456">
                  <c:v>5.0199999999999996</c:v>
                </c:pt>
                <c:pt idx="10457">
                  <c:v>5.07</c:v>
                </c:pt>
                <c:pt idx="10458">
                  <c:v>5.0199999999999996</c:v>
                </c:pt>
                <c:pt idx="10459">
                  <c:v>4.9400000000000004</c:v>
                </c:pt>
                <c:pt idx="10460">
                  <c:v>4.92</c:v>
                </c:pt>
                <c:pt idx="10461">
                  <c:v>4.92</c:v>
                </c:pt>
                <c:pt idx="10462">
                  <c:v>4.93</c:v>
                </c:pt>
                <c:pt idx="10463">
                  <c:v>4.9000000000000004</c:v>
                </c:pt>
                <c:pt idx="10464">
                  <c:v>4.91</c:v>
                </c:pt>
                <c:pt idx="10465">
                  <c:v>4.97</c:v>
                </c:pt>
                <c:pt idx="10466">
                  <c:v>5.01</c:v>
                </c:pt>
                <c:pt idx="10467">
                  <c:v>4.95</c:v>
                </c:pt>
                <c:pt idx="10468">
                  <c:v>4.8600000000000003</c:v>
                </c:pt>
                <c:pt idx="10470">
                  <c:v>4.88</c:v>
                </c:pt>
                <c:pt idx="10471">
                  <c:v>4.88</c:v>
                </c:pt>
                <c:pt idx="10472">
                  <c:v>4.88</c:v>
                </c:pt>
                <c:pt idx="10473">
                  <c:v>4.84</c:v>
                </c:pt>
                <c:pt idx="10474">
                  <c:v>4.8600000000000003</c:v>
                </c:pt>
                <c:pt idx="10475">
                  <c:v>4.93</c:v>
                </c:pt>
                <c:pt idx="10476">
                  <c:v>4.84</c:v>
                </c:pt>
                <c:pt idx="10477">
                  <c:v>4.88</c:v>
                </c:pt>
                <c:pt idx="10478">
                  <c:v>4.9800000000000004</c:v>
                </c:pt>
                <c:pt idx="10479">
                  <c:v>5.0199999999999996</c:v>
                </c:pt>
                <c:pt idx="10480">
                  <c:v>5.0199999999999996</c:v>
                </c:pt>
                <c:pt idx="10481">
                  <c:v>5.0599999999999996</c:v>
                </c:pt>
                <c:pt idx="10482">
                  <c:v>5.22</c:v>
                </c:pt>
                <c:pt idx="10483">
                  <c:v>5.33</c:v>
                </c:pt>
                <c:pt idx="10484">
                  <c:v>5.33</c:v>
                </c:pt>
                <c:pt idx="10485">
                  <c:v>5.32</c:v>
                </c:pt>
                <c:pt idx="10486">
                  <c:v>5.28</c:v>
                </c:pt>
                <c:pt idx="10487">
                  <c:v>5.4</c:v>
                </c:pt>
                <c:pt idx="10488">
                  <c:v>5.35</c:v>
                </c:pt>
                <c:pt idx="10489">
                  <c:v>5.32</c:v>
                </c:pt>
                <c:pt idx="10490">
                  <c:v>5.33</c:v>
                </c:pt>
                <c:pt idx="10491">
                  <c:v>5.4</c:v>
                </c:pt>
                <c:pt idx="10492">
                  <c:v>5.39</c:v>
                </c:pt>
                <c:pt idx="10493">
                  <c:v>5.4</c:v>
                </c:pt>
                <c:pt idx="10494">
                  <c:v>5.41</c:v>
                </c:pt>
                <c:pt idx="10495">
                  <c:v>5.35</c:v>
                </c:pt>
                <c:pt idx="10496">
                  <c:v>5.35</c:v>
                </c:pt>
                <c:pt idx="10497">
                  <c:v>5.42</c:v>
                </c:pt>
                <c:pt idx="10499">
                  <c:v>5.44</c:v>
                </c:pt>
                <c:pt idx="10500">
                  <c:v>5.36</c:v>
                </c:pt>
                <c:pt idx="10501">
                  <c:v>5.3</c:v>
                </c:pt>
                <c:pt idx="10502">
                  <c:v>5.28</c:v>
                </c:pt>
                <c:pt idx="10503">
                  <c:v>5.22</c:v>
                </c:pt>
                <c:pt idx="10504">
                  <c:v>5.25</c:v>
                </c:pt>
                <c:pt idx="10505">
                  <c:v>5.22</c:v>
                </c:pt>
                <c:pt idx="10506">
                  <c:v>5.24</c:v>
                </c:pt>
                <c:pt idx="10507">
                  <c:v>5.22</c:v>
                </c:pt>
                <c:pt idx="10508">
                  <c:v>5.18</c:v>
                </c:pt>
                <c:pt idx="10509">
                  <c:v>5.15</c:v>
                </c:pt>
                <c:pt idx="10510">
                  <c:v>5.2</c:v>
                </c:pt>
                <c:pt idx="10511">
                  <c:v>5.24</c:v>
                </c:pt>
                <c:pt idx="10512">
                  <c:v>5.23</c:v>
                </c:pt>
                <c:pt idx="10513">
                  <c:v>5.21</c:v>
                </c:pt>
                <c:pt idx="10514">
                  <c:v>5.19</c:v>
                </c:pt>
                <c:pt idx="10515">
                  <c:v>5.18</c:v>
                </c:pt>
                <c:pt idx="10516">
                  <c:v>5.1100000000000003</c:v>
                </c:pt>
                <c:pt idx="10517">
                  <c:v>5.0999999999999996</c:v>
                </c:pt>
                <c:pt idx="10518">
                  <c:v>5.08</c:v>
                </c:pt>
                <c:pt idx="10519">
                  <c:v>5.13</c:v>
                </c:pt>
                <c:pt idx="10520">
                  <c:v>5.1100000000000003</c:v>
                </c:pt>
                <c:pt idx="10521">
                  <c:v>5.08</c:v>
                </c:pt>
                <c:pt idx="10522">
                  <c:v>5.13</c:v>
                </c:pt>
                <c:pt idx="10523">
                  <c:v>5.08</c:v>
                </c:pt>
                <c:pt idx="10524">
                  <c:v>5.0999999999999996</c:v>
                </c:pt>
                <c:pt idx="10525">
                  <c:v>5.09</c:v>
                </c:pt>
                <c:pt idx="10526">
                  <c:v>5.24</c:v>
                </c:pt>
                <c:pt idx="10527">
                  <c:v>5.2</c:v>
                </c:pt>
                <c:pt idx="10528">
                  <c:v>5.15</c:v>
                </c:pt>
                <c:pt idx="10529">
                  <c:v>5.23</c:v>
                </c:pt>
                <c:pt idx="10530">
                  <c:v>5.32</c:v>
                </c:pt>
                <c:pt idx="10531">
                  <c:v>5.28</c:v>
                </c:pt>
                <c:pt idx="10532">
                  <c:v>5.2</c:v>
                </c:pt>
                <c:pt idx="10533">
                  <c:v>5.27</c:v>
                </c:pt>
                <c:pt idx="10534">
                  <c:v>5.21</c:v>
                </c:pt>
                <c:pt idx="10535">
                  <c:v>5.18</c:v>
                </c:pt>
                <c:pt idx="10536">
                  <c:v>5.13</c:v>
                </c:pt>
                <c:pt idx="10537">
                  <c:v>5.16</c:v>
                </c:pt>
                <c:pt idx="10538">
                  <c:v>5.16</c:v>
                </c:pt>
                <c:pt idx="10540">
                  <c:v>5.16</c:v>
                </c:pt>
                <c:pt idx="10541">
                  <c:v>5.1100000000000003</c:v>
                </c:pt>
                <c:pt idx="10542">
                  <c:v>5.0599999999999996</c:v>
                </c:pt>
                <c:pt idx="10543">
                  <c:v>5.08</c:v>
                </c:pt>
                <c:pt idx="10544">
                  <c:v>5.0599999999999996</c:v>
                </c:pt>
                <c:pt idx="10545">
                  <c:v>5.04</c:v>
                </c:pt>
                <c:pt idx="10546">
                  <c:v>5.08</c:v>
                </c:pt>
                <c:pt idx="10547">
                  <c:v>5.04</c:v>
                </c:pt>
                <c:pt idx="10548">
                  <c:v>5.0999999999999996</c:v>
                </c:pt>
                <c:pt idx="10549">
                  <c:v>5.07</c:v>
                </c:pt>
                <c:pt idx="10550">
                  <c:v>5.0199999999999996</c:v>
                </c:pt>
                <c:pt idx="10551">
                  <c:v>4.9800000000000004</c:v>
                </c:pt>
                <c:pt idx="10552">
                  <c:v>4.9400000000000004</c:v>
                </c:pt>
                <c:pt idx="10553">
                  <c:v>4.83</c:v>
                </c:pt>
                <c:pt idx="10554">
                  <c:v>4.8899999999999997</c:v>
                </c:pt>
                <c:pt idx="10555">
                  <c:v>4.88</c:v>
                </c:pt>
                <c:pt idx="10556">
                  <c:v>4.76</c:v>
                </c:pt>
                <c:pt idx="10557">
                  <c:v>4.8499999999999996</c:v>
                </c:pt>
                <c:pt idx="10558">
                  <c:v>4.79</c:v>
                </c:pt>
                <c:pt idx="10559">
                  <c:v>4.87</c:v>
                </c:pt>
                <c:pt idx="10560">
                  <c:v>4.88</c:v>
                </c:pt>
                <c:pt idx="10561">
                  <c:v>4.75</c:v>
                </c:pt>
                <c:pt idx="10562">
                  <c:v>4.84</c:v>
                </c:pt>
                <c:pt idx="10563">
                  <c:v>4.8600000000000003</c:v>
                </c:pt>
                <c:pt idx="10564">
                  <c:v>4.8499999999999996</c:v>
                </c:pt>
                <c:pt idx="10565">
                  <c:v>4.7699999999999996</c:v>
                </c:pt>
                <c:pt idx="10566">
                  <c:v>4.78</c:v>
                </c:pt>
                <c:pt idx="10568">
                  <c:v>4.9000000000000004</c:v>
                </c:pt>
                <c:pt idx="10569">
                  <c:v>4.84</c:v>
                </c:pt>
                <c:pt idx="10570">
                  <c:v>4.78</c:v>
                </c:pt>
                <c:pt idx="10571">
                  <c:v>4.66</c:v>
                </c:pt>
                <c:pt idx="10572">
                  <c:v>4.66</c:v>
                </c:pt>
                <c:pt idx="10573">
                  <c:v>4.63</c:v>
                </c:pt>
                <c:pt idx="10574">
                  <c:v>4.66</c:v>
                </c:pt>
                <c:pt idx="10575">
                  <c:v>4.75</c:v>
                </c:pt>
                <c:pt idx="10576">
                  <c:v>4.71</c:v>
                </c:pt>
                <c:pt idx="10577">
                  <c:v>4.66</c:v>
                </c:pt>
                <c:pt idx="10578">
                  <c:v>4.6100000000000003</c:v>
                </c:pt>
                <c:pt idx="10579">
                  <c:v>4.51</c:v>
                </c:pt>
                <c:pt idx="10580">
                  <c:v>4.47</c:v>
                </c:pt>
                <c:pt idx="10581">
                  <c:v>4.49</c:v>
                </c:pt>
                <c:pt idx="10582">
                  <c:v>4.43</c:v>
                </c:pt>
                <c:pt idx="10583">
                  <c:v>4.43</c:v>
                </c:pt>
                <c:pt idx="10584">
                  <c:v>4.62</c:v>
                </c:pt>
                <c:pt idx="10585">
                  <c:v>4.6500000000000004</c:v>
                </c:pt>
                <c:pt idx="10586">
                  <c:v>4.51</c:v>
                </c:pt>
                <c:pt idx="10587">
                  <c:v>4.47</c:v>
                </c:pt>
                <c:pt idx="10588">
                  <c:v>4.33</c:v>
                </c:pt>
                <c:pt idx="10589">
                  <c:v>4.29</c:v>
                </c:pt>
                <c:pt idx="10590">
                  <c:v>4.42</c:v>
                </c:pt>
                <c:pt idx="10591">
                  <c:v>4.3499999999999996</c:v>
                </c:pt>
                <c:pt idx="10592">
                  <c:v>4.4000000000000004</c:v>
                </c:pt>
                <c:pt idx="10593">
                  <c:v>4.2699999999999996</c:v>
                </c:pt>
                <c:pt idx="10594">
                  <c:v>4.22</c:v>
                </c:pt>
                <c:pt idx="10595">
                  <c:v>4.12</c:v>
                </c:pt>
                <c:pt idx="10596">
                  <c:v>4.0599999999999996</c:v>
                </c:pt>
                <c:pt idx="10597">
                  <c:v>4.17</c:v>
                </c:pt>
                <c:pt idx="10598">
                  <c:v>4.32</c:v>
                </c:pt>
                <c:pt idx="10599">
                  <c:v>4.29</c:v>
                </c:pt>
                <c:pt idx="10600">
                  <c:v>4.17</c:v>
                </c:pt>
                <c:pt idx="10601">
                  <c:v>4.2</c:v>
                </c:pt>
                <c:pt idx="10602">
                  <c:v>4.3</c:v>
                </c:pt>
                <c:pt idx="10603">
                  <c:v>4.25</c:v>
                </c:pt>
                <c:pt idx="10604">
                  <c:v>4.22</c:v>
                </c:pt>
                <c:pt idx="10605">
                  <c:v>4.29</c:v>
                </c:pt>
                <c:pt idx="10606">
                  <c:v>4.22</c:v>
                </c:pt>
                <c:pt idx="10607">
                  <c:v>4.16</c:v>
                </c:pt>
                <c:pt idx="10608">
                  <c:v>4.1399999999999997</c:v>
                </c:pt>
                <c:pt idx="10610">
                  <c:v>3.98</c:v>
                </c:pt>
                <c:pt idx="10611">
                  <c:v>3.96</c:v>
                </c:pt>
                <c:pt idx="10612">
                  <c:v>3.91</c:v>
                </c:pt>
                <c:pt idx="10613">
                  <c:v>4.05</c:v>
                </c:pt>
                <c:pt idx="10614">
                  <c:v>4.05</c:v>
                </c:pt>
                <c:pt idx="10615">
                  <c:v>4</c:v>
                </c:pt>
                <c:pt idx="10616">
                  <c:v>4.07</c:v>
                </c:pt>
                <c:pt idx="10617">
                  <c:v>3.98</c:v>
                </c:pt>
                <c:pt idx="10618">
                  <c:v>3.92</c:v>
                </c:pt>
                <c:pt idx="10619">
                  <c:v>3.9</c:v>
                </c:pt>
                <c:pt idx="10620">
                  <c:v>3.87</c:v>
                </c:pt>
                <c:pt idx="10621">
                  <c:v>3.86</c:v>
                </c:pt>
                <c:pt idx="10622">
                  <c:v>3.79</c:v>
                </c:pt>
                <c:pt idx="10623">
                  <c:v>3.79</c:v>
                </c:pt>
                <c:pt idx="10624">
                  <c:v>3.7</c:v>
                </c:pt>
                <c:pt idx="10625">
                  <c:v>3.69</c:v>
                </c:pt>
                <c:pt idx="10626">
                  <c:v>3.77</c:v>
                </c:pt>
                <c:pt idx="10627">
                  <c:v>3.79</c:v>
                </c:pt>
                <c:pt idx="10628">
                  <c:v>3.69</c:v>
                </c:pt>
                <c:pt idx="10629">
                  <c:v>3.63</c:v>
                </c:pt>
                <c:pt idx="10630">
                  <c:v>3.7199999999999998</c:v>
                </c:pt>
                <c:pt idx="10631">
                  <c:v>3.71</c:v>
                </c:pt>
                <c:pt idx="10632">
                  <c:v>3.7</c:v>
                </c:pt>
                <c:pt idx="10633">
                  <c:v>3.69</c:v>
                </c:pt>
                <c:pt idx="10634">
                  <c:v>3.64</c:v>
                </c:pt>
                <c:pt idx="10635">
                  <c:v>3.65</c:v>
                </c:pt>
                <c:pt idx="10636">
                  <c:v>3.61</c:v>
                </c:pt>
                <c:pt idx="10637">
                  <c:v>3.68</c:v>
                </c:pt>
                <c:pt idx="10638">
                  <c:v>3.83</c:v>
                </c:pt>
                <c:pt idx="10640">
                  <c:v>4.07</c:v>
                </c:pt>
                <c:pt idx="10641">
                  <c:v>4.0599999999999996</c:v>
                </c:pt>
                <c:pt idx="10642">
                  <c:v>4.16</c:v>
                </c:pt>
                <c:pt idx="10643">
                  <c:v>4.1399999999999997</c:v>
                </c:pt>
                <c:pt idx="10644">
                  <c:v>4.24</c:v>
                </c:pt>
                <c:pt idx="10645">
                  <c:v>4.2699999999999996</c:v>
                </c:pt>
                <c:pt idx="10646">
                  <c:v>4.26</c:v>
                </c:pt>
                <c:pt idx="10647">
                  <c:v>4.16</c:v>
                </c:pt>
                <c:pt idx="10648">
                  <c:v>4.12</c:v>
                </c:pt>
                <c:pt idx="10649">
                  <c:v>4.0999999999999996</c:v>
                </c:pt>
                <c:pt idx="10650">
                  <c:v>3.9699999999999998</c:v>
                </c:pt>
                <c:pt idx="10651">
                  <c:v>3.99</c:v>
                </c:pt>
                <c:pt idx="10652">
                  <c:v>3.93</c:v>
                </c:pt>
                <c:pt idx="10653">
                  <c:v>4.01</c:v>
                </c:pt>
                <c:pt idx="10654">
                  <c:v>4.07</c:v>
                </c:pt>
                <c:pt idx="10655">
                  <c:v>4.0999999999999996</c:v>
                </c:pt>
                <c:pt idx="10656">
                  <c:v>4.09</c:v>
                </c:pt>
                <c:pt idx="10657">
                  <c:v>3.88</c:v>
                </c:pt>
                <c:pt idx="10658">
                  <c:v>3.85</c:v>
                </c:pt>
                <c:pt idx="10660">
                  <c:v>3.84</c:v>
                </c:pt>
                <c:pt idx="10661">
                  <c:v>3.84</c:v>
                </c:pt>
                <c:pt idx="10662">
                  <c:v>4.03</c:v>
                </c:pt>
                <c:pt idx="10663">
                  <c:v>4.05</c:v>
                </c:pt>
                <c:pt idx="10664">
                  <c:v>4.0199999999999996</c:v>
                </c:pt>
                <c:pt idx="10665">
                  <c:v>3.99</c:v>
                </c:pt>
                <c:pt idx="10666">
                  <c:v>4.08</c:v>
                </c:pt>
                <c:pt idx="10667">
                  <c:v>4.1399999999999997</c:v>
                </c:pt>
                <c:pt idx="10668">
                  <c:v>4.18</c:v>
                </c:pt>
                <c:pt idx="10669">
                  <c:v>4.1900000000000004</c:v>
                </c:pt>
                <c:pt idx="10670">
                  <c:v>4.08</c:v>
                </c:pt>
                <c:pt idx="10671">
                  <c:v>4.26</c:v>
                </c:pt>
                <c:pt idx="10673">
                  <c:v>4.22</c:v>
                </c:pt>
                <c:pt idx="10674">
                  <c:v>4.22</c:v>
                </c:pt>
                <c:pt idx="10675">
                  <c:v>4.24</c:v>
                </c:pt>
                <c:pt idx="10676">
                  <c:v>4.18</c:v>
                </c:pt>
                <c:pt idx="10677">
                  <c:v>4.13</c:v>
                </c:pt>
                <c:pt idx="10678">
                  <c:v>4.09</c:v>
                </c:pt>
                <c:pt idx="10679">
                  <c:v>4.0599999999999996</c:v>
                </c:pt>
                <c:pt idx="10680">
                  <c:v>4.0599999999999996</c:v>
                </c:pt>
                <c:pt idx="10681">
                  <c:v>4.01</c:v>
                </c:pt>
                <c:pt idx="10682">
                  <c:v>4.01</c:v>
                </c:pt>
                <c:pt idx="10683">
                  <c:v>4.07</c:v>
                </c:pt>
                <c:pt idx="10684">
                  <c:v>4.1500000000000004</c:v>
                </c:pt>
                <c:pt idx="10685">
                  <c:v>4.13</c:v>
                </c:pt>
                <c:pt idx="10686">
                  <c:v>4.0599999999999996</c:v>
                </c:pt>
                <c:pt idx="10687">
                  <c:v>3.96</c:v>
                </c:pt>
                <c:pt idx="10688">
                  <c:v>3.9699999999999998</c:v>
                </c:pt>
                <c:pt idx="10689">
                  <c:v>3.98</c:v>
                </c:pt>
                <c:pt idx="10690">
                  <c:v>3.95</c:v>
                </c:pt>
                <c:pt idx="10692">
                  <c:v>3.93</c:v>
                </c:pt>
                <c:pt idx="10693">
                  <c:v>3.83</c:v>
                </c:pt>
                <c:pt idx="10694">
                  <c:v>3.8200000000000003</c:v>
                </c:pt>
                <c:pt idx="10695">
                  <c:v>3.83</c:v>
                </c:pt>
                <c:pt idx="10697">
                  <c:v>4.07</c:v>
                </c:pt>
                <c:pt idx="10698">
                  <c:v>4.05</c:v>
                </c:pt>
                <c:pt idx="10699">
                  <c:v>4.09</c:v>
                </c:pt>
                <c:pt idx="10700">
                  <c:v>4.04</c:v>
                </c:pt>
                <c:pt idx="10701">
                  <c:v>4</c:v>
                </c:pt>
                <c:pt idx="10702">
                  <c:v>4.1900000000000004</c:v>
                </c:pt>
                <c:pt idx="10703">
                  <c:v>4.16</c:v>
                </c:pt>
                <c:pt idx="10704">
                  <c:v>4.1500000000000004</c:v>
                </c:pt>
                <c:pt idx="10705">
                  <c:v>4.0999999999999996</c:v>
                </c:pt>
                <c:pt idx="10706">
                  <c:v>4.0999999999999996</c:v>
                </c:pt>
                <c:pt idx="10707">
                  <c:v>4.0999999999999996</c:v>
                </c:pt>
                <c:pt idx="10708">
                  <c:v>4.05</c:v>
                </c:pt>
                <c:pt idx="10710">
                  <c:v>4.01</c:v>
                </c:pt>
                <c:pt idx="10711">
                  <c:v>3.95</c:v>
                </c:pt>
                <c:pt idx="10712">
                  <c:v>3.98</c:v>
                </c:pt>
                <c:pt idx="10713">
                  <c:v>3.94</c:v>
                </c:pt>
                <c:pt idx="10714">
                  <c:v>3.98</c:v>
                </c:pt>
                <c:pt idx="10715">
                  <c:v>4</c:v>
                </c:pt>
                <c:pt idx="10716">
                  <c:v>4.0599999999999996</c:v>
                </c:pt>
                <c:pt idx="10717">
                  <c:v>4</c:v>
                </c:pt>
                <c:pt idx="10718">
                  <c:v>4</c:v>
                </c:pt>
                <c:pt idx="10719">
                  <c:v>4.01</c:v>
                </c:pt>
                <c:pt idx="10720">
                  <c:v>3.96</c:v>
                </c:pt>
                <c:pt idx="10721">
                  <c:v>4.0199999999999996</c:v>
                </c:pt>
                <c:pt idx="10722">
                  <c:v>3.9699999999999998</c:v>
                </c:pt>
                <c:pt idx="10723">
                  <c:v>3.96</c:v>
                </c:pt>
                <c:pt idx="10724">
                  <c:v>3.99</c:v>
                </c:pt>
                <c:pt idx="10725">
                  <c:v>3.98</c:v>
                </c:pt>
                <c:pt idx="10726">
                  <c:v>3.93</c:v>
                </c:pt>
                <c:pt idx="10727">
                  <c:v>3.89</c:v>
                </c:pt>
                <c:pt idx="10728">
                  <c:v>3.95</c:v>
                </c:pt>
                <c:pt idx="10730">
                  <c:v>3.94</c:v>
                </c:pt>
                <c:pt idx="10731">
                  <c:v>3.88</c:v>
                </c:pt>
                <c:pt idx="10732">
                  <c:v>3.85</c:v>
                </c:pt>
                <c:pt idx="10733">
                  <c:v>3.9</c:v>
                </c:pt>
                <c:pt idx="10734">
                  <c:v>3.86</c:v>
                </c:pt>
                <c:pt idx="10735">
                  <c:v>3.81</c:v>
                </c:pt>
                <c:pt idx="10736">
                  <c:v>3.7800000000000002</c:v>
                </c:pt>
                <c:pt idx="10737">
                  <c:v>3.76</c:v>
                </c:pt>
                <c:pt idx="10738">
                  <c:v>3.71</c:v>
                </c:pt>
                <c:pt idx="10739">
                  <c:v>3.68</c:v>
                </c:pt>
                <c:pt idx="10740">
                  <c:v>3.65</c:v>
                </c:pt>
                <c:pt idx="10741">
                  <c:v>3.63</c:v>
                </c:pt>
                <c:pt idx="10742">
                  <c:v>3.67</c:v>
                </c:pt>
                <c:pt idx="10743">
                  <c:v>3.63</c:v>
                </c:pt>
                <c:pt idx="10744">
                  <c:v>3.59</c:v>
                </c:pt>
                <c:pt idx="10745">
                  <c:v>3.6</c:v>
                </c:pt>
                <c:pt idx="10746">
                  <c:v>3.6</c:v>
                </c:pt>
                <c:pt idx="10747">
                  <c:v>3.74</c:v>
                </c:pt>
                <c:pt idx="10748">
                  <c:v>3.7199999999999998</c:v>
                </c:pt>
                <c:pt idx="10749">
                  <c:v>3.8200000000000003</c:v>
                </c:pt>
                <c:pt idx="10750">
                  <c:v>3.91</c:v>
                </c:pt>
                <c:pt idx="10751">
                  <c:v>3.98</c:v>
                </c:pt>
                <c:pt idx="10752">
                  <c:v>4.01</c:v>
                </c:pt>
                <c:pt idx="10753">
                  <c:v>4.1100000000000003</c:v>
                </c:pt>
                <c:pt idx="10754">
                  <c:v>3.98</c:v>
                </c:pt>
                <c:pt idx="10755">
                  <c:v>3.9699999999999998</c:v>
                </c:pt>
                <c:pt idx="10756">
                  <c:v>3.96</c:v>
                </c:pt>
                <c:pt idx="10757">
                  <c:v>3.95</c:v>
                </c:pt>
                <c:pt idx="10758">
                  <c:v>3.92</c:v>
                </c:pt>
                <c:pt idx="10759">
                  <c:v>3.83</c:v>
                </c:pt>
                <c:pt idx="10760">
                  <c:v>3.84</c:v>
                </c:pt>
                <c:pt idx="10761">
                  <c:v>3.94</c:v>
                </c:pt>
                <c:pt idx="10762">
                  <c:v>3.93</c:v>
                </c:pt>
                <c:pt idx="10763">
                  <c:v>3.96</c:v>
                </c:pt>
                <c:pt idx="10764">
                  <c:v>4.03</c:v>
                </c:pt>
                <c:pt idx="10765">
                  <c:v>3.95</c:v>
                </c:pt>
                <c:pt idx="10766">
                  <c:v>3.93</c:v>
                </c:pt>
                <c:pt idx="10767">
                  <c:v>3.95</c:v>
                </c:pt>
                <c:pt idx="10768">
                  <c:v>4</c:v>
                </c:pt>
                <c:pt idx="10769">
                  <c:v>4.04</c:v>
                </c:pt>
                <c:pt idx="10770">
                  <c:v>3.98</c:v>
                </c:pt>
                <c:pt idx="10771">
                  <c:v>3.96</c:v>
                </c:pt>
                <c:pt idx="10772">
                  <c:v>3.98</c:v>
                </c:pt>
                <c:pt idx="10774">
                  <c:v>4</c:v>
                </c:pt>
                <c:pt idx="10775">
                  <c:v>4.01</c:v>
                </c:pt>
                <c:pt idx="10776">
                  <c:v>4.0199999999999996</c:v>
                </c:pt>
                <c:pt idx="10777">
                  <c:v>3.93</c:v>
                </c:pt>
                <c:pt idx="10778">
                  <c:v>3.91</c:v>
                </c:pt>
                <c:pt idx="10779">
                  <c:v>3.92</c:v>
                </c:pt>
                <c:pt idx="10780">
                  <c:v>3.96</c:v>
                </c:pt>
                <c:pt idx="10781">
                  <c:v>3.89</c:v>
                </c:pt>
                <c:pt idx="10782">
                  <c:v>3.88</c:v>
                </c:pt>
                <c:pt idx="10783">
                  <c:v>3.94</c:v>
                </c:pt>
                <c:pt idx="10784">
                  <c:v>3.92</c:v>
                </c:pt>
                <c:pt idx="10785">
                  <c:v>3.84</c:v>
                </c:pt>
                <c:pt idx="10786">
                  <c:v>3.7199999999999998</c:v>
                </c:pt>
                <c:pt idx="10787">
                  <c:v>3.7</c:v>
                </c:pt>
                <c:pt idx="10788">
                  <c:v>3.69</c:v>
                </c:pt>
                <c:pt idx="10789">
                  <c:v>3.64</c:v>
                </c:pt>
                <c:pt idx="10790">
                  <c:v>3.63</c:v>
                </c:pt>
                <c:pt idx="10791">
                  <c:v>3.5300000000000002</c:v>
                </c:pt>
                <c:pt idx="10792">
                  <c:v>3.5300000000000002</c:v>
                </c:pt>
                <c:pt idx="10793">
                  <c:v>3.46</c:v>
                </c:pt>
                <c:pt idx="10794">
                  <c:v>3.46</c:v>
                </c:pt>
                <c:pt idx="10795">
                  <c:v>3.38</c:v>
                </c:pt>
                <c:pt idx="10796">
                  <c:v>3.39</c:v>
                </c:pt>
                <c:pt idx="10797">
                  <c:v>3.34</c:v>
                </c:pt>
                <c:pt idx="10798">
                  <c:v>3.34</c:v>
                </c:pt>
                <c:pt idx="10800">
                  <c:v>3.41</c:v>
                </c:pt>
                <c:pt idx="10801">
                  <c:v>3.44</c:v>
                </c:pt>
                <c:pt idx="10802">
                  <c:v>3.34</c:v>
                </c:pt>
                <c:pt idx="10803">
                  <c:v>3.37</c:v>
                </c:pt>
                <c:pt idx="10804">
                  <c:v>3.43</c:v>
                </c:pt>
                <c:pt idx="10805">
                  <c:v>3.34</c:v>
                </c:pt>
                <c:pt idx="10806">
                  <c:v>3.3</c:v>
                </c:pt>
                <c:pt idx="10807">
                  <c:v>3.34</c:v>
                </c:pt>
                <c:pt idx="10808">
                  <c:v>3.37</c:v>
                </c:pt>
                <c:pt idx="10809">
                  <c:v>3.29</c:v>
                </c:pt>
                <c:pt idx="10810">
                  <c:v>3.2</c:v>
                </c:pt>
                <c:pt idx="10811">
                  <c:v>3.21</c:v>
                </c:pt>
                <c:pt idx="10812">
                  <c:v>3.18</c:v>
                </c:pt>
                <c:pt idx="10813">
                  <c:v>3.13</c:v>
                </c:pt>
                <c:pt idx="10814">
                  <c:v>3.18</c:v>
                </c:pt>
                <c:pt idx="10815">
                  <c:v>3.27</c:v>
                </c:pt>
                <c:pt idx="10816">
                  <c:v>3.37</c:v>
                </c:pt>
                <c:pt idx="10817">
                  <c:v>3.35</c:v>
                </c:pt>
                <c:pt idx="10818">
                  <c:v>3.4</c:v>
                </c:pt>
                <c:pt idx="10819">
                  <c:v>3.32</c:v>
                </c:pt>
                <c:pt idx="10820">
                  <c:v>3.29</c:v>
                </c:pt>
                <c:pt idx="10821">
                  <c:v>3.38</c:v>
                </c:pt>
                <c:pt idx="10822">
                  <c:v>3.55</c:v>
                </c:pt>
                <c:pt idx="10823">
                  <c:v>3.58</c:v>
                </c:pt>
                <c:pt idx="10824">
                  <c:v>3.54</c:v>
                </c:pt>
                <c:pt idx="10825">
                  <c:v>3.56</c:v>
                </c:pt>
                <c:pt idx="10826">
                  <c:v>3.56</c:v>
                </c:pt>
                <c:pt idx="10827">
                  <c:v>3.67</c:v>
                </c:pt>
                <c:pt idx="10829">
                  <c:v>3.74</c:v>
                </c:pt>
                <c:pt idx="10830">
                  <c:v>3.75</c:v>
                </c:pt>
                <c:pt idx="10831">
                  <c:v>3.73</c:v>
                </c:pt>
                <c:pt idx="10832">
                  <c:v>3.7</c:v>
                </c:pt>
                <c:pt idx="10833">
                  <c:v>3.66</c:v>
                </c:pt>
                <c:pt idx="10834">
                  <c:v>3.74</c:v>
                </c:pt>
                <c:pt idx="10835">
                  <c:v>3.94</c:v>
                </c:pt>
                <c:pt idx="10836">
                  <c:v>3.9699999999999998</c:v>
                </c:pt>
                <c:pt idx="10837">
                  <c:v>3.98</c:v>
                </c:pt>
                <c:pt idx="10838">
                  <c:v>4</c:v>
                </c:pt>
                <c:pt idx="10839">
                  <c:v>4.1900000000000004</c:v>
                </c:pt>
                <c:pt idx="10840">
                  <c:v>4.17</c:v>
                </c:pt>
                <c:pt idx="10841">
                  <c:v>4.12</c:v>
                </c:pt>
                <c:pt idx="10842">
                  <c:v>4.2</c:v>
                </c:pt>
                <c:pt idx="10843">
                  <c:v>4.22</c:v>
                </c:pt>
                <c:pt idx="10844">
                  <c:v>4.3099999999999996</c:v>
                </c:pt>
                <c:pt idx="10845">
                  <c:v>4.42</c:v>
                </c:pt>
                <c:pt idx="10846">
                  <c:v>4.34</c:v>
                </c:pt>
                <c:pt idx="10847">
                  <c:v>4.49</c:v>
                </c:pt>
                <c:pt idx="10848">
                  <c:v>4.4400000000000004</c:v>
                </c:pt>
                <c:pt idx="10849">
                  <c:v>4.3499999999999996</c:v>
                </c:pt>
                <c:pt idx="10850">
                  <c:v>4.47</c:v>
                </c:pt>
                <c:pt idx="10851">
                  <c:v>4.32</c:v>
                </c:pt>
                <c:pt idx="10852">
                  <c:v>4.3</c:v>
                </c:pt>
                <c:pt idx="10853">
                  <c:v>4.2699999999999996</c:v>
                </c:pt>
                <c:pt idx="10854">
                  <c:v>4.38</c:v>
                </c:pt>
                <c:pt idx="10855">
                  <c:v>4.37</c:v>
                </c:pt>
                <c:pt idx="10856">
                  <c:v>4.58</c:v>
                </c:pt>
                <c:pt idx="10857">
                  <c:v>4.55</c:v>
                </c:pt>
                <c:pt idx="10858">
                  <c:v>4.55</c:v>
                </c:pt>
                <c:pt idx="10859">
                  <c:v>4.49</c:v>
                </c:pt>
                <c:pt idx="10860">
                  <c:v>4.38</c:v>
                </c:pt>
                <c:pt idx="10861">
                  <c:v>4.45</c:v>
                </c:pt>
                <c:pt idx="10862">
                  <c:v>4.53</c:v>
                </c:pt>
                <c:pt idx="10863">
                  <c:v>4.4800000000000004</c:v>
                </c:pt>
                <c:pt idx="10864">
                  <c:v>4.53</c:v>
                </c:pt>
                <c:pt idx="10865">
                  <c:v>4.5</c:v>
                </c:pt>
                <c:pt idx="10866">
                  <c:v>4.54</c:v>
                </c:pt>
                <c:pt idx="10867">
                  <c:v>4.42</c:v>
                </c:pt>
                <c:pt idx="10868">
                  <c:v>4.45</c:v>
                </c:pt>
                <c:pt idx="10870">
                  <c:v>4.6100000000000003</c:v>
                </c:pt>
                <c:pt idx="10871">
                  <c:v>4.5999999999999996</c:v>
                </c:pt>
                <c:pt idx="10872">
                  <c:v>4.5199999999999996</c:v>
                </c:pt>
                <c:pt idx="10873">
                  <c:v>4.3499999999999996</c:v>
                </c:pt>
                <c:pt idx="10874">
                  <c:v>4.41</c:v>
                </c:pt>
                <c:pt idx="10875">
                  <c:v>4.37</c:v>
                </c:pt>
                <c:pt idx="10876">
                  <c:v>4.28</c:v>
                </c:pt>
                <c:pt idx="10877">
                  <c:v>4.3499999999999996</c:v>
                </c:pt>
                <c:pt idx="10878">
                  <c:v>4.2699999999999996</c:v>
                </c:pt>
                <c:pt idx="10879">
                  <c:v>4.28</c:v>
                </c:pt>
                <c:pt idx="10880">
                  <c:v>4.29</c:v>
                </c:pt>
                <c:pt idx="10881">
                  <c:v>4.2</c:v>
                </c:pt>
                <c:pt idx="10882">
                  <c:v>4.1900000000000004</c:v>
                </c:pt>
                <c:pt idx="10883">
                  <c:v>4.17</c:v>
                </c:pt>
                <c:pt idx="10884">
                  <c:v>4.26</c:v>
                </c:pt>
                <c:pt idx="10885">
                  <c:v>4.24</c:v>
                </c:pt>
                <c:pt idx="10886">
                  <c:v>4.16</c:v>
                </c:pt>
                <c:pt idx="10887">
                  <c:v>4.12</c:v>
                </c:pt>
                <c:pt idx="10888">
                  <c:v>4.04</c:v>
                </c:pt>
                <c:pt idx="10889">
                  <c:v>4.09</c:v>
                </c:pt>
                <c:pt idx="10890">
                  <c:v>3.96</c:v>
                </c:pt>
                <c:pt idx="10891">
                  <c:v>3.96</c:v>
                </c:pt>
                <c:pt idx="10892">
                  <c:v>4.03</c:v>
                </c:pt>
                <c:pt idx="10893">
                  <c:v>4.21</c:v>
                </c:pt>
                <c:pt idx="10894">
                  <c:v>4.17</c:v>
                </c:pt>
                <c:pt idx="10895">
                  <c:v>4.2699999999999996</c:v>
                </c:pt>
                <c:pt idx="10896">
                  <c:v>4.2699999999999996</c:v>
                </c:pt>
                <c:pt idx="10897">
                  <c:v>4.32</c:v>
                </c:pt>
                <c:pt idx="10898">
                  <c:v>4.29</c:v>
                </c:pt>
                <c:pt idx="10900">
                  <c:v>4.37</c:v>
                </c:pt>
                <c:pt idx="10901">
                  <c:v>4.43</c:v>
                </c:pt>
                <c:pt idx="10902">
                  <c:v>4.47</c:v>
                </c:pt>
                <c:pt idx="10903">
                  <c:v>4.41</c:v>
                </c:pt>
                <c:pt idx="10904">
                  <c:v>4.41</c:v>
                </c:pt>
                <c:pt idx="10905">
                  <c:v>4.38</c:v>
                </c:pt>
                <c:pt idx="10906">
                  <c:v>4.29</c:v>
                </c:pt>
                <c:pt idx="10907">
                  <c:v>4.34</c:v>
                </c:pt>
                <c:pt idx="10908">
                  <c:v>4.24</c:v>
                </c:pt>
                <c:pt idx="10909">
                  <c:v>4.3</c:v>
                </c:pt>
                <c:pt idx="10910">
                  <c:v>4.2300000000000004</c:v>
                </c:pt>
                <c:pt idx="10911">
                  <c:v>4.3099999999999996</c:v>
                </c:pt>
                <c:pt idx="10912">
                  <c:v>4.3600000000000003</c:v>
                </c:pt>
                <c:pt idx="10913">
                  <c:v>4.33</c:v>
                </c:pt>
                <c:pt idx="10914">
                  <c:v>4.4000000000000004</c:v>
                </c:pt>
                <c:pt idx="10915">
                  <c:v>4.33</c:v>
                </c:pt>
                <c:pt idx="10916">
                  <c:v>4.38</c:v>
                </c:pt>
                <c:pt idx="10917">
                  <c:v>4.45</c:v>
                </c:pt>
                <c:pt idx="10918">
                  <c:v>4.4800000000000004</c:v>
                </c:pt>
                <c:pt idx="10919">
                  <c:v>4.49</c:v>
                </c:pt>
                <c:pt idx="10921">
                  <c:v>4.4400000000000004</c:v>
                </c:pt>
                <c:pt idx="10922">
                  <c:v>4.3</c:v>
                </c:pt>
                <c:pt idx="10923">
                  <c:v>4.22</c:v>
                </c:pt>
                <c:pt idx="10924">
                  <c:v>4.18</c:v>
                </c:pt>
                <c:pt idx="10925">
                  <c:v>4.17</c:v>
                </c:pt>
                <c:pt idx="10926">
                  <c:v>4.24</c:v>
                </c:pt>
                <c:pt idx="10927">
                  <c:v>4.16</c:v>
                </c:pt>
                <c:pt idx="10928">
                  <c:v>4.1500000000000004</c:v>
                </c:pt>
                <c:pt idx="10929">
                  <c:v>4.2300000000000004</c:v>
                </c:pt>
                <c:pt idx="10930">
                  <c:v>4.1900000000000004</c:v>
                </c:pt>
                <c:pt idx="10931">
                  <c:v>4.25</c:v>
                </c:pt>
                <c:pt idx="10933">
                  <c:v>4.34</c:v>
                </c:pt>
                <c:pt idx="10934">
                  <c:v>4.4000000000000004</c:v>
                </c:pt>
                <c:pt idx="10935">
                  <c:v>4.38</c:v>
                </c:pt>
                <c:pt idx="10936">
                  <c:v>4.41</c:v>
                </c:pt>
                <c:pt idx="10937">
                  <c:v>4.38</c:v>
                </c:pt>
                <c:pt idx="10938">
                  <c:v>4.2300000000000004</c:v>
                </c:pt>
                <c:pt idx="10939">
                  <c:v>4.29</c:v>
                </c:pt>
                <c:pt idx="10940">
                  <c:v>4.32</c:v>
                </c:pt>
                <c:pt idx="10941">
                  <c:v>4.3</c:v>
                </c:pt>
                <c:pt idx="10942">
                  <c:v>4.2699999999999996</c:v>
                </c:pt>
                <c:pt idx="10943">
                  <c:v>4.26</c:v>
                </c:pt>
                <c:pt idx="10944">
                  <c:v>4.28</c:v>
                </c:pt>
                <c:pt idx="10945">
                  <c:v>4.24</c:v>
                </c:pt>
                <c:pt idx="10946">
                  <c:v>4.1900000000000004</c:v>
                </c:pt>
                <c:pt idx="10947">
                  <c:v>4.16</c:v>
                </c:pt>
                <c:pt idx="10948">
                  <c:v>4.1500000000000004</c:v>
                </c:pt>
                <c:pt idx="10949">
                  <c:v>4.18</c:v>
                </c:pt>
                <c:pt idx="10950">
                  <c:v>4.28</c:v>
                </c:pt>
                <c:pt idx="10951">
                  <c:v>4.2</c:v>
                </c:pt>
                <c:pt idx="10953">
                  <c:v>4.17</c:v>
                </c:pt>
                <c:pt idx="10954">
                  <c:v>4.24</c:v>
                </c:pt>
                <c:pt idx="10955">
                  <c:v>4.29</c:v>
                </c:pt>
                <c:pt idx="10956">
                  <c:v>4.2699999999999996</c:v>
                </c:pt>
                <c:pt idx="10958">
                  <c:v>4.38</c:v>
                </c:pt>
                <c:pt idx="10959">
                  <c:v>4.41</c:v>
                </c:pt>
                <c:pt idx="10960">
                  <c:v>4.29</c:v>
                </c:pt>
                <c:pt idx="10961">
                  <c:v>4.2699999999999996</c:v>
                </c:pt>
                <c:pt idx="10962">
                  <c:v>4.2699999999999996</c:v>
                </c:pt>
                <c:pt idx="10963">
                  <c:v>4.1100000000000003</c:v>
                </c:pt>
                <c:pt idx="10964">
                  <c:v>4.1100000000000003</c:v>
                </c:pt>
                <c:pt idx="10965">
                  <c:v>4.05</c:v>
                </c:pt>
                <c:pt idx="10966">
                  <c:v>4.01</c:v>
                </c:pt>
                <c:pt idx="10967">
                  <c:v>3.99</c:v>
                </c:pt>
                <c:pt idx="10968">
                  <c:v>4.04</c:v>
                </c:pt>
                <c:pt idx="10970">
                  <c:v>4.08</c:v>
                </c:pt>
                <c:pt idx="10971">
                  <c:v>4.05</c:v>
                </c:pt>
                <c:pt idx="10972">
                  <c:v>3.99</c:v>
                </c:pt>
                <c:pt idx="10973">
                  <c:v>4.09</c:v>
                </c:pt>
                <c:pt idx="10974">
                  <c:v>4.16</c:v>
                </c:pt>
                <c:pt idx="10975">
                  <c:v>4.1100000000000003</c:v>
                </c:pt>
                <c:pt idx="10976">
                  <c:v>4.22</c:v>
                </c:pt>
                <c:pt idx="10977">
                  <c:v>4.22</c:v>
                </c:pt>
                <c:pt idx="10978">
                  <c:v>4.16</c:v>
                </c:pt>
                <c:pt idx="10979">
                  <c:v>4.18</c:v>
                </c:pt>
                <c:pt idx="10980">
                  <c:v>4.13</c:v>
                </c:pt>
                <c:pt idx="10981">
                  <c:v>4.1500000000000004</c:v>
                </c:pt>
                <c:pt idx="10982">
                  <c:v>4.2</c:v>
                </c:pt>
                <c:pt idx="10983">
                  <c:v>4.12</c:v>
                </c:pt>
                <c:pt idx="10984">
                  <c:v>4.09</c:v>
                </c:pt>
                <c:pt idx="10985">
                  <c:v>4.13</c:v>
                </c:pt>
                <c:pt idx="10986">
                  <c:v>4.05</c:v>
                </c:pt>
                <c:pt idx="10987">
                  <c:v>4.0999999999999996</c:v>
                </c:pt>
                <c:pt idx="10988">
                  <c:v>4.05</c:v>
                </c:pt>
                <c:pt idx="10990">
                  <c:v>4.05</c:v>
                </c:pt>
                <c:pt idx="10991">
                  <c:v>4.05</c:v>
                </c:pt>
                <c:pt idx="10992">
                  <c:v>4.05</c:v>
                </c:pt>
                <c:pt idx="10993">
                  <c:v>4.0999999999999996</c:v>
                </c:pt>
                <c:pt idx="10994">
                  <c:v>4.05</c:v>
                </c:pt>
                <c:pt idx="10995">
                  <c:v>4.04</c:v>
                </c:pt>
                <c:pt idx="10996">
                  <c:v>4.0199999999999996</c:v>
                </c:pt>
                <c:pt idx="10997">
                  <c:v>4.05</c:v>
                </c:pt>
                <c:pt idx="10998">
                  <c:v>3.99</c:v>
                </c:pt>
                <c:pt idx="10999">
                  <c:v>4</c:v>
                </c:pt>
                <c:pt idx="11000">
                  <c:v>4.05</c:v>
                </c:pt>
                <c:pt idx="11001">
                  <c:v>4.07</c:v>
                </c:pt>
                <c:pt idx="11002">
                  <c:v>4.04</c:v>
                </c:pt>
                <c:pt idx="11003">
                  <c:v>3.85</c:v>
                </c:pt>
                <c:pt idx="11004">
                  <c:v>3.7800000000000002</c:v>
                </c:pt>
                <c:pt idx="11005">
                  <c:v>3.73</c:v>
                </c:pt>
                <c:pt idx="11006">
                  <c:v>3.74</c:v>
                </c:pt>
                <c:pt idx="11007">
                  <c:v>3.74</c:v>
                </c:pt>
                <c:pt idx="11008">
                  <c:v>3.7800000000000002</c:v>
                </c:pt>
                <c:pt idx="11009">
                  <c:v>3.7800000000000002</c:v>
                </c:pt>
                <c:pt idx="11010">
                  <c:v>3.7</c:v>
                </c:pt>
                <c:pt idx="11011">
                  <c:v>3.71</c:v>
                </c:pt>
                <c:pt idx="11012">
                  <c:v>3.76</c:v>
                </c:pt>
                <c:pt idx="11013">
                  <c:v>3.8</c:v>
                </c:pt>
                <c:pt idx="11014">
                  <c:v>3.74</c:v>
                </c:pt>
                <c:pt idx="11015">
                  <c:v>3.73</c:v>
                </c:pt>
                <c:pt idx="11016">
                  <c:v>3.73</c:v>
                </c:pt>
                <c:pt idx="11017">
                  <c:v>3.75</c:v>
                </c:pt>
                <c:pt idx="11018">
                  <c:v>3.85</c:v>
                </c:pt>
                <c:pt idx="11019">
                  <c:v>3.91</c:v>
                </c:pt>
                <c:pt idx="11020">
                  <c:v>3.91</c:v>
                </c:pt>
                <c:pt idx="11021">
                  <c:v>3.86</c:v>
                </c:pt>
                <c:pt idx="11022">
                  <c:v>3.91</c:v>
                </c:pt>
                <c:pt idx="11023">
                  <c:v>4.1500000000000004</c:v>
                </c:pt>
                <c:pt idx="11024">
                  <c:v>4.24</c:v>
                </c:pt>
                <c:pt idx="11025">
                  <c:v>4.1900000000000004</c:v>
                </c:pt>
                <c:pt idx="11026">
                  <c:v>4.1900000000000004</c:v>
                </c:pt>
                <c:pt idx="11027">
                  <c:v>4.21</c:v>
                </c:pt>
                <c:pt idx="11029">
                  <c:v>4.25</c:v>
                </c:pt>
                <c:pt idx="11030">
                  <c:v>4.3499999999999996</c:v>
                </c:pt>
                <c:pt idx="11031">
                  <c:v>4.4000000000000004</c:v>
                </c:pt>
                <c:pt idx="11032">
                  <c:v>4.42</c:v>
                </c:pt>
                <c:pt idx="11033">
                  <c:v>4.37</c:v>
                </c:pt>
                <c:pt idx="11034">
                  <c:v>4.3899999999999997</c:v>
                </c:pt>
                <c:pt idx="11035">
                  <c:v>4.43</c:v>
                </c:pt>
                <c:pt idx="11036">
                  <c:v>4.45</c:v>
                </c:pt>
                <c:pt idx="11037">
                  <c:v>4.4000000000000004</c:v>
                </c:pt>
                <c:pt idx="11038">
                  <c:v>4.4800000000000004</c:v>
                </c:pt>
                <c:pt idx="11039">
                  <c:v>4.46</c:v>
                </c:pt>
                <c:pt idx="11040">
                  <c:v>4.43</c:v>
                </c:pt>
                <c:pt idx="11041">
                  <c:v>4.5</c:v>
                </c:pt>
                <c:pt idx="11042">
                  <c:v>4.55</c:v>
                </c:pt>
                <c:pt idx="11043">
                  <c:v>4.53</c:v>
                </c:pt>
                <c:pt idx="11044">
                  <c:v>4.53</c:v>
                </c:pt>
                <c:pt idx="11045">
                  <c:v>4.5600000000000005</c:v>
                </c:pt>
                <c:pt idx="11046">
                  <c:v>4.6100000000000003</c:v>
                </c:pt>
                <c:pt idx="11047">
                  <c:v>4.63</c:v>
                </c:pt>
                <c:pt idx="11048">
                  <c:v>4.79</c:v>
                </c:pt>
                <c:pt idx="11049">
                  <c:v>4.8100000000000005</c:v>
                </c:pt>
                <c:pt idx="11050">
                  <c:v>4.79</c:v>
                </c:pt>
                <c:pt idx="11051">
                  <c:v>4.83</c:v>
                </c:pt>
                <c:pt idx="11052">
                  <c:v>4.8499999999999996</c:v>
                </c:pt>
                <c:pt idx="11053">
                  <c:v>4.79</c:v>
                </c:pt>
                <c:pt idx="11054">
                  <c:v>4.7</c:v>
                </c:pt>
                <c:pt idx="11055">
                  <c:v>4.74</c:v>
                </c:pt>
                <c:pt idx="11056">
                  <c:v>4.79</c:v>
                </c:pt>
                <c:pt idx="11057">
                  <c:v>4.72</c:v>
                </c:pt>
                <c:pt idx="11058">
                  <c:v>4.76</c:v>
                </c:pt>
                <c:pt idx="11059">
                  <c:v>4.75</c:v>
                </c:pt>
                <c:pt idx="11060">
                  <c:v>4.7300000000000004</c:v>
                </c:pt>
                <c:pt idx="11061">
                  <c:v>4.67</c:v>
                </c:pt>
                <c:pt idx="11062">
                  <c:v>4.5999999999999996</c:v>
                </c:pt>
                <c:pt idx="11063">
                  <c:v>4.66</c:v>
                </c:pt>
                <c:pt idx="11065">
                  <c:v>4.71</c:v>
                </c:pt>
                <c:pt idx="11066">
                  <c:v>4.74</c:v>
                </c:pt>
                <c:pt idx="11067">
                  <c:v>4.71</c:v>
                </c:pt>
                <c:pt idx="11068">
                  <c:v>4.78</c:v>
                </c:pt>
                <c:pt idx="11069">
                  <c:v>4.78</c:v>
                </c:pt>
                <c:pt idx="11070">
                  <c:v>4.78</c:v>
                </c:pt>
                <c:pt idx="11071">
                  <c:v>4.82</c:v>
                </c:pt>
                <c:pt idx="11072">
                  <c:v>4.8100000000000005</c:v>
                </c:pt>
                <c:pt idx="11074">
                  <c:v>4.8899999999999997</c:v>
                </c:pt>
                <c:pt idx="11075">
                  <c:v>4.6900000000000004</c:v>
                </c:pt>
                <c:pt idx="11076">
                  <c:v>4.74</c:v>
                </c:pt>
                <c:pt idx="11077">
                  <c:v>4.71</c:v>
                </c:pt>
                <c:pt idx="11078">
                  <c:v>4.72</c:v>
                </c:pt>
                <c:pt idx="11079">
                  <c:v>4.7</c:v>
                </c:pt>
                <c:pt idx="11080">
                  <c:v>4.72</c:v>
                </c:pt>
                <c:pt idx="11081">
                  <c:v>4.71</c:v>
                </c:pt>
                <c:pt idx="11082">
                  <c:v>4.66</c:v>
                </c:pt>
                <c:pt idx="11083">
                  <c:v>4.66</c:v>
                </c:pt>
                <c:pt idx="11084">
                  <c:v>4.76</c:v>
                </c:pt>
                <c:pt idx="11085">
                  <c:v>4.7</c:v>
                </c:pt>
                <c:pt idx="11086">
                  <c:v>4.62</c:v>
                </c:pt>
                <c:pt idx="11087">
                  <c:v>4.57</c:v>
                </c:pt>
                <c:pt idx="11088">
                  <c:v>4.4800000000000004</c:v>
                </c:pt>
                <c:pt idx="11090">
                  <c:v>4.49</c:v>
                </c:pt>
                <c:pt idx="11091">
                  <c:v>4.5</c:v>
                </c:pt>
                <c:pt idx="11092">
                  <c:v>4.49</c:v>
                </c:pt>
                <c:pt idx="11093">
                  <c:v>4.49</c:v>
                </c:pt>
                <c:pt idx="11094">
                  <c:v>4.46</c:v>
                </c:pt>
                <c:pt idx="11095">
                  <c:v>4.5</c:v>
                </c:pt>
                <c:pt idx="11096">
                  <c:v>4.5</c:v>
                </c:pt>
                <c:pt idx="11097">
                  <c:v>4.5</c:v>
                </c:pt>
                <c:pt idx="11098">
                  <c:v>4.38</c:v>
                </c:pt>
                <c:pt idx="11099">
                  <c:v>4.38</c:v>
                </c:pt>
                <c:pt idx="11100">
                  <c:v>4.47</c:v>
                </c:pt>
                <c:pt idx="11101">
                  <c:v>4.5</c:v>
                </c:pt>
                <c:pt idx="11102">
                  <c:v>4.4800000000000004</c:v>
                </c:pt>
                <c:pt idx="11103">
                  <c:v>4.45</c:v>
                </c:pt>
                <c:pt idx="11104">
                  <c:v>4.49</c:v>
                </c:pt>
                <c:pt idx="11105">
                  <c:v>4.62</c:v>
                </c:pt>
                <c:pt idx="11106">
                  <c:v>4.6100000000000003</c:v>
                </c:pt>
                <c:pt idx="11107">
                  <c:v>4.5999999999999996</c:v>
                </c:pt>
                <c:pt idx="11108">
                  <c:v>4.5</c:v>
                </c:pt>
                <c:pt idx="11109">
                  <c:v>4.4800000000000004</c:v>
                </c:pt>
                <c:pt idx="11110">
                  <c:v>4.45</c:v>
                </c:pt>
                <c:pt idx="11111">
                  <c:v>4.45</c:v>
                </c:pt>
                <c:pt idx="11112">
                  <c:v>4.43</c:v>
                </c:pt>
                <c:pt idx="11113">
                  <c:v>4.24</c:v>
                </c:pt>
                <c:pt idx="11114">
                  <c:v>4.28</c:v>
                </c:pt>
                <c:pt idx="11115">
                  <c:v>4.32</c:v>
                </c:pt>
                <c:pt idx="11116">
                  <c:v>4.3</c:v>
                </c:pt>
                <c:pt idx="11117">
                  <c:v>4.2699999999999996</c:v>
                </c:pt>
                <c:pt idx="11118">
                  <c:v>4.22</c:v>
                </c:pt>
                <c:pt idx="11119">
                  <c:v>4.26</c:v>
                </c:pt>
                <c:pt idx="11120">
                  <c:v>4.21</c:v>
                </c:pt>
                <c:pt idx="11121">
                  <c:v>4.2300000000000004</c:v>
                </c:pt>
                <c:pt idx="11122">
                  <c:v>4.22</c:v>
                </c:pt>
                <c:pt idx="11123">
                  <c:v>4.24</c:v>
                </c:pt>
                <c:pt idx="11124">
                  <c:v>4.28</c:v>
                </c:pt>
                <c:pt idx="11125">
                  <c:v>4.28</c:v>
                </c:pt>
                <c:pt idx="11126">
                  <c:v>4.26</c:v>
                </c:pt>
                <c:pt idx="11127">
                  <c:v>4.22</c:v>
                </c:pt>
                <c:pt idx="11128">
                  <c:v>4.2300000000000004</c:v>
                </c:pt>
                <c:pt idx="11129">
                  <c:v>4.1900000000000004</c:v>
                </c:pt>
                <c:pt idx="11130">
                  <c:v>4.13</c:v>
                </c:pt>
                <c:pt idx="11131">
                  <c:v>4.13</c:v>
                </c:pt>
                <c:pt idx="11132">
                  <c:v>4.2</c:v>
                </c:pt>
                <c:pt idx="11133">
                  <c:v>4.3</c:v>
                </c:pt>
                <c:pt idx="11135">
                  <c:v>4.26</c:v>
                </c:pt>
                <c:pt idx="11136">
                  <c:v>4.18</c:v>
                </c:pt>
                <c:pt idx="11137">
                  <c:v>4.22</c:v>
                </c:pt>
                <c:pt idx="11138">
                  <c:v>4.1900000000000004</c:v>
                </c:pt>
                <c:pt idx="11139">
                  <c:v>4.16</c:v>
                </c:pt>
                <c:pt idx="11140">
                  <c:v>4.1500000000000004</c:v>
                </c:pt>
                <c:pt idx="11141">
                  <c:v>4.18</c:v>
                </c:pt>
                <c:pt idx="11142">
                  <c:v>4.08</c:v>
                </c:pt>
                <c:pt idx="11143">
                  <c:v>4.1399999999999997</c:v>
                </c:pt>
                <c:pt idx="11144">
                  <c:v>4.07</c:v>
                </c:pt>
                <c:pt idx="11145">
                  <c:v>4.05</c:v>
                </c:pt>
                <c:pt idx="11146">
                  <c:v>4</c:v>
                </c:pt>
                <c:pt idx="11147">
                  <c:v>4.0199999999999996</c:v>
                </c:pt>
                <c:pt idx="11148">
                  <c:v>4.04</c:v>
                </c:pt>
                <c:pt idx="11149">
                  <c:v>4.01</c:v>
                </c:pt>
                <c:pt idx="11150">
                  <c:v>4.0199999999999996</c:v>
                </c:pt>
                <c:pt idx="11151">
                  <c:v>4.0999999999999996</c:v>
                </c:pt>
                <c:pt idx="11152">
                  <c:v>4.1399999999999997</c:v>
                </c:pt>
                <c:pt idx="11153">
                  <c:v>4.21</c:v>
                </c:pt>
                <c:pt idx="11154">
                  <c:v>4.1900000000000004</c:v>
                </c:pt>
                <c:pt idx="11155">
                  <c:v>4.18</c:v>
                </c:pt>
                <c:pt idx="11156">
                  <c:v>4.2300000000000004</c:v>
                </c:pt>
                <c:pt idx="11157">
                  <c:v>4.26</c:v>
                </c:pt>
                <c:pt idx="11158">
                  <c:v>4.1500000000000004</c:v>
                </c:pt>
                <c:pt idx="11160">
                  <c:v>4.12</c:v>
                </c:pt>
                <c:pt idx="11161">
                  <c:v>4.09</c:v>
                </c:pt>
                <c:pt idx="11162">
                  <c:v>4.03</c:v>
                </c:pt>
                <c:pt idx="11163">
                  <c:v>4.07</c:v>
                </c:pt>
                <c:pt idx="11164">
                  <c:v>4.07</c:v>
                </c:pt>
                <c:pt idx="11165">
                  <c:v>4.07</c:v>
                </c:pt>
                <c:pt idx="11166">
                  <c:v>4.01</c:v>
                </c:pt>
                <c:pt idx="11167">
                  <c:v>4.01</c:v>
                </c:pt>
                <c:pt idx="11168">
                  <c:v>4</c:v>
                </c:pt>
                <c:pt idx="11169">
                  <c:v>3.99</c:v>
                </c:pt>
                <c:pt idx="11170">
                  <c:v>4.01</c:v>
                </c:pt>
                <c:pt idx="11171">
                  <c:v>4.1100000000000003</c:v>
                </c:pt>
                <c:pt idx="11172">
                  <c:v>4.09</c:v>
                </c:pt>
                <c:pt idx="11173">
                  <c:v>4.05</c:v>
                </c:pt>
                <c:pt idx="11174">
                  <c:v>4.1100000000000003</c:v>
                </c:pt>
                <c:pt idx="11175">
                  <c:v>4.0999999999999996</c:v>
                </c:pt>
                <c:pt idx="11176">
                  <c:v>4.09</c:v>
                </c:pt>
                <c:pt idx="11177">
                  <c:v>4.0999999999999996</c:v>
                </c:pt>
                <c:pt idx="11178">
                  <c:v>4.21</c:v>
                </c:pt>
                <c:pt idx="11179">
                  <c:v>4.22</c:v>
                </c:pt>
                <c:pt idx="11180">
                  <c:v>4.22</c:v>
                </c:pt>
                <c:pt idx="11181">
                  <c:v>4.25</c:v>
                </c:pt>
                <c:pt idx="11183">
                  <c:v>4.2</c:v>
                </c:pt>
                <c:pt idx="11184">
                  <c:v>4.2</c:v>
                </c:pt>
                <c:pt idx="11185">
                  <c:v>4.21</c:v>
                </c:pt>
                <c:pt idx="11186">
                  <c:v>4.1399999999999997</c:v>
                </c:pt>
                <c:pt idx="11187">
                  <c:v>4.12</c:v>
                </c:pt>
                <c:pt idx="11188">
                  <c:v>4.2</c:v>
                </c:pt>
                <c:pt idx="11189">
                  <c:v>4.18</c:v>
                </c:pt>
                <c:pt idx="11190">
                  <c:v>4.1900000000000004</c:v>
                </c:pt>
                <c:pt idx="11191">
                  <c:v>4.2</c:v>
                </c:pt>
                <c:pt idx="11193">
                  <c:v>4.24</c:v>
                </c:pt>
                <c:pt idx="11194">
                  <c:v>4.34</c:v>
                </c:pt>
                <c:pt idx="11195">
                  <c:v>4.3600000000000003</c:v>
                </c:pt>
                <c:pt idx="11196">
                  <c:v>4.38</c:v>
                </c:pt>
                <c:pt idx="11197">
                  <c:v>4.4000000000000004</c:v>
                </c:pt>
                <c:pt idx="11198">
                  <c:v>4.2699999999999996</c:v>
                </c:pt>
                <c:pt idx="11199">
                  <c:v>4.24</c:v>
                </c:pt>
                <c:pt idx="11200">
                  <c:v>4.2300000000000004</c:v>
                </c:pt>
                <c:pt idx="11201">
                  <c:v>4.1399999999999997</c:v>
                </c:pt>
                <c:pt idx="11202">
                  <c:v>4.1900000000000004</c:v>
                </c:pt>
                <c:pt idx="11203">
                  <c:v>4.16</c:v>
                </c:pt>
                <c:pt idx="11204">
                  <c:v>4.16</c:v>
                </c:pt>
                <c:pt idx="11205">
                  <c:v>4.1399999999999997</c:v>
                </c:pt>
                <c:pt idx="11206">
                  <c:v>4.09</c:v>
                </c:pt>
                <c:pt idx="11207">
                  <c:v>4.1900000000000004</c:v>
                </c:pt>
                <c:pt idx="11208">
                  <c:v>4.21</c:v>
                </c:pt>
                <c:pt idx="11209">
                  <c:v>4.21</c:v>
                </c:pt>
                <c:pt idx="11210">
                  <c:v>4.18</c:v>
                </c:pt>
                <c:pt idx="11211">
                  <c:v>4.21</c:v>
                </c:pt>
                <c:pt idx="11212">
                  <c:v>4.2300000000000004</c:v>
                </c:pt>
                <c:pt idx="11214">
                  <c:v>4.3</c:v>
                </c:pt>
                <c:pt idx="11215">
                  <c:v>4.3099999999999996</c:v>
                </c:pt>
                <c:pt idx="11216">
                  <c:v>4.33</c:v>
                </c:pt>
                <c:pt idx="11217">
                  <c:v>4.2699999999999996</c:v>
                </c:pt>
                <c:pt idx="11218">
                  <c:v>4.24</c:v>
                </c:pt>
                <c:pt idx="11219">
                  <c:v>4.2300000000000004</c:v>
                </c:pt>
                <c:pt idx="11220">
                  <c:v>4.29</c:v>
                </c:pt>
                <c:pt idx="11221">
                  <c:v>4.29</c:v>
                </c:pt>
                <c:pt idx="11222">
                  <c:v>4.29</c:v>
                </c:pt>
                <c:pt idx="11223">
                  <c:v>4.29</c:v>
                </c:pt>
                <c:pt idx="11224">
                  <c:v>4.29</c:v>
                </c:pt>
                <c:pt idx="11225">
                  <c:v>4.26</c:v>
                </c:pt>
                <c:pt idx="11226">
                  <c:v>4.25</c:v>
                </c:pt>
                <c:pt idx="11227">
                  <c:v>4.2</c:v>
                </c:pt>
                <c:pt idx="11228">
                  <c:v>4.2300000000000004</c:v>
                </c:pt>
                <c:pt idx="11230">
                  <c:v>4.21</c:v>
                </c:pt>
                <c:pt idx="11231">
                  <c:v>4.2</c:v>
                </c:pt>
                <c:pt idx="11232">
                  <c:v>4.17</c:v>
                </c:pt>
                <c:pt idx="11233">
                  <c:v>4.16</c:v>
                </c:pt>
                <c:pt idx="11234">
                  <c:v>4.1399999999999997</c:v>
                </c:pt>
                <c:pt idx="11235">
                  <c:v>4.2</c:v>
                </c:pt>
                <c:pt idx="11236">
                  <c:v>4.21</c:v>
                </c:pt>
                <c:pt idx="11237">
                  <c:v>4.22</c:v>
                </c:pt>
                <c:pt idx="11238">
                  <c:v>4.16</c:v>
                </c:pt>
                <c:pt idx="11239">
                  <c:v>4.1399999999999997</c:v>
                </c:pt>
                <c:pt idx="11240">
                  <c:v>4.1500000000000004</c:v>
                </c:pt>
                <c:pt idx="11241">
                  <c:v>4.1500000000000004</c:v>
                </c:pt>
                <c:pt idx="11242">
                  <c:v>4.18</c:v>
                </c:pt>
                <c:pt idx="11243">
                  <c:v>4.09</c:v>
                </c:pt>
                <c:pt idx="11244">
                  <c:v>4.07</c:v>
                </c:pt>
                <c:pt idx="11245">
                  <c:v>4.05</c:v>
                </c:pt>
                <c:pt idx="11246">
                  <c:v>4</c:v>
                </c:pt>
                <c:pt idx="11247">
                  <c:v>4.07</c:v>
                </c:pt>
                <c:pt idx="11248">
                  <c:v>4.0999999999999996</c:v>
                </c:pt>
                <c:pt idx="11249">
                  <c:v>4.08</c:v>
                </c:pt>
                <c:pt idx="11250">
                  <c:v>4.0999999999999996</c:v>
                </c:pt>
                <c:pt idx="11251">
                  <c:v>4.16</c:v>
                </c:pt>
                <c:pt idx="11252">
                  <c:v>4.1900000000000004</c:v>
                </c:pt>
                <c:pt idx="11253">
                  <c:v>4.2699999999999996</c:v>
                </c:pt>
                <c:pt idx="11255">
                  <c:v>4.29</c:v>
                </c:pt>
                <c:pt idx="11256">
                  <c:v>4.2699999999999996</c:v>
                </c:pt>
                <c:pt idx="11257">
                  <c:v>4.29</c:v>
                </c:pt>
                <c:pt idx="11258">
                  <c:v>4.2699999999999996</c:v>
                </c:pt>
                <c:pt idx="11259">
                  <c:v>4.3600000000000003</c:v>
                </c:pt>
                <c:pt idx="11260">
                  <c:v>4.38</c:v>
                </c:pt>
                <c:pt idx="11261">
                  <c:v>4.38</c:v>
                </c:pt>
                <c:pt idx="11262">
                  <c:v>4.3899999999999997</c:v>
                </c:pt>
                <c:pt idx="11263">
                  <c:v>4.32</c:v>
                </c:pt>
                <c:pt idx="11264">
                  <c:v>4.3099999999999996</c:v>
                </c:pt>
                <c:pt idx="11265">
                  <c:v>4.38</c:v>
                </c:pt>
                <c:pt idx="11266">
                  <c:v>4.5199999999999996</c:v>
                </c:pt>
                <c:pt idx="11267">
                  <c:v>4.4800000000000004</c:v>
                </c:pt>
                <c:pt idx="11268">
                  <c:v>4.5600000000000005</c:v>
                </c:pt>
                <c:pt idx="11269">
                  <c:v>4.5199999999999996</c:v>
                </c:pt>
                <c:pt idx="11270">
                  <c:v>4.54</c:v>
                </c:pt>
                <c:pt idx="11271">
                  <c:v>4.5199999999999996</c:v>
                </c:pt>
                <c:pt idx="11272">
                  <c:v>4.47</c:v>
                </c:pt>
                <c:pt idx="11273">
                  <c:v>4.51</c:v>
                </c:pt>
                <c:pt idx="11274">
                  <c:v>4.53</c:v>
                </c:pt>
                <c:pt idx="11275">
                  <c:v>4.63</c:v>
                </c:pt>
                <c:pt idx="11276">
                  <c:v>4.6100000000000003</c:v>
                </c:pt>
                <c:pt idx="11277">
                  <c:v>4.5999999999999996</c:v>
                </c:pt>
                <c:pt idx="11279">
                  <c:v>4.6399999999999997</c:v>
                </c:pt>
                <c:pt idx="11280">
                  <c:v>4.5999999999999996</c:v>
                </c:pt>
                <c:pt idx="11281">
                  <c:v>4.5600000000000005</c:v>
                </c:pt>
                <c:pt idx="11282">
                  <c:v>4.5</c:v>
                </c:pt>
                <c:pt idx="11283">
                  <c:v>4.46</c:v>
                </c:pt>
                <c:pt idx="11284">
                  <c:v>4.47</c:v>
                </c:pt>
                <c:pt idx="11285">
                  <c:v>4.4800000000000004</c:v>
                </c:pt>
                <c:pt idx="11286">
                  <c:v>4.4400000000000004</c:v>
                </c:pt>
                <c:pt idx="11287">
                  <c:v>4.49</c:v>
                </c:pt>
                <c:pt idx="11288">
                  <c:v>4.5</c:v>
                </c:pt>
                <c:pt idx="11289">
                  <c:v>4.45</c:v>
                </c:pt>
                <c:pt idx="11290">
                  <c:v>4.38</c:v>
                </c:pt>
                <c:pt idx="11291">
                  <c:v>4.38</c:v>
                </c:pt>
                <c:pt idx="11292">
                  <c:v>4.37</c:v>
                </c:pt>
                <c:pt idx="11293">
                  <c:v>4.2699999999999996</c:v>
                </c:pt>
                <c:pt idx="11294">
                  <c:v>4.2699999999999996</c:v>
                </c:pt>
                <c:pt idx="11295">
                  <c:v>4.21</c:v>
                </c:pt>
                <c:pt idx="11296">
                  <c:v>4.22</c:v>
                </c:pt>
                <c:pt idx="11297">
                  <c:v>4.32</c:v>
                </c:pt>
                <c:pt idx="11298">
                  <c:v>4.26</c:v>
                </c:pt>
                <c:pt idx="11299">
                  <c:v>4.26</c:v>
                </c:pt>
                <c:pt idx="11300">
                  <c:v>4.28</c:v>
                </c:pt>
                <c:pt idx="11301">
                  <c:v>4.25</c:v>
                </c:pt>
                <c:pt idx="11302">
                  <c:v>4.1900000000000004</c:v>
                </c:pt>
                <c:pt idx="11303">
                  <c:v>4.21</c:v>
                </c:pt>
                <c:pt idx="11304">
                  <c:v>4.21</c:v>
                </c:pt>
                <c:pt idx="11305">
                  <c:v>4.21</c:v>
                </c:pt>
                <c:pt idx="11306">
                  <c:v>4.2</c:v>
                </c:pt>
                <c:pt idx="11307">
                  <c:v>4.1900000000000004</c:v>
                </c:pt>
                <c:pt idx="11308">
                  <c:v>4.28</c:v>
                </c:pt>
                <c:pt idx="11309">
                  <c:v>4.29</c:v>
                </c:pt>
                <c:pt idx="11310">
                  <c:v>4.2300000000000004</c:v>
                </c:pt>
                <c:pt idx="11311">
                  <c:v>4.21</c:v>
                </c:pt>
                <c:pt idx="11312">
                  <c:v>4.18</c:v>
                </c:pt>
                <c:pt idx="11313">
                  <c:v>4.12</c:v>
                </c:pt>
                <c:pt idx="11314">
                  <c:v>4.13</c:v>
                </c:pt>
                <c:pt idx="11315">
                  <c:v>4.12</c:v>
                </c:pt>
                <c:pt idx="11316">
                  <c:v>4.07</c:v>
                </c:pt>
                <c:pt idx="11317">
                  <c:v>4.1100000000000003</c:v>
                </c:pt>
                <c:pt idx="11318">
                  <c:v>4.13</c:v>
                </c:pt>
                <c:pt idx="11319">
                  <c:v>4.07</c:v>
                </c:pt>
                <c:pt idx="11320">
                  <c:v>4.04</c:v>
                </c:pt>
                <c:pt idx="11321">
                  <c:v>4.08</c:v>
                </c:pt>
                <c:pt idx="11322">
                  <c:v>4.08</c:v>
                </c:pt>
                <c:pt idx="11323">
                  <c:v>4.08</c:v>
                </c:pt>
                <c:pt idx="11325">
                  <c:v>4</c:v>
                </c:pt>
                <c:pt idx="11326">
                  <c:v>3.91</c:v>
                </c:pt>
                <c:pt idx="11327">
                  <c:v>3.89</c:v>
                </c:pt>
                <c:pt idx="11328">
                  <c:v>3.98</c:v>
                </c:pt>
                <c:pt idx="11329">
                  <c:v>3.96</c:v>
                </c:pt>
                <c:pt idx="11330">
                  <c:v>3.92</c:v>
                </c:pt>
                <c:pt idx="11331">
                  <c:v>3.95</c:v>
                </c:pt>
                <c:pt idx="11332">
                  <c:v>3.98</c:v>
                </c:pt>
                <c:pt idx="11333">
                  <c:v>4.05</c:v>
                </c:pt>
                <c:pt idx="11334">
                  <c:v>4.09</c:v>
                </c:pt>
                <c:pt idx="11335">
                  <c:v>4.13</c:v>
                </c:pt>
                <c:pt idx="11336">
                  <c:v>4.12</c:v>
                </c:pt>
                <c:pt idx="11337">
                  <c:v>4.09</c:v>
                </c:pt>
                <c:pt idx="11338">
                  <c:v>4.09</c:v>
                </c:pt>
                <c:pt idx="11339">
                  <c:v>4.1100000000000003</c:v>
                </c:pt>
                <c:pt idx="11340">
                  <c:v>4.0599999999999996</c:v>
                </c:pt>
                <c:pt idx="11341">
                  <c:v>3.95</c:v>
                </c:pt>
                <c:pt idx="11342">
                  <c:v>3.96</c:v>
                </c:pt>
                <c:pt idx="11343">
                  <c:v>3.92</c:v>
                </c:pt>
                <c:pt idx="11344">
                  <c:v>3.9</c:v>
                </c:pt>
                <c:pt idx="11345">
                  <c:v>3.9699999999999998</c:v>
                </c:pt>
                <c:pt idx="11346">
                  <c:v>3.99</c:v>
                </c:pt>
                <c:pt idx="11347">
                  <c:v>3.94</c:v>
                </c:pt>
                <c:pt idx="11348">
                  <c:v>4.0599999999999996</c:v>
                </c:pt>
                <c:pt idx="11350">
                  <c:v>4.1100000000000003</c:v>
                </c:pt>
                <c:pt idx="11351">
                  <c:v>4.08</c:v>
                </c:pt>
                <c:pt idx="11352">
                  <c:v>4.05</c:v>
                </c:pt>
                <c:pt idx="11353">
                  <c:v>4.1100000000000003</c:v>
                </c:pt>
                <c:pt idx="11354">
                  <c:v>4.1100000000000003</c:v>
                </c:pt>
                <c:pt idx="11355">
                  <c:v>4.1500000000000004</c:v>
                </c:pt>
                <c:pt idx="11356">
                  <c:v>4.17</c:v>
                </c:pt>
                <c:pt idx="11357">
                  <c:v>4.1900000000000004</c:v>
                </c:pt>
                <c:pt idx="11358">
                  <c:v>4.18</c:v>
                </c:pt>
                <c:pt idx="11359">
                  <c:v>4.22</c:v>
                </c:pt>
                <c:pt idx="11360">
                  <c:v>4.2</c:v>
                </c:pt>
                <c:pt idx="11361">
                  <c:v>4.17</c:v>
                </c:pt>
                <c:pt idx="11362">
                  <c:v>4.28</c:v>
                </c:pt>
                <c:pt idx="11363">
                  <c:v>4.2300000000000004</c:v>
                </c:pt>
                <c:pt idx="11364">
                  <c:v>4.25</c:v>
                </c:pt>
                <c:pt idx="11365">
                  <c:v>4.24</c:v>
                </c:pt>
                <c:pt idx="11366">
                  <c:v>4.2699999999999996</c:v>
                </c:pt>
                <c:pt idx="11367">
                  <c:v>4.2</c:v>
                </c:pt>
                <c:pt idx="11368">
                  <c:v>4.28</c:v>
                </c:pt>
                <c:pt idx="11369">
                  <c:v>4.32</c:v>
                </c:pt>
                <c:pt idx="11370">
                  <c:v>4.34</c:v>
                </c:pt>
                <c:pt idx="11371">
                  <c:v>4.3</c:v>
                </c:pt>
                <c:pt idx="11372">
                  <c:v>4.32</c:v>
                </c:pt>
                <c:pt idx="11373">
                  <c:v>4.4000000000000004</c:v>
                </c:pt>
                <c:pt idx="11374">
                  <c:v>4.42</c:v>
                </c:pt>
                <c:pt idx="11375">
                  <c:v>4.41</c:v>
                </c:pt>
                <c:pt idx="11376">
                  <c:v>4.4000000000000004</c:v>
                </c:pt>
                <c:pt idx="11377">
                  <c:v>4.32</c:v>
                </c:pt>
                <c:pt idx="11378">
                  <c:v>4.24</c:v>
                </c:pt>
                <c:pt idx="11379">
                  <c:v>4.2699999999999996</c:v>
                </c:pt>
                <c:pt idx="11380">
                  <c:v>4.2300000000000004</c:v>
                </c:pt>
                <c:pt idx="11381">
                  <c:v>4.28</c:v>
                </c:pt>
                <c:pt idx="11382">
                  <c:v>4.21</c:v>
                </c:pt>
                <c:pt idx="11383">
                  <c:v>4.21</c:v>
                </c:pt>
                <c:pt idx="11384">
                  <c:v>4.22</c:v>
                </c:pt>
                <c:pt idx="11385">
                  <c:v>4.2</c:v>
                </c:pt>
                <c:pt idx="11386">
                  <c:v>4.1900000000000004</c:v>
                </c:pt>
                <c:pt idx="11387">
                  <c:v>4.18</c:v>
                </c:pt>
                <c:pt idx="11388">
                  <c:v>4.2</c:v>
                </c:pt>
                <c:pt idx="11389">
                  <c:v>4.2</c:v>
                </c:pt>
                <c:pt idx="11390">
                  <c:v>4.16</c:v>
                </c:pt>
                <c:pt idx="11391">
                  <c:v>4.0199999999999996</c:v>
                </c:pt>
                <c:pt idx="11392">
                  <c:v>4.0199999999999996</c:v>
                </c:pt>
                <c:pt idx="11393">
                  <c:v>4.03</c:v>
                </c:pt>
                <c:pt idx="11395">
                  <c:v>4.09</c:v>
                </c:pt>
                <c:pt idx="11396">
                  <c:v>4.1500000000000004</c:v>
                </c:pt>
                <c:pt idx="11397">
                  <c:v>4.1500000000000004</c:v>
                </c:pt>
                <c:pt idx="11398">
                  <c:v>4.1399999999999997</c:v>
                </c:pt>
                <c:pt idx="11399">
                  <c:v>4.18</c:v>
                </c:pt>
                <c:pt idx="11400">
                  <c:v>4.1399999999999997</c:v>
                </c:pt>
                <c:pt idx="11401">
                  <c:v>4.17</c:v>
                </c:pt>
                <c:pt idx="11402">
                  <c:v>4.22</c:v>
                </c:pt>
                <c:pt idx="11403">
                  <c:v>4.26</c:v>
                </c:pt>
                <c:pt idx="11404">
                  <c:v>4.25</c:v>
                </c:pt>
                <c:pt idx="11405">
                  <c:v>4.26</c:v>
                </c:pt>
                <c:pt idx="11406">
                  <c:v>4.1900000000000004</c:v>
                </c:pt>
                <c:pt idx="11407">
                  <c:v>4.1900000000000004</c:v>
                </c:pt>
                <c:pt idx="11408">
                  <c:v>4.25</c:v>
                </c:pt>
                <c:pt idx="11409">
                  <c:v>4.3</c:v>
                </c:pt>
                <c:pt idx="11410">
                  <c:v>4.3</c:v>
                </c:pt>
                <c:pt idx="11411">
                  <c:v>4.26</c:v>
                </c:pt>
                <c:pt idx="11412">
                  <c:v>4.29</c:v>
                </c:pt>
                <c:pt idx="11413">
                  <c:v>4.34</c:v>
                </c:pt>
                <c:pt idx="11414">
                  <c:v>4.3899999999999997</c:v>
                </c:pt>
                <c:pt idx="11415">
                  <c:v>4.38</c:v>
                </c:pt>
                <c:pt idx="11416">
                  <c:v>4.3600000000000003</c:v>
                </c:pt>
                <c:pt idx="11417">
                  <c:v>4.37</c:v>
                </c:pt>
                <c:pt idx="11418">
                  <c:v>4.3499999999999996</c:v>
                </c:pt>
                <c:pt idx="11420">
                  <c:v>4.3899999999999997</c:v>
                </c:pt>
                <c:pt idx="11421">
                  <c:v>4.45</c:v>
                </c:pt>
                <c:pt idx="11422">
                  <c:v>4.4800000000000004</c:v>
                </c:pt>
                <c:pt idx="11423">
                  <c:v>4.4800000000000004</c:v>
                </c:pt>
                <c:pt idx="11424">
                  <c:v>4.5</c:v>
                </c:pt>
                <c:pt idx="11425">
                  <c:v>4.49</c:v>
                </c:pt>
                <c:pt idx="11426">
                  <c:v>4.47</c:v>
                </c:pt>
                <c:pt idx="11427">
                  <c:v>4.46</c:v>
                </c:pt>
                <c:pt idx="11428">
                  <c:v>4.3899999999999997</c:v>
                </c:pt>
                <c:pt idx="11429">
                  <c:v>4.45</c:v>
                </c:pt>
                <c:pt idx="11430">
                  <c:v>4.54</c:v>
                </c:pt>
                <c:pt idx="11431">
                  <c:v>4.5999999999999996</c:v>
                </c:pt>
                <c:pt idx="11432">
                  <c:v>4.57</c:v>
                </c:pt>
                <c:pt idx="11433">
                  <c:v>4.58</c:v>
                </c:pt>
                <c:pt idx="11434">
                  <c:v>4.57</c:v>
                </c:pt>
                <c:pt idx="11435">
                  <c:v>4.58</c:v>
                </c:pt>
                <c:pt idx="11436">
                  <c:v>4.6100000000000003</c:v>
                </c:pt>
                <c:pt idx="11437">
                  <c:v>4.6500000000000004</c:v>
                </c:pt>
                <c:pt idx="11438">
                  <c:v>4.66</c:v>
                </c:pt>
                <c:pt idx="11439">
                  <c:v>4.6500000000000004</c:v>
                </c:pt>
                <c:pt idx="11440">
                  <c:v>4.57</c:v>
                </c:pt>
                <c:pt idx="11441">
                  <c:v>4.6399999999999997</c:v>
                </c:pt>
                <c:pt idx="11442">
                  <c:v>4.55</c:v>
                </c:pt>
                <c:pt idx="11444">
                  <c:v>4.6100000000000003</c:v>
                </c:pt>
                <c:pt idx="11445">
                  <c:v>4.5600000000000005</c:v>
                </c:pt>
                <c:pt idx="11446">
                  <c:v>4.49</c:v>
                </c:pt>
                <c:pt idx="11447">
                  <c:v>4.46</c:v>
                </c:pt>
                <c:pt idx="11448">
                  <c:v>4.5</c:v>
                </c:pt>
                <c:pt idx="11449">
                  <c:v>4.46</c:v>
                </c:pt>
                <c:pt idx="11450">
                  <c:v>4.43</c:v>
                </c:pt>
                <c:pt idx="11451">
                  <c:v>4.47</c:v>
                </c:pt>
                <c:pt idx="11453">
                  <c:v>4.43</c:v>
                </c:pt>
                <c:pt idx="11454">
                  <c:v>4.41</c:v>
                </c:pt>
                <c:pt idx="11455">
                  <c:v>4.4800000000000004</c:v>
                </c:pt>
                <c:pt idx="11456">
                  <c:v>4.49</c:v>
                </c:pt>
                <c:pt idx="11457">
                  <c:v>4.5199999999999996</c:v>
                </c:pt>
                <c:pt idx="11458">
                  <c:v>4.5199999999999996</c:v>
                </c:pt>
                <c:pt idx="11459">
                  <c:v>4.57</c:v>
                </c:pt>
                <c:pt idx="11460">
                  <c:v>4.49</c:v>
                </c:pt>
                <c:pt idx="11461">
                  <c:v>4.5199999999999996</c:v>
                </c:pt>
                <c:pt idx="11462">
                  <c:v>4.47</c:v>
                </c:pt>
                <c:pt idx="11463">
                  <c:v>4.54</c:v>
                </c:pt>
                <c:pt idx="11464">
                  <c:v>4.5600000000000005</c:v>
                </c:pt>
                <c:pt idx="11465">
                  <c:v>4.54</c:v>
                </c:pt>
                <c:pt idx="11466">
                  <c:v>4.45</c:v>
                </c:pt>
                <c:pt idx="11467">
                  <c:v>4.47</c:v>
                </c:pt>
                <c:pt idx="11468">
                  <c:v>4.45</c:v>
                </c:pt>
                <c:pt idx="11469">
                  <c:v>4.45</c:v>
                </c:pt>
                <c:pt idx="11470">
                  <c:v>4.47</c:v>
                </c:pt>
                <c:pt idx="11471">
                  <c:v>4.49</c:v>
                </c:pt>
                <c:pt idx="11472">
                  <c:v>4.4400000000000004</c:v>
                </c:pt>
                <c:pt idx="11473">
                  <c:v>4.38</c:v>
                </c:pt>
                <c:pt idx="11475">
                  <c:v>4.34</c:v>
                </c:pt>
                <c:pt idx="11476">
                  <c:v>4.38</c:v>
                </c:pt>
                <c:pt idx="11477">
                  <c:v>4.37</c:v>
                </c:pt>
                <c:pt idx="11478">
                  <c:v>4.3899999999999997</c:v>
                </c:pt>
                <c:pt idx="11480">
                  <c:v>4.37</c:v>
                </c:pt>
                <c:pt idx="11481">
                  <c:v>4.3600000000000003</c:v>
                </c:pt>
                <c:pt idx="11482">
                  <c:v>4.3600000000000003</c:v>
                </c:pt>
                <c:pt idx="11483">
                  <c:v>4.38</c:v>
                </c:pt>
                <c:pt idx="11484">
                  <c:v>4.38</c:v>
                </c:pt>
                <c:pt idx="11485">
                  <c:v>4.43</c:v>
                </c:pt>
                <c:pt idx="11486">
                  <c:v>4.46</c:v>
                </c:pt>
                <c:pt idx="11487">
                  <c:v>4.42</c:v>
                </c:pt>
                <c:pt idx="11488">
                  <c:v>4.3600000000000003</c:v>
                </c:pt>
                <c:pt idx="11490">
                  <c:v>4.34</c:v>
                </c:pt>
                <c:pt idx="11491">
                  <c:v>4.34</c:v>
                </c:pt>
                <c:pt idx="11492">
                  <c:v>4.38</c:v>
                </c:pt>
                <c:pt idx="11493">
                  <c:v>4.37</c:v>
                </c:pt>
                <c:pt idx="11494">
                  <c:v>4.3600000000000003</c:v>
                </c:pt>
                <c:pt idx="11495">
                  <c:v>4.4000000000000004</c:v>
                </c:pt>
                <c:pt idx="11496">
                  <c:v>4.49</c:v>
                </c:pt>
                <c:pt idx="11497">
                  <c:v>4.53</c:v>
                </c:pt>
                <c:pt idx="11498">
                  <c:v>4.5199999999999996</c:v>
                </c:pt>
                <c:pt idx="11499">
                  <c:v>4.54</c:v>
                </c:pt>
                <c:pt idx="11500">
                  <c:v>4.53</c:v>
                </c:pt>
                <c:pt idx="11501">
                  <c:v>4.57</c:v>
                </c:pt>
                <c:pt idx="11502">
                  <c:v>4.57</c:v>
                </c:pt>
                <c:pt idx="11503">
                  <c:v>4.54</c:v>
                </c:pt>
                <c:pt idx="11504">
                  <c:v>4.55</c:v>
                </c:pt>
                <c:pt idx="11505">
                  <c:v>4.57</c:v>
                </c:pt>
                <c:pt idx="11506">
                  <c:v>4.5600000000000005</c:v>
                </c:pt>
                <c:pt idx="11507">
                  <c:v>4.54</c:v>
                </c:pt>
                <c:pt idx="11508">
                  <c:v>4.59</c:v>
                </c:pt>
                <c:pt idx="11509">
                  <c:v>4.58</c:v>
                </c:pt>
                <c:pt idx="11510">
                  <c:v>4.62</c:v>
                </c:pt>
                <c:pt idx="11511">
                  <c:v>4.6100000000000003</c:v>
                </c:pt>
                <c:pt idx="11512">
                  <c:v>4.59</c:v>
                </c:pt>
                <c:pt idx="11513">
                  <c:v>4.54</c:v>
                </c:pt>
                <c:pt idx="11515">
                  <c:v>4.57</c:v>
                </c:pt>
                <c:pt idx="11516">
                  <c:v>4.53</c:v>
                </c:pt>
                <c:pt idx="11517">
                  <c:v>4.5600000000000005</c:v>
                </c:pt>
                <c:pt idx="11518">
                  <c:v>4.58</c:v>
                </c:pt>
                <c:pt idx="11519">
                  <c:v>4.59</c:v>
                </c:pt>
                <c:pt idx="11520">
                  <c:v>4.55</c:v>
                </c:pt>
                <c:pt idx="11521">
                  <c:v>4.59</c:v>
                </c:pt>
                <c:pt idx="11522">
                  <c:v>4.6399999999999997</c:v>
                </c:pt>
                <c:pt idx="11523">
                  <c:v>4.68</c:v>
                </c:pt>
                <c:pt idx="11524">
                  <c:v>4.74</c:v>
                </c:pt>
                <c:pt idx="11525">
                  <c:v>4.74</c:v>
                </c:pt>
                <c:pt idx="11526">
                  <c:v>4.7300000000000004</c:v>
                </c:pt>
                <c:pt idx="11527">
                  <c:v>4.74</c:v>
                </c:pt>
                <c:pt idx="11528">
                  <c:v>4.76</c:v>
                </c:pt>
                <c:pt idx="11529">
                  <c:v>4.7699999999999996</c:v>
                </c:pt>
                <c:pt idx="11530">
                  <c:v>4.71</c:v>
                </c:pt>
                <c:pt idx="11531">
                  <c:v>4.7300000000000004</c:v>
                </c:pt>
                <c:pt idx="11532">
                  <c:v>4.6500000000000004</c:v>
                </c:pt>
                <c:pt idx="11533">
                  <c:v>4.68</c:v>
                </c:pt>
                <c:pt idx="11534">
                  <c:v>4.66</c:v>
                </c:pt>
                <c:pt idx="11535">
                  <c:v>4.71</c:v>
                </c:pt>
                <c:pt idx="11536">
                  <c:v>4.7</c:v>
                </c:pt>
                <c:pt idx="11537">
                  <c:v>4.7300000000000004</c:v>
                </c:pt>
                <c:pt idx="11538">
                  <c:v>4.67</c:v>
                </c:pt>
                <c:pt idx="11539">
                  <c:v>4.7</c:v>
                </c:pt>
                <c:pt idx="11540">
                  <c:v>4.79</c:v>
                </c:pt>
                <c:pt idx="11541">
                  <c:v>4.8100000000000005</c:v>
                </c:pt>
                <c:pt idx="11542">
                  <c:v>4.8600000000000003</c:v>
                </c:pt>
                <c:pt idx="11543">
                  <c:v>4.8600000000000003</c:v>
                </c:pt>
                <c:pt idx="11544">
                  <c:v>4.88</c:v>
                </c:pt>
                <c:pt idx="11545">
                  <c:v>4.87</c:v>
                </c:pt>
                <c:pt idx="11546">
                  <c:v>4.84</c:v>
                </c:pt>
                <c:pt idx="11547">
                  <c:v>4.9000000000000004</c:v>
                </c:pt>
                <c:pt idx="11548">
                  <c:v>4.97</c:v>
                </c:pt>
                <c:pt idx="11549">
                  <c:v>4.97</c:v>
                </c:pt>
                <c:pt idx="11550">
                  <c:v>4.93</c:v>
                </c:pt>
                <c:pt idx="11551">
                  <c:v>4.9800000000000004</c:v>
                </c:pt>
                <c:pt idx="11552">
                  <c:v>5.05</c:v>
                </c:pt>
                <c:pt idx="11554">
                  <c:v>5.01</c:v>
                </c:pt>
                <c:pt idx="11555">
                  <c:v>4.99</c:v>
                </c:pt>
                <c:pt idx="11556">
                  <c:v>5.04</c:v>
                </c:pt>
                <c:pt idx="11557">
                  <c:v>5.04</c:v>
                </c:pt>
                <c:pt idx="11558">
                  <c:v>5.01</c:v>
                </c:pt>
                <c:pt idx="11559">
                  <c:v>4.99</c:v>
                </c:pt>
                <c:pt idx="11560">
                  <c:v>5.07</c:v>
                </c:pt>
                <c:pt idx="11561">
                  <c:v>5.12</c:v>
                </c:pt>
                <c:pt idx="11562">
                  <c:v>5.09</c:v>
                </c:pt>
                <c:pt idx="11563">
                  <c:v>5.07</c:v>
                </c:pt>
                <c:pt idx="11564">
                  <c:v>5.14</c:v>
                </c:pt>
                <c:pt idx="11565">
                  <c:v>5.12</c:v>
                </c:pt>
                <c:pt idx="11566">
                  <c:v>5.15</c:v>
                </c:pt>
                <c:pt idx="11567">
                  <c:v>5.16</c:v>
                </c:pt>
                <c:pt idx="11568">
                  <c:v>5.12</c:v>
                </c:pt>
                <c:pt idx="11569">
                  <c:v>5.12</c:v>
                </c:pt>
                <c:pt idx="11570">
                  <c:v>5.13</c:v>
                </c:pt>
                <c:pt idx="11571">
                  <c:v>5.13</c:v>
                </c:pt>
                <c:pt idx="11572">
                  <c:v>5.14</c:v>
                </c:pt>
                <c:pt idx="11573">
                  <c:v>5.19</c:v>
                </c:pt>
                <c:pt idx="11574">
                  <c:v>5.15</c:v>
                </c:pt>
                <c:pt idx="11575">
                  <c:v>5.0999999999999996</c:v>
                </c:pt>
                <c:pt idx="11576">
                  <c:v>5.16</c:v>
                </c:pt>
                <c:pt idx="11577">
                  <c:v>5.08</c:v>
                </c:pt>
                <c:pt idx="11578">
                  <c:v>5.05</c:v>
                </c:pt>
                <c:pt idx="11579">
                  <c:v>5.04</c:v>
                </c:pt>
                <c:pt idx="11580">
                  <c:v>5.07</c:v>
                </c:pt>
                <c:pt idx="11581">
                  <c:v>5.03</c:v>
                </c:pt>
                <c:pt idx="11582">
                  <c:v>5.07</c:v>
                </c:pt>
                <c:pt idx="11583">
                  <c:v>5.0599999999999996</c:v>
                </c:pt>
                <c:pt idx="11585">
                  <c:v>5.09</c:v>
                </c:pt>
                <c:pt idx="11586">
                  <c:v>5.12</c:v>
                </c:pt>
                <c:pt idx="11587">
                  <c:v>5.1100000000000003</c:v>
                </c:pt>
                <c:pt idx="11588">
                  <c:v>5</c:v>
                </c:pt>
                <c:pt idx="11589">
                  <c:v>5.0199999999999996</c:v>
                </c:pt>
                <c:pt idx="11590">
                  <c:v>5.01</c:v>
                </c:pt>
                <c:pt idx="11591">
                  <c:v>5.0199999999999996</c:v>
                </c:pt>
                <c:pt idx="11592">
                  <c:v>5</c:v>
                </c:pt>
                <c:pt idx="11593">
                  <c:v>4.9800000000000004</c:v>
                </c:pt>
                <c:pt idx="11594">
                  <c:v>4.99</c:v>
                </c:pt>
                <c:pt idx="11595">
                  <c:v>4.97</c:v>
                </c:pt>
                <c:pt idx="11596">
                  <c:v>5.05</c:v>
                </c:pt>
                <c:pt idx="11597">
                  <c:v>5.0999999999999996</c:v>
                </c:pt>
                <c:pt idx="11598">
                  <c:v>5.13</c:v>
                </c:pt>
                <c:pt idx="11599">
                  <c:v>5.14</c:v>
                </c:pt>
                <c:pt idx="11600">
                  <c:v>5.15</c:v>
                </c:pt>
                <c:pt idx="11601">
                  <c:v>5.16</c:v>
                </c:pt>
                <c:pt idx="11602">
                  <c:v>5.2</c:v>
                </c:pt>
                <c:pt idx="11603">
                  <c:v>5.23</c:v>
                </c:pt>
                <c:pt idx="11604">
                  <c:v>5.25</c:v>
                </c:pt>
                <c:pt idx="11605">
                  <c:v>5.21</c:v>
                </c:pt>
                <c:pt idx="11606">
                  <c:v>5.25</c:v>
                </c:pt>
                <c:pt idx="11607">
                  <c:v>5.22</c:v>
                </c:pt>
                <c:pt idx="11608">
                  <c:v>5.15</c:v>
                </c:pt>
                <c:pt idx="11609">
                  <c:v>5.15</c:v>
                </c:pt>
                <c:pt idx="11611">
                  <c:v>5.23</c:v>
                </c:pt>
                <c:pt idx="11612">
                  <c:v>5.19</c:v>
                </c:pt>
                <c:pt idx="11613">
                  <c:v>5.14</c:v>
                </c:pt>
                <c:pt idx="11614">
                  <c:v>5.13</c:v>
                </c:pt>
                <c:pt idx="11615">
                  <c:v>5.0999999999999996</c:v>
                </c:pt>
                <c:pt idx="11616">
                  <c:v>5.0999999999999996</c:v>
                </c:pt>
                <c:pt idx="11617">
                  <c:v>5.08</c:v>
                </c:pt>
                <c:pt idx="11618">
                  <c:v>5.07</c:v>
                </c:pt>
                <c:pt idx="11619">
                  <c:v>5.07</c:v>
                </c:pt>
                <c:pt idx="11620">
                  <c:v>5.13</c:v>
                </c:pt>
                <c:pt idx="11621">
                  <c:v>5.0599999999999996</c:v>
                </c:pt>
                <c:pt idx="11622">
                  <c:v>5.03</c:v>
                </c:pt>
                <c:pt idx="11623">
                  <c:v>5.05</c:v>
                </c:pt>
                <c:pt idx="11624">
                  <c:v>5.05</c:v>
                </c:pt>
                <c:pt idx="11625">
                  <c:v>5.07</c:v>
                </c:pt>
                <c:pt idx="11626">
                  <c:v>5.04</c:v>
                </c:pt>
                <c:pt idx="11627">
                  <c:v>5.07</c:v>
                </c:pt>
                <c:pt idx="11628">
                  <c:v>5</c:v>
                </c:pt>
                <c:pt idx="11629">
                  <c:v>4.99</c:v>
                </c:pt>
                <c:pt idx="11630">
                  <c:v>4.99</c:v>
                </c:pt>
                <c:pt idx="11631">
                  <c:v>4.96</c:v>
                </c:pt>
                <c:pt idx="11632">
                  <c:v>4.96</c:v>
                </c:pt>
                <c:pt idx="11633">
                  <c:v>4.91</c:v>
                </c:pt>
                <c:pt idx="11634">
                  <c:v>4.93</c:v>
                </c:pt>
                <c:pt idx="11635">
                  <c:v>4.93</c:v>
                </c:pt>
                <c:pt idx="11636">
                  <c:v>4.92</c:v>
                </c:pt>
                <c:pt idx="11637">
                  <c:v>4.93</c:v>
                </c:pt>
                <c:pt idx="11638">
                  <c:v>4.97</c:v>
                </c:pt>
                <c:pt idx="11639">
                  <c:v>5</c:v>
                </c:pt>
                <c:pt idx="11640">
                  <c:v>4.93</c:v>
                </c:pt>
                <c:pt idx="11641">
                  <c:v>4.87</c:v>
                </c:pt>
                <c:pt idx="11642">
                  <c:v>4.87</c:v>
                </c:pt>
                <c:pt idx="11643">
                  <c:v>4.84</c:v>
                </c:pt>
                <c:pt idx="11644">
                  <c:v>4.82</c:v>
                </c:pt>
                <c:pt idx="11645">
                  <c:v>4.82</c:v>
                </c:pt>
                <c:pt idx="11646">
                  <c:v>4.82</c:v>
                </c:pt>
                <c:pt idx="11647">
                  <c:v>4.8100000000000005</c:v>
                </c:pt>
                <c:pt idx="11648">
                  <c:v>4.79</c:v>
                </c:pt>
                <c:pt idx="11649">
                  <c:v>4.8</c:v>
                </c:pt>
                <c:pt idx="11650">
                  <c:v>4.79</c:v>
                </c:pt>
                <c:pt idx="11651">
                  <c:v>4.76</c:v>
                </c:pt>
                <c:pt idx="11652">
                  <c:v>4.74</c:v>
                </c:pt>
                <c:pt idx="11653">
                  <c:v>4.7300000000000004</c:v>
                </c:pt>
                <c:pt idx="11655">
                  <c:v>4.78</c:v>
                </c:pt>
                <c:pt idx="11656">
                  <c:v>4.8</c:v>
                </c:pt>
                <c:pt idx="11657">
                  <c:v>4.8</c:v>
                </c:pt>
                <c:pt idx="11658">
                  <c:v>4.78</c:v>
                </c:pt>
                <c:pt idx="11659">
                  <c:v>4.8</c:v>
                </c:pt>
                <c:pt idx="11660">
                  <c:v>4.78</c:v>
                </c:pt>
                <c:pt idx="11661">
                  <c:v>4.7699999999999996</c:v>
                </c:pt>
                <c:pt idx="11662">
                  <c:v>4.79</c:v>
                </c:pt>
                <c:pt idx="11663">
                  <c:v>4.8</c:v>
                </c:pt>
                <c:pt idx="11664">
                  <c:v>4.8100000000000005</c:v>
                </c:pt>
                <c:pt idx="11665">
                  <c:v>4.74</c:v>
                </c:pt>
                <c:pt idx="11666">
                  <c:v>4.7300000000000004</c:v>
                </c:pt>
                <c:pt idx="11667">
                  <c:v>4.6500000000000004</c:v>
                </c:pt>
                <c:pt idx="11668">
                  <c:v>4.5999999999999996</c:v>
                </c:pt>
                <c:pt idx="11669">
                  <c:v>4.5600000000000005</c:v>
                </c:pt>
                <c:pt idx="11670">
                  <c:v>4.59</c:v>
                </c:pt>
                <c:pt idx="11671">
                  <c:v>4.5999999999999996</c:v>
                </c:pt>
                <c:pt idx="11672">
                  <c:v>4.63</c:v>
                </c:pt>
                <c:pt idx="11673">
                  <c:v>4.6399999999999997</c:v>
                </c:pt>
                <c:pt idx="11674">
                  <c:v>4.62</c:v>
                </c:pt>
                <c:pt idx="11675">
                  <c:v>4.62</c:v>
                </c:pt>
                <c:pt idx="11676">
                  <c:v>4.57</c:v>
                </c:pt>
                <c:pt idx="11677">
                  <c:v>4.6100000000000003</c:v>
                </c:pt>
                <c:pt idx="11678">
                  <c:v>4.7</c:v>
                </c:pt>
                <c:pt idx="11680">
                  <c:v>4.75</c:v>
                </c:pt>
                <c:pt idx="11681">
                  <c:v>4.78</c:v>
                </c:pt>
                <c:pt idx="11682">
                  <c:v>4.79</c:v>
                </c:pt>
                <c:pt idx="11683">
                  <c:v>4.8100000000000005</c:v>
                </c:pt>
                <c:pt idx="11684">
                  <c:v>4.79</c:v>
                </c:pt>
                <c:pt idx="11685">
                  <c:v>4.78</c:v>
                </c:pt>
                <c:pt idx="11686">
                  <c:v>4.7699999999999996</c:v>
                </c:pt>
                <c:pt idx="11687">
                  <c:v>4.79</c:v>
                </c:pt>
                <c:pt idx="11688">
                  <c:v>4.79</c:v>
                </c:pt>
                <c:pt idx="11689">
                  <c:v>4.83</c:v>
                </c:pt>
                <c:pt idx="11690">
                  <c:v>4.83</c:v>
                </c:pt>
                <c:pt idx="11691">
                  <c:v>4.78</c:v>
                </c:pt>
                <c:pt idx="11692">
                  <c:v>4.7300000000000004</c:v>
                </c:pt>
                <c:pt idx="11693">
                  <c:v>4.68</c:v>
                </c:pt>
                <c:pt idx="11694">
                  <c:v>4.68</c:v>
                </c:pt>
                <c:pt idx="11695">
                  <c:v>4.6100000000000003</c:v>
                </c:pt>
                <c:pt idx="11696">
                  <c:v>4.57</c:v>
                </c:pt>
                <c:pt idx="11697">
                  <c:v>4.5999999999999996</c:v>
                </c:pt>
                <c:pt idx="11698">
                  <c:v>4.72</c:v>
                </c:pt>
                <c:pt idx="11699">
                  <c:v>4.71</c:v>
                </c:pt>
                <c:pt idx="11700">
                  <c:v>4.66</c:v>
                </c:pt>
                <c:pt idx="11701">
                  <c:v>4.6399999999999997</c:v>
                </c:pt>
                <c:pt idx="11702">
                  <c:v>4.62</c:v>
                </c:pt>
                <c:pt idx="11703">
                  <c:v>4.59</c:v>
                </c:pt>
                <c:pt idx="11704">
                  <c:v>4.6100000000000003</c:v>
                </c:pt>
                <c:pt idx="11705">
                  <c:v>4.57</c:v>
                </c:pt>
                <c:pt idx="11706">
                  <c:v>4.6100000000000003</c:v>
                </c:pt>
                <c:pt idx="11707">
                  <c:v>4.66</c:v>
                </c:pt>
                <c:pt idx="11708">
                  <c:v>4.6100000000000003</c:v>
                </c:pt>
                <c:pt idx="11709">
                  <c:v>4.5999999999999996</c:v>
                </c:pt>
                <c:pt idx="11710">
                  <c:v>4.58</c:v>
                </c:pt>
                <c:pt idx="11711">
                  <c:v>4.57</c:v>
                </c:pt>
                <c:pt idx="11713">
                  <c:v>4.55</c:v>
                </c:pt>
                <c:pt idx="11714">
                  <c:v>4.54</c:v>
                </c:pt>
                <c:pt idx="11715">
                  <c:v>4.51</c:v>
                </c:pt>
                <c:pt idx="11716">
                  <c:v>4.5199999999999996</c:v>
                </c:pt>
                <c:pt idx="11717">
                  <c:v>4.46</c:v>
                </c:pt>
                <c:pt idx="11718">
                  <c:v>4.43</c:v>
                </c:pt>
                <c:pt idx="11719">
                  <c:v>4.43</c:v>
                </c:pt>
                <c:pt idx="11720">
                  <c:v>4.45</c:v>
                </c:pt>
                <c:pt idx="11721">
                  <c:v>4.4800000000000004</c:v>
                </c:pt>
                <c:pt idx="11722">
                  <c:v>4.49</c:v>
                </c:pt>
                <c:pt idx="11723">
                  <c:v>4.5600000000000005</c:v>
                </c:pt>
                <c:pt idx="11724">
                  <c:v>4.5199999999999996</c:v>
                </c:pt>
                <c:pt idx="11725">
                  <c:v>4.49</c:v>
                </c:pt>
                <c:pt idx="11726">
                  <c:v>4.58</c:v>
                </c:pt>
                <c:pt idx="11727">
                  <c:v>4.5999999999999996</c:v>
                </c:pt>
                <c:pt idx="11728">
                  <c:v>4.5999999999999996</c:v>
                </c:pt>
                <c:pt idx="11729">
                  <c:v>4.5999999999999996</c:v>
                </c:pt>
                <c:pt idx="11730">
                  <c:v>4.5999999999999996</c:v>
                </c:pt>
                <c:pt idx="11731">
                  <c:v>4.5999999999999996</c:v>
                </c:pt>
                <c:pt idx="11732">
                  <c:v>4.55</c:v>
                </c:pt>
                <c:pt idx="11733">
                  <c:v>4.63</c:v>
                </c:pt>
                <c:pt idx="11735">
                  <c:v>4.6100000000000003</c:v>
                </c:pt>
                <c:pt idx="11736">
                  <c:v>4.66</c:v>
                </c:pt>
                <c:pt idx="11737">
                  <c:v>4.7</c:v>
                </c:pt>
                <c:pt idx="11738">
                  <c:v>4.71</c:v>
                </c:pt>
                <c:pt idx="11740">
                  <c:v>4.68</c:v>
                </c:pt>
                <c:pt idx="11741">
                  <c:v>4.67</c:v>
                </c:pt>
                <c:pt idx="11742">
                  <c:v>4.62</c:v>
                </c:pt>
                <c:pt idx="11743">
                  <c:v>4.6500000000000004</c:v>
                </c:pt>
                <c:pt idx="11744">
                  <c:v>4.66</c:v>
                </c:pt>
                <c:pt idx="11745">
                  <c:v>4.66</c:v>
                </c:pt>
                <c:pt idx="11746">
                  <c:v>4.6900000000000004</c:v>
                </c:pt>
                <c:pt idx="11747">
                  <c:v>4.74</c:v>
                </c:pt>
                <c:pt idx="11748">
                  <c:v>4.7699999999999996</c:v>
                </c:pt>
                <c:pt idx="11750">
                  <c:v>4.75</c:v>
                </c:pt>
                <c:pt idx="11751">
                  <c:v>4.79</c:v>
                </c:pt>
                <c:pt idx="11752">
                  <c:v>4.75</c:v>
                </c:pt>
                <c:pt idx="11753">
                  <c:v>4.78</c:v>
                </c:pt>
                <c:pt idx="11754">
                  <c:v>4.76</c:v>
                </c:pt>
                <c:pt idx="11755">
                  <c:v>4.8100000000000005</c:v>
                </c:pt>
                <c:pt idx="11756">
                  <c:v>4.8100000000000005</c:v>
                </c:pt>
                <c:pt idx="11757">
                  <c:v>4.87</c:v>
                </c:pt>
                <c:pt idx="11758">
                  <c:v>4.88</c:v>
                </c:pt>
                <c:pt idx="11759">
                  <c:v>4.9000000000000004</c:v>
                </c:pt>
                <c:pt idx="11760">
                  <c:v>4.88</c:v>
                </c:pt>
                <c:pt idx="11761">
                  <c:v>4.83</c:v>
                </c:pt>
                <c:pt idx="11762">
                  <c:v>4.84</c:v>
                </c:pt>
                <c:pt idx="11763">
                  <c:v>4.83</c:v>
                </c:pt>
                <c:pt idx="11764">
                  <c:v>4.8100000000000005</c:v>
                </c:pt>
                <c:pt idx="11765">
                  <c:v>4.7699999999999996</c:v>
                </c:pt>
                <c:pt idx="11766">
                  <c:v>4.74</c:v>
                </c:pt>
                <c:pt idx="11767">
                  <c:v>4.7300000000000004</c:v>
                </c:pt>
                <c:pt idx="11768">
                  <c:v>4.79</c:v>
                </c:pt>
                <c:pt idx="11769">
                  <c:v>4.8</c:v>
                </c:pt>
                <c:pt idx="11770">
                  <c:v>4.82</c:v>
                </c:pt>
                <c:pt idx="11771">
                  <c:v>4.74</c:v>
                </c:pt>
                <c:pt idx="11772">
                  <c:v>4.7</c:v>
                </c:pt>
                <c:pt idx="11773">
                  <c:v>4.6900000000000004</c:v>
                </c:pt>
                <c:pt idx="11775">
                  <c:v>4.68</c:v>
                </c:pt>
                <c:pt idx="11776">
                  <c:v>4.6900000000000004</c:v>
                </c:pt>
                <c:pt idx="11777">
                  <c:v>4.7300000000000004</c:v>
                </c:pt>
                <c:pt idx="11778">
                  <c:v>4.68</c:v>
                </c:pt>
                <c:pt idx="11779">
                  <c:v>4.63</c:v>
                </c:pt>
                <c:pt idx="11780">
                  <c:v>4.5</c:v>
                </c:pt>
                <c:pt idx="11781">
                  <c:v>4.5600000000000005</c:v>
                </c:pt>
                <c:pt idx="11782">
                  <c:v>4.5600000000000005</c:v>
                </c:pt>
                <c:pt idx="11783">
                  <c:v>4.5199999999999996</c:v>
                </c:pt>
                <c:pt idx="11784">
                  <c:v>4.51</c:v>
                </c:pt>
                <c:pt idx="11785">
                  <c:v>4.53</c:v>
                </c:pt>
                <c:pt idx="11786">
                  <c:v>4.5</c:v>
                </c:pt>
                <c:pt idx="11787">
                  <c:v>4.51</c:v>
                </c:pt>
                <c:pt idx="11788">
                  <c:v>4.59</c:v>
                </c:pt>
                <c:pt idx="11789">
                  <c:v>4.5600000000000005</c:v>
                </c:pt>
                <c:pt idx="11790">
                  <c:v>4.5</c:v>
                </c:pt>
                <c:pt idx="11791">
                  <c:v>4.53</c:v>
                </c:pt>
                <c:pt idx="11792">
                  <c:v>4.54</c:v>
                </c:pt>
                <c:pt idx="11793">
                  <c:v>4.55</c:v>
                </c:pt>
                <c:pt idx="11794">
                  <c:v>4.58</c:v>
                </c:pt>
                <c:pt idx="11795">
                  <c:v>4.5600000000000005</c:v>
                </c:pt>
                <c:pt idx="11796">
                  <c:v>4.53</c:v>
                </c:pt>
                <c:pt idx="11797">
                  <c:v>4.5999999999999996</c:v>
                </c:pt>
                <c:pt idx="11798">
                  <c:v>4.62</c:v>
                </c:pt>
                <c:pt idx="11799">
                  <c:v>4.5999999999999996</c:v>
                </c:pt>
                <c:pt idx="11800">
                  <c:v>4.62</c:v>
                </c:pt>
                <c:pt idx="11801">
                  <c:v>4.62</c:v>
                </c:pt>
                <c:pt idx="11802">
                  <c:v>4.6399999999999997</c:v>
                </c:pt>
                <c:pt idx="11803">
                  <c:v>4.6500000000000004</c:v>
                </c:pt>
                <c:pt idx="11804">
                  <c:v>4.6500000000000004</c:v>
                </c:pt>
                <c:pt idx="11805">
                  <c:v>4.67</c:v>
                </c:pt>
                <c:pt idx="11806">
                  <c:v>4.66</c:v>
                </c:pt>
                <c:pt idx="11807">
                  <c:v>4.68</c:v>
                </c:pt>
                <c:pt idx="11808">
                  <c:v>4.76</c:v>
                </c:pt>
                <c:pt idx="11809">
                  <c:v>4.75</c:v>
                </c:pt>
                <c:pt idx="11810">
                  <c:v>4.7300000000000004</c:v>
                </c:pt>
                <c:pt idx="11811">
                  <c:v>4.74</c:v>
                </c:pt>
                <c:pt idx="11812">
                  <c:v>4.74</c:v>
                </c:pt>
                <c:pt idx="11813">
                  <c:v>4.76</c:v>
                </c:pt>
                <c:pt idx="11814">
                  <c:v>4.74</c:v>
                </c:pt>
                <c:pt idx="11815">
                  <c:v>4.6900000000000004</c:v>
                </c:pt>
                <c:pt idx="11816">
                  <c:v>4.66</c:v>
                </c:pt>
                <c:pt idx="11817">
                  <c:v>4.68</c:v>
                </c:pt>
                <c:pt idx="11818">
                  <c:v>4.68</c:v>
                </c:pt>
                <c:pt idx="11819">
                  <c:v>4.66</c:v>
                </c:pt>
                <c:pt idx="11820">
                  <c:v>4.63</c:v>
                </c:pt>
                <c:pt idx="11821">
                  <c:v>4.66</c:v>
                </c:pt>
                <c:pt idx="11822">
                  <c:v>4.6900000000000004</c:v>
                </c:pt>
                <c:pt idx="11823">
                  <c:v>4.71</c:v>
                </c:pt>
                <c:pt idx="11824">
                  <c:v>4.63</c:v>
                </c:pt>
                <c:pt idx="11825">
                  <c:v>4.6399999999999997</c:v>
                </c:pt>
                <c:pt idx="11826">
                  <c:v>4.6500000000000004</c:v>
                </c:pt>
                <c:pt idx="11827">
                  <c:v>4.68</c:v>
                </c:pt>
                <c:pt idx="11828">
                  <c:v>4.6500000000000004</c:v>
                </c:pt>
                <c:pt idx="11829">
                  <c:v>4.6399999999999997</c:v>
                </c:pt>
                <c:pt idx="11830">
                  <c:v>4.63</c:v>
                </c:pt>
                <c:pt idx="11831">
                  <c:v>4.67</c:v>
                </c:pt>
                <c:pt idx="11832">
                  <c:v>4.6500000000000004</c:v>
                </c:pt>
                <c:pt idx="11833">
                  <c:v>4.67</c:v>
                </c:pt>
                <c:pt idx="11834">
                  <c:v>4.6900000000000004</c:v>
                </c:pt>
                <c:pt idx="11835">
                  <c:v>4.71</c:v>
                </c:pt>
                <c:pt idx="11836">
                  <c:v>4.71</c:v>
                </c:pt>
                <c:pt idx="11837">
                  <c:v>4.76</c:v>
                </c:pt>
                <c:pt idx="11838">
                  <c:v>4.8100000000000005</c:v>
                </c:pt>
                <c:pt idx="11839">
                  <c:v>4.79</c:v>
                </c:pt>
                <c:pt idx="11840">
                  <c:v>4.83</c:v>
                </c:pt>
                <c:pt idx="11841">
                  <c:v>4.8600000000000003</c:v>
                </c:pt>
                <c:pt idx="11842">
                  <c:v>4.8600000000000003</c:v>
                </c:pt>
                <c:pt idx="11843">
                  <c:v>4.8600000000000003</c:v>
                </c:pt>
                <c:pt idx="11845">
                  <c:v>4.88</c:v>
                </c:pt>
                <c:pt idx="11846">
                  <c:v>4.88</c:v>
                </c:pt>
                <c:pt idx="11847">
                  <c:v>4.9000000000000004</c:v>
                </c:pt>
                <c:pt idx="11848">
                  <c:v>4.95</c:v>
                </c:pt>
                <c:pt idx="11849">
                  <c:v>4.93</c:v>
                </c:pt>
                <c:pt idx="11850">
                  <c:v>4.9800000000000004</c:v>
                </c:pt>
                <c:pt idx="11851">
                  <c:v>4.97</c:v>
                </c:pt>
                <c:pt idx="11852">
                  <c:v>5.1100000000000003</c:v>
                </c:pt>
                <c:pt idx="11853">
                  <c:v>5.12</c:v>
                </c:pt>
                <c:pt idx="11854">
                  <c:v>5.14</c:v>
                </c:pt>
                <c:pt idx="11855">
                  <c:v>5.26</c:v>
                </c:pt>
                <c:pt idx="11856">
                  <c:v>5.2</c:v>
                </c:pt>
                <c:pt idx="11857">
                  <c:v>5.23</c:v>
                </c:pt>
                <c:pt idx="11858">
                  <c:v>5.16</c:v>
                </c:pt>
                <c:pt idx="11859">
                  <c:v>5.15</c:v>
                </c:pt>
                <c:pt idx="11860">
                  <c:v>5.09</c:v>
                </c:pt>
                <c:pt idx="11861">
                  <c:v>5.14</c:v>
                </c:pt>
                <c:pt idx="11862">
                  <c:v>5.16</c:v>
                </c:pt>
                <c:pt idx="11863">
                  <c:v>5.14</c:v>
                </c:pt>
                <c:pt idx="11864">
                  <c:v>5.09</c:v>
                </c:pt>
                <c:pt idx="11865">
                  <c:v>5.0999999999999996</c:v>
                </c:pt>
                <c:pt idx="11866">
                  <c:v>5.09</c:v>
                </c:pt>
                <c:pt idx="11867">
                  <c:v>5.12</c:v>
                </c:pt>
                <c:pt idx="11868">
                  <c:v>5.03</c:v>
                </c:pt>
                <c:pt idx="11869">
                  <c:v>5</c:v>
                </c:pt>
                <c:pt idx="11870">
                  <c:v>5.05</c:v>
                </c:pt>
                <c:pt idx="11872">
                  <c:v>5.16</c:v>
                </c:pt>
                <c:pt idx="11873">
                  <c:v>5.19</c:v>
                </c:pt>
                <c:pt idx="11874">
                  <c:v>5.16</c:v>
                </c:pt>
                <c:pt idx="11875">
                  <c:v>5.03</c:v>
                </c:pt>
                <c:pt idx="11876">
                  <c:v>5.09</c:v>
                </c:pt>
                <c:pt idx="11877">
                  <c:v>5.13</c:v>
                </c:pt>
                <c:pt idx="11878">
                  <c:v>5.1100000000000003</c:v>
                </c:pt>
                <c:pt idx="11879">
                  <c:v>5.05</c:v>
                </c:pt>
                <c:pt idx="11880">
                  <c:v>5.08</c:v>
                </c:pt>
                <c:pt idx="11881">
                  <c:v>5.0199999999999996</c:v>
                </c:pt>
                <c:pt idx="11882">
                  <c:v>5.04</c:v>
                </c:pt>
                <c:pt idx="11883">
                  <c:v>4.96</c:v>
                </c:pt>
                <c:pt idx="11884">
                  <c:v>4.97</c:v>
                </c:pt>
                <c:pt idx="11885">
                  <c:v>4.9400000000000004</c:v>
                </c:pt>
                <c:pt idx="11886">
                  <c:v>4.92</c:v>
                </c:pt>
                <c:pt idx="11887">
                  <c:v>4.79</c:v>
                </c:pt>
                <c:pt idx="11888">
                  <c:v>4.8</c:v>
                </c:pt>
                <c:pt idx="11889">
                  <c:v>4.82</c:v>
                </c:pt>
                <c:pt idx="11890">
                  <c:v>4.78</c:v>
                </c:pt>
                <c:pt idx="11891">
                  <c:v>4.76</c:v>
                </c:pt>
                <c:pt idx="11892">
                  <c:v>4.7699999999999996</c:v>
                </c:pt>
                <c:pt idx="11893">
                  <c:v>4.71</c:v>
                </c:pt>
                <c:pt idx="11894">
                  <c:v>4.72</c:v>
                </c:pt>
                <c:pt idx="11895">
                  <c:v>4.7699999999999996</c:v>
                </c:pt>
                <c:pt idx="11896">
                  <c:v>4.84</c:v>
                </c:pt>
                <c:pt idx="11897">
                  <c:v>4.79</c:v>
                </c:pt>
                <c:pt idx="11898">
                  <c:v>4.8100000000000005</c:v>
                </c:pt>
                <c:pt idx="11899">
                  <c:v>4.78</c:v>
                </c:pt>
                <c:pt idx="11900">
                  <c:v>4.7300000000000004</c:v>
                </c:pt>
                <c:pt idx="11901">
                  <c:v>4.6900000000000004</c:v>
                </c:pt>
                <c:pt idx="11902">
                  <c:v>4.5999999999999996</c:v>
                </c:pt>
                <c:pt idx="11903">
                  <c:v>4.68</c:v>
                </c:pt>
                <c:pt idx="11904">
                  <c:v>4.6399999999999997</c:v>
                </c:pt>
                <c:pt idx="11905">
                  <c:v>4.5999999999999996</c:v>
                </c:pt>
                <c:pt idx="11906">
                  <c:v>4.63</c:v>
                </c:pt>
                <c:pt idx="11907">
                  <c:v>4.62</c:v>
                </c:pt>
                <c:pt idx="11908">
                  <c:v>4.63</c:v>
                </c:pt>
                <c:pt idx="11909">
                  <c:v>4.5999999999999996</c:v>
                </c:pt>
                <c:pt idx="11910">
                  <c:v>4.53</c:v>
                </c:pt>
                <c:pt idx="11911">
                  <c:v>4.57</c:v>
                </c:pt>
                <c:pt idx="11912">
                  <c:v>4.51</c:v>
                </c:pt>
                <c:pt idx="11913">
                  <c:v>4.54</c:v>
                </c:pt>
                <c:pt idx="11915">
                  <c:v>4.5600000000000005</c:v>
                </c:pt>
                <c:pt idx="11916">
                  <c:v>4.4800000000000004</c:v>
                </c:pt>
                <c:pt idx="11917">
                  <c:v>4.51</c:v>
                </c:pt>
                <c:pt idx="11918">
                  <c:v>4.38</c:v>
                </c:pt>
                <c:pt idx="11919">
                  <c:v>4.34</c:v>
                </c:pt>
                <c:pt idx="11920">
                  <c:v>4.37</c:v>
                </c:pt>
                <c:pt idx="11921">
                  <c:v>4.41</c:v>
                </c:pt>
                <c:pt idx="11922">
                  <c:v>4.49</c:v>
                </c:pt>
                <c:pt idx="11923">
                  <c:v>4.47</c:v>
                </c:pt>
                <c:pt idx="11924">
                  <c:v>4.4800000000000004</c:v>
                </c:pt>
                <c:pt idx="11925">
                  <c:v>4.5</c:v>
                </c:pt>
                <c:pt idx="11926">
                  <c:v>4.53</c:v>
                </c:pt>
                <c:pt idx="11927">
                  <c:v>4.6900000000000004</c:v>
                </c:pt>
                <c:pt idx="11928">
                  <c:v>4.6399999999999997</c:v>
                </c:pt>
                <c:pt idx="11929">
                  <c:v>4.63</c:v>
                </c:pt>
                <c:pt idx="11930">
                  <c:v>4.63</c:v>
                </c:pt>
                <c:pt idx="11931">
                  <c:v>4.63</c:v>
                </c:pt>
                <c:pt idx="11932">
                  <c:v>4.58</c:v>
                </c:pt>
                <c:pt idx="11933">
                  <c:v>4.59</c:v>
                </c:pt>
                <c:pt idx="11934">
                  <c:v>4.5600000000000005</c:v>
                </c:pt>
                <c:pt idx="11935">
                  <c:v>4.54</c:v>
                </c:pt>
                <c:pt idx="11936">
                  <c:v>4.55</c:v>
                </c:pt>
                <c:pt idx="11937">
                  <c:v>4.54</c:v>
                </c:pt>
                <c:pt idx="11938">
                  <c:v>4.6500000000000004</c:v>
                </c:pt>
                <c:pt idx="11940">
                  <c:v>4.67</c:v>
                </c:pt>
                <c:pt idx="11941">
                  <c:v>4.6500000000000004</c:v>
                </c:pt>
                <c:pt idx="11942">
                  <c:v>4.66</c:v>
                </c:pt>
                <c:pt idx="11943">
                  <c:v>4.7</c:v>
                </c:pt>
                <c:pt idx="11944">
                  <c:v>4.6900000000000004</c:v>
                </c:pt>
                <c:pt idx="11945">
                  <c:v>4.66</c:v>
                </c:pt>
                <c:pt idx="11946">
                  <c:v>4.57</c:v>
                </c:pt>
                <c:pt idx="11947">
                  <c:v>4.5199999999999996</c:v>
                </c:pt>
                <c:pt idx="11948">
                  <c:v>4.41</c:v>
                </c:pt>
                <c:pt idx="11949">
                  <c:v>4.42</c:v>
                </c:pt>
                <c:pt idx="11950">
                  <c:v>4.41</c:v>
                </c:pt>
                <c:pt idx="11951">
                  <c:v>4.3600000000000003</c:v>
                </c:pt>
                <c:pt idx="11952">
                  <c:v>4.37</c:v>
                </c:pt>
                <c:pt idx="11953">
                  <c:v>4.41</c:v>
                </c:pt>
                <c:pt idx="11954">
                  <c:v>4.3899999999999997</c:v>
                </c:pt>
                <c:pt idx="11955">
                  <c:v>4.4000000000000004</c:v>
                </c:pt>
                <c:pt idx="11956">
                  <c:v>4.4800000000000004</c:v>
                </c:pt>
                <c:pt idx="11957">
                  <c:v>4.3600000000000003</c:v>
                </c:pt>
                <c:pt idx="11958">
                  <c:v>4.3099999999999996</c:v>
                </c:pt>
                <c:pt idx="11959">
                  <c:v>4.3499999999999996</c:v>
                </c:pt>
                <c:pt idx="11960">
                  <c:v>4.38</c:v>
                </c:pt>
                <c:pt idx="11961">
                  <c:v>4.34</c:v>
                </c:pt>
                <c:pt idx="11962">
                  <c:v>4.28</c:v>
                </c:pt>
                <c:pt idx="11963">
                  <c:v>4.2300000000000004</c:v>
                </c:pt>
                <c:pt idx="11965">
                  <c:v>4.26</c:v>
                </c:pt>
                <c:pt idx="11966">
                  <c:v>4.28</c:v>
                </c:pt>
                <c:pt idx="11967">
                  <c:v>4.17</c:v>
                </c:pt>
                <c:pt idx="11968">
                  <c:v>4.1500000000000004</c:v>
                </c:pt>
                <c:pt idx="11969">
                  <c:v>4.07</c:v>
                </c:pt>
                <c:pt idx="11970">
                  <c:v>4.0599999999999996</c:v>
                </c:pt>
                <c:pt idx="11971">
                  <c:v>4</c:v>
                </c:pt>
                <c:pt idx="11973">
                  <c:v>4.01</c:v>
                </c:pt>
                <c:pt idx="11974">
                  <c:v>3.83</c:v>
                </c:pt>
                <c:pt idx="11975">
                  <c:v>3.95</c:v>
                </c:pt>
                <c:pt idx="11976">
                  <c:v>4.03</c:v>
                </c:pt>
                <c:pt idx="11977">
                  <c:v>3.94</c:v>
                </c:pt>
                <c:pt idx="11978">
                  <c:v>3.9699999999999998</c:v>
                </c:pt>
                <c:pt idx="11979">
                  <c:v>3.89</c:v>
                </c:pt>
                <c:pt idx="11980">
                  <c:v>3.89</c:v>
                </c:pt>
                <c:pt idx="11981">
                  <c:v>3.92</c:v>
                </c:pt>
                <c:pt idx="11982">
                  <c:v>4.0199999999999996</c:v>
                </c:pt>
                <c:pt idx="11983">
                  <c:v>4.12</c:v>
                </c:pt>
                <c:pt idx="11984">
                  <c:v>4.1500000000000004</c:v>
                </c:pt>
                <c:pt idx="11985">
                  <c:v>3.98</c:v>
                </c:pt>
                <c:pt idx="11986">
                  <c:v>4.05</c:v>
                </c:pt>
                <c:pt idx="11987">
                  <c:v>4.18</c:v>
                </c:pt>
                <c:pt idx="11988">
                  <c:v>4.24</c:v>
                </c:pt>
                <c:pt idx="11989">
                  <c:v>4.2</c:v>
                </c:pt>
                <c:pt idx="11990">
                  <c:v>4.1399999999999997</c:v>
                </c:pt>
                <c:pt idx="11991">
                  <c:v>4.0599999999999996</c:v>
                </c:pt>
                <c:pt idx="11992">
                  <c:v>4.04</c:v>
                </c:pt>
                <c:pt idx="11993">
                  <c:v>4.18</c:v>
                </c:pt>
                <c:pt idx="11994">
                  <c:v>4.2300000000000004</c:v>
                </c:pt>
                <c:pt idx="11996">
                  <c:v>4.3</c:v>
                </c:pt>
                <c:pt idx="11997">
                  <c:v>4.21</c:v>
                </c:pt>
                <c:pt idx="11998">
                  <c:v>4.1100000000000003</c:v>
                </c:pt>
                <c:pt idx="11999">
                  <c:v>4.04</c:v>
                </c:pt>
                <c:pt idx="12001">
                  <c:v>3.91</c:v>
                </c:pt>
                <c:pt idx="12002">
                  <c:v>3.91</c:v>
                </c:pt>
                <c:pt idx="12003">
                  <c:v>3.88</c:v>
                </c:pt>
                <c:pt idx="12004">
                  <c:v>3.86</c:v>
                </c:pt>
                <c:pt idx="12005">
                  <c:v>3.86</c:v>
                </c:pt>
                <c:pt idx="12006">
                  <c:v>3.8200000000000003</c:v>
                </c:pt>
                <c:pt idx="12007">
                  <c:v>3.91</c:v>
                </c:pt>
                <c:pt idx="12008">
                  <c:v>3.8200000000000003</c:v>
                </c:pt>
                <c:pt idx="12009">
                  <c:v>3.81</c:v>
                </c:pt>
                <c:pt idx="12010">
                  <c:v>3.7199999999999998</c:v>
                </c:pt>
                <c:pt idx="12011">
                  <c:v>3.74</c:v>
                </c:pt>
                <c:pt idx="12012">
                  <c:v>3.66</c:v>
                </c:pt>
                <c:pt idx="12013">
                  <c:v>3.66</c:v>
                </c:pt>
                <c:pt idx="12015">
                  <c:v>3.52</c:v>
                </c:pt>
                <c:pt idx="12016">
                  <c:v>3.51</c:v>
                </c:pt>
                <c:pt idx="12017">
                  <c:v>3.68</c:v>
                </c:pt>
                <c:pt idx="12018">
                  <c:v>3.61</c:v>
                </c:pt>
                <c:pt idx="12019">
                  <c:v>3.61</c:v>
                </c:pt>
                <c:pt idx="12020">
                  <c:v>3.69</c:v>
                </c:pt>
                <c:pt idx="12021">
                  <c:v>3.7800000000000002</c:v>
                </c:pt>
                <c:pt idx="12022">
                  <c:v>3.67</c:v>
                </c:pt>
                <c:pt idx="12023">
                  <c:v>3.62</c:v>
                </c:pt>
                <c:pt idx="12024">
                  <c:v>3.68</c:v>
                </c:pt>
                <c:pt idx="12025">
                  <c:v>3.61</c:v>
                </c:pt>
                <c:pt idx="12026">
                  <c:v>3.61</c:v>
                </c:pt>
                <c:pt idx="12027">
                  <c:v>3.74</c:v>
                </c:pt>
                <c:pt idx="12028">
                  <c:v>3.64</c:v>
                </c:pt>
                <c:pt idx="12029">
                  <c:v>3.62</c:v>
                </c:pt>
                <c:pt idx="12030">
                  <c:v>3.66</c:v>
                </c:pt>
                <c:pt idx="12031">
                  <c:v>3.7</c:v>
                </c:pt>
                <c:pt idx="12032">
                  <c:v>3.85</c:v>
                </c:pt>
                <c:pt idx="12033">
                  <c:v>3.76</c:v>
                </c:pt>
                <c:pt idx="12035">
                  <c:v>3.89</c:v>
                </c:pt>
                <c:pt idx="12036">
                  <c:v>3.93</c:v>
                </c:pt>
                <c:pt idx="12037">
                  <c:v>3.77</c:v>
                </c:pt>
                <c:pt idx="12038">
                  <c:v>3.79</c:v>
                </c:pt>
                <c:pt idx="12039">
                  <c:v>3.91</c:v>
                </c:pt>
                <c:pt idx="12040">
                  <c:v>3.88</c:v>
                </c:pt>
                <c:pt idx="12041">
                  <c:v>3.85</c:v>
                </c:pt>
                <c:pt idx="12042">
                  <c:v>3.71</c:v>
                </c:pt>
                <c:pt idx="12043">
                  <c:v>3.5300000000000002</c:v>
                </c:pt>
                <c:pt idx="12044">
                  <c:v>3.54</c:v>
                </c:pt>
                <c:pt idx="12045">
                  <c:v>3.63</c:v>
                </c:pt>
                <c:pt idx="12046">
                  <c:v>3.7</c:v>
                </c:pt>
                <c:pt idx="12047">
                  <c:v>3.62</c:v>
                </c:pt>
                <c:pt idx="12048">
                  <c:v>3.56</c:v>
                </c:pt>
                <c:pt idx="12049">
                  <c:v>3.46</c:v>
                </c:pt>
                <c:pt idx="12050">
                  <c:v>3.6</c:v>
                </c:pt>
                <c:pt idx="12051">
                  <c:v>3.49</c:v>
                </c:pt>
                <c:pt idx="12052">
                  <c:v>3.56</c:v>
                </c:pt>
                <c:pt idx="12053">
                  <c:v>3.44</c:v>
                </c:pt>
                <c:pt idx="12054">
                  <c:v>3.34</c:v>
                </c:pt>
                <c:pt idx="12055">
                  <c:v>3.48</c:v>
                </c:pt>
                <c:pt idx="12056">
                  <c:v>3.38</c:v>
                </c:pt>
                <c:pt idx="12057">
                  <c:v>3.34</c:v>
                </c:pt>
                <c:pt idx="12059">
                  <c:v>3.56</c:v>
                </c:pt>
                <c:pt idx="12060">
                  <c:v>3.51</c:v>
                </c:pt>
                <c:pt idx="12061">
                  <c:v>3.51</c:v>
                </c:pt>
                <c:pt idx="12062">
                  <c:v>3.56</c:v>
                </c:pt>
                <c:pt idx="12063">
                  <c:v>3.47</c:v>
                </c:pt>
                <c:pt idx="12064">
                  <c:v>3.45</c:v>
                </c:pt>
                <c:pt idx="12065">
                  <c:v>3.5700000000000003</c:v>
                </c:pt>
                <c:pt idx="12066">
                  <c:v>3.6</c:v>
                </c:pt>
                <c:pt idx="12067">
                  <c:v>3.61</c:v>
                </c:pt>
                <c:pt idx="12068">
                  <c:v>3.5</c:v>
                </c:pt>
                <c:pt idx="12069">
                  <c:v>3.5700000000000003</c:v>
                </c:pt>
                <c:pt idx="12070">
                  <c:v>3.58</c:v>
                </c:pt>
                <c:pt idx="12071">
                  <c:v>3.49</c:v>
                </c:pt>
                <c:pt idx="12072">
                  <c:v>3.55</c:v>
                </c:pt>
                <c:pt idx="12073">
                  <c:v>3.49</c:v>
                </c:pt>
                <c:pt idx="12074">
                  <c:v>3.5300000000000002</c:v>
                </c:pt>
                <c:pt idx="12075">
                  <c:v>3.6</c:v>
                </c:pt>
                <c:pt idx="12076">
                  <c:v>3.7199999999999998</c:v>
                </c:pt>
                <c:pt idx="12077">
                  <c:v>3.75</c:v>
                </c:pt>
                <c:pt idx="12078">
                  <c:v>3.77</c:v>
                </c:pt>
                <c:pt idx="12079">
                  <c:v>3.75</c:v>
                </c:pt>
                <c:pt idx="12080">
                  <c:v>3.74</c:v>
                </c:pt>
                <c:pt idx="12081">
                  <c:v>3.77</c:v>
                </c:pt>
                <c:pt idx="12082">
                  <c:v>3.87</c:v>
                </c:pt>
                <c:pt idx="12083">
                  <c:v>3.91</c:v>
                </c:pt>
                <c:pt idx="12084">
                  <c:v>3.86</c:v>
                </c:pt>
                <c:pt idx="12085">
                  <c:v>3.85</c:v>
                </c:pt>
                <c:pt idx="12086">
                  <c:v>3.77</c:v>
                </c:pt>
                <c:pt idx="12087">
                  <c:v>3.7800000000000002</c:v>
                </c:pt>
                <c:pt idx="12088">
                  <c:v>3.89</c:v>
                </c:pt>
                <c:pt idx="12089">
                  <c:v>3.88</c:v>
                </c:pt>
                <c:pt idx="12090">
                  <c:v>3.93</c:v>
                </c:pt>
                <c:pt idx="12091">
                  <c:v>3.87</c:v>
                </c:pt>
                <c:pt idx="12092">
                  <c:v>3.79</c:v>
                </c:pt>
                <c:pt idx="12093">
                  <c:v>3.77</c:v>
                </c:pt>
                <c:pt idx="12094">
                  <c:v>3.7800000000000002</c:v>
                </c:pt>
                <c:pt idx="12095">
                  <c:v>3.9</c:v>
                </c:pt>
                <c:pt idx="12096">
                  <c:v>3.92</c:v>
                </c:pt>
                <c:pt idx="12097">
                  <c:v>3.83</c:v>
                </c:pt>
                <c:pt idx="12098">
                  <c:v>3.85</c:v>
                </c:pt>
                <c:pt idx="12099">
                  <c:v>3.83</c:v>
                </c:pt>
                <c:pt idx="12100">
                  <c:v>3.7800000000000002</c:v>
                </c:pt>
                <c:pt idx="12101">
                  <c:v>3.81</c:v>
                </c:pt>
                <c:pt idx="12102">
                  <c:v>3.92</c:v>
                </c:pt>
                <c:pt idx="12103">
                  <c:v>3.85</c:v>
                </c:pt>
                <c:pt idx="12105">
                  <c:v>3.93</c:v>
                </c:pt>
                <c:pt idx="12106">
                  <c:v>4.03</c:v>
                </c:pt>
                <c:pt idx="12107">
                  <c:v>4.08</c:v>
                </c:pt>
                <c:pt idx="12108">
                  <c:v>4.0599999999999996</c:v>
                </c:pt>
                <c:pt idx="12109">
                  <c:v>3.98</c:v>
                </c:pt>
                <c:pt idx="12110">
                  <c:v>3.92</c:v>
                </c:pt>
                <c:pt idx="12111">
                  <c:v>3.98</c:v>
                </c:pt>
                <c:pt idx="12112">
                  <c:v>4.0599999999999996</c:v>
                </c:pt>
                <c:pt idx="12113">
                  <c:v>3.94</c:v>
                </c:pt>
                <c:pt idx="12114">
                  <c:v>4.0199999999999996</c:v>
                </c:pt>
                <c:pt idx="12115">
                  <c:v>4.1100000000000003</c:v>
                </c:pt>
                <c:pt idx="12116">
                  <c:v>4.0999999999999996</c:v>
                </c:pt>
                <c:pt idx="12117">
                  <c:v>4.2300000000000004</c:v>
                </c:pt>
                <c:pt idx="12118">
                  <c:v>4.2699999999999996</c:v>
                </c:pt>
                <c:pt idx="12119">
                  <c:v>4.25</c:v>
                </c:pt>
                <c:pt idx="12120">
                  <c:v>4.2300000000000004</c:v>
                </c:pt>
                <c:pt idx="12121">
                  <c:v>4.16</c:v>
                </c:pt>
                <c:pt idx="12122">
                  <c:v>4.22</c:v>
                </c:pt>
                <c:pt idx="12123">
                  <c:v>4.16</c:v>
                </c:pt>
                <c:pt idx="12124">
                  <c:v>4.1900000000000004</c:v>
                </c:pt>
                <c:pt idx="12125">
                  <c:v>4.0999999999999996</c:v>
                </c:pt>
                <c:pt idx="12126">
                  <c:v>4.12</c:v>
                </c:pt>
                <c:pt idx="12127">
                  <c:v>4.07</c:v>
                </c:pt>
                <c:pt idx="12128">
                  <c:v>3.99</c:v>
                </c:pt>
                <c:pt idx="12129">
                  <c:v>3.99</c:v>
                </c:pt>
                <c:pt idx="12130">
                  <c:v>4.01</c:v>
                </c:pt>
                <c:pt idx="12131">
                  <c:v>3.99</c:v>
                </c:pt>
                <c:pt idx="12132">
                  <c:v>3.99</c:v>
                </c:pt>
                <c:pt idx="12134">
                  <c:v>3.95</c:v>
                </c:pt>
                <c:pt idx="12135">
                  <c:v>3.91</c:v>
                </c:pt>
                <c:pt idx="12136">
                  <c:v>3.85</c:v>
                </c:pt>
                <c:pt idx="12137">
                  <c:v>3.83</c:v>
                </c:pt>
                <c:pt idx="12138">
                  <c:v>3.96</c:v>
                </c:pt>
                <c:pt idx="12139">
                  <c:v>3.9</c:v>
                </c:pt>
                <c:pt idx="12140">
                  <c:v>3.87</c:v>
                </c:pt>
                <c:pt idx="12141">
                  <c:v>3.9699999999999998</c:v>
                </c:pt>
                <c:pt idx="12142">
                  <c:v>4.07</c:v>
                </c:pt>
                <c:pt idx="12143">
                  <c:v>4.1100000000000003</c:v>
                </c:pt>
                <c:pt idx="12144">
                  <c:v>4.09</c:v>
                </c:pt>
                <c:pt idx="12145">
                  <c:v>4.1399999999999997</c:v>
                </c:pt>
                <c:pt idx="12146">
                  <c:v>4.16</c:v>
                </c:pt>
                <c:pt idx="12147">
                  <c:v>4.03</c:v>
                </c:pt>
                <c:pt idx="12148">
                  <c:v>4.13</c:v>
                </c:pt>
                <c:pt idx="12149">
                  <c:v>4.0599999999999996</c:v>
                </c:pt>
                <c:pt idx="12150">
                  <c:v>4.09</c:v>
                </c:pt>
                <c:pt idx="12151">
                  <c:v>4.07</c:v>
                </c:pt>
                <c:pt idx="12152">
                  <c:v>3.99</c:v>
                </c:pt>
                <c:pt idx="12153">
                  <c:v>3.9699999999999998</c:v>
                </c:pt>
                <c:pt idx="12154">
                  <c:v>3.98</c:v>
                </c:pt>
                <c:pt idx="12155">
                  <c:v>4.04</c:v>
                </c:pt>
                <c:pt idx="12156">
                  <c:v>4.0599999999999996</c:v>
                </c:pt>
                <c:pt idx="12157">
                  <c:v>3.92</c:v>
                </c:pt>
                <c:pt idx="12158">
                  <c:v>3.94</c:v>
                </c:pt>
                <c:pt idx="12159">
                  <c:v>3.99</c:v>
                </c:pt>
                <c:pt idx="12160">
                  <c:v>3.91</c:v>
                </c:pt>
                <c:pt idx="12161">
                  <c:v>3.94</c:v>
                </c:pt>
                <c:pt idx="12162">
                  <c:v>3.89</c:v>
                </c:pt>
                <c:pt idx="12163">
                  <c:v>3.84</c:v>
                </c:pt>
                <c:pt idx="12164">
                  <c:v>3.8200000000000003</c:v>
                </c:pt>
                <c:pt idx="12165">
                  <c:v>3.83</c:v>
                </c:pt>
                <c:pt idx="12166">
                  <c:v>3.79</c:v>
                </c:pt>
                <c:pt idx="12167">
                  <c:v>3.84</c:v>
                </c:pt>
                <c:pt idx="12168">
                  <c:v>3.87</c:v>
                </c:pt>
                <c:pt idx="12169">
                  <c:v>3.79</c:v>
                </c:pt>
                <c:pt idx="12170">
                  <c:v>3.79</c:v>
                </c:pt>
                <c:pt idx="12171">
                  <c:v>3.77</c:v>
                </c:pt>
                <c:pt idx="12172">
                  <c:v>3.79</c:v>
                </c:pt>
                <c:pt idx="12173">
                  <c:v>3.83</c:v>
                </c:pt>
                <c:pt idx="12175">
                  <c:v>3.74</c:v>
                </c:pt>
                <c:pt idx="12176">
                  <c:v>3.71</c:v>
                </c:pt>
                <c:pt idx="12177">
                  <c:v>3.64</c:v>
                </c:pt>
                <c:pt idx="12178">
                  <c:v>3.66</c:v>
                </c:pt>
                <c:pt idx="12179">
                  <c:v>3.66</c:v>
                </c:pt>
                <c:pt idx="12180">
                  <c:v>3.62</c:v>
                </c:pt>
                <c:pt idx="12181">
                  <c:v>3.65</c:v>
                </c:pt>
                <c:pt idx="12182">
                  <c:v>3.64</c:v>
                </c:pt>
                <c:pt idx="12183">
                  <c:v>3.74</c:v>
                </c:pt>
                <c:pt idx="12184">
                  <c:v>3.47</c:v>
                </c:pt>
                <c:pt idx="12185">
                  <c:v>3.48</c:v>
                </c:pt>
                <c:pt idx="12186">
                  <c:v>3.41</c:v>
                </c:pt>
                <c:pt idx="12187">
                  <c:v>3.54</c:v>
                </c:pt>
                <c:pt idx="12188">
                  <c:v>3.7800000000000002</c:v>
                </c:pt>
                <c:pt idx="12189">
                  <c:v>3.83</c:v>
                </c:pt>
                <c:pt idx="12190">
                  <c:v>3.85</c:v>
                </c:pt>
                <c:pt idx="12191">
                  <c:v>3.8</c:v>
                </c:pt>
                <c:pt idx="12192">
                  <c:v>3.88</c:v>
                </c:pt>
                <c:pt idx="12193">
                  <c:v>3.85</c:v>
                </c:pt>
                <c:pt idx="12194">
                  <c:v>3.61</c:v>
                </c:pt>
                <c:pt idx="12195">
                  <c:v>3.85</c:v>
                </c:pt>
                <c:pt idx="12196">
                  <c:v>3.77</c:v>
                </c:pt>
                <c:pt idx="12197">
                  <c:v>3.66</c:v>
                </c:pt>
                <c:pt idx="12198">
                  <c:v>3.63</c:v>
                </c:pt>
                <c:pt idx="12199">
                  <c:v>3.48</c:v>
                </c:pt>
                <c:pt idx="12200">
                  <c:v>3.5</c:v>
                </c:pt>
                <c:pt idx="12201">
                  <c:v>3.7199999999999998</c:v>
                </c:pt>
                <c:pt idx="12202">
                  <c:v>3.84</c:v>
                </c:pt>
                <c:pt idx="12203">
                  <c:v>3.89</c:v>
                </c:pt>
                <c:pt idx="12205">
                  <c:v>4.08</c:v>
                </c:pt>
                <c:pt idx="12206">
                  <c:v>4.04</c:v>
                </c:pt>
                <c:pt idx="12207">
                  <c:v>3.99</c:v>
                </c:pt>
                <c:pt idx="12208">
                  <c:v>3.98</c:v>
                </c:pt>
                <c:pt idx="12209">
                  <c:v>3.91</c:v>
                </c:pt>
                <c:pt idx="12210">
                  <c:v>3.76</c:v>
                </c:pt>
                <c:pt idx="12211">
                  <c:v>3.65</c:v>
                </c:pt>
                <c:pt idx="12212">
                  <c:v>3.63</c:v>
                </c:pt>
                <c:pt idx="12213">
                  <c:v>3.76</c:v>
                </c:pt>
                <c:pt idx="12214">
                  <c:v>3.79</c:v>
                </c:pt>
                <c:pt idx="12215">
                  <c:v>3.89</c:v>
                </c:pt>
                <c:pt idx="12216">
                  <c:v>3.93</c:v>
                </c:pt>
                <c:pt idx="12217">
                  <c:v>4</c:v>
                </c:pt>
                <c:pt idx="12218">
                  <c:v>4.01</c:v>
                </c:pt>
                <c:pt idx="12219">
                  <c:v>3.96</c:v>
                </c:pt>
                <c:pt idx="12220">
                  <c:v>3.81</c:v>
                </c:pt>
                <c:pt idx="12221">
                  <c:v>3.73</c:v>
                </c:pt>
                <c:pt idx="12222">
                  <c:v>3.75</c:v>
                </c:pt>
                <c:pt idx="12223">
                  <c:v>3.83</c:v>
                </c:pt>
                <c:pt idx="12224">
                  <c:v>3.8200000000000003</c:v>
                </c:pt>
                <c:pt idx="12226">
                  <c:v>3.75</c:v>
                </c:pt>
                <c:pt idx="12227">
                  <c:v>3.84</c:v>
                </c:pt>
                <c:pt idx="12228">
                  <c:v>3.7199999999999998</c:v>
                </c:pt>
                <c:pt idx="12229">
                  <c:v>3.68</c:v>
                </c:pt>
                <c:pt idx="12230">
                  <c:v>3.5300000000000002</c:v>
                </c:pt>
                <c:pt idx="12231">
                  <c:v>3.38</c:v>
                </c:pt>
                <c:pt idx="12232">
                  <c:v>3.1</c:v>
                </c:pt>
                <c:pt idx="12233">
                  <c:v>3.2</c:v>
                </c:pt>
                <c:pt idx="12234">
                  <c:v>3.35</c:v>
                </c:pt>
                <c:pt idx="12235">
                  <c:v>3.11</c:v>
                </c:pt>
                <c:pt idx="12236">
                  <c:v>2.99</c:v>
                </c:pt>
                <c:pt idx="12238">
                  <c:v>2.93</c:v>
                </c:pt>
                <c:pt idx="12239">
                  <c:v>2.7199999999999998</c:v>
                </c:pt>
                <c:pt idx="12240">
                  <c:v>2.68</c:v>
                </c:pt>
                <c:pt idx="12241">
                  <c:v>2.67</c:v>
                </c:pt>
                <c:pt idx="12242">
                  <c:v>2.5499999999999998</c:v>
                </c:pt>
                <c:pt idx="12243">
                  <c:v>2.67</c:v>
                </c:pt>
                <c:pt idx="12244">
                  <c:v>2.77</c:v>
                </c:pt>
                <c:pt idx="12245">
                  <c:v>2.67</c:v>
                </c:pt>
                <c:pt idx="12246">
                  <c:v>2.69</c:v>
                </c:pt>
                <c:pt idx="12247">
                  <c:v>2.64</c:v>
                </c:pt>
                <c:pt idx="12248">
                  <c:v>2.6</c:v>
                </c:pt>
                <c:pt idx="12249">
                  <c:v>2.5300000000000002</c:v>
                </c:pt>
                <c:pt idx="12250">
                  <c:v>2.37</c:v>
                </c:pt>
                <c:pt idx="12251">
                  <c:v>2.2000000000000002</c:v>
                </c:pt>
                <c:pt idx="12252">
                  <c:v>2.08</c:v>
                </c:pt>
                <c:pt idx="12253">
                  <c:v>2.13</c:v>
                </c:pt>
                <c:pt idx="12254">
                  <c:v>2.16</c:v>
                </c:pt>
                <c:pt idx="12255">
                  <c:v>2.1800000000000002</c:v>
                </c:pt>
                <c:pt idx="12256">
                  <c:v>2.2000000000000002</c:v>
                </c:pt>
                <c:pt idx="12258">
                  <c:v>2.16</c:v>
                </c:pt>
                <c:pt idx="12259">
                  <c:v>2.13</c:v>
                </c:pt>
                <c:pt idx="12260">
                  <c:v>2.11</c:v>
                </c:pt>
                <c:pt idx="12261">
                  <c:v>2.25</c:v>
                </c:pt>
                <c:pt idx="12263">
                  <c:v>2.46</c:v>
                </c:pt>
                <c:pt idx="12264">
                  <c:v>2.4900000000000002</c:v>
                </c:pt>
                <c:pt idx="12265">
                  <c:v>2.5099999999999998</c:v>
                </c:pt>
                <c:pt idx="12266">
                  <c:v>2.52</c:v>
                </c:pt>
                <c:pt idx="12267">
                  <c:v>2.4700000000000002</c:v>
                </c:pt>
                <c:pt idx="12268">
                  <c:v>2.4300000000000002</c:v>
                </c:pt>
                <c:pt idx="12269">
                  <c:v>2.34</c:v>
                </c:pt>
                <c:pt idx="12270">
                  <c:v>2.33</c:v>
                </c:pt>
                <c:pt idx="12271">
                  <c:v>2.2400000000000002</c:v>
                </c:pt>
                <c:pt idx="12272">
                  <c:v>2.23</c:v>
                </c:pt>
                <c:pt idx="12273">
                  <c:v>2.36</c:v>
                </c:pt>
                <c:pt idx="12275">
                  <c:v>2.4</c:v>
                </c:pt>
                <c:pt idx="12276">
                  <c:v>2.56</c:v>
                </c:pt>
                <c:pt idx="12277">
                  <c:v>2.62</c:v>
                </c:pt>
                <c:pt idx="12278">
                  <c:v>2.65</c:v>
                </c:pt>
                <c:pt idx="12279">
                  <c:v>2.7</c:v>
                </c:pt>
                <c:pt idx="12280">
                  <c:v>2.59</c:v>
                </c:pt>
                <c:pt idx="12281">
                  <c:v>2.71</c:v>
                </c:pt>
                <c:pt idx="12282">
                  <c:v>2.87</c:v>
                </c:pt>
                <c:pt idx="12283">
                  <c:v>2.87</c:v>
                </c:pt>
                <c:pt idx="12284">
                  <c:v>2.76</c:v>
                </c:pt>
                <c:pt idx="12285">
                  <c:v>2.89</c:v>
                </c:pt>
                <c:pt idx="12286">
                  <c:v>2.95</c:v>
                </c:pt>
                <c:pt idx="12287">
                  <c:v>2.95</c:v>
                </c:pt>
                <c:pt idx="12288">
                  <c:v>3.05</c:v>
                </c:pt>
                <c:pt idx="12289">
                  <c:v>3.07</c:v>
                </c:pt>
                <c:pt idx="12290">
                  <c:v>2.9</c:v>
                </c:pt>
                <c:pt idx="12291">
                  <c:v>2.7800000000000002</c:v>
                </c:pt>
                <c:pt idx="12292">
                  <c:v>2.75</c:v>
                </c:pt>
                <c:pt idx="12293">
                  <c:v>2.89</c:v>
                </c:pt>
                <c:pt idx="12295">
                  <c:v>2.64</c:v>
                </c:pt>
                <c:pt idx="12296">
                  <c:v>2.74</c:v>
                </c:pt>
                <c:pt idx="12297">
                  <c:v>2.85</c:v>
                </c:pt>
                <c:pt idx="12298">
                  <c:v>2.7800000000000002</c:v>
                </c:pt>
                <c:pt idx="12299">
                  <c:v>2.7800000000000002</c:v>
                </c:pt>
                <c:pt idx="12300">
                  <c:v>2.8</c:v>
                </c:pt>
                <c:pt idx="12301">
                  <c:v>2.95</c:v>
                </c:pt>
                <c:pt idx="12302">
                  <c:v>2.98</c:v>
                </c:pt>
                <c:pt idx="12303">
                  <c:v>3.02</c:v>
                </c:pt>
                <c:pt idx="12304">
                  <c:v>2.91</c:v>
                </c:pt>
                <c:pt idx="12305">
                  <c:v>2.93</c:v>
                </c:pt>
                <c:pt idx="12306">
                  <c:v>3.01</c:v>
                </c:pt>
                <c:pt idx="12307">
                  <c:v>2.83</c:v>
                </c:pt>
                <c:pt idx="12308">
                  <c:v>2.83</c:v>
                </c:pt>
                <c:pt idx="12309">
                  <c:v>2.89</c:v>
                </c:pt>
                <c:pt idx="12310">
                  <c:v>2.99</c:v>
                </c:pt>
                <c:pt idx="12311">
                  <c:v>2.95</c:v>
                </c:pt>
                <c:pt idx="12312">
                  <c:v>2.89</c:v>
                </c:pt>
                <c:pt idx="12313">
                  <c:v>2.89</c:v>
                </c:pt>
                <c:pt idx="12314">
                  <c:v>2.9699999999999998</c:v>
                </c:pt>
                <c:pt idx="12315">
                  <c:v>3.02</c:v>
                </c:pt>
                <c:pt idx="12316">
                  <c:v>2.5099999999999998</c:v>
                </c:pt>
                <c:pt idx="12317">
                  <c:v>2.61</c:v>
                </c:pt>
                <c:pt idx="12318">
                  <c:v>2.65</c:v>
                </c:pt>
                <c:pt idx="12319">
                  <c:v>2.68</c:v>
                </c:pt>
                <c:pt idx="12320">
                  <c:v>2.68</c:v>
                </c:pt>
                <c:pt idx="12321">
                  <c:v>2.81</c:v>
                </c:pt>
                <c:pt idx="12322">
                  <c:v>2.76</c:v>
                </c:pt>
                <c:pt idx="12323">
                  <c:v>2.7800000000000002</c:v>
                </c:pt>
                <c:pt idx="12324">
                  <c:v>2.73</c:v>
                </c:pt>
                <c:pt idx="12325">
                  <c:v>2.71</c:v>
                </c:pt>
                <c:pt idx="12326">
                  <c:v>2.68</c:v>
                </c:pt>
                <c:pt idx="12327">
                  <c:v>2.77</c:v>
                </c:pt>
                <c:pt idx="12328">
                  <c:v>2.91</c:v>
                </c:pt>
                <c:pt idx="12329">
                  <c:v>2.95</c:v>
                </c:pt>
                <c:pt idx="12330">
                  <c:v>2.93</c:v>
                </c:pt>
                <c:pt idx="12331">
                  <c:v>2.86</c:v>
                </c:pt>
                <c:pt idx="12332">
                  <c:v>2.96</c:v>
                </c:pt>
                <c:pt idx="12334">
                  <c:v>2.88</c:v>
                </c:pt>
                <c:pt idx="12335">
                  <c:v>2.8</c:v>
                </c:pt>
                <c:pt idx="12336">
                  <c:v>2.8200000000000003</c:v>
                </c:pt>
                <c:pt idx="12337">
                  <c:v>2.86</c:v>
                </c:pt>
                <c:pt idx="12338">
                  <c:v>2.98</c:v>
                </c:pt>
                <c:pt idx="12339">
                  <c:v>2.88</c:v>
                </c:pt>
                <c:pt idx="12340">
                  <c:v>2.94</c:v>
                </c:pt>
                <c:pt idx="12341">
                  <c:v>2.98</c:v>
                </c:pt>
                <c:pt idx="12342">
                  <c:v>2.96</c:v>
                </c:pt>
                <c:pt idx="12343">
                  <c:v>3.03</c:v>
                </c:pt>
                <c:pt idx="12344">
                  <c:v>2.95</c:v>
                </c:pt>
                <c:pt idx="12345">
                  <c:v>3.05</c:v>
                </c:pt>
                <c:pt idx="12346">
                  <c:v>3.12</c:v>
                </c:pt>
                <c:pt idx="12347">
                  <c:v>3.16</c:v>
                </c:pt>
                <c:pt idx="12348">
                  <c:v>3.21</c:v>
                </c:pt>
                <c:pt idx="12349">
                  <c:v>3.19</c:v>
                </c:pt>
                <c:pt idx="12350">
                  <c:v>3.2</c:v>
                </c:pt>
                <c:pt idx="12351">
                  <c:v>3.18</c:v>
                </c:pt>
                <c:pt idx="12352">
                  <c:v>3.29</c:v>
                </c:pt>
                <c:pt idx="12353">
                  <c:v>3.29</c:v>
                </c:pt>
                <c:pt idx="12354">
                  <c:v>3.17</c:v>
                </c:pt>
                <c:pt idx="12355">
                  <c:v>3.17</c:v>
                </c:pt>
                <c:pt idx="12356">
                  <c:v>3.11</c:v>
                </c:pt>
                <c:pt idx="12357">
                  <c:v>3.1</c:v>
                </c:pt>
                <c:pt idx="12358">
                  <c:v>3.14</c:v>
                </c:pt>
                <c:pt idx="12359">
                  <c:v>3.22</c:v>
                </c:pt>
                <c:pt idx="12360">
                  <c:v>3.25</c:v>
                </c:pt>
                <c:pt idx="12361">
                  <c:v>3.19</c:v>
                </c:pt>
                <c:pt idx="12362">
                  <c:v>3.35</c:v>
                </c:pt>
                <c:pt idx="12363">
                  <c:v>3.45</c:v>
                </c:pt>
                <c:pt idx="12365">
                  <c:v>3.5</c:v>
                </c:pt>
                <c:pt idx="12366">
                  <c:v>3.71</c:v>
                </c:pt>
                <c:pt idx="12367">
                  <c:v>3.67</c:v>
                </c:pt>
                <c:pt idx="12368">
                  <c:v>3.47</c:v>
                </c:pt>
                <c:pt idx="12369">
                  <c:v>3.71</c:v>
                </c:pt>
                <c:pt idx="12370">
                  <c:v>3.65</c:v>
                </c:pt>
                <c:pt idx="12371">
                  <c:v>3.56</c:v>
                </c:pt>
                <c:pt idx="12372">
                  <c:v>3.7199999999999998</c:v>
                </c:pt>
                <c:pt idx="12373">
                  <c:v>3.84</c:v>
                </c:pt>
                <c:pt idx="12374">
                  <c:v>3.91</c:v>
                </c:pt>
                <c:pt idx="12375">
                  <c:v>3.86</c:v>
                </c:pt>
                <c:pt idx="12376">
                  <c:v>3.98</c:v>
                </c:pt>
                <c:pt idx="12377">
                  <c:v>3.88</c:v>
                </c:pt>
                <c:pt idx="12378">
                  <c:v>3.81</c:v>
                </c:pt>
                <c:pt idx="12379">
                  <c:v>3.76</c:v>
                </c:pt>
                <c:pt idx="12380">
                  <c:v>3.67</c:v>
                </c:pt>
                <c:pt idx="12381">
                  <c:v>3.68</c:v>
                </c:pt>
                <c:pt idx="12382">
                  <c:v>3.86</c:v>
                </c:pt>
                <c:pt idx="12383">
                  <c:v>3.79</c:v>
                </c:pt>
                <c:pt idx="12384">
                  <c:v>3.7199999999999998</c:v>
                </c:pt>
                <c:pt idx="12385">
                  <c:v>3.65</c:v>
                </c:pt>
                <c:pt idx="12386">
                  <c:v>3.7199999999999998</c:v>
                </c:pt>
                <c:pt idx="12387">
                  <c:v>3.55</c:v>
                </c:pt>
                <c:pt idx="12388">
                  <c:v>3.52</c:v>
                </c:pt>
                <c:pt idx="12389">
                  <c:v>3.51</c:v>
                </c:pt>
                <c:pt idx="12390">
                  <c:v>3.5300000000000002</c:v>
                </c:pt>
                <c:pt idx="12391">
                  <c:v>3.55</c:v>
                </c:pt>
                <c:pt idx="12392">
                  <c:v>3.51</c:v>
                </c:pt>
                <c:pt idx="12394">
                  <c:v>3.52</c:v>
                </c:pt>
                <c:pt idx="12395">
                  <c:v>3.47</c:v>
                </c:pt>
                <c:pt idx="12396">
                  <c:v>3.33</c:v>
                </c:pt>
                <c:pt idx="12397">
                  <c:v>3.44</c:v>
                </c:pt>
                <c:pt idx="12398">
                  <c:v>3.32</c:v>
                </c:pt>
                <c:pt idx="12399">
                  <c:v>3.38</c:v>
                </c:pt>
                <c:pt idx="12400">
                  <c:v>3.5</c:v>
                </c:pt>
                <c:pt idx="12401">
                  <c:v>3.63</c:v>
                </c:pt>
                <c:pt idx="12402">
                  <c:v>3.59</c:v>
                </c:pt>
                <c:pt idx="12403">
                  <c:v>3.67</c:v>
                </c:pt>
                <c:pt idx="12404">
                  <c:v>3.61</c:v>
                </c:pt>
                <c:pt idx="12405">
                  <c:v>3.5</c:v>
                </c:pt>
                <c:pt idx="12406">
                  <c:v>3.58</c:v>
                </c:pt>
                <c:pt idx="12407">
                  <c:v>3.7199999999999998</c:v>
                </c:pt>
                <c:pt idx="12408">
                  <c:v>3.7</c:v>
                </c:pt>
                <c:pt idx="12409">
                  <c:v>3.75</c:v>
                </c:pt>
                <c:pt idx="12410">
                  <c:v>3.7199999999999998</c:v>
                </c:pt>
                <c:pt idx="12411">
                  <c:v>3.69</c:v>
                </c:pt>
                <c:pt idx="12412">
                  <c:v>3.67</c:v>
                </c:pt>
                <c:pt idx="12413">
                  <c:v>3.52</c:v>
                </c:pt>
                <c:pt idx="12414">
                  <c:v>3.66</c:v>
                </c:pt>
                <c:pt idx="12415">
                  <c:v>3.7</c:v>
                </c:pt>
                <c:pt idx="12416">
                  <c:v>3.8</c:v>
                </c:pt>
                <c:pt idx="12417">
                  <c:v>3.79</c:v>
                </c:pt>
                <c:pt idx="12418">
                  <c:v>3.89</c:v>
                </c:pt>
                <c:pt idx="12419">
                  <c:v>3.8</c:v>
                </c:pt>
                <c:pt idx="12420">
                  <c:v>3.71</c:v>
                </c:pt>
                <c:pt idx="12421">
                  <c:v>3.7199999999999998</c:v>
                </c:pt>
                <c:pt idx="12422">
                  <c:v>3.59</c:v>
                </c:pt>
                <c:pt idx="12423">
                  <c:v>3.55</c:v>
                </c:pt>
                <c:pt idx="12424">
                  <c:v>3.48</c:v>
                </c:pt>
                <c:pt idx="12425">
                  <c:v>3.51</c:v>
                </c:pt>
                <c:pt idx="12426">
                  <c:v>3.45</c:v>
                </c:pt>
                <c:pt idx="12427">
                  <c:v>3.42</c:v>
                </c:pt>
                <c:pt idx="12428">
                  <c:v>3.56</c:v>
                </c:pt>
                <c:pt idx="12429">
                  <c:v>3.48</c:v>
                </c:pt>
                <c:pt idx="12430">
                  <c:v>3.45</c:v>
                </c:pt>
                <c:pt idx="12431">
                  <c:v>3.44</c:v>
                </c:pt>
                <c:pt idx="12432">
                  <c:v>3.47</c:v>
                </c:pt>
                <c:pt idx="12433">
                  <c:v>3.46</c:v>
                </c:pt>
                <c:pt idx="12434">
                  <c:v>3.4</c:v>
                </c:pt>
                <c:pt idx="12435">
                  <c:v>3.38</c:v>
                </c:pt>
                <c:pt idx="12436">
                  <c:v>3.29</c:v>
                </c:pt>
                <c:pt idx="12437">
                  <c:v>3.33</c:v>
                </c:pt>
                <c:pt idx="12438">
                  <c:v>3.45</c:v>
                </c:pt>
                <c:pt idx="12440">
                  <c:v>3.47</c:v>
                </c:pt>
                <c:pt idx="12441">
                  <c:v>3.48</c:v>
                </c:pt>
                <c:pt idx="12442">
                  <c:v>3.36</c:v>
                </c:pt>
                <c:pt idx="12443">
                  <c:v>3.34</c:v>
                </c:pt>
                <c:pt idx="12444">
                  <c:v>3.42</c:v>
                </c:pt>
                <c:pt idx="12445">
                  <c:v>3.47</c:v>
                </c:pt>
                <c:pt idx="12446">
                  <c:v>3.48</c:v>
                </c:pt>
                <c:pt idx="12447">
                  <c:v>3.42</c:v>
                </c:pt>
                <c:pt idx="12448">
                  <c:v>3.49</c:v>
                </c:pt>
                <c:pt idx="12449">
                  <c:v>3.49</c:v>
                </c:pt>
                <c:pt idx="12450">
                  <c:v>3.46</c:v>
                </c:pt>
                <c:pt idx="12451">
                  <c:v>3.44</c:v>
                </c:pt>
                <c:pt idx="12452">
                  <c:v>3.4</c:v>
                </c:pt>
                <c:pt idx="12453">
                  <c:v>3.34</c:v>
                </c:pt>
                <c:pt idx="12454">
                  <c:v>3.31</c:v>
                </c:pt>
                <c:pt idx="12455">
                  <c:v>3.31</c:v>
                </c:pt>
                <c:pt idx="12456">
                  <c:v>3.31</c:v>
                </c:pt>
                <c:pt idx="12457">
                  <c:v>3.21</c:v>
                </c:pt>
                <c:pt idx="12458">
                  <c:v>3.24</c:v>
                </c:pt>
                <c:pt idx="12459">
                  <c:v>3.24</c:v>
                </c:pt>
                <c:pt idx="12460">
                  <c:v>3.27</c:v>
                </c:pt>
                <c:pt idx="12461">
                  <c:v>3.21</c:v>
                </c:pt>
                <c:pt idx="12462">
                  <c:v>3.27</c:v>
                </c:pt>
                <c:pt idx="12463">
                  <c:v>3.4</c:v>
                </c:pt>
                <c:pt idx="12465">
                  <c:v>3.34</c:v>
                </c:pt>
                <c:pt idx="12466">
                  <c:v>3.45</c:v>
                </c:pt>
                <c:pt idx="12467">
                  <c:v>3.49</c:v>
                </c:pt>
                <c:pt idx="12468">
                  <c:v>3.43</c:v>
                </c:pt>
                <c:pt idx="12469">
                  <c:v>3.41</c:v>
                </c:pt>
                <c:pt idx="12470">
                  <c:v>3.35</c:v>
                </c:pt>
                <c:pt idx="12471">
                  <c:v>3.42</c:v>
                </c:pt>
                <c:pt idx="12472">
                  <c:v>3.44</c:v>
                </c:pt>
                <c:pt idx="12473">
                  <c:v>3.51</c:v>
                </c:pt>
                <c:pt idx="12474">
                  <c:v>3.59</c:v>
                </c:pt>
                <c:pt idx="12475">
                  <c:v>3.49</c:v>
                </c:pt>
                <c:pt idx="12476">
                  <c:v>3.44</c:v>
                </c:pt>
                <c:pt idx="12477">
                  <c:v>3.5300000000000002</c:v>
                </c:pt>
                <c:pt idx="12478">
                  <c:v>3.41</c:v>
                </c:pt>
                <c:pt idx="12479">
                  <c:v>3.45</c:v>
                </c:pt>
                <c:pt idx="12480">
                  <c:v>3.5</c:v>
                </c:pt>
                <c:pt idx="12481">
                  <c:v>3.5700000000000003</c:v>
                </c:pt>
                <c:pt idx="12482">
                  <c:v>3.5700000000000003</c:v>
                </c:pt>
                <c:pt idx="12483">
                  <c:v>3.54</c:v>
                </c:pt>
                <c:pt idx="12484">
                  <c:v>3.52</c:v>
                </c:pt>
                <c:pt idx="12485">
                  <c:v>3.5</c:v>
                </c:pt>
                <c:pt idx="12487">
                  <c:v>3.45</c:v>
                </c:pt>
                <c:pt idx="12488">
                  <c:v>3.43</c:v>
                </c:pt>
                <c:pt idx="12489">
                  <c:v>3.33</c:v>
                </c:pt>
                <c:pt idx="12490">
                  <c:v>3.33</c:v>
                </c:pt>
                <c:pt idx="12491">
                  <c:v>3.36</c:v>
                </c:pt>
                <c:pt idx="12492">
                  <c:v>3.35</c:v>
                </c:pt>
                <c:pt idx="12493">
                  <c:v>3.36</c:v>
                </c:pt>
                <c:pt idx="12494">
                  <c:v>3.37</c:v>
                </c:pt>
                <c:pt idx="12495">
                  <c:v>3.32</c:v>
                </c:pt>
                <c:pt idx="12496">
                  <c:v>3.2800000000000002</c:v>
                </c:pt>
                <c:pt idx="12498">
                  <c:v>3.21</c:v>
                </c:pt>
                <c:pt idx="12499">
                  <c:v>3.21</c:v>
                </c:pt>
                <c:pt idx="12500">
                  <c:v>3.2800000000000002</c:v>
                </c:pt>
                <c:pt idx="12501">
                  <c:v>3.32</c:v>
                </c:pt>
                <c:pt idx="12502">
                  <c:v>3.39</c:v>
                </c:pt>
                <c:pt idx="12503">
                  <c:v>3.48</c:v>
                </c:pt>
                <c:pt idx="12504">
                  <c:v>3.44</c:v>
                </c:pt>
                <c:pt idx="12505">
                  <c:v>3.4</c:v>
                </c:pt>
                <c:pt idx="12506">
                  <c:v>3.45</c:v>
                </c:pt>
                <c:pt idx="12507">
                  <c:v>3.49</c:v>
                </c:pt>
                <c:pt idx="12508">
                  <c:v>3.55</c:v>
                </c:pt>
                <c:pt idx="12509">
                  <c:v>3.56</c:v>
                </c:pt>
                <c:pt idx="12510">
                  <c:v>3.6</c:v>
                </c:pt>
                <c:pt idx="12511">
                  <c:v>3.61</c:v>
                </c:pt>
                <c:pt idx="12512">
                  <c:v>3.5</c:v>
                </c:pt>
                <c:pt idx="12513">
                  <c:v>3.55</c:v>
                </c:pt>
                <c:pt idx="12514">
                  <c:v>3.69</c:v>
                </c:pt>
                <c:pt idx="12515">
                  <c:v>3.76</c:v>
                </c:pt>
                <c:pt idx="12516">
                  <c:v>3.77</c:v>
                </c:pt>
                <c:pt idx="12517">
                  <c:v>3.8200000000000003</c:v>
                </c:pt>
                <c:pt idx="12519">
                  <c:v>3.85</c:v>
                </c:pt>
                <c:pt idx="12520">
                  <c:v>3.8200000000000003</c:v>
                </c:pt>
                <c:pt idx="12521">
                  <c:v>3.8</c:v>
                </c:pt>
                <c:pt idx="12522">
                  <c:v>3.85</c:v>
                </c:pt>
                <c:pt idx="12524">
                  <c:v>3.85</c:v>
                </c:pt>
                <c:pt idx="12525">
                  <c:v>3.77</c:v>
                </c:pt>
                <c:pt idx="12526">
                  <c:v>3.85</c:v>
                </c:pt>
                <c:pt idx="12527">
                  <c:v>3.85</c:v>
                </c:pt>
                <c:pt idx="12528">
                  <c:v>3.83</c:v>
                </c:pt>
                <c:pt idx="12529">
                  <c:v>3.85</c:v>
                </c:pt>
                <c:pt idx="12530">
                  <c:v>3.74</c:v>
                </c:pt>
                <c:pt idx="12531">
                  <c:v>3.8</c:v>
                </c:pt>
                <c:pt idx="12532">
                  <c:v>3.76</c:v>
                </c:pt>
                <c:pt idx="12533">
                  <c:v>3.7</c:v>
                </c:pt>
                <c:pt idx="12535">
                  <c:v>3.73</c:v>
                </c:pt>
                <c:pt idx="12536">
                  <c:v>3.68</c:v>
                </c:pt>
                <c:pt idx="12537">
                  <c:v>3.62</c:v>
                </c:pt>
                <c:pt idx="12538">
                  <c:v>3.62</c:v>
                </c:pt>
                <c:pt idx="12539">
                  <c:v>3.66</c:v>
                </c:pt>
                <c:pt idx="12540">
                  <c:v>3.65</c:v>
                </c:pt>
                <c:pt idx="12541">
                  <c:v>3.66</c:v>
                </c:pt>
                <c:pt idx="12542">
                  <c:v>3.68</c:v>
                </c:pt>
                <c:pt idx="12543">
                  <c:v>3.63</c:v>
                </c:pt>
                <c:pt idx="12544">
                  <c:v>3.68</c:v>
                </c:pt>
                <c:pt idx="12545">
                  <c:v>3.67</c:v>
                </c:pt>
                <c:pt idx="12546">
                  <c:v>3.73</c:v>
                </c:pt>
                <c:pt idx="12547">
                  <c:v>3.62</c:v>
                </c:pt>
                <c:pt idx="12548">
                  <c:v>3.59</c:v>
                </c:pt>
                <c:pt idx="12549">
                  <c:v>3.62</c:v>
                </c:pt>
                <c:pt idx="12550">
                  <c:v>3.67</c:v>
                </c:pt>
                <c:pt idx="12551">
                  <c:v>3.7199999999999998</c:v>
                </c:pt>
                <c:pt idx="12552">
                  <c:v>3.73</c:v>
                </c:pt>
                <c:pt idx="12553">
                  <c:v>3.69</c:v>
                </c:pt>
                <c:pt idx="12555">
                  <c:v>3.66</c:v>
                </c:pt>
                <c:pt idx="12556">
                  <c:v>3.74</c:v>
                </c:pt>
                <c:pt idx="12557">
                  <c:v>3.79</c:v>
                </c:pt>
                <c:pt idx="12558">
                  <c:v>3.7800000000000002</c:v>
                </c:pt>
                <c:pt idx="12559">
                  <c:v>3.8</c:v>
                </c:pt>
                <c:pt idx="12560">
                  <c:v>3.69</c:v>
                </c:pt>
                <c:pt idx="12561">
                  <c:v>3.7</c:v>
                </c:pt>
                <c:pt idx="12562">
                  <c:v>3.64</c:v>
                </c:pt>
                <c:pt idx="12563">
                  <c:v>3.61</c:v>
                </c:pt>
                <c:pt idx="12564">
                  <c:v>3.61</c:v>
                </c:pt>
                <c:pt idx="12565">
                  <c:v>3.62</c:v>
                </c:pt>
                <c:pt idx="12566">
                  <c:v>3.63</c:v>
                </c:pt>
                <c:pt idx="12567">
                  <c:v>3.61</c:v>
                </c:pt>
                <c:pt idx="12568">
                  <c:v>3.69</c:v>
                </c:pt>
                <c:pt idx="12569">
                  <c:v>3.7199999999999998</c:v>
                </c:pt>
                <c:pt idx="12570">
                  <c:v>3.71</c:v>
                </c:pt>
                <c:pt idx="12571">
                  <c:v>3.73</c:v>
                </c:pt>
                <c:pt idx="12572">
                  <c:v>3.73</c:v>
                </c:pt>
                <c:pt idx="12573">
                  <c:v>3.71</c:v>
                </c:pt>
                <c:pt idx="12574">
                  <c:v>3.71</c:v>
                </c:pt>
                <c:pt idx="12575">
                  <c:v>3.66</c:v>
                </c:pt>
                <c:pt idx="12576">
                  <c:v>3.65</c:v>
                </c:pt>
                <c:pt idx="12577">
                  <c:v>3.68</c:v>
                </c:pt>
                <c:pt idx="12578">
                  <c:v>3.7</c:v>
                </c:pt>
                <c:pt idx="12579">
                  <c:v>3.67</c:v>
                </c:pt>
                <c:pt idx="12580">
                  <c:v>3.69</c:v>
                </c:pt>
                <c:pt idx="12581">
                  <c:v>3.84</c:v>
                </c:pt>
                <c:pt idx="12582">
                  <c:v>3.91</c:v>
                </c:pt>
                <c:pt idx="12583">
                  <c:v>3.86</c:v>
                </c:pt>
                <c:pt idx="12584">
                  <c:v>3.88</c:v>
                </c:pt>
                <c:pt idx="12585">
                  <c:v>3.88</c:v>
                </c:pt>
                <c:pt idx="12586">
                  <c:v>3.84</c:v>
                </c:pt>
                <c:pt idx="12587">
                  <c:v>3.89</c:v>
                </c:pt>
                <c:pt idx="12588">
                  <c:v>3.96</c:v>
                </c:pt>
                <c:pt idx="12589">
                  <c:v>4.01</c:v>
                </c:pt>
                <c:pt idx="12590">
                  <c:v>3.98</c:v>
                </c:pt>
                <c:pt idx="12591">
                  <c:v>3.89</c:v>
                </c:pt>
                <c:pt idx="12592">
                  <c:v>3.91</c:v>
                </c:pt>
                <c:pt idx="12593">
                  <c:v>3.9</c:v>
                </c:pt>
                <c:pt idx="12594">
                  <c:v>3.87</c:v>
                </c:pt>
                <c:pt idx="12595">
                  <c:v>3.84</c:v>
                </c:pt>
                <c:pt idx="12596">
                  <c:v>3.88</c:v>
                </c:pt>
                <c:pt idx="12597">
                  <c:v>3.86</c:v>
                </c:pt>
                <c:pt idx="12598">
                  <c:v>3.79</c:v>
                </c:pt>
                <c:pt idx="12599">
                  <c:v>3.83</c:v>
                </c:pt>
                <c:pt idx="12600">
                  <c:v>3.8200000000000003</c:v>
                </c:pt>
                <c:pt idx="12601">
                  <c:v>3.77</c:v>
                </c:pt>
                <c:pt idx="12602">
                  <c:v>3.8</c:v>
                </c:pt>
                <c:pt idx="12603">
                  <c:v>3.84</c:v>
                </c:pt>
                <c:pt idx="12604">
                  <c:v>3.83</c:v>
                </c:pt>
                <c:pt idx="12605">
                  <c:v>3.71</c:v>
                </c:pt>
                <c:pt idx="12606">
                  <c:v>3.8</c:v>
                </c:pt>
                <c:pt idx="12607">
                  <c:v>3.76</c:v>
                </c:pt>
                <c:pt idx="12608">
                  <c:v>3.69</c:v>
                </c:pt>
                <c:pt idx="12609">
                  <c:v>3.7199999999999998</c:v>
                </c:pt>
                <c:pt idx="12610">
                  <c:v>3.63</c:v>
                </c:pt>
                <c:pt idx="12611">
                  <c:v>3.58</c:v>
                </c:pt>
                <c:pt idx="12612">
                  <c:v>3.41</c:v>
                </c:pt>
                <c:pt idx="12613">
                  <c:v>3.45</c:v>
                </c:pt>
                <c:pt idx="12614">
                  <c:v>3.5700000000000003</c:v>
                </c:pt>
                <c:pt idx="12615">
                  <c:v>3.56</c:v>
                </c:pt>
                <c:pt idx="12616">
                  <c:v>3.56</c:v>
                </c:pt>
                <c:pt idx="12617">
                  <c:v>3.55</c:v>
                </c:pt>
                <c:pt idx="12618">
                  <c:v>3.44</c:v>
                </c:pt>
                <c:pt idx="12619">
                  <c:v>3.47</c:v>
                </c:pt>
                <c:pt idx="12620">
                  <c:v>3.38</c:v>
                </c:pt>
                <c:pt idx="12621">
                  <c:v>3.36</c:v>
                </c:pt>
                <c:pt idx="12622">
                  <c:v>3.25</c:v>
                </c:pt>
                <c:pt idx="12623">
                  <c:v>3.2</c:v>
                </c:pt>
                <c:pt idx="12624">
                  <c:v>3.23</c:v>
                </c:pt>
                <c:pt idx="12625">
                  <c:v>3.18</c:v>
                </c:pt>
                <c:pt idx="12626">
                  <c:v>3.21</c:v>
                </c:pt>
                <c:pt idx="12627">
                  <c:v>3.34</c:v>
                </c:pt>
                <c:pt idx="12628">
                  <c:v>3.31</c:v>
                </c:pt>
                <c:pt idx="12630">
                  <c:v>3.29</c:v>
                </c:pt>
                <c:pt idx="12631">
                  <c:v>3.35</c:v>
                </c:pt>
                <c:pt idx="12632">
                  <c:v>3.39</c:v>
                </c:pt>
                <c:pt idx="12633">
                  <c:v>3.2</c:v>
                </c:pt>
                <c:pt idx="12634">
                  <c:v>3.17</c:v>
                </c:pt>
                <c:pt idx="12635">
                  <c:v>3.18</c:v>
                </c:pt>
                <c:pt idx="12636">
                  <c:v>3.2</c:v>
                </c:pt>
                <c:pt idx="12637">
                  <c:v>3.33</c:v>
                </c:pt>
                <c:pt idx="12638">
                  <c:v>3.24</c:v>
                </c:pt>
                <c:pt idx="12639">
                  <c:v>3.2800000000000002</c:v>
                </c:pt>
                <c:pt idx="12640">
                  <c:v>3.32</c:v>
                </c:pt>
                <c:pt idx="12641">
                  <c:v>3.27</c:v>
                </c:pt>
                <c:pt idx="12642">
                  <c:v>3.21</c:v>
                </c:pt>
                <c:pt idx="12643">
                  <c:v>3.24</c:v>
                </c:pt>
                <c:pt idx="12644">
                  <c:v>3.26</c:v>
                </c:pt>
                <c:pt idx="12645">
                  <c:v>3.18</c:v>
                </c:pt>
                <c:pt idx="12646">
                  <c:v>3.13</c:v>
                </c:pt>
                <c:pt idx="12647">
                  <c:v>3.14</c:v>
                </c:pt>
                <c:pt idx="12648">
                  <c:v>3.12</c:v>
                </c:pt>
                <c:pt idx="12649">
                  <c:v>3.05</c:v>
                </c:pt>
                <c:pt idx="12650">
                  <c:v>2.9699999999999998</c:v>
                </c:pt>
                <c:pt idx="12651">
                  <c:v>2.9699999999999998</c:v>
                </c:pt>
                <c:pt idx="12652">
                  <c:v>2.96</c:v>
                </c:pt>
                <c:pt idx="12653">
                  <c:v>3</c:v>
                </c:pt>
                <c:pt idx="12655">
                  <c:v>2.95</c:v>
                </c:pt>
                <c:pt idx="12656">
                  <c:v>3</c:v>
                </c:pt>
                <c:pt idx="12657">
                  <c:v>3.04</c:v>
                </c:pt>
                <c:pt idx="12658">
                  <c:v>3.07</c:v>
                </c:pt>
                <c:pt idx="12659">
                  <c:v>3.08</c:v>
                </c:pt>
                <c:pt idx="12660">
                  <c:v>3.15</c:v>
                </c:pt>
                <c:pt idx="12661">
                  <c:v>3.07</c:v>
                </c:pt>
                <c:pt idx="12662">
                  <c:v>3</c:v>
                </c:pt>
                <c:pt idx="12663">
                  <c:v>2.96</c:v>
                </c:pt>
                <c:pt idx="12664">
                  <c:v>2.99</c:v>
                </c:pt>
                <c:pt idx="12665">
                  <c:v>2.98</c:v>
                </c:pt>
                <c:pt idx="12666">
                  <c:v>2.9</c:v>
                </c:pt>
                <c:pt idx="12667">
                  <c:v>2.96</c:v>
                </c:pt>
                <c:pt idx="12668">
                  <c:v>3.02</c:v>
                </c:pt>
                <c:pt idx="12669">
                  <c:v>3.03</c:v>
                </c:pt>
                <c:pt idx="12670">
                  <c:v>3.08</c:v>
                </c:pt>
                <c:pt idx="12671">
                  <c:v>3.03</c:v>
                </c:pt>
                <c:pt idx="12672">
                  <c:v>3.03</c:v>
                </c:pt>
                <c:pt idx="12673">
                  <c:v>2.94</c:v>
                </c:pt>
                <c:pt idx="12674">
                  <c:v>2.99</c:v>
                </c:pt>
                <c:pt idx="12675">
                  <c:v>2.94</c:v>
                </c:pt>
                <c:pt idx="12676">
                  <c:v>2.98</c:v>
                </c:pt>
                <c:pt idx="12677">
                  <c:v>2.94</c:v>
                </c:pt>
                <c:pt idx="12678">
                  <c:v>2.86</c:v>
                </c:pt>
                <c:pt idx="12679">
                  <c:v>2.86</c:v>
                </c:pt>
                <c:pt idx="12680">
                  <c:v>2.79</c:v>
                </c:pt>
                <c:pt idx="12681">
                  <c:v>2.7199999999999998</c:v>
                </c:pt>
                <c:pt idx="12682">
                  <c:v>2.74</c:v>
                </c:pt>
                <c:pt idx="12683">
                  <c:v>2.68</c:v>
                </c:pt>
                <c:pt idx="12684">
                  <c:v>2.58</c:v>
                </c:pt>
                <c:pt idx="12685">
                  <c:v>2.64</c:v>
                </c:pt>
                <c:pt idx="12686">
                  <c:v>2.64</c:v>
                </c:pt>
                <c:pt idx="12687">
                  <c:v>2.58</c:v>
                </c:pt>
                <c:pt idx="12688">
                  <c:v>2.62</c:v>
                </c:pt>
                <c:pt idx="12689">
                  <c:v>2.6</c:v>
                </c:pt>
                <c:pt idx="12690">
                  <c:v>2.5</c:v>
                </c:pt>
                <c:pt idx="12691">
                  <c:v>2.54</c:v>
                </c:pt>
                <c:pt idx="12692">
                  <c:v>2.5</c:v>
                </c:pt>
                <c:pt idx="12693">
                  <c:v>2.66</c:v>
                </c:pt>
                <c:pt idx="12694">
                  <c:v>2.54</c:v>
                </c:pt>
                <c:pt idx="12695">
                  <c:v>2.4700000000000002</c:v>
                </c:pt>
                <c:pt idx="12696">
                  <c:v>2.58</c:v>
                </c:pt>
                <c:pt idx="12697">
                  <c:v>2.63</c:v>
                </c:pt>
                <c:pt idx="12698">
                  <c:v>2.7199999999999998</c:v>
                </c:pt>
                <c:pt idx="12700">
                  <c:v>2.61</c:v>
                </c:pt>
                <c:pt idx="12701">
                  <c:v>2.66</c:v>
                </c:pt>
                <c:pt idx="12702">
                  <c:v>2.77</c:v>
                </c:pt>
                <c:pt idx="12703">
                  <c:v>2.81</c:v>
                </c:pt>
                <c:pt idx="12704">
                  <c:v>2.74</c:v>
                </c:pt>
                <c:pt idx="12705">
                  <c:v>2.68</c:v>
                </c:pt>
                <c:pt idx="12706">
                  <c:v>2.74</c:v>
                </c:pt>
                <c:pt idx="12707">
                  <c:v>2.77</c:v>
                </c:pt>
                <c:pt idx="12708">
                  <c:v>2.75</c:v>
                </c:pt>
                <c:pt idx="12709">
                  <c:v>2.7199999999999998</c:v>
                </c:pt>
                <c:pt idx="12710">
                  <c:v>2.61</c:v>
                </c:pt>
                <c:pt idx="12711">
                  <c:v>2.56</c:v>
                </c:pt>
                <c:pt idx="12712">
                  <c:v>2.56</c:v>
                </c:pt>
                <c:pt idx="12713">
                  <c:v>2.62</c:v>
                </c:pt>
                <c:pt idx="12714">
                  <c:v>2.54</c:v>
                </c:pt>
                <c:pt idx="12715">
                  <c:v>2.48</c:v>
                </c:pt>
                <c:pt idx="12716">
                  <c:v>2.52</c:v>
                </c:pt>
                <c:pt idx="12717">
                  <c:v>2.5300000000000002</c:v>
                </c:pt>
                <c:pt idx="12718">
                  <c:v>2.54</c:v>
                </c:pt>
                <c:pt idx="12719">
                  <c:v>2.5</c:v>
                </c:pt>
                <c:pt idx="12720">
                  <c:v>2.5</c:v>
                </c:pt>
                <c:pt idx="12721">
                  <c:v>2.41</c:v>
                </c:pt>
                <c:pt idx="12722">
                  <c:v>2.41</c:v>
                </c:pt>
                <c:pt idx="12723">
                  <c:v>2.41</c:v>
                </c:pt>
                <c:pt idx="12725">
                  <c:v>2.44</c:v>
                </c:pt>
                <c:pt idx="12726">
                  <c:v>2.46</c:v>
                </c:pt>
                <c:pt idx="12727">
                  <c:v>2.52</c:v>
                </c:pt>
                <c:pt idx="12728">
                  <c:v>2.59</c:v>
                </c:pt>
                <c:pt idx="12729">
                  <c:v>2.52</c:v>
                </c:pt>
                <c:pt idx="12730">
                  <c:v>2.5</c:v>
                </c:pt>
                <c:pt idx="12731">
                  <c:v>2.5099999999999998</c:v>
                </c:pt>
                <c:pt idx="12732">
                  <c:v>2.5700000000000003</c:v>
                </c:pt>
                <c:pt idx="12733">
                  <c:v>2.59</c:v>
                </c:pt>
                <c:pt idx="12734">
                  <c:v>2.59</c:v>
                </c:pt>
                <c:pt idx="12735">
                  <c:v>2.67</c:v>
                </c:pt>
                <c:pt idx="12736">
                  <c:v>2.75</c:v>
                </c:pt>
                <c:pt idx="12737">
                  <c:v>2.69</c:v>
                </c:pt>
                <c:pt idx="12738">
                  <c:v>2.63</c:v>
                </c:pt>
                <c:pt idx="12739">
                  <c:v>2.66</c:v>
                </c:pt>
                <c:pt idx="12740">
                  <c:v>2.63</c:v>
                </c:pt>
                <c:pt idx="12741">
                  <c:v>2.67</c:v>
                </c:pt>
                <c:pt idx="12742">
                  <c:v>2.5300000000000002</c:v>
                </c:pt>
                <c:pt idx="12743">
                  <c:v>2.58</c:v>
                </c:pt>
                <c:pt idx="12744">
                  <c:v>2.6</c:v>
                </c:pt>
                <c:pt idx="12745">
                  <c:v>2.7199999999999998</c:v>
                </c:pt>
                <c:pt idx="12746">
                  <c:v>2.65</c:v>
                </c:pt>
                <c:pt idx="12748">
                  <c:v>2.76</c:v>
                </c:pt>
                <c:pt idx="12749">
                  <c:v>2.92</c:v>
                </c:pt>
                <c:pt idx="12750">
                  <c:v>2.85</c:v>
                </c:pt>
                <c:pt idx="12751">
                  <c:v>2.89</c:v>
                </c:pt>
                <c:pt idx="12752">
                  <c:v>2.9</c:v>
                </c:pt>
                <c:pt idx="12753">
                  <c:v>2.88</c:v>
                </c:pt>
                <c:pt idx="12754">
                  <c:v>2.8</c:v>
                </c:pt>
                <c:pt idx="12755">
                  <c:v>2.77</c:v>
                </c:pt>
                <c:pt idx="12756">
                  <c:v>2.93</c:v>
                </c:pt>
                <c:pt idx="12758">
                  <c:v>2.87</c:v>
                </c:pt>
                <c:pt idx="12759">
                  <c:v>2.84</c:v>
                </c:pt>
                <c:pt idx="12760">
                  <c:v>2.81</c:v>
                </c:pt>
                <c:pt idx="12761">
                  <c:v>2.9699999999999998</c:v>
                </c:pt>
                <c:pt idx="12762">
                  <c:v>3.01</c:v>
                </c:pt>
                <c:pt idx="12763">
                  <c:v>3.03</c:v>
                </c:pt>
                <c:pt idx="12764">
                  <c:v>2.95</c:v>
                </c:pt>
                <c:pt idx="12765">
                  <c:v>3.15</c:v>
                </c:pt>
                <c:pt idx="12766">
                  <c:v>3.26</c:v>
                </c:pt>
                <c:pt idx="12767">
                  <c:v>3.23</c:v>
                </c:pt>
                <c:pt idx="12768">
                  <c:v>3.32</c:v>
                </c:pt>
                <c:pt idx="12769">
                  <c:v>3.29</c:v>
                </c:pt>
                <c:pt idx="12770">
                  <c:v>3.49</c:v>
                </c:pt>
                <c:pt idx="12771">
                  <c:v>3.5300000000000002</c:v>
                </c:pt>
                <c:pt idx="12772">
                  <c:v>3.47</c:v>
                </c:pt>
                <c:pt idx="12773">
                  <c:v>3.33</c:v>
                </c:pt>
                <c:pt idx="12774">
                  <c:v>3.36</c:v>
                </c:pt>
                <c:pt idx="12775">
                  <c:v>3.35</c:v>
                </c:pt>
                <c:pt idx="12776">
                  <c:v>3.36</c:v>
                </c:pt>
                <c:pt idx="12777">
                  <c:v>3.41</c:v>
                </c:pt>
                <c:pt idx="12779">
                  <c:v>3.36</c:v>
                </c:pt>
                <c:pt idx="12780">
                  <c:v>3.5</c:v>
                </c:pt>
                <c:pt idx="12781">
                  <c:v>3.35</c:v>
                </c:pt>
                <c:pt idx="12782">
                  <c:v>3.38</c:v>
                </c:pt>
                <c:pt idx="12783">
                  <c:v>3.3</c:v>
                </c:pt>
                <c:pt idx="12784">
                  <c:v>3.36</c:v>
                </c:pt>
                <c:pt idx="12785">
                  <c:v>3.36</c:v>
                </c:pt>
                <c:pt idx="12786">
                  <c:v>3.5</c:v>
                </c:pt>
                <c:pt idx="12787">
                  <c:v>3.44</c:v>
                </c:pt>
                <c:pt idx="12788">
                  <c:v>3.34</c:v>
                </c:pt>
                <c:pt idx="12789">
                  <c:v>3.32</c:v>
                </c:pt>
                <c:pt idx="12790">
                  <c:v>3.37</c:v>
                </c:pt>
                <c:pt idx="12791">
                  <c:v>3.4</c:v>
                </c:pt>
                <c:pt idx="12792">
                  <c:v>3.34</c:v>
                </c:pt>
                <c:pt idx="12793">
                  <c:v>3.35</c:v>
                </c:pt>
                <c:pt idx="12795">
                  <c:v>3.39</c:v>
                </c:pt>
                <c:pt idx="12796">
                  <c:v>3.37</c:v>
                </c:pt>
                <c:pt idx="12797">
                  <c:v>3.47</c:v>
                </c:pt>
                <c:pt idx="12798">
                  <c:v>3.44</c:v>
                </c:pt>
                <c:pt idx="12799">
                  <c:v>3.43</c:v>
                </c:pt>
                <c:pt idx="12800">
                  <c:v>3.35</c:v>
                </c:pt>
                <c:pt idx="12801">
                  <c:v>3.45</c:v>
                </c:pt>
                <c:pt idx="12802">
                  <c:v>3.42</c:v>
                </c:pt>
                <c:pt idx="12803">
                  <c:v>3.36</c:v>
                </c:pt>
                <c:pt idx="12804">
                  <c:v>3.42</c:v>
                </c:pt>
                <c:pt idx="12805">
                  <c:v>3.48</c:v>
                </c:pt>
                <c:pt idx="12806">
                  <c:v>3.52</c:v>
                </c:pt>
                <c:pt idx="12807">
                  <c:v>3.58</c:v>
                </c:pt>
                <c:pt idx="12808">
                  <c:v>3.68</c:v>
                </c:pt>
                <c:pt idx="12809">
                  <c:v>3.68</c:v>
                </c:pt>
                <c:pt idx="12810">
                  <c:v>3.75</c:v>
                </c:pt>
                <c:pt idx="12811">
                  <c:v>3.65</c:v>
                </c:pt>
                <c:pt idx="12812">
                  <c:v>3.7</c:v>
                </c:pt>
                <c:pt idx="12813">
                  <c:v>3.64</c:v>
                </c:pt>
                <c:pt idx="12814">
                  <c:v>3.62</c:v>
                </c:pt>
                <c:pt idx="12815">
                  <c:v>3.61</c:v>
                </c:pt>
                <c:pt idx="12816">
                  <c:v>3.62</c:v>
                </c:pt>
                <c:pt idx="12817">
                  <c:v>3.58</c:v>
                </c:pt>
                <c:pt idx="12818">
                  <c:v>3.59</c:v>
                </c:pt>
                <c:pt idx="12820">
                  <c:v>3.46</c:v>
                </c:pt>
                <c:pt idx="12821">
                  <c:v>3.49</c:v>
                </c:pt>
                <c:pt idx="12822">
                  <c:v>3.46</c:v>
                </c:pt>
                <c:pt idx="12823">
                  <c:v>3.42</c:v>
                </c:pt>
                <c:pt idx="12824">
                  <c:v>3.42</c:v>
                </c:pt>
                <c:pt idx="12825">
                  <c:v>3.41</c:v>
                </c:pt>
                <c:pt idx="12826">
                  <c:v>3.46</c:v>
                </c:pt>
                <c:pt idx="12827">
                  <c:v>3.58</c:v>
                </c:pt>
                <c:pt idx="12828">
                  <c:v>3.49</c:v>
                </c:pt>
                <c:pt idx="12829">
                  <c:v>3.51</c:v>
                </c:pt>
                <c:pt idx="12830">
                  <c:v>3.56</c:v>
                </c:pt>
                <c:pt idx="12831">
                  <c:v>3.48</c:v>
                </c:pt>
                <c:pt idx="12832">
                  <c:v>3.37</c:v>
                </c:pt>
                <c:pt idx="12833">
                  <c:v>3.4</c:v>
                </c:pt>
                <c:pt idx="12834">
                  <c:v>3.36</c:v>
                </c:pt>
                <c:pt idx="12835">
                  <c:v>3.33</c:v>
                </c:pt>
                <c:pt idx="12836">
                  <c:v>3.22</c:v>
                </c:pt>
                <c:pt idx="12837">
                  <c:v>3.25</c:v>
                </c:pt>
                <c:pt idx="12838">
                  <c:v>3.2800000000000002</c:v>
                </c:pt>
                <c:pt idx="12839">
                  <c:v>3.34</c:v>
                </c:pt>
                <c:pt idx="12840">
                  <c:v>3.34</c:v>
                </c:pt>
                <c:pt idx="12841">
                  <c:v>3.36</c:v>
                </c:pt>
                <c:pt idx="12842">
                  <c:v>3.42</c:v>
                </c:pt>
                <c:pt idx="12843">
                  <c:v>3.46</c:v>
                </c:pt>
                <c:pt idx="12844">
                  <c:v>3.47</c:v>
                </c:pt>
                <c:pt idx="12845">
                  <c:v>3.5</c:v>
                </c:pt>
                <c:pt idx="12846">
                  <c:v>3.47</c:v>
                </c:pt>
                <c:pt idx="12847">
                  <c:v>3.47</c:v>
                </c:pt>
                <c:pt idx="12848">
                  <c:v>3.46</c:v>
                </c:pt>
                <c:pt idx="12849">
                  <c:v>3.45</c:v>
                </c:pt>
                <c:pt idx="12850">
                  <c:v>3.5</c:v>
                </c:pt>
                <c:pt idx="12851">
                  <c:v>3.56</c:v>
                </c:pt>
                <c:pt idx="12852">
                  <c:v>3.58</c:v>
                </c:pt>
                <c:pt idx="12853">
                  <c:v>3.59</c:v>
                </c:pt>
                <c:pt idx="12854">
                  <c:v>3.59</c:v>
                </c:pt>
                <c:pt idx="12855">
                  <c:v>3.52</c:v>
                </c:pt>
                <c:pt idx="12856">
                  <c:v>3.49</c:v>
                </c:pt>
                <c:pt idx="12857">
                  <c:v>3.51</c:v>
                </c:pt>
                <c:pt idx="12858">
                  <c:v>3.43</c:v>
                </c:pt>
                <c:pt idx="12859">
                  <c:v>3.4</c:v>
                </c:pt>
                <c:pt idx="12860">
                  <c:v>3.39</c:v>
                </c:pt>
                <c:pt idx="12861">
                  <c:v>3.43</c:v>
                </c:pt>
                <c:pt idx="12862">
                  <c:v>3.42</c:v>
                </c:pt>
                <c:pt idx="12864">
                  <c:v>3.39</c:v>
                </c:pt>
                <c:pt idx="12865">
                  <c:v>3.34</c:v>
                </c:pt>
                <c:pt idx="12866">
                  <c:v>3.39</c:v>
                </c:pt>
                <c:pt idx="12867">
                  <c:v>3.34</c:v>
                </c:pt>
                <c:pt idx="12868">
                  <c:v>3.32</c:v>
                </c:pt>
                <c:pt idx="12869">
                  <c:v>3.31</c:v>
                </c:pt>
                <c:pt idx="12870">
                  <c:v>3.2800000000000002</c:v>
                </c:pt>
                <c:pt idx="12871">
                  <c:v>3.25</c:v>
                </c:pt>
                <c:pt idx="12872">
                  <c:v>3.18</c:v>
                </c:pt>
                <c:pt idx="12873">
                  <c:v>3.19</c:v>
                </c:pt>
                <c:pt idx="12874">
                  <c:v>3.17</c:v>
                </c:pt>
                <c:pt idx="12875">
                  <c:v>3.23</c:v>
                </c:pt>
                <c:pt idx="12876">
                  <c:v>3.19</c:v>
                </c:pt>
                <c:pt idx="12877">
                  <c:v>3.22</c:v>
                </c:pt>
                <c:pt idx="12878">
                  <c:v>3.18</c:v>
                </c:pt>
                <c:pt idx="12879">
                  <c:v>3.15</c:v>
                </c:pt>
                <c:pt idx="12880">
                  <c:v>3.12</c:v>
                </c:pt>
                <c:pt idx="12881">
                  <c:v>3.18</c:v>
                </c:pt>
                <c:pt idx="12882">
                  <c:v>3.17</c:v>
                </c:pt>
                <c:pt idx="12883">
                  <c:v>3.15</c:v>
                </c:pt>
                <c:pt idx="12884">
                  <c:v>3.13</c:v>
                </c:pt>
                <c:pt idx="12885">
                  <c:v>3.12</c:v>
                </c:pt>
                <c:pt idx="12886">
                  <c:v>3.13</c:v>
                </c:pt>
                <c:pt idx="12887">
                  <c:v>3.07</c:v>
                </c:pt>
                <c:pt idx="12888">
                  <c:v>3.07</c:v>
                </c:pt>
                <c:pt idx="12890">
                  <c:v>3.05</c:v>
                </c:pt>
                <c:pt idx="12891">
                  <c:v>2.96</c:v>
                </c:pt>
                <c:pt idx="12892">
                  <c:v>3.04</c:v>
                </c:pt>
                <c:pt idx="12893">
                  <c:v>2.99</c:v>
                </c:pt>
                <c:pt idx="12894">
                  <c:v>3.01</c:v>
                </c:pt>
                <c:pt idx="12895">
                  <c:v>3.01</c:v>
                </c:pt>
                <c:pt idx="12896">
                  <c:v>2.98</c:v>
                </c:pt>
                <c:pt idx="12897">
                  <c:v>3.01</c:v>
                </c:pt>
                <c:pt idx="12898">
                  <c:v>2.99</c:v>
                </c:pt>
                <c:pt idx="12899">
                  <c:v>3</c:v>
                </c:pt>
                <c:pt idx="12900">
                  <c:v>3.11</c:v>
                </c:pt>
                <c:pt idx="12901">
                  <c:v>2.98</c:v>
                </c:pt>
                <c:pt idx="12902">
                  <c:v>2.93</c:v>
                </c:pt>
                <c:pt idx="12903">
                  <c:v>2.94</c:v>
                </c:pt>
                <c:pt idx="12904">
                  <c:v>2.9699999999999998</c:v>
                </c:pt>
                <c:pt idx="12905">
                  <c:v>2.99</c:v>
                </c:pt>
                <c:pt idx="12906">
                  <c:v>3.01</c:v>
                </c:pt>
                <c:pt idx="12907">
                  <c:v>2.93</c:v>
                </c:pt>
                <c:pt idx="12908">
                  <c:v>2.88</c:v>
                </c:pt>
                <c:pt idx="12909">
                  <c:v>2.95</c:v>
                </c:pt>
                <c:pt idx="12910">
                  <c:v>3.05</c:v>
                </c:pt>
                <c:pt idx="12911">
                  <c:v>3.14</c:v>
                </c:pt>
                <c:pt idx="12912">
                  <c:v>3.18</c:v>
                </c:pt>
                <c:pt idx="12913">
                  <c:v>3.22</c:v>
                </c:pt>
                <c:pt idx="12915">
                  <c:v>3.16</c:v>
                </c:pt>
                <c:pt idx="12916">
                  <c:v>3.12</c:v>
                </c:pt>
                <c:pt idx="12917">
                  <c:v>3.17</c:v>
                </c:pt>
                <c:pt idx="12918">
                  <c:v>3.03</c:v>
                </c:pt>
                <c:pt idx="12919">
                  <c:v>2.94</c:v>
                </c:pt>
                <c:pt idx="12920">
                  <c:v>2.92</c:v>
                </c:pt>
                <c:pt idx="12921">
                  <c:v>2.92</c:v>
                </c:pt>
                <c:pt idx="12922">
                  <c:v>2.98</c:v>
                </c:pt>
                <c:pt idx="12923">
                  <c:v>2.94</c:v>
                </c:pt>
                <c:pt idx="12924">
                  <c:v>2.94</c:v>
                </c:pt>
                <c:pt idx="12925">
                  <c:v>2.91</c:v>
                </c:pt>
                <c:pt idx="12926">
                  <c:v>2.96</c:v>
                </c:pt>
                <c:pt idx="12927">
                  <c:v>3.03</c:v>
                </c:pt>
                <c:pt idx="12928">
                  <c:v>2.99</c:v>
                </c:pt>
                <c:pt idx="12929">
                  <c:v>3.03</c:v>
                </c:pt>
                <c:pt idx="12930">
                  <c:v>2.99</c:v>
                </c:pt>
                <c:pt idx="12931">
                  <c:v>3.01</c:v>
                </c:pt>
                <c:pt idx="12932">
                  <c:v>2.98</c:v>
                </c:pt>
                <c:pt idx="12933">
                  <c:v>2.8200000000000003</c:v>
                </c:pt>
                <c:pt idx="12934">
                  <c:v>2.77</c:v>
                </c:pt>
                <c:pt idx="12935">
                  <c:v>2.66</c:v>
                </c:pt>
                <c:pt idx="12936">
                  <c:v>2.64</c:v>
                </c:pt>
                <c:pt idx="12937">
                  <c:v>2.4700000000000002</c:v>
                </c:pt>
                <c:pt idx="12938">
                  <c:v>2.58</c:v>
                </c:pt>
                <c:pt idx="12939">
                  <c:v>2.4</c:v>
                </c:pt>
                <c:pt idx="12940">
                  <c:v>2.2000000000000002</c:v>
                </c:pt>
                <c:pt idx="12941">
                  <c:v>2.17</c:v>
                </c:pt>
                <c:pt idx="12942">
                  <c:v>2.34</c:v>
                </c:pt>
                <c:pt idx="12943">
                  <c:v>2.2400000000000002</c:v>
                </c:pt>
                <c:pt idx="12944">
                  <c:v>2.29</c:v>
                </c:pt>
                <c:pt idx="12945">
                  <c:v>2.23</c:v>
                </c:pt>
                <c:pt idx="12946">
                  <c:v>2.17</c:v>
                </c:pt>
                <c:pt idx="12947">
                  <c:v>2.08</c:v>
                </c:pt>
                <c:pt idx="12948">
                  <c:v>2.0699999999999998</c:v>
                </c:pt>
                <c:pt idx="12949">
                  <c:v>2.1</c:v>
                </c:pt>
                <c:pt idx="12950">
                  <c:v>2.15</c:v>
                </c:pt>
                <c:pt idx="12951">
                  <c:v>2.29</c:v>
                </c:pt>
                <c:pt idx="12952">
                  <c:v>2.23</c:v>
                </c:pt>
                <c:pt idx="12953">
                  <c:v>2.19</c:v>
                </c:pt>
                <c:pt idx="12954">
                  <c:v>2.2800000000000002</c:v>
                </c:pt>
                <c:pt idx="12955">
                  <c:v>2.19</c:v>
                </c:pt>
                <c:pt idx="12956">
                  <c:v>2.23</c:v>
                </c:pt>
                <c:pt idx="12957">
                  <c:v>2.15</c:v>
                </c:pt>
                <c:pt idx="12958">
                  <c:v>2.02</c:v>
                </c:pt>
                <c:pt idx="12960">
                  <c:v>1.98</c:v>
                </c:pt>
                <c:pt idx="12961">
                  <c:v>2.0499999999999998</c:v>
                </c:pt>
                <c:pt idx="12962">
                  <c:v>2</c:v>
                </c:pt>
                <c:pt idx="12963">
                  <c:v>1.9300000000000002</c:v>
                </c:pt>
                <c:pt idx="12964">
                  <c:v>1.94</c:v>
                </c:pt>
                <c:pt idx="12965">
                  <c:v>2</c:v>
                </c:pt>
                <c:pt idx="12966">
                  <c:v>2.0299999999999998</c:v>
                </c:pt>
                <c:pt idx="12967">
                  <c:v>2.09</c:v>
                </c:pt>
                <c:pt idx="12968">
                  <c:v>2.08</c:v>
                </c:pt>
                <c:pt idx="12969">
                  <c:v>1.97</c:v>
                </c:pt>
                <c:pt idx="12970">
                  <c:v>1.9500000000000002</c:v>
                </c:pt>
                <c:pt idx="12971">
                  <c:v>1.88</c:v>
                </c:pt>
                <c:pt idx="12972">
                  <c:v>1.72</c:v>
                </c:pt>
                <c:pt idx="12973">
                  <c:v>1.8399999999999999</c:v>
                </c:pt>
                <c:pt idx="12974">
                  <c:v>1.9100000000000001</c:v>
                </c:pt>
                <c:pt idx="12975">
                  <c:v>2</c:v>
                </c:pt>
                <c:pt idx="12976">
                  <c:v>2.0299999999999998</c:v>
                </c:pt>
                <c:pt idx="12977">
                  <c:v>1.99</c:v>
                </c:pt>
                <c:pt idx="12978">
                  <c:v>1.92</c:v>
                </c:pt>
                <c:pt idx="12979">
                  <c:v>1.8</c:v>
                </c:pt>
                <c:pt idx="12980">
                  <c:v>1.81</c:v>
                </c:pt>
                <c:pt idx="12981">
                  <c:v>1.92</c:v>
                </c:pt>
                <c:pt idx="12982">
                  <c:v>2.0099999999999998</c:v>
                </c:pt>
                <c:pt idx="12983">
                  <c:v>2.1</c:v>
                </c:pt>
                <c:pt idx="12985">
                  <c:v>2.1800000000000002</c:v>
                </c:pt>
                <c:pt idx="12986">
                  <c:v>2.2400000000000002</c:v>
                </c:pt>
                <c:pt idx="12987">
                  <c:v>2.19</c:v>
                </c:pt>
                <c:pt idx="12988">
                  <c:v>2.2599999999999998</c:v>
                </c:pt>
                <c:pt idx="12989">
                  <c:v>2.1800000000000002</c:v>
                </c:pt>
                <c:pt idx="12990">
                  <c:v>2.19</c:v>
                </c:pt>
                <c:pt idx="12991">
                  <c:v>2.1800000000000002</c:v>
                </c:pt>
                <c:pt idx="12992">
                  <c:v>2.2000000000000002</c:v>
                </c:pt>
                <c:pt idx="12993">
                  <c:v>2.23</c:v>
                </c:pt>
                <c:pt idx="12994">
                  <c:v>2.25</c:v>
                </c:pt>
                <c:pt idx="12995">
                  <c:v>2.14</c:v>
                </c:pt>
                <c:pt idx="12996">
                  <c:v>2.23</c:v>
                </c:pt>
                <c:pt idx="12997">
                  <c:v>2.42</c:v>
                </c:pt>
                <c:pt idx="12998">
                  <c:v>2.34</c:v>
                </c:pt>
                <c:pt idx="12999">
                  <c:v>2.17</c:v>
                </c:pt>
                <c:pt idx="13000">
                  <c:v>2.0099999999999998</c:v>
                </c:pt>
                <c:pt idx="13001">
                  <c:v>2.0299999999999998</c:v>
                </c:pt>
                <c:pt idx="13002">
                  <c:v>2.09</c:v>
                </c:pt>
                <c:pt idx="13003">
                  <c:v>2.06</c:v>
                </c:pt>
                <c:pt idx="13004">
                  <c:v>2.04</c:v>
                </c:pt>
                <c:pt idx="13005">
                  <c:v>2.1</c:v>
                </c:pt>
                <c:pt idx="13006">
                  <c:v>2</c:v>
                </c:pt>
                <c:pt idx="13007">
                  <c:v>2.04</c:v>
                </c:pt>
                <c:pt idx="13009">
                  <c:v>2.04</c:v>
                </c:pt>
                <c:pt idx="13010">
                  <c:v>2.06</c:v>
                </c:pt>
                <c:pt idx="13011">
                  <c:v>2.0099999999999998</c:v>
                </c:pt>
                <c:pt idx="13012">
                  <c:v>1.96</c:v>
                </c:pt>
                <c:pt idx="13013">
                  <c:v>2.0099999999999998</c:v>
                </c:pt>
                <c:pt idx="13014">
                  <c:v>1.97</c:v>
                </c:pt>
                <c:pt idx="13015">
                  <c:v>1.94</c:v>
                </c:pt>
                <c:pt idx="13016">
                  <c:v>1.8900000000000001</c:v>
                </c:pt>
                <c:pt idx="13018">
                  <c:v>1.97</c:v>
                </c:pt>
                <c:pt idx="13019">
                  <c:v>1.97</c:v>
                </c:pt>
                <c:pt idx="13020">
                  <c:v>2</c:v>
                </c:pt>
                <c:pt idx="13021">
                  <c:v>2.08</c:v>
                </c:pt>
                <c:pt idx="13022">
                  <c:v>2.11</c:v>
                </c:pt>
                <c:pt idx="13023">
                  <c:v>2.0499999999999998</c:v>
                </c:pt>
                <c:pt idx="13024">
                  <c:v>2.04</c:v>
                </c:pt>
                <c:pt idx="13025">
                  <c:v>2.08</c:v>
                </c:pt>
                <c:pt idx="13026">
                  <c:v>2.02</c:v>
                </c:pt>
                <c:pt idx="13027">
                  <c:v>1.99</c:v>
                </c:pt>
                <c:pt idx="13028">
                  <c:v>2.0699999999999998</c:v>
                </c:pt>
                <c:pt idx="13029">
                  <c:v>2.0299999999999998</c:v>
                </c:pt>
                <c:pt idx="13030">
                  <c:v>1.96</c:v>
                </c:pt>
                <c:pt idx="13031">
                  <c:v>1.92</c:v>
                </c:pt>
                <c:pt idx="13032">
                  <c:v>1.92</c:v>
                </c:pt>
                <c:pt idx="13033">
                  <c:v>1.8599999999999999</c:v>
                </c:pt>
                <c:pt idx="13034">
                  <c:v>1.82</c:v>
                </c:pt>
                <c:pt idx="13035">
                  <c:v>1.94</c:v>
                </c:pt>
                <c:pt idx="13036">
                  <c:v>1.98</c:v>
                </c:pt>
                <c:pt idx="13037">
                  <c:v>1.97</c:v>
                </c:pt>
                <c:pt idx="13038">
                  <c:v>2.0299999999999998</c:v>
                </c:pt>
                <c:pt idx="13040">
                  <c:v>2.02</c:v>
                </c:pt>
                <c:pt idx="13041">
                  <c:v>1.9300000000000002</c:v>
                </c:pt>
                <c:pt idx="13042">
                  <c:v>1.9100000000000001</c:v>
                </c:pt>
                <c:pt idx="13043">
                  <c:v>1.8900000000000001</c:v>
                </c:pt>
                <c:pt idx="13045">
                  <c:v>1.97</c:v>
                </c:pt>
                <c:pt idx="13046">
                  <c:v>2</c:v>
                </c:pt>
                <c:pt idx="13047">
                  <c:v>2.02</c:v>
                </c:pt>
                <c:pt idx="13048">
                  <c:v>1.98</c:v>
                </c:pt>
                <c:pt idx="13049">
                  <c:v>1.98</c:v>
                </c:pt>
                <c:pt idx="13050">
                  <c:v>2</c:v>
                </c:pt>
                <c:pt idx="13051">
                  <c:v>1.9300000000000002</c:v>
                </c:pt>
                <c:pt idx="13052">
                  <c:v>1.94</c:v>
                </c:pt>
                <c:pt idx="13053">
                  <c:v>1.8900000000000001</c:v>
                </c:pt>
                <c:pt idx="13055">
                  <c:v>1.87</c:v>
                </c:pt>
                <c:pt idx="13056">
                  <c:v>1.92</c:v>
                </c:pt>
                <c:pt idx="13057">
                  <c:v>2.0099999999999998</c:v>
                </c:pt>
                <c:pt idx="13058">
                  <c:v>2.0499999999999998</c:v>
                </c:pt>
                <c:pt idx="13059">
                  <c:v>2.09</c:v>
                </c:pt>
                <c:pt idx="13060">
                  <c:v>2.08</c:v>
                </c:pt>
                <c:pt idx="13061">
                  <c:v>2.0099999999999998</c:v>
                </c:pt>
                <c:pt idx="13062">
                  <c:v>1.96</c:v>
                </c:pt>
                <c:pt idx="13063">
                  <c:v>1.9300000000000002</c:v>
                </c:pt>
                <c:pt idx="13064">
                  <c:v>1.87</c:v>
                </c:pt>
                <c:pt idx="13065">
                  <c:v>1.83</c:v>
                </c:pt>
                <c:pt idx="13066">
                  <c:v>1.87</c:v>
                </c:pt>
                <c:pt idx="13067">
                  <c:v>1.8599999999999999</c:v>
                </c:pt>
                <c:pt idx="13068">
                  <c:v>1.97</c:v>
                </c:pt>
                <c:pt idx="13069">
                  <c:v>1.9300000000000002</c:v>
                </c:pt>
                <c:pt idx="13070">
                  <c:v>2</c:v>
                </c:pt>
                <c:pt idx="13071">
                  <c:v>2.0099999999999998</c:v>
                </c:pt>
                <c:pt idx="13072">
                  <c:v>2.04</c:v>
                </c:pt>
                <c:pt idx="13073">
                  <c:v>1.96</c:v>
                </c:pt>
                <c:pt idx="13074">
                  <c:v>1.99</c:v>
                </c:pt>
                <c:pt idx="13075">
                  <c:v>1.92</c:v>
                </c:pt>
                <c:pt idx="13076">
                  <c:v>1.9300000000000002</c:v>
                </c:pt>
                <c:pt idx="13077">
                  <c:v>1.99</c:v>
                </c:pt>
                <c:pt idx="13078">
                  <c:v>2.0099999999999998</c:v>
                </c:pt>
                <c:pt idx="13080">
                  <c:v>2.0499999999999998</c:v>
                </c:pt>
                <c:pt idx="13081">
                  <c:v>2.0099999999999998</c:v>
                </c:pt>
                <c:pt idx="13082">
                  <c:v>1.99</c:v>
                </c:pt>
                <c:pt idx="13083">
                  <c:v>1.98</c:v>
                </c:pt>
                <c:pt idx="13084">
                  <c:v>1.92</c:v>
                </c:pt>
                <c:pt idx="13085">
                  <c:v>1.94</c:v>
                </c:pt>
                <c:pt idx="13086">
                  <c:v>1.98</c:v>
                </c:pt>
                <c:pt idx="13087">
                  <c:v>2.0299999999999998</c:v>
                </c:pt>
                <c:pt idx="13088">
                  <c:v>1.99</c:v>
                </c:pt>
                <c:pt idx="13089">
                  <c:v>2</c:v>
                </c:pt>
                <c:pt idx="13090">
                  <c:v>1.96</c:v>
                </c:pt>
                <c:pt idx="13091">
                  <c:v>1.98</c:v>
                </c:pt>
                <c:pt idx="13092">
                  <c:v>2.0299999999999998</c:v>
                </c:pt>
                <c:pt idx="13093">
                  <c:v>2.04</c:v>
                </c:pt>
                <c:pt idx="13094">
                  <c:v>2.04</c:v>
                </c:pt>
                <c:pt idx="13095">
                  <c:v>2.14</c:v>
                </c:pt>
                <c:pt idx="13096">
                  <c:v>2.29</c:v>
                </c:pt>
                <c:pt idx="13097">
                  <c:v>2.29</c:v>
                </c:pt>
                <c:pt idx="13098">
                  <c:v>2.31</c:v>
                </c:pt>
                <c:pt idx="13099">
                  <c:v>2.39</c:v>
                </c:pt>
                <c:pt idx="13100">
                  <c:v>2.38</c:v>
                </c:pt>
                <c:pt idx="13101">
                  <c:v>2.31</c:v>
                </c:pt>
                <c:pt idx="13102">
                  <c:v>2.29</c:v>
                </c:pt>
                <c:pt idx="13103">
                  <c:v>2.25</c:v>
                </c:pt>
                <c:pt idx="13104">
                  <c:v>2.2599999999999998</c:v>
                </c:pt>
                <c:pt idx="13105">
                  <c:v>2.2000000000000002</c:v>
                </c:pt>
                <c:pt idx="13106">
                  <c:v>2.21</c:v>
                </c:pt>
                <c:pt idx="13107">
                  <c:v>2.1800000000000002</c:v>
                </c:pt>
                <c:pt idx="13108">
                  <c:v>2.23</c:v>
                </c:pt>
                <c:pt idx="13109">
                  <c:v>2.2200000000000002</c:v>
                </c:pt>
                <c:pt idx="13110">
                  <c:v>2.2999999999999998</c:v>
                </c:pt>
                <c:pt idx="13111">
                  <c:v>2.25</c:v>
                </c:pt>
                <c:pt idx="13112">
                  <c:v>2.19</c:v>
                </c:pt>
                <c:pt idx="13113">
                  <c:v>2.0699999999999998</c:v>
                </c:pt>
                <c:pt idx="13114">
                  <c:v>2.06</c:v>
                </c:pt>
                <c:pt idx="13115">
                  <c:v>2.0099999999999998</c:v>
                </c:pt>
                <c:pt idx="13116">
                  <c:v>2.0499999999999998</c:v>
                </c:pt>
                <c:pt idx="13117">
                  <c:v>2.08</c:v>
                </c:pt>
                <c:pt idx="13118">
                  <c:v>2.02</c:v>
                </c:pt>
                <c:pt idx="13119">
                  <c:v>2</c:v>
                </c:pt>
                <c:pt idx="13120">
                  <c:v>2.0299999999999998</c:v>
                </c:pt>
                <c:pt idx="13121">
                  <c:v>2</c:v>
                </c:pt>
                <c:pt idx="13122">
                  <c:v>1.98</c:v>
                </c:pt>
                <c:pt idx="13123">
                  <c:v>1.99</c:v>
                </c:pt>
                <c:pt idx="13124">
                  <c:v>1.96</c:v>
                </c:pt>
                <c:pt idx="13125">
                  <c:v>2</c:v>
                </c:pt>
                <c:pt idx="13126">
                  <c:v>2.0099999999999998</c:v>
                </c:pt>
                <c:pt idx="13127">
                  <c:v>1.98</c:v>
                </c:pt>
                <c:pt idx="13128">
                  <c:v>1.96</c:v>
                </c:pt>
                <c:pt idx="13129">
                  <c:v>1.9500000000000002</c:v>
                </c:pt>
                <c:pt idx="13130">
                  <c:v>1.98</c:v>
                </c:pt>
                <c:pt idx="13131">
                  <c:v>1.96</c:v>
                </c:pt>
                <c:pt idx="13132">
                  <c:v>1.96</c:v>
                </c:pt>
                <c:pt idx="13133">
                  <c:v>1.9100000000000001</c:v>
                </c:pt>
                <c:pt idx="13134">
                  <c:v>1.92</c:v>
                </c:pt>
                <c:pt idx="13135">
                  <c:v>1.88</c:v>
                </c:pt>
                <c:pt idx="13136">
                  <c:v>1.87</c:v>
                </c:pt>
                <c:pt idx="13137">
                  <c:v>1.8900000000000001</c:v>
                </c:pt>
                <c:pt idx="13138">
                  <c:v>1.8399999999999999</c:v>
                </c:pt>
                <c:pt idx="13139">
                  <c:v>1.78</c:v>
                </c:pt>
                <c:pt idx="13140">
                  <c:v>1.76</c:v>
                </c:pt>
                <c:pt idx="13141">
                  <c:v>1.76</c:v>
                </c:pt>
                <c:pt idx="13142">
                  <c:v>1.7000000000000002</c:v>
                </c:pt>
                <c:pt idx="13143">
                  <c:v>1.71</c:v>
                </c:pt>
                <c:pt idx="13144">
                  <c:v>1.75</c:v>
                </c:pt>
                <c:pt idx="13145">
                  <c:v>1.79</c:v>
                </c:pt>
                <c:pt idx="13146">
                  <c:v>1.73</c:v>
                </c:pt>
                <c:pt idx="13147">
                  <c:v>1.77</c:v>
                </c:pt>
                <c:pt idx="13148">
                  <c:v>1.75</c:v>
                </c:pt>
                <c:pt idx="13150">
                  <c:v>1.74</c:v>
                </c:pt>
                <c:pt idx="13151">
                  <c:v>1.63</c:v>
                </c:pt>
                <c:pt idx="13152">
                  <c:v>1.5899999999999999</c:v>
                </c:pt>
                <c:pt idx="13153">
                  <c:v>1.47</c:v>
                </c:pt>
                <c:pt idx="13154">
                  <c:v>1.53</c:v>
                </c:pt>
                <c:pt idx="13155">
                  <c:v>1.57</c:v>
                </c:pt>
                <c:pt idx="13156">
                  <c:v>1.6600000000000001</c:v>
                </c:pt>
                <c:pt idx="13157">
                  <c:v>1.6600000000000001</c:v>
                </c:pt>
                <c:pt idx="13158">
                  <c:v>1.65</c:v>
                </c:pt>
                <c:pt idx="13159">
                  <c:v>1.6</c:v>
                </c:pt>
                <c:pt idx="13160">
                  <c:v>1.67</c:v>
                </c:pt>
                <c:pt idx="13161">
                  <c:v>1.6099999999999999</c:v>
                </c:pt>
                <c:pt idx="13162">
                  <c:v>1.6400000000000001</c:v>
                </c:pt>
                <c:pt idx="13163">
                  <c:v>1.6</c:v>
                </c:pt>
                <c:pt idx="13164">
                  <c:v>1.5899999999999999</c:v>
                </c:pt>
                <c:pt idx="13165">
                  <c:v>1.6400000000000001</c:v>
                </c:pt>
                <c:pt idx="13166">
                  <c:v>1.65</c:v>
                </c:pt>
                <c:pt idx="13167">
                  <c:v>1.63</c:v>
                </c:pt>
                <c:pt idx="13168">
                  <c:v>1.69</c:v>
                </c:pt>
                <c:pt idx="13169">
                  <c:v>1.63</c:v>
                </c:pt>
                <c:pt idx="13170">
                  <c:v>1.6600000000000001</c:v>
                </c:pt>
                <c:pt idx="13171">
                  <c:v>1.65</c:v>
                </c:pt>
                <c:pt idx="13172">
                  <c:v>1.6</c:v>
                </c:pt>
                <c:pt idx="13173">
                  <c:v>1.67</c:v>
                </c:pt>
                <c:pt idx="13174">
                  <c:v>1.6099999999999999</c:v>
                </c:pt>
                <c:pt idx="13175">
                  <c:v>1.65</c:v>
                </c:pt>
                <c:pt idx="13177">
                  <c:v>1.62</c:v>
                </c:pt>
                <c:pt idx="13178">
                  <c:v>1.57</c:v>
                </c:pt>
                <c:pt idx="13179">
                  <c:v>1.53</c:v>
                </c:pt>
                <c:pt idx="13180">
                  <c:v>1.53</c:v>
                </c:pt>
                <c:pt idx="13181">
                  <c:v>1.54</c:v>
                </c:pt>
                <c:pt idx="13182">
                  <c:v>1.5</c:v>
                </c:pt>
                <c:pt idx="13183">
                  <c:v>1.52</c:v>
                </c:pt>
                <c:pt idx="13184">
                  <c:v>1.5</c:v>
                </c:pt>
                <c:pt idx="13185">
                  <c:v>1.53</c:v>
                </c:pt>
                <c:pt idx="13186">
                  <c:v>1.52</c:v>
                </c:pt>
                <c:pt idx="13187">
                  <c:v>1.54</c:v>
                </c:pt>
                <c:pt idx="13188">
                  <c:v>1.49</c:v>
                </c:pt>
                <c:pt idx="13189">
                  <c:v>1.47</c:v>
                </c:pt>
                <c:pt idx="13190">
                  <c:v>1.44</c:v>
                </c:pt>
                <c:pt idx="13191">
                  <c:v>1.43</c:v>
                </c:pt>
                <c:pt idx="13192">
                  <c:v>1.45</c:v>
                </c:pt>
                <c:pt idx="13193">
                  <c:v>1.58</c:v>
                </c:pt>
                <c:pt idx="13194">
                  <c:v>1.53</c:v>
                </c:pt>
                <c:pt idx="13195">
                  <c:v>1.51</c:v>
                </c:pt>
                <c:pt idx="13196">
                  <c:v>1.56</c:v>
                </c:pt>
                <c:pt idx="13197">
                  <c:v>1.51</c:v>
                </c:pt>
                <c:pt idx="13198">
                  <c:v>1.6</c:v>
                </c:pt>
                <c:pt idx="13199">
                  <c:v>1.5899999999999999</c:v>
                </c:pt>
                <c:pt idx="13200">
                  <c:v>1.6600000000000001</c:v>
                </c:pt>
                <c:pt idx="13201">
                  <c:v>1.6800000000000002</c:v>
                </c:pt>
                <c:pt idx="13202">
                  <c:v>1.69</c:v>
                </c:pt>
                <c:pt idx="13203">
                  <c:v>1.65</c:v>
                </c:pt>
                <c:pt idx="13204">
                  <c:v>1.65</c:v>
                </c:pt>
                <c:pt idx="13205">
                  <c:v>1.73</c:v>
                </c:pt>
                <c:pt idx="13206">
                  <c:v>1.8</c:v>
                </c:pt>
                <c:pt idx="13207">
                  <c:v>1.83</c:v>
                </c:pt>
                <c:pt idx="13208">
                  <c:v>1.81</c:v>
                </c:pt>
                <c:pt idx="13209">
                  <c:v>1.82</c:v>
                </c:pt>
                <c:pt idx="13210">
                  <c:v>1.8</c:v>
                </c:pt>
                <c:pt idx="13211">
                  <c:v>1.71</c:v>
                </c:pt>
                <c:pt idx="13212">
                  <c:v>1.6800000000000002</c:v>
                </c:pt>
                <c:pt idx="13213">
                  <c:v>1.6800000000000002</c:v>
                </c:pt>
                <c:pt idx="13214">
                  <c:v>1.65</c:v>
                </c:pt>
                <c:pt idx="13215">
                  <c:v>1.6400000000000001</c:v>
                </c:pt>
                <c:pt idx="13216">
                  <c:v>1.6600000000000001</c:v>
                </c:pt>
                <c:pt idx="13217">
                  <c:v>1.63</c:v>
                </c:pt>
                <c:pt idx="13218">
                  <c:v>1.57</c:v>
                </c:pt>
                <c:pt idx="13220">
                  <c:v>1.5899999999999999</c:v>
                </c:pt>
                <c:pt idx="13221">
                  <c:v>1.6</c:v>
                </c:pt>
                <c:pt idx="13222">
                  <c:v>1.6800000000000002</c:v>
                </c:pt>
                <c:pt idx="13223">
                  <c:v>1.67</c:v>
                </c:pt>
                <c:pt idx="13224">
                  <c:v>1.6800000000000002</c:v>
                </c:pt>
                <c:pt idx="13225">
                  <c:v>1.7000000000000002</c:v>
                </c:pt>
                <c:pt idx="13226">
                  <c:v>1.77</c:v>
                </c:pt>
                <c:pt idx="13227">
                  <c:v>1.75</c:v>
                </c:pt>
                <c:pt idx="13228">
                  <c:v>1.88</c:v>
                </c:pt>
                <c:pt idx="13229">
                  <c:v>1.85</c:v>
                </c:pt>
                <c:pt idx="13230">
                  <c:v>1.82</c:v>
                </c:pt>
                <c:pt idx="13231">
                  <c:v>1.79</c:v>
                </c:pt>
                <c:pt idx="13232">
                  <c:v>1.8</c:v>
                </c:pt>
                <c:pt idx="13233">
                  <c:v>1.77</c:v>
                </c:pt>
                <c:pt idx="13234">
                  <c:v>1.74</c:v>
                </c:pt>
                <c:pt idx="13235">
                  <c:v>1.7000000000000002</c:v>
                </c:pt>
                <c:pt idx="13236">
                  <c:v>1.6400000000000001</c:v>
                </c:pt>
                <c:pt idx="13237">
                  <c:v>1.6600000000000001</c:v>
                </c:pt>
                <c:pt idx="13238">
                  <c:v>1.65</c:v>
                </c:pt>
                <c:pt idx="13239">
                  <c:v>1.6400000000000001</c:v>
                </c:pt>
                <c:pt idx="13240">
                  <c:v>1.6400000000000001</c:v>
                </c:pt>
                <c:pt idx="13241">
                  <c:v>1.6400000000000001</c:v>
                </c:pt>
                <c:pt idx="13242">
                  <c:v>1.7000000000000002</c:v>
                </c:pt>
                <c:pt idx="13243">
                  <c:v>1.75</c:v>
                </c:pt>
                <c:pt idx="13245">
                  <c:v>1.74</c:v>
                </c:pt>
                <c:pt idx="13246">
                  <c:v>1.72</c:v>
                </c:pt>
                <c:pt idx="13247">
                  <c:v>1.7000000000000002</c:v>
                </c:pt>
                <c:pt idx="13248">
                  <c:v>1.69</c:v>
                </c:pt>
                <c:pt idx="13249">
                  <c:v>1.7000000000000002</c:v>
                </c:pt>
                <c:pt idx="13250">
                  <c:v>1.75</c:v>
                </c:pt>
                <c:pt idx="13251">
                  <c:v>1.83</c:v>
                </c:pt>
                <c:pt idx="13252">
                  <c:v>1.8599999999999999</c:v>
                </c:pt>
                <c:pt idx="13253">
                  <c:v>1.79</c:v>
                </c:pt>
                <c:pt idx="13254">
                  <c:v>1.83</c:v>
                </c:pt>
                <c:pt idx="13255">
                  <c:v>1.79</c:v>
                </c:pt>
                <c:pt idx="13256">
                  <c:v>1.8</c:v>
                </c:pt>
                <c:pt idx="13257">
                  <c:v>1.8599999999999999</c:v>
                </c:pt>
                <c:pt idx="13258">
                  <c:v>1.78</c:v>
                </c:pt>
                <c:pt idx="13259">
                  <c:v>1.74</c:v>
                </c:pt>
                <c:pt idx="13261">
                  <c:v>1.72</c:v>
                </c:pt>
                <c:pt idx="13262">
                  <c:v>1.75</c:v>
                </c:pt>
                <c:pt idx="13263">
                  <c:v>1.75</c:v>
                </c:pt>
                <c:pt idx="13264">
                  <c:v>1.72</c:v>
                </c:pt>
                <c:pt idx="13265">
                  <c:v>1.78</c:v>
                </c:pt>
                <c:pt idx="13266">
                  <c:v>1.6800000000000002</c:v>
                </c:pt>
                <c:pt idx="13267">
                  <c:v>1.62</c:v>
                </c:pt>
                <c:pt idx="13268">
                  <c:v>1.6099999999999999</c:v>
                </c:pt>
                <c:pt idx="13270">
                  <c:v>1.5899999999999999</c:v>
                </c:pt>
                <c:pt idx="13271">
                  <c:v>1.5899999999999999</c:v>
                </c:pt>
                <c:pt idx="13272">
                  <c:v>1.58</c:v>
                </c:pt>
                <c:pt idx="13273">
                  <c:v>1.58</c:v>
                </c:pt>
                <c:pt idx="13274">
                  <c:v>1.6099999999999999</c:v>
                </c:pt>
                <c:pt idx="13275">
                  <c:v>1.6600000000000001</c:v>
                </c:pt>
                <c:pt idx="13276">
                  <c:v>1.69</c:v>
                </c:pt>
                <c:pt idx="13278">
                  <c:v>1.7000000000000002</c:v>
                </c:pt>
                <c:pt idx="13279">
                  <c:v>1.6600000000000001</c:v>
                </c:pt>
                <c:pt idx="13280">
                  <c:v>1.6400000000000001</c:v>
                </c:pt>
                <c:pt idx="13281">
                  <c:v>1.63</c:v>
                </c:pt>
                <c:pt idx="13282">
                  <c:v>1.62</c:v>
                </c:pt>
                <c:pt idx="13283">
                  <c:v>1.62</c:v>
                </c:pt>
                <c:pt idx="13284">
                  <c:v>1.63</c:v>
                </c:pt>
                <c:pt idx="13285">
                  <c:v>1.62</c:v>
                </c:pt>
                <c:pt idx="13286">
                  <c:v>1.6</c:v>
                </c:pt>
                <c:pt idx="13287">
                  <c:v>1.5899999999999999</c:v>
                </c:pt>
                <c:pt idx="13288">
                  <c:v>1.6400000000000001</c:v>
                </c:pt>
                <c:pt idx="13289">
                  <c:v>1.63</c:v>
                </c:pt>
                <c:pt idx="13290">
                  <c:v>1.6600000000000001</c:v>
                </c:pt>
                <c:pt idx="13291">
                  <c:v>1.72</c:v>
                </c:pt>
                <c:pt idx="13292">
                  <c:v>1.74</c:v>
                </c:pt>
                <c:pt idx="13293">
                  <c:v>1.72</c:v>
                </c:pt>
                <c:pt idx="13294">
                  <c:v>1.78</c:v>
                </c:pt>
                <c:pt idx="13295">
                  <c:v>1.8399999999999999</c:v>
                </c:pt>
                <c:pt idx="13296">
                  <c:v>1.82</c:v>
                </c:pt>
                <c:pt idx="13297">
                  <c:v>1.81</c:v>
                </c:pt>
                <c:pt idx="13298">
                  <c:v>1.77</c:v>
                </c:pt>
                <c:pt idx="13299">
                  <c:v>1.79</c:v>
                </c:pt>
                <c:pt idx="13301">
                  <c:v>1.77</c:v>
                </c:pt>
                <c:pt idx="13302">
                  <c:v>1.74</c:v>
                </c:pt>
                <c:pt idx="13303">
                  <c:v>1.73</c:v>
                </c:pt>
                <c:pt idx="13304">
                  <c:v>1.78</c:v>
                </c:pt>
                <c:pt idx="13306">
                  <c:v>1.8599999999999999</c:v>
                </c:pt>
                <c:pt idx="13307">
                  <c:v>1.92</c:v>
                </c:pt>
                <c:pt idx="13308">
                  <c:v>1.9300000000000002</c:v>
                </c:pt>
                <c:pt idx="13309">
                  <c:v>1.92</c:v>
                </c:pt>
                <c:pt idx="13310">
                  <c:v>1.8900000000000001</c:v>
                </c:pt>
                <c:pt idx="13311">
                  <c:v>1.88</c:v>
                </c:pt>
                <c:pt idx="13312">
                  <c:v>1.9100000000000001</c:v>
                </c:pt>
                <c:pt idx="13313">
                  <c:v>1.8900000000000001</c:v>
                </c:pt>
                <c:pt idx="13314">
                  <c:v>1.8900000000000001</c:v>
                </c:pt>
                <c:pt idx="13315">
                  <c:v>1.8599999999999999</c:v>
                </c:pt>
                <c:pt idx="13316">
                  <c:v>1.8399999999999999</c:v>
                </c:pt>
                <c:pt idx="13317">
                  <c:v>1.8900000000000001</c:v>
                </c:pt>
                <c:pt idx="13318">
                  <c:v>1.87</c:v>
                </c:pt>
                <c:pt idx="13320">
                  <c:v>1.8599999999999999</c:v>
                </c:pt>
                <c:pt idx="13321">
                  <c:v>1.8599999999999999</c:v>
                </c:pt>
                <c:pt idx="13322">
                  <c:v>1.88</c:v>
                </c:pt>
                <c:pt idx="13323">
                  <c:v>1.98</c:v>
                </c:pt>
                <c:pt idx="13324">
                  <c:v>2</c:v>
                </c:pt>
                <c:pt idx="13325">
                  <c:v>2.0299999999999998</c:v>
                </c:pt>
                <c:pt idx="13326">
                  <c:v>2.0299999999999998</c:v>
                </c:pt>
                <c:pt idx="13327">
                  <c:v>2.02</c:v>
                </c:pt>
                <c:pt idx="13328">
                  <c:v>2.04</c:v>
                </c:pt>
                <c:pt idx="13329">
                  <c:v>2</c:v>
                </c:pt>
                <c:pt idx="13330">
                  <c:v>2.04</c:v>
                </c:pt>
                <c:pt idx="13331">
                  <c:v>2</c:v>
                </c:pt>
                <c:pt idx="13332">
                  <c:v>1.99</c:v>
                </c:pt>
                <c:pt idx="13333">
                  <c:v>1.99</c:v>
                </c:pt>
                <c:pt idx="13334">
                  <c:v>1.99</c:v>
                </c:pt>
                <c:pt idx="13335">
                  <c:v>2.02</c:v>
                </c:pt>
                <c:pt idx="13336">
                  <c:v>2.0499999999999998</c:v>
                </c:pt>
                <c:pt idx="13337">
                  <c:v>2</c:v>
                </c:pt>
                <c:pt idx="13338">
                  <c:v>2.0099999999999998</c:v>
                </c:pt>
                <c:pt idx="13340">
                  <c:v>2.0299999999999998</c:v>
                </c:pt>
                <c:pt idx="13341">
                  <c:v>2.02</c:v>
                </c:pt>
                <c:pt idx="13342">
                  <c:v>1.99</c:v>
                </c:pt>
                <c:pt idx="13343">
                  <c:v>1.97</c:v>
                </c:pt>
                <c:pt idx="13344">
                  <c:v>1.88</c:v>
                </c:pt>
                <c:pt idx="13345">
                  <c:v>1.88</c:v>
                </c:pt>
                <c:pt idx="13346">
                  <c:v>1.9100000000000001</c:v>
                </c:pt>
                <c:pt idx="13347">
                  <c:v>1.8900000000000001</c:v>
                </c:pt>
                <c:pt idx="13348">
                  <c:v>1.8599999999999999</c:v>
                </c:pt>
                <c:pt idx="13349">
                  <c:v>1.88</c:v>
                </c:pt>
                <c:pt idx="13350">
                  <c:v>1.9</c:v>
                </c:pt>
                <c:pt idx="13351">
                  <c:v>1.9500000000000002</c:v>
                </c:pt>
                <c:pt idx="13352">
                  <c:v>2</c:v>
                </c:pt>
                <c:pt idx="13353">
                  <c:v>2.06</c:v>
                </c:pt>
                <c:pt idx="13354">
                  <c:v>2.0699999999999998</c:v>
                </c:pt>
                <c:pt idx="13355">
                  <c:v>2.0299999999999998</c:v>
                </c:pt>
                <c:pt idx="13356">
                  <c:v>2.04</c:v>
                </c:pt>
                <c:pt idx="13357">
                  <c:v>2.04</c:v>
                </c:pt>
                <c:pt idx="13358">
                  <c:v>2.0099999999999998</c:v>
                </c:pt>
                <c:pt idx="13359">
                  <c:v>1.96</c:v>
                </c:pt>
                <c:pt idx="13360">
                  <c:v>1.92</c:v>
                </c:pt>
                <c:pt idx="13361">
                  <c:v>1.96</c:v>
                </c:pt>
                <c:pt idx="13362">
                  <c:v>1.9500000000000002</c:v>
                </c:pt>
                <c:pt idx="13363">
                  <c:v>1.9300000000000002</c:v>
                </c:pt>
                <c:pt idx="13364">
                  <c:v>1.9300000000000002</c:v>
                </c:pt>
                <c:pt idx="13365">
                  <c:v>1.92</c:v>
                </c:pt>
                <c:pt idx="13366">
                  <c:v>1.87</c:v>
                </c:pt>
                <c:pt idx="13367">
                  <c:v>1.87</c:v>
                </c:pt>
                <c:pt idx="13369">
                  <c:v>1.8599999999999999</c:v>
                </c:pt>
                <c:pt idx="13370">
                  <c:v>1.88</c:v>
                </c:pt>
                <c:pt idx="13371">
                  <c:v>1.83</c:v>
                </c:pt>
                <c:pt idx="13372">
                  <c:v>1.78</c:v>
                </c:pt>
                <c:pt idx="13373">
                  <c:v>1.72</c:v>
                </c:pt>
                <c:pt idx="13374">
                  <c:v>1.76</c:v>
                </c:pt>
                <c:pt idx="13375">
                  <c:v>1.78</c:v>
                </c:pt>
                <c:pt idx="13376">
                  <c:v>1.8399999999999999</c:v>
                </c:pt>
                <c:pt idx="13377">
                  <c:v>1.82</c:v>
                </c:pt>
                <c:pt idx="13378">
                  <c:v>1.75</c:v>
                </c:pt>
                <c:pt idx="13379">
                  <c:v>1.72</c:v>
                </c:pt>
                <c:pt idx="13380">
                  <c:v>1.75</c:v>
                </c:pt>
                <c:pt idx="13381">
                  <c:v>1.73</c:v>
                </c:pt>
                <c:pt idx="13382">
                  <c:v>1.72</c:v>
                </c:pt>
                <c:pt idx="13383">
                  <c:v>1.73</c:v>
                </c:pt>
                <c:pt idx="13384">
                  <c:v>1.72</c:v>
                </c:pt>
                <c:pt idx="13385">
                  <c:v>1.74</c:v>
                </c:pt>
                <c:pt idx="13386">
                  <c:v>1.73</c:v>
                </c:pt>
                <c:pt idx="13387">
                  <c:v>1.74</c:v>
                </c:pt>
                <c:pt idx="13388">
                  <c:v>1.7000000000000002</c:v>
                </c:pt>
                <c:pt idx="13389">
                  <c:v>1.7000000000000002</c:v>
                </c:pt>
                <c:pt idx="13390">
                  <c:v>1.7000000000000002</c:v>
                </c:pt>
                <c:pt idx="13391">
                  <c:v>1.6600000000000001</c:v>
                </c:pt>
                <c:pt idx="13392">
                  <c:v>1.6600000000000001</c:v>
                </c:pt>
                <c:pt idx="13393">
                  <c:v>1.78</c:v>
                </c:pt>
                <c:pt idx="13394">
                  <c:v>1.8</c:v>
                </c:pt>
                <c:pt idx="13395">
                  <c:v>1.82</c:v>
                </c:pt>
                <c:pt idx="13396">
                  <c:v>1.81</c:v>
                </c:pt>
                <c:pt idx="13397">
                  <c:v>1.81</c:v>
                </c:pt>
                <c:pt idx="13398">
                  <c:v>1.9</c:v>
                </c:pt>
                <c:pt idx="13399">
                  <c:v>1.92</c:v>
                </c:pt>
                <c:pt idx="13400">
                  <c:v>1.96</c:v>
                </c:pt>
                <c:pt idx="13401">
                  <c:v>1.94</c:v>
                </c:pt>
                <c:pt idx="13402">
                  <c:v>1.87</c:v>
                </c:pt>
                <c:pt idx="13403">
                  <c:v>1.9500000000000002</c:v>
                </c:pt>
                <c:pt idx="13404">
                  <c:v>1.97</c:v>
                </c:pt>
                <c:pt idx="13405">
                  <c:v>1.94</c:v>
                </c:pt>
                <c:pt idx="13406">
                  <c:v>2.0299999999999998</c:v>
                </c:pt>
                <c:pt idx="13407">
                  <c:v>2.02</c:v>
                </c:pt>
                <c:pt idx="13408">
                  <c:v>2.0099999999999998</c:v>
                </c:pt>
                <c:pt idx="13410">
                  <c:v>2.15</c:v>
                </c:pt>
                <c:pt idx="13411">
                  <c:v>2.13</c:v>
                </c:pt>
                <c:pt idx="13412">
                  <c:v>2.13</c:v>
                </c:pt>
                <c:pt idx="13413">
                  <c:v>2.16</c:v>
                </c:pt>
                <c:pt idx="13414">
                  <c:v>2.13</c:v>
                </c:pt>
                <c:pt idx="13415">
                  <c:v>2.14</c:v>
                </c:pt>
                <c:pt idx="13416">
                  <c:v>2.1</c:v>
                </c:pt>
                <c:pt idx="13417">
                  <c:v>2.08</c:v>
                </c:pt>
                <c:pt idx="13418">
                  <c:v>2.17</c:v>
                </c:pt>
                <c:pt idx="13419">
                  <c:v>2.2200000000000002</c:v>
                </c:pt>
                <c:pt idx="13420">
                  <c:v>2.2000000000000002</c:v>
                </c:pt>
                <c:pt idx="13421">
                  <c:v>2.25</c:v>
                </c:pt>
                <c:pt idx="13422">
                  <c:v>2.19</c:v>
                </c:pt>
                <c:pt idx="13423">
                  <c:v>2.14</c:v>
                </c:pt>
                <c:pt idx="13424">
                  <c:v>2.19</c:v>
                </c:pt>
                <c:pt idx="13425">
                  <c:v>2.2000000000000002</c:v>
                </c:pt>
                <c:pt idx="13426">
                  <c:v>2.33</c:v>
                </c:pt>
                <c:pt idx="13427">
                  <c:v>2.41</c:v>
                </c:pt>
                <c:pt idx="13428">
                  <c:v>2.52</c:v>
                </c:pt>
                <c:pt idx="13429">
                  <c:v>2.5700000000000003</c:v>
                </c:pt>
                <c:pt idx="13430">
                  <c:v>2.6</c:v>
                </c:pt>
                <c:pt idx="13431">
                  <c:v>2.5499999999999998</c:v>
                </c:pt>
                <c:pt idx="13432">
                  <c:v>2.4900000000000002</c:v>
                </c:pt>
                <c:pt idx="13433">
                  <c:v>2.52</c:v>
                </c:pt>
                <c:pt idx="13434">
                  <c:v>2.5</c:v>
                </c:pt>
                <c:pt idx="13435">
                  <c:v>2.48</c:v>
                </c:pt>
                <c:pt idx="13436">
                  <c:v>2.52</c:v>
                </c:pt>
                <c:pt idx="13438">
                  <c:v>2.73</c:v>
                </c:pt>
                <c:pt idx="13439">
                  <c:v>2.65</c:v>
                </c:pt>
                <c:pt idx="13440">
                  <c:v>2.65</c:v>
                </c:pt>
                <c:pt idx="13441">
                  <c:v>2.7</c:v>
                </c:pt>
                <c:pt idx="13442">
                  <c:v>2.6</c:v>
                </c:pt>
                <c:pt idx="13443">
                  <c:v>2.61</c:v>
                </c:pt>
                <c:pt idx="13444">
                  <c:v>2.5700000000000003</c:v>
                </c:pt>
                <c:pt idx="13445">
                  <c:v>2.5499999999999998</c:v>
                </c:pt>
                <c:pt idx="13446">
                  <c:v>2.52</c:v>
                </c:pt>
                <c:pt idx="13447">
                  <c:v>2.56</c:v>
                </c:pt>
                <c:pt idx="13448">
                  <c:v>2.5</c:v>
                </c:pt>
                <c:pt idx="13449">
                  <c:v>2.5</c:v>
                </c:pt>
                <c:pt idx="13450">
                  <c:v>2.5300000000000002</c:v>
                </c:pt>
                <c:pt idx="13451">
                  <c:v>2.61</c:v>
                </c:pt>
                <c:pt idx="13452">
                  <c:v>2.61</c:v>
                </c:pt>
                <c:pt idx="13453">
                  <c:v>2.58</c:v>
                </c:pt>
                <c:pt idx="13454">
                  <c:v>2.61</c:v>
                </c:pt>
                <c:pt idx="13455">
                  <c:v>2.63</c:v>
                </c:pt>
                <c:pt idx="13456">
                  <c:v>2.6</c:v>
                </c:pt>
                <c:pt idx="13457">
                  <c:v>2.74</c:v>
                </c:pt>
                <c:pt idx="13458">
                  <c:v>2.63</c:v>
                </c:pt>
                <c:pt idx="13459">
                  <c:v>2.67</c:v>
                </c:pt>
                <c:pt idx="13460">
                  <c:v>2.67</c:v>
                </c:pt>
                <c:pt idx="13461">
                  <c:v>2.61</c:v>
                </c:pt>
                <c:pt idx="13462">
                  <c:v>2.58</c:v>
                </c:pt>
                <c:pt idx="13463">
                  <c:v>2.5700000000000003</c:v>
                </c:pt>
                <c:pt idx="13464">
                  <c:v>2.61</c:v>
                </c:pt>
                <c:pt idx="13465">
                  <c:v>2.71</c:v>
                </c:pt>
                <c:pt idx="13466">
                  <c:v>2.71</c:v>
                </c:pt>
                <c:pt idx="13467">
                  <c:v>2.77</c:v>
                </c:pt>
                <c:pt idx="13468">
                  <c:v>2.84</c:v>
                </c:pt>
                <c:pt idx="13469">
                  <c:v>2.88</c:v>
                </c:pt>
                <c:pt idx="13470">
                  <c:v>2.8200000000000003</c:v>
                </c:pt>
                <c:pt idx="13471">
                  <c:v>2.87</c:v>
                </c:pt>
                <c:pt idx="13472">
                  <c:v>2.9</c:v>
                </c:pt>
                <c:pt idx="13473">
                  <c:v>2.8200000000000003</c:v>
                </c:pt>
                <c:pt idx="13474">
                  <c:v>2.79</c:v>
                </c:pt>
                <c:pt idx="13475">
                  <c:v>2.7199999999999998</c:v>
                </c:pt>
                <c:pt idx="13476">
                  <c:v>2.7800000000000002</c:v>
                </c:pt>
                <c:pt idx="13477">
                  <c:v>2.75</c:v>
                </c:pt>
                <c:pt idx="13478">
                  <c:v>2.7800000000000002</c:v>
                </c:pt>
                <c:pt idx="13480">
                  <c:v>2.86</c:v>
                </c:pt>
                <c:pt idx="13481">
                  <c:v>2.9</c:v>
                </c:pt>
                <c:pt idx="13482">
                  <c:v>2.98</c:v>
                </c:pt>
                <c:pt idx="13483">
                  <c:v>2.94</c:v>
                </c:pt>
                <c:pt idx="13484">
                  <c:v>2.9</c:v>
                </c:pt>
                <c:pt idx="13485">
                  <c:v>2.96</c:v>
                </c:pt>
                <c:pt idx="13486">
                  <c:v>2.93</c:v>
                </c:pt>
                <c:pt idx="13487">
                  <c:v>2.92</c:v>
                </c:pt>
                <c:pt idx="13488">
                  <c:v>2.9</c:v>
                </c:pt>
                <c:pt idx="13489">
                  <c:v>2.88</c:v>
                </c:pt>
                <c:pt idx="13490">
                  <c:v>2.86</c:v>
                </c:pt>
                <c:pt idx="13491">
                  <c:v>2.69</c:v>
                </c:pt>
                <c:pt idx="13492">
                  <c:v>2.76</c:v>
                </c:pt>
                <c:pt idx="13493">
                  <c:v>2.75</c:v>
                </c:pt>
                <c:pt idx="13494">
                  <c:v>2.7199999999999998</c:v>
                </c:pt>
                <c:pt idx="13495">
                  <c:v>2.67</c:v>
                </c:pt>
                <c:pt idx="13496">
                  <c:v>2.63</c:v>
                </c:pt>
                <c:pt idx="13497">
                  <c:v>2.66</c:v>
                </c:pt>
                <c:pt idx="13498">
                  <c:v>2.64</c:v>
                </c:pt>
                <c:pt idx="13499">
                  <c:v>2.64</c:v>
                </c:pt>
                <c:pt idx="13500">
                  <c:v>2.66</c:v>
                </c:pt>
                <c:pt idx="13501">
                  <c:v>2.63</c:v>
                </c:pt>
                <c:pt idx="13502">
                  <c:v>2.62</c:v>
                </c:pt>
                <c:pt idx="13503">
                  <c:v>2.66</c:v>
                </c:pt>
                <c:pt idx="13504">
                  <c:v>2.65</c:v>
                </c:pt>
                <c:pt idx="13505">
                  <c:v>2.66</c:v>
                </c:pt>
                <c:pt idx="13506">
                  <c:v>2.68</c:v>
                </c:pt>
                <c:pt idx="13507">
                  <c:v>2.71</c:v>
                </c:pt>
                <c:pt idx="13508">
                  <c:v>2.7</c:v>
                </c:pt>
                <c:pt idx="13510">
                  <c:v>2.75</c:v>
                </c:pt>
                <c:pt idx="13511">
                  <c:v>2.69</c:v>
                </c:pt>
                <c:pt idx="13512">
                  <c:v>2.61</c:v>
                </c:pt>
                <c:pt idx="13513">
                  <c:v>2.6</c:v>
                </c:pt>
                <c:pt idx="13514">
                  <c:v>2.63</c:v>
                </c:pt>
                <c:pt idx="13515">
                  <c:v>2.54</c:v>
                </c:pt>
                <c:pt idx="13516">
                  <c:v>2.5099999999999998</c:v>
                </c:pt>
                <c:pt idx="13517">
                  <c:v>2.5300000000000002</c:v>
                </c:pt>
                <c:pt idx="13518">
                  <c:v>2.5300000000000002</c:v>
                </c:pt>
                <c:pt idx="13519">
                  <c:v>2.54</c:v>
                </c:pt>
                <c:pt idx="13520">
                  <c:v>2.5300000000000002</c:v>
                </c:pt>
                <c:pt idx="13521">
                  <c:v>2.5499999999999998</c:v>
                </c:pt>
                <c:pt idx="13522">
                  <c:v>2.5700000000000003</c:v>
                </c:pt>
                <c:pt idx="13523">
                  <c:v>2.65</c:v>
                </c:pt>
                <c:pt idx="13524">
                  <c:v>2.63</c:v>
                </c:pt>
                <c:pt idx="13525">
                  <c:v>2.69</c:v>
                </c:pt>
                <c:pt idx="13526">
                  <c:v>2.67</c:v>
                </c:pt>
                <c:pt idx="13527">
                  <c:v>2.63</c:v>
                </c:pt>
                <c:pt idx="13528">
                  <c:v>2.77</c:v>
                </c:pt>
                <c:pt idx="13530">
                  <c:v>2.8</c:v>
                </c:pt>
                <c:pt idx="13531">
                  <c:v>2.75</c:v>
                </c:pt>
                <c:pt idx="13532">
                  <c:v>2.69</c:v>
                </c:pt>
                <c:pt idx="13533">
                  <c:v>2.71</c:v>
                </c:pt>
                <c:pt idx="13534">
                  <c:v>2.67</c:v>
                </c:pt>
                <c:pt idx="13535">
                  <c:v>2.71</c:v>
                </c:pt>
                <c:pt idx="13536">
                  <c:v>2.8</c:v>
                </c:pt>
                <c:pt idx="13537">
                  <c:v>2.79</c:v>
                </c:pt>
                <c:pt idx="13538">
                  <c:v>2.75</c:v>
                </c:pt>
                <c:pt idx="13539">
                  <c:v>2.74</c:v>
                </c:pt>
                <c:pt idx="13540">
                  <c:v>2.71</c:v>
                </c:pt>
                <c:pt idx="13541">
                  <c:v>2.74</c:v>
                </c:pt>
                <c:pt idx="13543">
                  <c:v>2.75</c:v>
                </c:pt>
                <c:pt idx="13544">
                  <c:v>2.81</c:v>
                </c:pt>
                <c:pt idx="13545">
                  <c:v>2.79</c:v>
                </c:pt>
                <c:pt idx="13546">
                  <c:v>2.84</c:v>
                </c:pt>
                <c:pt idx="13547">
                  <c:v>2.88</c:v>
                </c:pt>
                <c:pt idx="13548">
                  <c:v>2.88</c:v>
                </c:pt>
                <c:pt idx="13549">
                  <c:v>2.86</c:v>
                </c:pt>
                <c:pt idx="13550">
                  <c:v>2.81</c:v>
                </c:pt>
                <c:pt idx="13551">
                  <c:v>2.86</c:v>
                </c:pt>
                <c:pt idx="13552">
                  <c:v>2.89</c:v>
                </c:pt>
                <c:pt idx="13553">
                  <c:v>2.88</c:v>
                </c:pt>
                <c:pt idx="13554">
                  <c:v>2.89</c:v>
                </c:pt>
                <c:pt idx="13555">
                  <c:v>2.85</c:v>
                </c:pt>
                <c:pt idx="13556">
                  <c:v>2.89</c:v>
                </c:pt>
                <c:pt idx="13557">
                  <c:v>2.94</c:v>
                </c:pt>
                <c:pt idx="13558">
                  <c:v>2.89</c:v>
                </c:pt>
                <c:pt idx="13559">
                  <c:v>2.94</c:v>
                </c:pt>
                <c:pt idx="13560">
                  <c:v>2.99</c:v>
                </c:pt>
                <c:pt idx="13562">
                  <c:v>3</c:v>
                </c:pt>
                <c:pt idx="13563">
                  <c:v>3.02</c:v>
                </c:pt>
                <c:pt idx="13564">
                  <c:v>2.99</c:v>
                </c:pt>
                <c:pt idx="13565">
                  <c:v>3.04</c:v>
                </c:pt>
                <c:pt idx="13567">
                  <c:v>3</c:v>
                </c:pt>
                <c:pt idx="13568">
                  <c:v>3.01</c:v>
                </c:pt>
                <c:pt idx="13569">
                  <c:v>2.98</c:v>
                </c:pt>
                <c:pt idx="13570">
                  <c:v>2.96</c:v>
                </c:pt>
                <c:pt idx="13571">
                  <c:v>3.01</c:v>
                </c:pt>
                <c:pt idx="13572">
                  <c:v>2.9699999999999998</c:v>
                </c:pt>
                <c:pt idx="13573">
                  <c:v>2.88</c:v>
                </c:pt>
                <c:pt idx="13574">
                  <c:v>2.84</c:v>
                </c:pt>
                <c:pt idx="13575">
                  <c:v>2.88</c:v>
                </c:pt>
                <c:pt idx="13576">
                  <c:v>2.9</c:v>
                </c:pt>
                <c:pt idx="13577">
                  <c:v>2.86</c:v>
                </c:pt>
                <c:pt idx="13578">
                  <c:v>2.84</c:v>
                </c:pt>
                <c:pt idx="13580">
                  <c:v>2.85</c:v>
                </c:pt>
                <c:pt idx="13581">
                  <c:v>2.87</c:v>
                </c:pt>
                <c:pt idx="13582">
                  <c:v>2.79</c:v>
                </c:pt>
                <c:pt idx="13583">
                  <c:v>2.75</c:v>
                </c:pt>
                <c:pt idx="13584">
                  <c:v>2.7800000000000002</c:v>
                </c:pt>
                <c:pt idx="13585">
                  <c:v>2.77</c:v>
                </c:pt>
                <c:pt idx="13586">
                  <c:v>2.69</c:v>
                </c:pt>
                <c:pt idx="13587">
                  <c:v>2.7199999999999998</c:v>
                </c:pt>
                <c:pt idx="13588">
                  <c:v>2.67</c:v>
                </c:pt>
                <c:pt idx="13589">
                  <c:v>2.61</c:v>
                </c:pt>
                <c:pt idx="13590">
                  <c:v>2.64</c:v>
                </c:pt>
                <c:pt idx="13591">
                  <c:v>2.7</c:v>
                </c:pt>
                <c:pt idx="13592">
                  <c:v>2.73</c:v>
                </c:pt>
                <c:pt idx="13593">
                  <c:v>2.71</c:v>
                </c:pt>
                <c:pt idx="13594">
                  <c:v>2.7</c:v>
                </c:pt>
                <c:pt idx="13595">
                  <c:v>2.75</c:v>
                </c:pt>
                <c:pt idx="13596">
                  <c:v>2.8</c:v>
                </c:pt>
                <c:pt idx="13597">
                  <c:v>2.73</c:v>
                </c:pt>
                <c:pt idx="13598">
                  <c:v>2.75</c:v>
                </c:pt>
                <c:pt idx="13600">
                  <c:v>2.71</c:v>
                </c:pt>
                <c:pt idx="13601">
                  <c:v>2.73</c:v>
                </c:pt>
                <c:pt idx="13602">
                  <c:v>2.76</c:v>
                </c:pt>
                <c:pt idx="13603">
                  <c:v>2.73</c:v>
                </c:pt>
                <c:pt idx="13604">
                  <c:v>2.75</c:v>
                </c:pt>
                <c:pt idx="13605">
                  <c:v>2.7</c:v>
                </c:pt>
                <c:pt idx="13606">
                  <c:v>2.67</c:v>
                </c:pt>
                <c:pt idx="13607">
                  <c:v>2.65</c:v>
                </c:pt>
                <c:pt idx="13608">
                  <c:v>2.66</c:v>
                </c:pt>
                <c:pt idx="13609">
                  <c:v>2.6</c:v>
                </c:pt>
                <c:pt idx="13610">
                  <c:v>2.7</c:v>
                </c:pt>
                <c:pt idx="13611">
                  <c:v>2.7</c:v>
                </c:pt>
                <c:pt idx="13612">
                  <c:v>2.74</c:v>
                </c:pt>
                <c:pt idx="13613">
                  <c:v>2.8</c:v>
                </c:pt>
                <c:pt idx="13614">
                  <c:v>2.79</c:v>
                </c:pt>
                <c:pt idx="13615">
                  <c:v>2.77</c:v>
                </c:pt>
                <c:pt idx="13616">
                  <c:v>2.73</c:v>
                </c:pt>
                <c:pt idx="13617">
                  <c:v>2.66</c:v>
                </c:pt>
                <c:pt idx="13618">
                  <c:v>2.65</c:v>
                </c:pt>
                <c:pt idx="13619">
                  <c:v>2.7</c:v>
                </c:pt>
                <c:pt idx="13620">
                  <c:v>2.68</c:v>
                </c:pt>
                <c:pt idx="13621">
                  <c:v>2.7800000000000002</c:v>
                </c:pt>
                <c:pt idx="13622">
                  <c:v>2.79</c:v>
                </c:pt>
                <c:pt idx="13623">
                  <c:v>2.75</c:v>
                </c:pt>
                <c:pt idx="13624">
                  <c:v>2.74</c:v>
                </c:pt>
                <c:pt idx="13625">
                  <c:v>2.75</c:v>
                </c:pt>
                <c:pt idx="13626">
                  <c:v>2.71</c:v>
                </c:pt>
                <c:pt idx="13627">
                  <c:v>2.69</c:v>
                </c:pt>
                <c:pt idx="13628">
                  <c:v>2.73</c:v>
                </c:pt>
                <c:pt idx="13629">
                  <c:v>2.73</c:v>
                </c:pt>
                <c:pt idx="13630">
                  <c:v>2.77</c:v>
                </c:pt>
                <c:pt idx="13631">
                  <c:v>2.8200000000000003</c:v>
                </c:pt>
                <c:pt idx="13632">
                  <c:v>2.8</c:v>
                </c:pt>
                <c:pt idx="13633">
                  <c:v>2.74</c:v>
                </c:pt>
                <c:pt idx="13634">
                  <c:v>2.71</c:v>
                </c:pt>
                <c:pt idx="13635">
                  <c:v>2.69</c:v>
                </c:pt>
                <c:pt idx="13636">
                  <c:v>2.71</c:v>
                </c:pt>
                <c:pt idx="13637">
                  <c:v>2.65</c:v>
                </c:pt>
                <c:pt idx="13638">
                  <c:v>2.63</c:v>
                </c:pt>
                <c:pt idx="13639">
                  <c:v>2.65</c:v>
                </c:pt>
                <c:pt idx="13640">
                  <c:v>2.64</c:v>
                </c:pt>
                <c:pt idx="13641">
                  <c:v>2.65</c:v>
                </c:pt>
                <c:pt idx="13642">
                  <c:v>2.73</c:v>
                </c:pt>
                <c:pt idx="13644">
                  <c:v>2.73</c:v>
                </c:pt>
                <c:pt idx="13645">
                  <c:v>2.73</c:v>
                </c:pt>
                <c:pt idx="13646">
                  <c:v>2.7</c:v>
                </c:pt>
                <c:pt idx="13647">
                  <c:v>2.7</c:v>
                </c:pt>
                <c:pt idx="13648">
                  <c:v>2.68</c:v>
                </c:pt>
                <c:pt idx="13649">
                  <c:v>2.7</c:v>
                </c:pt>
                <c:pt idx="13650">
                  <c:v>2.71</c:v>
                </c:pt>
                <c:pt idx="13651">
                  <c:v>2.67</c:v>
                </c:pt>
                <c:pt idx="13652">
                  <c:v>2.63</c:v>
                </c:pt>
                <c:pt idx="13653">
                  <c:v>2.6</c:v>
                </c:pt>
                <c:pt idx="13654">
                  <c:v>2.63</c:v>
                </c:pt>
                <c:pt idx="13655">
                  <c:v>2.61</c:v>
                </c:pt>
                <c:pt idx="13656">
                  <c:v>2.62</c:v>
                </c:pt>
                <c:pt idx="13657">
                  <c:v>2.61</c:v>
                </c:pt>
                <c:pt idx="13658">
                  <c:v>2.62</c:v>
                </c:pt>
                <c:pt idx="13659">
                  <c:v>2.66</c:v>
                </c:pt>
                <c:pt idx="13660">
                  <c:v>2.61</c:v>
                </c:pt>
                <c:pt idx="13661">
                  <c:v>2.54</c:v>
                </c:pt>
                <c:pt idx="13662">
                  <c:v>2.5</c:v>
                </c:pt>
                <c:pt idx="13663">
                  <c:v>2.52</c:v>
                </c:pt>
                <c:pt idx="13664">
                  <c:v>2.54</c:v>
                </c:pt>
                <c:pt idx="13665">
                  <c:v>2.52</c:v>
                </c:pt>
                <c:pt idx="13666">
                  <c:v>2.54</c:v>
                </c:pt>
                <c:pt idx="13667">
                  <c:v>2.56</c:v>
                </c:pt>
                <c:pt idx="13668">
                  <c:v>2.54</c:v>
                </c:pt>
                <c:pt idx="13670">
                  <c:v>2.52</c:v>
                </c:pt>
                <c:pt idx="13671">
                  <c:v>2.44</c:v>
                </c:pt>
                <c:pt idx="13672">
                  <c:v>2.4500000000000002</c:v>
                </c:pt>
                <c:pt idx="13673">
                  <c:v>2.48</c:v>
                </c:pt>
                <c:pt idx="13674">
                  <c:v>2.54</c:v>
                </c:pt>
                <c:pt idx="13675">
                  <c:v>2.6</c:v>
                </c:pt>
                <c:pt idx="13676">
                  <c:v>2.61</c:v>
                </c:pt>
                <c:pt idx="13677">
                  <c:v>2.59</c:v>
                </c:pt>
                <c:pt idx="13678">
                  <c:v>2.6</c:v>
                </c:pt>
                <c:pt idx="13679">
                  <c:v>2.62</c:v>
                </c:pt>
                <c:pt idx="13680">
                  <c:v>2.64</c:v>
                </c:pt>
                <c:pt idx="13681">
                  <c:v>2.65</c:v>
                </c:pt>
                <c:pt idx="13682">
                  <c:v>2.58</c:v>
                </c:pt>
                <c:pt idx="13683">
                  <c:v>2.6</c:v>
                </c:pt>
                <c:pt idx="13684">
                  <c:v>2.61</c:v>
                </c:pt>
                <c:pt idx="13685">
                  <c:v>2.66</c:v>
                </c:pt>
                <c:pt idx="13686">
                  <c:v>2.61</c:v>
                </c:pt>
                <c:pt idx="13687">
                  <c:v>2.64</c:v>
                </c:pt>
                <c:pt idx="13688">
                  <c:v>2.63</c:v>
                </c:pt>
                <c:pt idx="13689">
                  <c:v>2.63</c:v>
                </c:pt>
                <c:pt idx="13690">
                  <c:v>2.59</c:v>
                </c:pt>
                <c:pt idx="13691">
                  <c:v>2.5700000000000003</c:v>
                </c:pt>
                <c:pt idx="13692">
                  <c:v>2.5300000000000002</c:v>
                </c:pt>
                <c:pt idx="13693">
                  <c:v>2.54</c:v>
                </c:pt>
                <c:pt idx="13694">
                  <c:v>2.5300000000000002</c:v>
                </c:pt>
                <c:pt idx="13695">
                  <c:v>2.58</c:v>
                </c:pt>
                <c:pt idx="13696">
                  <c:v>2.64</c:v>
                </c:pt>
                <c:pt idx="13697">
                  <c:v>2.65</c:v>
                </c:pt>
                <c:pt idx="13699">
                  <c:v>2.63</c:v>
                </c:pt>
                <c:pt idx="13700">
                  <c:v>2.58</c:v>
                </c:pt>
                <c:pt idx="13701">
                  <c:v>2.5700000000000003</c:v>
                </c:pt>
                <c:pt idx="13702">
                  <c:v>2.5499999999999998</c:v>
                </c:pt>
                <c:pt idx="13703">
                  <c:v>2.5300000000000002</c:v>
                </c:pt>
                <c:pt idx="13704">
                  <c:v>2.5499999999999998</c:v>
                </c:pt>
                <c:pt idx="13705">
                  <c:v>2.56</c:v>
                </c:pt>
                <c:pt idx="13706">
                  <c:v>2.5499999999999998</c:v>
                </c:pt>
                <c:pt idx="13707">
                  <c:v>2.4700000000000002</c:v>
                </c:pt>
                <c:pt idx="13708">
                  <c:v>2.5</c:v>
                </c:pt>
                <c:pt idx="13709">
                  <c:v>2.4900000000000002</c:v>
                </c:pt>
                <c:pt idx="13710">
                  <c:v>2.48</c:v>
                </c:pt>
                <c:pt idx="13711">
                  <c:v>2.48</c:v>
                </c:pt>
                <c:pt idx="13712">
                  <c:v>2.52</c:v>
                </c:pt>
                <c:pt idx="13713">
                  <c:v>2.48</c:v>
                </c:pt>
                <c:pt idx="13714">
                  <c:v>2.5</c:v>
                </c:pt>
                <c:pt idx="13715">
                  <c:v>2.4700000000000002</c:v>
                </c:pt>
                <c:pt idx="13716">
                  <c:v>2.5700000000000003</c:v>
                </c:pt>
                <c:pt idx="13717">
                  <c:v>2.58</c:v>
                </c:pt>
                <c:pt idx="13718">
                  <c:v>2.52</c:v>
                </c:pt>
                <c:pt idx="13719">
                  <c:v>2.5099999999999998</c:v>
                </c:pt>
                <c:pt idx="13720">
                  <c:v>2.4900000000000002</c:v>
                </c:pt>
                <c:pt idx="13721">
                  <c:v>2.4900000000000002</c:v>
                </c:pt>
                <c:pt idx="13722">
                  <c:v>2.4300000000000002</c:v>
                </c:pt>
                <c:pt idx="13723">
                  <c:v>2.44</c:v>
                </c:pt>
                <c:pt idx="13724">
                  <c:v>2.44</c:v>
                </c:pt>
                <c:pt idx="13725">
                  <c:v>2.46</c:v>
                </c:pt>
                <c:pt idx="13726">
                  <c:v>2.4300000000000002</c:v>
                </c:pt>
                <c:pt idx="13727">
                  <c:v>2.4</c:v>
                </c:pt>
                <c:pt idx="13728">
                  <c:v>2.34</c:v>
                </c:pt>
                <c:pt idx="13729">
                  <c:v>2.39</c:v>
                </c:pt>
                <c:pt idx="13730">
                  <c:v>2.4</c:v>
                </c:pt>
                <c:pt idx="13731">
                  <c:v>2.4300000000000002</c:v>
                </c:pt>
                <c:pt idx="13732">
                  <c:v>2.41</c:v>
                </c:pt>
                <c:pt idx="13733">
                  <c:v>2.4</c:v>
                </c:pt>
                <c:pt idx="13734">
                  <c:v>2.39</c:v>
                </c:pt>
                <c:pt idx="13735">
                  <c:v>2.39</c:v>
                </c:pt>
                <c:pt idx="13736">
                  <c:v>2.37</c:v>
                </c:pt>
                <c:pt idx="13737">
                  <c:v>2.34</c:v>
                </c:pt>
                <c:pt idx="13738">
                  <c:v>2.35</c:v>
                </c:pt>
                <c:pt idx="13740">
                  <c:v>2.42</c:v>
                </c:pt>
                <c:pt idx="13741">
                  <c:v>2.41</c:v>
                </c:pt>
                <c:pt idx="13742">
                  <c:v>2.4500000000000002</c:v>
                </c:pt>
                <c:pt idx="13743">
                  <c:v>2.46</c:v>
                </c:pt>
                <c:pt idx="13744">
                  <c:v>2.48</c:v>
                </c:pt>
                <c:pt idx="13745">
                  <c:v>2.5</c:v>
                </c:pt>
                <c:pt idx="13746">
                  <c:v>2.54</c:v>
                </c:pt>
                <c:pt idx="13747">
                  <c:v>2.54</c:v>
                </c:pt>
                <c:pt idx="13748">
                  <c:v>2.62</c:v>
                </c:pt>
                <c:pt idx="13749">
                  <c:v>2.6</c:v>
                </c:pt>
                <c:pt idx="13750">
                  <c:v>2.6</c:v>
                </c:pt>
                <c:pt idx="13751">
                  <c:v>2.62</c:v>
                </c:pt>
                <c:pt idx="13752">
                  <c:v>2.63</c:v>
                </c:pt>
                <c:pt idx="13753">
                  <c:v>2.59</c:v>
                </c:pt>
                <c:pt idx="13754">
                  <c:v>2.5700000000000003</c:v>
                </c:pt>
                <c:pt idx="13755">
                  <c:v>2.54</c:v>
                </c:pt>
                <c:pt idx="13756">
                  <c:v>2.5700000000000003</c:v>
                </c:pt>
                <c:pt idx="13757">
                  <c:v>2.52</c:v>
                </c:pt>
                <c:pt idx="13758">
                  <c:v>2.54</c:v>
                </c:pt>
                <c:pt idx="13759">
                  <c:v>2.5</c:v>
                </c:pt>
                <c:pt idx="13760">
                  <c:v>2.52</c:v>
                </c:pt>
                <c:pt idx="13761">
                  <c:v>2.42</c:v>
                </c:pt>
                <c:pt idx="13762">
                  <c:v>2.44</c:v>
                </c:pt>
                <c:pt idx="13763">
                  <c:v>2.4500000000000002</c:v>
                </c:pt>
                <c:pt idx="13764">
                  <c:v>2.4300000000000002</c:v>
                </c:pt>
                <c:pt idx="13765">
                  <c:v>2.36</c:v>
                </c:pt>
                <c:pt idx="13766">
                  <c:v>2.35</c:v>
                </c:pt>
                <c:pt idx="13767">
                  <c:v>2.34</c:v>
                </c:pt>
                <c:pt idx="13768">
                  <c:v>2.31</c:v>
                </c:pt>
                <c:pt idx="13770">
                  <c:v>2.21</c:v>
                </c:pt>
                <c:pt idx="13771">
                  <c:v>2.15</c:v>
                </c:pt>
                <c:pt idx="13772">
                  <c:v>2.17</c:v>
                </c:pt>
                <c:pt idx="13773">
                  <c:v>2.2200000000000002</c:v>
                </c:pt>
                <c:pt idx="13774">
                  <c:v>2.2000000000000002</c:v>
                </c:pt>
                <c:pt idx="13775">
                  <c:v>2.23</c:v>
                </c:pt>
                <c:pt idx="13776">
                  <c:v>2.25</c:v>
                </c:pt>
                <c:pt idx="13777">
                  <c:v>2.29</c:v>
                </c:pt>
                <c:pt idx="13778">
                  <c:v>2.29</c:v>
                </c:pt>
                <c:pt idx="13779">
                  <c:v>2.27</c:v>
                </c:pt>
                <c:pt idx="13780">
                  <c:v>2.2999999999999998</c:v>
                </c:pt>
                <c:pt idx="13781">
                  <c:v>2.34</c:v>
                </c:pt>
                <c:pt idx="13782">
                  <c:v>2.3199999999999998</c:v>
                </c:pt>
                <c:pt idx="13783">
                  <c:v>2.35</c:v>
                </c:pt>
                <c:pt idx="13784">
                  <c:v>2.36</c:v>
                </c:pt>
                <c:pt idx="13785">
                  <c:v>2.35</c:v>
                </c:pt>
                <c:pt idx="13786">
                  <c:v>2.36</c:v>
                </c:pt>
                <c:pt idx="13787">
                  <c:v>2.39</c:v>
                </c:pt>
                <c:pt idx="13788">
                  <c:v>2.3199999999999998</c:v>
                </c:pt>
                <c:pt idx="13789">
                  <c:v>2.38</c:v>
                </c:pt>
                <c:pt idx="13791">
                  <c:v>2.37</c:v>
                </c:pt>
                <c:pt idx="13792">
                  <c:v>2.35</c:v>
                </c:pt>
                <c:pt idx="13793">
                  <c:v>2.3199999999999998</c:v>
                </c:pt>
                <c:pt idx="13794">
                  <c:v>2.34</c:v>
                </c:pt>
                <c:pt idx="13795">
                  <c:v>2.3199999999999998</c:v>
                </c:pt>
                <c:pt idx="13796">
                  <c:v>2.36</c:v>
                </c:pt>
                <c:pt idx="13797">
                  <c:v>2.34</c:v>
                </c:pt>
                <c:pt idx="13798">
                  <c:v>2.31</c:v>
                </c:pt>
                <c:pt idx="13799">
                  <c:v>2.2999999999999998</c:v>
                </c:pt>
                <c:pt idx="13800">
                  <c:v>2.27</c:v>
                </c:pt>
                <c:pt idx="13801">
                  <c:v>2.2400000000000002</c:v>
                </c:pt>
                <c:pt idx="13803">
                  <c:v>2.1800000000000002</c:v>
                </c:pt>
                <c:pt idx="13804">
                  <c:v>2.2200000000000002</c:v>
                </c:pt>
                <c:pt idx="13805">
                  <c:v>2.2800000000000002</c:v>
                </c:pt>
                <c:pt idx="13806">
                  <c:v>2.29</c:v>
                </c:pt>
                <c:pt idx="13807">
                  <c:v>2.25</c:v>
                </c:pt>
                <c:pt idx="13808">
                  <c:v>2.31</c:v>
                </c:pt>
                <c:pt idx="13809">
                  <c:v>2.2599999999999998</c:v>
                </c:pt>
                <c:pt idx="13810">
                  <c:v>2.2200000000000002</c:v>
                </c:pt>
                <c:pt idx="13811">
                  <c:v>2.1800000000000002</c:v>
                </c:pt>
                <c:pt idx="13812">
                  <c:v>2.19</c:v>
                </c:pt>
                <c:pt idx="13813">
                  <c:v>2.1</c:v>
                </c:pt>
                <c:pt idx="13814">
                  <c:v>2.12</c:v>
                </c:pt>
                <c:pt idx="13815">
                  <c:v>2.0699999999999998</c:v>
                </c:pt>
                <c:pt idx="13816">
                  <c:v>2.14</c:v>
                </c:pt>
                <c:pt idx="13817">
                  <c:v>2.2200000000000002</c:v>
                </c:pt>
                <c:pt idx="13818">
                  <c:v>2.17</c:v>
                </c:pt>
                <c:pt idx="13819">
                  <c:v>2.17</c:v>
                </c:pt>
                <c:pt idx="13820">
                  <c:v>2.2599999999999998</c:v>
                </c:pt>
                <c:pt idx="13821">
                  <c:v>2.27</c:v>
                </c:pt>
                <c:pt idx="13823">
                  <c:v>2.25</c:v>
                </c:pt>
                <c:pt idx="13824">
                  <c:v>2.2200000000000002</c:v>
                </c:pt>
                <c:pt idx="13825">
                  <c:v>2.2000000000000002</c:v>
                </c:pt>
                <c:pt idx="13826">
                  <c:v>2.17</c:v>
                </c:pt>
                <c:pt idx="13828">
                  <c:v>2.12</c:v>
                </c:pt>
                <c:pt idx="13829">
                  <c:v>2.04</c:v>
                </c:pt>
                <c:pt idx="13830">
                  <c:v>1.97</c:v>
                </c:pt>
                <c:pt idx="13831">
                  <c:v>1.96</c:v>
                </c:pt>
                <c:pt idx="13832">
                  <c:v>2.0299999999999998</c:v>
                </c:pt>
                <c:pt idx="13833">
                  <c:v>1.98</c:v>
                </c:pt>
                <c:pt idx="13834">
                  <c:v>1.92</c:v>
                </c:pt>
                <c:pt idx="13835">
                  <c:v>1.9100000000000001</c:v>
                </c:pt>
                <c:pt idx="13836">
                  <c:v>1.8599999999999999</c:v>
                </c:pt>
                <c:pt idx="13837">
                  <c:v>1.77</c:v>
                </c:pt>
                <c:pt idx="13838">
                  <c:v>1.83</c:v>
                </c:pt>
                <c:pt idx="13840">
                  <c:v>1.82</c:v>
                </c:pt>
                <c:pt idx="13841">
                  <c:v>1.87</c:v>
                </c:pt>
                <c:pt idx="13842">
                  <c:v>1.9</c:v>
                </c:pt>
                <c:pt idx="13843">
                  <c:v>1.81</c:v>
                </c:pt>
                <c:pt idx="13844">
                  <c:v>1.83</c:v>
                </c:pt>
                <c:pt idx="13845">
                  <c:v>1.83</c:v>
                </c:pt>
                <c:pt idx="13846">
                  <c:v>1.73</c:v>
                </c:pt>
                <c:pt idx="13847">
                  <c:v>1.77</c:v>
                </c:pt>
                <c:pt idx="13848">
                  <c:v>1.6800000000000002</c:v>
                </c:pt>
                <c:pt idx="13849">
                  <c:v>1.6800000000000002</c:v>
                </c:pt>
                <c:pt idx="13850">
                  <c:v>1.79</c:v>
                </c:pt>
                <c:pt idx="13851">
                  <c:v>1.81</c:v>
                </c:pt>
                <c:pt idx="13852">
                  <c:v>1.83</c:v>
                </c:pt>
                <c:pt idx="13853">
                  <c:v>1.9500000000000002</c:v>
                </c:pt>
                <c:pt idx="13854">
                  <c:v>1.96</c:v>
                </c:pt>
                <c:pt idx="13855">
                  <c:v>2.0099999999999998</c:v>
                </c:pt>
                <c:pt idx="13856">
                  <c:v>2</c:v>
                </c:pt>
                <c:pt idx="13857">
                  <c:v>1.99</c:v>
                </c:pt>
                <c:pt idx="13858">
                  <c:v>2.02</c:v>
                </c:pt>
                <c:pt idx="13860">
                  <c:v>2.14</c:v>
                </c:pt>
                <c:pt idx="13861">
                  <c:v>2.0699999999999998</c:v>
                </c:pt>
                <c:pt idx="13862">
                  <c:v>2.11</c:v>
                </c:pt>
                <c:pt idx="13863">
                  <c:v>2.13</c:v>
                </c:pt>
                <c:pt idx="13864">
                  <c:v>2.06</c:v>
                </c:pt>
                <c:pt idx="13865">
                  <c:v>1.99</c:v>
                </c:pt>
                <c:pt idx="13866">
                  <c:v>1.96</c:v>
                </c:pt>
                <c:pt idx="13867">
                  <c:v>2.0299999999999998</c:v>
                </c:pt>
                <c:pt idx="13868">
                  <c:v>2</c:v>
                </c:pt>
                <c:pt idx="13869">
                  <c:v>2.08</c:v>
                </c:pt>
                <c:pt idx="13870">
                  <c:v>2.12</c:v>
                </c:pt>
                <c:pt idx="13871">
                  <c:v>2.12</c:v>
                </c:pt>
                <c:pt idx="13872">
                  <c:v>2.11</c:v>
                </c:pt>
                <c:pt idx="13873">
                  <c:v>2.2400000000000002</c:v>
                </c:pt>
                <c:pt idx="13874">
                  <c:v>2.2000000000000002</c:v>
                </c:pt>
                <c:pt idx="13875">
                  <c:v>2.14</c:v>
                </c:pt>
                <c:pt idx="13876">
                  <c:v>2.11</c:v>
                </c:pt>
                <c:pt idx="13877">
                  <c:v>2.1</c:v>
                </c:pt>
                <c:pt idx="13878">
                  <c:v>2.13</c:v>
                </c:pt>
                <c:pt idx="13879">
                  <c:v>2.1</c:v>
                </c:pt>
                <c:pt idx="13880">
                  <c:v>2.06</c:v>
                </c:pt>
                <c:pt idx="13881">
                  <c:v>1.9300000000000002</c:v>
                </c:pt>
                <c:pt idx="13882">
                  <c:v>1.98</c:v>
                </c:pt>
                <c:pt idx="13883">
                  <c:v>1.9300000000000002</c:v>
                </c:pt>
                <c:pt idx="13884">
                  <c:v>1.92</c:v>
                </c:pt>
                <c:pt idx="13885">
                  <c:v>1.88</c:v>
                </c:pt>
                <c:pt idx="13886">
                  <c:v>1.9300000000000002</c:v>
                </c:pt>
                <c:pt idx="13887">
                  <c:v>2.0099999999999998</c:v>
                </c:pt>
                <c:pt idx="13888">
                  <c:v>1.9500000000000002</c:v>
                </c:pt>
                <c:pt idx="13889">
                  <c:v>1.96</c:v>
                </c:pt>
                <c:pt idx="13890">
                  <c:v>1.94</c:v>
                </c:pt>
                <c:pt idx="13891">
                  <c:v>1.87</c:v>
                </c:pt>
                <c:pt idx="13892">
                  <c:v>1.92</c:v>
                </c:pt>
                <c:pt idx="13893">
                  <c:v>1.85</c:v>
                </c:pt>
                <c:pt idx="13894">
                  <c:v>1.92</c:v>
                </c:pt>
                <c:pt idx="13895">
                  <c:v>1.8900000000000001</c:v>
                </c:pt>
                <c:pt idx="13896">
                  <c:v>1.92</c:v>
                </c:pt>
                <c:pt idx="13897">
                  <c:v>1.97</c:v>
                </c:pt>
                <c:pt idx="13898">
                  <c:v>1.96</c:v>
                </c:pt>
                <c:pt idx="13899">
                  <c:v>1.94</c:v>
                </c:pt>
                <c:pt idx="13900">
                  <c:v>1.9</c:v>
                </c:pt>
                <c:pt idx="13901">
                  <c:v>1.9100000000000001</c:v>
                </c:pt>
                <c:pt idx="13902">
                  <c:v>1.9</c:v>
                </c:pt>
                <c:pt idx="13903">
                  <c:v>1.87</c:v>
                </c:pt>
                <c:pt idx="13904">
                  <c:v>1.9</c:v>
                </c:pt>
                <c:pt idx="13905">
                  <c:v>1.92</c:v>
                </c:pt>
                <c:pt idx="13906">
                  <c:v>1.99</c:v>
                </c:pt>
                <c:pt idx="13907">
                  <c:v>1.96</c:v>
                </c:pt>
                <c:pt idx="13908">
                  <c:v>1.9300000000000002</c:v>
                </c:pt>
                <c:pt idx="13909">
                  <c:v>1.94</c:v>
                </c:pt>
                <c:pt idx="13910">
                  <c:v>2</c:v>
                </c:pt>
                <c:pt idx="13911">
                  <c:v>2.06</c:v>
                </c:pt>
                <c:pt idx="13912">
                  <c:v>2.0499999999999998</c:v>
                </c:pt>
                <c:pt idx="13913">
                  <c:v>2.12</c:v>
                </c:pt>
                <c:pt idx="13914">
                  <c:v>2.16</c:v>
                </c:pt>
                <c:pt idx="13915">
                  <c:v>2.19</c:v>
                </c:pt>
                <c:pt idx="13916">
                  <c:v>2.25</c:v>
                </c:pt>
                <c:pt idx="13917">
                  <c:v>2.1800000000000002</c:v>
                </c:pt>
                <c:pt idx="13918">
                  <c:v>2.16</c:v>
                </c:pt>
                <c:pt idx="13919">
                  <c:v>2.2800000000000002</c:v>
                </c:pt>
                <c:pt idx="13920">
                  <c:v>2.2800000000000002</c:v>
                </c:pt>
                <c:pt idx="13921">
                  <c:v>2.27</c:v>
                </c:pt>
                <c:pt idx="13922">
                  <c:v>2.23</c:v>
                </c:pt>
                <c:pt idx="13923">
                  <c:v>2.14</c:v>
                </c:pt>
                <c:pt idx="13924">
                  <c:v>2.23</c:v>
                </c:pt>
                <c:pt idx="13925">
                  <c:v>2.27</c:v>
                </c:pt>
                <c:pt idx="13926">
                  <c:v>2.2599999999999998</c:v>
                </c:pt>
                <c:pt idx="13927">
                  <c:v>2.19</c:v>
                </c:pt>
                <c:pt idx="13928">
                  <c:v>2.21</c:v>
                </c:pt>
                <c:pt idx="13930">
                  <c:v>2.14</c:v>
                </c:pt>
                <c:pt idx="13931">
                  <c:v>2.14</c:v>
                </c:pt>
                <c:pt idx="13932">
                  <c:v>2.13</c:v>
                </c:pt>
                <c:pt idx="13933">
                  <c:v>2.12</c:v>
                </c:pt>
                <c:pt idx="13934">
                  <c:v>2.19</c:v>
                </c:pt>
                <c:pt idx="13935">
                  <c:v>2.27</c:v>
                </c:pt>
                <c:pt idx="13936">
                  <c:v>2.38</c:v>
                </c:pt>
                <c:pt idx="13937">
                  <c:v>2.31</c:v>
                </c:pt>
                <c:pt idx="13938">
                  <c:v>2.41</c:v>
                </c:pt>
                <c:pt idx="13939">
                  <c:v>2.39</c:v>
                </c:pt>
                <c:pt idx="13940">
                  <c:v>2.42</c:v>
                </c:pt>
                <c:pt idx="13941">
                  <c:v>2.5</c:v>
                </c:pt>
                <c:pt idx="13942">
                  <c:v>2.39</c:v>
                </c:pt>
                <c:pt idx="13943">
                  <c:v>2.39</c:v>
                </c:pt>
                <c:pt idx="13944">
                  <c:v>2.36</c:v>
                </c:pt>
                <c:pt idx="13945">
                  <c:v>2.3199999999999998</c:v>
                </c:pt>
                <c:pt idx="13946">
                  <c:v>2.3199999999999998</c:v>
                </c:pt>
                <c:pt idx="13947">
                  <c:v>2.35</c:v>
                </c:pt>
                <c:pt idx="13948">
                  <c:v>2.2599999999999998</c:v>
                </c:pt>
                <c:pt idx="13949">
                  <c:v>2.37</c:v>
                </c:pt>
                <c:pt idx="13950">
                  <c:v>2.42</c:v>
                </c:pt>
                <c:pt idx="13951">
                  <c:v>2.38</c:v>
                </c:pt>
                <c:pt idx="13952">
                  <c:v>2.4</c:v>
                </c:pt>
                <c:pt idx="13953">
                  <c:v>2.4900000000000002</c:v>
                </c:pt>
                <c:pt idx="13954">
                  <c:v>2.33</c:v>
                </c:pt>
                <c:pt idx="13955">
                  <c:v>2.35</c:v>
                </c:pt>
                <c:pt idx="13956">
                  <c:v>2.4300000000000002</c:v>
                </c:pt>
                <c:pt idx="13957">
                  <c:v>2.4</c:v>
                </c:pt>
                <c:pt idx="13959">
                  <c:v>2.2999999999999998</c:v>
                </c:pt>
                <c:pt idx="13960">
                  <c:v>2.27</c:v>
                </c:pt>
                <c:pt idx="13961">
                  <c:v>2.2200000000000002</c:v>
                </c:pt>
                <c:pt idx="13962">
                  <c:v>2.3199999999999998</c:v>
                </c:pt>
                <c:pt idx="13963">
                  <c:v>2.42</c:v>
                </c:pt>
                <c:pt idx="13964">
                  <c:v>2.44</c:v>
                </c:pt>
                <c:pt idx="13965">
                  <c:v>2.41</c:v>
                </c:pt>
                <c:pt idx="13966">
                  <c:v>2.36</c:v>
                </c:pt>
                <c:pt idx="13967">
                  <c:v>2.36</c:v>
                </c:pt>
                <c:pt idx="13968">
                  <c:v>2.34</c:v>
                </c:pt>
                <c:pt idx="13969">
                  <c:v>2.38</c:v>
                </c:pt>
                <c:pt idx="13970">
                  <c:v>2.35</c:v>
                </c:pt>
                <c:pt idx="13971">
                  <c:v>2.33</c:v>
                </c:pt>
                <c:pt idx="13972">
                  <c:v>2.2800000000000002</c:v>
                </c:pt>
                <c:pt idx="13973">
                  <c:v>2.27</c:v>
                </c:pt>
                <c:pt idx="13974">
                  <c:v>2.23</c:v>
                </c:pt>
                <c:pt idx="13975">
                  <c:v>2.2599999999999998</c:v>
                </c:pt>
                <c:pt idx="13976">
                  <c:v>2.29</c:v>
                </c:pt>
                <c:pt idx="13977">
                  <c:v>2.2800000000000002</c:v>
                </c:pt>
                <c:pt idx="13978">
                  <c:v>2.2000000000000002</c:v>
                </c:pt>
                <c:pt idx="13979">
                  <c:v>2.16</c:v>
                </c:pt>
                <c:pt idx="13980">
                  <c:v>2.23</c:v>
                </c:pt>
                <c:pt idx="13981">
                  <c:v>2.2800000000000002</c:v>
                </c:pt>
                <c:pt idx="13982">
                  <c:v>2.23</c:v>
                </c:pt>
                <c:pt idx="13983">
                  <c:v>2.1800000000000002</c:v>
                </c:pt>
                <c:pt idx="13984">
                  <c:v>2.2400000000000002</c:v>
                </c:pt>
                <c:pt idx="13985">
                  <c:v>2.15</c:v>
                </c:pt>
                <c:pt idx="13986">
                  <c:v>2.14</c:v>
                </c:pt>
                <c:pt idx="13987">
                  <c:v>2.19</c:v>
                </c:pt>
                <c:pt idx="13988">
                  <c:v>2.2000000000000002</c:v>
                </c:pt>
                <c:pt idx="13989">
                  <c:v>2.16</c:v>
                </c:pt>
                <c:pt idx="13990">
                  <c:v>2.2000000000000002</c:v>
                </c:pt>
                <c:pt idx="13991">
                  <c:v>2.12</c:v>
                </c:pt>
                <c:pt idx="13992">
                  <c:v>2.09</c:v>
                </c:pt>
                <c:pt idx="13993">
                  <c:v>2.0499999999999998</c:v>
                </c:pt>
                <c:pt idx="13994">
                  <c:v>2.0099999999999998</c:v>
                </c:pt>
                <c:pt idx="13995">
                  <c:v>2.12</c:v>
                </c:pt>
                <c:pt idx="13996">
                  <c:v>2.1800000000000002</c:v>
                </c:pt>
                <c:pt idx="13997">
                  <c:v>2.1800000000000002</c:v>
                </c:pt>
                <c:pt idx="13998">
                  <c:v>2.19</c:v>
                </c:pt>
                <c:pt idx="13999">
                  <c:v>2.21</c:v>
                </c:pt>
                <c:pt idx="14000">
                  <c:v>2.17</c:v>
                </c:pt>
                <c:pt idx="14001">
                  <c:v>2.2000000000000002</c:v>
                </c:pt>
                <c:pt idx="14002">
                  <c:v>2.1800000000000002</c:v>
                </c:pt>
                <c:pt idx="14003">
                  <c:v>2.13</c:v>
                </c:pt>
                <c:pt idx="14005">
                  <c:v>2.2000000000000002</c:v>
                </c:pt>
                <c:pt idx="14006">
                  <c:v>2.21</c:v>
                </c:pt>
                <c:pt idx="14007">
                  <c:v>2.23</c:v>
                </c:pt>
                <c:pt idx="14008">
                  <c:v>2.2000000000000002</c:v>
                </c:pt>
                <c:pt idx="14009">
                  <c:v>2.1800000000000002</c:v>
                </c:pt>
                <c:pt idx="14010">
                  <c:v>2.2800000000000002</c:v>
                </c:pt>
                <c:pt idx="14011">
                  <c:v>2.2999999999999998</c:v>
                </c:pt>
                <c:pt idx="14012">
                  <c:v>2.21</c:v>
                </c:pt>
                <c:pt idx="14013">
                  <c:v>2.13</c:v>
                </c:pt>
                <c:pt idx="14014">
                  <c:v>2.2000000000000002</c:v>
                </c:pt>
                <c:pt idx="14015">
                  <c:v>2.14</c:v>
                </c:pt>
                <c:pt idx="14016">
                  <c:v>2.16</c:v>
                </c:pt>
                <c:pt idx="14017">
                  <c:v>2.13</c:v>
                </c:pt>
                <c:pt idx="14018">
                  <c:v>2.17</c:v>
                </c:pt>
                <c:pt idx="14019">
                  <c:v>2.1</c:v>
                </c:pt>
                <c:pt idx="14020">
                  <c:v>2.0499999999999998</c:v>
                </c:pt>
                <c:pt idx="14021">
                  <c:v>2.06</c:v>
                </c:pt>
                <c:pt idx="14022">
                  <c:v>2.0499999999999998</c:v>
                </c:pt>
                <c:pt idx="14023">
                  <c:v>1.99</c:v>
                </c:pt>
                <c:pt idx="14024">
                  <c:v>2.0699999999999998</c:v>
                </c:pt>
                <c:pt idx="14025">
                  <c:v>2.0499999999999998</c:v>
                </c:pt>
                <c:pt idx="14026">
                  <c:v>2.08</c:v>
                </c:pt>
                <c:pt idx="14027">
                  <c:v>2.12</c:v>
                </c:pt>
                <c:pt idx="14028">
                  <c:v>2.12</c:v>
                </c:pt>
                <c:pt idx="14030">
                  <c:v>2.06</c:v>
                </c:pt>
                <c:pt idx="14031">
                  <c:v>1.99</c:v>
                </c:pt>
                <c:pt idx="14032">
                  <c:v>2.04</c:v>
                </c:pt>
                <c:pt idx="14033">
                  <c:v>2.04</c:v>
                </c:pt>
                <c:pt idx="14034">
                  <c:v>2.04</c:v>
                </c:pt>
                <c:pt idx="14035">
                  <c:v>2.08</c:v>
                </c:pt>
                <c:pt idx="14036">
                  <c:v>2.04</c:v>
                </c:pt>
                <c:pt idx="14037">
                  <c:v>2.04</c:v>
                </c:pt>
                <c:pt idx="14038">
                  <c:v>2.09</c:v>
                </c:pt>
                <c:pt idx="14039">
                  <c:v>2.0699999999999998</c:v>
                </c:pt>
                <c:pt idx="14040">
                  <c:v>2.0499999999999998</c:v>
                </c:pt>
                <c:pt idx="14041">
                  <c:v>2.1</c:v>
                </c:pt>
                <c:pt idx="14042">
                  <c:v>2.19</c:v>
                </c:pt>
                <c:pt idx="14043">
                  <c:v>2.16</c:v>
                </c:pt>
                <c:pt idx="14044">
                  <c:v>2.2000000000000002</c:v>
                </c:pt>
                <c:pt idx="14045">
                  <c:v>2.23</c:v>
                </c:pt>
                <c:pt idx="14046">
                  <c:v>2.25</c:v>
                </c:pt>
                <c:pt idx="14047">
                  <c:v>2.2599999999999998</c:v>
                </c:pt>
                <c:pt idx="14048">
                  <c:v>2.34</c:v>
                </c:pt>
                <c:pt idx="14049">
                  <c:v>2.36</c:v>
                </c:pt>
                <c:pt idx="14050">
                  <c:v>2.3199999999999998</c:v>
                </c:pt>
                <c:pt idx="14052">
                  <c:v>2.3199999999999998</c:v>
                </c:pt>
                <c:pt idx="14053">
                  <c:v>2.2800000000000002</c:v>
                </c:pt>
                <c:pt idx="14054">
                  <c:v>2.27</c:v>
                </c:pt>
                <c:pt idx="14055">
                  <c:v>2.25</c:v>
                </c:pt>
                <c:pt idx="14056">
                  <c:v>2.27</c:v>
                </c:pt>
                <c:pt idx="14057">
                  <c:v>2.2400000000000002</c:v>
                </c:pt>
                <c:pt idx="14058">
                  <c:v>2.2599999999999998</c:v>
                </c:pt>
                <c:pt idx="14059">
                  <c:v>2.25</c:v>
                </c:pt>
                <c:pt idx="14060">
                  <c:v>2.2400000000000002</c:v>
                </c:pt>
                <c:pt idx="14061">
                  <c:v>2.23</c:v>
                </c:pt>
                <c:pt idx="14063">
                  <c:v>2.2200000000000002</c:v>
                </c:pt>
                <c:pt idx="14064">
                  <c:v>2.21</c:v>
                </c:pt>
                <c:pt idx="14065">
                  <c:v>2.15</c:v>
                </c:pt>
                <c:pt idx="14066">
                  <c:v>2.1800000000000002</c:v>
                </c:pt>
                <c:pt idx="14067">
                  <c:v>2.33</c:v>
                </c:pt>
                <c:pt idx="14068">
                  <c:v>2.2800000000000002</c:v>
                </c:pt>
                <c:pt idx="14069">
                  <c:v>2.23</c:v>
                </c:pt>
                <c:pt idx="14070">
                  <c:v>2.2400000000000002</c:v>
                </c:pt>
                <c:pt idx="14071">
                  <c:v>2.2200000000000002</c:v>
                </c:pt>
                <c:pt idx="14072">
                  <c:v>2.2400000000000002</c:v>
                </c:pt>
                <c:pt idx="14073">
                  <c:v>2.13</c:v>
                </c:pt>
                <c:pt idx="14074">
                  <c:v>2.23</c:v>
                </c:pt>
                <c:pt idx="14075">
                  <c:v>2.2800000000000002</c:v>
                </c:pt>
                <c:pt idx="14076">
                  <c:v>2.2999999999999998</c:v>
                </c:pt>
                <c:pt idx="14077">
                  <c:v>2.2400000000000002</c:v>
                </c:pt>
                <c:pt idx="14078">
                  <c:v>2.19</c:v>
                </c:pt>
                <c:pt idx="14079">
                  <c:v>2.2000000000000002</c:v>
                </c:pt>
                <c:pt idx="14080">
                  <c:v>2.2400000000000002</c:v>
                </c:pt>
                <c:pt idx="14081">
                  <c:v>2.27</c:v>
                </c:pt>
                <c:pt idx="14082">
                  <c:v>2.25</c:v>
                </c:pt>
                <c:pt idx="14084">
                  <c:v>2.2400000000000002</c:v>
                </c:pt>
                <c:pt idx="14085">
                  <c:v>2.3199999999999998</c:v>
                </c:pt>
                <c:pt idx="14086">
                  <c:v>2.31</c:v>
                </c:pt>
                <c:pt idx="14087">
                  <c:v>2.27</c:v>
                </c:pt>
                <c:pt idx="14089">
                  <c:v>2.2400000000000002</c:v>
                </c:pt>
                <c:pt idx="14090">
                  <c:v>2.25</c:v>
                </c:pt>
                <c:pt idx="14091">
                  <c:v>2.1800000000000002</c:v>
                </c:pt>
                <c:pt idx="14092">
                  <c:v>2.16</c:v>
                </c:pt>
                <c:pt idx="14093">
                  <c:v>2.13</c:v>
                </c:pt>
                <c:pt idx="14094">
                  <c:v>2.17</c:v>
                </c:pt>
                <c:pt idx="14095">
                  <c:v>2.12</c:v>
                </c:pt>
                <c:pt idx="14096">
                  <c:v>2.08</c:v>
                </c:pt>
                <c:pt idx="14097">
                  <c:v>2.1</c:v>
                </c:pt>
                <c:pt idx="14098">
                  <c:v>2.0299999999999998</c:v>
                </c:pt>
                <c:pt idx="14100">
                  <c:v>2.06</c:v>
                </c:pt>
                <c:pt idx="14101">
                  <c:v>2.0099999999999998</c:v>
                </c:pt>
                <c:pt idx="14102">
                  <c:v>2.02</c:v>
                </c:pt>
                <c:pt idx="14103">
                  <c:v>2.0699999999999998</c:v>
                </c:pt>
                <c:pt idx="14104">
                  <c:v>2.0299999999999998</c:v>
                </c:pt>
                <c:pt idx="14105">
                  <c:v>2.0099999999999998</c:v>
                </c:pt>
                <c:pt idx="14106">
                  <c:v>2.02</c:v>
                </c:pt>
                <c:pt idx="14107">
                  <c:v>2</c:v>
                </c:pt>
                <c:pt idx="14108">
                  <c:v>1.94</c:v>
                </c:pt>
                <c:pt idx="14109">
                  <c:v>1.97</c:v>
                </c:pt>
                <c:pt idx="14110">
                  <c:v>1.87</c:v>
                </c:pt>
                <c:pt idx="14111">
                  <c:v>1.88</c:v>
                </c:pt>
                <c:pt idx="14112">
                  <c:v>1.87</c:v>
                </c:pt>
                <c:pt idx="14113">
                  <c:v>1.8599999999999999</c:v>
                </c:pt>
                <c:pt idx="14114">
                  <c:v>1.75</c:v>
                </c:pt>
                <c:pt idx="14115">
                  <c:v>1.74</c:v>
                </c:pt>
                <c:pt idx="14116">
                  <c:v>1.71</c:v>
                </c:pt>
                <c:pt idx="14117">
                  <c:v>1.63</c:v>
                </c:pt>
                <c:pt idx="14118">
                  <c:v>1.74</c:v>
                </c:pt>
                <c:pt idx="14120">
                  <c:v>1.78</c:v>
                </c:pt>
                <c:pt idx="14121">
                  <c:v>1.81</c:v>
                </c:pt>
                <c:pt idx="14122">
                  <c:v>1.75</c:v>
                </c:pt>
                <c:pt idx="14123">
                  <c:v>1.76</c:v>
                </c:pt>
                <c:pt idx="14124">
                  <c:v>1.77</c:v>
                </c:pt>
                <c:pt idx="14125">
                  <c:v>1.74</c:v>
                </c:pt>
                <c:pt idx="14126">
                  <c:v>1.75</c:v>
                </c:pt>
                <c:pt idx="14127">
                  <c:v>1.71</c:v>
                </c:pt>
                <c:pt idx="14128">
                  <c:v>1.76</c:v>
                </c:pt>
                <c:pt idx="14129">
                  <c:v>1.74</c:v>
                </c:pt>
                <c:pt idx="14130">
                  <c:v>1.83</c:v>
                </c:pt>
                <c:pt idx="14131">
                  <c:v>1.8399999999999999</c:v>
                </c:pt>
                <c:pt idx="14132">
                  <c:v>1.83</c:v>
                </c:pt>
                <c:pt idx="14133">
                  <c:v>1.88</c:v>
                </c:pt>
                <c:pt idx="14134">
                  <c:v>1.9100000000000001</c:v>
                </c:pt>
                <c:pt idx="14135">
                  <c:v>1.83</c:v>
                </c:pt>
                <c:pt idx="14136">
                  <c:v>1.9</c:v>
                </c:pt>
                <c:pt idx="14137">
                  <c:v>1.9300000000000002</c:v>
                </c:pt>
                <c:pt idx="14138">
                  <c:v>1.98</c:v>
                </c:pt>
                <c:pt idx="14139">
                  <c:v>1.97</c:v>
                </c:pt>
                <c:pt idx="14140">
                  <c:v>1.97</c:v>
                </c:pt>
                <c:pt idx="14141">
                  <c:v>1.94</c:v>
                </c:pt>
                <c:pt idx="14142">
                  <c:v>1.9100000000000001</c:v>
                </c:pt>
                <c:pt idx="14143">
                  <c:v>1.88</c:v>
                </c:pt>
                <c:pt idx="14144">
                  <c:v>1.92</c:v>
                </c:pt>
                <c:pt idx="14145">
                  <c:v>1.94</c:v>
                </c:pt>
                <c:pt idx="14146">
                  <c:v>1.88</c:v>
                </c:pt>
                <c:pt idx="14147">
                  <c:v>1.9100000000000001</c:v>
                </c:pt>
                <c:pt idx="14149">
                  <c:v>1.8900000000000001</c:v>
                </c:pt>
                <c:pt idx="14150">
                  <c:v>1.81</c:v>
                </c:pt>
                <c:pt idx="14151">
                  <c:v>1.83</c:v>
                </c:pt>
                <c:pt idx="14152">
                  <c:v>1.78</c:v>
                </c:pt>
                <c:pt idx="14153">
                  <c:v>1.79</c:v>
                </c:pt>
                <c:pt idx="14154">
                  <c:v>1.78</c:v>
                </c:pt>
                <c:pt idx="14155">
                  <c:v>1.73</c:v>
                </c:pt>
                <c:pt idx="14156">
                  <c:v>1.76</c:v>
                </c:pt>
                <c:pt idx="14157">
                  <c:v>1.7000000000000002</c:v>
                </c:pt>
                <c:pt idx="14158">
                  <c:v>1.72</c:v>
                </c:pt>
                <c:pt idx="14159">
                  <c:v>1.73</c:v>
                </c:pt>
                <c:pt idx="14160">
                  <c:v>1.79</c:v>
                </c:pt>
                <c:pt idx="14161">
                  <c:v>1.77</c:v>
                </c:pt>
                <c:pt idx="14162">
                  <c:v>1.8</c:v>
                </c:pt>
                <c:pt idx="14163">
                  <c:v>1.76</c:v>
                </c:pt>
                <c:pt idx="14164">
                  <c:v>1.78</c:v>
                </c:pt>
                <c:pt idx="14165">
                  <c:v>1.79</c:v>
                </c:pt>
                <c:pt idx="14166">
                  <c:v>1.85</c:v>
                </c:pt>
                <c:pt idx="14167">
                  <c:v>1.88</c:v>
                </c:pt>
                <c:pt idx="14168">
                  <c:v>1.8900000000000001</c:v>
                </c:pt>
                <c:pt idx="14169">
                  <c:v>1.9100000000000001</c:v>
                </c:pt>
                <c:pt idx="14170">
                  <c:v>1.94</c:v>
                </c:pt>
                <c:pt idx="14171">
                  <c:v>1.87</c:v>
                </c:pt>
                <c:pt idx="14172">
                  <c:v>1.8399999999999999</c:v>
                </c:pt>
                <c:pt idx="14173">
                  <c:v>1.83</c:v>
                </c:pt>
                <c:pt idx="14174">
                  <c:v>1.88</c:v>
                </c:pt>
                <c:pt idx="14175">
                  <c:v>1.81</c:v>
                </c:pt>
                <c:pt idx="14176">
                  <c:v>1.79</c:v>
                </c:pt>
                <c:pt idx="14177">
                  <c:v>1.76</c:v>
                </c:pt>
                <c:pt idx="14178">
                  <c:v>1.79</c:v>
                </c:pt>
                <c:pt idx="14179">
                  <c:v>1.77</c:v>
                </c:pt>
                <c:pt idx="14180">
                  <c:v>1.77</c:v>
                </c:pt>
                <c:pt idx="14181">
                  <c:v>1.73</c:v>
                </c:pt>
                <c:pt idx="14182">
                  <c:v>1.75</c:v>
                </c:pt>
                <c:pt idx="14183">
                  <c:v>1.71</c:v>
                </c:pt>
                <c:pt idx="14184">
                  <c:v>1.75</c:v>
                </c:pt>
                <c:pt idx="14185">
                  <c:v>1.76</c:v>
                </c:pt>
                <c:pt idx="14186">
                  <c:v>1.87</c:v>
                </c:pt>
                <c:pt idx="14187">
                  <c:v>1.85</c:v>
                </c:pt>
                <c:pt idx="14188">
                  <c:v>1.85</c:v>
                </c:pt>
                <c:pt idx="14189">
                  <c:v>1.8399999999999999</c:v>
                </c:pt>
                <c:pt idx="14190">
                  <c:v>1.8599999999999999</c:v>
                </c:pt>
                <c:pt idx="14191">
                  <c:v>1.87</c:v>
                </c:pt>
                <c:pt idx="14192">
                  <c:v>1.83</c:v>
                </c:pt>
                <c:pt idx="14193">
                  <c:v>1.85</c:v>
                </c:pt>
                <c:pt idx="14195">
                  <c:v>1.8399999999999999</c:v>
                </c:pt>
                <c:pt idx="14196">
                  <c:v>1.85</c:v>
                </c:pt>
                <c:pt idx="14197">
                  <c:v>1.81</c:v>
                </c:pt>
                <c:pt idx="14198">
                  <c:v>1.71</c:v>
                </c:pt>
                <c:pt idx="14199">
                  <c:v>1.73</c:v>
                </c:pt>
                <c:pt idx="14200">
                  <c:v>1.72</c:v>
                </c:pt>
                <c:pt idx="14201">
                  <c:v>1.71</c:v>
                </c:pt>
                <c:pt idx="14202">
                  <c:v>1.6800000000000002</c:v>
                </c:pt>
                <c:pt idx="14203">
                  <c:v>1.6400000000000001</c:v>
                </c:pt>
                <c:pt idx="14204">
                  <c:v>1.62</c:v>
                </c:pt>
                <c:pt idx="14205">
                  <c:v>1.62</c:v>
                </c:pt>
                <c:pt idx="14206">
                  <c:v>1.6</c:v>
                </c:pt>
                <c:pt idx="14207">
                  <c:v>1.57</c:v>
                </c:pt>
                <c:pt idx="14208">
                  <c:v>1.62</c:v>
                </c:pt>
                <c:pt idx="14209">
                  <c:v>1.67</c:v>
                </c:pt>
                <c:pt idx="14210">
                  <c:v>1.71</c:v>
                </c:pt>
                <c:pt idx="14211">
                  <c:v>1.69</c:v>
                </c:pt>
                <c:pt idx="14212">
                  <c:v>1.74</c:v>
                </c:pt>
                <c:pt idx="14213">
                  <c:v>1.57</c:v>
                </c:pt>
                <c:pt idx="14214">
                  <c:v>1.46</c:v>
                </c:pt>
                <c:pt idx="14215">
                  <c:v>1.46</c:v>
                </c:pt>
                <c:pt idx="14216">
                  <c:v>1.5</c:v>
                </c:pt>
                <c:pt idx="14217">
                  <c:v>1.49</c:v>
                </c:pt>
                <c:pt idx="14218">
                  <c:v>1.46</c:v>
                </c:pt>
                <c:pt idx="14220">
                  <c:v>1.37</c:v>
                </c:pt>
                <c:pt idx="14221">
                  <c:v>1.38</c:v>
                </c:pt>
                <c:pt idx="14222">
                  <c:v>1.4</c:v>
                </c:pt>
                <c:pt idx="14223">
                  <c:v>1.37</c:v>
                </c:pt>
                <c:pt idx="14224">
                  <c:v>1.43</c:v>
                </c:pt>
                <c:pt idx="14225">
                  <c:v>1.53</c:v>
                </c:pt>
                <c:pt idx="14226">
                  <c:v>1.48</c:v>
                </c:pt>
                <c:pt idx="14227">
                  <c:v>1.53</c:v>
                </c:pt>
                <c:pt idx="14228">
                  <c:v>1.6</c:v>
                </c:pt>
                <c:pt idx="14229">
                  <c:v>1.5899999999999999</c:v>
                </c:pt>
                <c:pt idx="14230">
                  <c:v>1.56</c:v>
                </c:pt>
                <c:pt idx="14231">
                  <c:v>1.5899999999999999</c:v>
                </c:pt>
                <c:pt idx="14232">
                  <c:v>1.57</c:v>
                </c:pt>
                <c:pt idx="14233">
                  <c:v>1.57</c:v>
                </c:pt>
                <c:pt idx="14234">
                  <c:v>1.58</c:v>
                </c:pt>
                <c:pt idx="14235">
                  <c:v>1.57</c:v>
                </c:pt>
                <c:pt idx="14236">
                  <c:v>1.52</c:v>
                </c:pt>
                <c:pt idx="14237">
                  <c:v>1.52</c:v>
                </c:pt>
                <c:pt idx="14238">
                  <c:v>1.46</c:v>
                </c:pt>
                <c:pt idx="14239">
                  <c:v>1.51</c:v>
                </c:pt>
                <c:pt idx="14240">
                  <c:v>1.55</c:v>
                </c:pt>
                <c:pt idx="14241">
                  <c:v>1.55</c:v>
                </c:pt>
                <c:pt idx="14242">
                  <c:v>1.51</c:v>
                </c:pt>
                <c:pt idx="14243">
                  <c:v>1.5899999999999999</c:v>
                </c:pt>
                <c:pt idx="14244">
                  <c:v>1.5899999999999999</c:v>
                </c:pt>
                <c:pt idx="14245">
                  <c:v>1.55</c:v>
                </c:pt>
                <c:pt idx="14246">
                  <c:v>1.5</c:v>
                </c:pt>
                <c:pt idx="14247">
                  <c:v>1.57</c:v>
                </c:pt>
                <c:pt idx="14248">
                  <c:v>1.51</c:v>
                </c:pt>
                <c:pt idx="14249">
                  <c:v>1.55</c:v>
                </c:pt>
                <c:pt idx="14250">
                  <c:v>1.57</c:v>
                </c:pt>
                <c:pt idx="14251">
                  <c:v>1.56</c:v>
                </c:pt>
                <c:pt idx="14252">
                  <c:v>1.53</c:v>
                </c:pt>
                <c:pt idx="14253">
                  <c:v>1.58</c:v>
                </c:pt>
                <c:pt idx="14254">
                  <c:v>1.55</c:v>
                </c:pt>
                <c:pt idx="14255">
                  <c:v>1.55</c:v>
                </c:pt>
                <c:pt idx="14256">
                  <c:v>1.56</c:v>
                </c:pt>
                <c:pt idx="14257">
                  <c:v>1.58</c:v>
                </c:pt>
                <c:pt idx="14258">
                  <c:v>1.62</c:v>
                </c:pt>
                <c:pt idx="14259">
                  <c:v>1.57</c:v>
                </c:pt>
                <c:pt idx="14260">
                  <c:v>1.57</c:v>
                </c:pt>
                <c:pt idx="14261">
                  <c:v>1.58</c:v>
                </c:pt>
                <c:pt idx="14262">
                  <c:v>1.57</c:v>
                </c:pt>
                <c:pt idx="14263">
                  <c:v>1.6</c:v>
                </c:pt>
                <c:pt idx="14265">
                  <c:v>1.55</c:v>
                </c:pt>
                <c:pt idx="14266">
                  <c:v>1.54</c:v>
                </c:pt>
                <c:pt idx="14267">
                  <c:v>1.6099999999999999</c:v>
                </c:pt>
                <c:pt idx="14268">
                  <c:v>1.67</c:v>
                </c:pt>
                <c:pt idx="14269">
                  <c:v>1.6800000000000002</c:v>
                </c:pt>
                <c:pt idx="14270">
                  <c:v>1.73</c:v>
                </c:pt>
                <c:pt idx="14271">
                  <c:v>1.7000000000000002</c:v>
                </c:pt>
                <c:pt idx="14272">
                  <c:v>1.71</c:v>
                </c:pt>
                <c:pt idx="14273">
                  <c:v>1.7000000000000002</c:v>
                </c:pt>
                <c:pt idx="14274">
                  <c:v>1.7000000000000002</c:v>
                </c:pt>
                <c:pt idx="14275">
                  <c:v>1.69</c:v>
                </c:pt>
                <c:pt idx="14276">
                  <c:v>1.6600000000000001</c:v>
                </c:pt>
                <c:pt idx="14277">
                  <c:v>1.63</c:v>
                </c:pt>
                <c:pt idx="14278">
                  <c:v>1.62</c:v>
                </c:pt>
                <c:pt idx="14279">
                  <c:v>1.5899999999999999</c:v>
                </c:pt>
                <c:pt idx="14280">
                  <c:v>1.56</c:v>
                </c:pt>
                <c:pt idx="14281">
                  <c:v>1.57</c:v>
                </c:pt>
                <c:pt idx="14282">
                  <c:v>1.56</c:v>
                </c:pt>
                <c:pt idx="14283">
                  <c:v>1.6</c:v>
                </c:pt>
                <c:pt idx="14284">
                  <c:v>1.63</c:v>
                </c:pt>
                <c:pt idx="14285">
                  <c:v>1.69</c:v>
                </c:pt>
                <c:pt idx="14286">
                  <c:v>1.72</c:v>
                </c:pt>
                <c:pt idx="14287">
                  <c:v>1.75</c:v>
                </c:pt>
                <c:pt idx="14288">
                  <c:v>1.73</c:v>
                </c:pt>
                <c:pt idx="14290">
                  <c:v>1.77</c:v>
                </c:pt>
                <c:pt idx="14291">
                  <c:v>1.79</c:v>
                </c:pt>
                <c:pt idx="14292">
                  <c:v>1.75</c:v>
                </c:pt>
                <c:pt idx="14293">
                  <c:v>1.8</c:v>
                </c:pt>
                <c:pt idx="14294">
                  <c:v>1.77</c:v>
                </c:pt>
                <c:pt idx="14295">
                  <c:v>1.75</c:v>
                </c:pt>
                <c:pt idx="14296">
                  <c:v>1.76</c:v>
                </c:pt>
                <c:pt idx="14297">
                  <c:v>1.76</c:v>
                </c:pt>
                <c:pt idx="14298">
                  <c:v>1.74</c:v>
                </c:pt>
                <c:pt idx="14299">
                  <c:v>1.77</c:v>
                </c:pt>
                <c:pt idx="14300">
                  <c:v>1.77</c:v>
                </c:pt>
                <c:pt idx="14301">
                  <c:v>1.79</c:v>
                </c:pt>
                <c:pt idx="14302">
                  <c:v>1.85</c:v>
                </c:pt>
                <c:pt idx="14303">
                  <c:v>1.8599999999999999</c:v>
                </c:pt>
                <c:pt idx="14304">
                  <c:v>1.8399999999999999</c:v>
                </c:pt>
                <c:pt idx="14305">
                  <c:v>1.83</c:v>
                </c:pt>
                <c:pt idx="14306">
                  <c:v>1.81</c:v>
                </c:pt>
                <c:pt idx="14307">
                  <c:v>1.82</c:v>
                </c:pt>
                <c:pt idx="14308">
                  <c:v>1.79</c:v>
                </c:pt>
                <c:pt idx="14309">
                  <c:v>1.83</c:v>
                </c:pt>
                <c:pt idx="14310">
                  <c:v>1.88</c:v>
                </c:pt>
                <c:pt idx="14311">
                  <c:v>2.0699999999999998</c:v>
                </c:pt>
                <c:pt idx="14312">
                  <c:v>2.15</c:v>
                </c:pt>
                <c:pt idx="14314">
                  <c:v>2.23</c:v>
                </c:pt>
                <c:pt idx="14315">
                  <c:v>2.23</c:v>
                </c:pt>
                <c:pt idx="14316">
                  <c:v>2.2200000000000002</c:v>
                </c:pt>
                <c:pt idx="14317">
                  <c:v>2.29</c:v>
                </c:pt>
                <c:pt idx="14318">
                  <c:v>2.34</c:v>
                </c:pt>
                <c:pt idx="14319">
                  <c:v>2.33</c:v>
                </c:pt>
                <c:pt idx="14320">
                  <c:v>2.31</c:v>
                </c:pt>
                <c:pt idx="14321">
                  <c:v>2.36</c:v>
                </c:pt>
                <c:pt idx="14323">
                  <c:v>2.36</c:v>
                </c:pt>
                <c:pt idx="14324">
                  <c:v>2.3199999999999998</c:v>
                </c:pt>
                <c:pt idx="14325">
                  <c:v>2.2999999999999998</c:v>
                </c:pt>
                <c:pt idx="14326">
                  <c:v>2.37</c:v>
                </c:pt>
                <c:pt idx="14327">
                  <c:v>2.4500000000000002</c:v>
                </c:pt>
                <c:pt idx="14328">
                  <c:v>2.4</c:v>
                </c:pt>
                <c:pt idx="14329">
                  <c:v>2.39</c:v>
                </c:pt>
                <c:pt idx="14330">
                  <c:v>2.39</c:v>
                </c:pt>
                <c:pt idx="14331">
                  <c:v>2.34</c:v>
                </c:pt>
                <c:pt idx="14332">
                  <c:v>2.4</c:v>
                </c:pt>
                <c:pt idx="14333">
                  <c:v>2.4700000000000002</c:v>
                </c:pt>
                <c:pt idx="14334">
                  <c:v>2.4900000000000002</c:v>
                </c:pt>
                <c:pt idx="14335">
                  <c:v>2.48</c:v>
                </c:pt>
                <c:pt idx="14336">
                  <c:v>2.54</c:v>
                </c:pt>
                <c:pt idx="14337">
                  <c:v>2.6</c:v>
                </c:pt>
                <c:pt idx="14338">
                  <c:v>2.6</c:v>
                </c:pt>
                <c:pt idx="14339">
                  <c:v>2.54</c:v>
                </c:pt>
                <c:pt idx="14340">
                  <c:v>2.5700000000000003</c:v>
                </c:pt>
                <c:pt idx="14341">
                  <c:v>2.5499999999999998</c:v>
                </c:pt>
                <c:pt idx="14342">
                  <c:v>2.5499999999999998</c:v>
                </c:pt>
                <c:pt idx="14343">
                  <c:v>2.5499999999999998</c:v>
                </c:pt>
                <c:pt idx="14345">
                  <c:v>2.5700000000000003</c:v>
                </c:pt>
                <c:pt idx="14346">
                  <c:v>2.5099999999999998</c:v>
                </c:pt>
                <c:pt idx="14347">
                  <c:v>2.4900000000000002</c:v>
                </c:pt>
                <c:pt idx="14348">
                  <c:v>2.4500000000000002</c:v>
                </c:pt>
                <c:pt idx="14350">
                  <c:v>2.4500000000000002</c:v>
                </c:pt>
                <c:pt idx="14351">
                  <c:v>2.46</c:v>
                </c:pt>
                <c:pt idx="14352">
                  <c:v>2.37</c:v>
                </c:pt>
                <c:pt idx="14353">
                  <c:v>2.42</c:v>
                </c:pt>
                <c:pt idx="14354">
                  <c:v>2.38</c:v>
                </c:pt>
                <c:pt idx="14355">
                  <c:v>2.38</c:v>
                </c:pt>
                <c:pt idx="14356">
                  <c:v>2.38</c:v>
                </c:pt>
                <c:pt idx="14357">
                  <c:v>2.36</c:v>
                </c:pt>
                <c:pt idx="14358">
                  <c:v>2.4</c:v>
                </c:pt>
                <c:pt idx="14360">
                  <c:v>2.33</c:v>
                </c:pt>
                <c:pt idx="14361">
                  <c:v>2.42</c:v>
                </c:pt>
                <c:pt idx="14362">
                  <c:v>2.4700000000000002</c:v>
                </c:pt>
                <c:pt idx="14363">
                  <c:v>2.48</c:v>
                </c:pt>
                <c:pt idx="14364">
                  <c:v>2.41</c:v>
                </c:pt>
                <c:pt idx="14365">
                  <c:v>2.4700000000000002</c:v>
                </c:pt>
                <c:pt idx="14366">
                  <c:v>2.5300000000000002</c:v>
                </c:pt>
                <c:pt idx="14367">
                  <c:v>2.5099999999999998</c:v>
                </c:pt>
                <c:pt idx="14368">
                  <c:v>2.4900000000000002</c:v>
                </c:pt>
                <c:pt idx="14369">
                  <c:v>2.4900000000000002</c:v>
                </c:pt>
                <c:pt idx="14370">
                  <c:v>2.4500000000000002</c:v>
                </c:pt>
                <c:pt idx="14371">
                  <c:v>2.48</c:v>
                </c:pt>
                <c:pt idx="14372">
                  <c:v>2.48</c:v>
                </c:pt>
                <c:pt idx="14373">
                  <c:v>2.4900000000000002</c:v>
                </c:pt>
                <c:pt idx="14374">
                  <c:v>2.42</c:v>
                </c:pt>
                <c:pt idx="14375">
                  <c:v>2.4</c:v>
                </c:pt>
                <c:pt idx="14376">
                  <c:v>2.34</c:v>
                </c:pt>
                <c:pt idx="14377">
                  <c:v>2.4</c:v>
                </c:pt>
                <c:pt idx="14378">
                  <c:v>2.41</c:v>
                </c:pt>
                <c:pt idx="14379">
                  <c:v>2.4300000000000002</c:v>
                </c:pt>
                <c:pt idx="14380">
                  <c:v>2.4700000000000002</c:v>
                </c:pt>
                <c:pt idx="14381">
                  <c:v>2.5099999999999998</c:v>
                </c:pt>
                <c:pt idx="14382">
                  <c:v>2.4500000000000002</c:v>
                </c:pt>
                <c:pt idx="14383">
                  <c:v>2.42</c:v>
                </c:pt>
                <c:pt idx="14385">
                  <c:v>2.4300000000000002</c:v>
                </c:pt>
                <c:pt idx="14386">
                  <c:v>2.42</c:v>
                </c:pt>
                <c:pt idx="14387">
                  <c:v>2.38</c:v>
                </c:pt>
                <c:pt idx="14388">
                  <c:v>2.31</c:v>
                </c:pt>
                <c:pt idx="14389">
                  <c:v>2.36</c:v>
                </c:pt>
                <c:pt idx="14390">
                  <c:v>2.36</c:v>
                </c:pt>
                <c:pt idx="14391">
                  <c:v>2.46</c:v>
                </c:pt>
                <c:pt idx="14392">
                  <c:v>2.4900000000000002</c:v>
                </c:pt>
                <c:pt idx="14393">
                  <c:v>2.4900000000000002</c:v>
                </c:pt>
                <c:pt idx="14394">
                  <c:v>2.4900000000000002</c:v>
                </c:pt>
                <c:pt idx="14395">
                  <c:v>2.52</c:v>
                </c:pt>
                <c:pt idx="14396">
                  <c:v>2.5700000000000003</c:v>
                </c:pt>
                <c:pt idx="14397">
                  <c:v>2.6</c:v>
                </c:pt>
                <c:pt idx="14398">
                  <c:v>2.58</c:v>
                </c:pt>
                <c:pt idx="14399">
                  <c:v>2.62</c:v>
                </c:pt>
                <c:pt idx="14400">
                  <c:v>2.6</c:v>
                </c:pt>
                <c:pt idx="14401">
                  <c:v>2.5099999999999998</c:v>
                </c:pt>
                <c:pt idx="14402">
                  <c:v>2.5300000000000002</c:v>
                </c:pt>
                <c:pt idx="14403">
                  <c:v>2.5</c:v>
                </c:pt>
                <c:pt idx="14404">
                  <c:v>2.4700000000000002</c:v>
                </c:pt>
                <c:pt idx="14405">
                  <c:v>2.4300000000000002</c:v>
                </c:pt>
                <c:pt idx="14406">
                  <c:v>2.4</c:v>
                </c:pt>
                <c:pt idx="14407">
                  <c:v>2.41</c:v>
                </c:pt>
                <c:pt idx="14408">
                  <c:v>2.4</c:v>
                </c:pt>
                <c:pt idx="14409">
                  <c:v>2.38</c:v>
                </c:pt>
                <c:pt idx="14410">
                  <c:v>2.42</c:v>
                </c:pt>
                <c:pt idx="14411">
                  <c:v>2.39</c:v>
                </c:pt>
                <c:pt idx="14412">
                  <c:v>2.42</c:v>
                </c:pt>
                <c:pt idx="14413">
                  <c:v>2.4</c:v>
                </c:pt>
                <c:pt idx="14414">
                  <c:v>2.35</c:v>
                </c:pt>
                <c:pt idx="14415">
                  <c:v>2.36</c:v>
                </c:pt>
                <c:pt idx="14416">
                  <c:v>2.34</c:v>
                </c:pt>
                <c:pt idx="14417">
                  <c:v>2.34</c:v>
                </c:pt>
                <c:pt idx="14418">
                  <c:v>2.38</c:v>
                </c:pt>
                <c:pt idx="14419">
                  <c:v>2.37</c:v>
                </c:pt>
                <c:pt idx="14420">
                  <c:v>2.3199999999999998</c:v>
                </c:pt>
                <c:pt idx="14421">
                  <c:v>2.2800000000000002</c:v>
                </c:pt>
                <c:pt idx="14422">
                  <c:v>2.2400000000000002</c:v>
                </c:pt>
                <c:pt idx="14424">
                  <c:v>2.2599999999999998</c:v>
                </c:pt>
                <c:pt idx="14425">
                  <c:v>2.1800000000000002</c:v>
                </c:pt>
                <c:pt idx="14426">
                  <c:v>2.21</c:v>
                </c:pt>
                <c:pt idx="14427">
                  <c:v>2.2400000000000002</c:v>
                </c:pt>
                <c:pt idx="14428">
                  <c:v>2.2400000000000002</c:v>
                </c:pt>
                <c:pt idx="14429">
                  <c:v>2.2800000000000002</c:v>
                </c:pt>
                <c:pt idx="14430">
                  <c:v>2.35</c:v>
                </c:pt>
                <c:pt idx="14431">
                  <c:v>2.3199999999999998</c:v>
                </c:pt>
                <c:pt idx="14432">
                  <c:v>2.2999999999999998</c:v>
                </c:pt>
                <c:pt idx="14433">
                  <c:v>2.29</c:v>
                </c:pt>
                <c:pt idx="14434">
                  <c:v>2.33</c:v>
                </c:pt>
                <c:pt idx="14435">
                  <c:v>2.29</c:v>
                </c:pt>
                <c:pt idx="14436">
                  <c:v>2.33</c:v>
                </c:pt>
                <c:pt idx="14437">
                  <c:v>2.36</c:v>
                </c:pt>
                <c:pt idx="14438">
                  <c:v>2.36</c:v>
                </c:pt>
                <c:pt idx="14439">
                  <c:v>2.39</c:v>
                </c:pt>
                <c:pt idx="14440">
                  <c:v>2.42</c:v>
                </c:pt>
                <c:pt idx="14441">
                  <c:v>2.41</c:v>
                </c:pt>
                <c:pt idx="14442">
                  <c:v>2.39</c:v>
                </c:pt>
                <c:pt idx="14443">
                  <c:v>2.33</c:v>
                </c:pt>
                <c:pt idx="14444">
                  <c:v>2.34</c:v>
                </c:pt>
                <c:pt idx="14445">
                  <c:v>2.33</c:v>
                </c:pt>
                <c:pt idx="14446">
                  <c:v>2.2200000000000002</c:v>
                </c:pt>
                <c:pt idx="14447">
                  <c:v>2.23</c:v>
                </c:pt>
                <c:pt idx="14448">
                  <c:v>2.23</c:v>
                </c:pt>
                <c:pt idx="14449">
                  <c:v>2.25</c:v>
                </c:pt>
                <c:pt idx="14450">
                  <c:v>2.29</c:v>
                </c:pt>
                <c:pt idx="14451">
                  <c:v>2.2599999999999998</c:v>
                </c:pt>
                <c:pt idx="14452">
                  <c:v>2.25</c:v>
                </c:pt>
                <c:pt idx="14453">
                  <c:v>2.25</c:v>
                </c:pt>
                <c:pt idx="14455">
                  <c:v>2.21</c:v>
                </c:pt>
                <c:pt idx="14456">
                  <c:v>2.21</c:v>
                </c:pt>
                <c:pt idx="14457">
                  <c:v>2.21</c:v>
                </c:pt>
                <c:pt idx="14458">
                  <c:v>2.15</c:v>
                </c:pt>
                <c:pt idx="14459">
                  <c:v>2.1800000000000002</c:v>
                </c:pt>
                <c:pt idx="14460">
                  <c:v>2.14</c:v>
                </c:pt>
                <c:pt idx="14461">
                  <c:v>2.1800000000000002</c:v>
                </c:pt>
                <c:pt idx="14462">
                  <c:v>2.19</c:v>
                </c:pt>
                <c:pt idx="14463">
                  <c:v>2.21</c:v>
                </c:pt>
                <c:pt idx="14464">
                  <c:v>2.21</c:v>
                </c:pt>
                <c:pt idx="14465">
                  <c:v>2.21</c:v>
                </c:pt>
                <c:pt idx="14466">
                  <c:v>2.15</c:v>
                </c:pt>
                <c:pt idx="14467">
                  <c:v>2.16</c:v>
                </c:pt>
                <c:pt idx="14468">
                  <c:v>2.16</c:v>
                </c:pt>
                <c:pt idx="14469">
                  <c:v>2.19</c:v>
                </c:pt>
                <c:pt idx="14470">
                  <c:v>2.16</c:v>
                </c:pt>
                <c:pt idx="14471">
                  <c:v>2.16</c:v>
                </c:pt>
                <c:pt idx="14472">
                  <c:v>2.15</c:v>
                </c:pt>
                <c:pt idx="14473">
                  <c:v>2.15</c:v>
                </c:pt>
                <c:pt idx="14474">
                  <c:v>2.14</c:v>
                </c:pt>
                <c:pt idx="14475">
                  <c:v>2.21</c:v>
                </c:pt>
                <c:pt idx="14476">
                  <c:v>2.2200000000000002</c:v>
                </c:pt>
                <c:pt idx="14477">
                  <c:v>2.27</c:v>
                </c:pt>
                <c:pt idx="14478">
                  <c:v>2.31</c:v>
                </c:pt>
                <c:pt idx="14479">
                  <c:v>2.35</c:v>
                </c:pt>
                <c:pt idx="14481">
                  <c:v>2.33</c:v>
                </c:pt>
                <c:pt idx="14482">
                  <c:v>2.37</c:v>
                </c:pt>
                <c:pt idx="14483">
                  <c:v>2.39</c:v>
                </c:pt>
                <c:pt idx="14484">
                  <c:v>2.38</c:v>
                </c:pt>
                <c:pt idx="14485">
                  <c:v>2.37</c:v>
                </c:pt>
                <c:pt idx="14486">
                  <c:v>2.33</c:v>
                </c:pt>
                <c:pt idx="14487">
                  <c:v>2.35</c:v>
                </c:pt>
                <c:pt idx="14488">
                  <c:v>2.33</c:v>
                </c:pt>
                <c:pt idx="14489">
                  <c:v>2.31</c:v>
                </c:pt>
                <c:pt idx="14490">
                  <c:v>2.27</c:v>
                </c:pt>
                <c:pt idx="14491">
                  <c:v>2.27</c:v>
                </c:pt>
                <c:pt idx="14492">
                  <c:v>2.27</c:v>
                </c:pt>
                <c:pt idx="14493">
                  <c:v>2.2400000000000002</c:v>
                </c:pt>
                <c:pt idx="14494">
                  <c:v>2.2599999999999998</c:v>
                </c:pt>
                <c:pt idx="14495">
                  <c:v>2.33</c:v>
                </c:pt>
                <c:pt idx="14496">
                  <c:v>2.29</c:v>
                </c:pt>
                <c:pt idx="14497">
                  <c:v>2.3199999999999998</c:v>
                </c:pt>
                <c:pt idx="14498">
                  <c:v>2.2999999999999998</c:v>
                </c:pt>
                <c:pt idx="14499">
                  <c:v>2.2999999999999998</c:v>
                </c:pt>
                <c:pt idx="14500">
                  <c:v>2.2599999999999998</c:v>
                </c:pt>
                <c:pt idx="14501">
                  <c:v>2.27</c:v>
                </c:pt>
                <c:pt idx="14502">
                  <c:v>2.2400000000000002</c:v>
                </c:pt>
                <c:pt idx="14503">
                  <c:v>2.27</c:v>
                </c:pt>
                <c:pt idx="14504">
                  <c:v>2.2599999999999998</c:v>
                </c:pt>
                <c:pt idx="14505">
                  <c:v>2.29</c:v>
                </c:pt>
                <c:pt idx="14506">
                  <c:v>2.2400000000000002</c:v>
                </c:pt>
                <c:pt idx="14507">
                  <c:v>2.2000000000000002</c:v>
                </c:pt>
                <c:pt idx="14508">
                  <c:v>2.19</c:v>
                </c:pt>
                <c:pt idx="14509">
                  <c:v>2.2200000000000002</c:v>
                </c:pt>
                <c:pt idx="14510">
                  <c:v>2.27</c:v>
                </c:pt>
                <c:pt idx="14511">
                  <c:v>2.23</c:v>
                </c:pt>
                <c:pt idx="14512">
                  <c:v>2.19</c:v>
                </c:pt>
                <c:pt idx="14513">
                  <c:v>2.19</c:v>
                </c:pt>
                <c:pt idx="14514">
                  <c:v>2.1800000000000002</c:v>
                </c:pt>
                <c:pt idx="14515">
                  <c:v>2.2200000000000002</c:v>
                </c:pt>
                <c:pt idx="14516">
                  <c:v>2.17</c:v>
                </c:pt>
                <c:pt idx="14517">
                  <c:v>2.19</c:v>
                </c:pt>
                <c:pt idx="14518">
                  <c:v>2.17</c:v>
                </c:pt>
                <c:pt idx="14519">
                  <c:v>2.16</c:v>
                </c:pt>
                <c:pt idx="14520">
                  <c:v>2.13</c:v>
                </c:pt>
                <c:pt idx="14521">
                  <c:v>2.15</c:v>
                </c:pt>
                <c:pt idx="14522">
                  <c:v>2.12</c:v>
                </c:pt>
                <c:pt idx="14523">
                  <c:v>2.16</c:v>
                </c:pt>
                <c:pt idx="14525">
                  <c:v>2.0699999999999998</c:v>
                </c:pt>
                <c:pt idx="14526">
                  <c:v>2.1</c:v>
                </c:pt>
                <c:pt idx="14527">
                  <c:v>2.0499999999999998</c:v>
                </c:pt>
                <c:pt idx="14528">
                  <c:v>2.06</c:v>
                </c:pt>
                <c:pt idx="14529">
                  <c:v>2.14</c:v>
                </c:pt>
                <c:pt idx="14530">
                  <c:v>2.17</c:v>
                </c:pt>
                <c:pt idx="14531">
                  <c:v>2.2000000000000002</c:v>
                </c:pt>
                <c:pt idx="14532">
                  <c:v>2.2000000000000002</c:v>
                </c:pt>
                <c:pt idx="14533">
                  <c:v>2.2000000000000002</c:v>
                </c:pt>
                <c:pt idx="14534">
                  <c:v>2.23</c:v>
                </c:pt>
                <c:pt idx="14535">
                  <c:v>2.2400000000000002</c:v>
                </c:pt>
                <c:pt idx="14536">
                  <c:v>2.2800000000000002</c:v>
                </c:pt>
                <c:pt idx="14537">
                  <c:v>2.27</c:v>
                </c:pt>
                <c:pt idx="14538">
                  <c:v>2.2599999999999998</c:v>
                </c:pt>
                <c:pt idx="14539">
                  <c:v>2.2200000000000002</c:v>
                </c:pt>
                <c:pt idx="14540">
                  <c:v>2.2400000000000002</c:v>
                </c:pt>
                <c:pt idx="14541">
                  <c:v>2.31</c:v>
                </c:pt>
                <c:pt idx="14542">
                  <c:v>2.31</c:v>
                </c:pt>
                <c:pt idx="14543">
                  <c:v>2.33</c:v>
                </c:pt>
                <c:pt idx="14544">
                  <c:v>2.34</c:v>
                </c:pt>
                <c:pt idx="14545">
                  <c:v>2.33</c:v>
                </c:pt>
                <c:pt idx="14546">
                  <c:v>2.33</c:v>
                </c:pt>
                <c:pt idx="14547">
                  <c:v>2.35</c:v>
                </c:pt>
                <c:pt idx="14548">
                  <c:v>2.37</c:v>
                </c:pt>
                <c:pt idx="14550">
                  <c:v>2.35</c:v>
                </c:pt>
                <c:pt idx="14551">
                  <c:v>2.35</c:v>
                </c:pt>
                <c:pt idx="14552">
                  <c:v>2.33</c:v>
                </c:pt>
                <c:pt idx="14553">
                  <c:v>2.2800000000000002</c:v>
                </c:pt>
                <c:pt idx="14554">
                  <c:v>2.2999999999999998</c:v>
                </c:pt>
                <c:pt idx="14555">
                  <c:v>2.2999999999999998</c:v>
                </c:pt>
                <c:pt idx="14556">
                  <c:v>2.34</c:v>
                </c:pt>
                <c:pt idx="14557">
                  <c:v>2.33</c:v>
                </c:pt>
                <c:pt idx="14558">
                  <c:v>2.39</c:v>
                </c:pt>
                <c:pt idx="14559">
                  <c:v>2.38</c:v>
                </c:pt>
                <c:pt idx="14560">
                  <c:v>2.42</c:v>
                </c:pt>
                <c:pt idx="14561">
                  <c:v>2.44</c:v>
                </c:pt>
                <c:pt idx="14562">
                  <c:v>2.46</c:v>
                </c:pt>
                <c:pt idx="14563">
                  <c:v>2.42</c:v>
                </c:pt>
                <c:pt idx="14564">
                  <c:v>2.37</c:v>
                </c:pt>
                <c:pt idx="14565">
                  <c:v>2.38</c:v>
                </c:pt>
                <c:pt idx="14566">
                  <c:v>2.37</c:v>
                </c:pt>
                <c:pt idx="14567">
                  <c:v>2.35</c:v>
                </c:pt>
                <c:pt idx="14568">
                  <c:v>2.34</c:v>
                </c:pt>
                <c:pt idx="14569">
                  <c:v>2.3199999999999998</c:v>
                </c:pt>
                <c:pt idx="14570">
                  <c:v>2.3199999999999998</c:v>
                </c:pt>
                <c:pt idx="14571">
                  <c:v>2.3199999999999998</c:v>
                </c:pt>
                <c:pt idx="14572">
                  <c:v>2.33</c:v>
                </c:pt>
                <c:pt idx="14573">
                  <c:v>2.4</c:v>
                </c:pt>
                <c:pt idx="14574">
                  <c:v>2.4</c:v>
                </c:pt>
                <c:pt idx="14575">
                  <c:v>2.38</c:v>
                </c:pt>
                <c:pt idx="14576">
                  <c:v>2.33</c:v>
                </c:pt>
                <c:pt idx="14577">
                  <c:v>2.37</c:v>
                </c:pt>
                <c:pt idx="14578">
                  <c:v>2.35</c:v>
                </c:pt>
                <c:pt idx="14579">
                  <c:v>2.37</c:v>
                </c:pt>
                <c:pt idx="14580">
                  <c:v>2.36</c:v>
                </c:pt>
                <c:pt idx="14581">
                  <c:v>2.3199999999999998</c:v>
                </c:pt>
                <c:pt idx="14583">
                  <c:v>2.34</c:v>
                </c:pt>
                <c:pt idx="14584">
                  <c:v>2.3199999999999998</c:v>
                </c:pt>
                <c:pt idx="14585">
                  <c:v>2.34</c:v>
                </c:pt>
                <c:pt idx="14586">
                  <c:v>2.37</c:v>
                </c:pt>
                <c:pt idx="14587">
                  <c:v>2.42</c:v>
                </c:pt>
                <c:pt idx="14588">
                  <c:v>2.37</c:v>
                </c:pt>
                <c:pt idx="14589">
                  <c:v>2.37</c:v>
                </c:pt>
                <c:pt idx="14590">
                  <c:v>2.36</c:v>
                </c:pt>
                <c:pt idx="14591">
                  <c:v>2.33</c:v>
                </c:pt>
                <c:pt idx="14592">
                  <c:v>2.37</c:v>
                </c:pt>
                <c:pt idx="14593">
                  <c:v>2.38</c:v>
                </c:pt>
                <c:pt idx="14594">
                  <c:v>2.39</c:v>
                </c:pt>
                <c:pt idx="14595">
                  <c:v>2.4</c:v>
                </c:pt>
                <c:pt idx="14596">
                  <c:v>2.36</c:v>
                </c:pt>
                <c:pt idx="14597">
                  <c:v>2.35</c:v>
                </c:pt>
                <c:pt idx="14598">
                  <c:v>2.35</c:v>
                </c:pt>
                <c:pt idx="14599">
                  <c:v>2.39</c:v>
                </c:pt>
                <c:pt idx="14600">
                  <c:v>2.46</c:v>
                </c:pt>
                <c:pt idx="14601">
                  <c:v>2.4900000000000002</c:v>
                </c:pt>
                <c:pt idx="14602">
                  <c:v>2.48</c:v>
                </c:pt>
                <c:pt idx="14603">
                  <c:v>2.48</c:v>
                </c:pt>
                <c:pt idx="14605">
                  <c:v>2.4700000000000002</c:v>
                </c:pt>
                <c:pt idx="14606">
                  <c:v>2.42</c:v>
                </c:pt>
                <c:pt idx="14607">
                  <c:v>2.4300000000000002</c:v>
                </c:pt>
                <c:pt idx="14608">
                  <c:v>2.4</c:v>
                </c:pt>
                <c:pt idx="14610">
                  <c:v>2.46</c:v>
                </c:pt>
                <c:pt idx="14611">
                  <c:v>2.44</c:v>
                </c:pt>
                <c:pt idx="14612">
                  <c:v>2.46</c:v>
                </c:pt>
                <c:pt idx="14613">
                  <c:v>2.4700000000000002</c:v>
                </c:pt>
                <c:pt idx="14614">
                  <c:v>2.4900000000000002</c:v>
                </c:pt>
                <c:pt idx="14615">
                  <c:v>2.5499999999999998</c:v>
                </c:pt>
                <c:pt idx="14616">
                  <c:v>2.5499999999999998</c:v>
                </c:pt>
                <c:pt idx="14617">
                  <c:v>2.54</c:v>
                </c:pt>
                <c:pt idx="14618">
                  <c:v>2.5499999999999998</c:v>
                </c:pt>
                <c:pt idx="14620">
                  <c:v>2.54</c:v>
                </c:pt>
                <c:pt idx="14621">
                  <c:v>2.5700000000000003</c:v>
                </c:pt>
                <c:pt idx="14622">
                  <c:v>2.62</c:v>
                </c:pt>
                <c:pt idx="14623">
                  <c:v>2.64</c:v>
                </c:pt>
                <c:pt idx="14624">
                  <c:v>2.66</c:v>
                </c:pt>
                <c:pt idx="14625">
                  <c:v>2.63</c:v>
                </c:pt>
                <c:pt idx="14626">
                  <c:v>2.65</c:v>
                </c:pt>
                <c:pt idx="14627">
                  <c:v>2.63</c:v>
                </c:pt>
                <c:pt idx="14628">
                  <c:v>2.66</c:v>
                </c:pt>
                <c:pt idx="14629">
                  <c:v>2.7</c:v>
                </c:pt>
                <c:pt idx="14630">
                  <c:v>2.73</c:v>
                </c:pt>
                <c:pt idx="14631">
                  <c:v>2.7199999999999998</c:v>
                </c:pt>
                <c:pt idx="14632">
                  <c:v>2.7800000000000002</c:v>
                </c:pt>
                <c:pt idx="14633">
                  <c:v>2.84</c:v>
                </c:pt>
                <c:pt idx="14634">
                  <c:v>2.77</c:v>
                </c:pt>
                <c:pt idx="14635">
                  <c:v>2.79</c:v>
                </c:pt>
                <c:pt idx="14636">
                  <c:v>2.84</c:v>
                </c:pt>
                <c:pt idx="14637">
                  <c:v>2.85</c:v>
                </c:pt>
                <c:pt idx="14638">
                  <c:v>2.83</c:v>
                </c:pt>
                <c:pt idx="14639">
                  <c:v>2.86</c:v>
                </c:pt>
                <c:pt idx="14640">
                  <c:v>2.83</c:v>
                </c:pt>
                <c:pt idx="14641">
                  <c:v>2.91</c:v>
                </c:pt>
                <c:pt idx="14642">
                  <c:v>2.9</c:v>
                </c:pt>
                <c:pt idx="14643">
                  <c:v>2.87</c:v>
                </c:pt>
                <c:pt idx="14645">
                  <c:v>2.88</c:v>
                </c:pt>
                <c:pt idx="14646">
                  <c:v>2.94</c:v>
                </c:pt>
                <c:pt idx="14647">
                  <c:v>2.92</c:v>
                </c:pt>
                <c:pt idx="14648">
                  <c:v>2.88</c:v>
                </c:pt>
                <c:pt idx="14649">
                  <c:v>2.86</c:v>
                </c:pt>
                <c:pt idx="14650">
                  <c:v>2.9</c:v>
                </c:pt>
                <c:pt idx="14651">
                  <c:v>2.87</c:v>
                </c:pt>
                <c:pt idx="14652">
                  <c:v>2.81</c:v>
                </c:pt>
                <c:pt idx="14653">
                  <c:v>2.86</c:v>
                </c:pt>
                <c:pt idx="14654">
                  <c:v>2.88</c:v>
                </c:pt>
                <c:pt idx="14655">
                  <c:v>2.88</c:v>
                </c:pt>
                <c:pt idx="14656">
                  <c:v>2.89</c:v>
                </c:pt>
                <c:pt idx="14657">
                  <c:v>2.86</c:v>
                </c:pt>
                <c:pt idx="14658">
                  <c:v>2.9</c:v>
                </c:pt>
                <c:pt idx="14659">
                  <c:v>2.87</c:v>
                </c:pt>
                <c:pt idx="14660">
                  <c:v>2.84</c:v>
                </c:pt>
                <c:pt idx="14661">
                  <c:v>2.81</c:v>
                </c:pt>
                <c:pt idx="14662">
                  <c:v>2.8200000000000003</c:v>
                </c:pt>
                <c:pt idx="14663">
                  <c:v>2.85</c:v>
                </c:pt>
                <c:pt idx="14664">
                  <c:v>2.85</c:v>
                </c:pt>
                <c:pt idx="14665">
                  <c:v>2.89</c:v>
                </c:pt>
                <c:pt idx="14666">
                  <c:v>2.89</c:v>
                </c:pt>
                <c:pt idx="14667">
                  <c:v>2.83</c:v>
                </c:pt>
                <c:pt idx="14668">
                  <c:v>2.8200000000000003</c:v>
                </c:pt>
                <c:pt idx="14669">
                  <c:v>2.85</c:v>
                </c:pt>
                <c:pt idx="14670">
                  <c:v>2.7800000000000002</c:v>
                </c:pt>
                <c:pt idx="14671">
                  <c:v>2.77</c:v>
                </c:pt>
                <c:pt idx="14672">
                  <c:v>2.74</c:v>
                </c:pt>
                <c:pt idx="14674">
                  <c:v>2.73</c:v>
                </c:pt>
                <c:pt idx="14675">
                  <c:v>2.79</c:v>
                </c:pt>
                <c:pt idx="14676">
                  <c:v>2.79</c:v>
                </c:pt>
                <c:pt idx="14677">
                  <c:v>2.83</c:v>
                </c:pt>
                <c:pt idx="14678">
                  <c:v>2.77</c:v>
                </c:pt>
                <c:pt idx="14679">
                  <c:v>2.7800000000000002</c:v>
                </c:pt>
                <c:pt idx="14680">
                  <c:v>2.8</c:v>
                </c:pt>
                <c:pt idx="14681">
                  <c:v>2.79</c:v>
                </c:pt>
                <c:pt idx="14682">
                  <c:v>2.83</c:v>
                </c:pt>
                <c:pt idx="14683">
                  <c:v>2.8200000000000003</c:v>
                </c:pt>
                <c:pt idx="14684">
                  <c:v>2.83</c:v>
                </c:pt>
                <c:pt idx="14685">
                  <c:v>2.8200000000000003</c:v>
                </c:pt>
                <c:pt idx="14686">
                  <c:v>2.87</c:v>
                </c:pt>
                <c:pt idx="14687">
                  <c:v>2.92</c:v>
                </c:pt>
                <c:pt idx="14688">
                  <c:v>2.96</c:v>
                </c:pt>
                <c:pt idx="14689">
                  <c:v>2.98</c:v>
                </c:pt>
                <c:pt idx="14690">
                  <c:v>3</c:v>
                </c:pt>
                <c:pt idx="14691">
                  <c:v>3.03</c:v>
                </c:pt>
                <c:pt idx="14692">
                  <c:v>3</c:v>
                </c:pt>
                <c:pt idx="14693">
                  <c:v>2.96</c:v>
                </c:pt>
                <c:pt idx="14694">
                  <c:v>2.95</c:v>
                </c:pt>
                <c:pt idx="14695">
                  <c:v>2.9699999999999998</c:v>
                </c:pt>
                <c:pt idx="14696">
                  <c:v>2.9699999999999998</c:v>
                </c:pt>
                <c:pt idx="14697">
                  <c:v>2.94</c:v>
                </c:pt>
                <c:pt idx="14698">
                  <c:v>2.95</c:v>
                </c:pt>
                <c:pt idx="14699">
                  <c:v>2.95</c:v>
                </c:pt>
                <c:pt idx="14700">
                  <c:v>2.9699999999999998</c:v>
                </c:pt>
                <c:pt idx="14701">
                  <c:v>3</c:v>
                </c:pt>
                <c:pt idx="14702">
                  <c:v>2.9699999999999998</c:v>
                </c:pt>
                <c:pt idx="14703">
                  <c:v>2.9699999999999998</c:v>
                </c:pt>
                <c:pt idx="14704">
                  <c:v>3</c:v>
                </c:pt>
                <c:pt idx="14705">
                  <c:v>3.08</c:v>
                </c:pt>
                <c:pt idx="14706">
                  <c:v>3.09</c:v>
                </c:pt>
                <c:pt idx="14707">
                  <c:v>3.11</c:v>
                </c:pt>
                <c:pt idx="14708">
                  <c:v>3.06</c:v>
                </c:pt>
                <c:pt idx="14709">
                  <c:v>3.06</c:v>
                </c:pt>
                <c:pt idx="14710">
                  <c:v>3.06</c:v>
                </c:pt>
                <c:pt idx="14711">
                  <c:v>3.01</c:v>
                </c:pt>
                <c:pt idx="14712">
                  <c:v>2.98</c:v>
                </c:pt>
                <c:pt idx="14713">
                  <c:v>2.93</c:v>
                </c:pt>
                <c:pt idx="14715">
                  <c:v>2.77</c:v>
                </c:pt>
                <c:pt idx="14716">
                  <c:v>2.84</c:v>
                </c:pt>
                <c:pt idx="14717">
                  <c:v>2.83</c:v>
                </c:pt>
                <c:pt idx="14718">
                  <c:v>2.89</c:v>
                </c:pt>
                <c:pt idx="14719">
                  <c:v>2.94</c:v>
                </c:pt>
                <c:pt idx="14720">
                  <c:v>2.92</c:v>
                </c:pt>
                <c:pt idx="14721">
                  <c:v>2.9699999999999998</c:v>
                </c:pt>
                <c:pt idx="14722">
                  <c:v>2.93</c:v>
                </c:pt>
                <c:pt idx="14723">
                  <c:v>2.93</c:v>
                </c:pt>
                <c:pt idx="14724">
                  <c:v>2.96</c:v>
                </c:pt>
                <c:pt idx="14725">
                  <c:v>2.96</c:v>
                </c:pt>
                <c:pt idx="14726">
                  <c:v>2.98</c:v>
                </c:pt>
                <c:pt idx="14727">
                  <c:v>2.94</c:v>
                </c:pt>
                <c:pt idx="14728">
                  <c:v>2.93</c:v>
                </c:pt>
                <c:pt idx="14729">
                  <c:v>2.92</c:v>
                </c:pt>
                <c:pt idx="14730">
                  <c:v>2.89</c:v>
                </c:pt>
                <c:pt idx="14731">
                  <c:v>2.93</c:v>
                </c:pt>
                <c:pt idx="14732">
                  <c:v>2.9</c:v>
                </c:pt>
                <c:pt idx="14733">
                  <c:v>2.9</c:v>
                </c:pt>
                <c:pt idx="14734">
                  <c:v>2.87</c:v>
                </c:pt>
                <c:pt idx="14735">
                  <c:v>2.88</c:v>
                </c:pt>
                <c:pt idx="14736">
                  <c:v>2.83</c:v>
                </c:pt>
                <c:pt idx="14737">
                  <c:v>2.84</c:v>
                </c:pt>
                <c:pt idx="14738">
                  <c:v>2.85</c:v>
                </c:pt>
                <c:pt idx="14739">
                  <c:v>2.87</c:v>
                </c:pt>
                <c:pt idx="14740">
                  <c:v>2.83</c:v>
                </c:pt>
                <c:pt idx="14742">
                  <c:v>2.84</c:v>
                </c:pt>
                <c:pt idx="14743">
                  <c:v>2.8200000000000003</c:v>
                </c:pt>
                <c:pt idx="14744">
                  <c:v>2.86</c:v>
                </c:pt>
                <c:pt idx="14745">
                  <c:v>2.87</c:v>
                </c:pt>
                <c:pt idx="14746">
                  <c:v>2.85</c:v>
                </c:pt>
                <c:pt idx="14747">
                  <c:v>2.85</c:v>
                </c:pt>
                <c:pt idx="14748">
                  <c:v>2.83</c:v>
                </c:pt>
                <c:pt idx="14749">
                  <c:v>2.85</c:v>
                </c:pt>
                <c:pt idx="14750">
                  <c:v>2.86</c:v>
                </c:pt>
                <c:pt idx="14751">
                  <c:v>2.88</c:v>
                </c:pt>
                <c:pt idx="14752">
                  <c:v>2.84</c:v>
                </c:pt>
                <c:pt idx="14753">
                  <c:v>2.89</c:v>
                </c:pt>
                <c:pt idx="14754">
                  <c:v>2.96</c:v>
                </c:pt>
                <c:pt idx="14755">
                  <c:v>2.95</c:v>
                </c:pt>
                <c:pt idx="14756">
                  <c:v>2.94</c:v>
                </c:pt>
                <c:pt idx="14757">
                  <c:v>2.98</c:v>
                </c:pt>
                <c:pt idx="14758">
                  <c:v>2.96</c:v>
                </c:pt>
                <c:pt idx="14759">
                  <c:v>2.98</c:v>
                </c:pt>
                <c:pt idx="14760">
                  <c:v>2.96</c:v>
                </c:pt>
                <c:pt idx="14761">
                  <c:v>3</c:v>
                </c:pt>
                <c:pt idx="14762">
                  <c:v>2.98</c:v>
                </c:pt>
                <c:pt idx="14763">
                  <c:v>2.95</c:v>
                </c:pt>
                <c:pt idx="14764">
                  <c:v>2.94</c:v>
                </c:pt>
                <c:pt idx="14765">
                  <c:v>2.98</c:v>
                </c:pt>
                <c:pt idx="14766">
                  <c:v>2.96</c:v>
                </c:pt>
                <c:pt idx="14767">
                  <c:v>2.93</c:v>
                </c:pt>
                <c:pt idx="14768">
                  <c:v>2.87</c:v>
                </c:pt>
                <c:pt idx="14769">
                  <c:v>2.88</c:v>
                </c:pt>
                <c:pt idx="14770">
                  <c:v>2.89</c:v>
                </c:pt>
                <c:pt idx="14771">
                  <c:v>2.86</c:v>
                </c:pt>
                <c:pt idx="14772">
                  <c:v>2.87</c:v>
                </c:pt>
                <c:pt idx="14773">
                  <c:v>2.87</c:v>
                </c:pt>
                <c:pt idx="14774">
                  <c:v>2.8200000000000003</c:v>
                </c:pt>
                <c:pt idx="14775">
                  <c:v>2.85</c:v>
                </c:pt>
                <c:pt idx="14776">
                  <c:v>2.8200000000000003</c:v>
                </c:pt>
                <c:pt idx="14777">
                  <c:v>2.8200000000000003</c:v>
                </c:pt>
                <c:pt idx="14778">
                  <c:v>2.8200000000000003</c:v>
                </c:pt>
                <c:pt idx="14779">
                  <c:v>2.85</c:v>
                </c:pt>
                <c:pt idx="14780">
                  <c:v>2.88</c:v>
                </c:pt>
                <c:pt idx="14781">
                  <c:v>2.89</c:v>
                </c:pt>
                <c:pt idx="14782">
                  <c:v>2.86</c:v>
                </c:pt>
                <c:pt idx="14783">
                  <c:v>2.86</c:v>
                </c:pt>
                <c:pt idx="14785">
                  <c:v>2.9</c:v>
                </c:pt>
                <c:pt idx="14786">
                  <c:v>2.9</c:v>
                </c:pt>
                <c:pt idx="14787">
                  <c:v>2.88</c:v>
                </c:pt>
                <c:pt idx="14788">
                  <c:v>2.94</c:v>
                </c:pt>
                <c:pt idx="14789">
                  <c:v>2.94</c:v>
                </c:pt>
                <c:pt idx="14790">
                  <c:v>2.98</c:v>
                </c:pt>
                <c:pt idx="14791">
                  <c:v>2.9699999999999998</c:v>
                </c:pt>
                <c:pt idx="14792">
                  <c:v>2.9699999999999998</c:v>
                </c:pt>
                <c:pt idx="14793">
                  <c:v>2.99</c:v>
                </c:pt>
                <c:pt idx="14794">
                  <c:v>2.99</c:v>
                </c:pt>
                <c:pt idx="14795">
                  <c:v>3.05</c:v>
                </c:pt>
                <c:pt idx="14796">
                  <c:v>3.08</c:v>
                </c:pt>
                <c:pt idx="14797">
                  <c:v>3.07</c:v>
                </c:pt>
                <c:pt idx="14798">
                  <c:v>3.07</c:v>
                </c:pt>
                <c:pt idx="14799">
                  <c:v>3.08</c:v>
                </c:pt>
                <c:pt idx="14800">
                  <c:v>3.1</c:v>
                </c:pt>
                <c:pt idx="14801">
                  <c:v>3.06</c:v>
                </c:pt>
                <c:pt idx="14802">
                  <c:v>3.06</c:v>
                </c:pt>
                <c:pt idx="14803">
                  <c:v>3.05</c:v>
                </c:pt>
                <c:pt idx="14804">
                  <c:v>3.09</c:v>
                </c:pt>
                <c:pt idx="14805">
                  <c:v>3.05</c:v>
                </c:pt>
                <c:pt idx="14806">
                  <c:v>3.15</c:v>
                </c:pt>
                <c:pt idx="14807">
                  <c:v>3.19</c:v>
                </c:pt>
                <c:pt idx="14808">
                  <c:v>3.23</c:v>
                </c:pt>
                <c:pt idx="14810">
                  <c:v>3.21</c:v>
                </c:pt>
                <c:pt idx="14811">
                  <c:v>3.22</c:v>
                </c:pt>
                <c:pt idx="14812">
                  <c:v>3.14</c:v>
                </c:pt>
                <c:pt idx="14813">
                  <c:v>3.15</c:v>
                </c:pt>
                <c:pt idx="14814">
                  <c:v>3.16</c:v>
                </c:pt>
                <c:pt idx="14815">
                  <c:v>3.16</c:v>
                </c:pt>
                <c:pt idx="14816">
                  <c:v>3.19</c:v>
                </c:pt>
                <c:pt idx="14817">
                  <c:v>3.17</c:v>
                </c:pt>
                <c:pt idx="14818">
                  <c:v>3.2</c:v>
                </c:pt>
                <c:pt idx="14819">
                  <c:v>3.2</c:v>
                </c:pt>
                <c:pt idx="14820">
                  <c:v>3.17</c:v>
                </c:pt>
                <c:pt idx="14821">
                  <c:v>3.1</c:v>
                </c:pt>
                <c:pt idx="14822">
                  <c:v>3.14</c:v>
                </c:pt>
                <c:pt idx="14823">
                  <c:v>3.08</c:v>
                </c:pt>
                <c:pt idx="14824">
                  <c:v>3.08</c:v>
                </c:pt>
                <c:pt idx="14825">
                  <c:v>3.12</c:v>
                </c:pt>
                <c:pt idx="14826">
                  <c:v>3.15</c:v>
                </c:pt>
                <c:pt idx="14827">
                  <c:v>3.14</c:v>
                </c:pt>
                <c:pt idx="14828">
                  <c:v>3.22</c:v>
                </c:pt>
                <c:pt idx="14829">
                  <c:v>3.2</c:v>
                </c:pt>
                <c:pt idx="14830">
                  <c:v>3.22</c:v>
                </c:pt>
                <c:pt idx="14831">
                  <c:v>3.22</c:v>
                </c:pt>
                <c:pt idx="14832">
                  <c:v>3.24</c:v>
                </c:pt>
                <c:pt idx="14833">
                  <c:v>3.19</c:v>
                </c:pt>
                <c:pt idx="14835">
                  <c:v>3.14</c:v>
                </c:pt>
                <c:pt idx="14836">
                  <c:v>3.12</c:v>
                </c:pt>
                <c:pt idx="14837">
                  <c:v>3.11</c:v>
                </c:pt>
                <c:pt idx="14838">
                  <c:v>3.08</c:v>
                </c:pt>
                <c:pt idx="14839">
                  <c:v>3.06</c:v>
                </c:pt>
                <c:pt idx="14840">
                  <c:v>3.06</c:v>
                </c:pt>
                <c:pt idx="14841">
                  <c:v>3.06</c:v>
                </c:pt>
                <c:pt idx="14843">
                  <c:v>3.05</c:v>
                </c:pt>
                <c:pt idx="14844">
                  <c:v>3.07</c:v>
                </c:pt>
                <c:pt idx="14845">
                  <c:v>3.06</c:v>
                </c:pt>
                <c:pt idx="14846">
                  <c:v>3.06</c:v>
                </c:pt>
                <c:pt idx="14847">
                  <c:v>3.03</c:v>
                </c:pt>
                <c:pt idx="14848">
                  <c:v>3.01</c:v>
                </c:pt>
                <c:pt idx="14849">
                  <c:v>2.98</c:v>
                </c:pt>
                <c:pt idx="14850">
                  <c:v>2.91</c:v>
                </c:pt>
                <c:pt idx="14852">
                  <c:v>2.87</c:v>
                </c:pt>
                <c:pt idx="14853">
                  <c:v>2.85</c:v>
                </c:pt>
                <c:pt idx="14854">
                  <c:v>2.85</c:v>
                </c:pt>
                <c:pt idx="14855">
                  <c:v>2.89</c:v>
                </c:pt>
                <c:pt idx="14856">
                  <c:v>2.91</c:v>
                </c:pt>
                <c:pt idx="14857">
                  <c:v>2.91</c:v>
                </c:pt>
                <c:pt idx="14858">
                  <c:v>2.89</c:v>
                </c:pt>
                <c:pt idx="14859">
                  <c:v>2.86</c:v>
                </c:pt>
                <c:pt idx="14860">
                  <c:v>2.8200000000000003</c:v>
                </c:pt>
                <c:pt idx="14861">
                  <c:v>2.77</c:v>
                </c:pt>
                <c:pt idx="14862">
                  <c:v>2.79</c:v>
                </c:pt>
                <c:pt idx="14863">
                  <c:v>2.79</c:v>
                </c:pt>
                <c:pt idx="14864">
                  <c:v>2.74</c:v>
                </c:pt>
                <c:pt idx="14866">
                  <c:v>2.81</c:v>
                </c:pt>
                <c:pt idx="14867">
                  <c:v>2.77</c:v>
                </c:pt>
                <c:pt idx="14868">
                  <c:v>2.7199999999999998</c:v>
                </c:pt>
                <c:pt idx="14869">
                  <c:v>2.69</c:v>
                </c:pt>
                <c:pt idx="14871">
                  <c:v>2.66</c:v>
                </c:pt>
                <c:pt idx="14872">
                  <c:v>2.56</c:v>
                </c:pt>
                <c:pt idx="14873">
                  <c:v>2.67</c:v>
                </c:pt>
                <c:pt idx="14874">
                  <c:v>2.7</c:v>
                </c:pt>
                <c:pt idx="14875">
                  <c:v>2.73</c:v>
                </c:pt>
                <c:pt idx="14876">
                  <c:v>2.74</c:v>
                </c:pt>
                <c:pt idx="14877">
                  <c:v>2.74</c:v>
                </c:pt>
                <c:pt idx="14878">
                  <c:v>2.71</c:v>
                </c:pt>
                <c:pt idx="14879">
                  <c:v>2.71</c:v>
                </c:pt>
                <c:pt idx="14880">
                  <c:v>2.7199999999999998</c:v>
                </c:pt>
                <c:pt idx="14881">
                  <c:v>2.73</c:v>
                </c:pt>
                <c:pt idx="14882">
                  <c:v>2.75</c:v>
                </c:pt>
                <c:pt idx="14883">
                  <c:v>2.79</c:v>
                </c:pt>
                <c:pt idx="14885">
                  <c:v>2.74</c:v>
                </c:pt>
                <c:pt idx="14886">
                  <c:v>2.76</c:v>
                </c:pt>
                <c:pt idx="14887">
                  <c:v>2.7199999999999998</c:v>
                </c:pt>
                <c:pt idx="14888">
                  <c:v>2.76</c:v>
                </c:pt>
                <c:pt idx="14889">
                  <c:v>2.75</c:v>
                </c:pt>
                <c:pt idx="14890">
                  <c:v>2.7199999999999998</c:v>
                </c:pt>
                <c:pt idx="14891">
                  <c:v>2.7</c:v>
                </c:pt>
                <c:pt idx="14892">
                  <c:v>2.63</c:v>
                </c:pt>
                <c:pt idx="14893">
                  <c:v>2.7</c:v>
                </c:pt>
                <c:pt idx="14894">
                  <c:v>2.73</c:v>
                </c:pt>
                <c:pt idx="14895">
                  <c:v>2.71</c:v>
                </c:pt>
                <c:pt idx="14896">
                  <c:v>2.7</c:v>
                </c:pt>
                <c:pt idx="14897">
                  <c:v>2.65</c:v>
                </c:pt>
                <c:pt idx="14898">
                  <c:v>2.63</c:v>
                </c:pt>
                <c:pt idx="14899">
                  <c:v>2.65</c:v>
                </c:pt>
                <c:pt idx="14900">
                  <c:v>2.68</c:v>
                </c:pt>
                <c:pt idx="14901">
                  <c:v>2.71</c:v>
                </c:pt>
                <c:pt idx="14902">
                  <c:v>2.66</c:v>
                </c:pt>
                <c:pt idx="14903">
                  <c:v>2.66</c:v>
                </c:pt>
                <c:pt idx="14905">
                  <c:v>2.65</c:v>
                </c:pt>
                <c:pt idx="14906">
                  <c:v>2.65</c:v>
                </c:pt>
                <c:pt idx="14907">
                  <c:v>2.69</c:v>
                </c:pt>
                <c:pt idx="14908">
                  <c:v>2.65</c:v>
                </c:pt>
                <c:pt idx="14909">
                  <c:v>2.67</c:v>
                </c:pt>
                <c:pt idx="14910">
                  <c:v>2.64</c:v>
                </c:pt>
                <c:pt idx="14911">
                  <c:v>2.69</c:v>
                </c:pt>
                <c:pt idx="14912">
                  <c:v>2.73</c:v>
                </c:pt>
                <c:pt idx="14913">
                  <c:v>2.76</c:v>
                </c:pt>
                <c:pt idx="14914">
                  <c:v>2.7199999999999998</c:v>
                </c:pt>
                <c:pt idx="14915">
                  <c:v>2.7199999999999998</c:v>
                </c:pt>
                <c:pt idx="14916">
                  <c:v>2.69</c:v>
                </c:pt>
                <c:pt idx="14917">
                  <c:v>2.64</c:v>
                </c:pt>
                <c:pt idx="14918">
                  <c:v>2.62</c:v>
                </c:pt>
                <c:pt idx="14919">
                  <c:v>2.64</c:v>
                </c:pt>
                <c:pt idx="14920">
                  <c:v>2.61</c:v>
                </c:pt>
                <c:pt idx="14921">
                  <c:v>2.61</c:v>
                </c:pt>
                <c:pt idx="14922">
                  <c:v>2.63</c:v>
                </c:pt>
                <c:pt idx="14923">
                  <c:v>2.59</c:v>
                </c:pt>
                <c:pt idx="14924">
                  <c:v>2.6</c:v>
                </c:pt>
                <c:pt idx="14925">
                  <c:v>2.61</c:v>
                </c:pt>
                <c:pt idx="14926">
                  <c:v>2.54</c:v>
                </c:pt>
                <c:pt idx="14927">
                  <c:v>2.54</c:v>
                </c:pt>
                <c:pt idx="14928">
                  <c:v>2.44</c:v>
                </c:pt>
                <c:pt idx="14929">
                  <c:v>2.4300000000000002</c:v>
                </c:pt>
                <c:pt idx="14930">
                  <c:v>2.41</c:v>
                </c:pt>
                <c:pt idx="14931">
                  <c:v>2.39</c:v>
                </c:pt>
                <c:pt idx="14932">
                  <c:v>2.39</c:v>
                </c:pt>
                <c:pt idx="14933">
                  <c:v>2.41</c:v>
                </c:pt>
                <c:pt idx="14934">
                  <c:v>2.4900000000000002</c:v>
                </c:pt>
                <c:pt idx="14935">
                  <c:v>2.48</c:v>
                </c:pt>
                <c:pt idx="14936">
                  <c:v>2.52</c:v>
                </c:pt>
                <c:pt idx="14937">
                  <c:v>2.5099999999999998</c:v>
                </c:pt>
                <c:pt idx="14938">
                  <c:v>2.5</c:v>
                </c:pt>
                <c:pt idx="14939">
                  <c:v>2.52</c:v>
                </c:pt>
                <c:pt idx="14940">
                  <c:v>2.5099999999999998</c:v>
                </c:pt>
                <c:pt idx="14941">
                  <c:v>2.48</c:v>
                </c:pt>
                <c:pt idx="14942">
                  <c:v>2.5099999999999998</c:v>
                </c:pt>
                <c:pt idx="14943">
                  <c:v>2.56</c:v>
                </c:pt>
                <c:pt idx="14944">
                  <c:v>2.5499999999999998</c:v>
                </c:pt>
                <c:pt idx="14945">
                  <c:v>2.6</c:v>
                </c:pt>
                <c:pt idx="14946">
                  <c:v>2.59</c:v>
                </c:pt>
                <c:pt idx="14947">
                  <c:v>2.5700000000000003</c:v>
                </c:pt>
                <c:pt idx="14949">
                  <c:v>2.59</c:v>
                </c:pt>
                <c:pt idx="14950">
                  <c:v>2.5700000000000003</c:v>
                </c:pt>
                <c:pt idx="14951">
                  <c:v>2.5300000000000002</c:v>
                </c:pt>
                <c:pt idx="14952">
                  <c:v>2.54</c:v>
                </c:pt>
                <c:pt idx="14953">
                  <c:v>2.5099999999999998</c:v>
                </c:pt>
                <c:pt idx="14954">
                  <c:v>2.54</c:v>
                </c:pt>
                <c:pt idx="14955">
                  <c:v>2.5099999999999998</c:v>
                </c:pt>
                <c:pt idx="14956">
                  <c:v>2.52</c:v>
                </c:pt>
                <c:pt idx="14957">
                  <c:v>2.5499999999999998</c:v>
                </c:pt>
                <c:pt idx="14958">
                  <c:v>2.54</c:v>
                </c:pt>
                <c:pt idx="14959">
                  <c:v>2.5099999999999998</c:v>
                </c:pt>
                <c:pt idx="14960">
                  <c:v>2.4500000000000002</c:v>
                </c:pt>
                <c:pt idx="14961">
                  <c:v>2.4900000000000002</c:v>
                </c:pt>
                <c:pt idx="14962">
                  <c:v>2.4500000000000002</c:v>
                </c:pt>
                <c:pt idx="14963">
                  <c:v>2.4700000000000002</c:v>
                </c:pt>
                <c:pt idx="14964">
                  <c:v>2.4</c:v>
                </c:pt>
                <c:pt idx="14965">
                  <c:v>2.42</c:v>
                </c:pt>
                <c:pt idx="14966">
                  <c:v>2.37</c:v>
                </c:pt>
                <c:pt idx="14967">
                  <c:v>2.4</c:v>
                </c:pt>
                <c:pt idx="14968">
                  <c:v>2.39</c:v>
                </c:pt>
                <c:pt idx="14969">
                  <c:v>2.41</c:v>
                </c:pt>
                <c:pt idx="14970">
                  <c:v>2.4300000000000002</c:v>
                </c:pt>
                <c:pt idx="14971">
                  <c:v>2.39</c:v>
                </c:pt>
                <c:pt idx="14972">
                  <c:v>2.31</c:v>
                </c:pt>
                <c:pt idx="14973">
                  <c:v>2.3199999999999998</c:v>
                </c:pt>
                <c:pt idx="14975">
                  <c:v>2.2599999999999998</c:v>
                </c:pt>
                <c:pt idx="14976">
                  <c:v>2.25</c:v>
                </c:pt>
                <c:pt idx="14977">
                  <c:v>2.2200000000000002</c:v>
                </c:pt>
                <c:pt idx="14978">
                  <c:v>2.14</c:v>
                </c:pt>
                <c:pt idx="14979">
                  <c:v>2.0699999999999998</c:v>
                </c:pt>
                <c:pt idx="14980">
                  <c:v>2.12</c:v>
                </c:pt>
                <c:pt idx="14981">
                  <c:v>2.12</c:v>
                </c:pt>
                <c:pt idx="14982">
                  <c:v>2.12</c:v>
                </c:pt>
                <c:pt idx="14983">
                  <c:v>2.09</c:v>
                </c:pt>
                <c:pt idx="14984">
                  <c:v>2.15</c:v>
                </c:pt>
                <c:pt idx="14985">
                  <c:v>2.15</c:v>
                </c:pt>
                <c:pt idx="14986">
                  <c:v>2.13</c:v>
                </c:pt>
                <c:pt idx="14987">
                  <c:v>2.1</c:v>
                </c:pt>
                <c:pt idx="14988">
                  <c:v>2.09</c:v>
                </c:pt>
                <c:pt idx="14989">
                  <c:v>2.09</c:v>
                </c:pt>
                <c:pt idx="14990">
                  <c:v>2.06</c:v>
                </c:pt>
                <c:pt idx="14991">
                  <c:v>2.0299999999999998</c:v>
                </c:pt>
                <c:pt idx="14992">
                  <c:v>2.0099999999999998</c:v>
                </c:pt>
                <c:pt idx="14993">
                  <c:v>2.0699999999999998</c:v>
                </c:pt>
                <c:pt idx="14994">
                  <c:v>2.02</c:v>
                </c:pt>
                <c:pt idx="14995">
                  <c:v>2</c:v>
                </c:pt>
                <c:pt idx="14996">
                  <c:v>2.0499999999999998</c:v>
                </c:pt>
                <c:pt idx="14997">
                  <c:v>2.0099999999999998</c:v>
                </c:pt>
                <c:pt idx="14998">
                  <c:v>2</c:v>
                </c:pt>
                <c:pt idx="14999">
                  <c:v>2.0299999999999998</c:v>
                </c:pt>
                <c:pt idx="15000">
                  <c:v>1.98</c:v>
                </c:pt>
                <c:pt idx="15001">
                  <c:v>1.96</c:v>
                </c:pt>
                <c:pt idx="15003">
                  <c:v>2.04</c:v>
                </c:pt>
                <c:pt idx="15004">
                  <c:v>2.0499999999999998</c:v>
                </c:pt>
                <c:pt idx="15005">
                  <c:v>2.0699999999999998</c:v>
                </c:pt>
                <c:pt idx="15006">
                  <c:v>2.0699999999999998</c:v>
                </c:pt>
                <c:pt idx="15007">
                  <c:v>2.13</c:v>
                </c:pt>
                <c:pt idx="15008">
                  <c:v>2.12</c:v>
                </c:pt>
                <c:pt idx="15009">
                  <c:v>2.09</c:v>
                </c:pt>
                <c:pt idx="15010">
                  <c:v>2.13</c:v>
                </c:pt>
                <c:pt idx="15011">
                  <c:v>2.06</c:v>
                </c:pt>
                <c:pt idx="15012">
                  <c:v>2.04</c:v>
                </c:pt>
                <c:pt idx="15013">
                  <c:v>2.0499999999999998</c:v>
                </c:pt>
                <c:pt idx="15014">
                  <c:v>2.0499999999999998</c:v>
                </c:pt>
                <c:pt idx="15015">
                  <c:v>2.08</c:v>
                </c:pt>
                <c:pt idx="15016">
                  <c:v>2.0499999999999998</c:v>
                </c:pt>
                <c:pt idx="15017">
                  <c:v>2.08</c:v>
                </c:pt>
                <c:pt idx="15018">
                  <c:v>2.08</c:v>
                </c:pt>
                <c:pt idx="15019">
                  <c:v>2.06</c:v>
                </c:pt>
                <c:pt idx="15020">
                  <c:v>2.06</c:v>
                </c:pt>
                <c:pt idx="15021">
                  <c:v>2.02</c:v>
                </c:pt>
                <c:pt idx="15022">
                  <c:v>1.9</c:v>
                </c:pt>
                <c:pt idx="15023">
                  <c:v>1.8599999999999999</c:v>
                </c:pt>
                <c:pt idx="15024">
                  <c:v>1.75</c:v>
                </c:pt>
                <c:pt idx="15025">
                  <c:v>1.73</c:v>
                </c:pt>
                <c:pt idx="15026">
                  <c:v>1.71</c:v>
                </c:pt>
                <c:pt idx="15027">
                  <c:v>1.72</c:v>
                </c:pt>
                <c:pt idx="15028">
                  <c:v>1.74</c:v>
                </c:pt>
                <c:pt idx="15029">
                  <c:v>1.65</c:v>
                </c:pt>
                <c:pt idx="15030">
                  <c:v>1.6800000000000002</c:v>
                </c:pt>
                <c:pt idx="15031">
                  <c:v>1.5899999999999999</c:v>
                </c:pt>
                <c:pt idx="15032">
                  <c:v>1.52</c:v>
                </c:pt>
                <c:pt idx="15033">
                  <c:v>1.55</c:v>
                </c:pt>
                <c:pt idx="15034">
                  <c:v>1.6</c:v>
                </c:pt>
                <c:pt idx="15035">
                  <c:v>1.55</c:v>
                </c:pt>
                <c:pt idx="15036">
                  <c:v>1.5899999999999999</c:v>
                </c:pt>
                <c:pt idx="15037">
                  <c:v>1.62</c:v>
                </c:pt>
                <c:pt idx="15038">
                  <c:v>1.52</c:v>
                </c:pt>
                <c:pt idx="15039">
                  <c:v>1.54</c:v>
                </c:pt>
                <c:pt idx="15040">
                  <c:v>1.49</c:v>
                </c:pt>
                <c:pt idx="15041">
                  <c:v>1.47</c:v>
                </c:pt>
                <c:pt idx="15042">
                  <c:v>1.5</c:v>
                </c:pt>
                <c:pt idx="15043">
                  <c:v>1.5</c:v>
                </c:pt>
                <c:pt idx="15045">
                  <c:v>1.47</c:v>
                </c:pt>
                <c:pt idx="15046">
                  <c:v>1.47</c:v>
                </c:pt>
                <c:pt idx="15047">
                  <c:v>1.57</c:v>
                </c:pt>
                <c:pt idx="15048">
                  <c:v>1.55</c:v>
                </c:pt>
                <c:pt idx="15049">
                  <c:v>1.63</c:v>
                </c:pt>
                <c:pt idx="15050">
                  <c:v>1.72</c:v>
                </c:pt>
                <c:pt idx="15051">
                  <c:v>1.75</c:v>
                </c:pt>
                <c:pt idx="15052">
                  <c:v>1.79</c:v>
                </c:pt>
                <c:pt idx="15053">
                  <c:v>1.9</c:v>
                </c:pt>
                <c:pt idx="15054">
                  <c:v>1.8399999999999999</c:v>
                </c:pt>
                <c:pt idx="15055">
                  <c:v>1.81</c:v>
                </c:pt>
                <c:pt idx="15056">
                  <c:v>1.8</c:v>
                </c:pt>
                <c:pt idx="15057">
                  <c:v>1.79</c:v>
                </c:pt>
                <c:pt idx="15058">
                  <c:v>1.74</c:v>
                </c:pt>
                <c:pt idx="15059">
                  <c:v>1.72</c:v>
                </c:pt>
                <c:pt idx="15060">
                  <c:v>1.6400000000000001</c:v>
                </c:pt>
                <c:pt idx="15061">
                  <c:v>1.73</c:v>
                </c:pt>
                <c:pt idx="15062">
                  <c:v>1.7000000000000002</c:v>
                </c:pt>
                <c:pt idx="15063">
                  <c:v>1.69</c:v>
                </c:pt>
                <c:pt idx="15064">
                  <c:v>1.6800000000000002</c:v>
                </c:pt>
                <c:pt idx="15065">
                  <c:v>1.65</c:v>
                </c:pt>
                <c:pt idx="15066">
                  <c:v>1.6</c:v>
                </c:pt>
                <c:pt idx="15067">
                  <c:v>1.54</c:v>
                </c:pt>
                <c:pt idx="15068">
                  <c:v>1.52</c:v>
                </c:pt>
                <c:pt idx="15069">
                  <c:v>1.56</c:v>
                </c:pt>
                <c:pt idx="15070">
                  <c:v>1.54</c:v>
                </c:pt>
                <c:pt idx="15071">
                  <c:v>1.5899999999999999</c:v>
                </c:pt>
                <c:pt idx="15072">
                  <c:v>1.67</c:v>
                </c:pt>
                <c:pt idx="15073">
                  <c:v>1.76</c:v>
                </c:pt>
                <c:pt idx="15075">
                  <c:v>1.77</c:v>
                </c:pt>
                <c:pt idx="15076">
                  <c:v>1.75</c:v>
                </c:pt>
                <c:pt idx="15077">
                  <c:v>1.76</c:v>
                </c:pt>
                <c:pt idx="15078">
                  <c:v>1.76</c:v>
                </c:pt>
                <c:pt idx="15079">
                  <c:v>1.8</c:v>
                </c:pt>
                <c:pt idx="15080">
                  <c:v>1.78</c:v>
                </c:pt>
                <c:pt idx="15081">
                  <c:v>1.77</c:v>
                </c:pt>
                <c:pt idx="15082">
                  <c:v>1.77</c:v>
                </c:pt>
                <c:pt idx="15083">
                  <c:v>1.8</c:v>
                </c:pt>
                <c:pt idx="15084">
                  <c:v>1.85</c:v>
                </c:pt>
                <c:pt idx="15085">
                  <c:v>1.8399999999999999</c:v>
                </c:pt>
                <c:pt idx="15086">
                  <c:v>1.78</c:v>
                </c:pt>
                <c:pt idx="15087">
                  <c:v>1.69</c:v>
                </c:pt>
                <c:pt idx="15088">
                  <c:v>1.73</c:v>
                </c:pt>
                <c:pt idx="15089">
                  <c:v>1.79</c:v>
                </c:pt>
                <c:pt idx="15090">
                  <c:v>1.8599999999999999</c:v>
                </c:pt>
                <c:pt idx="15091">
                  <c:v>1.81</c:v>
                </c:pt>
                <c:pt idx="15092">
                  <c:v>1.92</c:v>
                </c:pt>
                <c:pt idx="15093">
                  <c:v>1.94</c:v>
                </c:pt>
                <c:pt idx="15095">
                  <c:v>1.92</c:v>
                </c:pt>
                <c:pt idx="15096">
                  <c:v>1.88</c:v>
                </c:pt>
                <c:pt idx="15097">
                  <c:v>1.82</c:v>
                </c:pt>
                <c:pt idx="15098">
                  <c:v>1.8399999999999999</c:v>
                </c:pt>
                <c:pt idx="15099">
                  <c:v>1.81</c:v>
                </c:pt>
                <c:pt idx="15100">
                  <c:v>1.79</c:v>
                </c:pt>
                <c:pt idx="15101">
                  <c:v>1.73</c:v>
                </c:pt>
                <c:pt idx="15102">
                  <c:v>1.77</c:v>
                </c:pt>
                <c:pt idx="15103">
                  <c:v>1.77</c:v>
                </c:pt>
                <c:pt idx="15104">
                  <c:v>1.76</c:v>
                </c:pt>
                <c:pt idx="15105">
                  <c:v>1.74</c:v>
                </c:pt>
                <c:pt idx="15106">
                  <c:v>1.77</c:v>
                </c:pt>
                <c:pt idx="15108">
                  <c:v>1.78</c:v>
                </c:pt>
                <c:pt idx="15109">
                  <c:v>1.83</c:v>
                </c:pt>
                <c:pt idx="15110">
                  <c:v>1.72</c:v>
                </c:pt>
                <c:pt idx="15111">
                  <c:v>1.77</c:v>
                </c:pt>
                <c:pt idx="15112">
                  <c:v>1.8</c:v>
                </c:pt>
                <c:pt idx="15113">
                  <c:v>1.8399999999999999</c:v>
                </c:pt>
                <c:pt idx="15114">
                  <c:v>1.83</c:v>
                </c:pt>
                <c:pt idx="15115">
                  <c:v>1.85</c:v>
                </c:pt>
                <c:pt idx="15116">
                  <c:v>1.79</c:v>
                </c:pt>
                <c:pt idx="15117">
                  <c:v>1.9</c:v>
                </c:pt>
                <c:pt idx="15118">
                  <c:v>1.82</c:v>
                </c:pt>
                <c:pt idx="15119">
                  <c:v>1.8900000000000001</c:v>
                </c:pt>
                <c:pt idx="15120">
                  <c:v>1.8900000000000001</c:v>
                </c:pt>
                <c:pt idx="15121">
                  <c:v>1.92</c:v>
                </c:pt>
                <c:pt idx="15122">
                  <c:v>1.92</c:v>
                </c:pt>
                <c:pt idx="15123">
                  <c:v>1.92</c:v>
                </c:pt>
                <c:pt idx="15124">
                  <c:v>1.9300000000000002</c:v>
                </c:pt>
                <c:pt idx="15125">
                  <c:v>1.9</c:v>
                </c:pt>
                <c:pt idx="15127">
                  <c:v>1.9</c:v>
                </c:pt>
                <c:pt idx="15128">
                  <c:v>1.88</c:v>
                </c:pt>
                <c:pt idx="15129">
                  <c:v>1.9</c:v>
                </c:pt>
                <c:pt idx="15130">
                  <c:v>1.92</c:v>
                </c:pt>
                <c:pt idx="15132">
                  <c:v>1.88</c:v>
                </c:pt>
                <c:pt idx="15133">
                  <c:v>1.8</c:v>
                </c:pt>
                <c:pt idx="15134">
                  <c:v>1.81</c:v>
                </c:pt>
                <c:pt idx="15135">
                  <c:v>1.83</c:v>
                </c:pt>
                <c:pt idx="15136">
                  <c:v>1.87</c:v>
                </c:pt>
                <c:pt idx="15137">
                  <c:v>1.85</c:v>
                </c:pt>
                <c:pt idx="15138">
                  <c:v>1.83</c:v>
                </c:pt>
                <c:pt idx="15139">
                  <c:v>1.85</c:v>
                </c:pt>
                <c:pt idx="15140">
                  <c:v>1.82</c:v>
                </c:pt>
                <c:pt idx="15141">
                  <c:v>1.79</c:v>
                </c:pt>
                <c:pt idx="15142">
                  <c:v>1.81</c:v>
                </c:pt>
                <c:pt idx="15143">
                  <c:v>1.8399999999999999</c:v>
                </c:pt>
                <c:pt idx="15145">
                  <c:v>1.78</c:v>
                </c:pt>
                <c:pt idx="15146">
                  <c:v>1.77</c:v>
                </c:pt>
                <c:pt idx="15147">
                  <c:v>1.74</c:v>
                </c:pt>
                <c:pt idx="15148">
                  <c:v>1.7000000000000002</c:v>
                </c:pt>
                <c:pt idx="15149">
                  <c:v>1.6099999999999999</c:v>
                </c:pt>
                <c:pt idx="15150">
                  <c:v>1.65</c:v>
                </c:pt>
                <c:pt idx="15151">
                  <c:v>1.6</c:v>
                </c:pt>
                <c:pt idx="15152">
                  <c:v>1.57</c:v>
                </c:pt>
                <c:pt idx="15153">
                  <c:v>1.51</c:v>
                </c:pt>
                <c:pt idx="15154">
                  <c:v>1.54</c:v>
                </c:pt>
                <c:pt idx="15155">
                  <c:v>1.6099999999999999</c:v>
                </c:pt>
                <c:pt idx="15156">
                  <c:v>1.6600000000000001</c:v>
                </c:pt>
                <c:pt idx="15157">
                  <c:v>1.65</c:v>
                </c:pt>
                <c:pt idx="15158">
                  <c:v>1.5899999999999999</c:v>
                </c:pt>
                <c:pt idx="15159">
                  <c:v>1.56</c:v>
                </c:pt>
                <c:pt idx="15160">
                  <c:v>1.5899999999999999</c:v>
                </c:pt>
                <c:pt idx="15161">
                  <c:v>1.62</c:v>
                </c:pt>
                <c:pt idx="15162">
                  <c:v>1.6099999999999999</c:v>
                </c:pt>
                <c:pt idx="15163">
                  <c:v>1.5899999999999999</c:v>
                </c:pt>
                <c:pt idx="15165">
                  <c:v>1.55</c:v>
                </c:pt>
                <c:pt idx="15166">
                  <c:v>1.56</c:v>
                </c:pt>
                <c:pt idx="15167">
                  <c:v>1.52</c:v>
                </c:pt>
                <c:pt idx="15168">
                  <c:v>1.46</c:v>
                </c:pt>
                <c:pt idx="15169">
                  <c:v>1.38</c:v>
                </c:pt>
                <c:pt idx="15170">
                  <c:v>1.33</c:v>
                </c:pt>
                <c:pt idx="15171">
                  <c:v>1.33</c:v>
                </c:pt>
                <c:pt idx="15172">
                  <c:v>1.3</c:v>
                </c:pt>
                <c:pt idx="15173">
                  <c:v>1.1299999999999999</c:v>
                </c:pt>
                <c:pt idx="15174">
                  <c:v>1.1000000000000001</c:v>
                </c:pt>
                <c:pt idx="15175">
                  <c:v>1.02</c:v>
                </c:pt>
                <c:pt idx="15176">
                  <c:v>1.02</c:v>
                </c:pt>
                <c:pt idx="15177">
                  <c:v>0.92</c:v>
                </c:pt>
                <c:pt idx="15178">
                  <c:v>0.74</c:v>
                </c:pt>
                <c:pt idx="15179">
                  <c:v>0.54</c:v>
                </c:pt>
                <c:pt idx="15180">
                  <c:v>0.76</c:v>
                </c:pt>
                <c:pt idx="15181">
                  <c:v>0.82000000000000006</c:v>
                </c:pt>
                <c:pt idx="15182">
                  <c:v>0.88</c:v>
                </c:pt>
                <c:pt idx="15183">
                  <c:v>0.94000000000000006</c:v>
                </c:pt>
                <c:pt idx="15184">
                  <c:v>0.73</c:v>
                </c:pt>
                <c:pt idx="15185">
                  <c:v>1.02</c:v>
                </c:pt>
                <c:pt idx="15186">
                  <c:v>1.18</c:v>
                </c:pt>
                <c:pt idx="15187">
                  <c:v>1.1200000000000001</c:v>
                </c:pt>
                <c:pt idx="15188">
                  <c:v>0.92</c:v>
                </c:pt>
                <c:pt idx="15189">
                  <c:v>0.76</c:v>
                </c:pt>
                <c:pt idx="15190">
                  <c:v>0.84</c:v>
                </c:pt>
                <c:pt idx="15191">
                  <c:v>0.88</c:v>
                </c:pt>
                <c:pt idx="15192">
                  <c:v>0.83000000000000007</c:v>
                </c:pt>
                <c:pt idx="15193">
                  <c:v>0.72</c:v>
                </c:pt>
                <c:pt idx="15194">
                  <c:v>0.70000000000000007</c:v>
                </c:pt>
                <c:pt idx="15195">
                  <c:v>0.70000000000000007</c:v>
                </c:pt>
                <c:pt idx="15196">
                  <c:v>0.62</c:v>
                </c:pt>
                <c:pt idx="15197">
                  <c:v>0.63</c:v>
                </c:pt>
                <c:pt idx="15198">
                  <c:v>0.62</c:v>
                </c:pt>
                <c:pt idx="15199">
                  <c:v>0.67</c:v>
                </c:pt>
                <c:pt idx="15200">
                  <c:v>0.75</c:v>
                </c:pt>
                <c:pt idx="15201">
                  <c:v>0.77</c:v>
                </c:pt>
                <c:pt idx="15202">
                  <c:v>0.73</c:v>
                </c:pt>
                <c:pt idx="15204">
                  <c:v>0.76</c:v>
                </c:pt>
                <c:pt idx="15205">
                  <c:v>0.76</c:v>
                </c:pt>
                <c:pt idx="15206">
                  <c:v>0.63</c:v>
                </c:pt>
                <c:pt idx="15207">
                  <c:v>0.61</c:v>
                </c:pt>
                <c:pt idx="15208">
                  <c:v>0.65</c:v>
                </c:pt>
                <c:pt idx="15209">
                  <c:v>0.63</c:v>
                </c:pt>
                <c:pt idx="15210">
                  <c:v>0.57999999999999996</c:v>
                </c:pt>
                <c:pt idx="15211">
                  <c:v>0.63</c:v>
                </c:pt>
                <c:pt idx="15212">
                  <c:v>0.61</c:v>
                </c:pt>
                <c:pt idx="15213">
                  <c:v>0.60000000000000009</c:v>
                </c:pt>
                <c:pt idx="15214">
                  <c:v>0.67</c:v>
                </c:pt>
                <c:pt idx="15215">
                  <c:v>0.62</c:v>
                </c:pt>
                <c:pt idx="15216">
                  <c:v>0.63</c:v>
                </c:pt>
                <c:pt idx="15217">
                  <c:v>0.64</c:v>
                </c:pt>
                <c:pt idx="15218">
                  <c:v>0.64</c:v>
                </c:pt>
                <c:pt idx="15219">
                  <c:v>0.64</c:v>
                </c:pt>
                <c:pt idx="15220">
                  <c:v>0.66</c:v>
                </c:pt>
                <c:pt idx="15221">
                  <c:v>0.72</c:v>
                </c:pt>
                <c:pt idx="15222">
                  <c:v>0.63</c:v>
                </c:pt>
                <c:pt idx="15223">
                  <c:v>0.69000000000000006</c:v>
                </c:pt>
                <c:pt idx="15224">
                  <c:v>0.73</c:v>
                </c:pt>
                <c:pt idx="15225">
                  <c:v>0.69000000000000006</c:v>
                </c:pt>
                <c:pt idx="15226">
                  <c:v>0.64</c:v>
                </c:pt>
                <c:pt idx="15227">
                  <c:v>0.63</c:v>
                </c:pt>
                <c:pt idx="15228">
                  <c:v>0.64</c:v>
                </c:pt>
                <c:pt idx="15229">
                  <c:v>0.73</c:v>
                </c:pt>
                <c:pt idx="15230">
                  <c:v>0.70000000000000007</c:v>
                </c:pt>
                <c:pt idx="15231">
                  <c:v>0.68</c:v>
                </c:pt>
                <c:pt idx="15232">
                  <c:v>0.68</c:v>
                </c:pt>
                <c:pt idx="15233">
                  <c:v>0.66</c:v>
                </c:pt>
                <c:pt idx="15235">
                  <c:v>0.69000000000000006</c:v>
                </c:pt>
                <c:pt idx="15236">
                  <c:v>0.68</c:v>
                </c:pt>
                <c:pt idx="15237">
                  <c:v>0.70000000000000007</c:v>
                </c:pt>
                <c:pt idx="15238">
                  <c:v>0.65</c:v>
                </c:pt>
                <c:pt idx="15239">
                  <c:v>0.66</c:v>
                </c:pt>
                <c:pt idx="15240">
                  <c:v>0.68</c:v>
                </c:pt>
                <c:pt idx="15241">
                  <c:v>0.77</c:v>
                </c:pt>
                <c:pt idx="15242">
                  <c:v>0.82000000000000006</c:v>
                </c:pt>
                <c:pt idx="15243">
                  <c:v>0.91</c:v>
                </c:pt>
                <c:pt idx="15244">
                  <c:v>0.88</c:v>
                </c:pt>
                <c:pt idx="15245">
                  <c:v>0.84</c:v>
                </c:pt>
                <c:pt idx="15246">
                  <c:v>0.75</c:v>
                </c:pt>
                <c:pt idx="15247">
                  <c:v>0.66</c:v>
                </c:pt>
                <c:pt idx="15248">
                  <c:v>0.71</c:v>
                </c:pt>
                <c:pt idx="15249">
                  <c:v>0.71</c:v>
                </c:pt>
                <c:pt idx="15250">
                  <c:v>0.75</c:v>
                </c:pt>
                <c:pt idx="15251">
                  <c:v>0.74</c:v>
                </c:pt>
                <c:pt idx="15252">
                  <c:v>0.71</c:v>
                </c:pt>
                <c:pt idx="15253">
                  <c:v>0.70000000000000007</c:v>
                </c:pt>
                <c:pt idx="15254">
                  <c:v>0.71</c:v>
                </c:pt>
                <c:pt idx="15255">
                  <c:v>0.72</c:v>
                </c:pt>
                <c:pt idx="15256">
                  <c:v>0.69000000000000006</c:v>
                </c:pt>
                <c:pt idx="15257">
                  <c:v>0.68</c:v>
                </c:pt>
                <c:pt idx="15258">
                  <c:v>0.64</c:v>
                </c:pt>
                <c:pt idx="15259">
                  <c:v>0.64</c:v>
                </c:pt>
                <c:pt idx="15260">
                  <c:v>0.66</c:v>
                </c:pt>
                <c:pt idx="15261">
                  <c:v>0.69000000000000006</c:v>
                </c:pt>
                <c:pt idx="15262">
                  <c:v>0.68</c:v>
                </c:pt>
                <c:pt idx="15264">
                  <c:v>0.69000000000000006</c:v>
                </c:pt>
                <c:pt idx="15265">
                  <c:v>0.65</c:v>
                </c:pt>
                <c:pt idx="15266">
                  <c:v>0.67</c:v>
                </c:pt>
                <c:pt idx="15267">
                  <c:v>0.62</c:v>
                </c:pt>
                <c:pt idx="15268">
                  <c:v>0.65</c:v>
                </c:pt>
                <c:pt idx="15269">
                  <c:v>0.64</c:v>
                </c:pt>
                <c:pt idx="15270">
                  <c:v>0.63</c:v>
                </c:pt>
                <c:pt idx="15271">
                  <c:v>0.64</c:v>
                </c:pt>
                <c:pt idx="15272">
                  <c:v>0.62</c:v>
                </c:pt>
                <c:pt idx="15273">
                  <c:v>0.64</c:v>
                </c:pt>
                <c:pt idx="15274">
                  <c:v>0.62</c:v>
                </c:pt>
                <c:pt idx="15275">
                  <c:v>0.61</c:v>
                </c:pt>
                <c:pt idx="15276">
                  <c:v>0.60000000000000009</c:v>
                </c:pt>
                <c:pt idx="15277">
                  <c:v>0.59</c:v>
                </c:pt>
                <c:pt idx="15278">
                  <c:v>0.59</c:v>
                </c:pt>
                <c:pt idx="15279">
                  <c:v>0.62</c:v>
                </c:pt>
                <c:pt idx="15280">
                  <c:v>0.59</c:v>
                </c:pt>
                <c:pt idx="15281">
                  <c:v>0.57999999999999996</c:v>
                </c:pt>
                <c:pt idx="15282">
                  <c:v>0.55000000000000004</c:v>
                </c:pt>
                <c:pt idx="15283">
                  <c:v>0.55000000000000004</c:v>
                </c:pt>
                <c:pt idx="15284">
                  <c:v>0.56000000000000005</c:v>
                </c:pt>
                <c:pt idx="15285">
                  <c:v>0.52</c:v>
                </c:pt>
                <c:pt idx="15286">
                  <c:v>0.55000000000000004</c:v>
                </c:pt>
                <c:pt idx="15287">
                  <c:v>0.55000000000000004</c:v>
                </c:pt>
                <c:pt idx="15288">
                  <c:v>0.57000000000000006</c:v>
                </c:pt>
                <c:pt idx="15289">
                  <c:v>0.59</c:v>
                </c:pt>
                <c:pt idx="15290">
                  <c:v>0.64</c:v>
                </c:pt>
                <c:pt idx="15291">
                  <c:v>0.69000000000000006</c:v>
                </c:pt>
                <c:pt idx="15292">
                  <c:v>0.71</c:v>
                </c:pt>
                <c:pt idx="15293">
                  <c:v>0.71</c:v>
                </c:pt>
                <c:pt idx="15294">
                  <c:v>0.69000000000000006</c:v>
                </c:pt>
                <c:pt idx="15295">
                  <c:v>0.67</c:v>
                </c:pt>
                <c:pt idx="15296">
                  <c:v>0.68</c:v>
                </c:pt>
                <c:pt idx="15297">
                  <c:v>0.65</c:v>
                </c:pt>
                <c:pt idx="15298">
                  <c:v>0.64</c:v>
                </c:pt>
                <c:pt idx="15299">
                  <c:v>0.65</c:v>
                </c:pt>
                <c:pt idx="15300">
                  <c:v>0.69000000000000006</c:v>
                </c:pt>
                <c:pt idx="15301">
                  <c:v>0.69000000000000006</c:v>
                </c:pt>
                <c:pt idx="15302">
                  <c:v>0.74</c:v>
                </c:pt>
                <c:pt idx="15303">
                  <c:v>0.74</c:v>
                </c:pt>
                <c:pt idx="15304">
                  <c:v>0.72</c:v>
                </c:pt>
                <c:pt idx="15305">
                  <c:v>0.68</c:v>
                </c:pt>
                <c:pt idx="15306">
                  <c:v>0.66</c:v>
                </c:pt>
                <c:pt idx="15307">
                  <c:v>0.63</c:v>
                </c:pt>
                <c:pt idx="15308">
                  <c:v>0.72</c:v>
                </c:pt>
                <c:pt idx="15310">
                  <c:v>0.69000000000000006</c:v>
                </c:pt>
                <c:pt idx="15311">
                  <c:v>0.71</c:v>
                </c:pt>
                <c:pt idx="15312">
                  <c:v>0.68</c:v>
                </c:pt>
                <c:pt idx="15313">
                  <c:v>0.67</c:v>
                </c:pt>
                <c:pt idx="15314">
                  <c:v>0.68</c:v>
                </c:pt>
                <c:pt idx="15315">
                  <c:v>0.68</c:v>
                </c:pt>
                <c:pt idx="15316">
                  <c:v>0.69000000000000006</c:v>
                </c:pt>
                <c:pt idx="15317">
                  <c:v>0.69000000000000006</c:v>
                </c:pt>
                <c:pt idx="15318">
                  <c:v>0.70000000000000007</c:v>
                </c:pt>
                <c:pt idx="15319">
                  <c:v>0.68</c:v>
                </c:pt>
                <c:pt idx="15320">
                  <c:v>0.68</c:v>
                </c:pt>
                <c:pt idx="15321">
                  <c:v>0.68</c:v>
                </c:pt>
                <c:pt idx="15322">
                  <c:v>0.67</c:v>
                </c:pt>
                <c:pt idx="15323">
                  <c:v>0.66</c:v>
                </c:pt>
                <c:pt idx="15324">
                  <c:v>0.67</c:v>
                </c:pt>
                <c:pt idx="15325">
                  <c:v>0.66</c:v>
                </c:pt>
                <c:pt idx="15326">
                  <c:v>0.69000000000000006</c:v>
                </c:pt>
                <c:pt idx="15327">
                  <c:v>0.68</c:v>
                </c:pt>
                <c:pt idx="15328">
                  <c:v>0.70000000000000007</c:v>
                </c:pt>
                <c:pt idx="15329">
                  <c:v>0.78</c:v>
                </c:pt>
                <c:pt idx="15330">
                  <c:v>0.76</c:v>
                </c:pt>
                <c:pt idx="15331">
                  <c:v>0.81</c:v>
                </c:pt>
                <c:pt idx="15332">
                  <c:v>0.78</c:v>
                </c:pt>
                <c:pt idx="15333">
                  <c:v>0.79</c:v>
                </c:pt>
                <c:pt idx="15335">
                  <c:v>0.74</c:v>
                </c:pt>
                <c:pt idx="15336">
                  <c:v>0.73</c:v>
                </c:pt>
                <c:pt idx="15337">
                  <c:v>0.74</c:v>
                </c:pt>
                <c:pt idx="15338">
                  <c:v>0.76</c:v>
                </c:pt>
                <c:pt idx="15339">
                  <c:v>0.78</c:v>
                </c:pt>
                <c:pt idx="15340">
                  <c:v>0.81</c:v>
                </c:pt>
                <c:pt idx="15341">
                  <c:v>0.83000000000000007</c:v>
                </c:pt>
                <c:pt idx="15342">
                  <c:v>0.87</c:v>
                </c:pt>
                <c:pt idx="15343">
                  <c:v>0.85</c:v>
                </c:pt>
                <c:pt idx="15344">
                  <c:v>0.81</c:v>
                </c:pt>
                <c:pt idx="15345">
                  <c:v>0.79</c:v>
                </c:pt>
                <c:pt idx="15346">
                  <c:v>0.79</c:v>
                </c:pt>
                <c:pt idx="15347">
                  <c:v>0.85</c:v>
                </c:pt>
                <c:pt idx="15348">
                  <c:v>0.88</c:v>
                </c:pt>
                <c:pt idx="15349">
                  <c:v>0.87</c:v>
                </c:pt>
                <c:pt idx="15350">
                  <c:v>0.9</c:v>
                </c:pt>
                <c:pt idx="15351">
                  <c:v>0.78</c:v>
                </c:pt>
                <c:pt idx="15352">
                  <c:v>0.79</c:v>
                </c:pt>
                <c:pt idx="15353">
                  <c:v>0.83000000000000007</c:v>
                </c:pt>
                <c:pt idx="15354">
                  <c:v>0.96</c:v>
                </c:pt>
                <c:pt idx="15355">
                  <c:v>0.98</c:v>
                </c:pt>
                <c:pt idx="15357">
                  <c:v>0.88</c:v>
                </c:pt>
                <c:pt idx="15358">
                  <c:v>0.89</c:v>
                </c:pt>
                <c:pt idx="15359">
                  <c:v>0.91</c:v>
                </c:pt>
                <c:pt idx="15360">
                  <c:v>0.87</c:v>
                </c:pt>
                <c:pt idx="15361">
                  <c:v>0.88</c:v>
                </c:pt>
                <c:pt idx="15362">
                  <c:v>0.86</c:v>
                </c:pt>
                <c:pt idx="15363">
                  <c:v>0.83000000000000007</c:v>
                </c:pt>
                <c:pt idx="15364">
                  <c:v>0.86</c:v>
                </c:pt>
                <c:pt idx="15365">
                  <c:v>0.88</c:v>
                </c:pt>
                <c:pt idx="15366">
                  <c:v>0.88</c:v>
                </c:pt>
                <c:pt idx="15368">
                  <c:v>0.84</c:v>
                </c:pt>
                <c:pt idx="15369">
                  <c:v>0.84</c:v>
                </c:pt>
                <c:pt idx="15370">
                  <c:v>0.92</c:v>
                </c:pt>
                <c:pt idx="15371">
                  <c:v>0.95000000000000007</c:v>
                </c:pt>
                <c:pt idx="15372">
                  <c:v>0.92</c:v>
                </c:pt>
                <c:pt idx="15373">
                  <c:v>0.97</c:v>
                </c:pt>
                <c:pt idx="15374">
                  <c:v>0.94000000000000006</c:v>
                </c:pt>
                <c:pt idx="15375">
                  <c:v>0.92</c:v>
                </c:pt>
                <c:pt idx="15376">
                  <c:v>0.95000000000000007</c:v>
                </c:pt>
                <c:pt idx="15377">
                  <c:v>0.92</c:v>
                </c:pt>
                <c:pt idx="15378">
                  <c:v>0.9</c:v>
                </c:pt>
                <c:pt idx="15379">
                  <c:v>0.9</c:v>
                </c:pt>
                <c:pt idx="15380">
                  <c:v>0.92</c:v>
                </c:pt>
                <c:pt idx="15381">
                  <c:v>0.92</c:v>
                </c:pt>
                <c:pt idx="15382">
                  <c:v>0.94000000000000006</c:v>
                </c:pt>
                <c:pt idx="15383">
                  <c:v>0.95000000000000007</c:v>
                </c:pt>
                <c:pt idx="15384">
                  <c:v>0.95000000000000007</c:v>
                </c:pt>
                <c:pt idx="15385">
                  <c:v>0.93</c:v>
                </c:pt>
                <c:pt idx="15386">
                  <c:v>0.96</c:v>
                </c:pt>
                <c:pt idx="15387">
                  <c:v>0.94000000000000006</c:v>
                </c:pt>
                <c:pt idx="15389">
                  <c:v>0.94000000000000006</c:v>
                </c:pt>
                <c:pt idx="15390">
                  <c:v>0.94000000000000006</c:v>
                </c:pt>
                <c:pt idx="15391">
                  <c:v>0.93</c:v>
                </c:pt>
                <c:pt idx="15392">
                  <c:v>0.93</c:v>
                </c:pt>
                <c:pt idx="15394">
                  <c:v>0.93</c:v>
                </c:pt>
                <c:pt idx="15395">
                  <c:v>0.96</c:v>
                </c:pt>
                <c:pt idx="15396">
                  <c:v>1.04</c:v>
                </c:pt>
                <c:pt idx="15397">
                  <c:v>1.08</c:v>
                </c:pt>
                <c:pt idx="15398">
                  <c:v>1.1299999999999999</c:v>
                </c:pt>
                <c:pt idx="15399">
                  <c:v>1.1499999999999999</c:v>
                </c:pt>
                <c:pt idx="15400">
                  <c:v>1.1499999999999999</c:v>
                </c:pt>
                <c:pt idx="15401">
                  <c:v>1.1000000000000001</c:v>
                </c:pt>
                <c:pt idx="15402">
                  <c:v>1.1499999999999999</c:v>
                </c:pt>
                <c:pt idx="15403">
                  <c:v>1.1100000000000001</c:v>
                </c:pt>
                <c:pt idx="15405">
                  <c:v>1.1000000000000001</c:v>
                </c:pt>
                <c:pt idx="15406">
                  <c:v>1.1000000000000001</c:v>
                </c:pt>
                <c:pt idx="15407">
                  <c:v>1.1200000000000001</c:v>
                </c:pt>
                <c:pt idx="15408">
                  <c:v>1.1000000000000001</c:v>
                </c:pt>
                <c:pt idx="15409">
                  <c:v>1.05</c:v>
                </c:pt>
                <c:pt idx="15410">
                  <c:v>1.05</c:v>
                </c:pt>
                <c:pt idx="15411">
                  <c:v>1.04</c:v>
                </c:pt>
                <c:pt idx="15412">
                  <c:v>1.07</c:v>
                </c:pt>
                <c:pt idx="15413">
                  <c:v>1.1100000000000001</c:v>
                </c:pt>
                <c:pt idx="15414">
                  <c:v>1.0900000000000001</c:v>
                </c:pt>
                <c:pt idx="15415">
                  <c:v>1.1200000000000001</c:v>
                </c:pt>
                <c:pt idx="15416">
                  <c:v>1.1499999999999999</c:v>
                </c:pt>
                <c:pt idx="15417">
                  <c:v>1.1499999999999999</c:v>
                </c:pt>
                <c:pt idx="15418">
                  <c:v>1.19</c:v>
                </c:pt>
                <c:pt idx="15419">
                  <c:v>1.19</c:v>
                </c:pt>
                <c:pt idx="15420">
                  <c:v>1.18</c:v>
                </c:pt>
                <c:pt idx="15421">
                  <c:v>1.1499999999999999</c:v>
                </c:pt>
                <c:pt idx="15422">
                  <c:v>1.1599999999999999</c:v>
                </c:pt>
                <c:pt idx="15423">
                  <c:v>1.2</c:v>
                </c:pt>
                <c:pt idx="15425">
                  <c:v>1.3</c:v>
                </c:pt>
                <c:pt idx="15426">
                  <c:v>1.29</c:v>
                </c:pt>
                <c:pt idx="15427">
                  <c:v>1.29</c:v>
                </c:pt>
                <c:pt idx="15428">
                  <c:v>1.34</c:v>
                </c:pt>
                <c:pt idx="15429">
                  <c:v>1.37</c:v>
                </c:pt>
                <c:pt idx="15430">
                  <c:v>1.37</c:v>
                </c:pt>
                <c:pt idx="15431">
                  <c:v>1.38</c:v>
                </c:pt>
                <c:pt idx="15432">
                  <c:v>1.54</c:v>
                </c:pt>
                <c:pt idx="15433">
                  <c:v>1.44</c:v>
                </c:pt>
                <c:pt idx="15434">
                  <c:v>1.45</c:v>
                </c:pt>
                <c:pt idx="15435">
                  <c:v>1.42</c:v>
                </c:pt>
                <c:pt idx="15436">
                  <c:v>1.47</c:v>
                </c:pt>
                <c:pt idx="15437">
                  <c:v>1.54</c:v>
                </c:pt>
                <c:pt idx="15438">
                  <c:v>1.56</c:v>
                </c:pt>
                <c:pt idx="15439">
                  <c:v>1.5899999999999999</c:v>
                </c:pt>
                <c:pt idx="15440">
                  <c:v>1.55</c:v>
                </c:pt>
                <c:pt idx="15441">
                  <c:v>1.53</c:v>
                </c:pt>
                <c:pt idx="15442">
                  <c:v>1.54</c:v>
                </c:pt>
                <c:pt idx="15443">
                  <c:v>1.6400000000000001</c:v>
                </c:pt>
                <c:pt idx="15444">
                  <c:v>1.62</c:v>
                </c:pt>
                <c:pt idx="15445">
                  <c:v>1.62</c:v>
                </c:pt>
                <c:pt idx="15446">
                  <c:v>1.63</c:v>
                </c:pt>
                <c:pt idx="15447">
                  <c:v>1.71</c:v>
                </c:pt>
                <c:pt idx="15448">
                  <c:v>1.74</c:v>
                </c:pt>
                <c:pt idx="15449">
                  <c:v>1.69</c:v>
                </c:pt>
                <c:pt idx="15450">
                  <c:v>1.63</c:v>
                </c:pt>
                <c:pt idx="15451">
                  <c:v>1.62</c:v>
                </c:pt>
                <c:pt idx="15452">
                  <c:v>1.63</c:v>
                </c:pt>
                <c:pt idx="15453">
                  <c:v>1.67</c:v>
                </c:pt>
                <c:pt idx="15454">
                  <c:v>1.73</c:v>
                </c:pt>
                <c:pt idx="15455">
                  <c:v>1.73</c:v>
                </c:pt>
                <c:pt idx="15456">
                  <c:v>1.74</c:v>
                </c:pt>
                <c:pt idx="15457">
                  <c:v>1.69</c:v>
                </c:pt>
                <c:pt idx="15458">
                  <c:v>1.72</c:v>
                </c:pt>
                <c:pt idx="15459">
                  <c:v>1.73</c:v>
                </c:pt>
                <c:pt idx="15460">
                  <c:v>1.67</c:v>
                </c:pt>
                <c:pt idx="15461">
                  <c:v>1.6800000000000002</c:v>
                </c:pt>
                <c:pt idx="15462">
                  <c:v>1.6400000000000001</c:v>
                </c:pt>
                <c:pt idx="15463">
                  <c:v>1.67</c:v>
                </c:pt>
                <c:pt idx="15464">
                  <c:v>1.69</c:v>
                </c:pt>
                <c:pt idx="15465">
                  <c:v>1.6400000000000001</c:v>
                </c:pt>
                <c:pt idx="15466">
                  <c:v>1.6400000000000001</c:v>
                </c:pt>
                <c:pt idx="15467">
                  <c:v>1.56</c:v>
                </c:pt>
                <c:pt idx="15468">
                  <c:v>1.5899999999999999</c:v>
                </c:pt>
                <c:pt idx="15469">
                  <c:v>1.6099999999999999</c:v>
                </c:pt>
                <c:pt idx="15470">
                  <c:v>1.58</c:v>
                </c:pt>
                <c:pt idx="15471">
                  <c:v>1.57</c:v>
                </c:pt>
                <c:pt idx="15472">
                  <c:v>1.57</c:v>
                </c:pt>
                <c:pt idx="15473">
                  <c:v>1.58</c:v>
                </c:pt>
                <c:pt idx="15474">
                  <c:v>1.58</c:v>
                </c:pt>
                <c:pt idx="15475">
                  <c:v>1.63</c:v>
                </c:pt>
                <c:pt idx="15476">
                  <c:v>1.63</c:v>
                </c:pt>
                <c:pt idx="15477">
                  <c:v>1.65</c:v>
                </c:pt>
                <c:pt idx="15478">
                  <c:v>1.65</c:v>
                </c:pt>
                <c:pt idx="15479">
                  <c:v>1.63</c:v>
                </c:pt>
                <c:pt idx="15480">
                  <c:v>1.6099999999999999</c:v>
                </c:pt>
                <c:pt idx="15481">
                  <c:v>1.5899999999999999</c:v>
                </c:pt>
                <c:pt idx="15482">
                  <c:v>1.58</c:v>
                </c:pt>
                <c:pt idx="15483">
                  <c:v>1.6</c:v>
                </c:pt>
                <c:pt idx="15484">
                  <c:v>1.63</c:v>
                </c:pt>
                <c:pt idx="15485">
                  <c:v>1.6400000000000001</c:v>
                </c:pt>
                <c:pt idx="15486">
                  <c:v>1.69</c:v>
                </c:pt>
                <c:pt idx="15487">
                  <c:v>1.6600000000000001</c:v>
                </c:pt>
                <c:pt idx="15488">
                  <c:v>1.63</c:v>
                </c:pt>
                <c:pt idx="15489">
                  <c:v>1.6400000000000001</c:v>
                </c:pt>
                <c:pt idx="15490">
                  <c:v>1.6400000000000001</c:v>
                </c:pt>
                <c:pt idx="15491">
                  <c:v>1.6800000000000002</c:v>
                </c:pt>
                <c:pt idx="15492">
                  <c:v>1.63</c:v>
                </c:pt>
                <c:pt idx="15493">
                  <c:v>1.63</c:v>
                </c:pt>
                <c:pt idx="15494">
                  <c:v>1.6099999999999999</c:v>
                </c:pt>
                <c:pt idx="15495">
                  <c:v>1.56</c:v>
                </c:pt>
                <c:pt idx="15496">
                  <c:v>1.58</c:v>
                </c:pt>
                <c:pt idx="15497">
                  <c:v>1.6099999999999999</c:v>
                </c:pt>
                <c:pt idx="15498">
                  <c:v>1.58</c:v>
                </c:pt>
                <c:pt idx="15500">
                  <c:v>1.62</c:v>
                </c:pt>
                <c:pt idx="15501">
                  <c:v>1.5899999999999999</c:v>
                </c:pt>
                <c:pt idx="15502">
                  <c:v>1.63</c:v>
                </c:pt>
                <c:pt idx="15503">
                  <c:v>1.56</c:v>
                </c:pt>
                <c:pt idx="15504">
                  <c:v>1.57</c:v>
                </c:pt>
                <c:pt idx="15505">
                  <c:v>1.53</c:v>
                </c:pt>
                <c:pt idx="15506">
                  <c:v>1.5</c:v>
                </c:pt>
                <c:pt idx="15507">
                  <c:v>1.45</c:v>
                </c:pt>
                <c:pt idx="15508">
                  <c:v>1.47</c:v>
                </c:pt>
                <c:pt idx="15509">
                  <c:v>1.51</c:v>
                </c:pt>
                <c:pt idx="15510">
                  <c:v>1.51</c:v>
                </c:pt>
                <c:pt idx="15511">
                  <c:v>1.57</c:v>
                </c:pt>
                <c:pt idx="15512">
                  <c:v>1.52</c:v>
                </c:pt>
                <c:pt idx="15513">
                  <c:v>1.45</c:v>
                </c:pt>
                <c:pt idx="15514">
                  <c:v>1.5</c:v>
                </c:pt>
                <c:pt idx="15515">
                  <c:v>1.48</c:v>
                </c:pt>
                <c:pt idx="15516">
                  <c:v>1.5</c:v>
                </c:pt>
                <c:pt idx="15517">
                  <c:v>1.49</c:v>
                </c:pt>
                <c:pt idx="15518">
                  <c:v>1.54</c:v>
                </c:pt>
                <c:pt idx="15519">
                  <c:v>1.49</c:v>
                </c:pt>
                <c:pt idx="15520">
                  <c:v>1.49</c:v>
                </c:pt>
                <c:pt idx="15521">
                  <c:v>1.45</c:v>
                </c:pt>
                <c:pt idx="15522">
                  <c:v>1.48</c:v>
                </c:pt>
                <c:pt idx="15523">
                  <c:v>1.44</c:v>
                </c:pt>
                <c:pt idx="15525">
                  <c:v>1.37</c:v>
                </c:pt>
                <c:pt idx="15526">
                  <c:v>1.33</c:v>
                </c:pt>
                <c:pt idx="15527">
                  <c:v>1.3</c:v>
                </c:pt>
                <c:pt idx="15528">
                  <c:v>1.37</c:v>
                </c:pt>
                <c:pt idx="15529">
                  <c:v>1.38</c:v>
                </c:pt>
                <c:pt idx="15530">
                  <c:v>1.42</c:v>
                </c:pt>
                <c:pt idx="15531">
                  <c:v>1.37</c:v>
                </c:pt>
                <c:pt idx="15532">
                  <c:v>1.31</c:v>
                </c:pt>
                <c:pt idx="15533">
                  <c:v>1.31</c:v>
                </c:pt>
                <c:pt idx="15534">
                  <c:v>1.19</c:v>
                </c:pt>
                <c:pt idx="15535">
                  <c:v>1.23</c:v>
                </c:pt>
                <c:pt idx="15536">
                  <c:v>1.3</c:v>
                </c:pt>
                <c:pt idx="15537">
                  <c:v>1.27</c:v>
                </c:pt>
                <c:pt idx="15538">
                  <c:v>1.3</c:v>
                </c:pt>
                <c:pt idx="15539">
                  <c:v>1.29</c:v>
                </c:pt>
                <c:pt idx="15540">
                  <c:v>1.25</c:v>
                </c:pt>
                <c:pt idx="15541">
                  <c:v>1.26</c:v>
                </c:pt>
                <c:pt idx="15542">
                  <c:v>1.28</c:v>
                </c:pt>
                <c:pt idx="15543">
                  <c:v>1.24</c:v>
                </c:pt>
                <c:pt idx="15544">
                  <c:v>1.2</c:v>
                </c:pt>
                <c:pt idx="15545">
                  <c:v>1.19</c:v>
                </c:pt>
                <c:pt idx="15546">
                  <c:v>1.19</c:v>
                </c:pt>
                <c:pt idx="15547">
                  <c:v>1.23</c:v>
                </c:pt>
                <c:pt idx="15548">
                  <c:v>1.31</c:v>
                </c:pt>
                <c:pt idx="15549">
                  <c:v>1.33</c:v>
                </c:pt>
                <c:pt idx="15550">
                  <c:v>1.3599999999999999</c:v>
                </c:pt>
                <c:pt idx="15551">
                  <c:v>1.35</c:v>
                </c:pt>
                <c:pt idx="15552">
                  <c:v>1.3599999999999999</c:v>
                </c:pt>
                <c:pt idx="15553">
                  <c:v>1.29</c:v>
                </c:pt>
                <c:pt idx="15554">
                  <c:v>1.26</c:v>
                </c:pt>
                <c:pt idx="15555">
                  <c:v>1.26</c:v>
                </c:pt>
                <c:pt idx="15556">
                  <c:v>1.27</c:v>
                </c:pt>
                <c:pt idx="15557">
                  <c:v>1.24</c:v>
                </c:pt>
                <c:pt idx="15558">
                  <c:v>1.26</c:v>
                </c:pt>
                <c:pt idx="15559">
                  <c:v>1.25</c:v>
                </c:pt>
                <c:pt idx="15560">
                  <c:v>1.29</c:v>
                </c:pt>
                <c:pt idx="15561">
                  <c:v>1.35</c:v>
                </c:pt>
                <c:pt idx="15562">
                  <c:v>1.34</c:v>
                </c:pt>
                <c:pt idx="15563">
                  <c:v>1.31</c:v>
                </c:pt>
                <c:pt idx="15564">
                  <c:v>1.29</c:v>
                </c:pt>
                <c:pt idx="15565">
                  <c:v>1.3</c:v>
                </c:pt>
                <c:pt idx="15566">
                  <c:v>1.31</c:v>
                </c:pt>
                <c:pt idx="15567">
                  <c:v>1.29</c:v>
                </c:pt>
                <c:pt idx="15568">
                  <c:v>1.33</c:v>
                </c:pt>
                <c:pt idx="15570">
                  <c:v>1.38</c:v>
                </c:pt>
                <c:pt idx="15571">
                  <c:v>1.35</c:v>
                </c:pt>
                <c:pt idx="15572">
                  <c:v>1.3</c:v>
                </c:pt>
                <c:pt idx="15573">
                  <c:v>1.35</c:v>
                </c:pt>
                <c:pt idx="15574">
                  <c:v>1.33</c:v>
                </c:pt>
                <c:pt idx="15575">
                  <c:v>1.28</c:v>
                </c:pt>
                <c:pt idx="15576">
                  <c:v>1.31</c:v>
                </c:pt>
                <c:pt idx="15577">
                  <c:v>1.34</c:v>
                </c:pt>
                <c:pt idx="15578">
                  <c:v>1.37</c:v>
                </c:pt>
                <c:pt idx="15579">
                  <c:v>1.31</c:v>
                </c:pt>
                <c:pt idx="15580">
                  <c:v>1.33</c:v>
                </c:pt>
                <c:pt idx="15581">
                  <c:v>1.32</c:v>
                </c:pt>
                <c:pt idx="15582">
                  <c:v>1.4100000000000001</c:v>
                </c:pt>
                <c:pt idx="15583">
                  <c:v>1.47</c:v>
                </c:pt>
                <c:pt idx="15584">
                  <c:v>1.48</c:v>
                </c:pt>
                <c:pt idx="15585">
                  <c:v>1.54</c:v>
                </c:pt>
                <c:pt idx="15586">
                  <c:v>1.55</c:v>
                </c:pt>
                <c:pt idx="15587">
                  <c:v>1.52</c:v>
                </c:pt>
                <c:pt idx="15588">
                  <c:v>1.48</c:v>
                </c:pt>
                <c:pt idx="15589">
                  <c:v>1.49</c:v>
                </c:pt>
                <c:pt idx="15590">
                  <c:v>1.54</c:v>
                </c:pt>
                <c:pt idx="15591">
                  <c:v>1.53</c:v>
                </c:pt>
                <c:pt idx="15592">
                  <c:v>1.58</c:v>
                </c:pt>
                <c:pt idx="15593">
                  <c:v>1.6099999999999999</c:v>
                </c:pt>
                <c:pt idx="15595">
                  <c:v>1.5899999999999999</c:v>
                </c:pt>
                <c:pt idx="15596">
                  <c:v>1.56</c:v>
                </c:pt>
                <c:pt idx="15597">
                  <c:v>1.52</c:v>
                </c:pt>
                <c:pt idx="15598">
                  <c:v>1.5899999999999999</c:v>
                </c:pt>
                <c:pt idx="15599">
                  <c:v>1.5899999999999999</c:v>
                </c:pt>
                <c:pt idx="15600">
                  <c:v>1.65</c:v>
                </c:pt>
                <c:pt idx="15601">
                  <c:v>1.65</c:v>
                </c:pt>
                <c:pt idx="15602">
                  <c:v>1.6800000000000002</c:v>
                </c:pt>
                <c:pt idx="15603">
                  <c:v>1.6600000000000001</c:v>
                </c:pt>
                <c:pt idx="15604">
                  <c:v>1.6400000000000001</c:v>
                </c:pt>
                <c:pt idx="15605">
                  <c:v>1.63</c:v>
                </c:pt>
                <c:pt idx="15606">
                  <c:v>1.54</c:v>
                </c:pt>
                <c:pt idx="15607">
                  <c:v>1.57</c:v>
                </c:pt>
                <c:pt idx="15608">
                  <c:v>1.55</c:v>
                </c:pt>
                <c:pt idx="15609">
                  <c:v>1.58</c:v>
                </c:pt>
                <c:pt idx="15610">
                  <c:v>1.56</c:v>
                </c:pt>
                <c:pt idx="15611">
                  <c:v>1.6</c:v>
                </c:pt>
                <c:pt idx="15612">
                  <c:v>1.53</c:v>
                </c:pt>
                <c:pt idx="15613">
                  <c:v>1.45</c:v>
                </c:pt>
                <c:pt idx="15614">
                  <c:v>1.51</c:v>
                </c:pt>
                <c:pt idx="15615">
                  <c:v>1.46</c:v>
                </c:pt>
                <c:pt idx="15616">
                  <c:v>1.56</c:v>
                </c:pt>
                <c:pt idx="15618">
                  <c:v>1.58</c:v>
                </c:pt>
                <c:pt idx="15619">
                  <c:v>1.63</c:v>
                </c:pt>
                <c:pt idx="15620">
                  <c:v>1.63</c:v>
                </c:pt>
                <c:pt idx="15621">
                  <c:v>1.6</c:v>
                </c:pt>
                <c:pt idx="15622">
                  <c:v>1.5899999999999999</c:v>
                </c:pt>
                <c:pt idx="15623">
                  <c:v>1.54</c:v>
                </c:pt>
                <c:pt idx="15624">
                  <c:v>1.63</c:v>
                </c:pt>
                <c:pt idx="15625">
                  <c:v>1.67</c:v>
                </c:pt>
                <c:pt idx="15626">
                  <c:v>1.6400000000000001</c:v>
                </c:pt>
                <c:pt idx="15628">
                  <c:v>1.48</c:v>
                </c:pt>
                <c:pt idx="15629">
                  <c:v>1.52</c:v>
                </c:pt>
                <c:pt idx="15630">
                  <c:v>1.43</c:v>
                </c:pt>
                <c:pt idx="15631">
                  <c:v>1.43</c:v>
                </c:pt>
                <c:pt idx="15632">
                  <c:v>1.44</c:v>
                </c:pt>
                <c:pt idx="15633">
                  <c:v>1.35</c:v>
                </c:pt>
                <c:pt idx="15634">
                  <c:v>1.43</c:v>
                </c:pt>
                <c:pt idx="15635">
                  <c:v>1.48</c:v>
                </c:pt>
                <c:pt idx="15636">
                  <c:v>1.52</c:v>
                </c:pt>
                <c:pt idx="15637">
                  <c:v>1.49</c:v>
                </c:pt>
                <c:pt idx="15638">
                  <c:v>1.48</c:v>
                </c:pt>
                <c:pt idx="15639">
                  <c:v>1.42</c:v>
                </c:pt>
                <c:pt idx="15640">
                  <c:v>1.44</c:v>
                </c:pt>
                <c:pt idx="15641">
                  <c:v>1.47</c:v>
                </c:pt>
                <c:pt idx="15642">
                  <c:v>1.44</c:v>
                </c:pt>
                <c:pt idx="15643">
                  <c:v>1.4100000000000001</c:v>
                </c:pt>
                <c:pt idx="15644">
                  <c:v>1.43</c:v>
                </c:pt>
                <c:pt idx="15645">
                  <c:v>1.48</c:v>
                </c:pt>
                <c:pt idx="15646">
                  <c:v>1.46</c:v>
                </c:pt>
                <c:pt idx="15647">
                  <c:v>1.5</c:v>
                </c:pt>
                <c:pt idx="15649">
                  <c:v>1.48</c:v>
                </c:pt>
                <c:pt idx="15650">
                  <c:v>1.49</c:v>
                </c:pt>
                <c:pt idx="15651">
                  <c:v>1.55</c:v>
                </c:pt>
                <c:pt idx="15652">
                  <c:v>1.52</c:v>
                </c:pt>
                <c:pt idx="15653">
                  <c:v>1.52</c:v>
                </c:pt>
                <c:pt idx="15654">
                  <c:v>1.63</c:v>
                </c:pt>
                <c:pt idx="15655">
                  <c:v>1.6600000000000001</c:v>
                </c:pt>
                <c:pt idx="15656">
                  <c:v>1.71</c:v>
                </c:pt>
                <c:pt idx="15657">
                  <c:v>1.73</c:v>
                </c:pt>
                <c:pt idx="15658">
                  <c:v>1.76</c:v>
                </c:pt>
                <c:pt idx="15659">
                  <c:v>1.78</c:v>
                </c:pt>
                <c:pt idx="15660">
                  <c:v>1.75</c:v>
                </c:pt>
                <c:pt idx="15661">
                  <c:v>1.74</c:v>
                </c:pt>
                <c:pt idx="15662">
                  <c:v>1.7000000000000002</c:v>
                </c:pt>
                <c:pt idx="15663">
                  <c:v>1.78</c:v>
                </c:pt>
                <c:pt idx="15665">
                  <c:v>1.87</c:v>
                </c:pt>
                <c:pt idx="15666">
                  <c:v>1.83</c:v>
                </c:pt>
                <c:pt idx="15667">
                  <c:v>1.83</c:v>
                </c:pt>
                <c:pt idx="15668">
                  <c:v>1.75</c:v>
                </c:pt>
                <c:pt idx="15669">
                  <c:v>1.75</c:v>
                </c:pt>
                <c:pt idx="15670">
                  <c:v>1.78</c:v>
                </c:pt>
                <c:pt idx="15671">
                  <c:v>1.85</c:v>
                </c:pt>
                <c:pt idx="15672">
                  <c:v>1.81</c:v>
                </c:pt>
                <c:pt idx="15673">
                  <c:v>1.78</c:v>
                </c:pt>
                <c:pt idx="15674">
                  <c:v>1.79</c:v>
                </c:pt>
                <c:pt idx="15675">
                  <c:v>1.81</c:v>
                </c:pt>
                <c:pt idx="15676">
                  <c:v>1.78</c:v>
                </c:pt>
                <c:pt idx="15677">
                  <c:v>1.82</c:v>
                </c:pt>
                <c:pt idx="15678">
                  <c:v>1.9300000000000002</c:v>
                </c:pt>
                <c:pt idx="15679">
                  <c:v>1.92</c:v>
                </c:pt>
                <c:pt idx="15680">
                  <c:v>1.96</c:v>
                </c:pt>
                <c:pt idx="15681">
                  <c:v>1.94</c:v>
                </c:pt>
                <c:pt idx="15682">
                  <c:v>2.0299999999999998</c:v>
                </c:pt>
                <c:pt idx="15683">
                  <c:v>1.92</c:v>
                </c:pt>
                <c:pt idx="15684">
                  <c:v>1.98</c:v>
                </c:pt>
                <c:pt idx="15685">
                  <c:v>2.0499999999999998</c:v>
                </c:pt>
                <c:pt idx="15686">
                  <c:v>2.0299999999999998</c:v>
                </c:pt>
                <c:pt idx="15687">
                  <c:v>1.97</c:v>
                </c:pt>
                <c:pt idx="15688">
                  <c:v>1.92</c:v>
                </c:pt>
                <c:pt idx="15690">
                  <c:v>1.94</c:v>
                </c:pt>
                <c:pt idx="15691">
                  <c:v>1.99</c:v>
                </c:pt>
                <c:pt idx="15692">
                  <c:v>1.96</c:v>
                </c:pt>
                <c:pt idx="15693">
                  <c:v>1.97</c:v>
                </c:pt>
                <c:pt idx="15694">
                  <c:v>1.83</c:v>
                </c:pt>
                <c:pt idx="15695">
                  <c:v>1.72</c:v>
                </c:pt>
                <c:pt idx="15696">
                  <c:v>1.8599999999999999</c:v>
                </c:pt>
                <c:pt idx="15697">
                  <c:v>1.8599999999999999</c:v>
                </c:pt>
                <c:pt idx="15698">
                  <c:v>1.74</c:v>
                </c:pt>
                <c:pt idx="15699">
                  <c:v>1.78</c:v>
                </c:pt>
                <c:pt idx="15700">
                  <c:v>1.8599999999999999</c:v>
                </c:pt>
                <c:pt idx="15701">
                  <c:v>1.94</c:v>
                </c:pt>
                <c:pt idx="15702">
                  <c:v>1.98</c:v>
                </c:pt>
                <c:pt idx="15703">
                  <c:v>2</c:v>
                </c:pt>
                <c:pt idx="15704">
                  <c:v>2.14</c:v>
                </c:pt>
                <c:pt idx="15705">
                  <c:v>2.15</c:v>
                </c:pt>
                <c:pt idx="15706">
                  <c:v>2.19</c:v>
                </c:pt>
                <c:pt idx="15707">
                  <c:v>2.2000000000000002</c:v>
                </c:pt>
                <c:pt idx="15708">
                  <c:v>2.14</c:v>
                </c:pt>
                <c:pt idx="15709">
                  <c:v>2.3199999999999998</c:v>
                </c:pt>
                <c:pt idx="15710">
                  <c:v>2.38</c:v>
                </c:pt>
                <c:pt idx="15711">
                  <c:v>2.3199999999999998</c:v>
                </c:pt>
                <c:pt idx="15712">
                  <c:v>2.34</c:v>
                </c:pt>
                <c:pt idx="15713">
                  <c:v>2.48</c:v>
                </c:pt>
                <c:pt idx="15714">
                  <c:v>2.46</c:v>
                </c:pt>
                <c:pt idx="15715">
                  <c:v>2.41</c:v>
                </c:pt>
                <c:pt idx="15716">
                  <c:v>2.35</c:v>
                </c:pt>
                <c:pt idx="15717">
                  <c:v>2.3199999999999998</c:v>
                </c:pt>
                <c:pt idx="15718">
                  <c:v>2.39</c:v>
                </c:pt>
                <c:pt idx="15719">
                  <c:v>2.42</c:v>
                </c:pt>
                <c:pt idx="15720">
                  <c:v>2.54</c:v>
                </c:pt>
                <c:pt idx="15721">
                  <c:v>2.61</c:v>
                </c:pt>
                <c:pt idx="15722">
                  <c:v>2.66</c:v>
                </c:pt>
                <c:pt idx="15723">
                  <c:v>2.7199999999999998</c:v>
                </c:pt>
                <c:pt idx="15724">
                  <c:v>2.79</c:v>
                </c:pt>
                <c:pt idx="15725">
                  <c:v>2.7199999999999998</c:v>
                </c:pt>
                <c:pt idx="15726">
                  <c:v>2.7</c:v>
                </c:pt>
                <c:pt idx="15727">
                  <c:v>2.83</c:v>
                </c:pt>
                <c:pt idx="15729">
                  <c:v>2.85</c:v>
                </c:pt>
                <c:pt idx="15730">
                  <c:v>2.93</c:v>
                </c:pt>
                <c:pt idx="15731">
                  <c:v>2.85</c:v>
                </c:pt>
                <c:pt idx="15732">
                  <c:v>2.9</c:v>
                </c:pt>
                <c:pt idx="15733">
                  <c:v>2.9</c:v>
                </c:pt>
                <c:pt idx="15734">
                  <c:v>2.81</c:v>
                </c:pt>
                <c:pt idx="15735">
                  <c:v>2.77</c:v>
                </c:pt>
                <c:pt idx="15736">
                  <c:v>2.8200000000000003</c:v>
                </c:pt>
                <c:pt idx="15737">
                  <c:v>2.85</c:v>
                </c:pt>
                <c:pt idx="15738">
                  <c:v>2.89</c:v>
                </c:pt>
                <c:pt idx="15739">
                  <c:v>2.99</c:v>
                </c:pt>
                <c:pt idx="15740">
                  <c:v>2.9699999999999998</c:v>
                </c:pt>
                <c:pt idx="15741">
                  <c:v>2.93</c:v>
                </c:pt>
                <c:pt idx="15742">
                  <c:v>3.05</c:v>
                </c:pt>
                <c:pt idx="15743">
                  <c:v>3.12</c:v>
                </c:pt>
                <c:pt idx="15744">
                  <c:v>3.05</c:v>
                </c:pt>
                <c:pt idx="15745">
                  <c:v>2.99</c:v>
                </c:pt>
                <c:pt idx="15746">
                  <c:v>2.91</c:v>
                </c:pt>
                <c:pt idx="15747">
                  <c:v>2.84</c:v>
                </c:pt>
                <c:pt idx="15748">
                  <c:v>2.93</c:v>
                </c:pt>
                <c:pt idx="15749">
                  <c:v>2.88</c:v>
                </c:pt>
                <c:pt idx="15750">
                  <c:v>2.98</c:v>
                </c:pt>
                <c:pt idx="15751">
                  <c:v>2.89</c:v>
                </c:pt>
                <c:pt idx="15752">
                  <c:v>2.84</c:v>
                </c:pt>
                <c:pt idx="15753">
                  <c:v>2.7800000000000002</c:v>
                </c:pt>
                <c:pt idx="15754">
                  <c:v>2.86</c:v>
                </c:pt>
                <c:pt idx="15755">
                  <c:v>2.76</c:v>
                </c:pt>
                <c:pt idx="15756">
                  <c:v>2.75</c:v>
                </c:pt>
                <c:pt idx="15757">
                  <c:v>2.75</c:v>
                </c:pt>
                <c:pt idx="15758">
                  <c:v>2.74</c:v>
                </c:pt>
                <c:pt idx="15760">
                  <c:v>2.85</c:v>
                </c:pt>
                <c:pt idx="15761">
                  <c:v>2.94</c:v>
                </c:pt>
                <c:pt idx="15762">
                  <c:v>2.92</c:v>
                </c:pt>
                <c:pt idx="15763">
                  <c:v>2.96</c:v>
                </c:pt>
                <c:pt idx="15764">
                  <c:v>3.04</c:v>
                </c:pt>
                <c:pt idx="15765">
                  <c:v>2.98</c:v>
                </c:pt>
                <c:pt idx="15766">
                  <c:v>3.03</c:v>
                </c:pt>
                <c:pt idx="15767">
                  <c:v>3.04</c:v>
                </c:pt>
                <c:pt idx="15768">
                  <c:v>3.15</c:v>
                </c:pt>
                <c:pt idx="15769">
                  <c:v>3.43</c:v>
                </c:pt>
                <c:pt idx="15770">
                  <c:v>3.49</c:v>
                </c:pt>
                <c:pt idx="15771">
                  <c:v>3.33</c:v>
                </c:pt>
                <c:pt idx="15772">
                  <c:v>3.2800000000000002</c:v>
                </c:pt>
                <c:pt idx="15773">
                  <c:v>3.25</c:v>
                </c:pt>
                <c:pt idx="15775">
                  <c:v>3.31</c:v>
                </c:pt>
                <c:pt idx="15776">
                  <c:v>3.16</c:v>
                </c:pt>
                <c:pt idx="15777">
                  <c:v>3.09</c:v>
                </c:pt>
                <c:pt idx="15778">
                  <c:v>3.13</c:v>
                </c:pt>
                <c:pt idx="15779">
                  <c:v>3.2</c:v>
                </c:pt>
                <c:pt idx="15780">
                  <c:v>3.2</c:v>
                </c:pt>
                <c:pt idx="15781">
                  <c:v>3.1</c:v>
                </c:pt>
                <c:pt idx="15782">
                  <c:v>2.98</c:v>
                </c:pt>
                <c:pt idx="15783">
                  <c:v>2.88</c:v>
                </c:pt>
                <c:pt idx="15785">
                  <c:v>2.8200000000000003</c:v>
                </c:pt>
                <c:pt idx="15786">
                  <c:v>2.93</c:v>
                </c:pt>
                <c:pt idx="15787">
                  <c:v>3.01</c:v>
                </c:pt>
                <c:pt idx="15788">
                  <c:v>3.09</c:v>
                </c:pt>
                <c:pt idx="15789">
                  <c:v>2.99</c:v>
                </c:pt>
                <c:pt idx="15790">
                  <c:v>2.96</c:v>
                </c:pt>
                <c:pt idx="15791">
                  <c:v>2.91</c:v>
                </c:pt>
                <c:pt idx="15792">
                  <c:v>2.96</c:v>
                </c:pt>
                <c:pt idx="15793">
                  <c:v>2.93</c:v>
                </c:pt>
                <c:pt idx="15794">
                  <c:v>2.96</c:v>
                </c:pt>
                <c:pt idx="15795">
                  <c:v>3.01</c:v>
                </c:pt>
                <c:pt idx="15796">
                  <c:v>3.04</c:v>
                </c:pt>
                <c:pt idx="15797">
                  <c:v>2.91</c:v>
                </c:pt>
                <c:pt idx="15798">
                  <c:v>2.77</c:v>
                </c:pt>
                <c:pt idx="15799">
                  <c:v>2.81</c:v>
                </c:pt>
                <c:pt idx="15800">
                  <c:v>2.81</c:v>
                </c:pt>
                <c:pt idx="15801">
                  <c:v>2.7800000000000002</c:v>
                </c:pt>
                <c:pt idx="15802">
                  <c:v>2.68</c:v>
                </c:pt>
                <c:pt idx="15803">
                  <c:v>2.67</c:v>
                </c:pt>
                <c:pt idx="15804">
                  <c:v>2.6</c:v>
                </c:pt>
                <c:pt idx="15805">
                  <c:v>2.75</c:v>
                </c:pt>
                <c:pt idx="15806">
                  <c:v>2.73</c:v>
                </c:pt>
                <c:pt idx="15807">
                  <c:v>2.68</c:v>
                </c:pt>
                <c:pt idx="15808">
                  <c:v>2.83</c:v>
                </c:pt>
                <c:pt idx="15809">
                  <c:v>2.77</c:v>
                </c:pt>
                <c:pt idx="15810">
                  <c:v>2.8</c:v>
                </c:pt>
                <c:pt idx="15811">
                  <c:v>2.7800000000000002</c:v>
                </c:pt>
                <c:pt idx="15812">
                  <c:v>2.87</c:v>
                </c:pt>
                <c:pt idx="15813">
                  <c:v>2.84</c:v>
                </c:pt>
                <c:pt idx="15814">
                  <c:v>2.79</c:v>
                </c:pt>
                <c:pt idx="15815">
                  <c:v>2.8200000000000003</c:v>
                </c:pt>
                <c:pt idx="15816">
                  <c:v>2.89</c:v>
                </c:pt>
                <c:pt idx="15817">
                  <c:v>2.88</c:v>
                </c:pt>
                <c:pt idx="15818">
                  <c:v>2.98</c:v>
                </c:pt>
                <c:pt idx="15819">
                  <c:v>3.03</c:v>
                </c:pt>
                <c:pt idx="15820">
                  <c:v>3.05</c:v>
                </c:pt>
                <c:pt idx="15821">
                  <c:v>3.11</c:v>
                </c:pt>
                <c:pt idx="15822">
                  <c:v>3.03</c:v>
                </c:pt>
                <c:pt idx="15823">
                  <c:v>3.04</c:v>
                </c:pt>
                <c:pt idx="15824">
                  <c:v>3.12</c:v>
                </c:pt>
                <c:pt idx="15825">
                  <c:v>3.11</c:v>
                </c:pt>
                <c:pt idx="15826">
                  <c:v>3.15</c:v>
                </c:pt>
                <c:pt idx="15827">
                  <c:v>3.26</c:v>
                </c:pt>
                <c:pt idx="15828">
                  <c:v>3.2</c:v>
                </c:pt>
                <c:pt idx="15830">
                  <c:v>3.33</c:v>
                </c:pt>
                <c:pt idx="15831">
                  <c:v>3.27</c:v>
                </c:pt>
                <c:pt idx="15832">
                  <c:v>3.29</c:v>
                </c:pt>
                <c:pt idx="15833">
                  <c:v>3.33</c:v>
                </c:pt>
                <c:pt idx="15834">
                  <c:v>3.37</c:v>
                </c:pt>
                <c:pt idx="15835">
                  <c:v>3.42</c:v>
                </c:pt>
                <c:pt idx="15836">
                  <c:v>3.41</c:v>
                </c:pt>
                <c:pt idx="15837">
                  <c:v>3.45</c:v>
                </c:pt>
                <c:pt idx="15838">
                  <c:v>3.45</c:v>
                </c:pt>
                <c:pt idx="15839">
                  <c:v>3.49</c:v>
                </c:pt>
                <c:pt idx="15840">
                  <c:v>3.5700000000000003</c:v>
                </c:pt>
                <c:pt idx="15841">
                  <c:v>3.51</c:v>
                </c:pt>
                <c:pt idx="15842">
                  <c:v>3.7</c:v>
                </c:pt>
                <c:pt idx="15843">
                  <c:v>3.69</c:v>
                </c:pt>
                <c:pt idx="15844">
                  <c:v>3.88</c:v>
                </c:pt>
                <c:pt idx="15845">
                  <c:v>3.9699999999999998</c:v>
                </c:pt>
                <c:pt idx="15846">
                  <c:v>3.7199999999999998</c:v>
                </c:pt>
                <c:pt idx="15847">
                  <c:v>3.76</c:v>
                </c:pt>
                <c:pt idx="15848">
                  <c:v>3.83</c:v>
                </c:pt>
                <c:pt idx="15849">
                  <c:v>3.67</c:v>
                </c:pt>
                <c:pt idx="15850">
                  <c:v>3.62</c:v>
                </c:pt>
                <c:pt idx="15851">
                  <c:v>3.76</c:v>
                </c:pt>
                <c:pt idx="15852">
                  <c:v>3.83</c:v>
                </c:pt>
                <c:pt idx="15853">
                  <c:v>3.89</c:v>
                </c:pt>
                <c:pt idx="15855">
                  <c:v>3.93</c:v>
                </c:pt>
                <c:pt idx="15856">
                  <c:v>3.91</c:v>
                </c:pt>
                <c:pt idx="15857">
                  <c:v>3.9699999999999998</c:v>
                </c:pt>
                <c:pt idx="15858">
                  <c:v>4</c:v>
                </c:pt>
                <c:pt idx="15859">
                  <c:v>4.0199999999999996</c:v>
                </c:pt>
                <c:pt idx="15860">
                  <c:v>4.01</c:v>
                </c:pt>
                <c:pt idx="15861">
                  <c:v>4.1399999999999997</c:v>
                </c:pt>
                <c:pt idx="15862">
                  <c:v>4.24</c:v>
                </c:pt>
                <c:pt idx="15863">
                  <c:v>4.21</c:v>
                </c:pt>
                <c:pt idx="15864">
                  <c:v>4.25</c:v>
                </c:pt>
                <c:pt idx="15865">
                  <c:v>4.0999999999999996</c:v>
                </c:pt>
                <c:pt idx="15866">
                  <c:v>4.04</c:v>
                </c:pt>
                <c:pt idx="15867">
                  <c:v>3.96</c:v>
                </c:pt>
                <c:pt idx="15868">
                  <c:v>4.0199999999999996</c:v>
                </c:pt>
                <c:pt idx="15869">
                  <c:v>4.0999999999999996</c:v>
                </c:pt>
                <c:pt idx="15870">
                  <c:v>4.07</c:v>
                </c:pt>
                <c:pt idx="15871">
                  <c:v>4.0999999999999996</c:v>
                </c:pt>
                <c:pt idx="15872">
                  <c:v>4.1399999999999997</c:v>
                </c:pt>
                <c:pt idx="15873">
                  <c:v>4.17</c:v>
                </c:pt>
                <c:pt idx="15874">
                  <c:v>4.22</c:v>
                </c:pt>
                <c:pt idx="15875">
                  <c:v>4.1399999999999997</c:v>
                </c:pt>
                <c:pt idx="15876">
                  <c:v>4.12</c:v>
                </c:pt>
                <c:pt idx="15877">
                  <c:v>3.8200000000000003</c:v>
                </c:pt>
                <c:pt idx="15879">
                  <c:v>3.88</c:v>
                </c:pt>
                <c:pt idx="15880">
                  <c:v>3.8</c:v>
                </c:pt>
                <c:pt idx="15881">
                  <c:v>3.67</c:v>
                </c:pt>
                <c:pt idx="15882">
                  <c:v>3.77</c:v>
                </c:pt>
                <c:pt idx="15883">
                  <c:v>3.8200000000000003</c:v>
                </c:pt>
                <c:pt idx="15884">
                  <c:v>3.83</c:v>
                </c:pt>
                <c:pt idx="15885">
                  <c:v>3.76</c:v>
                </c:pt>
                <c:pt idx="15886">
                  <c:v>3.71</c:v>
                </c:pt>
                <c:pt idx="15888">
                  <c:v>3.68</c:v>
                </c:pt>
                <c:pt idx="15889">
                  <c:v>3.69</c:v>
                </c:pt>
                <c:pt idx="15890">
                  <c:v>3.75</c:v>
                </c:pt>
                <c:pt idx="15891">
                  <c:v>3.68</c:v>
                </c:pt>
                <c:pt idx="15892">
                  <c:v>3.5300000000000002</c:v>
                </c:pt>
                <c:pt idx="15893">
                  <c:v>3.51</c:v>
                </c:pt>
                <c:pt idx="15894">
                  <c:v>3.6</c:v>
                </c:pt>
                <c:pt idx="15895">
                  <c:v>3.51</c:v>
                </c:pt>
                <c:pt idx="15896">
                  <c:v>3.42</c:v>
                </c:pt>
                <c:pt idx="15897">
                  <c:v>3.48</c:v>
                </c:pt>
                <c:pt idx="15898">
                  <c:v>3.5700000000000003</c:v>
                </c:pt>
                <c:pt idx="15899">
                  <c:v>3.61</c:v>
                </c:pt>
                <c:pt idx="15900">
                  <c:v>3.51</c:v>
                </c:pt>
                <c:pt idx="15901">
                  <c:v>3.49</c:v>
                </c:pt>
                <c:pt idx="15902">
                  <c:v>3.44</c:v>
                </c:pt>
                <c:pt idx="15903">
                  <c:v>3.48</c:v>
                </c:pt>
                <c:pt idx="15904">
                  <c:v>3.5700000000000003</c:v>
                </c:pt>
                <c:pt idx="15905">
                  <c:v>3.69</c:v>
                </c:pt>
                <c:pt idx="15906">
                  <c:v>3.68</c:v>
                </c:pt>
                <c:pt idx="15907">
                  <c:v>3.67</c:v>
                </c:pt>
                <c:pt idx="15908">
                  <c:v>3.75</c:v>
                </c:pt>
                <c:pt idx="15910">
                  <c:v>3.84</c:v>
                </c:pt>
                <c:pt idx="15911">
                  <c:v>3.88</c:v>
                </c:pt>
                <c:pt idx="15912">
                  <c:v>3.83</c:v>
                </c:pt>
                <c:pt idx="15913">
                  <c:v>3.88</c:v>
                </c:pt>
                <c:pt idx="15915">
                  <c:v>3.79</c:v>
                </c:pt>
                <c:pt idx="15916">
                  <c:v>3.69</c:v>
                </c:pt>
                <c:pt idx="15917">
                  <c:v>3.71</c:v>
                </c:pt>
                <c:pt idx="15918">
                  <c:v>3.55</c:v>
                </c:pt>
                <c:pt idx="15919">
                  <c:v>3.5300000000000002</c:v>
                </c:pt>
                <c:pt idx="15920">
                  <c:v>3.61</c:v>
                </c:pt>
                <c:pt idx="15921">
                  <c:v>3.54</c:v>
                </c:pt>
                <c:pt idx="15922">
                  <c:v>3.43</c:v>
                </c:pt>
                <c:pt idx="15923">
                  <c:v>3.49</c:v>
                </c:pt>
                <c:pt idx="15925">
                  <c:v>3.5300000000000002</c:v>
                </c:pt>
                <c:pt idx="15926">
                  <c:v>3.37</c:v>
                </c:pt>
                <c:pt idx="15927">
                  <c:v>3.39</c:v>
                </c:pt>
                <c:pt idx="15928">
                  <c:v>3.48</c:v>
                </c:pt>
                <c:pt idx="15929">
                  <c:v>3.52</c:v>
                </c:pt>
                <c:pt idx="15930">
                  <c:v>3.46</c:v>
                </c:pt>
                <c:pt idx="15931">
                  <c:v>3.46</c:v>
                </c:pt>
                <c:pt idx="15932">
                  <c:v>3.49</c:v>
                </c:pt>
                <c:pt idx="15933">
                  <c:v>3.52</c:v>
                </c:pt>
                <c:pt idx="15934">
                  <c:v>3.55</c:v>
                </c:pt>
                <c:pt idx="15935">
                  <c:v>3.52</c:v>
                </c:pt>
                <c:pt idx="15936">
                  <c:v>3.39</c:v>
                </c:pt>
                <c:pt idx="15937">
                  <c:v>3.4</c:v>
                </c:pt>
                <c:pt idx="15938">
                  <c:v>3.5300000000000002</c:v>
                </c:pt>
                <c:pt idx="15939">
                  <c:v>3.63</c:v>
                </c:pt>
                <c:pt idx="15940">
                  <c:v>3.67</c:v>
                </c:pt>
                <c:pt idx="15941">
                  <c:v>3.63</c:v>
                </c:pt>
                <c:pt idx="15942">
                  <c:v>3.67</c:v>
                </c:pt>
                <c:pt idx="15943">
                  <c:v>3.74</c:v>
                </c:pt>
                <c:pt idx="15944">
                  <c:v>3.7199999999999998</c:v>
                </c:pt>
                <c:pt idx="15945">
                  <c:v>3.77</c:v>
                </c:pt>
                <c:pt idx="15946">
                  <c:v>3.81</c:v>
                </c:pt>
                <c:pt idx="15947">
                  <c:v>3.86</c:v>
                </c:pt>
                <c:pt idx="15948">
                  <c:v>3.8200000000000003</c:v>
                </c:pt>
                <c:pt idx="15950">
                  <c:v>3.95</c:v>
                </c:pt>
                <c:pt idx="15951">
                  <c:v>3.93</c:v>
                </c:pt>
                <c:pt idx="15952">
                  <c:v>3.88</c:v>
                </c:pt>
                <c:pt idx="15953">
                  <c:v>3.95</c:v>
                </c:pt>
                <c:pt idx="15954">
                  <c:v>3.92</c:v>
                </c:pt>
                <c:pt idx="15955">
                  <c:v>3.92</c:v>
                </c:pt>
                <c:pt idx="15956">
                  <c:v>4.01</c:v>
                </c:pt>
                <c:pt idx="15957">
                  <c:v>4.08</c:v>
                </c:pt>
                <c:pt idx="15958">
                  <c:v>3.9699999999999998</c:v>
                </c:pt>
                <c:pt idx="15959">
                  <c:v>3.98</c:v>
                </c:pt>
                <c:pt idx="15960">
                  <c:v>3.9699999999999998</c:v>
                </c:pt>
                <c:pt idx="15961">
                  <c:v>3.98</c:v>
                </c:pt>
                <c:pt idx="15962">
                  <c:v>3.93</c:v>
                </c:pt>
                <c:pt idx="15963">
                  <c:v>3.7</c:v>
                </c:pt>
                <c:pt idx="15964">
                  <c:v>3.55</c:v>
                </c:pt>
                <c:pt idx="15965">
                  <c:v>3.64</c:v>
                </c:pt>
                <c:pt idx="15966">
                  <c:v>3.51</c:v>
                </c:pt>
                <c:pt idx="15967">
                  <c:v>3.56</c:v>
                </c:pt>
                <c:pt idx="15968">
                  <c:v>3.39</c:v>
                </c:pt>
                <c:pt idx="15969">
                  <c:v>3.47</c:v>
                </c:pt>
                <c:pt idx="15970">
                  <c:v>3.59</c:v>
                </c:pt>
                <c:pt idx="15971">
                  <c:v>3.48</c:v>
                </c:pt>
                <c:pt idx="15972">
                  <c:v>3.38</c:v>
                </c:pt>
                <c:pt idx="15973">
                  <c:v>3.38</c:v>
                </c:pt>
                <c:pt idx="15974">
                  <c:v>3.5300000000000002</c:v>
                </c:pt>
                <c:pt idx="15975">
                  <c:v>3.55</c:v>
                </c:pt>
                <c:pt idx="15976">
                  <c:v>3.5700000000000003</c:v>
                </c:pt>
                <c:pt idx="15977">
                  <c:v>3.55</c:v>
                </c:pt>
                <c:pt idx="15978">
                  <c:v>3.48</c:v>
                </c:pt>
                <c:pt idx="15979">
                  <c:v>3.43</c:v>
                </c:pt>
                <c:pt idx="15980">
                  <c:v>3.35</c:v>
                </c:pt>
                <c:pt idx="15981">
                  <c:v>3.3</c:v>
                </c:pt>
                <c:pt idx="15982">
                  <c:v>3.3</c:v>
                </c:pt>
                <c:pt idx="15983">
                  <c:v>3.39</c:v>
                </c:pt>
                <c:pt idx="15984">
                  <c:v>3.41</c:v>
                </c:pt>
                <c:pt idx="15985">
                  <c:v>3.43</c:v>
                </c:pt>
                <c:pt idx="15986">
                  <c:v>3.41</c:v>
                </c:pt>
                <c:pt idx="15987">
                  <c:v>3.45</c:v>
                </c:pt>
                <c:pt idx="15988">
                  <c:v>3.52</c:v>
                </c:pt>
                <c:pt idx="15989">
                  <c:v>3.6</c:v>
                </c:pt>
                <c:pt idx="15990">
                  <c:v>3.58</c:v>
                </c:pt>
                <c:pt idx="15991">
                  <c:v>3.6</c:v>
                </c:pt>
                <c:pt idx="15992">
                  <c:v>3.54</c:v>
                </c:pt>
                <c:pt idx="15993">
                  <c:v>3.5700000000000003</c:v>
                </c:pt>
                <c:pt idx="15994">
                  <c:v>3.52</c:v>
                </c:pt>
                <c:pt idx="15995">
                  <c:v>3.4</c:v>
                </c:pt>
                <c:pt idx="15996">
                  <c:v>3.43</c:v>
                </c:pt>
                <c:pt idx="15997">
                  <c:v>3.5300000000000002</c:v>
                </c:pt>
                <c:pt idx="15998">
                  <c:v>3.44</c:v>
                </c:pt>
                <c:pt idx="15999">
                  <c:v>3.59</c:v>
                </c:pt>
                <c:pt idx="16000">
                  <c:v>3.44</c:v>
                </c:pt>
                <c:pt idx="16001">
                  <c:v>3.38</c:v>
                </c:pt>
                <c:pt idx="16002">
                  <c:v>3.37</c:v>
                </c:pt>
                <c:pt idx="16003">
                  <c:v>3.44</c:v>
                </c:pt>
                <c:pt idx="16004">
                  <c:v>3.52</c:v>
                </c:pt>
                <c:pt idx="16005">
                  <c:v>3.5300000000000002</c:v>
                </c:pt>
                <c:pt idx="16006">
                  <c:v>3.43</c:v>
                </c:pt>
                <c:pt idx="16007">
                  <c:v>3.39</c:v>
                </c:pt>
                <c:pt idx="16008">
                  <c:v>3.46</c:v>
                </c:pt>
                <c:pt idx="16009">
                  <c:v>3.5</c:v>
                </c:pt>
                <c:pt idx="16010">
                  <c:v>3.54</c:v>
                </c:pt>
                <c:pt idx="16011">
                  <c:v>3.5700000000000003</c:v>
                </c:pt>
                <c:pt idx="16012">
                  <c:v>3.65</c:v>
                </c:pt>
                <c:pt idx="16013">
                  <c:v>3.7</c:v>
                </c:pt>
                <c:pt idx="16014">
                  <c:v>3.7199999999999998</c:v>
                </c:pt>
                <c:pt idx="16015">
                  <c:v>3.7</c:v>
                </c:pt>
                <c:pt idx="16016">
                  <c:v>3.73</c:v>
                </c:pt>
              </c:numCache>
            </c:numRef>
          </c:val>
          <c:smooth val="0"/>
          <c:extLst>
            <c:ext xmlns:c16="http://schemas.microsoft.com/office/drawing/2014/chart" uri="{C3380CC4-5D6E-409C-BE32-E72D297353CC}">
              <c16:uniqueId val="{00000001-DA0A-4138-B665-B58C6ABFCE12}"/>
            </c:ext>
          </c:extLst>
        </c:ser>
        <c:dLbls>
          <c:showLegendKey val="0"/>
          <c:showVal val="0"/>
          <c:showCatName val="0"/>
          <c:showSerName val="0"/>
          <c:showPercent val="0"/>
          <c:showBubbleSize val="0"/>
        </c:dLbls>
        <c:smooth val="0"/>
        <c:axId val="2118791784"/>
        <c:axId val="2140495176"/>
      </c:lineChart>
      <c:dateAx>
        <c:axId val="2118791784"/>
        <c:scaling>
          <c:orientation val="minMax"/>
          <c:min val="44562"/>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max val="4.5"/>
          <c:min val="1"/>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5"/>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1201604590961382E-2"/>
          <c:y val="4.2235200792570343E-2"/>
          <c:w val="0.92282119422572173"/>
          <c:h val="0.70777692331674047"/>
        </c:manualLayout>
      </c:layout>
      <c:lineChart>
        <c:grouping val="standard"/>
        <c:varyColors val="0"/>
        <c:ser>
          <c:idx val="0"/>
          <c:order val="0"/>
          <c:tx>
            <c:strRef>
              <c:f>Sheet1!$B$1</c:f>
              <c:strCache>
                <c:ptCount val="1"/>
                <c:pt idx="0">
                  <c:v>Forward Rate on 10-Year US - 19/05/2023</c:v>
                </c:pt>
              </c:strCache>
            </c:strRef>
          </c:tx>
          <c:spPr>
            <a:ln w="19050" cap="rnd" cmpd="sng" algn="ctr">
              <a:solidFill>
                <a:schemeClr val="accent5"/>
              </a:solidFill>
              <a:prstDash val="solid"/>
              <a:round/>
            </a:ln>
            <a:effectLst/>
          </c:spPr>
          <c:marker>
            <c:symbol val="diamond"/>
            <c:size val="6"/>
            <c:spPr>
              <a:solidFill>
                <a:schemeClr val="accent5"/>
              </a:solidFill>
              <a:ln w="12700" cap="flat" cmpd="sng" algn="ctr">
                <a:solidFill>
                  <a:schemeClr val="bg1"/>
                </a:solidFill>
                <a:prstDash val="solid"/>
                <a:round/>
              </a:ln>
              <a:effectLst/>
            </c:spPr>
          </c:marker>
          <c:dLbls>
            <c:dLbl>
              <c:idx val="19"/>
              <c:layout>
                <c:manualLayout>
                  <c:x val="-1.6580309076979417E-2"/>
                  <c:y val="-5.4991495803326178E-2"/>
                </c:manualLayout>
              </c:layout>
              <c:numFmt formatCode="0.00" sourceLinked="0"/>
              <c:spPr>
                <a:ln>
                  <a:solidFill>
                    <a:schemeClr val="accent5"/>
                  </a:solidFill>
                </a:ln>
              </c:spPr>
              <c:txPr>
                <a:bodyPr/>
                <a:lstStyle/>
                <a:p>
                  <a:pPr>
                    <a:defRPr sz="8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FFF2-408D-855C-A679A23C6EEC}"/>
                </c:ext>
              </c:extLst>
            </c:dLbl>
            <c:numFmt formatCode="#,##0.00" sourceLinked="0"/>
            <c:spPr>
              <a:noFill/>
              <a:ln>
                <a:noFill/>
              </a:ln>
              <a:effectLst/>
            </c:spPr>
            <c:dLblPos val="t"/>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Sheet1!$A$2:$A$21</c:f>
              <c:numCache>
                <c:formatCode>General</c:formatCode>
                <c:ptCount val="20"/>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numCache>
            </c:numRef>
          </c:cat>
          <c:val>
            <c:numRef>
              <c:f>Sheet1!$B$2:$B$21</c:f>
              <c:numCache>
                <c:formatCode>General</c:formatCode>
                <c:ptCount val="20"/>
                <c:pt idx="0">
                  <c:v>3.6694168207666911</c:v>
                </c:pt>
                <c:pt idx="1">
                  <c:v>3.715492674283527</c:v>
                </c:pt>
                <c:pt idx="2">
                  <c:v>3.8046477423202552</c:v>
                </c:pt>
                <c:pt idx="3">
                  <c:v>3.9028759503090704</c:v>
                </c:pt>
                <c:pt idx="4">
                  <c:v>3.9957787098901854</c:v>
                </c:pt>
                <c:pt idx="5">
                  <c:v>4.0779460290645497</c:v>
                </c:pt>
                <c:pt idx="6">
                  <c:v>4.1475995947795052</c:v>
                </c:pt>
                <c:pt idx="7">
                  <c:v>4.2048854854229711</c:v>
                </c:pt>
                <c:pt idx="8">
                  <c:v>4.2502031957245556</c:v>
                </c:pt>
                <c:pt idx="9">
                  <c:v>4.284902689885306</c:v>
                </c:pt>
                <c:pt idx="10">
                  <c:v>4.3096864081605846</c:v>
                </c:pt>
                <c:pt idx="11">
                  <c:v>4.325499343278727</c:v>
                </c:pt>
                <c:pt idx="12">
                  <c:v>4.3330369974772687</c:v>
                </c:pt>
                <c:pt idx="13">
                  <c:v>4.3334963755351286</c:v>
                </c:pt>
                <c:pt idx="14">
                  <c:v>4.3273228991439483</c:v>
                </c:pt>
                <c:pt idx="15">
                  <c:v>4.3153020693983413</c:v>
                </c:pt>
                <c:pt idx="16">
                  <c:v>4.29827955861386</c:v>
                </c:pt>
                <c:pt idx="17">
                  <c:v>4.2767191170525631</c:v>
                </c:pt>
                <c:pt idx="18">
                  <c:v>4.2510242693211575</c:v>
                </c:pt>
                <c:pt idx="19">
                  <c:v>4.2219381456171989</c:v>
                </c:pt>
              </c:numCache>
            </c:numRef>
          </c:val>
          <c:smooth val="1"/>
          <c:extLst>
            <c:ext xmlns:c16="http://schemas.microsoft.com/office/drawing/2014/chart" uri="{C3380CC4-5D6E-409C-BE32-E72D297353CC}">
              <c16:uniqueId val="{00000000-45F8-45E2-AF04-17561D3A8AFE}"/>
            </c:ext>
          </c:extLst>
        </c:ser>
        <c:ser>
          <c:idx val="1"/>
          <c:order val="1"/>
          <c:tx>
            <c:strRef>
              <c:f>Sheet1!$C$1</c:f>
              <c:strCache>
                <c:ptCount val="1"/>
                <c:pt idx="0">
                  <c:v>Forward Rate on 10-Year US - 01/09/2021</c:v>
                </c:pt>
              </c:strCache>
            </c:strRef>
          </c:tx>
          <c:spPr>
            <a:ln w="19050" cap="rnd" cmpd="sng" algn="ctr">
              <a:solidFill>
                <a:schemeClr val="accent1"/>
              </a:solidFill>
              <a:prstDash val="solid"/>
              <a:round/>
            </a:ln>
            <a:effectLst/>
          </c:spPr>
          <c:marker>
            <c:symbol val="x"/>
            <c:size val="5"/>
            <c:spPr>
              <a:noFill/>
              <a:ln w="12700" cap="flat" cmpd="sng" algn="ctr">
                <a:solidFill>
                  <a:schemeClr val="accent1"/>
                </a:solidFill>
                <a:prstDash val="solid"/>
                <a:round/>
              </a:ln>
              <a:effectLst/>
            </c:spPr>
          </c:marker>
          <c:dLbls>
            <c:dLbl>
              <c:idx val="19"/>
              <c:layout>
                <c:manualLayout>
                  <c:x val="-1.6580309076979417E-2"/>
                  <c:y val="-6.5989794963991349E-2"/>
                </c:manualLayout>
              </c:layout>
              <c:numFmt formatCode="0.00" sourceLinked="0"/>
              <c:spPr>
                <a:ln>
                  <a:solidFill>
                    <a:schemeClr val="accent1"/>
                  </a:solidFill>
                </a:ln>
              </c:spPr>
              <c:txPr>
                <a:bodyPr/>
                <a:lstStyle/>
                <a:p>
                  <a:pPr>
                    <a:defRPr sz="8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FFF2-408D-855C-A679A23C6EEC}"/>
                </c:ext>
              </c:extLst>
            </c:dLbl>
            <c:numFmt formatCode="#,##0.00" sourceLinked="0"/>
            <c:spPr>
              <a:noFill/>
              <a:ln>
                <a:noFill/>
              </a:ln>
              <a:effectLst/>
            </c:sp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12700" cap="flat" cmpd="sng" algn="ctr">
                      <a:solidFill>
                        <a:schemeClr val="tx1">
                          <a:shade val="70000"/>
                          <a:satMod val="150000"/>
                        </a:schemeClr>
                      </a:solidFill>
                      <a:prstDash val="solid"/>
                      <a:round/>
                    </a:ln>
                    <a:effectLst/>
                  </c:spPr>
                </c15:leaderLines>
              </c:ext>
            </c:extLst>
          </c:dLbls>
          <c:cat>
            <c:numRef>
              <c:f>Sheet1!$A$2:$A$21</c:f>
              <c:numCache>
                <c:formatCode>General</c:formatCode>
                <c:ptCount val="20"/>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numCache>
            </c:numRef>
          </c:cat>
          <c:val>
            <c:numRef>
              <c:f>Sheet1!$C$2:$C$21</c:f>
              <c:numCache>
                <c:formatCode>General</c:formatCode>
                <c:ptCount val="20"/>
                <c:pt idx="0">
                  <c:v>1.5650847003138901</c:v>
                </c:pt>
                <c:pt idx="1">
                  <c:v>1.7496668053842868</c:v>
                </c:pt>
                <c:pt idx="2">
                  <c:v>1.8934468522168624</c:v>
                </c:pt>
                <c:pt idx="3">
                  <c:v>2.0025757025267321</c:v>
                </c:pt>
                <c:pt idx="4">
                  <c:v>2.0873451651024943</c:v>
                </c:pt>
                <c:pt idx="5">
                  <c:v>2.1555078150990559</c:v>
                </c:pt>
                <c:pt idx="6">
                  <c:v>2.2127577319412284</c:v>
                </c:pt>
                <c:pt idx="7">
                  <c:v>2.2618756320884392</c:v>
                </c:pt>
                <c:pt idx="8">
                  <c:v>2.3054250692067901</c:v>
                </c:pt>
                <c:pt idx="9">
                  <c:v>2.3438950535784375</c:v>
                </c:pt>
                <c:pt idx="10">
                  <c:v>2.3782275628570382</c:v>
                </c:pt>
                <c:pt idx="11">
                  <c:v>2.4088405247263411</c:v>
                </c:pt>
                <c:pt idx="12">
                  <c:v>2.4359225479236857</c:v>
                </c:pt>
                <c:pt idx="13">
                  <c:v>2.4598847292145676</c:v>
                </c:pt>
                <c:pt idx="14">
                  <c:v>2.4808048520008397</c:v>
                </c:pt>
                <c:pt idx="15">
                  <c:v>2.4991450081562228</c:v>
                </c:pt>
                <c:pt idx="16">
                  <c:v>2.5151750064850376</c:v>
                </c:pt>
                <c:pt idx="17">
                  <c:v>2.529447626491832</c:v>
                </c:pt>
                <c:pt idx="18">
                  <c:v>2.5414183549465452</c:v>
                </c:pt>
                <c:pt idx="19">
                  <c:v>2.5518113375993856</c:v>
                </c:pt>
              </c:numCache>
            </c:numRef>
          </c:val>
          <c:smooth val="1"/>
          <c:extLst>
            <c:ext xmlns:c16="http://schemas.microsoft.com/office/drawing/2014/chart" uri="{C3380CC4-5D6E-409C-BE32-E72D297353CC}">
              <c16:uniqueId val="{00000001-45F8-45E2-AF04-17561D3A8AFE}"/>
            </c:ext>
          </c:extLst>
        </c:ser>
        <c:dLbls>
          <c:showLegendKey val="0"/>
          <c:showVal val="0"/>
          <c:showCatName val="0"/>
          <c:showSerName val="0"/>
          <c:showPercent val="0"/>
          <c:showBubbleSize val="0"/>
        </c:dLbls>
        <c:marker val="1"/>
        <c:smooth val="0"/>
        <c:axId val="222058272"/>
        <c:axId val="222057096"/>
      </c:lineChart>
      <c:dateAx>
        <c:axId val="222058272"/>
        <c:scaling>
          <c:orientation val="minMax"/>
        </c:scaling>
        <c:delete val="0"/>
        <c:axPos val="b"/>
        <c:title>
          <c:tx>
            <c:rich>
              <a:bodyPr rot="0" spcFirstLastPara="1" vertOverflow="ellipsis" vert="horz" wrap="square" anchor="ctr" anchorCtr="1"/>
              <a:lstStyle/>
              <a:p>
                <a:pPr>
                  <a:defRPr sz="800" b="1"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fr-FR"/>
                  <a:t>Forward date (years)</a:t>
                </a:r>
              </a:p>
            </c:rich>
          </c:tx>
          <c:layout>
            <c:manualLayout>
              <c:xMode val="edge"/>
              <c:yMode val="edge"/>
              <c:x val="0.81160960563771889"/>
              <c:y val="0.82803769558786344"/>
            </c:manualLayout>
          </c:layout>
          <c:overlay val="0"/>
          <c:spPr>
            <a:noFill/>
            <a:ln>
              <a:noFill/>
            </a:ln>
            <a:effectLst/>
          </c:spPr>
        </c:title>
        <c:numFmt formatCode="General"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57096"/>
        <c:crosses val="autoZero"/>
        <c:auto val="0"/>
        <c:lblOffset val="100"/>
        <c:baseTimeUnit val="days"/>
      </c:dateAx>
      <c:valAx>
        <c:axId val="222057096"/>
        <c:scaling>
          <c:orientation val="minMax"/>
          <c:max val="4.9000000000000004"/>
          <c:min val="1.4"/>
        </c:scaling>
        <c:delete val="0"/>
        <c:axPos val="l"/>
        <c:majorGridlines>
          <c:spPr>
            <a:ln w="9525" cap="flat" cmpd="sng" algn="ctr">
              <a:solidFill>
                <a:schemeClr val="accent2"/>
              </a:solidFill>
              <a:prstDash val="dash"/>
              <a:round/>
            </a:ln>
            <a:effectLst/>
          </c:spPr>
        </c:majorGridlines>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5827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8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0697326156896321E-2"/>
          <c:y val="3.1239427063988051E-2"/>
          <c:w val="0.912165421650041"/>
          <c:h val="0.84331381223203583"/>
        </c:manualLayout>
      </c:layout>
      <c:lineChart>
        <c:grouping val="standard"/>
        <c:varyColors val="0"/>
        <c:ser>
          <c:idx val="0"/>
          <c:order val="0"/>
          <c:tx>
            <c:strRef>
              <c:f>Sheet1!$B$1</c:f>
              <c:strCache>
                <c:ptCount val="1"/>
                <c:pt idx="0">
                  <c:v>Spread between 10Y &amp; 2Y UST</c:v>
                </c:pt>
              </c:strCache>
            </c:strRef>
          </c:tx>
          <c:spPr>
            <a:ln w="19050">
              <a:solidFill>
                <a:srgbClr val="000000"/>
              </a:solidFill>
            </a:ln>
          </c:spPr>
          <c:marker>
            <c:symbol val="none"/>
          </c:marker>
          <c:dLbls>
            <c:dLbl>
              <c:idx val="16016"/>
              <c:numFmt formatCode="0" sourceLinked="0"/>
              <c:spPr>
                <a:ln>
                  <a:solidFill>
                    <a:srgbClr val="000000"/>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FEDE-49E4-9D64-8DA6A64A2E0D}"/>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Sheet1!$A$2:$A$16018</c:f>
              <c:numCache>
                <c:formatCode>yyyy\-mm\-dd</c:formatCode>
                <c:ptCount val="16017"/>
                <c:pt idx="0">
                  <c:v>22648</c:v>
                </c:pt>
                <c:pt idx="1">
                  <c:v>22649</c:v>
                </c:pt>
                <c:pt idx="2">
                  <c:v>22650</c:v>
                </c:pt>
                <c:pt idx="3">
                  <c:v>22651</c:v>
                </c:pt>
                <c:pt idx="4">
                  <c:v>22654</c:v>
                </c:pt>
                <c:pt idx="5">
                  <c:v>22655</c:v>
                </c:pt>
                <c:pt idx="6">
                  <c:v>22656</c:v>
                </c:pt>
                <c:pt idx="7">
                  <c:v>22657</c:v>
                </c:pt>
                <c:pt idx="8">
                  <c:v>22658</c:v>
                </c:pt>
                <c:pt idx="9">
                  <c:v>22661</c:v>
                </c:pt>
                <c:pt idx="10">
                  <c:v>22662</c:v>
                </c:pt>
                <c:pt idx="11">
                  <c:v>22663</c:v>
                </c:pt>
                <c:pt idx="12">
                  <c:v>22664</c:v>
                </c:pt>
                <c:pt idx="13">
                  <c:v>22665</c:v>
                </c:pt>
                <c:pt idx="14">
                  <c:v>22668</c:v>
                </c:pt>
                <c:pt idx="15">
                  <c:v>22669</c:v>
                </c:pt>
                <c:pt idx="16">
                  <c:v>22670</c:v>
                </c:pt>
                <c:pt idx="17">
                  <c:v>22671</c:v>
                </c:pt>
                <c:pt idx="18">
                  <c:v>22672</c:v>
                </c:pt>
                <c:pt idx="19">
                  <c:v>22675</c:v>
                </c:pt>
                <c:pt idx="20">
                  <c:v>22676</c:v>
                </c:pt>
                <c:pt idx="21">
                  <c:v>22677</c:v>
                </c:pt>
                <c:pt idx="22">
                  <c:v>22678</c:v>
                </c:pt>
                <c:pt idx="23">
                  <c:v>22679</c:v>
                </c:pt>
                <c:pt idx="24">
                  <c:v>22682</c:v>
                </c:pt>
                <c:pt idx="25">
                  <c:v>22683</c:v>
                </c:pt>
                <c:pt idx="26">
                  <c:v>22684</c:v>
                </c:pt>
                <c:pt idx="27">
                  <c:v>22685</c:v>
                </c:pt>
                <c:pt idx="28">
                  <c:v>22686</c:v>
                </c:pt>
                <c:pt idx="29">
                  <c:v>22689</c:v>
                </c:pt>
                <c:pt idx="30">
                  <c:v>22690</c:v>
                </c:pt>
                <c:pt idx="31">
                  <c:v>22691</c:v>
                </c:pt>
                <c:pt idx="32">
                  <c:v>22692</c:v>
                </c:pt>
                <c:pt idx="33">
                  <c:v>22693</c:v>
                </c:pt>
                <c:pt idx="34">
                  <c:v>22696</c:v>
                </c:pt>
                <c:pt idx="35">
                  <c:v>22697</c:v>
                </c:pt>
                <c:pt idx="36">
                  <c:v>22698</c:v>
                </c:pt>
                <c:pt idx="37">
                  <c:v>22699</c:v>
                </c:pt>
                <c:pt idx="38">
                  <c:v>22700</c:v>
                </c:pt>
                <c:pt idx="39">
                  <c:v>22703</c:v>
                </c:pt>
                <c:pt idx="40">
                  <c:v>22704</c:v>
                </c:pt>
                <c:pt idx="41">
                  <c:v>22705</c:v>
                </c:pt>
                <c:pt idx="42">
                  <c:v>22706</c:v>
                </c:pt>
                <c:pt idx="43">
                  <c:v>22707</c:v>
                </c:pt>
                <c:pt idx="44">
                  <c:v>22710</c:v>
                </c:pt>
                <c:pt idx="45">
                  <c:v>22711</c:v>
                </c:pt>
                <c:pt idx="46">
                  <c:v>22712</c:v>
                </c:pt>
                <c:pt idx="47">
                  <c:v>22713</c:v>
                </c:pt>
                <c:pt idx="48">
                  <c:v>22714</c:v>
                </c:pt>
                <c:pt idx="49">
                  <c:v>22717</c:v>
                </c:pt>
                <c:pt idx="50">
                  <c:v>22718</c:v>
                </c:pt>
                <c:pt idx="51">
                  <c:v>22719</c:v>
                </c:pt>
                <c:pt idx="52">
                  <c:v>22720</c:v>
                </c:pt>
                <c:pt idx="53">
                  <c:v>22721</c:v>
                </c:pt>
                <c:pt idx="54">
                  <c:v>22724</c:v>
                </c:pt>
                <c:pt idx="55">
                  <c:v>22725</c:v>
                </c:pt>
                <c:pt idx="56">
                  <c:v>22726</c:v>
                </c:pt>
                <c:pt idx="57">
                  <c:v>22727</c:v>
                </c:pt>
                <c:pt idx="58">
                  <c:v>22728</c:v>
                </c:pt>
                <c:pt idx="59">
                  <c:v>22731</c:v>
                </c:pt>
                <c:pt idx="60">
                  <c:v>22732</c:v>
                </c:pt>
                <c:pt idx="61">
                  <c:v>22733</c:v>
                </c:pt>
                <c:pt idx="62">
                  <c:v>22734</c:v>
                </c:pt>
                <c:pt idx="63">
                  <c:v>22735</c:v>
                </c:pt>
                <c:pt idx="64">
                  <c:v>22738</c:v>
                </c:pt>
                <c:pt idx="65">
                  <c:v>22739</c:v>
                </c:pt>
                <c:pt idx="66">
                  <c:v>22740</c:v>
                </c:pt>
                <c:pt idx="67">
                  <c:v>22741</c:v>
                </c:pt>
                <c:pt idx="68">
                  <c:v>22742</c:v>
                </c:pt>
                <c:pt idx="69">
                  <c:v>22745</c:v>
                </c:pt>
                <c:pt idx="70">
                  <c:v>22746</c:v>
                </c:pt>
                <c:pt idx="71">
                  <c:v>22747</c:v>
                </c:pt>
                <c:pt idx="72">
                  <c:v>22748</c:v>
                </c:pt>
                <c:pt idx="73">
                  <c:v>22749</c:v>
                </c:pt>
                <c:pt idx="74">
                  <c:v>22752</c:v>
                </c:pt>
                <c:pt idx="75">
                  <c:v>22753</c:v>
                </c:pt>
                <c:pt idx="76">
                  <c:v>22754</c:v>
                </c:pt>
                <c:pt idx="77">
                  <c:v>22755</c:v>
                </c:pt>
                <c:pt idx="78">
                  <c:v>22756</c:v>
                </c:pt>
                <c:pt idx="79">
                  <c:v>22759</c:v>
                </c:pt>
                <c:pt idx="80">
                  <c:v>22760</c:v>
                </c:pt>
                <c:pt idx="81">
                  <c:v>22761</c:v>
                </c:pt>
                <c:pt idx="82">
                  <c:v>22762</c:v>
                </c:pt>
                <c:pt idx="83">
                  <c:v>22763</c:v>
                </c:pt>
                <c:pt idx="84">
                  <c:v>22766</c:v>
                </c:pt>
                <c:pt idx="85">
                  <c:v>22767</c:v>
                </c:pt>
                <c:pt idx="86">
                  <c:v>22768</c:v>
                </c:pt>
                <c:pt idx="87">
                  <c:v>22769</c:v>
                </c:pt>
                <c:pt idx="88">
                  <c:v>22770</c:v>
                </c:pt>
                <c:pt idx="89">
                  <c:v>22773</c:v>
                </c:pt>
                <c:pt idx="90">
                  <c:v>22774</c:v>
                </c:pt>
                <c:pt idx="91">
                  <c:v>22775</c:v>
                </c:pt>
                <c:pt idx="92">
                  <c:v>22776</c:v>
                </c:pt>
                <c:pt idx="93">
                  <c:v>22777</c:v>
                </c:pt>
                <c:pt idx="94">
                  <c:v>22780</c:v>
                </c:pt>
                <c:pt idx="95">
                  <c:v>22781</c:v>
                </c:pt>
                <c:pt idx="96">
                  <c:v>22782</c:v>
                </c:pt>
                <c:pt idx="97">
                  <c:v>22783</c:v>
                </c:pt>
                <c:pt idx="98">
                  <c:v>22784</c:v>
                </c:pt>
                <c:pt idx="99">
                  <c:v>22787</c:v>
                </c:pt>
                <c:pt idx="100">
                  <c:v>22788</c:v>
                </c:pt>
                <c:pt idx="101">
                  <c:v>22789</c:v>
                </c:pt>
                <c:pt idx="102">
                  <c:v>22790</c:v>
                </c:pt>
                <c:pt idx="103">
                  <c:v>22791</c:v>
                </c:pt>
                <c:pt idx="104">
                  <c:v>22794</c:v>
                </c:pt>
                <c:pt idx="105">
                  <c:v>22795</c:v>
                </c:pt>
                <c:pt idx="106">
                  <c:v>22796</c:v>
                </c:pt>
                <c:pt idx="107">
                  <c:v>22797</c:v>
                </c:pt>
                <c:pt idx="108">
                  <c:v>22798</c:v>
                </c:pt>
                <c:pt idx="109">
                  <c:v>22801</c:v>
                </c:pt>
                <c:pt idx="110">
                  <c:v>22802</c:v>
                </c:pt>
                <c:pt idx="111">
                  <c:v>22803</c:v>
                </c:pt>
                <c:pt idx="112">
                  <c:v>22804</c:v>
                </c:pt>
                <c:pt idx="113">
                  <c:v>22805</c:v>
                </c:pt>
                <c:pt idx="114">
                  <c:v>22808</c:v>
                </c:pt>
                <c:pt idx="115">
                  <c:v>22809</c:v>
                </c:pt>
                <c:pt idx="116">
                  <c:v>22810</c:v>
                </c:pt>
                <c:pt idx="117">
                  <c:v>22811</c:v>
                </c:pt>
                <c:pt idx="118">
                  <c:v>22812</c:v>
                </c:pt>
                <c:pt idx="119">
                  <c:v>22815</c:v>
                </c:pt>
                <c:pt idx="120">
                  <c:v>22816</c:v>
                </c:pt>
                <c:pt idx="121">
                  <c:v>22817</c:v>
                </c:pt>
                <c:pt idx="122">
                  <c:v>22818</c:v>
                </c:pt>
                <c:pt idx="123">
                  <c:v>22819</c:v>
                </c:pt>
                <c:pt idx="124">
                  <c:v>22822</c:v>
                </c:pt>
                <c:pt idx="125">
                  <c:v>22823</c:v>
                </c:pt>
                <c:pt idx="126">
                  <c:v>22824</c:v>
                </c:pt>
                <c:pt idx="127">
                  <c:v>22825</c:v>
                </c:pt>
                <c:pt idx="128">
                  <c:v>22826</c:v>
                </c:pt>
                <c:pt idx="129">
                  <c:v>22829</c:v>
                </c:pt>
                <c:pt idx="130">
                  <c:v>22830</c:v>
                </c:pt>
                <c:pt idx="131">
                  <c:v>22831</c:v>
                </c:pt>
                <c:pt idx="132">
                  <c:v>22832</c:v>
                </c:pt>
                <c:pt idx="133">
                  <c:v>22833</c:v>
                </c:pt>
                <c:pt idx="134">
                  <c:v>22836</c:v>
                </c:pt>
                <c:pt idx="135">
                  <c:v>22837</c:v>
                </c:pt>
                <c:pt idx="136">
                  <c:v>22838</c:v>
                </c:pt>
                <c:pt idx="137">
                  <c:v>22839</c:v>
                </c:pt>
                <c:pt idx="138">
                  <c:v>22840</c:v>
                </c:pt>
                <c:pt idx="139">
                  <c:v>22843</c:v>
                </c:pt>
                <c:pt idx="140">
                  <c:v>22844</c:v>
                </c:pt>
                <c:pt idx="141">
                  <c:v>22845</c:v>
                </c:pt>
                <c:pt idx="142">
                  <c:v>22846</c:v>
                </c:pt>
                <c:pt idx="143">
                  <c:v>22847</c:v>
                </c:pt>
                <c:pt idx="144">
                  <c:v>22850</c:v>
                </c:pt>
                <c:pt idx="145">
                  <c:v>22851</c:v>
                </c:pt>
                <c:pt idx="146">
                  <c:v>22852</c:v>
                </c:pt>
                <c:pt idx="147">
                  <c:v>22853</c:v>
                </c:pt>
                <c:pt idx="148">
                  <c:v>22854</c:v>
                </c:pt>
                <c:pt idx="149">
                  <c:v>22857</c:v>
                </c:pt>
                <c:pt idx="150">
                  <c:v>22858</c:v>
                </c:pt>
                <c:pt idx="151">
                  <c:v>22859</c:v>
                </c:pt>
                <c:pt idx="152">
                  <c:v>22860</c:v>
                </c:pt>
                <c:pt idx="153">
                  <c:v>22861</c:v>
                </c:pt>
                <c:pt idx="154">
                  <c:v>22864</c:v>
                </c:pt>
                <c:pt idx="155">
                  <c:v>22865</c:v>
                </c:pt>
                <c:pt idx="156">
                  <c:v>22866</c:v>
                </c:pt>
                <c:pt idx="157">
                  <c:v>22867</c:v>
                </c:pt>
                <c:pt idx="158">
                  <c:v>22868</c:v>
                </c:pt>
                <c:pt idx="159">
                  <c:v>22871</c:v>
                </c:pt>
                <c:pt idx="160">
                  <c:v>22872</c:v>
                </c:pt>
                <c:pt idx="161">
                  <c:v>22873</c:v>
                </c:pt>
                <c:pt idx="162">
                  <c:v>22874</c:v>
                </c:pt>
                <c:pt idx="163">
                  <c:v>22875</c:v>
                </c:pt>
                <c:pt idx="164">
                  <c:v>22878</c:v>
                </c:pt>
                <c:pt idx="165">
                  <c:v>22879</c:v>
                </c:pt>
                <c:pt idx="166">
                  <c:v>22880</c:v>
                </c:pt>
                <c:pt idx="167">
                  <c:v>22881</c:v>
                </c:pt>
                <c:pt idx="168">
                  <c:v>22882</c:v>
                </c:pt>
                <c:pt idx="169">
                  <c:v>22885</c:v>
                </c:pt>
                <c:pt idx="170">
                  <c:v>22886</c:v>
                </c:pt>
                <c:pt idx="171">
                  <c:v>22887</c:v>
                </c:pt>
                <c:pt idx="172">
                  <c:v>22888</c:v>
                </c:pt>
                <c:pt idx="173">
                  <c:v>22889</c:v>
                </c:pt>
                <c:pt idx="174">
                  <c:v>22892</c:v>
                </c:pt>
                <c:pt idx="175">
                  <c:v>22893</c:v>
                </c:pt>
                <c:pt idx="176">
                  <c:v>22894</c:v>
                </c:pt>
                <c:pt idx="177">
                  <c:v>22895</c:v>
                </c:pt>
                <c:pt idx="178">
                  <c:v>22896</c:v>
                </c:pt>
                <c:pt idx="179">
                  <c:v>22899</c:v>
                </c:pt>
                <c:pt idx="180">
                  <c:v>22900</c:v>
                </c:pt>
                <c:pt idx="181">
                  <c:v>22901</c:v>
                </c:pt>
                <c:pt idx="182">
                  <c:v>22902</c:v>
                </c:pt>
                <c:pt idx="183">
                  <c:v>22903</c:v>
                </c:pt>
                <c:pt idx="184">
                  <c:v>22906</c:v>
                </c:pt>
                <c:pt idx="185">
                  <c:v>22907</c:v>
                </c:pt>
                <c:pt idx="186">
                  <c:v>22908</c:v>
                </c:pt>
                <c:pt idx="187">
                  <c:v>22909</c:v>
                </c:pt>
                <c:pt idx="188">
                  <c:v>22910</c:v>
                </c:pt>
                <c:pt idx="189">
                  <c:v>22913</c:v>
                </c:pt>
                <c:pt idx="190">
                  <c:v>22914</c:v>
                </c:pt>
                <c:pt idx="191">
                  <c:v>22915</c:v>
                </c:pt>
                <c:pt idx="192">
                  <c:v>22916</c:v>
                </c:pt>
                <c:pt idx="193">
                  <c:v>22917</c:v>
                </c:pt>
                <c:pt idx="194">
                  <c:v>22920</c:v>
                </c:pt>
                <c:pt idx="195">
                  <c:v>22921</c:v>
                </c:pt>
                <c:pt idx="196">
                  <c:v>22922</c:v>
                </c:pt>
                <c:pt idx="197">
                  <c:v>22923</c:v>
                </c:pt>
                <c:pt idx="198">
                  <c:v>22924</c:v>
                </c:pt>
                <c:pt idx="199">
                  <c:v>22927</c:v>
                </c:pt>
                <c:pt idx="200">
                  <c:v>22928</c:v>
                </c:pt>
                <c:pt idx="201">
                  <c:v>22929</c:v>
                </c:pt>
                <c:pt idx="202">
                  <c:v>22930</c:v>
                </c:pt>
                <c:pt idx="203">
                  <c:v>22931</c:v>
                </c:pt>
                <c:pt idx="204">
                  <c:v>22934</c:v>
                </c:pt>
                <c:pt idx="205">
                  <c:v>22935</c:v>
                </c:pt>
                <c:pt idx="206">
                  <c:v>22936</c:v>
                </c:pt>
                <c:pt idx="207">
                  <c:v>22937</c:v>
                </c:pt>
                <c:pt idx="208">
                  <c:v>22938</c:v>
                </c:pt>
                <c:pt idx="209">
                  <c:v>22941</c:v>
                </c:pt>
                <c:pt idx="210">
                  <c:v>22942</c:v>
                </c:pt>
                <c:pt idx="211">
                  <c:v>22943</c:v>
                </c:pt>
                <c:pt idx="212">
                  <c:v>22944</c:v>
                </c:pt>
                <c:pt idx="213">
                  <c:v>22945</c:v>
                </c:pt>
                <c:pt idx="214">
                  <c:v>22948</c:v>
                </c:pt>
                <c:pt idx="215">
                  <c:v>22949</c:v>
                </c:pt>
                <c:pt idx="216">
                  <c:v>22950</c:v>
                </c:pt>
                <c:pt idx="217">
                  <c:v>22951</c:v>
                </c:pt>
                <c:pt idx="218">
                  <c:v>22952</c:v>
                </c:pt>
                <c:pt idx="219">
                  <c:v>22955</c:v>
                </c:pt>
                <c:pt idx="220">
                  <c:v>22956</c:v>
                </c:pt>
                <c:pt idx="221">
                  <c:v>22957</c:v>
                </c:pt>
                <c:pt idx="222">
                  <c:v>22958</c:v>
                </c:pt>
                <c:pt idx="223">
                  <c:v>22959</c:v>
                </c:pt>
                <c:pt idx="224">
                  <c:v>22962</c:v>
                </c:pt>
                <c:pt idx="225">
                  <c:v>22963</c:v>
                </c:pt>
                <c:pt idx="226">
                  <c:v>22964</c:v>
                </c:pt>
                <c:pt idx="227">
                  <c:v>22965</c:v>
                </c:pt>
                <c:pt idx="228">
                  <c:v>22966</c:v>
                </c:pt>
                <c:pt idx="229">
                  <c:v>22969</c:v>
                </c:pt>
                <c:pt idx="230">
                  <c:v>22970</c:v>
                </c:pt>
                <c:pt idx="231">
                  <c:v>22971</c:v>
                </c:pt>
                <c:pt idx="232">
                  <c:v>22972</c:v>
                </c:pt>
                <c:pt idx="233">
                  <c:v>22973</c:v>
                </c:pt>
                <c:pt idx="234">
                  <c:v>22976</c:v>
                </c:pt>
                <c:pt idx="235">
                  <c:v>22977</c:v>
                </c:pt>
                <c:pt idx="236">
                  <c:v>22978</c:v>
                </c:pt>
                <c:pt idx="237">
                  <c:v>22979</c:v>
                </c:pt>
                <c:pt idx="238">
                  <c:v>22980</c:v>
                </c:pt>
                <c:pt idx="239">
                  <c:v>22983</c:v>
                </c:pt>
                <c:pt idx="240">
                  <c:v>22984</c:v>
                </c:pt>
                <c:pt idx="241">
                  <c:v>22985</c:v>
                </c:pt>
                <c:pt idx="242">
                  <c:v>22986</c:v>
                </c:pt>
                <c:pt idx="243">
                  <c:v>22987</c:v>
                </c:pt>
                <c:pt idx="244">
                  <c:v>22990</c:v>
                </c:pt>
                <c:pt idx="245">
                  <c:v>22991</c:v>
                </c:pt>
                <c:pt idx="246">
                  <c:v>22992</c:v>
                </c:pt>
                <c:pt idx="247">
                  <c:v>22993</c:v>
                </c:pt>
                <c:pt idx="248">
                  <c:v>22994</c:v>
                </c:pt>
                <c:pt idx="249">
                  <c:v>22997</c:v>
                </c:pt>
                <c:pt idx="250">
                  <c:v>22998</c:v>
                </c:pt>
                <c:pt idx="251">
                  <c:v>22999</c:v>
                </c:pt>
                <c:pt idx="252">
                  <c:v>23000</c:v>
                </c:pt>
                <c:pt idx="253">
                  <c:v>23001</c:v>
                </c:pt>
                <c:pt idx="254">
                  <c:v>23004</c:v>
                </c:pt>
                <c:pt idx="255">
                  <c:v>23005</c:v>
                </c:pt>
                <c:pt idx="256">
                  <c:v>23006</c:v>
                </c:pt>
                <c:pt idx="257">
                  <c:v>23007</c:v>
                </c:pt>
                <c:pt idx="258">
                  <c:v>23008</c:v>
                </c:pt>
                <c:pt idx="259">
                  <c:v>23011</c:v>
                </c:pt>
                <c:pt idx="260">
                  <c:v>23012</c:v>
                </c:pt>
                <c:pt idx="261">
                  <c:v>23013</c:v>
                </c:pt>
                <c:pt idx="262">
                  <c:v>23014</c:v>
                </c:pt>
                <c:pt idx="263">
                  <c:v>23015</c:v>
                </c:pt>
                <c:pt idx="264">
                  <c:v>23018</c:v>
                </c:pt>
                <c:pt idx="265">
                  <c:v>23019</c:v>
                </c:pt>
                <c:pt idx="266">
                  <c:v>23020</c:v>
                </c:pt>
                <c:pt idx="267">
                  <c:v>23021</c:v>
                </c:pt>
                <c:pt idx="268">
                  <c:v>23022</c:v>
                </c:pt>
                <c:pt idx="269">
                  <c:v>23025</c:v>
                </c:pt>
                <c:pt idx="270">
                  <c:v>23026</c:v>
                </c:pt>
                <c:pt idx="271">
                  <c:v>23027</c:v>
                </c:pt>
                <c:pt idx="272">
                  <c:v>23028</c:v>
                </c:pt>
                <c:pt idx="273">
                  <c:v>23029</c:v>
                </c:pt>
                <c:pt idx="274">
                  <c:v>23032</c:v>
                </c:pt>
                <c:pt idx="275">
                  <c:v>23033</c:v>
                </c:pt>
                <c:pt idx="276">
                  <c:v>23034</c:v>
                </c:pt>
                <c:pt idx="277">
                  <c:v>23035</c:v>
                </c:pt>
                <c:pt idx="278">
                  <c:v>23036</c:v>
                </c:pt>
                <c:pt idx="279">
                  <c:v>23039</c:v>
                </c:pt>
                <c:pt idx="280">
                  <c:v>23040</c:v>
                </c:pt>
                <c:pt idx="281">
                  <c:v>23041</c:v>
                </c:pt>
                <c:pt idx="282">
                  <c:v>23042</c:v>
                </c:pt>
                <c:pt idx="283">
                  <c:v>23043</c:v>
                </c:pt>
                <c:pt idx="284">
                  <c:v>23046</c:v>
                </c:pt>
                <c:pt idx="285">
                  <c:v>23047</c:v>
                </c:pt>
                <c:pt idx="286">
                  <c:v>23048</c:v>
                </c:pt>
                <c:pt idx="287">
                  <c:v>23049</c:v>
                </c:pt>
                <c:pt idx="288">
                  <c:v>23050</c:v>
                </c:pt>
                <c:pt idx="289">
                  <c:v>23053</c:v>
                </c:pt>
                <c:pt idx="290">
                  <c:v>23054</c:v>
                </c:pt>
                <c:pt idx="291">
                  <c:v>23055</c:v>
                </c:pt>
                <c:pt idx="292">
                  <c:v>23056</c:v>
                </c:pt>
                <c:pt idx="293">
                  <c:v>23057</c:v>
                </c:pt>
                <c:pt idx="294">
                  <c:v>23060</c:v>
                </c:pt>
                <c:pt idx="295">
                  <c:v>23061</c:v>
                </c:pt>
                <c:pt idx="296">
                  <c:v>23062</c:v>
                </c:pt>
                <c:pt idx="297">
                  <c:v>23063</c:v>
                </c:pt>
                <c:pt idx="298">
                  <c:v>23064</c:v>
                </c:pt>
                <c:pt idx="299">
                  <c:v>23067</c:v>
                </c:pt>
                <c:pt idx="300">
                  <c:v>23068</c:v>
                </c:pt>
                <c:pt idx="301">
                  <c:v>23069</c:v>
                </c:pt>
                <c:pt idx="302">
                  <c:v>23070</c:v>
                </c:pt>
                <c:pt idx="303">
                  <c:v>23071</c:v>
                </c:pt>
                <c:pt idx="304">
                  <c:v>23074</c:v>
                </c:pt>
                <c:pt idx="305">
                  <c:v>23075</c:v>
                </c:pt>
                <c:pt idx="306">
                  <c:v>23076</c:v>
                </c:pt>
                <c:pt idx="307">
                  <c:v>23077</c:v>
                </c:pt>
                <c:pt idx="308">
                  <c:v>23078</c:v>
                </c:pt>
                <c:pt idx="309">
                  <c:v>23081</c:v>
                </c:pt>
                <c:pt idx="310">
                  <c:v>23082</c:v>
                </c:pt>
                <c:pt idx="311">
                  <c:v>23083</c:v>
                </c:pt>
                <c:pt idx="312">
                  <c:v>23084</c:v>
                </c:pt>
                <c:pt idx="313">
                  <c:v>23085</c:v>
                </c:pt>
                <c:pt idx="314">
                  <c:v>23088</c:v>
                </c:pt>
                <c:pt idx="315">
                  <c:v>23089</c:v>
                </c:pt>
                <c:pt idx="316">
                  <c:v>23090</c:v>
                </c:pt>
                <c:pt idx="317">
                  <c:v>23091</c:v>
                </c:pt>
                <c:pt idx="318">
                  <c:v>23092</c:v>
                </c:pt>
                <c:pt idx="319">
                  <c:v>23095</c:v>
                </c:pt>
                <c:pt idx="320">
                  <c:v>23096</c:v>
                </c:pt>
                <c:pt idx="321">
                  <c:v>23097</c:v>
                </c:pt>
                <c:pt idx="322">
                  <c:v>23098</c:v>
                </c:pt>
                <c:pt idx="323">
                  <c:v>23099</c:v>
                </c:pt>
                <c:pt idx="324">
                  <c:v>23102</c:v>
                </c:pt>
                <c:pt idx="325">
                  <c:v>23103</c:v>
                </c:pt>
                <c:pt idx="326">
                  <c:v>23104</c:v>
                </c:pt>
                <c:pt idx="327">
                  <c:v>23105</c:v>
                </c:pt>
                <c:pt idx="328">
                  <c:v>23106</c:v>
                </c:pt>
                <c:pt idx="329">
                  <c:v>23109</c:v>
                </c:pt>
                <c:pt idx="330">
                  <c:v>23110</c:v>
                </c:pt>
                <c:pt idx="331">
                  <c:v>23111</c:v>
                </c:pt>
                <c:pt idx="332">
                  <c:v>23112</c:v>
                </c:pt>
                <c:pt idx="333">
                  <c:v>23113</c:v>
                </c:pt>
                <c:pt idx="334">
                  <c:v>23116</c:v>
                </c:pt>
                <c:pt idx="335">
                  <c:v>23117</c:v>
                </c:pt>
                <c:pt idx="336">
                  <c:v>23118</c:v>
                </c:pt>
                <c:pt idx="337">
                  <c:v>23119</c:v>
                </c:pt>
                <c:pt idx="338">
                  <c:v>23120</c:v>
                </c:pt>
                <c:pt idx="339">
                  <c:v>23123</c:v>
                </c:pt>
                <c:pt idx="340">
                  <c:v>23124</c:v>
                </c:pt>
                <c:pt idx="341">
                  <c:v>23125</c:v>
                </c:pt>
                <c:pt idx="342">
                  <c:v>23126</c:v>
                </c:pt>
                <c:pt idx="343">
                  <c:v>23127</c:v>
                </c:pt>
                <c:pt idx="344">
                  <c:v>23130</c:v>
                </c:pt>
                <c:pt idx="345">
                  <c:v>23131</c:v>
                </c:pt>
                <c:pt idx="346">
                  <c:v>23132</c:v>
                </c:pt>
                <c:pt idx="347">
                  <c:v>23133</c:v>
                </c:pt>
                <c:pt idx="348">
                  <c:v>23134</c:v>
                </c:pt>
                <c:pt idx="349">
                  <c:v>23137</c:v>
                </c:pt>
                <c:pt idx="350">
                  <c:v>23138</c:v>
                </c:pt>
                <c:pt idx="351">
                  <c:v>23139</c:v>
                </c:pt>
                <c:pt idx="352">
                  <c:v>23140</c:v>
                </c:pt>
                <c:pt idx="353">
                  <c:v>23141</c:v>
                </c:pt>
                <c:pt idx="354">
                  <c:v>23144</c:v>
                </c:pt>
                <c:pt idx="355">
                  <c:v>23145</c:v>
                </c:pt>
                <c:pt idx="356">
                  <c:v>23146</c:v>
                </c:pt>
                <c:pt idx="357">
                  <c:v>23147</c:v>
                </c:pt>
                <c:pt idx="358">
                  <c:v>23148</c:v>
                </c:pt>
                <c:pt idx="359">
                  <c:v>23151</c:v>
                </c:pt>
                <c:pt idx="360">
                  <c:v>23152</c:v>
                </c:pt>
                <c:pt idx="361">
                  <c:v>23153</c:v>
                </c:pt>
                <c:pt idx="362">
                  <c:v>23154</c:v>
                </c:pt>
                <c:pt idx="363">
                  <c:v>23155</c:v>
                </c:pt>
                <c:pt idx="364">
                  <c:v>23158</c:v>
                </c:pt>
                <c:pt idx="365">
                  <c:v>23159</c:v>
                </c:pt>
                <c:pt idx="366">
                  <c:v>23160</c:v>
                </c:pt>
                <c:pt idx="367">
                  <c:v>23161</c:v>
                </c:pt>
                <c:pt idx="368">
                  <c:v>23162</c:v>
                </c:pt>
                <c:pt idx="369">
                  <c:v>23165</c:v>
                </c:pt>
                <c:pt idx="370">
                  <c:v>23166</c:v>
                </c:pt>
                <c:pt idx="371">
                  <c:v>23167</c:v>
                </c:pt>
                <c:pt idx="372">
                  <c:v>23168</c:v>
                </c:pt>
                <c:pt idx="373">
                  <c:v>23169</c:v>
                </c:pt>
                <c:pt idx="374">
                  <c:v>23172</c:v>
                </c:pt>
                <c:pt idx="375">
                  <c:v>23173</c:v>
                </c:pt>
                <c:pt idx="376">
                  <c:v>23174</c:v>
                </c:pt>
                <c:pt idx="377">
                  <c:v>23175</c:v>
                </c:pt>
                <c:pt idx="378">
                  <c:v>23176</c:v>
                </c:pt>
                <c:pt idx="379">
                  <c:v>23179</c:v>
                </c:pt>
                <c:pt idx="380">
                  <c:v>23180</c:v>
                </c:pt>
                <c:pt idx="381">
                  <c:v>23181</c:v>
                </c:pt>
                <c:pt idx="382">
                  <c:v>23182</c:v>
                </c:pt>
                <c:pt idx="383">
                  <c:v>23183</c:v>
                </c:pt>
                <c:pt idx="384">
                  <c:v>23186</c:v>
                </c:pt>
                <c:pt idx="385">
                  <c:v>23187</c:v>
                </c:pt>
                <c:pt idx="386">
                  <c:v>23188</c:v>
                </c:pt>
                <c:pt idx="387">
                  <c:v>23189</c:v>
                </c:pt>
                <c:pt idx="388">
                  <c:v>23190</c:v>
                </c:pt>
                <c:pt idx="389">
                  <c:v>23193</c:v>
                </c:pt>
                <c:pt idx="390">
                  <c:v>23194</c:v>
                </c:pt>
                <c:pt idx="391">
                  <c:v>23195</c:v>
                </c:pt>
                <c:pt idx="392">
                  <c:v>23196</c:v>
                </c:pt>
                <c:pt idx="393">
                  <c:v>23197</c:v>
                </c:pt>
                <c:pt idx="394">
                  <c:v>23200</c:v>
                </c:pt>
                <c:pt idx="395">
                  <c:v>23201</c:v>
                </c:pt>
                <c:pt idx="396">
                  <c:v>23202</c:v>
                </c:pt>
                <c:pt idx="397">
                  <c:v>23203</c:v>
                </c:pt>
                <c:pt idx="398">
                  <c:v>23204</c:v>
                </c:pt>
                <c:pt idx="399">
                  <c:v>23207</c:v>
                </c:pt>
                <c:pt idx="400">
                  <c:v>23208</c:v>
                </c:pt>
                <c:pt idx="401">
                  <c:v>23209</c:v>
                </c:pt>
                <c:pt idx="402">
                  <c:v>23210</c:v>
                </c:pt>
                <c:pt idx="403">
                  <c:v>23211</c:v>
                </c:pt>
                <c:pt idx="404">
                  <c:v>23214</c:v>
                </c:pt>
                <c:pt idx="405">
                  <c:v>23215</c:v>
                </c:pt>
                <c:pt idx="406">
                  <c:v>23216</c:v>
                </c:pt>
                <c:pt idx="407">
                  <c:v>23217</c:v>
                </c:pt>
                <c:pt idx="408">
                  <c:v>23218</c:v>
                </c:pt>
                <c:pt idx="409">
                  <c:v>23221</c:v>
                </c:pt>
                <c:pt idx="410">
                  <c:v>23222</c:v>
                </c:pt>
                <c:pt idx="411">
                  <c:v>23223</c:v>
                </c:pt>
                <c:pt idx="412">
                  <c:v>23224</c:v>
                </c:pt>
                <c:pt idx="413">
                  <c:v>23225</c:v>
                </c:pt>
                <c:pt idx="414">
                  <c:v>23228</c:v>
                </c:pt>
                <c:pt idx="415">
                  <c:v>23229</c:v>
                </c:pt>
                <c:pt idx="416">
                  <c:v>23230</c:v>
                </c:pt>
                <c:pt idx="417">
                  <c:v>23231</c:v>
                </c:pt>
                <c:pt idx="418">
                  <c:v>23232</c:v>
                </c:pt>
                <c:pt idx="419">
                  <c:v>23235</c:v>
                </c:pt>
                <c:pt idx="420">
                  <c:v>23236</c:v>
                </c:pt>
                <c:pt idx="421">
                  <c:v>23237</c:v>
                </c:pt>
                <c:pt idx="422">
                  <c:v>23238</c:v>
                </c:pt>
                <c:pt idx="423">
                  <c:v>23239</c:v>
                </c:pt>
                <c:pt idx="424">
                  <c:v>23242</c:v>
                </c:pt>
                <c:pt idx="425">
                  <c:v>23243</c:v>
                </c:pt>
                <c:pt idx="426">
                  <c:v>23244</c:v>
                </c:pt>
                <c:pt idx="427">
                  <c:v>23245</c:v>
                </c:pt>
                <c:pt idx="428">
                  <c:v>23246</c:v>
                </c:pt>
                <c:pt idx="429">
                  <c:v>23249</c:v>
                </c:pt>
                <c:pt idx="430">
                  <c:v>23250</c:v>
                </c:pt>
                <c:pt idx="431">
                  <c:v>23251</c:v>
                </c:pt>
                <c:pt idx="432">
                  <c:v>23252</c:v>
                </c:pt>
                <c:pt idx="433">
                  <c:v>23253</c:v>
                </c:pt>
                <c:pt idx="434">
                  <c:v>23256</c:v>
                </c:pt>
                <c:pt idx="435">
                  <c:v>23257</c:v>
                </c:pt>
                <c:pt idx="436">
                  <c:v>23258</c:v>
                </c:pt>
                <c:pt idx="437">
                  <c:v>23259</c:v>
                </c:pt>
                <c:pt idx="438">
                  <c:v>23260</c:v>
                </c:pt>
                <c:pt idx="439">
                  <c:v>23263</c:v>
                </c:pt>
                <c:pt idx="440">
                  <c:v>23264</c:v>
                </c:pt>
                <c:pt idx="441">
                  <c:v>23265</c:v>
                </c:pt>
                <c:pt idx="442">
                  <c:v>23266</c:v>
                </c:pt>
                <c:pt idx="443">
                  <c:v>23267</c:v>
                </c:pt>
                <c:pt idx="444">
                  <c:v>23270</c:v>
                </c:pt>
                <c:pt idx="445">
                  <c:v>23271</c:v>
                </c:pt>
                <c:pt idx="446">
                  <c:v>23272</c:v>
                </c:pt>
                <c:pt idx="447">
                  <c:v>23273</c:v>
                </c:pt>
                <c:pt idx="448">
                  <c:v>23274</c:v>
                </c:pt>
                <c:pt idx="449">
                  <c:v>23277</c:v>
                </c:pt>
                <c:pt idx="450">
                  <c:v>23278</c:v>
                </c:pt>
                <c:pt idx="451">
                  <c:v>23279</c:v>
                </c:pt>
                <c:pt idx="452">
                  <c:v>23280</c:v>
                </c:pt>
                <c:pt idx="453">
                  <c:v>23281</c:v>
                </c:pt>
                <c:pt idx="454">
                  <c:v>23284</c:v>
                </c:pt>
                <c:pt idx="455">
                  <c:v>23285</c:v>
                </c:pt>
                <c:pt idx="456">
                  <c:v>23286</c:v>
                </c:pt>
                <c:pt idx="457">
                  <c:v>23287</c:v>
                </c:pt>
                <c:pt idx="458">
                  <c:v>23288</c:v>
                </c:pt>
                <c:pt idx="459">
                  <c:v>23291</c:v>
                </c:pt>
                <c:pt idx="460">
                  <c:v>23292</c:v>
                </c:pt>
                <c:pt idx="461">
                  <c:v>23293</c:v>
                </c:pt>
                <c:pt idx="462">
                  <c:v>23294</c:v>
                </c:pt>
                <c:pt idx="463">
                  <c:v>23295</c:v>
                </c:pt>
                <c:pt idx="464">
                  <c:v>23298</c:v>
                </c:pt>
                <c:pt idx="465">
                  <c:v>23299</c:v>
                </c:pt>
                <c:pt idx="466">
                  <c:v>23300</c:v>
                </c:pt>
                <c:pt idx="467">
                  <c:v>23301</c:v>
                </c:pt>
                <c:pt idx="468">
                  <c:v>23302</c:v>
                </c:pt>
                <c:pt idx="469">
                  <c:v>23305</c:v>
                </c:pt>
                <c:pt idx="470">
                  <c:v>23306</c:v>
                </c:pt>
                <c:pt idx="471">
                  <c:v>23307</c:v>
                </c:pt>
                <c:pt idx="472">
                  <c:v>23308</c:v>
                </c:pt>
                <c:pt idx="473">
                  <c:v>23309</c:v>
                </c:pt>
                <c:pt idx="474">
                  <c:v>23312</c:v>
                </c:pt>
                <c:pt idx="475">
                  <c:v>23313</c:v>
                </c:pt>
                <c:pt idx="476">
                  <c:v>23314</c:v>
                </c:pt>
                <c:pt idx="477">
                  <c:v>23315</c:v>
                </c:pt>
                <c:pt idx="478">
                  <c:v>23316</c:v>
                </c:pt>
                <c:pt idx="479">
                  <c:v>23319</c:v>
                </c:pt>
                <c:pt idx="480">
                  <c:v>23320</c:v>
                </c:pt>
                <c:pt idx="481">
                  <c:v>23321</c:v>
                </c:pt>
                <c:pt idx="482">
                  <c:v>23322</c:v>
                </c:pt>
                <c:pt idx="483">
                  <c:v>23323</c:v>
                </c:pt>
                <c:pt idx="484">
                  <c:v>23326</c:v>
                </c:pt>
                <c:pt idx="485">
                  <c:v>23327</c:v>
                </c:pt>
                <c:pt idx="486">
                  <c:v>23328</c:v>
                </c:pt>
                <c:pt idx="487">
                  <c:v>23329</c:v>
                </c:pt>
                <c:pt idx="488">
                  <c:v>23330</c:v>
                </c:pt>
                <c:pt idx="489">
                  <c:v>23333</c:v>
                </c:pt>
                <c:pt idx="490">
                  <c:v>23334</c:v>
                </c:pt>
                <c:pt idx="491">
                  <c:v>23335</c:v>
                </c:pt>
                <c:pt idx="492">
                  <c:v>23336</c:v>
                </c:pt>
                <c:pt idx="493">
                  <c:v>23337</c:v>
                </c:pt>
                <c:pt idx="494">
                  <c:v>23340</c:v>
                </c:pt>
                <c:pt idx="495">
                  <c:v>23341</c:v>
                </c:pt>
                <c:pt idx="496">
                  <c:v>23342</c:v>
                </c:pt>
                <c:pt idx="497">
                  <c:v>23343</c:v>
                </c:pt>
                <c:pt idx="498">
                  <c:v>23344</c:v>
                </c:pt>
                <c:pt idx="499">
                  <c:v>23347</c:v>
                </c:pt>
                <c:pt idx="500">
                  <c:v>23348</c:v>
                </c:pt>
                <c:pt idx="501">
                  <c:v>23349</c:v>
                </c:pt>
                <c:pt idx="502">
                  <c:v>23350</c:v>
                </c:pt>
                <c:pt idx="503">
                  <c:v>23351</c:v>
                </c:pt>
                <c:pt idx="504">
                  <c:v>23354</c:v>
                </c:pt>
                <c:pt idx="505">
                  <c:v>23355</c:v>
                </c:pt>
                <c:pt idx="506">
                  <c:v>23356</c:v>
                </c:pt>
                <c:pt idx="507">
                  <c:v>23357</c:v>
                </c:pt>
                <c:pt idx="508">
                  <c:v>23358</c:v>
                </c:pt>
                <c:pt idx="509">
                  <c:v>23361</c:v>
                </c:pt>
                <c:pt idx="510">
                  <c:v>23362</c:v>
                </c:pt>
                <c:pt idx="511">
                  <c:v>23363</c:v>
                </c:pt>
                <c:pt idx="512">
                  <c:v>23364</c:v>
                </c:pt>
                <c:pt idx="513">
                  <c:v>23365</c:v>
                </c:pt>
                <c:pt idx="514">
                  <c:v>23368</c:v>
                </c:pt>
                <c:pt idx="515">
                  <c:v>23369</c:v>
                </c:pt>
                <c:pt idx="516">
                  <c:v>23370</c:v>
                </c:pt>
                <c:pt idx="517">
                  <c:v>23371</c:v>
                </c:pt>
                <c:pt idx="518">
                  <c:v>23372</c:v>
                </c:pt>
                <c:pt idx="519">
                  <c:v>23375</c:v>
                </c:pt>
                <c:pt idx="520">
                  <c:v>23376</c:v>
                </c:pt>
                <c:pt idx="521">
                  <c:v>23377</c:v>
                </c:pt>
                <c:pt idx="522">
                  <c:v>23378</c:v>
                </c:pt>
                <c:pt idx="523">
                  <c:v>23379</c:v>
                </c:pt>
                <c:pt idx="524">
                  <c:v>23382</c:v>
                </c:pt>
                <c:pt idx="525">
                  <c:v>23383</c:v>
                </c:pt>
                <c:pt idx="526">
                  <c:v>23384</c:v>
                </c:pt>
                <c:pt idx="527">
                  <c:v>23385</c:v>
                </c:pt>
                <c:pt idx="528">
                  <c:v>23386</c:v>
                </c:pt>
                <c:pt idx="529">
                  <c:v>23389</c:v>
                </c:pt>
                <c:pt idx="530">
                  <c:v>23390</c:v>
                </c:pt>
                <c:pt idx="531">
                  <c:v>23391</c:v>
                </c:pt>
                <c:pt idx="532">
                  <c:v>23392</c:v>
                </c:pt>
                <c:pt idx="533">
                  <c:v>23393</c:v>
                </c:pt>
                <c:pt idx="534">
                  <c:v>23396</c:v>
                </c:pt>
                <c:pt idx="535">
                  <c:v>23397</c:v>
                </c:pt>
                <c:pt idx="536">
                  <c:v>23398</c:v>
                </c:pt>
                <c:pt idx="537">
                  <c:v>23399</c:v>
                </c:pt>
                <c:pt idx="538">
                  <c:v>23400</c:v>
                </c:pt>
                <c:pt idx="539">
                  <c:v>23403</c:v>
                </c:pt>
                <c:pt idx="540">
                  <c:v>23404</c:v>
                </c:pt>
                <c:pt idx="541">
                  <c:v>23405</c:v>
                </c:pt>
                <c:pt idx="542">
                  <c:v>23406</c:v>
                </c:pt>
                <c:pt idx="543">
                  <c:v>23407</c:v>
                </c:pt>
                <c:pt idx="544">
                  <c:v>23410</c:v>
                </c:pt>
                <c:pt idx="545">
                  <c:v>23411</c:v>
                </c:pt>
                <c:pt idx="546">
                  <c:v>23412</c:v>
                </c:pt>
                <c:pt idx="547">
                  <c:v>23413</c:v>
                </c:pt>
                <c:pt idx="548">
                  <c:v>23414</c:v>
                </c:pt>
                <c:pt idx="549">
                  <c:v>23417</c:v>
                </c:pt>
                <c:pt idx="550">
                  <c:v>23418</c:v>
                </c:pt>
                <c:pt idx="551">
                  <c:v>23419</c:v>
                </c:pt>
                <c:pt idx="552">
                  <c:v>23420</c:v>
                </c:pt>
                <c:pt idx="553">
                  <c:v>23421</c:v>
                </c:pt>
                <c:pt idx="554">
                  <c:v>23424</c:v>
                </c:pt>
                <c:pt idx="555">
                  <c:v>23425</c:v>
                </c:pt>
                <c:pt idx="556">
                  <c:v>23426</c:v>
                </c:pt>
                <c:pt idx="557">
                  <c:v>23427</c:v>
                </c:pt>
                <c:pt idx="558">
                  <c:v>23428</c:v>
                </c:pt>
                <c:pt idx="559">
                  <c:v>23431</c:v>
                </c:pt>
                <c:pt idx="560">
                  <c:v>23432</c:v>
                </c:pt>
                <c:pt idx="561">
                  <c:v>23433</c:v>
                </c:pt>
                <c:pt idx="562">
                  <c:v>23434</c:v>
                </c:pt>
                <c:pt idx="563">
                  <c:v>23435</c:v>
                </c:pt>
                <c:pt idx="564">
                  <c:v>23438</c:v>
                </c:pt>
                <c:pt idx="565">
                  <c:v>23439</c:v>
                </c:pt>
                <c:pt idx="566">
                  <c:v>23440</c:v>
                </c:pt>
                <c:pt idx="567">
                  <c:v>23441</c:v>
                </c:pt>
                <c:pt idx="568">
                  <c:v>23442</c:v>
                </c:pt>
                <c:pt idx="569">
                  <c:v>23445</c:v>
                </c:pt>
                <c:pt idx="570">
                  <c:v>23446</c:v>
                </c:pt>
                <c:pt idx="571">
                  <c:v>23447</c:v>
                </c:pt>
                <c:pt idx="572">
                  <c:v>23448</c:v>
                </c:pt>
                <c:pt idx="573">
                  <c:v>23449</c:v>
                </c:pt>
                <c:pt idx="574">
                  <c:v>23452</c:v>
                </c:pt>
                <c:pt idx="575">
                  <c:v>23453</c:v>
                </c:pt>
                <c:pt idx="576">
                  <c:v>23454</c:v>
                </c:pt>
                <c:pt idx="577">
                  <c:v>23455</c:v>
                </c:pt>
                <c:pt idx="578">
                  <c:v>23456</c:v>
                </c:pt>
                <c:pt idx="579">
                  <c:v>23459</c:v>
                </c:pt>
                <c:pt idx="580">
                  <c:v>23460</c:v>
                </c:pt>
                <c:pt idx="581">
                  <c:v>23461</c:v>
                </c:pt>
                <c:pt idx="582">
                  <c:v>23462</c:v>
                </c:pt>
                <c:pt idx="583">
                  <c:v>23463</c:v>
                </c:pt>
                <c:pt idx="584">
                  <c:v>23466</c:v>
                </c:pt>
                <c:pt idx="585">
                  <c:v>23467</c:v>
                </c:pt>
                <c:pt idx="586">
                  <c:v>23468</c:v>
                </c:pt>
                <c:pt idx="587">
                  <c:v>23469</c:v>
                </c:pt>
                <c:pt idx="588">
                  <c:v>23470</c:v>
                </c:pt>
                <c:pt idx="589">
                  <c:v>23473</c:v>
                </c:pt>
                <c:pt idx="590">
                  <c:v>23474</c:v>
                </c:pt>
                <c:pt idx="591">
                  <c:v>23475</c:v>
                </c:pt>
                <c:pt idx="592">
                  <c:v>23476</c:v>
                </c:pt>
                <c:pt idx="593">
                  <c:v>23477</c:v>
                </c:pt>
                <c:pt idx="594">
                  <c:v>23480</c:v>
                </c:pt>
                <c:pt idx="595">
                  <c:v>23481</c:v>
                </c:pt>
                <c:pt idx="596">
                  <c:v>23482</c:v>
                </c:pt>
                <c:pt idx="597">
                  <c:v>23483</c:v>
                </c:pt>
                <c:pt idx="598">
                  <c:v>23484</c:v>
                </c:pt>
                <c:pt idx="599">
                  <c:v>23487</c:v>
                </c:pt>
                <c:pt idx="600">
                  <c:v>23488</c:v>
                </c:pt>
                <c:pt idx="601">
                  <c:v>23489</c:v>
                </c:pt>
                <c:pt idx="602">
                  <c:v>23490</c:v>
                </c:pt>
                <c:pt idx="603">
                  <c:v>23491</c:v>
                </c:pt>
                <c:pt idx="604">
                  <c:v>23494</c:v>
                </c:pt>
                <c:pt idx="605">
                  <c:v>23495</c:v>
                </c:pt>
                <c:pt idx="606">
                  <c:v>23496</c:v>
                </c:pt>
                <c:pt idx="607">
                  <c:v>23497</c:v>
                </c:pt>
                <c:pt idx="608">
                  <c:v>23498</c:v>
                </c:pt>
                <c:pt idx="609">
                  <c:v>23501</c:v>
                </c:pt>
                <c:pt idx="610">
                  <c:v>23502</c:v>
                </c:pt>
                <c:pt idx="611">
                  <c:v>23503</c:v>
                </c:pt>
                <c:pt idx="612">
                  <c:v>23504</c:v>
                </c:pt>
                <c:pt idx="613">
                  <c:v>23505</c:v>
                </c:pt>
                <c:pt idx="614">
                  <c:v>23508</c:v>
                </c:pt>
                <c:pt idx="615">
                  <c:v>23509</c:v>
                </c:pt>
                <c:pt idx="616">
                  <c:v>23510</c:v>
                </c:pt>
                <c:pt idx="617">
                  <c:v>23511</c:v>
                </c:pt>
                <c:pt idx="618">
                  <c:v>23512</c:v>
                </c:pt>
                <c:pt idx="619">
                  <c:v>23515</c:v>
                </c:pt>
                <c:pt idx="620">
                  <c:v>23516</c:v>
                </c:pt>
                <c:pt idx="621">
                  <c:v>23517</c:v>
                </c:pt>
                <c:pt idx="622">
                  <c:v>23518</c:v>
                </c:pt>
                <c:pt idx="623">
                  <c:v>23519</c:v>
                </c:pt>
                <c:pt idx="624">
                  <c:v>23522</c:v>
                </c:pt>
                <c:pt idx="625">
                  <c:v>23523</c:v>
                </c:pt>
                <c:pt idx="626">
                  <c:v>23524</c:v>
                </c:pt>
                <c:pt idx="627">
                  <c:v>23525</c:v>
                </c:pt>
                <c:pt idx="628">
                  <c:v>23526</c:v>
                </c:pt>
                <c:pt idx="629">
                  <c:v>23529</c:v>
                </c:pt>
                <c:pt idx="630">
                  <c:v>23530</c:v>
                </c:pt>
                <c:pt idx="631">
                  <c:v>23531</c:v>
                </c:pt>
                <c:pt idx="632">
                  <c:v>23532</c:v>
                </c:pt>
                <c:pt idx="633">
                  <c:v>23533</c:v>
                </c:pt>
                <c:pt idx="634">
                  <c:v>23536</c:v>
                </c:pt>
                <c:pt idx="635">
                  <c:v>23537</c:v>
                </c:pt>
                <c:pt idx="636">
                  <c:v>23538</c:v>
                </c:pt>
                <c:pt idx="637">
                  <c:v>23539</c:v>
                </c:pt>
                <c:pt idx="638">
                  <c:v>23540</c:v>
                </c:pt>
                <c:pt idx="639">
                  <c:v>23543</c:v>
                </c:pt>
                <c:pt idx="640">
                  <c:v>23544</c:v>
                </c:pt>
                <c:pt idx="641">
                  <c:v>23545</c:v>
                </c:pt>
                <c:pt idx="642">
                  <c:v>23546</c:v>
                </c:pt>
                <c:pt idx="643">
                  <c:v>23547</c:v>
                </c:pt>
                <c:pt idx="644">
                  <c:v>23550</c:v>
                </c:pt>
                <c:pt idx="645">
                  <c:v>23551</c:v>
                </c:pt>
                <c:pt idx="646">
                  <c:v>23552</c:v>
                </c:pt>
                <c:pt idx="647">
                  <c:v>23553</c:v>
                </c:pt>
                <c:pt idx="648">
                  <c:v>23554</c:v>
                </c:pt>
                <c:pt idx="649">
                  <c:v>23557</c:v>
                </c:pt>
                <c:pt idx="650">
                  <c:v>23558</c:v>
                </c:pt>
                <c:pt idx="651">
                  <c:v>23559</c:v>
                </c:pt>
                <c:pt idx="652">
                  <c:v>23560</c:v>
                </c:pt>
                <c:pt idx="653">
                  <c:v>23561</c:v>
                </c:pt>
                <c:pt idx="654">
                  <c:v>23564</c:v>
                </c:pt>
                <c:pt idx="655">
                  <c:v>23565</c:v>
                </c:pt>
                <c:pt idx="656">
                  <c:v>23566</c:v>
                </c:pt>
                <c:pt idx="657">
                  <c:v>23567</c:v>
                </c:pt>
                <c:pt idx="658">
                  <c:v>23568</c:v>
                </c:pt>
                <c:pt idx="659">
                  <c:v>23571</c:v>
                </c:pt>
                <c:pt idx="660">
                  <c:v>23572</c:v>
                </c:pt>
                <c:pt idx="661">
                  <c:v>23573</c:v>
                </c:pt>
                <c:pt idx="662">
                  <c:v>23574</c:v>
                </c:pt>
                <c:pt idx="663">
                  <c:v>23575</c:v>
                </c:pt>
                <c:pt idx="664">
                  <c:v>23578</c:v>
                </c:pt>
                <c:pt idx="665">
                  <c:v>23579</c:v>
                </c:pt>
                <c:pt idx="666">
                  <c:v>23580</c:v>
                </c:pt>
                <c:pt idx="667">
                  <c:v>23581</c:v>
                </c:pt>
                <c:pt idx="668">
                  <c:v>23582</c:v>
                </c:pt>
                <c:pt idx="669">
                  <c:v>23585</c:v>
                </c:pt>
                <c:pt idx="670">
                  <c:v>23586</c:v>
                </c:pt>
                <c:pt idx="671">
                  <c:v>23587</c:v>
                </c:pt>
                <c:pt idx="672">
                  <c:v>23588</c:v>
                </c:pt>
                <c:pt idx="673">
                  <c:v>23589</c:v>
                </c:pt>
                <c:pt idx="674">
                  <c:v>23592</c:v>
                </c:pt>
                <c:pt idx="675">
                  <c:v>23593</c:v>
                </c:pt>
                <c:pt idx="676">
                  <c:v>23594</c:v>
                </c:pt>
                <c:pt idx="677">
                  <c:v>23595</c:v>
                </c:pt>
                <c:pt idx="678">
                  <c:v>23596</c:v>
                </c:pt>
                <c:pt idx="679">
                  <c:v>23599</c:v>
                </c:pt>
                <c:pt idx="680">
                  <c:v>23600</c:v>
                </c:pt>
                <c:pt idx="681">
                  <c:v>23601</c:v>
                </c:pt>
                <c:pt idx="682">
                  <c:v>23602</c:v>
                </c:pt>
                <c:pt idx="683">
                  <c:v>23603</c:v>
                </c:pt>
                <c:pt idx="684">
                  <c:v>23606</c:v>
                </c:pt>
                <c:pt idx="685">
                  <c:v>23607</c:v>
                </c:pt>
                <c:pt idx="686">
                  <c:v>23608</c:v>
                </c:pt>
                <c:pt idx="687">
                  <c:v>23609</c:v>
                </c:pt>
                <c:pt idx="688">
                  <c:v>23610</c:v>
                </c:pt>
                <c:pt idx="689">
                  <c:v>23613</c:v>
                </c:pt>
                <c:pt idx="690">
                  <c:v>23614</c:v>
                </c:pt>
                <c:pt idx="691">
                  <c:v>23615</c:v>
                </c:pt>
                <c:pt idx="692">
                  <c:v>23616</c:v>
                </c:pt>
                <c:pt idx="693">
                  <c:v>23617</c:v>
                </c:pt>
                <c:pt idx="694">
                  <c:v>23620</c:v>
                </c:pt>
                <c:pt idx="695">
                  <c:v>23621</c:v>
                </c:pt>
                <c:pt idx="696">
                  <c:v>23622</c:v>
                </c:pt>
                <c:pt idx="697">
                  <c:v>23623</c:v>
                </c:pt>
                <c:pt idx="698">
                  <c:v>23624</c:v>
                </c:pt>
                <c:pt idx="699">
                  <c:v>23627</c:v>
                </c:pt>
                <c:pt idx="700">
                  <c:v>23628</c:v>
                </c:pt>
                <c:pt idx="701">
                  <c:v>23629</c:v>
                </c:pt>
                <c:pt idx="702">
                  <c:v>23630</c:v>
                </c:pt>
                <c:pt idx="703">
                  <c:v>23631</c:v>
                </c:pt>
                <c:pt idx="704">
                  <c:v>23634</c:v>
                </c:pt>
                <c:pt idx="705">
                  <c:v>23635</c:v>
                </c:pt>
                <c:pt idx="706">
                  <c:v>23636</c:v>
                </c:pt>
                <c:pt idx="707">
                  <c:v>23637</c:v>
                </c:pt>
                <c:pt idx="708">
                  <c:v>23638</c:v>
                </c:pt>
                <c:pt idx="709">
                  <c:v>23641</c:v>
                </c:pt>
                <c:pt idx="710">
                  <c:v>23642</c:v>
                </c:pt>
                <c:pt idx="711">
                  <c:v>23643</c:v>
                </c:pt>
                <c:pt idx="712">
                  <c:v>23644</c:v>
                </c:pt>
                <c:pt idx="713">
                  <c:v>23645</c:v>
                </c:pt>
                <c:pt idx="714">
                  <c:v>23648</c:v>
                </c:pt>
                <c:pt idx="715">
                  <c:v>23649</c:v>
                </c:pt>
                <c:pt idx="716">
                  <c:v>23650</c:v>
                </c:pt>
                <c:pt idx="717">
                  <c:v>23651</c:v>
                </c:pt>
                <c:pt idx="718">
                  <c:v>23652</c:v>
                </c:pt>
                <c:pt idx="719">
                  <c:v>23655</c:v>
                </c:pt>
                <c:pt idx="720">
                  <c:v>23656</c:v>
                </c:pt>
                <c:pt idx="721">
                  <c:v>23657</c:v>
                </c:pt>
                <c:pt idx="722">
                  <c:v>23658</c:v>
                </c:pt>
                <c:pt idx="723">
                  <c:v>23659</c:v>
                </c:pt>
                <c:pt idx="724">
                  <c:v>23662</c:v>
                </c:pt>
                <c:pt idx="725">
                  <c:v>23663</c:v>
                </c:pt>
                <c:pt idx="726">
                  <c:v>23664</c:v>
                </c:pt>
                <c:pt idx="727">
                  <c:v>23665</c:v>
                </c:pt>
                <c:pt idx="728">
                  <c:v>23666</c:v>
                </c:pt>
                <c:pt idx="729">
                  <c:v>23669</c:v>
                </c:pt>
                <c:pt idx="730">
                  <c:v>23670</c:v>
                </c:pt>
                <c:pt idx="731">
                  <c:v>23671</c:v>
                </c:pt>
                <c:pt idx="732">
                  <c:v>23672</c:v>
                </c:pt>
                <c:pt idx="733">
                  <c:v>23673</c:v>
                </c:pt>
                <c:pt idx="734">
                  <c:v>23676</c:v>
                </c:pt>
                <c:pt idx="735">
                  <c:v>23677</c:v>
                </c:pt>
                <c:pt idx="736">
                  <c:v>23678</c:v>
                </c:pt>
                <c:pt idx="737">
                  <c:v>23679</c:v>
                </c:pt>
                <c:pt idx="738">
                  <c:v>23680</c:v>
                </c:pt>
                <c:pt idx="739">
                  <c:v>23683</c:v>
                </c:pt>
                <c:pt idx="740">
                  <c:v>23684</c:v>
                </c:pt>
                <c:pt idx="741">
                  <c:v>23685</c:v>
                </c:pt>
                <c:pt idx="742">
                  <c:v>23686</c:v>
                </c:pt>
                <c:pt idx="743">
                  <c:v>23687</c:v>
                </c:pt>
                <c:pt idx="744">
                  <c:v>23690</c:v>
                </c:pt>
                <c:pt idx="745">
                  <c:v>23691</c:v>
                </c:pt>
                <c:pt idx="746">
                  <c:v>23692</c:v>
                </c:pt>
                <c:pt idx="747">
                  <c:v>23693</c:v>
                </c:pt>
                <c:pt idx="748">
                  <c:v>23694</c:v>
                </c:pt>
                <c:pt idx="749">
                  <c:v>23697</c:v>
                </c:pt>
                <c:pt idx="750">
                  <c:v>23698</c:v>
                </c:pt>
                <c:pt idx="751">
                  <c:v>23699</c:v>
                </c:pt>
                <c:pt idx="752">
                  <c:v>23700</c:v>
                </c:pt>
                <c:pt idx="753">
                  <c:v>23701</c:v>
                </c:pt>
                <c:pt idx="754">
                  <c:v>23704</c:v>
                </c:pt>
                <c:pt idx="755">
                  <c:v>23705</c:v>
                </c:pt>
                <c:pt idx="756">
                  <c:v>23706</c:v>
                </c:pt>
                <c:pt idx="757">
                  <c:v>23707</c:v>
                </c:pt>
                <c:pt idx="758">
                  <c:v>23708</c:v>
                </c:pt>
                <c:pt idx="759">
                  <c:v>23711</c:v>
                </c:pt>
                <c:pt idx="760">
                  <c:v>23712</c:v>
                </c:pt>
                <c:pt idx="761">
                  <c:v>23713</c:v>
                </c:pt>
                <c:pt idx="762">
                  <c:v>23714</c:v>
                </c:pt>
                <c:pt idx="763">
                  <c:v>23715</c:v>
                </c:pt>
                <c:pt idx="764">
                  <c:v>23718</c:v>
                </c:pt>
                <c:pt idx="765">
                  <c:v>23719</c:v>
                </c:pt>
                <c:pt idx="766">
                  <c:v>23720</c:v>
                </c:pt>
                <c:pt idx="767">
                  <c:v>23721</c:v>
                </c:pt>
                <c:pt idx="768">
                  <c:v>23722</c:v>
                </c:pt>
                <c:pt idx="769">
                  <c:v>23725</c:v>
                </c:pt>
                <c:pt idx="770">
                  <c:v>23726</c:v>
                </c:pt>
                <c:pt idx="771">
                  <c:v>23727</c:v>
                </c:pt>
                <c:pt idx="772">
                  <c:v>23728</c:v>
                </c:pt>
                <c:pt idx="773">
                  <c:v>23729</c:v>
                </c:pt>
                <c:pt idx="774">
                  <c:v>23732</c:v>
                </c:pt>
                <c:pt idx="775">
                  <c:v>23733</c:v>
                </c:pt>
                <c:pt idx="776">
                  <c:v>23734</c:v>
                </c:pt>
                <c:pt idx="777">
                  <c:v>23735</c:v>
                </c:pt>
                <c:pt idx="778">
                  <c:v>23736</c:v>
                </c:pt>
                <c:pt idx="779">
                  <c:v>23739</c:v>
                </c:pt>
                <c:pt idx="780">
                  <c:v>23740</c:v>
                </c:pt>
                <c:pt idx="781">
                  <c:v>23741</c:v>
                </c:pt>
                <c:pt idx="782">
                  <c:v>23742</c:v>
                </c:pt>
                <c:pt idx="783">
                  <c:v>23743</c:v>
                </c:pt>
                <c:pt idx="784">
                  <c:v>23746</c:v>
                </c:pt>
                <c:pt idx="785">
                  <c:v>23747</c:v>
                </c:pt>
                <c:pt idx="786">
                  <c:v>23748</c:v>
                </c:pt>
                <c:pt idx="787">
                  <c:v>23749</c:v>
                </c:pt>
                <c:pt idx="788">
                  <c:v>23750</c:v>
                </c:pt>
                <c:pt idx="789">
                  <c:v>23753</c:v>
                </c:pt>
                <c:pt idx="790">
                  <c:v>23754</c:v>
                </c:pt>
                <c:pt idx="791">
                  <c:v>23755</c:v>
                </c:pt>
                <c:pt idx="792">
                  <c:v>23756</c:v>
                </c:pt>
                <c:pt idx="793">
                  <c:v>23757</c:v>
                </c:pt>
                <c:pt idx="794">
                  <c:v>23760</c:v>
                </c:pt>
                <c:pt idx="795">
                  <c:v>23761</c:v>
                </c:pt>
                <c:pt idx="796">
                  <c:v>23762</c:v>
                </c:pt>
                <c:pt idx="797">
                  <c:v>23763</c:v>
                </c:pt>
                <c:pt idx="798">
                  <c:v>23764</c:v>
                </c:pt>
                <c:pt idx="799">
                  <c:v>23767</c:v>
                </c:pt>
                <c:pt idx="800">
                  <c:v>23768</c:v>
                </c:pt>
                <c:pt idx="801">
                  <c:v>23769</c:v>
                </c:pt>
                <c:pt idx="802">
                  <c:v>23770</c:v>
                </c:pt>
                <c:pt idx="803">
                  <c:v>23771</c:v>
                </c:pt>
                <c:pt idx="804">
                  <c:v>23774</c:v>
                </c:pt>
                <c:pt idx="805">
                  <c:v>23775</c:v>
                </c:pt>
                <c:pt idx="806">
                  <c:v>23776</c:v>
                </c:pt>
                <c:pt idx="807">
                  <c:v>23777</c:v>
                </c:pt>
                <c:pt idx="808">
                  <c:v>23778</c:v>
                </c:pt>
                <c:pt idx="809">
                  <c:v>23781</c:v>
                </c:pt>
                <c:pt idx="810">
                  <c:v>23782</c:v>
                </c:pt>
                <c:pt idx="811">
                  <c:v>23783</c:v>
                </c:pt>
                <c:pt idx="812">
                  <c:v>23784</c:v>
                </c:pt>
                <c:pt idx="813">
                  <c:v>23785</c:v>
                </c:pt>
                <c:pt idx="814">
                  <c:v>23788</c:v>
                </c:pt>
                <c:pt idx="815">
                  <c:v>23789</c:v>
                </c:pt>
                <c:pt idx="816">
                  <c:v>23790</c:v>
                </c:pt>
                <c:pt idx="817">
                  <c:v>23791</c:v>
                </c:pt>
                <c:pt idx="818">
                  <c:v>23792</c:v>
                </c:pt>
                <c:pt idx="819">
                  <c:v>23795</c:v>
                </c:pt>
                <c:pt idx="820">
                  <c:v>23796</c:v>
                </c:pt>
                <c:pt idx="821">
                  <c:v>23797</c:v>
                </c:pt>
                <c:pt idx="822">
                  <c:v>23798</c:v>
                </c:pt>
                <c:pt idx="823">
                  <c:v>23799</c:v>
                </c:pt>
                <c:pt idx="824">
                  <c:v>23802</c:v>
                </c:pt>
                <c:pt idx="825">
                  <c:v>23803</c:v>
                </c:pt>
                <c:pt idx="826">
                  <c:v>23804</c:v>
                </c:pt>
                <c:pt idx="827">
                  <c:v>23805</c:v>
                </c:pt>
                <c:pt idx="828">
                  <c:v>23806</c:v>
                </c:pt>
                <c:pt idx="829">
                  <c:v>23809</c:v>
                </c:pt>
                <c:pt idx="830">
                  <c:v>23810</c:v>
                </c:pt>
                <c:pt idx="831">
                  <c:v>23811</c:v>
                </c:pt>
                <c:pt idx="832">
                  <c:v>23812</c:v>
                </c:pt>
                <c:pt idx="833">
                  <c:v>23813</c:v>
                </c:pt>
                <c:pt idx="834">
                  <c:v>23816</c:v>
                </c:pt>
                <c:pt idx="835">
                  <c:v>23817</c:v>
                </c:pt>
                <c:pt idx="836">
                  <c:v>23818</c:v>
                </c:pt>
                <c:pt idx="837">
                  <c:v>23819</c:v>
                </c:pt>
                <c:pt idx="838">
                  <c:v>23820</c:v>
                </c:pt>
                <c:pt idx="839">
                  <c:v>23823</c:v>
                </c:pt>
                <c:pt idx="840">
                  <c:v>23824</c:v>
                </c:pt>
                <c:pt idx="841">
                  <c:v>23825</c:v>
                </c:pt>
                <c:pt idx="842">
                  <c:v>23826</c:v>
                </c:pt>
                <c:pt idx="843">
                  <c:v>23827</c:v>
                </c:pt>
                <c:pt idx="844">
                  <c:v>23830</c:v>
                </c:pt>
                <c:pt idx="845">
                  <c:v>23831</c:v>
                </c:pt>
                <c:pt idx="846">
                  <c:v>23832</c:v>
                </c:pt>
                <c:pt idx="847">
                  <c:v>23833</c:v>
                </c:pt>
                <c:pt idx="848">
                  <c:v>23834</c:v>
                </c:pt>
                <c:pt idx="849">
                  <c:v>23837</c:v>
                </c:pt>
                <c:pt idx="850">
                  <c:v>23838</c:v>
                </c:pt>
                <c:pt idx="851">
                  <c:v>23839</c:v>
                </c:pt>
                <c:pt idx="852">
                  <c:v>23840</c:v>
                </c:pt>
                <c:pt idx="853">
                  <c:v>23841</c:v>
                </c:pt>
                <c:pt idx="854">
                  <c:v>23844</c:v>
                </c:pt>
                <c:pt idx="855">
                  <c:v>23845</c:v>
                </c:pt>
                <c:pt idx="856">
                  <c:v>23846</c:v>
                </c:pt>
                <c:pt idx="857">
                  <c:v>23847</c:v>
                </c:pt>
                <c:pt idx="858">
                  <c:v>23848</c:v>
                </c:pt>
                <c:pt idx="859">
                  <c:v>23851</c:v>
                </c:pt>
                <c:pt idx="860">
                  <c:v>23852</c:v>
                </c:pt>
                <c:pt idx="861">
                  <c:v>23853</c:v>
                </c:pt>
                <c:pt idx="862">
                  <c:v>23854</c:v>
                </c:pt>
                <c:pt idx="863">
                  <c:v>23855</c:v>
                </c:pt>
                <c:pt idx="864">
                  <c:v>23858</c:v>
                </c:pt>
                <c:pt idx="865">
                  <c:v>23859</c:v>
                </c:pt>
                <c:pt idx="866">
                  <c:v>23860</c:v>
                </c:pt>
                <c:pt idx="867">
                  <c:v>23861</c:v>
                </c:pt>
                <c:pt idx="868">
                  <c:v>23862</c:v>
                </c:pt>
                <c:pt idx="869">
                  <c:v>23865</c:v>
                </c:pt>
                <c:pt idx="870">
                  <c:v>23866</c:v>
                </c:pt>
                <c:pt idx="871">
                  <c:v>23867</c:v>
                </c:pt>
                <c:pt idx="872">
                  <c:v>23868</c:v>
                </c:pt>
                <c:pt idx="873">
                  <c:v>23869</c:v>
                </c:pt>
                <c:pt idx="874">
                  <c:v>23872</c:v>
                </c:pt>
                <c:pt idx="875">
                  <c:v>23873</c:v>
                </c:pt>
                <c:pt idx="876">
                  <c:v>23874</c:v>
                </c:pt>
                <c:pt idx="877">
                  <c:v>23875</c:v>
                </c:pt>
                <c:pt idx="878">
                  <c:v>23876</c:v>
                </c:pt>
                <c:pt idx="879">
                  <c:v>23879</c:v>
                </c:pt>
                <c:pt idx="880">
                  <c:v>23880</c:v>
                </c:pt>
                <c:pt idx="881">
                  <c:v>23881</c:v>
                </c:pt>
                <c:pt idx="882">
                  <c:v>23882</c:v>
                </c:pt>
                <c:pt idx="883">
                  <c:v>23883</c:v>
                </c:pt>
                <c:pt idx="884">
                  <c:v>23886</c:v>
                </c:pt>
                <c:pt idx="885">
                  <c:v>23887</c:v>
                </c:pt>
                <c:pt idx="886">
                  <c:v>23888</c:v>
                </c:pt>
                <c:pt idx="887">
                  <c:v>23889</c:v>
                </c:pt>
                <c:pt idx="888">
                  <c:v>23890</c:v>
                </c:pt>
                <c:pt idx="889">
                  <c:v>23893</c:v>
                </c:pt>
                <c:pt idx="890">
                  <c:v>23894</c:v>
                </c:pt>
                <c:pt idx="891">
                  <c:v>23895</c:v>
                </c:pt>
                <c:pt idx="892">
                  <c:v>23896</c:v>
                </c:pt>
                <c:pt idx="893">
                  <c:v>23897</c:v>
                </c:pt>
                <c:pt idx="894">
                  <c:v>23900</c:v>
                </c:pt>
                <c:pt idx="895">
                  <c:v>23901</c:v>
                </c:pt>
                <c:pt idx="896">
                  <c:v>23902</c:v>
                </c:pt>
                <c:pt idx="897">
                  <c:v>23903</c:v>
                </c:pt>
                <c:pt idx="898">
                  <c:v>23904</c:v>
                </c:pt>
                <c:pt idx="899">
                  <c:v>23907</c:v>
                </c:pt>
                <c:pt idx="900">
                  <c:v>23908</c:v>
                </c:pt>
                <c:pt idx="901">
                  <c:v>23909</c:v>
                </c:pt>
                <c:pt idx="902">
                  <c:v>23910</c:v>
                </c:pt>
                <c:pt idx="903">
                  <c:v>23911</c:v>
                </c:pt>
                <c:pt idx="904">
                  <c:v>23914</c:v>
                </c:pt>
                <c:pt idx="905">
                  <c:v>23915</c:v>
                </c:pt>
                <c:pt idx="906">
                  <c:v>23916</c:v>
                </c:pt>
                <c:pt idx="907">
                  <c:v>23917</c:v>
                </c:pt>
                <c:pt idx="908">
                  <c:v>23918</c:v>
                </c:pt>
                <c:pt idx="909">
                  <c:v>23921</c:v>
                </c:pt>
                <c:pt idx="910">
                  <c:v>23922</c:v>
                </c:pt>
                <c:pt idx="911">
                  <c:v>23923</c:v>
                </c:pt>
                <c:pt idx="912">
                  <c:v>23924</c:v>
                </c:pt>
                <c:pt idx="913">
                  <c:v>23925</c:v>
                </c:pt>
                <c:pt idx="914">
                  <c:v>23928</c:v>
                </c:pt>
                <c:pt idx="915">
                  <c:v>23929</c:v>
                </c:pt>
                <c:pt idx="916">
                  <c:v>23930</c:v>
                </c:pt>
                <c:pt idx="917">
                  <c:v>23931</c:v>
                </c:pt>
                <c:pt idx="918">
                  <c:v>23932</c:v>
                </c:pt>
                <c:pt idx="919">
                  <c:v>23935</c:v>
                </c:pt>
                <c:pt idx="920">
                  <c:v>23936</c:v>
                </c:pt>
                <c:pt idx="921">
                  <c:v>23937</c:v>
                </c:pt>
                <c:pt idx="922">
                  <c:v>23938</c:v>
                </c:pt>
                <c:pt idx="923">
                  <c:v>23939</c:v>
                </c:pt>
                <c:pt idx="924">
                  <c:v>23942</c:v>
                </c:pt>
                <c:pt idx="925">
                  <c:v>23943</c:v>
                </c:pt>
                <c:pt idx="926">
                  <c:v>23944</c:v>
                </c:pt>
                <c:pt idx="927">
                  <c:v>23945</c:v>
                </c:pt>
                <c:pt idx="928">
                  <c:v>23946</c:v>
                </c:pt>
                <c:pt idx="929">
                  <c:v>23949</c:v>
                </c:pt>
                <c:pt idx="930">
                  <c:v>23950</c:v>
                </c:pt>
                <c:pt idx="931">
                  <c:v>23951</c:v>
                </c:pt>
                <c:pt idx="932">
                  <c:v>23952</c:v>
                </c:pt>
                <c:pt idx="933">
                  <c:v>23953</c:v>
                </c:pt>
                <c:pt idx="934">
                  <c:v>23956</c:v>
                </c:pt>
                <c:pt idx="935">
                  <c:v>23957</c:v>
                </c:pt>
                <c:pt idx="936">
                  <c:v>23958</c:v>
                </c:pt>
                <c:pt idx="937">
                  <c:v>23959</c:v>
                </c:pt>
                <c:pt idx="938">
                  <c:v>23960</c:v>
                </c:pt>
                <c:pt idx="939">
                  <c:v>23963</c:v>
                </c:pt>
                <c:pt idx="940">
                  <c:v>23964</c:v>
                </c:pt>
                <c:pt idx="941">
                  <c:v>23965</c:v>
                </c:pt>
                <c:pt idx="942">
                  <c:v>23966</c:v>
                </c:pt>
                <c:pt idx="943">
                  <c:v>23967</c:v>
                </c:pt>
                <c:pt idx="944">
                  <c:v>23970</c:v>
                </c:pt>
                <c:pt idx="945">
                  <c:v>23971</c:v>
                </c:pt>
                <c:pt idx="946">
                  <c:v>23972</c:v>
                </c:pt>
                <c:pt idx="947">
                  <c:v>23973</c:v>
                </c:pt>
                <c:pt idx="948">
                  <c:v>23974</c:v>
                </c:pt>
                <c:pt idx="949">
                  <c:v>23977</c:v>
                </c:pt>
                <c:pt idx="950">
                  <c:v>23978</c:v>
                </c:pt>
                <c:pt idx="951">
                  <c:v>23979</c:v>
                </c:pt>
                <c:pt idx="952">
                  <c:v>23980</c:v>
                </c:pt>
                <c:pt idx="953">
                  <c:v>23981</c:v>
                </c:pt>
                <c:pt idx="954">
                  <c:v>23984</c:v>
                </c:pt>
                <c:pt idx="955">
                  <c:v>23985</c:v>
                </c:pt>
                <c:pt idx="956">
                  <c:v>23986</c:v>
                </c:pt>
                <c:pt idx="957">
                  <c:v>23987</c:v>
                </c:pt>
                <c:pt idx="958">
                  <c:v>23988</c:v>
                </c:pt>
                <c:pt idx="959">
                  <c:v>23991</c:v>
                </c:pt>
                <c:pt idx="960">
                  <c:v>23992</c:v>
                </c:pt>
                <c:pt idx="961">
                  <c:v>23993</c:v>
                </c:pt>
                <c:pt idx="962">
                  <c:v>23994</c:v>
                </c:pt>
                <c:pt idx="963">
                  <c:v>23995</c:v>
                </c:pt>
                <c:pt idx="964">
                  <c:v>23998</c:v>
                </c:pt>
                <c:pt idx="965">
                  <c:v>23999</c:v>
                </c:pt>
                <c:pt idx="966">
                  <c:v>24000</c:v>
                </c:pt>
                <c:pt idx="967">
                  <c:v>24001</c:v>
                </c:pt>
                <c:pt idx="968">
                  <c:v>24002</c:v>
                </c:pt>
                <c:pt idx="969">
                  <c:v>24005</c:v>
                </c:pt>
                <c:pt idx="970">
                  <c:v>24006</c:v>
                </c:pt>
                <c:pt idx="971">
                  <c:v>24007</c:v>
                </c:pt>
                <c:pt idx="972">
                  <c:v>24008</c:v>
                </c:pt>
                <c:pt idx="973">
                  <c:v>24009</c:v>
                </c:pt>
                <c:pt idx="974">
                  <c:v>24012</c:v>
                </c:pt>
                <c:pt idx="975">
                  <c:v>24013</c:v>
                </c:pt>
                <c:pt idx="976">
                  <c:v>24014</c:v>
                </c:pt>
                <c:pt idx="977">
                  <c:v>24015</c:v>
                </c:pt>
                <c:pt idx="978">
                  <c:v>24016</c:v>
                </c:pt>
                <c:pt idx="979">
                  <c:v>24019</c:v>
                </c:pt>
                <c:pt idx="980">
                  <c:v>24020</c:v>
                </c:pt>
                <c:pt idx="981">
                  <c:v>24021</c:v>
                </c:pt>
                <c:pt idx="982">
                  <c:v>24022</c:v>
                </c:pt>
                <c:pt idx="983">
                  <c:v>24023</c:v>
                </c:pt>
                <c:pt idx="984">
                  <c:v>24026</c:v>
                </c:pt>
                <c:pt idx="985">
                  <c:v>24027</c:v>
                </c:pt>
                <c:pt idx="986">
                  <c:v>24028</c:v>
                </c:pt>
                <c:pt idx="987">
                  <c:v>24029</c:v>
                </c:pt>
                <c:pt idx="988">
                  <c:v>24030</c:v>
                </c:pt>
                <c:pt idx="989">
                  <c:v>24033</c:v>
                </c:pt>
                <c:pt idx="990">
                  <c:v>24034</c:v>
                </c:pt>
                <c:pt idx="991">
                  <c:v>24035</c:v>
                </c:pt>
                <c:pt idx="992">
                  <c:v>24036</c:v>
                </c:pt>
                <c:pt idx="993">
                  <c:v>24037</c:v>
                </c:pt>
                <c:pt idx="994">
                  <c:v>24040</c:v>
                </c:pt>
                <c:pt idx="995">
                  <c:v>24041</c:v>
                </c:pt>
                <c:pt idx="996">
                  <c:v>24042</c:v>
                </c:pt>
                <c:pt idx="997">
                  <c:v>24043</c:v>
                </c:pt>
                <c:pt idx="998">
                  <c:v>24044</c:v>
                </c:pt>
                <c:pt idx="999">
                  <c:v>24047</c:v>
                </c:pt>
                <c:pt idx="1000">
                  <c:v>24048</c:v>
                </c:pt>
                <c:pt idx="1001">
                  <c:v>24049</c:v>
                </c:pt>
                <c:pt idx="1002">
                  <c:v>24050</c:v>
                </c:pt>
                <c:pt idx="1003">
                  <c:v>24051</c:v>
                </c:pt>
                <c:pt idx="1004">
                  <c:v>24054</c:v>
                </c:pt>
                <c:pt idx="1005">
                  <c:v>24055</c:v>
                </c:pt>
                <c:pt idx="1006">
                  <c:v>24056</c:v>
                </c:pt>
                <c:pt idx="1007">
                  <c:v>24057</c:v>
                </c:pt>
                <c:pt idx="1008">
                  <c:v>24058</c:v>
                </c:pt>
                <c:pt idx="1009">
                  <c:v>24061</c:v>
                </c:pt>
                <c:pt idx="1010">
                  <c:v>24062</c:v>
                </c:pt>
                <c:pt idx="1011">
                  <c:v>24063</c:v>
                </c:pt>
                <c:pt idx="1012">
                  <c:v>24064</c:v>
                </c:pt>
                <c:pt idx="1013">
                  <c:v>24065</c:v>
                </c:pt>
                <c:pt idx="1014">
                  <c:v>24068</c:v>
                </c:pt>
                <c:pt idx="1015">
                  <c:v>24069</c:v>
                </c:pt>
                <c:pt idx="1016">
                  <c:v>24070</c:v>
                </c:pt>
                <c:pt idx="1017">
                  <c:v>24071</c:v>
                </c:pt>
                <c:pt idx="1018">
                  <c:v>24072</c:v>
                </c:pt>
                <c:pt idx="1019">
                  <c:v>24075</c:v>
                </c:pt>
                <c:pt idx="1020">
                  <c:v>24076</c:v>
                </c:pt>
                <c:pt idx="1021">
                  <c:v>24077</c:v>
                </c:pt>
                <c:pt idx="1022">
                  <c:v>24078</c:v>
                </c:pt>
                <c:pt idx="1023">
                  <c:v>24079</c:v>
                </c:pt>
                <c:pt idx="1024">
                  <c:v>24082</c:v>
                </c:pt>
                <c:pt idx="1025">
                  <c:v>24083</c:v>
                </c:pt>
                <c:pt idx="1026">
                  <c:v>24084</c:v>
                </c:pt>
                <c:pt idx="1027">
                  <c:v>24085</c:v>
                </c:pt>
                <c:pt idx="1028">
                  <c:v>24086</c:v>
                </c:pt>
                <c:pt idx="1029">
                  <c:v>24089</c:v>
                </c:pt>
                <c:pt idx="1030">
                  <c:v>24090</c:v>
                </c:pt>
                <c:pt idx="1031">
                  <c:v>24091</c:v>
                </c:pt>
                <c:pt idx="1032">
                  <c:v>24092</c:v>
                </c:pt>
                <c:pt idx="1033">
                  <c:v>24093</c:v>
                </c:pt>
                <c:pt idx="1034">
                  <c:v>24096</c:v>
                </c:pt>
                <c:pt idx="1035">
                  <c:v>24097</c:v>
                </c:pt>
                <c:pt idx="1036">
                  <c:v>24098</c:v>
                </c:pt>
                <c:pt idx="1037">
                  <c:v>24099</c:v>
                </c:pt>
                <c:pt idx="1038">
                  <c:v>24100</c:v>
                </c:pt>
                <c:pt idx="1039">
                  <c:v>24103</c:v>
                </c:pt>
                <c:pt idx="1040">
                  <c:v>24104</c:v>
                </c:pt>
                <c:pt idx="1041">
                  <c:v>24105</c:v>
                </c:pt>
                <c:pt idx="1042">
                  <c:v>24106</c:v>
                </c:pt>
                <c:pt idx="1043">
                  <c:v>24107</c:v>
                </c:pt>
                <c:pt idx="1044">
                  <c:v>24110</c:v>
                </c:pt>
                <c:pt idx="1045">
                  <c:v>24111</c:v>
                </c:pt>
                <c:pt idx="1046">
                  <c:v>24112</c:v>
                </c:pt>
                <c:pt idx="1047">
                  <c:v>24113</c:v>
                </c:pt>
                <c:pt idx="1048">
                  <c:v>24114</c:v>
                </c:pt>
                <c:pt idx="1049">
                  <c:v>24117</c:v>
                </c:pt>
                <c:pt idx="1050">
                  <c:v>24118</c:v>
                </c:pt>
                <c:pt idx="1051">
                  <c:v>24119</c:v>
                </c:pt>
                <c:pt idx="1052">
                  <c:v>24120</c:v>
                </c:pt>
                <c:pt idx="1053">
                  <c:v>24121</c:v>
                </c:pt>
                <c:pt idx="1054">
                  <c:v>24124</c:v>
                </c:pt>
                <c:pt idx="1055">
                  <c:v>24125</c:v>
                </c:pt>
                <c:pt idx="1056">
                  <c:v>24126</c:v>
                </c:pt>
                <c:pt idx="1057">
                  <c:v>24127</c:v>
                </c:pt>
                <c:pt idx="1058">
                  <c:v>24128</c:v>
                </c:pt>
                <c:pt idx="1059">
                  <c:v>24131</c:v>
                </c:pt>
                <c:pt idx="1060">
                  <c:v>24132</c:v>
                </c:pt>
                <c:pt idx="1061">
                  <c:v>24133</c:v>
                </c:pt>
                <c:pt idx="1062">
                  <c:v>24134</c:v>
                </c:pt>
                <c:pt idx="1063">
                  <c:v>24135</c:v>
                </c:pt>
                <c:pt idx="1064">
                  <c:v>24138</c:v>
                </c:pt>
                <c:pt idx="1065">
                  <c:v>24139</c:v>
                </c:pt>
                <c:pt idx="1066">
                  <c:v>24140</c:v>
                </c:pt>
                <c:pt idx="1067">
                  <c:v>24141</c:v>
                </c:pt>
                <c:pt idx="1068">
                  <c:v>24142</c:v>
                </c:pt>
                <c:pt idx="1069">
                  <c:v>24145</c:v>
                </c:pt>
                <c:pt idx="1070">
                  <c:v>24146</c:v>
                </c:pt>
                <c:pt idx="1071">
                  <c:v>24147</c:v>
                </c:pt>
                <c:pt idx="1072">
                  <c:v>24148</c:v>
                </c:pt>
                <c:pt idx="1073">
                  <c:v>24149</c:v>
                </c:pt>
                <c:pt idx="1074">
                  <c:v>24152</c:v>
                </c:pt>
                <c:pt idx="1075">
                  <c:v>24153</c:v>
                </c:pt>
                <c:pt idx="1076">
                  <c:v>24154</c:v>
                </c:pt>
                <c:pt idx="1077">
                  <c:v>24155</c:v>
                </c:pt>
                <c:pt idx="1078">
                  <c:v>24156</c:v>
                </c:pt>
                <c:pt idx="1079">
                  <c:v>24159</c:v>
                </c:pt>
                <c:pt idx="1080">
                  <c:v>24160</c:v>
                </c:pt>
                <c:pt idx="1081">
                  <c:v>24161</c:v>
                </c:pt>
                <c:pt idx="1082">
                  <c:v>24162</c:v>
                </c:pt>
                <c:pt idx="1083">
                  <c:v>24163</c:v>
                </c:pt>
                <c:pt idx="1084">
                  <c:v>24166</c:v>
                </c:pt>
                <c:pt idx="1085">
                  <c:v>24167</c:v>
                </c:pt>
                <c:pt idx="1086">
                  <c:v>24168</c:v>
                </c:pt>
                <c:pt idx="1087">
                  <c:v>24169</c:v>
                </c:pt>
                <c:pt idx="1088">
                  <c:v>24170</c:v>
                </c:pt>
                <c:pt idx="1089">
                  <c:v>24173</c:v>
                </c:pt>
                <c:pt idx="1090">
                  <c:v>24174</c:v>
                </c:pt>
                <c:pt idx="1091">
                  <c:v>24175</c:v>
                </c:pt>
                <c:pt idx="1092">
                  <c:v>24176</c:v>
                </c:pt>
                <c:pt idx="1093">
                  <c:v>24177</c:v>
                </c:pt>
                <c:pt idx="1094">
                  <c:v>24180</c:v>
                </c:pt>
                <c:pt idx="1095">
                  <c:v>24181</c:v>
                </c:pt>
                <c:pt idx="1096">
                  <c:v>24182</c:v>
                </c:pt>
                <c:pt idx="1097">
                  <c:v>24183</c:v>
                </c:pt>
                <c:pt idx="1098">
                  <c:v>24184</c:v>
                </c:pt>
                <c:pt idx="1099">
                  <c:v>24187</c:v>
                </c:pt>
                <c:pt idx="1100">
                  <c:v>24188</c:v>
                </c:pt>
                <c:pt idx="1101">
                  <c:v>24189</c:v>
                </c:pt>
                <c:pt idx="1102">
                  <c:v>24190</c:v>
                </c:pt>
                <c:pt idx="1103">
                  <c:v>24191</c:v>
                </c:pt>
                <c:pt idx="1104">
                  <c:v>24194</c:v>
                </c:pt>
                <c:pt idx="1105">
                  <c:v>24195</c:v>
                </c:pt>
                <c:pt idx="1106">
                  <c:v>24196</c:v>
                </c:pt>
                <c:pt idx="1107">
                  <c:v>24197</c:v>
                </c:pt>
                <c:pt idx="1108">
                  <c:v>24198</c:v>
                </c:pt>
                <c:pt idx="1109">
                  <c:v>24201</c:v>
                </c:pt>
                <c:pt idx="1110">
                  <c:v>24202</c:v>
                </c:pt>
                <c:pt idx="1111">
                  <c:v>24203</c:v>
                </c:pt>
                <c:pt idx="1112">
                  <c:v>24204</c:v>
                </c:pt>
                <c:pt idx="1113">
                  <c:v>24205</c:v>
                </c:pt>
                <c:pt idx="1114">
                  <c:v>24208</c:v>
                </c:pt>
                <c:pt idx="1115">
                  <c:v>24209</c:v>
                </c:pt>
                <c:pt idx="1116">
                  <c:v>24210</c:v>
                </c:pt>
                <c:pt idx="1117">
                  <c:v>24211</c:v>
                </c:pt>
                <c:pt idx="1118">
                  <c:v>24212</c:v>
                </c:pt>
                <c:pt idx="1119">
                  <c:v>24215</c:v>
                </c:pt>
                <c:pt idx="1120">
                  <c:v>24216</c:v>
                </c:pt>
                <c:pt idx="1121">
                  <c:v>24217</c:v>
                </c:pt>
                <c:pt idx="1122">
                  <c:v>24218</c:v>
                </c:pt>
                <c:pt idx="1123">
                  <c:v>24219</c:v>
                </c:pt>
                <c:pt idx="1124">
                  <c:v>24222</c:v>
                </c:pt>
                <c:pt idx="1125">
                  <c:v>24223</c:v>
                </c:pt>
                <c:pt idx="1126">
                  <c:v>24224</c:v>
                </c:pt>
                <c:pt idx="1127">
                  <c:v>24225</c:v>
                </c:pt>
                <c:pt idx="1128">
                  <c:v>24226</c:v>
                </c:pt>
                <c:pt idx="1129">
                  <c:v>24229</c:v>
                </c:pt>
                <c:pt idx="1130">
                  <c:v>24230</c:v>
                </c:pt>
                <c:pt idx="1131">
                  <c:v>24231</c:v>
                </c:pt>
                <c:pt idx="1132">
                  <c:v>24232</c:v>
                </c:pt>
                <c:pt idx="1133">
                  <c:v>24233</c:v>
                </c:pt>
                <c:pt idx="1134">
                  <c:v>24236</c:v>
                </c:pt>
                <c:pt idx="1135">
                  <c:v>24237</c:v>
                </c:pt>
                <c:pt idx="1136">
                  <c:v>24238</c:v>
                </c:pt>
                <c:pt idx="1137">
                  <c:v>24239</c:v>
                </c:pt>
                <c:pt idx="1138">
                  <c:v>24240</c:v>
                </c:pt>
                <c:pt idx="1139">
                  <c:v>24243</c:v>
                </c:pt>
                <c:pt idx="1140">
                  <c:v>24244</c:v>
                </c:pt>
                <c:pt idx="1141">
                  <c:v>24245</c:v>
                </c:pt>
                <c:pt idx="1142">
                  <c:v>24246</c:v>
                </c:pt>
                <c:pt idx="1143">
                  <c:v>24247</c:v>
                </c:pt>
                <c:pt idx="1144">
                  <c:v>24250</c:v>
                </c:pt>
                <c:pt idx="1145">
                  <c:v>24251</c:v>
                </c:pt>
                <c:pt idx="1146">
                  <c:v>24252</c:v>
                </c:pt>
                <c:pt idx="1147">
                  <c:v>24253</c:v>
                </c:pt>
                <c:pt idx="1148">
                  <c:v>24254</c:v>
                </c:pt>
                <c:pt idx="1149">
                  <c:v>24257</c:v>
                </c:pt>
                <c:pt idx="1150">
                  <c:v>24258</c:v>
                </c:pt>
                <c:pt idx="1151">
                  <c:v>24259</c:v>
                </c:pt>
                <c:pt idx="1152">
                  <c:v>24260</c:v>
                </c:pt>
                <c:pt idx="1153">
                  <c:v>24261</c:v>
                </c:pt>
                <c:pt idx="1154">
                  <c:v>24264</c:v>
                </c:pt>
                <c:pt idx="1155">
                  <c:v>24265</c:v>
                </c:pt>
                <c:pt idx="1156">
                  <c:v>24266</c:v>
                </c:pt>
                <c:pt idx="1157">
                  <c:v>24267</c:v>
                </c:pt>
                <c:pt idx="1158">
                  <c:v>24268</c:v>
                </c:pt>
                <c:pt idx="1159">
                  <c:v>24271</c:v>
                </c:pt>
                <c:pt idx="1160">
                  <c:v>24272</c:v>
                </c:pt>
                <c:pt idx="1161">
                  <c:v>24273</c:v>
                </c:pt>
                <c:pt idx="1162">
                  <c:v>24274</c:v>
                </c:pt>
                <c:pt idx="1163">
                  <c:v>24275</c:v>
                </c:pt>
                <c:pt idx="1164">
                  <c:v>24278</c:v>
                </c:pt>
                <c:pt idx="1165">
                  <c:v>24279</c:v>
                </c:pt>
                <c:pt idx="1166">
                  <c:v>24280</c:v>
                </c:pt>
                <c:pt idx="1167">
                  <c:v>24281</c:v>
                </c:pt>
                <c:pt idx="1168">
                  <c:v>24282</c:v>
                </c:pt>
                <c:pt idx="1169">
                  <c:v>24285</c:v>
                </c:pt>
                <c:pt idx="1170">
                  <c:v>24286</c:v>
                </c:pt>
                <c:pt idx="1171">
                  <c:v>24287</c:v>
                </c:pt>
                <c:pt idx="1172">
                  <c:v>24288</c:v>
                </c:pt>
                <c:pt idx="1173">
                  <c:v>24289</c:v>
                </c:pt>
                <c:pt idx="1174">
                  <c:v>24292</c:v>
                </c:pt>
                <c:pt idx="1175">
                  <c:v>24293</c:v>
                </c:pt>
                <c:pt idx="1176">
                  <c:v>24294</c:v>
                </c:pt>
                <c:pt idx="1177">
                  <c:v>24295</c:v>
                </c:pt>
                <c:pt idx="1178">
                  <c:v>24296</c:v>
                </c:pt>
                <c:pt idx="1179">
                  <c:v>24299</c:v>
                </c:pt>
                <c:pt idx="1180">
                  <c:v>24300</c:v>
                </c:pt>
                <c:pt idx="1181">
                  <c:v>24301</c:v>
                </c:pt>
                <c:pt idx="1182">
                  <c:v>24302</c:v>
                </c:pt>
                <c:pt idx="1183">
                  <c:v>24303</c:v>
                </c:pt>
                <c:pt idx="1184">
                  <c:v>24306</c:v>
                </c:pt>
                <c:pt idx="1185">
                  <c:v>24307</c:v>
                </c:pt>
                <c:pt idx="1186">
                  <c:v>24308</c:v>
                </c:pt>
                <c:pt idx="1187">
                  <c:v>24309</c:v>
                </c:pt>
                <c:pt idx="1188">
                  <c:v>24310</c:v>
                </c:pt>
                <c:pt idx="1189">
                  <c:v>24313</c:v>
                </c:pt>
                <c:pt idx="1190">
                  <c:v>24314</c:v>
                </c:pt>
                <c:pt idx="1191">
                  <c:v>24315</c:v>
                </c:pt>
                <c:pt idx="1192">
                  <c:v>24316</c:v>
                </c:pt>
                <c:pt idx="1193">
                  <c:v>24317</c:v>
                </c:pt>
                <c:pt idx="1194">
                  <c:v>24320</c:v>
                </c:pt>
                <c:pt idx="1195">
                  <c:v>24321</c:v>
                </c:pt>
                <c:pt idx="1196">
                  <c:v>24322</c:v>
                </c:pt>
                <c:pt idx="1197">
                  <c:v>24323</c:v>
                </c:pt>
                <c:pt idx="1198">
                  <c:v>24324</c:v>
                </c:pt>
                <c:pt idx="1199">
                  <c:v>24327</c:v>
                </c:pt>
                <c:pt idx="1200">
                  <c:v>24328</c:v>
                </c:pt>
                <c:pt idx="1201">
                  <c:v>24329</c:v>
                </c:pt>
                <c:pt idx="1202">
                  <c:v>24330</c:v>
                </c:pt>
                <c:pt idx="1203">
                  <c:v>24331</c:v>
                </c:pt>
                <c:pt idx="1204">
                  <c:v>24334</c:v>
                </c:pt>
                <c:pt idx="1205">
                  <c:v>24335</c:v>
                </c:pt>
                <c:pt idx="1206">
                  <c:v>24336</c:v>
                </c:pt>
                <c:pt idx="1207">
                  <c:v>24337</c:v>
                </c:pt>
                <c:pt idx="1208">
                  <c:v>24338</c:v>
                </c:pt>
                <c:pt idx="1209">
                  <c:v>24341</c:v>
                </c:pt>
                <c:pt idx="1210">
                  <c:v>24342</c:v>
                </c:pt>
                <c:pt idx="1211">
                  <c:v>24343</c:v>
                </c:pt>
                <c:pt idx="1212">
                  <c:v>24344</c:v>
                </c:pt>
                <c:pt idx="1213">
                  <c:v>24345</c:v>
                </c:pt>
                <c:pt idx="1214">
                  <c:v>24348</c:v>
                </c:pt>
                <c:pt idx="1215">
                  <c:v>24349</c:v>
                </c:pt>
                <c:pt idx="1216">
                  <c:v>24350</c:v>
                </c:pt>
                <c:pt idx="1217">
                  <c:v>24351</c:v>
                </c:pt>
                <c:pt idx="1218">
                  <c:v>24352</c:v>
                </c:pt>
                <c:pt idx="1219">
                  <c:v>24355</c:v>
                </c:pt>
                <c:pt idx="1220">
                  <c:v>24356</c:v>
                </c:pt>
                <c:pt idx="1221">
                  <c:v>24357</c:v>
                </c:pt>
                <c:pt idx="1222">
                  <c:v>24358</c:v>
                </c:pt>
                <c:pt idx="1223">
                  <c:v>24359</c:v>
                </c:pt>
                <c:pt idx="1224">
                  <c:v>24362</c:v>
                </c:pt>
                <c:pt idx="1225">
                  <c:v>24363</c:v>
                </c:pt>
                <c:pt idx="1226">
                  <c:v>24364</c:v>
                </c:pt>
                <c:pt idx="1227">
                  <c:v>24365</c:v>
                </c:pt>
                <c:pt idx="1228">
                  <c:v>24366</c:v>
                </c:pt>
                <c:pt idx="1229">
                  <c:v>24369</c:v>
                </c:pt>
                <c:pt idx="1230">
                  <c:v>24370</c:v>
                </c:pt>
                <c:pt idx="1231">
                  <c:v>24371</c:v>
                </c:pt>
                <c:pt idx="1232">
                  <c:v>24372</c:v>
                </c:pt>
                <c:pt idx="1233">
                  <c:v>24373</c:v>
                </c:pt>
                <c:pt idx="1234">
                  <c:v>24376</c:v>
                </c:pt>
                <c:pt idx="1235">
                  <c:v>24377</c:v>
                </c:pt>
                <c:pt idx="1236">
                  <c:v>24378</c:v>
                </c:pt>
                <c:pt idx="1237">
                  <c:v>24379</c:v>
                </c:pt>
                <c:pt idx="1238">
                  <c:v>24380</c:v>
                </c:pt>
                <c:pt idx="1239">
                  <c:v>24383</c:v>
                </c:pt>
                <c:pt idx="1240">
                  <c:v>24384</c:v>
                </c:pt>
                <c:pt idx="1241">
                  <c:v>24385</c:v>
                </c:pt>
                <c:pt idx="1242">
                  <c:v>24386</c:v>
                </c:pt>
                <c:pt idx="1243">
                  <c:v>24387</c:v>
                </c:pt>
                <c:pt idx="1244">
                  <c:v>24390</c:v>
                </c:pt>
                <c:pt idx="1245">
                  <c:v>24391</c:v>
                </c:pt>
                <c:pt idx="1246">
                  <c:v>24392</c:v>
                </c:pt>
                <c:pt idx="1247">
                  <c:v>24393</c:v>
                </c:pt>
                <c:pt idx="1248">
                  <c:v>24394</c:v>
                </c:pt>
                <c:pt idx="1249">
                  <c:v>24397</c:v>
                </c:pt>
                <c:pt idx="1250">
                  <c:v>24398</c:v>
                </c:pt>
                <c:pt idx="1251">
                  <c:v>24399</c:v>
                </c:pt>
                <c:pt idx="1252">
                  <c:v>24400</c:v>
                </c:pt>
                <c:pt idx="1253">
                  <c:v>24401</c:v>
                </c:pt>
                <c:pt idx="1254">
                  <c:v>24404</c:v>
                </c:pt>
                <c:pt idx="1255">
                  <c:v>24405</c:v>
                </c:pt>
                <c:pt idx="1256">
                  <c:v>24406</c:v>
                </c:pt>
                <c:pt idx="1257">
                  <c:v>24407</c:v>
                </c:pt>
                <c:pt idx="1258">
                  <c:v>24408</c:v>
                </c:pt>
                <c:pt idx="1259">
                  <c:v>24411</c:v>
                </c:pt>
                <c:pt idx="1260">
                  <c:v>24412</c:v>
                </c:pt>
                <c:pt idx="1261">
                  <c:v>24413</c:v>
                </c:pt>
                <c:pt idx="1262">
                  <c:v>24414</c:v>
                </c:pt>
                <c:pt idx="1263">
                  <c:v>24415</c:v>
                </c:pt>
                <c:pt idx="1264">
                  <c:v>24418</c:v>
                </c:pt>
                <c:pt idx="1265">
                  <c:v>24419</c:v>
                </c:pt>
                <c:pt idx="1266">
                  <c:v>24420</c:v>
                </c:pt>
                <c:pt idx="1267">
                  <c:v>24421</c:v>
                </c:pt>
                <c:pt idx="1268">
                  <c:v>24422</c:v>
                </c:pt>
                <c:pt idx="1269">
                  <c:v>24425</c:v>
                </c:pt>
                <c:pt idx="1270">
                  <c:v>24426</c:v>
                </c:pt>
                <c:pt idx="1271">
                  <c:v>24427</c:v>
                </c:pt>
                <c:pt idx="1272">
                  <c:v>24428</c:v>
                </c:pt>
                <c:pt idx="1273">
                  <c:v>24429</c:v>
                </c:pt>
                <c:pt idx="1274">
                  <c:v>24432</c:v>
                </c:pt>
                <c:pt idx="1275">
                  <c:v>24433</c:v>
                </c:pt>
                <c:pt idx="1276">
                  <c:v>24434</c:v>
                </c:pt>
                <c:pt idx="1277">
                  <c:v>24435</c:v>
                </c:pt>
                <c:pt idx="1278">
                  <c:v>24436</c:v>
                </c:pt>
                <c:pt idx="1279">
                  <c:v>24439</c:v>
                </c:pt>
                <c:pt idx="1280">
                  <c:v>24440</c:v>
                </c:pt>
                <c:pt idx="1281">
                  <c:v>24441</c:v>
                </c:pt>
                <c:pt idx="1282">
                  <c:v>24442</c:v>
                </c:pt>
                <c:pt idx="1283">
                  <c:v>24443</c:v>
                </c:pt>
                <c:pt idx="1284">
                  <c:v>24446</c:v>
                </c:pt>
                <c:pt idx="1285">
                  <c:v>24447</c:v>
                </c:pt>
                <c:pt idx="1286">
                  <c:v>24448</c:v>
                </c:pt>
                <c:pt idx="1287">
                  <c:v>24449</c:v>
                </c:pt>
                <c:pt idx="1288">
                  <c:v>24450</c:v>
                </c:pt>
                <c:pt idx="1289">
                  <c:v>24453</c:v>
                </c:pt>
                <c:pt idx="1290">
                  <c:v>24454</c:v>
                </c:pt>
                <c:pt idx="1291">
                  <c:v>24455</c:v>
                </c:pt>
                <c:pt idx="1292">
                  <c:v>24456</c:v>
                </c:pt>
                <c:pt idx="1293">
                  <c:v>24457</c:v>
                </c:pt>
                <c:pt idx="1294">
                  <c:v>24460</c:v>
                </c:pt>
                <c:pt idx="1295">
                  <c:v>24461</c:v>
                </c:pt>
                <c:pt idx="1296">
                  <c:v>24462</c:v>
                </c:pt>
                <c:pt idx="1297">
                  <c:v>24463</c:v>
                </c:pt>
                <c:pt idx="1298">
                  <c:v>24464</c:v>
                </c:pt>
                <c:pt idx="1299">
                  <c:v>24467</c:v>
                </c:pt>
                <c:pt idx="1300">
                  <c:v>24468</c:v>
                </c:pt>
                <c:pt idx="1301">
                  <c:v>24469</c:v>
                </c:pt>
                <c:pt idx="1302">
                  <c:v>24470</c:v>
                </c:pt>
                <c:pt idx="1303">
                  <c:v>24471</c:v>
                </c:pt>
                <c:pt idx="1304">
                  <c:v>24474</c:v>
                </c:pt>
                <c:pt idx="1305">
                  <c:v>24475</c:v>
                </c:pt>
                <c:pt idx="1306">
                  <c:v>24476</c:v>
                </c:pt>
                <c:pt idx="1307">
                  <c:v>24477</c:v>
                </c:pt>
                <c:pt idx="1308">
                  <c:v>24478</c:v>
                </c:pt>
                <c:pt idx="1309">
                  <c:v>24481</c:v>
                </c:pt>
                <c:pt idx="1310">
                  <c:v>24482</c:v>
                </c:pt>
                <c:pt idx="1311">
                  <c:v>24483</c:v>
                </c:pt>
                <c:pt idx="1312">
                  <c:v>24484</c:v>
                </c:pt>
                <c:pt idx="1313">
                  <c:v>24485</c:v>
                </c:pt>
                <c:pt idx="1314">
                  <c:v>24488</c:v>
                </c:pt>
                <c:pt idx="1315">
                  <c:v>24489</c:v>
                </c:pt>
                <c:pt idx="1316">
                  <c:v>24490</c:v>
                </c:pt>
                <c:pt idx="1317">
                  <c:v>24491</c:v>
                </c:pt>
                <c:pt idx="1318">
                  <c:v>24492</c:v>
                </c:pt>
                <c:pt idx="1319">
                  <c:v>24495</c:v>
                </c:pt>
                <c:pt idx="1320">
                  <c:v>24496</c:v>
                </c:pt>
                <c:pt idx="1321">
                  <c:v>24497</c:v>
                </c:pt>
                <c:pt idx="1322">
                  <c:v>24498</c:v>
                </c:pt>
                <c:pt idx="1323">
                  <c:v>24499</c:v>
                </c:pt>
                <c:pt idx="1324">
                  <c:v>24502</c:v>
                </c:pt>
                <c:pt idx="1325">
                  <c:v>24503</c:v>
                </c:pt>
                <c:pt idx="1326">
                  <c:v>24504</c:v>
                </c:pt>
                <c:pt idx="1327">
                  <c:v>24505</c:v>
                </c:pt>
                <c:pt idx="1328">
                  <c:v>24506</c:v>
                </c:pt>
                <c:pt idx="1329">
                  <c:v>24509</c:v>
                </c:pt>
                <c:pt idx="1330">
                  <c:v>24510</c:v>
                </c:pt>
                <c:pt idx="1331">
                  <c:v>24511</c:v>
                </c:pt>
                <c:pt idx="1332">
                  <c:v>24512</c:v>
                </c:pt>
                <c:pt idx="1333">
                  <c:v>24513</c:v>
                </c:pt>
                <c:pt idx="1334">
                  <c:v>24516</c:v>
                </c:pt>
                <c:pt idx="1335">
                  <c:v>24517</c:v>
                </c:pt>
                <c:pt idx="1336">
                  <c:v>24518</c:v>
                </c:pt>
                <c:pt idx="1337">
                  <c:v>24519</c:v>
                </c:pt>
                <c:pt idx="1338">
                  <c:v>24520</c:v>
                </c:pt>
                <c:pt idx="1339">
                  <c:v>24523</c:v>
                </c:pt>
                <c:pt idx="1340">
                  <c:v>24524</c:v>
                </c:pt>
                <c:pt idx="1341">
                  <c:v>24525</c:v>
                </c:pt>
                <c:pt idx="1342">
                  <c:v>24526</c:v>
                </c:pt>
                <c:pt idx="1343">
                  <c:v>24527</c:v>
                </c:pt>
                <c:pt idx="1344">
                  <c:v>24530</c:v>
                </c:pt>
                <c:pt idx="1345">
                  <c:v>24531</c:v>
                </c:pt>
                <c:pt idx="1346">
                  <c:v>24532</c:v>
                </c:pt>
                <c:pt idx="1347">
                  <c:v>24533</c:v>
                </c:pt>
                <c:pt idx="1348">
                  <c:v>24534</c:v>
                </c:pt>
                <c:pt idx="1349">
                  <c:v>24537</c:v>
                </c:pt>
                <c:pt idx="1350">
                  <c:v>24538</c:v>
                </c:pt>
                <c:pt idx="1351">
                  <c:v>24539</c:v>
                </c:pt>
                <c:pt idx="1352">
                  <c:v>24540</c:v>
                </c:pt>
                <c:pt idx="1353">
                  <c:v>24541</c:v>
                </c:pt>
                <c:pt idx="1354">
                  <c:v>24544</c:v>
                </c:pt>
                <c:pt idx="1355">
                  <c:v>24545</c:v>
                </c:pt>
                <c:pt idx="1356">
                  <c:v>24546</c:v>
                </c:pt>
                <c:pt idx="1357">
                  <c:v>24547</c:v>
                </c:pt>
                <c:pt idx="1358">
                  <c:v>24548</c:v>
                </c:pt>
                <c:pt idx="1359">
                  <c:v>24551</c:v>
                </c:pt>
                <c:pt idx="1360">
                  <c:v>24552</c:v>
                </c:pt>
                <c:pt idx="1361">
                  <c:v>24553</c:v>
                </c:pt>
                <c:pt idx="1362">
                  <c:v>24554</c:v>
                </c:pt>
                <c:pt idx="1363">
                  <c:v>24555</c:v>
                </c:pt>
                <c:pt idx="1364">
                  <c:v>24558</c:v>
                </c:pt>
                <c:pt idx="1365">
                  <c:v>24559</c:v>
                </c:pt>
                <c:pt idx="1366">
                  <c:v>24560</c:v>
                </c:pt>
                <c:pt idx="1367">
                  <c:v>24561</c:v>
                </c:pt>
                <c:pt idx="1368">
                  <c:v>24562</c:v>
                </c:pt>
                <c:pt idx="1369">
                  <c:v>24565</c:v>
                </c:pt>
                <c:pt idx="1370">
                  <c:v>24566</c:v>
                </c:pt>
                <c:pt idx="1371">
                  <c:v>24567</c:v>
                </c:pt>
                <c:pt idx="1372">
                  <c:v>24568</c:v>
                </c:pt>
                <c:pt idx="1373">
                  <c:v>24569</c:v>
                </c:pt>
                <c:pt idx="1374">
                  <c:v>24572</c:v>
                </c:pt>
                <c:pt idx="1375">
                  <c:v>24573</c:v>
                </c:pt>
                <c:pt idx="1376">
                  <c:v>24574</c:v>
                </c:pt>
                <c:pt idx="1377">
                  <c:v>24575</c:v>
                </c:pt>
                <c:pt idx="1378">
                  <c:v>24576</c:v>
                </c:pt>
                <c:pt idx="1379">
                  <c:v>24579</c:v>
                </c:pt>
                <c:pt idx="1380">
                  <c:v>24580</c:v>
                </c:pt>
                <c:pt idx="1381">
                  <c:v>24581</c:v>
                </c:pt>
                <c:pt idx="1382">
                  <c:v>24582</c:v>
                </c:pt>
                <c:pt idx="1383">
                  <c:v>24583</c:v>
                </c:pt>
                <c:pt idx="1384">
                  <c:v>24586</c:v>
                </c:pt>
                <c:pt idx="1385">
                  <c:v>24587</c:v>
                </c:pt>
                <c:pt idx="1386">
                  <c:v>24588</c:v>
                </c:pt>
                <c:pt idx="1387">
                  <c:v>24589</c:v>
                </c:pt>
                <c:pt idx="1388">
                  <c:v>24590</c:v>
                </c:pt>
                <c:pt idx="1389">
                  <c:v>24593</c:v>
                </c:pt>
                <c:pt idx="1390">
                  <c:v>24594</c:v>
                </c:pt>
                <c:pt idx="1391">
                  <c:v>24595</c:v>
                </c:pt>
                <c:pt idx="1392">
                  <c:v>24596</c:v>
                </c:pt>
                <c:pt idx="1393">
                  <c:v>24597</c:v>
                </c:pt>
                <c:pt idx="1394">
                  <c:v>24600</c:v>
                </c:pt>
                <c:pt idx="1395">
                  <c:v>24601</c:v>
                </c:pt>
                <c:pt idx="1396">
                  <c:v>24602</c:v>
                </c:pt>
                <c:pt idx="1397">
                  <c:v>24603</c:v>
                </c:pt>
                <c:pt idx="1398">
                  <c:v>24604</c:v>
                </c:pt>
                <c:pt idx="1399">
                  <c:v>24607</c:v>
                </c:pt>
                <c:pt idx="1400">
                  <c:v>24608</c:v>
                </c:pt>
                <c:pt idx="1401">
                  <c:v>24609</c:v>
                </c:pt>
                <c:pt idx="1402">
                  <c:v>24610</c:v>
                </c:pt>
                <c:pt idx="1403">
                  <c:v>24611</c:v>
                </c:pt>
                <c:pt idx="1404">
                  <c:v>24614</c:v>
                </c:pt>
                <c:pt idx="1405">
                  <c:v>24615</c:v>
                </c:pt>
                <c:pt idx="1406">
                  <c:v>24616</c:v>
                </c:pt>
                <c:pt idx="1407">
                  <c:v>24617</c:v>
                </c:pt>
                <c:pt idx="1408">
                  <c:v>24618</c:v>
                </c:pt>
                <c:pt idx="1409">
                  <c:v>24621</c:v>
                </c:pt>
                <c:pt idx="1410">
                  <c:v>24622</c:v>
                </c:pt>
                <c:pt idx="1411">
                  <c:v>24623</c:v>
                </c:pt>
                <c:pt idx="1412">
                  <c:v>24624</c:v>
                </c:pt>
                <c:pt idx="1413">
                  <c:v>24625</c:v>
                </c:pt>
                <c:pt idx="1414">
                  <c:v>24628</c:v>
                </c:pt>
                <c:pt idx="1415">
                  <c:v>24629</c:v>
                </c:pt>
                <c:pt idx="1416">
                  <c:v>24630</c:v>
                </c:pt>
                <c:pt idx="1417">
                  <c:v>24631</c:v>
                </c:pt>
                <c:pt idx="1418">
                  <c:v>24632</c:v>
                </c:pt>
                <c:pt idx="1419">
                  <c:v>24635</c:v>
                </c:pt>
                <c:pt idx="1420">
                  <c:v>24636</c:v>
                </c:pt>
                <c:pt idx="1421">
                  <c:v>24637</c:v>
                </c:pt>
                <c:pt idx="1422">
                  <c:v>24638</c:v>
                </c:pt>
                <c:pt idx="1423">
                  <c:v>24639</c:v>
                </c:pt>
                <c:pt idx="1424">
                  <c:v>24642</c:v>
                </c:pt>
                <c:pt idx="1425">
                  <c:v>24643</c:v>
                </c:pt>
                <c:pt idx="1426">
                  <c:v>24644</c:v>
                </c:pt>
                <c:pt idx="1427">
                  <c:v>24645</c:v>
                </c:pt>
                <c:pt idx="1428">
                  <c:v>24646</c:v>
                </c:pt>
                <c:pt idx="1429">
                  <c:v>24649</c:v>
                </c:pt>
                <c:pt idx="1430">
                  <c:v>24650</c:v>
                </c:pt>
                <c:pt idx="1431">
                  <c:v>24651</c:v>
                </c:pt>
                <c:pt idx="1432">
                  <c:v>24652</c:v>
                </c:pt>
                <c:pt idx="1433">
                  <c:v>24653</c:v>
                </c:pt>
                <c:pt idx="1434">
                  <c:v>24656</c:v>
                </c:pt>
                <c:pt idx="1435">
                  <c:v>24657</c:v>
                </c:pt>
                <c:pt idx="1436">
                  <c:v>24658</c:v>
                </c:pt>
                <c:pt idx="1437">
                  <c:v>24659</c:v>
                </c:pt>
                <c:pt idx="1438">
                  <c:v>24660</c:v>
                </c:pt>
                <c:pt idx="1439">
                  <c:v>24663</c:v>
                </c:pt>
                <c:pt idx="1440">
                  <c:v>24664</c:v>
                </c:pt>
                <c:pt idx="1441">
                  <c:v>24665</c:v>
                </c:pt>
                <c:pt idx="1442">
                  <c:v>24666</c:v>
                </c:pt>
                <c:pt idx="1443">
                  <c:v>24667</c:v>
                </c:pt>
                <c:pt idx="1444">
                  <c:v>24670</c:v>
                </c:pt>
                <c:pt idx="1445">
                  <c:v>24671</c:v>
                </c:pt>
                <c:pt idx="1446">
                  <c:v>24672</c:v>
                </c:pt>
                <c:pt idx="1447">
                  <c:v>24673</c:v>
                </c:pt>
                <c:pt idx="1448">
                  <c:v>24674</c:v>
                </c:pt>
                <c:pt idx="1449">
                  <c:v>24677</c:v>
                </c:pt>
                <c:pt idx="1450">
                  <c:v>24678</c:v>
                </c:pt>
                <c:pt idx="1451">
                  <c:v>24679</c:v>
                </c:pt>
                <c:pt idx="1452">
                  <c:v>24680</c:v>
                </c:pt>
                <c:pt idx="1453">
                  <c:v>24681</c:v>
                </c:pt>
                <c:pt idx="1454">
                  <c:v>24684</c:v>
                </c:pt>
                <c:pt idx="1455">
                  <c:v>24685</c:v>
                </c:pt>
                <c:pt idx="1456">
                  <c:v>24686</c:v>
                </c:pt>
                <c:pt idx="1457">
                  <c:v>24687</c:v>
                </c:pt>
                <c:pt idx="1458">
                  <c:v>24688</c:v>
                </c:pt>
                <c:pt idx="1459">
                  <c:v>24691</c:v>
                </c:pt>
                <c:pt idx="1460">
                  <c:v>24692</c:v>
                </c:pt>
                <c:pt idx="1461">
                  <c:v>24693</c:v>
                </c:pt>
                <c:pt idx="1462">
                  <c:v>24694</c:v>
                </c:pt>
                <c:pt idx="1463">
                  <c:v>24695</c:v>
                </c:pt>
                <c:pt idx="1464">
                  <c:v>24698</c:v>
                </c:pt>
                <c:pt idx="1465">
                  <c:v>24699</c:v>
                </c:pt>
                <c:pt idx="1466">
                  <c:v>24700</c:v>
                </c:pt>
                <c:pt idx="1467">
                  <c:v>24701</c:v>
                </c:pt>
                <c:pt idx="1468">
                  <c:v>24702</c:v>
                </c:pt>
                <c:pt idx="1469">
                  <c:v>24705</c:v>
                </c:pt>
                <c:pt idx="1470">
                  <c:v>24706</c:v>
                </c:pt>
                <c:pt idx="1471">
                  <c:v>24707</c:v>
                </c:pt>
                <c:pt idx="1472">
                  <c:v>24708</c:v>
                </c:pt>
                <c:pt idx="1473">
                  <c:v>24709</c:v>
                </c:pt>
                <c:pt idx="1474">
                  <c:v>24712</c:v>
                </c:pt>
                <c:pt idx="1475">
                  <c:v>24713</c:v>
                </c:pt>
                <c:pt idx="1476">
                  <c:v>24714</c:v>
                </c:pt>
                <c:pt idx="1477">
                  <c:v>24715</c:v>
                </c:pt>
                <c:pt idx="1478">
                  <c:v>24716</c:v>
                </c:pt>
                <c:pt idx="1479">
                  <c:v>24719</c:v>
                </c:pt>
                <c:pt idx="1480">
                  <c:v>24720</c:v>
                </c:pt>
                <c:pt idx="1481">
                  <c:v>24721</c:v>
                </c:pt>
                <c:pt idx="1482">
                  <c:v>24722</c:v>
                </c:pt>
                <c:pt idx="1483">
                  <c:v>24723</c:v>
                </c:pt>
                <c:pt idx="1484">
                  <c:v>24726</c:v>
                </c:pt>
                <c:pt idx="1485">
                  <c:v>24727</c:v>
                </c:pt>
                <c:pt idx="1486">
                  <c:v>24728</c:v>
                </c:pt>
                <c:pt idx="1487">
                  <c:v>24729</c:v>
                </c:pt>
                <c:pt idx="1488">
                  <c:v>24730</c:v>
                </c:pt>
                <c:pt idx="1489">
                  <c:v>24733</c:v>
                </c:pt>
                <c:pt idx="1490">
                  <c:v>24734</c:v>
                </c:pt>
                <c:pt idx="1491">
                  <c:v>24735</c:v>
                </c:pt>
                <c:pt idx="1492">
                  <c:v>24736</c:v>
                </c:pt>
                <c:pt idx="1493">
                  <c:v>24737</c:v>
                </c:pt>
                <c:pt idx="1494">
                  <c:v>24740</c:v>
                </c:pt>
                <c:pt idx="1495">
                  <c:v>24741</c:v>
                </c:pt>
                <c:pt idx="1496">
                  <c:v>24742</c:v>
                </c:pt>
                <c:pt idx="1497">
                  <c:v>24743</c:v>
                </c:pt>
                <c:pt idx="1498">
                  <c:v>24744</c:v>
                </c:pt>
                <c:pt idx="1499">
                  <c:v>24747</c:v>
                </c:pt>
                <c:pt idx="1500">
                  <c:v>24748</c:v>
                </c:pt>
                <c:pt idx="1501">
                  <c:v>24749</c:v>
                </c:pt>
                <c:pt idx="1502">
                  <c:v>24750</c:v>
                </c:pt>
                <c:pt idx="1503">
                  <c:v>24751</c:v>
                </c:pt>
                <c:pt idx="1504">
                  <c:v>24754</c:v>
                </c:pt>
                <c:pt idx="1505">
                  <c:v>24755</c:v>
                </c:pt>
                <c:pt idx="1506">
                  <c:v>24756</c:v>
                </c:pt>
                <c:pt idx="1507">
                  <c:v>24757</c:v>
                </c:pt>
                <c:pt idx="1508">
                  <c:v>24758</c:v>
                </c:pt>
                <c:pt idx="1509">
                  <c:v>24761</c:v>
                </c:pt>
                <c:pt idx="1510">
                  <c:v>24762</c:v>
                </c:pt>
                <c:pt idx="1511">
                  <c:v>24763</c:v>
                </c:pt>
                <c:pt idx="1512">
                  <c:v>24764</c:v>
                </c:pt>
                <c:pt idx="1513">
                  <c:v>24765</c:v>
                </c:pt>
                <c:pt idx="1514">
                  <c:v>24768</c:v>
                </c:pt>
                <c:pt idx="1515">
                  <c:v>24769</c:v>
                </c:pt>
                <c:pt idx="1516">
                  <c:v>24770</c:v>
                </c:pt>
                <c:pt idx="1517">
                  <c:v>24771</c:v>
                </c:pt>
                <c:pt idx="1518">
                  <c:v>24772</c:v>
                </c:pt>
                <c:pt idx="1519">
                  <c:v>24775</c:v>
                </c:pt>
                <c:pt idx="1520">
                  <c:v>24776</c:v>
                </c:pt>
                <c:pt idx="1521">
                  <c:v>24777</c:v>
                </c:pt>
                <c:pt idx="1522">
                  <c:v>24778</c:v>
                </c:pt>
                <c:pt idx="1523">
                  <c:v>24779</c:v>
                </c:pt>
                <c:pt idx="1524">
                  <c:v>24782</c:v>
                </c:pt>
                <c:pt idx="1525">
                  <c:v>24783</c:v>
                </c:pt>
                <c:pt idx="1526">
                  <c:v>24784</c:v>
                </c:pt>
                <c:pt idx="1527">
                  <c:v>24785</c:v>
                </c:pt>
                <c:pt idx="1528">
                  <c:v>24786</c:v>
                </c:pt>
                <c:pt idx="1529">
                  <c:v>24789</c:v>
                </c:pt>
                <c:pt idx="1530">
                  <c:v>24790</c:v>
                </c:pt>
                <c:pt idx="1531">
                  <c:v>24791</c:v>
                </c:pt>
                <c:pt idx="1532">
                  <c:v>24792</c:v>
                </c:pt>
                <c:pt idx="1533">
                  <c:v>24793</c:v>
                </c:pt>
                <c:pt idx="1534">
                  <c:v>24796</c:v>
                </c:pt>
                <c:pt idx="1535">
                  <c:v>24797</c:v>
                </c:pt>
                <c:pt idx="1536">
                  <c:v>24798</c:v>
                </c:pt>
                <c:pt idx="1537">
                  <c:v>24799</c:v>
                </c:pt>
                <c:pt idx="1538">
                  <c:v>24800</c:v>
                </c:pt>
                <c:pt idx="1539">
                  <c:v>24803</c:v>
                </c:pt>
                <c:pt idx="1540">
                  <c:v>24804</c:v>
                </c:pt>
                <c:pt idx="1541">
                  <c:v>24805</c:v>
                </c:pt>
                <c:pt idx="1542">
                  <c:v>24806</c:v>
                </c:pt>
                <c:pt idx="1543">
                  <c:v>24807</c:v>
                </c:pt>
                <c:pt idx="1544">
                  <c:v>24810</c:v>
                </c:pt>
                <c:pt idx="1545">
                  <c:v>24811</c:v>
                </c:pt>
                <c:pt idx="1546">
                  <c:v>24812</c:v>
                </c:pt>
                <c:pt idx="1547">
                  <c:v>24813</c:v>
                </c:pt>
                <c:pt idx="1548">
                  <c:v>24814</c:v>
                </c:pt>
                <c:pt idx="1549">
                  <c:v>24817</c:v>
                </c:pt>
                <c:pt idx="1550">
                  <c:v>24818</c:v>
                </c:pt>
                <c:pt idx="1551">
                  <c:v>24819</c:v>
                </c:pt>
                <c:pt idx="1552">
                  <c:v>24820</c:v>
                </c:pt>
                <c:pt idx="1553">
                  <c:v>24821</c:v>
                </c:pt>
                <c:pt idx="1554">
                  <c:v>24824</c:v>
                </c:pt>
                <c:pt idx="1555">
                  <c:v>24825</c:v>
                </c:pt>
                <c:pt idx="1556">
                  <c:v>24826</c:v>
                </c:pt>
                <c:pt idx="1557">
                  <c:v>24827</c:v>
                </c:pt>
                <c:pt idx="1558">
                  <c:v>24828</c:v>
                </c:pt>
                <c:pt idx="1559">
                  <c:v>24831</c:v>
                </c:pt>
                <c:pt idx="1560">
                  <c:v>24832</c:v>
                </c:pt>
                <c:pt idx="1561">
                  <c:v>24833</c:v>
                </c:pt>
                <c:pt idx="1562">
                  <c:v>24834</c:v>
                </c:pt>
                <c:pt idx="1563">
                  <c:v>24835</c:v>
                </c:pt>
                <c:pt idx="1564">
                  <c:v>24838</c:v>
                </c:pt>
                <c:pt idx="1565">
                  <c:v>24839</c:v>
                </c:pt>
                <c:pt idx="1566">
                  <c:v>24840</c:v>
                </c:pt>
                <c:pt idx="1567">
                  <c:v>24841</c:v>
                </c:pt>
                <c:pt idx="1568">
                  <c:v>24842</c:v>
                </c:pt>
                <c:pt idx="1569">
                  <c:v>24845</c:v>
                </c:pt>
                <c:pt idx="1570">
                  <c:v>24846</c:v>
                </c:pt>
                <c:pt idx="1571">
                  <c:v>24847</c:v>
                </c:pt>
                <c:pt idx="1572">
                  <c:v>24848</c:v>
                </c:pt>
                <c:pt idx="1573">
                  <c:v>24849</c:v>
                </c:pt>
                <c:pt idx="1574">
                  <c:v>24852</c:v>
                </c:pt>
                <c:pt idx="1575">
                  <c:v>24853</c:v>
                </c:pt>
                <c:pt idx="1576">
                  <c:v>24854</c:v>
                </c:pt>
                <c:pt idx="1577">
                  <c:v>24855</c:v>
                </c:pt>
                <c:pt idx="1578">
                  <c:v>24856</c:v>
                </c:pt>
                <c:pt idx="1579">
                  <c:v>24859</c:v>
                </c:pt>
                <c:pt idx="1580">
                  <c:v>24860</c:v>
                </c:pt>
                <c:pt idx="1581">
                  <c:v>24861</c:v>
                </c:pt>
                <c:pt idx="1582">
                  <c:v>24862</c:v>
                </c:pt>
                <c:pt idx="1583">
                  <c:v>24863</c:v>
                </c:pt>
                <c:pt idx="1584">
                  <c:v>24866</c:v>
                </c:pt>
                <c:pt idx="1585">
                  <c:v>24867</c:v>
                </c:pt>
                <c:pt idx="1586">
                  <c:v>24868</c:v>
                </c:pt>
                <c:pt idx="1587">
                  <c:v>24869</c:v>
                </c:pt>
                <c:pt idx="1588">
                  <c:v>24870</c:v>
                </c:pt>
                <c:pt idx="1589">
                  <c:v>24873</c:v>
                </c:pt>
                <c:pt idx="1590">
                  <c:v>24874</c:v>
                </c:pt>
                <c:pt idx="1591">
                  <c:v>24875</c:v>
                </c:pt>
                <c:pt idx="1592">
                  <c:v>24876</c:v>
                </c:pt>
                <c:pt idx="1593">
                  <c:v>24877</c:v>
                </c:pt>
                <c:pt idx="1594">
                  <c:v>24880</c:v>
                </c:pt>
                <c:pt idx="1595">
                  <c:v>24881</c:v>
                </c:pt>
                <c:pt idx="1596">
                  <c:v>24882</c:v>
                </c:pt>
                <c:pt idx="1597">
                  <c:v>24883</c:v>
                </c:pt>
                <c:pt idx="1598">
                  <c:v>24884</c:v>
                </c:pt>
                <c:pt idx="1599">
                  <c:v>24887</c:v>
                </c:pt>
                <c:pt idx="1600">
                  <c:v>24888</c:v>
                </c:pt>
                <c:pt idx="1601">
                  <c:v>24889</c:v>
                </c:pt>
                <c:pt idx="1602">
                  <c:v>24890</c:v>
                </c:pt>
                <c:pt idx="1603">
                  <c:v>24891</c:v>
                </c:pt>
                <c:pt idx="1604">
                  <c:v>24894</c:v>
                </c:pt>
                <c:pt idx="1605">
                  <c:v>24895</c:v>
                </c:pt>
                <c:pt idx="1606">
                  <c:v>24896</c:v>
                </c:pt>
                <c:pt idx="1607">
                  <c:v>24897</c:v>
                </c:pt>
                <c:pt idx="1608">
                  <c:v>24898</c:v>
                </c:pt>
                <c:pt idx="1609">
                  <c:v>24901</c:v>
                </c:pt>
                <c:pt idx="1610">
                  <c:v>24902</c:v>
                </c:pt>
                <c:pt idx="1611">
                  <c:v>24903</c:v>
                </c:pt>
                <c:pt idx="1612">
                  <c:v>24904</c:v>
                </c:pt>
                <c:pt idx="1613">
                  <c:v>24905</c:v>
                </c:pt>
                <c:pt idx="1614">
                  <c:v>24908</c:v>
                </c:pt>
                <c:pt idx="1615">
                  <c:v>24909</c:v>
                </c:pt>
                <c:pt idx="1616">
                  <c:v>24910</c:v>
                </c:pt>
                <c:pt idx="1617">
                  <c:v>24911</c:v>
                </c:pt>
                <c:pt idx="1618">
                  <c:v>24912</c:v>
                </c:pt>
                <c:pt idx="1619">
                  <c:v>24915</c:v>
                </c:pt>
                <c:pt idx="1620">
                  <c:v>24916</c:v>
                </c:pt>
                <c:pt idx="1621">
                  <c:v>24917</c:v>
                </c:pt>
                <c:pt idx="1622">
                  <c:v>24918</c:v>
                </c:pt>
                <c:pt idx="1623">
                  <c:v>24919</c:v>
                </c:pt>
                <c:pt idx="1624">
                  <c:v>24922</c:v>
                </c:pt>
                <c:pt idx="1625">
                  <c:v>24923</c:v>
                </c:pt>
                <c:pt idx="1626">
                  <c:v>24924</c:v>
                </c:pt>
                <c:pt idx="1627">
                  <c:v>24925</c:v>
                </c:pt>
                <c:pt idx="1628">
                  <c:v>24926</c:v>
                </c:pt>
                <c:pt idx="1629">
                  <c:v>24929</c:v>
                </c:pt>
                <c:pt idx="1630">
                  <c:v>24930</c:v>
                </c:pt>
                <c:pt idx="1631">
                  <c:v>24931</c:v>
                </c:pt>
                <c:pt idx="1632">
                  <c:v>24932</c:v>
                </c:pt>
                <c:pt idx="1633">
                  <c:v>24933</c:v>
                </c:pt>
                <c:pt idx="1634">
                  <c:v>24936</c:v>
                </c:pt>
                <c:pt idx="1635">
                  <c:v>24937</c:v>
                </c:pt>
                <c:pt idx="1636">
                  <c:v>24938</c:v>
                </c:pt>
                <c:pt idx="1637">
                  <c:v>24939</c:v>
                </c:pt>
                <c:pt idx="1638">
                  <c:v>24940</c:v>
                </c:pt>
                <c:pt idx="1639">
                  <c:v>24943</c:v>
                </c:pt>
                <c:pt idx="1640">
                  <c:v>24944</c:v>
                </c:pt>
                <c:pt idx="1641">
                  <c:v>24945</c:v>
                </c:pt>
                <c:pt idx="1642">
                  <c:v>24946</c:v>
                </c:pt>
                <c:pt idx="1643">
                  <c:v>24947</c:v>
                </c:pt>
                <c:pt idx="1644">
                  <c:v>24950</c:v>
                </c:pt>
                <c:pt idx="1645">
                  <c:v>24951</c:v>
                </c:pt>
                <c:pt idx="1646">
                  <c:v>24952</c:v>
                </c:pt>
                <c:pt idx="1647">
                  <c:v>24953</c:v>
                </c:pt>
                <c:pt idx="1648">
                  <c:v>24954</c:v>
                </c:pt>
                <c:pt idx="1649">
                  <c:v>24957</c:v>
                </c:pt>
                <c:pt idx="1650">
                  <c:v>24958</c:v>
                </c:pt>
                <c:pt idx="1651">
                  <c:v>24959</c:v>
                </c:pt>
                <c:pt idx="1652">
                  <c:v>24960</c:v>
                </c:pt>
                <c:pt idx="1653">
                  <c:v>24961</c:v>
                </c:pt>
                <c:pt idx="1654">
                  <c:v>24964</c:v>
                </c:pt>
                <c:pt idx="1655">
                  <c:v>24965</c:v>
                </c:pt>
                <c:pt idx="1656">
                  <c:v>24966</c:v>
                </c:pt>
                <c:pt idx="1657">
                  <c:v>24967</c:v>
                </c:pt>
                <c:pt idx="1658">
                  <c:v>24968</c:v>
                </c:pt>
                <c:pt idx="1659">
                  <c:v>24971</c:v>
                </c:pt>
                <c:pt idx="1660">
                  <c:v>24972</c:v>
                </c:pt>
                <c:pt idx="1661">
                  <c:v>24973</c:v>
                </c:pt>
                <c:pt idx="1662">
                  <c:v>24974</c:v>
                </c:pt>
                <c:pt idx="1663">
                  <c:v>24975</c:v>
                </c:pt>
                <c:pt idx="1664">
                  <c:v>24978</c:v>
                </c:pt>
                <c:pt idx="1665">
                  <c:v>24979</c:v>
                </c:pt>
                <c:pt idx="1666">
                  <c:v>24980</c:v>
                </c:pt>
                <c:pt idx="1667">
                  <c:v>24981</c:v>
                </c:pt>
                <c:pt idx="1668">
                  <c:v>24982</c:v>
                </c:pt>
                <c:pt idx="1669">
                  <c:v>24985</c:v>
                </c:pt>
                <c:pt idx="1670">
                  <c:v>24986</c:v>
                </c:pt>
                <c:pt idx="1671">
                  <c:v>24987</c:v>
                </c:pt>
                <c:pt idx="1672">
                  <c:v>24988</c:v>
                </c:pt>
                <c:pt idx="1673">
                  <c:v>24989</c:v>
                </c:pt>
                <c:pt idx="1674">
                  <c:v>24992</c:v>
                </c:pt>
                <c:pt idx="1675">
                  <c:v>24993</c:v>
                </c:pt>
                <c:pt idx="1676">
                  <c:v>24994</c:v>
                </c:pt>
                <c:pt idx="1677">
                  <c:v>24995</c:v>
                </c:pt>
                <c:pt idx="1678">
                  <c:v>24996</c:v>
                </c:pt>
                <c:pt idx="1679">
                  <c:v>24999</c:v>
                </c:pt>
                <c:pt idx="1680">
                  <c:v>25000</c:v>
                </c:pt>
                <c:pt idx="1681">
                  <c:v>25001</c:v>
                </c:pt>
                <c:pt idx="1682">
                  <c:v>25002</c:v>
                </c:pt>
                <c:pt idx="1683">
                  <c:v>25003</c:v>
                </c:pt>
                <c:pt idx="1684">
                  <c:v>25006</c:v>
                </c:pt>
                <c:pt idx="1685">
                  <c:v>25007</c:v>
                </c:pt>
                <c:pt idx="1686">
                  <c:v>25008</c:v>
                </c:pt>
                <c:pt idx="1687">
                  <c:v>25009</c:v>
                </c:pt>
                <c:pt idx="1688">
                  <c:v>25010</c:v>
                </c:pt>
                <c:pt idx="1689">
                  <c:v>25013</c:v>
                </c:pt>
                <c:pt idx="1690">
                  <c:v>25014</c:v>
                </c:pt>
                <c:pt idx="1691">
                  <c:v>25015</c:v>
                </c:pt>
                <c:pt idx="1692">
                  <c:v>25016</c:v>
                </c:pt>
                <c:pt idx="1693">
                  <c:v>25017</c:v>
                </c:pt>
                <c:pt idx="1694">
                  <c:v>25020</c:v>
                </c:pt>
                <c:pt idx="1695">
                  <c:v>25021</c:v>
                </c:pt>
                <c:pt idx="1696">
                  <c:v>25022</c:v>
                </c:pt>
                <c:pt idx="1697">
                  <c:v>25023</c:v>
                </c:pt>
                <c:pt idx="1698">
                  <c:v>25024</c:v>
                </c:pt>
                <c:pt idx="1699">
                  <c:v>25027</c:v>
                </c:pt>
                <c:pt idx="1700">
                  <c:v>25028</c:v>
                </c:pt>
                <c:pt idx="1701">
                  <c:v>25029</c:v>
                </c:pt>
                <c:pt idx="1702">
                  <c:v>25030</c:v>
                </c:pt>
                <c:pt idx="1703">
                  <c:v>25031</c:v>
                </c:pt>
                <c:pt idx="1704">
                  <c:v>25034</c:v>
                </c:pt>
                <c:pt idx="1705">
                  <c:v>25035</c:v>
                </c:pt>
                <c:pt idx="1706">
                  <c:v>25036</c:v>
                </c:pt>
                <c:pt idx="1707">
                  <c:v>25037</c:v>
                </c:pt>
                <c:pt idx="1708">
                  <c:v>25038</c:v>
                </c:pt>
                <c:pt idx="1709">
                  <c:v>25041</c:v>
                </c:pt>
                <c:pt idx="1710">
                  <c:v>25042</c:v>
                </c:pt>
                <c:pt idx="1711">
                  <c:v>25043</c:v>
                </c:pt>
                <c:pt idx="1712">
                  <c:v>25044</c:v>
                </c:pt>
                <c:pt idx="1713">
                  <c:v>25045</c:v>
                </c:pt>
                <c:pt idx="1714">
                  <c:v>25048</c:v>
                </c:pt>
                <c:pt idx="1715">
                  <c:v>25049</c:v>
                </c:pt>
                <c:pt idx="1716">
                  <c:v>25050</c:v>
                </c:pt>
                <c:pt idx="1717">
                  <c:v>25051</c:v>
                </c:pt>
                <c:pt idx="1718">
                  <c:v>25052</c:v>
                </c:pt>
                <c:pt idx="1719">
                  <c:v>25055</c:v>
                </c:pt>
                <c:pt idx="1720">
                  <c:v>25056</c:v>
                </c:pt>
                <c:pt idx="1721">
                  <c:v>25057</c:v>
                </c:pt>
                <c:pt idx="1722">
                  <c:v>25058</c:v>
                </c:pt>
                <c:pt idx="1723">
                  <c:v>25059</c:v>
                </c:pt>
                <c:pt idx="1724">
                  <c:v>25062</c:v>
                </c:pt>
                <c:pt idx="1725">
                  <c:v>25063</c:v>
                </c:pt>
                <c:pt idx="1726">
                  <c:v>25064</c:v>
                </c:pt>
                <c:pt idx="1727">
                  <c:v>25065</c:v>
                </c:pt>
                <c:pt idx="1728">
                  <c:v>25066</c:v>
                </c:pt>
                <c:pt idx="1729">
                  <c:v>25069</c:v>
                </c:pt>
                <c:pt idx="1730">
                  <c:v>25070</c:v>
                </c:pt>
                <c:pt idx="1731">
                  <c:v>25071</c:v>
                </c:pt>
                <c:pt idx="1732">
                  <c:v>25072</c:v>
                </c:pt>
                <c:pt idx="1733">
                  <c:v>25073</c:v>
                </c:pt>
                <c:pt idx="1734">
                  <c:v>25076</c:v>
                </c:pt>
                <c:pt idx="1735">
                  <c:v>25077</c:v>
                </c:pt>
                <c:pt idx="1736">
                  <c:v>25078</c:v>
                </c:pt>
                <c:pt idx="1737">
                  <c:v>25079</c:v>
                </c:pt>
                <c:pt idx="1738">
                  <c:v>25080</c:v>
                </c:pt>
                <c:pt idx="1739">
                  <c:v>25083</c:v>
                </c:pt>
                <c:pt idx="1740">
                  <c:v>25084</c:v>
                </c:pt>
                <c:pt idx="1741">
                  <c:v>25085</c:v>
                </c:pt>
                <c:pt idx="1742">
                  <c:v>25086</c:v>
                </c:pt>
                <c:pt idx="1743">
                  <c:v>25087</c:v>
                </c:pt>
                <c:pt idx="1744">
                  <c:v>25090</c:v>
                </c:pt>
                <c:pt idx="1745">
                  <c:v>25091</c:v>
                </c:pt>
                <c:pt idx="1746">
                  <c:v>25092</c:v>
                </c:pt>
                <c:pt idx="1747">
                  <c:v>25093</c:v>
                </c:pt>
                <c:pt idx="1748">
                  <c:v>25094</c:v>
                </c:pt>
                <c:pt idx="1749">
                  <c:v>25097</c:v>
                </c:pt>
                <c:pt idx="1750">
                  <c:v>25098</c:v>
                </c:pt>
                <c:pt idx="1751">
                  <c:v>25099</c:v>
                </c:pt>
                <c:pt idx="1752">
                  <c:v>25100</c:v>
                </c:pt>
                <c:pt idx="1753">
                  <c:v>25101</c:v>
                </c:pt>
                <c:pt idx="1754">
                  <c:v>25104</c:v>
                </c:pt>
                <c:pt idx="1755">
                  <c:v>25105</c:v>
                </c:pt>
                <c:pt idx="1756">
                  <c:v>25106</c:v>
                </c:pt>
                <c:pt idx="1757">
                  <c:v>25107</c:v>
                </c:pt>
                <c:pt idx="1758">
                  <c:v>25108</c:v>
                </c:pt>
                <c:pt idx="1759">
                  <c:v>25111</c:v>
                </c:pt>
                <c:pt idx="1760">
                  <c:v>25112</c:v>
                </c:pt>
                <c:pt idx="1761">
                  <c:v>25113</c:v>
                </c:pt>
                <c:pt idx="1762">
                  <c:v>25114</c:v>
                </c:pt>
                <c:pt idx="1763">
                  <c:v>25115</c:v>
                </c:pt>
                <c:pt idx="1764">
                  <c:v>25118</c:v>
                </c:pt>
                <c:pt idx="1765">
                  <c:v>25119</c:v>
                </c:pt>
                <c:pt idx="1766">
                  <c:v>25120</c:v>
                </c:pt>
                <c:pt idx="1767">
                  <c:v>25121</c:v>
                </c:pt>
                <c:pt idx="1768">
                  <c:v>25122</c:v>
                </c:pt>
                <c:pt idx="1769">
                  <c:v>25125</c:v>
                </c:pt>
                <c:pt idx="1770">
                  <c:v>25126</c:v>
                </c:pt>
                <c:pt idx="1771">
                  <c:v>25127</c:v>
                </c:pt>
                <c:pt idx="1772">
                  <c:v>25128</c:v>
                </c:pt>
                <c:pt idx="1773">
                  <c:v>25129</c:v>
                </c:pt>
                <c:pt idx="1774">
                  <c:v>25132</c:v>
                </c:pt>
                <c:pt idx="1775">
                  <c:v>25133</c:v>
                </c:pt>
                <c:pt idx="1776">
                  <c:v>25134</c:v>
                </c:pt>
                <c:pt idx="1777">
                  <c:v>25135</c:v>
                </c:pt>
                <c:pt idx="1778">
                  <c:v>25136</c:v>
                </c:pt>
                <c:pt idx="1779">
                  <c:v>25139</c:v>
                </c:pt>
                <c:pt idx="1780">
                  <c:v>25140</c:v>
                </c:pt>
                <c:pt idx="1781">
                  <c:v>25141</c:v>
                </c:pt>
                <c:pt idx="1782">
                  <c:v>25142</c:v>
                </c:pt>
                <c:pt idx="1783">
                  <c:v>25143</c:v>
                </c:pt>
                <c:pt idx="1784">
                  <c:v>25146</c:v>
                </c:pt>
                <c:pt idx="1785">
                  <c:v>25147</c:v>
                </c:pt>
                <c:pt idx="1786">
                  <c:v>25148</c:v>
                </c:pt>
                <c:pt idx="1787">
                  <c:v>25149</c:v>
                </c:pt>
                <c:pt idx="1788">
                  <c:v>25150</c:v>
                </c:pt>
                <c:pt idx="1789">
                  <c:v>25153</c:v>
                </c:pt>
                <c:pt idx="1790">
                  <c:v>25154</c:v>
                </c:pt>
                <c:pt idx="1791">
                  <c:v>25155</c:v>
                </c:pt>
                <c:pt idx="1792">
                  <c:v>25156</c:v>
                </c:pt>
                <c:pt idx="1793">
                  <c:v>25157</c:v>
                </c:pt>
                <c:pt idx="1794">
                  <c:v>25160</c:v>
                </c:pt>
                <c:pt idx="1795">
                  <c:v>25161</c:v>
                </c:pt>
                <c:pt idx="1796">
                  <c:v>25162</c:v>
                </c:pt>
                <c:pt idx="1797">
                  <c:v>25163</c:v>
                </c:pt>
                <c:pt idx="1798">
                  <c:v>25164</c:v>
                </c:pt>
                <c:pt idx="1799">
                  <c:v>25167</c:v>
                </c:pt>
                <c:pt idx="1800">
                  <c:v>25168</c:v>
                </c:pt>
                <c:pt idx="1801">
                  <c:v>25169</c:v>
                </c:pt>
                <c:pt idx="1802">
                  <c:v>25170</c:v>
                </c:pt>
                <c:pt idx="1803">
                  <c:v>25171</c:v>
                </c:pt>
                <c:pt idx="1804">
                  <c:v>25174</c:v>
                </c:pt>
                <c:pt idx="1805">
                  <c:v>25175</c:v>
                </c:pt>
                <c:pt idx="1806">
                  <c:v>25176</c:v>
                </c:pt>
                <c:pt idx="1807">
                  <c:v>25177</c:v>
                </c:pt>
                <c:pt idx="1808">
                  <c:v>25178</c:v>
                </c:pt>
                <c:pt idx="1809">
                  <c:v>25181</c:v>
                </c:pt>
                <c:pt idx="1810">
                  <c:v>25182</c:v>
                </c:pt>
                <c:pt idx="1811">
                  <c:v>25183</c:v>
                </c:pt>
                <c:pt idx="1812">
                  <c:v>25184</c:v>
                </c:pt>
                <c:pt idx="1813">
                  <c:v>25185</c:v>
                </c:pt>
                <c:pt idx="1814">
                  <c:v>25188</c:v>
                </c:pt>
                <c:pt idx="1815">
                  <c:v>25189</c:v>
                </c:pt>
                <c:pt idx="1816">
                  <c:v>25190</c:v>
                </c:pt>
                <c:pt idx="1817">
                  <c:v>25191</c:v>
                </c:pt>
                <c:pt idx="1818">
                  <c:v>25192</c:v>
                </c:pt>
                <c:pt idx="1819">
                  <c:v>25195</c:v>
                </c:pt>
                <c:pt idx="1820">
                  <c:v>25196</c:v>
                </c:pt>
                <c:pt idx="1821">
                  <c:v>25197</c:v>
                </c:pt>
                <c:pt idx="1822">
                  <c:v>25198</c:v>
                </c:pt>
                <c:pt idx="1823">
                  <c:v>25199</c:v>
                </c:pt>
                <c:pt idx="1824">
                  <c:v>25202</c:v>
                </c:pt>
                <c:pt idx="1825">
                  <c:v>25203</c:v>
                </c:pt>
                <c:pt idx="1826">
                  <c:v>25204</c:v>
                </c:pt>
                <c:pt idx="1827">
                  <c:v>25205</c:v>
                </c:pt>
                <c:pt idx="1828">
                  <c:v>25206</c:v>
                </c:pt>
                <c:pt idx="1829">
                  <c:v>25209</c:v>
                </c:pt>
                <c:pt idx="1830">
                  <c:v>25210</c:v>
                </c:pt>
                <c:pt idx="1831">
                  <c:v>25211</c:v>
                </c:pt>
                <c:pt idx="1832">
                  <c:v>25212</c:v>
                </c:pt>
                <c:pt idx="1833">
                  <c:v>25213</c:v>
                </c:pt>
                <c:pt idx="1834">
                  <c:v>25216</c:v>
                </c:pt>
                <c:pt idx="1835">
                  <c:v>25217</c:v>
                </c:pt>
                <c:pt idx="1836">
                  <c:v>25218</c:v>
                </c:pt>
                <c:pt idx="1837">
                  <c:v>25219</c:v>
                </c:pt>
                <c:pt idx="1838">
                  <c:v>25220</c:v>
                </c:pt>
                <c:pt idx="1839">
                  <c:v>25223</c:v>
                </c:pt>
                <c:pt idx="1840">
                  <c:v>25224</c:v>
                </c:pt>
                <c:pt idx="1841">
                  <c:v>25225</c:v>
                </c:pt>
                <c:pt idx="1842">
                  <c:v>25226</c:v>
                </c:pt>
                <c:pt idx="1843">
                  <c:v>25227</c:v>
                </c:pt>
                <c:pt idx="1844">
                  <c:v>25230</c:v>
                </c:pt>
                <c:pt idx="1845">
                  <c:v>25231</c:v>
                </c:pt>
                <c:pt idx="1846">
                  <c:v>25232</c:v>
                </c:pt>
                <c:pt idx="1847">
                  <c:v>25233</c:v>
                </c:pt>
                <c:pt idx="1848">
                  <c:v>25234</c:v>
                </c:pt>
                <c:pt idx="1849">
                  <c:v>25237</c:v>
                </c:pt>
                <c:pt idx="1850">
                  <c:v>25238</c:v>
                </c:pt>
                <c:pt idx="1851">
                  <c:v>25239</c:v>
                </c:pt>
                <c:pt idx="1852">
                  <c:v>25240</c:v>
                </c:pt>
                <c:pt idx="1853">
                  <c:v>25241</c:v>
                </c:pt>
                <c:pt idx="1854">
                  <c:v>25244</c:v>
                </c:pt>
                <c:pt idx="1855">
                  <c:v>25245</c:v>
                </c:pt>
                <c:pt idx="1856">
                  <c:v>25246</c:v>
                </c:pt>
                <c:pt idx="1857">
                  <c:v>25247</c:v>
                </c:pt>
                <c:pt idx="1858">
                  <c:v>25248</c:v>
                </c:pt>
                <c:pt idx="1859">
                  <c:v>25251</c:v>
                </c:pt>
                <c:pt idx="1860">
                  <c:v>25252</c:v>
                </c:pt>
                <c:pt idx="1861">
                  <c:v>25253</c:v>
                </c:pt>
                <c:pt idx="1862">
                  <c:v>25254</c:v>
                </c:pt>
                <c:pt idx="1863">
                  <c:v>25255</c:v>
                </c:pt>
                <c:pt idx="1864">
                  <c:v>25258</c:v>
                </c:pt>
                <c:pt idx="1865">
                  <c:v>25259</c:v>
                </c:pt>
                <c:pt idx="1866">
                  <c:v>25260</c:v>
                </c:pt>
                <c:pt idx="1867">
                  <c:v>25261</c:v>
                </c:pt>
                <c:pt idx="1868">
                  <c:v>25262</c:v>
                </c:pt>
                <c:pt idx="1869">
                  <c:v>25265</c:v>
                </c:pt>
                <c:pt idx="1870">
                  <c:v>25266</c:v>
                </c:pt>
                <c:pt idx="1871">
                  <c:v>25267</c:v>
                </c:pt>
                <c:pt idx="1872">
                  <c:v>25268</c:v>
                </c:pt>
                <c:pt idx="1873">
                  <c:v>25269</c:v>
                </c:pt>
                <c:pt idx="1874">
                  <c:v>25272</c:v>
                </c:pt>
                <c:pt idx="1875">
                  <c:v>25273</c:v>
                </c:pt>
                <c:pt idx="1876">
                  <c:v>25274</c:v>
                </c:pt>
                <c:pt idx="1877">
                  <c:v>25275</c:v>
                </c:pt>
                <c:pt idx="1878">
                  <c:v>25276</c:v>
                </c:pt>
                <c:pt idx="1879">
                  <c:v>25279</c:v>
                </c:pt>
                <c:pt idx="1880">
                  <c:v>25280</c:v>
                </c:pt>
                <c:pt idx="1881">
                  <c:v>25281</c:v>
                </c:pt>
                <c:pt idx="1882">
                  <c:v>25282</c:v>
                </c:pt>
                <c:pt idx="1883">
                  <c:v>25283</c:v>
                </c:pt>
                <c:pt idx="1884">
                  <c:v>25286</c:v>
                </c:pt>
                <c:pt idx="1885">
                  <c:v>25287</c:v>
                </c:pt>
                <c:pt idx="1886">
                  <c:v>25288</c:v>
                </c:pt>
                <c:pt idx="1887">
                  <c:v>25289</c:v>
                </c:pt>
                <c:pt idx="1888">
                  <c:v>25290</c:v>
                </c:pt>
                <c:pt idx="1889">
                  <c:v>25293</c:v>
                </c:pt>
                <c:pt idx="1890">
                  <c:v>25294</c:v>
                </c:pt>
                <c:pt idx="1891">
                  <c:v>25295</c:v>
                </c:pt>
                <c:pt idx="1892">
                  <c:v>25296</c:v>
                </c:pt>
                <c:pt idx="1893">
                  <c:v>25297</c:v>
                </c:pt>
                <c:pt idx="1894">
                  <c:v>25300</c:v>
                </c:pt>
                <c:pt idx="1895">
                  <c:v>25301</c:v>
                </c:pt>
                <c:pt idx="1896">
                  <c:v>25302</c:v>
                </c:pt>
                <c:pt idx="1897">
                  <c:v>25303</c:v>
                </c:pt>
                <c:pt idx="1898">
                  <c:v>25304</c:v>
                </c:pt>
                <c:pt idx="1899">
                  <c:v>25307</c:v>
                </c:pt>
                <c:pt idx="1900">
                  <c:v>25308</c:v>
                </c:pt>
                <c:pt idx="1901">
                  <c:v>25309</c:v>
                </c:pt>
                <c:pt idx="1902">
                  <c:v>25310</c:v>
                </c:pt>
                <c:pt idx="1903">
                  <c:v>25311</c:v>
                </c:pt>
                <c:pt idx="1904">
                  <c:v>25314</c:v>
                </c:pt>
                <c:pt idx="1905">
                  <c:v>25315</c:v>
                </c:pt>
                <c:pt idx="1906">
                  <c:v>25316</c:v>
                </c:pt>
                <c:pt idx="1907">
                  <c:v>25317</c:v>
                </c:pt>
                <c:pt idx="1908">
                  <c:v>25318</c:v>
                </c:pt>
                <c:pt idx="1909">
                  <c:v>25321</c:v>
                </c:pt>
                <c:pt idx="1910">
                  <c:v>25322</c:v>
                </c:pt>
                <c:pt idx="1911">
                  <c:v>25323</c:v>
                </c:pt>
                <c:pt idx="1912">
                  <c:v>25324</c:v>
                </c:pt>
                <c:pt idx="1913">
                  <c:v>25325</c:v>
                </c:pt>
                <c:pt idx="1914">
                  <c:v>25328</c:v>
                </c:pt>
                <c:pt idx="1915">
                  <c:v>25329</c:v>
                </c:pt>
                <c:pt idx="1916">
                  <c:v>25330</c:v>
                </c:pt>
                <c:pt idx="1917">
                  <c:v>25331</c:v>
                </c:pt>
                <c:pt idx="1918">
                  <c:v>25332</c:v>
                </c:pt>
                <c:pt idx="1919">
                  <c:v>25335</c:v>
                </c:pt>
                <c:pt idx="1920">
                  <c:v>25336</c:v>
                </c:pt>
                <c:pt idx="1921">
                  <c:v>25337</c:v>
                </c:pt>
                <c:pt idx="1922">
                  <c:v>25338</c:v>
                </c:pt>
                <c:pt idx="1923">
                  <c:v>25339</c:v>
                </c:pt>
                <c:pt idx="1924">
                  <c:v>25342</c:v>
                </c:pt>
                <c:pt idx="1925">
                  <c:v>25343</c:v>
                </c:pt>
                <c:pt idx="1926">
                  <c:v>25344</c:v>
                </c:pt>
                <c:pt idx="1927">
                  <c:v>25345</c:v>
                </c:pt>
                <c:pt idx="1928">
                  <c:v>25346</c:v>
                </c:pt>
                <c:pt idx="1929">
                  <c:v>25349</c:v>
                </c:pt>
                <c:pt idx="1930">
                  <c:v>25350</c:v>
                </c:pt>
                <c:pt idx="1931">
                  <c:v>25351</c:v>
                </c:pt>
                <c:pt idx="1932">
                  <c:v>25352</c:v>
                </c:pt>
                <c:pt idx="1933">
                  <c:v>25353</c:v>
                </c:pt>
                <c:pt idx="1934">
                  <c:v>25356</c:v>
                </c:pt>
                <c:pt idx="1935">
                  <c:v>25357</c:v>
                </c:pt>
                <c:pt idx="1936">
                  <c:v>25358</c:v>
                </c:pt>
                <c:pt idx="1937">
                  <c:v>25359</c:v>
                </c:pt>
                <c:pt idx="1938">
                  <c:v>25360</c:v>
                </c:pt>
                <c:pt idx="1939">
                  <c:v>25363</c:v>
                </c:pt>
                <c:pt idx="1940">
                  <c:v>25364</c:v>
                </c:pt>
                <c:pt idx="1941">
                  <c:v>25365</c:v>
                </c:pt>
                <c:pt idx="1942">
                  <c:v>25366</c:v>
                </c:pt>
                <c:pt idx="1943">
                  <c:v>25367</c:v>
                </c:pt>
                <c:pt idx="1944">
                  <c:v>25370</c:v>
                </c:pt>
                <c:pt idx="1945">
                  <c:v>25371</c:v>
                </c:pt>
                <c:pt idx="1946">
                  <c:v>25372</c:v>
                </c:pt>
                <c:pt idx="1947">
                  <c:v>25373</c:v>
                </c:pt>
                <c:pt idx="1948">
                  <c:v>25374</c:v>
                </c:pt>
                <c:pt idx="1949">
                  <c:v>25377</c:v>
                </c:pt>
                <c:pt idx="1950">
                  <c:v>25378</c:v>
                </c:pt>
                <c:pt idx="1951">
                  <c:v>25379</c:v>
                </c:pt>
                <c:pt idx="1952">
                  <c:v>25380</c:v>
                </c:pt>
                <c:pt idx="1953">
                  <c:v>25381</c:v>
                </c:pt>
                <c:pt idx="1954">
                  <c:v>25384</c:v>
                </c:pt>
                <c:pt idx="1955">
                  <c:v>25385</c:v>
                </c:pt>
                <c:pt idx="1956">
                  <c:v>25386</c:v>
                </c:pt>
                <c:pt idx="1957">
                  <c:v>25387</c:v>
                </c:pt>
                <c:pt idx="1958">
                  <c:v>25388</c:v>
                </c:pt>
                <c:pt idx="1959">
                  <c:v>25391</c:v>
                </c:pt>
                <c:pt idx="1960">
                  <c:v>25392</c:v>
                </c:pt>
                <c:pt idx="1961">
                  <c:v>25393</c:v>
                </c:pt>
                <c:pt idx="1962">
                  <c:v>25394</c:v>
                </c:pt>
                <c:pt idx="1963">
                  <c:v>25395</c:v>
                </c:pt>
                <c:pt idx="1964">
                  <c:v>25398</c:v>
                </c:pt>
                <c:pt idx="1965">
                  <c:v>25399</c:v>
                </c:pt>
                <c:pt idx="1966">
                  <c:v>25400</c:v>
                </c:pt>
                <c:pt idx="1967">
                  <c:v>25401</c:v>
                </c:pt>
                <c:pt idx="1968">
                  <c:v>25402</c:v>
                </c:pt>
                <c:pt idx="1969">
                  <c:v>25405</c:v>
                </c:pt>
                <c:pt idx="1970">
                  <c:v>25406</c:v>
                </c:pt>
                <c:pt idx="1971">
                  <c:v>25407</c:v>
                </c:pt>
                <c:pt idx="1972">
                  <c:v>25408</c:v>
                </c:pt>
                <c:pt idx="1973">
                  <c:v>25409</c:v>
                </c:pt>
                <c:pt idx="1974">
                  <c:v>25412</c:v>
                </c:pt>
                <c:pt idx="1975">
                  <c:v>25413</c:v>
                </c:pt>
                <c:pt idx="1976">
                  <c:v>25414</c:v>
                </c:pt>
                <c:pt idx="1977">
                  <c:v>25415</c:v>
                </c:pt>
                <c:pt idx="1978">
                  <c:v>25416</c:v>
                </c:pt>
                <c:pt idx="1979">
                  <c:v>25419</c:v>
                </c:pt>
                <c:pt idx="1980">
                  <c:v>25420</c:v>
                </c:pt>
                <c:pt idx="1981">
                  <c:v>25421</c:v>
                </c:pt>
                <c:pt idx="1982">
                  <c:v>25422</c:v>
                </c:pt>
                <c:pt idx="1983">
                  <c:v>25423</c:v>
                </c:pt>
                <c:pt idx="1984">
                  <c:v>25426</c:v>
                </c:pt>
                <c:pt idx="1985">
                  <c:v>25427</c:v>
                </c:pt>
                <c:pt idx="1986">
                  <c:v>25428</c:v>
                </c:pt>
                <c:pt idx="1987">
                  <c:v>25429</c:v>
                </c:pt>
                <c:pt idx="1988">
                  <c:v>25430</c:v>
                </c:pt>
                <c:pt idx="1989">
                  <c:v>25433</c:v>
                </c:pt>
                <c:pt idx="1990">
                  <c:v>25434</c:v>
                </c:pt>
                <c:pt idx="1991">
                  <c:v>25435</c:v>
                </c:pt>
                <c:pt idx="1992">
                  <c:v>25436</c:v>
                </c:pt>
                <c:pt idx="1993">
                  <c:v>25437</c:v>
                </c:pt>
                <c:pt idx="1994">
                  <c:v>25440</c:v>
                </c:pt>
                <c:pt idx="1995">
                  <c:v>25441</c:v>
                </c:pt>
                <c:pt idx="1996">
                  <c:v>25442</c:v>
                </c:pt>
                <c:pt idx="1997">
                  <c:v>25443</c:v>
                </c:pt>
                <c:pt idx="1998">
                  <c:v>25444</c:v>
                </c:pt>
                <c:pt idx="1999">
                  <c:v>25447</c:v>
                </c:pt>
                <c:pt idx="2000">
                  <c:v>25448</c:v>
                </c:pt>
                <c:pt idx="2001">
                  <c:v>25449</c:v>
                </c:pt>
                <c:pt idx="2002">
                  <c:v>25450</c:v>
                </c:pt>
                <c:pt idx="2003">
                  <c:v>25451</c:v>
                </c:pt>
                <c:pt idx="2004">
                  <c:v>25454</c:v>
                </c:pt>
                <c:pt idx="2005">
                  <c:v>25455</c:v>
                </c:pt>
                <c:pt idx="2006">
                  <c:v>25456</c:v>
                </c:pt>
                <c:pt idx="2007">
                  <c:v>25457</c:v>
                </c:pt>
                <c:pt idx="2008">
                  <c:v>25458</c:v>
                </c:pt>
                <c:pt idx="2009">
                  <c:v>25461</c:v>
                </c:pt>
                <c:pt idx="2010">
                  <c:v>25462</c:v>
                </c:pt>
                <c:pt idx="2011">
                  <c:v>25463</c:v>
                </c:pt>
                <c:pt idx="2012">
                  <c:v>25464</c:v>
                </c:pt>
                <c:pt idx="2013">
                  <c:v>25465</c:v>
                </c:pt>
                <c:pt idx="2014">
                  <c:v>25468</c:v>
                </c:pt>
                <c:pt idx="2015">
                  <c:v>25469</c:v>
                </c:pt>
                <c:pt idx="2016">
                  <c:v>25470</c:v>
                </c:pt>
                <c:pt idx="2017">
                  <c:v>25471</c:v>
                </c:pt>
                <c:pt idx="2018">
                  <c:v>25472</c:v>
                </c:pt>
                <c:pt idx="2019">
                  <c:v>25475</c:v>
                </c:pt>
                <c:pt idx="2020">
                  <c:v>25476</c:v>
                </c:pt>
                <c:pt idx="2021">
                  <c:v>25477</c:v>
                </c:pt>
                <c:pt idx="2022">
                  <c:v>25478</c:v>
                </c:pt>
                <c:pt idx="2023">
                  <c:v>25479</c:v>
                </c:pt>
                <c:pt idx="2024">
                  <c:v>25482</c:v>
                </c:pt>
                <c:pt idx="2025">
                  <c:v>25483</c:v>
                </c:pt>
                <c:pt idx="2026">
                  <c:v>25484</c:v>
                </c:pt>
                <c:pt idx="2027">
                  <c:v>25485</c:v>
                </c:pt>
                <c:pt idx="2028">
                  <c:v>25486</c:v>
                </c:pt>
                <c:pt idx="2029">
                  <c:v>25489</c:v>
                </c:pt>
                <c:pt idx="2030">
                  <c:v>25490</c:v>
                </c:pt>
                <c:pt idx="2031">
                  <c:v>25491</c:v>
                </c:pt>
                <c:pt idx="2032">
                  <c:v>25492</c:v>
                </c:pt>
                <c:pt idx="2033">
                  <c:v>25493</c:v>
                </c:pt>
                <c:pt idx="2034">
                  <c:v>25496</c:v>
                </c:pt>
                <c:pt idx="2035">
                  <c:v>25497</c:v>
                </c:pt>
                <c:pt idx="2036">
                  <c:v>25498</c:v>
                </c:pt>
                <c:pt idx="2037">
                  <c:v>25499</c:v>
                </c:pt>
                <c:pt idx="2038">
                  <c:v>25500</c:v>
                </c:pt>
                <c:pt idx="2039">
                  <c:v>25503</c:v>
                </c:pt>
                <c:pt idx="2040">
                  <c:v>25504</c:v>
                </c:pt>
                <c:pt idx="2041">
                  <c:v>25505</c:v>
                </c:pt>
                <c:pt idx="2042">
                  <c:v>25506</c:v>
                </c:pt>
                <c:pt idx="2043">
                  <c:v>25507</c:v>
                </c:pt>
                <c:pt idx="2044">
                  <c:v>25510</c:v>
                </c:pt>
                <c:pt idx="2045">
                  <c:v>25511</c:v>
                </c:pt>
                <c:pt idx="2046">
                  <c:v>25512</c:v>
                </c:pt>
                <c:pt idx="2047">
                  <c:v>25513</c:v>
                </c:pt>
                <c:pt idx="2048">
                  <c:v>25514</c:v>
                </c:pt>
                <c:pt idx="2049">
                  <c:v>25517</c:v>
                </c:pt>
                <c:pt idx="2050">
                  <c:v>25518</c:v>
                </c:pt>
                <c:pt idx="2051">
                  <c:v>25519</c:v>
                </c:pt>
                <c:pt idx="2052">
                  <c:v>25520</c:v>
                </c:pt>
                <c:pt idx="2053">
                  <c:v>25521</c:v>
                </c:pt>
                <c:pt idx="2054">
                  <c:v>25524</c:v>
                </c:pt>
                <c:pt idx="2055">
                  <c:v>25525</c:v>
                </c:pt>
                <c:pt idx="2056">
                  <c:v>25526</c:v>
                </c:pt>
                <c:pt idx="2057">
                  <c:v>25527</c:v>
                </c:pt>
                <c:pt idx="2058">
                  <c:v>25528</c:v>
                </c:pt>
                <c:pt idx="2059">
                  <c:v>25531</c:v>
                </c:pt>
                <c:pt idx="2060">
                  <c:v>25532</c:v>
                </c:pt>
                <c:pt idx="2061">
                  <c:v>25533</c:v>
                </c:pt>
                <c:pt idx="2062">
                  <c:v>25534</c:v>
                </c:pt>
                <c:pt idx="2063">
                  <c:v>25535</c:v>
                </c:pt>
                <c:pt idx="2064">
                  <c:v>25538</c:v>
                </c:pt>
                <c:pt idx="2065">
                  <c:v>25539</c:v>
                </c:pt>
                <c:pt idx="2066">
                  <c:v>25540</c:v>
                </c:pt>
                <c:pt idx="2067">
                  <c:v>25541</c:v>
                </c:pt>
                <c:pt idx="2068">
                  <c:v>25542</c:v>
                </c:pt>
                <c:pt idx="2069">
                  <c:v>25545</c:v>
                </c:pt>
                <c:pt idx="2070">
                  <c:v>25546</c:v>
                </c:pt>
                <c:pt idx="2071">
                  <c:v>25547</c:v>
                </c:pt>
                <c:pt idx="2072">
                  <c:v>25548</c:v>
                </c:pt>
                <c:pt idx="2073">
                  <c:v>25549</c:v>
                </c:pt>
                <c:pt idx="2074">
                  <c:v>25552</c:v>
                </c:pt>
                <c:pt idx="2075">
                  <c:v>25553</c:v>
                </c:pt>
                <c:pt idx="2076">
                  <c:v>25554</c:v>
                </c:pt>
                <c:pt idx="2077">
                  <c:v>25555</c:v>
                </c:pt>
                <c:pt idx="2078">
                  <c:v>25556</c:v>
                </c:pt>
                <c:pt idx="2079">
                  <c:v>25559</c:v>
                </c:pt>
                <c:pt idx="2080">
                  <c:v>25560</c:v>
                </c:pt>
                <c:pt idx="2081">
                  <c:v>25561</c:v>
                </c:pt>
                <c:pt idx="2082">
                  <c:v>25562</c:v>
                </c:pt>
                <c:pt idx="2083">
                  <c:v>25563</c:v>
                </c:pt>
                <c:pt idx="2084">
                  <c:v>25566</c:v>
                </c:pt>
                <c:pt idx="2085">
                  <c:v>25567</c:v>
                </c:pt>
                <c:pt idx="2086">
                  <c:v>25568</c:v>
                </c:pt>
                <c:pt idx="2087">
                  <c:v>25569</c:v>
                </c:pt>
                <c:pt idx="2088">
                  <c:v>25570</c:v>
                </c:pt>
                <c:pt idx="2089">
                  <c:v>25573</c:v>
                </c:pt>
                <c:pt idx="2090">
                  <c:v>25574</c:v>
                </c:pt>
                <c:pt idx="2091">
                  <c:v>25575</c:v>
                </c:pt>
                <c:pt idx="2092">
                  <c:v>25576</c:v>
                </c:pt>
                <c:pt idx="2093">
                  <c:v>25577</c:v>
                </c:pt>
                <c:pt idx="2094">
                  <c:v>25580</c:v>
                </c:pt>
                <c:pt idx="2095">
                  <c:v>25581</c:v>
                </c:pt>
                <c:pt idx="2096">
                  <c:v>25582</c:v>
                </c:pt>
                <c:pt idx="2097">
                  <c:v>25583</c:v>
                </c:pt>
                <c:pt idx="2098">
                  <c:v>25584</c:v>
                </c:pt>
                <c:pt idx="2099">
                  <c:v>25587</c:v>
                </c:pt>
                <c:pt idx="2100">
                  <c:v>25588</c:v>
                </c:pt>
                <c:pt idx="2101">
                  <c:v>25589</c:v>
                </c:pt>
                <c:pt idx="2102">
                  <c:v>25590</c:v>
                </c:pt>
                <c:pt idx="2103">
                  <c:v>25591</c:v>
                </c:pt>
                <c:pt idx="2104">
                  <c:v>25594</c:v>
                </c:pt>
                <c:pt idx="2105">
                  <c:v>25595</c:v>
                </c:pt>
                <c:pt idx="2106">
                  <c:v>25596</c:v>
                </c:pt>
                <c:pt idx="2107">
                  <c:v>25597</c:v>
                </c:pt>
                <c:pt idx="2108">
                  <c:v>25598</c:v>
                </c:pt>
                <c:pt idx="2109">
                  <c:v>25601</c:v>
                </c:pt>
                <c:pt idx="2110">
                  <c:v>25602</c:v>
                </c:pt>
                <c:pt idx="2111">
                  <c:v>25603</c:v>
                </c:pt>
                <c:pt idx="2112">
                  <c:v>25604</c:v>
                </c:pt>
                <c:pt idx="2113">
                  <c:v>25605</c:v>
                </c:pt>
                <c:pt idx="2114">
                  <c:v>25608</c:v>
                </c:pt>
                <c:pt idx="2115">
                  <c:v>25609</c:v>
                </c:pt>
                <c:pt idx="2116">
                  <c:v>25610</c:v>
                </c:pt>
                <c:pt idx="2117">
                  <c:v>25611</c:v>
                </c:pt>
                <c:pt idx="2118">
                  <c:v>25612</c:v>
                </c:pt>
                <c:pt idx="2119">
                  <c:v>25615</c:v>
                </c:pt>
                <c:pt idx="2120">
                  <c:v>25616</c:v>
                </c:pt>
                <c:pt idx="2121">
                  <c:v>25617</c:v>
                </c:pt>
                <c:pt idx="2122">
                  <c:v>25618</c:v>
                </c:pt>
                <c:pt idx="2123">
                  <c:v>25619</c:v>
                </c:pt>
                <c:pt idx="2124">
                  <c:v>25622</c:v>
                </c:pt>
                <c:pt idx="2125">
                  <c:v>25623</c:v>
                </c:pt>
                <c:pt idx="2126">
                  <c:v>25624</c:v>
                </c:pt>
                <c:pt idx="2127">
                  <c:v>25625</c:v>
                </c:pt>
                <c:pt idx="2128">
                  <c:v>25626</c:v>
                </c:pt>
                <c:pt idx="2129">
                  <c:v>25629</c:v>
                </c:pt>
                <c:pt idx="2130">
                  <c:v>25630</c:v>
                </c:pt>
                <c:pt idx="2131">
                  <c:v>25631</c:v>
                </c:pt>
                <c:pt idx="2132">
                  <c:v>25632</c:v>
                </c:pt>
                <c:pt idx="2133">
                  <c:v>25633</c:v>
                </c:pt>
                <c:pt idx="2134">
                  <c:v>25636</c:v>
                </c:pt>
                <c:pt idx="2135">
                  <c:v>25637</c:v>
                </c:pt>
                <c:pt idx="2136">
                  <c:v>25638</c:v>
                </c:pt>
                <c:pt idx="2137">
                  <c:v>25639</c:v>
                </c:pt>
                <c:pt idx="2138">
                  <c:v>25640</c:v>
                </c:pt>
                <c:pt idx="2139">
                  <c:v>25643</c:v>
                </c:pt>
                <c:pt idx="2140">
                  <c:v>25644</c:v>
                </c:pt>
                <c:pt idx="2141">
                  <c:v>25645</c:v>
                </c:pt>
                <c:pt idx="2142">
                  <c:v>25646</c:v>
                </c:pt>
                <c:pt idx="2143">
                  <c:v>25647</c:v>
                </c:pt>
                <c:pt idx="2144">
                  <c:v>25650</c:v>
                </c:pt>
                <c:pt idx="2145">
                  <c:v>25651</c:v>
                </c:pt>
                <c:pt idx="2146">
                  <c:v>25652</c:v>
                </c:pt>
                <c:pt idx="2147">
                  <c:v>25653</c:v>
                </c:pt>
                <c:pt idx="2148">
                  <c:v>25654</c:v>
                </c:pt>
                <c:pt idx="2149">
                  <c:v>25657</c:v>
                </c:pt>
                <c:pt idx="2150">
                  <c:v>25658</c:v>
                </c:pt>
                <c:pt idx="2151">
                  <c:v>25659</c:v>
                </c:pt>
                <c:pt idx="2152">
                  <c:v>25660</c:v>
                </c:pt>
                <c:pt idx="2153">
                  <c:v>25661</c:v>
                </c:pt>
                <c:pt idx="2154">
                  <c:v>25664</c:v>
                </c:pt>
                <c:pt idx="2155">
                  <c:v>25665</c:v>
                </c:pt>
                <c:pt idx="2156">
                  <c:v>25666</c:v>
                </c:pt>
                <c:pt idx="2157">
                  <c:v>25667</c:v>
                </c:pt>
                <c:pt idx="2158">
                  <c:v>25668</c:v>
                </c:pt>
                <c:pt idx="2159">
                  <c:v>25671</c:v>
                </c:pt>
                <c:pt idx="2160">
                  <c:v>25672</c:v>
                </c:pt>
                <c:pt idx="2161">
                  <c:v>25673</c:v>
                </c:pt>
                <c:pt idx="2162">
                  <c:v>25674</c:v>
                </c:pt>
                <c:pt idx="2163">
                  <c:v>25675</c:v>
                </c:pt>
                <c:pt idx="2164">
                  <c:v>25678</c:v>
                </c:pt>
                <c:pt idx="2165">
                  <c:v>25679</c:v>
                </c:pt>
                <c:pt idx="2166">
                  <c:v>25680</c:v>
                </c:pt>
                <c:pt idx="2167">
                  <c:v>25681</c:v>
                </c:pt>
                <c:pt idx="2168">
                  <c:v>25682</c:v>
                </c:pt>
                <c:pt idx="2169">
                  <c:v>25685</c:v>
                </c:pt>
                <c:pt idx="2170">
                  <c:v>25686</c:v>
                </c:pt>
                <c:pt idx="2171">
                  <c:v>25687</c:v>
                </c:pt>
                <c:pt idx="2172">
                  <c:v>25688</c:v>
                </c:pt>
                <c:pt idx="2173">
                  <c:v>25689</c:v>
                </c:pt>
                <c:pt idx="2174">
                  <c:v>25692</c:v>
                </c:pt>
                <c:pt idx="2175">
                  <c:v>25693</c:v>
                </c:pt>
                <c:pt idx="2176">
                  <c:v>25694</c:v>
                </c:pt>
                <c:pt idx="2177">
                  <c:v>25695</c:v>
                </c:pt>
                <c:pt idx="2178">
                  <c:v>25696</c:v>
                </c:pt>
                <c:pt idx="2179">
                  <c:v>25699</c:v>
                </c:pt>
                <c:pt idx="2180">
                  <c:v>25700</c:v>
                </c:pt>
                <c:pt idx="2181">
                  <c:v>25701</c:v>
                </c:pt>
                <c:pt idx="2182">
                  <c:v>25702</c:v>
                </c:pt>
                <c:pt idx="2183">
                  <c:v>25703</c:v>
                </c:pt>
                <c:pt idx="2184">
                  <c:v>25706</c:v>
                </c:pt>
                <c:pt idx="2185">
                  <c:v>25707</c:v>
                </c:pt>
                <c:pt idx="2186">
                  <c:v>25708</c:v>
                </c:pt>
                <c:pt idx="2187">
                  <c:v>25709</c:v>
                </c:pt>
                <c:pt idx="2188">
                  <c:v>25710</c:v>
                </c:pt>
                <c:pt idx="2189">
                  <c:v>25713</c:v>
                </c:pt>
                <c:pt idx="2190">
                  <c:v>25714</c:v>
                </c:pt>
                <c:pt idx="2191">
                  <c:v>25715</c:v>
                </c:pt>
                <c:pt idx="2192">
                  <c:v>25716</c:v>
                </c:pt>
                <c:pt idx="2193">
                  <c:v>25717</c:v>
                </c:pt>
                <c:pt idx="2194">
                  <c:v>25720</c:v>
                </c:pt>
                <c:pt idx="2195">
                  <c:v>25721</c:v>
                </c:pt>
                <c:pt idx="2196">
                  <c:v>25722</c:v>
                </c:pt>
                <c:pt idx="2197">
                  <c:v>25723</c:v>
                </c:pt>
                <c:pt idx="2198">
                  <c:v>25724</c:v>
                </c:pt>
                <c:pt idx="2199">
                  <c:v>25727</c:v>
                </c:pt>
                <c:pt idx="2200">
                  <c:v>25728</c:v>
                </c:pt>
                <c:pt idx="2201">
                  <c:v>25729</c:v>
                </c:pt>
                <c:pt idx="2202">
                  <c:v>25730</c:v>
                </c:pt>
                <c:pt idx="2203">
                  <c:v>25731</c:v>
                </c:pt>
                <c:pt idx="2204">
                  <c:v>25734</c:v>
                </c:pt>
                <c:pt idx="2205">
                  <c:v>25735</c:v>
                </c:pt>
                <c:pt idx="2206">
                  <c:v>25736</c:v>
                </c:pt>
                <c:pt idx="2207">
                  <c:v>25737</c:v>
                </c:pt>
                <c:pt idx="2208">
                  <c:v>25738</c:v>
                </c:pt>
                <c:pt idx="2209">
                  <c:v>25741</c:v>
                </c:pt>
                <c:pt idx="2210">
                  <c:v>25742</c:v>
                </c:pt>
                <c:pt idx="2211">
                  <c:v>25743</c:v>
                </c:pt>
                <c:pt idx="2212">
                  <c:v>25744</c:v>
                </c:pt>
                <c:pt idx="2213">
                  <c:v>25745</c:v>
                </c:pt>
                <c:pt idx="2214">
                  <c:v>25748</c:v>
                </c:pt>
                <c:pt idx="2215">
                  <c:v>25749</c:v>
                </c:pt>
                <c:pt idx="2216">
                  <c:v>25750</c:v>
                </c:pt>
                <c:pt idx="2217">
                  <c:v>25751</c:v>
                </c:pt>
                <c:pt idx="2218">
                  <c:v>25752</c:v>
                </c:pt>
                <c:pt idx="2219">
                  <c:v>25755</c:v>
                </c:pt>
                <c:pt idx="2220">
                  <c:v>25756</c:v>
                </c:pt>
                <c:pt idx="2221">
                  <c:v>25757</c:v>
                </c:pt>
                <c:pt idx="2222">
                  <c:v>25758</c:v>
                </c:pt>
                <c:pt idx="2223">
                  <c:v>25759</c:v>
                </c:pt>
                <c:pt idx="2224">
                  <c:v>25762</c:v>
                </c:pt>
                <c:pt idx="2225">
                  <c:v>25763</c:v>
                </c:pt>
                <c:pt idx="2226">
                  <c:v>25764</c:v>
                </c:pt>
                <c:pt idx="2227">
                  <c:v>25765</c:v>
                </c:pt>
                <c:pt idx="2228">
                  <c:v>25766</c:v>
                </c:pt>
                <c:pt idx="2229">
                  <c:v>25769</c:v>
                </c:pt>
                <c:pt idx="2230">
                  <c:v>25770</c:v>
                </c:pt>
                <c:pt idx="2231">
                  <c:v>25771</c:v>
                </c:pt>
                <c:pt idx="2232">
                  <c:v>25772</c:v>
                </c:pt>
                <c:pt idx="2233">
                  <c:v>25773</c:v>
                </c:pt>
                <c:pt idx="2234">
                  <c:v>25776</c:v>
                </c:pt>
                <c:pt idx="2235">
                  <c:v>25777</c:v>
                </c:pt>
                <c:pt idx="2236">
                  <c:v>25778</c:v>
                </c:pt>
                <c:pt idx="2237">
                  <c:v>25779</c:v>
                </c:pt>
                <c:pt idx="2238">
                  <c:v>25780</c:v>
                </c:pt>
                <c:pt idx="2239">
                  <c:v>25783</c:v>
                </c:pt>
                <c:pt idx="2240">
                  <c:v>25784</c:v>
                </c:pt>
                <c:pt idx="2241">
                  <c:v>25785</c:v>
                </c:pt>
                <c:pt idx="2242">
                  <c:v>25786</c:v>
                </c:pt>
                <c:pt idx="2243">
                  <c:v>25787</c:v>
                </c:pt>
                <c:pt idx="2244">
                  <c:v>25790</c:v>
                </c:pt>
                <c:pt idx="2245">
                  <c:v>25791</c:v>
                </c:pt>
                <c:pt idx="2246">
                  <c:v>25792</c:v>
                </c:pt>
                <c:pt idx="2247">
                  <c:v>25793</c:v>
                </c:pt>
                <c:pt idx="2248">
                  <c:v>25794</c:v>
                </c:pt>
                <c:pt idx="2249">
                  <c:v>25797</c:v>
                </c:pt>
                <c:pt idx="2250">
                  <c:v>25798</c:v>
                </c:pt>
                <c:pt idx="2251">
                  <c:v>25799</c:v>
                </c:pt>
                <c:pt idx="2252">
                  <c:v>25800</c:v>
                </c:pt>
                <c:pt idx="2253">
                  <c:v>25801</c:v>
                </c:pt>
                <c:pt idx="2254">
                  <c:v>25804</c:v>
                </c:pt>
                <c:pt idx="2255">
                  <c:v>25805</c:v>
                </c:pt>
                <c:pt idx="2256">
                  <c:v>25806</c:v>
                </c:pt>
                <c:pt idx="2257">
                  <c:v>25807</c:v>
                </c:pt>
                <c:pt idx="2258">
                  <c:v>25808</c:v>
                </c:pt>
                <c:pt idx="2259">
                  <c:v>25811</c:v>
                </c:pt>
                <c:pt idx="2260">
                  <c:v>25812</c:v>
                </c:pt>
                <c:pt idx="2261">
                  <c:v>25813</c:v>
                </c:pt>
                <c:pt idx="2262">
                  <c:v>25814</c:v>
                </c:pt>
                <c:pt idx="2263">
                  <c:v>25815</c:v>
                </c:pt>
                <c:pt idx="2264">
                  <c:v>25818</c:v>
                </c:pt>
                <c:pt idx="2265">
                  <c:v>25819</c:v>
                </c:pt>
                <c:pt idx="2266">
                  <c:v>25820</c:v>
                </c:pt>
                <c:pt idx="2267">
                  <c:v>25821</c:v>
                </c:pt>
                <c:pt idx="2268">
                  <c:v>25822</c:v>
                </c:pt>
                <c:pt idx="2269">
                  <c:v>25825</c:v>
                </c:pt>
                <c:pt idx="2270">
                  <c:v>25826</c:v>
                </c:pt>
                <c:pt idx="2271">
                  <c:v>25827</c:v>
                </c:pt>
                <c:pt idx="2272">
                  <c:v>25828</c:v>
                </c:pt>
                <c:pt idx="2273">
                  <c:v>25829</c:v>
                </c:pt>
                <c:pt idx="2274">
                  <c:v>25832</c:v>
                </c:pt>
                <c:pt idx="2275">
                  <c:v>25833</c:v>
                </c:pt>
                <c:pt idx="2276">
                  <c:v>25834</c:v>
                </c:pt>
                <c:pt idx="2277">
                  <c:v>25835</c:v>
                </c:pt>
                <c:pt idx="2278">
                  <c:v>25836</c:v>
                </c:pt>
                <c:pt idx="2279">
                  <c:v>25839</c:v>
                </c:pt>
                <c:pt idx="2280">
                  <c:v>25840</c:v>
                </c:pt>
                <c:pt idx="2281">
                  <c:v>25841</c:v>
                </c:pt>
                <c:pt idx="2282">
                  <c:v>25842</c:v>
                </c:pt>
                <c:pt idx="2283">
                  <c:v>25843</c:v>
                </c:pt>
                <c:pt idx="2284">
                  <c:v>25846</c:v>
                </c:pt>
                <c:pt idx="2285">
                  <c:v>25847</c:v>
                </c:pt>
                <c:pt idx="2286">
                  <c:v>25848</c:v>
                </c:pt>
                <c:pt idx="2287">
                  <c:v>25849</c:v>
                </c:pt>
                <c:pt idx="2288">
                  <c:v>25850</c:v>
                </c:pt>
                <c:pt idx="2289">
                  <c:v>25853</c:v>
                </c:pt>
                <c:pt idx="2290">
                  <c:v>25854</c:v>
                </c:pt>
                <c:pt idx="2291">
                  <c:v>25855</c:v>
                </c:pt>
                <c:pt idx="2292">
                  <c:v>25856</c:v>
                </c:pt>
                <c:pt idx="2293">
                  <c:v>25857</c:v>
                </c:pt>
                <c:pt idx="2294">
                  <c:v>25860</c:v>
                </c:pt>
                <c:pt idx="2295">
                  <c:v>25861</c:v>
                </c:pt>
                <c:pt idx="2296">
                  <c:v>25862</c:v>
                </c:pt>
                <c:pt idx="2297">
                  <c:v>25863</c:v>
                </c:pt>
                <c:pt idx="2298">
                  <c:v>25864</c:v>
                </c:pt>
                <c:pt idx="2299">
                  <c:v>25867</c:v>
                </c:pt>
                <c:pt idx="2300">
                  <c:v>25868</c:v>
                </c:pt>
                <c:pt idx="2301">
                  <c:v>25869</c:v>
                </c:pt>
                <c:pt idx="2302">
                  <c:v>25870</c:v>
                </c:pt>
                <c:pt idx="2303">
                  <c:v>25871</c:v>
                </c:pt>
                <c:pt idx="2304">
                  <c:v>25874</c:v>
                </c:pt>
                <c:pt idx="2305">
                  <c:v>25875</c:v>
                </c:pt>
                <c:pt idx="2306">
                  <c:v>25876</c:v>
                </c:pt>
                <c:pt idx="2307">
                  <c:v>25877</c:v>
                </c:pt>
                <c:pt idx="2308">
                  <c:v>25878</c:v>
                </c:pt>
                <c:pt idx="2309">
                  <c:v>25881</c:v>
                </c:pt>
                <c:pt idx="2310">
                  <c:v>25882</c:v>
                </c:pt>
                <c:pt idx="2311">
                  <c:v>25883</c:v>
                </c:pt>
                <c:pt idx="2312">
                  <c:v>25884</c:v>
                </c:pt>
                <c:pt idx="2313">
                  <c:v>25885</c:v>
                </c:pt>
                <c:pt idx="2314">
                  <c:v>25888</c:v>
                </c:pt>
                <c:pt idx="2315">
                  <c:v>25889</c:v>
                </c:pt>
                <c:pt idx="2316">
                  <c:v>25890</c:v>
                </c:pt>
                <c:pt idx="2317">
                  <c:v>25891</c:v>
                </c:pt>
                <c:pt idx="2318">
                  <c:v>25892</c:v>
                </c:pt>
                <c:pt idx="2319">
                  <c:v>25895</c:v>
                </c:pt>
                <c:pt idx="2320">
                  <c:v>25896</c:v>
                </c:pt>
                <c:pt idx="2321">
                  <c:v>25897</c:v>
                </c:pt>
                <c:pt idx="2322">
                  <c:v>25898</c:v>
                </c:pt>
                <c:pt idx="2323">
                  <c:v>25899</c:v>
                </c:pt>
                <c:pt idx="2324">
                  <c:v>25902</c:v>
                </c:pt>
                <c:pt idx="2325">
                  <c:v>25903</c:v>
                </c:pt>
                <c:pt idx="2326">
                  <c:v>25904</c:v>
                </c:pt>
                <c:pt idx="2327">
                  <c:v>25905</c:v>
                </c:pt>
                <c:pt idx="2328">
                  <c:v>25906</c:v>
                </c:pt>
                <c:pt idx="2329">
                  <c:v>25909</c:v>
                </c:pt>
                <c:pt idx="2330">
                  <c:v>25910</c:v>
                </c:pt>
                <c:pt idx="2331">
                  <c:v>25911</c:v>
                </c:pt>
                <c:pt idx="2332">
                  <c:v>25912</c:v>
                </c:pt>
                <c:pt idx="2333">
                  <c:v>25913</c:v>
                </c:pt>
                <c:pt idx="2334">
                  <c:v>25916</c:v>
                </c:pt>
                <c:pt idx="2335">
                  <c:v>25917</c:v>
                </c:pt>
                <c:pt idx="2336">
                  <c:v>25918</c:v>
                </c:pt>
                <c:pt idx="2337">
                  <c:v>25919</c:v>
                </c:pt>
                <c:pt idx="2338">
                  <c:v>25920</c:v>
                </c:pt>
                <c:pt idx="2339">
                  <c:v>25923</c:v>
                </c:pt>
                <c:pt idx="2340">
                  <c:v>25924</c:v>
                </c:pt>
                <c:pt idx="2341">
                  <c:v>25925</c:v>
                </c:pt>
                <c:pt idx="2342">
                  <c:v>25926</c:v>
                </c:pt>
                <c:pt idx="2343">
                  <c:v>25927</c:v>
                </c:pt>
                <c:pt idx="2344">
                  <c:v>25930</c:v>
                </c:pt>
                <c:pt idx="2345">
                  <c:v>25931</c:v>
                </c:pt>
                <c:pt idx="2346">
                  <c:v>25932</c:v>
                </c:pt>
                <c:pt idx="2347">
                  <c:v>25933</c:v>
                </c:pt>
                <c:pt idx="2348">
                  <c:v>25934</c:v>
                </c:pt>
                <c:pt idx="2349">
                  <c:v>25937</c:v>
                </c:pt>
                <c:pt idx="2350">
                  <c:v>25938</c:v>
                </c:pt>
                <c:pt idx="2351">
                  <c:v>25939</c:v>
                </c:pt>
                <c:pt idx="2352">
                  <c:v>25940</c:v>
                </c:pt>
                <c:pt idx="2353">
                  <c:v>25941</c:v>
                </c:pt>
                <c:pt idx="2354">
                  <c:v>25944</c:v>
                </c:pt>
                <c:pt idx="2355">
                  <c:v>25945</c:v>
                </c:pt>
                <c:pt idx="2356">
                  <c:v>25946</c:v>
                </c:pt>
                <c:pt idx="2357">
                  <c:v>25947</c:v>
                </c:pt>
                <c:pt idx="2358">
                  <c:v>25948</c:v>
                </c:pt>
                <c:pt idx="2359">
                  <c:v>25951</c:v>
                </c:pt>
                <c:pt idx="2360">
                  <c:v>25952</c:v>
                </c:pt>
                <c:pt idx="2361">
                  <c:v>25953</c:v>
                </c:pt>
                <c:pt idx="2362">
                  <c:v>25954</c:v>
                </c:pt>
                <c:pt idx="2363">
                  <c:v>25955</c:v>
                </c:pt>
                <c:pt idx="2364">
                  <c:v>25958</c:v>
                </c:pt>
                <c:pt idx="2365">
                  <c:v>25959</c:v>
                </c:pt>
                <c:pt idx="2366">
                  <c:v>25960</c:v>
                </c:pt>
                <c:pt idx="2367">
                  <c:v>25961</c:v>
                </c:pt>
                <c:pt idx="2368">
                  <c:v>25962</c:v>
                </c:pt>
                <c:pt idx="2369">
                  <c:v>25965</c:v>
                </c:pt>
                <c:pt idx="2370">
                  <c:v>25966</c:v>
                </c:pt>
                <c:pt idx="2371">
                  <c:v>25967</c:v>
                </c:pt>
                <c:pt idx="2372">
                  <c:v>25968</c:v>
                </c:pt>
                <c:pt idx="2373">
                  <c:v>25969</c:v>
                </c:pt>
                <c:pt idx="2374">
                  <c:v>25972</c:v>
                </c:pt>
                <c:pt idx="2375">
                  <c:v>25973</c:v>
                </c:pt>
                <c:pt idx="2376">
                  <c:v>25974</c:v>
                </c:pt>
                <c:pt idx="2377">
                  <c:v>25975</c:v>
                </c:pt>
                <c:pt idx="2378">
                  <c:v>25976</c:v>
                </c:pt>
                <c:pt idx="2379">
                  <c:v>25979</c:v>
                </c:pt>
                <c:pt idx="2380">
                  <c:v>25980</c:v>
                </c:pt>
                <c:pt idx="2381">
                  <c:v>25981</c:v>
                </c:pt>
                <c:pt idx="2382">
                  <c:v>25982</c:v>
                </c:pt>
                <c:pt idx="2383">
                  <c:v>25983</c:v>
                </c:pt>
                <c:pt idx="2384">
                  <c:v>25986</c:v>
                </c:pt>
                <c:pt idx="2385">
                  <c:v>25987</c:v>
                </c:pt>
                <c:pt idx="2386">
                  <c:v>25988</c:v>
                </c:pt>
                <c:pt idx="2387">
                  <c:v>25989</c:v>
                </c:pt>
                <c:pt idx="2388">
                  <c:v>25990</c:v>
                </c:pt>
                <c:pt idx="2389">
                  <c:v>25993</c:v>
                </c:pt>
                <c:pt idx="2390">
                  <c:v>25994</c:v>
                </c:pt>
                <c:pt idx="2391">
                  <c:v>25995</c:v>
                </c:pt>
                <c:pt idx="2392">
                  <c:v>25996</c:v>
                </c:pt>
                <c:pt idx="2393">
                  <c:v>25997</c:v>
                </c:pt>
                <c:pt idx="2394">
                  <c:v>26000</c:v>
                </c:pt>
                <c:pt idx="2395">
                  <c:v>26001</c:v>
                </c:pt>
                <c:pt idx="2396">
                  <c:v>26002</c:v>
                </c:pt>
                <c:pt idx="2397">
                  <c:v>26003</c:v>
                </c:pt>
                <c:pt idx="2398">
                  <c:v>26004</c:v>
                </c:pt>
                <c:pt idx="2399">
                  <c:v>26007</c:v>
                </c:pt>
                <c:pt idx="2400">
                  <c:v>26008</c:v>
                </c:pt>
                <c:pt idx="2401">
                  <c:v>26009</c:v>
                </c:pt>
                <c:pt idx="2402">
                  <c:v>26010</c:v>
                </c:pt>
                <c:pt idx="2403">
                  <c:v>26011</c:v>
                </c:pt>
                <c:pt idx="2404">
                  <c:v>26014</c:v>
                </c:pt>
                <c:pt idx="2405">
                  <c:v>26015</c:v>
                </c:pt>
                <c:pt idx="2406">
                  <c:v>26016</c:v>
                </c:pt>
                <c:pt idx="2407">
                  <c:v>26017</c:v>
                </c:pt>
                <c:pt idx="2408">
                  <c:v>26018</c:v>
                </c:pt>
                <c:pt idx="2409">
                  <c:v>26021</c:v>
                </c:pt>
                <c:pt idx="2410">
                  <c:v>26022</c:v>
                </c:pt>
                <c:pt idx="2411">
                  <c:v>26023</c:v>
                </c:pt>
                <c:pt idx="2412">
                  <c:v>26024</c:v>
                </c:pt>
                <c:pt idx="2413">
                  <c:v>26025</c:v>
                </c:pt>
                <c:pt idx="2414">
                  <c:v>26028</c:v>
                </c:pt>
                <c:pt idx="2415">
                  <c:v>26029</c:v>
                </c:pt>
                <c:pt idx="2416">
                  <c:v>26030</c:v>
                </c:pt>
                <c:pt idx="2417">
                  <c:v>26031</c:v>
                </c:pt>
                <c:pt idx="2418">
                  <c:v>26032</c:v>
                </c:pt>
                <c:pt idx="2419">
                  <c:v>26035</c:v>
                </c:pt>
                <c:pt idx="2420">
                  <c:v>26036</c:v>
                </c:pt>
                <c:pt idx="2421">
                  <c:v>26037</c:v>
                </c:pt>
                <c:pt idx="2422">
                  <c:v>26038</c:v>
                </c:pt>
                <c:pt idx="2423">
                  <c:v>26039</c:v>
                </c:pt>
                <c:pt idx="2424">
                  <c:v>26042</c:v>
                </c:pt>
                <c:pt idx="2425">
                  <c:v>26043</c:v>
                </c:pt>
                <c:pt idx="2426">
                  <c:v>26044</c:v>
                </c:pt>
                <c:pt idx="2427">
                  <c:v>26045</c:v>
                </c:pt>
                <c:pt idx="2428">
                  <c:v>26046</c:v>
                </c:pt>
                <c:pt idx="2429">
                  <c:v>26049</c:v>
                </c:pt>
                <c:pt idx="2430">
                  <c:v>26050</c:v>
                </c:pt>
                <c:pt idx="2431">
                  <c:v>26051</c:v>
                </c:pt>
                <c:pt idx="2432">
                  <c:v>26052</c:v>
                </c:pt>
                <c:pt idx="2433">
                  <c:v>26053</c:v>
                </c:pt>
                <c:pt idx="2434">
                  <c:v>26056</c:v>
                </c:pt>
                <c:pt idx="2435">
                  <c:v>26057</c:v>
                </c:pt>
                <c:pt idx="2436">
                  <c:v>26058</c:v>
                </c:pt>
                <c:pt idx="2437">
                  <c:v>26059</c:v>
                </c:pt>
                <c:pt idx="2438">
                  <c:v>26060</c:v>
                </c:pt>
                <c:pt idx="2439">
                  <c:v>26063</c:v>
                </c:pt>
                <c:pt idx="2440">
                  <c:v>26064</c:v>
                </c:pt>
                <c:pt idx="2441">
                  <c:v>26065</c:v>
                </c:pt>
                <c:pt idx="2442">
                  <c:v>26066</c:v>
                </c:pt>
                <c:pt idx="2443">
                  <c:v>26067</c:v>
                </c:pt>
                <c:pt idx="2444">
                  <c:v>26070</c:v>
                </c:pt>
                <c:pt idx="2445">
                  <c:v>26071</c:v>
                </c:pt>
                <c:pt idx="2446">
                  <c:v>26072</c:v>
                </c:pt>
                <c:pt idx="2447">
                  <c:v>26073</c:v>
                </c:pt>
                <c:pt idx="2448">
                  <c:v>26074</c:v>
                </c:pt>
                <c:pt idx="2449">
                  <c:v>26077</c:v>
                </c:pt>
                <c:pt idx="2450">
                  <c:v>26078</c:v>
                </c:pt>
                <c:pt idx="2451">
                  <c:v>26079</c:v>
                </c:pt>
                <c:pt idx="2452">
                  <c:v>26080</c:v>
                </c:pt>
                <c:pt idx="2453">
                  <c:v>26081</c:v>
                </c:pt>
                <c:pt idx="2454">
                  <c:v>26084</c:v>
                </c:pt>
                <c:pt idx="2455">
                  <c:v>26085</c:v>
                </c:pt>
                <c:pt idx="2456">
                  <c:v>26086</c:v>
                </c:pt>
                <c:pt idx="2457">
                  <c:v>26087</c:v>
                </c:pt>
                <c:pt idx="2458">
                  <c:v>26088</c:v>
                </c:pt>
                <c:pt idx="2459">
                  <c:v>26091</c:v>
                </c:pt>
                <c:pt idx="2460">
                  <c:v>26092</c:v>
                </c:pt>
                <c:pt idx="2461">
                  <c:v>26093</c:v>
                </c:pt>
                <c:pt idx="2462">
                  <c:v>26094</c:v>
                </c:pt>
                <c:pt idx="2463">
                  <c:v>26095</c:v>
                </c:pt>
                <c:pt idx="2464">
                  <c:v>26098</c:v>
                </c:pt>
                <c:pt idx="2465">
                  <c:v>26099</c:v>
                </c:pt>
                <c:pt idx="2466">
                  <c:v>26100</c:v>
                </c:pt>
                <c:pt idx="2467">
                  <c:v>26101</c:v>
                </c:pt>
                <c:pt idx="2468">
                  <c:v>26102</c:v>
                </c:pt>
                <c:pt idx="2469">
                  <c:v>26105</c:v>
                </c:pt>
                <c:pt idx="2470">
                  <c:v>26106</c:v>
                </c:pt>
                <c:pt idx="2471">
                  <c:v>26107</c:v>
                </c:pt>
                <c:pt idx="2472">
                  <c:v>26108</c:v>
                </c:pt>
                <c:pt idx="2473">
                  <c:v>26109</c:v>
                </c:pt>
                <c:pt idx="2474">
                  <c:v>26112</c:v>
                </c:pt>
                <c:pt idx="2475">
                  <c:v>26113</c:v>
                </c:pt>
                <c:pt idx="2476">
                  <c:v>26114</c:v>
                </c:pt>
                <c:pt idx="2477">
                  <c:v>26115</c:v>
                </c:pt>
                <c:pt idx="2478">
                  <c:v>26116</c:v>
                </c:pt>
                <c:pt idx="2479">
                  <c:v>26119</c:v>
                </c:pt>
                <c:pt idx="2480">
                  <c:v>26120</c:v>
                </c:pt>
                <c:pt idx="2481">
                  <c:v>26121</c:v>
                </c:pt>
                <c:pt idx="2482">
                  <c:v>26122</c:v>
                </c:pt>
                <c:pt idx="2483">
                  <c:v>26123</c:v>
                </c:pt>
                <c:pt idx="2484">
                  <c:v>26126</c:v>
                </c:pt>
                <c:pt idx="2485">
                  <c:v>26127</c:v>
                </c:pt>
                <c:pt idx="2486">
                  <c:v>26128</c:v>
                </c:pt>
                <c:pt idx="2487">
                  <c:v>26129</c:v>
                </c:pt>
                <c:pt idx="2488">
                  <c:v>26130</c:v>
                </c:pt>
                <c:pt idx="2489">
                  <c:v>26133</c:v>
                </c:pt>
                <c:pt idx="2490">
                  <c:v>26134</c:v>
                </c:pt>
                <c:pt idx="2491">
                  <c:v>26135</c:v>
                </c:pt>
                <c:pt idx="2492">
                  <c:v>26136</c:v>
                </c:pt>
                <c:pt idx="2493">
                  <c:v>26137</c:v>
                </c:pt>
                <c:pt idx="2494">
                  <c:v>26140</c:v>
                </c:pt>
                <c:pt idx="2495">
                  <c:v>26141</c:v>
                </c:pt>
                <c:pt idx="2496">
                  <c:v>26142</c:v>
                </c:pt>
                <c:pt idx="2497">
                  <c:v>26143</c:v>
                </c:pt>
                <c:pt idx="2498">
                  <c:v>26144</c:v>
                </c:pt>
                <c:pt idx="2499">
                  <c:v>26147</c:v>
                </c:pt>
                <c:pt idx="2500">
                  <c:v>26148</c:v>
                </c:pt>
                <c:pt idx="2501">
                  <c:v>26149</c:v>
                </c:pt>
                <c:pt idx="2502">
                  <c:v>26150</c:v>
                </c:pt>
                <c:pt idx="2503">
                  <c:v>26151</c:v>
                </c:pt>
                <c:pt idx="2504">
                  <c:v>26154</c:v>
                </c:pt>
                <c:pt idx="2505">
                  <c:v>26155</c:v>
                </c:pt>
                <c:pt idx="2506">
                  <c:v>26156</c:v>
                </c:pt>
                <c:pt idx="2507">
                  <c:v>26157</c:v>
                </c:pt>
                <c:pt idx="2508">
                  <c:v>26158</c:v>
                </c:pt>
                <c:pt idx="2509">
                  <c:v>26161</c:v>
                </c:pt>
                <c:pt idx="2510">
                  <c:v>26162</c:v>
                </c:pt>
                <c:pt idx="2511">
                  <c:v>26163</c:v>
                </c:pt>
                <c:pt idx="2512">
                  <c:v>26164</c:v>
                </c:pt>
                <c:pt idx="2513">
                  <c:v>26165</c:v>
                </c:pt>
                <c:pt idx="2514">
                  <c:v>26168</c:v>
                </c:pt>
                <c:pt idx="2515">
                  <c:v>26169</c:v>
                </c:pt>
                <c:pt idx="2516">
                  <c:v>26170</c:v>
                </c:pt>
                <c:pt idx="2517">
                  <c:v>26171</c:v>
                </c:pt>
                <c:pt idx="2518">
                  <c:v>26172</c:v>
                </c:pt>
                <c:pt idx="2519">
                  <c:v>26175</c:v>
                </c:pt>
                <c:pt idx="2520">
                  <c:v>26176</c:v>
                </c:pt>
                <c:pt idx="2521">
                  <c:v>26177</c:v>
                </c:pt>
                <c:pt idx="2522">
                  <c:v>26178</c:v>
                </c:pt>
                <c:pt idx="2523">
                  <c:v>26179</c:v>
                </c:pt>
                <c:pt idx="2524">
                  <c:v>26182</c:v>
                </c:pt>
                <c:pt idx="2525">
                  <c:v>26183</c:v>
                </c:pt>
                <c:pt idx="2526">
                  <c:v>26184</c:v>
                </c:pt>
                <c:pt idx="2527">
                  <c:v>26185</c:v>
                </c:pt>
                <c:pt idx="2528">
                  <c:v>26186</c:v>
                </c:pt>
                <c:pt idx="2529">
                  <c:v>26189</c:v>
                </c:pt>
                <c:pt idx="2530">
                  <c:v>26190</c:v>
                </c:pt>
                <c:pt idx="2531">
                  <c:v>26191</c:v>
                </c:pt>
                <c:pt idx="2532">
                  <c:v>26192</c:v>
                </c:pt>
                <c:pt idx="2533">
                  <c:v>26193</c:v>
                </c:pt>
                <c:pt idx="2534">
                  <c:v>26196</c:v>
                </c:pt>
                <c:pt idx="2535">
                  <c:v>26197</c:v>
                </c:pt>
                <c:pt idx="2536">
                  <c:v>26198</c:v>
                </c:pt>
                <c:pt idx="2537">
                  <c:v>26199</c:v>
                </c:pt>
                <c:pt idx="2538">
                  <c:v>26200</c:v>
                </c:pt>
                <c:pt idx="2539">
                  <c:v>26203</c:v>
                </c:pt>
                <c:pt idx="2540">
                  <c:v>26204</c:v>
                </c:pt>
                <c:pt idx="2541">
                  <c:v>26205</c:v>
                </c:pt>
                <c:pt idx="2542">
                  <c:v>26206</c:v>
                </c:pt>
                <c:pt idx="2543">
                  <c:v>26207</c:v>
                </c:pt>
                <c:pt idx="2544">
                  <c:v>26210</c:v>
                </c:pt>
                <c:pt idx="2545">
                  <c:v>26211</c:v>
                </c:pt>
                <c:pt idx="2546">
                  <c:v>26212</c:v>
                </c:pt>
                <c:pt idx="2547">
                  <c:v>26213</c:v>
                </c:pt>
                <c:pt idx="2548">
                  <c:v>26214</c:v>
                </c:pt>
                <c:pt idx="2549">
                  <c:v>26217</c:v>
                </c:pt>
                <c:pt idx="2550">
                  <c:v>26218</c:v>
                </c:pt>
                <c:pt idx="2551">
                  <c:v>26219</c:v>
                </c:pt>
                <c:pt idx="2552">
                  <c:v>26220</c:v>
                </c:pt>
                <c:pt idx="2553">
                  <c:v>26221</c:v>
                </c:pt>
                <c:pt idx="2554">
                  <c:v>26224</c:v>
                </c:pt>
                <c:pt idx="2555">
                  <c:v>26225</c:v>
                </c:pt>
                <c:pt idx="2556">
                  <c:v>26226</c:v>
                </c:pt>
                <c:pt idx="2557">
                  <c:v>26227</c:v>
                </c:pt>
                <c:pt idx="2558">
                  <c:v>26228</c:v>
                </c:pt>
                <c:pt idx="2559">
                  <c:v>26231</c:v>
                </c:pt>
                <c:pt idx="2560">
                  <c:v>26232</c:v>
                </c:pt>
                <c:pt idx="2561">
                  <c:v>26233</c:v>
                </c:pt>
                <c:pt idx="2562">
                  <c:v>26234</c:v>
                </c:pt>
                <c:pt idx="2563">
                  <c:v>26235</c:v>
                </c:pt>
                <c:pt idx="2564">
                  <c:v>26238</c:v>
                </c:pt>
                <c:pt idx="2565">
                  <c:v>26239</c:v>
                </c:pt>
                <c:pt idx="2566">
                  <c:v>26240</c:v>
                </c:pt>
                <c:pt idx="2567">
                  <c:v>26241</c:v>
                </c:pt>
                <c:pt idx="2568">
                  <c:v>26242</c:v>
                </c:pt>
                <c:pt idx="2569">
                  <c:v>26245</c:v>
                </c:pt>
                <c:pt idx="2570">
                  <c:v>26246</c:v>
                </c:pt>
                <c:pt idx="2571">
                  <c:v>26247</c:v>
                </c:pt>
                <c:pt idx="2572">
                  <c:v>26248</c:v>
                </c:pt>
                <c:pt idx="2573">
                  <c:v>26249</c:v>
                </c:pt>
                <c:pt idx="2574">
                  <c:v>26252</c:v>
                </c:pt>
                <c:pt idx="2575">
                  <c:v>26253</c:v>
                </c:pt>
                <c:pt idx="2576">
                  <c:v>26254</c:v>
                </c:pt>
                <c:pt idx="2577">
                  <c:v>26255</c:v>
                </c:pt>
                <c:pt idx="2578">
                  <c:v>26256</c:v>
                </c:pt>
                <c:pt idx="2579">
                  <c:v>26259</c:v>
                </c:pt>
                <c:pt idx="2580">
                  <c:v>26260</c:v>
                </c:pt>
                <c:pt idx="2581">
                  <c:v>26261</c:v>
                </c:pt>
                <c:pt idx="2582">
                  <c:v>26262</c:v>
                </c:pt>
                <c:pt idx="2583">
                  <c:v>26263</c:v>
                </c:pt>
                <c:pt idx="2584">
                  <c:v>26266</c:v>
                </c:pt>
                <c:pt idx="2585">
                  <c:v>26267</c:v>
                </c:pt>
                <c:pt idx="2586">
                  <c:v>26268</c:v>
                </c:pt>
                <c:pt idx="2587">
                  <c:v>26269</c:v>
                </c:pt>
                <c:pt idx="2588">
                  <c:v>26270</c:v>
                </c:pt>
                <c:pt idx="2589">
                  <c:v>26273</c:v>
                </c:pt>
                <c:pt idx="2590">
                  <c:v>26274</c:v>
                </c:pt>
                <c:pt idx="2591">
                  <c:v>26275</c:v>
                </c:pt>
                <c:pt idx="2592">
                  <c:v>26276</c:v>
                </c:pt>
                <c:pt idx="2593">
                  <c:v>26277</c:v>
                </c:pt>
                <c:pt idx="2594">
                  <c:v>26280</c:v>
                </c:pt>
                <c:pt idx="2595">
                  <c:v>26281</c:v>
                </c:pt>
                <c:pt idx="2596">
                  <c:v>26282</c:v>
                </c:pt>
                <c:pt idx="2597">
                  <c:v>26283</c:v>
                </c:pt>
                <c:pt idx="2598">
                  <c:v>26284</c:v>
                </c:pt>
                <c:pt idx="2599">
                  <c:v>26287</c:v>
                </c:pt>
                <c:pt idx="2600">
                  <c:v>26288</c:v>
                </c:pt>
                <c:pt idx="2601">
                  <c:v>26289</c:v>
                </c:pt>
                <c:pt idx="2602">
                  <c:v>26290</c:v>
                </c:pt>
                <c:pt idx="2603">
                  <c:v>26291</c:v>
                </c:pt>
                <c:pt idx="2604">
                  <c:v>26294</c:v>
                </c:pt>
                <c:pt idx="2605">
                  <c:v>26295</c:v>
                </c:pt>
                <c:pt idx="2606">
                  <c:v>26296</c:v>
                </c:pt>
                <c:pt idx="2607">
                  <c:v>26297</c:v>
                </c:pt>
                <c:pt idx="2608">
                  <c:v>26298</c:v>
                </c:pt>
                <c:pt idx="2609">
                  <c:v>26301</c:v>
                </c:pt>
                <c:pt idx="2610">
                  <c:v>26302</c:v>
                </c:pt>
                <c:pt idx="2611">
                  <c:v>26303</c:v>
                </c:pt>
                <c:pt idx="2612">
                  <c:v>26304</c:v>
                </c:pt>
                <c:pt idx="2613">
                  <c:v>26305</c:v>
                </c:pt>
                <c:pt idx="2614">
                  <c:v>26308</c:v>
                </c:pt>
                <c:pt idx="2615">
                  <c:v>26309</c:v>
                </c:pt>
                <c:pt idx="2616">
                  <c:v>26310</c:v>
                </c:pt>
                <c:pt idx="2617">
                  <c:v>26311</c:v>
                </c:pt>
                <c:pt idx="2618">
                  <c:v>26312</c:v>
                </c:pt>
                <c:pt idx="2619">
                  <c:v>26315</c:v>
                </c:pt>
                <c:pt idx="2620">
                  <c:v>26316</c:v>
                </c:pt>
                <c:pt idx="2621">
                  <c:v>26317</c:v>
                </c:pt>
                <c:pt idx="2622">
                  <c:v>26318</c:v>
                </c:pt>
                <c:pt idx="2623">
                  <c:v>26319</c:v>
                </c:pt>
                <c:pt idx="2624">
                  <c:v>26322</c:v>
                </c:pt>
                <c:pt idx="2625">
                  <c:v>26323</c:v>
                </c:pt>
                <c:pt idx="2626">
                  <c:v>26324</c:v>
                </c:pt>
                <c:pt idx="2627">
                  <c:v>26325</c:v>
                </c:pt>
                <c:pt idx="2628">
                  <c:v>26326</c:v>
                </c:pt>
                <c:pt idx="2629">
                  <c:v>26329</c:v>
                </c:pt>
                <c:pt idx="2630">
                  <c:v>26330</c:v>
                </c:pt>
                <c:pt idx="2631">
                  <c:v>26331</c:v>
                </c:pt>
                <c:pt idx="2632">
                  <c:v>26332</c:v>
                </c:pt>
                <c:pt idx="2633">
                  <c:v>26333</c:v>
                </c:pt>
                <c:pt idx="2634">
                  <c:v>26336</c:v>
                </c:pt>
                <c:pt idx="2635">
                  <c:v>26337</c:v>
                </c:pt>
                <c:pt idx="2636">
                  <c:v>26338</c:v>
                </c:pt>
                <c:pt idx="2637">
                  <c:v>26339</c:v>
                </c:pt>
                <c:pt idx="2638">
                  <c:v>26340</c:v>
                </c:pt>
                <c:pt idx="2639">
                  <c:v>26343</c:v>
                </c:pt>
                <c:pt idx="2640">
                  <c:v>26344</c:v>
                </c:pt>
                <c:pt idx="2641">
                  <c:v>26345</c:v>
                </c:pt>
                <c:pt idx="2642">
                  <c:v>26346</c:v>
                </c:pt>
                <c:pt idx="2643">
                  <c:v>26347</c:v>
                </c:pt>
                <c:pt idx="2644">
                  <c:v>26350</c:v>
                </c:pt>
                <c:pt idx="2645">
                  <c:v>26351</c:v>
                </c:pt>
                <c:pt idx="2646">
                  <c:v>26352</c:v>
                </c:pt>
                <c:pt idx="2647">
                  <c:v>26353</c:v>
                </c:pt>
                <c:pt idx="2648">
                  <c:v>26354</c:v>
                </c:pt>
                <c:pt idx="2649">
                  <c:v>26357</c:v>
                </c:pt>
                <c:pt idx="2650">
                  <c:v>26358</c:v>
                </c:pt>
                <c:pt idx="2651">
                  <c:v>26359</c:v>
                </c:pt>
                <c:pt idx="2652">
                  <c:v>26360</c:v>
                </c:pt>
                <c:pt idx="2653">
                  <c:v>26361</c:v>
                </c:pt>
                <c:pt idx="2654">
                  <c:v>26364</c:v>
                </c:pt>
                <c:pt idx="2655">
                  <c:v>26365</c:v>
                </c:pt>
                <c:pt idx="2656">
                  <c:v>26366</c:v>
                </c:pt>
                <c:pt idx="2657">
                  <c:v>26367</c:v>
                </c:pt>
                <c:pt idx="2658">
                  <c:v>26368</c:v>
                </c:pt>
                <c:pt idx="2659">
                  <c:v>26371</c:v>
                </c:pt>
                <c:pt idx="2660">
                  <c:v>26372</c:v>
                </c:pt>
                <c:pt idx="2661">
                  <c:v>26373</c:v>
                </c:pt>
                <c:pt idx="2662">
                  <c:v>26374</c:v>
                </c:pt>
                <c:pt idx="2663">
                  <c:v>26375</c:v>
                </c:pt>
                <c:pt idx="2664">
                  <c:v>26378</c:v>
                </c:pt>
                <c:pt idx="2665">
                  <c:v>26379</c:v>
                </c:pt>
                <c:pt idx="2666">
                  <c:v>26380</c:v>
                </c:pt>
                <c:pt idx="2667">
                  <c:v>26381</c:v>
                </c:pt>
                <c:pt idx="2668">
                  <c:v>26382</c:v>
                </c:pt>
                <c:pt idx="2669">
                  <c:v>26385</c:v>
                </c:pt>
                <c:pt idx="2670">
                  <c:v>26386</c:v>
                </c:pt>
                <c:pt idx="2671">
                  <c:v>26387</c:v>
                </c:pt>
                <c:pt idx="2672">
                  <c:v>26388</c:v>
                </c:pt>
                <c:pt idx="2673">
                  <c:v>26389</c:v>
                </c:pt>
                <c:pt idx="2674">
                  <c:v>26392</c:v>
                </c:pt>
                <c:pt idx="2675">
                  <c:v>26393</c:v>
                </c:pt>
                <c:pt idx="2676">
                  <c:v>26394</c:v>
                </c:pt>
                <c:pt idx="2677">
                  <c:v>26395</c:v>
                </c:pt>
                <c:pt idx="2678">
                  <c:v>26396</c:v>
                </c:pt>
                <c:pt idx="2679">
                  <c:v>26399</c:v>
                </c:pt>
                <c:pt idx="2680">
                  <c:v>26400</c:v>
                </c:pt>
                <c:pt idx="2681">
                  <c:v>26401</c:v>
                </c:pt>
                <c:pt idx="2682">
                  <c:v>26402</c:v>
                </c:pt>
                <c:pt idx="2683">
                  <c:v>26403</c:v>
                </c:pt>
                <c:pt idx="2684">
                  <c:v>26406</c:v>
                </c:pt>
                <c:pt idx="2685">
                  <c:v>26407</c:v>
                </c:pt>
                <c:pt idx="2686">
                  <c:v>26408</c:v>
                </c:pt>
                <c:pt idx="2687">
                  <c:v>26409</c:v>
                </c:pt>
                <c:pt idx="2688">
                  <c:v>26410</c:v>
                </c:pt>
                <c:pt idx="2689">
                  <c:v>26413</c:v>
                </c:pt>
                <c:pt idx="2690">
                  <c:v>26414</c:v>
                </c:pt>
                <c:pt idx="2691">
                  <c:v>26415</c:v>
                </c:pt>
                <c:pt idx="2692">
                  <c:v>26416</c:v>
                </c:pt>
                <c:pt idx="2693">
                  <c:v>26417</c:v>
                </c:pt>
                <c:pt idx="2694">
                  <c:v>26420</c:v>
                </c:pt>
                <c:pt idx="2695">
                  <c:v>26421</c:v>
                </c:pt>
                <c:pt idx="2696">
                  <c:v>26422</c:v>
                </c:pt>
                <c:pt idx="2697">
                  <c:v>26423</c:v>
                </c:pt>
                <c:pt idx="2698">
                  <c:v>26424</c:v>
                </c:pt>
                <c:pt idx="2699">
                  <c:v>26427</c:v>
                </c:pt>
                <c:pt idx="2700">
                  <c:v>26428</c:v>
                </c:pt>
                <c:pt idx="2701">
                  <c:v>26429</c:v>
                </c:pt>
                <c:pt idx="2702">
                  <c:v>26430</c:v>
                </c:pt>
                <c:pt idx="2703">
                  <c:v>26431</c:v>
                </c:pt>
                <c:pt idx="2704">
                  <c:v>26434</c:v>
                </c:pt>
                <c:pt idx="2705">
                  <c:v>26435</c:v>
                </c:pt>
                <c:pt idx="2706">
                  <c:v>26436</c:v>
                </c:pt>
                <c:pt idx="2707">
                  <c:v>26437</c:v>
                </c:pt>
                <c:pt idx="2708">
                  <c:v>26438</c:v>
                </c:pt>
                <c:pt idx="2709">
                  <c:v>26441</c:v>
                </c:pt>
                <c:pt idx="2710">
                  <c:v>26442</c:v>
                </c:pt>
                <c:pt idx="2711">
                  <c:v>26443</c:v>
                </c:pt>
                <c:pt idx="2712">
                  <c:v>26444</c:v>
                </c:pt>
                <c:pt idx="2713">
                  <c:v>26445</c:v>
                </c:pt>
                <c:pt idx="2714">
                  <c:v>26448</c:v>
                </c:pt>
                <c:pt idx="2715">
                  <c:v>26449</c:v>
                </c:pt>
                <c:pt idx="2716">
                  <c:v>26450</c:v>
                </c:pt>
                <c:pt idx="2717">
                  <c:v>26451</c:v>
                </c:pt>
                <c:pt idx="2718">
                  <c:v>26452</c:v>
                </c:pt>
                <c:pt idx="2719">
                  <c:v>26455</c:v>
                </c:pt>
                <c:pt idx="2720">
                  <c:v>26456</c:v>
                </c:pt>
                <c:pt idx="2721">
                  <c:v>26457</c:v>
                </c:pt>
                <c:pt idx="2722">
                  <c:v>26458</c:v>
                </c:pt>
                <c:pt idx="2723">
                  <c:v>26459</c:v>
                </c:pt>
                <c:pt idx="2724">
                  <c:v>26462</c:v>
                </c:pt>
                <c:pt idx="2725">
                  <c:v>26463</c:v>
                </c:pt>
                <c:pt idx="2726">
                  <c:v>26464</c:v>
                </c:pt>
                <c:pt idx="2727">
                  <c:v>26465</c:v>
                </c:pt>
                <c:pt idx="2728">
                  <c:v>26466</c:v>
                </c:pt>
                <c:pt idx="2729">
                  <c:v>26469</c:v>
                </c:pt>
                <c:pt idx="2730">
                  <c:v>26470</c:v>
                </c:pt>
                <c:pt idx="2731">
                  <c:v>26471</c:v>
                </c:pt>
                <c:pt idx="2732">
                  <c:v>26472</c:v>
                </c:pt>
                <c:pt idx="2733">
                  <c:v>26473</c:v>
                </c:pt>
                <c:pt idx="2734">
                  <c:v>26476</c:v>
                </c:pt>
                <c:pt idx="2735">
                  <c:v>26477</c:v>
                </c:pt>
                <c:pt idx="2736">
                  <c:v>26478</c:v>
                </c:pt>
                <c:pt idx="2737">
                  <c:v>26479</c:v>
                </c:pt>
                <c:pt idx="2738">
                  <c:v>26480</c:v>
                </c:pt>
                <c:pt idx="2739">
                  <c:v>26483</c:v>
                </c:pt>
                <c:pt idx="2740">
                  <c:v>26484</c:v>
                </c:pt>
                <c:pt idx="2741">
                  <c:v>26485</c:v>
                </c:pt>
                <c:pt idx="2742">
                  <c:v>26486</c:v>
                </c:pt>
                <c:pt idx="2743">
                  <c:v>26487</c:v>
                </c:pt>
                <c:pt idx="2744">
                  <c:v>26490</c:v>
                </c:pt>
                <c:pt idx="2745">
                  <c:v>26491</c:v>
                </c:pt>
                <c:pt idx="2746">
                  <c:v>26492</c:v>
                </c:pt>
                <c:pt idx="2747">
                  <c:v>26493</c:v>
                </c:pt>
                <c:pt idx="2748">
                  <c:v>26494</c:v>
                </c:pt>
                <c:pt idx="2749">
                  <c:v>26497</c:v>
                </c:pt>
                <c:pt idx="2750">
                  <c:v>26498</c:v>
                </c:pt>
                <c:pt idx="2751">
                  <c:v>26499</c:v>
                </c:pt>
                <c:pt idx="2752">
                  <c:v>26500</c:v>
                </c:pt>
                <c:pt idx="2753">
                  <c:v>26501</c:v>
                </c:pt>
                <c:pt idx="2754">
                  <c:v>26504</c:v>
                </c:pt>
                <c:pt idx="2755">
                  <c:v>26505</c:v>
                </c:pt>
                <c:pt idx="2756">
                  <c:v>26506</c:v>
                </c:pt>
                <c:pt idx="2757">
                  <c:v>26507</c:v>
                </c:pt>
                <c:pt idx="2758">
                  <c:v>26508</c:v>
                </c:pt>
                <c:pt idx="2759">
                  <c:v>26511</c:v>
                </c:pt>
                <c:pt idx="2760">
                  <c:v>26512</c:v>
                </c:pt>
                <c:pt idx="2761">
                  <c:v>26513</c:v>
                </c:pt>
                <c:pt idx="2762">
                  <c:v>26514</c:v>
                </c:pt>
                <c:pt idx="2763">
                  <c:v>26515</c:v>
                </c:pt>
                <c:pt idx="2764">
                  <c:v>26518</c:v>
                </c:pt>
                <c:pt idx="2765">
                  <c:v>26519</c:v>
                </c:pt>
                <c:pt idx="2766">
                  <c:v>26520</c:v>
                </c:pt>
                <c:pt idx="2767">
                  <c:v>26521</c:v>
                </c:pt>
                <c:pt idx="2768">
                  <c:v>26522</c:v>
                </c:pt>
                <c:pt idx="2769">
                  <c:v>26525</c:v>
                </c:pt>
                <c:pt idx="2770">
                  <c:v>26526</c:v>
                </c:pt>
                <c:pt idx="2771">
                  <c:v>26527</c:v>
                </c:pt>
                <c:pt idx="2772">
                  <c:v>26528</c:v>
                </c:pt>
                <c:pt idx="2773">
                  <c:v>26529</c:v>
                </c:pt>
                <c:pt idx="2774">
                  <c:v>26532</c:v>
                </c:pt>
                <c:pt idx="2775">
                  <c:v>26533</c:v>
                </c:pt>
                <c:pt idx="2776">
                  <c:v>26534</c:v>
                </c:pt>
                <c:pt idx="2777">
                  <c:v>26535</c:v>
                </c:pt>
                <c:pt idx="2778">
                  <c:v>26536</c:v>
                </c:pt>
                <c:pt idx="2779">
                  <c:v>26539</c:v>
                </c:pt>
                <c:pt idx="2780">
                  <c:v>26540</c:v>
                </c:pt>
                <c:pt idx="2781">
                  <c:v>26541</c:v>
                </c:pt>
                <c:pt idx="2782">
                  <c:v>26542</c:v>
                </c:pt>
                <c:pt idx="2783">
                  <c:v>26543</c:v>
                </c:pt>
                <c:pt idx="2784">
                  <c:v>26546</c:v>
                </c:pt>
                <c:pt idx="2785">
                  <c:v>26547</c:v>
                </c:pt>
                <c:pt idx="2786">
                  <c:v>26548</c:v>
                </c:pt>
                <c:pt idx="2787">
                  <c:v>26549</c:v>
                </c:pt>
                <c:pt idx="2788">
                  <c:v>26550</c:v>
                </c:pt>
                <c:pt idx="2789">
                  <c:v>26553</c:v>
                </c:pt>
                <c:pt idx="2790">
                  <c:v>26554</c:v>
                </c:pt>
                <c:pt idx="2791">
                  <c:v>26555</c:v>
                </c:pt>
                <c:pt idx="2792">
                  <c:v>26556</c:v>
                </c:pt>
                <c:pt idx="2793">
                  <c:v>26557</c:v>
                </c:pt>
                <c:pt idx="2794">
                  <c:v>26560</c:v>
                </c:pt>
                <c:pt idx="2795">
                  <c:v>26561</c:v>
                </c:pt>
                <c:pt idx="2796">
                  <c:v>26562</c:v>
                </c:pt>
                <c:pt idx="2797">
                  <c:v>26563</c:v>
                </c:pt>
                <c:pt idx="2798">
                  <c:v>26564</c:v>
                </c:pt>
                <c:pt idx="2799">
                  <c:v>26567</c:v>
                </c:pt>
                <c:pt idx="2800">
                  <c:v>26568</c:v>
                </c:pt>
                <c:pt idx="2801">
                  <c:v>26569</c:v>
                </c:pt>
                <c:pt idx="2802">
                  <c:v>26570</c:v>
                </c:pt>
                <c:pt idx="2803">
                  <c:v>26571</c:v>
                </c:pt>
                <c:pt idx="2804">
                  <c:v>26574</c:v>
                </c:pt>
                <c:pt idx="2805">
                  <c:v>26575</c:v>
                </c:pt>
                <c:pt idx="2806">
                  <c:v>26576</c:v>
                </c:pt>
                <c:pt idx="2807">
                  <c:v>26577</c:v>
                </c:pt>
                <c:pt idx="2808">
                  <c:v>26578</c:v>
                </c:pt>
                <c:pt idx="2809">
                  <c:v>26581</c:v>
                </c:pt>
                <c:pt idx="2810">
                  <c:v>26582</c:v>
                </c:pt>
                <c:pt idx="2811">
                  <c:v>26583</c:v>
                </c:pt>
                <c:pt idx="2812">
                  <c:v>26584</c:v>
                </c:pt>
                <c:pt idx="2813">
                  <c:v>26585</c:v>
                </c:pt>
                <c:pt idx="2814">
                  <c:v>26588</c:v>
                </c:pt>
                <c:pt idx="2815">
                  <c:v>26589</c:v>
                </c:pt>
                <c:pt idx="2816">
                  <c:v>26590</c:v>
                </c:pt>
                <c:pt idx="2817">
                  <c:v>26591</c:v>
                </c:pt>
                <c:pt idx="2818">
                  <c:v>26592</c:v>
                </c:pt>
                <c:pt idx="2819">
                  <c:v>26595</c:v>
                </c:pt>
                <c:pt idx="2820">
                  <c:v>26596</c:v>
                </c:pt>
                <c:pt idx="2821">
                  <c:v>26597</c:v>
                </c:pt>
                <c:pt idx="2822">
                  <c:v>26598</c:v>
                </c:pt>
                <c:pt idx="2823">
                  <c:v>26599</c:v>
                </c:pt>
                <c:pt idx="2824">
                  <c:v>26602</c:v>
                </c:pt>
                <c:pt idx="2825">
                  <c:v>26603</c:v>
                </c:pt>
                <c:pt idx="2826">
                  <c:v>26604</c:v>
                </c:pt>
                <c:pt idx="2827">
                  <c:v>26605</c:v>
                </c:pt>
                <c:pt idx="2828">
                  <c:v>26606</c:v>
                </c:pt>
                <c:pt idx="2829">
                  <c:v>26609</c:v>
                </c:pt>
                <c:pt idx="2830">
                  <c:v>26610</c:v>
                </c:pt>
                <c:pt idx="2831">
                  <c:v>26611</c:v>
                </c:pt>
                <c:pt idx="2832">
                  <c:v>26612</c:v>
                </c:pt>
                <c:pt idx="2833">
                  <c:v>26613</c:v>
                </c:pt>
                <c:pt idx="2834">
                  <c:v>26616</c:v>
                </c:pt>
                <c:pt idx="2835">
                  <c:v>26617</c:v>
                </c:pt>
                <c:pt idx="2836">
                  <c:v>26618</c:v>
                </c:pt>
                <c:pt idx="2837">
                  <c:v>26619</c:v>
                </c:pt>
                <c:pt idx="2838">
                  <c:v>26620</c:v>
                </c:pt>
                <c:pt idx="2839">
                  <c:v>26623</c:v>
                </c:pt>
                <c:pt idx="2840">
                  <c:v>26624</c:v>
                </c:pt>
                <c:pt idx="2841">
                  <c:v>26625</c:v>
                </c:pt>
                <c:pt idx="2842">
                  <c:v>26626</c:v>
                </c:pt>
                <c:pt idx="2843">
                  <c:v>26627</c:v>
                </c:pt>
                <c:pt idx="2844">
                  <c:v>26630</c:v>
                </c:pt>
                <c:pt idx="2845">
                  <c:v>26631</c:v>
                </c:pt>
                <c:pt idx="2846">
                  <c:v>26632</c:v>
                </c:pt>
                <c:pt idx="2847">
                  <c:v>26633</c:v>
                </c:pt>
                <c:pt idx="2848">
                  <c:v>26634</c:v>
                </c:pt>
                <c:pt idx="2849">
                  <c:v>26637</c:v>
                </c:pt>
                <c:pt idx="2850">
                  <c:v>26638</c:v>
                </c:pt>
                <c:pt idx="2851">
                  <c:v>26639</c:v>
                </c:pt>
                <c:pt idx="2852">
                  <c:v>26640</c:v>
                </c:pt>
                <c:pt idx="2853">
                  <c:v>26641</c:v>
                </c:pt>
                <c:pt idx="2854">
                  <c:v>26644</c:v>
                </c:pt>
                <c:pt idx="2855">
                  <c:v>26645</c:v>
                </c:pt>
                <c:pt idx="2856">
                  <c:v>26646</c:v>
                </c:pt>
                <c:pt idx="2857">
                  <c:v>26647</c:v>
                </c:pt>
                <c:pt idx="2858">
                  <c:v>26648</c:v>
                </c:pt>
                <c:pt idx="2859">
                  <c:v>26651</c:v>
                </c:pt>
                <c:pt idx="2860">
                  <c:v>26652</c:v>
                </c:pt>
                <c:pt idx="2861">
                  <c:v>26653</c:v>
                </c:pt>
                <c:pt idx="2862">
                  <c:v>26654</c:v>
                </c:pt>
                <c:pt idx="2863">
                  <c:v>26655</c:v>
                </c:pt>
                <c:pt idx="2864">
                  <c:v>26658</c:v>
                </c:pt>
                <c:pt idx="2865">
                  <c:v>26659</c:v>
                </c:pt>
                <c:pt idx="2866">
                  <c:v>26660</c:v>
                </c:pt>
                <c:pt idx="2867">
                  <c:v>26661</c:v>
                </c:pt>
                <c:pt idx="2868">
                  <c:v>26662</c:v>
                </c:pt>
                <c:pt idx="2869">
                  <c:v>26665</c:v>
                </c:pt>
                <c:pt idx="2870">
                  <c:v>26666</c:v>
                </c:pt>
                <c:pt idx="2871">
                  <c:v>26667</c:v>
                </c:pt>
                <c:pt idx="2872">
                  <c:v>26668</c:v>
                </c:pt>
                <c:pt idx="2873">
                  <c:v>26669</c:v>
                </c:pt>
                <c:pt idx="2874">
                  <c:v>26672</c:v>
                </c:pt>
                <c:pt idx="2875">
                  <c:v>26673</c:v>
                </c:pt>
                <c:pt idx="2876">
                  <c:v>26674</c:v>
                </c:pt>
                <c:pt idx="2877">
                  <c:v>26675</c:v>
                </c:pt>
                <c:pt idx="2878">
                  <c:v>26676</c:v>
                </c:pt>
                <c:pt idx="2879">
                  <c:v>26679</c:v>
                </c:pt>
                <c:pt idx="2880">
                  <c:v>26680</c:v>
                </c:pt>
                <c:pt idx="2881">
                  <c:v>26681</c:v>
                </c:pt>
                <c:pt idx="2882">
                  <c:v>26682</c:v>
                </c:pt>
                <c:pt idx="2883">
                  <c:v>26683</c:v>
                </c:pt>
                <c:pt idx="2884">
                  <c:v>26686</c:v>
                </c:pt>
                <c:pt idx="2885">
                  <c:v>26687</c:v>
                </c:pt>
                <c:pt idx="2886">
                  <c:v>26688</c:v>
                </c:pt>
                <c:pt idx="2887">
                  <c:v>26689</c:v>
                </c:pt>
                <c:pt idx="2888">
                  <c:v>26690</c:v>
                </c:pt>
                <c:pt idx="2889">
                  <c:v>26693</c:v>
                </c:pt>
                <c:pt idx="2890">
                  <c:v>26694</c:v>
                </c:pt>
                <c:pt idx="2891">
                  <c:v>26695</c:v>
                </c:pt>
                <c:pt idx="2892">
                  <c:v>26696</c:v>
                </c:pt>
                <c:pt idx="2893">
                  <c:v>26697</c:v>
                </c:pt>
                <c:pt idx="2894">
                  <c:v>26700</c:v>
                </c:pt>
                <c:pt idx="2895">
                  <c:v>26701</c:v>
                </c:pt>
                <c:pt idx="2896">
                  <c:v>26702</c:v>
                </c:pt>
                <c:pt idx="2897">
                  <c:v>26703</c:v>
                </c:pt>
                <c:pt idx="2898">
                  <c:v>26704</c:v>
                </c:pt>
                <c:pt idx="2899">
                  <c:v>26707</c:v>
                </c:pt>
                <c:pt idx="2900">
                  <c:v>26708</c:v>
                </c:pt>
                <c:pt idx="2901">
                  <c:v>26709</c:v>
                </c:pt>
                <c:pt idx="2902">
                  <c:v>26710</c:v>
                </c:pt>
                <c:pt idx="2903">
                  <c:v>26711</c:v>
                </c:pt>
                <c:pt idx="2904">
                  <c:v>26714</c:v>
                </c:pt>
                <c:pt idx="2905">
                  <c:v>26715</c:v>
                </c:pt>
                <c:pt idx="2906">
                  <c:v>26716</c:v>
                </c:pt>
                <c:pt idx="2907">
                  <c:v>26717</c:v>
                </c:pt>
                <c:pt idx="2908">
                  <c:v>26718</c:v>
                </c:pt>
                <c:pt idx="2909">
                  <c:v>26721</c:v>
                </c:pt>
                <c:pt idx="2910">
                  <c:v>26722</c:v>
                </c:pt>
                <c:pt idx="2911">
                  <c:v>26723</c:v>
                </c:pt>
                <c:pt idx="2912">
                  <c:v>26724</c:v>
                </c:pt>
                <c:pt idx="2913">
                  <c:v>26725</c:v>
                </c:pt>
                <c:pt idx="2914">
                  <c:v>26728</c:v>
                </c:pt>
                <c:pt idx="2915">
                  <c:v>26729</c:v>
                </c:pt>
                <c:pt idx="2916">
                  <c:v>26730</c:v>
                </c:pt>
                <c:pt idx="2917">
                  <c:v>26731</c:v>
                </c:pt>
                <c:pt idx="2918">
                  <c:v>26732</c:v>
                </c:pt>
                <c:pt idx="2919">
                  <c:v>26735</c:v>
                </c:pt>
                <c:pt idx="2920">
                  <c:v>26736</c:v>
                </c:pt>
                <c:pt idx="2921">
                  <c:v>26737</c:v>
                </c:pt>
                <c:pt idx="2922">
                  <c:v>26738</c:v>
                </c:pt>
                <c:pt idx="2923">
                  <c:v>26739</c:v>
                </c:pt>
                <c:pt idx="2924">
                  <c:v>26742</c:v>
                </c:pt>
                <c:pt idx="2925">
                  <c:v>26743</c:v>
                </c:pt>
                <c:pt idx="2926">
                  <c:v>26744</c:v>
                </c:pt>
                <c:pt idx="2927">
                  <c:v>26745</c:v>
                </c:pt>
                <c:pt idx="2928">
                  <c:v>26746</c:v>
                </c:pt>
                <c:pt idx="2929">
                  <c:v>26749</c:v>
                </c:pt>
                <c:pt idx="2930">
                  <c:v>26750</c:v>
                </c:pt>
                <c:pt idx="2931">
                  <c:v>26751</c:v>
                </c:pt>
                <c:pt idx="2932">
                  <c:v>26752</c:v>
                </c:pt>
                <c:pt idx="2933">
                  <c:v>26753</c:v>
                </c:pt>
                <c:pt idx="2934">
                  <c:v>26756</c:v>
                </c:pt>
                <c:pt idx="2935">
                  <c:v>26757</c:v>
                </c:pt>
                <c:pt idx="2936">
                  <c:v>26758</c:v>
                </c:pt>
                <c:pt idx="2937">
                  <c:v>26759</c:v>
                </c:pt>
                <c:pt idx="2938">
                  <c:v>26760</c:v>
                </c:pt>
                <c:pt idx="2939">
                  <c:v>26763</c:v>
                </c:pt>
                <c:pt idx="2940">
                  <c:v>26764</c:v>
                </c:pt>
                <c:pt idx="2941">
                  <c:v>26765</c:v>
                </c:pt>
                <c:pt idx="2942">
                  <c:v>26766</c:v>
                </c:pt>
                <c:pt idx="2943">
                  <c:v>26767</c:v>
                </c:pt>
                <c:pt idx="2944">
                  <c:v>26770</c:v>
                </c:pt>
                <c:pt idx="2945">
                  <c:v>26771</c:v>
                </c:pt>
                <c:pt idx="2946">
                  <c:v>26772</c:v>
                </c:pt>
                <c:pt idx="2947">
                  <c:v>26773</c:v>
                </c:pt>
                <c:pt idx="2948">
                  <c:v>26774</c:v>
                </c:pt>
                <c:pt idx="2949">
                  <c:v>26777</c:v>
                </c:pt>
                <c:pt idx="2950">
                  <c:v>26778</c:v>
                </c:pt>
                <c:pt idx="2951">
                  <c:v>26779</c:v>
                </c:pt>
                <c:pt idx="2952">
                  <c:v>26780</c:v>
                </c:pt>
                <c:pt idx="2953">
                  <c:v>26781</c:v>
                </c:pt>
                <c:pt idx="2954">
                  <c:v>26784</c:v>
                </c:pt>
                <c:pt idx="2955">
                  <c:v>26785</c:v>
                </c:pt>
                <c:pt idx="2956">
                  <c:v>26786</c:v>
                </c:pt>
                <c:pt idx="2957">
                  <c:v>26787</c:v>
                </c:pt>
                <c:pt idx="2958">
                  <c:v>26788</c:v>
                </c:pt>
                <c:pt idx="2959">
                  <c:v>26791</c:v>
                </c:pt>
                <c:pt idx="2960">
                  <c:v>26792</c:v>
                </c:pt>
                <c:pt idx="2961">
                  <c:v>26793</c:v>
                </c:pt>
                <c:pt idx="2962">
                  <c:v>26794</c:v>
                </c:pt>
                <c:pt idx="2963">
                  <c:v>26795</c:v>
                </c:pt>
                <c:pt idx="2964">
                  <c:v>26798</c:v>
                </c:pt>
                <c:pt idx="2965">
                  <c:v>26799</c:v>
                </c:pt>
                <c:pt idx="2966">
                  <c:v>26800</c:v>
                </c:pt>
                <c:pt idx="2967">
                  <c:v>26801</c:v>
                </c:pt>
                <c:pt idx="2968">
                  <c:v>26802</c:v>
                </c:pt>
                <c:pt idx="2969">
                  <c:v>26805</c:v>
                </c:pt>
                <c:pt idx="2970">
                  <c:v>26806</c:v>
                </c:pt>
                <c:pt idx="2971">
                  <c:v>26807</c:v>
                </c:pt>
                <c:pt idx="2972">
                  <c:v>26808</c:v>
                </c:pt>
                <c:pt idx="2973">
                  <c:v>26809</c:v>
                </c:pt>
                <c:pt idx="2974">
                  <c:v>26812</c:v>
                </c:pt>
                <c:pt idx="2975">
                  <c:v>26813</c:v>
                </c:pt>
                <c:pt idx="2976">
                  <c:v>26814</c:v>
                </c:pt>
                <c:pt idx="2977">
                  <c:v>26815</c:v>
                </c:pt>
                <c:pt idx="2978">
                  <c:v>26816</c:v>
                </c:pt>
                <c:pt idx="2979">
                  <c:v>26819</c:v>
                </c:pt>
                <c:pt idx="2980">
                  <c:v>26820</c:v>
                </c:pt>
                <c:pt idx="2981">
                  <c:v>26821</c:v>
                </c:pt>
                <c:pt idx="2982">
                  <c:v>26822</c:v>
                </c:pt>
                <c:pt idx="2983">
                  <c:v>26823</c:v>
                </c:pt>
                <c:pt idx="2984">
                  <c:v>26826</c:v>
                </c:pt>
                <c:pt idx="2985">
                  <c:v>26827</c:v>
                </c:pt>
                <c:pt idx="2986">
                  <c:v>26828</c:v>
                </c:pt>
                <c:pt idx="2987">
                  <c:v>26829</c:v>
                </c:pt>
                <c:pt idx="2988">
                  <c:v>26830</c:v>
                </c:pt>
                <c:pt idx="2989">
                  <c:v>26833</c:v>
                </c:pt>
                <c:pt idx="2990">
                  <c:v>26834</c:v>
                </c:pt>
                <c:pt idx="2991">
                  <c:v>26835</c:v>
                </c:pt>
                <c:pt idx="2992">
                  <c:v>26836</c:v>
                </c:pt>
                <c:pt idx="2993">
                  <c:v>26837</c:v>
                </c:pt>
                <c:pt idx="2994">
                  <c:v>26840</c:v>
                </c:pt>
                <c:pt idx="2995">
                  <c:v>26841</c:v>
                </c:pt>
                <c:pt idx="2996">
                  <c:v>26842</c:v>
                </c:pt>
                <c:pt idx="2997">
                  <c:v>26843</c:v>
                </c:pt>
                <c:pt idx="2998">
                  <c:v>26844</c:v>
                </c:pt>
                <c:pt idx="2999">
                  <c:v>26847</c:v>
                </c:pt>
                <c:pt idx="3000">
                  <c:v>26848</c:v>
                </c:pt>
                <c:pt idx="3001">
                  <c:v>26849</c:v>
                </c:pt>
                <c:pt idx="3002">
                  <c:v>26850</c:v>
                </c:pt>
                <c:pt idx="3003">
                  <c:v>26851</c:v>
                </c:pt>
                <c:pt idx="3004">
                  <c:v>26854</c:v>
                </c:pt>
                <c:pt idx="3005">
                  <c:v>26855</c:v>
                </c:pt>
                <c:pt idx="3006">
                  <c:v>26856</c:v>
                </c:pt>
                <c:pt idx="3007">
                  <c:v>26857</c:v>
                </c:pt>
                <c:pt idx="3008">
                  <c:v>26858</c:v>
                </c:pt>
                <c:pt idx="3009">
                  <c:v>26861</c:v>
                </c:pt>
                <c:pt idx="3010">
                  <c:v>26862</c:v>
                </c:pt>
                <c:pt idx="3011">
                  <c:v>26863</c:v>
                </c:pt>
                <c:pt idx="3012">
                  <c:v>26864</c:v>
                </c:pt>
                <c:pt idx="3013">
                  <c:v>26865</c:v>
                </c:pt>
                <c:pt idx="3014">
                  <c:v>26868</c:v>
                </c:pt>
                <c:pt idx="3015">
                  <c:v>26869</c:v>
                </c:pt>
                <c:pt idx="3016">
                  <c:v>26870</c:v>
                </c:pt>
                <c:pt idx="3017">
                  <c:v>26871</c:v>
                </c:pt>
                <c:pt idx="3018">
                  <c:v>26872</c:v>
                </c:pt>
                <c:pt idx="3019">
                  <c:v>26875</c:v>
                </c:pt>
                <c:pt idx="3020">
                  <c:v>26876</c:v>
                </c:pt>
                <c:pt idx="3021">
                  <c:v>26877</c:v>
                </c:pt>
                <c:pt idx="3022">
                  <c:v>26878</c:v>
                </c:pt>
                <c:pt idx="3023">
                  <c:v>26879</c:v>
                </c:pt>
                <c:pt idx="3024">
                  <c:v>26882</c:v>
                </c:pt>
                <c:pt idx="3025">
                  <c:v>26883</c:v>
                </c:pt>
                <c:pt idx="3026">
                  <c:v>26884</c:v>
                </c:pt>
                <c:pt idx="3027">
                  <c:v>26885</c:v>
                </c:pt>
                <c:pt idx="3028">
                  <c:v>26886</c:v>
                </c:pt>
                <c:pt idx="3029">
                  <c:v>26889</c:v>
                </c:pt>
                <c:pt idx="3030">
                  <c:v>26890</c:v>
                </c:pt>
                <c:pt idx="3031">
                  <c:v>26891</c:v>
                </c:pt>
                <c:pt idx="3032">
                  <c:v>26892</c:v>
                </c:pt>
                <c:pt idx="3033">
                  <c:v>26893</c:v>
                </c:pt>
                <c:pt idx="3034">
                  <c:v>26896</c:v>
                </c:pt>
                <c:pt idx="3035">
                  <c:v>26897</c:v>
                </c:pt>
                <c:pt idx="3036">
                  <c:v>26898</c:v>
                </c:pt>
                <c:pt idx="3037">
                  <c:v>26899</c:v>
                </c:pt>
                <c:pt idx="3038">
                  <c:v>26900</c:v>
                </c:pt>
                <c:pt idx="3039">
                  <c:v>26903</c:v>
                </c:pt>
                <c:pt idx="3040">
                  <c:v>26904</c:v>
                </c:pt>
                <c:pt idx="3041">
                  <c:v>26905</c:v>
                </c:pt>
                <c:pt idx="3042">
                  <c:v>26906</c:v>
                </c:pt>
                <c:pt idx="3043">
                  <c:v>26907</c:v>
                </c:pt>
                <c:pt idx="3044">
                  <c:v>26910</c:v>
                </c:pt>
                <c:pt idx="3045">
                  <c:v>26911</c:v>
                </c:pt>
                <c:pt idx="3046">
                  <c:v>26912</c:v>
                </c:pt>
                <c:pt idx="3047">
                  <c:v>26913</c:v>
                </c:pt>
                <c:pt idx="3048">
                  <c:v>26914</c:v>
                </c:pt>
                <c:pt idx="3049">
                  <c:v>26917</c:v>
                </c:pt>
                <c:pt idx="3050">
                  <c:v>26918</c:v>
                </c:pt>
                <c:pt idx="3051">
                  <c:v>26919</c:v>
                </c:pt>
                <c:pt idx="3052">
                  <c:v>26920</c:v>
                </c:pt>
                <c:pt idx="3053">
                  <c:v>26921</c:v>
                </c:pt>
                <c:pt idx="3054">
                  <c:v>26924</c:v>
                </c:pt>
                <c:pt idx="3055">
                  <c:v>26925</c:v>
                </c:pt>
                <c:pt idx="3056">
                  <c:v>26926</c:v>
                </c:pt>
                <c:pt idx="3057">
                  <c:v>26927</c:v>
                </c:pt>
                <c:pt idx="3058">
                  <c:v>26928</c:v>
                </c:pt>
                <c:pt idx="3059">
                  <c:v>26931</c:v>
                </c:pt>
                <c:pt idx="3060">
                  <c:v>26932</c:v>
                </c:pt>
                <c:pt idx="3061">
                  <c:v>26933</c:v>
                </c:pt>
                <c:pt idx="3062">
                  <c:v>26934</c:v>
                </c:pt>
                <c:pt idx="3063">
                  <c:v>26935</c:v>
                </c:pt>
                <c:pt idx="3064">
                  <c:v>26938</c:v>
                </c:pt>
                <c:pt idx="3065">
                  <c:v>26939</c:v>
                </c:pt>
                <c:pt idx="3066">
                  <c:v>26940</c:v>
                </c:pt>
                <c:pt idx="3067">
                  <c:v>26941</c:v>
                </c:pt>
                <c:pt idx="3068">
                  <c:v>26942</c:v>
                </c:pt>
                <c:pt idx="3069">
                  <c:v>26945</c:v>
                </c:pt>
                <c:pt idx="3070">
                  <c:v>26946</c:v>
                </c:pt>
                <c:pt idx="3071">
                  <c:v>26947</c:v>
                </c:pt>
                <c:pt idx="3072">
                  <c:v>26948</c:v>
                </c:pt>
                <c:pt idx="3073">
                  <c:v>26949</c:v>
                </c:pt>
                <c:pt idx="3074">
                  <c:v>26952</c:v>
                </c:pt>
                <c:pt idx="3075">
                  <c:v>26953</c:v>
                </c:pt>
                <c:pt idx="3076">
                  <c:v>26954</c:v>
                </c:pt>
                <c:pt idx="3077">
                  <c:v>26955</c:v>
                </c:pt>
                <c:pt idx="3078">
                  <c:v>26956</c:v>
                </c:pt>
                <c:pt idx="3079">
                  <c:v>26959</c:v>
                </c:pt>
                <c:pt idx="3080">
                  <c:v>26960</c:v>
                </c:pt>
                <c:pt idx="3081">
                  <c:v>26961</c:v>
                </c:pt>
                <c:pt idx="3082">
                  <c:v>26962</c:v>
                </c:pt>
                <c:pt idx="3083">
                  <c:v>26963</c:v>
                </c:pt>
                <c:pt idx="3084">
                  <c:v>26966</c:v>
                </c:pt>
                <c:pt idx="3085">
                  <c:v>26967</c:v>
                </c:pt>
                <c:pt idx="3086">
                  <c:v>26968</c:v>
                </c:pt>
                <c:pt idx="3087">
                  <c:v>26969</c:v>
                </c:pt>
                <c:pt idx="3088">
                  <c:v>26970</c:v>
                </c:pt>
                <c:pt idx="3089">
                  <c:v>26973</c:v>
                </c:pt>
                <c:pt idx="3090">
                  <c:v>26974</c:v>
                </c:pt>
                <c:pt idx="3091">
                  <c:v>26975</c:v>
                </c:pt>
                <c:pt idx="3092">
                  <c:v>26976</c:v>
                </c:pt>
                <c:pt idx="3093">
                  <c:v>26977</c:v>
                </c:pt>
                <c:pt idx="3094">
                  <c:v>26980</c:v>
                </c:pt>
                <c:pt idx="3095">
                  <c:v>26981</c:v>
                </c:pt>
                <c:pt idx="3096">
                  <c:v>26982</c:v>
                </c:pt>
                <c:pt idx="3097">
                  <c:v>26983</c:v>
                </c:pt>
                <c:pt idx="3098">
                  <c:v>26984</c:v>
                </c:pt>
                <c:pt idx="3099">
                  <c:v>26987</c:v>
                </c:pt>
                <c:pt idx="3100">
                  <c:v>26988</c:v>
                </c:pt>
                <c:pt idx="3101">
                  <c:v>26989</c:v>
                </c:pt>
                <c:pt idx="3102">
                  <c:v>26990</c:v>
                </c:pt>
                <c:pt idx="3103">
                  <c:v>26991</c:v>
                </c:pt>
                <c:pt idx="3104">
                  <c:v>26994</c:v>
                </c:pt>
                <c:pt idx="3105">
                  <c:v>26995</c:v>
                </c:pt>
                <c:pt idx="3106">
                  <c:v>26996</c:v>
                </c:pt>
                <c:pt idx="3107">
                  <c:v>26997</c:v>
                </c:pt>
                <c:pt idx="3108">
                  <c:v>26998</c:v>
                </c:pt>
                <c:pt idx="3109">
                  <c:v>27001</c:v>
                </c:pt>
                <c:pt idx="3110">
                  <c:v>27002</c:v>
                </c:pt>
                <c:pt idx="3111">
                  <c:v>27003</c:v>
                </c:pt>
                <c:pt idx="3112">
                  <c:v>27004</c:v>
                </c:pt>
                <c:pt idx="3113">
                  <c:v>27005</c:v>
                </c:pt>
                <c:pt idx="3114">
                  <c:v>27008</c:v>
                </c:pt>
                <c:pt idx="3115">
                  <c:v>27009</c:v>
                </c:pt>
                <c:pt idx="3116">
                  <c:v>27010</c:v>
                </c:pt>
                <c:pt idx="3117">
                  <c:v>27011</c:v>
                </c:pt>
                <c:pt idx="3118">
                  <c:v>27012</c:v>
                </c:pt>
                <c:pt idx="3119">
                  <c:v>27015</c:v>
                </c:pt>
                <c:pt idx="3120">
                  <c:v>27016</c:v>
                </c:pt>
                <c:pt idx="3121">
                  <c:v>27017</c:v>
                </c:pt>
                <c:pt idx="3122">
                  <c:v>27018</c:v>
                </c:pt>
                <c:pt idx="3123">
                  <c:v>27019</c:v>
                </c:pt>
                <c:pt idx="3124">
                  <c:v>27022</c:v>
                </c:pt>
                <c:pt idx="3125">
                  <c:v>27023</c:v>
                </c:pt>
                <c:pt idx="3126">
                  <c:v>27024</c:v>
                </c:pt>
                <c:pt idx="3127">
                  <c:v>27025</c:v>
                </c:pt>
                <c:pt idx="3128">
                  <c:v>27026</c:v>
                </c:pt>
                <c:pt idx="3129">
                  <c:v>27029</c:v>
                </c:pt>
                <c:pt idx="3130">
                  <c:v>27030</c:v>
                </c:pt>
                <c:pt idx="3131">
                  <c:v>27031</c:v>
                </c:pt>
                <c:pt idx="3132">
                  <c:v>27032</c:v>
                </c:pt>
                <c:pt idx="3133">
                  <c:v>27033</c:v>
                </c:pt>
                <c:pt idx="3134">
                  <c:v>27036</c:v>
                </c:pt>
                <c:pt idx="3135">
                  <c:v>27037</c:v>
                </c:pt>
                <c:pt idx="3136">
                  <c:v>27038</c:v>
                </c:pt>
                <c:pt idx="3137">
                  <c:v>27039</c:v>
                </c:pt>
                <c:pt idx="3138">
                  <c:v>27040</c:v>
                </c:pt>
                <c:pt idx="3139">
                  <c:v>27043</c:v>
                </c:pt>
                <c:pt idx="3140">
                  <c:v>27044</c:v>
                </c:pt>
                <c:pt idx="3141">
                  <c:v>27045</c:v>
                </c:pt>
                <c:pt idx="3142">
                  <c:v>27046</c:v>
                </c:pt>
                <c:pt idx="3143">
                  <c:v>27047</c:v>
                </c:pt>
                <c:pt idx="3144">
                  <c:v>27050</c:v>
                </c:pt>
                <c:pt idx="3145">
                  <c:v>27051</c:v>
                </c:pt>
                <c:pt idx="3146">
                  <c:v>27052</c:v>
                </c:pt>
                <c:pt idx="3147">
                  <c:v>27053</c:v>
                </c:pt>
                <c:pt idx="3148">
                  <c:v>27054</c:v>
                </c:pt>
                <c:pt idx="3149">
                  <c:v>27057</c:v>
                </c:pt>
                <c:pt idx="3150">
                  <c:v>27058</c:v>
                </c:pt>
                <c:pt idx="3151">
                  <c:v>27059</c:v>
                </c:pt>
                <c:pt idx="3152">
                  <c:v>27060</c:v>
                </c:pt>
                <c:pt idx="3153">
                  <c:v>27061</c:v>
                </c:pt>
                <c:pt idx="3154">
                  <c:v>27064</c:v>
                </c:pt>
                <c:pt idx="3155">
                  <c:v>27065</c:v>
                </c:pt>
                <c:pt idx="3156">
                  <c:v>27066</c:v>
                </c:pt>
                <c:pt idx="3157">
                  <c:v>27067</c:v>
                </c:pt>
                <c:pt idx="3158">
                  <c:v>27068</c:v>
                </c:pt>
                <c:pt idx="3159">
                  <c:v>27071</c:v>
                </c:pt>
                <c:pt idx="3160">
                  <c:v>27072</c:v>
                </c:pt>
                <c:pt idx="3161">
                  <c:v>27073</c:v>
                </c:pt>
                <c:pt idx="3162">
                  <c:v>27074</c:v>
                </c:pt>
                <c:pt idx="3163">
                  <c:v>27075</c:v>
                </c:pt>
                <c:pt idx="3164">
                  <c:v>27078</c:v>
                </c:pt>
                <c:pt idx="3165">
                  <c:v>27079</c:v>
                </c:pt>
                <c:pt idx="3166">
                  <c:v>27080</c:v>
                </c:pt>
                <c:pt idx="3167">
                  <c:v>27081</c:v>
                </c:pt>
                <c:pt idx="3168">
                  <c:v>27082</c:v>
                </c:pt>
                <c:pt idx="3169">
                  <c:v>27085</c:v>
                </c:pt>
                <c:pt idx="3170">
                  <c:v>27086</c:v>
                </c:pt>
                <c:pt idx="3171">
                  <c:v>27087</c:v>
                </c:pt>
                <c:pt idx="3172">
                  <c:v>27088</c:v>
                </c:pt>
                <c:pt idx="3173">
                  <c:v>27089</c:v>
                </c:pt>
                <c:pt idx="3174">
                  <c:v>27092</c:v>
                </c:pt>
                <c:pt idx="3175">
                  <c:v>27093</c:v>
                </c:pt>
                <c:pt idx="3176">
                  <c:v>27094</c:v>
                </c:pt>
                <c:pt idx="3177">
                  <c:v>27095</c:v>
                </c:pt>
                <c:pt idx="3178">
                  <c:v>27096</c:v>
                </c:pt>
                <c:pt idx="3179">
                  <c:v>27099</c:v>
                </c:pt>
                <c:pt idx="3180">
                  <c:v>27100</c:v>
                </c:pt>
                <c:pt idx="3181">
                  <c:v>27101</c:v>
                </c:pt>
                <c:pt idx="3182">
                  <c:v>27102</c:v>
                </c:pt>
                <c:pt idx="3183">
                  <c:v>27103</c:v>
                </c:pt>
                <c:pt idx="3184">
                  <c:v>27106</c:v>
                </c:pt>
                <c:pt idx="3185">
                  <c:v>27107</c:v>
                </c:pt>
                <c:pt idx="3186">
                  <c:v>27108</c:v>
                </c:pt>
                <c:pt idx="3187">
                  <c:v>27109</c:v>
                </c:pt>
                <c:pt idx="3188">
                  <c:v>27110</c:v>
                </c:pt>
                <c:pt idx="3189">
                  <c:v>27113</c:v>
                </c:pt>
                <c:pt idx="3190">
                  <c:v>27114</c:v>
                </c:pt>
                <c:pt idx="3191">
                  <c:v>27115</c:v>
                </c:pt>
                <c:pt idx="3192">
                  <c:v>27116</c:v>
                </c:pt>
                <c:pt idx="3193">
                  <c:v>27117</c:v>
                </c:pt>
                <c:pt idx="3194">
                  <c:v>27120</c:v>
                </c:pt>
                <c:pt idx="3195">
                  <c:v>27121</c:v>
                </c:pt>
                <c:pt idx="3196">
                  <c:v>27122</c:v>
                </c:pt>
                <c:pt idx="3197">
                  <c:v>27123</c:v>
                </c:pt>
                <c:pt idx="3198">
                  <c:v>27124</c:v>
                </c:pt>
                <c:pt idx="3199">
                  <c:v>27127</c:v>
                </c:pt>
                <c:pt idx="3200">
                  <c:v>27128</c:v>
                </c:pt>
                <c:pt idx="3201">
                  <c:v>27129</c:v>
                </c:pt>
                <c:pt idx="3202">
                  <c:v>27130</c:v>
                </c:pt>
                <c:pt idx="3203">
                  <c:v>27131</c:v>
                </c:pt>
                <c:pt idx="3204">
                  <c:v>27134</c:v>
                </c:pt>
                <c:pt idx="3205">
                  <c:v>27135</c:v>
                </c:pt>
                <c:pt idx="3206">
                  <c:v>27136</c:v>
                </c:pt>
                <c:pt idx="3207">
                  <c:v>27137</c:v>
                </c:pt>
                <c:pt idx="3208">
                  <c:v>27138</c:v>
                </c:pt>
                <c:pt idx="3209">
                  <c:v>27141</c:v>
                </c:pt>
                <c:pt idx="3210">
                  <c:v>27142</c:v>
                </c:pt>
                <c:pt idx="3211">
                  <c:v>27143</c:v>
                </c:pt>
                <c:pt idx="3212">
                  <c:v>27144</c:v>
                </c:pt>
                <c:pt idx="3213">
                  <c:v>27145</c:v>
                </c:pt>
                <c:pt idx="3214">
                  <c:v>27148</c:v>
                </c:pt>
                <c:pt idx="3215">
                  <c:v>27149</c:v>
                </c:pt>
                <c:pt idx="3216">
                  <c:v>27150</c:v>
                </c:pt>
                <c:pt idx="3217">
                  <c:v>27151</c:v>
                </c:pt>
                <c:pt idx="3218">
                  <c:v>27152</c:v>
                </c:pt>
                <c:pt idx="3219">
                  <c:v>27155</c:v>
                </c:pt>
                <c:pt idx="3220">
                  <c:v>27156</c:v>
                </c:pt>
                <c:pt idx="3221">
                  <c:v>27157</c:v>
                </c:pt>
                <c:pt idx="3222">
                  <c:v>27158</c:v>
                </c:pt>
                <c:pt idx="3223">
                  <c:v>27159</c:v>
                </c:pt>
                <c:pt idx="3224">
                  <c:v>27162</c:v>
                </c:pt>
                <c:pt idx="3225">
                  <c:v>27163</c:v>
                </c:pt>
                <c:pt idx="3226">
                  <c:v>27164</c:v>
                </c:pt>
                <c:pt idx="3227">
                  <c:v>27165</c:v>
                </c:pt>
                <c:pt idx="3228">
                  <c:v>27166</c:v>
                </c:pt>
                <c:pt idx="3229">
                  <c:v>27169</c:v>
                </c:pt>
                <c:pt idx="3230">
                  <c:v>27170</c:v>
                </c:pt>
                <c:pt idx="3231">
                  <c:v>27171</c:v>
                </c:pt>
                <c:pt idx="3232">
                  <c:v>27172</c:v>
                </c:pt>
                <c:pt idx="3233">
                  <c:v>27173</c:v>
                </c:pt>
                <c:pt idx="3234">
                  <c:v>27176</c:v>
                </c:pt>
                <c:pt idx="3235">
                  <c:v>27177</c:v>
                </c:pt>
                <c:pt idx="3236">
                  <c:v>27178</c:v>
                </c:pt>
                <c:pt idx="3237">
                  <c:v>27179</c:v>
                </c:pt>
                <c:pt idx="3238">
                  <c:v>27180</c:v>
                </c:pt>
                <c:pt idx="3239">
                  <c:v>27183</c:v>
                </c:pt>
                <c:pt idx="3240">
                  <c:v>27184</c:v>
                </c:pt>
                <c:pt idx="3241">
                  <c:v>27185</c:v>
                </c:pt>
                <c:pt idx="3242">
                  <c:v>27186</c:v>
                </c:pt>
                <c:pt idx="3243">
                  <c:v>27187</c:v>
                </c:pt>
                <c:pt idx="3244">
                  <c:v>27190</c:v>
                </c:pt>
                <c:pt idx="3245">
                  <c:v>27191</c:v>
                </c:pt>
                <c:pt idx="3246">
                  <c:v>27192</c:v>
                </c:pt>
                <c:pt idx="3247">
                  <c:v>27193</c:v>
                </c:pt>
                <c:pt idx="3248">
                  <c:v>27194</c:v>
                </c:pt>
                <c:pt idx="3249">
                  <c:v>27197</c:v>
                </c:pt>
                <c:pt idx="3250">
                  <c:v>27198</c:v>
                </c:pt>
                <c:pt idx="3251">
                  <c:v>27199</c:v>
                </c:pt>
                <c:pt idx="3252">
                  <c:v>27200</c:v>
                </c:pt>
                <c:pt idx="3253">
                  <c:v>27201</c:v>
                </c:pt>
                <c:pt idx="3254">
                  <c:v>27204</c:v>
                </c:pt>
                <c:pt idx="3255">
                  <c:v>27205</c:v>
                </c:pt>
                <c:pt idx="3256">
                  <c:v>27206</c:v>
                </c:pt>
                <c:pt idx="3257">
                  <c:v>27207</c:v>
                </c:pt>
                <c:pt idx="3258">
                  <c:v>27208</c:v>
                </c:pt>
                <c:pt idx="3259">
                  <c:v>27211</c:v>
                </c:pt>
                <c:pt idx="3260">
                  <c:v>27212</c:v>
                </c:pt>
                <c:pt idx="3261">
                  <c:v>27213</c:v>
                </c:pt>
                <c:pt idx="3262">
                  <c:v>27214</c:v>
                </c:pt>
                <c:pt idx="3263">
                  <c:v>27215</c:v>
                </c:pt>
                <c:pt idx="3264">
                  <c:v>27218</c:v>
                </c:pt>
                <c:pt idx="3265">
                  <c:v>27219</c:v>
                </c:pt>
                <c:pt idx="3266">
                  <c:v>27220</c:v>
                </c:pt>
                <c:pt idx="3267">
                  <c:v>27221</c:v>
                </c:pt>
                <c:pt idx="3268">
                  <c:v>27222</c:v>
                </c:pt>
                <c:pt idx="3269">
                  <c:v>27225</c:v>
                </c:pt>
                <c:pt idx="3270">
                  <c:v>27226</c:v>
                </c:pt>
                <c:pt idx="3271">
                  <c:v>27227</c:v>
                </c:pt>
                <c:pt idx="3272">
                  <c:v>27228</c:v>
                </c:pt>
                <c:pt idx="3273">
                  <c:v>27229</c:v>
                </c:pt>
                <c:pt idx="3274">
                  <c:v>27232</c:v>
                </c:pt>
                <c:pt idx="3275">
                  <c:v>27233</c:v>
                </c:pt>
                <c:pt idx="3276">
                  <c:v>27234</c:v>
                </c:pt>
                <c:pt idx="3277">
                  <c:v>27235</c:v>
                </c:pt>
                <c:pt idx="3278">
                  <c:v>27236</c:v>
                </c:pt>
                <c:pt idx="3279">
                  <c:v>27239</c:v>
                </c:pt>
                <c:pt idx="3280">
                  <c:v>27240</c:v>
                </c:pt>
                <c:pt idx="3281">
                  <c:v>27241</c:v>
                </c:pt>
                <c:pt idx="3282">
                  <c:v>27242</c:v>
                </c:pt>
                <c:pt idx="3283">
                  <c:v>27243</c:v>
                </c:pt>
                <c:pt idx="3284">
                  <c:v>27246</c:v>
                </c:pt>
                <c:pt idx="3285">
                  <c:v>27247</c:v>
                </c:pt>
                <c:pt idx="3286">
                  <c:v>27248</c:v>
                </c:pt>
                <c:pt idx="3287">
                  <c:v>27249</c:v>
                </c:pt>
                <c:pt idx="3288">
                  <c:v>27250</c:v>
                </c:pt>
                <c:pt idx="3289">
                  <c:v>27253</c:v>
                </c:pt>
                <c:pt idx="3290">
                  <c:v>27254</c:v>
                </c:pt>
                <c:pt idx="3291">
                  <c:v>27255</c:v>
                </c:pt>
                <c:pt idx="3292">
                  <c:v>27256</c:v>
                </c:pt>
                <c:pt idx="3293">
                  <c:v>27257</c:v>
                </c:pt>
                <c:pt idx="3294">
                  <c:v>27260</c:v>
                </c:pt>
                <c:pt idx="3295">
                  <c:v>27261</c:v>
                </c:pt>
                <c:pt idx="3296">
                  <c:v>27262</c:v>
                </c:pt>
                <c:pt idx="3297">
                  <c:v>27263</c:v>
                </c:pt>
                <c:pt idx="3298">
                  <c:v>27264</c:v>
                </c:pt>
                <c:pt idx="3299">
                  <c:v>27267</c:v>
                </c:pt>
                <c:pt idx="3300">
                  <c:v>27268</c:v>
                </c:pt>
                <c:pt idx="3301">
                  <c:v>27269</c:v>
                </c:pt>
                <c:pt idx="3302">
                  <c:v>27270</c:v>
                </c:pt>
                <c:pt idx="3303">
                  <c:v>27271</c:v>
                </c:pt>
                <c:pt idx="3304">
                  <c:v>27274</c:v>
                </c:pt>
                <c:pt idx="3305">
                  <c:v>27275</c:v>
                </c:pt>
                <c:pt idx="3306">
                  <c:v>27276</c:v>
                </c:pt>
                <c:pt idx="3307">
                  <c:v>27277</c:v>
                </c:pt>
                <c:pt idx="3308">
                  <c:v>27278</c:v>
                </c:pt>
                <c:pt idx="3309">
                  <c:v>27281</c:v>
                </c:pt>
                <c:pt idx="3310">
                  <c:v>27282</c:v>
                </c:pt>
                <c:pt idx="3311">
                  <c:v>27283</c:v>
                </c:pt>
                <c:pt idx="3312">
                  <c:v>27284</c:v>
                </c:pt>
                <c:pt idx="3313">
                  <c:v>27285</c:v>
                </c:pt>
                <c:pt idx="3314">
                  <c:v>27288</c:v>
                </c:pt>
                <c:pt idx="3315">
                  <c:v>27289</c:v>
                </c:pt>
                <c:pt idx="3316">
                  <c:v>27290</c:v>
                </c:pt>
                <c:pt idx="3317">
                  <c:v>27291</c:v>
                </c:pt>
                <c:pt idx="3318">
                  <c:v>27292</c:v>
                </c:pt>
                <c:pt idx="3319">
                  <c:v>27295</c:v>
                </c:pt>
                <c:pt idx="3320">
                  <c:v>27296</c:v>
                </c:pt>
                <c:pt idx="3321">
                  <c:v>27297</c:v>
                </c:pt>
                <c:pt idx="3322">
                  <c:v>27298</c:v>
                </c:pt>
                <c:pt idx="3323">
                  <c:v>27299</c:v>
                </c:pt>
                <c:pt idx="3324">
                  <c:v>27302</c:v>
                </c:pt>
                <c:pt idx="3325">
                  <c:v>27303</c:v>
                </c:pt>
                <c:pt idx="3326">
                  <c:v>27304</c:v>
                </c:pt>
                <c:pt idx="3327">
                  <c:v>27305</c:v>
                </c:pt>
                <c:pt idx="3328">
                  <c:v>27306</c:v>
                </c:pt>
                <c:pt idx="3329">
                  <c:v>27309</c:v>
                </c:pt>
                <c:pt idx="3330">
                  <c:v>27310</c:v>
                </c:pt>
                <c:pt idx="3331">
                  <c:v>27311</c:v>
                </c:pt>
                <c:pt idx="3332">
                  <c:v>27312</c:v>
                </c:pt>
                <c:pt idx="3333">
                  <c:v>27313</c:v>
                </c:pt>
                <c:pt idx="3334">
                  <c:v>27316</c:v>
                </c:pt>
                <c:pt idx="3335">
                  <c:v>27317</c:v>
                </c:pt>
                <c:pt idx="3336">
                  <c:v>27318</c:v>
                </c:pt>
                <c:pt idx="3337">
                  <c:v>27319</c:v>
                </c:pt>
                <c:pt idx="3338">
                  <c:v>27320</c:v>
                </c:pt>
                <c:pt idx="3339">
                  <c:v>27323</c:v>
                </c:pt>
                <c:pt idx="3340">
                  <c:v>27324</c:v>
                </c:pt>
                <c:pt idx="3341">
                  <c:v>27325</c:v>
                </c:pt>
                <c:pt idx="3342">
                  <c:v>27326</c:v>
                </c:pt>
                <c:pt idx="3343">
                  <c:v>27327</c:v>
                </c:pt>
                <c:pt idx="3344">
                  <c:v>27330</c:v>
                </c:pt>
                <c:pt idx="3345">
                  <c:v>27331</c:v>
                </c:pt>
                <c:pt idx="3346">
                  <c:v>27332</c:v>
                </c:pt>
                <c:pt idx="3347">
                  <c:v>27333</c:v>
                </c:pt>
                <c:pt idx="3348">
                  <c:v>27334</c:v>
                </c:pt>
                <c:pt idx="3349">
                  <c:v>27337</c:v>
                </c:pt>
                <c:pt idx="3350">
                  <c:v>27338</c:v>
                </c:pt>
                <c:pt idx="3351">
                  <c:v>27339</c:v>
                </c:pt>
                <c:pt idx="3352">
                  <c:v>27340</c:v>
                </c:pt>
                <c:pt idx="3353">
                  <c:v>27341</c:v>
                </c:pt>
                <c:pt idx="3354">
                  <c:v>27344</c:v>
                </c:pt>
                <c:pt idx="3355">
                  <c:v>27345</c:v>
                </c:pt>
                <c:pt idx="3356">
                  <c:v>27346</c:v>
                </c:pt>
                <c:pt idx="3357">
                  <c:v>27347</c:v>
                </c:pt>
                <c:pt idx="3358">
                  <c:v>27348</c:v>
                </c:pt>
                <c:pt idx="3359">
                  <c:v>27351</c:v>
                </c:pt>
                <c:pt idx="3360">
                  <c:v>27352</c:v>
                </c:pt>
                <c:pt idx="3361">
                  <c:v>27353</c:v>
                </c:pt>
                <c:pt idx="3362">
                  <c:v>27354</c:v>
                </c:pt>
                <c:pt idx="3363">
                  <c:v>27355</c:v>
                </c:pt>
                <c:pt idx="3364">
                  <c:v>27358</c:v>
                </c:pt>
                <c:pt idx="3365">
                  <c:v>27359</c:v>
                </c:pt>
                <c:pt idx="3366">
                  <c:v>27360</c:v>
                </c:pt>
                <c:pt idx="3367">
                  <c:v>27361</c:v>
                </c:pt>
                <c:pt idx="3368">
                  <c:v>27362</c:v>
                </c:pt>
                <c:pt idx="3369">
                  <c:v>27365</c:v>
                </c:pt>
                <c:pt idx="3370">
                  <c:v>27366</c:v>
                </c:pt>
                <c:pt idx="3371">
                  <c:v>27367</c:v>
                </c:pt>
                <c:pt idx="3372">
                  <c:v>27368</c:v>
                </c:pt>
                <c:pt idx="3373">
                  <c:v>27369</c:v>
                </c:pt>
                <c:pt idx="3374">
                  <c:v>27372</c:v>
                </c:pt>
                <c:pt idx="3375">
                  <c:v>27373</c:v>
                </c:pt>
                <c:pt idx="3376">
                  <c:v>27374</c:v>
                </c:pt>
                <c:pt idx="3377">
                  <c:v>27375</c:v>
                </c:pt>
                <c:pt idx="3378">
                  <c:v>27376</c:v>
                </c:pt>
                <c:pt idx="3379">
                  <c:v>27379</c:v>
                </c:pt>
                <c:pt idx="3380">
                  <c:v>27380</c:v>
                </c:pt>
                <c:pt idx="3381">
                  <c:v>27381</c:v>
                </c:pt>
                <c:pt idx="3382">
                  <c:v>27382</c:v>
                </c:pt>
                <c:pt idx="3383">
                  <c:v>27383</c:v>
                </c:pt>
                <c:pt idx="3384">
                  <c:v>27386</c:v>
                </c:pt>
                <c:pt idx="3385">
                  <c:v>27387</c:v>
                </c:pt>
                <c:pt idx="3386">
                  <c:v>27388</c:v>
                </c:pt>
                <c:pt idx="3387">
                  <c:v>27389</c:v>
                </c:pt>
                <c:pt idx="3388">
                  <c:v>27390</c:v>
                </c:pt>
                <c:pt idx="3389">
                  <c:v>27393</c:v>
                </c:pt>
                <c:pt idx="3390">
                  <c:v>27394</c:v>
                </c:pt>
                <c:pt idx="3391">
                  <c:v>27395</c:v>
                </c:pt>
                <c:pt idx="3392">
                  <c:v>27396</c:v>
                </c:pt>
                <c:pt idx="3393">
                  <c:v>27397</c:v>
                </c:pt>
                <c:pt idx="3394">
                  <c:v>27400</c:v>
                </c:pt>
                <c:pt idx="3395">
                  <c:v>27401</c:v>
                </c:pt>
                <c:pt idx="3396">
                  <c:v>27402</c:v>
                </c:pt>
                <c:pt idx="3397">
                  <c:v>27403</c:v>
                </c:pt>
                <c:pt idx="3398">
                  <c:v>27404</c:v>
                </c:pt>
                <c:pt idx="3399">
                  <c:v>27407</c:v>
                </c:pt>
                <c:pt idx="3400">
                  <c:v>27408</c:v>
                </c:pt>
                <c:pt idx="3401">
                  <c:v>27409</c:v>
                </c:pt>
                <c:pt idx="3402">
                  <c:v>27410</c:v>
                </c:pt>
                <c:pt idx="3403">
                  <c:v>27411</c:v>
                </c:pt>
                <c:pt idx="3404">
                  <c:v>27414</c:v>
                </c:pt>
                <c:pt idx="3405">
                  <c:v>27415</c:v>
                </c:pt>
                <c:pt idx="3406">
                  <c:v>27416</c:v>
                </c:pt>
                <c:pt idx="3407">
                  <c:v>27417</c:v>
                </c:pt>
                <c:pt idx="3408">
                  <c:v>27418</c:v>
                </c:pt>
                <c:pt idx="3409">
                  <c:v>27421</c:v>
                </c:pt>
                <c:pt idx="3410">
                  <c:v>27422</c:v>
                </c:pt>
                <c:pt idx="3411">
                  <c:v>27423</c:v>
                </c:pt>
                <c:pt idx="3412">
                  <c:v>27424</c:v>
                </c:pt>
                <c:pt idx="3413">
                  <c:v>27425</c:v>
                </c:pt>
                <c:pt idx="3414">
                  <c:v>27428</c:v>
                </c:pt>
                <c:pt idx="3415">
                  <c:v>27429</c:v>
                </c:pt>
                <c:pt idx="3416">
                  <c:v>27430</c:v>
                </c:pt>
                <c:pt idx="3417">
                  <c:v>27431</c:v>
                </c:pt>
                <c:pt idx="3418">
                  <c:v>27432</c:v>
                </c:pt>
                <c:pt idx="3419">
                  <c:v>27435</c:v>
                </c:pt>
                <c:pt idx="3420">
                  <c:v>27436</c:v>
                </c:pt>
                <c:pt idx="3421">
                  <c:v>27437</c:v>
                </c:pt>
                <c:pt idx="3422">
                  <c:v>27438</c:v>
                </c:pt>
                <c:pt idx="3423">
                  <c:v>27439</c:v>
                </c:pt>
                <c:pt idx="3424">
                  <c:v>27442</c:v>
                </c:pt>
                <c:pt idx="3425">
                  <c:v>27443</c:v>
                </c:pt>
                <c:pt idx="3426">
                  <c:v>27444</c:v>
                </c:pt>
                <c:pt idx="3427">
                  <c:v>27445</c:v>
                </c:pt>
                <c:pt idx="3428">
                  <c:v>27446</c:v>
                </c:pt>
                <c:pt idx="3429">
                  <c:v>27449</c:v>
                </c:pt>
                <c:pt idx="3430">
                  <c:v>27450</c:v>
                </c:pt>
                <c:pt idx="3431">
                  <c:v>27451</c:v>
                </c:pt>
                <c:pt idx="3432">
                  <c:v>27452</c:v>
                </c:pt>
                <c:pt idx="3433">
                  <c:v>27453</c:v>
                </c:pt>
                <c:pt idx="3434">
                  <c:v>27456</c:v>
                </c:pt>
                <c:pt idx="3435">
                  <c:v>27457</c:v>
                </c:pt>
                <c:pt idx="3436">
                  <c:v>27458</c:v>
                </c:pt>
                <c:pt idx="3437">
                  <c:v>27459</c:v>
                </c:pt>
                <c:pt idx="3438">
                  <c:v>27460</c:v>
                </c:pt>
                <c:pt idx="3439">
                  <c:v>27463</c:v>
                </c:pt>
                <c:pt idx="3440">
                  <c:v>27464</c:v>
                </c:pt>
                <c:pt idx="3441">
                  <c:v>27465</c:v>
                </c:pt>
                <c:pt idx="3442">
                  <c:v>27466</c:v>
                </c:pt>
                <c:pt idx="3443">
                  <c:v>27467</c:v>
                </c:pt>
                <c:pt idx="3444">
                  <c:v>27470</c:v>
                </c:pt>
                <c:pt idx="3445">
                  <c:v>27471</c:v>
                </c:pt>
                <c:pt idx="3446">
                  <c:v>27472</c:v>
                </c:pt>
                <c:pt idx="3447">
                  <c:v>27473</c:v>
                </c:pt>
                <c:pt idx="3448">
                  <c:v>27474</c:v>
                </c:pt>
                <c:pt idx="3449">
                  <c:v>27477</c:v>
                </c:pt>
                <c:pt idx="3450">
                  <c:v>27478</c:v>
                </c:pt>
                <c:pt idx="3451">
                  <c:v>27479</c:v>
                </c:pt>
                <c:pt idx="3452">
                  <c:v>27480</c:v>
                </c:pt>
                <c:pt idx="3453">
                  <c:v>27481</c:v>
                </c:pt>
                <c:pt idx="3454">
                  <c:v>27484</c:v>
                </c:pt>
                <c:pt idx="3455">
                  <c:v>27485</c:v>
                </c:pt>
                <c:pt idx="3456">
                  <c:v>27486</c:v>
                </c:pt>
                <c:pt idx="3457">
                  <c:v>27487</c:v>
                </c:pt>
                <c:pt idx="3458">
                  <c:v>27488</c:v>
                </c:pt>
                <c:pt idx="3459">
                  <c:v>27491</c:v>
                </c:pt>
                <c:pt idx="3460">
                  <c:v>27492</c:v>
                </c:pt>
                <c:pt idx="3461">
                  <c:v>27493</c:v>
                </c:pt>
                <c:pt idx="3462">
                  <c:v>27494</c:v>
                </c:pt>
                <c:pt idx="3463">
                  <c:v>27495</c:v>
                </c:pt>
                <c:pt idx="3464">
                  <c:v>27498</c:v>
                </c:pt>
                <c:pt idx="3465">
                  <c:v>27499</c:v>
                </c:pt>
                <c:pt idx="3466">
                  <c:v>27500</c:v>
                </c:pt>
                <c:pt idx="3467">
                  <c:v>27501</c:v>
                </c:pt>
                <c:pt idx="3468">
                  <c:v>27502</c:v>
                </c:pt>
                <c:pt idx="3469">
                  <c:v>27505</c:v>
                </c:pt>
                <c:pt idx="3470">
                  <c:v>27506</c:v>
                </c:pt>
                <c:pt idx="3471">
                  <c:v>27507</c:v>
                </c:pt>
                <c:pt idx="3472">
                  <c:v>27508</c:v>
                </c:pt>
                <c:pt idx="3473">
                  <c:v>27509</c:v>
                </c:pt>
                <c:pt idx="3474">
                  <c:v>27512</c:v>
                </c:pt>
                <c:pt idx="3475">
                  <c:v>27513</c:v>
                </c:pt>
                <c:pt idx="3476">
                  <c:v>27514</c:v>
                </c:pt>
                <c:pt idx="3477">
                  <c:v>27515</c:v>
                </c:pt>
                <c:pt idx="3478">
                  <c:v>27516</c:v>
                </c:pt>
                <c:pt idx="3479">
                  <c:v>27519</c:v>
                </c:pt>
                <c:pt idx="3480">
                  <c:v>27520</c:v>
                </c:pt>
                <c:pt idx="3481">
                  <c:v>27521</c:v>
                </c:pt>
                <c:pt idx="3482">
                  <c:v>27522</c:v>
                </c:pt>
                <c:pt idx="3483">
                  <c:v>27523</c:v>
                </c:pt>
                <c:pt idx="3484">
                  <c:v>27526</c:v>
                </c:pt>
                <c:pt idx="3485">
                  <c:v>27527</c:v>
                </c:pt>
                <c:pt idx="3486">
                  <c:v>27528</c:v>
                </c:pt>
                <c:pt idx="3487">
                  <c:v>27529</c:v>
                </c:pt>
                <c:pt idx="3488">
                  <c:v>27530</c:v>
                </c:pt>
                <c:pt idx="3489">
                  <c:v>27533</c:v>
                </c:pt>
                <c:pt idx="3490">
                  <c:v>27534</c:v>
                </c:pt>
                <c:pt idx="3491">
                  <c:v>27535</c:v>
                </c:pt>
                <c:pt idx="3492">
                  <c:v>27536</c:v>
                </c:pt>
                <c:pt idx="3493">
                  <c:v>27537</c:v>
                </c:pt>
                <c:pt idx="3494">
                  <c:v>27540</c:v>
                </c:pt>
                <c:pt idx="3495">
                  <c:v>27541</c:v>
                </c:pt>
                <c:pt idx="3496">
                  <c:v>27542</c:v>
                </c:pt>
                <c:pt idx="3497">
                  <c:v>27543</c:v>
                </c:pt>
                <c:pt idx="3498">
                  <c:v>27544</c:v>
                </c:pt>
                <c:pt idx="3499">
                  <c:v>27547</c:v>
                </c:pt>
                <c:pt idx="3500">
                  <c:v>27548</c:v>
                </c:pt>
                <c:pt idx="3501">
                  <c:v>27549</c:v>
                </c:pt>
                <c:pt idx="3502">
                  <c:v>27550</c:v>
                </c:pt>
                <c:pt idx="3503">
                  <c:v>27551</c:v>
                </c:pt>
                <c:pt idx="3504">
                  <c:v>27554</c:v>
                </c:pt>
                <c:pt idx="3505">
                  <c:v>27555</c:v>
                </c:pt>
                <c:pt idx="3506">
                  <c:v>27556</c:v>
                </c:pt>
                <c:pt idx="3507">
                  <c:v>27557</c:v>
                </c:pt>
                <c:pt idx="3508">
                  <c:v>27558</c:v>
                </c:pt>
                <c:pt idx="3509">
                  <c:v>27561</c:v>
                </c:pt>
                <c:pt idx="3510">
                  <c:v>27562</c:v>
                </c:pt>
                <c:pt idx="3511">
                  <c:v>27563</c:v>
                </c:pt>
                <c:pt idx="3512">
                  <c:v>27564</c:v>
                </c:pt>
                <c:pt idx="3513">
                  <c:v>27565</c:v>
                </c:pt>
                <c:pt idx="3514">
                  <c:v>27568</c:v>
                </c:pt>
                <c:pt idx="3515">
                  <c:v>27569</c:v>
                </c:pt>
                <c:pt idx="3516">
                  <c:v>27570</c:v>
                </c:pt>
                <c:pt idx="3517">
                  <c:v>27571</c:v>
                </c:pt>
                <c:pt idx="3518">
                  <c:v>27572</c:v>
                </c:pt>
                <c:pt idx="3519">
                  <c:v>27575</c:v>
                </c:pt>
                <c:pt idx="3520">
                  <c:v>27576</c:v>
                </c:pt>
                <c:pt idx="3521">
                  <c:v>27577</c:v>
                </c:pt>
                <c:pt idx="3522">
                  <c:v>27578</c:v>
                </c:pt>
                <c:pt idx="3523">
                  <c:v>27579</c:v>
                </c:pt>
                <c:pt idx="3524">
                  <c:v>27582</c:v>
                </c:pt>
                <c:pt idx="3525">
                  <c:v>27583</c:v>
                </c:pt>
                <c:pt idx="3526">
                  <c:v>27584</c:v>
                </c:pt>
                <c:pt idx="3527">
                  <c:v>27585</c:v>
                </c:pt>
                <c:pt idx="3528">
                  <c:v>27586</c:v>
                </c:pt>
                <c:pt idx="3529">
                  <c:v>27589</c:v>
                </c:pt>
                <c:pt idx="3530">
                  <c:v>27590</c:v>
                </c:pt>
                <c:pt idx="3531">
                  <c:v>27591</c:v>
                </c:pt>
                <c:pt idx="3532">
                  <c:v>27592</c:v>
                </c:pt>
                <c:pt idx="3533">
                  <c:v>27593</c:v>
                </c:pt>
                <c:pt idx="3534">
                  <c:v>27596</c:v>
                </c:pt>
                <c:pt idx="3535">
                  <c:v>27597</c:v>
                </c:pt>
                <c:pt idx="3536">
                  <c:v>27598</c:v>
                </c:pt>
                <c:pt idx="3537">
                  <c:v>27599</c:v>
                </c:pt>
                <c:pt idx="3538">
                  <c:v>27600</c:v>
                </c:pt>
                <c:pt idx="3539">
                  <c:v>27603</c:v>
                </c:pt>
                <c:pt idx="3540">
                  <c:v>27604</c:v>
                </c:pt>
                <c:pt idx="3541">
                  <c:v>27605</c:v>
                </c:pt>
                <c:pt idx="3542">
                  <c:v>27606</c:v>
                </c:pt>
                <c:pt idx="3543">
                  <c:v>27607</c:v>
                </c:pt>
                <c:pt idx="3544">
                  <c:v>27610</c:v>
                </c:pt>
                <c:pt idx="3545">
                  <c:v>27611</c:v>
                </c:pt>
                <c:pt idx="3546">
                  <c:v>27612</c:v>
                </c:pt>
                <c:pt idx="3547">
                  <c:v>27613</c:v>
                </c:pt>
                <c:pt idx="3548">
                  <c:v>27614</c:v>
                </c:pt>
                <c:pt idx="3549">
                  <c:v>27617</c:v>
                </c:pt>
                <c:pt idx="3550">
                  <c:v>27618</c:v>
                </c:pt>
                <c:pt idx="3551">
                  <c:v>27619</c:v>
                </c:pt>
                <c:pt idx="3552">
                  <c:v>27620</c:v>
                </c:pt>
                <c:pt idx="3553">
                  <c:v>27621</c:v>
                </c:pt>
                <c:pt idx="3554">
                  <c:v>27624</c:v>
                </c:pt>
                <c:pt idx="3555">
                  <c:v>27625</c:v>
                </c:pt>
                <c:pt idx="3556">
                  <c:v>27626</c:v>
                </c:pt>
                <c:pt idx="3557">
                  <c:v>27627</c:v>
                </c:pt>
                <c:pt idx="3558">
                  <c:v>27628</c:v>
                </c:pt>
                <c:pt idx="3559">
                  <c:v>27631</c:v>
                </c:pt>
                <c:pt idx="3560">
                  <c:v>27632</c:v>
                </c:pt>
                <c:pt idx="3561">
                  <c:v>27633</c:v>
                </c:pt>
                <c:pt idx="3562">
                  <c:v>27634</c:v>
                </c:pt>
                <c:pt idx="3563">
                  <c:v>27635</c:v>
                </c:pt>
                <c:pt idx="3564">
                  <c:v>27638</c:v>
                </c:pt>
                <c:pt idx="3565">
                  <c:v>27639</c:v>
                </c:pt>
                <c:pt idx="3566">
                  <c:v>27640</c:v>
                </c:pt>
                <c:pt idx="3567">
                  <c:v>27641</c:v>
                </c:pt>
                <c:pt idx="3568">
                  <c:v>27642</c:v>
                </c:pt>
                <c:pt idx="3569">
                  <c:v>27645</c:v>
                </c:pt>
                <c:pt idx="3570">
                  <c:v>27646</c:v>
                </c:pt>
                <c:pt idx="3571">
                  <c:v>27647</c:v>
                </c:pt>
                <c:pt idx="3572">
                  <c:v>27648</c:v>
                </c:pt>
                <c:pt idx="3573">
                  <c:v>27649</c:v>
                </c:pt>
                <c:pt idx="3574">
                  <c:v>27652</c:v>
                </c:pt>
                <c:pt idx="3575">
                  <c:v>27653</c:v>
                </c:pt>
                <c:pt idx="3576">
                  <c:v>27654</c:v>
                </c:pt>
                <c:pt idx="3577">
                  <c:v>27655</c:v>
                </c:pt>
                <c:pt idx="3578">
                  <c:v>27656</c:v>
                </c:pt>
                <c:pt idx="3579">
                  <c:v>27659</c:v>
                </c:pt>
                <c:pt idx="3580">
                  <c:v>27660</c:v>
                </c:pt>
                <c:pt idx="3581">
                  <c:v>27661</c:v>
                </c:pt>
                <c:pt idx="3582">
                  <c:v>27662</c:v>
                </c:pt>
                <c:pt idx="3583">
                  <c:v>27663</c:v>
                </c:pt>
                <c:pt idx="3584">
                  <c:v>27666</c:v>
                </c:pt>
                <c:pt idx="3585">
                  <c:v>27667</c:v>
                </c:pt>
                <c:pt idx="3586">
                  <c:v>27668</c:v>
                </c:pt>
                <c:pt idx="3587">
                  <c:v>27669</c:v>
                </c:pt>
                <c:pt idx="3588">
                  <c:v>27670</c:v>
                </c:pt>
                <c:pt idx="3589">
                  <c:v>27673</c:v>
                </c:pt>
                <c:pt idx="3590">
                  <c:v>27674</c:v>
                </c:pt>
                <c:pt idx="3591">
                  <c:v>27675</c:v>
                </c:pt>
                <c:pt idx="3592">
                  <c:v>27676</c:v>
                </c:pt>
                <c:pt idx="3593">
                  <c:v>27677</c:v>
                </c:pt>
                <c:pt idx="3594">
                  <c:v>27680</c:v>
                </c:pt>
                <c:pt idx="3595">
                  <c:v>27681</c:v>
                </c:pt>
                <c:pt idx="3596">
                  <c:v>27682</c:v>
                </c:pt>
                <c:pt idx="3597">
                  <c:v>27683</c:v>
                </c:pt>
                <c:pt idx="3598">
                  <c:v>27684</c:v>
                </c:pt>
                <c:pt idx="3599">
                  <c:v>27687</c:v>
                </c:pt>
                <c:pt idx="3600">
                  <c:v>27688</c:v>
                </c:pt>
                <c:pt idx="3601">
                  <c:v>27689</c:v>
                </c:pt>
                <c:pt idx="3602">
                  <c:v>27690</c:v>
                </c:pt>
                <c:pt idx="3603">
                  <c:v>27691</c:v>
                </c:pt>
                <c:pt idx="3604">
                  <c:v>27694</c:v>
                </c:pt>
                <c:pt idx="3605">
                  <c:v>27695</c:v>
                </c:pt>
                <c:pt idx="3606">
                  <c:v>27696</c:v>
                </c:pt>
                <c:pt idx="3607">
                  <c:v>27697</c:v>
                </c:pt>
                <c:pt idx="3608">
                  <c:v>27698</c:v>
                </c:pt>
                <c:pt idx="3609">
                  <c:v>27701</c:v>
                </c:pt>
                <c:pt idx="3610">
                  <c:v>27702</c:v>
                </c:pt>
                <c:pt idx="3611">
                  <c:v>27703</c:v>
                </c:pt>
                <c:pt idx="3612">
                  <c:v>27704</c:v>
                </c:pt>
                <c:pt idx="3613">
                  <c:v>27705</c:v>
                </c:pt>
                <c:pt idx="3614">
                  <c:v>27708</c:v>
                </c:pt>
                <c:pt idx="3615">
                  <c:v>27709</c:v>
                </c:pt>
                <c:pt idx="3616">
                  <c:v>27710</c:v>
                </c:pt>
                <c:pt idx="3617">
                  <c:v>27711</c:v>
                </c:pt>
                <c:pt idx="3618">
                  <c:v>27712</c:v>
                </c:pt>
                <c:pt idx="3619">
                  <c:v>27715</c:v>
                </c:pt>
                <c:pt idx="3620">
                  <c:v>27716</c:v>
                </c:pt>
                <c:pt idx="3621">
                  <c:v>27717</c:v>
                </c:pt>
                <c:pt idx="3622">
                  <c:v>27718</c:v>
                </c:pt>
                <c:pt idx="3623">
                  <c:v>27719</c:v>
                </c:pt>
                <c:pt idx="3624">
                  <c:v>27722</c:v>
                </c:pt>
                <c:pt idx="3625">
                  <c:v>27723</c:v>
                </c:pt>
                <c:pt idx="3626">
                  <c:v>27724</c:v>
                </c:pt>
                <c:pt idx="3627">
                  <c:v>27725</c:v>
                </c:pt>
                <c:pt idx="3628">
                  <c:v>27726</c:v>
                </c:pt>
                <c:pt idx="3629">
                  <c:v>27729</c:v>
                </c:pt>
                <c:pt idx="3630">
                  <c:v>27730</c:v>
                </c:pt>
                <c:pt idx="3631">
                  <c:v>27731</c:v>
                </c:pt>
                <c:pt idx="3632">
                  <c:v>27732</c:v>
                </c:pt>
                <c:pt idx="3633">
                  <c:v>27733</c:v>
                </c:pt>
                <c:pt idx="3634">
                  <c:v>27736</c:v>
                </c:pt>
                <c:pt idx="3635">
                  <c:v>27737</c:v>
                </c:pt>
                <c:pt idx="3636">
                  <c:v>27738</c:v>
                </c:pt>
                <c:pt idx="3637">
                  <c:v>27739</c:v>
                </c:pt>
                <c:pt idx="3638">
                  <c:v>27740</c:v>
                </c:pt>
                <c:pt idx="3639">
                  <c:v>27743</c:v>
                </c:pt>
                <c:pt idx="3640">
                  <c:v>27744</c:v>
                </c:pt>
                <c:pt idx="3641">
                  <c:v>27745</c:v>
                </c:pt>
                <c:pt idx="3642">
                  <c:v>27746</c:v>
                </c:pt>
                <c:pt idx="3643">
                  <c:v>27747</c:v>
                </c:pt>
                <c:pt idx="3644">
                  <c:v>27750</c:v>
                </c:pt>
                <c:pt idx="3645">
                  <c:v>27751</c:v>
                </c:pt>
                <c:pt idx="3646">
                  <c:v>27752</c:v>
                </c:pt>
                <c:pt idx="3647">
                  <c:v>27753</c:v>
                </c:pt>
                <c:pt idx="3648">
                  <c:v>27754</c:v>
                </c:pt>
                <c:pt idx="3649">
                  <c:v>27757</c:v>
                </c:pt>
                <c:pt idx="3650">
                  <c:v>27758</c:v>
                </c:pt>
                <c:pt idx="3651">
                  <c:v>27759</c:v>
                </c:pt>
                <c:pt idx="3652">
                  <c:v>27760</c:v>
                </c:pt>
                <c:pt idx="3653">
                  <c:v>27761</c:v>
                </c:pt>
                <c:pt idx="3654">
                  <c:v>27764</c:v>
                </c:pt>
                <c:pt idx="3655">
                  <c:v>27765</c:v>
                </c:pt>
                <c:pt idx="3656">
                  <c:v>27766</c:v>
                </c:pt>
                <c:pt idx="3657">
                  <c:v>27767</c:v>
                </c:pt>
                <c:pt idx="3658">
                  <c:v>27768</c:v>
                </c:pt>
                <c:pt idx="3659">
                  <c:v>27771</c:v>
                </c:pt>
                <c:pt idx="3660">
                  <c:v>27772</c:v>
                </c:pt>
                <c:pt idx="3661">
                  <c:v>27773</c:v>
                </c:pt>
                <c:pt idx="3662">
                  <c:v>27774</c:v>
                </c:pt>
                <c:pt idx="3663">
                  <c:v>27775</c:v>
                </c:pt>
                <c:pt idx="3664">
                  <c:v>27778</c:v>
                </c:pt>
                <c:pt idx="3665">
                  <c:v>27779</c:v>
                </c:pt>
                <c:pt idx="3666">
                  <c:v>27780</c:v>
                </c:pt>
                <c:pt idx="3667">
                  <c:v>27781</c:v>
                </c:pt>
                <c:pt idx="3668">
                  <c:v>27782</c:v>
                </c:pt>
                <c:pt idx="3669">
                  <c:v>27785</c:v>
                </c:pt>
                <c:pt idx="3670">
                  <c:v>27786</c:v>
                </c:pt>
                <c:pt idx="3671">
                  <c:v>27787</c:v>
                </c:pt>
                <c:pt idx="3672">
                  <c:v>27788</c:v>
                </c:pt>
                <c:pt idx="3673">
                  <c:v>27789</c:v>
                </c:pt>
                <c:pt idx="3674">
                  <c:v>27792</c:v>
                </c:pt>
                <c:pt idx="3675">
                  <c:v>27793</c:v>
                </c:pt>
                <c:pt idx="3676">
                  <c:v>27794</c:v>
                </c:pt>
                <c:pt idx="3677">
                  <c:v>27795</c:v>
                </c:pt>
                <c:pt idx="3678">
                  <c:v>27796</c:v>
                </c:pt>
                <c:pt idx="3679">
                  <c:v>27799</c:v>
                </c:pt>
                <c:pt idx="3680">
                  <c:v>27800</c:v>
                </c:pt>
                <c:pt idx="3681">
                  <c:v>27801</c:v>
                </c:pt>
                <c:pt idx="3682">
                  <c:v>27802</c:v>
                </c:pt>
                <c:pt idx="3683">
                  <c:v>27803</c:v>
                </c:pt>
                <c:pt idx="3684">
                  <c:v>27806</c:v>
                </c:pt>
                <c:pt idx="3685">
                  <c:v>27807</c:v>
                </c:pt>
                <c:pt idx="3686">
                  <c:v>27808</c:v>
                </c:pt>
                <c:pt idx="3687">
                  <c:v>27809</c:v>
                </c:pt>
                <c:pt idx="3688">
                  <c:v>27810</c:v>
                </c:pt>
                <c:pt idx="3689">
                  <c:v>27813</c:v>
                </c:pt>
                <c:pt idx="3690">
                  <c:v>27814</c:v>
                </c:pt>
                <c:pt idx="3691">
                  <c:v>27815</c:v>
                </c:pt>
                <c:pt idx="3692">
                  <c:v>27816</c:v>
                </c:pt>
                <c:pt idx="3693">
                  <c:v>27817</c:v>
                </c:pt>
                <c:pt idx="3694">
                  <c:v>27820</c:v>
                </c:pt>
                <c:pt idx="3695">
                  <c:v>27821</c:v>
                </c:pt>
                <c:pt idx="3696">
                  <c:v>27822</c:v>
                </c:pt>
                <c:pt idx="3697">
                  <c:v>27823</c:v>
                </c:pt>
                <c:pt idx="3698">
                  <c:v>27824</c:v>
                </c:pt>
                <c:pt idx="3699">
                  <c:v>27827</c:v>
                </c:pt>
                <c:pt idx="3700">
                  <c:v>27828</c:v>
                </c:pt>
                <c:pt idx="3701">
                  <c:v>27829</c:v>
                </c:pt>
                <c:pt idx="3702">
                  <c:v>27830</c:v>
                </c:pt>
                <c:pt idx="3703">
                  <c:v>27831</c:v>
                </c:pt>
                <c:pt idx="3704">
                  <c:v>27834</c:v>
                </c:pt>
                <c:pt idx="3705">
                  <c:v>27835</c:v>
                </c:pt>
                <c:pt idx="3706">
                  <c:v>27836</c:v>
                </c:pt>
                <c:pt idx="3707">
                  <c:v>27837</c:v>
                </c:pt>
                <c:pt idx="3708">
                  <c:v>27838</c:v>
                </c:pt>
                <c:pt idx="3709">
                  <c:v>27841</c:v>
                </c:pt>
                <c:pt idx="3710">
                  <c:v>27842</c:v>
                </c:pt>
                <c:pt idx="3711">
                  <c:v>27843</c:v>
                </c:pt>
                <c:pt idx="3712">
                  <c:v>27844</c:v>
                </c:pt>
                <c:pt idx="3713">
                  <c:v>27845</c:v>
                </c:pt>
                <c:pt idx="3714">
                  <c:v>27848</c:v>
                </c:pt>
                <c:pt idx="3715">
                  <c:v>27849</c:v>
                </c:pt>
                <c:pt idx="3716">
                  <c:v>27850</c:v>
                </c:pt>
                <c:pt idx="3717">
                  <c:v>27851</c:v>
                </c:pt>
                <c:pt idx="3718">
                  <c:v>27852</c:v>
                </c:pt>
                <c:pt idx="3719">
                  <c:v>27855</c:v>
                </c:pt>
                <c:pt idx="3720">
                  <c:v>27856</c:v>
                </c:pt>
                <c:pt idx="3721">
                  <c:v>27857</c:v>
                </c:pt>
                <c:pt idx="3722">
                  <c:v>27858</c:v>
                </c:pt>
                <c:pt idx="3723">
                  <c:v>27859</c:v>
                </c:pt>
                <c:pt idx="3724">
                  <c:v>27862</c:v>
                </c:pt>
                <c:pt idx="3725">
                  <c:v>27863</c:v>
                </c:pt>
                <c:pt idx="3726">
                  <c:v>27864</c:v>
                </c:pt>
                <c:pt idx="3727">
                  <c:v>27865</c:v>
                </c:pt>
                <c:pt idx="3728">
                  <c:v>27866</c:v>
                </c:pt>
                <c:pt idx="3729">
                  <c:v>27869</c:v>
                </c:pt>
                <c:pt idx="3730">
                  <c:v>27870</c:v>
                </c:pt>
                <c:pt idx="3731">
                  <c:v>27871</c:v>
                </c:pt>
                <c:pt idx="3732">
                  <c:v>27872</c:v>
                </c:pt>
                <c:pt idx="3733">
                  <c:v>27873</c:v>
                </c:pt>
                <c:pt idx="3734">
                  <c:v>27876</c:v>
                </c:pt>
                <c:pt idx="3735">
                  <c:v>27877</c:v>
                </c:pt>
                <c:pt idx="3736">
                  <c:v>27878</c:v>
                </c:pt>
                <c:pt idx="3737">
                  <c:v>27879</c:v>
                </c:pt>
                <c:pt idx="3738">
                  <c:v>27880</c:v>
                </c:pt>
                <c:pt idx="3739">
                  <c:v>27883</c:v>
                </c:pt>
                <c:pt idx="3740">
                  <c:v>27884</c:v>
                </c:pt>
                <c:pt idx="3741">
                  <c:v>27885</c:v>
                </c:pt>
                <c:pt idx="3742">
                  <c:v>27886</c:v>
                </c:pt>
                <c:pt idx="3743">
                  <c:v>27887</c:v>
                </c:pt>
                <c:pt idx="3744">
                  <c:v>27890</c:v>
                </c:pt>
                <c:pt idx="3745">
                  <c:v>27891</c:v>
                </c:pt>
                <c:pt idx="3746">
                  <c:v>27892</c:v>
                </c:pt>
                <c:pt idx="3747">
                  <c:v>27893</c:v>
                </c:pt>
                <c:pt idx="3748">
                  <c:v>27894</c:v>
                </c:pt>
                <c:pt idx="3749">
                  <c:v>27897</c:v>
                </c:pt>
                <c:pt idx="3750">
                  <c:v>27898</c:v>
                </c:pt>
                <c:pt idx="3751">
                  <c:v>27899</c:v>
                </c:pt>
                <c:pt idx="3752">
                  <c:v>27900</c:v>
                </c:pt>
                <c:pt idx="3753">
                  <c:v>27901</c:v>
                </c:pt>
                <c:pt idx="3754">
                  <c:v>27904</c:v>
                </c:pt>
                <c:pt idx="3755">
                  <c:v>27905</c:v>
                </c:pt>
                <c:pt idx="3756">
                  <c:v>27906</c:v>
                </c:pt>
                <c:pt idx="3757">
                  <c:v>27907</c:v>
                </c:pt>
                <c:pt idx="3758">
                  <c:v>27908</c:v>
                </c:pt>
                <c:pt idx="3759">
                  <c:v>27911</c:v>
                </c:pt>
                <c:pt idx="3760">
                  <c:v>27912</c:v>
                </c:pt>
                <c:pt idx="3761">
                  <c:v>27913</c:v>
                </c:pt>
                <c:pt idx="3762">
                  <c:v>27914</c:v>
                </c:pt>
                <c:pt idx="3763">
                  <c:v>27915</c:v>
                </c:pt>
                <c:pt idx="3764">
                  <c:v>27918</c:v>
                </c:pt>
                <c:pt idx="3765">
                  <c:v>27919</c:v>
                </c:pt>
                <c:pt idx="3766">
                  <c:v>27920</c:v>
                </c:pt>
                <c:pt idx="3767">
                  <c:v>27921</c:v>
                </c:pt>
                <c:pt idx="3768">
                  <c:v>27922</c:v>
                </c:pt>
                <c:pt idx="3769">
                  <c:v>27925</c:v>
                </c:pt>
                <c:pt idx="3770">
                  <c:v>27926</c:v>
                </c:pt>
                <c:pt idx="3771">
                  <c:v>27927</c:v>
                </c:pt>
                <c:pt idx="3772">
                  <c:v>27928</c:v>
                </c:pt>
                <c:pt idx="3773">
                  <c:v>27929</c:v>
                </c:pt>
                <c:pt idx="3774">
                  <c:v>27932</c:v>
                </c:pt>
                <c:pt idx="3775">
                  <c:v>27933</c:v>
                </c:pt>
                <c:pt idx="3776">
                  <c:v>27934</c:v>
                </c:pt>
                <c:pt idx="3777">
                  <c:v>27935</c:v>
                </c:pt>
                <c:pt idx="3778">
                  <c:v>27936</c:v>
                </c:pt>
                <c:pt idx="3779">
                  <c:v>27939</c:v>
                </c:pt>
                <c:pt idx="3780">
                  <c:v>27940</c:v>
                </c:pt>
                <c:pt idx="3781">
                  <c:v>27941</c:v>
                </c:pt>
                <c:pt idx="3782">
                  <c:v>27942</c:v>
                </c:pt>
                <c:pt idx="3783">
                  <c:v>27943</c:v>
                </c:pt>
                <c:pt idx="3784">
                  <c:v>27946</c:v>
                </c:pt>
                <c:pt idx="3785">
                  <c:v>27947</c:v>
                </c:pt>
                <c:pt idx="3786">
                  <c:v>27948</c:v>
                </c:pt>
                <c:pt idx="3787">
                  <c:v>27949</c:v>
                </c:pt>
                <c:pt idx="3788">
                  <c:v>27950</c:v>
                </c:pt>
                <c:pt idx="3789">
                  <c:v>27953</c:v>
                </c:pt>
                <c:pt idx="3790">
                  <c:v>27954</c:v>
                </c:pt>
                <c:pt idx="3791">
                  <c:v>27955</c:v>
                </c:pt>
                <c:pt idx="3792">
                  <c:v>27956</c:v>
                </c:pt>
                <c:pt idx="3793">
                  <c:v>27957</c:v>
                </c:pt>
                <c:pt idx="3794">
                  <c:v>27960</c:v>
                </c:pt>
                <c:pt idx="3795">
                  <c:v>27961</c:v>
                </c:pt>
                <c:pt idx="3796">
                  <c:v>27962</c:v>
                </c:pt>
                <c:pt idx="3797">
                  <c:v>27963</c:v>
                </c:pt>
                <c:pt idx="3798">
                  <c:v>27964</c:v>
                </c:pt>
                <c:pt idx="3799">
                  <c:v>27967</c:v>
                </c:pt>
                <c:pt idx="3800">
                  <c:v>27968</c:v>
                </c:pt>
                <c:pt idx="3801">
                  <c:v>27969</c:v>
                </c:pt>
                <c:pt idx="3802">
                  <c:v>27970</c:v>
                </c:pt>
                <c:pt idx="3803">
                  <c:v>27971</c:v>
                </c:pt>
                <c:pt idx="3804">
                  <c:v>27974</c:v>
                </c:pt>
                <c:pt idx="3805">
                  <c:v>27975</c:v>
                </c:pt>
                <c:pt idx="3806">
                  <c:v>27976</c:v>
                </c:pt>
                <c:pt idx="3807">
                  <c:v>27977</c:v>
                </c:pt>
                <c:pt idx="3808">
                  <c:v>27978</c:v>
                </c:pt>
                <c:pt idx="3809">
                  <c:v>27981</c:v>
                </c:pt>
                <c:pt idx="3810">
                  <c:v>27982</c:v>
                </c:pt>
                <c:pt idx="3811">
                  <c:v>27983</c:v>
                </c:pt>
                <c:pt idx="3812">
                  <c:v>27984</c:v>
                </c:pt>
                <c:pt idx="3813">
                  <c:v>27985</c:v>
                </c:pt>
                <c:pt idx="3814">
                  <c:v>27988</c:v>
                </c:pt>
                <c:pt idx="3815">
                  <c:v>27989</c:v>
                </c:pt>
                <c:pt idx="3816">
                  <c:v>27990</c:v>
                </c:pt>
                <c:pt idx="3817">
                  <c:v>27991</c:v>
                </c:pt>
                <c:pt idx="3818">
                  <c:v>27992</c:v>
                </c:pt>
                <c:pt idx="3819">
                  <c:v>27995</c:v>
                </c:pt>
                <c:pt idx="3820">
                  <c:v>27996</c:v>
                </c:pt>
                <c:pt idx="3821">
                  <c:v>27997</c:v>
                </c:pt>
                <c:pt idx="3822">
                  <c:v>27998</c:v>
                </c:pt>
                <c:pt idx="3823">
                  <c:v>27999</c:v>
                </c:pt>
                <c:pt idx="3824">
                  <c:v>28002</c:v>
                </c:pt>
                <c:pt idx="3825">
                  <c:v>28003</c:v>
                </c:pt>
                <c:pt idx="3826">
                  <c:v>28004</c:v>
                </c:pt>
                <c:pt idx="3827">
                  <c:v>28005</c:v>
                </c:pt>
                <c:pt idx="3828">
                  <c:v>28006</c:v>
                </c:pt>
                <c:pt idx="3829">
                  <c:v>28009</c:v>
                </c:pt>
                <c:pt idx="3830">
                  <c:v>28010</c:v>
                </c:pt>
                <c:pt idx="3831">
                  <c:v>28011</c:v>
                </c:pt>
                <c:pt idx="3832">
                  <c:v>28012</c:v>
                </c:pt>
                <c:pt idx="3833">
                  <c:v>28013</c:v>
                </c:pt>
                <c:pt idx="3834">
                  <c:v>28016</c:v>
                </c:pt>
                <c:pt idx="3835">
                  <c:v>28017</c:v>
                </c:pt>
                <c:pt idx="3836">
                  <c:v>28018</c:v>
                </c:pt>
                <c:pt idx="3837">
                  <c:v>28019</c:v>
                </c:pt>
                <c:pt idx="3838">
                  <c:v>28020</c:v>
                </c:pt>
                <c:pt idx="3839">
                  <c:v>28023</c:v>
                </c:pt>
                <c:pt idx="3840">
                  <c:v>28024</c:v>
                </c:pt>
                <c:pt idx="3841">
                  <c:v>28025</c:v>
                </c:pt>
                <c:pt idx="3842">
                  <c:v>28026</c:v>
                </c:pt>
                <c:pt idx="3843">
                  <c:v>28027</c:v>
                </c:pt>
                <c:pt idx="3844">
                  <c:v>28030</c:v>
                </c:pt>
                <c:pt idx="3845">
                  <c:v>28031</c:v>
                </c:pt>
                <c:pt idx="3846">
                  <c:v>28032</c:v>
                </c:pt>
                <c:pt idx="3847">
                  <c:v>28033</c:v>
                </c:pt>
                <c:pt idx="3848">
                  <c:v>28034</c:v>
                </c:pt>
                <c:pt idx="3849">
                  <c:v>28037</c:v>
                </c:pt>
                <c:pt idx="3850">
                  <c:v>28038</c:v>
                </c:pt>
                <c:pt idx="3851">
                  <c:v>28039</c:v>
                </c:pt>
                <c:pt idx="3852">
                  <c:v>28040</c:v>
                </c:pt>
                <c:pt idx="3853">
                  <c:v>28041</c:v>
                </c:pt>
                <c:pt idx="3854">
                  <c:v>28044</c:v>
                </c:pt>
                <c:pt idx="3855">
                  <c:v>28045</c:v>
                </c:pt>
                <c:pt idx="3856">
                  <c:v>28046</c:v>
                </c:pt>
                <c:pt idx="3857">
                  <c:v>28047</c:v>
                </c:pt>
                <c:pt idx="3858">
                  <c:v>28048</c:v>
                </c:pt>
                <c:pt idx="3859">
                  <c:v>28051</c:v>
                </c:pt>
                <c:pt idx="3860">
                  <c:v>28052</c:v>
                </c:pt>
                <c:pt idx="3861">
                  <c:v>28053</c:v>
                </c:pt>
                <c:pt idx="3862">
                  <c:v>28054</c:v>
                </c:pt>
                <c:pt idx="3863">
                  <c:v>28055</c:v>
                </c:pt>
                <c:pt idx="3864">
                  <c:v>28058</c:v>
                </c:pt>
                <c:pt idx="3865">
                  <c:v>28059</c:v>
                </c:pt>
                <c:pt idx="3866">
                  <c:v>28060</c:v>
                </c:pt>
                <c:pt idx="3867">
                  <c:v>28061</c:v>
                </c:pt>
                <c:pt idx="3868">
                  <c:v>28062</c:v>
                </c:pt>
                <c:pt idx="3869">
                  <c:v>28065</c:v>
                </c:pt>
                <c:pt idx="3870">
                  <c:v>28066</c:v>
                </c:pt>
                <c:pt idx="3871">
                  <c:v>28067</c:v>
                </c:pt>
                <c:pt idx="3872">
                  <c:v>28068</c:v>
                </c:pt>
                <c:pt idx="3873">
                  <c:v>28069</c:v>
                </c:pt>
                <c:pt idx="3874">
                  <c:v>28072</c:v>
                </c:pt>
                <c:pt idx="3875">
                  <c:v>28073</c:v>
                </c:pt>
                <c:pt idx="3876">
                  <c:v>28074</c:v>
                </c:pt>
                <c:pt idx="3877">
                  <c:v>28075</c:v>
                </c:pt>
                <c:pt idx="3878">
                  <c:v>28076</c:v>
                </c:pt>
                <c:pt idx="3879">
                  <c:v>28079</c:v>
                </c:pt>
                <c:pt idx="3880">
                  <c:v>28080</c:v>
                </c:pt>
                <c:pt idx="3881">
                  <c:v>28081</c:v>
                </c:pt>
                <c:pt idx="3882">
                  <c:v>28082</c:v>
                </c:pt>
                <c:pt idx="3883">
                  <c:v>28083</c:v>
                </c:pt>
                <c:pt idx="3884">
                  <c:v>28086</c:v>
                </c:pt>
                <c:pt idx="3885">
                  <c:v>28087</c:v>
                </c:pt>
                <c:pt idx="3886">
                  <c:v>28088</c:v>
                </c:pt>
                <c:pt idx="3887">
                  <c:v>28089</c:v>
                </c:pt>
                <c:pt idx="3888">
                  <c:v>28090</c:v>
                </c:pt>
                <c:pt idx="3889">
                  <c:v>28093</c:v>
                </c:pt>
                <c:pt idx="3890">
                  <c:v>28094</c:v>
                </c:pt>
                <c:pt idx="3891">
                  <c:v>28095</c:v>
                </c:pt>
                <c:pt idx="3892">
                  <c:v>28096</c:v>
                </c:pt>
                <c:pt idx="3893">
                  <c:v>28097</c:v>
                </c:pt>
                <c:pt idx="3894">
                  <c:v>28100</c:v>
                </c:pt>
                <c:pt idx="3895">
                  <c:v>28101</c:v>
                </c:pt>
                <c:pt idx="3896">
                  <c:v>28102</c:v>
                </c:pt>
                <c:pt idx="3897">
                  <c:v>28103</c:v>
                </c:pt>
                <c:pt idx="3898">
                  <c:v>28104</c:v>
                </c:pt>
                <c:pt idx="3899">
                  <c:v>28107</c:v>
                </c:pt>
                <c:pt idx="3900">
                  <c:v>28108</c:v>
                </c:pt>
                <c:pt idx="3901">
                  <c:v>28109</c:v>
                </c:pt>
                <c:pt idx="3902">
                  <c:v>28110</c:v>
                </c:pt>
                <c:pt idx="3903">
                  <c:v>28111</c:v>
                </c:pt>
                <c:pt idx="3904">
                  <c:v>28114</c:v>
                </c:pt>
                <c:pt idx="3905">
                  <c:v>28115</c:v>
                </c:pt>
                <c:pt idx="3906">
                  <c:v>28116</c:v>
                </c:pt>
                <c:pt idx="3907">
                  <c:v>28117</c:v>
                </c:pt>
                <c:pt idx="3908">
                  <c:v>28118</c:v>
                </c:pt>
                <c:pt idx="3909">
                  <c:v>28121</c:v>
                </c:pt>
                <c:pt idx="3910">
                  <c:v>28122</c:v>
                </c:pt>
                <c:pt idx="3911">
                  <c:v>28123</c:v>
                </c:pt>
                <c:pt idx="3912">
                  <c:v>28124</c:v>
                </c:pt>
                <c:pt idx="3913">
                  <c:v>28125</c:v>
                </c:pt>
                <c:pt idx="3914">
                  <c:v>28128</c:v>
                </c:pt>
                <c:pt idx="3915">
                  <c:v>28129</c:v>
                </c:pt>
                <c:pt idx="3916">
                  <c:v>28130</c:v>
                </c:pt>
                <c:pt idx="3917">
                  <c:v>28131</c:v>
                </c:pt>
                <c:pt idx="3918">
                  <c:v>28132</c:v>
                </c:pt>
                <c:pt idx="3919">
                  <c:v>28135</c:v>
                </c:pt>
                <c:pt idx="3920">
                  <c:v>28136</c:v>
                </c:pt>
                <c:pt idx="3921">
                  <c:v>28137</c:v>
                </c:pt>
                <c:pt idx="3922">
                  <c:v>28138</c:v>
                </c:pt>
                <c:pt idx="3923">
                  <c:v>28139</c:v>
                </c:pt>
                <c:pt idx="3924">
                  <c:v>28142</c:v>
                </c:pt>
                <c:pt idx="3925">
                  <c:v>28143</c:v>
                </c:pt>
                <c:pt idx="3926">
                  <c:v>28144</c:v>
                </c:pt>
                <c:pt idx="3927">
                  <c:v>28145</c:v>
                </c:pt>
                <c:pt idx="3928">
                  <c:v>28146</c:v>
                </c:pt>
                <c:pt idx="3929">
                  <c:v>28149</c:v>
                </c:pt>
                <c:pt idx="3930">
                  <c:v>28150</c:v>
                </c:pt>
                <c:pt idx="3931">
                  <c:v>28151</c:v>
                </c:pt>
                <c:pt idx="3932">
                  <c:v>28152</c:v>
                </c:pt>
                <c:pt idx="3933">
                  <c:v>28153</c:v>
                </c:pt>
                <c:pt idx="3934">
                  <c:v>28156</c:v>
                </c:pt>
                <c:pt idx="3935">
                  <c:v>28157</c:v>
                </c:pt>
                <c:pt idx="3936">
                  <c:v>28158</c:v>
                </c:pt>
                <c:pt idx="3937">
                  <c:v>28159</c:v>
                </c:pt>
                <c:pt idx="3938">
                  <c:v>28160</c:v>
                </c:pt>
                <c:pt idx="3939">
                  <c:v>28163</c:v>
                </c:pt>
                <c:pt idx="3940">
                  <c:v>28164</c:v>
                </c:pt>
                <c:pt idx="3941">
                  <c:v>28165</c:v>
                </c:pt>
                <c:pt idx="3942">
                  <c:v>28166</c:v>
                </c:pt>
                <c:pt idx="3943">
                  <c:v>28167</c:v>
                </c:pt>
                <c:pt idx="3944">
                  <c:v>28170</c:v>
                </c:pt>
                <c:pt idx="3945">
                  <c:v>28171</c:v>
                </c:pt>
                <c:pt idx="3946">
                  <c:v>28172</c:v>
                </c:pt>
                <c:pt idx="3947">
                  <c:v>28173</c:v>
                </c:pt>
                <c:pt idx="3948">
                  <c:v>28174</c:v>
                </c:pt>
                <c:pt idx="3949">
                  <c:v>28177</c:v>
                </c:pt>
                <c:pt idx="3950">
                  <c:v>28178</c:v>
                </c:pt>
                <c:pt idx="3951">
                  <c:v>28179</c:v>
                </c:pt>
                <c:pt idx="3952">
                  <c:v>28180</c:v>
                </c:pt>
                <c:pt idx="3953">
                  <c:v>28181</c:v>
                </c:pt>
                <c:pt idx="3954">
                  <c:v>28184</c:v>
                </c:pt>
                <c:pt idx="3955">
                  <c:v>28185</c:v>
                </c:pt>
                <c:pt idx="3956">
                  <c:v>28186</c:v>
                </c:pt>
                <c:pt idx="3957">
                  <c:v>28187</c:v>
                </c:pt>
                <c:pt idx="3958">
                  <c:v>28188</c:v>
                </c:pt>
                <c:pt idx="3959">
                  <c:v>28191</c:v>
                </c:pt>
                <c:pt idx="3960">
                  <c:v>28192</c:v>
                </c:pt>
                <c:pt idx="3961">
                  <c:v>28193</c:v>
                </c:pt>
                <c:pt idx="3962">
                  <c:v>28194</c:v>
                </c:pt>
                <c:pt idx="3963">
                  <c:v>28195</c:v>
                </c:pt>
                <c:pt idx="3964">
                  <c:v>28198</c:v>
                </c:pt>
                <c:pt idx="3965">
                  <c:v>28199</c:v>
                </c:pt>
                <c:pt idx="3966">
                  <c:v>28200</c:v>
                </c:pt>
                <c:pt idx="3967">
                  <c:v>28201</c:v>
                </c:pt>
                <c:pt idx="3968">
                  <c:v>28202</c:v>
                </c:pt>
                <c:pt idx="3969">
                  <c:v>28205</c:v>
                </c:pt>
                <c:pt idx="3970">
                  <c:v>28206</c:v>
                </c:pt>
                <c:pt idx="3971">
                  <c:v>28207</c:v>
                </c:pt>
                <c:pt idx="3972">
                  <c:v>28208</c:v>
                </c:pt>
                <c:pt idx="3973">
                  <c:v>28209</c:v>
                </c:pt>
                <c:pt idx="3974">
                  <c:v>28212</c:v>
                </c:pt>
                <c:pt idx="3975">
                  <c:v>28213</c:v>
                </c:pt>
                <c:pt idx="3976">
                  <c:v>28214</c:v>
                </c:pt>
                <c:pt idx="3977">
                  <c:v>28215</c:v>
                </c:pt>
                <c:pt idx="3978">
                  <c:v>28216</c:v>
                </c:pt>
                <c:pt idx="3979">
                  <c:v>28219</c:v>
                </c:pt>
                <c:pt idx="3980">
                  <c:v>28220</c:v>
                </c:pt>
                <c:pt idx="3981">
                  <c:v>28221</c:v>
                </c:pt>
                <c:pt idx="3982">
                  <c:v>28222</c:v>
                </c:pt>
                <c:pt idx="3983">
                  <c:v>28223</c:v>
                </c:pt>
                <c:pt idx="3984">
                  <c:v>28226</c:v>
                </c:pt>
                <c:pt idx="3985">
                  <c:v>28227</c:v>
                </c:pt>
                <c:pt idx="3986">
                  <c:v>28228</c:v>
                </c:pt>
                <c:pt idx="3987">
                  <c:v>28229</c:v>
                </c:pt>
                <c:pt idx="3988">
                  <c:v>28230</c:v>
                </c:pt>
                <c:pt idx="3989">
                  <c:v>28233</c:v>
                </c:pt>
                <c:pt idx="3990">
                  <c:v>28234</c:v>
                </c:pt>
                <c:pt idx="3991">
                  <c:v>28235</c:v>
                </c:pt>
                <c:pt idx="3992">
                  <c:v>28236</c:v>
                </c:pt>
                <c:pt idx="3993">
                  <c:v>28237</c:v>
                </c:pt>
                <c:pt idx="3994">
                  <c:v>28240</c:v>
                </c:pt>
                <c:pt idx="3995">
                  <c:v>28241</c:v>
                </c:pt>
                <c:pt idx="3996">
                  <c:v>28242</c:v>
                </c:pt>
                <c:pt idx="3997">
                  <c:v>28243</c:v>
                </c:pt>
                <c:pt idx="3998">
                  <c:v>28244</c:v>
                </c:pt>
                <c:pt idx="3999">
                  <c:v>28247</c:v>
                </c:pt>
                <c:pt idx="4000">
                  <c:v>28248</c:v>
                </c:pt>
                <c:pt idx="4001">
                  <c:v>28249</c:v>
                </c:pt>
                <c:pt idx="4002">
                  <c:v>28250</c:v>
                </c:pt>
                <c:pt idx="4003">
                  <c:v>28251</c:v>
                </c:pt>
                <c:pt idx="4004">
                  <c:v>28254</c:v>
                </c:pt>
                <c:pt idx="4005">
                  <c:v>28255</c:v>
                </c:pt>
                <c:pt idx="4006">
                  <c:v>28256</c:v>
                </c:pt>
                <c:pt idx="4007">
                  <c:v>28257</c:v>
                </c:pt>
                <c:pt idx="4008">
                  <c:v>28258</c:v>
                </c:pt>
                <c:pt idx="4009">
                  <c:v>28261</c:v>
                </c:pt>
                <c:pt idx="4010">
                  <c:v>28262</c:v>
                </c:pt>
                <c:pt idx="4011">
                  <c:v>28263</c:v>
                </c:pt>
                <c:pt idx="4012">
                  <c:v>28264</c:v>
                </c:pt>
                <c:pt idx="4013">
                  <c:v>28265</c:v>
                </c:pt>
                <c:pt idx="4014">
                  <c:v>28268</c:v>
                </c:pt>
                <c:pt idx="4015">
                  <c:v>28269</c:v>
                </c:pt>
                <c:pt idx="4016">
                  <c:v>28270</c:v>
                </c:pt>
                <c:pt idx="4017">
                  <c:v>28271</c:v>
                </c:pt>
                <c:pt idx="4018">
                  <c:v>28272</c:v>
                </c:pt>
                <c:pt idx="4019">
                  <c:v>28275</c:v>
                </c:pt>
                <c:pt idx="4020">
                  <c:v>28276</c:v>
                </c:pt>
                <c:pt idx="4021">
                  <c:v>28277</c:v>
                </c:pt>
                <c:pt idx="4022">
                  <c:v>28278</c:v>
                </c:pt>
                <c:pt idx="4023">
                  <c:v>28279</c:v>
                </c:pt>
                <c:pt idx="4024">
                  <c:v>28282</c:v>
                </c:pt>
                <c:pt idx="4025">
                  <c:v>28283</c:v>
                </c:pt>
                <c:pt idx="4026">
                  <c:v>28284</c:v>
                </c:pt>
                <c:pt idx="4027">
                  <c:v>28285</c:v>
                </c:pt>
                <c:pt idx="4028">
                  <c:v>28286</c:v>
                </c:pt>
                <c:pt idx="4029">
                  <c:v>28289</c:v>
                </c:pt>
                <c:pt idx="4030">
                  <c:v>28290</c:v>
                </c:pt>
                <c:pt idx="4031">
                  <c:v>28291</c:v>
                </c:pt>
                <c:pt idx="4032">
                  <c:v>28292</c:v>
                </c:pt>
                <c:pt idx="4033">
                  <c:v>28293</c:v>
                </c:pt>
                <c:pt idx="4034">
                  <c:v>28296</c:v>
                </c:pt>
                <c:pt idx="4035">
                  <c:v>28297</c:v>
                </c:pt>
                <c:pt idx="4036">
                  <c:v>28298</c:v>
                </c:pt>
                <c:pt idx="4037">
                  <c:v>28299</c:v>
                </c:pt>
                <c:pt idx="4038">
                  <c:v>28300</c:v>
                </c:pt>
                <c:pt idx="4039">
                  <c:v>28303</c:v>
                </c:pt>
                <c:pt idx="4040">
                  <c:v>28304</c:v>
                </c:pt>
                <c:pt idx="4041">
                  <c:v>28305</c:v>
                </c:pt>
                <c:pt idx="4042">
                  <c:v>28306</c:v>
                </c:pt>
                <c:pt idx="4043">
                  <c:v>28307</c:v>
                </c:pt>
                <c:pt idx="4044">
                  <c:v>28310</c:v>
                </c:pt>
                <c:pt idx="4045">
                  <c:v>28311</c:v>
                </c:pt>
                <c:pt idx="4046">
                  <c:v>28312</c:v>
                </c:pt>
                <c:pt idx="4047">
                  <c:v>28313</c:v>
                </c:pt>
                <c:pt idx="4048">
                  <c:v>28314</c:v>
                </c:pt>
                <c:pt idx="4049">
                  <c:v>28317</c:v>
                </c:pt>
                <c:pt idx="4050">
                  <c:v>28318</c:v>
                </c:pt>
                <c:pt idx="4051">
                  <c:v>28319</c:v>
                </c:pt>
                <c:pt idx="4052">
                  <c:v>28320</c:v>
                </c:pt>
                <c:pt idx="4053">
                  <c:v>28321</c:v>
                </c:pt>
                <c:pt idx="4054">
                  <c:v>28324</c:v>
                </c:pt>
                <c:pt idx="4055">
                  <c:v>28325</c:v>
                </c:pt>
                <c:pt idx="4056">
                  <c:v>28326</c:v>
                </c:pt>
                <c:pt idx="4057">
                  <c:v>28327</c:v>
                </c:pt>
                <c:pt idx="4058">
                  <c:v>28328</c:v>
                </c:pt>
                <c:pt idx="4059">
                  <c:v>28331</c:v>
                </c:pt>
                <c:pt idx="4060">
                  <c:v>28332</c:v>
                </c:pt>
                <c:pt idx="4061">
                  <c:v>28333</c:v>
                </c:pt>
                <c:pt idx="4062">
                  <c:v>28334</c:v>
                </c:pt>
                <c:pt idx="4063">
                  <c:v>28335</c:v>
                </c:pt>
                <c:pt idx="4064">
                  <c:v>28338</c:v>
                </c:pt>
                <c:pt idx="4065">
                  <c:v>28339</c:v>
                </c:pt>
                <c:pt idx="4066">
                  <c:v>28340</c:v>
                </c:pt>
                <c:pt idx="4067">
                  <c:v>28341</c:v>
                </c:pt>
                <c:pt idx="4068">
                  <c:v>28342</c:v>
                </c:pt>
                <c:pt idx="4069">
                  <c:v>28345</c:v>
                </c:pt>
                <c:pt idx="4070">
                  <c:v>28346</c:v>
                </c:pt>
                <c:pt idx="4071">
                  <c:v>28347</c:v>
                </c:pt>
                <c:pt idx="4072">
                  <c:v>28348</c:v>
                </c:pt>
                <c:pt idx="4073">
                  <c:v>28349</c:v>
                </c:pt>
                <c:pt idx="4074">
                  <c:v>28352</c:v>
                </c:pt>
                <c:pt idx="4075">
                  <c:v>28353</c:v>
                </c:pt>
                <c:pt idx="4076">
                  <c:v>28354</c:v>
                </c:pt>
                <c:pt idx="4077">
                  <c:v>28355</c:v>
                </c:pt>
                <c:pt idx="4078">
                  <c:v>28356</c:v>
                </c:pt>
                <c:pt idx="4079">
                  <c:v>28359</c:v>
                </c:pt>
                <c:pt idx="4080">
                  <c:v>28360</c:v>
                </c:pt>
                <c:pt idx="4081">
                  <c:v>28361</c:v>
                </c:pt>
                <c:pt idx="4082">
                  <c:v>28362</c:v>
                </c:pt>
                <c:pt idx="4083">
                  <c:v>28363</c:v>
                </c:pt>
                <c:pt idx="4084">
                  <c:v>28366</c:v>
                </c:pt>
                <c:pt idx="4085">
                  <c:v>28367</c:v>
                </c:pt>
                <c:pt idx="4086">
                  <c:v>28368</c:v>
                </c:pt>
                <c:pt idx="4087">
                  <c:v>28369</c:v>
                </c:pt>
                <c:pt idx="4088">
                  <c:v>28370</c:v>
                </c:pt>
                <c:pt idx="4089">
                  <c:v>28373</c:v>
                </c:pt>
                <c:pt idx="4090">
                  <c:v>28374</c:v>
                </c:pt>
                <c:pt idx="4091">
                  <c:v>28375</c:v>
                </c:pt>
                <c:pt idx="4092">
                  <c:v>28376</c:v>
                </c:pt>
                <c:pt idx="4093">
                  <c:v>28377</c:v>
                </c:pt>
                <c:pt idx="4094">
                  <c:v>28380</c:v>
                </c:pt>
                <c:pt idx="4095">
                  <c:v>28381</c:v>
                </c:pt>
                <c:pt idx="4096">
                  <c:v>28382</c:v>
                </c:pt>
                <c:pt idx="4097">
                  <c:v>28383</c:v>
                </c:pt>
                <c:pt idx="4098">
                  <c:v>28384</c:v>
                </c:pt>
                <c:pt idx="4099">
                  <c:v>28387</c:v>
                </c:pt>
                <c:pt idx="4100">
                  <c:v>28388</c:v>
                </c:pt>
                <c:pt idx="4101">
                  <c:v>28389</c:v>
                </c:pt>
                <c:pt idx="4102">
                  <c:v>28390</c:v>
                </c:pt>
                <c:pt idx="4103">
                  <c:v>28391</c:v>
                </c:pt>
                <c:pt idx="4104">
                  <c:v>28394</c:v>
                </c:pt>
                <c:pt idx="4105">
                  <c:v>28395</c:v>
                </c:pt>
                <c:pt idx="4106">
                  <c:v>28396</c:v>
                </c:pt>
                <c:pt idx="4107">
                  <c:v>28397</c:v>
                </c:pt>
                <c:pt idx="4108">
                  <c:v>28398</c:v>
                </c:pt>
                <c:pt idx="4109">
                  <c:v>28401</c:v>
                </c:pt>
                <c:pt idx="4110">
                  <c:v>28402</c:v>
                </c:pt>
                <c:pt idx="4111">
                  <c:v>28403</c:v>
                </c:pt>
                <c:pt idx="4112">
                  <c:v>28404</c:v>
                </c:pt>
                <c:pt idx="4113">
                  <c:v>28405</c:v>
                </c:pt>
                <c:pt idx="4114">
                  <c:v>28408</c:v>
                </c:pt>
                <c:pt idx="4115">
                  <c:v>28409</c:v>
                </c:pt>
                <c:pt idx="4116">
                  <c:v>28410</c:v>
                </c:pt>
                <c:pt idx="4117">
                  <c:v>28411</c:v>
                </c:pt>
                <c:pt idx="4118">
                  <c:v>28412</c:v>
                </c:pt>
                <c:pt idx="4119">
                  <c:v>28415</c:v>
                </c:pt>
                <c:pt idx="4120">
                  <c:v>28416</c:v>
                </c:pt>
                <c:pt idx="4121">
                  <c:v>28417</c:v>
                </c:pt>
                <c:pt idx="4122">
                  <c:v>28418</c:v>
                </c:pt>
                <c:pt idx="4123">
                  <c:v>28419</c:v>
                </c:pt>
                <c:pt idx="4124">
                  <c:v>28422</c:v>
                </c:pt>
                <c:pt idx="4125">
                  <c:v>28423</c:v>
                </c:pt>
                <c:pt idx="4126">
                  <c:v>28424</c:v>
                </c:pt>
                <c:pt idx="4127">
                  <c:v>28425</c:v>
                </c:pt>
                <c:pt idx="4128">
                  <c:v>28426</c:v>
                </c:pt>
                <c:pt idx="4129">
                  <c:v>28429</c:v>
                </c:pt>
                <c:pt idx="4130">
                  <c:v>28430</c:v>
                </c:pt>
                <c:pt idx="4131">
                  <c:v>28431</c:v>
                </c:pt>
                <c:pt idx="4132">
                  <c:v>28432</c:v>
                </c:pt>
                <c:pt idx="4133">
                  <c:v>28433</c:v>
                </c:pt>
                <c:pt idx="4134">
                  <c:v>28436</c:v>
                </c:pt>
                <c:pt idx="4135">
                  <c:v>28437</c:v>
                </c:pt>
                <c:pt idx="4136">
                  <c:v>28438</c:v>
                </c:pt>
                <c:pt idx="4137">
                  <c:v>28439</c:v>
                </c:pt>
                <c:pt idx="4138">
                  <c:v>28440</c:v>
                </c:pt>
                <c:pt idx="4139">
                  <c:v>28443</c:v>
                </c:pt>
                <c:pt idx="4140">
                  <c:v>28444</c:v>
                </c:pt>
                <c:pt idx="4141">
                  <c:v>28445</c:v>
                </c:pt>
                <c:pt idx="4142">
                  <c:v>28446</c:v>
                </c:pt>
                <c:pt idx="4143">
                  <c:v>28447</c:v>
                </c:pt>
                <c:pt idx="4144">
                  <c:v>28450</c:v>
                </c:pt>
                <c:pt idx="4145">
                  <c:v>28451</c:v>
                </c:pt>
                <c:pt idx="4146">
                  <c:v>28452</c:v>
                </c:pt>
                <c:pt idx="4147">
                  <c:v>28453</c:v>
                </c:pt>
                <c:pt idx="4148">
                  <c:v>28454</c:v>
                </c:pt>
                <c:pt idx="4149">
                  <c:v>28457</c:v>
                </c:pt>
                <c:pt idx="4150">
                  <c:v>28458</c:v>
                </c:pt>
                <c:pt idx="4151">
                  <c:v>28459</c:v>
                </c:pt>
                <c:pt idx="4152">
                  <c:v>28460</c:v>
                </c:pt>
                <c:pt idx="4153">
                  <c:v>28461</c:v>
                </c:pt>
                <c:pt idx="4154">
                  <c:v>28464</c:v>
                </c:pt>
                <c:pt idx="4155">
                  <c:v>28465</c:v>
                </c:pt>
                <c:pt idx="4156">
                  <c:v>28466</c:v>
                </c:pt>
                <c:pt idx="4157">
                  <c:v>28467</c:v>
                </c:pt>
                <c:pt idx="4158">
                  <c:v>28468</c:v>
                </c:pt>
                <c:pt idx="4159">
                  <c:v>28471</c:v>
                </c:pt>
                <c:pt idx="4160">
                  <c:v>28472</c:v>
                </c:pt>
                <c:pt idx="4161">
                  <c:v>28473</c:v>
                </c:pt>
                <c:pt idx="4162">
                  <c:v>28474</c:v>
                </c:pt>
                <c:pt idx="4163">
                  <c:v>28475</c:v>
                </c:pt>
                <c:pt idx="4164">
                  <c:v>28478</c:v>
                </c:pt>
                <c:pt idx="4165">
                  <c:v>28479</c:v>
                </c:pt>
                <c:pt idx="4166">
                  <c:v>28480</c:v>
                </c:pt>
                <c:pt idx="4167">
                  <c:v>28481</c:v>
                </c:pt>
                <c:pt idx="4168">
                  <c:v>28482</c:v>
                </c:pt>
                <c:pt idx="4169">
                  <c:v>28485</c:v>
                </c:pt>
                <c:pt idx="4170">
                  <c:v>28486</c:v>
                </c:pt>
                <c:pt idx="4171">
                  <c:v>28487</c:v>
                </c:pt>
                <c:pt idx="4172">
                  <c:v>28488</c:v>
                </c:pt>
                <c:pt idx="4173">
                  <c:v>28489</c:v>
                </c:pt>
                <c:pt idx="4174">
                  <c:v>28492</c:v>
                </c:pt>
                <c:pt idx="4175">
                  <c:v>28493</c:v>
                </c:pt>
                <c:pt idx="4176">
                  <c:v>28494</c:v>
                </c:pt>
                <c:pt idx="4177">
                  <c:v>28495</c:v>
                </c:pt>
                <c:pt idx="4178">
                  <c:v>28496</c:v>
                </c:pt>
                <c:pt idx="4179">
                  <c:v>28499</c:v>
                </c:pt>
                <c:pt idx="4180">
                  <c:v>28500</c:v>
                </c:pt>
                <c:pt idx="4181">
                  <c:v>28501</c:v>
                </c:pt>
                <c:pt idx="4182">
                  <c:v>28502</c:v>
                </c:pt>
                <c:pt idx="4183">
                  <c:v>28503</c:v>
                </c:pt>
                <c:pt idx="4184">
                  <c:v>28506</c:v>
                </c:pt>
                <c:pt idx="4185">
                  <c:v>28507</c:v>
                </c:pt>
                <c:pt idx="4186">
                  <c:v>28508</c:v>
                </c:pt>
                <c:pt idx="4187">
                  <c:v>28509</c:v>
                </c:pt>
                <c:pt idx="4188">
                  <c:v>28510</c:v>
                </c:pt>
                <c:pt idx="4189">
                  <c:v>28513</c:v>
                </c:pt>
                <c:pt idx="4190">
                  <c:v>28514</c:v>
                </c:pt>
                <c:pt idx="4191">
                  <c:v>28515</c:v>
                </c:pt>
                <c:pt idx="4192">
                  <c:v>28516</c:v>
                </c:pt>
                <c:pt idx="4193">
                  <c:v>28517</c:v>
                </c:pt>
                <c:pt idx="4194">
                  <c:v>28520</c:v>
                </c:pt>
                <c:pt idx="4195">
                  <c:v>28521</c:v>
                </c:pt>
                <c:pt idx="4196">
                  <c:v>28522</c:v>
                </c:pt>
                <c:pt idx="4197">
                  <c:v>28523</c:v>
                </c:pt>
                <c:pt idx="4198">
                  <c:v>28524</c:v>
                </c:pt>
                <c:pt idx="4199">
                  <c:v>28527</c:v>
                </c:pt>
                <c:pt idx="4200">
                  <c:v>28528</c:v>
                </c:pt>
                <c:pt idx="4201">
                  <c:v>28529</c:v>
                </c:pt>
                <c:pt idx="4202">
                  <c:v>28530</c:v>
                </c:pt>
                <c:pt idx="4203">
                  <c:v>28531</c:v>
                </c:pt>
                <c:pt idx="4204">
                  <c:v>28534</c:v>
                </c:pt>
                <c:pt idx="4205">
                  <c:v>28535</c:v>
                </c:pt>
                <c:pt idx="4206">
                  <c:v>28536</c:v>
                </c:pt>
                <c:pt idx="4207">
                  <c:v>28537</c:v>
                </c:pt>
                <c:pt idx="4208">
                  <c:v>28538</c:v>
                </c:pt>
                <c:pt idx="4209">
                  <c:v>28541</c:v>
                </c:pt>
                <c:pt idx="4210">
                  <c:v>28542</c:v>
                </c:pt>
                <c:pt idx="4211">
                  <c:v>28543</c:v>
                </c:pt>
                <c:pt idx="4212">
                  <c:v>28544</c:v>
                </c:pt>
                <c:pt idx="4213">
                  <c:v>28545</c:v>
                </c:pt>
                <c:pt idx="4214">
                  <c:v>28548</c:v>
                </c:pt>
                <c:pt idx="4215">
                  <c:v>28549</c:v>
                </c:pt>
                <c:pt idx="4216">
                  <c:v>28550</c:v>
                </c:pt>
                <c:pt idx="4217">
                  <c:v>28551</c:v>
                </c:pt>
                <c:pt idx="4218">
                  <c:v>28552</c:v>
                </c:pt>
                <c:pt idx="4219">
                  <c:v>28555</c:v>
                </c:pt>
                <c:pt idx="4220">
                  <c:v>28556</c:v>
                </c:pt>
                <c:pt idx="4221">
                  <c:v>28557</c:v>
                </c:pt>
                <c:pt idx="4222">
                  <c:v>28558</c:v>
                </c:pt>
                <c:pt idx="4223">
                  <c:v>28559</c:v>
                </c:pt>
                <c:pt idx="4224">
                  <c:v>28562</c:v>
                </c:pt>
                <c:pt idx="4225">
                  <c:v>28563</c:v>
                </c:pt>
                <c:pt idx="4226">
                  <c:v>28564</c:v>
                </c:pt>
                <c:pt idx="4227">
                  <c:v>28565</c:v>
                </c:pt>
                <c:pt idx="4228">
                  <c:v>28566</c:v>
                </c:pt>
                <c:pt idx="4229">
                  <c:v>28569</c:v>
                </c:pt>
                <c:pt idx="4230">
                  <c:v>28570</c:v>
                </c:pt>
                <c:pt idx="4231">
                  <c:v>28571</c:v>
                </c:pt>
                <c:pt idx="4232">
                  <c:v>28572</c:v>
                </c:pt>
                <c:pt idx="4233">
                  <c:v>28573</c:v>
                </c:pt>
                <c:pt idx="4234">
                  <c:v>28576</c:v>
                </c:pt>
                <c:pt idx="4235">
                  <c:v>28577</c:v>
                </c:pt>
                <c:pt idx="4236">
                  <c:v>28578</c:v>
                </c:pt>
                <c:pt idx="4237">
                  <c:v>28579</c:v>
                </c:pt>
                <c:pt idx="4238">
                  <c:v>28580</c:v>
                </c:pt>
                <c:pt idx="4239">
                  <c:v>28583</c:v>
                </c:pt>
                <c:pt idx="4240">
                  <c:v>28584</c:v>
                </c:pt>
                <c:pt idx="4241">
                  <c:v>28585</c:v>
                </c:pt>
                <c:pt idx="4242">
                  <c:v>28586</c:v>
                </c:pt>
                <c:pt idx="4243">
                  <c:v>28587</c:v>
                </c:pt>
                <c:pt idx="4244">
                  <c:v>28590</c:v>
                </c:pt>
                <c:pt idx="4245">
                  <c:v>28591</c:v>
                </c:pt>
                <c:pt idx="4246">
                  <c:v>28592</c:v>
                </c:pt>
                <c:pt idx="4247">
                  <c:v>28593</c:v>
                </c:pt>
                <c:pt idx="4248">
                  <c:v>28594</c:v>
                </c:pt>
                <c:pt idx="4249">
                  <c:v>28597</c:v>
                </c:pt>
                <c:pt idx="4250">
                  <c:v>28598</c:v>
                </c:pt>
                <c:pt idx="4251">
                  <c:v>28599</c:v>
                </c:pt>
                <c:pt idx="4252">
                  <c:v>28600</c:v>
                </c:pt>
                <c:pt idx="4253">
                  <c:v>28601</c:v>
                </c:pt>
                <c:pt idx="4254">
                  <c:v>28604</c:v>
                </c:pt>
                <c:pt idx="4255">
                  <c:v>28605</c:v>
                </c:pt>
                <c:pt idx="4256">
                  <c:v>28606</c:v>
                </c:pt>
                <c:pt idx="4257">
                  <c:v>28607</c:v>
                </c:pt>
                <c:pt idx="4258">
                  <c:v>28608</c:v>
                </c:pt>
                <c:pt idx="4259">
                  <c:v>28611</c:v>
                </c:pt>
                <c:pt idx="4260">
                  <c:v>28612</c:v>
                </c:pt>
                <c:pt idx="4261">
                  <c:v>28613</c:v>
                </c:pt>
                <c:pt idx="4262">
                  <c:v>28614</c:v>
                </c:pt>
                <c:pt idx="4263">
                  <c:v>28615</c:v>
                </c:pt>
                <c:pt idx="4264">
                  <c:v>28618</c:v>
                </c:pt>
                <c:pt idx="4265">
                  <c:v>28619</c:v>
                </c:pt>
                <c:pt idx="4266">
                  <c:v>28620</c:v>
                </c:pt>
                <c:pt idx="4267">
                  <c:v>28621</c:v>
                </c:pt>
                <c:pt idx="4268">
                  <c:v>28622</c:v>
                </c:pt>
                <c:pt idx="4269">
                  <c:v>28625</c:v>
                </c:pt>
                <c:pt idx="4270">
                  <c:v>28626</c:v>
                </c:pt>
                <c:pt idx="4271">
                  <c:v>28627</c:v>
                </c:pt>
                <c:pt idx="4272">
                  <c:v>28628</c:v>
                </c:pt>
                <c:pt idx="4273">
                  <c:v>28629</c:v>
                </c:pt>
                <c:pt idx="4274">
                  <c:v>28632</c:v>
                </c:pt>
                <c:pt idx="4275">
                  <c:v>28633</c:v>
                </c:pt>
                <c:pt idx="4276">
                  <c:v>28634</c:v>
                </c:pt>
                <c:pt idx="4277">
                  <c:v>28635</c:v>
                </c:pt>
                <c:pt idx="4278">
                  <c:v>28636</c:v>
                </c:pt>
                <c:pt idx="4279">
                  <c:v>28639</c:v>
                </c:pt>
                <c:pt idx="4280">
                  <c:v>28640</c:v>
                </c:pt>
                <c:pt idx="4281">
                  <c:v>28641</c:v>
                </c:pt>
                <c:pt idx="4282">
                  <c:v>28642</c:v>
                </c:pt>
                <c:pt idx="4283">
                  <c:v>28643</c:v>
                </c:pt>
                <c:pt idx="4284">
                  <c:v>28646</c:v>
                </c:pt>
                <c:pt idx="4285">
                  <c:v>28647</c:v>
                </c:pt>
                <c:pt idx="4286">
                  <c:v>28648</c:v>
                </c:pt>
                <c:pt idx="4287">
                  <c:v>28649</c:v>
                </c:pt>
                <c:pt idx="4288">
                  <c:v>28650</c:v>
                </c:pt>
                <c:pt idx="4289">
                  <c:v>28653</c:v>
                </c:pt>
                <c:pt idx="4290">
                  <c:v>28654</c:v>
                </c:pt>
                <c:pt idx="4291">
                  <c:v>28655</c:v>
                </c:pt>
                <c:pt idx="4292">
                  <c:v>28656</c:v>
                </c:pt>
                <c:pt idx="4293">
                  <c:v>28657</c:v>
                </c:pt>
                <c:pt idx="4294">
                  <c:v>28660</c:v>
                </c:pt>
                <c:pt idx="4295">
                  <c:v>28661</c:v>
                </c:pt>
                <c:pt idx="4296">
                  <c:v>28662</c:v>
                </c:pt>
                <c:pt idx="4297">
                  <c:v>28663</c:v>
                </c:pt>
                <c:pt idx="4298">
                  <c:v>28664</c:v>
                </c:pt>
                <c:pt idx="4299">
                  <c:v>28667</c:v>
                </c:pt>
                <c:pt idx="4300">
                  <c:v>28668</c:v>
                </c:pt>
                <c:pt idx="4301">
                  <c:v>28669</c:v>
                </c:pt>
                <c:pt idx="4302">
                  <c:v>28670</c:v>
                </c:pt>
                <c:pt idx="4303">
                  <c:v>28671</c:v>
                </c:pt>
                <c:pt idx="4304">
                  <c:v>28674</c:v>
                </c:pt>
                <c:pt idx="4305">
                  <c:v>28675</c:v>
                </c:pt>
                <c:pt idx="4306">
                  <c:v>28676</c:v>
                </c:pt>
                <c:pt idx="4307">
                  <c:v>28677</c:v>
                </c:pt>
                <c:pt idx="4308">
                  <c:v>28678</c:v>
                </c:pt>
                <c:pt idx="4309">
                  <c:v>28681</c:v>
                </c:pt>
                <c:pt idx="4310">
                  <c:v>28682</c:v>
                </c:pt>
                <c:pt idx="4311">
                  <c:v>28683</c:v>
                </c:pt>
                <c:pt idx="4312">
                  <c:v>28684</c:v>
                </c:pt>
                <c:pt idx="4313">
                  <c:v>28685</c:v>
                </c:pt>
                <c:pt idx="4314">
                  <c:v>28688</c:v>
                </c:pt>
                <c:pt idx="4315">
                  <c:v>28689</c:v>
                </c:pt>
                <c:pt idx="4316">
                  <c:v>28690</c:v>
                </c:pt>
                <c:pt idx="4317">
                  <c:v>28691</c:v>
                </c:pt>
                <c:pt idx="4318">
                  <c:v>28692</c:v>
                </c:pt>
                <c:pt idx="4319">
                  <c:v>28695</c:v>
                </c:pt>
                <c:pt idx="4320">
                  <c:v>28696</c:v>
                </c:pt>
                <c:pt idx="4321">
                  <c:v>28697</c:v>
                </c:pt>
                <c:pt idx="4322">
                  <c:v>28698</c:v>
                </c:pt>
                <c:pt idx="4323">
                  <c:v>28699</c:v>
                </c:pt>
                <c:pt idx="4324">
                  <c:v>28702</c:v>
                </c:pt>
                <c:pt idx="4325">
                  <c:v>28703</c:v>
                </c:pt>
                <c:pt idx="4326">
                  <c:v>28704</c:v>
                </c:pt>
                <c:pt idx="4327">
                  <c:v>28705</c:v>
                </c:pt>
                <c:pt idx="4328">
                  <c:v>28706</c:v>
                </c:pt>
                <c:pt idx="4329">
                  <c:v>28709</c:v>
                </c:pt>
                <c:pt idx="4330">
                  <c:v>28710</c:v>
                </c:pt>
                <c:pt idx="4331">
                  <c:v>28711</c:v>
                </c:pt>
                <c:pt idx="4332">
                  <c:v>28712</c:v>
                </c:pt>
                <c:pt idx="4333">
                  <c:v>28713</c:v>
                </c:pt>
                <c:pt idx="4334">
                  <c:v>28716</c:v>
                </c:pt>
                <c:pt idx="4335">
                  <c:v>28717</c:v>
                </c:pt>
                <c:pt idx="4336">
                  <c:v>28718</c:v>
                </c:pt>
                <c:pt idx="4337">
                  <c:v>28719</c:v>
                </c:pt>
                <c:pt idx="4338">
                  <c:v>28720</c:v>
                </c:pt>
                <c:pt idx="4339">
                  <c:v>28723</c:v>
                </c:pt>
                <c:pt idx="4340">
                  <c:v>28724</c:v>
                </c:pt>
                <c:pt idx="4341">
                  <c:v>28725</c:v>
                </c:pt>
                <c:pt idx="4342">
                  <c:v>28726</c:v>
                </c:pt>
                <c:pt idx="4343">
                  <c:v>28727</c:v>
                </c:pt>
                <c:pt idx="4344">
                  <c:v>28730</c:v>
                </c:pt>
                <c:pt idx="4345">
                  <c:v>28731</c:v>
                </c:pt>
                <c:pt idx="4346">
                  <c:v>28732</c:v>
                </c:pt>
                <c:pt idx="4347">
                  <c:v>28733</c:v>
                </c:pt>
                <c:pt idx="4348">
                  <c:v>28734</c:v>
                </c:pt>
                <c:pt idx="4349">
                  <c:v>28737</c:v>
                </c:pt>
                <c:pt idx="4350">
                  <c:v>28738</c:v>
                </c:pt>
                <c:pt idx="4351">
                  <c:v>28739</c:v>
                </c:pt>
                <c:pt idx="4352">
                  <c:v>28740</c:v>
                </c:pt>
                <c:pt idx="4353">
                  <c:v>28741</c:v>
                </c:pt>
                <c:pt idx="4354">
                  <c:v>28744</c:v>
                </c:pt>
                <c:pt idx="4355">
                  <c:v>28745</c:v>
                </c:pt>
                <c:pt idx="4356">
                  <c:v>28746</c:v>
                </c:pt>
                <c:pt idx="4357">
                  <c:v>28747</c:v>
                </c:pt>
                <c:pt idx="4358">
                  <c:v>28748</c:v>
                </c:pt>
                <c:pt idx="4359">
                  <c:v>28751</c:v>
                </c:pt>
                <c:pt idx="4360">
                  <c:v>28752</c:v>
                </c:pt>
                <c:pt idx="4361">
                  <c:v>28753</c:v>
                </c:pt>
                <c:pt idx="4362">
                  <c:v>28754</c:v>
                </c:pt>
                <c:pt idx="4363">
                  <c:v>28755</c:v>
                </c:pt>
                <c:pt idx="4364">
                  <c:v>28758</c:v>
                </c:pt>
                <c:pt idx="4365">
                  <c:v>28759</c:v>
                </c:pt>
                <c:pt idx="4366">
                  <c:v>28760</c:v>
                </c:pt>
                <c:pt idx="4367">
                  <c:v>28761</c:v>
                </c:pt>
                <c:pt idx="4368">
                  <c:v>28762</c:v>
                </c:pt>
                <c:pt idx="4369">
                  <c:v>28765</c:v>
                </c:pt>
                <c:pt idx="4370">
                  <c:v>28766</c:v>
                </c:pt>
                <c:pt idx="4371">
                  <c:v>28767</c:v>
                </c:pt>
                <c:pt idx="4372">
                  <c:v>28768</c:v>
                </c:pt>
                <c:pt idx="4373">
                  <c:v>28769</c:v>
                </c:pt>
                <c:pt idx="4374">
                  <c:v>28772</c:v>
                </c:pt>
                <c:pt idx="4375">
                  <c:v>28773</c:v>
                </c:pt>
                <c:pt idx="4376">
                  <c:v>28774</c:v>
                </c:pt>
                <c:pt idx="4377">
                  <c:v>28775</c:v>
                </c:pt>
                <c:pt idx="4378">
                  <c:v>28776</c:v>
                </c:pt>
                <c:pt idx="4379">
                  <c:v>28779</c:v>
                </c:pt>
                <c:pt idx="4380">
                  <c:v>28780</c:v>
                </c:pt>
                <c:pt idx="4381">
                  <c:v>28781</c:v>
                </c:pt>
                <c:pt idx="4382">
                  <c:v>28782</c:v>
                </c:pt>
                <c:pt idx="4383">
                  <c:v>28783</c:v>
                </c:pt>
                <c:pt idx="4384">
                  <c:v>28786</c:v>
                </c:pt>
                <c:pt idx="4385">
                  <c:v>28787</c:v>
                </c:pt>
                <c:pt idx="4386">
                  <c:v>28788</c:v>
                </c:pt>
                <c:pt idx="4387">
                  <c:v>28789</c:v>
                </c:pt>
                <c:pt idx="4388">
                  <c:v>28790</c:v>
                </c:pt>
                <c:pt idx="4389">
                  <c:v>28793</c:v>
                </c:pt>
                <c:pt idx="4390">
                  <c:v>28794</c:v>
                </c:pt>
                <c:pt idx="4391">
                  <c:v>28795</c:v>
                </c:pt>
                <c:pt idx="4392">
                  <c:v>28796</c:v>
                </c:pt>
                <c:pt idx="4393">
                  <c:v>28797</c:v>
                </c:pt>
                <c:pt idx="4394">
                  <c:v>28800</c:v>
                </c:pt>
                <c:pt idx="4395">
                  <c:v>28801</c:v>
                </c:pt>
                <c:pt idx="4396">
                  <c:v>28802</c:v>
                </c:pt>
                <c:pt idx="4397">
                  <c:v>28803</c:v>
                </c:pt>
                <c:pt idx="4398">
                  <c:v>28804</c:v>
                </c:pt>
                <c:pt idx="4399">
                  <c:v>28807</c:v>
                </c:pt>
                <c:pt idx="4400">
                  <c:v>28808</c:v>
                </c:pt>
                <c:pt idx="4401">
                  <c:v>28809</c:v>
                </c:pt>
                <c:pt idx="4402">
                  <c:v>28810</c:v>
                </c:pt>
                <c:pt idx="4403">
                  <c:v>28811</c:v>
                </c:pt>
                <c:pt idx="4404">
                  <c:v>28814</c:v>
                </c:pt>
                <c:pt idx="4405">
                  <c:v>28815</c:v>
                </c:pt>
                <c:pt idx="4406">
                  <c:v>28816</c:v>
                </c:pt>
                <c:pt idx="4407">
                  <c:v>28817</c:v>
                </c:pt>
                <c:pt idx="4408">
                  <c:v>28818</c:v>
                </c:pt>
                <c:pt idx="4409">
                  <c:v>28821</c:v>
                </c:pt>
                <c:pt idx="4410">
                  <c:v>28822</c:v>
                </c:pt>
                <c:pt idx="4411">
                  <c:v>28823</c:v>
                </c:pt>
                <c:pt idx="4412">
                  <c:v>28824</c:v>
                </c:pt>
                <c:pt idx="4413">
                  <c:v>28825</c:v>
                </c:pt>
                <c:pt idx="4414">
                  <c:v>28828</c:v>
                </c:pt>
                <c:pt idx="4415">
                  <c:v>28829</c:v>
                </c:pt>
                <c:pt idx="4416">
                  <c:v>28830</c:v>
                </c:pt>
                <c:pt idx="4417">
                  <c:v>28831</c:v>
                </c:pt>
                <c:pt idx="4418">
                  <c:v>28832</c:v>
                </c:pt>
                <c:pt idx="4419">
                  <c:v>28835</c:v>
                </c:pt>
                <c:pt idx="4420">
                  <c:v>28836</c:v>
                </c:pt>
                <c:pt idx="4421">
                  <c:v>28837</c:v>
                </c:pt>
                <c:pt idx="4422">
                  <c:v>28838</c:v>
                </c:pt>
                <c:pt idx="4423">
                  <c:v>28839</c:v>
                </c:pt>
                <c:pt idx="4424">
                  <c:v>28842</c:v>
                </c:pt>
                <c:pt idx="4425">
                  <c:v>28843</c:v>
                </c:pt>
                <c:pt idx="4426">
                  <c:v>28844</c:v>
                </c:pt>
                <c:pt idx="4427">
                  <c:v>28845</c:v>
                </c:pt>
                <c:pt idx="4428">
                  <c:v>28846</c:v>
                </c:pt>
                <c:pt idx="4429">
                  <c:v>28849</c:v>
                </c:pt>
                <c:pt idx="4430">
                  <c:v>28850</c:v>
                </c:pt>
                <c:pt idx="4431">
                  <c:v>28851</c:v>
                </c:pt>
                <c:pt idx="4432">
                  <c:v>28852</c:v>
                </c:pt>
                <c:pt idx="4433">
                  <c:v>28853</c:v>
                </c:pt>
                <c:pt idx="4434">
                  <c:v>28856</c:v>
                </c:pt>
                <c:pt idx="4435">
                  <c:v>28857</c:v>
                </c:pt>
                <c:pt idx="4436">
                  <c:v>28858</c:v>
                </c:pt>
                <c:pt idx="4437">
                  <c:v>28859</c:v>
                </c:pt>
                <c:pt idx="4438">
                  <c:v>28860</c:v>
                </c:pt>
                <c:pt idx="4439">
                  <c:v>28863</c:v>
                </c:pt>
                <c:pt idx="4440">
                  <c:v>28864</c:v>
                </c:pt>
                <c:pt idx="4441">
                  <c:v>28865</c:v>
                </c:pt>
                <c:pt idx="4442">
                  <c:v>28866</c:v>
                </c:pt>
                <c:pt idx="4443">
                  <c:v>28867</c:v>
                </c:pt>
                <c:pt idx="4444">
                  <c:v>28870</c:v>
                </c:pt>
                <c:pt idx="4445">
                  <c:v>28871</c:v>
                </c:pt>
                <c:pt idx="4446">
                  <c:v>28872</c:v>
                </c:pt>
                <c:pt idx="4447">
                  <c:v>28873</c:v>
                </c:pt>
                <c:pt idx="4448">
                  <c:v>28874</c:v>
                </c:pt>
                <c:pt idx="4449">
                  <c:v>28877</c:v>
                </c:pt>
                <c:pt idx="4450">
                  <c:v>28878</c:v>
                </c:pt>
                <c:pt idx="4451">
                  <c:v>28879</c:v>
                </c:pt>
                <c:pt idx="4452">
                  <c:v>28880</c:v>
                </c:pt>
                <c:pt idx="4453">
                  <c:v>28881</c:v>
                </c:pt>
                <c:pt idx="4454">
                  <c:v>28884</c:v>
                </c:pt>
                <c:pt idx="4455">
                  <c:v>28885</c:v>
                </c:pt>
                <c:pt idx="4456">
                  <c:v>28886</c:v>
                </c:pt>
                <c:pt idx="4457">
                  <c:v>28887</c:v>
                </c:pt>
                <c:pt idx="4458">
                  <c:v>28888</c:v>
                </c:pt>
                <c:pt idx="4459">
                  <c:v>28891</c:v>
                </c:pt>
                <c:pt idx="4460">
                  <c:v>28892</c:v>
                </c:pt>
                <c:pt idx="4461">
                  <c:v>28893</c:v>
                </c:pt>
                <c:pt idx="4462">
                  <c:v>28894</c:v>
                </c:pt>
                <c:pt idx="4463">
                  <c:v>28895</c:v>
                </c:pt>
                <c:pt idx="4464">
                  <c:v>28898</c:v>
                </c:pt>
                <c:pt idx="4465">
                  <c:v>28899</c:v>
                </c:pt>
                <c:pt idx="4466">
                  <c:v>28900</c:v>
                </c:pt>
                <c:pt idx="4467">
                  <c:v>28901</c:v>
                </c:pt>
                <c:pt idx="4468">
                  <c:v>28902</c:v>
                </c:pt>
                <c:pt idx="4469">
                  <c:v>28905</c:v>
                </c:pt>
                <c:pt idx="4470">
                  <c:v>28906</c:v>
                </c:pt>
                <c:pt idx="4471">
                  <c:v>28907</c:v>
                </c:pt>
                <c:pt idx="4472">
                  <c:v>28908</c:v>
                </c:pt>
                <c:pt idx="4473">
                  <c:v>28909</c:v>
                </c:pt>
                <c:pt idx="4474">
                  <c:v>28912</c:v>
                </c:pt>
                <c:pt idx="4475">
                  <c:v>28913</c:v>
                </c:pt>
                <c:pt idx="4476">
                  <c:v>28914</c:v>
                </c:pt>
                <c:pt idx="4477">
                  <c:v>28915</c:v>
                </c:pt>
                <c:pt idx="4478">
                  <c:v>28916</c:v>
                </c:pt>
                <c:pt idx="4479">
                  <c:v>28919</c:v>
                </c:pt>
                <c:pt idx="4480">
                  <c:v>28920</c:v>
                </c:pt>
                <c:pt idx="4481">
                  <c:v>28921</c:v>
                </c:pt>
                <c:pt idx="4482">
                  <c:v>28922</c:v>
                </c:pt>
                <c:pt idx="4483">
                  <c:v>28923</c:v>
                </c:pt>
                <c:pt idx="4484">
                  <c:v>28926</c:v>
                </c:pt>
                <c:pt idx="4485">
                  <c:v>28927</c:v>
                </c:pt>
                <c:pt idx="4486">
                  <c:v>28928</c:v>
                </c:pt>
                <c:pt idx="4487">
                  <c:v>28929</c:v>
                </c:pt>
                <c:pt idx="4488">
                  <c:v>28930</c:v>
                </c:pt>
                <c:pt idx="4489">
                  <c:v>28933</c:v>
                </c:pt>
                <c:pt idx="4490">
                  <c:v>28934</c:v>
                </c:pt>
                <c:pt idx="4491">
                  <c:v>28935</c:v>
                </c:pt>
                <c:pt idx="4492">
                  <c:v>28936</c:v>
                </c:pt>
                <c:pt idx="4493">
                  <c:v>28937</c:v>
                </c:pt>
                <c:pt idx="4494">
                  <c:v>28940</c:v>
                </c:pt>
                <c:pt idx="4495">
                  <c:v>28941</c:v>
                </c:pt>
                <c:pt idx="4496">
                  <c:v>28942</c:v>
                </c:pt>
                <c:pt idx="4497">
                  <c:v>28943</c:v>
                </c:pt>
                <c:pt idx="4498">
                  <c:v>28944</c:v>
                </c:pt>
                <c:pt idx="4499">
                  <c:v>28947</c:v>
                </c:pt>
                <c:pt idx="4500">
                  <c:v>28948</c:v>
                </c:pt>
                <c:pt idx="4501">
                  <c:v>28949</c:v>
                </c:pt>
                <c:pt idx="4502">
                  <c:v>28950</c:v>
                </c:pt>
                <c:pt idx="4503">
                  <c:v>28951</c:v>
                </c:pt>
                <c:pt idx="4504">
                  <c:v>28954</c:v>
                </c:pt>
                <c:pt idx="4505">
                  <c:v>28955</c:v>
                </c:pt>
                <c:pt idx="4506">
                  <c:v>28956</c:v>
                </c:pt>
                <c:pt idx="4507">
                  <c:v>28957</c:v>
                </c:pt>
                <c:pt idx="4508">
                  <c:v>28958</c:v>
                </c:pt>
                <c:pt idx="4509">
                  <c:v>28961</c:v>
                </c:pt>
                <c:pt idx="4510">
                  <c:v>28962</c:v>
                </c:pt>
                <c:pt idx="4511">
                  <c:v>28963</c:v>
                </c:pt>
                <c:pt idx="4512">
                  <c:v>28964</c:v>
                </c:pt>
                <c:pt idx="4513">
                  <c:v>28965</c:v>
                </c:pt>
                <c:pt idx="4514">
                  <c:v>28968</c:v>
                </c:pt>
                <c:pt idx="4515">
                  <c:v>28969</c:v>
                </c:pt>
                <c:pt idx="4516">
                  <c:v>28970</c:v>
                </c:pt>
                <c:pt idx="4517">
                  <c:v>28971</c:v>
                </c:pt>
                <c:pt idx="4518">
                  <c:v>28972</c:v>
                </c:pt>
                <c:pt idx="4519">
                  <c:v>28975</c:v>
                </c:pt>
                <c:pt idx="4520">
                  <c:v>28976</c:v>
                </c:pt>
                <c:pt idx="4521">
                  <c:v>28977</c:v>
                </c:pt>
                <c:pt idx="4522">
                  <c:v>28978</c:v>
                </c:pt>
                <c:pt idx="4523">
                  <c:v>28979</c:v>
                </c:pt>
                <c:pt idx="4524">
                  <c:v>28982</c:v>
                </c:pt>
                <c:pt idx="4525">
                  <c:v>28983</c:v>
                </c:pt>
                <c:pt idx="4526">
                  <c:v>28984</c:v>
                </c:pt>
                <c:pt idx="4527">
                  <c:v>28985</c:v>
                </c:pt>
                <c:pt idx="4528">
                  <c:v>28986</c:v>
                </c:pt>
                <c:pt idx="4529">
                  <c:v>28989</c:v>
                </c:pt>
                <c:pt idx="4530">
                  <c:v>28990</c:v>
                </c:pt>
                <c:pt idx="4531">
                  <c:v>28991</c:v>
                </c:pt>
                <c:pt idx="4532">
                  <c:v>28992</c:v>
                </c:pt>
                <c:pt idx="4533">
                  <c:v>28993</c:v>
                </c:pt>
                <c:pt idx="4534">
                  <c:v>28996</c:v>
                </c:pt>
                <c:pt idx="4535">
                  <c:v>28997</c:v>
                </c:pt>
                <c:pt idx="4536">
                  <c:v>28998</c:v>
                </c:pt>
                <c:pt idx="4537">
                  <c:v>28999</c:v>
                </c:pt>
                <c:pt idx="4538">
                  <c:v>29000</c:v>
                </c:pt>
                <c:pt idx="4539">
                  <c:v>29003</c:v>
                </c:pt>
                <c:pt idx="4540">
                  <c:v>29004</c:v>
                </c:pt>
                <c:pt idx="4541">
                  <c:v>29005</c:v>
                </c:pt>
                <c:pt idx="4542">
                  <c:v>29006</c:v>
                </c:pt>
                <c:pt idx="4543">
                  <c:v>29007</c:v>
                </c:pt>
                <c:pt idx="4544">
                  <c:v>29010</c:v>
                </c:pt>
                <c:pt idx="4545">
                  <c:v>29011</c:v>
                </c:pt>
                <c:pt idx="4546">
                  <c:v>29012</c:v>
                </c:pt>
                <c:pt idx="4547">
                  <c:v>29013</c:v>
                </c:pt>
                <c:pt idx="4548">
                  <c:v>29014</c:v>
                </c:pt>
                <c:pt idx="4549">
                  <c:v>29017</c:v>
                </c:pt>
                <c:pt idx="4550">
                  <c:v>29018</c:v>
                </c:pt>
                <c:pt idx="4551">
                  <c:v>29019</c:v>
                </c:pt>
                <c:pt idx="4552">
                  <c:v>29020</c:v>
                </c:pt>
                <c:pt idx="4553">
                  <c:v>29021</c:v>
                </c:pt>
                <c:pt idx="4554">
                  <c:v>29024</c:v>
                </c:pt>
                <c:pt idx="4555">
                  <c:v>29025</c:v>
                </c:pt>
                <c:pt idx="4556">
                  <c:v>29026</c:v>
                </c:pt>
                <c:pt idx="4557">
                  <c:v>29027</c:v>
                </c:pt>
                <c:pt idx="4558">
                  <c:v>29028</c:v>
                </c:pt>
                <c:pt idx="4559">
                  <c:v>29031</c:v>
                </c:pt>
                <c:pt idx="4560">
                  <c:v>29032</c:v>
                </c:pt>
                <c:pt idx="4561">
                  <c:v>29033</c:v>
                </c:pt>
                <c:pt idx="4562">
                  <c:v>29034</c:v>
                </c:pt>
                <c:pt idx="4563">
                  <c:v>29035</c:v>
                </c:pt>
                <c:pt idx="4564">
                  <c:v>29038</c:v>
                </c:pt>
                <c:pt idx="4565">
                  <c:v>29039</c:v>
                </c:pt>
                <c:pt idx="4566">
                  <c:v>29040</c:v>
                </c:pt>
                <c:pt idx="4567">
                  <c:v>29041</c:v>
                </c:pt>
                <c:pt idx="4568">
                  <c:v>29042</c:v>
                </c:pt>
                <c:pt idx="4569">
                  <c:v>29045</c:v>
                </c:pt>
                <c:pt idx="4570">
                  <c:v>29046</c:v>
                </c:pt>
                <c:pt idx="4571">
                  <c:v>29047</c:v>
                </c:pt>
                <c:pt idx="4572">
                  <c:v>29048</c:v>
                </c:pt>
                <c:pt idx="4573">
                  <c:v>29049</c:v>
                </c:pt>
                <c:pt idx="4574">
                  <c:v>29052</c:v>
                </c:pt>
                <c:pt idx="4575">
                  <c:v>29053</c:v>
                </c:pt>
                <c:pt idx="4576">
                  <c:v>29054</c:v>
                </c:pt>
                <c:pt idx="4577">
                  <c:v>29055</c:v>
                </c:pt>
                <c:pt idx="4578">
                  <c:v>29056</c:v>
                </c:pt>
                <c:pt idx="4579">
                  <c:v>29059</c:v>
                </c:pt>
                <c:pt idx="4580">
                  <c:v>29060</c:v>
                </c:pt>
                <c:pt idx="4581">
                  <c:v>29061</c:v>
                </c:pt>
                <c:pt idx="4582">
                  <c:v>29062</c:v>
                </c:pt>
                <c:pt idx="4583">
                  <c:v>29063</c:v>
                </c:pt>
                <c:pt idx="4584">
                  <c:v>29066</c:v>
                </c:pt>
                <c:pt idx="4585">
                  <c:v>29067</c:v>
                </c:pt>
                <c:pt idx="4586">
                  <c:v>29068</c:v>
                </c:pt>
                <c:pt idx="4587">
                  <c:v>29069</c:v>
                </c:pt>
                <c:pt idx="4588">
                  <c:v>29070</c:v>
                </c:pt>
                <c:pt idx="4589">
                  <c:v>29073</c:v>
                </c:pt>
                <c:pt idx="4590">
                  <c:v>29074</c:v>
                </c:pt>
                <c:pt idx="4591">
                  <c:v>29075</c:v>
                </c:pt>
                <c:pt idx="4592">
                  <c:v>29076</c:v>
                </c:pt>
                <c:pt idx="4593">
                  <c:v>29077</c:v>
                </c:pt>
                <c:pt idx="4594">
                  <c:v>29080</c:v>
                </c:pt>
                <c:pt idx="4595">
                  <c:v>29081</c:v>
                </c:pt>
                <c:pt idx="4596">
                  <c:v>29082</c:v>
                </c:pt>
                <c:pt idx="4597">
                  <c:v>29083</c:v>
                </c:pt>
                <c:pt idx="4598">
                  <c:v>29084</c:v>
                </c:pt>
                <c:pt idx="4599">
                  <c:v>29087</c:v>
                </c:pt>
                <c:pt idx="4600">
                  <c:v>29088</c:v>
                </c:pt>
                <c:pt idx="4601">
                  <c:v>29089</c:v>
                </c:pt>
                <c:pt idx="4602">
                  <c:v>29090</c:v>
                </c:pt>
                <c:pt idx="4603">
                  <c:v>29091</c:v>
                </c:pt>
                <c:pt idx="4604">
                  <c:v>29094</c:v>
                </c:pt>
                <c:pt idx="4605">
                  <c:v>29095</c:v>
                </c:pt>
                <c:pt idx="4606">
                  <c:v>29096</c:v>
                </c:pt>
                <c:pt idx="4607">
                  <c:v>29097</c:v>
                </c:pt>
                <c:pt idx="4608">
                  <c:v>29098</c:v>
                </c:pt>
                <c:pt idx="4609">
                  <c:v>29101</c:v>
                </c:pt>
                <c:pt idx="4610">
                  <c:v>29102</c:v>
                </c:pt>
                <c:pt idx="4611">
                  <c:v>29103</c:v>
                </c:pt>
                <c:pt idx="4612">
                  <c:v>29104</c:v>
                </c:pt>
                <c:pt idx="4613">
                  <c:v>29105</c:v>
                </c:pt>
                <c:pt idx="4614">
                  <c:v>29108</c:v>
                </c:pt>
                <c:pt idx="4615">
                  <c:v>29109</c:v>
                </c:pt>
                <c:pt idx="4616">
                  <c:v>29110</c:v>
                </c:pt>
                <c:pt idx="4617">
                  <c:v>29111</c:v>
                </c:pt>
                <c:pt idx="4618">
                  <c:v>29112</c:v>
                </c:pt>
                <c:pt idx="4619">
                  <c:v>29115</c:v>
                </c:pt>
                <c:pt idx="4620">
                  <c:v>29116</c:v>
                </c:pt>
                <c:pt idx="4621">
                  <c:v>29117</c:v>
                </c:pt>
                <c:pt idx="4622">
                  <c:v>29118</c:v>
                </c:pt>
                <c:pt idx="4623">
                  <c:v>29119</c:v>
                </c:pt>
                <c:pt idx="4624">
                  <c:v>29122</c:v>
                </c:pt>
                <c:pt idx="4625">
                  <c:v>29123</c:v>
                </c:pt>
                <c:pt idx="4626">
                  <c:v>29124</c:v>
                </c:pt>
                <c:pt idx="4627">
                  <c:v>29125</c:v>
                </c:pt>
                <c:pt idx="4628">
                  <c:v>29126</c:v>
                </c:pt>
                <c:pt idx="4629">
                  <c:v>29129</c:v>
                </c:pt>
                <c:pt idx="4630">
                  <c:v>29130</c:v>
                </c:pt>
                <c:pt idx="4631">
                  <c:v>29131</c:v>
                </c:pt>
                <c:pt idx="4632">
                  <c:v>29132</c:v>
                </c:pt>
                <c:pt idx="4633">
                  <c:v>29133</c:v>
                </c:pt>
                <c:pt idx="4634">
                  <c:v>29136</c:v>
                </c:pt>
                <c:pt idx="4635">
                  <c:v>29137</c:v>
                </c:pt>
                <c:pt idx="4636">
                  <c:v>29138</c:v>
                </c:pt>
                <c:pt idx="4637">
                  <c:v>29139</c:v>
                </c:pt>
                <c:pt idx="4638">
                  <c:v>29140</c:v>
                </c:pt>
                <c:pt idx="4639">
                  <c:v>29143</c:v>
                </c:pt>
                <c:pt idx="4640">
                  <c:v>29144</c:v>
                </c:pt>
                <c:pt idx="4641">
                  <c:v>29145</c:v>
                </c:pt>
                <c:pt idx="4642">
                  <c:v>29146</c:v>
                </c:pt>
                <c:pt idx="4643">
                  <c:v>29147</c:v>
                </c:pt>
                <c:pt idx="4644">
                  <c:v>29150</c:v>
                </c:pt>
                <c:pt idx="4645">
                  <c:v>29151</c:v>
                </c:pt>
                <c:pt idx="4646">
                  <c:v>29152</c:v>
                </c:pt>
                <c:pt idx="4647">
                  <c:v>29153</c:v>
                </c:pt>
                <c:pt idx="4648">
                  <c:v>29154</c:v>
                </c:pt>
                <c:pt idx="4649">
                  <c:v>29157</c:v>
                </c:pt>
                <c:pt idx="4650">
                  <c:v>29158</c:v>
                </c:pt>
                <c:pt idx="4651">
                  <c:v>29159</c:v>
                </c:pt>
                <c:pt idx="4652">
                  <c:v>29160</c:v>
                </c:pt>
                <c:pt idx="4653">
                  <c:v>29161</c:v>
                </c:pt>
                <c:pt idx="4654">
                  <c:v>29164</c:v>
                </c:pt>
                <c:pt idx="4655">
                  <c:v>29165</c:v>
                </c:pt>
                <c:pt idx="4656">
                  <c:v>29166</c:v>
                </c:pt>
                <c:pt idx="4657">
                  <c:v>29167</c:v>
                </c:pt>
                <c:pt idx="4658">
                  <c:v>29168</c:v>
                </c:pt>
                <c:pt idx="4659">
                  <c:v>29171</c:v>
                </c:pt>
                <c:pt idx="4660">
                  <c:v>29172</c:v>
                </c:pt>
                <c:pt idx="4661">
                  <c:v>29173</c:v>
                </c:pt>
                <c:pt idx="4662">
                  <c:v>29174</c:v>
                </c:pt>
                <c:pt idx="4663">
                  <c:v>29175</c:v>
                </c:pt>
                <c:pt idx="4664">
                  <c:v>29178</c:v>
                </c:pt>
                <c:pt idx="4665">
                  <c:v>29179</c:v>
                </c:pt>
                <c:pt idx="4666">
                  <c:v>29180</c:v>
                </c:pt>
                <c:pt idx="4667">
                  <c:v>29181</c:v>
                </c:pt>
                <c:pt idx="4668">
                  <c:v>29182</c:v>
                </c:pt>
                <c:pt idx="4669">
                  <c:v>29185</c:v>
                </c:pt>
                <c:pt idx="4670">
                  <c:v>29186</c:v>
                </c:pt>
                <c:pt idx="4671">
                  <c:v>29187</c:v>
                </c:pt>
                <c:pt idx="4672">
                  <c:v>29188</c:v>
                </c:pt>
                <c:pt idx="4673">
                  <c:v>29189</c:v>
                </c:pt>
                <c:pt idx="4674">
                  <c:v>29192</c:v>
                </c:pt>
                <c:pt idx="4675">
                  <c:v>29193</c:v>
                </c:pt>
                <c:pt idx="4676">
                  <c:v>29194</c:v>
                </c:pt>
                <c:pt idx="4677">
                  <c:v>29195</c:v>
                </c:pt>
                <c:pt idx="4678">
                  <c:v>29196</c:v>
                </c:pt>
                <c:pt idx="4679">
                  <c:v>29199</c:v>
                </c:pt>
                <c:pt idx="4680">
                  <c:v>29200</c:v>
                </c:pt>
                <c:pt idx="4681">
                  <c:v>29201</c:v>
                </c:pt>
                <c:pt idx="4682">
                  <c:v>29202</c:v>
                </c:pt>
                <c:pt idx="4683">
                  <c:v>29203</c:v>
                </c:pt>
                <c:pt idx="4684">
                  <c:v>29206</c:v>
                </c:pt>
                <c:pt idx="4685">
                  <c:v>29207</c:v>
                </c:pt>
                <c:pt idx="4686">
                  <c:v>29208</c:v>
                </c:pt>
                <c:pt idx="4687">
                  <c:v>29209</c:v>
                </c:pt>
                <c:pt idx="4688">
                  <c:v>29210</c:v>
                </c:pt>
                <c:pt idx="4689">
                  <c:v>29213</c:v>
                </c:pt>
                <c:pt idx="4690">
                  <c:v>29214</c:v>
                </c:pt>
                <c:pt idx="4691">
                  <c:v>29215</c:v>
                </c:pt>
                <c:pt idx="4692">
                  <c:v>29216</c:v>
                </c:pt>
                <c:pt idx="4693">
                  <c:v>29217</c:v>
                </c:pt>
                <c:pt idx="4694">
                  <c:v>29220</c:v>
                </c:pt>
                <c:pt idx="4695">
                  <c:v>29221</c:v>
                </c:pt>
                <c:pt idx="4696">
                  <c:v>29222</c:v>
                </c:pt>
                <c:pt idx="4697">
                  <c:v>29223</c:v>
                </c:pt>
                <c:pt idx="4698">
                  <c:v>29224</c:v>
                </c:pt>
                <c:pt idx="4699">
                  <c:v>29227</c:v>
                </c:pt>
                <c:pt idx="4700">
                  <c:v>29228</c:v>
                </c:pt>
                <c:pt idx="4701">
                  <c:v>29229</c:v>
                </c:pt>
                <c:pt idx="4702">
                  <c:v>29230</c:v>
                </c:pt>
                <c:pt idx="4703">
                  <c:v>29231</c:v>
                </c:pt>
                <c:pt idx="4704">
                  <c:v>29234</c:v>
                </c:pt>
                <c:pt idx="4705">
                  <c:v>29235</c:v>
                </c:pt>
                <c:pt idx="4706">
                  <c:v>29236</c:v>
                </c:pt>
                <c:pt idx="4707">
                  <c:v>29237</c:v>
                </c:pt>
                <c:pt idx="4708">
                  <c:v>29238</c:v>
                </c:pt>
                <c:pt idx="4709">
                  <c:v>29241</c:v>
                </c:pt>
                <c:pt idx="4710">
                  <c:v>29242</c:v>
                </c:pt>
                <c:pt idx="4711">
                  <c:v>29243</c:v>
                </c:pt>
                <c:pt idx="4712">
                  <c:v>29244</c:v>
                </c:pt>
                <c:pt idx="4713">
                  <c:v>29245</c:v>
                </c:pt>
                <c:pt idx="4714">
                  <c:v>29248</c:v>
                </c:pt>
                <c:pt idx="4715">
                  <c:v>29249</c:v>
                </c:pt>
                <c:pt idx="4716">
                  <c:v>29250</c:v>
                </c:pt>
                <c:pt idx="4717">
                  <c:v>29251</c:v>
                </c:pt>
                <c:pt idx="4718">
                  <c:v>29252</c:v>
                </c:pt>
                <c:pt idx="4719">
                  <c:v>29255</c:v>
                </c:pt>
                <c:pt idx="4720">
                  <c:v>29256</c:v>
                </c:pt>
                <c:pt idx="4721">
                  <c:v>29257</c:v>
                </c:pt>
                <c:pt idx="4722">
                  <c:v>29258</c:v>
                </c:pt>
                <c:pt idx="4723">
                  <c:v>29259</c:v>
                </c:pt>
                <c:pt idx="4724">
                  <c:v>29262</c:v>
                </c:pt>
                <c:pt idx="4725">
                  <c:v>29263</c:v>
                </c:pt>
                <c:pt idx="4726">
                  <c:v>29264</c:v>
                </c:pt>
                <c:pt idx="4727">
                  <c:v>29265</c:v>
                </c:pt>
                <c:pt idx="4728">
                  <c:v>29266</c:v>
                </c:pt>
                <c:pt idx="4729">
                  <c:v>29269</c:v>
                </c:pt>
                <c:pt idx="4730">
                  <c:v>29270</c:v>
                </c:pt>
                <c:pt idx="4731">
                  <c:v>29271</c:v>
                </c:pt>
                <c:pt idx="4732">
                  <c:v>29272</c:v>
                </c:pt>
                <c:pt idx="4733">
                  <c:v>29273</c:v>
                </c:pt>
                <c:pt idx="4734">
                  <c:v>29276</c:v>
                </c:pt>
                <c:pt idx="4735">
                  <c:v>29277</c:v>
                </c:pt>
                <c:pt idx="4736">
                  <c:v>29278</c:v>
                </c:pt>
                <c:pt idx="4737">
                  <c:v>29279</c:v>
                </c:pt>
                <c:pt idx="4738">
                  <c:v>29280</c:v>
                </c:pt>
                <c:pt idx="4739">
                  <c:v>29283</c:v>
                </c:pt>
                <c:pt idx="4740">
                  <c:v>29284</c:v>
                </c:pt>
                <c:pt idx="4741">
                  <c:v>29285</c:v>
                </c:pt>
                <c:pt idx="4742">
                  <c:v>29286</c:v>
                </c:pt>
                <c:pt idx="4743">
                  <c:v>29287</c:v>
                </c:pt>
                <c:pt idx="4744">
                  <c:v>29290</c:v>
                </c:pt>
                <c:pt idx="4745">
                  <c:v>29291</c:v>
                </c:pt>
                <c:pt idx="4746">
                  <c:v>29292</c:v>
                </c:pt>
                <c:pt idx="4747">
                  <c:v>29293</c:v>
                </c:pt>
                <c:pt idx="4748">
                  <c:v>29294</c:v>
                </c:pt>
                <c:pt idx="4749">
                  <c:v>29297</c:v>
                </c:pt>
                <c:pt idx="4750">
                  <c:v>29298</c:v>
                </c:pt>
                <c:pt idx="4751">
                  <c:v>29299</c:v>
                </c:pt>
                <c:pt idx="4752">
                  <c:v>29300</c:v>
                </c:pt>
                <c:pt idx="4753">
                  <c:v>29301</c:v>
                </c:pt>
                <c:pt idx="4754">
                  <c:v>29304</c:v>
                </c:pt>
                <c:pt idx="4755">
                  <c:v>29305</c:v>
                </c:pt>
                <c:pt idx="4756">
                  <c:v>29306</c:v>
                </c:pt>
                <c:pt idx="4757">
                  <c:v>29307</c:v>
                </c:pt>
                <c:pt idx="4758">
                  <c:v>29308</c:v>
                </c:pt>
                <c:pt idx="4759">
                  <c:v>29311</c:v>
                </c:pt>
                <c:pt idx="4760">
                  <c:v>29312</c:v>
                </c:pt>
                <c:pt idx="4761">
                  <c:v>29313</c:v>
                </c:pt>
                <c:pt idx="4762">
                  <c:v>29314</c:v>
                </c:pt>
                <c:pt idx="4763">
                  <c:v>29315</c:v>
                </c:pt>
                <c:pt idx="4764">
                  <c:v>29318</c:v>
                </c:pt>
                <c:pt idx="4765">
                  <c:v>29319</c:v>
                </c:pt>
                <c:pt idx="4766">
                  <c:v>29320</c:v>
                </c:pt>
                <c:pt idx="4767">
                  <c:v>29321</c:v>
                </c:pt>
                <c:pt idx="4768">
                  <c:v>29322</c:v>
                </c:pt>
                <c:pt idx="4769">
                  <c:v>29325</c:v>
                </c:pt>
                <c:pt idx="4770">
                  <c:v>29326</c:v>
                </c:pt>
                <c:pt idx="4771">
                  <c:v>29327</c:v>
                </c:pt>
                <c:pt idx="4772">
                  <c:v>29328</c:v>
                </c:pt>
                <c:pt idx="4773">
                  <c:v>29329</c:v>
                </c:pt>
                <c:pt idx="4774">
                  <c:v>29332</c:v>
                </c:pt>
                <c:pt idx="4775">
                  <c:v>29333</c:v>
                </c:pt>
                <c:pt idx="4776">
                  <c:v>29334</c:v>
                </c:pt>
                <c:pt idx="4777">
                  <c:v>29335</c:v>
                </c:pt>
                <c:pt idx="4778">
                  <c:v>29336</c:v>
                </c:pt>
                <c:pt idx="4779">
                  <c:v>29339</c:v>
                </c:pt>
                <c:pt idx="4780">
                  <c:v>29340</c:v>
                </c:pt>
                <c:pt idx="4781">
                  <c:v>29341</c:v>
                </c:pt>
                <c:pt idx="4782">
                  <c:v>29342</c:v>
                </c:pt>
                <c:pt idx="4783">
                  <c:v>29343</c:v>
                </c:pt>
                <c:pt idx="4784">
                  <c:v>29346</c:v>
                </c:pt>
                <c:pt idx="4785">
                  <c:v>29347</c:v>
                </c:pt>
                <c:pt idx="4786">
                  <c:v>29348</c:v>
                </c:pt>
                <c:pt idx="4787">
                  <c:v>29349</c:v>
                </c:pt>
                <c:pt idx="4788">
                  <c:v>29350</c:v>
                </c:pt>
                <c:pt idx="4789">
                  <c:v>29353</c:v>
                </c:pt>
                <c:pt idx="4790">
                  <c:v>29354</c:v>
                </c:pt>
                <c:pt idx="4791">
                  <c:v>29355</c:v>
                </c:pt>
                <c:pt idx="4792">
                  <c:v>29356</c:v>
                </c:pt>
                <c:pt idx="4793">
                  <c:v>29357</c:v>
                </c:pt>
                <c:pt idx="4794">
                  <c:v>29360</c:v>
                </c:pt>
                <c:pt idx="4795">
                  <c:v>29361</c:v>
                </c:pt>
                <c:pt idx="4796">
                  <c:v>29362</c:v>
                </c:pt>
                <c:pt idx="4797">
                  <c:v>29363</c:v>
                </c:pt>
                <c:pt idx="4798">
                  <c:v>29364</c:v>
                </c:pt>
                <c:pt idx="4799">
                  <c:v>29367</c:v>
                </c:pt>
                <c:pt idx="4800">
                  <c:v>29368</c:v>
                </c:pt>
                <c:pt idx="4801">
                  <c:v>29369</c:v>
                </c:pt>
                <c:pt idx="4802">
                  <c:v>29370</c:v>
                </c:pt>
                <c:pt idx="4803">
                  <c:v>29371</c:v>
                </c:pt>
                <c:pt idx="4804">
                  <c:v>29374</c:v>
                </c:pt>
                <c:pt idx="4805">
                  <c:v>29375</c:v>
                </c:pt>
                <c:pt idx="4806">
                  <c:v>29376</c:v>
                </c:pt>
                <c:pt idx="4807">
                  <c:v>29377</c:v>
                </c:pt>
                <c:pt idx="4808">
                  <c:v>29378</c:v>
                </c:pt>
                <c:pt idx="4809">
                  <c:v>29381</c:v>
                </c:pt>
                <c:pt idx="4810">
                  <c:v>29382</c:v>
                </c:pt>
                <c:pt idx="4811">
                  <c:v>29383</c:v>
                </c:pt>
                <c:pt idx="4812">
                  <c:v>29384</c:v>
                </c:pt>
                <c:pt idx="4813">
                  <c:v>29385</c:v>
                </c:pt>
                <c:pt idx="4814">
                  <c:v>29388</c:v>
                </c:pt>
                <c:pt idx="4815">
                  <c:v>29389</c:v>
                </c:pt>
                <c:pt idx="4816">
                  <c:v>29390</c:v>
                </c:pt>
                <c:pt idx="4817">
                  <c:v>29391</c:v>
                </c:pt>
                <c:pt idx="4818">
                  <c:v>29392</c:v>
                </c:pt>
                <c:pt idx="4819">
                  <c:v>29395</c:v>
                </c:pt>
                <c:pt idx="4820">
                  <c:v>29396</c:v>
                </c:pt>
                <c:pt idx="4821">
                  <c:v>29397</c:v>
                </c:pt>
                <c:pt idx="4822">
                  <c:v>29398</c:v>
                </c:pt>
                <c:pt idx="4823">
                  <c:v>29399</c:v>
                </c:pt>
                <c:pt idx="4824">
                  <c:v>29402</c:v>
                </c:pt>
                <c:pt idx="4825">
                  <c:v>29403</c:v>
                </c:pt>
                <c:pt idx="4826">
                  <c:v>29404</c:v>
                </c:pt>
                <c:pt idx="4827">
                  <c:v>29405</c:v>
                </c:pt>
                <c:pt idx="4828">
                  <c:v>29406</c:v>
                </c:pt>
                <c:pt idx="4829">
                  <c:v>29409</c:v>
                </c:pt>
                <c:pt idx="4830">
                  <c:v>29410</c:v>
                </c:pt>
                <c:pt idx="4831">
                  <c:v>29411</c:v>
                </c:pt>
                <c:pt idx="4832">
                  <c:v>29412</c:v>
                </c:pt>
                <c:pt idx="4833">
                  <c:v>29413</c:v>
                </c:pt>
                <c:pt idx="4834">
                  <c:v>29416</c:v>
                </c:pt>
                <c:pt idx="4835">
                  <c:v>29417</c:v>
                </c:pt>
                <c:pt idx="4836">
                  <c:v>29418</c:v>
                </c:pt>
                <c:pt idx="4837">
                  <c:v>29419</c:v>
                </c:pt>
                <c:pt idx="4838">
                  <c:v>29420</c:v>
                </c:pt>
                <c:pt idx="4839">
                  <c:v>29423</c:v>
                </c:pt>
                <c:pt idx="4840">
                  <c:v>29424</c:v>
                </c:pt>
                <c:pt idx="4841">
                  <c:v>29425</c:v>
                </c:pt>
                <c:pt idx="4842">
                  <c:v>29426</c:v>
                </c:pt>
                <c:pt idx="4843">
                  <c:v>29427</c:v>
                </c:pt>
                <c:pt idx="4844">
                  <c:v>29430</c:v>
                </c:pt>
                <c:pt idx="4845">
                  <c:v>29431</c:v>
                </c:pt>
                <c:pt idx="4846">
                  <c:v>29432</c:v>
                </c:pt>
                <c:pt idx="4847">
                  <c:v>29433</c:v>
                </c:pt>
                <c:pt idx="4848">
                  <c:v>29434</c:v>
                </c:pt>
                <c:pt idx="4849">
                  <c:v>29437</c:v>
                </c:pt>
                <c:pt idx="4850">
                  <c:v>29438</c:v>
                </c:pt>
                <c:pt idx="4851">
                  <c:v>29439</c:v>
                </c:pt>
                <c:pt idx="4852">
                  <c:v>29440</c:v>
                </c:pt>
                <c:pt idx="4853">
                  <c:v>29441</c:v>
                </c:pt>
                <c:pt idx="4854">
                  <c:v>29444</c:v>
                </c:pt>
                <c:pt idx="4855">
                  <c:v>29445</c:v>
                </c:pt>
                <c:pt idx="4856">
                  <c:v>29446</c:v>
                </c:pt>
                <c:pt idx="4857">
                  <c:v>29447</c:v>
                </c:pt>
                <c:pt idx="4858">
                  <c:v>29448</c:v>
                </c:pt>
                <c:pt idx="4859">
                  <c:v>29451</c:v>
                </c:pt>
                <c:pt idx="4860">
                  <c:v>29452</c:v>
                </c:pt>
                <c:pt idx="4861">
                  <c:v>29453</c:v>
                </c:pt>
                <c:pt idx="4862">
                  <c:v>29454</c:v>
                </c:pt>
                <c:pt idx="4863">
                  <c:v>29455</c:v>
                </c:pt>
                <c:pt idx="4864">
                  <c:v>29458</c:v>
                </c:pt>
                <c:pt idx="4865">
                  <c:v>29459</c:v>
                </c:pt>
                <c:pt idx="4866">
                  <c:v>29460</c:v>
                </c:pt>
                <c:pt idx="4867">
                  <c:v>29461</c:v>
                </c:pt>
                <c:pt idx="4868">
                  <c:v>29462</c:v>
                </c:pt>
                <c:pt idx="4869">
                  <c:v>29465</c:v>
                </c:pt>
                <c:pt idx="4870">
                  <c:v>29466</c:v>
                </c:pt>
                <c:pt idx="4871">
                  <c:v>29467</c:v>
                </c:pt>
                <c:pt idx="4872">
                  <c:v>29468</c:v>
                </c:pt>
                <c:pt idx="4873">
                  <c:v>29469</c:v>
                </c:pt>
                <c:pt idx="4874">
                  <c:v>29472</c:v>
                </c:pt>
                <c:pt idx="4875">
                  <c:v>29473</c:v>
                </c:pt>
                <c:pt idx="4876">
                  <c:v>29474</c:v>
                </c:pt>
                <c:pt idx="4877">
                  <c:v>29475</c:v>
                </c:pt>
                <c:pt idx="4878">
                  <c:v>29476</c:v>
                </c:pt>
                <c:pt idx="4879">
                  <c:v>29479</c:v>
                </c:pt>
                <c:pt idx="4880">
                  <c:v>29480</c:v>
                </c:pt>
                <c:pt idx="4881">
                  <c:v>29481</c:v>
                </c:pt>
                <c:pt idx="4882">
                  <c:v>29482</c:v>
                </c:pt>
                <c:pt idx="4883">
                  <c:v>29483</c:v>
                </c:pt>
                <c:pt idx="4884">
                  <c:v>29486</c:v>
                </c:pt>
                <c:pt idx="4885">
                  <c:v>29487</c:v>
                </c:pt>
                <c:pt idx="4886">
                  <c:v>29488</c:v>
                </c:pt>
                <c:pt idx="4887">
                  <c:v>29489</c:v>
                </c:pt>
                <c:pt idx="4888">
                  <c:v>29490</c:v>
                </c:pt>
                <c:pt idx="4889">
                  <c:v>29493</c:v>
                </c:pt>
                <c:pt idx="4890">
                  <c:v>29494</c:v>
                </c:pt>
                <c:pt idx="4891">
                  <c:v>29495</c:v>
                </c:pt>
                <c:pt idx="4892">
                  <c:v>29496</c:v>
                </c:pt>
                <c:pt idx="4893">
                  <c:v>29497</c:v>
                </c:pt>
                <c:pt idx="4894">
                  <c:v>29500</c:v>
                </c:pt>
                <c:pt idx="4895">
                  <c:v>29501</c:v>
                </c:pt>
                <c:pt idx="4896">
                  <c:v>29502</c:v>
                </c:pt>
                <c:pt idx="4897">
                  <c:v>29503</c:v>
                </c:pt>
                <c:pt idx="4898">
                  <c:v>29504</c:v>
                </c:pt>
                <c:pt idx="4899">
                  <c:v>29507</c:v>
                </c:pt>
                <c:pt idx="4900">
                  <c:v>29508</c:v>
                </c:pt>
                <c:pt idx="4901">
                  <c:v>29509</c:v>
                </c:pt>
                <c:pt idx="4902">
                  <c:v>29510</c:v>
                </c:pt>
                <c:pt idx="4903">
                  <c:v>29511</c:v>
                </c:pt>
                <c:pt idx="4904">
                  <c:v>29514</c:v>
                </c:pt>
                <c:pt idx="4905">
                  <c:v>29515</c:v>
                </c:pt>
                <c:pt idx="4906">
                  <c:v>29516</c:v>
                </c:pt>
                <c:pt idx="4907">
                  <c:v>29517</c:v>
                </c:pt>
                <c:pt idx="4908">
                  <c:v>29518</c:v>
                </c:pt>
                <c:pt idx="4909">
                  <c:v>29521</c:v>
                </c:pt>
                <c:pt idx="4910">
                  <c:v>29522</c:v>
                </c:pt>
                <c:pt idx="4911">
                  <c:v>29523</c:v>
                </c:pt>
                <c:pt idx="4912">
                  <c:v>29524</c:v>
                </c:pt>
                <c:pt idx="4913">
                  <c:v>29525</c:v>
                </c:pt>
                <c:pt idx="4914">
                  <c:v>29528</c:v>
                </c:pt>
                <c:pt idx="4915">
                  <c:v>29529</c:v>
                </c:pt>
                <c:pt idx="4916">
                  <c:v>29530</c:v>
                </c:pt>
                <c:pt idx="4917">
                  <c:v>29531</c:v>
                </c:pt>
                <c:pt idx="4918">
                  <c:v>29532</c:v>
                </c:pt>
                <c:pt idx="4919">
                  <c:v>29535</c:v>
                </c:pt>
                <c:pt idx="4920">
                  <c:v>29536</c:v>
                </c:pt>
                <c:pt idx="4921">
                  <c:v>29537</c:v>
                </c:pt>
                <c:pt idx="4922">
                  <c:v>29538</c:v>
                </c:pt>
                <c:pt idx="4923">
                  <c:v>29539</c:v>
                </c:pt>
                <c:pt idx="4924">
                  <c:v>29542</c:v>
                </c:pt>
                <c:pt idx="4925">
                  <c:v>29543</c:v>
                </c:pt>
                <c:pt idx="4926">
                  <c:v>29544</c:v>
                </c:pt>
                <c:pt idx="4927">
                  <c:v>29545</c:v>
                </c:pt>
                <c:pt idx="4928">
                  <c:v>29546</c:v>
                </c:pt>
                <c:pt idx="4929">
                  <c:v>29549</c:v>
                </c:pt>
                <c:pt idx="4930">
                  <c:v>29550</c:v>
                </c:pt>
                <c:pt idx="4931">
                  <c:v>29551</c:v>
                </c:pt>
                <c:pt idx="4932">
                  <c:v>29552</c:v>
                </c:pt>
                <c:pt idx="4933">
                  <c:v>29553</c:v>
                </c:pt>
                <c:pt idx="4934">
                  <c:v>29556</c:v>
                </c:pt>
                <c:pt idx="4935">
                  <c:v>29557</c:v>
                </c:pt>
                <c:pt idx="4936">
                  <c:v>29558</c:v>
                </c:pt>
                <c:pt idx="4937">
                  <c:v>29559</c:v>
                </c:pt>
                <c:pt idx="4938">
                  <c:v>29560</c:v>
                </c:pt>
                <c:pt idx="4939">
                  <c:v>29563</c:v>
                </c:pt>
                <c:pt idx="4940">
                  <c:v>29564</c:v>
                </c:pt>
                <c:pt idx="4941">
                  <c:v>29565</c:v>
                </c:pt>
                <c:pt idx="4942">
                  <c:v>29566</c:v>
                </c:pt>
                <c:pt idx="4943">
                  <c:v>29567</c:v>
                </c:pt>
                <c:pt idx="4944">
                  <c:v>29570</c:v>
                </c:pt>
                <c:pt idx="4945">
                  <c:v>29571</c:v>
                </c:pt>
                <c:pt idx="4946">
                  <c:v>29572</c:v>
                </c:pt>
                <c:pt idx="4947">
                  <c:v>29573</c:v>
                </c:pt>
                <c:pt idx="4948">
                  <c:v>29574</c:v>
                </c:pt>
                <c:pt idx="4949">
                  <c:v>29577</c:v>
                </c:pt>
                <c:pt idx="4950">
                  <c:v>29578</c:v>
                </c:pt>
                <c:pt idx="4951">
                  <c:v>29579</c:v>
                </c:pt>
                <c:pt idx="4952">
                  <c:v>29580</c:v>
                </c:pt>
                <c:pt idx="4953">
                  <c:v>29581</c:v>
                </c:pt>
                <c:pt idx="4954">
                  <c:v>29584</c:v>
                </c:pt>
                <c:pt idx="4955">
                  <c:v>29585</c:v>
                </c:pt>
                <c:pt idx="4956">
                  <c:v>29586</c:v>
                </c:pt>
                <c:pt idx="4957">
                  <c:v>29587</c:v>
                </c:pt>
                <c:pt idx="4958">
                  <c:v>29588</c:v>
                </c:pt>
                <c:pt idx="4959">
                  <c:v>29591</c:v>
                </c:pt>
                <c:pt idx="4960">
                  <c:v>29592</c:v>
                </c:pt>
                <c:pt idx="4961">
                  <c:v>29593</c:v>
                </c:pt>
                <c:pt idx="4962">
                  <c:v>29594</c:v>
                </c:pt>
                <c:pt idx="4963">
                  <c:v>29595</c:v>
                </c:pt>
                <c:pt idx="4964">
                  <c:v>29598</c:v>
                </c:pt>
                <c:pt idx="4965">
                  <c:v>29599</c:v>
                </c:pt>
                <c:pt idx="4966">
                  <c:v>29600</c:v>
                </c:pt>
                <c:pt idx="4967">
                  <c:v>29601</c:v>
                </c:pt>
                <c:pt idx="4968">
                  <c:v>29602</c:v>
                </c:pt>
                <c:pt idx="4969">
                  <c:v>29605</c:v>
                </c:pt>
                <c:pt idx="4970">
                  <c:v>29606</c:v>
                </c:pt>
                <c:pt idx="4971">
                  <c:v>29607</c:v>
                </c:pt>
                <c:pt idx="4972">
                  <c:v>29608</c:v>
                </c:pt>
                <c:pt idx="4973">
                  <c:v>29609</c:v>
                </c:pt>
                <c:pt idx="4974">
                  <c:v>29612</c:v>
                </c:pt>
                <c:pt idx="4975">
                  <c:v>29613</c:v>
                </c:pt>
                <c:pt idx="4976">
                  <c:v>29614</c:v>
                </c:pt>
                <c:pt idx="4977">
                  <c:v>29615</c:v>
                </c:pt>
                <c:pt idx="4978">
                  <c:v>29616</c:v>
                </c:pt>
                <c:pt idx="4979">
                  <c:v>29619</c:v>
                </c:pt>
                <c:pt idx="4980">
                  <c:v>29620</c:v>
                </c:pt>
                <c:pt idx="4981">
                  <c:v>29621</c:v>
                </c:pt>
                <c:pt idx="4982">
                  <c:v>29622</c:v>
                </c:pt>
                <c:pt idx="4983">
                  <c:v>29623</c:v>
                </c:pt>
                <c:pt idx="4984">
                  <c:v>29626</c:v>
                </c:pt>
                <c:pt idx="4985">
                  <c:v>29627</c:v>
                </c:pt>
                <c:pt idx="4986">
                  <c:v>29628</c:v>
                </c:pt>
                <c:pt idx="4987">
                  <c:v>29629</c:v>
                </c:pt>
                <c:pt idx="4988">
                  <c:v>29630</c:v>
                </c:pt>
                <c:pt idx="4989">
                  <c:v>29633</c:v>
                </c:pt>
                <c:pt idx="4990">
                  <c:v>29634</c:v>
                </c:pt>
                <c:pt idx="4991">
                  <c:v>29635</c:v>
                </c:pt>
                <c:pt idx="4992">
                  <c:v>29636</c:v>
                </c:pt>
                <c:pt idx="4993">
                  <c:v>29637</c:v>
                </c:pt>
                <c:pt idx="4994">
                  <c:v>29640</c:v>
                </c:pt>
                <c:pt idx="4995">
                  <c:v>29641</c:v>
                </c:pt>
                <c:pt idx="4996">
                  <c:v>29642</c:v>
                </c:pt>
                <c:pt idx="4997">
                  <c:v>29643</c:v>
                </c:pt>
                <c:pt idx="4998">
                  <c:v>29644</c:v>
                </c:pt>
                <c:pt idx="4999">
                  <c:v>29647</c:v>
                </c:pt>
                <c:pt idx="5000">
                  <c:v>29648</c:v>
                </c:pt>
                <c:pt idx="5001">
                  <c:v>29649</c:v>
                </c:pt>
                <c:pt idx="5002">
                  <c:v>29650</c:v>
                </c:pt>
                <c:pt idx="5003">
                  <c:v>29651</c:v>
                </c:pt>
                <c:pt idx="5004">
                  <c:v>29654</c:v>
                </c:pt>
                <c:pt idx="5005">
                  <c:v>29655</c:v>
                </c:pt>
                <c:pt idx="5006">
                  <c:v>29656</c:v>
                </c:pt>
                <c:pt idx="5007">
                  <c:v>29657</c:v>
                </c:pt>
                <c:pt idx="5008">
                  <c:v>29658</c:v>
                </c:pt>
                <c:pt idx="5009">
                  <c:v>29661</c:v>
                </c:pt>
                <c:pt idx="5010">
                  <c:v>29662</c:v>
                </c:pt>
                <c:pt idx="5011">
                  <c:v>29663</c:v>
                </c:pt>
                <c:pt idx="5012">
                  <c:v>29664</c:v>
                </c:pt>
                <c:pt idx="5013">
                  <c:v>29665</c:v>
                </c:pt>
                <c:pt idx="5014">
                  <c:v>29668</c:v>
                </c:pt>
                <c:pt idx="5015">
                  <c:v>29669</c:v>
                </c:pt>
                <c:pt idx="5016">
                  <c:v>29670</c:v>
                </c:pt>
                <c:pt idx="5017">
                  <c:v>29671</c:v>
                </c:pt>
                <c:pt idx="5018">
                  <c:v>29672</c:v>
                </c:pt>
                <c:pt idx="5019">
                  <c:v>29675</c:v>
                </c:pt>
                <c:pt idx="5020">
                  <c:v>29676</c:v>
                </c:pt>
                <c:pt idx="5021">
                  <c:v>29677</c:v>
                </c:pt>
                <c:pt idx="5022">
                  <c:v>29678</c:v>
                </c:pt>
                <c:pt idx="5023">
                  <c:v>29679</c:v>
                </c:pt>
                <c:pt idx="5024">
                  <c:v>29682</c:v>
                </c:pt>
                <c:pt idx="5025">
                  <c:v>29683</c:v>
                </c:pt>
                <c:pt idx="5026">
                  <c:v>29684</c:v>
                </c:pt>
                <c:pt idx="5027">
                  <c:v>29685</c:v>
                </c:pt>
                <c:pt idx="5028">
                  <c:v>29686</c:v>
                </c:pt>
                <c:pt idx="5029">
                  <c:v>29689</c:v>
                </c:pt>
                <c:pt idx="5030">
                  <c:v>29690</c:v>
                </c:pt>
                <c:pt idx="5031">
                  <c:v>29691</c:v>
                </c:pt>
                <c:pt idx="5032">
                  <c:v>29692</c:v>
                </c:pt>
                <c:pt idx="5033">
                  <c:v>29693</c:v>
                </c:pt>
                <c:pt idx="5034">
                  <c:v>29696</c:v>
                </c:pt>
                <c:pt idx="5035">
                  <c:v>29697</c:v>
                </c:pt>
                <c:pt idx="5036">
                  <c:v>29698</c:v>
                </c:pt>
                <c:pt idx="5037">
                  <c:v>29699</c:v>
                </c:pt>
                <c:pt idx="5038">
                  <c:v>29700</c:v>
                </c:pt>
                <c:pt idx="5039">
                  <c:v>29703</c:v>
                </c:pt>
                <c:pt idx="5040">
                  <c:v>29704</c:v>
                </c:pt>
                <c:pt idx="5041">
                  <c:v>29705</c:v>
                </c:pt>
                <c:pt idx="5042">
                  <c:v>29706</c:v>
                </c:pt>
                <c:pt idx="5043">
                  <c:v>29707</c:v>
                </c:pt>
                <c:pt idx="5044">
                  <c:v>29710</c:v>
                </c:pt>
                <c:pt idx="5045">
                  <c:v>29711</c:v>
                </c:pt>
                <c:pt idx="5046">
                  <c:v>29712</c:v>
                </c:pt>
                <c:pt idx="5047">
                  <c:v>29713</c:v>
                </c:pt>
                <c:pt idx="5048">
                  <c:v>29714</c:v>
                </c:pt>
                <c:pt idx="5049">
                  <c:v>29717</c:v>
                </c:pt>
                <c:pt idx="5050">
                  <c:v>29718</c:v>
                </c:pt>
                <c:pt idx="5051">
                  <c:v>29719</c:v>
                </c:pt>
                <c:pt idx="5052">
                  <c:v>29720</c:v>
                </c:pt>
                <c:pt idx="5053">
                  <c:v>29721</c:v>
                </c:pt>
                <c:pt idx="5054">
                  <c:v>29724</c:v>
                </c:pt>
                <c:pt idx="5055">
                  <c:v>29725</c:v>
                </c:pt>
                <c:pt idx="5056">
                  <c:v>29726</c:v>
                </c:pt>
                <c:pt idx="5057">
                  <c:v>29727</c:v>
                </c:pt>
                <c:pt idx="5058">
                  <c:v>29728</c:v>
                </c:pt>
                <c:pt idx="5059">
                  <c:v>29731</c:v>
                </c:pt>
                <c:pt idx="5060">
                  <c:v>29732</c:v>
                </c:pt>
                <c:pt idx="5061">
                  <c:v>29733</c:v>
                </c:pt>
                <c:pt idx="5062">
                  <c:v>29734</c:v>
                </c:pt>
                <c:pt idx="5063">
                  <c:v>29735</c:v>
                </c:pt>
                <c:pt idx="5064">
                  <c:v>29738</c:v>
                </c:pt>
                <c:pt idx="5065">
                  <c:v>29739</c:v>
                </c:pt>
                <c:pt idx="5066">
                  <c:v>29740</c:v>
                </c:pt>
                <c:pt idx="5067">
                  <c:v>29741</c:v>
                </c:pt>
                <c:pt idx="5068">
                  <c:v>29742</c:v>
                </c:pt>
                <c:pt idx="5069">
                  <c:v>29745</c:v>
                </c:pt>
                <c:pt idx="5070">
                  <c:v>29746</c:v>
                </c:pt>
                <c:pt idx="5071">
                  <c:v>29747</c:v>
                </c:pt>
                <c:pt idx="5072">
                  <c:v>29748</c:v>
                </c:pt>
                <c:pt idx="5073">
                  <c:v>29749</c:v>
                </c:pt>
                <c:pt idx="5074">
                  <c:v>29752</c:v>
                </c:pt>
                <c:pt idx="5075">
                  <c:v>29753</c:v>
                </c:pt>
                <c:pt idx="5076">
                  <c:v>29754</c:v>
                </c:pt>
                <c:pt idx="5077">
                  <c:v>29755</c:v>
                </c:pt>
                <c:pt idx="5078">
                  <c:v>29756</c:v>
                </c:pt>
                <c:pt idx="5079">
                  <c:v>29759</c:v>
                </c:pt>
                <c:pt idx="5080">
                  <c:v>29760</c:v>
                </c:pt>
                <c:pt idx="5081">
                  <c:v>29761</c:v>
                </c:pt>
                <c:pt idx="5082">
                  <c:v>29762</c:v>
                </c:pt>
                <c:pt idx="5083">
                  <c:v>29763</c:v>
                </c:pt>
                <c:pt idx="5084">
                  <c:v>29766</c:v>
                </c:pt>
                <c:pt idx="5085">
                  <c:v>29767</c:v>
                </c:pt>
                <c:pt idx="5086">
                  <c:v>29768</c:v>
                </c:pt>
                <c:pt idx="5087">
                  <c:v>29769</c:v>
                </c:pt>
                <c:pt idx="5088">
                  <c:v>29770</c:v>
                </c:pt>
                <c:pt idx="5089">
                  <c:v>29773</c:v>
                </c:pt>
                <c:pt idx="5090">
                  <c:v>29774</c:v>
                </c:pt>
                <c:pt idx="5091">
                  <c:v>29775</c:v>
                </c:pt>
                <c:pt idx="5092">
                  <c:v>29776</c:v>
                </c:pt>
                <c:pt idx="5093">
                  <c:v>29777</c:v>
                </c:pt>
                <c:pt idx="5094">
                  <c:v>29780</c:v>
                </c:pt>
                <c:pt idx="5095">
                  <c:v>29781</c:v>
                </c:pt>
                <c:pt idx="5096">
                  <c:v>29782</c:v>
                </c:pt>
                <c:pt idx="5097">
                  <c:v>29783</c:v>
                </c:pt>
                <c:pt idx="5098">
                  <c:v>29784</c:v>
                </c:pt>
                <c:pt idx="5099">
                  <c:v>29787</c:v>
                </c:pt>
                <c:pt idx="5100">
                  <c:v>29788</c:v>
                </c:pt>
                <c:pt idx="5101">
                  <c:v>29789</c:v>
                </c:pt>
                <c:pt idx="5102">
                  <c:v>29790</c:v>
                </c:pt>
                <c:pt idx="5103">
                  <c:v>29791</c:v>
                </c:pt>
                <c:pt idx="5104">
                  <c:v>29794</c:v>
                </c:pt>
                <c:pt idx="5105">
                  <c:v>29795</c:v>
                </c:pt>
                <c:pt idx="5106">
                  <c:v>29796</c:v>
                </c:pt>
                <c:pt idx="5107">
                  <c:v>29797</c:v>
                </c:pt>
                <c:pt idx="5108">
                  <c:v>29798</c:v>
                </c:pt>
                <c:pt idx="5109">
                  <c:v>29801</c:v>
                </c:pt>
                <c:pt idx="5110">
                  <c:v>29802</c:v>
                </c:pt>
                <c:pt idx="5111">
                  <c:v>29803</c:v>
                </c:pt>
                <c:pt idx="5112">
                  <c:v>29804</c:v>
                </c:pt>
                <c:pt idx="5113">
                  <c:v>29805</c:v>
                </c:pt>
                <c:pt idx="5114">
                  <c:v>29808</c:v>
                </c:pt>
                <c:pt idx="5115">
                  <c:v>29809</c:v>
                </c:pt>
                <c:pt idx="5116">
                  <c:v>29810</c:v>
                </c:pt>
                <c:pt idx="5117">
                  <c:v>29811</c:v>
                </c:pt>
                <c:pt idx="5118">
                  <c:v>29812</c:v>
                </c:pt>
                <c:pt idx="5119">
                  <c:v>29815</c:v>
                </c:pt>
                <c:pt idx="5120">
                  <c:v>29816</c:v>
                </c:pt>
                <c:pt idx="5121">
                  <c:v>29817</c:v>
                </c:pt>
                <c:pt idx="5122">
                  <c:v>29818</c:v>
                </c:pt>
                <c:pt idx="5123">
                  <c:v>29819</c:v>
                </c:pt>
                <c:pt idx="5124">
                  <c:v>29822</c:v>
                </c:pt>
                <c:pt idx="5125">
                  <c:v>29823</c:v>
                </c:pt>
                <c:pt idx="5126">
                  <c:v>29824</c:v>
                </c:pt>
                <c:pt idx="5127">
                  <c:v>29825</c:v>
                </c:pt>
                <c:pt idx="5128">
                  <c:v>29826</c:v>
                </c:pt>
                <c:pt idx="5129">
                  <c:v>29829</c:v>
                </c:pt>
                <c:pt idx="5130">
                  <c:v>29830</c:v>
                </c:pt>
                <c:pt idx="5131">
                  <c:v>29831</c:v>
                </c:pt>
                <c:pt idx="5132">
                  <c:v>29832</c:v>
                </c:pt>
                <c:pt idx="5133">
                  <c:v>29833</c:v>
                </c:pt>
                <c:pt idx="5134">
                  <c:v>29836</c:v>
                </c:pt>
                <c:pt idx="5135">
                  <c:v>29837</c:v>
                </c:pt>
                <c:pt idx="5136">
                  <c:v>29838</c:v>
                </c:pt>
                <c:pt idx="5137">
                  <c:v>29839</c:v>
                </c:pt>
                <c:pt idx="5138">
                  <c:v>29840</c:v>
                </c:pt>
                <c:pt idx="5139">
                  <c:v>29843</c:v>
                </c:pt>
                <c:pt idx="5140">
                  <c:v>29844</c:v>
                </c:pt>
                <c:pt idx="5141">
                  <c:v>29845</c:v>
                </c:pt>
                <c:pt idx="5142">
                  <c:v>29846</c:v>
                </c:pt>
                <c:pt idx="5143">
                  <c:v>29847</c:v>
                </c:pt>
                <c:pt idx="5144">
                  <c:v>29850</c:v>
                </c:pt>
                <c:pt idx="5145">
                  <c:v>29851</c:v>
                </c:pt>
                <c:pt idx="5146">
                  <c:v>29852</c:v>
                </c:pt>
                <c:pt idx="5147">
                  <c:v>29853</c:v>
                </c:pt>
                <c:pt idx="5148">
                  <c:v>29854</c:v>
                </c:pt>
                <c:pt idx="5149">
                  <c:v>29857</c:v>
                </c:pt>
                <c:pt idx="5150">
                  <c:v>29858</c:v>
                </c:pt>
                <c:pt idx="5151">
                  <c:v>29859</c:v>
                </c:pt>
                <c:pt idx="5152">
                  <c:v>29860</c:v>
                </c:pt>
                <c:pt idx="5153">
                  <c:v>29861</c:v>
                </c:pt>
                <c:pt idx="5154">
                  <c:v>29864</c:v>
                </c:pt>
                <c:pt idx="5155">
                  <c:v>29865</c:v>
                </c:pt>
                <c:pt idx="5156">
                  <c:v>29866</c:v>
                </c:pt>
                <c:pt idx="5157">
                  <c:v>29867</c:v>
                </c:pt>
                <c:pt idx="5158">
                  <c:v>29868</c:v>
                </c:pt>
                <c:pt idx="5159">
                  <c:v>29871</c:v>
                </c:pt>
                <c:pt idx="5160">
                  <c:v>29872</c:v>
                </c:pt>
                <c:pt idx="5161">
                  <c:v>29873</c:v>
                </c:pt>
                <c:pt idx="5162">
                  <c:v>29874</c:v>
                </c:pt>
                <c:pt idx="5163">
                  <c:v>29875</c:v>
                </c:pt>
                <c:pt idx="5164">
                  <c:v>29878</c:v>
                </c:pt>
                <c:pt idx="5165">
                  <c:v>29879</c:v>
                </c:pt>
                <c:pt idx="5166">
                  <c:v>29880</c:v>
                </c:pt>
                <c:pt idx="5167">
                  <c:v>29881</c:v>
                </c:pt>
                <c:pt idx="5168">
                  <c:v>29882</c:v>
                </c:pt>
                <c:pt idx="5169">
                  <c:v>29885</c:v>
                </c:pt>
                <c:pt idx="5170">
                  <c:v>29886</c:v>
                </c:pt>
                <c:pt idx="5171">
                  <c:v>29887</c:v>
                </c:pt>
                <c:pt idx="5172">
                  <c:v>29888</c:v>
                </c:pt>
                <c:pt idx="5173">
                  <c:v>29889</c:v>
                </c:pt>
                <c:pt idx="5174">
                  <c:v>29892</c:v>
                </c:pt>
                <c:pt idx="5175">
                  <c:v>29893</c:v>
                </c:pt>
                <c:pt idx="5176">
                  <c:v>29894</c:v>
                </c:pt>
                <c:pt idx="5177">
                  <c:v>29895</c:v>
                </c:pt>
                <c:pt idx="5178">
                  <c:v>29896</c:v>
                </c:pt>
                <c:pt idx="5179">
                  <c:v>29899</c:v>
                </c:pt>
                <c:pt idx="5180">
                  <c:v>29900</c:v>
                </c:pt>
                <c:pt idx="5181">
                  <c:v>29901</c:v>
                </c:pt>
                <c:pt idx="5182">
                  <c:v>29902</c:v>
                </c:pt>
                <c:pt idx="5183">
                  <c:v>29903</c:v>
                </c:pt>
                <c:pt idx="5184">
                  <c:v>29906</c:v>
                </c:pt>
                <c:pt idx="5185">
                  <c:v>29907</c:v>
                </c:pt>
                <c:pt idx="5186">
                  <c:v>29908</c:v>
                </c:pt>
                <c:pt idx="5187">
                  <c:v>29909</c:v>
                </c:pt>
                <c:pt idx="5188">
                  <c:v>29910</c:v>
                </c:pt>
                <c:pt idx="5189">
                  <c:v>29913</c:v>
                </c:pt>
                <c:pt idx="5190">
                  <c:v>29914</c:v>
                </c:pt>
                <c:pt idx="5191">
                  <c:v>29915</c:v>
                </c:pt>
                <c:pt idx="5192">
                  <c:v>29916</c:v>
                </c:pt>
                <c:pt idx="5193">
                  <c:v>29917</c:v>
                </c:pt>
                <c:pt idx="5194">
                  <c:v>29920</c:v>
                </c:pt>
                <c:pt idx="5195">
                  <c:v>29921</c:v>
                </c:pt>
                <c:pt idx="5196">
                  <c:v>29922</c:v>
                </c:pt>
                <c:pt idx="5197">
                  <c:v>29923</c:v>
                </c:pt>
                <c:pt idx="5198">
                  <c:v>29924</c:v>
                </c:pt>
                <c:pt idx="5199">
                  <c:v>29927</c:v>
                </c:pt>
                <c:pt idx="5200">
                  <c:v>29928</c:v>
                </c:pt>
                <c:pt idx="5201">
                  <c:v>29929</c:v>
                </c:pt>
                <c:pt idx="5202">
                  <c:v>29930</c:v>
                </c:pt>
                <c:pt idx="5203">
                  <c:v>29931</c:v>
                </c:pt>
                <c:pt idx="5204">
                  <c:v>29934</c:v>
                </c:pt>
                <c:pt idx="5205">
                  <c:v>29935</c:v>
                </c:pt>
                <c:pt idx="5206">
                  <c:v>29936</c:v>
                </c:pt>
                <c:pt idx="5207">
                  <c:v>29937</c:v>
                </c:pt>
                <c:pt idx="5208">
                  <c:v>29938</c:v>
                </c:pt>
                <c:pt idx="5209">
                  <c:v>29941</c:v>
                </c:pt>
                <c:pt idx="5210">
                  <c:v>29942</c:v>
                </c:pt>
                <c:pt idx="5211">
                  <c:v>29943</c:v>
                </c:pt>
                <c:pt idx="5212">
                  <c:v>29944</c:v>
                </c:pt>
                <c:pt idx="5213">
                  <c:v>29945</c:v>
                </c:pt>
                <c:pt idx="5214">
                  <c:v>29948</c:v>
                </c:pt>
                <c:pt idx="5215">
                  <c:v>29949</c:v>
                </c:pt>
                <c:pt idx="5216">
                  <c:v>29950</c:v>
                </c:pt>
                <c:pt idx="5217">
                  <c:v>29951</c:v>
                </c:pt>
                <c:pt idx="5218">
                  <c:v>29952</c:v>
                </c:pt>
                <c:pt idx="5219">
                  <c:v>29955</c:v>
                </c:pt>
                <c:pt idx="5220">
                  <c:v>29956</c:v>
                </c:pt>
                <c:pt idx="5221">
                  <c:v>29957</c:v>
                </c:pt>
                <c:pt idx="5222">
                  <c:v>29958</c:v>
                </c:pt>
                <c:pt idx="5223">
                  <c:v>29959</c:v>
                </c:pt>
                <c:pt idx="5224">
                  <c:v>29962</c:v>
                </c:pt>
                <c:pt idx="5225">
                  <c:v>29963</c:v>
                </c:pt>
                <c:pt idx="5226">
                  <c:v>29964</c:v>
                </c:pt>
                <c:pt idx="5227">
                  <c:v>29965</c:v>
                </c:pt>
                <c:pt idx="5228">
                  <c:v>29966</c:v>
                </c:pt>
                <c:pt idx="5229">
                  <c:v>29969</c:v>
                </c:pt>
                <c:pt idx="5230">
                  <c:v>29970</c:v>
                </c:pt>
                <c:pt idx="5231">
                  <c:v>29971</c:v>
                </c:pt>
                <c:pt idx="5232">
                  <c:v>29972</c:v>
                </c:pt>
                <c:pt idx="5233">
                  <c:v>29973</c:v>
                </c:pt>
                <c:pt idx="5234">
                  <c:v>29976</c:v>
                </c:pt>
                <c:pt idx="5235">
                  <c:v>29977</c:v>
                </c:pt>
                <c:pt idx="5236">
                  <c:v>29978</c:v>
                </c:pt>
                <c:pt idx="5237">
                  <c:v>29979</c:v>
                </c:pt>
                <c:pt idx="5238">
                  <c:v>29980</c:v>
                </c:pt>
                <c:pt idx="5239">
                  <c:v>29983</c:v>
                </c:pt>
                <c:pt idx="5240">
                  <c:v>29984</c:v>
                </c:pt>
                <c:pt idx="5241">
                  <c:v>29985</c:v>
                </c:pt>
                <c:pt idx="5242">
                  <c:v>29986</c:v>
                </c:pt>
                <c:pt idx="5243">
                  <c:v>29987</c:v>
                </c:pt>
                <c:pt idx="5244">
                  <c:v>29990</c:v>
                </c:pt>
                <c:pt idx="5245">
                  <c:v>29991</c:v>
                </c:pt>
                <c:pt idx="5246">
                  <c:v>29992</c:v>
                </c:pt>
                <c:pt idx="5247">
                  <c:v>29993</c:v>
                </c:pt>
                <c:pt idx="5248">
                  <c:v>29994</c:v>
                </c:pt>
                <c:pt idx="5249">
                  <c:v>29997</c:v>
                </c:pt>
                <c:pt idx="5250">
                  <c:v>29998</c:v>
                </c:pt>
                <c:pt idx="5251">
                  <c:v>29999</c:v>
                </c:pt>
                <c:pt idx="5252">
                  <c:v>30000</c:v>
                </c:pt>
                <c:pt idx="5253">
                  <c:v>30001</c:v>
                </c:pt>
                <c:pt idx="5254">
                  <c:v>30004</c:v>
                </c:pt>
                <c:pt idx="5255">
                  <c:v>30005</c:v>
                </c:pt>
                <c:pt idx="5256">
                  <c:v>30006</c:v>
                </c:pt>
                <c:pt idx="5257">
                  <c:v>30007</c:v>
                </c:pt>
                <c:pt idx="5258">
                  <c:v>30008</c:v>
                </c:pt>
                <c:pt idx="5259">
                  <c:v>30011</c:v>
                </c:pt>
                <c:pt idx="5260">
                  <c:v>30012</c:v>
                </c:pt>
                <c:pt idx="5261">
                  <c:v>30013</c:v>
                </c:pt>
                <c:pt idx="5262">
                  <c:v>30014</c:v>
                </c:pt>
                <c:pt idx="5263">
                  <c:v>30015</c:v>
                </c:pt>
                <c:pt idx="5264">
                  <c:v>30018</c:v>
                </c:pt>
                <c:pt idx="5265">
                  <c:v>30019</c:v>
                </c:pt>
                <c:pt idx="5266">
                  <c:v>30020</c:v>
                </c:pt>
                <c:pt idx="5267">
                  <c:v>30021</c:v>
                </c:pt>
                <c:pt idx="5268">
                  <c:v>30022</c:v>
                </c:pt>
                <c:pt idx="5269">
                  <c:v>30025</c:v>
                </c:pt>
                <c:pt idx="5270">
                  <c:v>30026</c:v>
                </c:pt>
                <c:pt idx="5271">
                  <c:v>30027</c:v>
                </c:pt>
                <c:pt idx="5272">
                  <c:v>30028</c:v>
                </c:pt>
                <c:pt idx="5273">
                  <c:v>30029</c:v>
                </c:pt>
                <c:pt idx="5274">
                  <c:v>30032</c:v>
                </c:pt>
                <c:pt idx="5275">
                  <c:v>30033</c:v>
                </c:pt>
                <c:pt idx="5276">
                  <c:v>30034</c:v>
                </c:pt>
                <c:pt idx="5277">
                  <c:v>30035</c:v>
                </c:pt>
                <c:pt idx="5278">
                  <c:v>30036</c:v>
                </c:pt>
                <c:pt idx="5279">
                  <c:v>30039</c:v>
                </c:pt>
                <c:pt idx="5280">
                  <c:v>30040</c:v>
                </c:pt>
                <c:pt idx="5281">
                  <c:v>30041</c:v>
                </c:pt>
                <c:pt idx="5282">
                  <c:v>30042</c:v>
                </c:pt>
                <c:pt idx="5283">
                  <c:v>30043</c:v>
                </c:pt>
                <c:pt idx="5284">
                  <c:v>30046</c:v>
                </c:pt>
                <c:pt idx="5285">
                  <c:v>30047</c:v>
                </c:pt>
                <c:pt idx="5286">
                  <c:v>30048</c:v>
                </c:pt>
                <c:pt idx="5287">
                  <c:v>30049</c:v>
                </c:pt>
                <c:pt idx="5288">
                  <c:v>30050</c:v>
                </c:pt>
                <c:pt idx="5289">
                  <c:v>30053</c:v>
                </c:pt>
                <c:pt idx="5290">
                  <c:v>30054</c:v>
                </c:pt>
                <c:pt idx="5291">
                  <c:v>30055</c:v>
                </c:pt>
                <c:pt idx="5292">
                  <c:v>30056</c:v>
                </c:pt>
                <c:pt idx="5293">
                  <c:v>30057</c:v>
                </c:pt>
                <c:pt idx="5294">
                  <c:v>30060</c:v>
                </c:pt>
                <c:pt idx="5295">
                  <c:v>30061</c:v>
                </c:pt>
                <c:pt idx="5296">
                  <c:v>30062</c:v>
                </c:pt>
                <c:pt idx="5297">
                  <c:v>30063</c:v>
                </c:pt>
                <c:pt idx="5298">
                  <c:v>30064</c:v>
                </c:pt>
                <c:pt idx="5299">
                  <c:v>30067</c:v>
                </c:pt>
                <c:pt idx="5300">
                  <c:v>30068</c:v>
                </c:pt>
                <c:pt idx="5301">
                  <c:v>30069</c:v>
                </c:pt>
                <c:pt idx="5302">
                  <c:v>30070</c:v>
                </c:pt>
                <c:pt idx="5303">
                  <c:v>30071</c:v>
                </c:pt>
                <c:pt idx="5304">
                  <c:v>30074</c:v>
                </c:pt>
                <c:pt idx="5305">
                  <c:v>30075</c:v>
                </c:pt>
                <c:pt idx="5306">
                  <c:v>30076</c:v>
                </c:pt>
                <c:pt idx="5307">
                  <c:v>30077</c:v>
                </c:pt>
                <c:pt idx="5308">
                  <c:v>30078</c:v>
                </c:pt>
                <c:pt idx="5309">
                  <c:v>30081</c:v>
                </c:pt>
                <c:pt idx="5310">
                  <c:v>30082</c:v>
                </c:pt>
                <c:pt idx="5311">
                  <c:v>30083</c:v>
                </c:pt>
                <c:pt idx="5312">
                  <c:v>30084</c:v>
                </c:pt>
                <c:pt idx="5313">
                  <c:v>30085</c:v>
                </c:pt>
                <c:pt idx="5314">
                  <c:v>30088</c:v>
                </c:pt>
                <c:pt idx="5315">
                  <c:v>30089</c:v>
                </c:pt>
                <c:pt idx="5316">
                  <c:v>30090</c:v>
                </c:pt>
                <c:pt idx="5317">
                  <c:v>30091</c:v>
                </c:pt>
                <c:pt idx="5318">
                  <c:v>30092</c:v>
                </c:pt>
                <c:pt idx="5319">
                  <c:v>30095</c:v>
                </c:pt>
                <c:pt idx="5320">
                  <c:v>30096</c:v>
                </c:pt>
                <c:pt idx="5321">
                  <c:v>30097</c:v>
                </c:pt>
                <c:pt idx="5322">
                  <c:v>30098</c:v>
                </c:pt>
                <c:pt idx="5323">
                  <c:v>30099</c:v>
                </c:pt>
                <c:pt idx="5324">
                  <c:v>30102</c:v>
                </c:pt>
                <c:pt idx="5325">
                  <c:v>30103</c:v>
                </c:pt>
                <c:pt idx="5326">
                  <c:v>30104</c:v>
                </c:pt>
                <c:pt idx="5327">
                  <c:v>30105</c:v>
                </c:pt>
                <c:pt idx="5328">
                  <c:v>30106</c:v>
                </c:pt>
                <c:pt idx="5329">
                  <c:v>30109</c:v>
                </c:pt>
                <c:pt idx="5330">
                  <c:v>30110</c:v>
                </c:pt>
                <c:pt idx="5331">
                  <c:v>30111</c:v>
                </c:pt>
                <c:pt idx="5332">
                  <c:v>30112</c:v>
                </c:pt>
                <c:pt idx="5333">
                  <c:v>30113</c:v>
                </c:pt>
                <c:pt idx="5334">
                  <c:v>30116</c:v>
                </c:pt>
                <c:pt idx="5335">
                  <c:v>30117</c:v>
                </c:pt>
                <c:pt idx="5336">
                  <c:v>30118</c:v>
                </c:pt>
                <c:pt idx="5337">
                  <c:v>30119</c:v>
                </c:pt>
                <c:pt idx="5338">
                  <c:v>30120</c:v>
                </c:pt>
                <c:pt idx="5339">
                  <c:v>30123</c:v>
                </c:pt>
                <c:pt idx="5340">
                  <c:v>30124</c:v>
                </c:pt>
                <c:pt idx="5341">
                  <c:v>30125</c:v>
                </c:pt>
                <c:pt idx="5342">
                  <c:v>30126</c:v>
                </c:pt>
                <c:pt idx="5343">
                  <c:v>30127</c:v>
                </c:pt>
                <c:pt idx="5344">
                  <c:v>30130</c:v>
                </c:pt>
                <c:pt idx="5345">
                  <c:v>30131</c:v>
                </c:pt>
                <c:pt idx="5346">
                  <c:v>30132</c:v>
                </c:pt>
                <c:pt idx="5347">
                  <c:v>30133</c:v>
                </c:pt>
                <c:pt idx="5348">
                  <c:v>30134</c:v>
                </c:pt>
                <c:pt idx="5349">
                  <c:v>30137</c:v>
                </c:pt>
                <c:pt idx="5350">
                  <c:v>30138</c:v>
                </c:pt>
                <c:pt idx="5351">
                  <c:v>30139</c:v>
                </c:pt>
                <c:pt idx="5352">
                  <c:v>30140</c:v>
                </c:pt>
                <c:pt idx="5353">
                  <c:v>30141</c:v>
                </c:pt>
                <c:pt idx="5354">
                  <c:v>30144</c:v>
                </c:pt>
                <c:pt idx="5355">
                  <c:v>30145</c:v>
                </c:pt>
                <c:pt idx="5356">
                  <c:v>30146</c:v>
                </c:pt>
                <c:pt idx="5357">
                  <c:v>30147</c:v>
                </c:pt>
                <c:pt idx="5358">
                  <c:v>30148</c:v>
                </c:pt>
                <c:pt idx="5359">
                  <c:v>30151</c:v>
                </c:pt>
                <c:pt idx="5360">
                  <c:v>30152</c:v>
                </c:pt>
                <c:pt idx="5361">
                  <c:v>30153</c:v>
                </c:pt>
                <c:pt idx="5362">
                  <c:v>30154</c:v>
                </c:pt>
                <c:pt idx="5363">
                  <c:v>30155</c:v>
                </c:pt>
                <c:pt idx="5364">
                  <c:v>30158</c:v>
                </c:pt>
                <c:pt idx="5365">
                  <c:v>30159</c:v>
                </c:pt>
                <c:pt idx="5366">
                  <c:v>30160</c:v>
                </c:pt>
                <c:pt idx="5367">
                  <c:v>30161</c:v>
                </c:pt>
                <c:pt idx="5368">
                  <c:v>30162</c:v>
                </c:pt>
                <c:pt idx="5369">
                  <c:v>30165</c:v>
                </c:pt>
                <c:pt idx="5370">
                  <c:v>30166</c:v>
                </c:pt>
                <c:pt idx="5371">
                  <c:v>30167</c:v>
                </c:pt>
                <c:pt idx="5372">
                  <c:v>30168</c:v>
                </c:pt>
                <c:pt idx="5373">
                  <c:v>30169</c:v>
                </c:pt>
                <c:pt idx="5374">
                  <c:v>30172</c:v>
                </c:pt>
                <c:pt idx="5375">
                  <c:v>30173</c:v>
                </c:pt>
                <c:pt idx="5376">
                  <c:v>30174</c:v>
                </c:pt>
                <c:pt idx="5377">
                  <c:v>30175</c:v>
                </c:pt>
                <c:pt idx="5378">
                  <c:v>30176</c:v>
                </c:pt>
                <c:pt idx="5379">
                  <c:v>30179</c:v>
                </c:pt>
                <c:pt idx="5380">
                  <c:v>30180</c:v>
                </c:pt>
                <c:pt idx="5381">
                  <c:v>30181</c:v>
                </c:pt>
                <c:pt idx="5382">
                  <c:v>30182</c:v>
                </c:pt>
                <c:pt idx="5383">
                  <c:v>30183</c:v>
                </c:pt>
                <c:pt idx="5384">
                  <c:v>30186</c:v>
                </c:pt>
                <c:pt idx="5385">
                  <c:v>30187</c:v>
                </c:pt>
                <c:pt idx="5386">
                  <c:v>30188</c:v>
                </c:pt>
                <c:pt idx="5387">
                  <c:v>30189</c:v>
                </c:pt>
                <c:pt idx="5388">
                  <c:v>30190</c:v>
                </c:pt>
                <c:pt idx="5389">
                  <c:v>30193</c:v>
                </c:pt>
                <c:pt idx="5390">
                  <c:v>30194</c:v>
                </c:pt>
                <c:pt idx="5391">
                  <c:v>30195</c:v>
                </c:pt>
                <c:pt idx="5392">
                  <c:v>30196</c:v>
                </c:pt>
                <c:pt idx="5393">
                  <c:v>30197</c:v>
                </c:pt>
                <c:pt idx="5394">
                  <c:v>30200</c:v>
                </c:pt>
                <c:pt idx="5395">
                  <c:v>30201</c:v>
                </c:pt>
                <c:pt idx="5396">
                  <c:v>30202</c:v>
                </c:pt>
                <c:pt idx="5397">
                  <c:v>30203</c:v>
                </c:pt>
                <c:pt idx="5398">
                  <c:v>30204</c:v>
                </c:pt>
                <c:pt idx="5399">
                  <c:v>30207</c:v>
                </c:pt>
                <c:pt idx="5400">
                  <c:v>30208</c:v>
                </c:pt>
                <c:pt idx="5401">
                  <c:v>30209</c:v>
                </c:pt>
                <c:pt idx="5402">
                  <c:v>30210</c:v>
                </c:pt>
                <c:pt idx="5403">
                  <c:v>30211</c:v>
                </c:pt>
                <c:pt idx="5404">
                  <c:v>30214</c:v>
                </c:pt>
                <c:pt idx="5405">
                  <c:v>30215</c:v>
                </c:pt>
                <c:pt idx="5406">
                  <c:v>30216</c:v>
                </c:pt>
                <c:pt idx="5407">
                  <c:v>30217</c:v>
                </c:pt>
                <c:pt idx="5408">
                  <c:v>30218</c:v>
                </c:pt>
                <c:pt idx="5409">
                  <c:v>30221</c:v>
                </c:pt>
                <c:pt idx="5410">
                  <c:v>30222</c:v>
                </c:pt>
                <c:pt idx="5411">
                  <c:v>30223</c:v>
                </c:pt>
                <c:pt idx="5412">
                  <c:v>30224</c:v>
                </c:pt>
                <c:pt idx="5413">
                  <c:v>30225</c:v>
                </c:pt>
                <c:pt idx="5414">
                  <c:v>30228</c:v>
                </c:pt>
                <c:pt idx="5415">
                  <c:v>30229</c:v>
                </c:pt>
                <c:pt idx="5416">
                  <c:v>30230</c:v>
                </c:pt>
                <c:pt idx="5417">
                  <c:v>30231</c:v>
                </c:pt>
                <c:pt idx="5418">
                  <c:v>30232</c:v>
                </c:pt>
                <c:pt idx="5419">
                  <c:v>30235</c:v>
                </c:pt>
                <c:pt idx="5420">
                  <c:v>30236</c:v>
                </c:pt>
                <c:pt idx="5421">
                  <c:v>30237</c:v>
                </c:pt>
                <c:pt idx="5422">
                  <c:v>30238</c:v>
                </c:pt>
                <c:pt idx="5423">
                  <c:v>30239</c:v>
                </c:pt>
                <c:pt idx="5424">
                  <c:v>30242</c:v>
                </c:pt>
                <c:pt idx="5425">
                  <c:v>30243</c:v>
                </c:pt>
                <c:pt idx="5426">
                  <c:v>30244</c:v>
                </c:pt>
                <c:pt idx="5427">
                  <c:v>30245</c:v>
                </c:pt>
                <c:pt idx="5428">
                  <c:v>30246</c:v>
                </c:pt>
                <c:pt idx="5429">
                  <c:v>30249</c:v>
                </c:pt>
                <c:pt idx="5430">
                  <c:v>30250</c:v>
                </c:pt>
                <c:pt idx="5431">
                  <c:v>30251</c:v>
                </c:pt>
                <c:pt idx="5432">
                  <c:v>30252</c:v>
                </c:pt>
                <c:pt idx="5433">
                  <c:v>30253</c:v>
                </c:pt>
                <c:pt idx="5434">
                  <c:v>30256</c:v>
                </c:pt>
                <c:pt idx="5435">
                  <c:v>30257</c:v>
                </c:pt>
                <c:pt idx="5436">
                  <c:v>30258</c:v>
                </c:pt>
                <c:pt idx="5437">
                  <c:v>30259</c:v>
                </c:pt>
                <c:pt idx="5438">
                  <c:v>30260</c:v>
                </c:pt>
                <c:pt idx="5439">
                  <c:v>30263</c:v>
                </c:pt>
                <c:pt idx="5440">
                  <c:v>30264</c:v>
                </c:pt>
                <c:pt idx="5441">
                  <c:v>30265</c:v>
                </c:pt>
                <c:pt idx="5442">
                  <c:v>30266</c:v>
                </c:pt>
                <c:pt idx="5443">
                  <c:v>30267</c:v>
                </c:pt>
                <c:pt idx="5444">
                  <c:v>30270</c:v>
                </c:pt>
                <c:pt idx="5445">
                  <c:v>30271</c:v>
                </c:pt>
                <c:pt idx="5446">
                  <c:v>30272</c:v>
                </c:pt>
                <c:pt idx="5447">
                  <c:v>30273</c:v>
                </c:pt>
                <c:pt idx="5448">
                  <c:v>30274</c:v>
                </c:pt>
                <c:pt idx="5449">
                  <c:v>30277</c:v>
                </c:pt>
                <c:pt idx="5450">
                  <c:v>30278</c:v>
                </c:pt>
                <c:pt idx="5451">
                  <c:v>30279</c:v>
                </c:pt>
                <c:pt idx="5452">
                  <c:v>30280</c:v>
                </c:pt>
                <c:pt idx="5453">
                  <c:v>30281</c:v>
                </c:pt>
                <c:pt idx="5454">
                  <c:v>30284</c:v>
                </c:pt>
                <c:pt idx="5455">
                  <c:v>30285</c:v>
                </c:pt>
                <c:pt idx="5456">
                  <c:v>30286</c:v>
                </c:pt>
                <c:pt idx="5457">
                  <c:v>30287</c:v>
                </c:pt>
                <c:pt idx="5458">
                  <c:v>30288</c:v>
                </c:pt>
                <c:pt idx="5459">
                  <c:v>30291</c:v>
                </c:pt>
                <c:pt idx="5460">
                  <c:v>30292</c:v>
                </c:pt>
                <c:pt idx="5461">
                  <c:v>30293</c:v>
                </c:pt>
                <c:pt idx="5462">
                  <c:v>30294</c:v>
                </c:pt>
                <c:pt idx="5463">
                  <c:v>30295</c:v>
                </c:pt>
                <c:pt idx="5464">
                  <c:v>30298</c:v>
                </c:pt>
                <c:pt idx="5465">
                  <c:v>30299</c:v>
                </c:pt>
                <c:pt idx="5466">
                  <c:v>30300</c:v>
                </c:pt>
                <c:pt idx="5467">
                  <c:v>30301</c:v>
                </c:pt>
                <c:pt idx="5468">
                  <c:v>30302</c:v>
                </c:pt>
                <c:pt idx="5469">
                  <c:v>30305</c:v>
                </c:pt>
                <c:pt idx="5470">
                  <c:v>30306</c:v>
                </c:pt>
                <c:pt idx="5471">
                  <c:v>30307</c:v>
                </c:pt>
                <c:pt idx="5472">
                  <c:v>30308</c:v>
                </c:pt>
                <c:pt idx="5473">
                  <c:v>30309</c:v>
                </c:pt>
                <c:pt idx="5474">
                  <c:v>30312</c:v>
                </c:pt>
                <c:pt idx="5475">
                  <c:v>30313</c:v>
                </c:pt>
                <c:pt idx="5476">
                  <c:v>30314</c:v>
                </c:pt>
                <c:pt idx="5477">
                  <c:v>30315</c:v>
                </c:pt>
                <c:pt idx="5478">
                  <c:v>30316</c:v>
                </c:pt>
                <c:pt idx="5479">
                  <c:v>30319</c:v>
                </c:pt>
                <c:pt idx="5480">
                  <c:v>30320</c:v>
                </c:pt>
                <c:pt idx="5481">
                  <c:v>30321</c:v>
                </c:pt>
                <c:pt idx="5482">
                  <c:v>30322</c:v>
                </c:pt>
                <c:pt idx="5483">
                  <c:v>30323</c:v>
                </c:pt>
                <c:pt idx="5484">
                  <c:v>30326</c:v>
                </c:pt>
                <c:pt idx="5485">
                  <c:v>30327</c:v>
                </c:pt>
                <c:pt idx="5486">
                  <c:v>30328</c:v>
                </c:pt>
                <c:pt idx="5487">
                  <c:v>30329</c:v>
                </c:pt>
                <c:pt idx="5488">
                  <c:v>30330</c:v>
                </c:pt>
                <c:pt idx="5489">
                  <c:v>30333</c:v>
                </c:pt>
                <c:pt idx="5490">
                  <c:v>30334</c:v>
                </c:pt>
                <c:pt idx="5491">
                  <c:v>30335</c:v>
                </c:pt>
                <c:pt idx="5492">
                  <c:v>30336</c:v>
                </c:pt>
                <c:pt idx="5493">
                  <c:v>30337</c:v>
                </c:pt>
                <c:pt idx="5494">
                  <c:v>30340</c:v>
                </c:pt>
                <c:pt idx="5495">
                  <c:v>30341</c:v>
                </c:pt>
                <c:pt idx="5496">
                  <c:v>30342</c:v>
                </c:pt>
                <c:pt idx="5497">
                  <c:v>30343</c:v>
                </c:pt>
                <c:pt idx="5498">
                  <c:v>30344</c:v>
                </c:pt>
                <c:pt idx="5499">
                  <c:v>30347</c:v>
                </c:pt>
                <c:pt idx="5500">
                  <c:v>30348</c:v>
                </c:pt>
                <c:pt idx="5501">
                  <c:v>30349</c:v>
                </c:pt>
                <c:pt idx="5502">
                  <c:v>30350</c:v>
                </c:pt>
                <c:pt idx="5503">
                  <c:v>30351</c:v>
                </c:pt>
                <c:pt idx="5504">
                  <c:v>30354</c:v>
                </c:pt>
                <c:pt idx="5505">
                  <c:v>30355</c:v>
                </c:pt>
                <c:pt idx="5506">
                  <c:v>30356</c:v>
                </c:pt>
                <c:pt idx="5507">
                  <c:v>30357</c:v>
                </c:pt>
                <c:pt idx="5508">
                  <c:v>30358</c:v>
                </c:pt>
                <c:pt idx="5509">
                  <c:v>30361</c:v>
                </c:pt>
                <c:pt idx="5510">
                  <c:v>30362</c:v>
                </c:pt>
                <c:pt idx="5511">
                  <c:v>30363</c:v>
                </c:pt>
                <c:pt idx="5512">
                  <c:v>30364</c:v>
                </c:pt>
                <c:pt idx="5513">
                  <c:v>30365</c:v>
                </c:pt>
                <c:pt idx="5514">
                  <c:v>30368</c:v>
                </c:pt>
                <c:pt idx="5515">
                  <c:v>30369</c:v>
                </c:pt>
                <c:pt idx="5516">
                  <c:v>30370</c:v>
                </c:pt>
                <c:pt idx="5517">
                  <c:v>30371</c:v>
                </c:pt>
                <c:pt idx="5518">
                  <c:v>30372</c:v>
                </c:pt>
                <c:pt idx="5519">
                  <c:v>30375</c:v>
                </c:pt>
                <c:pt idx="5520">
                  <c:v>30376</c:v>
                </c:pt>
                <c:pt idx="5521">
                  <c:v>30377</c:v>
                </c:pt>
                <c:pt idx="5522">
                  <c:v>30378</c:v>
                </c:pt>
                <c:pt idx="5523">
                  <c:v>30379</c:v>
                </c:pt>
                <c:pt idx="5524">
                  <c:v>30382</c:v>
                </c:pt>
                <c:pt idx="5525">
                  <c:v>30383</c:v>
                </c:pt>
                <c:pt idx="5526">
                  <c:v>30384</c:v>
                </c:pt>
                <c:pt idx="5527">
                  <c:v>30385</c:v>
                </c:pt>
                <c:pt idx="5528">
                  <c:v>30386</c:v>
                </c:pt>
                <c:pt idx="5529">
                  <c:v>30389</c:v>
                </c:pt>
                <c:pt idx="5530">
                  <c:v>30390</c:v>
                </c:pt>
                <c:pt idx="5531">
                  <c:v>30391</c:v>
                </c:pt>
                <c:pt idx="5532">
                  <c:v>30392</c:v>
                </c:pt>
                <c:pt idx="5533">
                  <c:v>30393</c:v>
                </c:pt>
                <c:pt idx="5534">
                  <c:v>30396</c:v>
                </c:pt>
                <c:pt idx="5535">
                  <c:v>30397</c:v>
                </c:pt>
                <c:pt idx="5536">
                  <c:v>30398</c:v>
                </c:pt>
                <c:pt idx="5537">
                  <c:v>30399</c:v>
                </c:pt>
                <c:pt idx="5538">
                  <c:v>30400</c:v>
                </c:pt>
                <c:pt idx="5539">
                  <c:v>30403</c:v>
                </c:pt>
                <c:pt idx="5540">
                  <c:v>30404</c:v>
                </c:pt>
                <c:pt idx="5541">
                  <c:v>30405</c:v>
                </c:pt>
                <c:pt idx="5542">
                  <c:v>30406</c:v>
                </c:pt>
                <c:pt idx="5543">
                  <c:v>30407</c:v>
                </c:pt>
                <c:pt idx="5544">
                  <c:v>30410</c:v>
                </c:pt>
                <c:pt idx="5545">
                  <c:v>30411</c:v>
                </c:pt>
                <c:pt idx="5546">
                  <c:v>30412</c:v>
                </c:pt>
                <c:pt idx="5547">
                  <c:v>30413</c:v>
                </c:pt>
                <c:pt idx="5548">
                  <c:v>30414</c:v>
                </c:pt>
                <c:pt idx="5549">
                  <c:v>30417</c:v>
                </c:pt>
                <c:pt idx="5550">
                  <c:v>30418</c:v>
                </c:pt>
                <c:pt idx="5551">
                  <c:v>30419</c:v>
                </c:pt>
                <c:pt idx="5552">
                  <c:v>30420</c:v>
                </c:pt>
                <c:pt idx="5553">
                  <c:v>30421</c:v>
                </c:pt>
                <c:pt idx="5554">
                  <c:v>30424</c:v>
                </c:pt>
                <c:pt idx="5555">
                  <c:v>30425</c:v>
                </c:pt>
                <c:pt idx="5556">
                  <c:v>30426</c:v>
                </c:pt>
                <c:pt idx="5557">
                  <c:v>30427</c:v>
                </c:pt>
                <c:pt idx="5558">
                  <c:v>30428</c:v>
                </c:pt>
                <c:pt idx="5559">
                  <c:v>30431</c:v>
                </c:pt>
                <c:pt idx="5560">
                  <c:v>30432</c:v>
                </c:pt>
                <c:pt idx="5561">
                  <c:v>30433</c:v>
                </c:pt>
                <c:pt idx="5562">
                  <c:v>30434</c:v>
                </c:pt>
                <c:pt idx="5563">
                  <c:v>30435</c:v>
                </c:pt>
                <c:pt idx="5564">
                  <c:v>30438</c:v>
                </c:pt>
                <c:pt idx="5565">
                  <c:v>30439</c:v>
                </c:pt>
                <c:pt idx="5566">
                  <c:v>30440</c:v>
                </c:pt>
                <c:pt idx="5567">
                  <c:v>30441</c:v>
                </c:pt>
                <c:pt idx="5568">
                  <c:v>30442</c:v>
                </c:pt>
                <c:pt idx="5569">
                  <c:v>30445</c:v>
                </c:pt>
                <c:pt idx="5570">
                  <c:v>30446</c:v>
                </c:pt>
                <c:pt idx="5571">
                  <c:v>30447</c:v>
                </c:pt>
                <c:pt idx="5572">
                  <c:v>30448</c:v>
                </c:pt>
                <c:pt idx="5573">
                  <c:v>30449</c:v>
                </c:pt>
                <c:pt idx="5574">
                  <c:v>30452</c:v>
                </c:pt>
                <c:pt idx="5575">
                  <c:v>30453</c:v>
                </c:pt>
                <c:pt idx="5576">
                  <c:v>30454</c:v>
                </c:pt>
                <c:pt idx="5577">
                  <c:v>30455</c:v>
                </c:pt>
                <c:pt idx="5578">
                  <c:v>30456</c:v>
                </c:pt>
                <c:pt idx="5579">
                  <c:v>30459</c:v>
                </c:pt>
                <c:pt idx="5580">
                  <c:v>30460</c:v>
                </c:pt>
                <c:pt idx="5581">
                  <c:v>30461</c:v>
                </c:pt>
                <c:pt idx="5582">
                  <c:v>30462</c:v>
                </c:pt>
                <c:pt idx="5583">
                  <c:v>30463</c:v>
                </c:pt>
                <c:pt idx="5584">
                  <c:v>30466</c:v>
                </c:pt>
                <c:pt idx="5585">
                  <c:v>30467</c:v>
                </c:pt>
                <c:pt idx="5586">
                  <c:v>30468</c:v>
                </c:pt>
                <c:pt idx="5587">
                  <c:v>30469</c:v>
                </c:pt>
                <c:pt idx="5588">
                  <c:v>30470</c:v>
                </c:pt>
                <c:pt idx="5589">
                  <c:v>30473</c:v>
                </c:pt>
                <c:pt idx="5590">
                  <c:v>30474</c:v>
                </c:pt>
                <c:pt idx="5591">
                  <c:v>30475</c:v>
                </c:pt>
                <c:pt idx="5592">
                  <c:v>30476</c:v>
                </c:pt>
                <c:pt idx="5593">
                  <c:v>30477</c:v>
                </c:pt>
                <c:pt idx="5594">
                  <c:v>30480</c:v>
                </c:pt>
                <c:pt idx="5595">
                  <c:v>30481</c:v>
                </c:pt>
                <c:pt idx="5596">
                  <c:v>30482</c:v>
                </c:pt>
                <c:pt idx="5597">
                  <c:v>30483</c:v>
                </c:pt>
                <c:pt idx="5598">
                  <c:v>30484</c:v>
                </c:pt>
                <c:pt idx="5599">
                  <c:v>30487</c:v>
                </c:pt>
                <c:pt idx="5600">
                  <c:v>30488</c:v>
                </c:pt>
                <c:pt idx="5601">
                  <c:v>30489</c:v>
                </c:pt>
                <c:pt idx="5602">
                  <c:v>30490</c:v>
                </c:pt>
                <c:pt idx="5603">
                  <c:v>30491</c:v>
                </c:pt>
                <c:pt idx="5604">
                  <c:v>30494</c:v>
                </c:pt>
                <c:pt idx="5605">
                  <c:v>30495</c:v>
                </c:pt>
                <c:pt idx="5606">
                  <c:v>30496</c:v>
                </c:pt>
                <c:pt idx="5607">
                  <c:v>30497</c:v>
                </c:pt>
                <c:pt idx="5608">
                  <c:v>30498</c:v>
                </c:pt>
                <c:pt idx="5609">
                  <c:v>30501</c:v>
                </c:pt>
                <c:pt idx="5610">
                  <c:v>30502</c:v>
                </c:pt>
                <c:pt idx="5611">
                  <c:v>30503</c:v>
                </c:pt>
                <c:pt idx="5612">
                  <c:v>30504</c:v>
                </c:pt>
                <c:pt idx="5613">
                  <c:v>30505</c:v>
                </c:pt>
                <c:pt idx="5614">
                  <c:v>30508</c:v>
                </c:pt>
                <c:pt idx="5615">
                  <c:v>30509</c:v>
                </c:pt>
                <c:pt idx="5616">
                  <c:v>30510</c:v>
                </c:pt>
                <c:pt idx="5617">
                  <c:v>30511</c:v>
                </c:pt>
                <c:pt idx="5618">
                  <c:v>30512</c:v>
                </c:pt>
                <c:pt idx="5619">
                  <c:v>30515</c:v>
                </c:pt>
                <c:pt idx="5620">
                  <c:v>30516</c:v>
                </c:pt>
                <c:pt idx="5621">
                  <c:v>30517</c:v>
                </c:pt>
                <c:pt idx="5622">
                  <c:v>30518</c:v>
                </c:pt>
                <c:pt idx="5623">
                  <c:v>30519</c:v>
                </c:pt>
                <c:pt idx="5624">
                  <c:v>30522</c:v>
                </c:pt>
                <c:pt idx="5625">
                  <c:v>30523</c:v>
                </c:pt>
                <c:pt idx="5626">
                  <c:v>30524</c:v>
                </c:pt>
                <c:pt idx="5627">
                  <c:v>30525</c:v>
                </c:pt>
                <c:pt idx="5628">
                  <c:v>30526</c:v>
                </c:pt>
                <c:pt idx="5629">
                  <c:v>30529</c:v>
                </c:pt>
                <c:pt idx="5630">
                  <c:v>30530</c:v>
                </c:pt>
                <c:pt idx="5631">
                  <c:v>30531</c:v>
                </c:pt>
                <c:pt idx="5632">
                  <c:v>30532</c:v>
                </c:pt>
                <c:pt idx="5633">
                  <c:v>30533</c:v>
                </c:pt>
                <c:pt idx="5634">
                  <c:v>30536</c:v>
                </c:pt>
                <c:pt idx="5635">
                  <c:v>30537</c:v>
                </c:pt>
                <c:pt idx="5636">
                  <c:v>30538</c:v>
                </c:pt>
                <c:pt idx="5637">
                  <c:v>30539</c:v>
                </c:pt>
                <c:pt idx="5638">
                  <c:v>30540</c:v>
                </c:pt>
                <c:pt idx="5639">
                  <c:v>30543</c:v>
                </c:pt>
                <c:pt idx="5640">
                  <c:v>30544</c:v>
                </c:pt>
                <c:pt idx="5641">
                  <c:v>30545</c:v>
                </c:pt>
                <c:pt idx="5642">
                  <c:v>30546</c:v>
                </c:pt>
                <c:pt idx="5643">
                  <c:v>30547</c:v>
                </c:pt>
                <c:pt idx="5644">
                  <c:v>30550</c:v>
                </c:pt>
                <c:pt idx="5645">
                  <c:v>30551</c:v>
                </c:pt>
                <c:pt idx="5646">
                  <c:v>30552</c:v>
                </c:pt>
                <c:pt idx="5647">
                  <c:v>30553</c:v>
                </c:pt>
                <c:pt idx="5648">
                  <c:v>30554</c:v>
                </c:pt>
                <c:pt idx="5649">
                  <c:v>30557</c:v>
                </c:pt>
                <c:pt idx="5650">
                  <c:v>30558</c:v>
                </c:pt>
                <c:pt idx="5651">
                  <c:v>30559</c:v>
                </c:pt>
                <c:pt idx="5652">
                  <c:v>30560</c:v>
                </c:pt>
                <c:pt idx="5653">
                  <c:v>30561</c:v>
                </c:pt>
                <c:pt idx="5654">
                  <c:v>30564</c:v>
                </c:pt>
                <c:pt idx="5655">
                  <c:v>30565</c:v>
                </c:pt>
                <c:pt idx="5656">
                  <c:v>30566</c:v>
                </c:pt>
                <c:pt idx="5657">
                  <c:v>30567</c:v>
                </c:pt>
                <c:pt idx="5658">
                  <c:v>30568</c:v>
                </c:pt>
                <c:pt idx="5659">
                  <c:v>30571</c:v>
                </c:pt>
                <c:pt idx="5660">
                  <c:v>30572</c:v>
                </c:pt>
                <c:pt idx="5661">
                  <c:v>30573</c:v>
                </c:pt>
                <c:pt idx="5662">
                  <c:v>30574</c:v>
                </c:pt>
                <c:pt idx="5663">
                  <c:v>30575</c:v>
                </c:pt>
                <c:pt idx="5664">
                  <c:v>30578</c:v>
                </c:pt>
                <c:pt idx="5665">
                  <c:v>30579</c:v>
                </c:pt>
                <c:pt idx="5666">
                  <c:v>30580</c:v>
                </c:pt>
                <c:pt idx="5667">
                  <c:v>30581</c:v>
                </c:pt>
                <c:pt idx="5668">
                  <c:v>30582</c:v>
                </c:pt>
                <c:pt idx="5669">
                  <c:v>30585</c:v>
                </c:pt>
                <c:pt idx="5670">
                  <c:v>30586</c:v>
                </c:pt>
                <c:pt idx="5671">
                  <c:v>30587</c:v>
                </c:pt>
                <c:pt idx="5672">
                  <c:v>30588</c:v>
                </c:pt>
                <c:pt idx="5673">
                  <c:v>30589</c:v>
                </c:pt>
                <c:pt idx="5674">
                  <c:v>30592</c:v>
                </c:pt>
                <c:pt idx="5675">
                  <c:v>30593</c:v>
                </c:pt>
                <c:pt idx="5676">
                  <c:v>30594</c:v>
                </c:pt>
                <c:pt idx="5677">
                  <c:v>30595</c:v>
                </c:pt>
                <c:pt idx="5678">
                  <c:v>30596</c:v>
                </c:pt>
                <c:pt idx="5679">
                  <c:v>30599</c:v>
                </c:pt>
                <c:pt idx="5680">
                  <c:v>30600</c:v>
                </c:pt>
                <c:pt idx="5681">
                  <c:v>30601</c:v>
                </c:pt>
                <c:pt idx="5682">
                  <c:v>30602</c:v>
                </c:pt>
                <c:pt idx="5683">
                  <c:v>30603</c:v>
                </c:pt>
                <c:pt idx="5684">
                  <c:v>30606</c:v>
                </c:pt>
                <c:pt idx="5685">
                  <c:v>30607</c:v>
                </c:pt>
                <c:pt idx="5686">
                  <c:v>30608</c:v>
                </c:pt>
                <c:pt idx="5687">
                  <c:v>30609</c:v>
                </c:pt>
                <c:pt idx="5688">
                  <c:v>30610</c:v>
                </c:pt>
                <c:pt idx="5689">
                  <c:v>30613</c:v>
                </c:pt>
                <c:pt idx="5690">
                  <c:v>30614</c:v>
                </c:pt>
                <c:pt idx="5691">
                  <c:v>30615</c:v>
                </c:pt>
                <c:pt idx="5692">
                  <c:v>30616</c:v>
                </c:pt>
                <c:pt idx="5693">
                  <c:v>30617</c:v>
                </c:pt>
                <c:pt idx="5694">
                  <c:v>30620</c:v>
                </c:pt>
                <c:pt idx="5695">
                  <c:v>30621</c:v>
                </c:pt>
                <c:pt idx="5696">
                  <c:v>30622</c:v>
                </c:pt>
                <c:pt idx="5697">
                  <c:v>30623</c:v>
                </c:pt>
                <c:pt idx="5698">
                  <c:v>30624</c:v>
                </c:pt>
                <c:pt idx="5699">
                  <c:v>30627</c:v>
                </c:pt>
                <c:pt idx="5700">
                  <c:v>30628</c:v>
                </c:pt>
                <c:pt idx="5701">
                  <c:v>30629</c:v>
                </c:pt>
                <c:pt idx="5702">
                  <c:v>30630</c:v>
                </c:pt>
                <c:pt idx="5703">
                  <c:v>30631</c:v>
                </c:pt>
                <c:pt idx="5704">
                  <c:v>30634</c:v>
                </c:pt>
                <c:pt idx="5705">
                  <c:v>30635</c:v>
                </c:pt>
                <c:pt idx="5706">
                  <c:v>30636</c:v>
                </c:pt>
                <c:pt idx="5707">
                  <c:v>30637</c:v>
                </c:pt>
                <c:pt idx="5708">
                  <c:v>30638</c:v>
                </c:pt>
                <c:pt idx="5709">
                  <c:v>30641</c:v>
                </c:pt>
                <c:pt idx="5710">
                  <c:v>30642</c:v>
                </c:pt>
                <c:pt idx="5711">
                  <c:v>30643</c:v>
                </c:pt>
                <c:pt idx="5712">
                  <c:v>30644</c:v>
                </c:pt>
                <c:pt idx="5713">
                  <c:v>30645</c:v>
                </c:pt>
                <c:pt idx="5714">
                  <c:v>30648</c:v>
                </c:pt>
                <c:pt idx="5715">
                  <c:v>30649</c:v>
                </c:pt>
                <c:pt idx="5716">
                  <c:v>30650</c:v>
                </c:pt>
                <c:pt idx="5717">
                  <c:v>30651</c:v>
                </c:pt>
                <c:pt idx="5718">
                  <c:v>30652</c:v>
                </c:pt>
                <c:pt idx="5719">
                  <c:v>30655</c:v>
                </c:pt>
                <c:pt idx="5720">
                  <c:v>30656</c:v>
                </c:pt>
                <c:pt idx="5721">
                  <c:v>30657</c:v>
                </c:pt>
                <c:pt idx="5722">
                  <c:v>30658</c:v>
                </c:pt>
                <c:pt idx="5723">
                  <c:v>30659</c:v>
                </c:pt>
                <c:pt idx="5724">
                  <c:v>30662</c:v>
                </c:pt>
                <c:pt idx="5725">
                  <c:v>30663</c:v>
                </c:pt>
                <c:pt idx="5726">
                  <c:v>30664</c:v>
                </c:pt>
                <c:pt idx="5727">
                  <c:v>30665</c:v>
                </c:pt>
                <c:pt idx="5728">
                  <c:v>30666</c:v>
                </c:pt>
                <c:pt idx="5729">
                  <c:v>30669</c:v>
                </c:pt>
                <c:pt idx="5730">
                  <c:v>30670</c:v>
                </c:pt>
                <c:pt idx="5731">
                  <c:v>30671</c:v>
                </c:pt>
                <c:pt idx="5732">
                  <c:v>30672</c:v>
                </c:pt>
                <c:pt idx="5733">
                  <c:v>30673</c:v>
                </c:pt>
                <c:pt idx="5734">
                  <c:v>30676</c:v>
                </c:pt>
                <c:pt idx="5735">
                  <c:v>30677</c:v>
                </c:pt>
                <c:pt idx="5736">
                  <c:v>30678</c:v>
                </c:pt>
                <c:pt idx="5737">
                  <c:v>30679</c:v>
                </c:pt>
                <c:pt idx="5738">
                  <c:v>30680</c:v>
                </c:pt>
                <c:pt idx="5739">
                  <c:v>30683</c:v>
                </c:pt>
                <c:pt idx="5740">
                  <c:v>30684</c:v>
                </c:pt>
                <c:pt idx="5741">
                  <c:v>30685</c:v>
                </c:pt>
                <c:pt idx="5742">
                  <c:v>30686</c:v>
                </c:pt>
                <c:pt idx="5743">
                  <c:v>30687</c:v>
                </c:pt>
                <c:pt idx="5744">
                  <c:v>30690</c:v>
                </c:pt>
                <c:pt idx="5745">
                  <c:v>30691</c:v>
                </c:pt>
                <c:pt idx="5746">
                  <c:v>30692</c:v>
                </c:pt>
                <c:pt idx="5747">
                  <c:v>30693</c:v>
                </c:pt>
                <c:pt idx="5748">
                  <c:v>30694</c:v>
                </c:pt>
                <c:pt idx="5749">
                  <c:v>30697</c:v>
                </c:pt>
                <c:pt idx="5750">
                  <c:v>30698</c:v>
                </c:pt>
                <c:pt idx="5751">
                  <c:v>30699</c:v>
                </c:pt>
                <c:pt idx="5752">
                  <c:v>30700</c:v>
                </c:pt>
                <c:pt idx="5753">
                  <c:v>30701</c:v>
                </c:pt>
                <c:pt idx="5754">
                  <c:v>30704</c:v>
                </c:pt>
                <c:pt idx="5755">
                  <c:v>30705</c:v>
                </c:pt>
                <c:pt idx="5756">
                  <c:v>30706</c:v>
                </c:pt>
                <c:pt idx="5757">
                  <c:v>30707</c:v>
                </c:pt>
                <c:pt idx="5758">
                  <c:v>30708</c:v>
                </c:pt>
                <c:pt idx="5759">
                  <c:v>30711</c:v>
                </c:pt>
                <c:pt idx="5760">
                  <c:v>30712</c:v>
                </c:pt>
                <c:pt idx="5761">
                  <c:v>30713</c:v>
                </c:pt>
                <c:pt idx="5762">
                  <c:v>30714</c:v>
                </c:pt>
                <c:pt idx="5763">
                  <c:v>30715</c:v>
                </c:pt>
                <c:pt idx="5764">
                  <c:v>30718</c:v>
                </c:pt>
                <c:pt idx="5765">
                  <c:v>30719</c:v>
                </c:pt>
                <c:pt idx="5766">
                  <c:v>30720</c:v>
                </c:pt>
                <c:pt idx="5767">
                  <c:v>30721</c:v>
                </c:pt>
                <c:pt idx="5768">
                  <c:v>30722</c:v>
                </c:pt>
                <c:pt idx="5769">
                  <c:v>30725</c:v>
                </c:pt>
                <c:pt idx="5770">
                  <c:v>30726</c:v>
                </c:pt>
                <c:pt idx="5771">
                  <c:v>30727</c:v>
                </c:pt>
                <c:pt idx="5772">
                  <c:v>30728</c:v>
                </c:pt>
                <c:pt idx="5773">
                  <c:v>30729</c:v>
                </c:pt>
                <c:pt idx="5774">
                  <c:v>30732</c:v>
                </c:pt>
                <c:pt idx="5775">
                  <c:v>30733</c:v>
                </c:pt>
                <c:pt idx="5776">
                  <c:v>30734</c:v>
                </c:pt>
                <c:pt idx="5777">
                  <c:v>30735</c:v>
                </c:pt>
                <c:pt idx="5778">
                  <c:v>30736</c:v>
                </c:pt>
                <c:pt idx="5779">
                  <c:v>30739</c:v>
                </c:pt>
                <c:pt idx="5780">
                  <c:v>30740</c:v>
                </c:pt>
                <c:pt idx="5781">
                  <c:v>30741</c:v>
                </c:pt>
                <c:pt idx="5782">
                  <c:v>30742</c:v>
                </c:pt>
                <c:pt idx="5783">
                  <c:v>30743</c:v>
                </c:pt>
                <c:pt idx="5784">
                  <c:v>30746</c:v>
                </c:pt>
                <c:pt idx="5785">
                  <c:v>30747</c:v>
                </c:pt>
                <c:pt idx="5786">
                  <c:v>30748</c:v>
                </c:pt>
                <c:pt idx="5787">
                  <c:v>30749</c:v>
                </c:pt>
                <c:pt idx="5788">
                  <c:v>30750</c:v>
                </c:pt>
                <c:pt idx="5789">
                  <c:v>30753</c:v>
                </c:pt>
                <c:pt idx="5790">
                  <c:v>30754</c:v>
                </c:pt>
                <c:pt idx="5791">
                  <c:v>30755</c:v>
                </c:pt>
                <c:pt idx="5792">
                  <c:v>30756</c:v>
                </c:pt>
                <c:pt idx="5793">
                  <c:v>30757</c:v>
                </c:pt>
                <c:pt idx="5794">
                  <c:v>30760</c:v>
                </c:pt>
                <c:pt idx="5795">
                  <c:v>30761</c:v>
                </c:pt>
                <c:pt idx="5796">
                  <c:v>30762</c:v>
                </c:pt>
                <c:pt idx="5797">
                  <c:v>30763</c:v>
                </c:pt>
                <c:pt idx="5798">
                  <c:v>30764</c:v>
                </c:pt>
                <c:pt idx="5799">
                  <c:v>30767</c:v>
                </c:pt>
                <c:pt idx="5800">
                  <c:v>30768</c:v>
                </c:pt>
                <c:pt idx="5801">
                  <c:v>30769</c:v>
                </c:pt>
                <c:pt idx="5802">
                  <c:v>30770</c:v>
                </c:pt>
                <c:pt idx="5803">
                  <c:v>30771</c:v>
                </c:pt>
                <c:pt idx="5804">
                  <c:v>30774</c:v>
                </c:pt>
                <c:pt idx="5805">
                  <c:v>30775</c:v>
                </c:pt>
                <c:pt idx="5806">
                  <c:v>30776</c:v>
                </c:pt>
                <c:pt idx="5807">
                  <c:v>30777</c:v>
                </c:pt>
                <c:pt idx="5808">
                  <c:v>30778</c:v>
                </c:pt>
                <c:pt idx="5809">
                  <c:v>30781</c:v>
                </c:pt>
                <c:pt idx="5810">
                  <c:v>30782</c:v>
                </c:pt>
                <c:pt idx="5811">
                  <c:v>30783</c:v>
                </c:pt>
                <c:pt idx="5812">
                  <c:v>30784</c:v>
                </c:pt>
                <c:pt idx="5813">
                  <c:v>30785</c:v>
                </c:pt>
                <c:pt idx="5814">
                  <c:v>30788</c:v>
                </c:pt>
                <c:pt idx="5815">
                  <c:v>30789</c:v>
                </c:pt>
                <c:pt idx="5816">
                  <c:v>30790</c:v>
                </c:pt>
                <c:pt idx="5817">
                  <c:v>30791</c:v>
                </c:pt>
                <c:pt idx="5818">
                  <c:v>30792</c:v>
                </c:pt>
                <c:pt idx="5819">
                  <c:v>30795</c:v>
                </c:pt>
                <c:pt idx="5820">
                  <c:v>30796</c:v>
                </c:pt>
                <c:pt idx="5821">
                  <c:v>30797</c:v>
                </c:pt>
                <c:pt idx="5822">
                  <c:v>30798</c:v>
                </c:pt>
                <c:pt idx="5823">
                  <c:v>30799</c:v>
                </c:pt>
                <c:pt idx="5824">
                  <c:v>30802</c:v>
                </c:pt>
                <c:pt idx="5825">
                  <c:v>30803</c:v>
                </c:pt>
                <c:pt idx="5826">
                  <c:v>30804</c:v>
                </c:pt>
                <c:pt idx="5827">
                  <c:v>30805</c:v>
                </c:pt>
                <c:pt idx="5828">
                  <c:v>30806</c:v>
                </c:pt>
                <c:pt idx="5829">
                  <c:v>30809</c:v>
                </c:pt>
                <c:pt idx="5830">
                  <c:v>30810</c:v>
                </c:pt>
                <c:pt idx="5831">
                  <c:v>30811</c:v>
                </c:pt>
                <c:pt idx="5832">
                  <c:v>30812</c:v>
                </c:pt>
                <c:pt idx="5833">
                  <c:v>30813</c:v>
                </c:pt>
                <c:pt idx="5834">
                  <c:v>30816</c:v>
                </c:pt>
                <c:pt idx="5835">
                  <c:v>30817</c:v>
                </c:pt>
                <c:pt idx="5836">
                  <c:v>30818</c:v>
                </c:pt>
                <c:pt idx="5837">
                  <c:v>30819</c:v>
                </c:pt>
                <c:pt idx="5838">
                  <c:v>30820</c:v>
                </c:pt>
                <c:pt idx="5839">
                  <c:v>30823</c:v>
                </c:pt>
                <c:pt idx="5840">
                  <c:v>30824</c:v>
                </c:pt>
                <c:pt idx="5841">
                  <c:v>30825</c:v>
                </c:pt>
                <c:pt idx="5842">
                  <c:v>30826</c:v>
                </c:pt>
                <c:pt idx="5843">
                  <c:v>30827</c:v>
                </c:pt>
                <c:pt idx="5844">
                  <c:v>30830</c:v>
                </c:pt>
                <c:pt idx="5845">
                  <c:v>30831</c:v>
                </c:pt>
                <c:pt idx="5846">
                  <c:v>30832</c:v>
                </c:pt>
                <c:pt idx="5847">
                  <c:v>30833</c:v>
                </c:pt>
                <c:pt idx="5848">
                  <c:v>30834</c:v>
                </c:pt>
                <c:pt idx="5849">
                  <c:v>30837</c:v>
                </c:pt>
                <c:pt idx="5850">
                  <c:v>30838</c:v>
                </c:pt>
                <c:pt idx="5851">
                  <c:v>30839</c:v>
                </c:pt>
                <c:pt idx="5852">
                  <c:v>30840</c:v>
                </c:pt>
                <c:pt idx="5853">
                  <c:v>30841</c:v>
                </c:pt>
                <c:pt idx="5854">
                  <c:v>30844</c:v>
                </c:pt>
                <c:pt idx="5855">
                  <c:v>30845</c:v>
                </c:pt>
                <c:pt idx="5856">
                  <c:v>30846</c:v>
                </c:pt>
                <c:pt idx="5857">
                  <c:v>30847</c:v>
                </c:pt>
                <c:pt idx="5858">
                  <c:v>30848</c:v>
                </c:pt>
                <c:pt idx="5859">
                  <c:v>30851</c:v>
                </c:pt>
                <c:pt idx="5860">
                  <c:v>30852</c:v>
                </c:pt>
                <c:pt idx="5861">
                  <c:v>30853</c:v>
                </c:pt>
                <c:pt idx="5862">
                  <c:v>30854</c:v>
                </c:pt>
                <c:pt idx="5863">
                  <c:v>30855</c:v>
                </c:pt>
                <c:pt idx="5864">
                  <c:v>30858</c:v>
                </c:pt>
                <c:pt idx="5865">
                  <c:v>30859</c:v>
                </c:pt>
                <c:pt idx="5866">
                  <c:v>30860</c:v>
                </c:pt>
                <c:pt idx="5867">
                  <c:v>30861</c:v>
                </c:pt>
                <c:pt idx="5868">
                  <c:v>30862</c:v>
                </c:pt>
                <c:pt idx="5869">
                  <c:v>30865</c:v>
                </c:pt>
                <c:pt idx="5870">
                  <c:v>30866</c:v>
                </c:pt>
                <c:pt idx="5871">
                  <c:v>30867</c:v>
                </c:pt>
                <c:pt idx="5872">
                  <c:v>30868</c:v>
                </c:pt>
                <c:pt idx="5873">
                  <c:v>30869</c:v>
                </c:pt>
                <c:pt idx="5874">
                  <c:v>30872</c:v>
                </c:pt>
                <c:pt idx="5875">
                  <c:v>30873</c:v>
                </c:pt>
                <c:pt idx="5876">
                  <c:v>30874</c:v>
                </c:pt>
                <c:pt idx="5877">
                  <c:v>30875</c:v>
                </c:pt>
                <c:pt idx="5878">
                  <c:v>30876</c:v>
                </c:pt>
                <c:pt idx="5879">
                  <c:v>30879</c:v>
                </c:pt>
                <c:pt idx="5880">
                  <c:v>30880</c:v>
                </c:pt>
                <c:pt idx="5881">
                  <c:v>30881</c:v>
                </c:pt>
                <c:pt idx="5882">
                  <c:v>30882</c:v>
                </c:pt>
                <c:pt idx="5883">
                  <c:v>30883</c:v>
                </c:pt>
                <c:pt idx="5884">
                  <c:v>30886</c:v>
                </c:pt>
                <c:pt idx="5885">
                  <c:v>30887</c:v>
                </c:pt>
                <c:pt idx="5886">
                  <c:v>30888</c:v>
                </c:pt>
                <c:pt idx="5887">
                  <c:v>30889</c:v>
                </c:pt>
                <c:pt idx="5888">
                  <c:v>30890</c:v>
                </c:pt>
                <c:pt idx="5889">
                  <c:v>30893</c:v>
                </c:pt>
                <c:pt idx="5890">
                  <c:v>30894</c:v>
                </c:pt>
                <c:pt idx="5891">
                  <c:v>30895</c:v>
                </c:pt>
                <c:pt idx="5892">
                  <c:v>30896</c:v>
                </c:pt>
                <c:pt idx="5893">
                  <c:v>30897</c:v>
                </c:pt>
                <c:pt idx="5894">
                  <c:v>30900</c:v>
                </c:pt>
                <c:pt idx="5895">
                  <c:v>30901</c:v>
                </c:pt>
                <c:pt idx="5896">
                  <c:v>30902</c:v>
                </c:pt>
                <c:pt idx="5897">
                  <c:v>30903</c:v>
                </c:pt>
                <c:pt idx="5898">
                  <c:v>30904</c:v>
                </c:pt>
                <c:pt idx="5899">
                  <c:v>30907</c:v>
                </c:pt>
                <c:pt idx="5900">
                  <c:v>30908</c:v>
                </c:pt>
                <c:pt idx="5901">
                  <c:v>30909</c:v>
                </c:pt>
                <c:pt idx="5902">
                  <c:v>30910</c:v>
                </c:pt>
                <c:pt idx="5903">
                  <c:v>30911</c:v>
                </c:pt>
                <c:pt idx="5904">
                  <c:v>30914</c:v>
                </c:pt>
                <c:pt idx="5905">
                  <c:v>30915</c:v>
                </c:pt>
                <c:pt idx="5906">
                  <c:v>30916</c:v>
                </c:pt>
                <c:pt idx="5907">
                  <c:v>30917</c:v>
                </c:pt>
                <c:pt idx="5908">
                  <c:v>30918</c:v>
                </c:pt>
                <c:pt idx="5909">
                  <c:v>30921</c:v>
                </c:pt>
                <c:pt idx="5910">
                  <c:v>30922</c:v>
                </c:pt>
                <c:pt idx="5911">
                  <c:v>30923</c:v>
                </c:pt>
                <c:pt idx="5912">
                  <c:v>30924</c:v>
                </c:pt>
                <c:pt idx="5913">
                  <c:v>30925</c:v>
                </c:pt>
                <c:pt idx="5914">
                  <c:v>30928</c:v>
                </c:pt>
                <c:pt idx="5915">
                  <c:v>30929</c:v>
                </c:pt>
                <c:pt idx="5916">
                  <c:v>30930</c:v>
                </c:pt>
                <c:pt idx="5917">
                  <c:v>30931</c:v>
                </c:pt>
                <c:pt idx="5918">
                  <c:v>30932</c:v>
                </c:pt>
                <c:pt idx="5919">
                  <c:v>30935</c:v>
                </c:pt>
                <c:pt idx="5920">
                  <c:v>30936</c:v>
                </c:pt>
                <c:pt idx="5921">
                  <c:v>30937</c:v>
                </c:pt>
                <c:pt idx="5922">
                  <c:v>30938</c:v>
                </c:pt>
                <c:pt idx="5923">
                  <c:v>30939</c:v>
                </c:pt>
                <c:pt idx="5924">
                  <c:v>30942</c:v>
                </c:pt>
                <c:pt idx="5925">
                  <c:v>30943</c:v>
                </c:pt>
                <c:pt idx="5926">
                  <c:v>30944</c:v>
                </c:pt>
                <c:pt idx="5927">
                  <c:v>30945</c:v>
                </c:pt>
                <c:pt idx="5928">
                  <c:v>30946</c:v>
                </c:pt>
                <c:pt idx="5929">
                  <c:v>30949</c:v>
                </c:pt>
                <c:pt idx="5930">
                  <c:v>30950</c:v>
                </c:pt>
                <c:pt idx="5931">
                  <c:v>30951</c:v>
                </c:pt>
                <c:pt idx="5932">
                  <c:v>30952</c:v>
                </c:pt>
                <c:pt idx="5933">
                  <c:v>30953</c:v>
                </c:pt>
                <c:pt idx="5934">
                  <c:v>30956</c:v>
                </c:pt>
                <c:pt idx="5935">
                  <c:v>30957</c:v>
                </c:pt>
                <c:pt idx="5936">
                  <c:v>30958</c:v>
                </c:pt>
                <c:pt idx="5937">
                  <c:v>30959</c:v>
                </c:pt>
                <c:pt idx="5938">
                  <c:v>30960</c:v>
                </c:pt>
                <c:pt idx="5939">
                  <c:v>30963</c:v>
                </c:pt>
                <c:pt idx="5940">
                  <c:v>30964</c:v>
                </c:pt>
                <c:pt idx="5941">
                  <c:v>30965</c:v>
                </c:pt>
                <c:pt idx="5942">
                  <c:v>30966</c:v>
                </c:pt>
                <c:pt idx="5943">
                  <c:v>30967</c:v>
                </c:pt>
                <c:pt idx="5944">
                  <c:v>30970</c:v>
                </c:pt>
                <c:pt idx="5945">
                  <c:v>30971</c:v>
                </c:pt>
                <c:pt idx="5946">
                  <c:v>30972</c:v>
                </c:pt>
                <c:pt idx="5947">
                  <c:v>30973</c:v>
                </c:pt>
                <c:pt idx="5948">
                  <c:v>30974</c:v>
                </c:pt>
                <c:pt idx="5949">
                  <c:v>30977</c:v>
                </c:pt>
                <c:pt idx="5950">
                  <c:v>30978</c:v>
                </c:pt>
                <c:pt idx="5951">
                  <c:v>30979</c:v>
                </c:pt>
                <c:pt idx="5952">
                  <c:v>30980</c:v>
                </c:pt>
                <c:pt idx="5953">
                  <c:v>30981</c:v>
                </c:pt>
                <c:pt idx="5954">
                  <c:v>30984</c:v>
                </c:pt>
                <c:pt idx="5955">
                  <c:v>30985</c:v>
                </c:pt>
                <c:pt idx="5956">
                  <c:v>30986</c:v>
                </c:pt>
                <c:pt idx="5957">
                  <c:v>30987</c:v>
                </c:pt>
                <c:pt idx="5958">
                  <c:v>30988</c:v>
                </c:pt>
                <c:pt idx="5959">
                  <c:v>30991</c:v>
                </c:pt>
                <c:pt idx="5960">
                  <c:v>30992</c:v>
                </c:pt>
                <c:pt idx="5961">
                  <c:v>30993</c:v>
                </c:pt>
                <c:pt idx="5962">
                  <c:v>30994</c:v>
                </c:pt>
                <c:pt idx="5963">
                  <c:v>30995</c:v>
                </c:pt>
                <c:pt idx="5964">
                  <c:v>30998</c:v>
                </c:pt>
                <c:pt idx="5965">
                  <c:v>30999</c:v>
                </c:pt>
                <c:pt idx="5966">
                  <c:v>31000</c:v>
                </c:pt>
                <c:pt idx="5967">
                  <c:v>31001</c:v>
                </c:pt>
                <c:pt idx="5968">
                  <c:v>31002</c:v>
                </c:pt>
                <c:pt idx="5969">
                  <c:v>31005</c:v>
                </c:pt>
                <c:pt idx="5970">
                  <c:v>31006</c:v>
                </c:pt>
                <c:pt idx="5971">
                  <c:v>31007</c:v>
                </c:pt>
                <c:pt idx="5972">
                  <c:v>31008</c:v>
                </c:pt>
                <c:pt idx="5973">
                  <c:v>31009</c:v>
                </c:pt>
                <c:pt idx="5974">
                  <c:v>31012</c:v>
                </c:pt>
                <c:pt idx="5975">
                  <c:v>31013</c:v>
                </c:pt>
                <c:pt idx="5976">
                  <c:v>31014</c:v>
                </c:pt>
                <c:pt idx="5977">
                  <c:v>31015</c:v>
                </c:pt>
                <c:pt idx="5978">
                  <c:v>31016</c:v>
                </c:pt>
                <c:pt idx="5979">
                  <c:v>31019</c:v>
                </c:pt>
                <c:pt idx="5980">
                  <c:v>31020</c:v>
                </c:pt>
                <c:pt idx="5981">
                  <c:v>31021</c:v>
                </c:pt>
                <c:pt idx="5982">
                  <c:v>31022</c:v>
                </c:pt>
                <c:pt idx="5983">
                  <c:v>31023</c:v>
                </c:pt>
                <c:pt idx="5984">
                  <c:v>31026</c:v>
                </c:pt>
                <c:pt idx="5985">
                  <c:v>31027</c:v>
                </c:pt>
                <c:pt idx="5986">
                  <c:v>31028</c:v>
                </c:pt>
                <c:pt idx="5987">
                  <c:v>31029</c:v>
                </c:pt>
                <c:pt idx="5988">
                  <c:v>31030</c:v>
                </c:pt>
                <c:pt idx="5989">
                  <c:v>31033</c:v>
                </c:pt>
                <c:pt idx="5990">
                  <c:v>31034</c:v>
                </c:pt>
                <c:pt idx="5991">
                  <c:v>31035</c:v>
                </c:pt>
                <c:pt idx="5992">
                  <c:v>31036</c:v>
                </c:pt>
                <c:pt idx="5993">
                  <c:v>31037</c:v>
                </c:pt>
                <c:pt idx="5994">
                  <c:v>31040</c:v>
                </c:pt>
                <c:pt idx="5995">
                  <c:v>31041</c:v>
                </c:pt>
                <c:pt idx="5996">
                  <c:v>31042</c:v>
                </c:pt>
                <c:pt idx="5997">
                  <c:v>31043</c:v>
                </c:pt>
                <c:pt idx="5998">
                  <c:v>31044</c:v>
                </c:pt>
                <c:pt idx="5999">
                  <c:v>31047</c:v>
                </c:pt>
                <c:pt idx="6000">
                  <c:v>31048</c:v>
                </c:pt>
                <c:pt idx="6001">
                  <c:v>31049</c:v>
                </c:pt>
                <c:pt idx="6002">
                  <c:v>31050</c:v>
                </c:pt>
                <c:pt idx="6003">
                  <c:v>31051</c:v>
                </c:pt>
                <c:pt idx="6004">
                  <c:v>31054</c:v>
                </c:pt>
                <c:pt idx="6005">
                  <c:v>31055</c:v>
                </c:pt>
                <c:pt idx="6006">
                  <c:v>31056</c:v>
                </c:pt>
                <c:pt idx="6007">
                  <c:v>31057</c:v>
                </c:pt>
                <c:pt idx="6008">
                  <c:v>31058</c:v>
                </c:pt>
                <c:pt idx="6009">
                  <c:v>31061</c:v>
                </c:pt>
                <c:pt idx="6010">
                  <c:v>31062</c:v>
                </c:pt>
                <c:pt idx="6011">
                  <c:v>31063</c:v>
                </c:pt>
                <c:pt idx="6012">
                  <c:v>31064</c:v>
                </c:pt>
                <c:pt idx="6013">
                  <c:v>31065</c:v>
                </c:pt>
                <c:pt idx="6014">
                  <c:v>31068</c:v>
                </c:pt>
                <c:pt idx="6015">
                  <c:v>31069</c:v>
                </c:pt>
                <c:pt idx="6016">
                  <c:v>31070</c:v>
                </c:pt>
                <c:pt idx="6017">
                  <c:v>31071</c:v>
                </c:pt>
                <c:pt idx="6018">
                  <c:v>31072</c:v>
                </c:pt>
                <c:pt idx="6019">
                  <c:v>31075</c:v>
                </c:pt>
                <c:pt idx="6020">
                  <c:v>31076</c:v>
                </c:pt>
                <c:pt idx="6021">
                  <c:v>31077</c:v>
                </c:pt>
                <c:pt idx="6022">
                  <c:v>31078</c:v>
                </c:pt>
                <c:pt idx="6023">
                  <c:v>31079</c:v>
                </c:pt>
                <c:pt idx="6024">
                  <c:v>31082</c:v>
                </c:pt>
                <c:pt idx="6025">
                  <c:v>31083</c:v>
                </c:pt>
                <c:pt idx="6026">
                  <c:v>31084</c:v>
                </c:pt>
                <c:pt idx="6027">
                  <c:v>31085</c:v>
                </c:pt>
                <c:pt idx="6028">
                  <c:v>31086</c:v>
                </c:pt>
                <c:pt idx="6029">
                  <c:v>31089</c:v>
                </c:pt>
                <c:pt idx="6030">
                  <c:v>31090</c:v>
                </c:pt>
                <c:pt idx="6031">
                  <c:v>31091</c:v>
                </c:pt>
                <c:pt idx="6032">
                  <c:v>31092</c:v>
                </c:pt>
                <c:pt idx="6033">
                  <c:v>31093</c:v>
                </c:pt>
                <c:pt idx="6034">
                  <c:v>31096</c:v>
                </c:pt>
                <c:pt idx="6035">
                  <c:v>31097</c:v>
                </c:pt>
                <c:pt idx="6036">
                  <c:v>31098</c:v>
                </c:pt>
                <c:pt idx="6037">
                  <c:v>31099</c:v>
                </c:pt>
                <c:pt idx="6038">
                  <c:v>31100</c:v>
                </c:pt>
                <c:pt idx="6039">
                  <c:v>31103</c:v>
                </c:pt>
                <c:pt idx="6040">
                  <c:v>31104</c:v>
                </c:pt>
                <c:pt idx="6041">
                  <c:v>31105</c:v>
                </c:pt>
                <c:pt idx="6042">
                  <c:v>31106</c:v>
                </c:pt>
                <c:pt idx="6043">
                  <c:v>31107</c:v>
                </c:pt>
                <c:pt idx="6044">
                  <c:v>31110</c:v>
                </c:pt>
                <c:pt idx="6045">
                  <c:v>31111</c:v>
                </c:pt>
                <c:pt idx="6046">
                  <c:v>31112</c:v>
                </c:pt>
                <c:pt idx="6047">
                  <c:v>31113</c:v>
                </c:pt>
                <c:pt idx="6048">
                  <c:v>31114</c:v>
                </c:pt>
                <c:pt idx="6049">
                  <c:v>31117</c:v>
                </c:pt>
                <c:pt idx="6050">
                  <c:v>31118</c:v>
                </c:pt>
                <c:pt idx="6051">
                  <c:v>31119</c:v>
                </c:pt>
                <c:pt idx="6052">
                  <c:v>31120</c:v>
                </c:pt>
                <c:pt idx="6053">
                  <c:v>31121</c:v>
                </c:pt>
                <c:pt idx="6054">
                  <c:v>31124</c:v>
                </c:pt>
                <c:pt idx="6055">
                  <c:v>31125</c:v>
                </c:pt>
                <c:pt idx="6056">
                  <c:v>31126</c:v>
                </c:pt>
                <c:pt idx="6057">
                  <c:v>31127</c:v>
                </c:pt>
                <c:pt idx="6058">
                  <c:v>31128</c:v>
                </c:pt>
                <c:pt idx="6059">
                  <c:v>31131</c:v>
                </c:pt>
                <c:pt idx="6060">
                  <c:v>31132</c:v>
                </c:pt>
                <c:pt idx="6061">
                  <c:v>31133</c:v>
                </c:pt>
                <c:pt idx="6062">
                  <c:v>31134</c:v>
                </c:pt>
                <c:pt idx="6063">
                  <c:v>31135</c:v>
                </c:pt>
                <c:pt idx="6064">
                  <c:v>31138</c:v>
                </c:pt>
                <c:pt idx="6065">
                  <c:v>31139</c:v>
                </c:pt>
                <c:pt idx="6066">
                  <c:v>31140</c:v>
                </c:pt>
                <c:pt idx="6067">
                  <c:v>31141</c:v>
                </c:pt>
                <c:pt idx="6068">
                  <c:v>31142</c:v>
                </c:pt>
                <c:pt idx="6069">
                  <c:v>31145</c:v>
                </c:pt>
                <c:pt idx="6070">
                  <c:v>31146</c:v>
                </c:pt>
                <c:pt idx="6071">
                  <c:v>31147</c:v>
                </c:pt>
                <c:pt idx="6072">
                  <c:v>31148</c:v>
                </c:pt>
                <c:pt idx="6073">
                  <c:v>31149</c:v>
                </c:pt>
                <c:pt idx="6074">
                  <c:v>31152</c:v>
                </c:pt>
                <c:pt idx="6075">
                  <c:v>31153</c:v>
                </c:pt>
                <c:pt idx="6076">
                  <c:v>31154</c:v>
                </c:pt>
                <c:pt idx="6077">
                  <c:v>31155</c:v>
                </c:pt>
                <c:pt idx="6078">
                  <c:v>31156</c:v>
                </c:pt>
                <c:pt idx="6079">
                  <c:v>31159</c:v>
                </c:pt>
                <c:pt idx="6080">
                  <c:v>31160</c:v>
                </c:pt>
                <c:pt idx="6081">
                  <c:v>31161</c:v>
                </c:pt>
                <c:pt idx="6082">
                  <c:v>31162</c:v>
                </c:pt>
                <c:pt idx="6083">
                  <c:v>31163</c:v>
                </c:pt>
                <c:pt idx="6084">
                  <c:v>31166</c:v>
                </c:pt>
                <c:pt idx="6085">
                  <c:v>31167</c:v>
                </c:pt>
                <c:pt idx="6086">
                  <c:v>31168</c:v>
                </c:pt>
                <c:pt idx="6087">
                  <c:v>31169</c:v>
                </c:pt>
                <c:pt idx="6088">
                  <c:v>31170</c:v>
                </c:pt>
                <c:pt idx="6089">
                  <c:v>31173</c:v>
                </c:pt>
                <c:pt idx="6090">
                  <c:v>31174</c:v>
                </c:pt>
                <c:pt idx="6091">
                  <c:v>31175</c:v>
                </c:pt>
                <c:pt idx="6092">
                  <c:v>31176</c:v>
                </c:pt>
                <c:pt idx="6093">
                  <c:v>31177</c:v>
                </c:pt>
                <c:pt idx="6094">
                  <c:v>31180</c:v>
                </c:pt>
                <c:pt idx="6095">
                  <c:v>31181</c:v>
                </c:pt>
                <c:pt idx="6096">
                  <c:v>31182</c:v>
                </c:pt>
                <c:pt idx="6097">
                  <c:v>31183</c:v>
                </c:pt>
                <c:pt idx="6098">
                  <c:v>31184</c:v>
                </c:pt>
                <c:pt idx="6099">
                  <c:v>31187</c:v>
                </c:pt>
                <c:pt idx="6100">
                  <c:v>31188</c:v>
                </c:pt>
                <c:pt idx="6101">
                  <c:v>31189</c:v>
                </c:pt>
                <c:pt idx="6102">
                  <c:v>31190</c:v>
                </c:pt>
                <c:pt idx="6103">
                  <c:v>31191</c:v>
                </c:pt>
                <c:pt idx="6104">
                  <c:v>31194</c:v>
                </c:pt>
                <c:pt idx="6105">
                  <c:v>31195</c:v>
                </c:pt>
                <c:pt idx="6106">
                  <c:v>31196</c:v>
                </c:pt>
                <c:pt idx="6107">
                  <c:v>31197</c:v>
                </c:pt>
                <c:pt idx="6108">
                  <c:v>31198</c:v>
                </c:pt>
                <c:pt idx="6109">
                  <c:v>31201</c:v>
                </c:pt>
                <c:pt idx="6110">
                  <c:v>31202</c:v>
                </c:pt>
                <c:pt idx="6111">
                  <c:v>31203</c:v>
                </c:pt>
                <c:pt idx="6112">
                  <c:v>31204</c:v>
                </c:pt>
                <c:pt idx="6113">
                  <c:v>31205</c:v>
                </c:pt>
                <c:pt idx="6114">
                  <c:v>31208</c:v>
                </c:pt>
                <c:pt idx="6115">
                  <c:v>31209</c:v>
                </c:pt>
                <c:pt idx="6116">
                  <c:v>31210</c:v>
                </c:pt>
                <c:pt idx="6117">
                  <c:v>31211</c:v>
                </c:pt>
                <c:pt idx="6118">
                  <c:v>31212</c:v>
                </c:pt>
                <c:pt idx="6119">
                  <c:v>31215</c:v>
                </c:pt>
                <c:pt idx="6120">
                  <c:v>31216</c:v>
                </c:pt>
                <c:pt idx="6121">
                  <c:v>31217</c:v>
                </c:pt>
                <c:pt idx="6122">
                  <c:v>31218</c:v>
                </c:pt>
                <c:pt idx="6123">
                  <c:v>31219</c:v>
                </c:pt>
                <c:pt idx="6124">
                  <c:v>31222</c:v>
                </c:pt>
                <c:pt idx="6125">
                  <c:v>31223</c:v>
                </c:pt>
                <c:pt idx="6126">
                  <c:v>31224</c:v>
                </c:pt>
                <c:pt idx="6127">
                  <c:v>31225</c:v>
                </c:pt>
                <c:pt idx="6128">
                  <c:v>31226</c:v>
                </c:pt>
                <c:pt idx="6129">
                  <c:v>31229</c:v>
                </c:pt>
                <c:pt idx="6130">
                  <c:v>31230</c:v>
                </c:pt>
                <c:pt idx="6131">
                  <c:v>31231</c:v>
                </c:pt>
                <c:pt idx="6132">
                  <c:v>31232</c:v>
                </c:pt>
                <c:pt idx="6133">
                  <c:v>31233</c:v>
                </c:pt>
                <c:pt idx="6134">
                  <c:v>31236</c:v>
                </c:pt>
                <c:pt idx="6135">
                  <c:v>31237</c:v>
                </c:pt>
                <c:pt idx="6136">
                  <c:v>31238</c:v>
                </c:pt>
                <c:pt idx="6137">
                  <c:v>31239</c:v>
                </c:pt>
                <c:pt idx="6138">
                  <c:v>31240</c:v>
                </c:pt>
                <c:pt idx="6139">
                  <c:v>31243</c:v>
                </c:pt>
                <c:pt idx="6140">
                  <c:v>31244</c:v>
                </c:pt>
                <c:pt idx="6141">
                  <c:v>31245</c:v>
                </c:pt>
                <c:pt idx="6142">
                  <c:v>31246</c:v>
                </c:pt>
                <c:pt idx="6143">
                  <c:v>31247</c:v>
                </c:pt>
                <c:pt idx="6144">
                  <c:v>31250</c:v>
                </c:pt>
                <c:pt idx="6145">
                  <c:v>31251</c:v>
                </c:pt>
                <c:pt idx="6146">
                  <c:v>31252</c:v>
                </c:pt>
                <c:pt idx="6147">
                  <c:v>31253</c:v>
                </c:pt>
                <c:pt idx="6148">
                  <c:v>31254</c:v>
                </c:pt>
                <c:pt idx="6149">
                  <c:v>31257</c:v>
                </c:pt>
                <c:pt idx="6150">
                  <c:v>31258</c:v>
                </c:pt>
                <c:pt idx="6151">
                  <c:v>31259</c:v>
                </c:pt>
                <c:pt idx="6152">
                  <c:v>31260</c:v>
                </c:pt>
                <c:pt idx="6153">
                  <c:v>31261</c:v>
                </c:pt>
                <c:pt idx="6154">
                  <c:v>31264</c:v>
                </c:pt>
                <c:pt idx="6155">
                  <c:v>31265</c:v>
                </c:pt>
                <c:pt idx="6156">
                  <c:v>31266</c:v>
                </c:pt>
                <c:pt idx="6157">
                  <c:v>31267</c:v>
                </c:pt>
                <c:pt idx="6158">
                  <c:v>31268</c:v>
                </c:pt>
                <c:pt idx="6159">
                  <c:v>31271</c:v>
                </c:pt>
                <c:pt idx="6160">
                  <c:v>31272</c:v>
                </c:pt>
                <c:pt idx="6161">
                  <c:v>31273</c:v>
                </c:pt>
                <c:pt idx="6162">
                  <c:v>31274</c:v>
                </c:pt>
                <c:pt idx="6163">
                  <c:v>31275</c:v>
                </c:pt>
                <c:pt idx="6164">
                  <c:v>31278</c:v>
                </c:pt>
                <c:pt idx="6165">
                  <c:v>31279</c:v>
                </c:pt>
                <c:pt idx="6166">
                  <c:v>31280</c:v>
                </c:pt>
                <c:pt idx="6167">
                  <c:v>31281</c:v>
                </c:pt>
                <c:pt idx="6168">
                  <c:v>31282</c:v>
                </c:pt>
                <c:pt idx="6169">
                  <c:v>31285</c:v>
                </c:pt>
                <c:pt idx="6170">
                  <c:v>31286</c:v>
                </c:pt>
                <c:pt idx="6171">
                  <c:v>31287</c:v>
                </c:pt>
                <c:pt idx="6172">
                  <c:v>31288</c:v>
                </c:pt>
                <c:pt idx="6173">
                  <c:v>31289</c:v>
                </c:pt>
                <c:pt idx="6174">
                  <c:v>31292</c:v>
                </c:pt>
                <c:pt idx="6175">
                  <c:v>31293</c:v>
                </c:pt>
                <c:pt idx="6176">
                  <c:v>31294</c:v>
                </c:pt>
                <c:pt idx="6177">
                  <c:v>31295</c:v>
                </c:pt>
                <c:pt idx="6178">
                  <c:v>31296</c:v>
                </c:pt>
                <c:pt idx="6179">
                  <c:v>31299</c:v>
                </c:pt>
                <c:pt idx="6180">
                  <c:v>31300</c:v>
                </c:pt>
                <c:pt idx="6181">
                  <c:v>31301</c:v>
                </c:pt>
                <c:pt idx="6182">
                  <c:v>31302</c:v>
                </c:pt>
                <c:pt idx="6183">
                  <c:v>31303</c:v>
                </c:pt>
                <c:pt idx="6184">
                  <c:v>31306</c:v>
                </c:pt>
                <c:pt idx="6185">
                  <c:v>31307</c:v>
                </c:pt>
                <c:pt idx="6186">
                  <c:v>31308</c:v>
                </c:pt>
                <c:pt idx="6187">
                  <c:v>31309</c:v>
                </c:pt>
                <c:pt idx="6188">
                  <c:v>31310</c:v>
                </c:pt>
                <c:pt idx="6189">
                  <c:v>31313</c:v>
                </c:pt>
                <c:pt idx="6190">
                  <c:v>31314</c:v>
                </c:pt>
                <c:pt idx="6191">
                  <c:v>31315</c:v>
                </c:pt>
                <c:pt idx="6192">
                  <c:v>31316</c:v>
                </c:pt>
                <c:pt idx="6193">
                  <c:v>31317</c:v>
                </c:pt>
                <c:pt idx="6194">
                  <c:v>31320</c:v>
                </c:pt>
                <c:pt idx="6195">
                  <c:v>31321</c:v>
                </c:pt>
                <c:pt idx="6196">
                  <c:v>31322</c:v>
                </c:pt>
                <c:pt idx="6197">
                  <c:v>31323</c:v>
                </c:pt>
                <c:pt idx="6198">
                  <c:v>31324</c:v>
                </c:pt>
                <c:pt idx="6199">
                  <c:v>31327</c:v>
                </c:pt>
                <c:pt idx="6200">
                  <c:v>31328</c:v>
                </c:pt>
                <c:pt idx="6201">
                  <c:v>31329</c:v>
                </c:pt>
                <c:pt idx="6202">
                  <c:v>31330</c:v>
                </c:pt>
                <c:pt idx="6203">
                  <c:v>31331</c:v>
                </c:pt>
                <c:pt idx="6204">
                  <c:v>31334</c:v>
                </c:pt>
                <c:pt idx="6205">
                  <c:v>31335</c:v>
                </c:pt>
                <c:pt idx="6206">
                  <c:v>31336</c:v>
                </c:pt>
                <c:pt idx="6207">
                  <c:v>31337</c:v>
                </c:pt>
                <c:pt idx="6208">
                  <c:v>31338</c:v>
                </c:pt>
                <c:pt idx="6209">
                  <c:v>31341</c:v>
                </c:pt>
                <c:pt idx="6210">
                  <c:v>31342</c:v>
                </c:pt>
                <c:pt idx="6211">
                  <c:v>31343</c:v>
                </c:pt>
                <c:pt idx="6212">
                  <c:v>31344</c:v>
                </c:pt>
                <c:pt idx="6213">
                  <c:v>31345</c:v>
                </c:pt>
                <c:pt idx="6214">
                  <c:v>31348</c:v>
                </c:pt>
                <c:pt idx="6215">
                  <c:v>31349</c:v>
                </c:pt>
                <c:pt idx="6216">
                  <c:v>31350</c:v>
                </c:pt>
                <c:pt idx="6217">
                  <c:v>31351</c:v>
                </c:pt>
                <c:pt idx="6218">
                  <c:v>31352</c:v>
                </c:pt>
                <c:pt idx="6219">
                  <c:v>31355</c:v>
                </c:pt>
                <c:pt idx="6220">
                  <c:v>31356</c:v>
                </c:pt>
                <c:pt idx="6221">
                  <c:v>31357</c:v>
                </c:pt>
                <c:pt idx="6222">
                  <c:v>31358</c:v>
                </c:pt>
                <c:pt idx="6223">
                  <c:v>31359</c:v>
                </c:pt>
                <c:pt idx="6224">
                  <c:v>31362</c:v>
                </c:pt>
                <c:pt idx="6225">
                  <c:v>31363</c:v>
                </c:pt>
                <c:pt idx="6226">
                  <c:v>31364</c:v>
                </c:pt>
                <c:pt idx="6227">
                  <c:v>31365</c:v>
                </c:pt>
                <c:pt idx="6228">
                  <c:v>31366</c:v>
                </c:pt>
                <c:pt idx="6229">
                  <c:v>31369</c:v>
                </c:pt>
                <c:pt idx="6230">
                  <c:v>31370</c:v>
                </c:pt>
                <c:pt idx="6231">
                  <c:v>31371</c:v>
                </c:pt>
                <c:pt idx="6232">
                  <c:v>31372</c:v>
                </c:pt>
                <c:pt idx="6233">
                  <c:v>31373</c:v>
                </c:pt>
                <c:pt idx="6234">
                  <c:v>31376</c:v>
                </c:pt>
                <c:pt idx="6235">
                  <c:v>31377</c:v>
                </c:pt>
                <c:pt idx="6236">
                  <c:v>31378</c:v>
                </c:pt>
                <c:pt idx="6237">
                  <c:v>31379</c:v>
                </c:pt>
                <c:pt idx="6238">
                  <c:v>31380</c:v>
                </c:pt>
                <c:pt idx="6239">
                  <c:v>31383</c:v>
                </c:pt>
                <c:pt idx="6240">
                  <c:v>31384</c:v>
                </c:pt>
                <c:pt idx="6241">
                  <c:v>31385</c:v>
                </c:pt>
                <c:pt idx="6242">
                  <c:v>31386</c:v>
                </c:pt>
                <c:pt idx="6243">
                  <c:v>31387</c:v>
                </c:pt>
                <c:pt idx="6244">
                  <c:v>31390</c:v>
                </c:pt>
                <c:pt idx="6245">
                  <c:v>31391</c:v>
                </c:pt>
                <c:pt idx="6246">
                  <c:v>31392</c:v>
                </c:pt>
                <c:pt idx="6247">
                  <c:v>31393</c:v>
                </c:pt>
                <c:pt idx="6248">
                  <c:v>31394</c:v>
                </c:pt>
                <c:pt idx="6249">
                  <c:v>31397</c:v>
                </c:pt>
                <c:pt idx="6250">
                  <c:v>31398</c:v>
                </c:pt>
                <c:pt idx="6251">
                  <c:v>31399</c:v>
                </c:pt>
                <c:pt idx="6252">
                  <c:v>31400</c:v>
                </c:pt>
                <c:pt idx="6253">
                  <c:v>31401</c:v>
                </c:pt>
                <c:pt idx="6254">
                  <c:v>31404</c:v>
                </c:pt>
                <c:pt idx="6255">
                  <c:v>31405</c:v>
                </c:pt>
                <c:pt idx="6256">
                  <c:v>31406</c:v>
                </c:pt>
                <c:pt idx="6257">
                  <c:v>31407</c:v>
                </c:pt>
                <c:pt idx="6258">
                  <c:v>31408</c:v>
                </c:pt>
                <c:pt idx="6259">
                  <c:v>31411</c:v>
                </c:pt>
                <c:pt idx="6260">
                  <c:v>31412</c:v>
                </c:pt>
                <c:pt idx="6261">
                  <c:v>31413</c:v>
                </c:pt>
                <c:pt idx="6262">
                  <c:v>31414</c:v>
                </c:pt>
                <c:pt idx="6263">
                  <c:v>31415</c:v>
                </c:pt>
                <c:pt idx="6264">
                  <c:v>31418</c:v>
                </c:pt>
                <c:pt idx="6265">
                  <c:v>31419</c:v>
                </c:pt>
                <c:pt idx="6266">
                  <c:v>31420</c:v>
                </c:pt>
                <c:pt idx="6267">
                  <c:v>31421</c:v>
                </c:pt>
                <c:pt idx="6268">
                  <c:v>31422</c:v>
                </c:pt>
                <c:pt idx="6269">
                  <c:v>31425</c:v>
                </c:pt>
                <c:pt idx="6270">
                  <c:v>31426</c:v>
                </c:pt>
                <c:pt idx="6271">
                  <c:v>31427</c:v>
                </c:pt>
                <c:pt idx="6272">
                  <c:v>31428</c:v>
                </c:pt>
                <c:pt idx="6273">
                  <c:v>31429</c:v>
                </c:pt>
                <c:pt idx="6274">
                  <c:v>31432</c:v>
                </c:pt>
                <c:pt idx="6275">
                  <c:v>31433</c:v>
                </c:pt>
                <c:pt idx="6276">
                  <c:v>31434</c:v>
                </c:pt>
                <c:pt idx="6277">
                  <c:v>31435</c:v>
                </c:pt>
                <c:pt idx="6278">
                  <c:v>31436</c:v>
                </c:pt>
                <c:pt idx="6279">
                  <c:v>31439</c:v>
                </c:pt>
                <c:pt idx="6280">
                  <c:v>31440</c:v>
                </c:pt>
                <c:pt idx="6281">
                  <c:v>31441</c:v>
                </c:pt>
                <c:pt idx="6282">
                  <c:v>31442</c:v>
                </c:pt>
                <c:pt idx="6283">
                  <c:v>31443</c:v>
                </c:pt>
                <c:pt idx="6284">
                  <c:v>31446</c:v>
                </c:pt>
                <c:pt idx="6285">
                  <c:v>31447</c:v>
                </c:pt>
                <c:pt idx="6286">
                  <c:v>31448</c:v>
                </c:pt>
                <c:pt idx="6287">
                  <c:v>31449</c:v>
                </c:pt>
                <c:pt idx="6288">
                  <c:v>31450</c:v>
                </c:pt>
                <c:pt idx="6289">
                  <c:v>31453</c:v>
                </c:pt>
                <c:pt idx="6290">
                  <c:v>31454</c:v>
                </c:pt>
                <c:pt idx="6291">
                  <c:v>31455</c:v>
                </c:pt>
                <c:pt idx="6292">
                  <c:v>31456</c:v>
                </c:pt>
                <c:pt idx="6293">
                  <c:v>31457</c:v>
                </c:pt>
                <c:pt idx="6294">
                  <c:v>31460</c:v>
                </c:pt>
                <c:pt idx="6295">
                  <c:v>31461</c:v>
                </c:pt>
                <c:pt idx="6296">
                  <c:v>31462</c:v>
                </c:pt>
                <c:pt idx="6297">
                  <c:v>31463</c:v>
                </c:pt>
                <c:pt idx="6298">
                  <c:v>31464</c:v>
                </c:pt>
                <c:pt idx="6299">
                  <c:v>31467</c:v>
                </c:pt>
                <c:pt idx="6300">
                  <c:v>31468</c:v>
                </c:pt>
                <c:pt idx="6301">
                  <c:v>31469</c:v>
                </c:pt>
                <c:pt idx="6302">
                  <c:v>31470</c:v>
                </c:pt>
                <c:pt idx="6303">
                  <c:v>31471</c:v>
                </c:pt>
                <c:pt idx="6304">
                  <c:v>31474</c:v>
                </c:pt>
                <c:pt idx="6305">
                  <c:v>31475</c:v>
                </c:pt>
                <c:pt idx="6306">
                  <c:v>31476</c:v>
                </c:pt>
                <c:pt idx="6307">
                  <c:v>31477</c:v>
                </c:pt>
                <c:pt idx="6308">
                  <c:v>31478</c:v>
                </c:pt>
                <c:pt idx="6309">
                  <c:v>31481</c:v>
                </c:pt>
                <c:pt idx="6310">
                  <c:v>31482</c:v>
                </c:pt>
                <c:pt idx="6311">
                  <c:v>31483</c:v>
                </c:pt>
                <c:pt idx="6312">
                  <c:v>31484</c:v>
                </c:pt>
                <c:pt idx="6313">
                  <c:v>31485</c:v>
                </c:pt>
                <c:pt idx="6314">
                  <c:v>31488</c:v>
                </c:pt>
                <c:pt idx="6315">
                  <c:v>31489</c:v>
                </c:pt>
                <c:pt idx="6316">
                  <c:v>31490</c:v>
                </c:pt>
                <c:pt idx="6317">
                  <c:v>31491</c:v>
                </c:pt>
                <c:pt idx="6318">
                  <c:v>31492</c:v>
                </c:pt>
                <c:pt idx="6319">
                  <c:v>31495</c:v>
                </c:pt>
                <c:pt idx="6320">
                  <c:v>31496</c:v>
                </c:pt>
                <c:pt idx="6321">
                  <c:v>31497</c:v>
                </c:pt>
                <c:pt idx="6322">
                  <c:v>31498</c:v>
                </c:pt>
                <c:pt idx="6323">
                  <c:v>31499</c:v>
                </c:pt>
                <c:pt idx="6324">
                  <c:v>31502</c:v>
                </c:pt>
                <c:pt idx="6325">
                  <c:v>31503</c:v>
                </c:pt>
                <c:pt idx="6326">
                  <c:v>31504</c:v>
                </c:pt>
                <c:pt idx="6327">
                  <c:v>31505</c:v>
                </c:pt>
                <c:pt idx="6328">
                  <c:v>31506</c:v>
                </c:pt>
                <c:pt idx="6329">
                  <c:v>31509</c:v>
                </c:pt>
                <c:pt idx="6330">
                  <c:v>31510</c:v>
                </c:pt>
                <c:pt idx="6331">
                  <c:v>31511</c:v>
                </c:pt>
                <c:pt idx="6332">
                  <c:v>31512</c:v>
                </c:pt>
                <c:pt idx="6333">
                  <c:v>31513</c:v>
                </c:pt>
                <c:pt idx="6334">
                  <c:v>31516</c:v>
                </c:pt>
                <c:pt idx="6335">
                  <c:v>31517</c:v>
                </c:pt>
                <c:pt idx="6336">
                  <c:v>31518</c:v>
                </c:pt>
                <c:pt idx="6337">
                  <c:v>31519</c:v>
                </c:pt>
                <c:pt idx="6338">
                  <c:v>31520</c:v>
                </c:pt>
                <c:pt idx="6339">
                  <c:v>31523</c:v>
                </c:pt>
                <c:pt idx="6340">
                  <c:v>31524</c:v>
                </c:pt>
                <c:pt idx="6341">
                  <c:v>31525</c:v>
                </c:pt>
                <c:pt idx="6342">
                  <c:v>31526</c:v>
                </c:pt>
                <c:pt idx="6343">
                  <c:v>31527</c:v>
                </c:pt>
                <c:pt idx="6344">
                  <c:v>31530</c:v>
                </c:pt>
                <c:pt idx="6345">
                  <c:v>31531</c:v>
                </c:pt>
                <c:pt idx="6346">
                  <c:v>31532</c:v>
                </c:pt>
                <c:pt idx="6347">
                  <c:v>31533</c:v>
                </c:pt>
                <c:pt idx="6348">
                  <c:v>31534</c:v>
                </c:pt>
                <c:pt idx="6349">
                  <c:v>31537</c:v>
                </c:pt>
                <c:pt idx="6350">
                  <c:v>31538</c:v>
                </c:pt>
                <c:pt idx="6351">
                  <c:v>31539</c:v>
                </c:pt>
                <c:pt idx="6352">
                  <c:v>31540</c:v>
                </c:pt>
                <c:pt idx="6353">
                  <c:v>31541</c:v>
                </c:pt>
                <c:pt idx="6354">
                  <c:v>31544</c:v>
                </c:pt>
                <c:pt idx="6355">
                  <c:v>31545</c:v>
                </c:pt>
                <c:pt idx="6356">
                  <c:v>31546</c:v>
                </c:pt>
                <c:pt idx="6357">
                  <c:v>31547</c:v>
                </c:pt>
                <c:pt idx="6358">
                  <c:v>31548</c:v>
                </c:pt>
                <c:pt idx="6359">
                  <c:v>31551</c:v>
                </c:pt>
                <c:pt idx="6360">
                  <c:v>31552</c:v>
                </c:pt>
                <c:pt idx="6361">
                  <c:v>31553</c:v>
                </c:pt>
                <c:pt idx="6362">
                  <c:v>31554</c:v>
                </c:pt>
                <c:pt idx="6363">
                  <c:v>31555</c:v>
                </c:pt>
                <c:pt idx="6364">
                  <c:v>31558</c:v>
                </c:pt>
                <c:pt idx="6365">
                  <c:v>31559</c:v>
                </c:pt>
                <c:pt idx="6366">
                  <c:v>31560</c:v>
                </c:pt>
                <c:pt idx="6367">
                  <c:v>31561</c:v>
                </c:pt>
                <c:pt idx="6368">
                  <c:v>31562</c:v>
                </c:pt>
                <c:pt idx="6369">
                  <c:v>31565</c:v>
                </c:pt>
                <c:pt idx="6370">
                  <c:v>31566</c:v>
                </c:pt>
                <c:pt idx="6371">
                  <c:v>31567</c:v>
                </c:pt>
                <c:pt idx="6372">
                  <c:v>31568</c:v>
                </c:pt>
                <c:pt idx="6373">
                  <c:v>31569</c:v>
                </c:pt>
                <c:pt idx="6374">
                  <c:v>31572</c:v>
                </c:pt>
                <c:pt idx="6375">
                  <c:v>31573</c:v>
                </c:pt>
                <c:pt idx="6376">
                  <c:v>31574</c:v>
                </c:pt>
                <c:pt idx="6377">
                  <c:v>31575</c:v>
                </c:pt>
                <c:pt idx="6378">
                  <c:v>31576</c:v>
                </c:pt>
                <c:pt idx="6379">
                  <c:v>31579</c:v>
                </c:pt>
                <c:pt idx="6380">
                  <c:v>31580</c:v>
                </c:pt>
                <c:pt idx="6381">
                  <c:v>31581</c:v>
                </c:pt>
                <c:pt idx="6382">
                  <c:v>31582</c:v>
                </c:pt>
                <c:pt idx="6383">
                  <c:v>31583</c:v>
                </c:pt>
                <c:pt idx="6384">
                  <c:v>31586</c:v>
                </c:pt>
                <c:pt idx="6385">
                  <c:v>31587</c:v>
                </c:pt>
                <c:pt idx="6386">
                  <c:v>31588</c:v>
                </c:pt>
                <c:pt idx="6387">
                  <c:v>31589</c:v>
                </c:pt>
                <c:pt idx="6388">
                  <c:v>31590</c:v>
                </c:pt>
                <c:pt idx="6389">
                  <c:v>31593</c:v>
                </c:pt>
                <c:pt idx="6390">
                  <c:v>31594</c:v>
                </c:pt>
                <c:pt idx="6391">
                  <c:v>31595</c:v>
                </c:pt>
                <c:pt idx="6392">
                  <c:v>31596</c:v>
                </c:pt>
                <c:pt idx="6393">
                  <c:v>31597</c:v>
                </c:pt>
                <c:pt idx="6394">
                  <c:v>31600</c:v>
                </c:pt>
                <c:pt idx="6395">
                  <c:v>31601</c:v>
                </c:pt>
                <c:pt idx="6396">
                  <c:v>31602</c:v>
                </c:pt>
                <c:pt idx="6397">
                  <c:v>31603</c:v>
                </c:pt>
                <c:pt idx="6398">
                  <c:v>31604</c:v>
                </c:pt>
                <c:pt idx="6399">
                  <c:v>31607</c:v>
                </c:pt>
                <c:pt idx="6400">
                  <c:v>31608</c:v>
                </c:pt>
                <c:pt idx="6401">
                  <c:v>31609</c:v>
                </c:pt>
                <c:pt idx="6402">
                  <c:v>31610</c:v>
                </c:pt>
                <c:pt idx="6403">
                  <c:v>31611</c:v>
                </c:pt>
                <c:pt idx="6404">
                  <c:v>31614</c:v>
                </c:pt>
                <c:pt idx="6405">
                  <c:v>31615</c:v>
                </c:pt>
                <c:pt idx="6406">
                  <c:v>31616</c:v>
                </c:pt>
                <c:pt idx="6407">
                  <c:v>31617</c:v>
                </c:pt>
                <c:pt idx="6408">
                  <c:v>31618</c:v>
                </c:pt>
                <c:pt idx="6409">
                  <c:v>31621</c:v>
                </c:pt>
                <c:pt idx="6410">
                  <c:v>31622</c:v>
                </c:pt>
                <c:pt idx="6411">
                  <c:v>31623</c:v>
                </c:pt>
                <c:pt idx="6412">
                  <c:v>31624</c:v>
                </c:pt>
                <c:pt idx="6413">
                  <c:v>31625</c:v>
                </c:pt>
                <c:pt idx="6414">
                  <c:v>31628</c:v>
                </c:pt>
                <c:pt idx="6415">
                  <c:v>31629</c:v>
                </c:pt>
                <c:pt idx="6416">
                  <c:v>31630</c:v>
                </c:pt>
                <c:pt idx="6417">
                  <c:v>31631</c:v>
                </c:pt>
                <c:pt idx="6418">
                  <c:v>31632</c:v>
                </c:pt>
                <c:pt idx="6419">
                  <c:v>31635</c:v>
                </c:pt>
                <c:pt idx="6420">
                  <c:v>31636</c:v>
                </c:pt>
                <c:pt idx="6421">
                  <c:v>31637</c:v>
                </c:pt>
                <c:pt idx="6422">
                  <c:v>31638</c:v>
                </c:pt>
                <c:pt idx="6423">
                  <c:v>31639</c:v>
                </c:pt>
                <c:pt idx="6424">
                  <c:v>31642</c:v>
                </c:pt>
                <c:pt idx="6425">
                  <c:v>31643</c:v>
                </c:pt>
                <c:pt idx="6426">
                  <c:v>31644</c:v>
                </c:pt>
                <c:pt idx="6427">
                  <c:v>31645</c:v>
                </c:pt>
                <c:pt idx="6428">
                  <c:v>31646</c:v>
                </c:pt>
                <c:pt idx="6429">
                  <c:v>31649</c:v>
                </c:pt>
                <c:pt idx="6430">
                  <c:v>31650</c:v>
                </c:pt>
                <c:pt idx="6431">
                  <c:v>31651</c:v>
                </c:pt>
                <c:pt idx="6432">
                  <c:v>31652</c:v>
                </c:pt>
                <c:pt idx="6433">
                  <c:v>31653</c:v>
                </c:pt>
                <c:pt idx="6434">
                  <c:v>31656</c:v>
                </c:pt>
                <c:pt idx="6435">
                  <c:v>31657</c:v>
                </c:pt>
                <c:pt idx="6436">
                  <c:v>31658</c:v>
                </c:pt>
                <c:pt idx="6437">
                  <c:v>31659</c:v>
                </c:pt>
                <c:pt idx="6438">
                  <c:v>31660</c:v>
                </c:pt>
                <c:pt idx="6439">
                  <c:v>31663</c:v>
                </c:pt>
                <c:pt idx="6440">
                  <c:v>31664</c:v>
                </c:pt>
                <c:pt idx="6441">
                  <c:v>31665</c:v>
                </c:pt>
                <c:pt idx="6442">
                  <c:v>31666</c:v>
                </c:pt>
                <c:pt idx="6443">
                  <c:v>31667</c:v>
                </c:pt>
                <c:pt idx="6444">
                  <c:v>31670</c:v>
                </c:pt>
                <c:pt idx="6445">
                  <c:v>31671</c:v>
                </c:pt>
                <c:pt idx="6446">
                  <c:v>31672</c:v>
                </c:pt>
                <c:pt idx="6447">
                  <c:v>31673</c:v>
                </c:pt>
                <c:pt idx="6448">
                  <c:v>31674</c:v>
                </c:pt>
                <c:pt idx="6449">
                  <c:v>31677</c:v>
                </c:pt>
                <c:pt idx="6450">
                  <c:v>31678</c:v>
                </c:pt>
                <c:pt idx="6451">
                  <c:v>31679</c:v>
                </c:pt>
                <c:pt idx="6452">
                  <c:v>31680</c:v>
                </c:pt>
                <c:pt idx="6453">
                  <c:v>31681</c:v>
                </c:pt>
                <c:pt idx="6454">
                  <c:v>31684</c:v>
                </c:pt>
                <c:pt idx="6455">
                  <c:v>31685</c:v>
                </c:pt>
                <c:pt idx="6456">
                  <c:v>31686</c:v>
                </c:pt>
                <c:pt idx="6457">
                  <c:v>31687</c:v>
                </c:pt>
                <c:pt idx="6458">
                  <c:v>31688</c:v>
                </c:pt>
                <c:pt idx="6459">
                  <c:v>31691</c:v>
                </c:pt>
                <c:pt idx="6460">
                  <c:v>31692</c:v>
                </c:pt>
                <c:pt idx="6461">
                  <c:v>31693</c:v>
                </c:pt>
                <c:pt idx="6462">
                  <c:v>31694</c:v>
                </c:pt>
                <c:pt idx="6463">
                  <c:v>31695</c:v>
                </c:pt>
                <c:pt idx="6464">
                  <c:v>31698</c:v>
                </c:pt>
                <c:pt idx="6465">
                  <c:v>31699</c:v>
                </c:pt>
                <c:pt idx="6466">
                  <c:v>31700</c:v>
                </c:pt>
                <c:pt idx="6467">
                  <c:v>31701</c:v>
                </c:pt>
                <c:pt idx="6468">
                  <c:v>31702</c:v>
                </c:pt>
                <c:pt idx="6469">
                  <c:v>31705</c:v>
                </c:pt>
                <c:pt idx="6470">
                  <c:v>31706</c:v>
                </c:pt>
                <c:pt idx="6471">
                  <c:v>31707</c:v>
                </c:pt>
                <c:pt idx="6472">
                  <c:v>31708</c:v>
                </c:pt>
                <c:pt idx="6473">
                  <c:v>31709</c:v>
                </c:pt>
                <c:pt idx="6474">
                  <c:v>31712</c:v>
                </c:pt>
                <c:pt idx="6475">
                  <c:v>31713</c:v>
                </c:pt>
                <c:pt idx="6476">
                  <c:v>31714</c:v>
                </c:pt>
                <c:pt idx="6477">
                  <c:v>31715</c:v>
                </c:pt>
                <c:pt idx="6478">
                  <c:v>31716</c:v>
                </c:pt>
                <c:pt idx="6479">
                  <c:v>31719</c:v>
                </c:pt>
                <c:pt idx="6480">
                  <c:v>31720</c:v>
                </c:pt>
                <c:pt idx="6481">
                  <c:v>31721</c:v>
                </c:pt>
                <c:pt idx="6482">
                  <c:v>31722</c:v>
                </c:pt>
                <c:pt idx="6483">
                  <c:v>31723</c:v>
                </c:pt>
                <c:pt idx="6484">
                  <c:v>31726</c:v>
                </c:pt>
                <c:pt idx="6485">
                  <c:v>31727</c:v>
                </c:pt>
                <c:pt idx="6486">
                  <c:v>31728</c:v>
                </c:pt>
                <c:pt idx="6487">
                  <c:v>31729</c:v>
                </c:pt>
                <c:pt idx="6488">
                  <c:v>31730</c:v>
                </c:pt>
                <c:pt idx="6489">
                  <c:v>31733</c:v>
                </c:pt>
                <c:pt idx="6490">
                  <c:v>31734</c:v>
                </c:pt>
                <c:pt idx="6491">
                  <c:v>31735</c:v>
                </c:pt>
                <c:pt idx="6492">
                  <c:v>31736</c:v>
                </c:pt>
                <c:pt idx="6493">
                  <c:v>31737</c:v>
                </c:pt>
                <c:pt idx="6494">
                  <c:v>31740</c:v>
                </c:pt>
                <c:pt idx="6495">
                  <c:v>31741</c:v>
                </c:pt>
                <c:pt idx="6496">
                  <c:v>31742</c:v>
                </c:pt>
                <c:pt idx="6497">
                  <c:v>31743</c:v>
                </c:pt>
                <c:pt idx="6498">
                  <c:v>31744</c:v>
                </c:pt>
                <c:pt idx="6499">
                  <c:v>31747</c:v>
                </c:pt>
                <c:pt idx="6500">
                  <c:v>31748</c:v>
                </c:pt>
                <c:pt idx="6501">
                  <c:v>31749</c:v>
                </c:pt>
                <c:pt idx="6502">
                  <c:v>31750</c:v>
                </c:pt>
                <c:pt idx="6503">
                  <c:v>31751</c:v>
                </c:pt>
                <c:pt idx="6504">
                  <c:v>31754</c:v>
                </c:pt>
                <c:pt idx="6505">
                  <c:v>31755</c:v>
                </c:pt>
                <c:pt idx="6506">
                  <c:v>31756</c:v>
                </c:pt>
                <c:pt idx="6507">
                  <c:v>31757</c:v>
                </c:pt>
                <c:pt idx="6508">
                  <c:v>31758</c:v>
                </c:pt>
                <c:pt idx="6509">
                  <c:v>31761</c:v>
                </c:pt>
                <c:pt idx="6510">
                  <c:v>31762</c:v>
                </c:pt>
                <c:pt idx="6511">
                  <c:v>31763</c:v>
                </c:pt>
                <c:pt idx="6512">
                  <c:v>31764</c:v>
                </c:pt>
                <c:pt idx="6513">
                  <c:v>31765</c:v>
                </c:pt>
                <c:pt idx="6514">
                  <c:v>31768</c:v>
                </c:pt>
                <c:pt idx="6515">
                  <c:v>31769</c:v>
                </c:pt>
                <c:pt idx="6516">
                  <c:v>31770</c:v>
                </c:pt>
                <c:pt idx="6517">
                  <c:v>31771</c:v>
                </c:pt>
                <c:pt idx="6518">
                  <c:v>31772</c:v>
                </c:pt>
                <c:pt idx="6519">
                  <c:v>31775</c:v>
                </c:pt>
                <c:pt idx="6520">
                  <c:v>31776</c:v>
                </c:pt>
                <c:pt idx="6521">
                  <c:v>31777</c:v>
                </c:pt>
                <c:pt idx="6522">
                  <c:v>31778</c:v>
                </c:pt>
                <c:pt idx="6523">
                  <c:v>31779</c:v>
                </c:pt>
                <c:pt idx="6524">
                  <c:v>31782</c:v>
                </c:pt>
                <c:pt idx="6525">
                  <c:v>31783</c:v>
                </c:pt>
                <c:pt idx="6526">
                  <c:v>31784</c:v>
                </c:pt>
                <c:pt idx="6527">
                  <c:v>31785</c:v>
                </c:pt>
                <c:pt idx="6528">
                  <c:v>31786</c:v>
                </c:pt>
                <c:pt idx="6529">
                  <c:v>31789</c:v>
                </c:pt>
                <c:pt idx="6530">
                  <c:v>31790</c:v>
                </c:pt>
                <c:pt idx="6531">
                  <c:v>31791</c:v>
                </c:pt>
                <c:pt idx="6532">
                  <c:v>31792</c:v>
                </c:pt>
                <c:pt idx="6533">
                  <c:v>31793</c:v>
                </c:pt>
                <c:pt idx="6534">
                  <c:v>31796</c:v>
                </c:pt>
                <c:pt idx="6535">
                  <c:v>31797</c:v>
                </c:pt>
                <c:pt idx="6536">
                  <c:v>31798</c:v>
                </c:pt>
                <c:pt idx="6537">
                  <c:v>31799</c:v>
                </c:pt>
                <c:pt idx="6538">
                  <c:v>31800</c:v>
                </c:pt>
                <c:pt idx="6539">
                  <c:v>31803</c:v>
                </c:pt>
                <c:pt idx="6540">
                  <c:v>31804</c:v>
                </c:pt>
                <c:pt idx="6541">
                  <c:v>31805</c:v>
                </c:pt>
                <c:pt idx="6542">
                  <c:v>31806</c:v>
                </c:pt>
                <c:pt idx="6543">
                  <c:v>31807</c:v>
                </c:pt>
                <c:pt idx="6544">
                  <c:v>31810</c:v>
                </c:pt>
                <c:pt idx="6545">
                  <c:v>31811</c:v>
                </c:pt>
                <c:pt idx="6546">
                  <c:v>31812</c:v>
                </c:pt>
                <c:pt idx="6547">
                  <c:v>31813</c:v>
                </c:pt>
                <c:pt idx="6548">
                  <c:v>31814</c:v>
                </c:pt>
                <c:pt idx="6549">
                  <c:v>31817</c:v>
                </c:pt>
                <c:pt idx="6550">
                  <c:v>31818</c:v>
                </c:pt>
                <c:pt idx="6551">
                  <c:v>31819</c:v>
                </c:pt>
                <c:pt idx="6552">
                  <c:v>31820</c:v>
                </c:pt>
                <c:pt idx="6553">
                  <c:v>31821</c:v>
                </c:pt>
                <c:pt idx="6554">
                  <c:v>31824</c:v>
                </c:pt>
                <c:pt idx="6555">
                  <c:v>31825</c:v>
                </c:pt>
                <c:pt idx="6556">
                  <c:v>31826</c:v>
                </c:pt>
                <c:pt idx="6557">
                  <c:v>31827</c:v>
                </c:pt>
                <c:pt idx="6558">
                  <c:v>31828</c:v>
                </c:pt>
                <c:pt idx="6559">
                  <c:v>31831</c:v>
                </c:pt>
                <c:pt idx="6560">
                  <c:v>31832</c:v>
                </c:pt>
                <c:pt idx="6561">
                  <c:v>31833</c:v>
                </c:pt>
                <c:pt idx="6562">
                  <c:v>31834</c:v>
                </c:pt>
                <c:pt idx="6563">
                  <c:v>31835</c:v>
                </c:pt>
                <c:pt idx="6564">
                  <c:v>31838</c:v>
                </c:pt>
                <c:pt idx="6565">
                  <c:v>31839</c:v>
                </c:pt>
                <c:pt idx="6566">
                  <c:v>31840</c:v>
                </c:pt>
                <c:pt idx="6567">
                  <c:v>31841</c:v>
                </c:pt>
                <c:pt idx="6568">
                  <c:v>31842</c:v>
                </c:pt>
                <c:pt idx="6569">
                  <c:v>31845</c:v>
                </c:pt>
                <c:pt idx="6570">
                  <c:v>31846</c:v>
                </c:pt>
                <c:pt idx="6571">
                  <c:v>31847</c:v>
                </c:pt>
                <c:pt idx="6572">
                  <c:v>31848</c:v>
                </c:pt>
                <c:pt idx="6573">
                  <c:v>31849</c:v>
                </c:pt>
                <c:pt idx="6574">
                  <c:v>31852</c:v>
                </c:pt>
                <c:pt idx="6575">
                  <c:v>31853</c:v>
                </c:pt>
                <c:pt idx="6576">
                  <c:v>31854</c:v>
                </c:pt>
                <c:pt idx="6577">
                  <c:v>31855</c:v>
                </c:pt>
                <c:pt idx="6578">
                  <c:v>31856</c:v>
                </c:pt>
                <c:pt idx="6579">
                  <c:v>31859</c:v>
                </c:pt>
                <c:pt idx="6580">
                  <c:v>31860</c:v>
                </c:pt>
                <c:pt idx="6581">
                  <c:v>31861</c:v>
                </c:pt>
                <c:pt idx="6582">
                  <c:v>31862</c:v>
                </c:pt>
                <c:pt idx="6583">
                  <c:v>31863</c:v>
                </c:pt>
                <c:pt idx="6584">
                  <c:v>31866</c:v>
                </c:pt>
                <c:pt idx="6585">
                  <c:v>31867</c:v>
                </c:pt>
                <c:pt idx="6586">
                  <c:v>31868</c:v>
                </c:pt>
                <c:pt idx="6587">
                  <c:v>31869</c:v>
                </c:pt>
                <c:pt idx="6588">
                  <c:v>31870</c:v>
                </c:pt>
                <c:pt idx="6589">
                  <c:v>31873</c:v>
                </c:pt>
                <c:pt idx="6590">
                  <c:v>31874</c:v>
                </c:pt>
                <c:pt idx="6591">
                  <c:v>31875</c:v>
                </c:pt>
                <c:pt idx="6592">
                  <c:v>31876</c:v>
                </c:pt>
                <c:pt idx="6593">
                  <c:v>31877</c:v>
                </c:pt>
                <c:pt idx="6594">
                  <c:v>31880</c:v>
                </c:pt>
                <c:pt idx="6595">
                  <c:v>31881</c:v>
                </c:pt>
                <c:pt idx="6596">
                  <c:v>31882</c:v>
                </c:pt>
                <c:pt idx="6597">
                  <c:v>31883</c:v>
                </c:pt>
                <c:pt idx="6598">
                  <c:v>31884</c:v>
                </c:pt>
                <c:pt idx="6599">
                  <c:v>31887</c:v>
                </c:pt>
                <c:pt idx="6600">
                  <c:v>31888</c:v>
                </c:pt>
                <c:pt idx="6601">
                  <c:v>31889</c:v>
                </c:pt>
                <c:pt idx="6602">
                  <c:v>31890</c:v>
                </c:pt>
                <c:pt idx="6603">
                  <c:v>31891</c:v>
                </c:pt>
                <c:pt idx="6604">
                  <c:v>31894</c:v>
                </c:pt>
                <c:pt idx="6605">
                  <c:v>31895</c:v>
                </c:pt>
                <c:pt idx="6606">
                  <c:v>31896</c:v>
                </c:pt>
                <c:pt idx="6607">
                  <c:v>31897</c:v>
                </c:pt>
                <c:pt idx="6608">
                  <c:v>31898</c:v>
                </c:pt>
                <c:pt idx="6609">
                  <c:v>31901</c:v>
                </c:pt>
                <c:pt idx="6610">
                  <c:v>31902</c:v>
                </c:pt>
                <c:pt idx="6611">
                  <c:v>31903</c:v>
                </c:pt>
                <c:pt idx="6612">
                  <c:v>31904</c:v>
                </c:pt>
                <c:pt idx="6613">
                  <c:v>31905</c:v>
                </c:pt>
                <c:pt idx="6614">
                  <c:v>31908</c:v>
                </c:pt>
                <c:pt idx="6615">
                  <c:v>31909</c:v>
                </c:pt>
                <c:pt idx="6616">
                  <c:v>31910</c:v>
                </c:pt>
                <c:pt idx="6617">
                  <c:v>31911</c:v>
                </c:pt>
                <c:pt idx="6618">
                  <c:v>31912</c:v>
                </c:pt>
                <c:pt idx="6619">
                  <c:v>31915</c:v>
                </c:pt>
                <c:pt idx="6620">
                  <c:v>31916</c:v>
                </c:pt>
                <c:pt idx="6621">
                  <c:v>31917</c:v>
                </c:pt>
                <c:pt idx="6622">
                  <c:v>31918</c:v>
                </c:pt>
                <c:pt idx="6623">
                  <c:v>31919</c:v>
                </c:pt>
                <c:pt idx="6624">
                  <c:v>31922</c:v>
                </c:pt>
                <c:pt idx="6625">
                  <c:v>31923</c:v>
                </c:pt>
                <c:pt idx="6626">
                  <c:v>31924</c:v>
                </c:pt>
                <c:pt idx="6627">
                  <c:v>31925</c:v>
                </c:pt>
                <c:pt idx="6628">
                  <c:v>31926</c:v>
                </c:pt>
                <c:pt idx="6629">
                  <c:v>31929</c:v>
                </c:pt>
                <c:pt idx="6630">
                  <c:v>31930</c:v>
                </c:pt>
                <c:pt idx="6631">
                  <c:v>31931</c:v>
                </c:pt>
                <c:pt idx="6632">
                  <c:v>31932</c:v>
                </c:pt>
                <c:pt idx="6633">
                  <c:v>31933</c:v>
                </c:pt>
                <c:pt idx="6634">
                  <c:v>31936</c:v>
                </c:pt>
                <c:pt idx="6635">
                  <c:v>31937</c:v>
                </c:pt>
                <c:pt idx="6636">
                  <c:v>31938</c:v>
                </c:pt>
                <c:pt idx="6637">
                  <c:v>31939</c:v>
                </c:pt>
                <c:pt idx="6638">
                  <c:v>31940</c:v>
                </c:pt>
                <c:pt idx="6639">
                  <c:v>31943</c:v>
                </c:pt>
                <c:pt idx="6640">
                  <c:v>31944</c:v>
                </c:pt>
                <c:pt idx="6641">
                  <c:v>31945</c:v>
                </c:pt>
                <c:pt idx="6642">
                  <c:v>31946</c:v>
                </c:pt>
                <c:pt idx="6643">
                  <c:v>31947</c:v>
                </c:pt>
                <c:pt idx="6644">
                  <c:v>31950</c:v>
                </c:pt>
                <c:pt idx="6645">
                  <c:v>31951</c:v>
                </c:pt>
                <c:pt idx="6646">
                  <c:v>31952</c:v>
                </c:pt>
                <c:pt idx="6647">
                  <c:v>31953</c:v>
                </c:pt>
                <c:pt idx="6648">
                  <c:v>31954</c:v>
                </c:pt>
                <c:pt idx="6649">
                  <c:v>31957</c:v>
                </c:pt>
                <c:pt idx="6650">
                  <c:v>31958</c:v>
                </c:pt>
                <c:pt idx="6651">
                  <c:v>31959</c:v>
                </c:pt>
                <c:pt idx="6652">
                  <c:v>31960</c:v>
                </c:pt>
                <c:pt idx="6653">
                  <c:v>31961</c:v>
                </c:pt>
                <c:pt idx="6654">
                  <c:v>31964</c:v>
                </c:pt>
                <c:pt idx="6655">
                  <c:v>31965</c:v>
                </c:pt>
                <c:pt idx="6656">
                  <c:v>31966</c:v>
                </c:pt>
                <c:pt idx="6657">
                  <c:v>31967</c:v>
                </c:pt>
                <c:pt idx="6658">
                  <c:v>31968</c:v>
                </c:pt>
                <c:pt idx="6659">
                  <c:v>31971</c:v>
                </c:pt>
                <c:pt idx="6660">
                  <c:v>31972</c:v>
                </c:pt>
                <c:pt idx="6661">
                  <c:v>31973</c:v>
                </c:pt>
                <c:pt idx="6662">
                  <c:v>31974</c:v>
                </c:pt>
                <c:pt idx="6663">
                  <c:v>31975</c:v>
                </c:pt>
                <c:pt idx="6664">
                  <c:v>31978</c:v>
                </c:pt>
                <c:pt idx="6665">
                  <c:v>31979</c:v>
                </c:pt>
                <c:pt idx="6666">
                  <c:v>31980</c:v>
                </c:pt>
                <c:pt idx="6667">
                  <c:v>31981</c:v>
                </c:pt>
                <c:pt idx="6668">
                  <c:v>31982</c:v>
                </c:pt>
                <c:pt idx="6669">
                  <c:v>31985</c:v>
                </c:pt>
                <c:pt idx="6670">
                  <c:v>31986</c:v>
                </c:pt>
                <c:pt idx="6671">
                  <c:v>31987</c:v>
                </c:pt>
                <c:pt idx="6672">
                  <c:v>31988</c:v>
                </c:pt>
                <c:pt idx="6673">
                  <c:v>31989</c:v>
                </c:pt>
                <c:pt idx="6674">
                  <c:v>31992</c:v>
                </c:pt>
                <c:pt idx="6675">
                  <c:v>31993</c:v>
                </c:pt>
                <c:pt idx="6676">
                  <c:v>31994</c:v>
                </c:pt>
                <c:pt idx="6677">
                  <c:v>31995</c:v>
                </c:pt>
                <c:pt idx="6678">
                  <c:v>31996</c:v>
                </c:pt>
                <c:pt idx="6679">
                  <c:v>31999</c:v>
                </c:pt>
                <c:pt idx="6680">
                  <c:v>32000</c:v>
                </c:pt>
                <c:pt idx="6681">
                  <c:v>32001</c:v>
                </c:pt>
                <c:pt idx="6682">
                  <c:v>32002</c:v>
                </c:pt>
                <c:pt idx="6683">
                  <c:v>32003</c:v>
                </c:pt>
                <c:pt idx="6684">
                  <c:v>32006</c:v>
                </c:pt>
                <c:pt idx="6685">
                  <c:v>32007</c:v>
                </c:pt>
                <c:pt idx="6686">
                  <c:v>32008</c:v>
                </c:pt>
                <c:pt idx="6687">
                  <c:v>32009</c:v>
                </c:pt>
                <c:pt idx="6688">
                  <c:v>32010</c:v>
                </c:pt>
                <c:pt idx="6689">
                  <c:v>32013</c:v>
                </c:pt>
                <c:pt idx="6690">
                  <c:v>32014</c:v>
                </c:pt>
                <c:pt idx="6691">
                  <c:v>32015</c:v>
                </c:pt>
                <c:pt idx="6692">
                  <c:v>32016</c:v>
                </c:pt>
                <c:pt idx="6693">
                  <c:v>32017</c:v>
                </c:pt>
                <c:pt idx="6694">
                  <c:v>32020</c:v>
                </c:pt>
                <c:pt idx="6695">
                  <c:v>32021</c:v>
                </c:pt>
                <c:pt idx="6696">
                  <c:v>32022</c:v>
                </c:pt>
                <c:pt idx="6697">
                  <c:v>32023</c:v>
                </c:pt>
                <c:pt idx="6698">
                  <c:v>32024</c:v>
                </c:pt>
                <c:pt idx="6699">
                  <c:v>32027</c:v>
                </c:pt>
                <c:pt idx="6700">
                  <c:v>32028</c:v>
                </c:pt>
                <c:pt idx="6701">
                  <c:v>32029</c:v>
                </c:pt>
                <c:pt idx="6702">
                  <c:v>32030</c:v>
                </c:pt>
                <c:pt idx="6703">
                  <c:v>32031</c:v>
                </c:pt>
                <c:pt idx="6704">
                  <c:v>32034</c:v>
                </c:pt>
                <c:pt idx="6705">
                  <c:v>32035</c:v>
                </c:pt>
                <c:pt idx="6706">
                  <c:v>32036</c:v>
                </c:pt>
                <c:pt idx="6707">
                  <c:v>32037</c:v>
                </c:pt>
                <c:pt idx="6708">
                  <c:v>32038</c:v>
                </c:pt>
                <c:pt idx="6709">
                  <c:v>32041</c:v>
                </c:pt>
                <c:pt idx="6710">
                  <c:v>32042</c:v>
                </c:pt>
                <c:pt idx="6711">
                  <c:v>32043</c:v>
                </c:pt>
                <c:pt idx="6712">
                  <c:v>32044</c:v>
                </c:pt>
                <c:pt idx="6713">
                  <c:v>32045</c:v>
                </c:pt>
                <c:pt idx="6714">
                  <c:v>32048</c:v>
                </c:pt>
                <c:pt idx="6715">
                  <c:v>32049</c:v>
                </c:pt>
                <c:pt idx="6716">
                  <c:v>32050</c:v>
                </c:pt>
                <c:pt idx="6717">
                  <c:v>32051</c:v>
                </c:pt>
                <c:pt idx="6718">
                  <c:v>32052</c:v>
                </c:pt>
                <c:pt idx="6719">
                  <c:v>32055</c:v>
                </c:pt>
                <c:pt idx="6720">
                  <c:v>32056</c:v>
                </c:pt>
                <c:pt idx="6721">
                  <c:v>32057</c:v>
                </c:pt>
                <c:pt idx="6722">
                  <c:v>32058</c:v>
                </c:pt>
                <c:pt idx="6723">
                  <c:v>32059</c:v>
                </c:pt>
                <c:pt idx="6724">
                  <c:v>32062</c:v>
                </c:pt>
                <c:pt idx="6725">
                  <c:v>32063</c:v>
                </c:pt>
                <c:pt idx="6726">
                  <c:v>32064</c:v>
                </c:pt>
                <c:pt idx="6727">
                  <c:v>32065</c:v>
                </c:pt>
                <c:pt idx="6728">
                  <c:v>32066</c:v>
                </c:pt>
                <c:pt idx="6729">
                  <c:v>32069</c:v>
                </c:pt>
                <c:pt idx="6730">
                  <c:v>32070</c:v>
                </c:pt>
                <c:pt idx="6731">
                  <c:v>32071</c:v>
                </c:pt>
                <c:pt idx="6732">
                  <c:v>32072</c:v>
                </c:pt>
                <c:pt idx="6733">
                  <c:v>32073</c:v>
                </c:pt>
                <c:pt idx="6734">
                  <c:v>32076</c:v>
                </c:pt>
                <c:pt idx="6735">
                  <c:v>32077</c:v>
                </c:pt>
                <c:pt idx="6736">
                  <c:v>32078</c:v>
                </c:pt>
                <c:pt idx="6737">
                  <c:v>32079</c:v>
                </c:pt>
                <c:pt idx="6738">
                  <c:v>32080</c:v>
                </c:pt>
                <c:pt idx="6739">
                  <c:v>32083</c:v>
                </c:pt>
                <c:pt idx="6740">
                  <c:v>32084</c:v>
                </c:pt>
                <c:pt idx="6741">
                  <c:v>32085</c:v>
                </c:pt>
                <c:pt idx="6742">
                  <c:v>32086</c:v>
                </c:pt>
                <c:pt idx="6743">
                  <c:v>32087</c:v>
                </c:pt>
                <c:pt idx="6744">
                  <c:v>32090</c:v>
                </c:pt>
                <c:pt idx="6745">
                  <c:v>32091</c:v>
                </c:pt>
                <c:pt idx="6746">
                  <c:v>32092</c:v>
                </c:pt>
                <c:pt idx="6747">
                  <c:v>32093</c:v>
                </c:pt>
                <c:pt idx="6748">
                  <c:v>32094</c:v>
                </c:pt>
                <c:pt idx="6749">
                  <c:v>32097</c:v>
                </c:pt>
                <c:pt idx="6750">
                  <c:v>32098</c:v>
                </c:pt>
                <c:pt idx="6751">
                  <c:v>32099</c:v>
                </c:pt>
                <c:pt idx="6752">
                  <c:v>32100</c:v>
                </c:pt>
                <c:pt idx="6753">
                  <c:v>32101</c:v>
                </c:pt>
                <c:pt idx="6754">
                  <c:v>32104</c:v>
                </c:pt>
                <c:pt idx="6755">
                  <c:v>32105</c:v>
                </c:pt>
                <c:pt idx="6756">
                  <c:v>32106</c:v>
                </c:pt>
                <c:pt idx="6757">
                  <c:v>32107</c:v>
                </c:pt>
                <c:pt idx="6758">
                  <c:v>32108</c:v>
                </c:pt>
                <c:pt idx="6759">
                  <c:v>32111</c:v>
                </c:pt>
                <c:pt idx="6760">
                  <c:v>32112</c:v>
                </c:pt>
                <c:pt idx="6761">
                  <c:v>32113</c:v>
                </c:pt>
                <c:pt idx="6762">
                  <c:v>32114</c:v>
                </c:pt>
                <c:pt idx="6763">
                  <c:v>32115</c:v>
                </c:pt>
                <c:pt idx="6764">
                  <c:v>32118</c:v>
                </c:pt>
                <c:pt idx="6765">
                  <c:v>32119</c:v>
                </c:pt>
                <c:pt idx="6766">
                  <c:v>32120</c:v>
                </c:pt>
                <c:pt idx="6767">
                  <c:v>32121</c:v>
                </c:pt>
                <c:pt idx="6768">
                  <c:v>32122</c:v>
                </c:pt>
                <c:pt idx="6769">
                  <c:v>32125</c:v>
                </c:pt>
                <c:pt idx="6770">
                  <c:v>32126</c:v>
                </c:pt>
                <c:pt idx="6771">
                  <c:v>32127</c:v>
                </c:pt>
                <c:pt idx="6772">
                  <c:v>32128</c:v>
                </c:pt>
                <c:pt idx="6773">
                  <c:v>32129</c:v>
                </c:pt>
                <c:pt idx="6774">
                  <c:v>32132</c:v>
                </c:pt>
                <c:pt idx="6775">
                  <c:v>32133</c:v>
                </c:pt>
                <c:pt idx="6776">
                  <c:v>32134</c:v>
                </c:pt>
                <c:pt idx="6777">
                  <c:v>32135</c:v>
                </c:pt>
                <c:pt idx="6778">
                  <c:v>32136</c:v>
                </c:pt>
                <c:pt idx="6779">
                  <c:v>32139</c:v>
                </c:pt>
                <c:pt idx="6780">
                  <c:v>32140</c:v>
                </c:pt>
                <c:pt idx="6781">
                  <c:v>32141</c:v>
                </c:pt>
                <c:pt idx="6782">
                  <c:v>32142</c:v>
                </c:pt>
                <c:pt idx="6783">
                  <c:v>32143</c:v>
                </c:pt>
                <c:pt idx="6784">
                  <c:v>32146</c:v>
                </c:pt>
                <c:pt idx="6785">
                  <c:v>32147</c:v>
                </c:pt>
                <c:pt idx="6786">
                  <c:v>32148</c:v>
                </c:pt>
                <c:pt idx="6787">
                  <c:v>32149</c:v>
                </c:pt>
                <c:pt idx="6788">
                  <c:v>32150</c:v>
                </c:pt>
                <c:pt idx="6789">
                  <c:v>32153</c:v>
                </c:pt>
                <c:pt idx="6790">
                  <c:v>32154</c:v>
                </c:pt>
                <c:pt idx="6791">
                  <c:v>32155</c:v>
                </c:pt>
                <c:pt idx="6792">
                  <c:v>32156</c:v>
                </c:pt>
                <c:pt idx="6793">
                  <c:v>32157</c:v>
                </c:pt>
                <c:pt idx="6794">
                  <c:v>32160</c:v>
                </c:pt>
                <c:pt idx="6795">
                  <c:v>32161</c:v>
                </c:pt>
                <c:pt idx="6796">
                  <c:v>32162</c:v>
                </c:pt>
                <c:pt idx="6797">
                  <c:v>32163</c:v>
                </c:pt>
                <c:pt idx="6798">
                  <c:v>32164</c:v>
                </c:pt>
                <c:pt idx="6799">
                  <c:v>32167</c:v>
                </c:pt>
                <c:pt idx="6800">
                  <c:v>32168</c:v>
                </c:pt>
                <c:pt idx="6801">
                  <c:v>32169</c:v>
                </c:pt>
                <c:pt idx="6802">
                  <c:v>32170</c:v>
                </c:pt>
                <c:pt idx="6803">
                  <c:v>32171</c:v>
                </c:pt>
                <c:pt idx="6804">
                  <c:v>32174</c:v>
                </c:pt>
                <c:pt idx="6805">
                  <c:v>32175</c:v>
                </c:pt>
                <c:pt idx="6806">
                  <c:v>32176</c:v>
                </c:pt>
                <c:pt idx="6807">
                  <c:v>32177</c:v>
                </c:pt>
                <c:pt idx="6808">
                  <c:v>32178</c:v>
                </c:pt>
                <c:pt idx="6809">
                  <c:v>32181</c:v>
                </c:pt>
                <c:pt idx="6810">
                  <c:v>32182</c:v>
                </c:pt>
                <c:pt idx="6811">
                  <c:v>32183</c:v>
                </c:pt>
                <c:pt idx="6812">
                  <c:v>32184</c:v>
                </c:pt>
                <c:pt idx="6813">
                  <c:v>32185</c:v>
                </c:pt>
                <c:pt idx="6814">
                  <c:v>32188</c:v>
                </c:pt>
                <c:pt idx="6815">
                  <c:v>32189</c:v>
                </c:pt>
                <c:pt idx="6816">
                  <c:v>32190</c:v>
                </c:pt>
                <c:pt idx="6817">
                  <c:v>32191</c:v>
                </c:pt>
                <c:pt idx="6818">
                  <c:v>32192</c:v>
                </c:pt>
                <c:pt idx="6819">
                  <c:v>32195</c:v>
                </c:pt>
                <c:pt idx="6820">
                  <c:v>32196</c:v>
                </c:pt>
                <c:pt idx="6821">
                  <c:v>32197</c:v>
                </c:pt>
                <c:pt idx="6822">
                  <c:v>32198</c:v>
                </c:pt>
                <c:pt idx="6823">
                  <c:v>32199</c:v>
                </c:pt>
                <c:pt idx="6824">
                  <c:v>32202</c:v>
                </c:pt>
                <c:pt idx="6825">
                  <c:v>32203</c:v>
                </c:pt>
                <c:pt idx="6826">
                  <c:v>32204</c:v>
                </c:pt>
                <c:pt idx="6827">
                  <c:v>32205</c:v>
                </c:pt>
                <c:pt idx="6828">
                  <c:v>32206</c:v>
                </c:pt>
                <c:pt idx="6829">
                  <c:v>32209</c:v>
                </c:pt>
                <c:pt idx="6830">
                  <c:v>32210</c:v>
                </c:pt>
                <c:pt idx="6831">
                  <c:v>32211</c:v>
                </c:pt>
                <c:pt idx="6832">
                  <c:v>32212</c:v>
                </c:pt>
                <c:pt idx="6833">
                  <c:v>32213</c:v>
                </c:pt>
                <c:pt idx="6834">
                  <c:v>32216</c:v>
                </c:pt>
                <c:pt idx="6835">
                  <c:v>32217</c:v>
                </c:pt>
                <c:pt idx="6836">
                  <c:v>32218</c:v>
                </c:pt>
                <c:pt idx="6837">
                  <c:v>32219</c:v>
                </c:pt>
                <c:pt idx="6838">
                  <c:v>32220</c:v>
                </c:pt>
                <c:pt idx="6839">
                  <c:v>32223</c:v>
                </c:pt>
                <c:pt idx="6840">
                  <c:v>32224</c:v>
                </c:pt>
                <c:pt idx="6841">
                  <c:v>32225</c:v>
                </c:pt>
                <c:pt idx="6842">
                  <c:v>32226</c:v>
                </c:pt>
                <c:pt idx="6843">
                  <c:v>32227</c:v>
                </c:pt>
                <c:pt idx="6844">
                  <c:v>32230</c:v>
                </c:pt>
                <c:pt idx="6845">
                  <c:v>32231</c:v>
                </c:pt>
                <c:pt idx="6846">
                  <c:v>32232</c:v>
                </c:pt>
                <c:pt idx="6847">
                  <c:v>32233</c:v>
                </c:pt>
                <c:pt idx="6848">
                  <c:v>32234</c:v>
                </c:pt>
                <c:pt idx="6849">
                  <c:v>32237</c:v>
                </c:pt>
                <c:pt idx="6850">
                  <c:v>32238</c:v>
                </c:pt>
                <c:pt idx="6851">
                  <c:v>32239</c:v>
                </c:pt>
                <c:pt idx="6852">
                  <c:v>32240</c:v>
                </c:pt>
                <c:pt idx="6853">
                  <c:v>32241</c:v>
                </c:pt>
                <c:pt idx="6854">
                  <c:v>32244</c:v>
                </c:pt>
                <c:pt idx="6855">
                  <c:v>32245</c:v>
                </c:pt>
                <c:pt idx="6856">
                  <c:v>32246</c:v>
                </c:pt>
                <c:pt idx="6857">
                  <c:v>32247</c:v>
                </c:pt>
                <c:pt idx="6858">
                  <c:v>32248</c:v>
                </c:pt>
                <c:pt idx="6859">
                  <c:v>32251</c:v>
                </c:pt>
                <c:pt idx="6860">
                  <c:v>32252</c:v>
                </c:pt>
                <c:pt idx="6861">
                  <c:v>32253</c:v>
                </c:pt>
                <c:pt idx="6862">
                  <c:v>32254</c:v>
                </c:pt>
                <c:pt idx="6863">
                  <c:v>32255</c:v>
                </c:pt>
                <c:pt idx="6864">
                  <c:v>32258</c:v>
                </c:pt>
                <c:pt idx="6865">
                  <c:v>32259</c:v>
                </c:pt>
                <c:pt idx="6866">
                  <c:v>32260</c:v>
                </c:pt>
                <c:pt idx="6867">
                  <c:v>32261</c:v>
                </c:pt>
                <c:pt idx="6868">
                  <c:v>32262</c:v>
                </c:pt>
                <c:pt idx="6869">
                  <c:v>32265</c:v>
                </c:pt>
                <c:pt idx="6870">
                  <c:v>32266</c:v>
                </c:pt>
                <c:pt idx="6871">
                  <c:v>32267</c:v>
                </c:pt>
                <c:pt idx="6872">
                  <c:v>32268</c:v>
                </c:pt>
                <c:pt idx="6873">
                  <c:v>32269</c:v>
                </c:pt>
                <c:pt idx="6874">
                  <c:v>32272</c:v>
                </c:pt>
                <c:pt idx="6875">
                  <c:v>32273</c:v>
                </c:pt>
                <c:pt idx="6876">
                  <c:v>32274</c:v>
                </c:pt>
                <c:pt idx="6877">
                  <c:v>32275</c:v>
                </c:pt>
                <c:pt idx="6878">
                  <c:v>32276</c:v>
                </c:pt>
                <c:pt idx="6879">
                  <c:v>32279</c:v>
                </c:pt>
                <c:pt idx="6880">
                  <c:v>32280</c:v>
                </c:pt>
                <c:pt idx="6881">
                  <c:v>32281</c:v>
                </c:pt>
                <c:pt idx="6882">
                  <c:v>32282</c:v>
                </c:pt>
                <c:pt idx="6883">
                  <c:v>32283</c:v>
                </c:pt>
                <c:pt idx="6884">
                  <c:v>32286</c:v>
                </c:pt>
                <c:pt idx="6885">
                  <c:v>32287</c:v>
                </c:pt>
                <c:pt idx="6886">
                  <c:v>32288</c:v>
                </c:pt>
                <c:pt idx="6887">
                  <c:v>32289</c:v>
                </c:pt>
                <c:pt idx="6888">
                  <c:v>32290</c:v>
                </c:pt>
                <c:pt idx="6889">
                  <c:v>32293</c:v>
                </c:pt>
                <c:pt idx="6890">
                  <c:v>32294</c:v>
                </c:pt>
                <c:pt idx="6891">
                  <c:v>32295</c:v>
                </c:pt>
                <c:pt idx="6892">
                  <c:v>32296</c:v>
                </c:pt>
                <c:pt idx="6893">
                  <c:v>32297</c:v>
                </c:pt>
                <c:pt idx="6894">
                  <c:v>32300</c:v>
                </c:pt>
                <c:pt idx="6895">
                  <c:v>32301</c:v>
                </c:pt>
                <c:pt idx="6896">
                  <c:v>32302</c:v>
                </c:pt>
                <c:pt idx="6897">
                  <c:v>32303</c:v>
                </c:pt>
                <c:pt idx="6898">
                  <c:v>32304</c:v>
                </c:pt>
                <c:pt idx="6899">
                  <c:v>32307</c:v>
                </c:pt>
                <c:pt idx="6900">
                  <c:v>32308</c:v>
                </c:pt>
                <c:pt idx="6901">
                  <c:v>32309</c:v>
                </c:pt>
                <c:pt idx="6902">
                  <c:v>32310</c:v>
                </c:pt>
                <c:pt idx="6903">
                  <c:v>32311</c:v>
                </c:pt>
                <c:pt idx="6904">
                  <c:v>32314</c:v>
                </c:pt>
                <c:pt idx="6905">
                  <c:v>32315</c:v>
                </c:pt>
                <c:pt idx="6906">
                  <c:v>32316</c:v>
                </c:pt>
                <c:pt idx="6907">
                  <c:v>32317</c:v>
                </c:pt>
                <c:pt idx="6908">
                  <c:v>32318</c:v>
                </c:pt>
                <c:pt idx="6909">
                  <c:v>32321</c:v>
                </c:pt>
                <c:pt idx="6910">
                  <c:v>32322</c:v>
                </c:pt>
                <c:pt idx="6911">
                  <c:v>32323</c:v>
                </c:pt>
                <c:pt idx="6912">
                  <c:v>32324</c:v>
                </c:pt>
                <c:pt idx="6913">
                  <c:v>32325</c:v>
                </c:pt>
                <c:pt idx="6914">
                  <c:v>32328</c:v>
                </c:pt>
                <c:pt idx="6915">
                  <c:v>32329</c:v>
                </c:pt>
                <c:pt idx="6916">
                  <c:v>32330</c:v>
                </c:pt>
                <c:pt idx="6917">
                  <c:v>32331</c:v>
                </c:pt>
                <c:pt idx="6918">
                  <c:v>32332</c:v>
                </c:pt>
                <c:pt idx="6919">
                  <c:v>32335</c:v>
                </c:pt>
                <c:pt idx="6920">
                  <c:v>32336</c:v>
                </c:pt>
                <c:pt idx="6921">
                  <c:v>32337</c:v>
                </c:pt>
                <c:pt idx="6922">
                  <c:v>32338</c:v>
                </c:pt>
                <c:pt idx="6923">
                  <c:v>32339</c:v>
                </c:pt>
                <c:pt idx="6924">
                  <c:v>32342</c:v>
                </c:pt>
                <c:pt idx="6925">
                  <c:v>32343</c:v>
                </c:pt>
                <c:pt idx="6926">
                  <c:v>32344</c:v>
                </c:pt>
                <c:pt idx="6927">
                  <c:v>32345</c:v>
                </c:pt>
                <c:pt idx="6928">
                  <c:v>32346</c:v>
                </c:pt>
                <c:pt idx="6929">
                  <c:v>32349</c:v>
                </c:pt>
                <c:pt idx="6930">
                  <c:v>32350</c:v>
                </c:pt>
                <c:pt idx="6931">
                  <c:v>32351</c:v>
                </c:pt>
                <c:pt idx="6932">
                  <c:v>32352</c:v>
                </c:pt>
                <c:pt idx="6933">
                  <c:v>32353</c:v>
                </c:pt>
                <c:pt idx="6934">
                  <c:v>32356</c:v>
                </c:pt>
                <c:pt idx="6935">
                  <c:v>32357</c:v>
                </c:pt>
                <c:pt idx="6936">
                  <c:v>32358</c:v>
                </c:pt>
                <c:pt idx="6937">
                  <c:v>32359</c:v>
                </c:pt>
                <c:pt idx="6938">
                  <c:v>32360</c:v>
                </c:pt>
                <c:pt idx="6939">
                  <c:v>32363</c:v>
                </c:pt>
                <c:pt idx="6940">
                  <c:v>32364</c:v>
                </c:pt>
                <c:pt idx="6941">
                  <c:v>32365</c:v>
                </c:pt>
                <c:pt idx="6942">
                  <c:v>32366</c:v>
                </c:pt>
                <c:pt idx="6943">
                  <c:v>32367</c:v>
                </c:pt>
                <c:pt idx="6944">
                  <c:v>32370</c:v>
                </c:pt>
                <c:pt idx="6945">
                  <c:v>32371</c:v>
                </c:pt>
                <c:pt idx="6946">
                  <c:v>32372</c:v>
                </c:pt>
                <c:pt idx="6947">
                  <c:v>32373</c:v>
                </c:pt>
                <c:pt idx="6948">
                  <c:v>32374</c:v>
                </c:pt>
                <c:pt idx="6949">
                  <c:v>32377</c:v>
                </c:pt>
                <c:pt idx="6950">
                  <c:v>32378</c:v>
                </c:pt>
                <c:pt idx="6951">
                  <c:v>32379</c:v>
                </c:pt>
                <c:pt idx="6952">
                  <c:v>32380</c:v>
                </c:pt>
                <c:pt idx="6953">
                  <c:v>32381</c:v>
                </c:pt>
                <c:pt idx="6954">
                  <c:v>32384</c:v>
                </c:pt>
                <c:pt idx="6955">
                  <c:v>32385</c:v>
                </c:pt>
                <c:pt idx="6956">
                  <c:v>32386</c:v>
                </c:pt>
                <c:pt idx="6957">
                  <c:v>32387</c:v>
                </c:pt>
                <c:pt idx="6958">
                  <c:v>32388</c:v>
                </c:pt>
                <c:pt idx="6959">
                  <c:v>32391</c:v>
                </c:pt>
                <c:pt idx="6960">
                  <c:v>32392</c:v>
                </c:pt>
                <c:pt idx="6961">
                  <c:v>32393</c:v>
                </c:pt>
                <c:pt idx="6962">
                  <c:v>32394</c:v>
                </c:pt>
                <c:pt idx="6963">
                  <c:v>32395</c:v>
                </c:pt>
                <c:pt idx="6964">
                  <c:v>32398</c:v>
                </c:pt>
                <c:pt idx="6965">
                  <c:v>32399</c:v>
                </c:pt>
                <c:pt idx="6966">
                  <c:v>32400</c:v>
                </c:pt>
                <c:pt idx="6967">
                  <c:v>32401</c:v>
                </c:pt>
                <c:pt idx="6968">
                  <c:v>32402</c:v>
                </c:pt>
                <c:pt idx="6969">
                  <c:v>32405</c:v>
                </c:pt>
                <c:pt idx="6970">
                  <c:v>32406</c:v>
                </c:pt>
                <c:pt idx="6971">
                  <c:v>32407</c:v>
                </c:pt>
                <c:pt idx="6972">
                  <c:v>32408</c:v>
                </c:pt>
                <c:pt idx="6973">
                  <c:v>32409</c:v>
                </c:pt>
                <c:pt idx="6974">
                  <c:v>32412</c:v>
                </c:pt>
                <c:pt idx="6975">
                  <c:v>32413</c:v>
                </c:pt>
                <c:pt idx="6976">
                  <c:v>32414</c:v>
                </c:pt>
                <c:pt idx="6977">
                  <c:v>32415</c:v>
                </c:pt>
                <c:pt idx="6978">
                  <c:v>32416</c:v>
                </c:pt>
                <c:pt idx="6979">
                  <c:v>32419</c:v>
                </c:pt>
                <c:pt idx="6980">
                  <c:v>32420</c:v>
                </c:pt>
                <c:pt idx="6981">
                  <c:v>32421</c:v>
                </c:pt>
                <c:pt idx="6982">
                  <c:v>32422</c:v>
                </c:pt>
                <c:pt idx="6983">
                  <c:v>32423</c:v>
                </c:pt>
                <c:pt idx="6984">
                  <c:v>32426</c:v>
                </c:pt>
                <c:pt idx="6985">
                  <c:v>32427</c:v>
                </c:pt>
                <c:pt idx="6986">
                  <c:v>32428</c:v>
                </c:pt>
                <c:pt idx="6987">
                  <c:v>32429</c:v>
                </c:pt>
                <c:pt idx="6988">
                  <c:v>32430</c:v>
                </c:pt>
                <c:pt idx="6989">
                  <c:v>32433</c:v>
                </c:pt>
                <c:pt idx="6990">
                  <c:v>32434</c:v>
                </c:pt>
                <c:pt idx="6991">
                  <c:v>32435</c:v>
                </c:pt>
                <c:pt idx="6992">
                  <c:v>32436</c:v>
                </c:pt>
                <c:pt idx="6993">
                  <c:v>32437</c:v>
                </c:pt>
                <c:pt idx="6994">
                  <c:v>32440</c:v>
                </c:pt>
                <c:pt idx="6995">
                  <c:v>32441</c:v>
                </c:pt>
                <c:pt idx="6996">
                  <c:v>32442</c:v>
                </c:pt>
                <c:pt idx="6997">
                  <c:v>32443</c:v>
                </c:pt>
                <c:pt idx="6998">
                  <c:v>32444</c:v>
                </c:pt>
                <c:pt idx="6999">
                  <c:v>32447</c:v>
                </c:pt>
                <c:pt idx="7000">
                  <c:v>32448</c:v>
                </c:pt>
                <c:pt idx="7001">
                  <c:v>32449</c:v>
                </c:pt>
                <c:pt idx="7002">
                  <c:v>32450</c:v>
                </c:pt>
                <c:pt idx="7003">
                  <c:v>32451</c:v>
                </c:pt>
                <c:pt idx="7004">
                  <c:v>32454</c:v>
                </c:pt>
                <c:pt idx="7005">
                  <c:v>32455</c:v>
                </c:pt>
                <c:pt idx="7006">
                  <c:v>32456</c:v>
                </c:pt>
                <c:pt idx="7007">
                  <c:v>32457</c:v>
                </c:pt>
                <c:pt idx="7008">
                  <c:v>32458</c:v>
                </c:pt>
                <c:pt idx="7009">
                  <c:v>32461</c:v>
                </c:pt>
                <c:pt idx="7010">
                  <c:v>32462</c:v>
                </c:pt>
                <c:pt idx="7011">
                  <c:v>32463</c:v>
                </c:pt>
                <c:pt idx="7012">
                  <c:v>32464</c:v>
                </c:pt>
                <c:pt idx="7013">
                  <c:v>32465</c:v>
                </c:pt>
                <c:pt idx="7014">
                  <c:v>32468</c:v>
                </c:pt>
                <c:pt idx="7015">
                  <c:v>32469</c:v>
                </c:pt>
                <c:pt idx="7016">
                  <c:v>32470</c:v>
                </c:pt>
                <c:pt idx="7017">
                  <c:v>32471</c:v>
                </c:pt>
                <c:pt idx="7018">
                  <c:v>32472</c:v>
                </c:pt>
                <c:pt idx="7019">
                  <c:v>32475</c:v>
                </c:pt>
                <c:pt idx="7020">
                  <c:v>32476</c:v>
                </c:pt>
                <c:pt idx="7021">
                  <c:v>32477</c:v>
                </c:pt>
                <c:pt idx="7022">
                  <c:v>32478</c:v>
                </c:pt>
                <c:pt idx="7023">
                  <c:v>32479</c:v>
                </c:pt>
                <c:pt idx="7024">
                  <c:v>32482</c:v>
                </c:pt>
                <c:pt idx="7025">
                  <c:v>32483</c:v>
                </c:pt>
                <c:pt idx="7026">
                  <c:v>32484</c:v>
                </c:pt>
                <c:pt idx="7027">
                  <c:v>32485</c:v>
                </c:pt>
                <c:pt idx="7028">
                  <c:v>32486</c:v>
                </c:pt>
                <c:pt idx="7029">
                  <c:v>32489</c:v>
                </c:pt>
                <c:pt idx="7030">
                  <c:v>32490</c:v>
                </c:pt>
                <c:pt idx="7031">
                  <c:v>32491</c:v>
                </c:pt>
                <c:pt idx="7032">
                  <c:v>32492</c:v>
                </c:pt>
                <c:pt idx="7033">
                  <c:v>32493</c:v>
                </c:pt>
                <c:pt idx="7034">
                  <c:v>32496</c:v>
                </c:pt>
                <c:pt idx="7035">
                  <c:v>32497</c:v>
                </c:pt>
                <c:pt idx="7036">
                  <c:v>32498</c:v>
                </c:pt>
                <c:pt idx="7037">
                  <c:v>32499</c:v>
                </c:pt>
                <c:pt idx="7038">
                  <c:v>32500</c:v>
                </c:pt>
                <c:pt idx="7039">
                  <c:v>32503</c:v>
                </c:pt>
                <c:pt idx="7040">
                  <c:v>32504</c:v>
                </c:pt>
                <c:pt idx="7041">
                  <c:v>32505</c:v>
                </c:pt>
                <c:pt idx="7042">
                  <c:v>32506</c:v>
                </c:pt>
                <c:pt idx="7043">
                  <c:v>32507</c:v>
                </c:pt>
                <c:pt idx="7044">
                  <c:v>32510</c:v>
                </c:pt>
                <c:pt idx="7045">
                  <c:v>32511</c:v>
                </c:pt>
                <c:pt idx="7046">
                  <c:v>32512</c:v>
                </c:pt>
                <c:pt idx="7047">
                  <c:v>32513</c:v>
                </c:pt>
                <c:pt idx="7048">
                  <c:v>32514</c:v>
                </c:pt>
                <c:pt idx="7049">
                  <c:v>32517</c:v>
                </c:pt>
                <c:pt idx="7050">
                  <c:v>32518</c:v>
                </c:pt>
                <c:pt idx="7051">
                  <c:v>32519</c:v>
                </c:pt>
                <c:pt idx="7052">
                  <c:v>32520</c:v>
                </c:pt>
                <c:pt idx="7053">
                  <c:v>32521</c:v>
                </c:pt>
                <c:pt idx="7054">
                  <c:v>32524</c:v>
                </c:pt>
                <c:pt idx="7055">
                  <c:v>32525</c:v>
                </c:pt>
                <c:pt idx="7056">
                  <c:v>32526</c:v>
                </c:pt>
                <c:pt idx="7057">
                  <c:v>32527</c:v>
                </c:pt>
                <c:pt idx="7058">
                  <c:v>32528</c:v>
                </c:pt>
                <c:pt idx="7059">
                  <c:v>32531</c:v>
                </c:pt>
                <c:pt idx="7060">
                  <c:v>32532</c:v>
                </c:pt>
                <c:pt idx="7061">
                  <c:v>32533</c:v>
                </c:pt>
                <c:pt idx="7062">
                  <c:v>32534</c:v>
                </c:pt>
                <c:pt idx="7063">
                  <c:v>32535</c:v>
                </c:pt>
                <c:pt idx="7064">
                  <c:v>32538</c:v>
                </c:pt>
                <c:pt idx="7065">
                  <c:v>32539</c:v>
                </c:pt>
                <c:pt idx="7066">
                  <c:v>32540</c:v>
                </c:pt>
                <c:pt idx="7067">
                  <c:v>32541</c:v>
                </c:pt>
                <c:pt idx="7068">
                  <c:v>32542</c:v>
                </c:pt>
                <c:pt idx="7069">
                  <c:v>32545</c:v>
                </c:pt>
                <c:pt idx="7070">
                  <c:v>32546</c:v>
                </c:pt>
                <c:pt idx="7071">
                  <c:v>32547</c:v>
                </c:pt>
                <c:pt idx="7072">
                  <c:v>32548</c:v>
                </c:pt>
                <c:pt idx="7073">
                  <c:v>32549</c:v>
                </c:pt>
                <c:pt idx="7074">
                  <c:v>32552</c:v>
                </c:pt>
                <c:pt idx="7075">
                  <c:v>32553</c:v>
                </c:pt>
                <c:pt idx="7076">
                  <c:v>32554</c:v>
                </c:pt>
                <c:pt idx="7077">
                  <c:v>32555</c:v>
                </c:pt>
                <c:pt idx="7078">
                  <c:v>32556</c:v>
                </c:pt>
                <c:pt idx="7079">
                  <c:v>32559</c:v>
                </c:pt>
                <c:pt idx="7080">
                  <c:v>32560</c:v>
                </c:pt>
                <c:pt idx="7081">
                  <c:v>32561</c:v>
                </c:pt>
                <c:pt idx="7082">
                  <c:v>32562</c:v>
                </c:pt>
                <c:pt idx="7083">
                  <c:v>32563</c:v>
                </c:pt>
                <c:pt idx="7084">
                  <c:v>32566</c:v>
                </c:pt>
                <c:pt idx="7085">
                  <c:v>32567</c:v>
                </c:pt>
                <c:pt idx="7086">
                  <c:v>32568</c:v>
                </c:pt>
                <c:pt idx="7087">
                  <c:v>32569</c:v>
                </c:pt>
                <c:pt idx="7088">
                  <c:v>32570</c:v>
                </c:pt>
                <c:pt idx="7089">
                  <c:v>32573</c:v>
                </c:pt>
                <c:pt idx="7090">
                  <c:v>32574</c:v>
                </c:pt>
                <c:pt idx="7091">
                  <c:v>32575</c:v>
                </c:pt>
                <c:pt idx="7092">
                  <c:v>32576</c:v>
                </c:pt>
                <c:pt idx="7093">
                  <c:v>32577</c:v>
                </c:pt>
                <c:pt idx="7094">
                  <c:v>32580</c:v>
                </c:pt>
                <c:pt idx="7095">
                  <c:v>32581</c:v>
                </c:pt>
                <c:pt idx="7096">
                  <c:v>32582</c:v>
                </c:pt>
                <c:pt idx="7097">
                  <c:v>32583</c:v>
                </c:pt>
                <c:pt idx="7098">
                  <c:v>32584</c:v>
                </c:pt>
                <c:pt idx="7099">
                  <c:v>32587</c:v>
                </c:pt>
                <c:pt idx="7100">
                  <c:v>32588</c:v>
                </c:pt>
                <c:pt idx="7101">
                  <c:v>32589</c:v>
                </c:pt>
                <c:pt idx="7102">
                  <c:v>32590</c:v>
                </c:pt>
                <c:pt idx="7103">
                  <c:v>32591</c:v>
                </c:pt>
                <c:pt idx="7104">
                  <c:v>32594</c:v>
                </c:pt>
                <c:pt idx="7105">
                  <c:v>32595</c:v>
                </c:pt>
                <c:pt idx="7106">
                  <c:v>32596</c:v>
                </c:pt>
                <c:pt idx="7107">
                  <c:v>32597</c:v>
                </c:pt>
                <c:pt idx="7108">
                  <c:v>32598</c:v>
                </c:pt>
                <c:pt idx="7109">
                  <c:v>32601</c:v>
                </c:pt>
                <c:pt idx="7110">
                  <c:v>32602</c:v>
                </c:pt>
                <c:pt idx="7111">
                  <c:v>32603</c:v>
                </c:pt>
                <c:pt idx="7112">
                  <c:v>32604</c:v>
                </c:pt>
                <c:pt idx="7113">
                  <c:v>32605</c:v>
                </c:pt>
                <c:pt idx="7114">
                  <c:v>32608</c:v>
                </c:pt>
                <c:pt idx="7115">
                  <c:v>32609</c:v>
                </c:pt>
                <c:pt idx="7116">
                  <c:v>32610</c:v>
                </c:pt>
                <c:pt idx="7117">
                  <c:v>32611</c:v>
                </c:pt>
                <c:pt idx="7118">
                  <c:v>32612</c:v>
                </c:pt>
                <c:pt idx="7119">
                  <c:v>32615</c:v>
                </c:pt>
                <c:pt idx="7120">
                  <c:v>32616</c:v>
                </c:pt>
                <c:pt idx="7121">
                  <c:v>32617</c:v>
                </c:pt>
                <c:pt idx="7122">
                  <c:v>32618</c:v>
                </c:pt>
                <c:pt idx="7123">
                  <c:v>32619</c:v>
                </c:pt>
                <c:pt idx="7124">
                  <c:v>32622</c:v>
                </c:pt>
                <c:pt idx="7125">
                  <c:v>32623</c:v>
                </c:pt>
                <c:pt idx="7126">
                  <c:v>32624</c:v>
                </c:pt>
                <c:pt idx="7127">
                  <c:v>32625</c:v>
                </c:pt>
                <c:pt idx="7128">
                  <c:v>32626</c:v>
                </c:pt>
                <c:pt idx="7129">
                  <c:v>32629</c:v>
                </c:pt>
                <c:pt idx="7130">
                  <c:v>32630</c:v>
                </c:pt>
                <c:pt idx="7131">
                  <c:v>32631</c:v>
                </c:pt>
                <c:pt idx="7132">
                  <c:v>32632</c:v>
                </c:pt>
                <c:pt idx="7133">
                  <c:v>32633</c:v>
                </c:pt>
                <c:pt idx="7134">
                  <c:v>32636</c:v>
                </c:pt>
                <c:pt idx="7135">
                  <c:v>32637</c:v>
                </c:pt>
                <c:pt idx="7136">
                  <c:v>32638</c:v>
                </c:pt>
                <c:pt idx="7137">
                  <c:v>32639</c:v>
                </c:pt>
                <c:pt idx="7138">
                  <c:v>32640</c:v>
                </c:pt>
                <c:pt idx="7139">
                  <c:v>32643</c:v>
                </c:pt>
                <c:pt idx="7140">
                  <c:v>32644</c:v>
                </c:pt>
                <c:pt idx="7141">
                  <c:v>32645</c:v>
                </c:pt>
                <c:pt idx="7142">
                  <c:v>32646</c:v>
                </c:pt>
                <c:pt idx="7143">
                  <c:v>32647</c:v>
                </c:pt>
                <c:pt idx="7144">
                  <c:v>32650</c:v>
                </c:pt>
                <c:pt idx="7145">
                  <c:v>32651</c:v>
                </c:pt>
                <c:pt idx="7146">
                  <c:v>32652</c:v>
                </c:pt>
                <c:pt idx="7147">
                  <c:v>32653</c:v>
                </c:pt>
                <c:pt idx="7148">
                  <c:v>32654</c:v>
                </c:pt>
                <c:pt idx="7149">
                  <c:v>32657</c:v>
                </c:pt>
                <c:pt idx="7150">
                  <c:v>32658</c:v>
                </c:pt>
                <c:pt idx="7151">
                  <c:v>32659</c:v>
                </c:pt>
                <c:pt idx="7152">
                  <c:v>32660</c:v>
                </c:pt>
                <c:pt idx="7153">
                  <c:v>32661</c:v>
                </c:pt>
                <c:pt idx="7154">
                  <c:v>32664</c:v>
                </c:pt>
                <c:pt idx="7155">
                  <c:v>32665</c:v>
                </c:pt>
                <c:pt idx="7156">
                  <c:v>32666</c:v>
                </c:pt>
                <c:pt idx="7157">
                  <c:v>32667</c:v>
                </c:pt>
                <c:pt idx="7158">
                  <c:v>32668</c:v>
                </c:pt>
                <c:pt idx="7159">
                  <c:v>32671</c:v>
                </c:pt>
                <c:pt idx="7160">
                  <c:v>32672</c:v>
                </c:pt>
                <c:pt idx="7161">
                  <c:v>32673</c:v>
                </c:pt>
                <c:pt idx="7162">
                  <c:v>32674</c:v>
                </c:pt>
                <c:pt idx="7163">
                  <c:v>32675</c:v>
                </c:pt>
                <c:pt idx="7164">
                  <c:v>32678</c:v>
                </c:pt>
                <c:pt idx="7165">
                  <c:v>32679</c:v>
                </c:pt>
                <c:pt idx="7166">
                  <c:v>32680</c:v>
                </c:pt>
                <c:pt idx="7167">
                  <c:v>32681</c:v>
                </c:pt>
                <c:pt idx="7168">
                  <c:v>32682</c:v>
                </c:pt>
                <c:pt idx="7169">
                  <c:v>32685</c:v>
                </c:pt>
                <c:pt idx="7170">
                  <c:v>32686</c:v>
                </c:pt>
                <c:pt idx="7171">
                  <c:v>32687</c:v>
                </c:pt>
                <c:pt idx="7172">
                  <c:v>32688</c:v>
                </c:pt>
                <c:pt idx="7173">
                  <c:v>32689</c:v>
                </c:pt>
                <c:pt idx="7174">
                  <c:v>32692</c:v>
                </c:pt>
                <c:pt idx="7175">
                  <c:v>32693</c:v>
                </c:pt>
                <c:pt idx="7176">
                  <c:v>32694</c:v>
                </c:pt>
                <c:pt idx="7177">
                  <c:v>32695</c:v>
                </c:pt>
                <c:pt idx="7178">
                  <c:v>32696</c:v>
                </c:pt>
                <c:pt idx="7179">
                  <c:v>32699</c:v>
                </c:pt>
                <c:pt idx="7180">
                  <c:v>32700</c:v>
                </c:pt>
                <c:pt idx="7181">
                  <c:v>32701</c:v>
                </c:pt>
                <c:pt idx="7182">
                  <c:v>32702</c:v>
                </c:pt>
                <c:pt idx="7183">
                  <c:v>32703</c:v>
                </c:pt>
                <c:pt idx="7184">
                  <c:v>32706</c:v>
                </c:pt>
                <c:pt idx="7185">
                  <c:v>32707</c:v>
                </c:pt>
                <c:pt idx="7186">
                  <c:v>32708</c:v>
                </c:pt>
                <c:pt idx="7187">
                  <c:v>32709</c:v>
                </c:pt>
                <c:pt idx="7188">
                  <c:v>32710</c:v>
                </c:pt>
                <c:pt idx="7189">
                  <c:v>32713</c:v>
                </c:pt>
                <c:pt idx="7190">
                  <c:v>32714</c:v>
                </c:pt>
                <c:pt idx="7191">
                  <c:v>32715</c:v>
                </c:pt>
                <c:pt idx="7192">
                  <c:v>32716</c:v>
                </c:pt>
                <c:pt idx="7193">
                  <c:v>32717</c:v>
                </c:pt>
                <c:pt idx="7194">
                  <c:v>32720</c:v>
                </c:pt>
                <c:pt idx="7195">
                  <c:v>32721</c:v>
                </c:pt>
                <c:pt idx="7196">
                  <c:v>32722</c:v>
                </c:pt>
                <c:pt idx="7197">
                  <c:v>32723</c:v>
                </c:pt>
                <c:pt idx="7198">
                  <c:v>32724</c:v>
                </c:pt>
                <c:pt idx="7199">
                  <c:v>32727</c:v>
                </c:pt>
                <c:pt idx="7200">
                  <c:v>32728</c:v>
                </c:pt>
                <c:pt idx="7201">
                  <c:v>32729</c:v>
                </c:pt>
                <c:pt idx="7202">
                  <c:v>32730</c:v>
                </c:pt>
                <c:pt idx="7203">
                  <c:v>32731</c:v>
                </c:pt>
                <c:pt idx="7204">
                  <c:v>32734</c:v>
                </c:pt>
                <c:pt idx="7205">
                  <c:v>32735</c:v>
                </c:pt>
                <c:pt idx="7206">
                  <c:v>32736</c:v>
                </c:pt>
                <c:pt idx="7207">
                  <c:v>32737</c:v>
                </c:pt>
                <c:pt idx="7208">
                  <c:v>32738</c:v>
                </c:pt>
                <c:pt idx="7209">
                  <c:v>32741</c:v>
                </c:pt>
                <c:pt idx="7210">
                  <c:v>32742</c:v>
                </c:pt>
                <c:pt idx="7211">
                  <c:v>32743</c:v>
                </c:pt>
                <c:pt idx="7212">
                  <c:v>32744</c:v>
                </c:pt>
                <c:pt idx="7213">
                  <c:v>32745</c:v>
                </c:pt>
                <c:pt idx="7214">
                  <c:v>32748</c:v>
                </c:pt>
                <c:pt idx="7215">
                  <c:v>32749</c:v>
                </c:pt>
                <c:pt idx="7216">
                  <c:v>32750</c:v>
                </c:pt>
                <c:pt idx="7217">
                  <c:v>32751</c:v>
                </c:pt>
                <c:pt idx="7218">
                  <c:v>32752</c:v>
                </c:pt>
                <c:pt idx="7219">
                  <c:v>32755</c:v>
                </c:pt>
                <c:pt idx="7220">
                  <c:v>32756</c:v>
                </c:pt>
                <c:pt idx="7221">
                  <c:v>32757</c:v>
                </c:pt>
                <c:pt idx="7222">
                  <c:v>32758</c:v>
                </c:pt>
                <c:pt idx="7223">
                  <c:v>32759</c:v>
                </c:pt>
                <c:pt idx="7224">
                  <c:v>32762</c:v>
                </c:pt>
                <c:pt idx="7225">
                  <c:v>32763</c:v>
                </c:pt>
                <c:pt idx="7226">
                  <c:v>32764</c:v>
                </c:pt>
                <c:pt idx="7227">
                  <c:v>32765</c:v>
                </c:pt>
                <c:pt idx="7228">
                  <c:v>32766</c:v>
                </c:pt>
                <c:pt idx="7229">
                  <c:v>32769</c:v>
                </c:pt>
                <c:pt idx="7230">
                  <c:v>32770</c:v>
                </c:pt>
                <c:pt idx="7231">
                  <c:v>32771</c:v>
                </c:pt>
                <c:pt idx="7232">
                  <c:v>32772</c:v>
                </c:pt>
                <c:pt idx="7233">
                  <c:v>32773</c:v>
                </c:pt>
                <c:pt idx="7234">
                  <c:v>32776</c:v>
                </c:pt>
                <c:pt idx="7235">
                  <c:v>32777</c:v>
                </c:pt>
                <c:pt idx="7236">
                  <c:v>32778</c:v>
                </c:pt>
                <c:pt idx="7237">
                  <c:v>32779</c:v>
                </c:pt>
                <c:pt idx="7238">
                  <c:v>32780</c:v>
                </c:pt>
                <c:pt idx="7239">
                  <c:v>32783</c:v>
                </c:pt>
                <c:pt idx="7240">
                  <c:v>32784</c:v>
                </c:pt>
                <c:pt idx="7241">
                  <c:v>32785</c:v>
                </c:pt>
                <c:pt idx="7242">
                  <c:v>32786</c:v>
                </c:pt>
                <c:pt idx="7243">
                  <c:v>32787</c:v>
                </c:pt>
                <c:pt idx="7244">
                  <c:v>32790</c:v>
                </c:pt>
                <c:pt idx="7245">
                  <c:v>32791</c:v>
                </c:pt>
                <c:pt idx="7246">
                  <c:v>32792</c:v>
                </c:pt>
                <c:pt idx="7247">
                  <c:v>32793</c:v>
                </c:pt>
                <c:pt idx="7248">
                  <c:v>32794</c:v>
                </c:pt>
                <c:pt idx="7249">
                  <c:v>32797</c:v>
                </c:pt>
                <c:pt idx="7250">
                  <c:v>32798</c:v>
                </c:pt>
                <c:pt idx="7251">
                  <c:v>32799</c:v>
                </c:pt>
                <c:pt idx="7252">
                  <c:v>32800</c:v>
                </c:pt>
                <c:pt idx="7253">
                  <c:v>32801</c:v>
                </c:pt>
                <c:pt idx="7254">
                  <c:v>32804</c:v>
                </c:pt>
                <c:pt idx="7255">
                  <c:v>32805</c:v>
                </c:pt>
                <c:pt idx="7256">
                  <c:v>32806</c:v>
                </c:pt>
                <c:pt idx="7257">
                  <c:v>32807</c:v>
                </c:pt>
                <c:pt idx="7258">
                  <c:v>32808</c:v>
                </c:pt>
                <c:pt idx="7259">
                  <c:v>32811</c:v>
                </c:pt>
                <c:pt idx="7260">
                  <c:v>32812</c:v>
                </c:pt>
                <c:pt idx="7261">
                  <c:v>32813</c:v>
                </c:pt>
                <c:pt idx="7262">
                  <c:v>32814</c:v>
                </c:pt>
                <c:pt idx="7263">
                  <c:v>32815</c:v>
                </c:pt>
                <c:pt idx="7264">
                  <c:v>32818</c:v>
                </c:pt>
                <c:pt idx="7265">
                  <c:v>32819</c:v>
                </c:pt>
                <c:pt idx="7266">
                  <c:v>32820</c:v>
                </c:pt>
                <c:pt idx="7267">
                  <c:v>32821</c:v>
                </c:pt>
                <c:pt idx="7268">
                  <c:v>32822</c:v>
                </c:pt>
                <c:pt idx="7269">
                  <c:v>32825</c:v>
                </c:pt>
                <c:pt idx="7270">
                  <c:v>32826</c:v>
                </c:pt>
                <c:pt idx="7271">
                  <c:v>32827</c:v>
                </c:pt>
                <c:pt idx="7272">
                  <c:v>32828</c:v>
                </c:pt>
                <c:pt idx="7273">
                  <c:v>32829</c:v>
                </c:pt>
                <c:pt idx="7274">
                  <c:v>32832</c:v>
                </c:pt>
                <c:pt idx="7275">
                  <c:v>32833</c:v>
                </c:pt>
                <c:pt idx="7276">
                  <c:v>32834</c:v>
                </c:pt>
                <c:pt idx="7277">
                  <c:v>32835</c:v>
                </c:pt>
                <c:pt idx="7278">
                  <c:v>32836</c:v>
                </c:pt>
                <c:pt idx="7279">
                  <c:v>32839</c:v>
                </c:pt>
                <c:pt idx="7280">
                  <c:v>32840</c:v>
                </c:pt>
                <c:pt idx="7281">
                  <c:v>32841</c:v>
                </c:pt>
                <c:pt idx="7282">
                  <c:v>32842</c:v>
                </c:pt>
                <c:pt idx="7283">
                  <c:v>32843</c:v>
                </c:pt>
                <c:pt idx="7284">
                  <c:v>32846</c:v>
                </c:pt>
                <c:pt idx="7285">
                  <c:v>32847</c:v>
                </c:pt>
                <c:pt idx="7286">
                  <c:v>32848</c:v>
                </c:pt>
                <c:pt idx="7287">
                  <c:v>32849</c:v>
                </c:pt>
                <c:pt idx="7288">
                  <c:v>32850</c:v>
                </c:pt>
                <c:pt idx="7289">
                  <c:v>32853</c:v>
                </c:pt>
                <c:pt idx="7290">
                  <c:v>32854</c:v>
                </c:pt>
                <c:pt idx="7291">
                  <c:v>32855</c:v>
                </c:pt>
                <c:pt idx="7292">
                  <c:v>32856</c:v>
                </c:pt>
                <c:pt idx="7293">
                  <c:v>32857</c:v>
                </c:pt>
                <c:pt idx="7294">
                  <c:v>32860</c:v>
                </c:pt>
                <c:pt idx="7295">
                  <c:v>32861</c:v>
                </c:pt>
                <c:pt idx="7296">
                  <c:v>32862</c:v>
                </c:pt>
                <c:pt idx="7297">
                  <c:v>32863</c:v>
                </c:pt>
                <c:pt idx="7298">
                  <c:v>32864</c:v>
                </c:pt>
                <c:pt idx="7299">
                  <c:v>32867</c:v>
                </c:pt>
                <c:pt idx="7300">
                  <c:v>32868</c:v>
                </c:pt>
                <c:pt idx="7301">
                  <c:v>32869</c:v>
                </c:pt>
                <c:pt idx="7302">
                  <c:v>32870</c:v>
                </c:pt>
                <c:pt idx="7303">
                  <c:v>32871</c:v>
                </c:pt>
                <c:pt idx="7304">
                  <c:v>32874</c:v>
                </c:pt>
                <c:pt idx="7305">
                  <c:v>32875</c:v>
                </c:pt>
                <c:pt idx="7306">
                  <c:v>32876</c:v>
                </c:pt>
                <c:pt idx="7307">
                  <c:v>32877</c:v>
                </c:pt>
                <c:pt idx="7308">
                  <c:v>32878</c:v>
                </c:pt>
                <c:pt idx="7309">
                  <c:v>32881</c:v>
                </c:pt>
                <c:pt idx="7310">
                  <c:v>32882</c:v>
                </c:pt>
                <c:pt idx="7311">
                  <c:v>32883</c:v>
                </c:pt>
                <c:pt idx="7312">
                  <c:v>32884</c:v>
                </c:pt>
                <c:pt idx="7313">
                  <c:v>32885</c:v>
                </c:pt>
                <c:pt idx="7314">
                  <c:v>32888</c:v>
                </c:pt>
                <c:pt idx="7315">
                  <c:v>32889</c:v>
                </c:pt>
                <c:pt idx="7316">
                  <c:v>32890</c:v>
                </c:pt>
                <c:pt idx="7317">
                  <c:v>32891</c:v>
                </c:pt>
                <c:pt idx="7318">
                  <c:v>32892</c:v>
                </c:pt>
                <c:pt idx="7319">
                  <c:v>32895</c:v>
                </c:pt>
                <c:pt idx="7320">
                  <c:v>32896</c:v>
                </c:pt>
                <c:pt idx="7321">
                  <c:v>32897</c:v>
                </c:pt>
                <c:pt idx="7322">
                  <c:v>32898</c:v>
                </c:pt>
                <c:pt idx="7323">
                  <c:v>32899</c:v>
                </c:pt>
                <c:pt idx="7324">
                  <c:v>32902</c:v>
                </c:pt>
                <c:pt idx="7325">
                  <c:v>32903</c:v>
                </c:pt>
                <c:pt idx="7326">
                  <c:v>32904</c:v>
                </c:pt>
                <c:pt idx="7327">
                  <c:v>32905</c:v>
                </c:pt>
                <c:pt idx="7328">
                  <c:v>32906</c:v>
                </c:pt>
                <c:pt idx="7329">
                  <c:v>32909</c:v>
                </c:pt>
                <c:pt idx="7330">
                  <c:v>32910</c:v>
                </c:pt>
                <c:pt idx="7331">
                  <c:v>32911</c:v>
                </c:pt>
                <c:pt idx="7332">
                  <c:v>32912</c:v>
                </c:pt>
                <c:pt idx="7333">
                  <c:v>32913</c:v>
                </c:pt>
                <c:pt idx="7334">
                  <c:v>32916</c:v>
                </c:pt>
                <c:pt idx="7335">
                  <c:v>32917</c:v>
                </c:pt>
                <c:pt idx="7336">
                  <c:v>32918</c:v>
                </c:pt>
                <c:pt idx="7337">
                  <c:v>32919</c:v>
                </c:pt>
                <c:pt idx="7338">
                  <c:v>32920</c:v>
                </c:pt>
                <c:pt idx="7339">
                  <c:v>32923</c:v>
                </c:pt>
                <c:pt idx="7340">
                  <c:v>32924</c:v>
                </c:pt>
                <c:pt idx="7341">
                  <c:v>32925</c:v>
                </c:pt>
                <c:pt idx="7342">
                  <c:v>32926</c:v>
                </c:pt>
                <c:pt idx="7343">
                  <c:v>32927</c:v>
                </c:pt>
                <c:pt idx="7344">
                  <c:v>32930</c:v>
                </c:pt>
                <c:pt idx="7345">
                  <c:v>32931</c:v>
                </c:pt>
                <c:pt idx="7346">
                  <c:v>32932</c:v>
                </c:pt>
                <c:pt idx="7347">
                  <c:v>32933</c:v>
                </c:pt>
                <c:pt idx="7348">
                  <c:v>32934</c:v>
                </c:pt>
                <c:pt idx="7349">
                  <c:v>32937</c:v>
                </c:pt>
                <c:pt idx="7350">
                  <c:v>32938</c:v>
                </c:pt>
                <c:pt idx="7351">
                  <c:v>32939</c:v>
                </c:pt>
                <c:pt idx="7352">
                  <c:v>32940</c:v>
                </c:pt>
                <c:pt idx="7353">
                  <c:v>32941</c:v>
                </c:pt>
                <c:pt idx="7354">
                  <c:v>32944</c:v>
                </c:pt>
                <c:pt idx="7355">
                  <c:v>32945</c:v>
                </c:pt>
                <c:pt idx="7356">
                  <c:v>32946</c:v>
                </c:pt>
                <c:pt idx="7357">
                  <c:v>32947</c:v>
                </c:pt>
                <c:pt idx="7358">
                  <c:v>32948</c:v>
                </c:pt>
                <c:pt idx="7359">
                  <c:v>32951</c:v>
                </c:pt>
                <c:pt idx="7360">
                  <c:v>32952</c:v>
                </c:pt>
                <c:pt idx="7361">
                  <c:v>32953</c:v>
                </c:pt>
                <c:pt idx="7362">
                  <c:v>32954</c:v>
                </c:pt>
                <c:pt idx="7363">
                  <c:v>32955</c:v>
                </c:pt>
                <c:pt idx="7364">
                  <c:v>32958</c:v>
                </c:pt>
                <c:pt idx="7365">
                  <c:v>32959</c:v>
                </c:pt>
                <c:pt idx="7366">
                  <c:v>32960</c:v>
                </c:pt>
                <c:pt idx="7367">
                  <c:v>32961</c:v>
                </c:pt>
                <c:pt idx="7368">
                  <c:v>32962</c:v>
                </c:pt>
                <c:pt idx="7369">
                  <c:v>32965</c:v>
                </c:pt>
                <c:pt idx="7370">
                  <c:v>32966</c:v>
                </c:pt>
                <c:pt idx="7371">
                  <c:v>32967</c:v>
                </c:pt>
                <c:pt idx="7372">
                  <c:v>32968</c:v>
                </c:pt>
                <c:pt idx="7373">
                  <c:v>32969</c:v>
                </c:pt>
                <c:pt idx="7374">
                  <c:v>32972</c:v>
                </c:pt>
                <c:pt idx="7375">
                  <c:v>32973</c:v>
                </c:pt>
                <c:pt idx="7376">
                  <c:v>32974</c:v>
                </c:pt>
                <c:pt idx="7377">
                  <c:v>32975</c:v>
                </c:pt>
                <c:pt idx="7378">
                  <c:v>32976</c:v>
                </c:pt>
                <c:pt idx="7379">
                  <c:v>32979</c:v>
                </c:pt>
                <c:pt idx="7380">
                  <c:v>32980</c:v>
                </c:pt>
                <c:pt idx="7381">
                  <c:v>32981</c:v>
                </c:pt>
                <c:pt idx="7382">
                  <c:v>32982</c:v>
                </c:pt>
                <c:pt idx="7383">
                  <c:v>32983</c:v>
                </c:pt>
                <c:pt idx="7384">
                  <c:v>32986</c:v>
                </c:pt>
                <c:pt idx="7385">
                  <c:v>32987</c:v>
                </c:pt>
                <c:pt idx="7386">
                  <c:v>32988</c:v>
                </c:pt>
                <c:pt idx="7387">
                  <c:v>32989</c:v>
                </c:pt>
                <c:pt idx="7388">
                  <c:v>32990</c:v>
                </c:pt>
                <c:pt idx="7389">
                  <c:v>32993</c:v>
                </c:pt>
                <c:pt idx="7390">
                  <c:v>32994</c:v>
                </c:pt>
                <c:pt idx="7391">
                  <c:v>32995</c:v>
                </c:pt>
                <c:pt idx="7392">
                  <c:v>32996</c:v>
                </c:pt>
                <c:pt idx="7393">
                  <c:v>32997</c:v>
                </c:pt>
                <c:pt idx="7394">
                  <c:v>33000</c:v>
                </c:pt>
                <c:pt idx="7395">
                  <c:v>33001</c:v>
                </c:pt>
                <c:pt idx="7396">
                  <c:v>33002</c:v>
                </c:pt>
                <c:pt idx="7397">
                  <c:v>33003</c:v>
                </c:pt>
                <c:pt idx="7398">
                  <c:v>33004</c:v>
                </c:pt>
                <c:pt idx="7399">
                  <c:v>33007</c:v>
                </c:pt>
                <c:pt idx="7400">
                  <c:v>33008</c:v>
                </c:pt>
                <c:pt idx="7401">
                  <c:v>33009</c:v>
                </c:pt>
                <c:pt idx="7402">
                  <c:v>33010</c:v>
                </c:pt>
                <c:pt idx="7403">
                  <c:v>33011</c:v>
                </c:pt>
                <c:pt idx="7404">
                  <c:v>33014</c:v>
                </c:pt>
                <c:pt idx="7405">
                  <c:v>33015</c:v>
                </c:pt>
                <c:pt idx="7406">
                  <c:v>33016</c:v>
                </c:pt>
                <c:pt idx="7407">
                  <c:v>33017</c:v>
                </c:pt>
                <c:pt idx="7408">
                  <c:v>33018</c:v>
                </c:pt>
                <c:pt idx="7409">
                  <c:v>33021</c:v>
                </c:pt>
                <c:pt idx="7410">
                  <c:v>33022</c:v>
                </c:pt>
                <c:pt idx="7411">
                  <c:v>33023</c:v>
                </c:pt>
                <c:pt idx="7412">
                  <c:v>33024</c:v>
                </c:pt>
                <c:pt idx="7413">
                  <c:v>33025</c:v>
                </c:pt>
                <c:pt idx="7414">
                  <c:v>33028</c:v>
                </c:pt>
                <c:pt idx="7415">
                  <c:v>33029</c:v>
                </c:pt>
                <c:pt idx="7416">
                  <c:v>33030</c:v>
                </c:pt>
                <c:pt idx="7417">
                  <c:v>33031</c:v>
                </c:pt>
                <c:pt idx="7418">
                  <c:v>33032</c:v>
                </c:pt>
                <c:pt idx="7419">
                  <c:v>33035</c:v>
                </c:pt>
                <c:pt idx="7420">
                  <c:v>33036</c:v>
                </c:pt>
                <c:pt idx="7421">
                  <c:v>33037</c:v>
                </c:pt>
                <c:pt idx="7422">
                  <c:v>33038</c:v>
                </c:pt>
                <c:pt idx="7423">
                  <c:v>33039</c:v>
                </c:pt>
                <c:pt idx="7424">
                  <c:v>33042</c:v>
                </c:pt>
                <c:pt idx="7425">
                  <c:v>33043</c:v>
                </c:pt>
                <c:pt idx="7426">
                  <c:v>33044</c:v>
                </c:pt>
                <c:pt idx="7427">
                  <c:v>33045</c:v>
                </c:pt>
                <c:pt idx="7428">
                  <c:v>33046</c:v>
                </c:pt>
                <c:pt idx="7429">
                  <c:v>33049</c:v>
                </c:pt>
                <c:pt idx="7430">
                  <c:v>33050</c:v>
                </c:pt>
                <c:pt idx="7431">
                  <c:v>33051</c:v>
                </c:pt>
                <c:pt idx="7432">
                  <c:v>33052</c:v>
                </c:pt>
                <c:pt idx="7433">
                  <c:v>33053</c:v>
                </c:pt>
                <c:pt idx="7434">
                  <c:v>33056</c:v>
                </c:pt>
                <c:pt idx="7435">
                  <c:v>33057</c:v>
                </c:pt>
                <c:pt idx="7436">
                  <c:v>33058</c:v>
                </c:pt>
                <c:pt idx="7437">
                  <c:v>33059</c:v>
                </c:pt>
                <c:pt idx="7438">
                  <c:v>33060</c:v>
                </c:pt>
                <c:pt idx="7439">
                  <c:v>33063</c:v>
                </c:pt>
                <c:pt idx="7440">
                  <c:v>33064</c:v>
                </c:pt>
                <c:pt idx="7441">
                  <c:v>33065</c:v>
                </c:pt>
                <c:pt idx="7442">
                  <c:v>33066</c:v>
                </c:pt>
                <c:pt idx="7443">
                  <c:v>33067</c:v>
                </c:pt>
                <c:pt idx="7444">
                  <c:v>33070</c:v>
                </c:pt>
                <c:pt idx="7445">
                  <c:v>33071</c:v>
                </c:pt>
                <c:pt idx="7446">
                  <c:v>33072</c:v>
                </c:pt>
                <c:pt idx="7447">
                  <c:v>33073</c:v>
                </c:pt>
                <c:pt idx="7448">
                  <c:v>33074</c:v>
                </c:pt>
                <c:pt idx="7449">
                  <c:v>33077</c:v>
                </c:pt>
                <c:pt idx="7450">
                  <c:v>33078</c:v>
                </c:pt>
                <c:pt idx="7451">
                  <c:v>33079</c:v>
                </c:pt>
                <c:pt idx="7452">
                  <c:v>33080</c:v>
                </c:pt>
                <c:pt idx="7453">
                  <c:v>33081</c:v>
                </c:pt>
                <c:pt idx="7454">
                  <c:v>33084</c:v>
                </c:pt>
                <c:pt idx="7455">
                  <c:v>33085</c:v>
                </c:pt>
                <c:pt idx="7456">
                  <c:v>33086</c:v>
                </c:pt>
                <c:pt idx="7457">
                  <c:v>33087</c:v>
                </c:pt>
                <c:pt idx="7458">
                  <c:v>33088</c:v>
                </c:pt>
                <c:pt idx="7459">
                  <c:v>33091</c:v>
                </c:pt>
                <c:pt idx="7460">
                  <c:v>33092</c:v>
                </c:pt>
                <c:pt idx="7461">
                  <c:v>33093</c:v>
                </c:pt>
                <c:pt idx="7462">
                  <c:v>33094</c:v>
                </c:pt>
                <c:pt idx="7463">
                  <c:v>33095</c:v>
                </c:pt>
                <c:pt idx="7464">
                  <c:v>33098</c:v>
                </c:pt>
                <c:pt idx="7465">
                  <c:v>33099</c:v>
                </c:pt>
                <c:pt idx="7466">
                  <c:v>33100</c:v>
                </c:pt>
                <c:pt idx="7467">
                  <c:v>33101</c:v>
                </c:pt>
                <c:pt idx="7468">
                  <c:v>33102</c:v>
                </c:pt>
                <c:pt idx="7469">
                  <c:v>33105</c:v>
                </c:pt>
                <c:pt idx="7470">
                  <c:v>33106</c:v>
                </c:pt>
                <c:pt idx="7471">
                  <c:v>33107</c:v>
                </c:pt>
                <c:pt idx="7472">
                  <c:v>33108</c:v>
                </c:pt>
                <c:pt idx="7473">
                  <c:v>33109</c:v>
                </c:pt>
                <c:pt idx="7474">
                  <c:v>33112</c:v>
                </c:pt>
                <c:pt idx="7475">
                  <c:v>33113</c:v>
                </c:pt>
                <c:pt idx="7476">
                  <c:v>33114</c:v>
                </c:pt>
                <c:pt idx="7477">
                  <c:v>33115</c:v>
                </c:pt>
                <c:pt idx="7478">
                  <c:v>33116</c:v>
                </c:pt>
                <c:pt idx="7479">
                  <c:v>33119</c:v>
                </c:pt>
                <c:pt idx="7480">
                  <c:v>33120</c:v>
                </c:pt>
                <c:pt idx="7481">
                  <c:v>33121</c:v>
                </c:pt>
                <c:pt idx="7482">
                  <c:v>33122</c:v>
                </c:pt>
                <c:pt idx="7483">
                  <c:v>33123</c:v>
                </c:pt>
                <c:pt idx="7484">
                  <c:v>33126</c:v>
                </c:pt>
                <c:pt idx="7485">
                  <c:v>33127</c:v>
                </c:pt>
                <c:pt idx="7486">
                  <c:v>33128</c:v>
                </c:pt>
                <c:pt idx="7487">
                  <c:v>33129</c:v>
                </c:pt>
                <c:pt idx="7488">
                  <c:v>33130</c:v>
                </c:pt>
                <c:pt idx="7489">
                  <c:v>33133</c:v>
                </c:pt>
                <c:pt idx="7490">
                  <c:v>33134</c:v>
                </c:pt>
                <c:pt idx="7491">
                  <c:v>33135</c:v>
                </c:pt>
                <c:pt idx="7492">
                  <c:v>33136</c:v>
                </c:pt>
                <c:pt idx="7493">
                  <c:v>33137</c:v>
                </c:pt>
                <c:pt idx="7494">
                  <c:v>33140</c:v>
                </c:pt>
                <c:pt idx="7495">
                  <c:v>33141</c:v>
                </c:pt>
                <c:pt idx="7496">
                  <c:v>33142</c:v>
                </c:pt>
                <c:pt idx="7497">
                  <c:v>33143</c:v>
                </c:pt>
                <c:pt idx="7498">
                  <c:v>33144</c:v>
                </c:pt>
                <c:pt idx="7499">
                  <c:v>33147</c:v>
                </c:pt>
                <c:pt idx="7500">
                  <c:v>33148</c:v>
                </c:pt>
                <c:pt idx="7501">
                  <c:v>33149</c:v>
                </c:pt>
                <c:pt idx="7502">
                  <c:v>33150</c:v>
                </c:pt>
                <c:pt idx="7503">
                  <c:v>33151</c:v>
                </c:pt>
                <c:pt idx="7504">
                  <c:v>33154</c:v>
                </c:pt>
                <c:pt idx="7505">
                  <c:v>33155</c:v>
                </c:pt>
                <c:pt idx="7506">
                  <c:v>33156</c:v>
                </c:pt>
                <c:pt idx="7507">
                  <c:v>33157</c:v>
                </c:pt>
                <c:pt idx="7508">
                  <c:v>33158</c:v>
                </c:pt>
                <c:pt idx="7509">
                  <c:v>33161</c:v>
                </c:pt>
                <c:pt idx="7510">
                  <c:v>33162</c:v>
                </c:pt>
                <c:pt idx="7511">
                  <c:v>33163</c:v>
                </c:pt>
                <c:pt idx="7512">
                  <c:v>33164</c:v>
                </c:pt>
                <c:pt idx="7513">
                  <c:v>33165</c:v>
                </c:pt>
                <c:pt idx="7514">
                  <c:v>33168</c:v>
                </c:pt>
                <c:pt idx="7515">
                  <c:v>33169</c:v>
                </c:pt>
                <c:pt idx="7516">
                  <c:v>33170</c:v>
                </c:pt>
                <c:pt idx="7517">
                  <c:v>33171</c:v>
                </c:pt>
                <c:pt idx="7518">
                  <c:v>33172</c:v>
                </c:pt>
                <c:pt idx="7519">
                  <c:v>33175</c:v>
                </c:pt>
                <c:pt idx="7520">
                  <c:v>33176</c:v>
                </c:pt>
                <c:pt idx="7521">
                  <c:v>33177</c:v>
                </c:pt>
                <c:pt idx="7522">
                  <c:v>33178</c:v>
                </c:pt>
                <c:pt idx="7523">
                  <c:v>33179</c:v>
                </c:pt>
                <c:pt idx="7524">
                  <c:v>33182</c:v>
                </c:pt>
                <c:pt idx="7525">
                  <c:v>33183</c:v>
                </c:pt>
                <c:pt idx="7526">
                  <c:v>33184</c:v>
                </c:pt>
                <c:pt idx="7527">
                  <c:v>33185</c:v>
                </c:pt>
                <c:pt idx="7528">
                  <c:v>33186</c:v>
                </c:pt>
                <c:pt idx="7529">
                  <c:v>33189</c:v>
                </c:pt>
                <c:pt idx="7530">
                  <c:v>33190</c:v>
                </c:pt>
                <c:pt idx="7531">
                  <c:v>33191</c:v>
                </c:pt>
                <c:pt idx="7532">
                  <c:v>33192</c:v>
                </c:pt>
                <c:pt idx="7533">
                  <c:v>33193</c:v>
                </c:pt>
                <c:pt idx="7534">
                  <c:v>33196</c:v>
                </c:pt>
                <c:pt idx="7535">
                  <c:v>33197</c:v>
                </c:pt>
                <c:pt idx="7536">
                  <c:v>33198</c:v>
                </c:pt>
                <c:pt idx="7537">
                  <c:v>33199</c:v>
                </c:pt>
                <c:pt idx="7538">
                  <c:v>33200</c:v>
                </c:pt>
                <c:pt idx="7539">
                  <c:v>33203</c:v>
                </c:pt>
                <c:pt idx="7540">
                  <c:v>33204</c:v>
                </c:pt>
                <c:pt idx="7541">
                  <c:v>33205</c:v>
                </c:pt>
                <c:pt idx="7542">
                  <c:v>33206</c:v>
                </c:pt>
                <c:pt idx="7543">
                  <c:v>33207</c:v>
                </c:pt>
                <c:pt idx="7544">
                  <c:v>33210</c:v>
                </c:pt>
                <c:pt idx="7545">
                  <c:v>33211</c:v>
                </c:pt>
                <c:pt idx="7546">
                  <c:v>33212</c:v>
                </c:pt>
                <c:pt idx="7547">
                  <c:v>33213</c:v>
                </c:pt>
                <c:pt idx="7548">
                  <c:v>33214</c:v>
                </c:pt>
                <c:pt idx="7549">
                  <c:v>33217</c:v>
                </c:pt>
                <c:pt idx="7550">
                  <c:v>33218</c:v>
                </c:pt>
                <c:pt idx="7551">
                  <c:v>33219</c:v>
                </c:pt>
                <c:pt idx="7552">
                  <c:v>33220</c:v>
                </c:pt>
                <c:pt idx="7553">
                  <c:v>33221</c:v>
                </c:pt>
                <c:pt idx="7554">
                  <c:v>33224</c:v>
                </c:pt>
                <c:pt idx="7555">
                  <c:v>33225</c:v>
                </c:pt>
                <c:pt idx="7556">
                  <c:v>33226</c:v>
                </c:pt>
                <c:pt idx="7557">
                  <c:v>33227</c:v>
                </c:pt>
                <c:pt idx="7558">
                  <c:v>33228</c:v>
                </c:pt>
                <c:pt idx="7559">
                  <c:v>33231</c:v>
                </c:pt>
                <c:pt idx="7560">
                  <c:v>33232</c:v>
                </c:pt>
                <c:pt idx="7561">
                  <c:v>33233</c:v>
                </c:pt>
                <c:pt idx="7562">
                  <c:v>33234</c:v>
                </c:pt>
                <c:pt idx="7563">
                  <c:v>33235</c:v>
                </c:pt>
                <c:pt idx="7564">
                  <c:v>33238</c:v>
                </c:pt>
                <c:pt idx="7565">
                  <c:v>33239</c:v>
                </c:pt>
                <c:pt idx="7566">
                  <c:v>33240</c:v>
                </c:pt>
                <c:pt idx="7567">
                  <c:v>33241</c:v>
                </c:pt>
                <c:pt idx="7568">
                  <c:v>33242</c:v>
                </c:pt>
                <c:pt idx="7569">
                  <c:v>33245</c:v>
                </c:pt>
                <c:pt idx="7570">
                  <c:v>33246</c:v>
                </c:pt>
                <c:pt idx="7571">
                  <c:v>33247</c:v>
                </c:pt>
                <c:pt idx="7572">
                  <c:v>33248</c:v>
                </c:pt>
                <c:pt idx="7573">
                  <c:v>33249</c:v>
                </c:pt>
                <c:pt idx="7574">
                  <c:v>33252</c:v>
                </c:pt>
                <c:pt idx="7575">
                  <c:v>33253</c:v>
                </c:pt>
                <c:pt idx="7576">
                  <c:v>33254</c:v>
                </c:pt>
                <c:pt idx="7577">
                  <c:v>33255</c:v>
                </c:pt>
                <c:pt idx="7578">
                  <c:v>33256</c:v>
                </c:pt>
                <c:pt idx="7579">
                  <c:v>33259</c:v>
                </c:pt>
                <c:pt idx="7580">
                  <c:v>33260</c:v>
                </c:pt>
                <c:pt idx="7581">
                  <c:v>33261</c:v>
                </c:pt>
                <c:pt idx="7582">
                  <c:v>33262</c:v>
                </c:pt>
                <c:pt idx="7583">
                  <c:v>33263</c:v>
                </c:pt>
                <c:pt idx="7584">
                  <c:v>33266</c:v>
                </c:pt>
                <c:pt idx="7585">
                  <c:v>33267</c:v>
                </c:pt>
                <c:pt idx="7586">
                  <c:v>33268</c:v>
                </c:pt>
                <c:pt idx="7587">
                  <c:v>33269</c:v>
                </c:pt>
                <c:pt idx="7588">
                  <c:v>33270</c:v>
                </c:pt>
                <c:pt idx="7589">
                  <c:v>33273</c:v>
                </c:pt>
                <c:pt idx="7590">
                  <c:v>33274</c:v>
                </c:pt>
                <c:pt idx="7591">
                  <c:v>33275</c:v>
                </c:pt>
                <c:pt idx="7592">
                  <c:v>33276</c:v>
                </c:pt>
                <c:pt idx="7593">
                  <c:v>33277</c:v>
                </c:pt>
                <c:pt idx="7594">
                  <c:v>33280</c:v>
                </c:pt>
                <c:pt idx="7595">
                  <c:v>33281</c:v>
                </c:pt>
                <c:pt idx="7596">
                  <c:v>33282</c:v>
                </c:pt>
                <c:pt idx="7597">
                  <c:v>33283</c:v>
                </c:pt>
                <c:pt idx="7598">
                  <c:v>33284</c:v>
                </c:pt>
                <c:pt idx="7599">
                  <c:v>33287</c:v>
                </c:pt>
                <c:pt idx="7600">
                  <c:v>33288</c:v>
                </c:pt>
                <c:pt idx="7601">
                  <c:v>33289</c:v>
                </c:pt>
                <c:pt idx="7602">
                  <c:v>33290</c:v>
                </c:pt>
                <c:pt idx="7603">
                  <c:v>33291</c:v>
                </c:pt>
                <c:pt idx="7604">
                  <c:v>33294</c:v>
                </c:pt>
                <c:pt idx="7605">
                  <c:v>33295</c:v>
                </c:pt>
                <c:pt idx="7606">
                  <c:v>33296</c:v>
                </c:pt>
                <c:pt idx="7607">
                  <c:v>33297</c:v>
                </c:pt>
                <c:pt idx="7608">
                  <c:v>33298</c:v>
                </c:pt>
                <c:pt idx="7609">
                  <c:v>33301</c:v>
                </c:pt>
                <c:pt idx="7610">
                  <c:v>33302</c:v>
                </c:pt>
                <c:pt idx="7611">
                  <c:v>33303</c:v>
                </c:pt>
                <c:pt idx="7612">
                  <c:v>33304</c:v>
                </c:pt>
                <c:pt idx="7613">
                  <c:v>33305</c:v>
                </c:pt>
                <c:pt idx="7614">
                  <c:v>33308</c:v>
                </c:pt>
                <c:pt idx="7615">
                  <c:v>33309</c:v>
                </c:pt>
                <c:pt idx="7616">
                  <c:v>33310</c:v>
                </c:pt>
                <c:pt idx="7617">
                  <c:v>33311</c:v>
                </c:pt>
                <c:pt idx="7618">
                  <c:v>33312</c:v>
                </c:pt>
                <c:pt idx="7619">
                  <c:v>33315</c:v>
                </c:pt>
                <c:pt idx="7620">
                  <c:v>33316</c:v>
                </c:pt>
                <c:pt idx="7621">
                  <c:v>33317</c:v>
                </c:pt>
                <c:pt idx="7622">
                  <c:v>33318</c:v>
                </c:pt>
                <c:pt idx="7623">
                  <c:v>33319</c:v>
                </c:pt>
                <c:pt idx="7624">
                  <c:v>33322</c:v>
                </c:pt>
                <c:pt idx="7625">
                  <c:v>33323</c:v>
                </c:pt>
                <c:pt idx="7626">
                  <c:v>33324</c:v>
                </c:pt>
                <c:pt idx="7627">
                  <c:v>33325</c:v>
                </c:pt>
                <c:pt idx="7628">
                  <c:v>33326</c:v>
                </c:pt>
                <c:pt idx="7629">
                  <c:v>33329</c:v>
                </c:pt>
                <c:pt idx="7630">
                  <c:v>33330</c:v>
                </c:pt>
                <c:pt idx="7631">
                  <c:v>33331</c:v>
                </c:pt>
                <c:pt idx="7632">
                  <c:v>33332</c:v>
                </c:pt>
                <c:pt idx="7633">
                  <c:v>33333</c:v>
                </c:pt>
                <c:pt idx="7634">
                  <c:v>33336</c:v>
                </c:pt>
                <c:pt idx="7635">
                  <c:v>33337</c:v>
                </c:pt>
                <c:pt idx="7636">
                  <c:v>33338</c:v>
                </c:pt>
                <c:pt idx="7637">
                  <c:v>33339</c:v>
                </c:pt>
                <c:pt idx="7638">
                  <c:v>33340</c:v>
                </c:pt>
                <c:pt idx="7639">
                  <c:v>33343</c:v>
                </c:pt>
                <c:pt idx="7640">
                  <c:v>33344</c:v>
                </c:pt>
                <c:pt idx="7641">
                  <c:v>33345</c:v>
                </c:pt>
                <c:pt idx="7642">
                  <c:v>33346</c:v>
                </c:pt>
                <c:pt idx="7643">
                  <c:v>33347</c:v>
                </c:pt>
                <c:pt idx="7644">
                  <c:v>33350</c:v>
                </c:pt>
                <c:pt idx="7645">
                  <c:v>33351</c:v>
                </c:pt>
                <c:pt idx="7646">
                  <c:v>33352</c:v>
                </c:pt>
                <c:pt idx="7647">
                  <c:v>33353</c:v>
                </c:pt>
                <c:pt idx="7648">
                  <c:v>33354</c:v>
                </c:pt>
                <c:pt idx="7649">
                  <c:v>33357</c:v>
                </c:pt>
                <c:pt idx="7650">
                  <c:v>33358</c:v>
                </c:pt>
                <c:pt idx="7651">
                  <c:v>33359</c:v>
                </c:pt>
                <c:pt idx="7652">
                  <c:v>33360</c:v>
                </c:pt>
                <c:pt idx="7653">
                  <c:v>33361</c:v>
                </c:pt>
                <c:pt idx="7654">
                  <c:v>33364</c:v>
                </c:pt>
                <c:pt idx="7655">
                  <c:v>33365</c:v>
                </c:pt>
                <c:pt idx="7656">
                  <c:v>33366</c:v>
                </c:pt>
                <c:pt idx="7657">
                  <c:v>33367</c:v>
                </c:pt>
                <c:pt idx="7658">
                  <c:v>33368</c:v>
                </c:pt>
                <c:pt idx="7659">
                  <c:v>33371</c:v>
                </c:pt>
                <c:pt idx="7660">
                  <c:v>33372</c:v>
                </c:pt>
                <c:pt idx="7661">
                  <c:v>33373</c:v>
                </c:pt>
                <c:pt idx="7662">
                  <c:v>33374</c:v>
                </c:pt>
                <c:pt idx="7663">
                  <c:v>33375</c:v>
                </c:pt>
                <c:pt idx="7664">
                  <c:v>33378</c:v>
                </c:pt>
                <c:pt idx="7665">
                  <c:v>33379</c:v>
                </c:pt>
                <c:pt idx="7666">
                  <c:v>33380</c:v>
                </c:pt>
                <c:pt idx="7667">
                  <c:v>33381</c:v>
                </c:pt>
                <c:pt idx="7668">
                  <c:v>33382</c:v>
                </c:pt>
                <c:pt idx="7669">
                  <c:v>33385</c:v>
                </c:pt>
                <c:pt idx="7670">
                  <c:v>33386</c:v>
                </c:pt>
                <c:pt idx="7671">
                  <c:v>33387</c:v>
                </c:pt>
                <c:pt idx="7672">
                  <c:v>33388</c:v>
                </c:pt>
                <c:pt idx="7673">
                  <c:v>33389</c:v>
                </c:pt>
                <c:pt idx="7674">
                  <c:v>33392</c:v>
                </c:pt>
                <c:pt idx="7675">
                  <c:v>33393</c:v>
                </c:pt>
                <c:pt idx="7676">
                  <c:v>33394</c:v>
                </c:pt>
                <c:pt idx="7677">
                  <c:v>33395</c:v>
                </c:pt>
                <c:pt idx="7678">
                  <c:v>33396</c:v>
                </c:pt>
                <c:pt idx="7679">
                  <c:v>33399</c:v>
                </c:pt>
                <c:pt idx="7680">
                  <c:v>33400</c:v>
                </c:pt>
                <c:pt idx="7681">
                  <c:v>33401</c:v>
                </c:pt>
                <c:pt idx="7682">
                  <c:v>33402</c:v>
                </c:pt>
                <c:pt idx="7683">
                  <c:v>33403</c:v>
                </c:pt>
                <c:pt idx="7684">
                  <c:v>33406</c:v>
                </c:pt>
                <c:pt idx="7685">
                  <c:v>33407</c:v>
                </c:pt>
                <c:pt idx="7686">
                  <c:v>33408</c:v>
                </c:pt>
                <c:pt idx="7687">
                  <c:v>33409</c:v>
                </c:pt>
                <c:pt idx="7688">
                  <c:v>33410</c:v>
                </c:pt>
                <c:pt idx="7689">
                  <c:v>33413</c:v>
                </c:pt>
                <c:pt idx="7690">
                  <c:v>33414</c:v>
                </c:pt>
                <c:pt idx="7691">
                  <c:v>33415</c:v>
                </c:pt>
                <c:pt idx="7692">
                  <c:v>33416</c:v>
                </c:pt>
                <c:pt idx="7693">
                  <c:v>33417</c:v>
                </c:pt>
                <c:pt idx="7694">
                  <c:v>33420</c:v>
                </c:pt>
                <c:pt idx="7695">
                  <c:v>33421</c:v>
                </c:pt>
                <c:pt idx="7696">
                  <c:v>33422</c:v>
                </c:pt>
                <c:pt idx="7697">
                  <c:v>33423</c:v>
                </c:pt>
                <c:pt idx="7698">
                  <c:v>33424</c:v>
                </c:pt>
                <c:pt idx="7699">
                  <c:v>33427</c:v>
                </c:pt>
                <c:pt idx="7700">
                  <c:v>33428</c:v>
                </c:pt>
                <c:pt idx="7701">
                  <c:v>33429</c:v>
                </c:pt>
                <c:pt idx="7702">
                  <c:v>33430</c:v>
                </c:pt>
                <c:pt idx="7703">
                  <c:v>33431</c:v>
                </c:pt>
                <c:pt idx="7704">
                  <c:v>33434</c:v>
                </c:pt>
                <c:pt idx="7705">
                  <c:v>33435</c:v>
                </c:pt>
                <c:pt idx="7706">
                  <c:v>33436</c:v>
                </c:pt>
                <c:pt idx="7707">
                  <c:v>33437</c:v>
                </c:pt>
                <c:pt idx="7708">
                  <c:v>33438</c:v>
                </c:pt>
                <c:pt idx="7709">
                  <c:v>33441</c:v>
                </c:pt>
                <c:pt idx="7710">
                  <c:v>33442</c:v>
                </c:pt>
                <c:pt idx="7711">
                  <c:v>33443</c:v>
                </c:pt>
                <c:pt idx="7712">
                  <c:v>33444</c:v>
                </c:pt>
                <c:pt idx="7713">
                  <c:v>33445</c:v>
                </c:pt>
                <c:pt idx="7714">
                  <c:v>33448</c:v>
                </c:pt>
                <c:pt idx="7715">
                  <c:v>33449</c:v>
                </c:pt>
                <c:pt idx="7716">
                  <c:v>33450</c:v>
                </c:pt>
                <c:pt idx="7717">
                  <c:v>33451</c:v>
                </c:pt>
                <c:pt idx="7718">
                  <c:v>33452</c:v>
                </c:pt>
                <c:pt idx="7719">
                  <c:v>33455</c:v>
                </c:pt>
                <c:pt idx="7720">
                  <c:v>33456</c:v>
                </c:pt>
                <c:pt idx="7721">
                  <c:v>33457</c:v>
                </c:pt>
                <c:pt idx="7722">
                  <c:v>33458</c:v>
                </c:pt>
                <c:pt idx="7723">
                  <c:v>33459</c:v>
                </c:pt>
                <c:pt idx="7724">
                  <c:v>33462</c:v>
                </c:pt>
                <c:pt idx="7725">
                  <c:v>33463</c:v>
                </c:pt>
                <c:pt idx="7726">
                  <c:v>33464</c:v>
                </c:pt>
                <c:pt idx="7727">
                  <c:v>33465</c:v>
                </c:pt>
                <c:pt idx="7728">
                  <c:v>33466</c:v>
                </c:pt>
                <c:pt idx="7729">
                  <c:v>33469</c:v>
                </c:pt>
                <c:pt idx="7730">
                  <c:v>33470</c:v>
                </c:pt>
                <c:pt idx="7731">
                  <c:v>33471</c:v>
                </c:pt>
                <c:pt idx="7732">
                  <c:v>33472</c:v>
                </c:pt>
                <c:pt idx="7733">
                  <c:v>33473</c:v>
                </c:pt>
                <c:pt idx="7734">
                  <c:v>33476</c:v>
                </c:pt>
                <c:pt idx="7735">
                  <c:v>33477</c:v>
                </c:pt>
                <c:pt idx="7736">
                  <c:v>33478</c:v>
                </c:pt>
                <c:pt idx="7737">
                  <c:v>33479</c:v>
                </c:pt>
                <c:pt idx="7738">
                  <c:v>33480</c:v>
                </c:pt>
                <c:pt idx="7739">
                  <c:v>33483</c:v>
                </c:pt>
                <c:pt idx="7740">
                  <c:v>33484</c:v>
                </c:pt>
                <c:pt idx="7741">
                  <c:v>33485</c:v>
                </c:pt>
                <c:pt idx="7742">
                  <c:v>33486</c:v>
                </c:pt>
                <c:pt idx="7743">
                  <c:v>33487</c:v>
                </c:pt>
                <c:pt idx="7744">
                  <c:v>33490</c:v>
                </c:pt>
                <c:pt idx="7745">
                  <c:v>33491</c:v>
                </c:pt>
                <c:pt idx="7746">
                  <c:v>33492</c:v>
                </c:pt>
                <c:pt idx="7747">
                  <c:v>33493</c:v>
                </c:pt>
                <c:pt idx="7748">
                  <c:v>33494</c:v>
                </c:pt>
                <c:pt idx="7749">
                  <c:v>33497</c:v>
                </c:pt>
                <c:pt idx="7750">
                  <c:v>33498</c:v>
                </c:pt>
                <c:pt idx="7751">
                  <c:v>33499</c:v>
                </c:pt>
                <c:pt idx="7752">
                  <c:v>33500</c:v>
                </c:pt>
                <c:pt idx="7753">
                  <c:v>33501</c:v>
                </c:pt>
                <c:pt idx="7754">
                  <c:v>33504</c:v>
                </c:pt>
                <c:pt idx="7755">
                  <c:v>33505</c:v>
                </c:pt>
                <c:pt idx="7756">
                  <c:v>33506</c:v>
                </c:pt>
                <c:pt idx="7757">
                  <c:v>33507</c:v>
                </c:pt>
                <c:pt idx="7758">
                  <c:v>33508</c:v>
                </c:pt>
                <c:pt idx="7759">
                  <c:v>33511</c:v>
                </c:pt>
                <c:pt idx="7760">
                  <c:v>33512</c:v>
                </c:pt>
                <c:pt idx="7761">
                  <c:v>33513</c:v>
                </c:pt>
                <c:pt idx="7762">
                  <c:v>33514</c:v>
                </c:pt>
                <c:pt idx="7763">
                  <c:v>33515</c:v>
                </c:pt>
                <c:pt idx="7764">
                  <c:v>33518</c:v>
                </c:pt>
                <c:pt idx="7765">
                  <c:v>33519</c:v>
                </c:pt>
                <c:pt idx="7766">
                  <c:v>33520</c:v>
                </c:pt>
                <c:pt idx="7767">
                  <c:v>33521</c:v>
                </c:pt>
                <c:pt idx="7768">
                  <c:v>33522</c:v>
                </c:pt>
                <c:pt idx="7769">
                  <c:v>33525</c:v>
                </c:pt>
                <c:pt idx="7770">
                  <c:v>33526</c:v>
                </c:pt>
                <c:pt idx="7771">
                  <c:v>33527</c:v>
                </c:pt>
                <c:pt idx="7772">
                  <c:v>33528</c:v>
                </c:pt>
                <c:pt idx="7773">
                  <c:v>33529</c:v>
                </c:pt>
                <c:pt idx="7774">
                  <c:v>33532</c:v>
                </c:pt>
                <c:pt idx="7775">
                  <c:v>33533</c:v>
                </c:pt>
                <c:pt idx="7776">
                  <c:v>33534</c:v>
                </c:pt>
                <c:pt idx="7777">
                  <c:v>33535</c:v>
                </c:pt>
                <c:pt idx="7778">
                  <c:v>33536</c:v>
                </c:pt>
                <c:pt idx="7779">
                  <c:v>33539</c:v>
                </c:pt>
                <c:pt idx="7780">
                  <c:v>33540</c:v>
                </c:pt>
                <c:pt idx="7781">
                  <c:v>33541</c:v>
                </c:pt>
                <c:pt idx="7782">
                  <c:v>33542</c:v>
                </c:pt>
                <c:pt idx="7783">
                  <c:v>33543</c:v>
                </c:pt>
                <c:pt idx="7784">
                  <c:v>33546</c:v>
                </c:pt>
                <c:pt idx="7785">
                  <c:v>33547</c:v>
                </c:pt>
                <c:pt idx="7786">
                  <c:v>33548</c:v>
                </c:pt>
                <c:pt idx="7787">
                  <c:v>33549</c:v>
                </c:pt>
                <c:pt idx="7788">
                  <c:v>33550</c:v>
                </c:pt>
                <c:pt idx="7789">
                  <c:v>33553</c:v>
                </c:pt>
                <c:pt idx="7790">
                  <c:v>33554</c:v>
                </c:pt>
                <c:pt idx="7791">
                  <c:v>33555</c:v>
                </c:pt>
                <c:pt idx="7792">
                  <c:v>33556</c:v>
                </c:pt>
                <c:pt idx="7793">
                  <c:v>33557</c:v>
                </c:pt>
                <c:pt idx="7794">
                  <c:v>33560</c:v>
                </c:pt>
                <c:pt idx="7795">
                  <c:v>33561</c:v>
                </c:pt>
                <c:pt idx="7796">
                  <c:v>33562</c:v>
                </c:pt>
                <c:pt idx="7797">
                  <c:v>33563</c:v>
                </c:pt>
                <c:pt idx="7798">
                  <c:v>33564</c:v>
                </c:pt>
                <c:pt idx="7799">
                  <c:v>33567</c:v>
                </c:pt>
                <c:pt idx="7800">
                  <c:v>33568</c:v>
                </c:pt>
                <c:pt idx="7801">
                  <c:v>33569</c:v>
                </c:pt>
                <c:pt idx="7802">
                  <c:v>33570</c:v>
                </c:pt>
                <c:pt idx="7803">
                  <c:v>33571</c:v>
                </c:pt>
                <c:pt idx="7804">
                  <c:v>33574</c:v>
                </c:pt>
                <c:pt idx="7805">
                  <c:v>33575</c:v>
                </c:pt>
                <c:pt idx="7806">
                  <c:v>33576</c:v>
                </c:pt>
                <c:pt idx="7807">
                  <c:v>33577</c:v>
                </c:pt>
                <c:pt idx="7808">
                  <c:v>33578</c:v>
                </c:pt>
                <c:pt idx="7809">
                  <c:v>33581</c:v>
                </c:pt>
                <c:pt idx="7810">
                  <c:v>33582</c:v>
                </c:pt>
                <c:pt idx="7811">
                  <c:v>33583</c:v>
                </c:pt>
                <c:pt idx="7812">
                  <c:v>33584</c:v>
                </c:pt>
                <c:pt idx="7813">
                  <c:v>33585</c:v>
                </c:pt>
                <c:pt idx="7814">
                  <c:v>33588</c:v>
                </c:pt>
                <c:pt idx="7815">
                  <c:v>33589</c:v>
                </c:pt>
                <c:pt idx="7816">
                  <c:v>33590</c:v>
                </c:pt>
                <c:pt idx="7817">
                  <c:v>33591</c:v>
                </c:pt>
                <c:pt idx="7818">
                  <c:v>33592</c:v>
                </c:pt>
                <c:pt idx="7819">
                  <c:v>33595</c:v>
                </c:pt>
                <c:pt idx="7820">
                  <c:v>33596</c:v>
                </c:pt>
                <c:pt idx="7821">
                  <c:v>33597</c:v>
                </c:pt>
                <c:pt idx="7822">
                  <c:v>33598</c:v>
                </c:pt>
                <c:pt idx="7823">
                  <c:v>33599</c:v>
                </c:pt>
                <c:pt idx="7824">
                  <c:v>33602</c:v>
                </c:pt>
                <c:pt idx="7825">
                  <c:v>33603</c:v>
                </c:pt>
                <c:pt idx="7826">
                  <c:v>33604</c:v>
                </c:pt>
                <c:pt idx="7827">
                  <c:v>33605</c:v>
                </c:pt>
                <c:pt idx="7828">
                  <c:v>33606</c:v>
                </c:pt>
                <c:pt idx="7829">
                  <c:v>33609</c:v>
                </c:pt>
                <c:pt idx="7830">
                  <c:v>33610</c:v>
                </c:pt>
                <c:pt idx="7831">
                  <c:v>33611</c:v>
                </c:pt>
                <c:pt idx="7832">
                  <c:v>33612</c:v>
                </c:pt>
                <c:pt idx="7833">
                  <c:v>33613</c:v>
                </c:pt>
                <c:pt idx="7834">
                  <c:v>33616</c:v>
                </c:pt>
                <c:pt idx="7835">
                  <c:v>33617</c:v>
                </c:pt>
                <c:pt idx="7836">
                  <c:v>33618</c:v>
                </c:pt>
                <c:pt idx="7837">
                  <c:v>33619</c:v>
                </c:pt>
                <c:pt idx="7838">
                  <c:v>33620</c:v>
                </c:pt>
                <c:pt idx="7839">
                  <c:v>33623</c:v>
                </c:pt>
                <c:pt idx="7840">
                  <c:v>33624</c:v>
                </c:pt>
                <c:pt idx="7841">
                  <c:v>33625</c:v>
                </c:pt>
                <c:pt idx="7842">
                  <c:v>33626</c:v>
                </c:pt>
                <c:pt idx="7843">
                  <c:v>33627</c:v>
                </c:pt>
                <c:pt idx="7844">
                  <c:v>33630</c:v>
                </c:pt>
                <c:pt idx="7845">
                  <c:v>33631</c:v>
                </c:pt>
                <c:pt idx="7846">
                  <c:v>33632</c:v>
                </c:pt>
                <c:pt idx="7847">
                  <c:v>33633</c:v>
                </c:pt>
                <c:pt idx="7848">
                  <c:v>33634</c:v>
                </c:pt>
                <c:pt idx="7849">
                  <c:v>33637</c:v>
                </c:pt>
                <c:pt idx="7850">
                  <c:v>33638</c:v>
                </c:pt>
                <c:pt idx="7851">
                  <c:v>33639</c:v>
                </c:pt>
                <c:pt idx="7852">
                  <c:v>33640</c:v>
                </c:pt>
                <c:pt idx="7853">
                  <c:v>33641</c:v>
                </c:pt>
                <c:pt idx="7854">
                  <c:v>33644</c:v>
                </c:pt>
                <c:pt idx="7855">
                  <c:v>33645</c:v>
                </c:pt>
                <c:pt idx="7856">
                  <c:v>33646</c:v>
                </c:pt>
                <c:pt idx="7857">
                  <c:v>33647</c:v>
                </c:pt>
                <c:pt idx="7858">
                  <c:v>33648</c:v>
                </c:pt>
                <c:pt idx="7859">
                  <c:v>33651</c:v>
                </c:pt>
                <c:pt idx="7860">
                  <c:v>33652</c:v>
                </c:pt>
                <c:pt idx="7861">
                  <c:v>33653</c:v>
                </c:pt>
                <c:pt idx="7862">
                  <c:v>33654</c:v>
                </c:pt>
                <c:pt idx="7863">
                  <c:v>33655</c:v>
                </c:pt>
                <c:pt idx="7864">
                  <c:v>33658</c:v>
                </c:pt>
                <c:pt idx="7865">
                  <c:v>33659</c:v>
                </c:pt>
                <c:pt idx="7866">
                  <c:v>33660</c:v>
                </c:pt>
                <c:pt idx="7867">
                  <c:v>33661</c:v>
                </c:pt>
                <c:pt idx="7868">
                  <c:v>33662</c:v>
                </c:pt>
                <c:pt idx="7869">
                  <c:v>33665</c:v>
                </c:pt>
                <c:pt idx="7870">
                  <c:v>33666</c:v>
                </c:pt>
                <c:pt idx="7871">
                  <c:v>33667</c:v>
                </c:pt>
                <c:pt idx="7872">
                  <c:v>33668</c:v>
                </c:pt>
                <c:pt idx="7873">
                  <c:v>33669</c:v>
                </c:pt>
                <c:pt idx="7874">
                  <c:v>33672</c:v>
                </c:pt>
                <c:pt idx="7875">
                  <c:v>33673</c:v>
                </c:pt>
                <c:pt idx="7876">
                  <c:v>33674</c:v>
                </c:pt>
                <c:pt idx="7877">
                  <c:v>33675</c:v>
                </c:pt>
                <c:pt idx="7878">
                  <c:v>33676</c:v>
                </c:pt>
                <c:pt idx="7879">
                  <c:v>33679</c:v>
                </c:pt>
                <c:pt idx="7880">
                  <c:v>33680</c:v>
                </c:pt>
                <c:pt idx="7881">
                  <c:v>33681</c:v>
                </c:pt>
                <c:pt idx="7882">
                  <c:v>33682</c:v>
                </c:pt>
                <c:pt idx="7883">
                  <c:v>33683</c:v>
                </c:pt>
                <c:pt idx="7884">
                  <c:v>33686</c:v>
                </c:pt>
                <c:pt idx="7885">
                  <c:v>33687</c:v>
                </c:pt>
                <c:pt idx="7886">
                  <c:v>33688</c:v>
                </c:pt>
                <c:pt idx="7887">
                  <c:v>33689</c:v>
                </c:pt>
                <c:pt idx="7888">
                  <c:v>33690</c:v>
                </c:pt>
                <c:pt idx="7889">
                  <c:v>33693</c:v>
                </c:pt>
                <c:pt idx="7890">
                  <c:v>33694</c:v>
                </c:pt>
                <c:pt idx="7891">
                  <c:v>33695</c:v>
                </c:pt>
                <c:pt idx="7892">
                  <c:v>33696</c:v>
                </c:pt>
                <c:pt idx="7893">
                  <c:v>33697</c:v>
                </c:pt>
                <c:pt idx="7894">
                  <c:v>33700</c:v>
                </c:pt>
                <c:pt idx="7895">
                  <c:v>33701</c:v>
                </c:pt>
                <c:pt idx="7896">
                  <c:v>33702</c:v>
                </c:pt>
                <c:pt idx="7897">
                  <c:v>33703</c:v>
                </c:pt>
                <c:pt idx="7898">
                  <c:v>33704</c:v>
                </c:pt>
                <c:pt idx="7899">
                  <c:v>33707</c:v>
                </c:pt>
                <c:pt idx="7900">
                  <c:v>33708</c:v>
                </c:pt>
                <c:pt idx="7901">
                  <c:v>33709</c:v>
                </c:pt>
                <c:pt idx="7902">
                  <c:v>33710</c:v>
                </c:pt>
                <c:pt idx="7903">
                  <c:v>33711</c:v>
                </c:pt>
                <c:pt idx="7904">
                  <c:v>33714</c:v>
                </c:pt>
                <c:pt idx="7905">
                  <c:v>33715</c:v>
                </c:pt>
                <c:pt idx="7906">
                  <c:v>33716</c:v>
                </c:pt>
                <c:pt idx="7907">
                  <c:v>33717</c:v>
                </c:pt>
                <c:pt idx="7908">
                  <c:v>33718</c:v>
                </c:pt>
                <c:pt idx="7909">
                  <c:v>33721</c:v>
                </c:pt>
                <c:pt idx="7910">
                  <c:v>33722</c:v>
                </c:pt>
                <c:pt idx="7911">
                  <c:v>33723</c:v>
                </c:pt>
                <c:pt idx="7912">
                  <c:v>33724</c:v>
                </c:pt>
                <c:pt idx="7913">
                  <c:v>33725</c:v>
                </c:pt>
                <c:pt idx="7914">
                  <c:v>33728</c:v>
                </c:pt>
                <c:pt idx="7915">
                  <c:v>33729</c:v>
                </c:pt>
                <c:pt idx="7916">
                  <c:v>33730</c:v>
                </c:pt>
                <c:pt idx="7917">
                  <c:v>33731</c:v>
                </c:pt>
                <c:pt idx="7918">
                  <c:v>33732</c:v>
                </c:pt>
                <c:pt idx="7919">
                  <c:v>33735</c:v>
                </c:pt>
                <c:pt idx="7920">
                  <c:v>33736</c:v>
                </c:pt>
                <c:pt idx="7921">
                  <c:v>33737</c:v>
                </c:pt>
                <c:pt idx="7922">
                  <c:v>33738</c:v>
                </c:pt>
                <c:pt idx="7923">
                  <c:v>33739</c:v>
                </c:pt>
                <c:pt idx="7924">
                  <c:v>33742</c:v>
                </c:pt>
                <c:pt idx="7925">
                  <c:v>33743</c:v>
                </c:pt>
                <c:pt idx="7926">
                  <c:v>33744</c:v>
                </c:pt>
                <c:pt idx="7927">
                  <c:v>33745</c:v>
                </c:pt>
                <c:pt idx="7928">
                  <c:v>33746</c:v>
                </c:pt>
                <c:pt idx="7929">
                  <c:v>33749</c:v>
                </c:pt>
                <c:pt idx="7930">
                  <c:v>33750</c:v>
                </c:pt>
                <c:pt idx="7931">
                  <c:v>33751</c:v>
                </c:pt>
                <c:pt idx="7932">
                  <c:v>33752</c:v>
                </c:pt>
                <c:pt idx="7933">
                  <c:v>33753</c:v>
                </c:pt>
                <c:pt idx="7934">
                  <c:v>33756</c:v>
                </c:pt>
                <c:pt idx="7935">
                  <c:v>33757</c:v>
                </c:pt>
                <c:pt idx="7936">
                  <c:v>33758</c:v>
                </c:pt>
                <c:pt idx="7937">
                  <c:v>33759</c:v>
                </c:pt>
                <c:pt idx="7938">
                  <c:v>33760</c:v>
                </c:pt>
                <c:pt idx="7939">
                  <c:v>33763</c:v>
                </c:pt>
                <c:pt idx="7940">
                  <c:v>33764</c:v>
                </c:pt>
                <c:pt idx="7941">
                  <c:v>33765</c:v>
                </c:pt>
                <c:pt idx="7942">
                  <c:v>33766</c:v>
                </c:pt>
                <c:pt idx="7943">
                  <c:v>33767</c:v>
                </c:pt>
                <c:pt idx="7944">
                  <c:v>33770</c:v>
                </c:pt>
                <c:pt idx="7945">
                  <c:v>33771</c:v>
                </c:pt>
                <c:pt idx="7946">
                  <c:v>33772</c:v>
                </c:pt>
                <c:pt idx="7947">
                  <c:v>33773</c:v>
                </c:pt>
                <c:pt idx="7948">
                  <c:v>33774</c:v>
                </c:pt>
                <c:pt idx="7949">
                  <c:v>33777</c:v>
                </c:pt>
                <c:pt idx="7950">
                  <c:v>33778</c:v>
                </c:pt>
                <c:pt idx="7951">
                  <c:v>33779</c:v>
                </c:pt>
                <c:pt idx="7952">
                  <c:v>33780</c:v>
                </c:pt>
                <c:pt idx="7953">
                  <c:v>33781</c:v>
                </c:pt>
                <c:pt idx="7954">
                  <c:v>33784</c:v>
                </c:pt>
                <c:pt idx="7955">
                  <c:v>33785</c:v>
                </c:pt>
                <c:pt idx="7956">
                  <c:v>33786</c:v>
                </c:pt>
                <c:pt idx="7957">
                  <c:v>33787</c:v>
                </c:pt>
                <c:pt idx="7958">
                  <c:v>33788</c:v>
                </c:pt>
                <c:pt idx="7959">
                  <c:v>33791</c:v>
                </c:pt>
                <c:pt idx="7960">
                  <c:v>33792</c:v>
                </c:pt>
                <c:pt idx="7961">
                  <c:v>33793</c:v>
                </c:pt>
                <c:pt idx="7962">
                  <c:v>33794</c:v>
                </c:pt>
                <c:pt idx="7963">
                  <c:v>33795</c:v>
                </c:pt>
                <c:pt idx="7964">
                  <c:v>33798</c:v>
                </c:pt>
                <c:pt idx="7965">
                  <c:v>33799</c:v>
                </c:pt>
                <c:pt idx="7966">
                  <c:v>33800</c:v>
                </c:pt>
                <c:pt idx="7967">
                  <c:v>33801</c:v>
                </c:pt>
                <c:pt idx="7968">
                  <c:v>33802</c:v>
                </c:pt>
                <c:pt idx="7969">
                  <c:v>33805</c:v>
                </c:pt>
                <c:pt idx="7970">
                  <c:v>33806</c:v>
                </c:pt>
                <c:pt idx="7971">
                  <c:v>33807</c:v>
                </c:pt>
                <c:pt idx="7972">
                  <c:v>33808</c:v>
                </c:pt>
                <c:pt idx="7973">
                  <c:v>33809</c:v>
                </c:pt>
                <c:pt idx="7974">
                  <c:v>33812</c:v>
                </c:pt>
                <c:pt idx="7975">
                  <c:v>33813</c:v>
                </c:pt>
                <c:pt idx="7976">
                  <c:v>33814</c:v>
                </c:pt>
                <c:pt idx="7977">
                  <c:v>33815</c:v>
                </c:pt>
                <c:pt idx="7978">
                  <c:v>33816</c:v>
                </c:pt>
                <c:pt idx="7979">
                  <c:v>33819</c:v>
                </c:pt>
                <c:pt idx="7980">
                  <c:v>33820</c:v>
                </c:pt>
                <c:pt idx="7981">
                  <c:v>33821</c:v>
                </c:pt>
                <c:pt idx="7982">
                  <c:v>33822</c:v>
                </c:pt>
                <c:pt idx="7983">
                  <c:v>33823</c:v>
                </c:pt>
                <c:pt idx="7984">
                  <c:v>33826</c:v>
                </c:pt>
                <c:pt idx="7985">
                  <c:v>33827</c:v>
                </c:pt>
                <c:pt idx="7986">
                  <c:v>33828</c:v>
                </c:pt>
                <c:pt idx="7987">
                  <c:v>33829</c:v>
                </c:pt>
                <c:pt idx="7988">
                  <c:v>33830</c:v>
                </c:pt>
                <c:pt idx="7989">
                  <c:v>33833</c:v>
                </c:pt>
                <c:pt idx="7990">
                  <c:v>33834</c:v>
                </c:pt>
                <c:pt idx="7991">
                  <c:v>33835</c:v>
                </c:pt>
                <c:pt idx="7992">
                  <c:v>33836</c:v>
                </c:pt>
                <c:pt idx="7993">
                  <c:v>33837</c:v>
                </c:pt>
                <c:pt idx="7994">
                  <c:v>33840</c:v>
                </c:pt>
                <c:pt idx="7995">
                  <c:v>33841</c:v>
                </c:pt>
                <c:pt idx="7996">
                  <c:v>33842</c:v>
                </c:pt>
                <c:pt idx="7997">
                  <c:v>33843</c:v>
                </c:pt>
                <c:pt idx="7998">
                  <c:v>33844</c:v>
                </c:pt>
                <c:pt idx="7999">
                  <c:v>33847</c:v>
                </c:pt>
                <c:pt idx="8000">
                  <c:v>33848</c:v>
                </c:pt>
                <c:pt idx="8001">
                  <c:v>33849</c:v>
                </c:pt>
                <c:pt idx="8002">
                  <c:v>33850</c:v>
                </c:pt>
                <c:pt idx="8003">
                  <c:v>33851</c:v>
                </c:pt>
                <c:pt idx="8004">
                  <c:v>33854</c:v>
                </c:pt>
                <c:pt idx="8005">
                  <c:v>33855</c:v>
                </c:pt>
                <c:pt idx="8006">
                  <c:v>33856</c:v>
                </c:pt>
                <c:pt idx="8007">
                  <c:v>33857</c:v>
                </c:pt>
                <c:pt idx="8008">
                  <c:v>33858</c:v>
                </c:pt>
                <c:pt idx="8009">
                  <c:v>33861</c:v>
                </c:pt>
                <c:pt idx="8010">
                  <c:v>33862</c:v>
                </c:pt>
                <c:pt idx="8011">
                  <c:v>33863</c:v>
                </c:pt>
                <c:pt idx="8012">
                  <c:v>33864</c:v>
                </c:pt>
                <c:pt idx="8013">
                  <c:v>33865</c:v>
                </c:pt>
                <c:pt idx="8014">
                  <c:v>33868</c:v>
                </c:pt>
                <c:pt idx="8015">
                  <c:v>33869</c:v>
                </c:pt>
                <c:pt idx="8016">
                  <c:v>33870</c:v>
                </c:pt>
                <c:pt idx="8017">
                  <c:v>33871</c:v>
                </c:pt>
                <c:pt idx="8018">
                  <c:v>33872</c:v>
                </c:pt>
                <c:pt idx="8019">
                  <c:v>33875</c:v>
                </c:pt>
                <c:pt idx="8020">
                  <c:v>33876</c:v>
                </c:pt>
                <c:pt idx="8021">
                  <c:v>33877</c:v>
                </c:pt>
                <c:pt idx="8022">
                  <c:v>33878</c:v>
                </c:pt>
                <c:pt idx="8023">
                  <c:v>33879</c:v>
                </c:pt>
                <c:pt idx="8024">
                  <c:v>33882</c:v>
                </c:pt>
                <c:pt idx="8025">
                  <c:v>33883</c:v>
                </c:pt>
                <c:pt idx="8026">
                  <c:v>33884</c:v>
                </c:pt>
                <c:pt idx="8027">
                  <c:v>33885</c:v>
                </c:pt>
                <c:pt idx="8028">
                  <c:v>33886</c:v>
                </c:pt>
                <c:pt idx="8029">
                  <c:v>33889</c:v>
                </c:pt>
                <c:pt idx="8030">
                  <c:v>33890</c:v>
                </c:pt>
                <c:pt idx="8031">
                  <c:v>33891</c:v>
                </c:pt>
                <c:pt idx="8032">
                  <c:v>33892</c:v>
                </c:pt>
                <c:pt idx="8033">
                  <c:v>33893</c:v>
                </c:pt>
                <c:pt idx="8034">
                  <c:v>33896</c:v>
                </c:pt>
                <c:pt idx="8035">
                  <c:v>33897</c:v>
                </c:pt>
                <c:pt idx="8036">
                  <c:v>33898</c:v>
                </c:pt>
                <c:pt idx="8037">
                  <c:v>33899</c:v>
                </c:pt>
                <c:pt idx="8038">
                  <c:v>33900</c:v>
                </c:pt>
                <c:pt idx="8039">
                  <c:v>33903</c:v>
                </c:pt>
                <c:pt idx="8040">
                  <c:v>33904</c:v>
                </c:pt>
                <c:pt idx="8041">
                  <c:v>33905</c:v>
                </c:pt>
                <c:pt idx="8042">
                  <c:v>33906</c:v>
                </c:pt>
                <c:pt idx="8043">
                  <c:v>33907</c:v>
                </c:pt>
                <c:pt idx="8044">
                  <c:v>33910</c:v>
                </c:pt>
                <c:pt idx="8045">
                  <c:v>33911</c:v>
                </c:pt>
                <c:pt idx="8046">
                  <c:v>33912</c:v>
                </c:pt>
                <c:pt idx="8047">
                  <c:v>33913</c:v>
                </c:pt>
                <c:pt idx="8048">
                  <c:v>33914</c:v>
                </c:pt>
                <c:pt idx="8049">
                  <c:v>33917</c:v>
                </c:pt>
                <c:pt idx="8050">
                  <c:v>33918</c:v>
                </c:pt>
                <c:pt idx="8051">
                  <c:v>33919</c:v>
                </c:pt>
                <c:pt idx="8052">
                  <c:v>33920</c:v>
                </c:pt>
                <c:pt idx="8053">
                  <c:v>33921</c:v>
                </c:pt>
                <c:pt idx="8054">
                  <c:v>33924</c:v>
                </c:pt>
                <c:pt idx="8055">
                  <c:v>33925</c:v>
                </c:pt>
                <c:pt idx="8056">
                  <c:v>33926</c:v>
                </c:pt>
                <c:pt idx="8057">
                  <c:v>33927</c:v>
                </c:pt>
                <c:pt idx="8058">
                  <c:v>33928</c:v>
                </c:pt>
                <c:pt idx="8059">
                  <c:v>33931</c:v>
                </c:pt>
                <c:pt idx="8060">
                  <c:v>33932</c:v>
                </c:pt>
                <c:pt idx="8061">
                  <c:v>33933</c:v>
                </c:pt>
                <c:pt idx="8062">
                  <c:v>33934</c:v>
                </c:pt>
                <c:pt idx="8063">
                  <c:v>33935</c:v>
                </c:pt>
                <c:pt idx="8064">
                  <c:v>33938</c:v>
                </c:pt>
                <c:pt idx="8065">
                  <c:v>33939</c:v>
                </c:pt>
                <c:pt idx="8066">
                  <c:v>33940</c:v>
                </c:pt>
                <c:pt idx="8067">
                  <c:v>33941</c:v>
                </c:pt>
                <c:pt idx="8068">
                  <c:v>33942</c:v>
                </c:pt>
                <c:pt idx="8069">
                  <c:v>33945</c:v>
                </c:pt>
                <c:pt idx="8070">
                  <c:v>33946</c:v>
                </c:pt>
                <c:pt idx="8071">
                  <c:v>33947</c:v>
                </c:pt>
                <c:pt idx="8072">
                  <c:v>33948</c:v>
                </c:pt>
                <c:pt idx="8073">
                  <c:v>33949</c:v>
                </c:pt>
                <c:pt idx="8074">
                  <c:v>33952</c:v>
                </c:pt>
                <c:pt idx="8075">
                  <c:v>33953</c:v>
                </c:pt>
                <c:pt idx="8076">
                  <c:v>33954</c:v>
                </c:pt>
                <c:pt idx="8077">
                  <c:v>33955</c:v>
                </c:pt>
                <c:pt idx="8078">
                  <c:v>33956</c:v>
                </c:pt>
                <c:pt idx="8079">
                  <c:v>33959</c:v>
                </c:pt>
                <c:pt idx="8080">
                  <c:v>33960</c:v>
                </c:pt>
                <c:pt idx="8081">
                  <c:v>33961</c:v>
                </c:pt>
                <c:pt idx="8082">
                  <c:v>33962</c:v>
                </c:pt>
                <c:pt idx="8083">
                  <c:v>33963</c:v>
                </c:pt>
                <c:pt idx="8084">
                  <c:v>33966</c:v>
                </c:pt>
                <c:pt idx="8085">
                  <c:v>33967</c:v>
                </c:pt>
                <c:pt idx="8086">
                  <c:v>33968</c:v>
                </c:pt>
                <c:pt idx="8087">
                  <c:v>33969</c:v>
                </c:pt>
                <c:pt idx="8088">
                  <c:v>33970</c:v>
                </c:pt>
                <c:pt idx="8089">
                  <c:v>33973</c:v>
                </c:pt>
                <c:pt idx="8090">
                  <c:v>33974</c:v>
                </c:pt>
                <c:pt idx="8091">
                  <c:v>33975</c:v>
                </c:pt>
                <c:pt idx="8092">
                  <c:v>33976</c:v>
                </c:pt>
                <c:pt idx="8093">
                  <c:v>33977</c:v>
                </c:pt>
                <c:pt idx="8094">
                  <c:v>33980</c:v>
                </c:pt>
                <c:pt idx="8095">
                  <c:v>33981</c:v>
                </c:pt>
                <c:pt idx="8096">
                  <c:v>33982</c:v>
                </c:pt>
                <c:pt idx="8097">
                  <c:v>33983</c:v>
                </c:pt>
                <c:pt idx="8098">
                  <c:v>33984</c:v>
                </c:pt>
                <c:pt idx="8099">
                  <c:v>33987</c:v>
                </c:pt>
                <c:pt idx="8100">
                  <c:v>33988</c:v>
                </c:pt>
                <c:pt idx="8101">
                  <c:v>33989</c:v>
                </c:pt>
                <c:pt idx="8102">
                  <c:v>33990</c:v>
                </c:pt>
                <c:pt idx="8103">
                  <c:v>33991</c:v>
                </c:pt>
                <c:pt idx="8104">
                  <c:v>33994</c:v>
                </c:pt>
                <c:pt idx="8105">
                  <c:v>33995</c:v>
                </c:pt>
                <c:pt idx="8106">
                  <c:v>33996</c:v>
                </c:pt>
                <c:pt idx="8107">
                  <c:v>33997</c:v>
                </c:pt>
                <c:pt idx="8108">
                  <c:v>33998</c:v>
                </c:pt>
                <c:pt idx="8109">
                  <c:v>34001</c:v>
                </c:pt>
                <c:pt idx="8110">
                  <c:v>34002</c:v>
                </c:pt>
                <c:pt idx="8111">
                  <c:v>34003</c:v>
                </c:pt>
                <c:pt idx="8112">
                  <c:v>34004</c:v>
                </c:pt>
                <c:pt idx="8113">
                  <c:v>34005</c:v>
                </c:pt>
                <c:pt idx="8114">
                  <c:v>34008</c:v>
                </c:pt>
                <c:pt idx="8115">
                  <c:v>34009</c:v>
                </c:pt>
                <c:pt idx="8116">
                  <c:v>34010</c:v>
                </c:pt>
                <c:pt idx="8117">
                  <c:v>34011</c:v>
                </c:pt>
                <c:pt idx="8118">
                  <c:v>34012</c:v>
                </c:pt>
                <c:pt idx="8119">
                  <c:v>34015</c:v>
                </c:pt>
                <c:pt idx="8120">
                  <c:v>34016</c:v>
                </c:pt>
                <c:pt idx="8121">
                  <c:v>34017</c:v>
                </c:pt>
                <c:pt idx="8122">
                  <c:v>34018</c:v>
                </c:pt>
                <c:pt idx="8123">
                  <c:v>34019</c:v>
                </c:pt>
                <c:pt idx="8124">
                  <c:v>34022</c:v>
                </c:pt>
                <c:pt idx="8125">
                  <c:v>34023</c:v>
                </c:pt>
                <c:pt idx="8126">
                  <c:v>34024</c:v>
                </c:pt>
                <c:pt idx="8127">
                  <c:v>34025</c:v>
                </c:pt>
                <c:pt idx="8128">
                  <c:v>34026</c:v>
                </c:pt>
                <c:pt idx="8129">
                  <c:v>34029</c:v>
                </c:pt>
                <c:pt idx="8130">
                  <c:v>34030</c:v>
                </c:pt>
                <c:pt idx="8131">
                  <c:v>34031</c:v>
                </c:pt>
                <c:pt idx="8132">
                  <c:v>34032</c:v>
                </c:pt>
                <c:pt idx="8133">
                  <c:v>34033</c:v>
                </c:pt>
                <c:pt idx="8134">
                  <c:v>34036</c:v>
                </c:pt>
                <c:pt idx="8135">
                  <c:v>34037</c:v>
                </c:pt>
                <c:pt idx="8136">
                  <c:v>34038</c:v>
                </c:pt>
                <c:pt idx="8137">
                  <c:v>34039</c:v>
                </c:pt>
                <c:pt idx="8138">
                  <c:v>34040</c:v>
                </c:pt>
                <c:pt idx="8139">
                  <c:v>34043</c:v>
                </c:pt>
                <c:pt idx="8140">
                  <c:v>34044</c:v>
                </c:pt>
                <c:pt idx="8141">
                  <c:v>34045</c:v>
                </c:pt>
                <c:pt idx="8142">
                  <c:v>34046</c:v>
                </c:pt>
                <c:pt idx="8143">
                  <c:v>34047</c:v>
                </c:pt>
                <c:pt idx="8144">
                  <c:v>34050</c:v>
                </c:pt>
                <c:pt idx="8145">
                  <c:v>34051</c:v>
                </c:pt>
                <c:pt idx="8146">
                  <c:v>34052</c:v>
                </c:pt>
                <c:pt idx="8147">
                  <c:v>34053</c:v>
                </c:pt>
                <c:pt idx="8148">
                  <c:v>34054</c:v>
                </c:pt>
                <c:pt idx="8149">
                  <c:v>34057</c:v>
                </c:pt>
                <c:pt idx="8150">
                  <c:v>34058</c:v>
                </c:pt>
                <c:pt idx="8151">
                  <c:v>34059</c:v>
                </c:pt>
                <c:pt idx="8152">
                  <c:v>34060</c:v>
                </c:pt>
                <c:pt idx="8153">
                  <c:v>34061</c:v>
                </c:pt>
                <c:pt idx="8154">
                  <c:v>34064</c:v>
                </c:pt>
                <c:pt idx="8155">
                  <c:v>34065</c:v>
                </c:pt>
                <c:pt idx="8156">
                  <c:v>34066</c:v>
                </c:pt>
                <c:pt idx="8157">
                  <c:v>34067</c:v>
                </c:pt>
                <c:pt idx="8158">
                  <c:v>34068</c:v>
                </c:pt>
                <c:pt idx="8159">
                  <c:v>34071</c:v>
                </c:pt>
                <c:pt idx="8160">
                  <c:v>34072</c:v>
                </c:pt>
                <c:pt idx="8161">
                  <c:v>34073</c:v>
                </c:pt>
                <c:pt idx="8162">
                  <c:v>34074</c:v>
                </c:pt>
                <c:pt idx="8163">
                  <c:v>34075</c:v>
                </c:pt>
                <c:pt idx="8164">
                  <c:v>34078</c:v>
                </c:pt>
                <c:pt idx="8165">
                  <c:v>34079</c:v>
                </c:pt>
                <c:pt idx="8166">
                  <c:v>34080</c:v>
                </c:pt>
                <c:pt idx="8167">
                  <c:v>34081</c:v>
                </c:pt>
                <c:pt idx="8168">
                  <c:v>34082</c:v>
                </c:pt>
                <c:pt idx="8169">
                  <c:v>34085</c:v>
                </c:pt>
                <c:pt idx="8170">
                  <c:v>34086</c:v>
                </c:pt>
                <c:pt idx="8171">
                  <c:v>34087</c:v>
                </c:pt>
                <c:pt idx="8172">
                  <c:v>34088</c:v>
                </c:pt>
                <c:pt idx="8173">
                  <c:v>34089</c:v>
                </c:pt>
                <c:pt idx="8174">
                  <c:v>34092</c:v>
                </c:pt>
                <c:pt idx="8175">
                  <c:v>34093</c:v>
                </c:pt>
                <c:pt idx="8176">
                  <c:v>34094</c:v>
                </c:pt>
                <c:pt idx="8177">
                  <c:v>34095</c:v>
                </c:pt>
                <c:pt idx="8178">
                  <c:v>34096</c:v>
                </c:pt>
                <c:pt idx="8179">
                  <c:v>34099</c:v>
                </c:pt>
                <c:pt idx="8180">
                  <c:v>34100</c:v>
                </c:pt>
                <c:pt idx="8181">
                  <c:v>34101</c:v>
                </c:pt>
                <c:pt idx="8182">
                  <c:v>34102</c:v>
                </c:pt>
                <c:pt idx="8183">
                  <c:v>34103</c:v>
                </c:pt>
                <c:pt idx="8184">
                  <c:v>34106</c:v>
                </c:pt>
                <c:pt idx="8185">
                  <c:v>34107</c:v>
                </c:pt>
                <c:pt idx="8186">
                  <c:v>34108</c:v>
                </c:pt>
                <c:pt idx="8187">
                  <c:v>34109</c:v>
                </c:pt>
                <c:pt idx="8188">
                  <c:v>34110</c:v>
                </c:pt>
                <c:pt idx="8189">
                  <c:v>34113</c:v>
                </c:pt>
                <c:pt idx="8190">
                  <c:v>34114</c:v>
                </c:pt>
                <c:pt idx="8191">
                  <c:v>34115</c:v>
                </c:pt>
                <c:pt idx="8192">
                  <c:v>34116</c:v>
                </c:pt>
                <c:pt idx="8193">
                  <c:v>34117</c:v>
                </c:pt>
                <c:pt idx="8194">
                  <c:v>34120</c:v>
                </c:pt>
                <c:pt idx="8195">
                  <c:v>34121</c:v>
                </c:pt>
                <c:pt idx="8196">
                  <c:v>34122</c:v>
                </c:pt>
                <c:pt idx="8197">
                  <c:v>34123</c:v>
                </c:pt>
                <c:pt idx="8198">
                  <c:v>34124</c:v>
                </c:pt>
                <c:pt idx="8199">
                  <c:v>34127</c:v>
                </c:pt>
                <c:pt idx="8200">
                  <c:v>34128</c:v>
                </c:pt>
                <c:pt idx="8201">
                  <c:v>34129</c:v>
                </c:pt>
                <c:pt idx="8202">
                  <c:v>34130</c:v>
                </c:pt>
                <c:pt idx="8203">
                  <c:v>34131</c:v>
                </c:pt>
                <c:pt idx="8204">
                  <c:v>34134</c:v>
                </c:pt>
                <c:pt idx="8205">
                  <c:v>34135</c:v>
                </c:pt>
                <c:pt idx="8206">
                  <c:v>34136</c:v>
                </c:pt>
                <c:pt idx="8207">
                  <c:v>34137</c:v>
                </c:pt>
                <c:pt idx="8208">
                  <c:v>34138</c:v>
                </c:pt>
                <c:pt idx="8209">
                  <c:v>34141</c:v>
                </c:pt>
                <c:pt idx="8210">
                  <c:v>34142</c:v>
                </c:pt>
                <c:pt idx="8211">
                  <c:v>34143</c:v>
                </c:pt>
                <c:pt idx="8212">
                  <c:v>34144</c:v>
                </c:pt>
                <c:pt idx="8213">
                  <c:v>34145</c:v>
                </c:pt>
                <c:pt idx="8214">
                  <c:v>34148</c:v>
                </c:pt>
                <c:pt idx="8215">
                  <c:v>34149</c:v>
                </c:pt>
                <c:pt idx="8216">
                  <c:v>34150</c:v>
                </c:pt>
                <c:pt idx="8217">
                  <c:v>34151</c:v>
                </c:pt>
                <c:pt idx="8218">
                  <c:v>34152</c:v>
                </c:pt>
                <c:pt idx="8219">
                  <c:v>34155</c:v>
                </c:pt>
                <c:pt idx="8220">
                  <c:v>34156</c:v>
                </c:pt>
                <c:pt idx="8221">
                  <c:v>34157</c:v>
                </c:pt>
                <c:pt idx="8222">
                  <c:v>34158</c:v>
                </c:pt>
                <c:pt idx="8223">
                  <c:v>34159</c:v>
                </c:pt>
                <c:pt idx="8224">
                  <c:v>34162</c:v>
                </c:pt>
                <c:pt idx="8225">
                  <c:v>34163</c:v>
                </c:pt>
                <c:pt idx="8226">
                  <c:v>34164</c:v>
                </c:pt>
                <c:pt idx="8227">
                  <c:v>34165</c:v>
                </c:pt>
                <c:pt idx="8228">
                  <c:v>34166</c:v>
                </c:pt>
                <c:pt idx="8229">
                  <c:v>34169</c:v>
                </c:pt>
                <c:pt idx="8230">
                  <c:v>34170</c:v>
                </c:pt>
                <c:pt idx="8231">
                  <c:v>34171</c:v>
                </c:pt>
                <c:pt idx="8232">
                  <c:v>34172</c:v>
                </c:pt>
                <c:pt idx="8233">
                  <c:v>34173</c:v>
                </c:pt>
                <c:pt idx="8234">
                  <c:v>34176</c:v>
                </c:pt>
                <c:pt idx="8235">
                  <c:v>34177</c:v>
                </c:pt>
                <c:pt idx="8236">
                  <c:v>34178</c:v>
                </c:pt>
                <c:pt idx="8237">
                  <c:v>34179</c:v>
                </c:pt>
                <c:pt idx="8238">
                  <c:v>34180</c:v>
                </c:pt>
                <c:pt idx="8239">
                  <c:v>34183</c:v>
                </c:pt>
                <c:pt idx="8240">
                  <c:v>34184</c:v>
                </c:pt>
                <c:pt idx="8241">
                  <c:v>34185</c:v>
                </c:pt>
                <c:pt idx="8242">
                  <c:v>34186</c:v>
                </c:pt>
                <c:pt idx="8243">
                  <c:v>34187</c:v>
                </c:pt>
                <c:pt idx="8244">
                  <c:v>34190</c:v>
                </c:pt>
                <c:pt idx="8245">
                  <c:v>34191</c:v>
                </c:pt>
                <c:pt idx="8246">
                  <c:v>34192</c:v>
                </c:pt>
                <c:pt idx="8247">
                  <c:v>34193</c:v>
                </c:pt>
                <c:pt idx="8248">
                  <c:v>34194</c:v>
                </c:pt>
                <c:pt idx="8249">
                  <c:v>34197</c:v>
                </c:pt>
                <c:pt idx="8250">
                  <c:v>34198</c:v>
                </c:pt>
                <c:pt idx="8251">
                  <c:v>34199</c:v>
                </c:pt>
                <c:pt idx="8252">
                  <c:v>34200</c:v>
                </c:pt>
                <c:pt idx="8253">
                  <c:v>34201</c:v>
                </c:pt>
                <c:pt idx="8254">
                  <c:v>34204</c:v>
                </c:pt>
                <c:pt idx="8255">
                  <c:v>34205</c:v>
                </c:pt>
                <c:pt idx="8256">
                  <c:v>34206</c:v>
                </c:pt>
                <c:pt idx="8257">
                  <c:v>34207</c:v>
                </c:pt>
                <c:pt idx="8258">
                  <c:v>34208</c:v>
                </c:pt>
                <c:pt idx="8259">
                  <c:v>34211</c:v>
                </c:pt>
                <c:pt idx="8260">
                  <c:v>34212</c:v>
                </c:pt>
                <c:pt idx="8261">
                  <c:v>34213</c:v>
                </c:pt>
                <c:pt idx="8262">
                  <c:v>34214</c:v>
                </c:pt>
                <c:pt idx="8263">
                  <c:v>34215</c:v>
                </c:pt>
                <c:pt idx="8264">
                  <c:v>34218</c:v>
                </c:pt>
                <c:pt idx="8265">
                  <c:v>34219</c:v>
                </c:pt>
                <c:pt idx="8266">
                  <c:v>34220</c:v>
                </c:pt>
                <c:pt idx="8267">
                  <c:v>34221</c:v>
                </c:pt>
                <c:pt idx="8268">
                  <c:v>34222</c:v>
                </c:pt>
                <c:pt idx="8269">
                  <c:v>34225</c:v>
                </c:pt>
                <c:pt idx="8270">
                  <c:v>34226</c:v>
                </c:pt>
                <c:pt idx="8271">
                  <c:v>34227</c:v>
                </c:pt>
                <c:pt idx="8272">
                  <c:v>34228</c:v>
                </c:pt>
                <c:pt idx="8273">
                  <c:v>34229</c:v>
                </c:pt>
                <c:pt idx="8274">
                  <c:v>34232</c:v>
                </c:pt>
                <c:pt idx="8275">
                  <c:v>34233</c:v>
                </c:pt>
                <c:pt idx="8276">
                  <c:v>34234</c:v>
                </c:pt>
                <c:pt idx="8277">
                  <c:v>34235</c:v>
                </c:pt>
                <c:pt idx="8278">
                  <c:v>34236</c:v>
                </c:pt>
                <c:pt idx="8279">
                  <c:v>34239</c:v>
                </c:pt>
                <c:pt idx="8280">
                  <c:v>34240</c:v>
                </c:pt>
                <c:pt idx="8281">
                  <c:v>34241</c:v>
                </c:pt>
                <c:pt idx="8282">
                  <c:v>34242</c:v>
                </c:pt>
                <c:pt idx="8283">
                  <c:v>34243</c:v>
                </c:pt>
                <c:pt idx="8284">
                  <c:v>34246</c:v>
                </c:pt>
                <c:pt idx="8285">
                  <c:v>34247</c:v>
                </c:pt>
                <c:pt idx="8286">
                  <c:v>34248</c:v>
                </c:pt>
                <c:pt idx="8287">
                  <c:v>34249</c:v>
                </c:pt>
                <c:pt idx="8288">
                  <c:v>34250</c:v>
                </c:pt>
                <c:pt idx="8289">
                  <c:v>34253</c:v>
                </c:pt>
                <c:pt idx="8290">
                  <c:v>34254</c:v>
                </c:pt>
                <c:pt idx="8291">
                  <c:v>34255</c:v>
                </c:pt>
                <c:pt idx="8292">
                  <c:v>34256</c:v>
                </c:pt>
                <c:pt idx="8293">
                  <c:v>34257</c:v>
                </c:pt>
                <c:pt idx="8294">
                  <c:v>34260</c:v>
                </c:pt>
                <c:pt idx="8295">
                  <c:v>34261</c:v>
                </c:pt>
                <c:pt idx="8296">
                  <c:v>34262</c:v>
                </c:pt>
                <c:pt idx="8297">
                  <c:v>34263</c:v>
                </c:pt>
                <c:pt idx="8298">
                  <c:v>34264</c:v>
                </c:pt>
                <c:pt idx="8299">
                  <c:v>34267</c:v>
                </c:pt>
                <c:pt idx="8300">
                  <c:v>34268</c:v>
                </c:pt>
                <c:pt idx="8301">
                  <c:v>34269</c:v>
                </c:pt>
                <c:pt idx="8302">
                  <c:v>34270</c:v>
                </c:pt>
                <c:pt idx="8303">
                  <c:v>34271</c:v>
                </c:pt>
                <c:pt idx="8304">
                  <c:v>34274</c:v>
                </c:pt>
                <c:pt idx="8305">
                  <c:v>34275</c:v>
                </c:pt>
                <c:pt idx="8306">
                  <c:v>34276</c:v>
                </c:pt>
                <c:pt idx="8307">
                  <c:v>34277</c:v>
                </c:pt>
                <c:pt idx="8308">
                  <c:v>34278</c:v>
                </c:pt>
                <c:pt idx="8309">
                  <c:v>34281</c:v>
                </c:pt>
                <c:pt idx="8310">
                  <c:v>34282</c:v>
                </c:pt>
                <c:pt idx="8311">
                  <c:v>34283</c:v>
                </c:pt>
                <c:pt idx="8312">
                  <c:v>34284</c:v>
                </c:pt>
                <c:pt idx="8313">
                  <c:v>34285</c:v>
                </c:pt>
                <c:pt idx="8314">
                  <c:v>34288</c:v>
                </c:pt>
                <c:pt idx="8315">
                  <c:v>34289</c:v>
                </c:pt>
                <c:pt idx="8316">
                  <c:v>34290</c:v>
                </c:pt>
                <c:pt idx="8317">
                  <c:v>34291</c:v>
                </c:pt>
                <c:pt idx="8318">
                  <c:v>34292</c:v>
                </c:pt>
                <c:pt idx="8319">
                  <c:v>34295</c:v>
                </c:pt>
                <c:pt idx="8320">
                  <c:v>34296</c:v>
                </c:pt>
                <c:pt idx="8321">
                  <c:v>34297</c:v>
                </c:pt>
                <c:pt idx="8322">
                  <c:v>34298</c:v>
                </c:pt>
                <c:pt idx="8323">
                  <c:v>34299</c:v>
                </c:pt>
                <c:pt idx="8324">
                  <c:v>34302</c:v>
                </c:pt>
                <c:pt idx="8325">
                  <c:v>34303</c:v>
                </c:pt>
                <c:pt idx="8326">
                  <c:v>34304</c:v>
                </c:pt>
                <c:pt idx="8327">
                  <c:v>34305</c:v>
                </c:pt>
                <c:pt idx="8328">
                  <c:v>34306</c:v>
                </c:pt>
                <c:pt idx="8329">
                  <c:v>34309</c:v>
                </c:pt>
                <c:pt idx="8330">
                  <c:v>34310</c:v>
                </c:pt>
                <c:pt idx="8331">
                  <c:v>34311</c:v>
                </c:pt>
                <c:pt idx="8332">
                  <c:v>34312</c:v>
                </c:pt>
                <c:pt idx="8333">
                  <c:v>34313</c:v>
                </c:pt>
                <c:pt idx="8334">
                  <c:v>34316</c:v>
                </c:pt>
                <c:pt idx="8335">
                  <c:v>34317</c:v>
                </c:pt>
                <c:pt idx="8336">
                  <c:v>34318</c:v>
                </c:pt>
                <c:pt idx="8337">
                  <c:v>34319</c:v>
                </c:pt>
                <c:pt idx="8338">
                  <c:v>34320</c:v>
                </c:pt>
                <c:pt idx="8339">
                  <c:v>34323</c:v>
                </c:pt>
                <c:pt idx="8340">
                  <c:v>34324</c:v>
                </c:pt>
                <c:pt idx="8341">
                  <c:v>34325</c:v>
                </c:pt>
                <c:pt idx="8342">
                  <c:v>34326</c:v>
                </c:pt>
                <c:pt idx="8343">
                  <c:v>34327</c:v>
                </c:pt>
                <c:pt idx="8344">
                  <c:v>34330</c:v>
                </c:pt>
                <c:pt idx="8345">
                  <c:v>34331</c:v>
                </c:pt>
                <c:pt idx="8346">
                  <c:v>34332</c:v>
                </c:pt>
                <c:pt idx="8347">
                  <c:v>34333</c:v>
                </c:pt>
                <c:pt idx="8348">
                  <c:v>34334</c:v>
                </c:pt>
                <c:pt idx="8349">
                  <c:v>34337</c:v>
                </c:pt>
                <c:pt idx="8350">
                  <c:v>34338</c:v>
                </c:pt>
                <c:pt idx="8351">
                  <c:v>34339</c:v>
                </c:pt>
                <c:pt idx="8352">
                  <c:v>34340</c:v>
                </c:pt>
                <c:pt idx="8353">
                  <c:v>34341</c:v>
                </c:pt>
                <c:pt idx="8354">
                  <c:v>34344</c:v>
                </c:pt>
                <c:pt idx="8355">
                  <c:v>34345</c:v>
                </c:pt>
                <c:pt idx="8356">
                  <c:v>34346</c:v>
                </c:pt>
                <c:pt idx="8357">
                  <c:v>34347</c:v>
                </c:pt>
                <c:pt idx="8358">
                  <c:v>34348</c:v>
                </c:pt>
                <c:pt idx="8359">
                  <c:v>34351</c:v>
                </c:pt>
                <c:pt idx="8360">
                  <c:v>34352</c:v>
                </c:pt>
                <c:pt idx="8361">
                  <c:v>34353</c:v>
                </c:pt>
                <c:pt idx="8362">
                  <c:v>34354</c:v>
                </c:pt>
                <c:pt idx="8363">
                  <c:v>34355</c:v>
                </c:pt>
                <c:pt idx="8364">
                  <c:v>34358</c:v>
                </c:pt>
                <c:pt idx="8365">
                  <c:v>34359</c:v>
                </c:pt>
                <c:pt idx="8366">
                  <c:v>34360</c:v>
                </c:pt>
                <c:pt idx="8367">
                  <c:v>34361</c:v>
                </c:pt>
                <c:pt idx="8368">
                  <c:v>34362</c:v>
                </c:pt>
                <c:pt idx="8369">
                  <c:v>34365</c:v>
                </c:pt>
                <c:pt idx="8370">
                  <c:v>34366</c:v>
                </c:pt>
                <c:pt idx="8371">
                  <c:v>34367</c:v>
                </c:pt>
                <c:pt idx="8372">
                  <c:v>34368</c:v>
                </c:pt>
                <c:pt idx="8373">
                  <c:v>34369</c:v>
                </c:pt>
                <c:pt idx="8374">
                  <c:v>34372</c:v>
                </c:pt>
                <c:pt idx="8375">
                  <c:v>34373</c:v>
                </c:pt>
                <c:pt idx="8376">
                  <c:v>34374</c:v>
                </c:pt>
                <c:pt idx="8377">
                  <c:v>34375</c:v>
                </c:pt>
                <c:pt idx="8378">
                  <c:v>34376</c:v>
                </c:pt>
                <c:pt idx="8379">
                  <c:v>34379</c:v>
                </c:pt>
                <c:pt idx="8380">
                  <c:v>34380</c:v>
                </c:pt>
                <c:pt idx="8381">
                  <c:v>34381</c:v>
                </c:pt>
                <c:pt idx="8382">
                  <c:v>34382</c:v>
                </c:pt>
                <c:pt idx="8383">
                  <c:v>34383</c:v>
                </c:pt>
                <c:pt idx="8384">
                  <c:v>34386</c:v>
                </c:pt>
                <c:pt idx="8385">
                  <c:v>34387</c:v>
                </c:pt>
                <c:pt idx="8386">
                  <c:v>34388</c:v>
                </c:pt>
                <c:pt idx="8387">
                  <c:v>34389</c:v>
                </c:pt>
                <c:pt idx="8388">
                  <c:v>34390</c:v>
                </c:pt>
                <c:pt idx="8389">
                  <c:v>34393</c:v>
                </c:pt>
                <c:pt idx="8390">
                  <c:v>34394</c:v>
                </c:pt>
                <c:pt idx="8391">
                  <c:v>34395</c:v>
                </c:pt>
                <c:pt idx="8392">
                  <c:v>34396</c:v>
                </c:pt>
                <c:pt idx="8393">
                  <c:v>34397</c:v>
                </c:pt>
                <c:pt idx="8394">
                  <c:v>34400</c:v>
                </c:pt>
                <c:pt idx="8395">
                  <c:v>34401</c:v>
                </c:pt>
                <c:pt idx="8396">
                  <c:v>34402</c:v>
                </c:pt>
                <c:pt idx="8397">
                  <c:v>34403</c:v>
                </c:pt>
                <c:pt idx="8398">
                  <c:v>34404</c:v>
                </c:pt>
                <c:pt idx="8399">
                  <c:v>34407</c:v>
                </c:pt>
                <c:pt idx="8400">
                  <c:v>34408</c:v>
                </c:pt>
                <c:pt idx="8401">
                  <c:v>34409</c:v>
                </c:pt>
                <c:pt idx="8402">
                  <c:v>34410</c:v>
                </c:pt>
                <c:pt idx="8403">
                  <c:v>34411</c:v>
                </c:pt>
                <c:pt idx="8404">
                  <c:v>34414</c:v>
                </c:pt>
                <c:pt idx="8405">
                  <c:v>34415</c:v>
                </c:pt>
                <c:pt idx="8406">
                  <c:v>34416</c:v>
                </c:pt>
                <c:pt idx="8407">
                  <c:v>34417</c:v>
                </c:pt>
                <c:pt idx="8408">
                  <c:v>34418</c:v>
                </c:pt>
                <c:pt idx="8409">
                  <c:v>34421</c:v>
                </c:pt>
                <c:pt idx="8410">
                  <c:v>34422</c:v>
                </c:pt>
                <c:pt idx="8411">
                  <c:v>34423</c:v>
                </c:pt>
                <c:pt idx="8412">
                  <c:v>34424</c:v>
                </c:pt>
                <c:pt idx="8413">
                  <c:v>34425</c:v>
                </c:pt>
                <c:pt idx="8414">
                  <c:v>34428</c:v>
                </c:pt>
                <c:pt idx="8415">
                  <c:v>34429</c:v>
                </c:pt>
                <c:pt idx="8416">
                  <c:v>34430</c:v>
                </c:pt>
                <c:pt idx="8417">
                  <c:v>34431</c:v>
                </c:pt>
                <c:pt idx="8418">
                  <c:v>34432</c:v>
                </c:pt>
                <c:pt idx="8419">
                  <c:v>34435</c:v>
                </c:pt>
                <c:pt idx="8420">
                  <c:v>34436</c:v>
                </c:pt>
                <c:pt idx="8421">
                  <c:v>34437</c:v>
                </c:pt>
                <c:pt idx="8422">
                  <c:v>34438</c:v>
                </c:pt>
                <c:pt idx="8423">
                  <c:v>34439</c:v>
                </c:pt>
                <c:pt idx="8424">
                  <c:v>34442</c:v>
                </c:pt>
                <c:pt idx="8425">
                  <c:v>34443</c:v>
                </c:pt>
                <c:pt idx="8426">
                  <c:v>34444</c:v>
                </c:pt>
                <c:pt idx="8427">
                  <c:v>34445</c:v>
                </c:pt>
                <c:pt idx="8428">
                  <c:v>34446</c:v>
                </c:pt>
                <c:pt idx="8429">
                  <c:v>34449</c:v>
                </c:pt>
                <c:pt idx="8430">
                  <c:v>34450</c:v>
                </c:pt>
                <c:pt idx="8431">
                  <c:v>34451</c:v>
                </c:pt>
                <c:pt idx="8432">
                  <c:v>34452</c:v>
                </c:pt>
                <c:pt idx="8433">
                  <c:v>34453</c:v>
                </c:pt>
                <c:pt idx="8434">
                  <c:v>34456</c:v>
                </c:pt>
                <c:pt idx="8435">
                  <c:v>34457</c:v>
                </c:pt>
                <c:pt idx="8436">
                  <c:v>34458</c:v>
                </c:pt>
                <c:pt idx="8437">
                  <c:v>34459</c:v>
                </c:pt>
                <c:pt idx="8438">
                  <c:v>34460</c:v>
                </c:pt>
                <c:pt idx="8439">
                  <c:v>34463</c:v>
                </c:pt>
                <c:pt idx="8440">
                  <c:v>34464</c:v>
                </c:pt>
                <c:pt idx="8441">
                  <c:v>34465</c:v>
                </c:pt>
                <c:pt idx="8442">
                  <c:v>34466</c:v>
                </c:pt>
                <c:pt idx="8443">
                  <c:v>34467</c:v>
                </c:pt>
                <c:pt idx="8444">
                  <c:v>34470</c:v>
                </c:pt>
                <c:pt idx="8445">
                  <c:v>34471</c:v>
                </c:pt>
                <c:pt idx="8446">
                  <c:v>34472</c:v>
                </c:pt>
                <c:pt idx="8447">
                  <c:v>34473</c:v>
                </c:pt>
                <c:pt idx="8448">
                  <c:v>34474</c:v>
                </c:pt>
                <c:pt idx="8449">
                  <c:v>34477</c:v>
                </c:pt>
                <c:pt idx="8450">
                  <c:v>34478</c:v>
                </c:pt>
                <c:pt idx="8451">
                  <c:v>34479</c:v>
                </c:pt>
                <c:pt idx="8452">
                  <c:v>34480</c:v>
                </c:pt>
                <c:pt idx="8453">
                  <c:v>34481</c:v>
                </c:pt>
                <c:pt idx="8454">
                  <c:v>34484</c:v>
                </c:pt>
                <c:pt idx="8455">
                  <c:v>34485</c:v>
                </c:pt>
                <c:pt idx="8456">
                  <c:v>34486</c:v>
                </c:pt>
                <c:pt idx="8457">
                  <c:v>34487</c:v>
                </c:pt>
                <c:pt idx="8458">
                  <c:v>34488</c:v>
                </c:pt>
                <c:pt idx="8459">
                  <c:v>34491</c:v>
                </c:pt>
                <c:pt idx="8460">
                  <c:v>34492</c:v>
                </c:pt>
                <c:pt idx="8461">
                  <c:v>34493</c:v>
                </c:pt>
                <c:pt idx="8462">
                  <c:v>34494</c:v>
                </c:pt>
                <c:pt idx="8463">
                  <c:v>34495</c:v>
                </c:pt>
                <c:pt idx="8464">
                  <c:v>34498</c:v>
                </c:pt>
                <c:pt idx="8465">
                  <c:v>34499</c:v>
                </c:pt>
                <c:pt idx="8466">
                  <c:v>34500</c:v>
                </c:pt>
                <c:pt idx="8467">
                  <c:v>34501</c:v>
                </c:pt>
                <c:pt idx="8468">
                  <c:v>34502</c:v>
                </c:pt>
                <c:pt idx="8469">
                  <c:v>34505</c:v>
                </c:pt>
                <c:pt idx="8470">
                  <c:v>34506</c:v>
                </c:pt>
                <c:pt idx="8471">
                  <c:v>34507</c:v>
                </c:pt>
                <c:pt idx="8472">
                  <c:v>34508</c:v>
                </c:pt>
                <c:pt idx="8473">
                  <c:v>34509</c:v>
                </c:pt>
                <c:pt idx="8474">
                  <c:v>34512</c:v>
                </c:pt>
                <c:pt idx="8475">
                  <c:v>34513</c:v>
                </c:pt>
                <c:pt idx="8476">
                  <c:v>34514</c:v>
                </c:pt>
                <c:pt idx="8477">
                  <c:v>34515</c:v>
                </c:pt>
                <c:pt idx="8478">
                  <c:v>34516</c:v>
                </c:pt>
                <c:pt idx="8479">
                  <c:v>34519</c:v>
                </c:pt>
                <c:pt idx="8480">
                  <c:v>34520</c:v>
                </c:pt>
                <c:pt idx="8481">
                  <c:v>34521</c:v>
                </c:pt>
                <c:pt idx="8482">
                  <c:v>34522</c:v>
                </c:pt>
                <c:pt idx="8483">
                  <c:v>34523</c:v>
                </c:pt>
                <c:pt idx="8484">
                  <c:v>34526</c:v>
                </c:pt>
                <c:pt idx="8485">
                  <c:v>34527</c:v>
                </c:pt>
                <c:pt idx="8486">
                  <c:v>34528</c:v>
                </c:pt>
                <c:pt idx="8487">
                  <c:v>34529</c:v>
                </c:pt>
                <c:pt idx="8488">
                  <c:v>34530</c:v>
                </c:pt>
                <c:pt idx="8489">
                  <c:v>34533</c:v>
                </c:pt>
                <c:pt idx="8490">
                  <c:v>34534</c:v>
                </c:pt>
                <c:pt idx="8491">
                  <c:v>34535</c:v>
                </c:pt>
                <c:pt idx="8492">
                  <c:v>34536</c:v>
                </c:pt>
                <c:pt idx="8493">
                  <c:v>34537</c:v>
                </c:pt>
                <c:pt idx="8494">
                  <c:v>34540</c:v>
                </c:pt>
                <c:pt idx="8495">
                  <c:v>34541</c:v>
                </c:pt>
                <c:pt idx="8496">
                  <c:v>34542</c:v>
                </c:pt>
                <c:pt idx="8497">
                  <c:v>34543</c:v>
                </c:pt>
                <c:pt idx="8498">
                  <c:v>34544</c:v>
                </c:pt>
                <c:pt idx="8499">
                  <c:v>34547</c:v>
                </c:pt>
                <c:pt idx="8500">
                  <c:v>34548</c:v>
                </c:pt>
                <c:pt idx="8501">
                  <c:v>34549</c:v>
                </c:pt>
                <c:pt idx="8502">
                  <c:v>34550</c:v>
                </c:pt>
                <c:pt idx="8503">
                  <c:v>34551</c:v>
                </c:pt>
                <c:pt idx="8504">
                  <c:v>34554</c:v>
                </c:pt>
                <c:pt idx="8505">
                  <c:v>34555</c:v>
                </c:pt>
                <c:pt idx="8506">
                  <c:v>34556</c:v>
                </c:pt>
                <c:pt idx="8507">
                  <c:v>34557</c:v>
                </c:pt>
                <c:pt idx="8508">
                  <c:v>34558</c:v>
                </c:pt>
                <c:pt idx="8509">
                  <c:v>34561</c:v>
                </c:pt>
                <c:pt idx="8510">
                  <c:v>34562</c:v>
                </c:pt>
                <c:pt idx="8511">
                  <c:v>34563</c:v>
                </c:pt>
                <c:pt idx="8512">
                  <c:v>34564</c:v>
                </c:pt>
                <c:pt idx="8513">
                  <c:v>34565</c:v>
                </c:pt>
                <c:pt idx="8514">
                  <c:v>34568</c:v>
                </c:pt>
                <c:pt idx="8515">
                  <c:v>34569</c:v>
                </c:pt>
                <c:pt idx="8516">
                  <c:v>34570</c:v>
                </c:pt>
                <c:pt idx="8517">
                  <c:v>34571</c:v>
                </c:pt>
                <c:pt idx="8518">
                  <c:v>34572</c:v>
                </c:pt>
                <c:pt idx="8519">
                  <c:v>34575</c:v>
                </c:pt>
                <c:pt idx="8520">
                  <c:v>34576</c:v>
                </c:pt>
                <c:pt idx="8521">
                  <c:v>34577</c:v>
                </c:pt>
                <c:pt idx="8522">
                  <c:v>34578</c:v>
                </c:pt>
                <c:pt idx="8523">
                  <c:v>34579</c:v>
                </c:pt>
                <c:pt idx="8524">
                  <c:v>34582</c:v>
                </c:pt>
                <c:pt idx="8525">
                  <c:v>34583</c:v>
                </c:pt>
                <c:pt idx="8526">
                  <c:v>34584</c:v>
                </c:pt>
                <c:pt idx="8527">
                  <c:v>34585</c:v>
                </c:pt>
                <c:pt idx="8528">
                  <c:v>34586</c:v>
                </c:pt>
                <c:pt idx="8529">
                  <c:v>34589</c:v>
                </c:pt>
                <c:pt idx="8530">
                  <c:v>34590</c:v>
                </c:pt>
                <c:pt idx="8531">
                  <c:v>34591</c:v>
                </c:pt>
                <c:pt idx="8532">
                  <c:v>34592</c:v>
                </c:pt>
                <c:pt idx="8533">
                  <c:v>34593</c:v>
                </c:pt>
                <c:pt idx="8534">
                  <c:v>34596</c:v>
                </c:pt>
                <c:pt idx="8535">
                  <c:v>34597</c:v>
                </c:pt>
                <c:pt idx="8536">
                  <c:v>34598</c:v>
                </c:pt>
                <c:pt idx="8537">
                  <c:v>34599</c:v>
                </c:pt>
                <c:pt idx="8538">
                  <c:v>34600</c:v>
                </c:pt>
                <c:pt idx="8539">
                  <c:v>34603</c:v>
                </c:pt>
                <c:pt idx="8540">
                  <c:v>34604</c:v>
                </c:pt>
                <c:pt idx="8541">
                  <c:v>34605</c:v>
                </c:pt>
                <c:pt idx="8542">
                  <c:v>34606</c:v>
                </c:pt>
                <c:pt idx="8543">
                  <c:v>34607</c:v>
                </c:pt>
                <c:pt idx="8544">
                  <c:v>34610</c:v>
                </c:pt>
                <c:pt idx="8545">
                  <c:v>34611</c:v>
                </c:pt>
                <c:pt idx="8546">
                  <c:v>34612</c:v>
                </c:pt>
                <c:pt idx="8547">
                  <c:v>34613</c:v>
                </c:pt>
                <c:pt idx="8548">
                  <c:v>34614</c:v>
                </c:pt>
                <c:pt idx="8549">
                  <c:v>34617</c:v>
                </c:pt>
                <c:pt idx="8550">
                  <c:v>34618</c:v>
                </c:pt>
                <c:pt idx="8551">
                  <c:v>34619</c:v>
                </c:pt>
                <c:pt idx="8552">
                  <c:v>34620</c:v>
                </c:pt>
                <c:pt idx="8553">
                  <c:v>34621</c:v>
                </c:pt>
                <c:pt idx="8554">
                  <c:v>34624</c:v>
                </c:pt>
                <c:pt idx="8555">
                  <c:v>34625</c:v>
                </c:pt>
                <c:pt idx="8556">
                  <c:v>34626</c:v>
                </c:pt>
                <c:pt idx="8557">
                  <c:v>34627</c:v>
                </c:pt>
                <c:pt idx="8558">
                  <c:v>34628</c:v>
                </c:pt>
                <c:pt idx="8559">
                  <c:v>34631</c:v>
                </c:pt>
                <c:pt idx="8560">
                  <c:v>34632</c:v>
                </c:pt>
                <c:pt idx="8561">
                  <c:v>34633</c:v>
                </c:pt>
                <c:pt idx="8562">
                  <c:v>34634</c:v>
                </c:pt>
                <c:pt idx="8563">
                  <c:v>34635</c:v>
                </c:pt>
                <c:pt idx="8564">
                  <c:v>34638</c:v>
                </c:pt>
                <c:pt idx="8565">
                  <c:v>34639</c:v>
                </c:pt>
                <c:pt idx="8566">
                  <c:v>34640</c:v>
                </c:pt>
                <c:pt idx="8567">
                  <c:v>34641</c:v>
                </c:pt>
                <c:pt idx="8568">
                  <c:v>34642</c:v>
                </c:pt>
                <c:pt idx="8569">
                  <c:v>34645</c:v>
                </c:pt>
                <c:pt idx="8570">
                  <c:v>34646</c:v>
                </c:pt>
                <c:pt idx="8571">
                  <c:v>34647</c:v>
                </c:pt>
                <c:pt idx="8572">
                  <c:v>34648</c:v>
                </c:pt>
                <c:pt idx="8573">
                  <c:v>34649</c:v>
                </c:pt>
                <c:pt idx="8574">
                  <c:v>34652</c:v>
                </c:pt>
                <c:pt idx="8575">
                  <c:v>34653</c:v>
                </c:pt>
                <c:pt idx="8576">
                  <c:v>34654</c:v>
                </c:pt>
                <c:pt idx="8577">
                  <c:v>34655</c:v>
                </c:pt>
                <c:pt idx="8578">
                  <c:v>34656</c:v>
                </c:pt>
                <c:pt idx="8579">
                  <c:v>34659</c:v>
                </c:pt>
                <c:pt idx="8580">
                  <c:v>34660</c:v>
                </c:pt>
                <c:pt idx="8581">
                  <c:v>34661</c:v>
                </c:pt>
                <c:pt idx="8582">
                  <c:v>34662</c:v>
                </c:pt>
                <c:pt idx="8583">
                  <c:v>34663</c:v>
                </c:pt>
                <c:pt idx="8584">
                  <c:v>34666</c:v>
                </c:pt>
                <c:pt idx="8585">
                  <c:v>34667</c:v>
                </c:pt>
                <c:pt idx="8586">
                  <c:v>34668</c:v>
                </c:pt>
                <c:pt idx="8587">
                  <c:v>34669</c:v>
                </c:pt>
                <c:pt idx="8588">
                  <c:v>34670</c:v>
                </c:pt>
                <c:pt idx="8589">
                  <c:v>34673</c:v>
                </c:pt>
                <c:pt idx="8590">
                  <c:v>34674</c:v>
                </c:pt>
                <c:pt idx="8591">
                  <c:v>34675</c:v>
                </c:pt>
                <c:pt idx="8592">
                  <c:v>34676</c:v>
                </c:pt>
                <c:pt idx="8593">
                  <c:v>34677</c:v>
                </c:pt>
                <c:pt idx="8594">
                  <c:v>34680</c:v>
                </c:pt>
                <c:pt idx="8595">
                  <c:v>34681</c:v>
                </c:pt>
                <c:pt idx="8596">
                  <c:v>34682</c:v>
                </c:pt>
                <c:pt idx="8597">
                  <c:v>34683</c:v>
                </c:pt>
                <c:pt idx="8598">
                  <c:v>34684</c:v>
                </c:pt>
                <c:pt idx="8599">
                  <c:v>34687</c:v>
                </c:pt>
                <c:pt idx="8600">
                  <c:v>34688</c:v>
                </c:pt>
                <c:pt idx="8601">
                  <c:v>34689</c:v>
                </c:pt>
                <c:pt idx="8602">
                  <c:v>34690</c:v>
                </c:pt>
                <c:pt idx="8603">
                  <c:v>34691</c:v>
                </c:pt>
                <c:pt idx="8604">
                  <c:v>34694</c:v>
                </c:pt>
                <c:pt idx="8605">
                  <c:v>34695</c:v>
                </c:pt>
                <c:pt idx="8606">
                  <c:v>34696</c:v>
                </c:pt>
                <c:pt idx="8607">
                  <c:v>34697</c:v>
                </c:pt>
                <c:pt idx="8608">
                  <c:v>34698</c:v>
                </c:pt>
                <c:pt idx="8609">
                  <c:v>34701</c:v>
                </c:pt>
                <c:pt idx="8610">
                  <c:v>34702</c:v>
                </c:pt>
                <c:pt idx="8611">
                  <c:v>34703</c:v>
                </c:pt>
                <c:pt idx="8612">
                  <c:v>34704</c:v>
                </c:pt>
                <c:pt idx="8613">
                  <c:v>34705</c:v>
                </c:pt>
                <c:pt idx="8614">
                  <c:v>34708</c:v>
                </c:pt>
                <c:pt idx="8615">
                  <c:v>34709</c:v>
                </c:pt>
                <c:pt idx="8616">
                  <c:v>34710</c:v>
                </c:pt>
                <c:pt idx="8617">
                  <c:v>34711</c:v>
                </c:pt>
                <c:pt idx="8618">
                  <c:v>34712</c:v>
                </c:pt>
                <c:pt idx="8619">
                  <c:v>34715</c:v>
                </c:pt>
                <c:pt idx="8620">
                  <c:v>34716</c:v>
                </c:pt>
                <c:pt idx="8621">
                  <c:v>34717</c:v>
                </c:pt>
                <c:pt idx="8622">
                  <c:v>34718</c:v>
                </c:pt>
                <c:pt idx="8623">
                  <c:v>34719</c:v>
                </c:pt>
                <c:pt idx="8624">
                  <c:v>34722</c:v>
                </c:pt>
                <c:pt idx="8625">
                  <c:v>34723</c:v>
                </c:pt>
                <c:pt idx="8626">
                  <c:v>34724</c:v>
                </c:pt>
                <c:pt idx="8627">
                  <c:v>34725</c:v>
                </c:pt>
                <c:pt idx="8628">
                  <c:v>34726</c:v>
                </c:pt>
                <c:pt idx="8629">
                  <c:v>34729</c:v>
                </c:pt>
                <c:pt idx="8630">
                  <c:v>34730</c:v>
                </c:pt>
                <c:pt idx="8631">
                  <c:v>34731</c:v>
                </c:pt>
                <c:pt idx="8632">
                  <c:v>34732</c:v>
                </c:pt>
                <c:pt idx="8633">
                  <c:v>34733</c:v>
                </c:pt>
                <c:pt idx="8634">
                  <c:v>34736</c:v>
                </c:pt>
                <c:pt idx="8635">
                  <c:v>34737</c:v>
                </c:pt>
                <c:pt idx="8636">
                  <c:v>34738</c:v>
                </c:pt>
                <c:pt idx="8637">
                  <c:v>34739</c:v>
                </c:pt>
                <c:pt idx="8638">
                  <c:v>34740</c:v>
                </c:pt>
                <c:pt idx="8639">
                  <c:v>34743</c:v>
                </c:pt>
                <c:pt idx="8640">
                  <c:v>34744</c:v>
                </c:pt>
                <c:pt idx="8641">
                  <c:v>34745</c:v>
                </c:pt>
                <c:pt idx="8642">
                  <c:v>34746</c:v>
                </c:pt>
                <c:pt idx="8643">
                  <c:v>34747</c:v>
                </c:pt>
                <c:pt idx="8644">
                  <c:v>34750</c:v>
                </c:pt>
                <c:pt idx="8645">
                  <c:v>34751</c:v>
                </c:pt>
                <c:pt idx="8646">
                  <c:v>34752</c:v>
                </c:pt>
                <c:pt idx="8647">
                  <c:v>34753</c:v>
                </c:pt>
                <c:pt idx="8648">
                  <c:v>34754</c:v>
                </c:pt>
                <c:pt idx="8649">
                  <c:v>34757</c:v>
                </c:pt>
                <c:pt idx="8650">
                  <c:v>34758</c:v>
                </c:pt>
                <c:pt idx="8651">
                  <c:v>34759</c:v>
                </c:pt>
                <c:pt idx="8652">
                  <c:v>34760</c:v>
                </c:pt>
                <c:pt idx="8653">
                  <c:v>34761</c:v>
                </c:pt>
                <c:pt idx="8654">
                  <c:v>34764</c:v>
                </c:pt>
                <c:pt idx="8655">
                  <c:v>34765</c:v>
                </c:pt>
                <c:pt idx="8656">
                  <c:v>34766</c:v>
                </c:pt>
                <c:pt idx="8657">
                  <c:v>34767</c:v>
                </c:pt>
                <c:pt idx="8658">
                  <c:v>34768</c:v>
                </c:pt>
                <c:pt idx="8659">
                  <c:v>34771</c:v>
                </c:pt>
                <c:pt idx="8660">
                  <c:v>34772</c:v>
                </c:pt>
                <c:pt idx="8661">
                  <c:v>34773</c:v>
                </c:pt>
                <c:pt idx="8662">
                  <c:v>34774</c:v>
                </c:pt>
                <c:pt idx="8663">
                  <c:v>34775</c:v>
                </c:pt>
                <c:pt idx="8664">
                  <c:v>34778</c:v>
                </c:pt>
                <c:pt idx="8665">
                  <c:v>34779</c:v>
                </c:pt>
                <c:pt idx="8666">
                  <c:v>34780</c:v>
                </c:pt>
                <c:pt idx="8667">
                  <c:v>34781</c:v>
                </c:pt>
                <c:pt idx="8668">
                  <c:v>34782</c:v>
                </c:pt>
                <c:pt idx="8669">
                  <c:v>34785</c:v>
                </c:pt>
                <c:pt idx="8670">
                  <c:v>34786</c:v>
                </c:pt>
                <c:pt idx="8671">
                  <c:v>34787</c:v>
                </c:pt>
                <c:pt idx="8672">
                  <c:v>34788</c:v>
                </c:pt>
                <c:pt idx="8673">
                  <c:v>34789</c:v>
                </c:pt>
                <c:pt idx="8674">
                  <c:v>34792</c:v>
                </c:pt>
                <c:pt idx="8675">
                  <c:v>34793</c:v>
                </c:pt>
                <c:pt idx="8676">
                  <c:v>34794</c:v>
                </c:pt>
                <c:pt idx="8677">
                  <c:v>34795</c:v>
                </c:pt>
                <c:pt idx="8678">
                  <c:v>34796</c:v>
                </c:pt>
                <c:pt idx="8679">
                  <c:v>34799</c:v>
                </c:pt>
                <c:pt idx="8680">
                  <c:v>34800</c:v>
                </c:pt>
                <c:pt idx="8681">
                  <c:v>34801</c:v>
                </c:pt>
                <c:pt idx="8682">
                  <c:v>34802</c:v>
                </c:pt>
                <c:pt idx="8683">
                  <c:v>34803</c:v>
                </c:pt>
                <c:pt idx="8684">
                  <c:v>34806</c:v>
                </c:pt>
                <c:pt idx="8685">
                  <c:v>34807</c:v>
                </c:pt>
                <c:pt idx="8686">
                  <c:v>34808</c:v>
                </c:pt>
                <c:pt idx="8687">
                  <c:v>34809</c:v>
                </c:pt>
                <c:pt idx="8688">
                  <c:v>34810</c:v>
                </c:pt>
                <c:pt idx="8689">
                  <c:v>34813</c:v>
                </c:pt>
                <c:pt idx="8690">
                  <c:v>34814</c:v>
                </c:pt>
                <c:pt idx="8691">
                  <c:v>34815</c:v>
                </c:pt>
                <c:pt idx="8692">
                  <c:v>34816</c:v>
                </c:pt>
                <c:pt idx="8693">
                  <c:v>34817</c:v>
                </c:pt>
                <c:pt idx="8694">
                  <c:v>34820</c:v>
                </c:pt>
                <c:pt idx="8695">
                  <c:v>34821</c:v>
                </c:pt>
                <c:pt idx="8696">
                  <c:v>34822</c:v>
                </c:pt>
                <c:pt idx="8697">
                  <c:v>34823</c:v>
                </c:pt>
                <c:pt idx="8698">
                  <c:v>34824</c:v>
                </c:pt>
                <c:pt idx="8699">
                  <c:v>34827</c:v>
                </c:pt>
                <c:pt idx="8700">
                  <c:v>34828</c:v>
                </c:pt>
                <c:pt idx="8701">
                  <c:v>34829</c:v>
                </c:pt>
                <c:pt idx="8702">
                  <c:v>34830</c:v>
                </c:pt>
                <c:pt idx="8703">
                  <c:v>34831</c:v>
                </c:pt>
                <c:pt idx="8704">
                  <c:v>34834</c:v>
                </c:pt>
                <c:pt idx="8705">
                  <c:v>34835</c:v>
                </c:pt>
                <c:pt idx="8706">
                  <c:v>34836</c:v>
                </c:pt>
                <c:pt idx="8707">
                  <c:v>34837</c:v>
                </c:pt>
                <c:pt idx="8708">
                  <c:v>34838</c:v>
                </c:pt>
                <c:pt idx="8709">
                  <c:v>34841</c:v>
                </c:pt>
                <c:pt idx="8710">
                  <c:v>34842</c:v>
                </c:pt>
                <c:pt idx="8711">
                  <c:v>34843</c:v>
                </c:pt>
                <c:pt idx="8712">
                  <c:v>34844</c:v>
                </c:pt>
                <c:pt idx="8713">
                  <c:v>34845</c:v>
                </c:pt>
                <c:pt idx="8714">
                  <c:v>34848</c:v>
                </c:pt>
                <c:pt idx="8715">
                  <c:v>34849</c:v>
                </c:pt>
                <c:pt idx="8716">
                  <c:v>34850</c:v>
                </c:pt>
                <c:pt idx="8717">
                  <c:v>34851</c:v>
                </c:pt>
                <c:pt idx="8718">
                  <c:v>34852</c:v>
                </c:pt>
                <c:pt idx="8719">
                  <c:v>34855</c:v>
                </c:pt>
                <c:pt idx="8720">
                  <c:v>34856</c:v>
                </c:pt>
                <c:pt idx="8721">
                  <c:v>34857</c:v>
                </c:pt>
                <c:pt idx="8722">
                  <c:v>34858</c:v>
                </c:pt>
                <c:pt idx="8723">
                  <c:v>34859</c:v>
                </c:pt>
                <c:pt idx="8724">
                  <c:v>34862</c:v>
                </c:pt>
                <c:pt idx="8725">
                  <c:v>34863</c:v>
                </c:pt>
                <c:pt idx="8726">
                  <c:v>34864</c:v>
                </c:pt>
                <c:pt idx="8727">
                  <c:v>34865</c:v>
                </c:pt>
                <c:pt idx="8728">
                  <c:v>34866</c:v>
                </c:pt>
                <c:pt idx="8729">
                  <c:v>34869</c:v>
                </c:pt>
                <c:pt idx="8730">
                  <c:v>34870</c:v>
                </c:pt>
                <c:pt idx="8731">
                  <c:v>34871</c:v>
                </c:pt>
                <c:pt idx="8732">
                  <c:v>34872</c:v>
                </c:pt>
                <c:pt idx="8733">
                  <c:v>34873</c:v>
                </c:pt>
                <c:pt idx="8734">
                  <c:v>34876</c:v>
                </c:pt>
                <c:pt idx="8735">
                  <c:v>34877</c:v>
                </c:pt>
                <c:pt idx="8736">
                  <c:v>34878</c:v>
                </c:pt>
                <c:pt idx="8737">
                  <c:v>34879</c:v>
                </c:pt>
                <c:pt idx="8738">
                  <c:v>34880</c:v>
                </c:pt>
                <c:pt idx="8739">
                  <c:v>34883</c:v>
                </c:pt>
                <c:pt idx="8740">
                  <c:v>34884</c:v>
                </c:pt>
                <c:pt idx="8741">
                  <c:v>34885</c:v>
                </c:pt>
                <c:pt idx="8742">
                  <c:v>34886</c:v>
                </c:pt>
                <c:pt idx="8743">
                  <c:v>34887</c:v>
                </c:pt>
                <c:pt idx="8744">
                  <c:v>34890</c:v>
                </c:pt>
                <c:pt idx="8745">
                  <c:v>34891</c:v>
                </c:pt>
                <c:pt idx="8746">
                  <c:v>34892</c:v>
                </c:pt>
                <c:pt idx="8747">
                  <c:v>34893</c:v>
                </c:pt>
                <c:pt idx="8748">
                  <c:v>34894</c:v>
                </c:pt>
                <c:pt idx="8749">
                  <c:v>34897</c:v>
                </c:pt>
                <c:pt idx="8750">
                  <c:v>34898</c:v>
                </c:pt>
                <c:pt idx="8751">
                  <c:v>34899</c:v>
                </c:pt>
                <c:pt idx="8752">
                  <c:v>34900</c:v>
                </c:pt>
                <c:pt idx="8753">
                  <c:v>34901</c:v>
                </c:pt>
                <c:pt idx="8754">
                  <c:v>34904</c:v>
                </c:pt>
                <c:pt idx="8755">
                  <c:v>34905</c:v>
                </c:pt>
                <c:pt idx="8756">
                  <c:v>34906</c:v>
                </c:pt>
                <c:pt idx="8757">
                  <c:v>34907</c:v>
                </c:pt>
                <c:pt idx="8758">
                  <c:v>34908</c:v>
                </c:pt>
                <c:pt idx="8759">
                  <c:v>34911</c:v>
                </c:pt>
                <c:pt idx="8760">
                  <c:v>34912</c:v>
                </c:pt>
                <c:pt idx="8761">
                  <c:v>34913</c:v>
                </c:pt>
                <c:pt idx="8762">
                  <c:v>34914</c:v>
                </c:pt>
                <c:pt idx="8763">
                  <c:v>34915</c:v>
                </c:pt>
                <c:pt idx="8764">
                  <c:v>34918</c:v>
                </c:pt>
                <c:pt idx="8765">
                  <c:v>34919</c:v>
                </c:pt>
                <c:pt idx="8766">
                  <c:v>34920</c:v>
                </c:pt>
                <c:pt idx="8767">
                  <c:v>34921</c:v>
                </c:pt>
                <c:pt idx="8768">
                  <c:v>34922</c:v>
                </c:pt>
                <c:pt idx="8769">
                  <c:v>34925</c:v>
                </c:pt>
                <c:pt idx="8770">
                  <c:v>34926</c:v>
                </c:pt>
                <c:pt idx="8771">
                  <c:v>34927</c:v>
                </c:pt>
                <c:pt idx="8772">
                  <c:v>34928</c:v>
                </c:pt>
                <c:pt idx="8773">
                  <c:v>34929</c:v>
                </c:pt>
                <c:pt idx="8774">
                  <c:v>34932</c:v>
                </c:pt>
                <c:pt idx="8775">
                  <c:v>34933</c:v>
                </c:pt>
                <c:pt idx="8776">
                  <c:v>34934</c:v>
                </c:pt>
                <c:pt idx="8777">
                  <c:v>34935</c:v>
                </c:pt>
                <c:pt idx="8778">
                  <c:v>34936</c:v>
                </c:pt>
                <c:pt idx="8779">
                  <c:v>34939</c:v>
                </c:pt>
                <c:pt idx="8780">
                  <c:v>34940</c:v>
                </c:pt>
                <c:pt idx="8781">
                  <c:v>34941</c:v>
                </c:pt>
                <c:pt idx="8782">
                  <c:v>34942</c:v>
                </c:pt>
                <c:pt idx="8783">
                  <c:v>34943</c:v>
                </c:pt>
                <c:pt idx="8784">
                  <c:v>34946</c:v>
                </c:pt>
                <c:pt idx="8785">
                  <c:v>34947</c:v>
                </c:pt>
                <c:pt idx="8786">
                  <c:v>34948</c:v>
                </c:pt>
                <c:pt idx="8787">
                  <c:v>34949</c:v>
                </c:pt>
                <c:pt idx="8788">
                  <c:v>34950</c:v>
                </c:pt>
                <c:pt idx="8789">
                  <c:v>34953</c:v>
                </c:pt>
                <c:pt idx="8790">
                  <c:v>34954</c:v>
                </c:pt>
                <c:pt idx="8791">
                  <c:v>34955</c:v>
                </c:pt>
                <c:pt idx="8792">
                  <c:v>34956</c:v>
                </c:pt>
                <c:pt idx="8793">
                  <c:v>34957</c:v>
                </c:pt>
                <c:pt idx="8794">
                  <c:v>34960</c:v>
                </c:pt>
                <c:pt idx="8795">
                  <c:v>34961</c:v>
                </c:pt>
                <c:pt idx="8796">
                  <c:v>34962</c:v>
                </c:pt>
                <c:pt idx="8797">
                  <c:v>34963</c:v>
                </c:pt>
                <c:pt idx="8798">
                  <c:v>34964</c:v>
                </c:pt>
                <c:pt idx="8799">
                  <c:v>34967</c:v>
                </c:pt>
                <c:pt idx="8800">
                  <c:v>34968</c:v>
                </c:pt>
                <c:pt idx="8801">
                  <c:v>34969</c:v>
                </c:pt>
                <c:pt idx="8802">
                  <c:v>34970</c:v>
                </c:pt>
                <c:pt idx="8803">
                  <c:v>34971</c:v>
                </c:pt>
                <c:pt idx="8804">
                  <c:v>34974</c:v>
                </c:pt>
                <c:pt idx="8805">
                  <c:v>34975</c:v>
                </c:pt>
                <c:pt idx="8806">
                  <c:v>34976</c:v>
                </c:pt>
                <c:pt idx="8807">
                  <c:v>34977</c:v>
                </c:pt>
                <c:pt idx="8808">
                  <c:v>34978</c:v>
                </c:pt>
                <c:pt idx="8809">
                  <c:v>34981</c:v>
                </c:pt>
                <c:pt idx="8810">
                  <c:v>34982</c:v>
                </c:pt>
                <c:pt idx="8811">
                  <c:v>34983</c:v>
                </c:pt>
                <c:pt idx="8812">
                  <c:v>34984</c:v>
                </c:pt>
                <c:pt idx="8813">
                  <c:v>34985</c:v>
                </c:pt>
                <c:pt idx="8814">
                  <c:v>34988</c:v>
                </c:pt>
                <c:pt idx="8815">
                  <c:v>34989</c:v>
                </c:pt>
                <c:pt idx="8816">
                  <c:v>34990</c:v>
                </c:pt>
                <c:pt idx="8817">
                  <c:v>34991</c:v>
                </c:pt>
                <c:pt idx="8818">
                  <c:v>34992</c:v>
                </c:pt>
                <c:pt idx="8819">
                  <c:v>34995</c:v>
                </c:pt>
                <c:pt idx="8820">
                  <c:v>34996</c:v>
                </c:pt>
                <c:pt idx="8821">
                  <c:v>34997</c:v>
                </c:pt>
                <c:pt idx="8822">
                  <c:v>34998</c:v>
                </c:pt>
                <c:pt idx="8823">
                  <c:v>34999</c:v>
                </c:pt>
                <c:pt idx="8824">
                  <c:v>35002</c:v>
                </c:pt>
                <c:pt idx="8825">
                  <c:v>35003</c:v>
                </c:pt>
                <c:pt idx="8826">
                  <c:v>35004</c:v>
                </c:pt>
                <c:pt idx="8827">
                  <c:v>35005</c:v>
                </c:pt>
                <c:pt idx="8828">
                  <c:v>35006</c:v>
                </c:pt>
                <c:pt idx="8829">
                  <c:v>35009</c:v>
                </c:pt>
                <c:pt idx="8830">
                  <c:v>35010</c:v>
                </c:pt>
                <c:pt idx="8831">
                  <c:v>35011</c:v>
                </c:pt>
                <c:pt idx="8832">
                  <c:v>35012</c:v>
                </c:pt>
                <c:pt idx="8833">
                  <c:v>35013</c:v>
                </c:pt>
                <c:pt idx="8834">
                  <c:v>35016</c:v>
                </c:pt>
                <c:pt idx="8835">
                  <c:v>35017</c:v>
                </c:pt>
                <c:pt idx="8836">
                  <c:v>35018</c:v>
                </c:pt>
                <c:pt idx="8837">
                  <c:v>35019</c:v>
                </c:pt>
                <c:pt idx="8838">
                  <c:v>35020</c:v>
                </c:pt>
                <c:pt idx="8839">
                  <c:v>35023</c:v>
                </c:pt>
                <c:pt idx="8840">
                  <c:v>35024</c:v>
                </c:pt>
                <c:pt idx="8841">
                  <c:v>35025</c:v>
                </c:pt>
                <c:pt idx="8842">
                  <c:v>35026</c:v>
                </c:pt>
                <c:pt idx="8843">
                  <c:v>35027</c:v>
                </c:pt>
                <c:pt idx="8844">
                  <c:v>35030</c:v>
                </c:pt>
                <c:pt idx="8845">
                  <c:v>35031</c:v>
                </c:pt>
                <c:pt idx="8846">
                  <c:v>35032</c:v>
                </c:pt>
                <c:pt idx="8847">
                  <c:v>35033</c:v>
                </c:pt>
                <c:pt idx="8848">
                  <c:v>35034</c:v>
                </c:pt>
                <c:pt idx="8849">
                  <c:v>35037</c:v>
                </c:pt>
                <c:pt idx="8850">
                  <c:v>35038</c:v>
                </c:pt>
                <c:pt idx="8851">
                  <c:v>35039</c:v>
                </c:pt>
                <c:pt idx="8852">
                  <c:v>35040</c:v>
                </c:pt>
                <c:pt idx="8853">
                  <c:v>35041</c:v>
                </c:pt>
                <c:pt idx="8854">
                  <c:v>35044</c:v>
                </c:pt>
                <c:pt idx="8855">
                  <c:v>35045</c:v>
                </c:pt>
                <c:pt idx="8856">
                  <c:v>35046</c:v>
                </c:pt>
                <c:pt idx="8857">
                  <c:v>35047</c:v>
                </c:pt>
                <c:pt idx="8858">
                  <c:v>35048</c:v>
                </c:pt>
                <c:pt idx="8859">
                  <c:v>35051</c:v>
                </c:pt>
                <c:pt idx="8860">
                  <c:v>35052</c:v>
                </c:pt>
                <c:pt idx="8861">
                  <c:v>35053</c:v>
                </c:pt>
                <c:pt idx="8862">
                  <c:v>35054</c:v>
                </c:pt>
                <c:pt idx="8863">
                  <c:v>35055</c:v>
                </c:pt>
                <c:pt idx="8864">
                  <c:v>35058</c:v>
                </c:pt>
                <c:pt idx="8865">
                  <c:v>35059</c:v>
                </c:pt>
                <c:pt idx="8866">
                  <c:v>35060</c:v>
                </c:pt>
                <c:pt idx="8867">
                  <c:v>35061</c:v>
                </c:pt>
                <c:pt idx="8868">
                  <c:v>35062</c:v>
                </c:pt>
                <c:pt idx="8869">
                  <c:v>35065</c:v>
                </c:pt>
                <c:pt idx="8870">
                  <c:v>35066</c:v>
                </c:pt>
                <c:pt idx="8871">
                  <c:v>35067</c:v>
                </c:pt>
                <c:pt idx="8872">
                  <c:v>35068</c:v>
                </c:pt>
                <c:pt idx="8873">
                  <c:v>35069</c:v>
                </c:pt>
                <c:pt idx="8874">
                  <c:v>35072</c:v>
                </c:pt>
                <c:pt idx="8875">
                  <c:v>35073</c:v>
                </c:pt>
                <c:pt idx="8876">
                  <c:v>35074</c:v>
                </c:pt>
                <c:pt idx="8877">
                  <c:v>35075</c:v>
                </c:pt>
                <c:pt idx="8878">
                  <c:v>35076</c:v>
                </c:pt>
                <c:pt idx="8879">
                  <c:v>35079</c:v>
                </c:pt>
                <c:pt idx="8880">
                  <c:v>35080</c:v>
                </c:pt>
                <c:pt idx="8881">
                  <c:v>35081</c:v>
                </c:pt>
                <c:pt idx="8882">
                  <c:v>35082</c:v>
                </c:pt>
                <c:pt idx="8883">
                  <c:v>35083</c:v>
                </c:pt>
                <c:pt idx="8884">
                  <c:v>35086</c:v>
                </c:pt>
                <c:pt idx="8885">
                  <c:v>35087</c:v>
                </c:pt>
                <c:pt idx="8886">
                  <c:v>35088</c:v>
                </c:pt>
                <c:pt idx="8887">
                  <c:v>35089</c:v>
                </c:pt>
                <c:pt idx="8888">
                  <c:v>35090</c:v>
                </c:pt>
                <c:pt idx="8889">
                  <c:v>35093</c:v>
                </c:pt>
                <c:pt idx="8890">
                  <c:v>35094</c:v>
                </c:pt>
                <c:pt idx="8891">
                  <c:v>35095</c:v>
                </c:pt>
                <c:pt idx="8892">
                  <c:v>35096</c:v>
                </c:pt>
                <c:pt idx="8893">
                  <c:v>35097</c:v>
                </c:pt>
                <c:pt idx="8894">
                  <c:v>35100</c:v>
                </c:pt>
                <c:pt idx="8895">
                  <c:v>35101</c:v>
                </c:pt>
                <c:pt idx="8896">
                  <c:v>35102</c:v>
                </c:pt>
                <c:pt idx="8897">
                  <c:v>35103</c:v>
                </c:pt>
                <c:pt idx="8898">
                  <c:v>35104</c:v>
                </c:pt>
                <c:pt idx="8899">
                  <c:v>35107</c:v>
                </c:pt>
                <c:pt idx="8900">
                  <c:v>35108</c:v>
                </c:pt>
                <c:pt idx="8901">
                  <c:v>35109</c:v>
                </c:pt>
                <c:pt idx="8902">
                  <c:v>35110</c:v>
                </c:pt>
                <c:pt idx="8903">
                  <c:v>35111</c:v>
                </c:pt>
                <c:pt idx="8904">
                  <c:v>35114</c:v>
                </c:pt>
                <c:pt idx="8905">
                  <c:v>35115</c:v>
                </c:pt>
                <c:pt idx="8906">
                  <c:v>35116</c:v>
                </c:pt>
                <c:pt idx="8907">
                  <c:v>35117</c:v>
                </c:pt>
                <c:pt idx="8908">
                  <c:v>35118</c:v>
                </c:pt>
                <c:pt idx="8909">
                  <c:v>35121</c:v>
                </c:pt>
                <c:pt idx="8910">
                  <c:v>35122</c:v>
                </c:pt>
                <c:pt idx="8911">
                  <c:v>35123</c:v>
                </c:pt>
                <c:pt idx="8912">
                  <c:v>35124</c:v>
                </c:pt>
                <c:pt idx="8913">
                  <c:v>35125</c:v>
                </c:pt>
                <c:pt idx="8914">
                  <c:v>35128</c:v>
                </c:pt>
                <c:pt idx="8915">
                  <c:v>35129</c:v>
                </c:pt>
                <c:pt idx="8916">
                  <c:v>35130</c:v>
                </c:pt>
                <c:pt idx="8917">
                  <c:v>35131</c:v>
                </c:pt>
                <c:pt idx="8918">
                  <c:v>35132</c:v>
                </c:pt>
                <c:pt idx="8919">
                  <c:v>35135</c:v>
                </c:pt>
                <c:pt idx="8920">
                  <c:v>35136</c:v>
                </c:pt>
                <c:pt idx="8921">
                  <c:v>35137</c:v>
                </c:pt>
                <c:pt idx="8922">
                  <c:v>35138</c:v>
                </c:pt>
                <c:pt idx="8923">
                  <c:v>35139</c:v>
                </c:pt>
                <c:pt idx="8924">
                  <c:v>35142</c:v>
                </c:pt>
                <c:pt idx="8925">
                  <c:v>35143</c:v>
                </c:pt>
                <c:pt idx="8926">
                  <c:v>35144</c:v>
                </c:pt>
                <c:pt idx="8927">
                  <c:v>35145</c:v>
                </c:pt>
                <c:pt idx="8928">
                  <c:v>35146</c:v>
                </c:pt>
                <c:pt idx="8929">
                  <c:v>35149</c:v>
                </c:pt>
                <c:pt idx="8930">
                  <c:v>35150</c:v>
                </c:pt>
                <c:pt idx="8931">
                  <c:v>35151</c:v>
                </c:pt>
                <c:pt idx="8932">
                  <c:v>35152</c:v>
                </c:pt>
                <c:pt idx="8933">
                  <c:v>35153</c:v>
                </c:pt>
                <c:pt idx="8934">
                  <c:v>35156</c:v>
                </c:pt>
                <c:pt idx="8935">
                  <c:v>35157</c:v>
                </c:pt>
                <c:pt idx="8936">
                  <c:v>35158</c:v>
                </c:pt>
                <c:pt idx="8937">
                  <c:v>35159</c:v>
                </c:pt>
                <c:pt idx="8938">
                  <c:v>35160</c:v>
                </c:pt>
                <c:pt idx="8939">
                  <c:v>35163</c:v>
                </c:pt>
                <c:pt idx="8940">
                  <c:v>35164</c:v>
                </c:pt>
                <c:pt idx="8941">
                  <c:v>35165</c:v>
                </c:pt>
                <c:pt idx="8942">
                  <c:v>35166</c:v>
                </c:pt>
                <c:pt idx="8943">
                  <c:v>35167</c:v>
                </c:pt>
                <c:pt idx="8944">
                  <c:v>35170</c:v>
                </c:pt>
                <c:pt idx="8945">
                  <c:v>35171</c:v>
                </c:pt>
                <c:pt idx="8946">
                  <c:v>35172</c:v>
                </c:pt>
                <c:pt idx="8947">
                  <c:v>35173</c:v>
                </c:pt>
                <c:pt idx="8948">
                  <c:v>35174</c:v>
                </c:pt>
                <c:pt idx="8949">
                  <c:v>35177</c:v>
                </c:pt>
                <c:pt idx="8950">
                  <c:v>35178</c:v>
                </c:pt>
                <c:pt idx="8951">
                  <c:v>35179</c:v>
                </c:pt>
                <c:pt idx="8952">
                  <c:v>35180</c:v>
                </c:pt>
                <c:pt idx="8953">
                  <c:v>35181</c:v>
                </c:pt>
                <c:pt idx="8954">
                  <c:v>35184</c:v>
                </c:pt>
                <c:pt idx="8955">
                  <c:v>35185</c:v>
                </c:pt>
                <c:pt idx="8956">
                  <c:v>35186</c:v>
                </c:pt>
                <c:pt idx="8957">
                  <c:v>35187</c:v>
                </c:pt>
                <c:pt idx="8958">
                  <c:v>35188</c:v>
                </c:pt>
                <c:pt idx="8959">
                  <c:v>35191</c:v>
                </c:pt>
                <c:pt idx="8960">
                  <c:v>35192</c:v>
                </c:pt>
                <c:pt idx="8961">
                  <c:v>35193</c:v>
                </c:pt>
                <c:pt idx="8962">
                  <c:v>35194</c:v>
                </c:pt>
                <c:pt idx="8963">
                  <c:v>35195</c:v>
                </c:pt>
                <c:pt idx="8964">
                  <c:v>35198</c:v>
                </c:pt>
                <c:pt idx="8965">
                  <c:v>35199</c:v>
                </c:pt>
                <c:pt idx="8966">
                  <c:v>35200</c:v>
                </c:pt>
                <c:pt idx="8967">
                  <c:v>35201</c:v>
                </c:pt>
                <c:pt idx="8968">
                  <c:v>35202</c:v>
                </c:pt>
                <c:pt idx="8969">
                  <c:v>35205</c:v>
                </c:pt>
                <c:pt idx="8970">
                  <c:v>35206</c:v>
                </c:pt>
                <c:pt idx="8971">
                  <c:v>35207</c:v>
                </c:pt>
                <c:pt idx="8972">
                  <c:v>35208</c:v>
                </c:pt>
                <c:pt idx="8973">
                  <c:v>35209</c:v>
                </c:pt>
                <c:pt idx="8974">
                  <c:v>35212</c:v>
                </c:pt>
                <c:pt idx="8975">
                  <c:v>35213</c:v>
                </c:pt>
                <c:pt idx="8976">
                  <c:v>35214</c:v>
                </c:pt>
                <c:pt idx="8977">
                  <c:v>35215</c:v>
                </c:pt>
                <c:pt idx="8978">
                  <c:v>35216</c:v>
                </c:pt>
                <c:pt idx="8979">
                  <c:v>35219</c:v>
                </c:pt>
                <c:pt idx="8980">
                  <c:v>35220</c:v>
                </c:pt>
                <c:pt idx="8981">
                  <c:v>35221</c:v>
                </c:pt>
                <c:pt idx="8982">
                  <c:v>35222</c:v>
                </c:pt>
                <c:pt idx="8983">
                  <c:v>35223</c:v>
                </c:pt>
                <c:pt idx="8984">
                  <c:v>35226</c:v>
                </c:pt>
                <c:pt idx="8985">
                  <c:v>35227</c:v>
                </c:pt>
                <c:pt idx="8986">
                  <c:v>35228</c:v>
                </c:pt>
                <c:pt idx="8987">
                  <c:v>35229</c:v>
                </c:pt>
                <c:pt idx="8988">
                  <c:v>35230</c:v>
                </c:pt>
                <c:pt idx="8989">
                  <c:v>35233</c:v>
                </c:pt>
                <c:pt idx="8990">
                  <c:v>35234</c:v>
                </c:pt>
                <c:pt idx="8991">
                  <c:v>35235</c:v>
                </c:pt>
                <c:pt idx="8992">
                  <c:v>35236</c:v>
                </c:pt>
                <c:pt idx="8993">
                  <c:v>35237</c:v>
                </c:pt>
                <c:pt idx="8994">
                  <c:v>35240</c:v>
                </c:pt>
                <c:pt idx="8995">
                  <c:v>35241</c:v>
                </c:pt>
                <c:pt idx="8996">
                  <c:v>35242</c:v>
                </c:pt>
                <c:pt idx="8997">
                  <c:v>35243</c:v>
                </c:pt>
                <c:pt idx="8998">
                  <c:v>35244</c:v>
                </c:pt>
                <c:pt idx="8999">
                  <c:v>35247</c:v>
                </c:pt>
                <c:pt idx="9000">
                  <c:v>35248</c:v>
                </c:pt>
                <c:pt idx="9001">
                  <c:v>35249</c:v>
                </c:pt>
                <c:pt idx="9002">
                  <c:v>35250</c:v>
                </c:pt>
                <c:pt idx="9003">
                  <c:v>35251</c:v>
                </c:pt>
                <c:pt idx="9004">
                  <c:v>35254</c:v>
                </c:pt>
                <c:pt idx="9005">
                  <c:v>35255</c:v>
                </c:pt>
                <c:pt idx="9006">
                  <c:v>35256</c:v>
                </c:pt>
                <c:pt idx="9007">
                  <c:v>35257</c:v>
                </c:pt>
                <c:pt idx="9008">
                  <c:v>35258</c:v>
                </c:pt>
                <c:pt idx="9009">
                  <c:v>35261</c:v>
                </c:pt>
                <c:pt idx="9010">
                  <c:v>35262</c:v>
                </c:pt>
                <c:pt idx="9011">
                  <c:v>35263</c:v>
                </c:pt>
                <c:pt idx="9012">
                  <c:v>35264</c:v>
                </c:pt>
                <c:pt idx="9013">
                  <c:v>35265</c:v>
                </c:pt>
                <c:pt idx="9014">
                  <c:v>35268</c:v>
                </c:pt>
                <c:pt idx="9015">
                  <c:v>35269</c:v>
                </c:pt>
                <c:pt idx="9016">
                  <c:v>35270</c:v>
                </c:pt>
                <c:pt idx="9017">
                  <c:v>35271</c:v>
                </c:pt>
                <c:pt idx="9018">
                  <c:v>35272</c:v>
                </c:pt>
                <c:pt idx="9019">
                  <c:v>35275</c:v>
                </c:pt>
                <c:pt idx="9020">
                  <c:v>35276</c:v>
                </c:pt>
                <c:pt idx="9021">
                  <c:v>35277</c:v>
                </c:pt>
                <c:pt idx="9022">
                  <c:v>35278</c:v>
                </c:pt>
                <c:pt idx="9023">
                  <c:v>35279</c:v>
                </c:pt>
                <c:pt idx="9024">
                  <c:v>35282</c:v>
                </c:pt>
                <c:pt idx="9025">
                  <c:v>35283</c:v>
                </c:pt>
                <c:pt idx="9026">
                  <c:v>35284</c:v>
                </c:pt>
                <c:pt idx="9027">
                  <c:v>35285</c:v>
                </c:pt>
                <c:pt idx="9028">
                  <c:v>35286</c:v>
                </c:pt>
                <c:pt idx="9029">
                  <c:v>35289</c:v>
                </c:pt>
                <c:pt idx="9030">
                  <c:v>35290</c:v>
                </c:pt>
                <c:pt idx="9031">
                  <c:v>35291</c:v>
                </c:pt>
                <c:pt idx="9032">
                  <c:v>35292</c:v>
                </c:pt>
                <c:pt idx="9033">
                  <c:v>35293</c:v>
                </c:pt>
                <c:pt idx="9034">
                  <c:v>35296</c:v>
                </c:pt>
                <c:pt idx="9035">
                  <c:v>35297</c:v>
                </c:pt>
                <c:pt idx="9036">
                  <c:v>35298</c:v>
                </c:pt>
                <c:pt idx="9037">
                  <c:v>35299</c:v>
                </c:pt>
                <c:pt idx="9038">
                  <c:v>35300</c:v>
                </c:pt>
                <c:pt idx="9039">
                  <c:v>35303</c:v>
                </c:pt>
                <c:pt idx="9040">
                  <c:v>35304</c:v>
                </c:pt>
                <c:pt idx="9041">
                  <c:v>35305</c:v>
                </c:pt>
                <c:pt idx="9042">
                  <c:v>35306</c:v>
                </c:pt>
                <c:pt idx="9043">
                  <c:v>35307</c:v>
                </c:pt>
                <c:pt idx="9044">
                  <c:v>35310</c:v>
                </c:pt>
                <c:pt idx="9045">
                  <c:v>35311</c:v>
                </c:pt>
                <c:pt idx="9046">
                  <c:v>35312</c:v>
                </c:pt>
                <c:pt idx="9047">
                  <c:v>35313</c:v>
                </c:pt>
                <c:pt idx="9048">
                  <c:v>35314</c:v>
                </c:pt>
                <c:pt idx="9049">
                  <c:v>35317</c:v>
                </c:pt>
                <c:pt idx="9050">
                  <c:v>35318</c:v>
                </c:pt>
                <c:pt idx="9051">
                  <c:v>35319</c:v>
                </c:pt>
                <c:pt idx="9052">
                  <c:v>35320</c:v>
                </c:pt>
                <c:pt idx="9053">
                  <c:v>35321</c:v>
                </c:pt>
                <c:pt idx="9054">
                  <c:v>35324</c:v>
                </c:pt>
                <c:pt idx="9055">
                  <c:v>35325</c:v>
                </c:pt>
                <c:pt idx="9056">
                  <c:v>35326</c:v>
                </c:pt>
                <c:pt idx="9057">
                  <c:v>35327</c:v>
                </c:pt>
                <c:pt idx="9058">
                  <c:v>35328</c:v>
                </c:pt>
                <c:pt idx="9059">
                  <c:v>35331</c:v>
                </c:pt>
                <c:pt idx="9060">
                  <c:v>35332</c:v>
                </c:pt>
                <c:pt idx="9061">
                  <c:v>35333</c:v>
                </c:pt>
                <c:pt idx="9062">
                  <c:v>35334</c:v>
                </c:pt>
                <c:pt idx="9063">
                  <c:v>35335</c:v>
                </c:pt>
                <c:pt idx="9064">
                  <c:v>35338</c:v>
                </c:pt>
                <c:pt idx="9065">
                  <c:v>35339</c:v>
                </c:pt>
                <c:pt idx="9066">
                  <c:v>35340</c:v>
                </c:pt>
                <c:pt idx="9067">
                  <c:v>35341</c:v>
                </c:pt>
                <c:pt idx="9068">
                  <c:v>35342</c:v>
                </c:pt>
                <c:pt idx="9069">
                  <c:v>35345</c:v>
                </c:pt>
                <c:pt idx="9070">
                  <c:v>35346</c:v>
                </c:pt>
                <c:pt idx="9071">
                  <c:v>35347</c:v>
                </c:pt>
                <c:pt idx="9072">
                  <c:v>35348</c:v>
                </c:pt>
                <c:pt idx="9073">
                  <c:v>35349</c:v>
                </c:pt>
                <c:pt idx="9074">
                  <c:v>35352</c:v>
                </c:pt>
                <c:pt idx="9075">
                  <c:v>35353</c:v>
                </c:pt>
                <c:pt idx="9076">
                  <c:v>35354</c:v>
                </c:pt>
                <c:pt idx="9077">
                  <c:v>35355</c:v>
                </c:pt>
                <c:pt idx="9078">
                  <c:v>35356</c:v>
                </c:pt>
                <c:pt idx="9079">
                  <c:v>35359</c:v>
                </c:pt>
                <c:pt idx="9080">
                  <c:v>35360</c:v>
                </c:pt>
                <c:pt idx="9081">
                  <c:v>35361</c:v>
                </c:pt>
                <c:pt idx="9082">
                  <c:v>35362</c:v>
                </c:pt>
                <c:pt idx="9083">
                  <c:v>35363</c:v>
                </c:pt>
                <c:pt idx="9084">
                  <c:v>35366</c:v>
                </c:pt>
                <c:pt idx="9085">
                  <c:v>35367</c:v>
                </c:pt>
                <c:pt idx="9086">
                  <c:v>35368</c:v>
                </c:pt>
                <c:pt idx="9087">
                  <c:v>35369</c:v>
                </c:pt>
                <c:pt idx="9088">
                  <c:v>35370</c:v>
                </c:pt>
                <c:pt idx="9089">
                  <c:v>35373</c:v>
                </c:pt>
                <c:pt idx="9090">
                  <c:v>35374</c:v>
                </c:pt>
                <c:pt idx="9091">
                  <c:v>35375</c:v>
                </c:pt>
                <c:pt idx="9092">
                  <c:v>35376</c:v>
                </c:pt>
                <c:pt idx="9093">
                  <c:v>35377</c:v>
                </c:pt>
                <c:pt idx="9094">
                  <c:v>35380</c:v>
                </c:pt>
                <c:pt idx="9095">
                  <c:v>35381</c:v>
                </c:pt>
                <c:pt idx="9096">
                  <c:v>35382</c:v>
                </c:pt>
                <c:pt idx="9097">
                  <c:v>35383</c:v>
                </c:pt>
                <c:pt idx="9098">
                  <c:v>35384</c:v>
                </c:pt>
                <c:pt idx="9099">
                  <c:v>35387</c:v>
                </c:pt>
                <c:pt idx="9100">
                  <c:v>35388</c:v>
                </c:pt>
                <c:pt idx="9101">
                  <c:v>35389</c:v>
                </c:pt>
                <c:pt idx="9102">
                  <c:v>35390</c:v>
                </c:pt>
                <c:pt idx="9103">
                  <c:v>35391</c:v>
                </c:pt>
                <c:pt idx="9104">
                  <c:v>35394</c:v>
                </c:pt>
                <c:pt idx="9105">
                  <c:v>35395</c:v>
                </c:pt>
                <c:pt idx="9106">
                  <c:v>35396</c:v>
                </c:pt>
                <c:pt idx="9107">
                  <c:v>35397</c:v>
                </c:pt>
                <c:pt idx="9108">
                  <c:v>35398</c:v>
                </c:pt>
                <c:pt idx="9109">
                  <c:v>35401</c:v>
                </c:pt>
                <c:pt idx="9110">
                  <c:v>35402</c:v>
                </c:pt>
                <c:pt idx="9111">
                  <c:v>35403</c:v>
                </c:pt>
                <c:pt idx="9112">
                  <c:v>35404</c:v>
                </c:pt>
                <c:pt idx="9113">
                  <c:v>35405</c:v>
                </c:pt>
                <c:pt idx="9114">
                  <c:v>35408</c:v>
                </c:pt>
                <c:pt idx="9115">
                  <c:v>35409</c:v>
                </c:pt>
                <c:pt idx="9116">
                  <c:v>35410</c:v>
                </c:pt>
                <c:pt idx="9117">
                  <c:v>35411</c:v>
                </c:pt>
                <c:pt idx="9118">
                  <c:v>35412</c:v>
                </c:pt>
                <c:pt idx="9119">
                  <c:v>35415</c:v>
                </c:pt>
                <c:pt idx="9120">
                  <c:v>35416</c:v>
                </c:pt>
                <c:pt idx="9121">
                  <c:v>35417</c:v>
                </c:pt>
                <c:pt idx="9122">
                  <c:v>35418</c:v>
                </c:pt>
                <c:pt idx="9123">
                  <c:v>35419</c:v>
                </c:pt>
                <c:pt idx="9124">
                  <c:v>35422</c:v>
                </c:pt>
                <c:pt idx="9125">
                  <c:v>35423</c:v>
                </c:pt>
                <c:pt idx="9126">
                  <c:v>35424</c:v>
                </c:pt>
                <c:pt idx="9127">
                  <c:v>35425</c:v>
                </c:pt>
                <c:pt idx="9128">
                  <c:v>35426</c:v>
                </c:pt>
                <c:pt idx="9129">
                  <c:v>35429</c:v>
                </c:pt>
                <c:pt idx="9130">
                  <c:v>35430</c:v>
                </c:pt>
                <c:pt idx="9131">
                  <c:v>35431</c:v>
                </c:pt>
                <c:pt idx="9132">
                  <c:v>35432</c:v>
                </c:pt>
                <c:pt idx="9133">
                  <c:v>35433</c:v>
                </c:pt>
                <c:pt idx="9134">
                  <c:v>35436</c:v>
                </c:pt>
                <c:pt idx="9135">
                  <c:v>35437</c:v>
                </c:pt>
                <c:pt idx="9136">
                  <c:v>35438</c:v>
                </c:pt>
                <c:pt idx="9137">
                  <c:v>35439</c:v>
                </c:pt>
                <c:pt idx="9138">
                  <c:v>35440</c:v>
                </c:pt>
                <c:pt idx="9139">
                  <c:v>35443</c:v>
                </c:pt>
                <c:pt idx="9140">
                  <c:v>35444</c:v>
                </c:pt>
                <c:pt idx="9141">
                  <c:v>35445</c:v>
                </c:pt>
                <c:pt idx="9142">
                  <c:v>35446</c:v>
                </c:pt>
                <c:pt idx="9143">
                  <c:v>35447</c:v>
                </c:pt>
                <c:pt idx="9144">
                  <c:v>35450</c:v>
                </c:pt>
                <c:pt idx="9145">
                  <c:v>35451</c:v>
                </c:pt>
                <c:pt idx="9146">
                  <c:v>35452</c:v>
                </c:pt>
                <c:pt idx="9147">
                  <c:v>35453</c:v>
                </c:pt>
                <c:pt idx="9148">
                  <c:v>35454</c:v>
                </c:pt>
                <c:pt idx="9149">
                  <c:v>35457</c:v>
                </c:pt>
                <c:pt idx="9150">
                  <c:v>35458</c:v>
                </c:pt>
                <c:pt idx="9151">
                  <c:v>35459</c:v>
                </c:pt>
                <c:pt idx="9152">
                  <c:v>35460</c:v>
                </c:pt>
                <c:pt idx="9153">
                  <c:v>35461</c:v>
                </c:pt>
                <c:pt idx="9154">
                  <c:v>35464</c:v>
                </c:pt>
                <c:pt idx="9155">
                  <c:v>35465</c:v>
                </c:pt>
                <c:pt idx="9156">
                  <c:v>35466</c:v>
                </c:pt>
                <c:pt idx="9157">
                  <c:v>35467</c:v>
                </c:pt>
                <c:pt idx="9158">
                  <c:v>35468</c:v>
                </c:pt>
                <c:pt idx="9159">
                  <c:v>35471</c:v>
                </c:pt>
                <c:pt idx="9160">
                  <c:v>35472</c:v>
                </c:pt>
                <c:pt idx="9161">
                  <c:v>35473</c:v>
                </c:pt>
                <c:pt idx="9162">
                  <c:v>35474</c:v>
                </c:pt>
                <c:pt idx="9163">
                  <c:v>35475</c:v>
                </c:pt>
                <c:pt idx="9164">
                  <c:v>35478</c:v>
                </c:pt>
                <c:pt idx="9165">
                  <c:v>35479</c:v>
                </c:pt>
                <c:pt idx="9166">
                  <c:v>35480</c:v>
                </c:pt>
                <c:pt idx="9167">
                  <c:v>35481</c:v>
                </c:pt>
                <c:pt idx="9168">
                  <c:v>35482</c:v>
                </c:pt>
                <c:pt idx="9169">
                  <c:v>35485</c:v>
                </c:pt>
                <c:pt idx="9170">
                  <c:v>35486</c:v>
                </c:pt>
                <c:pt idx="9171">
                  <c:v>35487</c:v>
                </c:pt>
                <c:pt idx="9172">
                  <c:v>35488</c:v>
                </c:pt>
                <c:pt idx="9173">
                  <c:v>35489</c:v>
                </c:pt>
                <c:pt idx="9174">
                  <c:v>35492</c:v>
                </c:pt>
                <c:pt idx="9175">
                  <c:v>35493</c:v>
                </c:pt>
                <c:pt idx="9176">
                  <c:v>35494</c:v>
                </c:pt>
                <c:pt idx="9177">
                  <c:v>35495</c:v>
                </c:pt>
                <c:pt idx="9178">
                  <c:v>35496</c:v>
                </c:pt>
                <c:pt idx="9179">
                  <c:v>35499</c:v>
                </c:pt>
                <c:pt idx="9180">
                  <c:v>35500</c:v>
                </c:pt>
                <c:pt idx="9181">
                  <c:v>35501</c:v>
                </c:pt>
                <c:pt idx="9182">
                  <c:v>35502</c:v>
                </c:pt>
                <c:pt idx="9183">
                  <c:v>35503</c:v>
                </c:pt>
                <c:pt idx="9184">
                  <c:v>35506</c:v>
                </c:pt>
                <c:pt idx="9185">
                  <c:v>35507</c:v>
                </c:pt>
                <c:pt idx="9186">
                  <c:v>35508</c:v>
                </c:pt>
                <c:pt idx="9187">
                  <c:v>35509</c:v>
                </c:pt>
                <c:pt idx="9188">
                  <c:v>35510</c:v>
                </c:pt>
                <c:pt idx="9189">
                  <c:v>35513</c:v>
                </c:pt>
                <c:pt idx="9190">
                  <c:v>35514</c:v>
                </c:pt>
                <c:pt idx="9191">
                  <c:v>35515</c:v>
                </c:pt>
                <c:pt idx="9192">
                  <c:v>35516</c:v>
                </c:pt>
                <c:pt idx="9193">
                  <c:v>35517</c:v>
                </c:pt>
                <c:pt idx="9194">
                  <c:v>35520</c:v>
                </c:pt>
                <c:pt idx="9195">
                  <c:v>35521</c:v>
                </c:pt>
                <c:pt idx="9196">
                  <c:v>35522</c:v>
                </c:pt>
                <c:pt idx="9197">
                  <c:v>35523</c:v>
                </c:pt>
                <c:pt idx="9198">
                  <c:v>35524</c:v>
                </c:pt>
                <c:pt idx="9199">
                  <c:v>35527</c:v>
                </c:pt>
                <c:pt idx="9200">
                  <c:v>35528</c:v>
                </c:pt>
                <c:pt idx="9201">
                  <c:v>35529</c:v>
                </c:pt>
                <c:pt idx="9202">
                  <c:v>35530</c:v>
                </c:pt>
                <c:pt idx="9203">
                  <c:v>35531</c:v>
                </c:pt>
                <c:pt idx="9204">
                  <c:v>35534</c:v>
                </c:pt>
                <c:pt idx="9205">
                  <c:v>35535</c:v>
                </c:pt>
                <c:pt idx="9206">
                  <c:v>35536</c:v>
                </c:pt>
                <c:pt idx="9207">
                  <c:v>35537</c:v>
                </c:pt>
                <c:pt idx="9208">
                  <c:v>35538</c:v>
                </c:pt>
                <c:pt idx="9209">
                  <c:v>35541</c:v>
                </c:pt>
                <c:pt idx="9210">
                  <c:v>35542</c:v>
                </c:pt>
                <c:pt idx="9211">
                  <c:v>35543</c:v>
                </c:pt>
                <c:pt idx="9212">
                  <c:v>35544</c:v>
                </c:pt>
                <c:pt idx="9213">
                  <c:v>35545</c:v>
                </c:pt>
                <c:pt idx="9214">
                  <c:v>35548</c:v>
                </c:pt>
                <c:pt idx="9215">
                  <c:v>35549</c:v>
                </c:pt>
                <c:pt idx="9216">
                  <c:v>35550</c:v>
                </c:pt>
                <c:pt idx="9217">
                  <c:v>35551</c:v>
                </c:pt>
                <c:pt idx="9218">
                  <c:v>35552</c:v>
                </c:pt>
                <c:pt idx="9219">
                  <c:v>35555</c:v>
                </c:pt>
                <c:pt idx="9220">
                  <c:v>35556</c:v>
                </c:pt>
                <c:pt idx="9221">
                  <c:v>35557</c:v>
                </c:pt>
                <c:pt idx="9222">
                  <c:v>35558</c:v>
                </c:pt>
                <c:pt idx="9223">
                  <c:v>35559</c:v>
                </c:pt>
                <c:pt idx="9224">
                  <c:v>35562</c:v>
                </c:pt>
                <c:pt idx="9225">
                  <c:v>35563</c:v>
                </c:pt>
                <c:pt idx="9226">
                  <c:v>35564</c:v>
                </c:pt>
                <c:pt idx="9227">
                  <c:v>35565</c:v>
                </c:pt>
                <c:pt idx="9228">
                  <c:v>35566</c:v>
                </c:pt>
                <c:pt idx="9229">
                  <c:v>35569</c:v>
                </c:pt>
                <c:pt idx="9230">
                  <c:v>35570</c:v>
                </c:pt>
                <c:pt idx="9231">
                  <c:v>35571</c:v>
                </c:pt>
                <c:pt idx="9232">
                  <c:v>35572</c:v>
                </c:pt>
                <c:pt idx="9233">
                  <c:v>35573</c:v>
                </c:pt>
                <c:pt idx="9234">
                  <c:v>35576</c:v>
                </c:pt>
                <c:pt idx="9235">
                  <c:v>35577</c:v>
                </c:pt>
                <c:pt idx="9236">
                  <c:v>35578</c:v>
                </c:pt>
                <c:pt idx="9237">
                  <c:v>35579</c:v>
                </c:pt>
                <c:pt idx="9238">
                  <c:v>35580</c:v>
                </c:pt>
                <c:pt idx="9239">
                  <c:v>35583</c:v>
                </c:pt>
                <c:pt idx="9240">
                  <c:v>35584</c:v>
                </c:pt>
                <c:pt idx="9241">
                  <c:v>35585</c:v>
                </c:pt>
                <c:pt idx="9242">
                  <c:v>35586</c:v>
                </c:pt>
                <c:pt idx="9243">
                  <c:v>35587</c:v>
                </c:pt>
                <c:pt idx="9244">
                  <c:v>35590</c:v>
                </c:pt>
                <c:pt idx="9245">
                  <c:v>35591</c:v>
                </c:pt>
                <c:pt idx="9246">
                  <c:v>35592</c:v>
                </c:pt>
                <c:pt idx="9247">
                  <c:v>35593</c:v>
                </c:pt>
                <c:pt idx="9248">
                  <c:v>35594</c:v>
                </c:pt>
                <c:pt idx="9249">
                  <c:v>35597</c:v>
                </c:pt>
                <c:pt idx="9250">
                  <c:v>35598</c:v>
                </c:pt>
                <c:pt idx="9251">
                  <c:v>35599</c:v>
                </c:pt>
                <c:pt idx="9252">
                  <c:v>35600</c:v>
                </c:pt>
                <c:pt idx="9253">
                  <c:v>35601</c:v>
                </c:pt>
                <c:pt idx="9254">
                  <c:v>35604</c:v>
                </c:pt>
                <c:pt idx="9255">
                  <c:v>35605</c:v>
                </c:pt>
                <c:pt idx="9256">
                  <c:v>35606</c:v>
                </c:pt>
                <c:pt idx="9257">
                  <c:v>35607</c:v>
                </c:pt>
                <c:pt idx="9258">
                  <c:v>35608</c:v>
                </c:pt>
                <c:pt idx="9259">
                  <c:v>35611</c:v>
                </c:pt>
                <c:pt idx="9260">
                  <c:v>35612</c:v>
                </c:pt>
                <c:pt idx="9261">
                  <c:v>35613</c:v>
                </c:pt>
                <c:pt idx="9262">
                  <c:v>35614</c:v>
                </c:pt>
                <c:pt idx="9263">
                  <c:v>35615</c:v>
                </c:pt>
                <c:pt idx="9264">
                  <c:v>35618</c:v>
                </c:pt>
                <c:pt idx="9265">
                  <c:v>35619</c:v>
                </c:pt>
                <c:pt idx="9266">
                  <c:v>35620</c:v>
                </c:pt>
                <c:pt idx="9267">
                  <c:v>35621</c:v>
                </c:pt>
                <c:pt idx="9268">
                  <c:v>35622</c:v>
                </c:pt>
                <c:pt idx="9269">
                  <c:v>35625</c:v>
                </c:pt>
                <c:pt idx="9270">
                  <c:v>35626</c:v>
                </c:pt>
                <c:pt idx="9271">
                  <c:v>35627</c:v>
                </c:pt>
                <c:pt idx="9272">
                  <c:v>35628</c:v>
                </c:pt>
                <c:pt idx="9273">
                  <c:v>35629</c:v>
                </c:pt>
                <c:pt idx="9274">
                  <c:v>35632</c:v>
                </c:pt>
                <c:pt idx="9275">
                  <c:v>35633</c:v>
                </c:pt>
                <c:pt idx="9276">
                  <c:v>35634</c:v>
                </c:pt>
                <c:pt idx="9277">
                  <c:v>35635</c:v>
                </c:pt>
                <c:pt idx="9278">
                  <c:v>35636</c:v>
                </c:pt>
                <c:pt idx="9279">
                  <c:v>35639</c:v>
                </c:pt>
                <c:pt idx="9280">
                  <c:v>35640</c:v>
                </c:pt>
                <c:pt idx="9281">
                  <c:v>35641</c:v>
                </c:pt>
                <c:pt idx="9282">
                  <c:v>35642</c:v>
                </c:pt>
                <c:pt idx="9283">
                  <c:v>35643</c:v>
                </c:pt>
                <c:pt idx="9284">
                  <c:v>35646</c:v>
                </c:pt>
                <c:pt idx="9285">
                  <c:v>35647</c:v>
                </c:pt>
                <c:pt idx="9286">
                  <c:v>35648</c:v>
                </c:pt>
                <c:pt idx="9287">
                  <c:v>35649</c:v>
                </c:pt>
                <c:pt idx="9288">
                  <c:v>35650</c:v>
                </c:pt>
                <c:pt idx="9289">
                  <c:v>35653</c:v>
                </c:pt>
                <c:pt idx="9290">
                  <c:v>35654</c:v>
                </c:pt>
                <c:pt idx="9291">
                  <c:v>35655</c:v>
                </c:pt>
                <c:pt idx="9292">
                  <c:v>35656</c:v>
                </c:pt>
                <c:pt idx="9293">
                  <c:v>35657</c:v>
                </c:pt>
                <c:pt idx="9294">
                  <c:v>35660</c:v>
                </c:pt>
                <c:pt idx="9295">
                  <c:v>35661</c:v>
                </c:pt>
                <c:pt idx="9296">
                  <c:v>35662</c:v>
                </c:pt>
                <c:pt idx="9297">
                  <c:v>35663</c:v>
                </c:pt>
                <c:pt idx="9298">
                  <c:v>35664</c:v>
                </c:pt>
                <c:pt idx="9299">
                  <c:v>35667</c:v>
                </c:pt>
                <c:pt idx="9300">
                  <c:v>35668</c:v>
                </c:pt>
                <c:pt idx="9301">
                  <c:v>35669</c:v>
                </c:pt>
                <c:pt idx="9302">
                  <c:v>35670</c:v>
                </c:pt>
                <c:pt idx="9303">
                  <c:v>35671</c:v>
                </c:pt>
                <c:pt idx="9304">
                  <c:v>35674</c:v>
                </c:pt>
                <c:pt idx="9305">
                  <c:v>35675</c:v>
                </c:pt>
                <c:pt idx="9306">
                  <c:v>35676</c:v>
                </c:pt>
                <c:pt idx="9307">
                  <c:v>35677</c:v>
                </c:pt>
                <c:pt idx="9308">
                  <c:v>35678</c:v>
                </c:pt>
                <c:pt idx="9309">
                  <c:v>35681</c:v>
                </c:pt>
                <c:pt idx="9310">
                  <c:v>35682</c:v>
                </c:pt>
                <c:pt idx="9311">
                  <c:v>35683</c:v>
                </c:pt>
                <c:pt idx="9312">
                  <c:v>35684</c:v>
                </c:pt>
                <c:pt idx="9313">
                  <c:v>35685</c:v>
                </c:pt>
                <c:pt idx="9314">
                  <c:v>35688</c:v>
                </c:pt>
                <c:pt idx="9315">
                  <c:v>35689</c:v>
                </c:pt>
                <c:pt idx="9316">
                  <c:v>35690</c:v>
                </c:pt>
                <c:pt idx="9317">
                  <c:v>35691</c:v>
                </c:pt>
                <c:pt idx="9318">
                  <c:v>35692</c:v>
                </c:pt>
                <c:pt idx="9319">
                  <c:v>35695</c:v>
                </c:pt>
                <c:pt idx="9320">
                  <c:v>35696</c:v>
                </c:pt>
                <c:pt idx="9321">
                  <c:v>35697</c:v>
                </c:pt>
                <c:pt idx="9322">
                  <c:v>35698</c:v>
                </c:pt>
                <c:pt idx="9323">
                  <c:v>35699</c:v>
                </c:pt>
                <c:pt idx="9324">
                  <c:v>35702</c:v>
                </c:pt>
                <c:pt idx="9325">
                  <c:v>35703</c:v>
                </c:pt>
                <c:pt idx="9326">
                  <c:v>35704</c:v>
                </c:pt>
                <c:pt idx="9327">
                  <c:v>35705</c:v>
                </c:pt>
                <c:pt idx="9328">
                  <c:v>35706</c:v>
                </c:pt>
                <c:pt idx="9329">
                  <c:v>35709</c:v>
                </c:pt>
                <c:pt idx="9330">
                  <c:v>35710</c:v>
                </c:pt>
                <c:pt idx="9331">
                  <c:v>35711</c:v>
                </c:pt>
                <c:pt idx="9332">
                  <c:v>35712</c:v>
                </c:pt>
                <c:pt idx="9333">
                  <c:v>35713</c:v>
                </c:pt>
                <c:pt idx="9334">
                  <c:v>35716</c:v>
                </c:pt>
                <c:pt idx="9335">
                  <c:v>35717</c:v>
                </c:pt>
                <c:pt idx="9336">
                  <c:v>35718</c:v>
                </c:pt>
                <c:pt idx="9337">
                  <c:v>35719</c:v>
                </c:pt>
                <c:pt idx="9338">
                  <c:v>35720</c:v>
                </c:pt>
                <c:pt idx="9339">
                  <c:v>35723</c:v>
                </c:pt>
                <c:pt idx="9340">
                  <c:v>35724</c:v>
                </c:pt>
                <c:pt idx="9341">
                  <c:v>35725</c:v>
                </c:pt>
                <c:pt idx="9342">
                  <c:v>35726</c:v>
                </c:pt>
                <c:pt idx="9343">
                  <c:v>35727</c:v>
                </c:pt>
                <c:pt idx="9344">
                  <c:v>35730</c:v>
                </c:pt>
                <c:pt idx="9345">
                  <c:v>35731</c:v>
                </c:pt>
                <c:pt idx="9346">
                  <c:v>35732</c:v>
                </c:pt>
                <c:pt idx="9347">
                  <c:v>35733</c:v>
                </c:pt>
                <c:pt idx="9348">
                  <c:v>35734</c:v>
                </c:pt>
                <c:pt idx="9349">
                  <c:v>35737</c:v>
                </c:pt>
                <c:pt idx="9350">
                  <c:v>35738</c:v>
                </c:pt>
                <c:pt idx="9351">
                  <c:v>35739</c:v>
                </c:pt>
                <c:pt idx="9352">
                  <c:v>35740</c:v>
                </c:pt>
                <c:pt idx="9353">
                  <c:v>35741</c:v>
                </c:pt>
                <c:pt idx="9354">
                  <c:v>35744</c:v>
                </c:pt>
                <c:pt idx="9355">
                  <c:v>35745</c:v>
                </c:pt>
                <c:pt idx="9356">
                  <c:v>35746</c:v>
                </c:pt>
                <c:pt idx="9357">
                  <c:v>35747</c:v>
                </c:pt>
                <c:pt idx="9358">
                  <c:v>35748</c:v>
                </c:pt>
                <c:pt idx="9359">
                  <c:v>35751</c:v>
                </c:pt>
                <c:pt idx="9360">
                  <c:v>35752</c:v>
                </c:pt>
                <c:pt idx="9361">
                  <c:v>35753</c:v>
                </c:pt>
                <c:pt idx="9362">
                  <c:v>35754</c:v>
                </c:pt>
                <c:pt idx="9363">
                  <c:v>35755</c:v>
                </c:pt>
                <c:pt idx="9364">
                  <c:v>35758</c:v>
                </c:pt>
                <c:pt idx="9365">
                  <c:v>35759</c:v>
                </c:pt>
                <c:pt idx="9366">
                  <c:v>35760</c:v>
                </c:pt>
                <c:pt idx="9367">
                  <c:v>35761</c:v>
                </c:pt>
                <c:pt idx="9368">
                  <c:v>35762</c:v>
                </c:pt>
                <c:pt idx="9369">
                  <c:v>35765</c:v>
                </c:pt>
                <c:pt idx="9370">
                  <c:v>35766</c:v>
                </c:pt>
                <c:pt idx="9371">
                  <c:v>35767</c:v>
                </c:pt>
                <c:pt idx="9372">
                  <c:v>35768</c:v>
                </c:pt>
                <c:pt idx="9373">
                  <c:v>35769</c:v>
                </c:pt>
                <c:pt idx="9374">
                  <c:v>35772</c:v>
                </c:pt>
                <c:pt idx="9375">
                  <c:v>35773</c:v>
                </c:pt>
                <c:pt idx="9376">
                  <c:v>35774</c:v>
                </c:pt>
                <c:pt idx="9377">
                  <c:v>35775</c:v>
                </c:pt>
                <c:pt idx="9378">
                  <c:v>35776</c:v>
                </c:pt>
                <c:pt idx="9379">
                  <c:v>35779</c:v>
                </c:pt>
                <c:pt idx="9380">
                  <c:v>35780</c:v>
                </c:pt>
                <c:pt idx="9381">
                  <c:v>35781</c:v>
                </c:pt>
                <c:pt idx="9382">
                  <c:v>35782</c:v>
                </c:pt>
                <c:pt idx="9383">
                  <c:v>35783</c:v>
                </c:pt>
                <c:pt idx="9384">
                  <c:v>35786</c:v>
                </c:pt>
                <c:pt idx="9385">
                  <c:v>35787</c:v>
                </c:pt>
                <c:pt idx="9386">
                  <c:v>35788</c:v>
                </c:pt>
                <c:pt idx="9387">
                  <c:v>35789</c:v>
                </c:pt>
                <c:pt idx="9388">
                  <c:v>35790</c:v>
                </c:pt>
                <c:pt idx="9389">
                  <c:v>35793</c:v>
                </c:pt>
                <c:pt idx="9390">
                  <c:v>35794</c:v>
                </c:pt>
                <c:pt idx="9391">
                  <c:v>35795</c:v>
                </c:pt>
                <c:pt idx="9392">
                  <c:v>35796</c:v>
                </c:pt>
                <c:pt idx="9393">
                  <c:v>35797</c:v>
                </c:pt>
                <c:pt idx="9394">
                  <c:v>35800</c:v>
                </c:pt>
                <c:pt idx="9395">
                  <c:v>35801</c:v>
                </c:pt>
                <c:pt idx="9396">
                  <c:v>35802</c:v>
                </c:pt>
                <c:pt idx="9397">
                  <c:v>35803</c:v>
                </c:pt>
                <c:pt idx="9398">
                  <c:v>35804</c:v>
                </c:pt>
                <c:pt idx="9399">
                  <c:v>35807</c:v>
                </c:pt>
                <c:pt idx="9400">
                  <c:v>35808</c:v>
                </c:pt>
                <c:pt idx="9401">
                  <c:v>35809</c:v>
                </c:pt>
                <c:pt idx="9402">
                  <c:v>35810</c:v>
                </c:pt>
                <c:pt idx="9403">
                  <c:v>35811</c:v>
                </c:pt>
                <c:pt idx="9404">
                  <c:v>35814</c:v>
                </c:pt>
                <c:pt idx="9405">
                  <c:v>35815</c:v>
                </c:pt>
                <c:pt idx="9406">
                  <c:v>35816</c:v>
                </c:pt>
                <c:pt idx="9407">
                  <c:v>35817</c:v>
                </c:pt>
                <c:pt idx="9408">
                  <c:v>35818</c:v>
                </c:pt>
                <c:pt idx="9409">
                  <c:v>35821</c:v>
                </c:pt>
                <c:pt idx="9410">
                  <c:v>35822</c:v>
                </c:pt>
                <c:pt idx="9411">
                  <c:v>35823</c:v>
                </c:pt>
                <c:pt idx="9412">
                  <c:v>35824</c:v>
                </c:pt>
                <c:pt idx="9413">
                  <c:v>35825</c:v>
                </c:pt>
                <c:pt idx="9414">
                  <c:v>35828</c:v>
                </c:pt>
                <c:pt idx="9415">
                  <c:v>35829</c:v>
                </c:pt>
                <c:pt idx="9416">
                  <c:v>35830</c:v>
                </c:pt>
                <c:pt idx="9417">
                  <c:v>35831</c:v>
                </c:pt>
                <c:pt idx="9418">
                  <c:v>35832</c:v>
                </c:pt>
                <c:pt idx="9419">
                  <c:v>35835</c:v>
                </c:pt>
                <c:pt idx="9420">
                  <c:v>35836</c:v>
                </c:pt>
                <c:pt idx="9421">
                  <c:v>35837</c:v>
                </c:pt>
                <c:pt idx="9422">
                  <c:v>35838</c:v>
                </c:pt>
                <c:pt idx="9423">
                  <c:v>35839</c:v>
                </c:pt>
                <c:pt idx="9424">
                  <c:v>35842</c:v>
                </c:pt>
                <c:pt idx="9425">
                  <c:v>35843</c:v>
                </c:pt>
                <c:pt idx="9426">
                  <c:v>35844</c:v>
                </c:pt>
                <c:pt idx="9427">
                  <c:v>35845</c:v>
                </c:pt>
                <c:pt idx="9428">
                  <c:v>35846</c:v>
                </c:pt>
                <c:pt idx="9429">
                  <c:v>35849</c:v>
                </c:pt>
                <c:pt idx="9430">
                  <c:v>35850</c:v>
                </c:pt>
                <c:pt idx="9431">
                  <c:v>35851</c:v>
                </c:pt>
                <c:pt idx="9432">
                  <c:v>35852</c:v>
                </c:pt>
                <c:pt idx="9433">
                  <c:v>35853</c:v>
                </c:pt>
                <c:pt idx="9434">
                  <c:v>35856</c:v>
                </c:pt>
                <c:pt idx="9435">
                  <c:v>35857</c:v>
                </c:pt>
                <c:pt idx="9436">
                  <c:v>35858</c:v>
                </c:pt>
                <c:pt idx="9437">
                  <c:v>35859</c:v>
                </c:pt>
                <c:pt idx="9438">
                  <c:v>35860</c:v>
                </c:pt>
                <c:pt idx="9439">
                  <c:v>35863</c:v>
                </c:pt>
                <c:pt idx="9440">
                  <c:v>35864</c:v>
                </c:pt>
                <c:pt idx="9441">
                  <c:v>35865</c:v>
                </c:pt>
                <c:pt idx="9442">
                  <c:v>35866</c:v>
                </c:pt>
                <c:pt idx="9443">
                  <c:v>35867</c:v>
                </c:pt>
                <c:pt idx="9444">
                  <c:v>35870</c:v>
                </c:pt>
                <c:pt idx="9445">
                  <c:v>35871</c:v>
                </c:pt>
                <c:pt idx="9446">
                  <c:v>35872</c:v>
                </c:pt>
                <c:pt idx="9447">
                  <c:v>35873</c:v>
                </c:pt>
                <c:pt idx="9448">
                  <c:v>35874</c:v>
                </c:pt>
                <c:pt idx="9449">
                  <c:v>35877</c:v>
                </c:pt>
                <c:pt idx="9450">
                  <c:v>35878</c:v>
                </c:pt>
                <c:pt idx="9451">
                  <c:v>35879</c:v>
                </c:pt>
                <c:pt idx="9452">
                  <c:v>35880</c:v>
                </c:pt>
                <c:pt idx="9453">
                  <c:v>35881</c:v>
                </c:pt>
                <c:pt idx="9454">
                  <c:v>35884</c:v>
                </c:pt>
                <c:pt idx="9455">
                  <c:v>35885</c:v>
                </c:pt>
                <c:pt idx="9456">
                  <c:v>35886</c:v>
                </c:pt>
                <c:pt idx="9457">
                  <c:v>35887</c:v>
                </c:pt>
                <c:pt idx="9458">
                  <c:v>35888</c:v>
                </c:pt>
                <c:pt idx="9459">
                  <c:v>35891</c:v>
                </c:pt>
                <c:pt idx="9460">
                  <c:v>35892</c:v>
                </c:pt>
                <c:pt idx="9461">
                  <c:v>35893</c:v>
                </c:pt>
                <c:pt idx="9462">
                  <c:v>35894</c:v>
                </c:pt>
                <c:pt idx="9463">
                  <c:v>35895</c:v>
                </c:pt>
                <c:pt idx="9464">
                  <c:v>35898</c:v>
                </c:pt>
                <c:pt idx="9465">
                  <c:v>35899</c:v>
                </c:pt>
                <c:pt idx="9466">
                  <c:v>35900</c:v>
                </c:pt>
                <c:pt idx="9467">
                  <c:v>35901</c:v>
                </c:pt>
                <c:pt idx="9468">
                  <c:v>35902</c:v>
                </c:pt>
                <c:pt idx="9469">
                  <c:v>35905</c:v>
                </c:pt>
                <c:pt idx="9470">
                  <c:v>35906</c:v>
                </c:pt>
                <c:pt idx="9471">
                  <c:v>35907</c:v>
                </c:pt>
                <c:pt idx="9472">
                  <c:v>35908</c:v>
                </c:pt>
                <c:pt idx="9473">
                  <c:v>35909</c:v>
                </c:pt>
                <c:pt idx="9474">
                  <c:v>35912</c:v>
                </c:pt>
                <c:pt idx="9475">
                  <c:v>35913</c:v>
                </c:pt>
                <c:pt idx="9476">
                  <c:v>35914</c:v>
                </c:pt>
                <c:pt idx="9477">
                  <c:v>35915</c:v>
                </c:pt>
                <c:pt idx="9478">
                  <c:v>35916</c:v>
                </c:pt>
                <c:pt idx="9479">
                  <c:v>35919</c:v>
                </c:pt>
                <c:pt idx="9480">
                  <c:v>35920</c:v>
                </c:pt>
                <c:pt idx="9481">
                  <c:v>35921</c:v>
                </c:pt>
                <c:pt idx="9482">
                  <c:v>35922</c:v>
                </c:pt>
                <c:pt idx="9483">
                  <c:v>35923</c:v>
                </c:pt>
                <c:pt idx="9484">
                  <c:v>35926</c:v>
                </c:pt>
                <c:pt idx="9485">
                  <c:v>35927</c:v>
                </c:pt>
                <c:pt idx="9486">
                  <c:v>35928</c:v>
                </c:pt>
                <c:pt idx="9487">
                  <c:v>35929</c:v>
                </c:pt>
                <c:pt idx="9488">
                  <c:v>35930</c:v>
                </c:pt>
                <c:pt idx="9489">
                  <c:v>35933</c:v>
                </c:pt>
                <c:pt idx="9490">
                  <c:v>35934</c:v>
                </c:pt>
                <c:pt idx="9491">
                  <c:v>35935</c:v>
                </c:pt>
                <c:pt idx="9492">
                  <c:v>35936</c:v>
                </c:pt>
                <c:pt idx="9493">
                  <c:v>35937</c:v>
                </c:pt>
                <c:pt idx="9494">
                  <c:v>35940</c:v>
                </c:pt>
                <c:pt idx="9495">
                  <c:v>35941</c:v>
                </c:pt>
                <c:pt idx="9496">
                  <c:v>35942</c:v>
                </c:pt>
                <c:pt idx="9497">
                  <c:v>35943</c:v>
                </c:pt>
                <c:pt idx="9498">
                  <c:v>35944</c:v>
                </c:pt>
                <c:pt idx="9499">
                  <c:v>35947</c:v>
                </c:pt>
                <c:pt idx="9500">
                  <c:v>35948</c:v>
                </c:pt>
                <c:pt idx="9501">
                  <c:v>35949</c:v>
                </c:pt>
                <c:pt idx="9502">
                  <c:v>35950</c:v>
                </c:pt>
                <c:pt idx="9503">
                  <c:v>35951</c:v>
                </c:pt>
                <c:pt idx="9504">
                  <c:v>35954</c:v>
                </c:pt>
                <c:pt idx="9505">
                  <c:v>35955</c:v>
                </c:pt>
                <c:pt idx="9506">
                  <c:v>35956</c:v>
                </c:pt>
                <c:pt idx="9507">
                  <c:v>35957</c:v>
                </c:pt>
                <c:pt idx="9508">
                  <c:v>35958</c:v>
                </c:pt>
                <c:pt idx="9509">
                  <c:v>35961</c:v>
                </c:pt>
                <c:pt idx="9510">
                  <c:v>35962</c:v>
                </c:pt>
                <c:pt idx="9511">
                  <c:v>35963</c:v>
                </c:pt>
                <c:pt idx="9512">
                  <c:v>35964</c:v>
                </c:pt>
                <c:pt idx="9513">
                  <c:v>35965</c:v>
                </c:pt>
                <c:pt idx="9514">
                  <c:v>35968</c:v>
                </c:pt>
                <c:pt idx="9515">
                  <c:v>35969</c:v>
                </c:pt>
                <c:pt idx="9516">
                  <c:v>35970</c:v>
                </c:pt>
                <c:pt idx="9517">
                  <c:v>35971</c:v>
                </c:pt>
                <c:pt idx="9518">
                  <c:v>35972</c:v>
                </c:pt>
                <c:pt idx="9519">
                  <c:v>35975</c:v>
                </c:pt>
                <c:pt idx="9520">
                  <c:v>35976</c:v>
                </c:pt>
                <c:pt idx="9521">
                  <c:v>35977</c:v>
                </c:pt>
                <c:pt idx="9522">
                  <c:v>35978</c:v>
                </c:pt>
                <c:pt idx="9523">
                  <c:v>35979</c:v>
                </c:pt>
                <c:pt idx="9524">
                  <c:v>35982</c:v>
                </c:pt>
                <c:pt idx="9525">
                  <c:v>35983</c:v>
                </c:pt>
                <c:pt idx="9526">
                  <c:v>35984</c:v>
                </c:pt>
                <c:pt idx="9527">
                  <c:v>35985</c:v>
                </c:pt>
                <c:pt idx="9528">
                  <c:v>35986</c:v>
                </c:pt>
                <c:pt idx="9529">
                  <c:v>35989</c:v>
                </c:pt>
                <c:pt idx="9530">
                  <c:v>35990</c:v>
                </c:pt>
                <c:pt idx="9531">
                  <c:v>35991</c:v>
                </c:pt>
                <c:pt idx="9532">
                  <c:v>35992</c:v>
                </c:pt>
                <c:pt idx="9533">
                  <c:v>35993</c:v>
                </c:pt>
                <c:pt idx="9534">
                  <c:v>35996</c:v>
                </c:pt>
                <c:pt idx="9535">
                  <c:v>35997</c:v>
                </c:pt>
                <c:pt idx="9536">
                  <c:v>35998</c:v>
                </c:pt>
                <c:pt idx="9537">
                  <c:v>35999</c:v>
                </c:pt>
                <c:pt idx="9538">
                  <c:v>36000</c:v>
                </c:pt>
                <c:pt idx="9539">
                  <c:v>36003</c:v>
                </c:pt>
                <c:pt idx="9540">
                  <c:v>36004</c:v>
                </c:pt>
                <c:pt idx="9541">
                  <c:v>36005</c:v>
                </c:pt>
                <c:pt idx="9542">
                  <c:v>36006</c:v>
                </c:pt>
                <c:pt idx="9543">
                  <c:v>36007</c:v>
                </c:pt>
                <c:pt idx="9544">
                  <c:v>36010</c:v>
                </c:pt>
                <c:pt idx="9545">
                  <c:v>36011</c:v>
                </c:pt>
                <c:pt idx="9546">
                  <c:v>36012</c:v>
                </c:pt>
                <c:pt idx="9547">
                  <c:v>36013</c:v>
                </c:pt>
                <c:pt idx="9548">
                  <c:v>36014</c:v>
                </c:pt>
                <c:pt idx="9549">
                  <c:v>36017</c:v>
                </c:pt>
                <c:pt idx="9550">
                  <c:v>36018</c:v>
                </c:pt>
                <c:pt idx="9551">
                  <c:v>36019</c:v>
                </c:pt>
                <c:pt idx="9552">
                  <c:v>36020</c:v>
                </c:pt>
                <c:pt idx="9553">
                  <c:v>36021</c:v>
                </c:pt>
                <c:pt idx="9554">
                  <c:v>36024</c:v>
                </c:pt>
                <c:pt idx="9555">
                  <c:v>36025</c:v>
                </c:pt>
                <c:pt idx="9556">
                  <c:v>36026</c:v>
                </c:pt>
                <c:pt idx="9557">
                  <c:v>36027</c:v>
                </c:pt>
                <c:pt idx="9558">
                  <c:v>36028</c:v>
                </c:pt>
                <c:pt idx="9559">
                  <c:v>36031</c:v>
                </c:pt>
                <c:pt idx="9560">
                  <c:v>36032</c:v>
                </c:pt>
                <c:pt idx="9561">
                  <c:v>36033</c:v>
                </c:pt>
                <c:pt idx="9562">
                  <c:v>36034</c:v>
                </c:pt>
                <c:pt idx="9563">
                  <c:v>36035</c:v>
                </c:pt>
                <c:pt idx="9564">
                  <c:v>36038</c:v>
                </c:pt>
                <c:pt idx="9565">
                  <c:v>36039</c:v>
                </c:pt>
                <c:pt idx="9566">
                  <c:v>36040</c:v>
                </c:pt>
                <c:pt idx="9567">
                  <c:v>36041</c:v>
                </c:pt>
                <c:pt idx="9568">
                  <c:v>36042</c:v>
                </c:pt>
                <c:pt idx="9569">
                  <c:v>36045</c:v>
                </c:pt>
                <c:pt idx="9570">
                  <c:v>36046</c:v>
                </c:pt>
                <c:pt idx="9571">
                  <c:v>36047</c:v>
                </c:pt>
                <c:pt idx="9572">
                  <c:v>36048</c:v>
                </c:pt>
                <c:pt idx="9573">
                  <c:v>36049</c:v>
                </c:pt>
                <c:pt idx="9574">
                  <c:v>36052</c:v>
                </c:pt>
                <c:pt idx="9575">
                  <c:v>36053</c:v>
                </c:pt>
                <c:pt idx="9576">
                  <c:v>36054</c:v>
                </c:pt>
                <c:pt idx="9577">
                  <c:v>36055</c:v>
                </c:pt>
                <c:pt idx="9578">
                  <c:v>36056</c:v>
                </c:pt>
                <c:pt idx="9579">
                  <c:v>36059</c:v>
                </c:pt>
                <c:pt idx="9580">
                  <c:v>36060</c:v>
                </c:pt>
                <c:pt idx="9581">
                  <c:v>36061</c:v>
                </c:pt>
                <c:pt idx="9582">
                  <c:v>36062</c:v>
                </c:pt>
                <c:pt idx="9583">
                  <c:v>36063</c:v>
                </c:pt>
                <c:pt idx="9584">
                  <c:v>36066</c:v>
                </c:pt>
                <c:pt idx="9585">
                  <c:v>36067</c:v>
                </c:pt>
                <c:pt idx="9586">
                  <c:v>36068</c:v>
                </c:pt>
                <c:pt idx="9587">
                  <c:v>36069</c:v>
                </c:pt>
                <c:pt idx="9588">
                  <c:v>36070</c:v>
                </c:pt>
                <c:pt idx="9589">
                  <c:v>36073</c:v>
                </c:pt>
                <c:pt idx="9590">
                  <c:v>36074</c:v>
                </c:pt>
                <c:pt idx="9591">
                  <c:v>36075</c:v>
                </c:pt>
                <c:pt idx="9592">
                  <c:v>36076</c:v>
                </c:pt>
                <c:pt idx="9593">
                  <c:v>36077</c:v>
                </c:pt>
                <c:pt idx="9594">
                  <c:v>36080</c:v>
                </c:pt>
                <c:pt idx="9595">
                  <c:v>36081</c:v>
                </c:pt>
                <c:pt idx="9596">
                  <c:v>36082</c:v>
                </c:pt>
                <c:pt idx="9597">
                  <c:v>36083</c:v>
                </c:pt>
                <c:pt idx="9598">
                  <c:v>36084</c:v>
                </c:pt>
                <c:pt idx="9599">
                  <c:v>36087</c:v>
                </c:pt>
                <c:pt idx="9600">
                  <c:v>36088</c:v>
                </c:pt>
                <c:pt idx="9601">
                  <c:v>36089</c:v>
                </c:pt>
                <c:pt idx="9602">
                  <c:v>36090</c:v>
                </c:pt>
                <c:pt idx="9603">
                  <c:v>36091</c:v>
                </c:pt>
                <c:pt idx="9604">
                  <c:v>36094</c:v>
                </c:pt>
                <c:pt idx="9605">
                  <c:v>36095</c:v>
                </c:pt>
                <c:pt idx="9606">
                  <c:v>36096</c:v>
                </c:pt>
                <c:pt idx="9607">
                  <c:v>36097</c:v>
                </c:pt>
                <c:pt idx="9608">
                  <c:v>36098</c:v>
                </c:pt>
                <c:pt idx="9609">
                  <c:v>36101</c:v>
                </c:pt>
                <c:pt idx="9610">
                  <c:v>36102</c:v>
                </c:pt>
                <c:pt idx="9611">
                  <c:v>36103</c:v>
                </c:pt>
                <c:pt idx="9612">
                  <c:v>36104</c:v>
                </c:pt>
                <c:pt idx="9613">
                  <c:v>36105</c:v>
                </c:pt>
                <c:pt idx="9614">
                  <c:v>36108</c:v>
                </c:pt>
                <c:pt idx="9615">
                  <c:v>36109</c:v>
                </c:pt>
                <c:pt idx="9616">
                  <c:v>36110</c:v>
                </c:pt>
                <c:pt idx="9617">
                  <c:v>36111</c:v>
                </c:pt>
                <c:pt idx="9618">
                  <c:v>36112</c:v>
                </c:pt>
                <c:pt idx="9619">
                  <c:v>36115</c:v>
                </c:pt>
                <c:pt idx="9620">
                  <c:v>36116</c:v>
                </c:pt>
                <c:pt idx="9621">
                  <c:v>36117</c:v>
                </c:pt>
                <c:pt idx="9622">
                  <c:v>36118</c:v>
                </c:pt>
                <c:pt idx="9623">
                  <c:v>36119</c:v>
                </c:pt>
                <c:pt idx="9624">
                  <c:v>36122</c:v>
                </c:pt>
                <c:pt idx="9625">
                  <c:v>36123</c:v>
                </c:pt>
                <c:pt idx="9626">
                  <c:v>36124</c:v>
                </c:pt>
                <c:pt idx="9627">
                  <c:v>36125</c:v>
                </c:pt>
                <c:pt idx="9628">
                  <c:v>36126</c:v>
                </c:pt>
                <c:pt idx="9629">
                  <c:v>36129</c:v>
                </c:pt>
                <c:pt idx="9630">
                  <c:v>36130</c:v>
                </c:pt>
                <c:pt idx="9631">
                  <c:v>36131</c:v>
                </c:pt>
                <c:pt idx="9632">
                  <c:v>36132</c:v>
                </c:pt>
                <c:pt idx="9633">
                  <c:v>36133</c:v>
                </c:pt>
                <c:pt idx="9634">
                  <c:v>36136</c:v>
                </c:pt>
                <c:pt idx="9635">
                  <c:v>36137</c:v>
                </c:pt>
                <c:pt idx="9636">
                  <c:v>36138</c:v>
                </c:pt>
                <c:pt idx="9637">
                  <c:v>36139</c:v>
                </c:pt>
                <c:pt idx="9638">
                  <c:v>36140</c:v>
                </c:pt>
                <c:pt idx="9639">
                  <c:v>36143</c:v>
                </c:pt>
                <c:pt idx="9640">
                  <c:v>36144</c:v>
                </c:pt>
                <c:pt idx="9641">
                  <c:v>36145</c:v>
                </c:pt>
                <c:pt idx="9642">
                  <c:v>36146</c:v>
                </c:pt>
                <c:pt idx="9643">
                  <c:v>36147</c:v>
                </c:pt>
                <c:pt idx="9644">
                  <c:v>36150</c:v>
                </c:pt>
                <c:pt idx="9645">
                  <c:v>36151</c:v>
                </c:pt>
                <c:pt idx="9646">
                  <c:v>36152</c:v>
                </c:pt>
                <c:pt idx="9647">
                  <c:v>36153</c:v>
                </c:pt>
                <c:pt idx="9648">
                  <c:v>36154</c:v>
                </c:pt>
                <c:pt idx="9649">
                  <c:v>36157</c:v>
                </c:pt>
                <c:pt idx="9650">
                  <c:v>36158</c:v>
                </c:pt>
                <c:pt idx="9651">
                  <c:v>36159</c:v>
                </c:pt>
                <c:pt idx="9652">
                  <c:v>36160</c:v>
                </c:pt>
                <c:pt idx="9653">
                  <c:v>36161</c:v>
                </c:pt>
                <c:pt idx="9654">
                  <c:v>36164</c:v>
                </c:pt>
                <c:pt idx="9655">
                  <c:v>36165</c:v>
                </c:pt>
                <c:pt idx="9656">
                  <c:v>36166</c:v>
                </c:pt>
                <c:pt idx="9657">
                  <c:v>36167</c:v>
                </c:pt>
                <c:pt idx="9658">
                  <c:v>36168</c:v>
                </c:pt>
                <c:pt idx="9659">
                  <c:v>36171</c:v>
                </c:pt>
                <c:pt idx="9660">
                  <c:v>36172</c:v>
                </c:pt>
                <c:pt idx="9661">
                  <c:v>36173</c:v>
                </c:pt>
                <c:pt idx="9662">
                  <c:v>36174</c:v>
                </c:pt>
                <c:pt idx="9663">
                  <c:v>36175</c:v>
                </c:pt>
                <c:pt idx="9664">
                  <c:v>36178</c:v>
                </c:pt>
                <c:pt idx="9665">
                  <c:v>36179</c:v>
                </c:pt>
                <c:pt idx="9666">
                  <c:v>36180</c:v>
                </c:pt>
                <c:pt idx="9667">
                  <c:v>36181</c:v>
                </c:pt>
                <c:pt idx="9668">
                  <c:v>36182</c:v>
                </c:pt>
                <c:pt idx="9669">
                  <c:v>36185</c:v>
                </c:pt>
                <c:pt idx="9670">
                  <c:v>36186</c:v>
                </c:pt>
                <c:pt idx="9671">
                  <c:v>36187</c:v>
                </c:pt>
                <c:pt idx="9672">
                  <c:v>36188</c:v>
                </c:pt>
                <c:pt idx="9673">
                  <c:v>36189</c:v>
                </c:pt>
                <c:pt idx="9674">
                  <c:v>36192</c:v>
                </c:pt>
                <c:pt idx="9675">
                  <c:v>36193</c:v>
                </c:pt>
                <c:pt idx="9676">
                  <c:v>36194</c:v>
                </c:pt>
                <c:pt idx="9677">
                  <c:v>36195</c:v>
                </c:pt>
                <c:pt idx="9678">
                  <c:v>36196</c:v>
                </c:pt>
                <c:pt idx="9679">
                  <c:v>36199</c:v>
                </c:pt>
                <c:pt idx="9680">
                  <c:v>36200</c:v>
                </c:pt>
                <c:pt idx="9681">
                  <c:v>36201</c:v>
                </c:pt>
                <c:pt idx="9682">
                  <c:v>36202</c:v>
                </c:pt>
                <c:pt idx="9683">
                  <c:v>36203</c:v>
                </c:pt>
                <c:pt idx="9684">
                  <c:v>36206</c:v>
                </c:pt>
                <c:pt idx="9685">
                  <c:v>36207</c:v>
                </c:pt>
                <c:pt idx="9686">
                  <c:v>36208</c:v>
                </c:pt>
                <c:pt idx="9687">
                  <c:v>36209</c:v>
                </c:pt>
                <c:pt idx="9688">
                  <c:v>36210</c:v>
                </c:pt>
                <c:pt idx="9689">
                  <c:v>36213</c:v>
                </c:pt>
                <c:pt idx="9690">
                  <c:v>36214</c:v>
                </c:pt>
                <c:pt idx="9691">
                  <c:v>36215</c:v>
                </c:pt>
                <c:pt idx="9692">
                  <c:v>36216</c:v>
                </c:pt>
                <c:pt idx="9693">
                  <c:v>36217</c:v>
                </c:pt>
                <c:pt idx="9694">
                  <c:v>36220</c:v>
                </c:pt>
                <c:pt idx="9695">
                  <c:v>36221</c:v>
                </c:pt>
                <c:pt idx="9696">
                  <c:v>36222</c:v>
                </c:pt>
                <c:pt idx="9697">
                  <c:v>36223</c:v>
                </c:pt>
                <c:pt idx="9698">
                  <c:v>36224</c:v>
                </c:pt>
                <c:pt idx="9699">
                  <c:v>36227</c:v>
                </c:pt>
                <c:pt idx="9700">
                  <c:v>36228</c:v>
                </c:pt>
                <c:pt idx="9701">
                  <c:v>36229</c:v>
                </c:pt>
                <c:pt idx="9702">
                  <c:v>36230</c:v>
                </c:pt>
                <c:pt idx="9703">
                  <c:v>36231</c:v>
                </c:pt>
                <c:pt idx="9704">
                  <c:v>36234</c:v>
                </c:pt>
                <c:pt idx="9705">
                  <c:v>36235</c:v>
                </c:pt>
                <c:pt idx="9706">
                  <c:v>36236</c:v>
                </c:pt>
                <c:pt idx="9707">
                  <c:v>36237</c:v>
                </c:pt>
                <c:pt idx="9708">
                  <c:v>36238</c:v>
                </c:pt>
                <c:pt idx="9709">
                  <c:v>36241</c:v>
                </c:pt>
                <c:pt idx="9710">
                  <c:v>36242</c:v>
                </c:pt>
                <c:pt idx="9711">
                  <c:v>36243</c:v>
                </c:pt>
                <c:pt idx="9712">
                  <c:v>36244</c:v>
                </c:pt>
                <c:pt idx="9713">
                  <c:v>36245</c:v>
                </c:pt>
                <c:pt idx="9714">
                  <c:v>36248</c:v>
                </c:pt>
                <c:pt idx="9715">
                  <c:v>36249</c:v>
                </c:pt>
                <c:pt idx="9716">
                  <c:v>36250</c:v>
                </c:pt>
                <c:pt idx="9717">
                  <c:v>36251</c:v>
                </c:pt>
                <c:pt idx="9718">
                  <c:v>36252</c:v>
                </c:pt>
                <c:pt idx="9719">
                  <c:v>36255</c:v>
                </c:pt>
                <c:pt idx="9720">
                  <c:v>36256</c:v>
                </c:pt>
                <c:pt idx="9721">
                  <c:v>36257</c:v>
                </c:pt>
                <c:pt idx="9722">
                  <c:v>36258</c:v>
                </c:pt>
                <c:pt idx="9723">
                  <c:v>36259</c:v>
                </c:pt>
                <c:pt idx="9724">
                  <c:v>36262</c:v>
                </c:pt>
                <c:pt idx="9725">
                  <c:v>36263</c:v>
                </c:pt>
                <c:pt idx="9726">
                  <c:v>36264</c:v>
                </c:pt>
                <c:pt idx="9727">
                  <c:v>36265</c:v>
                </c:pt>
                <c:pt idx="9728">
                  <c:v>36266</c:v>
                </c:pt>
                <c:pt idx="9729">
                  <c:v>36269</c:v>
                </c:pt>
                <c:pt idx="9730">
                  <c:v>36270</c:v>
                </c:pt>
                <c:pt idx="9731">
                  <c:v>36271</c:v>
                </c:pt>
                <c:pt idx="9732">
                  <c:v>36272</c:v>
                </c:pt>
                <c:pt idx="9733">
                  <c:v>36273</c:v>
                </c:pt>
                <c:pt idx="9734">
                  <c:v>36276</c:v>
                </c:pt>
                <c:pt idx="9735">
                  <c:v>36277</c:v>
                </c:pt>
                <c:pt idx="9736">
                  <c:v>36278</c:v>
                </c:pt>
                <c:pt idx="9737">
                  <c:v>36279</c:v>
                </c:pt>
                <c:pt idx="9738">
                  <c:v>36280</c:v>
                </c:pt>
                <c:pt idx="9739">
                  <c:v>36283</c:v>
                </c:pt>
                <c:pt idx="9740">
                  <c:v>36284</c:v>
                </c:pt>
                <c:pt idx="9741">
                  <c:v>36285</c:v>
                </c:pt>
                <c:pt idx="9742">
                  <c:v>36286</c:v>
                </c:pt>
                <c:pt idx="9743">
                  <c:v>36287</c:v>
                </c:pt>
                <c:pt idx="9744">
                  <c:v>36290</c:v>
                </c:pt>
                <c:pt idx="9745">
                  <c:v>36291</c:v>
                </c:pt>
                <c:pt idx="9746">
                  <c:v>36292</c:v>
                </c:pt>
                <c:pt idx="9747">
                  <c:v>36293</c:v>
                </c:pt>
                <c:pt idx="9748">
                  <c:v>36294</c:v>
                </c:pt>
                <c:pt idx="9749">
                  <c:v>36297</c:v>
                </c:pt>
                <c:pt idx="9750">
                  <c:v>36298</c:v>
                </c:pt>
                <c:pt idx="9751">
                  <c:v>36299</c:v>
                </c:pt>
                <c:pt idx="9752">
                  <c:v>36300</c:v>
                </c:pt>
                <c:pt idx="9753">
                  <c:v>36301</c:v>
                </c:pt>
                <c:pt idx="9754">
                  <c:v>36304</c:v>
                </c:pt>
                <c:pt idx="9755">
                  <c:v>36305</c:v>
                </c:pt>
                <c:pt idx="9756">
                  <c:v>36306</c:v>
                </c:pt>
                <c:pt idx="9757">
                  <c:v>36307</c:v>
                </c:pt>
                <c:pt idx="9758">
                  <c:v>36308</c:v>
                </c:pt>
                <c:pt idx="9759">
                  <c:v>36311</c:v>
                </c:pt>
                <c:pt idx="9760">
                  <c:v>36312</c:v>
                </c:pt>
                <c:pt idx="9761">
                  <c:v>36313</c:v>
                </c:pt>
                <c:pt idx="9762">
                  <c:v>36314</c:v>
                </c:pt>
                <c:pt idx="9763">
                  <c:v>36315</c:v>
                </c:pt>
                <c:pt idx="9764">
                  <c:v>36318</c:v>
                </c:pt>
                <c:pt idx="9765">
                  <c:v>36319</c:v>
                </c:pt>
                <c:pt idx="9766">
                  <c:v>36320</c:v>
                </c:pt>
                <c:pt idx="9767">
                  <c:v>36321</c:v>
                </c:pt>
                <c:pt idx="9768">
                  <c:v>36322</c:v>
                </c:pt>
                <c:pt idx="9769">
                  <c:v>36325</c:v>
                </c:pt>
                <c:pt idx="9770">
                  <c:v>36326</c:v>
                </c:pt>
                <c:pt idx="9771">
                  <c:v>36327</c:v>
                </c:pt>
                <c:pt idx="9772">
                  <c:v>36328</c:v>
                </c:pt>
                <c:pt idx="9773">
                  <c:v>36329</c:v>
                </c:pt>
                <c:pt idx="9774">
                  <c:v>36332</c:v>
                </c:pt>
                <c:pt idx="9775">
                  <c:v>36333</c:v>
                </c:pt>
                <c:pt idx="9776">
                  <c:v>36334</c:v>
                </c:pt>
                <c:pt idx="9777">
                  <c:v>36335</c:v>
                </c:pt>
                <c:pt idx="9778">
                  <c:v>36336</c:v>
                </c:pt>
                <c:pt idx="9779">
                  <c:v>36339</c:v>
                </c:pt>
                <c:pt idx="9780">
                  <c:v>36340</c:v>
                </c:pt>
                <c:pt idx="9781">
                  <c:v>36341</c:v>
                </c:pt>
                <c:pt idx="9782">
                  <c:v>36342</c:v>
                </c:pt>
                <c:pt idx="9783">
                  <c:v>36343</c:v>
                </c:pt>
                <c:pt idx="9784">
                  <c:v>36346</c:v>
                </c:pt>
                <c:pt idx="9785">
                  <c:v>36347</c:v>
                </c:pt>
                <c:pt idx="9786">
                  <c:v>36348</c:v>
                </c:pt>
                <c:pt idx="9787">
                  <c:v>36349</c:v>
                </c:pt>
                <c:pt idx="9788">
                  <c:v>36350</c:v>
                </c:pt>
                <c:pt idx="9789">
                  <c:v>36353</c:v>
                </c:pt>
                <c:pt idx="9790">
                  <c:v>36354</c:v>
                </c:pt>
                <c:pt idx="9791">
                  <c:v>36355</c:v>
                </c:pt>
                <c:pt idx="9792">
                  <c:v>36356</c:v>
                </c:pt>
                <c:pt idx="9793">
                  <c:v>36357</c:v>
                </c:pt>
                <c:pt idx="9794">
                  <c:v>36360</c:v>
                </c:pt>
                <c:pt idx="9795">
                  <c:v>36361</c:v>
                </c:pt>
                <c:pt idx="9796">
                  <c:v>36362</c:v>
                </c:pt>
                <c:pt idx="9797">
                  <c:v>36363</c:v>
                </c:pt>
                <c:pt idx="9798">
                  <c:v>36364</c:v>
                </c:pt>
                <c:pt idx="9799">
                  <c:v>36367</c:v>
                </c:pt>
                <c:pt idx="9800">
                  <c:v>36368</c:v>
                </c:pt>
                <c:pt idx="9801">
                  <c:v>36369</c:v>
                </c:pt>
                <c:pt idx="9802">
                  <c:v>36370</c:v>
                </c:pt>
                <c:pt idx="9803">
                  <c:v>36371</c:v>
                </c:pt>
                <c:pt idx="9804">
                  <c:v>36374</c:v>
                </c:pt>
                <c:pt idx="9805">
                  <c:v>36375</c:v>
                </c:pt>
                <c:pt idx="9806">
                  <c:v>36376</c:v>
                </c:pt>
                <c:pt idx="9807">
                  <c:v>36377</c:v>
                </c:pt>
                <c:pt idx="9808">
                  <c:v>36378</c:v>
                </c:pt>
                <c:pt idx="9809">
                  <c:v>36381</c:v>
                </c:pt>
                <c:pt idx="9810">
                  <c:v>36382</c:v>
                </c:pt>
                <c:pt idx="9811">
                  <c:v>36383</c:v>
                </c:pt>
                <c:pt idx="9812">
                  <c:v>36384</c:v>
                </c:pt>
                <c:pt idx="9813">
                  <c:v>36385</c:v>
                </c:pt>
                <c:pt idx="9814">
                  <c:v>36388</c:v>
                </c:pt>
                <c:pt idx="9815">
                  <c:v>36389</c:v>
                </c:pt>
                <c:pt idx="9816">
                  <c:v>36390</c:v>
                </c:pt>
                <c:pt idx="9817">
                  <c:v>36391</c:v>
                </c:pt>
                <c:pt idx="9818">
                  <c:v>36392</c:v>
                </c:pt>
                <c:pt idx="9819">
                  <c:v>36395</c:v>
                </c:pt>
                <c:pt idx="9820">
                  <c:v>36396</c:v>
                </c:pt>
                <c:pt idx="9821">
                  <c:v>36397</c:v>
                </c:pt>
                <c:pt idx="9822">
                  <c:v>36398</c:v>
                </c:pt>
                <c:pt idx="9823">
                  <c:v>36399</c:v>
                </c:pt>
                <c:pt idx="9824">
                  <c:v>36402</c:v>
                </c:pt>
                <c:pt idx="9825">
                  <c:v>36403</c:v>
                </c:pt>
                <c:pt idx="9826">
                  <c:v>36404</c:v>
                </c:pt>
                <c:pt idx="9827">
                  <c:v>36405</c:v>
                </c:pt>
                <c:pt idx="9828">
                  <c:v>36406</c:v>
                </c:pt>
                <c:pt idx="9829">
                  <c:v>36409</c:v>
                </c:pt>
                <c:pt idx="9830">
                  <c:v>36410</c:v>
                </c:pt>
                <c:pt idx="9831">
                  <c:v>36411</c:v>
                </c:pt>
                <c:pt idx="9832">
                  <c:v>36412</c:v>
                </c:pt>
                <c:pt idx="9833">
                  <c:v>36413</c:v>
                </c:pt>
                <c:pt idx="9834">
                  <c:v>36416</c:v>
                </c:pt>
                <c:pt idx="9835">
                  <c:v>36417</c:v>
                </c:pt>
                <c:pt idx="9836">
                  <c:v>36418</c:v>
                </c:pt>
                <c:pt idx="9837">
                  <c:v>36419</c:v>
                </c:pt>
                <c:pt idx="9838">
                  <c:v>36420</c:v>
                </c:pt>
                <c:pt idx="9839">
                  <c:v>36423</c:v>
                </c:pt>
                <c:pt idx="9840">
                  <c:v>36424</c:v>
                </c:pt>
                <c:pt idx="9841">
                  <c:v>36425</c:v>
                </c:pt>
                <c:pt idx="9842">
                  <c:v>36426</c:v>
                </c:pt>
                <c:pt idx="9843">
                  <c:v>36427</c:v>
                </c:pt>
                <c:pt idx="9844">
                  <c:v>36430</c:v>
                </c:pt>
                <c:pt idx="9845">
                  <c:v>36431</c:v>
                </c:pt>
                <c:pt idx="9846">
                  <c:v>36432</c:v>
                </c:pt>
                <c:pt idx="9847">
                  <c:v>36433</c:v>
                </c:pt>
                <c:pt idx="9848">
                  <c:v>36434</c:v>
                </c:pt>
                <c:pt idx="9849">
                  <c:v>36437</c:v>
                </c:pt>
                <c:pt idx="9850">
                  <c:v>36438</c:v>
                </c:pt>
                <c:pt idx="9851">
                  <c:v>36439</c:v>
                </c:pt>
                <c:pt idx="9852">
                  <c:v>36440</c:v>
                </c:pt>
                <c:pt idx="9853">
                  <c:v>36441</c:v>
                </c:pt>
                <c:pt idx="9854">
                  <c:v>36444</c:v>
                </c:pt>
                <c:pt idx="9855">
                  <c:v>36445</c:v>
                </c:pt>
                <c:pt idx="9856">
                  <c:v>36446</c:v>
                </c:pt>
                <c:pt idx="9857">
                  <c:v>36447</c:v>
                </c:pt>
                <c:pt idx="9858">
                  <c:v>36448</c:v>
                </c:pt>
                <c:pt idx="9859">
                  <c:v>36451</c:v>
                </c:pt>
                <c:pt idx="9860">
                  <c:v>36452</c:v>
                </c:pt>
                <c:pt idx="9861">
                  <c:v>36453</c:v>
                </c:pt>
                <c:pt idx="9862">
                  <c:v>36454</c:v>
                </c:pt>
                <c:pt idx="9863">
                  <c:v>36455</c:v>
                </c:pt>
                <c:pt idx="9864">
                  <c:v>36458</c:v>
                </c:pt>
                <c:pt idx="9865">
                  <c:v>36459</c:v>
                </c:pt>
                <c:pt idx="9866">
                  <c:v>36460</c:v>
                </c:pt>
                <c:pt idx="9867">
                  <c:v>36461</c:v>
                </c:pt>
                <c:pt idx="9868">
                  <c:v>36462</c:v>
                </c:pt>
                <c:pt idx="9869">
                  <c:v>36465</c:v>
                </c:pt>
                <c:pt idx="9870">
                  <c:v>36466</c:v>
                </c:pt>
                <c:pt idx="9871">
                  <c:v>36467</c:v>
                </c:pt>
                <c:pt idx="9872">
                  <c:v>36468</c:v>
                </c:pt>
                <c:pt idx="9873">
                  <c:v>36469</c:v>
                </c:pt>
                <c:pt idx="9874">
                  <c:v>36472</c:v>
                </c:pt>
                <c:pt idx="9875">
                  <c:v>36473</c:v>
                </c:pt>
                <c:pt idx="9876">
                  <c:v>36474</c:v>
                </c:pt>
                <c:pt idx="9877">
                  <c:v>36475</c:v>
                </c:pt>
                <c:pt idx="9878">
                  <c:v>36476</c:v>
                </c:pt>
                <c:pt idx="9879">
                  <c:v>36479</c:v>
                </c:pt>
                <c:pt idx="9880">
                  <c:v>36480</c:v>
                </c:pt>
                <c:pt idx="9881">
                  <c:v>36481</c:v>
                </c:pt>
                <c:pt idx="9882">
                  <c:v>36482</c:v>
                </c:pt>
                <c:pt idx="9883">
                  <c:v>36483</c:v>
                </c:pt>
                <c:pt idx="9884">
                  <c:v>36486</c:v>
                </c:pt>
                <c:pt idx="9885">
                  <c:v>36487</c:v>
                </c:pt>
                <c:pt idx="9886">
                  <c:v>36488</c:v>
                </c:pt>
                <c:pt idx="9887">
                  <c:v>36489</c:v>
                </c:pt>
                <c:pt idx="9888">
                  <c:v>36490</c:v>
                </c:pt>
                <c:pt idx="9889">
                  <c:v>36493</c:v>
                </c:pt>
                <c:pt idx="9890">
                  <c:v>36494</c:v>
                </c:pt>
                <c:pt idx="9891">
                  <c:v>36495</c:v>
                </c:pt>
                <c:pt idx="9892">
                  <c:v>36496</c:v>
                </c:pt>
                <c:pt idx="9893">
                  <c:v>36497</c:v>
                </c:pt>
                <c:pt idx="9894">
                  <c:v>36500</c:v>
                </c:pt>
                <c:pt idx="9895">
                  <c:v>36501</c:v>
                </c:pt>
                <c:pt idx="9896">
                  <c:v>36502</c:v>
                </c:pt>
                <c:pt idx="9897">
                  <c:v>36503</c:v>
                </c:pt>
                <c:pt idx="9898">
                  <c:v>36504</c:v>
                </c:pt>
                <c:pt idx="9899">
                  <c:v>36507</c:v>
                </c:pt>
                <c:pt idx="9900">
                  <c:v>36508</c:v>
                </c:pt>
                <c:pt idx="9901">
                  <c:v>36509</c:v>
                </c:pt>
                <c:pt idx="9902">
                  <c:v>36510</c:v>
                </c:pt>
                <c:pt idx="9903">
                  <c:v>36511</c:v>
                </c:pt>
                <c:pt idx="9904">
                  <c:v>36514</c:v>
                </c:pt>
                <c:pt idx="9905">
                  <c:v>36515</c:v>
                </c:pt>
                <c:pt idx="9906">
                  <c:v>36516</c:v>
                </c:pt>
                <c:pt idx="9907">
                  <c:v>36517</c:v>
                </c:pt>
                <c:pt idx="9908">
                  <c:v>36518</c:v>
                </c:pt>
                <c:pt idx="9909">
                  <c:v>36521</c:v>
                </c:pt>
                <c:pt idx="9910">
                  <c:v>36522</c:v>
                </c:pt>
                <c:pt idx="9911">
                  <c:v>36523</c:v>
                </c:pt>
                <c:pt idx="9912">
                  <c:v>36524</c:v>
                </c:pt>
                <c:pt idx="9913">
                  <c:v>36525</c:v>
                </c:pt>
                <c:pt idx="9914">
                  <c:v>36528</c:v>
                </c:pt>
                <c:pt idx="9915">
                  <c:v>36529</c:v>
                </c:pt>
                <c:pt idx="9916">
                  <c:v>36530</c:v>
                </c:pt>
                <c:pt idx="9917">
                  <c:v>36531</c:v>
                </c:pt>
                <c:pt idx="9918">
                  <c:v>36532</c:v>
                </c:pt>
                <c:pt idx="9919">
                  <c:v>36535</c:v>
                </c:pt>
                <c:pt idx="9920">
                  <c:v>36536</c:v>
                </c:pt>
                <c:pt idx="9921">
                  <c:v>36537</c:v>
                </c:pt>
                <c:pt idx="9922">
                  <c:v>36538</c:v>
                </c:pt>
                <c:pt idx="9923">
                  <c:v>36539</c:v>
                </c:pt>
                <c:pt idx="9924">
                  <c:v>36542</c:v>
                </c:pt>
                <c:pt idx="9925">
                  <c:v>36543</c:v>
                </c:pt>
                <c:pt idx="9926">
                  <c:v>36544</c:v>
                </c:pt>
                <c:pt idx="9927">
                  <c:v>36545</c:v>
                </c:pt>
                <c:pt idx="9928">
                  <c:v>36546</c:v>
                </c:pt>
                <c:pt idx="9929">
                  <c:v>36549</c:v>
                </c:pt>
                <c:pt idx="9930">
                  <c:v>36550</c:v>
                </c:pt>
                <c:pt idx="9931">
                  <c:v>36551</c:v>
                </c:pt>
                <c:pt idx="9932">
                  <c:v>36552</c:v>
                </c:pt>
                <c:pt idx="9933">
                  <c:v>36553</c:v>
                </c:pt>
                <c:pt idx="9934">
                  <c:v>36556</c:v>
                </c:pt>
                <c:pt idx="9935">
                  <c:v>36557</c:v>
                </c:pt>
                <c:pt idx="9936">
                  <c:v>36558</c:v>
                </c:pt>
                <c:pt idx="9937">
                  <c:v>36559</c:v>
                </c:pt>
                <c:pt idx="9938">
                  <c:v>36560</c:v>
                </c:pt>
                <c:pt idx="9939">
                  <c:v>36563</c:v>
                </c:pt>
                <c:pt idx="9940">
                  <c:v>36564</c:v>
                </c:pt>
                <c:pt idx="9941">
                  <c:v>36565</c:v>
                </c:pt>
                <c:pt idx="9942">
                  <c:v>36566</c:v>
                </c:pt>
                <c:pt idx="9943">
                  <c:v>36567</c:v>
                </c:pt>
                <c:pt idx="9944">
                  <c:v>36570</c:v>
                </c:pt>
                <c:pt idx="9945">
                  <c:v>36571</c:v>
                </c:pt>
                <c:pt idx="9946">
                  <c:v>36572</c:v>
                </c:pt>
                <c:pt idx="9947">
                  <c:v>36573</c:v>
                </c:pt>
                <c:pt idx="9948">
                  <c:v>36574</c:v>
                </c:pt>
                <c:pt idx="9949">
                  <c:v>36577</c:v>
                </c:pt>
                <c:pt idx="9950">
                  <c:v>36578</c:v>
                </c:pt>
                <c:pt idx="9951">
                  <c:v>36579</c:v>
                </c:pt>
                <c:pt idx="9952">
                  <c:v>36580</c:v>
                </c:pt>
                <c:pt idx="9953">
                  <c:v>36581</c:v>
                </c:pt>
                <c:pt idx="9954">
                  <c:v>36584</c:v>
                </c:pt>
                <c:pt idx="9955">
                  <c:v>36585</c:v>
                </c:pt>
                <c:pt idx="9956">
                  <c:v>36586</c:v>
                </c:pt>
                <c:pt idx="9957">
                  <c:v>36587</c:v>
                </c:pt>
                <c:pt idx="9958">
                  <c:v>36588</c:v>
                </c:pt>
                <c:pt idx="9959">
                  <c:v>36591</c:v>
                </c:pt>
                <c:pt idx="9960">
                  <c:v>36592</c:v>
                </c:pt>
                <c:pt idx="9961">
                  <c:v>36593</c:v>
                </c:pt>
                <c:pt idx="9962">
                  <c:v>36594</c:v>
                </c:pt>
                <c:pt idx="9963">
                  <c:v>36595</c:v>
                </c:pt>
                <c:pt idx="9964">
                  <c:v>36598</c:v>
                </c:pt>
                <c:pt idx="9965">
                  <c:v>36599</c:v>
                </c:pt>
                <c:pt idx="9966">
                  <c:v>36600</c:v>
                </c:pt>
                <c:pt idx="9967">
                  <c:v>36601</c:v>
                </c:pt>
                <c:pt idx="9968">
                  <c:v>36602</c:v>
                </c:pt>
                <c:pt idx="9969">
                  <c:v>36605</c:v>
                </c:pt>
                <c:pt idx="9970">
                  <c:v>36606</c:v>
                </c:pt>
                <c:pt idx="9971">
                  <c:v>36607</c:v>
                </c:pt>
                <c:pt idx="9972">
                  <c:v>36608</c:v>
                </c:pt>
                <c:pt idx="9973">
                  <c:v>36609</c:v>
                </c:pt>
                <c:pt idx="9974">
                  <c:v>36612</c:v>
                </c:pt>
                <c:pt idx="9975">
                  <c:v>36613</c:v>
                </c:pt>
                <c:pt idx="9976">
                  <c:v>36614</c:v>
                </c:pt>
                <c:pt idx="9977">
                  <c:v>36615</c:v>
                </c:pt>
                <c:pt idx="9978">
                  <c:v>36616</c:v>
                </c:pt>
                <c:pt idx="9979">
                  <c:v>36619</c:v>
                </c:pt>
                <c:pt idx="9980">
                  <c:v>36620</c:v>
                </c:pt>
                <c:pt idx="9981">
                  <c:v>36621</c:v>
                </c:pt>
                <c:pt idx="9982">
                  <c:v>36622</c:v>
                </c:pt>
                <c:pt idx="9983">
                  <c:v>36623</c:v>
                </c:pt>
                <c:pt idx="9984">
                  <c:v>36626</c:v>
                </c:pt>
                <c:pt idx="9985">
                  <c:v>36627</c:v>
                </c:pt>
                <c:pt idx="9986">
                  <c:v>36628</c:v>
                </c:pt>
                <c:pt idx="9987">
                  <c:v>36629</c:v>
                </c:pt>
                <c:pt idx="9988">
                  <c:v>36630</c:v>
                </c:pt>
                <c:pt idx="9989">
                  <c:v>36633</c:v>
                </c:pt>
                <c:pt idx="9990">
                  <c:v>36634</c:v>
                </c:pt>
                <c:pt idx="9991">
                  <c:v>36635</c:v>
                </c:pt>
                <c:pt idx="9992">
                  <c:v>36636</c:v>
                </c:pt>
                <c:pt idx="9993">
                  <c:v>36637</c:v>
                </c:pt>
                <c:pt idx="9994">
                  <c:v>36640</c:v>
                </c:pt>
                <c:pt idx="9995">
                  <c:v>36641</c:v>
                </c:pt>
                <c:pt idx="9996">
                  <c:v>36642</c:v>
                </c:pt>
                <c:pt idx="9997">
                  <c:v>36643</c:v>
                </c:pt>
                <c:pt idx="9998">
                  <c:v>36644</c:v>
                </c:pt>
                <c:pt idx="9999">
                  <c:v>36647</c:v>
                </c:pt>
                <c:pt idx="10000">
                  <c:v>36648</c:v>
                </c:pt>
                <c:pt idx="10001">
                  <c:v>36649</c:v>
                </c:pt>
                <c:pt idx="10002">
                  <c:v>36650</c:v>
                </c:pt>
                <c:pt idx="10003">
                  <c:v>36651</c:v>
                </c:pt>
                <c:pt idx="10004">
                  <c:v>36654</c:v>
                </c:pt>
                <c:pt idx="10005">
                  <c:v>36655</c:v>
                </c:pt>
                <c:pt idx="10006">
                  <c:v>36656</c:v>
                </c:pt>
                <c:pt idx="10007">
                  <c:v>36657</c:v>
                </c:pt>
                <c:pt idx="10008">
                  <c:v>36658</c:v>
                </c:pt>
                <c:pt idx="10009">
                  <c:v>36661</c:v>
                </c:pt>
                <c:pt idx="10010">
                  <c:v>36662</c:v>
                </c:pt>
                <c:pt idx="10011">
                  <c:v>36663</c:v>
                </c:pt>
                <c:pt idx="10012">
                  <c:v>36664</c:v>
                </c:pt>
                <c:pt idx="10013">
                  <c:v>36665</c:v>
                </c:pt>
                <c:pt idx="10014">
                  <c:v>36668</c:v>
                </c:pt>
                <c:pt idx="10015">
                  <c:v>36669</c:v>
                </c:pt>
                <c:pt idx="10016">
                  <c:v>36670</c:v>
                </c:pt>
                <c:pt idx="10017">
                  <c:v>36671</c:v>
                </c:pt>
                <c:pt idx="10018">
                  <c:v>36672</c:v>
                </c:pt>
                <c:pt idx="10019">
                  <c:v>36675</c:v>
                </c:pt>
                <c:pt idx="10020">
                  <c:v>36676</c:v>
                </c:pt>
                <c:pt idx="10021">
                  <c:v>36677</c:v>
                </c:pt>
                <c:pt idx="10022">
                  <c:v>36678</c:v>
                </c:pt>
                <c:pt idx="10023">
                  <c:v>36679</c:v>
                </c:pt>
                <c:pt idx="10024">
                  <c:v>36682</c:v>
                </c:pt>
                <c:pt idx="10025">
                  <c:v>36683</c:v>
                </c:pt>
                <c:pt idx="10026">
                  <c:v>36684</c:v>
                </c:pt>
                <c:pt idx="10027">
                  <c:v>36685</c:v>
                </c:pt>
                <c:pt idx="10028">
                  <c:v>36686</c:v>
                </c:pt>
                <c:pt idx="10029">
                  <c:v>36689</c:v>
                </c:pt>
                <c:pt idx="10030">
                  <c:v>36690</c:v>
                </c:pt>
                <c:pt idx="10031">
                  <c:v>36691</c:v>
                </c:pt>
                <c:pt idx="10032">
                  <c:v>36692</c:v>
                </c:pt>
                <c:pt idx="10033">
                  <c:v>36693</c:v>
                </c:pt>
                <c:pt idx="10034">
                  <c:v>36696</c:v>
                </c:pt>
                <c:pt idx="10035">
                  <c:v>36697</c:v>
                </c:pt>
                <c:pt idx="10036">
                  <c:v>36698</c:v>
                </c:pt>
                <c:pt idx="10037">
                  <c:v>36699</c:v>
                </c:pt>
                <c:pt idx="10038">
                  <c:v>36700</c:v>
                </c:pt>
                <c:pt idx="10039">
                  <c:v>36703</c:v>
                </c:pt>
                <c:pt idx="10040">
                  <c:v>36704</c:v>
                </c:pt>
                <c:pt idx="10041">
                  <c:v>36705</c:v>
                </c:pt>
                <c:pt idx="10042">
                  <c:v>36706</c:v>
                </c:pt>
                <c:pt idx="10043">
                  <c:v>36707</c:v>
                </c:pt>
                <c:pt idx="10044">
                  <c:v>36710</c:v>
                </c:pt>
                <c:pt idx="10045">
                  <c:v>36711</c:v>
                </c:pt>
                <c:pt idx="10046">
                  <c:v>36712</c:v>
                </c:pt>
                <c:pt idx="10047">
                  <c:v>36713</c:v>
                </c:pt>
                <c:pt idx="10048">
                  <c:v>36714</c:v>
                </c:pt>
                <c:pt idx="10049">
                  <c:v>36717</c:v>
                </c:pt>
                <c:pt idx="10050">
                  <c:v>36718</c:v>
                </c:pt>
                <c:pt idx="10051">
                  <c:v>36719</c:v>
                </c:pt>
                <c:pt idx="10052">
                  <c:v>36720</c:v>
                </c:pt>
                <c:pt idx="10053">
                  <c:v>36721</c:v>
                </c:pt>
                <c:pt idx="10054">
                  <c:v>36724</c:v>
                </c:pt>
                <c:pt idx="10055">
                  <c:v>36725</c:v>
                </c:pt>
                <c:pt idx="10056">
                  <c:v>36726</c:v>
                </c:pt>
                <c:pt idx="10057">
                  <c:v>36727</c:v>
                </c:pt>
                <c:pt idx="10058">
                  <c:v>36728</c:v>
                </c:pt>
                <c:pt idx="10059">
                  <c:v>36731</c:v>
                </c:pt>
                <c:pt idx="10060">
                  <c:v>36732</c:v>
                </c:pt>
                <c:pt idx="10061">
                  <c:v>36733</c:v>
                </c:pt>
                <c:pt idx="10062">
                  <c:v>36734</c:v>
                </c:pt>
                <c:pt idx="10063">
                  <c:v>36735</c:v>
                </c:pt>
                <c:pt idx="10064">
                  <c:v>36738</c:v>
                </c:pt>
                <c:pt idx="10065">
                  <c:v>36739</c:v>
                </c:pt>
                <c:pt idx="10066">
                  <c:v>36740</c:v>
                </c:pt>
                <c:pt idx="10067">
                  <c:v>36741</c:v>
                </c:pt>
                <c:pt idx="10068">
                  <c:v>36742</c:v>
                </c:pt>
                <c:pt idx="10069">
                  <c:v>36745</c:v>
                </c:pt>
                <c:pt idx="10070">
                  <c:v>36746</c:v>
                </c:pt>
                <c:pt idx="10071">
                  <c:v>36747</c:v>
                </c:pt>
                <c:pt idx="10072">
                  <c:v>36748</c:v>
                </c:pt>
                <c:pt idx="10073">
                  <c:v>36749</c:v>
                </c:pt>
                <c:pt idx="10074">
                  <c:v>36752</c:v>
                </c:pt>
                <c:pt idx="10075">
                  <c:v>36753</c:v>
                </c:pt>
                <c:pt idx="10076">
                  <c:v>36754</c:v>
                </c:pt>
                <c:pt idx="10077">
                  <c:v>36755</c:v>
                </c:pt>
                <c:pt idx="10078">
                  <c:v>36756</c:v>
                </c:pt>
                <c:pt idx="10079">
                  <c:v>36759</c:v>
                </c:pt>
                <c:pt idx="10080">
                  <c:v>36760</c:v>
                </c:pt>
                <c:pt idx="10081">
                  <c:v>36761</c:v>
                </c:pt>
                <c:pt idx="10082">
                  <c:v>36762</c:v>
                </c:pt>
                <c:pt idx="10083">
                  <c:v>36763</c:v>
                </c:pt>
                <c:pt idx="10084">
                  <c:v>36766</c:v>
                </c:pt>
                <c:pt idx="10085">
                  <c:v>36767</c:v>
                </c:pt>
                <c:pt idx="10086">
                  <c:v>36768</c:v>
                </c:pt>
                <c:pt idx="10087">
                  <c:v>36769</c:v>
                </c:pt>
                <c:pt idx="10088">
                  <c:v>36770</c:v>
                </c:pt>
                <c:pt idx="10089">
                  <c:v>36773</c:v>
                </c:pt>
                <c:pt idx="10090">
                  <c:v>36774</c:v>
                </c:pt>
                <c:pt idx="10091">
                  <c:v>36775</c:v>
                </c:pt>
                <c:pt idx="10092">
                  <c:v>36776</c:v>
                </c:pt>
                <c:pt idx="10093">
                  <c:v>36777</c:v>
                </c:pt>
                <c:pt idx="10094">
                  <c:v>36780</c:v>
                </c:pt>
                <c:pt idx="10095">
                  <c:v>36781</c:v>
                </c:pt>
                <c:pt idx="10096">
                  <c:v>36782</c:v>
                </c:pt>
                <c:pt idx="10097">
                  <c:v>36783</c:v>
                </c:pt>
                <c:pt idx="10098">
                  <c:v>36784</c:v>
                </c:pt>
                <c:pt idx="10099">
                  <c:v>36787</c:v>
                </c:pt>
                <c:pt idx="10100">
                  <c:v>36788</c:v>
                </c:pt>
                <c:pt idx="10101">
                  <c:v>36789</c:v>
                </c:pt>
                <c:pt idx="10102">
                  <c:v>36790</c:v>
                </c:pt>
                <c:pt idx="10103">
                  <c:v>36791</c:v>
                </c:pt>
                <c:pt idx="10104">
                  <c:v>36794</c:v>
                </c:pt>
                <c:pt idx="10105">
                  <c:v>36795</c:v>
                </c:pt>
                <c:pt idx="10106">
                  <c:v>36796</c:v>
                </c:pt>
                <c:pt idx="10107">
                  <c:v>36797</c:v>
                </c:pt>
                <c:pt idx="10108">
                  <c:v>36798</c:v>
                </c:pt>
                <c:pt idx="10109">
                  <c:v>36801</c:v>
                </c:pt>
                <c:pt idx="10110">
                  <c:v>36802</c:v>
                </c:pt>
                <c:pt idx="10111">
                  <c:v>36803</c:v>
                </c:pt>
                <c:pt idx="10112">
                  <c:v>36804</c:v>
                </c:pt>
                <c:pt idx="10113">
                  <c:v>36805</c:v>
                </c:pt>
                <c:pt idx="10114">
                  <c:v>36808</c:v>
                </c:pt>
                <c:pt idx="10115">
                  <c:v>36809</c:v>
                </c:pt>
                <c:pt idx="10116">
                  <c:v>36810</c:v>
                </c:pt>
                <c:pt idx="10117">
                  <c:v>36811</c:v>
                </c:pt>
                <c:pt idx="10118">
                  <c:v>36812</c:v>
                </c:pt>
                <c:pt idx="10119">
                  <c:v>36815</c:v>
                </c:pt>
                <c:pt idx="10120">
                  <c:v>36816</c:v>
                </c:pt>
                <c:pt idx="10121">
                  <c:v>36817</c:v>
                </c:pt>
                <c:pt idx="10122">
                  <c:v>36818</c:v>
                </c:pt>
                <c:pt idx="10123">
                  <c:v>36819</c:v>
                </c:pt>
                <c:pt idx="10124">
                  <c:v>36822</c:v>
                </c:pt>
                <c:pt idx="10125">
                  <c:v>36823</c:v>
                </c:pt>
                <c:pt idx="10126">
                  <c:v>36824</c:v>
                </c:pt>
                <c:pt idx="10127">
                  <c:v>36825</c:v>
                </c:pt>
                <c:pt idx="10128">
                  <c:v>36826</c:v>
                </c:pt>
                <c:pt idx="10129">
                  <c:v>36829</c:v>
                </c:pt>
                <c:pt idx="10130">
                  <c:v>36830</c:v>
                </c:pt>
                <c:pt idx="10131">
                  <c:v>36831</c:v>
                </c:pt>
                <c:pt idx="10132">
                  <c:v>36832</c:v>
                </c:pt>
                <c:pt idx="10133">
                  <c:v>36833</c:v>
                </c:pt>
                <c:pt idx="10134">
                  <c:v>36836</c:v>
                </c:pt>
                <c:pt idx="10135">
                  <c:v>36837</c:v>
                </c:pt>
                <c:pt idx="10136">
                  <c:v>36838</c:v>
                </c:pt>
                <c:pt idx="10137">
                  <c:v>36839</c:v>
                </c:pt>
                <c:pt idx="10138">
                  <c:v>36840</c:v>
                </c:pt>
                <c:pt idx="10139">
                  <c:v>36843</c:v>
                </c:pt>
                <c:pt idx="10140">
                  <c:v>36844</c:v>
                </c:pt>
                <c:pt idx="10141">
                  <c:v>36845</c:v>
                </c:pt>
                <c:pt idx="10142">
                  <c:v>36846</c:v>
                </c:pt>
                <c:pt idx="10143">
                  <c:v>36847</c:v>
                </c:pt>
                <c:pt idx="10144">
                  <c:v>36850</c:v>
                </c:pt>
                <c:pt idx="10145">
                  <c:v>36851</c:v>
                </c:pt>
                <c:pt idx="10146">
                  <c:v>36852</c:v>
                </c:pt>
                <c:pt idx="10147">
                  <c:v>36853</c:v>
                </c:pt>
                <c:pt idx="10148">
                  <c:v>36854</c:v>
                </c:pt>
                <c:pt idx="10149">
                  <c:v>36857</c:v>
                </c:pt>
                <c:pt idx="10150">
                  <c:v>36858</c:v>
                </c:pt>
                <c:pt idx="10151">
                  <c:v>36859</c:v>
                </c:pt>
                <c:pt idx="10152">
                  <c:v>36860</c:v>
                </c:pt>
                <c:pt idx="10153">
                  <c:v>36861</c:v>
                </c:pt>
                <c:pt idx="10154">
                  <c:v>36864</c:v>
                </c:pt>
                <c:pt idx="10155">
                  <c:v>36865</c:v>
                </c:pt>
                <c:pt idx="10156">
                  <c:v>36866</c:v>
                </c:pt>
                <c:pt idx="10157">
                  <c:v>36867</c:v>
                </c:pt>
                <c:pt idx="10158">
                  <c:v>36868</c:v>
                </c:pt>
                <c:pt idx="10159">
                  <c:v>36871</c:v>
                </c:pt>
                <c:pt idx="10160">
                  <c:v>36872</c:v>
                </c:pt>
                <c:pt idx="10161">
                  <c:v>36873</c:v>
                </c:pt>
                <c:pt idx="10162">
                  <c:v>36874</c:v>
                </c:pt>
                <c:pt idx="10163">
                  <c:v>36875</c:v>
                </c:pt>
                <c:pt idx="10164">
                  <c:v>36878</c:v>
                </c:pt>
                <c:pt idx="10165">
                  <c:v>36879</c:v>
                </c:pt>
                <c:pt idx="10166">
                  <c:v>36880</c:v>
                </c:pt>
                <c:pt idx="10167">
                  <c:v>36881</c:v>
                </c:pt>
                <c:pt idx="10168">
                  <c:v>36882</c:v>
                </c:pt>
                <c:pt idx="10169">
                  <c:v>36885</c:v>
                </c:pt>
                <c:pt idx="10170">
                  <c:v>36886</c:v>
                </c:pt>
                <c:pt idx="10171">
                  <c:v>36887</c:v>
                </c:pt>
                <c:pt idx="10172">
                  <c:v>36888</c:v>
                </c:pt>
                <c:pt idx="10173">
                  <c:v>36889</c:v>
                </c:pt>
                <c:pt idx="10174">
                  <c:v>36892</c:v>
                </c:pt>
                <c:pt idx="10175">
                  <c:v>36893</c:v>
                </c:pt>
                <c:pt idx="10176">
                  <c:v>36894</c:v>
                </c:pt>
                <c:pt idx="10177">
                  <c:v>36895</c:v>
                </c:pt>
                <c:pt idx="10178">
                  <c:v>36896</c:v>
                </c:pt>
                <c:pt idx="10179">
                  <c:v>36899</c:v>
                </c:pt>
                <c:pt idx="10180">
                  <c:v>36900</c:v>
                </c:pt>
                <c:pt idx="10181">
                  <c:v>36901</c:v>
                </c:pt>
                <c:pt idx="10182">
                  <c:v>36902</c:v>
                </c:pt>
                <c:pt idx="10183">
                  <c:v>36903</c:v>
                </c:pt>
                <c:pt idx="10184">
                  <c:v>36906</c:v>
                </c:pt>
                <c:pt idx="10185">
                  <c:v>36907</c:v>
                </c:pt>
                <c:pt idx="10186">
                  <c:v>36908</c:v>
                </c:pt>
                <c:pt idx="10187">
                  <c:v>36909</c:v>
                </c:pt>
                <c:pt idx="10188">
                  <c:v>36910</c:v>
                </c:pt>
                <c:pt idx="10189">
                  <c:v>36913</c:v>
                </c:pt>
                <c:pt idx="10190">
                  <c:v>36914</c:v>
                </c:pt>
                <c:pt idx="10191">
                  <c:v>36915</c:v>
                </c:pt>
                <c:pt idx="10192">
                  <c:v>36916</c:v>
                </c:pt>
                <c:pt idx="10193">
                  <c:v>36917</c:v>
                </c:pt>
                <c:pt idx="10194">
                  <c:v>36920</c:v>
                </c:pt>
                <c:pt idx="10195">
                  <c:v>36921</c:v>
                </c:pt>
                <c:pt idx="10196">
                  <c:v>36922</c:v>
                </c:pt>
                <c:pt idx="10197">
                  <c:v>36923</c:v>
                </c:pt>
                <c:pt idx="10198">
                  <c:v>36924</c:v>
                </c:pt>
                <c:pt idx="10199">
                  <c:v>36927</c:v>
                </c:pt>
                <c:pt idx="10200">
                  <c:v>36928</c:v>
                </c:pt>
                <c:pt idx="10201">
                  <c:v>36929</c:v>
                </c:pt>
                <c:pt idx="10202">
                  <c:v>36930</c:v>
                </c:pt>
                <c:pt idx="10203">
                  <c:v>36931</c:v>
                </c:pt>
                <c:pt idx="10204">
                  <c:v>36934</c:v>
                </c:pt>
                <c:pt idx="10205">
                  <c:v>36935</c:v>
                </c:pt>
                <c:pt idx="10206">
                  <c:v>36936</c:v>
                </c:pt>
                <c:pt idx="10207">
                  <c:v>36937</c:v>
                </c:pt>
                <c:pt idx="10208">
                  <c:v>36938</c:v>
                </c:pt>
                <c:pt idx="10209">
                  <c:v>36941</c:v>
                </c:pt>
                <c:pt idx="10210">
                  <c:v>36942</c:v>
                </c:pt>
                <c:pt idx="10211">
                  <c:v>36943</c:v>
                </c:pt>
                <c:pt idx="10212">
                  <c:v>36944</c:v>
                </c:pt>
                <c:pt idx="10213">
                  <c:v>36945</c:v>
                </c:pt>
                <c:pt idx="10214">
                  <c:v>36948</c:v>
                </c:pt>
                <c:pt idx="10215">
                  <c:v>36949</c:v>
                </c:pt>
                <c:pt idx="10216">
                  <c:v>36950</c:v>
                </c:pt>
                <c:pt idx="10217">
                  <c:v>36951</c:v>
                </c:pt>
                <c:pt idx="10218">
                  <c:v>36952</c:v>
                </c:pt>
                <c:pt idx="10219">
                  <c:v>36955</c:v>
                </c:pt>
                <c:pt idx="10220">
                  <c:v>36956</c:v>
                </c:pt>
                <c:pt idx="10221">
                  <c:v>36957</c:v>
                </c:pt>
                <c:pt idx="10222">
                  <c:v>36958</c:v>
                </c:pt>
                <c:pt idx="10223">
                  <c:v>36959</c:v>
                </c:pt>
                <c:pt idx="10224">
                  <c:v>36962</c:v>
                </c:pt>
                <c:pt idx="10225">
                  <c:v>36963</c:v>
                </c:pt>
                <c:pt idx="10226">
                  <c:v>36964</c:v>
                </c:pt>
                <c:pt idx="10227">
                  <c:v>36965</c:v>
                </c:pt>
                <c:pt idx="10228">
                  <c:v>36966</c:v>
                </c:pt>
                <c:pt idx="10229">
                  <c:v>36969</c:v>
                </c:pt>
                <c:pt idx="10230">
                  <c:v>36970</c:v>
                </c:pt>
                <c:pt idx="10231">
                  <c:v>36971</c:v>
                </c:pt>
                <c:pt idx="10232">
                  <c:v>36972</c:v>
                </c:pt>
                <c:pt idx="10233">
                  <c:v>36973</c:v>
                </c:pt>
                <c:pt idx="10234">
                  <c:v>36976</c:v>
                </c:pt>
                <c:pt idx="10235">
                  <c:v>36977</c:v>
                </c:pt>
                <c:pt idx="10236">
                  <c:v>36978</c:v>
                </c:pt>
                <c:pt idx="10237">
                  <c:v>36979</c:v>
                </c:pt>
                <c:pt idx="10238">
                  <c:v>36980</c:v>
                </c:pt>
                <c:pt idx="10239">
                  <c:v>36983</c:v>
                </c:pt>
                <c:pt idx="10240">
                  <c:v>36984</c:v>
                </c:pt>
                <c:pt idx="10241">
                  <c:v>36985</c:v>
                </c:pt>
                <c:pt idx="10242">
                  <c:v>36986</c:v>
                </c:pt>
                <c:pt idx="10243">
                  <c:v>36987</c:v>
                </c:pt>
                <c:pt idx="10244">
                  <c:v>36990</c:v>
                </c:pt>
                <c:pt idx="10245">
                  <c:v>36991</c:v>
                </c:pt>
                <c:pt idx="10246">
                  <c:v>36992</c:v>
                </c:pt>
                <c:pt idx="10247">
                  <c:v>36993</c:v>
                </c:pt>
                <c:pt idx="10248">
                  <c:v>36994</c:v>
                </c:pt>
                <c:pt idx="10249">
                  <c:v>36997</c:v>
                </c:pt>
                <c:pt idx="10250">
                  <c:v>36998</c:v>
                </c:pt>
                <c:pt idx="10251">
                  <c:v>36999</c:v>
                </c:pt>
                <c:pt idx="10252">
                  <c:v>37000</c:v>
                </c:pt>
                <c:pt idx="10253">
                  <c:v>37001</c:v>
                </c:pt>
                <c:pt idx="10254">
                  <c:v>37004</c:v>
                </c:pt>
                <c:pt idx="10255">
                  <c:v>37005</c:v>
                </c:pt>
                <c:pt idx="10256">
                  <c:v>37006</c:v>
                </c:pt>
                <c:pt idx="10257">
                  <c:v>37007</c:v>
                </c:pt>
                <c:pt idx="10258">
                  <c:v>37008</c:v>
                </c:pt>
                <c:pt idx="10259">
                  <c:v>37011</c:v>
                </c:pt>
                <c:pt idx="10260">
                  <c:v>37012</c:v>
                </c:pt>
                <c:pt idx="10261">
                  <c:v>37013</c:v>
                </c:pt>
                <c:pt idx="10262">
                  <c:v>37014</c:v>
                </c:pt>
                <c:pt idx="10263">
                  <c:v>37015</c:v>
                </c:pt>
                <c:pt idx="10264">
                  <c:v>37018</c:v>
                </c:pt>
                <c:pt idx="10265">
                  <c:v>37019</c:v>
                </c:pt>
                <c:pt idx="10266">
                  <c:v>37020</c:v>
                </c:pt>
                <c:pt idx="10267">
                  <c:v>37021</c:v>
                </c:pt>
                <c:pt idx="10268">
                  <c:v>37022</c:v>
                </c:pt>
                <c:pt idx="10269">
                  <c:v>37025</c:v>
                </c:pt>
                <c:pt idx="10270">
                  <c:v>37026</c:v>
                </c:pt>
                <c:pt idx="10271">
                  <c:v>37027</c:v>
                </c:pt>
                <c:pt idx="10272">
                  <c:v>37028</c:v>
                </c:pt>
                <c:pt idx="10273">
                  <c:v>37029</c:v>
                </c:pt>
                <c:pt idx="10274">
                  <c:v>37032</c:v>
                </c:pt>
                <c:pt idx="10275">
                  <c:v>37033</c:v>
                </c:pt>
                <c:pt idx="10276">
                  <c:v>37034</c:v>
                </c:pt>
                <c:pt idx="10277">
                  <c:v>37035</c:v>
                </c:pt>
                <c:pt idx="10278">
                  <c:v>37036</c:v>
                </c:pt>
                <c:pt idx="10279">
                  <c:v>37039</c:v>
                </c:pt>
                <c:pt idx="10280">
                  <c:v>37040</c:v>
                </c:pt>
                <c:pt idx="10281">
                  <c:v>37041</c:v>
                </c:pt>
                <c:pt idx="10282">
                  <c:v>37042</c:v>
                </c:pt>
                <c:pt idx="10283">
                  <c:v>37043</c:v>
                </c:pt>
                <c:pt idx="10284">
                  <c:v>37046</c:v>
                </c:pt>
                <c:pt idx="10285">
                  <c:v>37047</c:v>
                </c:pt>
                <c:pt idx="10286">
                  <c:v>37048</c:v>
                </c:pt>
                <c:pt idx="10287">
                  <c:v>37049</c:v>
                </c:pt>
                <c:pt idx="10288">
                  <c:v>37050</c:v>
                </c:pt>
                <c:pt idx="10289">
                  <c:v>37053</c:v>
                </c:pt>
                <c:pt idx="10290">
                  <c:v>37054</c:v>
                </c:pt>
                <c:pt idx="10291">
                  <c:v>37055</c:v>
                </c:pt>
                <c:pt idx="10292">
                  <c:v>37056</c:v>
                </c:pt>
                <c:pt idx="10293">
                  <c:v>37057</c:v>
                </c:pt>
                <c:pt idx="10294">
                  <c:v>37060</c:v>
                </c:pt>
                <c:pt idx="10295">
                  <c:v>37061</c:v>
                </c:pt>
                <c:pt idx="10296">
                  <c:v>37062</c:v>
                </c:pt>
                <c:pt idx="10297">
                  <c:v>37063</c:v>
                </c:pt>
                <c:pt idx="10298">
                  <c:v>37064</c:v>
                </c:pt>
                <c:pt idx="10299">
                  <c:v>37067</c:v>
                </c:pt>
                <c:pt idx="10300">
                  <c:v>37068</c:v>
                </c:pt>
                <c:pt idx="10301">
                  <c:v>37069</c:v>
                </c:pt>
                <c:pt idx="10302">
                  <c:v>37070</c:v>
                </c:pt>
                <c:pt idx="10303">
                  <c:v>37071</c:v>
                </c:pt>
                <c:pt idx="10304">
                  <c:v>37074</c:v>
                </c:pt>
                <c:pt idx="10305">
                  <c:v>37075</c:v>
                </c:pt>
                <c:pt idx="10306">
                  <c:v>37076</c:v>
                </c:pt>
                <c:pt idx="10307">
                  <c:v>37077</c:v>
                </c:pt>
                <c:pt idx="10308">
                  <c:v>37078</c:v>
                </c:pt>
                <c:pt idx="10309">
                  <c:v>37081</c:v>
                </c:pt>
                <c:pt idx="10310">
                  <c:v>37082</c:v>
                </c:pt>
                <c:pt idx="10311">
                  <c:v>37083</c:v>
                </c:pt>
                <c:pt idx="10312">
                  <c:v>37084</c:v>
                </c:pt>
                <c:pt idx="10313">
                  <c:v>37085</c:v>
                </c:pt>
                <c:pt idx="10314">
                  <c:v>37088</c:v>
                </c:pt>
                <c:pt idx="10315">
                  <c:v>37089</c:v>
                </c:pt>
                <c:pt idx="10316">
                  <c:v>37090</c:v>
                </c:pt>
                <c:pt idx="10317">
                  <c:v>37091</c:v>
                </c:pt>
                <c:pt idx="10318">
                  <c:v>37092</c:v>
                </c:pt>
                <c:pt idx="10319">
                  <c:v>37095</c:v>
                </c:pt>
                <c:pt idx="10320">
                  <c:v>37096</c:v>
                </c:pt>
                <c:pt idx="10321">
                  <c:v>37097</c:v>
                </c:pt>
                <c:pt idx="10322">
                  <c:v>37098</c:v>
                </c:pt>
                <c:pt idx="10323">
                  <c:v>37099</c:v>
                </c:pt>
                <c:pt idx="10324">
                  <c:v>37102</c:v>
                </c:pt>
                <c:pt idx="10325">
                  <c:v>37103</c:v>
                </c:pt>
                <c:pt idx="10326">
                  <c:v>37104</c:v>
                </c:pt>
                <c:pt idx="10327">
                  <c:v>37105</c:v>
                </c:pt>
                <c:pt idx="10328">
                  <c:v>37106</c:v>
                </c:pt>
                <c:pt idx="10329">
                  <c:v>37109</c:v>
                </c:pt>
                <c:pt idx="10330">
                  <c:v>37110</c:v>
                </c:pt>
                <c:pt idx="10331">
                  <c:v>37111</c:v>
                </c:pt>
                <c:pt idx="10332">
                  <c:v>37112</c:v>
                </c:pt>
                <c:pt idx="10333">
                  <c:v>37113</c:v>
                </c:pt>
                <c:pt idx="10334">
                  <c:v>37116</c:v>
                </c:pt>
                <c:pt idx="10335">
                  <c:v>37117</c:v>
                </c:pt>
                <c:pt idx="10336">
                  <c:v>37118</c:v>
                </c:pt>
                <c:pt idx="10337">
                  <c:v>37119</c:v>
                </c:pt>
                <c:pt idx="10338">
                  <c:v>37120</c:v>
                </c:pt>
                <c:pt idx="10339">
                  <c:v>37123</c:v>
                </c:pt>
                <c:pt idx="10340">
                  <c:v>37124</c:v>
                </c:pt>
                <c:pt idx="10341">
                  <c:v>37125</c:v>
                </c:pt>
                <c:pt idx="10342">
                  <c:v>37126</c:v>
                </c:pt>
                <c:pt idx="10343">
                  <c:v>37127</c:v>
                </c:pt>
                <c:pt idx="10344">
                  <c:v>37130</c:v>
                </c:pt>
                <c:pt idx="10345">
                  <c:v>37131</c:v>
                </c:pt>
                <c:pt idx="10346">
                  <c:v>37132</c:v>
                </c:pt>
                <c:pt idx="10347">
                  <c:v>37133</c:v>
                </c:pt>
                <c:pt idx="10348">
                  <c:v>37134</c:v>
                </c:pt>
                <c:pt idx="10349">
                  <c:v>37137</c:v>
                </c:pt>
                <c:pt idx="10350">
                  <c:v>37138</c:v>
                </c:pt>
                <c:pt idx="10351">
                  <c:v>37139</c:v>
                </c:pt>
                <c:pt idx="10352">
                  <c:v>37140</c:v>
                </c:pt>
                <c:pt idx="10353">
                  <c:v>37141</c:v>
                </c:pt>
                <c:pt idx="10354">
                  <c:v>37144</c:v>
                </c:pt>
                <c:pt idx="10355">
                  <c:v>37145</c:v>
                </c:pt>
                <c:pt idx="10356">
                  <c:v>37146</c:v>
                </c:pt>
                <c:pt idx="10357">
                  <c:v>37147</c:v>
                </c:pt>
                <c:pt idx="10358">
                  <c:v>37148</c:v>
                </c:pt>
                <c:pt idx="10359">
                  <c:v>37151</c:v>
                </c:pt>
                <c:pt idx="10360">
                  <c:v>37152</c:v>
                </c:pt>
                <c:pt idx="10361">
                  <c:v>37153</c:v>
                </c:pt>
                <c:pt idx="10362">
                  <c:v>37154</c:v>
                </c:pt>
                <c:pt idx="10363">
                  <c:v>37155</c:v>
                </c:pt>
                <c:pt idx="10364">
                  <c:v>37158</c:v>
                </c:pt>
                <c:pt idx="10365">
                  <c:v>37159</c:v>
                </c:pt>
                <c:pt idx="10366">
                  <c:v>37160</c:v>
                </c:pt>
                <c:pt idx="10367">
                  <c:v>37161</c:v>
                </c:pt>
                <c:pt idx="10368">
                  <c:v>37162</c:v>
                </c:pt>
                <c:pt idx="10369">
                  <c:v>37165</c:v>
                </c:pt>
                <c:pt idx="10370">
                  <c:v>37166</c:v>
                </c:pt>
                <c:pt idx="10371">
                  <c:v>37167</c:v>
                </c:pt>
                <c:pt idx="10372">
                  <c:v>37168</c:v>
                </c:pt>
                <c:pt idx="10373">
                  <c:v>37169</c:v>
                </c:pt>
                <c:pt idx="10374">
                  <c:v>37172</c:v>
                </c:pt>
                <c:pt idx="10375">
                  <c:v>37173</c:v>
                </c:pt>
                <c:pt idx="10376">
                  <c:v>37174</c:v>
                </c:pt>
                <c:pt idx="10377">
                  <c:v>37175</c:v>
                </c:pt>
                <c:pt idx="10378">
                  <c:v>37176</c:v>
                </c:pt>
                <c:pt idx="10379">
                  <c:v>37179</c:v>
                </c:pt>
                <c:pt idx="10380">
                  <c:v>37180</c:v>
                </c:pt>
                <c:pt idx="10381">
                  <c:v>37181</c:v>
                </c:pt>
                <c:pt idx="10382">
                  <c:v>37182</c:v>
                </c:pt>
                <c:pt idx="10383">
                  <c:v>37183</c:v>
                </c:pt>
                <c:pt idx="10384">
                  <c:v>37186</c:v>
                </c:pt>
                <c:pt idx="10385">
                  <c:v>37187</c:v>
                </c:pt>
                <c:pt idx="10386">
                  <c:v>37188</c:v>
                </c:pt>
                <c:pt idx="10387">
                  <c:v>37189</c:v>
                </c:pt>
                <c:pt idx="10388">
                  <c:v>37190</c:v>
                </c:pt>
                <c:pt idx="10389">
                  <c:v>37193</c:v>
                </c:pt>
                <c:pt idx="10390">
                  <c:v>37194</c:v>
                </c:pt>
                <c:pt idx="10391">
                  <c:v>37195</c:v>
                </c:pt>
                <c:pt idx="10392">
                  <c:v>37196</c:v>
                </c:pt>
                <c:pt idx="10393">
                  <c:v>37197</c:v>
                </c:pt>
                <c:pt idx="10394">
                  <c:v>37200</c:v>
                </c:pt>
                <c:pt idx="10395">
                  <c:v>37201</c:v>
                </c:pt>
                <c:pt idx="10396">
                  <c:v>37202</c:v>
                </c:pt>
                <c:pt idx="10397">
                  <c:v>37203</c:v>
                </c:pt>
                <c:pt idx="10398">
                  <c:v>37204</c:v>
                </c:pt>
                <c:pt idx="10399">
                  <c:v>37207</c:v>
                </c:pt>
                <c:pt idx="10400">
                  <c:v>37208</c:v>
                </c:pt>
                <c:pt idx="10401">
                  <c:v>37209</c:v>
                </c:pt>
                <c:pt idx="10402">
                  <c:v>37210</c:v>
                </c:pt>
                <c:pt idx="10403">
                  <c:v>37211</c:v>
                </c:pt>
                <c:pt idx="10404">
                  <c:v>37214</c:v>
                </c:pt>
                <c:pt idx="10405">
                  <c:v>37215</c:v>
                </c:pt>
                <c:pt idx="10406">
                  <c:v>37216</c:v>
                </c:pt>
                <c:pt idx="10407">
                  <c:v>37217</c:v>
                </c:pt>
                <c:pt idx="10408">
                  <c:v>37218</c:v>
                </c:pt>
                <c:pt idx="10409">
                  <c:v>37221</c:v>
                </c:pt>
                <c:pt idx="10410">
                  <c:v>37222</c:v>
                </c:pt>
                <c:pt idx="10411">
                  <c:v>37223</c:v>
                </c:pt>
                <c:pt idx="10412">
                  <c:v>37224</c:v>
                </c:pt>
                <c:pt idx="10413">
                  <c:v>37225</c:v>
                </c:pt>
                <c:pt idx="10414">
                  <c:v>37228</c:v>
                </c:pt>
                <c:pt idx="10415">
                  <c:v>37229</c:v>
                </c:pt>
                <c:pt idx="10416">
                  <c:v>37230</c:v>
                </c:pt>
                <c:pt idx="10417">
                  <c:v>37231</c:v>
                </c:pt>
                <c:pt idx="10418">
                  <c:v>37232</c:v>
                </c:pt>
                <c:pt idx="10419">
                  <c:v>37235</c:v>
                </c:pt>
                <c:pt idx="10420">
                  <c:v>37236</c:v>
                </c:pt>
                <c:pt idx="10421">
                  <c:v>37237</c:v>
                </c:pt>
                <c:pt idx="10422">
                  <c:v>37238</c:v>
                </c:pt>
                <c:pt idx="10423">
                  <c:v>37239</c:v>
                </c:pt>
                <c:pt idx="10424">
                  <c:v>37242</c:v>
                </c:pt>
                <c:pt idx="10425">
                  <c:v>37243</c:v>
                </c:pt>
                <c:pt idx="10426">
                  <c:v>37244</c:v>
                </c:pt>
                <c:pt idx="10427">
                  <c:v>37245</c:v>
                </c:pt>
                <c:pt idx="10428">
                  <c:v>37246</c:v>
                </c:pt>
                <c:pt idx="10429">
                  <c:v>37249</c:v>
                </c:pt>
                <c:pt idx="10430">
                  <c:v>37250</c:v>
                </c:pt>
                <c:pt idx="10431">
                  <c:v>37251</c:v>
                </c:pt>
                <c:pt idx="10432">
                  <c:v>37252</c:v>
                </c:pt>
                <c:pt idx="10433">
                  <c:v>37253</c:v>
                </c:pt>
                <c:pt idx="10434">
                  <c:v>37256</c:v>
                </c:pt>
                <c:pt idx="10435">
                  <c:v>37257</c:v>
                </c:pt>
                <c:pt idx="10436">
                  <c:v>37258</c:v>
                </c:pt>
                <c:pt idx="10437">
                  <c:v>37259</c:v>
                </c:pt>
                <c:pt idx="10438">
                  <c:v>37260</c:v>
                </c:pt>
                <c:pt idx="10439">
                  <c:v>37263</c:v>
                </c:pt>
                <c:pt idx="10440">
                  <c:v>37264</c:v>
                </c:pt>
                <c:pt idx="10441">
                  <c:v>37265</c:v>
                </c:pt>
                <c:pt idx="10442">
                  <c:v>37266</c:v>
                </c:pt>
                <c:pt idx="10443">
                  <c:v>37267</c:v>
                </c:pt>
                <c:pt idx="10444">
                  <c:v>37270</c:v>
                </c:pt>
                <c:pt idx="10445">
                  <c:v>37271</c:v>
                </c:pt>
                <c:pt idx="10446">
                  <c:v>37272</c:v>
                </c:pt>
                <c:pt idx="10447">
                  <c:v>37273</c:v>
                </c:pt>
                <c:pt idx="10448">
                  <c:v>37274</c:v>
                </c:pt>
                <c:pt idx="10449">
                  <c:v>37277</c:v>
                </c:pt>
                <c:pt idx="10450">
                  <c:v>37278</c:v>
                </c:pt>
                <c:pt idx="10451">
                  <c:v>37279</c:v>
                </c:pt>
                <c:pt idx="10452">
                  <c:v>37280</c:v>
                </c:pt>
                <c:pt idx="10453">
                  <c:v>37281</c:v>
                </c:pt>
                <c:pt idx="10454">
                  <c:v>37284</c:v>
                </c:pt>
                <c:pt idx="10455">
                  <c:v>37285</c:v>
                </c:pt>
                <c:pt idx="10456">
                  <c:v>37286</c:v>
                </c:pt>
                <c:pt idx="10457">
                  <c:v>37287</c:v>
                </c:pt>
                <c:pt idx="10458">
                  <c:v>37288</c:v>
                </c:pt>
                <c:pt idx="10459">
                  <c:v>37291</c:v>
                </c:pt>
                <c:pt idx="10460">
                  <c:v>37292</c:v>
                </c:pt>
                <c:pt idx="10461">
                  <c:v>37293</c:v>
                </c:pt>
                <c:pt idx="10462">
                  <c:v>37294</c:v>
                </c:pt>
                <c:pt idx="10463">
                  <c:v>37295</c:v>
                </c:pt>
                <c:pt idx="10464">
                  <c:v>37298</c:v>
                </c:pt>
                <c:pt idx="10465">
                  <c:v>37299</c:v>
                </c:pt>
                <c:pt idx="10466">
                  <c:v>37300</c:v>
                </c:pt>
                <c:pt idx="10467">
                  <c:v>37301</c:v>
                </c:pt>
                <c:pt idx="10468">
                  <c:v>37302</c:v>
                </c:pt>
                <c:pt idx="10469">
                  <c:v>37305</c:v>
                </c:pt>
                <c:pt idx="10470">
                  <c:v>37306</c:v>
                </c:pt>
                <c:pt idx="10471">
                  <c:v>37307</c:v>
                </c:pt>
                <c:pt idx="10472">
                  <c:v>37308</c:v>
                </c:pt>
                <c:pt idx="10473">
                  <c:v>37309</c:v>
                </c:pt>
                <c:pt idx="10474">
                  <c:v>37312</c:v>
                </c:pt>
                <c:pt idx="10475">
                  <c:v>37313</c:v>
                </c:pt>
                <c:pt idx="10476">
                  <c:v>37314</c:v>
                </c:pt>
                <c:pt idx="10477">
                  <c:v>37315</c:v>
                </c:pt>
                <c:pt idx="10478">
                  <c:v>37316</c:v>
                </c:pt>
                <c:pt idx="10479">
                  <c:v>37319</c:v>
                </c:pt>
                <c:pt idx="10480">
                  <c:v>37320</c:v>
                </c:pt>
                <c:pt idx="10481">
                  <c:v>37321</c:v>
                </c:pt>
                <c:pt idx="10482">
                  <c:v>37322</c:v>
                </c:pt>
                <c:pt idx="10483">
                  <c:v>37323</c:v>
                </c:pt>
                <c:pt idx="10484">
                  <c:v>37326</c:v>
                </c:pt>
                <c:pt idx="10485">
                  <c:v>37327</c:v>
                </c:pt>
                <c:pt idx="10486">
                  <c:v>37328</c:v>
                </c:pt>
                <c:pt idx="10487">
                  <c:v>37329</c:v>
                </c:pt>
                <c:pt idx="10488">
                  <c:v>37330</c:v>
                </c:pt>
                <c:pt idx="10489">
                  <c:v>37333</c:v>
                </c:pt>
                <c:pt idx="10490">
                  <c:v>37334</c:v>
                </c:pt>
                <c:pt idx="10491">
                  <c:v>37335</c:v>
                </c:pt>
                <c:pt idx="10492">
                  <c:v>37336</c:v>
                </c:pt>
                <c:pt idx="10493">
                  <c:v>37337</c:v>
                </c:pt>
                <c:pt idx="10494">
                  <c:v>37340</c:v>
                </c:pt>
                <c:pt idx="10495">
                  <c:v>37341</c:v>
                </c:pt>
                <c:pt idx="10496">
                  <c:v>37342</c:v>
                </c:pt>
                <c:pt idx="10497">
                  <c:v>37343</c:v>
                </c:pt>
                <c:pt idx="10498">
                  <c:v>37344</c:v>
                </c:pt>
                <c:pt idx="10499">
                  <c:v>37347</c:v>
                </c:pt>
                <c:pt idx="10500">
                  <c:v>37348</c:v>
                </c:pt>
                <c:pt idx="10501">
                  <c:v>37349</c:v>
                </c:pt>
                <c:pt idx="10502">
                  <c:v>37350</c:v>
                </c:pt>
                <c:pt idx="10503">
                  <c:v>37351</c:v>
                </c:pt>
                <c:pt idx="10504">
                  <c:v>37354</c:v>
                </c:pt>
                <c:pt idx="10505">
                  <c:v>37355</c:v>
                </c:pt>
                <c:pt idx="10506">
                  <c:v>37356</c:v>
                </c:pt>
                <c:pt idx="10507">
                  <c:v>37357</c:v>
                </c:pt>
                <c:pt idx="10508">
                  <c:v>37358</c:v>
                </c:pt>
                <c:pt idx="10509">
                  <c:v>37361</c:v>
                </c:pt>
                <c:pt idx="10510">
                  <c:v>37362</c:v>
                </c:pt>
                <c:pt idx="10511">
                  <c:v>37363</c:v>
                </c:pt>
                <c:pt idx="10512">
                  <c:v>37364</c:v>
                </c:pt>
                <c:pt idx="10513">
                  <c:v>37365</c:v>
                </c:pt>
                <c:pt idx="10514">
                  <c:v>37368</c:v>
                </c:pt>
                <c:pt idx="10515">
                  <c:v>37369</c:v>
                </c:pt>
                <c:pt idx="10516">
                  <c:v>37370</c:v>
                </c:pt>
                <c:pt idx="10517">
                  <c:v>37371</c:v>
                </c:pt>
                <c:pt idx="10518">
                  <c:v>37372</c:v>
                </c:pt>
                <c:pt idx="10519">
                  <c:v>37375</c:v>
                </c:pt>
                <c:pt idx="10520">
                  <c:v>37376</c:v>
                </c:pt>
                <c:pt idx="10521">
                  <c:v>37377</c:v>
                </c:pt>
                <c:pt idx="10522">
                  <c:v>37378</c:v>
                </c:pt>
                <c:pt idx="10523">
                  <c:v>37379</c:v>
                </c:pt>
                <c:pt idx="10524">
                  <c:v>37382</c:v>
                </c:pt>
                <c:pt idx="10525">
                  <c:v>37383</c:v>
                </c:pt>
                <c:pt idx="10526">
                  <c:v>37384</c:v>
                </c:pt>
                <c:pt idx="10527">
                  <c:v>37385</c:v>
                </c:pt>
                <c:pt idx="10528">
                  <c:v>37386</c:v>
                </c:pt>
                <c:pt idx="10529">
                  <c:v>37389</c:v>
                </c:pt>
                <c:pt idx="10530">
                  <c:v>37390</c:v>
                </c:pt>
                <c:pt idx="10531">
                  <c:v>37391</c:v>
                </c:pt>
                <c:pt idx="10532">
                  <c:v>37392</c:v>
                </c:pt>
                <c:pt idx="10533">
                  <c:v>37393</c:v>
                </c:pt>
                <c:pt idx="10534">
                  <c:v>37396</c:v>
                </c:pt>
                <c:pt idx="10535">
                  <c:v>37397</c:v>
                </c:pt>
                <c:pt idx="10536">
                  <c:v>37398</c:v>
                </c:pt>
                <c:pt idx="10537">
                  <c:v>37399</c:v>
                </c:pt>
                <c:pt idx="10538">
                  <c:v>37400</c:v>
                </c:pt>
                <c:pt idx="10539">
                  <c:v>37403</c:v>
                </c:pt>
                <c:pt idx="10540">
                  <c:v>37404</c:v>
                </c:pt>
                <c:pt idx="10541">
                  <c:v>37405</c:v>
                </c:pt>
                <c:pt idx="10542">
                  <c:v>37406</c:v>
                </c:pt>
                <c:pt idx="10543">
                  <c:v>37407</c:v>
                </c:pt>
                <c:pt idx="10544">
                  <c:v>37410</c:v>
                </c:pt>
                <c:pt idx="10545">
                  <c:v>37411</c:v>
                </c:pt>
                <c:pt idx="10546">
                  <c:v>37412</c:v>
                </c:pt>
                <c:pt idx="10547">
                  <c:v>37413</c:v>
                </c:pt>
                <c:pt idx="10548">
                  <c:v>37414</c:v>
                </c:pt>
                <c:pt idx="10549">
                  <c:v>37417</c:v>
                </c:pt>
                <c:pt idx="10550">
                  <c:v>37418</c:v>
                </c:pt>
                <c:pt idx="10551">
                  <c:v>37419</c:v>
                </c:pt>
                <c:pt idx="10552">
                  <c:v>37420</c:v>
                </c:pt>
                <c:pt idx="10553">
                  <c:v>37421</c:v>
                </c:pt>
                <c:pt idx="10554">
                  <c:v>37424</c:v>
                </c:pt>
                <c:pt idx="10555">
                  <c:v>37425</c:v>
                </c:pt>
                <c:pt idx="10556">
                  <c:v>37426</c:v>
                </c:pt>
                <c:pt idx="10557">
                  <c:v>37427</c:v>
                </c:pt>
                <c:pt idx="10558">
                  <c:v>37428</c:v>
                </c:pt>
                <c:pt idx="10559">
                  <c:v>37431</c:v>
                </c:pt>
                <c:pt idx="10560">
                  <c:v>37432</c:v>
                </c:pt>
                <c:pt idx="10561">
                  <c:v>37433</c:v>
                </c:pt>
                <c:pt idx="10562">
                  <c:v>37434</c:v>
                </c:pt>
                <c:pt idx="10563">
                  <c:v>37435</c:v>
                </c:pt>
                <c:pt idx="10564">
                  <c:v>37438</c:v>
                </c:pt>
                <c:pt idx="10565">
                  <c:v>37439</c:v>
                </c:pt>
                <c:pt idx="10566">
                  <c:v>37440</c:v>
                </c:pt>
                <c:pt idx="10567">
                  <c:v>37441</c:v>
                </c:pt>
                <c:pt idx="10568">
                  <c:v>37442</c:v>
                </c:pt>
                <c:pt idx="10569">
                  <c:v>37445</c:v>
                </c:pt>
                <c:pt idx="10570">
                  <c:v>37446</c:v>
                </c:pt>
                <c:pt idx="10571">
                  <c:v>37447</c:v>
                </c:pt>
                <c:pt idx="10572">
                  <c:v>37448</c:v>
                </c:pt>
                <c:pt idx="10573">
                  <c:v>37449</c:v>
                </c:pt>
                <c:pt idx="10574">
                  <c:v>37452</c:v>
                </c:pt>
                <c:pt idx="10575">
                  <c:v>37453</c:v>
                </c:pt>
                <c:pt idx="10576">
                  <c:v>37454</c:v>
                </c:pt>
                <c:pt idx="10577">
                  <c:v>37455</c:v>
                </c:pt>
                <c:pt idx="10578">
                  <c:v>37456</c:v>
                </c:pt>
                <c:pt idx="10579">
                  <c:v>37459</c:v>
                </c:pt>
                <c:pt idx="10580">
                  <c:v>37460</c:v>
                </c:pt>
                <c:pt idx="10581">
                  <c:v>37461</c:v>
                </c:pt>
                <c:pt idx="10582">
                  <c:v>37462</c:v>
                </c:pt>
                <c:pt idx="10583">
                  <c:v>37463</c:v>
                </c:pt>
                <c:pt idx="10584">
                  <c:v>37466</c:v>
                </c:pt>
                <c:pt idx="10585">
                  <c:v>37467</c:v>
                </c:pt>
                <c:pt idx="10586">
                  <c:v>37468</c:v>
                </c:pt>
                <c:pt idx="10587">
                  <c:v>37469</c:v>
                </c:pt>
                <c:pt idx="10588">
                  <c:v>37470</c:v>
                </c:pt>
                <c:pt idx="10589">
                  <c:v>37473</c:v>
                </c:pt>
                <c:pt idx="10590">
                  <c:v>37474</c:v>
                </c:pt>
                <c:pt idx="10591">
                  <c:v>37475</c:v>
                </c:pt>
                <c:pt idx="10592">
                  <c:v>37476</c:v>
                </c:pt>
                <c:pt idx="10593">
                  <c:v>37477</c:v>
                </c:pt>
                <c:pt idx="10594">
                  <c:v>37480</c:v>
                </c:pt>
                <c:pt idx="10595">
                  <c:v>37481</c:v>
                </c:pt>
                <c:pt idx="10596">
                  <c:v>37482</c:v>
                </c:pt>
                <c:pt idx="10597">
                  <c:v>37483</c:v>
                </c:pt>
                <c:pt idx="10598">
                  <c:v>37484</c:v>
                </c:pt>
                <c:pt idx="10599">
                  <c:v>37487</c:v>
                </c:pt>
                <c:pt idx="10600">
                  <c:v>37488</c:v>
                </c:pt>
                <c:pt idx="10601">
                  <c:v>37489</c:v>
                </c:pt>
                <c:pt idx="10602">
                  <c:v>37490</c:v>
                </c:pt>
                <c:pt idx="10603">
                  <c:v>37491</c:v>
                </c:pt>
                <c:pt idx="10604">
                  <c:v>37494</c:v>
                </c:pt>
                <c:pt idx="10605">
                  <c:v>37495</c:v>
                </c:pt>
                <c:pt idx="10606">
                  <c:v>37496</c:v>
                </c:pt>
                <c:pt idx="10607">
                  <c:v>37497</c:v>
                </c:pt>
                <c:pt idx="10608">
                  <c:v>37498</c:v>
                </c:pt>
                <c:pt idx="10609">
                  <c:v>37501</c:v>
                </c:pt>
                <c:pt idx="10610">
                  <c:v>37502</c:v>
                </c:pt>
                <c:pt idx="10611">
                  <c:v>37503</c:v>
                </c:pt>
                <c:pt idx="10612">
                  <c:v>37504</c:v>
                </c:pt>
                <c:pt idx="10613">
                  <c:v>37505</c:v>
                </c:pt>
                <c:pt idx="10614">
                  <c:v>37508</c:v>
                </c:pt>
                <c:pt idx="10615">
                  <c:v>37509</c:v>
                </c:pt>
                <c:pt idx="10616">
                  <c:v>37510</c:v>
                </c:pt>
                <c:pt idx="10617">
                  <c:v>37511</c:v>
                </c:pt>
                <c:pt idx="10618">
                  <c:v>37512</c:v>
                </c:pt>
                <c:pt idx="10619">
                  <c:v>37515</c:v>
                </c:pt>
                <c:pt idx="10620">
                  <c:v>37516</c:v>
                </c:pt>
                <c:pt idx="10621">
                  <c:v>37517</c:v>
                </c:pt>
                <c:pt idx="10622">
                  <c:v>37518</c:v>
                </c:pt>
                <c:pt idx="10623">
                  <c:v>37519</c:v>
                </c:pt>
                <c:pt idx="10624">
                  <c:v>37522</c:v>
                </c:pt>
                <c:pt idx="10625">
                  <c:v>37523</c:v>
                </c:pt>
                <c:pt idx="10626">
                  <c:v>37524</c:v>
                </c:pt>
                <c:pt idx="10627">
                  <c:v>37525</c:v>
                </c:pt>
                <c:pt idx="10628">
                  <c:v>37526</c:v>
                </c:pt>
                <c:pt idx="10629">
                  <c:v>37529</c:v>
                </c:pt>
                <c:pt idx="10630">
                  <c:v>37530</c:v>
                </c:pt>
                <c:pt idx="10631">
                  <c:v>37531</c:v>
                </c:pt>
                <c:pt idx="10632">
                  <c:v>37532</c:v>
                </c:pt>
                <c:pt idx="10633">
                  <c:v>37533</c:v>
                </c:pt>
                <c:pt idx="10634">
                  <c:v>37536</c:v>
                </c:pt>
                <c:pt idx="10635">
                  <c:v>37537</c:v>
                </c:pt>
                <c:pt idx="10636">
                  <c:v>37538</c:v>
                </c:pt>
                <c:pt idx="10637">
                  <c:v>37539</c:v>
                </c:pt>
                <c:pt idx="10638">
                  <c:v>37540</c:v>
                </c:pt>
                <c:pt idx="10639">
                  <c:v>37543</c:v>
                </c:pt>
                <c:pt idx="10640">
                  <c:v>37544</c:v>
                </c:pt>
                <c:pt idx="10641">
                  <c:v>37545</c:v>
                </c:pt>
                <c:pt idx="10642">
                  <c:v>37546</c:v>
                </c:pt>
                <c:pt idx="10643">
                  <c:v>37547</c:v>
                </c:pt>
                <c:pt idx="10644">
                  <c:v>37550</c:v>
                </c:pt>
                <c:pt idx="10645">
                  <c:v>37551</c:v>
                </c:pt>
                <c:pt idx="10646">
                  <c:v>37552</c:v>
                </c:pt>
                <c:pt idx="10647">
                  <c:v>37553</c:v>
                </c:pt>
                <c:pt idx="10648">
                  <c:v>37554</c:v>
                </c:pt>
                <c:pt idx="10649">
                  <c:v>37557</c:v>
                </c:pt>
                <c:pt idx="10650">
                  <c:v>37558</c:v>
                </c:pt>
                <c:pt idx="10651">
                  <c:v>37559</c:v>
                </c:pt>
                <c:pt idx="10652">
                  <c:v>37560</c:v>
                </c:pt>
                <c:pt idx="10653">
                  <c:v>37561</c:v>
                </c:pt>
                <c:pt idx="10654">
                  <c:v>37564</c:v>
                </c:pt>
                <c:pt idx="10655">
                  <c:v>37565</c:v>
                </c:pt>
                <c:pt idx="10656">
                  <c:v>37566</c:v>
                </c:pt>
                <c:pt idx="10657">
                  <c:v>37567</c:v>
                </c:pt>
                <c:pt idx="10658">
                  <c:v>37568</c:v>
                </c:pt>
                <c:pt idx="10659">
                  <c:v>37571</c:v>
                </c:pt>
                <c:pt idx="10660">
                  <c:v>37572</c:v>
                </c:pt>
                <c:pt idx="10661">
                  <c:v>37573</c:v>
                </c:pt>
                <c:pt idx="10662">
                  <c:v>37574</c:v>
                </c:pt>
                <c:pt idx="10663">
                  <c:v>37575</c:v>
                </c:pt>
                <c:pt idx="10664">
                  <c:v>37578</c:v>
                </c:pt>
                <c:pt idx="10665">
                  <c:v>37579</c:v>
                </c:pt>
                <c:pt idx="10666">
                  <c:v>37580</c:v>
                </c:pt>
                <c:pt idx="10667">
                  <c:v>37581</c:v>
                </c:pt>
                <c:pt idx="10668">
                  <c:v>37582</c:v>
                </c:pt>
                <c:pt idx="10669">
                  <c:v>37585</c:v>
                </c:pt>
                <c:pt idx="10670">
                  <c:v>37586</c:v>
                </c:pt>
                <c:pt idx="10671">
                  <c:v>37587</c:v>
                </c:pt>
                <c:pt idx="10672">
                  <c:v>37588</c:v>
                </c:pt>
                <c:pt idx="10673">
                  <c:v>37589</c:v>
                </c:pt>
                <c:pt idx="10674">
                  <c:v>37592</c:v>
                </c:pt>
                <c:pt idx="10675">
                  <c:v>37593</c:v>
                </c:pt>
                <c:pt idx="10676">
                  <c:v>37594</c:v>
                </c:pt>
                <c:pt idx="10677">
                  <c:v>37595</c:v>
                </c:pt>
                <c:pt idx="10678">
                  <c:v>37596</c:v>
                </c:pt>
                <c:pt idx="10679">
                  <c:v>37599</c:v>
                </c:pt>
                <c:pt idx="10680">
                  <c:v>37600</c:v>
                </c:pt>
                <c:pt idx="10681">
                  <c:v>37601</c:v>
                </c:pt>
                <c:pt idx="10682">
                  <c:v>37602</c:v>
                </c:pt>
                <c:pt idx="10683">
                  <c:v>37603</c:v>
                </c:pt>
                <c:pt idx="10684">
                  <c:v>37606</c:v>
                </c:pt>
                <c:pt idx="10685">
                  <c:v>37607</c:v>
                </c:pt>
                <c:pt idx="10686">
                  <c:v>37608</c:v>
                </c:pt>
                <c:pt idx="10687">
                  <c:v>37609</c:v>
                </c:pt>
                <c:pt idx="10688">
                  <c:v>37610</c:v>
                </c:pt>
                <c:pt idx="10689">
                  <c:v>37613</c:v>
                </c:pt>
                <c:pt idx="10690">
                  <c:v>37614</c:v>
                </c:pt>
                <c:pt idx="10691">
                  <c:v>37615</c:v>
                </c:pt>
                <c:pt idx="10692">
                  <c:v>37616</c:v>
                </c:pt>
                <c:pt idx="10693">
                  <c:v>37617</c:v>
                </c:pt>
                <c:pt idx="10694">
                  <c:v>37620</c:v>
                </c:pt>
                <c:pt idx="10695">
                  <c:v>37621</c:v>
                </c:pt>
                <c:pt idx="10696">
                  <c:v>37622</c:v>
                </c:pt>
                <c:pt idx="10697">
                  <c:v>37623</c:v>
                </c:pt>
                <c:pt idx="10698">
                  <c:v>37624</c:v>
                </c:pt>
                <c:pt idx="10699">
                  <c:v>37627</c:v>
                </c:pt>
                <c:pt idx="10700">
                  <c:v>37628</c:v>
                </c:pt>
                <c:pt idx="10701">
                  <c:v>37629</c:v>
                </c:pt>
                <c:pt idx="10702">
                  <c:v>37630</c:v>
                </c:pt>
                <c:pt idx="10703">
                  <c:v>37631</c:v>
                </c:pt>
                <c:pt idx="10704">
                  <c:v>37634</c:v>
                </c:pt>
                <c:pt idx="10705">
                  <c:v>37635</c:v>
                </c:pt>
                <c:pt idx="10706">
                  <c:v>37636</c:v>
                </c:pt>
                <c:pt idx="10707">
                  <c:v>37637</c:v>
                </c:pt>
                <c:pt idx="10708">
                  <c:v>37638</c:v>
                </c:pt>
                <c:pt idx="10709">
                  <c:v>37641</c:v>
                </c:pt>
                <c:pt idx="10710">
                  <c:v>37642</c:v>
                </c:pt>
                <c:pt idx="10711">
                  <c:v>37643</c:v>
                </c:pt>
                <c:pt idx="10712">
                  <c:v>37644</c:v>
                </c:pt>
                <c:pt idx="10713">
                  <c:v>37645</c:v>
                </c:pt>
                <c:pt idx="10714">
                  <c:v>37648</c:v>
                </c:pt>
                <c:pt idx="10715">
                  <c:v>37649</c:v>
                </c:pt>
                <c:pt idx="10716">
                  <c:v>37650</c:v>
                </c:pt>
                <c:pt idx="10717">
                  <c:v>37651</c:v>
                </c:pt>
                <c:pt idx="10718">
                  <c:v>37652</c:v>
                </c:pt>
                <c:pt idx="10719">
                  <c:v>37655</c:v>
                </c:pt>
                <c:pt idx="10720">
                  <c:v>37656</c:v>
                </c:pt>
                <c:pt idx="10721">
                  <c:v>37657</c:v>
                </c:pt>
                <c:pt idx="10722">
                  <c:v>37658</c:v>
                </c:pt>
                <c:pt idx="10723">
                  <c:v>37659</c:v>
                </c:pt>
                <c:pt idx="10724">
                  <c:v>37662</c:v>
                </c:pt>
                <c:pt idx="10725">
                  <c:v>37663</c:v>
                </c:pt>
                <c:pt idx="10726">
                  <c:v>37664</c:v>
                </c:pt>
                <c:pt idx="10727">
                  <c:v>37665</c:v>
                </c:pt>
                <c:pt idx="10728">
                  <c:v>37666</c:v>
                </c:pt>
                <c:pt idx="10729">
                  <c:v>37669</c:v>
                </c:pt>
                <c:pt idx="10730">
                  <c:v>37670</c:v>
                </c:pt>
                <c:pt idx="10731">
                  <c:v>37671</c:v>
                </c:pt>
                <c:pt idx="10732">
                  <c:v>37672</c:v>
                </c:pt>
                <c:pt idx="10733">
                  <c:v>37673</c:v>
                </c:pt>
                <c:pt idx="10734">
                  <c:v>37676</c:v>
                </c:pt>
                <c:pt idx="10735">
                  <c:v>37677</c:v>
                </c:pt>
                <c:pt idx="10736">
                  <c:v>37678</c:v>
                </c:pt>
                <c:pt idx="10737">
                  <c:v>37679</c:v>
                </c:pt>
                <c:pt idx="10738">
                  <c:v>37680</c:v>
                </c:pt>
                <c:pt idx="10739">
                  <c:v>37683</c:v>
                </c:pt>
                <c:pt idx="10740">
                  <c:v>37684</c:v>
                </c:pt>
                <c:pt idx="10741">
                  <c:v>37685</c:v>
                </c:pt>
                <c:pt idx="10742">
                  <c:v>37686</c:v>
                </c:pt>
                <c:pt idx="10743">
                  <c:v>37687</c:v>
                </c:pt>
                <c:pt idx="10744">
                  <c:v>37690</c:v>
                </c:pt>
                <c:pt idx="10745">
                  <c:v>37691</c:v>
                </c:pt>
                <c:pt idx="10746">
                  <c:v>37692</c:v>
                </c:pt>
                <c:pt idx="10747">
                  <c:v>37693</c:v>
                </c:pt>
                <c:pt idx="10748">
                  <c:v>37694</c:v>
                </c:pt>
                <c:pt idx="10749">
                  <c:v>37697</c:v>
                </c:pt>
                <c:pt idx="10750">
                  <c:v>37698</c:v>
                </c:pt>
                <c:pt idx="10751">
                  <c:v>37699</c:v>
                </c:pt>
                <c:pt idx="10752">
                  <c:v>37700</c:v>
                </c:pt>
                <c:pt idx="10753">
                  <c:v>37701</c:v>
                </c:pt>
                <c:pt idx="10754">
                  <c:v>37704</c:v>
                </c:pt>
                <c:pt idx="10755">
                  <c:v>37705</c:v>
                </c:pt>
                <c:pt idx="10756">
                  <c:v>37706</c:v>
                </c:pt>
                <c:pt idx="10757">
                  <c:v>37707</c:v>
                </c:pt>
                <c:pt idx="10758">
                  <c:v>37708</c:v>
                </c:pt>
                <c:pt idx="10759">
                  <c:v>37711</c:v>
                </c:pt>
                <c:pt idx="10760">
                  <c:v>37712</c:v>
                </c:pt>
                <c:pt idx="10761">
                  <c:v>37713</c:v>
                </c:pt>
                <c:pt idx="10762">
                  <c:v>37714</c:v>
                </c:pt>
                <c:pt idx="10763">
                  <c:v>37715</c:v>
                </c:pt>
                <c:pt idx="10764">
                  <c:v>37718</c:v>
                </c:pt>
                <c:pt idx="10765">
                  <c:v>37719</c:v>
                </c:pt>
                <c:pt idx="10766">
                  <c:v>37720</c:v>
                </c:pt>
                <c:pt idx="10767">
                  <c:v>37721</c:v>
                </c:pt>
                <c:pt idx="10768">
                  <c:v>37722</c:v>
                </c:pt>
                <c:pt idx="10769">
                  <c:v>37725</c:v>
                </c:pt>
                <c:pt idx="10770">
                  <c:v>37726</c:v>
                </c:pt>
                <c:pt idx="10771">
                  <c:v>37727</c:v>
                </c:pt>
                <c:pt idx="10772">
                  <c:v>37728</c:v>
                </c:pt>
                <c:pt idx="10773">
                  <c:v>37729</c:v>
                </c:pt>
                <c:pt idx="10774">
                  <c:v>37732</c:v>
                </c:pt>
                <c:pt idx="10775">
                  <c:v>37733</c:v>
                </c:pt>
                <c:pt idx="10776">
                  <c:v>37734</c:v>
                </c:pt>
                <c:pt idx="10777">
                  <c:v>37735</c:v>
                </c:pt>
                <c:pt idx="10778">
                  <c:v>37736</c:v>
                </c:pt>
                <c:pt idx="10779">
                  <c:v>37739</c:v>
                </c:pt>
                <c:pt idx="10780">
                  <c:v>37740</c:v>
                </c:pt>
                <c:pt idx="10781">
                  <c:v>37741</c:v>
                </c:pt>
                <c:pt idx="10782">
                  <c:v>37742</c:v>
                </c:pt>
                <c:pt idx="10783">
                  <c:v>37743</c:v>
                </c:pt>
                <c:pt idx="10784">
                  <c:v>37746</c:v>
                </c:pt>
                <c:pt idx="10785">
                  <c:v>37747</c:v>
                </c:pt>
                <c:pt idx="10786">
                  <c:v>37748</c:v>
                </c:pt>
                <c:pt idx="10787">
                  <c:v>37749</c:v>
                </c:pt>
                <c:pt idx="10788">
                  <c:v>37750</c:v>
                </c:pt>
                <c:pt idx="10789">
                  <c:v>37753</c:v>
                </c:pt>
                <c:pt idx="10790">
                  <c:v>37754</c:v>
                </c:pt>
                <c:pt idx="10791">
                  <c:v>37755</c:v>
                </c:pt>
                <c:pt idx="10792">
                  <c:v>37756</c:v>
                </c:pt>
                <c:pt idx="10793">
                  <c:v>37757</c:v>
                </c:pt>
                <c:pt idx="10794">
                  <c:v>37760</c:v>
                </c:pt>
                <c:pt idx="10795">
                  <c:v>37761</c:v>
                </c:pt>
                <c:pt idx="10796">
                  <c:v>37762</c:v>
                </c:pt>
                <c:pt idx="10797">
                  <c:v>37763</c:v>
                </c:pt>
                <c:pt idx="10798">
                  <c:v>37764</c:v>
                </c:pt>
                <c:pt idx="10799">
                  <c:v>37767</c:v>
                </c:pt>
                <c:pt idx="10800">
                  <c:v>37768</c:v>
                </c:pt>
                <c:pt idx="10801">
                  <c:v>37769</c:v>
                </c:pt>
                <c:pt idx="10802">
                  <c:v>37770</c:v>
                </c:pt>
                <c:pt idx="10803">
                  <c:v>37771</c:v>
                </c:pt>
                <c:pt idx="10804">
                  <c:v>37774</c:v>
                </c:pt>
                <c:pt idx="10805">
                  <c:v>37775</c:v>
                </c:pt>
                <c:pt idx="10806">
                  <c:v>37776</c:v>
                </c:pt>
                <c:pt idx="10807">
                  <c:v>37777</c:v>
                </c:pt>
                <c:pt idx="10808">
                  <c:v>37778</c:v>
                </c:pt>
                <c:pt idx="10809">
                  <c:v>37781</c:v>
                </c:pt>
                <c:pt idx="10810">
                  <c:v>37782</c:v>
                </c:pt>
                <c:pt idx="10811">
                  <c:v>37783</c:v>
                </c:pt>
                <c:pt idx="10812">
                  <c:v>37784</c:v>
                </c:pt>
                <c:pt idx="10813">
                  <c:v>37785</c:v>
                </c:pt>
                <c:pt idx="10814">
                  <c:v>37788</c:v>
                </c:pt>
                <c:pt idx="10815">
                  <c:v>37789</c:v>
                </c:pt>
                <c:pt idx="10816">
                  <c:v>37790</c:v>
                </c:pt>
                <c:pt idx="10817">
                  <c:v>37791</c:v>
                </c:pt>
                <c:pt idx="10818">
                  <c:v>37792</c:v>
                </c:pt>
                <c:pt idx="10819">
                  <c:v>37795</c:v>
                </c:pt>
                <c:pt idx="10820">
                  <c:v>37796</c:v>
                </c:pt>
                <c:pt idx="10821">
                  <c:v>37797</c:v>
                </c:pt>
                <c:pt idx="10822">
                  <c:v>37798</c:v>
                </c:pt>
                <c:pt idx="10823">
                  <c:v>37799</c:v>
                </c:pt>
                <c:pt idx="10824">
                  <c:v>37802</c:v>
                </c:pt>
                <c:pt idx="10825">
                  <c:v>37803</c:v>
                </c:pt>
                <c:pt idx="10826">
                  <c:v>37804</c:v>
                </c:pt>
                <c:pt idx="10827">
                  <c:v>37805</c:v>
                </c:pt>
                <c:pt idx="10828">
                  <c:v>37806</c:v>
                </c:pt>
                <c:pt idx="10829">
                  <c:v>37809</c:v>
                </c:pt>
                <c:pt idx="10830">
                  <c:v>37810</c:v>
                </c:pt>
                <c:pt idx="10831">
                  <c:v>37811</c:v>
                </c:pt>
                <c:pt idx="10832">
                  <c:v>37812</c:v>
                </c:pt>
                <c:pt idx="10833">
                  <c:v>37813</c:v>
                </c:pt>
                <c:pt idx="10834">
                  <c:v>37816</c:v>
                </c:pt>
                <c:pt idx="10835">
                  <c:v>37817</c:v>
                </c:pt>
                <c:pt idx="10836">
                  <c:v>37818</c:v>
                </c:pt>
                <c:pt idx="10837">
                  <c:v>37819</c:v>
                </c:pt>
                <c:pt idx="10838">
                  <c:v>37820</c:v>
                </c:pt>
                <c:pt idx="10839">
                  <c:v>37823</c:v>
                </c:pt>
                <c:pt idx="10840">
                  <c:v>37824</c:v>
                </c:pt>
                <c:pt idx="10841">
                  <c:v>37825</c:v>
                </c:pt>
                <c:pt idx="10842">
                  <c:v>37826</c:v>
                </c:pt>
                <c:pt idx="10843">
                  <c:v>37827</c:v>
                </c:pt>
                <c:pt idx="10844">
                  <c:v>37830</c:v>
                </c:pt>
                <c:pt idx="10845">
                  <c:v>37831</c:v>
                </c:pt>
                <c:pt idx="10846">
                  <c:v>37832</c:v>
                </c:pt>
                <c:pt idx="10847">
                  <c:v>37833</c:v>
                </c:pt>
                <c:pt idx="10848">
                  <c:v>37834</c:v>
                </c:pt>
                <c:pt idx="10849">
                  <c:v>37837</c:v>
                </c:pt>
                <c:pt idx="10850">
                  <c:v>37838</c:v>
                </c:pt>
                <c:pt idx="10851">
                  <c:v>37839</c:v>
                </c:pt>
                <c:pt idx="10852">
                  <c:v>37840</c:v>
                </c:pt>
                <c:pt idx="10853">
                  <c:v>37841</c:v>
                </c:pt>
                <c:pt idx="10854">
                  <c:v>37844</c:v>
                </c:pt>
                <c:pt idx="10855">
                  <c:v>37845</c:v>
                </c:pt>
                <c:pt idx="10856">
                  <c:v>37846</c:v>
                </c:pt>
                <c:pt idx="10857">
                  <c:v>37847</c:v>
                </c:pt>
                <c:pt idx="10858">
                  <c:v>37848</c:v>
                </c:pt>
                <c:pt idx="10859">
                  <c:v>37851</c:v>
                </c:pt>
                <c:pt idx="10860">
                  <c:v>37852</c:v>
                </c:pt>
                <c:pt idx="10861">
                  <c:v>37853</c:v>
                </c:pt>
                <c:pt idx="10862">
                  <c:v>37854</c:v>
                </c:pt>
                <c:pt idx="10863">
                  <c:v>37855</c:v>
                </c:pt>
                <c:pt idx="10864">
                  <c:v>37858</c:v>
                </c:pt>
                <c:pt idx="10865">
                  <c:v>37859</c:v>
                </c:pt>
                <c:pt idx="10866">
                  <c:v>37860</c:v>
                </c:pt>
                <c:pt idx="10867">
                  <c:v>37861</c:v>
                </c:pt>
                <c:pt idx="10868">
                  <c:v>37862</c:v>
                </c:pt>
                <c:pt idx="10869">
                  <c:v>37865</c:v>
                </c:pt>
                <c:pt idx="10870">
                  <c:v>37866</c:v>
                </c:pt>
                <c:pt idx="10871">
                  <c:v>37867</c:v>
                </c:pt>
                <c:pt idx="10872">
                  <c:v>37868</c:v>
                </c:pt>
                <c:pt idx="10873">
                  <c:v>37869</c:v>
                </c:pt>
                <c:pt idx="10874">
                  <c:v>37872</c:v>
                </c:pt>
                <c:pt idx="10875">
                  <c:v>37873</c:v>
                </c:pt>
                <c:pt idx="10876">
                  <c:v>37874</c:v>
                </c:pt>
                <c:pt idx="10877">
                  <c:v>37875</c:v>
                </c:pt>
                <c:pt idx="10878">
                  <c:v>37876</c:v>
                </c:pt>
                <c:pt idx="10879">
                  <c:v>37879</c:v>
                </c:pt>
                <c:pt idx="10880">
                  <c:v>37880</c:v>
                </c:pt>
                <c:pt idx="10881">
                  <c:v>37881</c:v>
                </c:pt>
                <c:pt idx="10882">
                  <c:v>37882</c:v>
                </c:pt>
                <c:pt idx="10883">
                  <c:v>37883</c:v>
                </c:pt>
                <c:pt idx="10884">
                  <c:v>37886</c:v>
                </c:pt>
                <c:pt idx="10885">
                  <c:v>37887</c:v>
                </c:pt>
                <c:pt idx="10886">
                  <c:v>37888</c:v>
                </c:pt>
                <c:pt idx="10887">
                  <c:v>37889</c:v>
                </c:pt>
                <c:pt idx="10888">
                  <c:v>37890</c:v>
                </c:pt>
                <c:pt idx="10889">
                  <c:v>37893</c:v>
                </c:pt>
                <c:pt idx="10890">
                  <c:v>37894</c:v>
                </c:pt>
                <c:pt idx="10891">
                  <c:v>37895</c:v>
                </c:pt>
                <c:pt idx="10892">
                  <c:v>37896</c:v>
                </c:pt>
                <c:pt idx="10893">
                  <c:v>37897</c:v>
                </c:pt>
                <c:pt idx="10894">
                  <c:v>37900</c:v>
                </c:pt>
                <c:pt idx="10895">
                  <c:v>37901</c:v>
                </c:pt>
                <c:pt idx="10896">
                  <c:v>37902</c:v>
                </c:pt>
                <c:pt idx="10897">
                  <c:v>37903</c:v>
                </c:pt>
                <c:pt idx="10898">
                  <c:v>37904</c:v>
                </c:pt>
                <c:pt idx="10899">
                  <c:v>37907</c:v>
                </c:pt>
                <c:pt idx="10900">
                  <c:v>37908</c:v>
                </c:pt>
                <c:pt idx="10901">
                  <c:v>37909</c:v>
                </c:pt>
                <c:pt idx="10902">
                  <c:v>37910</c:v>
                </c:pt>
                <c:pt idx="10903">
                  <c:v>37911</c:v>
                </c:pt>
                <c:pt idx="10904">
                  <c:v>37914</c:v>
                </c:pt>
                <c:pt idx="10905">
                  <c:v>37915</c:v>
                </c:pt>
                <c:pt idx="10906">
                  <c:v>37916</c:v>
                </c:pt>
                <c:pt idx="10907">
                  <c:v>37917</c:v>
                </c:pt>
                <c:pt idx="10908">
                  <c:v>37918</c:v>
                </c:pt>
                <c:pt idx="10909">
                  <c:v>37921</c:v>
                </c:pt>
                <c:pt idx="10910">
                  <c:v>37922</c:v>
                </c:pt>
                <c:pt idx="10911">
                  <c:v>37923</c:v>
                </c:pt>
                <c:pt idx="10912">
                  <c:v>37924</c:v>
                </c:pt>
                <c:pt idx="10913">
                  <c:v>37925</c:v>
                </c:pt>
                <c:pt idx="10914">
                  <c:v>37928</c:v>
                </c:pt>
                <c:pt idx="10915">
                  <c:v>37929</c:v>
                </c:pt>
                <c:pt idx="10916">
                  <c:v>37930</c:v>
                </c:pt>
                <c:pt idx="10917">
                  <c:v>37931</c:v>
                </c:pt>
                <c:pt idx="10918">
                  <c:v>37932</c:v>
                </c:pt>
                <c:pt idx="10919">
                  <c:v>37935</c:v>
                </c:pt>
                <c:pt idx="10920">
                  <c:v>37936</c:v>
                </c:pt>
                <c:pt idx="10921">
                  <c:v>37937</c:v>
                </c:pt>
                <c:pt idx="10922">
                  <c:v>37938</c:v>
                </c:pt>
                <c:pt idx="10923">
                  <c:v>37939</c:v>
                </c:pt>
                <c:pt idx="10924">
                  <c:v>37942</c:v>
                </c:pt>
                <c:pt idx="10925">
                  <c:v>37943</c:v>
                </c:pt>
                <c:pt idx="10926">
                  <c:v>37944</c:v>
                </c:pt>
                <c:pt idx="10927">
                  <c:v>37945</c:v>
                </c:pt>
                <c:pt idx="10928">
                  <c:v>37946</c:v>
                </c:pt>
                <c:pt idx="10929">
                  <c:v>37949</c:v>
                </c:pt>
                <c:pt idx="10930">
                  <c:v>37950</c:v>
                </c:pt>
                <c:pt idx="10931">
                  <c:v>37951</c:v>
                </c:pt>
                <c:pt idx="10932">
                  <c:v>37952</c:v>
                </c:pt>
                <c:pt idx="10933">
                  <c:v>37953</c:v>
                </c:pt>
                <c:pt idx="10934">
                  <c:v>37956</c:v>
                </c:pt>
                <c:pt idx="10935">
                  <c:v>37957</c:v>
                </c:pt>
                <c:pt idx="10936">
                  <c:v>37958</c:v>
                </c:pt>
                <c:pt idx="10937">
                  <c:v>37959</c:v>
                </c:pt>
                <c:pt idx="10938">
                  <c:v>37960</c:v>
                </c:pt>
                <c:pt idx="10939">
                  <c:v>37963</c:v>
                </c:pt>
                <c:pt idx="10940">
                  <c:v>37964</c:v>
                </c:pt>
                <c:pt idx="10941">
                  <c:v>37965</c:v>
                </c:pt>
                <c:pt idx="10942">
                  <c:v>37966</c:v>
                </c:pt>
                <c:pt idx="10943">
                  <c:v>37967</c:v>
                </c:pt>
                <c:pt idx="10944">
                  <c:v>37970</c:v>
                </c:pt>
                <c:pt idx="10945">
                  <c:v>37971</c:v>
                </c:pt>
                <c:pt idx="10946">
                  <c:v>37972</c:v>
                </c:pt>
                <c:pt idx="10947">
                  <c:v>37973</c:v>
                </c:pt>
                <c:pt idx="10948">
                  <c:v>37974</c:v>
                </c:pt>
                <c:pt idx="10949">
                  <c:v>37977</c:v>
                </c:pt>
                <c:pt idx="10950">
                  <c:v>37978</c:v>
                </c:pt>
                <c:pt idx="10951">
                  <c:v>37979</c:v>
                </c:pt>
                <c:pt idx="10952">
                  <c:v>37980</c:v>
                </c:pt>
                <c:pt idx="10953">
                  <c:v>37981</c:v>
                </c:pt>
                <c:pt idx="10954">
                  <c:v>37984</c:v>
                </c:pt>
                <c:pt idx="10955">
                  <c:v>37985</c:v>
                </c:pt>
                <c:pt idx="10956">
                  <c:v>37986</c:v>
                </c:pt>
                <c:pt idx="10957">
                  <c:v>37987</c:v>
                </c:pt>
                <c:pt idx="10958">
                  <c:v>37988</c:v>
                </c:pt>
                <c:pt idx="10959">
                  <c:v>37991</c:v>
                </c:pt>
                <c:pt idx="10960">
                  <c:v>37992</c:v>
                </c:pt>
                <c:pt idx="10961">
                  <c:v>37993</c:v>
                </c:pt>
                <c:pt idx="10962">
                  <c:v>37994</c:v>
                </c:pt>
                <c:pt idx="10963">
                  <c:v>37995</c:v>
                </c:pt>
                <c:pt idx="10964">
                  <c:v>37998</c:v>
                </c:pt>
                <c:pt idx="10965">
                  <c:v>37999</c:v>
                </c:pt>
                <c:pt idx="10966">
                  <c:v>38000</c:v>
                </c:pt>
                <c:pt idx="10967">
                  <c:v>38001</c:v>
                </c:pt>
                <c:pt idx="10968">
                  <c:v>38002</c:v>
                </c:pt>
                <c:pt idx="10969">
                  <c:v>38005</c:v>
                </c:pt>
                <c:pt idx="10970">
                  <c:v>38006</c:v>
                </c:pt>
                <c:pt idx="10971">
                  <c:v>38007</c:v>
                </c:pt>
                <c:pt idx="10972">
                  <c:v>38008</c:v>
                </c:pt>
                <c:pt idx="10973">
                  <c:v>38009</c:v>
                </c:pt>
                <c:pt idx="10974">
                  <c:v>38012</c:v>
                </c:pt>
                <c:pt idx="10975">
                  <c:v>38013</c:v>
                </c:pt>
                <c:pt idx="10976">
                  <c:v>38014</c:v>
                </c:pt>
                <c:pt idx="10977">
                  <c:v>38015</c:v>
                </c:pt>
                <c:pt idx="10978">
                  <c:v>38016</c:v>
                </c:pt>
                <c:pt idx="10979">
                  <c:v>38019</c:v>
                </c:pt>
                <c:pt idx="10980">
                  <c:v>38020</c:v>
                </c:pt>
                <c:pt idx="10981">
                  <c:v>38021</c:v>
                </c:pt>
                <c:pt idx="10982">
                  <c:v>38022</c:v>
                </c:pt>
                <c:pt idx="10983">
                  <c:v>38023</c:v>
                </c:pt>
                <c:pt idx="10984">
                  <c:v>38026</c:v>
                </c:pt>
                <c:pt idx="10985">
                  <c:v>38027</c:v>
                </c:pt>
                <c:pt idx="10986">
                  <c:v>38028</c:v>
                </c:pt>
                <c:pt idx="10987">
                  <c:v>38029</c:v>
                </c:pt>
                <c:pt idx="10988">
                  <c:v>38030</c:v>
                </c:pt>
                <c:pt idx="10989">
                  <c:v>38033</c:v>
                </c:pt>
                <c:pt idx="10990">
                  <c:v>38034</c:v>
                </c:pt>
                <c:pt idx="10991">
                  <c:v>38035</c:v>
                </c:pt>
                <c:pt idx="10992">
                  <c:v>38036</c:v>
                </c:pt>
                <c:pt idx="10993">
                  <c:v>38037</c:v>
                </c:pt>
                <c:pt idx="10994">
                  <c:v>38040</c:v>
                </c:pt>
                <c:pt idx="10995">
                  <c:v>38041</c:v>
                </c:pt>
                <c:pt idx="10996">
                  <c:v>38042</c:v>
                </c:pt>
                <c:pt idx="10997">
                  <c:v>38043</c:v>
                </c:pt>
                <c:pt idx="10998">
                  <c:v>38044</c:v>
                </c:pt>
                <c:pt idx="10999">
                  <c:v>38047</c:v>
                </c:pt>
                <c:pt idx="11000">
                  <c:v>38048</c:v>
                </c:pt>
                <c:pt idx="11001">
                  <c:v>38049</c:v>
                </c:pt>
                <c:pt idx="11002">
                  <c:v>38050</c:v>
                </c:pt>
                <c:pt idx="11003">
                  <c:v>38051</c:v>
                </c:pt>
                <c:pt idx="11004">
                  <c:v>38054</c:v>
                </c:pt>
                <c:pt idx="11005">
                  <c:v>38055</c:v>
                </c:pt>
                <c:pt idx="11006">
                  <c:v>38056</c:v>
                </c:pt>
                <c:pt idx="11007">
                  <c:v>38057</c:v>
                </c:pt>
                <c:pt idx="11008">
                  <c:v>38058</c:v>
                </c:pt>
                <c:pt idx="11009">
                  <c:v>38061</c:v>
                </c:pt>
                <c:pt idx="11010">
                  <c:v>38062</c:v>
                </c:pt>
                <c:pt idx="11011">
                  <c:v>38063</c:v>
                </c:pt>
                <c:pt idx="11012">
                  <c:v>38064</c:v>
                </c:pt>
                <c:pt idx="11013">
                  <c:v>38065</c:v>
                </c:pt>
                <c:pt idx="11014">
                  <c:v>38068</c:v>
                </c:pt>
                <c:pt idx="11015">
                  <c:v>38069</c:v>
                </c:pt>
                <c:pt idx="11016">
                  <c:v>38070</c:v>
                </c:pt>
                <c:pt idx="11017">
                  <c:v>38071</c:v>
                </c:pt>
                <c:pt idx="11018">
                  <c:v>38072</c:v>
                </c:pt>
                <c:pt idx="11019">
                  <c:v>38075</c:v>
                </c:pt>
                <c:pt idx="11020">
                  <c:v>38076</c:v>
                </c:pt>
                <c:pt idx="11021">
                  <c:v>38077</c:v>
                </c:pt>
                <c:pt idx="11022">
                  <c:v>38078</c:v>
                </c:pt>
                <c:pt idx="11023">
                  <c:v>38079</c:v>
                </c:pt>
                <c:pt idx="11024">
                  <c:v>38082</c:v>
                </c:pt>
                <c:pt idx="11025">
                  <c:v>38083</c:v>
                </c:pt>
                <c:pt idx="11026">
                  <c:v>38084</c:v>
                </c:pt>
                <c:pt idx="11027">
                  <c:v>38085</c:v>
                </c:pt>
                <c:pt idx="11028">
                  <c:v>38086</c:v>
                </c:pt>
                <c:pt idx="11029">
                  <c:v>38089</c:v>
                </c:pt>
                <c:pt idx="11030">
                  <c:v>38090</c:v>
                </c:pt>
                <c:pt idx="11031">
                  <c:v>38091</c:v>
                </c:pt>
                <c:pt idx="11032">
                  <c:v>38092</c:v>
                </c:pt>
                <c:pt idx="11033">
                  <c:v>38093</c:v>
                </c:pt>
                <c:pt idx="11034">
                  <c:v>38096</c:v>
                </c:pt>
                <c:pt idx="11035">
                  <c:v>38097</c:v>
                </c:pt>
                <c:pt idx="11036">
                  <c:v>38098</c:v>
                </c:pt>
                <c:pt idx="11037">
                  <c:v>38099</c:v>
                </c:pt>
                <c:pt idx="11038">
                  <c:v>38100</c:v>
                </c:pt>
                <c:pt idx="11039">
                  <c:v>38103</c:v>
                </c:pt>
                <c:pt idx="11040">
                  <c:v>38104</c:v>
                </c:pt>
                <c:pt idx="11041">
                  <c:v>38105</c:v>
                </c:pt>
                <c:pt idx="11042">
                  <c:v>38106</c:v>
                </c:pt>
                <c:pt idx="11043">
                  <c:v>38107</c:v>
                </c:pt>
                <c:pt idx="11044">
                  <c:v>38110</c:v>
                </c:pt>
                <c:pt idx="11045">
                  <c:v>38111</c:v>
                </c:pt>
                <c:pt idx="11046">
                  <c:v>38112</c:v>
                </c:pt>
                <c:pt idx="11047">
                  <c:v>38113</c:v>
                </c:pt>
                <c:pt idx="11048">
                  <c:v>38114</c:v>
                </c:pt>
                <c:pt idx="11049">
                  <c:v>38117</c:v>
                </c:pt>
                <c:pt idx="11050">
                  <c:v>38118</c:v>
                </c:pt>
                <c:pt idx="11051">
                  <c:v>38119</c:v>
                </c:pt>
                <c:pt idx="11052">
                  <c:v>38120</c:v>
                </c:pt>
                <c:pt idx="11053">
                  <c:v>38121</c:v>
                </c:pt>
                <c:pt idx="11054">
                  <c:v>38124</c:v>
                </c:pt>
                <c:pt idx="11055">
                  <c:v>38125</c:v>
                </c:pt>
                <c:pt idx="11056">
                  <c:v>38126</c:v>
                </c:pt>
                <c:pt idx="11057">
                  <c:v>38127</c:v>
                </c:pt>
                <c:pt idx="11058">
                  <c:v>38128</c:v>
                </c:pt>
                <c:pt idx="11059">
                  <c:v>38131</c:v>
                </c:pt>
                <c:pt idx="11060">
                  <c:v>38132</c:v>
                </c:pt>
                <c:pt idx="11061">
                  <c:v>38133</c:v>
                </c:pt>
                <c:pt idx="11062">
                  <c:v>38134</c:v>
                </c:pt>
                <c:pt idx="11063">
                  <c:v>38135</c:v>
                </c:pt>
                <c:pt idx="11064">
                  <c:v>38138</c:v>
                </c:pt>
                <c:pt idx="11065">
                  <c:v>38139</c:v>
                </c:pt>
                <c:pt idx="11066">
                  <c:v>38140</c:v>
                </c:pt>
                <c:pt idx="11067">
                  <c:v>38141</c:v>
                </c:pt>
                <c:pt idx="11068">
                  <c:v>38142</c:v>
                </c:pt>
                <c:pt idx="11069">
                  <c:v>38145</c:v>
                </c:pt>
                <c:pt idx="11070">
                  <c:v>38146</c:v>
                </c:pt>
                <c:pt idx="11071">
                  <c:v>38147</c:v>
                </c:pt>
                <c:pt idx="11072">
                  <c:v>38148</c:v>
                </c:pt>
                <c:pt idx="11073">
                  <c:v>38149</c:v>
                </c:pt>
                <c:pt idx="11074">
                  <c:v>38152</c:v>
                </c:pt>
                <c:pt idx="11075">
                  <c:v>38153</c:v>
                </c:pt>
                <c:pt idx="11076">
                  <c:v>38154</c:v>
                </c:pt>
                <c:pt idx="11077">
                  <c:v>38155</c:v>
                </c:pt>
                <c:pt idx="11078">
                  <c:v>38156</c:v>
                </c:pt>
                <c:pt idx="11079">
                  <c:v>38159</c:v>
                </c:pt>
                <c:pt idx="11080">
                  <c:v>38160</c:v>
                </c:pt>
                <c:pt idx="11081">
                  <c:v>38161</c:v>
                </c:pt>
                <c:pt idx="11082">
                  <c:v>38162</c:v>
                </c:pt>
                <c:pt idx="11083">
                  <c:v>38163</c:v>
                </c:pt>
                <c:pt idx="11084">
                  <c:v>38166</c:v>
                </c:pt>
                <c:pt idx="11085">
                  <c:v>38167</c:v>
                </c:pt>
                <c:pt idx="11086">
                  <c:v>38168</c:v>
                </c:pt>
                <c:pt idx="11087">
                  <c:v>38169</c:v>
                </c:pt>
                <c:pt idx="11088">
                  <c:v>38170</c:v>
                </c:pt>
                <c:pt idx="11089">
                  <c:v>38173</c:v>
                </c:pt>
                <c:pt idx="11090">
                  <c:v>38174</c:v>
                </c:pt>
                <c:pt idx="11091">
                  <c:v>38175</c:v>
                </c:pt>
                <c:pt idx="11092">
                  <c:v>38176</c:v>
                </c:pt>
                <c:pt idx="11093">
                  <c:v>38177</c:v>
                </c:pt>
                <c:pt idx="11094">
                  <c:v>38180</c:v>
                </c:pt>
                <c:pt idx="11095">
                  <c:v>38181</c:v>
                </c:pt>
                <c:pt idx="11096">
                  <c:v>38182</c:v>
                </c:pt>
                <c:pt idx="11097">
                  <c:v>38183</c:v>
                </c:pt>
                <c:pt idx="11098">
                  <c:v>38184</c:v>
                </c:pt>
                <c:pt idx="11099">
                  <c:v>38187</c:v>
                </c:pt>
                <c:pt idx="11100">
                  <c:v>38188</c:v>
                </c:pt>
                <c:pt idx="11101">
                  <c:v>38189</c:v>
                </c:pt>
                <c:pt idx="11102">
                  <c:v>38190</c:v>
                </c:pt>
                <c:pt idx="11103">
                  <c:v>38191</c:v>
                </c:pt>
                <c:pt idx="11104">
                  <c:v>38194</c:v>
                </c:pt>
                <c:pt idx="11105">
                  <c:v>38195</c:v>
                </c:pt>
                <c:pt idx="11106">
                  <c:v>38196</c:v>
                </c:pt>
                <c:pt idx="11107">
                  <c:v>38197</c:v>
                </c:pt>
                <c:pt idx="11108">
                  <c:v>38198</c:v>
                </c:pt>
                <c:pt idx="11109">
                  <c:v>38201</c:v>
                </c:pt>
                <c:pt idx="11110">
                  <c:v>38202</c:v>
                </c:pt>
                <c:pt idx="11111">
                  <c:v>38203</c:v>
                </c:pt>
                <c:pt idx="11112">
                  <c:v>38204</c:v>
                </c:pt>
                <c:pt idx="11113">
                  <c:v>38205</c:v>
                </c:pt>
                <c:pt idx="11114">
                  <c:v>38208</c:v>
                </c:pt>
                <c:pt idx="11115">
                  <c:v>38209</c:v>
                </c:pt>
                <c:pt idx="11116">
                  <c:v>38210</c:v>
                </c:pt>
                <c:pt idx="11117">
                  <c:v>38211</c:v>
                </c:pt>
                <c:pt idx="11118">
                  <c:v>38212</c:v>
                </c:pt>
                <c:pt idx="11119">
                  <c:v>38215</c:v>
                </c:pt>
                <c:pt idx="11120">
                  <c:v>38216</c:v>
                </c:pt>
                <c:pt idx="11121">
                  <c:v>38217</c:v>
                </c:pt>
                <c:pt idx="11122">
                  <c:v>38218</c:v>
                </c:pt>
                <c:pt idx="11123">
                  <c:v>38219</c:v>
                </c:pt>
                <c:pt idx="11124">
                  <c:v>38222</c:v>
                </c:pt>
                <c:pt idx="11125">
                  <c:v>38223</c:v>
                </c:pt>
                <c:pt idx="11126">
                  <c:v>38224</c:v>
                </c:pt>
                <c:pt idx="11127">
                  <c:v>38225</c:v>
                </c:pt>
                <c:pt idx="11128">
                  <c:v>38226</c:v>
                </c:pt>
                <c:pt idx="11129">
                  <c:v>38229</c:v>
                </c:pt>
                <c:pt idx="11130">
                  <c:v>38230</c:v>
                </c:pt>
                <c:pt idx="11131">
                  <c:v>38231</c:v>
                </c:pt>
                <c:pt idx="11132">
                  <c:v>38232</c:v>
                </c:pt>
                <c:pt idx="11133">
                  <c:v>38233</c:v>
                </c:pt>
                <c:pt idx="11134">
                  <c:v>38236</c:v>
                </c:pt>
                <c:pt idx="11135">
                  <c:v>38237</c:v>
                </c:pt>
                <c:pt idx="11136">
                  <c:v>38238</c:v>
                </c:pt>
                <c:pt idx="11137">
                  <c:v>38239</c:v>
                </c:pt>
                <c:pt idx="11138">
                  <c:v>38240</c:v>
                </c:pt>
                <c:pt idx="11139">
                  <c:v>38243</c:v>
                </c:pt>
                <c:pt idx="11140">
                  <c:v>38244</c:v>
                </c:pt>
                <c:pt idx="11141">
                  <c:v>38245</c:v>
                </c:pt>
                <c:pt idx="11142">
                  <c:v>38246</c:v>
                </c:pt>
                <c:pt idx="11143">
                  <c:v>38247</c:v>
                </c:pt>
                <c:pt idx="11144">
                  <c:v>38250</c:v>
                </c:pt>
                <c:pt idx="11145">
                  <c:v>38251</c:v>
                </c:pt>
                <c:pt idx="11146">
                  <c:v>38252</c:v>
                </c:pt>
                <c:pt idx="11147">
                  <c:v>38253</c:v>
                </c:pt>
                <c:pt idx="11148">
                  <c:v>38254</c:v>
                </c:pt>
                <c:pt idx="11149">
                  <c:v>38257</c:v>
                </c:pt>
                <c:pt idx="11150">
                  <c:v>38258</c:v>
                </c:pt>
                <c:pt idx="11151">
                  <c:v>38259</c:v>
                </c:pt>
                <c:pt idx="11152">
                  <c:v>38260</c:v>
                </c:pt>
                <c:pt idx="11153">
                  <c:v>38261</c:v>
                </c:pt>
                <c:pt idx="11154">
                  <c:v>38264</c:v>
                </c:pt>
                <c:pt idx="11155">
                  <c:v>38265</c:v>
                </c:pt>
                <c:pt idx="11156">
                  <c:v>38266</c:v>
                </c:pt>
                <c:pt idx="11157">
                  <c:v>38267</c:v>
                </c:pt>
                <c:pt idx="11158">
                  <c:v>38268</c:v>
                </c:pt>
                <c:pt idx="11159">
                  <c:v>38271</c:v>
                </c:pt>
                <c:pt idx="11160">
                  <c:v>38272</c:v>
                </c:pt>
                <c:pt idx="11161">
                  <c:v>38273</c:v>
                </c:pt>
                <c:pt idx="11162">
                  <c:v>38274</c:v>
                </c:pt>
                <c:pt idx="11163">
                  <c:v>38275</c:v>
                </c:pt>
                <c:pt idx="11164">
                  <c:v>38278</c:v>
                </c:pt>
                <c:pt idx="11165">
                  <c:v>38279</c:v>
                </c:pt>
                <c:pt idx="11166">
                  <c:v>38280</c:v>
                </c:pt>
                <c:pt idx="11167">
                  <c:v>38281</c:v>
                </c:pt>
                <c:pt idx="11168">
                  <c:v>38282</c:v>
                </c:pt>
                <c:pt idx="11169">
                  <c:v>38285</c:v>
                </c:pt>
                <c:pt idx="11170">
                  <c:v>38286</c:v>
                </c:pt>
                <c:pt idx="11171">
                  <c:v>38287</c:v>
                </c:pt>
                <c:pt idx="11172">
                  <c:v>38288</c:v>
                </c:pt>
                <c:pt idx="11173">
                  <c:v>38289</c:v>
                </c:pt>
                <c:pt idx="11174">
                  <c:v>38292</c:v>
                </c:pt>
                <c:pt idx="11175">
                  <c:v>38293</c:v>
                </c:pt>
                <c:pt idx="11176">
                  <c:v>38294</c:v>
                </c:pt>
                <c:pt idx="11177">
                  <c:v>38295</c:v>
                </c:pt>
                <c:pt idx="11178">
                  <c:v>38296</c:v>
                </c:pt>
                <c:pt idx="11179">
                  <c:v>38299</c:v>
                </c:pt>
                <c:pt idx="11180">
                  <c:v>38300</c:v>
                </c:pt>
                <c:pt idx="11181">
                  <c:v>38301</c:v>
                </c:pt>
                <c:pt idx="11182">
                  <c:v>38302</c:v>
                </c:pt>
                <c:pt idx="11183">
                  <c:v>38303</c:v>
                </c:pt>
                <c:pt idx="11184">
                  <c:v>38306</c:v>
                </c:pt>
                <c:pt idx="11185">
                  <c:v>38307</c:v>
                </c:pt>
                <c:pt idx="11186">
                  <c:v>38308</c:v>
                </c:pt>
                <c:pt idx="11187">
                  <c:v>38309</c:v>
                </c:pt>
                <c:pt idx="11188">
                  <c:v>38310</c:v>
                </c:pt>
                <c:pt idx="11189">
                  <c:v>38313</c:v>
                </c:pt>
                <c:pt idx="11190">
                  <c:v>38314</c:v>
                </c:pt>
                <c:pt idx="11191">
                  <c:v>38315</c:v>
                </c:pt>
                <c:pt idx="11192">
                  <c:v>38316</c:v>
                </c:pt>
                <c:pt idx="11193">
                  <c:v>38317</c:v>
                </c:pt>
                <c:pt idx="11194">
                  <c:v>38320</c:v>
                </c:pt>
                <c:pt idx="11195">
                  <c:v>38321</c:v>
                </c:pt>
                <c:pt idx="11196">
                  <c:v>38322</c:v>
                </c:pt>
                <c:pt idx="11197">
                  <c:v>38323</c:v>
                </c:pt>
                <c:pt idx="11198">
                  <c:v>38324</c:v>
                </c:pt>
                <c:pt idx="11199">
                  <c:v>38327</c:v>
                </c:pt>
                <c:pt idx="11200">
                  <c:v>38328</c:v>
                </c:pt>
                <c:pt idx="11201">
                  <c:v>38329</c:v>
                </c:pt>
                <c:pt idx="11202">
                  <c:v>38330</c:v>
                </c:pt>
                <c:pt idx="11203">
                  <c:v>38331</c:v>
                </c:pt>
                <c:pt idx="11204">
                  <c:v>38334</c:v>
                </c:pt>
                <c:pt idx="11205">
                  <c:v>38335</c:v>
                </c:pt>
                <c:pt idx="11206">
                  <c:v>38336</c:v>
                </c:pt>
                <c:pt idx="11207">
                  <c:v>38337</c:v>
                </c:pt>
                <c:pt idx="11208">
                  <c:v>38338</c:v>
                </c:pt>
                <c:pt idx="11209">
                  <c:v>38341</c:v>
                </c:pt>
                <c:pt idx="11210">
                  <c:v>38342</c:v>
                </c:pt>
                <c:pt idx="11211">
                  <c:v>38343</c:v>
                </c:pt>
                <c:pt idx="11212">
                  <c:v>38344</c:v>
                </c:pt>
                <c:pt idx="11213">
                  <c:v>38345</c:v>
                </c:pt>
                <c:pt idx="11214">
                  <c:v>38348</c:v>
                </c:pt>
                <c:pt idx="11215">
                  <c:v>38349</c:v>
                </c:pt>
                <c:pt idx="11216">
                  <c:v>38350</c:v>
                </c:pt>
                <c:pt idx="11217">
                  <c:v>38351</c:v>
                </c:pt>
                <c:pt idx="11218">
                  <c:v>38352</c:v>
                </c:pt>
                <c:pt idx="11219">
                  <c:v>38355</c:v>
                </c:pt>
                <c:pt idx="11220">
                  <c:v>38356</c:v>
                </c:pt>
                <c:pt idx="11221">
                  <c:v>38357</c:v>
                </c:pt>
                <c:pt idx="11222">
                  <c:v>38358</c:v>
                </c:pt>
                <c:pt idx="11223">
                  <c:v>38359</c:v>
                </c:pt>
                <c:pt idx="11224">
                  <c:v>38362</c:v>
                </c:pt>
                <c:pt idx="11225">
                  <c:v>38363</c:v>
                </c:pt>
                <c:pt idx="11226">
                  <c:v>38364</c:v>
                </c:pt>
                <c:pt idx="11227">
                  <c:v>38365</c:v>
                </c:pt>
                <c:pt idx="11228">
                  <c:v>38366</c:v>
                </c:pt>
                <c:pt idx="11229">
                  <c:v>38369</c:v>
                </c:pt>
                <c:pt idx="11230">
                  <c:v>38370</c:v>
                </c:pt>
                <c:pt idx="11231">
                  <c:v>38371</c:v>
                </c:pt>
                <c:pt idx="11232">
                  <c:v>38372</c:v>
                </c:pt>
                <c:pt idx="11233">
                  <c:v>38373</c:v>
                </c:pt>
                <c:pt idx="11234">
                  <c:v>38376</c:v>
                </c:pt>
                <c:pt idx="11235">
                  <c:v>38377</c:v>
                </c:pt>
                <c:pt idx="11236">
                  <c:v>38378</c:v>
                </c:pt>
                <c:pt idx="11237">
                  <c:v>38379</c:v>
                </c:pt>
                <c:pt idx="11238">
                  <c:v>38380</c:v>
                </c:pt>
                <c:pt idx="11239">
                  <c:v>38383</c:v>
                </c:pt>
                <c:pt idx="11240">
                  <c:v>38384</c:v>
                </c:pt>
                <c:pt idx="11241">
                  <c:v>38385</c:v>
                </c:pt>
                <c:pt idx="11242">
                  <c:v>38386</c:v>
                </c:pt>
                <c:pt idx="11243">
                  <c:v>38387</c:v>
                </c:pt>
                <c:pt idx="11244">
                  <c:v>38390</c:v>
                </c:pt>
                <c:pt idx="11245">
                  <c:v>38391</c:v>
                </c:pt>
                <c:pt idx="11246">
                  <c:v>38392</c:v>
                </c:pt>
                <c:pt idx="11247">
                  <c:v>38393</c:v>
                </c:pt>
                <c:pt idx="11248">
                  <c:v>38394</c:v>
                </c:pt>
                <c:pt idx="11249">
                  <c:v>38397</c:v>
                </c:pt>
                <c:pt idx="11250">
                  <c:v>38398</c:v>
                </c:pt>
                <c:pt idx="11251">
                  <c:v>38399</c:v>
                </c:pt>
                <c:pt idx="11252">
                  <c:v>38400</c:v>
                </c:pt>
                <c:pt idx="11253">
                  <c:v>38401</c:v>
                </c:pt>
                <c:pt idx="11254">
                  <c:v>38404</c:v>
                </c:pt>
                <c:pt idx="11255">
                  <c:v>38405</c:v>
                </c:pt>
                <c:pt idx="11256">
                  <c:v>38406</c:v>
                </c:pt>
                <c:pt idx="11257">
                  <c:v>38407</c:v>
                </c:pt>
                <c:pt idx="11258">
                  <c:v>38408</c:v>
                </c:pt>
                <c:pt idx="11259">
                  <c:v>38411</c:v>
                </c:pt>
                <c:pt idx="11260">
                  <c:v>38412</c:v>
                </c:pt>
                <c:pt idx="11261">
                  <c:v>38413</c:v>
                </c:pt>
                <c:pt idx="11262">
                  <c:v>38414</c:v>
                </c:pt>
                <c:pt idx="11263">
                  <c:v>38415</c:v>
                </c:pt>
                <c:pt idx="11264">
                  <c:v>38418</c:v>
                </c:pt>
                <c:pt idx="11265">
                  <c:v>38419</c:v>
                </c:pt>
                <c:pt idx="11266">
                  <c:v>38420</c:v>
                </c:pt>
                <c:pt idx="11267">
                  <c:v>38421</c:v>
                </c:pt>
                <c:pt idx="11268">
                  <c:v>38422</c:v>
                </c:pt>
                <c:pt idx="11269">
                  <c:v>38425</c:v>
                </c:pt>
                <c:pt idx="11270">
                  <c:v>38426</c:v>
                </c:pt>
                <c:pt idx="11271">
                  <c:v>38427</c:v>
                </c:pt>
                <c:pt idx="11272">
                  <c:v>38428</c:v>
                </c:pt>
                <c:pt idx="11273">
                  <c:v>38429</c:v>
                </c:pt>
                <c:pt idx="11274">
                  <c:v>38432</c:v>
                </c:pt>
                <c:pt idx="11275">
                  <c:v>38433</c:v>
                </c:pt>
                <c:pt idx="11276">
                  <c:v>38434</c:v>
                </c:pt>
                <c:pt idx="11277">
                  <c:v>38435</c:v>
                </c:pt>
                <c:pt idx="11278">
                  <c:v>38436</c:v>
                </c:pt>
                <c:pt idx="11279">
                  <c:v>38439</c:v>
                </c:pt>
                <c:pt idx="11280">
                  <c:v>38440</c:v>
                </c:pt>
                <c:pt idx="11281">
                  <c:v>38441</c:v>
                </c:pt>
                <c:pt idx="11282">
                  <c:v>38442</c:v>
                </c:pt>
                <c:pt idx="11283">
                  <c:v>38443</c:v>
                </c:pt>
                <c:pt idx="11284">
                  <c:v>38446</c:v>
                </c:pt>
                <c:pt idx="11285">
                  <c:v>38447</c:v>
                </c:pt>
                <c:pt idx="11286">
                  <c:v>38448</c:v>
                </c:pt>
                <c:pt idx="11287">
                  <c:v>38449</c:v>
                </c:pt>
                <c:pt idx="11288">
                  <c:v>38450</c:v>
                </c:pt>
                <c:pt idx="11289">
                  <c:v>38453</c:v>
                </c:pt>
                <c:pt idx="11290">
                  <c:v>38454</c:v>
                </c:pt>
                <c:pt idx="11291">
                  <c:v>38455</c:v>
                </c:pt>
                <c:pt idx="11292">
                  <c:v>38456</c:v>
                </c:pt>
                <c:pt idx="11293">
                  <c:v>38457</c:v>
                </c:pt>
                <c:pt idx="11294">
                  <c:v>38460</c:v>
                </c:pt>
                <c:pt idx="11295">
                  <c:v>38461</c:v>
                </c:pt>
                <c:pt idx="11296">
                  <c:v>38462</c:v>
                </c:pt>
                <c:pt idx="11297">
                  <c:v>38463</c:v>
                </c:pt>
                <c:pt idx="11298">
                  <c:v>38464</c:v>
                </c:pt>
                <c:pt idx="11299">
                  <c:v>38467</c:v>
                </c:pt>
                <c:pt idx="11300">
                  <c:v>38468</c:v>
                </c:pt>
                <c:pt idx="11301">
                  <c:v>38469</c:v>
                </c:pt>
                <c:pt idx="11302">
                  <c:v>38470</c:v>
                </c:pt>
                <c:pt idx="11303">
                  <c:v>38471</c:v>
                </c:pt>
                <c:pt idx="11304">
                  <c:v>38474</c:v>
                </c:pt>
                <c:pt idx="11305">
                  <c:v>38475</c:v>
                </c:pt>
                <c:pt idx="11306">
                  <c:v>38476</c:v>
                </c:pt>
                <c:pt idx="11307">
                  <c:v>38477</c:v>
                </c:pt>
                <c:pt idx="11308">
                  <c:v>38478</c:v>
                </c:pt>
                <c:pt idx="11309">
                  <c:v>38481</c:v>
                </c:pt>
                <c:pt idx="11310">
                  <c:v>38482</c:v>
                </c:pt>
                <c:pt idx="11311">
                  <c:v>38483</c:v>
                </c:pt>
                <c:pt idx="11312">
                  <c:v>38484</c:v>
                </c:pt>
                <c:pt idx="11313">
                  <c:v>38485</c:v>
                </c:pt>
                <c:pt idx="11314">
                  <c:v>38488</c:v>
                </c:pt>
                <c:pt idx="11315">
                  <c:v>38489</c:v>
                </c:pt>
                <c:pt idx="11316">
                  <c:v>38490</c:v>
                </c:pt>
                <c:pt idx="11317">
                  <c:v>38491</c:v>
                </c:pt>
                <c:pt idx="11318">
                  <c:v>38492</c:v>
                </c:pt>
                <c:pt idx="11319">
                  <c:v>38495</c:v>
                </c:pt>
                <c:pt idx="11320">
                  <c:v>38496</c:v>
                </c:pt>
                <c:pt idx="11321">
                  <c:v>38497</c:v>
                </c:pt>
                <c:pt idx="11322">
                  <c:v>38498</c:v>
                </c:pt>
                <c:pt idx="11323">
                  <c:v>38499</c:v>
                </c:pt>
                <c:pt idx="11324">
                  <c:v>38502</c:v>
                </c:pt>
                <c:pt idx="11325">
                  <c:v>38503</c:v>
                </c:pt>
                <c:pt idx="11326">
                  <c:v>38504</c:v>
                </c:pt>
                <c:pt idx="11327">
                  <c:v>38505</c:v>
                </c:pt>
                <c:pt idx="11328">
                  <c:v>38506</c:v>
                </c:pt>
                <c:pt idx="11329">
                  <c:v>38509</c:v>
                </c:pt>
                <c:pt idx="11330">
                  <c:v>38510</c:v>
                </c:pt>
                <c:pt idx="11331">
                  <c:v>38511</c:v>
                </c:pt>
                <c:pt idx="11332">
                  <c:v>38512</c:v>
                </c:pt>
                <c:pt idx="11333">
                  <c:v>38513</c:v>
                </c:pt>
                <c:pt idx="11334">
                  <c:v>38516</c:v>
                </c:pt>
                <c:pt idx="11335">
                  <c:v>38517</c:v>
                </c:pt>
                <c:pt idx="11336">
                  <c:v>38518</c:v>
                </c:pt>
                <c:pt idx="11337">
                  <c:v>38519</c:v>
                </c:pt>
                <c:pt idx="11338">
                  <c:v>38520</c:v>
                </c:pt>
                <c:pt idx="11339">
                  <c:v>38523</c:v>
                </c:pt>
                <c:pt idx="11340">
                  <c:v>38524</c:v>
                </c:pt>
                <c:pt idx="11341">
                  <c:v>38525</c:v>
                </c:pt>
                <c:pt idx="11342">
                  <c:v>38526</c:v>
                </c:pt>
                <c:pt idx="11343">
                  <c:v>38527</c:v>
                </c:pt>
                <c:pt idx="11344">
                  <c:v>38530</c:v>
                </c:pt>
                <c:pt idx="11345">
                  <c:v>38531</c:v>
                </c:pt>
                <c:pt idx="11346">
                  <c:v>38532</c:v>
                </c:pt>
                <c:pt idx="11347">
                  <c:v>38533</c:v>
                </c:pt>
                <c:pt idx="11348">
                  <c:v>38534</c:v>
                </c:pt>
                <c:pt idx="11349">
                  <c:v>38537</c:v>
                </c:pt>
                <c:pt idx="11350">
                  <c:v>38538</c:v>
                </c:pt>
                <c:pt idx="11351">
                  <c:v>38539</c:v>
                </c:pt>
                <c:pt idx="11352">
                  <c:v>38540</c:v>
                </c:pt>
                <c:pt idx="11353">
                  <c:v>38541</c:v>
                </c:pt>
                <c:pt idx="11354">
                  <c:v>38544</c:v>
                </c:pt>
                <c:pt idx="11355">
                  <c:v>38545</c:v>
                </c:pt>
                <c:pt idx="11356">
                  <c:v>38546</c:v>
                </c:pt>
                <c:pt idx="11357">
                  <c:v>38547</c:v>
                </c:pt>
                <c:pt idx="11358">
                  <c:v>38548</c:v>
                </c:pt>
                <c:pt idx="11359">
                  <c:v>38551</c:v>
                </c:pt>
                <c:pt idx="11360">
                  <c:v>38552</c:v>
                </c:pt>
                <c:pt idx="11361">
                  <c:v>38553</c:v>
                </c:pt>
                <c:pt idx="11362">
                  <c:v>38554</c:v>
                </c:pt>
                <c:pt idx="11363">
                  <c:v>38555</c:v>
                </c:pt>
                <c:pt idx="11364">
                  <c:v>38558</c:v>
                </c:pt>
                <c:pt idx="11365">
                  <c:v>38559</c:v>
                </c:pt>
                <c:pt idx="11366">
                  <c:v>38560</c:v>
                </c:pt>
                <c:pt idx="11367">
                  <c:v>38561</c:v>
                </c:pt>
                <c:pt idx="11368">
                  <c:v>38562</c:v>
                </c:pt>
                <c:pt idx="11369">
                  <c:v>38565</c:v>
                </c:pt>
                <c:pt idx="11370">
                  <c:v>38566</c:v>
                </c:pt>
                <c:pt idx="11371">
                  <c:v>38567</c:v>
                </c:pt>
                <c:pt idx="11372">
                  <c:v>38568</c:v>
                </c:pt>
                <c:pt idx="11373">
                  <c:v>38569</c:v>
                </c:pt>
                <c:pt idx="11374">
                  <c:v>38572</c:v>
                </c:pt>
                <c:pt idx="11375">
                  <c:v>38573</c:v>
                </c:pt>
                <c:pt idx="11376">
                  <c:v>38574</c:v>
                </c:pt>
                <c:pt idx="11377">
                  <c:v>38575</c:v>
                </c:pt>
                <c:pt idx="11378">
                  <c:v>38576</c:v>
                </c:pt>
                <c:pt idx="11379">
                  <c:v>38579</c:v>
                </c:pt>
                <c:pt idx="11380">
                  <c:v>38580</c:v>
                </c:pt>
                <c:pt idx="11381">
                  <c:v>38581</c:v>
                </c:pt>
                <c:pt idx="11382">
                  <c:v>38582</c:v>
                </c:pt>
                <c:pt idx="11383">
                  <c:v>38583</c:v>
                </c:pt>
                <c:pt idx="11384">
                  <c:v>38586</c:v>
                </c:pt>
                <c:pt idx="11385">
                  <c:v>38587</c:v>
                </c:pt>
                <c:pt idx="11386">
                  <c:v>38588</c:v>
                </c:pt>
                <c:pt idx="11387">
                  <c:v>38589</c:v>
                </c:pt>
                <c:pt idx="11388">
                  <c:v>38590</c:v>
                </c:pt>
                <c:pt idx="11389">
                  <c:v>38593</c:v>
                </c:pt>
                <c:pt idx="11390">
                  <c:v>38594</c:v>
                </c:pt>
                <c:pt idx="11391">
                  <c:v>38595</c:v>
                </c:pt>
                <c:pt idx="11392">
                  <c:v>38596</c:v>
                </c:pt>
                <c:pt idx="11393">
                  <c:v>38597</c:v>
                </c:pt>
                <c:pt idx="11394">
                  <c:v>38600</c:v>
                </c:pt>
                <c:pt idx="11395">
                  <c:v>38601</c:v>
                </c:pt>
                <c:pt idx="11396">
                  <c:v>38602</c:v>
                </c:pt>
                <c:pt idx="11397">
                  <c:v>38603</c:v>
                </c:pt>
                <c:pt idx="11398">
                  <c:v>38604</c:v>
                </c:pt>
                <c:pt idx="11399">
                  <c:v>38607</c:v>
                </c:pt>
                <c:pt idx="11400">
                  <c:v>38608</c:v>
                </c:pt>
                <c:pt idx="11401">
                  <c:v>38609</c:v>
                </c:pt>
                <c:pt idx="11402">
                  <c:v>38610</c:v>
                </c:pt>
                <c:pt idx="11403">
                  <c:v>38611</c:v>
                </c:pt>
                <c:pt idx="11404">
                  <c:v>38614</c:v>
                </c:pt>
                <c:pt idx="11405">
                  <c:v>38615</c:v>
                </c:pt>
                <c:pt idx="11406">
                  <c:v>38616</c:v>
                </c:pt>
                <c:pt idx="11407">
                  <c:v>38617</c:v>
                </c:pt>
                <c:pt idx="11408">
                  <c:v>38618</c:v>
                </c:pt>
                <c:pt idx="11409">
                  <c:v>38621</c:v>
                </c:pt>
                <c:pt idx="11410">
                  <c:v>38622</c:v>
                </c:pt>
                <c:pt idx="11411">
                  <c:v>38623</c:v>
                </c:pt>
                <c:pt idx="11412">
                  <c:v>38624</c:v>
                </c:pt>
                <c:pt idx="11413">
                  <c:v>38625</c:v>
                </c:pt>
                <c:pt idx="11414">
                  <c:v>38628</c:v>
                </c:pt>
                <c:pt idx="11415">
                  <c:v>38629</c:v>
                </c:pt>
                <c:pt idx="11416">
                  <c:v>38630</c:v>
                </c:pt>
                <c:pt idx="11417">
                  <c:v>38631</c:v>
                </c:pt>
                <c:pt idx="11418">
                  <c:v>38632</c:v>
                </c:pt>
                <c:pt idx="11419">
                  <c:v>38635</c:v>
                </c:pt>
                <c:pt idx="11420">
                  <c:v>38636</c:v>
                </c:pt>
                <c:pt idx="11421">
                  <c:v>38637</c:v>
                </c:pt>
                <c:pt idx="11422">
                  <c:v>38638</c:v>
                </c:pt>
                <c:pt idx="11423">
                  <c:v>38639</c:v>
                </c:pt>
                <c:pt idx="11424">
                  <c:v>38642</c:v>
                </c:pt>
                <c:pt idx="11425">
                  <c:v>38643</c:v>
                </c:pt>
                <c:pt idx="11426">
                  <c:v>38644</c:v>
                </c:pt>
                <c:pt idx="11427">
                  <c:v>38645</c:v>
                </c:pt>
                <c:pt idx="11428">
                  <c:v>38646</c:v>
                </c:pt>
                <c:pt idx="11429">
                  <c:v>38649</c:v>
                </c:pt>
                <c:pt idx="11430">
                  <c:v>38650</c:v>
                </c:pt>
                <c:pt idx="11431">
                  <c:v>38651</c:v>
                </c:pt>
                <c:pt idx="11432">
                  <c:v>38652</c:v>
                </c:pt>
                <c:pt idx="11433">
                  <c:v>38653</c:v>
                </c:pt>
                <c:pt idx="11434">
                  <c:v>38656</c:v>
                </c:pt>
                <c:pt idx="11435">
                  <c:v>38657</c:v>
                </c:pt>
                <c:pt idx="11436">
                  <c:v>38658</c:v>
                </c:pt>
                <c:pt idx="11437">
                  <c:v>38659</c:v>
                </c:pt>
                <c:pt idx="11438">
                  <c:v>38660</c:v>
                </c:pt>
                <c:pt idx="11439">
                  <c:v>38663</c:v>
                </c:pt>
                <c:pt idx="11440">
                  <c:v>38664</c:v>
                </c:pt>
                <c:pt idx="11441">
                  <c:v>38665</c:v>
                </c:pt>
                <c:pt idx="11442">
                  <c:v>38666</c:v>
                </c:pt>
                <c:pt idx="11443">
                  <c:v>38667</c:v>
                </c:pt>
                <c:pt idx="11444">
                  <c:v>38670</c:v>
                </c:pt>
                <c:pt idx="11445">
                  <c:v>38671</c:v>
                </c:pt>
                <c:pt idx="11446">
                  <c:v>38672</c:v>
                </c:pt>
                <c:pt idx="11447">
                  <c:v>38673</c:v>
                </c:pt>
                <c:pt idx="11448">
                  <c:v>38674</c:v>
                </c:pt>
                <c:pt idx="11449">
                  <c:v>38677</c:v>
                </c:pt>
                <c:pt idx="11450">
                  <c:v>38678</c:v>
                </c:pt>
                <c:pt idx="11451">
                  <c:v>38679</c:v>
                </c:pt>
                <c:pt idx="11452">
                  <c:v>38680</c:v>
                </c:pt>
                <c:pt idx="11453">
                  <c:v>38681</c:v>
                </c:pt>
                <c:pt idx="11454">
                  <c:v>38684</c:v>
                </c:pt>
                <c:pt idx="11455">
                  <c:v>38685</c:v>
                </c:pt>
                <c:pt idx="11456">
                  <c:v>38686</c:v>
                </c:pt>
                <c:pt idx="11457">
                  <c:v>38687</c:v>
                </c:pt>
                <c:pt idx="11458">
                  <c:v>38688</c:v>
                </c:pt>
                <c:pt idx="11459">
                  <c:v>38691</c:v>
                </c:pt>
                <c:pt idx="11460">
                  <c:v>38692</c:v>
                </c:pt>
                <c:pt idx="11461">
                  <c:v>38693</c:v>
                </c:pt>
                <c:pt idx="11462">
                  <c:v>38694</c:v>
                </c:pt>
                <c:pt idx="11463">
                  <c:v>38695</c:v>
                </c:pt>
                <c:pt idx="11464">
                  <c:v>38698</c:v>
                </c:pt>
                <c:pt idx="11465">
                  <c:v>38699</c:v>
                </c:pt>
                <c:pt idx="11466">
                  <c:v>38700</c:v>
                </c:pt>
                <c:pt idx="11467">
                  <c:v>38701</c:v>
                </c:pt>
                <c:pt idx="11468">
                  <c:v>38702</c:v>
                </c:pt>
                <c:pt idx="11469">
                  <c:v>38705</c:v>
                </c:pt>
                <c:pt idx="11470">
                  <c:v>38706</c:v>
                </c:pt>
                <c:pt idx="11471">
                  <c:v>38707</c:v>
                </c:pt>
                <c:pt idx="11472">
                  <c:v>38708</c:v>
                </c:pt>
                <c:pt idx="11473">
                  <c:v>38709</c:v>
                </c:pt>
                <c:pt idx="11474">
                  <c:v>38712</c:v>
                </c:pt>
                <c:pt idx="11475">
                  <c:v>38713</c:v>
                </c:pt>
                <c:pt idx="11476">
                  <c:v>38714</c:v>
                </c:pt>
                <c:pt idx="11477">
                  <c:v>38715</c:v>
                </c:pt>
                <c:pt idx="11478">
                  <c:v>38716</c:v>
                </c:pt>
                <c:pt idx="11479">
                  <c:v>38719</c:v>
                </c:pt>
                <c:pt idx="11480">
                  <c:v>38720</c:v>
                </c:pt>
                <c:pt idx="11481">
                  <c:v>38721</c:v>
                </c:pt>
                <c:pt idx="11482">
                  <c:v>38722</c:v>
                </c:pt>
                <c:pt idx="11483">
                  <c:v>38723</c:v>
                </c:pt>
                <c:pt idx="11484">
                  <c:v>38726</c:v>
                </c:pt>
                <c:pt idx="11485">
                  <c:v>38727</c:v>
                </c:pt>
                <c:pt idx="11486">
                  <c:v>38728</c:v>
                </c:pt>
                <c:pt idx="11487">
                  <c:v>38729</c:v>
                </c:pt>
                <c:pt idx="11488">
                  <c:v>38730</c:v>
                </c:pt>
                <c:pt idx="11489">
                  <c:v>38733</c:v>
                </c:pt>
                <c:pt idx="11490">
                  <c:v>38734</c:v>
                </c:pt>
                <c:pt idx="11491">
                  <c:v>38735</c:v>
                </c:pt>
                <c:pt idx="11492">
                  <c:v>38736</c:v>
                </c:pt>
                <c:pt idx="11493">
                  <c:v>38737</c:v>
                </c:pt>
                <c:pt idx="11494">
                  <c:v>38740</c:v>
                </c:pt>
                <c:pt idx="11495">
                  <c:v>38741</c:v>
                </c:pt>
                <c:pt idx="11496">
                  <c:v>38742</c:v>
                </c:pt>
                <c:pt idx="11497">
                  <c:v>38743</c:v>
                </c:pt>
                <c:pt idx="11498">
                  <c:v>38744</c:v>
                </c:pt>
                <c:pt idx="11499">
                  <c:v>38747</c:v>
                </c:pt>
                <c:pt idx="11500">
                  <c:v>38748</c:v>
                </c:pt>
                <c:pt idx="11501">
                  <c:v>38749</c:v>
                </c:pt>
                <c:pt idx="11502">
                  <c:v>38750</c:v>
                </c:pt>
                <c:pt idx="11503">
                  <c:v>38751</c:v>
                </c:pt>
                <c:pt idx="11504">
                  <c:v>38754</c:v>
                </c:pt>
                <c:pt idx="11505">
                  <c:v>38755</c:v>
                </c:pt>
                <c:pt idx="11506">
                  <c:v>38756</c:v>
                </c:pt>
                <c:pt idx="11507">
                  <c:v>38757</c:v>
                </c:pt>
                <c:pt idx="11508">
                  <c:v>38758</c:v>
                </c:pt>
                <c:pt idx="11509">
                  <c:v>38761</c:v>
                </c:pt>
                <c:pt idx="11510">
                  <c:v>38762</c:v>
                </c:pt>
                <c:pt idx="11511">
                  <c:v>38763</c:v>
                </c:pt>
                <c:pt idx="11512">
                  <c:v>38764</c:v>
                </c:pt>
                <c:pt idx="11513">
                  <c:v>38765</c:v>
                </c:pt>
                <c:pt idx="11514">
                  <c:v>38768</c:v>
                </c:pt>
                <c:pt idx="11515">
                  <c:v>38769</c:v>
                </c:pt>
                <c:pt idx="11516">
                  <c:v>38770</c:v>
                </c:pt>
                <c:pt idx="11517">
                  <c:v>38771</c:v>
                </c:pt>
                <c:pt idx="11518">
                  <c:v>38772</c:v>
                </c:pt>
                <c:pt idx="11519">
                  <c:v>38775</c:v>
                </c:pt>
                <c:pt idx="11520">
                  <c:v>38776</c:v>
                </c:pt>
                <c:pt idx="11521">
                  <c:v>38777</c:v>
                </c:pt>
                <c:pt idx="11522">
                  <c:v>38778</c:v>
                </c:pt>
                <c:pt idx="11523">
                  <c:v>38779</c:v>
                </c:pt>
                <c:pt idx="11524">
                  <c:v>38782</c:v>
                </c:pt>
                <c:pt idx="11525">
                  <c:v>38783</c:v>
                </c:pt>
                <c:pt idx="11526">
                  <c:v>38784</c:v>
                </c:pt>
                <c:pt idx="11527">
                  <c:v>38785</c:v>
                </c:pt>
                <c:pt idx="11528">
                  <c:v>38786</c:v>
                </c:pt>
                <c:pt idx="11529">
                  <c:v>38789</c:v>
                </c:pt>
                <c:pt idx="11530">
                  <c:v>38790</c:v>
                </c:pt>
                <c:pt idx="11531">
                  <c:v>38791</c:v>
                </c:pt>
                <c:pt idx="11532">
                  <c:v>38792</c:v>
                </c:pt>
                <c:pt idx="11533">
                  <c:v>38793</c:v>
                </c:pt>
                <c:pt idx="11534">
                  <c:v>38796</c:v>
                </c:pt>
                <c:pt idx="11535">
                  <c:v>38797</c:v>
                </c:pt>
                <c:pt idx="11536">
                  <c:v>38798</c:v>
                </c:pt>
                <c:pt idx="11537">
                  <c:v>38799</c:v>
                </c:pt>
                <c:pt idx="11538">
                  <c:v>38800</c:v>
                </c:pt>
                <c:pt idx="11539">
                  <c:v>38803</c:v>
                </c:pt>
                <c:pt idx="11540">
                  <c:v>38804</c:v>
                </c:pt>
                <c:pt idx="11541">
                  <c:v>38805</c:v>
                </c:pt>
                <c:pt idx="11542">
                  <c:v>38806</c:v>
                </c:pt>
                <c:pt idx="11543">
                  <c:v>38807</c:v>
                </c:pt>
                <c:pt idx="11544">
                  <c:v>38810</c:v>
                </c:pt>
                <c:pt idx="11545">
                  <c:v>38811</c:v>
                </c:pt>
                <c:pt idx="11546">
                  <c:v>38812</c:v>
                </c:pt>
                <c:pt idx="11547">
                  <c:v>38813</c:v>
                </c:pt>
                <c:pt idx="11548">
                  <c:v>38814</c:v>
                </c:pt>
                <c:pt idx="11549">
                  <c:v>38817</c:v>
                </c:pt>
                <c:pt idx="11550">
                  <c:v>38818</c:v>
                </c:pt>
                <c:pt idx="11551">
                  <c:v>38819</c:v>
                </c:pt>
                <c:pt idx="11552">
                  <c:v>38820</c:v>
                </c:pt>
                <c:pt idx="11553">
                  <c:v>38821</c:v>
                </c:pt>
                <c:pt idx="11554">
                  <c:v>38824</c:v>
                </c:pt>
                <c:pt idx="11555">
                  <c:v>38825</c:v>
                </c:pt>
                <c:pt idx="11556">
                  <c:v>38826</c:v>
                </c:pt>
                <c:pt idx="11557">
                  <c:v>38827</c:v>
                </c:pt>
                <c:pt idx="11558">
                  <c:v>38828</c:v>
                </c:pt>
                <c:pt idx="11559">
                  <c:v>38831</c:v>
                </c:pt>
                <c:pt idx="11560">
                  <c:v>38832</c:v>
                </c:pt>
                <c:pt idx="11561">
                  <c:v>38833</c:v>
                </c:pt>
                <c:pt idx="11562">
                  <c:v>38834</c:v>
                </c:pt>
                <c:pt idx="11563">
                  <c:v>38835</c:v>
                </c:pt>
                <c:pt idx="11564">
                  <c:v>38838</c:v>
                </c:pt>
                <c:pt idx="11565">
                  <c:v>38839</c:v>
                </c:pt>
                <c:pt idx="11566">
                  <c:v>38840</c:v>
                </c:pt>
                <c:pt idx="11567">
                  <c:v>38841</c:v>
                </c:pt>
                <c:pt idx="11568">
                  <c:v>38842</c:v>
                </c:pt>
                <c:pt idx="11569">
                  <c:v>38845</c:v>
                </c:pt>
                <c:pt idx="11570">
                  <c:v>38846</c:v>
                </c:pt>
                <c:pt idx="11571">
                  <c:v>38847</c:v>
                </c:pt>
                <c:pt idx="11572">
                  <c:v>38848</c:v>
                </c:pt>
                <c:pt idx="11573">
                  <c:v>38849</c:v>
                </c:pt>
                <c:pt idx="11574">
                  <c:v>38852</c:v>
                </c:pt>
                <c:pt idx="11575">
                  <c:v>38853</c:v>
                </c:pt>
                <c:pt idx="11576">
                  <c:v>38854</c:v>
                </c:pt>
                <c:pt idx="11577">
                  <c:v>38855</c:v>
                </c:pt>
                <c:pt idx="11578">
                  <c:v>38856</c:v>
                </c:pt>
                <c:pt idx="11579">
                  <c:v>38859</c:v>
                </c:pt>
                <c:pt idx="11580">
                  <c:v>38860</c:v>
                </c:pt>
                <c:pt idx="11581">
                  <c:v>38861</c:v>
                </c:pt>
                <c:pt idx="11582">
                  <c:v>38862</c:v>
                </c:pt>
                <c:pt idx="11583">
                  <c:v>38863</c:v>
                </c:pt>
                <c:pt idx="11584">
                  <c:v>38866</c:v>
                </c:pt>
                <c:pt idx="11585">
                  <c:v>38867</c:v>
                </c:pt>
                <c:pt idx="11586">
                  <c:v>38868</c:v>
                </c:pt>
                <c:pt idx="11587">
                  <c:v>38869</c:v>
                </c:pt>
                <c:pt idx="11588">
                  <c:v>38870</c:v>
                </c:pt>
                <c:pt idx="11589">
                  <c:v>38873</c:v>
                </c:pt>
                <c:pt idx="11590">
                  <c:v>38874</c:v>
                </c:pt>
                <c:pt idx="11591">
                  <c:v>38875</c:v>
                </c:pt>
                <c:pt idx="11592">
                  <c:v>38876</c:v>
                </c:pt>
                <c:pt idx="11593">
                  <c:v>38877</c:v>
                </c:pt>
                <c:pt idx="11594">
                  <c:v>38880</c:v>
                </c:pt>
                <c:pt idx="11595">
                  <c:v>38881</c:v>
                </c:pt>
                <c:pt idx="11596">
                  <c:v>38882</c:v>
                </c:pt>
                <c:pt idx="11597">
                  <c:v>38883</c:v>
                </c:pt>
                <c:pt idx="11598">
                  <c:v>38884</c:v>
                </c:pt>
                <c:pt idx="11599">
                  <c:v>38887</c:v>
                </c:pt>
                <c:pt idx="11600">
                  <c:v>38888</c:v>
                </c:pt>
                <c:pt idx="11601">
                  <c:v>38889</c:v>
                </c:pt>
                <c:pt idx="11602">
                  <c:v>38890</c:v>
                </c:pt>
                <c:pt idx="11603">
                  <c:v>38891</c:v>
                </c:pt>
                <c:pt idx="11604">
                  <c:v>38894</c:v>
                </c:pt>
                <c:pt idx="11605">
                  <c:v>38895</c:v>
                </c:pt>
                <c:pt idx="11606">
                  <c:v>38896</c:v>
                </c:pt>
                <c:pt idx="11607">
                  <c:v>38897</c:v>
                </c:pt>
                <c:pt idx="11608">
                  <c:v>38898</c:v>
                </c:pt>
                <c:pt idx="11609">
                  <c:v>38901</c:v>
                </c:pt>
                <c:pt idx="11610">
                  <c:v>38902</c:v>
                </c:pt>
                <c:pt idx="11611">
                  <c:v>38903</c:v>
                </c:pt>
                <c:pt idx="11612">
                  <c:v>38904</c:v>
                </c:pt>
                <c:pt idx="11613">
                  <c:v>38905</c:v>
                </c:pt>
                <c:pt idx="11614">
                  <c:v>38908</c:v>
                </c:pt>
                <c:pt idx="11615">
                  <c:v>38909</c:v>
                </c:pt>
                <c:pt idx="11616">
                  <c:v>38910</c:v>
                </c:pt>
                <c:pt idx="11617">
                  <c:v>38911</c:v>
                </c:pt>
                <c:pt idx="11618">
                  <c:v>38912</c:v>
                </c:pt>
                <c:pt idx="11619">
                  <c:v>38915</c:v>
                </c:pt>
                <c:pt idx="11620">
                  <c:v>38916</c:v>
                </c:pt>
                <c:pt idx="11621">
                  <c:v>38917</c:v>
                </c:pt>
                <c:pt idx="11622">
                  <c:v>38918</c:v>
                </c:pt>
                <c:pt idx="11623">
                  <c:v>38919</c:v>
                </c:pt>
                <c:pt idx="11624">
                  <c:v>38922</c:v>
                </c:pt>
                <c:pt idx="11625">
                  <c:v>38923</c:v>
                </c:pt>
                <c:pt idx="11626">
                  <c:v>38924</c:v>
                </c:pt>
                <c:pt idx="11627">
                  <c:v>38925</c:v>
                </c:pt>
                <c:pt idx="11628">
                  <c:v>38926</c:v>
                </c:pt>
                <c:pt idx="11629">
                  <c:v>38929</c:v>
                </c:pt>
                <c:pt idx="11630">
                  <c:v>38930</c:v>
                </c:pt>
                <c:pt idx="11631">
                  <c:v>38931</c:v>
                </c:pt>
                <c:pt idx="11632">
                  <c:v>38932</c:v>
                </c:pt>
                <c:pt idx="11633">
                  <c:v>38933</c:v>
                </c:pt>
                <c:pt idx="11634">
                  <c:v>38936</c:v>
                </c:pt>
                <c:pt idx="11635">
                  <c:v>38937</c:v>
                </c:pt>
                <c:pt idx="11636">
                  <c:v>38938</c:v>
                </c:pt>
                <c:pt idx="11637">
                  <c:v>38939</c:v>
                </c:pt>
                <c:pt idx="11638">
                  <c:v>38940</c:v>
                </c:pt>
                <c:pt idx="11639">
                  <c:v>38943</c:v>
                </c:pt>
                <c:pt idx="11640">
                  <c:v>38944</c:v>
                </c:pt>
                <c:pt idx="11641">
                  <c:v>38945</c:v>
                </c:pt>
                <c:pt idx="11642">
                  <c:v>38946</c:v>
                </c:pt>
                <c:pt idx="11643">
                  <c:v>38947</c:v>
                </c:pt>
                <c:pt idx="11644">
                  <c:v>38950</c:v>
                </c:pt>
                <c:pt idx="11645">
                  <c:v>38951</c:v>
                </c:pt>
                <c:pt idx="11646">
                  <c:v>38952</c:v>
                </c:pt>
                <c:pt idx="11647">
                  <c:v>38953</c:v>
                </c:pt>
                <c:pt idx="11648">
                  <c:v>38954</c:v>
                </c:pt>
                <c:pt idx="11649">
                  <c:v>38957</c:v>
                </c:pt>
                <c:pt idx="11650">
                  <c:v>38958</c:v>
                </c:pt>
                <c:pt idx="11651">
                  <c:v>38959</c:v>
                </c:pt>
                <c:pt idx="11652">
                  <c:v>38960</c:v>
                </c:pt>
                <c:pt idx="11653">
                  <c:v>38961</c:v>
                </c:pt>
                <c:pt idx="11654">
                  <c:v>38964</c:v>
                </c:pt>
                <c:pt idx="11655">
                  <c:v>38965</c:v>
                </c:pt>
                <c:pt idx="11656">
                  <c:v>38966</c:v>
                </c:pt>
                <c:pt idx="11657">
                  <c:v>38967</c:v>
                </c:pt>
                <c:pt idx="11658">
                  <c:v>38968</c:v>
                </c:pt>
                <c:pt idx="11659">
                  <c:v>38971</c:v>
                </c:pt>
                <c:pt idx="11660">
                  <c:v>38972</c:v>
                </c:pt>
                <c:pt idx="11661">
                  <c:v>38973</c:v>
                </c:pt>
                <c:pt idx="11662">
                  <c:v>38974</c:v>
                </c:pt>
                <c:pt idx="11663">
                  <c:v>38975</c:v>
                </c:pt>
                <c:pt idx="11664">
                  <c:v>38978</c:v>
                </c:pt>
                <c:pt idx="11665">
                  <c:v>38979</c:v>
                </c:pt>
                <c:pt idx="11666">
                  <c:v>38980</c:v>
                </c:pt>
                <c:pt idx="11667">
                  <c:v>38981</c:v>
                </c:pt>
                <c:pt idx="11668">
                  <c:v>38982</c:v>
                </c:pt>
                <c:pt idx="11669">
                  <c:v>38985</c:v>
                </c:pt>
                <c:pt idx="11670">
                  <c:v>38986</c:v>
                </c:pt>
                <c:pt idx="11671">
                  <c:v>38987</c:v>
                </c:pt>
                <c:pt idx="11672">
                  <c:v>38988</c:v>
                </c:pt>
                <c:pt idx="11673">
                  <c:v>38989</c:v>
                </c:pt>
                <c:pt idx="11674">
                  <c:v>38992</c:v>
                </c:pt>
                <c:pt idx="11675">
                  <c:v>38993</c:v>
                </c:pt>
                <c:pt idx="11676">
                  <c:v>38994</c:v>
                </c:pt>
                <c:pt idx="11677">
                  <c:v>38995</c:v>
                </c:pt>
                <c:pt idx="11678">
                  <c:v>38996</c:v>
                </c:pt>
                <c:pt idx="11679">
                  <c:v>38999</c:v>
                </c:pt>
                <c:pt idx="11680">
                  <c:v>39000</c:v>
                </c:pt>
                <c:pt idx="11681">
                  <c:v>39001</c:v>
                </c:pt>
                <c:pt idx="11682">
                  <c:v>39002</c:v>
                </c:pt>
                <c:pt idx="11683">
                  <c:v>39003</c:v>
                </c:pt>
                <c:pt idx="11684">
                  <c:v>39006</c:v>
                </c:pt>
                <c:pt idx="11685">
                  <c:v>39007</c:v>
                </c:pt>
                <c:pt idx="11686">
                  <c:v>39008</c:v>
                </c:pt>
                <c:pt idx="11687">
                  <c:v>39009</c:v>
                </c:pt>
                <c:pt idx="11688">
                  <c:v>39010</c:v>
                </c:pt>
                <c:pt idx="11689">
                  <c:v>39013</c:v>
                </c:pt>
                <c:pt idx="11690">
                  <c:v>39014</c:v>
                </c:pt>
                <c:pt idx="11691">
                  <c:v>39015</c:v>
                </c:pt>
                <c:pt idx="11692">
                  <c:v>39016</c:v>
                </c:pt>
                <c:pt idx="11693">
                  <c:v>39017</c:v>
                </c:pt>
                <c:pt idx="11694">
                  <c:v>39020</c:v>
                </c:pt>
                <c:pt idx="11695">
                  <c:v>39021</c:v>
                </c:pt>
                <c:pt idx="11696">
                  <c:v>39022</c:v>
                </c:pt>
                <c:pt idx="11697">
                  <c:v>39023</c:v>
                </c:pt>
                <c:pt idx="11698">
                  <c:v>39024</c:v>
                </c:pt>
                <c:pt idx="11699">
                  <c:v>39027</c:v>
                </c:pt>
                <c:pt idx="11700">
                  <c:v>39028</c:v>
                </c:pt>
                <c:pt idx="11701">
                  <c:v>39029</c:v>
                </c:pt>
                <c:pt idx="11702">
                  <c:v>39030</c:v>
                </c:pt>
                <c:pt idx="11703">
                  <c:v>39031</c:v>
                </c:pt>
                <c:pt idx="11704">
                  <c:v>39034</c:v>
                </c:pt>
                <c:pt idx="11705">
                  <c:v>39035</c:v>
                </c:pt>
                <c:pt idx="11706">
                  <c:v>39036</c:v>
                </c:pt>
                <c:pt idx="11707">
                  <c:v>39037</c:v>
                </c:pt>
                <c:pt idx="11708">
                  <c:v>39038</c:v>
                </c:pt>
                <c:pt idx="11709">
                  <c:v>39041</c:v>
                </c:pt>
                <c:pt idx="11710">
                  <c:v>39042</c:v>
                </c:pt>
                <c:pt idx="11711">
                  <c:v>39043</c:v>
                </c:pt>
                <c:pt idx="11712">
                  <c:v>39044</c:v>
                </c:pt>
                <c:pt idx="11713">
                  <c:v>39045</c:v>
                </c:pt>
                <c:pt idx="11714">
                  <c:v>39048</c:v>
                </c:pt>
                <c:pt idx="11715">
                  <c:v>39049</c:v>
                </c:pt>
                <c:pt idx="11716">
                  <c:v>39050</c:v>
                </c:pt>
                <c:pt idx="11717">
                  <c:v>39051</c:v>
                </c:pt>
                <c:pt idx="11718">
                  <c:v>39052</c:v>
                </c:pt>
                <c:pt idx="11719">
                  <c:v>39055</c:v>
                </c:pt>
                <c:pt idx="11720">
                  <c:v>39056</c:v>
                </c:pt>
                <c:pt idx="11721">
                  <c:v>39057</c:v>
                </c:pt>
                <c:pt idx="11722">
                  <c:v>39058</c:v>
                </c:pt>
                <c:pt idx="11723">
                  <c:v>39059</c:v>
                </c:pt>
                <c:pt idx="11724">
                  <c:v>39062</c:v>
                </c:pt>
                <c:pt idx="11725">
                  <c:v>39063</c:v>
                </c:pt>
                <c:pt idx="11726">
                  <c:v>39064</c:v>
                </c:pt>
                <c:pt idx="11727">
                  <c:v>39065</c:v>
                </c:pt>
                <c:pt idx="11728">
                  <c:v>39066</c:v>
                </c:pt>
                <c:pt idx="11729">
                  <c:v>39069</c:v>
                </c:pt>
                <c:pt idx="11730">
                  <c:v>39070</c:v>
                </c:pt>
                <c:pt idx="11731">
                  <c:v>39071</c:v>
                </c:pt>
                <c:pt idx="11732">
                  <c:v>39072</c:v>
                </c:pt>
                <c:pt idx="11733">
                  <c:v>39073</c:v>
                </c:pt>
                <c:pt idx="11734">
                  <c:v>39076</c:v>
                </c:pt>
                <c:pt idx="11735">
                  <c:v>39077</c:v>
                </c:pt>
                <c:pt idx="11736">
                  <c:v>39078</c:v>
                </c:pt>
                <c:pt idx="11737">
                  <c:v>39079</c:v>
                </c:pt>
                <c:pt idx="11738">
                  <c:v>39080</c:v>
                </c:pt>
                <c:pt idx="11739">
                  <c:v>39083</c:v>
                </c:pt>
                <c:pt idx="11740">
                  <c:v>39084</c:v>
                </c:pt>
                <c:pt idx="11741">
                  <c:v>39085</c:v>
                </c:pt>
                <c:pt idx="11742">
                  <c:v>39086</c:v>
                </c:pt>
                <c:pt idx="11743">
                  <c:v>39087</c:v>
                </c:pt>
                <c:pt idx="11744">
                  <c:v>39090</c:v>
                </c:pt>
                <c:pt idx="11745">
                  <c:v>39091</c:v>
                </c:pt>
                <c:pt idx="11746">
                  <c:v>39092</c:v>
                </c:pt>
                <c:pt idx="11747">
                  <c:v>39093</c:v>
                </c:pt>
                <c:pt idx="11748">
                  <c:v>39094</c:v>
                </c:pt>
                <c:pt idx="11749">
                  <c:v>39097</c:v>
                </c:pt>
                <c:pt idx="11750">
                  <c:v>39098</c:v>
                </c:pt>
                <c:pt idx="11751">
                  <c:v>39099</c:v>
                </c:pt>
                <c:pt idx="11752">
                  <c:v>39100</c:v>
                </c:pt>
                <c:pt idx="11753">
                  <c:v>39101</c:v>
                </c:pt>
                <c:pt idx="11754">
                  <c:v>39104</c:v>
                </c:pt>
                <c:pt idx="11755">
                  <c:v>39105</c:v>
                </c:pt>
                <c:pt idx="11756">
                  <c:v>39106</c:v>
                </c:pt>
                <c:pt idx="11757">
                  <c:v>39107</c:v>
                </c:pt>
                <c:pt idx="11758">
                  <c:v>39108</c:v>
                </c:pt>
                <c:pt idx="11759">
                  <c:v>39111</c:v>
                </c:pt>
                <c:pt idx="11760">
                  <c:v>39112</c:v>
                </c:pt>
                <c:pt idx="11761">
                  <c:v>39113</c:v>
                </c:pt>
                <c:pt idx="11762">
                  <c:v>39114</c:v>
                </c:pt>
                <c:pt idx="11763">
                  <c:v>39115</c:v>
                </c:pt>
                <c:pt idx="11764">
                  <c:v>39118</c:v>
                </c:pt>
                <c:pt idx="11765">
                  <c:v>39119</c:v>
                </c:pt>
                <c:pt idx="11766">
                  <c:v>39120</c:v>
                </c:pt>
                <c:pt idx="11767">
                  <c:v>39121</c:v>
                </c:pt>
                <c:pt idx="11768">
                  <c:v>39122</c:v>
                </c:pt>
                <c:pt idx="11769">
                  <c:v>39125</c:v>
                </c:pt>
                <c:pt idx="11770">
                  <c:v>39126</c:v>
                </c:pt>
                <c:pt idx="11771">
                  <c:v>39127</c:v>
                </c:pt>
                <c:pt idx="11772">
                  <c:v>39128</c:v>
                </c:pt>
                <c:pt idx="11773">
                  <c:v>39129</c:v>
                </c:pt>
                <c:pt idx="11774">
                  <c:v>39132</c:v>
                </c:pt>
                <c:pt idx="11775">
                  <c:v>39133</c:v>
                </c:pt>
                <c:pt idx="11776">
                  <c:v>39134</c:v>
                </c:pt>
                <c:pt idx="11777">
                  <c:v>39135</c:v>
                </c:pt>
                <c:pt idx="11778">
                  <c:v>39136</c:v>
                </c:pt>
                <c:pt idx="11779">
                  <c:v>39139</c:v>
                </c:pt>
                <c:pt idx="11780">
                  <c:v>39140</c:v>
                </c:pt>
                <c:pt idx="11781">
                  <c:v>39141</c:v>
                </c:pt>
                <c:pt idx="11782">
                  <c:v>39142</c:v>
                </c:pt>
                <c:pt idx="11783">
                  <c:v>39143</c:v>
                </c:pt>
                <c:pt idx="11784">
                  <c:v>39146</c:v>
                </c:pt>
                <c:pt idx="11785">
                  <c:v>39147</c:v>
                </c:pt>
                <c:pt idx="11786">
                  <c:v>39148</c:v>
                </c:pt>
                <c:pt idx="11787">
                  <c:v>39149</c:v>
                </c:pt>
                <c:pt idx="11788">
                  <c:v>39150</c:v>
                </c:pt>
                <c:pt idx="11789">
                  <c:v>39153</c:v>
                </c:pt>
                <c:pt idx="11790">
                  <c:v>39154</c:v>
                </c:pt>
                <c:pt idx="11791">
                  <c:v>39155</c:v>
                </c:pt>
                <c:pt idx="11792">
                  <c:v>39156</c:v>
                </c:pt>
                <c:pt idx="11793">
                  <c:v>39157</c:v>
                </c:pt>
                <c:pt idx="11794">
                  <c:v>39160</c:v>
                </c:pt>
                <c:pt idx="11795">
                  <c:v>39161</c:v>
                </c:pt>
                <c:pt idx="11796">
                  <c:v>39162</c:v>
                </c:pt>
                <c:pt idx="11797">
                  <c:v>39163</c:v>
                </c:pt>
                <c:pt idx="11798">
                  <c:v>39164</c:v>
                </c:pt>
                <c:pt idx="11799">
                  <c:v>39167</c:v>
                </c:pt>
                <c:pt idx="11800">
                  <c:v>39168</c:v>
                </c:pt>
                <c:pt idx="11801">
                  <c:v>39169</c:v>
                </c:pt>
                <c:pt idx="11802">
                  <c:v>39170</c:v>
                </c:pt>
                <c:pt idx="11803">
                  <c:v>39171</c:v>
                </c:pt>
                <c:pt idx="11804">
                  <c:v>39174</c:v>
                </c:pt>
                <c:pt idx="11805">
                  <c:v>39175</c:v>
                </c:pt>
                <c:pt idx="11806">
                  <c:v>39176</c:v>
                </c:pt>
                <c:pt idx="11807">
                  <c:v>39177</c:v>
                </c:pt>
                <c:pt idx="11808">
                  <c:v>39178</c:v>
                </c:pt>
                <c:pt idx="11809">
                  <c:v>39181</c:v>
                </c:pt>
                <c:pt idx="11810">
                  <c:v>39182</c:v>
                </c:pt>
                <c:pt idx="11811">
                  <c:v>39183</c:v>
                </c:pt>
                <c:pt idx="11812">
                  <c:v>39184</c:v>
                </c:pt>
                <c:pt idx="11813">
                  <c:v>39185</c:v>
                </c:pt>
                <c:pt idx="11814">
                  <c:v>39188</c:v>
                </c:pt>
                <c:pt idx="11815">
                  <c:v>39189</c:v>
                </c:pt>
                <c:pt idx="11816">
                  <c:v>39190</c:v>
                </c:pt>
                <c:pt idx="11817">
                  <c:v>39191</c:v>
                </c:pt>
                <c:pt idx="11818">
                  <c:v>39192</c:v>
                </c:pt>
                <c:pt idx="11819">
                  <c:v>39195</c:v>
                </c:pt>
                <c:pt idx="11820">
                  <c:v>39196</c:v>
                </c:pt>
                <c:pt idx="11821">
                  <c:v>39197</c:v>
                </c:pt>
                <c:pt idx="11822">
                  <c:v>39198</c:v>
                </c:pt>
                <c:pt idx="11823">
                  <c:v>39199</c:v>
                </c:pt>
                <c:pt idx="11824">
                  <c:v>39202</c:v>
                </c:pt>
                <c:pt idx="11825">
                  <c:v>39203</c:v>
                </c:pt>
                <c:pt idx="11826">
                  <c:v>39204</c:v>
                </c:pt>
                <c:pt idx="11827">
                  <c:v>39205</c:v>
                </c:pt>
                <c:pt idx="11828">
                  <c:v>39206</c:v>
                </c:pt>
                <c:pt idx="11829">
                  <c:v>39209</c:v>
                </c:pt>
                <c:pt idx="11830">
                  <c:v>39210</c:v>
                </c:pt>
                <c:pt idx="11831">
                  <c:v>39211</c:v>
                </c:pt>
                <c:pt idx="11832">
                  <c:v>39212</c:v>
                </c:pt>
                <c:pt idx="11833">
                  <c:v>39213</c:v>
                </c:pt>
                <c:pt idx="11834">
                  <c:v>39216</c:v>
                </c:pt>
                <c:pt idx="11835">
                  <c:v>39217</c:v>
                </c:pt>
                <c:pt idx="11836">
                  <c:v>39218</c:v>
                </c:pt>
                <c:pt idx="11837">
                  <c:v>39219</c:v>
                </c:pt>
                <c:pt idx="11838">
                  <c:v>39220</c:v>
                </c:pt>
                <c:pt idx="11839">
                  <c:v>39223</c:v>
                </c:pt>
                <c:pt idx="11840">
                  <c:v>39224</c:v>
                </c:pt>
                <c:pt idx="11841">
                  <c:v>39225</c:v>
                </c:pt>
                <c:pt idx="11842">
                  <c:v>39226</c:v>
                </c:pt>
                <c:pt idx="11843">
                  <c:v>39227</c:v>
                </c:pt>
                <c:pt idx="11844">
                  <c:v>39230</c:v>
                </c:pt>
                <c:pt idx="11845">
                  <c:v>39231</c:v>
                </c:pt>
                <c:pt idx="11846">
                  <c:v>39232</c:v>
                </c:pt>
                <c:pt idx="11847">
                  <c:v>39233</c:v>
                </c:pt>
                <c:pt idx="11848">
                  <c:v>39234</c:v>
                </c:pt>
                <c:pt idx="11849">
                  <c:v>39237</c:v>
                </c:pt>
                <c:pt idx="11850">
                  <c:v>39238</c:v>
                </c:pt>
                <c:pt idx="11851">
                  <c:v>39239</c:v>
                </c:pt>
                <c:pt idx="11852">
                  <c:v>39240</c:v>
                </c:pt>
                <c:pt idx="11853">
                  <c:v>39241</c:v>
                </c:pt>
                <c:pt idx="11854">
                  <c:v>39244</c:v>
                </c:pt>
                <c:pt idx="11855">
                  <c:v>39245</c:v>
                </c:pt>
                <c:pt idx="11856">
                  <c:v>39246</c:v>
                </c:pt>
                <c:pt idx="11857">
                  <c:v>39247</c:v>
                </c:pt>
                <c:pt idx="11858">
                  <c:v>39248</c:v>
                </c:pt>
                <c:pt idx="11859">
                  <c:v>39251</c:v>
                </c:pt>
                <c:pt idx="11860">
                  <c:v>39252</c:v>
                </c:pt>
                <c:pt idx="11861">
                  <c:v>39253</c:v>
                </c:pt>
                <c:pt idx="11862">
                  <c:v>39254</c:v>
                </c:pt>
                <c:pt idx="11863">
                  <c:v>39255</c:v>
                </c:pt>
                <c:pt idx="11864">
                  <c:v>39258</c:v>
                </c:pt>
                <c:pt idx="11865">
                  <c:v>39259</c:v>
                </c:pt>
                <c:pt idx="11866">
                  <c:v>39260</c:v>
                </c:pt>
                <c:pt idx="11867">
                  <c:v>39261</c:v>
                </c:pt>
                <c:pt idx="11868">
                  <c:v>39262</c:v>
                </c:pt>
                <c:pt idx="11869">
                  <c:v>39265</c:v>
                </c:pt>
                <c:pt idx="11870">
                  <c:v>39266</c:v>
                </c:pt>
                <c:pt idx="11871">
                  <c:v>39267</c:v>
                </c:pt>
                <c:pt idx="11872">
                  <c:v>39268</c:v>
                </c:pt>
                <c:pt idx="11873">
                  <c:v>39269</c:v>
                </c:pt>
                <c:pt idx="11874">
                  <c:v>39272</c:v>
                </c:pt>
                <c:pt idx="11875">
                  <c:v>39273</c:v>
                </c:pt>
                <c:pt idx="11876">
                  <c:v>39274</c:v>
                </c:pt>
                <c:pt idx="11877">
                  <c:v>39275</c:v>
                </c:pt>
                <c:pt idx="11878">
                  <c:v>39276</c:v>
                </c:pt>
                <c:pt idx="11879">
                  <c:v>39279</c:v>
                </c:pt>
                <c:pt idx="11880">
                  <c:v>39280</c:v>
                </c:pt>
                <c:pt idx="11881">
                  <c:v>39281</c:v>
                </c:pt>
                <c:pt idx="11882">
                  <c:v>39282</c:v>
                </c:pt>
                <c:pt idx="11883">
                  <c:v>39283</c:v>
                </c:pt>
                <c:pt idx="11884">
                  <c:v>39286</c:v>
                </c:pt>
                <c:pt idx="11885">
                  <c:v>39287</c:v>
                </c:pt>
                <c:pt idx="11886">
                  <c:v>39288</c:v>
                </c:pt>
                <c:pt idx="11887">
                  <c:v>39289</c:v>
                </c:pt>
                <c:pt idx="11888">
                  <c:v>39290</c:v>
                </c:pt>
                <c:pt idx="11889">
                  <c:v>39293</c:v>
                </c:pt>
                <c:pt idx="11890">
                  <c:v>39294</c:v>
                </c:pt>
                <c:pt idx="11891">
                  <c:v>39295</c:v>
                </c:pt>
                <c:pt idx="11892">
                  <c:v>39296</c:v>
                </c:pt>
                <c:pt idx="11893">
                  <c:v>39297</c:v>
                </c:pt>
                <c:pt idx="11894">
                  <c:v>39300</c:v>
                </c:pt>
                <c:pt idx="11895">
                  <c:v>39301</c:v>
                </c:pt>
                <c:pt idx="11896">
                  <c:v>39302</c:v>
                </c:pt>
                <c:pt idx="11897">
                  <c:v>39303</c:v>
                </c:pt>
                <c:pt idx="11898">
                  <c:v>39304</c:v>
                </c:pt>
                <c:pt idx="11899">
                  <c:v>39307</c:v>
                </c:pt>
                <c:pt idx="11900">
                  <c:v>39308</c:v>
                </c:pt>
                <c:pt idx="11901">
                  <c:v>39309</c:v>
                </c:pt>
                <c:pt idx="11902">
                  <c:v>39310</c:v>
                </c:pt>
                <c:pt idx="11903">
                  <c:v>39311</c:v>
                </c:pt>
                <c:pt idx="11904">
                  <c:v>39314</c:v>
                </c:pt>
                <c:pt idx="11905">
                  <c:v>39315</c:v>
                </c:pt>
                <c:pt idx="11906">
                  <c:v>39316</c:v>
                </c:pt>
                <c:pt idx="11907">
                  <c:v>39317</c:v>
                </c:pt>
                <c:pt idx="11908">
                  <c:v>39318</c:v>
                </c:pt>
                <c:pt idx="11909">
                  <c:v>39321</c:v>
                </c:pt>
                <c:pt idx="11910">
                  <c:v>39322</c:v>
                </c:pt>
                <c:pt idx="11911">
                  <c:v>39323</c:v>
                </c:pt>
                <c:pt idx="11912">
                  <c:v>39324</c:v>
                </c:pt>
                <c:pt idx="11913">
                  <c:v>39325</c:v>
                </c:pt>
                <c:pt idx="11914">
                  <c:v>39328</c:v>
                </c:pt>
                <c:pt idx="11915">
                  <c:v>39329</c:v>
                </c:pt>
                <c:pt idx="11916">
                  <c:v>39330</c:v>
                </c:pt>
                <c:pt idx="11917">
                  <c:v>39331</c:v>
                </c:pt>
                <c:pt idx="11918">
                  <c:v>39332</c:v>
                </c:pt>
                <c:pt idx="11919">
                  <c:v>39335</c:v>
                </c:pt>
                <c:pt idx="11920">
                  <c:v>39336</c:v>
                </c:pt>
                <c:pt idx="11921">
                  <c:v>39337</c:v>
                </c:pt>
                <c:pt idx="11922">
                  <c:v>39338</c:v>
                </c:pt>
                <c:pt idx="11923">
                  <c:v>39339</c:v>
                </c:pt>
                <c:pt idx="11924">
                  <c:v>39342</c:v>
                </c:pt>
                <c:pt idx="11925">
                  <c:v>39343</c:v>
                </c:pt>
                <c:pt idx="11926">
                  <c:v>39344</c:v>
                </c:pt>
                <c:pt idx="11927">
                  <c:v>39345</c:v>
                </c:pt>
                <c:pt idx="11928">
                  <c:v>39346</c:v>
                </c:pt>
                <c:pt idx="11929">
                  <c:v>39349</c:v>
                </c:pt>
                <c:pt idx="11930">
                  <c:v>39350</c:v>
                </c:pt>
                <c:pt idx="11931">
                  <c:v>39351</c:v>
                </c:pt>
                <c:pt idx="11932">
                  <c:v>39352</c:v>
                </c:pt>
                <c:pt idx="11933">
                  <c:v>39353</c:v>
                </c:pt>
                <c:pt idx="11934">
                  <c:v>39356</c:v>
                </c:pt>
                <c:pt idx="11935">
                  <c:v>39357</c:v>
                </c:pt>
                <c:pt idx="11936">
                  <c:v>39358</c:v>
                </c:pt>
                <c:pt idx="11937">
                  <c:v>39359</c:v>
                </c:pt>
                <c:pt idx="11938">
                  <c:v>39360</c:v>
                </c:pt>
                <c:pt idx="11939">
                  <c:v>39363</c:v>
                </c:pt>
                <c:pt idx="11940">
                  <c:v>39364</c:v>
                </c:pt>
                <c:pt idx="11941">
                  <c:v>39365</c:v>
                </c:pt>
                <c:pt idx="11942">
                  <c:v>39366</c:v>
                </c:pt>
                <c:pt idx="11943">
                  <c:v>39367</c:v>
                </c:pt>
                <c:pt idx="11944">
                  <c:v>39370</c:v>
                </c:pt>
                <c:pt idx="11945">
                  <c:v>39371</c:v>
                </c:pt>
                <c:pt idx="11946">
                  <c:v>39372</c:v>
                </c:pt>
                <c:pt idx="11947">
                  <c:v>39373</c:v>
                </c:pt>
                <c:pt idx="11948">
                  <c:v>39374</c:v>
                </c:pt>
                <c:pt idx="11949">
                  <c:v>39377</c:v>
                </c:pt>
                <c:pt idx="11950">
                  <c:v>39378</c:v>
                </c:pt>
                <c:pt idx="11951">
                  <c:v>39379</c:v>
                </c:pt>
                <c:pt idx="11952">
                  <c:v>39380</c:v>
                </c:pt>
                <c:pt idx="11953">
                  <c:v>39381</c:v>
                </c:pt>
                <c:pt idx="11954">
                  <c:v>39384</c:v>
                </c:pt>
                <c:pt idx="11955">
                  <c:v>39385</c:v>
                </c:pt>
                <c:pt idx="11956">
                  <c:v>39386</c:v>
                </c:pt>
                <c:pt idx="11957">
                  <c:v>39387</c:v>
                </c:pt>
                <c:pt idx="11958">
                  <c:v>39388</c:v>
                </c:pt>
                <c:pt idx="11959">
                  <c:v>39391</c:v>
                </c:pt>
                <c:pt idx="11960">
                  <c:v>39392</c:v>
                </c:pt>
                <c:pt idx="11961">
                  <c:v>39393</c:v>
                </c:pt>
                <c:pt idx="11962">
                  <c:v>39394</c:v>
                </c:pt>
                <c:pt idx="11963">
                  <c:v>39395</c:v>
                </c:pt>
                <c:pt idx="11964">
                  <c:v>39398</c:v>
                </c:pt>
                <c:pt idx="11965">
                  <c:v>39399</c:v>
                </c:pt>
                <c:pt idx="11966">
                  <c:v>39400</c:v>
                </c:pt>
                <c:pt idx="11967">
                  <c:v>39401</c:v>
                </c:pt>
                <c:pt idx="11968">
                  <c:v>39402</c:v>
                </c:pt>
                <c:pt idx="11969">
                  <c:v>39405</c:v>
                </c:pt>
                <c:pt idx="11970">
                  <c:v>39406</c:v>
                </c:pt>
                <c:pt idx="11971">
                  <c:v>39407</c:v>
                </c:pt>
                <c:pt idx="11972">
                  <c:v>39408</c:v>
                </c:pt>
                <c:pt idx="11973">
                  <c:v>39409</c:v>
                </c:pt>
                <c:pt idx="11974">
                  <c:v>39412</c:v>
                </c:pt>
                <c:pt idx="11975">
                  <c:v>39413</c:v>
                </c:pt>
                <c:pt idx="11976">
                  <c:v>39414</c:v>
                </c:pt>
                <c:pt idx="11977">
                  <c:v>39415</c:v>
                </c:pt>
                <c:pt idx="11978">
                  <c:v>39416</c:v>
                </c:pt>
                <c:pt idx="11979">
                  <c:v>39419</c:v>
                </c:pt>
                <c:pt idx="11980">
                  <c:v>39420</c:v>
                </c:pt>
                <c:pt idx="11981">
                  <c:v>39421</c:v>
                </c:pt>
                <c:pt idx="11982">
                  <c:v>39422</c:v>
                </c:pt>
                <c:pt idx="11983">
                  <c:v>39423</c:v>
                </c:pt>
                <c:pt idx="11984">
                  <c:v>39426</c:v>
                </c:pt>
                <c:pt idx="11985">
                  <c:v>39427</c:v>
                </c:pt>
                <c:pt idx="11986">
                  <c:v>39428</c:v>
                </c:pt>
                <c:pt idx="11987">
                  <c:v>39429</c:v>
                </c:pt>
                <c:pt idx="11988">
                  <c:v>39430</c:v>
                </c:pt>
                <c:pt idx="11989">
                  <c:v>39433</c:v>
                </c:pt>
                <c:pt idx="11990">
                  <c:v>39434</c:v>
                </c:pt>
                <c:pt idx="11991">
                  <c:v>39435</c:v>
                </c:pt>
                <c:pt idx="11992">
                  <c:v>39436</c:v>
                </c:pt>
                <c:pt idx="11993">
                  <c:v>39437</c:v>
                </c:pt>
                <c:pt idx="11994">
                  <c:v>39440</c:v>
                </c:pt>
                <c:pt idx="11995">
                  <c:v>39441</c:v>
                </c:pt>
                <c:pt idx="11996">
                  <c:v>39442</c:v>
                </c:pt>
                <c:pt idx="11997">
                  <c:v>39443</c:v>
                </c:pt>
                <c:pt idx="11998">
                  <c:v>39444</c:v>
                </c:pt>
                <c:pt idx="11999">
                  <c:v>39447</c:v>
                </c:pt>
                <c:pt idx="12000">
                  <c:v>39448</c:v>
                </c:pt>
                <c:pt idx="12001">
                  <c:v>39449</c:v>
                </c:pt>
                <c:pt idx="12002">
                  <c:v>39450</c:v>
                </c:pt>
                <c:pt idx="12003">
                  <c:v>39451</c:v>
                </c:pt>
                <c:pt idx="12004">
                  <c:v>39454</c:v>
                </c:pt>
                <c:pt idx="12005">
                  <c:v>39455</c:v>
                </c:pt>
                <c:pt idx="12006">
                  <c:v>39456</c:v>
                </c:pt>
                <c:pt idx="12007">
                  <c:v>39457</c:v>
                </c:pt>
                <c:pt idx="12008">
                  <c:v>39458</c:v>
                </c:pt>
                <c:pt idx="12009">
                  <c:v>39461</c:v>
                </c:pt>
                <c:pt idx="12010">
                  <c:v>39462</c:v>
                </c:pt>
                <c:pt idx="12011">
                  <c:v>39463</c:v>
                </c:pt>
                <c:pt idx="12012">
                  <c:v>39464</c:v>
                </c:pt>
                <c:pt idx="12013">
                  <c:v>39465</c:v>
                </c:pt>
                <c:pt idx="12014">
                  <c:v>39468</c:v>
                </c:pt>
                <c:pt idx="12015">
                  <c:v>39469</c:v>
                </c:pt>
                <c:pt idx="12016">
                  <c:v>39470</c:v>
                </c:pt>
                <c:pt idx="12017">
                  <c:v>39471</c:v>
                </c:pt>
                <c:pt idx="12018">
                  <c:v>39472</c:v>
                </c:pt>
                <c:pt idx="12019">
                  <c:v>39475</c:v>
                </c:pt>
                <c:pt idx="12020">
                  <c:v>39476</c:v>
                </c:pt>
                <c:pt idx="12021">
                  <c:v>39477</c:v>
                </c:pt>
                <c:pt idx="12022">
                  <c:v>39478</c:v>
                </c:pt>
                <c:pt idx="12023">
                  <c:v>39479</c:v>
                </c:pt>
                <c:pt idx="12024">
                  <c:v>39482</c:v>
                </c:pt>
                <c:pt idx="12025">
                  <c:v>39483</c:v>
                </c:pt>
                <c:pt idx="12026">
                  <c:v>39484</c:v>
                </c:pt>
                <c:pt idx="12027">
                  <c:v>39485</c:v>
                </c:pt>
                <c:pt idx="12028">
                  <c:v>39486</c:v>
                </c:pt>
                <c:pt idx="12029">
                  <c:v>39489</c:v>
                </c:pt>
                <c:pt idx="12030">
                  <c:v>39490</c:v>
                </c:pt>
                <c:pt idx="12031">
                  <c:v>39491</c:v>
                </c:pt>
                <c:pt idx="12032">
                  <c:v>39492</c:v>
                </c:pt>
                <c:pt idx="12033">
                  <c:v>39493</c:v>
                </c:pt>
                <c:pt idx="12034">
                  <c:v>39496</c:v>
                </c:pt>
                <c:pt idx="12035">
                  <c:v>39497</c:v>
                </c:pt>
                <c:pt idx="12036">
                  <c:v>39498</c:v>
                </c:pt>
                <c:pt idx="12037">
                  <c:v>39499</c:v>
                </c:pt>
                <c:pt idx="12038">
                  <c:v>39500</c:v>
                </c:pt>
                <c:pt idx="12039">
                  <c:v>39503</c:v>
                </c:pt>
                <c:pt idx="12040">
                  <c:v>39504</c:v>
                </c:pt>
                <c:pt idx="12041">
                  <c:v>39505</c:v>
                </c:pt>
                <c:pt idx="12042">
                  <c:v>39506</c:v>
                </c:pt>
                <c:pt idx="12043">
                  <c:v>39507</c:v>
                </c:pt>
                <c:pt idx="12044">
                  <c:v>39510</c:v>
                </c:pt>
                <c:pt idx="12045">
                  <c:v>39511</c:v>
                </c:pt>
                <c:pt idx="12046">
                  <c:v>39512</c:v>
                </c:pt>
                <c:pt idx="12047">
                  <c:v>39513</c:v>
                </c:pt>
                <c:pt idx="12048">
                  <c:v>39514</c:v>
                </c:pt>
                <c:pt idx="12049">
                  <c:v>39517</c:v>
                </c:pt>
                <c:pt idx="12050">
                  <c:v>39518</c:v>
                </c:pt>
                <c:pt idx="12051">
                  <c:v>39519</c:v>
                </c:pt>
                <c:pt idx="12052">
                  <c:v>39520</c:v>
                </c:pt>
                <c:pt idx="12053">
                  <c:v>39521</c:v>
                </c:pt>
                <c:pt idx="12054">
                  <c:v>39524</c:v>
                </c:pt>
                <c:pt idx="12055">
                  <c:v>39525</c:v>
                </c:pt>
                <c:pt idx="12056">
                  <c:v>39526</c:v>
                </c:pt>
                <c:pt idx="12057">
                  <c:v>39527</c:v>
                </c:pt>
                <c:pt idx="12058">
                  <c:v>39528</c:v>
                </c:pt>
                <c:pt idx="12059">
                  <c:v>39531</c:v>
                </c:pt>
                <c:pt idx="12060">
                  <c:v>39532</c:v>
                </c:pt>
                <c:pt idx="12061">
                  <c:v>39533</c:v>
                </c:pt>
                <c:pt idx="12062">
                  <c:v>39534</c:v>
                </c:pt>
                <c:pt idx="12063">
                  <c:v>39535</c:v>
                </c:pt>
                <c:pt idx="12064">
                  <c:v>39538</c:v>
                </c:pt>
                <c:pt idx="12065">
                  <c:v>39539</c:v>
                </c:pt>
                <c:pt idx="12066">
                  <c:v>39540</c:v>
                </c:pt>
                <c:pt idx="12067">
                  <c:v>39541</c:v>
                </c:pt>
                <c:pt idx="12068">
                  <c:v>39542</c:v>
                </c:pt>
                <c:pt idx="12069">
                  <c:v>39545</c:v>
                </c:pt>
                <c:pt idx="12070">
                  <c:v>39546</c:v>
                </c:pt>
                <c:pt idx="12071">
                  <c:v>39547</c:v>
                </c:pt>
                <c:pt idx="12072">
                  <c:v>39548</c:v>
                </c:pt>
                <c:pt idx="12073">
                  <c:v>39549</c:v>
                </c:pt>
                <c:pt idx="12074">
                  <c:v>39552</c:v>
                </c:pt>
                <c:pt idx="12075">
                  <c:v>39553</c:v>
                </c:pt>
                <c:pt idx="12076">
                  <c:v>39554</c:v>
                </c:pt>
                <c:pt idx="12077">
                  <c:v>39555</c:v>
                </c:pt>
                <c:pt idx="12078">
                  <c:v>39556</c:v>
                </c:pt>
                <c:pt idx="12079">
                  <c:v>39559</c:v>
                </c:pt>
                <c:pt idx="12080">
                  <c:v>39560</c:v>
                </c:pt>
                <c:pt idx="12081">
                  <c:v>39561</c:v>
                </c:pt>
                <c:pt idx="12082">
                  <c:v>39562</c:v>
                </c:pt>
                <c:pt idx="12083">
                  <c:v>39563</c:v>
                </c:pt>
                <c:pt idx="12084">
                  <c:v>39566</c:v>
                </c:pt>
                <c:pt idx="12085">
                  <c:v>39567</c:v>
                </c:pt>
                <c:pt idx="12086">
                  <c:v>39568</c:v>
                </c:pt>
                <c:pt idx="12087">
                  <c:v>39569</c:v>
                </c:pt>
                <c:pt idx="12088">
                  <c:v>39570</c:v>
                </c:pt>
                <c:pt idx="12089">
                  <c:v>39573</c:v>
                </c:pt>
                <c:pt idx="12090">
                  <c:v>39574</c:v>
                </c:pt>
                <c:pt idx="12091">
                  <c:v>39575</c:v>
                </c:pt>
                <c:pt idx="12092">
                  <c:v>39576</c:v>
                </c:pt>
                <c:pt idx="12093">
                  <c:v>39577</c:v>
                </c:pt>
                <c:pt idx="12094">
                  <c:v>39580</c:v>
                </c:pt>
                <c:pt idx="12095">
                  <c:v>39581</c:v>
                </c:pt>
                <c:pt idx="12096">
                  <c:v>39582</c:v>
                </c:pt>
                <c:pt idx="12097">
                  <c:v>39583</c:v>
                </c:pt>
                <c:pt idx="12098">
                  <c:v>39584</c:v>
                </c:pt>
                <c:pt idx="12099">
                  <c:v>39587</c:v>
                </c:pt>
                <c:pt idx="12100">
                  <c:v>39588</c:v>
                </c:pt>
                <c:pt idx="12101">
                  <c:v>39589</c:v>
                </c:pt>
                <c:pt idx="12102">
                  <c:v>39590</c:v>
                </c:pt>
                <c:pt idx="12103">
                  <c:v>39591</c:v>
                </c:pt>
                <c:pt idx="12104">
                  <c:v>39594</c:v>
                </c:pt>
                <c:pt idx="12105">
                  <c:v>39595</c:v>
                </c:pt>
                <c:pt idx="12106">
                  <c:v>39596</c:v>
                </c:pt>
                <c:pt idx="12107">
                  <c:v>39597</c:v>
                </c:pt>
                <c:pt idx="12108">
                  <c:v>39598</c:v>
                </c:pt>
                <c:pt idx="12109">
                  <c:v>39601</c:v>
                </c:pt>
                <c:pt idx="12110">
                  <c:v>39602</c:v>
                </c:pt>
                <c:pt idx="12111">
                  <c:v>39603</c:v>
                </c:pt>
                <c:pt idx="12112">
                  <c:v>39604</c:v>
                </c:pt>
                <c:pt idx="12113">
                  <c:v>39605</c:v>
                </c:pt>
                <c:pt idx="12114">
                  <c:v>39608</c:v>
                </c:pt>
                <c:pt idx="12115">
                  <c:v>39609</c:v>
                </c:pt>
                <c:pt idx="12116">
                  <c:v>39610</c:v>
                </c:pt>
                <c:pt idx="12117">
                  <c:v>39611</c:v>
                </c:pt>
                <c:pt idx="12118">
                  <c:v>39612</c:v>
                </c:pt>
                <c:pt idx="12119">
                  <c:v>39615</c:v>
                </c:pt>
                <c:pt idx="12120">
                  <c:v>39616</c:v>
                </c:pt>
                <c:pt idx="12121">
                  <c:v>39617</c:v>
                </c:pt>
                <c:pt idx="12122">
                  <c:v>39618</c:v>
                </c:pt>
                <c:pt idx="12123">
                  <c:v>39619</c:v>
                </c:pt>
                <c:pt idx="12124">
                  <c:v>39622</c:v>
                </c:pt>
                <c:pt idx="12125">
                  <c:v>39623</c:v>
                </c:pt>
                <c:pt idx="12126">
                  <c:v>39624</c:v>
                </c:pt>
                <c:pt idx="12127">
                  <c:v>39625</c:v>
                </c:pt>
                <c:pt idx="12128">
                  <c:v>39626</c:v>
                </c:pt>
                <c:pt idx="12129">
                  <c:v>39629</c:v>
                </c:pt>
                <c:pt idx="12130">
                  <c:v>39630</c:v>
                </c:pt>
                <c:pt idx="12131">
                  <c:v>39631</c:v>
                </c:pt>
                <c:pt idx="12132">
                  <c:v>39632</c:v>
                </c:pt>
                <c:pt idx="12133">
                  <c:v>39633</c:v>
                </c:pt>
                <c:pt idx="12134">
                  <c:v>39636</c:v>
                </c:pt>
                <c:pt idx="12135">
                  <c:v>39637</c:v>
                </c:pt>
                <c:pt idx="12136">
                  <c:v>39638</c:v>
                </c:pt>
                <c:pt idx="12137">
                  <c:v>39639</c:v>
                </c:pt>
                <c:pt idx="12138">
                  <c:v>39640</c:v>
                </c:pt>
                <c:pt idx="12139">
                  <c:v>39643</c:v>
                </c:pt>
                <c:pt idx="12140">
                  <c:v>39644</c:v>
                </c:pt>
                <c:pt idx="12141">
                  <c:v>39645</c:v>
                </c:pt>
                <c:pt idx="12142">
                  <c:v>39646</c:v>
                </c:pt>
                <c:pt idx="12143">
                  <c:v>39647</c:v>
                </c:pt>
                <c:pt idx="12144">
                  <c:v>39650</c:v>
                </c:pt>
                <c:pt idx="12145">
                  <c:v>39651</c:v>
                </c:pt>
                <c:pt idx="12146">
                  <c:v>39652</c:v>
                </c:pt>
                <c:pt idx="12147">
                  <c:v>39653</c:v>
                </c:pt>
                <c:pt idx="12148">
                  <c:v>39654</c:v>
                </c:pt>
                <c:pt idx="12149">
                  <c:v>39657</c:v>
                </c:pt>
                <c:pt idx="12150">
                  <c:v>39658</c:v>
                </c:pt>
                <c:pt idx="12151">
                  <c:v>39659</c:v>
                </c:pt>
                <c:pt idx="12152">
                  <c:v>39660</c:v>
                </c:pt>
                <c:pt idx="12153">
                  <c:v>39661</c:v>
                </c:pt>
                <c:pt idx="12154">
                  <c:v>39664</c:v>
                </c:pt>
                <c:pt idx="12155">
                  <c:v>39665</c:v>
                </c:pt>
                <c:pt idx="12156">
                  <c:v>39666</c:v>
                </c:pt>
                <c:pt idx="12157">
                  <c:v>39667</c:v>
                </c:pt>
                <c:pt idx="12158">
                  <c:v>39668</c:v>
                </c:pt>
                <c:pt idx="12159">
                  <c:v>39671</c:v>
                </c:pt>
                <c:pt idx="12160">
                  <c:v>39672</c:v>
                </c:pt>
                <c:pt idx="12161">
                  <c:v>39673</c:v>
                </c:pt>
                <c:pt idx="12162">
                  <c:v>39674</c:v>
                </c:pt>
                <c:pt idx="12163">
                  <c:v>39675</c:v>
                </c:pt>
                <c:pt idx="12164">
                  <c:v>39678</c:v>
                </c:pt>
                <c:pt idx="12165">
                  <c:v>39679</c:v>
                </c:pt>
                <c:pt idx="12166">
                  <c:v>39680</c:v>
                </c:pt>
                <c:pt idx="12167">
                  <c:v>39681</c:v>
                </c:pt>
                <c:pt idx="12168">
                  <c:v>39682</c:v>
                </c:pt>
                <c:pt idx="12169">
                  <c:v>39685</c:v>
                </c:pt>
                <c:pt idx="12170">
                  <c:v>39686</c:v>
                </c:pt>
                <c:pt idx="12171">
                  <c:v>39687</c:v>
                </c:pt>
                <c:pt idx="12172">
                  <c:v>39688</c:v>
                </c:pt>
                <c:pt idx="12173">
                  <c:v>39689</c:v>
                </c:pt>
                <c:pt idx="12174">
                  <c:v>39692</c:v>
                </c:pt>
                <c:pt idx="12175">
                  <c:v>39693</c:v>
                </c:pt>
                <c:pt idx="12176">
                  <c:v>39694</c:v>
                </c:pt>
                <c:pt idx="12177">
                  <c:v>39695</c:v>
                </c:pt>
                <c:pt idx="12178">
                  <c:v>39696</c:v>
                </c:pt>
                <c:pt idx="12179">
                  <c:v>39699</c:v>
                </c:pt>
                <c:pt idx="12180">
                  <c:v>39700</c:v>
                </c:pt>
                <c:pt idx="12181">
                  <c:v>39701</c:v>
                </c:pt>
                <c:pt idx="12182">
                  <c:v>39702</c:v>
                </c:pt>
                <c:pt idx="12183">
                  <c:v>39703</c:v>
                </c:pt>
                <c:pt idx="12184">
                  <c:v>39706</c:v>
                </c:pt>
                <c:pt idx="12185">
                  <c:v>39707</c:v>
                </c:pt>
                <c:pt idx="12186">
                  <c:v>39708</c:v>
                </c:pt>
                <c:pt idx="12187">
                  <c:v>39709</c:v>
                </c:pt>
                <c:pt idx="12188">
                  <c:v>39710</c:v>
                </c:pt>
                <c:pt idx="12189">
                  <c:v>39713</c:v>
                </c:pt>
                <c:pt idx="12190">
                  <c:v>39714</c:v>
                </c:pt>
                <c:pt idx="12191">
                  <c:v>39715</c:v>
                </c:pt>
                <c:pt idx="12192">
                  <c:v>39716</c:v>
                </c:pt>
                <c:pt idx="12193">
                  <c:v>39717</c:v>
                </c:pt>
                <c:pt idx="12194">
                  <c:v>39720</c:v>
                </c:pt>
                <c:pt idx="12195">
                  <c:v>39721</c:v>
                </c:pt>
                <c:pt idx="12196">
                  <c:v>39722</c:v>
                </c:pt>
                <c:pt idx="12197">
                  <c:v>39723</c:v>
                </c:pt>
                <c:pt idx="12198">
                  <c:v>39724</c:v>
                </c:pt>
                <c:pt idx="12199">
                  <c:v>39727</c:v>
                </c:pt>
                <c:pt idx="12200">
                  <c:v>39728</c:v>
                </c:pt>
                <c:pt idx="12201">
                  <c:v>39729</c:v>
                </c:pt>
                <c:pt idx="12202">
                  <c:v>39730</c:v>
                </c:pt>
                <c:pt idx="12203">
                  <c:v>39731</c:v>
                </c:pt>
                <c:pt idx="12204">
                  <c:v>39734</c:v>
                </c:pt>
                <c:pt idx="12205">
                  <c:v>39735</c:v>
                </c:pt>
                <c:pt idx="12206">
                  <c:v>39736</c:v>
                </c:pt>
                <c:pt idx="12207">
                  <c:v>39737</c:v>
                </c:pt>
                <c:pt idx="12208">
                  <c:v>39738</c:v>
                </c:pt>
                <c:pt idx="12209">
                  <c:v>39741</c:v>
                </c:pt>
                <c:pt idx="12210">
                  <c:v>39742</c:v>
                </c:pt>
                <c:pt idx="12211">
                  <c:v>39743</c:v>
                </c:pt>
                <c:pt idx="12212">
                  <c:v>39744</c:v>
                </c:pt>
                <c:pt idx="12213">
                  <c:v>39745</c:v>
                </c:pt>
                <c:pt idx="12214">
                  <c:v>39748</c:v>
                </c:pt>
                <c:pt idx="12215">
                  <c:v>39749</c:v>
                </c:pt>
                <c:pt idx="12216">
                  <c:v>39750</c:v>
                </c:pt>
                <c:pt idx="12217">
                  <c:v>39751</c:v>
                </c:pt>
                <c:pt idx="12218">
                  <c:v>39752</c:v>
                </c:pt>
                <c:pt idx="12219">
                  <c:v>39755</c:v>
                </c:pt>
                <c:pt idx="12220">
                  <c:v>39756</c:v>
                </c:pt>
                <c:pt idx="12221">
                  <c:v>39757</c:v>
                </c:pt>
                <c:pt idx="12222">
                  <c:v>39758</c:v>
                </c:pt>
                <c:pt idx="12223">
                  <c:v>39759</c:v>
                </c:pt>
                <c:pt idx="12224">
                  <c:v>39762</c:v>
                </c:pt>
                <c:pt idx="12225">
                  <c:v>39763</c:v>
                </c:pt>
                <c:pt idx="12226">
                  <c:v>39764</c:v>
                </c:pt>
                <c:pt idx="12227">
                  <c:v>39765</c:v>
                </c:pt>
                <c:pt idx="12228">
                  <c:v>39766</c:v>
                </c:pt>
                <c:pt idx="12229">
                  <c:v>39769</c:v>
                </c:pt>
                <c:pt idx="12230">
                  <c:v>39770</c:v>
                </c:pt>
                <c:pt idx="12231">
                  <c:v>39771</c:v>
                </c:pt>
                <c:pt idx="12232">
                  <c:v>39772</c:v>
                </c:pt>
                <c:pt idx="12233">
                  <c:v>39773</c:v>
                </c:pt>
                <c:pt idx="12234">
                  <c:v>39776</c:v>
                </c:pt>
                <c:pt idx="12235">
                  <c:v>39777</c:v>
                </c:pt>
                <c:pt idx="12236">
                  <c:v>39778</c:v>
                </c:pt>
                <c:pt idx="12237">
                  <c:v>39779</c:v>
                </c:pt>
                <c:pt idx="12238">
                  <c:v>39780</c:v>
                </c:pt>
                <c:pt idx="12239">
                  <c:v>39783</c:v>
                </c:pt>
                <c:pt idx="12240">
                  <c:v>39784</c:v>
                </c:pt>
                <c:pt idx="12241">
                  <c:v>39785</c:v>
                </c:pt>
                <c:pt idx="12242">
                  <c:v>39786</c:v>
                </c:pt>
                <c:pt idx="12243">
                  <c:v>39787</c:v>
                </c:pt>
                <c:pt idx="12244">
                  <c:v>39790</c:v>
                </c:pt>
                <c:pt idx="12245">
                  <c:v>39791</c:v>
                </c:pt>
                <c:pt idx="12246">
                  <c:v>39792</c:v>
                </c:pt>
                <c:pt idx="12247">
                  <c:v>39793</c:v>
                </c:pt>
                <c:pt idx="12248">
                  <c:v>39794</c:v>
                </c:pt>
                <c:pt idx="12249">
                  <c:v>39797</c:v>
                </c:pt>
                <c:pt idx="12250">
                  <c:v>39798</c:v>
                </c:pt>
                <c:pt idx="12251">
                  <c:v>39799</c:v>
                </c:pt>
                <c:pt idx="12252">
                  <c:v>39800</c:v>
                </c:pt>
                <c:pt idx="12253">
                  <c:v>39801</c:v>
                </c:pt>
                <c:pt idx="12254">
                  <c:v>39804</c:v>
                </c:pt>
                <c:pt idx="12255">
                  <c:v>39805</c:v>
                </c:pt>
                <c:pt idx="12256">
                  <c:v>39806</c:v>
                </c:pt>
                <c:pt idx="12257">
                  <c:v>39807</c:v>
                </c:pt>
                <c:pt idx="12258">
                  <c:v>39808</c:v>
                </c:pt>
                <c:pt idx="12259">
                  <c:v>39811</c:v>
                </c:pt>
                <c:pt idx="12260">
                  <c:v>39812</c:v>
                </c:pt>
                <c:pt idx="12261">
                  <c:v>39813</c:v>
                </c:pt>
                <c:pt idx="12262">
                  <c:v>39814</c:v>
                </c:pt>
                <c:pt idx="12263">
                  <c:v>39815</c:v>
                </c:pt>
                <c:pt idx="12264">
                  <c:v>39818</c:v>
                </c:pt>
                <c:pt idx="12265">
                  <c:v>39819</c:v>
                </c:pt>
                <c:pt idx="12266">
                  <c:v>39820</c:v>
                </c:pt>
                <c:pt idx="12267">
                  <c:v>39821</c:v>
                </c:pt>
                <c:pt idx="12268">
                  <c:v>39822</c:v>
                </c:pt>
                <c:pt idx="12269">
                  <c:v>39825</c:v>
                </c:pt>
                <c:pt idx="12270">
                  <c:v>39826</c:v>
                </c:pt>
                <c:pt idx="12271">
                  <c:v>39827</c:v>
                </c:pt>
                <c:pt idx="12272">
                  <c:v>39828</c:v>
                </c:pt>
                <c:pt idx="12273">
                  <c:v>39829</c:v>
                </c:pt>
                <c:pt idx="12274">
                  <c:v>39832</c:v>
                </c:pt>
                <c:pt idx="12275">
                  <c:v>39833</c:v>
                </c:pt>
                <c:pt idx="12276">
                  <c:v>39834</c:v>
                </c:pt>
                <c:pt idx="12277">
                  <c:v>39835</c:v>
                </c:pt>
                <c:pt idx="12278">
                  <c:v>39836</c:v>
                </c:pt>
                <c:pt idx="12279">
                  <c:v>39839</c:v>
                </c:pt>
                <c:pt idx="12280">
                  <c:v>39840</c:v>
                </c:pt>
                <c:pt idx="12281">
                  <c:v>39841</c:v>
                </c:pt>
                <c:pt idx="12282">
                  <c:v>39842</c:v>
                </c:pt>
                <c:pt idx="12283">
                  <c:v>39843</c:v>
                </c:pt>
                <c:pt idx="12284">
                  <c:v>39846</c:v>
                </c:pt>
                <c:pt idx="12285">
                  <c:v>39847</c:v>
                </c:pt>
                <c:pt idx="12286">
                  <c:v>39848</c:v>
                </c:pt>
                <c:pt idx="12287">
                  <c:v>39849</c:v>
                </c:pt>
                <c:pt idx="12288">
                  <c:v>39850</c:v>
                </c:pt>
                <c:pt idx="12289">
                  <c:v>39853</c:v>
                </c:pt>
                <c:pt idx="12290">
                  <c:v>39854</c:v>
                </c:pt>
                <c:pt idx="12291">
                  <c:v>39855</c:v>
                </c:pt>
                <c:pt idx="12292">
                  <c:v>39856</c:v>
                </c:pt>
                <c:pt idx="12293">
                  <c:v>39857</c:v>
                </c:pt>
                <c:pt idx="12294">
                  <c:v>39860</c:v>
                </c:pt>
                <c:pt idx="12295">
                  <c:v>39861</c:v>
                </c:pt>
                <c:pt idx="12296">
                  <c:v>39862</c:v>
                </c:pt>
                <c:pt idx="12297">
                  <c:v>39863</c:v>
                </c:pt>
                <c:pt idx="12298">
                  <c:v>39864</c:v>
                </c:pt>
                <c:pt idx="12299">
                  <c:v>39867</c:v>
                </c:pt>
                <c:pt idx="12300">
                  <c:v>39868</c:v>
                </c:pt>
                <c:pt idx="12301">
                  <c:v>39869</c:v>
                </c:pt>
                <c:pt idx="12302">
                  <c:v>39870</c:v>
                </c:pt>
                <c:pt idx="12303">
                  <c:v>39871</c:v>
                </c:pt>
                <c:pt idx="12304">
                  <c:v>39874</c:v>
                </c:pt>
                <c:pt idx="12305">
                  <c:v>39875</c:v>
                </c:pt>
                <c:pt idx="12306">
                  <c:v>39876</c:v>
                </c:pt>
                <c:pt idx="12307">
                  <c:v>39877</c:v>
                </c:pt>
                <c:pt idx="12308">
                  <c:v>39878</c:v>
                </c:pt>
                <c:pt idx="12309">
                  <c:v>39881</c:v>
                </c:pt>
                <c:pt idx="12310">
                  <c:v>39882</c:v>
                </c:pt>
                <c:pt idx="12311">
                  <c:v>39883</c:v>
                </c:pt>
                <c:pt idx="12312">
                  <c:v>39884</c:v>
                </c:pt>
                <c:pt idx="12313">
                  <c:v>39885</c:v>
                </c:pt>
                <c:pt idx="12314">
                  <c:v>39888</c:v>
                </c:pt>
                <c:pt idx="12315">
                  <c:v>39889</c:v>
                </c:pt>
                <c:pt idx="12316">
                  <c:v>39890</c:v>
                </c:pt>
                <c:pt idx="12317">
                  <c:v>39891</c:v>
                </c:pt>
                <c:pt idx="12318">
                  <c:v>39892</c:v>
                </c:pt>
                <c:pt idx="12319">
                  <c:v>39895</c:v>
                </c:pt>
                <c:pt idx="12320">
                  <c:v>39896</c:v>
                </c:pt>
                <c:pt idx="12321">
                  <c:v>39897</c:v>
                </c:pt>
                <c:pt idx="12322">
                  <c:v>39898</c:v>
                </c:pt>
                <c:pt idx="12323">
                  <c:v>39899</c:v>
                </c:pt>
                <c:pt idx="12324">
                  <c:v>39902</c:v>
                </c:pt>
                <c:pt idx="12325">
                  <c:v>39903</c:v>
                </c:pt>
                <c:pt idx="12326">
                  <c:v>39904</c:v>
                </c:pt>
                <c:pt idx="12327">
                  <c:v>39905</c:v>
                </c:pt>
                <c:pt idx="12328">
                  <c:v>39906</c:v>
                </c:pt>
                <c:pt idx="12329">
                  <c:v>39909</c:v>
                </c:pt>
                <c:pt idx="12330">
                  <c:v>39910</c:v>
                </c:pt>
                <c:pt idx="12331">
                  <c:v>39911</c:v>
                </c:pt>
                <c:pt idx="12332">
                  <c:v>39912</c:v>
                </c:pt>
                <c:pt idx="12333">
                  <c:v>39913</c:v>
                </c:pt>
                <c:pt idx="12334">
                  <c:v>39916</c:v>
                </c:pt>
                <c:pt idx="12335">
                  <c:v>39917</c:v>
                </c:pt>
                <c:pt idx="12336">
                  <c:v>39918</c:v>
                </c:pt>
                <c:pt idx="12337">
                  <c:v>39919</c:v>
                </c:pt>
                <c:pt idx="12338">
                  <c:v>39920</c:v>
                </c:pt>
                <c:pt idx="12339">
                  <c:v>39923</c:v>
                </c:pt>
                <c:pt idx="12340">
                  <c:v>39924</c:v>
                </c:pt>
                <c:pt idx="12341">
                  <c:v>39925</c:v>
                </c:pt>
                <c:pt idx="12342">
                  <c:v>39926</c:v>
                </c:pt>
                <c:pt idx="12343">
                  <c:v>39927</c:v>
                </c:pt>
                <c:pt idx="12344">
                  <c:v>39930</c:v>
                </c:pt>
                <c:pt idx="12345">
                  <c:v>39931</c:v>
                </c:pt>
                <c:pt idx="12346">
                  <c:v>39932</c:v>
                </c:pt>
                <c:pt idx="12347">
                  <c:v>39933</c:v>
                </c:pt>
                <c:pt idx="12348">
                  <c:v>39934</c:v>
                </c:pt>
                <c:pt idx="12349">
                  <c:v>39937</c:v>
                </c:pt>
                <c:pt idx="12350">
                  <c:v>39938</c:v>
                </c:pt>
                <c:pt idx="12351">
                  <c:v>39939</c:v>
                </c:pt>
                <c:pt idx="12352">
                  <c:v>39940</c:v>
                </c:pt>
                <c:pt idx="12353">
                  <c:v>39941</c:v>
                </c:pt>
                <c:pt idx="12354">
                  <c:v>39944</c:v>
                </c:pt>
                <c:pt idx="12355">
                  <c:v>39945</c:v>
                </c:pt>
                <c:pt idx="12356">
                  <c:v>39946</c:v>
                </c:pt>
                <c:pt idx="12357">
                  <c:v>39947</c:v>
                </c:pt>
                <c:pt idx="12358">
                  <c:v>39948</c:v>
                </c:pt>
                <c:pt idx="12359">
                  <c:v>39951</c:v>
                </c:pt>
                <c:pt idx="12360">
                  <c:v>39952</c:v>
                </c:pt>
                <c:pt idx="12361">
                  <c:v>39953</c:v>
                </c:pt>
                <c:pt idx="12362">
                  <c:v>39954</c:v>
                </c:pt>
                <c:pt idx="12363">
                  <c:v>39955</c:v>
                </c:pt>
                <c:pt idx="12364">
                  <c:v>39958</c:v>
                </c:pt>
                <c:pt idx="12365">
                  <c:v>39959</c:v>
                </c:pt>
                <c:pt idx="12366">
                  <c:v>39960</c:v>
                </c:pt>
                <c:pt idx="12367">
                  <c:v>39961</c:v>
                </c:pt>
                <c:pt idx="12368">
                  <c:v>39962</c:v>
                </c:pt>
                <c:pt idx="12369">
                  <c:v>39965</c:v>
                </c:pt>
                <c:pt idx="12370">
                  <c:v>39966</c:v>
                </c:pt>
                <c:pt idx="12371">
                  <c:v>39967</c:v>
                </c:pt>
                <c:pt idx="12372">
                  <c:v>39968</c:v>
                </c:pt>
                <c:pt idx="12373">
                  <c:v>39969</c:v>
                </c:pt>
                <c:pt idx="12374">
                  <c:v>39972</c:v>
                </c:pt>
                <c:pt idx="12375">
                  <c:v>39973</c:v>
                </c:pt>
                <c:pt idx="12376">
                  <c:v>39974</c:v>
                </c:pt>
                <c:pt idx="12377">
                  <c:v>39975</c:v>
                </c:pt>
                <c:pt idx="12378">
                  <c:v>39976</c:v>
                </c:pt>
                <c:pt idx="12379">
                  <c:v>39979</c:v>
                </c:pt>
                <c:pt idx="12380">
                  <c:v>39980</c:v>
                </c:pt>
                <c:pt idx="12381">
                  <c:v>39981</c:v>
                </c:pt>
                <c:pt idx="12382">
                  <c:v>39982</c:v>
                </c:pt>
                <c:pt idx="12383">
                  <c:v>39983</c:v>
                </c:pt>
                <c:pt idx="12384">
                  <c:v>39986</c:v>
                </c:pt>
                <c:pt idx="12385">
                  <c:v>39987</c:v>
                </c:pt>
                <c:pt idx="12386">
                  <c:v>39988</c:v>
                </c:pt>
                <c:pt idx="12387">
                  <c:v>39989</c:v>
                </c:pt>
                <c:pt idx="12388">
                  <c:v>39990</c:v>
                </c:pt>
                <c:pt idx="12389">
                  <c:v>39993</c:v>
                </c:pt>
                <c:pt idx="12390">
                  <c:v>39994</c:v>
                </c:pt>
                <c:pt idx="12391">
                  <c:v>39995</c:v>
                </c:pt>
                <c:pt idx="12392">
                  <c:v>39996</c:v>
                </c:pt>
                <c:pt idx="12393">
                  <c:v>39997</c:v>
                </c:pt>
                <c:pt idx="12394">
                  <c:v>40000</c:v>
                </c:pt>
                <c:pt idx="12395">
                  <c:v>40001</c:v>
                </c:pt>
                <c:pt idx="12396">
                  <c:v>40002</c:v>
                </c:pt>
                <c:pt idx="12397">
                  <c:v>40003</c:v>
                </c:pt>
                <c:pt idx="12398">
                  <c:v>40004</c:v>
                </c:pt>
                <c:pt idx="12399">
                  <c:v>40007</c:v>
                </c:pt>
                <c:pt idx="12400">
                  <c:v>40008</c:v>
                </c:pt>
                <c:pt idx="12401">
                  <c:v>40009</c:v>
                </c:pt>
                <c:pt idx="12402">
                  <c:v>40010</c:v>
                </c:pt>
                <c:pt idx="12403">
                  <c:v>40011</c:v>
                </c:pt>
                <c:pt idx="12404">
                  <c:v>40014</c:v>
                </c:pt>
                <c:pt idx="12405">
                  <c:v>40015</c:v>
                </c:pt>
                <c:pt idx="12406">
                  <c:v>40016</c:v>
                </c:pt>
                <c:pt idx="12407">
                  <c:v>40017</c:v>
                </c:pt>
                <c:pt idx="12408">
                  <c:v>40018</c:v>
                </c:pt>
                <c:pt idx="12409">
                  <c:v>40021</c:v>
                </c:pt>
                <c:pt idx="12410">
                  <c:v>40022</c:v>
                </c:pt>
                <c:pt idx="12411">
                  <c:v>40023</c:v>
                </c:pt>
                <c:pt idx="12412">
                  <c:v>40024</c:v>
                </c:pt>
                <c:pt idx="12413">
                  <c:v>40025</c:v>
                </c:pt>
                <c:pt idx="12414">
                  <c:v>40028</c:v>
                </c:pt>
                <c:pt idx="12415">
                  <c:v>40029</c:v>
                </c:pt>
                <c:pt idx="12416">
                  <c:v>40030</c:v>
                </c:pt>
                <c:pt idx="12417">
                  <c:v>40031</c:v>
                </c:pt>
                <c:pt idx="12418">
                  <c:v>40032</c:v>
                </c:pt>
                <c:pt idx="12419">
                  <c:v>40035</c:v>
                </c:pt>
                <c:pt idx="12420">
                  <c:v>40036</c:v>
                </c:pt>
                <c:pt idx="12421">
                  <c:v>40037</c:v>
                </c:pt>
                <c:pt idx="12422">
                  <c:v>40038</c:v>
                </c:pt>
                <c:pt idx="12423">
                  <c:v>40039</c:v>
                </c:pt>
                <c:pt idx="12424">
                  <c:v>40042</c:v>
                </c:pt>
                <c:pt idx="12425">
                  <c:v>40043</c:v>
                </c:pt>
                <c:pt idx="12426">
                  <c:v>40044</c:v>
                </c:pt>
                <c:pt idx="12427">
                  <c:v>40045</c:v>
                </c:pt>
                <c:pt idx="12428">
                  <c:v>40046</c:v>
                </c:pt>
                <c:pt idx="12429">
                  <c:v>40049</c:v>
                </c:pt>
                <c:pt idx="12430">
                  <c:v>40050</c:v>
                </c:pt>
                <c:pt idx="12431">
                  <c:v>40051</c:v>
                </c:pt>
                <c:pt idx="12432">
                  <c:v>40052</c:v>
                </c:pt>
                <c:pt idx="12433">
                  <c:v>40053</c:v>
                </c:pt>
                <c:pt idx="12434">
                  <c:v>40056</c:v>
                </c:pt>
                <c:pt idx="12435">
                  <c:v>40057</c:v>
                </c:pt>
                <c:pt idx="12436">
                  <c:v>40058</c:v>
                </c:pt>
                <c:pt idx="12437">
                  <c:v>40059</c:v>
                </c:pt>
                <c:pt idx="12438">
                  <c:v>40060</c:v>
                </c:pt>
                <c:pt idx="12439">
                  <c:v>40063</c:v>
                </c:pt>
                <c:pt idx="12440">
                  <c:v>40064</c:v>
                </c:pt>
                <c:pt idx="12441">
                  <c:v>40065</c:v>
                </c:pt>
                <c:pt idx="12442">
                  <c:v>40066</c:v>
                </c:pt>
                <c:pt idx="12443">
                  <c:v>40067</c:v>
                </c:pt>
                <c:pt idx="12444">
                  <c:v>40070</c:v>
                </c:pt>
                <c:pt idx="12445">
                  <c:v>40071</c:v>
                </c:pt>
                <c:pt idx="12446">
                  <c:v>40072</c:v>
                </c:pt>
                <c:pt idx="12447">
                  <c:v>40073</c:v>
                </c:pt>
                <c:pt idx="12448">
                  <c:v>40074</c:v>
                </c:pt>
                <c:pt idx="12449">
                  <c:v>40077</c:v>
                </c:pt>
                <c:pt idx="12450">
                  <c:v>40078</c:v>
                </c:pt>
                <c:pt idx="12451">
                  <c:v>40079</c:v>
                </c:pt>
                <c:pt idx="12452">
                  <c:v>40080</c:v>
                </c:pt>
                <c:pt idx="12453">
                  <c:v>40081</c:v>
                </c:pt>
                <c:pt idx="12454">
                  <c:v>40084</c:v>
                </c:pt>
                <c:pt idx="12455">
                  <c:v>40085</c:v>
                </c:pt>
                <c:pt idx="12456">
                  <c:v>40086</c:v>
                </c:pt>
                <c:pt idx="12457">
                  <c:v>40087</c:v>
                </c:pt>
                <c:pt idx="12458">
                  <c:v>40088</c:v>
                </c:pt>
                <c:pt idx="12459">
                  <c:v>40091</c:v>
                </c:pt>
                <c:pt idx="12460">
                  <c:v>40092</c:v>
                </c:pt>
                <c:pt idx="12461">
                  <c:v>40093</c:v>
                </c:pt>
                <c:pt idx="12462">
                  <c:v>40094</c:v>
                </c:pt>
                <c:pt idx="12463">
                  <c:v>40095</c:v>
                </c:pt>
                <c:pt idx="12464">
                  <c:v>40098</c:v>
                </c:pt>
                <c:pt idx="12465">
                  <c:v>40099</c:v>
                </c:pt>
                <c:pt idx="12466">
                  <c:v>40100</c:v>
                </c:pt>
                <c:pt idx="12467">
                  <c:v>40101</c:v>
                </c:pt>
                <c:pt idx="12468">
                  <c:v>40102</c:v>
                </c:pt>
                <c:pt idx="12469">
                  <c:v>40105</c:v>
                </c:pt>
                <c:pt idx="12470">
                  <c:v>40106</c:v>
                </c:pt>
                <c:pt idx="12471">
                  <c:v>40107</c:v>
                </c:pt>
                <c:pt idx="12472">
                  <c:v>40108</c:v>
                </c:pt>
                <c:pt idx="12473">
                  <c:v>40109</c:v>
                </c:pt>
                <c:pt idx="12474">
                  <c:v>40112</c:v>
                </c:pt>
                <c:pt idx="12475">
                  <c:v>40113</c:v>
                </c:pt>
                <c:pt idx="12476">
                  <c:v>40114</c:v>
                </c:pt>
                <c:pt idx="12477">
                  <c:v>40115</c:v>
                </c:pt>
                <c:pt idx="12478">
                  <c:v>40116</c:v>
                </c:pt>
                <c:pt idx="12479">
                  <c:v>40119</c:v>
                </c:pt>
                <c:pt idx="12480">
                  <c:v>40120</c:v>
                </c:pt>
                <c:pt idx="12481">
                  <c:v>40121</c:v>
                </c:pt>
                <c:pt idx="12482">
                  <c:v>40122</c:v>
                </c:pt>
                <c:pt idx="12483">
                  <c:v>40123</c:v>
                </c:pt>
                <c:pt idx="12484">
                  <c:v>40126</c:v>
                </c:pt>
                <c:pt idx="12485">
                  <c:v>40127</c:v>
                </c:pt>
                <c:pt idx="12486">
                  <c:v>40128</c:v>
                </c:pt>
                <c:pt idx="12487">
                  <c:v>40129</c:v>
                </c:pt>
                <c:pt idx="12488">
                  <c:v>40130</c:v>
                </c:pt>
                <c:pt idx="12489">
                  <c:v>40133</c:v>
                </c:pt>
                <c:pt idx="12490">
                  <c:v>40134</c:v>
                </c:pt>
                <c:pt idx="12491">
                  <c:v>40135</c:v>
                </c:pt>
                <c:pt idx="12492">
                  <c:v>40136</c:v>
                </c:pt>
                <c:pt idx="12493">
                  <c:v>40137</c:v>
                </c:pt>
                <c:pt idx="12494">
                  <c:v>40140</c:v>
                </c:pt>
                <c:pt idx="12495">
                  <c:v>40141</c:v>
                </c:pt>
                <c:pt idx="12496">
                  <c:v>40142</c:v>
                </c:pt>
                <c:pt idx="12497">
                  <c:v>40143</c:v>
                </c:pt>
                <c:pt idx="12498">
                  <c:v>40144</c:v>
                </c:pt>
                <c:pt idx="12499">
                  <c:v>40147</c:v>
                </c:pt>
                <c:pt idx="12500">
                  <c:v>40148</c:v>
                </c:pt>
                <c:pt idx="12501">
                  <c:v>40149</c:v>
                </c:pt>
                <c:pt idx="12502">
                  <c:v>40150</c:v>
                </c:pt>
                <c:pt idx="12503">
                  <c:v>40151</c:v>
                </c:pt>
                <c:pt idx="12504">
                  <c:v>40154</c:v>
                </c:pt>
                <c:pt idx="12505">
                  <c:v>40155</c:v>
                </c:pt>
                <c:pt idx="12506">
                  <c:v>40156</c:v>
                </c:pt>
                <c:pt idx="12507">
                  <c:v>40157</c:v>
                </c:pt>
                <c:pt idx="12508">
                  <c:v>40158</c:v>
                </c:pt>
                <c:pt idx="12509">
                  <c:v>40161</c:v>
                </c:pt>
                <c:pt idx="12510">
                  <c:v>40162</c:v>
                </c:pt>
                <c:pt idx="12511">
                  <c:v>40163</c:v>
                </c:pt>
                <c:pt idx="12512">
                  <c:v>40164</c:v>
                </c:pt>
                <c:pt idx="12513">
                  <c:v>40165</c:v>
                </c:pt>
                <c:pt idx="12514">
                  <c:v>40168</c:v>
                </c:pt>
                <c:pt idx="12515">
                  <c:v>40169</c:v>
                </c:pt>
                <c:pt idx="12516">
                  <c:v>40170</c:v>
                </c:pt>
                <c:pt idx="12517">
                  <c:v>40171</c:v>
                </c:pt>
                <c:pt idx="12518">
                  <c:v>40172</c:v>
                </c:pt>
                <c:pt idx="12519">
                  <c:v>40175</c:v>
                </c:pt>
                <c:pt idx="12520">
                  <c:v>40176</c:v>
                </c:pt>
                <c:pt idx="12521">
                  <c:v>40177</c:v>
                </c:pt>
                <c:pt idx="12522">
                  <c:v>40178</c:v>
                </c:pt>
                <c:pt idx="12523">
                  <c:v>40179</c:v>
                </c:pt>
                <c:pt idx="12524">
                  <c:v>40182</c:v>
                </c:pt>
                <c:pt idx="12525">
                  <c:v>40183</c:v>
                </c:pt>
                <c:pt idx="12526">
                  <c:v>40184</c:v>
                </c:pt>
                <c:pt idx="12527">
                  <c:v>40185</c:v>
                </c:pt>
                <c:pt idx="12528">
                  <c:v>40186</c:v>
                </c:pt>
                <c:pt idx="12529">
                  <c:v>40189</c:v>
                </c:pt>
                <c:pt idx="12530">
                  <c:v>40190</c:v>
                </c:pt>
                <c:pt idx="12531">
                  <c:v>40191</c:v>
                </c:pt>
                <c:pt idx="12532">
                  <c:v>40192</c:v>
                </c:pt>
                <c:pt idx="12533">
                  <c:v>40193</c:v>
                </c:pt>
                <c:pt idx="12534">
                  <c:v>40196</c:v>
                </c:pt>
                <c:pt idx="12535">
                  <c:v>40197</c:v>
                </c:pt>
                <c:pt idx="12536">
                  <c:v>40198</c:v>
                </c:pt>
                <c:pt idx="12537">
                  <c:v>40199</c:v>
                </c:pt>
                <c:pt idx="12538">
                  <c:v>40200</c:v>
                </c:pt>
                <c:pt idx="12539">
                  <c:v>40203</c:v>
                </c:pt>
                <c:pt idx="12540">
                  <c:v>40204</c:v>
                </c:pt>
                <c:pt idx="12541">
                  <c:v>40205</c:v>
                </c:pt>
                <c:pt idx="12542">
                  <c:v>40206</c:v>
                </c:pt>
                <c:pt idx="12543">
                  <c:v>40207</c:v>
                </c:pt>
                <c:pt idx="12544">
                  <c:v>40210</c:v>
                </c:pt>
                <c:pt idx="12545">
                  <c:v>40211</c:v>
                </c:pt>
                <c:pt idx="12546">
                  <c:v>40212</c:v>
                </c:pt>
                <c:pt idx="12547">
                  <c:v>40213</c:v>
                </c:pt>
                <c:pt idx="12548">
                  <c:v>40214</c:v>
                </c:pt>
                <c:pt idx="12549">
                  <c:v>40217</c:v>
                </c:pt>
                <c:pt idx="12550">
                  <c:v>40218</c:v>
                </c:pt>
                <c:pt idx="12551">
                  <c:v>40219</c:v>
                </c:pt>
                <c:pt idx="12552">
                  <c:v>40220</c:v>
                </c:pt>
                <c:pt idx="12553">
                  <c:v>40221</c:v>
                </c:pt>
                <c:pt idx="12554">
                  <c:v>40224</c:v>
                </c:pt>
                <c:pt idx="12555">
                  <c:v>40225</c:v>
                </c:pt>
                <c:pt idx="12556">
                  <c:v>40226</c:v>
                </c:pt>
                <c:pt idx="12557">
                  <c:v>40227</c:v>
                </c:pt>
                <c:pt idx="12558">
                  <c:v>40228</c:v>
                </c:pt>
                <c:pt idx="12559">
                  <c:v>40231</c:v>
                </c:pt>
                <c:pt idx="12560">
                  <c:v>40232</c:v>
                </c:pt>
                <c:pt idx="12561">
                  <c:v>40233</c:v>
                </c:pt>
                <c:pt idx="12562">
                  <c:v>40234</c:v>
                </c:pt>
                <c:pt idx="12563">
                  <c:v>40235</c:v>
                </c:pt>
                <c:pt idx="12564">
                  <c:v>40238</c:v>
                </c:pt>
                <c:pt idx="12565">
                  <c:v>40239</c:v>
                </c:pt>
                <c:pt idx="12566">
                  <c:v>40240</c:v>
                </c:pt>
                <c:pt idx="12567">
                  <c:v>40241</c:v>
                </c:pt>
                <c:pt idx="12568">
                  <c:v>40242</c:v>
                </c:pt>
                <c:pt idx="12569">
                  <c:v>40245</c:v>
                </c:pt>
                <c:pt idx="12570">
                  <c:v>40246</c:v>
                </c:pt>
                <c:pt idx="12571">
                  <c:v>40247</c:v>
                </c:pt>
                <c:pt idx="12572">
                  <c:v>40248</c:v>
                </c:pt>
                <c:pt idx="12573">
                  <c:v>40249</c:v>
                </c:pt>
                <c:pt idx="12574">
                  <c:v>40252</c:v>
                </c:pt>
                <c:pt idx="12575">
                  <c:v>40253</c:v>
                </c:pt>
                <c:pt idx="12576">
                  <c:v>40254</c:v>
                </c:pt>
                <c:pt idx="12577">
                  <c:v>40255</c:v>
                </c:pt>
                <c:pt idx="12578">
                  <c:v>40256</c:v>
                </c:pt>
                <c:pt idx="12579">
                  <c:v>40259</c:v>
                </c:pt>
                <c:pt idx="12580">
                  <c:v>40260</c:v>
                </c:pt>
                <c:pt idx="12581">
                  <c:v>40261</c:v>
                </c:pt>
                <c:pt idx="12582">
                  <c:v>40262</c:v>
                </c:pt>
                <c:pt idx="12583">
                  <c:v>40263</c:v>
                </c:pt>
                <c:pt idx="12584">
                  <c:v>40266</c:v>
                </c:pt>
                <c:pt idx="12585">
                  <c:v>40267</c:v>
                </c:pt>
                <c:pt idx="12586">
                  <c:v>40268</c:v>
                </c:pt>
                <c:pt idx="12587">
                  <c:v>40269</c:v>
                </c:pt>
                <c:pt idx="12588">
                  <c:v>40270</c:v>
                </c:pt>
                <c:pt idx="12589">
                  <c:v>40273</c:v>
                </c:pt>
                <c:pt idx="12590">
                  <c:v>40274</c:v>
                </c:pt>
                <c:pt idx="12591">
                  <c:v>40275</c:v>
                </c:pt>
                <c:pt idx="12592">
                  <c:v>40276</c:v>
                </c:pt>
                <c:pt idx="12593">
                  <c:v>40277</c:v>
                </c:pt>
                <c:pt idx="12594">
                  <c:v>40280</c:v>
                </c:pt>
                <c:pt idx="12595">
                  <c:v>40281</c:v>
                </c:pt>
                <c:pt idx="12596">
                  <c:v>40282</c:v>
                </c:pt>
                <c:pt idx="12597">
                  <c:v>40283</c:v>
                </c:pt>
                <c:pt idx="12598">
                  <c:v>40284</c:v>
                </c:pt>
                <c:pt idx="12599">
                  <c:v>40287</c:v>
                </c:pt>
                <c:pt idx="12600">
                  <c:v>40288</c:v>
                </c:pt>
                <c:pt idx="12601">
                  <c:v>40289</c:v>
                </c:pt>
                <c:pt idx="12602">
                  <c:v>40290</c:v>
                </c:pt>
                <c:pt idx="12603">
                  <c:v>40291</c:v>
                </c:pt>
                <c:pt idx="12604">
                  <c:v>40294</c:v>
                </c:pt>
                <c:pt idx="12605">
                  <c:v>40295</c:v>
                </c:pt>
                <c:pt idx="12606">
                  <c:v>40296</c:v>
                </c:pt>
                <c:pt idx="12607">
                  <c:v>40297</c:v>
                </c:pt>
                <c:pt idx="12608">
                  <c:v>40298</c:v>
                </c:pt>
                <c:pt idx="12609">
                  <c:v>40301</c:v>
                </c:pt>
                <c:pt idx="12610">
                  <c:v>40302</c:v>
                </c:pt>
                <c:pt idx="12611">
                  <c:v>40303</c:v>
                </c:pt>
                <c:pt idx="12612">
                  <c:v>40304</c:v>
                </c:pt>
                <c:pt idx="12613">
                  <c:v>40305</c:v>
                </c:pt>
                <c:pt idx="12614">
                  <c:v>40308</c:v>
                </c:pt>
                <c:pt idx="12615">
                  <c:v>40309</c:v>
                </c:pt>
                <c:pt idx="12616">
                  <c:v>40310</c:v>
                </c:pt>
                <c:pt idx="12617">
                  <c:v>40311</c:v>
                </c:pt>
                <c:pt idx="12618">
                  <c:v>40312</c:v>
                </c:pt>
                <c:pt idx="12619">
                  <c:v>40315</c:v>
                </c:pt>
                <c:pt idx="12620">
                  <c:v>40316</c:v>
                </c:pt>
                <c:pt idx="12621">
                  <c:v>40317</c:v>
                </c:pt>
                <c:pt idx="12622">
                  <c:v>40318</c:v>
                </c:pt>
                <c:pt idx="12623">
                  <c:v>40319</c:v>
                </c:pt>
                <c:pt idx="12624">
                  <c:v>40322</c:v>
                </c:pt>
                <c:pt idx="12625">
                  <c:v>40323</c:v>
                </c:pt>
                <c:pt idx="12626">
                  <c:v>40324</c:v>
                </c:pt>
                <c:pt idx="12627">
                  <c:v>40325</c:v>
                </c:pt>
                <c:pt idx="12628">
                  <c:v>40326</c:v>
                </c:pt>
                <c:pt idx="12629">
                  <c:v>40329</c:v>
                </c:pt>
                <c:pt idx="12630">
                  <c:v>40330</c:v>
                </c:pt>
                <c:pt idx="12631">
                  <c:v>40331</c:v>
                </c:pt>
                <c:pt idx="12632">
                  <c:v>40332</c:v>
                </c:pt>
                <c:pt idx="12633">
                  <c:v>40333</c:v>
                </c:pt>
                <c:pt idx="12634">
                  <c:v>40336</c:v>
                </c:pt>
                <c:pt idx="12635">
                  <c:v>40337</c:v>
                </c:pt>
                <c:pt idx="12636">
                  <c:v>40338</c:v>
                </c:pt>
                <c:pt idx="12637">
                  <c:v>40339</c:v>
                </c:pt>
                <c:pt idx="12638">
                  <c:v>40340</c:v>
                </c:pt>
                <c:pt idx="12639">
                  <c:v>40343</c:v>
                </c:pt>
                <c:pt idx="12640">
                  <c:v>40344</c:v>
                </c:pt>
                <c:pt idx="12641">
                  <c:v>40345</c:v>
                </c:pt>
                <c:pt idx="12642">
                  <c:v>40346</c:v>
                </c:pt>
                <c:pt idx="12643">
                  <c:v>40347</c:v>
                </c:pt>
                <c:pt idx="12644">
                  <c:v>40350</c:v>
                </c:pt>
                <c:pt idx="12645">
                  <c:v>40351</c:v>
                </c:pt>
                <c:pt idx="12646">
                  <c:v>40352</c:v>
                </c:pt>
                <c:pt idx="12647">
                  <c:v>40353</c:v>
                </c:pt>
                <c:pt idx="12648">
                  <c:v>40354</c:v>
                </c:pt>
                <c:pt idx="12649">
                  <c:v>40357</c:v>
                </c:pt>
                <c:pt idx="12650">
                  <c:v>40358</c:v>
                </c:pt>
                <c:pt idx="12651">
                  <c:v>40359</c:v>
                </c:pt>
                <c:pt idx="12652">
                  <c:v>40360</c:v>
                </c:pt>
                <c:pt idx="12653">
                  <c:v>40361</c:v>
                </c:pt>
                <c:pt idx="12654">
                  <c:v>40364</c:v>
                </c:pt>
                <c:pt idx="12655">
                  <c:v>40365</c:v>
                </c:pt>
                <c:pt idx="12656">
                  <c:v>40366</c:v>
                </c:pt>
                <c:pt idx="12657">
                  <c:v>40367</c:v>
                </c:pt>
                <c:pt idx="12658">
                  <c:v>40368</c:v>
                </c:pt>
                <c:pt idx="12659">
                  <c:v>40371</c:v>
                </c:pt>
                <c:pt idx="12660">
                  <c:v>40372</c:v>
                </c:pt>
                <c:pt idx="12661">
                  <c:v>40373</c:v>
                </c:pt>
                <c:pt idx="12662">
                  <c:v>40374</c:v>
                </c:pt>
                <c:pt idx="12663">
                  <c:v>40375</c:v>
                </c:pt>
                <c:pt idx="12664">
                  <c:v>40378</c:v>
                </c:pt>
                <c:pt idx="12665">
                  <c:v>40379</c:v>
                </c:pt>
                <c:pt idx="12666">
                  <c:v>40380</c:v>
                </c:pt>
                <c:pt idx="12667">
                  <c:v>40381</c:v>
                </c:pt>
                <c:pt idx="12668">
                  <c:v>40382</c:v>
                </c:pt>
                <c:pt idx="12669">
                  <c:v>40385</c:v>
                </c:pt>
                <c:pt idx="12670">
                  <c:v>40386</c:v>
                </c:pt>
                <c:pt idx="12671">
                  <c:v>40387</c:v>
                </c:pt>
                <c:pt idx="12672">
                  <c:v>40388</c:v>
                </c:pt>
                <c:pt idx="12673">
                  <c:v>40389</c:v>
                </c:pt>
                <c:pt idx="12674">
                  <c:v>40392</c:v>
                </c:pt>
                <c:pt idx="12675">
                  <c:v>40393</c:v>
                </c:pt>
                <c:pt idx="12676">
                  <c:v>40394</c:v>
                </c:pt>
                <c:pt idx="12677">
                  <c:v>40395</c:v>
                </c:pt>
                <c:pt idx="12678">
                  <c:v>40396</c:v>
                </c:pt>
                <c:pt idx="12679">
                  <c:v>40399</c:v>
                </c:pt>
                <c:pt idx="12680">
                  <c:v>40400</c:v>
                </c:pt>
                <c:pt idx="12681">
                  <c:v>40401</c:v>
                </c:pt>
                <c:pt idx="12682">
                  <c:v>40402</c:v>
                </c:pt>
                <c:pt idx="12683">
                  <c:v>40403</c:v>
                </c:pt>
                <c:pt idx="12684">
                  <c:v>40406</c:v>
                </c:pt>
                <c:pt idx="12685">
                  <c:v>40407</c:v>
                </c:pt>
                <c:pt idx="12686">
                  <c:v>40408</c:v>
                </c:pt>
                <c:pt idx="12687">
                  <c:v>40409</c:v>
                </c:pt>
                <c:pt idx="12688">
                  <c:v>40410</c:v>
                </c:pt>
                <c:pt idx="12689">
                  <c:v>40413</c:v>
                </c:pt>
                <c:pt idx="12690">
                  <c:v>40414</c:v>
                </c:pt>
                <c:pt idx="12691">
                  <c:v>40415</c:v>
                </c:pt>
                <c:pt idx="12692">
                  <c:v>40416</c:v>
                </c:pt>
                <c:pt idx="12693">
                  <c:v>40417</c:v>
                </c:pt>
                <c:pt idx="12694">
                  <c:v>40420</c:v>
                </c:pt>
                <c:pt idx="12695">
                  <c:v>40421</c:v>
                </c:pt>
                <c:pt idx="12696">
                  <c:v>40422</c:v>
                </c:pt>
                <c:pt idx="12697">
                  <c:v>40423</c:v>
                </c:pt>
                <c:pt idx="12698">
                  <c:v>40424</c:v>
                </c:pt>
                <c:pt idx="12699">
                  <c:v>40427</c:v>
                </c:pt>
                <c:pt idx="12700">
                  <c:v>40428</c:v>
                </c:pt>
                <c:pt idx="12701">
                  <c:v>40429</c:v>
                </c:pt>
                <c:pt idx="12702">
                  <c:v>40430</c:v>
                </c:pt>
                <c:pt idx="12703">
                  <c:v>40431</c:v>
                </c:pt>
                <c:pt idx="12704">
                  <c:v>40434</c:v>
                </c:pt>
                <c:pt idx="12705">
                  <c:v>40435</c:v>
                </c:pt>
                <c:pt idx="12706">
                  <c:v>40436</c:v>
                </c:pt>
                <c:pt idx="12707">
                  <c:v>40437</c:v>
                </c:pt>
                <c:pt idx="12708">
                  <c:v>40438</c:v>
                </c:pt>
                <c:pt idx="12709">
                  <c:v>40441</c:v>
                </c:pt>
                <c:pt idx="12710">
                  <c:v>40442</c:v>
                </c:pt>
                <c:pt idx="12711">
                  <c:v>40443</c:v>
                </c:pt>
                <c:pt idx="12712">
                  <c:v>40444</c:v>
                </c:pt>
                <c:pt idx="12713">
                  <c:v>40445</c:v>
                </c:pt>
                <c:pt idx="12714">
                  <c:v>40448</c:v>
                </c:pt>
                <c:pt idx="12715">
                  <c:v>40449</c:v>
                </c:pt>
                <c:pt idx="12716">
                  <c:v>40450</c:v>
                </c:pt>
                <c:pt idx="12717">
                  <c:v>40451</c:v>
                </c:pt>
                <c:pt idx="12718">
                  <c:v>40452</c:v>
                </c:pt>
                <c:pt idx="12719">
                  <c:v>40455</c:v>
                </c:pt>
                <c:pt idx="12720">
                  <c:v>40456</c:v>
                </c:pt>
                <c:pt idx="12721">
                  <c:v>40457</c:v>
                </c:pt>
                <c:pt idx="12722">
                  <c:v>40458</c:v>
                </c:pt>
                <c:pt idx="12723">
                  <c:v>40459</c:v>
                </c:pt>
                <c:pt idx="12724">
                  <c:v>40462</c:v>
                </c:pt>
                <c:pt idx="12725">
                  <c:v>40463</c:v>
                </c:pt>
                <c:pt idx="12726">
                  <c:v>40464</c:v>
                </c:pt>
                <c:pt idx="12727">
                  <c:v>40465</c:v>
                </c:pt>
                <c:pt idx="12728">
                  <c:v>40466</c:v>
                </c:pt>
                <c:pt idx="12729">
                  <c:v>40469</c:v>
                </c:pt>
                <c:pt idx="12730">
                  <c:v>40470</c:v>
                </c:pt>
                <c:pt idx="12731">
                  <c:v>40471</c:v>
                </c:pt>
                <c:pt idx="12732">
                  <c:v>40472</c:v>
                </c:pt>
                <c:pt idx="12733">
                  <c:v>40473</c:v>
                </c:pt>
                <c:pt idx="12734">
                  <c:v>40476</c:v>
                </c:pt>
                <c:pt idx="12735">
                  <c:v>40477</c:v>
                </c:pt>
                <c:pt idx="12736">
                  <c:v>40478</c:v>
                </c:pt>
                <c:pt idx="12737">
                  <c:v>40479</c:v>
                </c:pt>
                <c:pt idx="12738">
                  <c:v>40480</c:v>
                </c:pt>
                <c:pt idx="12739">
                  <c:v>40483</c:v>
                </c:pt>
                <c:pt idx="12740">
                  <c:v>40484</c:v>
                </c:pt>
                <c:pt idx="12741">
                  <c:v>40485</c:v>
                </c:pt>
                <c:pt idx="12742">
                  <c:v>40486</c:v>
                </c:pt>
                <c:pt idx="12743">
                  <c:v>40487</c:v>
                </c:pt>
                <c:pt idx="12744">
                  <c:v>40490</c:v>
                </c:pt>
                <c:pt idx="12745">
                  <c:v>40491</c:v>
                </c:pt>
                <c:pt idx="12746">
                  <c:v>40492</c:v>
                </c:pt>
                <c:pt idx="12747">
                  <c:v>40493</c:v>
                </c:pt>
                <c:pt idx="12748">
                  <c:v>40494</c:v>
                </c:pt>
                <c:pt idx="12749">
                  <c:v>40497</c:v>
                </c:pt>
                <c:pt idx="12750">
                  <c:v>40498</c:v>
                </c:pt>
                <c:pt idx="12751">
                  <c:v>40499</c:v>
                </c:pt>
                <c:pt idx="12752">
                  <c:v>40500</c:v>
                </c:pt>
                <c:pt idx="12753">
                  <c:v>40501</c:v>
                </c:pt>
                <c:pt idx="12754">
                  <c:v>40504</c:v>
                </c:pt>
                <c:pt idx="12755">
                  <c:v>40505</c:v>
                </c:pt>
                <c:pt idx="12756">
                  <c:v>40506</c:v>
                </c:pt>
                <c:pt idx="12757">
                  <c:v>40507</c:v>
                </c:pt>
                <c:pt idx="12758">
                  <c:v>40508</c:v>
                </c:pt>
                <c:pt idx="12759">
                  <c:v>40511</c:v>
                </c:pt>
                <c:pt idx="12760">
                  <c:v>40512</c:v>
                </c:pt>
                <c:pt idx="12761">
                  <c:v>40513</c:v>
                </c:pt>
                <c:pt idx="12762">
                  <c:v>40514</c:v>
                </c:pt>
                <c:pt idx="12763">
                  <c:v>40515</c:v>
                </c:pt>
                <c:pt idx="12764">
                  <c:v>40518</c:v>
                </c:pt>
                <c:pt idx="12765">
                  <c:v>40519</c:v>
                </c:pt>
                <c:pt idx="12766">
                  <c:v>40520</c:v>
                </c:pt>
                <c:pt idx="12767">
                  <c:v>40521</c:v>
                </c:pt>
                <c:pt idx="12768">
                  <c:v>40522</c:v>
                </c:pt>
                <c:pt idx="12769">
                  <c:v>40525</c:v>
                </c:pt>
                <c:pt idx="12770">
                  <c:v>40526</c:v>
                </c:pt>
                <c:pt idx="12771">
                  <c:v>40527</c:v>
                </c:pt>
                <c:pt idx="12772">
                  <c:v>40528</c:v>
                </c:pt>
                <c:pt idx="12773">
                  <c:v>40529</c:v>
                </c:pt>
                <c:pt idx="12774">
                  <c:v>40532</c:v>
                </c:pt>
                <c:pt idx="12775">
                  <c:v>40533</c:v>
                </c:pt>
                <c:pt idx="12776">
                  <c:v>40534</c:v>
                </c:pt>
                <c:pt idx="12777">
                  <c:v>40535</c:v>
                </c:pt>
                <c:pt idx="12778">
                  <c:v>40536</c:v>
                </c:pt>
                <c:pt idx="12779">
                  <c:v>40539</c:v>
                </c:pt>
                <c:pt idx="12780">
                  <c:v>40540</c:v>
                </c:pt>
                <c:pt idx="12781">
                  <c:v>40541</c:v>
                </c:pt>
                <c:pt idx="12782">
                  <c:v>40542</c:v>
                </c:pt>
                <c:pt idx="12783">
                  <c:v>40543</c:v>
                </c:pt>
                <c:pt idx="12784">
                  <c:v>40546</c:v>
                </c:pt>
                <c:pt idx="12785">
                  <c:v>40547</c:v>
                </c:pt>
                <c:pt idx="12786">
                  <c:v>40548</c:v>
                </c:pt>
                <c:pt idx="12787">
                  <c:v>40549</c:v>
                </c:pt>
                <c:pt idx="12788">
                  <c:v>40550</c:v>
                </c:pt>
                <c:pt idx="12789">
                  <c:v>40553</c:v>
                </c:pt>
                <c:pt idx="12790">
                  <c:v>40554</c:v>
                </c:pt>
                <c:pt idx="12791">
                  <c:v>40555</c:v>
                </c:pt>
                <c:pt idx="12792">
                  <c:v>40556</c:v>
                </c:pt>
                <c:pt idx="12793">
                  <c:v>40557</c:v>
                </c:pt>
                <c:pt idx="12794">
                  <c:v>40560</c:v>
                </c:pt>
                <c:pt idx="12795">
                  <c:v>40561</c:v>
                </c:pt>
                <c:pt idx="12796">
                  <c:v>40562</c:v>
                </c:pt>
                <c:pt idx="12797">
                  <c:v>40563</c:v>
                </c:pt>
                <c:pt idx="12798">
                  <c:v>40564</c:v>
                </c:pt>
                <c:pt idx="12799">
                  <c:v>40567</c:v>
                </c:pt>
                <c:pt idx="12800">
                  <c:v>40568</c:v>
                </c:pt>
                <c:pt idx="12801">
                  <c:v>40569</c:v>
                </c:pt>
                <c:pt idx="12802">
                  <c:v>40570</c:v>
                </c:pt>
                <c:pt idx="12803">
                  <c:v>40571</c:v>
                </c:pt>
                <c:pt idx="12804">
                  <c:v>40574</c:v>
                </c:pt>
                <c:pt idx="12805">
                  <c:v>40575</c:v>
                </c:pt>
                <c:pt idx="12806">
                  <c:v>40576</c:v>
                </c:pt>
                <c:pt idx="12807">
                  <c:v>40577</c:v>
                </c:pt>
                <c:pt idx="12808">
                  <c:v>40578</c:v>
                </c:pt>
                <c:pt idx="12809">
                  <c:v>40581</c:v>
                </c:pt>
                <c:pt idx="12810">
                  <c:v>40582</c:v>
                </c:pt>
                <c:pt idx="12811">
                  <c:v>40583</c:v>
                </c:pt>
                <c:pt idx="12812">
                  <c:v>40584</c:v>
                </c:pt>
                <c:pt idx="12813">
                  <c:v>40585</c:v>
                </c:pt>
                <c:pt idx="12814">
                  <c:v>40588</c:v>
                </c:pt>
                <c:pt idx="12815">
                  <c:v>40589</c:v>
                </c:pt>
                <c:pt idx="12816">
                  <c:v>40590</c:v>
                </c:pt>
                <c:pt idx="12817">
                  <c:v>40591</c:v>
                </c:pt>
                <c:pt idx="12818">
                  <c:v>40592</c:v>
                </c:pt>
                <c:pt idx="12819">
                  <c:v>40595</c:v>
                </c:pt>
                <c:pt idx="12820">
                  <c:v>40596</c:v>
                </c:pt>
                <c:pt idx="12821">
                  <c:v>40597</c:v>
                </c:pt>
                <c:pt idx="12822">
                  <c:v>40598</c:v>
                </c:pt>
                <c:pt idx="12823">
                  <c:v>40599</c:v>
                </c:pt>
                <c:pt idx="12824">
                  <c:v>40602</c:v>
                </c:pt>
                <c:pt idx="12825">
                  <c:v>40603</c:v>
                </c:pt>
                <c:pt idx="12826">
                  <c:v>40604</c:v>
                </c:pt>
                <c:pt idx="12827">
                  <c:v>40605</c:v>
                </c:pt>
                <c:pt idx="12828">
                  <c:v>40606</c:v>
                </c:pt>
                <c:pt idx="12829">
                  <c:v>40609</c:v>
                </c:pt>
                <c:pt idx="12830">
                  <c:v>40610</c:v>
                </c:pt>
                <c:pt idx="12831">
                  <c:v>40611</c:v>
                </c:pt>
                <c:pt idx="12832">
                  <c:v>40612</c:v>
                </c:pt>
                <c:pt idx="12833">
                  <c:v>40613</c:v>
                </c:pt>
                <c:pt idx="12834">
                  <c:v>40616</c:v>
                </c:pt>
                <c:pt idx="12835">
                  <c:v>40617</c:v>
                </c:pt>
                <c:pt idx="12836">
                  <c:v>40618</c:v>
                </c:pt>
                <c:pt idx="12837">
                  <c:v>40619</c:v>
                </c:pt>
                <c:pt idx="12838">
                  <c:v>40620</c:v>
                </c:pt>
                <c:pt idx="12839">
                  <c:v>40623</c:v>
                </c:pt>
                <c:pt idx="12840">
                  <c:v>40624</c:v>
                </c:pt>
                <c:pt idx="12841">
                  <c:v>40625</c:v>
                </c:pt>
                <c:pt idx="12842">
                  <c:v>40626</c:v>
                </c:pt>
                <c:pt idx="12843">
                  <c:v>40627</c:v>
                </c:pt>
                <c:pt idx="12844">
                  <c:v>40630</c:v>
                </c:pt>
                <c:pt idx="12845">
                  <c:v>40631</c:v>
                </c:pt>
                <c:pt idx="12846">
                  <c:v>40632</c:v>
                </c:pt>
                <c:pt idx="12847">
                  <c:v>40633</c:v>
                </c:pt>
                <c:pt idx="12848">
                  <c:v>40634</c:v>
                </c:pt>
                <c:pt idx="12849">
                  <c:v>40637</c:v>
                </c:pt>
                <c:pt idx="12850">
                  <c:v>40638</c:v>
                </c:pt>
                <c:pt idx="12851">
                  <c:v>40639</c:v>
                </c:pt>
                <c:pt idx="12852">
                  <c:v>40640</c:v>
                </c:pt>
                <c:pt idx="12853">
                  <c:v>40641</c:v>
                </c:pt>
                <c:pt idx="12854">
                  <c:v>40644</c:v>
                </c:pt>
                <c:pt idx="12855">
                  <c:v>40645</c:v>
                </c:pt>
                <c:pt idx="12856">
                  <c:v>40646</c:v>
                </c:pt>
                <c:pt idx="12857">
                  <c:v>40647</c:v>
                </c:pt>
                <c:pt idx="12858">
                  <c:v>40648</c:v>
                </c:pt>
                <c:pt idx="12859">
                  <c:v>40651</c:v>
                </c:pt>
                <c:pt idx="12860">
                  <c:v>40652</c:v>
                </c:pt>
                <c:pt idx="12861">
                  <c:v>40653</c:v>
                </c:pt>
                <c:pt idx="12862">
                  <c:v>40654</c:v>
                </c:pt>
                <c:pt idx="12863">
                  <c:v>40655</c:v>
                </c:pt>
                <c:pt idx="12864">
                  <c:v>40658</c:v>
                </c:pt>
                <c:pt idx="12865">
                  <c:v>40659</c:v>
                </c:pt>
                <c:pt idx="12866">
                  <c:v>40660</c:v>
                </c:pt>
                <c:pt idx="12867">
                  <c:v>40661</c:v>
                </c:pt>
                <c:pt idx="12868">
                  <c:v>40662</c:v>
                </c:pt>
                <c:pt idx="12869">
                  <c:v>40665</c:v>
                </c:pt>
                <c:pt idx="12870">
                  <c:v>40666</c:v>
                </c:pt>
                <c:pt idx="12871">
                  <c:v>40667</c:v>
                </c:pt>
                <c:pt idx="12872">
                  <c:v>40668</c:v>
                </c:pt>
                <c:pt idx="12873">
                  <c:v>40669</c:v>
                </c:pt>
                <c:pt idx="12874">
                  <c:v>40672</c:v>
                </c:pt>
                <c:pt idx="12875">
                  <c:v>40673</c:v>
                </c:pt>
                <c:pt idx="12876">
                  <c:v>40674</c:v>
                </c:pt>
                <c:pt idx="12877">
                  <c:v>40675</c:v>
                </c:pt>
                <c:pt idx="12878">
                  <c:v>40676</c:v>
                </c:pt>
                <c:pt idx="12879">
                  <c:v>40679</c:v>
                </c:pt>
                <c:pt idx="12880">
                  <c:v>40680</c:v>
                </c:pt>
                <c:pt idx="12881">
                  <c:v>40681</c:v>
                </c:pt>
                <c:pt idx="12882">
                  <c:v>40682</c:v>
                </c:pt>
                <c:pt idx="12883">
                  <c:v>40683</c:v>
                </c:pt>
                <c:pt idx="12884">
                  <c:v>40686</c:v>
                </c:pt>
                <c:pt idx="12885">
                  <c:v>40687</c:v>
                </c:pt>
                <c:pt idx="12886">
                  <c:v>40688</c:v>
                </c:pt>
                <c:pt idx="12887">
                  <c:v>40689</c:v>
                </c:pt>
                <c:pt idx="12888">
                  <c:v>40690</c:v>
                </c:pt>
                <c:pt idx="12889">
                  <c:v>40693</c:v>
                </c:pt>
                <c:pt idx="12890">
                  <c:v>40694</c:v>
                </c:pt>
                <c:pt idx="12891">
                  <c:v>40695</c:v>
                </c:pt>
                <c:pt idx="12892">
                  <c:v>40696</c:v>
                </c:pt>
                <c:pt idx="12893">
                  <c:v>40697</c:v>
                </c:pt>
                <c:pt idx="12894">
                  <c:v>40700</c:v>
                </c:pt>
                <c:pt idx="12895">
                  <c:v>40701</c:v>
                </c:pt>
                <c:pt idx="12896">
                  <c:v>40702</c:v>
                </c:pt>
                <c:pt idx="12897">
                  <c:v>40703</c:v>
                </c:pt>
                <c:pt idx="12898">
                  <c:v>40704</c:v>
                </c:pt>
                <c:pt idx="12899">
                  <c:v>40707</c:v>
                </c:pt>
                <c:pt idx="12900">
                  <c:v>40708</c:v>
                </c:pt>
                <c:pt idx="12901">
                  <c:v>40709</c:v>
                </c:pt>
                <c:pt idx="12902">
                  <c:v>40710</c:v>
                </c:pt>
                <c:pt idx="12903">
                  <c:v>40711</c:v>
                </c:pt>
                <c:pt idx="12904">
                  <c:v>40714</c:v>
                </c:pt>
                <c:pt idx="12905">
                  <c:v>40715</c:v>
                </c:pt>
                <c:pt idx="12906">
                  <c:v>40716</c:v>
                </c:pt>
                <c:pt idx="12907">
                  <c:v>40717</c:v>
                </c:pt>
                <c:pt idx="12908">
                  <c:v>40718</c:v>
                </c:pt>
                <c:pt idx="12909">
                  <c:v>40721</c:v>
                </c:pt>
                <c:pt idx="12910">
                  <c:v>40722</c:v>
                </c:pt>
                <c:pt idx="12911">
                  <c:v>40723</c:v>
                </c:pt>
                <c:pt idx="12912">
                  <c:v>40724</c:v>
                </c:pt>
                <c:pt idx="12913">
                  <c:v>40725</c:v>
                </c:pt>
                <c:pt idx="12914">
                  <c:v>40728</c:v>
                </c:pt>
                <c:pt idx="12915">
                  <c:v>40729</c:v>
                </c:pt>
                <c:pt idx="12916">
                  <c:v>40730</c:v>
                </c:pt>
                <c:pt idx="12917">
                  <c:v>40731</c:v>
                </c:pt>
                <c:pt idx="12918">
                  <c:v>40732</c:v>
                </c:pt>
                <c:pt idx="12919">
                  <c:v>40735</c:v>
                </c:pt>
                <c:pt idx="12920">
                  <c:v>40736</c:v>
                </c:pt>
                <c:pt idx="12921">
                  <c:v>40737</c:v>
                </c:pt>
                <c:pt idx="12922">
                  <c:v>40738</c:v>
                </c:pt>
                <c:pt idx="12923">
                  <c:v>40739</c:v>
                </c:pt>
                <c:pt idx="12924">
                  <c:v>40742</c:v>
                </c:pt>
                <c:pt idx="12925">
                  <c:v>40743</c:v>
                </c:pt>
                <c:pt idx="12926">
                  <c:v>40744</c:v>
                </c:pt>
                <c:pt idx="12927">
                  <c:v>40745</c:v>
                </c:pt>
                <c:pt idx="12928">
                  <c:v>40746</c:v>
                </c:pt>
                <c:pt idx="12929">
                  <c:v>40749</c:v>
                </c:pt>
                <c:pt idx="12930">
                  <c:v>40750</c:v>
                </c:pt>
                <c:pt idx="12931">
                  <c:v>40751</c:v>
                </c:pt>
                <c:pt idx="12932">
                  <c:v>40752</c:v>
                </c:pt>
                <c:pt idx="12933">
                  <c:v>40753</c:v>
                </c:pt>
                <c:pt idx="12934">
                  <c:v>40756</c:v>
                </c:pt>
                <c:pt idx="12935">
                  <c:v>40757</c:v>
                </c:pt>
                <c:pt idx="12936">
                  <c:v>40758</c:v>
                </c:pt>
                <c:pt idx="12937">
                  <c:v>40759</c:v>
                </c:pt>
                <c:pt idx="12938">
                  <c:v>40760</c:v>
                </c:pt>
                <c:pt idx="12939">
                  <c:v>40763</c:v>
                </c:pt>
                <c:pt idx="12940">
                  <c:v>40764</c:v>
                </c:pt>
                <c:pt idx="12941">
                  <c:v>40765</c:v>
                </c:pt>
                <c:pt idx="12942">
                  <c:v>40766</c:v>
                </c:pt>
                <c:pt idx="12943">
                  <c:v>40767</c:v>
                </c:pt>
                <c:pt idx="12944">
                  <c:v>40770</c:v>
                </c:pt>
                <c:pt idx="12945">
                  <c:v>40771</c:v>
                </c:pt>
                <c:pt idx="12946">
                  <c:v>40772</c:v>
                </c:pt>
                <c:pt idx="12947">
                  <c:v>40773</c:v>
                </c:pt>
                <c:pt idx="12948">
                  <c:v>40774</c:v>
                </c:pt>
                <c:pt idx="12949">
                  <c:v>40777</c:v>
                </c:pt>
                <c:pt idx="12950">
                  <c:v>40778</c:v>
                </c:pt>
                <c:pt idx="12951">
                  <c:v>40779</c:v>
                </c:pt>
                <c:pt idx="12952">
                  <c:v>40780</c:v>
                </c:pt>
                <c:pt idx="12953">
                  <c:v>40781</c:v>
                </c:pt>
                <c:pt idx="12954">
                  <c:v>40784</c:v>
                </c:pt>
                <c:pt idx="12955">
                  <c:v>40785</c:v>
                </c:pt>
                <c:pt idx="12956">
                  <c:v>40786</c:v>
                </c:pt>
                <c:pt idx="12957">
                  <c:v>40787</c:v>
                </c:pt>
                <c:pt idx="12958">
                  <c:v>40788</c:v>
                </c:pt>
                <c:pt idx="12959">
                  <c:v>40791</c:v>
                </c:pt>
                <c:pt idx="12960">
                  <c:v>40792</c:v>
                </c:pt>
                <c:pt idx="12961">
                  <c:v>40793</c:v>
                </c:pt>
                <c:pt idx="12962">
                  <c:v>40794</c:v>
                </c:pt>
                <c:pt idx="12963">
                  <c:v>40795</c:v>
                </c:pt>
                <c:pt idx="12964">
                  <c:v>40798</c:v>
                </c:pt>
                <c:pt idx="12965">
                  <c:v>40799</c:v>
                </c:pt>
                <c:pt idx="12966">
                  <c:v>40800</c:v>
                </c:pt>
                <c:pt idx="12967">
                  <c:v>40801</c:v>
                </c:pt>
                <c:pt idx="12968">
                  <c:v>40802</c:v>
                </c:pt>
                <c:pt idx="12969">
                  <c:v>40805</c:v>
                </c:pt>
                <c:pt idx="12970">
                  <c:v>40806</c:v>
                </c:pt>
                <c:pt idx="12971">
                  <c:v>40807</c:v>
                </c:pt>
                <c:pt idx="12972">
                  <c:v>40808</c:v>
                </c:pt>
                <c:pt idx="12973">
                  <c:v>40809</c:v>
                </c:pt>
                <c:pt idx="12974">
                  <c:v>40812</c:v>
                </c:pt>
                <c:pt idx="12975">
                  <c:v>40813</c:v>
                </c:pt>
                <c:pt idx="12976">
                  <c:v>40814</c:v>
                </c:pt>
                <c:pt idx="12977">
                  <c:v>40815</c:v>
                </c:pt>
                <c:pt idx="12978">
                  <c:v>40816</c:v>
                </c:pt>
                <c:pt idx="12979">
                  <c:v>40819</c:v>
                </c:pt>
                <c:pt idx="12980">
                  <c:v>40820</c:v>
                </c:pt>
                <c:pt idx="12981">
                  <c:v>40821</c:v>
                </c:pt>
                <c:pt idx="12982">
                  <c:v>40822</c:v>
                </c:pt>
                <c:pt idx="12983">
                  <c:v>40823</c:v>
                </c:pt>
                <c:pt idx="12984">
                  <c:v>40826</c:v>
                </c:pt>
                <c:pt idx="12985">
                  <c:v>40827</c:v>
                </c:pt>
                <c:pt idx="12986">
                  <c:v>40828</c:v>
                </c:pt>
                <c:pt idx="12987">
                  <c:v>40829</c:v>
                </c:pt>
                <c:pt idx="12988">
                  <c:v>40830</c:v>
                </c:pt>
                <c:pt idx="12989">
                  <c:v>40833</c:v>
                </c:pt>
                <c:pt idx="12990">
                  <c:v>40834</c:v>
                </c:pt>
                <c:pt idx="12991">
                  <c:v>40835</c:v>
                </c:pt>
                <c:pt idx="12992">
                  <c:v>40836</c:v>
                </c:pt>
                <c:pt idx="12993">
                  <c:v>40837</c:v>
                </c:pt>
                <c:pt idx="12994">
                  <c:v>40840</c:v>
                </c:pt>
                <c:pt idx="12995">
                  <c:v>40841</c:v>
                </c:pt>
                <c:pt idx="12996">
                  <c:v>40842</c:v>
                </c:pt>
                <c:pt idx="12997">
                  <c:v>40843</c:v>
                </c:pt>
                <c:pt idx="12998">
                  <c:v>40844</c:v>
                </c:pt>
                <c:pt idx="12999">
                  <c:v>40847</c:v>
                </c:pt>
                <c:pt idx="13000">
                  <c:v>40848</c:v>
                </c:pt>
                <c:pt idx="13001">
                  <c:v>40849</c:v>
                </c:pt>
                <c:pt idx="13002">
                  <c:v>40850</c:v>
                </c:pt>
                <c:pt idx="13003">
                  <c:v>40851</c:v>
                </c:pt>
                <c:pt idx="13004">
                  <c:v>40854</c:v>
                </c:pt>
                <c:pt idx="13005">
                  <c:v>40855</c:v>
                </c:pt>
                <c:pt idx="13006">
                  <c:v>40856</c:v>
                </c:pt>
                <c:pt idx="13007">
                  <c:v>40857</c:v>
                </c:pt>
                <c:pt idx="13008">
                  <c:v>40858</c:v>
                </c:pt>
                <c:pt idx="13009">
                  <c:v>40861</c:v>
                </c:pt>
                <c:pt idx="13010">
                  <c:v>40862</c:v>
                </c:pt>
                <c:pt idx="13011">
                  <c:v>40863</c:v>
                </c:pt>
                <c:pt idx="13012">
                  <c:v>40864</c:v>
                </c:pt>
                <c:pt idx="13013">
                  <c:v>40865</c:v>
                </c:pt>
                <c:pt idx="13014">
                  <c:v>40868</c:v>
                </c:pt>
                <c:pt idx="13015">
                  <c:v>40869</c:v>
                </c:pt>
                <c:pt idx="13016">
                  <c:v>40870</c:v>
                </c:pt>
                <c:pt idx="13017">
                  <c:v>40871</c:v>
                </c:pt>
                <c:pt idx="13018">
                  <c:v>40872</c:v>
                </c:pt>
                <c:pt idx="13019">
                  <c:v>40875</c:v>
                </c:pt>
                <c:pt idx="13020">
                  <c:v>40876</c:v>
                </c:pt>
                <c:pt idx="13021">
                  <c:v>40877</c:v>
                </c:pt>
                <c:pt idx="13022">
                  <c:v>40878</c:v>
                </c:pt>
                <c:pt idx="13023">
                  <c:v>40879</c:v>
                </c:pt>
                <c:pt idx="13024">
                  <c:v>40882</c:v>
                </c:pt>
                <c:pt idx="13025">
                  <c:v>40883</c:v>
                </c:pt>
                <c:pt idx="13026">
                  <c:v>40884</c:v>
                </c:pt>
                <c:pt idx="13027">
                  <c:v>40885</c:v>
                </c:pt>
                <c:pt idx="13028">
                  <c:v>40886</c:v>
                </c:pt>
                <c:pt idx="13029">
                  <c:v>40889</c:v>
                </c:pt>
                <c:pt idx="13030">
                  <c:v>40890</c:v>
                </c:pt>
                <c:pt idx="13031">
                  <c:v>40891</c:v>
                </c:pt>
                <c:pt idx="13032">
                  <c:v>40892</c:v>
                </c:pt>
                <c:pt idx="13033">
                  <c:v>40893</c:v>
                </c:pt>
                <c:pt idx="13034">
                  <c:v>40896</c:v>
                </c:pt>
                <c:pt idx="13035">
                  <c:v>40897</c:v>
                </c:pt>
                <c:pt idx="13036">
                  <c:v>40898</c:v>
                </c:pt>
                <c:pt idx="13037">
                  <c:v>40899</c:v>
                </c:pt>
                <c:pt idx="13038">
                  <c:v>40900</c:v>
                </c:pt>
                <c:pt idx="13039">
                  <c:v>40903</c:v>
                </c:pt>
                <c:pt idx="13040">
                  <c:v>40904</c:v>
                </c:pt>
                <c:pt idx="13041">
                  <c:v>40905</c:v>
                </c:pt>
                <c:pt idx="13042">
                  <c:v>40906</c:v>
                </c:pt>
                <c:pt idx="13043">
                  <c:v>40907</c:v>
                </c:pt>
                <c:pt idx="13044">
                  <c:v>40910</c:v>
                </c:pt>
                <c:pt idx="13045">
                  <c:v>40911</c:v>
                </c:pt>
                <c:pt idx="13046">
                  <c:v>40912</c:v>
                </c:pt>
                <c:pt idx="13047">
                  <c:v>40913</c:v>
                </c:pt>
                <c:pt idx="13048">
                  <c:v>40914</c:v>
                </c:pt>
                <c:pt idx="13049">
                  <c:v>40917</c:v>
                </c:pt>
                <c:pt idx="13050">
                  <c:v>40918</c:v>
                </c:pt>
                <c:pt idx="13051">
                  <c:v>40919</c:v>
                </c:pt>
                <c:pt idx="13052">
                  <c:v>40920</c:v>
                </c:pt>
                <c:pt idx="13053">
                  <c:v>40921</c:v>
                </c:pt>
                <c:pt idx="13054">
                  <c:v>40924</c:v>
                </c:pt>
                <c:pt idx="13055">
                  <c:v>40925</c:v>
                </c:pt>
                <c:pt idx="13056">
                  <c:v>40926</c:v>
                </c:pt>
                <c:pt idx="13057">
                  <c:v>40927</c:v>
                </c:pt>
                <c:pt idx="13058">
                  <c:v>40928</c:v>
                </c:pt>
                <c:pt idx="13059">
                  <c:v>40931</c:v>
                </c:pt>
                <c:pt idx="13060">
                  <c:v>40932</c:v>
                </c:pt>
                <c:pt idx="13061">
                  <c:v>40933</c:v>
                </c:pt>
                <c:pt idx="13062">
                  <c:v>40934</c:v>
                </c:pt>
                <c:pt idx="13063">
                  <c:v>40935</c:v>
                </c:pt>
                <c:pt idx="13064">
                  <c:v>40938</c:v>
                </c:pt>
                <c:pt idx="13065">
                  <c:v>40939</c:v>
                </c:pt>
                <c:pt idx="13066">
                  <c:v>40940</c:v>
                </c:pt>
                <c:pt idx="13067">
                  <c:v>40941</c:v>
                </c:pt>
                <c:pt idx="13068">
                  <c:v>40942</c:v>
                </c:pt>
                <c:pt idx="13069">
                  <c:v>40945</c:v>
                </c:pt>
                <c:pt idx="13070">
                  <c:v>40946</c:v>
                </c:pt>
                <c:pt idx="13071">
                  <c:v>40947</c:v>
                </c:pt>
                <c:pt idx="13072">
                  <c:v>40948</c:v>
                </c:pt>
                <c:pt idx="13073">
                  <c:v>40949</c:v>
                </c:pt>
                <c:pt idx="13074">
                  <c:v>40952</c:v>
                </c:pt>
                <c:pt idx="13075">
                  <c:v>40953</c:v>
                </c:pt>
                <c:pt idx="13076">
                  <c:v>40954</c:v>
                </c:pt>
                <c:pt idx="13077">
                  <c:v>40955</c:v>
                </c:pt>
                <c:pt idx="13078">
                  <c:v>40956</c:v>
                </c:pt>
                <c:pt idx="13079">
                  <c:v>40959</c:v>
                </c:pt>
                <c:pt idx="13080">
                  <c:v>40960</c:v>
                </c:pt>
                <c:pt idx="13081">
                  <c:v>40961</c:v>
                </c:pt>
                <c:pt idx="13082">
                  <c:v>40962</c:v>
                </c:pt>
                <c:pt idx="13083">
                  <c:v>40963</c:v>
                </c:pt>
                <c:pt idx="13084">
                  <c:v>40966</c:v>
                </c:pt>
                <c:pt idx="13085">
                  <c:v>40967</c:v>
                </c:pt>
                <c:pt idx="13086">
                  <c:v>40968</c:v>
                </c:pt>
                <c:pt idx="13087">
                  <c:v>40969</c:v>
                </c:pt>
                <c:pt idx="13088">
                  <c:v>40970</c:v>
                </c:pt>
                <c:pt idx="13089">
                  <c:v>40973</c:v>
                </c:pt>
                <c:pt idx="13090">
                  <c:v>40974</c:v>
                </c:pt>
                <c:pt idx="13091">
                  <c:v>40975</c:v>
                </c:pt>
                <c:pt idx="13092">
                  <c:v>40976</c:v>
                </c:pt>
                <c:pt idx="13093">
                  <c:v>40977</c:v>
                </c:pt>
                <c:pt idx="13094">
                  <c:v>40980</c:v>
                </c:pt>
                <c:pt idx="13095">
                  <c:v>40981</c:v>
                </c:pt>
                <c:pt idx="13096">
                  <c:v>40982</c:v>
                </c:pt>
                <c:pt idx="13097">
                  <c:v>40983</c:v>
                </c:pt>
                <c:pt idx="13098">
                  <c:v>40984</c:v>
                </c:pt>
                <c:pt idx="13099">
                  <c:v>40987</c:v>
                </c:pt>
                <c:pt idx="13100">
                  <c:v>40988</c:v>
                </c:pt>
                <c:pt idx="13101">
                  <c:v>40989</c:v>
                </c:pt>
                <c:pt idx="13102">
                  <c:v>40990</c:v>
                </c:pt>
                <c:pt idx="13103">
                  <c:v>40991</c:v>
                </c:pt>
                <c:pt idx="13104">
                  <c:v>40994</c:v>
                </c:pt>
                <c:pt idx="13105">
                  <c:v>40995</c:v>
                </c:pt>
                <c:pt idx="13106">
                  <c:v>40996</c:v>
                </c:pt>
                <c:pt idx="13107">
                  <c:v>40997</c:v>
                </c:pt>
                <c:pt idx="13108">
                  <c:v>40998</c:v>
                </c:pt>
                <c:pt idx="13109">
                  <c:v>41001</c:v>
                </c:pt>
                <c:pt idx="13110">
                  <c:v>41002</c:v>
                </c:pt>
                <c:pt idx="13111">
                  <c:v>41003</c:v>
                </c:pt>
                <c:pt idx="13112">
                  <c:v>41004</c:v>
                </c:pt>
                <c:pt idx="13113">
                  <c:v>41005</c:v>
                </c:pt>
                <c:pt idx="13114">
                  <c:v>41008</c:v>
                </c:pt>
                <c:pt idx="13115">
                  <c:v>41009</c:v>
                </c:pt>
                <c:pt idx="13116">
                  <c:v>41010</c:v>
                </c:pt>
                <c:pt idx="13117">
                  <c:v>41011</c:v>
                </c:pt>
                <c:pt idx="13118">
                  <c:v>41012</c:v>
                </c:pt>
                <c:pt idx="13119">
                  <c:v>41015</c:v>
                </c:pt>
                <c:pt idx="13120">
                  <c:v>41016</c:v>
                </c:pt>
                <c:pt idx="13121">
                  <c:v>41017</c:v>
                </c:pt>
                <c:pt idx="13122">
                  <c:v>41018</c:v>
                </c:pt>
                <c:pt idx="13123">
                  <c:v>41019</c:v>
                </c:pt>
                <c:pt idx="13124">
                  <c:v>41022</c:v>
                </c:pt>
                <c:pt idx="13125">
                  <c:v>41023</c:v>
                </c:pt>
                <c:pt idx="13126">
                  <c:v>41024</c:v>
                </c:pt>
                <c:pt idx="13127">
                  <c:v>41025</c:v>
                </c:pt>
                <c:pt idx="13128">
                  <c:v>41026</c:v>
                </c:pt>
                <c:pt idx="13129">
                  <c:v>41029</c:v>
                </c:pt>
                <c:pt idx="13130">
                  <c:v>41030</c:v>
                </c:pt>
                <c:pt idx="13131">
                  <c:v>41031</c:v>
                </c:pt>
                <c:pt idx="13132">
                  <c:v>41032</c:v>
                </c:pt>
                <c:pt idx="13133">
                  <c:v>41033</c:v>
                </c:pt>
                <c:pt idx="13134">
                  <c:v>41036</c:v>
                </c:pt>
                <c:pt idx="13135">
                  <c:v>41037</c:v>
                </c:pt>
                <c:pt idx="13136">
                  <c:v>41038</c:v>
                </c:pt>
                <c:pt idx="13137">
                  <c:v>41039</c:v>
                </c:pt>
                <c:pt idx="13138">
                  <c:v>41040</c:v>
                </c:pt>
                <c:pt idx="13139">
                  <c:v>41043</c:v>
                </c:pt>
                <c:pt idx="13140">
                  <c:v>41044</c:v>
                </c:pt>
                <c:pt idx="13141">
                  <c:v>41045</c:v>
                </c:pt>
                <c:pt idx="13142">
                  <c:v>41046</c:v>
                </c:pt>
                <c:pt idx="13143">
                  <c:v>41047</c:v>
                </c:pt>
                <c:pt idx="13144">
                  <c:v>41050</c:v>
                </c:pt>
                <c:pt idx="13145">
                  <c:v>41051</c:v>
                </c:pt>
                <c:pt idx="13146">
                  <c:v>41052</c:v>
                </c:pt>
                <c:pt idx="13147">
                  <c:v>41053</c:v>
                </c:pt>
                <c:pt idx="13148">
                  <c:v>41054</c:v>
                </c:pt>
                <c:pt idx="13149">
                  <c:v>41057</c:v>
                </c:pt>
                <c:pt idx="13150">
                  <c:v>41058</c:v>
                </c:pt>
                <c:pt idx="13151">
                  <c:v>41059</c:v>
                </c:pt>
                <c:pt idx="13152">
                  <c:v>41060</c:v>
                </c:pt>
                <c:pt idx="13153">
                  <c:v>41061</c:v>
                </c:pt>
                <c:pt idx="13154">
                  <c:v>41064</c:v>
                </c:pt>
                <c:pt idx="13155">
                  <c:v>41065</c:v>
                </c:pt>
                <c:pt idx="13156">
                  <c:v>41066</c:v>
                </c:pt>
                <c:pt idx="13157">
                  <c:v>41067</c:v>
                </c:pt>
                <c:pt idx="13158">
                  <c:v>41068</c:v>
                </c:pt>
                <c:pt idx="13159">
                  <c:v>41071</c:v>
                </c:pt>
                <c:pt idx="13160">
                  <c:v>41072</c:v>
                </c:pt>
                <c:pt idx="13161">
                  <c:v>41073</c:v>
                </c:pt>
                <c:pt idx="13162">
                  <c:v>41074</c:v>
                </c:pt>
                <c:pt idx="13163">
                  <c:v>41075</c:v>
                </c:pt>
                <c:pt idx="13164">
                  <c:v>41078</c:v>
                </c:pt>
                <c:pt idx="13165">
                  <c:v>41079</c:v>
                </c:pt>
                <c:pt idx="13166">
                  <c:v>41080</c:v>
                </c:pt>
                <c:pt idx="13167">
                  <c:v>41081</c:v>
                </c:pt>
                <c:pt idx="13168">
                  <c:v>41082</c:v>
                </c:pt>
                <c:pt idx="13169">
                  <c:v>41085</c:v>
                </c:pt>
                <c:pt idx="13170">
                  <c:v>41086</c:v>
                </c:pt>
                <c:pt idx="13171">
                  <c:v>41087</c:v>
                </c:pt>
                <c:pt idx="13172">
                  <c:v>41088</c:v>
                </c:pt>
                <c:pt idx="13173">
                  <c:v>41089</c:v>
                </c:pt>
                <c:pt idx="13174">
                  <c:v>41092</c:v>
                </c:pt>
                <c:pt idx="13175">
                  <c:v>41093</c:v>
                </c:pt>
                <c:pt idx="13176">
                  <c:v>41094</c:v>
                </c:pt>
                <c:pt idx="13177">
                  <c:v>41095</c:v>
                </c:pt>
                <c:pt idx="13178">
                  <c:v>41096</c:v>
                </c:pt>
                <c:pt idx="13179">
                  <c:v>41099</c:v>
                </c:pt>
                <c:pt idx="13180">
                  <c:v>41100</c:v>
                </c:pt>
                <c:pt idx="13181">
                  <c:v>41101</c:v>
                </c:pt>
                <c:pt idx="13182">
                  <c:v>41102</c:v>
                </c:pt>
                <c:pt idx="13183">
                  <c:v>41103</c:v>
                </c:pt>
                <c:pt idx="13184">
                  <c:v>41106</c:v>
                </c:pt>
                <c:pt idx="13185">
                  <c:v>41107</c:v>
                </c:pt>
                <c:pt idx="13186">
                  <c:v>41108</c:v>
                </c:pt>
                <c:pt idx="13187">
                  <c:v>41109</c:v>
                </c:pt>
                <c:pt idx="13188">
                  <c:v>41110</c:v>
                </c:pt>
                <c:pt idx="13189">
                  <c:v>41113</c:v>
                </c:pt>
                <c:pt idx="13190">
                  <c:v>41114</c:v>
                </c:pt>
                <c:pt idx="13191">
                  <c:v>41115</c:v>
                </c:pt>
                <c:pt idx="13192">
                  <c:v>41116</c:v>
                </c:pt>
                <c:pt idx="13193">
                  <c:v>41117</c:v>
                </c:pt>
                <c:pt idx="13194">
                  <c:v>41120</c:v>
                </c:pt>
                <c:pt idx="13195">
                  <c:v>41121</c:v>
                </c:pt>
                <c:pt idx="13196">
                  <c:v>41122</c:v>
                </c:pt>
                <c:pt idx="13197">
                  <c:v>41123</c:v>
                </c:pt>
                <c:pt idx="13198">
                  <c:v>41124</c:v>
                </c:pt>
                <c:pt idx="13199">
                  <c:v>41127</c:v>
                </c:pt>
                <c:pt idx="13200">
                  <c:v>41128</c:v>
                </c:pt>
                <c:pt idx="13201">
                  <c:v>41129</c:v>
                </c:pt>
                <c:pt idx="13202">
                  <c:v>41130</c:v>
                </c:pt>
                <c:pt idx="13203">
                  <c:v>41131</c:v>
                </c:pt>
                <c:pt idx="13204">
                  <c:v>41134</c:v>
                </c:pt>
                <c:pt idx="13205">
                  <c:v>41135</c:v>
                </c:pt>
                <c:pt idx="13206">
                  <c:v>41136</c:v>
                </c:pt>
                <c:pt idx="13207">
                  <c:v>41137</c:v>
                </c:pt>
                <c:pt idx="13208">
                  <c:v>41138</c:v>
                </c:pt>
                <c:pt idx="13209">
                  <c:v>41141</c:v>
                </c:pt>
                <c:pt idx="13210">
                  <c:v>41142</c:v>
                </c:pt>
                <c:pt idx="13211">
                  <c:v>41143</c:v>
                </c:pt>
                <c:pt idx="13212">
                  <c:v>41144</c:v>
                </c:pt>
                <c:pt idx="13213">
                  <c:v>41145</c:v>
                </c:pt>
                <c:pt idx="13214">
                  <c:v>41148</c:v>
                </c:pt>
                <c:pt idx="13215">
                  <c:v>41149</c:v>
                </c:pt>
                <c:pt idx="13216">
                  <c:v>41150</c:v>
                </c:pt>
                <c:pt idx="13217">
                  <c:v>41151</c:v>
                </c:pt>
                <c:pt idx="13218">
                  <c:v>41152</c:v>
                </c:pt>
                <c:pt idx="13219">
                  <c:v>41155</c:v>
                </c:pt>
                <c:pt idx="13220">
                  <c:v>41156</c:v>
                </c:pt>
                <c:pt idx="13221">
                  <c:v>41157</c:v>
                </c:pt>
                <c:pt idx="13222">
                  <c:v>41158</c:v>
                </c:pt>
                <c:pt idx="13223">
                  <c:v>41159</c:v>
                </c:pt>
                <c:pt idx="13224">
                  <c:v>41162</c:v>
                </c:pt>
                <c:pt idx="13225">
                  <c:v>41163</c:v>
                </c:pt>
                <c:pt idx="13226">
                  <c:v>41164</c:v>
                </c:pt>
                <c:pt idx="13227">
                  <c:v>41165</c:v>
                </c:pt>
                <c:pt idx="13228">
                  <c:v>41166</c:v>
                </c:pt>
                <c:pt idx="13229">
                  <c:v>41169</c:v>
                </c:pt>
                <c:pt idx="13230">
                  <c:v>41170</c:v>
                </c:pt>
                <c:pt idx="13231">
                  <c:v>41171</c:v>
                </c:pt>
                <c:pt idx="13232">
                  <c:v>41172</c:v>
                </c:pt>
                <c:pt idx="13233">
                  <c:v>41173</c:v>
                </c:pt>
                <c:pt idx="13234">
                  <c:v>41176</c:v>
                </c:pt>
                <c:pt idx="13235">
                  <c:v>41177</c:v>
                </c:pt>
                <c:pt idx="13236">
                  <c:v>41178</c:v>
                </c:pt>
                <c:pt idx="13237">
                  <c:v>41179</c:v>
                </c:pt>
                <c:pt idx="13238">
                  <c:v>41180</c:v>
                </c:pt>
                <c:pt idx="13239">
                  <c:v>41183</c:v>
                </c:pt>
                <c:pt idx="13240">
                  <c:v>41184</c:v>
                </c:pt>
                <c:pt idx="13241">
                  <c:v>41185</c:v>
                </c:pt>
                <c:pt idx="13242">
                  <c:v>41186</c:v>
                </c:pt>
                <c:pt idx="13243">
                  <c:v>41187</c:v>
                </c:pt>
                <c:pt idx="13244">
                  <c:v>41190</c:v>
                </c:pt>
                <c:pt idx="13245">
                  <c:v>41191</c:v>
                </c:pt>
                <c:pt idx="13246">
                  <c:v>41192</c:v>
                </c:pt>
                <c:pt idx="13247">
                  <c:v>41193</c:v>
                </c:pt>
                <c:pt idx="13248">
                  <c:v>41194</c:v>
                </c:pt>
                <c:pt idx="13249">
                  <c:v>41197</c:v>
                </c:pt>
                <c:pt idx="13250">
                  <c:v>41198</c:v>
                </c:pt>
                <c:pt idx="13251">
                  <c:v>41199</c:v>
                </c:pt>
                <c:pt idx="13252">
                  <c:v>41200</c:v>
                </c:pt>
                <c:pt idx="13253">
                  <c:v>41201</c:v>
                </c:pt>
                <c:pt idx="13254">
                  <c:v>41204</c:v>
                </c:pt>
                <c:pt idx="13255">
                  <c:v>41205</c:v>
                </c:pt>
                <c:pt idx="13256">
                  <c:v>41206</c:v>
                </c:pt>
                <c:pt idx="13257">
                  <c:v>41207</c:v>
                </c:pt>
                <c:pt idx="13258">
                  <c:v>41208</c:v>
                </c:pt>
                <c:pt idx="13259">
                  <c:v>41211</c:v>
                </c:pt>
                <c:pt idx="13260">
                  <c:v>41212</c:v>
                </c:pt>
                <c:pt idx="13261">
                  <c:v>41213</c:v>
                </c:pt>
                <c:pt idx="13262">
                  <c:v>41214</c:v>
                </c:pt>
                <c:pt idx="13263">
                  <c:v>41215</c:v>
                </c:pt>
                <c:pt idx="13264">
                  <c:v>41218</c:v>
                </c:pt>
                <c:pt idx="13265">
                  <c:v>41219</c:v>
                </c:pt>
                <c:pt idx="13266">
                  <c:v>41220</c:v>
                </c:pt>
                <c:pt idx="13267">
                  <c:v>41221</c:v>
                </c:pt>
                <c:pt idx="13268">
                  <c:v>41222</c:v>
                </c:pt>
                <c:pt idx="13269">
                  <c:v>41225</c:v>
                </c:pt>
                <c:pt idx="13270">
                  <c:v>41226</c:v>
                </c:pt>
                <c:pt idx="13271">
                  <c:v>41227</c:v>
                </c:pt>
                <c:pt idx="13272">
                  <c:v>41228</c:v>
                </c:pt>
                <c:pt idx="13273">
                  <c:v>41229</c:v>
                </c:pt>
                <c:pt idx="13274">
                  <c:v>41232</c:v>
                </c:pt>
                <c:pt idx="13275">
                  <c:v>41233</c:v>
                </c:pt>
                <c:pt idx="13276">
                  <c:v>41234</c:v>
                </c:pt>
                <c:pt idx="13277">
                  <c:v>41235</c:v>
                </c:pt>
                <c:pt idx="13278">
                  <c:v>41236</c:v>
                </c:pt>
                <c:pt idx="13279">
                  <c:v>41239</c:v>
                </c:pt>
                <c:pt idx="13280">
                  <c:v>41240</c:v>
                </c:pt>
                <c:pt idx="13281">
                  <c:v>41241</c:v>
                </c:pt>
                <c:pt idx="13282">
                  <c:v>41242</c:v>
                </c:pt>
                <c:pt idx="13283">
                  <c:v>41243</c:v>
                </c:pt>
                <c:pt idx="13284">
                  <c:v>41246</c:v>
                </c:pt>
                <c:pt idx="13285">
                  <c:v>41247</c:v>
                </c:pt>
                <c:pt idx="13286">
                  <c:v>41248</c:v>
                </c:pt>
                <c:pt idx="13287">
                  <c:v>41249</c:v>
                </c:pt>
                <c:pt idx="13288">
                  <c:v>41250</c:v>
                </c:pt>
                <c:pt idx="13289">
                  <c:v>41253</c:v>
                </c:pt>
                <c:pt idx="13290">
                  <c:v>41254</c:v>
                </c:pt>
                <c:pt idx="13291">
                  <c:v>41255</c:v>
                </c:pt>
                <c:pt idx="13292">
                  <c:v>41256</c:v>
                </c:pt>
                <c:pt idx="13293">
                  <c:v>41257</c:v>
                </c:pt>
                <c:pt idx="13294">
                  <c:v>41260</c:v>
                </c:pt>
                <c:pt idx="13295">
                  <c:v>41261</c:v>
                </c:pt>
                <c:pt idx="13296">
                  <c:v>41262</c:v>
                </c:pt>
                <c:pt idx="13297">
                  <c:v>41263</c:v>
                </c:pt>
                <c:pt idx="13298">
                  <c:v>41264</c:v>
                </c:pt>
                <c:pt idx="13299">
                  <c:v>41267</c:v>
                </c:pt>
                <c:pt idx="13300">
                  <c:v>41268</c:v>
                </c:pt>
                <c:pt idx="13301">
                  <c:v>41269</c:v>
                </c:pt>
                <c:pt idx="13302">
                  <c:v>41270</c:v>
                </c:pt>
                <c:pt idx="13303">
                  <c:v>41271</c:v>
                </c:pt>
                <c:pt idx="13304">
                  <c:v>41274</c:v>
                </c:pt>
                <c:pt idx="13305">
                  <c:v>41275</c:v>
                </c:pt>
                <c:pt idx="13306">
                  <c:v>41276</c:v>
                </c:pt>
                <c:pt idx="13307">
                  <c:v>41277</c:v>
                </c:pt>
                <c:pt idx="13308">
                  <c:v>41278</c:v>
                </c:pt>
                <c:pt idx="13309">
                  <c:v>41281</c:v>
                </c:pt>
                <c:pt idx="13310">
                  <c:v>41282</c:v>
                </c:pt>
                <c:pt idx="13311">
                  <c:v>41283</c:v>
                </c:pt>
                <c:pt idx="13312">
                  <c:v>41284</c:v>
                </c:pt>
                <c:pt idx="13313">
                  <c:v>41285</c:v>
                </c:pt>
                <c:pt idx="13314">
                  <c:v>41288</c:v>
                </c:pt>
                <c:pt idx="13315">
                  <c:v>41289</c:v>
                </c:pt>
                <c:pt idx="13316">
                  <c:v>41290</c:v>
                </c:pt>
                <c:pt idx="13317">
                  <c:v>41291</c:v>
                </c:pt>
                <c:pt idx="13318">
                  <c:v>41292</c:v>
                </c:pt>
                <c:pt idx="13319">
                  <c:v>41295</c:v>
                </c:pt>
                <c:pt idx="13320">
                  <c:v>41296</c:v>
                </c:pt>
                <c:pt idx="13321">
                  <c:v>41297</c:v>
                </c:pt>
                <c:pt idx="13322">
                  <c:v>41298</c:v>
                </c:pt>
                <c:pt idx="13323">
                  <c:v>41299</c:v>
                </c:pt>
                <c:pt idx="13324">
                  <c:v>41302</c:v>
                </c:pt>
                <c:pt idx="13325">
                  <c:v>41303</c:v>
                </c:pt>
                <c:pt idx="13326">
                  <c:v>41304</c:v>
                </c:pt>
                <c:pt idx="13327">
                  <c:v>41305</c:v>
                </c:pt>
                <c:pt idx="13328">
                  <c:v>41306</c:v>
                </c:pt>
                <c:pt idx="13329">
                  <c:v>41309</c:v>
                </c:pt>
                <c:pt idx="13330">
                  <c:v>41310</c:v>
                </c:pt>
                <c:pt idx="13331">
                  <c:v>41311</c:v>
                </c:pt>
                <c:pt idx="13332">
                  <c:v>41312</c:v>
                </c:pt>
                <c:pt idx="13333">
                  <c:v>41313</c:v>
                </c:pt>
                <c:pt idx="13334">
                  <c:v>41316</c:v>
                </c:pt>
                <c:pt idx="13335">
                  <c:v>41317</c:v>
                </c:pt>
                <c:pt idx="13336">
                  <c:v>41318</c:v>
                </c:pt>
                <c:pt idx="13337">
                  <c:v>41319</c:v>
                </c:pt>
                <c:pt idx="13338">
                  <c:v>41320</c:v>
                </c:pt>
                <c:pt idx="13339">
                  <c:v>41323</c:v>
                </c:pt>
                <c:pt idx="13340">
                  <c:v>41324</c:v>
                </c:pt>
                <c:pt idx="13341">
                  <c:v>41325</c:v>
                </c:pt>
                <c:pt idx="13342">
                  <c:v>41326</c:v>
                </c:pt>
                <c:pt idx="13343">
                  <c:v>41327</c:v>
                </c:pt>
                <c:pt idx="13344">
                  <c:v>41330</c:v>
                </c:pt>
                <c:pt idx="13345">
                  <c:v>41331</c:v>
                </c:pt>
                <c:pt idx="13346">
                  <c:v>41332</c:v>
                </c:pt>
                <c:pt idx="13347">
                  <c:v>41333</c:v>
                </c:pt>
                <c:pt idx="13348">
                  <c:v>41334</c:v>
                </c:pt>
                <c:pt idx="13349">
                  <c:v>41337</c:v>
                </c:pt>
                <c:pt idx="13350">
                  <c:v>41338</c:v>
                </c:pt>
                <c:pt idx="13351">
                  <c:v>41339</c:v>
                </c:pt>
                <c:pt idx="13352">
                  <c:v>41340</c:v>
                </c:pt>
                <c:pt idx="13353">
                  <c:v>41341</c:v>
                </c:pt>
                <c:pt idx="13354">
                  <c:v>41344</c:v>
                </c:pt>
                <c:pt idx="13355">
                  <c:v>41345</c:v>
                </c:pt>
                <c:pt idx="13356">
                  <c:v>41346</c:v>
                </c:pt>
                <c:pt idx="13357">
                  <c:v>41347</c:v>
                </c:pt>
                <c:pt idx="13358">
                  <c:v>41348</c:v>
                </c:pt>
                <c:pt idx="13359">
                  <c:v>41351</c:v>
                </c:pt>
                <c:pt idx="13360">
                  <c:v>41352</c:v>
                </c:pt>
                <c:pt idx="13361">
                  <c:v>41353</c:v>
                </c:pt>
                <c:pt idx="13362">
                  <c:v>41354</c:v>
                </c:pt>
                <c:pt idx="13363">
                  <c:v>41355</c:v>
                </c:pt>
                <c:pt idx="13364">
                  <c:v>41358</c:v>
                </c:pt>
                <c:pt idx="13365">
                  <c:v>41359</c:v>
                </c:pt>
                <c:pt idx="13366">
                  <c:v>41360</c:v>
                </c:pt>
                <c:pt idx="13367">
                  <c:v>41361</c:v>
                </c:pt>
                <c:pt idx="13368">
                  <c:v>41362</c:v>
                </c:pt>
                <c:pt idx="13369">
                  <c:v>41365</c:v>
                </c:pt>
                <c:pt idx="13370">
                  <c:v>41366</c:v>
                </c:pt>
                <c:pt idx="13371">
                  <c:v>41367</c:v>
                </c:pt>
                <c:pt idx="13372">
                  <c:v>41368</c:v>
                </c:pt>
                <c:pt idx="13373">
                  <c:v>41369</c:v>
                </c:pt>
                <c:pt idx="13374">
                  <c:v>41372</c:v>
                </c:pt>
                <c:pt idx="13375">
                  <c:v>41373</c:v>
                </c:pt>
                <c:pt idx="13376">
                  <c:v>41374</c:v>
                </c:pt>
                <c:pt idx="13377">
                  <c:v>41375</c:v>
                </c:pt>
                <c:pt idx="13378">
                  <c:v>41376</c:v>
                </c:pt>
                <c:pt idx="13379">
                  <c:v>41379</c:v>
                </c:pt>
                <c:pt idx="13380">
                  <c:v>41380</c:v>
                </c:pt>
                <c:pt idx="13381">
                  <c:v>41381</c:v>
                </c:pt>
                <c:pt idx="13382">
                  <c:v>41382</c:v>
                </c:pt>
                <c:pt idx="13383">
                  <c:v>41383</c:v>
                </c:pt>
                <c:pt idx="13384">
                  <c:v>41386</c:v>
                </c:pt>
                <c:pt idx="13385">
                  <c:v>41387</c:v>
                </c:pt>
                <c:pt idx="13386">
                  <c:v>41388</c:v>
                </c:pt>
                <c:pt idx="13387">
                  <c:v>41389</c:v>
                </c:pt>
                <c:pt idx="13388">
                  <c:v>41390</c:v>
                </c:pt>
                <c:pt idx="13389">
                  <c:v>41393</c:v>
                </c:pt>
                <c:pt idx="13390">
                  <c:v>41394</c:v>
                </c:pt>
                <c:pt idx="13391">
                  <c:v>41395</c:v>
                </c:pt>
                <c:pt idx="13392">
                  <c:v>41396</c:v>
                </c:pt>
                <c:pt idx="13393">
                  <c:v>41397</c:v>
                </c:pt>
                <c:pt idx="13394">
                  <c:v>41400</c:v>
                </c:pt>
                <c:pt idx="13395">
                  <c:v>41401</c:v>
                </c:pt>
                <c:pt idx="13396">
                  <c:v>41402</c:v>
                </c:pt>
                <c:pt idx="13397">
                  <c:v>41403</c:v>
                </c:pt>
                <c:pt idx="13398">
                  <c:v>41404</c:v>
                </c:pt>
                <c:pt idx="13399">
                  <c:v>41407</c:v>
                </c:pt>
                <c:pt idx="13400">
                  <c:v>41408</c:v>
                </c:pt>
                <c:pt idx="13401">
                  <c:v>41409</c:v>
                </c:pt>
                <c:pt idx="13402">
                  <c:v>41410</c:v>
                </c:pt>
                <c:pt idx="13403">
                  <c:v>41411</c:v>
                </c:pt>
                <c:pt idx="13404">
                  <c:v>41414</c:v>
                </c:pt>
                <c:pt idx="13405">
                  <c:v>41415</c:v>
                </c:pt>
                <c:pt idx="13406">
                  <c:v>41416</c:v>
                </c:pt>
                <c:pt idx="13407">
                  <c:v>41417</c:v>
                </c:pt>
                <c:pt idx="13408">
                  <c:v>41418</c:v>
                </c:pt>
                <c:pt idx="13409">
                  <c:v>41421</c:v>
                </c:pt>
                <c:pt idx="13410">
                  <c:v>41422</c:v>
                </c:pt>
                <c:pt idx="13411">
                  <c:v>41423</c:v>
                </c:pt>
                <c:pt idx="13412">
                  <c:v>41424</c:v>
                </c:pt>
                <c:pt idx="13413">
                  <c:v>41425</c:v>
                </c:pt>
                <c:pt idx="13414">
                  <c:v>41428</c:v>
                </c:pt>
                <c:pt idx="13415">
                  <c:v>41429</c:v>
                </c:pt>
                <c:pt idx="13416">
                  <c:v>41430</c:v>
                </c:pt>
                <c:pt idx="13417">
                  <c:v>41431</c:v>
                </c:pt>
                <c:pt idx="13418">
                  <c:v>41432</c:v>
                </c:pt>
                <c:pt idx="13419">
                  <c:v>41435</c:v>
                </c:pt>
                <c:pt idx="13420">
                  <c:v>41436</c:v>
                </c:pt>
                <c:pt idx="13421">
                  <c:v>41437</c:v>
                </c:pt>
                <c:pt idx="13422">
                  <c:v>41438</c:v>
                </c:pt>
                <c:pt idx="13423">
                  <c:v>41439</c:v>
                </c:pt>
                <c:pt idx="13424">
                  <c:v>41442</c:v>
                </c:pt>
                <c:pt idx="13425">
                  <c:v>41443</c:v>
                </c:pt>
                <c:pt idx="13426">
                  <c:v>41444</c:v>
                </c:pt>
                <c:pt idx="13427">
                  <c:v>41445</c:v>
                </c:pt>
                <c:pt idx="13428">
                  <c:v>41446</c:v>
                </c:pt>
                <c:pt idx="13429">
                  <c:v>41449</c:v>
                </c:pt>
                <c:pt idx="13430">
                  <c:v>41450</c:v>
                </c:pt>
                <c:pt idx="13431">
                  <c:v>41451</c:v>
                </c:pt>
                <c:pt idx="13432">
                  <c:v>41452</c:v>
                </c:pt>
                <c:pt idx="13433">
                  <c:v>41453</c:v>
                </c:pt>
                <c:pt idx="13434">
                  <c:v>41456</c:v>
                </c:pt>
                <c:pt idx="13435">
                  <c:v>41457</c:v>
                </c:pt>
                <c:pt idx="13436">
                  <c:v>41458</c:v>
                </c:pt>
                <c:pt idx="13437">
                  <c:v>41459</c:v>
                </c:pt>
                <c:pt idx="13438">
                  <c:v>41460</c:v>
                </c:pt>
                <c:pt idx="13439">
                  <c:v>41463</c:v>
                </c:pt>
                <c:pt idx="13440">
                  <c:v>41464</c:v>
                </c:pt>
                <c:pt idx="13441">
                  <c:v>41465</c:v>
                </c:pt>
                <c:pt idx="13442">
                  <c:v>41466</c:v>
                </c:pt>
                <c:pt idx="13443">
                  <c:v>41467</c:v>
                </c:pt>
                <c:pt idx="13444">
                  <c:v>41470</c:v>
                </c:pt>
                <c:pt idx="13445">
                  <c:v>41471</c:v>
                </c:pt>
                <c:pt idx="13446">
                  <c:v>41472</c:v>
                </c:pt>
                <c:pt idx="13447">
                  <c:v>41473</c:v>
                </c:pt>
                <c:pt idx="13448">
                  <c:v>41474</c:v>
                </c:pt>
                <c:pt idx="13449">
                  <c:v>41477</c:v>
                </c:pt>
                <c:pt idx="13450">
                  <c:v>41478</c:v>
                </c:pt>
                <c:pt idx="13451">
                  <c:v>41479</c:v>
                </c:pt>
                <c:pt idx="13452">
                  <c:v>41480</c:v>
                </c:pt>
                <c:pt idx="13453">
                  <c:v>41481</c:v>
                </c:pt>
                <c:pt idx="13454">
                  <c:v>41484</c:v>
                </c:pt>
                <c:pt idx="13455">
                  <c:v>41485</c:v>
                </c:pt>
                <c:pt idx="13456">
                  <c:v>41486</c:v>
                </c:pt>
                <c:pt idx="13457">
                  <c:v>41487</c:v>
                </c:pt>
                <c:pt idx="13458">
                  <c:v>41488</c:v>
                </c:pt>
                <c:pt idx="13459">
                  <c:v>41491</c:v>
                </c:pt>
                <c:pt idx="13460">
                  <c:v>41492</c:v>
                </c:pt>
                <c:pt idx="13461">
                  <c:v>41493</c:v>
                </c:pt>
                <c:pt idx="13462">
                  <c:v>41494</c:v>
                </c:pt>
                <c:pt idx="13463">
                  <c:v>41495</c:v>
                </c:pt>
                <c:pt idx="13464">
                  <c:v>41498</c:v>
                </c:pt>
                <c:pt idx="13465">
                  <c:v>41499</c:v>
                </c:pt>
                <c:pt idx="13466">
                  <c:v>41500</c:v>
                </c:pt>
                <c:pt idx="13467">
                  <c:v>41501</c:v>
                </c:pt>
                <c:pt idx="13468">
                  <c:v>41502</c:v>
                </c:pt>
                <c:pt idx="13469">
                  <c:v>41505</c:v>
                </c:pt>
                <c:pt idx="13470">
                  <c:v>41506</c:v>
                </c:pt>
                <c:pt idx="13471">
                  <c:v>41507</c:v>
                </c:pt>
                <c:pt idx="13472">
                  <c:v>41508</c:v>
                </c:pt>
                <c:pt idx="13473">
                  <c:v>41509</c:v>
                </c:pt>
                <c:pt idx="13474">
                  <c:v>41512</c:v>
                </c:pt>
                <c:pt idx="13475">
                  <c:v>41513</c:v>
                </c:pt>
                <c:pt idx="13476">
                  <c:v>41514</c:v>
                </c:pt>
                <c:pt idx="13477">
                  <c:v>41515</c:v>
                </c:pt>
                <c:pt idx="13478">
                  <c:v>41516</c:v>
                </c:pt>
                <c:pt idx="13479">
                  <c:v>41519</c:v>
                </c:pt>
                <c:pt idx="13480">
                  <c:v>41520</c:v>
                </c:pt>
                <c:pt idx="13481">
                  <c:v>41521</c:v>
                </c:pt>
                <c:pt idx="13482">
                  <c:v>41522</c:v>
                </c:pt>
                <c:pt idx="13483">
                  <c:v>41523</c:v>
                </c:pt>
                <c:pt idx="13484">
                  <c:v>41526</c:v>
                </c:pt>
                <c:pt idx="13485">
                  <c:v>41527</c:v>
                </c:pt>
                <c:pt idx="13486">
                  <c:v>41528</c:v>
                </c:pt>
                <c:pt idx="13487">
                  <c:v>41529</c:v>
                </c:pt>
                <c:pt idx="13488">
                  <c:v>41530</c:v>
                </c:pt>
                <c:pt idx="13489">
                  <c:v>41533</c:v>
                </c:pt>
                <c:pt idx="13490">
                  <c:v>41534</c:v>
                </c:pt>
                <c:pt idx="13491">
                  <c:v>41535</c:v>
                </c:pt>
                <c:pt idx="13492">
                  <c:v>41536</c:v>
                </c:pt>
                <c:pt idx="13493">
                  <c:v>41537</c:v>
                </c:pt>
                <c:pt idx="13494">
                  <c:v>41540</c:v>
                </c:pt>
                <c:pt idx="13495">
                  <c:v>41541</c:v>
                </c:pt>
                <c:pt idx="13496">
                  <c:v>41542</c:v>
                </c:pt>
                <c:pt idx="13497">
                  <c:v>41543</c:v>
                </c:pt>
                <c:pt idx="13498">
                  <c:v>41544</c:v>
                </c:pt>
                <c:pt idx="13499">
                  <c:v>41547</c:v>
                </c:pt>
                <c:pt idx="13500">
                  <c:v>41548</c:v>
                </c:pt>
                <c:pt idx="13501">
                  <c:v>41549</c:v>
                </c:pt>
                <c:pt idx="13502">
                  <c:v>41550</c:v>
                </c:pt>
                <c:pt idx="13503">
                  <c:v>41551</c:v>
                </c:pt>
                <c:pt idx="13504">
                  <c:v>41554</c:v>
                </c:pt>
                <c:pt idx="13505">
                  <c:v>41555</c:v>
                </c:pt>
                <c:pt idx="13506">
                  <c:v>41556</c:v>
                </c:pt>
                <c:pt idx="13507">
                  <c:v>41557</c:v>
                </c:pt>
                <c:pt idx="13508">
                  <c:v>41558</c:v>
                </c:pt>
                <c:pt idx="13509">
                  <c:v>41561</c:v>
                </c:pt>
                <c:pt idx="13510">
                  <c:v>41562</c:v>
                </c:pt>
                <c:pt idx="13511">
                  <c:v>41563</c:v>
                </c:pt>
                <c:pt idx="13512">
                  <c:v>41564</c:v>
                </c:pt>
                <c:pt idx="13513">
                  <c:v>41565</c:v>
                </c:pt>
                <c:pt idx="13514">
                  <c:v>41568</c:v>
                </c:pt>
                <c:pt idx="13515">
                  <c:v>41569</c:v>
                </c:pt>
                <c:pt idx="13516">
                  <c:v>41570</c:v>
                </c:pt>
                <c:pt idx="13517">
                  <c:v>41571</c:v>
                </c:pt>
                <c:pt idx="13518">
                  <c:v>41572</c:v>
                </c:pt>
                <c:pt idx="13519">
                  <c:v>41575</c:v>
                </c:pt>
                <c:pt idx="13520">
                  <c:v>41576</c:v>
                </c:pt>
                <c:pt idx="13521">
                  <c:v>41577</c:v>
                </c:pt>
                <c:pt idx="13522">
                  <c:v>41578</c:v>
                </c:pt>
                <c:pt idx="13523">
                  <c:v>41579</c:v>
                </c:pt>
                <c:pt idx="13524">
                  <c:v>41582</c:v>
                </c:pt>
                <c:pt idx="13525">
                  <c:v>41583</c:v>
                </c:pt>
                <c:pt idx="13526">
                  <c:v>41584</c:v>
                </c:pt>
                <c:pt idx="13527">
                  <c:v>41585</c:v>
                </c:pt>
                <c:pt idx="13528">
                  <c:v>41586</c:v>
                </c:pt>
                <c:pt idx="13529">
                  <c:v>41589</c:v>
                </c:pt>
                <c:pt idx="13530">
                  <c:v>41590</c:v>
                </c:pt>
                <c:pt idx="13531">
                  <c:v>41591</c:v>
                </c:pt>
                <c:pt idx="13532">
                  <c:v>41592</c:v>
                </c:pt>
                <c:pt idx="13533">
                  <c:v>41593</c:v>
                </c:pt>
                <c:pt idx="13534">
                  <c:v>41596</c:v>
                </c:pt>
                <c:pt idx="13535">
                  <c:v>41597</c:v>
                </c:pt>
                <c:pt idx="13536">
                  <c:v>41598</c:v>
                </c:pt>
                <c:pt idx="13537">
                  <c:v>41599</c:v>
                </c:pt>
                <c:pt idx="13538">
                  <c:v>41600</c:v>
                </c:pt>
                <c:pt idx="13539">
                  <c:v>41603</c:v>
                </c:pt>
                <c:pt idx="13540">
                  <c:v>41604</c:v>
                </c:pt>
                <c:pt idx="13541">
                  <c:v>41605</c:v>
                </c:pt>
                <c:pt idx="13542">
                  <c:v>41606</c:v>
                </c:pt>
                <c:pt idx="13543">
                  <c:v>41607</c:v>
                </c:pt>
                <c:pt idx="13544">
                  <c:v>41610</c:v>
                </c:pt>
                <c:pt idx="13545">
                  <c:v>41611</c:v>
                </c:pt>
                <c:pt idx="13546">
                  <c:v>41612</c:v>
                </c:pt>
                <c:pt idx="13547">
                  <c:v>41613</c:v>
                </c:pt>
                <c:pt idx="13548">
                  <c:v>41614</c:v>
                </c:pt>
                <c:pt idx="13549">
                  <c:v>41617</c:v>
                </c:pt>
                <c:pt idx="13550">
                  <c:v>41618</c:v>
                </c:pt>
                <c:pt idx="13551">
                  <c:v>41619</c:v>
                </c:pt>
                <c:pt idx="13552">
                  <c:v>41620</c:v>
                </c:pt>
                <c:pt idx="13553">
                  <c:v>41621</c:v>
                </c:pt>
                <c:pt idx="13554">
                  <c:v>41624</c:v>
                </c:pt>
                <c:pt idx="13555">
                  <c:v>41625</c:v>
                </c:pt>
                <c:pt idx="13556">
                  <c:v>41626</c:v>
                </c:pt>
                <c:pt idx="13557">
                  <c:v>41627</c:v>
                </c:pt>
                <c:pt idx="13558">
                  <c:v>41628</c:v>
                </c:pt>
                <c:pt idx="13559">
                  <c:v>41631</c:v>
                </c:pt>
                <c:pt idx="13560">
                  <c:v>41632</c:v>
                </c:pt>
                <c:pt idx="13561">
                  <c:v>41633</c:v>
                </c:pt>
                <c:pt idx="13562">
                  <c:v>41634</c:v>
                </c:pt>
                <c:pt idx="13563">
                  <c:v>41635</c:v>
                </c:pt>
                <c:pt idx="13564">
                  <c:v>41638</c:v>
                </c:pt>
                <c:pt idx="13565">
                  <c:v>41639</c:v>
                </c:pt>
                <c:pt idx="13566">
                  <c:v>41640</c:v>
                </c:pt>
                <c:pt idx="13567">
                  <c:v>41641</c:v>
                </c:pt>
                <c:pt idx="13568">
                  <c:v>41642</c:v>
                </c:pt>
                <c:pt idx="13569">
                  <c:v>41645</c:v>
                </c:pt>
                <c:pt idx="13570">
                  <c:v>41646</c:v>
                </c:pt>
                <c:pt idx="13571">
                  <c:v>41647</c:v>
                </c:pt>
                <c:pt idx="13572">
                  <c:v>41648</c:v>
                </c:pt>
                <c:pt idx="13573">
                  <c:v>41649</c:v>
                </c:pt>
                <c:pt idx="13574">
                  <c:v>41652</c:v>
                </c:pt>
                <c:pt idx="13575">
                  <c:v>41653</c:v>
                </c:pt>
                <c:pt idx="13576">
                  <c:v>41654</c:v>
                </c:pt>
                <c:pt idx="13577">
                  <c:v>41655</c:v>
                </c:pt>
                <c:pt idx="13578">
                  <c:v>41656</c:v>
                </c:pt>
                <c:pt idx="13579">
                  <c:v>41659</c:v>
                </c:pt>
                <c:pt idx="13580">
                  <c:v>41660</c:v>
                </c:pt>
                <c:pt idx="13581">
                  <c:v>41661</c:v>
                </c:pt>
                <c:pt idx="13582">
                  <c:v>41662</c:v>
                </c:pt>
                <c:pt idx="13583">
                  <c:v>41663</c:v>
                </c:pt>
                <c:pt idx="13584">
                  <c:v>41666</c:v>
                </c:pt>
                <c:pt idx="13585">
                  <c:v>41667</c:v>
                </c:pt>
                <c:pt idx="13586">
                  <c:v>41668</c:v>
                </c:pt>
                <c:pt idx="13587">
                  <c:v>41669</c:v>
                </c:pt>
                <c:pt idx="13588">
                  <c:v>41670</c:v>
                </c:pt>
                <c:pt idx="13589">
                  <c:v>41673</c:v>
                </c:pt>
                <c:pt idx="13590">
                  <c:v>41674</c:v>
                </c:pt>
                <c:pt idx="13591">
                  <c:v>41675</c:v>
                </c:pt>
                <c:pt idx="13592">
                  <c:v>41676</c:v>
                </c:pt>
                <c:pt idx="13593">
                  <c:v>41677</c:v>
                </c:pt>
                <c:pt idx="13594">
                  <c:v>41680</c:v>
                </c:pt>
                <c:pt idx="13595">
                  <c:v>41681</c:v>
                </c:pt>
                <c:pt idx="13596">
                  <c:v>41682</c:v>
                </c:pt>
                <c:pt idx="13597">
                  <c:v>41683</c:v>
                </c:pt>
                <c:pt idx="13598">
                  <c:v>41684</c:v>
                </c:pt>
                <c:pt idx="13599">
                  <c:v>41687</c:v>
                </c:pt>
                <c:pt idx="13600">
                  <c:v>41688</c:v>
                </c:pt>
                <c:pt idx="13601">
                  <c:v>41689</c:v>
                </c:pt>
                <c:pt idx="13602">
                  <c:v>41690</c:v>
                </c:pt>
                <c:pt idx="13603">
                  <c:v>41691</c:v>
                </c:pt>
                <c:pt idx="13604">
                  <c:v>41694</c:v>
                </c:pt>
                <c:pt idx="13605">
                  <c:v>41695</c:v>
                </c:pt>
                <c:pt idx="13606">
                  <c:v>41696</c:v>
                </c:pt>
                <c:pt idx="13607">
                  <c:v>41697</c:v>
                </c:pt>
                <c:pt idx="13608">
                  <c:v>41698</c:v>
                </c:pt>
                <c:pt idx="13609">
                  <c:v>41701</c:v>
                </c:pt>
                <c:pt idx="13610">
                  <c:v>41702</c:v>
                </c:pt>
                <c:pt idx="13611">
                  <c:v>41703</c:v>
                </c:pt>
                <c:pt idx="13612">
                  <c:v>41704</c:v>
                </c:pt>
                <c:pt idx="13613">
                  <c:v>41705</c:v>
                </c:pt>
                <c:pt idx="13614">
                  <c:v>41708</c:v>
                </c:pt>
                <c:pt idx="13615">
                  <c:v>41709</c:v>
                </c:pt>
                <c:pt idx="13616">
                  <c:v>41710</c:v>
                </c:pt>
                <c:pt idx="13617">
                  <c:v>41711</c:v>
                </c:pt>
                <c:pt idx="13618">
                  <c:v>41712</c:v>
                </c:pt>
                <c:pt idx="13619">
                  <c:v>41715</c:v>
                </c:pt>
                <c:pt idx="13620">
                  <c:v>41716</c:v>
                </c:pt>
                <c:pt idx="13621">
                  <c:v>41717</c:v>
                </c:pt>
                <c:pt idx="13622">
                  <c:v>41718</c:v>
                </c:pt>
                <c:pt idx="13623">
                  <c:v>41719</c:v>
                </c:pt>
                <c:pt idx="13624">
                  <c:v>41722</c:v>
                </c:pt>
                <c:pt idx="13625">
                  <c:v>41723</c:v>
                </c:pt>
                <c:pt idx="13626">
                  <c:v>41724</c:v>
                </c:pt>
                <c:pt idx="13627">
                  <c:v>41725</c:v>
                </c:pt>
                <c:pt idx="13628">
                  <c:v>41726</c:v>
                </c:pt>
                <c:pt idx="13629">
                  <c:v>41729</c:v>
                </c:pt>
                <c:pt idx="13630">
                  <c:v>41730</c:v>
                </c:pt>
                <c:pt idx="13631">
                  <c:v>41731</c:v>
                </c:pt>
                <c:pt idx="13632">
                  <c:v>41732</c:v>
                </c:pt>
                <c:pt idx="13633">
                  <c:v>41733</c:v>
                </c:pt>
                <c:pt idx="13634">
                  <c:v>41736</c:v>
                </c:pt>
                <c:pt idx="13635">
                  <c:v>41737</c:v>
                </c:pt>
                <c:pt idx="13636">
                  <c:v>41738</c:v>
                </c:pt>
                <c:pt idx="13637">
                  <c:v>41739</c:v>
                </c:pt>
                <c:pt idx="13638">
                  <c:v>41740</c:v>
                </c:pt>
                <c:pt idx="13639">
                  <c:v>41743</c:v>
                </c:pt>
                <c:pt idx="13640">
                  <c:v>41744</c:v>
                </c:pt>
                <c:pt idx="13641">
                  <c:v>41745</c:v>
                </c:pt>
                <c:pt idx="13642">
                  <c:v>41746</c:v>
                </c:pt>
                <c:pt idx="13643">
                  <c:v>41747</c:v>
                </c:pt>
                <c:pt idx="13644">
                  <c:v>41750</c:v>
                </c:pt>
                <c:pt idx="13645">
                  <c:v>41751</c:v>
                </c:pt>
                <c:pt idx="13646">
                  <c:v>41752</c:v>
                </c:pt>
                <c:pt idx="13647">
                  <c:v>41753</c:v>
                </c:pt>
                <c:pt idx="13648">
                  <c:v>41754</c:v>
                </c:pt>
                <c:pt idx="13649">
                  <c:v>41757</c:v>
                </c:pt>
                <c:pt idx="13650">
                  <c:v>41758</c:v>
                </c:pt>
                <c:pt idx="13651">
                  <c:v>41759</c:v>
                </c:pt>
                <c:pt idx="13652">
                  <c:v>41760</c:v>
                </c:pt>
                <c:pt idx="13653">
                  <c:v>41761</c:v>
                </c:pt>
                <c:pt idx="13654">
                  <c:v>41764</c:v>
                </c:pt>
                <c:pt idx="13655">
                  <c:v>41765</c:v>
                </c:pt>
                <c:pt idx="13656">
                  <c:v>41766</c:v>
                </c:pt>
                <c:pt idx="13657">
                  <c:v>41767</c:v>
                </c:pt>
                <c:pt idx="13658">
                  <c:v>41768</c:v>
                </c:pt>
                <c:pt idx="13659">
                  <c:v>41771</c:v>
                </c:pt>
                <c:pt idx="13660">
                  <c:v>41772</c:v>
                </c:pt>
                <c:pt idx="13661">
                  <c:v>41773</c:v>
                </c:pt>
                <c:pt idx="13662">
                  <c:v>41774</c:v>
                </c:pt>
                <c:pt idx="13663">
                  <c:v>41775</c:v>
                </c:pt>
                <c:pt idx="13664">
                  <c:v>41778</c:v>
                </c:pt>
                <c:pt idx="13665">
                  <c:v>41779</c:v>
                </c:pt>
                <c:pt idx="13666">
                  <c:v>41780</c:v>
                </c:pt>
                <c:pt idx="13667">
                  <c:v>41781</c:v>
                </c:pt>
                <c:pt idx="13668">
                  <c:v>41782</c:v>
                </c:pt>
                <c:pt idx="13669">
                  <c:v>41785</c:v>
                </c:pt>
                <c:pt idx="13670">
                  <c:v>41786</c:v>
                </c:pt>
                <c:pt idx="13671">
                  <c:v>41787</c:v>
                </c:pt>
                <c:pt idx="13672">
                  <c:v>41788</c:v>
                </c:pt>
                <c:pt idx="13673">
                  <c:v>41789</c:v>
                </c:pt>
                <c:pt idx="13674">
                  <c:v>41792</c:v>
                </c:pt>
                <c:pt idx="13675">
                  <c:v>41793</c:v>
                </c:pt>
                <c:pt idx="13676">
                  <c:v>41794</c:v>
                </c:pt>
                <c:pt idx="13677">
                  <c:v>41795</c:v>
                </c:pt>
                <c:pt idx="13678">
                  <c:v>41796</c:v>
                </c:pt>
                <c:pt idx="13679">
                  <c:v>41799</c:v>
                </c:pt>
                <c:pt idx="13680">
                  <c:v>41800</c:v>
                </c:pt>
                <c:pt idx="13681">
                  <c:v>41801</c:v>
                </c:pt>
                <c:pt idx="13682">
                  <c:v>41802</c:v>
                </c:pt>
                <c:pt idx="13683">
                  <c:v>41803</c:v>
                </c:pt>
                <c:pt idx="13684">
                  <c:v>41806</c:v>
                </c:pt>
                <c:pt idx="13685">
                  <c:v>41807</c:v>
                </c:pt>
                <c:pt idx="13686">
                  <c:v>41808</c:v>
                </c:pt>
                <c:pt idx="13687">
                  <c:v>41809</c:v>
                </c:pt>
                <c:pt idx="13688">
                  <c:v>41810</c:v>
                </c:pt>
                <c:pt idx="13689">
                  <c:v>41813</c:v>
                </c:pt>
                <c:pt idx="13690">
                  <c:v>41814</c:v>
                </c:pt>
                <c:pt idx="13691">
                  <c:v>41815</c:v>
                </c:pt>
                <c:pt idx="13692">
                  <c:v>41816</c:v>
                </c:pt>
                <c:pt idx="13693">
                  <c:v>41817</c:v>
                </c:pt>
                <c:pt idx="13694">
                  <c:v>41820</c:v>
                </c:pt>
                <c:pt idx="13695">
                  <c:v>41821</c:v>
                </c:pt>
                <c:pt idx="13696">
                  <c:v>41822</c:v>
                </c:pt>
                <c:pt idx="13697">
                  <c:v>41823</c:v>
                </c:pt>
                <c:pt idx="13698">
                  <c:v>41824</c:v>
                </c:pt>
                <c:pt idx="13699">
                  <c:v>41827</c:v>
                </c:pt>
                <c:pt idx="13700">
                  <c:v>41828</c:v>
                </c:pt>
                <c:pt idx="13701">
                  <c:v>41829</c:v>
                </c:pt>
                <c:pt idx="13702">
                  <c:v>41830</c:v>
                </c:pt>
                <c:pt idx="13703">
                  <c:v>41831</c:v>
                </c:pt>
                <c:pt idx="13704">
                  <c:v>41834</c:v>
                </c:pt>
                <c:pt idx="13705">
                  <c:v>41835</c:v>
                </c:pt>
                <c:pt idx="13706">
                  <c:v>41836</c:v>
                </c:pt>
                <c:pt idx="13707">
                  <c:v>41837</c:v>
                </c:pt>
                <c:pt idx="13708">
                  <c:v>41838</c:v>
                </c:pt>
                <c:pt idx="13709">
                  <c:v>41841</c:v>
                </c:pt>
                <c:pt idx="13710">
                  <c:v>41842</c:v>
                </c:pt>
                <c:pt idx="13711">
                  <c:v>41843</c:v>
                </c:pt>
                <c:pt idx="13712">
                  <c:v>41844</c:v>
                </c:pt>
                <c:pt idx="13713">
                  <c:v>41845</c:v>
                </c:pt>
                <c:pt idx="13714">
                  <c:v>41848</c:v>
                </c:pt>
                <c:pt idx="13715">
                  <c:v>41849</c:v>
                </c:pt>
                <c:pt idx="13716">
                  <c:v>41850</c:v>
                </c:pt>
                <c:pt idx="13717">
                  <c:v>41851</c:v>
                </c:pt>
                <c:pt idx="13718">
                  <c:v>41852</c:v>
                </c:pt>
                <c:pt idx="13719">
                  <c:v>41855</c:v>
                </c:pt>
                <c:pt idx="13720">
                  <c:v>41856</c:v>
                </c:pt>
                <c:pt idx="13721">
                  <c:v>41857</c:v>
                </c:pt>
                <c:pt idx="13722">
                  <c:v>41858</c:v>
                </c:pt>
                <c:pt idx="13723">
                  <c:v>41859</c:v>
                </c:pt>
                <c:pt idx="13724">
                  <c:v>41862</c:v>
                </c:pt>
                <c:pt idx="13725">
                  <c:v>41863</c:v>
                </c:pt>
                <c:pt idx="13726">
                  <c:v>41864</c:v>
                </c:pt>
                <c:pt idx="13727">
                  <c:v>41865</c:v>
                </c:pt>
                <c:pt idx="13728">
                  <c:v>41866</c:v>
                </c:pt>
                <c:pt idx="13729">
                  <c:v>41869</c:v>
                </c:pt>
                <c:pt idx="13730">
                  <c:v>41870</c:v>
                </c:pt>
                <c:pt idx="13731">
                  <c:v>41871</c:v>
                </c:pt>
                <c:pt idx="13732">
                  <c:v>41872</c:v>
                </c:pt>
                <c:pt idx="13733">
                  <c:v>41873</c:v>
                </c:pt>
                <c:pt idx="13734">
                  <c:v>41876</c:v>
                </c:pt>
                <c:pt idx="13735">
                  <c:v>41877</c:v>
                </c:pt>
                <c:pt idx="13736">
                  <c:v>41878</c:v>
                </c:pt>
                <c:pt idx="13737">
                  <c:v>41879</c:v>
                </c:pt>
                <c:pt idx="13738">
                  <c:v>41880</c:v>
                </c:pt>
                <c:pt idx="13739">
                  <c:v>41883</c:v>
                </c:pt>
                <c:pt idx="13740">
                  <c:v>41884</c:v>
                </c:pt>
                <c:pt idx="13741">
                  <c:v>41885</c:v>
                </c:pt>
                <c:pt idx="13742">
                  <c:v>41886</c:v>
                </c:pt>
                <c:pt idx="13743">
                  <c:v>41887</c:v>
                </c:pt>
                <c:pt idx="13744">
                  <c:v>41890</c:v>
                </c:pt>
                <c:pt idx="13745">
                  <c:v>41891</c:v>
                </c:pt>
                <c:pt idx="13746">
                  <c:v>41892</c:v>
                </c:pt>
                <c:pt idx="13747">
                  <c:v>41893</c:v>
                </c:pt>
                <c:pt idx="13748">
                  <c:v>41894</c:v>
                </c:pt>
                <c:pt idx="13749">
                  <c:v>41897</c:v>
                </c:pt>
                <c:pt idx="13750">
                  <c:v>41898</c:v>
                </c:pt>
                <c:pt idx="13751">
                  <c:v>41899</c:v>
                </c:pt>
                <c:pt idx="13752">
                  <c:v>41900</c:v>
                </c:pt>
                <c:pt idx="13753">
                  <c:v>41901</c:v>
                </c:pt>
                <c:pt idx="13754">
                  <c:v>41904</c:v>
                </c:pt>
                <c:pt idx="13755">
                  <c:v>41905</c:v>
                </c:pt>
                <c:pt idx="13756">
                  <c:v>41906</c:v>
                </c:pt>
                <c:pt idx="13757">
                  <c:v>41907</c:v>
                </c:pt>
                <c:pt idx="13758">
                  <c:v>41908</c:v>
                </c:pt>
                <c:pt idx="13759">
                  <c:v>41911</c:v>
                </c:pt>
                <c:pt idx="13760">
                  <c:v>41912</c:v>
                </c:pt>
                <c:pt idx="13761">
                  <c:v>41913</c:v>
                </c:pt>
                <c:pt idx="13762">
                  <c:v>41914</c:v>
                </c:pt>
                <c:pt idx="13763">
                  <c:v>41915</c:v>
                </c:pt>
                <c:pt idx="13764">
                  <c:v>41918</c:v>
                </c:pt>
                <c:pt idx="13765">
                  <c:v>41919</c:v>
                </c:pt>
                <c:pt idx="13766">
                  <c:v>41920</c:v>
                </c:pt>
                <c:pt idx="13767">
                  <c:v>41921</c:v>
                </c:pt>
                <c:pt idx="13768">
                  <c:v>41922</c:v>
                </c:pt>
                <c:pt idx="13769">
                  <c:v>41925</c:v>
                </c:pt>
                <c:pt idx="13770">
                  <c:v>41926</c:v>
                </c:pt>
                <c:pt idx="13771">
                  <c:v>41927</c:v>
                </c:pt>
                <c:pt idx="13772">
                  <c:v>41928</c:v>
                </c:pt>
                <c:pt idx="13773">
                  <c:v>41929</c:v>
                </c:pt>
                <c:pt idx="13774">
                  <c:v>41932</c:v>
                </c:pt>
                <c:pt idx="13775">
                  <c:v>41933</c:v>
                </c:pt>
                <c:pt idx="13776">
                  <c:v>41934</c:v>
                </c:pt>
                <c:pt idx="13777">
                  <c:v>41935</c:v>
                </c:pt>
                <c:pt idx="13778">
                  <c:v>41936</c:v>
                </c:pt>
                <c:pt idx="13779">
                  <c:v>41939</c:v>
                </c:pt>
                <c:pt idx="13780">
                  <c:v>41940</c:v>
                </c:pt>
                <c:pt idx="13781">
                  <c:v>41941</c:v>
                </c:pt>
                <c:pt idx="13782">
                  <c:v>41942</c:v>
                </c:pt>
                <c:pt idx="13783">
                  <c:v>41943</c:v>
                </c:pt>
                <c:pt idx="13784">
                  <c:v>41946</c:v>
                </c:pt>
                <c:pt idx="13785">
                  <c:v>41947</c:v>
                </c:pt>
                <c:pt idx="13786">
                  <c:v>41948</c:v>
                </c:pt>
                <c:pt idx="13787">
                  <c:v>41949</c:v>
                </c:pt>
                <c:pt idx="13788">
                  <c:v>41950</c:v>
                </c:pt>
                <c:pt idx="13789">
                  <c:v>41953</c:v>
                </c:pt>
                <c:pt idx="13790">
                  <c:v>41954</c:v>
                </c:pt>
                <c:pt idx="13791">
                  <c:v>41955</c:v>
                </c:pt>
                <c:pt idx="13792">
                  <c:v>41956</c:v>
                </c:pt>
                <c:pt idx="13793">
                  <c:v>41957</c:v>
                </c:pt>
                <c:pt idx="13794">
                  <c:v>41960</c:v>
                </c:pt>
                <c:pt idx="13795">
                  <c:v>41961</c:v>
                </c:pt>
                <c:pt idx="13796">
                  <c:v>41962</c:v>
                </c:pt>
                <c:pt idx="13797">
                  <c:v>41963</c:v>
                </c:pt>
                <c:pt idx="13798">
                  <c:v>41964</c:v>
                </c:pt>
                <c:pt idx="13799">
                  <c:v>41967</c:v>
                </c:pt>
                <c:pt idx="13800">
                  <c:v>41968</c:v>
                </c:pt>
                <c:pt idx="13801">
                  <c:v>41969</c:v>
                </c:pt>
                <c:pt idx="13802">
                  <c:v>41970</c:v>
                </c:pt>
                <c:pt idx="13803">
                  <c:v>41971</c:v>
                </c:pt>
                <c:pt idx="13804">
                  <c:v>41974</c:v>
                </c:pt>
                <c:pt idx="13805">
                  <c:v>41975</c:v>
                </c:pt>
                <c:pt idx="13806">
                  <c:v>41976</c:v>
                </c:pt>
                <c:pt idx="13807">
                  <c:v>41977</c:v>
                </c:pt>
                <c:pt idx="13808">
                  <c:v>41978</c:v>
                </c:pt>
                <c:pt idx="13809">
                  <c:v>41981</c:v>
                </c:pt>
                <c:pt idx="13810">
                  <c:v>41982</c:v>
                </c:pt>
                <c:pt idx="13811">
                  <c:v>41983</c:v>
                </c:pt>
                <c:pt idx="13812">
                  <c:v>41984</c:v>
                </c:pt>
                <c:pt idx="13813">
                  <c:v>41985</c:v>
                </c:pt>
                <c:pt idx="13814">
                  <c:v>41988</c:v>
                </c:pt>
                <c:pt idx="13815">
                  <c:v>41989</c:v>
                </c:pt>
                <c:pt idx="13816">
                  <c:v>41990</c:v>
                </c:pt>
                <c:pt idx="13817">
                  <c:v>41991</c:v>
                </c:pt>
                <c:pt idx="13818">
                  <c:v>41992</c:v>
                </c:pt>
                <c:pt idx="13819">
                  <c:v>41995</c:v>
                </c:pt>
                <c:pt idx="13820">
                  <c:v>41996</c:v>
                </c:pt>
                <c:pt idx="13821">
                  <c:v>41997</c:v>
                </c:pt>
                <c:pt idx="13822">
                  <c:v>41998</c:v>
                </c:pt>
                <c:pt idx="13823">
                  <c:v>41999</c:v>
                </c:pt>
                <c:pt idx="13824">
                  <c:v>42002</c:v>
                </c:pt>
                <c:pt idx="13825">
                  <c:v>42003</c:v>
                </c:pt>
                <c:pt idx="13826">
                  <c:v>42004</c:v>
                </c:pt>
                <c:pt idx="13827">
                  <c:v>42005</c:v>
                </c:pt>
                <c:pt idx="13828">
                  <c:v>42006</c:v>
                </c:pt>
                <c:pt idx="13829">
                  <c:v>42009</c:v>
                </c:pt>
                <c:pt idx="13830">
                  <c:v>42010</c:v>
                </c:pt>
                <c:pt idx="13831">
                  <c:v>42011</c:v>
                </c:pt>
                <c:pt idx="13832">
                  <c:v>42012</c:v>
                </c:pt>
                <c:pt idx="13833">
                  <c:v>42013</c:v>
                </c:pt>
                <c:pt idx="13834">
                  <c:v>42016</c:v>
                </c:pt>
                <c:pt idx="13835">
                  <c:v>42017</c:v>
                </c:pt>
                <c:pt idx="13836">
                  <c:v>42018</c:v>
                </c:pt>
                <c:pt idx="13837">
                  <c:v>42019</c:v>
                </c:pt>
                <c:pt idx="13838">
                  <c:v>42020</c:v>
                </c:pt>
                <c:pt idx="13839">
                  <c:v>42023</c:v>
                </c:pt>
                <c:pt idx="13840">
                  <c:v>42024</c:v>
                </c:pt>
                <c:pt idx="13841">
                  <c:v>42025</c:v>
                </c:pt>
                <c:pt idx="13842">
                  <c:v>42026</c:v>
                </c:pt>
                <c:pt idx="13843">
                  <c:v>42027</c:v>
                </c:pt>
                <c:pt idx="13844">
                  <c:v>42030</c:v>
                </c:pt>
                <c:pt idx="13845">
                  <c:v>42031</c:v>
                </c:pt>
                <c:pt idx="13846">
                  <c:v>42032</c:v>
                </c:pt>
                <c:pt idx="13847">
                  <c:v>42033</c:v>
                </c:pt>
                <c:pt idx="13848">
                  <c:v>42034</c:v>
                </c:pt>
                <c:pt idx="13849">
                  <c:v>42037</c:v>
                </c:pt>
                <c:pt idx="13850">
                  <c:v>42038</c:v>
                </c:pt>
                <c:pt idx="13851">
                  <c:v>42039</c:v>
                </c:pt>
                <c:pt idx="13852">
                  <c:v>42040</c:v>
                </c:pt>
                <c:pt idx="13853">
                  <c:v>42041</c:v>
                </c:pt>
                <c:pt idx="13854">
                  <c:v>42044</c:v>
                </c:pt>
                <c:pt idx="13855">
                  <c:v>42045</c:v>
                </c:pt>
                <c:pt idx="13856">
                  <c:v>42046</c:v>
                </c:pt>
                <c:pt idx="13857">
                  <c:v>42047</c:v>
                </c:pt>
                <c:pt idx="13858">
                  <c:v>42048</c:v>
                </c:pt>
                <c:pt idx="13859">
                  <c:v>42051</c:v>
                </c:pt>
                <c:pt idx="13860">
                  <c:v>42052</c:v>
                </c:pt>
                <c:pt idx="13861">
                  <c:v>42053</c:v>
                </c:pt>
                <c:pt idx="13862">
                  <c:v>42054</c:v>
                </c:pt>
                <c:pt idx="13863">
                  <c:v>42055</c:v>
                </c:pt>
                <c:pt idx="13864">
                  <c:v>42058</c:v>
                </c:pt>
                <c:pt idx="13865">
                  <c:v>42059</c:v>
                </c:pt>
                <c:pt idx="13866">
                  <c:v>42060</c:v>
                </c:pt>
                <c:pt idx="13867">
                  <c:v>42061</c:v>
                </c:pt>
                <c:pt idx="13868">
                  <c:v>42062</c:v>
                </c:pt>
                <c:pt idx="13869">
                  <c:v>42065</c:v>
                </c:pt>
                <c:pt idx="13870">
                  <c:v>42066</c:v>
                </c:pt>
                <c:pt idx="13871">
                  <c:v>42067</c:v>
                </c:pt>
                <c:pt idx="13872">
                  <c:v>42068</c:v>
                </c:pt>
                <c:pt idx="13873">
                  <c:v>42069</c:v>
                </c:pt>
                <c:pt idx="13874">
                  <c:v>42072</c:v>
                </c:pt>
                <c:pt idx="13875">
                  <c:v>42073</c:v>
                </c:pt>
                <c:pt idx="13876">
                  <c:v>42074</c:v>
                </c:pt>
                <c:pt idx="13877">
                  <c:v>42075</c:v>
                </c:pt>
                <c:pt idx="13878">
                  <c:v>42076</c:v>
                </c:pt>
                <c:pt idx="13879">
                  <c:v>42079</c:v>
                </c:pt>
                <c:pt idx="13880">
                  <c:v>42080</c:v>
                </c:pt>
                <c:pt idx="13881">
                  <c:v>42081</c:v>
                </c:pt>
                <c:pt idx="13882">
                  <c:v>42082</c:v>
                </c:pt>
                <c:pt idx="13883">
                  <c:v>42083</c:v>
                </c:pt>
                <c:pt idx="13884">
                  <c:v>42086</c:v>
                </c:pt>
                <c:pt idx="13885">
                  <c:v>42087</c:v>
                </c:pt>
                <c:pt idx="13886">
                  <c:v>42088</c:v>
                </c:pt>
                <c:pt idx="13887">
                  <c:v>42089</c:v>
                </c:pt>
                <c:pt idx="13888">
                  <c:v>42090</c:v>
                </c:pt>
                <c:pt idx="13889">
                  <c:v>42093</c:v>
                </c:pt>
                <c:pt idx="13890">
                  <c:v>42094</c:v>
                </c:pt>
                <c:pt idx="13891">
                  <c:v>42095</c:v>
                </c:pt>
                <c:pt idx="13892">
                  <c:v>42096</c:v>
                </c:pt>
                <c:pt idx="13893">
                  <c:v>42097</c:v>
                </c:pt>
                <c:pt idx="13894">
                  <c:v>42100</c:v>
                </c:pt>
                <c:pt idx="13895">
                  <c:v>42101</c:v>
                </c:pt>
                <c:pt idx="13896">
                  <c:v>42102</c:v>
                </c:pt>
                <c:pt idx="13897">
                  <c:v>42103</c:v>
                </c:pt>
                <c:pt idx="13898">
                  <c:v>42104</c:v>
                </c:pt>
                <c:pt idx="13899">
                  <c:v>42107</c:v>
                </c:pt>
                <c:pt idx="13900">
                  <c:v>42108</c:v>
                </c:pt>
                <c:pt idx="13901">
                  <c:v>42109</c:v>
                </c:pt>
                <c:pt idx="13902">
                  <c:v>42110</c:v>
                </c:pt>
                <c:pt idx="13903">
                  <c:v>42111</c:v>
                </c:pt>
                <c:pt idx="13904">
                  <c:v>42114</c:v>
                </c:pt>
                <c:pt idx="13905">
                  <c:v>42115</c:v>
                </c:pt>
                <c:pt idx="13906">
                  <c:v>42116</c:v>
                </c:pt>
                <c:pt idx="13907">
                  <c:v>42117</c:v>
                </c:pt>
                <c:pt idx="13908">
                  <c:v>42118</c:v>
                </c:pt>
                <c:pt idx="13909">
                  <c:v>42121</c:v>
                </c:pt>
                <c:pt idx="13910">
                  <c:v>42122</c:v>
                </c:pt>
                <c:pt idx="13911">
                  <c:v>42123</c:v>
                </c:pt>
                <c:pt idx="13912">
                  <c:v>42124</c:v>
                </c:pt>
                <c:pt idx="13913">
                  <c:v>42125</c:v>
                </c:pt>
                <c:pt idx="13914">
                  <c:v>42128</c:v>
                </c:pt>
                <c:pt idx="13915">
                  <c:v>42129</c:v>
                </c:pt>
                <c:pt idx="13916">
                  <c:v>42130</c:v>
                </c:pt>
                <c:pt idx="13917">
                  <c:v>42131</c:v>
                </c:pt>
                <c:pt idx="13918">
                  <c:v>42132</c:v>
                </c:pt>
                <c:pt idx="13919">
                  <c:v>42135</c:v>
                </c:pt>
                <c:pt idx="13920">
                  <c:v>42136</c:v>
                </c:pt>
                <c:pt idx="13921">
                  <c:v>42137</c:v>
                </c:pt>
                <c:pt idx="13922">
                  <c:v>42138</c:v>
                </c:pt>
                <c:pt idx="13923">
                  <c:v>42139</c:v>
                </c:pt>
                <c:pt idx="13924">
                  <c:v>42142</c:v>
                </c:pt>
                <c:pt idx="13925">
                  <c:v>42143</c:v>
                </c:pt>
                <c:pt idx="13926">
                  <c:v>42144</c:v>
                </c:pt>
                <c:pt idx="13927">
                  <c:v>42145</c:v>
                </c:pt>
                <c:pt idx="13928">
                  <c:v>42146</c:v>
                </c:pt>
                <c:pt idx="13929">
                  <c:v>42149</c:v>
                </c:pt>
                <c:pt idx="13930">
                  <c:v>42150</c:v>
                </c:pt>
                <c:pt idx="13931">
                  <c:v>42151</c:v>
                </c:pt>
                <c:pt idx="13932">
                  <c:v>42152</c:v>
                </c:pt>
                <c:pt idx="13933">
                  <c:v>42153</c:v>
                </c:pt>
                <c:pt idx="13934">
                  <c:v>42156</c:v>
                </c:pt>
                <c:pt idx="13935">
                  <c:v>42157</c:v>
                </c:pt>
                <c:pt idx="13936">
                  <c:v>42158</c:v>
                </c:pt>
                <c:pt idx="13937">
                  <c:v>42159</c:v>
                </c:pt>
                <c:pt idx="13938">
                  <c:v>42160</c:v>
                </c:pt>
                <c:pt idx="13939">
                  <c:v>42163</c:v>
                </c:pt>
                <c:pt idx="13940">
                  <c:v>42164</c:v>
                </c:pt>
                <c:pt idx="13941">
                  <c:v>42165</c:v>
                </c:pt>
                <c:pt idx="13942">
                  <c:v>42166</c:v>
                </c:pt>
                <c:pt idx="13943">
                  <c:v>42167</c:v>
                </c:pt>
                <c:pt idx="13944">
                  <c:v>42170</c:v>
                </c:pt>
                <c:pt idx="13945">
                  <c:v>42171</c:v>
                </c:pt>
                <c:pt idx="13946">
                  <c:v>42172</c:v>
                </c:pt>
                <c:pt idx="13947">
                  <c:v>42173</c:v>
                </c:pt>
                <c:pt idx="13948">
                  <c:v>42174</c:v>
                </c:pt>
                <c:pt idx="13949">
                  <c:v>42177</c:v>
                </c:pt>
                <c:pt idx="13950">
                  <c:v>42178</c:v>
                </c:pt>
                <c:pt idx="13951">
                  <c:v>42179</c:v>
                </c:pt>
                <c:pt idx="13952">
                  <c:v>42180</c:v>
                </c:pt>
                <c:pt idx="13953">
                  <c:v>42181</c:v>
                </c:pt>
                <c:pt idx="13954">
                  <c:v>42184</c:v>
                </c:pt>
                <c:pt idx="13955">
                  <c:v>42185</c:v>
                </c:pt>
                <c:pt idx="13956">
                  <c:v>42186</c:v>
                </c:pt>
                <c:pt idx="13957">
                  <c:v>42187</c:v>
                </c:pt>
                <c:pt idx="13958">
                  <c:v>42188</c:v>
                </c:pt>
                <c:pt idx="13959">
                  <c:v>42191</c:v>
                </c:pt>
                <c:pt idx="13960">
                  <c:v>42192</c:v>
                </c:pt>
                <c:pt idx="13961">
                  <c:v>42193</c:v>
                </c:pt>
                <c:pt idx="13962">
                  <c:v>42194</c:v>
                </c:pt>
                <c:pt idx="13963">
                  <c:v>42195</c:v>
                </c:pt>
                <c:pt idx="13964">
                  <c:v>42198</c:v>
                </c:pt>
                <c:pt idx="13965">
                  <c:v>42199</c:v>
                </c:pt>
                <c:pt idx="13966">
                  <c:v>42200</c:v>
                </c:pt>
                <c:pt idx="13967">
                  <c:v>42201</c:v>
                </c:pt>
                <c:pt idx="13968">
                  <c:v>42202</c:v>
                </c:pt>
                <c:pt idx="13969">
                  <c:v>42205</c:v>
                </c:pt>
                <c:pt idx="13970">
                  <c:v>42206</c:v>
                </c:pt>
                <c:pt idx="13971">
                  <c:v>42207</c:v>
                </c:pt>
                <c:pt idx="13972">
                  <c:v>42208</c:v>
                </c:pt>
                <c:pt idx="13973">
                  <c:v>42209</c:v>
                </c:pt>
                <c:pt idx="13974">
                  <c:v>42212</c:v>
                </c:pt>
                <c:pt idx="13975">
                  <c:v>42213</c:v>
                </c:pt>
                <c:pt idx="13976">
                  <c:v>42214</c:v>
                </c:pt>
                <c:pt idx="13977">
                  <c:v>42215</c:v>
                </c:pt>
                <c:pt idx="13978">
                  <c:v>42216</c:v>
                </c:pt>
                <c:pt idx="13979">
                  <c:v>42219</c:v>
                </c:pt>
                <c:pt idx="13980">
                  <c:v>42220</c:v>
                </c:pt>
                <c:pt idx="13981">
                  <c:v>42221</c:v>
                </c:pt>
                <c:pt idx="13982">
                  <c:v>42222</c:v>
                </c:pt>
                <c:pt idx="13983">
                  <c:v>42223</c:v>
                </c:pt>
                <c:pt idx="13984">
                  <c:v>42226</c:v>
                </c:pt>
                <c:pt idx="13985">
                  <c:v>42227</c:v>
                </c:pt>
                <c:pt idx="13986">
                  <c:v>42228</c:v>
                </c:pt>
                <c:pt idx="13987">
                  <c:v>42229</c:v>
                </c:pt>
                <c:pt idx="13988">
                  <c:v>42230</c:v>
                </c:pt>
                <c:pt idx="13989">
                  <c:v>42233</c:v>
                </c:pt>
                <c:pt idx="13990">
                  <c:v>42234</c:v>
                </c:pt>
                <c:pt idx="13991">
                  <c:v>42235</c:v>
                </c:pt>
                <c:pt idx="13992">
                  <c:v>42236</c:v>
                </c:pt>
                <c:pt idx="13993">
                  <c:v>42237</c:v>
                </c:pt>
                <c:pt idx="13994">
                  <c:v>42240</c:v>
                </c:pt>
                <c:pt idx="13995">
                  <c:v>42241</c:v>
                </c:pt>
                <c:pt idx="13996">
                  <c:v>42242</c:v>
                </c:pt>
                <c:pt idx="13997">
                  <c:v>42243</c:v>
                </c:pt>
                <c:pt idx="13998">
                  <c:v>42244</c:v>
                </c:pt>
                <c:pt idx="13999">
                  <c:v>42247</c:v>
                </c:pt>
                <c:pt idx="14000">
                  <c:v>42248</c:v>
                </c:pt>
                <c:pt idx="14001">
                  <c:v>42249</c:v>
                </c:pt>
                <c:pt idx="14002">
                  <c:v>42250</c:v>
                </c:pt>
                <c:pt idx="14003">
                  <c:v>42251</c:v>
                </c:pt>
                <c:pt idx="14004">
                  <c:v>42254</c:v>
                </c:pt>
                <c:pt idx="14005">
                  <c:v>42255</c:v>
                </c:pt>
                <c:pt idx="14006">
                  <c:v>42256</c:v>
                </c:pt>
                <c:pt idx="14007">
                  <c:v>42257</c:v>
                </c:pt>
                <c:pt idx="14008">
                  <c:v>42258</c:v>
                </c:pt>
                <c:pt idx="14009">
                  <c:v>42261</c:v>
                </c:pt>
                <c:pt idx="14010">
                  <c:v>42262</c:v>
                </c:pt>
                <c:pt idx="14011">
                  <c:v>42263</c:v>
                </c:pt>
                <c:pt idx="14012">
                  <c:v>42264</c:v>
                </c:pt>
                <c:pt idx="14013">
                  <c:v>42265</c:v>
                </c:pt>
                <c:pt idx="14014">
                  <c:v>42268</c:v>
                </c:pt>
                <c:pt idx="14015">
                  <c:v>42269</c:v>
                </c:pt>
                <c:pt idx="14016">
                  <c:v>42270</c:v>
                </c:pt>
                <c:pt idx="14017">
                  <c:v>42271</c:v>
                </c:pt>
                <c:pt idx="14018">
                  <c:v>42272</c:v>
                </c:pt>
                <c:pt idx="14019">
                  <c:v>42275</c:v>
                </c:pt>
                <c:pt idx="14020">
                  <c:v>42276</c:v>
                </c:pt>
                <c:pt idx="14021">
                  <c:v>42277</c:v>
                </c:pt>
                <c:pt idx="14022">
                  <c:v>42278</c:v>
                </c:pt>
                <c:pt idx="14023">
                  <c:v>42279</c:v>
                </c:pt>
                <c:pt idx="14024">
                  <c:v>42282</c:v>
                </c:pt>
                <c:pt idx="14025">
                  <c:v>42283</c:v>
                </c:pt>
                <c:pt idx="14026">
                  <c:v>42284</c:v>
                </c:pt>
                <c:pt idx="14027">
                  <c:v>42285</c:v>
                </c:pt>
                <c:pt idx="14028">
                  <c:v>42286</c:v>
                </c:pt>
                <c:pt idx="14029">
                  <c:v>42289</c:v>
                </c:pt>
                <c:pt idx="14030">
                  <c:v>42290</c:v>
                </c:pt>
                <c:pt idx="14031">
                  <c:v>42291</c:v>
                </c:pt>
                <c:pt idx="14032">
                  <c:v>42292</c:v>
                </c:pt>
                <c:pt idx="14033">
                  <c:v>42293</c:v>
                </c:pt>
                <c:pt idx="14034">
                  <c:v>42296</c:v>
                </c:pt>
                <c:pt idx="14035">
                  <c:v>42297</c:v>
                </c:pt>
                <c:pt idx="14036">
                  <c:v>42298</c:v>
                </c:pt>
                <c:pt idx="14037">
                  <c:v>42299</c:v>
                </c:pt>
                <c:pt idx="14038">
                  <c:v>42300</c:v>
                </c:pt>
                <c:pt idx="14039">
                  <c:v>42303</c:v>
                </c:pt>
                <c:pt idx="14040">
                  <c:v>42304</c:v>
                </c:pt>
                <c:pt idx="14041">
                  <c:v>42305</c:v>
                </c:pt>
                <c:pt idx="14042">
                  <c:v>42306</c:v>
                </c:pt>
                <c:pt idx="14043">
                  <c:v>42307</c:v>
                </c:pt>
                <c:pt idx="14044">
                  <c:v>42310</c:v>
                </c:pt>
                <c:pt idx="14045">
                  <c:v>42311</c:v>
                </c:pt>
                <c:pt idx="14046">
                  <c:v>42312</c:v>
                </c:pt>
                <c:pt idx="14047">
                  <c:v>42313</c:v>
                </c:pt>
                <c:pt idx="14048">
                  <c:v>42314</c:v>
                </c:pt>
                <c:pt idx="14049">
                  <c:v>42317</c:v>
                </c:pt>
                <c:pt idx="14050">
                  <c:v>42318</c:v>
                </c:pt>
                <c:pt idx="14051">
                  <c:v>42319</c:v>
                </c:pt>
                <c:pt idx="14052">
                  <c:v>42320</c:v>
                </c:pt>
                <c:pt idx="14053">
                  <c:v>42321</c:v>
                </c:pt>
                <c:pt idx="14054">
                  <c:v>42324</c:v>
                </c:pt>
                <c:pt idx="14055">
                  <c:v>42325</c:v>
                </c:pt>
                <c:pt idx="14056">
                  <c:v>42326</c:v>
                </c:pt>
                <c:pt idx="14057">
                  <c:v>42327</c:v>
                </c:pt>
                <c:pt idx="14058">
                  <c:v>42328</c:v>
                </c:pt>
                <c:pt idx="14059">
                  <c:v>42331</c:v>
                </c:pt>
                <c:pt idx="14060">
                  <c:v>42332</c:v>
                </c:pt>
                <c:pt idx="14061">
                  <c:v>42333</c:v>
                </c:pt>
                <c:pt idx="14062">
                  <c:v>42334</c:v>
                </c:pt>
                <c:pt idx="14063">
                  <c:v>42335</c:v>
                </c:pt>
                <c:pt idx="14064">
                  <c:v>42338</c:v>
                </c:pt>
                <c:pt idx="14065">
                  <c:v>42339</c:v>
                </c:pt>
                <c:pt idx="14066">
                  <c:v>42340</c:v>
                </c:pt>
                <c:pt idx="14067">
                  <c:v>42341</c:v>
                </c:pt>
                <c:pt idx="14068">
                  <c:v>42342</c:v>
                </c:pt>
                <c:pt idx="14069">
                  <c:v>42345</c:v>
                </c:pt>
                <c:pt idx="14070">
                  <c:v>42346</c:v>
                </c:pt>
                <c:pt idx="14071">
                  <c:v>42347</c:v>
                </c:pt>
                <c:pt idx="14072">
                  <c:v>42348</c:v>
                </c:pt>
                <c:pt idx="14073">
                  <c:v>42349</c:v>
                </c:pt>
                <c:pt idx="14074">
                  <c:v>42352</c:v>
                </c:pt>
                <c:pt idx="14075">
                  <c:v>42353</c:v>
                </c:pt>
                <c:pt idx="14076">
                  <c:v>42354</c:v>
                </c:pt>
                <c:pt idx="14077">
                  <c:v>42355</c:v>
                </c:pt>
                <c:pt idx="14078">
                  <c:v>42356</c:v>
                </c:pt>
                <c:pt idx="14079">
                  <c:v>42359</c:v>
                </c:pt>
                <c:pt idx="14080">
                  <c:v>42360</c:v>
                </c:pt>
                <c:pt idx="14081">
                  <c:v>42361</c:v>
                </c:pt>
                <c:pt idx="14082">
                  <c:v>42362</c:v>
                </c:pt>
                <c:pt idx="14083">
                  <c:v>42363</c:v>
                </c:pt>
                <c:pt idx="14084">
                  <c:v>42366</c:v>
                </c:pt>
                <c:pt idx="14085">
                  <c:v>42367</c:v>
                </c:pt>
                <c:pt idx="14086">
                  <c:v>42368</c:v>
                </c:pt>
                <c:pt idx="14087">
                  <c:v>42369</c:v>
                </c:pt>
                <c:pt idx="14088">
                  <c:v>42370</c:v>
                </c:pt>
                <c:pt idx="14089">
                  <c:v>42373</c:v>
                </c:pt>
                <c:pt idx="14090">
                  <c:v>42374</c:v>
                </c:pt>
                <c:pt idx="14091">
                  <c:v>42375</c:v>
                </c:pt>
                <c:pt idx="14092">
                  <c:v>42376</c:v>
                </c:pt>
                <c:pt idx="14093">
                  <c:v>42377</c:v>
                </c:pt>
                <c:pt idx="14094">
                  <c:v>42380</c:v>
                </c:pt>
                <c:pt idx="14095">
                  <c:v>42381</c:v>
                </c:pt>
                <c:pt idx="14096">
                  <c:v>42382</c:v>
                </c:pt>
                <c:pt idx="14097">
                  <c:v>42383</c:v>
                </c:pt>
                <c:pt idx="14098">
                  <c:v>42384</c:v>
                </c:pt>
                <c:pt idx="14099">
                  <c:v>42387</c:v>
                </c:pt>
                <c:pt idx="14100">
                  <c:v>42388</c:v>
                </c:pt>
                <c:pt idx="14101">
                  <c:v>42389</c:v>
                </c:pt>
                <c:pt idx="14102">
                  <c:v>42390</c:v>
                </c:pt>
                <c:pt idx="14103">
                  <c:v>42391</c:v>
                </c:pt>
                <c:pt idx="14104">
                  <c:v>42394</c:v>
                </c:pt>
                <c:pt idx="14105">
                  <c:v>42395</c:v>
                </c:pt>
                <c:pt idx="14106">
                  <c:v>42396</c:v>
                </c:pt>
                <c:pt idx="14107">
                  <c:v>42397</c:v>
                </c:pt>
                <c:pt idx="14108">
                  <c:v>42398</c:v>
                </c:pt>
                <c:pt idx="14109">
                  <c:v>42401</c:v>
                </c:pt>
                <c:pt idx="14110">
                  <c:v>42402</c:v>
                </c:pt>
                <c:pt idx="14111">
                  <c:v>42403</c:v>
                </c:pt>
                <c:pt idx="14112">
                  <c:v>42404</c:v>
                </c:pt>
                <c:pt idx="14113">
                  <c:v>42405</c:v>
                </c:pt>
                <c:pt idx="14114">
                  <c:v>42408</c:v>
                </c:pt>
                <c:pt idx="14115">
                  <c:v>42409</c:v>
                </c:pt>
                <c:pt idx="14116">
                  <c:v>42410</c:v>
                </c:pt>
                <c:pt idx="14117">
                  <c:v>42411</c:v>
                </c:pt>
                <c:pt idx="14118">
                  <c:v>42412</c:v>
                </c:pt>
                <c:pt idx="14119">
                  <c:v>42415</c:v>
                </c:pt>
                <c:pt idx="14120">
                  <c:v>42416</c:v>
                </c:pt>
                <c:pt idx="14121">
                  <c:v>42417</c:v>
                </c:pt>
                <c:pt idx="14122">
                  <c:v>42418</c:v>
                </c:pt>
                <c:pt idx="14123">
                  <c:v>42419</c:v>
                </c:pt>
                <c:pt idx="14124">
                  <c:v>42422</c:v>
                </c:pt>
                <c:pt idx="14125">
                  <c:v>42423</c:v>
                </c:pt>
                <c:pt idx="14126">
                  <c:v>42424</c:v>
                </c:pt>
                <c:pt idx="14127">
                  <c:v>42425</c:v>
                </c:pt>
                <c:pt idx="14128">
                  <c:v>42426</c:v>
                </c:pt>
                <c:pt idx="14129">
                  <c:v>42429</c:v>
                </c:pt>
                <c:pt idx="14130">
                  <c:v>42430</c:v>
                </c:pt>
                <c:pt idx="14131">
                  <c:v>42431</c:v>
                </c:pt>
                <c:pt idx="14132">
                  <c:v>42432</c:v>
                </c:pt>
                <c:pt idx="14133">
                  <c:v>42433</c:v>
                </c:pt>
                <c:pt idx="14134">
                  <c:v>42436</c:v>
                </c:pt>
                <c:pt idx="14135">
                  <c:v>42437</c:v>
                </c:pt>
                <c:pt idx="14136">
                  <c:v>42438</c:v>
                </c:pt>
                <c:pt idx="14137">
                  <c:v>42439</c:v>
                </c:pt>
                <c:pt idx="14138">
                  <c:v>42440</c:v>
                </c:pt>
                <c:pt idx="14139">
                  <c:v>42443</c:v>
                </c:pt>
                <c:pt idx="14140">
                  <c:v>42444</c:v>
                </c:pt>
                <c:pt idx="14141">
                  <c:v>42445</c:v>
                </c:pt>
                <c:pt idx="14142">
                  <c:v>42446</c:v>
                </c:pt>
                <c:pt idx="14143">
                  <c:v>42447</c:v>
                </c:pt>
                <c:pt idx="14144">
                  <c:v>42450</c:v>
                </c:pt>
                <c:pt idx="14145">
                  <c:v>42451</c:v>
                </c:pt>
                <c:pt idx="14146">
                  <c:v>42452</c:v>
                </c:pt>
                <c:pt idx="14147">
                  <c:v>42453</c:v>
                </c:pt>
                <c:pt idx="14148">
                  <c:v>42454</c:v>
                </c:pt>
                <c:pt idx="14149">
                  <c:v>42457</c:v>
                </c:pt>
                <c:pt idx="14150">
                  <c:v>42458</c:v>
                </c:pt>
                <c:pt idx="14151">
                  <c:v>42459</c:v>
                </c:pt>
                <c:pt idx="14152">
                  <c:v>42460</c:v>
                </c:pt>
                <c:pt idx="14153">
                  <c:v>42461</c:v>
                </c:pt>
                <c:pt idx="14154">
                  <c:v>42464</c:v>
                </c:pt>
                <c:pt idx="14155">
                  <c:v>42465</c:v>
                </c:pt>
                <c:pt idx="14156">
                  <c:v>42466</c:v>
                </c:pt>
                <c:pt idx="14157">
                  <c:v>42467</c:v>
                </c:pt>
                <c:pt idx="14158">
                  <c:v>42468</c:v>
                </c:pt>
                <c:pt idx="14159">
                  <c:v>42471</c:v>
                </c:pt>
                <c:pt idx="14160">
                  <c:v>42472</c:v>
                </c:pt>
                <c:pt idx="14161">
                  <c:v>42473</c:v>
                </c:pt>
                <c:pt idx="14162">
                  <c:v>42474</c:v>
                </c:pt>
                <c:pt idx="14163">
                  <c:v>42475</c:v>
                </c:pt>
                <c:pt idx="14164">
                  <c:v>42478</c:v>
                </c:pt>
                <c:pt idx="14165">
                  <c:v>42479</c:v>
                </c:pt>
                <c:pt idx="14166">
                  <c:v>42480</c:v>
                </c:pt>
                <c:pt idx="14167">
                  <c:v>42481</c:v>
                </c:pt>
                <c:pt idx="14168">
                  <c:v>42482</c:v>
                </c:pt>
                <c:pt idx="14169">
                  <c:v>42485</c:v>
                </c:pt>
                <c:pt idx="14170">
                  <c:v>42486</c:v>
                </c:pt>
                <c:pt idx="14171">
                  <c:v>42487</c:v>
                </c:pt>
                <c:pt idx="14172">
                  <c:v>42488</c:v>
                </c:pt>
                <c:pt idx="14173">
                  <c:v>42489</c:v>
                </c:pt>
                <c:pt idx="14174">
                  <c:v>42492</c:v>
                </c:pt>
                <c:pt idx="14175">
                  <c:v>42493</c:v>
                </c:pt>
                <c:pt idx="14176">
                  <c:v>42494</c:v>
                </c:pt>
                <c:pt idx="14177">
                  <c:v>42495</c:v>
                </c:pt>
                <c:pt idx="14178">
                  <c:v>42496</c:v>
                </c:pt>
                <c:pt idx="14179">
                  <c:v>42499</c:v>
                </c:pt>
                <c:pt idx="14180">
                  <c:v>42500</c:v>
                </c:pt>
                <c:pt idx="14181">
                  <c:v>42501</c:v>
                </c:pt>
                <c:pt idx="14182">
                  <c:v>42502</c:v>
                </c:pt>
                <c:pt idx="14183">
                  <c:v>42503</c:v>
                </c:pt>
                <c:pt idx="14184">
                  <c:v>42506</c:v>
                </c:pt>
                <c:pt idx="14185">
                  <c:v>42507</c:v>
                </c:pt>
                <c:pt idx="14186">
                  <c:v>42508</c:v>
                </c:pt>
                <c:pt idx="14187">
                  <c:v>42509</c:v>
                </c:pt>
                <c:pt idx="14188">
                  <c:v>42510</c:v>
                </c:pt>
                <c:pt idx="14189">
                  <c:v>42513</c:v>
                </c:pt>
                <c:pt idx="14190">
                  <c:v>42514</c:v>
                </c:pt>
                <c:pt idx="14191">
                  <c:v>42515</c:v>
                </c:pt>
                <c:pt idx="14192">
                  <c:v>42516</c:v>
                </c:pt>
                <c:pt idx="14193">
                  <c:v>42517</c:v>
                </c:pt>
                <c:pt idx="14194">
                  <c:v>42520</c:v>
                </c:pt>
                <c:pt idx="14195">
                  <c:v>42521</c:v>
                </c:pt>
                <c:pt idx="14196">
                  <c:v>42522</c:v>
                </c:pt>
                <c:pt idx="14197">
                  <c:v>42523</c:v>
                </c:pt>
                <c:pt idx="14198">
                  <c:v>42524</c:v>
                </c:pt>
                <c:pt idx="14199">
                  <c:v>42527</c:v>
                </c:pt>
                <c:pt idx="14200">
                  <c:v>42528</c:v>
                </c:pt>
                <c:pt idx="14201">
                  <c:v>42529</c:v>
                </c:pt>
                <c:pt idx="14202">
                  <c:v>42530</c:v>
                </c:pt>
                <c:pt idx="14203">
                  <c:v>42531</c:v>
                </c:pt>
                <c:pt idx="14204">
                  <c:v>42534</c:v>
                </c:pt>
                <c:pt idx="14205">
                  <c:v>42535</c:v>
                </c:pt>
                <c:pt idx="14206">
                  <c:v>42536</c:v>
                </c:pt>
                <c:pt idx="14207">
                  <c:v>42537</c:v>
                </c:pt>
                <c:pt idx="14208">
                  <c:v>42538</c:v>
                </c:pt>
                <c:pt idx="14209">
                  <c:v>42541</c:v>
                </c:pt>
                <c:pt idx="14210">
                  <c:v>42542</c:v>
                </c:pt>
                <c:pt idx="14211">
                  <c:v>42543</c:v>
                </c:pt>
                <c:pt idx="14212">
                  <c:v>42544</c:v>
                </c:pt>
                <c:pt idx="14213">
                  <c:v>42545</c:v>
                </c:pt>
                <c:pt idx="14214">
                  <c:v>42548</c:v>
                </c:pt>
                <c:pt idx="14215">
                  <c:v>42549</c:v>
                </c:pt>
                <c:pt idx="14216">
                  <c:v>42550</c:v>
                </c:pt>
                <c:pt idx="14217">
                  <c:v>42551</c:v>
                </c:pt>
                <c:pt idx="14218">
                  <c:v>42552</c:v>
                </c:pt>
                <c:pt idx="14219">
                  <c:v>42555</c:v>
                </c:pt>
                <c:pt idx="14220">
                  <c:v>42556</c:v>
                </c:pt>
                <c:pt idx="14221">
                  <c:v>42557</c:v>
                </c:pt>
                <c:pt idx="14222">
                  <c:v>42558</c:v>
                </c:pt>
                <c:pt idx="14223">
                  <c:v>42559</c:v>
                </c:pt>
                <c:pt idx="14224">
                  <c:v>42562</c:v>
                </c:pt>
                <c:pt idx="14225">
                  <c:v>42563</c:v>
                </c:pt>
                <c:pt idx="14226">
                  <c:v>42564</c:v>
                </c:pt>
                <c:pt idx="14227">
                  <c:v>42565</c:v>
                </c:pt>
                <c:pt idx="14228">
                  <c:v>42566</c:v>
                </c:pt>
                <c:pt idx="14229">
                  <c:v>42569</c:v>
                </c:pt>
                <c:pt idx="14230">
                  <c:v>42570</c:v>
                </c:pt>
                <c:pt idx="14231">
                  <c:v>42571</c:v>
                </c:pt>
                <c:pt idx="14232">
                  <c:v>42572</c:v>
                </c:pt>
                <c:pt idx="14233">
                  <c:v>42573</c:v>
                </c:pt>
                <c:pt idx="14234">
                  <c:v>42576</c:v>
                </c:pt>
                <c:pt idx="14235">
                  <c:v>42577</c:v>
                </c:pt>
                <c:pt idx="14236">
                  <c:v>42578</c:v>
                </c:pt>
                <c:pt idx="14237">
                  <c:v>42579</c:v>
                </c:pt>
                <c:pt idx="14238">
                  <c:v>42580</c:v>
                </c:pt>
                <c:pt idx="14239">
                  <c:v>42583</c:v>
                </c:pt>
                <c:pt idx="14240">
                  <c:v>42584</c:v>
                </c:pt>
                <c:pt idx="14241">
                  <c:v>42585</c:v>
                </c:pt>
                <c:pt idx="14242">
                  <c:v>42586</c:v>
                </c:pt>
                <c:pt idx="14243">
                  <c:v>42587</c:v>
                </c:pt>
                <c:pt idx="14244">
                  <c:v>42590</c:v>
                </c:pt>
                <c:pt idx="14245">
                  <c:v>42591</c:v>
                </c:pt>
                <c:pt idx="14246">
                  <c:v>42592</c:v>
                </c:pt>
                <c:pt idx="14247">
                  <c:v>42593</c:v>
                </c:pt>
                <c:pt idx="14248">
                  <c:v>42594</c:v>
                </c:pt>
                <c:pt idx="14249">
                  <c:v>42597</c:v>
                </c:pt>
                <c:pt idx="14250">
                  <c:v>42598</c:v>
                </c:pt>
                <c:pt idx="14251">
                  <c:v>42599</c:v>
                </c:pt>
                <c:pt idx="14252">
                  <c:v>42600</c:v>
                </c:pt>
                <c:pt idx="14253">
                  <c:v>42601</c:v>
                </c:pt>
                <c:pt idx="14254">
                  <c:v>42604</c:v>
                </c:pt>
                <c:pt idx="14255">
                  <c:v>42605</c:v>
                </c:pt>
                <c:pt idx="14256">
                  <c:v>42606</c:v>
                </c:pt>
                <c:pt idx="14257">
                  <c:v>42607</c:v>
                </c:pt>
                <c:pt idx="14258">
                  <c:v>42608</c:v>
                </c:pt>
                <c:pt idx="14259">
                  <c:v>42611</c:v>
                </c:pt>
                <c:pt idx="14260">
                  <c:v>42612</c:v>
                </c:pt>
                <c:pt idx="14261">
                  <c:v>42613</c:v>
                </c:pt>
                <c:pt idx="14262">
                  <c:v>42614</c:v>
                </c:pt>
                <c:pt idx="14263">
                  <c:v>42615</c:v>
                </c:pt>
                <c:pt idx="14264">
                  <c:v>42618</c:v>
                </c:pt>
                <c:pt idx="14265">
                  <c:v>42619</c:v>
                </c:pt>
                <c:pt idx="14266">
                  <c:v>42620</c:v>
                </c:pt>
                <c:pt idx="14267">
                  <c:v>42621</c:v>
                </c:pt>
                <c:pt idx="14268">
                  <c:v>42622</c:v>
                </c:pt>
                <c:pt idx="14269">
                  <c:v>42625</c:v>
                </c:pt>
                <c:pt idx="14270">
                  <c:v>42626</c:v>
                </c:pt>
                <c:pt idx="14271">
                  <c:v>42627</c:v>
                </c:pt>
                <c:pt idx="14272">
                  <c:v>42628</c:v>
                </c:pt>
                <c:pt idx="14273">
                  <c:v>42629</c:v>
                </c:pt>
                <c:pt idx="14274">
                  <c:v>42632</c:v>
                </c:pt>
                <c:pt idx="14275">
                  <c:v>42633</c:v>
                </c:pt>
                <c:pt idx="14276">
                  <c:v>42634</c:v>
                </c:pt>
                <c:pt idx="14277">
                  <c:v>42635</c:v>
                </c:pt>
                <c:pt idx="14278">
                  <c:v>42636</c:v>
                </c:pt>
                <c:pt idx="14279">
                  <c:v>42639</c:v>
                </c:pt>
                <c:pt idx="14280">
                  <c:v>42640</c:v>
                </c:pt>
                <c:pt idx="14281">
                  <c:v>42641</c:v>
                </c:pt>
                <c:pt idx="14282">
                  <c:v>42642</c:v>
                </c:pt>
                <c:pt idx="14283">
                  <c:v>42643</c:v>
                </c:pt>
                <c:pt idx="14284">
                  <c:v>42646</c:v>
                </c:pt>
                <c:pt idx="14285">
                  <c:v>42647</c:v>
                </c:pt>
                <c:pt idx="14286">
                  <c:v>42648</c:v>
                </c:pt>
                <c:pt idx="14287">
                  <c:v>42649</c:v>
                </c:pt>
                <c:pt idx="14288">
                  <c:v>42650</c:v>
                </c:pt>
                <c:pt idx="14289">
                  <c:v>42653</c:v>
                </c:pt>
                <c:pt idx="14290">
                  <c:v>42654</c:v>
                </c:pt>
                <c:pt idx="14291">
                  <c:v>42655</c:v>
                </c:pt>
                <c:pt idx="14292">
                  <c:v>42656</c:v>
                </c:pt>
                <c:pt idx="14293">
                  <c:v>42657</c:v>
                </c:pt>
                <c:pt idx="14294">
                  <c:v>42660</c:v>
                </c:pt>
                <c:pt idx="14295">
                  <c:v>42661</c:v>
                </c:pt>
                <c:pt idx="14296">
                  <c:v>42662</c:v>
                </c:pt>
                <c:pt idx="14297">
                  <c:v>42663</c:v>
                </c:pt>
                <c:pt idx="14298">
                  <c:v>42664</c:v>
                </c:pt>
                <c:pt idx="14299">
                  <c:v>42667</c:v>
                </c:pt>
                <c:pt idx="14300">
                  <c:v>42668</c:v>
                </c:pt>
                <c:pt idx="14301">
                  <c:v>42669</c:v>
                </c:pt>
                <c:pt idx="14302">
                  <c:v>42670</c:v>
                </c:pt>
                <c:pt idx="14303">
                  <c:v>42671</c:v>
                </c:pt>
                <c:pt idx="14304">
                  <c:v>42674</c:v>
                </c:pt>
                <c:pt idx="14305">
                  <c:v>42675</c:v>
                </c:pt>
                <c:pt idx="14306">
                  <c:v>42676</c:v>
                </c:pt>
                <c:pt idx="14307">
                  <c:v>42677</c:v>
                </c:pt>
                <c:pt idx="14308">
                  <c:v>42678</c:v>
                </c:pt>
                <c:pt idx="14309">
                  <c:v>42681</c:v>
                </c:pt>
                <c:pt idx="14310">
                  <c:v>42682</c:v>
                </c:pt>
                <c:pt idx="14311">
                  <c:v>42683</c:v>
                </c:pt>
                <c:pt idx="14312">
                  <c:v>42684</c:v>
                </c:pt>
                <c:pt idx="14313">
                  <c:v>42685</c:v>
                </c:pt>
                <c:pt idx="14314">
                  <c:v>42688</c:v>
                </c:pt>
                <c:pt idx="14315">
                  <c:v>42689</c:v>
                </c:pt>
                <c:pt idx="14316">
                  <c:v>42690</c:v>
                </c:pt>
                <c:pt idx="14317">
                  <c:v>42691</c:v>
                </c:pt>
                <c:pt idx="14318">
                  <c:v>42692</c:v>
                </c:pt>
                <c:pt idx="14319">
                  <c:v>42695</c:v>
                </c:pt>
                <c:pt idx="14320">
                  <c:v>42696</c:v>
                </c:pt>
                <c:pt idx="14321">
                  <c:v>42697</c:v>
                </c:pt>
                <c:pt idx="14322">
                  <c:v>42698</c:v>
                </c:pt>
                <c:pt idx="14323">
                  <c:v>42699</c:v>
                </c:pt>
                <c:pt idx="14324">
                  <c:v>42702</c:v>
                </c:pt>
                <c:pt idx="14325">
                  <c:v>42703</c:v>
                </c:pt>
                <c:pt idx="14326">
                  <c:v>42704</c:v>
                </c:pt>
                <c:pt idx="14327">
                  <c:v>42705</c:v>
                </c:pt>
                <c:pt idx="14328">
                  <c:v>42706</c:v>
                </c:pt>
                <c:pt idx="14329">
                  <c:v>42709</c:v>
                </c:pt>
                <c:pt idx="14330">
                  <c:v>42710</c:v>
                </c:pt>
                <c:pt idx="14331">
                  <c:v>42711</c:v>
                </c:pt>
                <c:pt idx="14332">
                  <c:v>42712</c:v>
                </c:pt>
                <c:pt idx="14333">
                  <c:v>42713</c:v>
                </c:pt>
                <c:pt idx="14334">
                  <c:v>42716</c:v>
                </c:pt>
                <c:pt idx="14335">
                  <c:v>42717</c:v>
                </c:pt>
                <c:pt idx="14336">
                  <c:v>42718</c:v>
                </c:pt>
                <c:pt idx="14337">
                  <c:v>42719</c:v>
                </c:pt>
                <c:pt idx="14338">
                  <c:v>42720</c:v>
                </c:pt>
                <c:pt idx="14339">
                  <c:v>42723</c:v>
                </c:pt>
                <c:pt idx="14340">
                  <c:v>42724</c:v>
                </c:pt>
                <c:pt idx="14341">
                  <c:v>42725</c:v>
                </c:pt>
                <c:pt idx="14342">
                  <c:v>42726</c:v>
                </c:pt>
                <c:pt idx="14343">
                  <c:v>42727</c:v>
                </c:pt>
                <c:pt idx="14344">
                  <c:v>42730</c:v>
                </c:pt>
                <c:pt idx="14345">
                  <c:v>42731</c:v>
                </c:pt>
                <c:pt idx="14346">
                  <c:v>42732</c:v>
                </c:pt>
                <c:pt idx="14347">
                  <c:v>42733</c:v>
                </c:pt>
                <c:pt idx="14348">
                  <c:v>42734</c:v>
                </c:pt>
                <c:pt idx="14349">
                  <c:v>42737</c:v>
                </c:pt>
                <c:pt idx="14350">
                  <c:v>42738</c:v>
                </c:pt>
                <c:pt idx="14351">
                  <c:v>42739</c:v>
                </c:pt>
                <c:pt idx="14352">
                  <c:v>42740</c:v>
                </c:pt>
                <c:pt idx="14353">
                  <c:v>42741</c:v>
                </c:pt>
                <c:pt idx="14354">
                  <c:v>42744</c:v>
                </c:pt>
                <c:pt idx="14355">
                  <c:v>42745</c:v>
                </c:pt>
                <c:pt idx="14356">
                  <c:v>42746</c:v>
                </c:pt>
                <c:pt idx="14357">
                  <c:v>42747</c:v>
                </c:pt>
                <c:pt idx="14358">
                  <c:v>42748</c:v>
                </c:pt>
                <c:pt idx="14359">
                  <c:v>42751</c:v>
                </c:pt>
                <c:pt idx="14360">
                  <c:v>42752</c:v>
                </c:pt>
                <c:pt idx="14361">
                  <c:v>42753</c:v>
                </c:pt>
                <c:pt idx="14362">
                  <c:v>42754</c:v>
                </c:pt>
                <c:pt idx="14363">
                  <c:v>42755</c:v>
                </c:pt>
                <c:pt idx="14364">
                  <c:v>42758</c:v>
                </c:pt>
                <c:pt idx="14365">
                  <c:v>42759</c:v>
                </c:pt>
                <c:pt idx="14366">
                  <c:v>42760</c:v>
                </c:pt>
                <c:pt idx="14367">
                  <c:v>42761</c:v>
                </c:pt>
                <c:pt idx="14368">
                  <c:v>42762</c:v>
                </c:pt>
                <c:pt idx="14369">
                  <c:v>42765</c:v>
                </c:pt>
                <c:pt idx="14370">
                  <c:v>42766</c:v>
                </c:pt>
                <c:pt idx="14371">
                  <c:v>42767</c:v>
                </c:pt>
                <c:pt idx="14372">
                  <c:v>42768</c:v>
                </c:pt>
                <c:pt idx="14373">
                  <c:v>42769</c:v>
                </c:pt>
                <c:pt idx="14374">
                  <c:v>42772</c:v>
                </c:pt>
                <c:pt idx="14375">
                  <c:v>42773</c:v>
                </c:pt>
                <c:pt idx="14376">
                  <c:v>42774</c:v>
                </c:pt>
                <c:pt idx="14377">
                  <c:v>42775</c:v>
                </c:pt>
                <c:pt idx="14378">
                  <c:v>42776</c:v>
                </c:pt>
                <c:pt idx="14379">
                  <c:v>42779</c:v>
                </c:pt>
                <c:pt idx="14380">
                  <c:v>42780</c:v>
                </c:pt>
                <c:pt idx="14381">
                  <c:v>42781</c:v>
                </c:pt>
                <c:pt idx="14382">
                  <c:v>42782</c:v>
                </c:pt>
                <c:pt idx="14383">
                  <c:v>42783</c:v>
                </c:pt>
                <c:pt idx="14384">
                  <c:v>42786</c:v>
                </c:pt>
                <c:pt idx="14385">
                  <c:v>42787</c:v>
                </c:pt>
                <c:pt idx="14386">
                  <c:v>42788</c:v>
                </c:pt>
                <c:pt idx="14387">
                  <c:v>42789</c:v>
                </c:pt>
                <c:pt idx="14388">
                  <c:v>42790</c:v>
                </c:pt>
                <c:pt idx="14389">
                  <c:v>42793</c:v>
                </c:pt>
                <c:pt idx="14390">
                  <c:v>42794</c:v>
                </c:pt>
                <c:pt idx="14391">
                  <c:v>42795</c:v>
                </c:pt>
                <c:pt idx="14392">
                  <c:v>42796</c:v>
                </c:pt>
                <c:pt idx="14393">
                  <c:v>42797</c:v>
                </c:pt>
                <c:pt idx="14394">
                  <c:v>42800</c:v>
                </c:pt>
                <c:pt idx="14395">
                  <c:v>42801</c:v>
                </c:pt>
                <c:pt idx="14396">
                  <c:v>42802</c:v>
                </c:pt>
                <c:pt idx="14397">
                  <c:v>42803</c:v>
                </c:pt>
                <c:pt idx="14398">
                  <c:v>42804</c:v>
                </c:pt>
                <c:pt idx="14399">
                  <c:v>42807</c:v>
                </c:pt>
                <c:pt idx="14400">
                  <c:v>42808</c:v>
                </c:pt>
                <c:pt idx="14401">
                  <c:v>42809</c:v>
                </c:pt>
                <c:pt idx="14402">
                  <c:v>42810</c:v>
                </c:pt>
                <c:pt idx="14403">
                  <c:v>42811</c:v>
                </c:pt>
                <c:pt idx="14404">
                  <c:v>42814</c:v>
                </c:pt>
                <c:pt idx="14405">
                  <c:v>42815</c:v>
                </c:pt>
                <c:pt idx="14406">
                  <c:v>42816</c:v>
                </c:pt>
                <c:pt idx="14407">
                  <c:v>42817</c:v>
                </c:pt>
                <c:pt idx="14408">
                  <c:v>42818</c:v>
                </c:pt>
                <c:pt idx="14409">
                  <c:v>42821</c:v>
                </c:pt>
                <c:pt idx="14410">
                  <c:v>42822</c:v>
                </c:pt>
                <c:pt idx="14411">
                  <c:v>42823</c:v>
                </c:pt>
                <c:pt idx="14412">
                  <c:v>42824</c:v>
                </c:pt>
                <c:pt idx="14413">
                  <c:v>42825</c:v>
                </c:pt>
                <c:pt idx="14414">
                  <c:v>42828</c:v>
                </c:pt>
                <c:pt idx="14415">
                  <c:v>42829</c:v>
                </c:pt>
                <c:pt idx="14416">
                  <c:v>42830</c:v>
                </c:pt>
                <c:pt idx="14417">
                  <c:v>42831</c:v>
                </c:pt>
                <c:pt idx="14418">
                  <c:v>42832</c:v>
                </c:pt>
                <c:pt idx="14419">
                  <c:v>42835</c:v>
                </c:pt>
                <c:pt idx="14420">
                  <c:v>42836</c:v>
                </c:pt>
                <c:pt idx="14421">
                  <c:v>42837</c:v>
                </c:pt>
                <c:pt idx="14422">
                  <c:v>42838</c:v>
                </c:pt>
                <c:pt idx="14423">
                  <c:v>42839</c:v>
                </c:pt>
                <c:pt idx="14424">
                  <c:v>42842</c:v>
                </c:pt>
                <c:pt idx="14425">
                  <c:v>42843</c:v>
                </c:pt>
                <c:pt idx="14426">
                  <c:v>42844</c:v>
                </c:pt>
                <c:pt idx="14427">
                  <c:v>42845</c:v>
                </c:pt>
                <c:pt idx="14428">
                  <c:v>42846</c:v>
                </c:pt>
                <c:pt idx="14429">
                  <c:v>42849</c:v>
                </c:pt>
                <c:pt idx="14430">
                  <c:v>42850</c:v>
                </c:pt>
                <c:pt idx="14431">
                  <c:v>42851</c:v>
                </c:pt>
                <c:pt idx="14432">
                  <c:v>42852</c:v>
                </c:pt>
                <c:pt idx="14433">
                  <c:v>42853</c:v>
                </c:pt>
                <c:pt idx="14434">
                  <c:v>42856</c:v>
                </c:pt>
                <c:pt idx="14435">
                  <c:v>42857</c:v>
                </c:pt>
                <c:pt idx="14436">
                  <c:v>42858</c:v>
                </c:pt>
                <c:pt idx="14437">
                  <c:v>42859</c:v>
                </c:pt>
                <c:pt idx="14438">
                  <c:v>42860</c:v>
                </c:pt>
                <c:pt idx="14439">
                  <c:v>42863</c:v>
                </c:pt>
                <c:pt idx="14440">
                  <c:v>42864</c:v>
                </c:pt>
                <c:pt idx="14441">
                  <c:v>42865</c:v>
                </c:pt>
                <c:pt idx="14442">
                  <c:v>42866</c:v>
                </c:pt>
                <c:pt idx="14443">
                  <c:v>42867</c:v>
                </c:pt>
                <c:pt idx="14444">
                  <c:v>42870</c:v>
                </c:pt>
                <c:pt idx="14445">
                  <c:v>42871</c:v>
                </c:pt>
                <c:pt idx="14446">
                  <c:v>42872</c:v>
                </c:pt>
                <c:pt idx="14447">
                  <c:v>42873</c:v>
                </c:pt>
                <c:pt idx="14448">
                  <c:v>42874</c:v>
                </c:pt>
                <c:pt idx="14449">
                  <c:v>42877</c:v>
                </c:pt>
                <c:pt idx="14450">
                  <c:v>42878</c:v>
                </c:pt>
                <c:pt idx="14451">
                  <c:v>42879</c:v>
                </c:pt>
                <c:pt idx="14452">
                  <c:v>42880</c:v>
                </c:pt>
                <c:pt idx="14453">
                  <c:v>42881</c:v>
                </c:pt>
                <c:pt idx="14454">
                  <c:v>42884</c:v>
                </c:pt>
                <c:pt idx="14455">
                  <c:v>42885</c:v>
                </c:pt>
                <c:pt idx="14456">
                  <c:v>42886</c:v>
                </c:pt>
                <c:pt idx="14457">
                  <c:v>42887</c:v>
                </c:pt>
                <c:pt idx="14458">
                  <c:v>42888</c:v>
                </c:pt>
                <c:pt idx="14459">
                  <c:v>42891</c:v>
                </c:pt>
                <c:pt idx="14460">
                  <c:v>42892</c:v>
                </c:pt>
                <c:pt idx="14461">
                  <c:v>42893</c:v>
                </c:pt>
                <c:pt idx="14462">
                  <c:v>42894</c:v>
                </c:pt>
                <c:pt idx="14463">
                  <c:v>42895</c:v>
                </c:pt>
                <c:pt idx="14464">
                  <c:v>42898</c:v>
                </c:pt>
                <c:pt idx="14465">
                  <c:v>42899</c:v>
                </c:pt>
                <c:pt idx="14466">
                  <c:v>42900</c:v>
                </c:pt>
                <c:pt idx="14467">
                  <c:v>42901</c:v>
                </c:pt>
                <c:pt idx="14468">
                  <c:v>42902</c:v>
                </c:pt>
                <c:pt idx="14469">
                  <c:v>42905</c:v>
                </c:pt>
                <c:pt idx="14470">
                  <c:v>42906</c:v>
                </c:pt>
                <c:pt idx="14471">
                  <c:v>42907</c:v>
                </c:pt>
                <c:pt idx="14472">
                  <c:v>42908</c:v>
                </c:pt>
                <c:pt idx="14473">
                  <c:v>42909</c:v>
                </c:pt>
                <c:pt idx="14474">
                  <c:v>42912</c:v>
                </c:pt>
                <c:pt idx="14475">
                  <c:v>42913</c:v>
                </c:pt>
                <c:pt idx="14476">
                  <c:v>42914</c:v>
                </c:pt>
                <c:pt idx="14477">
                  <c:v>42915</c:v>
                </c:pt>
                <c:pt idx="14478">
                  <c:v>42916</c:v>
                </c:pt>
                <c:pt idx="14479">
                  <c:v>42919</c:v>
                </c:pt>
                <c:pt idx="14480">
                  <c:v>42920</c:v>
                </c:pt>
                <c:pt idx="14481">
                  <c:v>42921</c:v>
                </c:pt>
                <c:pt idx="14482">
                  <c:v>42922</c:v>
                </c:pt>
                <c:pt idx="14483">
                  <c:v>42923</c:v>
                </c:pt>
                <c:pt idx="14484">
                  <c:v>42926</c:v>
                </c:pt>
                <c:pt idx="14485">
                  <c:v>42927</c:v>
                </c:pt>
                <c:pt idx="14486">
                  <c:v>42928</c:v>
                </c:pt>
                <c:pt idx="14487">
                  <c:v>42929</c:v>
                </c:pt>
                <c:pt idx="14488">
                  <c:v>42930</c:v>
                </c:pt>
                <c:pt idx="14489">
                  <c:v>42933</c:v>
                </c:pt>
                <c:pt idx="14490">
                  <c:v>42934</c:v>
                </c:pt>
                <c:pt idx="14491">
                  <c:v>42935</c:v>
                </c:pt>
                <c:pt idx="14492">
                  <c:v>42936</c:v>
                </c:pt>
                <c:pt idx="14493">
                  <c:v>42937</c:v>
                </c:pt>
                <c:pt idx="14494">
                  <c:v>42940</c:v>
                </c:pt>
                <c:pt idx="14495">
                  <c:v>42941</c:v>
                </c:pt>
                <c:pt idx="14496">
                  <c:v>42942</c:v>
                </c:pt>
                <c:pt idx="14497">
                  <c:v>42943</c:v>
                </c:pt>
                <c:pt idx="14498">
                  <c:v>42944</c:v>
                </c:pt>
                <c:pt idx="14499">
                  <c:v>42947</c:v>
                </c:pt>
                <c:pt idx="14500">
                  <c:v>42948</c:v>
                </c:pt>
                <c:pt idx="14501">
                  <c:v>42949</c:v>
                </c:pt>
                <c:pt idx="14502">
                  <c:v>42950</c:v>
                </c:pt>
                <c:pt idx="14503">
                  <c:v>42951</c:v>
                </c:pt>
                <c:pt idx="14504">
                  <c:v>42954</c:v>
                </c:pt>
                <c:pt idx="14505">
                  <c:v>42955</c:v>
                </c:pt>
                <c:pt idx="14506">
                  <c:v>42956</c:v>
                </c:pt>
                <c:pt idx="14507">
                  <c:v>42957</c:v>
                </c:pt>
                <c:pt idx="14508">
                  <c:v>42958</c:v>
                </c:pt>
                <c:pt idx="14509">
                  <c:v>42961</c:v>
                </c:pt>
                <c:pt idx="14510">
                  <c:v>42962</c:v>
                </c:pt>
                <c:pt idx="14511">
                  <c:v>42963</c:v>
                </c:pt>
                <c:pt idx="14512">
                  <c:v>42964</c:v>
                </c:pt>
                <c:pt idx="14513">
                  <c:v>42965</c:v>
                </c:pt>
                <c:pt idx="14514">
                  <c:v>42968</c:v>
                </c:pt>
                <c:pt idx="14515">
                  <c:v>42969</c:v>
                </c:pt>
                <c:pt idx="14516">
                  <c:v>42970</c:v>
                </c:pt>
                <c:pt idx="14517">
                  <c:v>42971</c:v>
                </c:pt>
                <c:pt idx="14518">
                  <c:v>42972</c:v>
                </c:pt>
                <c:pt idx="14519">
                  <c:v>42975</c:v>
                </c:pt>
                <c:pt idx="14520">
                  <c:v>42976</c:v>
                </c:pt>
                <c:pt idx="14521">
                  <c:v>42977</c:v>
                </c:pt>
                <c:pt idx="14522">
                  <c:v>42978</c:v>
                </c:pt>
                <c:pt idx="14523">
                  <c:v>42979</c:v>
                </c:pt>
                <c:pt idx="14524">
                  <c:v>42982</c:v>
                </c:pt>
                <c:pt idx="14525">
                  <c:v>42983</c:v>
                </c:pt>
                <c:pt idx="14526">
                  <c:v>42984</c:v>
                </c:pt>
                <c:pt idx="14527">
                  <c:v>42985</c:v>
                </c:pt>
                <c:pt idx="14528">
                  <c:v>42986</c:v>
                </c:pt>
                <c:pt idx="14529">
                  <c:v>42989</c:v>
                </c:pt>
                <c:pt idx="14530">
                  <c:v>42990</c:v>
                </c:pt>
                <c:pt idx="14531">
                  <c:v>42991</c:v>
                </c:pt>
                <c:pt idx="14532">
                  <c:v>42992</c:v>
                </c:pt>
                <c:pt idx="14533">
                  <c:v>42993</c:v>
                </c:pt>
                <c:pt idx="14534">
                  <c:v>42996</c:v>
                </c:pt>
                <c:pt idx="14535">
                  <c:v>42997</c:v>
                </c:pt>
                <c:pt idx="14536">
                  <c:v>42998</c:v>
                </c:pt>
                <c:pt idx="14537">
                  <c:v>42999</c:v>
                </c:pt>
                <c:pt idx="14538">
                  <c:v>43000</c:v>
                </c:pt>
                <c:pt idx="14539">
                  <c:v>43003</c:v>
                </c:pt>
                <c:pt idx="14540">
                  <c:v>43004</c:v>
                </c:pt>
                <c:pt idx="14541">
                  <c:v>43005</c:v>
                </c:pt>
                <c:pt idx="14542">
                  <c:v>43006</c:v>
                </c:pt>
                <c:pt idx="14543">
                  <c:v>43007</c:v>
                </c:pt>
                <c:pt idx="14544">
                  <c:v>43010</c:v>
                </c:pt>
                <c:pt idx="14545">
                  <c:v>43011</c:v>
                </c:pt>
                <c:pt idx="14546">
                  <c:v>43012</c:v>
                </c:pt>
                <c:pt idx="14547">
                  <c:v>43013</c:v>
                </c:pt>
                <c:pt idx="14548">
                  <c:v>43014</c:v>
                </c:pt>
                <c:pt idx="14549">
                  <c:v>43017</c:v>
                </c:pt>
                <c:pt idx="14550">
                  <c:v>43018</c:v>
                </c:pt>
                <c:pt idx="14551">
                  <c:v>43019</c:v>
                </c:pt>
                <c:pt idx="14552">
                  <c:v>43020</c:v>
                </c:pt>
                <c:pt idx="14553">
                  <c:v>43021</c:v>
                </c:pt>
                <c:pt idx="14554">
                  <c:v>43024</c:v>
                </c:pt>
                <c:pt idx="14555">
                  <c:v>43025</c:v>
                </c:pt>
                <c:pt idx="14556">
                  <c:v>43026</c:v>
                </c:pt>
                <c:pt idx="14557">
                  <c:v>43027</c:v>
                </c:pt>
                <c:pt idx="14558">
                  <c:v>43028</c:v>
                </c:pt>
                <c:pt idx="14559">
                  <c:v>43031</c:v>
                </c:pt>
                <c:pt idx="14560">
                  <c:v>43032</c:v>
                </c:pt>
                <c:pt idx="14561">
                  <c:v>43033</c:v>
                </c:pt>
                <c:pt idx="14562">
                  <c:v>43034</c:v>
                </c:pt>
                <c:pt idx="14563">
                  <c:v>43035</c:v>
                </c:pt>
                <c:pt idx="14564">
                  <c:v>43038</c:v>
                </c:pt>
                <c:pt idx="14565">
                  <c:v>43039</c:v>
                </c:pt>
                <c:pt idx="14566">
                  <c:v>43040</c:v>
                </c:pt>
                <c:pt idx="14567">
                  <c:v>43041</c:v>
                </c:pt>
                <c:pt idx="14568">
                  <c:v>43042</c:v>
                </c:pt>
                <c:pt idx="14569">
                  <c:v>43045</c:v>
                </c:pt>
                <c:pt idx="14570">
                  <c:v>43046</c:v>
                </c:pt>
                <c:pt idx="14571">
                  <c:v>43047</c:v>
                </c:pt>
                <c:pt idx="14572">
                  <c:v>43048</c:v>
                </c:pt>
                <c:pt idx="14573">
                  <c:v>43049</c:v>
                </c:pt>
                <c:pt idx="14574">
                  <c:v>43052</c:v>
                </c:pt>
                <c:pt idx="14575">
                  <c:v>43053</c:v>
                </c:pt>
                <c:pt idx="14576">
                  <c:v>43054</c:v>
                </c:pt>
                <c:pt idx="14577">
                  <c:v>43055</c:v>
                </c:pt>
                <c:pt idx="14578">
                  <c:v>43056</c:v>
                </c:pt>
                <c:pt idx="14579">
                  <c:v>43059</c:v>
                </c:pt>
                <c:pt idx="14580">
                  <c:v>43060</c:v>
                </c:pt>
                <c:pt idx="14581">
                  <c:v>43061</c:v>
                </c:pt>
                <c:pt idx="14582">
                  <c:v>43062</c:v>
                </c:pt>
                <c:pt idx="14583">
                  <c:v>43063</c:v>
                </c:pt>
                <c:pt idx="14584">
                  <c:v>43066</c:v>
                </c:pt>
                <c:pt idx="14585">
                  <c:v>43067</c:v>
                </c:pt>
                <c:pt idx="14586">
                  <c:v>43068</c:v>
                </c:pt>
                <c:pt idx="14587">
                  <c:v>43069</c:v>
                </c:pt>
                <c:pt idx="14588">
                  <c:v>43070</c:v>
                </c:pt>
                <c:pt idx="14589">
                  <c:v>43073</c:v>
                </c:pt>
                <c:pt idx="14590">
                  <c:v>43074</c:v>
                </c:pt>
                <c:pt idx="14591">
                  <c:v>43075</c:v>
                </c:pt>
                <c:pt idx="14592">
                  <c:v>43076</c:v>
                </c:pt>
                <c:pt idx="14593">
                  <c:v>43077</c:v>
                </c:pt>
                <c:pt idx="14594">
                  <c:v>43080</c:v>
                </c:pt>
                <c:pt idx="14595">
                  <c:v>43081</c:v>
                </c:pt>
                <c:pt idx="14596">
                  <c:v>43082</c:v>
                </c:pt>
                <c:pt idx="14597">
                  <c:v>43083</c:v>
                </c:pt>
                <c:pt idx="14598">
                  <c:v>43084</c:v>
                </c:pt>
                <c:pt idx="14599">
                  <c:v>43087</c:v>
                </c:pt>
                <c:pt idx="14600">
                  <c:v>43088</c:v>
                </c:pt>
                <c:pt idx="14601">
                  <c:v>43089</c:v>
                </c:pt>
                <c:pt idx="14602">
                  <c:v>43090</c:v>
                </c:pt>
                <c:pt idx="14603">
                  <c:v>43091</c:v>
                </c:pt>
                <c:pt idx="14604">
                  <c:v>43094</c:v>
                </c:pt>
                <c:pt idx="14605">
                  <c:v>43095</c:v>
                </c:pt>
                <c:pt idx="14606">
                  <c:v>43096</c:v>
                </c:pt>
                <c:pt idx="14607">
                  <c:v>43097</c:v>
                </c:pt>
                <c:pt idx="14608">
                  <c:v>43098</c:v>
                </c:pt>
                <c:pt idx="14609">
                  <c:v>43101</c:v>
                </c:pt>
                <c:pt idx="14610">
                  <c:v>43102</c:v>
                </c:pt>
                <c:pt idx="14611">
                  <c:v>43103</c:v>
                </c:pt>
                <c:pt idx="14612">
                  <c:v>43104</c:v>
                </c:pt>
                <c:pt idx="14613">
                  <c:v>43105</c:v>
                </c:pt>
                <c:pt idx="14614">
                  <c:v>43108</c:v>
                </c:pt>
                <c:pt idx="14615">
                  <c:v>43109</c:v>
                </c:pt>
                <c:pt idx="14616">
                  <c:v>43110</c:v>
                </c:pt>
                <c:pt idx="14617">
                  <c:v>43111</c:v>
                </c:pt>
                <c:pt idx="14618">
                  <c:v>43112</c:v>
                </c:pt>
                <c:pt idx="14619">
                  <c:v>43115</c:v>
                </c:pt>
                <c:pt idx="14620">
                  <c:v>43116</c:v>
                </c:pt>
                <c:pt idx="14621">
                  <c:v>43117</c:v>
                </c:pt>
                <c:pt idx="14622">
                  <c:v>43118</c:v>
                </c:pt>
                <c:pt idx="14623">
                  <c:v>43119</c:v>
                </c:pt>
                <c:pt idx="14624">
                  <c:v>43122</c:v>
                </c:pt>
                <c:pt idx="14625">
                  <c:v>43123</c:v>
                </c:pt>
                <c:pt idx="14626">
                  <c:v>43124</c:v>
                </c:pt>
                <c:pt idx="14627">
                  <c:v>43125</c:v>
                </c:pt>
                <c:pt idx="14628">
                  <c:v>43126</c:v>
                </c:pt>
                <c:pt idx="14629">
                  <c:v>43129</c:v>
                </c:pt>
                <c:pt idx="14630">
                  <c:v>43130</c:v>
                </c:pt>
                <c:pt idx="14631">
                  <c:v>43131</c:v>
                </c:pt>
                <c:pt idx="14632">
                  <c:v>43132</c:v>
                </c:pt>
                <c:pt idx="14633">
                  <c:v>43133</c:v>
                </c:pt>
                <c:pt idx="14634">
                  <c:v>43136</c:v>
                </c:pt>
                <c:pt idx="14635">
                  <c:v>43137</c:v>
                </c:pt>
                <c:pt idx="14636">
                  <c:v>43138</c:v>
                </c:pt>
                <c:pt idx="14637">
                  <c:v>43139</c:v>
                </c:pt>
                <c:pt idx="14638">
                  <c:v>43140</c:v>
                </c:pt>
                <c:pt idx="14639">
                  <c:v>43143</c:v>
                </c:pt>
                <c:pt idx="14640">
                  <c:v>43144</c:v>
                </c:pt>
                <c:pt idx="14641">
                  <c:v>43145</c:v>
                </c:pt>
                <c:pt idx="14642">
                  <c:v>43146</c:v>
                </c:pt>
                <c:pt idx="14643">
                  <c:v>43147</c:v>
                </c:pt>
                <c:pt idx="14644">
                  <c:v>43150</c:v>
                </c:pt>
                <c:pt idx="14645">
                  <c:v>43151</c:v>
                </c:pt>
                <c:pt idx="14646">
                  <c:v>43152</c:v>
                </c:pt>
                <c:pt idx="14647">
                  <c:v>43153</c:v>
                </c:pt>
                <c:pt idx="14648">
                  <c:v>43154</c:v>
                </c:pt>
                <c:pt idx="14649">
                  <c:v>43157</c:v>
                </c:pt>
                <c:pt idx="14650">
                  <c:v>43158</c:v>
                </c:pt>
                <c:pt idx="14651">
                  <c:v>43159</c:v>
                </c:pt>
                <c:pt idx="14652">
                  <c:v>43160</c:v>
                </c:pt>
                <c:pt idx="14653">
                  <c:v>43161</c:v>
                </c:pt>
                <c:pt idx="14654">
                  <c:v>43164</c:v>
                </c:pt>
                <c:pt idx="14655">
                  <c:v>43165</c:v>
                </c:pt>
                <c:pt idx="14656">
                  <c:v>43166</c:v>
                </c:pt>
                <c:pt idx="14657">
                  <c:v>43167</c:v>
                </c:pt>
                <c:pt idx="14658">
                  <c:v>43168</c:v>
                </c:pt>
                <c:pt idx="14659">
                  <c:v>43171</c:v>
                </c:pt>
                <c:pt idx="14660">
                  <c:v>43172</c:v>
                </c:pt>
                <c:pt idx="14661">
                  <c:v>43173</c:v>
                </c:pt>
                <c:pt idx="14662">
                  <c:v>43174</c:v>
                </c:pt>
                <c:pt idx="14663">
                  <c:v>43175</c:v>
                </c:pt>
                <c:pt idx="14664">
                  <c:v>43178</c:v>
                </c:pt>
                <c:pt idx="14665">
                  <c:v>43179</c:v>
                </c:pt>
                <c:pt idx="14666">
                  <c:v>43180</c:v>
                </c:pt>
                <c:pt idx="14667">
                  <c:v>43181</c:v>
                </c:pt>
                <c:pt idx="14668">
                  <c:v>43182</c:v>
                </c:pt>
                <c:pt idx="14669">
                  <c:v>43185</c:v>
                </c:pt>
                <c:pt idx="14670">
                  <c:v>43186</c:v>
                </c:pt>
                <c:pt idx="14671">
                  <c:v>43187</c:v>
                </c:pt>
                <c:pt idx="14672">
                  <c:v>43188</c:v>
                </c:pt>
                <c:pt idx="14673">
                  <c:v>43189</c:v>
                </c:pt>
                <c:pt idx="14674">
                  <c:v>43192</c:v>
                </c:pt>
                <c:pt idx="14675">
                  <c:v>43193</c:v>
                </c:pt>
                <c:pt idx="14676">
                  <c:v>43194</c:v>
                </c:pt>
                <c:pt idx="14677">
                  <c:v>43195</c:v>
                </c:pt>
                <c:pt idx="14678">
                  <c:v>43196</c:v>
                </c:pt>
                <c:pt idx="14679">
                  <c:v>43199</c:v>
                </c:pt>
                <c:pt idx="14680">
                  <c:v>43200</c:v>
                </c:pt>
                <c:pt idx="14681">
                  <c:v>43201</c:v>
                </c:pt>
                <c:pt idx="14682">
                  <c:v>43202</c:v>
                </c:pt>
                <c:pt idx="14683">
                  <c:v>43203</c:v>
                </c:pt>
                <c:pt idx="14684">
                  <c:v>43206</c:v>
                </c:pt>
                <c:pt idx="14685">
                  <c:v>43207</c:v>
                </c:pt>
                <c:pt idx="14686">
                  <c:v>43208</c:v>
                </c:pt>
                <c:pt idx="14687">
                  <c:v>43209</c:v>
                </c:pt>
                <c:pt idx="14688">
                  <c:v>43210</c:v>
                </c:pt>
                <c:pt idx="14689">
                  <c:v>43213</c:v>
                </c:pt>
                <c:pt idx="14690">
                  <c:v>43214</c:v>
                </c:pt>
                <c:pt idx="14691">
                  <c:v>43215</c:v>
                </c:pt>
                <c:pt idx="14692">
                  <c:v>43216</c:v>
                </c:pt>
                <c:pt idx="14693">
                  <c:v>43217</c:v>
                </c:pt>
                <c:pt idx="14694">
                  <c:v>43220</c:v>
                </c:pt>
                <c:pt idx="14695">
                  <c:v>43221</c:v>
                </c:pt>
                <c:pt idx="14696">
                  <c:v>43222</c:v>
                </c:pt>
                <c:pt idx="14697">
                  <c:v>43223</c:v>
                </c:pt>
                <c:pt idx="14698">
                  <c:v>43224</c:v>
                </c:pt>
                <c:pt idx="14699">
                  <c:v>43227</c:v>
                </c:pt>
                <c:pt idx="14700">
                  <c:v>43228</c:v>
                </c:pt>
                <c:pt idx="14701">
                  <c:v>43229</c:v>
                </c:pt>
                <c:pt idx="14702">
                  <c:v>43230</c:v>
                </c:pt>
                <c:pt idx="14703">
                  <c:v>43231</c:v>
                </c:pt>
                <c:pt idx="14704">
                  <c:v>43234</c:v>
                </c:pt>
                <c:pt idx="14705">
                  <c:v>43235</c:v>
                </c:pt>
                <c:pt idx="14706">
                  <c:v>43236</c:v>
                </c:pt>
                <c:pt idx="14707">
                  <c:v>43237</c:v>
                </c:pt>
                <c:pt idx="14708">
                  <c:v>43238</c:v>
                </c:pt>
                <c:pt idx="14709">
                  <c:v>43241</c:v>
                </c:pt>
                <c:pt idx="14710">
                  <c:v>43242</c:v>
                </c:pt>
                <c:pt idx="14711">
                  <c:v>43243</c:v>
                </c:pt>
                <c:pt idx="14712">
                  <c:v>43244</c:v>
                </c:pt>
                <c:pt idx="14713">
                  <c:v>43245</c:v>
                </c:pt>
                <c:pt idx="14714">
                  <c:v>43248</c:v>
                </c:pt>
                <c:pt idx="14715">
                  <c:v>43249</c:v>
                </c:pt>
                <c:pt idx="14716">
                  <c:v>43250</c:v>
                </c:pt>
                <c:pt idx="14717">
                  <c:v>43251</c:v>
                </c:pt>
                <c:pt idx="14718">
                  <c:v>43252</c:v>
                </c:pt>
                <c:pt idx="14719">
                  <c:v>43255</c:v>
                </c:pt>
                <c:pt idx="14720">
                  <c:v>43256</c:v>
                </c:pt>
                <c:pt idx="14721">
                  <c:v>43257</c:v>
                </c:pt>
                <c:pt idx="14722">
                  <c:v>43258</c:v>
                </c:pt>
                <c:pt idx="14723">
                  <c:v>43259</c:v>
                </c:pt>
                <c:pt idx="14724">
                  <c:v>43262</c:v>
                </c:pt>
                <c:pt idx="14725">
                  <c:v>43263</c:v>
                </c:pt>
                <c:pt idx="14726">
                  <c:v>43264</c:v>
                </c:pt>
                <c:pt idx="14727">
                  <c:v>43265</c:v>
                </c:pt>
                <c:pt idx="14728">
                  <c:v>43266</c:v>
                </c:pt>
                <c:pt idx="14729">
                  <c:v>43269</c:v>
                </c:pt>
                <c:pt idx="14730">
                  <c:v>43270</c:v>
                </c:pt>
                <c:pt idx="14731">
                  <c:v>43271</c:v>
                </c:pt>
                <c:pt idx="14732">
                  <c:v>43272</c:v>
                </c:pt>
                <c:pt idx="14733">
                  <c:v>43273</c:v>
                </c:pt>
                <c:pt idx="14734">
                  <c:v>43276</c:v>
                </c:pt>
                <c:pt idx="14735">
                  <c:v>43277</c:v>
                </c:pt>
                <c:pt idx="14736">
                  <c:v>43278</c:v>
                </c:pt>
                <c:pt idx="14737">
                  <c:v>43279</c:v>
                </c:pt>
                <c:pt idx="14738">
                  <c:v>43280</c:v>
                </c:pt>
                <c:pt idx="14739">
                  <c:v>43283</c:v>
                </c:pt>
                <c:pt idx="14740">
                  <c:v>43284</c:v>
                </c:pt>
                <c:pt idx="14741">
                  <c:v>43285</c:v>
                </c:pt>
                <c:pt idx="14742">
                  <c:v>43286</c:v>
                </c:pt>
                <c:pt idx="14743">
                  <c:v>43287</c:v>
                </c:pt>
                <c:pt idx="14744">
                  <c:v>43290</c:v>
                </c:pt>
                <c:pt idx="14745">
                  <c:v>43291</c:v>
                </c:pt>
                <c:pt idx="14746">
                  <c:v>43292</c:v>
                </c:pt>
                <c:pt idx="14747">
                  <c:v>43293</c:v>
                </c:pt>
                <c:pt idx="14748">
                  <c:v>43294</c:v>
                </c:pt>
                <c:pt idx="14749">
                  <c:v>43297</c:v>
                </c:pt>
                <c:pt idx="14750">
                  <c:v>43298</c:v>
                </c:pt>
                <c:pt idx="14751">
                  <c:v>43299</c:v>
                </c:pt>
                <c:pt idx="14752">
                  <c:v>43300</c:v>
                </c:pt>
                <c:pt idx="14753">
                  <c:v>43301</c:v>
                </c:pt>
                <c:pt idx="14754">
                  <c:v>43304</c:v>
                </c:pt>
                <c:pt idx="14755">
                  <c:v>43305</c:v>
                </c:pt>
                <c:pt idx="14756">
                  <c:v>43306</c:v>
                </c:pt>
                <c:pt idx="14757">
                  <c:v>43307</c:v>
                </c:pt>
                <c:pt idx="14758">
                  <c:v>43308</c:v>
                </c:pt>
                <c:pt idx="14759">
                  <c:v>43311</c:v>
                </c:pt>
                <c:pt idx="14760">
                  <c:v>43312</c:v>
                </c:pt>
                <c:pt idx="14761">
                  <c:v>43313</c:v>
                </c:pt>
                <c:pt idx="14762">
                  <c:v>43314</c:v>
                </c:pt>
                <c:pt idx="14763">
                  <c:v>43315</c:v>
                </c:pt>
                <c:pt idx="14764">
                  <c:v>43318</c:v>
                </c:pt>
                <c:pt idx="14765">
                  <c:v>43319</c:v>
                </c:pt>
                <c:pt idx="14766">
                  <c:v>43320</c:v>
                </c:pt>
                <c:pt idx="14767">
                  <c:v>43321</c:v>
                </c:pt>
                <c:pt idx="14768">
                  <c:v>43322</c:v>
                </c:pt>
                <c:pt idx="14769">
                  <c:v>43325</c:v>
                </c:pt>
                <c:pt idx="14770">
                  <c:v>43326</c:v>
                </c:pt>
                <c:pt idx="14771">
                  <c:v>43327</c:v>
                </c:pt>
                <c:pt idx="14772">
                  <c:v>43328</c:v>
                </c:pt>
                <c:pt idx="14773">
                  <c:v>43329</c:v>
                </c:pt>
                <c:pt idx="14774">
                  <c:v>43332</c:v>
                </c:pt>
                <c:pt idx="14775">
                  <c:v>43333</c:v>
                </c:pt>
                <c:pt idx="14776">
                  <c:v>43334</c:v>
                </c:pt>
                <c:pt idx="14777">
                  <c:v>43335</c:v>
                </c:pt>
                <c:pt idx="14778">
                  <c:v>43336</c:v>
                </c:pt>
                <c:pt idx="14779">
                  <c:v>43339</c:v>
                </c:pt>
                <c:pt idx="14780">
                  <c:v>43340</c:v>
                </c:pt>
                <c:pt idx="14781">
                  <c:v>43341</c:v>
                </c:pt>
                <c:pt idx="14782">
                  <c:v>43342</c:v>
                </c:pt>
                <c:pt idx="14783">
                  <c:v>43343</c:v>
                </c:pt>
                <c:pt idx="14784">
                  <c:v>43346</c:v>
                </c:pt>
                <c:pt idx="14785">
                  <c:v>43347</c:v>
                </c:pt>
                <c:pt idx="14786">
                  <c:v>43348</c:v>
                </c:pt>
                <c:pt idx="14787">
                  <c:v>43349</c:v>
                </c:pt>
                <c:pt idx="14788">
                  <c:v>43350</c:v>
                </c:pt>
                <c:pt idx="14789">
                  <c:v>43353</c:v>
                </c:pt>
                <c:pt idx="14790">
                  <c:v>43354</c:v>
                </c:pt>
                <c:pt idx="14791">
                  <c:v>43355</c:v>
                </c:pt>
                <c:pt idx="14792">
                  <c:v>43356</c:v>
                </c:pt>
                <c:pt idx="14793">
                  <c:v>43357</c:v>
                </c:pt>
                <c:pt idx="14794">
                  <c:v>43360</c:v>
                </c:pt>
                <c:pt idx="14795">
                  <c:v>43361</c:v>
                </c:pt>
                <c:pt idx="14796">
                  <c:v>43362</c:v>
                </c:pt>
                <c:pt idx="14797">
                  <c:v>43363</c:v>
                </c:pt>
                <c:pt idx="14798">
                  <c:v>43364</c:v>
                </c:pt>
                <c:pt idx="14799">
                  <c:v>43367</c:v>
                </c:pt>
                <c:pt idx="14800">
                  <c:v>43368</c:v>
                </c:pt>
                <c:pt idx="14801">
                  <c:v>43369</c:v>
                </c:pt>
                <c:pt idx="14802">
                  <c:v>43370</c:v>
                </c:pt>
                <c:pt idx="14803">
                  <c:v>43371</c:v>
                </c:pt>
                <c:pt idx="14804">
                  <c:v>43374</c:v>
                </c:pt>
                <c:pt idx="14805">
                  <c:v>43375</c:v>
                </c:pt>
                <c:pt idx="14806">
                  <c:v>43376</c:v>
                </c:pt>
                <c:pt idx="14807">
                  <c:v>43377</c:v>
                </c:pt>
                <c:pt idx="14808">
                  <c:v>43378</c:v>
                </c:pt>
                <c:pt idx="14809">
                  <c:v>43381</c:v>
                </c:pt>
                <c:pt idx="14810">
                  <c:v>43382</c:v>
                </c:pt>
                <c:pt idx="14811">
                  <c:v>43383</c:v>
                </c:pt>
                <c:pt idx="14812">
                  <c:v>43384</c:v>
                </c:pt>
                <c:pt idx="14813">
                  <c:v>43385</c:v>
                </c:pt>
                <c:pt idx="14814">
                  <c:v>43388</c:v>
                </c:pt>
                <c:pt idx="14815">
                  <c:v>43389</c:v>
                </c:pt>
                <c:pt idx="14816">
                  <c:v>43390</c:v>
                </c:pt>
                <c:pt idx="14817">
                  <c:v>43391</c:v>
                </c:pt>
                <c:pt idx="14818">
                  <c:v>43392</c:v>
                </c:pt>
                <c:pt idx="14819">
                  <c:v>43395</c:v>
                </c:pt>
                <c:pt idx="14820">
                  <c:v>43396</c:v>
                </c:pt>
                <c:pt idx="14821">
                  <c:v>43397</c:v>
                </c:pt>
                <c:pt idx="14822">
                  <c:v>43398</c:v>
                </c:pt>
                <c:pt idx="14823">
                  <c:v>43399</c:v>
                </c:pt>
                <c:pt idx="14824">
                  <c:v>43402</c:v>
                </c:pt>
                <c:pt idx="14825">
                  <c:v>43403</c:v>
                </c:pt>
                <c:pt idx="14826">
                  <c:v>43404</c:v>
                </c:pt>
                <c:pt idx="14827">
                  <c:v>43405</c:v>
                </c:pt>
                <c:pt idx="14828">
                  <c:v>43406</c:v>
                </c:pt>
                <c:pt idx="14829">
                  <c:v>43409</c:v>
                </c:pt>
                <c:pt idx="14830">
                  <c:v>43410</c:v>
                </c:pt>
                <c:pt idx="14831">
                  <c:v>43411</c:v>
                </c:pt>
                <c:pt idx="14832">
                  <c:v>43412</c:v>
                </c:pt>
                <c:pt idx="14833">
                  <c:v>43413</c:v>
                </c:pt>
                <c:pt idx="14834">
                  <c:v>43416</c:v>
                </c:pt>
                <c:pt idx="14835">
                  <c:v>43417</c:v>
                </c:pt>
                <c:pt idx="14836">
                  <c:v>43418</c:v>
                </c:pt>
                <c:pt idx="14837">
                  <c:v>43419</c:v>
                </c:pt>
                <c:pt idx="14838">
                  <c:v>43420</c:v>
                </c:pt>
                <c:pt idx="14839">
                  <c:v>43423</c:v>
                </c:pt>
                <c:pt idx="14840">
                  <c:v>43424</c:v>
                </c:pt>
                <c:pt idx="14841">
                  <c:v>43425</c:v>
                </c:pt>
                <c:pt idx="14842">
                  <c:v>43426</c:v>
                </c:pt>
                <c:pt idx="14843">
                  <c:v>43427</c:v>
                </c:pt>
                <c:pt idx="14844">
                  <c:v>43430</c:v>
                </c:pt>
                <c:pt idx="14845">
                  <c:v>43431</c:v>
                </c:pt>
                <c:pt idx="14846">
                  <c:v>43432</c:v>
                </c:pt>
                <c:pt idx="14847">
                  <c:v>43433</c:v>
                </c:pt>
                <c:pt idx="14848">
                  <c:v>43434</c:v>
                </c:pt>
                <c:pt idx="14849">
                  <c:v>43437</c:v>
                </c:pt>
                <c:pt idx="14850">
                  <c:v>43438</c:v>
                </c:pt>
                <c:pt idx="14851">
                  <c:v>43439</c:v>
                </c:pt>
                <c:pt idx="14852">
                  <c:v>43440</c:v>
                </c:pt>
                <c:pt idx="14853">
                  <c:v>43441</c:v>
                </c:pt>
                <c:pt idx="14854">
                  <c:v>43444</c:v>
                </c:pt>
                <c:pt idx="14855">
                  <c:v>43445</c:v>
                </c:pt>
                <c:pt idx="14856">
                  <c:v>43446</c:v>
                </c:pt>
                <c:pt idx="14857">
                  <c:v>43447</c:v>
                </c:pt>
                <c:pt idx="14858">
                  <c:v>43448</c:v>
                </c:pt>
                <c:pt idx="14859">
                  <c:v>43451</c:v>
                </c:pt>
                <c:pt idx="14860">
                  <c:v>43452</c:v>
                </c:pt>
                <c:pt idx="14861">
                  <c:v>43453</c:v>
                </c:pt>
                <c:pt idx="14862">
                  <c:v>43454</c:v>
                </c:pt>
                <c:pt idx="14863">
                  <c:v>43455</c:v>
                </c:pt>
                <c:pt idx="14864">
                  <c:v>43458</c:v>
                </c:pt>
                <c:pt idx="14865">
                  <c:v>43459</c:v>
                </c:pt>
                <c:pt idx="14866">
                  <c:v>43460</c:v>
                </c:pt>
                <c:pt idx="14867">
                  <c:v>43461</c:v>
                </c:pt>
                <c:pt idx="14868">
                  <c:v>43462</c:v>
                </c:pt>
                <c:pt idx="14869">
                  <c:v>43465</c:v>
                </c:pt>
                <c:pt idx="14870">
                  <c:v>43466</c:v>
                </c:pt>
                <c:pt idx="14871">
                  <c:v>43467</c:v>
                </c:pt>
                <c:pt idx="14872">
                  <c:v>43468</c:v>
                </c:pt>
                <c:pt idx="14873">
                  <c:v>43469</c:v>
                </c:pt>
                <c:pt idx="14874">
                  <c:v>43472</c:v>
                </c:pt>
                <c:pt idx="14875">
                  <c:v>43473</c:v>
                </c:pt>
                <c:pt idx="14876">
                  <c:v>43474</c:v>
                </c:pt>
                <c:pt idx="14877">
                  <c:v>43475</c:v>
                </c:pt>
                <c:pt idx="14878">
                  <c:v>43476</c:v>
                </c:pt>
                <c:pt idx="14879">
                  <c:v>43479</c:v>
                </c:pt>
                <c:pt idx="14880">
                  <c:v>43480</c:v>
                </c:pt>
                <c:pt idx="14881">
                  <c:v>43481</c:v>
                </c:pt>
                <c:pt idx="14882">
                  <c:v>43482</c:v>
                </c:pt>
                <c:pt idx="14883">
                  <c:v>43483</c:v>
                </c:pt>
                <c:pt idx="14884">
                  <c:v>43486</c:v>
                </c:pt>
                <c:pt idx="14885">
                  <c:v>43487</c:v>
                </c:pt>
                <c:pt idx="14886">
                  <c:v>43488</c:v>
                </c:pt>
                <c:pt idx="14887">
                  <c:v>43489</c:v>
                </c:pt>
                <c:pt idx="14888">
                  <c:v>43490</c:v>
                </c:pt>
                <c:pt idx="14889">
                  <c:v>43493</c:v>
                </c:pt>
                <c:pt idx="14890">
                  <c:v>43494</c:v>
                </c:pt>
                <c:pt idx="14891">
                  <c:v>43495</c:v>
                </c:pt>
                <c:pt idx="14892">
                  <c:v>43496</c:v>
                </c:pt>
                <c:pt idx="14893">
                  <c:v>43497</c:v>
                </c:pt>
                <c:pt idx="14894">
                  <c:v>43500</c:v>
                </c:pt>
                <c:pt idx="14895">
                  <c:v>43501</c:v>
                </c:pt>
                <c:pt idx="14896">
                  <c:v>43502</c:v>
                </c:pt>
                <c:pt idx="14897">
                  <c:v>43503</c:v>
                </c:pt>
                <c:pt idx="14898">
                  <c:v>43504</c:v>
                </c:pt>
                <c:pt idx="14899">
                  <c:v>43507</c:v>
                </c:pt>
                <c:pt idx="14900">
                  <c:v>43508</c:v>
                </c:pt>
                <c:pt idx="14901">
                  <c:v>43509</c:v>
                </c:pt>
                <c:pt idx="14902">
                  <c:v>43510</c:v>
                </c:pt>
                <c:pt idx="14903">
                  <c:v>43511</c:v>
                </c:pt>
                <c:pt idx="14904">
                  <c:v>43514</c:v>
                </c:pt>
                <c:pt idx="14905">
                  <c:v>43515</c:v>
                </c:pt>
                <c:pt idx="14906">
                  <c:v>43516</c:v>
                </c:pt>
                <c:pt idx="14907">
                  <c:v>43517</c:v>
                </c:pt>
                <c:pt idx="14908">
                  <c:v>43518</c:v>
                </c:pt>
                <c:pt idx="14909">
                  <c:v>43521</c:v>
                </c:pt>
                <c:pt idx="14910">
                  <c:v>43522</c:v>
                </c:pt>
                <c:pt idx="14911">
                  <c:v>43523</c:v>
                </c:pt>
                <c:pt idx="14912">
                  <c:v>43524</c:v>
                </c:pt>
                <c:pt idx="14913">
                  <c:v>43525</c:v>
                </c:pt>
                <c:pt idx="14914">
                  <c:v>43528</c:v>
                </c:pt>
                <c:pt idx="14915">
                  <c:v>43529</c:v>
                </c:pt>
                <c:pt idx="14916">
                  <c:v>43530</c:v>
                </c:pt>
                <c:pt idx="14917">
                  <c:v>43531</c:v>
                </c:pt>
                <c:pt idx="14918">
                  <c:v>43532</c:v>
                </c:pt>
                <c:pt idx="14919">
                  <c:v>43535</c:v>
                </c:pt>
                <c:pt idx="14920">
                  <c:v>43536</c:v>
                </c:pt>
                <c:pt idx="14921">
                  <c:v>43537</c:v>
                </c:pt>
                <c:pt idx="14922">
                  <c:v>43538</c:v>
                </c:pt>
                <c:pt idx="14923">
                  <c:v>43539</c:v>
                </c:pt>
                <c:pt idx="14924">
                  <c:v>43542</c:v>
                </c:pt>
                <c:pt idx="14925">
                  <c:v>43543</c:v>
                </c:pt>
                <c:pt idx="14926">
                  <c:v>43544</c:v>
                </c:pt>
                <c:pt idx="14927">
                  <c:v>43545</c:v>
                </c:pt>
                <c:pt idx="14928">
                  <c:v>43546</c:v>
                </c:pt>
                <c:pt idx="14929">
                  <c:v>43549</c:v>
                </c:pt>
                <c:pt idx="14930">
                  <c:v>43550</c:v>
                </c:pt>
                <c:pt idx="14931">
                  <c:v>43551</c:v>
                </c:pt>
                <c:pt idx="14932">
                  <c:v>43552</c:v>
                </c:pt>
                <c:pt idx="14933">
                  <c:v>43553</c:v>
                </c:pt>
                <c:pt idx="14934">
                  <c:v>43556</c:v>
                </c:pt>
                <c:pt idx="14935">
                  <c:v>43557</c:v>
                </c:pt>
                <c:pt idx="14936">
                  <c:v>43558</c:v>
                </c:pt>
                <c:pt idx="14937">
                  <c:v>43559</c:v>
                </c:pt>
                <c:pt idx="14938">
                  <c:v>43560</c:v>
                </c:pt>
                <c:pt idx="14939">
                  <c:v>43563</c:v>
                </c:pt>
                <c:pt idx="14940">
                  <c:v>43564</c:v>
                </c:pt>
                <c:pt idx="14941">
                  <c:v>43565</c:v>
                </c:pt>
                <c:pt idx="14942">
                  <c:v>43566</c:v>
                </c:pt>
                <c:pt idx="14943">
                  <c:v>43567</c:v>
                </c:pt>
                <c:pt idx="14944">
                  <c:v>43570</c:v>
                </c:pt>
                <c:pt idx="14945">
                  <c:v>43571</c:v>
                </c:pt>
                <c:pt idx="14946">
                  <c:v>43572</c:v>
                </c:pt>
                <c:pt idx="14947">
                  <c:v>43573</c:v>
                </c:pt>
                <c:pt idx="14948">
                  <c:v>43574</c:v>
                </c:pt>
                <c:pt idx="14949">
                  <c:v>43577</c:v>
                </c:pt>
                <c:pt idx="14950">
                  <c:v>43578</c:v>
                </c:pt>
                <c:pt idx="14951">
                  <c:v>43579</c:v>
                </c:pt>
                <c:pt idx="14952">
                  <c:v>43580</c:v>
                </c:pt>
                <c:pt idx="14953">
                  <c:v>43581</c:v>
                </c:pt>
                <c:pt idx="14954">
                  <c:v>43584</c:v>
                </c:pt>
                <c:pt idx="14955">
                  <c:v>43585</c:v>
                </c:pt>
                <c:pt idx="14956">
                  <c:v>43586</c:v>
                </c:pt>
                <c:pt idx="14957">
                  <c:v>43587</c:v>
                </c:pt>
                <c:pt idx="14958">
                  <c:v>43588</c:v>
                </c:pt>
                <c:pt idx="14959">
                  <c:v>43591</c:v>
                </c:pt>
                <c:pt idx="14960">
                  <c:v>43592</c:v>
                </c:pt>
                <c:pt idx="14961">
                  <c:v>43593</c:v>
                </c:pt>
                <c:pt idx="14962">
                  <c:v>43594</c:v>
                </c:pt>
                <c:pt idx="14963">
                  <c:v>43595</c:v>
                </c:pt>
                <c:pt idx="14964">
                  <c:v>43598</c:v>
                </c:pt>
                <c:pt idx="14965">
                  <c:v>43599</c:v>
                </c:pt>
                <c:pt idx="14966">
                  <c:v>43600</c:v>
                </c:pt>
                <c:pt idx="14967">
                  <c:v>43601</c:v>
                </c:pt>
                <c:pt idx="14968">
                  <c:v>43602</c:v>
                </c:pt>
                <c:pt idx="14969">
                  <c:v>43605</c:v>
                </c:pt>
                <c:pt idx="14970">
                  <c:v>43606</c:v>
                </c:pt>
                <c:pt idx="14971">
                  <c:v>43607</c:v>
                </c:pt>
                <c:pt idx="14972">
                  <c:v>43608</c:v>
                </c:pt>
                <c:pt idx="14973">
                  <c:v>43609</c:v>
                </c:pt>
                <c:pt idx="14974">
                  <c:v>43612</c:v>
                </c:pt>
                <c:pt idx="14975">
                  <c:v>43613</c:v>
                </c:pt>
                <c:pt idx="14976">
                  <c:v>43614</c:v>
                </c:pt>
                <c:pt idx="14977">
                  <c:v>43615</c:v>
                </c:pt>
                <c:pt idx="14978">
                  <c:v>43616</c:v>
                </c:pt>
                <c:pt idx="14979">
                  <c:v>43619</c:v>
                </c:pt>
                <c:pt idx="14980">
                  <c:v>43620</c:v>
                </c:pt>
                <c:pt idx="14981">
                  <c:v>43621</c:v>
                </c:pt>
                <c:pt idx="14982">
                  <c:v>43622</c:v>
                </c:pt>
                <c:pt idx="14983">
                  <c:v>43623</c:v>
                </c:pt>
                <c:pt idx="14984">
                  <c:v>43626</c:v>
                </c:pt>
                <c:pt idx="14985">
                  <c:v>43627</c:v>
                </c:pt>
                <c:pt idx="14986">
                  <c:v>43628</c:v>
                </c:pt>
                <c:pt idx="14987">
                  <c:v>43629</c:v>
                </c:pt>
                <c:pt idx="14988">
                  <c:v>43630</c:v>
                </c:pt>
                <c:pt idx="14989">
                  <c:v>43633</c:v>
                </c:pt>
                <c:pt idx="14990">
                  <c:v>43634</c:v>
                </c:pt>
                <c:pt idx="14991">
                  <c:v>43635</c:v>
                </c:pt>
                <c:pt idx="14992">
                  <c:v>43636</c:v>
                </c:pt>
                <c:pt idx="14993">
                  <c:v>43637</c:v>
                </c:pt>
                <c:pt idx="14994">
                  <c:v>43640</c:v>
                </c:pt>
                <c:pt idx="14995">
                  <c:v>43641</c:v>
                </c:pt>
                <c:pt idx="14996">
                  <c:v>43642</c:v>
                </c:pt>
                <c:pt idx="14997">
                  <c:v>43643</c:v>
                </c:pt>
                <c:pt idx="14998">
                  <c:v>43644</c:v>
                </c:pt>
                <c:pt idx="14999">
                  <c:v>43647</c:v>
                </c:pt>
                <c:pt idx="15000">
                  <c:v>43648</c:v>
                </c:pt>
                <c:pt idx="15001">
                  <c:v>43649</c:v>
                </c:pt>
                <c:pt idx="15002">
                  <c:v>43650</c:v>
                </c:pt>
                <c:pt idx="15003">
                  <c:v>43651</c:v>
                </c:pt>
                <c:pt idx="15004">
                  <c:v>43654</c:v>
                </c:pt>
                <c:pt idx="15005">
                  <c:v>43655</c:v>
                </c:pt>
                <c:pt idx="15006">
                  <c:v>43656</c:v>
                </c:pt>
                <c:pt idx="15007">
                  <c:v>43657</c:v>
                </c:pt>
                <c:pt idx="15008">
                  <c:v>43658</c:v>
                </c:pt>
                <c:pt idx="15009">
                  <c:v>43661</c:v>
                </c:pt>
                <c:pt idx="15010">
                  <c:v>43662</c:v>
                </c:pt>
                <c:pt idx="15011">
                  <c:v>43663</c:v>
                </c:pt>
                <c:pt idx="15012">
                  <c:v>43664</c:v>
                </c:pt>
                <c:pt idx="15013">
                  <c:v>43665</c:v>
                </c:pt>
                <c:pt idx="15014">
                  <c:v>43668</c:v>
                </c:pt>
                <c:pt idx="15015">
                  <c:v>43669</c:v>
                </c:pt>
                <c:pt idx="15016">
                  <c:v>43670</c:v>
                </c:pt>
                <c:pt idx="15017">
                  <c:v>43671</c:v>
                </c:pt>
                <c:pt idx="15018">
                  <c:v>43672</c:v>
                </c:pt>
                <c:pt idx="15019">
                  <c:v>43675</c:v>
                </c:pt>
                <c:pt idx="15020">
                  <c:v>43676</c:v>
                </c:pt>
                <c:pt idx="15021">
                  <c:v>43677</c:v>
                </c:pt>
                <c:pt idx="15022">
                  <c:v>43678</c:v>
                </c:pt>
                <c:pt idx="15023">
                  <c:v>43679</c:v>
                </c:pt>
                <c:pt idx="15024">
                  <c:v>43682</c:v>
                </c:pt>
                <c:pt idx="15025">
                  <c:v>43683</c:v>
                </c:pt>
                <c:pt idx="15026">
                  <c:v>43684</c:v>
                </c:pt>
                <c:pt idx="15027">
                  <c:v>43685</c:v>
                </c:pt>
                <c:pt idx="15028">
                  <c:v>43686</c:v>
                </c:pt>
                <c:pt idx="15029">
                  <c:v>43689</c:v>
                </c:pt>
                <c:pt idx="15030">
                  <c:v>43690</c:v>
                </c:pt>
                <c:pt idx="15031">
                  <c:v>43691</c:v>
                </c:pt>
                <c:pt idx="15032">
                  <c:v>43692</c:v>
                </c:pt>
                <c:pt idx="15033">
                  <c:v>43693</c:v>
                </c:pt>
                <c:pt idx="15034">
                  <c:v>43696</c:v>
                </c:pt>
                <c:pt idx="15035">
                  <c:v>43697</c:v>
                </c:pt>
                <c:pt idx="15036">
                  <c:v>43698</c:v>
                </c:pt>
                <c:pt idx="15037">
                  <c:v>43699</c:v>
                </c:pt>
                <c:pt idx="15038">
                  <c:v>43700</c:v>
                </c:pt>
                <c:pt idx="15039">
                  <c:v>43703</c:v>
                </c:pt>
                <c:pt idx="15040">
                  <c:v>43704</c:v>
                </c:pt>
                <c:pt idx="15041">
                  <c:v>43705</c:v>
                </c:pt>
                <c:pt idx="15042">
                  <c:v>43706</c:v>
                </c:pt>
                <c:pt idx="15043">
                  <c:v>43707</c:v>
                </c:pt>
                <c:pt idx="15044">
                  <c:v>43710</c:v>
                </c:pt>
                <c:pt idx="15045">
                  <c:v>43711</c:v>
                </c:pt>
                <c:pt idx="15046">
                  <c:v>43712</c:v>
                </c:pt>
                <c:pt idx="15047">
                  <c:v>43713</c:v>
                </c:pt>
                <c:pt idx="15048">
                  <c:v>43714</c:v>
                </c:pt>
                <c:pt idx="15049">
                  <c:v>43717</c:v>
                </c:pt>
                <c:pt idx="15050">
                  <c:v>43718</c:v>
                </c:pt>
                <c:pt idx="15051">
                  <c:v>43719</c:v>
                </c:pt>
                <c:pt idx="15052">
                  <c:v>43720</c:v>
                </c:pt>
                <c:pt idx="15053">
                  <c:v>43721</c:v>
                </c:pt>
                <c:pt idx="15054">
                  <c:v>43724</c:v>
                </c:pt>
                <c:pt idx="15055">
                  <c:v>43725</c:v>
                </c:pt>
                <c:pt idx="15056">
                  <c:v>43726</c:v>
                </c:pt>
                <c:pt idx="15057">
                  <c:v>43727</c:v>
                </c:pt>
                <c:pt idx="15058">
                  <c:v>43728</c:v>
                </c:pt>
                <c:pt idx="15059">
                  <c:v>43731</c:v>
                </c:pt>
                <c:pt idx="15060">
                  <c:v>43732</c:v>
                </c:pt>
                <c:pt idx="15061">
                  <c:v>43733</c:v>
                </c:pt>
                <c:pt idx="15062">
                  <c:v>43734</c:v>
                </c:pt>
                <c:pt idx="15063">
                  <c:v>43735</c:v>
                </c:pt>
                <c:pt idx="15064">
                  <c:v>43738</c:v>
                </c:pt>
                <c:pt idx="15065">
                  <c:v>43739</c:v>
                </c:pt>
                <c:pt idx="15066">
                  <c:v>43740</c:v>
                </c:pt>
                <c:pt idx="15067">
                  <c:v>43741</c:v>
                </c:pt>
                <c:pt idx="15068">
                  <c:v>43742</c:v>
                </c:pt>
                <c:pt idx="15069">
                  <c:v>43745</c:v>
                </c:pt>
                <c:pt idx="15070">
                  <c:v>43746</c:v>
                </c:pt>
                <c:pt idx="15071">
                  <c:v>43747</c:v>
                </c:pt>
                <c:pt idx="15072">
                  <c:v>43748</c:v>
                </c:pt>
                <c:pt idx="15073">
                  <c:v>43749</c:v>
                </c:pt>
                <c:pt idx="15074">
                  <c:v>43752</c:v>
                </c:pt>
                <c:pt idx="15075">
                  <c:v>43753</c:v>
                </c:pt>
                <c:pt idx="15076">
                  <c:v>43754</c:v>
                </c:pt>
                <c:pt idx="15077">
                  <c:v>43755</c:v>
                </c:pt>
                <c:pt idx="15078">
                  <c:v>43756</c:v>
                </c:pt>
                <c:pt idx="15079">
                  <c:v>43759</c:v>
                </c:pt>
                <c:pt idx="15080">
                  <c:v>43760</c:v>
                </c:pt>
                <c:pt idx="15081">
                  <c:v>43761</c:v>
                </c:pt>
                <c:pt idx="15082">
                  <c:v>43762</c:v>
                </c:pt>
                <c:pt idx="15083">
                  <c:v>43763</c:v>
                </c:pt>
                <c:pt idx="15084">
                  <c:v>43766</c:v>
                </c:pt>
                <c:pt idx="15085">
                  <c:v>43767</c:v>
                </c:pt>
                <c:pt idx="15086">
                  <c:v>43768</c:v>
                </c:pt>
                <c:pt idx="15087">
                  <c:v>43769</c:v>
                </c:pt>
                <c:pt idx="15088">
                  <c:v>43770</c:v>
                </c:pt>
                <c:pt idx="15089">
                  <c:v>43773</c:v>
                </c:pt>
                <c:pt idx="15090">
                  <c:v>43774</c:v>
                </c:pt>
                <c:pt idx="15091">
                  <c:v>43775</c:v>
                </c:pt>
                <c:pt idx="15092">
                  <c:v>43776</c:v>
                </c:pt>
                <c:pt idx="15093">
                  <c:v>43777</c:v>
                </c:pt>
                <c:pt idx="15094">
                  <c:v>43780</c:v>
                </c:pt>
                <c:pt idx="15095">
                  <c:v>43781</c:v>
                </c:pt>
                <c:pt idx="15096">
                  <c:v>43782</c:v>
                </c:pt>
                <c:pt idx="15097">
                  <c:v>43783</c:v>
                </c:pt>
                <c:pt idx="15098">
                  <c:v>43784</c:v>
                </c:pt>
                <c:pt idx="15099">
                  <c:v>43787</c:v>
                </c:pt>
                <c:pt idx="15100">
                  <c:v>43788</c:v>
                </c:pt>
                <c:pt idx="15101">
                  <c:v>43789</c:v>
                </c:pt>
                <c:pt idx="15102">
                  <c:v>43790</c:v>
                </c:pt>
                <c:pt idx="15103">
                  <c:v>43791</c:v>
                </c:pt>
                <c:pt idx="15104">
                  <c:v>43794</c:v>
                </c:pt>
                <c:pt idx="15105">
                  <c:v>43795</c:v>
                </c:pt>
                <c:pt idx="15106">
                  <c:v>43796</c:v>
                </c:pt>
                <c:pt idx="15107">
                  <c:v>43797</c:v>
                </c:pt>
                <c:pt idx="15108">
                  <c:v>43798</c:v>
                </c:pt>
                <c:pt idx="15109">
                  <c:v>43801</c:v>
                </c:pt>
                <c:pt idx="15110">
                  <c:v>43802</c:v>
                </c:pt>
                <c:pt idx="15111">
                  <c:v>43803</c:v>
                </c:pt>
                <c:pt idx="15112">
                  <c:v>43804</c:v>
                </c:pt>
                <c:pt idx="15113">
                  <c:v>43805</c:v>
                </c:pt>
                <c:pt idx="15114">
                  <c:v>43808</c:v>
                </c:pt>
                <c:pt idx="15115">
                  <c:v>43809</c:v>
                </c:pt>
                <c:pt idx="15116">
                  <c:v>43810</c:v>
                </c:pt>
                <c:pt idx="15117">
                  <c:v>43811</c:v>
                </c:pt>
                <c:pt idx="15118">
                  <c:v>43812</c:v>
                </c:pt>
                <c:pt idx="15119">
                  <c:v>43815</c:v>
                </c:pt>
                <c:pt idx="15120">
                  <c:v>43816</c:v>
                </c:pt>
                <c:pt idx="15121">
                  <c:v>43817</c:v>
                </c:pt>
                <c:pt idx="15122">
                  <c:v>43818</c:v>
                </c:pt>
                <c:pt idx="15123">
                  <c:v>43819</c:v>
                </c:pt>
                <c:pt idx="15124">
                  <c:v>43822</c:v>
                </c:pt>
                <c:pt idx="15125">
                  <c:v>43823</c:v>
                </c:pt>
                <c:pt idx="15126">
                  <c:v>43824</c:v>
                </c:pt>
                <c:pt idx="15127">
                  <c:v>43825</c:v>
                </c:pt>
                <c:pt idx="15128">
                  <c:v>43826</c:v>
                </c:pt>
                <c:pt idx="15129">
                  <c:v>43829</c:v>
                </c:pt>
                <c:pt idx="15130">
                  <c:v>43830</c:v>
                </c:pt>
                <c:pt idx="15131">
                  <c:v>43831</c:v>
                </c:pt>
                <c:pt idx="15132">
                  <c:v>43832</c:v>
                </c:pt>
                <c:pt idx="15133">
                  <c:v>43833</c:v>
                </c:pt>
                <c:pt idx="15134">
                  <c:v>43836</c:v>
                </c:pt>
                <c:pt idx="15135">
                  <c:v>43837</c:v>
                </c:pt>
                <c:pt idx="15136">
                  <c:v>43838</c:v>
                </c:pt>
                <c:pt idx="15137">
                  <c:v>43839</c:v>
                </c:pt>
                <c:pt idx="15138">
                  <c:v>43840</c:v>
                </c:pt>
                <c:pt idx="15139">
                  <c:v>43843</c:v>
                </c:pt>
                <c:pt idx="15140">
                  <c:v>43844</c:v>
                </c:pt>
                <c:pt idx="15141">
                  <c:v>43845</c:v>
                </c:pt>
                <c:pt idx="15142">
                  <c:v>43846</c:v>
                </c:pt>
                <c:pt idx="15143">
                  <c:v>43847</c:v>
                </c:pt>
                <c:pt idx="15144">
                  <c:v>43850</c:v>
                </c:pt>
                <c:pt idx="15145">
                  <c:v>43851</c:v>
                </c:pt>
                <c:pt idx="15146">
                  <c:v>43852</c:v>
                </c:pt>
                <c:pt idx="15147">
                  <c:v>43853</c:v>
                </c:pt>
                <c:pt idx="15148">
                  <c:v>43854</c:v>
                </c:pt>
                <c:pt idx="15149">
                  <c:v>43857</c:v>
                </c:pt>
                <c:pt idx="15150">
                  <c:v>43858</c:v>
                </c:pt>
                <c:pt idx="15151">
                  <c:v>43859</c:v>
                </c:pt>
                <c:pt idx="15152">
                  <c:v>43860</c:v>
                </c:pt>
                <c:pt idx="15153">
                  <c:v>43861</c:v>
                </c:pt>
                <c:pt idx="15154">
                  <c:v>43864</c:v>
                </c:pt>
                <c:pt idx="15155">
                  <c:v>43865</c:v>
                </c:pt>
                <c:pt idx="15156">
                  <c:v>43866</c:v>
                </c:pt>
                <c:pt idx="15157">
                  <c:v>43867</c:v>
                </c:pt>
                <c:pt idx="15158">
                  <c:v>43868</c:v>
                </c:pt>
                <c:pt idx="15159">
                  <c:v>43871</c:v>
                </c:pt>
                <c:pt idx="15160">
                  <c:v>43872</c:v>
                </c:pt>
                <c:pt idx="15161">
                  <c:v>43873</c:v>
                </c:pt>
                <c:pt idx="15162">
                  <c:v>43874</c:v>
                </c:pt>
                <c:pt idx="15163">
                  <c:v>43875</c:v>
                </c:pt>
                <c:pt idx="15164">
                  <c:v>43878</c:v>
                </c:pt>
                <c:pt idx="15165">
                  <c:v>43879</c:v>
                </c:pt>
                <c:pt idx="15166">
                  <c:v>43880</c:v>
                </c:pt>
                <c:pt idx="15167">
                  <c:v>43881</c:v>
                </c:pt>
                <c:pt idx="15168">
                  <c:v>43882</c:v>
                </c:pt>
                <c:pt idx="15169">
                  <c:v>43885</c:v>
                </c:pt>
                <c:pt idx="15170">
                  <c:v>43886</c:v>
                </c:pt>
                <c:pt idx="15171">
                  <c:v>43887</c:v>
                </c:pt>
                <c:pt idx="15172">
                  <c:v>43888</c:v>
                </c:pt>
                <c:pt idx="15173">
                  <c:v>43889</c:v>
                </c:pt>
                <c:pt idx="15174">
                  <c:v>43892</c:v>
                </c:pt>
                <c:pt idx="15175">
                  <c:v>43893</c:v>
                </c:pt>
                <c:pt idx="15176">
                  <c:v>43894</c:v>
                </c:pt>
                <c:pt idx="15177">
                  <c:v>43895</c:v>
                </c:pt>
                <c:pt idx="15178">
                  <c:v>43896</c:v>
                </c:pt>
                <c:pt idx="15179">
                  <c:v>43899</c:v>
                </c:pt>
                <c:pt idx="15180">
                  <c:v>43900</c:v>
                </c:pt>
                <c:pt idx="15181">
                  <c:v>43901</c:v>
                </c:pt>
                <c:pt idx="15182">
                  <c:v>43902</c:v>
                </c:pt>
                <c:pt idx="15183">
                  <c:v>43903</c:v>
                </c:pt>
                <c:pt idx="15184">
                  <c:v>43906</c:v>
                </c:pt>
                <c:pt idx="15185">
                  <c:v>43907</c:v>
                </c:pt>
                <c:pt idx="15186">
                  <c:v>43908</c:v>
                </c:pt>
                <c:pt idx="15187">
                  <c:v>43909</c:v>
                </c:pt>
                <c:pt idx="15188">
                  <c:v>43910</c:v>
                </c:pt>
                <c:pt idx="15189">
                  <c:v>43913</c:v>
                </c:pt>
                <c:pt idx="15190">
                  <c:v>43914</c:v>
                </c:pt>
                <c:pt idx="15191">
                  <c:v>43915</c:v>
                </c:pt>
                <c:pt idx="15192">
                  <c:v>43916</c:v>
                </c:pt>
                <c:pt idx="15193">
                  <c:v>43917</c:v>
                </c:pt>
                <c:pt idx="15194">
                  <c:v>43920</c:v>
                </c:pt>
                <c:pt idx="15195">
                  <c:v>43921</c:v>
                </c:pt>
                <c:pt idx="15196">
                  <c:v>43922</c:v>
                </c:pt>
                <c:pt idx="15197">
                  <c:v>43923</c:v>
                </c:pt>
                <c:pt idx="15198">
                  <c:v>43924</c:v>
                </c:pt>
                <c:pt idx="15199">
                  <c:v>43927</c:v>
                </c:pt>
                <c:pt idx="15200">
                  <c:v>43928</c:v>
                </c:pt>
                <c:pt idx="15201">
                  <c:v>43929</c:v>
                </c:pt>
                <c:pt idx="15202">
                  <c:v>43930</c:v>
                </c:pt>
                <c:pt idx="15203">
                  <c:v>43931</c:v>
                </c:pt>
                <c:pt idx="15204">
                  <c:v>43934</c:v>
                </c:pt>
                <c:pt idx="15205">
                  <c:v>43935</c:v>
                </c:pt>
                <c:pt idx="15206">
                  <c:v>43936</c:v>
                </c:pt>
                <c:pt idx="15207">
                  <c:v>43937</c:v>
                </c:pt>
                <c:pt idx="15208">
                  <c:v>43938</c:v>
                </c:pt>
                <c:pt idx="15209">
                  <c:v>43941</c:v>
                </c:pt>
                <c:pt idx="15210">
                  <c:v>43942</c:v>
                </c:pt>
                <c:pt idx="15211">
                  <c:v>43943</c:v>
                </c:pt>
                <c:pt idx="15212">
                  <c:v>43944</c:v>
                </c:pt>
                <c:pt idx="15213">
                  <c:v>43945</c:v>
                </c:pt>
                <c:pt idx="15214">
                  <c:v>43948</c:v>
                </c:pt>
                <c:pt idx="15215">
                  <c:v>43949</c:v>
                </c:pt>
                <c:pt idx="15216">
                  <c:v>43950</c:v>
                </c:pt>
                <c:pt idx="15217">
                  <c:v>43951</c:v>
                </c:pt>
                <c:pt idx="15218">
                  <c:v>43952</c:v>
                </c:pt>
                <c:pt idx="15219">
                  <c:v>43955</c:v>
                </c:pt>
                <c:pt idx="15220">
                  <c:v>43956</c:v>
                </c:pt>
                <c:pt idx="15221">
                  <c:v>43957</c:v>
                </c:pt>
                <c:pt idx="15222">
                  <c:v>43958</c:v>
                </c:pt>
                <c:pt idx="15223">
                  <c:v>43959</c:v>
                </c:pt>
                <c:pt idx="15224">
                  <c:v>43962</c:v>
                </c:pt>
                <c:pt idx="15225">
                  <c:v>43963</c:v>
                </c:pt>
                <c:pt idx="15226">
                  <c:v>43964</c:v>
                </c:pt>
                <c:pt idx="15227">
                  <c:v>43965</c:v>
                </c:pt>
                <c:pt idx="15228">
                  <c:v>43966</c:v>
                </c:pt>
                <c:pt idx="15229">
                  <c:v>43969</c:v>
                </c:pt>
                <c:pt idx="15230">
                  <c:v>43970</c:v>
                </c:pt>
                <c:pt idx="15231">
                  <c:v>43971</c:v>
                </c:pt>
                <c:pt idx="15232">
                  <c:v>43972</c:v>
                </c:pt>
                <c:pt idx="15233">
                  <c:v>43973</c:v>
                </c:pt>
                <c:pt idx="15234">
                  <c:v>43976</c:v>
                </c:pt>
                <c:pt idx="15235">
                  <c:v>43977</c:v>
                </c:pt>
                <c:pt idx="15236">
                  <c:v>43978</c:v>
                </c:pt>
                <c:pt idx="15237">
                  <c:v>43979</c:v>
                </c:pt>
                <c:pt idx="15238">
                  <c:v>43980</c:v>
                </c:pt>
                <c:pt idx="15239">
                  <c:v>43983</c:v>
                </c:pt>
                <c:pt idx="15240">
                  <c:v>43984</c:v>
                </c:pt>
                <c:pt idx="15241">
                  <c:v>43985</c:v>
                </c:pt>
                <c:pt idx="15242">
                  <c:v>43986</c:v>
                </c:pt>
                <c:pt idx="15243">
                  <c:v>43987</c:v>
                </c:pt>
                <c:pt idx="15244">
                  <c:v>43990</c:v>
                </c:pt>
                <c:pt idx="15245">
                  <c:v>43991</c:v>
                </c:pt>
                <c:pt idx="15246">
                  <c:v>43992</c:v>
                </c:pt>
                <c:pt idx="15247">
                  <c:v>43993</c:v>
                </c:pt>
                <c:pt idx="15248">
                  <c:v>43994</c:v>
                </c:pt>
                <c:pt idx="15249">
                  <c:v>43997</c:v>
                </c:pt>
                <c:pt idx="15250">
                  <c:v>43998</c:v>
                </c:pt>
                <c:pt idx="15251">
                  <c:v>43999</c:v>
                </c:pt>
                <c:pt idx="15252">
                  <c:v>44000</c:v>
                </c:pt>
                <c:pt idx="15253">
                  <c:v>44001</c:v>
                </c:pt>
                <c:pt idx="15254">
                  <c:v>44004</c:v>
                </c:pt>
                <c:pt idx="15255">
                  <c:v>44005</c:v>
                </c:pt>
                <c:pt idx="15256">
                  <c:v>44006</c:v>
                </c:pt>
                <c:pt idx="15257">
                  <c:v>44007</c:v>
                </c:pt>
                <c:pt idx="15258">
                  <c:v>44008</c:v>
                </c:pt>
                <c:pt idx="15259">
                  <c:v>44011</c:v>
                </c:pt>
                <c:pt idx="15260">
                  <c:v>44012</c:v>
                </c:pt>
                <c:pt idx="15261">
                  <c:v>44013</c:v>
                </c:pt>
                <c:pt idx="15262">
                  <c:v>44014</c:v>
                </c:pt>
                <c:pt idx="15263">
                  <c:v>44015</c:v>
                </c:pt>
                <c:pt idx="15264">
                  <c:v>44018</c:v>
                </c:pt>
                <c:pt idx="15265">
                  <c:v>44019</c:v>
                </c:pt>
                <c:pt idx="15266">
                  <c:v>44020</c:v>
                </c:pt>
                <c:pt idx="15267">
                  <c:v>44021</c:v>
                </c:pt>
                <c:pt idx="15268">
                  <c:v>44022</c:v>
                </c:pt>
                <c:pt idx="15269">
                  <c:v>44025</c:v>
                </c:pt>
                <c:pt idx="15270">
                  <c:v>44026</c:v>
                </c:pt>
                <c:pt idx="15271">
                  <c:v>44027</c:v>
                </c:pt>
                <c:pt idx="15272">
                  <c:v>44028</c:v>
                </c:pt>
                <c:pt idx="15273">
                  <c:v>44029</c:v>
                </c:pt>
                <c:pt idx="15274">
                  <c:v>44032</c:v>
                </c:pt>
                <c:pt idx="15275">
                  <c:v>44033</c:v>
                </c:pt>
                <c:pt idx="15276">
                  <c:v>44034</c:v>
                </c:pt>
                <c:pt idx="15277">
                  <c:v>44035</c:v>
                </c:pt>
                <c:pt idx="15278">
                  <c:v>44036</c:v>
                </c:pt>
                <c:pt idx="15279">
                  <c:v>44039</c:v>
                </c:pt>
                <c:pt idx="15280">
                  <c:v>44040</c:v>
                </c:pt>
                <c:pt idx="15281">
                  <c:v>44041</c:v>
                </c:pt>
                <c:pt idx="15282">
                  <c:v>44042</c:v>
                </c:pt>
                <c:pt idx="15283">
                  <c:v>44043</c:v>
                </c:pt>
                <c:pt idx="15284">
                  <c:v>44046</c:v>
                </c:pt>
                <c:pt idx="15285">
                  <c:v>44047</c:v>
                </c:pt>
                <c:pt idx="15286">
                  <c:v>44048</c:v>
                </c:pt>
                <c:pt idx="15287">
                  <c:v>44049</c:v>
                </c:pt>
                <c:pt idx="15288">
                  <c:v>44050</c:v>
                </c:pt>
                <c:pt idx="15289">
                  <c:v>44053</c:v>
                </c:pt>
                <c:pt idx="15290">
                  <c:v>44054</c:v>
                </c:pt>
                <c:pt idx="15291">
                  <c:v>44055</c:v>
                </c:pt>
                <c:pt idx="15292">
                  <c:v>44056</c:v>
                </c:pt>
                <c:pt idx="15293">
                  <c:v>44057</c:v>
                </c:pt>
                <c:pt idx="15294">
                  <c:v>44060</c:v>
                </c:pt>
                <c:pt idx="15295">
                  <c:v>44061</c:v>
                </c:pt>
                <c:pt idx="15296">
                  <c:v>44062</c:v>
                </c:pt>
                <c:pt idx="15297">
                  <c:v>44063</c:v>
                </c:pt>
                <c:pt idx="15298">
                  <c:v>44064</c:v>
                </c:pt>
                <c:pt idx="15299">
                  <c:v>44067</c:v>
                </c:pt>
                <c:pt idx="15300">
                  <c:v>44068</c:v>
                </c:pt>
                <c:pt idx="15301">
                  <c:v>44069</c:v>
                </c:pt>
                <c:pt idx="15302">
                  <c:v>44070</c:v>
                </c:pt>
                <c:pt idx="15303">
                  <c:v>44071</c:v>
                </c:pt>
                <c:pt idx="15304">
                  <c:v>44074</c:v>
                </c:pt>
                <c:pt idx="15305">
                  <c:v>44075</c:v>
                </c:pt>
                <c:pt idx="15306">
                  <c:v>44076</c:v>
                </c:pt>
                <c:pt idx="15307">
                  <c:v>44077</c:v>
                </c:pt>
                <c:pt idx="15308">
                  <c:v>44078</c:v>
                </c:pt>
                <c:pt idx="15309">
                  <c:v>44081</c:v>
                </c:pt>
                <c:pt idx="15310">
                  <c:v>44082</c:v>
                </c:pt>
                <c:pt idx="15311">
                  <c:v>44083</c:v>
                </c:pt>
                <c:pt idx="15312">
                  <c:v>44084</c:v>
                </c:pt>
                <c:pt idx="15313">
                  <c:v>44085</c:v>
                </c:pt>
                <c:pt idx="15314">
                  <c:v>44088</c:v>
                </c:pt>
                <c:pt idx="15315">
                  <c:v>44089</c:v>
                </c:pt>
                <c:pt idx="15316">
                  <c:v>44090</c:v>
                </c:pt>
                <c:pt idx="15317">
                  <c:v>44091</c:v>
                </c:pt>
                <c:pt idx="15318">
                  <c:v>44092</c:v>
                </c:pt>
                <c:pt idx="15319">
                  <c:v>44095</c:v>
                </c:pt>
                <c:pt idx="15320">
                  <c:v>44096</c:v>
                </c:pt>
                <c:pt idx="15321">
                  <c:v>44097</c:v>
                </c:pt>
                <c:pt idx="15322">
                  <c:v>44098</c:v>
                </c:pt>
                <c:pt idx="15323">
                  <c:v>44099</c:v>
                </c:pt>
                <c:pt idx="15324">
                  <c:v>44102</c:v>
                </c:pt>
                <c:pt idx="15325">
                  <c:v>44103</c:v>
                </c:pt>
                <c:pt idx="15326">
                  <c:v>44104</c:v>
                </c:pt>
                <c:pt idx="15327">
                  <c:v>44105</c:v>
                </c:pt>
                <c:pt idx="15328">
                  <c:v>44106</c:v>
                </c:pt>
                <c:pt idx="15329">
                  <c:v>44109</c:v>
                </c:pt>
                <c:pt idx="15330">
                  <c:v>44110</c:v>
                </c:pt>
                <c:pt idx="15331">
                  <c:v>44111</c:v>
                </c:pt>
                <c:pt idx="15332">
                  <c:v>44112</c:v>
                </c:pt>
                <c:pt idx="15333">
                  <c:v>44113</c:v>
                </c:pt>
                <c:pt idx="15334">
                  <c:v>44116</c:v>
                </c:pt>
                <c:pt idx="15335">
                  <c:v>44117</c:v>
                </c:pt>
                <c:pt idx="15336">
                  <c:v>44118</c:v>
                </c:pt>
                <c:pt idx="15337">
                  <c:v>44119</c:v>
                </c:pt>
                <c:pt idx="15338">
                  <c:v>44120</c:v>
                </c:pt>
                <c:pt idx="15339">
                  <c:v>44123</c:v>
                </c:pt>
                <c:pt idx="15340">
                  <c:v>44124</c:v>
                </c:pt>
                <c:pt idx="15341">
                  <c:v>44125</c:v>
                </c:pt>
                <c:pt idx="15342">
                  <c:v>44126</c:v>
                </c:pt>
                <c:pt idx="15343">
                  <c:v>44127</c:v>
                </c:pt>
                <c:pt idx="15344">
                  <c:v>44130</c:v>
                </c:pt>
                <c:pt idx="15345">
                  <c:v>44131</c:v>
                </c:pt>
                <c:pt idx="15346">
                  <c:v>44132</c:v>
                </c:pt>
                <c:pt idx="15347">
                  <c:v>44133</c:v>
                </c:pt>
                <c:pt idx="15348">
                  <c:v>44134</c:v>
                </c:pt>
                <c:pt idx="15349">
                  <c:v>44137</c:v>
                </c:pt>
                <c:pt idx="15350">
                  <c:v>44138</c:v>
                </c:pt>
                <c:pt idx="15351">
                  <c:v>44139</c:v>
                </c:pt>
                <c:pt idx="15352">
                  <c:v>44140</c:v>
                </c:pt>
                <c:pt idx="15353">
                  <c:v>44141</c:v>
                </c:pt>
                <c:pt idx="15354">
                  <c:v>44144</c:v>
                </c:pt>
                <c:pt idx="15355">
                  <c:v>44145</c:v>
                </c:pt>
                <c:pt idx="15356">
                  <c:v>44146</c:v>
                </c:pt>
                <c:pt idx="15357">
                  <c:v>44147</c:v>
                </c:pt>
                <c:pt idx="15358">
                  <c:v>44148</c:v>
                </c:pt>
                <c:pt idx="15359">
                  <c:v>44151</c:v>
                </c:pt>
                <c:pt idx="15360">
                  <c:v>44152</c:v>
                </c:pt>
                <c:pt idx="15361">
                  <c:v>44153</c:v>
                </c:pt>
                <c:pt idx="15362">
                  <c:v>44154</c:v>
                </c:pt>
                <c:pt idx="15363">
                  <c:v>44155</c:v>
                </c:pt>
                <c:pt idx="15364">
                  <c:v>44158</c:v>
                </c:pt>
                <c:pt idx="15365">
                  <c:v>44159</c:v>
                </c:pt>
                <c:pt idx="15366">
                  <c:v>44160</c:v>
                </c:pt>
                <c:pt idx="15367">
                  <c:v>44161</c:v>
                </c:pt>
                <c:pt idx="15368">
                  <c:v>44162</c:v>
                </c:pt>
                <c:pt idx="15369">
                  <c:v>44165</c:v>
                </c:pt>
                <c:pt idx="15370">
                  <c:v>44166</c:v>
                </c:pt>
                <c:pt idx="15371">
                  <c:v>44167</c:v>
                </c:pt>
                <c:pt idx="15372">
                  <c:v>44168</c:v>
                </c:pt>
                <c:pt idx="15373">
                  <c:v>44169</c:v>
                </c:pt>
                <c:pt idx="15374">
                  <c:v>44172</c:v>
                </c:pt>
                <c:pt idx="15375">
                  <c:v>44173</c:v>
                </c:pt>
                <c:pt idx="15376">
                  <c:v>44174</c:v>
                </c:pt>
                <c:pt idx="15377">
                  <c:v>44175</c:v>
                </c:pt>
                <c:pt idx="15378">
                  <c:v>44176</c:v>
                </c:pt>
                <c:pt idx="15379">
                  <c:v>44179</c:v>
                </c:pt>
                <c:pt idx="15380">
                  <c:v>44180</c:v>
                </c:pt>
                <c:pt idx="15381">
                  <c:v>44181</c:v>
                </c:pt>
                <c:pt idx="15382">
                  <c:v>44182</c:v>
                </c:pt>
                <c:pt idx="15383">
                  <c:v>44183</c:v>
                </c:pt>
                <c:pt idx="15384">
                  <c:v>44186</c:v>
                </c:pt>
                <c:pt idx="15385">
                  <c:v>44187</c:v>
                </c:pt>
                <c:pt idx="15386">
                  <c:v>44188</c:v>
                </c:pt>
                <c:pt idx="15387">
                  <c:v>44189</c:v>
                </c:pt>
                <c:pt idx="15388">
                  <c:v>44190</c:v>
                </c:pt>
                <c:pt idx="15389">
                  <c:v>44193</c:v>
                </c:pt>
                <c:pt idx="15390">
                  <c:v>44194</c:v>
                </c:pt>
                <c:pt idx="15391">
                  <c:v>44195</c:v>
                </c:pt>
                <c:pt idx="15392">
                  <c:v>44196</c:v>
                </c:pt>
                <c:pt idx="15393">
                  <c:v>44197</c:v>
                </c:pt>
                <c:pt idx="15394">
                  <c:v>44200</c:v>
                </c:pt>
                <c:pt idx="15395">
                  <c:v>44201</c:v>
                </c:pt>
                <c:pt idx="15396">
                  <c:v>44202</c:v>
                </c:pt>
                <c:pt idx="15397">
                  <c:v>44203</c:v>
                </c:pt>
                <c:pt idx="15398">
                  <c:v>44204</c:v>
                </c:pt>
                <c:pt idx="15399">
                  <c:v>44207</c:v>
                </c:pt>
                <c:pt idx="15400">
                  <c:v>44208</c:v>
                </c:pt>
                <c:pt idx="15401">
                  <c:v>44209</c:v>
                </c:pt>
                <c:pt idx="15402">
                  <c:v>44210</c:v>
                </c:pt>
                <c:pt idx="15403">
                  <c:v>44211</c:v>
                </c:pt>
                <c:pt idx="15404">
                  <c:v>44214</c:v>
                </c:pt>
                <c:pt idx="15405">
                  <c:v>44215</c:v>
                </c:pt>
                <c:pt idx="15406">
                  <c:v>44216</c:v>
                </c:pt>
                <c:pt idx="15407">
                  <c:v>44217</c:v>
                </c:pt>
                <c:pt idx="15408">
                  <c:v>44218</c:v>
                </c:pt>
                <c:pt idx="15409">
                  <c:v>44221</c:v>
                </c:pt>
                <c:pt idx="15410">
                  <c:v>44222</c:v>
                </c:pt>
                <c:pt idx="15411">
                  <c:v>44223</c:v>
                </c:pt>
                <c:pt idx="15412">
                  <c:v>44224</c:v>
                </c:pt>
                <c:pt idx="15413">
                  <c:v>44225</c:v>
                </c:pt>
                <c:pt idx="15414">
                  <c:v>44228</c:v>
                </c:pt>
                <c:pt idx="15415">
                  <c:v>44229</c:v>
                </c:pt>
                <c:pt idx="15416">
                  <c:v>44230</c:v>
                </c:pt>
                <c:pt idx="15417">
                  <c:v>44231</c:v>
                </c:pt>
                <c:pt idx="15418">
                  <c:v>44232</c:v>
                </c:pt>
                <c:pt idx="15419">
                  <c:v>44235</c:v>
                </c:pt>
                <c:pt idx="15420">
                  <c:v>44236</c:v>
                </c:pt>
                <c:pt idx="15421">
                  <c:v>44237</c:v>
                </c:pt>
                <c:pt idx="15422">
                  <c:v>44238</c:v>
                </c:pt>
                <c:pt idx="15423">
                  <c:v>44239</c:v>
                </c:pt>
                <c:pt idx="15424">
                  <c:v>44242</c:v>
                </c:pt>
                <c:pt idx="15425">
                  <c:v>44243</c:v>
                </c:pt>
                <c:pt idx="15426">
                  <c:v>44244</c:v>
                </c:pt>
                <c:pt idx="15427">
                  <c:v>44245</c:v>
                </c:pt>
                <c:pt idx="15428">
                  <c:v>44246</c:v>
                </c:pt>
                <c:pt idx="15429">
                  <c:v>44249</c:v>
                </c:pt>
                <c:pt idx="15430">
                  <c:v>44250</c:v>
                </c:pt>
                <c:pt idx="15431">
                  <c:v>44251</c:v>
                </c:pt>
                <c:pt idx="15432">
                  <c:v>44252</c:v>
                </c:pt>
                <c:pt idx="15433">
                  <c:v>44253</c:v>
                </c:pt>
                <c:pt idx="15434">
                  <c:v>44256</c:v>
                </c:pt>
                <c:pt idx="15435">
                  <c:v>44257</c:v>
                </c:pt>
                <c:pt idx="15436">
                  <c:v>44258</c:v>
                </c:pt>
                <c:pt idx="15437">
                  <c:v>44259</c:v>
                </c:pt>
                <c:pt idx="15438">
                  <c:v>44260</c:v>
                </c:pt>
                <c:pt idx="15439">
                  <c:v>44263</c:v>
                </c:pt>
                <c:pt idx="15440">
                  <c:v>44264</c:v>
                </c:pt>
                <c:pt idx="15441">
                  <c:v>44265</c:v>
                </c:pt>
                <c:pt idx="15442">
                  <c:v>44266</c:v>
                </c:pt>
                <c:pt idx="15443">
                  <c:v>44267</c:v>
                </c:pt>
                <c:pt idx="15444">
                  <c:v>44270</c:v>
                </c:pt>
                <c:pt idx="15445">
                  <c:v>44271</c:v>
                </c:pt>
                <c:pt idx="15446">
                  <c:v>44272</c:v>
                </c:pt>
                <c:pt idx="15447">
                  <c:v>44273</c:v>
                </c:pt>
                <c:pt idx="15448">
                  <c:v>44274</c:v>
                </c:pt>
                <c:pt idx="15449">
                  <c:v>44277</c:v>
                </c:pt>
                <c:pt idx="15450">
                  <c:v>44278</c:v>
                </c:pt>
                <c:pt idx="15451">
                  <c:v>44279</c:v>
                </c:pt>
                <c:pt idx="15452">
                  <c:v>44280</c:v>
                </c:pt>
                <c:pt idx="15453">
                  <c:v>44281</c:v>
                </c:pt>
                <c:pt idx="15454">
                  <c:v>44284</c:v>
                </c:pt>
                <c:pt idx="15455">
                  <c:v>44285</c:v>
                </c:pt>
                <c:pt idx="15456">
                  <c:v>44286</c:v>
                </c:pt>
                <c:pt idx="15457">
                  <c:v>44287</c:v>
                </c:pt>
                <c:pt idx="15458">
                  <c:v>44288</c:v>
                </c:pt>
                <c:pt idx="15459">
                  <c:v>44291</c:v>
                </c:pt>
                <c:pt idx="15460">
                  <c:v>44292</c:v>
                </c:pt>
                <c:pt idx="15461">
                  <c:v>44293</c:v>
                </c:pt>
                <c:pt idx="15462">
                  <c:v>44294</c:v>
                </c:pt>
                <c:pt idx="15463">
                  <c:v>44295</c:v>
                </c:pt>
                <c:pt idx="15464">
                  <c:v>44298</c:v>
                </c:pt>
                <c:pt idx="15465">
                  <c:v>44299</c:v>
                </c:pt>
                <c:pt idx="15466">
                  <c:v>44300</c:v>
                </c:pt>
                <c:pt idx="15467">
                  <c:v>44301</c:v>
                </c:pt>
                <c:pt idx="15468">
                  <c:v>44302</c:v>
                </c:pt>
                <c:pt idx="15469">
                  <c:v>44305</c:v>
                </c:pt>
                <c:pt idx="15470">
                  <c:v>44306</c:v>
                </c:pt>
                <c:pt idx="15471">
                  <c:v>44307</c:v>
                </c:pt>
                <c:pt idx="15472">
                  <c:v>44308</c:v>
                </c:pt>
                <c:pt idx="15473">
                  <c:v>44309</c:v>
                </c:pt>
                <c:pt idx="15474">
                  <c:v>44312</c:v>
                </c:pt>
                <c:pt idx="15475">
                  <c:v>44313</c:v>
                </c:pt>
                <c:pt idx="15476">
                  <c:v>44314</c:v>
                </c:pt>
                <c:pt idx="15477">
                  <c:v>44315</c:v>
                </c:pt>
                <c:pt idx="15478">
                  <c:v>44316</c:v>
                </c:pt>
                <c:pt idx="15479">
                  <c:v>44319</c:v>
                </c:pt>
                <c:pt idx="15480">
                  <c:v>44320</c:v>
                </c:pt>
                <c:pt idx="15481">
                  <c:v>44321</c:v>
                </c:pt>
                <c:pt idx="15482">
                  <c:v>44322</c:v>
                </c:pt>
                <c:pt idx="15483">
                  <c:v>44323</c:v>
                </c:pt>
                <c:pt idx="15484">
                  <c:v>44326</c:v>
                </c:pt>
                <c:pt idx="15485">
                  <c:v>44327</c:v>
                </c:pt>
                <c:pt idx="15486">
                  <c:v>44328</c:v>
                </c:pt>
                <c:pt idx="15487">
                  <c:v>44329</c:v>
                </c:pt>
                <c:pt idx="15488">
                  <c:v>44330</c:v>
                </c:pt>
                <c:pt idx="15489">
                  <c:v>44333</c:v>
                </c:pt>
                <c:pt idx="15490">
                  <c:v>44334</c:v>
                </c:pt>
                <c:pt idx="15491">
                  <c:v>44335</c:v>
                </c:pt>
                <c:pt idx="15492">
                  <c:v>44336</c:v>
                </c:pt>
                <c:pt idx="15493">
                  <c:v>44337</c:v>
                </c:pt>
                <c:pt idx="15494">
                  <c:v>44340</c:v>
                </c:pt>
                <c:pt idx="15495">
                  <c:v>44341</c:v>
                </c:pt>
                <c:pt idx="15496">
                  <c:v>44342</c:v>
                </c:pt>
                <c:pt idx="15497">
                  <c:v>44343</c:v>
                </c:pt>
                <c:pt idx="15498">
                  <c:v>44344</c:v>
                </c:pt>
                <c:pt idx="15499">
                  <c:v>44347</c:v>
                </c:pt>
                <c:pt idx="15500">
                  <c:v>44348</c:v>
                </c:pt>
                <c:pt idx="15501">
                  <c:v>44349</c:v>
                </c:pt>
                <c:pt idx="15502">
                  <c:v>44350</c:v>
                </c:pt>
                <c:pt idx="15503">
                  <c:v>44351</c:v>
                </c:pt>
                <c:pt idx="15504">
                  <c:v>44354</c:v>
                </c:pt>
                <c:pt idx="15505">
                  <c:v>44355</c:v>
                </c:pt>
                <c:pt idx="15506">
                  <c:v>44356</c:v>
                </c:pt>
                <c:pt idx="15507">
                  <c:v>44357</c:v>
                </c:pt>
                <c:pt idx="15508">
                  <c:v>44358</c:v>
                </c:pt>
                <c:pt idx="15509">
                  <c:v>44361</c:v>
                </c:pt>
                <c:pt idx="15510">
                  <c:v>44362</c:v>
                </c:pt>
                <c:pt idx="15511">
                  <c:v>44363</c:v>
                </c:pt>
                <c:pt idx="15512">
                  <c:v>44364</c:v>
                </c:pt>
                <c:pt idx="15513">
                  <c:v>44365</c:v>
                </c:pt>
                <c:pt idx="15514">
                  <c:v>44368</c:v>
                </c:pt>
                <c:pt idx="15515">
                  <c:v>44369</c:v>
                </c:pt>
                <c:pt idx="15516">
                  <c:v>44370</c:v>
                </c:pt>
                <c:pt idx="15517">
                  <c:v>44371</c:v>
                </c:pt>
                <c:pt idx="15518">
                  <c:v>44372</c:v>
                </c:pt>
                <c:pt idx="15519">
                  <c:v>44375</c:v>
                </c:pt>
                <c:pt idx="15520">
                  <c:v>44376</c:v>
                </c:pt>
                <c:pt idx="15521">
                  <c:v>44377</c:v>
                </c:pt>
                <c:pt idx="15522">
                  <c:v>44378</c:v>
                </c:pt>
                <c:pt idx="15523">
                  <c:v>44379</c:v>
                </c:pt>
                <c:pt idx="15524">
                  <c:v>44382</c:v>
                </c:pt>
                <c:pt idx="15525">
                  <c:v>44383</c:v>
                </c:pt>
                <c:pt idx="15526">
                  <c:v>44384</c:v>
                </c:pt>
                <c:pt idx="15527">
                  <c:v>44385</c:v>
                </c:pt>
                <c:pt idx="15528">
                  <c:v>44386</c:v>
                </c:pt>
                <c:pt idx="15529">
                  <c:v>44389</c:v>
                </c:pt>
                <c:pt idx="15530">
                  <c:v>44390</c:v>
                </c:pt>
                <c:pt idx="15531">
                  <c:v>44391</c:v>
                </c:pt>
                <c:pt idx="15532">
                  <c:v>44392</c:v>
                </c:pt>
                <c:pt idx="15533">
                  <c:v>44393</c:v>
                </c:pt>
                <c:pt idx="15534">
                  <c:v>44396</c:v>
                </c:pt>
                <c:pt idx="15535">
                  <c:v>44397</c:v>
                </c:pt>
                <c:pt idx="15536">
                  <c:v>44398</c:v>
                </c:pt>
                <c:pt idx="15537">
                  <c:v>44399</c:v>
                </c:pt>
                <c:pt idx="15538">
                  <c:v>44400</c:v>
                </c:pt>
                <c:pt idx="15539">
                  <c:v>44403</c:v>
                </c:pt>
                <c:pt idx="15540">
                  <c:v>44404</c:v>
                </c:pt>
                <c:pt idx="15541">
                  <c:v>44405</c:v>
                </c:pt>
                <c:pt idx="15542">
                  <c:v>44406</c:v>
                </c:pt>
                <c:pt idx="15543">
                  <c:v>44407</c:v>
                </c:pt>
                <c:pt idx="15544">
                  <c:v>44410</c:v>
                </c:pt>
                <c:pt idx="15545">
                  <c:v>44411</c:v>
                </c:pt>
                <c:pt idx="15546">
                  <c:v>44412</c:v>
                </c:pt>
                <c:pt idx="15547">
                  <c:v>44413</c:v>
                </c:pt>
                <c:pt idx="15548">
                  <c:v>44414</c:v>
                </c:pt>
                <c:pt idx="15549">
                  <c:v>44417</c:v>
                </c:pt>
                <c:pt idx="15550">
                  <c:v>44418</c:v>
                </c:pt>
                <c:pt idx="15551">
                  <c:v>44419</c:v>
                </c:pt>
                <c:pt idx="15552">
                  <c:v>44420</c:v>
                </c:pt>
                <c:pt idx="15553">
                  <c:v>44421</c:v>
                </c:pt>
                <c:pt idx="15554">
                  <c:v>44424</c:v>
                </c:pt>
                <c:pt idx="15555">
                  <c:v>44425</c:v>
                </c:pt>
                <c:pt idx="15556">
                  <c:v>44426</c:v>
                </c:pt>
                <c:pt idx="15557">
                  <c:v>44427</c:v>
                </c:pt>
                <c:pt idx="15558">
                  <c:v>44428</c:v>
                </c:pt>
                <c:pt idx="15559">
                  <c:v>44431</c:v>
                </c:pt>
                <c:pt idx="15560">
                  <c:v>44432</c:v>
                </c:pt>
                <c:pt idx="15561">
                  <c:v>44433</c:v>
                </c:pt>
                <c:pt idx="15562">
                  <c:v>44434</c:v>
                </c:pt>
                <c:pt idx="15563">
                  <c:v>44435</c:v>
                </c:pt>
                <c:pt idx="15564">
                  <c:v>44438</c:v>
                </c:pt>
                <c:pt idx="15565">
                  <c:v>44439</c:v>
                </c:pt>
                <c:pt idx="15566">
                  <c:v>44440</c:v>
                </c:pt>
                <c:pt idx="15567">
                  <c:v>44441</c:v>
                </c:pt>
                <c:pt idx="15568">
                  <c:v>44442</c:v>
                </c:pt>
                <c:pt idx="15569">
                  <c:v>44445</c:v>
                </c:pt>
                <c:pt idx="15570">
                  <c:v>44446</c:v>
                </c:pt>
                <c:pt idx="15571">
                  <c:v>44447</c:v>
                </c:pt>
                <c:pt idx="15572">
                  <c:v>44448</c:v>
                </c:pt>
                <c:pt idx="15573">
                  <c:v>44449</c:v>
                </c:pt>
                <c:pt idx="15574">
                  <c:v>44452</c:v>
                </c:pt>
                <c:pt idx="15575">
                  <c:v>44453</c:v>
                </c:pt>
                <c:pt idx="15576">
                  <c:v>44454</c:v>
                </c:pt>
                <c:pt idx="15577">
                  <c:v>44455</c:v>
                </c:pt>
                <c:pt idx="15578">
                  <c:v>44456</c:v>
                </c:pt>
                <c:pt idx="15579">
                  <c:v>44459</c:v>
                </c:pt>
                <c:pt idx="15580">
                  <c:v>44460</c:v>
                </c:pt>
                <c:pt idx="15581">
                  <c:v>44461</c:v>
                </c:pt>
                <c:pt idx="15582">
                  <c:v>44462</c:v>
                </c:pt>
                <c:pt idx="15583">
                  <c:v>44463</c:v>
                </c:pt>
                <c:pt idx="15584">
                  <c:v>44466</c:v>
                </c:pt>
                <c:pt idx="15585">
                  <c:v>44467</c:v>
                </c:pt>
                <c:pt idx="15586">
                  <c:v>44468</c:v>
                </c:pt>
                <c:pt idx="15587">
                  <c:v>44469</c:v>
                </c:pt>
                <c:pt idx="15588">
                  <c:v>44470</c:v>
                </c:pt>
                <c:pt idx="15589">
                  <c:v>44473</c:v>
                </c:pt>
                <c:pt idx="15590">
                  <c:v>44474</c:v>
                </c:pt>
                <c:pt idx="15591">
                  <c:v>44475</c:v>
                </c:pt>
                <c:pt idx="15592">
                  <c:v>44476</c:v>
                </c:pt>
                <c:pt idx="15593">
                  <c:v>44477</c:v>
                </c:pt>
                <c:pt idx="15594">
                  <c:v>44480</c:v>
                </c:pt>
                <c:pt idx="15595">
                  <c:v>44481</c:v>
                </c:pt>
                <c:pt idx="15596">
                  <c:v>44482</c:v>
                </c:pt>
                <c:pt idx="15597">
                  <c:v>44483</c:v>
                </c:pt>
                <c:pt idx="15598">
                  <c:v>44484</c:v>
                </c:pt>
                <c:pt idx="15599">
                  <c:v>44487</c:v>
                </c:pt>
                <c:pt idx="15600">
                  <c:v>44488</c:v>
                </c:pt>
                <c:pt idx="15601">
                  <c:v>44489</c:v>
                </c:pt>
                <c:pt idx="15602">
                  <c:v>44490</c:v>
                </c:pt>
                <c:pt idx="15603">
                  <c:v>44491</c:v>
                </c:pt>
                <c:pt idx="15604">
                  <c:v>44494</c:v>
                </c:pt>
                <c:pt idx="15605">
                  <c:v>44495</c:v>
                </c:pt>
                <c:pt idx="15606">
                  <c:v>44496</c:v>
                </c:pt>
                <c:pt idx="15607">
                  <c:v>44497</c:v>
                </c:pt>
                <c:pt idx="15608">
                  <c:v>44498</c:v>
                </c:pt>
                <c:pt idx="15609">
                  <c:v>44501</c:v>
                </c:pt>
                <c:pt idx="15610">
                  <c:v>44502</c:v>
                </c:pt>
                <c:pt idx="15611">
                  <c:v>44503</c:v>
                </c:pt>
                <c:pt idx="15612">
                  <c:v>44504</c:v>
                </c:pt>
                <c:pt idx="15613">
                  <c:v>44505</c:v>
                </c:pt>
                <c:pt idx="15614">
                  <c:v>44508</c:v>
                </c:pt>
                <c:pt idx="15615">
                  <c:v>44509</c:v>
                </c:pt>
                <c:pt idx="15616">
                  <c:v>44510</c:v>
                </c:pt>
                <c:pt idx="15617">
                  <c:v>44511</c:v>
                </c:pt>
                <c:pt idx="15618">
                  <c:v>44512</c:v>
                </c:pt>
                <c:pt idx="15619">
                  <c:v>44515</c:v>
                </c:pt>
                <c:pt idx="15620">
                  <c:v>44516</c:v>
                </c:pt>
                <c:pt idx="15621">
                  <c:v>44517</c:v>
                </c:pt>
                <c:pt idx="15622">
                  <c:v>44518</c:v>
                </c:pt>
                <c:pt idx="15623">
                  <c:v>44519</c:v>
                </c:pt>
                <c:pt idx="15624">
                  <c:v>44522</c:v>
                </c:pt>
                <c:pt idx="15625">
                  <c:v>44523</c:v>
                </c:pt>
                <c:pt idx="15626">
                  <c:v>44524</c:v>
                </c:pt>
                <c:pt idx="15627">
                  <c:v>44525</c:v>
                </c:pt>
                <c:pt idx="15628">
                  <c:v>44526</c:v>
                </c:pt>
                <c:pt idx="15629">
                  <c:v>44529</c:v>
                </c:pt>
                <c:pt idx="15630">
                  <c:v>44530</c:v>
                </c:pt>
                <c:pt idx="15631">
                  <c:v>44531</c:v>
                </c:pt>
                <c:pt idx="15632">
                  <c:v>44532</c:v>
                </c:pt>
                <c:pt idx="15633">
                  <c:v>44533</c:v>
                </c:pt>
                <c:pt idx="15634">
                  <c:v>44536</c:v>
                </c:pt>
                <c:pt idx="15635">
                  <c:v>44537</c:v>
                </c:pt>
                <c:pt idx="15636">
                  <c:v>44538</c:v>
                </c:pt>
                <c:pt idx="15637">
                  <c:v>44539</c:v>
                </c:pt>
                <c:pt idx="15638">
                  <c:v>44540</c:v>
                </c:pt>
                <c:pt idx="15639">
                  <c:v>44543</c:v>
                </c:pt>
                <c:pt idx="15640">
                  <c:v>44544</c:v>
                </c:pt>
                <c:pt idx="15641">
                  <c:v>44545</c:v>
                </c:pt>
                <c:pt idx="15642">
                  <c:v>44546</c:v>
                </c:pt>
                <c:pt idx="15643">
                  <c:v>44547</c:v>
                </c:pt>
                <c:pt idx="15644">
                  <c:v>44550</c:v>
                </c:pt>
                <c:pt idx="15645">
                  <c:v>44551</c:v>
                </c:pt>
                <c:pt idx="15646">
                  <c:v>44552</c:v>
                </c:pt>
                <c:pt idx="15647">
                  <c:v>44553</c:v>
                </c:pt>
                <c:pt idx="15648">
                  <c:v>44554</c:v>
                </c:pt>
                <c:pt idx="15649">
                  <c:v>44557</c:v>
                </c:pt>
                <c:pt idx="15650">
                  <c:v>44558</c:v>
                </c:pt>
                <c:pt idx="15651">
                  <c:v>44559</c:v>
                </c:pt>
                <c:pt idx="15652">
                  <c:v>44560</c:v>
                </c:pt>
                <c:pt idx="15653">
                  <c:v>44561</c:v>
                </c:pt>
                <c:pt idx="15654">
                  <c:v>44564</c:v>
                </c:pt>
                <c:pt idx="15655">
                  <c:v>44565</c:v>
                </c:pt>
                <c:pt idx="15656">
                  <c:v>44566</c:v>
                </c:pt>
                <c:pt idx="15657">
                  <c:v>44567</c:v>
                </c:pt>
                <c:pt idx="15658">
                  <c:v>44568</c:v>
                </c:pt>
                <c:pt idx="15659">
                  <c:v>44571</c:v>
                </c:pt>
                <c:pt idx="15660">
                  <c:v>44572</c:v>
                </c:pt>
                <c:pt idx="15661">
                  <c:v>44573</c:v>
                </c:pt>
                <c:pt idx="15662">
                  <c:v>44574</c:v>
                </c:pt>
                <c:pt idx="15663">
                  <c:v>44575</c:v>
                </c:pt>
                <c:pt idx="15664">
                  <c:v>44578</c:v>
                </c:pt>
                <c:pt idx="15665">
                  <c:v>44579</c:v>
                </c:pt>
                <c:pt idx="15666">
                  <c:v>44580</c:v>
                </c:pt>
                <c:pt idx="15667">
                  <c:v>44581</c:v>
                </c:pt>
                <c:pt idx="15668">
                  <c:v>44582</c:v>
                </c:pt>
                <c:pt idx="15669">
                  <c:v>44585</c:v>
                </c:pt>
                <c:pt idx="15670">
                  <c:v>44586</c:v>
                </c:pt>
                <c:pt idx="15671">
                  <c:v>44587</c:v>
                </c:pt>
                <c:pt idx="15672">
                  <c:v>44588</c:v>
                </c:pt>
                <c:pt idx="15673">
                  <c:v>44589</c:v>
                </c:pt>
                <c:pt idx="15674">
                  <c:v>44592</c:v>
                </c:pt>
                <c:pt idx="15675">
                  <c:v>44593</c:v>
                </c:pt>
                <c:pt idx="15676">
                  <c:v>44594</c:v>
                </c:pt>
                <c:pt idx="15677">
                  <c:v>44595</c:v>
                </c:pt>
                <c:pt idx="15678">
                  <c:v>44596</c:v>
                </c:pt>
                <c:pt idx="15679">
                  <c:v>44599</c:v>
                </c:pt>
                <c:pt idx="15680">
                  <c:v>44600</c:v>
                </c:pt>
                <c:pt idx="15681">
                  <c:v>44601</c:v>
                </c:pt>
                <c:pt idx="15682">
                  <c:v>44602</c:v>
                </c:pt>
                <c:pt idx="15683">
                  <c:v>44603</c:v>
                </c:pt>
                <c:pt idx="15684">
                  <c:v>44606</c:v>
                </c:pt>
                <c:pt idx="15685">
                  <c:v>44607</c:v>
                </c:pt>
                <c:pt idx="15686">
                  <c:v>44608</c:v>
                </c:pt>
                <c:pt idx="15687">
                  <c:v>44609</c:v>
                </c:pt>
                <c:pt idx="15688">
                  <c:v>44610</c:v>
                </c:pt>
                <c:pt idx="15689">
                  <c:v>44613</c:v>
                </c:pt>
                <c:pt idx="15690">
                  <c:v>44614</c:v>
                </c:pt>
                <c:pt idx="15691">
                  <c:v>44615</c:v>
                </c:pt>
                <c:pt idx="15692">
                  <c:v>44616</c:v>
                </c:pt>
                <c:pt idx="15693">
                  <c:v>44617</c:v>
                </c:pt>
                <c:pt idx="15694">
                  <c:v>44620</c:v>
                </c:pt>
                <c:pt idx="15695">
                  <c:v>44621</c:v>
                </c:pt>
                <c:pt idx="15696">
                  <c:v>44622</c:v>
                </c:pt>
                <c:pt idx="15697">
                  <c:v>44623</c:v>
                </c:pt>
                <c:pt idx="15698">
                  <c:v>44624</c:v>
                </c:pt>
                <c:pt idx="15699">
                  <c:v>44627</c:v>
                </c:pt>
                <c:pt idx="15700">
                  <c:v>44628</c:v>
                </c:pt>
                <c:pt idx="15701">
                  <c:v>44629</c:v>
                </c:pt>
                <c:pt idx="15702">
                  <c:v>44630</c:v>
                </c:pt>
                <c:pt idx="15703">
                  <c:v>44631</c:v>
                </c:pt>
                <c:pt idx="15704">
                  <c:v>44634</c:v>
                </c:pt>
                <c:pt idx="15705">
                  <c:v>44635</c:v>
                </c:pt>
                <c:pt idx="15706">
                  <c:v>44636</c:v>
                </c:pt>
                <c:pt idx="15707">
                  <c:v>44637</c:v>
                </c:pt>
                <c:pt idx="15708">
                  <c:v>44638</c:v>
                </c:pt>
                <c:pt idx="15709">
                  <c:v>44641</c:v>
                </c:pt>
                <c:pt idx="15710">
                  <c:v>44642</c:v>
                </c:pt>
                <c:pt idx="15711">
                  <c:v>44643</c:v>
                </c:pt>
                <c:pt idx="15712">
                  <c:v>44644</c:v>
                </c:pt>
                <c:pt idx="15713">
                  <c:v>44645</c:v>
                </c:pt>
                <c:pt idx="15714">
                  <c:v>44648</c:v>
                </c:pt>
                <c:pt idx="15715">
                  <c:v>44649</c:v>
                </c:pt>
                <c:pt idx="15716">
                  <c:v>44650</c:v>
                </c:pt>
                <c:pt idx="15717">
                  <c:v>44651</c:v>
                </c:pt>
                <c:pt idx="15718">
                  <c:v>44652</c:v>
                </c:pt>
                <c:pt idx="15719">
                  <c:v>44655</c:v>
                </c:pt>
                <c:pt idx="15720">
                  <c:v>44656</c:v>
                </c:pt>
                <c:pt idx="15721">
                  <c:v>44657</c:v>
                </c:pt>
                <c:pt idx="15722">
                  <c:v>44658</c:v>
                </c:pt>
                <c:pt idx="15723">
                  <c:v>44659</c:v>
                </c:pt>
                <c:pt idx="15724">
                  <c:v>44662</c:v>
                </c:pt>
                <c:pt idx="15725">
                  <c:v>44663</c:v>
                </c:pt>
                <c:pt idx="15726">
                  <c:v>44664</c:v>
                </c:pt>
                <c:pt idx="15727">
                  <c:v>44665</c:v>
                </c:pt>
                <c:pt idx="15728">
                  <c:v>44666</c:v>
                </c:pt>
                <c:pt idx="15729">
                  <c:v>44669</c:v>
                </c:pt>
                <c:pt idx="15730">
                  <c:v>44670</c:v>
                </c:pt>
                <c:pt idx="15731">
                  <c:v>44671</c:v>
                </c:pt>
                <c:pt idx="15732">
                  <c:v>44672</c:v>
                </c:pt>
                <c:pt idx="15733">
                  <c:v>44673</c:v>
                </c:pt>
                <c:pt idx="15734">
                  <c:v>44676</c:v>
                </c:pt>
                <c:pt idx="15735">
                  <c:v>44677</c:v>
                </c:pt>
                <c:pt idx="15736">
                  <c:v>44678</c:v>
                </c:pt>
                <c:pt idx="15737">
                  <c:v>44679</c:v>
                </c:pt>
                <c:pt idx="15738">
                  <c:v>44680</c:v>
                </c:pt>
                <c:pt idx="15739">
                  <c:v>44683</c:v>
                </c:pt>
                <c:pt idx="15740">
                  <c:v>44684</c:v>
                </c:pt>
                <c:pt idx="15741">
                  <c:v>44685</c:v>
                </c:pt>
                <c:pt idx="15742">
                  <c:v>44686</c:v>
                </c:pt>
                <c:pt idx="15743">
                  <c:v>44687</c:v>
                </c:pt>
                <c:pt idx="15744">
                  <c:v>44690</c:v>
                </c:pt>
                <c:pt idx="15745">
                  <c:v>44691</c:v>
                </c:pt>
                <c:pt idx="15746">
                  <c:v>44692</c:v>
                </c:pt>
                <c:pt idx="15747">
                  <c:v>44693</c:v>
                </c:pt>
                <c:pt idx="15748">
                  <c:v>44694</c:v>
                </c:pt>
                <c:pt idx="15749">
                  <c:v>44697</c:v>
                </c:pt>
                <c:pt idx="15750">
                  <c:v>44698</c:v>
                </c:pt>
                <c:pt idx="15751">
                  <c:v>44699</c:v>
                </c:pt>
                <c:pt idx="15752">
                  <c:v>44700</c:v>
                </c:pt>
                <c:pt idx="15753">
                  <c:v>44701</c:v>
                </c:pt>
                <c:pt idx="15754">
                  <c:v>44704</c:v>
                </c:pt>
                <c:pt idx="15755">
                  <c:v>44705</c:v>
                </c:pt>
                <c:pt idx="15756">
                  <c:v>44706</c:v>
                </c:pt>
                <c:pt idx="15757">
                  <c:v>44707</c:v>
                </c:pt>
                <c:pt idx="15758">
                  <c:v>44708</c:v>
                </c:pt>
                <c:pt idx="15759">
                  <c:v>44711</c:v>
                </c:pt>
                <c:pt idx="15760">
                  <c:v>44712</c:v>
                </c:pt>
                <c:pt idx="15761">
                  <c:v>44713</c:v>
                </c:pt>
                <c:pt idx="15762">
                  <c:v>44714</c:v>
                </c:pt>
                <c:pt idx="15763">
                  <c:v>44715</c:v>
                </c:pt>
                <c:pt idx="15764">
                  <c:v>44718</c:v>
                </c:pt>
                <c:pt idx="15765">
                  <c:v>44719</c:v>
                </c:pt>
                <c:pt idx="15766">
                  <c:v>44720</c:v>
                </c:pt>
                <c:pt idx="15767">
                  <c:v>44721</c:v>
                </c:pt>
                <c:pt idx="15768">
                  <c:v>44722</c:v>
                </c:pt>
                <c:pt idx="15769">
                  <c:v>44725</c:v>
                </c:pt>
                <c:pt idx="15770">
                  <c:v>44726</c:v>
                </c:pt>
                <c:pt idx="15771">
                  <c:v>44727</c:v>
                </c:pt>
                <c:pt idx="15772">
                  <c:v>44728</c:v>
                </c:pt>
                <c:pt idx="15773">
                  <c:v>44729</c:v>
                </c:pt>
                <c:pt idx="15774">
                  <c:v>44732</c:v>
                </c:pt>
                <c:pt idx="15775">
                  <c:v>44733</c:v>
                </c:pt>
                <c:pt idx="15776">
                  <c:v>44734</c:v>
                </c:pt>
                <c:pt idx="15777">
                  <c:v>44735</c:v>
                </c:pt>
                <c:pt idx="15778">
                  <c:v>44736</c:v>
                </c:pt>
                <c:pt idx="15779">
                  <c:v>44739</c:v>
                </c:pt>
                <c:pt idx="15780">
                  <c:v>44740</c:v>
                </c:pt>
                <c:pt idx="15781">
                  <c:v>44741</c:v>
                </c:pt>
                <c:pt idx="15782">
                  <c:v>44742</c:v>
                </c:pt>
                <c:pt idx="15783">
                  <c:v>44743</c:v>
                </c:pt>
                <c:pt idx="15784">
                  <c:v>44746</c:v>
                </c:pt>
                <c:pt idx="15785">
                  <c:v>44747</c:v>
                </c:pt>
                <c:pt idx="15786">
                  <c:v>44748</c:v>
                </c:pt>
                <c:pt idx="15787">
                  <c:v>44749</c:v>
                </c:pt>
                <c:pt idx="15788">
                  <c:v>44750</c:v>
                </c:pt>
                <c:pt idx="15789">
                  <c:v>44753</c:v>
                </c:pt>
                <c:pt idx="15790">
                  <c:v>44754</c:v>
                </c:pt>
                <c:pt idx="15791">
                  <c:v>44755</c:v>
                </c:pt>
                <c:pt idx="15792">
                  <c:v>44756</c:v>
                </c:pt>
                <c:pt idx="15793">
                  <c:v>44757</c:v>
                </c:pt>
                <c:pt idx="15794">
                  <c:v>44760</c:v>
                </c:pt>
                <c:pt idx="15795">
                  <c:v>44761</c:v>
                </c:pt>
                <c:pt idx="15796">
                  <c:v>44762</c:v>
                </c:pt>
                <c:pt idx="15797">
                  <c:v>44763</c:v>
                </c:pt>
                <c:pt idx="15798">
                  <c:v>44764</c:v>
                </c:pt>
                <c:pt idx="15799">
                  <c:v>44767</c:v>
                </c:pt>
                <c:pt idx="15800">
                  <c:v>44768</c:v>
                </c:pt>
                <c:pt idx="15801">
                  <c:v>44769</c:v>
                </c:pt>
                <c:pt idx="15802">
                  <c:v>44770</c:v>
                </c:pt>
                <c:pt idx="15803">
                  <c:v>44771</c:v>
                </c:pt>
                <c:pt idx="15804">
                  <c:v>44774</c:v>
                </c:pt>
                <c:pt idx="15805">
                  <c:v>44775</c:v>
                </c:pt>
                <c:pt idx="15806">
                  <c:v>44776</c:v>
                </c:pt>
                <c:pt idx="15807">
                  <c:v>44777</c:v>
                </c:pt>
                <c:pt idx="15808">
                  <c:v>44778</c:v>
                </c:pt>
                <c:pt idx="15809">
                  <c:v>44781</c:v>
                </c:pt>
                <c:pt idx="15810">
                  <c:v>44782</c:v>
                </c:pt>
                <c:pt idx="15811">
                  <c:v>44783</c:v>
                </c:pt>
                <c:pt idx="15812">
                  <c:v>44784</c:v>
                </c:pt>
                <c:pt idx="15813">
                  <c:v>44785</c:v>
                </c:pt>
                <c:pt idx="15814">
                  <c:v>44788</c:v>
                </c:pt>
                <c:pt idx="15815">
                  <c:v>44789</c:v>
                </c:pt>
                <c:pt idx="15816">
                  <c:v>44790</c:v>
                </c:pt>
                <c:pt idx="15817">
                  <c:v>44791</c:v>
                </c:pt>
                <c:pt idx="15818">
                  <c:v>44792</c:v>
                </c:pt>
                <c:pt idx="15819">
                  <c:v>44795</c:v>
                </c:pt>
                <c:pt idx="15820">
                  <c:v>44796</c:v>
                </c:pt>
                <c:pt idx="15821">
                  <c:v>44797</c:v>
                </c:pt>
                <c:pt idx="15822">
                  <c:v>44798</c:v>
                </c:pt>
                <c:pt idx="15823">
                  <c:v>44799</c:v>
                </c:pt>
                <c:pt idx="15824">
                  <c:v>44802</c:v>
                </c:pt>
                <c:pt idx="15825">
                  <c:v>44803</c:v>
                </c:pt>
                <c:pt idx="15826">
                  <c:v>44804</c:v>
                </c:pt>
                <c:pt idx="15827">
                  <c:v>44805</c:v>
                </c:pt>
                <c:pt idx="15828">
                  <c:v>44806</c:v>
                </c:pt>
                <c:pt idx="15829">
                  <c:v>44809</c:v>
                </c:pt>
                <c:pt idx="15830">
                  <c:v>44810</c:v>
                </c:pt>
                <c:pt idx="15831">
                  <c:v>44811</c:v>
                </c:pt>
                <c:pt idx="15832">
                  <c:v>44812</c:v>
                </c:pt>
                <c:pt idx="15833">
                  <c:v>44813</c:v>
                </c:pt>
                <c:pt idx="15834">
                  <c:v>44816</c:v>
                </c:pt>
                <c:pt idx="15835">
                  <c:v>44817</c:v>
                </c:pt>
                <c:pt idx="15836">
                  <c:v>44818</c:v>
                </c:pt>
                <c:pt idx="15837">
                  <c:v>44819</c:v>
                </c:pt>
                <c:pt idx="15838">
                  <c:v>44820</c:v>
                </c:pt>
                <c:pt idx="15839">
                  <c:v>44823</c:v>
                </c:pt>
                <c:pt idx="15840">
                  <c:v>44824</c:v>
                </c:pt>
                <c:pt idx="15841">
                  <c:v>44825</c:v>
                </c:pt>
                <c:pt idx="15842">
                  <c:v>44826</c:v>
                </c:pt>
                <c:pt idx="15843">
                  <c:v>44827</c:v>
                </c:pt>
                <c:pt idx="15844">
                  <c:v>44830</c:v>
                </c:pt>
                <c:pt idx="15845">
                  <c:v>44831</c:v>
                </c:pt>
                <c:pt idx="15846">
                  <c:v>44832</c:v>
                </c:pt>
                <c:pt idx="15847">
                  <c:v>44833</c:v>
                </c:pt>
                <c:pt idx="15848">
                  <c:v>44834</c:v>
                </c:pt>
                <c:pt idx="15849">
                  <c:v>44837</c:v>
                </c:pt>
                <c:pt idx="15850">
                  <c:v>44838</c:v>
                </c:pt>
                <c:pt idx="15851">
                  <c:v>44839</c:v>
                </c:pt>
                <c:pt idx="15852">
                  <c:v>44840</c:v>
                </c:pt>
                <c:pt idx="15853">
                  <c:v>44841</c:v>
                </c:pt>
                <c:pt idx="15854">
                  <c:v>44844</c:v>
                </c:pt>
                <c:pt idx="15855">
                  <c:v>44845</c:v>
                </c:pt>
                <c:pt idx="15856">
                  <c:v>44846</c:v>
                </c:pt>
                <c:pt idx="15857">
                  <c:v>44847</c:v>
                </c:pt>
                <c:pt idx="15858">
                  <c:v>44848</c:v>
                </c:pt>
                <c:pt idx="15859">
                  <c:v>44851</c:v>
                </c:pt>
                <c:pt idx="15860">
                  <c:v>44852</c:v>
                </c:pt>
                <c:pt idx="15861">
                  <c:v>44853</c:v>
                </c:pt>
                <c:pt idx="15862">
                  <c:v>44854</c:v>
                </c:pt>
                <c:pt idx="15863">
                  <c:v>44855</c:v>
                </c:pt>
                <c:pt idx="15864">
                  <c:v>44858</c:v>
                </c:pt>
                <c:pt idx="15865">
                  <c:v>44859</c:v>
                </c:pt>
                <c:pt idx="15866">
                  <c:v>44860</c:v>
                </c:pt>
                <c:pt idx="15867">
                  <c:v>44861</c:v>
                </c:pt>
                <c:pt idx="15868">
                  <c:v>44862</c:v>
                </c:pt>
                <c:pt idx="15869">
                  <c:v>44865</c:v>
                </c:pt>
                <c:pt idx="15870">
                  <c:v>44866</c:v>
                </c:pt>
                <c:pt idx="15871">
                  <c:v>44867</c:v>
                </c:pt>
                <c:pt idx="15872">
                  <c:v>44868</c:v>
                </c:pt>
                <c:pt idx="15873">
                  <c:v>44869</c:v>
                </c:pt>
                <c:pt idx="15874">
                  <c:v>44872</c:v>
                </c:pt>
                <c:pt idx="15875">
                  <c:v>44873</c:v>
                </c:pt>
                <c:pt idx="15876">
                  <c:v>44874</c:v>
                </c:pt>
                <c:pt idx="15877">
                  <c:v>44875</c:v>
                </c:pt>
                <c:pt idx="15878">
                  <c:v>44876</c:v>
                </c:pt>
                <c:pt idx="15879">
                  <c:v>44879</c:v>
                </c:pt>
                <c:pt idx="15880">
                  <c:v>44880</c:v>
                </c:pt>
                <c:pt idx="15881">
                  <c:v>44881</c:v>
                </c:pt>
                <c:pt idx="15882">
                  <c:v>44882</c:v>
                </c:pt>
                <c:pt idx="15883">
                  <c:v>44883</c:v>
                </c:pt>
                <c:pt idx="15884">
                  <c:v>44886</c:v>
                </c:pt>
                <c:pt idx="15885">
                  <c:v>44887</c:v>
                </c:pt>
                <c:pt idx="15886">
                  <c:v>44888</c:v>
                </c:pt>
                <c:pt idx="15887">
                  <c:v>44889</c:v>
                </c:pt>
                <c:pt idx="15888">
                  <c:v>44890</c:v>
                </c:pt>
                <c:pt idx="15889">
                  <c:v>44893</c:v>
                </c:pt>
                <c:pt idx="15890">
                  <c:v>44894</c:v>
                </c:pt>
                <c:pt idx="15891">
                  <c:v>44895</c:v>
                </c:pt>
                <c:pt idx="15892">
                  <c:v>44896</c:v>
                </c:pt>
                <c:pt idx="15893">
                  <c:v>44897</c:v>
                </c:pt>
                <c:pt idx="15894">
                  <c:v>44900</c:v>
                </c:pt>
                <c:pt idx="15895">
                  <c:v>44901</c:v>
                </c:pt>
                <c:pt idx="15896">
                  <c:v>44902</c:v>
                </c:pt>
                <c:pt idx="15897">
                  <c:v>44903</c:v>
                </c:pt>
                <c:pt idx="15898">
                  <c:v>44904</c:v>
                </c:pt>
                <c:pt idx="15899">
                  <c:v>44907</c:v>
                </c:pt>
                <c:pt idx="15900">
                  <c:v>44908</c:v>
                </c:pt>
                <c:pt idx="15901">
                  <c:v>44909</c:v>
                </c:pt>
                <c:pt idx="15902">
                  <c:v>44910</c:v>
                </c:pt>
                <c:pt idx="15903">
                  <c:v>44911</c:v>
                </c:pt>
                <c:pt idx="15904">
                  <c:v>44914</c:v>
                </c:pt>
                <c:pt idx="15905">
                  <c:v>44915</c:v>
                </c:pt>
                <c:pt idx="15906">
                  <c:v>44916</c:v>
                </c:pt>
                <c:pt idx="15907">
                  <c:v>44917</c:v>
                </c:pt>
                <c:pt idx="15908">
                  <c:v>44918</c:v>
                </c:pt>
                <c:pt idx="15909">
                  <c:v>44921</c:v>
                </c:pt>
                <c:pt idx="15910">
                  <c:v>44922</c:v>
                </c:pt>
                <c:pt idx="15911">
                  <c:v>44923</c:v>
                </c:pt>
                <c:pt idx="15912">
                  <c:v>44924</c:v>
                </c:pt>
                <c:pt idx="15913">
                  <c:v>44925</c:v>
                </c:pt>
                <c:pt idx="15914">
                  <c:v>44928</c:v>
                </c:pt>
                <c:pt idx="15915">
                  <c:v>44929</c:v>
                </c:pt>
                <c:pt idx="15916">
                  <c:v>44930</c:v>
                </c:pt>
                <c:pt idx="15917">
                  <c:v>44931</c:v>
                </c:pt>
                <c:pt idx="15918">
                  <c:v>44932</c:v>
                </c:pt>
                <c:pt idx="15919">
                  <c:v>44935</c:v>
                </c:pt>
                <c:pt idx="15920">
                  <c:v>44936</c:v>
                </c:pt>
                <c:pt idx="15921">
                  <c:v>44937</c:v>
                </c:pt>
                <c:pt idx="15922">
                  <c:v>44938</c:v>
                </c:pt>
                <c:pt idx="15923">
                  <c:v>44939</c:v>
                </c:pt>
                <c:pt idx="15924">
                  <c:v>44942</c:v>
                </c:pt>
                <c:pt idx="15925">
                  <c:v>44943</c:v>
                </c:pt>
                <c:pt idx="15926">
                  <c:v>44944</c:v>
                </c:pt>
                <c:pt idx="15927">
                  <c:v>44945</c:v>
                </c:pt>
                <c:pt idx="15928">
                  <c:v>44946</c:v>
                </c:pt>
                <c:pt idx="15929">
                  <c:v>44949</c:v>
                </c:pt>
                <c:pt idx="15930">
                  <c:v>44950</c:v>
                </c:pt>
                <c:pt idx="15931">
                  <c:v>44951</c:v>
                </c:pt>
                <c:pt idx="15932">
                  <c:v>44952</c:v>
                </c:pt>
                <c:pt idx="15933">
                  <c:v>44953</c:v>
                </c:pt>
                <c:pt idx="15934">
                  <c:v>44956</c:v>
                </c:pt>
                <c:pt idx="15935">
                  <c:v>44957</c:v>
                </c:pt>
                <c:pt idx="15936">
                  <c:v>44958</c:v>
                </c:pt>
                <c:pt idx="15937">
                  <c:v>44959</c:v>
                </c:pt>
                <c:pt idx="15938">
                  <c:v>44960</c:v>
                </c:pt>
                <c:pt idx="15939">
                  <c:v>44963</c:v>
                </c:pt>
                <c:pt idx="15940">
                  <c:v>44964</c:v>
                </c:pt>
                <c:pt idx="15941">
                  <c:v>44965</c:v>
                </c:pt>
                <c:pt idx="15942">
                  <c:v>44966</c:v>
                </c:pt>
                <c:pt idx="15943">
                  <c:v>44967</c:v>
                </c:pt>
                <c:pt idx="15944">
                  <c:v>44970</c:v>
                </c:pt>
                <c:pt idx="15945">
                  <c:v>44971</c:v>
                </c:pt>
                <c:pt idx="15946">
                  <c:v>44972</c:v>
                </c:pt>
                <c:pt idx="15947">
                  <c:v>44973</c:v>
                </c:pt>
                <c:pt idx="15948">
                  <c:v>44974</c:v>
                </c:pt>
                <c:pt idx="15949">
                  <c:v>44977</c:v>
                </c:pt>
                <c:pt idx="15950">
                  <c:v>44978</c:v>
                </c:pt>
                <c:pt idx="15951">
                  <c:v>44979</c:v>
                </c:pt>
                <c:pt idx="15952">
                  <c:v>44980</c:v>
                </c:pt>
                <c:pt idx="15953">
                  <c:v>44981</c:v>
                </c:pt>
                <c:pt idx="15954">
                  <c:v>44984</c:v>
                </c:pt>
                <c:pt idx="15955">
                  <c:v>44985</c:v>
                </c:pt>
                <c:pt idx="15956">
                  <c:v>44986</c:v>
                </c:pt>
                <c:pt idx="15957">
                  <c:v>44987</c:v>
                </c:pt>
                <c:pt idx="15958">
                  <c:v>44988</c:v>
                </c:pt>
                <c:pt idx="15959">
                  <c:v>44991</c:v>
                </c:pt>
                <c:pt idx="15960">
                  <c:v>44992</c:v>
                </c:pt>
                <c:pt idx="15961">
                  <c:v>44993</c:v>
                </c:pt>
                <c:pt idx="15962">
                  <c:v>44994</c:v>
                </c:pt>
                <c:pt idx="15963">
                  <c:v>44995</c:v>
                </c:pt>
                <c:pt idx="15964">
                  <c:v>44998</c:v>
                </c:pt>
                <c:pt idx="15965">
                  <c:v>44999</c:v>
                </c:pt>
                <c:pt idx="15966">
                  <c:v>45000</c:v>
                </c:pt>
                <c:pt idx="15967">
                  <c:v>45001</c:v>
                </c:pt>
                <c:pt idx="15968">
                  <c:v>45002</c:v>
                </c:pt>
                <c:pt idx="15969">
                  <c:v>45005</c:v>
                </c:pt>
                <c:pt idx="15970">
                  <c:v>45006</c:v>
                </c:pt>
                <c:pt idx="15971">
                  <c:v>45007</c:v>
                </c:pt>
                <c:pt idx="15972">
                  <c:v>45008</c:v>
                </c:pt>
                <c:pt idx="15973">
                  <c:v>45009</c:v>
                </c:pt>
                <c:pt idx="15974">
                  <c:v>45012</c:v>
                </c:pt>
                <c:pt idx="15975">
                  <c:v>45013</c:v>
                </c:pt>
                <c:pt idx="15976">
                  <c:v>45014</c:v>
                </c:pt>
                <c:pt idx="15977">
                  <c:v>45015</c:v>
                </c:pt>
                <c:pt idx="15978">
                  <c:v>45016</c:v>
                </c:pt>
                <c:pt idx="15979">
                  <c:v>45019</c:v>
                </c:pt>
                <c:pt idx="15980">
                  <c:v>45020</c:v>
                </c:pt>
                <c:pt idx="15981">
                  <c:v>45021</c:v>
                </c:pt>
                <c:pt idx="15982">
                  <c:v>45022</c:v>
                </c:pt>
                <c:pt idx="15983">
                  <c:v>45023</c:v>
                </c:pt>
                <c:pt idx="15984">
                  <c:v>45026</c:v>
                </c:pt>
                <c:pt idx="15985">
                  <c:v>45027</c:v>
                </c:pt>
                <c:pt idx="15986">
                  <c:v>45028</c:v>
                </c:pt>
                <c:pt idx="15987">
                  <c:v>45029</c:v>
                </c:pt>
                <c:pt idx="15988">
                  <c:v>45030</c:v>
                </c:pt>
                <c:pt idx="15989">
                  <c:v>45033</c:v>
                </c:pt>
                <c:pt idx="15990">
                  <c:v>45034</c:v>
                </c:pt>
                <c:pt idx="15991">
                  <c:v>45035</c:v>
                </c:pt>
                <c:pt idx="15992">
                  <c:v>45036</c:v>
                </c:pt>
                <c:pt idx="15993">
                  <c:v>45037</c:v>
                </c:pt>
                <c:pt idx="15994">
                  <c:v>45040</c:v>
                </c:pt>
                <c:pt idx="15995">
                  <c:v>45041</c:v>
                </c:pt>
                <c:pt idx="15996">
                  <c:v>45042</c:v>
                </c:pt>
                <c:pt idx="15997">
                  <c:v>45043</c:v>
                </c:pt>
                <c:pt idx="15998">
                  <c:v>45044</c:v>
                </c:pt>
                <c:pt idx="15999">
                  <c:v>45047</c:v>
                </c:pt>
                <c:pt idx="16000">
                  <c:v>45048</c:v>
                </c:pt>
                <c:pt idx="16001">
                  <c:v>45049</c:v>
                </c:pt>
                <c:pt idx="16002">
                  <c:v>45050</c:v>
                </c:pt>
                <c:pt idx="16003">
                  <c:v>45051</c:v>
                </c:pt>
                <c:pt idx="16004">
                  <c:v>45054</c:v>
                </c:pt>
                <c:pt idx="16005">
                  <c:v>45055</c:v>
                </c:pt>
                <c:pt idx="16006">
                  <c:v>45056</c:v>
                </c:pt>
                <c:pt idx="16007">
                  <c:v>45057</c:v>
                </c:pt>
                <c:pt idx="16008">
                  <c:v>45058</c:v>
                </c:pt>
                <c:pt idx="16009">
                  <c:v>45061</c:v>
                </c:pt>
                <c:pt idx="16010">
                  <c:v>45062</c:v>
                </c:pt>
                <c:pt idx="16011">
                  <c:v>45063</c:v>
                </c:pt>
                <c:pt idx="16012">
                  <c:v>45064</c:v>
                </c:pt>
                <c:pt idx="16013">
                  <c:v>45065</c:v>
                </c:pt>
                <c:pt idx="16014">
                  <c:v>45068</c:v>
                </c:pt>
                <c:pt idx="16015">
                  <c:v>45069</c:v>
                </c:pt>
                <c:pt idx="16016">
                  <c:v>45070</c:v>
                </c:pt>
              </c:numCache>
            </c:numRef>
          </c:cat>
          <c:val>
            <c:numRef>
              <c:f>Sheet1!$B$2:$B$16018</c:f>
              <c:numCache>
                <c:formatCode>General</c:formatCode>
                <c:ptCount val="16017"/>
                <c:pt idx="3760">
                  <c:v>68.000000000000057</c:v>
                </c:pt>
                <c:pt idx="3761">
                  <c:v>71</c:v>
                </c:pt>
                <c:pt idx="3762">
                  <c:v>70.000000000000014</c:v>
                </c:pt>
                <c:pt idx="3763">
                  <c:v>76.999999999999957</c:v>
                </c:pt>
                <c:pt idx="3764">
                  <c:v>79</c:v>
                </c:pt>
                <c:pt idx="3765">
                  <c:v>79</c:v>
                </c:pt>
                <c:pt idx="3766">
                  <c:v>82.000000000000028</c:v>
                </c:pt>
                <c:pt idx="3767">
                  <c:v>86.000000000000028</c:v>
                </c:pt>
                <c:pt idx="3768">
                  <c:v>83</c:v>
                </c:pt>
                <c:pt idx="3769">
                  <c:v>83</c:v>
                </c:pt>
                <c:pt idx="3770">
                  <c:v>83</c:v>
                </c:pt>
                <c:pt idx="3771">
                  <c:v>81.000000000000057</c:v>
                </c:pt>
                <c:pt idx="3772">
                  <c:v>79</c:v>
                </c:pt>
                <c:pt idx="3773">
                  <c:v>82.000000000000028</c:v>
                </c:pt>
                <c:pt idx="3774">
                  <c:v>84.999999999999972</c:v>
                </c:pt>
                <c:pt idx="3775">
                  <c:v>80.000000000000071</c:v>
                </c:pt>
                <c:pt idx="3776">
                  <c:v>80.000000000000071</c:v>
                </c:pt>
                <c:pt idx="3777">
                  <c:v>82.000000000000028</c:v>
                </c:pt>
                <c:pt idx="3778">
                  <c:v>81.000000000000057</c:v>
                </c:pt>
                <c:pt idx="3779">
                  <c:v>84.000000000000071</c:v>
                </c:pt>
                <c:pt idx="3780">
                  <c:v>84.000000000000071</c:v>
                </c:pt>
                <c:pt idx="3781">
                  <c:v>84.000000000000071</c:v>
                </c:pt>
                <c:pt idx="3782">
                  <c:v>86.000000000000028</c:v>
                </c:pt>
                <c:pt idx="3783">
                  <c:v>84.999999999999972</c:v>
                </c:pt>
                <c:pt idx="3785">
                  <c:v>86.000000000000028</c:v>
                </c:pt>
                <c:pt idx="3786">
                  <c:v>84.999999999999972</c:v>
                </c:pt>
                <c:pt idx="3787">
                  <c:v>90.000000000000028</c:v>
                </c:pt>
                <c:pt idx="3788">
                  <c:v>101.00000000000007</c:v>
                </c:pt>
                <c:pt idx="3789">
                  <c:v>104</c:v>
                </c:pt>
                <c:pt idx="3790">
                  <c:v>102.99999999999994</c:v>
                </c:pt>
                <c:pt idx="3791">
                  <c:v>103.00000000000003</c:v>
                </c:pt>
                <c:pt idx="3792">
                  <c:v>104.99999999999999</c:v>
                </c:pt>
                <c:pt idx="3793">
                  <c:v>98.000000000000043</c:v>
                </c:pt>
                <c:pt idx="3794">
                  <c:v>97.000000000000057</c:v>
                </c:pt>
                <c:pt idx="3795">
                  <c:v>96</c:v>
                </c:pt>
                <c:pt idx="3796">
                  <c:v>96</c:v>
                </c:pt>
                <c:pt idx="3797">
                  <c:v>95.000000000000014</c:v>
                </c:pt>
                <c:pt idx="3798">
                  <c:v>93.999999999999943</c:v>
                </c:pt>
                <c:pt idx="3799">
                  <c:v>100.99999999999997</c:v>
                </c:pt>
                <c:pt idx="3800">
                  <c:v>108.99999999999999</c:v>
                </c:pt>
                <c:pt idx="3801">
                  <c:v>105.99999999999996</c:v>
                </c:pt>
                <c:pt idx="3802">
                  <c:v>109.99999999999997</c:v>
                </c:pt>
                <c:pt idx="3803">
                  <c:v>112.00000000000001</c:v>
                </c:pt>
                <c:pt idx="3804">
                  <c:v>109.99999999999997</c:v>
                </c:pt>
                <c:pt idx="3805">
                  <c:v>110.00000000000006</c:v>
                </c:pt>
                <c:pt idx="3806">
                  <c:v>108</c:v>
                </c:pt>
                <c:pt idx="3807">
                  <c:v>108</c:v>
                </c:pt>
                <c:pt idx="3808">
                  <c:v>112.99999999999999</c:v>
                </c:pt>
                <c:pt idx="3809">
                  <c:v>116.00000000000001</c:v>
                </c:pt>
                <c:pt idx="3810">
                  <c:v>116.00000000000001</c:v>
                </c:pt>
                <c:pt idx="3811">
                  <c:v>116.00000000000001</c:v>
                </c:pt>
                <c:pt idx="3812">
                  <c:v>117.00000000000009</c:v>
                </c:pt>
                <c:pt idx="3813">
                  <c:v>118.00000000000006</c:v>
                </c:pt>
                <c:pt idx="3814">
                  <c:v>117</c:v>
                </c:pt>
                <c:pt idx="3815">
                  <c:v>117.99999999999997</c:v>
                </c:pt>
                <c:pt idx="3816">
                  <c:v>117</c:v>
                </c:pt>
                <c:pt idx="3817">
                  <c:v>114.99999999999994</c:v>
                </c:pt>
                <c:pt idx="3818">
                  <c:v>108</c:v>
                </c:pt>
                <c:pt idx="3819">
                  <c:v>111.00000000000003</c:v>
                </c:pt>
                <c:pt idx="3820">
                  <c:v>112.00000000000001</c:v>
                </c:pt>
                <c:pt idx="3821">
                  <c:v>116.00000000000001</c:v>
                </c:pt>
                <c:pt idx="3822">
                  <c:v>113.99999999999997</c:v>
                </c:pt>
                <c:pt idx="3823">
                  <c:v>112.00000000000001</c:v>
                </c:pt>
                <c:pt idx="3824">
                  <c:v>113.99999999999997</c:v>
                </c:pt>
                <c:pt idx="3825">
                  <c:v>116.00000000000001</c:v>
                </c:pt>
                <c:pt idx="3826">
                  <c:v>113.99999999999997</c:v>
                </c:pt>
                <c:pt idx="3827">
                  <c:v>112.99999999999999</c:v>
                </c:pt>
                <c:pt idx="3828">
                  <c:v>113.00000000000009</c:v>
                </c:pt>
                <c:pt idx="3830">
                  <c:v>117.99999999999997</c:v>
                </c:pt>
                <c:pt idx="3831">
                  <c:v>119.99999999999993</c:v>
                </c:pt>
                <c:pt idx="3832">
                  <c:v>117</c:v>
                </c:pt>
                <c:pt idx="3833">
                  <c:v>117.99999999999997</c:v>
                </c:pt>
                <c:pt idx="3834">
                  <c:v>117</c:v>
                </c:pt>
                <c:pt idx="3835">
                  <c:v>114.99999999999994</c:v>
                </c:pt>
                <c:pt idx="3836">
                  <c:v>117</c:v>
                </c:pt>
                <c:pt idx="3837">
                  <c:v>118.99999999999994</c:v>
                </c:pt>
                <c:pt idx="3838">
                  <c:v>123.00000000000004</c:v>
                </c:pt>
                <c:pt idx="3839">
                  <c:v>117.99999999999997</c:v>
                </c:pt>
                <c:pt idx="3840">
                  <c:v>121</c:v>
                </c:pt>
                <c:pt idx="3841">
                  <c:v>117</c:v>
                </c:pt>
                <c:pt idx="3842">
                  <c:v>119.00000000000004</c:v>
                </c:pt>
                <c:pt idx="3843">
                  <c:v>113.99999999999997</c:v>
                </c:pt>
                <c:pt idx="3844">
                  <c:v>118.99999999999994</c:v>
                </c:pt>
                <c:pt idx="3845">
                  <c:v>120.00000000000001</c:v>
                </c:pt>
                <c:pt idx="3846">
                  <c:v>120.00000000000001</c:v>
                </c:pt>
                <c:pt idx="3847">
                  <c:v>121.99999999999997</c:v>
                </c:pt>
                <c:pt idx="3848">
                  <c:v>125</c:v>
                </c:pt>
                <c:pt idx="3849">
                  <c:v>126.99999999999996</c:v>
                </c:pt>
                <c:pt idx="3850">
                  <c:v>127.99999999999994</c:v>
                </c:pt>
                <c:pt idx="3851">
                  <c:v>133</c:v>
                </c:pt>
                <c:pt idx="3852">
                  <c:v>134</c:v>
                </c:pt>
                <c:pt idx="3853">
                  <c:v>150.99999999999997</c:v>
                </c:pt>
                <c:pt idx="3855">
                  <c:v>154.99999999999997</c:v>
                </c:pt>
                <c:pt idx="3856">
                  <c:v>152.99999999999994</c:v>
                </c:pt>
                <c:pt idx="3857">
                  <c:v>152.99999999999994</c:v>
                </c:pt>
                <c:pt idx="3858">
                  <c:v>155.99999999999997</c:v>
                </c:pt>
                <c:pt idx="3859">
                  <c:v>154</c:v>
                </c:pt>
                <c:pt idx="3860">
                  <c:v>150</c:v>
                </c:pt>
                <c:pt idx="3861">
                  <c:v>142.99999999999997</c:v>
                </c:pt>
                <c:pt idx="3862">
                  <c:v>140.99999999999991</c:v>
                </c:pt>
                <c:pt idx="3863">
                  <c:v>141</c:v>
                </c:pt>
                <c:pt idx="3864">
                  <c:v>142</c:v>
                </c:pt>
                <c:pt idx="3865">
                  <c:v>143.00000000000006</c:v>
                </c:pt>
                <c:pt idx="3866">
                  <c:v>144.00000000000003</c:v>
                </c:pt>
                <c:pt idx="3867">
                  <c:v>142</c:v>
                </c:pt>
                <c:pt idx="3868">
                  <c:v>138.99999999999997</c:v>
                </c:pt>
                <c:pt idx="3869">
                  <c:v>134.99999999999997</c:v>
                </c:pt>
                <c:pt idx="3871">
                  <c:v>137</c:v>
                </c:pt>
                <c:pt idx="3872">
                  <c:v>142.99999999999997</c:v>
                </c:pt>
                <c:pt idx="3873">
                  <c:v>140.00000000000003</c:v>
                </c:pt>
                <c:pt idx="3874">
                  <c:v>142</c:v>
                </c:pt>
                <c:pt idx="3875">
                  <c:v>138.99999999999997</c:v>
                </c:pt>
                <c:pt idx="3876">
                  <c:v>142</c:v>
                </c:pt>
                <c:pt idx="3878">
                  <c:v>142</c:v>
                </c:pt>
                <c:pt idx="3879">
                  <c:v>141</c:v>
                </c:pt>
                <c:pt idx="3880">
                  <c:v>146.99999999999997</c:v>
                </c:pt>
                <c:pt idx="3881">
                  <c:v>150</c:v>
                </c:pt>
                <c:pt idx="3882">
                  <c:v>150</c:v>
                </c:pt>
                <c:pt idx="3883">
                  <c:v>157.00000000000003</c:v>
                </c:pt>
                <c:pt idx="3884">
                  <c:v>160.99999999999994</c:v>
                </c:pt>
                <c:pt idx="3885">
                  <c:v>157.00000000000003</c:v>
                </c:pt>
                <c:pt idx="3886">
                  <c:v>157.99999999999991</c:v>
                </c:pt>
                <c:pt idx="3888">
                  <c:v>158</c:v>
                </c:pt>
                <c:pt idx="3889">
                  <c:v>155.99999999999997</c:v>
                </c:pt>
                <c:pt idx="3890">
                  <c:v>159</c:v>
                </c:pt>
                <c:pt idx="3891">
                  <c:v>156.99999999999994</c:v>
                </c:pt>
                <c:pt idx="3892">
                  <c:v>158</c:v>
                </c:pt>
                <c:pt idx="3893">
                  <c:v>155.00000000000006</c:v>
                </c:pt>
                <c:pt idx="3894">
                  <c:v>150</c:v>
                </c:pt>
                <c:pt idx="3895">
                  <c:v>146.99999999999997</c:v>
                </c:pt>
                <c:pt idx="3896">
                  <c:v>148.00000000000006</c:v>
                </c:pt>
                <c:pt idx="3897">
                  <c:v>147.99999999999994</c:v>
                </c:pt>
                <c:pt idx="3898">
                  <c:v>151.00000000000006</c:v>
                </c:pt>
                <c:pt idx="3899">
                  <c:v>147.00000000000006</c:v>
                </c:pt>
                <c:pt idx="3900">
                  <c:v>150</c:v>
                </c:pt>
                <c:pt idx="3901">
                  <c:v>150</c:v>
                </c:pt>
                <c:pt idx="3902">
                  <c:v>147.99999999999994</c:v>
                </c:pt>
                <c:pt idx="3903">
                  <c:v>147.99999999999994</c:v>
                </c:pt>
                <c:pt idx="3904">
                  <c:v>150</c:v>
                </c:pt>
                <c:pt idx="3905">
                  <c:v>147.99999999999994</c:v>
                </c:pt>
                <c:pt idx="3906">
                  <c:v>152.00000000000006</c:v>
                </c:pt>
                <c:pt idx="3907">
                  <c:v>147.99999999999994</c:v>
                </c:pt>
                <c:pt idx="3909">
                  <c:v>146.99999999999997</c:v>
                </c:pt>
                <c:pt idx="3910">
                  <c:v>147.00000000000006</c:v>
                </c:pt>
                <c:pt idx="3911">
                  <c:v>145.00000000000003</c:v>
                </c:pt>
                <c:pt idx="3912">
                  <c:v>142</c:v>
                </c:pt>
                <c:pt idx="3913">
                  <c:v>147.00000000000006</c:v>
                </c:pt>
                <c:pt idx="3914">
                  <c:v>142</c:v>
                </c:pt>
                <c:pt idx="3915">
                  <c:v>140.00000000000003</c:v>
                </c:pt>
                <c:pt idx="3916">
                  <c:v>139.99999999999994</c:v>
                </c:pt>
                <c:pt idx="3917">
                  <c:v>135.99999999999994</c:v>
                </c:pt>
                <c:pt idx="3918">
                  <c:v>139.00000000000006</c:v>
                </c:pt>
                <c:pt idx="3919">
                  <c:v>141</c:v>
                </c:pt>
                <c:pt idx="3920">
                  <c:v>141</c:v>
                </c:pt>
                <c:pt idx="3921">
                  <c:v>142</c:v>
                </c:pt>
                <c:pt idx="3922">
                  <c:v>138.99999999999997</c:v>
                </c:pt>
                <c:pt idx="3923">
                  <c:v>132.00000000000003</c:v>
                </c:pt>
                <c:pt idx="3924">
                  <c:v>129.99999999999997</c:v>
                </c:pt>
                <c:pt idx="3925">
                  <c:v>129.99999999999997</c:v>
                </c:pt>
                <c:pt idx="3926">
                  <c:v>126.00000000000007</c:v>
                </c:pt>
                <c:pt idx="3927">
                  <c:v>125</c:v>
                </c:pt>
                <c:pt idx="3928">
                  <c:v>126.00000000000007</c:v>
                </c:pt>
                <c:pt idx="3929">
                  <c:v>125</c:v>
                </c:pt>
                <c:pt idx="3930">
                  <c:v>124.00000000000003</c:v>
                </c:pt>
                <c:pt idx="3931">
                  <c:v>124.00000000000003</c:v>
                </c:pt>
                <c:pt idx="3932">
                  <c:v>117</c:v>
                </c:pt>
                <c:pt idx="3933">
                  <c:v>118.00000000000006</c:v>
                </c:pt>
                <c:pt idx="3934">
                  <c:v>122.00000000000006</c:v>
                </c:pt>
                <c:pt idx="3935">
                  <c:v>121</c:v>
                </c:pt>
                <c:pt idx="3936">
                  <c:v>118.99999999999994</c:v>
                </c:pt>
                <c:pt idx="3937">
                  <c:v>125.99999999999997</c:v>
                </c:pt>
                <c:pt idx="3938">
                  <c:v>125</c:v>
                </c:pt>
                <c:pt idx="3939">
                  <c:v>129.99999999999997</c:v>
                </c:pt>
                <c:pt idx="3940">
                  <c:v>129</c:v>
                </c:pt>
                <c:pt idx="3941">
                  <c:v>133</c:v>
                </c:pt>
                <c:pt idx="3942">
                  <c:v>129.99999999999997</c:v>
                </c:pt>
                <c:pt idx="3943">
                  <c:v>134.00000000000009</c:v>
                </c:pt>
                <c:pt idx="3944">
                  <c:v>132.00000000000003</c:v>
                </c:pt>
                <c:pt idx="3945">
                  <c:v>132.00000000000003</c:v>
                </c:pt>
                <c:pt idx="3946">
                  <c:v>132.00000000000003</c:v>
                </c:pt>
                <c:pt idx="3947">
                  <c:v>126.99999999999996</c:v>
                </c:pt>
                <c:pt idx="3948">
                  <c:v>135.00000000000006</c:v>
                </c:pt>
                <c:pt idx="3950">
                  <c:v>133</c:v>
                </c:pt>
                <c:pt idx="3951">
                  <c:v>136.00000000000003</c:v>
                </c:pt>
                <c:pt idx="3952">
                  <c:v>129.99999999999997</c:v>
                </c:pt>
                <c:pt idx="3953">
                  <c:v>134.00000000000009</c:v>
                </c:pt>
                <c:pt idx="3954">
                  <c:v>137</c:v>
                </c:pt>
                <c:pt idx="3955">
                  <c:v>133</c:v>
                </c:pt>
                <c:pt idx="3956">
                  <c:v>133</c:v>
                </c:pt>
                <c:pt idx="3957">
                  <c:v>134.99999999999997</c:v>
                </c:pt>
                <c:pt idx="3958">
                  <c:v>138.00000000000009</c:v>
                </c:pt>
                <c:pt idx="3959">
                  <c:v>138</c:v>
                </c:pt>
                <c:pt idx="3960">
                  <c:v>138</c:v>
                </c:pt>
                <c:pt idx="3961">
                  <c:v>138</c:v>
                </c:pt>
                <c:pt idx="3962">
                  <c:v>138</c:v>
                </c:pt>
                <c:pt idx="3963">
                  <c:v>135.00000000000006</c:v>
                </c:pt>
                <c:pt idx="3964">
                  <c:v>139.00000000000006</c:v>
                </c:pt>
                <c:pt idx="3965">
                  <c:v>138.00000000000009</c:v>
                </c:pt>
                <c:pt idx="3966">
                  <c:v>136.00000000000003</c:v>
                </c:pt>
                <c:pt idx="3967">
                  <c:v>133</c:v>
                </c:pt>
                <c:pt idx="3968">
                  <c:v>136.00000000000003</c:v>
                </c:pt>
                <c:pt idx="3969">
                  <c:v>139.99999999999994</c:v>
                </c:pt>
                <c:pt idx="3970">
                  <c:v>138.99999999999997</c:v>
                </c:pt>
                <c:pt idx="3971">
                  <c:v>140.00000000000003</c:v>
                </c:pt>
                <c:pt idx="3972">
                  <c:v>138.99999999999997</c:v>
                </c:pt>
                <c:pt idx="3973">
                  <c:v>138.00000000000009</c:v>
                </c:pt>
                <c:pt idx="3974">
                  <c:v>135.99999999999994</c:v>
                </c:pt>
                <c:pt idx="3975">
                  <c:v>138.99999999999997</c:v>
                </c:pt>
                <c:pt idx="3976">
                  <c:v>139.00000000000006</c:v>
                </c:pt>
                <c:pt idx="3977">
                  <c:v>141</c:v>
                </c:pt>
                <c:pt idx="3978">
                  <c:v>141</c:v>
                </c:pt>
                <c:pt idx="3979">
                  <c:v>141</c:v>
                </c:pt>
                <c:pt idx="3980">
                  <c:v>146</c:v>
                </c:pt>
                <c:pt idx="3981">
                  <c:v>142</c:v>
                </c:pt>
                <c:pt idx="3982">
                  <c:v>141</c:v>
                </c:pt>
                <c:pt idx="3984">
                  <c:v>142.99999999999997</c:v>
                </c:pt>
                <c:pt idx="3985">
                  <c:v>140.99999999999991</c:v>
                </c:pt>
                <c:pt idx="3986">
                  <c:v>140.00000000000003</c:v>
                </c:pt>
                <c:pt idx="3987">
                  <c:v>148.99999999999994</c:v>
                </c:pt>
                <c:pt idx="3988">
                  <c:v>146.99999999999997</c:v>
                </c:pt>
                <c:pt idx="3989">
                  <c:v>145.00000000000003</c:v>
                </c:pt>
                <c:pt idx="3990">
                  <c:v>142.99999999999997</c:v>
                </c:pt>
                <c:pt idx="3991">
                  <c:v>137</c:v>
                </c:pt>
                <c:pt idx="3992">
                  <c:v>138.99999999999997</c:v>
                </c:pt>
                <c:pt idx="3993">
                  <c:v>137</c:v>
                </c:pt>
                <c:pt idx="3994">
                  <c:v>139.00000000000006</c:v>
                </c:pt>
                <c:pt idx="3995">
                  <c:v>138</c:v>
                </c:pt>
                <c:pt idx="3996">
                  <c:v>137</c:v>
                </c:pt>
                <c:pt idx="3997">
                  <c:v>137</c:v>
                </c:pt>
                <c:pt idx="3998">
                  <c:v>131.00000000000006</c:v>
                </c:pt>
                <c:pt idx="3999">
                  <c:v>129.99999999999997</c:v>
                </c:pt>
                <c:pt idx="4000">
                  <c:v>129</c:v>
                </c:pt>
                <c:pt idx="4001">
                  <c:v>134</c:v>
                </c:pt>
                <c:pt idx="4002">
                  <c:v>130.99999999999997</c:v>
                </c:pt>
                <c:pt idx="4003">
                  <c:v>125.99999999999997</c:v>
                </c:pt>
                <c:pt idx="4004">
                  <c:v>125</c:v>
                </c:pt>
                <c:pt idx="4005">
                  <c:v>125</c:v>
                </c:pt>
                <c:pt idx="4006">
                  <c:v>117.99999999999997</c:v>
                </c:pt>
                <c:pt idx="4007">
                  <c:v>117.99999999999997</c:v>
                </c:pt>
                <c:pt idx="4008">
                  <c:v>120.00000000000001</c:v>
                </c:pt>
                <c:pt idx="4009">
                  <c:v>120.00000000000001</c:v>
                </c:pt>
                <c:pt idx="4010">
                  <c:v>120.00000000000001</c:v>
                </c:pt>
                <c:pt idx="4011">
                  <c:v>118.99999999999994</c:v>
                </c:pt>
                <c:pt idx="4012">
                  <c:v>112.00000000000001</c:v>
                </c:pt>
                <c:pt idx="4013">
                  <c:v>106.00000000000006</c:v>
                </c:pt>
                <c:pt idx="4014">
                  <c:v>108</c:v>
                </c:pt>
                <c:pt idx="4015">
                  <c:v>111.00000000000003</c:v>
                </c:pt>
                <c:pt idx="4016">
                  <c:v>115.99999999999993</c:v>
                </c:pt>
                <c:pt idx="4017">
                  <c:v>117.99999999999997</c:v>
                </c:pt>
                <c:pt idx="4018">
                  <c:v>117.99999999999997</c:v>
                </c:pt>
                <c:pt idx="4020">
                  <c:v>120.00000000000001</c:v>
                </c:pt>
                <c:pt idx="4021">
                  <c:v>113.99999999999997</c:v>
                </c:pt>
                <c:pt idx="4022">
                  <c:v>118.99999999999994</c:v>
                </c:pt>
                <c:pt idx="4023">
                  <c:v>117</c:v>
                </c:pt>
                <c:pt idx="4024">
                  <c:v>119.00000000000004</c:v>
                </c:pt>
                <c:pt idx="4025">
                  <c:v>119.00000000000004</c:v>
                </c:pt>
                <c:pt idx="4026">
                  <c:v>121</c:v>
                </c:pt>
                <c:pt idx="4027">
                  <c:v>118.99999999999994</c:v>
                </c:pt>
                <c:pt idx="4028">
                  <c:v>114.99999999999994</c:v>
                </c:pt>
                <c:pt idx="4029">
                  <c:v>113.99999999999997</c:v>
                </c:pt>
                <c:pt idx="4030">
                  <c:v>113.99999999999997</c:v>
                </c:pt>
                <c:pt idx="4031">
                  <c:v>112.00000000000001</c:v>
                </c:pt>
                <c:pt idx="4032">
                  <c:v>112.00000000000001</c:v>
                </c:pt>
                <c:pt idx="4033">
                  <c:v>114.00000000000006</c:v>
                </c:pt>
                <c:pt idx="4034">
                  <c:v>115.99999999999993</c:v>
                </c:pt>
                <c:pt idx="4035">
                  <c:v>113.99999999999997</c:v>
                </c:pt>
                <c:pt idx="4036">
                  <c:v>112.99999999999999</c:v>
                </c:pt>
                <c:pt idx="4037">
                  <c:v>113.99999999999997</c:v>
                </c:pt>
                <c:pt idx="4038">
                  <c:v>110.00000000000006</c:v>
                </c:pt>
                <c:pt idx="4039">
                  <c:v>114.00000000000006</c:v>
                </c:pt>
                <c:pt idx="4040">
                  <c:v>110.00000000000006</c:v>
                </c:pt>
                <c:pt idx="4041">
                  <c:v>114.00000000000006</c:v>
                </c:pt>
                <c:pt idx="4042">
                  <c:v>112.00000000000001</c:v>
                </c:pt>
                <c:pt idx="4043">
                  <c:v>121.99999999999997</c:v>
                </c:pt>
                <c:pt idx="4045">
                  <c:v>122.99999999999996</c:v>
                </c:pt>
                <c:pt idx="4046">
                  <c:v>123.00000000000004</c:v>
                </c:pt>
                <c:pt idx="4047">
                  <c:v>113.99999999999997</c:v>
                </c:pt>
                <c:pt idx="4048">
                  <c:v>111.99999999999991</c:v>
                </c:pt>
                <c:pt idx="4049">
                  <c:v>111.00000000000003</c:v>
                </c:pt>
                <c:pt idx="4050">
                  <c:v>110.00000000000006</c:v>
                </c:pt>
                <c:pt idx="4051">
                  <c:v>108.99999999999999</c:v>
                </c:pt>
                <c:pt idx="4053">
                  <c:v>104.99999999999999</c:v>
                </c:pt>
                <c:pt idx="4054">
                  <c:v>104</c:v>
                </c:pt>
                <c:pt idx="4055">
                  <c:v>102.00000000000004</c:v>
                </c:pt>
                <c:pt idx="4056">
                  <c:v>97.000000000000057</c:v>
                </c:pt>
                <c:pt idx="4057">
                  <c:v>94.000000000000043</c:v>
                </c:pt>
                <c:pt idx="4058">
                  <c:v>96</c:v>
                </c:pt>
                <c:pt idx="4059">
                  <c:v>99.000000000000028</c:v>
                </c:pt>
                <c:pt idx="4060">
                  <c:v>100</c:v>
                </c:pt>
                <c:pt idx="4061">
                  <c:v>99.000000000000028</c:v>
                </c:pt>
                <c:pt idx="4062">
                  <c:v>92.999999999999972</c:v>
                </c:pt>
                <c:pt idx="4063">
                  <c:v>92</c:v>
                </c:pt>
                <c:pt idx="4064">
                  <c:v>93.999999999999943</c:v>
                </c:pt>
                <c:pt idx="4065">
                  <c:v>90.000000000000028</c:v>
                </c:pt>
                <c:pt idx="4066">
                  <c:v>88.999999999999972</c:v>
                </c:pt>
                <c:pt idx="4067">
                  <c:v>91.000000000000014</c:v>
                </c:pt>
                <c:pt idx="4068">
                  <c:v>88.999999999999972</c:v>
                </c:pt>
                <c:pt idx="4069">
                  <c:v>89.000000000000057</c:v>
                </c:pt>
                <c:pt idx="4070">
                  <c:v>87.000000000000014</c:v>
                </c:pt>
                <c:pt idx="4071">
                  <c:v>87.000000000000014</c:v>
                </c:pt>
                <c:pt idx="4072">
                  <c:v>83</c:v>
                </c:pt>
                <c:pt idx="4073">
                  <c:v>80.000000000000071</c:v>
                </c:pt>
                <c:pt idx="4074">
                  <c:v>77.000000000000043</c:v>
                </c:pt>
                <c:pt idx="4075">
                  <c:v>74.000000000000028</c:v>
                </c:pt>
                <c:pt idx="4076">
                  <c:v>72.000000000000057</c:v>
                </c:pt>
                <c:pt idx="4077">
                  <c:v>74.000000000000028</c:v>
                </c:pt>
                <c:pt idx="4078">
                  <c:v>73.000000000000043</c:v>
                </c:pt>
                <c:pt idx="4079">
                  <c:v>72.999999999999957</c:v>
                </c:pt>
                <c:pt idx="4080">
                  <c:v>72.000000000000057</c:v>
                </c:pt>
                <c:pt idx="4081">
                  <c:v>67.999999999999972</c:v>
                </c:pt>
                <c:pt idx="4082">
                  <c:v>70.000000000000014</c:v>
                </c:pt>
                <c:pt idx="4083">
                  <c:v>64.999999999999943</c:v>
                </c:pt>
                <c:pt idx="4084">
                  <c:v>68.999999999999943</c:v>
                </c:pt>
                <c:pt idx="4085">
                  <c:v>70.999999999999915</c:v>
                </c:pt>
                <c:pt idx="4086">
                  <c:v>69.000000000000043</c:v>
                </c:pt>
                <c:pt idx="4087">
                  <c:v>72.999999999999957</c:v>
                </c:pt>
                <c:pt idx="4088">
                  <c:v>71</c:v>
                </c:pt>
                <c:pt idx="4090">
                  <c:v>72.000000000000057</c:v>
                </c:pt>
                <c:pt idx="4091">
                  <c:v>71.999999999999972</c:v>
                </c:pt>
                <c:pt idx="4092">
                  <c:v>74.000000000000028</c:v>
                </c:pt>
                <c:pt idx="4093">
                  <c:v>60.000000000000057</c:v>
                </c:pt>
                <c:pt idx="4094">
                  <c:v>59.999999999999964</c:v>
                </c:pt>
                <c:pt idx="4095">
                  <c:v>62.000000000000014</c:v>
                </c:pt>
                <c:pt idx="4096">
                  <c:v>59.999999999999964</c:v>
                </c:pt>
                <c:pt idx="4097">
                  <c:v>62.999999999999986</c:v>
                </c:pt>
                <c:pt idx="4098">
                  <c:v>64.000000000000057</c:v>
                </c:pt>
                <c:pt idx="4099">
                  <c:v>66.000000000000014</c:v>
                </c:pt>
                <c:pt idx="4100">
                  <c:v>66.000000000000014</c:v>
                </c:pt>
                <c:pt idx="4101">
                  <c:v>65.000000000000028</c:v>
                </c:pt>
                <c:pt idx="4102">
                  <c:v>54</c:v>
                </c:pt>
                <c:pt idx="4103">
                  <c:v>52.999999999999936</c:v>
                </c:pt>
                <c:pt idx="4104">
                  <c:v>53.000000000000028</c:v>
                </c:pt>
                <c:pt idx="4105">
                  <c:v>58.000000000000007</c:v>
                </c:pt>
                <c:pt idx="4106">
                  <c:v>56.999999999999943</c:v>
                </c:pt>
                <c:pt idx="4107">
                  <c:v>59.999999999999964</c:v>
                </c:pt>
                <c:pt idx="4108">
                  <c:v>58.999999999999986</c:v>
                </c:pt>
                <c:pt idx="4109">
                  <c:v>57.000000000000028</c:v>
                </c:pt>
                <c:pt idx="4110">
                  <c:v>56.00000000000005</c:v>
                </c:pt>
                <c:pt idx="4111">
                  <c:v>54</c:v>
                </c:pt>
                <c:pt idx="4112">
                  <c:v>55.000000000000071</c:v>
                </c:pt>
                <c:pt idx="4113">
                  <c:v>52.000000000000043</c:v>
                </c:pt>
                <c:pt idx="4115">
                  <c:v>48.000000000000043</c:v>
                </c:pt>
                <c:pt idx="4116">
                  <c:v>40.000000000000036</c:v>
                </c:pt>
                <c:pt idx="4117">
                  <c:v>34.999999999999964</c:v>
                </c:pt>
                <c:pt idx="4118">
                  <c:v>37.000000000000014</c:v>
                </c:pt>
                <c:pt idx="4119">
                  <c:v>33.000000000000007</c:v>
                </c:pt>
                <c:pt idx="4120">
                  <c:v>31.99999999999994</c:v>
                </c:pt>
                <c:pt idx="4121">
                  <c:v>32.000000000000028</c:v>
                </c:pt>
                <c:pt idx="4122">
                  <c:v>33.999999999999986</c:v>
                </c:pt>
                <c:pt idx="4123">
                  <c:v>33.000000000000007</c:v>
                </c:pt>
                <c:pt idx="4124">
                  <c:v>36.000000000000028</c:v>
                </c:pt>
                <c:pt idx="4125">
                  <c:v>37.999999999999986</c:v>
                </c:pt>
                <c:pt idx="4126">
                  <c:v>40.000000000000036</c:v>
                </c:pt>
                <c:pt idx="4127">
                  <c:v>42.000000000000085</c:v>
                </c:pt>
                <c:pt idx="4128">
                  <c:v>42.000000000000085</c:v>
                </c:pt>
                <c:pt idx="4129">
                  <c:v>38.999999999999972</c:v>
                </c:pt>
                <c:pt idx="4130">
                  <c:v>39.999999999999943</c:v>
                </c:pt>
                <c:pt idx="4131">
                  <c:v>45.000000000000014</c:v>
                </c:pt>
                <c:pt idx="4132">
                  <c:v>46</c:v>
                </c:pt>
                <c:pt idx="4133">
                  <c:v>43.99999999999995</c:v>
                </c:pt>
                <c:pt idx="4134">
                  <c:v>45.000000000000014</c:v>
                </c:pt>
                <c:pt idx="4136">
                  <c:v>43.99999999999995</c:v>
                </c:pt>
                <c:pt idx="4137">
                  <c:v>43.99999999999995</c:v>
                </c:pt>
                <c:pt idx="4139">
                  <c:v>46.000000000000085</c:v>
                </c:pt>
                <c:pt idx="4140">
                  <c:v>45.000000000000014</c:v>
                </c:pt>
                <c:pt idx="4141">
                  <c:v>42.999999999999972</c:v>
                </c:pt>
                <c:pt idx="4142">
                  <c:v>44.000000000000043</c:v>
                </c:pt>
                <c:pt idx="4143">
                  <c:v>42.999999999999972</c:v>
                </c:pt>
                <c:pt idx="4144">
                  <c:v>44.000000000000043</c:v>
                </c:pt>
                <c:pt idx="4145">
                  <c:v>40.000000000000036</c:v>
                </c:pt>
                <c:pt idx="4146">
                  <c:v>40.999999999999929</c:v>
                </c:pt>
                <c:pt idx="4148">
                  <c:v>41.999999999999993</c:v>
                </c:pt>
                <c:pt idx="4149">
                  <c:v>41.999999999999993</c:v>
                </c:pt>
                <c:pt idx="4150">
                  <c:v>43.99999999999995</c:v>
                </c:pt>
                <c:pt idx="4151">
                  <c:v>43.99999999999995</c:v>
                </c:pt>
                <c:pt idx="4152">
                  <c:v>45.000000000000014</c:v>
                </c:pt>
                <c:pt idx="4153">
                  <c:v>43.99999999999995</c:v>
                </c:pt>
                <c:pt idx="4154">
                  <c:v>44.999999999999929</c:v>
                </c:pt>
                <c:pt idx="4155">
                  <c:v>47.999999999999957</c:v>
                </c:pt>
                <c:pt idx="4156">
                  <c:v>46.999999999999972</c:v>
                </c:pt>
                <c:pt idx="4157">
                  <c:v>47.999999999999957</c:v>
                </c:pt>
                <c:pt idx="4158">
                  <c:v>47.999999999999957</c:v>
                </c:pt>
                <c:pt idx="4159">
                  <c:v>47.999999999999957</c:v>
                </c:pt>
                <c:pt idx="4160">
                  <c:v>49.000000000000021</c:v>
                </c:pt>
                <c:pt idx="4161">
                  <c:v>50</c:v>
                </c:pt>
                <c:pt idx="4162">
                  <c:v>53.000000000000028</c:v>
                </c:pt>
                <c:pt idx="4163">
                  <c:v>54</c:v>
                </c:pt>
                <c:pt idx="4164">
                  <c:v>56.00000000000005</c:v>
                </c:pt>
                <c:pt idx="4165">
                  <c:v>60.000000000000057</c:v>
                </c:pt>
                <c:pt idx="4166">
                  <c:v>55.999999999999957</c:v>
                </c:pt>
                <c:pt idx="4167">
                  <c:v>49.000000000000021</c:v>
                </c:pt>
                <c:pt idx="4168">
                  <c:v>50.999999999999979</c:v>
                </c:pt>
                <c:pt idx="4170">
                  <c:v>51.999999999999957</c:v>
                </c:pt>
                <c:pt idx="4171">
                  <c:v>53.000000000000028</c:v>
                </c:pt>
                <c:pt idx="4172">
                  <c:v>56.00000000000005</c:v>
                </c:pt>
                <c:pt idx="4173">
                  <c:v>56.00000000000005</c:v>
                </c:pt>
                <c:pt idx="4175">
                  <c:v>58.999999999999986</c:v>
                </c:pt>
                <c:pt idx="4176">
                  <c:v>58.000000000000007</c:v>
                </c:pt>
                <c:pt idx="4177">
                  <c:v>57.000000000000028</c:v>
                </c:pt>
                <c:pt idx="4178">
                  <c:v>56.999999999999943</c:v>
                </c:pt>
                <c:pt idx="4179">
                  <c:v>42.999999999999972</c:v>
                </c:pt>
                <c:pt idx="4180">
                  <c:v>43.99999999999995</c:v>
                </c:pt>
                <c:pt idx="4181">
                  <c:v>42.999999999999972</c:v>
                </c:pt>
                <c:pt idx="4182">
                  <c:v>41.999999999999993</c:v>
                </c:pt>
                <c:pt idx="4183">
                  <c:v>41.000000000000014</c:v>
                </c:pt>
                <c:pt idx="4184">
                  <c:v>43.000000000000057</c:v>
                </c:pt>
                <c:pt idx="4185">
                  <c:v>44.000000000000043</c:v>
                </c:pt>
                <c:pt idx="4186">
                  <c:v>44.000000000000043</c:v>
                </c:pt>
                <c:pt idx="4187">
                  <c:v>41.999999999999993</c:v>
                </c:pt>
                <c:pt idx="4188">
                  <c:v>41.999999999999993</c:v>
                </c:pt>
                <c:pt idx="4189">
                  <c:v>43.99999999999995</c:v>
                </c:pt>
                <c:pt idx="4190">
                  <c:v>46</c:v>
                </c:pt>
                <c:pt idx="4191">
                  <c:v>46.999999999999972</c:v>
                </c:pt>
                <c:pt idx="4192">
                  <c:v>47.000000000000064</c:v>
                </c:pt>
                <c:pt idx="4193">
                  <c:v>48.999999999999929</c:v>
                </c:pt>
                <c:pt idx="4194">
                  <c:v>49.000000000000021</c:v>
                </c:pt>
                <c:pt idx="4195">
                  <c:v>47.000000000000064</c:v>
                </c:pt>
                <c:pt idx="4196">
                  <c:v>49.000000000000021</c:v>
                </c:pt>
                <c:pt idx="4197">
                  <c:v>47.999999999999957</c:v>
                </c:pt>
                <c:pt idx="4198">
                  <c:v>48.999999999999929</c:v>
                </c:pt>
                <c:pt idx="4199">
                  <c:v>49.000000000000021</c:v>
                </c:pt>
                <c:pt idx="4200">
                  <c:v>47.000000000000064</c:v>
                </c:pt>
                <c:pt idx="4201">
                  <c:v>48.000000000000043</c:v>
                </c:pt>
                <c:pt idx="4202">
                  <c:v>49.000000000000021</c:v>
                </c:pt>
                <c:pt idx="4203">
                  <c:v>48.999999999999929</c:v>
                </c:pt>
                <c:pt idx="4205">
                  <c:v>48.000000000000043</c:v>
                </c:pt>
                <c:pt idx="4206">
                  <c:v>49.000000000000021</c:v>
                </c:pt>
                <c:pt idx="4207">
                  <c:v>46</c:v>
                </c:pt>
                <c:pt idx="4208">
                  <c:v>46</c:v>
                </c:pt>
                <c:pt idx="4210">
                  <c:v>44.999999999999929</c:v>
                </c:pt>
                <c:pt idx="4211">
                  <c:v>44.999999999999929</c:v>
                </c:pt>
                <c:pt idx="4212">
                  <c:v>42.999999999999972</c:v>
                </c:pt>
                <c:pt idx="4213">
                  <c:v>42.999999999999886</c:v>
                </c:pt>
                <c:pt idx="4214">
                  <c:v>42.999999999999972</c:v>
                </c:pt>
                <c:pt idx="4215">
                  <c:v>46.999999999999886</c:v>
                </c:pt>
                <c:pt idx="4216">
                  <c:v>46.000000000000085</c:v>
                </c:pt>
                <c:pt idx="4217">
                  <c:v>44.999999999999929</c:v>
                </c:pt>
                <c:pt idx="4218">
                  <c:v>44.999999999999929</c:v>
                </c:pt>
                <c:pt idx="4219">
                  <c:v>47.000000000000064</c:v>
                </c:pt>
                <c:pt idx="4220">
                  <c:v>46.999999999999886</c:v>
                </c:pt>
                <c:pt idx="4221">
                  <c:v>48.999999999999929</c:v>
                </c:pt>
                <c:pt idx="4222">
                  <c:v>45.999999999999908</c:v>
                </c:pt>
                <c:pt idx="4223">
                  <c:v>46</c:v>
                </c:pt>
                <c:pt idx="4224">
                  <c:v>45.000000000000014</c:v>
                </c:pt>
                <c:pt idx="4225">
                  <c:v>45.000000000000014</c:v>
                </c:pt>
                <c:pt idx="4226">
                  <c:v>46</c:v>
                </c:pt>
                <c:pt idx="4227">
                  <c:v>46</c:v>
                </c:pt>
                <c:pt idx="4228">
                  <c:v>45.000000000000014</c:v>
                </c:pt>
                <c:pt idx="4229">
                  <c:v>43.99999999999995</c:v>
                </c:pt>
                <c:pt idx="4230">
                  <c:v>43.99999999999995</c:v>
                </c:pt>
                <c:pt idx="4231">
                  <c:v>44.000000000000043</c:v>
                </c:pt>
                <c:pt idx="4232">
                  <c:v>44.999999999999929</c:v>
                </c:pt>
                <c:pt idx="4234">
                  <c:v>50.999999999999886</c:v>
                </c:pt>
                <c:pt idx="4235">
                  <c:v>47.999999999999957</c:v>
                </c:pt>
                <c:pt idx="4236">
                  <c:v>46.999999999999972</c:v>
                </c:pt>
                <c:pt idx="4237">
                  <c:v>47.999999999999957</c:v>
                </c:pt>
                <c:pt idx="4238">
                  <c:v>45.000000000000014</c:v>
                </c:pt>
                <c:pt idx="4239">
                  <c:v>44.000000000000043</c:v>
                </c:pt>
                <c:pt idx="4240">
                  <c:v>42.999999999999886</c:v>
                </c:pt>
                <c:pt idx="4241">
                  <c:v>42.000000000000085</c:v>
                </c:pt>
                <c:pt idx="4242">
                  <c:v>42.999999999999972</c:v>
                </c:pt>
                <c:pt idx="4243">
                  <c:v>42.000000000000085</c:v>
                </c:pt>
                <c:pt idx="4244">
                  <c:v>43.000000000000057</c:v>
                </c:pt>
                <c:pt idx="4245">
                  <c:v>45.000000000000014</c:v>
                </c:pt>
                <c:pt idx="4246">
                  <c:v>46.999999999999972</c:v>
                </c:pt>
                <c:pt idx="4247">
                  <c:v>48.000000000000043</c:v>
                </c:pt>
                <c:pt idx="4248">
                  <c:v>50.999999999999886</c:v>
                </c:pt>
                <c:pt idx="4249">
                  <c:v>48.000000000000043</c:v>
                </c:pt>
                <c:pt idx="4250">
                  <c:v>46</c:v>
                </c:pt>
                <c:pt idx="4251">
                  <c:v>36.000000000000121</c:v>
                </c:pt>
                <c:pt idx="4252">
                  <c:v>35.000000000000057</c:v>
                </c:pt>
                <c:pt idx="4253">
                  <c:v>34.999999999999964</c:v>
                </c:pt>
                <c:pt idx="4254">
                  <c:v>35.999999999999943</c:v>
                </c:pt>
                <c:pt idx="4255">
                  <c:v>37.999999999999986</c:v>
                </c:pt>
                <c:pt idx="4256">
                  <c:v>37.000000000000099</c:v>
                </c:pt>
                <c:pt idx="4257">
                  <c:v>35.000000000000057</c:v>
                </c:pt>
                <c:pt idx="4258">
                  <c:v>27.000000000000046</c:v>
                </c:pt>
                <c:pt idx="4259">
                  <c:v>33.000000000000007</c:v>
                </c:pt>
                <c:pt idx="4260">
                  <c:v>33.999999999999986</c:v>
                </c:pt>
                <c:pt idx="4261">
                  <c:v>36.999999999999922</c:v>
                </c:pt>
                <c:pt idx="4262">
                  <c:v>36.999999999999922</c:v>
                </c:pt>
                <c:pt idx="4263">
                  <c:v>37.999999999999986</c:v>
                </c:pt>
                <c:pt idx="4264">
                  <c:v>36.999999999999922</c:v>
                </c:pt>
                <c:pt idx="4265">
                  <c:v>35.999999999999943</c:v>
                </c:pt>
                <c:pt idx="4266">
                  <c:v>35.999999999999943</c:v>
                </c:pt>
                <c:pt idx="4267">
                  <c:v>33.999999999999986</c:v>
                </c:pt>
                <c:pt idx="4268">
                  <c:v>35.999999999999943</c:v>
                </c:pt>
                <c:pt idx="4269">
                  <c:v>36.999999999999922</c:v>
                </c:pt>
                <c:pt idx="4270">
                  <c:v>37.000000000000014</c:v>
                </c:pt>
                <c:pt idx="4271">
                  <c:v>34.999999999999964</c:v>
                </c:pt>
                <c:pt idx="4272">
                  <c:v>33.000000000000007</c:v>
                </c:pt>
                <c:pt idx="4273">
                  <c:v>31.00000000000005</c:v>
                </c:pt>
                <c:pt idx="4274">
                  <c:v>31.00000000000005</c:v>
                </c:pt>
                <c:pt idx="4275">
                  <c:v>29.999999999999893</c:v>
                </c:pt>
                <c:pt idx="4276">
                  <c:v>29.000000000000092</c:v>
                </c:pt>
                <c:pt idx="4277">
                  <c:v>30.000000000000071</c:v>
                </c:pt>
                <c:pt idx="4278">
                  <c:v>32.000000000000028</c:v>
                </c:pt>
                <c:pt idx="4281">
                  <c:v>30.000000000000071</c:v>
                </c:pt>
                <c:pt idx="4282">
                  <c:v>29.000000000000092</c:v>
                </c:pt>
                <c:pt idx="4283">
                  <c:v>30.000000000000071</c:v>
                </c:pt>
                <c:pt idx="4284">
                  <c:v>31.00000000000005</c:v>
                </c:pt>
                <c:pt idx="4285">
                  <c:v>29.999999999999893</c:v>
                </c:pt>
                <c:pt idx="4286">
                  <c:v>29.999999999999893</c:v>
                </c:pt>
                <c:pt idx="4287">
                  <c:v>31.00000000000005</c:v>
                </c:pt>
                <c:pt idx="4288">
                  <c:v>32.000000000000028</c:v>
                </c:pt>
                <c:pt idx="4289">
                  <c:v>29.000000000000092</c:v>
                </c:pt>
                <c:pt idx="4290">
                  <c:v>30.000000000000071</c:v>
                </c:pt>
                <c:pt idx="4291">
                  <c:v>29.000000000000092</c:v>
                </c:pt>
                <c:pt idx="4292">
                  <c:v>29.000000000000092</c:v>
                </c:pt>
                <c:pt idx="4293">
                  <c:v>24.000000000000021</c:v>
                </c:pt>
                <c:pt idx="4294">
                  <c:v>19.999999999999929</c:v>
                </c:pt>
                <c:pt idx="4295">
                  <c:v>20.000000000000107</c:v>
                </c:pt>
                <c:pt idx="4296">
                  <c:v>8.9999999999999858</c:v>
                </c:pt>
                <c:pt idx="4297">
                  <c:v>8.9999999999999858</c:v>
                </c:pt>
                <c:pt idx="4298">
                  <c:v>11.000000000000121</c:v>
                </c:pt>
                <c:pt idx="4299">
                  <c:v>10.999999999999943</c:v>
                </c:pt>
                <c:pt idx="4300">
                  <c:v>14.000000000000057</c:v>
                </c:pt>
                <c:pt idx="4301">
                  <c:v>13.000000000000078</c:v>
                </c:pt>
                <c:pt idx="4302">
                  <c:v>15.000000000000036</c:v>
                </c:pt>
                <c:pt idx="4303">
                  <c:v>13.999999999999879</c:v>
                </c:pt>
                <c:pt idx="4304">
                  <c:v>15.000000000000036</c:v>
                </c:pt>
                <c:pt idx="4306">
                  <c:v>17.999999999999972</c:v>
                </c:pt>
                <c:pt idx="4307">
                  <c:v>17.999999999999972</c:v>
                </c:pt>
                <c:pt idx="4308">
                  <c:v>17.999999999999972</c:v>
                </c:pt>
                <c:pt idx="4309">
                  <c:v>17.999999999999972</c:v>
                </c:pt>
                <c:pt idx="4310">
                  <c:v>19.999999999999929</c:v>
                </c:pt>
                <c:pt idx="4311">
                  <c:v>18.99999999999995</c:v>
                </c:pt>
                <c:pt idx="4312">
                  <c:v>17.999999999999972</c:v>
                </c:pt>
                <c:pt idx="4313">
                  <c:v>16.999999999999993</c:v>
                </c:pt>
                <c:pt idx="4314">
                  <c:v>16.999999999999993</c:v>
                </c:pt>
                <c:pt idx="4315">
                  <c:v>16.999999999999993</c:v>
                </c:pt>
                <c:pt idx="4316">
                  <c:v>15.999999999999837</c:v>
                </c:pt>
                <c:pt idx="4317">
                  <c:v>16.000000000000014</c:v>
                </c:pt>
                <c:pt idx="4318">
                  <c:v>8.0000000000000071</c:v>
                </c:pt>
                <c:pt idx="4319">
                  <c:v>9.9999999999999645</c:v>
                </c:pt>
                <c:pt idx="4320">
                  <c:v>11.999999999999922</c:v>
                </c:pt>
                <c:pt idx="4321">
                  <c:v>14.000000000000057</c:v>
                </c:pt>
                <c:pt idx="4322">
                  <c:v>10.999999999999943</c:v>
                </c:pt>
                <c:pt idx="4323">
                  <c:v>10.000000000000142</c:v>
                </c:pt>
                <c:pt idx="4324">
                  <c:v>8.9999999999999858</c:v>
                </c:pt>
                <c:pt idx="4325">
                  <c:v>8.9999999999999858</c:v>
                </c:pt>
                <c:pt idx="4326">
                  <c:v>3.9999999999999147</c:v>
                </c:pt>
                <c:pt idx="4327">
                  <c:v>13.000000000000078</c:v>
                </c:pt>
                <c:pt idx="4328">
                  <c:v>12.000000000000099</c:v>
                </c:pt>
                <c:pt idx="4329">
                  <c:v>17.999999999999972</c:v>
                </c:pt>
                <c:pt idx="4330">
                  <c:v>16.000000000000014</c:v>
                </c:pt>
                <c:pt idx="4331">
                  <c:v>16.999999999999993</c:v>
                </c:pt>
                <c:pt idx="4332">
                  <c:v>20.999999999999908</c:v>
                </c:pt>
                <c:pt idx="4333">
                  <c:v>18.99999999999995</c:v>
                </c:pt>
                <c:pt idx="4334">
                  <c:v>16.000000000000014</c:v>
                </c:pt>
                <c:pt idx="4335">
                  <c:v>17.000000000000171</c:v>
                </c:pt>
                <c:pt idx="4336">
                  <c:v>5.0000000000000711</c:v>
                </c:pt>
                <c:pt idx="4337">
                  <c:v>0</c:v>
                </c:pt>
                <c:pt idx="4338">
                  <c:v>-3.9999999999999147</c:v>
                </c:pt>
                <c:pt idx="4339">
                  <c:v>-6.0000000000000497</c:v>
                </c:pt>
                <c:pt idx="4340">
                  <c:v>-6.0000000000000497</c:v>
                </c:pt>
                <c:pt idx="4341">
                  <c:v>-9.9999999999999645</c:v>
                </c:pt>
                <c:pt idx="4342">
                  <c:v>-6.0000000000000497</c:v>
                </c:pt>
                <c:pt idx="4343">
                  <c:v>-7.0000000000000284</c:v>
                </c:pt>
                <c:pt idx="4344">
                  <c:v>-6.0000000000000497</c:v>
                </c:pt>
                <c:pt idx="4345">
                  <c:v>-7.0000000000000284</c:v>
                </c:pt>
                <c:pt idx="4346">
                  <c:v>-6.0000000000000497</c:v>
                </c:pt>
                <c:pt idx="4347">
                  <c:v>-7.0000000000000284</c:v>
                </c:pt>
                <c:pt idx="4348">
                  <c:v>-11.999999999999922</c:v>
                </c:pt>
                <c:pt idx="4350">
                  <c:v>-12.000000000000099</c:v>
                </c:pt>
                <c:pt idx="4351">
                  <c:v>-8.9999999999999858</c:v>
                </c:pt>
                <c:pt idx="4352">
                  <c:v>-9.9999999999999645</c:v>
                </c:pt>
                <c:pt idx="4353">
                  <c:v>-12.000000000000099</c:v>
                </c:pt>
                <c:pt idx="4354">
                  <c:v>-11.999999999999922</c:v>
                </c:pt>
                <c:pt idx="4355">
                  <c:v>-16.000000000000014</c:v>
                </c:pt>
                <c:pt idx="4356">
                  <c:v>-14.999999999999858</c:v>
                </c:pt>
                <c:pt idx="4357">
                  <c:v>-12.999999999999901</c:v>
                </c:pt>
                <c:pt idx="4358">
                  <c:v>-14.000000000000057</c:v>
                </c:pt>
                <c:pt idx="4359">
                  <c:v>-15.000000000000036</c:v>
                </c:pt>
                <c:pt idx="4360">
                  <c:v>-15.999999999999837</c:v>
                </c:pt>
                <c:pt idx="4361">
                  <c:v>-13.999999999999879</c:v>
                </c:pt>
                <c:pt idx="4362">
                  <c:v>-17.999999999999972</c:v>
                </c:pt>
                <c:pt idx="4363">
                  <c:v>-16.999999999999993</c:v>
                </c:pt>
                <c:pt idx="4364">
                  <c:v>-18.99999999999995</c:v>
                </c:pt>
                <c:pt idx="4365">
                  <c:v>-22.000000000000064</c:v>
                </c:pt>
                <c:pt idx="4366">
                  <c:v>-20.000000000000107</c:v>
                </c:pt>
                <c:pt idx="4367">
                  <c:v>-18.000000000000149</c:v>
                </c:pt>
                <c:pt idx="4368">
                  <c:v>-13.999999999999879</c:v>
                </c:pt>
                <c:pt idx="4369">
                  <c:v>-13.000000000000078</c:v>
                </c:pt>
                <c:pt idx="4370">
                  <c:v>-11.999999999999922</c:v>
                </c:pt>
                <c:pt idx="4371">
                  <c:v>-9.9999999999999645</c:v>
                </c:pt>
                <c:pt idx="4372">
                  <c:v>-8.9999999999999858</c:v>
                </c:pt>
                <c:pt idx="4373">
                  <c:v>-10.999999999999943</c:v>
                </c:pt>
                <c:pt idx="4375">
                  <c:v>-11.999999999999922</c:v>
                </c:pt>
                <c:pt idx="4376">
                  <c:v>-13.999999999999879</c:v>
                </c:pt>
                <c:pt idx="4377">
                  <c:v>-17.999999999999972</c:v>
                </c:pt>
                <c:pt idx="4378">
                  <c:v>-16.999999999999993</c:v>
                </c:pt>
                <c:pt idx="4379">
                  <c:v>-14.000000000000057</c:v>
                </c:pt>
                <c:pt idx="4380">
                  <c:v>-16.999999999999993</c:v>
                </c:pt>
                <c:pt idx="4381">
                  <c:v>-21.000000000000085</c:v>
                </c:pt>
                <c:pt idx="4382">
                  <c:v>-19.999999999999929</c:v>
                </c:pt>
                <c:pt idx="4383">
                  <c:v>-18.99999999999995</c:v>
                </c:pt>
                <c:pt idx="4384">
                  <c:v>-17.999999999999972</c:v>
                </c:pt>
                <c:pt idx="4385">
                  <c:v>-20.999999999999908</c:v>
                </c:pt>
                <c:pt idx="4386">
                  <c:v>-31.00000000000005</c:v>
                </c:pt>
                <c:pt idx="4387">
                  <c:v>-33.000000000000007</c:v>
                </c:pt>
                <c:pt idx="4388">
                  <c:v>-33.999999999999986</c:v>
                </c:pt>
                <c:pt idx="4389">
                  <c:v>-46.999999999999886</c:v>
                </c:pt>
                <c:pt idx="4390">
                  <c:v>-52.999999999999936</c:v>
                </c:pt>
                <c:pt idx="4391">
                  <c:v>-77.999999999999943</c:v>
                </c:pt>
                <c:pt idx="4392">
                  <c:v>-68.999999999999943</c:v>
                </c:pt>
                <c:pt idx="4393">
                  <c:v>-63.000000000000078</c:v>
                </c:pt>
                <c:pt idx="4394">
                  <c:v>-59.999999999999964</c:v>
                </c:pt>
                <c:pt idx="4396">
                  <c:v>-63.000000000000078</c:v>
                </c:pt>
                <c:pt idx="4397">
                  <c:v>-63.000000000000078</c:v>
                </c:pt>
                <c:pt idx="4398">
                  <c:v>-60.000000000000142</c:v>
                </c:pt>
                <c:pt idx="4399">
                  <c:v>-57.000000000000028</c:v>
                </c:pt>
                <c:pt idx="4400">
                  <c:v>-58.999999999999986</c:v>
                </c:pt>
                <c:pt idx="4401">
                  <c:v>-58.000000000000007</c:v>
                </c:pt>
                <c:pt idx="4402">
                  <c:v>-49.000000000000021</c:v>
                </c:pt>
                <c:pt idx="4403">
                  <c:v>-46.999999999999886</c:v>
                </c:pt>
                <c:pt idx="4404">
                  <c:v>-46.999999999999886</c:v>
                </c:pt>
                <c:pt idx="4405">
                  <c:v>-46.000000000000085</c:v>
                </c:pt>
                <c:pt idx="4406">
                  <c:v>-59.999999999999964</c:v>
                </c:pt>
                <c:pt idx="4408">
                  <c:v>-74.000000000000028</c:v>
                </c:pt>
                <c:pt idx="4409">
                  <c:v>-74.000000000000028</c:v>
                </c:pt>
                <c:pt idx="4410">
                  <c:v>-74.000000000000028</c:v>
                </c:pt>
                <c:pt idx="4411">
                  <c:v>-69.000000000000128</c:v>
                </c:pt>
                <c:pt idx="4412">
                  <c:v>-69.000000000000128</c:v>
                </c:pt>
                <c:pt idx="4413">
                  <c:v>-69.999999999999929</c:v>
                </c:pt>
                <c:pt idx="4414">
                  <c:v>-68.999999999999943</c:v>
                </c:pt>
                <c:pt idx="4415">
                  <c:v>-65.000000000000028</c:v>
                </c:pt>
                <c:pt idx="4416">
                  <c:v>-65.000000000000028</c:v>
                </c:pt>
                <c:pt idx="4417">
                  <c:v>-60.999999999999943</c:v>
                </c:pt>
                <c:pt idx="4418">
                  <c:v>-60.999999999999943</c:v>
                </c:pt>
                <c:pt idx="4419">
                  <c:v>-61.999999999999922</c:v>
                </c:pt>
                <c:pt idx="4420">
                  <c:v>-59.999999999999964</c:v>
                </c:pt>
                <c:pt idx="4421">
                  <c:v>-55.999999999999872</c:v>
                </c:pt>
                <c:pt idx="4422">
                  <c:v>-57.999999999999829</c:v>
                </c:pt>
                <c:pt idx="4423">
                  <c:v>-58.000000000000007</c:v>
                </c:pt>
                <c:pt idx="4424">
                  <c:v>-72.999999999999858</c:v>
                </c:pt>
                <c:pt idx="4425">
                  <c:v>-76.999999999999957</c:v>
                </c:pt>
                <c:pt idx="4426">
                  <c:v>-80.000000000000071</c:v>
                </c:pt>
                <c:pt idx="4427">
                  <c:v>-82.000000000000028</c:v>
                </c:pt>
                <c:pt idx="4428">
                  <c:v>-85.000000000000142</c:v>
                </c:pt>
                <c:pt idx="4430">
                  <c:v>-84.999999999999972</c:v>
                </c:pt>
                <c:pt idx="4431">
                  <c:v>-86.000000000000114</c:v>
                </c:pt>
                <c:pt idx="4432">
                  <c:v>-82.000000000000028</c:v>
                </c:pt>
                <c:pt idx="4433">
                  <c:v>-83</c:v>
                </c:pt>
                <c:pt idx="4435">
                  <c:v>-82.000000000000028</c:v>
                </c:pt>
                <c:pt idx="4436">
                  <c:v>-82.000000000000028</c:v>
                </c:pt>
                <c:pt idx="4437">
                  <c:v>-77.000000000000142</c:v>
                </c:pt>
                <c:pt idx="4438">
                  <c:v>-76.999999999999957</c:v>
                </c:pt>
                <c:pt idx="4439">
                  <c:v>-77.999999999999943</c:v>
                </c:pt>
                <c:pt idx="4440">
                  <c:v>-75.999999999999972</c:v>
                </c:pt>
                <c:pt idx="4441">
                  <c:v>-77.999999999999943</c:v>
                </c:pt>
                <c:pt idx="4442">
                  <c:v>-76.999999999999957</c:v>
                </c:pt>
                <c:pt idx="4443">
                  <c:v>-77.999999999999943</c:v>
                </c:pt>
                <c:pt idx="4444">
                  <c:v>-75.999999999999972</c:v>
                </c:pt>
                <c:pt idx="4445">
                  <c:v>-75.999999999999972</c:v>
                </c:pt>
                <c:pt idx="4446">
                  <c:v>-73.000000000000043</c:v>
                </c:pt>
                <c:pt idx="4447">
                  <c:v>-74.000000000000028</c:v>
                </c:pt>
                <c:pt idx="4448">
                  <c:v>-75.999999999999972</c:v>
                </c:pt>
                <c:pt idx="4449">
                  <c:v>-74.000000000000028</c:v>
                </c:pt>
                <c:pt idx="4450">
                  <c:v>-75</c:v>
                </c:pt>
                <c:pt idx="4451">
                  <c:v>-76.999999999999957</c:v>
                </c:pt>
                <c:pt idx="4452">
                  <c:v>-79.999999999999886</c:v>
                </c:pt>
                <c:pt idx="4453">
                  <c:v>-74.000000000000028</c:v>
                </c:pt>
                <c:pt idx="4454">
                  <c:v>-70.999999999999915</c:v>
                </c:pt>
                <c:pt idx="4455">
                  <c:v>-73.000000000000043</c:v>
                </c:pt>
                <c:pt idx="4456">
                  <c:v>-69.000000000000128</c:v>
                </c:pt>
                <c:pt idx="4457">
                  <c:v>-67</c:v>
                </c:pt>
                <c:pt idx="4458">
                  <c:v>-58.999999999999986</c:v>
                </c:pt>
                <c:pt idx="4459">
                  <c:v>-58.000000000000007</c:v>
                </c:pt>
                <c:pt idx="4460">
                  <c:v>-58.000000000000007</c:v>
                </c:pt>
                <c:pt idx="4461">
                  <c:v>-58.000000000000007</c:v>
                </c:pt>
                <c:pt idx="4462">
                  <c:v>-60.999999999999943</c:v>
                </c:pt>
                <c:pt idx="4463">
                  <c:v>-58.999999999999986</c:v>
                </c:pt>
                <c:pt idx="4465">
                  <c:v>-58.000000000000007</c:v>
                </c:pt>
                <c:pt idx="4466">
                  <c:v>-55.000000000000071</c:v>
                </c:pt>
                <c:pt idx="4467">
                  <c:v>-56.00000000000005</c:v>
                </c:pt>
                <c:pt idx="4468">
                  <c:v>-57.000000000000028</c:v>
                </c:pt>
                <c:pt idx="4470">
                  <c:v>-57.000000000000028</c:v>
                </c:pt>
                <c:pt idx="4471">
                  <c:v>-56.00000000000005</c:v>
                </c:pt>
                <c:pt idx="4472">
                  <c:v>-70.000000000000114</c:v>
                </c:pt>
                <c:pt idx="4473">
                  <c:v>-70.999999999999915</c:v>
                </c:pt>
                <c:pt idx="4474">
                  <c:v>-71.000000000000085</c:v>
                </c:pt>
                <c:pt idx="4475">
                  <c:v>-70.000000000000114</c:v>
                </c:pt>
                <c:pt idx="4476">
                  <c:v>-72.000000000000057</c:v>
                </c:pt>
                <c:pt idx="4477">
                  <c:v>-69.999999999999929</c:v>
                </c:pt>
                <c:pt idx="4478">
                  <c:v>-70.999999999999915</c:v>
                </c:pt>
                <c:pt idx="4479">
                  <c:v>-72.000000000000057</c:v>
                </c:pt>
                <c:pt idx="4480">
                  <c:v>-68.999999999999943</c:v>
                </c:pt>
                <c:pt idx="4481">
                  <c:v>-71.000000000000085</c:v>
                </c:pt>
                <c:pt idx="4482">
                  <c:v>-66.000000000000014</c:v>
                </c:pt>
                <c:pt idx="4483">
                  <c:v>-67.999999999999972</c:v>
                </c:pt>
                <c:pt idx="4484">
                  <c:v>-70.000000000000114</c:v>
                </c:pt>
                <c:pt idx="4485">
                  <c:v>-69.000000000000128</c:v>
                </c:pt>
                <c:pt idx="4486">
                  <c:v>-70.000000000000114</c:v>
                </c:pt>
                <c:pt idx="4487">
                  <c:v>-67.999999999999972</c:v>
                </c:pt>
                <c:pt idx="4488">
                  <c:v>-72.000000000000057</c:v>
                </c:pt>
                <c:pt idx="4489">
                  <c:v>-69.000000000000128</c:v>
                </c:pt>
                <c:pt idx="4490">
                  <c:v>-65.999999999999829</c:v>
                </c:pt>
                <c:pt idx="4491">
                  <c:v>-65.999999999999829</c:v>
                </c:pt>
                <c:pt idx="4492">
                  <c:v>-65.000000000000028</c:v>
                </c:pt>
                <c:pt idx="4493">
                  <c:v>-65.000000000000028</c:v>
                </c:pt>
                <c:pt idx="4494">
                  <c:v>-64.000000000000057</c:v>
                </c:pt>
                <c:pt idx="4495">
                  <c:v>-62.000000000000099</c:v>
                </c:pt>
                <c:pt idx="4496">
                  <c:v>-64.000000000000057</c:v>
                </c:pt>
                <c:pt idx="4497">
                  <c:v>-60.999999999999943</c:v>
                </c:pt>
                <c:pt idx="4498">
                  <c:v>-61.000000000000121</c:v>
                </c:pt>
                <c:pt idx="4499">
                  <c:v>-63.000000000000078</c:v>
                </c:pt>
                <c:pt idx="4500">
                  <c:v>-63.000000000000078</c:v>
                </c:pt>
                <c:pt idx="4501">
                  <c:v>-62.000000000000099</c:v>
                </c:pt>
                <c:pt idx="4502">
                  <c:v>-60.999999999999943</c:v>
                </c:pt>
                <c:pt idx="4503">
                  <c:v>-65.000000000000028</c:v>
                </c:pt>
                <c:pt idx="4504">
                  <c:v>-67</c:v>
                </c:pt>
                <c:pt idx="4505">
                  <c:v>-64.000000000000057</c:v>
                </c:pt>
                <c:pt idx="4506">
                  <c:v>-65.000000000000028</c:v>
                </c:pt>
                <c:pt idx="4507">
                  <c:v>-65.000000000000028</c:v>
                </c:pt>
                <c:pt idx="4509">
                  <c:v>-67</c:v>
                </c:pt>
                <c:pt idx="4510">
                  <c:v>-60.999999999999943</c:v>
                </c:pt>
                <c:pt idx="4511">
                  <c:v>-56.00000000000005</c:v>
                </c:pt>
                <c:pt idx="4512">
                  <c:v>-52.999999999999936</c:v>
                </c:pt>
                <c:pt idx="4513">
                  <c:v>-54.000000000000092</c:v>
                </c:pt>
                <c:pt idx="4514">
                  <c:v>-51.999999999999957</c:v>
                </c:pt>
                <c:pt idx="4515">
                  <c:v>-50.999999999999979</c:v>
                </c:pt>
                <c:pt idx="4516">
                  <c:v>-53.999999999999915</c:v>
                </c:pt>
                <c:pt idx="4517">
                  <c:v>-53.000000000000114</c:v>
                </c:pt>
                <c:pt idx="4518">
                  <c:v>-60.999999999999943</c:v>
                </c:pt>
                <c:pt idx="4519">
                  <c:v>-56.00000000000005</c:v>
                </c:pt>
                <c:pt idx="4520">
                  <c:v>-55.000000000000071</c:v>
                </c:pt>
                <c:pt idx="4521">
                  <c:v>-57.000000000000028</c:v>
                </c:pt>
                <c:pt idx="4522">
                  <c:v>-54.999999999999893</c:v>
                </c:pt>
                <c:pt idx="4523">
                  <c:v>-53.999999999999915</c:v>
                </c:pt>
                <c:pt idx="4524">
                  <c:v>-51.999999999999957</c:v>
                </c:pt>
                <c:pt idx="4525">
                  <c:v>-52.999999999999936</c:v>
                </c:pt>
                <c:pt idx="4526">
                  <c:v>-54.000000000000092</c:v>
                </c:pt>
                <c:pt idx="4527">
                  <c:v>-56.00000000000005</c:v>
                </c:pt>
                <c:pt idx="4528">
                  <c:v>-56.00000000000005</c:v>
                </c:pt>
                <c:pt idx="4529">
                  <c:v>-56.999999999999851</c:v>
                </c:pt>
                <c:pt idx="4530">
                  <c:v>-54.999999999999893</c:v>
                </c:pt>
                <c:pt idx="4531">
                  <c:v>-52.999999999999936</c:v>
                </c:pt>
                <c:pt idx="4532">
                  <c:v>-48.000000000000043</c:v>
                </c:pt>
                <c:pt idx="4533">
                  <c:v>-48.000000000000043</c:v>
                </c:pt>
                <c:pt idx="4534">
                  <c:v>-50.999999999999979</c:v>
                </c:pt>
                <c:pt idx="4535">
                  <c:v>-53.999999999999915</c:v>
                </c:pt>
                <c:pt idx="4536">
                  <c:v>-58.000000000000007</c:v>
                </c:pt>
                <c:pt idx="4537">
                  <c:v>-51.999999999999957</c:v>
                </c:pt>
                <c:pt idx="4538">
                  <c:v>-49.000000000000021</c:v>
                </c:pt>
                <c:pt idx="4540">
                  <c:v>-49.000000000000021</c:v>
                </c:pt>
                <c:pt idx="4542">
                  <c:v>-50</c:v>
                </c:pt>
                <c:pt idx="4543">
                  <c:v>-50.999999999999979</c:v>
                </c:pt>
                <c:pt idx="4544">
                  <c:v>-50</c:v>
                </c:pt>
                <c:pt idx="4545">
                  <c:v>-48.000000000000043</c:v>
                </c:pt>
                <c:pt idx="4546">
                  <c:v>-45.999999999999908</c:v>
                </c:pt>
                <c:pt idx="4547">
                  <c:v>-39.999999999999858</c:v>
                </c:pt>
                <c:pt idx="4548">
                  <c:v>-34.999999999999964</c:v>
                </c:pt>
                <c:pt idx="4549">
                  <c:v>-33.000000000000007</c:v>
                </c:pt>
                <c:pt idx="4550">
                  <c:v>-26.000000000000156</c:v>
                </c:pt>
                <c:pt idx="4551">
                  <c:v>-25</c:v>
                </c:pt>
                <c:pt idx="4552">
                  <c:v>-25</c:v>
                </c:pt>
                <c:pt idx="4553">
                  <c:v>-27.999999999999936</c:v>
                </c:pt>
                <c:pt idx="4554">
                  <c:v>-31.00000000000005</c:v>
                </c:pt>
                <c:pt idx="4555">
                  <c:v>-29.000000000000092</c:v>
                </c:pt>
                <c:pt idx="4556">
                  <c:v>-31.00000000000005</c:v>
                </c:pt>
                <c:pt idx="4557">
                  <c:v>-32.000000000000028</c:v>
                </c:pt>
                <c:pt idx="4558">
                  <c:v>-28.999999999999915</c:v>
                </c:pt>
                <c:pt idx="4559">
                  <c:v>-26.999999999999957</c:v>
                </c:pt>
                <c:pt idx="4560">
                  <c:v>-15.000000000000036</c:v>
                </c:pt>
                <c:pt idx="4561">
                  <c:v>-11.999999999999922</c:v>
                </c:pt>
                <c:pt idx="4562">
                  <c:v>-14.999999999999858</c:v>
                </c:pt>
                <c:pt idx="4563">
                  <c:v>-16.000000000000014</c:v>
                </c:pt>
                <c:pt idx="4564">
                  <c:v>-16.999999999999993</c:v>
                </c:pt>
                <c:pt idx="4565">
                  <c:v>-17.999999999999972</c:v>
                </c:pt>
                <c:pt idx="4567">
                  <c:v>-17.999999999999972</c:v>
                </c:pt>
                <c:pt idx="4568">
                  <c:v>-17.999999999999972</c:v>
                </c:pt>
                <c:pt idx="4569">
                  <c:v>-17.999999999999972</c:v>
                </c:pt>
                <c:pt idx="4570">
                  <c:v>-11.999999999999922</c:v>
                </c:pt>
                <c:pt idx="4571">
                  <c:v>-6.9999999999998508</c:v>
                </c:pt>
                <c:pt idx="4572">
                  <c:v>-6.0000000000000497</c:v>
                </c:pt>
                <c:pt idx="4573">
                  <c:v>-7.0000000000000284</c:v>
                </c:pt>
                <c:pt idx="4574">
                  <c:v>-8.9999999999999858</c:v>
                </c:pt>
                <c:pt idx="4575">
                  <c:v>-8.9999999999999858</c:v>
                </c:pt>
                <c:pt idx="4576">
                  <c:v>-7.0000000000000284</c:v>
                </c:pt>
                <c:pt idx="4577">
                  <c:v>-10.000000000000142</c:v>
                </c:pt>
                <c:pt idx="4578">
                  <c:v>-25.999999999999979</c:v>
                </c:pt>
                <c:pt idx="4579">
                  <c:v>-25</c:v>
                </c:pt>
                <c:pt idx="4580">
                  <c:v>-26.999999999999957</c:v>
                </c:pt>
                <c:pt idx="4581">
                  <c:v>-36.999999999999922</c:v>
                </c:pt>
                <c:pt idx="4582">
                  <c:v>-27.999999999999936</c:v>
                </c:pt>
                <c:pt idx="4583">
                  <c:v>-36.000000000000121</c:v>
                </c:pt>
                <c:pt idx="4584">
                  <c:v>-29.000000000000092</c:v>
                </c:pt>
                <c:pt idx="4585">
                  <c:v>-30.000000000000071</c:v>
                </c:pt>
                <c:pt idx="4586">
                  <c:v>-24.000000000000021</c:v>
                </c:pt>
                <c:pt idx="4587">
                  <c:v>-28.999999999999915</c:v>
                </c:pt>
                <c:pt idx="4588">
                  <c:v>-34.999999999999964</c:v>
                </c:pt>
                <c:pt idx="4589">
                  <c:v>-35.999999999999943</c:v>
                </c:pt>
                <c:pt idx="4590">
                  <c:v>-31.00000000000005</c:v>
                </c:pt>
                <c:pt idx="4591">
                  <c:v>-32.000000000000028</c:v>
                </c:pt>
                <c:pt idx="4592">
                  <c:v>-29.999999999999893</c:v>
                </c:pt>
                <c:pt idx="4593">
                  <c:v>-33.000000000000007</c:v>
                </c:pt>
                <c:pt idx="4594">
                  <c:v>-33.999999999999986</c:v>
                </c:pt>
                <c:pt idx="4595">
                  <c:v>-33.999999999999986</c:v>
                </c:pt>
                <c:pt idx="4596">
                  <c:v>-41.000000000000014</c:v>
                </c:pt>
                <c:pt idx="4597">
                  <c:v>-39.000000000000057</c:v>
                </c:pt>
                <c:pt idx="4598">
                  <c:v>-42.999999999999972</c:v>
                </c:pt>
                <c:pt idx="4599">
                  <c:v>-42.999999999999972</c:v>
                </c:pt>
                <c:pt idx="4600">
                  <c:v>-47.000000000000064</c:v>
                </c:pt>
                <c:pt idx="4601">
                  <c:v>-51.000000000000156</c:v>
                </c:pt>
                <c:pt idx="4602">
                  <c:v>-58.000000000000007</c:v>
                </c:pt>
                <c:pt idx="4603">
                  <c:v>-58.000000000000007</c:v>
                </c:pt>
                <c:pt idx="4604">
                  <c:v>-56.00000000000005</c:v>
                </c:pt>
                <c:pt idx="4605">
                  <c:v>-58.000000000000007</c:v>
                </c:pt>
                <c:pt idx="4606">
                  <c:v>-58.999999999999986</c:v>
                </c:pt>
                <c:pt idx="4607">
                  <c:v>-55.999999999999872</c:v>
                </c:pt>
                <c:pt idx="4608">
                  <c:v>-59.999999999999964</c:v>
                </c:pt>
                <c:pt idx="4610">
                  <c:v>-67.999999999999972</c:v>
                </c:pt>
                <c:pt idx="4611">
                  <c:v>-69.999999999999929</c:v>
                </c:pt>
                <c:pt idx="4612">
                  <c:v>-67.999999999999972</c:v>
                </c:pt>
                <c:pt idx="4613">
                  <c:v>-75.999999999999972</c:v>
                </c:pt>
                <c:pt idx="4614">
                  <c:v>-77.000000000000142</c:v>
                </c:pt>
                <c:pt idx="4615">
                  <c:v>-75</c:v>
                </c:pt>
                <c:pt idx="4616">
                  <c:v>-73.999999999999844</c:v>
                </c:pt>
                <c:pt idx="4617">
                  <c:v>-75.999999999999972</c:v>
                </c:pt>
                <c:pt idx="4618">
                  <c:v>-73.000000000000043</c:v>
                </c:pt>
                <c:pt idx="4619">
                  <c:v>-76.000000000000156</c:v>
                </c:pt>
                <c:pt idx="4620">
                  <c:v>-78.000000000000114</c:v>
                </c:pt>
                <c:pt idx="4621">
                  <c:v>-76.999999999999957</c:v>
                </c:pt>
                <c:pt idx="4622">
                  <c:v>-74.000000000000028</c:v>
                </c:pt>
                <c:pt idx="4623">
                  <c:v>-74.000000000000028</c:v>
                </c:pt>
                <c:pt idx="4624">
                  <c:v>-67</c:v>
                </c:pt>
                <c:pt idx="4625">
                  <c:v>-68.999999999999943</c:v>
                </c:pt>
                <c:pt idx="4626">
                  <c:v>-66.000000000000014</c:v>
                </c:pt>
                <c:pt idx="4627">
                  <c:v>-67</c:v>
                </c:pt>
                <c:pt idx="4628">
                  <c:v>-66.000000000000014</c:v>
                </c:pt>
                <c:pt idx="4629">
                  <c:v>-63.000000000000078</c:v>
                </c:pt>
                <c:pt idx="4630">
                  <c:v>-67</c:v>
                </c:pt>
                <c:pt idx="4631">
                  <c:v>-64.000000000000057</c:v>
                </c:pt>
                <c:pt idx="4632">
                  <c:v>-75.999999999999972</c:v>
                </c:pt>
                <c:pt idx="4633">
                  <c:v>-79.000000000000085</c:v>
                </c:pt>
                <c:pt idx="4635">
                  <c:v>-118.99999999999994</c:v>
                </c:pt>
                <c:pt idx="4636">
                  <c:v>-131.00000000000006</c:v>
                </c:pt>
                <c:pt idx="4637">
                  <c:v>-108.99999999999999</c:v>
                </c:pt>
                <c:pt idx="4638">
                  <c:v>-101.99999999999996</c:v>
                </c:pt>
                <c:pt idx="4639">
                  <c:v>-108</c:v>
                </c:pt>
                <c:pt idx="4640">
                  <c:v>-112.0000000000001</c:v>
                </c:pt>
                <c:pt idx="4641">
                  <c:v>-120.00000000000011</c:v>
                </c:pt>
                <c:pt idx="4642">
                  <c:v>-134</c:v>
                </c:pt>
                <c:pt idx="4643">
                  <c:v>-147.00000000000006</c:v>
                </c:pt>
                <c:pt idx="4644">
                  <c:v>-146.99999999999989</c:v>
                </c:pt>
                <c:pt idx="4645">
                  <c:v>-161.00000000000011</c:v>
                </c:pt>
                <c:pt idx="4646">
                  <c:v>-168.99999999999994</c:v>
                </c:pt>
                <c:pt idx="4647">
                  <c:v>-160.99999999999994</c:v>
                </c:pt>
                <c:pt idx="4648">
                  <c:v>-138.00000000000009</c:v>
                </c:pt>
                <c:pt idx="4649">
                  <c:v>-141</c:v>
                </c:pt>
                <c:pt idx="4650">
                  <c:v>-136.99999999999991</c:v>
                </c:pt>
                <c:pt idx="4651">
                  <c:v>-134</c:v>
                </c:pt>
                <c:pt idx="4652">
                  <c:v>-129.00000000000009</c:v>
                </c:pt>
                <c:pt idx="4653">
                  <c:v>-134.99999999999997</c:v>
                </c:pt>
                <c:pt idx="4654">
                  <c:v>-130.00000000000006</c:v>
                </c:pt>
                <c:pt idx="4656">
                  <c:v>-135.99999999999994</c:v>
                </c:pt>
                <c:pt idx="4657">
                  <c:v>-132.99999999999983</c:v>
                </c:pt>
                <c:pt idx="4658">
                  <c:v>-109.99999999999997</c:v>
                </c:pt>
                <c:pt idx="4660">
                  <c:v>-100.99999999999997</c:v>
                </c:pt>
                <c:pt idx="4661">
                  <c:v>-107.00000000000003</c:v>
                </c:pt>
                <c:pt idx="4662">
                  <c:v>-106.00000000000006</c:v>
                </c:pt>
                <c:pt idx="4663">
                  <c:v>-120.00000000000011</c:v>
                </c:pt>
                <c:pt idx="4664">
                  <c:v>-127.99999999999994</c:v>
                </c:pt>
                <c:pt idx="4665">
                  <c:v>-134</c:v>
                </c:pt>
                <c:pt idx="4666">
                  <c:v>-143.99999999999994</c:v>
                </c:pt>
                <c:pt idx="4668">
                  <c:v>-117.99999999999997</c:v>
                </c:pt>
                <c:pt idx="4669">
                  <c:v>-107.00000000000003</c:v>
                </c:pt>
                <c:pt idx="4670">
                  <c:v>-86.999999999999915</c:v>
                </c:pt>
                <c:pt idx="4671">
                  <c:v>-86.000000000000114</c:v>
                </c:pt>
                <c:pt idx="4672">
                  <c:v>-89.000000000000057</c:v>
                </c:pt>
                <c:pt idx="4673">
                  <c:v>-94.999999999999929</c:v>
                </c:pt>
                <c:pt idx="4674">
                  <c:v>-98.000000000000043</c:v>
                </c:pt>
                <c:pt idx="4675">
                  <c:v>-98.000000000000043</c:v>
                </c:pt>
                <c:pt idx="4676">
                  <c:v>-94.000000000000128</c:v>
                </c:pt>
                <c:pt idx="4677">
                  <c:v>-94.999999999999929</c:v>
                </c:pt>
                <c:pt idx="4678">
                  <c:v>-91.000000000000014</c:v>
                </c:pt>
                <c:pt idx="4679">
                  <c:v>-98.000000000000043</c:v>
                </c:pt>
                <c:pt idx="4680">
                  <c:v>-113.99999999999989</c:v>
                </c:pt>
                <c:pt idx="4681">
                  <c:v>-126.99999999999996</c:v>
                </c:pt>
                <c:pt idx="4682">
                  <c:v>-116.00000000000001</c:v>
                </c:pt>
                <c:pt idx="4683">
                  <c:v>-102.00000000000014</c:v>
                </c:pt>
                <c:pt idx="4684">
                  <c:v>-102.99999999999994</c:v>
                </c:pt>
                <c:pt idx="4685">
                  <c:v>-97.000000000000057</c:v>
                </c:pt>
                <c:pt idx="4686">
                  <c:v>-105.00000000000007</c:v>
                </c:pt>
                <c:pt idx="4687">
                  <c:v>-101.99999999999996</c:v>
                </c:pt>
                <c:pt idx="4688">
                  <c:v>-102.99999999999994</c:v>
                </c:pt>
                <c:pt idx="4689">
                  <c:v>-99.000000000000028</c:v>
                </c:pt>
                <c:pt idx="4691">
                  <c:v>-94.999999999999929</c:v>
                </c:pt>
                <c:pt idx="4692">
                  <c:v>-92.999999999999972</c:v>
                </c:pt>
                <c:pt idx="4693">
                  <c:v>-89.000000000000057</c:v>
                </c:pt>
                <c:pt idx="4694">
                  <c:v>-90.000000000000028</c:v>
                </c:pt>
                <c:pt idx="4696">
                  <c:v>-89.000000000000057</c:v>
                </c:pt>
                <c:pt idx="4697">
                  <c:v>-84.999999999999972</c:v>
                </c:pt>
                <c:pt idx="4698">
                  <c:v>-81.000000000000057</c:v>
                </c:pt>
                <c:pt idx="4699">
                  <c:v>-71.999999999999886</c:v>
                </c:pt>
                <c:pt idx="4700">
                  <c:v>-68.999999999999943</c:v>
                </c:pt>
                <c:pt idx="4701">
                  <c:v>-66.000000000000014</c:v>
                </c:pt>
                <c:pt idx="4702">
                  <c:v>-67</c:v>
                </c:pt>
                <c:pt idx="4703">
                  <c:v>-65.000000000000028</c:v>
                </c:pt>
                <c:pt idx="4704">
                  <c:v>-65.000000000000028</c:v>
                </c:pt>
                <c:pt idx="4705">
                  <c:v>-67</c:v>
                </c:pt>
                <c:pt idx="4706">
                  <c:v>-65.000000000000028</c:v>
                </c:pt>
                <c:pt idx="4707">
                  <c:v>-65.999999999999829</c:v>
                </c:pt>
                <c:pt idx="4708">
                  <c:v>-69.999999999999929</c:v>
                </c:pt>
                <c:pt idx="4709">
                  <c:v>-61.999999999999922</c:v>
                </c:pt>
                <c:pt idx="4710">
                  <c:v>-71.000000000000085</c:v>
                </c:pt>
                <c:pt idx="4711">
                  <c:v>-70.999999999999915</c:v>
                </c:pt>
                <c:pt idx="4712">
                  <c:v>-67</c:v>
                </c:pt>
                <c:pt idx="4713">
                  <c:v>-72.000000000000057</c:v>
                </c:pt>
                <c:pt idx="4714">
                  <c:v>-63.999999999999879</c:v>
                </c:pt>
                <c:pt idx="4715">
                  <c:v>-67</c:v>
                </c:pt>
                <c:pt idx="4716">
                  <c:v>-67.999999999999972</c:v>
                </c:pt>
                <c:pt idx="4717">
                  <c:v>-61.999999999999922</c:v>
                </c:pt>
                <c:pt idx="4718">
                  <c:v>-75</c:v>
                </c:pt>
                <c:pt idx="4719">
                  <c:v>-71.999999999999886</c:v>
                </c:pt>
                <c:pt idx="4720">
                  <c:v>-75.999999999999972</c:v>
                </c:pt>
                <c:pt idx="4721">
                  <c:v>-50</c:v>
                </c:pt>
                <c:pt idx="4722">
                  <c:v>-50</c:v>
                </c:pt>
                <c:pt idx="4723">
                  <c:v>-50.999999999999979</c:v>
                </c:pt>
                <c:pt idx="4724">
                  <c:v>-58.999999999999986</c:v>
                </c:pt>
                <c:pt idx="4726">
                  <c:v>-66.000000000000014</c:v>
                </c:pt>
                <c:pt idx="4727">
                  <c:v>-62.999999999999901</c:v>
                </c:pt>
                <c:pt idx="4728">
                  <c:v>-93.000000000000142</c:v>
                </c:pt>
                <c:pt idx="4730">
                  <c:v>-111.00000000000011</c:v>
                </c:pt>
                <c:pt idx="4731">
                  <c:v>-118.99999999999994</c:v>
                </c:pt>
                <c:pt idx="4732">
                  <c:v>-128.99999999999991</c:v>
                </c:pt>
                <c:pt idx="4733">
                  <c:v>-145.99999999999991</c:v>
                </c:pt>
                <c:pt idx="4734">
                  <c:v>-134.99999999999997</c:v>
                </c:pt>
                <c:pt idx="4735">
                  <c:v>-125.99999999999997</c:v>
                </c:pt>
                <c:pt idx="4736">
                  <c:v>-135.99999999999994</c:v>
                </c:pt>
                <c:pt idx="4737">
                  <c:v>-149.00000000000003</c:v>
                </c:pt>
                <c:pt idx="4738">
                  <c:v>-200.99999999999997</c:v>
                </c:pt>
                <c:pt idx="4739">
                  <c:v>-204.00000000000009</c:v>
                </c:pt>
                <c:pt idx="4740">
                  <c:v>-194.99999999999994</c:v>
                </c:pt>
                <c:pt idx="4741">
                  <c:v>-196.00000000000009</c:v>
                </c:pt>
                <c:pt idx="4742">
                  <c:v>-213.99999999999989</c:v>
                </c:pt>
                <c:pt idx="4743">
                  <c:v>-234</c:v>
                </c:pt>
                <c:pt idx="4744">
                  <c:v>-208</c:v>
                </c:pt>
                <c:pt idx="4745">
                  <c:v>-201.99999999999994</c:v>
                </c:pt>
                <c:pt idx="4746">
                  <c:v>-212.00000000000011</c:v>
                </c:pt>
                <c:pt idx="4747">
                  <c:v>-218.99999999999994</c:v>
                </c:pt>
                <c:pt idx="4748">
                  <c:v>-228.00000000000011</c:v>
                </c:pt>
                <c:pt idx="4749">
                  <c:v>-224.00000000000003</c:v>
                </c:pt>
                <c:pt idx="4750">
                  <c:v>-201.99999999999994</c:v>
                </c:pt>
                <c:pt idx="4751">
                  <c:v>-198.00000000000006</c:v>
                </c:pt>
                <c:pt idx="4752">
                  <c:v>-241</c:v>
                </c:pt>
                <c:pt idx="4753">
                  <c:v>-226.99999999999994</c:v>
                </c:pt>
                <c:pt idx="4754">
                  <c:v>-218.99999999999994</c:v>
                </c:pt>
                <c:pt idx="4755">
                  <c:v>-209</c:v>
                </c:pt>
                <c:pt idx="4756">
                  <c:v>-223.00000000000006</c:v>
                </c:pt>
                <c:pt idx="4757">
                  <c:v>-213.99999999999989</c:v>
                </c:pt>
                <c:pt idx="4758">
                  <c:v>-217</c:v>
                </c:pt>
                <c:pt idx="4759">
                  <c:v>-199.00000000000003</c:v>
                </c:pt>
                <c:pt idx="4760">
                  <c:v>-190.00000000000003</c:v>
                </c:pt>
                <c:pt idx="4761">
                  <c:v>-188.99999999999989</c:v>
                </c:pt>
                <c:pt idx="4762">
                  <c:v>-199.00000000000003</c:v>
                </c:pt>
                <c:pt idx="4764">
                  <c:v>-171.99999999999989</c:v>
                </c:pt>
                <c:pt idx="4765">
                  <c:v>-167.99999999999997</c:v>
                </c:pt>
                <c:pt idx="4766">
                  <c:v>-147.99999999999986</c:v>
                </c:pt>
                <c:pt idx="4767">
                  <c:v>-150.99999999999997</c:v>
                </c:pt>
                <c:pt idx="4768">
                  <c:v>-143.00000000000014</c:v>
                </c:pt>
                <c:pt idx="4769">
                  <c:v>-134.00000000000017</c:v>
                </c:pt>
                <c:pt idx="4770">
                  <c:v>-115.00000000000003</c:v>
                </c:pt>
                <c:pt idx="4771">
                  <c:v>-107.00000000000003</c:v>
                </c:pt>
                <c:pt idx="4772">
                  <c:v>-83.999999999999986</c:v>
                </c:pt>
                <c:pt idx="4773">
                  <c:v>-70.999999999999915</c:v>
                </c:pt>
                <c:pt idx="4774">
                  <c:v>-66.000000000000014</c:v>
                </c:pt>
                <c:pt idx="4775">
                  <c:v>-60.999999999999943</c:v>
                </c:pt>
                <c:pt idx="4776">
                  <c:v>-49.000000000000021</c:v>
                </c:pt>
                <c:pt idx="4777">
                  <c:v>-45.999999999999908</c:v>
                </c:pt>
                <c:pt idx="4778">
                  <c:v>-44.000000000000128</c:v>
                </c:pt>
                <c:pt idx="4779">
                  <c:v>-10.999999999999943</c:v>
                </c:pt>
                <c:pt idx="4780">
                  <c:v>-7.0000000000000284</c:v>
                </c:pt>
                <c:pt idx="4781">
                  <c:v>-5.0000000000000711</c:v>
                </c:pt>
                <c:pt idx="4782">
                  <c:v>-12.999999999999901</c:v>
                </c:pt>
                <c:pt idx="4783">
                  <c:v>20.000000000000107</c:v>
                </c:pt>
                <c:pt idx="4784">
                  <c:v>33.000000000000007</c:v>
                </c:pt>
                <c:pt idx="4785">
                  <c:v>40.000000000000036</c:v>
                </c:pt>
                <c:pt idx="4786">
                  <c:v>55.000000000000071</c:v>
                </c:pt>
                <c:pt idx="4787">
                  <c:v>69.999999999999929</c:v>
                </c:pt>
                <c:pt idx="4788">
                  <c:v>45.000000000000107</c:v>
                </c:pt>
                <c:pt idx="4789">
                  <c:v>78.000000000000114</c:v>
                </c:pt>
                <c:pt idx="4790">
                  <c:v>75</c:v>
                </c:pt>
                <c:pt idx="4791">
                  <c:v>87.000000000000099</c:v>
                </c:pt>
                <c:pt idx="4792">
                  <c:v>83</c:v>
                </c:pt>
                <c:pt idx="4793">
                  <c:v>60.999999999999943</c:v>
                </c:pt>
                <c:pt idx="4794">
                  <c:v>75</c:v>
                </c:pt>
                <c:pt idx="4795">
                  <c:v>96.000000000000085</c:v>
                </c:pt>
                <c:pt idx="4796">
                  <c:v>93.999999999999943</c:v>
                </c:pt>
                <c:pt idx="4797">
                  <c:v>96.999999999999886</c:v>
                </c:pt>
                <c:pt idx="4798">
                  <c:v>111.99999999999991</c:v>
                </c:pt>
                <c:pt idx="4800">
                  <c:v>114.00000000000006</c:v>
                </c:pt>
                <c:pt idx="4801">
                  <c:v>106.00000000000006</c:v>
                </c:pt>
                <c:pt idx="4802">
                  <c:v>108</c:v>
                </c:pt>
                <c:pt idx="4803">
                  <c:v>100</c:v>
                </c:pt>
                <c:pt idx="4804">
                  <c:v>97.000000000000057</c:v>
                </c:pt>
                <c:pt idx="4805">
                  <c:v>96.000000000000085</c:v>
                </c:pt>
                <c:pt idx="4806">
                  <c:v>100.99999999999997</c:v>
                </c:pt>
                <c:pt idx="4807">
                  <c:v>104.99999999999989</c:v>
                </c:pt>
                <c:pt idx="4808">
                  <c:v>108.99999999999999</c:v>
                </c:pt>
                <c:pt idx="4809">
                  <c:v>112.0000000000001</c:v>
                </c:pt>
                <c:pt idx="4810">
                  <c:v>104.00000000000009</c:v>
                </c:pt>
                <c:pt idx="4811">
                  <c:v>104.99999999999989</c:v>
                </c:pt>
                <c:pt idx="4812">
                  <c:v>106.99999999999986</c:v>
                </c:pt>
                <c:pt idx="4813">
                  <c:v>111.99999999999991</c:v>
                </c:pt>
                <c:pt idx="4814">
                  <c:v>108.99999999999999</c:v>
                </c:pt>
                <c:pt idx="4815">
                  <c:v>113.00000000000009</c:v>
                </c:pt>
                <c:pt idx="4816">
                  <c:v>98.000000000000043</c:v>
                </c:pt>
                <c:pt idx="4817">
                  <c:v>88.000000000000085</c:v>
                </c:pt>
                <c:pt idx="4818">
                  <c:v>106.00000000000006</c:v>
                </c:pt>
                <c:pt idx="4819">
                  <c:v>104.00000000000009</c:v>
                </c:pt>
                <c:pt idx="4820">
                  <c:v>103.99999999999991</c:v>
                </c:pt>
                <c:pt idx="4821">
                  <c:v>105.99999999999987</c:v>
                </c:pt>
                <c:pt idx="4822">
                  <c:v>106.99999999999986</c:v>
                </c:pt>
                <c:pt idx="4823">
                  <c:v>109.99999999999997</c:v>
                </c:pt>
                <c:pt idx="4824">
                  <c:v>111.99999999999991</c:v>
                </c:pt>
                <c:pt idx="4825">
                  <c:v>112.0000000000001</c:v>
                </c:pt>
                <c:pt idx="4826">
                  <c:v>117.99999999999997</c:v>
                </c:pt>
                <c:pt idx="4827">
                  <c:v>124.00000000000003</c:v>
                </c:pt>
                <c:pt idx="4829">
                  <c:v>125.99999999999997</c:v>
                </c:pt>
                <c:pt idx="4830">
                  <c:v>128.99999999999991</c:v>
                </c:pt>
                <c:pt idx="4831">
                  <c:v>131.00000000000006</c:v>
                </c:pt>
                <c:pt idx="4832">
                  <c:v>131.00000000000006</c:v>
                </c:pt>
                <c:pt idx="4833">
                  <c:v>130.99999999999989</c:v>
                </c:pt>
                <c:pt idx="4834">
                  <c:v>117</c:v>
                </c:pt>
                <c:pt idx="4835">
                  <c:v>118.99999999999994</c:v>
                </c:pt>
                <c:pt idx="4836">
                  <c:v>128.00000000000011</c:v>
                </c:pt>
                <c:pt idx="4837">
                  <c:v>132.00000000000003</c:v>
                </c:pt>
                <c:pt idx="4838">
                  <c:v>126.99999999999996</c:v>
                </c:pt>
                <c:pt idx="4839">
                  <c:v>120.00000000000011</c:v>
                </c:pt>
                <c:pt idx="4840">
                  <c:v>116.00000000000001</c:v>
                </c:pt>
                <c:pt idx="4841">
                  <c:v>117</c:v>
                </c:pt>
                <c:pt idx="4842">
                  <c:v>118.99999999999994</c:v>
                </c:pt>
                <c:pt idx="4843">
                  <c:v>119.99999999999993</c:v>
                </c:pt>
                <c:pt idx="4844">
                  <c:v>122.00000000000006</c:v>
                </c:pt>
                <c:pt idx="4845">
                  <c:v>117</c:v>
                </c:pt>
                <c:pt idx="4846">
                  <c:v>119.99999999999993</c:v>
                </c:pt>
                <c:pt idx="4847">
                  <c:v>103.99999999999991</c:v>
                </c:pt>
                <c:pt idx="4848">
                  <c:v>98.000000000000043</c:v>
                </c:pt>
                <c:pt idx="4849">
                  <c:v>102.99999999999994</c:v>
                </c:pt>
                <c:pt idx="4850">
                  <c:v>102.99999999999994</c:v>
                </c:pt>
                <c:pt idx="4851">
                  <c:v>111.00000000000011</c:v>
                </c:pt>
                <c:pt idx="4852">
                  <c:v>104.00000000000009</c:v>
                </c:pt>
                <c:pt idx="4853">
                  <c:v>105.99999999999987</c:v>
                </c:pt>
                <c:pt idx="4854">
                  <c:v>95.999999999999915</c:v>
                </c:pt>
                <c:pt idx="4855">
                  <c:v>95.000000000000114</c:v>
                </c:pt>
                <c:pt idx="4856">
                  <c:v>86.000000000000114</c:v>
                </c:pt>
                <c:pt idx="4857">
                  <c:v>83</c:v>
                </c:pt>
                <c:pt idx="4858">
                  <c:v>74.000000000000028</c:v>
                </c:pt>
                <c:pt idx="4859">
                  <c:v>36.000000000000121</c:v>
                </c:pt>
                <c:pt idx="4860">
                  <c:v>33.000000000000007</c:v>
                </c:pt>
                <c:pt idx="4861">
                  <c:v>11.000000000000121</c:v>
                </c:pt>
                <c:pt idx="4862">
                  <c:v>3.0000000000001137</c:v>
                </c:pt>
                <c:pt idx="4863">
                  <c:v>4.0000000000000924</c:v>
                </c:pt>
                <c:pt idx="4864">
                  <c:v>6.0000000000000497</c:v>
                </c:pt>
                <c:pt idx="4865">
                  <c:v>8.0000000000000071</c:v>
                </c:pt>
                <c:pt idx="4866">
                  <c:v>15.000000000000036</c:v>
                </c:pt>
                <c:pt idx="4867">
                  <c:v>12.000000000000099</c:v>
                </c:pt>
                <c:pt idx="4868">
                  <c:v>19.000000000000128</c:v>
                </c:pt>
                <c:pt idx="4870">
                  <c:v>26.999999999999957</c:v>
                </c:pt>
                <c:pt idx="4871">
                  <c:v>34.999999999999964</c:v>
                </c:pt>
                <c:pt idx="4872">
                  <c:v>39.000000000000057</c:v>
                </c:pt>
                <c:pt idx="4873">
                  <c:v>32.000000000000028</c:v>
                </c:pt>
                <c:pt idx="4874">
                  <c:v>17.999999999999972</c:v>
                </c:pt>
                <c:pt idx="4875">
                  <c:v>5.9999999999998721</c:v>
                </c:pt>
                <c:pt idx="4876">
                  <c:v>11.000000000000121</c:v>
                </c:pt>
                <c:pt idx="4877">
                  <c:v>5.0000000000000711</c:v>
                </c:pt>
                <c:pt idx="4878">
                  <c:v>-3.0000000000001137</c:v>
                </c:pt>
                <c:pt idx="4879">
                  <c:v>-16.999999999999993</c:v>
                </c:pt>
                <c:pt idx="4880">
                  <c:v>-16.000000000000014</c:v>
                </c:pt>
                <c:pt idx="4881">
                  <c:v>-21.999999999999886</c:v>
                </c:pt>
                <c:pt idx="4882">
                  <c:v>-31.00000000000005</c:v>
                </c:pt>
                <c:pt idx="4883">
                  <c:v>-25.999999999999979</c:v>
                </c:pt>
                <c:pt idx="4884">
                  <c:v>-31.00000000000005</c:v>
                </c:pt>
                <c:pt idx="4885">
                  <c:v>-24.000000000000021</c:v>
                </c:pt>
                <c:pt idx="4886">
                  <c:v>-23.000000000000043</c:v>
                </c:pt>
                <c:pt idx="4887">
                  <c:v>-19.999999999999929</c:v>
                </c:pt>
                <c:pt idx="4888">
                  <c:v>-41.000000000000014</c:v>
                </c:pt>
                <c:pt idx="4889">
                  <c:v>-31.00000000000005</c:v>
                </c:pt>
                <c:pt idx="4890">
                  <c:v>-27.000000000000135</c:v>
                </c:pt>
                <c:pt idx="4891">
                  <c:v>-24.000000000000021</c:v>
                </c:pt>
                <c:pt idx="4892">
                  <c:v>-23.000000000000043</c:v>
                </c:pt>
                <c:pt idx="4893">
                  <c:v>-10.999999999999943</c:v>
                </c:pt>
                <c:pt idx="4894">
                  <c:v>-6.0000000000000497</c:v>
                </c:pt>
                <c:pt idx="4895">
                  <c:v>-0.99999999999997868</c:v>
                </c:pt>
                <c:pt idx="4896">
                  <c:v>-17.999999999999972</c:v>
                </c:pt>
                <c:pt idx="4897">
                  <c:v>-20.999999999999908</c:v>
                </c:pt>
                <c:pt idx="4898">
                  <c:v>-20.000000000000107</c:v>
                </c:pt>
                <c:pt idx="4900">
                  <c:v>-30.000000000000071</c:v>
                </c:pt>
                <c:pt idx="4901">
                  <c:v>-29.000000000000092</c:v>
                </c:pt>
                <c:pt idx="4902">
                  <c:v>-21.999999999999886</c:v>
                </c:pt>
                <c:pt idx="4903">
                  <c:v>-29.000000000000092</c:v>
                </c:pt>
                <c:pt idx="4904">
                  <c:v>-35.999999999999943</c:v>
                </c:pt>
                <c:pt idx="4905">
                  <c:v>-41.000000000000014</c:v>
                </c:pt>
                <c:pt idx="4906">
                  <c:v>-42.999999999999972</c:v>
                </c:pt>
                <c:pt idx="4907">
                  <c:v>-49.000000000000021</c:v>
                </c:pt>
                <c:pt idx="4908">
                  <c:v>-50.999999999999979</c:v>
                </c:pt>
                <c:pt idx="4909">
                  <c:v>-59.999999999999964</c:v>
                </c:pt>
                <c:pt idx="4910">
                  <c:v>-58.999999999999986</c:v>
                </c:pt>
                <c:pt idx="4911">
                  <c:v>-50</c:v>
                </c:pt>
                <c:pt idx="4912">
                  <c:v>-55.999999999999872</c:v>
                </c:pt>
                <c:pt idx="4913">
                  <c:v>-61.999999999999922</c:v>
                </c:pt>
                <c:pt idx="4914">
                  <c:v>-76.999999999999957</c:v>
                </c:pt>
                <c:pt idx="4916">
                  <c:v>-77.000000000000142</c:v>
                </c:pt>
                <c:pt idx="4917">
                  <c:v>-53.000000000000114</c:v>
                </c:pt>
                <c:pt idx="4918">
                  <c:v>-69.999999999999929</c:v>
                </c:pt>
                <c:pt idx="4919">
                  <c:v>-50.999999999999979</c:v>
                </c:pt>
                <c:pt idx="4921">
                  <c:v>-38.999999999999879</c:v>
                </c:pt>
                <c:pt idx="4922">
                  <c:v>-40.000000000000036</c:v>
                </c:pt>
                <c:pt idx="4923">
                  <c:v>-46.000000000000085</c:v>
                </c:pt>
                <c:pt idx="4924">
                  <c:v>-76.000000000000156</c:v>
                </c:pt>
                <c:pt idx="4925">
                  <c:v>-85.000000000000142</c:v>
                </c:pt>
                <c:pt idx="4926">
                  <c:v>-85.999999999999943</c:v>
                </c:pt>
                <c:pt idx="4927">
                  <c:v>-93.999999999999943</c:v>
                </c:pt>
                <c:pt idx="4928">
                  <c:v>-102.99999999999994</c:v>
                </c:pt>
                <c:pt idx="4929">
                  <c:v>-112.0000000000001</c:v>
                </c:pt>
                <c:pt idx="4930">
                  <c:v>-125</c:v>
                </c:pt>
                <c:pt idx="4931">
                  <c:v>-134.99999999999997</c:v>
                </c:pt>
                <c:pt idx="4933">
                  <c:v>-141</c:v>
                </c:pt>
                <c:pt idx="4934">
                  <c:v>-133</c:v>
                </c:pt>
                <c:pt idx="4935">
                  <c:v>-130.00000000000006</c:v>
                </c:pt>
                <c:pt idx="4936">
                  <c:v>-111.99999999999991</c:v>
                </c:pt>
                <c:pt idx="4937">
                  <c:v>-124.00000000000003</c:v>
                </c:pt>
                <c:pt idx="4938">
                  <c:v>-149.00000000000003</c:v>
                </c:pt>
                <c:pt idx="4939">
                  <c:v>-153.99999999999991</c:v>
                </c:pt>
                <c:pt idx="4940">
                  <c:v>-143.99999999999994</c:v>
                </c:pt>
                <c:pt idx="4941">
                  <c:v>-143.99999999999994</c:v>
                </c:pt>
                <c:pt idx="4942">
                  <c:v>-140.00000000000003</c:v>
                </c:pt>
                <c:pt idx="4943">
                  <c:v>-152.99999999999994</c:v>
                </c:pt>
                <c:pt idx="4944">
                  <c:v>-158</c:v>
                </c:pt>
                <c:pt idx="4945">
                  <c:v>-160.99999999999994</c:v>
                </c:pt>
                <c:pt idx="4946">
                  <c:v>-170.00000000000011</c:v>
                </c:pt>
                <c:pt idx="4947">
                  <c:v>-167</c:v>
                </c:pt>
                <c:pt idx="4948">
                  <c:v>-141</c:v>
                </c:pt>
                <c:pt idx="4949">
                  <c:v>-109.99999999999997</c:v>
                </c:pt>
                <c:pt idx="4950">
                  <c:v>-68.999999999999943</c:v>
                </c:pt>
                <c:pt idx="4951">
                  <c:v>-94.999999999999929</c:v>
                </c:pt>
                <c:pt idx="4953">
                  <c:v>-69.999999999999929</c:v>
                </c:pt>
                <c:pt idx="4954">
                  <c:v>-67</c:v>
                </c:pt>
                <c:pt idx="4955">
                  <c:v>-58.000000000000007</c:v>
                </c:pt>
                <c:pt idx="4956">
                  <c:v>-63.000000000000078</c:v>
                </c:pt>
                <c:pt idx="4958">
                  <c:v>-67.999999999999972</c:v>
                </c:pt>
                <c:pt idx="4959">
                  <c:v>-12.999999999999901</c:v>
                </c:pt>
                <c:pt idx="4960">
                  <c:v>-31.00000000000005</c:v>
                </c:pt>
                <c:pt idx="4961">
                  <c:v>-53.999999999999915</c:v>
                </c:pt>
                <c:pt idx="4962">
                  <c:v>-74.000000000000028</c:v>
                </c:pt>
                <c:pt idx="4963">
                  <c:v>-95.999999999999915</c:v>
                </c:pt>
                <c:pt idx="4964">
                  <c:v>-72.000000000000057</c:v>
                </c:pt>
                <c:pt idx="4965">
                  <c:v>-77.000000000000142</c:v>
                </c:pt>
                <c:pt idx="4966">
                  <c:v>-41.999999999999993</c:v>
                </c:pt>
                <c:pt idx="4967">
                  <c:v>-63.000000000000078</c:v>
                </c:pt>
                <c:pt idx="4968">
                  <c:v>-55.000000000000071</c:v>
                </c:pt>
                <c:pt idx="4969">
                  <c:v>-97.999999999999858</c:v>
                </c:pt>
                <c:pt idx="4970">
                  <c:v>-98.000000000000043</c:v>
                </c:pt>
                <c:pt idx="4971">
                  <c:v>-101.99999999999996</c:v>
                </c:pt>
                <c:pt idx="4972">
                  <c:v>-96.000000000000085</c:v>
                </c:pt>
                <c:pt idx="4973">
                  <c:v>-90.000000000000028</c:v>
                </c:pt>
                <c:pt idx="4974">
                  <c:v>-70.000000000000114</c:v>
                </c:pt>
                <c:pt idx="4975">
                  <c:v>-67</c:v>
                </c:pt>
                <c:pt idx="4976">
                  <c:v>-71.000000000000085</c:v>
                </c:pt>
                <c:pt idx="4977">
                  <c:v>-61.999999999999922</c:v>
                </c:pt>
                <c:pt idx="4978">
                  <c:v>-58.000000000000007</c:v>
                </c:pt>
                <c:pt idx="4979">
                  <c:v>-65.000000000000028</c:v>
                </c:pt>
                <c:pt idx="4980">
                  <c:v>-71.999999999999886</c:v>
                </c:pt>
                <c:pt idx="4981">
                  <c:v>-77.000000000000142</c:v>
                </c:pt>
                <c:pt idx="4982">
                  <c:v>-68.000000000000142</c:v>
                </c:pt>
                <c:pt idx="4983">
                  <c:v>-80.000000000000071</c:v>
                </c:pt>
                <c:pt idx="4984">
                  <c:v>-75.999999999999972</c:v>
                </c:pt>
                <c:pt idx="4985">
                  <c:v>-83</c:v>
                </c:pt>
                <c:pt idx="4986">
                  <c:v>-92</c:v>
                </c:pt>
                <c:pt idx="4988">
                  <c:v>-79.999999999999886</c:v>
                </c:pt>
                <c:pt idx="4990">
                  <c:v>-64.000000000000057</c:v>
                </c:pt>
                <c:pt idx="4991">
                  <c:v>-67.999999999999972</c:v>
                </c:pt>
                <c:pt idx="4992">
                  <c:v>-63.000000000000078</c:v>
                </c:pt>
                <c:pt idx="4993">
                  <c:v>-65.000000000000028</c:v>
                </c:pt>
                <c:pt idx="4994">
                  <c:v>-73.000000000000043</c:v>
                </c:pt>
                <c:pt idx="4995">
                  <c:v>-78.999999999999915</c:v>
                </c:pt>
                <c:pt idx="4996">
                  <c:v>-71.000000000000085</c:v>
                </c:pt>
                <c:pt idx="4997">
                  <c:v>-62.999999999999901</c:v>
                </c:pt>
                <c:pt idx="4998">
                  <c:v>-65.000000000000028</c:v>
                </c:pt>
                <c:pt idx="4999">
                  <c:v>-78.000000000000114</c:v>
                </c:pt>
                <c:pt idx="5000">
                  <c:v>-70.000000000000114</c:v>
                </c:pt>
                <c:pt idx="5001">
                  <c:v>-76.000000000000156</c:v>
                </c:pt>
                <c:pt idx="5002">
                  <c:v>-74.000000000000028</c:v>
                </c:pt>
                <c:pt idx="5003">
                  <c:v>-71.000000000000085</c:v>
                </c:pt>
                <c:pt idx="5004">
                  <c:v>-75</c:v>
                </c:pt>
                <c:pt idx="5005">
                  <c:v>-66.000000000000014</c:v>
                </c:pt>
                <c:pt idx="5006">
                  <c:v>-67</c:v>
                </c:pt>
                <c:pt idx="5007">
                  <c:v>-67</c:v>
                </c:pt>
                <c:pt idx="5008">
                  <c:v>-58.999999999999986</c:v>
                </c:pt>
                <c:pt idx="5009">
                  <c:v>-45.000000000000107</c:v>
                </c:pt>
                <c:pt idx="5010">
                  <c:v>-51.999999999999957</c:v>
                </c:pt>
                <c:pt idx="5011">
                  <c:v>-16.999999999999993</c:v>
                </c:pt>
                <c:pt idx="5012">
                  <c:v>-16.999999999999993</c:v>
                </c:pt>
                <c:pt idx="5013">
                  <c:v>-11.000000000000121</c:v>
                </c:pt>
                <c:pt idx="5014">
                  <c:v>-22.999999999999865</c:v>
                </c:pt>
                <c:pt idx="5015">
                  <c:v>-25</c:v>
                </c:pt>
                <c:pt idx="5016">
                  <c:v>-29.999999999999893</c:v>
                </c:pt>
                <c:pt idx="5017">
                  <c:v>-27.999999999999936</c:v>
                </c:pt>
                <c:pt idx="5018">
                  <c:v>-31.00000000000005</c:v>
                </c:pt>
                <c:pt idx="5019">
                  <c:v>-9.9999999999999645</c:v>
                </c:pt>
                <c:pt idx="5020">
                  <c:v>-3.9999999999999147</c:v>
                </c:pt>
                <c:pt idx="5021">
                  <c:v>-4.9999999999998934</c:v>
                </c:pt>
                <c:pt idx="5022">
                  <c:v>-15.000000000000036</c:v>
                </c:pt>
                <c:pt idx="5023">
                  <c:v>-16.999999999999993</c:v>
                </c:pt>
                <c:pt idx="5024">
                  <c:v>-39.000000000000057</c:v>
                </c:pt>
                <c:pt idx="5025">
                  <c:v>-28.999999999999915</c:v>
                </c:pt>
                <c:pt idx="5026">
                  <c:v>-28.000000000000114</c:v>
                </c:pt>
                <c:pt idx="5027">
                  <c:v>-41.999999999999993</c:v>
                </c:pt>
                <c:pt idx="5028">
                  <c:v>-31.00000000000005</c:v>
                </c:pt>
                <c:pt idx="5029">
                  <c:v>-37.000000000000099</c:v>
                </c:pt>
                <c:pt idx="5030">
                  <c:v>-33.999999999999986</c:v>
                </c:pt>
                <c:pt idx="5031">
                  <c:v>-44.999999999999929</c:v>
                </c:pt>
                <c:pt idx="5032">
                  <c:v>-44.000000000000128</c:v>
                </c:pt>
                <c:pt idx="5034">
                  <c:v>-64.000000000000057</c:v>
                </c:pt>
                <c:pt idx="5035">
                  <c:v>-60.999999999999943</c:v>
                </c:pt>
                <c:pt idx="5036">
                  <c:v>-63.000000000000078</c:v>
                </c:pt>
                <c:pt idx="5037">
                  <c:v>-70.999999999999915</c:v>
                </c:pt>
                <c:pt idx="5038">
                  <c:v>-77.999999999999943</c:v>
                </c:pt>
                <c:pt idx="5039">
                  <c:v>-81.000000000000057</c:v>
                </c:pt>
                <c:pt idx="5040">
                  <c:v>-72.000000000000057</c:v>
                </c:pt>
                <c:pt idx="5041">
                  <c:v>-61.999999999999922</c:v>
                </c:pt>
                <c:pt idx="5042">
                  <c:v>-73.000000000000043</c:v>
                </c:pt>
                <c:pt idx="5043">
                  <c:v>-67</c:v>
                </c:pt>
                <c:pt idx="5044">
                  <c:v>-89.999999999999858</c:v>
                </c:pt>
                <c:pt idx="5045">
                  <c:v>-125</c:v>
                </c:pt>
                <c:pt idx="5046">
                  <c:v>-126.99999999999996</c:v>
                </c:pt>
                <c:pt idx="5047">
                  <c:v>-135.99999999999994</c:v>
                </c:pt>
                <c:pt idx="5048">
                  <c:v>-145.99999999999991</c:v>
                </c:pt>
                <c:pt idx="5049">
                  <c:v>-140.00000000000003</c:v>
                </c:pt>
                <c:pt idx="5050">
                  <c:v>-146.99999999999989</c:v>
                </c:pt>
                <c:pt idx="5051">
                  <c:v>-144.99999999999994</c:v>
                </c:pt>
                <c:pt idx="5052">
                  <c:v>-156.00000000000006</c:v>
                </c:pt>
                <c:pt idx="5053">
                  <c:v>-148.00000000000006</c:v>
                </c:pt>
                <c:pt idx="5054">
                  <c:v>-138.99999999999989</c:v>
                </c:pt>
                <c:pt idx="5055">
                  <c:v>-152.00000000000014</c:v>
                </c:pt>
                <c:pt idx="5056">
                  <c:v>-163.00000000000009</c:v>
                </c:pt>
                <c:pt idx="5057">
                  <c:v>-169.99999999999994</c:v>
                </c:pt>
                <c:pt idx="5058">
                  <c:v>-166</c:v>
                </c:pt>
                <c:pt idx="5060">
                  <c:v>-142</c:v>
                </c:pt>
                <c:pt idx="5061">
                  <c:v>-142.99999999999997</c:v>
                </c:pt>
                <c:pt idx="5062">
                  <c:v>-122.99999999999986</c:v>
                </c:pt>
                <c:pt idx="5063">
                  <c:v>-90.000000000000028</c:v>
                </c:pt>
                <c:pt idx="5064">
                  <c:v>-100.99999999999997</c:v>
                </c:pt>
                <c:pt idx="5065">
                  <c:v>-108</c:v>
                </c:pt>
                <c:pt idx="5066">
                  <c:v>-109.99999999999997</c:v>
                </c:pt>
                <c:pt idx="5067">
                  <c:v>-125</c:v>
                </c:pt>
                <c:pt idx="5068">
                  <c:v>-117</c:v>
                </c:pt>
                <c:pt idx="5069">
                  <c:v>-95.000000000000114</c:v>
                </c:pt>
                <c:pt idx="5070">
                  <c:v>-104.00000000000009</c:v>
                </c:pt>
                <c:pt idx="5071">
                  <c:v>-100</c:v>
                </c:pt>
                <c:pt idx="5072">
                  <c:v>-108</c:v>
                </c:pt>
                <c:pt idx="5073">
                  <c:v>-108.99999999999999</c:v>
                </c:pt>
                <c:pt idx="5074">
                  <c:v>-93.999999999999943</c:v>
                </c:pt>
                <c:pt idx="5075">
                  <c:v>-102.99999999999994</c:v>
                </c:pt>
                <c:pt idx="5076">
                  <c:v>-113.99999999999989</c:v>
                </c:pt>
                <c:pt idx="5077">
                  <c:v>-108.99999999999999</c:v>
                </c:pt>
                <c:pt idx="5078">
                  <c:v>-118.99999999999994</c:v>
                </c:pt>
                <c:pt idx="5079">
                  <c:v>-105.00000000000007</c:v>
                </c:pt>
                <c:pt idx="5080">
                  <c:v>-102.99999999999994</c:v>
                </c:pt>
                <c:pt idx="5081">
                  <c:v>-105.00000000000007</c:v>
                </c:pt>
                <c:pt idx="5082">
                  <c:v>-95.000000000000114</c:v>
                </c:pt>
                <c:pt idx="5083">
                  <c:v>-90.000000000000028</c:v>
                </c:pt>
                <c:pt idx="5084">
                  <c:v>-80.000000000000071</c:v>
                </c:pt>
                <c:pt idx="5085">
                  <c:v>-80.000000000000071</c:v>
                </c:pt>
                <c:pt idx="5086">
                  <c:v>-90.000000000000028</c:v>
                </c:pt>
                <c:pt idx="5087">
                  <c:v>-92</c:v>
                </c:pt>
                <c:pt idx="5089">
                  <c:v>-86.999999999999915</c:v>
                </c:pt>
                <c:pt idx="5090">
                  <c:v>-88.000000000000085</c:v>
                </c:pt>
                <c:pt idx="5091">
                  <c:v>-91.000000000000014</c:v>
                </c:pt>
                <c:pt idx="5092">
                  <c:v>-102.00000000000014</c:v>
                </c:pt>
                <c:pt idx="5093">
                  <c:v>-94.000000000000128</c:v>
                </c:pt>
                <c:pt idx="5094">
                  <c:v>-83.999999999999986</c:v>
                </c:pt>
                <c:pt idx="5095">
                  <c:v>-92</c:v>
                </c:pt>
                <c:pt idx="5096">
                  <c:v>-95.999999999999915</c:v>
                </c:pt>
                <c:pt idx="5097">
                  <c:v>-100</c:v>
                </c:pt>
                <c:pt idx="5098">
                  <c:v>-98.000000000000043</c:v>
                </c:pt>
                <c:pt idx="5099">
                  <c:v>-137.00000000000011</c:v>
                </c:pt>
                <c:pt idx="5100">
                  <c:v>-139.00000000000006</c:v>
                </c:pt>
                <c:pt idx="5101">
                  <c:v>-131.99999999999986</c:v>
                </c:pt>
                <c:pt idx="5102">
                  <c:v>-127.99999999999994</c:v>
                </c:pt>
                <c:pt idx="5103">
                  <c:v>-123.00000000000004</c:v>
                </c:pt>
                <c:pt idx="5104">
                  <c:v>-114.00000000000006</c:v>
                </c:pt>
                <c:pt idx="5105">
                  <c:v>-125</c:v>
                </c:pt>
                <c:pt idx="5106">
                  <c:v>-115.00000000000003</c:v>
                </c:pt>
                <c:pt idx="5107">
                  <c:v>-117</c:v>
                </c:pt>
                <c:pt idx="5108">
                  <c:v>-117</c:v>
                </c:pt>
                <c:pt idx="5109">
                  <c:v>-121.00000000000009</c:v>
                </c:pt>
                <c:pt idx="5110">
                  <c:v>-121.00000000000009</c:v>
                </c:pt>
                <c:pt idx="5111">
                  <c:v>-116.00000000000001</c:v>
                </c:pt>
                <c:pt idx="5112">
                  <c:v>-117.00000000000017</c:v>
                </c:pt>
                <c:pt idx="5113">
                  <c:v>-122.00000000000006</c:v>
                </c:pt>
                <c:pt idx="5114">
                  <c:v>-117.99999999999997</c:v>
                </c:pt>
                <c:pt idx="5115">
                  <c:v>-126.99999999999996</c:v>
                </c:pt>
                <c:pt idx="5116">
                  <c:v>-141</c:v>
                </c:pt>
                <c:pt idx="5117">
                  <c:v>-147.99999999999986</c:v>
                </c:pt>
                <c:pt idx="5118">
                  <c:v>-145.00000000000011</c:v>
                </c:pt>
                <c:pt idx="5119">
                  <c:v>-150.9999999999998</c:v>
                </c:pt>
                <c:pt idx="5120">
                  <c:v>-151.00000000000017</c:v>
                </c:pt>
                <c:pt idx="5121">
                  <c:v>-155.00000000000006</c:v>
                </c:pt>
                <c:pt idx="5122">
                  <c:v>-135.99999999999994</c:v>
                </c:pt>
                <c:pt idx="5123">
                  <c:v>-133.9999999999998</c:v>
                </c:pt>
                <c:pt idx="5124">
                  <c:v>-153.99999999999991</c:v>
                </c:pt>
                <c:pt idx="5125">
                  <c:v>-132.0000000000002</c:v>
                </c:pt>
                <c:pt idx="5126">
                  <c:v>-138.00000000000009</c:v>
                </c:pt>
                <c:pt idx="5127">
                  <c:v>-139.00000000000006</c:v>
                </c:pt>
                <c:pt idx="5128">
                  <c:v>-132.00000000000003</c:v>
                </c:pt>
                <c:pt idx="5129">
                  <c:v>-132.00000000000003</c:v>
                </c:pt>
                <c:pt idx="5130">
                  <c:v>-137.00000000000011</c:v>
                </c:pt>
                <c:pt idx="5131">
                  <c:v>-138.00000000000009</c:v>
                </c:pt>
                <c:pt idx="5132">
                  <c:v>-141.99999999999983</c:v>
                </c:pt>
                <c:pt idx="5133">
                  <c:v>-138.00000000000009</c:v>
                </c:pt>
                <c:pt idx="5135">
                  <c:v>-135.99999999999994</c:v>
                </c:pt>
                <c:pt idx="5136">
                  <c:v>-142</c:v>
                </c:pt>
                <c:pt idx="5137">
                  <c:v>-141.99999999999983</c:v>
                </c:pt>
                <c:pt idx="5138">
                  <c:v>-141.99999999999983</c:v>
                </c:pt>
                <c:pt idx="5139">
                  <c:v>-123.00000000000004</c:v>
                </c:pt>
                <c:pt idx="5140">
                  <c:v>-104.99999999999989</c:v>
                </c:pt>
                <c:pt idx="5141">
                  <c:v>-98.000000000000043</c:v>
                </c:pt>
                <c:pt idx="5142">
                  <c:v>-106.00000000000023</c:v>
                </c:pt>
                <c:pt idx="5143">
                  <c:v>-110.99999999999994</c:v>
                </c:pt>
                <c:pt idx="5144">
                  <c:v>-100.99999999999997</c:v>
                </c:pt>
                <c:pt idx="5145">
                  <c:v>-100.99999999999997</c:v>
                </c:pt>
                <c:pt idx="5146">
                  <c:v>-87.999999999999901</c:v>
                </c:pt>
                <c:pt idx="5147">
                  <c:v>-86.000000000000114</c:v>
                </c:pt>
                <c:pt idx="5148">
                  <c:v>-85.000000000000142</c:v>
                </c:pt>
                <c:pt idx="5149">
                  <c:v>-92</c:v>
                </c:pt>
                <c:pt idx="5150">
                  <c:v>-83</c:v>
                </c:pt>
                <c:pt idx="5151">
                  <c:v>-85.000000000000142</c:v>
                </c:pt>
                <c:pt idx="5152">
                  <c:v>-82.000000000000028</c:v>
                </c:pt>
                <c:pt idx="5153">
                  <c:v>-92.999999999999972</c:v>
                </c:pt>
                <c:pt idx="5154">
                  <c:v>-67.999999999999972</c:v>
                </c:pt>
                <c:pt idx="5155">
                  <c:v>-70.999999999999915</c:v>
                </c:pt>
                <c:pt idx="5156">
                  <c:v>-69.000000000000128</c:v>
                </c:pt>
                <c:pt idx="5157">
                  <c:v>-78.999999999999915</c:v>
                </c:pt>
                <c:pt idx="5158">
                  <c:v>-46.999999999999886</c:v>
                </c:pt>
                <c:pt idx="5160">
                  <c:v>-41.999999999999993</c:v>
                </c:pt>
                <c:pt idx="5161">
                  <c:v>-48.000000000000043</c:v>
                </c:pt>
                <c:pt idx="5162">
                  <c:v>-42.999999999999972</c:v>
                </c:pt>
                <c:pt idx="5163">
                  <c:v>-52.000000000000135</c:v>
                </c:pt>
                <c:pt idx="5164">
                  <c:v>-53.000000000000114</c:v>
                </c:pt>
                <c:pt idx="5165">
                  <c:v>-39.000000000000057</c:v>
                </c:pt>
                <c:pt idx="5166">
                  <c:v>-21.000000000000085</c:v>
                </c:pt>
                <c:pt idx="5167">
                  <c:v>-17.999999999999972</c:v>
                </c:pt>
                <c:pt idx="5168">
                  <c:v>-10.999999999999943</c:v>
                </c:pt>
                <c:pt idx="5169">
                  <c:v>3.9999999999999147</c:v>
                </c:pt>
                <c:pt idx="5170">
                  <c:v>-2.000000000000135</c:v>
                </c:pt>
                <c:pt idx="5171">
                  <c:v>1.9999999999999574</c:v>
                </c:pt>
                <c:pt idx="5172">
                  <c:v>-0.99999999999997868</c:v>
                </c:pt>
                <c:pt idx="5173">
                  <c:v>4.0000000000000924</c:v>
                </c:pt>
                <c:pt idx="5174">
                  <c:v>13.000000000000078</c:v>
                </c:pt>
                <c:pt idx="5176">
                  <c:v>7.0000000000000284</c:v>
                </c:pt>
                <c:pt idx="5177">
                  <c:v>-0.99999999999997868</c:v>
                </c:pt>
                <c:pt idx="5178">
                  <c:v>8.0000000000000071</c:v>
                </c:pt>
                <c:pt idx="5179">
                  <c:v>22.000000000000064</c:v>
                </c:pt>
                <c:pt idx="5180">
                  <c:v>17.999999999999972</c:v>
                </c:pt>
                <c:pt idx="5182">
                  <c:v>41.999999999999993</c:v>
                </c:pt>
                <c:pt idx="5183">
                  <c:v>34.999999999999964</c:v>
                </c:pt>
                <c:pt idx="5184">
                  <c:v>38.000000000000078</c:v>
                </c:pt>
                <c:pt idx="5185">
                  <c:v>46.999999999999886</c:v>
                </c:pt>
                <c:pt idx="5186">
                  <c:v>81.000000000000057</c:v>
                </c:pt>
                <c:pt idx="5187">
                  <c:v>81.999999999999858</c:v>
                </c:pt>
                <c:pt idx="5188">
                  <c:v>92.999999999999972</c:v>
                </c:pt>
                <c:pt idx="5189">
                  <c:v>93.999999999999943</c:v>
                </c:pt>
                <c:pt idx="5190">
                  <c:v>98.000000000000043</c:v>
                </c:pt>
                <c:pt idx="5191">
                  <c:v>84.999999999999972</c:v>
                </c:pt>
                <c:pt idx="5193">
                  <c:v>81.000000000000057</c:v>
                </c:pt>
                <c:pt idx="5194">
                  <c:v>77.000000000000142</c:v>
                </c:pt>
                <c:pt idx="5195">
                  <c:v>65.999999999999829</c:v>
                </c:pt>
                <c:pt idx="5196">
                  <c:v>59.999999999999964</c:v>
                </c:pt>
                <c:pt idx="5197">
                  <c:v>56.999999999999851</c:v>
                </c:pt>
                <c:pt idx="5198">
                  <c:v>92</c:v>
                </c:pt>
                <c:pt idx="5199">
                  <c:v>92</c:v>
                </c:pt>
                <c:pt idx="5200">
                  <c:v>84.999999999999972</c:v>
                </c:pt>
                <c:pt idx="5201">
                  <c:v>77.000000000000142</c:v>
                </c:pt>
                <c:pt idx="5202">
                  <c:v>64.000000000000057</c:v>
                </c:pt>
                <c:pt idx="5203">
                  <c:v>49.000000000000021</c:v>
                </c:pt>
                <c:pt idx="5204">
                  <c:v>22.999999999999865</c:v>
                </c:pt>
                <c:pt idx="5205">
                  <c:v>45.000000000000107</c:v>
                </c:pt>
                <c:pt idx="5206">
                  <c:v>49.000000000000021</c:v>
                </c:pt>
                <c:pt idx="5207">
                  <c:v>34.000000000000163</c:v>
                </c:pt>
                <c:pt idx="5208">
                  <c:v>32.000000000000028</c:v>
                </c:pt>
                <c:pt idx="5209">
                  <c:v>22.000000000000064</c:v>
                </c:pt>
                <c:pt idx="5210">
                  <c:v>25</c:v>
                </c:pt>
                <c:pt idx="5211">
                  <c:v>2.000000000000135</c:v>
                </c:pt>
                <c:pt idx="5212">
                  <c:v>6.0000000000000497</c:v>
                </c:pt>
                <c:pt idx="5214">
                  <c:v>-0.99999999999997868</c:v>
                </c:pt>
                <c:pt idx="5215">
                  <c:v>13.999999999999879</c:v>
                </c:pt>
                <c:pt idx="5216">
                  <c:v>26.999999999999957</c:v>
                </c:pt>
                <c:pt idx="5217">
                  <c:v>34.999999999999964</c:v>
                </c:pt>
                <c:pt idx="5219">
                  <c:v>32.000000000000028</c:v>
                </c:pt>
                <c:pt idx="5220">
                  <c:v>34.999999999999964</c:v>
                </c:pt>
                <c:pt idx="5221">
                  <c:v>40.000000000000036</c:v>
                </c:pt>
                <c:pt idx="5222">
                  <c:v>30.000000000000071</c:v>
                </c:pt>
                <c:pt idx="5223">
                  <c:v>37.000000000000099</c:v>
                </c:pt>
                <c:pt idx="5224">
                  <c:v>25.999999999999979</c:v>
                </c:pt>
                <c:pt idx="5225">
                  <c:v>12.999999999999901</c:v>
                </c:pt>
                <c:pt idx="5226">
                  <c:v>5.0000000000000711</c:v>
                </c:pt>
                <c:pt idx="5227">
                  <c:v>-1.0000000000001563</c:v>
                </c:pt>
                <c:pt idx="5228">
                  <c:v>0.99999999999997868</c:v>
                </c:pt>
                <c:pt idx="5229">
                  <c:v>-8.0000000000000071</c:v>
                </c:pt>
                <c:pt idx="5230">
                  <c:v>1.0000000000001563</c:v>
                </c:pt>
                <c:pt idx="5231">
                  <c:v>-20.999999999999908</c:v>
                </c:pt>
                <c:pt idx="5232">
                  <c:v>-34.000000000000163</c:v>
                </c:pt>
                <c:pt idx="5233">
                  <c:v>-37.000000000000099</c:v>
                </c:pt>
                <c:pt idx="5234">
                  <c:v>-31.00000000000005</c:v>
                </c:pt>
                <c:pt idx="5235">
                  <c:v>-16.000000000000014</c:v>
                </c:pt>
                <c:pt idx="5236">
                  <c:v>-6.0000000000000497</c:v>
                </c:pt>
                <c:pt idx="5237">
                  <c:v>-4.0000000000000924</c:v>
                </c:pt>
                <c:pt idx="5238">
                  <c:v>-9.9999999999999645</c:v>
                </c:pt>
                <c:pt idx="5239">
                  <c:v>-45.999999999999908</c:v>
                </c:pt>
                <c:pt idx="5240">
                  <c:v>-37.999999999999901</c:v>
                </c:pt>
                <c:pt idx="5241">
                  <c:v>-24.000000000000021</c:v>
                </c:pt>
                <c:pt idx="5242">
                  <c:v>-20.000000000000107</c:v>
                </c:pt>
                <c:pt idx="5243">
                  <c:v>-24.000000000000021</c:v>
                </c:pt>
                <c:pt idx="5244">
                  <c:v>-20.999999999999908</c:v>
                </c:pt>
                <c:pt idx="5245">
                  <c:v>-20.000000000000107</c:v>
                </c:pt>
                <c:pt idx="5246">
                  <c:v>-26.999999999999957</c:v>
                </c:pt>
                <c:pt idx="5247">
                  <c:v>-35.999999999999943</c:v>
                </c:pt>
                <c:pt idx="5250">
                  <c:v>-50.999999999999979</c:v>
                </c:pt>
                <c:pt idx="5251">
                  <c:v>-67.999999999999972</c:v>
                </c:pt>
                <c:pt idx="5252">
                  <c:v>-71.000000000000085</c:v>
                </c:pt>
                <c:pt idx="5253">
                  <c:v>-69.999999999999929</c:v>
                </c:pt>
                <c:pt idx="5254">
                  <c:v>-48.000000000000043</c:v>
                </c:pt>
                <c:pt idx="5255">
                  <c:v>-40.000000000000036</c:v>
                </c:pt>
                <c:pt idx="5256">
                  <c:v>-37.000000000000099</c:v>
                </c:pt>
                <c:pt idx="5257">
                  <c:v>-33.999999999999986</c:v>
                </c:pt>
                <c:pt idx="5258">
                  <c:v>-41.000000000000014</c:v>
                </c:pt>
                <c:pt idx="5259">
                  <c:v>-40.000000000000036</c:v>
                </c:pt>
                <c:pt idx="5260">
                  <c:v>-40.000000000000036</c:v>
                </c:pt>
                <c:pt idx="5261">
                  <c:v>-40.000000000000036</c:v>
                </c:pt>
                <c:pt idx="5262">
                  <c:v>-29.000000000000092</c:v>
                </c:pt>
                <c:pt idx="5263">
                  <c:v>-19.999999999999929</c:v>
                </c:pt>
                <c:pt idx="5264">
                  <c:v>-4.0000000000000924</c:v>
                </c:pt>
                <c:pt idx="5265">
                  <c:v>-24.000000000000021</c:v>
                </c:pt>
                <c:pt idx="5266">
                  <c:v>-24.000000000000021</c:v>
                </c:pt>
                <c:pt idx="5267">
                  <c:v>-30.000000000000071</c:v>
                </c:pt>
                <c:pt idx="5268">
                  <c:v>-37.999999999999901</c:v>
                </c:pt>
                <c:pt idx="5269">
                  <c:v>-46.999999999999886</c:v>
                </c:pt>
                <c:pt idx="5270">
                  <c:v>-43.99999999999995</c:v>
                </c:pt>
                <c:pt idx="5271">
                  <c:v>-26.999999999999957</c:v>
                </c:pt>
                <c:pt idx="5272">
                  <c:v>-37.000000000000099</c:v>
                </c:pt>
                <c:pt idx="5273">
                  <c:v>-45.999999999999908</c:v>
                </c:pt>
                <c:pt idx="5274">
                  <c:v>-34.999999999999964</c:v>
                </c:pt>
                <c:pt idx="5275">
                  <c:v>-34.999999999999964</c:v>
                </c:pt>
                <c:pt idx="5276">
                  <c:v>-23.000000000000043</c:v>
                </c:pt>
                <c:pt idx="5277">
                  <c:v>-33.999999999999986</c:v>
                </c:pt>
                <c:pt idx="5278">
                  <c:v>-33.999999999999986</c:v>
                </c:pt>
                <c:pt idx="5279">
                  <c:v>-36.999999999999922</c:v>
                </c:pt>
                <c:pt idx="5280">
                  <c:v>-44.000000000000128</c:v>
                </c:pt>
                <c:pt idx="5281">
                  <c:v>-33.999999999999986</c:v>
                </c:pt>
                <c:pt idx="5282">
                  <c:v>-32.000000000000028</c:v>
                </c:pt>
                <c:pt idx="5283">
                  <c:v>-33.999999999999986</c:v>
                </c:pt>
                <c:pt idx="5284">
                  <c:v>-20.999999999999908</c:v>
                </c:pt>
                <c:pt idx="5285">
                  <c:v>-24.000000000000021</c:v>
                </c:pt>
                <c:pt idx="5286">
                  <c:v>-35.999999999999943</c:v>
                </c:pt>
                <c:pt idx="5287">
                  <c:v>-29.999999999999893</c:v>
                </c:pt>
                <c:pt idx="5289">
                  <c:v>-39.000000000000057</c:v>
                </c:pt>
                <c:pt idx="5290">
                  <c:v>-33.999999999999986</c:v>
                </c:pt>
                <c:pt idx="5291">
                  <c:v>-40.000000000000036</c:v>
                </c:pt>
                <c:pt idx="5292">
                  <c:v>-48.000000000000043</c:v>
                </c:pt>
                <c:pt idx="5293">
                  <c:v>-52.999999999999936</c:v>
                </c:pt>
                <c:pt idx="5294">
                  <c:v>-51.999999999999957</c:v>
                </c:pt>
                <c:pt idx="5295">
                  <c:v>-41.999999999999993</c:v>
                </c:pt>
                <c:pt idx="5296">
                  <c:v>-34.999999999999964</c:v>
                </c:pt>
                <c:pt idx="5297">
                  <c:v>-34.999999999999964</c:v>
                </c:pt>
                <c:pt idx="5298">
                  <c:v>-33.000000000000007</c:v>
                </c:pt>
                <c:pt idx="5299">
                  <c:v>-32.000000000000028</c:v>
                </c:pt>
                <c:pt idx="5300">
                  <c:v>-25</c:v>
                </c:pt>
                <c:pt idx="5301">
                  <c:v>-22.000000000000064</c:v>
                </c:pt>
                <c:pt idx="5302">
                  <c:v>-15.000000000000036</c:v>
                </c:pt>
                <c:pt idx="5303">
                  <c:v>-12.000000000000099</c:v>
                </c:pt>
                <c:pt idx="5304">
                  <c:v>-18.000000000000149</c:v>
                </c:pt>
                <c:pt idx="5305">
                  <c:v>-30.000000000000071</c:v>
                </c:pt>
                <c:pt idx="5306">
                  <c:v>-23.999999999999844</c:v>
                </c:pt>
                <c:pt idx="5307">
                  <c:v>-24.000000000000021</c:v>
                </c:pt>
                <c:pt idx="5308">
                  <c:v>-18.99999999999995</c:v>
                </c:pt>
                <c:pt idx="5309">
                  <c:v>-22.000000000000064</c:v>
                </c:pt>
                <c:pt idx="5310">
                  <c:v>-26.999999999999957</c:v>
                </c:pt>
                <c:pt idx="5311">
                  <c:v>-21.000000000000085</c:v>
                </c:pt>
                <c:pt idx="5312">
                  <c:v>-33.000000000000007</c:v>
                </c:pt>
                <c:pt idx="5313">
                  <c:v>-37.999999999999901</c:v>
                </c:pt>
                <c:pt idx="5314">
                  <c:v>-27.999999999999936</c:v>
                </c:pt>
                <c:pt idx="5315">
                  <c:v>-25</c:v>
                </c:pt>
                <c:pt idx="5316">
                  <c:v>-13.999999999999879</c:v>
                </c:pt>
                <c:pt idx="5317">
                  <c:v>4.9999999999998934</c:v>
                </c:pt>
                <c:pt idx="5318">
                  <c:v>-5.0000000000000711</c:v>
                </c:pt>
                <c:pt idx="5319">
                  <c:v>-3.9999999999999147</c:v>
                </c:pt>
                <c:pt idx="5320">
                  <c:v>-6.0000000000000497</c:v>
                </c:pt>
                <c:pt idx="5321">
                  <c:v>6.0000000000000497</c:v>
                </c:pt>
                <c:pt idx="5322">
                  <c:v>8.9999999999999858</c:v>
                </c:pt>
                <c:pt idx="5323">
                  <c:v>9.0000000000001634</c:v>
                </c:pt>
                <c:pt idx="5325">
                  <c:v>0.99999999999997868</c:v>
                </c:pt>
                <c:pt idx="5326">
                  <c:v>-8.9999999999999858</c:v>
                </c:pt>
                <c:pt idx="5327">
                  <c:v>0</c:v>
                </c:pt>
                <c:pt idx="5328">
                  <c:v>-4.9999999999998934</c:v>
                </c:pt>
                <c:pt idx="5329">
                  <c:v>-3.0000000000001137</c:v>
                </c:pt>
                <c:pt idx="5330">
                  <c:v>-5.9999999999998721</c:v>
                </c:pt>
                <c:pt idx="5331">
                  <c:v>-11.999999999999922</c:v>
                </c:pt>
                <c:pt idx="5332">
                  <c:v>-9.9999999999999645</c:v>
                </c:pt>
                <c:pt idx="5333">
                  <c:v>-15.000000000000036</c:v>
                </c:pt>
                <c:pt idx="5334">
                  <c:v>-15.999999999999837</c:v>
                </c:pt>
                <c:pt idx="5335">
                  <c:v>-19.999999999999929</c:v>
                </c:pt>
                <c:pt idx="5336">
                  <c:v>-18.99999999999995</c:v>
                </c:pt>
                <c:pt idx="5337">
                  <c:v>-30.999999999999872</c:v>
                </c:pt>
                <c:pt idx="5338">
                  <c:v>-34.000000000000163</c:v>
                </c:pt>
                <c:pt idx="5339">
                  <c:v>-28.999999999999915</c:v>
                </c:pt>
                <c:pt idx="5340">
                  <c:v>-24.000000000000021</c:v>
                </c:pt>
                <c:pt idx="5341">
                  <c:v>-23.000000000000043</c:v>
                </c:pt>
                <c:pt idx="5342">
                  <c:v>-23.999999999999844</c:v>
                </c:pt>
                <c:pt idx="5343">
                  <c:v>-22.000000000000064</c:v>
                </c:pt>
                <c:pt idx="5344">
                  <c:v>-19.999999999999929</c:v>
                </c:pt>
                <c:pt idx="5345">
                  <c:v>-22.000000000000064</c:v>
                </c:pt>
                <c:pt idx="5346">
                  <c:v>-22.000000000000064</c:v>
                </c:pt>
                <c:pt idx="5347">
                  <c:v>-19.999999999999929</c:v>
                </c:pt>
                <c:pt idx="5348">
                  <c:v>-21.000000000000085</c:v>
                </c:pt>
                <c:pt idx="5350">
                  <c:v>-24.000000000000021</c:v>
                </c:pt>
                <c:pt idx="5351">
                  <c:v>-18.99999999999995</c:v>
                </c:pt>
                <c:pt idx="5352">
                  <c:v>-7.0000000000000284</c:v>
                </c:pt>
                <c:pt idx="5353">
                  <c:v>-2.000000000000135</c:v>
                </c:pt>
                <c:pt idx="5354">
                  <c:v>0.99999999999997868</c:v>
                </c:pt>
                <c:pt idx="5355">
                  <c:v>-11.000000000000121</c:v>
                </c:pt>
                <c:pt idx="5356">
                  <c:v>-13.000000000000078</c:v>
                </c:pt>
                <c:pt idx="5357">
                  <c:v>-10.999999999999943</c:v>
                </c:pt>
                <c:pt idx="5358">
                  <c:v>-1.0000000000001563</c:v>
                </c:pt>
                <c:pt idx="5359">
                  <c:v>16.000000000000014</c:v>
                </c:pt>
                <c:pt idx="5360">
                  <c:v>25.999999999999979</c:v>
                </c:pt>
                <c:pt idx="5361">
                  <c:v>46.999999999999886</c:v>
                </c:pt>
                <c:pt idx="5362">
                  <c:v>47.000000000000064</c:v>
                </c:pt>
                <c:pt idx="5363">
                  <c:v>52.000000000000135</c:v>
                </c:pt>
                <c:pt idx="5364">
                  <c:v>58.000000000000007</c:v>
                </c:pt>
                <c:pt idx="5365">
                  <c:v>50.999999999999979</c:v>
                </c:pt>
                <c:pt idx="5366">
                  <c:v>52.000000000000135</c:v>
                </c:pt>
                <c:pt idx="5367">
                  <c:v>41.000000000000014</c:v>
                </c:pt>
                <c:pt idx="5368">
                  <c:v>50.999999999999979</c:v>
                </c:pt>
                <c:pt idx="5369">
                  <c:v>58.999999999999986</c:v>
                </c:pt>
                <c:pt idx="5370">
                  <c:v>60.999999999999943</c:v>
                </c:pt>
                <c:pt idx="5371">
                  <c:v>75</c:v>
                </c:pt>
                <c:pt idx="5372">
                  <c:v>61.999999999999922</c:v>
                </c:pt>
                <c:pt idx="5373">
                  <c:v>60.999999999999943</c:v>
                </c:pt>
                <c:pt idx="5374">
                  <c:v>61.999999999999922</c:v>
                </c:pt>
                <c:pt idx="5375">
                  <c:v>53.999999999999915</c:v>
                </c:pt>
                <c:pt idx="5376">
                  <c:v>56.00000000000005</c:v>
                </c:pt>
                <c:pt idx="5377">
                  <c:v>62.000000000000099</c:v>
                </c:pt>
                <c:pt idx="5378">
                  <c:v>44.999999999999929</c:v>
                </c:pt>
                <c:pt idx="5379">
                  <c:v>73.000000000000043</c:v>
                </c:pt>
                <c:pt idx="5380">
                  <c:v>82.000000000000028</c:v>
                </c:pt>
                <c:pt idx="5381">
                  <c:v>81.000000000000057</c:v>
                </c:pt>
                <c:pt idx="5382">
                  <c:v>86.000000000000114</c:v>
                </c:pt>
                <c:pt idx="5383">
                  <c:v>104.00000000000009</c:v>
                </c:pt>
                <c:pt idx="5384">
                  <c:v>90.000000000000028</c:v>
                </c:pt>
                <c:pt idx="5385">
                  <c:v>84.999999999999972</c:v>
                </c:pt>
                <c:pt idx="5386">
                  <c:v>76.999999999999957</c:v>
                </c:pt>
                <c:pt idx="5387">
                  <c:v>88.000000000000085</c:v>
                </c:pt>
                <c:pt idx="5388">
                  <c:v>83.999999999999986</c:v>
                </c:pt>
                <c:pt idx="5389">
                  <c:v>80.000000000000071</c:v>
                </c:pt>
                <c:pt idx="5390">
                  <c:v>82.000000000000028</c:v>
                </c:pt>
                <c:pt idx="5391">
                  <c:v>75.999999999999972</c:v>
                </c:pt>
                <c:pt idx="5392">
                  <c:v>65.000000000000028</c:v>
                </c:pt>
                <c:pt idx="5393">
                  <c:v>78.000000000000114</c:v>
                </c:pt>
                <c:pt idx="5395">
                  <c:v>72.999999999999858</c:v>
                </c:pt>
                <c:pt idx="5396">
                  <c:v>64.000000000000057</c:v>
                </c:pt>
                <c:pt idx="5397">
                  <c:v>66.000000000000014</c:v>
                </c:pt>
                <c:pt idx="5398">
                  <c:v>67</c:v>
                </c:pt>
                <c:pt idx="5399">
                  <c:v>70.000000000000114</c:v>
                </c:pt>
                <c:pt idx="5400">
                  <c:v>67.999999999999972</c:v>
                </c:pt>
                <c:pt idx="5401">
                  <c:v>43.99999999999995</c:v>
                </c:pt>
                <c:pt idx="5402">
                  <c:v>45.999999999999908</c:v>
                </c:pt>
                <c:pt idx="5403">
                  <c:v>54.999999999999893</c:v>
                </c:pt>
                <c:pt idx="5404">
                  <c:v>49.000000000000021</c:v>
                </c:pt>
                <c:pt idx="5405">
                  <c:v>50</c:v>
                </c:pt>
                <c:pt idx="5406">
                  <c:v>42.999999999999972</c:v>
                </c:pt>
                <c:pt idx="5407">
                  <c:v>43.99999999999995</c:v>
                </c:pt>
                <c:pt idx="5408">
                  <c:v>43.99999999999995</c:v>
                </c:pt>
                <c:pt idx="5409">
                  <c:v>30.000000000000071</c:v>
                </c:pt>
                <c:pt idx="5410">
                  <c:v>42.999999999999972</c:v>
                </c:pt>
                <c:pt idx="5411">
                  <c:v>41.999999999999993</c:v>
                </c:pt>
                <c:pt idx="5412">
                  <c:v>50</c:v>
                </c:pt>
                <c:pt idx="5413">
                  <c:v>37.999999999999901</c:v>
                </c:pt>
                <c:pt idx="5414">
                  <c:v>21.000000000000085</c:v>
                </c:pt>
                <c:pt idx="5415">
                  <c:v>26.999999999999957</c:v>
                </c:pt>
                <c:pt idx="5416">
                  <c:v>28.999999999999915</c:v>
                </c:pt>
                <c:pt idx="5417">
                  <c:v>44.999999999999929</c:v>
                </c:pt>
                <c:pt idx="5418">
                  <c:v>67.999999999999972</c:v>
                </c:pt>
                <c:pt idx="5420">
                  <c:v>83.999999999999986</c:v>
                </c:pt>
                <c:pt idx="5421">
                  <c:v>71.000000000000085</c:v>
                </c:pt>
                <c:pt idx="5422">
                  <c:v>76.999999999999957</c:v>
                </c:pt>
                <c:pt idx="5423">
                  <c:v>75</c:v>
                </c:pt>
                <c:pt idx="5424">
                  <c:v>77.999999999999943</c:v>
                </c:pt>
                <c:pt idx="5425">
                  <c:v>74.000000000000028</c:v>
                </c:pt>
                <c:pt idx="5426">
                  <c:v>96.999999999999886</c:v>
                </c:pt>
                <c:pt idx="5427">
                  <c:v>90.000000000000028</c:v>
                </c:pt>
                <c:pt idx="5428">
                  <c:v>94.000000000000128</c:v>
                </c:pt>
                <c:pt idx="5429">
                  <c:v>101.99999999999996</c:v>
                </c:pt>
                <c:pt idx="5430">
                  <c:v>97.999999999999858</c:v>
                </c:pt>
                <c:pt idx="5431">
                  <c:v>96.000000000000085</c:v>
                </c:pt>
                <c:pt idx="5432">
                  <c:v>87.999999999999901</c:v>
                </c:pt>
                <c:pt idx="5433">
                  <c:v>86.000000000000114</c:v>
                </c:pt>
                <c:pt idx="5434">
                  <c:v>88.000000000000085</c:v>
                </c:pt>
                <c:pt idx="5436">
                  <c:v>81.000000000000057</c:v>
                </c:pt>
                <c:pt idx="5437">
                  <c:v>77.999999999999943</c:v>
                </c:pt>
                <c:pt idx="5438">
                  <c:v>75</c:v>
                </c:pt>
                <c:pt idx="5439">
                  <c:v>74.000000000000028</c:v>
                </c:pt>
                <c:pt idx="5440">
                  <c:v>76.999999999999957</c:v>
                </c:pt>
                <c:pt idx="5441">
                  <c:v>71.000000000000085</c:v>
                </c:pt>
                <c:pt idx="5443">
                  <c:v>71.000000000000085</c:v>
                </c:pt>
                <c:pt idx="5444">
                  <c:v>74.000000000000028</c:v>
                </c:pt>
                <c:pt idx="5445">
                  <c:v>76.999999999999957</c:v>
                </c:pt>
                <c:pt idx="5446">
                  <c:v>68.999999999999943</c:v>
                </c:pt>
                <c:pt idx="5447">
                  <c:v>65.000000000000028</c:v>
                </c:pt>
                <c:pt idx="5448">
                  <c:v>63.000000000000078</c:v>
                </c:pt>
                <c:pt idx="5449">
                  <c:v>69.999999999999929</c:v>
                </c:pt>
                <c:pt idx="5450">
                  <c:v>79.999999999999886</c:v>
                </c:pt>
                <c:pt idx="5451">
                  <c:v>78.999999999999915</c:v>
                </c:pt>
                <c:pt idx="5453">
                  <c:v>75</c:v>
                </c:pt>
                <c:pt idx="5454">
                  <c:v>83.999999999999986</c:v>
                </c:pt>
                <c:pt idx="5455">
                  <c:v>82.999999999999829</c:v>
                </c:pt>
                <c:pt idx="5456">
                  <c:v>77.999999999999943</c:v>
                </c:pt>
                <c:pt idx="5457">
                  <c:v>78.999999999999915</c:v>
                </c:pt>
                <c:pt idx="5458">
                  <c:v>75</c:v>
                </c:pt>
                <c:pt idx="5459">
                  <c:v>73.000000000000043</c:v>
                </c:pt>
                <c:pt idx="5460">
                  <c:v>75.999999999999972</c:v>
                </c:pt>
                <c:pt idx="5461">
                  <c:v>76.999999999999957</c:v>
                </c:pt>
                <c:pt idx="5462">
                  <c:v>75</c:v>
                </c:pt>
                <c:pt idx="5463">
                  <c:v>79.000000000000085</c:v>
                </c:pt>
                <c:pt idx="5464">
                  <c:v>76.999999999999957</c:v>
                </c:pt>
                <c:pt idx="5465">
                  <c:v>92.000000000000171</c:v>
                </c:pt>
                <c:pt idx="5466">
                  <c:v>100.99999999999997</c:v>
                </c:pt>
                <c:pt idx="5467">
                  <c:v>100</c:v>
                </c:pt>
                <c:pt idx="5468">
                  <c:v>98.000000000000043</c:v>
                </c:pt>
                <c:pt idx="5469">
                  <c:v>102.99999999999994</c:v>
                </c:pt>
                <c:pt idx="5470">
                  <c:v>100</c:v>
                </c:pt>
                <c:pt idx="5471">
                  <c:v>97.999999999999858</c:v>
                </c:pt>
                <c:pt idx="5472">
                  <c:v>95.000000000000114</c:v>
                </c:pt>
                <c:pt idx="5474">
                  <c:v>90.000000000000028</c:v>
                </c:pt>
                <c:pt idx="5475">
                  <c:v>92</c:v>
                </c:pt>
                <c:pt idx="5476">
                  <c:v>93.000000000000142</c:v>
                </c:pt>
                <c:pt idx="5477">
                  <c:v>92</c:v>
                </c:pt>
                <c:pt idx="5478">
                  <c:v>87.999999999999901</c:v>
                </c:pt>
                <c:pt idx="5479">
                  <c:v>103.00000000000011</c:v>
                </c:pt>
                <c:pt idx="5480">
                  <c:v>93.999999999999943</c:v>
                </c:pt>
                <c:pt idx="5481">
                  <c:v>95.999999999999915</c:v>
                </c:pt>
                <c:pt idx="5482">
                  <c:v>100</c:v>
                </c:pt>
                <c:pt idx="5483">
                  <c:v>109.99999999999997</c:v>
                </c:pt>
                <c:pt idx="5484">
                  <c:v>114.00000000000006</c:v>
                </c:pt>
                <c:pt idx="5485">
                  <c:v>115.00000000000003</c:v>
                </c:pt>
                <c:pt idx="5486">
                  <c:v>109.99999999999997</c:v>
                </c:pt>
                <c:pt idx="5487">
                  <c:v>116.00000000000001</c:v>
                </c:pt>
                <c:pt idx="5488">
                  <c:v>118.99999999999994</c:v>
                </c:pt>
                <c:pt idx="5489">
                  <c:v>110.99999999999994</c:v>
                </c:pt>
                <c:pt idx="5490">
                  <c:v>116.00000000000001</c:v>
                </c:pt>
                <c:pt idx="5491">
                  <c:v>121.00000000000009</c:v>
                </c:pt>
                <c:pt idx="5492">
                  <c:v>117</c:v>
                </c:pt>
                <c:pt idx="5493">
                  <c:v>114.99999999999986</c:v>
                </c:pt>
                <c:pt idx="5494">
                  <c:v>116.00000000000001</c:v>
                </c:pt>
                <c:pt idx="5495">
                  <c:v>117.99999999999997</c:v>
                </c:pt>
                <c:pt idx="5496">
                  <c:v>117</c:v>
                </c:pt>
                <c:pt idx="5497">
                  <c:v>117.99999999999997</c:v>
                </c:pt>
                <c:pt idx="5498">
                  <c:v>124.00000000000003</c:v>
                </c:pt>
                <c:pt idx="5499">
                  <c:v>122.00000000000006</c:v>
                </c:pt>
                <c:pt idx="5500">
                  <c:v>117.99999999999997</c:v>
                </c:pt>
                <c:pt idx="5501">
                  <c:v>117</c:v>
                </c:pt>
                <c:pt idx="5502">
                  <c:v>121.99999999999989</c:v>
                </c:pt>
                <c:pt idx="5503">
                  <c:v>117</c:v>
                </c:pt>
                <c:pt idx="5504">
                  <c:v>116.00000000000001</c:v>
                </c:pt>
                <c:pt idx="5505">
                  <c:v>116.00000000000001</c:v>
                </c:pt>
                <c:pt idx="5506">
                  <c:v>110.99999999999994</c:v>
                </c:pt>
                <c:pt idx="5507">
                  <c:v>108.99999999999999</c:v>
                </c:pt>
                <c:pt idx="5508">
                  <c:v>110.00000000000014</c:v>
                </c:pt>
                <c:pt idx="5509">
                  <c:v>102.00000000000014</c:v>
                </c:pt>
                <c:pt idx="5510">
                  <c:v>107.00000000000003</c:v>
                </c:pt>
                <c:pt idx="5511">
                  <c:v>112.0000000000001</c:v>
                </c:pt>
                <c:pt idx="5512">
                  <c:v>106.00000000000006</c:v>
                </c:pt>
                <c:pt idx="5513">
                  <c:v>103.99999999999991</c:v>
                </c:pt>
                <c:pt idx="5515">
                  <c:v>105.00000000000007</c:v>
                </c:pt>
                <c:pt idx="5516">
                  <c:v>100</c:v>
                </c:pt>
                <c:pt idx="5517">
                  <c:v>101.99999999999996</c:v>
                </c:pt>
                <c:pt idx="5518">
                  <c:v>98.000000000000043</c:v>
                </c:pt>
                <c:pt idx="5519">
                  <c:v>95.999999999999915</c:v>
                </c:pt>
                <c:pt idx="5520">
                  <c:v>96.000000000000085</c:v>
                </c:pt>
                <c:pt idx="5521">
                  <c:v>95.999999999999915</c:v>
                </c:pt>
                <c:pt idx="5522">
                  <c:v>99.000000000000028</c:v>
                </c:pt>
                <c:pt idx="5523">
                  <c:v>101.99999999999996</c:v>
                </c:pt>
                <c:pt idx="5524">
                  <c:v>96.999999999999886</c:v>
                </c:pt>
                <c:pt idx="5525">
                  <c:v>90.000000000000028</c:v>
                </c:pt>
                <c:pt idx="5526">
                  <c:v>86.000000000000114</c:v>
                </c:pt>
                <c:pt idx="5527">
                  <c:v>88.000000000000085</c:v>
                </c:pt>
                <c:pt idx="5528">
                  <c:v>92.999999999999972</c:v>
                </c:pt>
                <c:pt idx="5529">
                  <c:v>90.000000000000028</c:v>
                </c:pt>
                <c:pt idx="5530">
                  <c:v>89.000000000000057</c:v>
                </c:pt>
                <c:pt idx="5531">
                  <c:v>87.999999999999901</c:v>
                </c:pt>
                <c:pt idx="5532">
                  <c:v>84.999999999999972</c:v>
                </c:pt>
                <c:pt idx="5533">
                  <c:v>80.000000000000071</c:v>
                </c:pt>
                <c:pt idx="5534">
                  <c:v>81.000000000000057</c:v>
                </c:pt>
                <c:pt idx="5535">
                  <c:v>77.999999999999943</c:v>
                </c:pt>
                <c:pt idx="5536">
                  <c:v>76.999999999999957</c:v>
                </c:pt>
                <c:pt idx="5537">
                  <c:v>75.999999999999972</c:v>
                </c:pt>
                <c:pt idx="5538">
                  <c:v>73.000000000000043</c:v>
                </c:pt>
                <c:pt idx="5539">
                  <c:v>74.000000000000028</c:v>
                </c:pt>
                <c:pt idx="5540">
                  <c:v>71.999999999999886</c:v>
                </c:pt>
                <c:pt idx="5541">
                  <c:v>70.999999999999915</c:v>
                </c:pt>
                <c:pt idx="5542">
                  <c:v>75</c:v>
                </c:pt>
                <c:pt idx="5544">
                  <c:v>73.000000000000043</c:v>
                </c:pt>
                <c:pt idx="5545">
                  <c:v>76.999999999999957</c:v>
                </c:pt>
                <c:pt idx="5546">
                  <c:v>80.000000000000071</c:v>
                </c:pt>
                <c:pt idx="5547">
                  <c:v>83.999999999999986</c:v>
                </c:pt>
                <c:pt idx="5548">
                  <c:v>83.999999999999986</c:v>
                </c:pt>
                <c:pt idx="5549">
                  <c:v>88.000000000000085</c:v>
                </c:pt>
                <c:pt idx="5550">
                  <c:v>83.999999999999986</c:v>
                </c:pt>
                <c:pt idx="5551">
                  <c:v>82.000000000000028</c:v>
                </c:pt>
                <c:pt idx="5552">
                  <c:v>79.999999999999886</c:v>
                </c:pt>
                <c:pt idx="5553">
                  <c:v>80.000000000000071</c:v>
                </c:pt>
                <c:pt idx="5554">
                  <c:v>79.999999999999886</c:v>
                </c:pt>
                <c:pt idx="5555">
                  <c:v>81.000000000000057</c:v>
                </c:pt>
                <c:pt idx="5556">
                  <c:v>81.000000000000057</c:v>
                </c:pt>
                <c:pt idx="5557">
                  <c:v>82.000000000000028</c:v>
                </c:pt>
                <c:pt idx="5558">
                  <c:v>83.999999999999986</c:v>
                </c:pt>
                <c:pt idx="5559">
                  <c:v>88.000000000000085</c:v>
                </c:pt>
                <c:pt idx="5560">
                  <c:v>87.999999999999901</c:v>
                </c:pt>
                <c:pt idx="5561">
                  <c:v>86.999999999999915</c:v>
                </c:pt>
                <c:pt idx="5562">
                  <c:v>89.000000000000057</c:v>
                </c:pt>
                <c:pt idx="5563">
                  <c:v>92</c:v>
                </c:pt>
                <c:pt idx="5564">
                  <c:v>97.000000000000057</c:v>
                </c:pt>
                <c:pt idx="5565">
                  <c:v>99.000000000000028</c:v>
                </c:pt>
                <c:pt idx="5566">
                  <c:v>92.999999999999972</c:v>
                </c:pt>
                <c:pt idx="5567">
                  <c:v>91.000000000000014</c:v>
                </c:pt>
                <c:pt idx="5568">
                  <c:v>96.000000000000085</c:v>
                </c:pt>
                <c:pt idx="5569">
                  <c:v>92</c:v>
                </c:pt>
                <c:pt idx="5570">
                  <c:v>92</c:v>
                </c:pt>
                <c:pt idx="5571">
                  <c:v>95.999999999999915</c:v>
                </c:pt>
                <c:pt idx="5572">
                  <c:v>94.000000000000128</c:v>
                </c:pt>
                <c:pt idx="5573">
                  <c:v>95.000000000000114</c:v>
                </c:pt>
                <c:pt idx="5574">
                  <c:v>89.999999999999858</c:v>
                </c:pt>
                <c:pt idx="5575">
                  <c:v>92.999999999999972</c:v>
                </c:pt>
                <c:pt idx="5576">
                  <c:v>93.999999999999943</c:v>
                </c:pt>
                <c:pt idx="5577">
                  <c:v>88.000000000000085</c:v>
                </c:pt>
                <c:pt idx="5578">
                  <c:v>89.999999999999858</c:v>
                </c:pt>
                <c:pt idx="5579">
                  <c:v>83</c:v>
                </c:pt>
                <c:pt idx="5580">
                  <c:v>81.000000000000057</c:v>
                </c:pt>
                <c:pt idx="5581">
                  <c:v>82.000000000000028</c:v>
                </c:pt>
                <c:pt idx="5582">
                  <c:v>74.000000000000028</c:v>
                </c:pt>
                <c:pt idx="5583">
                  <c:v>71.999999999999886</c:v>
                </c:pt>
                <c:pt idx="5585">
                  <c:v>79.000000000000085</c:v>
                </c:pt>
                <c:pt idx="5586">
                  <c:v>79.999999999999886</c:v>
                </c:pt>
                <c:pt idx="5587">
                  <c:v>81.999999999999858</c:v>
                </c:pt>
                <c:pt idx="5588">
                  <c:v>77.999999999999943</c:v>
                </c:pt>
                <c:pt idx="5589">
                  <c:v>69.999999999999929</c:v>
                </c:pt>
                <c:pt idx="5590">
                  <c:v>67</c:v>
                </c:pt>
                <c:pt idx="5591">
                  <c:v>72.000000000000057</c:v>
                </c:pt>
                <c:pt idx="5592">
                  <c:v>76.000000000000156</c:v>
                </c:pt>
                <c:pt idx="5593">
                  <c:v>69.000000000000128</c:v>
                </c:pt>
                <c:pt idx="5594">
                  <c:v>64.000000000000057</c:v>
                </c:pt>
                <c:pt idx="5595">
                  <c:v>67.999999999999972</c:v>
                </c:pt>
                <c:pt idx="5596">
                  <c:v>66.000000000000014</c:v>
                </c:pt>
                <c:pt idx="5597">
                  <c:v>58.999999999999986</c:v>
                </c:pt>
                <c:pt idx="5598">
                  <c:v>60.999999999999943</c:v>
                </c:pt>
                <c:pt idx="5599">
                  <c:v>54.000000000000092</c:v>
                </c:pt>
                <c:pt idx="5600">
                  <c:v>51.999999999999957</c:v>
                </c:pt>
                <c:pt idx="5601">
                  <c:v>51.999999999999957</c:v>
                </c:pt>
                <c:pt idx="5602">
                  <c:v>57.000000000000028</c:v>
                </c:pt>
                <c:pt idx="5603">
                  <c:v>58.999999999999986</c:v>
                </c:pt>
                <c:pt idx="5604">
                  <c:v>67</c:v>
                </c:pt>
                <c:pt idx="5605">
                  <c:v>68.999999999999943</c:v>
                </c:pt>
                <c:pt idx="5606">
                  <c:v>72.000000000000057</c:v>
                </c:pt>
                <c:pt idx="5607">
                  <c:v>73.000000000000043</c:v>
                </c:pt>
                <c:pt idx="5608">
                  <c:v>75.999999999999972</c:v>
                </c:pt>
                <c:pt idx="5610">
                  <c:v>69.000000000000128</c:v>
                </c:pt>
                <c:pt idx="5611">
                  <c:v>67</c:v>
                </c:pt>
                <c:pt idx="5612">
                  <c:v>69.999999999999929</c:v>
                </c:pt>
                <c:pt idx="5613">
                  <c:v>64.000000000000057</c:v>
                </c:pt>
                <c:pt idx="5614">
                  <c:v>71.999999999999886</c:v>
                </c:pt>
                <c:pt idx="5615">
                  <c:v>67.999999999999972</c:v>
                </c:pt>
                <c:pt idx="5616">
                  <c:v>68.999999999999943</c:v>
                </c:pt>
                <c:pt idx="5617">
                  <c:v>66.000000000000014</c:v>
                </c:pt>
                <c:pt idx="5618">
                  <c:v>68.999999999999943</c:v>
                </c:pt>
                <c:pt idx="5619">
                  <c:v>65.000000000000028</c:v>
                </c:pt>
                <c:pt idx="5620">
                  <c:v>67</c:v>
                </c:pt>
                <c:pt idx="5621">
                  <c:v>63.999999999999879</c:v>
                </c:pt>
                <c:pt idx="5622">
                  <c:v>66.000000000000014</c:v>
                </c:pt>
                <c:pt idx="5623">
                  <c:v>66.000000000000014</c:v>
                </c:pt>
                <c:pt idx="5624">
                  <c:v>67</c:v>
                </c:pt>
                <c:pt idx="5625">
                  <c:v>72.000000000000057</c:v>
                </c:pt>
                <c:pt idx="5626">
                  <c:v>74.000000000000028</c:v>
                </c:pt>
                <c:pt idx="5627">
                  <c:v>80.000000000000071</c:v>
                </c:pt>
                <c:pt idx="5628">
                  <c:v>73.000000000000043</c:v>
                </c:pt>
                <c:pt idx="5629">
                  <c:v>71.000000000000085</c:v>
                </c:pt>
                <c:pt idx="5630">
                  <c:v>67.999999999999972</c:v>
                </c:pt>
                <c:pt idx="5631">
                  <c:v>78.999999999999915</c:v>
                </c:pt>
                <c:pt idx="5632">
                  <c:v>84.999999999999972</c:v>
                </c:pt>
                <c:pt idx="5633">
                  <c:v>83</c:v>
                </c:pt>
                <c:pt idx="5634">
                  <c:v>83</c:v>
                </c:pt>
                <c:pt idx="5635">
                  <c:v>80.000000000000071</c:v>
                </c:pt>
                <c:pt idx="5636">
                  <c:v>75.999999999999972</c:v>
                </c:pt>
                <c:pt idx="5637">
                  <c:v>71.999999999999886</c:v>
                </c:pt>
                <c:pt idx="5638">
                  <c:v>69.000000000000128</c:v>
                </c:pt>
                <c:pt idx="5639">
                  <c:v>67.999999999999972</c:v>
                </c:pt>
                <c:pt idx="5640">
                  <c:v>74.000000000000028</c:v>
                </c:pt>
                <c:pt idx="5641">
                  <c:v>79.000000000000085</c:v>
                </c:pt>
                <c:pt idx="5642">
                  <c:v>84.999999999999972</c:v>
                </c:pt>
                <c:pt idx="5643">
                  <c:v>82.000000000000028</c:v>
                </c:pt>
                <c:pt idx="5644">
                  <c:v>78.999999999999915</c:v>
                </c:pt>
                <c:pt idx="5645">
                  <c:v>78.000000000000114</c:v>
                </c:pt>
                <c:pt idx="5646">
                  <c:v>77.999999999999943</c:v>
                </c:pt>
                <c:pt idx="5647">
                  <c:v>78.999999999999915</c:v>
                </c:pt>
                <c:pt idx="5648">
                  <c:v>76.999999999999957</c:v>
                </c:pt>
                <c:pt idx="5649">
                  <c:v>76.999999999999957</c:v>
                </c:pt>
                <c:pt idx="5650">
                  <c:v>82.000000000000028</c:v>
                </c:pt>
                <c:pt idx="5651">
                  <c:v>80.000000000000071</c:v>
                </c:pt>
                <c:pt idx="5652">
                  <c:v>81.000000000000057</c:v>
                </c:pt>
                <c:pt idx="5653">
                  <c:v>83</c:v>
                </c:pt>
                <c:pt idx="5655">
                  <c:v>82.000000000000028</c:v>
                </c:pt>
                <c:pt idx="5656">
                  <c:v>81.999999999999858</c:v>
                </c:pt>
                <c:pt idx="5657">
                  <c:v>82.000000000000028</c:v>
                </c:pt>
                <c:pt idx="5658">
                  <c:v>80.000000000000071</c:v>
                </c:pt>
                <c:pt idx="5659">
                  <c:v>84.999999999999972</c:v>
                </c:pt>
                <c:pt idx="5660">
                  <c:v>86.000000000000114</c:v>
                </c:pt>
                <c:pt idx="5661">
                  <c:v>87.999999999999901</c:v>
                </c:pt>
                <c:pt idx="5662">
                  <c:v>87.000000000000099</c:v>
                </c:pt>
                <c:pt idx="5663">
                  <c:v>84.999999999999972</c:v>
                </c:pt>
                <c:pt idx="5664">
                  <c:v>93.999999999999943</c:v>
                </c:pt>
                <c:pt idx="5665">
                  <c:v>87.000000000000099</c:v>
                </c:pt>
                <c:pt idx="5666">
                  <c:v>91.000000000000014</c:v>
                </c:pt>
                <c:pt idx="5667">
                  <c:v>85.999999999999943</c:v>
                </c:pt>
                <c:pt idx="5668">
                  <c:v>88.000000000000085</c:v>
                </c:pt>
                <c:pt idx="5669">
                  <c:v>92</c:v>
                </c:pt>
                <c:pt idx="5670">
                  <c:v>87.999999999999901</c:v>
                </c:pt>
                <c:pt idx="5671">
                  <c:v>90.000000000000028</c:v>
                </c:pt>
                <c:pt idx="5672">
                  <c:v>85.999999999999943</c:v>
                </c:pt>
                <c:pt idx="5673">
                  <c:v>91.000000000000014</c:v>
                </c:pt>
                <c:pt idx="5674">
                  <c:v>92</c:v>
                </c:pt>
                <c:pt idx="5675">
                  <c:v>90.000000000000028</c:v>
                </c:pt>
                <c:pt idx="5676">
                  <c:v>90.000000000000028</c:v>
                </c:pt>
                <c:pt idx="5677">
                  <c:v>89.000000000000057</c:v>
                </c:pt>
                <c:pt idx="5678">
                  <c:v>88.000000000000085</c:v>
                </c:pt>
                <c:pt idx="5680">
                  <c:v>89.000000000000057</c:v>
                </c:pt>
                <c:pt idx="5681">
                  <c:v>93.999999999999943</c:v>
                </c:pt>
                <c:pt idx="5682">
                  <c:v>93.999999999999943</c:v>
                </c:pt>
                <c:pt idx="5683">
                  <c:v>92.999999999999972</c:v>
                </c:pt>
                <c:pt idx="5684">
                  <c:v>98.000000000000043</c:v>
                </c:pt>
                <c:pt idx="5685">
                  <c:v>100.99999999999997</c:v>
                </c:pt>
                <c:pt idx="5686">
                  <c:v>93.999999999999943</c:v>
                </c:pt>
                <c:pt idx="5687">
                  <c:v>93.000000000000142</c:v>
                </c:pt>
                <c:pt idx="5688">
                  <c:v>94.999999999999929</c:v>
                </c:pt>
                <c:pt idx="5689">
                  <c:v>98.000000000000043</c:v>
                </c:pt>
                <c:pt idx="5690">
                  <c:v>106.99999999999986</c:v>
                </c:pt>
                <c:pt idx="5691">
                  <c:v>108.99999999999999</c:v>
                </c:pt>
                <c:pt idx="5692">
                  <c:v>106.00000000000006</c:v>
                </c:pt>
                <c:pt idx="5693">
                  <c:v>107.00000000000003</c:v>
                </c:pt>
                <c:pt idx="5694">
                  <c:v>113.00000000000009</c:v>
                </c:pt>
                <c:pt idx="5695">
                  <c:v>104.99999999999989</c:v>
                </c:pt>
                <c:pt idx="5696">
                  <c:v>108</c:v>
                </c:pt>
                <c:pt idx="5697">
                  <c:v>111.99999999999991</c:v>
                </c:pt>
                <c:pt idx="5698">
                  <c:v>108.99999999999999</c:v>
                </c:pt>
                <c:pt idx="5699">
                  <c:v>106.00000000000006</c:v>
                </c:pt>
                <c:pt idx="5701">
                  <c:v>109.99999999999997</c:v>
                </c:pt>
                <c:pt idx="5702">
                  <c:v>108</c:v>
                </c:pt>
                <c:pt idx="5704">
                  <c:v>108</c:v>
                </c:pt>
                <c:pt idx="5705">
                  <c:v>103.99999999999991</c:v>
                </c:pt>
                <c:pt idx="5706">
                  <c:v>103.99999999999991</c:v>
                </c:pt>
                <c:pt idx="5707">
                  <c:v>104.00000000000009</c:v>
                </c:pt>
                <c:pt idx="5708">
                  <c:v>104.00000000000009</c:v>
                </c:pt>
                <c:pt idx="5709">
                  <c:v>100</c:v>
                </c:pt>
                <c:pt idx="5710">
                  <c:v>97.000000000000057</c:v>
                </c:pt>
                <c:pt idx="5711">
                  <c:v>94.999999999999929</c:v>
                </c:pt>
                <c:pt idx="5713">
                  <c:v>92</c:v>
                </c:pt>
                <c:pt idx="5714">
                  <c:v>94.000000000000128</c:v>
                </c:pt>
                <c:pt idx="5715">
                  <c:v>92.999999999999972</c:v>
                </c:pt>
                <c:pt idx="5716">
                  <c:v>96.000000000000085</c:v>
                </c:pt>
                <c:pt idx="5717">
                  <c:v>97.000000000000057</c:v>
                </c:pt>
                <c:pt idx="5718">
                  <c:v>98.000000000000043</c:v>
                </c:pt>
                <c:pt idx="5719">
                  <c:v>97.999999999999858</c:v>
                </c:pt>
                <c:pt idx="5720">
                  <c:v>101.99999999999996</c:v>
                </c:pt>
                <c:pt idx="5721">
                  <c:v>103.99999999999991</c:v>
                </c:pt>
                <c:pt idx="5722">
                  <c:v>106.00000000000006</c:v>
                </c:pt>
                <c:pt idx="5723">
                  <c:v>105.00000000000007</c:v>
                </c:pt>
                <c:pt idx="5724">
                  <c:v>104.99999999999989</c:v>
                </c:pt>
                <c:pt idx="5725">
                  <c:v>101.99999999999996</c:v>
                </c:pt>
                <c:pt idx="5726">
                  <c:v>105.00000000000007</c:v>
                </c:pt>
                <c:pt idx="5727">
                  <c:v>103.00000000000011</c:v>
                </c:pt>
                <c:pt idx="5728">
                  <c:v>101.00000000000016</c:v>
                </c:pt>
                <c:pt idx="5729">
                  <c:v>100</c:v>
                </c:pt>
                <c:pt idx="5730">
                  <c:v>99.000000000000028</c:v>
                </c:pt>
                <c:pt idx="5731">
                  <c:v>94.999999999999929</c:v>
                </c:pt>
                <c:pt idx="5732">
                  <c:v>93.999999999999943</c:v>
                </c:pt>
                <c:pt idx="5733">
                  <c:v>92.999999999999972</c:v>
                </c:pt>
                <c:pt idx="5735">
                  <c:v>90.000000000000028</c:v>
                </c:pt>
                <c:pt idx="5736">
                  <c:v>96.000000000000085</c:v>
                </c:pt>
                <c:pt idx="5737">
                  <c:v>94.999999999999929</c:v>
                </c:pt>
                <c:pt idx="5738">
                  <c:v>97.000000000000057</c:v>
                </c:pt>
                <c:pt idx="5740">
                  <c:v>99.000000000000028</c:v>
                </c:pt>
                <c:pt idx="5741">
                  <c:v>100.99999999999997</c:v>
                </c:pt>
                <c:pt idx="5742">
                  <c:v>101.99999999999996</c:v>
                </c:pt>
                <c:pt idx="5743">
                  <c:v>105.00000000000007</c:v>
                </c:pt>
                <c:pt idx="5744">
                  <c:v>101.99999999999996</c:v>
                </c:pt>
                <c:pt idx="5745">
                  <c:v>105.00000000000007</c:v>
                </c:pt>
                <c:pt idx="5746">
                  <c:v>103.99999999999991</c:v>
                </c:pt>
                <c:pt idx="5747">
                  <c:v>104.99999999999989</c:v>
                </c:pt>
                <c:pt idx="5748">
                  <c:v>108.99999999999999</c:v>
                </c:pt>
                <c:pt idx="5749">
                  <c:v>101.99999999999996</c:v>
                </c:pt>
                <c:pt idx="5750">
                  <c:v>101.99999999999996</c:v>
                </c:pt>
                <c:pt idx="5751">
                  <c:v>102.99999999999994</c:v>
                </c:pt>
                <c:pt idx="5752">
                  <c:v>102.99999999999994</c:v>
                </c:pt>
                <c:pt idx="5753">
                  <c:v>104.00000000000009</c:v>
                </c:pt>
                <c:pt idx="5754">
                  <c:v>102.00000000000014</c:v>
                </c:pt>
                <c:pt idx="5755">
                  <c:v>100</c:v>
                </c:pt>
                <c:pt idx="5756">
                  <c:v>99.000000000000028</c:v>
                </c:pt>
                <c:pt idx="5757">
                  <c:v>101.00000000000016</c:v>
                </c:pt>
                <c:pt idx="5758">
                  <c:v>101.00000000000016</c:v>
                </c:pt>
                <c:pt idx="5759">
                  <c:v>108.99999999999999</c:v>
                </c:pt>
                <c:pt idx="5760">
                  <c:v>108.99999999999999</c:v>
                </c:pt>
                <c:pt idx="5761">
                  <c:v>108</c:v>
                </c:pt>
                <c:pt idx="5762">
                  <c:v>106.00000000000006</c:v>
                </c:pt>
                <c:pt idx="5763">
                  <c:v>107.00000000000003</c:v>
                </c:pt>
                <c:pt idx="5764">
                  <c:v>102.99999999999994</c:v>
                </c:pt>
                <c:pt idx="5765">
                  <c:v>105.00000000000007</c:v>
                </c:pt>
                <c:pt idx="5766">
                  <c:v>107.00000000000003</c:v>
                </c:pt>
                <c:pt idx="5767">
                  <c:v>107.00000000000003</c:v>
                </c:pt>
                <c:pt idx="5768">
                  <c:v>109.99999999999997</c:v>
                </c:pt>
                <c:pt idx="5770">
                  <c:v>107.00000000000003</c:v>
                </c:pt>
                <c:pt idx="5771">
                  <c:v>108</c:v>
                </c:pt>
                <c:pt idx="5772">
                  <c:v>108</c:v>
                </c:pt>
                <c:pt idx="5773">
                  <c:v>105.00000000000007</c:v>
                </c:pt>
                <c:pt idx="5775">
                  <c:v>106.00000000000006</c:v>
                </c:pt>
                <c:pt idx="5776">
                  <c:v>100.99999999999997</c:v>
                </c:pt>
                <c:pt idx="5777">
                  <c:v>102.00000000000014</c:v>
                </c:pt>
                <c:pt idx="5778">
                  <c:v>105.00000000000007</c:v>
                </c:pt>
                <c:pt idx="5779">
                  <c:v>103.00000000000011</c:v>
                </c:pt>
                <c:pt idx="5780">
                  <c:v>105.00000000000007</c:v>
                </c:pt>
                <c:pt idx="5781">
                  <c:v>104.99999999999989</c:v>
                </c:pt>
                <c:pt idx="5782">
                  <c:v>101.99999999999996</c:v>
                </c:pt>
                <c:pt idx="5783">
                  <c:v>107.00000000000003</c:v>
                </c:pt>
                <c:pt idx="5784">
                  <c:v>106.00000000000006</c:v>
                </c:pt>
                <c:pt idx="5785">
                  <c:v>108</c:v>
                </c:pt>
                <c:pt idx="5786">
                  <c:v>114.00000000000006</c:v>
                </c:pt>
                <c:pt idx="5787">
                  <c:v>108.99999999999999</c:v>
                </c:pt>
                <c:pt idx="5788">
                  <c:v>108.99999999999999</c:v>
                </c:pt>
                <c:pt idx="5789">
                  <c:v>106.00000000000006</c:v>
                </c:pt>
                <c:pt idx="5790">
                  <c:v>104.99999999999989</c:v>
                </c:pt>
                <c:pt idx="5791">
                  <c:v>105.00000000000007</c:v>
                </c:pt>
                <c:pt idx="5792">
                  <c:v>103.00000000000011</c:v>
                </c:pt>
                <c:pt idx="5793">
                  <c:v>107.00000000000003</c:v>
                </c:pt>
                <c:pt idx="5794">
                  <c:v>105.99999999999987</c:v>
                </c:pt>
                <c:pt idx="5795">
                  <c:v>99.000000000000028</c:v>
                </c:pt>
                <c:pt idx="5796">
                  <c:v>87.999999999999901</c:v>
                </c:pt>
                <c:pt idx="5797">
                  <c:v>90.000000000000028</c:v>
                </c:pt>
                <c:pt idx="5798">
                  <c:v>89.000000000000057</c:v>
                </c:pt>
                <c:pt idx="5799">
                  <c:v>90.000000000000028</c:v>
                </c:pt>
                <c:pt idx="5800">
                  <c:v>88.000000000000085</c:v>
                </c:pt>
                <c:pt idx="5801">
                  <c:v>93.999999999999943</c:v>
                </c:pt>
                <c:pt idx="5802">
                  <c:v>92</c:v>
                </c:pt>
                <c:pt idx="5803">
                  <c:v>92.999999999999972</c:v>
                </c:pt>
                <c:pt idx="5804">
                  <c:v>95.000000000000114</c:v>
                </c:pt>
                <c:pt idx="5805">
                  <c:v>92</c:v>
                </c:pt>
                <c:pt idx="5806">
                  <c:v>91.000000000000014</c:v>
                </c:pt>
                <c:pt idx="5807">
                  <c:v>95.000000000000114</c:v>
                </c:pt>
                <c:pt idx="5808">
                  <c:v>95.999999999999915</c:v>
                </c:pt>
                <c:pt idx="5809">
                  <c:v>92</c:v>
                </c:pt>
                <c:pt idx="5810">
                  <c:v>98.000000000000043</c:v>
                </c:pt>
                <c:pt idx="5811">
                  <c:v>97.000000000000057</c:v>
                </c:pt>
                <c:pt idx="5812">
                  <c:v>91.000000000000014</c:v>
                </c:pt>
                <c:pt idx="5813">
                  <c:v>91.000000000000014</c:v>
                </c:pt>
                <c:pt idx="5814">
                  <c:v>91.000000000000014</c:v>
                </c:pt>
                <c:pt idx="5815">
                  <c:v>98.000000000000043</c:v>
                </c:pt>
                <c:pt idx="5816">
                  <c:v>100.99999999999997</c:v>
                </c:pt>
                <c:pt idx="5817">
                  <c:v>100</c:v>
                </c:pt>
                <c:pt idx="5819">
                  <c:v>102.00000000000014</c:v>
                </c:pt>
                <c:pt idx="5820">
                  <c:v>101.99999999999996</c:v>
                </c:pt>
                <c:pt idx="5821">
                  <c:v>90.000000000000028</c:v>
                </c:pt>
                <c:pt idx="5822">
                  <c:v>90.000000000000028</c:v>
                </c:pt>
                <c:pt idx="5823">
                  <c:v>89.999999999999858</c:v>
                </c:pt>
                <c:pt idx="5824">
                  <c:v>92.999999999999972</c:v>
                </c:pt>
                <c:pt idx="5825">
                  <c:v>93.999999999999943</c:v>
                </c:pt>
                <c:pt idx="5826">
                  <c:v>93.999999999999943</c:v>
                </c:pt>
                <c:pt idx="5827">
                  <c:v>92.999999999999972</c:v>
                </c:pt>
                <c:pt idx="5828">
                  <c:v>92</c:v>
                </c:pt>
                <c:pt idx="5829">
                  <c:v>89.000000000000057</c:v>
                </c:pt>
                <c:pt idx="5830">
                  <c:v>85.999999999999943</c:v>
                </c:pt>
                <c:pt idx="5831">
                  <c:v>89.000000000000057</c:v>
                </c:pt>
                <c:pt idx="5832">
                  <c:v>92.999999999999972</c:v>
                </c:pt>
                <c:pt idx="5833">
                  <c:v>91.000000000000014</c:v>
                </c:pt>
                <c:pt idx="5834">
                  <c:v>100.99999999999997</c:v>
                </c:pt>
                <c:pt idx="5835">
                  <c:v>97.000000000000057</c:v>
                </c:pt>
                <c:pt idx="5836">
                  <c:v>99.000000000000028</c:v>
                </c:pt>
                <c:pt idx="5837">
                  <c:v>102.99999999999994</c:v>
                </c:pt>
                <c:pt idx="5838">
                  <c:v>97.999999999999858</c:v>
                </c:pt>
                <c:pt idx="5839">
                  <c:v>94.999999999999929</c:v>
                </c:pt>
                <c:pt idx="5840">
                  <c:v>93.999999999999943</c:v>
                </c:pt>
                <c:pt idx="5841">
                  <c:v>86.999999999999915</c:v>
                </c:pt>
                <c:pt idx="5842">
                  <c:v>95.000000000000114</c:v>
                </c:pt>
                <c:pt idx="5843">
                  <c:v>98.000000000000043</c:v>
                </c:pt>
                <c:pt idx="5845">
                  <c:v>91.000000000000014</c:v>
                </c:pt>
                <c:pt idx="5846">
                  <c:v>95.000000000000114</c:v>
                </c:pt>
                <c:pt idx="5847">
                  <c:v>91.000000000000014</c:v>
                </c:pt>
                <c:pt idx="5848">
                  <c:v>91.000000000000014</c:v>
                </c:pt>
                <c:pt idx="5849">
                  <c:v>78.999999999999915</c:v>
                </c:pt>
                <c:pt idx="5850">
                  <c:v>76.999999999999957</c:v>
                </c:pt>
                <c:pt idx="5851">
                  <c:v>78.999999999999915</c:v>
                </c:pt>
                <c:pt idx="5852">
                  <c:v>72.999999999999858</c:v>
                </c:pt>
                <c:pt idx="5853">
                  <c:v>72.000000000000057</c:v>
                </c:pt>
                <c:pt idx="5854">
                  <c:v>58.000000000000007</c:v>
                </c:pt>
                <c:pt idx="5855">
                  <c:v>61.999999999999922</c:v>
                </c:pt>
                <c:pt idx="5856">
                  <c:v>60.999999999999943</c:v>
                </c:pt>
                <c:pt idx="5857">
                  <c:v>64.000000000000057</c:v>
                </c:pt>
                <c:pt idx="5858">
                  <c:v>58.000000000000007</c:v>
                </c:pt>
                <c:pt idx="5859">
                  <c:v>51.999999999999957</c:v>
                </c:pt>
                <c:pt idx="5860">
                  <c:v>59.000000000000163</c:v>
                </c:pt>
                <c:pt idx="5861">
                  <c:v>57.000000000000028</c:v>
                </c:pt>
                <c:pt idx="5862">
                  <c:v>58.000000000000007</c:v>
                </c:pt>
                <c:pt idx="5863">
                  <c:v>58.999999999999986</c:v>
                </c:pt>
                <c:pt idx="5864">
                  <c:v>63.000000000000078</c:v>
                </c:pt>
                <c:pt idx="5865">
                  <c:v>61.999999999999922</c:v>
                </c:pt>
                <c:pt idx="5866">
                  <c:v>64.000000000000057</c:v>
                </c:pt>
                <c:pt idx="5867">
                  <c:v>63.000000000000078</c:v>
                </c:pt>
                <c:pt idx="5868">
                  <c:v>67</c:v>
                </c:pt>
                <c:pt idx="5869">
                  <c:v>69.999999999999929</c:v>
                </c:pt>
                <c:pt idx="5870">
                  <c:v>68.000000000000142</c:v>
                </c:pt>
                <c:pt idx="5872">
                  <c:v>69.999999999999929</c:v>
                </c:pt>
                <c:pt idx="5873">
                  <c:v>61.999999999999922</c:v>
                </c:pt>
                <c:pt idx="5874">
                  <c:v>51.999999999999957</c:v>
                </c:pt>
                <c:pt idx="5875">
                  <c:v>52.999999999999936</c:v>
                </c:pt>
                <c:pt idx="5876">
                  <c:v>49.000000000000021</c:v>
                </c:pt>
                <c:pt idx="5877">
                  <c:v>45.999999999999908</c:v>
                </c:pt>
                <c:pt idx="5878">
                  <c:v>45.000000000000107</c:v>
                </c:pt>
                <c:pt idx="5879">
                  <c:v>42.999999999999972</c:v>
                </c:pt>
                <c:pt idx="5880">
                  <c:v>43.99999999999995</c:v>
                </c:pt>
                <c:pt idx="5881">
                  <c:v>42.999999999999972</c:v>
                </c:pt>
                <c:pt idx="5882">
                  <c:v>42.999999999999972</c:v>
                </c:pt>
                <c:pt idx="5883">
                  <c:v>50.999999999999979</c:v>
                </c:pt>
                <c:pt idx="5884">
                  <c:v>48.000000000000043</c:v>
                </c:pt>
                <c:pt idx="5885">
                  <c:v>46.000000000000085</c:v>
                </c:pt>
                <c:pt idx="5886">
                  <c:v>41.999999999999993</c:v>
                </c:pt>
                <c:pt idx="5887">
                  <c:v>33.999999999999986</c:v>
                </c:pt>
                <c:pt idx="5888">
                  <c:v>35.999999999999943</c:v>
                </c:pt>
                <c:pt idx="5889">
                  <c:v>39.000000000000057</c:v>
                </c:pt>
                <c:pt idx="5890">
                  <c:v>33.999999999999986</c:v>
                </c:pt>
                <c:pt idx="5891">
                  <c:v>33.000000000000007</c:v>
                </c:pt>
                <c:pt idx="5892">
                  <c:v>25.999999999999979</c:v>
                </c:pt>
                <c:pt idx="5893">
                  <c:v>30.999999999999872</c:v>
                </c:pt>
                <c:pt idx="5894">
                  <c:v>31.00000000000005</c:v>
                </c:pt>
                <c:pt idx="5895">
                  <c:v>27.999999999999936</c:v>
                </c:pt>
                <c:pt idx="5896">
                  <c:v>29.000000000000092</c:v>
                </c:pt>
                <c:pt idx="5897">
                  <c:v>27.999999999999936</c:v>
                </c:pt>
                <c:pt idx="5898">
                  <c:v>33.000000000000007</c:v>
                </c:pt>
                <c:pt idx="5899">
                  <c:v>29.000000000000092</c:v>
                </c:pt>
                <c:pt idx="5900">
                  <c:v>33.000000000000007</c:v>
                </c:pt>
                <c:pt idx="5901">
                  <c:v>34.999999999999964</c:v>
                </c:pt>
                <c:pt idx="5902">
                  <c:v>29.999999999999893</c:v>
                </c:pt>
                <c:pt idx="5903">
                  <c:v>29.999999999999893</c:v>
                </c:pt>
                <c:pt idx="5904">
                  <c:v>26.999999999999957</c:v>
                </c:pt>
                <c:pt idx="5905">
                  <c:v>20.999999999999908</c:v>
                </c:pt>
                <c:pt idx="5906">
                  <c:v>20.000000000000107</c:v>
                </c:pt>
                <c:pt idx="5907">
                  <c:v>25</c:v>
                </c:pt>
                <c:pt idx="5908">
                  <c:v>25</c:v>
                </c:pt>
                <c:pt idx="5909">
                  <c:v>27.000000000000135</c:v>
                </c:pt>
                <c:pt idx="5910">
                  <c:v>27.000000000000135</c:v>
                </c:pt>
                <c:pt idx="5911">
                  <c:v>26.999999999999957</c:v>
                </c:pt>
                <c:pt idx="5912">
                  <c:v>27.999999999999936</c:v>
                </c:pt>
                <c:pt idx="5913">
                  <c:v>25</c:v>
                </c:pt>
                <c:pt idx="5915">
                  <c:v>29.000000000000092</c:v>
                </c:pt>
                <c:pt idx="5916">
                  <c:v>28.999999999999915</c:v>
                </c:pt>
                <c:pt idx="5917">
                  <c:v>27.000000000000135</c:v>
                </c:pt>
                <c:pt idx="5918">
                  <c:v>25</c:v>
                </c:pt>
                <c:pt idx="5919">
                  <c:v>34.999999999999964</c:v>
                </c:pt>
                <c:pt idx="5920">
                  <c:v>27.999999999999936</c:v>
                </c:pt>
                <c:pt idx="5921">
                  <c:v>25</c:v>
                </c:pt>
                <c:pt idx="5922">
                  <c:v>22.999999999999865</c:v>
                </c:pt>
                <c:pt idx="5923">
                  <c:v>26.999999999999957</c:v>
                </c:pt>
                <c:pt idx="5924">
                  <c:v>24.000000000000021</c:v>
                </c:pt>
                <c:pt idx="5925">
                  <c:v>25</c:v>
                </c:pt>
                <c:pt idx="5926">
                  <c:v>31.00000000000005</c:v>
                </c:pt>
                <c:pt idx="5927">
                  <c:v>33.999999999999986</c:v>
                </c:pt>
                <c:pt idx="5928">
                  <c:v>38.999999999999879</c:v>
                </c:pt>
                <c:pt idx="5929">
                  <c:v>41.999999999999993</c:v>
                </c:pt>
                <c:pt idx="5930">
                  <c:v>44.000000000000128</c:v>
                </c:pt>
                <c:pt idx="5931">
                  <c:v>41.000000000000014</c:v>
                </c:pt>
                <c:pt idx="5932">
                  <c:v>36.000000000000121</c:v>
                </c:pt>
                <c:pt idx="5933">
                  <c:v>40.000000000000036</c:v>
                </c:pt>
                <c:pt idx="5934">
                  <c:v>44.999999999999929</c:v>
                </c:pt>
                <c:pt idx="5935">
                  <c:v>46.999999999999886</c:v>
                </c:pt>
                <c:pt idx="5936">
                  <c:v>47.999999999999865</c:v>
                </c:pt>
                <c:pt idx="5937">
                  <c:v>50</c:v>
                </c:pt>
                <c:pt idx="5938">
                  <c:v>46.000000000000085</c:v>
                </c:pt>
                <c:pt idx="5940">
                  <c:v>49.000000000000021</c:v>
                </c:pt>
                <c:pt idx="5941">
                  <c:v>46.999999999999886</c:v>
                </c:pt>
                <c:pt idx="5942">
                  <c:v>53.000000000000114</c:v>
                </c:pt>
                <c:pt idx="5943">
                  <c:v>55.999999999999872</c:v>
                </c:pt>
                <c:pt idx="5944">
                  <c:v>56.00000000000005</c:v>
                </c:pt>
                <c:pt idx="5945">
                  <c:v>55.000000000000071</c:v>
                </c:pt>
                <c:pt idx="5946">
                  <c:v>58.000000000000007</c:v>
                </c:pt>
                <c:pt idx="5947">
                  <c:v>56.00000000000005</c:v>
                </c:pt>
                <c:pt idx="5948">
                  <c:v>53.999999999999915</c:v>
                </c:pt>
                <c:pt idx="5949">
                  <c:v>55.000000000000071</c:v>
                </c:pt>
                <c:pt idx="5950">
                  <c:v>60.999999999999943</c:v>
                </c:pt>
                <c:pt idx="5951">
                  <c:v>64.000000000000057</c:v>
                </c:pt>
                <c:pt idx="5952">
                  <c:v>69.999999999999929</c:v>
                </c:pt>
                <c:pt idx="5953">
                  <c:v>66.000000000000014</c:v>
                </c:pt>
                <c:pt idx="5954">
                  <c:v>64.999999999999858</c:v>
                </c:pt>
                <c:pt idx="5955">
                  <c:v>61.999999999999922</c:v>
                </c:pt>
                <c:pt idx="5956">
                  <c:v>69.999999999999929</c:v>
                </c:pt>
                <c:pt idx="5957">
                  <c:v>73.000000000000043</c:v>
                </c:pt>
                <c:pt idx="5958">
                  <c:v>69.999999999999929</c:v>
                </c:pt>
                <c:pt idx="5959">
                  <c:v>81.000000000000057</c:v>
                </c:pt>
                <c:pt idx="5961">
                  <c:v>92</c:v>
                </c:pt>
                <c:pt idx="5962">
                  <c:v>86.000000000000114</c:v>
                </c:pt>
                <c:pt idx="5963">
                  <c:v>90.000000000000028</c:v>
                </c:pt>
                <c:pt idx="5965">
                  <c:v>88.999999999999886</c:v>
                </c:pt>
                <c:pt idx="5966">
                  <c:v>90.000000000000028</c:v>
                </c:pt>
                <c:pt idx="5967">
                  <c:v>95.000000000000114</c:v>
                </c:pt>
                <c:pt idx="5968">
                  <c:v>97.999999999999858</c:v>
                </c:pt>
                <c:pt idx="5969">
                  <c:v>93.999999999999943</c:v>
                </c:pt>
                <c:pt idx="5970">
                  <c:v>93.999999999999943</c:v>
                </c:pt>
                <c:pt idx="5971">
                  <c:v>100</c:v>
                </c:pt>
                <c:pt idx="5973">
                  <c:v>95.000000000000114</c:v>
                </c:pt>
                <c:pt idx="5974">
                  <c:v>94.999999999999929</c:v>
                </c:pt>
                <c:pt idx="5975">
                  <c:v>96.999999999999886</c:v>
                </c:pt>
                <c:pt idx="5976">
                  <c:v>103.00000000000011</c:v>
                </c:pt>
                <c:pt idx="5977">
                  <c:v>105.00000000000007</c:v>
                </c:pt>
                <c:pt idx="5978">
                  <c:v>108</c:v>
                </c:pt>
                <c:pt idx="5979">
                  <c:v>106.00000000000006</c:v>
                </c:pt>
                <c:pt idx="5980">
                  <c:v>108</c:v>
                </c:pt>
                <c:pt idx="5981">
                  <c:v>111.99999999999991</c:v>
                </c:pt>
                <c:pt idx="5982">
                  <c:v>111.99999999999991</c:v>
                </c:pt>
                <c:pt idx="5983">
                  <c:v>118.99999999999994</c:v>
                </c:pt>
                <c:pt idx="5984">
                  <c:v>118.99999999999994</c:v>
                </c:pt>
                <c:pt idx="5985">
                  <c:v>117</c:v>
                </c:pt>
                <c:pt idx="5986">
                  <c:v>118.99999999999994</c:v>
                </c:pt>
                <c:pt idx="5987">
                  <c:v>129.99999999999989</c:v>
                </c:pt>
                <c:pt idx="5988">
                  <c:v>136.00000000000011</c:v>
                </c:pt>
                <c:pt idx="5989">
                  <c:v>142</c:v>
                </c:pt>
                <c:pt idx="5990">
                  <c:v>143.99999999999994</c:v>
                </c:pt>
                <c:pt idx="5991">
                  <c:v>144.99999999999994</c:v>
                </c:pt>
                <c:pt idx="5992">
                  <c:v>142.99999999999997</c:v>
                </c:pt>
                <c:pt idx="5993">
                  <c:v>140.00000000000003</c:v>
                </c:pt>
                <c:pt idx="5994">
                  <c:v>148.00000000000006</c:v>
                </c:pt>
                <c:pt idx="5996">
                  <c:v>150</c:v>
                </c:pt>
                <c:pt idx="5997">
                  <c:v>148.99999999999983</c:v>
                </c:pt>
                <c:pt idx="5998">
                  <c:v>144.00000000000011</c:v>
                </c:pt>
                <c:pt idx="5999">
                  <c:v>153.00000000000011</c:v>
                </c:pt>
                <c:pt idx="6001">
                  <c:v>167</c:v>
                </c:pt>
                <c:pt idx="6002">
                  <c:v>155.99999999999989</c:v>
                </c:pt>
                <c:pt idx="6003">
                  <c:v>159</c:v>
                </c:pt>
                <c:pt idx="6004">
                  <c:v>149.00000000000003</c:v>
                </c:pt>
                <c:pt idx="6005">
                  <c:v>145.99999999999991</c:v>
                </c:pt>
                <c:pt idx="6006">
                  <c:v>152.00000000000014</c:v>
                </c:pt>
                <c:pt idx="6007">
                  <c:v>148.00000000000006</c:v>
                </c:pt>
                <c:pt idx="6008">
                  <c:v>150.99999999999997</c:v>
                </c:pt>
                <c:pt idx="6009">
                  <c:v>152.99999999999994</c:v>
                </c:pt>
                <c:pt idx="6010">
                  <c:v>149.00000000000003</c:v>
                </c:pt>
                <c:pt idx="6011">
                  <c:v>151.99999999999994</c:v>
                </c:pt>
                <c:pt idx="6012">
                  <c:v>150</c:v>
                </c:pt>
                <c:pt idx="6013">
                  <c:v>148.00000000000006</c:v>
                </c:pt>
                <c:pt idx="6015">
                  <c:v>143.99999999999994</c:v>
                </c:pt>
                <c:pt idx="6016">
                  <c:v>138.00000000000009</c:v>
                </c:pt>
                <c:pt idx="6017">
                  <c:v>132.00000000000003</c:v>
                </c:pt>
                <c:pt idx="6018">
                  <c:v>134.99999999999997</c:v>
                </c:pt>
                <c:pt idx="6019">
                  <c:v>132.00000000000003</c:v>
                </c:pt>
                <c:pt idx="6020">
                  <c:v>132.00000000000003</c:v>
                </c:pt>
                <c:pt idx="6021">
                  <c:v>132.00000000000003</c:v>
                </c:pt>
                <c:pt idx="6022">
                  <c:v>126.99999999999996</c:v>
                </c:pt>
                <c:pt idx="6023">
                  <c:v>125</c:v>
                </c:pt>
                <c:pt idx="6024">
                  <c:v>132.00000000000003</c:v>
                </c:pt>
                <c:pt idx="6025">
                  <c:v>131.00000000000006</c:v>
                </c:pt>
                <c:pt idx="6026">
                  <c:v>137.00000000000011</c:v>
                </c:pt>
                <c:pt idx="6027">
                  <c:v>134.99999999999997</c:v>
                </c:pt>
                <c:pt idx="6028">
                  <c:v>134</c:v>
                </c:pt>
                <c:pt idx="6029">
                  <c:v>135.99999999999994</c:v>
                </c:pt>
                <c:pt idx="6031">
                  <c:v>136.00000000000011</c:v>
                </c:pt>
                <c:pt idx="6032">
                  <c:v>130.99999999999989</c:v>
                </c:pt>
                <c:pt idx="6033">
                  <c:v>136.00000000000011</c:v>
                </c:pt>
                <c:pt idx="6035">
                  <c:v>135.99999999999994</c:v>
                </c:pt>
                <c:pt idx="6036">
                  <c:v>138.99999999999989</c:v>
                </c:pt>
                <c:pt idx="6037">
                  <c:v>135.00000000000014</c:v>
                </c:pt>
                <c:pt idx="6038">
                  <c:v>142</c:v>
                </c:pt>
                <c:pt idx="6039">
                  <c:v>139.00000000000006</c:v>
                </c:pt>
                <c:pt idx="6040">
                  <c:v>136.00000000000011</c:v>
                </c:pt>
                <c:pt idx="6041">
                  <c:v>133</c:v>
                </c:pt>
                <c:pt idx="6042">
                  <c:v>125</c:v>
                </c:pt>
                <c:pt idx="6043">
                  <c:v>112.9999999999999</c:v>
                </c:pt>
                <c:pt idx="6044">
                  <c:v>115.00000000000003</c:v>
                </c:pt>
                <c:pt idx="6045">
                  <c:v>114.99999999999986</c:v>
                </c:pt>
                <c:pt idx="6046">
                  <c:v>117</c:v>
                </c:pt>
                <c:pt idx="6047">
                  <c:v>110.99999999999994</c:v>
                </c:pt>
                <c:pt idx="6048">
                  <c:v>115.00000000000003</c:v>
                </c:pt>
                <c:pt idx="6049">
                  <c:v>116.00000000000001</c:v>
                </c:pt>
                <c:pt idx="6050">
                  <c:v>116.00000000000001</c:v>
                </c:pt>
                <c:pt idx="6051">
                  <c:v>111.00000000000011</c:v>
                </c:pt>
                <c:pt idx="6052">
                  <c:v>106.00000000000006</c:v>
                </c:pt>
                <c:pt idx="6053">
                  <c:v>110.99999999999994</c:v>
                </c:pt>
                <c:pt idx="6054">
                  <c:v>112.9999999999999</c:v>
                </c:pt>
                <c:pt idx="6055">
                  <c:v>114.00000000000006</c:v>
                </c:pt>
                <c:pt idx="6056">
                  <c:v>106.00000000000006</c:v>
                </c:pt>
                <c:pt idx="6057">
                  <c:v>113.00000000000009</c:v>
                </c:pt>
                <c:pt idx="6058">
                  <c:v>113.00000000000009</c:v>
                </c:pt>
                <c:pt idx="6059">
                  <c:v>114.99999999999986</c:v>
                </c:pt>
                <c:pt idx="6060">
                  <c:v>113.99999999999989</c:v>
                </c:pt>
                <c:pt idx="6061">
                  <c:v>120.99999999999991</c:v>
                </c:pt>
                <c:pt idx="6062">
                  <c:v>122.00000000000006</c:v>
                </c:pt>
                <c:pt idx="6063">
                  <c:v>122.00000000000006</c:v>
                </c:pt>
                <c:pt idx="6064">
                  <c:v>121.00000000000009</c:v>
                </c:pt>
                <c:pt idx="6065">
                  <c:v>121.99999999999989</c:v>
                </c:pt>
                <c:pt idx="6066">
                  <c:v>124.00000000000003</c:v>
                </c:pt>
                <c:pt idx="6067">
                  <c:v>122.00000000000006</c:v>
                </c:pt>
                <c:pt idx="6069">
                  <c:v>127.99999999999994</c:v>
                </c:pt>
                <c:pt idx="6070">
                  <c:v>127.99999999999994</c:v>
                </c:pt>
                <c:pt idx="6071">
                  <c:v>126.99999999999996</c:v>
                </c:pt>
                <c:pt idx="6072">
                  <c:v>130.00000000000006</c:v>
                </c:pt>
                <c:pt idx="6073">
                  <c:v>129.99999999999989</c:v>
                </c:pt>
                <c:pt idx="6074">
                  <c:v>127.99999999999994</c:v>
                </c:pt>
                <c:pt idx="6075">
                  <c:v>139.00000000000006</c:v>
                </c:pt>
                <c:pt idx="6076">
                  <c:v>135.99999999999994</c:v>
                </c:pt>
                <c:pt idx="6077">
                  <c:v>140.00000000000003</c:v>
                </c:pt>
                <c:pt idx="6078">
                  <c:v>134.99999999999997</c:v>
                </c:pt>
                <c:pt idx="6079">
                  <c:v>141</c:v>
                </c:pt>
                <c:pt idx="6080">
                  <c:v>136.99999999999991</c:v>
                </c:pt>
                <c:pt idx="6081">
                  <c:v>143.99999999999994</c:v>
                </c:pt>
                <c:pt idx="6082">
                  <c:v>146.99999999999989</c:v>
                </c:pt>
                <c:pt idx="6083">
                  <c:v>146.99999999999989</c:v>
                </c:pt>
                <c:pt idx="6084">
                  <c:v>150</c:v>
                </c:pt>
                <c:pt idx="6085">
                  <c:v>150</c:v>
                </c:pt>
                <c:pt idx="6086">
                  <c:v>144.99999999999994</c:v>
                </c:pt>
                <c:pt idx="6087">
                  <c:v>142.99999999999997</c:v>
                </c:pt>
                <c:pt idx="6088">
                  <c:v>150</c:v>
                </c:pt>
                <c:pt idx="6089">
                  <c:v>149.00000000000003</c:v>
                </c:pt>
                <c:pt idx="6090">
                  <c:v>150.99999999999997</c:v>
                </c:pt>
                <c:pt idx="6091">
                  <c:v>152.99999999999994</c:v>
                </c:pt>
                <c:pt idx="6092">
                  <c:v>152.99999999999994</c:v>
                </c:pt>
                <c:pt idx="6093">
                  <c:v>142</c:v>
                </c:pt>
                <c:pt idx="6094">
                  <c:v>139.99999999999986</c:v>
                </c:pt>
                <c:pt idx="6095">
                  <c:v>139.99999999999986</c:v>
                </c:pt>
                <c:pt idx="6096">
                  <c:v>149.00000000000003</c:v>
                </c:pt>
                <c:pt idx="6097">
                  <c:v>150</c:v>
                </c:pt>
                <c:pt idx="6098">
                  <c:v>147.00000000000006</c:v>
                </c:pt>
                <c:pt idx="6099">
                  <c:v>146.00000000000009</c:v>
                </c:pt>
                <c:pt idx="6100">
                  <c:v>149.00000000000003</c:v>
                </c:pt>
                <c:pt idx="6101">
                  <c:v>150.99999999999997</c:v>
                </c:pt>
                <c:pt idx="6102">
                  <c:v>142.99999999999997</c:v>
                </c:pt>
                <c:pt idx="6103">
                  <c:v>143.99999999999994</c:v>
                </c:pt>
                <c:pt idx="6105">
                  <c:v>137.99999999999989</c:v>
                </c:pt>
                <c:pt idx="6106">
                  <c:v>141</c:v>
                </c:pt>
                <c:pt idx="6107">
                  <c:v>136.00000000000011</c:v>
                </c:pt>
                <c:pt idx="6108">
                  <c:v>135.99999999999994</c:v>
                </c:pt>
                <c:pt idx="6109">
                  <c:v>133</c:v>
                </c:pt>
                <c:pt idx="6110">
                  <c:v>137.00000000000011</c:v>
                </c:pt>
                <c:pt idx="6111">
                  <c:v>141</c:v>
                </c:pt>
                <c:pt idx="6112">
                  <c:v>138.00000000000009</c:v>
                </c:pt>
                <c:pt idx="6113">
                  <c:v>136.99999999999991</c:v>
                </c:pt>
                <c:pt idx="6114">
                  <c:v>129.00000000000009</c:v>
                </c:pt>
                <c:pt idx="6115">
                  <c:v>130.00000000000006</c:v>
                </c:pt>
                <c:pt idx="6116">
                  <c:v>140.00000000000003</c:v>
                </c:pt>
                <c:pt idx="6117">
                  <c:v>145.00000000000011</c:v>
                </c:pt>
                <c:pt idx="6118">
                  <c:v>153.00000000000011</c:v>
                </c:pt>
                <c:pt idx="6119">
                  <c:v>149.00000000000003</c:v>
                </c:pt>
                <c:pt idx="6120">
                  <c:v>153.00000000000011</c:v>
                </c:pt>
                <c:pt idx="6121">
                  <c:v>153.99999999999991</c:v>
                </c:pt>
                <c:pt idx="6122">
                  <c:v>155.00000000000006</c:v>
                </c:pt>
                <c:pt idx="6123">
                  <c:v>153.99999999999991</c:v>
                </c:pt>
                <c:pt idx="6124">
                  <c:v>158</c:v>
                </c:pt>
                <c:pt idx="6125">
                  <c:v>153.99999999999991</c:v>
                </c:pt>
                <c:pt idx="6126">
                  <c:v>159.99999999999997</c:v>
                </c:pt>
                <c:pt idx="6127">
                  <c:v>158</c:v>
                </c:pt>
                <c:pt idx="6128">
                  <c:v>158</c:v>
                </c:pt>
                <c:pt idx="6129">
                  <c:v>152.99999999999994</c:v>
                </c:pt>
                <c:pt idx="6130">
                  <c:v>153.99999999999991</c:v>
                </c:pt>
                <c:pt idx="6131">
                  <c:v>157.00000000000003</c:v>
                </c:pt>
                <c:pt idx="6133">
                  <c:v>157.00000000000003</c:v>
                </c:pt>
                <c:pt idx="6134">
                  <c:v>153.00000000000011</c:v>
                </c:pt>
                <c:pt idx="6135">
                  <c:v>153.00000000000011</c:v>
                </c:pt>
                <c:pt idx="6136">
                  <c:v>151.99999999999994</c:v>
                </c:pt>
                <c:pt idx="6137">
                  <c:v>149.00000000000003</c:v>
                </c:pt>
                <c:pt idx="6138">
                  <c:v>145.00000000000011</c:v>
                </c:pt>
                <c:pt idx="6139">
                  <c:v>146.00000000000009</c:v>
                </c:pt>
                <c:pt idx="6140">
                  <c:v>148.00000000000006</c:v>
                </c:pt>
                <c:pt idx="6141">
                  <c:v>148.99999999999983</c:v>
                </c:pt>
                <c:pt idx="6142">
                  <c:v>154.00000000000009</c:v>
                </c:pt>
                <c:pt idx="6143">
                  <c:v>151.99999999999994</c:v>
                </c:pt>
                <c:pt idx="6144">
                  <c:v>151.00000000000017</c:v>
                </c:pt>
                <c:pt idx="6145">
                  <c:v>150</c:v>
                </c:pt>
                <c:pt idx="6146">
                  <c:v>151.99999999999994</c:v>
                </c:pt>
                <c:pt idx="6147">
                  <c:v>155.99999999999989</c:v>
                </c:pt>
                <c:pt idx="6148">
                  <c:v>160.99999999999994</c:v>
                </c:pt>
                <c:pt idx="6149">
                  <c:v>164.00000000000006</c:v>
                </c:pt>
                <c:pt idx="6150">
                  <c:v>162.00000000000011</c:v>
                </c:pt>
                <c:pt idx="6151">
                  <c:v>156.00000000000006</c:v>
                </c:pt>
                <c:pt idx="6152">
                  <c:v>147.00000000000006</c:v>
                </c:pt>
                <c:pt idx="6153">
                  <c:v>150.99999999999997</c:v>
                </c:pt>
                <c:pt idx="6154">
                  <c:v>150.99999999999997</c:v>
                </c:pt>
                <c:pt idx="6155">
                  <c:v>151.99999999999994</c:v>
                </c:pt>
                <c:pt idx="6156">
                  <c:v>147.00000000000006</c:v>
                </c:pt>
                <c:pt idx="6157">
                  <c:v>143.99999999999994</c:v>
                </c:pt>
                <c:pt idx="6158">
                  <c:v>142</c:v>
                </c:pt>
                <c:pt idx="6159">
                  <c:v>143.00000000000014</c:v>
                </c:pt>
                <c:pt idx="6160">
                  <c:v>150</c:v>
                </c:pt>
                <c:pt idx="6161">
                  <c:v>142</c:v>
                </c:pt>
                <c:pt idx="6162">
                  <c:v>139.99999999999986</c:v>
                </c:pt>
                <c:pt idx="6163">
                  <c:v>135.99999999999994</c:v>
                </c:pt>
                <c:pt idx="6164">
                  <c:v>134</c:v>
                </c:pt>
                <c:pt idx="6165">
                  <c:v>134</c:v>
                </c:pt>
                <c:pt idx="6166">
                  <c:v>129.99999999999989</c:v>
                </c:pt>
                <c:pt idx="6167">
                  <c:v>128.99999999999991</c:v>
                </c:pt>
                <c:pt idx="6168">
                  <c:v>127.00000000000014</c:v>
                </c:pt>
                <c:pt idx="6169">
                  <c:v>129.99999999999989</c:v>
                </c:pt>
                <c:pt idx="6170">
                  <c:v>130.99999999999989</c:v>
                </c:pt>
                <c:pt idx="6171">
                  <c:v>131.00000000000006</c:v>
                </c:pt>
                <c:pt idx="6172">
                  <c:v>130.99999999999989</c:v>
                </c:pt>
                <c:pt idx="6173">
                  <c:v>131.99999999999986</c:v>
                </c:pt>
                <c:pt idx="6175">
                  <c:v>129.00000000000009</c:v>
                </c:pt>
                <c:pt idx="6176">
                  <c:v>131.00000000000006</c:v>
                </c:pt>
                <c:pt idx="6177">
                  <c:v>134.99999999999997</c:v>
                </c:pt>
                <c:pt idx="6178">
                  <c:v>134.99999999999997</c:v>
                </c:pt>
                <c:pt idx="6179">
                  <c:v>135.99999999999994</c:v>
                </c:pt>
                <c:pt idx="6180">
                  <c:v>138.00000000000009</c:v>
                </c:pt>
                <c:pt idx="6181">
                  <c:v>137.99999999999989</c:v>
                </c:pt>
                <c:pt idx="6182">
                  <c:v>136.99999999999991</c:v>
                </c:pt>
                <c:pt idx="6183">
                  <c:v>137.00000000000011</c:v>
                </c:pt>
                <c:pt idx="6184">
                  <c:v>137.99999999999989</c:v>
                </c:pt>
                <c:pt idx="6185">
                  <c:v>135.99999999999994</c:v>
                </c:pt>
                <c:pt idx="6186">
                  <c:v>135.99999999999994</c:v>
                </c:pt>
                <c:pt idx="6187">
                  <c:v>129.99999999999989</c:v>
                </c:pt>
                <c:pt idx="6188">
                  <c:v>134.99999999999997</c:v>
                </c:pt>
                <c:pt idx="6189">
                  <c:v>150</c:v>
                </c:pt>
                <c:pt idx="6190">
                  <c:v>150.99999999999997</c:v>
                </c:pt>
                <c:pt idx="6191">
                  <c:v>155.99999999999989</c:v>
                </c:pt>
                <c:pt idx="6192">
                  <c:v>150</c:v>
                </c:pt>
                <c:pt idx="6194">
                  <c:v>142.99999999999997</c:v>
                </c:pt>
                <c:pt idx="6195">
                  <c:v>145.99999999999991</c:v>
                </c:pt>
                <c:pt idx="6196">
                  <c:v>146.00000000000009</c:v>
                </c:pt>
                <c:pt idx="6197">
                  <c:v>148.00000000000006</c:v>
                </c:pt>
                <c:pt idx="6198">
                  <c:v>151.99999999999994</c:v>
                </c:pt>
                <c:pt idx="6199">
                  <c:v>144.99999999999994</c:v>
                </c:pt>
                <c:pt idx="6200">
                  <c:v>139.99999999999986</c:v>
                </c:pt>
                <c:pt idx="6201">
                  <c:v>139.99999999999986</c:v>
                </c:pt>
                <c:pt idx="6202">
                  <c:v>138.99999999999989</c:v>
                </c:pt>
                <c:pt idx="6203">
                  <c:v>137.99999999999989</c:v>
                </c:pt>
                <c:pt idx="6205">
                  <c:v>136.00000000000011</c:v>
                </c:pt>
                <c:pt idx="6206">
                  <c:v>135.99999999999994</c:v>
                </c:pt>
                <c:pt idx="6207">
                  <c:v>136.00000000000011</c:v>
                </c:pt>
                <c:pt idx="6208">
                  <c:v>135.99999999999994</c:v>
                </c:pt>
                <c:pt idx="6209">
                  <c:v>134.99999999999997</c:v>
                </c:pt>
                <c:pt idx="6210">
                  <c:v>131.99999999999986</c:v>
                </c:pt>
                <c:pt idx="6211">
                  <c:v>130.00000000000006</c:v>
                </c:pt>
                <c:pt idx="6212">
                  <c:v>125</c:v>
                </c:pt>
                <c:pt idx="6213">
                  <c:v>133</c:v>
                </c:pt>
                <c:pt idx="6214">
                  <c:v>136.99999999999991</c:v>
                </c:pt>
                <c:pt idx="6215">
                  <c:v>128.99999999999991</c:v>
                </c:pt>
                <c:pt idx="6216">
                  <c:v>129.00000000000009</c:v>
                </c:pt>
                <c:pt idx="6217">
                  <c:v>131.00000000000006</c:v>
                </c:pt>
                <c:pt idx="6218">
                  <c:v>128.00000000000011</c:v>
                </c:pt>
                <c:pt idx="6219">
                  <c:v>126.99999999999996</c:v>
                </c:pt>
                <c:pt idx="6220">
                  <c:v>124.00000000000003</c:v>
                </c:pt>
                <c:pt idx="6221">
                  <c:v>125.99999999999997</c:v>
                </c:pt>
                <c:pt idx="6222">
                  <c:v>124.00000000000003</c:v>
                </c:pt>
                <c:pt idx="6223">
                  <c:v>126.99999999999996</c:v>
                </c:pt>
                <c:pt idx="6225">
                  <c:v>121.00000000000009</c:v>
                </c:pt>
                <c:pt idx="6226">
                  <c:v>119.99999999999993</c:v>
                </c:pt>
                <c:pt idx="6227">
                  <c:v>120.99999999999991</c:v>
                </c:pt>
                <c:pt idx="6228">
                  <c:v>125.99999999999997</c:v>
                </c:pt>
                <c:pt idx="6229">
                  <c:v>121.00000000000009</c:v>
                </c:pt>
                <c:pt idx="6230">
                  <c:v>121.00000000000009</c:v>
                </c:pt>
                <c:pt idx="6231">
                  <c:v>118.00000000000014</c:v>
                </c:pt>
                <c:pt idx="6232">
                  <c:v>107.00000000000003</c:v>
                </c:pt>
                <c:pt idx="6233">
                  <c:v>114.00000000000006</c:v>
                </c:pt>
                <c:pt idx="6234">
                  <c:v>116.00000000000001</c:v>
                </c:pt>
                <c:pt idx="6235">
                  <c:v>115.00000000000003</c:v>
                </c:pt>
                <c:pt idx="6236">
                  <c:v>112.0000000000001</c:v>
                </c:pt>
                <c:pt idx="6238">
                  <c:v>112.9999999999999</c:v>
                </c:pt>
                <c:pt idx="6239">
                  <c:v>115.00000000000003</c:v>
                </c:pt>
                <c:pt idx="6240">
                  <c:v>116.00000000000001</c:v>
                </c:pt>
                <c:pt idx="6241">
                  <c:v>114.00000000000006</c:v>
                </c:pt>
                <c:pt idx="6242">
                  <c:v>114.99999999999986</c:v>
                </c:pt>
                <c:pt idx="6243">
                  <c:v>117.99999999999997</c:v>
                </c:pt>
                <c:pt idx="6244">
                  <c:v>114.00000000000006</c:v>
                </c:pt>
                <c:pt idx="6245">
                  <c:v>112.9999999999999</c:v>
                </c:pt>
                <c:pt idx="6246">
                  <c:v>119.99999999999993</c:v>
                </c:pt>
                <c:pt idx="6247">
                  <c:v>119.99999999999993</c:v>
                </c:pt>
                <c:pt idx="6248">
                  <c:v>124.00000000000011</c:v>
                </c:pt>
                <c:pt idx="6249">
                  <c:v>116.00000000000001</c:v>
                </c:pt>
                <c:pt idx="6250">
                  <c:v>109.99999999999987</c:v>
                </c:pt>
                <c:pt idx="6251">
                  <c:v>107.00000000000003</c:v>
                </c:pt>
                <c:pt idx="6252">
                  <c:v>109.99999999999997</c:v>
                </c:pt>
                <c:pt idx="6253">
                  <c:v>102.99999999999994</c:v>
                </c:pt>
                <c:pt idx="6254">
                  <c:v>107.00000000000003</c:v>
                </c:pt>
                <c:pt idx="6255">
                  <c:v>105.00000000000007</c:v>
                </c:pt>
                <c:pt idx="6257">
                  <c:v>104.99999999999989</c:v>
                </c:pt>
                <c:pt idx="6258">
                  <c:v>100</c:v>
                </c:pt>
                <c:pt idx="6259">
                  <c:v>101.99999999999996</c:v>
                </c:pt>
                <c:pt idx="6260">
                  <c:v>101.99999999999996</c:v>
                </c:pt>
                <c:pt idx="6262">
                  <c:v>101.99999999999996</c:v>
                </c:pt>
                <c:pt idx="6263">
                  <c:v>102.00000000000014</c:v>
                </c:pt>
                <c:pt idx="6264">
                  <c:v>103.00000000000011</c:v>
                </c:pt>
                <c:pt idx="6265">
                  <c:v>96.999999999999972</c:v>
                </c:pt>
                <c:pt idx="6266">
                  <c:v>104.00000000000009</c:v>
                </c:pt>
                <c:pt idx="6267">
                  <c:v>100</c:v>
                </c:pt>
                <c:pt idx="6268">
                  <c:v>103.00000000000011</c:v>
                </c:pt>
                <c:pt idx="6269">
                  <c:v>110.99999999999994</c:v>
                </c:pt>
                <c:pt idx="6270">
                  <c:v>109.99999999999997</c:v>
                </c:pt>
                <c:pt idx="6271">
                  <c:v>107.00000000000003</c:v>
                </c:pt>
                <c:pt idx="6272">
                  <c:v>108.99999999999999</c:v>
                </c:pt>
                <c:pt idx="6273">
                  <c:v>105.00000000000007</c:v>
                </c:pt>
                <c:pt idx="6275">
                  <c:v>102.00000000000014</c:v>
                </c:pt>
                <c:pt idx="6276">
                  <c:v>108.99999999999999</c:v>
                </c:pt>
                <c:pt idx="6277">
                  <c:v>106.00000000000006</c:v>
                </c:pt>
                <c:pt idx="6278">
                  <c:v>109.99999999999997</c:v>
                </c:pt>
                <c:pt idx="6279">
                  <c:v>106.00000000000006</c:v>
                </c:pt>
                <c:pt idx="6280">
                  <c:v>103.00000000000011</c:v>
                </c:pt>
                <c:pt idx="6281">
                  <c:v>103.99999999999991</c:v>
                </c:pt>
                <c:pt idx="6282">
                  <c:v>106.00000000000006</c:v>
                </c:pt>
                <c:pt idx="6283">
                  <c:v>108.99999999999999</c:v>
                </c:pt>
                <c:pt idx="6284">
                  <c:v>104.99999999999999</c:v>
                </c:pt>
                <c:pt idx="6285">
                  <c:v>102.00000000000004</c:v>
                </c:pt>
                <c:pt idx="6286">
                  <c:v>98.000000000000043</c:v>
                </c:pt>
                <c:pt idx="6287">
                  <c:v>100.99999999999997</c:v>
                </c:pt>
                <c:pt idx="6288">
                  <c:v>95.999999999999915</c:v>
                </c:pt>
                <c:pt idx="6289">
                  <c:v>92</c:v>
                </c:pt>
                <c:pt idx="6290">
                  <c:v>89.000000000000057</c:v>
                </c:pt>
                <c:pt idx="6291">
                  <c:v>83</c:v>
                </c:pt>
                <c:pt idx="6292">
                  <c:v>78.999999999999915</c:v>
                </c:pt>
                <c:pt idx="6293">
                  <c:v>68.999999999999943</c:v>
                </c:pt>
                <c:pt idx="6295">
                  <c:v>68.000000000000057</c:v>
                </c:pt>
                <c:pt idx="6296">
                  <c:v>63.999999999999879</c:v>
                </c:pt>
                <c:pt idx="6297">
                  <c:v>61.999999999999922</c:v>
                </c:pt>
                <c:pt idx="6298">
                  <c:v>55.000000000000071</c:v>
                </c:pt>
                <c:pt idx="6299">
                  <c:v>53.000000000000028</c:v>
                </c:pt>
                <c:pt idx="6300">
                  <c:v>51.000000000000071</c:v>
                </c:pt>
                <c:pt idx="6301">
                  <c:v>47.999999999999957</c:v>
                </c:pt>
                <c:pt idx="6302">
                  <c:v>43.000000000000057</c:v>
                </c:pt>
                <c:pt idx="6303">
                  <c:v>42.000000000000085</c:v>
                </c:pt>
                <c:pt idx="6304">
                  <c:v>44.000000000000043</c:v>
                </c:pt>
                <c:pt idx="6305">
                  <c:v>54.999999999999986</c:v>
                </c:pt>
                <c:pt idx="6306">
                  <c:v>57.999999999999915</c:v>
                </c:pt>
                <c:pt idx="6307">
                  <c:v>65.999999999999929</c:v>
                </c:pt>
                <c:pt idx="6308">
                  <c:v>67</c:v>
                </c:pt>
                <c:pt idx="6309">
                  <c:v>59.999999999999964</c:v>
                </c:pt>
                <c:pt idx="6310">
                  <c:v>54.999999999999986</c:v>
                </c:pt>
                <c:pt idx="6311">
                  <c:v>50.999999999999979</c:v>
                </c:pt>
                <c:pt idx="6312">
                  <c:v>54</c:v>
                </c:pt>
                <c:pt idx="6313">
                  <c:v>54</c:v>
                </c:pt>
                <c:pt idx="6314">
                  <c:v>54.999999999999986</c:v>
                </c:pt>
                <c:pt idx="6315">
                  <c:v>59.999999999999964</c:v>
                </c:pt>
                <c:pt idx="6316">
                  <c:v>65.000000000000028</c:v>
                </c:pt>
                <c:pt idx="6317">
                  <c:v>61.000000000000028</c:v>
                </c:pt>
                <c:pt idx="6318">
                  <c:v>60.999999999999943</c:v>
                </c:pt>
                <c:pt idx="6319">
                  <c:v>58.999999999999986</c:v>
                </c:pt>
                <c:pt idx="6320">
                  <c:v>58.000000000000007</c:v>
                </c:pt>
                <c:pt idx="6321">
                  <c:v>52.999999999999936</c:v>
                </c:pt>
                <c:pt idx="6322">
                  <c:v>45.000000000000014</c:v>
                </c:pt>
                <c:pt idx="6324">
                  <c:v>46.999999999999972</c:v>
                </c:pt>
                <c:pt idx="6325">
                  <c:v>48.000000000000043</c:v>
                </c:pt>
                <c:pt idx="6326">
                  <c:v>42.999999999999972</c:v>
                </c:pt>
                <c:pt idx="6327">
                  <c:v>46.999999999999972</c:v>
                </c:pt>
                <c:pt idx="6328">
                  <c:v>60.000000000000057</c:v>
                </c:pt>
                <c:pt idx="6329">
                  <c:v>60.999999999999943</c:v>
                </c:pt>
                <c:pt idx="6330">
                  <c:v>60.999999999999943</c:v>
                </c:pt>
                <c:pt idx="6331">
                  <c:v>68.999999999999943</c:v>
                </c:pt>
                <c:pt idx="6332">
                  <c:v>65.000000000000028</c:v>
                </c:pt>
                <c:pt idx="6333">
                  <c:v>63.999999999999972</c:v>
                </c:pt>
                <c:pt idx="6334">
                  <c:v>66.000000000000014</c:v>
                </c:pt>
                <c:pt idx="6335">
                  <c:v>68.999999999999943</c:v>
                </c:pt>
                <c:pt idx="6336">
                  <c:v>59.000000000000071</c:v>
                </c:pt>
                <c:pt idx="6337">
                  <c:v>58.999999999999986</c:v>
                </c:pt>
                <c:pt idx="6338">
                  <c:v>64.999999999999943</c:v>
                </c:pt>
                <c:pt idx="6339">
                  <c:v>58.000000000000007</c:v>
                </c:pt>
                <c:pt idx="6340">
                  <c:v>67</c:v>
                </c:pt>
                <c:pt idx="6341">
                  <c:v>69.000000000000043</c:v>
                </c:pt>
                <c:pt idx="6342">
                  <c:v>62.000000000000014</c:v>
                </c:pt>
                <c:pt idx="6343">
                  <c:v>67</c:v>
                </c:pt>
                <c:pt idx="6344">
                  <c:v>62.000000000000014</c:v>
                </c:pt>
                <c:pt idx="6345">
                  <c:v>53.000000000000028</c:v>
                </c:pt>
                <c:pt idx="6346">
                  <c:v>54.999999999999986</c:v>
                </c:pt>
                <c:pt idx="6347">
                  <c:v>60.000000000000057</c:v>
                </c:pt>
                <c:pt idx="6348">
                  <c:v>62.999999999999986</c:v>
                </c:pt>
                <c:pt idx="6349">
                  <c:v>62.999999999999986</c:v>
                </c:pt>
                <c:pt idx="6350">
                  <c:v>63.999999999999972</c:v>
                </c:pt>
                <c:pt idx="6351">
                  <c:v>59.999999999999964</c:v>
                </c:pt>
                <c:pt idx="6352">
                  <c:v>62.000000000000014</c:v>
                </c:pt>
                <c:pt idx="6353">
                  <c:v>63.000000000000078</c:v>
                </c:pt>
                <c:pt idx="6354">
                  <c:v>68.999999999999943</c:v>
                </c:pt>
                <c:pt idx="6355">
                  <c:v>62.999999999999986</c:v>
                </c:pt>
                <c:pt idx="6356">
                  <c:v>66.000000000000014</c:v>
                </c:pt>
                <c:pt idx="6357">
                  <c:v>62.999999999999986</c:v>
                </c:pt>
                <c:pt idx="6358">
                  <c:v>67</c:v>
                </c:pt>
                <c:pt idx="6359">
                  <c:v>70.000000000000014</c:v>
                </c:pt>
                <c:pt idx="6360">
                  <c:v>64.999999999999943</c:v>
                </c:pt>
                <c:pt idx="6361">
                  <c:v>70.000000000000014</c:v>
                </c:pt>
                <c:pt idx="6362">
                  <c:v>67.999999999999972</c:v>
                </c:pt>
                <c:pt idx="6363">
                  <c:v>64.999999999999943</c:v>
                </c:pt>
                <c:pt idx="6365">
                  <c:v>59.000000000000071</c:v>
                </c:pt>
                <c:pt idx="6366">
                  <c:v>56.00000000000005</c:v>
                </c:pt>
                <c:pt idx="6367">
                  <c:v>64.000000000000057</c:v>
                </c:pt>
                <c:pt idx="6368">
                  <c:v>69.000000000000043</c:v>
                </c:pt>
                <c:pt idx="6369">
                  <c:v>82.000000000000028</c:v>
                </c:pt>
                <c:pt idx="6370">
                  <c:v>69.999999999999929</c:v>
                </c:pt>
                <c:pt idx="6371">
                  <c:v>76.000000000000071</c:v>
                </c:pt>
                <c:pt idx="6372">
                  <c:v>77.000000000000043</c:v>
                </c:pt>
                <c:pt idx="6373">
                  <c:v>68.000000000000057</c:v>
                </c:pt>
                <c:pt idx="6374">
                  <c:v>74.000000000000114</c:v>
                </c:pt>
                <c:pt idx="6375">
                  <c:v>69.000000000000043</c:v>
                </c:pt>
                <c:pt idx="6376">
                  <c:v>62.000000000000014</c:v>
                </c:pt>
                <c:pt idx="6377">
                  <c:v>67.000000000000085</c:v>
                </c:pt>
                <c:pt idx="6378">
                  <c:v>58.000000000000007</c:v>
                </c:pt>
                <c:pt idx="6379">
                  <c:v>53.000000000000028</c:v>
                </c:pt>
                <c:pt idx="6380">
                  <c:v>54.999999999999986</c:v>
                </c:pt>
                <c:pt idx="6381">
                  <c:v>56.00000000000005</c:v>
                </c:pt>
                <c:pt idx="6382">
                  <c:v>59.000000000000071</c:v>
                </c:pt>
                <c:pt idx="6383">
                  <c:v>54</c:v>
                </c:pt>
                <c:pt idx="6384">
                  <c:v>51.999999999999957</c:v>
                </c:pt>
                <c:pt idx="6385">
                  <c:v>48.999999999999929</c:v>
                </c:pt>
                <c:pt idx="6386">
                  <c:v>50.999999999999979</c:v>
                </c:pt>
                <c:pt idx="6387">
                  <c:v>50.999999999999979</c:v>
                </c:pt>
                <c:pt idx="6388">
                  <c:v>54</c:v>
                </c:pt>
                <c:pt idx="6389">
                  <c:v>53.999999999999915</c:v>
                </c:pt>
                <c:pt idx="6390">
                  <c:v>57.000000000000028</c:v>
                </c:pt>
                <c:pt idx="6391">
                  <c:v>55.999999999999957</c:v>
                </c:pt>
                <c:pt idx="6392">
                  <c:v>59.999999999999964</c:v>
                </c:pt>
                <c:pt idx="6394">
                  <c:v>60.999999999999943</c:v>
                </c:pt>
                <c:pt idx="6395">
                  <c:v>60.000000000000057</c:v>
                </c:pt>
                <c:pt idx="6396">
                  <c:v>57.999999999999915</c:v>
                </c:pt>
                <c:pt idx="6397">
                  <c:v>57.999999999999915</c:v>
                </c:pt>
                <c:pt idx="6398">
                  <c:v>70.000000000000014</c:v>
                </c:pt>
                <c:pt idx="6399">
                  <c:v>67</c:v>
                </c:pt>
                <c:pt idx="6400">
                  <c:v>59.999999999999964</c:v>
                </c:pt>
                <c:pt idx="6401">
                  <c:v>61.000000000000028</c:v>
                </c:pt>
                <c:pt idx="6402">
                  <c:v>56.999999999999943</c:v>
                </c:pt>
                <c:pt idx="6403">
                  <c:v>59.999999999999964</c:v>
                </c:pt>
                <c:pt idx="6404">
                  <c:v>57.999999999999915</c:v>
                </c:pt>
                <c:pt idx="6405">
                  <c:v>60.000000000000057</c:v>
                </c:pt>
                <c:pt idx="6406">
                  <c:v>66.000000000000014</c:v>
                </c:pt>
                <c:pt idx="6407">
                  <c:v>67.999999999999972</c:v>
                </c:pt>
                <c:pt idx="6408">
                  <c:v>66.000000000000014</c:v>
                </c:pt>
                <c:pt idx="6409">
                  <c:v>77.000000000000043</c:v>
                </c:pt>
                <c:pt idx="6410">
                  <c:v>70.000000000000014</c:v>
                </c:pt>
                <c:pt idx="6411">
                  <c:v>74.000000000000028</c:v>
                </c:pt>
                <c:pt idx="6412">
                  <c:v>76.999999999999957</c:v>
                </c:pt>
                <c:pt idx="6413">
                  <c:v>77.999999999999943</c:v>
                </c:pt>
                <c:pt idx="6414">
                  <c:v>76.999999999999957</c:v>
                </c:pt>
                <c:pt idx="6415">
                  <c:v>80.999999999999957</c:v>
                </c:pt>
                <c:pt idx="6416">
                  <c:v>85.999999999999943</c:v>
                </c:pt>
                <c:pt idx="6417">
                  <c:v>83.999999999999986</c:v>
                </c:pt>
                <c:pt idx="6418">
                  <c:v>75.999999999999972</c:v>
                </c:pt>
                <c:pt idx="6419">
                  <c:v>74.000000000000028</c:v>
                </c:pt>
                <c:pt idx="6420">
                  <c:v>77.000000000000043</c:v>
                </c:pt>
                <c:pt idx="6421">
                  <c:v>78.000000000000028</c:v>
                </c:pt>
                <c:pt idx="6422">
                  <c:v>77.000000000000043</c:v>
                </c:pt>
                <c:pt idx="6423">
                  <c:v>77.999999999999943</c:v>
                </c:pt>
                <c:pt idx="6424">
                  <c:v>76.999999999999957</c:v>
                </c:pt>
                <c:pt idx="6425">
                  <c:v>72.999999999999957</c:v>
                </c:pt>
                <c:pt idx="6426">
                  <c:v>83</c:v>
                </c:pt>
                <c:pt idx="6427">
                  <c:v>87.999999999999986</c:v>
                </c:pt>
                <c:pt idx="6428">
                  <c:v>93.000000000000057</c:v>
                </c:pt>
                <c:pt idx="6429">
                  <c:v>96</c:v>
                </c:pt>
                <c:pt idx="6430">
                  <c:v>95.000000000000014</c:v>
                </c:pt>
                <c:pt idx="6431">
                  <c:v>93.999999999999943</c:v>
                </c:pt>
                <c:pt idx="6432">
                  <c:v>96.999999999999972</c:v>
                </c:pt>
                <c:pt idx="6433">
                  <c:v>100.99999999999997</c:v>
                </c:pt>
                <c:pt idx="6435">
                  <c:v>104</c:v>
                </c:pt>
                <c:pt idx="6436">
                  <c:v>106.00000000000006</c:v>
                </c:pt>
                <c:pt idx="6437">
                  <c:v>104</c:v>
                </c:pt>
                <c:pt idx="6438">
                  <c:v>107.00000000000003</c:v>
                </c:pt>
                <c:pt idx="6439">
                  <c:v>108</c:v>
                </c:pt>
                <c:pt idx="6440">
                  <c:v>104.99999999999999</c:v>
                </c:pt>
                <c:pt idx="6441">
                  <c:v>108</c:v>
                </c:pt>
                <c:pt idx="6442">
                  <c:v>114.00000000000006</c:v>
                </c:pt>
                <c:pt idx="6443">
                  <c:v>120.00000000000001</c:v>
                </c:pt>
                <c:pt idx="6444">
                  <c:v>114.00000000000006</c:v>
                </c:pt>
                <c:pt idx="6445">
                  <c:v>115.00000000000003</c:v>
                </c:pt>
                <c:pt idx="6446">
                  <c:v>108.99999999999999</c:v>
                </c:pt>
                <c:pt idx="6447">
                  <c:v>115.00000000000003</c:v>
                </c:pt>
                <c:pt idx="6448">
                  <c:v>115.00000000000003</c:v>
                </c:pt>
                <c:pt idx="6449">
                  <c:v>112.99999999999999</c:v>
                </c:pt>
                <c:pt idx="6450">
                  <c:v>112.00000000000001</c:v>
                </c:pt>
                <c:pt idx="6451">
                  <c:v>111.00000000000003</c:v>
                </c:pt>
                <c:pt idx="6452">
                  <c:v>109.99999999999997</c:v>
                </c:pt>
                <c:pt idx="6453">
                  <c:v>108</c:v>
                </c:pt>
                <c:pt idx="6454">
                  <c:v>108</c:v>
                </c:pt>
                <c:pt idx="6455">
                  <c:v>107.00000000000003</c:v>
                </c:pt>
                <c:pt idx="6456">
                  <c:v>104.99999999999999</c:v>
                </c:pt>
                <c:pt idx="6457">
                  <c:v>107.00000000000003</c:v>
                </c:pt>
                <c:pt idx="6458">
                  <c:v>114.99999999999994</c:v>
                </c:pt>
                <c:pt idx="6459">
                  <c:v>114.00000000000006</c:v>
                </c:pt>
                <c:pt idx="6460">
                  <c:v>115.00000000000003</c:v>
                </c:pt>
                <c:pt idx="6461">
                  <c:v>119.99999999999993</c:v>
                </c:pt>
                <c:pt idx="6462">
                  <c:v>117.99999999999997</c:v>
                </c:pt>
                <c:pt idx="6463">
                  <c:v>120.00000000000001</c:v>
                </c:pt>
                <c:pt idx="6465">
                  <c:v>123.00000000000004</c:v>
                </c:pt>
                <c:pt idx="6466">
                  <c:v>124.00000000000003</c:v>
                </c:pt>
                <c:pt idx="6467">
                  <c:v>124.00000000000003</c:v>
                </c:pt>
                <c:pt idx="6468">
                  <c:v>119.00000000000004</c:v>
                </c:pt>
                <c:pt idx="6469">
                  <c:v>119.00000000000004</c:v>
                </c:pt>
                <c:pt idx="6470">
                  <c:v>117</c:v>
                </c:pt>
                <c:pt idx="6471">
                  <c:v>115.00000000000003</c:v>
                </c:pt>
                <c:pt idx="6472">
                  <c:v>112.00000000000001</c:v>
                </c:pt>
                <c:pt idx="6473">
                  <c:v>112.00000000000001</c:v>
                </c:pt>
                <c:pt idx="6474">
                  <c:v>109.99999999999997</c:v>
                </c:pt>
                <c:pt idx="6475">
                  <c:v>111.00000000000003</c:v>
                </c:pt>
                <c:pt idx="6476">
                  <c:v>108.99999999999999</c:v>
                </c:pt>
                <c:pt idx="6477">
                  <c:v>106.99999999999994</c:v>
                </c:pt>
                <c:pt idx="6478">
                  <c:v>108</c:v>
                </c:pt>
                <c:pt idx="6479">
                  <c:v>108</c:v>
                </c:pt>
                <c:pt idx="6480">
                  <c:v>107.99999999999991</c:v>
                </c:pt>
                <c:pt idx="6481">
                  <c:v>98.000000000000043</c:v>
                </c:pt>
                <c:pt idx="6482">
                  <c:v>103.00000000000003</c:v>
                </c:pt>
                <c:pt idx="6483">
                  <c:v>105.00000000000007</c:v>
                </c:pt>
                <c:pt idx="6484">
                  <c:v>96</c:v>
                </c:pt>
                <c:pt idx="6486">
                  <c:v>96.999999999999972</c:v>
                </c:pt>
                <c:pt idx="6487">
                  <c:v>98.000000000000043</c:v>
                </c:pt>
                <c:pt idx="6488">
                  <c:v>96</c:v>
                </c:pt>
                <c:pt idx="6489">
                  <c:v>89.999999999999943</c:v>
                </c:pt>
                <c:pt idx="6490">
                  <c:v>94.999999999999929</c:v>
                </c:pt>
                <c:pt idx="6491">
                  <c:v>98.000000000000043</c:v>
                </c:pt>
                <c:pt idx="6492">
                  <c:v>93.000000000000057</c:v>
                </c:pt>
                <c:pt idx="6493">
                  <c:v>96</c:v>
                </c:pt>
                <c:pt idx="6494">
                  <c:v>92</c:v>
                </c:pt>
                <c:pt idx="6495">
                  <c:v>92</c:v>
                </c:pt>
                <c:pt idx="6496">
                  <c:v>94.000000000000043</c:v>
                </c:pt>
                <c:pt idx="6498">
                  <c:v>94.000000000000043</c:v>
                </c:pt>
                <c:pt idx="6499">
                  <c:v>92.999999999999972</c:v>
                </c:pt>
                <c:pt idx="6500">
                  <c:v>86.000000000000028</c:v>
                </c:pt>
                <c:pt idx="6501">
                  <c:v>88.999999999999972</c:v>
                </c:pt>
                <c:pt idx="6502">
                  <c:v>85.999999999999943</c:v>
                </c:pt>
                <c:pt idx="6503">
                  <c:v>87.999999999999986</c:v>
                </c:pt>
                <c:pt idx="6504">
                  <c:v>85.999999999999943</c:v>
                </c:pt>
                <c:pt idx="6505">
                  <c:v>86.000000000000028</c:v>
                </c:pt>
                <c:pt idx="6506">
                  <c:v>85.999999999999943</c:v>
                </c:pt>
                <c:pt idx="6507">
                  <c:v>87.999999999999986</c:v>
                </c:pt>
                <c:pt idx="6508">
                  <c:v>88.999999999999972</c:v>
                </c:pt>
                <c:pt idx="6509">
                  <c:v>86.000000000000028</c:v>
                </c:pt>
                <c:pt idx="6510">
                  <c:v>83</c:v>
                </c:pt>
                <c:pt idx="6511">
                  <c:v>81.000000000000057</c:v>
                </c:pt>
                <c:pt idx="6512">
                  <c:v>80.000000000000071</c:v>
                </c:pt>
                <c:pt idx="6513">
                  <c:v>80.999999999999957</c:v>
                </c:pt>
                <c:pt idx="6514">
                  <c:v>79.999999999999986</c:v>
                </c:pt>
                <c:pt idx="6515">
                  <c:v>78.000000000000028</c:v>
                </c:pt>
                <c:pt idx="6516">
                  <c:v>77.000000000000043</c:v>
                </c:pt>
                <c:pt idx="6518">
                  <c:v>78.000000000000028</c:v>
                </c:pt>
                <c:pt idx="6519">
                  <c:v>79.999999999999986</c:v>
                </c:pt>
                <c:pt idx="6520">
                  <c:v>81.000000000000057</c:v>
                </c:pt>
                <c:pt idx="6521">
                  <c:v>88.000000000000085</c:v>
                </c:pt>
                <c:pt idx="6523">
                  <c:v>87.999999999999986</c:v>
                </c:pt>
                <c:pt idx="6524">
                  <c:v>83.999999999999986</c:v>
                </c:pt>
                <c:pt idx="6525">
                  <c:v>83</c:v>
                </c:pt>
                <c:pt idx="6526">
                  <c:v>83</c:v>
                </c:pt>
                <c:pt idx="6527">
                  <c:v>83.999999999999986</c:v>
                </c:pt>
                <c:pt idx="6528">
                  <c:v>81.999999999999943</c:v>
                </c:pt>
                <c:pt idx="6529">
                  <c:v>84.999999999999972</c:v>
                </c:pt>
                <c:pt idx="6530">
                  <c:v>87.999999999999986</c:v>
                </c:pt>
                <c:pt idx="6531">
                  <c:v>87.000000000000014</c:v>
                </c:pt>
                <c:pt idx="6532">
                  <c:v>86.000000000000028</c:v>
                </c:pt>
                <c:pt idx="6533">
                  <c:v>81.000000000000057</c:v>
                </c:pt>
                <c:pt idx="6535">
                  <c:v>83.999999999999986</c:v>
                </c:pt>
                <c:pt idx="6536">
                  <c:v>83.999999999999986</c:v>
                </c:pt>
                <c:pt idx="6537">
                  <c:v>86.000000000000028</c:v>
                </c:pt>
                <c:pt idx="6538">
                  <c:v>85.999999999999943</c:v>
                </c:pt>
                <c:pt idx="6539">
                  <c:v>91.000000000000014</c:v>
                </c:pt>
                <c:pt idx="6540">
                  <c:v>92</c:v>
                </c:pt>
                <c:pt idx="6541">
                  <c:v>88.999999999999972</c:v>
                </c:pt>
                <c:pt idx="6542">
                  <c:v>88.999999999999972</c:v>
                </c:pt>
                <c:pt idx="6543">
                  <c:v>84.999999999999972</c:v>
                </c:pt>
                <c:pt idx="6544">
                  <c:v>87.000000000000014</c:v>
                </c:pt>
                <c:pt idx="6545">
                  <c:v>87.000000000000014</c:v>
                </c:pt>
                <c:pt idx="6546">
                  <c:v>85.000000000000057</c:v>
                </c:pt>
                <c:pt idx="6547">
                  <c:v>87.000000000000014</c:v>
                </c:pt>
                <c:pt idx="6548">
                  <c:v>81.000000000000057</c:v>
                </c:pt>
                <c:pt idx="6549">
                  <c:v>79.999999999999986</c:v>
                </c:pt>
                <c:pt idx="6550">
                  <c:v>83.999999999999986</c:v>
                </c:pt>
                <c:pt idx="6551">
                  <c:v>79</c:v>
                </c:pt>
                <c:pt idx="6552">
                  <c:v>83.999999999999986</c:v>
                </c:pt>
                <c:pt idx="6553">
                  <c:v>85.000000000000057</c:v>
                </c:pt>
                <c:pt idx="6555">
                  <c:v>84.999999999999972</c:v>
                </c:pt>
                <c:pt idx="6556">
                  <c:v>87.000000000000014</c:v>
                </c:pt>
                <c:pt idx="6557">
                  <c:v>90.000000000000028</c:v>
                </c:pt>
                <c:pt idx="6558">
                  <c:v>91.000000000000014</c:v>
                </c:pt>
                <c:pt idx="6559">
                  <c:v>88.000000000000085</c:v>
                </c:pt>
                <c:pt idx="6560">
                  <c:v>85.999999999999943</c:v>
                </c:pt>
                <c:pt idx="6561">
                  <c:v>83.999999999999986</c:v>
                </c:pt>
                <c:pt idx="6562">
                  <c:v>86.000000000000028</c:v>
                </c:pt>
                <c:pt idx="6563">
                  <c:v>84.000000000000071</c:v>
                </c:pt>
                <c:pt idx="6564">
                  <c:v>83</c:v>
                </c:pt>
                <c:pt idx="6565">
                  <c:v>83.999999999999986</c:v>
                </c:pt>
                <c:pt idx="6566">
                  <c:v>81.999999999999943</c:v>
                </c:pt>
                <c:pt idx="6567">
                  <c:v>81.000000000000057</c:v>
                </c:pt>
                <c:pt idx="6568">
                  <c:v>81.000000000000057</c:v>
                </c:pt>
                <c:pt idx="6569">
                  <c:v>80.000000000000071</c:v>
                </c:pt>
                <c:pt idx="6570">
                  <c:v>79</c:v>
                </c:pt>
                <c:pt idx="6571">
                  <c:v>79</c:v>
                </c:pt>
                <c:pt idx="6572">
                  <c:v>79</c:v>
                </c:pt>
                <c:pt idx="6573">
                  <c:v>80.000000000000071</c:v>
                </c:pt>
                <c:pt idx="6574">
                  <c:v>80.999999999999957</c:v>
                </c:pt>
                <c:pt idx="6575">
                  <c:v>78.000000000000028</c:v>
                </c:pt>
                <c:pt idx="6576">
                  <c:v>80.999999999999957</c:v>
                </c:pt>
                <c:pt idx="6577">
                  <c:v>83</c:v>
                </c:pt>
                <c:pt idx="6578">
                  <c:v>81.999999999999943</c:v>
                </c:pt>
                <c:pt idx="6579">
                  <c:v>83</c:v>
                </c:pt>
                <c:pt idx="6580">
                  <c:v>82.999999999999915</c:v>
                </c:pt>
                <c:pt idx="6581">
                  <c:v>79.999999999999986</c:v>
                </c:pt>
                <c:pt idx="6582">
                  <c:v>82.000000000000028</c:v>
                </c:pt>
                <c:pt idx="6583">
                  <c:v>83.999999999999986</c:v>
                </c:pt>
                <c:pt idx="6584">
                  <c:v>91.000000000000014</c:v>
                </c:pt>
                <c:pt idx="6585">
                  <c:v>96.999999999999972</c:v>
                </c:pt>
                <c:pt idx="6586">
                  <c:v>93.999999999999943</c:v>
                </c:pt>
                <c:pt idx="6587">
                  <c:v>96</c:v>
                </c:pt>
                <c:pt idx="6588">
                  <c:v>96.999999999999972</c:v>
                </c:pt>
                <c:pt idx="6589">
                  <c:v>96.999999999999972</c:v>
                </c:pt>
                <c:pt idx="6590">
                  <c:v>103.00000000000003</c:v>
                </c:pt>
                <c:pt idx="6591">
                  <c:v>102.00000000000004</c:v>
                </c:pt>
                <c:pt idx="6592">
                  <c:v>104</c:v>
                </c:pt>
                <c:pt idx="6593">
                  <c:v>101.00000000000007</c:v>
                </c:pt>
                <c:pt idx="6594">
                  <c:v>99.000000000000028</c:v>
                </c:pt>
                <c:pt idx="6595">
                  <c:v>108.9999999999999</c:v>
                </c:pt>
                <c:pt idx="6596">
                  <c:v>108</c:v>
                </c:pt>
                <c:pt idx="6597">
                  <c:v>112.9999999999999</c:v>
                </c:pt>
                <c:pt idx="6599">
                  <c:v>113.99999999999997</c:v>
                </c:pt>
                <c:pt idx="6600">
                  <c:v>109.99999999999997</c:v>
                </c:pt>
                <c:pt idx="6601">
                  <c:v>100.99999999999997</c:v>
                </c:pt>
                <c:pt idx="6602">
                  <c:v>103.00000000000003</c:v>
                </c:pt>
                <c:pt idx="6603">
                  <c:v>99.000000000000028</c:v>
                </c:pt>
                <c:pt idx="6604">
                  <c:v>86.999999999999915</c:v>
                </c:pt>
                <c:pt idx="6605">
                  <c:v>84.999999999999972</c:v>
                </c:pt>
                <c:pt idx="6606">
                  <c:v>92</c:v>
                </c:pt>
                <c:pt idx="6607">
                  <c:v>83.000000000000099</c:v>
                </c:pt>
                <c:pt idx="6608">
                  <c:v>92.000000000000085</c:v>
                </c:pt>
                <c:pt idx="6609">
                  <c:v>90.999999999999929</c:v>
                </c:pt>
                <c:pt idx="6610">
                  <c:v>84.999999999999972</c:v>
                </c:pt>
                <c:pt idx="6611">
                  <c:v>91.999999999999901</c:v>
                </c:pt>
                <c:pt idx="6612">
                  <c:v>90.000000000000028</c:v>
                </c:pt>
                <c:pt idx="6613">
                  <c:v>85.999999999999943</c:v>
                </c:pt>
                <c:pt idx="6614">
                  <c:v>91.000000000000014</c:v>
                </c:pt>
                <c:pt idx="6615">
                  <c:v>87.000000000000099</c:v>
                </c:pt>
                <c:pt idx="6616">
                  <c:v>87.000000000000099</c:v>
                </c:pt>
                <c:pt idx="6617">
                  <c:v>91.000000000000014</c:v>
                </c:pt>
                <c:pt idx="6618">
                  <c:v>85.000000000000057</c:v>
                </c:pt>
                <c:pt idx="6619">
                  <c:v>80.000000000000071</c:v>
                </c:pt>
                <c:pt idx="6620">
                  <c:v>90.000000000000028</c:v>
                </c:pt>
                <c:pt idx="6621">
                  <c:v>86.999999999999915</c:v>
                </c:pt>
                <c:pt idx="6622">
                  <c:v>80.999999999999872</c:v>
                </c:pt>
                <c:pt idx="6623">
                  <c:v>80.999999999999957</c:v>
                </c:pt>
                <c:pt idx="6625">
                  <c:v>76.000000000000071</c:v>
                </c:pt>
                <c:pt idx="6626">
                  <c:v>75.999999999999972</c:v>
                </c:pt>
                <c:pt idx="6627">
                  <c:v>75</c:v>
                </c:pt>
                <c:pt idx="6628">
                  <c:v>79.999999999999986</c:v>
                </c:pt>
                <c:pt idx="6629">
                  <c:v>77.999999999999943</c:v>
                </c:pt>
                <c:pt idx="6630">
                  <c:v>87.000000000000099</c:v>
                </c:pt>
                <c:pt idx="6631">
                  <c:v>86.000000000000028</c:v>
                </c:pt>
                <c:pt idx="6632">
                  <c:v>82.000000000000028</c:v>
                </c:pt>
                <c:pt idx="6633">
                  <c:v>83.999999999999986</c:v>
                </c:pt>
                <c:pt idx="6634">
                  <c:v>84.999999999999972</c:v>
                </c:pt>
                <c:pt idx="6635">
                  <c:v>85.000000000000057</c:v>
                </c:pt>
                <c:pt idx="6636">
                  <c:v>88.000000000000085</c:v>
                </c:pt>
                <c:pt idx="6637">
                  <c:v>85.999999999999943</c:v>
                </c:pt>
                <c:pt idx="6638">
                  <c:v>81.000000000000057</c:v>
                </c:pt>
                <c:pt idx="6639">
                  <c:v>80.999999999999957</c:v>
                </c:pt>
                <c:pt idx="6640">
                  <c:v>80.999999999999957</c:v>
                </c:pt>
                <c:pt idx="6641">
                  <c:v>81.000000000000057</c:v>
                </c:pt>
                <c:pt idx="6642">
                  <c:v>82.999999999999915</c:v>
                </c:pt>
                <c:pt idx="6643">
                  <c:v>85.000000000000057</c:v>
                </c:pt>
                <c:pt idx="6644">
                  <c:v>81.000000000000057</c:v>
                </c:pt>
                <c:pt idx="6645">
                  <c:v>78.000000000000028</c:v>
                </c:pt>
                <c:pt idx="6646">
                  <c:v>77.000000000000043</c:v>
                </c:pt>
                <c:pt idx="6647">
                  <c:v>78.000000000000028</c:v>
                </c:pt>
                <c:pt idx="6648">
                  <c:v>80.999999999999872</c:v>
                </c:pt>
                <c:pt idx="6649">
                  <c:v>85.999999999999943</c:v>
                </c:pt>
                <c:pt idx="6650">
                  <c:v>90.000000000000028</c:v>
                </c:pt>
                <c:pt idx="6651">
                  <c:v>91.999999999999901</c:v>
                </c:pt>
                <c:pt idx="6652">
                  <c:v>92.000000000000085</c:v>
                </c:pt>
                <c:pt idx="6654">
                  <c:v>90.999999999999929</c:v>
                </c:pt>
                <c:pt idx="6655">
                  <c:v>91.999999999999901</c:v>
                </c:pt>
                <c:pt idx="6656">
                  <c:v>97.000000000000057</c:v>
                </c:pt>
                <c:pt idx="6657">
                  <c:v>98.999999999999929</c:v>
                </c:pt>
                <c:pt idx="6658">
                  <c:v>100</c:v>
                </c:pt>
                <c:pt idx="6659">
                  <c:v>102.00000000000004</c:v>
                </c:pt>
                <c:pt idx="6660">
                  <c:v>100.99999999999997</c:v>
                </c:pt>
                <c:pt idx="6661">
                  <c:v>105.99999999999996</c:v>
                </c:pt>
                <c:pt idx="6662">
                  <c:v>107.00000000000003</c:v>
                </c:pt>
                <c:pt idx="6663">
                  <c:v>101.99999999999996</c:v>
                </c:pt>
                <c:pt idx="6664">
                  <c:v>103.00000000000003</c:v>
                </c:pt>
                <c:pt idx="6665">
                  <c:v>104</c:v>
                </c:pt>
                <c:pt idx="6666">
                  <c:v>106.99999999999994</c:v>
                </c:pt>
                <c:pt idx="6667">
                  <c:v>110.00000000000006</c:v>
                </c:pt>
                <c:pt idx="6668">
                  <c:v>104.99999999999999</c:v>
                </c:pt>
                <c:pt idx="6669">
                  <c:v>100.99999999999997</c:v>
                </c:pt>
                <c:pt idx="6670">
                  <c:v>100.99999999999989</c:v>
                </c:pt>
                <c:pt idx="6671">
                  <c:v>96.999999999999972</c:v>
                </c:pt>
                <c:pt idx="6672">
                  <c:v>97.999999999999957</c:v>
                </c:pt>
                <c:pt idx="6673">
                  <c:v>103.00000000000003</c:v>
                </c:pt>
                <c:pt idx="6674">
                  <c:v>109.00000000000007</c:v>
                </c:pt>
                <c:pt idx="6675">
                  <c:v>109.00000000000007</c:v>
                </c:pt>
                <c:pt idx="6676">
                  <c:v>106.00000000000006</c:v>
                </c:pt>
                <c:pt idx="6677">
                  <c:v>108</c:v>
                </c:pt>
                <c:pt idx="6678">
                  <c:v>100.99999999999989</c:v>
                </c:pt>
                <c:pt idx="6679">
                  <c:v>103.00000000000003</c:v>
                </c:pt>
                <c:pt idx="6680">
                  <c:v>104</c:v>
                </c:pt>
                <c:pt idx="6681">
                  <c:v>105.00000000000007</c:v>
                </c:pt>
                <c:pt idx="6682">
                  <c:v>99.000000000000114</c:v>
                </c:pt>
                <c:pt idx="6683">
                  <c:v>96</c:v>
                </c:pt>
                <c:pt idx="6684">
                  <c:v>94.000000000000043</c:v>
                </c:pt>
                <c:pt idx="6685">
                  <c:v>102.00000000000004</c:v>
                </c:pt>
                <c:pt idx="6686">
                  <c:v>100.99999999999997</c:v>
                </c:pt>
                <c:pt idx="6687">
                  <c:v>97.000000000000057</c:v>
                </c:pt>
                <c:pt idx="6688">
                  <c:v>97.999999999999957</c:v>
                </c:pt>
                <c:pt idx="6689">
                  <c:v>96.999999999999886</c:v>
                </c:pt>
                <c:pt idx="6690">
                  <c:v>94.000000000000043</c:v>
                </c:pt>
                <c:pt idx="6691">
                  <c:v>91.999999999999901</c:v>
                </c:pt>
                <c:pt idx="6692">
                  <c:v>96.999999999999972</c:v>
                </c:pt>
                <c:pt idx="6693">
                  <c:v>100.99999999999997</c:v>
                </c:pt>
                <c:pt idx="6694">
                  <c:v>103.00000000000003</c:v>
                </c:pt>
                <c:pt idx="6695">
                  <c:v>107.00000000000003</c:v>
                </c:pt>
                <c:pt idx="6696">
                  <c:v>112.9999999999999</c:v>
                </c:pt>
                <c:pt idx="6697">
                  <c:v>109.99999999999997</c:v>
                </c:pt>
                <c:pt idx="6698">
                  <c:v>104.00000000000009</c:v>
                </c:pt>
                <c:pt idx="6700">
                  <c:v>103.99999999999991</c:v>
                </c:pt>
                <c:pt idx="6701">
                  <c:v>105.00000000000007</c:v>
                </c:pt>
                <c:pt idx="6702">
                  <c:v>106.00000000000006</c:v>
                </c:pt>
                <c:pt idx="6703">
                  <c:v>101.99999999999996</c:v>
                </c:pt>
                <c:pt idx="6704">
                  <c:v>108</c:v>
                </c:pt>
                <c:pt idx="6705">
                  <c:v>113.99999999999989</c:v>
                </c:pt>
                <c:pt idx="6706">
                  <c:v>117</c:v>
                </c:pt>
                <c:pt idx="6707">
                  <c:v>114.00000000000006</c:v>
                </c:pt>
                <c:pt idx="6708">
                  <c:v>108</c:v>
                </c:pt>
                <c:pt idx="6709">
                  <c:v>111.99999999999991</c:v>
                </c:pt>
                <c:pt idx="6710">
                  <c:v>105.99999999999987</c:v>
                </c:pt>
                <c:pt idx="6711">
                  <c:v>108.99999999999999</c:v>
                </c:pt>
                <c:pt idx="6712">
                  <c:v>108.99999999999999</c:v>
                </c:pt>
                <c:pt idx="6713">
                  <c:v>104.99999999999989</c:v>
                </c:pt>
                <c:pt idx="6714">
                  <c:v>103.99999999999991</c:v>
                </c:pt>
                <c:pt idx="6715">
                  <c:v>104.00000000000009</c:v>
                </c:pt>
                <c:pt idx="6716">
                  <c:v>103.00000000000011</c:v>
                </c:pt>
                <c:pt idx="6717">
                  <c:v>104.00000000000009</c:v>
                </c:pt>
                <c:pt idx="6718">
                  <c:v>99.000000000000028</c:v>
                </c:pt>
                <c:pt idx="6719">
                  <c:v>102.99999999999994</c:v>
                </c:pt>
                <c:pt idx="6720">
                  <c:v>99.000000000000028</c:v>
                </c:pt>
                <c:pt idx="6721">
                  <c:v>98.000000000000043</c:v>
                </c:pt>
                <c:pt idx="6722">
                  <c:v>83</c:v>
                </c:pt>
                <c:pt idx="6723">
                  <c:v>92.999999999999972</c:v>
                </c:pt>
                <c:pt idx="6725">
                  <c:v>96.000000000000085</c:v>
                </c:pt>
                <c:pt idx="6726">
                  <c:v>99.000000000000028</c:v>
                </c:pt>
                <c:pt idx="6727">
                  <c:v>94.999999999999929</c:v>
                </c:pt>
                <c:pt idx="6728">
                  <c:v>100.99999999999997</c:v>
                </c:pt>
                <c:pt idx="6729">
                  <c:v>122.00000000000006</c:v>
                </c:pt>
                <c:pt idx="6730">
                  <c:v>131.00000000000006</c:v>
                </c:pt>
                <c:pt idx="6731">
                  <c:v>140.00000000000003</c:v>
                </c:pt>
                <c:pt idx="6732">
                  <c:v>121.00000000000009</c:v>
                </c:pt>
                <c:pt idx="6733">
                  <c:v>122.00000000000006</c:v>
                </c:pt>
                <c:pt idx="6734">
                  <c:v>123.00000000000004</c:v>
                </c:pt>
                <c:pt idx="6735">
                  <c:v>125.99999999999997</c:v>
                </c:pt>
                <c:pt idx="6736">
                  <c:v>135.99999999999994</c:v>
                </c:pt>
                <c:pt idx="6737">
                  <c:v>136.00000000000003</c:v>
                </c:pt>
                <c:pt idx="6738">
                  <c:v>130.00000000000006</c:v>
                </c:pt>
                <c:pt idx="6739">
                  <c:v>126.00000000000007</c:v>
                </c:pt>
                <c:pt idx="6740">
                  <c:v>124.00000000000003</c:v>
                </c:pt>
                <c:pt idx="6741">
                  <c:v>125</c:v>
                </c:pt>
                <c:pt idx="6742">
                  <c:v>122.00000000000006</c:v>
                </c:pt>
                <c:pt idx="6743">
                  <c:v>113.99999999999997</c:v>
                </c:pt>
                <c:pt idx="6744">
                  <c:v>113.99999999999997</c:v>
                </c:pt>
                <c:pt idx="6745">
                  <c:v>117.99999999999989</c:v>
                </c:pt>
                <c:pt idx="6747">
                  <c:v>113.00000000000009</c:v>
                </c:pt>
                <c:pt idx="6748">
                  <c:v>108.99999999999999</c:v>
                </c:pt>
                <c:pt idx="6749">
                  <c:v>104</c:v>
                </c:pt>
                <c:pt idx="6750">
                  <c:v>112.9999999999999</c:v>
                </c:pt>
                <c:pt idx="6751">
                  <c:v>110.99999999999994</c:v>
                </c:pt>
                <c:pt idx="6752">
                  <c:v>113.99999999999997</c:v>
                </c:pt>
                <c:pt idx="6753">
                  <c:v>112.9999999999999</c:v>
                </c:pt>
                <c:pt idx="6754">
                  <c:v>113.00000000000009</c:v>
                </c:pt>
                <c:pt idx="6755">
                  <c:v>116.00000000000001</c:v>
                </c:pt>
                <c:pt idx="6756">
                  <c:v>120.00000000000001</c:v>
                </c:pt>
                <c:pt idx="6758">
                  <c:v>123.99999999999993</c:v>
                </c:pt>
                <c:pt idx="6759">
                  <c:v>125.99999999999997</c:v>
                </c:pt>
                <c:pt idx="6760">
                  <c:v>124.00000000000003</c:v>
                </c:pt>
                <c:pt idx="6761">
                  <c:v>121.99999999999997</c:v>
                </c:pt>
                <c:pt idx="6762">
                  <c:v>121.99999999999997</c:v>
                </c:pt>
                <c:pt idx="6763">
                  <c:v>121.99999999999997</c:v>
                </c:pt>
                <c:pt idx="6764">
                  <c:v>121</c:v>
                </c:pt>
                <c:pt idx="6765">
                  <c:v>121</c:v>
                </c:pt>
                <c:pt idx="6766">
                  <c:v>117.00000000000009</c:v>
                </c:pt>
                <c:pt idx="6767">
                  <c:v>123.00000000000004</c:v>
                </c:pt>
                <c:pt idx="6768">
                  <c:v>125.99999999999997</c:v>
                </c:pt>
                <c:pt idx="6769">
                  <c:v>122.00000000000006</c:v>
                </c:pt>
                <c:pt idx="6770">
                  <c:v>117</c:v>
                </c:pt>
                <c:pt idx="6771">
                  <c:v>111.00000000000003</c:v>
                </c:pt>
                <c:pt idx="6772">
                  <c:v>113.99999999999997</c:v>
                </c:pt>
                <c:pt idx="6773">
                  <c:v>107.00000000000003</c:v>
                </c:pt>
                <c:pt idx="6774">
                  <c:v>104.00000000000009</c:v>
                </c:pt>
                <c:pt idx="6775">
                  <c:v>103.99999999999991</c:v>
                </c:pt>
                <c:pt idx="6776">
                  <c:v>100</c:v>
                </c:pt>
                <c:pt idx="6777">
                  <c:v>99.000000000000028</c:v>
                </c:pt>
                <c:pt idx="6779">
                  <c:v>101.99999999999996</c:v>
                </c:pt>
                <c:pt idx="6780">
                  <c:v>98.999999999999929</c:v>
                </c:pt>
                <c:pt idx="6781">
                  <c:v>102.99999999999994</c:v>
                </c:pt>
                <c:pt idx="6782">
                  <c:v>106.00000000000006</c:v>
                </c:pt>
                <c:pt idx="6784">
                  <c:v>106.00000000000006</c:v>
                </c:pt>
                <c:pt idx="6785">
                  <c:v>100</c:v>
                </c:pt>
                <c:pt idx="6786">
                  <c:v>103.00000000000003</c:v>
                </c:pt>
                <c:pt idx="6787">
                  <c:v>104</c:v>
                </c:pt>
                <c:pt idx="6788">
                  <c:v>105.00000000000007</c:v>
                </c:pt>
                <c:pt idx="6789">
                  <c:v>113.99999999999997</c:v>
                </c:pt>
                <c:pt idx="6790">
                  <c:v>112.99999999999999</c:v>
                </c:pt>
                <c:pt idx="6791">
                  <c:v>110.99999999999994</c:v>
                </c:pt>
                <c:pt idx="6792">
                  <c:v>109.99999999999997</c:v>
                </c:pt>
                <c:pt idx="6793">
                  <c:v>98.999999999999929</c:v>
                </c:pt>
                <c:pt idx="6795">
                  <c:v>99.000000000000028</c:v>
                </c:pt>
                <c:pt idx="6796">
                  <c:v>101.99999999999996</c:v>
                </c:pt>
                <c:pt idx="6797">
                  <c:v>100.99999999999997</c:v>
                </c:pt>
                <c:pt idx="6798">
                  <c:v>98.000000000000043</c:v>
                </c:pt>
                <c:pt idx="6799">
                  <c:v>95.999999999999915</c:v>
                </c:pt>
                <c:pt idx="6800">
                  <c:v>97.999999999999858</c:v>
                </c:pt>
                <c:pt idx="6801">
                  <c:v>101.00000000000007</c:v>
                </c:pt>
                <c:pt idx="6802">
                  <c:v>104</c:v>
                </c:pt>
                <c:pt idx="6803">
                  <c:v>104</c:v>
                </c:pt>
                <c:pt idx="6804">
                  <c:v>104</c:v>
                </c:pt>
                <c:pt idx="6805">
                  <c:v>96.999999999999972</c:v>
                </c:pt>
                <c:pt idx="6806">
                  <c:v>97.000000000000057</c:v>
                </c:pt>
                <c:pt idx="6807">
                  <c:v>100</c:v>
                </c:pt>
                <c:pt idx="6808">
                  <c:v>101.99999999999996</c:v>
                </c:pt>
                <c:pt idx="6809">
                  <c:v>102.99999999999994</c:v>
                </c:pt>
                <c:pt idx="6810">
                  <c:v>104</c:v>
                </c:pt>
                <c:pt idx="6811">
                  <c:v>103.99999999999991</c:v>
                </c:pt>
                <c:pt idx="6812">
                  <c:v>104</c:v>
                </c:pt>
                <c:pt idx="6813">
                  <c:v>105.99999999999996</c:v>
                </c:pt>
                <c:pt idx="6815">
                  <c:v>105.00000000000007</c:v>
                </c:pt>
                <c:pt idx="6816">
                  <c:v>108</c:v>
                </c:pt>
                <c:pt idx="6817">
                  <c:v>104.99999999999989</c:v>
                </c:pt>
                <c:pt idx="6818">
                  <c:v>104.99999999999999</c:v>
                </c:pt>
                <c:pt idx="6819">
                  <c:v>104</c:v>
                </c:pt>
                <c:pt idx="6820">
                  <c:v>100.99999999999997</c:v>
                </c:pt>
                <c:pt idx="6821">
                  <c:v>102.99999999999994</c:v>
                </c:pt>
                <c:pt idx="6822">
                  <c:v>106.00000000000006</c:v>
                </c:pt>
                <c:pt idx="6823">
                  <c:v>101.99999999999996</c:v>
                </c:pt>
                <c:pt idx="6824">
                  <c:v>103.00000000000003</c:v>
                </c:pt>
                <c:pt idx="6825">
                  <c:v>104</c:v>
                </c:pt>
                <c:pt idx="6826">
                  <c:v>106.00000000000006</c:v>
                </c:pt>
                <c:pt idx="6827">
                  <c:v>103.99999999999991</c:v>
                </c:pt>
                <c:pt idx="6828">
                  <c:v>107.99999999999991</c:v>
                </c:pt>
                <c:pt idx="6829">
                  <c:v>108.0000000000001</c:v>
                </c:pt>
                <c:pt idx="6830">
                  <c:v>108</c:v>
                </c:pt>
                <c:pt idx="6831">
                  <c:v>110.00000000000006</c:v>
                </c:pt>
                <c:pt idx="6832">
                  <c:v>109.99999999999997</c:v>
                </c:pt>
                <c:pt idx="6833">
                  <c:v>108.9999999999999</c:v>
                </c:pt>
                <c:pt idx="6834">
                  <c:v>108.9999999999999</c:v>
                </c:pt>
                <c:pt idx="6835">
                  <c:v>111.00000000000003</c:v>
                </c:pt>
                <c:pt idx="6836">
                  <c:v>111.99999999999991</c:v>
                </c:pt>
                <c:pt idx="6837">
                  <c:v>113.00000000000009</c:v>
                </c:pt>
                <c:pt idx="6838">
                  <c:v>117.99999999999997</c:v>
                </c:pt>
                <c:pt idx="6839">
                  <c:v>115.00000000000003</c:v>
                </c:pt>
                <c:pt idx="6840">
                  <c:v>113.00000000000009</c:v>
                </c:pt>
                <c:pt idx="6841">
                  <c:v>108.0000000000001</c:v>
                </c:pt>
                <c:pt idx="6842">
                  <c:v>104.99999999999999</c:v>
                </c:pt>
                <c:pt idx="6843">
                  <c:v>106.00000000000006</c:v>
                </c:pt>
                <c:pt idx="6844">
                  <c:v>116.00000000000001</c:v>
                </c:pt>
                <c:pt idx="6845">
                  <c:v>114.00000000000006</c:v>
                </c:pt>
                <c:pt idx="6846">
                  <c:v>114.00000000000006</c:v>
                </c:pt>
                <c:pt idx="6847">
                  <c:v>116.00000000000001</c:v>
                </c:pt>
                <c:pt idx="6849">
                  <c:v>109.99999999999997</c:v>
                </c:pt>
                <c:pt idx="6850">
                  <c:v>107.00000000000003</c:v>
                </c:pt>
                <c:pt idx="6851">
                  <c:v>103.99999999999991</c:v>
                </c:pt>
                <c:pt idx="6852">
                  <c:v>105.99999999999996</c:v>
                </c:pt>
                <c:pt idx="6853">
                  <c:v>104.99999999999999</c:v>
                </c:pt>
                <c:pt idx="6854">
                  <c:v>108.99999999999999</c:v>
                </c:pt>
                <c:pt idx="6855">
                  <c:v>108</c:v>
                </c:pt>
                <c:pt idx="6856">
                  <c:v>111.00000000000003</c:v>
                </c:pt>
                <c:pt idx="6857">
                  <c:v>110.99999999999994</c:v>
                </c:pt>
                <c:pt idx="6858">
                  <c:v>114.00000000000006</c:v>
                </c:pt>
                <c:pt idx="6859">
                  <c:v>121.00000000000009</c:v>
                </c:pt>
                <c:pt idx="6860">
                  <c:v>124.00000000000003</c:v>
                </c:pt>
                <c:pt idx="6861">
                  <c:v>117.99999999999997</c:v>
                </c:pt>
                <c:pt idx="6862">
                  <c:v>118.00000000000006</c:v>
                </c:pt>
                <c:pt idx="6863">
                  <c:v>113.99999999999997</c:v>
                </c:pt>
                <c:pt idx="6864">
                  <c:v>113.99999999999997</c:v>
                </c:pt>
                <c:pt idx="6865">
                  <c:v>116.0000000000001</c:v>
                </c:pt>
                <c:pt idx="6866">
                  <c:v>117.00000000000009</c:v>
                </c:pt>
                <c:pt idx="6867">
                  <c:v>116.9999999999999</c:v>
                </c:pt>
                <c:pt idx="6868">
                  <c:v>113.99999999999989</c:v>
                </c:pt>
                <c:pt idx="6869">
                  <c:v>115.99999999999993</c:v>
                </c:pt>
                <c:pt idx="6870">
                  <c:v>112.0000000000001</c:v>
                </c:pt>
                <c:pt idx="6871">
                  <c:v>113.00000000000009</c:v>
                </c:pt>
                <c:pt idx="6872">
                  <c:v>112.99999999999999</c:v>
                </c:pt>
                <c:pt idx="6873">
                  <c:v>113.99999999999997</c:v>
                </c:pt>
                <c:pt idx="6874">
                  <c:v>107.99999999999991</c:v>
                </c:pt>
                <c:pt idx="6875">
                  <c:v>107.00000000000003</c:v>
                </c:pt>
                <c:pt idx="6876">
                  <c:v>110.00000000000006</c:v>
                </c:pt>
                <c:pt idx="6877">
                  <c:v>108.9999999999999</c:v>
                </c:pt>
                <c:pt idx="6878">
                  <c:v>109.99999999999997</c:v>
                </c:pt>
                <c:pt idx="6879">
                  <c:v>108</c:v>
                </c:pt>
                <c:pt idx="6880">
                  <c:v>112.9999999999999</c:v>
                </c:pt>
                <c:pt idx="6881">
                  <c:v>115.00000000000003</c:v>
                </c:pt>
                <c:pt idx="6882">
                  <c:v>114.00000000000006</c:v>
                </c:pt>
                <c:pt idx="6883">
                  <c:v>114.00000000000006</c:v>
                </c:pt>
                <c:pt idx="6884">
                  <c:v>111.00000000000011</c:v>
                </c:pt>
                <c:pt idx="6885">
                  <c:v>108</c:v>
                </c:pt>
                <c:pt idx="6886">
                  <c:v>102.99999999999994</c:v>
                </c:pt>
                <c:pt idx="6887">
                  <c:v>98.000000000000043</c:v>
                </c:pt>
                <c:pt idx="6888">
                  <c:v>100.99999999999997</c:v>
                </c:pt>
                <c:pt idx="6890">
                  <c:v>98.999999999999844</c:v>
                </c:pt>
                <c:pt idx="6891">
                  <c:v>93.999999999999943</c:v>
                </c:pt>
                <c:pt idx="6892">
                  <c:v>93.999999999999943</c:v>
                </c:pt>
                <c:pt idx="6893">
                  <c:v>91.000000000000014</c:v>
                </c:pt>
                <c:pt idx="6894">
                  <c:v>93.000000000000142</c:v>
                </c:pt>
                <c:pt idx="6895">
                  <c:v>98.000000000000043</c:v>
                </c:pt>
                <c:pt idx="6896">
                  <c:v>96</c:v>
                </c:pt>
                <c:pt idx="6897">
                  <c:v>99.000000000000114</c:v>
                </c:pt>
                <c:pt idx="6898">
                  <c:v>92.999999999999972</c:v>
                </c:pt>
                <c:pt idx="6899">
                  <c:v>92.999999999999972</c:v>
                </c:pt>
                <c:pt idx="6900">
                  <c:v>88.999999999999972</c:v>
                </c:pt>
                <c:pt idx="6901">
                  <c:v>87.000000000000099</c:v>
                </c:pt>
                <c:pt idx="6902">
                  <c:v>93.000000000000057</c:v>
                </c:pt>
                <c:pt idx="6903">
                  <c:v>92</c:v>
                </c:pt>
                <c:pt idx="6904">
                  <c:v>87.999999999999901</c:v>
                </c:pt>
                <c:pt idx="6905">
                  <c:v>87.999999999999901</c:v>
                </c:pt>
                <c:pt idx="6906">
                  <c:v>86.000000000000114</c:v>
                </c:pt>
                <c:pt idx="6907">
                  <c:v>83</c:v>
                </c:pt>
                <c:pt idx="6908">
                  <c:v>82.000000000000028</c:v>
                </c:pt>
                <c:pt idx="6909">
                  <c:v>83.999999999999986</c:v>
                </c:pt>
                <c:pt idx="6910">
                  <c:v>81.999999999999858</c:v>
                </c:pt>
                <c:pt idx="6911">
                  <c:v>85.000000000000142</c:v>
                </c:pt>
                <c:pt idx="6912">
                  <c:v>80.000000000000071</c:v>
                </c:pt>
                <c:pt idx="6913">
                  <c:v>78.999999999999915</c:v>
                </c:pt>
                <c:pt idx="6915">
                  <c:v>78.000000000000114</c:v>
                </c:pt>
                <c:pt idx="6916">
                  <c:v>83.999999999999986</c:v>
                </c:pt>
                <c:pt idx="6917">
                  <c:v>81.999999999999858</c:v>
                </c:pt>
                <c:pt idx="6918">
                  <c:v>78.999999999999915</c:v>
                </c:pt>
                <c:pt idx="6919">
                  <c:v>76.999999999999957</c:v>
                </c:pt>
                <c:pt idx="6920">
                  <c:v>81.000000000000057</c:v>
                </c:pt>
                <c:pt idx="6921">
                  <c:v>84.999999999999972</c:v>
                </c:pt>
                <c:pt idx="6922">
                  <c:v>78.999999999999915</c:v>
                </c:pt>
                <c:pt idx="6923">
                  <c:v>76.999999999999957</c:v>
                </c:pt>
                <c:pt idx="6924">
                  <c:v>80.000000000000071</c:v>
                </c:pt>
                <c:pt idx="6925">
                  <c:v>77.999999999999943</c:v>
                </c:pt>
                <c:pt idx="6926">
                  <c:v>79.999999999999886</c:v>
                </c:pt>
                <c:pt idx="6927">
                  <c:v>76.999999999999957</c:v>
                </c:pt>
                <c:pt idx="6928">
                  <c:v>75.999999999999972</c:v>
                </c:pt>
                <c:pt idx="6929">
                  <c:v>73.000000000000043</c:v>
                </c:pt>
                <c:pt idx="6930">
                  <c:v>74.000000000000028</c:v>
                </c:pt>
                <c:pt idx="6931">
                  <c:v>70.000000000000114</c:v>
                </c:pt>
                <c:pt idx="6932">
                  <c:v>72.000000000000057</c:v>
                </c:pt>
                <c:pt idx="6933">
                  <c:v>72.999999999999858</c:v>
                </c:pt>
                <c:pt idx="6934">
                  <c:v>71.000000000000085</c:v>
                </c:pt>
                <c:pt idx="6935">
                  <c:v>67.999999999999972</c:v>
                </c:pt>
                <c:pt idx="6936">
                  <c:v>69.999999999999929</c:v>
                </c:pt>
                <c:pt idx="6937">
                  <c:v>67.999999999999972</c:v>
                </c:pt>
                <c:pt idx="6938">
                  <c:v>64.999999999999858</c:v>
                </c:pt>
                <c:pt idx="6939">
                  <c:v>63.999999999999879</c:v>
                </c:pt>
                <c:pt idx="6940">
                  <c:v>60.999999999999943</c:v>
                </c:pt>
                <c:pt idx="6941">
                  <c:v>66.000000000000014</c:v>
                </c:pt>
                <c:pt idx="6942">
                  <c:v>67</c:v>
                </c:pt>
                <c:pt idx="6943">
                  <c:v>67.999999999999972</c:v>
                </c:pt>
                <c:pt idx="6944">
                  <c:v>67</c:v>
                </c:pt>
                <c:pt idx="6945">
                  <c:v>62.999999999999901</c:v>
                </c:pt>
                <c:pt idx="6946">
                  <c:v>64.000000000000057</c:v>
                </c:pt>
                <c:pt idx="6947">
                  <c:v>60.999999999999943</c:v>
                </c:pt>
                <c:pt idx="6948">
                  <c:v>60.999999999999943</c:v>
                </c:pt>
                <c:pt idx="6949">
                  <c:v>60.999999999999943</c:v>
                </c:pt>
                <c:pt idx="6950">
                  <c:v>60.999999999999943</c:v>
                </c:pt>
                <c:pt idx="6951">
                  <c:v>60.999999999999943</c:v>
                </c:pt>
                <c:pt idx="6952">
                  <c:v>63.000000000000078</c:v>
                </c:pt>
                <c:pt idx="6953">
                  <c:v>60.000000000000142</c:v>
                </c:pt>
                <c:pt idx="6954">
                  <c:v>55.000000000000071</c:v>
                </c:pt>
                <c:pt idx="6955">
                  <c:v>53.999999999999915</c:v>
                </c:pt>
                <c:pt idx="6956">
                  <c:v>53.999999999999915</c:v>
                </c:pt>
                <c:pt idx="6957">
                  <c:v>57.000000000000028</c:v>
                </c:pt>
                <c:pt idx="6958">
                  <c:v>55.000000000000071</c:v>
                </c:pt>
                <c:pt idx="6960">
                  <c:v>51.999999999999957</c:v>
                </c:pt>
                <c:pt idx="6961">
                  <c:v>54.000000000000092</c:v>
                </c:pt>
                <c:pt idx="6962">
                  <c:v>54.000000000000092</c:v>
                </c:pt>
                <c:pt idx="6963">
                  <c:v>50.999999999999979</c:v>
                </c:pt>
                <c:pt idx="6964">
                  <c:v>53.000000000000114</c:v>
                </c:pt>
                <c:pt idx="6965">
                  <c:v>53.999999999999915</c:v>
                </c:pt>
                <c:pt idx="6966">
                  <c:v>52.000000000000135</c:v>
                </c:pt>
                <c:pt idx="6967">
                  <c:v>51.999999999999957</c:v>
                </c:pt>
                <c:pt idx="6968">
                  <c:v>52.999999999999936</c:v>
                </c:pt>
                <c:pt idx="6969">
                  <c:v>53.000000000000114</c:v>
                </c:pt>
                <c:pt idx="6970">
                  <c:v>52.000000000000135</c:v>
                </c:pt>
                <c:pt idx="6971">
                  <c:v>52.999999999999936</c:v>
                </c:pt>
                <c:pt idx="6972">
                  <c:v>50.999999999999979</c:v>
                </c:pt>
                <c:pt idx="6973">
                  <c:v>50</c:v>
                </c:pt>
                <c:pt idx="6974">
                  <c:v>48.000000000000043</c:v>
                </c:pt>
                <c:pt idx="6975">
                  <c:v>48.999999999999844</c:v>
                </c:pt>
                <c:pt idx="6976">
                  <c:v>47.000000000000064</c:v>
                </c:pt>
                <c:pt idx="6977">
                  <c:v>45.000000000000107</c:v>
                </c:pt>
                <c:pt idx="6978">
                  <c:v>43.99999999999995</c:v>
                </c:pt>
                <c:pt idx="6979">
                  <c:v>42.999999999999972</c:v>
                </c:pt>
                <c:pt idx="6980">
                  <c:v>43.99999999999995</c:v>
                </c:pt>
                <c:pt idx="6981">
                  <c:v>43.99999999999995</c:v>
                </c:pt>
                <c:pt idx="6982">
                  <c:v>43.99999999999995</c:v>
                </c:pt>
                <c:pt idx="6983">
                  <c:v>43.99999999999995</c:v>
                </c:pt>
                <c:pt idx="6985">
                  <c:v>46.000000000000085</c:v>
                </c:pt>
                <c:pt idx="6986">
                  <c:v>49.000000000000021</c:v>
                </c:pt>
                <c:pt idx="6987">
                  <c:v>48.000000000000043</c:v>
                </c:pt>
                <c:pt idx="6988">
                  <c:v>48.000000000000043</c:v>
                </c:pt>
                <c:pt idx="6989">
                  <c:v>45.999999999999908</c:v>
                </c:pt>
                <c:pt idx="6990">
                  <c:v>44.999999999999929</c:v>
                </c:pt>
                <c:pt idx="6991">
                  <c:v>43.99999999999995</c:v>
                </c:pt>
                <c:pt idx="6992">
                  <c:v>40.999999999999837</c:v>
                </c:pt>
                <c:pt idx="6993">
                  <c:v>42.999999999999972</c:v>
                </c:pt>
                <c:pt idx="6994">
                  <c:v>41.000000000000014</c:v>
                </c:pt>
                <c:pt idx="6995">
                  <c:v>41.000000000000014</c:v>
                </c:pt>
                <c:pt idx="6996">
                  <c:v>44.999999999999929</c:v>
                </c:pt>
                <c:pt idx="6997">
                  <c:v>45.000000000000107</c:v>
                </c:pt>
                <c:pt idx="6998">
                  <c:v>41.999999999999993</c:v>
                </c:pt>
                <c:pt idx="6999">
                  <c:v>40.000000000000036</c:v>
                </c:pt>
                <c:pt idx="7000">
                  <c:v>42.999999999999972</c:v>
                </c:pt>
                <c:pt idx="7001">
                  <c:v>44.000000000000128</c:v>
                </c:pt>
                <c:pt idx="7002">
                  <c:v>41.999999999999993</c:v>
                </c:pt>
                <c:pt idx="7003">
                  <c:v>45.999999999999908</c:v>
                </c:pt>
                <c:pt idx="7004">
                  <c:v>41.000000000000014</c:v>
                </c:pt>
                <c:pt idx="7005">
                  <c:v>38.000000000000078</c:v>
                </c:pt>
                <c:pt idx="7006">
                  <c:v>33.999999999999986</c:v>
                </c:pt>
                <c:pt idx="7007">
                  <c:v>30.000000000000071</c:v>
                </c:pt>
                <c:pt idx="7009">
                  <c:v>29.000000000000092</c:v>
                </c:pt>
                <c:pt idx="7010">
                  <c:v>23.000000000000043</c:v>
                </c:pt>
                <c:pt idx="7011">
                  <c:v>25</c:v>
                </c:pt>
                <c:pt idx="7012">
                  <c:v>31.00000000000005</c:v>
                </c:pt>
                <c:pt idx="7013">
                  <c:v>28.000000000000114</c:v>
                </c:pt>
                <c:pt idx="7014">
                  <c:v>22.999999999999865</c:v>
                </c:pt>
                <c:pt idx="7015">
                  <c:v>20.999999999999908</c:v>
                </c:pt>
                <c:pt idx="7016">
                  <c:v>21.000000000000085</c:v>
                </c:pt>
                <c:pt idx="7018">
                  <c:v>18.99999999999995</c:v>
                </c:pt>
                <c:pt idx="7019">
                  <c:v>16.000000000000014</c:v>
                </c:pt>
                <c:pt idx="7020">
                  <c:v>16.999999999999993</c:v>
                </c:pt>
                <c:pt idx="7021">
                  <c:v>22.000000000000064</c:v>
                </c:pt>
                <c:pt idx="7022">
                  <c:v>15.000000000000036</c:v>
                </c:pt>
                <c:pt idx="7023">
                  <c:v>6.0000000000000497</c:v>
                </c:pt>
                <c:pt idx="7024">
                  <c:v>4.0000000000000924</c:v>
                </c:pt>
                <c:pt idx="7025">
                  <c:v>6.9999999999998508</c:v>
                </c:pt>
                <c:pt idx="7026">
                  <c:v>7.0000000000000284</c:v>
                </c:pt>
                <c:pt idx="7027">
                  <c:v>1.9999999999999574</c:v>
                </c:pt>
                <c:pt idx="7028">
                  <c:v>4.0000000000000924</c:v>
                </c:pt>
                <c:pt idx="7029">
                  <c:v>2.9999999999999361</c:v>
                </c:pt>
                <c:pt idx="7030">
                  <c:v>-0.99999999999997868</c:v>
                </c:pt>
                <c:pt idx="7031">
                  <c:v>-0.99999999999997868</c:v>
                </c:pt>
                <c:pt idx="7032">
                  <c:v>-0.99999999999997868</c:v>
                </c:pt>
                <c:pt idx="7033">
                  <c:v>-0.99999999999997868</c:v>
                </c:pt>
                <c:pt idx="7034">
                  <c:v>-2.9999999999999361</c:v>
                </c:pt>
                <c:pt idx="7035">
                  <c:v>-2.9999999999999361</c:v>
                </c:pt>
                <c:pt idx="7036">
                  <c:v>-1.9999999999999574</c:v>
                </c:pt>
                <c:pt idx="7037">
                  <c:v>3.0000000000001137</c:v>
                </c:pt>
                <c:pt idx="7038">
                  <c:v>1.0000000000001563</c:v>
                </c:pt>
                <c:pt idx="7040">
                  <c:v>-1.9999999999999574</c:v>
                </c:pt>
                <c:pt idx="7041">
                  <c:v>-1.9999999999999574</c:v>
                </c:pt>
                <c:pt idx="7042">
                  <c:v>0</c:v>
                </c:pt>
                <c:pt idx="7043">
                  <c:v>0</c:v>
                </c:pt>
                <c:pt idx="7045">
                  <c:v>1.9999999999999574</c:v>
                </c:pt>
                <c:pt idx="7046">
                  <c:v>-2.9999999999999361</c:v>
                </c:pt>
                <c:pt idx="7047">
                  <c:v>-5.0000000000000711</c:v>
                </c:pt>
                <c:pt idx="7048">
                  <c:v>-7.0000000000000284</c:v>
                </c:pt>
                <c:pt idx="7049">
                  <c:v>-5.9999999999998721</c:v>
                </c:pt>
                <c:pt idx="7050">
                  <c:v>-0.99999999999997868</c:v>
                </c:pt>
                <c:pt idx="7051">
                  <c:v>-4.9999999999998934</c:v>
                </c:pt>
                <c:pt idx="7052">
                  <c:v>-5.9999999999998721</c:v>
                </c:pt>
                <c:pt idx="7053">
                  <c:v>-8.0000000000000071</c:v>
                </c:pt>
                <c:pt idx="7055">
                  <c:v>-9.9999999999999645</c:v>
                </c:pt>
                <c:pt idx="7056">
                  <c:v>-14.000000000000057</c:v>
                </c:pt>
                <c:pt idx="7057">
                  <c:v>-8.9999999999999858</c:v>
                </c:pt>
                <c:pt idx="7058">
                  <c:v>-10.000000000000142</c:v>
                </c:pt>
                <c:pt idx="7059">
                  <c:v>-13.000000000000078</c:v>
                </c:pt>
                <c:pt idx="7060">
                  <c:v>-14.000000000000057</c:v>
                </c:pt>
                <c:pt idx="7061">
                  <c:v>-10.999999999999943</c:v>
                </c:pt>
                <c:pt idx="7062">
                  <c:v>-15.000000000000036</c:v>
                </c:pt>
                <c:pt idx="7063">
                  <c:v>-12.000000000000099</c:v>
                </c:pt>
                <c:pt idx="7064">
                  <c:v>-9.9999999999999645</c:v>
                </c:pt>
                <c:pt idx="7065">
                  <c:v>-10.999999999999943</c:v>
                </c:pt>
                <c:pt idx="7066">
                  <c:v>-12.999999999999901</c:v>
                </c:pt>
                <c:pt idx="7067">
                  <c:v>-13.999999999999879</c:v>
                </c:pt>
                <c:pt idx="7068">
                  <c:v>-22.000000000000064</c:v>
                </c:pt>
                <c:pt idx="7069">
                  <c:v>-24.000000000000021</c:v>
                </c:pt>
                <c:pt idx="7070">
                  <c:v>-22.999999999999865</c:v>
                </c:pt>
                <c:pt idx="7071">
                  <c:v>-26.000000000000156</c:v>
                </c:pt>
                <c:pt idx="7072">
                  <c:v>-14.999999999999858</c:v>
                </c:pt>
                <c:pt idx="7073">
                  <c:v>-17.999999999999972</c:v>
                </c:pt>
                <c:pt idx="7074">
                  <c:v>-19.000000000000128</c:v>
                </c:pt>
                <c:pt idx="7075">
                  <c:v>-19.999999999999929</c:v>
                </c:pt>
                <c:pt idx="7076">
                  <c:v>-18.99999999999995</c:v>
                </c:pt>
                <c:pt idx="7077">
                  <c:v>-15.999999999999837</c:v>
                </c:pt>
                <c:pt idx="7078">
                  <c:v>-16.999999999999993</c:v>
                </c:pt>
                <c:pt idx="7080">
                  <c:v>-18.99999999999995</c:v>
                </c:pt>
                <c:pt idx="7081">
                  <c:v>-19.000000000000128</c:v>
                </c:pt>
                <c:pt idx="7082">
                  <c:v>-24.000000000000021</c:v>
                </c:pt>
                <c:pt idx="7083">
                  <c:v>-27.999999999999936</c:v>
                </c:pt>
                <c:pt idx="7084">
                  <c:v>-25.999999999999979</c:v>
                </c:pt>
                <c:pt idx="7085">
                  <c:v>-23.000000000000043</c:v>
                </c:pt>
                <c:pt idx="7086">
                  <c:v>-19.000000000000128</c:v>
                </c:pt>
                <c:pt idx="7087">
                  <c:v>-20.999999999999908</c:v>
                </c:pt>
                <c:pt idx="7088">
                  <c:v>-18.99999999999995</c:v>
                </c:pt>
                <c:pt idx="7089">
                  <c:v>-20.000000000000107</c:v>
                </c:pt>
                <c:pt idx="7090">
                  <c:v>-22.000000000000064</c:v>
                </c:pt>
                <c:pt idx="7091">
                  <c:v>-25</c:v>
                </c:pt>
                <c:pt idx="7092">
                  <c:v>-24.000000000000021</c:v>
                </c:pt>
                <c:pt idx="7093">
                  <c:v>-32.000000000000028</c:v>
                </c:pt>
                <c:pt idx="7094">
                  <c:v>-29.000000000000092</c:v>
                </c:pt>
                <c:pt idx="7095">
                  <c:v>-32.000000000000028</c:v>
                </c:pt>
                <c:pt idx="7096">
                  <c:v>-30.999999999999872</c:v>
                </c:pt>
                <c:pt idx="7097">
                  <c:v>-30.999999999999872</c:v>
                </c:pt>
                <c:pt idx="7098">
                  <c:v>-34.999999999999964</c:v>
                </c:pt>
                <c:pt idx="7099">
                  <c:v>-37.000000000000099</c:v>
                </c:pt>
                <c:pt idx="7100">
                  <c:v>-39.000000000000057</c:v>
                </c:pt>
                <c:pt idx="7101">
                  <c:v>-36.000000000000121</c:v>
                </c:pt>
                <c:pt idx="7102">
                  <c:v>-38.000000000000078</c:v>
                </c:pt>
                <c:pt idx="7104">
                  <c:v>-41.000000000000014</c:v>
                </c:pt>
                <c:pt idx="7105">
                  <c:v>-44.999999999999929</c:v>
                </c:pt>
                <c:pt idx="7106">
                  <c:v>-44.000000000000128</c:v>
                </c:pt>
                <c:pt idx="7107">
                  <c:v>-44.999999999999929</c:v>
                </c:pt>
                <c:pt idx="7108">
                  <c:v>-42.999999999999972</c:v>
                </c:pt>
                <c:pt idx="7109">
                  <c:v>-34.999999999999964</c:v>
                </c:pt>
                <c:pt idx="7110">
                  <c:v>-30.000000000000071</c:v>
                </c:pt>
                <c:pt idx="7111">
                  <c:v>-27.999999999999936</c:v>
                </c:pt>
                <c:pt idx="7112">
                  <c:v>-33.999999999999986</c:v>
                </c:pt>
                <c:pt idx="7113">
                  <c:v>-30.000000000000071</c:v>
                </c:pt>
                <c:pt idx="7114">
                  <c:v>-30.000000000000071</c:v>
                </c:pt>
                <c:pt idx="7115">
                  <c:v>-30.000000000000071</c:v>
                </c:pt>
                <c:pt idx="7116">
                  <c:v>-30.000000000000071</c:v>
                </c:pt>
                <c:pt idx="7117">
                  <c:v>-32.000000000000028</c:v>
                </c:pt>
                <c:pt idx="7118">
                  <c:v>-25</c:v>
                </c:pt>
                <c:pt idx="7119">
                  <c:v>-28.000000000000114</c:v>
                </c:pt>
                <c:pt idx="7120">
                  <c:v>-21.999999999999886</c:v>
                </c:pt>
                <c:pt idx="7121">
                  <c:v>-22.000000000000064</c:v>
                </c:pt>
                <c:pt idx="7122">
                  <c:v>-26.000000000000156</c:v>
                </c:pt>
                <c:pt idx="7123">
                  <c:v>-28.999999999999915</c:v>
                </c:pt>
                <c:pt idx="7124">
                  <c:v>-31.00000000000005</c:v>
                </c:pt>
                <c:pt idx="7125">
                  <c:v>-29.000000000000092</c:v>
                </c:pt>
                <c:pt idx="7126">
                  <c:v>-23.000000000000043</c:v>
                </c:pt>
                <c:pt idx="7127">
                  <c:v>-17.999999999999972</c:v>
                </c:pt>
                <c:pt idx="7128">
                  <c:v>-20.000000000000107</c:v>
                </c:pt>
                <c:pt idx="7129">
                  <c:v>-21.999999999999886</c:v>
                </c:pt>
                <c:pt idx="7130">
                  <c:v>-18.99999999999995</c:v>
                </c:pt>
                <c:pt idx="7131">
                  <c:v>-15.000000000000036</c:v>
                </c:pt>
                <c:pt idx="7132">
                  <c:v>-15.000000000000036</c:v>
                </c:pt>
                <c:pt idx="7133">
                  <c:v>-4.9999999999998934</c:v>
                </c:pt>
                <c:pt idx="7134">
                  <c:v>-5.0000000000000711</c:v>
                </c:pt>
                <c:pt idx="7135">
                  <c:v>-8.0000000000000071</c:v>
                </c:pt>
                <c:pt idx="7136">
                  <c:v>-10.999999999999943</c:v>
                </c:pt>
                <c:pt idx="7137">
                  <c:v>-4.0000000000000924</c:v>
                </c:pt>
                <c:pt idx="7138">
                  <c:v>-0.99999999999997868</c:v>
                </c:pt>
                <c:pt idx="7139">
                  <c:v>-8.9999999999999858</c:v>
                </c:pt>
                <c:pt idx="7140">
                  <c:v>-12.999999999999901</c:v>
                </c:pt>
                <c:pt idx="7141">
                  <c:v>-16.000000000000014</c:v>
                </c:pt>
                <c:pt idx="7142">
                  <c:v>-22.000000000000064</c:v>
                </c:pt>
                <c:pt idx="7143">
                  <c:v>-22.999999999999865</c:v>
                </c:pt>
                <c:pt idx="7144">
                  <c:v>-25.999999999999979</c:v>
                </c:pt>
                <c:pt idx="7145">
                  <c:v>-23.000000000000043</c:v>
                </c:pt>
                <c:pt idx="7146">
                  <c:v>-18.99999999999995</c:v>
                </c:pt>
                <c:pt idx="7147">
                  <c:v>-25</c:v>
                </c:pt>
                <c:pt idx="7148">
                  <c:v>-23.000000000000043</c:v>
                </c:pt>
                <c:pt idx="7150">
                  <c:v>-22.999999999999865</c:v>
                </c:pt>
                <c:pt idx="7151">
                  <c:v>-22.000000000000064</c:v>
                </c:pt>
                <c:pt idx="7152">
                  <c:v>-21.000000000000085</c:v>
                </c:pt>
                <c:pt idx="7153">
                  <c:v>-8.9999999999999858</c:v>
                </c:pt>
                <c:pt idx="7154">
                  <c:v>-8.0000000000000071</c:v>
                </c:pt>
                <c:pt idx="7155">
                  <c:v>-8.9999999999999858</c:v>
                </c:pt>
                <c:pt idx="7156">
                  <c:v>-11.000000000000121</c:v>
                </c:pt>
                <c:pt idx="7157">
                  <c:v>-6.0000000000000497</c:v>
                </c:pt>
                <c:pt idx="7158">
                  <c:v>-12.999999999999901</c:v>
                </c:pt>
                <c:pt idx="7159">
                  <c:v>-12.999999999999901</c:v>
                </c:pt>
                <c:pt idx="7160">
                  <c:v>-16.000000000000014</c:v>
                </c:pt>
                <c:pt idx="7161">
                  <c:v>-16.000000000000014</c:v>
                </c:pt>
                <c:pt idx="7162">
                  <c:v>-15.000000000000036</c:v>
                </c:pt>
                <c:pt idx="7163">
                  <c:v>-17.999999999999972</c:v>
                </c:pt>
                <c:pt idx="7164">
                  <c:v>-18.000000000000149</c:v>
                </c:pt>
                <c:pt idx="7165">
                  <c:v>-18.99999999999995</c:v>
                </c:pt>
                <c:pt idx="7166">
                  <c:v>-16.000000000000014</c:v>
                </c:pt>
                <c:pt idx="7167">
                  <c:v>-16.999999999999993</c:v>
                </c:pt>
                <c:pt idx="7168">
                  <c:v>-14.000000000000057</c:v>
                </c:pt>
                <c:pt idx="7169">
                  <c:v>-16.999999999999993</c:v>
                </c:pt>
                <c:pt idx="7170">
                  <c:v>-16.000000000000014</c:v>
                </c:pt>
                <c:pt idx="7171">
                  <c:v>-9.9999999999999645</c:v>
                </c:pt>
                <c:pt idx="7172">
                  <c:v>-4.0000000000000924</c:v>
                </c:pt>
                <c:pt idx="7173">
                  <c:v>1.9999999999999574</c:v>
                </c:pt>
                <c:pt idx="7174">
                  <c:v>7.0000000000000284</c:v>
                </c:pt>
                <c:pt idx="7176">
                  <c:v>11.999999999999922</c:v>
                </c:pt>
                <c:pt idx="7177">
                  <c:v>13.999999999999968</c:v>
                </c:pt>
                <c:pt idx="7178">
                  <c:v>18.99999999999995</c:v>
                </c:pt>
                <c:pt idx="7179">
                  <c:v>17.999999999999972</c:v>
                </c:pt>
                <c:pt idx="7180">
                  <c:v>18.99999999999995</c:v>
                </c:pt>
                <c:pt idx="7181">
                  <c:v>25.999999999999979</c:v>
                </c:pt>
                <c:pt idx="7182">
                  <c:v>25.999999999999979</c:v>
                </c:pt>
                <c:pt idx="7183">
                  <c:v>20.999999999999908</c:v>
                </c:pt>
                <c:pt idx="7184">
                  <c:v>20.000000000000107</c:v>
                </c:pt>
                <c:pt idx="7185">
                  <c:v>18.00000000000006</c:v>
                </c:pt>
                <c:pt idx="7186">
                  <c:v>18.99999999999995</c:v>
                </c:pt>
                <c:pt idx="7187">
                  <c:v>19.999999999999929</c:v>
                </c:pt>
                <c:pt idx="7188">
                  <c:v>16.000000000000014</c:v>
                </c:pt>
                <c:pt idx="7189">
                  <c:v>12.000000000000099</c:v>
                </c:pt>
                <c:pt idx="7190">
                  <c:v>16.999999999999993</c:v>
                </c:pt>
                <c:pt idx="7191">
                  <c:v>26.999999999999957</c:v>
                </c:pt>
                <c:pt idx="7192">
                  <c:v>26.999999999999957</c:v>
                </c:pt>
                <c:pt idx="7193">
                  <c:v>30.999999999999961</c:v>
                </c:pt>
                <c:pt idx="7194">
                  <c:v>29.000000000000004</c:v>
                </c:pt>
                <c:pt idx="7195">
                  <c:v>28.000000000000025</c:v>
                </c:pt>
                <c:pt idx="7196">
                  <c:v>22.999999999999954</c:v>
                </c:pt>
                <c:pt idx="7197">
                  <c:v>20.000000000000018</c:v>
                </c:pt>
                <c:pt idx="7198">
                  <c:v>8.0000000000000071</c:v>
                </c:pt>
                <c:pt idx="7199">
                  <c:v>1.9999999999999574</c:v>
                </c:pt>
                <c:pt idx="7200">
                  <c:v>4.0000000000000036</c:v>
                </c:pt>
                <c:pt idx="7201">
                  <c:v>6.0000000000000497</c:v>
                </c:pt>
                <c:pt idx="7202">
                  <c:v>2.9999999999999361</c:v>
                </c:pt>
                <c:pt idx="7203">
                  <c:v>-2.9999999999999361</c:v>
                </c:pt>
                <c:pt idx="7204">
                  <c:v>-7.0000000000000284</c:v>
                </c:pt>
                <c:pt idx="7205">
                  <c:v>-7.9999999999998295</c:v>
                </c:pt>
                <c:pt idx="7206">
                  <c:v>-5.0000000000000711</c:v>
                </c:pt>
                <c:pt idx="7207">
                  <c:v>-8.0000000000000071</c:v>
                </c:pt>
                <c:pt idx="7208">
                  <c:v>-10.999999999999943</c:v>
                </c:pt>
                <c:pt idx="7209">
                  <c:v>-12.000000000000099</c:v>
                </c:pt>
                <c:pt idx="7210">
                  <c:v>-14.000000000000057</c:v>
                </c:pt>
                <c:pt idx="7211">
                  <c:v>-11.999999999999922</c:v>
                </c:pt>
                <c:pt idx="7212">
                  <c:v>-12.000000000000099</c:v>
                </c:pt>
                <c:pt idx="7213">
                  <c:v>-12.999999999999901</c:v>
                </c:pt>
                <c:pt idx="7214">
                  <c:v>-14.000000000000057</c:v>
                </c:pt>
                <c:pt idx="7215">
                  <c:v>-16.999999999999993</c:v>
                </c:pt>
                <c:pt idx="7216">
                  <c:v>-16.000000000000014</c:v>
                </c:pt>
                <c:pt idx="7217">
                  <c:v>-16.000000000000014</c:v>
                </c:pt>
                <c:pt idx="7218">
                  <c:v>-17.999999999999972</c:v>
                </c:pt>
                <c:pt idx="7220">
                  <c:v>-17.999999999999972</c:v>
                </c:pt>
                <c:pt idx="7221">
                  <c:v>-17.999999999999972</c:v>
                </c:pt>
                <c:pt idx="7222">
                  <c:v>-17.999999999999972</c:v>
                </c:pt>
                <c:pt idx="7223">
                  <c:v>-12.999999999999901</c:v>
                </c:pt>
                <c:pt idx="7224">
                  <c:v>-6.9999999999998508</c:v>
                </c:pt>
                <c:pt idx="7225">
                  <c:v>-4.9999999999998934</c:v>
                </c:pt>
                <c:pt idx="7226">
                  <c:v>-1.9999999999999574</c:v>
                </c:pt>
                <c:pt idx="7227">
                  <c:v>4.0000000000000924</c:v>
                </c:pt>
                <c:pt idx="7228">
                  <c:v>2.9999999999999361</c:v>
                </c:pt>
                <c:pt idx="7229">
                  <c:v>-3.0000000000001137</c:v>
                </c:pt>
                <c:pt idx="7230">
                  <c:v>-5.0000000000000711</c:v>
                </c:pt>
                <c:pt idx="7231">
                  <c:v>-11.999999999999922</c:v>
                </c:pt>
                <c:pt idx="7232">
                  <c:v>-12.000000000000099</c:v>
                </c:pt>
                <c:pt idx="7233">
                  <c:v>-11.999999999999922</c:v>
                </c:pt>
                <c:pt idx="7234">
                  <c:v>-10.999999999999943</c:v>
                </c:pt>
                <c:pt idx="7235">
                  <c:v>-5.9999999999998721</c:v>
                </c:pt>
                <c:pt idx="7236">
                  <c:v>-8.9999999999999858</c:v>
                </c:pt>
                <c:pt idx="7237">
                  <c:v>-10.999999999999943</c:v>
                </c:pt>
                <c:pt idx="7238">
                  <c:v>-15.000000000000036</c:v>
                </c:pt>
                <c:pt idx="7239">
                  <c:v>-20.000000000000107</c:v>
                </c:pt>
                <c:pt idx="7240">
                  <c:v>-16.000000000000014</c:v>
                </c:pt>
                <c:pt idx="7241">
                  <c:v>-14.999999999999858</c:v>
                </c:pt>
                <c:pt idx="7242">
                  <c:v>-16.000000000000014</c:v>
                </c:pt>
                <c:pt idx="7243">
                  <c:v>-7.0000000000000284</c:v>
                </c:pt>
                <c:pt idx="7245">
                  <c:v>-3.0000000000001137</c:v>
                </c:pt>
                <c:pt idx="7246">
                  <c:v>-0.99999999999997868</c:v>
                </c:pt>
                <c:pt idx="7247">
                  <c:v>2.9999999999999361</c:v>
                </c:pt>
                <c:pt idx="7248">
                  <c:v>17.999999999999972</c:v>
                </c:pt>
                <c:pt idx="7249">
                  <c:v>13.000000000000078</c:v>
                </c:pt>
                <c:pt idx="7250">
                  <c:v>16.999999999999993</c:v>
                </c:pt>
                <c:pt idx="7251">
                  <c:v>17.999999999999972</c:v>
                </c:pt>
                <c:pt idx="7252">
                  <c:v>8.9999999999999858</c:v>
                </c:pt>
                <c:pt idx="7253">
                  <c:v>6.0000000000000497</c:v>
                </c:pt>
                <c:pt idx="7254">
                  <c:v>4.0000000000000036</c:v>
                </c:pt>
                <c:pt idx="7255">
                  <c:v>8.9999999999999858</c:v>
                </c:pt>
                <c:pt idx="7256">
                  <c:v>10.000000000000053</c:v>
                </c:pt>
                <c:pt idx="7257">
                  <c:v>9.9999999999999645</c:v>
                </c:pt>
                <c:pt idx="7258">
                  <c:v>7.0000000000000284</c:v>
                </c:pt>
                <c:pt idx="7259">
                  <c:v>7.0000000000000284</c:v>
                </c:pt>
                <c:pt idx="7260">
                  <c:v>7.0000000000000284</c:v>
                </c:pt>
                <c:pt idx="7261">
                  <c:v>4.0000000000000036</c:v>
                </c:pt>
                <c:pt idx="7262">
                  <c:v>5.9999999999999609</c:v>
                </c:pt>
                <c:pt idx="7263">
                  <c:v>-4.9999999999999822</c:v>
                </c:pt>
                <c:pt idx="7264">
                  <c:v>-3.9999999999999147</c:v>
                </c:pt>
                <c:pt idx="7265">
                  <c:v>3.0000000000000249</c:v>
                </c:pt>
                <c:pt idx="7266">
                  <c:v>8.9999999999999858</c:v>
                </c:pt>
                <c:pt idx="7267">
                  <c:v>10.000000000000053</c:v>
                </c:pt>
                <c:pt idx="7268">
                  <c:v>8.9999999999999858</c:v>
                </c:pt>
                <c:pt idx="7269">
                  <c:v>6.9999999999999396</c:v>
                </c:pt>
                <c:pt idx="7270">
                  <c:v>12.000000000000011</c:v>
                </c:pt>
                <c:pt idx="7271">
                  <c:v>12.999999999999989</c:v>
                </c:pt>
                <c:pt idx="7272">
                  <c:v>11.000000000000032</c:v>
                </c:pt>
                <c:pt idx="7273">
                  <c:v>11.000000000000032</c:v>
                </c:pt>
                <c:pt idx="7274">
                  <c:v>9.0000000000000746</c:v>
                </c:pt>
                <c:pt idx="7275">
                  <c:v>8.0000000000000071</c:v>
                </c:pt>
                <c:pt idx="7276">
                  <c:v>15.000000000000036</c:v>
                </c:pt>
                <c:pt idx="7278">
                  <c:v>16.000000000000014</c:v>
                </c:pt>
                <c:pt idx="7279">
                  <c:v>5.9999999999999609</c:v>
                </c:pt>
                <c:pt idx="7280">
                  <c:v>8.0000000000000071</c:v>
                </c:pt>
                <c:pt idx="7281">
                  <c:v>8.0000000000000071</c:v>
                </c:pt>
                <c:pt idx="7282">
                  <c:v>8.9999999999999858</c:v>
                </c:pt>
                <c:pt idx="7283">
                  <c:v>11.000000000000032</c:v>
                </c:pt>
                <c:pt idx="7284">
                  <c:v>10.000000000000053</c:v>
                </c:pt>
                <c:pt idx="7285">
                  <c:v>10.000000000000053</c:v>
                </c:pt>
                <c:pt idx="7286">
                  <c:v>4.9999999999999822</c:v>
                </c:pt>
                <c:pt idx="7287">
                  <c:v>3.0000000000000249</c:v>
                </c:pt>
                <c:pt idx="7288">
                  <c:v>4.0000000000000036</c:v>
                </c:pt>
                <c:pt idx="7289">
                  <c:v>4.9999999999999822</c:v>
                </c:pt>
                <c:pt idx="7290">
                  <c:v>4.0000000000000036</c:v>
                </c:pt>
                <c:pt idx="7291">
                  <c:v>0</c:v>
                </c:pt>
                <c:pt idx="7292">
                  <c:v>4.0000000000000036</c:v>
                </c:pt>
                <c:pt idx="7293">
                  <c:v>4.9999999999999822</c:v>
                </c:pt>
                <c:pt idx="7294">
                  <c:v>1.9999999999999574</c:v>
                </c:pt>
                <c:pt idx="7295">
                  <c:v>6.0000000000000497</c:v>
                </c:pt>
                <c:pt idx="7296">
                  <c:v>12.999999999999989</c:v>
                </c:pt>
                <c:pt idx="7297">
                  <c:v>8.9999999999999858</c:v>
                </c:pt>
                <c:pt idx="7298">
                  <c:v>8.0000000000000071</c:v>
                </c:pt>
                <c:pt idx="7300">
                  <c:v>4.9999999999999822</c:v>
                </c:pt>
                <c:pt idx="7301">
                  <c:v>4.0000000000000036</c:v>
                </c:pt>
                <c:pt idx="7302">
                  <c:v>4.0000000000000036</c:v>
                </c:pt>
                <c:pt idx="7303">
                  <c:v>5.9999999999999609</c:v>
                </c:pt>
                <c:pt idx="7305">
                  <c:v>7.0000000000000284</c:v>
                </c:pt>
                <c:pt idx="7306">
                  <c:v>4.9999999999999822</c:v>
                </c:pt>
                <c:pt idx="7307">
                  <c:v>6.0000000000000497</c:v>
                </c:pt>
                <c:pt idx="7308">
                  <c:v>8.9999999999999858</c:v>
                </c:pt>
                <c:pt idx="7309">
                  <c:v>11.999999999999922</c:v>
                </c:pt>
                <c:pt idx="7310">
                  <c:v>10.999999999999943</c:v>
                </c:pt>
                <c:pt idx="7311">
                  <c:v>11.999999999999922</c:v>
                </c:pt>
                <c:pt idx="7312">
                  <c:v>12.999999999999901</c:v>
                </c:pt>
                <c:pt idx="7313">
                  <c:v>16.999999999999993</c:v>
                </c:pt>
                <c:pt idx="7315">
                  <c:v>9.9999999999999645</c:v>
                </c:pt>
                <c:pt idx="7316">
                  <c:v>9.9999999999999645</c:v>
                </c:pt>
                <c:pt idx="7317">
                  <c:v>7.0000000000000284</c:v>
                </c:pt>
                <c:pt idx="7318">
                  <c:v>6.0000000000000497</c:v>
                </c:pt>
                <c:pt idx="7319">
                  <c:v>8.9999999999999858</c:v>
                </c:pt>
                <c:pt idx="7320">
                  <c:v>8.0000000000000071</c:v>
                </c:pt>
                <c:pt idx="7321">
                  <c:v>18.000000000000149</c:v>
                </c:pt>
                <c:pt idx="7322">
                  <c:v>17.999999999999972</c:v>
                </c:pt>
                <c:pt idx="7323">
                  <c:v>21.000000000000085</c:v>
                </c:pt>
                <c:pt idx="7324">
                  <c:v>19.999999999999929</c:v>
                </c:pt>
                <c:pt idx="7325">
                  <c:v>20.999999999999908</c:v>
                </c:pt>
                <c:pt idx="7326">
                  <c:v>15.000000000000036</c:v>
                </c:pt>
                <c:pt idx="7327">
                  <c:v>14.000000000000057</c:v>
                </c:pt>
                <c:pt idx="7328">
                  <c:v>13.000000000000078</c:v>
                </c:pt>
                <c:pt idx="7329">
                  <c:v>16.000000000000014</c:v>
                </c:pt>
                <c:pt idx="7330">
                  <c:v>15.000000000000036</c:v>
                </c:pt>
                <c:pt idx="7331">
                  <c:v>9.9999999999999645</c:v>
                </c:pt>
                <c:pt idx="7332">
                  <c:v>12.000000000000099</c:v>
                </c:pt>
                <c:pt idx="7333">
                  <c:v>6.0000000000000497</c:v>
                </c:pt>
                <c:pt idx="7334">
                  <c:v>8.0000000000000071</c:v>
                </c:pt>
                <c:pt idx="7335">
                  <c:v>13.999999999999879</c:v>
                </c:pt>
                <c:pt idx="7336">
                  <c:v>8.9999999999999858</c:v>
                </c:pt>
                <c:pt idx="7337">
                  <c:v>8.0000000000000071</c:v>
                </c:pt>
                <c:pt idx="7338">
                  <c:v>6.0000000000000497</c:v>
                </c:pt>
                <c:pt idx="7340">
                  <c:v>9.9999999999999645</c:v>
                </c:pt>
                <c:pt idx="7341">
                  <c:v>11.999999999999922</c:v>
                </c:pt>
                <c:pt idx="7342">
                  <c:v>8.9999999999999858</c:v>
                </c:pt>
                <c:pt idx="7343">
                  <c:v>9.9999999999999645</c:v>
                </c:pt>
                <c:pt idx="7344">
                  <c:v>8.0000000000000071</c:v>
                </c:pt>
                <c:pt idx="7345">
                  <c:v>7.0000000000000284</c:v>
                </c:pt>
                <c:pt idx="7346">
                  <c:v>8.0000000000000071</c:v>
                </c:pt>
                <c:pt idx="7347">
                  <c:v>6.0000000000000497</c:v>
                </c:pt>
                <c:pt idx="7348">
                  <c:v>5.9999999999998721</c:v>
                </c:pt>
                <c:pt idx="7349">
                  <c:v>9.9999999999999645</c:v>
                </c:pt>
                <c:pt idx="7350">
                  <c:v>5.0000000000000711</c:v>
                </c:pt>
                <c:pt idx="7351">
                  <c:v>4.0000000000000924</c:v>
                </c:pt>
                <c:pt idx="7352">
                  <c:v>-1.9999999999999574</c:v>
                </c:pt>
                <c:pt idx="7353">
                  <c:v>-8.0000000000000071</c:v>
                </c:pt>
                <c:pt idx="7354">
                  <c:v>-8.0000000000000071</c:v>
                </c:pt>
                <c:pt idx="7355">
                  <c:v>-3.9999999999999147</c:v>
                </c:pt>
                <c:pt idx="7356">
                  <c:v>-3.9999999999999147</c:v>
                </c:pt>
                <c:pt idx="7357">
                  <c:v>-5.0000000000000711</c:v>
                </c:pt>
                <c:pt idx="7358">
                  <c:v>-5.0000000000000711</c:v>
                </c:pt>
                <c:pt idx="7359">
                  <c:v>-8.9999999999999858</c:v>
                </c:pt>
                <c:pt idx="7360">
                  <c:v>-14.000000000000057</c:v>
                </c:pt>
                <c:pt idx="7361">
                  <c:v>-13.999999999999879</c:v>
                </c:pt>
                <c:pt idx="7362">
                  <c:v>-8.9999999999999858</c:v>
                </c:pt>
                <c:pt idx="7363">
                  <c:v>-8.9999999999999858</c:v>
                </c:pt>
                <c:pt idx="7364">
                  <c:v>-9.9999999999999645</c:v>
                </c:pt>
                <c:pt idx="7365">
                  <c:v>-7.0000000000000284</c:v>
                </c:pt>
                <c:pt idx="7366">
                  <c:v>-6.0000000000000497</c:v>
                </c:pt>
                <c:pt idx="7367">
                  <c:v>-1.9999999999999574</c:v>
                </c:pt>
                <c:pt idx="7368">
                  <c:v>0.99999999999997868</c:v>
                </c:pt>
                <c:pt idx="7369">
                  <c:v>3.0000000000001137</c:v>
                </c:pt>
                <c:pt idx="7370">
                  <c:v>2.000000000000135</c:v>
                </c:pt>
                <c:pt idx="7371">
                  <c:v>1.0000000000001563</c:v>
                </c:pt>
                <c:pt idx="7372">
                  <c:v>3.0000000000001137</c:v>
                </c:pt>
                <c:pt idx="7373">
                  <c:v>4.0000000000000924</c:v>
                </c:pt>
                <c:pt idx="7374">
                  <c:v>5.0000000000000711</c:v>
                </c:pt>
                <c:pt idx="7375">
                  <c:v>6.0000000000000497</c:v>
                </c:pt>
                <c:pt idx="7376">
                  <c:v>7.0000000000000284</c:v>
                </c:pt>
                <c:pt idx="7377">
                  <c:v>7.0000000000000284</c:v>
                </c:pt>
                <c:pt idx="7379">
                  <c:v>7.0000000000000284</c:v>
                </c:pt>
                <c:pt idx="7380">
                  <c:v>7.0000000000000284</c:v>
                </c:pt>
                <c:pt idx="7381">
                  <c:v>7.0000000000000284</c:v>
                </c:pt>
                <c:pt idx="7382">
                  <c:v>5.9999999999998721</c:v>
                </c:pt>
                <c:pt idx="7383">
                  <c:v>12.999999999999901</c:v>
                </c:pt>
                <c:pt idx="7384">
                  <c:v>11.000000000000121</c:v>
                </c:pt>
                <c:pt idx="7385">
                  <c:v>8.0000000000000071</c:v>
                </c:pt>
                <c:pt idx="7386">
                  <c:v>6.0000000000000497</c:v>
                </c:pt>
                <c:pt idx="7387">
                  <c:v>4.0000000000000924</c:v>
                </c:pt>
                <c:pt idx="7388">
                  <c:v>8.0000000000000071</c:v>
                </c:pt>
                <c:pt idx="7389">
                  <c:v>7.9999999999998295</c:v>
                </c:pt>
                <c:pt idx="7390">
                  <c:v>6.0000000000000497</c:v>
                </c:pt>
                <c:pt idx="7391">
                  <c:v>3.9999999999999147</c:v>
                </c:pt>
                <c:pt idx="7392">
                  <c:v>5.9999999999998721</c:v>
                </c:pt>
                <c:pt idx="7393">
                  <c:v>14.000000000000057</c:v>
                </c:pt>
                <c:pt idx="7394">
                  <c:v>12.999999999999901</c:v>
                </c:pt>
                <c:pt idx="7395">
                  <c:v>16.000000000000014</c:v>
                </c:pt>
                <c:pt idx="7396">
                  <c:v>13.000000000000078</c:v>
                </c:pt>
                <c:pt idx="7397">
                  <c:v>13.000000000000078</c:v>
                </c:pt>
                <c:pt idx="7398">
                  <c:v>8.9999999999999858</c:v>
                </c:pt>
                <c:pt idx="7399">
                  <c:v>9.9999999999999645</c:v>
                </c:pt>
                <c:pt idx="7400">
                  <c:v>11.000000000000121</c:v>
                </c:pt>
                <c:pt idx="7401">
                  <c:v>14.000000000000057</c:v>
                </c:pt>
                <c:pt idx="7402">
                  <c:v>12.999999999999901</c:v>
                </c:pt>
                <c:pt idx="7403">
                  <c:v>11.999999999999922</c:v>
                </c:pt>
                <c:pt idx="7404">
                  <c:v>13.000000000000078</c:v>
                </c:pt>
                <c:pt idx="7405">
                  <c:v>11.000000000000121</c:v>
                </c:pt>
                <c:pt idx="7406">
                  <c:v>9.9999999999999645</c:v>
                </c:pt>
                <c:pt idx="7407">
                  <c:v>13.000000000000078</c:v>
                </c:pt>
                <c:pt idx="7408">
                  <c:v>16.000000000000014</c:v>
                </c:pt>
                <c:pt idx="7410">
                  <c:v>14.000000000000057</c:v>
                </c:pt>
                <c:pt idx="7411">
                  <c:v>13.999999999999879</c:v>
                </c:pt>
                <c:pt idx="7412">
                  <c:v>9.9999999999999645</c:v>
                </c:pt>
                <c:pt idx="7413">
                  <c:v>10.999999999999943</c:v>
                </c:pt>
                <c:pt idx="7414">
                  <c:v>12.999999999999901</c:v>
                </c:pt>
                <c:pt idx="7415">
                  <c:v>13.000000000000078</c:v>
                </c:pt>
                <c:pt idx="7416">
                  <c:v>12.000000000000099</c:v>
                </c:pt>
                <c:pt idx="7417">
                  <c:v>12.000000000000099</c:v>
                </c:pt>
                <c:pt idx="7418">
                  <c:v>13.000000000000078</c:v>
                </c:pt>
                <c:pt idx="7419">
                  <c:v>12.000000000000099</c:v>
                </c:pt>
                <c:pt idx="7420">
                  <c:v>12.000000000000099</c:v>
                </c:pt>
                <c:pt idx="7421">
                  <c:v>13.000000000000078</c:v>
                </c:pt>
                <c:pt idx="7422">
                  <c:v>14.000000000000057</c:v>
                </c:pt>
                <c:pt idx="7423">
                  <c:v>13.000000000000078</c:v>
                </c:pt>
                <c:pt idx="7424">
                  <c:v>10.999999999999943</c:v>
                </c:pt>
                <c:pt idx="7425">
                  <c:v>9.9999999999999645</c:v>
                </c:pt>
                <c:pt idx="7426">
                  <c:v>12.000000000000099</c:v>
                </c:pt>
                <c:pt idx="7427">
                  <c:v>10.999999999999943</c:v>
                </c:pt>
                <c:pt idx="7428">
                  <c:v>10.999999999999943</c:v>
                </c:pt>
                <c:pt idx="7429">
                  <c:v>13.000000000000078</c:v>
                </c:pt>
                <c:pt idx="7430">
                  <c:v>15.000000000000036</c:v>
                </c:pt>
                <c:pt idx="7431">
                  <c:v>15.000000000000036</c:v>
                </c:pt>
                <c:pt idx="7432">
                  <c:v>16.000000000000014</c:v>
                </c:pt>
                <c:pt idx="7433">
                  <c:v>18.99999999999995</c:v>
                </c:pt>
                <c:pt idx="7434">
                  <c:v>17.999999999999972</c:v>
                </c:pt>
                <c:pt idx="7435">
                  <c:v>20.000000000000107</c:v>
                </c:pt>
                <c:pt idx="7437">
                  <c:v>19.999999999999929</c:v>
                </c:pt>
                <c:pt idx="7438">
                  <c:v>18.99999999999995</c:v>
                </c:pt>
                <c:pt idx="7439">
                  <c:v>17.999999999999972</c:v>
                </c:pt>
                <c:pt idx="7440">
                  <c:v>16.999999999999993</c:v>
                </c:pt>
                <c:pt idx="7441">
                  <c:v>16.999999999999993</c:v>
                </c:pt>
                <c:pt idx="7442">
                  <c:v>30.000000000000071</c:v>
                </c:pt>
                <c:pt idx="7443">
                  <c:v>31.999999999999851</c:v>
                </c:pt>
                <c:pt idx="7444">
                  <c:v>28.999999999999915</c:v>
                </c:pt>
                <c:pt idx="7445">
                  <c:v>30.999999999999872</c:v>
                </c:pt>
                <c:pt idx="7446">
                  <c:v>36.999999999999922</c:v>
                </c:pt>
                <c:pt idx="7447">
                  <c:v>37.999999999999901</c:v>
                </c:pt>
                <c:pt idx="7448">
                  <c:v>40.000000000000036</c:v>
                </c:pt>
                <c:pt idx="7449">
                  <c:v>42.999999999999972</c:v>
                </c:pt>
                <c:pt idx="7450">
                  <c:v>41.000000000000014</c:v>
                </c:pt>
                <c:pt idx="7451">
                  <c:v>41.000000000000014</c:v>
                </c:pt>
                <c:pt idx="7452">
                  <c:v>41.000000000000014</c:v>
                </c:pt>
                <c:pt idx="7453">
                  <c:v>41.999999999999993</c:v>
                </c:pt>
                <c:pt idx="7454">
                  <c:v>41.000000000000014</c:v>
                </c:pt>
                <c:pt idx="7455">
                  <c:v>44.999999999999929</c:v>
                </c:pt>
                <c:pt idx="7456">
                  <c:v>43.99999999999995</c:v>
                </c:pt>
                <c:pt idx="7457">
                  <c:v>50.999999999999979</c:v>
                </c:pt>
                <c:pt idx="7458">
                  <c:v>63.999999999999972</c:v>
                </c:pt>
                <c:pt idx="7459">
                  <c:v>81.000000000000057</c:v>
                </c:pt>
                <c:pt idx="7460">
                  <c:v>74.000000000000028</c:v>
                </c:pt>
                <c:pt idx="7461">
                  <c:v>75</c:v>
                </c:pt>
                <c:pt idx="7462">
                  <c:v>67</c:v>
                </c:pt>
                <c:pt idx="7463">
                  <c:v>72.999999999999957</c:v>
                </c:pt>
                <c:pt idx="7464">
                  <c:v>77.000000000000043</c:v>
                </c:pt>
                <c:pt idx="7465">
                  <c:v>71.999999999999972</c:v>
                </c:pt>
                <c:pt idx="7466">
                  <c:v>70.000000000000014</c:v>
                </c:pt>
                <c:pt idx="7467">
                  <c:v>67</c:v>
                </c:pt>
                <c:pt idx="7468">
                  <c:v>69.000000000000128</c:v>
                </c:pt>
                <c:pt idx="7469">
                  <c:v>67.999999999999972</c:v>
                </c:pt>
                <c:pt idx="7470">
                  <c:v>65.000000000000028</c:v>
                </c:pt>
                <c:pt idx="7471">
                  <c:v>65.000000000000028</c:v>
                </c:pt>
                <c:pt idx="7472">
                  <c:v>74.000000000000028</c:v>
                </c:pt>
                <c:pt idx="7473">
                  <c:v>73.000000000000043</c:v>
                </c:pt>
                <c:pt idx="7474">
                  <c:v>68.999999999999943</c:v>
                </c:pt>
                <c:pt idx="7475">
                  <c:v>70.999999999999915</c:v>
                </c:pt>
                <c:pt idx="7476">
                  <c:v>67.999999999999972</c:v>
                </c:pt>
                <c:pt idx="7477">
                  <c:v>74.000000000000028</c:v>
                </c:pt>
                <c:pt idx="7478">
                  <c:v>78.999999999999915</c:v>
                </c:pt>
                <c:pt idx="7480">
                  <c:v>81.000000000000057</c:v>
                </c:pt>
                <c:pt idx="7481">
                  <c:v>82.000000000000028</c:v>
                </c:pt>
                <c:pt idx="7482">
                  <c:v>77.999999999999943</c:v>
                </c:pt>
                <c:pt idx="7483">
                  <c:v>77.000000000000142</c:v>
                </c:pt>
                <c:pt idx="7484">
                  <c:v>75.999999999999972</c:v>
                </c:pt>
                <c:pt idx="7485">
                  <c:v>73.000000000000043</c:v>
                </c:pt>
                <c:pt idx="7486">
                  <c:v>76.999999999999957</c:v>
                </c:pt>
                <c:pt idx="7487">
                  <c:v>81.000000000000057</c:v>
                </c:pt>
                <c:pt idx="7488">
                  <c:v>83.999999999999986</c:v>
                </c:pt>
                <c:pt idx="7489">
                  <c:v>84.999999999999972</c:v>
                </c:pt>
                <c:pt idx="7490">
                  <c:v>87.000000000000099</c:v>
                </c:pt>
                <c:pt idx="7491">
                  <c:v>80.000000000000071</c:v>
                </c:pt>
                <c:pt idx="7492">
                  <c:v>81.000000000000057</c:v>
                </c:pt>
                <c:pt idx="7493">
                  <c:v>87.000000000000099</c:v>
                </c:pt>
                <c:pt idx="7494">
                  <c:v>82.999999999999829</c:v>
                </c:pt>
                <c:pt idx="7495">
                  <c:v>83.999999999999986</c:v>
                </c:pt>
                <c:pt idx="7496">
                  <c:v>83.999999999999986</c:v>
                </c:pt>
                <c:pt idx="7497">
                  <c:v>85.999999999999943</c:v>
                </c:pt>
                <c:pt idx="7498">
                  <c:v>80.000000000000071</c:v>
                </c:pt>
                <c:pt idx="7499">
                  <c:v>77.000000000000043</c:v>
                </c:pt>
                <c:pt idx="7500">
                  <c:v>76.999999999999957</c:v>
                </c:pt>
                <c:pt idx="7501">
                  <c:v>83.000000000000099</c:v>
                </c:pt>
                <c:pt idx="7502">
                  <c:v>79.999999999999986</c:v>
                </c:pt>
                <c:pt idx="7503">
                  <c:v>83.999999999999986</c:v>
                </c:pt>
                <c:pt idx="7505">
                  <c:v>88.999999999999972</c:v>
                </c:pt>
                <c:pt idx="7506">
                  <c:v>90.000000000000028</c:v>
                </c:pt>
                <c:pt idx="7507">
                  <c:v>92.999999999999972</c:v>
                </c:pt>
                <c:pt idx="7508">
                  <c:v>89.999999999999943</c:v>
                </c:pt>
                <c:pt idx="7509">
                  <c:v>88.000000000000085</c:v>
                </c:pt>
                <c:pt idx="7510">
                  <c:v>86.999999999999915</c:v>
                </c:pt>
                <c:pt idx="7511">
                  <c:v>83.999999999999986</c:v>
                </c:pt>
                <c:pt idx="7512">
                  <c:v>80.000000000000071</c:v>
                </c:pt>
                <c:pt idx="7513">
                  <c:v>76.999999999999957</c:v>
                </c:pt>
                <c:pt idx="7514">
                  <c:v>78.000000000000114</c:v>
                </c:pt>
                <c:pt idx="7515">
                  <c:v>81.000000000000057</c:v>
                </c:pt>
                <c:pt idx="7516">
                  <c:v>82.000000000000028</c:v>
                </c:pt>
                <c:pt idx="7517">
                  <c:v>81.999999999999943</c:v>
                </c:pt>
                <c:pt idx="7518">
                  <c:v>83.000000000000099</c:v>
                </c:pt>
                <c:pt idx="7519">
                  <c:v>87.999999999999901</c:v>
                </c:pt>
                <c:pt idx="7520">
                  <c:v>90.999999999999929</c:v>
                </c:pt>
                <c:pt idx="7521">
                  <c:v>88.000000000000085</c:v>
                </c:pt>
                <c:pt idx="7522">
                  <c:v>89.000000000000057</c:v>
                </c:pt>
                <c:pt idx="7523">
                  <c:v>89.000000000000057</c:v>
                </c:pt>
                <c:pt idx="7524">
                  <c:v>87.000000000000014</c:v>
                </c:pt>
                <c:pt idx="7525">
                  <c:v>86.999999999999915</c:v>
                </c:pt>
                <c:pt idx="7526">
                  <c:v>90.000000000000028</c:v>
                </c:pt>
                <c:pt idx="7527">
                  <c:v>91.000000000000014</c:v>
                </c:pt>
                <c:pt idx="7528">
                  <c:v>87.999999999999986</c:v>
                </c:pt>
                <c:pt idx="7530">
                  <c:v>76.999999999999957</c:v>
                </c:pt>
                <c:pt idx="7531">
                  <c:v>77.999999999999943</c:v>
                </c:pt>
                <c:pt idx="7532">
                  <c:v>76.999999999999957</c:v>
                </c:pt>
                <c:pt idx="7533">
                  <c:v>72.000000000000057</c:v>
                </c:pt>
                <c:pt idx="7534">
                  <c:v>72.999999999999957</c:v>
                </c:pt>
                <c:pt idx="7535">
                  <c:v>69.000000000000043</c:v>
                </c:pt>
                <c:pt idx="7536">
                  <c:v>71.999999999999972</c:v>
                </c:pt>
                <c:pt idx="7538">
                  <c:v>74.999999999999915</c:v>
                </c:pt>
                <c:pt idx="7539">
                  <c:v>71.999999999999972</c:v>
                </c:pt>
                <c:pt idx="7540">
                  <c:v>77.999999999999943</c:v>
                </c:pt>
                <c:pt idx="7541">
                  <c:v>74.000000000000028</c:v>
                </c:pt>
                <c:pt idx="7542">
                  <c:v>74.000000000000028</c:v>
                </c:pt>
                <c:pt idx="7543">
                  <c:v>72.999999999999957</c:v>
                </c:pt>
                <c:pt idx="7544">
                  <c:v>71.000000000000085</c:v>
                </c:pt>
                <c:pt idx="7545">
                  <c:v>73.999999999999929</c:v>
                </c:pt>
                <c:pt idx="7546">
                  <c:v>70.000000000000014</c:v>
                </c:pt>
                <c:pt idx="7547">
                  <c:v>69.999999999999929</c:v>
                </c:pt>
                <c:pt idx="7548">
                  <c:v>69.999999999999929</c:v>
                </c:pt>
                <c:pt idx="7549">
                  <c:v>70.000000000000014</c:v>
                </c:pt>
                <c:pt idx="7550">
                  <c:v>68.000000000000057</c:v>
                </c:pt>
                <c:pt idx="7551">
                  <c:v>69.000000000000043</c:v>
                </c:pt>
                <c:pt idx="7552">
                  <c:v>67.000000000000085</c:v>
                </c:pt>
                <c:pt idx="7553">
                  <c:v>70.000000000000114</c:v>
                </c:pt>
                <c:pt idx="7554">
                  <c:v>71</c:v>
                </c:pt>
                <c:pt idx="7555">
                  <c:v>71</c:v>
                </c:pt>
                <c:pt idx="7556">
                  <c:v>79</c:v>
                </c:pt>
                <c:pt idx="7557">
                  <c:v>80.000000000000071</c:v>
                </c:pt>
                <c:pt idx="7558">
                  <c:v>80.999999999999957</c:v>
                </c:pt>
                <c:pt idx="7559">
                  <c:v>84.999999999999972</c:v>
                </c:pt>
                <c:pt idx="7561">
                  <c:v>88.000000000000085</c:v>
                </c:pt>
                <c:pt idx="7562">
                  <c:v>85.999999999999943</c:v>
                </c:pt>
                <c:pt idx="7563">
                  <c:v>89.000000000000057</c:v>
                </c:pt>
                <c:pt idx="7564">
                  <c:v>92.999999999999972</c:v>
                </c:pt>
                <c:pt idx="7566">
                  <c:v>88.999999999999972</c:v>
                </c:pt>
                <c:pt idx="7567">
                  <c:v>84.999999999999972</c:v>
                </c:pt>
                <c:pt idx="7568">
                  <c:v>84.999999999999972</c:v>
                </c:pt>
                <c:pt idx="7569">
                  <c:v>93.000000000000057</c:v>
                </c:pt>
                <c:pt idx="7570">
                  <c:v>100.99999999999997</c:v>
                </c:pt>
                <c:pt idx="7571">
                  <c:v>115.00000000000003</c:v>
                </c:pt>
                <c:pt idx="7572">
                  <c:v>102.00000000000004</c:v>
                </c:pt>
                <c:pt idx="7573">
                  <c:v>105.99999999999996</c:v>
                </c:pt>
                <c:pt idx="7574">
                  <c:v>105.00000000000007</c:v>
                </c:pt>
                <c:pt idx="7575">
                  <c:v>106.00000000000006</c:v>
                </c:pt>
                <c:pt idx="7576">
                  <c:v>103.00000000000003</c:v>
                </c:pt>
                <c:pt idx="7577">
                  <c:v>86.000000000000028</c:v>
                </c:pt>
                <c:pt idx="7578">
                  <c:v>88.999999999999972</c:v>
                </c:pt>
                <c:pt idx="7580">
                  <c:v>94.000000000000043</c:v>
                </c:pt>
                <c:pt idx="7581">
                  <c:v>95.999999999999915</c:v>
                </c:pt>
                <c:pt idx="7582">
                  <c:v>96</c:v>
                </c:pt>
                <c:pt idx="7583">
                  <c:v>96.000000000000085</c:v>
                </c:pt>
                <c:pt idx="7584">
                  <c:v>94.000000000000043</c:v>
                </c:pt>
                <c:pt idx="7585">
                  <c:v>92.999999999999972</c:v>
                </c:pt>
                <c:pt idx="7586">
                  <c:v>98.000000000000043</c:v>
                </c:pt>
                <c:pt idx="7587">
                  <c:v>97.999999999999957</c:v>
                </c:pt>
                <c:pt idx="7588">
                  <c:v>108</c:v>
                </c:pt>
                <c:pt idx="7589">
                  <c:v>105.99999999999996</c:v>
                </c:pt>
                <c:pt idx="7590">
                  <c:v>104.99999999999999</c:v>
                </c:pt>
                <c:pt idx="7591">
                  <c:v>96.999999999999972</c:v>
                </c:pt>
                <c:pt idx="7592">
                  <c:v>102.00000000000004</c:v>
                </c:pt>
                <c:pt idx="7593">
                  <c:v>96.999999999999972</c:v>
                </c:pt>
                <c:pt idx="7594">
                  <c:v>100</c:v>
                </c:pt>
                <c:pt idx="7595">
                  <c:v>100</c:v>
                </c:pt>
                <c:pt idx="7596">
                  <c:v>100</c:v>
                </c:pt>
                <c:pt idx="7597">
                  <c:v>103.00000000000003</c:v>
                </c:pt>
                <c:pt idx="7598">
                  <c:v>96</c:v>
                </c:pt>
                <c:pt idx="7600">
                  <c:v>92.999999999999972</c:v>
                </c:pt>
                <c:pt idx="7601">
                  <c:v>96.999999999999972</c:v>
                </c:pt>
                <c:pt idx="7602">
                  <c:v>97.999999999999957</c:v>
                </c:pt>
                <c:pt idx="7603">
                  <c:v>92.999999999999972</c:v>
                </c:pt>
                <c:pt idx="7604">
                  <c:v>92</c:v>
                </c:pt>
                <c:pt idx="7605">
                  <c:v>96</c:v>
                </c:pt>
                <c:pt idx="7606">
                  <c:v>96.000000000000085</c:v>
                </c:pt>
                <c:pt idx="7607">
                  <c:v>97.999999999999957</c:v>
                </c:pt>
                <c:pt idx="7608">
                  <c:v>93.999999999999943</c:v>
                </c:pt>
                <c:pt idx="7609">
                  <c:v>95.999999999999915</c:v>
                </c:pt>
                <c:pt idx="7610">
                  <c:v>95.000000000000014</c:v>
                </c:pt>
                <c:pt idx="7611">
                  <c:v>95.999999999999915</c:v>
                </c:pt>
                <c:pt idx="7612">
                  <c:v>95.000000000000014</c:v>
                </c:pt>
                <c:pt idx="7613">
                  <c:v>105.00000000000007</c:v>
                </c:pt>
                <c:pt idx="7614">
                  <c:v>101.00000000000007</c:v>
                </c:pt>
                <c:pt idx="7615">
                  <c:v>101.99999999999996</c:v>
                </c:pt>
                <c:pt idx="7616">
                  <c:v>101.99999999999996</c:v>
                </c:pt>
                <c:pt idx="7617">
                  <c:v>106.99999999999994</c:v>
                </c:pt>
                <c:pt idx="7618">
                  <c:v>108.99999999999999</c:v>
                </c:pt>
                <c:pt idx="7619">
                  <c:v>106.00000000000006</c:v>
                </c:pt>
                <c:pt idx="7620">
                  <c:v>103.00000000000003</c:v>
                </c:pt>
                <c:pt idx="7621">
                  <c:v>99.999999999999915</c:v>
                </c:pt>
                <c:pt idx="7622">
                  <c:v>103.00000000000003</c:v>
                </c:pt>
                <c:pt idx="7623">
                  <c:v>100.00000000000009</c:v>
                </c:pt>
                <c:pt idx="7624">
                  <c:v>99.000000000000114</c:v>
                </c:pt>
                <c:pt idx="7625">
                  <c:v>97.000000000000057</c:v>
                </c:pt>
                <c:pt idx="7626">
                  <c:v>100.99999999999997</c:v>
                </c:pt>
                <c:pt idx="7627">
                  <c:v>103.00000000000011</c:v>
                </c:pt>
                <c:pt idx="7629">
                  <c:v>106.00000000000006</c:v>
                </c:pt>
                <c:pt idx="7630">
                  <c:v>105.99999999999996</c:v>
                </c:pt>
                <c:pt idx="7631">
                  <c:v>106.00000000000006</c:v>
                </c:pt>
                <c:pt idx="7632">
                  <c:v>105.99999999999996</c:v>
                </c:pt>
                <c:pt idx="7633">
                  <c:v>107.00000000000003</c:v>
                </c:pt>
                <c:pt idx="7634">
                  <c:v>107.00000000000003</c:v>
                </c:pt>
                <c:pt idx="7635">
                  <c:v>108.9999999999999</c:v>
                </c:pt>
                <c:pt idx="7636">
                  <c:v>108</c:v>
                </c:pt>
                <c:pt idx="7637">
                  <c:v>113.99999999999997</c:v>
                </c:pt>
                <c:pt idx="7638">
                  <c:v>110.00000000000006</c:v>
                </c:pt>
                <c:pt idx="7639">
                  <c:v>104.99999999999999</c:v>
                </c:pt>
                <c:pt idx="7640">
                  <c:v>104.99999999999999</c:v>
                </c:pt>
                <c:pt idx="7641">
                  <c:v>104.99999999999999</c:v>
                </c:pt>
                <c:pt idx="7642">
                  <c:v>102.99999999999994</c:v>
                </c:pt>
                <c:pt idx="7643">
                  <c:v>106.99999999999994</c:v>
                </c:pt>
                <c:pt idx="7644">
                  <c:v>108</c:v>
                </c:pt>
                <c:pt idx="7645">
                  <c:v>106.99999999999994</c:v>
                </c:pt>
                <c:pt idx="7646">
                  <c:v>111.00000000000003</c:v>
                </c:pt>
                <c:pt idx="7647">
                  <c:v>114.00000000000006</c:v>
                </c:pt>
                <c:pt idx="7648">
                  <c:v>117.00000000000009</c:v>
                </c:pt>
                <c:pt idx="7649">
                  <c:v>117</c:v>
                </c:pt>
                <c:pt idx="7650">
                  <c:v>121.99999999999997</c:v>
                </c:pt>
                <c:pt idx="7651">
                  <c:v>121</c:v>
                </c:pt>
                <c:pt idx="7652">
                  <c:v>121</c:v>
                </c:pt>
                <c:pt idx="7653">
                  <c:v>123.99999999999993</c:v>
                </c:pt>
                <c:pt idx="7654">
                  <c:v>123.00000000000004</c:v>
                </c:pt>
                <c:pt idx="7655">
                  <c:v>124.00000000000003</c:v>
                </c:pt>
                <c:pt idx="7656">
                  <c:v>119.99999999999993</c:v>
                </c:pt>
                <c:pt idx="7657">
                  <c:v>117.99999999999997</c:v>
                </c:pt>
                <c:pt idx="7658">
                  <c:v>124.99999999999991</c:v>
                </c:pt>
                <c:pt idx="7659">
                  <c:v>123.00000000000004</c:v>
                </c:pt>
                <c:pt idx="7660">
                  <c:v>128.00000000000003</c:v>
                </c:pt>
                <c:pt idx="7661">
                  <c:v>129.00000000000009</c:v>
                </c:pt>
                <c:pt idx="7662">
                  <c:v>127.99999999999994</c:v>
                </c:pt>
                <c:pt idx="7663">
                  <c:v>121.99999999999997</c:v>
                </c:pt>
                <c:pt idx="7664">
                  <c:v>123.99999999999993</c:v>
                </c:pt>
                <c:pt idx="7665">
                  <c:v>122.00000000000006</c:v>
                </c:pt>
                <c:pt idx="7666">
                  <c:v>129.00000000000009</c:v>
                </c:pt>
                <c:pt idx="7667">
                  <c:v>135.99999999999994</c:v>
                </c:pt>
                <c:pt idx="7668">
                  <c:v>140.99999999999991</c:v>
                </c:pt>
                <c:pt idx="7670">
                  <c:v>141</c:v>
                </c:pt>
                <c:pt idx="7671">
                  <c:v>146</c:v>
                </c:pt>
                <c:pt idx="7672">
                  <c:v>142</c:v>
                </c:pt>
                <c:pt idx="7673">
                  <c:v>138.00000000000009</c:v>
                </c:pt>
                <c:pt idx="7674">
                  <c:v>135.00000000000006</c:v>
                </c:pt>
                <c:pt idx="7675">
                  <c:v>135.00000000000006</c:v>
                </c:pt>
                <c:pt idx="7676">
                  <c:v>135.99999999999994</c:v>
                </c:pt>
                <c:pt idx="7677">
                  <c:v>137</c:v>
                </c:pt>
                <c:pt idx="7678">
                  <c:v>130.99999999999989</c:v>
                </c:pt>
                <c:pt idx="7679">
                  <c:v>127.99999999999994</c:v>
                </c:pt>
                <c:pt idx="7680">
                  <c:v>129.99999999999989</c:v>
                </c:pt>
                <c:pt idx="7681">
                  <c:v>127.99999999999994</c:v>
                </c:pt>
                <c:pt idx="7682">
                  <c:v>125.99999999999997</c:v>
                </c:pt>
                <c:pt idx="7683">
                  <c:v>126.99999999999996</c:v>
                </c:pt>
                <c:pt idx="7684">
                  <c:v>128.00000000000011</c:v>
                </c:pt>
                <c:pt idx="7685">
                  <c:v>132.00000000000003</c:v>
                </c:pt>
                <c:pt idx="7686">
                  <c:v>138</c:v>
                </c:pt>
                <c:pt idx="7687">
                  <c:v>143.00000000000006</c:v>
                </c:pt>
                <c:pt idx="7688">
                  <c:v>138</c:v>
                </c:pt>
                <c:pt idx="7689">
                  <c:v>137</c:v>
                </c:pt>
                <c:pt idx="7690">
                  <c:v>129</c:v>
                </c:pt>
                <c:pt idx="7691">
                  <c:v>132.00000000000003</c:v>
                </c:pt>
                <c:pt idx="7692">
                  <c:v>132.00000000000003</c:v>
                </c:pt>
                <c:pt idx="7693">
                  <c:v>134</c:v>
                </c:pt>
                <c:pt idx="7694">
                  <c:v>129</c:v>
                </c:pt>
                <c:pt idx="7695">
                  <c:v>126.99999999999996</c:v>
                </c:pt>
                <c:pt idx="7696">
                  <c:v>129</c:v>
                </c:pt>
                <c:pt idx="7698">
                  <c:v>129.99999999999997</c:v>
                </c:pt>
                <c:pt idx="7699">
                  <c:v>134</c:v>
                </c:pt>
                <c:pt idx="7700">
                  <c:v>135.99999999999994</c:v>
                </c:pt>
                <c:pt idx="7701">
                  <c:v>138</c:v>
                </c:pt>
                <c:pt idx="7702">
                  <c:v>138.00000000000009</c:v>
                </c:pt>
                <c:pt idx="7703">
                  <c:v>138</c:v>
                </c:pt>
                <c:pt idx="7704">
                  <c:v>138</c:v>
                </c:pt>
                <c:pt idx="7705">
                  <c:v>136.99999999999991</c:v>
                </c:pt>
                <c:pt idx="7706">
                  <c:v>136.00000000000003</c:v>
                </c:pt>
                <c:pt idx="7707">
                  <c:v>140.00000000000003</c:v>
                </c:pt>
                <c:pt idx="7708">
                  <c:v>138.99999999999997</c:v>
                </c:pt>
                <c:pt idx="7709">
                  <c:v>136.99999999999991</c:v>
                </c:pt>
                <c:pt idx="7710">
                  <c:v>137</c:v>
                </c:pt>
                <c:pt idx="7711">
                  <c:v>136.00000000000003</c:v>
                </c:pt>
                <c:pt idx="7712">
                  <c:v>132.99999999999991</c:v>
                </c:pt>
                <c:pt idx="7713">
                  <c:v>134.99999999999997</c:v>
                </c:pt>
                <c:pt idx="7714">
                  <c:v>137.99999999999989</c:v>
                </c:pt>
                <c:pt idx="7715">
                  <c:v>137.00000000000011</c:v>
                </c:pt>
                <c:pt idx="7716">
                  <c:v>138.99999999999989</c:v>
                </c:pt>
                <c:pt idx="7717">
                  <c:v>135.99999999999994</c:v>
                </c:pt>
                <c:pt idx="7718">
                  <c:v>137</c:v>
                </c:pt>
                <c:pt idx="7719">
                  <c:v>134.99999999999989</c:v>
                </c:pt>
                <c:pt idx="7720">
                  <c:v>139.99999999999994</c:v>
                </c:pt>
                <c:pt idx="7721">
                  <c:v>138.99999999999997</c:v>
                </c:pt>
                <c:pt idx="7722">
                  <c:v>146.00000000000009</c:v>
                </c:pt>
                <c:pt idx="7723">
                  <c:v>149.00000000000003</c:v>
                </c:pt>
                <c:pt idx="7724">
                  <c:v>146</c:v>
                </c:pt>
                <c:pt idx="7725">
                  <c:v>142.99999999999997</c:v>
                </c:pt>
                <c:pt idx="7726">
                  <c:v>145.00000000000003</c:v>
                </c:pt>
                <c:pt idx="7727">
                  <c:v>150.99999999999997</c:v>
                </c:pt>
                <c:pt idx="7728">
                  <c:v>153.00000000000003</c:v>
                </c:pt>
                <c:pt idx="7729">
                  <c:v>159</c:v>
                </c:pt>
                <c:pt idx="7730">
                  <c:v>164.00000000000006</c:v>
                </c:pt>
                <c:pt idx="7731">
                  <c:v>153.00000000000003</c:v>
                </c:pt>
                <c:pt idx="7732">
                  <c:v>151.00000000000006</c:v>
                </c:pt>
                <c:pt idx="7733">
                  <c:v>142</c:v>
                </c:pt>
                <c:pt idx="7734">
                  <c:v>142.99999999999997</c:v>
                </c:pt>
                <c:pt idx="7735">
                  <c:v>147.99999999999994</c:v>
                </c:pt>
                <c:pt idx="7736">
                  <c:v>152.00000000000006</c:v>
                </c:pt>
                <c:pt idx="7737">
                  <c:v>149.00000000000003</c:v>
                </c:pt>
                <c:pt idx="7738">
                  <c:v>146</c:v>
                </c:pt>
                <c:pt idx="7740">
                  <c:v>148.00000000000006</c:v>
                </c:pt>
                <c:pt idx="7741">
                  <c:v>150.00000000000009</c:v>
                </c:pt>
                <c:pt idx="7742">
                  <c:v>152.00000000000006</c:v>
                </c:pt>
                <c:pt idx="7743">
                  <c:v>150</c:v>
                </c:pt>
                <c:pt idx="7744">
                  <c:v>150</c:v>
                </c:pt>
                <c:pt idx="7745">
                  <c:v>152.00000000000006</c:v>
                </c:pt>
                <c:pt idx="7746">
                  <c:v>150.99999999999997</c:v>
                </c:pt>
                <c:pt idx="7747">
                  <c:v>146.99999999999997</c:v>
                </c:pt>
                <c:pt idx="7748">
                  <c:v>148.00000000000006</c:v>
                </c:pt>
                <c:pt idx="7749">
                  <c:v>146</c:v>
                </c:pt>
                <c:pt idx="7750">
                  <c:v>144.00000000000003</c:v>
                </c:pt>
                <c:pt idx="7751">
                  <c:v>144.00000000000003</c:v>
                </c:pt>
                <c:pt idx="7752">
                  <c:v>141</c:v>
                </c:pt>
                <c:pt idx="7753">
                  <c:v>139.00000000000006</c:v>
                </c:pt>
                <c:pt idx="7754">
                  <c:v>138</c:v>
                </c:pt>
                <c:pt idx="7755">
                  <c:v>145.00000000000003</c:v>
                </c:pt>
                <c:pt idx="7756">
                  <c:v>146</c:v>
                </c:pt>
                <c:pt idx="7757">
                  <c:v>151.00000000000006</c:v>
                </c:pt>
                <c:pt idx="7758">
                  <c:v>147.00000000000006</c:v>
                </c:pt>
                <c:pt idx="7759">
                  <c:v>147.99999999999994</c:v>
                </c:pt>
                <c:pt idx="7760">
                  <c:v>146</c:v>
                </c:pt>
                <c:pt idx="7761">
                  <c:v>147.99999999999994</c:v>
                </c:pt>
                <c:pt idx="7762">
                  <c:v>148.99999999999994</c:v>
                </c:pt>
                <c:pt idx="7763">
                  <c:v>147.99999999999994</c:v>
                </c:pt>
                <c:pt idx="7764">
                  <c:v>147.00000000000006</c:v>
                </c:pt>
                <c:pt idx="7765">
                  <c:v>154</c:v>
                </c:pt>
                <c:pt idx="7766">
                  <c:v>158</c:v>
                </c:pt>
                <c:pt idx="7767">
                  <c:v>159.99999999999997</c:v>
                </c:pt>
                <c:pt idx="7768">
                  <c:v>158</c:v>
                </c:pt>
                <c:pt idx="7770">
                  <c:v>161.00000000000003</c:v>
                </c:pt>
                <c:pt idx="7771">
                  <c:v>159</c:v>
                </c:pt>
                <c:pt idx="7772">
                  <c:v>162</c:v>
                </c:pt>
                <c:pt idx="7773">
                  <c:v>158</c:v>
                </c:pt>
                <c:pt idx="7774">
                  <c:v>163</c:v>
                </c:pt>
                <c:pt idx="7775">
                  <c:v>165.00000000000003</c:v>
                </c:pt>
                <c:pt idx="7776">
                  <c:v>168.00000000000006</c:v>
                </c:pt>
                <c:pt idx="7777">
                  <c:v>172.00000000000006</c:v>
                </c:pt>
                <c:pt idx="7778">
                  <c:v>175</c:v>
                </c:pt>
                <c:pt idx="7779">
                  <c:v>177.00000000000006</c:v>
                </c:pt>
                <c:pt idx="7780">
                  <c:v>172.99999999999994</c:v>
                </c:pt>
                <c:pt idx="7781">
                  <c:v>175</c:v>
                </c:pt>
                <c:pt idx="7782">
                  <c:v>176.99999999999994</c:v>
                </c:pt>
                <c:pt idx="7783">
                  <c:v>183</c:v>
                </c:pt>
                <c:pt idx="7784">
                  <c:v>187</c:v>
                </c:pt>
                <c:pt idx="7785">
                  <c:v>186.00000000000003</c:v>
                </c:pt>
                <c:pt idx="7786">
                  <c:v>188</c:v>
                </c:pt>
                <c:pt idx="7787">
                  <c:v>180.99999999999997</c:v>
                </c:pt>
                <c:pt idx="7788">
                  <c:v>178.00000000000003</c:v>
                </c:pt>
                <c:pt idx="7790">
                  <c:v>171.99999999999997</c:v>
                </c:pt>
                <c:pt idx="7791">
                  <c:v>175.99999999999997</c:v>
                </c:pt>
                <c:pt idx="7792">
                  <c:v>175</c:v>
                </c:pt>
                <c:pt idx="7793">
                  <c:v>179</c:v>
                </c:pt>
                <c:pt idx="7794">
                  <c:v>178.00000000000003</c:v>
                </c:pt>
                <c:pt idx="7795">
                  <c:v>187</c:v>
                </c:pt>
                <c:pt idx="7796">
                  <c:v>186.00000000000003</c:v>
                </c:pt>
                <c:pt idx="7797">
                  <c:v>188.99999999999997</c:v>
                </c:pt>
                <c:pt idx="7798">
                  <c:v>195.00000000000003</c:v>
                </c:pt>
                <c:pt idx="7799">
                  <c:v>195.00000000000003</c:v>
                </c:pt>
                <c:pt idx="7800">
                  <c:v>196.99999999999997</c:v>
                </c:pt>
                <c:pt idx="7801">
                  <c:v>199.00000000000003</c:v>
                </c:pt>
                <c:pt idx="7803">
                  <c:v>200</c:v>
                </c:pt>
                <c:pt idx="7804">
                  <c:v>199.00000000000003</c:v>
                </c:pt>
                <c:pt idx="7805">
                  <c:v>199.00000000000003</c:v>
                </c:pt>
                <c:pt idx="7806">
                  <c:v>195.00000000000003</c:v>
                </c:pt>
                <c:pt idx="7807">
                  <c:v>199.00000000000003</c:v>
                </c:pt>
                <c:pt idx="7808">
                  <c:v>206.99999999999994</c:v>
                </c:pt>
                <c:pt idx="7809">
                  <c:v>213</c:v>
                </c:pt>
                <c:pt idx="7810">
                  <c:v>213.99999999999997</c:v>
                </c:pt>
                <c:pt idx="7811">
                  <c:v>217.99999999999997</c:v>
                </c:pt>
                <c:pt idx="7812">
                  <c:v>213.00000000000009</c:v>
                </c:pt>
                <c:pt idx="7813">
                  <c:v>213</c:v>
                </c:pt>
                <c:pt idx="7814">
                  <c:v>215.00000000000003</c:v>
                </c:pt>
                <c:pt idx="7815">
                  <c:v>216</c:v>
                </c:pt>
                <c:pt idx="7816">
                  <c:v>208</c:v>
                </c:pt>
                <c:pt idx="7817">
                  <c:v>206.00000000000006</c:v>
                </c:pt>
                <c:pt idx="7818">
                  <c:v>217</c:v>
                </c:pt>
                <c:pt idx="7819">
                  <c:v>209</c:v>
                </c:pt>
                <c:pt idx="7820">
                  <c:v>204</c:v>
                </c:pt>
                <c:pt idx="7822">
                  <c:v>200</c:v>
                </c:pt>
                <c:pt idx="7823">
                  <c:v>197.00000000000006</c:v>
                </c:pt>
                <c:pt idx="7824">
                  <c:v>196</c:v>
                </c:pt>
                <c:pt idx="7825">
                  <c:v>194.00000000000003</c:v>
                </c:pt>
                <c:pt idx="7827">
                  <c:v>201.00000000000006</c:v>
                </c:pt>
                <c:pt idx="7828">
                  <c:v>204.99999999999997</c:v>
                </c:pt>
                <c:pt idx="7829">
                  <c:v>206.00000000000006</c:v>
                </c:pt>
                <c:pt idx="7830">
                  <c:v>209</c:v>
                </c:pt>
                <c:pt idx="7831">
                  <c:v>210.99999999999994</c:v>
                </c:pt>
                <c:pt idx="7832">
                  <c:v>202.00000000000006</c:v>
                </c:pt>
                <c:pt idx="7833">
                  <c:v>200</c:v>
                </c:pt>
                <c:pt idx="7834">
                  <c:v>199.00000000000003</c:v>
                </c:pt>
                <c:pt idx="7835">
                  <c:v>203.00000000000003</c:v>
                </c:pt>
                <c:pt idx="7836">
                  <c:v>197.99999999999994</c:v>
                </c:pt>
                <c:pt idx="7837">
                  <c:v>205.99999999999997</c:v>
                </c:pt>
                <c:pt idx="7838">
                  <c:v>207.00000000000003</c:v>
                </c:pt>
                <c:pt idx="7840">
                  <c:v>206.00000000000006</c:v>
                </c:pt>
                <c:pt idx="7841">
                  <c:v>213.99999999999997</c:v>
                </c:pt>
                <c:pt idx="7842">
                  <c:v>218.00000000000006</c:v>
                </c:pt>
                <c:pt idx="7843">
                  <c:v>212</c:v>
                </c:pt>
                <c:pt idx="7844">
                  <c:v>209</c:v>
                </c:pt>
                <c:pt idx="7845">
                  <c:v>206.00000000000006</c:v>
                </c:pt>
                <c:pt idx="7846">
                  <c:v>209.99999999999997</c:v>
                </c:pt>
                <c:pt idx="7847">
                  <c:v>213.99999999999997</c:v>
                </c:pt>
                <c:pt idx="7848">
                  <c:v>219.99999999999994</c:v>
                </c:pt>
                <c:pt idx="7849">
                  <c:v>221</c:v>
                </c:pt>
                <c:pt idx="7850">
                  <c:v>217</c:v>
                </c:pt>
                <c:pt idx="7851">
                  <c:v>213.99999999999997</c:v>
                </c:pt>
                <c:pt idx="7852">
                  <c:v>215.00000000000003</c:v>
                </c:pt>
                <c:pt idx="7853">
                  <c:v>223.00000000000006</c:v>
                </c:pt>
                <c:pt idx="7854">
                  <c:v>226.99999999999994</c:v>
                </c:pt>
                <c:pt idx="7855">
                  <c:v>222.00000000000006</c:v>
                </c:pt>
                <c:pt idx="7856">
                  <c:v>221.99999999999997</c:v>
                </c:pt>
                <c:pt idx="7857">
                  <c:v>218.00000000000006</c:v>
                </c:pt>
                <c:pt idx="7858">
                  <c:v>214.00000000000006</c:v>
                </c:pt>
                <c:pt idx="7860">
                  <c:v>222.99999999999994</c:v>
                </c:pt>
                <c:pt idx="7861">
                  <c:v>213.99999999999997</c:v>
                </c:pt>
                <c:pt idx="7862">
                  <c:v>211.00000000000003</c:v>
                </c:pt>
                <c:pt idx="7863">
                  <c:v>199.00000000000003</c:v>
                </c:pt>
                <c:pt idx="7864">
                  <c:v>200.99999999999997</c:v>
                </c:pt>
                <c:pt idx="7865">
                  <c:v>201.00000000000006</c:v>
                </c:pt>
                <c:pt idx="7866">
                  <c:v>196</c:v>
                </c:pt>
                <c:pt idx="7867">
                  <c:v>200.99999999999997</c:v>
                </c:pt>
                <c:pt idx="7868">
                  <c:v>200</c:v>
                </c:pt>
                <c:pt idx="7869">
                  <c:v>192.99999999999997</c:v>
                </c:pt>
                <c:pt idx="7870">
                  <c:v>194.99999999999994</c:v>
                </c:pt>
                <c:pt idx="7871">
                  <c:v>192.99999999999997</c:v>
                </c:pt>
                <c:pt idx="7872">
                  <c:v>188.99999999999997</c:v>
                </c:pt>
                <c:pt idx="7873">
                  <c:v>188.00000000000009</c:v>
                </c:pt>
                <c:pt idx="7874">
                  <c:v>188</c:v>
                </c:pt>
                <c:pt idx="7875">
                  <c:v>186.99999999999991</c:v>
                </c:pt>
                <c:pt idx="7876">
                  <c:v>192.99999999999997</c:v>
                </c:pt>
                <c:pt idx="7877">
                  <c:v>188</c:v>
                </c:pt>
                <c:pt idx="7878">
                  <c:v>184.99999999999997</c:v>
                </c:pt>
                <c:pt idx="7879">
                  <c:v>182.00000000000003</c:v>
                </c:pt>
                <c:pt idx="7880">
                  <c:v>179</c:v>
                </c:pt>
                <c:pt idx="7881">
                  <c:v>178.00000000000003</c:v>
                </c:pt>
                <c:pt idx="7882">
                  <c:v>178.00000000000003</c:v>
                </c:pt>
                <c:pt idx="7883">
                  <c:v>177.99999999999994</c:v>
                </c:pt>
                <c:pt idx="7884">
                  <c:v>175</c:v>
                </c:pt>
                <c:pt idx="7885">
                  <c:v>175</c:v>
                </c:pt>
                <c:pt idx="7886">
                  <c:v>181.00000000000006</c:v>
                </c:pt>
                <c:pt idx="7887">
                  <c:v>188</c:v>
                </c:pt>
                <c:pt idx="7888">
                  <c:v>186.00000000000003</c:v>
                </c:pt>
                <c:pt idx="7889">
                  <c:v>192.99999999999997</c:v>
                </c:pt>
                <c:pt idx="7890">
                  <c:v>194.00000000000003</c:v>
                </c:pt>
                <c:pt idx="7891">
                  <c:v>192.99999999999997</c:v>
                </c:pt>
                <c:pt idx="7892">
                  <c:v>192</c:v>
                </c:pt>
                <c:pt idx="7893">
                  <c:v>204.99999999999997</c:v>
                </c:pt>
                <c:pt idx="7894">
                  <c:v>204.99999999999997</c:v>
                </c:pt>
                <c:pt idx="7895">
                  <c:v>207.00000000000003</c:v>
                </c:pt>
                <c:pt idx="7896">
                  <c:v>211.00000000000003</c:v>
                </c:pt>
                <c:pt idx="7897">
                  <c:v>225.99999999999997</c:v>
                </c:pt>
                <c:pt idx="7898">
                  <c:v>221</c:v>
                </c:pt>
                <c:pt idx="7899">
                  <c:v>221.99999999999997</c:v>
                </c:pt>
                <c:pt idx="7900">
                  <c:v>219.99999999999994</c:v>
                </c:pt>
                <c:pt idx="7901">
                  <c:v>215.00000000000003</c:v>
                </c:pt>
                <c:pt idx="7902">
                  <c:v>211.00000000000003</c:v>
                </c:pt>
                <c:pt idx="7904">
                  <c:v>213.99999999999997</c:v>
                </c:pt>
                <c:pt idx="7905">
                  <c:v>217</c:v>
                </c:pt>
                <c:pt idx="7906">
                  <c:v>216</c:v>
                </c:pt>
                <c:pt idx="7907">
                  <c:v>217.99999999999997</c:v>
                </c:pt>
                <c:pt idx="7908">
                  <c:v>221.99999999999997</c:v>
                </c:pt>
                <c:pt idx="7909">
                  <c:v>217.99999999999997</c:v>
                </c:pt>
                <c:pt idx="7910">
                  <c:v>217</c:v>
                </c:pt>
                <c:pt idx="7911">
                  <c:v>221</c:v>
                </c:pt>
                <c:pt idx="7912">
                  <c:v>215.00000000000003</c:v>
                </c:pt>
                <c:pt idx="7913">
                  <c:v>223.00000000000006</c:v>
                </c:pt>
                <c:pt idx="7914">
                  <c:v>225.99999999999997</c:v>
                </c:pt>
                <c:pt idx="7915">
                  <c:v>226.00000000000006</c:v>
                </c:pt>
                <c:pt idx="7916">
                  <c:v>221</c:v>
                </c:pt>
                <c:pt idx="7917">
                  <c:v>215.00000000000003</c:v>
                </c:pt>
                <c:pt idx="7918">
                  <c:v>212</c:v>
                </c:pt>
                <c:pt idx="7919">
                  <c:v>216</c:v>
                </c:pt>
                <c:pt idx="7920">
                  <c:v>217</c:v>
                </c:pt>
                <c:pt idx="7921">
                  <c:v>220.00000000000003</c:v>
                </c:pt>
                <c:pt idx="7922">
                  <c:v>221</c:v>
                </c:pt>
                <c:pt idx="7923">
                  <c:v>217</c:v>
                </c:pt>
                <c:pt idx="7924">
                  <c:v>216</c:v>
                </c:pt>
                <c:pt idx="7925">
                  <c:v>220.00000000000003</c:v>
                </c:pt>
                <c:pt idx="7926">
                  <c:v>212</c:v>
                </c:pt>
                <c:pt idx="7927">
                  <c:v>204.99999999999997</c:v>
                </c:pt>
                <c:pt idx="7928">
                  <c:v>210.99999999999994</c:v>
                </c:pt>
                <c:pt idx="7930">
                  <c:v>211.00000000000003</c:v>
                </c:pt>
                <c:pt idx="7931">
                  <c:v>216</c:v>
                </c:pt>
                <c:pt idx="7932">
                  <c:v>214.00000000000006</c:v>
                </c:pt>
                <c:pt idx="7933">
                  <c:v>213.99999999999997</c:v>
                </c:pt>
                <c:pt idx="7934">
                  <c:v>209.99999999999997</c:v>
                </c:pt>
                <c:pt idx="7935">
                  <c:v>211.99999999999991</c:v>
                </c:pt>
                <c:pt idx="7936">
                  <c:v>213.99999999999997</c:v>
                </c:pt>
                <c:pt idx="7937">
                  <c:v>212</c:v>
                </c:pt>
                <c:pt idx="7938">
                  <c:v>217.99999999999997</c:v>
                </c:pt>
                <c:pt idx="7939">
                  <c:v>219.99999999999994</c:v>
                </c:pt>
                <c:pt idx="7940">
                  <c:v>221.99999999999997</c:v>
                </c:pt>
                <c:pt idx="7941">
                  <c:v>221.99999999999997</c:v>
                </c:pt>
                <c:pt idx="7942">
                  <c:v>224.00000000000003</c:v>
                </c:pt>
                <c:pt idx="7943">
                  <c:v>223.00000000000006</c:v>
                </c:pt>
                <c:pt idx="7944">
                  <c:v>223.00000000000006</c:v>
                </c:pt>
                <c:pt idx="7945">
                  <c:v>222.00000000000006</c:v>
                </c:pt>
                <c:pt idx="7946">
                  <c:v>223.00000000000006</c:v>
                </c:pt>
                <c:pt idx="7947">
                  <c:v>225</c:v>
                </c:pt>
                <c:pt idx="7948">
                  <c:v>224.00000000000003</c:v>
                </c:pt>
                <c:pt idx="7949">
                  <c:v>225</c:v>
                </c:pt>
                <c:pt idx="7950">
                  <c:v>215.00000000000003</c:v>
                </c:pt>
                <c:pt idx="7951">
                  <c:v>224.00000000000003</c:v>
                </c:pt>
                <c:pt idx="7952">
                  <c:v>225</c:v>
                </c:pt>
                <c:pt idx="7953">
                  <c:v>227.00000000000006</c:v>
                </c:pt>
                <c:pt idx="7954">
                  <c:v>229</c:v>
                </c:pt>
                <c:pt idx="7955">
                  <c:v>230.99999999999997</c:v>
                </c:pt>
                <c:pt idx="7956">
                  <c:v>227.99999999999994</c:v>
                </c:pt>
                <c:pt idx="7957">
                  <c:v>238</c:v>
                </c:pt>
                <c:pt idx="7959">
                  <c:v>244.00000000000003</c:v>
                </c:pt>
                <c:pt idx="7960">
                  <c:v>246.99999999999997</c:v>
                </c:pt>
                <c:pt idx="7961">
                  <c:v>250.99999999999997</c:v>
                </c:pt>
                <c:pt idx="7962">
                  <c:v>250.99999999999997</c:v>
                </c:pt>
                <c:pt idx="7963">
                  <c:v>254.99999999999997</c:v>
                </c:pt>
                <c:pt idx="7964">
                  <c:v>256.99999999999994</c:v>
                </c:pt>
                <c:pt idx="7965">
                  <c:v>264.99999999999994</c:v>
                </c:pt>
                <c:pt idx="7966">
                  <c:v>265.00000000000006</c:v>
                </c:pt>
                <c:pt idx="7967">
                  <c:v>262</c:v>
                </c:pt>
                <c:pt idx="7968">
                  <c:v>263.00000000000006</c:v>
                </c:pt>
                <c:pt idx="7969">
                  <c:v>260.00000000000006</c:v>
                </c:pt>
                <c:pt idx="7970">
                  <c:v>254.99999999999997</c:v>
                </c:pt>
                <c:pt idx="7971">
                  <c:v>255.99999999999997</c:v>
                </c:pt>
                <c:pt idx="7972">
                  <c:v>251.99999999999994</c:v>
                </c:pt>
                <c:pt idx="7973">
                  <c:v>248.00000000000006</c:v>
                </c:pt>
                <c:pt idx="7974">
                  <c:v>242.00000000000009</c:v>
                </c:pt>
                <c:pt idx="7975">
                  <c:v>236.00000000000003</c:v>
                </c:pt>
                <c:pt idx="7976">
                  <c:v>234.99999999999997</c:v>
                </c:pt>
                <c:pt idx="7977">
                  <c:v>236.00000000000003</c:v>
                </c:pt>
                <c:pt idx="7978">
                  <c:v>229.99999999999997</c:v>
                </c:pt>
                <c:pt idx="7979">
                  <c:v>231.99999999999994</c:v>
                </c:pt>
                <c:pt idx="7980">
                  <c:v>235.00000000000006</c:v>
                </c:pt>
                <c:pt idx="7981">
                  <c:v>234.99999999999997</c:v>
                </c:pt>
                <c:pt idx="7982">
                  <c:v>236.00000000000003</c:v>
                </c:pt>
                <c:pt idx="7983">
                  <c:v>239.00000000000006</c:v>
                </c:pt>
                <c:pt idx="7984">
                  <c:v>239.99999999999994</c:v>
                </c:pt>
                <c:pt idx="7985">
                  <c:v>234.99999999999997</c:v>
                </c:pt>
                <c:pt idx="7986">
                  <c:v>229</c:v>
                </c:pt>
                <c:pt idx="7987">
                  <c:v>235.99999999999994</c:v>
                </c:pt>
                <c:pt idx="7988">
                  <c:v>239.00000000000006</c:v>
                </c:pt>
                <c:pt idx="7989">
                  <c:v>243.00000000000006</c:v>
                </c:pt>
                <c:pt idx="7990">
                  <c:v>244.00000000000003</c:v>
                </c:pt>
                <c:pt idx="7991">
                  <c:v>241</c:v>
                </c:pt>
                <c:pt idx="7992">
                  <c:v>242</c:v>
                </c:pt>
                <c:pt idx="7993">
                  <c:v>240.00000000000003</c:v>
                </c:pt>
                <c:pt idx="7994">
                  <c:v>241</c:v>
                </c:pt>
                <c:pt idx="7995">
                  <c:v>241</c:v>
                </c:pt>
                <c:pt idx="7996">
                  <c:v>242</c:v>
                </c:pt>
                <c:pt idx="7997">
                  <c:v>240.99999999999991</c:v>
                </c:pt>
                <c:pt idx="7998">
                  <c:v>246.99999999999997</c:v>
                </c:pt>
                <c:pt idx="7999">
                  <c:v>246.99999999999997</c:v>
                </c:pt>
                <c:pt idx="8000">
                  <c:v>244.00000000000003</c:v>
                </c:pt>
                <c:pt idx="8001">
                  <c:v>244.00000000000003</c:v>
                </c:pt>
                <c:pt idx="8002">
                  <c:v>245.00000000000003</c:v>
                </c:pt>
                <c:pt idx="8003">
                  <c:v>251.00000000000003</c:v>
                </c:pt>
                <c:pt idx="8005">
                  <c:v>246</c:v>
                </c:pt>
                <c:pt idx="8006">
                  <c:v>245.99999999999994</c:v>
                </c:pt>
                <c:pt idx="8007">
                  <c:v>247.99999999999994</c:v>
                </c:pt>
                <c:pt idx="8008">
                  <c:v>250</c:v>
                </c:pt>
                <c:pt idx="8009">
                  <c:v>252.00000000000006</c:v>
                </c:pt>
                <c:pt idx="8010">
                  <c:v>251.00000000000003</c:v>
                </c:pt>
                <c:pt idx="8011">
                  <c:v>254</c:v>
                </c:pt>
                <c:pt idx="8012">
                  <c:v>254.00000000000006</c:v>
                </c:pt>
                <c:pt idx="8013">
                  <c:v>255.00000000000003</c:v>
                </c:pt>
                <c:pt idx="8014">
                  <c:v>250.99999999999997</c:v>
                </c:pt>
                <c:pt idx="8015">
                  <c:v>252</c:v>
                </c:pt>
                <c:pt idx="8016">
                  <c:v>257</c:v>
                </c:pt>
                <c:pt idx="8017">
                  <c:v>257</c:v>
                </c:pt>
                <c:pt idx="8018">
                  <c:v>263</c:v>
                </c:pt>
                <c:pt idx="8019">
                  <c:v>260</c:v>
                </c:pt>
                <c:pt idx="8020">
                  <c:v>257</c:v>
                </c:pt>
                <c:pt idx="8021">
                  <c:v>257</c:v>
                </c:pt>
                <c:pt idx="8022">
                  <c:v>256.00000000000006</c:v>
                </c:pt>
                <c:pt idx="8023">
                  <c:v>254.99999999999997</c:v>
                </c:pt>
                <c:pt idx="8024">
                  <c:v>256</c:v>
                </c:pt>
                <c:pt idx="8025">
                  <c:v>255.99999999999997</c:v>
                </c:pt>
                <c:pt idx="8026">
                  <c:v>258</c:v>
                </c:pt>
                <c:pt idx="8027">
                  <c:v>258</c:v>
                </c:pt>
                <c:pt idx="8028">
                  <c:v>251.99999999999994</c:v>
                </c:pt>
                <c:pt idx="8030">
                  <c:v>251.99999999999994</c:v>
                </c:pt>
                <c:pt idx="8031">
                  <c:v>249.00000000000003</c:v>
                </c:pt>
                <c:pt idx="8032">
                  <c:v>251.00000000000006</c:v>
                </c:pt>
                <c:pt idx="8033">
                  <c:v>255.99999999999997</c:v>
                </c:pt>
                <c:pt idx="8034">
                  <c:v>254</c:v>
                </c:pt>
                <c:pt idx="8035">
                  <c:v>252.00000000000006</c:v>
                </c:pt>
                <c:pt idx="8036">
                  <c:v>250.99999999999997</c:v>
                </c:pt>
                <c:pt idx="8037">
                  <c:v>250</c:v>
                </c:pt>
                <c:pt idx="8038">
                  <c:v>246</c:v>
                </c:pt>
                <c:pt idx="8039">
                  <c:v>244.00000000000003</c:v>
                </c:pt>
                <c:pt idx="8040">
                  <c:v>246</c:v>
                </c:pt>
                <c:pt idx="8041">
                  <c:v>242.99999999999997</c:v>
                </c:pt>
                <c:pt idx="8042">
                  <c:v>238</c:v>
                </c:pt>
                <c:pt idx="8043">
                  <c:v>239.99999999999994</c:v>
                </c:pt>
                <c:pt idx="8044">
                  <c:v>241</c:v>
                </c:pt>
                <c:pt idx="8045">
                  <c:v>242.99999999999997</c:v>
                </c:pt>
                <c:pt idx="8046">
                  <c:v>244.99999999999994</c:v>
                </c:pt>
                <c:pt idx="8047">
                  <c:v>248.00000000000006</c:v>
                </c:pt>
                <c:pt idx="8048">
                  <c:v>248.99999999999994</c:v>
                </c:pt>
                <c:pt idx="8049">
                  <c:v>242.99999999999997</c:v>
                </c:pt>
                <c:pt idx="8050">
                  <c:v>241</c:v>
                </c:pt>
                <c:pt idx="8052">
                  <c:v>234.99999999999997</c:v>
                </c:pt>
                <c:pt idx="8053">
                  <c:v>228.00000000000003</c:v>
                </c:pt>
                <c:pt idx="8054">
                  <c:v>222.00000000000006</c:v>
                </c:pt>
                <c:pt idx="8055">
                  <c:v>219.00000000000003</c:v>
                </c:pt>
                <c:pt idx="8056">
                  <c:v>220.00000000000003</c:v>
                </c:pt>
                <c:pt idx="8057">
                  <c:v>222.00000000000006</c:v>
                </c:pt>
                <c:pt idx="8058">
                  <c:v>217.99999999999997</c:v>
                </c:pt>
                <c:pt idx="8059">
                  <c:v>217</c:v>
                </c:pt>
                <c:pt idx="8060">
                  <c:v>221</c:v>
                </c:pt>
                <c:pt idx="8061">
                  <c:v>213.99999999999997</c:v>
                </c:pt>
                <c:pt idx="8063">
                  <c:v>216</c:v>
                </c:pt>
                <c:pt idx="8064">
                  <c:v>216</c:v>
                </c:pt>
                <c:pt idx="8065">
                  <c:v>213</c:v>
                </c:pt>
                <c:pt idx="8066">
                  <c:v>211.99999999999991</c:v>
                </c:pt>
                <c:pt idx="8067">
                  <c:v>213</c:v>
                </c:pt>
                <c:pt idx="8068">
                  <c:v>213.99999999999997</c:v>
                </c:pt>
                <c:pt idx="8069">
                  <c:v>216</c:v>
                </c:pt>
                <c:pt idx="8070">
                  <c:v>214.00000000000006</c:v>
                </c:pt>
                <c:pt idx="8071">
                  <c:v>214.99999999999994</c:v>
                </c:pt>
                <c:pt idx="8072">
                  <c:v>209.99999999999997</c:v>
                </c:pt>
                <c:pt idx="8073">
                  <c:v>201.99999999999994</c:v>
                </c:pt>
                <c:pt idx="8074">
                  <c:v>203.00000000000003</c:v>
                </c:pt>
                <c:pt idx="8075">
                  <c:v>206.00000000000006</c:v>
                </c:pt>
                <c:pt idx="8076">
                  <c:v>209.99999999999997</c:v>
                </c:pt>
                <c:pt idx="8077">
                  <c:v>207.99999999999991</c:v>
                </c:pt>
                <c:pt idx="8078">
                  <c:v>209.99999999999997</c:v>
                </c:pt>
                <c:pt idx="8079">
                  <c:v>207.00000000000003</c:v>
                </c:pt>
                <c:pt idx="8080">
                  <c:v>201.00000000000006</c:v>
                </c:pt>
                <c:pt idx="8081">
                  <c:v>204.99999999999997</c:v>
                </c:pt>
                <c:pt idx="8082">
                  <c:v>209.00000000000009</c:v>
                </c:pt>
                <c:pt idx="8084">
                  <c:v>208</c:v>
                </c:pt>
                <c:pt idx="8085">
                  <c:v>208</c:v>
                </c:pt>
                <c:pt idx="8086">
                  <c:v>213.99999999999997</c:v>
                </c:pt>
                <c:pt idx="8087">
                  <c:v>213.99999999999997</c:v>
                </c:pt>
                <c:pt idx="8089">
                  <c:v>211.99999999999991</c:v>
                </c:pt>
                <c:pt idx="8090">
                  <c:v>213</c:v>
                </c:pt>
                <c:pt idx="8091">
                  <c:v>211.00000000000003</c:v>
                </c:pt>
                <c:pt idx="8092">
                  <c:v>212</c:v>
                </c:pt>
                <c:pt idx="8093">
                  <c:v>225</c:v>
                </c:pt>
                <c:pt idx="8094">
                  <c:v>222.99999999999994</c:v>
                </c:pt>
                <c:pt idx="8095">
                  <c:v>223.99999999999994</c:v>
                </c:pt>
                <c:pt idx="8096">
                  <c:v>225</c:v>
                </c:pt>
                <c:pt idx="8097">
                  <c:v>225</c:v>
                </c:pt>
                <c:pt idx="8098">
                  <c:v>229</c:v>
                </c:pt>
                <c:pt idx="8100">
                  <c:v>220.00000000000003</c:v>
                </c:pt>
                <c:pt idx="8101">
                  <c:v>220.00000000000003</c:v>
                </c:pt>
                <c:pt idx="8102">
                  <c:v>223.99999999999994</c:v>
                </c:pt>
                <c:pt idx="8103">
                  <c:v>227.00000000000006</c:v>
                </c:pt>
                <c:pt idx="8104">
                  <c:v>222.00000000000006</c:v>
                </c:pt>
                <c:pt idx="8105">
                  <c:v>220.00000000000003</c:v>
                </c:pt>
                <c:pt idx="8106">
                  <c:v>224.00000000000003</c:v>
                </c:pt>
                <c:pt idx="8107">
                  <c:v>224.00000000000003</c:v>
                </c:pt>
                <c:pt idx="8108">
                  <c:v>218.99999999999994</c:v>
                </c:pt>
                <c:pt idx="8109">
                  <c:v>218.99999999999994</c:v>
                </c:pt>
                <c:pt idx="8110">
                  <c:v>221</c:v>
                </c:pt>
                <c:pt idx="8111">
                  <c:v>218.00000000000006</c:v>
                </c:pt>
                <c:pt idx="8112">
                  <c:v>219.99999999999994</c:v>
                </c:pt>
                <c:pt idx="8113">
                  <c:v>225</c:v>
                </c:pt>
                <c:pt idx="8114">
                  <c:v>221</c:v>
                </c:pt>
                <c:pt idx="8115">
                  <c:v>221</c:v>
                </c:pt>
                <c:pt idx="8116">
                  <c:v>213.00000000000009</c:v>
                </c:pt>
                <c:pt idx="8117">
                  <c:v>217</c:v>
                </c:pt>
                <c:pt idx="8118">
                  <c:v>214.99999999999994</c:v>
                </c:pt>
                <c:pt idx="8120">
                  <c:v>220.00000000000003</c:v>
                </c:pt>
                <c:pt idx="8121">
                  <c:v>222.00000000000006</c:v>
                </c:pt>
                <c:pt idx="8122">
                  <c:v>221.99999999999997</c:v>
                </c:pt>
                <c:pt idx="8123">
                  <c:v>216</c:v>
                </c:pt>
                <c:pt idx="8124">
                  <c:v>209.99999999999997</c:v>
                </c:pt>
                <c:pt idx="8125">
                  <c:v>202</c:v>
                </c:pt>
                <c:pt idx="8126">
                  <c:v>204</c:v>
                </c:pt>
                <c:pt idx="8127">
                  <c:v>208</c:v>
                </c:pt>
                <c:pt idx="8128">
                  <c:v>211.00000000000003</c:v>
                </c:pt>
                <c:pt idx="8129">
                  <c:v>206.00000000000006</c:v>
                </c:pt>
                <c:pt idx="8130">
                  <c:v>207.00000000000003</c:v>
                </c:pt>
                <c:pt idx="8131">
                  <c:v>206.99999999999997</c:v>
                </c:pt>
                <c:pt idx="8132">
                  <c:v>208</c:v>
                </c:pt>
                <c:pt idx="8133">
                  <c:v>199.00000000000003</c:v>
                </c:pt>
                <c:pt idx="8134">
                  <c:v>188</c:v>
                </c:pt>
                <c:pt idx="8135">
                  <c:v>189.00000000000006</c:v>
                </c:pt>
                <c:pt idx="8136">
                  <c:v>192</c:v>
                </c:pt>
                <c:pt idx="8137">
                  <c:v>195.00000000000003</c:v>
                </c:pt>
                <c:pt idx="8138">
                  <c:v>200</c:v>
                </c:pt>
                <c:pt idx="8139">
                  <c:v>207.00000000000003</c:v>
                </c:pt>
                <c:pt idx="8140">
                  <c:v>204</c:v>
                </c:pt>
                <c:pt idx="8141">
                  <c:v>203.99999999999997</c:v>
                </c:pt>
                <c:pt idx="8142">
                  <c:v>201.99999999999994</c:v>
                </c:pt>
                <c:pt idx="8143">
                  <c:v>200</c:v>
                </c:pt>
                <c:pt idx="8144">
                  <c:v>204</c:v>
                </c:pt>
                <c:pt idx="8145">
                  <c:v>203.00000000000003</c:v>
                </c:pt>
                <c:pt idx="8146">
                  <c:v>202</c:v>
                </c:pt>
                <c:pt idx="8147">
                  <c:v>206.00000000000006</c:v>
                </c:pt>
                <c:pt idx="8148">
                  <c:v>207.00000000000003</c:v>
                </c:pt>
                <c:pt idx="8149">
                  <c:v>210.99999999999994</c:v>
                </c:pt>
                <c:pt idx="8150">
                  <c:v>210.99999999999994</c:v>
                </c:pt>
                <c:pt idx="8151">
                  <c:v>207.00000000000003</c:v>
                </c:pt>
                <c:pt idx="8152">
                  <c:v>211.99999999999997</c:v>
                </c:pt>
                <c:pt idx="8153">
                  <c:v>217</c:v>
                </c:pt>
                <c:pt idx="8154">
                  <c:v>217</c:v>
                </c:pt>
                <c:pt idx="8155">
                  <c:v>215</c:v>
                </c:pt>
                <c:pt idx="8156">
                  <c:v>214</c:v>
                </c:pt>
                <c:pt idx="8157">
                  <c:v>211.99999999999997</c:v>
                </c:pt>
                <c:pt idx="8159">
                  <c:v>209.99999999999997</c:v>
                </c:pt>
                <c:pt idx="8160">
                  <c:v>210.99999999999994</c:v>
                </c:pt>
                <c:pt idx="8161">
                  <c:v>212</c:v>
                </c:pt>
                <c:pt idx="8162">
                  <c:v>209</c:v>
                </c:pt>
                <c:pt idx="8163">
                  <c:v>209</c:v>
                </c:pt>
                <c:pt idx="8164">
                  <c:v>209</c:v>
                </c:pt>
                <c:pt idx="8165">
                  <c:v>209</c:v>
                </c:pt>
                <c:pt idx="8166">
                  <c:v>209.00000000000003</c:v>
                </c:pt>
                <c:pt idx="8167">
                  <c:v>209.99999999999997</c:v>
                </c:pt>
                <c:pt idx="8168">
                  <c:v>213.99999999999997</c:v>
                </c:pt>
                <c:pt idx="8169">
                  <c:v>215.00000000000003</c:v>
                </c:pt>
                <c:pt idx="8170">
                  <c:v>213.99999999999997</c:v>
                </c:pt>
                <c:pt idx="8171">
                  <c:v>217.00000000000003</c:v>
                </c:pt>
                <c:pt idx="8172">
                  <c:v>220.00000000000003</c:v>
                </c:pt>
                <c:pt idx="8173">
                  <c:v>221.99999999999997</c:v>
                </c:pt>
                <c:pt idx="8174">
                  <c:v>221</c:v>
                </c:pt>
                <c:pt idx="8175">
                  <c:v>217</c:v>
                </c:pt>
                <c:pt idx="8176">
                  <c:v>213</c:v>
                </c:pt>
                <c:pt idx="8177">
                  <c:v>209</c:v>
                </c:pt>
                <c:pt idx="8178">
                  <c:v>213</c:v>
                </c:pt>
                <c:pt idx="8179">
                  <c:v>209.99999999999997</c:v>
                </c:pt>
                <c:pt idx="8180">
                  <c:v>209.99999999999997</c:v>
                </c:pt>
                <c:pt idx="8181">
                  <c:v>213.99999999999997</c:v>
                </c:pt>
                <c:pt idx="8182">
                  <c:v>210.99999999999994</c:v>
                </c:pt>
                <c:pt idx="8183">
                  <c:v>206.00000000000006</c:v>
                </c:pt>
                <c:pt idx="8184">
                  <c:v>202.00000000000006</c:v>
                </c:pt>
                <c:pt idx="8185">
                  <c:v>207.00000000000003</c:v>
                </c:pt>
                <c:pt idx="8186">
                  <c:v>208</c:v>
                </c:pt>
                <c:pt idx="8187">
                  <c:v>205.99999999999997</c:v>
                </c:pt>
                <c:pt idx="8188">
                  <c:v>202.00000000000006</c:v>
                </c:pt>
                <c:pt idx="8189">
                  <c:v>196.99999999999997</c:v>
                </c:pt>
                <c:pt idx="8190">
                  <c:v>197.99999999999994</c:v>
                </c:pt>
                <c:pt idx="8191">
                  <c:v>192</c:v>
                </c:pt>
                <c:pt idx="8192">
                  <c:v>189.00000000000006</c:v>
                </c:pt>
                <c:pt idx="8193">
                  <c:v>192</c:v>
                </c:pt>
                <c:pt idx="8195">
                  <c:v>191</c:v>
                </c:pt>
                <c:pt idx="8196">
                  <c:v>188</c:v>
                </c:pt>
                <c:pt idx="8197">
                  <c:v>188</c:v>
                </c:pt>
                <c:pt idx="8198">
                  <c:v>180.00000000000006</c:v>
                </c:pt>
                <c:pt idx="8199">
                  <c:v>178.00000000000003</c:v>
                </c:pt>
                <c:pt idx="8200">
                  <c:v>175.99999999999997</c:v>
                </c:pt>
                <c:pt idx="8201">
                  <c:v>178.00000000000003</c:v>
                </c:pt>
                <c:pt idx="8202">
                  <c:v>178.00000000000003</c:v>
                </c:pt>
                <c:pt idx="8203">
                  <c:v>181.99999999999994</c:v>
                </c:pt>
                <c:pt idx="8204">
                  <c:v>184</c:v>
                </c:pt>
                <c:pt idx="8205">
                  <c:v>184.99999999999997</c:v>
                </c:pt>
                <c:pt idx="8206">
                  <c:v>187</c:v>
                </c:pt>
                <c:pt idx="8207">
                  <c:v>184.99999999999997</c:v>
                </c:pt>
                <c:pt idx="8208">
                  <c:v>180.99999999999997</c:v>
                </c:pt>
                <c:pt idx="8209">
                  <c:v>175.99999999999997</c:v>
                </c:pt>
                <c:pt idx="8210">
                  <c:v>175.99999999999997</c:v>
                </c:pt>
                <c:pt idx="8211">
                  <c:v>171</c:v>
                </c:pt>
                <c:pt idx="8212">
                  <c:v>172.99999999999994</c:v>
                </c:pt>
                <c:pt idx="8213">
                  <c:v>174.00000000000003</c:v>
                </c:pt>
                <c:pt idx="8214">
                  <c:v>174.00000000000003</c:v>
                </c:pt>
                <c:pt idx="8215">
                  <c:v>175.99999999999997</c:v>
                </c:pt>
                <c:pt idx="8216">
                  <c:v>176.99999999999994</c:v>
                </c:pt>
                <c:pt idx="8217">
                  <c:v>180.99999999999997</c:v>
                </c:pt>
                <c:pt idx="8218">
                  <c:v>182.99999999999997</c:v>
                </c:pt>
                <c:pt idx="8220">
                  <c:v>179.99999999999997</c:v>
                </c:pt>
                <c:pt idx="8221">
                  <c:v>179.99999999999997</c:v>
                </c:pt>
                <c:pt idx="8222">
                  <c:v>178.00000000000003</c:v>
                </c:pt>
                <c:pt idx="8223">
                  <c:v>177.99999999999997</c:v>
                </c:pt>
                <c:pt idx="8224">
                  <c:v>175.99999999999997</c:v>
                </c:pt>
                <c:pt idx="8225">
                  <c:v>174.00000000000003</c:v>
                </c:pt>
                <c:pt idx="8226">
                  <c:v>175</c:v>
                </c:pt>
                <c:pt idx="8227">
                  <c:v>172.99999999999994</c:v>
                </c:pt>
                <c:pt idx="8228">
                  <c:v>171.99999999999997</c:v>
                </c:pt>
                <c:pt idx="8229">
                  <c:v>171.99999999999997</c:v>
                </c:pt>
                <c:pt idx="8230">
                  <c:v>166</c:v>
                </c:pt>
                <c:pt idx="8231">
                  <c:v>167.99999999999997</c:v>
                </c:pt>
                <c:pt idx="8232">
                  <c:v>168.00000000000006</c:v>
                </c:pt>
                <c:pt idx="8233">
                  <c:v>170.00000000000003</c:v>
                </c:pt>
                <c:pt idx="8234">
                  <c:v>171</c:v>
                </c:pt>
                <c:pt idx="8235">
                  <c:v>167</c:v>
                </c:pt>
                <c:pt idx="8236">
                  <c:v>169.00000000000003</c:v>
                </c:pt>
                <c:pt idx="8237">
                  <c:v>169.00000000000003</c:v>
                </c:pt>
                <c:pt idx="8238">
                  <c:v>170.00000000000003</c:v>
                </c:pt>
                <c:pt idx="8239">
                  <c:v>165.99999999999991</c:v>
                </c:pt>
                <c:pt idx="8240">
                  <c:v>166</c:v>
                </c:pt>
                <c:pt idx="8241">
                  <c:v>171</c:v>
                </c:pt>
                <c:pt idx="8242">
                  <c:v>174.00000000000003</c:v>
                </c:pt>
                <c:pt idx="8243">
                  <c:v>177.00000000000006</c:v>
                </c:pt>
                <c:pt idx="8244">
                  <c:v>176.00000000000006</c:v>
                </c:pt>
                <c:pt idx="8245">
                  <c:v>172.00000000000006</c:v>
                </c:pt>
                <c:pt idx="8246">
                  <c:v>165.00000000000003</c:v>
                </c:pt>
                <c:pt idx="8247">
                  <c:v>171</c:v>
                </c:pt>
                <c:pt idx="8248">
                  <c:v>171.99999999999997</c:v>
                </c:pt>
                <c:pt idx="8249">
                  <c:v>169.99999999999997</c:v>
                </c:pt>
                <c:pt idx="8250">
                  <c:v>168.00000000000006</c:v>
                </c:pt>
                <c:pt idx="8251">
                  <c:v>171.00000000000003</c:v>
                </c:pt>
                <c:pt idx="8252">
                  <c:v>170.99999999999994</c:v>
                </c:pt>
                <c:pt idx="8253">
                  <c:v>168.00000000000003</c:v>
                </c:pt>
                <c:pt idx="8254">
                  <c:v>163</c:v>
                </c:pt>
                <c:pt idx="8255">
                  <c:v>165</c:v>
                </c:pt>
                <c:pt idx="8256">
                  <c:v>165.99999999999997</c:v>
                </c:pt>
                <c:pt idx="8257">
                  <c:v>159.99999999999997</c:v>
                </c:pt>
                <c:pt idx="8258">
                  <c:v>161.00000000000003</c:v>
                </c:pt>
                <c:pt idx="8259">
                  <c:v>158.00000000000006</c:v>
                </c:pt>
                <c:pt idx="8260">
                  <c:v>157.00000000000003</c:v>
                </c:pt>
                <c:pt idx="8261">
                  <c:v>158</c:v>
                </c:pt>
                <c:pt idx="8262">
                  <c:v>158</c:v>
                </c:pt>
                <c:pt idx="8263">
                  <c:v>159.99999999999997</c:v>
                </c:pt>
                <c:pt idx="8265">
                  <c:v>153.00000000000003</c:v>
                </c:pt>
                <c:pt idx="8266">
                  <c:v>145.00000000000003</c:v>
                </c:pt>
                <c:pt idx="8267">
                  <c:v>146.99999999999997</c:v>
                </c:pt>
                <c:pt idx="8268">
                  <c:v>149.00000000000003</c:v>
                </c:pt>
                <c:pt idx="8269">
                  <c:v>143.99999999999994</c:v>
                </c:pt>
                <c:pt idx="8270">
                  <c:v>146</c:v>
                </c:pt>
                <c:pt idx="8271">
                  <c:v>149.99999999999994</c:v>
                </c:pt>
                <c:pt idx="8272">
                  <c:v>149.00000000000003</c:v>
                </c:pt>
                <c:pt idx="8273">
                  <c:v>148.99999999999997</c:v>
                </c:pt>
                <c:pt idx="8274">
                  <c:v>150</c:v>
                </c:pt>
                <c:pt idx="8275">
                  <c:v>156.99999999999997</c:v>
                </c:pt>
                <c:pt idx="8276">
                  <c:v>155.00000000000003</c:v>
                </c:pt>
                <c:pt idx="8277">
                  <c:v>154.99999999999997</c:v>
                </c:pt>
                <c:pt idx="8278">
                  <c:v>152</c:v>
                </c:pt>
                <c:pt idx="8279">
                  <c:v>148.99999999999997</c:v>
                </c:pt>
                <c:pt idx="8280">
                  <c:v>149.00000000000003</c:v>
                </c:pt>
                <c:pt idx="8281">
                  <c:v>150.99999999999997</c:v>
                </c:pt>
                <c:pt idx="8282">
                  <c:v>151.00000000000003</c:v>
                </c:pt>
                <c:pt idx="8283">
                  <c:v>150</c:v>
                </c:pt>
                <c:pt idx="8284">
                  <c:v>148.99999999999997</c:v>
                </c:pt>
                <c:pt idx="8285">
                  <c:v>148.99999999999997</c:v>
                </c:pt>
                <c:pt idx="8286">
                  <c:v>149.99999999999994</c:v>
                </c:pt>
                <c:pt idx="8287">
                  <c:v>150</c:v>
                </c:pt>
                <c:pt idx="8288">
                  <c:v>147.99999999999994</c:v>
                </c:pt>
                <c:pt idx="8290">
                  <c:v>144.99999999999994</c:v>
                </c:pt>
                <c:pt idx="8291">
                  <c:v>142.99999999999997</c:v>
                </c:pt>
                <c:pt idx="8292">
                  <c:v>141</c:v>
                </c:pt>
                <c:pt idx="8293">
                  <c:v>138.00000000000003</c:v>
                </c:pt>
                <c:pt idx="8294">
                  <c:v>142.99999999999997</c:v>
                </c:pt>
                <c:pt idx="8295">
                  <c:v>140.99999999999997</c:v>
                </c:pt>
                <c:pt idx="8296">
                  <c:v>140</c:v>
                </c:pt>
                <c:pt idx="8297">
                  <c:v>145.99999999999994</c:v>
                </c:pt>
                <c:pt idx="8298">
                  <c:v>150.99999999999997</c:v>
                </c:pt>
                <c:pt idx="8299">
                  <c:v>151.99999999999994</c:v>
                </c:pt>
                <c:pt idx="8300">
                  <c:v>149.99999999999994</c:v>
                </c:pt>
                <c:pt idx="8301">
                  <c:v>145.00000000000003</c:v>
                </c:pt>
                <c:pt idx="8302">
                  <c:v>144.00000000000003</c:v>
                </c:pt>
                <c:pt idx="8303">
                  <c:v>143.99999999999994</c:v>
                </c:pt>
                <c:pt idx="8304">
                  <c:v>145.00000000000003</c:v>
                </c:pt>
                <c:pt idx="8305">
                  <c:v>146.99999999999997</c:v>
                </c:pt>
                <c:pt idx="8306">
                  <c:v>154</c:v>
                </c:pt>
                <c:pt idx="8307">
                  <c:v>154</c:v>
                </c:pt>
                <c:pt idx="8308">
                  <c:v>154.99999999999997</c:v>
                </c:pt>
                <c:pt idx="8309">
                  <c:v>157.00000000000003</c:v>
                </c:pt>
                <c:pt idx="8310">
                  <c:v>151.99999999999994</c:v>
                </c:pt>
                <c:pt idx="8311">
                  <c:v>154.99999999999997</c:v>
                </c:pt>
                <c:pt idx="8313">
                  <c:v>154.99999999999997</c:v>
                </c:pt>
                <c:pt idx="8314">
                  <c:v>158</c:v>
                </c:pt>
                <c:pt idx="8315">
                  <c:v>156.00000000000006</c:v>
                </c:pt>
                <c:pt idx="8316">
                  <c:v>156.00000000000006</c:v>
                </c:pt>
                <c:pt idx="8317">
                  <c:v>156.99999999999994</c:v>
                </c:pt>
                <c:pt idx="8318">
                  <c:v>162</c:v>
                </c:pt>
                <c:pt idx="8319">
                  <c:v>163</c:v>
                </c:pt>
                <c:pt idx="8320">
                  <c:v>163</c:v>
                </c:pt>
                <c:pt idx="8321">
                  <c:v>166</c:v>
                </c:pt>
                <c:pt idx="8323">
                  <c:v>162</c:v>
                </c:pt>
                <c:pt idx="8324">
                  <c:v>159</c:v>
                </c:pt>
                <c:pt idx="8325">
                  <c:v>161.00000000000003</c:v>
                </c:pt>
                <c:pt idx="8326">
                  <c:v>162</c:v>
                </c:pt>
                <c:pt idx="8327">
                  <c:v>159.00000000000009</c:v>
                </c:pt>
                <c:pt idx="8328">
                  <c:v>155.99999999999997</c:v>
                </c:pt>
                <c:pt idx="8329">
                  <c:v>152.99999999999994</c:v>
                </c:pt>
                <c:pt idx="8330">
                  <c:v>154</c:v>
                </c:pt>
                <c:pt idx="8331">
                  <c:v>153.00000000000003</c:v>
                </c:pt>
                <c:pt idx="8332">
                  <c:v>150</c:v>
                </c:pt>
                <c:pt idx="8333">
                  <c:v>152.00000000000006</c:v>
                </c:pt>
                <c:pt idx="8334">
                  <c:v>154.99999999999997</c:v>
                </c:pt>
                <c:pt idx="8335">
                  <c:v>157.00000000000003</c:v>
                </c:pt>
                <c:pt idx="8336">
                  <c:v>161.00000000000003</c:v>
                </c:pt>
                <c:pt idx="8337">
                  <c:v>160.99999999999994</c:v>
                </c:pt>
                <c:pt idx="8338">
                  <c:v>161.00000000000003</c:v>
                </c:pt>
                <c:pt idx="8339">
                  <c:v>161.00000000000003</c:v>
                </c:pt>
                <c:pt idx="8340">
                  <c:v>159</c:v>
                </c:pt>
                <c:pt idx="8341">
                  <c:v>154.99999999999997</c:v>
                </c:pt>
                <c:pt idx="8342">
                  <c:v>154</c:v>
                </c:pt>
                <c:pt idx="8344">
                  <c:v>151.99999999999994</c:v>
                </c:pt>
                <c:pt idx="8345">
                  <c:v>151.99999999999994</c:v>
                </c:pt>
                <c:pt idx="8346">
                  <c:v>154</c:v>
                </c:pt>
                <c:pt idx="8347">
                  <c:v>157.00000000000003</c:v>
                </c:pt>
                <c:pt idx="8348">
                  <c:v>158</c:v>
                </c:pt>
                <c:pt idx="8349">
                  <c:v>162</c:v>
                </c:pt>
                <c:pt idx="8350">
                  <c:v>159</c:v>
                </c:pt>
                <c:pt idx="8351">
                  <c:v>159.00000000000009</c:v>
                </c:pt>
                <c:pt idx="8352">
                  <c:v>159.99999999999997</c:v>
                </c:pt>
                <c:pt idx="8353">
                  <c:v>161.00000000000003</c:v>
                </c:pt>
                <c:pt idx="8354">
                  <c:v>159</c:v>
                </c:pt>
                <c:pt idx="8355">
                  <c:v>159</c:v>
                </c:pt>
                <c:pt idx="8356">
                  <c:v>154.99999999999997</c:v>
                </c:pt>
                <c:pt idx="8357">
                  <c:v>158</c:v>
                </c:pt>
                <c:pt idx="8358">
                  <c:v>161.00000000000003</c:v>
                </c:pt>
                <c:pt idx="8360">
                  <c:v>160.00000000000006</c:v>
                </c:pt>
                <c:pt idx="8361">
                  <c:v>163.99999999999997</c:v>
                </c:pt>
                <c:pt idx="8362">
                  <c:v>163.99999999999997</c:v>
                </c:pt>
                <c:pt idx="8363">
                  <c:v>164.00000000000006</c:v>
                </c:pt>
                <c:pt idx="8364">
                  <c:v>165.00000000000003</c:v>
                </c:pt>
                <c:pt idx="8365">
                  <c:v>167</c:v>
                </c:pt>
                <c:pt idx="8366">
                  <c:v>163.99999999999997</c:v>
                </c:pt>
                <c:pt idx="8367">
                  <c:v>162</c:v>
                </c:pt>
                <c:pt idx="8368">
                  <c:v>159.99999999999997</c:v>
                </c:pt>
                <c:pt idx="8369">
                  <c:v>158</c:v>
                </c:pt>
                <c:pt idx="8370">
                  <c:v>156.99999999999994</c:v>
                </c:pt>
                <c:pt idx="8371">
                  <c:v>156.99999999999994</c:v>
                </c:pt>
                <c:pt idx="8372">
                  <c:v>153.00000000000003</c:v>
                </c:pt>
                <c:pt idx="8373">
                  <c:v>152.00000000000006</c:v>
                </c:pt>
                <c:pt idx="8374">
                  <c:v>154.99999999999997</c:v>
                </c:pt>
                <c:pt idx="8375">
                  <c:v>156.99999999999994</c:v>
                </c:pt>
                <c:pt idx="8376">
                  <c:v>149.00000000000003</c:v>
                </c:pt>
                <c:pt idx="8377">
                  <c:v>146</c:v>
                </c:pt>
                <c:pt idx="8378">
                  <c:v>143.99999999999994</c:v>
                </c:pt>
                <c:pt idx="8379">
                  <c:v>146</c:v>
                </c:pt>
                <c:pt idx="8380">
                  <c:v>143.99999999999994</c:v>
                </c:pt>
                <c:pt idx="8381">
                  <c:v>144.99999999999994</c:v>
                </c:pt>
                <c:pt idx="8382">
                  <c:v>150</c:v>
                </c:pt>
                <c:pt idx="8383">
                  <c:v>151.99999999999994</c:v>
                </c:pt>
                <c:pt idx="8385">
                  <c:v>147.99999999999994</c:v>
                </c:pt>
                <c:pt idx="8386">
                  <c:v>146</c:v>
                </c:pt>
                <c:pt idx="8387">
                  <c:v>150</c:v>
                </c:pt>
                <c:pt idx="8388">
                  <c:v>149.00000000000003</c:v>
                </c:pt>
                <c:pt idx="8389">
                  <c:v>148.00000000000006</c:v>
                </c:pt>
                <c:pt idx="8390">
                  <c:v>146.99999999999997</c:v>
                </c:pt>
                <c:pt idx="8391">
                  <c:v>150.99999999999997</c:v>
                </c:pt>
                <c:pt idx="8392">
                  <c:v>151.99999999999994</c:v>
                </c:pt>
                <c:pt idx="8393">
                  <c:v>150</c:v>
                </c:pt>
                <c:pt idx="8394">
                  <c:v>145.00000000000003</c:v>
                </c:pt>
                <c:pt idx="8395">
                  <c:v>146</c:v>
                </c:pt>
                <c:pt idx="8396">
                  <c:v>142</c:v>
                </c:pt>
                <c:pt idx="8397">
                  <c:v>152.00000000000006</c:v>
                </c:pt>
                <c:pt idx="8398">
                  <c:v>150.99999999999997</c:v>
                </c:pt>
                <c:pt idx="8399">
                  <c:v>150.99999999999997</c:v>
                </c:pt>
                <c:pt idx="8400">
                  <c:v>147.99999999999994</c:v>
                </c:pt>
                <c:pt idx="8401">
                  <c:v>144.00000000000003</c:v>
                </c:pt>
                <c:pt idx="8402">
                  <c:v>146</c:v>
                </c:pt>
                <c:pt idx="8403">
                  <c:v>146</c:v>
                </c:pt>
                <c:pt idx="8404">
                  <c:v>146</c:v>
                </c:pt>
                <c:pt idx="8405">
                  <c:v>141</c:v>
                </c:pt>
                <c:pt idx="8406">
                  <c:v>144.00000000000003</c:v>
                </c:pt>
                <c:pt idx="8407">
                  <c:v>150</c:v>
                </c:pt>
                <c:pt idx="8408">
                  <c:v>151.00000000000006</c:v>
                </c:pt>
                <c:pt idx="8409">
                  <c:v>150.99999999999997</c:v>
                </c:pt>
                <c:pt idx="8410">
                  <c:v>151.99999999999994</c:v>
                </c:pt>
                <c:pt idx="8411">
                  <c:v>159</c:v>
                </c:pt>
                <c:pt idx="8412">
                  <c:v>155.99999999999997</c:v>
                </c:pt>
                <c:pt idx="8414">
                  <c:v>159</c:v>
                </c:pt>
                <c:pt idx="8415">
                  <c:v>151.99999999999994</c:v>
                </c:pt>
                <c:pt idx="8416">
                  <c:v>152.99999999999994</c:v>
                </c:pt>
                <c:pt idx="8417">
                  <c:v>149.00000000000003</c:v>
                </c:pt>
                <c:pt idx="8418">
                  <c:v>151.00000000000006</c:v>
                </c:pt>
                <c:pt idx="8419">
                  <c:v>149.00000000000003</c:v>
                </c:pt>
                <c:pt idx="8420">
                  <c:v>146.99999999999997</c:v>
                </c:pt>
                <c:pt idx="8421">
                  <c:v>150</c:v>
                </c:pt>
                <c:pt idx="8422">
                  <c:v>147.99999999999994</c:v>
                </c:pt>
                <c:pt idx="8423">
                  <c:v>146</c:v>
                </c:pt>
                <c:pt idx="8424">
                  <c:v>143.99999999999994</c:v>
                </c:pt>
                <c:pt idx="8425">
                  <c:v>139.99999999999994</c:v>
                </c:pt>
                <c:pt idx="8426">
                  <c:v>138</c:v>
                </c:pt>
                <c:pt idx="8427">
                  <c:v>132.00000000000003</c:v>
                </c:pt>
                <c:pt idx="8428">
                  <c:v>130.99999999999997</c:v>
                </c:pt>
                <c:pt idx="8429">
                  <c:v>125</c:v>
                </c:pt>
                <c:pt idx="8430">
                  <c:v>127.00000000000004</c:v>
                </c:pt>
                <c:pt idx="8432">
                  <c:v>129</c:v>
                </c:pt>
                <c:pt idx="8433">
                  <c:v>132.99999999999991</c:v>
                </c:pt>
                <c:pt idx="8434">
                  <c:v>127.99999999999994</c:v>
                </c:pt>
                <c:pt idx="8435">
                  <c:v>126.99999999999996</c:v>
                </c:pt>
                <c:pt idx="8436">
                  <c:v>125</c:v>
                </c:pt>
                <c:pt idx="8437">
                  <c:v>123.00000000000004</c:v>
                </c:pt>
                <c:pt idx="8438">
                  <c:v>122.99999999999996</c:v>
                </c:pt>
                <c:pt idx="8439">
                  <c:v>123.00000000000004</c:v>
                </c:pt>
                <c:pt idx="8440">
                  <c:v>120.00000000000001</c:v>
                </c:pt>
                <c:pt idx="8441">
                  <c:v>120.00000000000001</c:v>
                </c:pt>
                <c:pt idx="8442">
                  <c:v>123.00000000000004</c:v>
                </c:pt>
                <c:pt idx="8443">
                  <c:v>124.00000000000003</c:v>
                </c:pt>
                <c:pt idx="8444">
                  <c:v>121</c:v>
                </c:pt>
                <c:pt idx="8445">
                  <c:v>115.00000000000003</c:v>
                </c:pt>
                <c:pt idx="8446">
                  <c:v>120.00000000000001</c:v>
                </c:pt>
                <c:pt idx="8447">
                  <c:v>122.99999999999996</c:v>
                </c:pt>
                <c:pt idx="8448">
                  <c:v>121.99999999999997</c:v>
                </c:pt>
                <c:pt idx="8449">
                  <c:v>125</c:v>
                </c:pt>
                <c:pt idx="8450">
                  <c:v>122.99999999999996</c:v>
                </c:pt>
                <c:pt idx="8451">
                  <c:v>118.99999999999994</c:v>
                </c:pt>
                <c:pt idx="8452">
                  <c:v>117</c:v>
                </c:pt>
                <c:pt idx="8453">
                  <c:v>115.00000000000003</c:v>
                </c:pt>
                <c:pt idx="8455">
                  <c:v>116.00000000000001</c:v>
                </c:pt>
                <c:pt idx="8456">
                  <c:v>113.99999999999997</c:v>
                </c:pt>
                <c:pt idx="8457">
                  <c:v>114.00000000000006</c:v>
                </c:pt>
                <c:pt idx="8458">
                  <c:v>114.00000000000006</c:v>
                </c:pt>
                <c:pt idx="8459">
                  <c:v>112.99999999999999</c:v>
                </c:pt>
                <c:pt idx="8460">
                  <c:v>115.00000000000003</c:v>
                </c:pt>
                <c:pt idx="8461">
                  <c:v>117.99999999999997</c:v>
                </c:pt>
                <c:pt idx="8462">
                  <c:v>118.00000000000006</c:v>
                </c:pt>
                <c:pt idx="8463">
                  <c:v>118.00000000000006</c:v>
                </c:pt>
                <c:pt idx="8464">
                  <c:v>116.00000000000001</c:v>
                </c:pt>
                <c:pt idx="8465">
                  <c:v>118.99999999999994</c:v>
                </c:pt>
                <c:pt idx="8466">
                  <c:v>121.99999999999997</c:v>
                </c:pt>
                <c:pt idx="8467">
                  <c:v>124.00000000000003</c:v>
                </c:pt>
                <c:pt idx="8468">
                  <c:v>125.99999999999997</c:v>
                </c:pt>
                <c:pt idx="8469">
                  <c:v>124.00000000000003</c:v>
                </c:pt>
                <c:pt idx="8470">
                  <c:v>117.99999999999997</c:v>
                </c:pt>
                <c:pt idx="8471">
                  <c:v>116.00000000000001</c:v>
                </c:pt>
                <c:pt idx="8472">
                  <c:v>115.99999999999993</c:v>
                </c:pt>
                <c:pt idx="8473">
                  <c:v>116.00000000000001</c:v>
                </c:pt>
                <c:pt idx="8474">
                  <c:v>112.99999999999999</c:v>
                </c:pt>
                <c:pt idx="8475">
                  <c:v>112.99999999999999</c:v>
                </c:pt>
                <c:pt idx="8476">
                  <c:v>112.00000000000001</c:v>
                </c:pt>
                <c:pt idx="8477">
                  <c:v>114.99999999999994</c:v>
                </c:pt>
                <c:pt idx="8478">
                  <c:v>114.99999999999994</c:v>
                </c:pt>
                <c:pt idx="8480">
                  <c:v>117</c:v>
                </c:pt>
                <c:pt idx="8481">
                  <c:v>121</c:v>
                </c:pt>
                <c:pt idx="8482">
                  <c:v>118.99999999999994</c:v>
                </c:pt>
                <c:pt idx="8483">
                  <c:v>117</c:v>
                </c:pt>
                <c:pt idx="8484">
                  <c:v>117.99999999999997</c:v>
                </c:pt>
                <c:pt idx="8485">
                  <c:v>118.99999999999994</c:v>
                </c:pt>
                <c:pt idx="8486">
                  <c:v>119.00000000000004</c:v>
                </c:pt>
                <c:pt idx="8487">
                  <c:v>120.00000000000001</c:v>
                </c:pt>
                <c:pt idx="8488">
                  <c:v>121</c:v>
                </c:pt>
                <c:pt idx="8489">
                  <c:v>121</c:v>
                </c:pt>
                <c:pt idx="8490">
                  <c:v>121</c:v>
                </c:pt>
                <c:pt idx="8491">
                  <c:v>119.00000000000004</c:v>
                </c:pt>
                <c:pt idx="8492">
                  <c:v>115.99999999999993</c:v>
                </c:pt>
                <c:pt idx="8493">
                  <c:v>113.99999999999997</c:v>
                </c:pt>
                <c:pt idx="8494">
                  <c:v>113.99999999999997</c:v>
                </c:pt>
                <c:pt idx="8495">
                  <c:v>112.00000000000001</c:v>
                </c:pt>
                <c:pt idx="8496">
                  <c:v>112.00000000000001</c:v>
                </c:pt>
                <c:pt idx="8497">
                  <c:v>108</c:v>
                </c:pt>
                <c:pt idx="8498">
                  <c:v>112.99999999999999</c:v>
                </c:pt>
                <c:pt idx="8499">
                  <c:v>109.99999999999997</c:v>
                </c:pt>
                <c:pt idx="8500">
                  <c:v>112.99999999999999</c:v>
                </c:pt>
                <c:pt idx="8501">
                  <c:v>112.99999999999999</c:v>
                </c:pt>
                <c:pt idx="8502">
                  <c:v>113.99999999999997</c:v>
                </c:pt>
                <c:pt idx="8503">
                  <c:v>110.00000000000006</c:v>
                </c:pt>
                <c:pt idx="8504">
                  <c:v>106.00000000000006</c:v>
                </c:pt>
                <c:pt idx="8505">
                  <c:v>107.00000000000003</c:v>
                </c:pt>
                <c:pt idx="8506">
                  <c:v>108.99999999999999</c:v>
                </c:pt>
                <c:pt idx="8507">
                  <c:v>110.00000000000006</c:v>
                </c:pt>
                <c:pt idx="8508">
                  <c:v>104.99999999999999</c:v>
                </c:pt>
                <c:pt idx="8509">
                  <c:v>104</c:v>
                </c:pt>
                <c:pt idx="8510">
                  <c:v>98.000000000000043</c:v>
                </c:pt>
                <c:pt idx="8511">
                  <c:v>101.00000000000007</c:v>
                </c:pt>
                <c:pt idx="8512">
                  <c:v>104.99999999999999</c:v>
                </c:pt>
                <c:pt idx="8513">
                  <c:v>103.99999999999991</c:v>
                </c:pt>
                <c:pt idx="8514">
                  <c:v>104</c:v>
                </c:pt>
                <c:pt idx="8515">
                  <c:v>102.00000000000004</c:v>
                </c:pt>
                <c:pt idx="8516">
                  <c:v>104</c:v>
                </c:pt>
                <c:pt idx="8517">
                  <c:v>104.99999999999999</c:v>
                </c:pt>
                <c:pt idx="8518">
                  <c:v>103.00000000000003</c:v>
                </c:pt>
                <c:pt idx="8519">
                  <c:v>104</c:v>
                </c:pt>
                <c:pt idx="8520">
                  <c:v>102.00000000000004</c:v>
                </c:pt>
                <c:pt idx="8521">
                  <c:v>102.00000000000004</c:v>
                </c:pt>
                <c:pt idx="8522">
                  <c:v>104</c:v>
                </c:pt>
                <c:pt idx="8523">
                  <c:v>104</c:v>
                </c:pt>
                <c:pt idx="8525">
                  <c:v>104.99999999999999</c:v>
                </c:pt>
                <c:pt idx="8526">
                  <c:v>107.00000000000003</c:v>
                </c:pt>
                <c:pt idx="8527">
                  <c:v>108</c:v>
                </c:pt>
                <c:pt idx="8528">
                  <c:v>109.00000000000007</c:v>
                </c:pt>
                <c:pt idx="8529">
                  <c:v>108.99999999999999</c:v>
                </c:pt>
                <c:pt idx="8530">
                  <c:v>109.00000000000007</c:v>
                </c:pt>
                <c:pt idx="8531">
                  <c:v>108</c:v>
                </c:pt>
                <c:pt idx="8532">
                  <c:v>106.99999999999994</c:v>
                </c:pt>
                <c:pt idx="8533">
                  <c:v>109.99999999999997</c:v>
                </c:pt>
                <c:pt idx="8534">
                  <c:v>110.00000000000006</c:v>
                </c:pt>
                <c:pt idx="8535">
                  <c:v>108.99999999999999</c:v>
                </c:pt>
                <c:pt idx="8536">
                  <c:v>104.00000000000009</c:v>
                </c:pt>
                <c:pt idx="8537">
                  <c:v>106.00000000000006</c:v>
                </c:pt>
                <c:pt idx="8538">
                  <c:v>105.00000000000007</c:v>
                </c:pt>
                <c:pt idx="8539">
                  <c:v>103.00000000000003</c:v>
                </c:pt>
                <c:pt idx="8540">
                  <c:v>109.00000000000007</c:v>
                </c:pt>
                <c:pt idx="8541">
                  <c:v>106.00000000000006</c:v>
                </c:pt>
                <c:pt idx="8542">
                  <c:v>104</c:v>
                </c:pt>
                <c:pt idx="8543">
                  <c:v>100</c:v>
                </c:pt>
                <c:pt idx="8544">
                  <c:v>96.999999999999972</c:v>
                </c:pt>
                <c:pt idx="8545">
                  <c:v>102.00000000000004</c:v>
                </c:pt>
                <c:pt idx="8546">
                  <c:v>103.99999999999991</c:v>
                </c:pt>
                <c:pt idx="8547">
                  <c:v>107.00000000000003</c:v>
                </c:pt>
                <c:pt idx="8548">
                  <c:v>104.99999999999999</c:v>
                </c:pt>
                <c:pt idx="8550">
                  <c:v>102.00000000000004</c:v>
                </c:pt>
                <c:pt idx="8551">
                  <c:v>102.00000000000004</c:v>
                </c:pt>
                <c:pt idx="8552">
                  <c:v>100.99999999999997</c:v>
                </c:pt>
                <c:pt idx="8553">
                  <c:v>104</c:v>
                </c:pt>
                <c:pt idx="8554">
                  <c:v>100.99999999999997</c:v>
                </c:pt>
                <c:pt idx="8555">
                  <c:v>102.99999999999994</c:v>
                </c:pt>
                <c:pt idx="8556">
                  <c:v>101.99999999999996</c:v>
                </c:pt>
                <c:pt idx="8557">
                  <c:v>103.00000000000003</c:v>
                </c:pt>
                <c:pt idx="8558">
                  <c:v>101.00000000000007</c:v>
                </c:pt>
                <c:pt idx="8559">
                  <c:v>102.00000000000004</c:v>
                </c:pt>
                <c:pt idx="8560">
                  <c:v>100.99999999999997</c:v>
                </c:pt>
                <c:pt idx="8561">
                  <c:v>97.999999999999957</c:v>
                </c:pt>
                <c:pt idx="8562">
                  <c:v>99.000000000000028</c:v>
                </c:pt>
                <c:pt idx="8563">
                  <c:v>100</c:v>
                </c:pt>
                <c:pt idx="8564">
                  <c:v>97.000000000000057</c:v>
                </c:pt>
                <c:pt idx="8565">
                  <c:v>98.000000000000043</c:v>
                </c:pt>
                <c:pt idx="8566">
                  <c:v>100</c:v>
                </c:pt>
                <c:pt idx="8567">
                  <c:v>97.999999999999957</c:v>
                </c:pt>
                <c:pt idx="8568">
                  <c:v>98.999999999999929</c:v>
                </c:pt>
                <c:pt idx="8569">
                  <c:v>99.000000000000114</c:v>
                </c:pt>
                <c:pt idx="8570">
                  <c:v>99.000000000000028</c:v>
                </c:pt>
                <c:pt idx="8571">
                  <c:v>93.000000000000057</c:v>
                </c:pt>
                <c:pt idx="8572">
                  <c:v>92.000000000000085</c:v>
                </c:pt>
                <c:pt idx="8574">
                  <c:v>88.000000000000085</c:v>
                </c:pt>
                <c:pt idx="8575">
                  <c:v>82.000000000000028</c:v>
                </c:pt>
                <c:pt idx="8576">
                  <c:v>81.999999999999943</c:v>
                </c:pt>
                <c:pt idx="8577">
                  <c:v>81.999999999999943</c:v>
                </c:pt>
                <c:pt idx="8578">
                  <c:v>77.999999999999943</c:v>
                </c:pt>
                <c:pt idx="8579">
                  <c:v>72.999999999999957</c:v>
                </c:pt>
                <c:pt idx="8580">
                  <c:v>71</c:v>
                </c:pt>
                <c:pt idx="8581">
                  <c:v>63.000000000000078</c:v>
                </c:pt>
                <c:pt idx="8583">
                  <c:v>60.999999999999943</c:v>
                </c:pt>
                <c:pt idx="8584">
                  <c:v>53.000000000000028</c:v>
                </c:pt>
                <c:pt idx="8585">
                  <c:v>50.999999999999979</c:v>
                </c:pt>
                <c:pt idx="8586">
                  <c:v>50.999999999999979</c:v>
                </c:pt>
                <c:pt idx="8587">
                  <c:v>50</c:v>
                </c:pt>
                <c:pt idx="8588">
                  <c:v>37.000000000000014</c:v>
                </c:pt>
                <c:pt idx="8589">
                  <c:v>25</c:v>
                </c:pt>
                <c:pt idx="8590">
                  <c:v>29.000000000000004</c:v>
                </c:pt>
                <c:pt idx="8591">
                  <c:v>33.000000000000007</c:v>
                </c:pt>
                <c:pt idx="8592">
                  <c:v>28.000000000000025</c:v>
                </c:pt>
                <c:pt idx="8593">
                  <c:v>25.999999999999979</c:v>
                </c:pt>
                <c:pt idx="8594">
                  <c:v>22.999999999999954</c:v>
                </c:pt>
                <c:pt idx="8595">
                  <c:v>12.000000000000011</c:v>
                </c:pt>
                <c:pt idx="8596">
                  <c:v>20.999999999999996</c:v>
                </c:pt>
                <c:pt idx="8597">
                  <c:v>25</c:v>
                </c:pt>
                <c:pt idx="8598">
                  <c:v>22.000000000000064</c:v>
                </c:pt>
                <c:pt idx="8599">
                  <c:v>22.000000000000064</c:v>
                </c:pt>
                <c:pt idx="8600">
                  <c:v>25</c:v>
                </c:pt>
                <c:pt idx="8601">
                  <c:v>21.999999999999975</c:v>
                </c:pt>
                <c:pt idx="8602">
                  <c:v>13.999999999999968</c:v>
                </c:pt>
                <c:pt idx="8603">
                  <c:v>10.999999999999943</c:v>
                </c:pt>
                <c:pt idx="8605">
                  <c:v>8.9999999999999858</c:v>
                </c:pt>
                <c:pt idx="8606">
                  <c:v>8.9999999999999858</c:v>
                </c:pt>
                <c:pt idx="8607">
                  <c:v>12.999999999999989</c:v>
                </c:pt>
                <c:pt idx="8608">
                  <c:v>14.999999999999947</c:v>
                </c:pt>
                <c:pt idx="8610">
                  <c:v>14.999999999999947</c:v>
                </c:pt>
                <c:pt idx="8611">
                  <c:v>20.000000000000018</c:v>
                </c:pt>
                <c:pt idx="8612">
                  <c:v>21.999999999999975</c:v>
                </c:pt>
                <c:pt idx="8613">
                  <c:v>23.000000000000043</c:v>
                </c:pt>
                <c:pt idx="8614">
                  <c:v>20.999999999999996</c:v>
                </c:pt>
                <c:pt idx="8615">
                  <c:v>20.999999999999996</c:v>
                </c:pt>
                <c:pt idx="8616">
                  <c:v>20.999999999999996</c:v>
                </c:pt>
                <c:pt idx="8617">
                  <c:v>23.999999999999932</c:v>
                </c:pt>
                <c:pt idx="8618">
                  <c:v>30.000000000000071</c:v>
                </c:pt>
                <c:pt idx="8620">
                  <c:v>25.999999999999979</c:v>
                </c:pt>
                <c:pt idx="8621">
                  <c:v>22.999999999999954</c:v>
                </c:pt>
                <c:pt idx="8622">
                  <c:v>25</c:v>
                </c:pt>
                <c:pt idx="8623">
                  <c:v>32.000000000000028</c:v>
                </c:pt>
                <c:pt idx="8624">
                  <c:v>33.000000000000007</c:v>
                </c:pt>
                <c:pt idx="8625">
                  <c:v>29.000000000000004</c:v>
                </c:pt>
                <c:pt idx="8626">
                  <c:v>29.999999999999982</c:v>
                </c:pt>
                <c:pt idx="8627">
                  <c:v>37.000000000000014</c:v>
                </c:pt>
                <c:pt idx="8628">
                  <c:v>37.000000000000014</c:v>
                </c:pt>
                <c:pt idx="8629">
                  <c:v>41.999999999999993</c:v>
                </c:pt>
                <c:pt idx="8630">
                  <c:v>33.999999999999986</c:v>
                </c:pt>
                <c:pt idx="8631">
                  <c:v>33.000000000000007</c:v>
                </c:pt>
                <c:pt idx="8632">
                  <c:v>27.999999999999936</c:v>
                </c:pt>
                <c:pt idx="8633">
                  <c:v>35.000000000000057</c:v>
                </c:pt>
                <c:pt idx="8634">
                  <c:v>35.000000000000057</c:v>
                </c:pt>
                <c:pt idx="8635">
                  <c:v>32.999999999999915</c:v>
                </c:pt>
                <c:pt idx="8636">
                  <c:v>35.000000000000057</c:v>
                </c:pt>
                <c:pt idx="8637">
                  <c:v>34.999999999999964</c:v>
                </c:pt>
                <c:pt idx="8638">
                  <c:v>29.000000000000004</c:v>
                </c:pt>
                <c:pt idx="8639">
                  <c:v>29.000000000000004</c:v>
                </c:pt>
                <c:pt idx="8640">
                  <c:v>29.999999999999982</c:v>
                </c:pt>
                <c:pt idx="8641">
                  <c:v>33.000000000000007</c:v>
                </c:pt>
                <c:pt idx="8642">
                  <c:v>38.000000000000078</c:v>
                </c:pt>
                <c:pt idx="8643">
                  <c:v>35.999999999999943</c:v>
                </c:pt>
                <c:pt idx="8645">
                  <c:v>35.000000000000057</c:v>
                </c:pt>
                <c:pt idx="8646">
                  <c:v>41.999999999999993</c:v>
                </c:pt>
                <c:pt idx="8647">
                  <c:v>41.999999999999993</c:v>
                </c:pt>
                <c:pt idx="8648">
                  <c:v>44.000000000000043</c:v>
                </c:pt>
                <c:pt idx="8649">
                  <c:v>45.000000000000014</c:v>
                </c:pt>
                <c:pt idx="8650">
                  <c:v>42.999999999999972</c:v>
                </c:pt>
                <c:pt idx="8651">
                  <c:v>41.999999999999993</c:v>
                </c:pt>
                <c:pt idx="8652">
                  <c:v>41.999999999999993</c:v>
                </c:pt>
                <c:pt idx="8653">
                  <c:v>47.000000000000064</c:v>
                </c:pt>
                <c:pt idx="8654">
                  <c:v>45.000000000000014</c:v>
                </c:pt>
                <c:pt idx="8655">
                  <c:v>44.000000000000043</c:v>
                </c:pt>
                <c:pt idx="8656">
                  <c:v>43.000000000000057</c:v>
                </c:pt>
                <c:pt idx="8657">
                  <c:v>46.999999999999972</c:v>
                </c:pt>
                <c:pt idx="8658">
                  <c:v>40.000000000000036</c:v>
                </c:pt>
                <c:pt idx="8659">
                  <c:v>43.000000000000057</c:v>
                </c:pt>
                <c:pt idx="8660">
                  <c:v>39.999999999999943</c:v>
                </c:pt>
                <c:pt idx="8661">
                  <c:v>37.999999999999986</c:v>
                </c:pt>
                <c:pt idx="8662">
                  <c:v>37.000000000000014</c:v>
                </c:pt>
                <c:pt idx="8663">
                  <c:v>42.999999999999972</c:v>
                </c:pt>
                <c:pt idx="8664">
                  <c:v>42.999999999999972</c:v>
                </c:pt>
                <c:pt idx="8665">
                  <c:v>45.000000000000014</c:v>
                </c:pt>
                <c:pt idx="8666">
                  <c:v>46</c:v>
                </c:pt>
                <c:pt idx="8667">
                  <c:v>46</c:v>
                </c:pt>
                <c:pt idx="8668">
                  <c:v>45.000000000000014</c:v>
                </c:pt>
                <c:pt idx="8669">
                  <c:v>42.999999999999972</c:v>
                </c:pt>
                <c:pt idx="8670">
                  <c:v>42.999999999999972</c:v>
                </c:pt>
                <c:pt idx="8671">
                  <c:v>42.999999999999972</c:v>
                </c:pt>
                <c:pt idx="8672">
                  <c:v>41.999999999999993</c:v>
                </c:pt>
                <c:pt idx="8673">
                  <c:v>40.000000000000036</c:v>
                </c:pt>
                <c:pt idx="8674">
                  <c:v>38.999999999999972</c:v>
                </c:pt>
                <c:pt idx="8675">
                  <c:v>41.000000000000014</c:v>
                </c:pt>
                <c:pt idx="8676">
                  <c:v>41.999999999999993</c:v>
                </c:pt>
                <c:pt idx="8677">
                  <c:v>42.999999999999972</c:v>
                </c:pt>
                <c:pt idx="8678">
                  <c:v>46</c:v>
                </c:pt>
                <c:pt idx="8679">
                  <c:v>46</c:v>
                </c:pt>
                <c:pt idx="8680">
                  <c:v>43.99999999999995</c:v>
                </c:pt>
                <c:pt idx="8681">
                  <c:v>44.999999999999929</c:v>
                </c:pt>
                <c:pt idx="8682">
                  <c:v>52.000000000000043</c:v>
                </c:pt>
                <c:pt idx="8684">
                  <c:v>55.999999999999957</c:v>
                </c:pt>
                <c:pt idx="8685">
                  <c:v>59.999999999999964</c:v>
                </c:pt>
                <c:pt idx="8686">
                  <c:v>54.999999999999986</c:v>
                </c:pt>
                <c:pt idx="8687">
                  <c:v>58.999999999999986</c:v>
                </c:pt>
                <c:pt idx="8688">
                  <c:v>56.999999999999943</c:v>
                </c:pt>
                <c:pt idx="8689">
                  <c:v>54.999999999999986</c:v>
                </c:pt>
                <c:pt idx="8690">
                  <c:v>52.999999999999936</c:v>
                </c:pt>
                <c:pt idx="8691">
                  <c:v>50.999999999999979</c:v>
                </c:pt>
                <c:pt idx="8692">
                  <c:v>49.000000000000021</c:v>
                </c:pt>
                <c:pt idx="8693">
                  <c:v>47.000000000000064</c:v>
                </c:pt>
                <c:pt idx="8694">
                  <c:v>46.999999999999972</c:v>
                </c:pt>
                <c:pt idx="8695">
                  <c:v>49.000000000000021</c:v>
                </c:pt>
                <c:pt idx="8696">
                  <c:v>49.000000000000021</c:v>
                </c:pt>
                <c:pt idx="8697">
                  <c:v>50</c:v>
                </c:pt>
                <c:pt idx="8698">
                  <c:v>53.000000000000028</c:v>
                </c:pt>
                <c:pt idx="8699">
                  <c:v>52.000000000000043</c:v>
                </c:pt>
                <c:pt idx="8700">
                  <c:v>53.000000000000028</c:v>
                </c:pt>
                <c:pt idx="8701">
                  <c:v>54.999999999999986</c:v>
                </c:pt>
                <c:pt idx="8702">
                  <c:v>47.999999999999957</c:v>
                </c:pt>
                <c:pt idx="8703">
                  <c:v>46.999999999999972</c:v>
                </c:pt>
                <c:pt idx="8704">
                  <c:v>46</c:v>
                </c:pt>
                <c:pt idx="8705">
                  <c:v>46</c:v>
                </c:pt>
                <c:pt idx="8706">
                  <c:v>41.999999999999993</c:v>
                </c:pt>
                <c:pt idx="8707">
                  <c:v>43.000000000000057</c:v>
                </c:pt>
                <c:pt idx="8708">
                  <c:v>41.999999999999993</c:v>
                </c:pt>
                <c:pt idx="8709">
                  <c:v>43.99999999999995</c:v>
                </c:pt>
                <c:pt idx="8710">
                  <c:v>41.999999999999993</c:v>
                </c:pt>
                <c:pt idx="8711">
                  <c:v>43.000000000000057</c:v>
                </c:pt>
                <c:pt idx="8712">
                  <c:v>39.999999999999943</c:v>
                </c:pt>
                <c:pt idx="8713">
                  <c:v>43.000000000000057</c:v>
                </c:pt>
                <c:pt idx="8715">
                  <c:v>41.000000000000014</c:v>
                </c:pt>
                <c:pt idx="8716">
                  <c:v>41.000000000000014</c:v>
                </c:pt>
                <c:pt idx="8717">
                  <c:v>49.000000000000021</c:v>
                </c:pt>
                <c:pt idx="8718">
                  <c:v>55.999999999999957</c:v>
                </c:pt>
                <c:pt idx="8719">
                  <c:v>54</c:v>
                </c:pt>
                <c:pt idx="8720">
                  <c:v>50.999999999999979</c:v>
                </c:pt>
                <c:pt idx="8721">
                  <c:v>46</c:v>
                </c:pt>
                <c:pt idx="8722">
                  <c:v>39.999999999999943</c:v>
                </c:pt>
                <c:pt idx="8723">
                  <c:v>39.000000000000057</c:v>
                </c:pt>
                <c:pt idx="8724">
                  <c:v>41.000000000000014</c:v>
                </c:pt>
                <c:pt idx="8725">
                  <c:v>50.999999999999979</c:v>
                </c:pt>
                <c:pt idx="8726">
                  <c:v>48.000000000000043</c:v>
                </c:pt>
                <c:pt idx="8727">
                  <c:v>44.999999999999929</c:v>
                </c:pt>
                <c:pt idx="8728">
                  <c:v>44.000000000000043</c:v>
                </c:pt>
                <c:pt idx="8729">
                  <c:v>47.999999999999957</c:v>
                </c:pt>
                <c:pt idx="8730">
                  <c:v>44.000000000000043</c:v>
                </c:pt>
                <c:pt idx="8731">
                  <c:v>45.000000000000014</c:v>
                </c:pt>
                <c:pt idx="8732">
                  <c:v>42.999999999999972</c:v>
                </c:pt>
                <c:pt idx="8733">
                  <c:v>41.999999999999993</c:v>
                </c:pt>
                <c:pt idx="8734">
                  <c:v>40.000000000000036</c:v>
                </c:pt>
                <c:pt idx="8735">
                  <c:v>45.000000000000014</c:v>
                </c:pt>
                <c:pt idx="8736">
                  <c:v>42.999999999999972</c:v>
                </c:pt>
                <c:pt idx="8737">
                  <c:v>39.000000000000057</c:v>
                </c:pt>
                <c:pt idx="8738">
                  <c:v>41.999999999999993</c:v>
                </c:pt>
                <c:pt idx="8739">
                  <c:v>41.999999999999993</c:v>
                </c:pt>
                <c:pt idx="8741">
                  <c:v>41.000000000000014</c:v>
                </c:pt>
                <c:pt idx="8742">
                  <c:v>48.999999999999929</c:v>
                </c:pt>
                <c:pt idx="8743">
                  <c:v>50</c:v>
                </c:pt>
                <c:pt idx="8744">
                  <c:v>47.999999999999957</c:v>
                </c:pt>
                <c:pt idx="8745">
                  <c:v>50</c:v>
                </c:pt>
                <c:pt idx="8746">
                  <c:v>50.999999999999979</c:v>
                </c:pt>
                <c:pt idx="8747">
                  <c:v>47.999999999999957</c:v>
                </c:pt>
                <c:pt idx="8748">
                  <c:v>45.000000000000014</c:v>
                </c:pt>
                <c:pt idx="8749">
                  <c:v>45.000000000000014</c:v>
                </c:pt>
                <c:pt idx="8750">
                  <c:v>48.000000000000043</c:v>
                </c:pt>
                <c:pt idx="8751">
                  <c:v>54</c:v>
                </c:pt>
                <c:pt idx="8752">
                  <c:v>51.999999999999957</c:v>
                </c:pt>
                <c:pt idx="8753">
                  <c:v>58.000000000000007</c:v>
                </c:pt>
                <c:pt idx="8754">
                  <c:v>49.000000000000021</c:v>
                </c:pt>
                <c:pt idx="8755">
                  <c:v>48.999999999999929</c:v>
                </c:pt>
                <c:pt idx="8756">
                  <c:v>51.000000000000071</c:v>
                </c:pt>
                <c:pt idx="8757">
                  <c:v>51.999999999999957</c:v>
                </c:pt>
                <c:pt idx="8758">
                  <c:v>57.000000000000028</c:v>
                </c:pt>
                <c:pt idx="8759">
                  <c:v>57.000000000000028</c:v>
                </c:pt>
                <c:pt idx="8760">
                  <c:v>55.999999999999957</c:v>
                </c:pt>
                <c:pt idx="8761">
                  <c:v>58.000000000000007</c:v>
                </c:pt>
                <c:pt idx="8762">
                  <c:v>58.999999999999986</c:v>
                </c:pt>
                <c:pt idx="8763">
                  <c:v>58.999999999999986</c:v>
                </c:pt>
                <c:pt idx="8764">
                  <c:v>58.000000000000007</c:v>
                </c:pt>
                <c:pt idx="8765">
                  <c:v>56.999999999999943</c:v>
                </c:pt>
                <c:pt idx="8766">
                  <c:v>54</c:v>
                </c:pt>
                <c:pt idx="8767">
                  <c:v>55.999999999999957</c:v>
                </c:pt>
                <c:pt idx="8768">
                  <c:v>54</c:v>
                </c:pt>
                <c:pt idx="8769">
                  <c:v>54</c:v>
                </c:pt>
                <c:pt idx="8770">
                  <c:v>46</c:v>
                </c:pt>
                <c:pt idx="8771">
                  <c:v>46.999999999999972</c:v>
                </c:pt>
                <c:pt idx="8772">
                  <c:v>45.000000000000014</c:v>
                </c:pt>
                <c:pt idx="8773">
                  <c:v>44.000000000000043</c:v>
                </c:pt>
                <c:pt idx="8774">
                  <c:v>46</c:v>
                </c:pt>
                <c:pt idx="8775">
                  <c:v>47.000000000000064</c:v>
                </c:pt>
                <c:pt idx="8776">
                  <c:v>48.999999999999929</c:v>
                </c:pt>
                <c:pt idx="8777">
                  <c:v>50</c:v>
                </c:pt>
                <c:pt idx="8778">
                  <c:v>47.999999999999957</c:v>
                </c:pt>
                <c:pt idx="8779">
                  <c:v>49.000000000000021</c:v>
                </c:pt>
                <c:pt idx="8780">
                  <c:v>43.000000000000057</c:v>
                </c:pt>
                <c:pt idx="8781">
                  <c:v>45.000000000000014</c:v>
                </c:pt>
                <c:pt idx="8782">
                  <c:v>43.000000000000057</c:v>
                </c:pt>
                <c:pt idx="8783">
                  <c:v>43.99999999999995</c:v>
                </c:pt>
                <c:pt idx="8785">
                  <c:v>41.000000000000014</c:v>
                </c:pt>
                <c:pt idx="8786">
                  <c:v>41.000000000000014</c:v>
                </c:pt>
                <c:pt idx="8787">
                  <c:v>41.000000000000014</c:v>
                </c:pt>
                <c:pt idx="8788">
                  <c:v>39.000000000000057</c:v>
                </c:pt>
                <c:pt idx="8789">
                  <c:v>41.000000000000014</c:v>
                </c:pt>
                <c:pt idx="8790">
                  <c:v>39.000000000000057</c:v>
                </c:pt>
                <c:pt idx="8791">
                  <c:v>37.999999999999986</c:v>
                </c:pt>
                <c:pt idx="8792">
                  <c:v>40.000000000000036</c:v>
                </c:pt>
                <c:pt idx="8793">
                  <c:v>40.000000000000036</c:v>
                </c:pt>
                <c:pt idx="8794">
                  <c:v>40.000000000000036</c:v>
                </c:pt>
                <c:pt idx="8795">
                  <c:v>38.999999999999972</c:v>
                </c:pt>
                <c:pt idx="8796">
                  <c:v>36.999999999999922</c:v>
                </c:pt>
                <c:pt idx="8797">
                  <c:v>37.999999999999986</c:v>
                </c:pt>
                <c:pt idx="8798">
                  <c:v>40.000000000000036</c:v>
                </c:pt>
                <c:pt idx="8799">
                  <c:v>37.000000000000014</c:v>
                </c:pt>
                <c:pt idx="8800">
                  <c:v>40.000000000000036</c:v>
                </c:pt>
                <c:pt idx="8801">
                  <c:v>37.999999999999986</c:v>
                </c:pt>
                <c:pt idx="8802">
                  <c:v>36.000000000000028</c:v>
                </c:pt>
                <c:pt idx="8803">
                  <c:v>33.999999999999986</c:v>
                </c:pt>
                <c:pt idx="8804">
                  <c:v>33.000000000000007</c:v>
                </c:pt>
                <c:pt idx="8805">
                  <c:v>33.000000000000007</c:v>
                </c:pt>
                <c:pt idx="8806">
                  <c:v>37.000000000000014</c:v>
                </c:pt>
                <c:pt idx="8807">
                  <c:v>33.999999999999986</c:v>
                </c:pt>
                <c:pt idx="8808">
                  <c:v>32.999999999999915</c:v>
                </c:pt>
                <c:pt idx="8810">
                  <c:v>33.000000000000007</c:v>
                </c:pt>
                <c:pt idx="8811">
                  <c:v>33.999999999999986</c:v>
                </c:pt>
                <c:pt idx="8812">
                  <c:v>35.000000000000057</c:v>
                </c:pt>
                <c:pt idx="8813">
                  <c:v>29.999999999999982</c:v>
                </c:pt>
                <c:pt idx="8814">
                  <c:v>29.999999999999982</c:v>
                </c:pt>
                <c:pt idx="8815">
                  <c:v>31.99999999999994</c:v>
                </c:pt>
                <c:pt idx="8816">
                  <c:v>32.000000000000028</c:v>
                </c:pt>
                <c:pt idx="8817">
                  <c:v>31.00000000000005</c:v>
                </c:pt>
                <c:pt idx="8818">
                  <c:v>32.000000000000028</c:v>
                </c:pt>
                <c:pt idx="8819">
                  <c:v>31.00000000000005</c:v>
                </c:pt>
                <c:pt idx="8820">
                  <c:v>33.999999999999986</c:v>
                </c:pt>
                <c:pt idx="8821">
                  <c:v>36.000000000000028</c:v>
                </c:pt>
                <c:pt idx="8822">
                  <c:v>44.999999999999929</c:v>
                </c:pt>
                <c:pt idx="8823">
                  <c:v>41.000000000000014</c:v>
                </c:pt>
                <c:pt idx="8824">
                  <c:v>41.999999999999993</c:v>
                </c:pt>
                <c:pt idx="8825">
                  <c:v>41.999999999999993</c:v>
                </c:pt>
                <c:pt idx="8826">
                  <c:v>46.000000000000085</c:v>
                </c:pt>
                <c:pt idx="8827">
                  <c:v>46</c:v>
                </c:pt>
                <c:pt idx="8828">
                  <c:v>45.000000000000014</c:v>
                </c:pt>
                <c:pt idx="8829">
                  <c:v>45.000000000000014</c:v>
                </c:pt>
                <c:pt idx="8830">
                  <c:v>45.000000000000014</c:v>
                </c:pt>
                <c:pt idx="8831">
                  <c:v>45.000000000000014</c:v>
                </c:pt>
                <c:pt idx="8832">
                  <c:v>47.999999999999957</c:v>
                </c:pt>
                <c:pt idx="8833">
                  <c:v>48.000000000000043</c:v>
                </c:pt>
                <c:pt idx="8834">
                  <c:v>49.000000000000021</c:v>
                </c:pt>
                <c:pt idx="8835">
                  <c:v>50</c:v>
                </c:pt>
                <c:pt idx="8836">
                  <c:v>46.999999999999972</c:v>
                </c:pt>
                <c:pt idx="8837">
                  <c:v>46.999999999999972</c:v>
                </c:pt>
                <c:pt idx="8838">
                  <c:v>46</c:v>
                </c:pt>
                <c:pt idx="8839">
                  <c:v>46.999999999999972</c:v>
                </c:pt>
                <c:pt idx="8840">
                  <c:v>42.999999999999972</c:v>
                </c:pt>
                <c:pt idx="8841">
                  <c:v>41.999999999999993</c:v>
                </c:pt>
                <c:pt idx="8843">
                  <c:v>41.999999999999993</c:v>
                </c:pt>
                <c:pt idx="8844">
                  <c:v>41.999999999999993</c:v>
                </c:pt>
                <c:pt idx="8845">
                  <c:v>42.999999999999972</c:v>
                </c:pt>
                <c:pt idx="8846">
                  <c:v>42.999999999999972</c:v>
                </c:pt>
                <c:pt idx="8847">
                  <c:v>39.999999999999943</c:v>
                </c:pt>
                <c:pt idx="8848">
                  <c:v>38.999999999999972</c:v>
                </c:pt>
                <c:pt idx="8849">
                  <c:v>36.000000000000028</c:v>
                </c:pt>
                <c:pt idx="8850">
                  <c:v>36.000000000000028</c:v>
                </c:pt>
                <c:pt idx="8851">
                  <c:v>34.999999999999964</c:v>
                </c:pt>
                <c:pt idx="8852">
                  <c:v>33.000000000000007</c:v>
                </c:pt>
                <c:pt idx="8853">
                  <c:v>34.000000000000071</c:v>
                </c:pt>
                <c:pt idx="8854">
                  <c:v>33.000000000000007</c:v>
                </c:pt>
                <c:pt idx="8855">
                  <c:v>33.000000000000007</c:v>
                </c:pt>
                <c:pt idx="8856">
                  <c:v>35.000000000000057</c:v>
                </c:pt>
                <c:pt idx="8857">
                  <c:v>36.000000000000028</c:v>
                </c:pt>
                <c:pt idx="8858">
                  <c:v>38.999999999999972</c:v>
                </c:pt>
                <c:pt idx="8859">
                  <c:v>41.999999999999993</c:v>
                </c:pt>
                <c:pt idx="8860">
                  <c:v>45.000000000000014</c:v>
                </c:pt>
                <c:pt idx="8861">
                  <c:v>42.999999999999972</c:v>
                </c:pt>
                <c:pt idx="8862">
                  <c:v>43.99999999999995</c:v>
                </c:pt>
                <c:pt idx="8863">
                  <c:v>42.999999999999972</c:v>
                </c:pt>
                <c:pt idx="8865">
                  <c:v>42.000000000000085</c:v>
                </c:pt>
                <c:pt idx="8866">
                  <c:v>42.999999999999972</c:v>
                </c:pt>
                <c:pt idx="8867">
                  <c:v>42.999999999999972</c:v>
                </c:pt>
                <c:pt idx="8868">
                  <c:v>40.000000000000036</c:v>
                </c:pt>
                <c:pt idx="8870">
                  <c:v>41.999999999999993</c:v>
                </c:pt>
                <c:pt idx="8871">
                  <c:v>41.000000000000014</c:v>
                </c:pt>
                <c:pt idx="8872">
                  <c:v>48.000000000000043</c:v>
                </c:pt>
                <c:pt idx="8873">
                  <c:v>49.000000000000021</c:v>
                </c:pt>
                <c:pt idx="8874">
                  <c:v>47.999999999999957</c:v>
                </c:pt>
                <c:pt idx="8875">
                  <c:v>52.000000000000043</c:v>
                </c:pt>
                <c:pt idx="8876">
                  <c:v>58.000000000000007</c:v>
                </c:pt>
                <c:pt idx="8877">
                  <c:v>56.00000000000005</c:v>
                </c:pt>
                <c:pt idx="8878">
                  <c:v>58.000000000000007</c:v>
                </c:pt>
                <c:pt idx="8880">
                  <c:v>58.000000000000007</c:v>
                </c:pt>
                <c:pt idx="8881">
                  <c:v>53.000000000000028</c:v>
                </c:pt>
                <c:pt idx="8882">
                  <c:v>52.000000000000043</c:v>
                </c:pt>
                <c:pt idx="8883">
                  <c:v>50.999999999999979</c:v>
                </c:pt>
                <c:pt idx="8884">
                  <c:v>53.000000000000028</c:v>
                </c:pt>
                <c:pt idx="8885">
                  <c:v>57.000000000000028</c:v>
                </c:pt>
                <c:pt idx="8886">
                  <c:v>54.999999999999986</c:v>
                </c:pt>
                <c:pt idx="8887">
                  <c:v>58.999999999999986</c:v>
                </c:pt>
                <c:pt idx="8888">
                  <c:v>57.000000000000028</c:v>
                </c:pt>
                <c:pt idx="8889">
                  <c:v>59.000000000000071</c:v>
                </c:pt>
                <c:pt idx="8890">
                  <c:v>61.000000000000028</c:v>
                </c:pt>
                <c:pt idx="8891">
                  <c:v>67</c:v>
                </c:pt>
                <c:pt idx="8892">
                  <c:v>70.000000000000014</c:v>
                </c:pt>
                <c:pt idx="8893">
                  <c:v>75.999999999999972</c:v>
                </c:pt>
                <c:pt idx="8894">
                  <c:v>75</c:v>
                </c:pt>
                <c:pt idx="8895">
                  <c:v>75</c:v>
                </c:pt>
                <c:pt idx="8896">
                  <c:v>74.000000000000028</c:v>
                </c:pt>
                <c:pt idx="8897">
                  <c:v>75.999999999999972</c:v>
                </c:pt>
                <c:pt idx="8898">
                  <c:v>81.000000000000057</c:v>
                </c:pt>
                <c:pt idx="8899">
                  <c:v>78.000000000000028</c:v>
                </c:pt>
                <c:pt idx="8900">
                  <c:v>78.000000000000028</c:v>
                </c:pt>
                <c:pt idx="8901">
                  <c:v>79.999999999999986</c:v>
                </c:pt>
                <c:pt idx="8902">
                  <c:v>83</c:v>
                </c:pt>
                <c:pt idx="8903">
                  <c:v>85.999999999999943</c:v>
                </c:pt>
                <c:pt idx="8905">
                  <c:v>83</c:v>
                </c:pt>
                <c:pt idx="8906">
                  <c:v>82.000000000000028</c:v>
                </c:pt>
                <c:pt idx="8907">
                  <c:v>80.999999999999957</c:v>
                </c:pt>
                <c:pt idx="8908">
                  <c:v>83.999999999999986</c:v>
                </c:pt>
                <c:pt idx="8909">
                  <c:v>83</c:v>
                </c:pt>
                <c:pt idx="8910">
                  <c:v>77.999999999999943</c:v>
                </c:pt>
                <c:pt idx="8911">
                  <c:v>68.000000000000057</c:v>
                </c:pt>
                <c:pt idx="8912">
                  <c:v>68.999999999999943</c:v>
                </c:pt>
                <c:pt idx="8913">
                  <c:v>73.000000000000043</c:v>
                </c:pt>
                <c:pt idx="8914">
                  <c:v>71</c:v>
                </c:pt>
                <c:pt idx="8915">
                  <c:v>67.999999999999972</c:v>
                </c:pt>
                <c:pt idx="8916">
                  <c:v>68.999999999999943</c:v>
                </c:pt>
                <c:pt idx="8917">
                  <c:v>67</c:v>
                </c:pt>
                <c:pt idx="8918">
                  <c:v>67.999999999999972</c:v>
                </c:pt>
                <c:pt idx="8919">
                  <c:v>62.000000000000014</c:v>
                </c:pt>
                <c:pt idx="8920">
                  <c:v>58.000000000000007</c:v>
                </c:pt>
                <c:pt idx="8921">
                  <c:v>61.999999999999922</c:v>
                </c:pt>
                <c:pt idx="8922">
                  <c:v>66.000000000000014</c:v>
                </c:pt>
                <c:pt idx="8923">
                  <c:v>58.999999999999986</c:v>
                </c:pt>
                <c:pt idx="8924">
                  <c:v>54</c:v>
                </c:pt>
                <c:pt idx="8925">
                  <c:v>56.00000000000005</c:v>
                </c:pt>
                <c:pt idx="8926">
                  <c:v>58.000000000000007</c:v>
                </c:pt>
                <c:pt idx="8927">
                  <c:v>56.00000000000005</c:v>
                </c:pt>
                <c:pt idx="8928">
                  <c:v>58.000000000000007</c:v>
                </c:pt>
                <c:pt idx="8929">
                  <c:v>56.999999999999943</c:v>
                </c:pt>
                <c:pt idx="8930">
                  <c:v>53.000000000000028</c:v>
                </c:pt>
                <c:pt idx="8931">
                  <c:v>52.999999999999936</c:v>
                </c:pt>
                <c:pt idx="8932">
                  <c:v>53.000000000000028</c:v>
                </c:pt>
                <c:pt idx="8933">
                  <c:v>54.999999999999986</c:v>
                </c:pt>
                <c:pt idx="8934">
                  <c:v>51.999999999999957</c:v>
                </c:pt>
                <c:pt idx="8935">
                  <c:v>50.999999999999979</c:v>
                </c:pt>
                <c:pt idx="8936">
                  <c:v>50</c:v>
                </c:pt>
                <c:pt idx="8937">
                  <c:v>50</c:v>
                </c:pt>
                <c:pt idx="8938">
                  <c:v>48.000000000000043</c:v>
                </c:pt>
                <c:pt idx="8939">
                  <c:v>51.999999999999957</c:v>
                </c:pt>
                <c:pt idx="8940">
                  <c:v>50.000000000000085</c:v>
                </c:pt>
                <c:pt idx="8941">
                  <c:v>53.000000000000028</c:v>
                </c:pt>
                <c:pt idx="8942">
                  <c:v>55.999999999999957</c:v>
                </c:pt>
                <c:pt idx="8943">
                  <c:v>55.999999999999957</c:v>
                </c:pt>
                <c:pt idx="8944">
                  <c:v>54</c:v>
                </c:pt>
                <c:pt idx="8945">
                  <c:v>57.000000000000028</c:v>
                </c:pt>
                <c:pt idx="8946">
                  <c:v>55.999999999999957</c:v>
                </c:pt>
                <c:pt idx="8947">
                  <c:v>56.00000000000005</c:v>
                </c:pt>
                <c:pt idx="8948">
                  <c:v>58.000000000000007</c:v>
                </c:pt>
                <c:pt idx="8949">
                  <c:v>56.00000000000005</c:v>
                </c:pt>
                <c:pt idx="8950">
                  <c:v>58.999999999999986</c:v>
                </c:pt>
                <c:pt idx="8951">
                  <c:v>62.000000000000014</c:v>
                </c:pt>
                <c:pt idx="8952">
                  <c:v>57.000000000000028</c:v>
                </c:pt>
                <c:pt idx="8953">
                  <c:v>62.000000000000014</c:v>
                </c:pt>
                <c:pt idx="8954">
                  <c:v>60.999999999999943</c:v>
                </c:pt>
                <c:pt idx="8955">
                  <c:v>62.999999999999986</c:v>
                </c:pt>
                <c:pt idx="8956">
                  <c:v>64.999999999999943</c:v>
                </c:pt>
                <c:pt idx="8957">
                  <c:v>68.999999999999943</c:v>
                </c:pt>
                <c:pt idx="8958">
                  <c:v>70.000000000000014</c:v>
                </c:pt>
                <c:pt idx="8959">
                  <c:v>71</c:v>
                </c:pt>
                <c:pt idx="8960">
                  <c:v>67</c:v>
                </c:pt>
                <c:pt idx="8961">
                  <c:v>62.999999999999986</c:v>
                </c:pt>
                <c:pt idx="8962">
                  <c:v>70.000000000000014</c:v>
                </c:pt>
                <c:pt idx="8963">
                  <c:v>71</c:v>
                </c:pt>
                <c:pt idx="8964">
                  <c:v>66.000000000000014</c:v>
                </c:pt>
                <c:pt idx="8965">
                  <c:v>65.000000000000028</c:v>
                </c:pt>
                <c:pt idx="8966">
                  <c:v>64.000000000000057</c:v>
                </c:pt>
                <c:pt idx="8967">
                  <c:v>62.000000000000014</c:v>
                </c:pt>
                <c:pt idx="8968">
                  <c:v>61.000000000000028</c:v>
                </c:pt>
                <c:pt idx="8969">
                  <c:v>60.000000000000057</c:v>
                </c:pt>
                <c:pt idx="8970">
                  <c:v>62.000000000000014</c:v>
                </c:pt>
                <c:pt idx="8971">
                  <c:v>59.999999999999964</c:v>
                </c:pt>
                <c:pt idx="8972">
                  <c:v>62.999999999999986</c:v>
                </c:pt>
                <c:pt idx="8973">
                  <c:v>62.000000000000014</c:v>
                </c:pt>
                <c:pt idx="8975">
                  <c:v>62.000000000000014</c:v>
                </c:pt>
                <c:pt idx="8976">
                  <c:v>60.999999999999943</c:v>
                </c:pt>
                <c:pt idx="8977">
                  <c:v>60.000000000000057</c:v>
                </c:pt>
                <c:pt idx="8978">
                  <c:v>58.000000000000007</c:v>
                </c:pt>
                <c:pt idx="8979">
                  <c:v>61.000000000000028</c:v>
                </c:pt>
                <c:pt idx="8980">
                  <c:v>62.000000000000014</c:v>
                </c:pt>
                <c:pt idx="8981">
                  <c:v>58.000000000000007</c:v>
                </c:pt>
                <c:pt idx="8982">
                  <c:v>59.999999999999964</c:v>
                </c:pt>
                <c:pt idx="8983">
                  <c:v>52.999999999999936</c:v>
                </c:pt>
                <c:pt idx="8984">
                  <c:v>56.999999999999943</c:v>
                </c:pt>
                <c:pt idx="8985">
                  <c:v>62.000000000000014</c:v>
                </c:pt>
                <c:pt idx="8986">
                  <c:v>64.000000000000057</c:v>
                </c:pt>
                <c:pt idx="8987">
                  <c:v>64.999999999999943</c:v>
                </c:pt>
                <c:pt idx="8988">
                  <c:v>66.000000000000014</c:v>
                </c:pt>
                <c:pt idx="8989">
                  <c:v>63.000000000000078</c:v>
                </c:pt>
                <c:pt idx="8990">
                  <c:v>64.999999999999943</c:v>
                </c:pt>
                <c:pt idx="8991">
                  <c:v>65.000000000000028</c:v>
                </c:pt>
                <c:pt idx="8992">
                  <c:v>60.000000000000057</c:v>
                </c:pt>
                <c:pt idx="8993">
                  <c:v>61.000000000000028</c:v>
                </c:pt>
                <c:pt idx="8994">
                  <c:v>62.000000000000014</c:v>
                </c:pt>
                <c:pt idx="8995">
                  <c:v>61.000000000000028</c:v>
                </c:pt>
                <c:pt idx="8996">
                  <c:v>61.000000000000028</c:v>
                </c:pt>
                <c:pt idx="8997">
                  <c:v>62.000000000000014</c:v>
                </c:pt>
                <c:pt idx="8998">
                  <c:v>62.000000000000014</c:v>
                </c:pt>
                <c:pt idx="8999">
                  <c:v>58.999999999999986</c:v>
                </c:pt>
                <c:pt idx="9000">
                  <c:v>58.000000000000007</c:v>
                </c:pt>
                <c:pt idx="9001">
                  <c:v>58.000000000000007</c:v>
                </c:pt>
                <c:pt idx="9003">
                  <c:v>61.999999999999922</c:v>
                </c:pt>
                <c:pt idx="9004">
                  <c:v>62.000000000000014</c:v>
                </c:pt>
                <c:pt idx="9005">
                  <c:v>58.999999999999986</c:v>
                </c:pt>
                <c:pt idx="9006">
                  <c:v>61.000000000000028</c:v>
                </c:pt>
                <c:pt idx="9007">
                  <c:v>62.000000000000014</c:v>
                </c:pt>
                <c:pt idx="9008">
                  <c:v>58.999999999999986</c:v>
                </c:pt>
                <c:pt idx="9009">
                  <c:v>56.999999999999943</c:v>
                </c:pt>
                <c:pt idx="9010">
                  <c:v>60.999999999999943</c:v>
                </c:pt>
                <c:pt idx="9011">
                  <c:v>59.999999999999964</c:v>
                </c:pt>
                <c:pt idx="9012">
                  <c:v>55.999999999999957</c:v>
                </c:pt>
                <c:pt idx="9013">
                  <c:v>60.000000000000057</c:v>
                </c:pt>
                <c:pt idx="9014">
                  <c:v>60.999999999999943</c:v>
                </c:pt>
                <c:pt idx="9015">
                  <c:v>56.999999999999943</c:v>
                </c:pt>
                <c:pt idx="9016">
                  <c:v>61.000000000000028</c:v>
                </c:pt>
                <c:pt idx="9017">
                  <c:v>58.999999999999986</c:v>
                </c:pt>
                <c:pt idx="9018">
                  <c:v>59.999999999999964</c:v>
                </c:pt>
                <c:pt idx="9019">
                  <c:v>60.999999999999943</c:v>
                </c:pt>
                <c:pt idx="9020">
                  <c:v>58.999999999999986</c:v>
                </c:pt>
                <c:pt idx="9021">
                  <c:v>58.000000000000007</c:v>
                </c:pt>
                <c:pt idx="9022">
                  <c:v>57.000000000000028</c:v>
                </c:pt>
                <c:pt idx="9023">
                  <c:v>59.999999999999964</c:v>
                </c:pt>
                <c:pt idx="9024">
                  <c:v>60.000000000000057</c:v>
                </c:pt>
                <c:pt idx="9025">
                  <c:v>61.000000000000028</c:v>
                </c:pt>
                <c:pt idx="9026">
                  <c:v>58.000000000000007</c:v>
                </c:pt>
                <c:pt idx="9027">
                  <c:v>59.000000000000071</c:v>
                </c:pt>
                <c:pt idx="9028">
                  <c:v>57.000000000000028</c:v>
                </c:pt>
                <c:pt idx="9029">
                  <c:v>57.000000000000028</c:v>
                </c:pt>
                <c:pt idx="9030">
                  <c:v>60.000000000000057</c:v>
                </c:pt>
                <c:pt idx="9031">
                  <c:v>61.000000000000028</c:v>
                </c:pt>
                <c:pt idx="9032">
                  <c:v>62.000000000000014</c:v>
                </c:pt>
                <c:pt idx="9033">
                  <c:v>61.000000000000028</c:v>
                </c:pt>
                <c:pt idx="9034">
                  <c:v>62.000000000000014</c:v>
                </c:pt>
                <c:pt idx="9035">
                  <c:v>62.000000000000014</c:v>
                </c:pt>
                <c:pt idx="9036">
                  <c:v>62.000000000000014</c:v>
                </c:pt>
                <c:pt idx="9037">
                  <c:v>62.000000000000014</c:v>
                </c:pt>
                <c:pt idx="9038">
                  <c:v>62.999999999999986</c:v>
                </c:pt>
                <c:pt idx="9039">
                  <c:v>62.000000000000014</c:v>
                </c:pt>
                <c:pt idx="9040">
                  <c:v>61.000000000000028</c:v>
                </c:pt>
                <c:pt idx="9041">
                  <c:v>62.000000000000014</c:v>
                </c:pt>
                <c:pt idx="9042">
                  <c:v>62.999999999999986</c:v>
                </c:pt>
                <c:pt idx="9043">
                  <c:v>62.000000000000014</c:v>
                </c:pt>
                <c:pt idx="9045">
                  <c:v>57.000000000000028</c:v>
                </c:pt>
                <c:pt idx="9046">
                  <c:v>56.00000000000005</c:v>
                </c:pt>
                <c:pt idx="9047">
                  <c:v>60.000000000000057</c:v>
                </c:pt>
                <c:pt idx="9048">
                  <c:v>61.000000000000028</c:v>
                </c:pt>
                <c:pt idx="9049">
                  <c:v>58.000000000000007</c:v>
                </c:pt>
                <c:pt idx="9050">
                  <c:v>60.000000000000057</c:v>
                </c:pt>
                <c:pt idx="9051">
                  <c:v>60.000000000000057</c:v>
                </c:pt>
                <c:pt idx="9052">
                  <c:v>61.000000000000028</c:v>
                </c:pt>
                <c:pt idx="9053">
                  <c:v>64.000000000000057</c:v>
                </c:pt>
                <c:pt idx="9054">
                  <c:v>59.000000000000071</c:v>
                </c:pt>
                <c:pt idx="9055">
                  <c:v>59.000000000000071</c:v>
                </c:pt>
                <c:pt idx="9056">
                  <c:v>57.000000000000028</c:v>
                </c:pt>
                <c:pt idx="9057">
                  <c:v>58.000000000000007</c:v>
                </c:pt>
                <c:pt idx="9058">
                  <c:v>58.999999999999986</c:v>
                </c:pt>
                <c:pt idx="9059">
                  <c:v>58.999999999999986</c:v>
                </c:pt>
                <c:pt idx="9060">
                  <c:v>60.999999999999943</c:v>
                </c:pt>
                <c:pt idx="9061">
                  <c:v>62.999999999999986</c:v>
                </c:pt>
                <c:pt idx="9062">
                  <c:v>61.000000000000028</c:v>
                </c:pt>
                <c:pt idx="9063">
                  <c:v>60.999999999999943</c:v>
                </c:pt>
                <c:pt idx="9064">
                  <c:v>62.000000000000014</c:v>
                </c:pt>
                <c:pt idx="9065">
                  <c:v>62.000000000000014</c:v>
                </c:pt>
                <c:pt idx="9066">
                  <c:v>62.999999999999986</c:v>
                </c:pt>
                <c:pt idx="9067">
                  <c:v>61.000000000000028</c:v>
                </c:pt>
                <c:pt idx="9068">
                  <c:v>63.000000000000078</c:v>
                </c:pt>
                <c:pt idx="9069">
                  <c:v>64.000000000000057</c:v>
                </c:pt>
                <c:pt idx="9070">
                  <c:v>62.999999999999986</c:v>
                </c:pt>
                <c:pt idx="9071">
                  <c:v>58.999999999999986</c:v>
                </c:pt>
                <c:pt idx="9072">
                  <c:v>60.000000000000057</c:v>
                </c:pt>
                <c:pt idx="9073">
                  <c:v>62.999999999999986</c:v>
                </c:pt>
                <c:pt idx="9075">
                  <c:v>63.000000000000078</c:v>
                </c:pt>
                <c:pt idx="9076">
                  <c:v>62.999999999999986</c:v>
                </c:pt>
                <c:pt idx="9077">
                  <c:v>62.000000000000014</c:v>
                </c:pt>
                <c:pt idx="9078">
                  <c:v>61.000000000000028</c:v>
                </c:pt>
                <c:pt idx="9079">
                  <c:v>60.999999999999943</c:v>
                </c:pt>
                <c:pt idx="9080">
                  <c:v>61.000000000000028</c:v>
                </c:pt>
                <c:pt idx="9081">
                  <c:v>62.000000000000014</c:v>
                </c:pt>
                <c:pt idx="9082">
                  <c:v>62.999999999999986</c:v>
                </c:pt>
                <c:pt idx="9083">
                  <c:v>63.999999999999972</c:v>
                </c:pt>
                <c:pt idx="9084">
                  <c:v>64.000000000000057</c:v>
                </c:pt>
                <c:pt idx="9085">
                  <c:v>63.000000000000078</c:v>
                </c:pt>
                <c:pt idx="9086">
                  <c:v>61.000000000000028</c:v>
                </c:pt>
                <c:pt idx="9087">
                  <c:v>60.000000000000057</c:v>
                </c:pt>
                <c:pt idx="9088">
                  <c:v>58.999999999999986</c:v>
                </c:pt>
                <c:pt idx="9089">
                  <c:v>58.000000000000007</c:v>
                </c:pt>
                <c:pt idx="9090">
                  <c:v>54</c:v>
                </c:pt>
                <c:pt idx="9091">
                  <c:v>54</c:v>
                </c:pt>
                <c:pt idx="9092">
                  <c:v>50.999999999999979</c:v>
                </c:pt>
                <c:pt idx="9093">
                  <c:v>53.000000000000028</c:v>
                </c:pt>
                <c:pt idx="9095">
                  <c:v>46</c:v>
                </c:pt>
                <c:pt idx="9096">
                  <c:v>49.000000000000021</c:v>
                </c:pt>
                <c:pt idx="9097">
                  <c:v>49.000000000000021</c:v>
                </c:pt>
                <c:pt idx="9098">
                  <c:v>51.000000000000071</c:v>
                </c:pt>
                <c:pt idx="9099">
                  <c:v>50</c:v>
                </c:pt>
                <c:pt idx="9100">
                  <c:v>49.000000000000021</c:v>
                </c:pt>
                <c:pt idx="9101">
                  <c:v>48.999999999999929</c:v>
                </c:pt>
                <c:pt idx="9102">
                  <c:v>48.000000000000043</c:v>
                </c:pt>
                <c:pt idx="9103">
                  <c:v>46</c:v>
                </c:pt>
                <c:pt idx="9104">
                  <c:v>46</c:v>
                </c:pt>
                <c:pt idx="9105">
                  <c:v>46.999999999999972</c:v>
                </c:pt>
                <c:pt idx="9106">
                  <c:v>47.999999999999957</c:v>
                </c:pt>
                <c:pt idx="9108">
                  <c:v>46.999999999999972</c:v>
                </c:pt>
                <c:pt idx="9109">
                  <c:v>46.999999999999972</c:v>
                </c:pt>
                <c:pt idx="9110">
                  <c:v>44.999999999999929</c:v>
                </c:pt>
                <c:pt idx="9111">
                  <c:v>47.000000000000064</c:v>
                </c:pt>
                <c:pt idx="9112">
                  <c:v>50.999999999999979</c:v>
                </c:pt>
                <c:pt idx="9113">
                  <c:v>52.999999999999936</c:v>
                </c:pt>
                <c:pt idx="9114">
                  <c:v>50.999999999999979</c:v>
                </c:pt>
                <c:pt idx="9115">
                  <c:v>52.000000000000043</c:v>
                </c:pt>
                <c:pt idx="9116">
                  <c:v>55.999999999999957</c:v>
                </c:pt>
                <c:pt idx="9117">
                  <c:v>56.00000000000005</c:v>
                </c:pt>
                <c:pt idx="9118">
                  <c:v>56.00000000000005</c:v>
                </c:pt>
                <c:pt idx="9119">
                  <c:v>56.999999999999943</c:v>
                </c:pt>
                <c:pt idx="9120">
                  <c:v>54.999999999999986</c:v>
                </c:pt>
                <c:pt idx="9121">
                  <c:v>57.000000000000028</c:v>
                </c:pt>
                <c:pt idx="9122">
                  <c:v>53.000000000000028</c:v>
                </c:pt>
                <c:pt idx="9123">
                  <c:v>51.999999999999957</c:v>
                </c:pt>
                <c:pt idx="9124">
                  <c:v>49.000000000000021</c:v>
                </c:pt>
                <c:pt idx="9125">
                  <c:v>51.000000000000071</c:v>
                </c:pt>
                <c:pt idx="9127">
                  <c:v>50</c:v>
                </c:pt>
                <c:pt idx="9128">
                  <c:v>48.999999999999929</c:v>
                </c:pt>
                <c:pt idx="9129">
                  <c:v>50.999999999999979</c:v>
                </c:pt>
                <c:pt idx="9130">
                  <c:v>54.999999999999986</c:v>
                </c:pt>
                <c:pt idx="9132">
                  <c:v>57.000000000000028</c:v>
                </c:pt>
                <c:pt idx="9133">
                  <c:v>56.999999999999943</c:v>
                </c:pt>
                <c:pt idx="9134">
                  <c:v>57.000000000000028</c:v>
                </c:pt>
                <c:pt idx="9135">
                  <c:v>58.999999999999986</c:v>
                </c:pt>
                <c:pt idx="9136">
                  <c:v>58.999999999999986</c:v>
                </c:pt>
                <c:pt idx="9137">
                  <c:v>57.999999999999915</c:v>
                </c:pt>
                <c:pt idx="9138">
                  <c:v>57.000000000000028</c:v>
                </c:pt>
                <c:pt idx="9139">
                  <c:v>55.999999999999957</c:v>
                </c:pt>
                <c:pt idx="9140">
                  <c:v>54.999999999999986</c:v>
                </c:pt>
                <c:pt idx="9141">
                  <c:v>54.999999999999986</c:v>
                </c:pt>
                <c:pt idx="9142">
                  <c:v>57.000000000000028</c:v>
                </c:pt>
                <c:pt idx="9143">
                  <c:v>56.00000000000005</c:v>
                </c:pt>
                <c:pt idx="9145">
                  <c:v>52.999999999999936</c:v>
                </c:pt>
                <c:pt idx="9146">
                  <c:v>56.00000000000005</c:v>
                </c:pt>
                <c:pt idx="9147">
                  <c:v>54</c:v>
                </c:pt>
                <c:pt idx="9148">
                  <c:v>56.999999999999943</c:v>
                </c:pt>
                <c:pt idx="9149">
                  <c:v>58.000000000000007</c:v>
                </c:pt>
                <c:pt idx="9150">
                  <c:v>59.999999999999964</c:v>
                </c:pt>
                <c:pt idx="9151">
                  <c:v>58.999999999999986</c:v>
                </c:pt>
                <c:pt idx="9152">
                  <c:v>60.000000000000057</c:v>
                </c:pt>
                <c:pt idx="9153">
                  <c:v>58.999999999999986</c:v>
                </c:pt>
                <c:pt idx="9154">
                  <c:v>58.000000000000007</c:v>
                </c:pt>
                <c:pt idx="9155">
                  <c:v>57.000000000000028</c:v>
                </c:pt>
                <c:pt idx="9156">
                  <c:v>55.999999999999957</c:v>
                </c:pt>
                <c:pt idx="9157">
                  <c:v>58.000000000000007</c:v>
                </c:pt>
                <c:pt idx="9158">
                  <c:v>56.999999999999943</c:v>
                </c:pt>
                <c:pt idx="9159">
                  <c:v>55.999999999999957</c:v>
                </c:pt>
                <c:pt idx="9160">
                  <c:v>54.999999999999986</c:v>
                </c:pt>
                <c:pt idx="9161">
                  <c:v>48.999999999999929</c:v>
                </c:pt>
                <c:pt idx="9162">
                  <c:v>49.000000000000021</c:v>
                </c:pt>
                <c:pt idx="9163">
                  <c:v>49.000000000000021</c:v>
                </c:pt>
                <c:pt idx="9165">
                  <c:v>48.000000000000043</c:v>
                </c:pt>
                <c:pt idx="9166">
                  <c:v>47.999999999999957</c:v>
                </c:pt>
                <c:pt idx="9167">
                  <c:v>53.000000000000028</c:v>
                </c:pt>
                <c:pt idx="9168">
                  <c:v>51.000000000000071</c:v>
                </c:pt>
                <c:pt idx="9169">
                  <c:v>50</c:v>
                </c:pt>
                <c:pt idx="9170">
                  <c:v>50</c:v>
                </c:pt>
                <c:pt idx="9171">
                  <c:v>50.000000000000085</c:v>
                </c:pt>
                <c:pt idx="9172">
                  <c:v>49.000000000000021</c:v>
                </c:pt>
                <c:pt idx="9173">
                  <c:v>47.000000000000064</c:v>
                </c:pt>
                <c:pt idx="9174">
                  <c:v>46.999999999999972</c:v>
                </c:pt>
                <c:pt idx="9175">
                  <c:v>48.999999999999929</c:v>
                </c:pt>
                <c:pt idx="9176">
                  <c:v>46.999999999999972</c:v>
                </c:pt>
                <c:pt idx="9177">
                  <c:v>46.999999999999972</c:v>
                </c:pt>
                <c:pt idx="9178">
                  <c:v>47.000000000000064</c:v>
                </c:pt>
                <c:pt idx="9179">
                  <c:v>46.000000000000085</c:v>
                </c:pt>
                <c:pt idx="9180">
                  <c:v>48.000000000000043</c:v>
                </c:pt>
                <c:pt idx="9181">
                  <c:v>47.999999999999957</c:v>
                </c:pt>
                <c:pt idx="9182">
                  <c:v>50.999999999999979</c:v>
                </c:pt>
                <c:pt idx="9183">
                  <c:v>53.000000000000028</c:v>
                </c:pt>
                <c:pt idx="9184">
                  <c:v>50</c:v>
                </c:pt>
                <c:pt idx="9185">
                  <c:v>50</c:v>
                </c:pt>
                <c:pt idx="9186">
                  <c:v>50</c:v>
                </c:pt>
                <c:pt idx="9187">
                  <c:v>48.000000000000043</c:v>
                </c:pt>
                <c:pt idx="9188">
                  <c:v>45.000000000000014</c:v>
                </c:pt>
                <c:pt idx="9189">
                  <c:v>42.999999999999972</c:v>
                </c:pt>
                <c:pt idx="9190">
                  <c:v>41.999999999999993</c:v>
                </c:pt>
                <c:pt idx="9191">
                  <c:v>41.999999999999993</c:v>
                </c:pt>
                <c:pt idx="9192">
                  <c:v>45.000000000000014</c:v>
                </c:pt>
                <c:pt idx="9194">
                  <c:v>46.999999999999972</c:v>
                </c:pt>
                <c:pt idx="9195">
                  <c:v>48.000000000000043</c:v>
                </c:pt>
                <c:pt idx="9196">
                  <c:v>46</c:v>
                </c:pt>
                <c:pt idx="9197">
                  <c:v>46</c:v>
                </c:pt>
                <c:pt idx="9198">
                  <c:v>47.999999999999957</c:v>
                </c:pt>
                <c:pt idx="9199">
                  <c:v>46</c:v>
                </c:pt>
                <c:pt idx="9200">
                  <c:v>46.999999999999972</c:v>
                </c:pt>
                <c:pt idx="9201">
                  <c:v>46.999999999999972</c:v>
                </c:pt>
                <c:pt idx="9202">
                  <c:v>45.000000000000014</c:v>
                </c:pt>
                <c:pt idx="9203">
                  <c:v>45.000000000000014</c:v>
                </c:pt>
                <c:pt idx="9204">
                  <c:v>44.000000000000043</c:v>
                </c:pt>
                <c:pt idx="9205">
                  <c:v>42.999999999999972</c:v>
                </c:pt>
                <c:pt idx="9206">
                  <c:v>41.000000000000014</c:v>
                </c:pt>
                <c:pt idx="9207">
                  <c:v>41.999999999999993</c:v>
                </c:pt>
                <c:pt idx="9208">
                  <c:v>41.999999999999993</c:v>
                </c:pt>
                <c:pt idx="9209">
                  <c:v>41.000000000000014</c:v>
                </c:pt>
                <c:pt idx="9210">
                  <c:v>41.000000000000014</c:v>
                </c:pt>
                <c:pt idx="9211">
                  <c:v>41.999999999999993</c:v>
                </c:pt>
                <c:pt idx="9212">
                  <c:v>41.000000000000014</c:v>
                </c:pt>
                <c:pt idx="9213">
                  <c:v>40.000000000000036</c:v>
                </c:pt>
                <c:pt idx="9214">
                  <c:v>41.000000000000014</c:v>
                </c:pt>
                <c:pt idx="9215">
                  <c:v>42.999999999999972</c:v>
                </c:pt>
                <c:pt idx="9216">
                  <c:v>42.999999999999972</c:v>
                </c:pt>
                <c:pt idx="9217">
                  <c:v>42.000000000000085</c:v>
                </c:pt>
                <c:pt idx="9218">
                  <c:v>41.999999999999993</c:v>
                </c:pt>
                <c:pt idx="9219">
                  <c:v>38.999999999999972</c:v>
                </c:pt>
                <c:pt idx="9220">
                  <c:v>37.999999999999986</c:v>
                </c:pt>
                <c:pt idx="9221">
                  <c:v>39.999999999999943</c:v>
                </c:pt>
                <c:pt idx="9222">
                  <c:v>38.999999999999972</c:v>
                </c:pt>
                <c:pt idx="9223">
                  <c:v>42.999999999999972</c:v>
                </c:pt>
                <c:pt idx="9224">
                  <c:v>41.999999999999993</c:v>
                </c:pt>
                <c:pt idx="9225">
                  <c:v>41.000000000000014</c:v>
                </c:pt>
                <c:pt idx="9226">
                  <c:v>41.999999999999993</c:v>
                </c:pt>
                <c:pt idx="9227">
                  <c:v>41.999999999999993</c:v>
                </c:pt>
                <c:pt idx="9228">
                  <c:v>41.999999999999993</c:v>
                </c:pt>
                <c:pt idx="9229">
                  <c:v>42.999999999999972</c:v>
                </c:pt>
                <c:pt idx="9230">
                  <c:v>45.000000000000014</c:v>
                </c:pt>
                <c:pt idx="9231">
                  <c:v>49.000000000000021</c:v>
                </c:pt>
                <c:pt idx="9232">
                  <c:v>49.000000000000021</c:v>
                </c:pt>
                <c:pt idx="9233">
                  <c:v>49.000000000000021</c:v>
                </c:pt>
                <c:pt idx="9235">
                  <c:v>49.000000000000021</c:v>
                </c:pt>
                <c:pt idx="9236">
                  <c:v>46</c:v>
                </c:pt>
                <c:pt idx="9237">
                  <c:v>45.000000000000014</c:v>
                </c:pt>
                <c:pt idx="9238">
                  <c:v>45.000000000000014</c:v>
                </c:pt>
                <c:pt idx="9239">
                  <c:v>42.999999999999972</c:v>
                </c:pt>
                <c:pt idx="9240">
                  <c:v>42.999999999999972</c:v>
                </c:pt>
                <c:pt idx="9241">
                  <c:v>41.999999999999993</c:v>
                </c:pt>
                <c:pt idx="9242">
                  <c:v>41.999999999999993</c:v>
                </c:pt>
                <c:pt idx="9243">
                  <c:v>38.999999999999972</c:v>
                </c:pt>
                <c:pt idx="9244">
                  <c:v>39.999999999999943</c:v>
                </c:pt>
                <c:pt idx="9245">
                  <c:v>40.000000000000036</c:v>
                </c:pt>
                <c:pt idx="9246">
                  <c:v>37.000000000000014</c:v>
                </c:pt>
                <c:pt idx="9247">
                  <c:v>41.000000000000014</c:v>
                </c:pt>
                <c:pt idx="9248">
                  <c:v>39.999999999999943</c:v>
                </c:pt>
                <c:pt idx="9249">
                  <c:v>38.000000000000078</c:v>
                </c:pt>
                <c:pt idx="9250">
                  <c:v>37.999999999999986</c:v>
                </c:pt>
                <c:pt idx="9251">
                  <c:v>38.000000000000078</c:v>
                </c:pt>
                <c:pt idx="9252">
                  <c:v>36.000000000000028</c:v>
                </c:pt>
                <c:pt idx="9253">
                  <c:v>35.000000000000057</c:v>
                </c:pt>
                <c:pt idx="9254">
                  <c:v>36.000000000000028</c:v>
                </c:pt>
                <c:pt idx="9255">
                  <c:v>38.999999999999972</c:v>
                </c:pt>
                <c:pt idx="9256">
                  <c:v>40.000000000000036</c:v>
                </c:pt>
                <c:pt idx="9257">
                  <c:v>45.000000000000014</c:v>
                </c:pt>
                <c:pt idx="9258">
                  <c:v>42.999999999999972</c:v>
                </c:pt>
                <c:pt idx="9259">
                  <c:v>42.999999999999972</c:v>
                </c:pt>
                <c:pt idx="9260">
                  <c:v>43.000000000000057</c:v>
                </c:pt>
                <c:pt idx="9261">
                  <c:v>40.000000000000036</c:v>
                </c:pt>
                <c:pt idx="9262">
                  <c:v>37.999999999999986</c:v>
                </c:pt>
                <c:pt idx="9264">
                  <c:v>34.999999999999964</c:v>
                </c:pt>
                <c:pt idx="9265">
                  <c:v>34.999999999999964</c:v>
                </c:pt>
                <c:pt idx="9266">
                  <c:v>34.999999999999964</c:v>
                </c:pt>
                <c:pt idx="9267">
                  <c:v>34.999999999999964</c:v>
                </c:pt>
                <c:pt idx="9268">
                  <c:v>34.000000000000071</c:v>
                </c:pt>
                <c:pt idx="9269">
                  <c:v>31.99999999999994</c:v>
                </c:pt>
                <c:pt idx="9270">
                  <c:v>33.999999999999986</c:v>
                </c:pt>
                <c:pt idx="9271">
                  <c:v>33.000000000000007</c:v>
                </c:pt>
                <c:pt idx="9272">
                  <c:v>32.000000000000028</c:v>
                </c:pt>
                <c:pt idx="9273">
                  <c:v>33.000000000000007</c:v>
                </c:pt>
                <c:pt idx="9274">
                  <c:v>32.999999999999915</c:v>
                </c:pt>
                <c:pt idx="9275">
                  <c:v>25</c:v>
                </c:pt>
                <c:pt idx="9276">
                  <c:v>29.000000000000004</c:v>
                </c:pt>
                <c:pt idx="9277">
                  <c:v>29.000000000000004</c:v>
                </c:pt>
                <c:pt idx="9278">
                  <c:v>30.999999999999961</c:v>
                </c:pt>
                <c:pt idx="9279">
                  <c:v>29.999999999999982</c:v>
                </c:pt>
                <c:pt idx="9280">
                  <c:v>32.000000000000028</c:v>
                </c:pt>
                <c:pt idx="9281">
                  <c:v>29.000000000000004</c:v>
                </c:pt>
                <c:pt idx="9282">
                  <c:v>27.999999999999936</c:v>
                </c:pt>
                <c:pt idx="9283">
                  <c:v>31.00000000000005</c:v>
                </c:pt>
                <c:pt idx="9284">
                  <c:v>32.000000000000028</c:v>
                </c:pt>
                <c:pt idx="9285">
                  <c:v>30.000000000000071</c:v>
                </c:pt>
                <c:pt idx="9286">
                  <c:v>29.999999999999982</c:v>
                </c:pt>
                <c:pt idx="9287">
                  <c:v>31.00000000000005</c:v>
                </c:pt>
                <c:pt idx="9288">
                  <c:v>36.000000000000028</c:v>
                </c:pt>
                <c:pt idx="9289">
                  <c:v>37.000000000000014</c:v>
                </c:pt>
                <c:pt idx="9290">
                  <c:v>38.999999999999972</c:v>
                </c:pt>
                <c:pt idx="9291">
                  <c:v>41.000000000000014</c:v>
                </c:pt>
                <c:pt idx="9292">
                  <c:v>34.999999999999964</c:v>
                </c:pt>
                <c:pt idx="9293">
                  <c:v>39.999999999999943</c:v>
                </c:pt>
                <c:pt idx="9294">
                  <c:v>38.999999999999972</c:v>
                </c:pt>
                <c:pt idx="9295">
                  <c:v>36.000000000000028</c:v>
                </c:pt>
                <c:pt idx="9296">
                  <c:v>36.000000000000028</c:v>
                </c:pt>
                <c:pt idx="9297">
                  <c:v>34.999999999999964</c:v>
                </c:pt>
                <c:pt idx="9298">
                  <c:v>39.999999999999943</c:v>
                </c:pt>
                <c:pt idx="9299">
                  <c:v>37.999999999999986</c:v>
                </c:pt>
                <c:pt idx="9300">
                  <c:v>38.999999999999972</c:v>
                </c:pt>
                <c:pt idx="9301">
                  <c:v>37.000000000000014</c:v>
                </c:pt>
                <c:pt idx="9302">
                  <c:v>35.999999999999943</c:v>
                </c:pt>
                <c:pt idx="9303">
                  <c:v>37.000000000000014</c:v>
                </c:pt>
                <c:pt idx="9305">
                  <c:v>36.999999999999922</c:v>
                </c:pt>
                <c:pt idx="9306">
                  <c:v>37.000000000000014</c:v>
                </c:pt>
                <c:pt idx="9307">
                  <c:v>34.999999999999964</c:v>
                </c:pt>
                <c:pt idx="9308">
                  <c:v>38.999999999999972</c:v>
                </c:pt>
                <c:pt idx="9309">
                  <c:v>34.999999999999964</c:v>
                </c:pt>
                <c:pt idx="9310">
                  <c:v>35.999999999999943</c:v>
                </c:pt>
                <c:pt idx="9311">
                  <c:v>37.000000000000014</c:v>
                </c:pt>
                <c:pt idx="9312">
                  <c:v>38.999999999999972</c:v>
                </c:pt>
                <c:pt idx="9313">
                  <c:v>36.000000000000028</c:v>
                </c:pt>
                <c:pt idx="9314">
                  <c:v>35.000000000000057</c:v>
                </c:pt>
                <c:pt idx="9315">
                  <c:v>29.999999999999982</c:v>
                </c:pt>
                <c:pt idx="9316">
                  <c:v>30.999999999999961</c:v>
                </c:pt>
                <c:pt idx="9317">
                  <c:v>29.999999999999982</c:v>
                </c:pt>
                <c:pt idx="9318">
                  <c:v>27.999999999999936</c:v>
                </c:pt>
                <c:pt idx="9319">
                  <c:v>26.999999999999957</c:v>
                </c:pt>
                <c:pt idx="9320">
                  <c:v>29.999999999999982</c:v>
                </c:pt>
                <c:pt idx="9321">
                  <c:v>25.999999999999979</c:v>
                </c:pt>
                <c:pt idx="9322">
                  <c:v>28.000000000000025</c:v>
                </c:pt>
                <c:pt idx="9323">
                  <c:v>28.000000000000025</c:v>
                </c:pt>
                <c:pt idx="9324">
                  <c:v>29.999999999999982</c:v>
                </c:pt>
                <c:pt idx="9325">
                  <c:v>32.000000000000028</c:v>
                </c:pt>
                <c:pt idx="9326">
                  <c:v>29.000000000000004</c:v>
                </c:pt>
                <c:pt idx="9327">
                  <c:v>27.999999999999936</c:v>
                </c:pt>
                <c:pt idx="9328">
                  <c:v>29.000000000000004</c:v>
                </c:pt>
                <c:pt idx="9329">
                  <c:v>28.000000000000025</c:v>
                </c:pt>
                <c:pt idx="9330">
                  <c:v>27.000000000000046</c:v>
                </c:pt>
                <c:pt idx="9331">
                  <c:v>29.000000000000004</c:v>
                </c:pt>
                <c:pt idx="9332">
                  <c:v>29.000000000000004</c:v>
                </c:pt>
                <c:pt idx="9333">
                  <c:v>29.000000000000004</c:v>
                </c:pt>
                <c:pt idx="9335">
                  <c:v>25.999999999999979</c:v>
                </c:pt>
                <c:pt idx="9336">
                  <c:v>25.999999999999979</c:v>
                </c:pt>
                <c:pt idx="9337">
                  <c:v>25</c:v>
                </c:pt>
                <c:pt idx="9338">
                  <c:v>25.999999999999979</c:v>
                </c:pt>
                <c:pt idx="9339">
                  <c:v>25</c:v>
                </c:pt>
                <c:pt idx="9340">
                  <c:v>21.999999999999975</c:v>
                </c:pt>
                <c:pt idx="9341">
                  <c:v>20.999999999999996</c:v>
                </c:pt>
                <c:pt idx="9342">
                  <c:v>25</c:v>
                </c:pt>
                <c:pt idx="9343">
                  <c:v>21.999999999999975</c:v>
                </c:pt>
                <c:pt idx="9344">
                  <c:v>29.000000000000004</c:v>
                </c:pt>
                <c:pt idx="9345">
                  <c:v>24.000000000000021</c:v>
                </c:pt>
                <c:pt idx="9346">
                  <c:v>24.000000000000021</c:v>
                </c:pt>
                <c:pt idx="9347">
                  <c:v>22.999999999999954</c:v>
                </c:pt>
                <c:pt idx="9348">
                  <c:v>20.999999999999996</c:v>
                </c:pt>
                <c:pt idx="9349">
                  <c:v>21.999999999999975</c:v>
                </c:pt>
                <c:pt idx="9350">
                  <c:v>21.999999999999975</c:v>
                </c:pt>
                <c:pt idx="9351">
                  <c:v>21.999999999999975</c:v>
                </c:pt>
                <c:pt idx="9352">
                  <c:v>20.000000000000018</c:v>
                </c:pt>
                <c:pt idx="9353">
                  <c:v>19.000000000000039</c:v>
                </c:pt>
                <c:pt idx="9354">
                  <c:v>17.999999999999972</c:v>
                </c:pt>
                <c:pt idx="9356">
                  <c:v>18.99999999999995</c:v>
                </c:pt>
                <c:pt idx="9357">
                  <c:v>16.999999999999993</c:v>
                </c:pt>
                <c:pt idx="9358">
                  <c:v>16.000000000000014</c:v>
                </c:pt>
                <c:pt idx="9359">
                  <c:v>14.999999999999947</c:v>
                </c:pt>
                <c:pt idx="9360">
                  <c:v>13.999999999999968</c:v>
                </c:pt>
                <c:pt idx="9361">
                  <c:v>12.000000000000011</c:v>
                </c:pt>
                <c:pt idx="9362">
                  <c:v>10.999999999999943</c:v>
                </c:pt>
                <c:pt idx="9363">
                  <c:v>14.000000000000057</c:v>
                </c:pt>
                <c:pt idx="9364">
                  <c:v>15.000000000000036</c:v>
                </c:pt>
                <c:pt idx="9365">
                  <c:v>13.999999999999968</c:v>
                </c:pt>
                <c:pt idx="9366">
                  <c:v>12.000000000000011</c:v>
                </c:pt>
                <c:pt idx="9368">
                  <c:v>10.000000000000053</c:v>
                </c:pt>
                <c:pt idx="9369">
                  <c:v>8.0000000000000071</c:v>
                </c:pt>
                <c:pt idx="9370">
                  <c:v>8.0000000000000071</c:v>
                </c:pt>
                <c:pt idx="9371">
                  <c:v>8.9999999999999858</c:v>
                </c:pt>
                <c:pt idx="9372">
                  <c:v>12.999999999999989</c:v>
                </c:pt>
                <c:pt idx="9373">
                  <c:v>12.000000000000011</c:v>
                </c:pt>
                <c:pt idx="9374">
                  <c:v>11.000000000000032</c:v>
                </c:pt>
                <c:pt idx="9375">
                  <c:v>13.999999999999968</c:v>
                </c:pt>
                <c:pt idx="9376">
                  <c:v>15.000000000000036</c:v>
                </c:pt>
                <c:pt idx="9377">
                  <c:v>14.000000000000057</c:v>
                </c:pt>
                <c:pt idx="9378">
                  <c:v>11.000000000000032</c:v>
                </c:pt>
                <c:pt idx="9379">
                  <c:v>10.000000000000053</c:v>
                </c:pt>
                <c:pt idx="9380">
                  <c:v>8.9999999999999858</c:v>
                </c:pt>
                <c:pt idx="9381">
                  <c:v>11.000000000000032</c:v>
                </c:pt>
                <c:pt idx="9382">
                  <c:v>8.0000000000000071</c:v>
                </c:pt>
                <c:pt idx="9383">
                  <c:v>5.9999999999999609</c:v>
                </c:pt>
                <c:pt idx="9384">
                  <c:v>2.9999999999999361</c:v>
                </c:pt>
                <c:pt idx="9385">
                  <c:v>4.0000000000000036</c:v>
                </c:pt>
                <c:pt idx="9386">
                  <c:v>8.9999999999999858</c:v>
                </c:pt>
                <c:pt idx="9388">
                  <c:v>5.9999999999999609</c:v>
                </c:pt>
                <c:pt idx="9389">
                  <c:v>6.9999999999999396</c:v>
                </c:pt>
                <c:pt idx="9390">
                  <c:v>8.9999999999999858</c:v>
                </c:pt>
                <c:pt idx="9391">
                  <c:v>8.9999999999999858</c:v>
                </c:pt>
                <c:pt idx="9393">
                  <c:v>8.0000000000000071</c:v>
                </c:pt>
                <c:pt idx="9394">
                  <c:v>4.9999999999999822</c:v>
                </c:pt>
                <c:pt idx="9395">
                  <c:v>10.000000000000053</c:v>
                </c:pt>
                <c:pt idx="9396">
                  <c:v>12.999999999999989</c:v>
                </c:pt>
                <c:pt idx="9397">
                  <c:v>18.00000000000006</c:v>
                </c:pt>
                <c:pt idx="9398">
                  <c:v>23.000000000000043</c:v>
                </c:pt>
                <c:pt idx="9399">
                  <c:v>18.99999999999995</c:v>
                </c:pt>
                <c:pt idx="9400">
                  <c:v>16.000000000000014</c:v>
                </c:pt>
                <c:pt idx="9401">
                  <c:v>16.000000000000014</c:v>
                </c:pt>
                <c:pt idx="9402">
                  <c:v>19.000000000000039</c:v>
                </c:pt>
                <c:pt idx="9403">
                  <c:v>19.000000000000039</c:v>
                </c:pt>
                <c:pt idx="9405">
                  <c:v>20.000000000000018</c:v>
                </c:pt>
                <c:pt idx="9406">
                  <c:v>20.999999999999996</c:v>
                </c:pt>
                <c:pt idx="9407">
                  <c:v>26.000000000000068</c:v>
                </c:pt>
                <c:pt idx="9408">
                  <c:v>28.000000000000025</c:v>
                </c:pt>
                <c:pt idx="9409">
                  <c:v>24.000000000000021</c:v>
                </c:pt>
                <c:pt idx="9410">
                  <c:v>24.000000000000021</c:v>
                </c:pt>
                <c:pt idx="9411">
                  <c:v>23.000000000000043</c:v>
                </c:pt>
                <c:pt idx="9412">
                  <c:v>21.999999999999975</c:v>
                </c:pt>
                <c:pt idx="9413">
                  <c:v>20.999999999999996</c:v>
                </c:pt>
                <c:pt idx="9414">
                  <c:v>20.999999999999996</c:v>
                </c:pt>
                <c:pt idx="9415">
                  <c:v>22.000000000000064</c:v>
                </c:pt>
                <c:pt idx="9416">
                  <c:v>25</c:v>
                </c:pt>
                <c:pt idx="9417">
                  <c:v>25.999999999999979</c:v>
                </c:pt>
                <c:pt idx="9418">
                  <c:v>24.000000000000021</c:v>
                </c:pt>
                <c:pt idx="9419">
                  <c:v>24.000000000000021</c:v>
                </c:pt>
                <c:pt idx="9420">
                  <c:v>22.999999999999954</c:v>
                </c:pt>
                <c:pt idx="9421">
                  <c:v>14.000000000000057</c:v>
                </c:pt>
                <c:pt idx="9422">
                  <c:v>12.999999999999989</c:v>
                </c:pt>
                <c:pt idx="9423">
                  <c:v>12.999999999999989</c:v>
                </c:pt>
                <c:pt idx="9425">
                  <c:v>10.000000000000053</c:v>
                </c:pt>
                <c:pt idx="9426">
                  <c:v>12.000000000000011</c:v>
                </c:pt>
                <c:pt idx="9427">
                  <c:v>12.000000000000011</c:v>
                </c:pt>
                <c:pt idx="9428">
                  <c:v>12.999999999999989</c:v>
                </c:pt>
                <c:pt idx="9429">
                  <c:v>12.000000000000011</c:v>
                </c:pt>
                <c:pt idx="9430">
                  <c:v>12.000000000000011</c:v>
                </c:pt>
                <c:pt idx="9431">
                  <c:v>8.0000000000000071</c:v>
                </c:pt>
                <c:pt idx="9432">
                  <c:v>7.0000000000000284</c:v>
                </c:pt>
                <c:pt idx="9433">
                  <c:v>7.0000000000000284</c:v>
                </c:pt>
                <c:pt idx="9434">
                  <c:v>12.000000000000011</c:v>
                </c:pt>
                <c:pt idx="9435">
                  <c:v>12.999999999999989</c:v>
                </c:pt>
                <c:pt idx="9436">
                  <c:v>12.999999999999989</c:v>
                </c:pt>
                <c:pt idx="9437">
                  <c:v>16.000000000000014</c:v>
                </c:pt>
                <c:pt idx="9438">
                  <c:v>15.000000000000036</c:v>
                </c:pt>
                <c:pt idx="9439">
                  <c:v>9.9999999999999645</c:v>
                </c:pt>
                <c:pt idx="9440">
                  <c:v>12.000000000000011</c:v>
                </c:pt>
                <c:pt idx="9441">
                  <c:v>9.9999999999999645</c:v>
                </c:pt>
                <c:pt idx="9442">
                  <c:v>6.0000000000000497</c:v>
                </c:pt>
                <c:pt idx="9443">
                  <c:v>8.0000000000000071</c:v>
                </c:pt>
                <c:pt idx="9444">
                  <c:v>7.0000000000000284</c:v>
                </c:pt>
                <c:pt idx="9445">
                  <c:v>6.0000000000000497</c:v>
                </c:pt>
                <c:pt idx="9446">
                  <c:v>6.0000000000000497</c:v>
                </c:pt>
                <c:pt idx="9447">
                  <c:v>6.0000000000000497</c:v>
                </c:pt>
                <c:pt idx="9448">
                  <c:v>5.0000000000000711</c:v>
                </c:pt>
                <c:pt idx="9449">
                  <c:v>5.0000000000000711</c:v>
                </c:pt>
                <c:pt idx="9450">
                  <c:v>8.0000000000000071</c:v>
                </c:pt>
                <c:pt idx="9451">
                  <c:v>5.9999999999999609</c:v>
                </c:pt>
                <c:pt idx="9452">
                  <c:v>5.9999999999999609</c:v>
                </c:pt>
                <c:pt idx="9453">
                  <c:v>4.9999999999999822</c:v>
                </c:pt>
                <c:pt idx="9454">
                  <c:v>6.9999999999999396</c:v>
                </c:pt>
                <c:pt idx="9455">
                  <c:v>7.0000000000000284</c:v>
                </c:pt>
                <c:pt idx="9456">
                  <c:v>7.0000000000000284</c:v>
                </c:pt>
                <c:pt idx="9457">
                  <c:v>4.0000000000000924</c:v>
                </c:pt>
                <c:pt idx="9458">
                  <c:v>4.9999999999999822</c:v>
                </c:pt>
                <c:pt idx="9459">
                  <c:v>5.9999999999999609</c:v>
                </c:pt>
                <c:pt idx="9460">
                  <c:v>8.0000000000000071</c:v>
                </c:pt>
                <c:pt idx="9461">
                  <c:v>8.9999999999999858</c:v>
                </c:pt>
                <c:pt idx="9462">
                  <c:v>8.9999999999999858</c:v>
                </c:pt>
                <c:pt idx="9464">
                  <c:v>7.0000000000000284</c:v>
                </c:pt>
                <c:pt idx="9465">
                  <c:v>5.9999999999999609</c:v>
                </c:pt>
                <c:pt idx="9466">
                  <c:v>4.9999999999999822</c:v>
                </c:pt>
                <c:pt idx="9467">
                  <c:v>5.9999999999999609</c:v>
                </c:pt>
                <c:pt idx="9468">
                  <c:v>4.9999999999999822</c:v>
                </c:pt>
                <c:pt idx="9469">
                  <c:v>8.0000000000000071</c:v>
                </c:pt>
                <c:pt idx="9470">
                  <c:v>8.0000000000000071</c:v>
                </c:pt>
                <c:pt idx="9471">
                  <c:v>8.0000000000000071</c:v>
                </c:pt>
                <c:pt idx="9472">
                  <c:v>8.0000000000000071</c:v>
                </c:pt>
                <c:pt idx="9473">
                  <c:v>5.9999999999999609</c:v>
                </c:pt>
                <c:pt idx="9474">
                  <c:v>8.9999999999999858</c:v>
                </c:pt>
                <c:pt idx="9475">
                  <c:v>10.999999999999943</c:v>
                </c:pt>
                <c:pt idx="9476">
                  <c:v>10.000000000000053</c:v>
                </c:pt>
                <c:pt idx="9477">
                  <c:v>8.9999999999999858</c:v>
                </c:pt>
                <c:pt idx="9478">
                  <c:v>8.0000000000000071</c:v>
                </c:pt>
                <c:pt idx="9479">
                  <c:v>8.0000000000000071</c:v>
                </c:pt>
                <c:pt idx="9480">
                  <c:v>8.9999999999999858</c:v>
                </c:pt>
                <c:pt idx="9481">
                  <c:v>10.999999999999943</c:v>
                </c:pt>
                <c:pt idx="9482">
                  <c:v>10.999999999999943</c:v>
                </c:pt>
                <c:pt idx="9483">
                  <c:v>9.9999999999999645</c:v>
                </c:pt>
                <c:pt idx="9484">
                  <c:v>12.999999999999989</c:v>
                </c:pt>
                <c:pt idx="9485">
                  <c:v>11.000000000000032</c:v>
                </c:pt>
                <c:pt idx="9486">
                  <c:v>4.9999999999999822</c:v>
                </c:pt>
                <c:pt idx="9487">
                  <c:v>4.0000000000000036</c:v>
                </c:pt>
                <c:pt idx="9488">
                  <c:v>4.9999999999999822</c:v>
                </c:pt>
                <c:pt idx="9489">
                  <c:v>4.9999999999999822</c:v>
                </c:pt>
                <c:pt idx="9490">
                  <c:v>6.0000000000000497</c:v>
                </c:pt>
                <c:pt idx="9491">
                  <c:v>4.0000000000000036</c:v>
                </c:pt>
                <c:pt idx="9492">
                  <c:v>2.0000000000000462</c:v>
                </c:pt>
                <c:pt idx="9493">
                  <c:v>0.99999999999997868</c:v>
                </c:pt>
                <c:pt idx="9495">
                  <c:v>-2.0000000000000462</c:v>
                </c:pt>
                <c:pt idx="9496">
                  <c:v>3.0000000000000249</c:v>
                </c:pt>
                <c:pt idx="9497">
                  <c:v>0.99999999999997868</c:v>
                </c:pt>
                <c:pt idx="9498">
                  <c:v>3.0000000000000249</c:v>
                </c:pt>
                <c:pt idx="9499">
                  <c:v>1.0000000000000675</c:v>
                </c:pt>
                <c:pt idx="9500">
                  <c:v>3.0000000000000249</c:v>
                </c:pt>
                <c:pt idx="9501">
                  <c:v>2.0000000000000462</c:v>
                </c:pt>
                <c:pt idx="9502">
                  <c:v>0.99999999999997868</c:v>
                </c:pt>
                <c:pt idx="9503">
                  <c:v>0</c:v>
                </c:pt>
                <c:pt idx="9504">
                  <c:v>0</c:v>
                </c:pt>
                <c:pt idx="9505">
                  <c:v>-0.99999999999997868</c:v>
                </c:pt>
                <c:pt idx="9506">
                  <c:v>-4.0000000000000036</c:v>
                </c:pt>
                <c:pt idx="9507">
                  <c:v>-0.99999999999997868</c:v>
                </c:pt>
                <c:pt idx="9508">
                  <c:v>0</c:v>
                </c:pt>
                <c:pt idx="9509">
                  <c:v>-4.9999999999999822</c:v>
                </c:pt>
                <c:pt idx="9510">
                  <c:v>-4.9999999999999822</c:v>
                </c:pt>
                <c:pt idx="9511">
                  <c:v>-0.99999999999997868</c:v>
                </c:pt>
                <c:pt idx="9512">
                  <c:v>-3.0000000000000249</c:v>
                </c:pt>
                <c:pt idx="9513">
                  <c:v>-4.9999999999999822</c:v>
                </c:pt>
                <c:pt idx="9514">
                  <c:v>-5.9999999999999609</c:v>
                </c:pt>
                <c:pt idx="9515">
                  <c:v>-4.0000000000000036</c:v>
                </c:pt>
                <c:pt idx="9516">
                  <c:v>-3.0000000000000249</c:v>
                </c:pt>
                <c:pt idx="9517">
                  <c:v>-7.0000000000000284</c:v>
                </c:pt>
                <c:pt idx="9518">
                  <c:v>-4.9999999999999822</c:v>
                </c:pt>
                <c:pt idx="9519">
                  <c:v>-4.0000000000000036</c:v>
                </c:pt>
                <c:pt idx="9520">
                  <c:v>-4.9999999999999822</c:v>
                </c:pt>
                <c:pt idx="9521">
                  <c:v>-1.9999999999999574</c:v>
                </c:pt>
                <c:pt idx="9522">
                  <c:v>-2.0000000000000462</c:v>
                </c:pt>
                <c:pt idx="9524">
                  <c:v>-4.0000000000000036</c:v>
                </c:pt>
                <c:pt idx="9525">
                  <c:v>-2.0000000000000462</c:v>
                </c:pt>
                <c:pt idx="9526">
                  <c:v>-1.0000000000000675</c:v>
                </c:pt>
                <c:pt idx="9527">
                  <c:v>-1.9999999999999574</c:v>
                </c:pt>
                <c:pt idx="9528">
                  <c:v>0.99999999999997868</c:v>
                </c:pt>
                <c:pt idx="9529">
                  <c:v>1.9999999999999574</c:v>
                </c:pt>
                <c:pt idx="9530">
                  <c:v>3.0000000000000249</c:v>
                </c:pt>
                <c:pt idx="9531">
                  <c:v>2.0000000000000462</c:v>
                </c:pt>
                <c:pt idx="9532">
                  <c:v>4.0000000000000036</c:v>
                </c:pt>
                <c:pt idx="9533">
                  <c:v>4.9999999999999822</c:v>
                </c:pt>
                <c:pt idx="9534">
                  <c:v>2.0000000000000462</c:v>
                </c:pt>
                <c:pt idx="9535">
                  <c:v>-0.99999999999997868</c:v>
                </c:pt>
                <c:pt idx="9536">
                  <c:v>-2.0000000000000462</c:v>
                </c:pt>
                <c:pt idx="9537">
                  <c:v>-0.99999999999997868</c:v>
                </c:pt>
                <c:pt idx="9538">
                  <c:v>-3.0000000000000249</c:v>
                </c:pt>
                <c:pt idx="9539">
                  <c:v>-1.0000000000000675</c:v>
                </c:pt>
                <c:pt idx="9540">
                  <c:v>4.0000000000000036</c:v>
                </c:pt>
                <c:pt idx="9541">
                  <c:v>2.9999999999999361</c:v>
                </c:pt>
                <c:pt idx="9542">
                  <c:v>0.99999999999997868</c:v>
                </c:pt>
                <c:pt idx="9543">
                  <c:v>0.99999999999997868</c:v>
                </c:pt>
                <c:pt idx="9544">
                  <c:v>0</c:v>
                </c:pt>
                <c:pt idx="9545">
                  <c:v>0</c:v>
                </c:pt>
                <c:pt idx="9546">
                  <c:v>4.0000000000000036</c:v>
                </c:pt>
                <c:pt idx="9547">
                  <c:v>5.0000000000000711</c:v>
                </c:pt>
                <c:pt idx="9548">
                  <c:v>6.0000000000000497</c:v>
                </c:pt>
                <c:pt idx="9549">
                  <c:v>7.0000000000000284</c:v>
                </c:pt>
                <c:pt idx="9550">
                  <c:v>6.0000000000000497</c:v>
                </c:pt>
                <c:pt idx="9551">
                  <c:v>8.0000000000000071</c:v>
                </c:pt>
                <c:pt idx="9552">
                  <c:v>7.0000000000000284</c:v>
                </c:pt>
                <c:pt idx="9553">
                  <c:v>6.0000000000000497</c:v>
                </c:pt>
                <c:pt idx="9554">
                  <c:v>6.0000000000000497</c:v>
                </c:pt>
                <c:pt idx="9555">
                  <c:v>4.9999999999999822</c:v>
                </c:pt>
                <c:pt idx="9556">
                  <c:v>8.0000000000000071</c:v>
                </c:pt>
                <c:pt idx="9557">
                  <c:v>5.9999999999999609</c:v>
                </c:pt>
                <c:pt idx="9558">
                  <c:v>7.0000000000000284</c:v>
                </c:pt>
                <c:pt idx="9559">
                  <c:v>8.0000000000000071</c:v>
                </c:pt>
                <c:pt idx="9560">
                  <c:v>7.0000000000000284</c:v>
                </c:pt>
                <c:pt idx="9561">
                  <c:v>13.999999999999968</c:v>
                </c:pt>
                <c:pt idx="9562">
                  <c:v>13.999999999999968</c:v>
                </c:pt>
                <c:pt idx="9563">
                  <c:v>16.000000000000014</c:v>
                </c:pt>
                <c:pt idx="9564">
                  <c:v>13.999999999999968</c:v>
                </c:pt>
                <c:pt idx="9565">
                  <c:v>18.99999999999995</c:v>
                </c:pt>
                <c:pt idx="9566">
                  <c:v>13.999999999999968</c:v>
                </c:pt>
                <c:pt idx="9567">
                  <c:v>12.000000000000011</c:v>
                </c:pt>
                <c:pt idx="9568">
                  <c:v>10.999999999999943</c:v>
                </c:pt>
                <c:pt idx="9570">
                  <c:v>12.999999999999989</c:v>
                </c:pt>
                <c:pt idx="9571">
                  <c:v>16.000000000000014</c:v>
                </c:pt>
                <c:pt idx="9572">
                  <c:v>18.99999999999995</c:v>
                </c:pt>
                <c:pt idx="9573">
                  <c:v>16.999999999999993</c:v>
                </c:pt>
                <c:pt idx="9574">
                  <c:v>15.000000000000036</c:v>
                </c:pt>
                <c:pt idx="9575">
                  <c:v>16.999999999999993</c:v>
                </c:pt>
                <c:pt idx="9576">
                  <c:v>12.999999999999989</c:v>
                </c:pt>
                <c:pt idx="9577">
                  <c:v>9.9999999999999645</c:v>
                </c:pt>
                <c:pt idx="9578">
                  <c:v>8.9999999999999858</c:v>
                </c:pt>
                <c:pt idx="9579">
                  <c:v>6.0000000000000497</c:v>
                </c:pt>
                <c:pt idx="9580">
                  <c:v>7.0000000000000284</c:v>
                </c:pt>
                <c:pt idx="9581">
                  <c:v>17.000000000000082</c:v>
                </c:pt>
                <c:pt idx="9582">
                  <c:v>20.999999999999996</c:v>
                </c:pt>
                <c:pt idx="9583">
                  <c:v>16.999999999999993</c:v>
                </c:pt>
                <c:pt idx="9584">
                  <c:v>16.000000000000014</c:v>
                </c:pt>
                <c:pt idx="9585">
                  <c:v>12.000000000000011</c:v>
                </c:pt>
                <c:pt idx="9586">
                  <c:v>14.000000000000057</c:v>
                </c:pt>
                <c:pt idx="9587">
                  <c:v>16.000000000000014</c:v>
                </c:pt>
                <c:pt idx="9588">
                  <c:v>13.999999999999968</c:v>
                </c:pt>
                <c:pt idx="9589">
                  <c:v>12.000000000000011</c:v>
                </c:pt>
                <c:pt idx="9590">
                  <c:v>14.000000000000057</c:v>
                </c:pt>
                <c:pt idx="9591">
                  <c:v>21.999999999999975</c:v>
                </c:pt>
                <c:pt idx="9592">
                  <c:v>46.000000000000085</c:v>
                </c:pt>
                <c:pt idx="9593">
                  <c:v>57.999999999999915</c:v>
                </c:pt>
                <c:pt idx="9595">
                  <c:v>60.000000000000057</c:v>
                </c:pt>
                <c:pt idx="9596">
                  <c:v>50</c:v>
                </c:pt>
                <c:pt idx="9597">
                  <c:v>45.000000000000014</c:v>
                </c:pt>
                <c:pt idx="9598">
                  <c:v>58.00000000000005</c:v>
                </c:pt>
                <c:pt idx="9599">
                  <c:v>56.999999999999986</c:v>
                </c:pt>
                <c:pt idx="9600">
                  <c:v>59.000000000000028</c:v>
                </c:pt>
                <c:pt idx="9601">
                  <c:v>46.999999999999972</c:v>
                </c:pt>
                <c:pt idx="9602">
                  <c:v>46</c:v>
                </c:pt>
                <c:pt idx="9603">
                  <c:v>50</c:v>
                </c:pt>
                <c:pt idx="9604">
                  <c:v>50</c:v>
                </c:pt>
                <c:pt idx="9605">
                  <c:v>50.999999999999979</c:v>
                </c:pt>
                <c:pt idx="9606">
                  <c:v>58.999999999999986</c:v>
                </c:pt>
                <c:pt idx="9607">
                  <c:v>54</c:v>
                </c:pt>
                <c:pt idx="9608">
                  <c:v>51.999999999999957</c:v>
                </c:pt>
                <c:pt idx="9609">
                  <c:v>50.999999999999979</c:v>
                </c:pt>
                <c:pt idx="9610">
                  <c:v>53.000000000000028</c:v>
                </c:pt>
                <c:pt idx="9611">
                  <c:v>40.000000000000036</c:v>
                </c:pt>
                <c:pt idx="9612">
                  <c:v>35.000000000000057</c:v>
                </c:pt>
                <c:pt idx="9613">
                  <c:v>33.999999999999986</c:v>
                </c:pt>
                <c:pt idx="9614">
                  <c:v>30.999999999999961</c:v>
                </c:pt>
                <c:pt idx="9615">
                  <c:v>31.00000000000005</c:v>
                </c:pt>
                <c:pt idx="9617">
                  <c:v>29.999999999999982</c:v>
                </c:pt>
                <c:pt idx="9618">
                  <c:v>28.000000000000025</c:v>
                </c:pt>
                <c:pt idx="9619">
                  <c:v>28.999999999999915</c:v>
                </c:pt>
                <c:pt idx="9620">
                  <c:v>29.000000000000004</c:v>
                </c:pt>
                <c:pt idx="9621">
                  <c:v>21.999999999999975</c:v>
                </c:pt>
                <c:pt idx="9622">
                  <c:v>18.99999999999995</c:v>
                </c:pt>
                <c:pt idx="9623">
                  <c:v>16.000000000000014</c:v>
                </c:pt>
                <c:pt idx="9624">
                  <c:v>20.999999999999996</c:v>
                </c:pt>
                <c:pt idx="9625">
                  <c:v>20.999999999999996</c:v>
                </c:pt>
                <c:pt idx="9626">
                  <c:v>16.999999999999993</c:v>
                </c:pt>
                <c:pt idx="9628">
                  <c:v>19.000000000000039</c:v>
                </c:pt>
                <c:pt idx="9629">
                  <c:v>20.000000000000018</c:v>
                </c:pt>
                <c:pt idx="9630">
                  <c:v>22.999999999999954</c:v>
                </c:pt>
                <c:pt idx="9631">
                  <c:v>22.999999999999954</c:v>
                </c:pt>
                <c:pt idx="9632">
                  <c:v>21.999999999999975</c:v>
                </c:pt>
                <c:pt idx="9633">
                  <c:v>16.000000000000014</c:v>
                </c:pt>
                <c:pt idx="9634">
                  <c:v>15.000000000000036</c:v>
                </c:pt>
                <c:pt idx="9635">
                  <c:v>13.999999999999968</c:v>
                </c:pt>
                <c:pt idx="9636">
                  <c:v>14.000000000000057</c:v>
                </c:pt>
                <c:pt idx="9637">
                  <c:v>14.000000000000057</c:v>
                </c:pt>
                <c:pt idx="9638">
                  <c:v>15.000000000000036</c:v>
                </c:pt>
                <c:pt idx="9639">
                  <c:v>16.000000000000014</c:v>
                </c:pt>
                <c:pt idx="9640">
                  <c:v>15.000000000000036</c:v>
                </c:pt>
                <c:pt idx="9641">
                  <c:v>17.999999999999972</c:v>
                </c:pt>
                <c:pt idx="9642">
                  <c:v>16.000000000000014</c:v>
                </c:pt>
                <c:pt idx="9643">
                  <c:v>12.999999999999989</c:v>
                </c:pt>
                <c:pt idx="9644">
                  <c:v>7.9999999999999183</c:v>
                </c:pt>
                <c:pt idx="9645">
                  <c:v>11.000000000000032</c:v>
                </c:pt>
                <c:pt idx="9646">
                  <c:v>8.0000000000000071</c:v>
                </c:pt>
                <c:pt idx="9647">
                  <c:v>8.0000000000000071</c:v>
                </c:pt>
                <c:pt idx="9649">
                  <c:v>4.9999999999999822</c:v>
                </c:pt>
                <c:pt idx="9650">
                  <c:v>11.000000000000032</c:v>
                </c:pt>
                <c:pt idx="9651">
                  <c:v>8.9999999999999858</c:v>
                </c:pt>
                <c:pt idx="9652">
                  <c:v>11.000000000000032</c:v>
                </c:pt>
                <c:pt idx="9654">
                  <c:v>11.000000000000032</c:v>
                </c:pt>
                <c:pt idx="9655">
                  <c:v>10.000000000000053</c:v>
                </c:pt>
                <c:pt idx="9656">
                  <c:v>11.000000000000032</c:v>
                </c:pt>
                <c:pt idx="9657">
                  <c:v>13.999999999999968</c:v>
                </c:pt>
                <c:pt idx="9658">
                  <c:v>15.000000000000036</c:v>
                </c:pt>
                <c:pt idx="9659">
                  <c:v>16.000000000000014</c:v>
                </c:pt>
                <c:pt idx="9660">
                  <c:v>14.000000000000057</c:v>
                </c:pt>
                <c:pt idx="9661">
                  <c:v>12.999999999999989</c:v>
                </c:pt>
                <c:pt idx="9662">
                  <c:v>16.000000000000014</c:v>
                </c:pt>
                <c:pt idx="9663">
                  <c:v>9.9999999999999645</c:v>
                </c:pt>
                <c:pt idx="9665">
                  <c:v>8.9999999999999858</c:v>
                </c:pt>
                <c:pt idx="9666">
                  <c:v>9.9999999999999645</c:v>
                </c:pt>
                <c:pt idx="9667">
                  <c:v>7.0000000000000284</c:v>
                </c:pt>
                <c:pt idx="9668">
                  <c:v>4.9999999999999822</c:v>
                </c:pt>
                <c:pt idx="9669">
                  <c:v>8.0000000000000071</c:v>
                </c:pt>
                <c:pt idx="9670">
                  <c:v>6.0000000000000497</c:v>
                </c:pt>
                <c:pt idx="9671">
                  <c:v>10.999999999999943</c:v>
                </c:pt>
                <c:pt idx="9672">
                  <c:v>8.9999999999999858</c:v>
                </c:pt>
                <c:pt idx="9673">
                  <c:v>8.0000000000000071</c:v>
                </c:pt>
                <c:pt idx="9674">
                  <c:v>9.9999999999999645</c:v>
                </c:pt>
                <c:pt idx="9675">
                  <c:v>8.9999999999999858</c:v>
                </c:pt>
                <c:pt idx="9676">
                  <c:v>11.000000000000032</c:v>
                </c:pt>
                <c:pt idx="9677">
                  <c:v>12.000000000000011</c:v>
                </c:pt>
                <c:pt idx="9678">
                  <c:v>14.000000000000057</c:v>
                </c:pt>
                <c:pt idx="9679">
                  <c:v>14.000000000000057</c:v>
                </c:pt>
                <c:pt idx="9680">
                  <c:v>12.000000000000011</c:v>
                </c:pt>
                <c:pt idx="9681">
                  <c:v>13.000000000000078</c:v>
                </c:pt>
                <c:pt idx="9682">
                  <c:v>12.999999999999989</c:v>
                </c:pt>
                <c:pt idx="9683">
                  <c:v>14.999999999999947</c:v>
                </c:pt>
                <c:pt idx="9685">
                  <c:v>10.000000000000053</c:v>
                </c:pt>
                <c:pt idx="9686">
                  <c:v>9.0000000000000746</c:v>
                </c:pt>
                <c:pt idx="9687">
                  <c:v>11.000000000000032</c:v>
                </c:pt>
                <c:pt idx="9688">
                  <c:v>12.000000000000011</c:v>
                </c:pt>
                <c:pt idx="9689">
                  <c:v>12.000000000000011</c:v>
                </c:pt>
                <c:pt idx="9690">
                  <c:v>9.9999999999999645</c:v>
                </c:pt>
                <c:pt idx="9691">
                  <c:v>12.999999999999989</c:v>
                </c:pt>
                <c:pt idx="9692">
                  <c:v>16.999999999999993</c:v>
                </c:pt>
                <c:pt idx="9693">
                  <c:v>16.000000000000014</c:v>
                </c:pt>
                <c:pt idx="9694">
                  <c:v>20.000000000000018</c:v>
                </c:pt>
                <c:pt idx="9695">
                  <c:v>16.999999999999993</c:v>
                </c:pt>
                <c:pt idx="9696">
                  <c:v>19.999999999999929</c:v>
                </c:pt>
                <c:pt idx="9697">
                  <c:v>20.999999999999996</c:v>
                </c:pt>
                <c:pt idx="9698">
                  <c:v>20.000000000000018</c:v>
                </c:pt>
                <c:pt idx="9699">
                  <c:v>16.999999999999993</c:v>
                </c:pt>
                <c:pt idx="9700">
                  <c:v>16.000000000000014</c:v>
                </c:pt>
                <c:pt idx="9701">
                  <c:v>16.000000000000014</c:v>
                </c:pt>
                <c:pt idx="9702">
                  <c:v>16.000000000000014</c:v>
                </c:pt>
                <c:pt idx="9703">
                  <c:v>16.000000000000014</c:v>
                </c:pt>
                <c:pt idx="9704">
                  <c:v>16.000000000000014</c:v>
                </c:pt>
                <c:pt idx="9705">
                  <c:v>14.000000000000057</c:v>
                </c:pt>
                <c:pt idx="9706">
                  <c:v>12.999999999999989</c:v>
                </c:pt>
                <c:pt idx="9707">
                  <c:v>12.000000000000011</c:v>
                </c:pt>
                <c:pt idx="9708">
                  <c:v>12.999999999999989</c:v>
                </c:pt>
                <c:pt idx="9709">
                  <c:v>12.999999999999989</c:v>
                </c:pt>
                <c:pt idx="9710">
                  <c:v>16.999999999999993</c:v>
                </c:pt>
                <c:pt idx="9711">
                  <c:v>18.99999999999995</c:v>
                </c:pt>
                <c:pt idx="9712">
                  <c:v>19.000000000000039</c:v>
                </c:pt>
                <c:pt idx="9713">
                  <c:v>21.999999999999975</c:v>
                </c:pt>
                <c:pt idx="9714">
                  <c:v>26.000000000000068</c:v>
                </c:pt>
                <c:pt idx="9715">
                  <c:v>24.000000000000021</c:v>
                </c:pt>
                <c:pt idx="9716">
                  <c:v>25.999999999999979</c:v>
                </c:pt>
                <c:pt idx="9717">
                  <c:v>25.999999999999979</c:v>
                </c:pt>
                <c:pt idx="9718">
                  <c:v>24.000000000000021</c:v>
                </c:pt>
                <c:pt idx="9719">
                  <c:v>24.000000000000021</c:v>
                </c:pt>
                <c:pt idx="9720">
                  <c:v>20.000000000000018</c:v>
                </c:pt>
                <c:pt idx="9721">
                  <c:v>20.999999999999996</c:v>
                </c:pt>
                <c:pt idx="9722">
                  <c:v>16.999999999999993</c:v>
                </c:pt>
                <c:pt idx="9723">
                  <c:v>16.999999999999993</c:v>
                </c:pt>
                <c:pt idx="9724">
                  <c:v>12.999999999999989</c:v>
                </c:pt>
                <c:pt idx="9725">
                  <c:v>17.999999999999972</c:v>
                </c:pt>
                <c:pt idx="9726">
                  <c:v>17.999999999999972</c:v>
                </c:pt>
                <c:pt idx="9727">
                  <c:v>20.999999999999996</c:v>
                </c:pt>
                <c:pt idx="9728">
                  <c:v>21.000000000000085</c:v>
                </c:pt>
                <c:pt idx="9729">
                  <c:v>18.99999999999995</c:v>
                </c:pt>
                <c:pt idx="9730">
                  <c:v>20.999999999999996</c:v>
                </c:pt>
                <c:pt idx="9731">
                  <c:v>17.999999999999972</c:v>
                </c:pt>
                <c:pt idx="9732">
                  <c:v>20.000000000000018</c:v>
                </c:pt>
                <c:pt idx="9733">
                  <c:v>21.999999999999975</c:v>
                </c:pt>
                <c:pt idx="9734">
                  <c:v>19.000000000000039</c:v>
                </c:pt>
                <c:pt idx="9735">
                  <c:v>17.999999999999972</c:v>
                </c:pt>
                <c:pt idx="9736">
                  <c:v>25</c:v>
                </c:pt>
                <c:pt idx="9737">
                  <c:v>26.999999999999957</c:v>
                </c:pt>
                <c:pt idx="9738">
                  <c:v>28.000000000000025</c:v>
                </c:pt>
                <c:pt idx="9739">
                  <c:v>29.999999999999982</c:v>
                </c:pt>
                <c:pt idx="9740">
                  <c:v>29.999999999999982</c:v>
                </c:pt>
                <c:pt idx="9741">
                  <c:v>31.00000000000005</c:v>
                </c:pt>
                <c:pt idx="9742">
                  <c:v>32.999999999999915</c:v>
                </c:pt>
                <c:pt idx="9743">
                  <c:v>34.999999999999964</c:v>
                </c:pt>
                <c:pt idx="9744">
                  <c:v>38.999999999999972</c:v>
                </c:pt>
                <c:pt idx="9745">
                  <c:v>39.999999999999943</c:v>
                </c:pt>
                <c:pt idx="9746">
                  <c:v>31.99999999999994</c:v>
                </c:pt>
                <c:pt idx="9747">
                  <c:v>29.000000000000004</c:v>
                </c:pt>
                <c:pt idx="9748">
                  <c:v>32.000000000000028</c:v>
                </c:pt>
                <c:pt idx="9749">
                  <c:v>35.000000000000057</c:v>
                </c:pt>
                <c:pt idx="9750">
                  <c:v>29.999999999999982</c:v>
                </c:pt>
                <c:pt idx="9751">
                  <c:v>22.999999999999954</c:v>
                </c:pt>
                <c:pt idx="9752">
                  <c:v>25</c:v>
                </c:pt>
                <c:pt idx="9753">
                  <c:v>21.999999999999975</c:v>
                </c:pt>
                <c:pt idx="9754">
                  <c:v>21.999999999999975</c:v>
                </c:pt>
                <c:pt idx="9755">
                  <c:v>19.000000000000039</c:v>
                </c:pt>
                <c:pt idx="9756">
                  <c:v>21.999999999999975</c:v>
                </c:pt>
                <c:pt idx="9757">
                  <c:v>19.000000000000039</c:v>
                </c:pt>
                <c:pt idx="9758">
                  <c:v>21.999999999999975</c:v>
                </c:pt>
                <c:pt idx="9760">
                  <c:v>24.000000000000021</c:v>
                </c:pt>
                <c:pt idx="9761">
                  <c:v>25</c:v>
                </c:pt>
                <c:pt idx="9762">
                  <c:v>25.999999999999979</c:v>
                </c:pt>
                <c:pt idx="9763">
                  <c:v>25.999999999999979</c:v>
                </c:pt>
                <c:pt idx="9764">
                  <c:v>25</c:v>
                </c:pt>
                <c:pt idx="9765">
                  <c:v>25.999999999999979</c:v>
                </c:pt>
                <c:pt idx="9766">
                  <c:v>25.999999999999979</c:v>
                </c:pt>
                <c:pt idx="9767">
                  <c:v>25.999999999999979</c:v>
                </c:pt>
                <c:pt idx="9768">
                  <c:v>31.99999999999994</c:v>
                </c:pt>
                <c:pt idx="9769">
                  <c:v>32.000000000000028</c:v>
                </c:pt>
                <c:pt idx="9770">
                  <c:v>32.000000000000028</c:v>
                </c:pt>
                <c:pt idx="9771">
                  <c:v>33.000000000000007</c:v>
                </c:pt>
                <c:pt idx="9772">
                  <c:v>29.999999999999982</c:v>
                </c:pt>
                <c:pt idx="9773">
                  <c:v>27.999999999999936</c:v>
                </c:pt>
                <c:pt idx="9774">
                  <c:v>28.000000000000025</c:v>
                </c:pt>
                <c:pt idx="9775">
                  <c:v>29.000000000000004</c:v>
                </c:pt>
                <c:pt idx="9776">
                  <c:v>29.999999999999982</c:v>
                </c:pt>
                <c:pt idx="9777">
                  <c:v>29.999999999999982</c:v>
                </c:pt>
                <c:pt idx="9778">
                  <c:v>28.999999999999915</c:v>
                </c:pt>
                <c:pt idx="9779">
                  <c:v>28.000000000000025</c:v>
                </c:pt>
                <c:pt idx="9780">
                  <c:v>25</c:v>
                </c:pt>
                <c:pt idx="9781">
                  <c:v>28.000000000000025</c:v>
                </c:pt>
                <c:pt idx="9782">
                  <c:v>26.999999999999957</c:v>
                </c:pt>
                <c:pt idx="9783">
                  <c:v>24.000000000000021</c:v>
                </c:pt>
                <c:pt idx="9785">
                  <c:v>24.000000000000021</c:v>
                </c:pt>
                <c:pt idx="9786">
                  <c:v>28.000000000000025</c:v>
                </c:pt>
                <c:pt idx="9787">
                  <c:v>25.999999999999979</c:v>
                </c:pt>
                <c:pt idx="9788">
                  <c:v>22.999999999999954</c:v>
                </c:pt>
                <c:pt idx="9789">
                  <c:v>20.999999999999996</c:v>
                </c:pt>
                <c:pt idx="9790">
                  <c:v>20.999999999999996</c:v>
                </c:pt>
                <c:pt idx="9791">
                  <c:v>19.000000000000039</c:v>
                </c:pt>
                <c:pt idx="9792">
                  <c:v>18.99999999999995</c:v>
                </c:pt>
                <c:pt idx="9793">
                  <c:v>17.999999999999972</c:v>
                </c:pt>
                <c:pt idx="9794">
                  <c:v>20.000000000000018</c:v>
                </c:pt>
                <c:pt idx="9795">
                  <c:v>22.000000000000064</c:v>
                </c:pt>
                <c:pt idx="9796">
                  <c:v>20.999999999999996</c:v>
                </c:pt>
                <c:pt idx="9797">
                  <c:v>26.000000000000068</c:v>
                </c:pt>
                <c:pt idx="9798">
                  <c:v>25.999999999999979</c:v>
                </c:pt>
                <c:pt idx="9799">
                  <c:v>25</c:v>
                </c:pt>
                <c:pt idx="9800">
                  <c:v>25.999999999999979</c:v>
                </c:pt>
                <c:pt idx="9801">
                  <c:v>27.000000000000046</c:v>
                </c:pt>
                <c:pt idx="9802">
                  <c:v>25.999999999999979</c:v>
                </c:pt>
                <c:pt idx="9803">
                  <c:v>29.000000000000004</c:v>
                </c:pt>
                <c:pt idx="9804">
                  <c:v>26.999999999999957</c:v>
                </c:pt>
                <c:pt idx="9805">
                  <c:v>29.999999999999982</c:v>
                </c:pt>
                <c:pt idx="9806">
                  <c:v>32.000000000000028</c:v>
                </c:pt>
                <c:pt idx="9807">
                  <c:v>33.000000000000007</c:v>
                </c:pt>
                <c:pt idx="9808">
                  <c:v>32.999999999999915</c:v>
                </c:pt>
                <c:pt idx="9809">
                  <c:v>33.999999999999986</c:v>
                </c:pt>
                <c:pt idx="9810">
                  <c:v>37.000000000000014</c:v>
                </c:pt>
                <c:pt idx="9811">
                  <c:v>29.000000000000004</c:v>
                </c:pt>
                <c:pt idx="9812">
                  <c:v>29.999999999999982</c:v>
                </c:pt>
                <c:pt idx="9813">
                  <c:v>27.000000000000046</c:v>
                </c:pt>
                <c:pt idx="9814">
                  <c:v>23.000000000000043</c:v>
                </c:pt>
                <c:pt idx="9815">
                  <c:v>20.999999999999996</c:v>
                </c:pt>
                <c:pt idx="9816">
                  <c:v>21.999999999999975</c:v>
                </c:pt>
                <c:pt idx="9817">
                  <c:v>24.000000000000021</c:v>
                </c:pt>
                <c:pt idx="9818">
                  <c:v>22.999999999999954</c:v>
                </c:pt>
                <c:pt idx="9819">
                  <c:v>22.999999999999954</c:v>
                </c:pt>
                <c:pt idx="9820">
                  <c:v>19.999999999999929</c:v>
                </c:pt>
                <c:pt idx="9821">
                  <c:v>20.000000000000018</c:v>
                </c:pt>
                <c:pt idx="9822">
                  <c:v>18.99999999999995</c:v>
                </c:pt>
                <c:pt idx="9823">
                  <c:v>19.999999999999929</c:v>
                </c:pt>
                <c:pt idx="9824">
                  <c:v>21.999999999999975</c:v>
                </c:pt>
                <c:pt idx="9825">
                  <c:v>25</c:v>
                </c:pt>
                <c:pt idx="9826">
                  <c:v>25</c:v>
                </c:pt>
                <c:pt idx="9827">
                  <c:v>29.000000000000004</c:v>
                </c:pt>
                <c:pt idx="9828">
                  <c:v>25</c:v>
                </c:pt>
                <c:pt idx="9830">
                  <c:v>25.999999999999979</c:v>
                </c:pt>
                <c:pt idx="9831">
                  <c:v>25.999999999999979</c:v>
                </c:pt>
                <c:pt idx="9832">
                  <c:v>25.999999999999979</c:v>
                </c:pt>
                <c:pt idx="9833">
                  <c:v>25</c:v>
                </c:pt>
                <c:pt idx="9834">
                  <c:v>25.999999999999979</c:v>
                </c:pt>
                <c:pt idx="9835">
                  <c:v>25</c:v>
                </c:pt>
                <c:pt idx="9836">
                  <c:v>27.000000000000046</c:v>
                </c:pt>
                <c:pt idx="9837">
                  <c:v>27.000000000000046</c:v>
                </c:pt>
                <c:pt idx="9838">
                  <c:v>24.000000000000021</c:v>
                </c:pt>
                <c:pt idx="9839">
                  <c:v>24.000000000000021</c:v>
                </c:pt>
                <c:pt idx="9840">
                  <c:v>27.000000000000046</c:v>
                </c:pt>
                <c:pt idx="9841">
                  <c:v>25</c:v>
                </c:pt>
                <c:pt idx="9842">
                  <c:v>24.000000000000021</c:v>
                </c:pt>
                <c:pt idx="9843">
                  <c:v>20.000000000000018</c:v>
                </c:pt>
                <c:pt idx="9844">
                  <c:v>20.999999999999996</c:v>
                </c:pt>
                <c:pt idx="9845">
                  <c:v>23.999999999999932</c:v>
                </c:pt>
                <c:pt idx="9846">
                  <c:v>29.000000000000004</c:v>
                </c:pt>
                <c:pt idx="9847">
                  <c:v>27.000000000000046</c:v>
                </c:pt>
                <c:pt idx="9848">
                  <c:v>26.999999999999957</c:v>
                </c:pt>
                <c:pt idx="9849">
                  <c:v>25</c:v>
                </c:pt>
                <c:pt idx="9850">
                  <c:v>23.999999999999932</c:v>
                </c:pt>
                <c:pt idx="9851">
                  <c:v>22.999999999999954</c:v>
                </c:pt>
                <c:pt idx="9852">
                  <c:v>22.999999999999954</c:v>
                </c:pt>
                <c:pt idx="9853">
                  <c:v>24.000000000000021</c:v>
                </c:pt>
                <c:pt idx="9855">
                  <c:v>25</c:v>
                </c:pt>
                <c:pt idx="9856">
                  <c:v>25</c:v>
                </c:pt>
                <c:pt idx="9857">
                  <c:v>26.999999999999957</c:v>
                </c:pt>
                <c:pt idx="9858">
                  <c:v>26.999999999999957</c:v>
                </c:pt>
                <c:pt idx="9859">
                  <c:v>27.000000000000046</c:v>
                </c:pt>
                <c:pt idx="9860">
                  <c:v>25.999999999999979</c:v>
                </c:pt>
                <c:pt idx="9861">
                  <c:v>25</c:v>
                </c:pt>
                <c:pt idx="9862">
                  <c:v>27.000000000000046</c:v>
                </c:pt>
                <c:pt idx="9863">
                  <c:v>25</c:v>
                </c:pt>
                <c:pt idx="9864">
                  <c:v>23.999999999999932</c:v>
                </c:pt>
                <c:pt idx="9865">
                  <c:v>22.000000000000064</c:v>
                </c:pt>
                <c:pt idx="9866">
                  <c:v>25</c:v>
                </c:pt>
                <c:pt idx="9867">
                  <c:v>25</c:v>
                </c:pt>
                <c:pt idx="9868">
                  <c:v>22.999999999999954</c:v>
                </c:pt>
                <c:pt idx="9869">
                  <c:v>22.999999999999954</c:v>
                </c:pt>
                <c:pt idx="9870">
                  <c:v>22.999999999999954</c:v>
                </c:pt>
                <c:pt idx="9871">
                  <c:v>21.999999999999975</c:v>
                </c:pt>
                <c:pt idx="9872">
                  <c:v>20.999999999999996</c:v>
                </c:pt>
                <c:pt idx="9873">
                  <c:v>20.000000000000018</c:v>
                </c:pt>
                <c:pt idx="9874">
                  <c:v>20.999999999999996</c:v>
                </c:pt>
                <c:pt idx="9875">
                  <c:v>20.000000000000018</c:v>
                </c:pt>
                <c:pt idx="9876">
                  <c:v>18.99999999999995</c:v>
                </c:pt>
                <c:pt idx="9878">
                  <c:v>14.999999999999947</c:v>
                </c:pt>
                <c:pt idx="9879">
                  <c:v>15.000000000000036</c:v>
                </c:pt>
                <c:pt idx="9880">
                  <c:v>12.000000000000011</c:v>
                </c:pt>
                <c:pt idx="9881">
                  <c:v>13.999999999999968</c:v>
                </c:pt>
                <c:pt idx="9882">
                  <c:v>15.999999999999925</c:v>
                </c:pt>
                <c:pt idx="9883">
                  <c:v>15.000000000000036</c:v>
                </c:pt>
                <c:pt idx="9884">
                  <c:v>13.999999999999968</c:v>
                </c:pt>
                <c:pt idx="9885">
                  <c:v>15.000000000000036</c:v>
                </c:pt>
                <c:pt idx="9886">
                  <c:v>12.000000000000011</c:v>
                </c:pt>
                <c:pt idx="9888">
                  <c:v>12.999999999999989</c:v>
                </c:pt>
                <c:pt idx="9889">
                  <c:v>16.999999999999993</c:v>
                </c:pt>
                <c:pt idx="9890">
                  <c:v>16.999999999999993</c:v>
                </c:pt>
                <c:pt idx="9891">
                  <c:v>16.999999999999993</c:v>
                </c:pt>
                <c:pt idx="9892">
                  <c:v>18.00000000000006</c:v>
                </c:pt>
                <c:pt idx="9893">
                  <c:v>17.999999999999972</c:v>
                </c:pt>
                <c:pt idx="9894">
                  <c:v>17.999999999999972</c:v>
                </c:pt>
                <c:pt idx="9895">
                  <c:v>16.000000000000014</c:v>
                </c:pt>
                <c:pt idx="9896">
                  <c:v>16.999999999999993</c:v>
                </c:pt>
                <c:pt idx="9897">
                  <c:v>17.999999999999972</c:v>
                </c:pt>
                <c:pt idx="9898">
                  <c:v>15.000000000000036</c:v>
                </c:pt>
                <c:pt idx="9899">
                  <c:v>15.000000000000036</c:v>
                </c:pt>
                <c:pt idx="9900">
                  <c:v>14.999999999999947</c:v>
                </c:pt>
                <c:pt idx="9901">
                  <c:v>15.000000000000036</c:v>
                </c:pt>
                <c:pt idx="9902">
                  <c:v>15.999999999999925</c:v>
                </c:pt>
                <c:pt idx="9903">
                  <c:v>14.999999999999947</c:v>
                </c:pt>
                <c:pt idx="9904">
                  <c:v>15.000000000000036</c:v>
                </c:pt>
                <c:pt idx="9905">
                  <c:v>16.999999999999993</c:v>
                </c:pt>
                <c:pt idx="9906">
                  <c:v>14.999999999999947</c:v>
                </c:pt>
                <c:pt idx="9907">
                  <c:v>16.999999999999993</c:v>
                </c:pt>
                <c:pt idx="9909">
                  <c:v>19.000000000000039</c:v>
                </c:pt>
                <c:pt idx="9910">
                  <c:v>19.999999999999929</c:v>
                </c:pt>
                <c:pt idx="9911">
                  <c:v>19.000000000000039</c:v>
                </c:pt>
                <c:pt idx="9912">
                  <c:v>19.999999999999929</c:v>
                </c:pt>
                <c:pt idx="9913">
                  <c:v>20.999999999999996</c:v>
                </c:pt>
                <c:pt idx="9914">
                  <c:v>20.000000000000018</c:v>
                </c:pt>
                <c:pt idx="9915">
                  <c:v>19.000000000000039</c:v>
                </c:pt>
                <c:pt idx="9916">
                  <c:v>24.000000000000021</c:v>
                </c:pt>
                <c:pt idx="9917">
                  <c:v>22.000000000000064</c:v>
                </c:pt>
                <c:pt idx="9918">
                  <c:v>20.999999999999996</c:v>
                </c:pt>
                <c:pt idx="9919">
                  <c:v>19.000000000000039</c:v>
                </c:pt>
                <c:pt idx="9920">
                  <c:v>21.999999999999975</c:v>
                </c:pt>
                <c:pt idx="9921">
                  <c:v>22.999999999999954</c:v>
                </c:pt>
                <c:pt idx="9922">
                  <c:v>22.999999999999954</c:v>
                </c:pt>
                <c:pt idx="9923">
                  <c:v>25</c:v>
                </c:pt>
                <c:pt idx="9925">
                  <c:v>28.000000000000025</c:v>
                </c:pt>
                <c:pt idx="9926">
                  <c:v>27.000000000000046</c:v>
                </c:pt>
                <c:pt idx="9927">
                  <c:v>29.999999999999982</c:v>
                </c:pt>
                <c:pt idx="9928">
                  <c:v>30.999999999999961</c:v>
                </c:pt>
                <c:pt idx="9929">
                  <c:v>26.000000000000068</c:v>
                </c:pt>
                <c:pt idx="9930">
                  <c:v>25.999999999999979</c:v>
                </c:pt>
                <c:pt idx="9931">
                  <c:v>24.000000000000021</c:v>
                </c:pt>
                <c:pt idx="9932">
                  <c:v>16.999999999999993</c:v>
                </c:pt>
                <c:pt idx="9933">
                  <c:v>8.0000000000000071</c:v>
                </c:pt>
                <c:pt idx="9934">
                  <c:v>6.9999999999999396</c:v>
                </c:pt>
                <c:pt idx="9935">
                  <c:v>2.0000000000000462</c:v>
                </c:pt>
                <c:pt idx="9936">
                  <c:v>-3.0000000000000249</c:v>
                </c:pt>
                <c:pt idx="9937">
                  <c:v>-7.0000000000000284</c:v>
                </c:pt>
                <c:pt idx="9938">
                  <c:v>-9.9999999999999645</c:v>
                </c:pt>
                <c:pt idx="9939">
                  <c:v>-4.0000000000000036</c:v>
                </c:pt>
                <c:pt idx="9940">
                  <c:v>-10.000000000000053</c:v>
                </c:pt>
                <c:pt idx="9941">
                  <c:v>-12.999999999999989</c:v>
                </c:pt>
                <c:pt idx="9942">
                  <c:v>0</c:v>
                </c:pt>
                <c:pt idx="9943">
                  <c:v>-2.0000000000000462</c:v>
                </c:pt>
                <c:pt idx="9944">
                  <c:v>-5.9999999999999609</c:v>
                </c:pt>
                <c:pt idx="9945">
                  <c:v>-9.9999999999999645</c:v>
                </c:pt>
                <c:pt idx="9946">
                  <c:v>-6.9999999999999396</c:v>
                </c:pt>
                <c:pt idx="9947">
                  <c:v>-11.000000000000032</c:v>
                </c:pt>
                <c:pt idx="9948">
                  <c:v>-16.999999999999993</c:v>
                </c:pt>
                <c:pt idx="9950">
                  <c:v>-20.999999999999996</c:v>
                </c:pt>
                <c:pt idx="9951">
                  <c:v>-16.999999999999993</c:v>
                </c:pt>
                <c:pt idx="9952">
                  <c:v>-15.999999999999925</c:v>
                </c:pt>
                <c:pt idx="9953">
                  <c:v>-8.9999999999999858</c:v>
                </c:pt>
                <c:pt idx="9954">
                  <c:v>-9.9999999999999645</c:v>
                </c:pt>
                <c:pt idx="9955">
                  <c:v>-11.000000000000032</c:v>
                </c:pt>
                <c:pt idx="9956">
                  <c:v>-12.999999999999989</c:v>
                </c:pt>
                <c:pt idx="9957">
                  <c:v>-11.999999999999922</c:v>
                </c:pt>
                <c:pt idx="9958">
                  <c:v>-11.000000000000032</c:v>
                </c:pt>
                <c:pt idx="9959">
                  <c:v>-12.999999999999989</c:v>
                </c:pt>
                <c:pt idx="9960">
                  <c:v>-9.0000000000000746</c:v>
                </c:pt>
                <c:pt idx="9961">
                  <c:v>-12.000000000000011</c:v>
                </c:pt>
                <c:pt idx="9962">
                  <c:v>-13.000000000000078</c:v>
                </c:pt>
                <c:pt idx="9963">
                  <c:v>-16.000000000000014</c:v>
                </c:pt>
                <c:pt idx="9964">
                  <c:v>-15.999999999999925</c:v>
                </c:pt>
                <c:pt idx="9965">
                  <c:v>-17.000000000000082</c:v>
                </c:pt>
                <c:pt idx="9966">
                  <c:v>-20.999999999999996</c:v>
                </c:pt>
                <c:pt idx="9967">
                  <c:v>-24.000000000000021</c:v>
                </c:pt>
                <c:pt idx="9968">
                  <c:v>-29.999999999999982</c:v>
                </c:pt>
                <c:pt idx="9969">
                  <c:v>-33.999999999999986</c:v>
                </c:pt>
                <c:pt idx="9970">
                  <c:v>-37.000000000000014</c:v>
                </c:pt>
                <c:pt idx="9971">
                  <c:v>-37.000000000000014</c:v>
                </c:pt>
                <c:pt idx="9972">
                  <c:v>-43.99999999999995</c:v>
                </c:pt>
                <c:pt idx="9973">
                  <c:v>-43.99999999999995</c:v>
                </c:pt>
                <c:pt idx="9974">
                  <c:v>-45.000000000000014</c:v>
                </c:pt>
                <c:pt idx="9975">
                  <c:v>-42.999999999999972</c:v>
                </c:pt>
                <c:pt idx="9976">
                  <c:v>-41.000000000000014</c:v>
                </c:pt>
                <c:pt idx="9977">
                  <c:v>-46</c:v>
                </c:pt>
                <c:pt idx="9978">
                  <c:v>-46.999999999999972</c:v>
                </c:pt>
                <c:pt idx="9979">
                  <c:v>-45.000000000000014</c:v>
                </c:pt>
                <c:pt idx="9980">
                  <c:v>-44.999999999999929</c:v>
                </c:pt>
                <c:pt idx="9981">
                  <c:v>-44.999999999999929</c:v>
                </c:pt>
                <c:pt idx="9982">
                  <c:v>-45.000000000000014</c:v>
                </c:pt>
                <c:pt idx="9983">
                  <c:v>-51.999999999999957</c:v>
                </c:pt>
                <c:pt idx="9984">
                  <c:v>-50.999999999999979</c:v>
                </c:pt>
                <c:pt idx="9985">
                  <c:v>-47.000000000000064</c:v>
                </c:pt>
                <c:pt idx="9986">
                  <c:v>-43.000000000000057</c:v>
                </c:pt>
                <c:pt idx="9987">
                  <c:v>-46</c:v>
                </c:pt>
                <c:pt idx="9988">
                  <c:v>-41.999999999999993</c:v>
                </c:pt>
                <c:pt idx="9989">
                  <c:v>-32.000000000000028</c:v>
                </c:pt>
                <c:pt idx="9990">
                  <c:v>-28.000000000000025</c:v>
                </c:pt>
                <c:pt idx="9991">
                  <c:v>-33.999999999999986</c:v>
                </c:pt>
                <c:pt idx="9992">
                  <c:v>-38.999999999999972</c:v>
                </c:pt>
                <c:pt idx="9994">
                  <c:v>-36.000000000000028</c:v>
                </c:pt>
                <c:pt idx="9995">
                  <c:v>-34.000000000000071</c:v>
                </c:pt>
                <c:pt idx="9996">
                  <c:v>-36.000000000000028</c:v>
                </c:pt>
                <c:pt idx="9997">
                  <c:v>-39.999999999999943</c:v>
                </c:pt>
                <c:pt idx="9998">
                  <c:v>-44.999999999999929</c:v>
                </c:pt>
                <c:pt idx="9999">
                  <c:v>-44.000000000000043</c:v>
                </c:pt>
                <c:pt idx="10000">
                  <c:v>-39.999999999999943</c:v>
                </c:pt>
                <c:pt idx="10001">
                  <c:v>-33.000000000000007</c:v>
                </c:pt>
                <c:pt idx="10002">
                  <c:v>-30.999999999999961</c:v>
                </c:pt>
                <c:pt idx="10003">
                  <c:v>-33.000000000000007</c:v>
                </c:pt>
                <c:pt idx="10004">
                  <c:v>-29.999999999999982</c:v>
                </c:pt>
                <c:pt idx="10005">
                  <c:v>-33.000000000000007</c:v>
                </c:pt>
                <c:pt idx="10006">
                  <c:v>-37.000000000000014</c:v>
                </c:pt>
                <c:pt idx="10007">
                  <c:v>-39.000000000000057</c:v>
                </c:pt>
                <c:pt idx="10008">
                  <c:v>-40.000000000000036</c:v>
                </c:pt>
                <c:pt idx="10009">
                  <c:v>-41.000000000000014</c:v>
                </c:pt>
                <c:pt idx="10010">
                  <c:v>-46</c:v>
                </c:pt>
                <c:pt idx="10011">
                  <c:v>-41.999999999999993</c:v>
                </c:pt>
                <c:pt idx="10012">
                  <c:v>-36.999999999999922</c:v>
                </c:pt>
                <c:pt idx="10013">
                  <c:v>-35.000000000000057</c:v>
                </c:pt>
                <c:pt idx="10014">
                  <c:v>-37.000000000000014</c:v>
                </c:pt>
                <c:pt idx="10015">
                  <c:v>-37.999999999999986</c:v>
                </c:pt>
                <c:pt idx="10016">
                  <c:v>-32.000000000000028</c:v>
                </c:pt>
                <c:pt idx="10017">
                  <c:v>-32.000000000000028</c:v>
                </c:pt>
                <c:pt idx="10018">
                  <c:v>-36.000000000000028</c:v>
                </c:pt>
                <c:pt idx="10020">
                  <c:v>-36.000000000000028</c:v>
                </c:pt>
                <c:pt idx="10021">
                  <c:v>-40.000000000000036</c:v>
                </c:pt>
                <c:pt idx="10022">
                  <c:v>-41.000000000000014</c:v>
                </c:pt>
                <c:pt idx="10023">
                  <c:v>-36.999999999999922</c:v>
                </c:pt>
                <c:pt idx="10024">
                  <c:v>-37.000000000000014</c:v>
                </c:pt>
                <c:pt idx="10025">
                  <c:v>-37.000000000000014</c:v>
                </c:pt>
                <c:pt idx="10026">
                  <c:v>-38.999999999999972</c:v>
                </c:pt>
                <c:pt idx="10027">
                  <c:v>-43.000000000000057</c:v>
                </c:pt>
                <c:pt idx="10028">
                  <c:v>-43.000000000000057</c:v>
                </c:pt>
                <c:pt idx="10029">
                  <c:v>-42.999999999999972</c:v>
                </c:pt>
                <c:pt idx="10030">
                  <c:v>-37.999999999999986</c:v>
                </c:pt>
                <c:pt idx="10031">
                  <c:v>-38.000000000000078</c:v>
                </c:pt>
                <c:pt idx="10032">
                  <c:v>-39.000000000000057</c:v>
                </c:pt>
                <c:pt idx="10033">
                  <c:v>-38.999999999999972</c:v>
                </c:pt>
                <c:pt idx="10034">
                  <c:v>-40.000000000000036</c:v>
                </c:pt>
                <c:pt idx="10035">
                  <c:v>-39.999999999999943</c:v>
                </c:pt>
                <c:pt idx="10036">
                  <c:v>-38.999999999999972</c:v>
                </c:pt>
                <c:pt idx="10037">
                  <c:v>-37.999999999999986</c:v>
                </c:pt>
                <c:pt idx="10038">
                  <c:v>-35.999999999999943</c:v>
                </c:pt>
                <c:pt idx="10039">
                  <c:v>-38.999999999999972</c:v>
                </c:pt>
                <c:pt idx="10040">
                  <c:v>-40.000000000000036</c:v>
                </c:pt>
                <c:pt idx="10041">
                  <c:v>-31.99999999999994</c:v>
                </c:pt>
                <c:pt idx="10042">
                  <c:v>-33.000000000000007</c:v>
                </c:pt>
                <c:pt idx="10043">
                  <c:v>-34.999999999999964</c:v>
                </c:pt>
                <c:pt idx="10044">
                  <c:v>-30.999999999999961</c:v>
                </c:pt>
                <c:pt idx="10046">
                  <c:v>-29.999999999999982</c:v>
                </c:pt>
                <c:pt idx="10047">
                  <c:v>-29.000000000000004</c:v>
                </c:pt>
                <c:pt idx="10048">
                  <c:v>-28.000000000000025</c:v>
                </c:pt>
                <c:pt idx="10049">
                  <c:v>-26.999999999999957</c:v>
                </c:pt>
                <c:pt idx="10050">
                  <c:v>-26.000000000000068</c:v>
                </c:pt>
                <c:pt idx="10051">
                  <c:v>-25</c:v>
                </c:pt>
                <c:pt idx="10052">
                  <c:v>-29.999999999999982</c:v>
                </c:pt>
                <c:pt idx="10053">
                  <c:v>-31.00000000000005</c:v>
                </c:pt>
                <c:pt idx="10054">
                  <c:v>-29.000000000000004</c:v>
                </c:pt>
                <c:pt idx="10055">
                  <c:v>-28.000000000000025</c:v>
                </c:pt>
                <c:pt idx="10056">
                  <c:v>-29.999999999999982</c:v>
                </c:pt>
                <c:pt idx="10057">
                  <c:v>-31.00000000000005</c:v>
                </c:pt>
                <c:pt idx="10058">
                  <c:v>-31.00000000000005</c:v>
                </c:pt>
                <c:pt idx="10059">
                  <c:v>-30.999999999999961</c:v>
                </c:pt>
                <c:pt idx="10060">
                  <c:v>-30.999999999999961</c:v>
                </c:pt>
                <c:pt idx="10061">
                  <c:v>-25</c:v>
                </c:pt>
                <c:pt idx="10062">
                  <c:v>-25</c:v>
                </c:pt>
                <c:pt idx="10063">
                  <c:v>-25.999999999999979</c:v>
                </c:pt>
                <c:pt idx="10064">
                  <c:v>-25.999999999999979</c:v>
                </c:pt>
                <c:pt idx="10065">
                  <c:v>-26.999999999999957</c:v>
                </c:pt>
                <c:pt idx="10066">
                  <c:v>-25</c:v>
                </c:pt>
                <c:pt idx="10067">
                  <c:v>-26.999999999999957</c:v>
                </c:pt>
                <c:pt idx="10068">
                  <c:v>-24.000000000000021</c:v>
                </c:pt>
                <c:pt idx="10069">
                  <c:v>-23.000000000000043</c:v>
                </c:pt>
                <c:pt idx="10070">
                  <c:v>-23.000000000000043</c:v>
                </c:pt>
                <c:pt idx="10071">
                  <c:v>-36.999999999999922</c:v>
                </c:pt>
                <c:pt idx="10072">
                  <c:v>-40.000000000000036</c:v>
                </c:pt>
                <c:pt idx="10073">
                  <c:v>-46</c:v>
                </c:pt>
                <c:pt idx="10074">
                  <c:v>-46.999999999999972</c:v>
                </c:pt>
                <c:pt idx="10075">
                  <c:v>-46.999999999999972</c:v>
                </c:pt>
                <c:pt idx="10076">
                  <c:v>-46.999999999999972</c:v>
                </c:pt>
                <c:pt idx="10077">
                  <c:v>-48.999999999999929</c:v>
                </c:pt>
                <c:pt idx="10078">
                  <c:v>-48.999999999999929</c:v>
                </c:pt>
                <c:pt idx="10079">
                  <c:v>-49.000000000000021</c:v>
                </c:pt>
                <c:pt idx="10080">
                  <c:v>-48.999999999999929</c:v>
                </c:pt>
                <c:pt idx="10081">
                  <c:v>-46.999999999999972</c:v>
                </c:pt>
                <c:pt idx="10082">
                  <c:v>-46</c:v>
                </c:pt>
                <c:pt idx="10083">
                  <c:v>-46</c:v>
                </c:pt>
                <c:pt idx="10084">
                  <c:v>-45.000000000000014</c:v>
                </c:pt>
                <c:pt idx="10085">
                  <c:v>-44.999999999999929</c:v>
                </c:pt>
                <c:pt idx="10086">
                  <c:v>-42.999999999999972</c:v>
                </c:pt>
                <c:pt idx="10087">
                  <c:v>-44.999999999999929</c:v>
                </c:pt>
                <c:pt idx="10088">
                  <c:v>-41.000000000000014</c:v>
                </c:pt>
                <c:pt idx="10090">
                  <c:v>-39.999999999999943</c:v>
                </c:pt>
                <c:pt idx="10091">
                  <c:v>-39.000000000000057</c:v>
                </c:pt>
                <c:pt idx="10092">
                  <c:v>-37.999999999999986</c:v>
                </c:pt>
                <c:pt idx="10093">
                  <c:v>-37.999999999999986</c:v>
                </c:pt>
                <c:pt idx="10094">
                  <c:v>-35.000000000000057</c:v>
                </c:pt>
                <c:pt idx="10095">
                  <c:v>-33.999999999999986</c:v>
                </c:pt>
                <c:pt idx="10096">
                  <c:v>-34.999999999999964</c:v>
                </c:pt>
                <c:pt idx="10097">
                  <c:v>-32.000000000000028</c:v>
                </c:pt>
                <c:pt idx="10098">
                  <c:v>-23.000000000000043</c:v>
                </c:pt>
                <c:pt idx="10099">
                  <c:v>-16.000000000000014</c:v>
                </c:pt>
                <c:pt idx="10100">
                  <c:v>-18.99999999999995</c:v>
                </c:pt>
                <c:pt idx="10101">
                  <c:v>-20.000000000000018</c:v>
                </c:pt>
                <c:pt idx="10102">
                  <c:v>-23.000000000000043</c:v>
                </c:pt>
                <c:pt idx="10103">
                  <c:v>-24.000000000000021</c:v>
                </c:pt>
                <c:pt idx="10104">
                  <c:v>-27.000000000000046</c:v>
                </c:pt>
                <c:pt idx="10105">
                  <c:v>-25.999999999999979</c:v>
                </c:pt>
                <c:pt idx="10106">
                  <c:v>-16.999999999999993</c:v>
                </c:pt>
                <c:pt idx="10107">
                  <c:v>-19.999999999999929</c:v>
                </c:pt>
                <c:pt idx="10108">
                  <c:v>-18.00000000000006</c:v>
                </c:pt>
                <c:pt idx="10109">
                  <c:v>-15.000000000000036</c:v>
                </c:pt>
                <c:pt idx="10110">
                  <c:v>-12.999999999999989</c:v>
                </c:pt>
                <c:pt idx="10111">
                  <c:v>-12.999999999999989</c:v>
                </c:pt>
                <c:pt idx="10112">
                  <c:v>-14.999999999999947</c:v>
                </c:pt>
                <c:pt idx="10113">
                  <c:v>-16.000000000000014</c:v>
                </c:pt>
                <c:pt idx="10115">
                  <c:v>-18.00000000000006</c:v>
                </c:pt>
                <c:pt idx="10116">
                  <c:v>-16.000000000000014</c:v>
                </c:pt>
                <c:pt idx="10117">
                  <c:v>-12.999999999999989</c:v>
                </c:pt>
                <c:pt idx="10118">
                  <c:v>-10.999999999999943</c:v>
                </c:pt>
                <c:pt idx="10119">
                  <c:v>-14.999999999999947</c:v>
                </c:pt>
                <c:pt idx="10120">
                  <c:v>-15.000000000000036</c:v>
                </c:pt>
                <c:pt idx="10121">
                  <c:v>-16.000000000000014</c:v>
                </c:pt>
                <c:pt idx="10122">
                  <c:v>-20.000000000000018</c:v>
                </c:pt>
                <c:pt idx="10123">
                  <c:v>-20.000000000000018</c:v>
                </c:pt>
                <c:pt idx="10124">
                  <c:v>-23.000000000000043</c:v>
                </c:pt>
                <c:pt idx="10125">
                  <c:v>-23.000000000000043</c:v>
                </c:pt>
                <c:pt idx="10126">
                  <c:v>-20.000000000000018</c:v>
                </c:pt>
                <c:pt idx="10127">
                  <c:v>-20.999999999999996</c:v>
                </c:pt>
                <c:pt idx="10128">
                  <c:v>-22.000000000000064</c:v>
                </c:pt>
                <c:pt idx="10129">
                  <c:v>-22.999999999999954</c:v>
                </c:pt>
                <c:pt idx="10130">
                  <c:v>-17.000000000000082</c:v>
                </c:pt>
                <c:pt idx="10131">
                  <c:v>-13.999999999999968</c:v>
                </c:pt>
                <c:pt idx="10132">
                  <c:v>-12.999999999999989</c:v>
                </c:pt>
                <c:pt idx="10133">
                  <c:v>-11.000000000000032</c:v>
                </c:pt>
                <c:pt idx="10134">
                  <c:v>-12.000000000000011</c:v>
                </c:pt>
                <c:pt idx="10135">
                  <c:v>-12.000000000000011</c:v>
                </c:pt>
                <c:pt idx="10136">
                  <c:v>-12.000000000000011</c:v>
                </c:pt>
                <c:pt idx="10137">
                  <c:v>-12.000000000000011</c:v>
                </c:pt>
                <c:pt idx="10138">
                  <c:v>-9.9999999999999645</c:v>
                </c:pt>
                <c:pt idx="10139">
                  <c:v>-13.000000000000078</c:v>
                </c:pt>
                <c:pt idx="10140">
                  <c:v>-16.000000000000014</c:v>
                </c:pt>
                <c:pt idx="10141">
                  <c:v>-18.00000000000006</c:v>
                </c:pt>
                <c:pt idx="10142">
                  <c:v>-19.000000000000039</c:v>
                </c:pt>
                <c:pt idx="10143">
                  <c:v>-16.999999999999993</c:v>
                </c:pt>
                <c:pt idx="10144">
                  <c:v>-19.000000000000039</c:v>
                </c:pt>
                <c:pt idx="10145">
                  <c:v>-19.000000000000039</c:v>
                </c:pt>
                <c:pt idx="10146">
                  <c:v>-22.999999999999954</c:v>
                </c:pt>
                <c:pt idx="10148">
                  <c:v>-23.000000000000043</c:v>
                </c:pt>
                <c:pt idx="10149">
                  <c:v>-22.000000000000064</c:v>
                </c:pt>
                <c:pt idx="10150">
                  <c:v>-20.000000000000018</c:v>
                </c:pt>
                <c:pt idx="10151">
                  <c:v>-14.000000000000057</c:v>
                </c:pt>
                <c:pt idx="10152">
                  <c:v>-12.999999999999989</c:v>
                </c:pt>
                <c:pt idx="10153">
                  <c:v>-10.000000000000053</c:v>
                </c:pt>
                <c:pt idx="10154">
                  <c:v>-5.9999999999999609</c:v>
                </c:pt>
                <c:pt idx="10155">
                  <c:v>-6.0000000000000497</c:v>
                </c:pt>
                <c:pt idx="10156">
                  <c:v>-9.9999999999999645</c:v>
                </c:pt>
                <c:pt idx="10157">
                  <c:v>-12.999999999999989</c:v>
                </c:pt>
                <c:pt idx="10158">
                  <c:v>-15.000000000000036</c:v>
                </c:pt>
                <c:pt idx="10159">
                  <c:v>-14.999999999999947</c:v>
                </c:pt>
                <c:pt idx="10160">
                  <c:v>-17.999999999999972</c:v>
                </c:pt>
                <c:pt idx="10161">
                  <c:v>-16.000000000000014</c:v>
                </c:pt>
                <c:pt idx="10162">
                  <c:v>-19.999999999999929</c:v>
                </c:pt>
                <c:pt idx="10163">
                  <c:v>-17.999999999999972</c:v>
                </c:pt>
                <c:pt idx="10164">
                  <c:v>-16.000000000000014</c:v>
                </c:pt>
                <c:pt idx="10165">
                  <c:v>-15.999999999999925</c:v>
                </c:pt>
                <c:pt idx="10166">
                  <c:v>-16.000000000000014</c:v>
                </c:pt>
                <c:pt idx="10167">
                  <c:v>-10.999999999999943</c:v>
                </c:pt>
                <c:pt idx="10168">
                  <c:v>-8.0000000000000071</c:v>
                </c:pt>
                <c:pt idx="10170">
                  <c:v>-5.9999999999999609</c:v>
                </c:pt>
                <c:pt idx="10171">
                  <c:v>1.0000000000000675</c:v>
                </c:pt>
                <c:pt idx="10172">
                  <c:v>-4.9999999999999822</c:v>
                </c:pt>
                <c:pt idx="10173">
                  <c:v>0.99999999999997868</c:v>
                </c:pt>
                <c:pt idx="10175">
                  <c:v>4.9999999999999822</c:v>
                </c:pt>
                <c:pt idx="10176">
                  <c:v>21.999999999999975</c:v>
                </c:pt>
                <c:pt idx="10177">
                  <c:v>26.000000000000068</c:v>
                </c:pt>
                <c:pt idx="10178">
                  <c:v>36.999999999999922</c:v>
                </c:pt>
                <c:pt idx="10179">
                  <c:v>40.000000000000036</c:v>
                </c:pt>
                <c:pt idx="10180">
                  <c:v>34.000000000000071</c:v>
                </c:pt>
                <c:pt idx="10181">
                  <c:v>33.999999999999986</c:v>
                </c:pt>
                <c:pt idx="10182">
                  <c:v>37.000000000000014</c:v>
                </c:pt>
                <c:pt idx="10183">
                  <c:v>34.999999999999964</c:v>
                </c:pt>
                <c:pt idx="10185">
                  <c:v>35.000000000000057</c:v>
                </c:pt>
                <c:pt idx="10186">
                  <c:v>35.000000000000057</c:v>
                </c:pt>
                <c:pt idx="10187">
                  <c:v>40.000000000000036</c:v>
                </c:pt>
                <c:pt idx="10188">
                  <c:v>44.000000000000043</c:v>
                </c:pt>
                <c:pt idx="10189">
                  <c:v>50</c:v>
                </c:pt>
                <c:pt idx="10190">
                  <c:v>47.999999999999957</c:v>
                </c:pt>
                <c:pt idx="10191">
                  <c:v>51.999999999999957</c:v>
                </c:pt>
                <c:pt idx="10192">
                  <c:v>50.999999999999979</c:v>
                </c:pt>
                <c:pt idx="10193">
                  <c:v>50.999999999999979</c:v>
                </c:pt>
                <c:pt idx="10194">
                  <c:v>55.000000000000071</c:v>
                </c:pt>
                <c:pt idx="10195">
                  <c:v>54</c:v>
                </c:pt>
                <c:pt idx="10196">
                  <c:v>57.000000000000028</c:v>
                </c:pt>
                <c:pt idx="10197">
                  <c:v>54.999999999999986</c:v>
                </c:pt>
                <c:pt idx="10198">
                  <c:v>51.999999999999957</c:v>
                </c:pt>
                <c:pt idx="10199">
                  <c:v>50</c:v>
                </c:pt>
                <c:pt idx="10200">
                  <c:v>50</c:v>
                </c:pt>
                <c:pt idx="10201">
                  <c:v>39.999999999999943</c:v>
                </c:pt>
                <c:pt idx="10202">
                  <c:v>36.999999999999922</c:v>
                </c:pt>
                <c:pt idx="10203">
                  <c:v>36.000000000000028</c:v>
                </c:pt>
                <c:pt idx="10204">
                  <c:v>37.999999999999986</c:v>
                </c:pt>
                <c:pt idx="10205">
                  <c:v>32.000000000000028</c:v>
                </c:pt>
                <c:pt idx="10206">
                  <c:v>29.000000000000004</c:v>
                </c:pt>
                <c:pt idx="10207">
                  <c:v>30.000000000000071</c:v>
                </c:pt>
                <c:pt idx="10208">
                  <c:v>36.000000000000028</c:v>
                </c:pt>
                <c:pt idx="10210">
                  <c:v>37.999999999999986</c:v>
                </c:pt>
                <c:pt idx="10211">
                  <c:v>46</c:v>
                </c:pt>
                <c:pt idx="10212">
                  <c:v>52.000000000000043</c:v>
                </c:pt>
                <c:pt idx="10213">
                  <c:v>56.999999999999943</c:v>
                </c:pt>
                <c:pt idx="10214">
                  <c:v>58.999999999999986</c:v>
                </c:pt>
                <c:pt idx="10215">
                  <c:v>51.999999999999957</c:v>
                </c:pt>
                <c:pt idx="10216">
                  <c:v>50.999999999999979</c:v>
                </c:pt>
                <c:pt idx="10217">
                  <c:v>46</c:v>
                </c:pt>
                <c:pt idx="10218">
                  <c:v>46.999999999999972</c:v>
                </c:pt>
                <c:pt idx="10219">
                  <c:v>49.000000000000021</c:v>
                </c:pt>
                <c:pt idx="10220">
                  <c:v>50</c:v>
                </c:pt>
                <c:pt idx="10221">
                  <c:v>49.000000000000021</c:v>
                </c:pt>
                <c:pt idx="10222">
                  <c:v>46</c:v>
                </c:pt>
                <c:pt idx="10223">
                  <c:v>48.000000000000043</c:v>
                </c:pt>
                <c:pt idx="10224">
                  <c:v>46</c:v>
                </c:pt>
                <c:pt idx="10225">
                  <c:v>49.000000000000021</c:v>
                </c:pt>
                <c:pt idx="10226">
                  <c:v>51.999999999999957</c:v>
                </c:pt>
                <c:pt idx="10227">
                  <c:v>59.000000000000071</c:v>
                </c:pt>
                <c:pt idx="10228">
                  <c:v>52.000000000000043</c:v>
                </c:pt>
                <c:pt idx="10229">
                  <c:v>50</c:v>
                </c:pt>
                <c:pt idx="10230">
                  <c:v>54</c:v>
                </c:pt>
                <c:pt idx="10231">
                  <c:v>55.999999999999957</c:v>
                </c:pt>
                <c:pt idx="10232">
                  <c:v>56.00000000000005</c:v>
                </c:pt>
                <c:pt idx="10233">
                  <c:v>55.999999999999957</c:v>
                </c:pt>
                <c:pt idx="10234">
                  <c:v>58.000000000000007</c:v>
                </c:pt>
                <c:pt idx="10235">
                  <c:v>58.999999999999986</c:v>
                </c:pt>
                <c:pt idx="10236">
                  <c:v>67</c:v>
                </c:pt>
                <c:pt idx="10237">
                  <c:v>71.000000000000085</c:v>
                </c:pt>
                <c:pt idx="10238">
                  <c:v>75</c:v>
                </c:pt>
                <c:pt idx="10239">
                  <c:v>76.000000000000071</c:v>
                </c:pt>
                <c:pt idx="10240">
                  <c:v>79</c:v>
                </c:pt>
                <c:pt idx="10241">
                  <c:v>82.000000000000028</c:v>
                </c:pt>
                <c:pt idx="10242">
                  <c:v>79</c:v>
                </c:pt>
                <c:pt idx="10243">
                  <c:v>81.999999999999943</c:v>
                </c:pt>
                <c:pt idx="10244">
                  <c:v>83</c:v>
                </c:pt>
                <c:pt idx="10245">
                  <c:v>84.999999999999972</c:v>
                </c:pt>
                <c:pt idx="10246">
                  <c:v>83</c:v>
                </c:pt>
                <c:pt idx="10247">
                  <c:v>80.999999999999957</c:v>
                </c:pt>
                <c:pt idx="10249">
                  <c:v>79</c:v>
                </c:pt>
                <c:pt idx="10250">
                  <c:v>79.999999999999986</c:v>
                </c:pt>
                <c:pt idx="10251">
                  <c:v>87.999999999999986</c:v>
                </c:pt>
                <c:pt idx="10252">
                  <c:v>97.999999999999957</c:v>
                </c:pt>
                <c:pt idx="10253">
                  <c:v>103.00000000000003</c:v>
                </c:pt>
                <c:pt idx="10254">
                  <c:v>104.99999999999999</c:v>
                </c:pt>
                <c:pt idx="10255">
                  <c:v>105.99999999999996</c:v>
                </c:pt>
                <c:pt idx="10256">
                  <c:v>108</c:v>
                </c:pt>
                <c:pt idx="10257">
                  <c:v>106.00000000000006</c:v>
                </c:pt>
                <c:pt idx="10258">
                  <c:v>105.99999999999996</c:v>
                </c:pt>
                <c:pt idx="10259">
                  <c:v>104.99999999999999</c:v>
                </c:pt>
                <c:pt idx="10260">
                  <c:v>106.99999999999994</c:v>
                </c:pt>
                <c:pt idx="10261">
                  <c:v>104</c:v>
                </c:pt>
                <c:pt idx="10262">
                  <c:v>100</c:v>
                </c:pt>
                <c:pt idx="10263">
                  <c:v>107.00000000000003</c:v>
                </c:pt>
                <c:pt idx="10264">
                  <c:v>108.99999999999999</c:v>
                </c:pt>
                <c:pt idx="10265">
                  <c:v>114.00000000000006</c:v>
                </c:pt>
                <c:pt idx="10266">
                  <c:v>112.99999999999999</c:v>
                </c:pt>
                <c:pt idx="10267">
                  <c:v>113.99999999999997</c:v>
                </c:pt>
                <c:pt idx="10268">
                  <c:v>114.99999999999994</c:v>
                </c:pt>
                <c:pt idx="10269">
                  <c:v>117</c:v>
                </c:pt>
                <c:pt idx="10270">
                  <c:v>121.99999999999997</c:v>
                </c:pt>
                <c:pt idx="10271">
                  <c:v>123.00000000000004</c:v>
                </c:pt>
                <c:pt idx="10272">
                  <c:v>112.99999999999999</c:v>
                </c:pt>
                <c:pt idx="10273">
                  <c:v>104</c:v>
                </c:pt>
                <c:pt idx="10274">
                  <c:v>104</c:v>
                </c:pt>
                <c:pt idx="10275">
                  <c:v>108</c:v>
                </c:pt>
                <c:pt idx="10276">
                  <c:v>112.00000000000001</c:v>
                </c:pt>
                <c:pt idx="10277">
                  <c:v>119.99999999999993</c:v>
                </c:pt>
                <c:pt idx="10278">
                  <c:v>121</c:v>
                </c:pt>
                <c:pt idx="10280">
                  <c:v>121</c:v>
                </c:pt>
                <c:pt idx="10281">
                  <c:v>120.00000000000001</c:v>
                </c:pt>
                <c:pt idx="10282">
                  <c:v>121</c:v>
                </c:pt>
                <c:pt idx="10283">
                  <c:v>117</c:v>
                </c:pt>
                <c:pt idx="10284">
                  <c:v>115.99999999999993</c:v>
                </c:pt>
                <c:pt idx="10285">
                  <c:v>117</c:v>
                </c:pt>
                <c:pt idx="10286">
                  <c:v>114.99999999999994</c:v>
                </c:pt>
                <c:pt idx="10287">
                  <c:v>119.00000000000004</c:v>
                </c:pt>
                <c:pt idx="10288">
                  <c:v>121</c:v>
                </c:pt>
                <c:pt idx="10289">
                  <c:v>121</c:v>
                </c:pt>
                <c:pt idx="10290">
                  <c:v>117.99999999999997</c:v>
                </c:pt>
                <c:pt idx="10291">
                  <c:v>120.00000000000001</c:v>
                </c:pt>
                <c:pt idx="10292">
                  <c:v>121.99999999999997</c:v>
                </c:pt>
                <c:pt idx="10293">
                  <c:v>125.99999999999997</c:v>
                </c:pt>
                <c:pt idx="10294">
                  <c:v>128.99999999999997</c:v>
                </c:pt>
                <c:pt idx="10295">
                  <c:v>126.99999999999996</c:v>
                </c:pt>
                <c:pt idx="10296">
                  <c:v>126.00000000000003</c:v>
                </c:pt>
                <c:pt idx="10297">
                  <c:v>122.99999999999996</c:v>
                </c:pt>
                <c:pt idx="10298">
                  <c:v>120.99999999999996</c:v>
                </c:pt>
                <c:pt idx="10299">
                  <c:v>120.00000000000001</c:v>
                </c:pt>
                <c:pt idx="10300">
                  <c:v>121</c:v>
                </c:pt>
                <c:pt idx="10301">
                  <c:v>120.00000000000001</c:v>
                </c:pt>
                <c:pt idx="10302">
                  <c:v>112.99999999999999</c:v>
                </c:pt>
                <c:pt idx="10303">
                  <c:v>117</c:v>
                </c:pt>
                <c:pt idx="10304">
                  <c:v>116.00000000000001</c:v>
                </c:pt>
                <c:pt idx="10305">
                  <c:v>117</c:v>
                </c:pt>
                <c:pt idx="10307">
                  <c:v>120.00000000000001</c:v>
                </c:pt>
                <c:pt idx="10308">
                  <c:v>125</c:v>
                </c:pt>
                <c:pt idx="10309">
                  <c:v>121.99999999999997</c:v>
                </c:pt>
                <c:pt idx="10310">
                  <c:v>124.00000000000003</c:v>
                </c:pt>
                <c:pt idx="10311">
                  <c:v>123.99999999999993</c:v>
                </c:pt>
                <c:pt idx="10312">
                  <c:v>119.99999999999993</c:v>
                </c:pt>
                <c:pt idx="10313">
                  <c:v>114.99999999999994</c:v>
                </c:pt>
                <c:pt idx="10314">
                  <c:v>113.99999999999997</c:v>
                </c:pt>
                <c:pt idx="10315">
                  <c:v>112.99999999999999</c:v>
                </c:pt>
                <c:pt idx="10316">
                  <c:v>116.00000000000001</c:v>
                </c:pt>
                <c:pt idx="10317">
                  <c:v>114.99999999999999</c:v>
                </c:pt>
                <c:pt idx="10318">
                  <c:v>117.00000000000004</c:v>
                </c:pt>
                <c:pt idx="10319">
                  <c:v>114.99999999999999</c:v>
                </c:pt>
                <c:pt idx="10320">
                  <c:v>116.00000000000001</c:v>
                </c:pt>
                <c:pt idx="10321">
                  <c:v>122.00000000000001</c:v>
                </c:pt>
                <c:pt idx="10322">
                  <c:v>125.00000000000004</c:v>
                </c:pt>
                <c:pt idx="10323">
                  <c:v>125.99999999999997</c:v>
                </c:pt>
                <c:pt idx="10324">
                  <c:v>125.00000000000004</c:v>
                </c:pt>
                <c:pt idx="10325">
                  <c:v>128.00000000000003</c:v>
                </c:pt>
                <c:pt idx="10326">
                  <c:v>128.00000000000003</c:v>
                </c:pt>
                <c:pt idx="10327">
                  <c:v>127.99999999999999</c:v>
                </c:pt>
                <c:pt idx="10328">
                  <c:v>129</c:v>
                </c:pt>
                <c:pt idx="10329">
                  <c:v>131.00000000000006</c:v>
                </c:pt>
                <c:pt idx="10330">
                  <c:v>130.00000000000003</c:v>
                </c:pt>
                <c:pt idx="10331">
                  <c:v>122.00000000000001</c:v>
                </c:pt>
                <c:pt idx="10332">
                  <c:v>127</c:v>
                </c:pt>
                <c:pt idx="10333">
                  <c:v>126.00000000000003</c:v>
                </c:pt>
                <c:pt idx="10334">
                  <c:v>126.99999999999996</c:v>
                </c:pt>
                <c:pt idx="10335">
                  <c:v>122.99999999999996</c:v>
                </c:pt>
                <c:pt idx="10336">
                  <c:v>120.00000000000001</c:v>
                </c:pt>
                <c:pt idx="10337">
                  <c:v>120.00000000000001</c:v>
                </c:pt>
                <c:pt idx="10338">
                  <c:v>117</c:v>
                </c:pt>
                <c:pt idx="10339">
                  <c:v>117</c:v>
                </c:pt>
                <c:pt idx="10340">
                  <c:v>118.00000000000001</c:v>
                </c:pt>
                <c:pt idx="10341">
                  <c:v>115.00000000000003</c:v>
                </c:pt>
                <c:pt idx="10342">
                  <c:v>117</c:v>
                </c:pt>
                <c:pt idx="10343">
                  <c:v>117</c:v>
                </c:pt>
                <c:pt idx="10344">
                  <c:v>116.00000000000001</c:v>
                </c:pt>
                <c:pt idx="10345">
                  <c:v>113.99999999999997</c:v>
                </c:pt>
                <c:pt idx="10346">
                  <c:v>111.00000000000003</c:v>
                </c:pt>
                <c:pt idx="10347">
                  <c:v>118.00000000000001</c:v>
                </c:pt>
                <c:pt idx="10348">
                  <c:v>120.99999999999996</c:v>
                </c:pt>
                <c:pt idx="10350">
                  <c:v>116.00000000000001</c:v>
                </c:pt>
                <c:pt idx="10351">
                  <c:v>117.99999999999997</c:v>
                </c:pt>
                <c:pt idx="10352">
                  <c:v>121.00000000000004</c:v>
                </c:pt>
                <c:pt idx="10353">
                  <c:v>126.99999999999996</c:v>
                </c:pt>
                <c:pt idx="10354">
                  <c:v>130.99999999999997</c:v>
                </c:pt>
                <c:pt idx="10357">
                  <c:v>164.99999999999994</c:v>
                </c:pt>
                <c:pt idx="10358">
                  <c:v>170.00000000000003</c:v>
                </c:pt>
                <c:pt idx="10359">
                  <c:v>167</c:v>
                </c:pt>
                <c:pt idx="10360">
                  <c:v>175.99999999999997</c:v>
                </c:pt>
                <c:pt idx="10361">
                  <c:v>188.00000000000003</c:v>
                </c:pt>
                <c:pt idx="10362">
                  <c:v>184</c:v>
                </c:pt>
                <c:pt idx="10363">
                  <c:v>179</c:v>
                </c:pt>
                <c:pt idx="10364">
                  <c:v>179.00000000000006</c:v>
                </c:pt>
                <c:pt idx="10365">
                  <c:v>184</c:v>
                </c:pt>
                <c:pt idx="10366">
                  <c:v>183</c:v>
                </c:pt>
                <c:pt idx="10367">
                  <c:v>179.99999999999997</c:v>
                </c:pt>
                <c:pt idx="10368">
                  <c:v>173.99999999999997</c:v>
                </c:pt>
                <c:pt idx="10369">
                  <c:v>172.99999999999994</c:v>
                </c:pt>
                <c:pt idx="10370">
                  <c:v>176.00000000000003</c:v>
                </c:pt>
                <c:pt idx="10371">
                  <c:v>173</c:v>
                </c:pt>
                <c:pt idx="10372">
                  <c:v>178.00000000000003</c:v>
                </c:pt>
                <c:pt idx="10373">
                  <c:v>180.99999999999997</c:v>
                </c:pt>
                <c:pt idx="10375">
                  <c:v>188</c:v>
                </c:pt>
                <c:pt idx="10376">
                  <c:v>183</c:v>
                </c:pt>
                <c:pt idx="10377">
                  <c:v>181.00000000000006</c:v>
                </c:pt>
                <c:pt idx="10378">
                  <c:v>186.99999999999997</c:v>
                </c:pt>
                <c:pt idx="10379">
                  <c:v>184</c:v>
                </c:pt>
                <c:pt idx="10380">
                  <c:v>181.99999999999997</c:v>
                </c:pt>
                <c:pt idx="10381">
                  <c:v>179</c:v>
                </c:pt>
                <c:pt idx="10382">
                  <c:v>181</c:v>
                </c:pt>
                <c:pt idx="10383">
                  <c:v>186</c:v>
                </c:pt>
                <c:pt idx="10384">
                  <c:v>184</c:v>
                </c:pt>
                <c:pt idx="10385">
                  <c:v>185</c:v>
                </c:pt>
                <c:pt idx="10386">
                  <c:v>189.00000000000006</c:v>
                </c:pt>
                <c:pt idx="10387">
                  <c:v>193.00000000000006</c:v>
                </c:pt>
                <c:pt idx="10388">
                  <c:v>190.00000000000003</c:v>
                </c:pt>
                <c:pt idx="10389">
                  <c:v>195.00000000000003</c:v>
                </c:pt>
                <c:pt idx="10390">
                  <c:v>196.00000000000003</c:v>
                </c:pt>
                <c:pt idx="10391">
                  <c:v>186</c:v>
                </c:pt>
                <c:pt idx="10392">
                  <c:v>175</c:v>
                </c:pt>
                <c:pt idx="10393">
                  <c:v>189</c:v>
                </c:pt>
                <c:pt idx="10394">
                  <c:v>184.99999999999997</c:v>
                </c:pt>
                <c:pt idx="10395">
                  <c:v>192.99999999999997</c:v>
                </c:pt>
                <c:pt idx="10396">
                  <c:v>190</c:v>
                </c:pt>
                <c:pt idx="10397">
                  <c:v>190.00000000000003</c:v>
                </c:pt>
                <c:pt idx="10398">
                  <c:v>188.99999999999997</c:v>
                </c:pt>
                <c:pt idx="10400">
                  <c:v>187</c:v>
                </c:pt>
                <c:pt idx="10401">
                  <c:v>184</c:v>
                </c:pt>
                <c:pt idx="10402">
                  <c:v>181</c:v>
                </c:pt>
                <c:pt idx="10403">
                  <c:v>182.00000000000003</c:v>
                </c:pt>
                <c:pt idx="10404">
                  <c:v>188</c:v>
                </c:pt>
                <c:pt idx="10405">
                  <c:v>192</c:v>
                </c:pt>
                <c:pt idx="10406">
                  <c:v>187.00000000000006</c:v>
                </c:pt>
                <c:pt idx="10408">
                  <c:v>184</c:v>
                </c:pt>
                <c:pt idx="10409">
                  <c:v>182.99999999999997</c:v>
                </c:pt>
                <c:pt idx="10410">
                  <c:v>187.00000000000006</c:v>
                </c:pt>
                <c:pt idx="10411">
                  <c:v>186.00000000000003</c:v>
                </c:pt>
                <c:pt idx="10412">
                  <c:v>192</c:v>
                </c:pt>
                <c:pt idx="10413">
                  <c:v>194.00000000000003</c:v>
                </c:pt>
                <c:pt idx="10414">
                  <c:v>192.99999999999997</c:v>
                </c:pt>
                <c:pt idx="10415">
                  <c:v>189</c:v>
                </c:pt>
                <c:pt idx="10416">
                  <c:v>185</c:v>
                </c:pt>
                <c:pt idx="10417">
                  <c:v>185</c:v>
                </c:pt>
                <c:pt idx="10418">
                  <c:v>201.00000000000003</c:v>
                </c:pt>
                <c:pt idx="10419">
                  <c:v>206.99999999999997</c:v>
                </c:pt>
                <c:pt idx="10420">
                  <c:v>210</c:v>
                </c:pt>
                <c:pt idx="10421">
                  <c:v>204.99999999999997</c:v>
                </c:pt>
                <c:pt idx="10422">
                  <c:v>204</c:v>
                </c:pt>
                <c:pt idx="10423">
                  <c:v>204</c:v>
                </c:pt>
                <c:pt idx="10424">
                  <c:v>204.99999999999997</c:v>
                </c:pt>
                <c:pt idx="10425">
                  <c:v>203.00000000000003</c:v>
                </c:pt>
                <c:pt idx="10426">
                  <c:v>197.00000000000003</c:v>
                </c:pt>
                <c:pt idx="10427">
                  <c:v>193.00000000000003</c:v>
                </c:pt>
                <c:pt idx="10428">
                  <c:v>195.00000000000003</c:v>
                </c:pt>
                <c:pt idx="10429">
                  <c:v>195.99999999999994</c:v>
                </c:pt>
                <c:pt idx="10431">
                  <c:v>196</c:v>
                </c:pt>
                <c:pt idx="10432">
                  <c:v>194</c:v>
                </c:pt>
                <c:pt idx="10433">
                  <c:v>199.00000000000003</c:v>
                </c:pt>
                <c:pt idx="10434">
                  <c:v>200.00000000000006</c:v>
                </c:pt>
                <c:pt idx="10436">
                  <c:v>198</c:v>
                </c:pt>
                <c:pt idx="10437">
                  <c:v>197.00000000000003</c:v>
                </c:pt>
                <c:pt idx="10438">
                  <c:v>198.99999999999997</c:v>
                </c:pt>
                <c:pt idx="10439">
                  <c:v>200.99999999999997</c:v>
                </c:pt>
                <c:pt idx="10440">
                  <c:v>202.99999999999997</c:v>
                </c:pt>
                <c:pt idx="10441">
                  <c:v>206.99999999999997</c:v>
                </c:pt>
                <c:pt idx="10442">
                  <c:v>206</c:v>
                </c:pt>
                <c:pt idx="10443">
                  <c:v>216</c:v>
                </c:pt>
                <c:pt idx="10444">
                  <c:v>212</c:v>
                </c:pt>
                <c:pt idx="10445">
                  <c:v>209</c:v>
                </c:pt>
                <c:pt idx="10446">
                  <c:v>204</c:v>
                </c:pt>
                <c:pt idx="10447">
                  <c:v>202.00000000000006</c:v>
                </c:pt>
                <c:pt idx="10448">
                  <c:v>203.00000000000003</c:v>
                </c:pt>
                <c:pt idx="10450">
                  <c:v>199.00000000000003</c:v>
                </c:pt>
                <c:pt idx="10451">
                  <c:v>198</c:v>
                </c:pt>
                <c:pt idx="10452">
                  <c:v>192.00000000000003</c:v>
                </c:pt>
                <c:pt idx="10453">
                  <c:v>192.99999999999997</c:v>
                </c:pt>
                <c:pt idx="10454">
                  <c:v>193.00000000000003</c:v>
                </c:pt>
                <c:pt idx="10455">
                  <c:v>196.99999999999997</c:v>
                </c:pt>
                <c:pt idx="10456">
                  <c:v>195.99999999999994</c:v>
                </c:pt>
                <c:pt idx="10457">
                  <c:v>191</c:v>
                </c:pt>
                <c:pt idx="10458">
                  <c:v>193.99999999999994</c:v>
                </c:pt>
                <c:pt idx="10459">
                  <c:v>195.00000000000003</c:v>
                </c:pt>
                <c:pt idx="10460">
                  <c:v>192.99999999999997</c:v>
                </c:pt>
                <c:pt idx="10461">
                  <c:v>194</c:v>
                </c:pt>
                <c:pt idx="10462">
                  <c:v>193.99999999999994</c:v>
                </c:pt>
                <c:pt idx="10463">
                  <c:v>195.00000000000003</c:v>
                </c:pt>
                <c:pt idx="10464">
                  <c:v>196</c:v>
                </c:pt>
                <c:pt idx="10465">
                  <c:v>192.99999999999997</c:v>
                </c:pt>
                <c:pt idx="10466">
                  <c:v>192</c:v>
                </c:pt>
                <c:pt idx="10467">
                  <c:v>188.00000000000003</c:v>
                </c:pt>
                <c:pt idx="10468">
                  <c:v>189.00000000000006</c:v>
                </c:pt>
                <c:pt idx="10470">
                  <c:v>190</c:v>
                </c:pt>
                <c:pt idx="10471">
                  <c:v>188</c:v>
                </c:pt>
                <c:pt idx="10472">
                  <c:v>188</c:v>
                </c:pt>
                <c:pt idx="10473">
                  <c:v>187</c:v>
                </c:pt>
                <c:pt idx="10474">
                  <c:v>185.00000000000006</c:v>
                </c:pt>
                <c:pt idx="10475">
                  <c:v>184.99999999999997</c:v>
                </c:pt>
                <c:pt idx="10476">
                  <c:v>175</c:v>
                </c:pt>
                <c:pt idx="10477">
                  <c:v>181.99999999999997</c:v>
                </c:pt>
                <c:pt idx="10478">
                  <c:v>180.00000000000003</c:v>
                </c:pt>
                <c:pt idx="10479">
                  <c:v>177.99999999999994</c:v>
                </c:pt>
                <c:pt idx="10480">
                  <c:v>176.99999999999994</c:v>
                </c:pt>
                <c:pt idx="10481">
                  <c:v>179.99999999999997</c:v>
                </c:pt>
                <c:pt idx="10482">
                  <c:v>186</c:v>
                </c:pt>
                <c:pt idx="10483">
                  <c:v>173</c:v>
                </c:pt>
                <c:pt idx="10484">
                  <c:v>174.00000000000003</c:v>
                </c:pt>
                <c:pt idx="10485">
                  <c:v>176.00000000000003</c:v>
                </c:pt>
                <c:pt idx="10486">
                  <c:v>179</c:v>
                </c:pt>
                <c:pt idx="10487">
                  <c:v>177.00000000000006</c:v>
                </c:pt>
                <c:pt idx="10488">
                  <c:v>171.99999999999997</c:v>
                </c:pt>
                <c:pt idx="10489">
                  <c:v>165.00000000000003</c:v>
                </c:pt>
                <c:pt idx="10490">
                  <c:v>169</c:v>
                </c:pt>
                <c:pt idx="10491">
                  <c:v>169.00000000000003</c:v>
                </c:pt>
                <c:pt idx="10492">
                  <c:v>165.99999999999997</c:v>
                </c:pt>
                <c:pt idx="10493">
                  <c:v>163.00000000000003</c:v>
                </c:pt>
                <c:pt idx="10494">
                  <c:v>163</c:v>
                </c:pt>
                <c:pt idx="10495">
                  <c:v>166.99999999999994</c:v>
                </c:pt>
                <c:pt idx="10496">
                  <c:v>168.99999999999994</c:v>
                </c:pt>
                <c:pt idx="10497">
                  <c:v>170.00000000000003</c:v>
                </c:pt>
                <c:pt idx="10499">
                  <c:v>170.00000000000003</c:v>
                </c:pt>
                <c:pt idx="10500">
                  <c:v>173.00000000000006</c:v>
                </c:pt>
                <c:pt idx="10501">
                  <c:v>175</c:v>
                </c:pt>
                <c:pt idx="10502">
                  <c:v>171</c:v>
                </c:pt>
                <c:pt idx="10503">
                  <c:v>172.99999999999994</c:v>
                </c:pt>
                <c:pt idx="10504">
                  <c:v>174.00000000000003</c:v>
                </c:pt>
                <c:pt idx="10505">
                  <c:v>173.99999999999997</c:v>
                </c:pt>
                <c:pt idx="10506">
                  <c:v>176.00000000000003</c:v>
                </c:pt>
                <c:pt idx="10507">
                  <c:v>174.99999999999994</c:v>
                </c:pt>
                <c:pt idx="10508">
                  <c:v>176.99999999999994</c:v>
                </c:pt>
                <c:pt idx="10509">
                  <c:v>177.00000000000006</c:v>
                </c:pt>
                <c:pt idx="10510">
                  <c:v>177</c:v>
                </c:pt>
                <c:pt idx="10511">
                  <c:v>183</c:v>
                </c:pt>
                <c:pt idx="10512">
                  <c:v>185.00000000000006</c:v>
                </c:pt>
                <c:pt idx="10513">
                  <c:v>185</c:v>
                </c:pt>
                <c:pt idx="10514">
                  <c:v>182.00000000000003</c:v>
                </c:pt>
                <c:pt idx="10515">
                  <c:v>178.99999999999997</c:v>
                </c:pt>
                <c:pt idx="10516">
                  <c:v>183</c:v>
                </c:pt>
                <c:pt idx="10517">
                  <c:v>184.99999999999997</c:v>
                </c:pt>
                <c:pt idx="10518">
                  <c:v>186</c:v>
                </c:pt>
                <c:pt idx="10519">
                  <c:v>187</c:v>
                </c:pt>
                <c:pt idx="10520">
                  <c:v>187</c:v>
                </c:pt>
                <c:pt idx="10521">
                  <c:v>187</c:v>
                </c:pt>
                <c:pt idx="10522">
                  <c:v>188</c:v>
                </c:pt>
                <c:pt idx="10523">
                  <c:v>191</c:v>
                </c:pt>
                <c:pt idx="10524">
                  <c:v>190.99999999999997</c:v>
                </c:pt>
                <c:pt idx="10525">
                  <c:v>194.99999999999997</c:v>
                </c:pt>
                <c:pt idx="10526">
                  <c:v>192.00000000000003</c:v>
                </c:pt>
                <c:pt idx="10527">
                  <c:v>193.00000000000003</c:v>
                </c:pt>
                <c:pt idx="10528">
                  <c:v>196.00000000000003</c:v>
                </c:pt>
                <c:pt idx="10529">
                  <c:v>195.00000000000003</c:v>
                </c:pt>
                <c:pt idx="10530">
                  <c:v>192.00000000000003</c:v>
                </c:pt>
                <c:pt idx="10531">
                  <c:v>191</c:v>
                </c:pt>
                <c:pt idx="10532">
                  <c:v>192</c:v>
                </c:pt>
                <c:pt idx="10533">
                  <c:v>185.99999999999994</c:v>
                </c:pt>
                <c:pt idx="10534">
                  <c:v>188</c:v>
                </c:pt>
                <c:pt idx="10535">
                  <c:v>189.99999999999994</c:v>
                </c:pt>
                <c:pt idx="10536">
                  <c:v>190</c:v>
                </c:pt>
                <c:pt idx="10537">
                  <c:v>188</c:v>
                </c:pt>
                <c:pt idx="10538">
                  <c:v>188</c:v>
                </c:pt>
                <c:pt idx="10540">
                  <c:v>186.00000000000003</c:v>
                </c:pt>
                <c:pt idx="10541">
                  <c:v>187</c:v>
                </c:pt>
                <c:pt idx="10542">
                  <c:v>188.99999999999997</c:v>
                </c:pt>
                <c:pt idx="10543">
                  <c:v>186</c:v>
                </c:pt>
                <c:pt idx="10544">
                  <c:v>186.99999999999997</c:v>
                </c:pt>
                <c:pt idx="10545">
                  <c:v>191</c:v>
                </c:pt>
                <c:pt idx="10546">
                  <c:v>192</c:v>
                </c:pt>
                <c:pt idx="10547">
                  <c:v>191</c:v>
                </c:pt>
                <c:pt idx="10548">
                  <c:v>193.99999999999994</c:v>
                </c:pt>
                <c:pt idx="10549">
                  <c:v>192.00000000000003</c:v>
                </c:pt>
                <c:pt idx="10550">
                  <c:v>192.99999999999997</c:v>
                </c:pt>
                <c:pt idx="10551">
                  <c:v>193.00000000000006</c:v>
                </c:pt>
                <c:pt idx="10552">
                  <c:v>194.00000000000003</c:v>
                </c:pt>
                <c:pt idx="10553">
                  <c:v>191</c:v>
                </c:pt>
                <c:pt idx="10554">
                  <c:v>192.99999999999997</c:v>
                </c:pt>
                <c:pt idx="10555">
                  <c:v>194.99999999999997</c:v>
                </c:pt>
                <c:pt idx="10556">
                  <c:v>194.99999999999997</c:v>
                </c:pt>
                <c:pt idx="10557">
                  <c:v>191.99999999999994</c:v>
                </c:pt>
                <c:pt idx="10558">
                  <c:v>191</c:v>
                </c:pt>
                <c:pt idx="10559">
                  <c:v>194</c:v>
                </c:pt>
                <c:pt idx="10560">
                  <c:v>196</c:v>
                </c:pt>
                <c:pt idx="10561">
                  <c:v>198</c:v>
                </c:pt>
                <c:pt idx="10562">
                  <c:v>198.99999999999997</c:v>
                </c:pt>
                <c:pt idx="10563">
                  <c:v>196.00000000000003</c:v>
                </c:pt>
                <c:pt idx="10564">
                  <c:v>196.99999999999997</c:v>
                </c:pt>
                <c:pt idx="10565">
                  <c:v>198.99999999999994</c:v>
                </c:pt>
                <c:pt idx="10566">
                  <c:v>200</c:v>
                </c:pt>
                <c:pt idx="10568">
                  <c:v>200.00000000000006</c:v>
                </c:pt>
                <c:pt idx="10569">
                  <c:v>200</c:v>
                </c:pt>
                <c:pt idx="10570">
                  <c:v>204</c:v>
                </c:pt>
                <c:pt idx="10571">
                  <c:v>205.00000000000003</c:v>
                </c:pt>
                <c:pt idx="10572">
                  <c:v>205.00000000000003</c:v>
                </c:pt>
                <c:pt idx="10573">
                  <c:v>206.99999999999997</c:v>
                </c:pt>
                <c:pt idx="10574">
                  <c:v>211.00000000000003</c:v>
                </c:pt>
                <c:pt idx="10575">
                  <c:v>209</c:v>
                </c:pt>
                <c:pt idx="10576">
                  <c:v>208</c:v>
                </c:pt>
                <c:pt idx="10577">
                  <c:v>211.00000000000003</c:v>
                </c:pt>
                <c:pt idx="10578">
                  <c:v>213.00000000000003</c:v>
                </c:pt>
                <c:pt idx="10579">
                  <c:v>211</c:v>
                </c:pt>
                <c:pt idx="10580">
                  <c:v>213</c:v>
                </c:pt>
                <c:pt idx="10581">
                  <c:v>211.00000000000003</c:v>
                </c:pt>
                <c:pt idx="10582">
                  <c:v>214.99999999999994</c:v>
                </c:pt>
                <c:pt idx="10583">
                  <c:v>222.99999999999994</c:v>
                </c:pt>
                <c:pt idx="10584">
                  <c:v>221</c:v>
                </c:pt>
                <c:pt idx="10585">
                  <c:v>221.00000000000003</c:v>
                </c:pt>
                <c:pt idx="10586">
                  <c:v>227.99999999999997</c:v>
                </c:pt>
                <c:pt idx="10587">
                  <c:v>231.99999999999997</c:v>
                </c:pt>
                <c:pt idx="10588">
                  <c:v>234</c:v>
                </c:pt>
                <c:pt idx="10589">
                  <c:v>236</c:v>
                </c:pt>
                <c:pt idx="10590">
                  <c:v>231</c:v>
                </c:pt>
                <c:pt idx="10591">
                  <c:v>236.99999999999997</c:v>
                </c:pt>
                <c:pt idx="10592">
                  <c:v>230.00000000000003</c:v>
                </c:pt>
                <c:pt idx="10593">
                  <c:v>216.99999999999994</c:v>
                </c:pt>
                <c:pt idx="10594">
                  <c:v>211.99999999999997</c:v>
                </c:pt>
                <c:pt idx="10595">
                  <c:v>212</c:v>
                </c:pt>
                <c:pt idx="10596">
                  <c:v>193.99999999999994</c:v>
                </c:pt>
                <c:pt idx="10597">
                  <c:v>194.99999999999997</c:v>
                </c:pt>
                <c:pt idx="10598">
                  <c:v>204</c:v>
                </c:pt>
                <c:pt idx="10599">
                  <c:v>204</c:v>
                </c:pt>
                <c:pt idx="10600">
                  <c:v>204.99999999999997</c:v>
                </c:pt>
                <c:pt idx="10601">
                  <c:v>208</c:v>
                </c:pt>
                <c:pt idx="10602">
                  <c:v>207.99999999999997</c:v>
                </c:pt>
                <c:pt idx="10603">
                  <c:v>206</c:v>
                </c:pt>
                <c:pt idx="10604">
                  <c:v>202.99999999999997</c:v>
                </c:pt>
                <c:pt idx="10605">
                  <c:v>203.00000000000003</c:v>
                </c:pt>
                <c:pt idx="10606">
                  <c:v>198.99999999999997</c:v>
                </c:pt>
                <c:pt idx="10607">
                  <c:v>202</c:v>
                </c:pt>
                <c:pt idx="10608">
                  <c:v>199.99999999999994</c:v>
                </c:pt>
                <c:pt idx="10610">
                  <c:v>197.00000000000003</c:v>
                </c:pt>
                <c:pt idx="10611">
                  <c:v>194</c:v>
                </c:pt>
                <c:pt idx="10612">
                  <c:v>196</c:v>
                </c:pt>
                <c:pt idx="10613">
                  <c:v>196.99999999999997</c:v>
                </c:pt>
                <c:pt idx="10614">
                  <c:v>192</c:v>
                </c:pt>
                <c:pt idx="10615">
                  <c:v>188</c:v>
                </c:pt>
                <c:pt idx="10616">
                  <c:v>189</c:v>
                </c:pt>
                <c:pt idx="10617">
                  <c:v>186</c:v>
                </c:pt>
                <c:pt idx="10618">
                  <c:v>185</c:v>
                </c:pt>
                <c:pt idx="10619">
                  <c:v>183</c:v>
                </c:pt>
                <c:pt idx="10620">
                  <c:v>181</c:v>
                </c:pt>
                <c:pt idx="10621">
                  <c:v>181.99999999999997</c:v>
                </c:pt>
                <c:pt idx="10622">
                  <c:v>186</c:v>
                </c:pt>
                <c:pt idx="10623">
                  <c:v>185</c:v>
                </c:pt>
                <c:pt idx="10624">
                  <c:v>177</c:v>
                </c:pt>
                <c:pt idx="10625">
                  <c:v>175.99999999999997</c:v>
                </c:pt>
                <c:pt idx="10626">
                  <c:v>177</c:v>
                </c:pt>
                <c:pt idx="10627">
                  <c:v>182</c:v>
                </c:pt>
                <c:pt idx="10628">
                  <c:v>187</c:v>
                </c:pt>
                <c:pt idx="10629">
                  <c:v>191</c:v>
                </c:pt>
                <c:pt idx="10630">
                  <c:v>191.99999999999997</c:v>
                </c:pt>
                <c:pt idx="10631">
                  <c:v>196</c:v>
                </c:pt>
                <c:pt idx="10632">
                  <c:v>195.00000000000003</c:v>
                </c:pt>
                <c:pt idx="10633">
                  <c:v>191</c:v>
                </c:pt>
                <c:pt idx="10634">
                  <c:v>187</c:v>
                </c:pt>
                <c:pt idx="10635">
                  <c:v>185</c:v>
                </c:pt>
                <c:pt idx="10636">
                  <c:v>189</c:v>
                </c:pt>
                <c:pt idx="10637">
                  <c:v>193.00000000000003</c:v>
                </c:pt>
                <c:pt idx="10638">
                  <c:v>198</c:v>
                </c:pt>
                <c:pt idx="10640">
                  <c:v>199.00000000000003</c:v>
                </c:pt>
                <c:pt idx="10641">
                  <c:v>203.99999999999997</c:v>
                </c:pt>
                <c:pt idx="10642">
                  <c:v>206</c:v>
                </c:pt>
                <c:pt idx="10643">
                  <c:v>204.99999999999997</c:v>
                </c:pt>
                <c:pt idx="10644">
                  <c:v>201.00000000000003</c:v>
                </c:pt>
                <c:pt idx="10645">
                  <c:v>205.99999999999997</c:v>
                </c:pt>
                <c:pt idx="10646">
                  <c:v>205.99999999999997</c:v>
                </c:pt>
                <c:pt idx="10647">
                  <c:v>207.00000000000003</c:v>
                </c:pt>
                <c:pt idx="10648">
                  <c:v>214</c:v>
                </c:pt>
                <c:pt idx="10649">
                  <c:v>221.99999999999997</c:v>
                </c:pt>
                <c:pt idx="10650">
                  <c:v>217.99999999999997</c:v>
                </c:pt>
                <c:pt idx="10651">
                  <c:v>225</c:v>
                </c:pt>
                <c:pt idx="10652">
                  <c:v>225</c:v>
                </c:pt>
                <c:pt idx="10653">
                  <c:v>225</c:v>
                </c:pt>
                <c:pt idx="10654">
                  <c:v>228.00000000000003</c:v>
                </c:pt>
                <c:pt idx="10655">
                  <c:v>227.99999999999994</c:v>
                </c:pt>
                <c:pt idx="10656">
                  <c:v>221.99999999999997</c:v>
                </c:pt>
                <c:pt idx="10657">
                  <c:v>202</c:v>
                </c:pt>
                <c:pt idx="10658">
                  <c:v>198</c:v>
                </c:pt>
                <c:pt idx="10660">
                  <c:v>204.99999999999997</c:v>
                </c:pt>
                <c:pt idx="10661">
                  <c:v>208</c:v>
                </c:pt>
                <c:pt idx="10662">
                  <c:v>214</c:v>
                </c:pt>
                <c:pt idx="10663">
                  <c:v>213.99999999999997</c:v>
                </c:pt>
                <c:pt idx="10664">
                  <c:v>210.99999999999994</c:v>
                </c:pt>
                <c:pt idx="10665">
                  <c:v>208</c:v>
                </c:pt>
                <c:pt idx="10666">
                  <c:v>210</c:v>
                </c:pt>
                <c:pt idx="10667">
                  <c:v>209</c:v>
                </c:pt>
                <c:pt idx="10668">
                  <c:v>207.99999999999997</c:v>
                </c:pt>
                <c:pt idx="10669">
                  <c:v>210.00000000000006</c:v>
                </c:pt>
                <c:pt idx="10670">
                  <c:v>211.00000000000003</c:v>
                </c:pt>
                <c:pt idx="10671">
                  <c:v>213</c:v>
                </c:pt>
                <c:pt idx="10673">
                  <c:v>213.99999999999997</c:v>
                </c:pt>
                <c:pt idx="10674">
                  <c:v>215</c:v>
                </c:pt>
                <c:pt idx="10675">
                  <c:v>216</c:v>
                </c:pt>
                <c:pt idx="10676">
                  <c:v>215.99999999999997</c:v>
                </c:pt>
                <c:pt idx="10677">
                  <c:v>216</c:v>
                </c:pt>
                <c:pt idx="10678">
                  <c:v>219.99999999999997</c:v>
                </c:pt>
                <c:pt idx="10679">
                  <c:v>217.99999999999997</c:v>
                </c:pt>
                <c:pt idx="10680">
                  <c:v>215.99999999999997</c:v>
                </c:pt>
                <c:pt idx="10681">
                  <c:v>215.99999999999997</c:v>
                </c:pt>
                <c:pt idx="10682">
                  <c:v>215.99999999999997</c:v>
                </c:pt>
                <c:pt idx="10683">
                  <c:v>220.00000000000003</c:v>
                </c:pt>
                <c:pt idx="10684">
                  <c:v>221.00000000000003</c:v>
                </c:pt>
                <c:pt idx="10685">
                  <c:v>223.99999999999997</c:v>
                </c:pt>
                <c:pt idx="10686">
                  <c:v>224.99999999999994</c:v>
                </c:pt>
                <c:pt idx="10687">
                  <c:v>221.99999999999997</c:v>
                </c:pt>
                <c:pt idx="10688">
                  <c:v>221</c:v>
                </c:pt>
                <c:pt idx="10689">
                  <c:v>219</c:v>
                </c:pt>
                <c:pt idx="10690">
                  <c:v>222.00000000000003</c:v>
                </c:pt>
                <c:pt idx="10692">
                  <c:v>223</c:v>
                </c:pt>
                <c:pt idx="10693">
                  <c:v>223</c:v>
                </c:pt>
                <c:pt idx="10694">
                  <c:v>221.00000000000003</c:v>
                </c:pt>
                <c:pt idx="10695">
                  <c:v>222.00000000000003</c:v>
                </c:pt>
                <c:pt idx="10697">
                  <c:v>227.00000000000006</c:v>
                </c:pt>
                <c:pt idx="10698">
                  <c:v>225.99999999999997</c:v>
                </c:pt>
                <c:pt idx="10699">
                  <c:v>225</c:v>
                </c:pt>
                <c:pt idx="10700">
                  <c:v>227</c:v>
                </c:pt>
                <c:pt idx="10701">
                  <c:v>229</c:v>
                </c:pt>
                <c:pt idx="10702">
                  <c:v>232.00000000000003</c:v>
                </c:pt>
                <c:pt idx="10703">
                  <c:v>237</c:v>
                </c:pt>
                <c:pt idx="10704">
                  <c:v>234.00000000000003</c:v>
                </c:pt>
                <c:pt idx="10705">
                  <c:v>234</c:v>
                </c:pt>
                <c:pt idx="10706">
                  <c:v>234.99999999999997</c:v>
                </c:pt>
                <c:pt idx="10707">
                  <c:v>234.99999999999997</c:v>
                </c:pt>
                <c:pt idx="10708">
                  <c:v>234.99999999999997</c:v>
                </c:pt>
                <c:pt idx="10710">
                  <c:v>234</c:v>
                </c:pt>
                <c:pt idx="10711">
                  <c:v>229</c:v>
                </c:pt>
                <c:pt idx="10712">
                  <c:v>229</c:v>
                </c:pt>
                <c:pt idx="10713">
                  <c:v>227.99999999999997</c:v>
                </c:pt>
                <c:pt idx="10714">
                  <c:v>227.99999999999997</c:v>
                </c:pt>
                <c:pt idx="10715">
                  <c:v>229.99999999999997</c:v>
                </c:pt>
                <c:pt idx="10716">
                  <c:v>228.99999999999997</c:v>
                </c:pt>
                <c:pt idx="10717">
                  <c:v>229.99999999999997</c:v>
                </c:pt>
                <c:pt idx="10718">
                  <c:v>228.00000000000003</c:v>
                </c:pt>
                <c:pt idx="10719">
                  <c:v>229</c:v>
                </c:pt>
                <c:pt idx="10720">
                  <c:v>227.99999999999997</c:v>
                </c:pt>
                <c:pt idx="10721">
                  <c:v>228.99999999999997</c:v>
                </c:pt>
                <c:pt idx="10722">
                  <c:v>228.99999999999997</c:v>
                </c:pt>
                <c:pt idx="10723">
                  <c:v>233</c:v>
                </c:pt>
                <c:pt idx="10724">
                  <c:v>231</c:v>
                </c:pt>
                <c:pt idx="10725">
                  <c:v>233</c:v>
                </c:pt>
                <c:pt idx="10726">
                  <c:v>231</c:v>
                </c:pt>
                <c:pt idx="10727">
                  <c:v>232.00000000000003</c:v>
                </c:pt>
                <c:pt idx="10728">
                  <c:v>233</c:v>
                </c:pt>
                <c:pt idx="10730">
                  <c:v>227.99999999999997</c:v>
                </c:pt>
                <c:pt idx="10731">
                  <c:v>227</c:v>
                </c:pt>
                <c:pt idx="10732">
                  <c:v>226.00000000000003</c:v>
                </c:pt>
                <c:pt idx="10733">
                  <c:v>227</c:v>
                </c:pt>
                <c:pt idx="10734">
                  <c:v>225.99999999999997</c:v>
                </c:pt>
                <c:pt idx="10735">
                  <c:v>223</c:v>
                </c:pt>
                <c:pt idx="10736">
                  <c:v>221</c:v>
                </c:pt>
                <c:pt idx="10737">
                  <c:v>217.99999999999997</c:v>
                </c:pt>
                <c:pt idx="10738">
                  <c:v>217.99999999999997</c:v>
                </c:pt>
                <c:pt idx="10739">
                  <c:v>216</c:v>
                </c:pt>
                <c:pt idx="10740">
                  <c:v>216</c:v>
                </c:pt>
                <c:pt idx="10741">
                  <c:v>217</c:v>
                </c:pt>
                <c:pt idx="10742">
                  <c:v>220.00000000000003</c:v>
                </c:pt>
                <c:pt idx="10743">
                  <c:v>223.99999999999997</c:v>
                </c:pt>
                <c:pt idx="10744">
                  <c:v>223.99999999999997</c:v>
                </c:pt>
                <c:pt idx="10745">
                  <c:v>222.00000000000003</c:v>
                </c:pt>
                <c:pt idx="10746">
                  <c:v>215.00000000000003</c:v>
                </c:pt>
                <c:pt idx="10747">
                  <c:v>215.00000000000003</c:v>
                </c:pt>
                <c:pt idx="10748">
                  <c:v>215.99999999999997</c:v>
                </c:pt>
                <c:pt idx="10749">
                  <c:v>219.00000000000003</c:v>
                </c:pt>
                <c:pt idx="10750">
                  <c:v>219.00000000000003</c:v>
                </c:pt>
                <c:pt idx="10751">
                  <c:v>225.99999999999997</c:v>
                </c:pt>
                <c:pt idx="10752">
                  <c:v>225.99999999999997</c:v>
                </c:pt>
                <c:pt idx="10753">
                  <c:v>231.00000000000006</c:v>
                </c:pt>
                <c:pt idx="10754">
                  <c:v>227</c:v>
                </c:pt>
                <c:pt idx="10755">
                  <c:v>227.99999999999997</c:v>
                </c:pt>
                <c:pt idx="10756">
                  <c:v>227.99999999999997</c:v>
                </c:pt>
                <c:pt idx="10757">
                  <c:v>233</c:v>
                </c:pt>
                <c:pt idx="10758">
                  <c:v>236</c:v>
                </c:pt>
                <c:pt idx="10759">
                  <c:v>232.00000000000003</c:v>
                </c:pt>
                <c:pt idx="10760">
                  <c:v>234</c:v>
                </c:pt>
                <c:pt idx="10761">
                  <c:v>234</c:v>
                </c:pt>
                <c:pt idx="10762">
                  <c:v>238</c:v>
                </c:pt>
                <c:pt idx="10763">
                  <c:v>241</c:v>
                </c:pt>
                <c:pt idx="10764">
                  <c:v>238.00000000000003</c:v>
                </c:pt>
                <c:pt idx="10765">
                  <c:v>236.00000000000003</c:v>
                </c:pt>
                <c:pt idx="10766">
                  <c:v>238</c:v>
                </c:pt>
                <c:pt idx="10767">
                  <c:v>235</c:v>
                </c:pt>
                <c:pt idx="10768">
                  <c:v>235</c:v>
                </c:pt>
                <c:pt idx="10769">
                  <c:v>229.99999999999997</c:v>
                </c:pt>
                <c:pt idx="10770">
                  <c:v>229</c:v>
                </c:pt>
                <c:pt idx="10771">
                  <c:v>229</c:v>
                </c:pt>
                <c:pt idx="10772">
                  <c:v>227</c:v>
                </c:pt>
                <c:pt idx="10774">
                  <c:v>229</c:v>
                </c:pt>
                <c:pt idx="10775">
                  <c:v>230.99999999999997</c:v>
                </c:pt>
                <c:pt idx="10776">
                  <c:v>231.99999999999994</c:v>
                </c:pt>
                <c:pt idx="10777">
                  <c:v>231</c:v>
                </c:pt>
                <c:pt idx="10778">
                  <c:v>234</c:v>
                </c:pt>
                <c:pt idx="10779">
                  <c:v>233</c:v>
                </c:pt>
                <c:pt idx="10780">
                  <c:v>234</c:v>
                </c:pt>
                <c:pt idx="10781">
                  <c:v>238</c:v>
                </c:pt>
                <c:pt idx="10782">
                  <c:v>238</c:v>
                </c:pt>
                <c:pt idx="10783">
                  <c:v>238</c:v>
                </c:pt>
                <c:pt idx="10784">
                  <c:v>237</c:v>
                </c:pt>
                <c:pt idx="10785">
                  <c:v>238.99999999999997</c:v>
                </c:pt>
                <c:pt idx="10786">
                  <c:v>226.99999999999994</c:v>
                </c:pt>
                <c:pt idx="10787">
                  <c:v>221</c:v>
                </c:pt>
                <c:pt idx="10788">
                  <c:v>224.00000000000003</c:v>
                </c:pt>
                <c:pt idx="10789">
                  <c:v>218.00000000000003</c:v>
                </c:pt>
                <c:pt idx="10790">
                  <c:v>216</c:v>
                </c:pt>
                <c:pt idx="10791">
                  <c:v>212</c:v>
                </c:pt>
                <c:pt idx="10792">
                  <c:v>207.00000000000003</c:v>
                </c:pt>
                <c:pt idx="10793">
                  <c:v>208</c:v>
                </c:pt>
                <c:pt idx="10794">
                  <c:v>211</c:v>
                </c:pt>
                <c:pt idx="10795">
                  <c:v>206.99999999999997</c:v>
                </c:pt>
                <c:pt idx="10796">
                  <c:v>201.00000000000003</c:v>
                </c:pt>
                <c:pt idx="10797">
                  <c:v>198</c:v>
                </c:pt>
                <c:pt idx="10798">
                  <c:v>196</c:v>
                </c:pt>
                <c:pt idx="10800">
                  <c:v>208</c:v>
                </c:pt>
                <c:pt idx="10801">
                  <c:v>209</c:v>
                </c:pt>
                <c:pt idx="10802">
                  <c:v>204</c:v>
                </c:pt>
                <c:pt idx="10803">
                  <c:v>204</c:v>
                </c:pt>
                <c:pt idx="10804">
                  <c:v>210</c:v>
                </c:pt>
                <c:pt idx="10805">
                  <c:v>213.99999999999997</c:v>
                </c:pt>
                <c:pt idx="10806">
                  <c:v>209.99999999999997</c:v>
                </c:pt>
                <c:pt idx="10807">
                  <c:v>209</c:v>
                </c:pt>
                <c:pt idx="10808">
                  <c:v>210</c:v>
                </c:pt>
                <c:pt idx="10809">
                  <c:v>210</c:v>
                </c:pt>
                <c:pt idx="10810">
                  <c:v>207.00000000000003</c:v>
                </c:pt>
                <c:pt idx="10811">
                  <c:v>204.99999999999997</c:v>
                </c:pt>
                <c:pt idx="10812">
                  <c:v>205.00000000000003</c:v>
                </c:pt>
                <c:pt idx="10813">
                  <c:v>202.99999999999997</c:v>
                </c:pt>
                <c:pt idx="10814">
                  <c:v>200</c:v>
                </c:pt>
                <c:pt idx="10815">
                  <c:v>202</c:v>
                </c:pt>
                <c:pt idx="10816">
                  <c:v>210</c:v>
                </c:pt>
                <c:pt idx="10817">
                  <c:v>218.00000000000003</c:v>
                </c:pt>
                <c:pt idx="10818">
                  <c:v>217.99999999999997</c:v>
                </c:pt>
                <c:pt idx="10819">
                  <c:v>215</c:v>
                </c:pt>
                <c:pt idx="10820">
                  <c:v>215</c:v>
                </c:pt>
                <c:pt idx="10821">
                  <c:v>208</c:v>
                </c:pt>
                <c:pt idx="10822">
                  <c:v>213.99999999999997</c:v>
                </c:pt>
                <c:pt idx="10823">
                  <c:v>220.00000000000003</c:v>
                </c:pt>
                <c:pt idx="10824">
                  <c:v>221.99999999999997</c:v>
                </c:pt>
                <c:pt idx="10825">
                  <c:v>225.99999999999997</c:v>
                </c:pt>
                <c:pt idx="10826">
                  <c:v>225.99999999999997</c:v>
                </c:pt>
                <c:pt idx="10827">
                  <c:v>234.99999999999997</c:v>
                </c:pt>
                <c:pt idx="10829">
                  <c:v>238.00000000000003</c:v>
                </c:pt>
                <c:pt idx="10830">
                  <c:v>236</c:v>
                </c:pt>
                <c:pt idx="10831">
                  <c:v>236</c:v>
                </c:pt>
                <c:pt idx="10832">
                  <c:v>237</c:v>
                </c:pt>
                <c:pt idx="10833">
                  <c:v>237</c:v>
                </c:pt>
                <c:pt idx="10834">
                  <c:v>239</c:v>
                </c:pt>
                <c:pt idx="10835">
                  <c:v>249.00000000000003</c:v>
                </c:pt>
                <c:pt idx="10836">
                  <c:v>247.99999999999994</c:v>
                </c:pt>
                <c:pt idx="10837">
                  <c:v>250.99999999999997</c:v>
                </c:pt>
                <c:pt idx="10838">
                  <c:v>249.00000000000003</c:v>
                </c:pt>
                <c:pt idx="10839">
                  <c:v>258.00000000000006</c:v>
                </c:pt>
                <c:pt idx="10840">
                  <c:v>259.99999999999994</c:v>
                </c:pt>
                <c:pt idx="10841">
                  <c:v>258</c:v>
                </c:pt>
                <c:pt idx="10842">
                  <c:v>266</c:v>
                </c:pt>
                <c:pt idx="10843">
                  <c:v>270</c:v>
                </c:pt>
                <c:pt idx="10844">
                  <c:v>270</c:v>
                </c:pt>
                <c:pt idx="10845">
                  <c:v>275</c:v>
                </c:pt>
                <c:pt idx="10846">
                  <c:v>270</c:v>
                </c:pt>
                <c:pt idx="10847">
                  <c:v>269.00000000000006</c:v>
                </c:pt>
                <c:pt idx="10848">
                  <c:v>259.00000000000006</c:v>
                </c:pt>
                <c:pt idx="10849">
                  <c:v>263.99999999999994</c:v>
                </c:pt>
                <c:pt idx="10850">
                  <c:v>259</c:v>
                </c:pt>
                <c:pt idx="10851">
                  <c:v>254</c:v>
                </c:pt>
                <c:pt idx="10852">
                  <c:v>255.99999999999997</c:v>
                </c:pt>
                <c:pt idx="10853">
                  <c:v>254.99999999999997</c:v>
                </c:pt>
                <c:pt idx="10854">
                  <c:v>257</c:v>
                </c:pt>
                <c:pt idx="10855">
                  <c:v>266</c:v>
                </c:pt>
                <c:pt idx="10856">
                  <c:v>272</c:v>
                </c:pt>
                <c:pt idx="10857">
                  <c:v>269</c:v>
                </c:pt>
                <c:pt idx="10858">
                  <c:v>270</c:v>
                </c:pt>
                <c:pt idx="10859">
                  <c:v>262</c:v>
                </c:pt>
                <c:pt idx="10860">
                  <c:v>257</c:v>
                </c:pt>
                <c:pt idx="10861">
                  <c:v>261.00000000000006</c:v>
                </c:pt>
                <c:pt idx="10862">
                  <c:v>255.00000000000003</c:v>
                </c:pt>
                <c:pt idx="10863">
                  <c:v>251.00000000000006</c:v>
                </c:pt>
                <c:pt idx="10864">
                  <c:v>251.00000000000003</c:v>
                </c:pt>
                <c:pt idx="10865">
                  <c:v>254</c:v>
                </c:pt>
                <c:pt idx="10866">
                  <c:v>249.00000000000003</c:v>
                </c:pt>
                <c:pt idx="10867">
                  <c:v>248.99999999999997</c:v>
                </c:pt>
                <c:pt idx="10868">
                  <c:v>250</c:v>
                </c:pt>
                <c:pt idx="10870">
                  <c:v>257</c:v>
                </c:pt>
                <c:pt idx="10871">
                  <c:v>257.99999999999994</c:v>
                </c:pt>
                <c:pt idx="10872">
                  <c:v>260.99999999999994</c:v>
                </c:pt>
                <c:pt idx="10873">
                  <c:v>263</c:v>
                </c:pt>
                <c:pt idx="10874">
                  <c:v>266</c:v>
                </c:pt>
                <c:pt idx="10875">
                  <c:v>266</c:v>
                </c:pt>
                <c:pt idx="10876">
                  <c:v>264</c:v>
                </c:pt>
                <c:pt idx="10877">
                  <c:v>263.99999999999994</c:v>
                </c:pt>
                <c:pt idx="10878">
                  <c:v>260.99999999999994</c:v>
                </c:pt>
                <c:pt idx="10879">
                  <c:v>265.00000000000006</c:v>
                </c:pt>
                <c:pt idx="10880">
                  <c:v>266</c:v>
                </c:pt>
                <c:pt idx="10881">
                  <c:v>257</c:v>
                </c:pt>
                <c:pt idx="10882">
                  <c:v>251.00000000000003</c:v>
                </c:pt>
                <c:pt idx="10883">
                  <c:v>246.99999999999997</c:v>
                </c:pt>
                <c:pt idx="10884">
                  <c:v>255.99999999999997</c:v>
                </c:pt>
                <c:pt idx="10885">
                  <c:v>256</c:v>
                </c:pt>
                <c:pt idx="10886">
                  <c:v>250</c:v>
                </c:pt>
                <c:pt idx="10887">
                  <c:v>247.00000000000003</c:v>
                </c:pt>
                <c:pt idx="10888">
                  <c:v>244</c:v>
                </c:pt>
                <c:pt idx="10889">
                  <c:v>248</c:v>
                </c:pt>
                <c:pt idx="10890">
                  <c:v>246</c:v>
                </c:pt>
                <c:pt idx="10891">
                  <c:v>249.00000000000003</c:v>
                </c:pt>
                <c:pt idx="10892">
                  <c:v>255.00000000000003</c:v>
                </c:pt>
                <c:pt idx="10893">
                  <c:v>256</c:v>
                </c:pt>
                <c:pt idx="10894">
                  <c:v>257</c:v>
                </c:pt>
                <c:pt idx="10895">
                  <c:v>259.99999999999994</c:v>
                </c:pt>
                <c:pt idx="10896">
                  <c:v>261.99999999999994</c:v>
                </c:pt>
                <c:pt idx="10897">
                  <c:v>263.00000000000006</c:v>
                </c:pt>
                <c:pt idx="10898">
                  <c:v>264</c:v>
                </c:pt>
                <c:pt idx="10900">
                  <c:v>264</c:v>
                </c:pt>
                <c:pt idx="10901">
                  <c:v>263.99999999999994</c:v>
                </c:pt>
                <c:pt idx="10902">
                  <c:v>250.99999999999997</c:v>
                </c:pt>
                <c:pt idx="10903">
                  <c:v>251.00000000000003</c:v>
                </c:pt>
                <c:pt idx="10904">
                  <c:v>253.00000000000003</c:v>
                </c:pt>
                <c:pt idx="10905">
                  <c:v>248.99999999999997</c:v>
                </c:pt>
                <c:pt idx="10906">
                  <c:v>249.00000000000003</c:v>
                </c:pt>
                <c:pt idx="10907">
                  <c:v>250</c:v>
                </c:pt>
                <c:pt idx="10908">
                  <c:v>248.00000000000006</c:v>
                </c:pt>
                <c:pt idx="10909">
                  <c:v>246.99999999999997</c:v>
                </c:pt>
                <c:pt idx="10910">
                  <c:v>252.00000000000006</c:v>
                </c:pt>
                <c:pt idx="10911">
                  <c:v>251.99999999999994</c:v>
                </c:pt>
                <c:pt idx="10912">
                  <c:v>250.00000000000006</c:v>
                </c:pt>
                <c:pt idx="10913">
                  <c:v>248</c:v>
                </c:pt>
                <c:pt idx="10914">
                  <c:v>250.00000000000006</c:v>
                </c:pt>
                <c:pt idx="10915">
                  <c:v>247.00000000000003</c:v>
                </c:pt>
                <c:pt idx="10916">
                  <c:v>244</c:v>
                </c:pt>
                <c:pt idx="10917">
                  <c:v>244.00000000000003</c:v>
                </c:pt>
                <c:pt idx="10918">
                  <c:v>244.00000000000003</c:v>
                </c:pt>
                <c:pt idx="10919">
                  <c:v>243.00000000000003</c:v>
                </c:pt>
                <c:pt idx="10921">
                  <c:v>239.00000000000006</c:v>
                </c:pt>
                <c:pt idx="10922">
                  <c:v>238</c:v>
                </c:pt>
                <c:pt idx="10923">
                  <c:v>238</c:v>
                </c:pt>
                <c:pt idx="10924">
                  <c:v>238</c:v>
                </c:pt>
                <c:pt idx="10925">
                  <c:v>234</c:v>
                </c:pt>
                <c:pt idx="10926">
                  <c:v>234.00000000000003</c:v>
                </c:pt>
                <c:pt idx="10927">
                  <c:v>233</c:v>
                </c:pt>
                <c:pt idx="10928">
                  <c:v>231.00000000000006</c:v>
                </c:pt>
                <c:pt idx="10929">
                  <c:v>229.00000000000006</c:v>
                </c:pt>
                <c:pt idx="10930">
                  <c:v>230.00000000000003</c:v>
                </c:pt>
                <c:pt idx="10931">
                  <c:v>228.00000000000003</c:v>
                </c:pt>
                <c:pt idx="10933">
                  <c:v>227.99999999999997</c:v>
                </c:pt>
                <c:pt idx="10934">
                  <c:v>228.00000000000003</c:v>
                </c:pt>
                <c:pt idx="10935">
                  <c:v>231</c:v>
                </c:pt>
                <c:pt idx="10936">
                  <c:v>232.00000000000003</c:v>
                </c:pt>
                <c:pt idx="10937">
                  <c:v>231.99999999999997</c:v>
                </c:pt>
                <c:pt idx="10938">
                  <c:v>235.00000000000006</c:v>
                </c:pt>
                <c:pt idx="10939">
                  <c:v>235</c:v>
                </c:pt>
                <c:pt idx="10940">
                  <c:v>235.00000000000006</c:v>
                </c:pt>
                <c:pt idx="10941">
                  <c:v>236</c:v>
                </c:pt>
                <c:pt idx="10942">
                  <c:v>243.99999999999994</c:v>
                </c:pt>
                <c:pt idx="10943">
                  <c:v>242</c:v>
                </c:pt>
                <c:pt idx="10944">
                  <c:v>240.00000000000003</c:v>
                </c:pt>
                <c:pt idx="10945">
                  <c:v>241</c:v>
                </c:pt>
                <c:pt idx="10946">
                  <c:v>236.00000000000003</c:v>
                </c:pt>
                <c:pt idx="10947">
                  <c:v>231</c:v>
                </c:pt>
                <c:pt idx="10948">
                  <c:v>233</c:v>
                </c:pt>
                <c:pt idx="10949">
                  <c:v>234</c:v>
                </c:pt>
                <c:pt idx="10950">
                  <c:v>232.00000000000003</c:v>
                </c:pt>
                <c:pt idx="10951">
                  <c:v>237</c:v>
                </c:pt>
                <c:pt idx="10953">
                  <c:v>234.99999999999997</c:v>
                </c:pt>
                <c:pt idx="10954">
                  <c:v>238.00000000000003</c:v>
                </c:pt>
                <c:pt idx="10955">
                  <c:v>243.00000000000003</c:v>
                </c:pt>
                <c:pt idx="10956">
                  <c:v>242.99999999999997</c:v>
                </c:pt>
                <c:pt idx="10958">
                  <c:v>244</c:v>
                </c:pt>
                <c:pt idx="10959">
                  <c:v>246</c:v>
                </c:pt>
                <c:pt idx="10960">
                  <c:v>245.00000000000003</c:v>
                </c:pt>
                <c:pt idx="10961">
                  <c:v>242.99999999999997</c:v>
                </c:pt>
                <c:pt idx="10962">
                  <c:v>241.99999999999994</c:v>
                </c:pt>
                <c:pt idx="10963">
                  <c:v>243.00000000000003</c:v>
                </c:pt>
                <c:pt idx="10964">
                  <c:v>243.00000000000003</c:v>
                </c:pt>
                <c:pt idx="10965">
                  <c:v>242</c:v>
                </c:pt>
                <c:pt idx="10966">
                  <c:v>236</c:v>
                </c:pt>
                <c:pt idx="10967">
                  <c:v>232.00000000000003</c:v>
                </c:pt>
                <c:pt idx="10968">
                  <c:v>234</c:v>
                </c:pt>
                <c:pt idx="10970">
                  <c:v>239</c:v>
                </c:pt>
                <c:pt idx="10971">
                  <c:v>236</c:v>
                </c:pt>
                <c:pt idx="10972">
                  <c:v>233</c:v>
                </c:pt>
                <c:pt idx="10973">
                  <c:v>238</c:v>
                </c:pt>
                <c:pt idx="10974">
                  <c:v>241</c:v>
                </c:pt>
                <c:pt idx="10975">
                  <c:v>241</c:v>
                </c:pt>
                <c:pt idx="10976">
                  <c:v>234.99999999999997</c:v>
                </c:pt>
                <c:pt idx="10977">
                  <c:v>234</c:v>
                </c:pt>
                <c:pt idx="10978">
                  <c:v>232.00000000000003</c:v>
                </c:pt>
                <c:pt idx="10979">
                  <c:v>234.99999999999997</c:v>
                </c:pt>
                <c:pt idx="10980">
                  <c:v>234.99999999999997</c:v>
                </c:pt>
                <c:pt idx="10981">
                  <c:v>235.00000000000006</c:v>
                </c:pt>
                <c:pt idx="10982">
                  <c:v>235</c:v>
                </c:pt>
                <c:pt idx="10983">
                  <c:v>235</c:v>
                </c:pt>
                <c:pt idx="10984">
                  <c:v>233</c:v>
                </c:pt>
                <c:pt idx="10985">
                  <c:v>230.99999999999997</c:v>
                </c:pt>
                <c:pt idx="10986">
                  <c:v>231.99999999999997</c:v>
                </c:pt>
                <c:pt idx="10987">
                  <c:v>234.99999999999997</c:v>
                </c:pt>
                <c:pt idx="10988">
                  <c:v>234.99999999999997</c:v>
                </c:pt>
                <c:pt idx="10990">
                  <c:v>234.99999999999997</c:v>
                </c:pt>
                <c:pt idx="10991">
                  <c:v>233</c:v>
                </c:pt>
                <c:pt idx="10992">
                  <c:v>234.99999999999997</c:v>
                </c:pt>
                <c:pt idx="10993">
                  <c:v>234.99999999999997</c:v>
                </c:pt>
                <c:pt idx="10994">
                  <c:v>236</c:v>
                </c:pt>
                <c:pt idx="10995">
                  <c:v>235</c:v>
                </c:pt>
                <c:pt idx="10996">
                  <c:v>234.99999999999997</c:v>
                </c:pt>
                <c:pt idx="10997">
                  <c:v>236</c:v>
                </c:pt>
                <c:pt idx="10998">
                  <c:v>233</c:v>
                </c:pt>
                <c:pt idx="10999">
                  <c:v>233</c:v>
                </c:pt>
                <c:pt idx="11000">
                  <c:v>230.99999999999997</c:v>
                </c:pt>
                <c:pt idx="11001">
                  <c:v>233</c:v>
                </c:pt>
                <c:pt idx="11002">
                  <c:v>231</c:v>
                </c:pt>
                <c:pt idx="11003">
                  <c:v>228.00000000000003</c:v>
                </c:pt>
                <c:pt idx="11004">
                  <c:v>226.00000000000003</c:v>
                </c:pt>
                <c:pt idx="11005">
                  <c:v>221.99999999999997</c:v>
                </c:pt>
                <c:pt idx="11006">
                  <c:v>220.00000000000003</c:v>
                </c:pt>
                <c:pt idx="11007">
                  <c:v>222.00000000000003</c:v>
                </c:pt>
                <c:pt idx="11008">
                  <c:v>224.00000000000003</c:v>
                </c:pt>
                <c:pt idx="11009">
                  <c:v>222.00000000000003</c:v>
                </c:pt>
                <c:pt idx="11010">
                  <c:v>219.00000000000003</c:v>
                </c:pt>
                <c:pt idx="11011">
                  <c:v>217.99999999999997</c:v>
                </c:pt>
                <c:pt idx="11012">
                  <c:v>221</c:v>
                </c:pt>
                <c:pt idx="11013">
                  <c:v>223.99999999999997</c:v>
                </c:pt>
                <c:pt idx="11014">
                  <c:v>222.00000000000003</c:v>
                </c:pt>
                <c:pt idx="11015">
                  <c:v>221</c:v>
                </c:pt>
                <c:pt idx="11016">
                  <c:v>223</c:v>
                </c:pt>
                <c:pt idx="11017">
                  <c:v>224.00000000000003</c:v>
                </c:pt>
                <c:pt idx="11018">
                  <c:v>226.00000000000003</c:v>
                </c:pt>
                <c:pt idx="11019">
                  <c:v>228.00000000000003</c:v>
                </c:pt>
                <c:pt idx="11020">
                  <c:v>228.00000000000003</c:v>
                </c:pt>
                <c:pt idx="11021">
                  <c:v>225.99999999999997</c:v>
                </c:pt>
                <c:pt idx="11022">
                  <c:v>226.00000000000003</c:v>
                </c:pt>
                <c:pt idx="11023">
                  <c:v>229.00000000000006</c:v>
                </c:pt>
                <c:pt idx="11024">
                  <c:v>233</c:v>
                </c:pt>
                <c:pt idx="11025">
                  <c:v>233.00000000000006</c:v>
                </c:pt>
                <c:pt idx="11026">
                  <c:v>232.00000000000003</c:v>
                </c:pt>
                <c:pt idx="11027">
                  <c:v>233</c:v>
                </c:pt>
                <c:pt idx="11029">
                  <c:v>234</c:v>
                </c:pt>
                <c:pt idx="11030">
                  <c:v>234</c:v>
                </c:pt>
                <c:pt idx="11031">
                  <c:v>227.00000000000006</c:v>
                </c:pt>
                <c:pt idx="11032">
                  <c:v>231.99999999999997</c:v>
                </c:pt>
                <c:pt idx="11033">
                  <c:v>234.00000000000003</c:v>
                </c:pt>
                <c:pt idx="11034">
                  <c:v>231.99999999999997</c:v>
                </c:pt>
                <c:pt idx="11035">
                  <c:v>231.99999999999997</c:v>
                </c:pt>
                <c:pt idx="11036">
                  <c:v>223</c:v>
                </c:pt>
                <c:pt idx="11037">
                  <c:v>225.00000000000006</c:v>
                </c:pt>
                <c:pt idx="11038">
                  <c:v>219.00000000000003</c:v>
                </c:pt>
                <c:pt idx="11039">
                  <c:v>217.99999999999997</c:v>
                </c:pt>
                <c:pt idx="11040">
                  <c:v>221.99999999999997</c:v>
                </c:pt>
                <c:pt idx="11041">
                  <c:v>220.00000000000003</c:v>
                </c:pt>
                <c:pt idx="11042">
                  <c:v>221</c:v>
                </c:pt>
                <c:pt idx="11043">
                  <c:v>222.00000000000003</c:v>
                </c:pt>
                <c:pt idx="11044">
                  <c:v>219.00000000000003</c:v>
                </c:pt>
                <c:pt idx="11045">
                  <c:v>224.00000000000006</c:v>
                </c:pt>
                <c:pt idx="11046">
                  <c:v>227.00000000000006</c:v>
                </c:pt>
                <c:pt idx="11047">
                  <c:v>223.99999999999997</c:v>
                </c:pt>
                <c:pt idx="11048">
                  <c:v>215</c:v>
                </c:pt>
                <c:pt idx="11049">
                  <c:v>220.00000000000006</c:v>
                </c:pt>
                <c:pt idx="11050">
                  <c:v>218.00000000000003</c:v>
                </c:pt>
                <c:pt idx="11051">
                  <c:v>221</c:v>
                </c:pt>
                <c:pt idx="11052">
                  <c:v>217.99999999999997</c:v>
                </c:pt>
                <c:pt idx="11053">
                  <c:v>220.00000000000003</c:v>
                </c:pt>
                <c:pt idx="11054">
                  <c:v>219.00000000000003</c:v>
                </c:pt>
                <c:pt idx="11055">
                  <c:v>216</c:v>
                </c:pt>
                <c:pt idx="11056">
                  <c:v>218.00000000000003</c:v>
                </c:pt>
                <c:pt idx="11057">
                  <c:v>217</c:v>
                </c:pt>
                <c:pt idx="11058">
                  <c:v>215.99999999999997</c:v>
                </c:pt>
                <c:pt idx="11059">
                  <c:v>216</c:v>
                </c:pt>
                <c:pt idx="11060">
                  <c:v>215.00000000000003</c:v>
                </c:pt>
                <c:pt idx="11061">
                  <c:v>215</c:v>
                </c:pt>
                <c:pt idx="11062">
                  <c:v>213.99999999999997</c:v>
                </c:pt>
                <c:pt idx="11063">
                  <c:v>212</c:v>
                </c:pt>
                <c:pt idx="11065">
                  <c:v>211</c:v>
                </c:pt>
                <c:pt idx="11066">
                  <c:v>209.00000000000003</c:v>
                </c:pt>
                <c:pt idx="11067">
                  <c:v>208</c:v>
                </c:pt>
                <c:pt idx="11068">
                  <c:v>208</c:v>
                </c:pt>
                <c:pt idx="11069">
                  <c:v>211.00000000000003</c:v>
                </c:pt>
                <c:pt idx="11070">
                  <c:v>205.00000000000003</c:v>
                </c:pt>
                <c:pt idx="11071">
                  <c:v>203.00000000000003</c:v>
                </c:pt>
                <c:pt idx="11072">
                  <c:v>200.00000000000006</c:v>
                </c:pt>
                <c:pt idx="11074">
                  <c:v>192</c:v>
                </c:pt>
                <c:pt idx="11075">
                  <c:v>192.00000000000003</c:v>
                </c:pt>
                <c:pt idx="11076">
                  <c:v>190.00000000000003</c:v>
                </c:pt>
                <c:pt idx="11077">
                  <c:v>190</c:v>
                </c:pt>
                <c:pt idx="11078">
                  <c:v>190.99999999999997</c:v>
                </c:pt>
                <c:pt idx="11079">
                  <c:v>190.00000000000003</c:v>
                </c:pt>
                <c:pt idx="11080">
                  <c:v>192</c:v>
                </c:pt>
                <c:pt idx="11081">
                  <c:v>192.99999999999997</c:v>
                </c:pt>
                <c:pt idx="11082">
                  <c:v>192</c:v>
                </c:pt>
                <c:pt idx="11083">
                  <c:v>192</c:v>
                </c:pt>
                <c:pt idx="11084">
                  <c:v>190</c:v>
                </c:pt>
                <c:pt idx="11085">
                  <c:v>187</c:v>
                </c:pt>
                <c:pt idx="11086">
                  <c:v>192</c:v>
                </c:pt>
                <c:pt idx="11087">
                  <c:v>193.00000000000003</c:v>
                </c:pt>
                <c:pt idx="11088">
                  <c:v>194.00000000000003</c:v>
                </c:pt>
                <c:pt idx="11090">
                  <c:v>193.00000000000003</c:v>
                </c:pt>
                <c:pt idx="11091">
                  <c:v>194</c:v>
                </c:pt>
                <c:pt idx="11092">
                  <c:v>194.00000000000003</c:v>
                </c:pt>
                <c:pt idx="11093">
                  <c:v>194.00000000000003</c:v>
                </c:pt>
                <c:pt idx="11094">
                  <c:v>192.99999999999997</c:v>
                </c:pt>
                <c:pt idx="11095">
                  <c:v>192</c:v>
                </c:pt>
                <c:pt idx="11096">
                  <c:v>188</c:v>
                </c:pt>
                <c:pt idx="11097">
                  <c:v>186</c:v>
                </c:pt>
                <c:pt idx="11098">
                  <c:v>184</c:v>
                </c:pt>
                <c:pt idx="11099">
                  <c:v>181.99999999999997</c:v>
                </c:pt>
                <c:pt idx="11100">
                  <c:v>179.99999999999997</c:v>
                </c:pt>
                <c:pt idx="11101">
                  <c:v>179</c:v>
                </c:pt>
                <c:pt idx="11102">
                  <c:v>179.00000000000006</c:v>
                </c:pt>
                <c:pt idx="11103">
                  <c:v>176.00000000000003</c:v>
                </c:pt>
                <c:pt idx="11104">
                  <c:v>174.00000000000003</c:v>
                </c:pt>
                <c:pt idx="11105">
                  <c:v>179.99999999999997</c:v>
                </c:pt>
                <c:pt idx="11106">
                  <c:v>183</c:v>
                </c:pt>
                <c:pt idx="11107">
                  <c:v>184.99999999999997</c:v>
                </c:pt>
                <c:pt idx="11108">
                  <c:v>181.99999999999997</c:v>
                </c:pt>
                <c:pt idx="11109">
                  <c:v>182.00000000000003</c:v>
                </c:pt>
                <c:pt idx="11110">
                  <c:v>179</c:v>
                </c:pt>
                <c:pt idx="11111">
                  <c:v>179</c:v>
                </c:pt>
                <c:pt idx="11112">
                  <c:v>178.99999999999997</c:v>
                </c:pt>
                <c:pt idx="11113">
                  <c:v>184.00000000000003</c:v>
                </c:pt>
                <c:pt idx="11114">
                  <c:v>183</c:v>
                </c:pt>
                <c:pt idx="11115">
                  <c:v>177.00000000000006</c:v>
                </c:pt>
                <c:pt idx="11116">
                  <c:v>175.99999999999997</c:v>
                </c:pt>
                <c:pt idx="11117">
                  <c:v>174.99999999999994</c:v>
                </c:pt>
                <c:pt idx="11118">
                  <c:v>174.99999999999994</c:v>
                </c:pt>
                <c:pt idx="11119">
                  <c:v>175</c:v>
                </c:pt>
                <c:pt idx="11120">
                  <c:v>177</c:v>
                </c:pt>
                <c:pt idx="11121">
                  <c:v>179.00000000000006</c:v>
                </c:pt>
                <c:pt idx="11122">
                  <c:v>178.99999999999997</c:v>
                </c:pt>
                <c:pt idx="11123">
                  <c:v>178.00000000000003</c:v>
                </c:pt>
                <c:pt idx="11124">
                  <c:v>178.00000000000003</c:v>
                </c:pt>
                <c:pt idx="11125">
                  <c:v>178.00000000000003</c:v>
                </c:pt>
                <c:pt idx="11126">
                  <c:v>175</c:v>
                </c:pt>
                <c:pt idx="11127">
                  <c:v>173.99999999999997</c:v>
                </c:pt>
                <c:pt idx="11128">
                  <c:v>175.00000000000006</c:v>
                </c:pt>
                <c:pt idx="11129">
                  <c:v>172.00000000000003</c:v>
                </c:pt>
                <c:pt idx="11130">
                  <c:v>171.99999999999997</c:v>
                </c:pt>
                <c:pt idx="11131">
                  <c:v>171.99999999999997</c:v>
                </c:pt>
                <c:pt idx="11132">
                  <c:v>174.00000000000003</c:v>
                </c:pt>
                <c:pt idx="11133">
                  <c:v>169</c:v>
                </c:pt>
                <c:pt idx="11135">
                  <c:v>167.99999999999997</c:v>
                </c:pt>
                <c:pt idx="11136">
                  <c:v>167.99999999999997</c:v>
                </c:pt>
                <c:pt idx="11137">
                  <c:v>171.99999999999997</c:v>
                </c:pt>
                <c:pt idx="11138">
                  <c:v>169.00000000000003</c:v>
                </c:pt>
                <c:pt idx="11139">
                  <c:v>166</c:v>
                </c:pt>
                <c:pt idx="11140">
                  <c:v>168.00000000000003</c:v>
                </c:pt>
                <c:pt idx="11141">
                  <c:v>167</c:v>
                </c:pt>
                <c:pt idx="11142">
                  <c:v>164</c:v>
                </c:pt>
                <c:pt idx="11143">
                  <c:v>160.99999999999994</c:v>
                </c:pt>
                <c:pt idx="11144">
                  <c:v>161.00000000000003</c:v>
                </c:pt>
                <c:pt idx="11145">
                  <c:v>155.99999999999997</c:v>
                </c:pt>
                <c:pt idx="11146">
                  <c:v>150</c:v>
                </c:pt>
                <c:pt idx="11147">
                  <c:v>144.99999999999994</c:v>
                </c:pt>
                <c:pt idx="11148">
                  <c:v>142</c:v>
                </c:pt>
                <c:pt idx="11149">
                  <c:v>142</c:v>
                </c:pt>
                <c:pt idx="11150">
                  <c:v>146.99999999999997</c:v>
                </c:pt>
                <c:pt idx="11151">
                  <c:v>148.99999999999997</c:v>
                </c:pt>
                <c:pt idx="11152">
                  <c:v>150.99999999999997</c:v>
                </c:pt>
                <c:pt idx="11153">
                  <c:v>158</c:v>
                </c:pt>
                <c:pt idx="11154">
                  <c:v>154.00000000000006</c:v>
                </c:pt>
                <c:pt idx="11155">
                  <c:v>152.99999999999997</c:v>
                </c:pt>
                <c:pt idx="11156">
                  <c:v>153.00000000000003</c:v>
                </c:pt>
                <c:pt idx="11157">
                  <c:v>154</c:v>
                </c:pt>
                <c:pt idx="11158">
                  <c:v>154.00000000000006</c:v>
                </c:pt>
                <c:pt idx="11160">
                  <c:v>156</c:v>
                </c:pt>
                <c:pt idx="11161">
                  <c:v>155.99999999999997</c:v>
                </c:pt>
                <c:pt idx="11162">
                  <c:v>155.00000000000003</c:v>
                </c:pt>
                <c:pt idx="11163">
                  <c:v>154</c:v>
                </c:pt>
                <c:pt idx="11164">
                  <c:v>152.00000000000006</c:v>
                </c:pt>
                <c:pt idx="11165">
                  <c:v>150</c:v>
                </c:pt>
                <c:pt idx="11166">
                  <c:v>147.99999999999994</c:v>
                </c:pt>
                <c:pt idx="11167">
                  <c:v>143.99999999999994</c:v>
                </c:pt>
                <c:pt idx="11168">
                  <c:v>145.00000000000003</c:v>
                </c:pt>
                <c:pt idx="11169">
                  <c:v>145.00000000000003</c:v>
                </c:pt>
                <c:pt idx="11170">
                  <c:v>146.99999999999997</c:v>
                </c:pt>
                <c:pt idx="11171">
                  <c:v>148.00000000000006</c:v>
                </c:pt>
                <c:pt idx="11172">
                  <c:v>150</c:v>
                </c:pt>
                <c:pt idx="11173">
                  <c:v>148.99999999999997</c:v>
                </c:pt>
                <c:pt idx="11174">
                  <c:v>150.00000000000006</c:v>
                </c:pt>
                <c:pt idx="11175">
                  <c:v>149.99999999999994</c:v>
                </c:pt>
                <c:pt idx="11176">
                  <c:v>148.99999999999997</c:v>
                </c:pt>
                <c:pt idx="11177">
                  <c:v>146.99999999999997</c:v>
                </c:pt>
                <c:pt idx="11178">
                  <c:v>141</c:v>
                </c:pt>
                <c:pt idx="11179">
                  <c:v>142</c:v>
                </c:pt>
                <c:pt idx="11180">
                  <c:v>142</c:v>
                </c:pt>
                <c:pt idx="11181">
                  <c:v>142.99999999999997</c:v>
                </c:pt>
                <c:pt idx="11183">
                  <c:v>134.00000000000003</c:v>
                </c:pt>
                <c:pt idx="11184">
                  <c:v>131</c:v>
                </c:pt>
                <c:pt idx="11185">
                  <c:v>129.99999999999997</c:v>
                </c:pt>
                <c:pt idx="11186">
                  <c:v>128.99999999999997</c:v>
                </c:pt>
                <c:pt idx="11187">
                  <c:v>126.00000000000003</c:v>
                </c:pt>
                <c:pt idx="11188">
                  <c:v>125</c:v>
                </c:pt>
                <c:pt idx="11189">
                  <c:v>122.99999999999996</c:v>
                </c:pt>
                <c:pt idx="11190">
                  <c:v>121.00000000000004</c:v>
                </c:pt>
                <c:pt idx="11191">
                  <c:v>119.00000000000004</c:v>
                </c:pt>
                <c:pt idx="11193">
                  <c:v>121.00000000000004</c:v>
                </c:pt>
                <c:pt idx="11194">
                  <c:v>127</c:v>
                </c:pt>
                <c:pt idx="11195">
                  <c:v>134.00000000000003</c:v>
                </c:pt>
                <c:pt idx="11196">
                  <c:v>137</c:v>
                </c:pt>
                <c:pt idx="11197">
                  <c:v>136.00000000000003</c:v>
                </c:pt>
                <c:pt idx="11198">
                  <c:v>132.99999999999997</c:v>
                </c:pt>
                <c:pt idx="11199">
                  <c:v>131</c:v>
                </c:pt>
                <c:pt idx="11200">
                  <c:v>128.00000000000003</c:v>
                </c:pt>
                <c:pt idx="11201">
                  <c:v>122.99999999999996</c:v>
                </c:pt>
                <c:pt idx="11202">
                  <c:v>126.00000000000003</c:v>
                </c:pt>
                <c:pt idx="11203">
                  <c:v>121</c:v>
                </c:pt>
                <c:pt idx="11204">
                  <c:v>118.00000000000001</c:v>
                </c:pt>
                <c:pt idx="11205">
                  <c:v>114.99999999999994</c:v>
                </c:pt>
                <c:pt idx="11206">
                  <c:v>112.00000000000001</c:v>
                </c:pt>
                <c:pt idx="11207">
                  <c:v>118.00000000000006</c:v>
                </c:pt>
                <c:pt idx="11208">
                  <c:v>118.00000000000001</c:v>
                </c:pt>
                <c:pt idx="11209">
                  <c:v>114.99999999999999</c:v>
                </c:pt>
                <c:pt idx="11210">
                  <c:v>112.99999999999999</c:v>
                </c:pt>
                <c:pt idx="11211">
                  <c:v>117</c:v>
                </c:pt>
                <c:pt idx="11212">
                  <c:v>121.00000000000004</c:v>
                </c:pt>
                <c:pt idx="11214">
                  <c:v>123</c:v>
                </c:pt>
                <c:pt idx="11215">
                  <c:v>122.99999999999996</c:v>
                </c:pt>
                <c:pt idx="11216">
                  <c:v>121</c:v>
                </c:pt>
                <c:pt idx="11217">
                  <c:v>116.99999999999994</c:v>
                </c:pt>
                <c:pt idx="11218">
                  <c:v>116.00000000000001</c:v>
                </c:pt>
                <c:pt idx="11219">
                  <c:v>113.00000000000003</c:v>
                </c:pt>
                <c:pt idx="11220">
                  <c:v>108.99999999999999</c:v>
                </c:pt>
                <c:pt idx="11221">
                  <c:v>106.99999999999999</c:v>
                </c:pt>
                <c:pt idx="11222">
                  <c:v>110.99999999999999</c:v>
                </c:pt>
                <c:pt idx="11223">
                  <c:v>108.99999999999999</c:v>
                </c:pt>
                <c:pt idx="11224">
                  <c:v>106</c:v>
                </c:pt>
                <c:pt idx="11225">
                  <c:v>101.99999999999996</c:v>
                </c:pt>
                <c:pt idx="11226">
                  <c:v>102.99999999999999</c:v>
                </c:pt>
                <c:pt idx="11227">
                  <c:v>99.000000000000028</c:v>
                </c:pt>
                <c:pt idx="11228">
                  <c:v>99.000000000000028</c:v>
                </c:pt>
                <c:pt idx="11230">
                  <c:v>95.000000000000014</c:v>
                </c:pt>
                <c:pt idx="11231">
                  <c:v>94.000000000000043</c:v>
                </c:pt>
                <c:pt idx="11232">
                  <c:v>96</c:v>
                </c:pt>
                <c:pt idx="11233">
                  <c:v>100</c:v>
                </c:pt>
                <c:pt idx="11234">
                  <c:v>93.999999999999943</c:v>
                </c:pt>
                <c:pt idx="11235">
                  <c:v>97.000000000000014</c:v>
                </c:pt>
                <c:pt idx="11236">
                  <c:v>94</c:v>
                </c:pt>
                <c:pt idx="11237">
                  <c:v>93.999999999999943</c:v>
                </c:pt>
                <c:pt idx="11238">
                  <c:v>91.000000000000014</c:v>
                </c:pt>
                <c:pt idx="11239">
                  <c:v>84.999999999999972</c:v>
                </c:pt>
                <c:pt idx="11240">
                  <c:v>86.000000000000028</c:v>
                </c:pt>
                <c:pt idx="11241">
                  <c:v>83.000000000000057</c:v>
                </c:pt>
                <c:pt idx="11242">
                  <c:v>83.999999999999986</c:v>
                </c:pt>
                <c:pt idx="11243">
                  <c:v>79.999999999999986</c:v>
                </c:pt>
                <c:pt idx="11244">
                  <c:v>76.000000000000028</c:v>
                </c:pt>
                <c:pt idx="11245">
                  <c:v>71.999999999999972</c:v>
                </c:pt>
                <c:pt idx="11246">
                  <c:v>75.999999999999972</c:v>
                </c:pt>
                <c:pt idx="11247">
                  <c:v>78.000000000000028</c:v>
                </c:pt>
                <c:pt idx="11248">
                  <c:v>75.999999999999972</c:v>
                </c:pt>
                <c:pt idx="11249">
                  <c:v>70.000000000000014</c:v>
                </c:pt>
                <c:pt idx="11250">
                  <c:v>72.999999999999957</c:v>
                </c:pt>
                <c:pt idx="11251">
                  <c:v>75</c:v>
                </c:pt>
                <c:pt idx="11252">
                  <c:v>81.000000000000057</c:v>
                </c:pt>
                <c:pt idx="11253">
                  <c:v>81.999999999999943</c:v>
                </c:pt>
                <c:pt idx="11255">
                  <c:v>83</c:v>
                </c:pt>
                <c:pt idx="11256">
                  <c:v>80.999999999999957</c:v>
                </c:pt>
                <c:pt idx="11257">
                  <c:v>77</c:v>
                </c:pt>
                <c:pt idx="11258">
                  <c:v>72.999999999999957</c:v>
                </c:pt>
                <c:pt idx="11259">
                  <c:v>77.000000000000043</c:v>
                </c:pt>
                <c:pt idx="11260">
                  <c:v>79</c:v>
                </c:pt>
                <c:pt idx="11261">
                  <c:v>80.999999999999957</c:v>
                </c:pt>
                <c:pt idx="11262">
                  <c:v>79.999999999999986</c:v>
                </c:pt>
                <c:pt idx="11263">
                  <c:v>75</c:v>
                </c:pt>
                <c:pt idx="11264">
                  <c:v>69.999999999999972</c:v>
                </c:pt>
                <c:pt idx="11265">
                  <c:v>75.999999999999972</c:v>
                </c:pt>
                <c:pt idx="11266">
                  <c:v>85.999999999999943</c:v>
                </c:pt>
                <c:pt idx="11267">
                  <c:v>80.000000000000028</c:v>
                </c:pt>
                <c:pt idx="11268">
                  <c:v>83.000000000000057</c:v>
                </c:pt>
                <c:pt idx="11269">
                  <c:v>76.999999999999957</c:v>
                </c:pt>
                <c:pt idx="11270">
                  <c:v>79</c:v>
                </c:pt>
                <c:pt idx="11271">
                  <c:v>79.999999999999986</c:v>
                </c:pt>
                <c:pt idx="11272">
                  <c:v>76.999999999999957</c:v>
                </c:pt>
                <c:pt idx="11273">
                  <c:v>79</c:v>
                </c:pt>
                <c:pt idx="11274">
                  <c:v>81.000000000000057</c:v>
                </c:pt>
                <c:pt idx="11275">
                  <c:v>77</c:v>
                </c:pt>
                <c:pt idx="11276">
                  <c:v>77.000000000000043</c:v>
                </c:pt>
                <c:pt idx="11277">
                  <c:v>71.999999999999972</c:v>
                </c:pt>
                <c:pt idx="11279">
                  <c:v>73.999999999999972</c:v>
                </c:pt>
                <c:pt idx="11280">
                  <c:v>72.999999999999957</c:v>
                </c:pt>
                <c:pt idx="11281">
                  <c:v>70.000000000000057</c:v>
                </c:pt>
                <c:pt idx="11282">
                  <c:v>70.000000000000014</c:v>
                </c:pt>
                <c:pt idx="11283">
                  <c:v>71</c:v>
                </c:pt>
                <c:pt idx="11284">
                  <c:v>72.999999999999957</c:v>
                </c:pt>
                <c:pt idx="11285">
                  <c:v>73.000000000000043</c:v>
                </c:pt>
                <c:pt idx="11286">
                  <c:v>74.000000000000028</c:v>
                </c:pt>
                <c:pt idx="11287">
                  <c:v>77.000000000000043</c:v>
                </c:pt>
                <c:pt idx="11288">
                  <c:v>73</c:v>
                </c:pt>
                <c:pt idx="11289">
                  <c:v>70.000000000000014</c:v>
                </c:pt>
                <c:pt idx="11290">
                  <c:v>67</c:v>
                </c:pt>
                <c:pt idx="11291">
                  <c:v>71.999999999999972</c:v>
                </c:pt>
                <c:pt idx="11292">
                  <c:v>77</c:v>
                </c:pt>
                <c:pt idx="11293">
                  <c:v>72.999999999999957</c:v>
                </c:pt>
                <c:pt idx="11294">
                  <c:v>71.999999999999972</c:v>
                </c:pt>
                <c:pt idx="11295">
                  <c:v>71</c:v>
                </c:pt>
                <c:pt idx="11296">
                  <c:v>69.999999999999972</c:v>
                </c:pt>
                <c:pt idx="11297">
                  <c:v>67.000000000000043</c:v>
                </c:pt>
                <c:pt idx="11298">
                  <c:v>63.999999999999972</c:v>
                </c:pt>
                <c:pt idx="11299">
                  <c:v>61.999999999999964</c:v>
                </c:pt>
                <c:pt idx="11300">
                  <c:v>61.000000000000028</c:v>
                </c:pt>
                <c:pt idx="11301">
                  <c:v>60.999999999999986</c:v>
                </c:pt>
                <c:pt idx="11302">
                  <c:v>60.000000000000057</c:v>
                </c:pt>
                <c:pt idx="11303">
                  <c:v>54.999999999999986</c:v>
                </c:pt>
                <c:pt idx="11304">
                  <c:v>56.999999999999986</c:v>
                </c:pt>
                <c:pt idx="11305">
                  <c:v>52.999999999999979</c:v>
                </c:pt>
                <c:pt idx="11306">
                  <c:v>57.000000000000028</c:v>
                </c:pt>
                <c:pt idx="11307">
                  <c:v>61.000000000000028</c:v>
                </c:pt>
                <c:pt idx="11308">
                  <c:v>55.000000000000028</c:v>
                </c:pt>
                <c:pt idx="11309">
                  <c:v>53.000000000000028</c:v>
                </c:pt>
                <c:pt idx="11310">
                  <c:v>54.00000000000005</c:v>
                </c:pt>
                <c:pt idx="11311">
                  <c:v>52.999999999999979</c:v>
                </c:pt>
                <c:pt idx="11312">
                  <c:v>51.999999999999957</c:v>
                </c:pt>
                <c:pt idx="11313">
                  <c:v>51.000000000000021</c:v>
                </c:pt>
                <c:pt idx="11314">
                  <c:v>52</c:v>
                </c:pt>
                <c:pt idx="11315">
                  <c:v>51.000000000000021</c:v>
                </c:pt>
                <c:pt idx="11316">
                  <c:v>51.000000000000021</c:v>
                </c:pt>
                <c:pt idx="11317">
                  <c:v>47.000000000000021</c:v>
                </c:pt>
                <c:pt idx="11318">
                  <c:v>43.999999999999993</c:v>
                </c:pt>
                <c:pt idx="11319">
                  <c:v>42.000000000000036</c:v>
                </c:pt>
                <c:pt idx="11320">
                  <c:v>43.000000000000014</c:v>
                </c:pt>
                <c:pt idx="11321">
                  <c:v>47.000000000000021</c:v>
                </c:pt>
                <c:pt idx="11322">
                  <c:v>43.999999999999993</c:v>
                </c:pt>
                <c:pt idx="11323">
                  <c:v>43.999999999999993</c:v>
                </c:pt>
                <c:pt idx="11325">
                  <c:v>39.999999999999993</c:v>
                </c:pt>
                <c:pt idx="11326">
                  <c:v>41.000000000000014</c:v>
                </c:pt>
                <c:pt idx="11327">
                  <c:v>37.000000000000014</c:v>
                </c:pt>
                <c:pt idx="11328">
                  <c:v>40.999999999999972</c:v>
                </c:pt>
                <c:pt idx="11329">
                  <c:v>37.000000000000014</c:v>
                </c:pt>
                <c:pt idx="11330">
                  <c:v>34.999999999999964</c:v>
                </c:pt>
                <c:pt idx="11331">
                  <c:v>35.000000000000007</c:v>
                </c:pt>
                <c:pt idx="11332">
                  <c:v>33.999999999999986</c:v>
                </c:pt>
                <c:pt idx="11333">
                  <c:v>33.999999999999986</c:v>
                </c:pt>
                <c:pt idx="11334">
                  <c:v>37.999999999999986</c:v>
                </c:pt>
                <c:pt idx="11335">
                  <c:v>41.999999999999993</c:v>
                </c:pt>
                <c:pt idx="11336">
                  <c:v>40.000000000000036</c:v>
                </c:pt>
                <c:pt idx="11337">
                  <c:v>38.999999999999972</c:v>
                </c:pt>
                <c:pt idx="11338">
                  <c:v>37.000000000000014</c:v>
                </c:pt>
                <c:pt idx="11339">
                  <c:v>39.000000000000057</c:v>
                </c:pt>
                <c:pt idx="11340">
                  <c:v>34.999999999999964</c:v>
                </c:pt>
                <c:pt idx="11341">
                  <c:v>33.000000000000007</c:v>
                </c:pt>
                <c:pt idx="11342">
                  <c:v>33.000000000000007</c:v>
                </c:pt>
                <c:pt idx="11343">
                  <c:v>33.000000000000007</c:v>
                </c:pt>
                <c:pt idx="11344">
                  <c:v>29.999999999999982</c:v>
                </c:pt>
                <c:pt idx="11345">
                  <c:v>31.999999999999986</c:v>
                </c:pt>
                <c:pt idx="11346">
                  <c:v>34.000000000000028</c:v>
                </c:pt>
                <c:pt idx="11347">
                  <c:v>27.999999999999979</c:v>
                </c:pt>
                <c:pt idx="11348">
                  <c:v>29.999999999999982</c:v>
                </c:pt>
                <c:pt idx="11350">
                  <c:v>32.000000000000028</c:v>
                </c:pt>
                <c:pt idx="11351">
                  <c:v>31.000000000000007</c:v>
                </c:pt>
                <c:pt idx="11352">
                  <c:v>33.999999999999986</c:v>
                </c:pt>
                <c:pt idx="11353">
                  <c:v>33.000000000000007</c:v>
                </c:pt>
                <c:pt idx="11354">
                  <c:v>30.000000000000028</c:v>
                </c:pt>
                <c:pt idx="11355">
                  <c:v>33.000000000000007</c:v>
                </c:pt>
                <c:pt idx="11356">
                  <c:v>33.000000000000007</c:v>
                </c:pt>
                <c:pt idx="11357">
                  <c:v>33.00000000000005</c:v>
                </c:pt>
                <c:pt idx="11358">
                  <c:v>31.999999999999986</c:v>
                </c:pt>
                <c:pt idx="11359">
                  <c:v>32.999999999999964</c:v>
                </c:pt>
                <c:pt idx="11360">
                  <c:v>32.000000000000028</c:v>
                </c:pt>
                <c:pt idx="11361">
                  <c:v>27</c:v>
                </c:pt>
                <c:pt idx="11362">
                  <c:v>32.000000000000028</c:v>
                </c:pt>
                <c:pt idx="11363">
                  <c:v>31.00000000000005</c:v>
                </c:pt>
                <c:pt idx="11364">
                  <c:v>29.999999999999982</c:v>
                </c:pt>
                <c:pt idx="11365">
                  <c:v>29.000000000000004</c:v>
                </c:pt>
                <c:pt idx="11366">
                  <c:v>27.999999999999936</c:v>
                </c:pt>
                <c:pt idx="11367">
                  <c:v>24.000000000000021</c:v>
                </c:pt>
                <c:pt idx="11368">
                  <c:v>26.000000000000068</c:v>
                </c:pt>
                <c:pt idx="11369">
                  <c:v>28.000000000000025</c:v>
                </c:pt>
                <c:pt idx="11370">
                  <c:v>28.000000000000025</c:v>
                </c:pt>
                <c:pt idx="11371">
                  <c:v>28.000000000000025</c:v>
                </c:pt>
                <c:pt idx="11372">
                  <c:v>28.000000000000025</c:v>
                </c:pt>
                <c:pt idx="11373">
                  <c:v>29.000000000000004</c:v>
                </c:pt>
                <c:pt idx="11374">
                  <c:v>25.999999999999979</c:v>
                </c:pt>
                <c:pt idx="11375">
                  <c:v>28.000000000000025</c:v>
                </c:pt>
                <c:pt idx="11376">
                  <c:v>27.000000000000046</c:v>
                </c:pt>
                <c:pt idx="11377">
                  <c:v>22.000000000000064</c:v>
                </c:pt>
                <c:pt idx="11378">
                  <c:v>19.000000000000039</c:v>
                </c:pt>
                <c:pt idx="11379">
                  <c:v>18.99999999999995</c:v>
                </c:pt>
                <c:pt idx="11380">
                  <c:v>20.000000000000018</c:v>
                </c:pt>
                <c:pt idx="11381">
                  <c:v>20.999999999999996</c:v>
                </c:pt>
                <c:pt idx="11382">
                  <c:v>20.000000000000018</c:v>
                </c:pt>
                <c:pt idx="11383">
                  <c:v>17.999999999999972</c:v>
                </c:pt>
                <c:pt idx="11384">
                  <c:v>18.99999999999995</c:v>
                </c:pt>
                <c:pt idx="11385">
                  <c:v>19.000000000000039</c:v>
                </c:pt>
                <c:pt idx="11386">
                  <c:v>20.000000000000018</c:v>
                </c:pt>
                <c:pt idx="11387">
                  <c:v>17.999999999999972</c:v>
                </c:pt>
                <c:pt idx="11388">
                  <c:v>14.000000000000057</c:v>
                </c:pt>
                <c:pt idx="11389">
                  <c:v>14.000000000000057</c:v>
                </c:pt>
                <c:pt idx="11390">
                  <c:v>19.000000000000039</c:v>
                </c:pt>
                <c:pt idx="11391">
                  <c:v>17.999999999999972</c:v>
                </c:pt>
                <c:pt idx="11392">
                  <c:v>29.999999999999982</c:v>
                </c:pt>
                <c:pt idx="11393">
                  <c:v>28.000000000000025</c:v>
                </c:pt>
                <c:pt idx="11395">
                  <c:v>29.000000000000004</c:v>
                </c:pt>
                <c:pt idx="11396">
                  <c:v>28.000000000000025</c:v>
                </c:pt>
                <c:pt idx="11397">
                  <c:v>28.000000000000025</c:v>
                </c:pt>
                <c:pt idx="11398">
                  <c:v>25.999999999999979</c:v>
                </c:pt>
                <c:pt idx="11399">
                  <c:v>25.999999999999979</c:v>
                </c:pt>
                <c:pt idx="11400">
                  <c:v>25.999999999999979</c:v>
                </c:pt>
                <c:pt idx="11401">
                  <c:v>27</c:v>
                </c:pt>
                <c:pt idx="11402">
                  <c:v>31.999999999999986</c:v>
                </c:pt>
                <c:pt idx="11403">
                  <c:v>29.000000000000004</c:v>
                </c:pt>
                <c:pt idx="11404">
                  <c:v>31.999999999999986</c:v>
                </c:pt>
                <c:pt idx="11405">
                  <c:v>25.999999999999979</c:v>
                </c:pt>
                <c:pt idx="11406">
                  <c:v>23.000000000000043</c:v>
                </c:pt>
                <c:pt idx="11407">
                  <c:v>24.000000000000021</c:v>
                </c:pt>
                <c:pt idx="11408">
                  <c:v>23.000000000000043</c:v>
                </c:pt>
                <c:pt idx="11409">
                  <c:v>22.999999999999954</c:v>
                </c:pt>
                <c:pt idx="11410">
                  <c:v>21.999999999999975</c:v>
                </c:pt>
                <c:pt idx="11411">
                  <c:v>16.999999999999993</c:v>
                </c:pt>
                <c:pt idx="11412">
                  <c:v>16.000000000000014</c:v>
                </c:pt>
                <c:pt idx="11413">
                  <c:v>16.000000000000014</c:v>
                </c:pt>
                <c:pt idx="11414">
                  <c:v>17.999999999999972</c:v>
                </c:pt>
                <c:pt idx="11415">
                  <c:v>16.000000000000014</c:v>
                </c:pt>
                <c:pt idx="11416">
                  <c:v>15.000000000000036</c:v>
                </c:pt>
                <c:pt idx="11417">
                  <c:v>16.999999999999993</c:v>
                </c:pt>
                <c:pt idx="11418">
                  <c:v>16.999999999999993</c:v>
                </c:pt>
                <c:pt idx="11420">
                  <c:v>16.999999999999993</c:v>
                </c:pt>
                <c:pt idx="11421">
                  <c:v>20.999999999999996</c:v>
                </c:pt>
                <c:pt idx="11422">
                  <c:v>24.000000000000021</c:v>
                </c:pt>
                <c:pt idx="11423">
                  <c:v>21.000000000000085</c:v>
                </c:pt>
                <c:pt idx="11424">
                  <c:v>20.999999999999996</c:v>
                </c:pt>
                <c:pt idx="11425">
                  <c:v>22.000000000000064</c:v>
                </c:pt>
                <c:pt idx="11426">
                  <c:v>21.999999999999975</c:v>
                </c:pt>
                <c:pt idx="11427">
                  <c:v>19.000000000000039</c:v>
                </c:pt>
                <c:pt idx="11428">
                  <c:v>16.999999999999993</c:v>
                </c:pt>
                <c:pt idx="11429">
                  <c:v>20.000000000000018</c:v>
                </c:pt>
                <c:pt idx="11430">
                  <c:v>20.000000000000018</c:v>
                </c:pt>
                <c:pt idx="11431">
                  <c:v>21.999999999999975</c:v>
                </c:pt>
                <c:pt idx="11432">
                  <c:v>20.999999999999996</c:v>
                </c:pt>
                <c:pt idx="11433">
                  <c:v>17.999999999999972</c:v>
                </c:pt>
                <c:pt idx="11434">
                  <c:v>16.999999999999993</c:v>
                </c:pt>
                <c:pt idx="11435">
                  <c:v>16.000000000000014</c:v>
                </c:pt>
                <c:pt idx="11436">
                  <c:v>18.00000000000006</c:v>
                </c:pt>
                <c:pt idx="11437">
                  <c:v>18.00000000000006</c:v>
                </c:pt>
                <c:pt idx="11438">
                  <c:v>19.000000000000039</c:v>
                </c:pt>
                <c:pt idx="11439">
                  <c:v>18.00000000000006</c:v>
                </c:pt>
                <c:pt idx="11440">
                  <c:v>14.000000000000057</c:v>
                </c:pt>
                <c:pt idx="11441">
                  <c:v>14.999999999999947</c:v>
                </c:pt>
                <c:pt idx="11442">
                  <c:v>10.999999999999943</c:v>
                </c:pt>
                <c:pt idx="11444">
                  <c:v>11.000000000000032</c:v>
                </c:pt>
                <c:pt idx="11445">
                  <c:v>9.0000000000000746</c:v>
                </c:pt>
                <c:pt idx="11446">
                  <c:v>7.0000000000000284</c:v>
                </c:pt>
                <c:pt idx="11447">
                  <c:v>8.9999999999999858</c:v>
                </c:pt>
                <c:pt idx="11448">
                  <c:v>9.9999999999999645</c:v>
                </c:pt>
                <c:pt idx="11449">
                  <c:v>7.0000000000000284</c:v>
                </c:pt>
                <c:pt idx="11450">
                  <c:v>10.999999999999943</c:v>
                </c:pt>
                <c:pt idx="11451">
                  <c:v>10.999999999999943</c:v>
                </c:pt>
                <c:pt idx="11453">
                  <c:v>9.9999999999999645</c:v>
                </c:pt>
                <c:pt idx="11454">
                  <c:v>8.0000000000000071</c:v>
                </c:pt>
                <c:pt idx="11455">
                  <c:v>8.0000000000000071</c:v>
                </c:pt>
                <c:pt idx="11456">
                  <c:v>7.0000000000000284</c:v>
                </c:pt>
                <c:pt idx="11457">
                  <c:v>6.9999999999999396</c:v>
                </c:pt>
                <c:pt idx="11458">
                  <c:v>8.9999999999999858</c:v>
                </c:pt>
                <c:pt idx="11459">
                  <c:v>10.000000000000053</c:v>
                </c:pt>
                <c:pt idx="11460">
                  <c:v>7.0000000000000284</c:v>
                </c:pt>
                <c:pt idx="11461">
                  <c:v>9.9999999999999645</c:v>
                </c:pt>
                <c:pt idx="11462">
                  <c:v>9.9999999999999645</c:v>
                </c:pt>
                <c:pt idx="11463">
                  <c:v>11.000000000000032</c:v>
                </c:pt>
                <c:pt idx="11464">
                  <c:v>11.000000000000032</c:v>
                </c:pt>
                <c:pt idx="11465">
                  <c:v>11.000000000000032</c:v>
                </c:pt>
                <c:pt idx="11466">
                  <c:v>8.0000000000000071</c:v>
                </c:pt>
                <c:pt idx="11467">
                  <c:v>9.9999999999999645</c:v>
                </c:pt>
                <c:pt idx="11468">
                  <c:v>8.0000000000000071</c:v>
                </c:pt>
                <c:pt idx="11469">
                  <c:v>7.0000000000000284</c:v>
                </c:pt>
                <c:pt idx="11470">
                  <c:v>4.9999999999999822</c:v>
                </c:pt>
                <c:pt idx="11471">
                  <c:v>6.0000000000000497</c:v>
                </c:pt>
                <c:pt idx="11472">
                  <c:v>4.0000000000000036</c:v>
                </c:pt>
                <c:pt idx="11473">
                  <c:v>0.99999999999997868</c:v>
                </c:pt>
                <c:pt idx="11475">
                  <c:v>-0.99999999999997868</c:v>
                </c:pt>
                <c:pt idx="11476">
                  <c:v>0.99999999999997868</c:v>
                </c:pt>
                <c:pt idx="11477">
                  <c:v>-0.99999999999997868</c:v>
                </c:pt>
                <c:pt idx="11478">
                  <c:v>-2.0000000000000462</c:v>
                </c:pt>
                <c:pt idx="11480">
                  <c:v>3.0000000000000249</c:v>
                </c:pt>
                <c:pt idx="11481">
                  <c:v>5.0000000000000711</c:v>
                </c:pt>
                <c:pt idx="11482">
                  <c:v>4.0000000000000036</c:v>
                </c:pt>
                <c:pt idx="11483">
                  <c:v>1.9999999999999574</c:v>
                </c:pt>
                <c:pt idx="11484">
                  <c:v>1.9999999999999574</c:v>
                </c:pt>
                <c:pt idx="11485">
                  <c:v>1.9999999999999574</c:v>
                </c:pt>
                <c:pt idx="11486">
                  <c:v>1.9999999999999574</c:v>
                </c:pt>
                <c:pt idx="11487">
                  <c:v>3.0000000000000249</c:v>
                </c:pt>
                <c:pt idx="11488">
                  <c:v>2.0000000000000462</c:v>
                </c:pt>
                <c:pt idx="11490">
                  <c:v>0.99999999999997868</c:v>
                </c:pt>
                <c:pt idx="11491">
                  <c:v>0.99999999999997868</c:v>
                </c:pt>
                <c:pt idx="11492">
                  <c:v>0.99999999999997868</c:v>
                </c:pt>
                <c:pt idx="11493">
                  <c:v>0</c:v>
                </c:pt>
                <c:pt idx="11494">
                  <c:v>1.0000000000000675</c:v>
                </c:pt>
                <c:pt idx="11495">
                  <c:v>3.0000000000000249</c:v>
                </c:pt>
                <c:pt idx="11496">
                  <c:v>3.0000000000000249</c:v>
                </c:pt>
                <c:pt idx="11497">
                  <c:v>4.0000000000000036</c:v>
                </c:pt>
                <c:pt idx="11498">
                  <c:v>0.99999999999997868</c:v>
                </c:pt>
                <c:pt idx="11499">
                  <c:v>2.0000000000000462</c:v>
                </c:pt>
                <c:pt idx="11500">
                  <c:v>-0.99999999999997868</c:v>
                </c:pt>
                <c:pt idx="11501">
                  <c:v>-1.9999999999999574</c:v>
                </c:pt>
                <c:pt idx="11502">
                  <c:v>-1.9999999999999574</c:v>
                </c:pt>
                <c:pt idx="11503">
                  <c:v>-4.9999999999999822</c:v>
                </c:pt>
                <c:pt idx="11504">
                  <c:v>-7.0000000000000284</c:v>
                </c:pt>
                <c:pt idx="11505">
                  <c:v>-4.0000000000000036</c:v>
                </c:pt>
                <c:pt idx="11506">
                  <c:v>-7.9999999999999183</c:v>
                </c:pt>
                <c:pt idx="11507">
                  <c:v>-12.000000000000011</c:v>
                </c:pt>
                <c:pt idx="11508">
                  <c:v>-10.000000000000053</c:v>
                </c:pt>
                <c:pt idx="11509">
                  <c:v>-9.9999999999999645</c:v>
                </c:pt>
                <c:pt idx="11510">
                  <c:v>-7.0000000000000284</c:v>
                </c:pt>
                <c:pt idx="11511">
                  <c:v>-9.9999999999999645</c:v>
                </c:pt>
                <c:pt idx="11512">
                  <c:v>-10.000000000000053</c:v>
                </c:pt>
                <c:pt idx="11513">
                  <c:v>-12.000000000000011</c:v>
                </c:pt>
                <c:pt idx="11515">
                  <c:v>-13.999999999999968</c:v>
                </c:pt>
                <c:pt idx="11516">
                  <c:v>-14.999999999999947</c:v>
                </c:pt>
                <c:pt idx="11517">
                  <c:v>-15.999999999999925</c:v>
                </c:pt>
                <c:pt idx="11518">
                  <c:v>-16.000000000000014</c:v>
                </c:pt>
                <c:pt idx="11519">
                  <c:v>-15.000000000000036</c:v>
                </c:pt>
                <c:pt idx="11520">
                  <c:v>-14.000000000000057</c:v>
                </c:pt>
                <c:pt idx="11521">
                  <c:v>-12.000000000000011</c:v>
                </c:pt>
                <c:pt idx="11522">
                  <c:v>-8.0000000000000071</c:v>
                </c:pt>
                <c:pt idx="11523">
                  <c:v>-8.0000000000000071</c:v>
                </c:pt>
                <c:pt idx="11524">
                  <c:v>-2.9999999999999361</c:v>
                </c:pt>
                <c:pt idx="11525">
                  <c:v>-2.9999999999999361</c:v>
                </c:pt>
                <c:pt idx="11526">
                  <c:v>1.0000000000000675</c:v>
                </c:pt>
                <c:pt idx="11527">
                  <c:v>2.0000000000000462</c:v>
                </c:pt>
                <c:pt idx="11528">
                  <c:v>1.9999999999999574</c:v>
                </c:pt>
                <c:pt idx="11529">
                  <c:v>2.9999999999999361</c:v>
                </c:pt>
                <c:pt idx="11530">
                  <c:v>4.9999999999999822</c:v>
                </c:pt>
                <c:pt idx="11531">
                  <c:v>4.0000000000000036</c:v>
                </c:pt>
                <c:pt idx="11532">
                  <c:v>3.0000000000000249</c:v>
                </c:pt>
                <c:pt idx="11533">
                  <c:v>2.9999999999999361</c:v>
                </c:pt>
                <c:pt idx="11534">
                  <c:v>0.99999999999997868</c:v>
                </c:pt>
                <c:pt idx="11535">
                  <c:v>-0.99999999999997868</c:v>
                </c:pt>
                <c:pt idx="11536">
                  <c:v>-4.0000000000000036</c:v>
                </c:pt>
                <c:pt idx="11537">
                  <c:v>-3.9999999999999147</c:v>
                </c:pt>
                <c:pt idx="11538">
                  <c:v>-4.9999999999999822</c:v>
                </c:pt>
                <c:pt idx="11539">
                  <c:v>-1.9999999999999574</c:v>
                </c:pt>
                <c:pt idx="11540">
                  <c:v>-2.0000000000000462</c:v>
                </c:pt>
                <c:pt idx="11541">
                  <c:v>-0.99999999999997868</c:v>
                </c:pt>
                <c:pt idx="11542">
                  <c:v>2.0000000000000462</c:v>
                </c:pt>
                <c:pt idx="11543">
                  <c:v>4.0000000000000036</c:v>
                </c:pt>
                <c:pt idx="11544">
                  <c:v>1.9999999999999574</c:v>
                </c:pt>
                <c:pt idx="11545">
                  <c:v>3.0000000000000249</c:v>
                </c:pt>
                <c:pt idx="11546">
                  <c:v>2.9999999999999361</c:v>
                </c:pt>
                <c:pt idx="11547">
                  <c:v>6.0000000000000497</c:v>
                </c:pt>
                <c:pt idx="11548">
                  <c:v>8.0000000000000071</c:v>
                </c:pt>
                <c:pt idx="11549">
                  <c:v>8.0000000000000071</c:v>
                </c:pt>
                <c:pt idx="11550">
                  <c:v>4.9999999999999822</c:v>
                </c:pt>
                <c:pt idx="11551">
                  <c:v>7.0000000000000284</c:v>
                </c:pt>
                <c:pt idx="11552">
                  <c:v>8.9999999999999858</c:v>
                </c:pt>
                <c:pt idx="11554">
                  <c:v>9.9999999999999645</c:v>
                </c:pt>
                <c:pt idx="11555">
                  <c:v>15.000000000000036</c:v>
                </c:pt>
                <c:pt idx="11556">
                  <c:v>17.999999999999972</c:v>
                </c:pt>
                <c:pt idx="11557">
                  <c:v>15.000000000000036</c:v>
                </c:pt>
                <c:pt idx="11558">
                  <c:v>10.999999999999943</c:v>
                </c:pt>
                <c:pt idx="11559">
                  <c:v>10.000000000000053</c:v>
                </c:pt>
                <c:pt idx="11560">
                  <c:v>12.000000000000011</c:v>
                </c:pt>
                <c:pt idx="11561">
                  <c:v>12.999999999999989</c:v>
                </c:pt>
                <c:pt idx="11562">
                  <c:v>17.999999999999972</c:v>
                </c:pt>
                <c:pt idx="11563">
                  <c:v>20.000000000000018</c:v>
                </c:pt>
                <c:pt idx="11564">
                  <c:v>19.999999999999929</c:v>
                </c:pt>
                <c:pt idx="11565">
                  <c:v>20.000000000000018</c:v>
                </c:pt>
                <c:pt idx="11566">
                  <c:v>20.999999999999996</c:v>
                </c:pt>
                <c:pt idx="11567">
                  <c:v>19.000000000000039</c:v>
                </c:pt>
                <c:pt idx="11568">
                  <c:v>17.999999999999972</c:v>
                </c:pt>
                <c:pt idx="11569">
                  <c:v>15.000000000000036</c:v>
                </c:pt>
                <c:pt idx="11570">
                  <c:v>16.000000000000014</c:v>
                </c:pt>
                <c:pt idx="11571">
                  <c:v>12.000000000000011</c:v>
                </c:pt>
                <c:pt idx="11572">
                  <c:v>14.999999999999947</c:v>
                </c:pt>
                <c:pt idx="11573">
                  <c:v>18.00000000000006</c:v>
                </c:pt>
                <c:pt idx="11574">
                  <c:v>16.000000000000014</c:v>
                </c:pt>
                <c:pt idx="11575">
                  <c:v>13.999999999999968</c:v>
                </c:pt>
                <c:pt idx="11576">
                  <c:v>19.000000000000039</c:v>
                </c:pt>
                <c:pt idx="11577">
                  <c:v>13.999999999999968</c:v>
                </c:pt>
                <c:pt idx="11578">
                  <c:v>8.9999999999999858</c:v>
                </c:pt>
                <c:pt idx="11579">
                  <c:v>9.9999999999999645</c:v>
                </c:pt>
                <c:pt idx="11580">
                  <c:v>10.000000000000053</c:v>
                </c:pt>
                <c:pt idx="11581">
                  <c:v>8.9999999999999858</c:v>
                </c:pt>
                <c:pt idx="11582">
                  <c:v>8.9999999999999858</c:v>
                </c:pt>
                <c:pt idx="11583">
                  <c:v>9.9999999999999645</c:v>
                </c:pt>
                <c:pt idx="11585">
                  <c:v>9.9999999999999645</c:v>
                </c:pt>
                <c:pt idx="11586">
                  <c:v>8.0000000000000071</c:v>
                </c:pt>
                <c:pt idx="11587">
                  <c:v>7.0000000000000284</c:v>
                </c:pt>
                <c:pt idx="11588">
                  <c:v>8.0000000000000071</c:v>
                </c:pt>
                <c:pt idx="11589">
                  <c:v>2.9999999999999361</c:v>
                </c:pt>
                <c:pt idx="11590">
                  <c:v>1.9999999999999574</c:v>
                </c:pt>
                <c:pt idx="11591">
                  <c:v>0</c:v>
                </c:pt>
                <c:pt idx="11592">
                  <c:v>-0.99999999999997868</c:v>
                </c:pt>
                <c:pt idx="11593">
                  <c:v>-2.9999999999999361</c:v>
                </c:pt>
                <c:pt idx="11594">
                  <c:v>-2.9999999999999361</c:v>
                </c:pt>
                <c:pt idx="11595">
                  <c:v>-4.9999999999999822</c:v>
                </c:pt>
                <c:pt idx="11596">
                  <c:v>-6.0000000000000497</c:v>
                </c:pt>
                <c:pt idx="11597">
                  <c:v>-4.0000000000000036</c:v>
                </c:pt>
                <c:pt idx="11598">
                  <c:v>-3.0000000000000249</c:v>
                </c:pt>
                <c:pt idx="11599">
                  <c:v>-5.0000000000000711</c:v>
                </c:pt>
                <c:pt idx="11600">
                  <c:v>-4.0000000000000036</c:v>
                </c:pt>
                <c:pt idx="11601">
                  <c:v>-4.0000000000000036</c:v>
                </c:pt>
                <c:pt idx="11602">
                  <c:v>-3.0000000000000249</c:v>
                </c:pt>
                <c:pt idx="11603">
                  <c:v>-3.9999999999999147</c:v>
                </c:pt>
                <c:pt idx="11604">
                  <c:v>-1.9999999999999574</c:v>
                </c:pt>
                <c:pt idx="11605">
                  <c:v>-3.0000000000000249</c:v>
                </c:pt>
                <c:pt idx="11606">
                  <c:v>-4.0000000000000036</c:v>
                </c:pt>
                <c:pt idx="11607">
                  <c:v>0.99999999999997868</c:v>
                </c:pt>
                <c:pt idx="11608">
                  <c:v>-0.99999999999997868</c:v>
                </c:pt>
                <c:pt idx="11609">
                  <c:v>-1.9999999999999574</c:v>
                </c:pt>
                <c:pt idx="11611">
                  <c:v>-0.99999999999997868</c:v>
                </c:pt>
                <c:pt idx="11612">
                  <c:v>-2.9999999999999361</c:v>
                </c:pt>
                <c:pt idx="11613">
                  <c:v>-3.0000000000000249</c:v>
                </c:pt>
                <c:pt idx="11614">
                  <c:v>-4.0000000000000036</c:v>
                </c:pt>
                <c:pt idx="11615">
                  <c:v>-7.0000000000000284</c:v>
                </c:pt>
                <c:pt idx="11616">
                  <c:v>-7.0000000000000284</c:v>
                </c:pt>
                <c:pt idx="11617">
                  <c:v>-4.0000000000000036</c:v>
                </c:pt>
                <c:pt idx="11618">
                  <c:v>-0.99999999999997868</c:v>
                </c:pt>
                <c:pt idx="11619">
                  <c:v>-4.9999999999999822</c:v>
                </c:pt>
                <c:pt idx="11620">
                  <c:v>-6.0000000000000497</c:v>
                </c:pt>
                <c:pt idx="11621">
                  <c:v>-6.0000000000000497</c:v>
                </c:pt>
                <c:pt idx="11622">
                  <c:v>-2.9999999999999361</c:v>
                </c:pt>
                <c:pt idx="11623">
                  <c:v>-3.0000000000000249</c:v>
                </c:pt>
                <c:pt idx="11624">
                  <c:v>-4.9999999999999822</c:v>
                </c:pt>
                <c:pt idx="11625">
                  <c:v>-4.0000000000000036</c:v>
                </c:pt>
                <c:pt idx="11626">
                  <c:v>-1.9999999999999574</c:v>
                </c:pt>
                <c:pt idx="11627">
                  <c:v>0</c:v>
                </c:pt>
                <c:pt idx="11628">
                  <c:v>1.9999999999999574</c:v>
                </c:pt>
                <c:pt idx="11629">
                  <c:v>2.0000000000000462</c:v>
                </c:pt>
                <c:pt idx="11630">
                  <c:v>2.0000000000000462</c:v>
                </c:pt>
                <c:pt idx="11631">
                  <c:v>-0.99999999999997868</c:v>
                </c:pt>
                <c:pt idx="11632">
                  <c:v>-2.0000000000000462</c:v>
                </c:pt>
                <c:pt idx="11633">
                  <c:v>0</c:v>
                </c:pt>
                <c:pt idx="11634">
                  <c:v>-3.0000000000000249</c:v>
                </c:pt>
                <c:pt idx="11635">
                  <c:v>1.9999999999999574</c:v>
                </c:pt>
                <c:pt idx="11636">
                  <c:v>0.99999999999997868</c:v>
                </c:pt>
                <c:pt idx="11637">
                  <c:v>0</c:v>
                </c:pt>
                <c:pt idx="11638">
                  <c:v>0.99999999999997868</c:v>
                </c:pt>
                <c:pt idx="11639">
                  <c:v>-0.99999999999997868</c:v>
                </c:pt>
                <c:pt idx="11640">
                  <c:v>-1.0000000000000675</c:v>
                </c:pt>
                <c:pt idx="11641">
                  <c:v>0</c:v>
                </c:pt>
                <c:pt idx="11642">
                  <c:v>-1.9999999999999574</c:v>
                </c:pt>
                <c:pt idx="11643">
                  <c:v>-3.0000000000000249</c:v>
                </c:pt>
                <c:pt idx="11644">
                  <c:v>-2.9999999999999361</c:v>
                </c:pt>
                <c:pt idx="11645">
                  <c:v>-4.9999999999999822</c:v>
                </c:pt>
                <c:pt idx="11646">
                  <c:v>-4.9999999999999822</c:v>
                </c:pt>
                <c:pt idx="11647">
                  <c:v>-6.9999999999999396</c:v>
                </c:pt>
                <c:pt idx="11648">
                  <c:v>-7.0000000000000284</c:v>
                </c:pt>
                <c:pt idx="11649">
                  <c:v>-8.0000000000000071</c:v>
                </c:pt>
                <c:pt idx="11650">
                  <c:v>-8.0000000000000071</c:v>
                </c:pt>
                <c:pt idx="11651">
                  <c:v>-7.0000000000000284</c:v>
                </c:pt>
                <c:pt idx="11652">
                  <c:v>-4.9999999999999822</c:v>
                </c:pt>
                <c:pt idx="11653">
                  <c:v>-3.9999999999999147</c:v>
                </c:pt>
                <c:pt idx="11655">
                  <c:v>-1.9999999999999574</c:v>
                </c:pt>
                <c:pt idx="11656">
                  <c:v>-2.0000000000000462</c:v>
                </c:pt>
                <c:pt idx="11657">
                  <c:v>-2.0000000000000462</c:v>
                </c:pt>
                <c:pt idx="11658">
                  <c:v>-1.9999999999999574</c:v>
                </c:pt>
                <c:pt idx="11659">
                  <c:v>-3.0000000000000249</c:v>
                </c:pt>
                <c:pt idx="11660">
                  <c:v>-4.0000000000000036</c:v>
                </c:pt>
                <c:pt idx="11661">
                  <c:v>-3.0000000000000249</c:v>
                </c:pt>
                <c:pt idx="11662">
                  <c:v>-4.0000000000000036</c:v>
                </c:pt>
                <c:pt idx="11663">
                  <c:v>-7.0000000000000284</c:v>
                </c:pt>
                <c:pt idx="11664">
                  <c:v>-6.9999999999999396</c:v>
                </c:pt>
                <c:pt idx="11665">
                  <c:v>-4.9999999999999822</c:v>
                </c:pt>
                <c:pt idx="11666">
                  <c:v>-8.0000000000000071</c:v>
                </c:pt>
                <c:pt idx="11667">
                  <c:v>-5.9999999999999609</c:v>
                </c:pt>
                <c:pt idx="11668">
                  <c:v>-7.0000000000000284</c:v>
                </c:pt>
                <c:pt idx="11669">
                  <c:v>-6.9999999999999396</c:v>
                </c:pt>
                <c:pt idx="11670">
                  <c:v>-8.9999999999999858</c:v>
                </c:pt>
                <c:pt idx="11671">
                  <c:v>-6.0000000000000497</c:v>
                </c:pt>
                <c:pt idx="11672">
                  <c:v>-4.9999999999999822</c:v>
                </c:pt>
                <c:pt idx="11673">
                  <c:v>-7.0000000000000284</c:v>
                </c:pt>
                <c:pt idx="11674">
                  <c:v>-4.0000000000000036</c:v>
                </c:pt>
                <c:pt idx="11675">
                  <c:v>-4.9999999999999822</c:v>
                </c:pt>
                <c:pt idx="11676">
                  <c:v>-2.9999999999999361</c:v>
                </c:pt>
                <c:pt idx="11677">
                  <c:v>-4.0000000000000036</c:v>
                </c:pt>
                <c:pt idx="11678">
                  <c:v>-4.0000000000000036</c:v>
                </c:pt>
                <c:pt idx="11680">
                  <c:v>-7.0000000000000284</c:v>
                </c:pt>
                <c:pt idx="11681">
                  <c:v>-6.9999999999999396</c:v>
                </c:pt>
                <c:pt idx="11682">
                  <c:v>-5.9999999999999609</c:v>
                </c:pt>
                <c:pt idx="11683">
                  <c:v>-5.9999999999999609</c:v>
                </c:pt>
                <c:pt idx="11684">
                  <c:v>-5.9999999999999609</c:v>
                </c:pt>
                <c:pt idx="11685">
                  <c:v>-4.9999999999999822</c:v>
                </c:pt>
                <c:pt idx="11686">
                  <c:v>-8.0000000000000071</c:v>
                </c:pt>
                <c:pt idx="11687">
                  <c:v>-5.9999999999999609</c:v>
                </c:pt>
                <c:pt idx="11688">
                  <c:v>-8.0000000000000071</c:v>
                </c:pt>
                <c:pt idx="11689">
                  <c:v>-7.0000000000000284</c:v>
                </c:pt>
                <c:pt idx="11690">
                  <c:v>-8.0000000000000071</c:v>
                </c:pt>
                <c:pt idx="11691">
                  <c:v>-9.9999999999999645</c:v>
                </c:pt>
                <c:pt idx="11692">
                  <c:v>-8.0000000000000071</c:v>
                </c:pt>
                <c:pt idx="11693">
                  <c:v>-8.0000000000000071</c:v>
                </c:pt>
                <c:pt idx="11694">
                  <c:v>-10.000000000000053</c:v>
                </c:pt>
                <c:pt idx="11695">
                  <c:v>-9.9999999999999645</c:v>
                </c:pt>
                <c:pt idx="11696">
                  <c:v>-8.9999999999999858</c:v>
                </c:pt>
                <c:pt idx="11697">
                  <c:v>-7.0000000000000284</c:v>
                </c:pt>
                <c:pt idx="11698">
                  <c:v>-10.000000000000053</c:v>
                </c:pt>
                <c:pt idx="11699">
                  <c:v>-11.000000000000032</c:v>
                </c:pt>
                <c:pt idx="11700">
                  <c:v>-10.999999999999943</c:v>
                </c:pt>
                <c:pt idx="11701">
                  <c:v>-11.000000000000032</c:v>
                </c:pt>
                <c:pt idx="11702">
                  <c:v>-12.999999999999989</c:v>
                </c:pt>
                <c:pt idx="11703">
                  <c:v>-14.000000000000057</c:v>
                </c:pt>
                <c:pt idx="11704">
                  <c:v>-14.999999999999947</c:v>
                </c:pt>
                <c:pt idx="11705">
                  <c:v>-16.999999999999993</c:v>
                </c:pt>
                <c:pt idx="11706">
                  <c:v>-18.99999999999995</c:v>
                </c:pt>
                <c:pt idx="11707">
                  <c:v>-18.99999999999995</c:v>
                </c:pt>
                <c:pt idx="11708">
                  <c:v>-14.999999999999947</c:v>
                </c:pt>
                <c:pt idx="11709">
                  <c:v>-16.000000000000014</c:v>
                </c:pt>
                <c:pt idx="11710">
                  <c:v>-16.999999999999993</c:v>
                </c:pt>
                <c:pt idx="11711">
                  <c:v>-16.999999999999993</c:v>
                </c:pt>
                <c:pt idx="11713">
                  <c:v>-18.00000000000006</c:v>
                </c:pt>
                <c:pt idx="11714">
                  <c:v>-16.999999999999993</c:v>
                </c:pt>
                <c:pt idx="11715">
                  <c:v>-16.000000000000014</c:v>
                </c:pt>
                <c:pt idx="11716">
                  <c:v>-17.000000000000082</c:v>
                </c:pt>
                <c:pt idx="11717">
                  <c:v>-16.000000000000014</c:v>
                </c:pt>
                <c:pt idx="11718">
                  <c:v>-8.9999999999999858</c:v>
                </c:pt>
                <c:pt idx="11719">
                  <c:v>-8.9999999999999858</c:v>
                </c:pt>
                <c:pt idx="11720">
                  <c:v>-6.9999999999999396</c:v>
                </c:pt>
                <c:pt idx="11721">
                  <c:v>-10.999999999999943</c:v>
                </c:pt>
                <c:pt idx="11722">
                  <c:v>-8.9999999999999858</c:v>
                </c:pt>
                <c:pt idx="11723">
                  <c:v>-11.999999999999922</c:v>
                </c:pt>
                <c:pt idx="11724">
                  <c:v>-15.000000000000036</c:v>
                </c:pt>
                <c:pt idx="11725">
                  <c:v>-12.000000000000011</c:v>
                </c:pt>
                <c:pt idx="11726">
                  <c:v>-12.000000000000011</c:v>
                </c:pt>
                <c:pt idx="11727">
                  <c:v>-13.000000000000078</c:v>
                </c:pt>
                <c:pt idx="11728">
                  <c:v>-13.000000000000078</c:v>
                </c:pt>
                <c:pt idx="11729">
                  <c:v>-11.000000000000032</c:v>
                </c:pt>
                <c:pt idx="11730">
                  <c:v>-11.000000000000032</c:v>
                </c:pt>
                <c:pt idx="11731">
                  <c:v>-11.000000000000032</c:v>
                </c:pt>
                <c:pt idx="11732">
                  <c:v>-11.000000000000032</c:v>
                </c:pt>
                <c:pt idx="11733">
                  <c:v>-8.0000000000000071</c:v>
                </c:pt>
                <c:pt idx="11735">
                  <c:v>-9.9999999999999645</c:v>
                </c:pt>
                <c:pt idx="11736">
                  <c:v>-10.999999999999943</c:v>
                </c:pt>
                <c:pt idx="11737">
                  <c:v>-12.000000000000011</c:v>
                </c:pt>
                <c:pt idx="11738">
                  <c:v>-11.000000000000032</c:v>
                </c:pt>
                <c:pt idx="11740">
                  <c:v>-12.000000000000011</c:v>
                </c:pt>
                <c:pt idx="11741">
                  <c:v>-8.9999999999999858</c:v>
                </c:pt>
                <c:pt idx="11742">
                  <c:v>-8.9999999999999858</c:v>
                </c:pt>
                <c:pt idx="11743">
                  <c:v>-10.999999999999943</c:v>
                </c:pt>
                <c:pt idx="11744">
                  <c:v>-12.000000000000011</c:v>
                </c:pt>
                <c:pt idx="11745">
                  <c:v>-12.999999999999989</c:v>
                </c:pt>
                <c:pt idx="11746">
                  <c:v>-12.000000000000011</c:v>
                </c:pt>
                <c:pt idx="11747">
                  <c:v>-12.000000000000011</c:v>
                </c:pt>
                <c:pt idx="11748">
                  <c:v>-11.000000000000032</c:v>
                </c:pt>
                <c:pt idx="11750">
                  <c:v>-11.000000000000032</c:v>
                </c:pt>
                <c:pt idx="11751">
                  <c:v>-12.000000000000011</c:v>
                </c:pt>
                <c:pt idx="11752">
                  <c:v>-13.999999999999968</c:v>
                </c:pt>
                <c:pt idx="11753">
                  <c:v>-14.999999999999947</c:v>
                </c:pt>
                <c:pt idx="11754">
                  <c:v>-15.000000000000036</c:v>
                </c:pt>
                <c:pt idx="11755">
                  <c:v>-12.999999999999989</c:v>
                </c:pt>
                <c:pt idx="11756">
                  <c:v>-11.999999999999922</c:v>
                </c:pt>
                <c:pt idx="11757">
                  <c:v>-11.000000000000032</c:v>
                </c:pt>
                <c:pt idx="11758">
                  <c:v>-11.000000000000032</c:v>
                </c:pt>
                <c:pt idx="11759">
                  <c:v>-8.9999999999999858</c:v>
                </c:pt>
                <c:pt idx="11760">
                  <c:v>-10.000000000000053</c:v>
                </c:pt>
                <c:pt idx="11761">
                  <c:v>-11.000000000000032</c:v>
                </c:pt>
                <c:pt idx="11762">
                  <c:v>-12.000000000000011</c:v>
                </c:pt>
                <c:pt idx="11763">
                  <c:v>-11.000000000000032</c:v>
                </c:pt>
                <c:pt idx="11764">
                  <c:v>-10.999999999999943</c:v>
                </c:pt>
                <c:pt idx="11765">
                  <c:v>-13.000000000000078</c:v>
                </c:pt>
                <c:pt idx="11766">
                  <c:v>-12.999999999999989</c:v>
                </c:pt>
                <c:pt idx="11767">
                  <c:v>-13.999999999999968</c:v>
                </c:pt>
                <c:pt idx="11768">
                  <c:v>-12.999999999999989</c:v>
                </c:pt>
                <c:pt idx="11769">
                  <c:v>-14.000000000000057</c:v>
                </c:pt>
                <c:pt idx="11770">
                  <c:v>-12.999999999999989</c:v>
                </c:pt>
                <c:pt idx="11771">
                  <c:v>-12.999999999999989</c:v>
                </c:pt>
                <c:pt idx="11772">
                  <c:v>-12.999999999999989</c:v>
                </c:pt>
                <c:pt idx="11773">
                  <c:v>-13.999999999999968</c:v>
                </c:pt>
                <c:pt idx="11775">
                  <c:v>-13.000000000000078</c:v>
                </c:pt>
                <c:pt idx="11776">
                  <c:v>-12.999999999999989</c:v>
                </c:pt>
                <c:pt idx="11777">
                  <c:v>-13.999999999999968</c:v>
                </c:pt>
                <c:pt idx="11778">
                  <c:v>-14.000000000000057</c:v>
                </c:pt>
                <c:pt idx="11779">
                  <c:v>-13.999999999999968</c:v>
                </c:pt>
                <c:pt idx="11780">
                  <c:v>-8.9999999999999858</c:v>
                </c:pt>
                <c:pt idx="11781">
                  <c:v>-8.9999999999999858</c:v>
                </c:pt>
                <c:pt idx="11782">
                  <c:v>-6.9999999999999396</c:v>
                </c:pt>
                <c:pt idx="11783">
                  <c:v>-4.0000000000000924</c:v>
                </c:pt>
                <c:pt idx="11784">
                  <c:v>-2.0000000000000462</c:v>
                </c:pt>
                <c:pt idx="11785">
                  <c:v>-4.9999999999999822</c:v>
                </c:pt>
                <c:pt idx="11786">
                  <c:v>-4.0000000000000036</c:v>
                </c:pt>
                <c:pt idx="11787">
                  <c:v>-5.0000000000000711</c:v>
                </c:pt>
                <c:pt idx="11788">
                  <c:v>-7.0000000000000284</c:v>
                </c:pt>
                <c:pt idx="11789">
                  <c:v>-5.9999999999999609</c:v>
                </c:pt>
                <c:pt idx="11790">
                  <c:v>-1.9999999999999574</c:v>
                </c:pt>
                <c:pt idx="11791">
                  <c:v>-0.99999999999997868</c:v>
                </c:pt>
                <c:pt idx="11792">
                  <c:v>-3.0000000000000249</c:v>
                </c:pt>
                <c:pt idx="11793">
                  <c:v>-3.0000000000000249</c:v>
                </c:pt>
                <c:pt idx="11794">
                  <c:v>-3.0000000000000249</c:v>
                </c:pt>
                <c:pt idx="11795">
                  <c:v>-3.9999999999999147</c:v>
                </c:pt>
                <c:pt idx="11796">
                  <c:v>2.0000000000000462</c:v>
                </c:pt>
                <c:pt idx="11797">
                  <c:v>1.9999999999999574</c:v>
                </c:pt>
                <c:pt idx="11798">
                  <c:v>2.0000000000000462</c:v>
                </c:pt>
                <c:pt idx="11799">
                  <c:v>3.9999999999999147</c:v>
                </c:pt>
                <c:pt idx="11800">
                  <c:v>4.0000000000000036</c:v>
                </c:pt>
                <c:pt idx="11801">
                  <c:v>8.9999999999999858</c:v>
                </c:pt>
                <c:pt idx="11802">
                  <c:v>5.9999999999999609</c:v>
                </c:pt>
                <c:pt idx="11803">
                  <c:v>7.0000000000000284</c:v>
                </c:pt>
                <c:pt idx="11804">
                  <c:v>5.0000000000000711</c:v>
                </c:pt>
                <c:pt idx="11805">
                  <c:v>4.0000000000000036</c:v>
                </c:pt>
                <c:pt idx="11806">
                  <c:v>4.9999999999999822</c:v>
                </c:pt>
                <c:pt idx="11807">
                  <c:v>4.9999999999999822</c:v>
                </c:pt>
                <c:pt idx="11808">
                  <c:v>0.99999999999997868</c:v>
                </c:pt>
                <c:pt idx="11809">
                  <c:v>1.9999999999999574</c:v>
                </c:pt>
                <c:pt idx="11810">
                  <c:v>2.0000000000000462</c:v>
                </c:pt>
                <c:pt idx="11811">
                  <c:v>0.99999999999997868</c:v>
                </c:pt>
                <c:pt idx="11812">
                  <c:v>0.99999999999997868</c:v>
                </c:pt>
                <c:pt idx="11813">
                  <c:v>0</c:v>
                </c:pt>
                <c:pt idx="11814">
                  <c:v>0</c:v>
                </c:pt>
                <c:pt idx="11815">
                  <c:v>1.0000000000000675</c:v>
                </c:pt>
                <c:pt idx="11816">
                  <c:v>2.0000000000000462</c:v>
                </c:pt>
                <c:pt idx="11817">
                  <c:v>4.0000000000000036</c:v>
                </c:pt>
                <c:pt idx="11818">
                  <c:v>4.0000000000000036</c:v>
                </c:pt>
                <c:pt idx="11819">
                  <c:v>4.0000000000000036</c:v>
                </c:pt>
                <c:pt idx="11820">
                  <c:v>4.9999999999999822</c:v>
                </c:pt>
                <c:pt idx="11821">
                  <c:v>3.0000000000000249</c:v>
                </c:pt>
                <c:pt idx="11822">
                  <c:v>2.0000000000000462</c:v>
                </c:pt>
                <c:pt idx="11823">
                  <c:v>4.0000000000000036</c:v>
                </c:pt>
                <c:pt idx="11824">
                  <c:v>3.0000000000000249</c:v>
                </c:pt>
                <c:pt idx="11825">
                  <c:v>0.99999999999997868</c:v>
                </c:pt>
                <c:pt idx="11826">
                  <c:v>0</c:v>
                </c:pt>
                <c:pt idx="11827">
                  <c:v>-3.0000000000000249</c:v>
                </c:pt>
                <c:pt idx="11828">
                  <c:v>-2.9999999999999361</c:v>
                </c:pt>
                <c:pt idx="11829">
                  <c:v>-4.0000000000000036</c:v>
                </c:pt>
                <c:pt idx="11830">
                  <c:v>-4.9999999999999822</c:v>
                </c:pt>
                <c:pt idx="11831">
                  <c:v>-6.0000000000000497</c:v>
                </c:pt>
                <c:pt idx="11832">
                  <c:v>-4.9999999999999822</c:v>
                </c:pt>
                <c:pt idx="11833">
                  <c:v>-4.0000000000000036</c:v>
                </c:pt>
                <c:pt idx="11834">
                  <c:v>-4.0000000000000036</c:v>
                </c:pt>
                <c:pt idx="11835">
                  <c:v>-4.0000000000000036</c:v>
                </c:pt>
                <c:pt idx="11836">
                  <c:v>-2.0000000000000462</c:v>
                </c:pt>
                <c:pt idx="11837">
                  <c:v>-2.0000000000000462</c:v>
                </c:pt>
                <c:pt idx="11838">
                  <c:v>-0.99999999999997868</c:v>
                </c:pt>
                <c:pt idx="11839">
                  <c:v>-2.0000000000000462</c:v>
                </c:pt>
                <c:pt idx="11840">
                  <c:v>0</c:v>
                </c:pt>
                <c:pt idx="11841">
                  <c:v>1.0000000000000675</c:v>
                </c:pt>
                <c:pt idx="11842">
                  <c:v>1.0000000000000675</c:v>
                </c:pt>
                <c:pt idx="11843">
                  <c:v>1.0000000000000675</c:v>
                </c:pt>
                <c:pt idx="11845">
                  <c:v>0</c:v>
                </c:pt>
                <c:pt idx="11846">
                  <c:v>-0.99999999999997868</c:v>
                </c:pt>
                <c:pt idx="11847">
                  <c:v>-1.9999999999999574</c:v>
                </c:pt>
                <c:pt idx="11848">
                  <c:v>-1.9999999999999574</c:v>
                </c:pt>
                <c:pt idx="11849">
                  <c:v>-4.0000000000000036</c:v>
                </c:pt>
                <c:pt idx="11850">
                  <c:v>-0.99999999999997868</c:v>
                </c:pt>
                <c:pt idx="11851">
                  <c:v>0</c:v>
                </c:pt>
                <c:pt idx="11852">
                  <c:v>8.0000000000000071</c:v>
                </c:pt>
                <c:pt idx="11853">
                  <c:v>11.000000000000032</c:v>
                </c:pt>
                <c:pt idx="11854">
                  <c:v>12.999999999999989</c:v>
                </c:pt>
                <c:pt idx="11855">
                  <c:v>17.999999999999972</c:v>
                </c:pt>
                <c:pt idx="11856">
                  <c:v>12.000000000000011</c:v>
                </c:pt>
                <c:pt idx="11857">
                  <c:v>13.000000000000078</c:v>
                </c:pt>
                <c:pt idx="11858">
                  <c:v>11.000000000000032</c:v>
                </c:pt>
                <c:pt idx="11859">
                  <c:v>14.000000000000057</c:v>
                </c:pt>
                <c:pt idx="11860">
                  <c:v>14.999999999999947</c:v>
                </c:pt>
                <c:pt idx="11861">
                  <c:v>16.999999999999993</c:v>
                </c:pt>
                <c:pt idx="11862">
                  <c:v>17.999999999999972</c:v>
                </c:pt>
                <c:pt idx="11863">
                  <c:v>21.999999999999975</c:v>
                </c:pt>
                <c:pt idx="11864">
                  <c:v>21.999999999999975</c:v>
                </c:pt>
                <c:pt idx="11865">
                  <c:v>19.999999999999929</c:v>
                </c:pt>
                <c:pt idx="11866">
                  <c:v>17.999999999999972</c:v>
                </c:pt>
                <c:pt idx="11867">
                  <c:v>16.000000000000014</c:v>
                </c:pt>
                <c:pt idx="11868">
                  <c:v>16.000000000000014</c:v>
                </c:pt>
                <c:pt idx="11869">
                  <c:v>13.999999999999968</c:v>
                </c:pt>
                <c:pt idx="11870">
                  <c:v>16.000000000000014</c:v>
                </c:pt>
                <c:pt idx="11872">
                  <c:v>16.999999999999993</c:v>
                </c:pt>
                <c:pt idx="11873">
                  <c:v>20.000000000000018</c:v>
                </c:pt>
                <c:pt idx="11874">
                  <c:v>19.000000000000039</c:v>
                </c:pt>
                <c:pt idx="11875">
                  <c:v>18.00000000000006</c:v>
                </c:pt>
                <c:pt idx="11876">
                  <c:v>20.000000000000018</c:v>
                </c:pt>
                <c:pt idx="11877">
                  <c:v>18.99999999999995</c:v>
                </c:pt>
                <c:pt idx="11878">
                  <c:v>16.999999999999993</c:v>
                </c:pt>
                <c:pt idx="11879">
                  <c:v>16.000000000000014</c:v>
                </c:pt>
                <c:pt idx="11880">
                  <c:v>16.999999999999993</c:v>
                </c:pt>
                <c:pt idx="11881">
                  <c:v>17.999999999999972</c:v>
                </c:pt>
                <c:pt idx="11882">
                  <c:v>16.999999999999993</c:v>
                </c:pt>
                <c:pt idx="11883">
                  <c:v>16.999999999999993</c:v>
                </c:pt>
                <c:pt idx="11884">
                  <c:v>16.999999999999993</c:v>
                </c:pt>
                <c:pt idx="11885">
                  <c:v>17.000000000000082</c:v>
                </c:pt>
                <c:pt idx="11886">
                  <c:v>17.999999999999972</c:v>
                </c:pt>
                <c:pt idx="11887">
                  <c:v>22.999999999999954</c:v>
                </c:pt>
                <c:pt idx="11888">
                  <c:v>23.999999999999932</c:v>
                </c:pt>
                <c:pt idx="11889">
                  <c:v>23.000000000000043</c:v>
                </c:pt>
                <c:pt idx="11890">
                  <c:v>21.999999999999975</c:v>
                </c:pt>
                <c:pt idx="11891">
                  <c:v>19.999999999999929</c:v>
                </c:pt>
                <c:pt idx="11892">
                  <c:v>17.999999999999972</c:v>
                </c:pt>
                <c:pt idx="11893">
                  <c:v>25</c:v>
                </c:pt>
                <c:pt idx="11894">
                  <c:v>25.999999999999979</c:v>
                </c:pt>
                <c:pt idx="11895">
                  <c:v>20.999999999999908</c:v>
                </c:pt>
                <c:pt idx="11896">
                  <c:v>20.000000000000018</c:v>
                </c:pt>
                <c:pt idx="11897">
                  <c:v>29.999999999999982</c:v>
                </c:pt>
                <c:pt idx="11898">
                  <c:v>34.000000000000071</c:v>
                </c:pt>
                <c:pt idx="11899">
                  <c:v>32.000000000000028</c:v>
                </c:pt>
                <c:pt idx="11900">
                  <c:v>34.000000000000071</c:v>
                </c:pt>
                <c:pt idx="11901">
                  <c:v>42.000000000000085</c:v>
                </c:pt>
                <c:pt idx="11902">
                  <c:v>51.999999999999957</c:v>
                </c:pt>
                <c:pt idx="11903">
                  <c:v>50</c:v>
                </c:pt>
                <c:pt idx="11904">
                  <c:v>52.999999999999936</c:v>
                </c:pt>
                <c:pt idx="11905">
                  <c:v>54.999999999999986</c:v>
                </c:pt>
                <c:pt idx="11906">
                  <c:v>47.999999999999957</c:v>
                </c:pt>
                <c:pt idx="11907">
                  <c:v>41.999999999999993</c:v>
                </c:pt>
                <c:pt idx="11908">
                  <c:v>33.000000000000007</c:v>
                </c:pt>
                <c:pt idx="11909">
                  <c:v>31.99999999999994</c:v>
                </c:pt>
                <c:pt idx="11910">
                  <c:v>40.000000000000036</c:v>
                </c:pt>
                <c:pt idx="11911">
                  <c:v>43.000000000000057</c:v>
                </c:pt>
                <c:pt idx="11912">
                  <c:v>42.999999999999972</c:v>
                </c:pt>
                <c:pt idx="11913">
                  <c:v>38.999999999999972</c:v>
                </c:pt>
                <c:pt idx="11915">
                  <c:v>43.000000000000057</c:v>
                </c:pt>
                <c:pt idx="11916">
                  <c:v>45.000000000000014</c:v>
                </c:pt>
                <c:pt idx="11917">
                  <c:v>42.999999999999972</c:v>
                </c:pt>
                <c:pt idx="11918">
                  <c:v>48</c:v>
                </c:pt>
                <c:pt idx="11919">
                  <c:v>46.999999999999972</c:v>
                </c:pt>
                <c:pt idx="11920">
                  <c:v>41.999999999999993</c:v>
                </c:pt>
                <c:pt idx="11921">
                  <c:v>46</c:v>
                </c:pt>
                <c:pt idx="11922">
                  <c:v>41.000000000000014</c:v>
                </c:pt>
                <c:pt idx="11923">
                  <c:v>41.999999999999993</c:v>
                </c:pt>
                <c:pt idx="11924">
                  <c:v>40.000000000000036</c:v>
                </c:pt>
                <c:pt idx="11925">
                  <c:v>50</c:v>
                </c:pt>
                <c:pt idx="11926">
                  <c:v>53.000000000000028</c:v>
                </c:pt>
                <c:pt idx="11927">
                  <c:v>59.000000000000071</c:v>
                </c:pt>
                <c:pt idx="11928">
                  <c:v>58.000000000000007</c:v>
                </c:pt>
                <c:pt idx="11929">
                  <c:v>58.000000000000007</c:v>
                </c:pt>
                <c:pt idx="11930">
                  <c:v>62.999999999999986</c:v>
                </c:pt>
                <c:pt idx="11931">
                  <c:v>66.000000000000014</c:v>
                </c:pt>
                <c:pt idx="11932">
                  <c:v>62.999999999999986</c:v>
                </c:pt>
                <c:pt idx="11933">
                  <c:v>62.000000000000014</c:v>
                </c:pt>
                <c:pt idx="11934">
                  <c:v>54.000000000000092</c:v>
                </c:pt>
                <c:pt idx="11935">
                  <c:v>56.000000000000007</c:v>
                </c:pt>
                <c:pt idx="11936">
                  <c:v>53.000000000000028</c:v>
                </c:pt>
                <c:pt idx="11937">
                  <c:v>54</c:v>
                </c:pt>
                <c:pt idx="11938">
                  <c:v>57.000000000000028</c:v>
                </c:pt>
                <c:pt idx="11940">
                  <c:v>51.999999999999957</c:v>
                </c:pt>
                <c:pt idx="11941">
                  <c:v>50</c:v>
                </c:pt>
                <c:pt idx="11942">
                  <c:v>53.000000000000028</c:v>
                </c:pt>
                <c:pt idx="11943">
                  <c:v>46.999999999999972</c:v>
                </c:pt>
                <c:pt idx="11944">
                  <c:v>47.000000000000064</c:v>
                </c:pt>
                <c:pt idx="11945">
                  <c:v>54</c:v>
                </c:pt>
                <c:pt idx="11946">
                  <c:v>57.000000000000028</c:v>
                </c:pt>
                <c:pt idx="11947">
                  <c:v>58.999999999999943</c:v>
                </c:pt>
                <c:pt idx="11948">
                  <c:v>61.000000000000028</c:v>
                </c:pt>
                <c:pt idx="11949">
                  <c:v>56.999999999999986</c:v>
                </c:pt>
                <c:pt idx="11950">
                  <c:v>60.000000000000007</c:v>
                </c:pt>
                <c:pt idx="11951">
                  <c:v>62.000000000000014</c:v>
                </c:pt>
                <c:pt idx="11952">
                  <c:v>62.999999999999986</c:v>
                </c:pt>
                <c:pt idx="11953">
                  <c:v>64.000000000000014</c:v>
                </c:pt>
                <c:pt idx="11954">
                  <c:v>59.999999999999964</c:v>
                </c:pt>
                <c:pt idx="11955">
                  <c:v>58.000000000000007</c:v>
                </c:pt>
                <c:pt idx="11956">
                  <c:v>54.00000000000005</c:v>
                </c:pt>
                <c:pt idx="11957">
                  <c:v>59.000000000000028</c:v>
                </c:pt>
                <c:pt idx="11958">
                  <c:v>64.999999999999943</c:v>
                </c:pt>
                <c:pt idx="11959">
                  <c:v>65.999999999999972</c:v>
                </c:pt>
                <c:pt idx="11960">
                  <c:v>67.999999999999972</c:v>
                </c:pt>
                <c:pt idx="11961">
                  <c:v>73</c:v>
                </c:pt>
                <c:pt idx="11962">
                  <c:v>81</c:v>
                </c:pt>
                <c:pt idx="11963">
                  <c:v>81.000000000000057</c:v>
                </c:pt>
                <c:pt idx="11965">
                  <c:v>71.999999999999972</c:v>
                </c:pt>
                <c:pt idx="11966">
                  <c:v>71</c:v>
                </c:pt>
                <c:pt idx="11967">
                  <c:v>81.999999999999986</c:v>
                </c:pt>
                <c:pt idx="11968">
                  <c:v>82.000000000000028</c:v>
                </c:pt>
                <c:pt idx="11969">
                  <c:v>89.000000000000014</c:v>
                </c:pt>
                <c:pt idx="11970">
                  <c:v>91.999999999999943</c:v>
                </c:pt>
                <c:pt idx="11971">
                  <c:v>100.99999999999997</c:v>
                </c:pt>
                <c:pt idx="11973">
                  <c:v>94</c:v>
                </c:pt>
                <c:pt idx="11974">
                  <c:v>91.000000000000014</c:v>
                </c:pt>
                <c:pt idx="11975">
                  <c:v>90.000000000000028</c:v>
                </c:pt>
                <c:pt idx="11976">
                  <c:v>86.000000000000028</c:v>
                </c:pt>
                <c:pt idx="11977">
                  <c:v>87.999999999999986</c:v>
                </c:pt>
                <c:pt idx="11978">
                  <c:v>92.999999999999972</c:v>
                </c:pt>
                <c:pt idx="11979">
                  <c:v>99.000000000000028</c:v>
                </c:pt>
                <c:pt idx="11980">
                  <c:v>99.000000000000028</c:v>
                </c:pt>
                <c:pt idx="11981">
                  <c:v>102</c:v>
                </c:pt>
                <c:pt idx="11982">
                  <c:v>98.999999999999972</c:v>
                </c:pt>
                <c:pt idx="11983">
                  <c:v>100</c:v>
                </c:pt>
                <c:pt idx="11984">
                  <c:v>98.000000000000043</c:v>
                </c:pt>
                <c:pt idx="11985">
                  <c:v>104</c:v>
                </c:pt>
                <c:pt idx="11986">
                  <c:v>98</c:v>
                </c:pt>
                <c:pt idx="11987">
                  <c:v>96.999999999999972</c:v>
                </c:pt>
                <c:pt idx="11988">
                  <c:v>93.000000000000014</c:v>
                </c:pt>
                <c:pt idx="11989">
                  <c:v>96</c:v>
                </c:pt>
                <c:pt idx="11990">
                  <c:v>94.999999999999972</c:v>
                </c:pt>
                <c:pt idx="11991">
                  <c:v>93.999999999999943</c:v>
                </c:pt>
                <c:pt idx="11992">
                  <c:v>95.000000000000014</c:v>
                </c:pt>
                <c:pt idx="11993">
                  <c:v>98.999999999999972</c:v>
                </c:pt>
                <c:pt idx="11994">
                  <c:v>99.000000000000028</c:v>
                </c:pt>
                <c:pt idx="11996">
                  <c:v>98.999999999999972</c:v>
                </c:pt>
                <c:pt idx="11997">
                  <c:v>96.999999999999972</c:v>
                </c:pt>
                <c:pt idx="11998">
                  <c:v>99.000000000000028</c:v>
                </c:pt>
                <c:pt idx="11999">
                  <c:v>99.000000000000028</c:v>
                </c:pt>
                <c:pt idx="12001">
                  <c:v>103.00000000000003</c:v>
                </c:pt>
                <c:pt idx="12002">
                  <c:v>108</c:v>
                </c:pt>
                <c:pt idx="12003">
                  <c:v>113.99999999999997</c:v>
                </c:pt>
                <c:pt idx="12004">
                  <c:v>110.00000000000001</c:v>
                </c:pt>
                <c:pt idx="12005">
                  <c:v>110.00000000000001</c:v>
                </c:pt>
                <c:pt idx="12006">
                  <c:v>113.00000000000003</c:v>
                </c:pt>
                <c:pt idx="12007">
                  <c:v>120.00000000000001</c:v>
                </c:pt>
                <c:pt idx="12008">
                  <c:v>123.00000000000004</c:v>
                </c:pt>
                <c:pt idx="12009">
                  <c:v>123</c:v>
                </c:pt>
                <c:pt idx="12010">
                  <c:v>118.99999999999994</c:v>
                </c:pt>
                <c:pt idx="12011">
                  <c:v>123.00000000000004</c:v>
                </c:pt>
                <c:pt idx="12012">
                  <c:v>122.00000000000001</c:v>
                </c:pt>
                <c:pt idx="12013">
                  <c:v>130.00000000000003</c:v>
                </c:pt>
                <c:pt idx="12015">
                  <c:v>144</c:v>
                </c:pt>
                <c:pt idx="12016">
                  <c:v>142</c:v>
                </c:pt>
                <c:pt idx="12017">
                  <c:v>143.00000000000003</c:v>
                </c:pt>
                <c:pt idx="12018">
                  <c:v>138</c:v>
                </c:pt>
                <c:pt idx="12019">
                  <c:v>140.99999999999997</c:v>
                </c:pt>
                <c:pt idx="12020">
                  <c:v>140</c:v>
                </c:pt>
                <c:pt idx="12021">
                  <c:v>148.00000000000006</c:v>
                </c:pt>
                <c:pt idx="12022">
                  <c:v>150</c:v>
                </c:pt>
                <c:pt idx="12023">
                  <c:v>153.00000000000003</c:v>
                </c:pt>
                <c:pt idx="12024">
                  <c:v>160</c:v>
                </c:pt>
                <c:pt idx="12025">
                  <c:v>167.99999999999997</c:v>
                </c:pt>
                <c:pt idx="12026">
                  <c:v>165</c:v>
                </c:pt>
                <c:pt idx="12027">
                  <c:v>175.00000000000003</c:v>
                </c:pt>
                <c:pt idx="12028">
                  <c:v>171</c:v>
                </c:pt>
                <c:pt idx="12029">
                  <c:v>169</c:v>
                </c:pt>
                <c:pt idx="12030">
                  <c:v>172.00000000000003</c:v>
                </c:pt>
                <c:pt idx="12031">
                  <c:v>179</c:v>
                </c:pt>
                <c:pt idx="12032">
                  <c:v>192</c:v>
                </c:pt>
                <c:pt idx="12033">
                  <c:v>184.99999999999997</c:v>
                </c:pt>
                <c:pt idx="12035">
                  <c:v>183</c:v>
                </c:pt>
                <c:pt idx="12036">
                  <c:v>179</c:v>
                </c:pt>
                <c:pt idx="12037">
                  <c:v>179</c:v>
                </c:pt>
                <c:pt idx="12038">
                  <c:v>181</c:v>
                </c:pt>
                <c:pt idx="12039">
                  <c:v>178.00000000000003</c:v>
                </c:pt>
                <c:pt idx="12040">
                  <c:v>184</c:v>
                </c:pt>
                <c:pt idx="12041">
                  <c:v>184.00000000000003</c:v>
                </c:pt>
                <c:pt idx="12042">
                  <c:v>184</c:v>
                </c:pt>
                <c:pt idx="12043">
                  <c:v>188.00000000000003</c:v>
                </c:pt>
                <c:pt idx="12044">
                  <c:v>193.00000000000003</c:v>
                </c:pt>
                <c:pt idx="12045">
                  <c:v>198</c:v>
                </c:pt>
                <c:pt idx="12046">
                  <c:v>204</c:v>
                </c:pt>
                <c:pt idx="12047">
                  <c:v>209</c:v>
                </c:pt>
                <c:pt idx="12048">
                  <c:v>203.00000000000003</c:v>
                </c:pt>
                <c:pt idx="12049">
                  <c:v>199</c:v>
                </c:pt>
                <c:pt idx="12050">
                  <c:v>186</c:v>
                </c:pt>
                <c:pt idx="12051">
                  <c:v>186.00000000000003</c:v>
                </c:pt>
                <c:pt idx="12052">
                  <c:v>193.00000000000003</c:v>
                </c:pt>
                <c:pt idx="12053">
                  <c:v>197</c:v>
                </c:pt>
                <c:pt idx="12054">
                  <c:v>198.99999999999997</c:v>
                </c:pt>
                <c:pt idx="12055">
                  <c:v>190</c:v>
                </c:pt>
                <c:pt idx="12056">
                  <c:v>184</c:v>
                </c:pt>
                <c:pt idx="12057">
                  <c:v>175</c:v>
                </c:pt>
                <c:pt idx="12059">
                  <c:v>172.00000000000003</c:v>
                </c:pt>
                <c:pt idx="12060">
                  <c:v>171.99999999999997</c:v>
                </c:pt>
                <c:pt idx="12061">
                  <c:v>179.99999999999997</c:v>
                </c:pt>
                <c:pt idx="12062">
                  <c:v>183</c:v>
                </c:pt>
                <c:pt idx="12063">
                  <c:v>180.00000000000003</c:v>
                </c:pt>
                <c:pt idx="12064">
                  <c:v>183</c:v>
                </c:pt>
                <c:pt idx="12065">
                  <c:v>177.00000000000003</c:v>
                </c:pt>
                <c:pt idx="12066">
                  <c:v>172.00000000000003</c:v>
                </c:pt>
                <c:pt idx="12067">
                  <c:v>169.99999999999997</c:v>
                </c:pt>
                <c:pt idx="12068">
                  <c:v>167</c:v>
                </c:pt>
                <c:pt idx="12069">
                  <c:v>162</c:v>
                </c:pt>
                <c:pt idx="12070">
                  <c:v>171</c:v>
                </c:pt>
                <c:pt idx="12071">
                  <c:v>172.00000000000003</c:v>
                </c:pt>
                <c:pt idx="12072">
                  <c:v>171</c:v>
                </c:pt>
                <c:pt idx="12073">
                  <c:v>173.00000000000003</c:v>
                </c:pt>
                <c:pt idx="12074">
                  <c:v>175.00000000000003</c:v>
                </c:pt>
                <c:pt idx="12075">
                  <c:v>176.00000000000003</c:v>
                </c:pt>
                <c:pt idx="12076">
                  <c:v>173.99999999999997</c:v>
                </c:pt>
                <c:pt idx="12077">
                  <c:v>162</c:v>
                </c:pt>
                <c:pt idx="12078">
                  <c:v>158</c:v>
                </c:pt>
                <c:pt idx="12079">
                  <c:v>154.99999999999997</c:v>
                </c:pt>
                <c:pt idx="12080">
                  <c:v>150</c:v>
                </c:pt>
                <c:pt idx="12081">
                  <c:v>154.99999999999997</c:v>
                </c:pt>
                <c:pt idx="12082">
                  <c:v>146</c:v>
                </c:pt>
                <c:pt idx="12083">
                  <c:v>147.00000000000003</c:v>
                </c:pt>
                <c:pt idx="12084">
                  <c:v>150</c:v>
                </c:pt>
                <c:pt idx="12085">
                  <c:v>150</c:v>
                </c:pt>
                <c:pt idx="12086">
                  <c:v>148</c:v>
                </c:pt>
                <c:pt idx="12087">
                  <c:v>141</c:v>
                </c:pt>
                <c:pt idx="12088">
                  <c:v>142</c:v>
                </c:pt>
                <c:pt idx="12089">
                  <c:v>146</c:v>
                </c:pt>
                <c:pt idx="12090">
                  <c:v>155.00000000000003</c:v>
                </c:pt>
                <c:pt idx="12091">
                  <c:v>156</c:v>
                </c:pt>
                <c:pt idx="12092">
                  <c:v>154</c:v>
                </c:pt>
                <c:pt idx="12093">
                  <c:v>152</c:v>
                </c:pt>
                <c:pt idx="12094">
                  <c:v>148.00000000000006</c:v>
                </c:pt>
                <c:pt idx="12095">
                  <c:v>142.99999999999997</c:v>
                </c:pt>
                <c:pt idx="12096">
                  <c:v>138.99999999999997</c:v>
                </c:pt>
                <c:pt idx="12097">
                  <c:v>138</c:v>
                </c:pt>
                <c:pt idx="12098">
                  <c:v>138</c:v>
                </c:pt>
                <c:pt idx="12099">
                  <c:v>141</c:v>
                </c:pt>
                <c:pt idx="12100">
                  <c:v>144.00000000000003</c:v>
                </c:pt>
                <c:pt idx="12101">
                  <c:v>140</c:v>
                </c:pt>
                <c:pt idx="12102">
                  <c:v>136</c:v>
                </c:pt>
                <c:pt idx="12103">
                  <c:v>139</c:v>
                </c:pt>
                <c:pt idx="12105">
                  <c:v>138.00000000000003</c:v>
                </c:pt>
                <c:pt idx="12106">
                  <c:v>141</c:v>
                </c:pt>
                <c:pt idx="12107">
                  <c:v>141</c:v>
                </c:pt>
                <c:pt idx="12108">
                  <c:v>139.99999999999994</c:v>
                </c:pt>
                <c:pt idx="12109">
                  <c:v>147.00000000000003</c:v>
                </c:pt>
                <c:pt idx="12110">
                  <c:v>146.99999999999997</c:v>
                </c:pt>
                <c:pt idx="12111">
                  <c:v>150.99999999999997</c:v>
                </c:pt>
                <c:pt idx="12112">
                  <c:v>153.99999999999997</c:v>
                </c:pt>
                <c:pt idx="12113">
                  <c:v>154</c:v>
                </c:pt>
                <c:pt idx="12114">
                  <c:v>128.99999999999997</c:v>
                </c:pt>
                <c:pt idx="12115">
                  <c:v>120.00000000000001</c:v>
                </c:pt>
                <c:pt idx="12116">
                  <c:v>126.99999999999996</c:v>
                </c:pt>
                <c:pt idx="12117">
                  <c:v>120.00000000000006</c:v>
                </c:pt>
                <c:pt idx="12118">
                  <c:v>121.99999999999997</c:v>
                </c:pt>
                <c:pt idx="12119">
                  <c:v>123</c:v>
                </c:pt>
                <c:pt idx="12120">
                  <c:v>129.00000000000006</c:v>
                </c:pt>
                <c:pt idx="12121">
                  <c:v>127</c:v>
                </c:pt>
                <c:pt idx="12122">
                  <c:v>122.99999999999996</c:v>
                </c:pt>
                <c:pt idx="12123">
                  <c:v>128.00000000000003</c:v>
                </c:pt>
                <c:pt idx="12124">
                  <c:v>121.00000000000004</c:v>
                </c:pt>
                <c:pt idx="12125">
                  <c:v>122.99999999999996</c:v>
                </c:pt>
                <c:pt idx="12126">
                  <c:v>129.99999999999997</c:v>
                </c:pt>
                <c:pt idx="12127">
                  <c:v>139</c:v>
                </c:pt>
                <c:pt idx="12128">
                  <c:v>134.00000000000003</c:v>
                </c:pt>
                <c:pt idx="12129">
                  <c:v>136.00000000000003</c:v>
                </c:pt>
                <c:pt idx="12130">
                  <c:v>138</c:v>
                </c:pt>
                <c:pt idx="12131">
                  <c:v>139</c:v>
                </c:pt>
                <c:pt idx="12132">
                  <c:v>145.00000000000003</c:v>
                </c:pt>
                <c:pt idx="12134">
                  <c:v>148</c:v>
                </c:pt>
                <c:pt idx="12135">
                  <c:v>144</c:v>
                </c:pt>
                <c:pt idx="12136">
                  <c:v>144</c:v>
                </c:pt>
                <c:pt idx="12137">
                  <c:v>139</c:v>
                </c:pt>
                <c:pt idx="12138">
                  <c:v>137</c:v>
                </c:pt>
                <c:pt idx="12139">
                  <c:v>142.99999999999997</c:v>
                </c:pt>
                <c:pt idx="12140">
                  <c:v>148</c:v>
                </c:pt>
                <c:pt idx="12141">
                  <c:v>152.99999999999997</c:v>
                </c:pt>
                <c:pt idx="12142">
                  <c:v>149.00000000000003</c:v>
                </c:pt>
                <c:pt idx="12143">
                  <c:v>145.00000000000003</c:v>
                </c:pt>
                <c:pt idx="12144">
                  <c:v>142.99999999999997</c:v>
                </c:pt>
                <c:pt idx="12145">
                  <c:v>139.99999999999994</c:v>
                </c:pt>
                <c:pt idx="12146">
                  <c:v>135</c:v>
                </c:pt>
                <c:pt idx="12147">
                  <c:v>142.00000000000003</c:v>
                </c:pt>
                <c:pt idx="12148">
                  <c:v>142.99999999999997</c:v>
                </c:pt>
                <c:pt idx="12149">
                  <c:v>146.99999999999997</c:v>
                </c:pt>
                <c:pt idx="12150">
                  <c:v>144</c:v>
                </c:pt>
                <c:pt idx="12151">
                  <c:v>143.00000000000003</c:v>
                </c:pt>
                <c:pt idx="12152">
                  <c:v>147.00000000000003</c:v>
                </c:pt>
                <c:pt idx="12153">
                  <c:v>146</c:v>
                </c:pt>
                <c:pt idx="12154">
                  <c:v>144.99999999999997</c:v>
                </c:pt>
                <c:pt idx="12155">
                  <c:v>150</c:v>
                </c:pt>
                <c:pt idx="12156">
                  <c:v>149.99999999999994</c:v>
                </c:pt>
                <c:pt idx="12157">
                  <c:v>148.99999999999997</c:v>
                </c:pt>
                <c:pt idx="12158">
                  <c:v>143.00000000000003</c:v>
                </c:pt>
                <c:pt idx="12159">
                  <c:v>143.00000000000003</c:v>
                </c:pt>
                <c:pt idx="12160">
                  <c:v>146</c:v>
                </c:pt>
                <c:pt idx="12161">
                  <c:v>144</c:v>
                </c:pt>
                <c:pt idx="12162">
                  <c:v>144</c:v>
                </c:pt>
                <c:pt idx="12163">
                  <c:v>144</c:v>
                </c:pt>
                <c:pt idx="12164">
                  <c:v>147.00000000000003</c:v>
                </c:pt>
                <c:pt idx="12165">
                  <c:v>151.00000000000003</c:v>
                </c:pt>
                <c:pt idx="12166">
                  <c:v>154</c:v>
                </c:pt>
                <c:pt idx="12167">
                  <c:v>150.99999999999997</c:v>
                </c:pt>
                <c:pt idx="12168">
                  <c:v>145.00000000000003</c:v>
                </c:pt>
                <c:pt idx="12169">
                  <c:v>146</c:v>
                </c:pt>
                <c:pt idx="12170">
                  <c:v>144</c:v>
                </c:pt>
                <c:pt idx="12171">
                  <c:v>146</c:v>
                </c:pt>
                <c:pt idx="12172">
                  <c:v>142</c:v>
                </c:pt>
                <c:pt idx="12173">
                  <c:v>147.00000000000003</c:v>
                </c:pt>
                <c:pt idx="12175">
                  <c:v>148.00000000000006</c:v>
                </c:pt>
                <c:pt idx="12176">
                  <c:v>145.00000000000003</c:v>
                </c:pt>
                <c:pt idx="12177">
                  <c:v>144</c:v>
                </c:pt>
                <c:pt idx="12178">
                  <c:v>143.00000000000003</c:v>
                </c:pt>
                <c:pt idx="12179">
                  <c:v>136.00000000000003</c:v>
                </c:pt>
                <c:pt idx="12180">
                  <c:v>139</c:v>
                </c:pt>
                <c:pt idx="12181">
                  <c:v>142.99999999999997</c:v>
                </c:pt>
                <c:pt idx="12182">
                  <c:v>146</c:v>
                </c:pt>
                <c:pt idx="12183">
                  <c:v>151.00000000000003</c:v>
                </c:pt>
                <c:pt idx="12184">
                  <c:v>169.00000000000003</c:v>
                </c:pt>
                <c:pt idx="12185">
                  <c:v>159</c:v>
                </c:pt>
                <c:pt idx="12186">
                  <c:v>177</c:v>
                </c:pt>
                <c:pt idx="12187">
                  <c:v>176</c:v>
                </c:pt>
                <c:pt idx="12188">
                  <c:v>162</c:v>
                </c:pt>
                <c:pt idx="12189">
                  <c:v>170.00000000000003</c:v>
                </c:pt>
                <c:pt idx="12190">
                  <c:v>174.00000000000003</c:v>
                </c:pt>
                <c:pt idx="12191">
                  <c:v>177</c:v>
                </c:pt>
                <c:pt idx="12192">
                  <c:v>171.99999999999997</c:v>
                </c:pt>
                <c:pt idx="12193">
                  <c:v>174.00000000000003</c:v>
                </c:pt>
                <c:pt idx="12194">
                  <c:v>190.99999999999997</c:v>
                </c:pt>
                <c:pt idx="12195">
                  <c:v>185</c:v>
                </c:pt>
                <c:pt idx="12196">
                  <c:v>195</c:v>
                </c:pt>
                <c:pt idx="12197">
                  <c:v>204</c:v>
                </c:pt>
                <c:pt idx="12198">
                  <c:v>202.99999999999997</c:v>
                </c:pt>
                <c:pt idx="12199">
                  <c:v>204.99999999999997</c:v>
                </c:pt>
                <c:pt idx="12200">
                  <c:v>203.00000000000003</c:v>
                </c:pt>
                <c:pt idx="12201">
                  <c:v>206.99999999999997</c:v>
                </c:pt>
                <c:pt idx="12202">
                  <c:v>219</c:v>
                </c:pt>
                <c:pt idx="12203">
                  <c:v>227</c:v>
                </c:pt>
                <c:pt idx="12205">
                  <c:v>225.99999999999997</c:v>
                </c:pt>
                <c:pt idx="12206">
                  <c:v>240</c:v>
                </c:pt>
                <c:pt idx="12207">
                  <c:v>238.00000000000003</c:v>
                </c:pt>
                <c:pt idx="12208">
                  <c:v>234</c:v>
                </c:pt>
                <c:pt idx="12209">
                  <c:v>220.00000000000003</c:v>
                </c:pt>
                <c:pt idx="12210">
                  <c:v>217.99999999999997</c:v>
                </c:pt>
                <c:pt idx="12211">
                  <c:v>212</c:v>
                </c:pt>
                <c:pt idx="12212">
                  <c:v>209</c:v>
                </c:pt>
                <c:pt idx="12213">
                  <c:v>218.99999999999994</c:v>
                </c:pt>
                <c:pt idx="12214">
                  <c:v>220.00000000000003</c:v>
                </c:pt>
                <c:pt idx="12215">
                  <c:v>224.00000000000003</c:v>
                </c:pt>
                <c:pt idx="12216">
                  <c:v>235</c:v>
                </c:pt>
                <c:pt idx="12217">
                  <c:v>241</c:v>
                </c:pt>
                <c:pt idx="12218">
                  <c:v>244.99999999999997</c:v>
                </c:pt>
                <c:pt idx="12219">
                  <c:v>250.99999999999997</c:v>
                </c:pt>
                <c:pt idx="12220">
                  <c:v>242</c:v>
                </c:pt>
                <c:pt idx="12221">
                  <c:v>237</c:v>
                </c:pt>
                <c:pt idx="12222">
                  <c:v>246.99999999999997</c:v>
                </c:pt>
                <c:pt idx="12223">
                  <c:v>250</c:v>
                </c:pt>
                <c:pt idx="12224">
                  <c:v>255.00000000000003</c:v>
                </c:pt>
                <c:pt idx="12226">
                  <c:v>256</c:v>
                </c:pt>
                <c:pt idx="12227">
                  <c:v>259.99999999999994</c:v>
                </c:pt>
                <c:pt idx="12228">
                  <c:v>250</c:v>
                </c:pt>
                <c:pt idx="12229">
                  <c:v>246</c:v>
                </c:pt>
                <c:pt idx="12230">
                  <c:v>238.00000000000003</c:v>
                </c:pt>
                <c:pt idx="12231">
                  <c:v>229</c:v>
                </c:pt>
                <c:pt idx="12232">
                  <c:v>210</c:v>
                </c:pt>
                <c:pt idx="12233">
                  <c:v>211.00000000000003</c:v>
                </c:pt>
                <c:pt idx="12234">
                  <c:v>204</c:v>
                </c:pt>
                <c:pt idx="12235">
                  <c:v>196</c:v>
                </c:pt>
                <c:pt idx="12236">
                  <c:v>190</c:v>
                </c:pt>
                <c:pt idx="12238">
                  <c:v>193.00000000000003</c:v>
                </c:pt>
                <c:pt idx="12239">
                  <c:v>181.99999999999997</c:v>
                </c:pt>
                <c:pt idx="12240">
                  <c:v>178.00000000000003</c:v>
                </c:pt>
                <c:pt idx="12241">
                  <c:v>179.99999999999997</c:v>
                </c:pt>
                <c:pt idx="12242">
                  <c:v>172.99999999999997</c:v>
                </c:pt>
                <c:pt idx="12243">
                  <c:v>173.99999999999997</c:v>
                </c:pt>
                <c:pt idx="12244">
                  <c:v>180</c:v>
                </c:pt>
                <c:pt idx="12245">
                  <c:v>183</c:v>
                </c:pt>
                <c:pt idx="12246">
                  <c:v>183</c:v>
                </c:pt>
                <c:pt idx="12247">
                  <c:v>185</c:v>
                </c:pt>
                <c:pt idx="12248">
                  <c:v>182</c:v>
                </c:pt>
                <c:pt idx="12249">
                  <c:v>178.00000000000003</c:v>
                </c:pt>
                <c:pt idx="12250">
                  <c:v>172.00000000000003</c:v>
                </c:pt>
                <c:pt idx="12251">
                  <c:v>147.00000000000003</c:v>
                </c:pt>
                <c:pt idx="12252">
                  <c:v>140</c:v>
                </c:pt>
                <c:pt idx="12253">
                  <c:v>139</c:v>
                </c:pt>
                <c:pt idx="12254">
                  <c:v>129</c:v>
                </c:pt>
                <c:pt idx="12255">
                  <c:v>128.00000000000003</c:v>
                </c:pt>
                <c:pt idx="12256">
                  <c:v>130.00000000000003</c:v>
                </c:pt>
                <c:pt idx="12258">
                  <c:v>127</c:v>
                </c:pt>
                <c:pt idx="12259">
                  <c:v>135</c:v>
                </c:pt>
                <c:pt idx="12260">
                  <c:v>136</c:v>
                </c:pt>
                <c:pt idx="12261">
                  <c:v>149</c:v>
                </c:pt>
                <c:pt idx="12263">
                  <c:v>158</c:v>
                </c:pt>
                <c:pt idx="12264">
                  <c:v>171.00000000000003</c:v>
                </c:pt>
                <c:pt idx="12265">
                  <c:v>170.99999999999997</c:v>
                </c:pt>
                <c:pt idx="12266">
                  <c:v>170</c:v>
                </c:pt>
                <c:pt idx="12267">
                  <c:v>164</c:v>
                </c:pt>
                <c:pt idx="12268">
                  <c:v>168.00000000000003</c:v>
                </c:pt>
                <c:pt idx="12269">
                  <c:v>160</c:v>
                </c:pt>
                <c:pt idx="12270">
                  <c:v>157</c:v>
                </c:pt>
                <c:pt idx="12271">
                  <c:v>151.00000000000003</c:v>
                </c:pt>
                <c:pt idx="12272">
                  <c:v>150</c:v>
                </c:pt>
                <c:pt idx="12273">
                  <c:v>163</c:v>
                </c:pt>
                <c:pt idx="12275">
                  <c:v>167</c:v>
                </c:pt>
                <c:pt idx="12276">
                  <c:v>178</c:v>
                </c:pt>
                <c:pt idx="12277">
                  <c:v>187</c:v>
                </c:pt>
                <c:pt idx="12278">
                  <c:v>181.99999999999997</c:v>
                </c:pt>
                <c:pt idx="12279">
                  <c:v>185</c:v>
                </c:pt>
                <c:pt idx="12280">
                  <c:v>171.99999999999997</c:v>
                </c:pt>
                <c:pt idx="12281">
                  <c:v>181.99999999999997</c:v>
                </c:pt>
                <c:pt idx="12282">
                  <c:v>192</c:v>
                </c:pt>
                <c:pt idx="12283">
                  <c:v>193.00000000000003</c:v>
                </c:pt>
                <c:pt idx="12284">
                  <c:v>186.99999999999997</c:v>
                </c:pt>
                <c:pt idx="12285">
                  <c:v>193.00000000000003</c:v>
                </c:pt>
                <c:pt idx="12286">
                  <c:v>197.00000000000003</c:v>
                </c:pt>
                <c:pt idx="12287">
                  <c:v>197.00000000000003</c:v>
                </c:pt>
                <c:pt idx="12288">
                  <c:v>205.99999999999997</c:v>
                </c:pt>
                <c:pt idx="12289">
                  <c:v>201.99999999999994</c:v>
                </c:pt>
                <c:pt idx="12290">
                  <c:v>198</c:v>
                </c:pt>
                <c:pt idx="12291">
                  <c:v>185</c:v>
                </c:pt>
                <c:pt idx="12292">
                  <c:v>186</c:v>
                </c:pt>
                <c:pt idx="12293">
                  <c:v>192.00000000000003</c:v>
                </c:pt>
                <c:pt idx="12295">
                  <c:v>177</c:v>
                </c:pt>
                <c:pt idx="12296">
                  <c:v>177.00000000000003</c:v>
                </c:pt>
                <c:pt idx="12297">
                  <c:v>184</c:v>
                </c:pt>
                <c:pt idx="12298">
                  <c:v>182.00000000000003</c:v>
                </c:pt>
                <c:pt idx="12299">
                  <c:v>182.00000000000003</c:v>
                </c:pt>
                <c:pt idx="12300">
                  <c:v>176.99999999999997</c:v>
                </c:pt>
                <c:pt idx="12301">
                  <c:v>186</c:v>
                </c:pt>
                <c:pt idx="12302">
                  <c:v>190</c:v>
                </c:pt>
                <c:pt idx="12303">
                  <c:v>202</c:v>
                </c:pt>
                <c:pt idx="12304">
                  <c:v>202</c:v>
                </c:pt>
                <c:pt idx="12305">
                  <c:v>202</c:v>
                </c:pt>
                <c:pt idx="12306">
                  <c:v>204</c:v>
                </c:pt>
                <c:pt idx="12307">
                  <c:v>193.00000000000003</c:v>
                </c:pt>
                <c:pt idx="12308">
                  <c:v>192</c:v>
                </c:pt>
                <c:pt idx="12309">
                  <c:v>193.00000000000003</c:v>
                </c:pt>
                <c:pt idx="12310">
                  <c:v>198.00000000000003</c:v>
                </c:pt>
                <c:pt idx="12311">
                  <c:v>192.00000000000003</c:v>
                </c:pt>
                <c:pt idx="12312">
                  <c:v>186</c:v>
                </c:pt>
                <c:pt idx="12313">
                  <c:v>191</c:v>
                </c:pt>
                <c:pt idx="12314">
                  <c:v>196.99999999999997</c:v>
                </c:pt>
                <c:pt idx="12315">
                  <c:v>197</c:v>
                </c:pt>
                <c:pt idx="12316">
                  <c:v>168.99999999999997</c:v>
                </c:pt>
                <c:pt idx="12317">
                  <c:v>173.99999999999997</c:v>
                </c:pt>
                <c:pt idx="12318">
                  <c:v>175.99999999999997</c:v>
                </c:pt>
                <c:pt idx="12319">
                  <c:v>175</c:v>
                </c:pt>
                <c:pt idx="12320">
                  <c:v>175</c:v>
                </c:pt>
                <c:pt idx="12321">
                  <c:v>185</c:v>
                </c:pt>
                <c:pt idx="12322">
                  <c:v>186</c:v>
                </c:pt>
                <c:pt idx="12323">
                  <c:v>188.00000000000003</c:v>
                </c:pt>
                <c:pt idx="12324">
                  <c:v>189</c:v>
                </c:pt>
                <c:pt idx="12325">
                  <c:v>190</c:v>
                </c:pt>
                <c:pt idx="12326">
                  <c:v>185</c:v>
                </c:pt>
                <c:pt idx="12327">
                  <c:v>189</c:v>
                </c:pt>
                <c:pt idx="12328">
                  <c:v>195.00000000000003</c:v>
                </c:pt>
                <c:pt idx="12329">
                  <c:v>201.00000000000003</c:v>
                </c:pt>
                <c:pt idx="12330">
                  <c:v>202</c:v>
                </c:pt>
                <c:pt idx="12331">
                  <c:v>192.99999999999997</c:v>
                </c:pt>
                <c:pt idx="12332">
                  <c:v>200</c:v>
                </c:pt>
                <c:pt idx="12334">
                  <c:v>198.99999999999997</c:v>
                </c:pt>
                <c:pt idx="12335">
                  <c:v>194</c:v>
                </c:pt>
                <c:pt idx="12336">
                  <c:v>196.00000000000003</c:v>
                </c:pt>
                <c:pt idx="12337">
                  <c:v>194.99999999999997</c:v>
                </c:pt>
                <c:pt idx="12338">
                  <c:v>199</c:v>
                </c:pt>
                <c:pt idx="12339">
                  <c:v>194.99999999999997</c:v>
                </c:pt>
                <c:pt idx="12340">
                  <c:v>198</c:v>
                </c:pt>
                <c:pt idx="12341">
                  <c:v>198</c:v>
                </c:pt>
                <c:pt idx="12342">
                  <c:v>199</c:v>
                </c:pt>
                <c:pt idx="12343">
                  <c:v>204</c:v>
                </c:pt>
                <c:pt idx="12344">
                  <c:v>205.00000000000003</c:v>
                </c:pt>
                <c:pt idx="12345">
                  <c:v>209.99999999999997</c:v>
                </c:pt>
                <c:pt idx="12346">
                  <c:v>218.00000000000003</c:v>
                </c:pt>
                <c:pt idx="12347">
                  <c:v>225</c:v>
                </c:pt>
                <c:pt idx="12348">
                  <c:v>229</c:v>
                </c:pt>
                <c:pt idx="12349">
                  <c:v>225</c:v>
                </c:pt>
                <c:pt idx="12350">
                  <c:v>222.00000000000003</c:v>
                </c:pt>
                <c:pt idx="12351">
                  <c:v>222.00000000000003</c:v>
                </c:pt>
                <c:pt idx="12352">
                  <c:v>229</c:v>
                </c:pt>
                <c:pt idx="12353">
                  <c:v>229</c:v>
                </c:pt>
                <c:pt idx="12354">
                  <c:v>225</c:v>
                </c:pt>
                <c:pt idx="12355">
                  <c:v>227</c:v>
                </c:pt>
                <c:pt idx="12356">
                  <c:v>221.99999999999997</c:v>
                </c:pt>
                <c:pt idx="12357">
                  <c:v>223</c:v>
                </c:pt>
                <c:pt idx="12358">
                  <c:v>226.00000000000003</c:v>
                </c:pt>
                <c:pt idx="12359">
                  <c:v>229</c:v>
                </c:pt>
                <c:pt idx="12360">
                  <c:v>234</c:v>
                </c:pt>
                <c:pt idx="12361">
                  <c:v>231.99999999999997</c:v>
                </c:pt>
                <c:pt idx="12362">
                  <c:v>246</c:v>
                </c:pt>
                <c:pt idx="12363">
                  <c:v>253.00000000000003</c:v>
                </c:pt>
                <c:pt idx="12365">
                  <c:v>254</c:v>
                </c:pt>
                <c:pt idx="12366">
                  <c:v>275</c:v>
                </c:pt>
                <c:pt idx="12367">
                  <c:v>270</c:v>
                </c:pt>
                <c:pt idx="12368">
                  <c:v>255.00000000000003</c:v>
                </c:pt>
                <c:pt idx="12369">
                  <c:v>274</c:v>
                </c:pt>
                <c:pt idx="12370">
                  <c:v>269</c:v>
                </c:pt>
                <c:pt idx="12371">
                  <c:v>265</c:v>
                </c:pt>
                <c:pt idx="12372">
                  <c:v>276</c:v>
                </c:pt>
                <c:pt idx="12373">
                  <c:v>251.99999999999994</c:v>
                </c:pt>
                <c:pt idx="12374">
                  <c:v>249.00000000000003</c:v>
                </c:pt>
                <c:pt idx="12375">
                  <c:v>252.99999999999997</c:v>
                </c:pt>
                <c:pt idx="12376">
                  <c:v>260</c:v>
                </c:pt>
                <c:pt idx="12377">
                  <c:v>252.99999999999997</c:v>
                </c:pt>
                <c:pt idx="12378">
                  <c:v>250.99999999999997</c:v>
                </c:pt>
                <c:pt idx="12379">
                  <c:v>250</c:v>
                </c:pt>
                <c:pt idx="12380">
                  <c:v>244</c:v>
                </c:pt>
                <c:pt idx="12381">
                  <c:v>249.00000000000003</c:v>
                </c:pt>
                <c:pt idx="12382">
                  <c:v>258</c:v>
                </c:pt>
                <c:pt idx="12383">
                  <c:v>254</c:v>
                </c:pt>
                <c:pt idx="12384">
                  <c:v>254.99999999999997</c:v>
                </c:pt>
                <c:pt idx="12385">
                  <c:v>250.99999999999997</c:v>
                </c:pt>
                <c:pt idx="12386">
                  <c:v>252.99999999999997</c:v>
                </c:pt>
                <c:pt idx="12387">
                  <c:v>242.99999999999997</c:v>
                </c:pt>
                <c:pt idx="12388">
                  <c:v>242</c:v>
                </c:pt>
                <c:pt idx="12389">
                  <c:v>239.99999999999994</c:v>
                </c:pt>
                <c:pt idx="12390">
                  <c:v>242</c:v>
                </c:pt>
                <c:pt idx="12391">
                  <c:v>250</c:v>
                </c:pt>
                <c:pt idx="12392">
                  <c:v>252.99999999999997</c:v>
                </c:pt>
                <c:pt idx="12394">
                  <c:v>256</c:v>
                </c:pt>
                <c:pt idx="12395">
                  <c:v>249.00000000000003</c:v>
                </c:pt>
                <c:pt idx="12396">
                  <c:v>242</c:v>
                </c:pt>
                <c:pt idx="12397">
                  <c:v>250</c:v>
                </c:pt>
                <c:pt idx="12398">
                  <c:v>240.99999999999997</c:v>
                </c:pt>
                <c:pt idx="12399">
                  <c:v>246</c:v>
                </c:pt>
                <c:pt idx="12400">
                  <c:v>253.00000000000003</c:v>
                </c:pt>
                <c:pt idx="12401">
                  <c:v>259.99999999999994</c:v>
                </c:pt>
                <c:pt idx="12402">
                  <c:v>259</c:v>
                </c:pt>
                <c:pt idx="12403">
                  <c:v>265</c:v>
                </c:pt>
                <c:pt idx="12404">
                  <c:v>262</c:v>
                </c:pt>
                <c:pt idx="12405">
                  <c:v>254</c:v>
                </c:pt>
                <c:pt idx="12406">
                  <c:v>260</c:v>
                </c:pt>
                <c:pt idx="12407">
                  <c:v>263.99999999999994</c:v>
                </c:pt>
                <c:pt idx="12408">
                  <c:v>265.00000000000006</c:v>
                </c:pt>
                <c:pt idx="12409">
                  <c:v>267</c:v>
                </c:pt>
                <c:pt idx="12410">
                  <c:v>259.99999999999994</c:v>
                </c:pt>
                <c:pt idx="12411">
                  <c:v>252</c:v>
                </c:pt>
                <c:pt idx="12412">
                  <c:v>248</c:v>
                </c:pt>
                <c:pt idx="12413">
                  <c:v>239</c:v>
                </c:pt>
                <c:pt idx="12414">
                  <c:v>248.00000000000006</c:v>
                </c:pt>
                <c:pt idx="12415">
                  <c:v>250</c:v>
                </c:pt>
                <c:pt idx="12416">
                  <c:v>257</c:v>
                </c:pt>
                <c:pt idx="12417">
                  <c:v>257</c:v>
                </c:pt>
                <c:pt idx="12418">
                  <c:v>257</c:v>
                </c:pt>
                <c:pt idx="12419">
                  <c:v>255.99999999999997</c:v>
                </c:pt>
                <c:pt idx="12420">
                  <c:v>250</c:v>
                </c:pt>
                <c:pt idx="12421">
                  <c:v>254</c:v>
                </c:pt>
                <c:pt idx="12422">
                  <c:v>246.99999999999997</c:v>
                </c:pt>
                <c:pt idx="12423">
                  <c:v>247.99999999999994</c:v>
                </c:pt>
                <c:pt idx="12424">
                  <c:v>244</c:v>
                </c:pt>
                <c:pt idx="12425">
                  <c:v>244.99999999999997</c:v>
                </c:pt>
                <c:pt idx="12426">
                  <c:v>244.00000000000003</c:v>
                </c:pt>
                <c:pt idx="12427">
                  <c:v>238.99999999999997</c:v>
                </c:pt>
                <c:pt idx="12428">
                  <c:v>243.00000000000003</c:v>
                </c:pt>
                <c:pt idx="12429">
                  <c:v>242.99999999999997</c:v>
                </c:pt>
                <c:pt idx="12430">
                  <c:v>240.00000000000003</c:v>
                </c:pt>
                <c:pt idx="12431">
                  <c:v>238</c:v>
                </c:pt>
                <c:pt idx="12432">
                  <c:v>243.00000000000003</c:v>
                </c:pt>
                <c:pt idx="12433">
                  <c:v>245.00000000000003</c:v>
                </c:pt>
                <c:pt idx="12434">
                  <c:v>242.99999999999997</c:v>
                </c:pt>
                <c:pt idx="12435">
                  <c:v>246</c:v>
                </c:pt>
                <c:pt idx="12436">
                  <c:v>240</c:v>
                </c:pt>
                <c:pt idx="12437">
                  <c:v>242</c:v>
                </c:pt>
                <c:pt idx="12438">
                  <c:v>251.00000000000003</c:v>
                </c:pt>
                <c:pt idx="12440">
                  <c:v>254</c:v>
                </c:pt>
                <c:pt idx="12441">
                  <c:v>254.99999999999997</c:v>
                </c:pt>
                <c:pt idx="12442">
                  <c:v>246</c:v>
                </c:pt>
                <c:pt idx="12443">
                  <c:v>244</c:v>
                </c:pt>
                <c:pt idx="12444">
                  <c:v>248</c:v>
                </c:pt>
                <c:pt idx="12445">
                  <c:v>251.00000000000003</c:v>
                </c:pt>
                <c:pt idx="12446">
                  <c:v>246.99999999999997</c:v>
                </c:pt>
                <c:pt idx="12447">
                  <c:v>244</c:v>
                </c:pt>
                <c:pt idx="12448">
                  <c:v>246</c:v>
                </c:pt>
                <c:pt idx="12449">
                  <c:v>247.00000000000003</c:v>
                </c:pt>
                <c:pt idx="12450">
                  <c:v>244</c:v>
                </c:pt>
                <c:pt idx="12451">
                  <c:v>248</c:v>
                </c:pt>
                <c:pt idx="12452">
                  <c:v>246.99999999999997</c:v>
                </c:pt>
                <c:pt idx="12453">
                  <c:v>236</c:v>
                </c:pt>
                <c:pt idx="12454">
                  <c:v>233</c:v>
                </c:pt>
                <c:pt idx="12455">
                  <c:v>231</c:v>
                </c:pt>
                <c:pt idx="12456">
                  <c:v>236</c:v>
                </c:pt>
                <c:pt idx="12457">
                  <c:v>234</c:v>
                </c:pt>
                <c:pt idx="12458">
                  <c:v>236.00000000000003</c:v>
                </c:pt>
                <c:pt idx="12459">
                  <c:v>236.00000000000003</c:v>
                </c:pt>
                <c:pt idx="12460">
                  <c:v>236</c:v>
                </c:pt>
                <c:pt idx="12461">
                  <c:v>234</c:v>
                </c:pt>
                <c:pt idx="12462">
                  <c:v>237</c:v>
                </c:pt>
                <c:pt idx="12463">
                  <c:v>242</c:v>
                </c:pt>
                <c:pt idx="12465">
                  <c:v>242.99999999999997</c:v>
                </c:pt>
                <c:pt idx="12466">
                  <c:v>249.00000000000003</c:v>
                </c:pt>
                <c:pt idx="12467">
                  <c:v>252.00000000000006</c:v>
                </c:pt>
                <c:pt idx="12468">
                  <c:v>246</c:v>
                </c:pt>
                <c:pt idx="12469">
                  <c:v>242</c:v>
                </c:pt>
                <c:pt idx="12470">
                  <c:v>240</c:v>
                </c:pt>
                <c:pt idx="12471">
                  <c:v>242</c:v>
                </c:pt>
                <c:pt idx="12472">
                  <c:v>246.99999999999997</c:v>
                </c:pt>
                <c:pt idx="12473">
                  <c:v>246.99999999999997</c:v>
                </c:pt>
                <c:pt idx="12474">
                  <c:v>252.99999999999997</c:v>
                </c:pt>
                <c:pt idx="12475">
                  <c:v>250</c:v>
                </c:pt>
                <c:pt idx="12476">
                  <c:v>248.99999999999997</c:v>
                </c:pt>
                <c:pt idx="12477">
                  <c:v>255.00000000000003</c:v>
                </c:pt>
                <c:pt idx="12478">
                  <c:v>251.00000000000003</c:v>
                </c:pt>
                <c:pt idx="12479">
                  <c:v>253.00000000000003</c:v>
                </c:pt>
                <c:pt idx="12480">
                  <c:v>258</c:v>
                </c:pt>
                <c:pt idx="12481">
                  <c:v>266</c:v>
                </c:pt>
                <c:pt idx="12482">
                  <c:v>267.00000000000006</c:v>
                </c:pt>
                <c:pt idx="12483">
                  <c:v>268</c:v>
                </c:pt>
                <c:pt idx="12484">
                  <c:v>265</c:v>
                </c:pt>
                <c:pt idx="12485">
                  <c:v>265</c:v>
                </c:pt>
                <c:pt idx="12487">
                  <c:v>263</c:v>
                </c:pt>
                <c:pt idx="12488">
                  <c:v>261.00000000000006</c:v>
                </c:pt>
                <c:pt idx="12489">
                  <c:v>254.99999999999997</c:v>
                </c:pt>
                <c:pt idx="12490">
                  <c:v>254.99999999999997</c:v>
                </c:pt>
                <c:pt idx="12491">
                  <c:v>259</c:v>
                </c:pt>
                <c:pt idx="12492">
                  <c:v>262</c:v>
                </c:pt>
                <c:pt idx="12493">
                  <c:v>261</c:v>
                </c:pt>
                <c:pt idx="12494">
                  <c:v>260</c:v>
                </c:pt>
                <c:pt idx="12495">
                  <c:v>259</c:v>
                </c:pt>
                <c:pt idx="12496">
                  <c:v>255.00000000000003</c:v>
                </c:pt>
                <c:pt idx="12498">
                  <c:v>252.99999999999997</c:v>
                </c:pt>
                <c:pt idx="12499">
                  <c:v>254</c:v>
                </c:pt>
                <c:pt idx="12500">
                  <c:v>261.00000000000006</c:v>
                </c:pt>
                <c:pt idx="12501">
                  <c:v>259.99999999999994</c:v>
                </c:pt>
                <c:pt idx="12502">
                  <c:v>265.00000000000006</c:v>
                </c:pt>
                <c:pt idx="12503">
                  <c:v>264</c:v>
                </c:pt>
                <c:pt idx="12504">
                  <c:v>266</c:v>
                </c:pt>
                <c:pt idx="12505">
                  <c:v>267</c:v>
                </c:pt>
                <c:pt idx="12506">
                  <c:v>269.00000000000006</c:v>
                </c:pt>
                <c:pt idx="12507">
                  <c:v>271</c:v>
                </c:pt>
                <c:pt idx="12508">
                  <c:v>272</c:v>
                </c:pt>
                <c:pt idx="12509">
                  <c:v>269</c:v>
                </c:pt>
                <c:pt idx="12510">
                  <c:v>272</c:v>
                </c:pt>
                <c:pt idx="12511">
                  <c:v>276</c:v>
                </c:pt>
                <c:pt idx="12512">
                  <c:v>273</c:v>
                </c:pt>
                <c:pt idx="12513">
                  <c:v>272.99999999999994</c:v>
                </c:pt>
                <c:pt idx="12514">
                  <c:v>280</c:v>
                </c:pt>
                <c:pt idx="12515">
                  <c:v>280.99999999999994</c:v>
                </c:pt>
                <c:pt idx="12516">
                  <c:v>281</c:v>
                </c:pt>
                <c:pt idx="12517">
                  <c:v>282</c:v>
                </c:pt>
                <c:pt idx="12519">
                  <c:v>276</c:v>
                </c:pt>
                <c:pt idx="12520">
                  <c:v>273.00000000000006</c:v>
                </c:pt>
                <c:pt idx="12521">
                  <c:v>272</c:v>
                </c:pt>
                <c:pt idx="12522">
                  <c:v>271</c:v>
                </c:pt>
                <c:pt idx="12524">
                  <c:v>276</c:v>
                </c:pt>
                <c:pt idx="12525">
                  <c:v>276</c:v>
                </c:pt>
                <c:pt idx="12526">
                  <c:v>284</c:v>
                </c:pt>
                <c:pt idx="12527">
                  <c:v>282</c:v>
                </c:pt>
                <c:pt idx="12528">
                  <c:v>287</c:v>
                </c:pt>
                <c:pt idx="12529">
                  <c:v>290</c:v>
                </c:pt>
                <c:pt idx="12530">
                  <c:v>282</c:v>
                </c:pt>
                <c:pt idx="12531">
                  <c:v>283</c:v>
                </c:pt>
                <c:pt idx="12532">
                  <c:v>282</c:v>
                </c:pt>
                <c:pt idx="12533">
                  <c:v>281</c:v>
                </c:pt>
                <c:pt idx="12535">
                  <c:v>280</c:v>
                </c:pt>
                <c:pt idx="12536">
                  <c:v>276</c:v>
                </c:pt>
                <c:pt idx="12537">
                  <c:v>275</c:v>
                </c:pt>
                <c:pt idx="12538">
                  <c:v>278</c:v>
                </c:pt>
                <c:pt idx="12539">
                  <c:v>280</c:v>
                </c:pt>
                <c:pt idx="12540">
                  <c:v>278</c:v>
                </c:pt>
                <c:pt idx="12541">
                  <c:v>276</c:v>
                </c:pt>
                <c:pt idx="12542">
                  <c:v>281</c:v>
                </c:pt>
                <c:pt idx="12543">
                  <c:v>280.99999999999994</c:v>
                </c:pt>
                <c:pt idx="12544">
                  <c:v>282</c:v>
                </c:pt>
                <c:pt idx="12545">
                  <c:v>281</c:v>
                </c:pt>
                <c:pt idx="12546">
                  <c:v>285</c:v>
                </c:pt>
                <c:pt idx="12547">
                  <c:v>282</c:v>
                </c:pt>
                <c:pt idx="12548">
                  <c:v>282</c:v>
                </c:pt>
                <c:pt idx="12549">
                  <c:v>283</c:v>
                </c:pt>
                <c:pt idx="12550">
                  <c:v>283</c:v>
                </c:pt>
                <c:pt idx="12551">
                  <c:v>280.99999999999994</c:v>
                </c:pt>
                <c:pt idx="12552">
                  <c:v>282</c:v>
                </c:pt>
                <c:pt idx="12553">
                  <c:v>285</c:v>
                </c:pt>
                <c:pt idx="12555">
                  <c:v>284</c:v>
                </c:pt>
                <c:pt idx="12556">
                  <c:v>287</c:v>
                </c:pt>
                <c:pt idx="12557">
                  <c:v>289</c:v>
                </c:pt>
                <c:pt idx="12558">
                  <c:v>283</c:v>
                </c:pt>
                <c:pt idx="12559">
                  <c:v>288.99999999999994</c:v>
                </c:pt>
                <c:pt idx="12560">
                  <c:v>282</c:v>
                </c:pt>
                <c:pt idx="12561">
                  <c:v>283</c:v>
                </c:pt>
                <c:pt idx="12562">
                  <c:v>282</c:v>
                </c:pt>
                <c:pt idx="12563">
                  <c:v>280</c:v>
                </c:pt>
                <c:pt idx="12564">
                  <c:v>280.99999999999994</c:v>
                </c:pt>
                <c:pt idx="12565">
                  <c:v>282</c:v>
                </c:pt>
                <c:pt idx="12566">
                  <c:v>280.99999999999994</c:v>
                </c:pt>
                <c:pt idx="12567">
                  <c:v>275</c:v>
                </c:pt>
                <c:pt idx="12568">
                  <c:v>278</c:v>
                </c:pt>
                <c:pt idx="12569">
                  <c:v>282</c:v>
                </c:pt>
                <c:pt idx="12570">
                  <c:v>282</c:v>
                </c:pt>
                <c:pt idx="12571">
                  <c:v>281</c:v>
                </c:pt>
                <c:pt idx="12572">
                  <c:v>276</c:v>
                </c:pt>
                <c:pt idx="12573">
                  <c:v>274</c:v>
                </c:pt>
                <c:pt idx="12574">
                  <c:v>275</c:v>
                </c:pt>
                <c:pt idx="12575">
                  <c:v>273</c:v>
                </c:pt>
                <c:pt idx="12576">
                  <c:v>270</c:v>
                </c:pt>
                <c:pt idx="12577">
                  <c:v>270</c:v>
                </c:pt>
                <c:pt idx="12578">
                  <c:v>268</c:v>
                </c:pt>
                <c:pt idx="12579">
                  <c:v>266</c:v>
                </c:pt>
                <c:pt idx="12580">
                  <c:v>267</c:v>
                </c:pt>
                <c:pt idx="12581">
                  <c:v>276</c:v>
                </c:pt>
                <c:pt idx="12582">
                  <c:v>281</c:v>
                </c:pt>
                <c:pt idx="12583">
                  <c:v>282</c:v>
                </c:pt>
                <c:pt idx="12584">
                  <c:v>284</c:v>
                </c:pt>
                <c:pt idx="12585">
                  <c:v>282</c:v>
                </c:pt>
                <c:pt idx="12586">
                  <c:v>282</c:v>
                </c:pt>
                <c:pt idx="12587">
                  <c:v>284</c:v>
                </c:pt>
                <c:pt idx="12588">
                  <c:v>284.99999999999994</c:v>
                </c:pt>
                <c:pt idx="12589">
                  <c:v>283</c:v>
                </c:pt>
                <c:pt idx="12590">
                  <c:v>284</c:v>
                </c:pt>
                <c:pt idx="12591">
                  <c:v>283</c:v>
                </c:pt>
                <c:pt idx="12592">
                  <c:v>282</c:v>
                </c:pt>
                <c:pt idx="12593">
                  <c:v>282</c:v>
                </c:pt>
                <c:pt idx="12594">
                  <c:v>280</c:v>
                </c:pt>
                <c:pt idx="12595">
                  <c:v>276.99999999999994</c:v>
                </c:pt>
                <c:pt idx="12596">
                  <c:v>280.99999999999994</c:v>
                </c:pt>
                <c:pt idx="12597">
                  <c:v>282</c:v>
                </c:pt>
                <c:pt idx="12598">
                  <c:v>281</c:v>
                </c:pt>
                <c:pt idx="12599">
                  <c:v>282</c:v>
                </c:pt>
                <c:pt idx="12600">
                  <c:v>277.00000000000006</c:v>
                </c:pt>
                <c:pt idx="12601">
                  <c:v>274</c:v>
                </c:pt>
                <c:pt idx="12602">
                  <c:v>272.99999999999994</c:v>
                </c:pt>
                <c:pt idx="12603">
                  <c:v>274</c:v>
                </c:pt>
                <c:pt idx="12604">
                  <c:v>274</c:v>
                </c:pt>
                <c:pt idx="12605">
                  <c:v>268</c:v>
                </c:pt>
                <c:pt idx="12606">
                  <c:v>276.99999999999994</c:v>
                </c:pt>
                <c:pt idx="12607">
                  <c:v>275</c:v>
                </c:pt>
                <c:pt idx="12608">
                  <c:v>272</c:v>
                </c:pt>
                <c:pt idx="12609">
                  <c:v>272</c:v>
                </c:pt>
                <c:pt idx="12610">
                  <c:v>267</c:v>
                </c:pt>
                <c:pt idx="12611">
                  <c:v>270</c:v>
                </c:pt>
                <c:pt idx="12612">
                  <c:v>266</c:v>
                </c:pt>
                <c:pt idx="12613">
                  <c:v>262</c:v>
                </c:pt>
                <c:pt idx="12614">
                  <c:v>270</c:v>
                </c:pt>
                <c:pt idx="12615">
                  <c:v>271</c:v>
                </c:pt>
                <c:pt idx="12616">
                  <c:v>267</c:v>
                </c:pt>
                <c:pt idx="12617">
                  <c:v>268</c:v>
                </c:pt>
                <c:pt idx="12618">
                  <c:v>265</c:v>
                </c:pt>
                <c:pt idx="12619">
                  <c:v>266</c:v>
                </c:pt>
                <c:pt idx="12620">
                  <c:v>262</c:v>
                </c:pt>
                <c:pt idx="12621">
                  <c:v>255.99999999999997</c:v>
                </c:pt>
                <c:pt idx="12622">
                  <c:v>249.00000000000003</c:v>
                </c:pt>
                <c:pt idx="12623">
                  <c:v>244.00000000000003</c:v>
                </c:pt>
                <c:pt idx="12624">
                  <c:v>246</c:v>
                </c:pt>
                <c:pt idx="12625">
                  <c:v>237</c:v>
                </c:pt>
                <c:pt idx="12626">
                  <c:v>238.99999999999997</c:v>
                </c:pt>
                <c:pt idx="12627">
                  <c:v>246.99999999999997</c:v>
                </c:pt>
                <c:pt idx="12628">
                  <c:v>254.99999999999997</c:v>
                </c:pt>
                <c:pt idx="12630">
                  <c:v>250.99999999999997</c:v>
                </c:pt>
                <c:pt idx="12631">
                  <c:v>253.00000000000003</c:v>
                </c:pt>
                <c:pt idx="12632">
                  <c:v>257</c:v>
                </c:pt>
                <c:pt idx="12633">
                  <c:v>248.00000000000006</c:v>
                </c:pt>
                <c:pt idx="12634">
                  <c:v>242.99999999999997</c:v>
                </c:pt>
                <c:pt idx="12635">
                  <c:v>244.00000000000003</c:v>
                </c:pt>
                <c:pt idx="12636">
                  <c:v>246</c:v>
                </c:pt>
                <c:pt idx="12637">
                  <c:v>254</c:v>
                </c:pt>
                <c:pt idx="12638">
                  <c:v>249.00000000000003</c:v>
                </c:pt>
                <c:pt idx="12639">
                  <c:v>251.00000000000003</c:v>
                </c:pt>
                <c:pt idx="12640">
                  <c:v>252.99999999999997</c:v>
                </c:pt>
                <c:pt idx="12641">
                  <c:v>252</c:v>
                </c:pt>
                <c:pt idx="12642">
                  <c:v>249.00000000000003</c:v>
                </c:pt>
                <c:pt idx="12643">
                  <c:v>250</c:v>
                </c:pt>
                <c:pt idx="12644">
                  <c:v>251.99999999999994</c:v>
                </c:pt>
                <c:pt idx="12645">
                  <c:v>247.00000000000003</c:v>
                </c:pt>
                <c:pt idx="12646">
                  <c:v>246.99999999999997</c:v>
                </c:pt>
                <c:pt idx="12647">
                  <c:v>247.00000000000003</c:v>
                </c:pt>
                <c:pt idx="12648">
                  <c:v>247.00000000000003</c:v>
                </c:pt>
                <c:pt idx="12649">
                  <c:v>242.99999999999997</c:v>
                </c:pt>
                <c:pt idx="12650">
                  <c:v>236</c:v>
                </c:pt>
                <c:pt idx="12651">
                  <c:v>236</c:v>
                </c:pt>
                <c:pt idx="12652">
                  <c:v>233</c:v>
                </c:pt>
                <c:pt idx="12653">
                  <c:v>237</c:v>
                </c:pt>
                <c:pt idx="12655">
                  <c:v>233</c:v>
                </c:pt>
                <c:pt idx="12656">
                  <c:v>237</c:v>
                </c:pt>
                <c:pt idx="12657">
                  <c:v>241</c:v>
                </c:pt>
                <c:pt idx="12658">
                  <c:v>244</c:v>
                </c:pt>
                <c:pt idx="12659">
                  <c:v>243.00000000000003</c:v>
                </c:pt>
                <c:pt idx="12660">
                  <c:v>248</c:v>
                </c:pt>
                <c:pt idx="12661">
                  <c:v>244.99999999999997</c:v>
                </c:pt>
                <c:pt idx="12662">
                  <c:v>239</c:v>
                </c:pt>
                <c:pt idx="12663">
                  <c:v>235</c:v>
                </c:pt>
                <c:pt idx="12664">
                  <c:v>238.00000000000003</c:v>
                </c:pt>
                <c:pt idx="12665">
                  <c:v>237</c:v>
                </c:pt>
                <c:pt idx="12666">
                  <c:v>231.99999999999997</c:v>
                </c:pt>
                <c:pt idx="12667">
                  <c:v>236</c:v>
                </c:pt>
                <c:pt idx="12668">
                  <c:v>242</c:v>
                </c:pt>
                <c:pt idx="12669">
                  <c:v>240.99999999999997</c:v>
                </c:pt>
                <c:pt idx="12670">
                  <c:v>243.00000000000003</c:v>
                </c:pt>
                <c:pt idx="12671">
                  <c:v>242</c:v>
                </c:pt>
                <c:pt idx="12672">
                  <c:v>244</c:v>
                </c:pt>
                <c:pt idx="12673">
                  <c:v>238.99999999999997</c:v>
                </c:pt>
                <c:pt idx="12674">
                  <c:v>243.00000000000003</c:v>
                </c:pt>
                <c:pt idx="12675">
                  <c:v>241</c:v>
                </c:pt>
                <c:pt idx="12676">
                  <c:v>242</c:v>
                </c:pt>
                <c:pt idx="12677">
                  <c:v>241</c:v>
                </c:pt>
                <c:pt idx="12678">
                  <c:v>236</c:v>
                </c:pt>
                <c:pt idx="12679">
                  <c:v>231.99999999999997</c:v>
                </c:pt>
                <c:pt idx="12680">
                  <c:v>227</c:v>
                </c:pt>
                <c:pt idx="12681">
                  <c:v>217.99999999999997</c:v>
                </c:pt>
                <c:pt idx="12682">
                  <c:v>219.00000000000003</c:v>
                </c:pt>
                <c:pt idx="12683">
                  <c:v>214</c:v>
                </c:pt>
                <c:pt idx="12684">
                  <c:v>207.00000000000003</c:v>
                </c:pt>
                <c:pt idx="12685">
                  <c:v>212</c:v>
                </c:pt>
                <c:pt idx="12686">
                  <c:v>213</c:v>
                </c:pt>
                <c:pt idx="12687">
                  <c:v>209</c:v>
                </c:pt>
                <c:pt idx="12688">
                  <c:v>213</c:v>
                </c:pt>
                <c:pt idx="12689">
                  <c:v>211.00000000000003</c:v>
                </c:pt>
                <c:pt idx="12690">
                  <c:v>200</c:v>
                </c:pt>
                <c:pt idx="12691">
                  <c:v>200.99999999999997</c:v>
                </c:pt>
                <c:pt idx="12692">
                  <c:v>199</c:v>
                </c:pt>
                <c:pt idx="12693">
                  <c:v>210</c:v>
                </c:pt>
                <c:pt idx="12694">
                  <c:v>204</c:v>
                </c:pt>
                <c:pt idx="12695">
                  <c:v>200</c:v>
                </c:pt>
                <c:pt idx="12696">
                  <c:v>208</c:v>
                </c:pt>
                <c:pt idx="12697">
                  <c:v>213</c:v>
                </c:pt>
                <c:pt idx="12698">
                  <c:v>219.99999999999997</c:v>
                </c:pt>
                <c:pt idx="12700">
                  <c:v>212</c:v>
                </c:pt>
                <c:pt idx="12701">
                  <c:v>214</c:v>
                </c:pt>
                <c:pt idx="12702">
                  <c:v>220.00000000000003</c:v>
                </c:pt>
                <c:pt idx="12703">
                  <c:v>223</c:v>
                </c:pt>
                <c:pt idx="12704">
                  <c:v>221</c:v>
                </c:pt>
                <c:pt idx="12705">
                  <c:v>218.00000000000003</c:v>
                </c:pt>
                <c:pt idx="12706">
                  <c:v>224.00000000000003</c:v>
                </c:pt>
                <c:pt idx="12707">
                  <c:v>229</c:v>
                </c:pt>
                <c:pt idx="12708">
                  <c:v>227</c:v>
                </c:pt>
                <c:pt idx="12709">
                  <c:v>224.99999999999994</c:v>
                </c:pt>
                <c:pt idx="12710">
                  <c:v>217.99999999999997</c:v>
                </c:pt>
                <c:pt idx="12711">
                  <c:v>212</c:v>
                </c:pt>
                <c:pt idx="12712">
                  <c:v>211</c:v>
                </c:pt>
                <c:pt idx="12713">
                  <c:v>217</c:v>
                </c:pt>
                <c:pt idx="12714">
                  <c:v>210</c:v>
                </c:pt>
                <c:pt idx="12715">
                  <c:v>211</c:v>
                </c:pt>
                <c:pt idx="12716">
                  <c:v>208</c:v>
                </c:pt>
                <c:pt idx="12717">
                  <c:v>211.00000000000003</c:v>
                </c:pt>
                <c:pt idx="12718">
                  <c:v>212</c:v>
                </c:pt>
                <c:pt idx="12719">
                  <c:v>209</c:v>
                </c:pt>
                <c:pt idx="12720">
                  <c:v>209</c:v>
                </c:pt>
                <c:pt idx="12721">
                  <c:v>203.00000000000003</c:v>
                </c:pt>
                <c:pt idx="12722">
                  <c:v>205.00000000000003</c:v>
                </c:pt>
                <c:pt idx="12723">
                  <c:v>206</c:v>
                </c:pt>
                <c:pt idx="12725">
                  <c:v>206.99999999999997</c:v>
                </c:pt>
                <c:pt idx="12726">
                  <c:v>209</c:v>
                </c:pt>
                <c:pt idx="12727">
                  <c:v>214</c:v>
                </c:pt>
                <c:pt idx="12728">
                  <c:v>221.99999999999997</c:v>
                </c:pt>
                <c:pt idx="12729">
                  <c:v>214</c:v>
                </c:pt>
                <c:pt idx="12730">
                  <c:v>213</c:v>
                </c:pt>
                <c:pt idx="12731">
                  <c:v>215.99999999999997</c:v>
                </c:pt>
                <c:pt idx="12732">
                  <c:v>220.00000000000003</c:v>
                </c:pt>
                <c:pt idx="12733">
                  <c:v>223.99999999999997</c:v>
                </c:pt>
                <c:pt idx="12734">
                  <c:v>221.99999999999997</c:v>
                </c:pt>
                <c:pt idx="12735">
                  <c:v>227</c:v>
                </c:pt>
                <c:pt idx="12736">
                  <c:v>235</c:v>
                </c:pt>
                <c:pt idx="12737">
                  <c:v>231.99999999999997</c:v>
                </c:pt>
                <c:pt idx="12738">
                  <c:v>229</c:v>
                </c:pt>
                <c:pt idx="12739">
                  <c:v>232.00000000000003</c:v>
                </c:pt>
                <c:pt idx="12740">
                  <c:v>229</c:v>
                </c:pt>
                <c:pt idx="12741">
                  <c:v>233</c:v>
                </c:pt>
                <c:pt idx="12742">
                  <c:v>220.00000000000003</c:v>
                </c:pt>
                <c:pt idx="12743">
                  <c:v>220.00000000000003</c:v>
                </c:pt>
                <c:pt idx="12744">
                  <c:v>219</c:v>
                </c:pt>
                <c:pt idx="12745">
                  <c:v>225.99999999999997</c:v>
                </c:pt>
                <c:pt idx="12746">
                  <c:v>221</c:v>
                </c:pt>
                <c:pt idx="12748">
                  <c:v>225</c:v>
                </c:pt>
                <c:pt idx="12749">
                  <c:v>238.99999999999997</c:v>
                </c:pt>
                <c:pt idx="12750">
                  <c:v>234</c:v>
                </c:pt>
                <c:pt idx="12751">
                  <c:v>239</c:v>
                </c:pt>
                <c:pt idx="12752">
                  <c:v>238</c:v>
                </c:pt>
                <c:pt idx="12753">
                  <c:v>236</c:v>
                </c:pt>
                <c:pt idx="12754">
                  <c:v>230.99999999999997</c:v>
                </c:pt>
                <c:pt idx="12755">
                  <c:v>231.99999999999997</c:v>
                </c:pt>
                <c:pt idx="12756">
                  <c:v>240.00000000000003</c:v>
                </c:pt>
                <c:pt idx="12758">
                  <c:v>236.00000000000003</c:v>
                </c:pt>
                <c:pt idx="12759">
                  <c:v>231.99999999999997</c:v>
                </c:pt>
                <c:pt idx="12760">
                  <c:v>236</c:v>
                </c:pt>
                <c:pt idx="12761">
                  <c:v>243.99999999999994</c:v>
                </c:pt>
                <c:pt idx="12762">
                  <c:v>246</c:v>
                </c:pt>
                <c:pt idx="12763">
                  <c:v>254</c:v>
                </c:pt>
                <c:pt idx="12764">
                  <c:v>253.00000000000003</c:v>
                </c:pt>
                <c:pt idx="12765">
                  <c:v>261</c:v>
                </c:pt>
                <c:pt idx="12766">
                  <c:v>263</c:v>
                </c:pt>
                <c:pt idx="12767">
                  <c:v>259</c:v>
                </c:pt>
                <c:pt idx="12768">
                  <c:v>268</c:v>
                </c:pt>
                <c:pt idx="12769">
                  <c:v>268</c:v>
                </c:pt>
                <c:pt idx="12770">
                  <c:v>283</c:v>
                </c:pt>
                <c:pt idx="12771">
                  <c:v>285</c:v>
                </c:pt>
                <c:pt idx="12772">
                  <c:v>281</c:v>
                </c:pt>
                <c:pt idx="12773">
                  <c:v>272</c:v>
                </c:pt>
                <c:pt idx="12774">
                  <c:v>274</c:v>
                </c:pt>
                <c:pt idx="12775">
                  <c:v>272</c:v>
                </c:pt>
                <c:pt idx="12776">
                  <c:v>271</c:v>
                </c:pt>
                <c:pt idx="12777">
                  <c:v>274</c:v>
                </c:pt>
                <c:pt idx="12779">
                  <c:v>265</c:v>
                </c:pt>
                <c:pt idx="12780">
                  <c:v>275</c:v>
                </c:pt>
                <c:pt idx="12781">
                  <c:v>271</c:v>
                </c:pt>
                <c:pt idx="12782">
                  <c:v>272</c:v>
                </c:pt>
                <c:pt idx="12783">
                  <c:v>269</c:v>
                </c:pt>
                <c:pt idx="12784">
                  <c:v>275</c:v>
                </c:pt>
                <c:pt idx="12785">
                  <c:v>273</c:v>
                </c:pt>
                <c:pt idx="12786">
                  <c:v>279</c:v>
                </c:pt>
                <c:pt idx="12787">
                  <c:v>276</c:v>
                </c:pt>
                <c:pt idx="12788">
                  <c:v>274</c:v>
                </c:pt>
                <c:pt idx="12789">
                  <c:v>273</c:v>
                </c:pt>
                <c:pt idx="12790">
                  <c:v>277</c:v>
                </c:pt>
                <c:pt idx="12791">
                  <c:v>279</c:v>
                </c:pt>
                <c:pt idx="12792">
                  <c:v>275</c:v>
                </c:pt>
                <c:pt idx="12793">
                  <c:v>276</c:v>
                </c:pt>
                <c:pt idx="12795">
                  <c:v>279</c:v>
                </c:pt>
                <c:pt idx="12796">
                  <c:v>277</c:v>
                </c:pt>
                <c:pt idx="12797">
                  <c:v>282</c:v>
                </c:pt>
                <c:pt idx="12798">
                  <c:v>281</c:v>
                </c:pt>
                <c:pt idx="12799">
                  <c:v>278</c:v>
                </c:pt>
                <c:pt idx="12800">
                  <c:v>273</c:v>
                </c:pt>
                <c:pt idx="12801">
                  <c:v>283</c:v>
                </c:pt>
                <c:pt idx="12802">
                  <c:v>283</c:v>
                </c:pt>
                <c:pt idx="12803">
                  <c:v>282</c:v>
                </c:pt>
                <c:pt idx="12804">
                  <c:v>284</c:v>
                </c:pt>
                <c:pt idx="12805">
                  <c:v>287</c:v>
                </c:pt>
                <c:pt idx="12806">
                  <c:v>285</c:v>
                </c:pt>
                <c:pt idx="12807">
                  <c:v>287</c:v>
                </c:pt>
                <c:pt idx="12808">
                  <c:v>291</c:v>
                </c:pt>
                <c:pt idx="12809">
                  <c:v>290.00000000000006</c:v>
                </c:pt>
                <c:pt idx="12810">
                  <c:v>289</c:v>
                </c:pt>
                <c:pt idx="12811">
                  <c:v>284</c:v>
                </c:pt>
                <c:pt idx="12812">
                  <c:v>285</c:v>
                </c:pt>
                <c:pt idx="12813">
                  <c:v>279</c:v>
                </c:pt>
                <c:pt idx="12814">
                  <c:v>275</c:v>
                </c:pt>
                <c:pt idx="12815">
                  <c:v>277</c:v>
                </c:pt>
                <c:pt idx="12816">
                  <c:v>276</c:v>
                </c:pt>
                <c:pt idx="12817">
                  <c:v>278</c:v>
                </c:pt>
                <c:pt idx="12818">
                  <c:v>280.99999999999994</c:v>
                </c:pt>
                <c:pt idx="12820">
                  <c:v>272</c:v>
                </c:pt>
                <c:pt idx="12821">
                  <c:v>275</c:v>
                </c:pt>
                <c:pt idx="12822">
                  <c:v>273</c:v>
                </c:pt>
                <c:pt idx="12823">
                  <c:v>270</c:v>
                </c:pt>
                <c:pt idx="12824">
                  <c:v>273</c:v>
                </c:pt>
                <c:pt idx="12825">
                  <c:v>275</c:v>
                </c:pt>
                <c:pt idx="12826">
                  <c:v>277</c:v>
                </c:pt>
                <c:pt idx="12827">
                  <c:v>279</c:v>
                </c:pt>
                <c:pt idx="12828">
                  <c:v>281</c:v>
                </c:pt>
                <c:pt idx="12829">
                  <c:v>280.99999999999994</c:v>
                </c:pt>
                <c:pt idx="12830">
                  <c:v>283</c:v>
                </c:pt>
                <c:pt idx="12831">
                  <c:v>278</c:v>
                </c:pt>
                <c:pt idx="12832">
                  <c:v>272</c:v>
                </c:pt>
                <c:pt idx="12833">
                  <c:v>276</c:v>
                </c:pt>
                <c:pt idx="12834">
                  <c:v>275</c:v>
                </c:pt>
                <c:pt idx="12835">
                  <c:v>270</c:v>
                </c:pt>
                <c:pt idx="12836">
                  <c:v>264</c:v>
                </c:pt>
                <c:pt idx="12837">
                  <c:v>265</c:v>
                </c:pt>
                <c:pt idx="12838">
                  <c:v>267.00000000000006</c:v>
                </c:pt>
                <c:pt idx="12839">
                  <c:v>267</c:v>
                </c:pt>
                <c:pt idx="12840">
                  <c:v>265.99999999999994</c:v>
                </c:pt>
                <c:pt idx="12841">
                  <c:v>267</c:v>
                </c:pt>
                <c:pt idx="12842">
                  <c:v>270</c:v>
                </c:pt>
                <c:pt idx="12843">
                  <c:v>267</c:v>
                </c:pt>
                <c:pt idx="12844">
                  <c:v>266</c:v>
                </c:pt>
                <c:pt idx="12845">
                  <c:v>269</c:v>
                </c:pt>
                <c:pt idx="12846">
                  <c:v>267</c:v>
                </c:pt>
                <c:pt idx="12847">
                  <c:v>267</c:v>
                </c:pt>
                <c:pt idx="12848">
                  <c:v>266</c:v>
                </c:pt>
                <c:pt idx="12849">
                  <c:v>268</c:v>
                </c:pt>
                <c:pt idx="12850">
                  <c:v>266</c:v>
                </c:pt>
                <c:pt idx="12851">
                  <c:v>271</c:v>
                </c:pt>
                <c:pt idx="12852">
                  <c:v>277</c:v>
                </c:pt>
                <c:pt idx="12853">
                  <c:v>276</c:v>
                </c:pt>
                <c:pt idx="12854">
                  <c:v>274</c:v>
                </c:pt>
                <c:pt idx="12855">
                  <c:v>275</c:v>
                </c:pt>
                <c:pt idx="12856">
                  <c:v>274</c:v>
                </c:pt>
                <c:pt idx="12857">
                  <c:v>274</c:v>
                </c:pt>
                <c:pt idx="12858">
                  <c:v>272</c:v>
                </c:pt>
                <c:pt idx="12859">
                  <c:v>271</c:v>
                </c:pt>
                <c:pt idx="12860">
                  <c:v>271</c:v>
                </c:pt>
                <c:pt idx="12861">
                  <c:v>274</c:v>
                </c:pt>
                <c:pt idx="12862">
                  <c:v>274</c:v>
                </c:pt>
                <c:pt idx="12864">
                  <c:v>272</c:v>
                </c:pt>
                <c:pt idx="12865">
                  <c:v>269</c:v>
                </c:pt>
                <c:pt idx="12866">
                  <c:v>274</c:v>
                </c:pt>
                <c:pt idx="12867">
                  <c:v>272</c:v>
                </c:pt>
                <c:pt idx="12868">
                  <c:v>271</c:v>
                </c:pt>
                <c:pt idx="12869">
                  <c:v>270</c:v>
                </c:pt>
                <c:pt idx="12870">
                  <c:v>267.00000000000006</c:v>
                </c:pt>
                <c:pt idx="12871">
                  <c:v>265</c:v>
                </c:pt>
                <c:pt idx="12872">
                  <c:v>260</c:v>
                </c:pt>
                <c:pt idx="12873">
                  <c:v>262</c:v>
                </c:pt>
                <c:pt idx="12874">
                  <c:v>259.99999999999994</c:v>
                </c:pt>
                <c:pt idx="12875">
                  <c:v>264</c:v>
                </c:pt>
                <c:pt idx="12876">
                  <c:v>263</c:v>
                </c:pt>
                <c:pt idx="12877">
                  <c:v>265.00000000000006</c:v>
                </c:pt>
                <c:pt idx="12878">
                  <c:v>261.00000000000006</c:v>
                </c:pt>
                <c:pt idx="12879">
                  <c:v>261</c:v>
                </c:pt>
                <c:pt idx="12880">
                  <c:v>257</c:v>
                </c:pt>
                <c:pt idx="12881">
                  <c:v>260</c:v>
                </c:pt>
                <c:pt idx="12882">
                  <c:v>262</c:v>
                </c:pt>
                <c:pt idx="12883">
                  <c:v>259.99999999999994</c:v>
                </c:pt>
                <c:pt idx="12884">
                  <c:v>258</c:v>
                </c:pt>
                <c:pt idx="12885">
                  <c:v>256</c:v>
                </c:pt>
                <c:pt idx="12886">
                  <c:v>259</c:v>
                </c:pt>
                <c:pt idx="12887">
                  <c:v>259</c:v>
                </c:pt>
                <c:pt idx="12888">
                  <c:v>259</c:v>
                </c:pt>
                <c:pt idx="12890">
                  <c:v>259.99999999999994</c:v>
                </c:pt>
                <c:pt idx="12891">
                  <c:v>252</c:v>
                </c:pt>
                <c:pt idx="12892">
                  <c:v>259</c:v>
                </c:pt>
                <c:pt idx="12893">
                  <c:v>257</c:v>
                </c:pt>
                <c:pt idx="12894">
                  <c:v>257.99999999999994</c:v>
                </c:pt>
                <c:pt idx="12895">
                  <c:v>261.99999999999994</c:v>
                </c:pt>
                <c:pt idx="12896">
                  <c:v>259</c:v>
                </c:pt>
                <c:pt idx="12897">
                  <c:v>257.99999999999994</c:v>
                </c:pt>
                <c:pt idx="12898">
                  <c:v>258</c:v>
                </c:pt>
                <c:pt idx="12899">
                  <c:v>260</c:v>
                </c:pt>
                <c:pt idx="12900">
                  <c:v>265.99999999999994</c:v>
                </c:pt>
                <c:pt idx="12901">
                  <c:v>260</c:v>
                </c:pt>
                <c:pt idx="12902">
                  <c:v>255.00000000000003</c:v>
                </c:pt>
                <c:pt idx="12903">
                  <c:v>256</c:v>
                </c:pt>
                <c:pt idx="12904">
                  <c:v>259</c:v>
                </c:pt>
                <c:pt idx="12905">
                  <c:v>259.00000000000006</c:v>
                </c:pt>
                <c:pt idx="12906">
                  <c:v>261.99999999999994</c:v>
                </c:pt>
                <c:pt idx="12907">
                  <c:v>258</c:v>
                </c:pt>
                <c:pt idx="12908">
                  <c:v>252.99999999999997</c:v>
                </c:pt>
                <c:pt idx="12909">
                  <c:v>254</c:v>
                </c:pt>
                <c:pt idx="12910">
                  <c:v>257</c:v>
                </c:pt>
                <c:pt idx="12911">
                  <c:v>267</c:v>
                </c:pt>
                <c:pt idx="12912">
                  <c:v>273</c:v>
                </c:pt>
                <c:pt idx="12913">
                  <c:v>272</c:v>
                </c:pt>
                <c:pt idx="12915">
                  <c:v>272</c:v>
                </c:pt>
                <c:pt idx="12916">
                  <c:v>269</c:v>
                </c:pt>
                <c:pt idx="12917">
                  <c:v>268</c:v>
                </c:pt>
                <c:pt idx="12918">
                  <c:v>263</c:v>
                </c:pt>
                <c:pt idx="12919">
                  <c:v>257</c:v>
                </c:pt>
                <c:pt idx="12920">
                  <c:v>254.99999999999997</c:v>
                </c:pt>
                <c:pt idx="12921">
                  <c:v>254.99999999999997</c:v>
                </c:pt>
                <c:pt idx="12922">
                  <c:v>260</c:v>
                </c:pt>
                <c:pt idx="12923">
                  <c:v>257</c:v>
                </c:pt>
                <c:pt idx="12924">
                  <c:v>257</c:v>
                </c:pt>
                <c:pt idx="12925">
                  <c:v>252</c:v>
                </c:pt>
                <c:pt idx="12926">
                  <c:v>256</c:v>
                </c:pt>
                <c:pt idx="12927">
                  <c:v>263</c:v>
                </c:pt>
                <c:pt idx="12928">
                  <c:v>259.00000000000006</c:v>
                </c:pt>
                <c:pt idx="12929">
                  <c:v>261</c:v>
                </c:pt>
                <c:pt idx="12930">
                  <c:v>258</c:v>
                </c:pt>
                <c:pt idx="12931">
                  <c:v>257</c:v>
                </c:pt>
                <c:pt idx="12932">
                  <c:v>256</c:v>
                </c:pt>
                <c:pt idx="12933">
                  <c:v>246.00000000000003</c:v>
                </c:pt>
                <c:pt idx="12934">
                  <c:v>239</c:v>
                </c:pt>
                <c:pt idx="12935">
                  <c:v>233</c:v>
                </c:pt>
                <c:pt idx="12936">
                  <c:v>231</c:v>
                </c:pt>
                <c:pt idx="12937">
                  <c:v>220.00000000000003</c:v>
                </c:pt>
                <c:pt idx="12938">
                  <c:v>229.99999999999997</c:v>
                </c:pt>
                <c:pt idx="12939">
                  <c:v>213</c:v>
                </c:pt>
                <c:pt idx="12940">
                  <c:v>201.00000000000003</c:v>
                </c:pt>
                <c:pt idx="12941">
                  <c:v>198</c:v>
                </c:pt>
                <c:pt idx="12942">
                  <c:v>215</c:v>
                </c:pt>
                <c:pt idx="12943">
                  <c:v>204</c:v>
                </c:pt>
                <c:pt idx="12944">
                  <c:v>210</c:v>
                </c:pt>
                <c:pt idx="12945">
                  <c:v>202.99999999999997</c:v>
                </c:pt>
                <c:pt idx="12946">
                  <c:v>198</c:v>
                </c:pt>
                <c:pt idx="12947">
                  <c:v>188</c:v>
                </c:pt>
                <c:pt idx="12948">
                  <c:v>187</c:v>
                </c:pt>
                <c:pt idx="12949">
                  <c:v>188</c:v>
                </c:pt>
                <c:pt idx="12950">
                  <c:v>193</c:v>
                </c:pt>
                <c:pt idx="12951">
                  <c:v>206</c:v>
                </c:pt>
                <c:pt idx="12952">
                  <c:v>200.99999999999997</c:v>
                </c:pt>
                <c:pt idx="12953">
                  <c:v>199</c:v>
                </c:pt>
                <c:pt idx="12954">
                  <c:v>208</c:v>
                </c:pt>
                <c:pt idx="12955">
                  <c:v>199</c:v>
                </c:pt>
                <c:pt idx="12956">
                  <c:v>202.99999999999997</c:v>
                </c:pt>
                <c:pt idx="12957">
                  <c:v>196</c:v>
                </c:pt>
                <c:pt idx="12958">
                  <c:v>182</c:v>
                </c:pt>
                <c:pt idx="12960">
                  <c:v>177</c:v>
                </c:pt>
                <c:pt idx="12961">
                  <c:v>184</c:v>
                </c:pt>
                <c:pt idx="12962">
                  <c:v>181</c:v>
                </c:pt>
                <c:pt idx="12963">
                  <c:v>176.00000000000003</c:v>
                </c:pt>
                <c:pt idx="12964">
                  <c:v>173</c:v>
                </c:pt>
                <c:pt idx="12965">
                  <c:v>179</c:v>
                </c:pt>
                <c:pt idx="12966">
                  <c:v>184</c:v>
                </c:pt>
                <c:pt idx="12967">
                  <c:v>188</c:v>
                </c:pt>
                <c:pt idx="12968">
                  <c:v>190</c:v>
                </c:pt>
                <c:pt idx="12969">
                  <c:v>181</c:v>
                </c:pt>
                <c:pt idx="12970">
                  <c:v>177.00000000000003</c:v>
                </c:pt>
                <c:pt idx="12971">
                  <c:v>167</c:v>
                </c:pt>
                <c:pt idx="12972">
                  <c:v>152</c:v>
                </c:pt>
                <c:pt idx="12973">
                  <c:v>161</c:v>
                </c:pt>
                <c:pt idx="12974">
                  <c:v>166</c:v>
                </c:pt>
                <c:pt idx="12975">
                  <c:v>175</c:v>
                </c:pt>
                <c:pt idx="12976">
                  <c:v>175.99999999999997</c:v>
                </c:pt>
                <c:pt idx="12977">
                  <c:v>172</c:v>
                </c:pt>
                <c:pt idx="12978">
                  <c:v>167</c:v>
                </c:pt>
                <c:pt idx="12979">
                  <c:v>156</c:v>
                </c:pt>
                <c:pt idx="12980">
                  <c:v>156</c:v>
                </c:pt>
                <c:pt idx="12981">
                  <c:v>167</c:v>
                </c:pt>
                <c:pt idx="12982">
                  <c:v>171.99999999999997</c:v>
                </c:pt>
                <c:pt idx="12983">
                  <c:v>180</c:v>
                </c:pt>
                <c:pt idx="12985">
                  <c:v>186</c:v>
                </c:pt>
                <c:pt idx="12986">
                  <c:v>195.00000000000003</c:v>
                </c:pt>
                <c:pt idx="12987">
                  <c:v>190</c:v>
                </c:pt>
                <c:pt idx="12988">
                  <c:v>197.99999999999997</c:v>
                </c:pt>
                <c:pt idx="12989">
                  <c:v>190</c:v>
                </c:pt>
                <c:pt idx="12990">
                  <c:v>191</c:v>
                </c:pt>
                <c:pt idx="12991">
                  <c:v>190</c:v>
                </c:pt>
                <c:pt idx="12992">
                  <c:v>192.00000000000003</c:v>
                </c:pt>
                <c:pt idx="12993">
                  <c:v>193</c:v>
                </c:pt>
                <c:pt idx="12994">
                  <c:v>195</c:v>
                </c:pt>
                <c:pt idx="12995">
                  <c:v>188</c:v>
                </c:pt>
                <c:pt idx="12996">
                  <c:v>195</c:v>
                </c:pt>
                <c:pt idx="12997">
                  <c:v>211</c:v>
                </c:pt>
                <c:pt idx="12998">
                  <c:v>205.99999999999997</c:v>
                </c:pt>
                <c:pt idx="12999">
                  <c:v>192</c:v>
                </c:pt>
                <c:pt idx="13000">
                  <c:v>177.99999999999997</c:v>
                </c:pt>
                <c:pt idx="13001">
                  <c:v>179.99999999999997</c:v>
                </c:pt>
                <c:pt idx="13002">
                  <c:v>185</c:v>
                </c:pt>
                <c:pt idx="13003">
                  <c:v>184</c:v>
                </c:pt>
                <c:pt idx="13004">
                  <c:v>179</c:v>
                </c:pt>
                <c:pt idx="13005">
                  <c:v>185</c:v>
                </c:pt>
                <c:pt idx="13006">
                  <c:v>176</c:v>
                </c:pt>
                <c:pt idx="13007">
                  <c:v>180</c:v>
                </c:pt>
                <c:pt idx="13009">
                  <c:v>180</c:v>
                </c:pt>
                <c:pt idx="13010">
                  <c:v>180</c:v>
                </c:pt>
                <c:pt idx="13011">
                  <c:v>174.99999999999997</c:v>
                </c:pt>
                <c:pt idx="13012">
                  <c:v>169</c:v>
                </c:pt>
                <c:pt idx="13013">
                  <c:v>171.99999999999997</c:v>
                </c:pt>
                <c:pt idx="13014">
                  <c:v>170</c:v>
                </c:pt>
                <c:pt idx="13015">
                  <c:v>168</c:v>
                </c:pt>
                <c:pt idx="13016">
                  <c:v>163</c:v>
                </c:pt>
                <c:pt idx="13018">
                  <c:v>169</c:v>
                </c:pt>
                <c:pt idx="13019">
                  <c:v>171</c:v>
                </c:pt>
                <c:pt idx="13020">
                  <c:v>173</c:v>
                </c:pt>
                <c:pt idx="13021">
                  <c:v>183</c:v>
                </c:pt>
                <c:pt idx="13022">
                  <c:v>184</c:v>
                </c:pt>
                <c:pt idx="13023">
                  <c:v>179.99999999999997</c:v>
                </c:pt>
                <c:pt idx="13024">
                  <c:v>177</c:v>
                </c:pt>
                <c:pt idx="13025">
                  <c:v>183</c:v>
                </c:pt>
                <c:pt idx="13026">
                  <c:v>178</c:v>
                </c:pt>
                <c:pt idx="13027">
                  <c:v>177</c:v>
                </c:pt>
                <c:pt idx="13028">
                  <c:v>185</c:v>
                </c:pt>
                <c:pt idx="13029">
                  <c:v>178.99999999999997</c:v>
                </c:pt>
                <c:pt idx="13030">
                  <c:v>172</c:v>
                </c:pt>
                <c:pt idx="13031">
                  <c:v>167</c:v>
                </c:pt>
                <c:pt idx="13032">
                  <c:v>166</c:v>
                </c:pt>
                <c:pt idx="13033">
                  <c:v>162</c:v>
                </c:pt>
                <c:pt idx="13034">
                  <c:v>158</c:v>
                </c:pt>
                <c:pt idx="13035">
                  <c:v>168</c:v>
                </c:pt>
                <c:pt idx="13036">
                  <c:v>170</c:v>
                </c:pt>
                <c:pt idx="13037">
                  <c:v>169</c:v>
                </c:pt>
                <c:pt idx="13038">
                  <c:v>174.99999999999997</c:v>
                </c:pt>
                <c:pt idx="13040">
                  <c:v>172</c:v>
                </c:pt>
                <c:pt idx="13041">
                  <c:v>165</c:v>
                </c:pt>
                <c:pt idx="13042">
                  <c:v>163</c:v>
                </c:pt>
                <c:pt idx="13043">
                  <c:v>164</c:v>
                </c:pt>
                <c:pt idx="13045">
                  <c:v>170</c:v>
                </c:pt>
                <c:pt idx="13046">
                  <c:v>175</c:v>
                </c:pt>
                <c:pt idx="13047">
                  <c:v>175</c:v>
                </c:pt>
                <c:pt idx="13048">
                  <c:v>173</c:v>
                </c:pt>
                <c:pt idx="13049">
                  <c:v>172</c:v>
                </c:pt>
                <c:pt idx="13050">
                  <c:v>176</c:v>
                </c:pt>
                <c:pt idx="13051">
                  <c:v>169.00000000000003</c:v>
                </c:pt>
                <c:pt idx="13052">
                  <c:v>172</c:v>
                </c:pt>
                <c:pt idx="13053">
                  <c:v>165</c:v>
                </c:pt>
                <c:pt idx="13055">
                  <c:v>166</c:v>
                </c:pt>
                <c:pt idx="13056">
                  <c:v>168</c:v>
                </c:pt>
                <c:pt idx="13057">
                  <c:v>174.99999999999997</c:v>
                </c:pt>
                <c:pt idx="13058">
                  <c:v>178.99999999999997</c:v>
                </c:pt>
                <c:pt idx="13059">
                  <c:v>182.99999999999997</c:v>
                </c:pt>
                <c:pt idx="13060">
                  <c:v>184</c:v>
                </c:pt>
                <c:pt idx="13061">
                  <c:v>178.99999999999997</c:v>
                </c:pt>
                <c:pt idx="13062">
                  <c:v>174</c:v>
                </c:pt>
                <c:pt idx="13063">
                  <c:v>171.00000000000003</c:v>
                </c:pt>
                <c:pt idx="13064">
                  <c:v>165</c:v>
                </c:pt>
                <c:pt idx="13065">
                  <c:v>161</c:v>
                </c:pt>
                <c:pt idx="13066">
                  <c:v>164</c:v>
                </c:pt>
                <c:pt idx="13067">
                  <c:v>163</c:v>
                </c:pt>
                <c:pt idx="13068">
                  <c:v>174</c:v>
                </c:pt>
                <c:pt idx="13069">
                  <c:v>169.00000000000003</c:v>
                </c:pt>
                <c:pt idx="13070">
                  <c:v>175</c:v>
                </c:pt>
                <c:pt idx="13071">
                  <c:v>173.99999999999997</c:v>
                </c:pt>
                <c:pt idx="13072">
                  <c:v>177</c:v>
                </c:pt>
                <c:pt idx="13073">
                  <c:v>169</c:v>
                </c:pt>
                <c:pt idx="13074">
                  <c:v>170</c:v>
                </c:pt>
                <c:pt idx="13075">
                  <c:v>163</c:v>
                </c:pt>
                <c:pt idx="13076">
                  <c:v>164</c:v>
                </c:pt>
                <c:pt idx="13077">
                  <c:v>170</c:v>
                </c:pt>
                <c:pt idx="13078">
                  <c:v>171.99999999999997</c:v>
                </c:pt>
                <c:pt idx="13080">
                  <c:v>173.99999999999997</c:v>
                </c:pt>
                <c:pt idx="13081">
                  <c:v>171.99999999999997</c:v>
                </c:pt>
                <c:pt idx="13082">
                  <c:v>168</c:v>
                </c:pt>
                <c:pt idx="13083">
                  <c:v>167</c:v>
                </c:pt>
                <c:pt idx="13084">
                  <c:v>162</c:v>
                </c:pt>
                <c:pt idx="13085">
                  <c:v>164</c:v>
                </c:pt>
                <c:pt idx="13086">
                  <c:v>168</c:v>
                </c:pt>
                <c:pt idx="13087">
                  <c:v>172.99999999999997</c:v>
                </c:pt>
                <c:pt idx="13088">
                  <c:v>171</c:v>
                </c:pt>
                <c:pt idx="13089">
                  <c:v>169</c:v>
                </c:pt>
                <c:pt idx="13090">
                  <c:v>166</c:v>
                </c:pt>
                <c:pt idx="13091">
                  <c:v>168</c:v>
                </c:pt>
                <c:pt idx="13092">
                  <c:v>170.99999999999997</c:v>
                </c:pt>
                <c:pt idx="13093">
                  <c:v>171</c:v>
                </c:pt>
                <c:pt idx="13094">
                  <c:v>171</c:v>
                </c:pt>
                <c:pt idx="13095">
                  <c:v>179</c:v>
                </c:pt>
                <c:pt idx="13096">
                  <c:v>189</c:v>
                </c:pt>
                <c:pt idx="13097">
                  <c:v>192</c:v>
                </c:pt>
                <c:pt idx="13098">
                  <c:v>194</c:v>
                </c:pt>
                <c:pt idx="13099">
                  <c:v>200</c:v>
                </c:pt>
                <c:pt idx="13100">
                  <c:v>196.99999999999997</c:v>
                </c:pt>
                <c:pt idx="13101">
                  <c:v>192</c:v>
                </c:pt>
                <c:pt idx="13102">
                  <c:v>192</c:v>
                </c:pt>
                <c:pt idx="13103">
                  <c:v>188</c:v>
                </c:pt>
                <c:pt idx="13104">
                  <c:v>190</c:v>
                </c:pt>
                <c:pt idx="13105">
                  <c:v>187</c:v>
                </c:pt>
                <c:pt idx="13106">
                  <c:v>187</c:v>
                </c:pt>
                <c:pt idx="13107">
                  <c:v>185</c:v>
                </c:pt>
                <c:pt idx="13108">
                  <c:v>190</c:v>
                </c:pt>
                <c:pt idx="13109">
                  <c:v>189</c:v>
                </c:pt>
                <c:pt idx="13110">
                  <c:v>194</c:v>
                </c:pt>
                <c:pt idx="13111">
                  <c:v>190</c:v>
                </c:pt>
                <c:pt idx="13112">
                  <c:v>184</c:v>
                </c:pt>
                <c:pt idx="13113">
                  <c:v>174.99999999999997</c:v>
                </c:pt>
                <c:pt idx="13114">
                  <c:v>174</c:v>
                </c:pt>
                <c:pt idx="13115">
                  <c:v>172.99999999999997</c:v>
                </c:pt>
                <c:pt idx="13116">
                  <c:v>174.99999999999997</c:v>
                </c:pt>
                <c:pt idx="13117">
                  <c:v>179</c:v>
                </c:pt>
                <c:pt idx="13118">
                  <c:v>175</c:v>
                </c:pt>
                <c:pt idx="13119">
                  <c:v>173</c:v>
                </c:pt>
                <c:pt idx="13120">
                  <c:v>175.99999999999997</c:v>
                </c:pt>
                <c:pt idx="13121">
                  <c:v>173</c:v>
                </c:pt>
                <c:pt idx="13122">
                  <c:v>171</c:v>
                </c:pt>
                <c:pt idx="13123">
                  <c:v>170</c:v>
                </c:pt>
                <c:pt idx="13124">
                  <c:v>169</c:v>
                </c:pt>
                <c:pt idx="13125">
                  <c:v>173</c:v>
                </c:pt>
                <c:pt idx="13126">
                  <c:v>174.99999999999997</c:v>
                </c:pt>
                <c:pt idx="13127">
                  <c:v>172</c:v>
                </c:pt>
                <c:pt idx="13128">
                  <c:v>170</c:v>
                </c:pt>
                <c:pt idx="13129">
                  <c:v>168.00000000000003</c:v>
                </c:pt>
                <c:pt idx="13130">
                  <c:v>171</c:v>
                </c:pt>
                <c:pt idx="13131">
                  <c:v>169</c:v>
                </c:pt>
                <c:pt idx="13132">
                  <c:v>168</c:v>
                </c:pt>
                <c:pt idx="13133">
                  <c:v>164</c:v>
                </c:pt>
                <c:pt idx="13134">
                  <c:v>165</c:v>
                </c:pt>
                <c:pt idx="13135">
                  <c:v>161</c:v>
                </c:pt>
                <c:pt idx="13136">
                  <c:v>160</c:v>
                </c:pt>
                <c:pt idx="13137">
                  <c:v>162</c:v>
                </c:pt>
                <c:pt idx="13138">
                  <c:v>156.99999999999997</c:v>
                </c:pt>
                <c:pt idx="13139">
                  <c:v>149</c:v>
                </c:pt>
                <c:pt idx="13140">
                  <c:v>147</c:v>
                </c:pt>
                <c:pt idx="13141">
                  <c:v>146</c:v>
                </c:pt>
                <c:pt idx="13142">
                  <c:v>138</c:v>
                </c:pt>
                <c:pt idx="13143">
                  <c:v>139</c:v>
                </c:pt>
                <c:pt idx="13144">
                  <c:v>145</c:v>
                </c:pt>
                <c:pt idx="13145">
                  <c:v>149</c:v>
                </c:pt>
                <c:pt idx="13146">
                  <c:v>145</c:v>
                </c:pt>
                <c:pt idx="13147">
                  <c:v>148</c:v>
                </c:pt>
                <c:pt idx="13148">
                  <c:v>145</c:v>
                </c:pt>
                <c:pt idx="13150">
                  <c:v>144</c:v>
                </c:pt>
                <c:pt idx="13151">
                  <c:v>136</c:v>
                </c:pt>
                <c:pt idx="13152">
                  <c:v>131.99999999999997</c:v>
                </c:pt>
                <c:pt idx="13153">
                  <c:v>122</c:v>
                </c:pt>
                <c:pt idx="13154">
                  <c:v>128</c:v>
                </c:pt>
                <c:pt idx="13155">
                  <c:v>132</c:v>
                </c:pt>
                <c:pt idx="13156">
                  <c:v>140</c:v>
                </c:pt>
                <c:pt idx="13157">
                  <c:v>139</c:v>
                </c:pt>
                <c:pt idx="13158">
                  <c:v>137</c:v>
                </c:pt>
                <c:pt idx="13159">
                  <c:v>133</c:v>
                </c:pt>
                <c:pt idx="13160">
                  <c:v>137</c:v>
                </c:pt>
                <c:pt idx="13161">
                  <c:v>130.99999999999997</c:v>
                </c:pt>
                <c:pt idx="13162">
                  <c:v>134</c:v>
                </c:pt>
                <c:pt idx="13163">
                  <c:v>131</c:v>
                </c:pt>
                <c:pt idx="13164">
                  <c:v>129.99999999999997</c:v>
                </c:pt>
                <c:pt idx="13165">
                  <c:v>134</c:v>
                </c:pt>
                <c:pt idx="13166">
                  <c:v>132.99999999999997</c:v>
                </c:pt>
                <c:pt idx="13167">
                  <c:v>130.99999999999997</c:v>
                </c:pt>
                <c:pt idx="13168">
                  <c:v>138</c:v>
                </c:pt>
                <c:pt idx="13169">
                  <c:v>131.99999999999997</c:v>
                </c:pt>
                <c:pt idx="13170">
                  <c:v>135</c:v>
                </c:pt>
                <c:pt idx="13171">
                  <c:v>134</c:v>
                </c:pt>
                <c:pt idx="13172">
                  <c:v>129</c:v>
                </c:pt>
                <c:pt idx="13173">
                  <c:v>134</c:v>
                </c:pt>
                <c:pt idx="13174">
                  <c:v>130.99999999999997</c:v>
                </c:pt>
                <c:pt idx="13175">
                  <c:v>135</c:v>
                </c:pt>
                <c:pt idx="13177">
                  <c:v>134</c:v>
                </c:pt>
                <c:pt idx="13178">
                  <c:v>130</c:v>
                </c:pt>
                <c:pt idx="13179">
                  <c:v>126</c:v>
                </c:pt>
                <c:pt idx="13180">
                  <c:v>126</c:v>
                </c:pt>
                <c:pt idx="13181">
                  <c:v>127</c:v>
                </c:pt>
                <c:pt idx="13182">
                  <c:v>125</c:v>
                </c:pt>
                <c:pt idx="13183">
                  <c:v>127</c:v>
                </c:pt>
                <c:pt idx="13184">
                  <c:v>126</c:v>
                </c:pt>
                <c:pt idx="13185">
                  <c:v>128</c:v>
                </c:pt>
                <c:pt idx="13186">
                  <c:v>130</c:v>
                </c:pt>
                <c:pt idx="13187">
                  <c:v>132</c:v>
                </c:pt>
                <c:pt idx="13188">
                  <c:v>127</c:v>
                </c:pt>
                <c:pt idx="13189">
                  <c:v>125</c:v>
                </c:pt>
                <c:pt idx="13190">
                  <c:v>122</c:v>
                </c:pt>
                <c:pt idx="13191">
                  <c:v>121</c:v>
                </c:pt>
                <c:pt idx="13192">
                  <c:v>122</c:v>
                </c:pt>
                <c:pt idx="13193">
                  <c:v>133</c:v>
                </c:pt>
                <c:pt idx="13194">
                  <c:v>130</c:v>
                </c:pt>
                <c:pt idx="13195">
                  <c:v>128</c:v>
                </c:pt>
                <c:pt idx="13196">
                  <c:v>132</c:v>
                </c:pt>
                <c:pt idx="13197">
                  <c:v>127</c:v>
                </c:pt>
                <c:pt idx="13198">
                  <c:v>136</c:v>
                </c:pt>
                <c:pt idx="13199">
                  <c:v>135</c:v>
                </c:pt>
                <c:pt idx="13200">
                  <c:v>139</c:v>
                </c:pt>
                <c:pt idx="13201">
                  <c:v>139</c:v>
                </c:pt>
                <c:pt idx="13202">
                  <c:v>140</c:v>
                </c:pt>
                <c:pt idx="13203">
                  <c:v>138</c:v>
                </c:pt>
                <c:pt idx="13204">
                  <c:v>138</c:v>
                </c:pt>
                <c:pt idx="13205">
                  <c:v>146</c:v>
                </c:pt>
                <c:pt idx="13206">
                  <c:v>153</c:v>
                </c:pt>
                <c:pt idx="13207">
                  <c:v>154</c:v>
                </c:pt>
                <c:pt idx="13208">
                  <c:v>152</c:v>
                </c:pt>
                <c:pt idx="13209">
                  <c:v>153</c:v>
                </c:pt>
                <c:pt idx="13210">
                  <c:v>149</c:v>
                </c:pt>
                <c:pt idx="13211">
                  <c:v>145</c:v>
                </c:pt>
                <c:pt idx="13212">
                  <c:v>142.00000000000003</c:v>
                </c:pt>
                <c:pt idx="13213">
                  <c:v>140</c:v>
                </c:pt>
                <c:pt idx="13214">
                  <c:v>137</c:v>
                </c:pt>
                <c:pt idx="13215">
                  <c:v>137</c:v>
                </c:pt>
                <c:pt idx="13216">
                  <c:v>139</c:v>
                </c:pt>
                <c:pt idx="13217">
                  <c:v>136</c:v>
                </c:pt>
                <c:pt idx="13218">
                  <c:v>135</c:v>
                </c:pt>
                <c:pt idx="13220">
                  <c:v>136</c:v>
                </c:pt>
                <c:pt idx="13221">
                  <c:v>135</c:v>
                </c:pt>
                <c:pt idx="13222">
                  <c:v>141</c:v>
                </c:pt>
                <c:pt idx="13223">
                  <c:v>142</c:v>
                </c:pt>
                <c:pt idx="13224">
                  <c:v>143.00000000000003</c:v>
                </c:pt>
                <c:pt idx="13225">
                  <c:v>145.00000000000003</c:v>
                </c:pt>
                <c:pt idx="13226">
                  <c:v>152</c:v>
                </c:pt>
                <c:pt idx="13227">
                  <c:v>151</c:v>
                </c:pt>
                <c:pt idx="13228">
                  <c:v>161</c:v>
                </c:pt>
                <c:pt idx="13229">
                  <c:v>160</c:v>
                </c:pt>
                <c:pt idx="13230">
                  <c:v>157</c:v>
                </c:pt>
                <c:pt idx="13231">
                  <c:v>152</c:v>
                </c:pt>
                <c:pt idx="13232">
                  <c:v>153</c:v>
                </c:pt>
                <c:pt idx="13233">
                  <c:v>150</c:v>
                </c:pt>
                <c:pt idx="13234">
                  <c:v>147</c:v>
                </c:pt>
                <c:pt idx="13235">
                  <c:v>143.00000000000003</c:v>
                </c:pt>
                <c:pt idx="13236">
                  <c:v>138</c:v>
                </c:pt>
                <c:pt idx="13237">
                  <c:v>141</c:v>
                </c:pt>
                <c:pt idx="13238">
                  <c:v>142</c:v>
                </c:pt>
                <c:pt idx="13239">
                  <c:v>139</c:v>
                </c:pt>
                <c:pt idx="13240">
                  <c:v>141</c:v>
                </c:pt>
                <c:pt idx="13241">
                  <c:v>141</c:v>
                </c:pt>
                <c:pt idx="13242">
                  <c:v>147.00000000000003</c:v>
                </c:pt>
                <c:pt idx="13243">
                  <c:v>148</c:v>
                </c:pt>
                <c:pt idx="13245">
                  <c:v>149</c:v>
                </c:pt>
                <c:pt idx="13246">
                  <c:v>145</c:v>
                </c:pt>
                <c:pt idx="13247">
                  <c:v>142.00000000000003</c:v>
                </c:pt>
                <c:pt idx="13248">
                  <c:v>142</c:v>
                </c:pt>
                <c:pt idx="13249">
                  <c:v>143.00000000000003</c:v>
                </c:pt>
                <c:pt idx="13250">
                  <c:v>148</c:v>
                </c:pt>
                <c:pt idx="13251">
                  <c:v>153</c:v>
                </c:pt>
                <c:pt idx="13252">
                  <c:v>156.99999999999997</c:v>
                </c:pt>
                <c:pt idx="13253">
                  <c:v>149</c:v>
                </c:pt>
                <c:pt idx="13254">
                  <c:v>151</c:v>
                </c:pt>
                <c:pt idx="13255">
                  <c:v>150</c:v>
                </c:pt>
                <c:pt idx="13256">
                  <c:v>151</c:v>
                </c:pt>
                <c:pt idx="13257">
                  <c:v>154.99999999999997</c:v>
                </c:pt>
                <c:pt idx="13258">
                  <c:v>148</c:v>
                </c:pt>
                <c:pt idx="13259">
                  <c:v>144</c:v>
                </c:pt>
                <c:pt idx="13261">
                  <c:v>142</c:v>
                </c:pt>
                <c:pt idx="13262">
                  <c:v>145</c:v>
                </c:pt>
                <c:pt idx="13263">
                  <c:v>147</c:v>
                </c:pt>
                <c:pt idx="13264">
                  <c:v>144</c:v>
                </c:pt>
                <c:pt idx="13265">
                  <c:v>148</c:v>
                </c:pt>
                <c:pt idx="13266">
                  <c:v>141</c:v>
                </c:pt>
                <c:pt idx="13267">
                  <c:v>135</c:v>
                </c:pt>
                <c:pt idx="13268">
                  <c:v>134</c:v>
                </c:pt>
                <c:pt idx="13270">
                  <c:v>131.99999999999997</c:v>
                </c:pt>
                <c:pt idx="13271">
                  <c:v>134</c:v>
                </c:pt>
                <c:pt idx="13272">
                  <c:v>134</c:v>
                </c:pt>
                <c:pt idx="13273">
                  <c:v>134</c:v>
                </c:pt>
                <c:pt idx="13274">
                  <c:v>136</c:v>
                </c:pt>
                <c:pt idx="13275">
                  <c:v>139</c:v>
                </c:pt>
                <c:pt idx="13276">
                  <c:v>142</c:v>
                </c:pt>
                <c:pt idx="13278">
                  <c:v>141</c:v>
                </c:pt>
                <c:pt idx="13279">
                  <c:v>139</c:v>
                </c:pt>
                <c:pt idx="13280">
                  <c:v>137</c:v>
                </c:pt>
                <c:pt idx="13281">
                  <c:v>136</c:v>
                </c:pt>
                <c:pt idx="13282">
                  <c:v>137</c:v>
                </c:pt>
                <c:pt idx="13283">
                  <c:v>137</c:v>
                </c:pt>
                <c:pt idx="13284">
                  <c:v>138</c:v>
                </c:pt>
                <c:pt idx="13285">
                  <c:v>137</c:v>
                </c:pt>
                <c:pt idx="13286">
                  <c:v>135</c:v>
                </c:pt>
                <c:pt idx="13287">
                  <c:v>134</c:v>
                </c:pt>
                <c:pt idx="13288">
                  <c:v>139</c:v>
                </c:pt>
                <c:pt idx="13289">
                  <c:v>139</c:v>
                </c:pt>
                <c:pt idx="13290">
                  <c:v>142.00000000000003</c:v>
                </c:pt>
                <c:pt idx="13291">
                  <c:v>147</c:v>
                </c:pt>
                <c:pt idx="13292">
                  <c:v>147</c:v>
                </c:pt>
                <c:pt idx="13293">
                  <c:v>148</c:v>
                </c:pt>
                <c:pt idx="13294">
                  <c:v>153</c:v>
                </c:pt>
                <c:pt idx="13295">
                  <c:v>155.99999999999997</c:v>
                </c:pt>
                <c:pt idx="13296">
                  <c:v>154</c:v>
                </c:pt>
                <c:pt idx="13297">
                  <c:v>153</c:v>
                </c:pt>
                <c:pt idx="13298">
                  <c:v>151</c:v>
                </c:pt>
                <c:pt idx="13299">
                  <c:v>153</c:v>
                </c:pt>
                <c:pt idx="13301">
                  <c:v>151</c:v>
                </c:pt>
                <c:pt idx="13302">
                  <c:v>148</c:v>
                </c:pt>
                <c:pt idx="13303">
                  <c:v>146</c:v>
                </c:pt>
                <c:pt idx="13304">
                  <c:v>153</c:v>
                </c:pt>
                <c:pt idx="13306">
                  <c:v>159</c:v>
                </c:pt>
                <c:pt idx="13307">
                  <c:v>165</c:v>
                </c:pt>
                <c:pt idx="13308">
                  <c:v>166</c:v>
                </c:pt>
                <c:pt idx="13309">
                  <c:v>165</c:v>
                </c:pt>
                <c:pt idx="13310">
                  <c:v>164</c:v>
                </c:pt>
                <c:pt idx="13311">
                  <c:v>164</c:v>
                </c:pt>
                <c:pt idx="13312">
                  <c:v>165</c:v>
                </c:pt>
                <c:pt idx="13313">
                  <c:v>163</c:v>
                </c:pt>
                <c:pt idx="13314">
                  <c:v>163</c:v>
                </c:pt>
                <c:pt idx="13315">
                  <c:v>160</c:v>
                </c:pt>
                <c:pt idx="13316">
                  <c:v>157.99999999999997</c:v>
                </c:pt>
                <c:pt idx="13317">
                  <c:v>161</c:v>
                </c:pt>
                <c:pt idx="13318">
                  <c:v>161</c:v>
                </c:pt>
                <c:pt idx="13320">
                  <c:v>160</c:v>
                </c:pt>
                <c:pt idx="13321">
                  <c:v>160</c:v>
                </c:pt>
                <c:pt idx="13322">
                  <c:v>165</c:v>
                </c:pt>
                <c:pt idx="13323">
                  <c:v>170</c:v>
                </c:pt>
                <c:pt idx="13324">
                  <c:v>171</c:v>
                </c:pt>
                <c:pt idx="13325">
                  <c:v>172.99999999999997</c:v>
                </c:pt>
                <c:pt idx="13326">
                  <c:v>175.99999999999997</c:v>
                </c:pt>
                <c:pt idx="13327">
                  <c:v>175</c:v>
                </c:pt>
                <c:pt idx="13328">
                  <c:v>177</c:v>
                </c:pt>
                <c:pt idx="13329">
                  <c:v>175</c:v>
                </c:pt>
                <c:pt idx="13330">
                  <c:v>177</c:v>
                </c:pt>
                <c:pt idx="13331">
                  <c:v>173</c:v>
                </c:pt>
                <c:pt idx="13332">
                  <c:v>174</c:v>
                </c:pt>
                <c:pt idx="13333">
                  <c:v>174</c:v>
                </c:pt>
                <c:pt idx="13334">
                  <c:v>172</c:v>
                </c:pt>
                <c:pt idx="13335">
                  <c:v>173</c:v>
                </c:pt>
                <c:pt idx="13336">
                  <c:v>175.99999999999997</c:v>
                </c:pt>
                <c:pt idx="13337">
                  <c:v>173</c:v>
                </c:pt>
                <c:pt idx="13338">
                  <c:v>171.99999999999997</c:v>
                </c:pt>
                <c:pt idx="13340">
                  <c:v>173.99999999999997</c:v>
                </c:pt>
                <c:pt idx="13341">
                  <c:v>175</c:v>
                </c:pt>
                <c:pt idx="13342">
                  <c:v>173</c:v>
                </c:pt>
                <c:pt idx="13343">
                  <c:v>170</c:v>
                </c:pt>
                <c:pt idx="13344">
                  <c:v>163</c:v>
                </c:pt>
                <c:pt idx="13345">
                  <c:v>163</c:v>
                </c:pt>
                <c:pt idx="13346">
                  <c:v>164</c:v>
                </c:pt>
                <c:pt idx="13347">
                  <c:v>164</c:v>
                </c:pt>
                <c:pt idx="13348">
                  <c:v>161</c:v>
                </c:pt>
                <c:pt idx="13349">
                  <c:v>164</c:v>
                </c:pt>
                <c:pt idx="13350">
                  <c:v>165</c:v>
                </c:pt>
                <c:pt idx="13351">
                  <c:v>170.00000000000003</c:v>
                </c:pt>
                <c:pt idx="13352">
                  <c:v>175</c:v>
                </c:pt>
                <c:pt idx="13353">
                  <c:v>179</c:v>
                </c:pt>
                <c:pt idx="13354">
                  <c:v>179.99999999999997</c:v>
                </c:pt>
                <c:pt idx="13355">
                  <c:v>175.99999999999997</c:v>
                </c:pt>
                <c:pt idx="13356">
                  <c:v>177</c:v>
                </c:pt>
                <c:pt idx="13357">
                  <c:v>177</c:v>
                </c:pt>
                <c:pt idx="13358">
                  <c:v>175.99999999999997</c:v>
                </c:pt>
                <c:pt idx="13359">
                  <c:v>170</c:v>
                </c:pt>
                <c:pt idx="13360">
                  <c:v>168</c:v>
                </c:pt>
                <c:pt idx="13361">
                  <c:v>170</c:v>
                </c:pt>
                <c:pt idx="13362">
                  <c:v>168.00000000000003</c:v>
                </c:pt>
                <c:pt idx="13363">
                  <c:v>167.00000000000003</c:v>
                </c:pt>
                <c:pt idx="13364">
                  <c:v>169.00000000000003</c:v>
                </c:pt>
                <c:pt idx="13365">
                  <c:v>167</c:v>
                </c:pt>
                <c:pt idx="13366">
                  <c:v>162</c:v>
                </c:pt>
                <c:pt idx="13367">
                  <c:v>162</c:v>
                </c:pt>
                <c:pt idx="13369">
                  <c:v>163</c:v>
                </c:pt>
                <c:pt idx="13370">
                  <c:v>163</c:v>
                </c:pt>
                <c:pt idx="13371">
                  <c:v>159</c:v>
                </c:pt>
                <c:pt idx="13372">
                  <c:v>156</c:v>
                </c:pt>
                <c:pt idx="13373">
                  <c:v>148</c:v>
                </c:pt>
                <c:pt idx="13374">
                  <c:v>152</c:v>
                </c:pt>
                <c:pt idx="13375">
                  <c:v>154</c:v>
                </c:pt>
                <c:pt idx="13376">
                  <c:v>160</c:v>
                </c:pt>
                <c:pt idx="13377">
                  <c:v>158</c:v>
                </c:pt>
                <c:pt idx="13378">
                  <c:v>153</c:v>
                </c:pt>
                <c:pt idx="13379">
                  <c:v>150</c:v>
                </c:pt>
                <c:pt idx="13380">
                  <c:v>151</c:v>
                </c:pt>
                <c:pt idx="13381">
                  <c:v>149</c:v>
                </c:pt>
                <c:pt idx="13382">
                  <c:v>148</c:v>
                </c:pt>
                <c:pt idx="13383">
                  <c:v>149</c:v>
                </c:pt>
                <c:pt idx="13384">
                  <c:v>148</c:v>
                </c:pt>
                <c:pt idx="13385">
                  <c:v>151</c:v>
                </c:pt>
                <c:pt idx="13386">
                  <c:v>150</c:v>
                </c:pt>
                <c:pt idx="13387">
                  <c:v>151</c:v>
                </c:pt>
                <c:pt idx="13388">
                  <c:v>148.00000000000003</c:v>
                </c:pt>
                <c:pt idx="13389">
                  <c:v>150.00000000000003</c:v>
                </c:pt>
                <c:pt idx="13390">
                  <c:v>148.00000000000003</c:v>
                </c:pt>
                <c:pt idx="13391">
                  <c:v>146.00000000000003</c:v>
                </c:pt>
                <c:pt idx="13392">
                  <c:v>146.00000000000003</c:v>
                </c:pt>
                <c:pt idx="13393">
                  <c:v>156</c:v>
                </c:pt>
                <c:pt idx="13394">
                  <c:v>158</c:v>
                </c:pt>
                <c:pt idx="13395">
                  <c:v>160</c:v>
                </c:pt>
                <c:pt idx="13396">
                  <c:v>159</c:v>
                </c:pt>
                <c:pt idx="13397">
                  <c:v>159</c:v>
                </c:pt>
                <c:pt idx="13398">
                  <c:v>164</c:v>
                </c:pt>
                <c:pt idx="13399">
                  <c:v>168</c:v>
                </c:pt>
                <c:pt idx="13400">
                  <c:v>170</c:v>
                </c:pt>
                <c:pt idx="13401">
                  <c:v>168</c:v>
                </c:pt>
                <c:pt idx="13402">
                  <c:v>164</c:v>
                </c:pt>
                <c:pt idx="13403">
                  <c:v>169.00000000000003</c:v>
                </c:pt>
                <c:pt idx="13404">
                  <c:v>171</c:v>
                </c:pt>
                <c:pt idx="13405">
                  <c:v>168</c:v>
                </c:pt>
                <c:pt idx="13406">
                  <c:v>176.99999999999997</c:v>
                </c:pt>
                <c:pt idx="13407">
                  <c:v>176</c:v>
                </c:pt>
                <c:pt idx="13408">
                  <c:v>174.99999999999997</c:v>
                </c:pt>
                <c:pt idx="13410">
                  <c:v>186</c:v>
                </c:pt>
                <c:pt idx="13411">
                  <c:v>182.99999999999997</c:v>
                </c:pt>
                <c:pt idx="13412">
                  <c:v>181.99999999999997</c:v>
                </c:pt>
                <c:pt idx="13413">
                  <c:v>186</c:v>
                </c:pt>
                <c:pt idx="13414">
                  <c:v>182.99999999999997</c:v>
                </c:pt>
                <c:pt idx="13415">
                  <c:v>182</c:v>
                </c:pt>
                <c:pt idx="13416">
                  <c:v>180</c:v>
                </c:pt>
                <c:pt idx="13417">
                  <c:v>178</c:v>
                </c:pt>
                <c:pt idx="13418">
                  <c:v>185</c:v>
                </c:pt>
                <c:pt idx="13419">
                  <c:v>190</c:v>
                </c:pt>
                <c:pt idx="13420">
                  <c:v>186</c:v>
                </c:pt>
                <c:pt idx="13421">
                  <c:v>191</c:v>
                </c:pt>
                <c:pt idx="13422">
                  <c:v>187</c:v>
                </c:pt>
                <c:pt idx="13423">
                  <c:v>185</c:v>
                </c:pt>
                <c:pt idx="13424">
                  <c:v>192</c:v>
                </c:pt>
                <c:pt idx="13425">
                  <c:v>193.00000000000003</c:v>
                </c:pt>
                <c:pt idx="13426">
                  <c:v>202</c:v>
                </c:pt>
                <c:pt idx="13427">
                  <c:v>208</c:v>
                </c:pt>
                <c:pt idx="13428">
                  <c:v>214</c:v>
                </c:pt>
                <c:pt idx="13429">
                  <c:v>215.00000000000003</c:v>
                </c:pt>
                <c:pt idx="13430">
                  <c:v>217</c:v>
                </c:pt>
                <c:pt idx="13431">
                  <c:v>215.99999999999997</c:v>
                </c:pt>
                <c:pt idx="13432">
                  <c:v>213.00000000000003</c:v>
                </c:pt>
                <c:pt idx="13433">
                  <c:v>216</c:v>
                </c:pt>
                <c:pt idx="13434">
                  <c:v>216</c:v>
                </c:pt>
                <c:pt idx="13435">
                  <c:v>214</c:v>
                </c:pt>
                <c:pt idx="13436">
                  <c:v>216</c:v>
                </c:pt>
                <c:pt idx="13438">
                  <c:v>233</c:v>
                </c:pt>
                <c:pt idx="13439">
                  <c:v>227.99999999999997</c:v>
                </c:pt>
                <c:pt idx="13440">
                  <c:v>227.99999999999997</c:v>
                </c:pt>
                <c:pt idx="13441">
                  <c:v>232.00000000000003</c:v>
                </c:pt>
                <c:pt idx="13442">
                  <c:v>226.00000000000003</c:v>
                </c:pt>
                <c:pt idx="13443">
                  <c:v>223.99999999999997</c:v>
                </c:pt>
                <c:pt idx="13444">
                  <c:v>223.00000000000006</c:v>
                </c:pt>
                <c:pt idx="13445">
                  <c:v>221</c:v>
                </c:pt>
                <c:pt idx="13446">
                  <c:v>220.00000000000003</c:v>
                </c:pt>
                <c:pt idx="13447">
                  <c:v>224.00000000000003</c:v>
                </c:pt>
                <c:pt idx="13448">
                  <c:v>218.00000000000003</c:v>
                </c:pt>
                <c:pt idx="13449">
                  <c:v>218.00000000000003</c:v>
                </c:pt>
                <c:pt idx="13450">
                  <c:v>220.00000000000003</c:v>
                </c:pt>
                <c:pt idx="13451">
                  <c:v>227</c:v>
                </c:pt>
                <c:pt idx="13452">
                  <c:v>229</c:v>
                </c:pt>
                <c:pt idx="13453">
                  <c:v>227</c:v>
                </c:pt>
                <c:pt idx="13454">
                  <c:v>227.99999999999997</c:v>
                </c:pt>
                <c:pt idx="13455">
                  <c:v>229.99999999999997</c:v>
                </c:pt>
                <c:pt idx="13456">
                  <c:v>229</c:v>
                </c:pt>
                <c:pt idx="13457">
                  <c:v>239</c:v>
                </c:pt>
                <c:pt idx="13458">
                  <c:v>233</c:v>
                </c:pt>
                <c:pt idx="13459">
                  <c:v>235</c:v>
                </c:pt>
                <c:pt idx="13460">
                  <c:v>235</c:v>
                </c:pt>
                <c:pt idx="13461">
                  <c:v>229</c:v>
                </c:pt>
                <c:pt idx="13462">
                  <c:v>228.00000000000003</c:v>
                </c:pt>
                <c:pt idx="13463">
                  <c:v>225.00000000000006</c:v>
                </c:pt>
                <c:pt idx="13464">
                  <c:v>229</c:v>
                </c:pt>
                <c:pt idx="13465">
                  <c:v>237</c:v>
                </c:pt>
                <c:pt idx="13466">
                  <c:v>237</c:v>
                </c:pt>
                <c:pt idx="13467">
                  <c:v>241</c:v>
                </c:pt>
                <c:pt idx="13468">
                  <c:v>248</c:v>
                </c:pt>
                <c:pt idx="13469">
                  <c:v>252</c:v>
                </c:pt>
                <c:pt idx="13470">
                  <c:v>246.00000000000003</c:v>
                </c:pt>
                <c:pt idx="13471">
                  <c:v>249.00000000000003</c:v>
                </c:pt>
                <c:pt idx="13472">
                  <c:v>248</c:v>
                </c:pt>
                <c:pt idx="13473">
                  <c:v>242.00000000000003</c:v>
                </c:pt>
                <c:pt idx="13474">
                  <c:v>238</c:v>
                </c:pt>
                <c:pt idx="13475">
                  <c:v>234</c:v>
                </c:pt>
                <c:pt idx="13476">
                  <c:v>238.00000000000003</c:v>
                </c:pt>
                <c:pt idx="13477">
                  <c:v>236</c:v>
                </c:pt>
                <c:pt idx="13478">
                  <c:v>239</c:v>
                </c:pt>
                <c:pt idx="13480">
                  <c:v>242.99999999999997</c:v>
                </c:pt>
                <c:pt idx="13481">
                  <c:v>244</c:v>
                </c:pt>
                <c:pt idx="13482">
                  <c:v>246</c:v>
                </c:pt>
                <c:pt idx="13483">
                  <c:v>248</c:v>
                </c:pt>
                <c:pt idx="13484">
                  <c:v>244.99999999999997</c:v>
                </c:pt>
                <c:pt idx="13485">
                  <c:v>246</c:v>
                </c:pt>
                <c:pt idx="13486">
                  <c:v>246</c:v>
                </c:pt>
                <c:pt idx="13487">
                  <c:v>246.99999999999997</c:v>
                </c:pt>
                <c:pt idx="13488">
                  <c:v>244.99999999999997</c:v>
                </c:pt>
                <c:pt idx="13489">
                  <c:v>246.99999999999997</c:v>
                </c:pt>
                <c:pt idx="13490">
                  <c:v>246.99999999999997</c:v>
                </c:pt>
                <c:pt idx="13491">
                  <c:v>235</c:v>
                </c:pt>
                <c:pt idx="13492">
                  <c:v>242</c:v>
                </c:pt>
                <c:pt idx="13493">
                  <c:v>241</c:v>
                </c:pt>
                <c:pt idx="13494">
                  <c:v>236.99999999999997</c:v>
                </c:pt>
                <c:pt idx="13495">
                  <c:v>231.99999999999997</c:v>
                </c:pt>
                <c:pt idx="13496">
                  <c:v>227</c:v>
                </c:pt>
                <c:pt idx="13497">
                  <c:v>232.00000000000003</c:v>
                </c:pt>
                <c:pt idx="13498">
                  <c:v>230.00000000000003</c:v>
                </c:pt>
                <c:pt idx="13499">
                  <c:v>231</c:v>
                </c:pt>
                <c:pt idx="13500">
                  <c:v>233</c:v>
                </c:pt>
                <c:pt idx="13501">
                  <c:v>231.99999999999997</c:v>
                </c:pt>
                <c:pt idx="13502">
                  <c:v>229</c:v>
                </c:pt>
                <c:pt idx="13503">
                  <c:v>233</c:v>
                </c:pt>
                <c:pt idx="13504">
                  <c:v>227.99999999999997</c:v>
                </c:pt>
                <c:pt idx="13505">
                  <c:v>226.00000000000003</c:v>
                </c:pt>
                <c:pt idx="13506">
                  <c:v>231</c:v>
                </c:pt>
                <c:pt idx="13507">
                  <c:v>236</c:v>
                </c:pt>
                <c:pt idx="13508">
                  <c:v>235</c:v>
                </c:pt>
                <c:pt idx="13510">
                  <c:v>238</c:v>
                </c:pt>
                <c:pt idx="13511">
                  <c:v>235</c:v>
                </c:pt>
                <c:pt idx="13512">
                  <c:v>227.99999999999997</c:v>
                </c:pt>
                <c:pt idx="13513">
                  <c:v>227</c:v>
                </c:pt>
                <c:pt idx="13514">
                  <c:v>229.99999999999997</c:v>
                </c:pt>
                <c:pt idx="13515">
                  <c:v>223</c:v>
                </c:pt>
                <c:pt idx="13516">
                  <c:v>219.99999999999997</c:v>
                </c:pt>
                <c:pt idx="13517">
                  <c:v>220.00000000000003</c:v>
                </c:pt>
                <c:pt idx="13518">
                  <c:v>221.00000000000003</c:v>
                </c:pt>
                <c:pt idx="13519">
                  <c:v>222.00000000000003</c:v>
                </c:pt>
                <c:pt idx="13520">
                  <c:v>222.00000000000003</c:v>
                </c:pt>
                <c:pt idx="13521">
                  <c:v>221.99999999999997</c:v>
                </c:pt>
                <c:pt idx="13522">
                  <c:v>226.00000000000003</c:v>
                </c:pt>
                <c:pt idx="13523">
                  <c:v>231.99999999999997</c:v>
                </c:pt>
                <c:pt idx="13524">
                  <c:v>231</c:v>
                </c:pt>
                <c:pt idx="13525">
                  <c:v>237</c:v>
                </c:pt>
                <c:pt idx="13526">
                  <c:v>237</c:v>
                </c:pt>
                <c:pt idx="13527">
                  <c:v>234</c:v>
                </c:pt>
                <c:pt idx="13528">
                  <c:v>245.00000000000003</c:v>
                </c:pt>
                <c:pt idx="13530">
                  <c:v>246</c:v>
                </c:pt>
                <c:pt idx="13531">
                  <c:v>243.00000000000003</c:v>
                </c:pt>
                <c:pt idx="13532">
                  <c:v>240</c:v>
                </c:pt>
                <c:pt idx="13533">
                  <c:v>240</c:v>
                </c:pt>
                <c:pt idx="13534">
                  <c:v>236</c:v>
                </c:pt>
                <c:pt idx="13535">
                  <c:v>242</c:v>
                </c:pt>
                <c:pt idx="13536">
                  <c:v>251.99999999999994</c:v>
                </c:pt>
                <c:pt idx="13537">
                  <c:v>250</c:v>
                </c:pt>
                <c:pt idx="13538">
                  <c:v>244</c:v>
                </c:pt>
                <c:pt idx="13539">
                  <c:v>244.00000000000003</c:v>
                </c:pt>
                <c:pt idx="13540">
                  <c:v>242</c:v>
                </c:pt>
                <c:pt idx="13541">
                  <c:v>246</c:v>
                </c:pt>
                <c:pt idx="13543">
                  <c:v>246.99999999999997</c:v>
                </c:pt>
                <c:pt idx="13544">
                  <c:v>250.99999999999997</c:v>
                </c:pt>
                <c:pt idx="13545">
                  <c:v>250.99999999999997</c:v>
                </c:pt>
                <c:pt idx="13546">
                  <c:v>254</c:v>
                </c:pt>
                <c:pt idx="13547">
                  <c:v>258</c:v>
                </c:pt>
                <c:pt idx="13548">
                  <c:v>258</c:v>
                </c:pt>
                <c:pt idx="13549">
                  <c:v>255.99999999999997</c:v>
                </c:pt>
                <c:pt idx="13550">
                  <c:v>250.99999999999997</c:v>
                </c:pt>
                <c:pt idx="13551">
                  <c:v>254.99999999999997</c:v>
                </c:pt>
                <c:pt idx="13552">
                  <c:v>255.00000000000003</c:v>
                </c:pt>
                <c:pt idx="13553">
                  <c:v>254</c:v>
                </c:pt>
                <c:pt idx="13554">
                  <c:v>255.00000000000003</c:v>
                </c:pt>
                <c:pt idx="13555">
                  <c:v>251.00000000000003</c:v>
                </c:pt>
                <c:pt idx="13556">
                  <c:v>257</c:v>
                </c:pt>
                <c:pt idx="13557">
                  <c:v>259</c:v>
                </c:pt>
                <c:pt idx="13558">
                  <c:v>252</c:v>
                </c:pt>
                <c:pt idx="13559">
                  <c:v>256</c:v>
                </c:pt>
                <c:pt idx="13560">
                  <c:v>261.00000000000006</c:v>
                </c:pt>
                <c:pt idx="13562">
                  <c:v>258</c:v>
                </c:pt>
                <c:pt idx="13563">
                  <c:v>262</c:v>
                </c:pt>
                <c:pt idx="13564">
                  <c:v>260</c:v>
                </c:pt>
                <c:pt idx="13565">
                  <c:v>266</c:v>
                </c:pt>
                <c:pt idx="13567">
                  <c:v>261</c:v>
                </c:pt>
                <c:pt idx="13568">
                  <c:v>259.99999999999994</c:v>
                </c:pt>
                <c:pt idx="13569">
                  <c:v>258</c:v>
                </c:pt>
                <c:pt idx="13570">
                  <c:v>256</c:v>
                </c:pt>
                <c:pt idx="13571">
                  <c:v>257.99999999999994</c:v>
                </c:pt>
                <c:pt idx="13572">
                  <c:v>252.99999999999997</c:v>
                </c:pt>
                <c:pt idx="13573">
                  <c:v>248.99999999999997</c:v>
                </c:pt>
                <c:pt idx="13574">
                  <c:v>244.99999999999997</c:v>
                </c:pt>
                <c:pt idx="13575">
                  <c:v>248.99999999999997</c:v>
                </c:pt>
                <c:pt idx="13576">
                  <c:v>248.99999999999997</c:v>
                </c:pt>
                <c:pt idx="13577">
                  <c:v>244.99999999999997</c:v>
                </c:pt>
                <c:pt idx="13578">
                  <c:v>244</c:v>
                </c:pt>
                <c:pt idx="13580">
                  <c:v>245.00000000000003</c:v>
                </c:pt>
                <c:pt idx="13581">
                  <c:v>243.00000000000003</c:v>
                </c:pt>
                <c:pt idx="13582">
                  <c:v>240</c:v>
                </c:pt>
                <c:pt idx="13583">
                  <c:v>238</c:v>
                </c:pt>
                <c:pt idx="13584">
                  <c:v>241</c:v>
                </c:pt>
                <c:pt idx="13585">
                  <c:v>239</c:v>
                </c:pt>
                <c:pt idx="13586">
                  <c:v>233</c:v>
                </c:pt>
                <c:pt idx="13587">
                  <c:v>236</c:v>
                </c:pt>
                <c:pt idx="13588">
                  <c:v>233</c:v>
                </c:pt>
                <c:pt idx="13589">
                  <c:v>230.99999999999997</c:v>
                </c:pt>
                <c:pt idx="13590">
                  <c:v>233</c:v>
                </c:pt>
                <c:pt idx="13591">
                  <c:v>238.00000000000003</c:v>
                </c:pt>
                <c:pt idx="13592">
                  <c:v>240</c:v>
                </c:pt>
                <c:pt idx="13593">
                  <c:v>241</c:v>
                </c:pt>
                <c:pt idx="13594">
                  <c:v>238.00000000000003</c:v>
                </c:pt>
                <c:pt idx="13595">
                  <c:v>240</c:v>
                </c:pt>
                <c:pt idx="13596">
                  <c:v>244.99999999999997</c:v>
                </c:pt>
                <c:pt idx="13597">
                  <c:v>241</c:v>
                </c:pt>
                <c:pt idx="13598">
                  <c:v>243.00000000000003</c:v>
                </c:pt>
                <c:pt idx="13600">
                  <c:v>240</c:v>
                </c:pt>
                <c:pt idx="13601">
                  <c:v>240</c:v>
                </c:pt>
                <c:pt idx="13602">
                  <c:v>242</c:v>
                </c:pt>
                <c:pt idx="13603">
                  <c:v>240</c:v>
                </c:pt>
                <c:pt idx="13604">
                  <c:v>240</c:v>
                </c:pt>
                <c:pt idx="13605">
                  <c:v>236.00000000000003</c:v>
                </c:pt>
                <c:pt idx="13606">
                  <c:v>234</c:v>
                </c:pt>
                <c:pt idx="13607">
                  <c:v>231.99999999999997</c:v>
                </c:pt>
                <c:pt idx="13608">
                  <c:v>233</c:v>
                </c:pt>
                <c:pt idx="13609">
                  <c:v>228.00000000000003</c:v>
                </c:pt>
                <c:pt idx="13610">
                  <c:v>237</c:v>
                </c:pt>
                <c:pt idx="13611">
                  <c:v>237</c:v>
                </c:pt>
                <c:pt idx="13612">
                  <c:v>237</c:v>
                </c:pt>
                <c:pt idx="13613">
                  <c:v>242</c:v>
                </c:pt>
                <c:pt idx="13614">
                  <c:v>242</c:v>
                </c:pt>
                <c:pt idx="13615">
                  <c:v>240</c:v>
                </c:pt>
                <c:pt idx="13616">
                  <c:v>236</c:v>
                </c:pt>
                <c:pt idx="13617">
                  <c:v>232.00000000000003</c:v>
                </c:pt>
                <c:pt idx="13618">
                  <c:v>229</c:v>
                </c:pt>
                <c:pt idx="13619">
                  <c:v>232.00000000000003</c:v>
                </c:pt>
                <c:pt idx="13620">
                  <c:v>232.00000000000003</c:v>
                </c:pt>
                <c:pt idx="13621">
                  <c:v>231</c:v>
                </c:pt>
                <c:pt idx="13622">
                  <c:v>234</c:v>
                </c:pt>
                <c:pt idx="13623">
                  <c:v>229.99999999999997</c:v>
                </c:pt>
                <c:pt idx="13624">
                  <c:v>227</c:v>
                </c:pt>
                <c:pt idx="13625">
                  <c:v>227.99999999999997</c:v>
                </c:pt>
                <c:pt idx="13626">
                  <c:v>225.99999999999997</c:v>
                </c:pt>
                <c:pt idx="13627">
                  <c:v>223.99999999999997</c:v>
                </c:pt>
                <c:pt idx="13628">
                  <c:v>227.99999999999997</c:v>
                </c:pt>
                <c:pt idx="13629">
                  <c:v>229</c:v>
                </c:pt>
                <c:pt idx="13630">
                  <c:v>233</c:v>
                </c:pt>
                <c:pt idx="13631">
                  <c:v>235</c:v>
                </c:pt>
                <c:pt idx="13632">
                  <c:v>234</c:v>
                </c:pt>
                <c:pt idx="13633">
                  <c:v>231</c:v>
                </c:pt>
                <c:pt idx="13634">
                  <c:v>229.99999999999997</c:v>
                </c:pt>
                <c:pt idx="13635">
                  <c:v>229</c:v>
                </c:pt>
                <c:pt idx="13636">
                  <c:v>234</c:v>
                </c:pt>
                <c:pt idx="13637">
                  <c:v>227.99999999999997</c:v>
                </c:pt>
                <c:pt idx="13638">
                  <c:v>225.99999999999997</c:v>
                </c:pt>
                <c:pt idx="13639">
                  <c:v>227.99999999999997</c:v>
                </c:pt>
                <c:pt idx="13640">
                  <c:v>225</c:v>
                </c:pt>
                <c:pt idx="13641">
                  <c:v>225.99999999999997</c:v>
                </c:pt>
                <c:pt idx="13642">
                  <c:v>229.99999999999997</c:v>
                </c:pt>
                <c:pt idx="13644">
                  <c:v>231</c:v>
                </c:pt>
                <c:pt idx="13645">
                  <c:v>227.99999999999997</c:v>
                </c:pt>
                <c:pt idx="13646">
                  <c:v>227</c:v>
                </c:pt>
                <c:pt idx="13647">
                  <c:v>227</c:v>
                </c:pt>
                <c:pt idx="13648">
                  <c:v>225</c:v>
                </c:pt>
                <c:pt idx="13649">
                  <c:v>226.00000000000003</c:v>
                </c:pt>
                <c:pt idx="13650">
                  <c:v>227</c:v>
                </c:pt>
                <c:pt idx="13651">
                  <c:v>225</c:v>
                </c:pt>
                <c:pt idx="13652">
                  <c:v>221.99999999999997</c:v>
                </c:pt>
                <c:pt idx="13653">
                  <c:v>218.00000000000003</c:v>
                </c:pt>
                <c:pt idx="13654">
                  <c:v>219.99999999999997</c:v>
                </c:pt>
                <c:pt idx="13655">
                  <c:v>217.99999999999997</c:v>
                </c:pt>
                <c:pt idx="13656">
                  <c:v>221</c:v>
                </c:pt>
                <c:pt idx="13657">
                  <c:v>221</c:v>
                </c:pt>
                <c:pt idx="13658">
                  <c:v>222.00000000000003</c:v>
                </c:pt>
                <c:pt idx="13659">
                  <c:v>225</c:v>
                </c:pt>
                <c:pt idx="13660">
                  <c:v>221.99999999999997</c:v>
                </c:pt>
                <c:pt idx="13661">
                  <c:v>215</c:v>
                </c:pt>
                <c:pt idx="13662">
                  <c:v>212</c:v>
                </c:pt>
                <c:pt idx="13663">
                  <c:v>214</c:v>
                </c:pt>
                <c:pt idx="13664">
                  <c:v>218.00000000000003</c:v>
                </c:pt>
                <c:pt idx="13665">
                  <c:v>217</c:v>
                </c:pt>
                <c:pt idx="13666">
                  <c:v>217</c:v>
                </c:pt>
                <c:pt idx="13667">
                  <c:v>219</c:v>
                </c:pt>
                <c:pt idx="13668">
                  <c:v>217</c:v>
                </c:pt>
                <c:pt idx="13670">
                  <c:v>213</c:v>
                </c:pt>
                <c:pt idx="13671">
                  <c:v>206.99999999999997</c:v>
                </c:pt>
                <c:pt idx="13672">
                  <c:v>208</c:v>
                </c:pt>
                <c:pt idx="13673">
                  <c:v>211</c:v>
                </c:pt>
                <c:pt idx="13674">
                  <c:v>215</c:v>
                </c:pt>
                <c:pt idx="13675">
                  <c:v>219</c:v>
                </c:pt>
                <c:pt idx="13676">
                  <c:v>219.99999999999997</c:v>
                </c:pt>
                <c:pt idx="13677">
                  <c:v>219</c:v>
                </c:pt>
                <c:pt idx="13678">
                  <c:v>219</c:v>
                </c:pt>
                <c:pt idx="13679">
                  <c:v>219</c:v>
                </c:pt>
                <c:pt idx="13680">
                  <c:v>219</c:v>
                </c:pt>
                <c:pt idx="13681">
                  <c:v>221</c:v>
                </c:pt>
                <c:pt idx="13682">
                  <c:v>216</c:v>
                </c:pt>
                <c:pt idx="13683">
                  <c:v>215</c:v>
                </c:pt>
                <c:pt idx="13684">
                  <c:v>212</c:v>
                </c:pt>
                <c:pt idx="13685">
                  <c:v>215.00000000000003</c:v>
                </c:pt>
                <c:pt idx="13686">
                  <c:v>213</c:v>
                </c:pt>
                <c:pt idx="13687">
                  <c:v>216</c:v>
                </c:pt>
                <c:pt idx="13688">
                  <c:v>213</c:v>
                </c:pt>
                <c:pt idx="13689">
                  <c:v>215</c:v>
                </c:pt>
                <c:pt idx="13690">
                  <c:v>209.99999999999997</c:v>
                </c:pt>
                <c:pt idx="13691">
                  <c:v>209.00000000000003</c:v>
                </c:pt>
                <c:pt idx="13692">
                  <c:v>207.00000000000003</c:v>
                </c:pt>
                <c:pt idx="13693">
                  <c:v>209</c:v>
                </c:pt>
                <c:pt idx="13694">
                  <c:v>206</c:v>
                </c:pt>
                <c:pt idx="13695">
                  <c:v>211</c:v>
                </c:pt>
                <c:pt idx="13696">
                  <c:v>215.00000000000003</c:v>
                </c:pt>
                <c:pt idx="13697">
                  <c:v>213</c:v>
                </c:pt>
                <c:pt idx="13699">
                  <c:v>211</c:v>
                </c:pt>
                <c:pt idx="13700">
                  <c:v>207.00000000000003</c:v>
                </c:pt>
                <c:pt idx="13701">
                  <c:v>206.00000000000006</c:v>
                </c:pt>
                <c:pt idx="13702">
                  <c:v>209</c:v>
                </c:pt>
                <c:pt idx="13703">
                  <c:v>205.00000000000003</c:v>
                </c:pt>
                <c:pt idx="13704">
                  <c:v>206.99999999999997</c:v>
                </c:pt>
                <c:pt idx="13705">
                  <c:v>207.00000000000003</c:v>
                </c:pt>
                <c:pt idx="13706">
                  <c:v>204.99999999999997</c:v>
                </c:pt>
                <c:pt idx="13707">
                  <c:v>200</c:v>
                </c:pt>
                <c:pt idx="13708">
                  <c:v>199</c:v>
                </c:pt>
                <c:pt idx="13709">
                  <c:v>198.00000000000003</c:v>
                </c:pt>
                <c:pt idx="13710">
                  <c:v>199</c:v>
                </c:pt>
                <c:pt idx="13711">
                  <c:v>198</c:v>
                </c:pt>
                <c:pt idx="13712">
                  <c:v>199</c:v>
                </c:pt>
                <c:pt idx="13713">
                  <c:v>195</c:v>
                </c:pt>
                <c:pt idx="13714">
                  <c:v>196</c:v>
                </c:pt>
                <c:pt idx="13715">
                  <c:v>193.00000000000003</c:v>
                </c:pt>
                <c:pt idx="13716">
                  <c:v>201.00000000000003</c:v>
                </c:pt>
                <c:pt idx="13717">
                  <c:v>204.99999999999997</c:v>
                </c:pt>
                <c:pt idx="13718">
                  <c:v>204.99999999999997</c:v>
                </c:pt>
                <c:pt idx="13719">
                  <c:v>203.99999999999997</c:v>
                </c:pt>
                <c:pt idx="13720">
                  <c:v>202</c:v>
                </c:pt>
                <c:pt idx="13721">
                  <c:v>201.00000000000003</c:v>
                </c:pt>
                <c:pt idx="13722">
                  <c:v>199.00000000000003</c:v>
                </c:pt>
                <c:pt idx="13723">
                  <c:v>199</c:v>
                </c:pt>
                <c:pt idx="13724">
                  <c:v>197</c:v>
                </c:pt>
                <c:pt idx="13725">
                  <c:v>200.99999999999997</c:v>
                </c:pt>
                <c:pt idx="13726">
                  <c:v>200</c:v>
                </c:pt>
                <c:pt idx="13727">
                  <c:v>198</c:v>
                </c:pt>
                <c:pt idx="13728">
                  <c:v>192</c:v>
                </c:pt>
                <c:pt idx="13729">
                  <c:v>195.00000000000003</c:v>
                </c:pt>
                <c:pt idx="13730">
                  <c:v>194</c:v>
                </c:pt>
                <c:pt idx="13731">
                  <c:v>194.00000000000003</c:v>
                </c:pt>
                <c:pt idx="13732">
                  <c:v>192.00000000000003</c:v>
                </c:pt>
                <c:pt idx="13733">
                  <c:v>187</c:v>
                </c:pt>
                <c:pt idx="13734">
                  <c:v>186</c:v>
                </c:pt>
                <c:pt idx="13735">
                  <c:v>187</c:v>
                </c:pt>
                <c:pt idx="13736">
                  <c:v>186</c:v>
                </c:pt>
                <c:pt idx="13737">
                  <c:v>184</c:v>
                </c:pt>
                <c:pt idx="13738">
                  <c:v>187</c:v>
                </c:pt>
                <c:pt idx="13740">
                  <c:v>189</c:v>
                </c:pt>
                <c:pt idx="13741">
                  <c:v>189</c:v>
                </c:pt>
                <c:pt idx="13742">
                  <c:v>191</c:v>
                </c:pt>
                <c:pt idx="13743">
                  <c:v>194</c:v>
                </c:pt>
                <c:pt idx="13744">
                  <c:v>194</c:v>
                </c:pt>
                <c:pt idx="13745">
                  <c:v>194</c:v>
                </c:pt>
                <c:pt idx="13746">
                  <c:v>196</c:v>
                </c:pt>
                <c:pt idx="13747">
                  <c:v>196</c:v>
                </c:pt>
                <c:pt idx="13748">
                  <c:v>204</c:v>
                </c:pt>
                <c:pt idx="13749">
                  <c:v>202</c:v>
                </c:pt>
                <c:pt idx="13750">
                  <c:v>204.99999999999997</c:v>
                </c:pt>
                <c:pt idx="13751">
                  <c:v>203.00000000000003</c:v>
                </c:pt>
                <c:pt idx="13752">
                  <c:v>204</c:v>
                </c:pt>
                <c:pt idx="13753">
                  <c:v>200</c:v>
                </c:pt>
                <c:pt idx="13754">
                  <c:v>199.00000000000003</c:v>
                </c:pt>
                <c:pt idx="13755">
                  <c:v>197</c:v>
                </c:pt>
                <c:pt idx="13756">
                  <c:v>198.00000000000006</c:v>
                </c:pt>
                <c:pt idx="13757">
                  <c:v>196</c:v>
                </c:pt>
                <c:pt idx="13758">
                  <c:v>195.00000000000003</c:v>
                </c:pt>
                <c:pt idx="13759">
                  <c:v>192</c:v>
                </c:pt>
                <c:pt idx="13760">
                  <c:v>194</c:v>
                </c:pt>
                <c:pt idx="13761">
                  <c:v>189</c:v>
                </c:pt>
                <c:pt idx="13762">
                  <c:v>191</c:v>
                </c:pt>
                <c:pt idx="13763">
                  <c:v>188</c:v>
                </c:pt>
                <c:pt idx="13764">
                  <c:v>189</c:v>
                </c:pt>
                <c:pt idx="13765">
                  <c:v>184</c:v>
                </c:pt>
                <c:pt idx="13766">
                  <c:v>189</c:v>
                </c:pt>
                <c:pt idx="13767">
                  <c:v>188</c:v>
                </c:pt>
                <c:pt idx="13768">
                  <c:v>186</c:v>
                </c:pt>
                <c:pt idx="13770">
                  <c:v>181.99999999999997</c:v>
                </c:pt>
                <c:pt idx="13771">
                  <c:v>180.99999999999997</c:v>
                </c:pt>
                <c:pt idx="13772">
                  <c:v>181.99999999999997</c:v>
                </c:pt>
                <c:pt idx="13773">
                  <c:v>183</c:v>
                </c:pt>
                <c:pt idx="13774">
                  <c:v>183</c:v>
                </c:pt>
                <c:pt idx="13775">
                  <c:v>185</c:v>
                </c:pt>
                <c:pt idx="13776">
                  <c:v>184</c:v>
                </c:pt>
                <c:pt idx="13777">
                  <c:v>188</c:v>
                </c:pt>
                <c:pt idx="13778">
                  <c:v>188</c:v>
                </c:pt>
                <c:pt idx="13779">
                  <c:v>186</c:v>
                </c:pt>
                <c:pt idx="13780">
                  <c:v>188</c:v>
                </c:pt>
                <c:pt idx="13781">
                  <c:v>186</c:v>
                </c:pt>
                <c:pt idx="13782">
                  <c:v>184</c:v>
                </c:pt>
                <c:pt idx="13783">
                  <c:v>185</c:v>
                </c:pt>
                <c:pt idx="13784">
                  <c:v>184</c:v>
                </c:pt>
                <c:pt idx="13785">
                  <c:v>183</c:v>
                </c:pt>
                <c:pt idx="13786">
                  <c:v>184</c:v>
                </c:pt>
                <c:pt idx="13787">
                  <c:v>185</c:v>
                </c:pt>
                <c:pt idx="13788">
                  <c:v>180.99999999999997</c:v>
                </c:pt>
                <c:pt idx="13789">
                  <c:v>182.99999999999997</c:v>
                </c:pt>
                <c:pt idx="13791">
                  <c:v>182</c:v>
                </c:pt>
                <c:pt idx="13792">
                  <c:v>182</c:v>
                </c:pt>
                <c:pt idx="13793">
                  <c:v>177.99999999999997</c:v>
                </c:pt>
                <c:pt idx="13794">
                  <c:v>179.99999999999997</c:v>
                </c:pt>
                <c:pt idx="13795">
                  <c:v>178.99999999999997</c:v>
                </c:pt>
                <c:pt idx="13796">
                  <c:v>181.99999999999997</c:v>
                </c:pt>
                <c:pt idx="13797">
                  <c:v>180.99999999999997</c:v>
                </c:pt>
                <c:pt idx="13798">
                  <c:v>178</c:v>
                </c:pt>
                <c:pt idx="13799">
                  <c:v>176.99999999999997</c:v>
                </c:pt>
                <c:pt idx="13800">
                  <c:v>176</c:v>
                </c:pt>
                <c:pt idx="13801">
                  <c:v>171.00000000000003</c:v>
                </c:pt>
                <c:pt idx="13803">
                  <c:v>171.00000000000003</c:v>
                </c:pt>
                <c:pt idx="13804">
                  <c:v>173.00000000000003</c:v>
                </c:pt>
                <c:pt idx="13805">
                  <c:v>173.00000000000003</c:v>
                </c:pt>
                <c:pt idx="13806">
                  <c:v>172</c:v>
                </c:pt>
                <c:pt idx="13807">
                  <c:v>170</c:v>
                </c:pt>
                <c:pt idx="13808">
                  <c:v>166</c:v>
                </c:pt>
                <c:pt idx="13809">
                  <c:v>161.99999999999997</c:v>
                </c:pt>
                <c:pt idx="13810">
                  <c:v>158</c:v>
                </c:pt>
                <c:pt idx="13811">
                  <c:v>159.00000000000003</c:v>
                </c:pt>
                <c:pt idx="13812">
                  <c:v>156.99999999999997</c:v>
                </c:pt>
                <c:pt idx="13813">
                  <c:v>154</c:v>
                </c:pt>
                <c:pt idx="13814">
                  <c:v>152</c:v>
                </c:pt>
                <c:pt idx="13815">
                  <c:v>148.99999999999997</c:v>
                </c:pt>
                <c:pt idx="13816">
                  <c:v>152</c:v>
                </c:pt>
                <c:pt idx="13817">
                  <c:v>155.00000000000003</c:v>
                </c:pt>
                <c:pt idx="13818">
                  <c:v>150</c:v>
                </c:pt>
                <c:pt idx="13819">
                  <c:v>146</c:v>
                </c:pt>
                <c:pt idx="13820">
                  <c:v>152.99999999999997</c:v>
                </c:pt>
                <c:pt idx="13821">
                  <c:v>154</c:v>
                </c:pt>
                <c:pt idx="13823">
                  <c:v>152</c:v>
                </c:pt>
                <c:pt idx="13824">
                  <c:v>150.00000000000003</c:v>
                </c:pt>
                <c:pt idx="13825">
                  <c:v>151.00000000000003</c:v>
                </c:pt>
                <c:pt idx="13826">
                  <c:v>150</c:v>
                </c:pt>
                <c:pt idx="13828">
                  <c:v>146</c:v>
                </c:pt>
                <c:pt idx="13829">
                  <c:v>136</c:v>
                </c:pt>
                <c:pt idx="13830">
                  <c:v>131.99999999999997</c:v>
                </c:pt>
                <c:pt idx="13831">
                  <c:v>134</c:v>
                </c:pt>
                <c:pt idx="13832">
                  <c:v>140.99999999999997</c:v>
                </c:pt>
                <c:pt idx="13833">
                  <c:v>139</c:v>
                </c:pt>
                <c:pt idx="13834">
                  <c:v>136</c:v>
                </c:pt>
                <c:pt idx="13835">
                  <c:v>137</c:v>
                </c:pt>
                <c:pt idx="13836">
                  <c:v>135</c:v>
                </c:pt>
                <c:pt idx="13837">
                  <c:v>133</c:v>
                </c:pt>
                <c:pt idx="13838">
                  <c:v>134</c:v>
                </c:pt>
                <c:pt idx="13840">
                  <c:v>129</c:v>
                </c:pt>
                <c:pt idx="13841">
                  <c:v>134</c:v>
                </c:pt>
                <c:pt idx="13842">
                  <c:v>137</c:v>
                </c:pt>
                <c:pt idx="13843">
                  <c:v>129</c:v>
                </c:pt>
                <c:pt idx="13844">
                  <c:v>129</c:v>
                </c:pt>
                <c:pt idx="13845">
                  <c:v>129</c:v>
                </c:pt>
                <c:pt idx="13846">
                  <c:v>123</c:v>
                </c:pt>
                <c:pt idx="13847">
                  <c:v>126</c:v>
                </c:pt>
                <c:pt idx="13848">
                  <c:v>121.00000000000001</c:v>
                </c:pt>
                <c:pt idx="13849">
                  <c:v>119.00000000000001</c:v>
                </c:pt>
                <c:pt idx="13850">
                  <c:v>127</c:v>
                </c:pt>
                <c:pt idx="13851">
                  <c:v>129</c:v>
                </c:pt>
                <c:pt idx="13852">
                  <c:v>131</c:v>
                </c:pt>
                <c:pt idx="13853">
                  <c:v>130.00000000000003</c:v>
                </c:pt>
                <c:pt idx="13854">
                  <c:v>131</c:v>
                </c:pt>
                <c:pt idx="13855">
                  <c:v>134</c:v>
                </c:pt>
                <c:pt idx="13856">
                  <c:v>133</c:v>
                </c:pt>
                <c:pt idx="13857">
                  <c:v>138</c:v>
                </c:pt>
                <c:pt idx="13858">
                  <c:v>136</c:v>
                </c:pt>
                <c:pt idx="13860">
                  <c:v>144</c:v>
                </c:pt>
                <c:pt idx="13861">
                  <c:v>144.99999999999997</c:v>
                </c:pt>
                <c:pt idx="13862">
                  <c:v>144</c:v>
                </c:pt>
                <c:pt idx="13863">
                  <c:v>146</c:v>
                </c:pt>
                <c:pt idx="13864">
                  <c:v>142</c:v>
                </c:pt>
                <c:pt idx="13865">
                  <c:v>139</c:v>
                </c:pt>
                <c:pt idx="13866">
                  <c:v>135</c:v>
                </c:pt>
                <c:pt idx="13867">
                  <c:v>136.99999999999997</c:v>
                </c:pt>
                <c:pt idx="13868">
                  <c:v>137</c:v>
                </c:pt>
                <c:pt idx="13869">
                  <c:v>142</c:v>
                </c:pt>
                <c:pt idx="13870">
                  <c:v>144</c:v>
                </c:pt>
                <c:pt idx="13871">
                  <c:v>146</c:v>
                </c:pt>
                <c:pt idx="13872">
                  <c:v>146</c:v>
                </c:pt>
                <c:pt idx="13873">
                  <c:v>151.00000000000003</c:v>
                </c:pt>
                <c:pt idx="13874">
                  <c:v>150</c:v>
                </c:pt>
                <c:pt idx="13875">
                  <c:v>144</c:v>
                </c:pt>
                <c:pt idx="13876">
                  <c:v>140.99999999999997</c:v>
                </c:pt>
                <c:pt idx="13877">
                  <c:v>143.00000000000003</c:v>
                </c:pt>
                <c:pt idx="13878">
                  <c:v>144.99999999999997</c:v>
                </c:pt>
                <c:pt idx="13879">
                  <c:v>144</c:v>
                </c:pt>
                <c:pt idx="13880">
                  <c:v>136</c:v>
                </c:pt>
                <c:pt idx="13881">
                  <c:v>136</c:v>
                </c:pt>
                <c:pt idx="13882">
                  <c:v>135</c:v>
                </c:pt>
                <c:pt idx="13883">
                  <c:v>133</c:v>
                </c:pt>
                <c:pt idx="13884">
                  <c:v>131.99999999999997</c:v>
                </c:pt>
                <c:pt idx="13885">
                  <c:v>129.99999999999997</c:v>
                </c:pt>
                <c:pt idx="13886">
                  <c:v>134.00000000000003</c:v>
                </c:pt>
                <c:pt idx="13887">
                  <c:v>140</c:v>
                </c:pt>
                <c:pt idx="13888">
                  <c:v>137</c:v>
                </c:pt>
                <c:pt idx="13889">
                  <c:v>138</c:v>
                </c:pt>
                <c:pt idx="13890">
                  <c:v>138</c:v>
                </c:pt>
                <c:pt idx="13891">
                  <c:v>132</c:v>
                </c:pt>
                <c:pt idx="13892">
                  <c:v>137</c:v>
                </c:pt>
                <c:pt idx="13893">
                  <c:v>136</c:v>
                </c:pt>
                <c:pt idx="13894">
                  <c:v>141</c:v>
                </c:pt>
                <c:pt idx="13895">
                  <c:v>137</c:v>
                </c:pt>
                <c:pt idx="13896">
                  <c:v>138</c:v>
                </c:pt>
                <c:pt idx="13897">
                  <c:v>141</c:v>
                </c:pt>
                <c:pt idx="13898">
                  <c:v>139</c:v>
                </c:pt>
                <c:pt idx="13899">
                  <c:v>140</c:v>
                </c:pt>
                <c:pt idx="13900">
                  <c:v>137</c:v>
                </c:pt>
                <c:pt idx="13901">
                  <c:v>140</c:v>
                </c:pt>
                <c:pt idx="13902">
                  <c:v>140</c:v>
                </c:pt>
                <c:pt idx="13903">
                  <c:v>136</c:v>
                </c:pt>
                <c:pt idx="13904">
                  <c:v>135</c:v>
                </c:pt>
                <c:pt idx="13905">
                  <c:v>137</c:v>
                </c:pt>
                <c:pt idx="13906">
                  <c:v>142</c:v>
                </c:pt>
                <c:pt idx="13907">
                  <c:v>141</c:v>
                </c:pt>
                <c:pt idx="13908">
                  <c:v>139</c:v>
                </c:pt>
                <c:pt idx="13909">
                  <c:v>140</c:v>
                </c:pt>
                <c:pt idx="13910">
                  <c:v>144</c:v>
                </c:pt>
                <c:pt idx="13911">
                  <c:v>150</c:v>
                </c:pt>
                <c:pt idx="13912">
                  <c:v>146.99999999999997</c:v>
                </c:pt>
                <c:pt idx="13913">
                  <c:v>152</c:v>
                </c:pt>
                <c:pt idx="13914">
                  <c:v>156</c:v>
                </c:pt>
                <c:pt idx="13915">
                  <c:v>156.99999999999997</c:v>
                </c:pt>
                <c:pt idx="13916">
                  <c:v>160</c:v>
                </c:pt>
                <c:pt idx="13917">
                  <c:v>155.00000000000003</c:v>
                </c:pt>
                <c:pt idx="13918">
                  <c:v>157.00000000000003</c:v>
                </c:pt>
                <c:pt idx="13919">
                  <c:v>166</c:v>
                </c:pt>
                <c:pt idx="13920">
                  <c:v>167.00000000000003</c:v>
                </c:pt>
                <c:pt idx="13921">
                  <c:v>168.00000000000003</c:v>
                </c:pt>
                <c:pt idx="13922">
                  <c:v>167</c:v>
                </c:pt>
                <c:pt idx="13923">
                  <c:v>159</c:v>
                </c:pt>
                <c:pt idx="13924">
                  <c:v>165</c:v>
                </c:pt>
                <c:pt idx="13925">
                  <c:v>164</c:v>
                </c:pt>
                <c:pt idx="13926">
                  <c:v>165.99999999999997</c:v>
                </c:pt>
                <c:pt idx="13927">
                  <c:v>159</c:v>
                </c:pt>
                <c:pt idx="13928">
                  <c:v>156.99999999999997</c:v>
                </c:pt>
                <c:pt idx="13930">
                  <c:v>150</c:v>
                </c:pt>
                <c:pt idx="13931">
                  <c:v>150</c:v>
                </c:pt>
                <c:pt idx="13932">
                  <c:v>150.99999999999997</c:v>
                </c:pt>
                <c:pt idx="13933">
                  <c:v>151.00000000000003</c:v>
                </c:pt>
                <c:pt idx="13934">
                  <c:v>154.99999999999997</c:v>
                </c:pt>
                <c:pt idx="13935">
                  <c:v>163</c:v>
                </c:pt>
                <c:pt idx="13936">
                  <c:v>169</c:v>
                </c:pt>
                <c:pt idx="13937">
                  <c:v>165</c:v>
                </c:pt>
                <c:pt idx="13938">
                  <c:v>168.00000000000003</c:v>
                </c:pt>
                <c:pt idx="13939">
                  <c:v>169</c:v>
                </c:pt>
                <c:pt idx="13940">
                  <c:v>170</c:v>
                </c:pt>
                <c:pt idx="13941">
                  <c:v>175</c:v>
                </c:pt>
                <c:pt idx="13942">
                  <c:v>166</c:v>
                </c:pt>
                <c:pt idx="13943">
                  <c:v>165</c:v>
                </c:pt>
                <c:pt idx="13944">
                  <c:v>164</c:v>
                </c:pt>
                <c:pt idx="13945">
                  <c:v>161</c:v>
                </c:pt>
                <c:pt idx="13946">
                  <c:v>165</c:v>
                </c:pt>
                <c:pt idx="13947">
                  <c:v>169</c:v>
                </c:pt>
                <c:pt idx="13948">
                  <c:v>161</c:v>
                </c:pt>
                <c:pt idx="13949">
                  <c:v>169</c:v>
                </c:pt>
                <c:pt idx="13950">
                  <c:v>171.99999999999997</c:v>
                </c:pt>
                <c:pt idx="13951">
                  <c:v>169.99999999999997</c:v>
                </c:pt>
                <c:pt idx="13952">
                  <c:v>171.99999999999997</c:v>
                </c:pt>
                <c:pt idx="13953">
                  <c:v>177.00000000000003</c:v>
                </c:pt>
                <c:pt idx="13954">
                  <c:v>169</c:v>
                </c:pt>
                <c:pt idx="13955">
                  <c:v>171</c:v>
                </c:pt>
                <c:pt idx="13956">
                  <c:v>174.00000000000003</c:v>
                </c:pt>
                <c:pt idx="13957">
                  <c:v>175.99999999999997</c:v>
                </c:pt>
                <c:pt idx="13959">
                  <c:v>169.99999999999997</c:v>
                </c:pt>
                <c:pt idx="13960">
                  <c:v>169</c:v>
                </c:pt>
                <c:pt idx="13961">
                  <c:v>167.00000000000003</c:v>
                </c:pt>
                <c:pt idx="13962">
                  <c:v>171.99999999999997</c:v>
                </c:pt>
                <c:pt idx="13963">
                  <c:v>177</c:v>
                </c:pt>
                <c:pt idx="13964">
                  <c:v>175</c:v>
                </c:pt>
                <c:pt idx="13965">
                  <c:v>175</c:v>
                </c:pt>
                <c:pt idx="13966">
                  <c:v>171.99999999999997</c:v>
                </c:pt>
                <c:pt idx="13967">
                  <c:v>169</c:v>
                </c:pt>
                <c:pt idx="13968">
                  <c:v>165.99999999999997</c:v>
                </c:pt>
                <c:pt idx="13969">
                  <c:v>167</c:v>
                </c:pt>
                <c:pt idx="13970">
                  <c:v>164</c:v>
                </c:pt>
                <c:pt idx="13971">
                  <c:v>158</c:v>
                </c:pt>
                <c:pt idx="13972">
                  <c:v>157.00000000000003</c:v>
                </c:pt>
                <c:pt idx="13973">
                  <c:v>156.99999999999997</c:v>
                </c:pt>
                <c:pt idx="13974">
                  <c:v>154.99999999999997</c:v>
                </c:pt>
                <c:pt idx="13975">
                  <c:v>156.99999999999997</c:v>
                </c:pt>
                <c:pt idx="13976">
                  <c:v>159</c:v>
                </c:pt>
                <c:pt idx="13977">
                  <c:v>156.00000000000003</c:v>
                </c:pt>
                <c:pt idx="13978">
                  <c:v>153.00000000000003</c:v>
                </c:pt>
                <c:pt idx="13979">
                  <c:v>148</c:v>
                </c:pt>
                <c:pt idx="13980">
                  <c:v>149</c:v>
                </c:pt>
                <c:pt idx="13981">
                  <c:v>155.00000000000003</c:v>
                </c:pt>
                <c:pt idx="13982">
                  <c:v>152</c:v>
                </c:pt>
                <c:pt idx="13983">
                  <c:v>145.00000000000003</c:v>
                </c:pt>
                <c:pt idx="13984">
                  <c:v>151.00000000000003</c:v>
                </c:pt>
                <c:pt idx="13985">
                  <c:v>146.99999999999997</c:v>
                </c:pt>
                <c:pt idx="13986">
                  <c:v>147.00000000000003</c:v>
                </c:pt>
                <c:pt idx="13987">
                  <c:v>147</c:v>
                </c:pt>
                <c:pt idx="13988">
                  <c:v>147.00000000000003</c:v>
                </c:pt>
                <c:pt idx="13989">
                  <c:v>144.00000000000003</c:v>
                </c:pt>
                <c:pt idx="13990">
                  <c:v>146.00000000000003</c:v>
                </c:pt>
                <c:pt idx="13991">
                  <c:v>145.00000000000003</c:v>
                </c:pt>
                <c:pt idx="13992">
                  <c:v>140</c:v>
                </c:pt>
                <c:pt idx="13993">
                  <c:v>140.99999999999997</c:v>
                </c:pt>
                <c:pt idx="13994">
                  <c:v>142</c:v>
                </c:pt>
                <c:pt idx="13995">
                  <c:v>145.00000000000003</c:v>
                </c:pt>
                <c:pt idx="13996">
                  <c:v>151.00000000000003</c:v>
                </c:pt>
                <c:pt idx="13997">
                  <c:v>150</c:v>
                </c:pt>
                <c:pt idx="13998">
                  <c:v>147</c:v>
                </c:pt>
                <c:pt idx="13999">
                  <c:v>147</c:v>
                </c:pt>
                <c:pt idx="14000">
                  <c:v>146.99999999999997</c:v>
                </c:pt>
                <c:pt idx="14001">
                  <c:v>148.00000000000003</c:v>
                </c:pt>
                <c:pt idx="14002">
                  <c:v>147.00000000000003</c:v>
                </c:pt>
                <c:pt idx="14003">
                  <c:v>142</c:v>
                </c:pt>
                <c:pt idx="14005">
                  <c:v>146.00000000000003</c:v>
                </c:pt>
                <c:pt idx="14006">
                  <c:v>146</c:v>
                </c:pt>
                <c:pt idx="14007">
                  <c:v>148</c:v>
                </c:pt>
                <c:pt idx="14008">
                  <c:v>149.00000000000003</c:v>
                </c:pt>
                <c:pt idx="14009">
                  <c:v>145.00000000000003</c:v>
                </c:pt>
                <c:pt idx="14010">
                  <c:v>146.00000000000003</c:v>
                </c:pt>
                <c:pt idx="14011">
                  <c:v>147.99999999999997</c:v>
                </c:pt>
                <c:pt idx="14012">
                  <c:v>150.99999999999997</c:v>
                </c:pt>
                <c:pt idx="14013">
                  <c:v>144</c:v>
                </c:pt>
                <c:pt idx="14014">
                  <c:v>148.00000000000003</c:v>
                </c:pt>
                <c:pt idx="14015">
                  <c:v>145.00000000000003</c:v>
                </c:pt>
                <c:pt idx="14016">
                  <c:v>146</c:v>
                </c:pt>
                <c:pt idx="14017">
                  <c:v>146</c:v>
                </c:pt>
                <c:pt idx="14018">
                  <c:v>146.99999999999997</c:v>
                </c:pt>
                <c:pt idx="14019">
                  <c:v>143.00000000000003</c:v>
                </c:pt>
                <c:pt idx="14020">
                  <c:v>140.99999999999997</c:v>
                </c:pt>
                <c:pt idx="14021">
                  <c:v>142</c:v>
                </c:pt>
                <c:pt idx="14022">
                  <c:v>140.99999999999997</c:v>
                </c:pt>
                <c:pt idx="14023">
                  <c:v>141</c:v>
                </c:pt>
                <c:pt idx="14024">
                  <c:v>146</c:v>
                </c:pt>
                <c:pt idx="14025">
                  <c:v>144</c:v>
                </c:pt>
                <c:pt idx="14026">
                  <c:v>143.00000000000003</c:v>
                </c:pt>
                <c:pt idx="14027">
                  <c:v>147.00000000000003</c:v>
                </c:pt>
                <c:pt idx="14028">
                  <c:v>147.00000000000003</c:v>
                </c:pt>
                <c:pt idx="14030">
                  <c:v>142</c:v>
                </c:pt>
                <c:pt idx="14031">
                  <c:v>142</c:v>
                </c:pt>
                <c:pt idx="14032">
                  <c:v>143.00000000000003</c:v>
                </c:pt>
                <c:pt idx="14033">
                  <c:v>143.00000000000003</c:v>
                </c:pt>
                <c:pt idx="14034">
                  <c:v>143.00000000000003</c:v>
                </c:pt>
                <c:pt idx="14035">
                  <c:v>142</c:v>
                </c:pt>
                <c:pt idx="14036">
                  <c:v>140</c:v>
                </c:pt>
                <c:pt idx="14037">
                  <c:v>143.00000000000003</c:v>
                </c:pt>
                <c:pt idx="14038">
                  <c:v>142.99999999999997</c:v>
                </c:pt>
                <c:pt idx="14039">
                  <c:v>140.99999999999997</c:v>
                </c:pt>
                <c:pt idx="14040">
                  <c:v>140</c:v>
                </c:pt>
                <c:pt idx="14041">
                  <c:v>137</c:v>
                </c:pt>
                <c:pt idx="14042">
                  <c:v>144</c:v>
                </c:pt>
                <c:pt idx="14043">
                  <c:v>141</c:v>
                </c:pt>
                <c:pt idx="14044">
                  <c:v>143.00000000000003</c:v>
                </c:pt>
                <c:pt idx="14045">
                  <c:v>143</c:v>
                </c:pt>
                <c:pt idx="14046">
                  <c:v>141</c:v>
                </c:pt>
                <c:pt idx="14047">
                  <c:v>140.99999999999997</c:v>
                </c:pt>
                <c:pt idx="14048">
                  <c:v>144</c:v>
                </c:pt>
                <c:pt idx="14049">
                  <c:v>146.99999999999997</c:v>
                </c:pt>
                <c:pt idx="14050">
                  <c:v>144.99999999999997</c:v>
                </c:pt>
                <c:pt idx="14052">
                  <c:v>142.99999999999997</c:v>
                </c:pt>
                <c:pt idx="14053">
                  <c:v>142.00000000000003</c:v>
                </c:pt>
                <c:pt idx="14054">
                  <c:v>139</c:v>
                </c:pt>
                <c:pt idx="14055">
                  <c:v>139</c:v>
                </c:pt>
                <c:pt idx="14056">
                  <c:v>137</c:v>
                </c:pt>
                <c:pt idx="14057">
                  <c:v>133</c:v>
                </c:pt>
                <c:pt idx="14058">
                  <c:v>132.99999999999997</c:v>
                </c:pt>
                <c:pt idx="14059">
                  <c:v>131</c:v>
                </c:pt>
                <c:pt idx="14060">
                  <c:v>131</c:v>
                </c:pt>
                <c:pt idx="14061">
                  <c:v>129.99999999999997</c:v>
                </c:pt>
                <c:pt idx="14063">
                  <c:v>130.00000000000003</c:v>
                </c:pt>
                <c:pt idx="14064">
                  <c:v>127</c:v>
                </c:pt>
                <c:pt idx="14065">
                  <c:v>123.99999999999997</c:v>
                </c:pt>
                <c:pt idx="14066">
                  <c:v>124.00000000000003</c:v>
                </c:pt>
                <c:pt idx="14067">
                  <c:v>137</c:v>
                </c:pt>
                <c:pt idx="14068">
                  <c:v>132.00000000000003</c:v>
                </c:pt>
                <c:pt idx="14069">
                  <c:v>129</c:v>
                </c:pt>
                <c:pt idx="14070">
                  <c:v>130.00000000000003</c:v>
                </c:pt>
                <c:pt idx="14071">
                  <c:v>129</c:v>
                </c:pt>
                <c:pt idx="14072">
                  <c:v>129</c:v>
                </c:pt>
                <c:pt idx="14073">
                  <c:v>125</c:v>
                </c:pt>
                <c:pt idx="14074">
                  <c:v>126</c:v>
                </c:pt>
                <c:pt idx="14075">
                  <c:v>130.00000000000003</c:v>
                </c:pt>
                <c:pt idx="14076">
                  <c:v>127.99999999999999</c:v>
                </c:pt>
                <c:pt idx="14077">
                  <c:v>124.00000000000003</c:v>
                </c:pt>
                <c:pt idx="14078">
                  <c:v>122</c:v>
                </c:pt>
                <c:pt idx="14079">
                  <c:v>124.00000000000003</c:v>
                </c:pt>
                <c:pt idx="14080">
                  <c:v>125.00000000000003</c:v>
                </c:pt>
                <c:pt idx="14081">
                  <c:v>126</c:v>
                </c:pt>
                <c:pt idx="14082">
                  <c:v>122</c:v>
                </c:pt>
                <c:pt idx="14084">
                  <c:v>119.00000000000001</c:v>
                </c:pt>
                <c:pt idx="14085">
                  <c:v>122.99999999999997</c:v>
                </c:pt>
                <c:pt idx="14086">
                  <c:v>123</c:v>
                </c:pt>
                <c:pt idx="14087">
                  <c:v>121</c:v>
                </c:pt>
                <c:pt idx="14089">
                  <c:v>122.00000000000001</c:v>
                </c:pt>
                <c:pt idx="14090">
                  <c:v>121</c:v>
                </c:pt>
                <c:pt idx="14091">
                  <c:v>119.00000000000001</c:v>
                </c:pt>
                <c:pt idx="14092">
                  <c:v>120.00000000000001</c:v>
                </c:pt>
                <c:pt idx="14093">
                  <c:v>119</c:v>
                </c:pt>
                <c:pt idx="14094">
                  <c:v>123</c:v>
                </c:pt>
                <c:pt idx="14095">
                  <c:v>119</c:v>
                </c:pt>
                <c:pt idx="14096">
                  <c:v>117</c:v>
                </c:pt>
                <c:pt idx="14097">
                  <c:v>120.00000000000001</c:v>
                </c:pt>
                <c:pt idx="14098">
                  <c:v>117.99999999999997</c:v>
                </c:pt>
                <c:pt idx="14100">
                  <c:v>118.00000000000001</c:v>
                </c:pt>
                <c:pt idx="14101">
                  <c:v>115.99999999999997</c:v>
                </c:pt>
                <c:pt idx="14102">
                  <c:v>118.00000000000001</c:v>
                </c:pt>
                <c:pt idx="14103">
                  <c:v>119</c:v>
                </c:pt>
                <c:pt idx="14104">
                  <c:v>114.99999999999999</c:v>
                </c:pt>
                <c:pt idx="14105">
                  <c:v>115.99999999999997</c:v>
                </c:pt>
                <c:pt idx="14106">
                  <c:v>118.00000000000001</c:v>
                </c:pt>
                <c:pt idx="14107">
                  <c:v>117</c:v>
                </c:pt>
                <c:pt idx="14108">
                  <c:v>118</c:v>
                </c:pt>
                <c:pt idx="14109">
                  <c:v>115.99999999999999</c:v>
                </c:pt>
                <c:pt idx="14110">
                  <c:v>112.00000000000001</c:v>
                </c:pt>
                <c:pt idx="14111">
                  <c:v>115.99999999999999</c:v>
                </c:pt>
                <c:pt idx="14112">
                  <c:v>117</c:v>
                </c:pt>
                <c:pt idx="14113">
                  <c:v>111.99999999999999</c:v>
                </c:pt>
                <c:pt idx="14114">
                  <c:v>108.99999999999999</c:v>
                </c:pt>
                <c:pt idx="14115">
                  <c:v>104.99999999999999</c:v>
                </c:pt>
                <c:pt idx="14116">
                  <c:v>100</c:v>
                </c:pt>
                <c:pt idx="14117">
                  <c:v>98.999999999999986</c:v>
                </c:pt>
                <c:pt idx="14118">
                  <c:v>103</c:v>
                </c:pt>
                <c:pt idx="14120">
                  <c:v>104</c:v>
                </c:pt>
                <c:pt idx="14121">
                  <c:v>107</c:v>
                </c:pt>
                <c:pt idx="14122">
                  <c:v>104</c:v>
                </c:pt>
                <c:pt idx="14123">
                  <c:v>100</c:v>
                </c:pt>
                <c:pt idx="14124">
                  <c:v>99</c:v>
                </c:pt>
                <c:pt idx="14125">
                  <c:v>98</c:v>
                </c:pt>
                <c:pt idx="14126">
                  <c:v>100</c:v>
                </c:pt>
                <c:pt idx="14127">
                  <c:v>99</c:v>
                </c:pt>
                <c:pt idx="14128">
                  <c:v>96</c:v>
                </c:pt>
                <c:pt idx="14129">
                  <c:v>96</c:v>
                </c:pt>
                <c:pt idx="14130">
                  <c:v>98.000000000000014</c:v>
                </c:pt>
                <c:pt idx="14131">
                  <c:v>98.999999999999986</c:v>
                </c:pt>
                <c:pt idx="14132">
                  <c:v>98.000000000000014</c:v>
                </c:pt>
                <c:pt idx="14133">
                  <c:v>99.999999999999986</c:v>
                </c:pt>
                <c:pt idx="14134">
                  <c:v>100</c:v>
                </c:pt>
                <c:pt idx="14135">
                  <c:v>95</c:v>
                </c:pt>
                <c:pt idx="14136">
                  <c:v>99.999999999999986</c:v>
                </c:pt>
                <c:pt idx="14137">
                  <c:v>100</c:v>
                </c:pt>
                <c:pt idx="14138">
                  <c:v>101</c:v>
                </c:pt>
                <c:pt idx="14139">
                  <c:v>100</c:v>
                </c:pt>
                <c:pt idx="14140">
                  <c:v>99</c:v>
                </c:pt>
                <c:pt idx="14141">
                  <c:v>106.99999999999999</c:v>
                </c:pt>
                <c:pt idx="14142">
                  <c:v>104</c:v>
                </c:pt>
                <c:pt idx="14143">
                  <c:v>104</c:v>
                </c:pt>
                <c:pt idx="14144">
                  <c:v>104.99999999999999</c:v>
                </c:pt>
                <c:pt idx="14145">
                  <c:v>102.99999999999999</c:v>
                </c:pt>
                <c:pt idx="14146">
                  <c:v>100.99999999999997</c:v>
                </c:pt>
                <c:pt idx="14147">
                  <c:v>102</c:v>
                </c:pt>
                <c:pt idx="14149">
                  <c:v>100</c:v>
                </c:pt>
                <c:pt idx="14150">
                  <c:v>103</c:v>
                </c:pt>
                <c:pt idx="14151">
                  <c:v>107</c:v>
                </c:pt>
                <c:pt idx="14152">
                  <c:v>105</c:v>
                </c:pt>
                <c:pt idx="14153">
                  <c:v>103</c:v>
                </c:pt>
                <c:pt idx="14154">
                  <c:v>103</c:v>
                </c:pt>
                <c:pt idx="14155">
                  <c:v>101</c:v>
                </c:pt>
                <c:pt idx="14156">
                  <c:v>103</c:v>
                </c:pt>
                <c:pt idx="14157">
                  <c:v>100</c:v>
                </c:pt>
                <c:pt idx="14158">
                  <c:v>102</c:v>
                </c:pt>
                <c:pt idx="14159">
                  <c:v>102.99999999999999</c:v>
                </c:pt>
                <c:pt idx="14160">
                  <c:v>105</c:v>
                </c:pt>
                <c:pt idx="14161">
                  <c:v>102</c:v>
                </c:pt>
                <c:pt idx="14162">
                  <c:v>103</c:v>
                </c:pt>
                <c:pt idx="14163">
                  <c:v>102</c:v>
                </c:pt>
                <c:pt idx="14164">
                  <c:v>103</c:v>
                </c:pt>
                <c:pt idx="14165">
                  <c:v>102</c:v>
                </c:pt>
                <c:pt idx="14166">
                  <c:v>105</c:v>
                </c:pt>
                <c:pt idx="14167">
                  <c:v>105.99999999999999</c:v>
                </c:pt>
                <c:pt idx="14168">
                  <c:v>105.00000000000003</c:v>
                </c:pt>
                <c:pt idx="14169">
                  <c:v>106</c:v>
                </c:pt>
                <c:pt idx="14170">
                  <c:v>108</c:v>
                </c:pt>
                <c:pt idx="14171">
                  <c:v>104</c:v>
                </c:pt>
                <c:pt idx="14172">
                  <c:v>105.99999999999999</c:v>
                </c:pt>
                <c:pt idx="14173">
                  <c:v>106</c:v>
                </c:pt>
                <c:pt idx="14174">
                  <c:v>107.99999999999999</c:v>
                </c:pt>
                <c:pt idx="14175">
                  <c:v>106</c:v>
                </c:pt>
                <c:pt idx="14176">
                  <c:v>104</c:v>
                </c:pt>
                <c:pt idx="14177">
                  <c:v>104</c:v>
                </c:pt>
                <c:pt idx="14178">
                  <c:v>105</c:v>
                </c:pt>
                <c:pt idx="14179">
                  <c:v>105</c:v>
                </c:pt>
                <c:pt idx="14180">
                  <c:v>105</c:v>
                </c:pt>
                <c:pt idx="14181">
                  <c:v>99</c:v>
                </c:pt>
                <c:pt idx="14182">
                  <c:v>99</c:v>
                </c:pt>
                <c:pt idx="14183">
                  <c:v>95</c:v>
                </c:pt>
                <c:pt idx="14184">
                  <c:v>96</c:v>
                </c:pt>
                <c:pt idx="14185">
                  <c:v>94</c:v>
                </c:pt>
                <c:pt idx="14186">
                  <c:v>97.000000000000014</c:v>
                </c:pt>
                <c:pt idx="14187">
                  <c:v>96.000000000000014</c:v>
                </c:pt>
                <c:pt idx="14188">
                  <c:v>96.000000000000014</c:v>
                </c:pt>
                <c:pt idx="14189">
                  <c:v>92.999999999999986</c:v>
                </c:pt>
                <c:pt idx="14190">
                  <c:v>93.999999999999986</c:v>
                </c:pt>
                <c:pt idx="14191">
                  <c:v>95</c:v>
                </c:pt>
                <c:pt idx="14192">
                  <c:v>96.000000000000014</c:v>
                </c:pt>
                <c:pt idx="14193">
                  <c:v>95</c:v>
                </c:pt>
                <c:pt idx="14195">
                  <c:v>96.999999999999986</c:v>
                </c:pt>
                <c:pt idx="14196">
                  <c:v>94</c:v>
                </c:pt>
                <c:pt idx="14197">
                  <c:v>92</c:v>
                </c:pt>
                <c:pt idx="14198">
                  <c:v>93</c:v>
                </c:pt>
                <c:pt idx="14199">
                  <c:v>93</c:v>
                </c:pt>
                <c:pt idx="14200">
                  <c:v>94</c:v>
                </c:pt>
                <c:pt idx="14201">
                  <c:v>93</c:v>
                </c:pt>
                <c:pt idx="14202">
                  <c:v>91.000000000000014</c:v>
                </c:pt>
                <c:pt idx="14203">
                  <c:v>91.000000000000014</c:v>
                </c:pt>
                <c:pt idx="14204">
                  <c:v>89.000000000000014</c:v>
                </c:pt>
                <c:pt idx="14205">
                  <c:v>88.000000000000014</c:v>
                </c:pt>
                <c:pt idx="14206">
                  <c:v>91</c:v>
                </c:pt>
                <c:pt idx="14207">
                  <c:v>87</c:v>
                </c:pt>
                <c:pt idx="14208">
                  <c:v>92</c:v>
                </c:pt>
                <c:pt idx="14209">
                  <c:v>93</c:v>
                </c:pt>
                <c:pt idx="14210">
                  <c:v>95</c:v>
                </c:pt>
                <c:pt idx="14211">
                  <c:v>94</c:v>
                </c:pt>
                <c:pt idx="14212">
                  <c:v>96</c:v>
                </c:pt>
                <c:pt idx="14213">
                  <c:v>93</c:v>
                </c:pt>
                <c:pt idx="14214">
                  <c:v>85</c:v>
                </c:pt>
                <c:pt idx="14215">
                  <c:v>85</c:v>
                </c:pt>
                <c:pt idx="14216">
                  <c:v>88</c:v>
                </c:pt>
                <c:pt idx="14217">
                  <c:v>91</c:v>
                </c:pt>
                <c:pt idx="14218">
                  <c:v>87</c:v>
                </c:pt>
                <c:pt idx="14220">
                  <c:v>81</c:v>
                </c:pt>
                <c:pt idx="14221">
                  <c:v>80</c:v>
                </c:pt>
                <c:pt idx="14222">
                  <c:v>82</c:v>
                </c:pt>
                <c:pt idx="14223">
                  <c:v>76.000000000000014</c:v>
                </c:pt>
                <c:pt idx="14224">
                  <c:v>76.999999999999986</c:v>
                </c:pt>
                <c:pt idx="14225">
                  <c:v>84</c:v>
                </c:pt>
                <c:pt idx="14226">
                  <c:v>80</c:v>
                </c:pt>
                <c:pt idx="14227">
                  <c:v>85</c:v>
                </c:pt>
                <c:pt idx="14228">
                  <c:v>89.000000000000014</c:v>
                </c:pt>
                <c:pt idx="14229">
                  <c:v>90.999999999999986</c:v>
                </c:pt>
                <c:pt idx="14230">
                  <c:v>86</c:v>
                </c:pt>
                <c:pt idx="14231">
                  <c:v>85.999999999999986</c:v>
                </c:pt>
                <c:pt idx="14232">
                  <c:v>87</c:v>
                </c:pt>
                <c:pt idx="14233">
                  <c:v>86.000000000000014</c:v>
                </c:pt>
                <c:pt idx="14234">
                  <c:v>86.000000000000014</c:v>
                </c:pt>
                <c:pt idx="14235">
                  <c:v>82</c:v>
                </c:pt>
                <c:pt idx="14236">
                  <c:v>79</c:v>
                </c:pt>
                <c:pt idx="14237">
                  <c:v>80</c:v>
                </c:pt>
                <c:pt idx="14238">
                  <c:v>78.999999999999986</c:v>
                </c:pt>
                <c:pt idx="14239">
                  <c:v>84</c:v>
                </c:pt>
                <c:pt idx="14240">
                  <c:v>88</c:v>
                </c:pt>
                <c:pt idx="14241">
                  <c:v>88</c:v>
                </c:pt>
                <c:pt idx="14242">
                  <c:v>87</c:v>
                </c:pt>
                <c:pt idx="14243">
                  <c:v>86.999999999999986</c:v>
                </c:pt>
                <c:pt idx="14244">
                  <c:v>84.999999999999986</c:v>
                </c:pt>
                <c:pt idx="14245">
                  <c:v>84.000000000000014</c:v>
                </c:pt>
                <c:pt idx="14246">
                  <c:v>81</c:v>
                </c:pt>
                <c:pt idx="14247">
                  <c:v>81</c:v>
                </c:pt>
                <c:pt idx="14248">
                  <c:v>80</c:v>
                </c:pt>
                <c:pt idx="14249">
                  <c:v>83</c:v>
                </c:pt>
                <c:pt idx="14250">
                  <c:v>81</c:v>
                </c:pt>
                <c:pt idx="14251">
                  <c:v>82</c:v>
                </c:pt>
                <c:pt idx="14252">
                  <c:v>82</c:v>
                </c:pt>
                <c:pt idx="14253">
                  <c:v>82</c:v>
                </c:pt>
                <c:pt idx="14254">
                  <c:v>79</c:v>
                </c:pt>
                <c:pt idx="14255">
                  <c:v>81</c:v>
                </c:pt>
                <c:pt idx="14256">
                  <c:v>80</c:v>
                </c:pt>
                <c:pt idx="14257">
                  <c:v>80</c:v>
                </c:pt>
                <c:pt idx="14258">
                  <c:v>78.000000000000014</c:v>
                </c:pt>
                <c:pt idx="14259">
                  <c:v>76</c:v>
                </c:pt>
                <c:pt idx="14260">
                  <c:v>77</c:v>
                </c:pt>
                <c:pt idx="14261">
                  <c:v>78</c:v>
                </c:pt>
                <c:pt idx="14262">
                  <c:v>79</c:v>
                </c:pt>
                <c:pt idx="14263">
                  <c:v>80</c:v>
                </c:pt>
                <c:pt idx="14265">
                  <c:v>81</c:v>
                </c:pt>
                <c:pt idx="14266">
                  <c:v>80</c:v>
                </c:pt>
                <c:pt idx="14267">
                  <c:v>82.999999999999986</c:v>
                </c:pt>
                <c:pt idx="14268">
                  <c:v>87.999999999999986</c:v>
                </c:pt>
                <c:pt idx="14269">
                  <c:v>89.000000000000014</c:v>
                </c:pt>
                <c:pt idx="14270">
                  <c:v>93</c:v>
                </c:pt>
                <c:pt idx="14271">
                  <c:v>93.000000000000014</c:v>
                </c:pt>
                <c:pt idx="14272">
                  <c:v>97</c:v>
                </c:pt>
                <c:pt idx="14273">
                  <c:v>93.000000000000014</c:v>
                </c:pt>
                <c:pt idx="14274">
                  <c:v>91.000000000000014</c:v>
                </c:pt>
                <c:pt idx="14275">
                  <c:v>89.999999999999986</c:v>
                </c:pt>
                <c:pt idx="14276">
                  <c:v>87.000000000000014</c:v>
                </c:pt>
                <c:pt idx="14277">
                  <c:v>83.999999999999986</c:v>
                </c:pt>
                <c:pt idx="14278">
                  <c:v>85.000000000000014</c:v>
                </c:pt>
                <c:pt idx="14279">
                  <c:v>82.999999999999986</c:v>
                </c:pt>
                <c:pt idx="14280">
                  <c:v>81</c:v>
                </c:pt>
                <c:pt idx="14281">
                  <c:v>82</c:v>
                </c:pt>
                <c:pt idx="14282">
                  <c:v>83</c:v>
                </c:pt>
                <c:pt idx="14283">
                  <c:v>83</c:v>
                </c:pt>
                <c:pt idx="14284">
                  <c:v>82.999999999999986</c:v>
                </c:pt>
                <c:pt idx="14285">
                  <c:v>86.999999999999986</c:v>
                </c:pt>
                <c:pt idx="14286">
                  <c:v>87</c:v>
                </c:pt>
                <c:pt idx="14287">
                  <c:v>89</c:v>
                </c:pt>
                <c:pt idx="14288">
                  <c:v>89.999999999999986</c:v>
                </c:pt>
                <c:pt idx="14290">
                  <c:v>90</c:v>
                </c:pt>
                <c:pt idx="14291">
                  <c:v>92</c:v>
                </c:pt>
                <c:pt idx="14292">
                  <c:v>90</c:v>
                </c:pt>
                <c:pt idx="14293">
                  <c:v>96.000000000000014</c:v>
                </c:pt>
                <c:pt idx="14294">
                  <c:v>96</c:v>
                </c:pt>
                <c:pt idx="14295">
                  <c:v>93</c:v>
                </c:pt>
                <c:pt idx="14296">
                  <c:v>95</c:v>
                </c:pt>
                <c:pt idx="14297">
                  <c:v>92</c:v>
                </c:pt>
                <c:pt idx="14298">
                  <c:v>90</c:v>
                </c:pt>
                <c:pt idx="14299">
                  <c:v>93</c:v>
                </c:pt>
                <c:pt idx="14300">
                  <c:v>91</c:v>
                </c:pt>
                <c:pt idx="14301">
                  <c:v>93</c:v>
                </c:pt>
                <c:pt idx="14302">
                  <c:v>98.000000000000014</c:v>
                </c:pt>
                <c:pt idx="14303">
                  <c:v>99.999999999999986</c:v>
                </c:pt>
                <c:pt idx="14304">
                  <c:v>97.999999999999986</c:v>
                </c:pt>
                <c:pt idx="14305">
                  <c:v>100</c:v>
                </c:pt>
                <c:pt idx="14306">
                  <c:v>100</c:v>
                </c:pt>
                <c:pt idx="14307">
                  <c:v>101</c:v>
                </c:pt>
                <c:pt idx="14308">
                  <c:v>99</c:v>
                </c:pt>
                <c:pt idx="14309">
                  <c:v>101</c:v>
                </c:pt>
                <c:pt idx="14310">
                  <c:v>100.99999999999997</c:v>
                </c:pt>
                <c:pt idx="14311">
                  <c:v>117</c:v>
                </c:pt>
                <c:pt idx="14312">
                  <c:v>123</c:v>
                </c:pt>
                <c:pt idx="14314">
                  <c:v>123</c:v>
                </c:pt>
                <c:pt idx="14315">
                  <c:v>121</c:v>
                </c:pt>
                <c:pt idx="14316">
                  <c:v>122.00000000000001</c:v>
                </c:pt>
                <c:pt idx="14317">
                  <c:v>125</c:v>
                </c:pt>
                <c:pt idx="14318">
                  <c:v>126.99999999999999</c:v>
                </c:pt>
                <c:pt idx="14319">
                  <c:v>125</c:v>
                </c:pt>
                <c:pt idx="14320">
                  <c:v>124</c:v>
                </c:pt>
                <c:pt idx="14321">
                  <c:v>123.99999999999997</c:v>
                </c:pt>
                <c:pt idx="14323">
                  <c:v>123.99999999999997</c:v>
                </c:pt>
                <c:pt idx="14324">
                  <c:v>120.99999999999997</c:v>
                </c:pt>
                <c:pt idx="14325">
                  <c:v>120.99999999999997</c:v>
                </c:pt>
                <c:pt idx="14326">
                  <c:v>126</c:v>
                </c:pt>
                <c:pt idx="14327">
                  <c:v>131</c:v>
                </c:pt>
                <c:pt idx="14328">
                  <c:v>128.99999999999997</c:v>
                </c:pt>
                <c:pt idx="14329">
                  <c:v>126.00000000000003</c:v>
                </c:pt>
                <c:pt idx="14330">
                  <c:v>127</c:v>
                </c:pt>
                <c:pt idx="14331">
                  <c:v>123.99999999999997</c:v>
                </c:pt>
                <c:pt idx="14332">
                  <c:v>127.99999999999999</c:v>
                </c:pt>
                <c:pt idx="14333">
                  <c:v>132.00000000000003</c:v>
                </c:pt>
                <c:pt idx="14334">
                  <c:v>134.00000000000003</c:v>
                </c:pt>
                <c:pt idx="14335">
                  <c:v>131</c:v>
                </c:pt>
                <c:pt idx="14336">
                  <c:v>127</c:v>
                </c:pt>
                <c:pt idx="14337">
                  <c:v>131</c:v>
                </c:pt>
                <c:pt idx="14338">
                  <c:v>132</c:v>
                </c:pt>
                <c:pt idx="14339">
                  <c:v>130</c:v>
                </c:pt>
                <c:pt idx="14340">
                  <c:v>132.00000000000003</c:v>
                </c:pt>
                <c:pt idx="14341">
                  <c:v>134</c:v>
                </c:pt>
                <c:pt idx="14342">
                  <c:v>132.99999999999997</c:v>
                </c:pt>
                <c:pt idx="14343">
                  <c:v>132.99999999999997</c:v>
                </c:pt>
                <c:pt idx="14345">
                  <c:v>129.00000000000003</c:v>
                </c:pt>
                <c:pt idx="14346">
                  <c:v>124.99999999999997</c:v>
                </c:pt>
                <c:pt idx="14347">
                  <c:v>127.00000000000003</c:v>
                </c:pt>
                <c:pt idx="14348">
                  <c:v>125.00000000000003</c:v>
                </c:pt>
                <c:pt idx="14350">
                  <c:v>123.00000000000001</c:v>
                </c:pt>
                <c:pt idx="14351">
                  <c:v>122</c:v>
                </c:pt>
                <c:pt idx="14352">
                  <c:v>120.00000000000001</c:v>
                </c:pt>
                <c:pt idx="14353">
                  <c:v>120</c:v>
                </c:pt>
                <c:pt idx="14354">
                  <c:v>117</c:v>
                </c:pt>
                <c:pt idx="14355">
                  <c:v>119</c:v>
                </c:pt>
                <c:pt idx="14356">
                  <c:v>118</c:v>
                </c:pt>
                <c:pt idx="14357">
                  <c:v>118</c:v>
                </c:pt>
                <c:pt idx="14358">
                  <c:v>119</c:v>
                </c:pt>
                <c:pt idx="14360">
                  <c:v>116.00000000000001</c:v>
                </c:pt>
                <c:pt idx="14361">
                  <c:v>119</c:v>
                </c:pt>
                <c:pt idx="14362">
                  <c:v>122.00000000000001</c:v>
                </c:pt>
                <c:pt idx="14363">
                  <c:v>128</c:v>
                </c:pt>
                <c:pt idx="14364">
                  <c:v>125.00000000000003</c:v>
                </c:pt>
                <c:pt idx="14365">
                  <c:v>126.00000000000003</c:v>
                </c:pt>
                <c:pt idx="14366">
                  <c:v>130.00000000000003</c:v>
                </c:pt>
                <c:pt idx="14367">
                  <c:v>129.99999999999997</c:v>
                </c:pt>
                <c:pt idx="14368">
                  <c:v>127.00000000000003</c:v>
                </c:pt>
                <c:pt idx="14369">
                  <c:v>127.00000000000003</c:v>
                </c:pt>
                <c:pt idx="14370">
                  <c:v>126.00000000000003</c:v>
                </c:pt>
                <c:pt idx="14371">
                  <c:v>126</c:v>
                </c:pt>
                <c:pt idx="14372">
                  <c:v>127</c:v>
                </c:pt>
                <c:pt idx="14373">
                  <c:v>128.00000000000003</c:v>
                </c:pt>
                <c:pt idx="14374">
                  <c:v>126</c:v>
                </c:pt>
                <c:pt idx="14375">
                  <c:v>124</c:v>
                </c:pt>
                <c:pt idx="14376">
                  <c:v>119</c:v>
                </c:pt>
                <c:pt idx="14377">
                  <c:v>120</c:v>
                </c:pt>
                <c:pt idx="14378">
                  <c:v>121.00000000000001</c:v>
                </c:pt>
                <c:pt idx="14379">
                  <c:v>123.00000000000001</c:v>
                </c:pt>
                <c:pt idx="14380">
                  <c:v>122.00000000000001</c:v>
                </c:pt>
                <c:pt idx="14381">
                  <c:v>123.99999999999997</c:v>
                </c:pt>
                <c:pt idx="14382">
                  <c:v>123.00000000000001</c:v>
                </c:pt>
                <c:pt idx="14383">
                  <c:v>121</c:v>
                </c:pt>
                <c:pt idx="14385">
                  <c:v>121.00000000000001</c:v>
                </c:pt>
                <c:pt idx="14386">
                  <c:v>120</c:v>
                </c:pt>
                <c:pt idx="14387">
                  <c:v>120</c:v>
                </c:pt>
                <c:pt idx="14388">
                  <c:v>119</c:v>
                </c:pt>
                <c:pt idx="14389">
                  <c:v>115.99999999999999</c:v>
                </c:pt>
                <c:pt idx="14390">
                  <c:v>113.99999999999999</c:v>
                </c:pt>
                <c:pt idx="14391">
                  <c:v>117</c:v>
                </c:pt>
                <c:pt idx="14392">
                  <c:v>117.00000000000001</c:v>
                </c:pt>
                <c:pt idx="14393">
                  <c:v>117.00000000000001</c:v>
                </c:pt>
                <c:pt idx="14394">
                  <c:v>118.00000000000001</c:v>
                </c:pt>
                <c:pt idx="14395">
                  <c:v>120</c:v>
                </c:pt>
                <c:pt idx="14396">
                  <c:v>121.00000000000004</c:v>
                </c:pt>
                <c:pt idx="14397">
                  <c:v>123</c:v>
                </c:pt>
                <c:pt idx="14398">
                  <c:v>122.00000000000001</c:v>
                </c:pt>
                <c:pt idx="14399">
                  <c:v>122.00000000000001</c:v>
                </c:pt>
                <c:pt idx="14400">
                  <c:v>120.00000000000001</c:v>
                </c:pt>
                <c:pt idx="14401">
                  <c:v>117.99999999999997</c:v>
                </c:pt>
                <c:pt idx="14402">
                  <c:v>118.00000000000001</c:v>
                </c:pt>
                <c:pt idx="14403">
                  <c:v>117</c:v>
                </c:pt>
                <c:pt idx="14404">
                  <c:v>117.00000000000001</c:v>
                </c:pt>
                <c:pt idx="14405">
                  <c:v>116.00000000000001</c:v>
                </c:pt>
                <c:pt idx="14406">
                  <c:v>112.99999999999999</c:v>
                </c:pt>
                <c:pt idx="14407">
                  <c:v>115.00000000000001</c:v>
                </c:pt>
                <c:pt idx="14408">
                  <c:v>113.99999999999999</c:v>
                </c:pt>
                <c:pt idx="14409">
                  <c:v>110.99999999999999</c:v>
                </c:pt>
                <c:pt idx="14410">
                  <c:v>111.99999999999999</c:v>
                </c:pt>
                <c:pt idx="14411">
                  <c:v>113.00000000000001</c:v>
                </c:pt>
                <c:pt idx="14412">
                  <c:v>113.99999999999999</c:v>
                </c:pt>
                <c:pt idx="14413">
                  <c:v>112.99999999999999</c:v>
                </c:pt>
                <c:pt idx="14414">
                  <c:v>111.00000000000001</c:v>
                </c:pt>
                <c:pt idx="14415">
                  <c:v>110.99999999999999</c:v>
                </c:pt>
                <c:pt idx="14416">
                  <c:v>109.99999999999999</c:v>
                </c:pt>
                <c:pt idx="14417">
                  <c:v>109.99999999999999</c:v>
                </c:pt>
                <c:pt idx="14418">
                  <c:v>108.99999999999999</c:v>
                </c:pt>
                <c:pt idx="14419">
                  <c:v>108</c:v>
                </c:pt>
                <c:pt idx="14420">
                  <c:v>107.99999999999999</c:v>
                </c:pt>
                <c:pt idx="14421">
                  <c:v>104.00000000000003</c:v>
                </c:pt>
                <c:pt idx="14422">
                  <c:v>103.00000000000003</c:v>
                </c:pt>
                <c:pt idx="14424">
                  <c:v>104.99999999999999</c:v>
                </c:pt>
                <c:pt idx="14425">
                  <c:v>100.00000000000003</c:v>
                </c:pt>
                <c:pt idx="14426">
                  <c:v>102</c:v>
                </c:pt>
                <c:pt idx="14427">
                  <c:v>103.00000000000003</c:v>
                </c:pt>
                <c:pt idx="14428">
                  <c:v>104.00000000000003</c:v>
                </c:pt>
                <c:pt idx="14429">
                  <c:v>103.00000000000003</c:v>
                </c:pt>
                <c:pt idx="14430">
                  <c:v>106</c:v>
                </c:pt>
                <c:pt idx="14431">
                  <c:v>103.99999999999999</c:v>
                </c:pt>
                <c:pt idx="14432">
                  <c:v>104.99999999999999</c:v>
                </c:pt>
                <c:pt idx="14433">
                  <c:v>101</c:v>
                </c:pt>
                <c:pt idx="14434">
                  <c:v>105</c:v>
                </c:pt>
                <c:pt idx="14435">
                  <c:v>102</c:v>
                </c:pt>
                <c:pt idx="14436">
                  <c:v>103</c:v>
                </c:pt>
                <c:pt idx="14437">
                  <c:v>103.99999999999999</c:v>
                </c:pt>
                <c:pt idx="14438">
                  <c:v>103.99999999999999</c:v>
                </c:pt>
                <c:pt idx="14439">
                  <c:v>106</c:v>
                </c:pt>
                <c:pt idx="14440">
                  <c:v>104.99999999999999</c:v>
                </c:pt>
                <c:pt idx="14441">
                  <c:v>106</c:v>
                </c:pt>
                <c:pt idx="14442">
                  <c:v>104</c:v>
                </c:pt>
                <c:pt idx="14443">
                  <c:v>104</c:v>
                </c:pt>
                <c:pt idx="14444">
                  <c:v>102.99999999999999</c:v>
                </c:pt>
                <c:pt idx="14445">
                  <c:v>104</c:v>
                </c:pt>
                <c:pt idx="14446">
                  <c:v>96.000000000000014</c:v>
                </c:pt>
                <c:pt idx="14447">
                  <c:v>96</c:v>
                </c:pt>
                <c:pt idx="14448">
                  <c:v>95</c:v>
                </c:pt>
                <c:pt idx="14449">
                  <c:v>96</c:v>
                </c:pt>
                <c:pt idx="14450">
                  <c:v>98</c:v>
                </c:pt>
                <c:pt idx="14451">
                  <c:v>96.999999999999972</c:v>
                </c:pt>
                <c:pt idx="14452">
                  <c:v>95</c:v>
                </c:pt>
                <c:pt idx="14453">
                  <c:v>95</c:v>
                </c:pt>
                <c:pt idx="14455">
                  <c:v>93</c:v>
                </c:pt>
                <c:pt idx="14456">
                  <c:v>93</c:v>
                </c:pt>
                <c:pt idx="14457">
                  <c:v>93</c:v>
                </c:pt>
                <c:pt idx="14458">
                  <c:v>86.999999999999986</c:v>
                </c:pt>
                <c:pt idx="14459">
                  <c:v>86.000000000000014</c:v>
                </c:pt>
                <c:pt idx="14460">
                  <c:v>84.000000000000014</c:v>
                </c:pt>
                <c:pt idx="14461">
                  <c:v>86.000000000000014</c:v>
                </c:pt>
                <c:pt idx="14462">
                  <c:v>85.999999999999986</c:v>
                </c:pt>
                <c:pt idx="14463">
                  <c:v>85.999999999999986</c:v>
                </c:pt>
                <c:pt idx="14464">
                  <c:v>85.999999999999986</c:v>
                </c:pt>
                <c:pt idx="14465">
                  <c:v>83</c:v>
                </c:pt>
                <c:pt idx="14466">
                  <c:v>79.999999999999986</c:v>
                </c:pt>
                <c:pt idx="14467">
                  <c:v>81</c:v>
                </c:pt>
                <c:pt idx="14468">
                  <c:v>84.000000000000014</c:v>
                </c:pt>
                <c:pt idx="14469">
                  <c:v>83</c:v>
                </c:pt>
                <c:pt idx="14470">
                  <c:v>80.000000000000028</c:v>
                </c:pt>
                <c:pt idx="14471">
                  <c:v>80.000000000000028</c:v>
                </c:pt>
                <c:pt idx="14472">
                  <c:v>80.999999999999986</c:v>
                </c:pt>
                <c:pt idx="14473">
                  <c:v>80.999999999999986</c:v>
                </c:pt>
                <c:pt idx="14474">
                  <c:v>78.000000000000028</c:v>
                </c:pt>
                <c:pt idx="14475">
                  <c:v>83</c:v>
                </c:pt>
                <c:pt idx="14476">
                  <c:v>88.000000000000014</c:v>
                </c:pt>
                <c:pt idx="14477">
                  <c:v>89.000000000000014</c:v>
                </c:pt>
                <c:pt idx="14478">
                  <c:v>93.000000000000014</c:v>
                </c:pt>
                <c:pt idx="14479">
                  <c:v>94</c:v>
                </c:pt>
                <c:pt idx="14481">
                  <c:v>92</c:v>
                </c:pt>
                <c:pt idx="14482">
                  <c:v>97.000000000000014</c:v>
                </c:pt>
                <c:pt idx="14483">
                  <c:v>99.000000000000028</c:v>
                </c:pt>
                <c:pt idx="14484">
                  <c:v>98</c:v>
                </c:pt>
                <c:pt idx="14485">
                  <c:v>100</c:v>
                </c:pt>
                <c:pt idx="14486">
                  <c:v>98</c:v>
                </c:pt>
                <c:pt idx="14487">
                  <c:v>98</c:v>
                </c:pt>
                <c:pt idx="14488">
                  <c:v>98</c:v>
                </c:pt>
                <c:pt idx="14489">
                  <c:v>95.000000000000014</c:v>
                </c:pt>
                <c:pt idx="14490">
                  <c:v>91.000000000000014</c:v>
                </c:pt>
                <c:pt idx="14491">
                  <c:v>89.999999999999986</c:v>
                </c:pt>
                <c:pt idx="14492">
                  <c:v>89.999999999999986</c:v>
                </c:pt>
                <c:pt idx="14493">
                  <c:v>88.000000000000028</c:v>
                </c:pt>
                <c:pt idx="14494">
                  <c:v>88.999999999999972</c:v>
                </c:pt>
                <c:pt idx="14495">
                  <c:v>93.000000000000014</c:v>
                </c:pt>
                <c:pt idx="14496">
                  <c:v>93.000000000000014</c:v>
                </c:pt>
                <c:pt idx="14497">
                  <c:v>96</c:v>
                </c:pt>
                <c:pt idx="14498">
                  <c:v>95.999999999999972</c:v>
                </c:pt>
                <c:pt idx="14499">
                  <c:v>95.999999999999972</c:v>
                </c:pt>
                <c:pt idx="14500">
                  <c:v>91.999999999999972</c:v>
                </c:pt>
                <c:pt idx="14501">
                  <c:v>91.000000000000014</c:v>
                </c:pt>
                <c:pt idx="14502">
                  <c:v>90.000000000000014</c:v>
                </c:pt>
                <c:pt idx="14503">
                  <c:v>91.000000000000014</c:v>
                </c:pt>
                <c:pt idx="14504">
                  <c:v>89.999999999999986</c:v>
                </c:pt>
                <c:pt idx="14505">
                  <c:v>93.000000000000014</c:v>
                </c:pt>
                <c:pt idx="14506">
                  <c:v>91.000000000000014</c:v>
                </c:pt>
                <c:pt idx="14507">
                  <c:v>87.000000000000014</c:v>
                </c:pt>
                <c:pt idx="14508">
                  <c:v>88.999999999999986</c:v>
                </c:pt>
                <c:pt idx="14509">
                  <c:v>89.000000000000014</c:v>
                </c:pt>
                <c:pt idx="14510">
                  <c:v>92</c:v>
                </c:pt>
                <c:pt idx="14511">
                  <c:v>89.999999999999986</c:v>
                </c:pt>
                <c:pt idx="14512">
                  <c:v>86.999999999999986</c:v>
                </c:pt>
                <c:pt idx="14513">
                  <c:v>85.999999999999986</c:v>
                </c:pt>
                <c:pt idx="14514">
                  <c:v>86.000000000000014</c:v>
                </c:pt>
                <c:pt idx="14515">
                  <c:v>89.000000000000014</c:v>
                </c:pt>
                <c:pt idx="14516">
                  <c:v>84.999999999999986</c:v>
                </c:pt>
                <c:pt idx="14517">
                  <c:v>85.999999999999986</c:v>
                </c:pt>
                <c:pt idx="14518">
                  <c:v>81.999999999999986</c:v>
                </c:pt>
                <c:pt idx="14519">
                  <c:v>83</c:v>
                </c:pt>
                <c:pt idx="14520">
                  <c:v>79.999999999999986</c:v>
                </c:pt>
                <c:pt idx="14521">
                  <c:v>81.999999999999986</c:v>
                </c:pt>
                <c:pt idx="14522">
                  <c:v>79</c:v>
                </c:pt>
                <c:pt idx="14523">
                  <c:v>81</c:v>
                </c:pt>
                <c:pt idx="14525">
                  <c:v>76.999999999999986</c:v>
                </c:pt>
                <c:pt idx="14526">
                  <c:v>80</c:v>
                </c:pt>
                <c:pt idx="14527">
                  <c:v>77.999999999999986</c:v>
                </c:pt>
                <c:pt idx="14528">
                  <c:v>79</c:v>
                </c:pt>
                <c:pt idx="14529">
                  <c:v>82</c:v>
                </c:pt>
                <c:pt idx="14530">
                  <c:v>83.999999999999986</c:v>
                </c:pt>
                <c:pt idx="14531">
                  <c:v>85.000000000000014</c:v>
                </c:pt>
                <c:pt idx="14532">
                  <c:v>83</c:v>
                </c:pt>
                <c:pt idx="14533">
                  <c:v>81</c:v>
                </c:pt>
                <c:pt idx="14534">
                  <c:v>83</c:v>
                </c:pt>
                <c:pt idx="14535">
                  <c:v>84.000000000000028</c:v>
                </c:pt>
                <c:pt idx="14536">
                  <c:v>83.000000000000028</c:v>
                </c:pt>
                <c:pt idx="14537">
                  <c:v>82</c:v>
                </c:pt>
                <c:pt idx="14538">
                  <c:v>79.999999999999986</c:v>
                </c:pt>
                <c:pt idx="14539">
                  <c:v>78.000000000000028</c:v>
                </c:pt>
                <c:pt idx="14540">
                  <c:v>79.000000000000028</c:v>
                </c:pt>
                <c:pt idx="14541">
                  <c:v>84.000000000000014</c:v>
                </c:pt>
                <c:pt idx="14542">
                  <c:v>86.000000000000014</c:v>
                </c:pt>
                <c:pt idx="14543">
                  <c:v>86.000000000000014</c:v>
                </c:pt>
                <c:pt idx="14544">
                  <c:v>84.999999999999986</c:v>
                </c:pt>
                <c:pt idx="14545">
                  <c:v>86.000000000000014</c:v>
                </c:pt>
                <c:pt idx="14546">
                  <c:v>86.000000000000014</c:v>
                </c:pt>
                <c:pt idx="14547">
                  <c:v>86.000000000000014</c:v>
                </c:pt>
                <c:pt idx="14548">
                  <c:v>83</c:v>
                </c:pt>
                <c:pt idx="14550">
                  <c:v>84.000000000000014</c:v>
                </c:pt>
                <c:pt idx="14551">
                  <c:v>84.000000000000014</c:v>
                </c:pt>
                <c:pt idx="14552">
                  <c:v>82</c:v>
                </c:pt>
                <c:pt idx="14553">
                  <c:v>77.000000000000028</c:v>
                </c:pt>
                <c:pt idx="14554">
                  <c:v>75.999999999999972</c:v>
                </c:pt>
                <c:pt idx="14555">
                  <c:v>75.999999999999972</c:v>
                </c:pt>
                <c:pt idx="14556">
                  <c:v>75</c:v>
                </c:pt>
                <c:pt idx="14557">
                  <c:v>75</c:v>
                </c:pt>
                <c:pt idx="14558">
                  <c:v>79</c:v>
                </c:pt>
                <c:pt idx="14559">
                  <c:v>79.999999999999986</c:v>
                </c:pt>
                <c:pt idx="14560">
                  <c:v>81.999999999999986</c:v>
                </c:pt>
                <c:pt idx="14561">
                  <c:v>83</c:v>
                </c:pt>
                <c:pt idx="14562">
                  <c:v>83</c:v>
                </c:pt>
                <c:pt idx="14563">
                  <c:v>83</c:v>
                </c:pt>
                <c:pt idx="14564">
                  <c:v>79</c:v>
                </c:pt>
                <c:pt idx="14565">
                  <c:v>77.999999999999986</c:v>
                </c:pt>
                <c:pt idx="14566">
                  <c:v>76.000000000000028</c:v>
                </c:pt>
                <c:pt idx="14567">
                  <c:v>74.000000000000028</c:v>
                </c:pt>
                <c:pt idx="14568">
                  <c:v>71</c:v>
                </c:pt>
                <c:pt idx="14569">
                  <c:v>71</c:v>
                </c:pt>
                <c:pt idx="14570">
                  <c:v>69</c:v>
                </c:pt>
                <c:pt idx="14571">
                  <c:v>67</c:v>
                </c:pt>
                <c:pt idx="14572">
                  <c:v>70.000000000000014</c:v>
                </c:pt>
                <c:pt idx="14573">
                  <c:v>73</c:v>
                </c:pt>
                <c:pt idx="14574">
                  <c:v>69.999999999999972</c:v>
                </c:pt>
                <c:pt idx="14575">
                  <c:v>69.999999999999972</c:v>
                </c:pt>
                <c:pt idx="14576">
                  <c:v>64.999999999999986</c:v>
                </c:pt>
                <c:pt idx="14577">
                  <c:v>65.000000000000014</c:v>
                </c:pt>
                <c:pt idx="14578">
                  <c:v>62.000000000000014</c:v>
                </c:pt>
                <c:pt idx="14579">
                  <c:v>60.000000000000007</c:v>
                </c:pt>
                <c:pt idx="14580">
                  <c:v>58.999999999999986</c:v>
                </c:pt>
                <c:pt idx="14581">
                  <c:v>57.999999999999986</c:v>
                </c:pt>
                <c:pt idx="14583">
                  <c:v>58.999999999999986</c:v>
                </c:pt>
                <c:pt idx="14584">
                  <c:v>57.999999999999986</c:v>
                </c:pt>
                <c:pt idx="14585">
                  <c:v>58.999999999999986</c:v>
                </c:pt>
                <c:pt idx="14586">
                  <c:v>59.000000000000007</c:v>
                </c:pt>
                <c:pt idx="14587">
                  <c:v>63.999999999999993</c:v>
                </c:pt>
                <c:pt idx="14588">
                  <c:v>59.000000000000007</c:v>
                </c:pt>
                <c:pt idx="14589">
                  <c:v>57.000000000000007</c:v>
                </c:pt>
                <c:pt idx="14590">
                  <c:v>52.999999999999979</c:v>
                </c:pt>
                <c:pt idx="14591">
                  <c:v>55.000000000000007</c:v>
                </c:pt>
                <c:pt idx="14592">
                  <c:v>57.000000000000007</c:v>
                </c:pt>
                <c:pt idx="14593">
                  <c:v>57.999999999999986</c:v>
                </c:pt>
                <c:pt idx="14594">
                  <c:v>57.000000000000007</c:v>
                </c:pt>
                <c:pt idx="14595">
                  <c:v>56.999999999999986</c:v>
                </c:pt>
                <c:pt idx="14596">
                  <c:v>56.999999999999986</c:v>
                </c:pt>
                <c:pt idx="14597">
                  <c:v>53</c:v>
                </c:pt>
                <c:pt idx="14598">
                  <c:v>51.000000000000021</c:v>
                </c:pt>
                <c:pt idx="14599">
                  <c:v>55.000000000000028</c:v>
                </c:pt>
                <c:pt idx="14600">
                  <c:v>58.999999999999986</c:v>
                </c:pt>
                <c:pt idx="14601">
                  <c:v>62.000000000000014</c:v>
                </c:pt>
                <c:pt idx="14602">
                  <c:v>58.999999999999986</c:v>
                </c:pt>
                <c:pt idx="14603">
                  <c:v>56.999999999999986</c:v>
                </c:pt>
                <c:pt idx="14605">
                  <c:v>55.000000000000028</c:v>
                </c:pt>
                <c:pt idx="14606">
                  <c:v>52.999999999999979</c:v>
                </c:pt>
                <c:pt idx="14607">
                  <c:v>52</c:v>
                </c:pt>
                <c:pt idx="14608">
                  <c:v>50.999999999999979</c:v>
                </c:pt>
                <c:pt idx="14610">
                  <c:v>54</c:v>
                </c:pt>
                <c:pt idx="14611">
                  <c:v>50</c:v>
                </c:pt>
                <c:pt idx="14612">
                  <c:v>50</c:v>
                </c:pt>
                <c:pt idx="14613">
                  <c:v>51.000000000000021</c:v>
                </c:pt>
                <c:pt idx="14614">
                  <c:v>53.000000000000028</c:v>
                </c:pt>
                <c:pt idx="14615">
                  <c:v>56.999999999999986</c:v>
                </c:pt>
                <c:pt idx="14616">
                  <c:v>56.999999999999986</c:v>
                </c:pt>
                <c:pt idx="14617">
                  <c:v>56.000000000000007</c:v>
                </c:pt>
                <c:pt idx="14618">
                  <c:v>55.999999999999986</c:v>
                </c:pt>
                <c:pt idx="14620">
                  <c:v>51.000000000000021</c:v>
                </c:pt>
                <c:pt idx="14621">
                  <c:v>52.000000000000043</c:v>
                </c:pt>
                <c:pt idx="14622">
                  <c:v>57.000000000000028</c:v>
                </c:pt>
                <c:pt idx="14623">
                  <c:v>58.000000000000007</c:v>
                </c:pt>
                <c:pt idx="14624">
                  <c:v>58.000000000000007</c:v>
                </c:pt>
                <c:pt idx="14625">
                  <c:v>56.999999999999986</c:v>
                </c:pt>
                <c:pt idx="14626">
                  <c:v>56.999999999999986</c:v>
                </c:pt>
                <c:pt idx="14627">
                  <c:v>54.999999999999986</c:v>
                </c:pt>
                <c:pt idx="14628">
                  <c:v>53.000000000000028</c:v>
                </c:pt>
                <c:pt idx="14629">
                  <c:v>59.000000000000028</c:v>
                </c:pt>
                <c:pt idx="14630">
                  <c:v>60.000000000000007</c:v>
                </c:pt>
                <c:pt idx="14631">
                  <c:v>57.999999999999964</c:v>
                </c:pt>
                <c:pt idx="14632">
                  <c:v>62.000000000000014</c:v>
                </c:pt>
                <c:pt idx="14633">
                  <c:v>69</c:v>
                </c:pt>
                <c:pt idx="14634">
                  <c:v>69</c:v>
                </c:pt>
                <c:pt idx="14635">
                  <c:v>69</c:v>
                </c:pt>
                <c:pt idx="14636">
                  <c:v>69</c:v>
                </c:pt>
                <c:pt idx="14637">
                  <c:v>72.000000000000014</c:v>
                </c:pt>
                <c:pt idx="14638">
                  <c:v>78.000000000000028</c:v>
                </c:pt>
                <c:pt idx="14639">
                  <c:v>77</c:v>
                </c:pt>
                <c:pt idx="14640">
                  <c:v>73</c:v>
                </c:pt>
                <c:pt idx="14641">
                  <c:v>74.000000000000028</c:v>
                </c:pt>
                <c:pt idx="14642">
                  <c:v>71</c:v>
                </c:pt>
                <c:pt idx="14643">
                  <c:v>66.000000000000014</c:v>
                </c:pt>
                <c:pt idx="14645">
                  <c:v>62.999999999999986</c:v>
                </c:pt>
                <c:pt idx="14646">
                  <c:v>68.000000000000014</c:v>
                </c:pt>
                <c:pt idx="14647">
                  <c:v>67</c:v>
                </c:pt>
                <c:pt idx="14648">
                  <c:v>62.999999999999986</c:v>
                </c:pt>
                <c:pt idx="14649">
                  <c:v>63.999999999999972</c:v>
                </c:pt>
                <c:pt idx="14650">
                  <c:v>62.999999999999986</c:v>
                </c:pt>
                <c:pt idx="14651">
                  <c:v>62.000000000000014</c:v>
                </c:pt>
                <c:pt idx="14652">
                  <c:v>58.999999999999986</c:v>
                </c:pt>
                <c:pt idx="14653">
                  <c:v>60.999999999999986</c:v>
                </c:pt>
                <c:pt idx="14654">
                  <c:v>63.999999999999972</c:v>
                </c:pt>
                <c:pt idx="14655">
                  <c:v>62.999999999999986</c:v>
                </c:pt>
                <c:pt idx="14656">
                  <c:v>64.000000000000014</c:v>
                </c:pt>
                <c:pt idx="14657">
                  <c:v>60.999999999999986</c:v>
                </c:pt>
                <c:pt idx="14658">
                  <c:v>62.999999999999986</c:v>
                </c:pt>
                <c:pt idx="14659">
                  <c:v>60.000000000000007</c:v>
                </c:pt>
                <c:pt idx="14660">
                  <c:v>58.000000000000007</c:v>
                </c:pt>
                <c:pt idx="14661">
                  <c:v>55.000000000000028</c:v>
                </c:pt>
                <c:pt idx="14662">
                  <c:v>53.000000000000028</c:v>
                </c:pt>
                <c:pt idx="14663">
                  <c:v>54</c:v>
                </c:pt>
                <c:pt idx="14664">
                  <c:v>54</c:v>
                </c:pt>
                <c:pt idx="14665">
                  <c:v>55.000000000000028</c:v>
                </c:pt>
                <c:pt idx="14666">
                  <c:v>58.000000000000007</c:v>
                </c:pt>
                <c:pt idx="14667">
                  <c:v>54</c:v>
                </c:pt>
                <c:pt idx="14668">
                  <c:v>54</c:v>
                </c:pt>
                <c:pt idx="14669">
                  <c:v>52</c:v>
                </c:pt>
                <c:pt idx="14670">
                  <c:v>52.000000000000043</c:v>
                </c:pt>
                <c:pt idx="14671">
                  <c:v>48.999999999999979</c:v>
                </c:pt>
                <c:pt idx="14672">
                  <c:v>47.000000000000021</c:v>
                </c:pt>
                <c:pt idx="14674">
                  <c:v>48</c:v>
                </c:pt>
                <c:pt idx="14675">
                  <c:v>50.999999999999979</c:v>
                </c:pt>
                <c:pt idx="14676">
                  <c:v>50.999999999999979</c:v>
                </c:pt>
                <c:pt idx="14677">
                  <c:v>53.000000000000028</c:v>
                </c:pt>
                <c:pt idx="14678">
                  <c:v>50</c:v>
                </c:pt>
                <c:pt idx="14679">
                  <c:v>49.000000000000021</c:v>
                </c:pt>
                <c:pt idx="14680">
                  <c:v>48</c:v>
                </c:pt>
                <c:pt idx="14681">
                  <c:v>47.000000000000021</c:v>
                </c:pt>
                <c:pt idx="14682">
                  <c:v>49.000000000000021</c:v>
                </c:pt>
                <c:pt idx="14683">
                  <c:v>45.000000000000014</c:v>
                </c:pt>
                <c:pt idx="14684">
                  <c:v>43.999999999999993</c:v>
                </c:pt>
                <c:pt idx="14685">
                  <c:v>41.000000000000014</c:v>
                </c:pt>
                <c:pt idx="14686">
                  <c:v>45.000000000000014</c:v>
                </c:pt>
                <c:pt idx="14687">
                  <c:v>48</c:v>
                </c:pt>
                <c:pt idx="14688">
                  <c:v>50</c:v>
                </c:pt>
                <c:pt idx="14689">
                  <c:v>48.999999999999979</c:v>
                </c:pt>
                <c:pt idx="14690">
                  <c:v>52</c:v>
                </c:pt>
                <c:pt idx="14691">
                  <c:v>53.999999999999957</c:v>
                </c:pt>
                <c:pt idx="14692">
                  <c:v>50.999999999999979</c:v>
                </c:pt>
                <c:pt idx="14693">
                  <c:v>46.999999999999972</c:v>
                </c:pt>
                <c:pt idx="14694">
                  <c:v>46</c:v>
                </c:pt>
                <c:pt idx="14695">
                  <c:v>46.999999999999972</c:v>
                </c:pt>
                <c:pt idx="14696">
                  <c:v>47.999999999999957</c:v>
                </c:pt>
                <c:pt idx="14697">
                  <c:v>44.999999999999972</c:v>
                </c:pt>
                <c:pt idx="14698">
                  <c:v>44.000000000000043</c:v>
                </c:pt>
                <c:pt idx="14699">
                  <c:v>46</c:v>
                </c:pt>
                <c:pt idx="14700">
                  <c:v>46</c:v>
                </c:pt>
                <c:pt idx="14701">
                  <c:v>46</c:v>
                </c:pt>
                <c:pt idx="14702">
                  <c:v>42.999999999999972</c:v>
                </c:pt>
                <c:pt idx="14703">
                  <c:v>42.999999999999972</c:v>
                </c:pt>
                <c:pt idx="14704">
                  <c:v>45.000000000000014</c:v>
                </c:pt>
                <c:pt idx="14705">
                  <c:v>50</c:v>
                </c:pt>
                <c:pt idx="14706">
                  <c:v>50.999999999999979</c:v>
                </c:pt>
                <c:pt idx="14707">
                  <c:v>53.999999999999957</c:v>
                </c:pt>
                <c:pt idx="14708">
                  <c:v>51.000000000000021</c:v>
                </c:pt>
                <c:pt idx="14709">
                  <c:v>48</c:v>
                </c:pt>
                <c:pt idx="14710">
                  <c:v>47.000000000000021</c:v>
                </c:pt>
                <c:pt idx="14711">
                  <c:v>47.999999999999957</c:v>
                </c:pt>
                <c:pt idx="14712">
                  <c:v>48</c:v>
                </c:pt>
                <c:pt idx="14713">
                  <c:v>45.000000000000014</c:v>
                </c:pt>
                <c:pt idx="14715">
                  <c:v>45.000000000000014</c:v>
                </c:pt>
                <c:pt idx="14716">
                  <c:v>41.999999999999993</c:v>
                </c:pt>
                <c:pt idx="14717">
                  <c:v>43.000000000000014</c:v>
                </c:pt>
                <c:pt idx="14718">
                  <c:v>41.999999999999993</c:v>
                </c:pt>
                <c:pt idx="14719">
                  <c:v>41.999999999999993</c:v>
                </c:pt>
                <c:pt idx="14720">
                  <c:v>42.999999999999972</c:v>
                </c:pt>
                <c:pt idx="14721">
                  <c:v>44.999999999999972</c:v>
                </c:pt>
                <c:pt idx="14722">
                  <c:v>43.000000000000014</c:v>
                </c:pt>
                <c:pt idx="14723">
                  <c:v>43.000000000000014</c:v>
                </c:pt>
                <c:pt idx="14724">
                  <c:v>43.999999999999993</c:v>
                </c:pt>
                <c:pt idx="14725">
                  <c:v>41.999999999999993</c:v>
                </c:pt>
                <c:pt idx="14726">
                  <c:v>39.000000000000014</c:v>
                </c:pt>
                <c:pt idx="14727">
                  <c:v>35.000000000000007</c:v>
                </c:pt>
                <c:pt idx="14728">
                  <c:v>38.000000000000036</c:v>
                </c:pt>
                <c:pt idx="14729">
                  <c:v>35.999999999999986</c:v>
                </c:pt>
                <c:pt idx="14730">
                  <c:v>35.000000000000007</c:v>
                </c:pt>
                <c:pt idx="14731">
                  <c:v>37.000000000000014</c:v>
                </c:pt>
                <c:pt idx="14732">
                  <c:v>33.999999999999986</c:v>
                </c:pt>
                <c:pt idx="14733">
                  <c:v>33.999999999999986</c:v>
                </c:pt>
                <c:pt idx="14734">
                  <c:v>33.000000000000007</c:v>
                </c:pt>
                <c:pt idx="14735">
                  <c:v>34.999999999999964</c:v>
                </c:pt>
                <c:pt idx="14736">
                  <c:v>31.000000000000007</c:v>
                </c:pt>
                <c:pt idx="14737">
                  <c:v>31.999999999999986</c:v>
                </c:pt>
                <c:pt idx="14738">
                  <c:v>33.000000000000007</c:v>
                </c:pt>
                <c:pt idx="14739">
                  <c:v>29.999999999999982</c:v>
                </c:pt>
                <c:pt idx="14740">
                  <c:v>29.999999999999982</c:v>
                </c:pt>
                <c:pt idx="14742">
                  <c:v>29.000000000000004</c:v>
                </c:pt>
                <c:pt idx="14743">
                  <c:v>29.000000000000004</c:v>
                </c:pt>
                <c:pt idx="14744">
                  <c:v>28.999999999999957</c:v>
                </c:pt>
                <c:pt idx="14745">
                  <c:v>28.000000000000025</c:v>
                </c:pt>
                <c:pt idx="14746">
                  <c:v>27</c:v>
                </c:pt>
                <c:pt idx="14747">
                  <c:v>25</c:v>
                </c:pt>
                <c:pt idx="14748">
                  <c:v>24.000000000000021</c:v>
                </c:pt>
                <c:pt idx="14749">
                  <c:v>26.000000000000021</c:v>
                </c:pt>
                <c:pt idx="14750">
                  <c:v>23.999999999999979</c:v>
                </c:pt>
                <c:pt idx="14751">
                  <c:v>27.999999999999979</c:v>
                </c:pt>
                <c:pt idx="14752">
                  <c:v>23.999999999999979</c:v>
                </c:pt>
                <c:pt idx="14753">
                  <c:v>29.000000000000004</c:v>
                </c:pt>
                <c:pt idx="14754">
                  <c:v>31.999999999999986</c:v>
                </c:pt>
                <c:pt idx="14755">
                  <c:v>32.000000000000028</c:v>
                </c:pt>
                <c:pt idx="14756">
                  <c:v>27.999999999999979</c:v>
                </c:pt>
                <c:pt idx="14757">
                  <c:v>29.000000000000004</c:v>
                </c:pt>
                <c:pt idx="14758">
                  <c:v>29.000000000000004</c:v>
                </c:pt>
                <c:pt idx="14759">
                  <c:v>31.999999999999986</c:v>
                </c:pt>
                <c:pt idx="14760">
                  <c:v>29.000000000000004</c:v>
                </c:pt>
                <c:pt idx="14761">
                  <c:v>33.000000000000007</c:v>
                </c:pt>
                <c:pt idx="14762">
                  <c:v>31.999999999999986</c:v>
                </c:pt>
                <c:pt idx="14763">
                  <c:v>32.000000000000028</c:v>
                </c:pt>
                <c:pt idx="14764">
                  <c:v>29.999999999999982</c:v>
                </c:pt>
                <c:pt idx="14765">
                  <c:v>29.999999999999982</c:v>
                </c:pt>
                <c:pt idx="14766">
                  <c:v>27.999999999999979</c:v>
                </c:pt>
                <c:pt idx="14767">
                  <c:v>29.000000000000004</c:v>
                </c:pt>
                <c:pt idx="14768">
                  <c:v>26.000000000000021</c:v>
                </c:pt>
                <c:pt idx="14769">
                  <c:v>27</c:v>
                </c:pt>
                <c:pt idx="14770">
                  <c:v>26.000000000000021</c:v>
                </c:pt>
                <c:pt idx="14771">
                  <c:v>25</c:v>
                </c:pt>
                <c:pt idx="14772">
                  <c:v>24.000000000000021</c:v>
                </c:pt>
                <c:pt idx="14773">
                  <c:v>26.000000000000021</c:v>
                </c:pt>
                <c:pt idx="14774">
                  <c:v>22.000000000000021</c:v>
                </c:pt>
                <c:pt idx="14775">
                  <c:v>24.000000000000021</c:v>
                </c:pt>
                <c:pt idx="14776">
                  <c:v>22.000000000000021</c:v>
                </c:pt>
                <c:pt idx="14777">
                  <c:v>21.000000000000043</c:v>
                </c:pt>
                <c:pt idx="14778">
                  <c:v>19.000000000000039</c:v>
                </c:pt>
                <c:pt idx="14779">
                  <c:v>18.000000000000014</c:v>
                </c:pt>
                <c:pt idx="14780">
                  <c:v>20.999999999999996</c:v>
                </c:pt>
                <c:pt idx="14781">
                  <c:v>22.000000000000021</c:v>
                </c:pt>
                <c:pt idx="14782">
                  <c:v>21.999999999999975</c:v>
                </c:pt>
                <c:pt idx="14783">
                  <c:v>23.999999999999979</c:v>
                </c:pt>
                <c:pt idx="14785">
                  <c:v>23.999999999999979</c:v>
                </c:pt>
                <c:pt idx="14786">
                  <c:v>23.999999999999979</c:v>
                </c:pt>
                <c:pt idx="14787">
                  <c:v>23.999999999999979</c:v>
                </c:pt>
                <c:pt idx="14788">
                  <c:v>23</c:v>
                </c:pt>
                <c:pt idx="14789">
                  <c:v>20.999999999999996</c:v>
                </c:pt>
                <c:pt idx="14790">
                  <c:v>22.000000000000021</c:v>
                </c:pt>
                <c:pt idx="14791">
                  <c:v>22.999999999999954</c:v>
                </c:pt>
                <c:pt idx="14792">
                  <c:v>20.999999999999996</c:v>
                </c:pt>
                <c:pt idx="14793">
                  <c:v>20.999999999999996</c:v>
                </c:pt>
                <c:pt idx="14794">
                  <c:v>20.999999999999996</c:v>
                </c:pt>
                <c:pt idx="14795">
                  <c:v>23.999999999999979</c:v>
                </c:pt>
                <c:pt idx="14796">
                  <c:v>27</c:v>
                </c:pt>
                <c:pt idx="14797">
                  <c:v>25.999999999999979</c:v>
                </c:pt>
                <c:pt idx="14798">
                  <c:v>25.999999999999979</c:v>
                </c:pt>
                <c:pt idx="14799">
                  <c:v>25</c:v>
                </c:pt>
                <c:pt idx="14800">
                  <c:v>27</c:v>
                </c:pt>
                <c:pt idx="14801">
                  <c:v>23</c:v>
                </c:pt>
                <c:pt idx="14802">
                  <c:v>23</c:v>
                </c:pt>
                <c:pt idx="14803">
                  <c:v>23.999999999999979</c:v>
                </c:pt>
                <c:pt idx="14804">
                  <c:v>26.999999999999957</c:v>
                </c:pt>
                <c:pt idx="14805">
                  <c:v>22.999999999999954</c:v>
                </c:pt>
                <c:pt idx="14806">
                  <c:v>29.999999999999982</c:v>
                </c:pt>
                <c:pt idx="14807">
                  <c:v>31.999999999999986</c:v>
                </c:pt>
                <c:pt idx="14808">
                  <c:v>35.000000000000007</c:v>
                </c:pt>
                <c:pt idx="14810">
                  <c:v>33.000000000000007</c:v>
                </c:pt>
                <c:pt idx="14811">
                  <c:v>34.000000000000028</c:v>
                </c:pt>
                <c:pt idx="14812">
                  <c:v>29.000000000000004</c:v>
                </c:pt>
                <c:pt idx="14813">
                  <c:v>29.999999999999982</c:v>
                </c:pt>
                <c:pt idx="14814">
                  <c:v>31.000000000000007</c:v>
                </c:pt>
                <c:pt idx="14815">
                  <c:v>29.000000000000004</c:v>
                </c:pt>
                <c:pt idx="14816">
                  <c:v>29.999999999999982</c:v>
                </c:pt>
                <c:pt idx="14817">
                  <c:v>29.999999999999982</c:v>
                </c:pt>
                <c:pt idx="14818">
                  <c:v>28.000000000000025</c:v>
                </c:pt>
                <c:pt idx="14819">
                  <c:v>28.000000000000025</c:v>
                </c:pt>
                <c:pt idx="14820">
                  <c:v>27.999999999999979</c:v>
                </c:pt>
                <c:pt idx="14821">
                  <c:v>26.000000000000021</c:v>
                </c:pt>
                <c:pt idx="14822">
                  <c:v>28.000000000000025</c:v>
                </c:pt>
                <c:pt idx="14823">
                  <c:v>27</c:v>
                </c:pt>
                <c:pt idx="14824">
                  <c:v>27</c:v>
                </c:pt>
                <c:pt idx="14825">
                  <c:v>28.000000000000025</c:v>
                </c:pt>
                <c:pt idx="14826">
                  <c:v>27.999999999999979</c:v>
                </c:pt>
                <c:pt idx="14827">
                  <c:v>30.000000000000028</c:v>
                </c:pt>
                <c:pt idx="14828">
                  <c:v>31.000000000000007</c:v>
                </c:pt>
                <c:pt idx="14829">
                  <c:v>29.000000000000004</c:v>
                </c:pt>
                <c:pt idx="14830">
                  <c:v>29.000000000000004</c:v>
                </c:pt>
                <c:pt idx="14831">
                  <c:v>26.000000000000021</c:v>
                </c:pt>
                <c:pt idx="14832">
                  <c:v>26.000000000000021</c:v>
                </c:pt>
                <c:pt idx="14833">
                  <c:v>25</c:v>
                </c:pt>
                <c:pt idx="14835">
                  <c:v>25</c:v>
                </c:pt>
                <c:pt idx="14836">
                  <c:v>26.000000000000021</c:v>
                </c:pt>
                <c:pt idx="14837">
                  <c:v>25</c:v>
                </c:pt>
                <c:pt idx="14838">
                  <c:v>27</c:v>
                </c:pt>
                <c:pt idx="14839">
                  <c:v>27</c:v>
                </c:pt>
                <c:pt idx="14840">
                  <c:v>27</c:v>
                </c:pt>
                <c:pt idx="14841">
                  <c:v>25</c:v>
                </c:pt>
                <c:pt idx="14843">
                  <c:v>23.999999999999979</c:v>
                </c:pt>
                <c:pt idx="14844">
                  <c:v>23</c:v>
                </c:pt>
                <c:pt idx="14845">
                  <c:v>23</c:v>
                </c:pt>
                <c:pt idx="14846">
                  <c:v>25</c:v>
                </c:pt>
                <c:pt idx="14847">
                  <c:v>21.999999999999975</c:v>
                </c:pt>
                <c:pt idx="14848">
                  <c:v>20.999999999999996</c:v>
                </c:pt>
                <c:pt idx="14849">
                  <c:v>14.999999999999991</c:v>
                </c:pt>
                <c:pt idx="14850">
                  <c:v>11.000000000000032</c:v>
                </c:pt>
                <c:pt idx="14852">
                  <c:v>12.000000000000011</c:v>
                </c:pt>
                <c:pt idx="14853">
                  <c:v>13.000000000000034</c:v>
                </c:pt>
                <c:pt idx="14854">
                  <c:v>13.000000000000034</c:v>
                </c:pt>
                <c:pt idx="14855">
                  <c:v>10.999999999999988</c:v>
                </c:pt>
                <c:pt idx="14856">
                  <c:v>14.000000000000012</c:v>
                </c:pt>
                <c:pt idx="14857">
                  <c:v>16.000000000000014</c:v>
                </c:pt>
                <c:pt idx="14858">
                  <c:v>16.000000000000014</c:v>
                </c:pt>
                <c:pt idx="14859">
                  <c:v>15.99999999999997</c:v>
                </c:pt>
                <c:pt idx="14860">
                  <c:v>17.000000000000036</c:v>
                </c:pt>
                <c:pt idx="14861">
                  <c:v>14.000000000000012</c:v>
                </c:pt>
                <c:pt idx="14862">
                  <c:v>12.000000000000011</c:v>
                </c:pt>
                <c:pt idx="14863">
                  <c:v>16.000000000000014</c:v>
                </c:pt>
                <c:pt idx="14864">
                  <c:v>19.000000000000039</c:v>
                </c:pt>
                <c:pt idx="14866">
                  <c:v>20.000000000000018</c:v>
                </c:pt>
                <c:pt idx="14867">
                  <c:v>20.999999999999996</c:v>
                </c:pt>
                <c:pt idx="14868">
                  <c:v>19.999999999999972</c:v>
                </c:pt>
                <c:pt idx="14869">
                  <c:v>20.999999999999996</c:v>
                </c:pt>
                <c:pt idx="14871">
                  <c:v>16.000000000000014</c:v>
                </c:pt>
                <c:pt idx="14872">
                  <c:v>16.999999999999993</c:v>
                </c:pt>
                <c:pt idx="14873">
                  <c:v>16.999999999999993</c:v>
                </c:pt>
                <c:pt idx="14874">
                  <c:v>16.999999999999993</c:v>
                </c:pt>
                <c:pt idx="14875">
                  <c:v>14.999999999999991</c:v>
                </c:pt>
                <c:pt idx="14876">
                  <c:v>18.000000000000014</c:v>
                </c:pt>
                <c:pt idx="14877">
                  <c:v>18.000000000000014</c:v>
                </c:pt>
                <c:pt idx="14878">
                  <c:v>16.000000000000014</c:v>
                </c:pt>
                <c:pt idx="14879">
                  <c:v>17.999999999999972</c:v>
                </c:pt>
                <c:pt idx="14880">
                  <c:v>18.99999999999995</c:v>
                </c:pt>
                <c:pt idx="14881">
                  <c:v>18.000000000000014</c:v>
                </c:pt>
                <c:pt idx="14882">
                  <c:v>18.999999999999993</c:v>
                </c:pt>
                <c:pt idx="14883">
                  <c:v>16.999999999999993</c:v>
                </c:pt>
                <c:pt idx="14885">
                  <c:v>16.000000000000014</c:v>
                </c:pt>
                <c:pt idx="14886">
                  <c:v>17.999999999999972</c:v>
                </c:pt>
                <c:pt idx="14887">
                  <c:v>15.99999999999997</c:v>
                </c:pt>
                <c:pt idx="14888">
                  <c:v>15.99999999999997</c:v>
                </c:pt>
                <c:pt idx="14889">
                  <c:v>14.999999999999991</c:v>
                </c:pt>
                <c:pt idx="14890">
                  <c:v>15.99999999999997</c:v>
                </c:pt>
                <c:pt idx="14891">
                  <c:v>18.000000000000014</c:v>
                </c:pt>
                <c:pt idx="14892">
                  <c:v>17.999999999999972</c:v>
                </c:pt>
                <c:pt idx="14893">
                  <c:v>18.000000000000014</c:v>
                </c:pt>
                <c:pt idx="14894">
                  <c:v>19.999999999999972</c:v>
                </c:pt>
                <c:pt idx="14895">
                  <c:v>17.999999999999972</c:v>
                </c:pt>
                <c:pt idx="14896">
                  <c:v>18.000000000000014</c:v>
                </c:pt>
                <c:pt idx="14897">
                  <c:v>16.999999999999993</c:v>
                </c:pt>
                <c:pt idx="14898">
                  <c:v>17.999999999999972</c:v>
                </c:pt>
                <c:pt idx="14899">
                  <c:v>16.999999999999993</c:v>
                </c:pt>
                <c:pt idx="14900">
                  <c:v>18.000000000000014</c:v>
                </c:pt>
                <c:pt idx="14901">
                  <c:v>17.999999999999972</c:v>
                </c:pt>
                <c:pt idx="14902">
                  <c:v>16.000000000000014</c:v>
                </c:pt>
                <c:pt idx="14903">
                  <c:v>14.000000000000012</c:v>
                </c:pt>
                <c:pt idx="14905">
                  <c:v>14.999999999999991</c:v>
                </c:pt>
                <c:pt idx="14906">
                  <c:v>14.999999999999991</c:v>
                </c:pt>
                <c:pt idx="14907">
                  <c:v>15.99999999999997</c:v>
                </c:pt>
                <c:pt idx="14908">
                  <c:v>16.999999999999993</c:v>
                </c:pt>
                <c:pt idx="14909">
                  <c:v>16.000000000000014</c:v>
                </c:pt>
                <c:pt idx="14910">
                  <c:v>16.000000000000014</c:v>
                </c:pt>
                <c:pt idx="14911">
                  <c:v>18.999999999999993</c:v>
                </c:pt>
                <c:pt idx="14912">
                  <c:v>20.999999999999996</c:v>
                </c:pt>
                <c:pt idx="14913">
                  <c:v>20.999999999999996</c:v>
                </c:pt>
                <c:pt idx="14914">
                  <c:v>16.999999999999993</c:v>
                </c:pt>
                <c:pt idx="14915">
                  <c:v>16.999999999999993</c:v>
                </c:pt>
                <c:pt idx="14916">
                  <c:v>16.999999999999993</c:v>
                </c:pt>
                <c:pt idx="14917">
                  <c:v>16.999999999999993</c:v>
                </c:pt>
                <c:pt idx="14918">
                  <c:v>16.999999999999993</c:v>
                </c:pt>
                <c:pt idx="14919">
                  <c:v>16.999999999999993</c:v>
                </c:pt>
                <c:pt idx="14920">
                  <c:v>15.99999999999997</c:v>
                </c:pt>
                <c:pt idx="14921">
                  <c:v>15.99999999999997</c:v>
                </c:pt>
                <c:pt idx="14922">
                  <c:v>16.999999999999993</c:v>
                </c:pt>
                <c:pt idx="14923">
                  <c:v>15.99999999999997</c:v>
                </c:pt>
                <c:pt idx="14924">
                  <c:v>14.999999999999991</c:v>
                </c:pt>
                <c:pt idx="14925">
                  <c:v>14.999999999999991</c:v>
                </c:pt>
                <c:pt idx="14926">
                  <c:v>14.000000000000012</c:v>
                </c:pt>
                <c:pt idx="14927">
                  <c:v>12.999999999999989</c:v>
                </c:pt>
                <c:pt idx="14928">
                  <c:v>12.999999999999989</c:v>
                </c:pt>
                <c:pt idx="14929">
                  <c:v>17.000000000000036</c:v>
                </c:pt>
                <c:pt idx="14930">
                  <c:v>16.999999999999993</c:v>
                </c:pt>
                <c:pt idx="14931">
                  <c:v>16.999999999999993</c:v>
                </c:pt>
                <c:pt idx="14932">
                  <c:v>16.000000000000014</c:v>
                </c:pt>
                <c:pt idx="14933">
                  <c:v>14.000000000000012</c:v>
                </c:pt>
                <c:pt idx="14934">
                  <c:v>16.000000000000014</c:v>
                </c:pt>
                <c:pt idx="14935">
                  <c:v>18.000000000000014</c:v>
                </c:pt>
                <c:pt idx="14936">
                  <c:v>18.999999999999993</c:v>
                </c:pt>
                <c:pt idx="14937">
                  <c:v>17.999999999999972</c:v>
                </c:pt>
                <c:pt idx="14938">
                  <c:v>14.999999999999991</c:v>
                </c:pt>
                <c:pt idx="14939">
                  <c:v>16.000000000000014</c:v>
                </c:pt>
                <c:pt idx="14940">
                  <c:v>15.99999999999997</c:v>
                </c:pt>
                <c:pt idx="14941">
                  <c:v>16.999999999999993</c:v>
                </c:pt>
                <c:pt idx="14942">
                  <c:v>15.99999999999997</c:v>
                </c:pt>
                <c:pt idx="14943">
                  <c:v>16.000000000000014</c:v>
                </c:pt>
                <c:pt idx="14944">
                  <c:v>14.999999999999991</c:v>
                </c:pt>
                <c:pt idx="14945">
                  <c:v>18.999999999999993</c:v>
                </c:pt>
                <c:pt idx="14946">
                  <c:v>18.999999999999993</c:v>
                </c:pt>
                <c:pt idx="14947">
                  <c:v>19.000000000000039</c:v>
                </c:pt>
                <c:pt idx="14949">
                  <c:v>20.999999999999996</c:v>
                </c:pt>
                <c:pt idx="14950">
                  <c:v>21.000000000000043</c:v>
                </c:pt>
                <c:pt idx="14951">
                  <c:v>21.000000000000043</c:v>
                </c:pt>
                <c:pt idx="14952">
                  <c:v>20.999999999999996</c:v>
                </c:pt>
                <c:pt idx="14953">
                  <c:v>22.999999999999954</c:v>
                </c:pt>
                <c:pt idx="14954">
                  <c:v>24.000000000000021</c:v>
                </c:pt>
                <c:pt idx="14955">
                  <c:v>23.999999999999979</c:v>
                </c:pt>
                <c:pt idx="14956">
                  <c:v>20.999999999999996</c:v>
                </c:pt>
                <c:pt idx="14957">
                  <c:v>19.999999999999972</c:v>
                </c:pt>
                <c:pt idx="14958">
                  <c:v>20.999999999999996</c:v>
                </c:pt>
                <c:pt idx="14959">
                  <c:v>19.999999999999972</c:v>
                </c:pt>
                <c:pt idx="14960">
                  <c:v>16.999999999999993</c:v>
                </c:pt>
                <c:pt idx="14961">
                  <c:v>19.000000000000039</c:v>
                </c:pt>
                <c:pt idx="14962">
                  <c:v>19.000000000000039</c:v>
                </c:pt>
                <c:pt idx="14963">
                  <c:v>21.000000000000043</c:v>
                </c:pt>
                <c:pt idx="14964">
                  <c:v>21.999999999999975</c:v>
                </c:pt>
                <c:pt idx="14965">
                  <c:v>21.999999999999975</c:v>
                </c:pt>
                <c:pt idx="14966">
                  <c:v>20.999999999999996</c:v>
                </c:pt>
                <c:pt idx="14967">
                  <c:v>19.999999999999972</c:v>
                </c:pt>
                <c:pt idx="14968">
                  <c:v>18.999999999999993</c:v>
                </c:pt>
                <c:pt idx="14969">
                  <c:v>20.000000000000018</c:v>
                </c:pt>
                <c:pt idx="14970">
                  <c:v>17.000000000000036</c:v>
                </c:pt>
                <c:pt idx="14971">
                  <c:v>16.000000000000014</c:v>
                </c:pt>
                <c:pt idx="14972">
                  <c:v>18.999999999999993</c:v>
                </c:pt>
                <c:pt idx="14973">
                  <c:v>15.99999999999997</c:v>
                </c:pt>
                <c:pt idx="14975">
                  <c:v>13.999999999999968</c:v>
                </c:pt>
                <c:pt idx="14976">
                  <c:v>16.000000000000014</c:v>
                </c:pt>
                <c:pt idx="14977">
                  <c:v>16.000000000000014</c:v>
                </c:pt>
                <c:pt idx="14978">
                  <c:v>18.999999999999993</c:v>
                </c:pt>
                <c:pt idx="14979">
                  <c:v>24.999999999999979</c:v>
                </c:pt>
                <c:pt idx="14980">
                  <c:v>24.000000000000021</c:v>
                </c:pt>
                <c:pt idx="14981">
                  <c:v>29.000000000000004</c:v>
                </c:pt>
                <c:pt idx="14982">
                  <c:v>24.000000000000021</c:v>
                </c:pt>
                <c:pt idx="14983">
                  <c:v>23.999999999999979</c:v>
                </c:pt>
                <c:pt idx="14984">
                  <c:v>25</c:v>
                </c:pt>
                <c:pt idx="14985">
                  <c:v>21.999999999999975</c:v>
                </c:pt>
                <c:pt idx="14986">
                  <c:v>25</c:v>
                </c:pt>
                <c:pt idx="14987">
                  <c:v>27</c:v>
                </c:pt>
                <c:pt idx="14988">
                  <c:v>25</c:v>
                </c:pt>
                <c:pt idx="14989">
                  <c:v>23</c:v>
                </c:pt>
                <c:pt idx="14990">
                  <c:v>20.000000000000018</c:v>
                </c:pt>
                <c:pt idx="14991">
                  <c:v>28.999999999999982</c:v>
                </c:pt>
                <c:pt idx="14992">
                  <c:v>28.999999999999982</c:v>
                </c:pt>
                <c:pt idx="14993">
                  <c:v>29.999999999999982</c:v>
                </c:pt>
                <c:pt idx="14994">
                  <c:v>30.000000000000004</c:v>
                </c:pt>
                <c:pt idx="14995">
                  <c:v>29.000000000000004</c:v>
                </c:pt>
                <c:pt idx="14996">
                  <c:v>27.999999999999979</c:v>
                </c:pt>
                <c:pt idx="14997">
                  <c:v>26.999999999999979</c:v>
                </c:pt>
                <c:pt idx="14998">
                  <c:v>25</c:v>
                </c:pt>
                <c:pt idx="14999">
                  <c:v>24.999999999999979</c:v>
                </c:pt>
                <c:pt idx="15000">
                  <c:v>20.999999999999996</c:v>
                </c:pt>
                <c:pt idx="15001">
                  <c:v>18.999999999999993</c:v>
                </c:pt>
                <c:pt idx="15003">
                  <c:v>16.999999999999993</c:v>
                </c:pt>
                <c:pt idx="15004">
                  <c:v>16.999999999999993</c:v>
                </c:pt>
                <c:pt idx="15005">
                  <c:v>14.999999999999991</c:v>
                </c:pt>
                <c:pt idx="15006">
                  <c:v>24.999999999999979</c:v>
                </c:pt>
                <c:pt idx="15007">
                  <c:v>27.999999999999979</c:v>
                </c:pt>
                <c:pt idx="15008">
                  <c:v>28.000000000000025</c:v>
                </c:pt>
                <c:pt idx="15009">
                  <c:v>25.999999999999979</c:v>
                </c:pt>
                <c:pt idx="15010">
                  <c:v>25.999999999999979</c:v>
                </c:pt>
                <c:pt idx="15011">
                  <c:v>23</c:v>
                </c:pt>
                <c:pt idx="15012">
                  <c:v>27</c:v>
                </c:pt>
                <c:pt idx="15013">
                  <c:v>24.999999999999979</c:v>
                </c:pt>
                <c:pt idx="15014">
                  <c:v>24.999999999999979</c:v>
                </c:pt>
                <c:pt idx="15015">
                  <c:v>25</c:v>
                </c:pt>
                <c:pt idx="15016">
                  <c:v>21.999999999999975</c:v>
                </c:pt>
                <c:pt idx="15017">
                  <c:v>22.000000000000021</c:v>
                </c:pt>
                <c:pt idx="15018">
                  <c:v>22.000000000000021</c:v>
                </c:pt>
                <c:pt idx="15019">
                  <c:v>20.999999999999996</c:v>
                </c:pt>
                <c:pt idx="15020">
                  <c:v>20.999999999999996</c:v>
                </c:pt>
                <c:pt idx="15021">
                  <c:v>12.999999999999989</c:v>
                </c:pt>
                <c:pt idx="15022">
                  <c:v>16.999999999999993</c:v>
                </c:pt>
                <c:pt idx="15023">
                  <c:v>13.999999999999989</c:v>
                </c:pt>
                <c:pt idx="15024">
                  <c:v>16.000000000000014</c:v>
                </c:pt>
                <c:pt idx="15025">
                  <c:v>12.999999999999989</c:v>
                </c:pt>
                <c:pt idx="15026">
                  <c:v>12.000000000000011</c:v>
                </c:pt>
                <c:pt idx="15027">
                  <c:v>9.9999999999999858</c:v>
                </c:pt>
                <c:pt idx="15028">
                  <c:v>11.000000000000011</c:v>
                </c:pt>
                <c:pt idx="15029">
                  <c:v>6.999999999999984</c:v>
                </c:pt>
                <c:pt idx="15030">
                  <c:v>2.0000000000000018</c:v>
                </c:pt>
                <c:pt idx="15031">
                  <c:v>0.99999999999997868</c:v>
                </c:pt>
                <c:pt idx="15032">
                  <c:v>4.0000000000000036</c:v>
                </c:pt>
                <c:pt idx="15033">
                  <c:v>7.0000000000000062</c:v>
                </c:pt>
                <c:pt idx="15034">
                  <c:v>7.0000000000000062</c:v>
                </c:pt>
                <c:pt idx="15035">
                  <c:v>5.0000000000000044</c:v>
                </c:pt>
                <c:pt idx="15036">
                  <c:v>2.9999999999999805</c:v>
                </c:pt>
                <c:pt idx="15037">
                  <c:v>1.0000000000000231</c:v>
                </c:pt>
                <c:pt idx="15038">
                  <c:v>1.0000000000000009</c:v>
                </c:pt>
                <c:pt idx="15039">
                  <c:v>0</c:v>
                </c:pt>
                <c:pt idx="15040">
                  <c:v>-4.0000000000000036</c:v>
                </c:pt>
                <c:pt idx="15041">
                  <c:v>-3.0000000000000027</c:v>
                </c:pt>
                <c:pt idx="15042">
                  <c:v>-3.0000000000000027</c:v>
                </c:pt>
                <c:pt idx="15043">
                  <c:v>0</c:v>
                </c:pt>
                <c:pt idx="15045">
                  <c:v>0</c:v>
                </c:pt>
                <c:pt idx="15046">
                  <c:v>4.0000000000000036</c:v>
                </c:pt>
                <c:pt idx="15047">
                  <c:v>2.0000000000000018</c:v>
                </c:pt>
                <c:pt idx="15048">
                  <c:v>2.0000000000000018</c:v>
                </c:pt>
                <c:pt idx="15049">
                  <c:v>4.9999999999999822</c:v>
                </c:pt>
                <c:pt idx="15050">
                  <c:v>5.0000000000000044</c:v>
                </c:pt>
                <c:pt idx="15051">
                  <c:v>6.999999999999984</c:v>
                </c:pt>
                <c:pt idx="15052">
                  <c:v>7.0000000000000062</c:v>
                </c:pt>
                <c:pt idx="15053">
                  <c:v>10.999999999999988</c:v>
                </c:pt>
                <c:pt idx="15054">
                  <c:v>9.9999999999999858</c:v>
                </c:pt>
                <c:pt idx="15055">
                  <c:v>9.0000000000000071</c:v>
                </c:pt>
                <c:pt idx="15056">
                  <c:v>3.0000000000000027</c:v>
                </c:pt>
                <c:pt idx="15057">
                  <c:v>5.0000000000000044</c:v>
                </c:pt>
                <c:pt idx="15058">
                  <c:v>5.0000000000000044</c:v>
                </c:pt>
                <c:pt idx="15059">
                  <c:v>3.9999999999999813</c:v>
                </c:pt>
                <c:pt idx="15060">
                  <c:v>4.0000000000000036</c:v>
                </c:pt>
                <c:pt idx="15061">
                  <c:v>4.9999999999999822</c:v>
                </c:pt>
                <c:pt idx="15062">
                  <c:v>4.0000000000000036</c:v>
                </c:pt>
                <c:pt idx="15063">
                  <c:v>6.0000000000000053</c:v>
                </c:pt>
                <c:pt idx="15064">
                  <c:v>5.0000000000000266</c:v>
                </c:pt>
                <c:pt idx="15065">
                  <c:v>8.9999999999999858</c:v>
                </c:pt>
                <c:pt idx="15066">
                  <c:v>12.000000000000011</c:v>
                </c:pt>
                <c:pt idx="15067">
                  <c:v>14.999999999999991</c:v>
                </c:pt>
                <c:pt idx="15068">
                  <c:v>12.000000000000011</c:v>
                </c:pt>
                <c:pt idx="15069">
                  <c:v>10.000000000000009</c:v>
                </c:pt>
                <c:pt idx="15070">
                  <c:v>12.000000000000011</c:v>
                </c:pt>
                <c:pt idx="15071">
                  <c:v>11.999999999999989</c:v>
                </c:pt>
                <c:pt idx="15072">
                  <c:v>13.999999999999989</c:v>
                </c:pt>
                <c:pt idx="15073">
                  <c:v>13.000000000000011</c:v>
                </c:pt>
                <c:pt idx="15075">
                  <c:v>16.000000000000014</c:v>
                </c:pt>
                <c:pt idx="15076">
                  <c:v>16.999999999999993</c:v>
                </c:pt>
                <c:pt idx="15077">
                  <c:v>15.999999999999993</c:v>
                </c:pt>
                <c:pt idx="15078">
                  <c:v>17.999999999999993</c:v>
                </c:pt>
                <c:pt idx="15079">
                  <c:v>17.999999999999993</c:v>
                </c:pt>
                <c:pt idx="15080">
                  <c:v>17.999999999999993</c:v>
                </c:pt>
                <c:pt idx="15081">
                  <c:v>18.999999999999993</c:v>
                </c:pt>
                <c:pt idx="15082">
                  <c:v>18.999999999999993</c:v>
                </c:pt>
                <c:pt idx="15083">
                  <c:v>17.000000000000014</c:v>
                </c:pt>
                <c:pt idx="15084">
                  <c:v>20.999999999999996</c:v>
                </c:pt>
                <c:pt idx="15085">
                  <c:v>19.999999999999972</c:v>
                </c:pt>
                <c:pt idx="15086">
                  <c:v>17.000000000000014</c:v>
                </c:pt>
                <c:pt idx="15087">
                  <c:v>16.999999999999993</c:v>
                </c:pt>
                <c:pt idx="15088">
                  <c:v>16.999999999999993</c:v>
                </c:pt>
                <c:pt idx="15089">
                  <c:v>18.999999999999993</c:v>
                </c:pt>
                <c:pt idx="15090">
                  <c:v>23</c:v>
                </c:pt>
                <c:pt idx="15091">
                  <c:v>20.000000000000018</c:v>
                </c:pt>
                <c:pt idx="15092">
                  <c:v>23.999999999999979</c:v>
                </c:pt>
                <c:pt idx="15093">
                  <c:v>25.999999999999979</c:v>
                </c:pt>
                <c:pt idx="15095">
                  <c:v>25.999999999999979</c:v>
                </c:pt>
                <c:pt idx="15096">
                  <c:v>25</c:v>
                </c:pt>
                <c:pt idx="15097">
                  <c:v>24</c:v>
                </c:pt>
                <c:pt idx="15098">
                  <c:v>23</c:v>
                </c:pt>
                <c:pt idx="15099">
                  <c:v>20.999999999999996</c:v>
                </c:pt>
                <c:pt idx="15100">
                  <c:v>18.999999999999993</c:v>
                </c:pt>
                <c:pt idx="15101">
                  <c:v>16.999999999999993</c:v>
                </c:pt>
                <c:pt idx="15102">
                  <c:v>16.999999999999993</c:v>
                </c:pt>
                <c:pt idx="15103">
                  <c:v>16.000000000000014</c:v>
                </c:pt>
                <c:pt idx="15104">
                  <c:v>15.000000000000014</c:v>
                </c:pt>
                <c:pt idx="15105">
                  <c:v>15.999999999999993</c:v>
                </c:pt>
                <c:pt idx="15106">
                  <c:v>14.000000000000012</c:v>
                </c:pt>
                <c:pt idx="15108">
                  <c:v>17.000000000000014</c:v>
                </c:pt>
                <c:pt idx="15109">
                  <c:v>22.000000000000021</c:v>
                </c:pt>
                <c:pt idx="15110">
                  <c:v>18.999999999999993</c:v>
                </c:pt>
                <c:pt idx="15111">
                  <c:v>18.999999999999993</c:v>
                </c:pt>
                <c:pt idx="15112">
                  <c:v>21.999999999999996</c:v>
                </c:pt>
                <c:pt idx="15113">
                  <c:v>23</c:v>
                </c:pt>
                <c:pt idx="15114">
                  <c:v>20.000000000000018</c:v>
                </c:pt>
                <c:pt idx="15115">
                  <c:v>20.000000000000018</c:v>
                </c:pt>
                <c:pt idx="15116">
                  <c:v>18.000000000000014</c:v>
                </c:pt>
                <c:pt idx="15117">
                  <c:v>23.999999999999979</c:v>
                </c:pt>
                <c:pt idx="15118">
                  <c:v>21.000000000000018</c:v>
                </c:pt>
                <c:pt idx="15119">
                  <c:v>24.000000000000021</c:v>
                </c:pt>
                <c:pt idx="15120">
                  <c:v>26.000000000000021</c:v>
                </c:pt>
                <c:pt idx="15121">
                  <c:v>29.000000000000004</c:v>
                </c:pt>
                <c:pt idx="15122">
                  <c:v>29.999999999999982</c:v>
                </c:pt>
                <c:pt idx="15123">
                  <c:v>29.000000000000004</c:v>
                </c:pt>
                <c:pt idx="15124">
                  <c:v>29.000000000000004</c:v>
                </c:pt>
                <c:pt idx="15125">
                  <c:v>27.999999999999979</c:v>
                </c:pt>
                <c:pt idx="15127">
                  <c:v>25.999999999999979</c:v>
                </c:pt>
                <c:pt idx="15128">
                  <c:v>29.000000000000004</c:v>
                </c:pt>
                <c:pt idx="15129">
                  <c:v>31.999999999999986</c:v>
                </c:pt>
                <c:pt idx="15130">
                  <c:v>33.999999999999986</c:v>
                </c:pt>
                <c:pt idx="15132">
                  <c:v>29.999999999999982</c:v>
                </c:pt>
                <c:pt idx="15133">
                  <c:v>27</c:v>
                </c:pt>
                <c:pt idx="15134">
                  <c:v>27</c:v>
                </c:pt>
                <c:pt idx="15135">
                  <c:v>29.000000000000004</c:v>
                </c:pt>
                <c:pt idx="15136">
                  <c:v>29.000000000000004</c:v>
                </c:pt>
                <c:pt idx="15137">
                  <c:v>27</c:v>
                </c:pt>
                <c:pt idx="15138">
                  <c:v>27</c:v>
                </c:pt>
                <c:pt idx="15139">
                  <c:v>27</c:v>
                </c:pt>
                <c:pt idx="15140">
                  <c:v>24</c:v>
                </c:pt>
                <c:pt idx="15141">
                  <c:v>23</c:v>
                </c:pt>
                <c:pt idx="15142">
                  <c:v>23</c:v>
                </c:pt>
                <c:pt idx="15143">
                  <c:v>25.999999999999979</c:v>
                </c:pt>
                <c:pt idx="15145">
                  <c:v>25</c:v>
                </c:pt>
                <c:pt idx="15146">
                  <c:v>24</c:v>
                </c:pt>
                <c:pt idx="15147">
                  <c:v>23</c:v>
                </c:pt>
                <c:pt idx="15148">
                  <c:v>21.000000000000018</c:v>
                </c:pt>
                <c:pt idx="15149">
                  <c:v>16.999999999999993</c:v>
                </c:pt>
                <c:pt idx="15150">
                  <c:v>19.999999999999996</c:v>
                </c:pt>
                <c:pt idx="15151">
                  <c:v>18.000000000000014</c:v>
                </c:pt>
                <c:pt idx="15152">
                  <c:v>15.999999999999993</c:v>
                </c:pt>
                <c:pt idx="15153">
                  <c:v>17.999999999999993</c:v>
                </c:pt>
                <c:pt idx="15154">
                  <c:v>18.000000000000014</c:v>
                </c:pt>
                <c:pt idx="15155">
                  <c:v>19.999999999999972</c:v>
                </c:pt>
                <c:pt idx="15156">
                  <c:v>22.000000000000021</c:v>
                </c:pt>
                <c:pt idx="15157">
                  <c:v>20.999999999999996</c:v>
                </c:pt>
                <c:pt idx="15158">
                  <c:v>17.999999999999972</c:v>
                </c:pt>
                <c:pt idx="15159">
                  <c:v>18.999999999999993</c:v>
                </c:pt>
                <c:pt idx="15160">
                  <c:v>17.999999999999972</c:v>
                </c:pt>
                <c:pt idx="15161">
                  <c:v>18.000000000000014</c:v>
                </c:pt>
                <c:pt idx="15162">
                  <c:v>16.999999999999993</c:v>
                </c:pt>
                <c:pt idx="15163">
                  <c:v>16.999999999999993</c:v>
                </c:pt>
                <c:pt idx="15165">
                  <c:v>13.999999999999989</c:v>
                </c:pt>
                <c:pt idx="15166">
                  <c:v>14.000000000000012</c:v>
                </c:pt>
                <c:pt idx="15167">
                  <c:v>12.999999999999989</c:v>
                </c:pt>
                <c:pt idx="15168">
                  <c:v>11.999999999999989</c:v>
                </c:pt>
                <c:pt idx="15169">
                  <c:v>11.999999999999989</c:v>
                </c:pt>
                <c:pt idx="15170">
                  <c:v>13.000000000000011</c:v>
                </c:pt>
                <c:pt idx="15171">
                  <c:v>17.000000000000014</c:v>
                </c:pt>
                <c:pt idx="15172">
                  <c:v>18.999999999999993</c:v>
                </c:pt>
                <c:pt idx="15173">
                  <c:v>26.999999999999989</c:v>
                </c:pt>
                <c:pt idx="15174">
                  <c:v>26.000000000000011</c:v>
                </c:pt>
                <c:pt idx="15175">
                  <c:v>31.000000000000007</c:v>
                </c:pt>
                <c:pt idx="15176">
                  <c:v>35</c:v>
                </c:pt>
                <c:pt idx="15177">
                  <c:v>33.000000000000007</c:v>
                </c:pt>
                <c:pt idx="15178">
                  <c:v>25</c:v>
                </c:pt>
                <c:pt idx="15179">
                  <c:v>16.000000000000004</c:v>
                </c:pt>
                <c:pt idx="15180">
                  <c:v>26</c:v>
                </c:pt>
                <c:pt idx="15181">
                  <c:v>32.000000000000007</c:v>
                </c:pt>
                <c:pt idx="15182">
                  <c:v>38</c:v>
                </c:pt>
                <c:pt idx="15183">
                  <c:v>45.000000000000007</c:v>
                </c:pt>
                <c:pt idx="15184">
                  <c:v>37</c:v>
                </c:pt>
                <c:pt idx="15185">
                  <c:v>55.000000000000007</c:v>
                </c:pt>
                <c:pt idx="15186">
                  <c:v>63.999999999999993</c:v>
                </c:pt>
                <c:pt idx="15187">
                  <c:v>68.000000000000014</c:v>
                </c:pt>
                <c:pt idx="15188">
                  <c:v>55.000000000000007</c:v>
                </c:pt>
                <c:pt idx="15189">
                  <c:v>48</c:v>
                </c:pt>
                <c:pt idx="15190">
                  <c:v>46</c:v>
                </c:pt>
                <c:pt idx="15191">
                  <c:v>54</c:v>
                </c:pt>
                <c:pt idx="15192">
                  <c:v>53</c:v>
                </c:pt>
                <c:pt idx="15193">
                  <c:v>47</c:v>
                </c:pt>
                <c:pt idx="15194">
                  <c:v>47.000000000000007</c:v>
                </c:pt>
                <c:pt idx="15195">
                  <c:v>47.000000000000007</c:v>
                </c:pt>
                <c:pt idx="15196">
                  <c:v>39</c:v>
                </c:pt>
                <c:pt idx="15197">
                  <c:v>40</c:v>
                </c:pt>
                <c:pt idx="15198">
                  <c:v>39</c:v>
                </c:pt>
                <c:pt idx="15199">
                  <c:v>40</c:v>
                </c:pt>
                <c:pt idx="15200">
                  <c:v>47</c:v>
                </c:pt>
                <c:pt idx="15201">
                  <c:v>50</c:v>
                </c:pt>
                <c:pt idx="15202">
                  <c:v>50</c:v>
                </c:pt>
                <c:pt idx="15204">
                  <c:v>51</c:v>
                </c:pt>
                <c:pt idx="15205">
                  <c:v>53</c:v>
                </c:pt>
                <c:pt idx="15206">
                  <c:v>43</c:v>
                </c:pt>
                <c:pt idx="15207">
                  <c:v>41</c:v>
                </c:pt>
                <c:pt idx="15208">
                  <c:v>45</c:v>
                </c:pt>
                <c:pt idx="15209">
                  <c:v>43</c:v>
                </c:pt>
                <c:pt idx="15210">
                  <c:v>37.999999999999993</c:v>
                </c:pt>
                <c:pt idx="15211">
                  <c:v>41</c:v>
                </c:pt>
                <c:pt idx="15212">
                  <c:v>39</c:v>
                </c:pt>
                <c:pt idx="15213">
                  <c:v>38.000000000000014</c:v>
                </c:pt>
                <c:pt idx="15214">
                  <c:v>43.000000000000007</c:v>
                </c:pt>
                <c:pt idx="15215">
                  <c:v>42</c:v>
                </c:pt>
                <c:pt idx="15216">
                  <c:v>43</c:v>
                </c:pt>
                <c:pt idx="15217">
                  <c:v>44</c:v>
                </c:pt>
                <c:pt idx="15218">
                  <c:v>44</c:v>
                </c:pt>
                <c:pt idx="15219">
                  <c:v>45</c:v>
                </c:pt>
                <c:pt idx="15220">
                  <c:v>47</c:v>
                </c:pt>
                <c:pt idx="15221">
                  <c:v>54.999999999999993</c:v>
                </c:pt>
                <c:pt idx="15222">
                  <c:v>50</c:v>
                </c:pt>
                <c:pt idx="15223">
                  <c:v>53</c:v>
                </c:pt>
                <c:pt idx="15224">
                  <c:v>55.999999999999993</c:v>
                </c:pt>
                <c:pt idx="15225">
                  <c:v>52</c:v>
                </c:pt>
                <c:pt idx="15226">
                  <c:v>48</c:v>
                </c:pt>
                <c:pt idx="15227">
                  <c:v>47</c:v>
                </c:pt>
                <c:pt idx="15228">
                  <c:v>48</c:v>
                </c:pt>
                <c:pt idx="15229">
                  <c:v>55.000000000000007</c:v>
                </c:pt>
                <c:pt idx="15230">
                  <c:v>53</c:v>
                </c:pt>
                <c:pt idx="15231">
                  <c:v>52</c:v>
                </c:pt>
                <c:pt idx="15232">
                  <c:v>51</c:v>
                </c:pt>
                <c:pt idx="15233">
                  <c:v>49</c:v>
                </c:pt>
                <c:pt idx="15235">
                  <c:v>51</c:v>
                </c:pt>
                <c:pt idx="15236">
                  <c:v>49.000000000000007</c:v>
                </c:pt>
                <c:pt idx="15237">
                  <c:v>53</c:v>
                </c:pt>
                <c:pt idx="15238">
                  <c:v>49</c:v>
                </c:pt>
                <c:pt idx="15239">
                  <c:v>52</c:v>
                </c:pt>
                <c:pt idx="15240">
                  <c:v>51</c:v>
                </c:pt>
                <c:pt idx="15241">
                  <c:v>58.000000000000007</c:v>
                </c:pt>
                <c:pt idx="15242">
                  <c:v>63.000000000000014</c:v>
                </c:pt>
                <c:pt idx="15243">
                  <c:v>69</c:v>
                </c:pt>
                <c:pt idx="15244">
                  <c:v>66</c:v>
                </c:pt>
                <c:pt idx="15245">
                  <c:v>63.999999999999993</c:v>
                </c:pt>
                <c:pt idx="15246">
                  <c:v>57.999999999999993</c:v>
                </c:pt>
                <c:pt idx="15247">
                  <c:v>47</c:v>
                </c:pt>
                <c:pt idx="15248">
                  <c:v>52</c:v>
                </c:pt>
                <c:pt idx="15249">
                  <c:v>52</c:v>
                </c:pt>
                <c:pt idx="15250">
                  <c:v>54</c:v>
                </c:pt>
                <c:pt idx="15251">
                  <c:v>55.000000000000007</c:v>
                </c:pt>
                <c:pt idx="15252">
                  <c:v>52</c:v>
                </c:pt>
                <c:pt idx="15253">
                  <c:v>51</c:v>
                </c:pt>
                <c:pt idx="15254">
                  <c:v>52</c:v>
                </c:pt>
                <c:pt idx="15255">
                  <c:v>54</c:v>
                </c:pt>
                <c:pt idx="15256">
                  <c:v>50</c:v>
                </c:pt>
                <c:pt idx="15257">
                  <c:v>51</c:v>
                </c:pt>
                <c:pt idx="15258">
                  <c:v>47</c:v>
                </c:pt>
                <c:pt idx="15259">
                  <c:v>48</c:v>
                </c:pt>
                <c:pt idx="15260">
                  <c:v>50</c:v>
                </c:pt>
                <c:pt idx="15261">
                  <c:v>52</c:v>
                </c:pt>
                <c:pt idx="15262">
                  <c:v>52</c:v>
                </c:pt>
                <c:pt idx="15264">
                  <c:v>53</c:v>
                </c:pt>
                <c:pt idx="15265">
                  <c:v>49</c:v>
                </c:pt>
                <c:pt idx="15266">
                  <c:v>51</c:v>
                </c:pt>
                <c:pt idx="15267">
                  <c:v>46</c:v>
                </c:pt>
                <c:pt idx="15268">
                  <c:v>49</c:v>
                </c:pt>
                <c:pt idx="15269">
                  <c:v>48</c:v>
                </c:pt>
                <c:pt idx="15270">
                  <c:v>49</c:v>
                </c:pt>
                <c:pt idx="15271">
                  <c:v>48</c:v>
                </c:pt>
                <c:pt idx="15272">
                  <c:v>46</c:v>
                </c:pt>
                <c:pt idx="15273">
                  <c:v>50</c:v>
                </c:pt>
                <c:pt idx="15274">
                  <c:v>46</c:v>
                </c:pt>
                <c:pt idx="15275">
                  <c:v>47</c:v>
                </c:pt>
                <c:pt idx="15276">
                  <c:v>46.000000000000007</c:v>
                </c:pt>
                <c:pt idx="15277">
                  <c:v>42.999999999999993</c:v>
                </c:pt>
                <c:pt idx="15278">
                  <c:v>44.999999999999993</c:v>
                </c:pt>
                <c:pt idx="15279">
                  <c:v>47</c:v>
                </c:pt>
                <c:pt idx="15280">
                  <c:v>44.999999999999993</c:v>
                </c:pt>
                <c:pt idx="15281">
                  <c:v>46</c:v>
                </c:pt>
                <c:pt idx="15282">
                  <c:v>44.000000000000007</c:v>
                </c:pt>
                <c:pt idx="15283">
                  <c:v>44.000000000000007</c:v>
                </c:pt>
                <c:pt idx="15284">
                  <c:v>45.000000000000007</c:v>
                </c:pt>
                <c:pt idx="15285">
                  <c:v>41</c:v>
                </c:pt>
                <c:pt idx="15286">
                  <c:v>44.000000000000007</c:v>
                </c:pt>
                <c:pt idx="15287">
                  <c:v>44.000000000000007</c:v>
                </c:pt>
                <c:pt idx="15288">
                  <c:v>44.000000000000007</c:v>
                </c:pt>
                <c:pt idx="15289">
                  <c:v>44.999999999999993</c:v>
                </c:pt>
                <c:pt idx="15290">
                  <c:v>48</c:v>
                </c:pt>
                <c:pt idx="15291">
                  <c:v>53</c:v>
                </c:pt>
                <c:pt idx="15292">
                  <c:v>54.999999999999993</c:v>
                </c:pt>
                <c:pt idx="15293">
                  <c:v>56.999999999999993</c:v>
                </c:pt>
                <c:pt idx="15294">
                  <c:v>55.000000000000007</c:v>
                </c:pt>
                <c:pt idx="15295">
                  <c:v>53</c:v>
                </c:pt>
                <c:pt idx="15296">
                  <c:v>54</c:v>
                </c:pt>
                <c:pt idx="15297">
                  <c:v>52</c:v>
                </c:pt>
                <c:pt idx="15298">
                  <c:v>48</c:v>
                </c:pt>
                <c:pt idx="15299">
                  <c:v>51</c:v>
                </c:pt>
                <c:pt idx="15300">
                  <c:v>54</c:v>
                </c:pt>
                <c:pt idx="15301">
                  <c:v>53</c:v>
                </c:pt>
                <c:pt idx="15302">
                  <c:v>57.999999999999993</c:v>
                </c:pt>
                <c:pt idx="15303">
                  <c:v>60</c:v>
                </c:pt>
                <c:pt idx="15304">
                  <c:v>57.999999999999993</c:v>
                </c:pt>
                <c:pt idx="15305">
                  <c:v>55.000000000000007</c:v>
                </c:pt>
                <c:pt idx="15306">
                  <c:v>52</c:v>
                </c:pt>
                <c:pt idx="15307">
                  <c:v>50</c:v>
                </c:pt>
                <c:pt idx="15308">
                  <c:v>57.999999999999993</c:v>
                </c:pt>
                <c:pt idx="15310">
                  <c:v>55.000000000000007</c:v>
                </c:pt>
                <c:pt idx="15311">
                  <c:v>56.999999999999993</c:v>
                </c:pt>
                <c:pt idx="15312">
                  <c:v>54</c:v>
                </c:pt>
                <c:pt idx="15313">
                  <c:v>54</c:v>
                </c:pt>
                <c:pt idx="15314">
                  <c:v>54</c:v>
                </c:pt>
                <c:pt idx="15315">
                  <c:v>54</c:v>
                </c:pt>
                <c:pt idx="15316">
                  <c:v>55.000000000000007</c:v>
                </c:pt>
                <c:pt idx="15317">
                  <c:v>56.000000000000007</c:v>
                </c:pt>
                <c:pt idx="15318">
                  <c:v>56.000000000000007</c:v>
                </c:pt>
                <c:pt idx="15319">
                  <c:v>54</c:v>
                </c:pt>
                <c:pt idx="15320">
                  <c:v>55.000000000000007</c:v>
                </c:pt>
                <c:pt idx="15321">
                  <c:v>54</c:v>
                </c:pt>
                <c:pt idx="15322">
                  <c:v>53</c:v>
                </c:pt>
                <c:pt idx="15323">
                  <c:v>54</c:v>
                </c:pt>
                <c:pt idx="15324">
                  <c:v>53</c:v>
                </c:pt>
                <c:pt idx="15325">
                  <c:v>55.000000000000007</c:v>
                </c:pt>
                <c:pt idx="15326">
                  <c:v>56.000000000000007</c:v>
                </c:pt>
                <c:pt idx="15327">
                  <c:v>54</c:v>
                </c:pt>
                <c:pt idx="15328">
                  <c:v>57.000000000000007</c:v>
                </c:pt>
                <c:pt idx="15329">
                  <c:v>64</c:v>
                </c:pt>
                <c:pt idx="15330">
                  <c:v>62</c:v>
                </c:pt>
                <c:pt idx="15331">
                  <c:v>65</c:v>
                </c:pt>
                <c:pt idx="15332">
                  <c:v>65</c:v>
                </c:pt>
                <c:pt idx="15333">
                  <c:v>63</c:v>
                </c:pt>
                <c:pt idx="15335">
                  <c:v>57.999999999999993</c:v>
                </c:pt>
                <c:pt idx="15336">
                  <c:v>59</c:v>
                </c:pt>
                <c:pt idx="15337">
                  <c:v>60</c:v>
                </c:pt>
                <c:pt idx="15338">
                  <c:v>62</c:v>
                </c:pt>
                <c:pt idx="15339">
                  <c:v>62</c:v>
                </c:pt>
                <c:pt idx="15340">
                  <c:v>67</c:v>
                </c:pt>
                <c:pt idx="15341">
                  <c:v>69</c:v>
                </c:pt>
                <c:pt idx="15342">
                  <c:v>71</c:v>
                </c:pt>
                <c:pt idx="15343">
                  <c:v>67</c:v>
                </c:pt>
                <c:pt idx="15344">
                  <c:v>65</c:v>
                </c:pt>
                <c:pt idx="15345">
                  <c:v>63</c:v>
                </c:pt>
                <c:pt idx="15346">
                  <c:v>63</c:v>
                </c:pt>
                <c:pt idx="15347">
                  <c:v>69</c:v>
                </c:pt>
                <c:pt idx="15348">
                  <c:v>74</c:v>
                </c:pt>
                <c:pt idx="15349">
                  <c:v>71</c:v>
                </c:pt>
                <c:pt idx="15350">
                  <c:v>73</c:v>
                </c:pt>
                <c:pt idx="15351">
                  <c:v>64</c:v>
                </c:pt>
                <c:pt idx="15352">
                  <c:v>65</c:v>
                </c:pt>
                <c:pt idx="15353">
                  <c:v>67</c:v>
                </c:pt>
                <c:pt idx="15354">
                  <c:v>78.999999999999986</c:v>
                </c:pt>
                <c:pt idx="15355">
                  <c:v>79</c:v>
                </c:pt>
                <c:pt idx="15357">
                  <c:v>71</c:v>
                </c:pt>
                <c:pt idx="15358">
                  <c:v>72</c:v>
                </c:pt>
                <c:pt idx="15359">
                  <c:v>72</c:v>
                </c:pt>
                <c:pt idx="15360">
                  <c:v>69</c:v>
                </c:pt>
                <c:pt idx="15361">
                  <c:v>72</c:v>
                </c:pt>
                <c:pt idx="15362">
                  <c:v>68</c:v>
                </c:pt>
                <c:pt idx="15363">
                  <c:v>67</c:v>
                </c:pt>
                <c:pt idx="15364">
                  <c:v>70</c:v>
                </c:pt>
                <c:pt idx="15365">
                  <c:v>72</c:v>
                </c:pt>
                <c:pt idx="15366">
                  <c:v>71</c:v>
                </c:pt>
                <c:pt idx="15368">
                  <c:v>68</c:v>
                </c:pt>
                <c:pt idx="15369">
                  <c:v>68</c:v>
                </c:pt>
                <c:pt idx="15370">
                  <c:v>75</c:v>
                </c:pt>
                <c:pt idx="15371">
                  <c:v>79</c:v>
                </c:pt>
                <c:pt idx="15372">
                  <c:v>76</c:v>
                </c:pt>
                <c:pt idx="15373">
                  <c:v>81</c:v>
                </c:pt>
                <c:pt idx="15374">
                  <c:v>80</c:v>
                </c:pt>
                <c:pt idx="15375">
                  <c:v>78</c:v>
                </c:pt>
                <c:pt idx="15376">
                  <c:v>79</c:v>
                </c:pt>
                <c:pt idx="15377">
                  <c:v>78</c:v>
                </c:pt>
                <c:pt idx="15378">
                  <c:v>79</c:v>
                </c:pt>
                <c:pt idx="15379">
                  <c:v>77</c:v>
                </c:pt>
                <c:pt idx="15380">
                  <c:v>81</c:v>
                </c:pt>
                <c:pt idx="15381">
                  <c:v>79</c:v>
                </c:pt>
                <c:pt idx="15382">
                  <c:v>81</c:v>
                </c:pt>
                <c:pt idx="15383">
                  <c:v>82</c:v>
                </c:pt>
                <c:pt idx="15384">
                  <c:v>82</c:v>
                </c:pt>
                <c:pt idx="15385">
                  <c:v>80</c:v>
                </c:pt>
                <c:pt idx="15386">
                  <c:v>83</c:v>
                </c:pt>
                <c:pt idx="15387">
                  <c:v>81</c:v>
                </c:pt>
                <c:pt idx="15389">
                  <c:v>81</c:v>
                </c:pt>
                <c:pt idx="15390">
                  <c:v>82</c:v>
                </c:pt>
                <c:pt idx="15391">
                  <c:v>81</c:v>
                </c:pt>
                <c:pt idx="15392">
                  <c:v>80</c:v>
                </c:pt>
                <c:pt idx="15394">
                  <c:v>82</c:v>
                </c:pt>
                <c:pt idx="15395">
                  <c:v>83</c:v>
                </c:pt>
                <c:pt idx="15396">
                  <c:v>90</c:v>
                </c:pt>
                <c:pt idx="15397">
                  <c:v>94</c:v>
                </c:pt>
                <c:pt idx="15398">
                  <c:v>98.999999999999986</c:v>
                </c:pt>
                <c:pt idx="15399">
                  <c:v>100.99999999999997</c:v>
                </c:pt>
                <c:pt idx="15400">
                  <c:v>100.99999999999997</c:v>
                </c:pt>
                <c:pt idx="15401">
                  <c:v>96.000000000000014</c:v>
                </c:pt>
                <c:pt idx="15402">
                  <c:v>98.999999999999986</c:v>
                </c:pt>
                <c:pt idx="15403">
                  <c:v>98.000000000000014</c:v>
                </c:pt>
                <c:pt idx="15405">
                  <c:v>96.000000000000014</c:v>
                </c:pt>
                <c:pt idx="15406">
                  <c:v>97.000000000000014</c:v>
                </c:pt>
                <c:pt idx="15407">
                  <c:v>99.000000000000014</c:v>
                </c:pt>
                <c:pt idx="15408">
                  <c:v>97.000000000000014</c:v>
                </c:pt>
                <c:pt idx="15409">
                  <c:v>92</c:v>
                </c:pt>
                <c:pt idx="15410">
                  <c:v>94</c:v>
                </c:pt>
                <c:pt idx="15411">
                  <c:v>92</c:v>
                </c:pt>
                <c:pt idx="15412">
                  <c:v>95</c:v>
                </c:pt>
                <c:pt idx="15413">
                  <c:v>100</c:v>
                </c:pt>
                <c:pt idx="15414">
                  <c:v>98.000000000000014</c:v>
                </c:pt>
                <c:pt idx="15415">
                  <c:v>101</c:v>
                </c:pt>
                <c:pt idx="15416">
                  <c:v>103.99999999999999</c:v>
                </c:pt>
                <c:pt idx="15417">
                  <c:v>103.99999999999999</c:v>
                </c:pt>
                <c:pt idx="15418">
                  <c:v>109.99999999999999</c:v>
                </c:pt>
                <c:pt idx="15419">
                  <c:v>107.99999999999999</c:v>
                </c:pt>
                <c:pt idx="15420">
                  <c:v>106.99999999999999</c:v>
                </c:pt>
                <c:pt idx="15421">
                  <c:v>103.99999999999999</c:v>
                </c:pt>
                <c:pt idx="15422">
                  <c:v>104.99999999999999</c:v>
                </c:pt>
                <c:pt idx="15423">
                  <c:v>108.99999999999999</c:v>
                </c:pt>
                <c:pt idx="15425">
                  <c:v>117</c:v>
                </c:pt>
                <c:pt idx="15426">
                  <c:v>118</c:v>
                </c:pt>
                <c:pt idx="15427">
                  <c:v>118</c:v>
                </c:pt>
                <c:pt idx="15428">
                  <c:v>123</c:v>
                </c:pt>
                <c:pt idx="15429">
                  <c:v>126</c:v>
                </c:pt>
                <c:pt idx="15430">
                  <c:v>126</c:v>
                </c:pt>
                <c:pt idx="15431">
                  <c:v>125.99999999999997</c:v>
                </c:pt>
                <c:pt idx="15432">
                  <c:v>137</c:v>
                </c:pt>
                <c:pt idx="15433">
                  <c:v>129.99999999999997</c:v>
                </c:pt>
                <c:pt idx="15434">
                  <c:v>131.99999999999997</c:v>
                </c:pt>
                <c:pt idx="15435">
                  <c:v>129</c:v>
                </c:pt>
                <c:pt idx="15436">
                  <c:v>133</c:v>
                </c:pt>
                <c:pt idx="15437">
                  <c:v>140</c:v>
                </c:pt>
                <c:pt idx="15438">
                  <c:v>142</c:v>
                </c:pt>
                <c:pt idx="15439">
                  <c:v>142</c:v>
                </c:pt>
                <c:pt idx="15440">
                  <c:v>138</c:v>
                </c:pt>
                <c:pt idx="15441">
                  <c:v>137</c:v>
                </c:pt>
                <c:pt idx="15442">
                  <c:v>140</c:v>
                </c:pt>
                <c:pt idx="15443">
                  <c:v>150</c:v>
                </c:pt>
                <c:pt idx="15444">
                  <c:v>148</c:v>
                </c:pt>
                <c:pt idx="15445">
                  <c:v>147.00000000000003</c:v>
                </c:pt>
                <c:pt idx="15446">
                  <c:v>150</c:v>
                </c:pt>
                <c:pt idx="15447">
                  <c:v>155</c:v>
                </c:pt>
                <c:pt idx="15448">
                  <c:v>158</c:v>
                </c:pt>
                <c:pt idx="15449">
                  <c:v>154</c:v>
                </c:pt>
                <c:pt idx="15450">
                  <c:v>148</c:v>
                </c:pt>
                <c:pt idx="15451">
                  <c:v>148</c:v>
                </c:pt>
                <c:pt idx="15452">
                  <c:v>148.99999999999997</c:v>
                </c:pt>
                <c:pt idx="15453">
                  <c:v>152.99999999999997</c:v>
                </c:pt>
                <c:pt idx="15454">
                  <c:v>159</c:v>
                </c:pt>
                <c:pt idx="15455">
                  <c:v>157</c:v>
                </c:pt>
                <c:pt idx="15456">
                  <c:v>158</c:v>
                </c:pt>
                <c:pt idx="15457">
                  <c:v>152</c:v>
                </c:pt>
                <c:pt idx="15458">
                  <c:v>153</c:v>
                </c:pt>
                <c:pt idx="15459">
                  <c:v>156</c:v>
                </c:pt>
                <c:pt idx="15460">
                  <c:v>151</c:v>
                </c:pt>
                <c:pt idx="15461">
                  <c:v>152.00000000000003</c:v>
                </c:pt>
                <c:pt idx="15462">
                  <c:v>150</c:v>
                </c:pt>
                <c:pt idx="15463">
                  <c:v>151</c:v>
                </c:pt>
                <c:pt idx="15464">
                  <c:v>151</c:v>
                </c:pt>
                <c:pt idx="15465">
                  <c:v>148.00000000000003</c:v>
                </c:pt>
                <c:pt idx="15466">
                  <c:v>148.00000000000003</c:v>
                </c:pt>
                <c:pt idx="15467">
                  <c:v>140</c:v>
                </c:pt>
                <c:pt idx="15468">
                  <c:v>143</c:v>
                </c:pt>
                <c:pt idx="15469">
                  <c:v>145</c:v>
                </c:pt>
                <c:pt idx="15470">
                  <c:v>143.00000000000003</c:v>
                </c:pt>
                <c:pt idx="15471">
                  <c:v>142.00000000000003</c:v>
                </c:pt>
                <c:pt idx="15472">
                  <c:v>141</c:v>
                </c:pt>
                <c:pt idx="15473">
                  <c:v>142.00000000000003</c:v>
                </c:pt>
                <c:pt idx="15474">
                  <c:v>140</c:v>
                </c:pt>
                <c:pt idx="15475">
                  <c:v>146</c:v>
                </c:pt>
                <c:pt idx="15476">
                  <c:v>146</c:v>
                </c:pt>
                <c:pt idx="15477">
                  <c:v>149</c:v>
                </c:pt>
                <c:pt idx="15478">
                  <c:v>149</c:v>
                </c:pt>
                <c:pt idx="15479">
                  <c:v>147</c:v>
                </c:pt>
                <c:pt idx="15480">
                  <c:v>145</c:v>
                </c:pt>
                <c:pt idx="15481">
                  <c:v>143</c:v>
                </c:pt>
                <c:pt idx="15482">
                  <c:v>142.00000000000003</c:v>
                </c:pt>
                <c:pt idx="15483">
                  <c:v>146</c:v>
                </c:pt>
                <c:pt idx="15484">
                  <c:v>147</c:v>
                </c:pt>
                <c:pt idx="15485">
                  <c:v>148.00000000000003</c:v>
                </c:pt>
                <c:pt idx="15486">
                  <c:v>153</c:v>
                </c:pt>
                <c:pt idx="15487">
                  <c:v>150.00000000000003</c:v>
                </c:pt>
                <c:pt idx="15488">
                  <c:v>147</c:v>
                </c:pt>
                <c:pt idx="15489">
                  <c:v>148.00000000000003</c:v>
                </c:pt>
                <c:pt idx="15490">
                  <c:v>148.00000000000003</c:v>
                </c:pt>
                <c:pt idx="15491">
                  <c:v>152.00000000000003</c:v>
                </c:pt>
                <c:pt idx="15492">
                  <c:v>148</c:v>
                </c:pt>
                <c:pt idx="15493">
                  <c:v>146</c:v>
                </c:pt>
                <c:pt idx="15494">
                  <c:v>146</c:v>
                </c:pt>
                <c:pt idx="15495">
                  <c:v>141</c:v>
                </c:pt>
                <c:pt idx="15496">
                  <c:v>144</c:v>
                </c:pt>
                <c:pt idx="15497">
                  <c:v>146.99999999999997</c:v>
                </c:pt>
                <c:pt idx="15498">
                  <c:v>144</c:v>
                </c:pt>
                <c:pt idx="15500">
                  <c:v>146.00000000000003</c:v>
                </c:pt>
                <c:pt idx="15501">
                  <c:v>146</c:v>
                </c:pt>
                <c:pt idx="15502">
                  <c:v>147</c:v>
                </c:pt>
                <c:pt idx="15503">
                  <c:v>142</c:v>
                </c:pt>
                <c:pt idx="15504">
                  <c:v>141</c:v>
                </c:pt>
                <c:pt idx="15505">
                  <c:v>139</c:v>
                </c:pt>
                <c:pt idx="15506">
                  <c:v>134</c:v>
                </c:pt>
                <c:pt idx="15507">
                  <c:v>131</c:v>
                </c:pt>
                <c:pt idx="15508">
                  <c:v>131</c:v>
                </c:pt>
                <c:pt idx="15509">
                  <c:v>135</c:v>
                </c:pt>
                <c:pt idx="15510">
                  <c:v>135</c:v>
                </c:pt>
                <c:pt idx="15511">
                  <c:v>136</c:v>
                </c:pt>
                <c:pt idx="15512">
                  <c:v>129</c:v>
                </c:pt>
                <c:pt idx="15513">
                  <c:v>119</c:v>
                </c:pt>
                <c:pt idx="15514">
                  <c:v>123</c:v>
                </c:pt>
                <c:pt idx="15515">
                  <c:v>123</c:v>
                </c:pt>
                <c:pt idx="15516">
                  <c:v>124</c:v>
                </c:pt>
                <c:pt idx="15517">
                  <c:v>123</c:v>
                </c:pt>
                <c:pt idx="15518">
                  <c:v>126</c:v>
                </c:pt>
                <c:pt idx="15519">
                  <c:v>124</c:v>
                </c:pt>
                <c:pt idx="15520">
                  <c:v>122</c:v>
                </c:pt>
                <c:pt idx="15521">
                  <c:v>120</c:v>
                </c:pt>
                <c:pt idx="15522">
                  <c:v>123</c:v>
                </c:pt>
                <c:pt idx="15523">
                  <c:v>120</c:v>
                </c:pt>
                <c:pt idx="15525">
                  <c:v>115.00000000000001</c:v>
                </c:pt>
                <c:pt idx="15526">
                  <c:v>111.00000000000001</c:v>
                </c:pt>
                <c:pt idx="15527">
                  <c:v>111.00000000000001</c:v>
                </c:pt>
                <c:pt idx="15528">
                  <c:v>114.00000000000001</c:v>
                </c:pt>
                <c:pt idx="15529">
                  <c:v>114.99999999999999</c:v>
                </c:pt>
                <c:pt idx="15530">
                  <c:v>115.99999999999999</c:v>
                </c:pt>
                <c:pt idx="15531">
                  <c:v>114.00000000000001</c:v>
                </c:pt>
                <c:pt idx="15532">
                  <c:v>108</c:v>
                </c:pt>
                <c:pt idx="15533">
                  <c:v>106</c:v>
                </c:pt>
                <c:pt idx="15534">
                  <c:v>98</c:v>
                </c:pt>
                <c:pt idx="15535">
                  <c:v>103</c:v>
                </c:pt>
                <c:pt idx="15536">
                  <c:v>108</c:v>
                </c:pt>
                <c:pt idx="15537">
                  <c:v>107</c:v>
                </c:pt>
                <c:pt idx="15538">
                  <c:v>108</c:v>
                </c:pt>
                <c:pt idx="15539">
                  <c:v>107</c:v>
                </c:pt>
                <c:pt idx="15540">
                  <c:v>105</c:v>
                </c:pt>
                <c:pt idx="15541">
                  <c:v>106</c:v>
                </c:pt>
                <c:pt idx="15542">
                  <c:v>108</c:v>
                </c:pt>
                <c:pt idx="15543">
                  <c:v>105</c:v>
                </c:pt>
                <c:pt idx="15544">
                  <c:v>103</c:v>
                </c:pt>
                <c:pt idx="15545">
                  <c:v>102</c:v>
                </c:pt>
                <c:pt idx="15546">
                  <c:v>102</c:v>
                </c:pt>
                <c:pt idx="15547">
                  <c:v>102</c:v>
                </c:pt>
                <c:pt idx="15548">
                  <c:v>110.00000000000001</c:v>
                </c:pt>
                <c:pt idx="15549">
                  <c:v>110.00000000000001</c:v>
                </c:pt>
                <c:pt idx="15550">
                  <c:v>111.99999999999999</c:v>
                </c:pt>
                <c:pt idx="15551">
                  <c:v>112.00000000000001</c:v>
                </c:pt>
                <c:pt idx="15552">
                  <c:v>112.99999999999999</c:v>
                </c:pt>
                <c:pt idx="15553">
                  <c:v>106</c:v>
                </c:pt>
                <c:pt idx="15554">
                  <c:v>105</c:v>
                </c:pt>
                <c:pt idx="15555">
                  <c:v>103</c:v>
                </c:pt>
                <c:pt idx="15556">
                  <c:v>104</c:v>
                </c:pt>
                <c:pt idx="15557">
                  <c:v>102</c:v>
                </c:pt>
                <c:pt idx="15558">
                  <c:v>103</c:v>
                </c:pt>
                <c:pt idx="15559">
                  <c:v>102</c:v>
                </c:pt>
                <c:pt idx="15560">
                  <c:v>105</c:v>
                </c:pt>
                <c:pt idx="15561">
                  <c:v>112.00000000000001</c:v>
                </c:pt>
                <c:pt idx="15562">
                  <c:v>109.00000000000001</c:v>
                </c:pt>
                <c:pt idx="15563">
                  <c:v>109.00000000000001</c:v>
                </c:pt>
                <c:pt idx="15564">
                  <c:v>109.00000000000001</c:v>
                </c:pt>
                <c:pt idx="15565">
                  <c:v>110.00000000000001</c:v>
                </c:pt>
                <c:pt idx="15566">
                  <c:v>111.00000000000001</c:v>
                </c:pt>
                <c:pt idx="15567">
                  <c:v>109.00000000000001</c:v>
                </c:pt>
                <c:pt idx="15568">
                  <c:v>112.00000000000001</c:v>
                </c:pt>
                <c:pt idx="15570">
                  <c:v>115.99999999999999</c:v>
                </c:pt>
                <c:pt idx="15571">
                  <c:v>113.00000000000001</c:v>
                </c:pt>
                <c:pt idx="15572">
                  <c:v>107</c:v>
                </c:pt>
                <c:pt idx="15573">
                  <c:v>112.00000000000001</c:v>
                </c:pt>
                <c:pt idx="15574">
                  <c:v>112.00000000000001</c:v>
                </c:pt>
                <c:pt idx="15575">
                  <c:v>107</c:v>
                </c:pt>
                <c:pt idx="15576">
                  <c:v>110.00000000000001</c:v>
                </c:pt>
                <c:pt idx="15577">
                  <c:v>111.00000000000001</c:v>
                </c:pt>
                <c:pt idx="15578">
                  <c:v>114.00000000000001</c:v>
                </c:pt>
                <c:pt idx="15579">
                  <c:v>108</c:v>
                </c:pt>
                <c:pt idx="15580">
                  <c:v>111.00000000000001</c:v>
                </c:pt>
                <c:pt idx="15581">
                  <c:v>107</c:v>
                </c:pt>
                <c:pt idx="15582">
                  <c:v>114.00000000000001</c:v>
                </c:pt>
                <c:pt idx="15583">
                  <c:v>118</c:v>
                </c:pt>
                <c:pt idx="15584">
                  <c:v>117</c:v>
                </c:pt>
                <c:pt idx="15585">
                  <c:v>123</c:v>
                </c:pt>
                <c:pt idx="15586">
                  <c:v>125</c:v>
                </c:pt>
                <c:pt idx="15587">
                  <c:v>124</c:v>
                </c:pt>
                <c:pt idx="15588">
                  <c:v>121</c:v>
                </c:pt>
                <c:pt idx="15589">
                  <c:v>122</c:v>
                </c:pt>
                <c:pt idx="15590">
                  <c:v>126</c:v>
                </c:pt>
                <c:pt idx="15591">
                  <c:v>123</c:v>
                </c:pt>
                <c:pt idx="15592">
                  <c:v>126</c:v>
                </c:pt>
                <c:pt idx="15593">
                  <c:v>128.99999999999997</c:v>
                </c:pt>
                <c:pt idx="15595">
                  <c:v>123.99999999999997</c:v>
                </c:pt>
                <c:pt idx="15596">
                  <c:v>119</c:v>
                </c:pt>
                <c:pt idx="15597">
                  <c:v>116.00000000000001</c:v>
                </c:pt>
                <c:pt idx="15598">
                  <c:v>117.99999999999997</c:v>
                </c:pt>
                <c:pt idx="15599">
                  <c:v>114.99999999999999</c:v>
                </c:pt>
                <c:pt idx="15600">
                  <c:v>123.99999999999997</c:v>
                </c:pt>
                <c:pt idx="15601">
                  <c:v>125</c:v>
                </c:pt>
                <c:pt idx="15602">
                  <c:v>123.00000000000001</c:v>
                </c:pt>
                <c:pt idx="15603">
                  <c:v>118.00000000000001</c:v>
                </c:pt>
                <c:pt idx="15604">
                  <c:v>117.00000000000001</c:v>
                </c:pt>
                <c:pt idx="15605">
                  <c:v>115.99999999999999</c:v>
                </c:pt>
                <c:pt idx="15606">
                  <c:v>104</c:v>
                </c:pt>
                <c:pt idx="15607">
                  <c:v>107</c:v>
                </c:pt>
                <c:pt idx="15608">
                  <c:v>107</c:v>
                </c:pt>
                <c:pt idx="15609">
                  <c:v>108</c:v>
                </c:pt>
                <c:pt idx="15610">
                  <c:v>110.00000000000001</c:v>
                </c:pt>
                <c:pt idx="15611">
                  <c:v>113.00000000000001</c:v>
                </c:pt>
                <c:pt idx="15612">
                  <c:v>112.00000000000001</c:v>
                </c:pt>
                <c:pt idx="15613">
                  <c:v>106</c:v>
                </c:pt>
                <c:pt idx="15614">
                  <c:v>106</c:v>
                </c:pt>
                <c:pt idx="15615">
                  <c:v>104.99999999999999</c:v>
                </c:pt>
                <c:pt idx="15616">
                  <c:v>105</c:v>
                </c:pt>
                <c:pt idx="15618">
                  <c:v>105</c:v>
                </c:pt>
                <c:pt idx="15619">
                  <c:v>109.99999999999999</c:v>
                </c:pt>
                <c:pt idx="15620">
                  <c:v>108.99999999999999</c:v>
                </c:pt>
                <c:pt idx="15621">
                  <c:v>108</c:v>
                </c:pt>
                <c:pt idx="15622">
                  <c:v>106.99999999999999</c:v>
                </c:pt>
                <c:pt idx="15623">
                  <c:v>102</c:v>
                </c:pt>
                <c:pt idx="15624">
                  <c:v>99.999999999999986</c:v>
                </c:pt>
                <c:pt idx="15625">
                  <c:v>106.99999999999999</c:v>
                </c:pt>
                <c:pt idx="15626">
                  <c:v>100</c:v>
                </c:pt>
                <c:pt idx="15628">
                  <c:v>98</c:v>
                </c:pt>
                <c:pt idx="15629">
                  <c:v>101</c:v>
                </c:pt>
                <c:pt idx="15630">
                  <c:v>90.999999999999986</c:v>
                </c:pt>
                <c:pt idx="15631">
                  <c:v>86.999999999999986</c:v>
                </c:pt>
                <c:pt idx="15632">
                  <c:v>81</c:v>
                </c:pt>
                <c:pt idx="15633">
                  <c:v>75</c:v>
                </c:pt>
                <c:pt idx="15634">
                  <c:v>77.999999999999986</c:v>
                </c:pt>
                <c:pt idx="15635">
                  <c:v>77.999999999999986</c:v>
                </c:pt>
                <c:pt idx="15636">
                  <c:v>84</c:v>
                </c:pt>
                <c:pt idx="15637">
                  <c:v>78.999999999999986</c:v>
                </c:pt>
                <c:pt idx="15638">
                  <c:v>81</c:v>
                </c:pt>
                <c:pt idx="15639">
                  <c:v>75.999999999999986</c:v>
                </c:pt>
                <c:pt idx="15640">
                  <c:v>76.999999999999986</c:v>
                </c:pt>
                <c:pt idx="15641">
                  <c:v>77.999999999999986</c:v>
                </c:pt>
                <c:pt idx="15642">
                  <c:v>80</c:v>
                </c:pt>
                <c:pt idx="15643">
                  <c:v>75.000000000000014</c:v>
                </c:pt>
                <c:pt idx="15644">
                  <c:v>77.999999999999986</c:v>
                </c:pt>
                <c:pt idx="15645">
                  <c:v>77.999999999999986</c:v>
                </c:pt>
                <c:pt idx="15646">
                  <c:v>77.999999999999986</c:v>
                </c:pt>
                <c:pt idx="15647">
                  <c:v>79</c:v>
                </c:pt>
                <c:pt idx="15649">
                  <c:v>72</c:v>
                </c:pt>
                <c:pt idx="15650">
                  <c:v>75</c:v>
                </c:pt>
                <c:pt idx="15651">
                  <c:v>80</c:v>
                </c:pt>
                <c:pt idx="15652">
                  <c:v>79</c:v>
                </c:pt>
                <c:pt idx="15653">
                  <c:v>79</c:v>
                </c:pt>
                <c:pt idx="15654">
                  <c:v>84.999999999999986</c:v>
                </c:pt>
                <c:pt idx="15655">
                  <c:v>89.000000000000014</c:v>
                </c:pt>
                <c:pt idx="15656">
                  <c:v>87.999999999999986</c:v>
                </c:pt>
                <c:pt idx="15657">
                  <c:v>85</c:v>
                </c:pt>
                <c:pt idx="15658">
                  <c:v>89</c:v>
                </c:pt>
                <c:pt idx="15659">
                  <c:v>86</c:v>
                </c:pt>
                <c:pt idx="15660">
                  <c:v>85</c:v>
                </c:pt>
                <c:pt idx="15661">
                  <c:v>82</c:v>
                </c:pt>
                <c:pt idx="15662">
                  <c:v>79.000000000000014</c:v>
                </c:pt>
                <c:pt idx="15663">
                  <c:v>79</c:v>
                </c:pt>
                <c:pt idx="15665">
                  <c:v>81</c:v>
                </c:pt>
                <c:pt idx="15666">
                  <c:v>79</c:v>
                </c:pt>
                <c:pt idx="15667">
                  <c:v>75</c:v>
                </c:pt>
                <c:pt idx="15668">
                  <c:v>74</c:v>
                </c:pt>
                <c:pt idx="15669">
                  <c:v>76</c:v>
                </c:pt>
                <c:pt idx="15670">
                  <c:v>76</c:v>
                </c:pt>
                <c:pt idx="15671">
                  <c:v>72.000000000000014</c:v>
                </c:pt>
                <c:pt idx="15672">
                  <c:v>63.000000000000014</c:v>
                </c:pt>
                <c:pt idx="15673">
                  <c:v>63.000000000000014</c:v>
                </c:pt>
                <c:pt idx="15674">
                  <c:v>61.000000000000007</c:v>
                </c:pt>
                <c:pt idx="15675">
                  <c:v>63.000000000000014</c:v>
                </c:pt>
                <c:pt idx="15676">
                  <c:v>62.000000000000014</c:v>
                </c:pt>
                <c:pt idx="15677">
                  <c:v>63.000000000000014</c:v>
                </c:pt>
                <c:pt idx="15678">
                  <c:v>62.000000000000014</c:v>
                </c:pt>
                <c:pt idx="15679">
                  <c:v>61.999999999999986</c:v>
                </c:pt>
                <c:pt idx="15680">
                  <c:v>60.999999999999986</c:v>
                </c:pt>
                <c:pt idx="15681">
                  <c:v>58.000000000000007</c:v>
                </c:pt>
                <c:pt idx="15682">
                  <c:v>41.999999999999993</c:v>
                </c:pt>
                <c:pt idx="15683">
                  <c:v>41.999999999999993</c:v>
                </c:pt>
                <c:pt idx="15684">
                  <c:v>39.999999999999993</c:v>
                </c:pt>
                <c:pt idx="15685">
                  <c:v>46.999999999999972</c:v>
                </c:pt>
                <c:pt idx="15686">
                  <c:v>50.999999999999979</c:v>
                </c:pt>
                <c:pt idx="15687">
                  <c:v>48</c:v>
                </c:pt>
                <c:pt idx="15688">
                  <c:v>44.999999999999993</c:v>
                </c:pt>
                <c:pt idx="15690">
                  <c:v>37.999999999999986</c:v>
                </c:pt>
                <c:pt idx="15691">
                  <c:v>40.999999999999993</c:v>
                </c:pt>
                <c:pt idx="15692">
                  <c:v>41.999999999999993</c:v>
                </c:pt>
                <c:pt idx="15693">
                  <c:v>41.999999999999993</c:v>
                </c:pt>
                <c:pt idx="15694">
                  <c:v>39.000000000000014</c:v>
                </c:pt>
                <c:pt idx="15695">
                  <c:v>40.999999999999993</c:v>
                </c:pt>
                <c:pt idx="15696">
                  <c:v>35.999999999999986</c:v>
                </c:pt>
                <c:pt idx="15697">
                  <c:v>32.999999999999986</c:v>
                </c:pt>
                <c:pt idx="15698">
                  <c:v>24</c:v>
                </c:pt>
                <c:pt idx="15699">
                  <c:v>23</c:v>
                </c:pt>
                <c:pt idx="15700">
                  <c:v>23</c:v>
                </c:pt>
                <c:pt idx="15701">
                  <c:v>25.999999999999979</c:v>
                </c:pt>
                <c:pt idx="15702">
                  <c:v>26</c:v>
                </c:pt>
                <c:pt idx="15703">
                  <c:v>25</c:v>
                </c:pt>
                <c:pt idx="15704">
                  <c:v>27</c:v>
                </c:pt>
                <c:pt idx="15705">
                  <c:v>29.999999999999982</c:v>
                </c:pt>
                <c:pt idx="15706">
                  <c:v>23.999999999999979</c:v>
                </c:pt>
                <c:pt idx="15707">
                  <c:v>26.000000000000021</c:v>
                </c:pt>
                <c:pt idx="15708">
                  <c:v>17.000000000000014</c:v>
                </c:pt>
                <c:pt idx="15709">
                  <c:v>17.999999999999972</c:v>
                </c:pt>
                <c:pt idx="15710">
                  <c:v>19.999999999999972</c:v>
                </c:pt>
                <c:pt idx="15711">
                  <c:v>18.999999999999993</c:v>
                </c:pt>
                <c:pt idx="15712">
                  <c:v>20.999999999999996</c:v>
                </c:pt>
                <c:pt idx="15713">
                  <c:v>18.000000000000014</c:v>
                </c:pt>
                <c:pt idx="15714">
                  <c:v>10.999999999999988</c:v>
                </c:pt>
                <c:pt idx="15715">
                  <c:v>6.0000000000000053</c:v>
                </c:pt>
                <c:pt idx="15716">
                  <c:v>4.0000000000000036</c:v>
                </c:pt>
                <c:pt idx="15717">
                  <c:v>3.9999999999999591</c:v>
                </c:pt>
                <c:pt idx="15718">
                  <c:v>-4.9999999999999822</c:v>
                </c:pt>
                <c:pt idx="15719">
                  <c:v>-1.0000000000000231</c:v>
                </c:pt>
                <c:pt idx="15720">
                  <c:v>3.0000000000000249</c:v>
                </c:pt>
                <c:pt idx="15721">
                  <c:v>10.999999999999988</c:v>
                </c:pt>
                <c:pt idx="15722">
                  <c:v>18.999999999999993</c:v>
                </c:pt>
                <c:pt idx="15723">
                  <c:v>18.99999999999995</c:v>
                </c:pt>
                <c:pt idx="15724">
                  <c:v>29.000000000000004</c:v>
                </c:pt>
                <c:pt idx="15725">
                  <c:v>32.999999999999964</c:v>
                </c:pt>
                <c:pt idx="15726">
                  <c:v>33.000000000000007</c:v>
                </c:pt>
                <c:pt idx="15727">
                  <c:v>35.999999999999986</c:v>
                </c:pt>
                <c:pt idx="15729">
                  <c:v>39.000000000000014</c:v>
                </c:pt>
                <c:pt idx="15730">
                  <c:v>32.000000000000028</c:v>
                </c:pt>
                <c:pt idx="15731">
                  <c:v>25</c:v>
                </c:pt>
                <c:pt idx="15732">
                  <c:v>21.999999999999975</c:v>
                </c:pt>
                <c:pt idx="15733">
                  <c:v>18.000000000000014</c:v>
                </c:pt>
                <c:pt idx="15734">
                  <c:v>18.000000000000014</c:v>
                </c:pt>
                <c:pt idx="15735">
                  <c:v>23</c:v>
                </c:pt>
                <c:pt idx="15736">
                  <c:v>24.000000000000021</c:v>
                </c:pt>
                <c:pt idx="15737">
                  <c:v>22.000000000000021</c:v>
                </c:pt>
                <c:pt idx="15738">
                  <c:v>18.999999999999993</c:v>
                </c:pt>
                <c:pt idx="15739">
                  <c:v>26.000000000000021</c:v>
                </c:pt>
                <c:pt idx="15740">
                  <c:v>18.99999999999995</c:v>
                </c:pt>
                <c:pt idx="15741">
                  <c:v>27</c:v>
                </c:pt>
                <c:pt idx="15742">
                  <c:v>33.999999999999986</c:v>
                </c:pt>
                <c:pt idx="15743">
                  <c:v>40.000000000000036</c:v>
                </c:pt>
                <c:pt idx="15744">
                  <c:v>43.999999999999993</c:v>
                </c:pt>
                <c:pt idx="15745">
                  <c:v>37.000000000000014</c:v>
                </c:pt>
                <c:pt idx="15746">
                  <c:v>25</c:v>
                </c:pt>
                <c:pt idx="15747">
                  <c:v>27.999999999999979</c:v>
                </c:pt>
                <c:pt idx="15748">
                  <c:v>32.000000000000028</c:v>
                </c:pt>
                <c:pt idx="15749">
                  <c:v>29.999999999999982</c:v>
                </c:pt>
                <c:pt idx="15750">
                  <c:v>27</c:v>
                </c:pt>
                <c:pt idx="15751">
                  <c:v>20.999999999999996</c:v>
                </c:pt>
                <c:pt idx="15752">
                  <c:v>20.999999999999996</c:v>
                </c:pt>
                <c:pt idx="15753">
                  <c:v>18.000000000000014</c:v>
                </c:pt>
                <c:pt idx="15754">
                  <c:v>20.999999999999996</c:v>
                </c:pt>
                <c:pt idx="15755">
                  <c:v>25.999999999999979</c:v>
                </c:pt>
                <c:pt idx="15756">
                  <c:v>27</c:v>
                </c:pt>
                <c:pt idx="15757">
                  <c:v>29.000000000000004</c:v>
                </c:pt>
                <c:pt idx="15758">
                  <c:v>27</c:v>
                </c:pt>
                <c:pt idx="15760">
                  <c:v>31.999999999999986</c:v>
                </c:pt>
                <c:pt idx="15761">
                  <c:v>27.999999999999979</c:v>
                </c:pt>
                <c:pt idx="15762">
                  <c:v>27</c:v>
                </c:pt>
                <c:pt idx="15763">
                  <c:v>29.999999999999982</c:v>
                </c:pt>
                <c:pt idx="15764">
                  <c:v>31.000000000000007</c:v>
                </c:pt>
                <c:pt idx="15765">
                  <c:v>23</c:v>
                </c:pt>
                <c:pt idx="15766">
                  <c:v>24.999999999999957</c:v>
                </c:pt>
                <c:pt idx="15767">
                  <c:v>20.999999999999996</c:v>
                </c:pt>
                <c:pt idx="15768">
                  <c:v>8.9999999999999858</c:v>
                </c:pt>
                <c:pt idx="15769">
                  <c:v>3.0000000000000249</c:v>
                </c:pt>
                <c:pt idx="15770">
                  <c:v>4.0000000000000036</c:v>
                </c:pt>
                <c:pt idx="15771">
                  <c:v>12.999999999999989</c:v>
                </c:pt>
                <c:pt idx="15772">
                  <c:v>14.000000000000012</c:v>
                </c:pt>
                <c:pt idx="15773">
                  <c:v>8.0000000000000071</c:v>
                </c:pt>
                <c:pt idx="15775">
                  <c:v>10.000000000000009</c:v>
                </c:pt>
                <c:pt idx="15776">
                  <c:v>10.000000000000009</c:v>
                </c:pt>
                <c:pt idx="15777">
                  <c:v>8.0000000000000071</c:v>
                </c:pt>
                <c:pt idx="15778">
                  <c:v>8.9999999999999858</c:v>
                </c:pt>
                <c:pt idx="15779">
                  <c:v>12.000000000000011</c:v>
                </c:pt>
                <c:pt idx="15780">
                  <c:v>10.000000000000009</c:v>
                </c:pt>
                <c:pt idx="15781">
                  <c:v>4.0000000000000036</c:v>
                </c:pt>
                <c:pt idx="15782">
                  <c:v>6.0000000000000053</c:v>
                </c:pt>
                <c:pt idx="15783">
                  <c:v>4.0000000000000036</c:v>
                </c:pt>
                <c:pt idx="15785">
                  <c:v>0</c:v>
                </c:pt>
                <c:pt idx="15786">
                  <c:v>-3.9999999999999591</c:v>
                </c:pt>
                <c:pt idx="15787">
                  <c:v>-2.0000000000000018</c:v>
                </c:pt>
                <c:pt idx="15788">
                  <c:v>-3.0000000000000249</c:v>
                </c:pt>
                <c:pt idx="15789">
                  <c:v>-7.9999999999999627</c:v>
                </c:pt>
                <c:pt idx="15790">
                  <c:v>-6.999999999999984</c:v>
                </c:pt>
                <c:pt idx="15791">
                  <c:v>-21.999999999999975</c:v>
                </c:pt>
                <c:pt idx="15792">
                  <c:v>-18.999999999999993</c:v>
                </c:pt>
                <c:pt idx="15793">
                  <c:v>-19.999999999999972</c:v>
                </c:pt>
                <c:pt idx="15794">
                  <c:v>-18.999999999999993</c:v>
                </c:pt>
                <c:pt idx="15795">
                  <c:v>-22.000000000000021</c:v>
                </c:pt>
                <c:pt idx="15796">
                  <c:v>-20.999999999999996</c:v>
                </c:pt>
                <c:pt idx="15797">
                  <c:v>-18.999999999999993</c:v>
                </c:pt>
                <c:pt idx="15798">
                  <c:v>-20.999999999999996</c:v>
                </c:pt>
                <c:pt idx="15799">
                  <c:v>-18.999999999999993</c:v>
                </c:pt>
                <c:pt idx="15800">
                  <c:v>-20.999999999999996</c:v>
                </c:pt>
                <c:pt idx="15801">
                  <c:v>-17.999999999999972</c:v>
                </c:pt>
                <c:pt idx="15802">
                  <c:v>-16.999999999999993</c:v>
                </c:pt>
                <c:pt idx="15803">
                  <c:v>-22.000000000000021</c:v>
                </c:pt>
                <c:pt idx="15804">
                  <c:v>-29.999999999999982</c:v>
                </c:pt>
                <c:pt idx="15805">
                  <c:v>-31.000000000000007</c:v>
                </c:pt>
                <c:pt idx="15806">
                  <c:v>-37.000000000000014</c:v>
                </c:pt>
                <c:pt idx="15807">
                  <c:v>-34.999999999999964</c:v>
                </c:pt>
                <c:pt idx="15808">
                  <c:v>-41.000000000000014</c:v>
                </c:pt>
                <c:pt idx="15809">
                  <c:v>-43.999999999999993</c:v>
                </c:pt>
                <c:pt idx="15810">
                  <c:v>-48.000000000000043</c:v>
                </c:pt>
                <c:pt idx="15811">
                  <c:v>-44.999999999999972</c:v>
                </c:pt>
                <c:pt idx="15812">
                  <c:v>-35.999999999999986</c:v>
                </c:pt>
                <c:pt idx="15813">
                  <c:v>-41.000000000000014</c:v>
                </c:pt>
                <c:pt idx="15814">
                  <c:v>-41.000000000000014</c:v>
                </c:pt>
                <c:pt idx="15815">
                  <c:v>-42.999999999999972</c:v>
                </c:pt>
                <c:pt idx="15816">
                  <c:v>-39.000000000000014</c:v>
                </c:pt>
                <c:pt idx="15817">
                  <c:v>-34.000000000000028</c:v>
                </c:pt>
                <c:pt idx="15818">
                  <c:v>-27</c:v>
                </c:pt>
                <c:pt idx="15819">
                  <c:v>-29.000000000000004</c:v>
                </c:pt>
                <c:pt idx="15820">
                  <c:v>-24.000000000000021</c:v>
                </c:pt>
                <c:pt idx="15821">
                  <c:v>-25</c:v>
                </c:pt>
                <c:pt idx="15822">
                  <c:v>-32.000000000000028</c:v>
                </c:pt>
                <c:pt idx="15823">
                  <c:v>-33.000000000000007</c:v>
                </c:pt>
                <c:pt idx="15824">
                  <c:v>-29.999999999999982</c:v>
                </c:pt>
                <c:pt idx="15825">
                  <c:v>-35.000000000000007</c:v>
                </c:pt>
                <c:pt idx="15826">
                  <c:v>-30.000000000000028</c:v>
                </c:pt>
                <c:pt idx="15827">
                  <c:v>-25</c:v>
                </c:pt>
                <c:pt idx="15828">
                  <c:v>-19.999999999999972</c:v>
                </c:pt>
                <c:pt idx="15830">
                  <c:v>-16.999999999999993</c:v>
                </c:pt>
                <c:pt idx="15831">
                  <c:v>-18.000000000000014</c:v>
                </c:pt>
                <c:pt idx="15832">
                  <c:v>-18.999999999999993</c:v>
                </c:pt>
                <c:pt idx="15833">
                  <c:v>-23</c:v>
                </c:pt>
                <c:pt idx="15834">
                  <c:v>-20.999999999999996</c:v>
                </c:pt>
                <c:pt idx="15835">
                  <c:v>-33.000000000000007</c:v>
                </c:pt>
                <c:pt idx="15836">
                  <c:v>-37.000000000000014</c:v>
                </c:pt>
                <c:pt idx="15837">
                  <c:v>-41.999999999999993</c:v>
                </c:pt>
                <c:pt idx="15838">
                  <c:v>-39.999999999999993</c:v>
                </c:pt>
                <c:pt idx="15839">
                  <c:v>-46</c:v>
                </c:pt>
                <c:pt idx="15840">
                  <c:v>-38.999999999999972</c:v>
                </c:pt>
                <c:pt idx="15841">
                  <c:v>-50.999999999999979</c:v>
                </c:pt>
                <c:pt idx="15842">
                  <c:v>-41.000000000000014</c:v>
                </c:pt>
                <c:pt idx="15843">
                  <c:v>-51.000000000000021</c:v>
                </c:pt>
                <c:pt idx="15844">
                  <c:v>-38.999999999999972</c:v>
                </c:pt>
                <c:pt idx="15845">
                  <c:v>-33.000000000000007</c:v>
                </c:pt>
                <c:pt idx="15846">
                  <c:v>-35.000000000000057</c:v>
                </c:pt>
                <c:pt idx="15847">
                  <c:v>-40.000000000000036</c:v>
                </c:pt>
                <c:pt idx="15848">
                  <c:v>-38.999999999999972</c:v>
                </c:pt>
                <c:pt idx="15849">
                  <c:v>-45.000000000000014</c:v>
                </c:pt>
                <c:pt idx="15850">
                  <c:v>-47.999999999999957</c:v>
                </c:pt>
                <c:pt idx="15851">
                  <c:v>-39.000000000000057</c:v>
                </c:pt>
                <c:pt idx="15852">
                  <c:v>-40.000000000000036</c:v>
                </c:pt>
                <c:pt idx="15853">
                  <c:v>-40.999999999999972</c:v>
                </c:pt>
                <c:pt idx="15855">
                  <c:v>-36.999999999999964</c:v>
                </c:pt>
                <c:pt idx="15856">
                  <c:v>-37.000000000000014</c:v>
                </c:pt>
                <c:pt idx="15857">
                  <c:v>-50</c:v>
                </c:pt>
                <c:pt idx="15858">
                  <c:v>-48.000000000000043</c:v>
                </c:pt>
                <c:pt idx="15859">
                  <c:v>-43.000000000000057</c:v>
                </c:pt>
                <c:pt idx="15860">
                  <c:v>-41.999999999999993</c:v>
                </c:pt>
                <c:pt idx="15861">
                  <c:v>-41.000000000000014</c:v>
                </c:pt>
                <c:pt idx="15862">
                  <c:v>-37.999999999999986</c:v>
                </c:pt>
                <c:pt idx="15863">
                  <c:v>-28.000000000000025</c:v>
                </c:pt>
                <c:pt idx="15864">
                  <c:v>-25</c:v>
                </c:pt>
                <c:pt idx="15865">
                  <c:v>-32.000000000000028</c:v>
                </c:pt>
                <c:pt idx="15866">
                  <c:v>-34.999999999999964</c:v>
                </c:pt>
                <c:pt idx="15867">
                  <c:v>-33.999999999999986</c:v>
                </c:pt>
                <c:pt idx="15868">
                  <c:v>-39.000000000000057</c:v>
                </c:pt>
                <c:pt idx="15869">
                  <c:v>-41.000000000000014</c:v>
                </c:pt>
                <c:pt idx="15870">
                  <c:v>-46.999999999999972</c:v>
                </c:pt>
                <c:pt idx="15871">
                  <c:v>-51.000000000000071</c:v>
                </c:pt>
                <c:pt idx="15872">
                  <c:v>-57.000000000000028</c:v>
                </c:pt>
                <c:pt idx="15873">
                  <c:v>-49.000000000000021</c:v>
                </c:pt>
                <c:pt idx="15874">
                  <c:v>-50</c:v>
                </c:pt>
                <c:pt idx="15875">
                  <c:v>-53.000000000000028</c:v>
                </c:pt>
                <c:pt idx="15876">
                  <c:v>-49.000000000000021</c:v>
                </c:pt>
                <c:pt idx="15877">
                  <c:v>-51.999999999999957</c:v>
                </c:pt>
                <c:pt idx="15879">
                  <c:v>-52.000000000000043</c:v>
                </c:pt>
                <c:pt idx="15880">
                  <c:v>-57.000000000000028</c:v>
                </c:pt>
                <c:pt idx="15881">
                  <c:v>-67.999999999999972</c:v>
                </c:pt>
                <c:pt idx="15882">
                  <c:v>-65.999999999999972</c:v>
                </c:pt>
                <c:pt idx="15883">
                  <c:v>-68.999999999999943</c:v>
                </c:pt>
                <c:pt idx="15884">
                  <c:v>-65.000000000000028</c:v>
                </c:pt>
                <c:pt idx="15885">
                  <c:v>-71</c:v>
                </c:pt>
                <c:pt idx="15886">
                  <c:v>-75</c:v>
                </c:pt>
                <c:pt idx="15888">
                  <c:v>-73.999999999999972</c:v>
                </c:pt>
                <c:pt idx="15889">
                  <c:v>-77</c:v>
                </c:pt>
                <c:pt idx="15890">
                  <c:v>-73.000000000000043</c:v>
                </c:pt>
                <c:pt idx="15891">
                  <c:v>-69.999999999999972</c:v>
                </c:pt>
                <c:pt idx="15892">
                  <c:v>-71.999999999999972</c:v>
                </c:pt>
                <c:pt idx="15893">
                  <c:v>-77.000000000000043</c:v>
                </c:pt>
                <c:pt idx="15894">
                  <c:v>-81</c:v>
                </c:pt>
                <c:pt idx="15895">
                  <c:v>-83</c:v>
                </c:pt>
                <c:pt idx="15896">
                  <c:v>-83.999999999999986</c:v>
                </c:pt>
                <c:pt idx="15897">
                  <c:v>-82.999999999999957</c:v>
                </c:pt>
                <c:pt idx="15898">
                  <c:v>-75.999999999999972</c:v>
                </c:pt>
                <c:pt idx="15899">
                  <c:v>-77.999999999999986</c:v>
                </c:pt>
                <c:pt idx="15900">
                  <c:v>-71</c:v>
                </c:pt>
                <c:pt idx="15901">
                  <c:v>-74.000000000000028</c:v>
                </c:pt>
                <c:pt idx="15902">
                  <c:v>-79.000000000000043</c:v>
                </c:pt>
                <c:pt idx="15903">
                  <c:v>-69</c:v>
                </c:pt>
                <c:pt idx="15904">
                  <c:v>-67.999999999999972</c:v>
                </c:pt>
                <c:pt idx="15905">
                  <c:v>-56.000000000000007</c:v>
                </c:pt>
                <c:pt idx="15906">
                  <c:v>-52.999999999999979</c:v>
                </c:pt>
                <c:pt idx="15907">
                  <c:v>-57.000000000000028</c:v>
                </c:pt>
                <c:pt idx="15908">
                  <c:v>-55.999999999999957</c:v>
                </c:pt>
                <c:pt idx="15910">
                  <c:v>-48.000000000000043</c:v>
                </c:pt>
                <c:pt idx="15911">
                  <c:v>-42.999999999999972</c:v>
                </c:pt>
                <c:pt idx="15912">
                  <c:v>-50.999999999999979</c:v>
                </c:pt>
                <c:pt idx="15913">
                  <c:v>-53.000000000000028</c:v>
                </c:pt>
                <c:pt idx="15915">
                  <c:v>-61.000000000000028</c:v>
                </c:pt>
                <c:pt idx="15916">
                  <c:v>-67.000000000000043</c:v>
                </c:pt>
                <c:pt idx="15917">
                  <c:v>-74.000000000000028</c:v>
                </c:pt>
                <c:pt idx="15918">
                  <c:v>-69.000000000000043</c:v>
                </c:pt>
                <c:pt idx="15919">
                  <c:v>-66.000000000000014</c:v>
                </c:pt>
                <c:pt idx="15920">
                  <c:v>-63.000000000000036</c:v>
                </c:pt>
                <c:pt idx="15921">
                  <c:v>-66.000000000000014</c:v>
                </c:pt>
                <c:pt idx="15922">
                  <c:v>-69</c:v>
                </c:pt>
                <c:pt idx="15923">
                  <c:v>-72.999999999999957</c:v>
                </c:pt>
                <c:pt idx="15925">
                  <c:v>-64.999999999999943</c:v>
                </c:pt>
                <c:pt idx="15926">
                  <c:v>-68.999999999999943</c:v>
                </c:pt>
                <c:pt idx="15927">
                  <c:v>-69.999999999999972</c:v>
                </c:pt>
                <c:pt idx="15928">
                  <c:v>-65.999999999999972</c:v>
                </c:pt>
                <c:pt idx="15929">
                  <c:v>-69</c:v>
                </c:pt>
                <c:pt idx="15930">
                  <c:v>-66.000000000000014</c:v>
                </c:pt>
                <c:pt idx="15931">
                  <c:v>-65.000000000000028</c:v>
                </c:pt>
                <c:pt idx="15932">
                  <c:v>-67.999999999999972</c:v>
                </c:pt>
                <c:pt idx="15933">
                  <c:v>-67.000000000000043</c:v>
                </c:pt>
                <c:pt idx="15934">
                  <c:v>-70.000000000000014</c:v>
                </c:pt>
                <c:pt idx="15935">
                  <c:v>-69</c:v>
                </c:pt>
                <c:pt idx="15936">
                  <c:v>-69.999999999999972</c:v>
                </c:pt>
                <c:pt idx="15937">
                  <c:v>-69</c:v>
                </c:pt>
                <c:pt idx="15938">
                  <c:v>-76.999999999999957</c:v>
                </c:pt>
                <c:pt idx="15939">
                  <c:v>-81.000000000000057</c:v>
                </c:pt>
                <c:pt idx="15940">
                  <c:v>-79.999999999999986</c:v>
                </c:pt>
                <c:pt idx="15941">
                  <c:v>-82.000000000000028</c:v>
                </c:pt>
                <c:pt idx="15942">
                  <c:v>-81.000000000000057</c:v>
                </c:pt>
                <c:pt idx="15943">
                  <c:v>-75.999999999999972</c:v>
                </c:pt>
                <c:pt idx="15944">
                  <c:v>-79.999999999999986</c:v>
                </c:pt>
                <c:pt idx="15945">
                  <c:v>-82.999999999999957</c:v>
                </c:pt>
                <c:pt idx="15946">
                  <c:v>-81</c:v>
                </c:pt>
                <c:pt idx="15947">
                  <c:v>-76.000000000000028</c:v>
                </c:pt>
                <c:pt idx="15948">
                  <c:v>-77.999999999999943</c:v>
                </c:pt>
                <c:pt idx="15950">
                  <c:v>-71.999999999999972</c:v>
                </c:pt>
                <c:pt idx="15951">
                  <c:v>-73</c:v>
                </c:pt>
                <c:pt idx="15952">
                  <c:v>-78.000000000000028</c:v>
                </c:pt>
                <c:pt idx="15953">
                  <c:v>-83</c:v>
                </c:pt>
                <c:pt idx="15954">
                  <c:v>-86.000000000000028</c:v>
                </c:pt>
                <c:pt idx="15955">
                  <c:v>-89.000000000000057</c:v>
                </c:pt>
                <c:pt idx="15956">
                  <c:v>-87.999999999999986</c:v>
                </c:pt>
                <c:pt idx="15957">
                  <c:v>-80.999999999999957</c:v>
                </c:pt>
                <c:pt idx="15958">
                  <c:v>-89.000000000000057</c:v>
                </c:pt>
                <c:pt idx="15959">
                  <c:v>-90.999999999999972</c:v>
                </c:pt>
                <c:pt idx="15960">
                  <c:v>-103.00000000000003</c:v>
                </c:pt>
                <c:pt idx="15961">
                  <c:v>-106.99999999999999</c:v>
                </c:pt>
                <c:pt idx="15962">
                  <c:v>-97.000000000000014</c:v>
                </c:pt>
                <c:pt idx="15963">
                  <c:v>-89.999999999999943</c:v>
                </c:pt>
                <c:pt idx="15964">
                  <c:v>-48.000000000000043</c:v>
                </c:pt>
                <c:pt idx="15965">
                  <c:v>-56.000000000000007</c:v>
                </c:pt>
                <c:pt idx="15966">
                  <c:v>-42.000000000000036</c:v>
                </c:pt>
                <c:pt idx="15967">
                  <c:v>-57.999999999999964</c:v>
                </c:pt>
                <c:pt idx="15968">
                  <c:v>-41.999999999999993</c:v>
                </c:pt>
                <c:pt idx="15969">
                  <c:v>-44.999999999999972</c:v>
                </c:pt>
                <c:pt idx="15970">
                  <c:v>-58.000000000000007</c:v>
                </c:pt>
                <c:pt idx="15971">
                  <c:v>-48</c:v>
                </c:pt>
                <c:pt idx="15972">
                  <c:v>-37.999999999999986</c:v>
                </c:pt>
                <c:pt idx="15973">
                  <c:v>-37.999999999999986</c:v>
                </c:pt>
                <c:pt idx="15974">
                  <c:v>-40.999999999999972</c:v>
                </c:pt>
                <c:pt idx="15975">
                  <c:v>-46.999999999999972</c:v>
                </c:pt>
                <c:pt idx="15976">
                  <c:v>-50.999999999999979</c:v>
                </c:pt>
                <c:pt idx="15977">
                  <c:v>-54.999999999999986</c:v>
                </c:pt>
                <c:pt idx="15978">
                  <c:v>-57.999999999999964</c:v>
                </c:pt>
                <c:pt idx="15979">
                  <c:v>-53.999999999999957</c:v>
                </c:pt>
                <c:pt idx="15980">
                  <c:v>-48.999999999999979</c:v>
                </c:pt>
                <c:pt idx="15981">
                  <c:v>-49.000000000000021</c:v>
                </c:pt>
                <c:pt idx="15982">
                  <c:v>-52.000000000000043</c:v>
                </c:pt>
                <c:pt idx="15983">
                  <c:v>-57.999999999999964</c:v>
                </c:pt>
                <c:pt idx="15984">
                  <c:v>-58.999999999999986</c:v>
                </c:pt>
                <c:pt idx="15985">
                  <c:v>-60.000000000000007</c:v>
                </c:pt>
                <c:pt idx="15986">
                  <c:v>-54</c:v>
                </c:pt>
                <c:pt idx="15987">
                  <c:v>-50.999999999999979</c:v>
                </c:pt>
                <c:pt idx="15988">
                  <c:v>-56.000000000000007</c:v>
                </c:pt>
                <c:pt idx="15989">
                  <c:v>-57.999999999999964</c:v>
                </c:pt>
                <c:pt idx="15990">
                  <c:v>-61.000000000000028</c:v>
                </c:pt>
                <c:pt idx="15991">
                  <c:v>-64.000000000000014</c:v>
                </c:pt>
                <c:pt idx="15992">
                  <c:v>-59.999999999999964</c:v>
                </c:pt>
                <c:pt idx="15993">
                  <c:v>-59.999999999999964</c:v>
                </c:pt>
                <c:pt idx="15994">
                  <c:v>-60.000000000000007</c:v>
                </c:pt>
                <c:pt idx="15995">
                  <c:v>-46</c:v>
                </c:pt>
                <c:pt idx="15996">
                  <c:v>-46.999999999999972</c:v>
                </c:pt>
                <c:pt idx="15997">
                  <c:v>-54</c:v>
                </c:pt>
                <c:pt idx="15998">
                  <c:v>-60.000000000000007</c:v>
                </c:pt>
                <c:pt idx="15999">
                  <c:v>-54.999999999999986</c:v>
                </c:pt>
                <c:pt idx="16000">
                  <c:v>-52.999999999999979</c:v>
                </c:pt>
                <c:pt idx="16001">
                  <c:v>-51.000000000000021</c:v>
                </c:pt>
                <c:pt idx="16002">
                  <c:v>-37.999999999999986</c:v>
                </c:pt>
                <c:pt idx="16003">
                  <c:v>-48</c:v>
                </c:pt>
                <c:pt idx="16004">
                  <c:v>-48</c:v>
                </c:pt>
                <c:pt idx="16005">
                  <c:v>-47.999999999999957</c:v>
                </c:pt>
                <c:pt idx="16006">
                  <c:v>-46.999999999999972</c:v>
                </c:pt>
                <c:pt idx="16007">
                  <c:v>-50</c:v>
                </c:pt>
                <c:pt idx="16008">
                  <c:v>-52</c:v>
                </c:pt>
                <c:pt idx="16009">
                  <c:v>-49.000000000000021</c:v>
                </c:pt>
                <c:pt idx="16010">
                  <c:v>-51.999999999999957</c:v>
                </c:pt>
                <c:pt idx="16011">
                  <c:v>-54.999999999999986</c:v>
                </c:pt>
                <c:pt idx="16012">
                  <c:v>-59.000000000000028</c:v>
                </c:pt>
                <c:pt idx="16013">
                  <c:v>-58.000000000000007</c:v>
                </c:pt>
                <c:pt idx="16014">
                  <c:v>-57.000000000000028</c:v>
                </c:pt>
                <c:pt idx="16015">
                  <c:v>-55.999999999999957</c:v>
                </c:pt>
                <c:pt idx="16016">
                  <c:v>-57.999999999999964</c:v>
                </c:pt>
              </c:numCache>
            </c:numRef>
          </c:val>
          <c:smooth val="0"/>
          <c:extLst>
            <c:ext xmlns:c16="http://schemas.microsoft.com/office/drawing/2014/chart" uri="{C3380CC4-5D6E-409C-BE32-E72D297353CC}">
              <c16:uniqueId val="{00000001-37BD-4E03-B6CB-420541CB6F01}"/>
            </c:ext>
          </c:extLst>
        </c:ser>
        <c:ser>
          <c:idx val="1"/>
          <c:order val="1"/>
          <c:tx>
            <c:strRef>
              <c:f>Sheet1!$C$1</c:f>
              <c:strCache>
                <c:ptCount val="1"/>
                <c:pt idx="0">
                  <c:v>Average</c:v>
                </c:pt>
              </c:strCache>
            </c:strRef>
          </c:tx>
          <c:spPr>
            <a:ln w="19050">
              <a:solidFill>
                <a:srgbClr val="C00000"/>
              </a:solidFill>
              <a:prstDash val="lgDash"/>
            </a:ln>
          </c:spPr>
          <c:marker>
            <c:symbol val="none"/>
          </c:marker>
          <c:dLbls>
            <c:dLbl>
              <c:idx val="16016"/>
              <c:numFmt formatCode="0" sourceLinked="0"/>
              <c:spPr>
                <a:ln>
                  <a:solidFill>
                    <a:srgbClr val="C00000"/>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FEDE-49E4-9D64-8DA6A64A2E0D}"/>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Sheet1!$A$2:$A$16018</c:f>
              <c:numCache>
                <c:formatCode>yyyy\-mm\-dd</c:formatCode>
                <c:ptCount val="16017"/>
                <c:pt idx="0">
                  <c:v>22648</c:v>
                </c:pt>
                <c:pt idx="1">
                  <c:v>22649</c:v>
                </c:pt>
                <c:pt idx="2">
                  <c:v>22650</c:v>
                </c:pt>
                <c:pt idx="3">
                  <c:v>22651</c:v>
                </c:pt>
                <c:pt idx="4">
                  <c:v>22654</c:v>
                </c:pt>
                <c:pt idx="5">
                  <c:v>22655</c:v>
                </c:pt>
                <c:pt idx="6">
                  <c:v>22656</c:v>
                </c:pt>
                <c:pt idx="7">
                  <c:v>22657</c:v>
                </c:pt>
                <c:pt idx="8">
                  <c:v>22658</c:v>
                </c:pt>
                <c:pt idx="9">
                  <c:v>22661</c:v>
                </c:pt>
                <c:pt idx="10">
                  <c:v>22662</c:v>
                </c:pt>
                <c:pt idx="11">
                  <c:v>22663</c:v>
                </c:pt>
                <c:pt idx="12">
                  <c:v>22664</c:v>
                </c:pt>
                <c:pt idx="13">
                  <c:v>22665</c:v>
                </c:pt>
                <c:pt idx="14">
                  <c:v>22668</c:v>
                </c:pt>
                <c:pt idx="15">
                  <c:v>22669</c:v>
                </c:pt>
                <c:pt idx="16">
                  <c:v>22670</c:v>
                </c:pt>
                <c:pt idx="17">
                  <c:v>22671</c:v>
                </c:pt>
                <c:pt idx="18">
                  <c:v>22672</c:v>
                </c:pt>
                <c:pt idx="19">
                  <c:v>22675</c:v>
                </c:pt>
                <c:pt idx="20">
                  <c:v>22676</c:v>
                </c:pt>
                <c:pt idx="21">
                  <c:v>22677</c:v>
                </c:pt>
                <c:pt idx="22">
                  <c:v>22678</c:v>
                </c:pt>
                <c:pt idx="23">
                  <c:v>22679</c:v>
                </c:pt>
                <c:pt idx="24">
                  <c:v>22682</c:v>
                </c:pt>
                <c:pt idx="25">
                  <c:v>22683</c:v>
                </c:pt>
                <c:pt idx="26">
                  <c:v>22684</c:v>
                </c:pt>
                <c:pt idx="27">
                  <c:v>22685</c:v>
                </c:pt>
                <c:pt idx="28">
                  <c:v>22686</c:v>
                </c:pt>
                <c:pt idx="29">
                  <c:v>22689</c:v>
                </c:pt>
                <c:pt idx="30">
                  <c:v>22690</c:v>
                </c:pt>
                <c:pt idx="31">
                  <c:v>22691</c:v>
                </c:pt>
                <c:pt idx="32">
                  <c:v>22692</c:v>
                </c:pt>
                <c:pt idx="33">
                  <c:v>22693</c:v>
                </c:pt>
                <c:pt idx="34">
                  <c:v>22696</c:v>
                </c:pt>
                <c:pt idx="35">
                  <c:v>22697</c:v>
                </c:pt>
                <c:pt idx="36">
                  <c:v>22698</c:v>
                </c:pt>
                <c:pt idx="37">
                  <c:v>22699</c:v>
                </c:pt>
                <c:pt idx="38">
                  <c:v>22700</c:v>
                </c:pt>
                <c:pt idx="39">
                  <c:v>22703</c:v>
                </c:pt>
                <c:pt idx="40">
                  <c:v>22704</c:v>
                </c:pt>
                <c:pt idx="41">
                  <c:v>22705</c:v>
                </c:pt>
                <c:pt idx="42">
                  <c:v>22706</c:v>
                </c:pt>
                <c:pt idx="43">
                  <c:v>22707</c:v>
                </c:pt>
                <c:pt idx="44">
                  <c:v>22710</c:v>
                </c:pt>
                <c:pt idx="45">
                  <c:v>22711</c:v>
                </c:pt>
                <c:pt idx="46">
                  <c:v>22712</c:v>
                </c:pt>
                <c:pt idx="47">
                  <c:v>22713</c:v>
                </c:pt>
                <c:pt idx="48">
                  <c:v>22714</c:v>
                </c:pt>
                <c:pt idx="49">
                  <c:v>22717</c:v>
                </c:pt>
                <c:pt idx="50">
                  <c:v>22718</c:v>
                </c:pt>
                <c:pt idx="51">
                  <c:v>22719</c:v>
                </c:pt>
                <c:pt idx="52">
                  <c:v>22720</c:v>
                </c:pt>
                <c:pt idx="53">
                  <c:v>22721</c:v>
                </c:pt>
                <c:pt idx="54">
                  <c:v>22724</c:v>
                </c:pt>
                <c:pt idx="55">
                  <c:v>22725</c:v>
                </c:pt>
                <c:pt idx="56">
                  <c:v>22726</c:v>
                </c:pt>
                <c:pt idx="57">
                  <c:v>22727</c:v>
                </c:pt>
                <c:pt idx="58">
                  <c:v>22728</c:v>
                </c:pt>
                <c:pt idx="59">
                  <c:v>22731</c:v>
                </c:pt>
                <c:pt idx="60">
                  <c:v>22732</c:v>
                </c:pt>
                <c:pt idx="61">
                  <c:v>22733</c:v>
                </c:pt>
                <c:pt idx="62">
                  <c:v>22734</c:v>
                </c:pt>
                <c:pt idx="63">
                  <c:v>22735</c:v>
                </c:pt>
                <c:pt idx="64">
                  <c:v>22738</c:v>
                </c:pt>
                <c:pt idx="65">
                  <c:v>22739</c:v>
                </c:pt>
                <c:pt idx="66">
                  <c:v>22740</c:v>
                </c:pt>
                <c:pt idx="67">
                  <c:v>22741</c:v>
                </c:pt>
                <c:pt idx="68">
                  <c:v>22742</c:v>
                </c:pt>
                <c:pt idx="69">
                  <c:v>22745</c:v>
                </c:pt>
                <c:pt idx="70">
                  <c:v>22746</c:v>
                </c:pt>
                <c:pt idx="71">
                  <c:v>22747</c:v>
                </c:pt>
                <c:pt idx="72">
                  <c:v>22748</c:v>
                </c:pt>
                <c:pt idx="73">
                  <c:v>22749</c:v>
                </c:pt>
                <c:pt idx="74">
                  <c:v>22752</c:v>
                </c:pt>
                <c:pt idx="75">
                  <c:v>22753</c:v>
                </c:pt>
                <c:pt idx="76">
                  <c:v>22754</c:v>
                </c:pt>
                <c:pt idx="77">
                  <c:v>22755</c:v>
                </c:pt>
                <c:pt idx="78">
                  <c:v>22756</c:v>
                </c:pt>
                <c:pt idx="79">
                  <c:v>22759</c:v>
                </c:pt>
                <c:pt idx="80">
                  <c:v>22760</c:v>
                </c:pt>
                <c:pt idx="81">
                  <c:v>22761</c:v>
                </c:pt>
                <c:pt idx="82">
                  <c:v>22762</c:v>
                </c:pt>
                <c:pt idx="83">
                  <c:v>22763</c:v>
                </c:pt>
                <c:pt idx="84">
                  <c:v>22766</c:v>
                </c:pt>
                <c:pt idx="85">
                  <c:v>22767</c:v>
                </c:pt>
                <c:pt idx="86">
                  <c:v>22768</c:v>
                </c:pt>
                <c:pt idx="87">
                  <c:v>22769</c:v>
                </c:pt>
                <c:pt idx="88">
                  <c:v>22770</c:v>
                </c:pt>
                <c:pt idx="89">
                  <c:v>22773</c:v>
                </c:pt>
                <c:pt idx="90">
                  <c:v>22774</c:v>
                </c:pt>
                <c:pt idx="91">
                  <c:v>22775</c:v>
                </c:pt>
                <c:pt idx="92">
                  <c:v>22776</c:v>
                </c:pt>
                <c:pt idx="93">
                  <c:v>22777</c:v>
                </c:pt>
                <c:pt idx="94">
                  <c:v>22780</c:v>
                </c:pt>
                <c:pt idx="95">
                  <c:v>22781</c:v>
                </c:pt>
                <c:pt idx="96">
                  <c:v>22782</c:v>
                </c:pt>
                <c:pt idx="97">
                  <c:v>22783</c:v>
                </c:pt>
                <c:pt idx="98">
                  <c:v>22784</c:v>
                </c:pt>
                <c:pt idx="99">
                  <c:v>22787</c:v>
                </c:pt>
                <c:pt idx="100">
                  <c:v>22788</c:v>
                </c:pt>
                <c:pt idx="101">
                  <c:v>22789</c:v>
                </c:pt>
                <c:pt idx="102">
                  <c:v>22790</c:v>
                </c:pt>
                <c:pt idx="103">
                  <c:v>22791</c:v>
                </c:pt>
                <c:pt idx="104">
                  <c:v>22794</c:v>
                </c:pt>
                <c:pt idx="105">
                  <c:v>22795</c:v>
                </c:pt>
                <c:pt idx="106">
                  <c:v>22796</c:v>
                </c:pt>
                <c:pt idx="107">
                  <c:v>22797</c:v>
                </c:pt>
                <c:pt idx="108">
                  <c:v>22798</c:v>
                </c:pt>
                <c:pt idx="109">
                  <c:v>22801</c:v>
                </c:pt>
                <c:pt idx="110">
                  <c:v>22802</c:v>
                </c:pt>
                <c:pt idx="111">
                  <c:v>22803</c:v>
                </c:pt>
                <c:pt idx="112">
                  <c:v>22804</c:v>
                </c:pt>
                <c:pt idx="113">
                  <c:v>22805</c:v>
                </c:pt>
                <c:pt idx="114">
                  <c:v>22808</c:v>
                </c:pt>
                <c:pt idx="115">
                  <c:v>22809</c:v>
                </c:pt>
                <c:pt idx="116">
                  <c:v>22810</c:v>
                </c:pt>
                <c:pt idx="117">
                  <c:v>22811</c:v>
                </c:pt>
                <c:pt idx="118">
                  <c:v>22812</c:v>
                </c:pt>
                <c:pt idx="119">
                  <c:v>22815</c:v>
                </c:pt>
                <c:pt idx="120">
                  <c:v>22816</c:v>
                </c:pt>
                <c:pt idx="121">
                  <c:v>22817</c:v>
                </c:pt>
                <c:pt idx="122">
                  <c:v>22818</c:v>
                </c:pt>
                <c:pt idx="123">
                  <c:v>22819</c:v>
                </c:pt>
                <c:pt idx="124">
                  <c:v>22822</c:v>
                </c:pt>
                <c:pt idx="125">
                  <c:v>22823</c:v>
                </c:pt>
                <c:pt idx="126">
                  <c:v>22824</c:v>
                </c:pt>
                <c:pt idx="127">
                  <c:v>22825</c:v>
                </c:pt>
                <c:pt idx="128">
                  <c:v>22826</c:v>
                </c:pt>
                <c:pt idx="129">
                  <c:v>22829</c:v>
                </c:pt>
                <c:pt idx="130">
                  <c:v>22830</c:v>
                </c:pt>
                <c:pt idx="131">
                  <c:v>22831</c:v>
                </c:pt>
                <c:pt idx="132">
                  <c:v>22832</c:v>
                </c:pt>
                <c:pt idx="133">
                  <c:v>22833</c:v>
                </c:pt>
                <c:pt idx="134">
                  <c:v>22836</c:v>
                </c:pt>
                <c:pt idx="135">
                  <c:v>22837</c:v>
                </c:pt>
                <c:pt idx="136">
                  <c:v>22838</c:v>
                </c:pt>
                <c:pt idx="137">
                  <c:v>22839</c:v>
                </c:pt>
                <c:pt idx="138">
                  <c:v>22840</c:v>
                </c:pt>
                <c:pt idx="139">
                  <c:v>22843</c:v>
                </c:pt>
                <c:pt idx="140">
                  <c:v>22844</c:v>
                </c:pt>
                <c:pt idx="141">
                  <c:v>22845</c:v>
                </c:pt>
                <c:pt idx="142">
                  <c:v>22846</c:v>
                </c:pt>
                <c:pt idx="143">
                  <c:v>22847</c:v>
                </c:pt>
                <c:pt idx="144">
                  <c:v>22850</c:v>
                </c:pt>
                <c:pt idx="145">
                  <c:v>22851</c:v>
                </c:pt>
                <c:pt idx="146">
                  <c:v>22852</c:v>
                </c:pt>
                <c:pt idx="147">
                  <c:v>22853</c:v>
                </c:pt>
                <c:pt idx="148">
                  <c:v>22854</c:v>
                </c:pt>
                <c:pt idx="149">
                  <c:v>22857</c:v>
                </c:pt>
                <c:pt idx="150">
                  <c:v>22858</c:v>
                </c:pt>
                <c:pt idx="151">
                  <c:v>22859</c:v>
                </c:pt>
                <c:pt idx="152">
                  <c:v>22860</c:v>
                </c:pt>
                <c:pt idx="153">
                  <c:v>22861</c:v>
                </c:pt>
                <c:pt idx="154">
                  <c:v>22864</c:v>
                </c:pt>
                <c:pt idx="155">
                  <c:v>22865</c:v>
                </c:pt>
                <c:pt idx="156">
                  <c:v>22866</c:v>
                </c:pt>
                <c:pt idx="157">
                  <c:v>22867</c:v>
                </c:pt>
                <c:pt idx="158">
                  <c:v>22868</c:v>
                </c:pt>
                <c:pt idx="159">
                  <c:v>22871</c:v>
                </c:pt>
                <c:pt idx="160">
                  <c:v>22872</c:v>
                </c:pt>
                <c:pt idx="161">
                  <c:v>22873</c:v>
                </c:pt>
                <c:pt idx="162">
                  <c:v>22874</c:v>
                </c:pt>
                <c:pt idx="163">
                  <c:v>22875</c:v>
                </c:pt>
                <c:pt idx="164">
                  <c:v>22878</c:v>
                </c:pt>
                <c:pt idx="165">
                  <c:v>22879</c:v>
                </c:pt>
                <c:pt idx="166">
                  <c:v>22880</c:v>
                </c:pt>
                <c:pt idx="167">
                  <c:v>22881</c:v>
                </c:pt>
                <c:pt idx="168">
                  <c:v>22882</c:v>
                </c:pt>
                <c:pt idx="169">
                  <c:v>22885</c:v>
                </c:pt>
                <c:pt idx="170">
                  <c:v>22886</c:v>
                </c:pt>
                <c:pt idx="171">
                  <c:v>22887</c:v>
                </c:pt>
                <c:pt idx="172">
                  <c:v>22888</c:v>
                </c:pt>
                <c:pt idx="173">
                  <c:v>22889</c:v>
                </c:pt>
                <c:pt idx="174">
                  <c:v>22892</c:v>
                </c:pt>
                <c:pt idx="175">
                  <c:v>22893</c:v>
                </c:pt>
                <c:pt idx="176">
                  <c:v>22894</c:v>
                </c:pt>
                <c:pt idx="177">
                  <c:v>22895</c:v>
                </c:pt>
                <c:pt idx="178">
                  <c:v>22896</c:v>
                </c:pt>
                <c:pt idx="179">
                  <c:v>22899</c:v>
                </c:pt>
                <c:pt idx="180">
                  <c:v>22900</c:v>
                </c:pt>
                <c:pt idx="181">
                  <c:v>22901</c:v>
                </c:pt>
                <c:pt idx="182">
                  <c:v>22902</c:v>
                </c:pt>
                <c:pt idx="183">
                  <c:v>22903</c:v>
                </c:pt>
                <c:pt idx="184">
                  <c:v>22906</c:v>
                </c:pt>
                <c:pt idx="185">
                  <c:v>22907</c:v>
                </c:pt>
                <c:pt idx="186">
                  <c:v>22908</c:v>
                </c:pt>
                <c:pt idx="187">
                  <c:v>22909</c:v>
                </c:pt>
                <c:pt idx="188">
                  <c:v>22910</c:v>
                </c:pt>
                <c:pt idx="189">
                  <c:v>22913</c:v>
                </c:pt>
                <c:pt idx="190">
                  <c:v>22914</c:v>
                </c:pt>
                <c:pt idx="191">
                  <c:v>22915</c:v>
                </c:pt>
                <c:pt idx="192">
                  <c:v>22916</c:v>
                </c:pt>
                <c:pt idx="193">
                  <c:v>22917</c:v>
                </c:pt>
                <c:pt idx="194">
                  <c:v>22920</c:v>
                </c:pt>
                <c:pt idx="195">
                  <c:v>22921</c:v>
                </c:pt>
                <c:pt idx="196">
                  <c:v>22922</c:v>
                </c:pt>
                <c:pt idx="197">
                  <c:v>22923</c:v>
                </c:pt>
                <c:pt idx="198">
                  <c:v>22924</c:v>
                </c:pt>
                <c:pt idx="199">
                  <c:v>22927</c:v>
                </c:pt>
                <c:pt idx="200">
                  <c:v>22928</c:v>
                </c:pt>
                <c:pt idx="201">
                  <c:v>22929</c:v>
                </c:pt>
                <c:pt idx="202">
                  <c:v>22930</c:v>
                </c:pt>
                <c:pt idx="203">
                  <c:v>22931</c:v>
                </c:pt>
                <c:pt idx="204">
                  <c:v>22934</c:v>
                </c:pt>
                <c:pt idx="205">
                  <c:v>22935</c:v>
                </c:pt>
                <c:pt idx="206">
                  <c:v>22936</c:v>
                </c:pt>
                <c:pt idx="207">
                  <c:v>22937</c:v>
                </c:pt>
                <c:pt idx="208">
                  <c:v>22938</c:v>
                </c:pt>
                <c:pt idx="209">
                  <c:v>22941</c:v>
                </c:pt>
                <c:pt idx="210">
                  <c:v>22942</c:v>
                </c:pt>
                <c:pt idx="211">
                  <c:v>22943</c:v>
                </c:pt>
                <c:pt idx="212">
                  <c:v>22944</c:v>
                </c:pt>
                <c:pt idx="213">
                  <c:v>22945</c:v>
                </c:pt>
                <c:pt idx="214">
                  <c:v>22948</c:v>
                </c:pt>
                <c:pt idx="215">
                  <c:v>22949</c:v>
                </c:pt>
                <c:pt idx="216">
                  <c:v>22950</c:v>
                </c:pt>
                <c:pt idx="217">
                  <c:v>22951</c:v>
                </c:pt>
                <c:pt idx="218">
                  <c:v>22952</c:v>
                </c:pt>
                <c:pt idx="219">
                  <c:v>22955</c:v>
                </c:pt>
                <c:pt idx="220">
                  <c:v>22956</c:v>
                </c:pt>
                <c:pt idx="221">
                  <c:v>22957</c:v>
                </c:pt>
                <c:pt idx="222">
                  <c:v>22958</c:v>
                </c:pt>
                <c:pt idx="223">
                  <c:v>22959</c:v>
                </c:pt>
                <c:pt idx="224">
                  <c:v>22962</c:v>
                </c:pt>
                <c:pt idx="225">
                  <c:v>22963</c:v>
                </c:pt>
                <c:pt idx="226">
                  <c:v>22964</c:v>
                </c:pt>
                <c:pt idx="227">
                  <c:v>22965</c:v>
                </c:pt>
                <c:pt idx="228">
                  <c:v>22966</c:v>
                </c:pt>
                <c:pt idx="229">
                  <c:v>22969</c:v>
                </c:pt>
                <c:pt idx="230">
                  <c:v>22970</c:v>
                </c:pt>
                <c:pt idx="231">
                  <c:v>22971</c:v>
                </c:pt>
                <c:pt idx="232">
                  <c:v>22972</c:v>
                </c:pt>
                <c:pt idx="233">
                  <c:v>22973</c:v>
                </c:pt>
                <c:pt idx="234">
                  <c:v>22976</c:v>
                </c:pt>
                <c:pt idx="235">
                  <c:v>22977</c:v>
                </c:pt>
                <c:pt idx="236">
                  <c:v>22978</c:v>
                </c:pt>
                <c:pt idx="237">
                  <c:v>22979</c:v>
                </c:pt>
                <c:pt idx="238">
                  <c:v>22980</c:v>
                </c:pt>
                <c:pt idx="239">
                  <c:v>22983</c:v>
                </c:pt>
                <c:pt idx="240">
                  <c:v>22984</c:v>
                </c:pt>
                <c:pt idx="241">
                  <c:v>22985</c:v>
                </c:pt>
                <c:pt idx="242">
                  <c:v>22986</c:v>
                </c:pt>
                <c:pt idx="243">
                  <c:v>22987</c:v>
                </c:pt>
                <c:pt idx="244">
                  <c:v>22990</c:v>
                </c:pt>
                <c:pt idx="245">
                  <c:v>22991</c:v>
                </c:pt>
                <c:pt idx="246">
                  <c:v>22992</c:v>
                </c:pt>
                <c:pt idx="247">
                  <c:v>22993</c:v>
                </c:pt>
                <c:pt idx="248">
                  <c:v>22994</c:v>
                </c:pt>
                <c:pt idx="249">
                  <c:v>22997</c:v>
                </c:pt>
                <c:pt idx="250">
                  <c:v>22998</c:v>
                </c:pt>
                <c:pt idx="251">
                  <c:v>22999</c:v>
                </c:pt>
                <c:pt idx="252">
                  <c:v>23000</c:v>
                </c:pt>
                <c:pt idx="253">
                  <c:v>23001</c:v>
                </c:pt>
                <c:pt idx="254">
                  <c:v>23004</c:v>
                </c:pt>
                <c:pt idx="255">
                  <c:v>23005</c:v>
                </c:pt>
                <c:pt idx="256">
                  <c:v>23006</c:v>
                </c:pt>
                <c:pt idx="257">
                  <c:v>23007</c:v>
                </c:pt>
                <c:pt idx="258">
                  <c:v>23008</c:v>
                </c:pt>
                <c:pt idx="259">
                  <c:v>23011</c:v>
                </c:pt>
                <c:pt idx="260">
                  <c:v>23012</c:v>
                </c:pt>
                <c:pt idx="261">
                  <c:v>23013</c:v>
                </c:pt>
                <c:pt idx="262">
                  <c:v>23014</c:v>
                </c:pt>
                <c:pt idx="263">
                  <c:v>23015</c:v>
                </c:pt>
                <c:pt idx="264">
                  <c:v>23018</c:v>
                </c:pt>
                <c:pt idx="265">
                  <c:v>23019</c:v>
                </c:pt>
                <c:pt idx="266">
                  <c:v>23020</c:v>
                </c:pt>
                <c:pt idx="267">
                  <c:v>23021</c:v>
                </c:pt>
                <c:pt idx="268">
                  <c:v>23022</c:v>
                </c:pt>
                <c:pt idx="269">
                  <c:v>23025</c:v>
                </c:pt>
                <c:pt idx="270">
                  <c:v>23026</c:v>
                </c:pt>
                <c:pt idx="271">
                  <c:v>23027</c:v>
                </c:pt>
                <c:pt idx="272">
                  <c:v>23028</c:v>
                </c:pt>
                <c:pt idx="273">
                  <c:v>23029</c:v>
                </c:pt>
                <c:pt idx="274">
                  <c:v>23032</c:v>
                </c:pt>
                <c:pt idx="275">
                  <c:v>23033</c:v>
                </c:pt>
                <c:pt idx="276">
                  <c:v>23034</c:v>
                </c:pt>
                <c:pt idx="277">
                  <c:v>23035</c:v>
                </c:pt>
                <c:pt idx="278">
                  <c:v>23036</c:v>
                </c:pt>
                <c:pt idx="279">
                  <c:v>23039</c:v>
                </c:pt>
                <c:pt idx="280">
                  <c:v>23040</c:v>
                </c:pt>
                <c:pt idx="281">
                  <c:v>23041</c:v>
                </c:pt>
                <c:pt idx="282">
                  <c:v>23042</c:v>
                </c:pt>
                <c:pt idx="283">
                  <c:v>23043</c:v>
                </c:pt>
                <c:pt idx="284">
                  <c:v>23046</c:v>
                </c:pt>
                <c:pt idx="285">
                  <c:v>23047</c:v>
                </c:pt>
                <c:pt idx="286">
                  <c:v>23048</c:v>
                </c:pt>
                <c:pt idx="287">
                  <c:v>23049</c:v>
                </c:pt>
                <c:pt idx="288">
                  <c:v>23050</c:v>
                </c:pt>
                <c:pt idx="289">
                  <c:v>23053</c:v>
                </c:pt>
                <c:pt idx="290">
                  <c:v>23054</c:v>
                </c:pt>
                <c:pt idx="291">
                  <c:v>23055</c:v>
                </c:pt>
                <c:pt idx="292">
                  <c:v>23056</c:v>
                </c:pt>
                <c:pt idx="293">
                  <c:v>23057</c:v>
                </c:pt>
                <c:pt idx="294">
                  <c:v>23060</c:v>
                </c:pt>
                <c:pt idx="295">
                  <c:v>23061</c:v>
                </c:pt>
                <c:pt idx="296">
                  <c:v>23062</c:v>
                </c:pt>
                <c:pt idx="297">
                  <c:v>23063</c:v>
                </c:pt>
                <c:pt idx="298">
                  <c:v>23064</c:v>
                </c:pt>
                <c:pt idx="299">
                  <c:v>23067</c:v>
                </c:pt>
                <c:pt idx="300">
                  <c:v>23068</c:v>
                </c:pt>
                <c:pt idx="301">
                  <c:v>23069</c:v>
                </c:pt>
                <c:pt idx="302">
                  <c:v>23070</c:v>
                </c:pt>
                <c:pt idx="303">
                  <c:v>23071</c:v>
                </c:pt>
                <c:pt idx="304">
                  <c:v>23074</c:v>
                </c:pt>
                <c:pt idx="305">
                  <c:v>23075</c:v>
                </c:pt>
                <c:pt idx="306">
                  <c:v>23076</c:v>
                </c:pt>
                <c:pt idx="307">
                  <c:v>23077</c:v>
                </c:pt>
                <c:pt idx="308">
                  <c:v>23078</c:v>
                </c:pt>
                <c:pt idx="309">
                  <c:v>23081</c:v>
                </c:pt>
                <c:pt idx="310">
                  <c:v>23082</c:v>
                </c:pt>
                <c:pt idx="311">
                  <c:v>23083</c:v>
                </c:pt>
                <c:pt idx="312">
                  <c:v>23084</c:v>
                </c:pt>
                <c:pt idx="313">
                  <c:v>23085</c:v>
                </c:pt>
                <c:pt idx="314">
                  <c:v>23088</c:v>
                </c:pt>
                <c:pt idx="315">
                  <c:v>23089</c:v>
                </c:pt>
                <c:pt idx="316">
                  <c:v>23090</c:v>
                </c:pt>
                <c:pt idx="317">
                  <c:v>23091</c:v>
                </c:pt>
                <c:pt idx="318">
                  <c:v>23092</c:v>
                </c:pt>
                <c:pt idx="319">
                  <c:v>23095</c:v>
                </c:pt>
                <c:pt idx="320">
                  <c:v>23096</c:v>
                </c:pt>
                <c:pt idx="321">
                  <c:v>23097</c:v>
                </c:pt>
                <c:pt idx="322">
                  <c:v>23098</c:v>
                </c:pt>
                <c:pt idx="323">
                  <c:v>23099</c:v>
                </c:pt>
                <c:pt idx="324">
                  <c:v>23102</c:v>
                </c:pt>
                <c:pt idx="325">
                  <c:v>23103</c:v>
                </c:pt>
                <c:pt idx="326">
                  <c:v>23104</c:v>
                </c:pt>
                <c:pt idx="327">
                  <c:v>23105</c:v>
                </c:pt>
                <c:pt idx="328">
                  <c:v>23106</c:v>
                </c:pt>
                <c:pt idx="329">
                  <c:v>23109</c:v>
                </c:pt>
                <c:pt idx="330">
                  <c:v>23110</c:v>
                </c:pt>
                <c:pt idx="331">
                  <c:v>23111</c:v>
                </c:pt>
                <c:pt idx="332">
                  <c:v>23112</c:v>
                </c:pt>
                <c:pt idx="333">
                  <c:v>23113</c:v>
                </c:pt>
                <c:pt idx="334">
                  <c:v>23116</c:v>
                </c:pt>
                <c:pt idx="335">
                  <c:v>23117</c:v>
                </c:pt>
                <c:pt idx="336">
                  <c:v>23118</c:v>
                </c:pt>
                <c:pt idx="337">
                  <c:v>23119</c:v>
                </c:pt>
                <c:pt idx="338">
                  <c:v>23120</c:v>
                </c:pt>
                <c:pt idx="339">
                  <c:v>23123</c:v>
                </c:pt>
                <c:pt idx="340">
                  <c:v>23124</c:v>
                </c:pt>
                <c:pt idx="341">
                  <c:v>23125</c:v>
                </c:pt>
                <c:pt idx="342">
                  <c:v>23126</c:v>
                </c:pt>
                <c:pt idx="343">
                  <c:v>23127</c:v>
                </c:pt>
                <c:pt idx="344">
                  <c:v>23130</c:v>
                </c:pt>
                <c:pt idx="345">
                  <c:v>23131</c:v>
                </c:pt>
                <c:pt idx="346">
                  <c:v>23132</c:v>
                </c:pt>
                <c:pt idx="347">
                  <c:v>23133</c:v>
                </c:pt>
                <c:pt idx="348">
                  <c:v>23134</c:v>
                </c:pt>
                <c:pt idx="349">
                  <c:v>23137</c:v>
                </c:pt>
                <c:pt idx="350">
                  <c:v>23138</c:v>
                </c:pt>
                <c:pt idx="351">
                  <c:v>23139</c:v>
                </c:pt>
                <c:pt idx="352">
                  <c:v>23140</c:v>
                </c:pt>
                <c:pt idx="353">
                  <c:v>23141</c:v>
                </c:pt>
                <c:pt idx="354">
                  <c:v>23144</c:v>
                </c:pt>
                <c:pt idx="355">
                  <c:v>23145</c:v>
                </c:pt>
                <c:pt idx="356">
                  <c:v>23146</c:v>
                </c:pt>
                <c:pt idx="357">
                  <c:v>23147</c:v>
                </c:pt>
                <c:pt idx="358">
                  <c:v>23148</c:v>
                </c:pt>
                <c:pt idx="359">
                  <c:v>23151</c:v>
                </c:pt>
                <c:pt idx="360">
                  <c:v>23152</c:v>
                </c:pt>
                <c:pt idx="361">
                  <c:v>23153</c:v>
                </c:pt>
                <c:pt idx="362">
                  <c:v>23154</c:v>
                </c:pt>
                <c:pt idx="363">
                  <c:v>23155</c:v>
                </c:pt>
                <c:pt idx="364">
                  <c:v>23158</c:v>
                </c:pt>
                <c:pt idx="365">
                  <c:v>23159</c:v>
                </c:pt>
                <c:pt idx="366">
                  <c:v>23160</c:v>
                </c:pt>
                <c:pt idx="367">
                  <c:v>23161</c:v>
                </c:pt>
                <c:pt idx="368">
                  <c:v>23162</c:v>
                </c:pt>
                <c:pt idx="369">
                  <c:v>23165</c:v>
                </c:pt>
                <c:pt idx="370">
                  <c:v>23166</c:v>
                </c:pt>
                <c:pt idx="371">
                  <c:v>23167</c:v>
                </c:pt>
                <c:pt idx="372">
                  <c:v>23168</c:v>
                </c:pt>
                <c:pt idx="373">
                  <c:v>23169</c:v>
                </c:pt>
                <c:pt idx="374">
                  <c:v>23172</c:v>
                </c:pt>
                <c:pt idx="375">
                  <c:v>23173</c:v>
                </c:pt>
                <c:pt idx="376">
                  <c:v>23174</c:v>
                </c:pt>
                <c:pt idx="377">
                  <c:v>23175</c:v>
                </c:pt>
                <c:pt idx="378">
                  <c:v>23176</c:v>
                </c:pt>
                <c:pt idx="379">
                  <c:v>23179</c:v>
                </c:pt>
                <c:pt idx="380">
                  <c:v>23180</c:v>
                </c:pt>
                <c:pt idx="381">
                  <c:v>23181</c:v>
                </c:pt>
                <c:pt idx="382">
                  <c:v>23182</c:v>
                </c:pt>
                <c:pt idx="383">
                  <c:v>23183</c:v>
                </c:pt>
                <c:pt idx="384">
                  <c:v>23186</c:v>
                </c:pt>
                <c:pt idx="385">
                  <c:v>23187</c:v>
                </c:pt>
                <c:pt idx="386">
                  <c:v>23188</c:v>
                </c:pt>
                <c:pt idx="387">
                  <c:v>23189</c:v>
                </c:pt>
                <c:pt idx="388">
                  <c:v>23190</c:v>
                </c:pt>
                <c:pt idx="389">
                  <c:v>23193</c:v>
                </c:pt>
                <c:pt idx="390">
                  <c:v>23194</c:v>
                </c:pt>
                <c:pt idx="391">
                  <c:v>23195</c:v>
                </c:pt>
                <c:pt idx="392">
                  <c:v>23196</c:v>
                </c:pt>
                <c:pt idx="393">
                  <c:v>23197</c:v>
                </c:pt>
                <c:pt idx="394">
                  <c:v>23200</c:v>
                </c:pt>
                <c:pt idx="395">
                  <c:v>23201</c:v>
                </c:pt>
                <c:pt idx="396">
                  <c:v>23202</c:v>
                </c:pt>
                <c:pt idx="397">
                  <c:v>23203</c:v>
                </c:pt>
                <c:pt idx="398">
                  <c:v>23204</c:v>
                </c:pt>
                <c:pt idx="399">
                  <c:v>23207</c:v>
                </c:pt>
                <c:pt idx="400">
                  <c:v>23208</c:v>
                </c:pt>
                <c:pt idx="401">
                  <c:v>23209</c:v>
                </c:pt>
                <c:pt idx="402">
                  <c:v>23210</c:v>
                </c:pt>
                <c:pt idx="403">
                  <c:v>23211</c:v>
                </c:pt>
                <c:pt idx="404">
                  <c:v>23214</c:v>
                </c:pt>
                <c:pt idx="405">
                  <c:v>23215</c:v>
                </c:pt>
                <c:pt idx="406">
                  <c:v>23216</c:v>
                </c:pt>
                <c:pt idx="407">
                  <c:v>23217</c:v>
                </c:pt>
                <c:pt idx="408">
                  <c:v>23218</c:v>
                </c:pt>
                <c:pt idx="409">
                  <c:v>23221</c:v>
                </c:pt>
                <c:pt idx="410">
                  <c:v>23222</c:v>
                </c:pt>
                <c:pt idx="411">
                  <c:v>23223</c:v>
                </c:pt>
                <c:pt idx="412">
                  <c:v>23224</c:v>
                </c:pt>
                <c:pt idx="413">
                  <c:v>23225</c:v>
                </c:pt>
                <c:pt idx="414">
                  <c:v>23228</c:v>
                </c:pt>
                <c:pt idx="415">
                  <c:v>23229</c:v>
                </c:pt>
                <c:pt idx="416">
                  <c:v>23230</c:v>
                </c:pt>
                <c:pt idx="417">
                  <c:v>23231</c:v>
                </c:pt>
                <c:pt idx="418">
                  <c:v>23232</c:v>
                </c:pt>
                <c:pt idx="419">
                  <c:v>23235</c:v>
                </c:pt>
                <c:pt idx="420">
                  <c:v>23236</c:v>
                </c:pt>
                <c:pt idx="421">
                  <c:v>23237</c:v>
                </c:pt>
                <c:pt idx="422">
                  <c:v>23238</c:v>
                </c:pt>
                <c:pt idx="423">
                  <c:v>23239</c:v>
                </c:pt>
                <c:pt idx="424">
                  <c:v>23242</c:v>
                </c:pt>
                <c:pt idx="425">
                  <c:v>23243</c:v>
                </c:pt>
                <c:pt idx="426">
                  <c:v>23244</c:v>
                </c:pt>
                <c:pt idx="427">
                  <c:v>23245</c:v>
                </c:pt>
                <c:pt idx="428">
                  <c:v>23246</c:v>
                </c:pt>
                <c:pt idx="429">
                  <c:v>23249</c:v>
                </c:pt>
                <c:pt idx="430">
                  <c:v>23250</c:v>
                </c:pt>
                <c:pt idx="431">
                  <c:v>23251</c:v>
                </c:pt>
                <c:pt idx="432">
                  <c:v>23252</c:v>
                </c:pt>
                <c:pt idx="433">
                  <c:v>23253</c:v>
                </c:pt>
                <c:pt idx="434">
                  <c:v>23256</c:v>
                </c:pt>
                <c:pt idx="435">
                  <c:v>23257</c:v>
                </c:pt>
                <c:pt idx="436">
                  <c:v>23258</c:v>
                </c:pt>
                <c:pt idx="437">
                  <c:v>23259</c:v>
                </c:pt>
                <c:pt idx="438">
                  <c:v>23260</c:v>
                </c:pt>
                <c:pt idx="439">
                  <c:v>23263</c:v>
                </c:pt>
                <c:pt idx="440">
                  <c:v>23264</c:v>
                </c:pt>
                <c:pt idx="441">
                  <c:v>23265</c:v>
                </c:pt>
                <c:pt idx="442">
                  <c:v>23266</c:v>
                </c:pt>
                <c:pt idx="443">
                  <c:v>23267</c:v>
                </c:pt>
                <c:pt idx="444">
                  <c:v>23270</c:v>
                </c:pt>
                <c:pt idx="445">
                  <c:v>23271</c:v>
                </c:pt>
                <c:pt idx="446">
                  <c:v>23272</c:v>
                </c:pt>
                <c:pt idx="447">
                  <c:v>23273</c:v>
                </c:pt>
                <c:pt idx="448">
                  <c:v>23274</c:v>
                </c:pt>
                <c:pt idx="449">
                  <c:v>23277</c:v>
                </c:pt>
                <c:pt idx="450">
                  <c:v>23278</c:v>
                </c:pt>
                <c:pt idx="451">
                  <c:v>23279</c:v>
                </c:pt>
                <c:pt idx="452">
                  <c:v>23280</c:v>
                </c:pt>
                <c:pt idx="453">
                  <c:v>23281</c:v>
                </c:pt>
                <c:pt idx="454">
                  <c:v>23284</c:v>
                </c:pt>
                <c:pt idx="455">
                  <c:v>23285</c:v>
                </c:pt>
                <c:pt idx="456">
                  <c:v>23286</c:v>
                </c:pt>
                <c:pt idx="457">
                  <c:v>23287</c:v>
                </c:pt>
                <c:pt idx="458">
                  <c:v>23288</c:v>
                </c:pt>
                <c:pt idx="459">
                  <c:v>23291</c:v>
                </c:pt>
                <c:pt idx="460">
                  <c:v>23292</c:v>
                </c:pt>
                <c:pt idx="461">
                  <c:v>23293</c:v>
                </c:pt>
                <c:pt idx="462">
                  <c:v>23294</c:v>
                </c:pt>
                <c:pt idx="463">
                  <c:v>23295</c:v>
                </c:pt>
                <c:pt idx="464">
                  <c:v>23298</c:v>
                </c:pt>
                <c:pt idx="465">
                  <c:v>23299</c:v>
                </c:pt>
                <c:pt idx="466">
                  <c:v>23300</c:v>
                </c:pt>
                <c:pt idx="467">
                  <c:v>23301</c:v>
                </c:pt>
                <c:pt idx="468">
                  <c:v>23302</c:v>
                </c:pt>
                <c:pt idx="469">
                  <c:v>23305</c:v>
                </c:pt>
                <c:pt idx="470">
                  <c:v>23306</c:v>
                </c:pt>
                <c:pt idx="471">
                  <c:v>23307</c:v>
                </c:pt>
                <c:pt idx="472">
                  <c:v>23308</c:v>
                </c:pt>
                <c:pt idx="473">
                  <c:v>23309</c:v>
                </c:pt>
                <c:pt idx="474">
                  <c:v>23312</c:v>
                </c:pt>
                <c:pt idx="475">
                  <c:v>23313</c:v>
                </c:pt>
                <c:pt idx="476">
                  <c:v>23314</c:v>
                </c:pt>
                <c:pt idx="477">
                  <c:v>23315</c:v>
                </c:pt>
                <c:pt idx="478">
                  <c:v>23316</c:v>
                </c:pt>
                <c:pt idx="479">
                  <c:v>23319</c:v>
                </c:pt>
                <c:pt idx="480">
                  <c:v>23320</c:v>
                </c:pt>
                <c:pt idx="481">
                  <c:v>23321</c:v>
                </c:pt>
                <c:pt idx="482">
                  <c:v>23322</c:v>
                </c:pt>
                <c:pt idx="483">
                  <c:v>23323</c:v>
                </c:pt>
                <c:pt idx="484">
                  <c:v>23326</c:v>
                </c:pt>
                <c:pt idx="485">
                  <c:v>23327</c:v>
                </c:pt>
                <c:pt idx="486">
                  <c:v>23328</c:v>
                </c:pt>
                <c:pt idx="487">
                  <c:v>23329</c:v>
                </c:pt>
                <c:pt idx="488">
                  <c:v>23330</c:v>
                </c:pt>
                <c:pt idx="489">
                  <c:v>23333</c:v>
                </c:pt>
                <c:pt idx="490">
                  <c:v>23334</c:v>
                </c:pt>
                <c:pt idx="491">
                  <c:v>23335</c:v>
                </c:pt>
                <c:pt idx="492">
                  <c:v>23336</c:v>
                </c:pt>
                <c:pt idx="493">
                  <c:v>23337</c:v>
                </c:pt>
                <c:pt idx="494">
                  <c:v>23340</c:v>
                </c:pt>
                <c:pt idx="495">
                  <c:v>23341</c:v>
                </c:pt>
                <c:pt idx="496">
                  <c:v>23342</c:v>
                </c:pt>
                <c:pt idx="497">
                  <c:v>23343</c:v>
                </c:pt>
                <c:pt idx="498">
                  <c:v>23344</c:v>
                </c:pt>
                <c:pt idx="499">
                  <c:v>23347</c:v>
                </c:pt>
                <c:pt idx="500">
                  <c:v>23348</c:v>
                </c:pt>
                <c:pt idx="501">
                  <c:v>23349</c:v>
                </c:pt>
                <c:pt idx="502">
                  <c:v>23350</c:v>
                </c:pt>
                <c:pt idx="503">
                  <c:v>23351</c:v>
                </c:pt>
                <c:pt idx="504">
                  <c:v>23354</c:v>
                </c:pt>
                <c:pt idx="505">
                  <c:v>23355</c:v>
                </c:pt>
                <c:pt idx="506">
                  <c:v>23356</c:v>
                </c:pt>
                <c:pt idx="507">
                  <c:v>23357</c:v>
                </c:pt>
                <c:pt idx="508">
                  <c:v>23358</c:v>
                </c:pt>
                <c:pt idx="509">
                  <c:v>23361</c:v>
                </c:pt>
                <c:pt idx="510">
                  <c:v>23362</c:v>
                </c:pt>
                <c:pt idx="511">
                  <c:v>23363</c:v>
                </c:pt>
                <c:pt idx="512">
                  <c:v>23364</c:v>
                </c:pt>
                <c:pt idx="513">
                  <c:v>23365</c:v>
                </c:pt>
                <c:pt idx="514">
                  <c:v>23368</c:v>
                </c:pt>
                <c:pt idx="515">
                  <c:v>23369</c:v>
                </c:pt>
                <c:pt idx="516">
                  <c:v>23370</c:v>
                </c:pt>
                <c:pt idx="517">
                  <c:v>23371</c:v>
                </c:pt>
                <c:pt idx="518">
                  <c:v>23372</c:v>
                </c:pt>
                <c:pt idx="519">
                  <c:v>23375</c:v>
                </c:pt>
                <c:pt idx="520">
                  <c:v>23376</c:v>
                </c:pt>
                <c:pt idx="521">
                  <c:v>23377</c:v>
                </c:pt>
                <c:pt idx="522">
                  <c:v>23378</c:v>
                </c:pt>
                <c:pt idx="523">
                  <c:v>23379</c:v>
                </c:pt>
                <c:pt idx="524">
                  <c:v>23382</c:v>
                </c:pt>
                <c:pt idx="525">
                  <c:v>23383</c:v>
                </c:pt>
                <c:pt idx="526">
                  <c:v>23384</c:v>
                </c:pt>
                <c:pt idx="527">
                  <c:v>23385</c:v>
                </c:pt>
                <c:pt idx="528">
                  <c:v>23386</c:v>
                </c:pt>
                <c:pt idx="529">
                  <c:v>23389</c:v>
                </c:pt>
                <c:pt idx="530">
                  <c:v>23390</c:v>
                </c:pt>
                <c:pt idx="531">
                  <c:v>23391</c:v>
                </c:pt>
                <c:pt idx="532">
                  <c:v>23392</c:v>
                </c:pt>
                <c:pt idx="533">
                  <c:v>23393</c:v>
                </c:pt>
                <c:pt idx="534">
                  <c:v>23396</c:v>
                </c:pt>
                <c:pt idx="535">
                  <c:v>23397</c:v>
                </c:pt>
                <c:pt idx="536">
                  <c:v>23398</c:v>
                </c:pt>
                <c:pt idx="537">
                  <c:v>23399</c:v>
                </c:pt>
                <c:pt idx="538">
                  <c:v>23400</c:v>
                </c:pt>
                <c:pt idx="539">
                  <c:v>23403</c:v>
                </c:pt>
                <c:pt idx="540">
                  <c:v>23404</c:v>
                </c:pt>
                <c:pt idx="541">
                  <c:v>23405</c:v>
                </c:pt>
                <c:pt idx="542">
                  <c:v>23406</c:v>
                </c:pt>
                <c:pt idx="543">
                  <c:v>23407</c:v>
                </c:pt>
                <c:pt idx="544">
                  <c:v>23410</c:v>
                </c:pt>
                <c:pt idx="545">
                  <c:v>23411</c:v>
                </c:pt>
                <c:pt idx="546">
                  <c:v>23412</c:v>
                </c:pt>
                <c:pt idx="547">
                  <c:v>23413</c:v>
                </c:pt>
                <c:pt idx="548">
                  <c:v>23414</c:v>
                </c:pt>
                <c:pt idx="549">
                  <c:v>23417</c:v>
                </c:pt>
                <c:pt idx="550">
                  <c:v>23418</c:v>
                </c:pt>
                <c:pt idx="551">
                  <c:v>23419</c:v>
                </c:pt>
                <c:pt idx="552">
                  <c:v>23420</c:v>
                </c:pt>
                <c:pt idx="553">
                  <c:v>23421</c:v>
                </c:pt>
                <c:pt idx="554">
                  <c:v>23424</c:v>
                </c:pt>
                <c:pt idx="555">
                  <c:v>23425</c:v>
                </c:pt>
                <c:pt idx="556">
                  <c:v>23426</c:v>
                </c:pt>
                <c:pt idx="557">
                  <c:v>23427</c:v>
                </c:pt>
                <c:pt idx="558">
                  <c:v>23428</c:v>
                </c:pt>
                <c:pt idx="559">
                  <c:v>23431</c:v>
                </c:pt>
                <c:pt idx="560">
                  <c:v>23432</c:v>
                </c:pt>
                <c:pt idx="561">
                  <c:v>23433</c:v>
                </c:pt>
                <c:pt idx="562">
                  <c:v>23434</c:v>
                </c:pt>
                <c:pt idx="563">
                  <c:v>23435</c:v>
                </c:pt>
                <c:pt idx="564">
                  <c:v>23438</c:v>
                </c:pt>
                <c:pt idx="565">
                  <c:v>23439</c:v>
                </c:pt>
                <c:pt idx="566">
                  <c:v>23440</c:v>
                </c:pt>
                <c:pt idx="567">
                  <c:v>23441</c:v>
                </c:pt>
                <c:pt idx="568">
                  <c:v>23442</c:v>
                </c:pt>
                <c:pt idx="569">
                  <c:v>23445</c:v>
                </c:pt>
                <c:pt idx="570">
                  <c:v>23446</c:v>
                </c:pt>
                <c:pt idx="571">
                  <c:v>23447</c:v>
                </c:pt>
                <c:pt idx="572">
                  <c:v>23448</c:v>
                </c:pt>
                <c:pt idx="573">
                  <c:v>23449</c:v>
                </c:pt>
                <c:pt idx="574">
                  <c:v>23452</c:v>
                </c:pt>
                <c:pt idx="575">
                  <c:v>23453</c:v>
                </c:pt>
                <c:pt idx="576">
                  <c:v>23454</c:v>
                </c:pt>
                <c:pt idx="577">
                  <c:v>23455</c:v>
                </c:pt>
                <c:pt idx="578">
                  <c:v>23456</c:v>
                </c:pt>
                <c:pt idx="579">
                  <c:v>23459</c:v>
                </c:pt>
                <c:pt idx="580">
                  <c:v>23460</c:v>
                </c:pt>
                <c:pt idx="581">
                  <c:v>23461</c:v>
                </c:pt>
                <c:pt idx="582">
                  <c:v>23462</c:v>
                </c:pt>
                <c:pt idx="583">
                  <c:v>23463</c:v>
                </c:pt>
                <c:pt idx="584">
                  <c:v>23466</c:v>
                </c:pt>
                <c:pt idx="585">
                  <c:v>23467</c:v>
                </c:pt>
                <c:pt idx="586">
                  <c:v>23468</c:v>
                </c:pt>
                <c:pt idx="587">
                  <c:v>23469</c:v>
                </c:pt>
                <c:pt idx="588">
                  <c:v>23470</c:v>
                </c:pt>
                <c:pt idx="589">
                  <c:v>23473</c:v>
                </c:pt>
                <c:pt idx="590">
                  <c:v>23474</c:v>
                </c:pt>
                <c:pt idx="591">
                  <c:v>23475</c:v>
                </c:pt>
                <c:pt idx="592">
                  <c:v>23476</c:v>
                </c:pt>
                <c:pt idx="593">
                  <c:v>23477</c:v>
                </c:pt>
                <c:pt idx="594">
                  <c:v>23480</c:v>
                </c:pt>
                <c:pt idx="595">
                  <c:v>23481</c:v>
                </c:pt>
                <c:pt idx="596">
                  <c:v>23482</c:v>
                </c:pt>
                <c:pt idx="597">
                  <c:v>23483</c:v>
                </c:pt>
                <c:pt idx="598">
                  <c:v>23484</c:v>
                </c:pt>
                <c:pt idx="599">
                  <c:v>23487</c:v>
                </c:pt>
                <c:pt idx="600">
                  <c:v>23488</c:v>
                </c:pt>
                <c:pt idx="601">
                  <c:v>23489</c:v>
                </c:pt>
                <c:pt idx="602">
                  <c:v>23490</c:v>
                </c:pt>
                <c:pt idx="603">
                  <c:v>23491</c:v>
                </c:pt>
                <c:pt idx="604">
                  <c:v>23494</c:v>
                </c:pt>
                <c:pt idx="605">
                  <c:v>23495</c:v>
                </c:pt>
                <c:pt idx="606">
                  <c:v>23496</c:v>
                </c:pt>
                <c:pt idx="607">
                  <c:v>23497</c:v>
                </c:pt>
                <c:pt idx="608">
                  <c:v>23498</c:v>
                </c:pt>
                <c:pt idx="609">
                  <c:v>23501</c:v>
                </c:pt>
                <c:pt idx="610">
                  <c:v>23502</c:v>
                </c:pt>
                <c:pt idx="611">
                  <c:v>23503</c:v>
                </c:pt>
                <c:pt idx="612">
                  <c:v>23504</c:v>
                </c:pt>
                <c:pt idx="613">
                  <c:v>23505</c:v>
                </c:pt>
                <c:pt idx="614">
                  <c:v>23508</c:v>
                </c:pt>
                <c:pt idx="615">
                  <c:v>23509</c:v>
                </c:pt>
                <c:pt idx="616">
                  <c:v>23510</c:v>
                </c:pt>
                <c:pt idx="617">
                  <c:v>23511</c:v>
                </c:pt>
                <c:pt idx="618">
                  <c:v>23512</c:v>
                </c:pt>
                <c:pt idx="619">
                  <c:v>23515</c:v>
                </c:pt>
                <c:pt idx="620">
                  <c:v>23516</c:v>
                </c:pt>
                <c:pt idx="621">
                  <c:v>23517</c:v>
                </c:pt>
                <c:pt idx="622">
                  <c:v>23518</c:v>
                </c:pt>
                <c:pt idx="623">
                  <c:v>23519</c:v>
                </c:pt>
                <c:pt idx="624">
                  <c:v>23522</c:v>
                </c:pt>
                <c:pt idx="625">
                  <c:v>23523</c:v>
                </c:pt>
                <c:pt idx="626">
                  <c:v>23524</c:v>
                </c:pt>
                <c:pt idx="627">
                  <c:v>23525</c:v>
                </c:pt>
                <c:pt idx="628">
                  <c:v>23526</c:v>
                </c:pt>
                <c:pt idx="629">
                  <c:v>23529</c:v>
                </c:pt>
                <c:pt idx="630">
                  <c:v>23530</c:v>
                </c:pt>
                <c:pt idx="631">
                  <c:v>23531</c:v>
                </c:pt>
                <c:pt idx="632">
                  <c:v>23532</c:v>
                </c:pt>
                <c:pt idx="633">
                  <c:v>23533</c:v>
                </c:pt>
                <c:pt idx="634">
                  <c:v>23536</c:v>
                </c:pt>
                <c:pt idx="635">
                  <c:v>23537</c:v>
                </c:pt>
                <c:pt idx="636">
                  <c:v>23538</c:v>
                </c:pt>
                <c:pt idx="637">
                  <c:v>23539</c:v>
                </c:pt>
                <c:pt idx="638">
                  <c:v>23540</c:v>
                </c:pt>
                <c:pt idx="639">
                  <c:v>23543</c:v>
                </c:pt>
                <c:pt idx="640">
                  <c:v>23544</c:v>
                </c:pt>
                <c:pt idx="641">
                  <c:v>23545</c:v>
                </c:pt>
                <c:pt idx="642">
                  <c:v>23546</c:v>
                </c:pt>
                <c:pt idx="643">
                  <c:v>23547</c:v>
                </c:pt>
                <c:pt idx="644">
                  <c:v>23550</c:v>
                </c:pt>
                <c:pt idx="645">
                  <c:v>23551</c:v>
                </c:pt>
                <c:pt idx="646">
                  <c:v>23552</c:v>
                </c:pt>
                <c:pt idx="647">
                  <c:v>23553</c:v>
                </c:pt>
                <c:pt idx="648">
                  <c:v>23554</c:v>
                </c:pt>
                <c:pt idx="649">
                  <c:v>23557</c:v>
                </c:pt>
                <c:pt idx="650">
                  <c:v>23558</c:v>
                </c:pt>
                <c:pt idx="651">
                  <c:v>23559</c:v>
                </c:pt>
                <c:pt idx="652">
                  <c:v>23560</c:v>
                </c:pt>
                <c:pt idx="653">
                  <c:v>23561</c:v>
                </c:pt>
                <c:pt idx="654">
                  <c:v>23564</c:v>
                </c:pt>
                <c:pt idx="655">
                  <c:v>23565</c:v>
                </c:pt>
                <c:pt idx="656">
                  <c:v>23566</c:v>
                </c:pt>
                <c:pt idx="657">
                  <c:v>23567</c:v>
                </c:pt>
                <c:pt idx="658">
                  <c:v>23568</c:v>
                </c:pt>
                <c:pt idx="659">
                  <c:v>23571</c:v>
                </c:pt>
                <c:pt idx="660">
                  <c:v>23572</c:v>
                </c:pt>
                <c:pt idx="661">
                  <c:v>23573</c:v>
                </c:pt>
                <c:pt idx="662">
                  <c:v>23574</c:v>
                </c:pt>
                <c:pt idx="663">
                  <c:v>23575</c:v>
                </c:pt>
                <c:pt idx="664">
                  <c:v>23578</c:v>
                </c:pt>
                <c:pt idx="665">
                  <c:v>23579</c:v>
                </c:pt>
                <c:pt idx="666">
                  <c:v>23580</c:v>
                </c:pt>
                <c:pt idx="667">
                  <c:v>23581</c:v>
                </c:pt>
                <c:pt idx="668">
                  <c:v>23582</c:v>
                </c:pt>
                <c:pt idx="669">
                  <c:v>23585</c:v>
                </c:pt>
                <c:pt idx="670">
                  <c:v>23586</c:v>
                </c:pt>
                <c:pt idx="671">
                  <c:v>23587</c:v>
                </c:pt>
                <c:pt idx="672">
                  <c:v>23588</c:v>
                </c:pt>
                <c:pt idx="673">
                  <c:v>23589</c:v>
                </c:pt>
                <c:pt idx="674">
                  <c:v>23592</c:v>
                </c:pt>
                <c:pt idx="675">
                  <c:v>23593</c:v>
                </c:pt>
                <c:pt idx="676">
                  <c:v>23594</c:v>
                </c:pt>
                <c:pt idx="677">
                  <c:v>23595</c:v>
                </c:pt>
                <c:pt idx="678">
                  <c:v>23596</c:v>
                </c:pt>
                <c:pt idx="679">
                  <c:v>23599</c:v>
                </c:pt>
                <c:pt idx="680">
                  <c:v>23600</c:v>
                </c:pt>
                <c:pt idx="681">
                  <c:v>23601</c:v>
                </c:pt>
                <c:pt idx="682">
                  <c:v>23602</c:v>
                </c:pt>
                <c:pt idx="683">
                  <c:v>23603</c:v>
                </c:pt>
                <c:pt idx="684">
                  <c:v>23606</c:v>
                </c:pt>
                <c:pt idx="685">
                  <c:v>23607</c:v>
                </c:pt>
                <c:pt idx="686">
                  <c:v>23608</c:v>
                </c:pt>
                <c:pt idx="687">
                  <c:v>23609</c:v>
                </c:pt>
                <c:pt idx="688">
                  <c:v>23610</c:v>
                </c:pt>
                <c:pt idx="689">
                  <c:v>23613</c:v>
                </c:pt>
                <c:pt idx="690">
                  <c:v>23614</c:v>
                </c:pt>
                <c:pt idx="691">
                  <c:v>23615</c:v>
                </c:pt>
                <c:pt idx="692">
                  <c:v>23616</c:v>
                </c:pt>
                <c:pt idx="693">
                  <c:v>23617</c:v>
                </c:pt>
                <c:pt idx="694">
                  <c:v>23620</c:v>
                </c:pt>
                <c:pt idx="695">
                  <c:v>23621</c:v>
                </c:pt>
                <c:pt idx="696">
                  <c:v>23622</c:v>
                </c:pt>
                <c:pt idx="697">
                  <c:v>23623</c:v>
                </c:pt>
                <c:pt idx="698">
                  <c:v>23624</c:v>
                </c:pt>
                <c:pt idx="699">
                  <c:v>23627</c:v>
                </c:pt>
                <c:pt idx="700">
                  <c:v>23628</c:v>
                </c:pt>
                <c:pt idx="701">
                  <c:v>23629</c:v>
                </c:pt>
                <c:pt idx="702">
                  <c:v>23630</c:v>
                </c:pt>
                <c:pt idx="703">
                  <c:v>23631</c:v>
                </c:pt>
                <c:pt idx="704">
                  <c:v>23634</c:v>
                </c:pt>
                <c:pt idx="705">
                  <c:v>23635</c:v>
                </c:pt>
                <c:pt idx="706">
                  <c:v>23636</c:v>
                </c:pt>
                <c:pt idx="707">
                  <c:v>23637</c:v>
                </c:pt>
                <c:pt idx="708">
                  <c:v>23638</c:v>
                </c:pt>
                <c:pt idx="709">
                  <c:v>23641</c:v>
                </c:pt>
                <c:pt idx="710">
                  <c:v>23642</c:v>
                </c:pt>
                <c:pt idx="711">
                  <c:v>23643</c:v>
                </c:pt>
                <c:pt idx="712">
                  <c:v>23644</c:v>
                </c:pt>
                <c:pt idx="713">
                  <c:v>23645</c:v>
                </c:pt>
                <c:pt idx="714">
                  <c:v>23648</c:v>
                </c:pt>
                <c:pt idx="715">
                  <c:v>23649</c:v>
                </c:pt>
                <c:pt idx="716">
                  <c:v>23650</c:v>
                </c:pt>
                <c:pt idx="717">
                  <c:v>23651</c:v>
                </c:pt>
                <c:pt idx="718">
                  <c:v>23652</c:v>
                </c:pt>
                <c:pt idx="719">
                  <c:v>23655</c:v>
                </c:pt>
                <c:pt idx="720">
                  <c:v>23656</c:v>
                </c:pt>
                <c:pt idx="721">
                  <c:v>23657</c:v>
                </c:pt>
                <c:pt idx="722">
                  <c:v>23658</c:v>
                </c:pt>
                <c:pt idx="723">
                  <c:v>23659</c:v>
                </c:pt>
                <c:pt idx="724">
                  <c:v>23662</c:v>
                </c:pt>
                <c:pt idx="725">
                  <c:v>23663</c:v>
                </c:pt>
                <c:pt idx="726">
                  <c:v>23664</c:v>
                </c:pt>
                <c:pt idx="727">
                  <c:v>23665</c:v>
                </c:pt>
                <c:pt idx="728">
                  <c:v>23666</c:v>
                </c:pt>
                <c:pt idx="729">
                  <c:v>23669</c:v>
                </c:pt>
                <c:pt idx="730">
                  <c:v>23670</c:v>
                </c:pt>
                <c:pt idx="731">
                  <c:v>23671</c:v>
                </c:pt>
                <c:pt idx="732">
                  <c:v>23672</c:v>
                </c:pt>
                <c:pt idx="733">
                  <c:v>23673</c:v>
                </c:pt>
                <c:pt idx="734">
                  <c:v>23676</c:v>
                </c:pt>
                <c:pt idx="735">
                  <c:v>23677</c:v>
                </c:pt>
                <c:pt idx="736">
                  <c:v>23678</c:v>
                </c:pt>
                <c:pt idx="737">
                  <c:v>23679</c:v>
                </c:pt>
                <c:pt idx="738">
                  <c:v>23680</c:v>
                </c:pt>
                <c:pt idx="739">
                  <c:v>23683</c:v>
                </c:pt>
                <c:pt idx="740">
                  <c:v>23684</c:v>
                </c:pt>
                <c:pt idx="741">
                  <c:v>23685</c:v>
                </c:pt>
                <c:pt idx="742">
                  <c:v>23686</c:v>
                </c:pt>
                <c:pt idx="743">
                  <c:v>23687</c:v>
                </c:pt>
                <c:pt idx="744">
                  <c:v>23690</c:v>
                </c:pt>
                <c:pt idx="745">
                  <c:v>23691</c:v>
                </c:pt>
                <c:pt idx="746">
                  <c:v>23692</c:v>
                </c:pt>
                <c:pt idx="747">
                  <c:v>23693</c:v>
                </c:pt>
                <c:pt idx="748">
                  <c:v>23694</c:v>
                </c:pt>
                <c:pt idx="749">
                  <c:v>23697</c:v>
                </c:pt>
                <c:pt idx="750">
                  <c:v>23698</c:v>
                </c:pt>
                <c:pt idx="751">
                  <c:v>23699</c:v>
                </c:pt>
                <c:pt idx="752">
                  <c:v>23700</c:v>
                </c:pt>
                <c:pt idx="753">
                  <c:v>23701</c:v>
                </c:pt>
                <c:pt idx="754">
                  <c:v>23704</c:v>
                </c:pt>
                <c:pt idx="755">
                  <c:v>23705</c:v>
                </c:pt>
                <c:pt idx="756">
                  <c:v>23706</c:v>
                </c:pt>
                <c:pt idx="757">
                  <c:v>23707</c:v>
                </c:pt>
                <c:pt idx="758">
                  <c:v>23708</c:v>
                </c:pt>
                <c:pt idx="759">
                  <c:v>23711</c:v>
                </c:pt>
                <c:pt idx="760">
                  <c:v>23712</c:v>
                </c:pt>
                <c:pt idx="761">
                  <c:v>23713</c:v>
                </c:pt>
                <c:pt idx="762">
                  <c:v>23714</c:v>
                </c:pt>
                <c:pt idx="763">
                  <c:v>23715</c:v>
                </c:pt>
                <c:pt idx="764">
                  <c:v>23718</c:v>
                </c:pt>
                <c:pt idx="765">
                  <c:v>23719</c:v>
                </c:pt>
                <c:pt idx="766">
                  <c:v>23720</c:v>
                </c:pt>
                <c:pt idx="767">
                  <c:v>23721</c:v>
                </c:pt>
                <c:pt idx="768">
                  <c:v>23722</c:v>
                </c:pt>
                <c:pt idx="769">
                  <c:v>23725</c:v>
                </c:pt>
                <c:pt idx="770">
                  <c:v>23726</c:v>
                </c:pt>
                <c:pt idx="771">
                  <c:v>23727</c:v>
                </c:pt>
                <c:pt idx="772">
                  <c:v>23728</c:v>
                </c:pt>
                <c:pt idx="773">
                  <c:v>23729</c:v>
                </c:pt>
                <c:pt idx="774">
                  <c:v>23732</c:v>
                </c:pt>
                <c:pt idx="775">
                  <c:v>23733</c:v>
                </c:pt>
                <c:pt idx="776">
                  <c:v>23734</c:v>
                </c:pt>
                <c:pt idx="777">
                  <c:v>23735</c:v>
                </c:pt>
                <c:pt idx="778">
                  <c:v>23736</c:v>
                </c:pt>
                <c:pt idx="779">
                  <c:v>23739</c:v>
                </c:pt>
                <c:pt idx="780">
                  <c:v>23740</c:v>
                </c:pt>
                <c:pt idx="781">
                  <c:v>23741</c:v>
                </c:pt>
                <c:pt idx="782">
                  <c:v>23742</c:v>
                </c:pt>
                <c:pt idx="783">
                  <c:v>23743</c:v>
                </c:pt>
                <c:pt idx="784">
                  <c:v>23746</c:v>
                </c:pt>
                <c:pt idx="785">
                  <c:v>23747</c:v>
                </c:pt>
                <c:pt idx="786">
                  <c:v>23748</c:v>
                </c:pt>
                <c:pt idx="787">
                  <c:v>23749</c:v>
                </c:pt>
                <c:pt idx="788">
                  <c:v>23750</c:v>
                </c:pt>
                <c:pt idx="789">
                  <c:v>23753</c:v>
                </c:pt>
                <c:pt idx="790">
                  <c:v>23754</c:v>
                </c:pt>
                <c:pt idx="791">
                  <c:v>23755</c:v>
                </c:pt>
                <c:pt idx="792">
                  <c:v>23756</c:v>
                </c:pt>
                <c:pt idx="793">
                  <c:v>23757</c:v>
                </c:pt>
                <c:pt idx="794">
                  <c:v>23760</c:v>
                </c:pt>
                <c:pt idx="795">
                  <c:v>23761</c:v>
                </c:pt>
                <c:pt idx="796">
                  <c:v>23762</c:v>
                </c:pt>
                <c:pt idx="797">
                  <c:v>23763</c:v>
                </c:pt>
                <c:pt idx="798">
                  <c:v>23764</c:v>
                </c:pt>
                <c:pt idx="799">
                  <c:v>23767</c:v>
                </c:pt>
                <c:pt idx="800">
                  <c:v>23768</c:v>
                </c:pt>
                <c:pt idx="801">
                  <c:v>23769</c:v>
                </c:pt>
                <c:pt idx="802">
                  <c:v>23770</c:v>
                </c:pt>
                <c:pt idx="803">
                  <c:v>23771</c:v>
                </c:pt>
                <c:pt idx="804">
                  <c:v>23774</c:v>
                </c:pt>
                <c:pt idx="805">
                  <c:v>23775</c:v>
                </c:pt>
                <c:pt idx="806">
                  <c:v>23776</c:v>
                </c:pt>
                <c:pt idx="807">
                  <c:v>23777</c:v>
                </c:pt>
                <c:pt idx="808">
                  <c:v>23778</c:v>
                </c:pt>
                <c:pt idx="809">
                  <c:v>23781</c:v>
                </c:pt>
                <c:pt idx="810">
                  <c:v>23782</c:v>
                </c:pt>
                <c:pt idx="811">
                  <c:v>23783</c:v>
                </c:pt>
                <c:pt idx="812">
                  <c:v>23784</c:v>
                </c:pt>
                <c:pt idx="813">
                  <c:v>23785</c:v>
                </c:pt>
                <c:pt idx="814">
                  <c:v>23788</c:v>
                </c:pt>
                <c:pt idx="815">
                  <c:v>23789</c:v>
                </c:pt>
                <c:pt idx="816">
                  <c:v>23790</c:v>
                </c:pt>
                <c:pt idx="817">
                  <c:v>23791</c:v>
                </c:pt>
                <c:pt idx="818">
                  <c:v>23792</c:v>
                </c:pt>
                <c:pt idx="819">
                  <c:v>23795</c:v>
                </c:pt>
                <c:pt idx="820">
                  <c:v>23796</c:v>
                </c:pt>
                <c:pt idx="821">
                  <c:v>23797</c:v>
                </c:pt>
                <c:pt idx="822">
                  <c:v>23798</c:v>
                </c:pt>
                <c:pt idx="823">
                  <c:v>23799</c:v>
                </c:pt>
                <c:pt idx="824">
                  <c:v>23802</c:v>
                </c:pt>
                <c:pt idx="825">
                  <c:v>23803</c:v>
                </c:pt>
                <c:pt idx="826">
                  <c:v>23804</c:v>
                </c:pt>
                <c:pt idx="827">
                  <c:v>23805</c:v>
                </c:pt>
                <c:pt idx="828">
                  <c:v>23806</c:v>
                </c:pt>
                <c:pt idx="829">
                  <c:v>23809</c:v>
                </c:pt>
                <c:pt idx="830">
                  <c:v>23810</c:v>
                </c:pt>
                <c:pt idx="831">
                  <c:v>23811</c:v>
                </c:pt>
                <c:pt idx="832">
                  <c:v>23812</c:v>
                </c:pt>
                <c:pt idx="833">
                  <c:v>23813</c:v>
                </c:pt>
                <c:pt idx="834">
                  <c:v>23816</c:v>
                </c:pt>
                <c:pt idx="835">
                  <c:v>23817</c:v>
                </c:pt>
                <c:pt idx="836">
                  <c:v>23818</c:v>
                </c:pt>
                <c:pt idx="837">
                  <c:v>23819</c:v>
                </c:pt>
                <c:pt idx="838">
                  <c:v>23820</c:v>
                </c:pt>
                <c:pt idx="839">
                  <c:v>23823</c:v>
                </c:pt>
                <c:pt idx="840">
                  <c:v>23824</c:v>
                </c:pt>
                <c:pt idx="841">
                  <c:v>23825</c:v>
                </c:pt>
                <c:pt idx="842">
                  <c:v>23826</c:v>
                </c:pt>
                <c:pt idx="843">
                  <c:v>23827</c:v>
                </c:pt>
                <c:pt idx="844">
                  <c:v>23830</c:v>
                </c:pt>
                <c:pt idx="845">
                  <c:v>23831</c:v>
                </c:pt>
                <c:pt idx="846">
                  <c:v>23832</c:v>
                </c:pt>
                <c:pt idx="847">
                  <c:v>23833</c:v>
                </c:pt>
                <c:pt idx="848">
                  <c:v>23834</c:v>
                </c:pt>
                <c:pt idx="849">
                  <c:v>23837</c:v>
                </c:pt>
                <c:pt idx="850">
                  <c:v>23838</c:v>
                </c:pt>
                <c:pt idx="851">
                  <c:v>23839</c:v>
                </c:pt>
                <c:pt idx="852">
                  <c:v>23840</c:v>
                </c:pt>
                <c:pt idx="853">
                  <c:v>23841</c:v>
                </c:pt>
                <c:pt idx="854">
                  <c:v>23844</c:v>
                </c:pt>
                <c:pt idx="855">
                  <c:v>23845</c:v>
                </c:pt>
                <c:pt idx="856">
                  <c:v>23846</c:v>
                </c:pt>
                <c:pt idx="857">
                  <c:v>23847</c:v>
                </c:pt>
                <c:pt idx="858">
                  <c:v>23848</c:v>
                </c:pt>
                <c:pt idx="859">
                  <c:v>23851</c:v>
                </c:pt>
                <c:pt idx="860">
                  <c:v>23852</c:v>
                </c:pt>
                <c:pt idx="861">
                  <c:v>23853</c:v>
                </c:pt>
                <c:pt idx="862">
                  <c:v>23854</c:v>
                </c:pt>
                <c:pt idx="863">
                  <c:v>23855</c:v>
                </c:pt>
                <c:pt idx="864">
                  <c:v>23858</c:v>
                </c:pt>
                <c:pt idx="865">
                  <c:v>23859</c:v>
                </c:pt>
                <c:pt idx="866">
                  <c:v>23860</c:v>
                </c:pt>
                <c:pt idx="867">
                  <c:v>23861</c:v>
                </c:pt>
                <c:pt idx="868">
                  <c:v>23862</c:v>
                </c:pt>
                <c:pt idx="869">
                  <c:v>23865</c:v>
                </c:pt>
                <c:pt idx="870">
                  <c:v>23866</c:v>
                </c:pt>
                <c:pt idx="871">
                  <c:v>23867</c:v>
                </c:pt>
                <c:pt idx="872">
                  <c:v>23868</c:v>
                </c:pt>
                <c:pt idx="873">
                  <c:v>23869</c:v>
                </c:pt>
                <c:pt idx="874">
                  <c:v>23872</c:v>
                </c:pt>
                <c:pt idx="875">
                  <c:v>23873</c:v>
                </c:pt>
                <c:pt idx="876">
                  <c:v>23874</c:v>
                </c:pt>
                <c:pt idx="877">
                  <c:v>23875</c:v>
                </c:pt>
                <c:pt idx="878">
                  <c:v>23876</c:v>
                </c:pt>
                <c:pt idx="879">
                  <c:v>23879</c:v>
                </c:pt>
                <c:pt idx="880">
                  <c:v>23880</c:v>
                </c:pt>
                <c:pt idx="881">
                  <c:v>23881</c:v>
                </c:pt>
                <c:pt idx="882">
                  <c:v>23882</c:v>
                </c:pt>
                <c:pt idx="883">
                  <c:v>23883</c:v>
                </c:pt>
                <c:pt idx="884">
                  <c:v>23886</c:v>
                </c:pt>
                <c:pt idx="885">
                  <c:v>23887</c:v>
                </c:pt>
                <c:pt idx="886">
                  <c:v>23888</c:v>
                </c:pt>
                <c:pt idx="887">
                  <c:v>23889</c:v>
                </c:pt>
                <c:pt idx="888">
                  <c:v>23890</c:v>
                </c:pt>
                <c:pt idx="889">
                  <c:v>23893</c:v>
                </c:pt>
                <c:pt idx="890">
                  <c:v>23894</c:v>
                </c:pt>
                <c:pt idx="891">
                  <c:v>23895</c:v>
                </c:pt>
                <c:pt idx="892">
                  <c:v>23896</c:v>
                </c:pt>
                <c:pt idx="893">
                  <c:v>23897</c:v>
                </c:pt>
                <c:pt idx="894">
                  <c:v>23900</c:v>
                </c:pt>
                <c:pt idx="895">
                  <c:v>23901</c:v>
                </c:pt>
                <c:pt idx="896">
                  <c:v>23902</c:v>
                </c:pt>
                <c:pt idx="897">
                  <c:v>23903</c:v>
                </c:pt>
                <c:pt idx="898">
                  <c:v>23904</c:v>
                </c:pt>
                <c:pt idx="899">
                  <c:v>23907</c:v>
                </c:pt>
                <c:pt idx="900">
                  <c:v>23908</c:v>
                </c:pt>
                <c:pt idx="901">
                  <c:v>23909</c:v>
                </c:pt>
                <c:pt idx="902">
                  <c:v>23910</c:v>
                </c:pt>
                <c:pt idx="903">
                  <c:v>23911</c:v>
                </c:pt>
                <c:pt idx="904">
                  <c:v>23914</c:v>
                </c:pt>
                <c:pt idx="905">
                  <c:v>23915</c:v>
                </c:pt>
                <c:pt idx="906">
                  <c:v>23916</c:v>
                </c:pt>
                <c:pt idx="907">
                  <c:v>23917</c:v>
                </c:pt>
                <c:pt idx="908">
                  <c:v>23918</c:v>
                </c:pt>
                <c:pt idx="909">
                  <c:v>23921</c:v>
                </c:pt>
                <c:pt idx="910">
                  <c:v>23922</c:v>
                </c:pt>
                <c:pt idx="911">
                  <c:v>23923</c:v>
                </c:pt>
                <c:pt idx="912">
                  <c:v>23924</c:v>
                </c:pt>
                <c:pt idx="913">
                  <c:v>23925</c:v>
                </c:pt>
                <c:pt idx="914">
                  <c:v>23928</c:v>
                </c:pt>
                <c:pt idx="915">
                  <c:v>23929</c:v>
                </c:pt>
                <c:pt idx="916">
                  <c:v>23930</c:v>
                </c:pt>
                <c:pt idx="917">
                  <c:v>23931</c:v>
                </c:pt>
                <c:pt idx="918">
                  <c:v>23932</c:v>
                </c:pt>
                <c:pt idx="919">
                  <c:v>23935</c:v>
                </c:pt>
                <c:pt idx="920">
                  <c:v>23936</c:v>
                </c:pt>
                <c:pt idx="921">
                  <c:v>23937</c:v>
                </c:pt>
                <c:pt idx="922">
                  <c:v>23938</c:v>
                </c:pt>
                <c:pt idx="923">
                  <c:v>23939</c:v>
                </c:pt>
                <c:pt idx="924">
                  <c:v>23942</c:v>
                </c:pt>
                <c:pt idx="925">
                  <c:v>23943</c:v>
                </c:pt>
                <c:pt idx="926">
                  <c:v>23944</c:v>
                </c:pt>
                <c:pt idx="927">
                  <c:v>23945</c:v>
                </c:pt>
                <c:pt idx="928">
                  <c:v>23946</c:v>
                </c:pt>
                <c:pt idx="929">
                  <c:v>23949</c:v>
                </c:pt>
                <c:pt idx="930">
                  <c:v>23950</c:v>
                </c:pt>
                <c:pt idx="931">
                  <c:v>23951</c:v>
                </c:pt>
                <c:pt idx="932">
                  <c:v>23952</c:v>
                </c:pt>
                <c:pt idx="933">
                  <c:v>23953</c:v>
                </c:pt>
                <c:pt idx="934">
                  <c:v>23956</c:v>
                </c:pt>
                <c:pt idx="935">
                  <c:v>23957</c:v>
                </c:pt>
                <c:pt idx="936">
                  <c:v>23958</c:v>
                </c:pt>
                <c:pt idx="937">
                  <c:v>23959</c:v>
                </c:pt>
                <c:pt idx="938">
                  <c:v>23960</c:v>
                </c:pt>
                <c:pt idx="939">
                  <c:v>23963</c:v>
                </c:pt>
                <c:pt idx="940">
                  <c:v>23964</c:v>
                </c:pt>
                <c:pt idx="941">
                  <c:v>23965</c:v>
                </c:pt>
                <c:pt idx="942">
                  <c:v>23966</c:v>
                </c:pt>
                <c:pt idx="943">
                  <c:v>23967</c:v>
                </c:pt>
                <c:pt idx="944">
                  <c:v>23970</c:v>
                </c:pt>
                <c:pt idx="945">
                  <c:v>23971</c:v>
                </c:pt>
                <c:pt idx="946">
                  <c:v>23972</c:v>
                </c:pt>
                <c:pt idx="947">
                  <c:v>23973</c:v>
                </c:pt>
                <c:pt idx="948">
                  <c:v>23974</c:v>
                </c:pt>
                <c:pt idx="949">
                  <c:v>23977</c:v>
                </c:pt>
                <c:pt idx="950">
                  <c:v>23978</c:v>
                </c:pt>
                <c:pt idx="951">
                  <c:v>23979</c:v>
                </c:pt>
                <c:pt idx="952">
                  <c:v>23980</c:v>
                </c:pt>
                <c:pt idx="953">
                  <c:v>23981</c:v>
                </c:pt>
                <c:pt idx="954">
                  <c:v>23984</c:v>
                </c:pt>
                <c:pt idx="955">
                  <c:v>23985</c:v>
                </c:pt>
                <c:pt idx="956">
                  <c:v>23986</c:v>
                </c:pt>
                <c:pt idx="957">
                  <c:v>23987</c:v>
                </c:pt>
                <c:pt idx="958">
                  <c:v>23988</c:v>
                </c:pt>
                <c:pt idx="959">
                  <c:v>23991</c:v>
                </c:pt>
                <c:pt idx="960">
                  <c:v>23992</c:v>
                </c:pt>
                <c:pt idx="961">
                  <c:v>23993</c:v>
                </c:pt>
                <c:pt idx="962">
                  <c:v>23994</c:v>
                </c:pt>
                <c:pt idx="963">
                  <c:v>23995</c:v>
                </c:pt>
                <c:pt idx="964">
                  <c:v>23998</c:v>
                </c:pt>
                <c:pt idx="965">
                  <c:v>23999</c:v>
                </c:pt>
                <c:pt idx="966">
                  <c:v>24000</c:v>
                </c:pt>
                <c:pt idx="967">
                  <c:v>24001</c:v>
                </c:pt>
                <c:pt idx="968">
                  <c:v>24002</c:v>
                </c:pt>
                <c:pt idx="969">
                  <c:v>24005</c:v>
                </c:pt>
                <c:pt idx="970">
                  <c:v>24006</c:v>
                </c:pt>
                <c:pt idx="971">
                  <c:v>24007</c:v>
                </c:pt>
                <c:pt idx="972">
                  <c:v>24008</c:v>
                </c:pt>
                <c:pt idx="973">
                  <c:v>24009</c:v>
                </c:pt>
                <c:pt idx="974">
                  <c:v>24012</c:v>
                </c:pt>
                <c:pt idx="975">
                  <c:v>24013</c:v>
                </c:pt>
                <c:pt idx="976">
                  <c:v>24014</c:v>
                </c:pt>
                <c:pt idx="977">
                  <c:v>24015</c:v>
                </c:pt>
                <c:pt idx="978">
                  <c:v>24016</c:v>
                </c:pt>
                <c:pt idx="979">
                  <c:v>24019</c:v>
                </c:pt>
                <c:pt idx="980">
                  <c:v>24020</c:v>
                </c:pt>
                <c:pt idx="981">
                  <c:v>24021</c:v>
                </c:pt>
                <c:pt idx="982">
                  <c:v>24022</c:v>
                </c:pt>
                <c:pt idx="983">
                  <c:v>24023</c:v>
                </c:pt>
                <c:pt idx="984">
                  <c:v>24026</c:v>
                </c:pt>
                <c:pt idx="985">
                  <c:v>24027</c:v>
                </c:pt>
                <c:pt idx="986">
                  <c:v>24028</c:v>
                </c:pt>
                <c:pt idx="987">
                  <c:v>24029</c:v>
                </c:pt>
                <c:pt idx="988">
                  <c:v>24030</c:v>
                </c:pt>
                <c:pt idx="989">
                  <c:v>24033</c:v>
                </c:pt>
                <c:pt idx="990">
                  <c:v>24034</c:v>
                </c:pt>
                <c:pt idx="991">
                  <c:v>24035</c:v>
                </c:pt>
                <c:pt idx="992">
                  <c:v>24036</c:v>
                </c:pt>
                <c:pt idx="993">
                  <c:v>24037</c:v>
                </c:pt>
                <c:pt idx="994">
                  <c:v>24040</c:v>
                </c:pt>
                <c:pt idx="995">
                  <c:v>24041</c:v>
                </c:pt>
                <c:pt idx="996">
                  <c:v>24042</c:v>
                </c:pt>
                <c:pt idx="997">
                  <c:v>24043</c:v>
                </c:pt>
                <c:pt idx="998">
                  <c:v>24044</c:v>
                </c:pt>
                <c:pt idx="999">
                  <c:v>24047</c:v>
                </c:pt>
                <c:pt idx="1000">
                  <c:v>24048</c:v>
                </c:pt>
                <c:pt idx="1001">
                  <c:v>24049</c:v>
                </c:pt>
                <c:pt idx="1002">
                  <c:v>24050</c:v>
                </c:pt>
                <c:pt idx="1003">
                  <c:v>24051</c:v>
                </c:pt>
                <c:pt idx="1004">
                  <c:v>24054</c:v>
                </c:pt>
                <c:pt idx="1005">
                  <c:v>24055</c:v>
                </c:pt>
                <c:pt idx="1006">
                  <c:v>24056</c:v>
                </c:pt>
                <c:pt idx="1007">
                  <c:v>24057</c:v>
                </c:pt>
                <c:pt idx="1008">
                  <c:v>24058</c:v>
                </c:pt>
                <c:pt idx="1009">
                  <c:v>24061</c:v>
                </c:pt>
                <c:pt idx="1010">
                  <c:v>24062</c:v>
                </c:pt>
                <c:pt idx="1011">
                  <c:v>24063</c:v>
                </c:pt>
                <c:pt idx="1012">
                  <c:v>24064</c:v>
                </c:pt>
                <c:pt idx="1013">
                  <c:v>24065</c:v>
                </c:pt>
                <c:pt idx="1014">
                  <c:v>24068</c:v>
                </c:pt>
                <c:pt idx="1015">
                  <c:v>24069</c:v>
                </c:pt>
                <c:pt idx="1016">
                  <c:v>24070</c:v>
                </c:pt>
                <c:pt idx="1017">
                  <c:v>24071</c:v>
                </c:pt>
                <c:pt idx="1018">
                  <c:v>24072</c:v>
                </c:pt>
                <c:pt idx="1019">
                  <c:v>24075</c:v>
                </c:pt>
                <c:pt idx="1020">
                  <c:v>24076</c:v>
                </c:pt>
                <c:pt idx="1021">
                  <c:v>24077</c:v>
                </c:pt>
                <c:pt idx="1022">
                  <c:v>24078</c:v>
                </c:pt>
                <c:pt idx="1023">
                  <c:v>24079</c:v>
                </c:pt>
                <c:pt idx="1024">
                  <c:v>24082</c:v>
                </c:pt>
                <c:pt idx="1025">
                  <c:v>24083</c:v>
                </c:pt>
                <c:pt idx="1026">
                  <c:v>24084</c:v>
                </c:pt>
                <c:pt idx="1027">
                  <c:v>24085</c:v>
                </c:pt>
                <c:pt idx="1028">
                  <c:v>24086</c:v>
                </c:pt>
                <c:pt idx="1029">
                  <c:v>24089</c:v>
                </c:pt>
                <c:pt idx="1030">
                  <c:v>24090</c:v>
                </c:pt>
                <c:pt idx="1031">
                  <c:v>24091</c:v>
                </c:pt>
                <c:pt idx="1032">
                  <c:v>24092</c:v>
                </c:pt>
                <c:pt idx="1033">
                  <c:v>24093</c:v>
                </c:pt>
                <c:pt idx="1034">
                  <c:v>24096</c:v>
                </c:pt>
                <c:pt idx="1035">
                  <c:v>24097</c:v>
                </c:pt>
                <c:pt idx="1036">
                  <c:v>24098</c:v>
                </c:pt>
                <c:pt idx="1037">
                  <c:v>24099</c:v>
                </c:pt>
                <c:pt idx="1038">
                  <c:v>24100</c:v>
                </c:pt>
                <c:pt idx="1039">
                  <c:v>24103</c:v>
                </c:pt>
                <c:pt idx="1040">
                  <c:v>24104</c:v>
                </c:pt>
                <c:pt idx="1041">
                  <c:v>24105</c:v>
                </c:pt>
                <c:pt idx="1042">
                  <c:v>24106</c:v>
                </c:pt>
                <c:pt idx="1043">
                  <c:v>24107</c:v>
                </c:pt>
                <c:pt idx="1044">
                  <c:v>24110</c:v>
                </c:pt>
                <c:pt idx="1045">
                  <c:v>24111</c:v>
                </c:pt>
                <c:pt idx="1046">
                  <c:v>24112</c:v>
                </c:pt>
                <c:pt idx="1047">
                  <c:v>24113</c:v>
                </c:pt>
                <c:pt idx="1048">
                  <c:v>24114</c:v>
                </c:pt>
                <c:pt idx="1049">
                  <c:v>24117</c:v>
                </c:pt>
                <c:pt idx="1050">
                  <c:v>24118</c:v>
                </c:pt>
                <c:pt idx="1051">
                  <c:v>24119</c:v>
                </c:pt>
                <c:pt idx="1052">
                  <c:v>24120</c:v>
                </c:pt>
                <c:pt idx="1053">
                  <c:v>24121</c:v>
                </c:pt>
                <c:pt idx="1054">
                  <c:v>24124</c:v>
                </c:pt>
                <c:pt idx="1055">
                  <c:v>24125</c:v>
                </c:pt>
                <c:pt idx="1056">
                  <c:v>24126</c:v>
                </c:pt>
                <c:pt idx="1057">
                  <c:v>24127</c:v>
                </c:pt>
                <c:pt idx="1058">
                  <c:v>24128</c:v>
                </c:pt>
                <c:pt idx="1059">
                  <c:v>24131</c:v>
                </c:pt>
                <c:pt idx="1060">
                  <c:v>24132</c:v>
                </c:pt>
                <c:pt idx="1061">
                  <c:v>24133</c:v>
                </c:pt>
                <c:pt idx="1062">
                  <c:v>24134</c:v>
                </c:pt>
                <c:pt idx="1063">
                  <c:v>24135</c:v>
                </c:pt>
                <c:pt idx="1064">
                  <c:v>24138</c:v>
                </c:pt>
                <c:pt idx="1065">
                  <c:v>24139</c:v>
                </c:pt>
                <c:pt idx="1066">
                  <c:v>24140</c:v>
                </c:pt>
                <c:pt idx="1067">
                  <c:v>24141</c:v>
                </c:pt>
                <c:pt idx="1068">
                  <c:v>24142</c:v>
                </c:pt>
                <c:pt idx="1069">
                  <c:v>24145</c:v>
                </c:pt>
                <c:pt idx="1070">
                  <c:v>24146</c:v>
                </c:pt>
                <c:pt idx="1071">
                  <c:v>24147</c:v>
                </c:pt>
                <c:pt idx="1072">
                  <c:v>24148</c:v>
                </c:pt>
                <c:pt idx="1073">
                  <c:v>24149</c:v>
                </c:pt>
                <c:pt idx="1074">
                  <c:v>24152</c:v>
                </c:pt>
                <c:pt idx="1075">
                  <c:v>24153</c:v>
                </c:pt>
                <c:pt idx="1076">
                  <c:v>24154</c:v>
                </c:pt>
                <c:pt idx="1077">
                  <c:v>24155</c:v>
                </c:pt>
                <c:pt idx="1078">
                  <c:v>24156</c:v>
                </c:pt>
                <c:pt idx="1079">
                  <c:v>24159</c:v>
                </c:pt>
                <c:pt idx="1080">
                  <c:v>24160</c:v>
                </c:pt>
                <c:pt idx="1081">
                  <c:v>24161</c:v>
                </c:pt>
                <c:pt idx="1082">
                  <c:v>24162</c:v>
                </c:pt>
                <c:pt idx="1083">
                  <c:v>24163</c:v>
                </c:pt>
                <c:pt idx="1084">
                  <c:v>24166</c:v>
                </c:pt>
                <c:pt idx="1085">
                  <c:v>24167</c:v>
                </c:pt>
                <c:pt idx="1086">
                  <c:v>24168</c:v>
                </c:pt>
                <c:pt idx="1087">
                  <c:v>24169</c:v>
                </c:pt>
                <c:pt idx="1088">
                  <c:v>24170</c:v>
                </c:pt>
                <c:pt idx="1089">
                  <c:v>24173</c:v>
                </c:pt>
                <c:pt idx="1090">
                  <c:v>24174</c:v>
                </c:pt>
                <c:pt idx="1091">
                  <c:v>24175</c:v>
                </c:pt>
                <c:pt idx="1092">
                  <c:v>24176</c:v>
                </c:pt>
                <c:pt idx="1093">
                  <c:v>24177</c:v>
                </c:pt>
                <c:pt idx="1094">
                  <c:v>24180</c:v>
                </c:pt>
                <c:pt idx="1095">
                  <c:v>24181</c:v>
                </c:pt>
                <c:pt idx="1096">
                  <c:v>24182</c:v>
                </c:pt>
                <c:pt idx="1097">
                  <c:v>24183</c:v>
                </c:pt>
                <c:pt idx="1098">
                  <c:v>24184</c:v>
                </c:pt>
                <c:pt idx="1099">
                  <c:v>24187</c:v>
                </c:pt>
                <c:pt idx="1100">
                  <c:v>24188</c:v>
                </c:pt>
                <c:pt idx="1101">
                  <c:v>24189</c:v>
                </c:pt>
                <c:pt idx="1102">
                  <c:v>24190</c:v>
                </c:pt>
                <c:pt idx="1103">
                  <c:v>24191</c:v>
                </c:pt>
                <c:pt idx="1104">
                  <c:v>24194</c:v>
                </c:pt>
                <c:pt idx="1105">
                  <c:v>24195</c:v>
                </c:pt>
                <c:pt idx="1106">
                  <c:v>24196</c:v>
                </c:pt>
                <c:pt idx="1107">
                  <c:v>24197</c:v>
                </c:pt>
                <c:pt idx="1108">
                  <c:v>24198</c:v>
                </c:pt>
                <c:pt idx="1109">
                  <c:v>24201</c:v>
                </c:pt>
                <c:pt idx="1110">
                  <c:v>24202</c:v>
                </c:pt>
                <c:pt idx="1111">
                  <c:v>24203</c:v>
                </c:pt>
                <c:pt idx="1112">
                  <c:v>24204</c:v>
                </c:pt>
                <c:pt idx="1113">
                  <c:v>24205</c:v>
                </c:pt>
                <c:pt idx="1114">
                  <c:v>24208</c:v>
                </c:pt>
                <c:pt idx="1115">
                  <c:v>24209</c:v>
                </c:pt>
                <c:pt idx="1116">
                  <c:v>24210</c:v>
                </c:pt>
                <c:pt idx="1117">
                  <c:v>24211</c:v>
                </c:pt>
                <c:pt idx="1118">
                  <c:v>24212</c:v>
                </c:pt>
                <c:pt idx="1119">
                  <c:v>24215</c:v>
                </c:pt>
                <c:pt idx="1120">
                  <c:v>24216</c:v>
                </c:pt>
                <c:pt idx="1121">
                  <c:v>24217</c:v>
                </c:pt>
                <c:pt idx="1122">
                  <c:v>24218</c:v>
                </c:pt>
                <c:pt idx="1123">
                  <c:v>24219</c:v>
                </c:pt>
                <c:pt idx="1124">
                  <c:v>24222</c:v>
                </c:pt>
                <c:pt idx="1125">
                  <c:v>24223</c:v>
                </c:pt>
                <c:pt idx="1126">
                  <c:v>24224</c:v>
                </c:pt>
                <c:pt idx="1127">
                  <c:v>24225</c:v>
                </c:pt>
                <c:pt idx="1128">
                  <c:v>24226</c:v>
                </c:pt>
                <c:pt idx="1129">
                  <c:v>24229</c:v>
                </c:pt>
                <c:pt idx="1130">
                  <c:v>24230</c:v>
                </c:pt>
                <c:pt idx="1131">
                  <c:v>24231</c:v>
                </c:pt>
                <c:pt idx="1132">
                  <c:v>24232</c:v>
                </c:pt>
                <c:pt idx="1133">
                  <c:v>24233</c:v>
                </c:pt>
                <c:pt idx="1134">
                  <c:v>24236</c:v>
                </c:pt>
                <c:pt idx="1135">
                  <c:v>24237</c:v>
                </c:pt>
                <c:pt idx="1136">
                  <c:v>24238</c:v>
                </c:pt>
                <c:pt idx="1137">
                  <c:v>24239</c:v>
                </c:pt>
                <c:pt idx="1138">
                  <c:v>24240</c:v>
                </c:pt>
                <c:pt idx="1139">
                  <c:v>24243</c:v>
                </c:pt>
                <c:pt idx="1140">
                  <c:v>24244</c:v>
                </c:pt>
                <c:pt idx="1141">
                  <c:v>24245</c:v>
                </c:pt>
                <c:pt idx="1142">
                  <c:v>24246</c:v>
                </c:pt>
                <c:pt idx="1143">
                  <c:v>24247</c:v>
                </c:pt>
                <c:pt idx="1144">
                  <c:v>24250</c:v>
                </c:pt>
                <c:pt idx="1145">
                  <c:v>24251</c:v>
                </c:pt>
                <c:pt idx="1146">
                  <c:v>24252</c:v>
                </c:pt>
                <c:pt idx="1147">
                  <c:v>24253</c:v>
                </c:pt>
                <c:pt idx="1148">
                  <c:v>24254</c:v>
                </c:pt>
                <c:pt idx="1149">
                  <c:v>24257</c:v>
                </c:pt>
                <c:pt idx="1150">
                  <c:v>24258</c:v>
                </c:pt>
                <c:pt idx="1151">
                  <c:v>24259</c:v>
                </c:pt>
                <c:pt idx="1152">
                  <c:v>24260</c:v>
                </c:pt>
                <c:pt idx="1153">
                  <c:v>24261</c:v>
                </c:pt>
                <c:pt idx="1154">
                  <c:v>24264</c:v>
                </c:pt>
                <c:pt idx="1155">
                  <c:v>24265</c:v>
                </c:pt>
                <c:pt idx="1156">
                  <c:v>24266</c:v>
                </c:pt>
                <c:pt idx="1157">
                  <c:v>24267</c:v>
                </c:pt>
                <c:pt idx="1158">
                  <c:v>24268</c:v>
                </c:pt>
                <c:pt idx="1159">
                  <c:v>24271</c:v>
                </c:pt>
                <c:pt idx="1160">
                  <c:v>24272</c:v>
                </c:pt>
                <c:pt idx="1161">
                  <c:v>24273</c:v>
                </c:pt>
                <c:pt idx="1162">
                  <c:v>24274</c:v>
                </c:pt>
                <c:pt idx="1163">
                  <c:v>24275</c:v>
                </c:pt>
                <c:pt idx="1164">
                  <c:v>24278</c:v>
                </c:pt>
                <c:pt idx="1165">
                  <c:v>24279</c:v>
                </c:pt>
                <c:pt idx="1166">
                  <c:v>24280</c:v>
                </c:pt>
                <c:pt idx="1167">
                  <c:v>24281</c:v>
                </c:pt>
                <c:pt idx="1168">
                  <c:v>24282</c:v>
                </c:pt>
                <c:pt idx="1169">
                  <c:v>24285</c:v>
                </c:pt>
                <c:pt idx="1170">
                  <c:v>24286</c:v>
                </c:pt>
                <c:pt idx="1171">
                  <c:v>24287</c:v>
                </c:pt>
                <c:pt idx="1172">
                  <c:v>24288</c:v>
                </c:pt>
                <c:pt idx="1173">
                  <c:v>24289</c:v>
                </c:pt>
                <c:pt idx="1174">
                  <c:v>24292</c:v>
                </c:pt>
                <c:pt idx="1175">
                  <c:v>24293</c:v>
                </c:pt>
                <c:pt idx="1176">
                  <c:v>24294</c:v>
                </c:pt>
                <c:pt idx="1177">
                  <c:v>24295</c:v>
                </c:pt>
                <c:pt idx="1178">
                  <c:v>24296</c:v>
                </c:pt>
                <c:pt idx="1179">
                  <c:v>24299</c:v>
                </c:pt>
                <c:pt idx="1180">
                  <c:v>24300</c:v>
                </c:pt>
                <c:pt idx="1181">
                  <c:v>24301</c:v>
                </c:pt>
                <c:pt idx="1182">
                  <c:v>24302</c:v>
                </c:pt>
                <c:pt idx="1183">
                  <c:v>24303</c:v>
                </c:pt>
                <c:pt idx="1184">
                  <c:v>24306</c:v>
                </c:pt>
                <c:pt idx="1185">
                  <c:v>24307</c:v>
                </c:pt>
                <c:pt idx="1186">
                  <c:v>24308</c:v>
                </c:pt>
                <c:pt idx="1187">
                  <c:v>24309</c:v>
                </c:pt>
                <c:pt idx="1188">
                  <c:v>24310</c:v>
                </c:pt>
                <c:pt idx="1189">
                  <c:v>24313</c:v>
                </c:pt>
                <c:pt idx="1190">
                  <c:v>24314</c:v>
                </c:pt>
                <c:pt idx="1191">
                  <c:v>24315</c:v>
                </c:pt>
                <c:pt idx="1192">
                  <c:v>24316</c:v>
                </c:pt>
                <c:pt idx="1193">
                  <c:v>24317</c:v>
                </c:pt>
                <c:pt idx="1194">
                  <c:v>24320</c:v>
                </c:pt>
                <c:pt idx="1195">
                  <c:v>24321</c:v>
                </c:pt>
                <c:pt idx="1196">
                  <c:v>24322</c:v>
                </c:pt>
                <c:pt idx="1197">
                  <c:v>24323</c:v>
                </c:pt>
                <c:pt idx="1198">
                  <c:v>24324</c:v>
                </c:pt>
                <c:pt idx="1199">
                  <c:v>24327</c:v>
                </c:pt>
                <c:pt idx="1200">
                  <c:v>24328</c:v>
                </c:pt>
                <c:pt idx="1201">
                  <c:v>24329</c:v>
                </c:pt>
                <c:pt idx="1202">
                  <c:v>24330</c:v>
                </c:pt>
                <c:pt idx="1203">
                  <c:v>24331</c:v>
                </c:pt>
                <c:pt idx="1204">
                  <c:v>24334</c:v>
                </c:pt>
                <c:pt idx="1205">
                  <c:v>24335</c:v>
                </c:pt>
                <c:pt idx="1206">
                  <c:v>24336</c:v>
                </c:pt>
                <c:pt idx="1207">
                  <c:v>24337</c:v>
                </c:pt>
                <c:pt idx="1208">
                  <c:v>24338</c:v>
                </c:pt>
                <c:pt idx="1209">
                  <c:v>24341</c:v>
                </c:pt>
                <c:pt idx="1210">
                  <c:v>24342</c:v>
                </c:pt>
                <c:pt idx="1211">
                  <c:v>24343</c:v>
                </c:pt>
                <c:pt idx="1212">
                  <c:v>24344</c:v>
                </c:pt>
                <c:pt idx="1213">
                  <c:v>24345</c:v>
                </c:pt>
                <c:pt idx="1214">
                  <c:v>24348</c:v>
                </c:pt>
                <c:pt idx="1215">
                  <c:v>24349</c:v>
                </c:pt>
                <c:pt idx="1216">
                  <c:v>24350</c:v>
                </c:pt>
                <c:pt idx="1217">
                  <c:v>24351</c:v>
                </c:pt>
                <c:pt idx="1218">
                  <c:v>24352</c:v>
                </c:pt>
                <c:pt idx="1219">
                  <c:v>24355</c:v>
                </c:pt>
                <c:pt idx="1220">
                  <c:v>24356</c:v>
                </c:pt>
                <c:pt idx="1221">
                  <c:v>24357</c:v>
                </c:pt>
                <c:pt idx="1222">
                  <c:v>24358</c:v>
                </c:pt>
                <c:pt idx="1223">
                  <c:v>24359</c:v>
                </c:pt>
                <c:pt idx="1224">
                  <c:v>24362</c:v>
                </c:pt>
                <c:pt idx="1225">
                  <c:v>24363</c:v>
                </c:pt>
                <c:pt idx="1226">
                  <c:v>24364</c:v>
                </c:pt>
                <c:pt idx="1227">
                  <c:v>24365</c:v>
                </c:pt>
                <c:pt idx="1228">
                  <c:v>24366</c:v>
                </c:pt>
                <c:pt idx="1229">
                  <c:v>24369</c:v>
                </c:pt>
                <c:pt idx="1230">
                  <c:v>24370</c:v>
                </c:pt>
                <c:pt idx="1231">
                  <c:v>24371</c:v>
                </c:pt>
                <c:pt idx="1232">
                  <c:v>24372</c:v>
                </c:pt>
                <c:pt idx="1233">
                  <c:v>24373</c:v>
                </c:pt>
                <c:pt idx="1234">
                  <c:v>24376</c:v>
                </c:pt>
                <c:pt idx="1235">
                  <c:v>24377</c:v>
                </c:pt>
                <c:pt idx="1236">
                  <c:v>24378</c:v>
                </c:pt>
                <c:pt idx="1237">
                  <c:v>24379</c:v>
                </c:pt>
                <c:pt idx="1238">
                  <c:v>24380</c:v>
                </c:pt>
                <c:pt idx="1239">
                  <c:v>24383</c:v>
                </c:pt>
                <c:pt idx="1240">
                  <c:v>24384</c:v>
                </c:pt>
                <c:pt idx="1241">
                  <c:v>24385</c:v>
                </c:pt>
                <c:pt idx="1242">
                  <c:v>24386</c:v>
                </c:pt>
                <c:pt idx="1243">
                  <c:v>24387</c:v>
                </c:pt>
                <c:pt idx="1244">
                  <c:v>24390</c:v>
                </c:pt>
                <c:pt idx="1245">
                  <c:v>24391</c:v>
                </c:pt>
                <c:pt idx="1246">
                  <c:v>24392</c:v>
                </c:pt>
                <c:pt idx="1247">
                  <c:v>24393</c:v>
                </c:pt>
                <c:pt idx="1248">
                  <c:v>24394</c:v>
                </c:pt>
                <c:pt idx="1249">
                  <c:v>24397</c:v>
                </c:pt>
                <c:pt idx="1250">
                  <c:v>24398</c:v>
                </c:pt>
                <c:pt idx="1251">
                  <c:v>24399</c:v>
                </c:pt>
                <c:pt idx="1252">
                  <c:v>24400</c:v>
                </c:pt>
                <c:pt idx="1253">
                  <c:v>24401</c:v>
                </c:pt>
                <c:pt idx="1254">
                  <c:v>24404</c:v>
                </c:pt>
                <c:pt idx="1255">
                  <c:v>24405</c:v>
                </c:pt>
                <c:pt idx="1256">
                  <c:v>24406</c:v>
                </c:pt>
                <c:pt idx="1257">
                  <c:v>24407</c:v>
                </c:pt>
                <c:pt idx="1258">
                  <c:v>24408</c:v>
                </c:pt>
                <c:pt idx="1259">
                  <c:v>24411</c:v>
                </c:pt>
                <c:pt idx="1260">
                  <c:v>24412</c:v>
                </c:pt>
                <c:pt idx="1261">
                  <c:v>24413</c:v>
                </c:pt>
                <c:pt idx="1262">
                  <c:v>24414</c:v>
                </c:pt>
                <c:pt idx="1263">
                  <c:v>24415</c:v>
                </c:pt>
                <c:pt idx="1264">
                  <c:v>24418</c:v>
                </c:pt>
                <c:pt idx="1265">
                  <c:v>24419</c:v>
                </c:pt>
                <c:pt idx="1266">
                  <c:v>24420</c:v>
                </c:pt>
                <c:pt idx="1267">
                  <c:v>24421</c:v>
                </c:pt>
                <c:pt idx="1268">
                  <c:v>24422</c:v>
                </c:pt>
                <c:pt idx="1269">
                  <c:v>24425</c:v>
                </c:pt>
                <c:pt idx="1270">
                  <c:v>24426</c:v>
                </c:pt>
                <c:pt idx="1271">
                  <c:v>24427</c:v>
                </c:pt>
                <c:pt idx="1272">
                  <c:v>24428</c:v>
                </c:pt>
                <c:pt idx="1273">
                  <c:v>24429</c:v>
                </c:pt>
                <c:pt idx="1274">
                  <c:v>24432</c:v>
                </c:pt>
                <c:pt idx="1275">
                  <c:v>24433</c:v>
                </c:pt>
                <c:pt idx="1276">
                  <c:v>24434</c:v>
                </c:pt>
                <c:pt idx="1277">
                  <c:v>24435</c:v>
                </c:pt>
                <c:pt idx="1278">
                  <c:v>24436</c:v>
                </c:pt>
                <c:pt idx="1279">
                  <c:v>24439</c:v>
                </c:pt>
                <c:pt idx="1280">
                  <c:v>24440</c:v>
                </c:pt>
                <c:pt idx="1281">
                  <c:v>24441</c:v>
                </c:pt>
                <c:pt idx="1282">
                  <c:v>24442</c:v>
                </c:pt>
                <c:pt idx="1283">
                  <c:v>24443</c:v>
                </c:pt>
                <c:pt idx="1284">
                  <c:v>24446</c:v>
                </c:pt>
                <c:pt idx="1285">
                  <c:v>24447</c:v>
                </c:pt>
                <c:pt idx="1286">
                  <c:v>24448</c:v>
                </c:pt>
                <c:pt idx="1287">
                  <c:v>24449</c:v>
                </c:pt>
                <c:pt idx="1288">
                  <c:v>24450</c:v>
                </c:pt>
                <c:pt idx="1289">
                  <c:v>24453</c:v>
                </c:pt>
                <c:pt idx="1290">
                  <c:v>24454</c:v>
                </c:pt>
                <c:pt idx="1291">
                  <c:v>24455</c:v>
                </c:pt>
                <c:pt idx="1292">
                  <c:v>24456</c:v>
                </c:pt>
                <c:pt idx="1293">
                  <c:v>24457</c:v>
                </c:pt>
                <c:pt idx="1294">
                  <c:v>24460</c:v>
                </c:pt>
                <c:pt idx="1295">
                  <c:v>24461</c:v>
                </c:pt>
                <c:pt idx="1296">
                  <c:v>24462</c:v>
                </c:pt>
                <c:pt idx="1297">
                  <c:v>24463</c:v>
                </c:pt>
                <c:pt idx="1298">
                  <c:v>24464</c:v>
                </c:pt>
                <c:pt idx="1299">
                  <c:v>24467</c:v>
                </c:pt>
                <c:pt idx="1300">
                  <c:v>24468</c:v>
                </c:pt>
                <c:pt idx="1301">
                  <c:v>24469</c:v>
                </c:pt>
                <c:pt idx="1302">
                  <c:v>24470</c:v>
                </c:pt>
                <c:pt idx="1303">
                  <c:v>24471</c:v>
                </c:pt>
                <c:pt idx="1304">
                  <c:v>24474</c:v>
                </c:pt>
                <c:pt idx="1305">
                  <c:v>24475</c:v>
                </c:pt>
                <c:pt idx="1306">
                  <c:v>24476</c:v>
                </c:pt>
                <c:pt idx="1307">
                  <c:v>24477</c:v>
                </c:pt>
                <c:pt idx="1308">
                  <c:v>24478</c:v>
                </c:pt>
                <c:pt idx="1309">
                  <c:v>24481</c:v>
                </c:pt>
                <c:pt idx="1310">
                  <c:v>24482</c:v>
                </c:pt>
                <c:pt idx="1311">
                  <c:v>24483</c:v>
                </c:pt>
                <c:pt idx="1312">
                  <c:v>24484</c:v>
                </c:pt>
                <c:pt idx="1313">
                  <c:v>24485</c:v>
                </c:pt>
                <c:pt idx="1314">
                  <c:v>24488</c:v>
                </c:pt>
                <c:pt idx="1315">
                  <c:v>24489</c:v>
                </c:pt>
                <c:pt idx="1316">
                  <c:v>24490</c:v>
                </c:pt>
                <c:pt idx="1317">
                  <c:v>24491</c:v>
                </c:pt>
                <c:pt idx="1318">
                  <c:v>24492</c:v>
                </c:pt>
                <c:pt idx="1319">
                  <c:v>24495</c:v>
                </c:pt>
                <c:pt idx="1320">
                  <c:v>24496</c:v>
                </c:pt>
                <c:pt idx="1321">
                  <c:v>24497</c:v>
                </c:pt>
                <c:pt idx="1322">
                  <c:v>24498</c:v>
                </c:pt>
                <c:pt idx="1323">
                  <c:v>24499</c:v>
                </c:pt>
                <c:pt idx="1324">
                  <c:v>24502</c:v>
                </c:pt>
                <c:pt idx="1325">
                  <c:v>24503</c:v>
                </c:pt>
                <c:pt idx="1326">
                  <c:v>24504</c:v>
                </c:pt>
                <c:pt idx="1327">
                  <c:v>24505</c:v>
                </c:pt>
                <c:pt idx="1328">
                  <c:v>24506</c:v>
                </c:pt>
                <c:pt idx="1329">
                  <c:v>24509</c:v>
                </c:pt>
                <c:pt idx="1330">
                  <c:v>24510</c:v>
                </c:pt>
                <c:pt idx="1331">
                  <c:v>24511</c:v>
                </c:pt>
                <c:pt idx="1332">
                  <c:v>24512</c:v>
                </c:pt>
                <c:pt idx="1333">
                  <c:v>24513</c:v>
                </c:pt>
                <c:pt idx="1334">
                  <c:v>24516</c:v>
                </c:pt>
                <c:pt idx="1335">
                  <c:v>24517</c:v>
                </c:pt>
                <c:pt idx="1336">
                  <c:v>24518</c:v>
                </c:pt>
                <c:pt idx="1337">
                  <c:v>24519</c:v>
                </c:pt>
                <c:pt idx="1338">
                  <c:v>24520</c:v>
                </c:pt>
                <c:pt idx="1339">
                  <c:v>24523</c:v>
                </c:pt>
                <c:pt idx="1340">
                  <c:v>24524</c:v>
                </c:pt>
                <c:pt idx="1341">
                  <c:v>24525</c:v>
                </c:pt>
                <c:pt idx="1342">
                  <c:v>24526</c:v>
                </c:pt>
                <c:pt idx="1343">
                  <c:v>24527</c:v>
                </c:pt>
                <c:pt idx="1344">
                  <c:v>24530</c:v>
                </c:pt>
                <c:pt idx="1345">
                  <c:v>24531</c:v>
                </c:pt>
                <c:pt idx="1346">
                  <c:v>24532</c:v>
                </c:pt>
                <c:pt idx="1347">
                  <c:v>24533</c:v>
                </c:pt>
                <c:pt idx="1348">
                  <c:v>24534</c:v>
                </c:pt>
                <c:pt idx="1349">
                  <c:v>24537</c:v>
                </c:pt>
                <c:pt idx="1350">
                  <c:v>24538</c:v>
                </c:pt>
                <c:pt idx="1351">
                  <c:v>24539</c:v>
                </c:pt>
                <c:pt idx="1352">
                  <c:v>24540</c:v>
                </c:pt>
                <c:pt idx="1353">
                  <c:v>24541</c:v>
                </c:pt>
                <c:pt idx="1354">
                  <c:v>24544</c:v>
                </c:pt>
                <c:pt idx="1355">
                  <c:v>24545</c:v>
                </c:pt>
                <c:pt idx="1356">
                  <c:v>24546</c:v>
                </c:pt>
                <c:pt idx="1357">
                  <c:v>24547</c:v>
                </c:pt>
                <c:pt idx="1358">
                  <c:v>24548</c:v>
                </c:pt>
                <c:pt idx="1359">
                  <c:v>24551</c:v>
                </c:pt>
                <c:pt idx="1360">
                  <c:v>24552</c:v>
                </c:pt>
                <c:pt idx="1361">
                  <c:v>24553</c:v>
                </c:pt>
                <c:pt idx="1362">
                  <c:v>24554</c:v>
                </c:pt>
                <c:pt idx="1363">
                  <c:v>24555</c:v>
                </c:pt>
                <c:pt idx="1364">
                  <c:v>24558</c:v>
                </c:pt>
                <c:pt idx="1365">
                  <c:v>24559</c:v>
                </c:pt>
                <c:pt idx="1366">
                  <c:v>24560</c:v>
                </c:pt>
                <c:pt idx="1367">
                  <c:v>24561</c:v>
                </c:pt>
                <c:pt idx="1368">
                  <c:v>24562</c:v>
                </c:pt>
                <c:pt idx="1369">
                  <c:v>24565</c:v>
                </c:pt>
                <c:pt idx="1370">
                  <c:v>24566</c:v>
                </c:pt>
                <c:pt idx="1371">
                  <c:v>24567</c:v>
                </c:pt>
                <c:pt idx="1372">
                  <c:v>24568</c:v>
                </c:pt>
                <c:pt idx="1373">
                  <c:v>24569</c:v>
                </c:pt>
                <c:pt idx="1374">
                  <c:v>24572</c:v>
                </c:pt>
                <c:pt idx="1375">
                  <c:v>24573</c:v>
                </c:pt>
                <c:pt idx="1376">
                  <c:v>24574</c:v>
                </c:pt>
                <c:pt idx="1377">
                  <c:v>24575</c:v>
                </c:pt>
                <c:pt idx="1378">
                  <c:v>24576</c:v>
                </c:pt>
                <c:pt idx="1379">
                  <c:v>24579</c:v>
                </c:pt>
                <c:pt idx="1380">
                  <c:v>24580</c:v>
                </c:pt>
                <c:pt idx="1381">
                  <c:v>24581</c:v>
                </c:pt>
                <c:pt idx="1382">
                  <c:v>24582</c:v>
                </c:pt>
                <c:pt idx="1383">
                  <c:v>24583</c:v>
                </c:pt>
                <c:pt idx="1384">
                  <c:v>24586</c:v>
                </c:pt>
                <c:pt idx="1385">
                  <c:v>24587</c:v>
                </c:pt>
                <c:pt idx="1386">
                  <c:v>24588</c:v>
                </c:pt>
                <c:pt idx="1387">
                  <c:v>24589</c:v>
                </c:pt>
                <c:pt idx="1388">
                  <c:v>24590</c:v>
                </c:pt>
                <c:pt idx="1389">
                  <c:v>24593</c:v>
                </c:pt>
                <c:pt idx="1390">
                  <c:v>24594</c:v>
                </c:pt>
                <c:pt idx="1391">
                  <c:v>24595</c:v>
                </c:pt>
                <c:pt idx="1392">
                  <c:v>24596</c:v>
                </c:pt>
                <c:pt idx="1393">
                  <c:v>24597</c:v>
                </c:pt>
                <c:pt idx="1394">
                  <c:v>24600</c:v>
                </c:pt>
                <c:pt idx="1395">
                  <c:v>24601</c:v>
                </c:pt>
                <c:pt idx="1396">
                  <c:v>24602</c:v>
                </c:pt>
                <c:pt idx="1397">
                  <c:v>24603</c:v>
                </c:pt>
                <c:pt idx="1398">
                  <c:v>24604</c:v>
                </c:pt>
                <c:pt idx="1399">
                  <c:v>24607</c:v>
                </c:pt>
                <c:pt idx="1400">
                  <c:v>24608</c:v>
                </c:pt>
                <c:pt idx="1401">
                  <c:v>24609</c:v>
                </c:pt>
                <c:pt idx="1402">
                  <c:v>24610</c:v>
                </c:pt>
                <c:pt idx="1403">
                  <c:v>24611</c:v>
                </c:pt>
                <c:pt idx="1404">
                  <c:v>24614</c:v>
                </c:pt>
                <c:pt idx="1405">
                  <c:v>24615</c:v>
                </c:pt>
                <c:pt idx="1406">
                  <c:v>24616</c:v>
                </c:pt>
                <c:pt idx="1407">
                  <c:v>24617</c:v>
                </c:pt>
                <c:pt idx="1408">
                  <c:v>24618</c:v>
                </c:pt>
                <c:pt idx="1409">
                  <c:v>24621</c:v>
                </c:pt>
                <c:pt idx="1410">
                  <c:v>24622</c:v>
                </c:pt>
                <c:pt idx="1411">
                  <c:v>24623</c:v>
                </c:pt>
                <c:pt idx="1412">
                  <c:v>24624</c:v>
                </c:pt>
                <c:pt idx="1413">
                  <c:v>24625</c:v>
                </c:pt>
                <c:pt idx="1414">
                  <c:v>24628</c:v>
                </c:pt>
                <c:pt idx="1415">
                  <c:v>24629</c:v>
                </c:pt>
                <c:pt idx="1416">
                  <c:v>24630</c:v>
                </c:pt>
                <c:pt idx="1417">
                  <c:v>24631</c:v>
                </c:pt>
                <c:pt idx="1418">
                  <c:v>24632</c:v>
                </c:pt>
                <c:pt idx="1419">
                  <c:v>24635</c:v>
                </c:pt>
                <c:pt idx="1420">
                  <c:v>24636</c:v>
                </c:pt>
                <c:pt idx="1421">
                  <c:v>24637</c:v>
                </c:pt>
                <c:pt idx="1422">
                  <c:v>24638</c:v>
                </c:pt>
                <c:pt idx="1423">
                  <c:v>24639</c:v>
                </c:pt>
                <c:pt idx="1424">
                  <c:v>24642</c:v>
                </c:pt>
                <c:pt idx="1425">
                  <c:v>24643</c:v>
                </c:pt>
                <c:pt idx="1426">
                  <c:v>24644</c:v>
                </c:pt>
                <c:pt idx="1427">
                  <c:v>24645</c:v>
                </c:pt>
                <c:pt idx="1428">
                  <c:v>24646</c:v>
                </c:pt>
                <c:pt idx="1429">
                  <c:v>24649</c:v>
                </c:pt>
                <c:pt idx="1430">
                  <c:v>24650</c:v>
                </c:pt>
                <c:pt idx="1431">
                  <c:v>24651</c:v>
                </c:pt>
                <c:pt idx="1432">
                  <c:v>24652</c:v>
                </c:pt>
                <c:pt idx="1433">
                  <c:v>24653</c:v>
                </c:pt>
                <c:pt idx="1434">
                  <c:v>24656</c:v>
                </c:pt>
                <c:pt idx="1435">
                  <c:v>24657</c:v>
                </c:pt>
                <c:pt idx="1436">
                  <c:v>24658</c:v>
                </c:pt>
                <c:pt idx="1437">
                  <c:v>24659</c:v>
                </c:pt>
                <c:pt idx="1438">
                  <c:v>24660</c:v>
                </c:pt>
                <c:pt idx="1439">
                  <c:v>24663</c:v>
                </c:pt>
                <c:pt idx="1440">
                  <c:v>24664</c:v>
                </c:pt>
                <c:pt idx="1441">
                  <c:v>24665</c:v>
                </c:pt>
                <c:pt idx="1442">
                  <c:v>24666</c:v>
                </c:pt>
                <c:pt idx="1443">
                  <c:v>24667</c:v>
                </c:pt>
                <c:pt idx="1444">
                  <c:v>24670</c:v>
                </c:pt>
                <c:pt idx="1445">
                  <c:v>24671</c:v>
                </c:pt>
                <c:pt idx="1446">
                  <c:v>24672</c:v>
                </c:pt>
                <c:pt idx="1447">
                  <c:v>24673</c:v>
                </c:pt>
                <c:pt idx="1448">
                  <c:v>24674</c:v>
                </c:pt>
                <c:pt idx="1449">
                  <c:v>24677</c:v>
                </c:pt>
                <c:pt idx="1450">
                  <c:v>24678</c:v>
                </c:pt>
                <c:pt idx="1451">
                  <c:v>24679</c:v>
                </c:pt>
                <c:pt idx="1452">
                  <c:v>24680</c:v>
                </c:pt>
                <c:pt idx="1453">
                  <c:v>24681</c:v>
                </c:pt>
                <c:pt idx="1454">
                  <c:v>24684</c:v>
                </c:pt>
                <c:pt idx="1455">
                  <c:v>24685</c:v>
                </c:pt>
                <c:pt idx="1456">
                  <c:v>24686</c:v>
                </c:pt>
                <c:pt idx="1457">
                  <c:v>24687</c:v>
                </c:pt>
                <c:pt idx="1458">
                  <c:v>24688</c:v>
                </c:pt>
                <c:pt idx="1459">
                  <c:v>24691</c:v>
                </c:pt>
                <c:pt idx="1460">
                  <c:v>24692</c:v>
                </c:pt>
                <c:pt idx="1461">
                  <c:v>24693</c:v>
                </c:pt>
                <c:pt idx="1462">
                  <c:v>24694</c:v>
                </c:pt>
                <c:pt idx="1463">
                  <c:v>24695</c:v>
                </c:pt>
                <c:pt idx="1464">
                  <c:v>24698</c:v>
                </c:pt>
                <c:pt idx="1465">
                  <c:v>24699</c:v>
                </c:pt>
                <c:pt idx="1466">
                  <c:v>24700</c:v>
                </c:pt>
                <c:pt idx="1467">
                  <c:v>24701</c:v>
                </c:pt>
                <c:pt idx="1468">
                  <c:v>24702</c:v>
                </c:pt>
                <c:pt idx="1469">
                  <c:v>24705</c:v>
                </c:pt>
                <c:pt idx="1470">
                  <c:v>24706</c:v>
                </c:pt>
                <c:pt idx="1471">
                  <c:v>24707</c:v>
                </c:pt>
                <c:pt idx="1472">
                  <c:v>24708</c:v>
                </c:pt>
                <c:pt idx="1473">
                  <c:v>24709</c:v>
                </c:pt>
                <c:pt idx="1474">
                  <c:v>24712</c:v>
                </c:pt>
                <c:pt idx="1475">
                  <c:v>24713</c:v>
                </c:pt>
                <c:pt idx="1476">
                  <c:v>24714</c:v>
                </c:pt>
                <c:pt idx="1477">
                  <c:v>24715</c:v>
                </c:pt>
                <c:pt idx="1478">
                  <c:v>24716</c:v>
                </c:pt>
                <c:pt idx="1479">
                  <c:v>24719</c:v>
                </c:pt>
                <c:pt idx="1480">
                  <c:v>24720</c:v>
                </c:pt>
                <c:pt idx="1481">
                  <c:v>24721</c:v>
                </c:pt>
                <c:pt idx="1482">
                  <c:v>24722</c:v>
                </c:pt>
                <c:pt idx="1483">
                  <c:v>24723</c:v>
                </c:pt>
                <c:pt idx="1484">
                  <c:v>24726</c:v>
                </c:pt>
                <c:pt idx="1485">
                  <c:v>24727</c:v>
                </c:pt>
                <c:pt idx="1486">
                  <c:v>24728</c:v>
                </c:pt>
                <c:pt idx="1487">
                  <c:v>24729</c:v>
                </c:pt>
                <c:pt idx="1488">
                  <c:v>24730</c:v>
                </c:pt>
                <c:pt idx="1489">
                  <c:v>24733</c:v>
                </c:pt>
                <c:pt idx="1490">
                  <c:v>24734</c:v>
                </c:pt>
                <c:pt idx="1491">
                  <c:v>24735</c:v>
                </c:pt>
                <c:pt idx="1492">
                  <c:v>24736</c:v>
                </c:pt>
                <c:pt idx="1493">
                  <c:v>24737</c:v>
                </c:pt>
                <c:pt idx="1494">
                  <c:v>24740</c:v>
                </c:pt>
                <c:pt idx="1495">
                  <c:v>24741</c:v>
                </c:pt>
                <c:pt idx="1496">
                  <c:v>24742</c:v>
                </c:pt>
                <c:pt idx="1497">
                  <c:v>24743</c:v>
                </c:pt>
                <c:pt idx="1498">
                  <c:v>24744</c:v>
                </c:pt>
                <c:pt idx="1499">
                  <c:v>24747</c:v>
                </c:pt>
                <c:pt idx="1500">
                  <c:v>24748</c:v>
                </c:pt>
                <c:pt idx="1501">
                  <c:v>24749</c:v>
                </c:pt>
                <c:pt idx="1502">
                  <c:v>24750</c:v>
                </c:pt>
                <c:pt idx="1503">
                  <c:v>24751</c:v>
                </c:pt>
                <c:pt idx="1504">
                  <c:v>24754</c:v>
                </c:pt>
                <c:pt idx="1505">
                  <c:v>24755</c:v>
                </c:pt>
                <c:pt idx="1506">
                  <c:v>24756</c:v>
                </c:pt>
                <c:pt idx="1507">
                  <c:v>24757</c:v>
                </c:pt>
                <c:pt idx="1508">
                  <c:v>24758</c:v>
                </c:pt>
                <c:pt idx="1509">
                  <c:v>24761</c:v>
                </c:pt>
                <c:pt idx="1510">
                  <c:v>24762</c:v>
                </c:pt>
                <c:pt idx="1511">
                  <c:v>24763</c:v>
                </c:pt>
                <c:pt idx="1512">
                  <c:v>24764</c:v>
                </c:pt>
                <c:pt idx="1513">
                  <c:v>24765</c:v>
                </c:pt>
                <c:pt idx="1514">
                  <c:v>24768</c:v>
                </c:pt>
                <c:pt idx="1515">
                  <c:v>24769</c:v>
                </c:pt>
                <c:pt idx="1516">
                  <c:v>24770</c:v>
                </c:pt>
                <c:pt idx="1517">
                  <c:v>24771</c:v>
                </c:pt>
                <c:pt idx="1518">
                  <c:v>24772</c:v>
                </c:pt>
                <c:pt idx="1519">
                  <c:v>24775</c:v>
                </c:pt>
                <c:pt idx="1520">
                  <c:v>24776</c:v>
                </c:pt>
                <c:pt idx="1521">
                  <c:v>24777</c:v>
                </c:pt>
                <c:pt idx="1522">
                  <c:v>24778</c:v>
                </c:pt>
                <c:pt idx="1523">
                  <c:v>24779</c:v>
                </c:pt>
                <c:pt idx="1524">
                  <c:v>24782</c:v>
                </c:pt>
                <c:pt idx="1525">
                  <c:v>24783</c:v>
                </c:pt>
                <c:pt idx="1526">
                  <c:v>24784</c:v>
                </c:pt>
                <c:pt idx="1527">
                  <c:v>24785</c:v>
                </c:pt>
                <c:pt idx="1528">
                  <c:v>24786</c:v>
                </c:pt>
                <c:pt idx="1529">
                  <c:v>24789</c:v>
                </c:pt>
                <c:pt idx="1530">
                  <c:v>24790</c:v>
                </c:pt>
                <c:pt idx="1531">
                  <c:v>24791</c:v>
                </c:pt>
                <c:pt idx="1532">
                  <c:v>24792</c:v>
                </c:pt>
                <c:pt idx="1533">
                  <c:v>24793</c:v>
                </c:pt>
                <c:pt idx="1534">
                  <c:v>24796</c:v>
                </c:pt>
                <c:pt idx="1535">
                  <c:v>24797</c:v>
                </c:pt>
                <c:pt idx="1536">
                  <c:v>24798</c:v>
                </c:pt>
                <c:pt idx="1537">
                  <c:v>24799</c:v>
                </c:pt>
                <c:pt idx="1538">
                  <c:v>24800</c:v>
                </c:pt>
                <c:pt idx="1539">
                  <c:v>24803</c:v>
                </c:pt>
                <c:pt idx="1540">
                  <c:v>24804</c:v>
                </c:pt>
                <c:pt idx="1541">
                  <c:v>24805</c:v>
                </c:pt>
                <c:pt idx="1542">
                  <c:v>24806</c:v>
                </c:pt>
                <c:pt idx="1543">
                  <c:v>24807</c:v>
                </c:pt>
                <c:pt idx="1544">
                  <c:v>24810</c:v>
                </c:pt>
                <c:pt idx="1545">
                  <c:v>24811</c:v>
                </c:pt>
                <c:pt idx="1546">
                  <c:v>24812</c:v>
                </c:pt>
                <c:pt idx="1547">
                  <c:v>24813</c:v>
                </c:pt>
                <c:pt idx="1548">
                  <c:v>24814</c:v>
                </c:pt>
                <c:pt idx="1549">
                  <c:v>24817</c:v>
                </c:pt>
                <c:pt idx="1550">
                  <c:v>24818</c:v>
                </c:pt>
                <c:pt idx="1551">
                  <c:v>24819</c:v>
                </c:pt>
                <c:pt idx="1552">
                  <c:v>24820</c:v>
                </c:pt>
                <c:pt idx="1553">
                  <c:v>24821</c:v>
                </c:pt>
                <c:pt idx="1554">
                  <c:v>24824</c:v>
                </c:pt>
                <c:pt idx="1555">
                  <c:v>24825</c:v>
                </c:pt>
                <c:pt idx="1556">
                  <c:v>24826</c:v>
                </c:pt>
                <c:pt idx="1557">
                  <c:v>24827</c:v>
                </c:pt>
                <c:pt idx="1558">
                  <c:v>24828</c:v>
                </c:pt>
                <c:pt idx="1559">
                  <c:v>24831</c:v>
                </c:pt>
                <c:pt idx="1560">
                  <c:v>24832</c:v>
                </c:pt>
                <c:pt idx="1561">
                  <c:v>24833</c:v>
                </c:pt>
                <c:pt idx="1562">
                  <c:v>24834</c:v>
                </c:pt>
                <c:pt idx="1563">
                  <c:v>24835</c:v>
                </c:pt>
                <c:pt idx="1564">
                  <c:v>24838</c:v>
                </c:pt>
                <c:pt idx="1565">
                  <c:v>24839</c:v>
                </c:pt>
                <c:pt idx="1566">
                  <c:v>24840</c:v>
                </c:pt>
                <c:pt idx="1567">
                  <c:v>24841</c:v>
                </c:pt>
                <c:pt idx="1568">
                  <c:v>24842</c:v>
                </c:pt>
                <c:pt idx="1569">
                  <c:v>24845</c:v>
                </c:pt>
                <c:pt idx="1570">
                  <c:v>24846</c:v>
                </c:pt>
                <c:pt idx="1571">
                  <c:v>24847</c:v>
                </c:pt>
                <c:pt idx="1572">
                  <c:v>24848</c:v>
                </c:pt>
                <c:pt idx="1573">
                  <c:v>24849</c:v>
                </c:pt>
                <c:pt idx="1574">
                  <c:v>24852</c:v>
                </c:pt>
                <c:pt idx="1575">
                  <c:v>24853</c:v>
                </c:pt>
                <c:pt idx="1576">
                  <c:v>24854</c:v>
                </c:pt>
                <c:pt idx="1577">
                  <c:v>24855</c:v>
                </c:pt>
                <c:pt idx="1578">
                  <c:v>24856</c:v>
                </c:pt>
                <c:pt idx="1579">
                  <c:v>24859</c:v>
                </c:pt>
                <c:pt idx="1580">
                  <c:v>24860</c:v>
                </c:pt>
                <c:pt idx="1581">
                  <c:v>24861</c:v>
                </c:pt>
                <c:pt idx="1582">
                  <c:v>24862</c:v>
                </c:pt>
                <c:pt idx="1583">
                  <c:v>24863</c:v>
                </c:pt>
                <c:pt idx="1584">
                  <c:v>24866</c:v>
                </c:pt>
                <c:pt idx="1585">
                  <c:v>24867</c:v>
                </c:pt>
                <c:pt idx="1586">
                  <c:v>24868</c:v>
                </c:pt>
                <c:pt idx="1587">
                  <c:v>24869</c:v>
                </c:pt>
                <c:pt idx="1588">
                  <c:v>24870</c:v>
                </c:pt>
                <c:pt idx="1589">
                  <c:v>24873</c:v>
                </c:pt>
                <c:pt idx="1590">
                  <c:v>24874</c:v>
                </c:pt>
                <c:pt idx="1591">
                  <c:v>24875</c:v>
                </c:pt>
                <c:pt idx="1592">
                  <c:v>24876</c:v>
                </c:pt>
                <c:pt idx="1593">
                  <c:v>24877</c:v>
                </c:pt>
                <c:pt idx="1594">
                  <c:v>24880</c:v>
                </c:pt>
                <c:pt idx="1595">
                  <c:v>24881</c:v>
                </c:pt>
                <c:pt idx="1596">
                  <c:v>24882</c:v>
                </c:pt>
                <c:pt idx="1597">
                  <c:v>24883</c:v>
                </c:pt>
                <c:pt idx="1598">
                  <c:v>24884</c:v>
                </c:pt>
                <c:pt idx="1599">
                  <c:v>24887</c:v>
                </c:pt>
                <c:pt idx="1600">
                  <c:v>24888</c:v>
                </c:pt>
                <c:pt idx="1601">
                  <c:v>24889</c:v>
                </c:pt>
                <c:pt idx="1602">
                  <c:v>24890</c:v>
                </c:pt>
                <c:pt idx="1603">
                  <c:v>24891</c:v>
                </c:pt>
                <c:pt idx="1604">
                  <c:v>24894</c:v>
                </c:pt>
                <c:pt idx="1605">
                  <c:v>24895</c:v>
                </c:pt>
                <c:pt idx="1606">
                  <c:v>24896</c:v>
                </c:pt>
                <c:pt idx="1607">
                  <c:v>24897</c:v>
                </c:pt>
                <c:pt idx="1608">
                  <c:v>24898</c:v>
                </c:pt>
                <c:pt idx="1609">
                  <c:v>24901</c:v>
                </c:pt>
                <c:pt idx="1610">
                  <c:v>24902</c:v>
                </c:pt>
                <c:pt idx="1611">
                  <c:v>24903</c:v>
                </c:pt>
                <c:pt idx="1612">
                  <c:v>24904</c:v>
                </c:pt>
                <c:pt idx="1613">
                  <c:v>24905</c:v>
                </c:pt>
                <c:pt idx="1614">
                  <c:v>24908</c:v>
                </c:pt>
                <c:pt idx="1615">
                  <c:v>24909</c:v>
                </c:pt>
                <c:pt idx="1616">
                  <c:v>24910</c:v>
                </c:pt>
                <c:pt idx="1617">
                  <c:v>24911</c:v>
                </c:pt>
                <c:pt idx="1618">
                  <c:v>24912</c:v>
                </c:pt>
                <c:pt idx="1619">
                  <c:v>24915</c:v>
                </c:pt>
                <c:pt idx="1620">
                  <c:v>24916</c:v>
                </c:pt>
                <c:pt idx="1621">
                  <c:v>24917</c:v>
                </c:pt>
                <c:pt idx="1622">
                  <c:v>24918</c:v>
                </c:pt>
                <c:pt idx="1623">
                  <c:v>24919</c:v>
                </c:pt>
                <c:pt idx="1624">
                  <c:v>24922</c:v>
                </c:pt>
                <c:pt idx="1625">
                  <c:v>24923</c:v>
                </c:pt>
                <c:pt idx="1626">
                  <c:v>24924</c:v>
                </c:pt>
                <c:pt idx="1627">
                  <c:v>24925</c:v>
                </c:pt>
                <c:pt idx="1628">
                  <c:v>24926</c:v>
                </c:pt>
                <c:pt idx="1629">
                  <c:v>24929</c:v>
                </c:pt>
                <c:pt idx="1630">
                  <c:v>24930</c:v>
                </c:pt>
                <c:pt idx="1631">
                  <c:v>24931</c:v>
                </c:pt>
                <c:pt idx="1632">
                  <c:v>24932</c:v>
                </c:pt>
                <c:pt idx="1633">
                  <c:v>24933</c:v>
                </c:pt>
                <c:pt idx="1634">
                  <c:v>24936</c:v>
                </c:pt>
                <c:pt idx="1635">
                  <c:v>24937</c:v>
                </c:pt>
                <c:pt idx="1636">
                  <c:v>24938</c:v>
                </c:pt>
                <c:pt idx="1637">
                  <c:v>24939</c:v>
                </c:pt>
                <c:pt idx="1638">
                  <c:v>24940</c:v>
                </c:pt>
                <c:pt idx="1639">
                  <c:v>24943</c:v>
                </c:pt>
                <c:pt idx="1640">
                  <c:v>24944</c:v>
                </c:pt>
                <c:pt idx="1641">
                  <c:v>24945</c:v>
                </c:pt>
                <c:pt idx="1642">
                  <c:v>24946</c:v>
                </c:pt>
                <c:pt idx="1643">
                  <c:v>24947</c:v>
                </c:pt>
                <c:pt idx="1644">
                  <c:v>24950</c:v>
                </c:pt>
                <c:pt idx="1645">
                  <c:v>24951</c:v>
                </c:pt>
                <c:pt idx="1646">
                  <c:v>24952</c:v>
                </c:pt>
                <c:pt idx="1647">
                  <c:v>24953</c:v>
                </c:pt>
                <c:pt idx="1648">
                  <c:v>24954</c:v>
                </c:pt>
                <c:pt idx="1649">
                  <c:v>24957</c:v>
                </c:pt>
                <c:pt idx="1650">
                  <c:v>24958</c:v>
                </c:pt>
                <c:pt idx="1651">
                  <c:v>24959</c:v>
                </c:pt>
                <c:pt idx="1652">
                  <c:v>24960</c:v>
                </c:pt>
                <c:pt idx="1653">
                  <c:v>24961</c:v>
                </c:pt>
                <c:pt idx="1654">
                  <c:v>24964</c:v>
                </c:pt>
                <c:pt idx="1655">
                  <c:v>24965</c:v>
                </c:pt>
                <c:pt idx="1656">
                  <c:v>24966</c:v>
                </c:pt>
                <c:pt idx="1657">
                  <c:v>24967</c:v>
                </c:pt>
                <c:pt idx="1658">
                  <c:v>24968</c:v>
                </c:pt>
                <c:pt idx="1659">
                  <c:v>24971</c:v>
                </c:pt>
                <c:pt idx="1660">
                  <c:v>24972</c:v>
                </c:pt>
                <c:pt idx="1661">
                  <c:v>24973</c:v>
                </c:pt>
                <c:pt idx="1662">
                  <c:v>24974</c:v>
                </c:pt>
                <c:pt idx="1663">
                  <c:v>24975</c:v>
                </c:pt>
                <c:pt idx="1664">
                  <c:v>24978</c:v>
                </c:pt>
                <c:pt idx="1665">
                  <c:v>24979</c:v>
                </c:pt>
                <c:pt idx="1666">
                  <c:v>24980</c:v>
                </c:pt>
                <c:pt idx="1667">
                  <c:v>24981</c:v>
                </c:pt>
                <c:pt idx="1668">
                  <c:v>24982</c:v>
                </c:pt>
                <c:pt idx="1669">
                  <c:v>24985</c:v>
                </c:pt>
                <c:pt idx="1670">
                  <c:v>24986</c:v>
                </c:pt>
                <c:pt idx="1671">
                  <c:v>24987</c:v>
                </c:pt>
                <c:pt idx="1672">
                  <c:v>24988</c:v>
                </c:pt>
                <c:pt idx="1673">
                  <c:v>24989</c:v>
                </c:pt>
                <c:pt idx="1674">
                  <c:v>24992</c:v>
                </c:pt>
                <c:pt idx="1675">
                  <c:v>24993</c:v>
                </c:pt>
                <c:pt idx="1676">
                  <c:v>24994</c:v>
                </c:pt>
                <c:pt idx="1677">
                  <c:v>24995</c:v>
                </c:pt>
                <c:pt idx="1678">
                  <c:v>24996</c:v>
                </c:pt>
                <c:pt idx="1679">
                  <c:v>24999</c:v>
                </c:pt>
                <c:pt idx="1680">
                  <c:v>25000</c:v>
                </c:pt>
                <c:pt idx="1681">
                  <c:v>25001</c:v>
                </c:pt>
                <c:pt idx="1682">
                  <c:v>25002</c:v>
                </c:pt>
                <c:pt idx="1683">
                  <c:v>25003</c:v>
                </c:pt>
                <c:pt idx="1684">
                  <c:v>25006</c:v>
                </c:pt>
                <c:pt idx="1685">
                  <c:v>25007</c:v>
                </c:pt>
                <c:pt idx="1686">
                  <c:v>25008</c:v>
                </c:pt>
                <c:pt idx="1687">
                  <c:v>25009</c:v>
                </c:pt>
                <c:pt idx="1688">
                  <c:v>25010</c:v>
                </c:pt>
                <c:pt idx="1689">
                  <c:v>25013</c:v>
                </c:pt>
                <c:pt idx="1690">
                  <c:v>25014</c:v>
                </c:pt>
                <c:pt idx="1691">
                  <c:v>25015</c:v>
                </c:pt>
                <c:pt idx="1692">
                  <c:v>25016</c:v>
                </c:pt>
                <c:pt idx="1693">
                  <c:v>25017</c:v>
                </c:pt>
                <c:pt idx="1694">
                  <c:v>25020</c:v>
                </c:pt>
                <c:pt idx="1695">
                  <c:v>25021</c:v>
                </c:pt>
                <c:pt idx="1696">
                  <c:v>25022</c:v>
                </c:pt>
                <c:pt idx="1697">
                  <c:v>25023</c:v>
                </c:pt>
                <c:pt idx="1698">
                  <c:v>25024</c:v>
                </c:pt>
                <c:pt idx="1699">
                  <c:v>25027</c:v>
                </c:pt>
                <c:pt idx="1700">
                  <c:v>25028</c:v>
                </c:pt>
                <c:pt idx="1701">
                  <c:v>25029</c:v>
                </c:pt>
                <c:pt idx="1702">
                  <c:v>25030</c:v>
                </c:pt>
                <c:pt idx="1703">
                  <c:v>25031</c:v>
                </c:pt>
                <c:pt idx="1704">
                  <c:v>25034</c:v>
                </c:pt>
                <c:pt idx="1705">
                  <c:v>25035</c:v>
                </c:pt>
                <c:pt idx="1706">
                  <c:v>25036</c:v>
                </c:pt>
                <c:pt idx="1707">
                  <c:v>25037</c:v>
                </c:pt>
                <c:pt idx="1708">
                  <c:v>25038</c:v>
                </c:pt>
                <c:pt idx="1709">
                  <c:v>25041</c:v>
                </c:pt>
                <c:pt idx="1710">
                  <c:v>25042</c:v>
                </c:pt>
                <c:pt idx="1711">
                  <c:v>25043</c:v>
                </c:pt>
                <c:pt idx="1712">
                  <c:v>25044</c:v>
                </c:pt>
                <c:pt idx="1713">
                  <c:v>25045</c:v>
                </c:pt>
                <c:pt idx="1714">
                  <c:v>25048</c:v>
                </c:pt>
                <c:pt idx="1715">
                  <c:v>25049</c:v>
                </c:pt>
                <c:pt idx="1716">
                  <c:v>25050</c:v>
                </c:pt>
                <c:pt idx="1717">
                  <c:v>25051</c:v>
                </c:pt>
                <c:pt idx="1718">
                  <c:v>25052</c:v>
                </c:pt>
                <c:pt idx="1719">
                  <c:v>25055</c:v>
                </c:pt>
                <c:pt idx="1720">
                  <c:v>25056</c:v>
                </c:pt>
                <c:pt idx="1721">
                  <c:v>25057</c:v>
                </c:pt>
                <c:pt idx="1722">
                  <c:v>25058</c:v>
                </c:pt>
                <c:pt idx="1723">
                  <c:v>25059</c:v>
                </c:pt>
                <c:pt idx="1724">
                  <c:v>25062</c:v>
                </c:pt>
                <c:pt idx="1725">
                  <c:v>25063</c:v>
                </c:pt>
                <c:pt idx="1726">
                  <c:v>25064</c:v>
                </c:pt>
                <c:pt idx="1727">
                  <c:v>25065</c:v>
                </c:pt>
                <c:pt idx="1728">
                  <c:v>25066</c:v>
                </c:pt>
                <c:pt idx="1729">
                  <c:v>25069</c:v>
                </c:pt>
                <c:pt idx="1730">
                  <c:v>25070</c:v>
                </c:pt>
                <c:pt idx="1731">
                  <c:v>25071</c:v>
                </c:pt>
                <c:pt idx="1732">
                  <c:v>25072</c:v>
                </c:pt>
                <c:pt idx="1733">
                  <c:v>25073</c:v>
                </c:pt>
                <c:pt idx="1734">
                  <c:v>25076</c:v>
                </c:pt>
                <c:pt idx="1735">
                  <c:v>25077</c:v>
                </c:pt>
                <c:pt idx="1736">
                  <c:v>25078</c:v>
                </c:pt>
                <c:pt idx="1737">
                  <c:v>25079</c:v>
                </c:pt>
                <c:pt idx="1738">
                  <c:v>25080</c:v>
                </c:pt>
                <c:pt idx="1739">
                  <c:v>25083</c:v>
                </c:pt>
                <c:pt idx="1740">
                  <c:v>25084</c:v>
                </c:pt>
                <c:pt idx="1741">
                  <c:v>25085</c:v>
                </c:pt>
                <c:pt idx="1742">
                  <c:v>25086</c:v>
                </c:pt>
                <c:pt idx="1743">
                  <c:v>25087</c:v>
                </c:pt>
                <c:pt idx="1744">
                  <c:v>25090</c:v>
                </c:pt>
                <c:pt idx="1745">
                  <c:v>25091</c:v>
                </c:pt>
                <c:pt idx="1746">
                  <c:v>25092</c:v>
                </c:pt>
                <c:pt idx="1747">
                  <c:v>25093</c:v>
                </c:pt>
                <c:pt idx="1748">
                  <c:v>25094</c:v>
                </c:pt>
                <c:pt idx="1749">
                  <c:v>25097</c:v>
                </c:pt>
                <c:pt idx="1750">
                  <c:v>25098</c:v>
                </c:pt>
                <c:pt idx="1751">
                  <c:v>25099</c:v>
                </c:pt>
                <c:pt idx="1752">
                  <c:v>25100</c:v>
                </c:pt>
                <c:pt idx="1753">
                  <c:v>25101</c:v>
                </c:pt>
                <c:pt idx="1754">
                  <c:v>25104</c:v>
                </c:pt>
                <c:pt idx="1755">
                  <c:v>25105</c:v>
                </c:pt>
                <c:pt idx="1756">
                  <c:v>25106</c:v>
                </c:pt>
                <c:pt idx="1757">
                  <c:v>25107</c:v>
                </c:pt>
                <c:pt idx="1758">
                  <c:v>25108</c:v>
                </c:pt>
                <c:pt idx="1759">
                  <c:v>25111</c:v>
                </c:pt>
                <c:pt idx="1760">
                  <c:v>25112</c:v>
                </c:pt>
                <c:pt idx="1761">
                  <c:v>25113</c:v>
                </c:pt>
                <c:pt idx="1762">
                  <c:v>25114</c:v>
                </c:pt>
                <c:pt idx="1763">
                  <c:v>25115</c:v>
                </c:pt>
                <c:pt idx="1764">
                  <c:v>25118</c:v>
                </c:pt>
                <c:pt idx="1765">
                  <c:v>25119</c:v>
                </c:pt>
                <c:pt idx="1766">
                  <c:v>25120</c:v>
                </c:pt>
                <c:pt idx="1767">
                  <c:v>25121</c:v>
                </c:pt>
                <c:pt idx="1768">
                  <c:v>25122</c:v>
                </c:pt>
                <c:pt idx="1769">
                  <c:v>25125</c:v>
                </c:pt>
                <c:pt idx="1770">
                  <c:v>25126</c:v>
                </c:pt>
                <c:pt idx="1771">
                  <c:v>25127</c:v>
                </c:pt>
                <c:pt idx="1772">
                  <c:v>25128</c:v>
                </c:pt>
                <c:pt idx="1773">
                  <c:v>25129</c:v>
                </c:pt>
                <c:pt idx="1774">
                  <c:v>25132</c:v>
                </c:pt>
                <c:pt idx="1775">
                  <c:v>25133</c:v>
                </c:pt>
                <c:pt idx="1776">
                  <c:v>25134</c:v>
                </c:pt>
                <c:pt idx="1777">
                  <c:v>25135</c:v>
                </c:pt>
                <c:pt idx="1778">
                  <c:v>25136</c:v>
                </c:pt>
                <c:pt idx="1779">
                  <c:v>25139</c:v>
                </c:pt>
                <c:pt idx="1780">
                  <c:v>25140</c:v>
                </c:pt>
                <c:pt idx="1781">
                  <c:v>25141</c:v>
                </c:pt>
                <c:pt idx="1782">
                  <c:v>25142</c:v>
                </c:pt>
                <c:pt idx="1783">
                  <c:v>25143</c:v>
                </c:pt>
                <c:pt idx="1784">
                  <c:v>25146</c:v>
                </c:pt>
                <c:pt idx="1785">
                  <c:v>25147</c:v>
                </c:pt>
                <c:pt idx="1786">
                  <c:v>25148</c:v>
                </c:pt>
                <c:pt idx="1787">
                  <c:v>25149</c:v>
                </c:pt>
                <c:pt idx="1788">
                  <c:v>25150</c:v>
                </c:pt>
                <c:pt idx="1789">
                  <c:v>25153</c:v>
                </c:pt>
                <c:pt idx="1790">
                  <c:v>25154</c:v>
                </c:pt>
                <c:pt idx="1791">
                  <c:v>25155</c:v>
                </c:pt>
                <c:pt idx="1792">
                  <c:v>25156</c:v>
                </c:pt>
                <c:pt idx="1793">
                  <c:v>25157</c:v>
                </c:pt>
                <c:pt idx="1794">
                  <c:v>25160</c:v>
                </c:pt>
                <c:pt idx="1795">
                  <c:v>25161</c:v>
                </c:pt>
                <c:pt idx="1796">
                  <c:v>25162</c:v>
                </c:pt>
                <c:pt idx="1797">
                  <c:v>25163</c:v>
                </c:pt>
                <c:pt idx="1798">
                  <c:v>25164</c:v>
                </c:pt>
                <c:pt idx="1799">
                  <c:v>25167</c:v>
                </c:pt>
                <c:pt idx="1800">
                  <c:v>25168</c:v>
                </c:pt>
                <c:pt idx="1801">
                  <c:v>25169</c:v>
                </c:pt>
                <c:pt idx="1802">
                  <c:v>25170</c:v>
                </c:pt>
                <c:pt idx="1803">
                  <c:v>25171</c:v>
                </c:pt>
                <c:pt idx="1804">
                  <c:v>25174</c:v>
                </c:pt>
                <c:pt idx="1805">
                  <c:v>25175</c:v>
                </c:pt>
                <c:pt idx="1806">
                  <c:v>25176</c:v>
                </c:pt>
                <c:pt idx="1807">
                  <c:v>25177</c:v>
                </c:pt>
                <c:pt idx="1808">
                  <c:v>25178</c:v>
                </c:pt>
                <c:pt idx="1809">
                  <c:v>25181</c:v>
                </c:pt>
                <c:pt idx="1810">
                  <c:v>25182</c:v>
                </c:pt>
                <c:pt idx="1811">
                  <c:v>25183</c:v>
                </c:pt>
                <c:pt idx="1812">
                  <c:v>25184</c:v>
                </c:pt>
                <c:pt idx="1813">
                  <c:v>25185</c:v>
                </c:pt>
                <c:pt idx="1814">
                  <c:v>25188</c:v>
                </c:pt>
                <c:pt idx="1815">
                  <c:v>25189</c:v>
                </c:pt>
                <c:pt idx="1816">
                  <c:v>25190</c:v>
                </c:pt>
                <c:pt idx="1817">
                  <c:v>25191</c:v>
                </c:pt>
                <c:pt idx="1818">
                  <c:v>25192</c:v>
                </c:pt>
                <c:pt idx="1819">
                  <c:v>25195</c:v>
                </c:pt>
                <c:pt idx="1820">
                  <c:v>25196</c:v>
                </c:pt>
                <c:pt idx="1821">
                  <c:v>25197</c:v>
                </c:pt>
                <c:pt idx="1822">
                  <c:v>25198</c:v>
                </c:pt>
                <c:pt idx="1823">
                  <c:v>25199</c:v>
                </c:pt>
                <c:pt idx="1824">
                  <c:v>25202</c:v>
                </c:pt>
                <c:pt idx="1825">
                  <c:v>25203</c:v>
                </c:pt>
                <c:pt idx="1826">
                  <c:v>25204</c:v>
                </c:pt>
                <c:pt idx="1827">
                  <c:v>25205</c:v>
                </c:pt>
                <c:pt idx="1828">
                  <c:v>25206</c:v>
                </c:pt>
                <c:pt idx="1829">
                  <c:v>25209</c:v>
                </c:pt>
                <c:pt idx="1830">
                  <c:v>25210</c:v>
                </c:pt>
                <c:pt idx="1831">
                  <c:v>25211</c:v>
                </c:pt>
                <c:pt idx="1832">
                  <c:v>25212</c:v>
                </c:pt>
                <c:pt idx="1833">
                  <c:v>25213</c:v>
                </c:pt>
                <c:pt idx="1834">
                  <c:v>25216</c:v>
                </c:pt>
                <c:pt idx="1835">
                  <c:v>25217</c:v>
                </c:pt>
                <c:pt idx="1836">
                  <c:v>25218</c:v>
                </c:pt>
                <c:pt idx="1837">
                  <c:v>25219</c:v>
                </c:pt>
                <c:pt idx="1838">
                  <c:v>25220</c:v>
                </c:pt>
                <c:pt idx="1839">
                  <c:v>25223</c:v>
                </c:pt>
                <c:pt idx="1840">
                  <c:v>25224</c:v>
                </c:pt>
                <c:pt idx="1841">
                  <c:v>25225</c:v>
                </c:pt>
                <c:pt idx="1842">
                  <c:v>25226</c:v>
                </c:pt>
                <c:pt idx="1843">
                  <c:v>25227</c:v>
                </c:pt>
                <c:pt idx="1844">
                  <c:v>25230</c:v>
                </c:pt>
                <c:pt idx="1845">
                  <c:v>25231</c:v>
                </c:pt>
                <c:pt idx="1846">
                  <c:v>25232</c:v>
                </c:pt>
                <c:pt idx="1847">
                  <c:v>25233</c:v>
                </c:pt>
                <c:pt idx="1848">
                  <c:v>25234</c:v>
                </c:pt>
                <c:pt idx="1849">
                  <c:v>25237</c:v>
                </c:pt>
                <c:pt idx="1850">
                  <c:v>25238</c:v>
                </c:pt>
                <c:pt idx="1851">
                  <c:v>25239</c:v>
                </c:pt>
                <c:pt idx="1852">
                  <c:v>25240</c:v>
                </c:pt>
                <c:pt idx="1853">
                  <c:v>25241</c:v>
                </c:pt>
                <c:pt idx="1854">
                  <c:v>25244</c:v>
                </c:pt>
                <c:pt idx="1855">
                  <c:v>25245</c:v>
                </c:pt>
                <c:pt idx="1856">
                  <c:v>25246</c:v>
                </c:pt>
                <c:pt idx="1857">
                  <c:v>25247</c:v>
                </c:pt>
                <c:pt idx="1858">
                  <c:v>25248</c:v>
                </c:pt>
                <c:pt idx="1859">
                  <c:v>25251</c:v>
                </c:pt>
                <c:pt idx="1860">
                  <c:v>25252</c:v>
                </c:pt>
                <c:pt idx="1861">
                  <c:v>25253</c:v>
                </c:pt>
                <c:pt idx="1862">
                  <c:v>25254</c:v>
                </c:pt>
                <c:pt idx="1863">
                  <c:v>25255</c:v>
                </c:pt>
                <c:pt idx="1864">
                  <c:v>25258</c:v>
                </c:pt>
                <c:pt idx="1865">
                  <c:v>25259</c:v>
                </c:pt>
                <c:pt idx="1866">
                  <c:v>25260</c:v>
                </c:pt>
                <c:pt idx="1867">
                  <c:v>25261</c:v>
                </c:pt>
                <c:pt idx="1868">
                  <c:v>25262</c:v>
                </c:pt>
                <c:pt idx="1869">
                  <c:v>25265</c:v>
                </c:pt>
                <c:pt idx="1870">
                  <c:v>25266</c:v>
                </c:pt>
                <c:pt idx="1871">
                  <c:v>25267</c:v>
                </c:pt>
                <c:pt idx="1872">
                  <c:v>25268</c:v>
                </c:pt>
                <c:pt idx="1873">
                  <c:v>25269</c:v>
                </c:pt>
                <c:pt idx="1874">
                  <c:v>25272</c:v>
                </c:pt>
                <c:pt idx="1875">
                  <c:v>25273</c:v>
                </c:pt>
                <c:pt idx="1876">
                  <c:v>25274</c:v>
                </c:pt>
                <c:pt idx="1877">
                  <c:v>25275</c:v>
                </c:pt>
                <c:pt idx="1878">
                  <c:v>25276</c:v>
                </c:pt>
                <c:pt idx="1879">
                  <c:v>25279</c:v>
                </c:pt>
                <c:pt idx="1880">
                  <c:v>25280</c:v>
                </c:pt>
                <c:pt idx="1881">
                  <c:v>25281</c:v>
                </c:pt>
                <c:pt idx="1882">
                  <c:v>25282</c:v>
                </c:pt>
                <c:pt idx="1883">
                  <c:v>25283</c:v>
                </c:pt>
                <c:pt idx="1884">
                  <c:v>25286</c:v>
                </c:pt>
                <c:pt idx="1885">
                  <c:v>25287</c:v>
                </c:pt>
                <c:pt idx="1886">
                  <c:v>25288</c:v>
                </c:pt>
                <c:pt idx="1887">
                  <c:v>25289</c:v>
                </c:pt>
                <c:pt idx="1888">
                  <c:v>25290</c:v>
                </c:pt>
                <c:pt idx="1889">
                  <c:v>25293</c:v>
                </c:pt>
                <c:pt idx="1890">
                  <c:v>25294</c:v>
                </c:pt>
                <c:pt idx="1891">
                  <c:v>25295</c:v>
                </c:pt>
                <c:pt idx="1892">
                  <c:v>25296</c:v>
                </c:pt>
                <c:pt idx="1893">
                  <c:v>25297</c:v>
                </c:pt>
                <c:pt idx="1894">
                  <c:v>25300</c:v>
                </c:pt>
                <c:pt idx="1895">
                  <c:v>25301</c:v>
                </c:pt>
                <c:pt idx="1896">
                  <c:v>25302</c:v>
                </c:pt>
                <c:pt idx="1897">
                  <c:v>25303</c:v>
                </c:pt>
                <c:pt idx="1898">
                  <c:v>25304</c:v>
                </c:pt>
                <c:pt idx="1899">
                  <c:v>25307</c:v>
                </c:pt>
                <c:pt idx="1900">
                  <c:v>25308</c:v>
                </c:pt>
                <c:pt idx="1901">
                  <c:v>25309</c:v>
                </c:pt>
                <c:pt idx="1902">
                  <c:v>25310</c:v>
                </c:pt>
                <c:pt idx="1903">
                  <c:v>25311</c:v>
                </c:pt>
                <c:pt idx="1904">
                  <c:v>25314</c:v>
                </c:pt>
                <c:pt idx="1905">
                  <c:v>25315</c:v>
                </c:pt>
                <c:pt idx="1906">
                  <c:v>25316</c:v>
                </c:pt>
                <c:pt idx="1907">
                  <c:v>25317</c:v>
                </c:pt>
                <c:pt idx="1908">
                  <c:v>25318</c:v>
                </c:pt>
                <c:pt idx="1909">
                  <c:v>25321</c:v>
                </c:pt>
                <c:pt idx="1910">
                  <c:v>25322</c:v>
                </c:pt>
                <c:pt idx="1911">
                  <c:v>25323</c:v>
                </c:pt>
                <c:pt idx="1912">
                  <c:v>25324</c:v>
                </c:pt>
                <c:pt idx="1913">
                  <c:v>25325</c:v>
                </c:pt>
                <c:pt idx="1914">
                  <c:v>25328</c:v>
                </c:pt>
                <c:pt idx="1915">
                  <c:v>25329</c:v>
                </c:pt>
                <c:pt idx="1916">
                  <c:v>25330</c:v>
                </c:pt>
                <c:pt idx="1917">
                  <c:v>25331</c:v>
                </c:pt>
                <c:pt idx="1918">
                  <c:v>25332</c:v>
                </c:pt>
                <c:pt idx="1919">
                  <c:v>25335</c:v>
                </c:pt>
                <c:pt idx="1920">
                  <c:v>25336</c:v>
                </c:pt>
                <c:pt idx="1921">
                  <c:v>25337</c:v>
                </c:pt>
                <c:pt idx="1922">
                  <c:v>25338</c:v>
                </c:pt>
                <c:pt idx="1923">
                  <c:v>25339</c:v>
                </c:pt>
                <c:pt idx="1924">
                  <c:v>25342</c:v>
                </c:pt>
                <c:pt idx="1925">
                  <c:v>25343</c:v>
                </c:pt>
                <c:pt idx="1926">
                  <c:v>25344</c:v>
                </c:pt>
                <c:pt idx="1927">
                  <c:v>25345</c:v>
                </c:pt>
                <c:pt idx="1928">
                  <c:v>25346</c:v>
                </c:pt>
                <c:pt idx="1929">
                  <c:v>25349</c:v>
                </c:pt>
                <c:pt idx="1930">
                  <c:v>25350</c:v>
                </c:pt>
                <c:pt idx="1931">
                  <c:v>25351</c:v>
                </c:pt>
                <c:pt idx="1932">
                  <c:v>25352</c:v>
                </c:pt>
                <c:pt idx="1933">
                  <c:v>25353</c:v>
                </c:pt>
                <c:pt idx="1934">
                  <c:v>25356</c:v>
                </c:pt>
                <c:pt idx="1935">
                  <c:v>25357</c:v>
                </c:pt>
                <c:pt idx="1936">
                  <c:v>25358</c:v>
                </c:pt>
                <c:pt idx="1937">
                  <c:v>25359</c:v>
                </c:pt>
                <c:pt idx="1938">
                  <c:v>25360</c:v>
                </c:pt>
                <c:pt idx="1939">
                  <c:v>25363</c:v>
                </c:pt>
                <c:pt idx="1940">
                  <c:v>25364</c:v>
                </c:pt>
                <c:pt idx="1941">
                  <c:v>25365</c:v>
                </c:pt>
                <c:pt idx="1942">
                  <c:v>25366</c:v>
                </c:pt>
                <c:pt idx="1943">
                  <c:v>25367</c:v>
                </c:pt>
                <c:pt idx="1944">
                  <c:v>25370</c:v>
                </c:pt>
                <c:pt idx="1945">
                  <c:v>25371</c:v>
                </c:pt>
                <c:pt idx="1946">
                  <c:v>25372</c:v>
                </c:pt>
                <c:pt idx="1947">
                  <c:v>25373</c:v>
                </c:pt>
                <c:pt idx="1948">
                  <c:v>25374</c:v>
                </c:pt>
                <c:pt idx="1949">
                  <c:v>25377</c:v>
                </c:pt>
                <c:pt idx="1950">
                  <c:v>25378</c:v>
                </c:pt>
                <c:pt idx="1951">
                  <c:v>25379</c:v>
                </c:pt>
                <c:pt idx="1952">
                  <c:v>25380</c:v>
                </c:pt>
                <c:pt idx="1953">
                  <c:v>25381</c:v>
                </c:pt>
                <c:pt idx="1954">
                  <c:v>25384</c:v>
                </c:pt>
                <c:pt idx="1955">
                  <c:v>25385</c:v>
                </c:pt>
                <c:pt idx="1956">
                  <c:v>25386</c:v>
                </c:pt>
                <c:pt idx="1957">
                  <c:v>25387</c:v>
                </c:pt>
                <c:pt idx="1958">
                  <c:v>25388</c:v>
                </c:pt>
                <c:pt idx="1959">
                  <c:v>25391</c:v>
                </c:pt>
                <c:pt idx="1960">
                  <c:v>25392</c:v>
                </c:pt>
                <c:pt idx="1961">
                  <c:v>25393</c:v>
                </c:pt>
                <c:pt idx="1962">
                  <c:v>25394</c:v>
                </c:pt>
                <c:pt idx="1963">
                  <c:v>25395</c:v>
                </c:pt>
                <c:pt idx="1964">
                  <c:v>25398</c:v>
                </c:pt>
                <c:pt idx="1965">
                  <c:v>25399</c:v>
                </c:pt>
                <c:pt idx="1966">
                  <c:v>25400</c:v>
                </c:pt>
                <c:pt idx="1967">
                  <c:v>25401</c:v>
                </c:pt>
                <c:pt idx="1968">
                  <c:v>25402</c:v>
                </c:pt>
                <c:pt idx="1969">
                  <c:v>25405</c:v>
                </c:pt>
                <c:pt idx="1970">
                  <c:v>25406</c:v>
                </c:pt>
                <c:pt idx="1971">
                  <c:v>25407</c:v>
                </c:pt>
                <c:pt idx="1972">
                  <c:v>25408</c:v>
                </c:pt>
                <c:pt idx="1973">
                  <c:v>25409</c:v>
                </c:pt>
                <c:pt idx="1974">
                  <c:v>25412</c:v>
                </c:pt>
                <c:pt idx="1975">
                  <c:v>25413</c:v>
                </c:pt>
                <c:pt idx="1976">
                  <c:v>25414</c:v>
                </c:pt>
                <c:pt idx="1977">
                  <c:v>25415</c:v>
                </c:pt>
                <c:pt idx="1978">
                  <c:v>25416</c:v>
                </c:pt>
                <c:pt idx="1979">
                  <c:v>25419</c:v>
                </c:pt>
                <c:pt idx="1980">
                  <c:v>25420</c:v>
                </c:pt>
                <c:pt idx="1981">
                  <c:v>25421</c:v>
                </c:pt>
                <c:pt idx="1982">
                  <c:v>25422</c:v>
                </c:pt>
                <c:pt idx="1983">
                  <c:v>25423</c:v>
                </c:pt>
                <c:pt idx="1984">
                  <c:v>25426</c:v>
                </c:pt>
                <c:pt idx="1985">
                  <c:v>25427</c:v>
                </c:pt>
                <c:pt idx="1986">
                  <c:v>25428</c:v>
                </c:pt>
                <c:pt idx="1987">
                  <c:v>25429</c:v>
                </c:pt>
                <c:pt idx="1988">
                  <c:v>25430</c:v>
                </c:pt>
                <c:pt idx="1989">
                  <c:v>25433</c:v>
                </c:pt>
                <c:pt idx="1990">
                  <c:v>25434</c:v>
                </c:pt>
                <c:pt idx="1991">
                  <c:v>25435</c:v>
                </c:pt>
                <c:pt idx="1992">
                  <c:v>25436</c:v>
                </c:pt>
                <c:pt idx="1993">
                  <c:v>25437</c:v>
                </c:pt>
                <c:pt idx="1994">
                  <c:v>25440</c:v>
                </c:pt>
                <c:pt idx="1995">
                  <c:v>25441</c:v>
                </c:pt>
                <c:pt idx="1996">
                  <c:v>25442</c:v>
                </c:pt>
                <c:pt idx="1997">
                  <c:v>25443</c:v>
                </c:pt>
                <c:pt idx="1998">
                  <c:v>25444</c:v>
                </c:pt>
                <c:pt idx="1999">
                  <c:v>25447</c:v>
                </c:pt>
                <c:pt idx="2000">
                  <c:v>25448</c:v>
                </c:pt>
                <c:pt idx="2001">
                  <c:v>25449</c:v>
                </c:pt>
                <c:pt idx="2002">
                  <c:v>25450</c:v>
                </c:pt>
                <c:pt idx="2003">
                  <c:v>25451</c:v>
                </c:pt>
                <c:pt idx="2004">
                  <c:v>25454</c:v>
                </c:pt>
                <c:pt idx="2005">
                  <c:v>25455</c:v>
                </c:pt>
                <c:pt idx="2006">
                  <c:v>25456</c:v>
                </c:pt>
                <c:pt idx="2007">
                  <c:v>25457</c:v>
                </c:pt>
                <c:pt idx="2008">
                  <c:v>25458</c:v>
                </c:pt>
                <c:pt idx="2009">
                  <c:v>25461</c:v>
                </c:pt>
                <c:pt idx="2010">
                  <c:v>25462</c:v>
                </c:pt>
                <c:pt idx="2011">
                  <c:v>25463</c:v>
                </c:pt>
                <c:pt idx="2012">
                  <c:v>25464</c:v>
                </c:pt>
                <c:pt idx="2013">
                  <c:v>25465</c:v>
                </c:pt>
                <c:pt idx="2014">
                  <c:v>25468</c:v>
                </c:pt>
                <c:pt idx="2015">
                  <c:v>25469</c:v>
                </c:pt>
                <c:pt idx="2016">
                  <c:v>25470</c:v>
                </c:pt>
                <c:pt idx="2017">
                  <c:v>25471</c:v>
                </c:pt>
                <c:pt idx="2018">
                  <c:v>25472</c:v>
                </c:pt>
                <c:pt idx="2019">
                  <c:v>25475</c:v>
                </c:pt>
                <c:pt idx="2020">
                  <c:v>25476</c:v>
                </c:pt>
                <c:pt idx="2021">
                  <c:v>25477</c:v>
                </c:pt>
                <c:pt idx="2022">
                  <c:v>25478</c:v>
                </c:pt>
                <c:pt idx="2023">
                  <c:v>25479</c:v>
                </c:pt>
                <c:pt idx="2024">
                  <c:v>25482</c:v>
                </c:pt>
                <c:pt idx="2025">
                  <c:v>25483</c:v>
                </c:pt>
                <c:pt idx="2026">
                  <c:v>25484</c:v>
                </c:pt>
                <c:pt idx="2027">
                  <c:v>25485</c:v>
                </c:pt>
                <c:pt idx="2028">
                  <c:v>25486</c:v>
                </c:pt>
                <c:pt idx="2029">
                  <c:v>25489</c:v>
                </c:pt>
                <c:pt idx="2030">
                  <c:v>25490</c:v>
                </c:pt>
                <c:pt idx="2031">
                  <c:v>25491</c:v>
                </c:pt>
                <c:pt idx="2032">
                  <c:v>25492</c:v>
                </c:pt>
                <c:pt idx="2033">
                  <c:v>25493</c:v>
                </c:pt>
                <c:pt idx="2034">
                  <c:v>25496</c:v>
                </c:pt>
                <c:pt idx="2035">
                  <c:v>25497</c:v>
                </c:pt>
                <c:pt idx="2036">
                  <c:v>25498</c:v>
                </c:pt>
                <c:pt idx="2037">
                  <c:v>25499</c:v>
                </c:pt>
                <c:pt idx="2038">
                  <c:v>25500</c:v>
                </c:pt>
                <c:pt idx="2039">
                  <c:v>25503</c:v>
                </c:pt>
                <c:pt idx="2040">
                  <c:v>25504</c:v>
                </c:pt>
                <c:pt idx="2041">
                  <c:v>25505</c:v>
                </c:pt>
                <c:pt idx="2042">
                  <c:v>25506</c:v>
                </c:pt>
                <c:pt idx="2043">
                  <c:v>25507</c:v>
                </c:pt>
                <c:pt idx="2044">
                  <c:v>25510</c:v>
                </c:pt>
                <c:pt idx="2045">
                  <c:v>25511</c:v>
                </c:pt>
                <c:pt idx="2046">
                  <c:v>25512</c:v>
                </c:pt>
                <c:pt idx="2047">
                  <c:v>25513</c:v>
                </c:pt>
                <c:pt idx="2048">
                  <c:v>25514</c:v>
                </c:pt>
                <c:pt idx="2049">
                  <c:v>25517</c:v>
                </c:pt>
                <c:pt idx="2050">
                  <c:v>25518</c:v>
                </c:pt>
                <c:pt idx="2051">
                  <c:v>25519</c:v>
                </c:pt>
                <c:pt idx="2052">
                  <c:v>25520</c:v>
                </c:pt>
                <c:pt idx="2053">
                  <c:v>25521</c:v>
                </c:pt>
                <c:pt idx="2054">
                  <c:v>25524</c:v>
                </c:pt>
                <c:pt idx="2055">
                  <c:v>25525</c:v>
                </c:pt>
                <c:pt idx="2056">
                  <c:v>25526</c:v>
                </c:pt>
                <c:pt idx="2057">
                  <c:v>25527</c:v>
                </c:pt>
                <c:pt idx="2058">
                  <c:v>25528</c:v>
                </c:pt>
                <c:pt idx="2059">
                  <c:v>25531</c:v>
                </c:pt>
                <c:pt idx="2060">
                  <c:v>25532</c:v>
                </c:pt>
                <c:pt idx="2061">
                  <c:v>25533</c:v>
                </c:pt>
                <c:pt idx="2062">
                  <c:v>25534</c:v>
                </c:pt>
                <c:pt idx="2063">
                  <c:v>25535</c:v>
                </c:pt>
                <c:pt idx="2064">
                  <c:v>25538</c:v>
                </c:pt>
                <c:pt idx="2065">
                  <c:v>25539</c:v>
                </c:pt>
                <c:pt idx="2066">
                  <c:v>25540</c:v>
                </c:pt>
                <c:pt idx="2067">
                  <c:v>25541</c:v>
                </c:pt>
                <c:pt idx="2068">
                  <c:v>25542</c:v>
                </c:pt>
                <c:pt idx="2069">
                  <c:v>25545</c:v>
                </c:pt>
                <c:pt idx="2070">
                  <c:v>25546</c:v>
                </c:pt>
                <c:pt idx="2071">
                  <c:v>25547</c:v>
                </c:pt>
                <c:pt idx="2072">
                  <c:v>25548</c:v>
                </c:pt>
                <c:pt idx="2073">
                  <c:v>25549</c:v>
                </c:pt>
                <c:pt idx="2074">
                  <c:v>25552</c:v>
                </c:pt>
                <c:pt idx="2075">
                  <c:v>25553</c:v>
                </c:pt>
                <c:pt idx="2076">
                  <c:v>25554</c:v>
                </c:pt>
                <c:pt idx="2077">
                  <c:v>25555</c:v>
                </c:pt>
                <c:pt idx="2078">
                  <c:v>25556</c:v>
                </c:pt>
                <c:pt idx="2079">
                  <c:v>25559</c:v>
                </c:pt>
                <c:pt idx="2080">
                  <c:v>25560</c:v>
                </c:pt>
                <c:pt idx="2081">
                  <c:v>25561</c:v>
                </c:pt>
                <c:pt idx="2082">
                  <c:v>25562</c:v>
                </c:pt>
                <c:pt idx="2083">
                  <c:v>25563</c:v>
                </c:pt>
                <c:pt idx="2084">
                  <c:v>25566</c:v>
                </c:pt>
                <c:pt idx="2085">
                  <c:v>25567</c:v>
                </c:pt>
                <c:pt idx="2086">
                  <c:v>25568</c:v>
                </c:pt>
                <c:pt idx="2087">
                  <c:v>25569</c:v>
                </c:pt>
                <c:pt idx="2088">
                  <c:v>25570</c:v>
                </c:pt>
                <c:pt idx="2089">
                  <c:v>25573</c:v>
                </c:pt>
                <c:pt idx="2090">
                  <c:v>25574</c:v>
                </c:pt>
                <c:pt idx="2091">
                  <c:v>25575</c:v>
                </c:pt>
                <c:pt idx="2092">
                  <c:v>25576</c:v>
                </c:pt>
                <c:pt idx="2093">
                  <c:v>25577</c:v>
                </c:pt>
                <c:pt idx="2094">
                  <c:v>25580</c:v>
                </c:pt>
                <c:pt idx="2095">
                  <c:v>25581</c:v>
                </c:pt>
                <c:pt idx="2096">
                  <c:v>25582</c:v>
                </c:pt>
                <c:pt idx="2097">
                  <c:v>25583</c:v>
                </c:pt>
                <c:pt idx="2098">
                  <c:v>25584</c:v>
                </c:pt>
                <c:pt idx="2099">
                  <c:v>25587</c:v>
                </c:pt>
                <c:pt idx="2100">
                  <c:v>25588</c:v>
                </c:pt>
                <c:pt idx="2101">
                  <c:v>25589</c:v>
                </c:pt>
                <c:pt idx="2102">
                  <c:v>25590</c:v>
                </c:pt>
                <c:pt idx="2103">
                  <c:v>25591</c:v>
                </c:pt>
                <c:pt idx="2104">
                  <c:v>25594</c:v>
                </c:pt>
                <c:pt idx="2105">
                  <c:v>25595</c:v>
                </c:pt>
                <c:pt idx="2106">
                  <c:v>25596</c:v>
                </c:pt>
                <c:pt idx="2107">
                  <c:v>25597</c:v>
                </c:pt>
                <c:pt idx="2108">
                  <c:v>25598</c:v>
                </c:pt>
                <c:pt idx="2109">
                  <c:v>25601</c:v>
                </c:pt>
                <c:pt idx="2110">
                  <c:v>25602</c:v>
                </c:pt>
                <c:pt idx="2111">
                  <c:v>25603</c:v>
                </c:pt>
                <c:pt idx="2112">
                  <c:v>25604</c:v>
                </c:pt>
                <c:pt idx="2113">
                  <c:v>25605</c:v>
                </c:pt>
                <c:pt idx="2114">
                  <c:v>25608</c:v>
                </c:pt>
                <c:pt idx="2115">
                  <c:v>25609</c:v>
                </c:pt>
                <c:pt idx="2116">
                  <c:v>25610</c:v>
                </c:pt>
                <c:pt idx="2117">
                  <c:v>25611</c:v>
                </c:pt>
                <c:pt idx="2118">
                  <c:v>25612</c:v>
                </c:pt>
                <c:pt idx="2119">
                  <c:v>25615</c:v>
                </c:pt>
                <c:pt idx="2120">
                  <c:v>25616</c:v>
                </c:pt>
                <c:pt idx="2121">
                  <c:v>25617</c:v>
                </c:pt>
                <c:pt idx="2122">
                  <c:v>25618</c:v>
                </c:pt>
                <c:pt idx="2123">
                  <c:v>25619</c:v>
                </c:pt>
                <c:pt idx="2124">
                  <c:v>25622</c:v>
                </c:pt>
                <c:pt idx="2125">
                  <c:v>25623</c:v>
                </c:pt>
                <c:pt idx="2126">
                  <c:v>25624</c:v>
                </c:pt>
                <c:pt idx="2127">
                  <c:v>25625</c:v>
                </c:pt>
                <c:pt idx="2128">
                  <c:v>25626</c:v>
                </c:pt>
                <c:pt idx="2129">
                  <c:v>25629</c:v>
                </c:pt>
                <c:pt idx="2130">
                  <c:v>25630</c:v>
                </c:pt>
                <c:pt idx="2131">
                  <c:v>25631</c:v>
                </c:pt>
                <c:pt idx="2132">
                  <c:v>25632</c:v>
                </c:pt>
                <c:pt idx="2133">
                  <c:v>25633</c:v>
                </c:pt>
                <c:pt idx="2134">
                  <c:v>25636</c:v>
                </c:pt>
                <c:pt idx="2135">
                  <c:v>25637</c:v>
                </c:pt>
                <c:pt idx="2136">
                  <c:v>25638</c:v>
                </c:pt>
                <c:pt idx="2137">
                  <c:v>25639</c:v>
                </c:pt>
                <c:pt idx="2138">
                  <c:v>25640</c:v>
                </c:pt>
                <c:pt idx="2139">
                  <c:v>25643</c:v>
                </c:pt>
                <c:pt idx="2140">
                  <c:v>25644</c:v>
                </c:pt>
                <c:pt idx="2141">
                  <c:v>25645</c:v>
                </c:pt>
                <c:pt idx="2142">
                  <c:v>25646</c:v>
                </c:pt>
                <c:pt idx="2143">
                  <c:v>25647</c:v>
                </c:pt>
                <c:pt idx="2144">
                  <c:v>25650</c:v>
                </c:pt>
                <c:pt idx="2145">
                  <c:v>25651</c:v>
                </c:pt>
                <c:pt idx="2146">
                  <c:v>25652</c:v>
                </c:pt>
                <c:pt idx="2147">
                  <c:v>25653</c:v>
                </c:pt>
                <c:pt idx="2148">
                  <c:v>25654</c:v>
                </c:pt>
                <c:pt idx="2149">
                  <c:v>25657</c:v>
                </c:pt>
                <c:pt idx="2150">
                  <c:v>25658</c:v>
                </c:pt>
                <c:pt idx="2151">
                  <c:v>25659</c:v>
                </c:pt>
                <c:pt idx="2152">
                  <c:v>25660</c:v>
                </c:pt>
                <c:pt idx="2153">
                  <c:v>25661</c:v>
                </c:pt>
                <c:pt idx="2154">
                  <c:v>25664</c:v>
                </c:pt>
                <c:pt idx="2155">
                  <c:v>25665</c:v>
                </c:pt>
                <c:pt idx="2156">
                  <c:v>25666</c:v>
                </c:pt>
                <c:pt idx="2157">
                  <c:v>25667</c:v>
                </c:pt>
                <c:pt idx="2158">
                  <c:v>25668</c:v>
                </c:pt>
                <c:pt idx="2159">
                  <c:v>25671</c:v>
                </c:pt>
                <c:pt idx="2160">
                  <c:v>25672</c:v>
                </c:pt>
                <c:pt idx="2161">
                  <c:v>25673</c:v>
                </c:pt>
                <c:pt idx="2162">
                  <c:v>25674</c:v>
                </c:pt>
                <c:pt idx="2163">
                  <c:v>25675</c:v>
                </c:pt>
                <c:pt idx="2164">
                  <c:v>25678</c:v>
                </c:pt>
                <c:pt idx="2165">
                  <c:v>25679</c:v>
                </c:pt>
                <c:pt idx="2166">
                  <c:v>25680</c:v>
                </c:pt>
                <c:pt idx="2167">
                  <c:v>25681</c:v>
                </c:pt>
                <c:pt idx="2168">
                  <c:v>25682</c:v>
                </c:pt>
                <c:pt idx="2169">
                  <c:v>25685</c:v>
                </c:pt>
                <c:pt idx="2170">
                  <c:v>25686</c:v>
                </c:pt>
                <c:pt idx="2171">
                  <c:v>25687</c:v>
                </c:pt>
                <c:pt idx="2172">
                  <c:v>25688</c:v>
                </c:pt>
                <c:pt idx="2173">
                  <c:v>25689</c:v>
                </c:pt>
                <c:pt idx="2174">
                  <c:v>25692</c:v>
                </c:pt>
                <c:pt idx="2175">
                  <c:v>25693</c:v>
                </c:pt>
                <c:pt idx="2176">
                  <c:v>25694</c:v>
                </c:pt>
                <c:pt idx="2177">
                  <c:v>25695</c:v>
                </c:pt>
                <c:pt idx="2178">
                  <c:v>25696</c:v>
                </c:pt>
                <c:pt idx="2179">
                  <c:v>25699</c:v>
                </c:pt>
                <c:pt idx="2180">
                  <c:v>25700</c:v>
                </c:pt>
                <c:pt idx="2181">
                  <c:v>25701</c:v>
                </c:pt>
                <c:pt idx="2182">
                  <c:v>25702</c:v>
                </c:pt>
                <c:pt idx="2183">
                  <c:v>25703</c:v>
                </c:pt>
                <c:pt idx="2184">
                  <c:v>25706</c:v>
                </c:pt>
                <c:pt idx="2185">
                  <c:v>25707</c:v>
                </c:pt>
                <c:pt idx="2186">
                  <c:v>25708</c:v>
                </c:pt>
                <c:pt idx="2187">
                  <c:v>25709</c:v>
                </c:pt>
                <c:pt idx="2188">
                  <c:v>25710</c:v>
                </c:pt>
                <c:pt idx="2189">
                  <c:v>25713</c:v>
                </c:pt>
                <c:pt idx="2190">
                  <c:v>25714</c:v>
                </c:pt>
                <c:pt idx="2191">
                  <c:v>25715</c:v>
                </c:pt>
                <c:pt idx="2192">
                  <c:v>25716</c:v>
                </c:pt>
                <c:pt idx="2193">
                  <c:v>25717</c:v>
                </c:pt>
                <c:pt idx="2194">
                  <c:v>25720</c:v>
                </c:pt>
                <c:pt idx="2195">
                  <c:v>25721</c:v>
                </c:pt>
                <c:pt idx="2196">
                  <c:v>25722</c:v>
                </c:pt>
                <c:pt idx="2197">
                  <c:v>25723</c:v>
                </c:pt>
                <c:pt idx="2198">
                  <c:v>25724</c:v>
                </c:pt>
                <c:pt idx="2199">
                  <c:v>25727</c:v>
                </c:pt>
                <c:pt idx="2200">
                  <c:v>25728</c:v>
                </c:pt>
                <c:pt idx="2201">
                  <c:v>25729</c:v>
                </c:pt>
                <c:pt idx="2202">
                  <c:v>25730</c:v>
                </c:pt>
                <c:pt idx="2203">
                  <c:v>25731</c:v>
                </c:pt>
                <c:pt idx="2204">
                  <c:v>25734</c:v>
                </c:pt>
                <c:pt idx="2205">
                  <c:v>25735</c:v>
                </c:pt>
                <c:pt idx="2206">
                  <c:v>25736</c:v>
                </c:pt>
                <c:pt idx="2207">
                  <c:v>25737</c:v>
                </c:pt>
                <c:pt idx="2208">
                  <c:v>25738</c:v>
                </c:pt>
                <c:pt idx="2209">
                  <c:v>25741</c:v>
                </c:pt>
                <c:pt idx="2210">
                  <c:v>25742</c:v>
                </c:pt>
                <c:pt idx="2211">
                  <c:v>25743</c:v>
                </c:pt>
                <c:pt idx="2212">
                  <c:v>25744</c:v>
                </c:pt>
                <c:pt idx="2213">
                  <c:v>25745</c:v>
                </c:pt>
                <c:pt idx="2214">
                  <c:v>25748</c:v>
                </c:pt>
                <c:pt idx="2215">
                  <c:v>25749</c:v>
                </c:pt>
                <c:pt idx="2216">
                  <c:v>25750</c:v>
                </c:pt>
                <c:pt idx="2217">
                  <c:v>25751</c:v>
                </c:pt>
                <c:pt idx="2218">
                  <c:v>25752</c:v>
                </c:pt>
                <c:pt idx="2219">
                  <c:v>25755</c:v>
                </c:pt>
                <c:pt idx="2220">
                  <c:v>25756</c:v>
                </c:pt>
                <c:pt idx="2221">
                  <c:v>25757</c:v>
                </c:pt>
                <c:pt idx="2222">
                  <c:v>25758</c:v>
                </c:pt>
                <c:pt idx="2223">
                  <c:v>25759</c:v>
                </c:pt>
                <c:pt idx="2224">
                  <c:v>25762</c:v>
                </c:pt>
                <c:pt idx="2225">
                  <c:v>25763</c:v>
                </c:pt>
                <c:pt idx="2226">
                  <c:v>25764</c:v>
                </c:pt>
                <c:pt idx="2227">
                  <c:v>25765</c:v>
                </c:pt>
                <c:pt idx="2228">
                  <c:v>25766</c:v>
                </c:pt>
                <c:pt idx="2229">
                  <c:v>25769</c:v>
                </c:pt>
                <c:pt idx="2230">
                  <c:v>25770</c:v>
                </c:pt>
                <c:pt idx="2231">
                  <c:v>25771</c:v>
                </c:pt>
                <c:pt idx="2232">
                  <c:v>25772</c:v>
                </c:pt>
                <c:pt idx="2233">
                  <c:v>25773</c:v>
                </c:pt>
                <c:pt idx="2234">
                  <c:v>25776</c:v>
                </c:pt>
                <c:pt idx="2235">
                  <c:v>25777</c:v>
                </c:pt>
                <c:pt idx="2236">
                  <c:v>25778</c:v>
                </c:pt>
                <c:pt idx="2237">
                  <c:v>25779</c:v>
                </c:pt>
                <c:pt idx="2238">
                  <c:v>25780</c:v>
                </c:pt>
                <c:pt idx="2239">
                  <c:v>25783</c:v>
                </c:pt>
                <c:pt idx="2240">
                  <c:v>25784</c:v>
                </c:pt>
                <c:pt idx="2241">
                  <c:v>25785</c:v>
                </c:pt>
                <c:pt idx="2242">
                  <c:v>25786</c:v>
                </c:pt>
                <c:pt idx="2243">
                  <c:v>25787</c:v>
                </c:pt>
                <c:pt idx="2244">
                  <c:v>25790</c:v>
                </c:pt>
                <c:pt idx="2245">
                  <c:v>25791</c:v>
                </c:pt>
                <c:pt idx="2246">
                  <c:v>25792</c:v>
                </c:pt>
                <c:pt idx="2247">
                  <c:v>25793</c:v>
                </c:pt>
                <c:pt idx="2248">
                  <c:v>25794</c:v>
                </c:pt>
                <c:pt idx="2249">
                  <c:v>25797</c:v>
                </c:pt>
                <c:pt idx="2250">
                  <c:v>25798</c:v>
                </c:pt>
                <c:pt idx="2251">
                  <c:v>25799</c:v>
                </c:pt>
                <c:pt idx="2252">
                  <c:v>25800</c:v>
                </c:pt>
                <c:pt idx="2253">
                  <c:v>25801</c:v>
                </c:pt>
                <c:pt idx="2254">
                  <c:v>25804</c:v>
                </c:pt>
                <c:pt idx="2255">
                  <c:v>25805</c:v>
                </c:pt>
                <c:pt idx="2256">
                  <c:v>25806</c:v>
                </c:pt>
                <c:pt idx="2257">
                  <c:v>25807</c:v>
                </c:pt>
                <c:pt idx="2258">
                  <c:v>25808</c:v>
                </c:pt>
                <c:pt idx="2259">
                  <c:v>25811</c:v>
                </c:pt>
                <c:pt idx="2260">
                  <c:v>25812</c:v>
                </c:pt>
                <c:pt idx="2261">
                  <c:v>25813</c:v>
                </c:pt>
                <c:pt idx="2262">
                  <c:v>25814</c:v>
                </c:pt>
                <c:pt idx="2263">
                  <c:v>25815</c:v>
                </c:pt>
                <c:pt idx="2264">
                  <c:v>25818</c:v>
                </c:pt>
                <c:pt idx="2265">
                  <c:v>25819</c:v>
                </c:pt>
                <c:pt idx="2266">
                  <c:v>25820</c:v>
                </c:pt>
                <c:pt idx="2267">
                  <c:v>25821</c:v>
                </c:pt>
                <c:pt idx="2268">
                  <c:v>25822</c:v>
                </c:pt>
                <c:pt idx="2269">
                  <c:v>25825</c:v>
                </c:pt>
                <c:pt idx="2270">
                  <c:v>25826</c:v>
                </c:pt>
                <c:pt idx="2271">
                  <c:v>25827</c:v>
                </c:pt>
                <c:pt idx="2272">
                  <c:v>25828</c:v>
                </c:pt>
                <c:pt idx="2273">
                  <c:v>25829</c:v>
                </c:pt>
                <c:pt idx="2274">
                  <c:v>25832</c:v>
                </c:pt>
                <c:pt idx="2275">
                  <c:v>25833</c:v>
                </c:pt>
                <c:pt idx="2276">
                  <c:v>25834</c:v>
                </c:pt>
                <c:pt idx="2277">
                  <c:v>25835</c:v>
                </c:pt>
                <c:pt idx="2278">
                  <c:v>25836</c:v>
                </c:pt>
                <c:pt idx="2279">
                  <c:v>25839</c:v>
                </c:pt>
                <c:pt idx="2280">
                  <c:v>25840</c:v>
                </c:pt>
                <c:pt idx="2281">
                  <c:v>25841</c:v>
                </c:pt>
                <c:pt idx="2282">
                  <c:v>25842</c:v>
                </c:pt>
                <c:pt idx="2283">
                  <c:v>25843</c:v>
                </c:pt>
                <c:pt idx="2284">
                  <c:v>25846</c:v>
                </c:pt>
                <c:pt idx="2285">
                  <c:v>25847</c:v>
                </c:pt>
                <c:pt idx="2286">
                  <c:v>25848</c:v>
                </c:pt>
                <c:pt idx="2287">
                  <c:v>25849</c:v>
                </c:pt>
                <c:pt idx="2288">
                  <c:v>25850</c:v>
                </c:pt>
                <c:pt idx="2289">
                  <c:v>25853</c:v>
                </c:pt>
                <c:pt idx="2290">
                  <c:v>25854</c:v>
                </c:pt>
                <c:pt idx="2291">
                  <c:v>25855</c:v>
                </c:pt>
                <c:pt idx="2292">
                  <c:v>25856</c:v>
                </c:pt>
                <c:pt idx="2293">
                  <c:v>25857</c:v>
                </c:pt>
                <c:pt idx="2294">
                  <c:v>25860</c:v>
                </c:pt>
                <c:pt idx="2295">
                  <c:v>25861</c:v>
                </c:pt>
                <c:pt idx="2296">
                  <c:v>25862</c:v>
                </c:pt>
                <c:pt idx="2297">
                  <c:v>25863</c:v>
                </c:pt>
                <c:pt idx="2298">
                  <c:v>25864</c:v>
                </c:pt>
                <c:pt idx="2299">
                  <c:v>25867</c:v>
                </c:pt>
                <c:pt idx="2300">
                  <c:v>25868</c:v>
                </c:pt>
                <c:pt idx="2301">
                  <c:v>25869</c:v>
                </c:pt>
                <c:pt idx="2302">
                  <c:v>25870</c:v>
                </c:pt>
                <c:pt idx="2303">
                  <c:v>25871</c:v>
                </c:pt>
                <c:pt idx="2304">
                  <c:v>25874</c:v>
                </c:pt>
                <c:pt idx="2305">
                  <c:v>25875</c:v>
                </c:pt>
                <c:pt idx="2306">
                  <c:v>25876</c:v>
                </c:pt>
                <c:pt idx="2307">
                  <c:v>25877</c:v>
                </c:pt>
                <c:pt idx="2308">
                  <c:v>25878</c:v>
                </c:pt>
                <c:pt idx="2309">
                  <c:v>25881</c:v>
                </c:pt>
                <c:pt idx="2310">
                  <c:v>25882</c:v>
                </c:pt>
                <c:pt idx="2311">
                  <c:v>25883</c:v>
                </c:pt>
                <c:pt idx="2312">
                  <c:v>25884</c:v>
                </c:pt>
                <c:pt idx="2313">
                  <c:v>25885</c:v>
                </c:pt>
                <c:pt idx="2314">
                  <c:v>25888</c:v>
                </c:pt>
                <c:pt idx="2315">
                  <c:v>25889</c:v>
                </c:pt>
                <c:pt idx="2316">
                  <c:v>25890</c:v>
                </c:pt>
                <c:pt idx="2317">
                  <c:v>25891</c:v>
                </c:pt>
                <c:pt idx="2318">
                  <c:v>25892</c:v>
                </c:pt>
                <c:pt idx="2319">
                  <c:v>25895</c:v>
                </c:pt>
                <c:pt idx="2320">
                  <c:v>25896</c:v>
                </c:pt>
                <c:pt idx="2321">
                  <c:v>25897</c:v>
                </c:pt>
                <c:pt idx="2322">
                  <c:v>25898</c:v>
                </c:pt>
                <c:pt idx="2323">
                  <c:v>25899</c:v>
                </c:pt>
                <c:pt idx="2324">
                  <c:v>25902</c:v>
                </c:pt>
                <c:pt idx="2325">
                  <c:v>25903</c:v>
                </c:pt>
                <c:pt idx="2326">
                  <c:v>25904</c:v>
                </c:pt>
                <c:pt idx="2327">
                  <c:v>25905</c:v>
                </c:pt>
                <c:pt idx="2328">
                  <c:v>25906</c:v>
                </c:pt>
                <c:pt idx="2329">
                  <c:v>25909</c:v>
                </c:pt>
                <c:pt idx="2330">
                  <c:v>25910</c:v>
                </c:pt>
                <c:pt idx="2331">
                  <c:v>25911</c:v>
                </c:pt>
                <c:pt idx="2332">
                  <c:v>25912</c:v>
                </c:pt>
                <c:pt idx="2333">
                  <c:v>25913</c:v>
                </c:pt>
                <c:pt idx="2334">
                  <c:v>25916</c:v>
                </c:pt>
                <c:pt idx="2335">
                  <c:v>25917</c:v>
                </c:pt>
                <c:pt idx="2336">
                  <c:v>25918</c:v>
                </c:pt>
                <c:pt idx="2337">
                  <c:v>25919</c:v>
                </c:pt>
                <c:pt idx="2338">
                  <c:v>25920</c:v>
                </c:pt>
                <c:pt idx="2339">
                  <c:v>25923</c:v>
                </c:pt>
                <c:pt idx="2340">
                  <c:v>25924</c:v>
                </c:pt>
                <c:pt idx="2341">
                  <c:v>25925</c:v>
                </c:pt>
                <c:pt idx="2342">
                  <c:v>25926</c:v>
                </c:pt>
                <c:pt idx="2343">
                  <c:v>25927</c:v>
                </c:pt>
                <c:pt idx="2344">
                  <c:v>25930</c:v>
                </c:pt>
                <c:pt idx="2345">
                  <c:v>25931</c:v>
                </c:pt>
                <c:pt idx="2346">
                  <c:v>25932</c:v>
                </c:pt>
                <c:pt idx="2347">
                  <c:v>25933</c:v>
                </c:pt>
                <c:pt idx="2348">
                  <c:v>25934</c:v>
                </c:pt>
                <c:pt idx="2349">
                  <c:v>25937</c:v>
                </c:pt>
                <c:pt idx="2350">
                  <c:v>25938</c:v>
                </c:pt>
                <c:pt idx="2351">
                  <c:v>25939</c:v>
                </c:pt>
                <c:pt idx="2352">
                  <c:v>25940</c:v>
                </c:pt>
                <c:pt idx="2353">
                  <c:v>25941</c:v>
                </c:pt>
                <c:pt idx="2354">
                  <c:v>25944</c:v>
                </c:pt>
                <c:pt idx="2355">
                  <c:v>25945</c:v>
                </c:pt>
                <c:pt idx="2356">
                  <c:v>25946</c:v>
                </c:pt>
                <c:pt idx="2357">
                  <c:v>25947</c:v>
                </c:pt>
                <c:pt idx="2358">
                  <c:v>25948</c:v>
                </c:pt>
                <c:pt idx="2359">
                  <c:v>25951</c:v>
                </c:pt>
                <c:pt idx="2360">
                  <c:v>25952</c:v>
                </c:pt>
                <c:pt idx="2361">
                  <c:v>25953</c:v>
                </c:pt>
                <c:pt idx="2362">
                  <c:v>25954</c:v>
                </c:pt>
                <c:pt idx="2363">
                  <c:v>25955</c:v>
                </c:pt>
                <c:pt idx="2364">
                  <c:v>25958</c:v>
                </c:pt>
                <c:pt idx="2365">
                  <c:v>25959</c:v>
                </c:pt>
                <c:pt idx="2366">
                  <c:v>25960</c:v>
                </c:pt>
                <c:pt idx="2367">
                  <c:v>25961</c:v>
                </c:pt>
                <c:pt idx="2368">
                  <c:v>25962</c:v>
                </c:pt>
                <c:pt idx="2369">
                  <c:v>25965</c:v>
                </c:pt>
                <c:pt idx="2370">
                  <c:v>25966</c:v>
                </c:pt>
                <c:pt idx="2371">
                  <c:v>25967</c:v>
                </c:pt>
                <c:pt idx="2372">
                  <c:v>25968</c:v>
                </c:pt>
                <c:pt idx="2373">
                  <c:v>25969</c:v>
                </c:pt>
                <c:pt idx="2374">
                  <c:v>25972</c:v>
                </c:pt>
                <c:pt idx="2375">
                  <c:v>25973</c:v>
                </c:pt>
                <c:pt idx="2376">
                  <c:v>25974</c:v>
                </c:pt>
                <c:pt idx="2377">
                  <c:v>25975</c:v>
                </c:pt>
                <c:pt idx="2378">
                  <c:v>25976</c:v>
                </c:pt>
                <c:pt idx="2379">
                  <c:v>25979</c:v>
                </c:pt>
                <c:pt idx="2380">
                  <c:v>25980</c:v>
                </c:pt>
                <c:pt idx="2381">
                  <c:v>25981</c:v>
                </c:pt>
                <c:pt idx="2382">
                  <c:v>25982</c:v>
                </c:pt>
                <c:pt idx="2383">
                  <c:v>25983</c:v>
                </c:pt>
                <c:pt idx="2384">
                  <c:v>25986</c:v>
                </c:pt>
                <c:pt idx="2385">
                  <c:v>25987</c:v>
                </c:pt>
                <c:pt idx="2386">
                  <c:v>25988</c:v>
                </c:pt>
                <c:pt idx="2387">
                  <c:v>25989</c:v>
                </c:pt>
                <c:pt idx="2388">
                  <c:v>25990</c:v>
                </c:pt>
                <c:pt idx="2389">
                  <c:v>25993</c:v>
                </c:pt>
                <c:pt idx="2390">
                  <c:v>25994</c:v>
                </c:pt>
                <c:pt idx="2391">
                  <c:v>25995</c:v>
                </c:pt>
                <c:pt idx="2392">
                  <c:v>25996</c:v>
                </c:pt>
                <c:pt idx="2393">
                  <c:v>25997</c:v>
                </c:pt>
                <c:pt idx="2394">
                  <c:v>26000</c:v>
                </c:pt>
                <c:pt idx="2395">
                  <c:v>26001</c:v>
                </c:pt>
                <c:pt idx="2396">
                  <c:v>26002</c:v>
                </c:pt>
                <c:pt idx="2397">
                  <c:v>26003</c:v>
                </c:pt>
                <c:pt idx="2398">
                  <c:v>26004</c:v>
                </c:pt>
                <c:pt idx="2399">
                  <c:v>26007</c:v>
                </c:pt>
                <c:pt idx="2400">
                  <c:v>26008</c:v>
                </c:pt>
                <c:pt idx="2401">
                  <c:v>26009</c:v>
                </c:pt>
                <c:pt idx="2402">
                  <c:v>26010</c:v>
                </c:pt>
                <c:pt idx="2403">
                  <c:v>26011</c:v>
                </c:pt>
                <c:pt idx="2404">
                  <c:v>26014</c:v>
                </c:pt>
                <c:pt idx="2405">
                  <c:v>26015</c:v>
                </c:pt>
                <c:pt idx="2406">
                  <c:v>26016</c:v>
                </c:pt>
                <c:pt idx="2407">
                  <c:v>26017</c:v>
                </c:pt>
                <c:pt idx="2408">
                  <c:v>26018</c:v>
                </c:pt>
                <c:pt idx="2409">
                  <c:v>26021</c:v>
                </c:pt>
                <c:pt idx="2410">
                  <c:v>26022</c:v>
                </c:pt>
                <c:pt idx="2411">
                  <c:v>26023</c:v>
                </c:pt>
                <c:pt idx="2412">
                  <c:v>26024</c:v>
                </c:pt>
                <c:pt idx="2413">
                  <c:v>26025</c:v>
                </c:pt>
                <c:pt idx="2414">
                  <c:v>26028</c:v>
                </c:pt>
                <c:pt idx="2415">
                  <c:v>26029</c:v>
                </c:pt>
                <c:pt idx="2416">
                  <c:v>26030</c:v>
                </c:pt>
                <c:pt idx="2417">
                  <c:v>26031</c:v>
                </c:pt>
                <c:pt idx="2418">
                  <c:v>26032</c:v>
                </c:pt>
                <c:pt idx="2419">
                  <c:v>26035</c:v>
                </c:pt>
                <c:pt idx="2420">
                  <c:v>26036</c:v>
                </c:pt>
                <c:pt idx="2421">
                  <c:v>26037</c:v>
                </c:pt>
                <c:pt idx="2422">
                  <c:v>26038</c:v>
                </c:pt>
                <c:pt idx="2423">
                  <c:v>26039</c:v>
                </c:pt>
                <c:pt idx="2424">
                  <c:v>26042</c:v>
                </c:pt>
                <c:pt idx="2425">
                  <c:v>26043</c:v>
                </c:pt>
                <c:pt idx="2426">
                  <c:v>26044</c:v>
                </c:pt>
                <c:pt idx="2427">
                  <c:v>26045</c:v>
                </c:pt>
                <c:pt idx="2428">
                  <c:v>26046</c:v>
                </c:pt>
                <c:pt idx="2429">
                  <c:v>26049</c:v>
                </c:pt>
                <c:pt idx="2430">
                  <c:v>26050</c:v>
                </c:pt>
                <c:pt idx="2431">
                  <c:v>26051</c:v>
                </c:pt>
                <c:pt idx="2432">
                  <c:v>26052</c:v>
                </c:pt>
                <c:pt idx="2433">
                  <c:v>26053</c:v>
                </c:pt>
                <c:pt idx="2434">
                  <c:v>26056</c:v>
                </c:pt>
                <c:pt idx="2435">
                  <c:v>26057</c:v>
                </c:pt>
                <c:pt idx="2436">
                  <c:v>26058</c:v>
                </c:pt>
                <c:pt idx="2437">
                  <c:v>26059</c:v>
                </c:pt>
                <c:pt idx="2438">
                  <c:v>26060</c:v>
                </c:pt>
                <c:pt idx="2439">
                  <c:v>26063</c:v>
                </c:pt>
                <c:pt idx="2440">
                  <c:v>26064</c:v>
                </c:pt>
                <c:pt idx="2441">
                  <c:v>26065</c:v>
                </c:pt>
                <c:pt idx="2442">
                  <c:v>26066</c:v>
                </c:pt>
                <c:pt idx="2443">
                  <c:v>26067</c:v>
                </c:pt>
                <c:pt idx="2444">
                  <c:v>26070</c:v>
                </c:pt>
                <c:pt idx="2445">
                  <c:v>26071</c:v>
                </c:pt>
                <c:pt idx="2446">
                  <c:v>26072</c:v>
                </c:pt>
                <c:pt idx="2447">
                  <c:v>26073</c:v>
                </c:pt>
                <c:pt idx="2448">
                  <c:v>26074</c:v>
                </c:pt>
                <c:pt idx="2449">
                  <c:v>26077</c:v>
                </c:pt>
                <c:pt idx="2450">
                  <c:v>26078</c:v>
                </c:pt>
                <c:pt idx="2451">
                  <c:v>26079</c:v>
                </c:pt>
                <c:pt idx="2452">
                  <c:v>26080</c:v>
                </c:pt>
                <c:pt idx="2453">
                  <c:v>26081</c:v>
                </c:pt>
                <c:pt idx="2454">
                  <c:v>26084</c:v>
                </c:pt>
                <c:pt idx="2455">
                  <c:v>26085</c:v>
                </c:pt>
                <c:pt idx="2456">
                  <c:v>26086</c:v>
                </c:pt>
                <c:pt idx="2457">
                  <c:v>26087</c:v>
                </c:pt>
                <c:pt idx="2458">
                  <c:v>26088</c:v>
                </c:pt>
                <c:pt idx="2459">
                  <c:v>26091</c:v>
                </c:pt>
                <c:pt idx="2460">
                  <c:v>26092</c:v>
                </c:pt>
                <c:pt idx="2461">
                  <c:v>26093</c:v>
                </c:pt>
                <c:pt idx="2462">
                  <c:v>26094</c:v>
                </c:pt>
                <c:pt idx="2463">
                  <c:v>26095</c:v>
                </c:pt>
                <c:pt idx="2464">
                  <c:v>26098</c:v>
                </c:pt>
                <c:pt idx="2465">
                  <c:v>26099</c:v>
                </c:pt>
                <c:pt idx="2466">
                  <c:v>26100</c:v>
                </c:pt>
                <c:pt idx="2467">
                  <c:v>26101</c:v>
                </c:pt>
                <c:pt idx="2468">
                  <c:v>26102</c:v>
                </c:pt>
                <c:pt idx="2469">
                  <c:v>26105</c:v>
                </c:pt>
                <c:pt idx="2470">
                  <c:v>26106</c:v>
                </c:pt>
                <c:pt idx="2471">
                  <c:v>26107</c:v>
                </c:pt>
                <c:pt idx="2472">
                  <c:v>26108</c:v>
                </c:pt>
                <c:pt idx="2473">
                  <c:v>26109</c:v>
                </c:pt>
                <c:pt idx="2474">
                  <c:v>26112</c:v>
                </c:pt>
                <c:pt idx="2475">
                  <c:v>26113</c:v>
                </c:pt>
                <c:pt idx="2476">
                  <c:v>26114</c:v>
                </c:pt>
                <c:pt idx="2477">
                  <c:v>26115</c:v>
                </c:pt>
                <c:pt idx="2478">
                  <c:v>26116</c:v>
                </c:pt>
                <c:pt idx="2479">
                  <c:v>26119</c:v>
                </c:pt>
                <c:pt idx="2480">
                  <c:v>26120</c:v>
                </c:pt>
                <c:pt idx="2481">
                  <c:v>26121</c:v>
                </c:pt>
                <c:pt idx="2482">
                  <c:v>26122</c:v>
                </c:pt>
                <c:pt idx="2483">
                  <c:v>26123</c:v>
                </c:pt>
                <c:pt idx="2484">
                  <c:v>26126</c:v>
                </c:pt>
                <c:pt idx="2485">
                  <c:v>26127</c:v>
                </c:pt>
                <c:pt idx="2486">
                  <c:v>26128</c:v>
                </c:pt>
                <c:pt idx="2487">
                  <c:v>26129</c:v>
                </c:pt>
                <c:pt idx="2488">
                  <c:v>26130</c:v>
                </c:pt>
                <c:pt idx="2489">
                  <c:v>26133</c:v>
                </c:pt>
                <c:pt idx="2490">
                  <c:v>26134</c:v>
                </c:pt>
                <c:pt idx="2491">
                  <c:v>26135</c:v>
                </c:pt>
                <c:pt idx="2492">
                  <c:v>26136</c:v>
                </c:pt>
                <c:pt idx="2493">
                  <c:v>26137</c:v>
                </c:pt>
                <c:pt idx="2494">
                  <c:v>26140</c:v>
                </c:pt>
                <c:pt idx="2495">
                  <c:v>26141</c:v>
                </c:pt>
                <c:pt idx="2496">
                  <c:v>26142</c:v>
                </c:pt>
                <c:pt idx="2497">
                  <c:v>26143</c:v>
                </c:pt>
                <c:pt idx="2498">
                  <c:v>26144</c:v>
                </c:pt>
                <c:pt idx="2499">
                  <c:v>26147</c:v>
                </c:pt>
                <c:pt idx="2500">
                  <c:v>26148</c:v>
                </c:pt>
                <c:pt idx="2501">
                  <c:v>26149</c:v>
                </c:pt>
                <c:pt idx="2502">
                  <c:v>26150</c:v>
                </c:pt>
                <c:pt idx="2503">
                  <c:v>26151</c:v>
                </c:pt>
                <c:pt idx="2504">
                  <c:v>26154</c:v>
                </c:pt>
                <c:pt idx="2505">
                  <c:v>26155</c:v>
                </c:pt>
                <c:pt idx="2506">
                  <c:v>26156</c:v>
                </c:pt>
                <c:pt idx="2507">
                  <c:v>26157</c:v>
                </c:pt>
                <c:pt idx="2508">
                  <c:v>26158</c:v>
                </c:pt>
                <c:pt idx="2509">
                  <c:v>26161</c:v>
                </c:pt>
                <c:pt idx="2510">
                  <c:v>26162</c:v>
                </c:pt>
                <c:pt idx="2511">
                  <c:v>26163</c:v>
                </c:pt>
                <c:pt idx="2512">
                  <c:v>26164</c:v>
                </c:pt>
                <c:pt idx="2513">
                  <c:v>26165</c:v>
                </c:pt>
                <c:pt idx="2514">
                  <c:v>26168</c:v>
                </c:pt>
                <c:pt idx="2515">
                  <c:v>26169</c:v>
                </c:pt>
                <c:pt idx="2516">
                  <c:v>26170</c:v>
                </c:pt>
                <c:pt idx="2517">
                  <c:v>26171</c:v>
                </c:pt>
                <c:pt idx="2518">
                  <c:v>26172</c:v>
                </c:pt>
                <c:pt idx="2519">
                  <c:v>26175</c:v>
                </c:pt>
                <c:pt idx="2520">
                  <c:v>26176</c:v>
                </c:pt>
                <c:pt idx="2521">
                  <c:v>26177</c:v>
                </c:pt>
                <c:pt idx="2522">
                  <c:v>26178</c:v>
                </c:pt>
                <c:pt idx="2523">
                  <c:v>26179</c:v>
                </c:pt>
                <c:pt idx="2524">
                  <c:v>26182</c:v>
                </c:pt>
                <c:pt idx="2525">
                  <c:v>26183</c:v>
                </c:pt>
                <c:pt idx="2526">
                  <c:v>26184</c:v>
                </c:pt>
                <c:pt idx="2527">
                  <c:v>26185</c:v>
                </c:pt>
                <c:pt idx="2528">
                  <c:v>26186</c:v>
                </c:pt>
                <c:pt idx="2529">
                  <c:v>26189</c:v>
                </c:pt>
                <c:pt idx="2530">
                  <c:v>26190</c:v>
                </c:pt>
                <c:pt idx="2531">
                  <c:v>26191</c:v>
                </c:pt>
                <c:pt idx="2532">
                  <c:v>26192</c:v>
                </c:pt>
                <c:pt idx="2533">
                  <c:v>26193</c:v>
                </c:pt>
                <c:pt idx="2534">
                  <c:v>26196</c:v>
                </c:pt>
                <c:pt idx="2535">
                  <c:v>26197</c:v>
                </c:pt>
                <c:pt idx="2536">
                  <c:v>26198</c:v>
                </c:pt>
                <c:pt idx="2537">
                  <c:v>26199</c:v>
                </c:pt>
                <c:pt idx="2538">
                  <c:v>26200</c:v>
                </c:pt>
                <c:pt idx="2539">
                  <c:v>26203</c:v>
                </c:pt>
                <c:pt idx="2540">
                  <c:v>26204</c:v>
                </c:pt>
                <c:pt idx="2541">
                  <c:v>26205</c:v>
                </c:pt>
                <c:pt idx="2542">
                  <c:v>26206</c:v>
                </c:pt>
                <c:pt idx="2543">
                  <c:v>26207</c:v>
                </c:pt>
                <c:pt idx="2544">
                  <c:v>26210</c:v>
                </c:pt>
                <c:pt idx="2545">
                  <c:v>26211</c:v>
                </c:pt>
                <c:pt idx="2546">
                  <c:v>26212</c:v>
                </c:pt>
                <c:pt idx="2547">
                  <c:v>26213</c:v>
                </c:pt>
                <c:pt idx="2548">
                  <c:v>26214</c:v>
                </c:pt>
                <c:pt idx="2549">
                  <c:v>26217</c:v>
                </c:pt>
                <c:pt idx="2550">
                  <c:v>26218</c:v>
                </c:pt>
                <c:pt idx="2551">
                  <c:v>26219</c:v>
                </c:pt>
                <c:pt idx="2552">
                  <c:v>26220</c:v>
                </c:pt>
                <c:pt idx="2553">
                  <c:v>26221</c:v>
                </c:pt>
                <c:pt idx="2554">
                  <c:v>26224</c:v>
                </c:pt>
                <c:pt idx="2555">
                  <c:v>26225</c:v>
                </c:pt>
                <c:pt idx="2556">
                  <c:v>26226</c:v>
                </c:pt>
                <c:pt idx="2557">
                  <c:v>26227</c:v>
                </c:pt>
                <c:pt idx="2558">
                  <c:v>26228</c:v>
                </c:pt>
                <c:pt idx="2559">
                  <c:v>26231</c:v>
                </c:pt>
                <c:pt idx="2560">
                  <c:v>26232</c:v>
                </c:pt>
                <c:pt idx="2561">
                  <c:v>26233</c:v>
                </c:pt>
                <c:pt idx="2562">
                  <c:v>26234</c:v>
                </c:pt>
                <c:pt idx="2563">
                  <c:v>26235</c:v>
                </c:pt>
                <c:pt idx="2564">
                  <c:v>26238</c:v>
                </c:pt>
                <c:pt idx="2565">
                  <c:v>26239</c:v>
                </c:pt>
                <c:pt idx="2566">
                  <c:v>26240</c:v>
                </c:pt>
                <c:pt idx="2567">
                  <c:v>26241</c:v>
                </c:pt>
                <c:pt idx="2568">
                  <c:v>26242</c:v>
                </c:pt>
                <c:pt idx="2569">
                  <c:v>26245</c:v>
                </c:pt>
                <c:pt idx="2570">
                  <c:v>26246</c:v>
                </c:pt>
                <c:pt idx="2571">
                  <c:v>26247</c:v>
                </c:pt>
                <c:pt idx="2572">
                  <c:v>26248</c:v>
                </c:pt>
                <c:pt idx="2573">
                  <c:v>26249</c:v>
                </c:pt>
                <c:pt idx="2574">
                  <c:v>26252</c:v>
                </c:pt>
                <c:pt idx="2575">
                  <c:v>26253</c:v>
                </c:pt>
                <c:pt idx="2576">
                  <c:v>26254</c:v>
                </c:pt>
                <c:pt idx="2577">
                  <c:v>26255</c:v>
                </c:pt>
                <c:pt idx="2578">
                  <c:v>26256</c:v>
                </c:pt>
                <c:pt idx="2579">
                  <c:v>26259</c:v>
                </c:pt>
                <c:pt idx="2580">
                  <c:v>26260</c:v>
                </c:pt>
                <c:pt idx="2581">
                  <c:v>26261</c:v>
                </c:pt>
                <c:pt idx="2582">
                  <c:v>26262</c:v>
                </c:pt>
                <c:pt idx="2583">
                  <c:v>26263</c:v>
                </c:pt>
                <c:pt idx="2584">
                  <c:v>26266</c:v>
                </c:pt>
                <c:pt idx="2585">
                  <c:v>26267</c:v>
                </c:pt>
                <c:pt idx="2586">
                  <c:v>26268</c:v>
                </c:pt>
                <c:pt idx="2587">
                  <c:v>26269</c:v>
                </c:pt>
                <c:pt idx="2588">
                  <c:v>26270</c:v>
                </c:pt>
                <c:pt idx="2589">
                  <c:v>26273</c:v>
                </c:pt>
                <c:pt idx="2590">
                  <c:v>26274</c:v>
                </c:pt>
                <c:pt idx="2591">
                  <c:v>26275</c:v>
                </c:pt>
                <c:pt idx="2592">
                  <c:v>26276</c:v>
                </c:pt>
                <c:pt idx="2593">
                  <c:v>26277</c:v>
                </c:pt>
                <c:pt idx="2594">
                  <c:v>26280</c:v>
                </c:pt>
                <c:pt idx="2595">
                  <c:v>26281</c:v>
                </c:pt>
                <c:pt idx="2596">
                  <c:v>26282</c:v>
                </c:pt>
                <c:pt idx="2597">
                  <c:v>26283</c:v>
                </c:pt>
                <c:pt idx="2598">
                  <c:v>26284</c:v>
                </c:pt>
                <c:pt idx="2599">
                  <c:v>26287</c:v>
                </c:pt>
                <c:pt idx="2600">
                  <c:v>26288</c:v>
                </c:pt>
                <c:pt idx="2601">
                  <c:v>26289</c:v>
                </c:pt>
                <c:pt idx="2602">
                  <c:v>26290</c:v>
                </c:pt>
                <c:pt idx="2603">
                  <c:v>26291</c:v>
                </c:pt>
                <c:pt idx="2604">
                  <c:v>26294</c:v>
                </c:pt>
                <c:pt idx="2605">
                  <c:v>26295</c:v>
                </c:pt>
                <c:pt idx="2606">
                  <c:v>26296</c:v>
                </c:pt>
                <c:pt idx="2607">
                  <c:v>26297</c:v>
                </c:pt>
                <c:pt idx="2608">
                  <c:v>26298</c:v>
                </c:pt>
                <c:pt idx="2609">
                  <c:v>26301</c:v>
                </c:pt>
                <c:pt idx="2610">
                  <c:v>26302</c:v>
                </c:pt>
                <c:pt idx="2611">
                  <c:v>26303</c:v>
                </c:pt>
                <c:pt idx="2612">
                  <c:v>26304</c:v>
                </c:pt>
                <c:pt idx="2613">
                  <c:v>26305</c:v>
                </c:pt>
                <c:pt idx="2614">
                  <c:v>26308</c:v>
                </c:pt>
                <c:pt idx="2615">
                  <c:v>26309</c:v>
                </c:pt>
                <c:pt idx="2616">
                  <c:v>26310</c:v>
                </c:pt>
                <c:pt idx="2617">
                  <c:v>26311</c:v>
                </c:pt>
                <c:pt idx="2618">
                  <c:v>26312</c:v>
                </c:pt>
                <c:pt idx="2619">
                  <c:v>26315</c:v>
                </c:pt>
                <c:pt idx="2620">
                  <c:v>26316</c:v>
                </c:pt>
                <c:pt idx="2621">
                  <c:v>26317</c:v>
                </c:pt>
                <c:pt idx="2622">
                  <c:v>26318</c:v>
                </c:pt>
                <c:pt idx="2623">
                  <c:v>26319</c:v>
                </c:pt>
                <c:pt idx="2624">
                  <c:v>26322</c:v>
                </c:pt>
                <c:pt idx="2625">
                  <c:v>26323</c:v>
                </c:pt>
                <c:pt idx="2626">
                  <c:v>26324</c:v>
                </c:pt>
                <c:pt idx="2627">
                  <c:v>26325</c:v>
                </c:pt>
                <c:pt idx="2628">
                  <c:v>26326</c:v>
                </c:pt>
                <c:pt idx="2629">
                  <c:v>26329</c:v>
                </c:pt>
                <c:pt idx="2630">
                  <c:v>26330</c:v>
                </c:pt>
                <c:pt idx="2631">
                  <c:v>26331</c:v>
                </c:pt>
                <c:pt idx="2632">
                  <c:v>26332</c:v>
                </c:pt>
                <c:pt idx="2633">
                  <c:v>26333</c:v>
                </c:pt>
                <c:pt idx="2634">
                  <c:v>26336</c:v>
                </c:pt>
                <c:pt idx="2635">
                  <c:v>26337</c:v>
                </c:pt>
                <c:pt idx="2636">
                  <c:v>26338</c:v>
                </c:pt>
                <c:pt idx="2637">
                  <c:v>26339</c:v>
                </c:pt>
                <c:pt idx="2638">
                  <c:v>26340</c:v>
                </c:pt>
                <c:pt idx="2639">
                  <c:v>26343</c:v>
                </c:pt>
                <c:pt idx="2640">
                  <c:v>26344</c:v>
                </c:pt>
                <c:pt idx="2641">
                  <c:v>26345</c:v>
                </c:pt>
                <c:pt idx="2642">
                  <c:v>26346</c:v>
                </c:pt>
                <c:pt idx="2643">
                  <c:v>26347</c:v>
                </c:pt>
                <c:pt idx="2644">
                  <c:v>26350</c:v>
                </c:pt>
                <c:pt idx="2645">
                  <c:v>26351</c:v>
                </c:pt>
                <c:pt idx="2646">
                  <c:v>26352</c:v>
                </c:pt>
                <c:pt idx="2647">
                  <c:v>26353</c:v>
                </c:pt>
                <c:pt idx="2648">
                  <c:v>26354</c:v>
                </c:pt>
                <c:pt idx="2649">
                  <c:v>26357</c:v>
                </c:pt>
                <c:pt idx="2650">
                  <c:v>26358</c:v>
                </c:pt>
                <c:pt idx="2651">
                  <c:v>26359</c:v>
                </c:pt>
                <c:pt idx="2652">
                  <c:v>26360</c:v>
                </c:pt>
                <c:pt idx="2653">
                  <c:v>26361</c:v>
                </c:pt>
                <c:pt idx="2654">
                  <c:v>26364</c:v>
                </c:pt>
                <c:pt idx="2655">
                  <c:v>26365</c:v>
                </c:pt>
                <c:pt idx="2656">
                  <c:v>26366</c:v>
                </c:pt>
                <c:pt idx="2657">
                  <c:v>26367</c:v>
                </c:pt>
                <c:pt idx="2658">
                  <c:v>26368</c:v>
                </c:pt>
                <c:pt idx="2659">
                  <c:v>26371</c:v>
                </c:pt>
                <c:pt idx="2660">
                  <c:v>26372</c:v>
                </c:pt>
                <c:pt idx="2661">
                  <c:v>26373</c:v>
                </c:pt>
                <c:pt idx="2662">
                  <c:v>26374</c:v>
                </c:pt>
                <c:pt idx="2663">
                  <c:v>26375</c:v>
                </c:pt>
                <c:pt idx="2664">
                  <c:v>26378</c:v>
                </c:pt>
                <c:pt idx="2665">
                  <c:v>26379</c:v>
                </c:pt>
                <c:pt idx="2666">
                  <c:v>26380</c:v>
                </c:pt>
                <c:pt idx="2667">
                  <c:v>26381</c:v>
                </c:pt>
                <c:pt idx="2668">
                  <c:v>26382</c:v>
                </c:pt>
                <c:pt idx="2669">
                  <c:v>26385</c:v>
                </c:pt>
                <c:pt idx="2670">
                  <c:v>26386</c:v>
                </c:pt>
                <c:pt idx="2671">
                  <c:v>26387</c:v>
                </c:pt>
                <c:pt idx="2672">
                  <c:v>26388</c:v>
                </c:pt>
                <c:pt idx="2673">
                  <c:v>26389</c:v>
                </c:pt>
                <c:pt idx="2674">
                  <c:v>26392</c:v>
                </c:pt>
                <c:pt idx="2675">
                  <c:v>26393</c:v>
                </c:pt>
                <c:pt idx="2676">
                  <c:v>26394</c:v>
                </c:pt>
                <c:pt idx="2677">
                  <c:v>26395</c:v>
                </c:pt>
                <c:pt idx="2678">
                  <c:v>26396</c:v>
                </c:pt>
                <c:pt idx="2679">
                  <c:v>26399</c:v>
                </c:pt>
                <c:pt idx="2680">
                  <c:v>26400</c:v>
                </c:pt>
                <c:pt idx="2681">
                  <c:v>26401</c:v>
                </c:pt>
                <c:pt idx="2682">
                  <c:v>26402</c:v>
                </c:pt>
                <c:pt idx="2683">
                  <c:v>26403</c:v>
                </c:pt>
                <c:pt idx="2684">
                  <c:v>26406</c:v>
                </c:pt>
                <c:pt idx="2685">
                  <c:v>26407</c:v>
                </c:pt>
                <c:pt idx="2686">
                  <c:v>26408</c:v>
                </c:pt>
                <c:pt idx="2687">
                  <c:v>26409</c:v>
                </c:pt>
                <c:pt idx="2688">
                  <c:v>26410</c:v>
                </c:pt>
                <c:pt idx="2689">
                  <c:v>26413</c:v>
                </c:pt>
                <c:pt idx="2690">
                  <c:v>26414</c:v>
                </c:pt>
                <c:pt idx="2691">
                  <c:v>26415</c:v>
                </c:pt>
                <c:pt idx="2692">
                  <c:v>26416</c:v>
                </c:pt>
                <c:pt idx="2693">
                  <c:v>26417</c:v>
                </c:pt>
                <c:pt idx="2694">
                  <c:v>26420</c:v>
                </c:pt>
                <c:pt idx="2695">
                  <c:v>26421</c:v>
                </c:pt>
                <c:pt idx="2696">
                  <c:v>26422</c:v>
                </c:pt>
                <c:pt idx="2697">
                  <c:v>26423</c:v>
                </c:pt>
                <c:pt idx="2698">
                  <c:v>26424</c:v>
                </c:pt>
                <c:pt idx="2699">
                  <c:v>26427</c:v>
                </c:pt>
                <c:pt idx="2700">
                  <c:v>26428</c:v>
                </c:pt>
                <c:pt idx="2701">
                  <c:v>26429</c:v>
                </c:pt>
                <c:pt idx="2702">
                  <c:v>26430</c:v>
                </c:pt>
                <c:pt idx="2703">
                  <c:v>26431</c:v>
                </c:pt>
                <c:pt idx="2704">
                  <c:v>26434</c:v>
                </c:pt>
                <c:pt idx="2705">
                  <c:v>26435</c:v>
                </c:pt>
                <c:pt idx="2706">
                  <c:v>26436</c:v>
                </c:pt>
                <c:pt idx="2707">
                  <c:v>26437</c:v>
                </c:pt>
                <c:pt idx="2708">
                  <c:v>26438</c:v>
                </c:pt>
                <c:pt idx="2709">
                  <c:v>26441</c:v>
                </c:pt>
                <c:pt idx="2710">
                  <c:v>26442</c:v>
                </c:pt>
                <c:pt idx="2711">
                  <c:v>26443</c:v>
                </c:pt>
                <c:pt idx="2712">
                  <c:v>26444</c:v>
                </c:pt>
                <c:pt idx="2713">
                  <c:v>26445</c:v>
                </c:pt>
                <c:pt idx="2714">
                  <c:v>26448</c:v>
                </c:pt>
                <c:pt idx="2715">
                  <c:v>26449</c:v>
                </c:pt>
                <c:pt idx="2716">
                  <c:v>26450</c:v>
                </c:pt>
                <c:pt idx="2717">
                  <c:v>26451</c:v>
                </c:pt>
                <c:pt idx="2718">
                  <c:v>26452</c:v>
                </c:pt>
                <c:pt idx="2719">
                  <c:v>26455</c:v>
                </c:pt>
                <c:pt idx="2720">
                  <c:v>26456</c:v>
                </c:pt>
                <c:pt idx="2721">
                  <c:v>26457</c:v>
                </c:pt>
                <c:pt idx="2722">
                  <c:v>26458</c:v>
                </c:pt>
                <c:pt idx="2723">
                  <c:v>26459</c:v>
                </c:pt>
                <c:pt idx="2724">
                  <c:v>26462</c:v>
                </c:pt>
                <c:pt idx="2725">
                  <c:v>26463</c:v>
                </c:pt>
                <c:pt idx="2726">
                  <c:v>26464</c:v>
                </c:pt>
                <c:pt idx="2727">
                  <c:v>26465</c:v>
                </c:pt>
                <c:pt idx="2728">
                  <c:v>26466</c:v>
                </c:pt>
                <c:pt idx="2729">
                  <c:v>26469</c:v>
                </c:pt>
                <c:pt idx="2730">
                  <c:v>26470</c:v>
                </c:pt>
                <c:pt idx="2731">
                  <c:v>26471</c:v>
                </c:pt>
                <c:pt idx="2732">
                  <c:v>26472</c:v>
                </c:pt>
                <c:pt idx="2733">
                  <c:v>26473</c:v>
                </c:pt>
                <c:pt idx="2734">
                  <c:v>26476</c:v>
                </c:pt>
                <c:pt idx="2735">
                  <c:v>26477</c:v>
                </c:pt>
                <c:pt idx="2736">
                  <c:v>26478</c:v>
                </c:pt>
                <c:pt idx="2737">
                  <c:v>26479</c:v>
                </c:pt>
                <c:pt idx="2738">
                  <c:v>26480</c:v>
                </c:pt>
                <c:pt idx="2739">
                  <c:v>26483</c:v>
                </c:pt>
                <c:pt idx="2740">
                  <c:v>26484</c:v>
                </c:pt>
                <c:pt idx="2741">
                  <c:v>26485</c:v>
                </c:pt>
                <c:pt idx="2742">
                  <c:v>26486</c:v>
                </c:pt>
                <c:pt idx="2743">
                  <c:v>26487</c:v>
                </c:pt>
                <c:pt idx="2744">
                  <c:v>26490</c:v>
                </c:pt>
                <c:pt idx="2745">
                  <c:v>26491</c:v>
                </c:pt>
                <c:pt idx="2746">
                  <c:v>26492</c:v>
                </c:pt>
                <c:pt idx="2747">
                  <c:v>26493</c:v>
                </c:pt>
                <c:pt idx="2748">
                  <c:v>26494</c:v>
                </c:pt>
                <c:pt idx="2749">
                  <c:v>26497</c:v>
                </c:pt>
                <c:pt idx="2750">
                  <c:v>26498</c:v>
                </c:pt>
                <c:pt idx="2751">
                  <c:v>26499</c:v>
                </c:pt>
                <c:pt idx="2752">
                  <c:v>26500</c:v>
                </c:pt>
                <c:pt idx="2753">
                  <c:v>26501</c:v>
                </c:pt>
                <c:pt idx="2754">
                  <c:v>26504</c:v>
                </c:pt>
                <c:pt idx="2755">
                  <c:v>26505</c:v>
                </c:pt>
                <c:pt idx="2756">
                  <c:v>26506</c:v>
                </c:pt>
                <c:pt idx="2757">
                  <c:v>26507</c:v>
                </c:pt>
                <c:pt idx="2758">
                  <c:v>26508</c:v>
                </c:pt>
                <c:pt idx="2759">
                  <c:v>26511</c:v>
                </c:pt>
                <c:pt idx="2760">
                  <c:v>26512</c:v>
                </c:pt>
                <c:pt idx="2761">
                  <c:v>26513</c:v>
                </c:pt>
                <c:pt idx="2762">
                  <c:v>26514</c:v>
                </c:pt>
                <c:pt idx="2763">
                  <c:v>26515</c:v>
                </c:pt>
                <c:pt idx="2764">
                  <c:v>26518</c:v>
                </c:pt>
                <c:pt idx="2765">
                  <c:v>26519</c:v>
                </c:pt>
                <c:pt idx="2766">
                  <c:v>26520</c:v>
                </c:pt>
                <c:pt idx="2767">
                  <c:v>26521</c:v>
                </c:pt>
                <c:pt idx="2768">
                  <c:v>26522</c:v>
                </c:pt>
                <c:pt idx="2769">
                  <c:v>26525</c:v>
                </c:pt>
                <c:pt idx="2770">
                  <c:v>26526</c:v>
                </c:pt>
                <c:pt idx="2771">
                  <c:v>26527</c:v>
                </c:pt>
                <c:pt idx="2772">
                  <c:v>26528</c:v>
                </c:pt>
                <c:pt idx="2773">
                  <c:v>26529</c:v>
                </c:pt>
                <c:pt idx="2774">
                  <c:v>26532</c:v>
                </c:pt>
                <c:pt idx="2775">
                  <c:v>26533</c:v>
                </c:pt>
                <c:pt idx="2776">
                  <c:v>26534</c:v>
                </c:pt>
                <c:pt idx="2777">
                  <c:v>26535</c:v>
                </c:pt>
                <c:pt idx="2778">
                  <c:v>26536</c:v>
                </c:pt>
                <c:pt idx="2779">
                  <c:v>26539</c:v>
                </c:pt>
                <c:pt idx="2780">
                  <c:v>26540</c:v>
                </c:pt>
                <c:pt idx="2781">
                  <c:v>26541</c:v>
                </c:pt>
                <c:pt idx="2782">
                  <c:v>26542</c:v>
                </c:pt>
                <c:pt idx="2783">
                  <c:v>26543</c:v>
                </c:pt>
                <c:pt idx="2784">
                  <c:v>26546</c:v>
                </c:pt>
                <c:pt idx="2785">
                  <c:v>26547</c:v>
                </c:pt>
                <c:pt idx="2786">
                  <c:v>26548</c:v>
                </c:pt>
                <c:pt idx="2787">
                  <c:v>26549</c:v>
                </c:pt>
                <c:pt idx="2788">
                  <c:v>26550</c:v>
                </c:pt>
                <c:pt idx="2789">
                  <c:v>26553</c:v>
                </c:pt>
                <c:pt idx="2790">
                  <c:v>26554</c:v>
                </c:pt>
                <c:pt idx="2791">
                  <c:v>26555</c:v>
                </c:pt>
                <c:pt idx="2792">
                  <c:v>26556</c:v>
                </c:pt>
                <c:pt idx="2793">
                  <c:v>26557</c:v>
                </c:pt>
                <c:pt idx="2794">
                  <c:v>26560</c:v>
                </c:pt>
                <c:pt idx="2795">
                  <c:v>26561</c:v>
                </c:pt>
                <c:pt idx="2796">
                  <c:v>26562</c:v>
                </c:pt>
                <c:pt idx="2797">
                  <c:v>26563</c:v>
                </c:pt>
                <c:pt idx="2798">
                  <c:v>26564</c:v>
                </c:pt>
                <c:pt idx="2799">
                  <c:v>26567</c:v>
                </c:pt>
                <c:pt idx="2800">
                  <c:v>26568</c:v>
                </c:pt>
                <c:pt idx="2801">
                  <c:v>26569</c:v>
                </c:pt>
                <c:pt idx="2802">
                  <c:v>26570</c:v>
                </c:pt>
                <c:pt idx="2803">
                  <c:v>26571</c:v>
                </c:pt>
                <c:pt idx="2804">
                  <c:v>26574</c:v>
                </c:pt>
                <c:pt idx="2805">
                  <c:v>26575</c:v>
                </c:pt>
                <c:pt idx="2806">
                  <c:v>26576</c:v>
                </c:pt>
                <c:pt idx="2807">
                  <c:v>26577</c:v>
                </c:pt>
                <c:pt idx="2808">
                  <c:v>26578</c:v>
                </c:pt>
                <c:pt idx="2809">
                  <c:v>26581</c:v>
                </c:pt>
                <c:pt idx="2810">
                  <c:v>26582</c:v>
                </c:pt>
                <c:pt idx="2811">
                  <c:v>26583</c:v>
                </c:pt>
                <c:pt idx="2812">
                  <c:v>26584</c:v>
                </c:pt>
                <c:pt idx="2813">
                  <c:v>26585</c:v>
                </c:pt>
                <c:pt idx="2814">
                  <c:v>26588</c:v>
                </c:pt>
                <c:pt idx="2815">
                  <c:v>26589</c:v>
                </c:pt>
                <c:pt idx="2816">
                  <c:v>26590</c:v>
                </c:pt>
                <c:pt idx="2817">
                  <c:v>26591</c:v>
                </c:pt>
                <c:pt idx="2818">
                  <c:v>26592</c:v>
                </c:pt>
                <c:pt idx="2819">
                  <c:v>26595</c:v>
                </c:pt>
                <c:pt idx="2820">
                  <c:v>26596</c:v>
                </c:pt>
                <c:pt idx="2821">
                  <c:v>26597</c:v>
                </c:pt>
                <c:pt idx="2822">
                  <c:v>26598</c:v>
                </c:pt>
                <c:pt idx="2823">
                  <c:v>26599</c:v>
                </c:pt>
                <c:pt idx="2824">
                  <c:v>26602</c:v>
                </c:pt>
                <c:pt idx="2825">
                  <c:v>26603</c:v>
                </c:pt>
                <c:pt idx="2826">
                  <c:v>26604</c:v>
                </c:pt>
                <c:pt idx="2827">
                  <c:v>26605</c:v>
                </c:pt>
                <c:pt idx="2828">
                  <c:v>26606</c:v>
                </c:pt>
                <c:pt idx="2829">
                  <c:v>26609</c:v>
                </c:pt>
                <c:pt idx="2830">
                  <c:v>26610</c:v>
                </c:pt>
                <c:pt idx="2831">
                  <c:v>26611</c:v>
                </c:pt>
                <c:pt idx="2832">
                  <c:v>26612</c:v>
                </c:pt>
                <c:pt idx="2833">
                  <c:v>26613</c:v>
                </c:pt>
                <c:pt idx="2834">
                  <c:v>26616</c:v>
                </c:pt>
                <c:pt idx="2835">
                  <c:v>26617</c:v>
                </c:pt>
                <c:pt idx="2836">
                  <c:v>26618</c:v>
                </c:pt>
                <c:pt idx="2837">
                  <c:v>26619</c:v>
                </c:pt>
                <c:pt idx="2838">
                  <c:v>26620</c:v>
                </c:pt>
                <c:pt idx="2839">
                  <c:v>26623</c:v>
                </c:pt>
                <c:pt idx="2840">
                  <c:v>26624</c:v>
                </c:pt>
                <c:pt idx="2841">
                  <c:v>26625</c:v>
                </c:pt>
                <c:pt idx="2842">
                  <c:v>26626</c:v>
                </c:pt>
                <c:pt idx="2843">
                  <c:v>26627</c:v>
                </c:pt>
                <c:pt idx="2844">
                  <c:v>26630</c:v>
                </c:pt>
                <c:pt idx="2845">
                  <c:v>26631</c:v>
                </c:pt>
                <c:pt idx="2846">
                  <c:v>26632</c:v>
                </c:pt>
                <c:pt idx="2847">
                  <c:v>26633</c:v>
                </c:pt>
                <c:pt idx="2848">
                  <c:v>26634</c:v>
                </c:pt>
                <c:pt idx="2849">
                  <c:v>26637</c:v>
                </c:pt>
                <c:pt idx="2850">
                  <c:v>26638</c:v>
                </c:pt>
                <c:pt idx="2851">
                  <c:v>26639</c:v>
                </c:pt>
                <c:pt idx="2852">
                  <c:v>26640</c:v>
                </c:pt>
                <c:pt idx="2853">
                  <c:v>26641</c:v>
                </c:pt>
                <c:pt idx="2854">
                  <c:v>26644</c:v>
                </c:pt>
                <c:pt idx="2855">
                  <c:v>26645</c:v>
                </c:pt>
                <c:pt idx="2856">
                  <c:v>26646</c:v>
                </c:pt>
                <c:pt idx="2857">
                  <c:v>26647</c:v>
                </c:pt>
                <c:pt idx="2858">
                  <c:v>26648</c:v>
                </c:pt>
                <c:pt idx="2859">
                  <c:v>26651</c:v>
                </c:pt>
                <c:pt idx="2860">
                  <c:v>26652</c:v>
                </c:pt>
                <c:pt idx="2861">
                  <c:v>26653</c:v>
                </c:pt>
                <c:pt idx="2862">
                  <c:v>26654</c:v>
                </c:pt>
                <c:pt idx="2863">
                  <c:v>26655</c:v>
                </c:pt>
                <c:pt idx="2864">
                  <c:v>26658</c:v>
                </c:pt>
                <c:pt idx="2865">
                  <c:v>26659</c:v>
                </c:pt>
                <c:pt idx="2866">
                  <c:v>26660</c:v>
                </c:pt>
                <c:pt idx="2867">
                  <c:v>26661</c:v>
                </c:pt>
                <c:pt idx="2868">
                  <c:v>26662</c:v>
                </c:pt>
                <c:pt idx="2869">
                  <c:v>26665</c:v>
                </c:pt>
                <c:pt idx="2870">
                  <c:v>26666</c:v>
                </c:pt>
                <c:pt idx="2871">
                  <c:v>26667</c:v>
                </c:pt>
                <c:pt idx="2872">
                  <c:v>26668</c:v>
                </c:pt>
                <c:pt idx="2873">
                  <c:v>26669</c:v>
                </c:pt>
                <c:pt idx="2874">
                  <c:v>26672</c:v>
                </c:pt>
                <c:pt idx="2875">
                  <c:v>26673</c:v>
                </c:pt>
                <c:pt idx="2876">
                  <c:v>26674</c:v>
                </c:pt>
                <c:pt idx="2877">
                  <c:v>26675</c:v>
                </c:pt>
                <c:pt idx="2878">
                  <c:v>26676</c:v>
                </c:pt>
                <c:pt idx="2879">
                  <c:v>26679</c:v>
                </c:pt>
                <c:pt idx="2880">
                  <c:v>26680</c:v>
                </c:pt>
                <c:pt idx="2881">
                  <c:v>26681</c:v>
                </c:pt>
                <c:pt idx="2882">
                  <c:v>26682</c:v>
                </c:pt>
                <c:pt idx="2883">
                  <c:v>26683</c:v>
                </c:pt>
                <c:pt idx="2884">
                  <c:v>26686</c:v>
                </c:pt>
                <c:pt idx="2885">
                  <c:v>26687</c:v>
                </c:pt>
                <c:pt idx="2886">
                  <c:v>26688</c:v>
                </c:pt>
                <c:pt idx="2887">
                  <c:v>26689</c:v>
                </c:pt>
                <c:pt idx="2888">
                  <c:v>26690</c:v>
                </c:pt>
                <c:pt idx="2889">
                  <c:v>26693</c:v>
                </c:pt>
                <c:pt idx="2890">
                  <c:v>26694</c:v>
                </c:pt>
                <c:pt idx="2891">
                  <c:v>26695</c:v>
                </c:pt>
                <c:pt idx="2892">
                  <c:v>26696</c:v>
                </c:pt>
                <c:pt idx="2893">
                  <c:v>26697</c:v>
                </c:pt>
                <c:pt idx="2894">
                  <c:v>26700</c:v>
                </c:pt>
                <c:pt idx="2895">
                  <c:v>26701</c:v>
                </c:pt>
                <c:pt idx="2896">
                  <c:v>26702</c:v>
                </c:pt>
                <c:pt idx="2897">
                  <c:v>26703</c:v>
                </c:pt>
                <c:pt idx="2898">
                  <c:v>26704</c:v>
                </c:pt>
                <c:pt idx="2899">
                  <c:v>26707</c:v>
                </c:pt>
                <c:pt idx="2900">
                  <c:v>26708</c:v>
                </c:pt>
                <c:pt idx="2901">
                  <c:v>26709</c:v>
                </c:pt>
                <c:pt idx="2902">
                  <c:v>26710</c:v>
                </c:pt>
                <c:pt idx="2903">
                  <c:v>26711</c:v>
                </c:pt>
                <c:pt idx="2904">
                  <c:v>26714</c:v>
                </c:pt>
                <c:pt idx="2905">
                  <c:v>26715</c:v>
                </c:pt>
                <c:pt idx="2906">
                  <c:v>26716</c:v>
                </c:pt>
                <c:pt idx="2907">
                  <c:v>26717</c:v>
                </c:pt>
                <c:pt idx="2908">
                  <c:v>26718</c:v>
                </c:pt>
                <c:pt idx="2909">
                  <c:v>26721</c:v>
                </c:pt>
                <c:pt idx="2910">
                  <c:v>26722</c:v>
                </c:pt>
                <c:pt idx="2911">
                  <c:v>26723</c:v>
                </c:pt>
                <c:pt idx="2912">
                  <c:v>26724</c:v>
                </c:pt>
                <c:pt idx="2913">
                  <c:v>26725</c:v>
                </c:pt>
                <c:pt idx="2914">
                  <c:v>26728</c:v>
                </c:pt>
                <c:pt idx="2915">
                  <c:v>26729</c:v>
                </c:pt>
                <c:pt idx="2916">
                  <c:v>26730</c:v>
                </c:pt>
                <c:pt idx="2917">
                  <c:v>26731</c:v>
                </c:pt>
                <c:pt idx="2918">
                  <c:v>26732</c:v>
                </c:pt>
                <c:pt idx="2919">
                  <c:v>26735</c:v>
                </c:pt>
                <c:pt idx="2920">
                  <c:v>26736</c:v>
                </c:pt>
                <c:pt idx="2921">
                  <c:v>26737</c:v>
                </c:pt>
                <c:pt idx="2922">
                  <c:v>26738</c:v>
                </c:pt>
                <c:pt idx="2923">
                  <c:v>26739</c:v>
                </c:pt>
                <c:pt idx="2924">
                  <c:v>26742</c:v>
                </c:pt>
                <c:pt idx="2925">
                  <c:v>26743</c:v>
                </c:pt>
                <c:pt idx="2926">
                  <c:v>26744</c:v>
                </c:pt>
                <c:pt idx="2927">
                  <c:v>26745</c:v>
                </c:pt>
                <c:pt idx="2928">
                  <c:v>26746</c:v>
                </c:pt>
                <c:pt idx="2929">
                  <c:v>26749</c:v>
                </c:pt>
                <c:pt idx="2930">
                  <c:v>26750</c:v>
                </c:pt>
                <c:pt idx="2931">
                  <c:v>26751</c:v>
                </c:pt>
                <c:pt idx="2932">
                  <c:v>26752</c:v>
                </c:pt>
                <c:pt idx="2933">
                  <c:v>26753</c:v>
                </c:pt>
                <c:pt idx="2934">
                  <c:v>26756</c:v>
                </c:pt>
                <c:pt idx="2935">
                  <c:v>26757</c:v>
                </c:pt>
                <c:pt idx="2936">
                  <c:v>26758</c:v>
                </c:pt>
                <c:pt idx="2937">
                  <c:v>26759</c:v>
                </c:pt>
                <c:pt idx="2938">
                  <c:v>26760</c:v>
                </c:pt>
                <c:pt idx="2939">
                  <c:v>26763</c:v>
                </c:pt>
                <c:pt idx="2940">
                  <c:v>26764</c:v>
                </c:pt>
                <c:pt idx="2941">
                  <c:v>26765</c:v>
                </c:pt>
                <c:pt idx="2942">
                  <c:v>26766</c:v>
                </c:pt>
                <c:pt idx="2943">
                  <c:v>26767</c:v>
                </c:pt>
                <c:pt idx="2944">
                  <c:v>26770</c:v>
                </c:pt>
                <c:pt idx="2945">
                  <c:v>26771</c:v>
                </c:pt>
                <c:pt idx="2946">
                  <c:v>26772</c:v>
                </c:pt>
                <c:pt idx="2947">
                  <c:v>26773</c:v>
                </c:pt>
                <c:pt idx="2948">
                  <c:v>26774</c:v>
                </c:pt>
                <c:pt idx="2949">
                  <c:v>26777</c:v>
                </c:pt>
                <c:pt idx="2950">
                  <c:v>26778</c:v>
                </c:pt>
                <c:pt idx="2951">
                  <c:v>26779</c:v>
                </c:pt>
                <c:pt idx="2952">
                  <c:v>26780</c:v>
                </c:pt>
                <c:pt idx="2953">
                  <c:v>26781</c:v>
                </c:pt>
                <c:pt idx="2954">
                  <c:v>26784</c:v>
                </c:pt>
                <c:pt idx="2955">
                  <c:v>26785</c:v>
                </c:pt>
                <c:pt idx="2956">
                  <c:v>26786</c:v>
                </c:pt>
                <c:pt idx="2957">
                  <c:v>26787</c:v>
                </c:pt>
                <c:pt idx="2958">
                  <c:v>26788</c:v>
                </c:pt>
                <c:pt idx="2959">
                  <c:v>26791</c:v>
                </c:pt>
                <c:pt idx="2960">
                  <c:v>26792</c:v>
                </c:pt>
                <c:pt idx="2961">
                  <c:v>26793</c:v>
                </c:pt>
                <c:pt idx="2962">
                  <c:v>26794</c:v>
                </c:pt>
                <c:pt idx="2963">
                  <c:v>26795</c:v>
                </c:pt>
                <c:pt idx="2964">
                  <c:v>26798</c:v>
                </c:pt>
                <c:pt idx="2965">
                  <c:v>26799</c:v>
                </c:pt>
                <c:pt idx="2966">
                  <c:v>26800</c:v>
                </c:pt>
                <c:pt idx="2967">
                  <c:v>26801</c:v>
                </c:pt>
                <c:pt idx="2968">
                  <c:v>26802</c:v>
                </c:pt>
                <c:pt idx="2969">
                  <c:v>26805</c:v>
                </c:pt>
                <c:pt idx="2970">
                  <c:v>26806</c:v>
                </c:pt>
                <c:pt idx="2971">
                  <c:v>26807</c:v>
                </c:pt>
                <c:pt idx="2972">
                  <c:v>26808</c:v>
                </c:pt>
                <c:pt idx="2973">
                  <c:v>26809</c:v>
                </c:pt>
                <c:pt idx="2974">
                  <c:v>26812</c:v>
                </c:pt>
                <c:pt idx="2975">
                  <c:v>26813</c:v>
                </c:pt>
                <c:pt idx="2976">
                  <c:v>26814</c:v>
                </c:pt>
                <c:pt idx="2977">
                  <c:v>26815</c:v>
                </c:pt>
                <c:pt idx="2978">
                  <c:v>26816</c:v>
                </c:pt>
                <c:pt idx="2979">
                  <c:v>26819</c:v>
                </c:pt>
                <c:pt idx="2980">
                  <c:v>26820</c:v>
                </c:pt>
                <c:pt idx="2981">
                  <c:v>26821</c:v>
                </c:pt>
                <c:pt idx="2982">
                  <c:v>26822</c:v>
                </c:pt>
                <c:pt idx="2983">
                  <c:v>26823</c:v>
                </c:pt>
                <c:pt idx="2984">
                  <c:v>26826</c:v>
                </c:pt>
                <c:pt idx="2985">
                  <c:v>26827</c:v>
                </c:pt>
                <c:pt idx="2986">
                  <c:v>26828</c:v>
                </c:pt>
                <c:pt idx="2987">
                  <c:v>26829</c:v>
                </c:pt>
                <c:pt idx="2988">
                  <c:v>26830</c:v>
                </c:pt>
                <c:pt idx="2989">
                  <c:v>26833</c:v>
                </c:pt>
                <c:pt idx="2990">
                  <c:v>26834</c:v>
                </c:pt>
                <c:pt idx="2991">
                  <c:v>26835</c:v>
                </c:pt>
                <c:pt idx="2992">
                  <c:v>26836</c:v>
                </c:pt>
                <c:pt idx="2993">
                  <c:v>26837</c:v>
                </c:pt>
                <c:pt idx="2994">
                  <c:v>26840</c:v>
                </c:pt>
                <c:pt idx="2995">
                  <c:v>26841</c:v>
                </c:pt>
                <c:pt idx="2996">
                  <c:v>26842</c:v>
                </c:pt>
                <c:pt idx="2997">
                  <c:v>26843</c:v>
                </c:pt>
                <c:pt idx="2998">
                  <c:v>26844</c:v>
                </c:pt>
                <c:pt idx="2999">
                  <c:v>26847</c:v>
                </c:pt>
                <c:pt idx="3000">
                  <c:v>26848</c:v>
                </c:pt>
                <c:pt idx="3001">
                  <c:v>26849</c:v>
                </c:pt>
                <c:pt idx="3002">
                  <c:v>26850</c:v>
                </c:pt>
                <c:pt idx="3003">
                  <c:v>26851</c:v>
                </c:pt>
                <c:pt idx="3004">
                  <c:v>26854</c:v>
                </c:pt>
                <c:pt idx="3005">
                  <c:v>26855</c:v>
                </c:pt>
                <c:pt idx="3006">
                  <c:v>26856</c:v>
                </c:pt>
                <c:pt idx="3007">
                  <c:v>26857</c:v>
                </c:pt>
                <c:pt idx="3008">
                  <c:v>26858</c:v>
                </c:pt>
                <c:pt idx="3009">
                  <c:v>26861</c:v>
                </c:pt>
                <c:pt idx="3010">
                  <c:v>26862</c:v>
                </c:pt>
                <c:pt idx="3011">
                  <c:v>26863</c:v>
                </c:pt>
                <c:pt idx="3012">
                  <c:v>26864</c:v>
                </c:pt>
                <c:pt idx="3013">
                  <c:v>26865</c:v>
                </c:pt>
                <c:pt idx="3014">
                  <c:v>26868</c:v>
                </c:pt>
                <c:pt idx="3015">
                  <c:v>26869</c:v>
                </c:pt>
                <c:pt idx="3016">
                  <c:v>26870</c:v>
                </c:pt>
                <c:pt idx="3017">
                  <c:v>26871</c:v>
                </c:pt>
                <c:pt idx="3018">
                  <c:v>26872</c:v>
                </c:pt>
                <c:pt idx="3019">
                  <c:v>26875</c:v>
                </c:pt>
                <c:pt idx="3020">
                  <c:v>26876</c:v>
                </c:pt>
                <c:pt idx="3021">
                  <c:v>26877</c:v>
                </c:pt>
                <c:pt idx="3022">
                  <c:v>26878</c:v>
                </c:pt>
                <c:pt idx="3023">
                  <c:v>26879</c:v>
                </c:pt>
                <c:pt idx="3024">
                  <c:v>26882</c:v>
                </c:pt>
                <c:pt idx="3025">
                  <c:v>26883</c:v>
                </c:pt>
                <c:pt idx="3026">
                  <c:v>26884</c:v>
                </c:pt>
                <c:pt idx="3027">
                  <c:v>26885</c:v>
                </c:pt>
                <c:pt idx="3028">
                  <c:v>26886</c:v>
                </c:pt>
                <c:pt idx="3029">
                  <c:v>26889</c:v>
                </c:pt>
                <c:pt idx="3030">
                  <c:v>26890</c:v>
                </c:pt>
                <c:pt idx="3031">
                  <c:v>26891</c:v>
                </c:pt>
                <c:pt idx="3032">
                  <c:v>26892</c:v>
                </c:pt>
                <c:pt idx="3033">
                  <c:v>26893</c:v>
                </c:pt>
                <c:pt idx="3034">
                  <c:v>26896</c:v>
                </c:pt>
                <c:pt idx="3035">
                  <c:v>26897</c:v>
                </c:pt>
                <c:pt idx="3036">
                  <c:v>26898</c:v>
                </c:pt>
                <c:pt idx="3037">
                  <c:v>26899</c:v>
                </c:pt>
                <c:pt idx="3038">
                  <c:v>26900</c:v>
                </c:pt>
                <c:pt idx="3039">
                  <c:v>26903</c:v>
                </c:pt>
                <c:pt idx="3040">
                  <c:v>26904</c:v>
                </c:pt>
                <c:pt idx="3041">
                  <c:v>26905</c:v>
                </c:pt>
                <c:pt idx="3042">
                  <c:v>26906</c:v>
                </c:pt>
                <c:pt idx="3043">
                  <c:v>26907</c:v>
                </c:pt>
                <c:pt idx="3044">
                  <c:v>26910</c:v>
                </c:pt>
                <c:pt idx="3045">
                  <c:v>26911</c:v>
                </c:pt>
                <c:pt idx="3046">
                  <c:v>26912</c:v>
                </c:pt>
                <c:pt idx="3047">
                  <c:v>26913</c:v>
                </c:pt>
                <c:pt idx="3048">
                  <c:v>26914</c:v>
                </c:pt>
                <c:pt idx="3049">
                  <c:v>26917</c:v>
                </c:pt>
                <c:pt idx="3050">
                  <c:v>26918</c:v>
                </c:pt>
                <c:pt idx="3051">
                  <c:v>26919</c:v>
                </c:pt>
                <c:pt idx="3052">
                  <c:v>26920</c:v>
                </c:pt>
                <c:pt idx="3053">
                  <c:v>26921</c:v>
                </c:pt>
                <c:pt idx="3054">
                  <c:v>26924</c:v>
                </c:pt>
                <c:pt idx="3055">
                  <c:v>26925</c:v>
                </c:pt>
                <c:pt idx="3056">
                  <c:v>26926</c:v>
                </c:pt>
                <c:pt idx="3057">
                  <c:v>26927</c:v>
                </c:pt>
                <c:pt idx="3058">
                  <c:v>26928</c:v>
                </c:pt>
                <c:pt idx="3059">
                  <c:v>26931</c:v>
                </c:pt>
                <c:pt idx="3060">
                  <c:v>26932</c:v>
                </c:pt>
                <c:pt idx="3061">
                  <c:v>26933</c:v>
                </c:pt>
                <c:pt idx="3062">
                  <c:v>26934</c:v>
                </c:pt>
                <c:pt idx="3063">
                  <c:v>26935</c:v>
                </c:pt>
                <c:pt idx="3064">
                  <c:v>26938</c:v>
                </c:pt>
                <c:pt idx="3065">
                  <c:v>26939</c:v>
                </c:pt>
                <c:pt idx="3066">
                  <c:v>26940</c:v>
                </c:pt>
                <c:pt idx="3067">
                  <c:v>26941</c:v>
                </c:pt>
                <c:pt idx="3068">
                  <c:v>26942</c:v>
                </c:pt>
                <c:pt idx="3069">
                  <c:v>26945</c:v>
                </c:pt>
                <c:pt idx="3070">
                  <c:v>26946</c:v>
                </c:pt>
                <c:pt idx="3071">
                  <c:v>26947</c:v>
                </c:pt>
                <c:pt idx="3072">
                  <c:v>26948</c:v>
                </c:pt>
                <c:pt idx="3073">
                  <c:v>26949</c:v>
                </c:pt>
                <c:pt idx="3074">
                  <c:v>26952</c:v>
                </c:pt>
                <c:pt idx="3075">
                  <c:v>26953</c:v>
                </c:pt>
                <c:pt idx="3076">
                  <c:v>26954</c:v>
                </c:pt>
                <c:pt idx="3077">
                  <c:v>26955</c:v>
                </c:pt>
                <c:pt idx="3078">
                  <c:v>26956</c:v>
                </c:pt>
                <c:pt idx="3079">
                  <c:v>26959</c:v>
                </c:pt>
                <c:pt idx="3080">
                  <c:v>26960</c:v>
                </c:pt>
                <c:pt idx="3081">
                  <c:v>26961</c:v>
                </c:pt>
                <c:pt idx="3082">
                  <c:v>26962</c:v>
                </c:pt>
                <c:pt idx="3083">
                  <c:v>26963</c:v>
                </c:pt>
                <c:pt idx="3084">
                  <c:v>26966</c:v>
                </c:pt>
                <c:pt idx="3085">
                  <c:v>26967</c:v>
                </c:pt>
                <c:pt idx="3086">
                  <c:v>26968</c:v>
                </c:pt>
                <c:pt idx="3087">
                  <c:v>26969</c:v>
                </c:pt>
                <c:pt idx="3088">
                  <c:v>26970</c:v>
                </c:pt>
                <c:pt idx="3089">
                  <c:v>26973</c:v>
                </c:pt>
                <c:pt idx="3090">
                  <c:v>26974</c:v>
                </c:pt>
                <c:pt idx="3091">
                  <c:v>26975</c:v>
                </c:pt>
                <c:pt idx="3092">
                  <c:v>26976</c:v>
                </c:pt>
                <c:pt idx="3093">
                  <c:v>26977</c:v>
                </c:pt>
                <c:pt idx="3094">
                  <c:v>26980</c:v>
                </c:pt>
                <c:pt idx="3095">
                  <c:v>26981</c:v>
                </c:pt>
                <c:pt idx="3096">
                  <c:v>26982</c:v>
                </c:pt>
                <c:pt idx="3097">
                  <c:v>26983</c:v>
                </c:pt>
                <c:pt idx="3098">
                  <c:v>26984</c:v>
                </c:pt>
                <c:pt idx="3099">
                  <c:v>26987</c:v>
                </c:pt>
                <c:pt idx="3100">
                  <c:v>26988</c:v>
                </c:pt>
                <c:pt idx="3101">
                  <c:v>26989</c:v>
                </c:pt>
                <c:pt idx="3102">
                  <c:v>26990</c:v>
                </c:pt>
                <c:pt idx="3103">
                  <c:v>26991</c:v>
                </c:pt>
                <c:pt idx="3104">
                  <c:v>26994</c:v>
                </c:pt>
                <c:pt idx="3105">
                  <c:v>26995</c:v>
                </c:pt>
                <c:pt idx="3106">
                  <c:v>26996</c:v>
                </c:pt>
                <c:pt idx="3107">
                  <c:v>26997</c:v>
                </c:pt>
                <c:pt idx="3108">
                  <c:v>26998</c:v>
                </c:pt>
                <c:pt idx="3109">
                  <c:v>27001</c:v>
                </c:pt>
                <c:pt idx="3110">
                  <c:v>27002</c:v>
                </c:pt>
                <c:pt idx="3111">
                  <c:v>27003</c:v>
                </c:pt>
                <c:pt idx="3112">
                  <c:v>27004</c:v>
                </c:pt>
                <c:pt idx="3113">
                  <c:v>27005</c:v>
                </c:pt>
                <c:pt idx="3114">
                  <c:v>27008</c:v>
                </c:pt>
                <c:pt idx="3115">
                  <c:v>27009</c:v>
                </c:pt>
                <c:pt idx="3116">
                  <c:v>27010</c:v>
                </c:pt>
                <c:pt idx="3117">
                  <c:v>27011</c:v>
                </c:pt>
                <c:pt idx="3118">
                  <c:v>27012</c:v>
                </c:pt>
                <c:pt idx="3119">
                  <c:v>27015</c:v>
                </c:pt>
                <c:pt idx="3120">
                  <c:v>27016</c:v>
                </c:pt>
                <c:pt idx="3121">
                  <c:v>27017</c:v>
                </c:pt>
                <c:pt idx="3122">
                  <c:v>27018</c:v>
                </c:pt>
                <c:pt idx="3123">
                  <c:v>27019</c:v>
                </c:pt>
                <c:pt idx="3124">
                  <c:v>27022</c:v>
                </c:pt>
                <c:pt idx="3125">
                  <c:v>27023</c:v>
                </c:pt>
                <c:pt idx="3126">
                  <c:v>27024</c:v>
                </c:pt>
                <c:pt idx="3127">
                  <c:v>27025</c:v>
                </c:pt>
                <c:pt idx="3128">
                  <c:v>27026</c:v>
                </c:pt>
                <c:pt idx="3129">
                  <c:v>27029</c:v>
                </c:pt>
                <c:pt idx="3130">
                  <c:v>27030</c:v>
                </c:pt>
                <c:pt idx="3131">
                  <c:v>27031</c:v>
                </c:pt>
                <c:pt idx="3132">
                  <c:v>27032</c:v>
                </c:pt>
                <c:pt idx="3133">
                  <c:v>27033</c:v>
                </c:pt>
                <c:pt idx="3134">
                  <c:v>27036</c:v>
                </c:pt>
                <c:pt idx="3135">
                  <c:v>27037</c:v>
                </c:pt>
                <c:pt idx="3136">
                  <c:v>27038</c:v>
                </c:pt>
                <c:pt idx="3137">
                  <c:v>27039</c:v>
                </c:pt>
                <c:pt idx="3138">
                  <c:v>27040</c:v>
                </c:pt>
                <c:pt idx="3139">
                  <c:v>27043</c:v>
                </c:pt>
                <c:pt idx="3140">
                  <c:v>27044</c:v>
                </c:pt>
                <c:pt idx="3141">
                  <c:v>27045</c:v>
                </c:pt>
                <c:pt idx="3142">
                  <c:v>27046</c:v>
                </c:pt>
                <c:pt idx="3143">
                  <c:v>27047</c:v>
                </c:pt>
                <c:pt idx="3144">
                  <c:v>27050</c:v>
                </c:pt>
                <c:pt idx="3145">
                  <c:v>27051</c:v>
                </c:pt>
                <c:pt idx="3146">
                  <c:v>27052</c:v>
                </c:pt>
                <c:pt idx="3147">
                  <c:v>27053</c:v>
                </c:pt>
                <c:pt idx="3148">
                  <c:v>27054</c:v>
                </c:pt>
                <c:pt idx="3149">
                  <c:v>27057</c:v>
                </c:pt>
                <c:pt idx="3150">
                  <c:v>27058</c:v>
                </c:pt>
                <c:pt idx="3151">
                  <c:v>27059</c:v>
                </c:pt>
                <c:pt idx="3152">
                  <c:v>27060</c:v>
                </c:pt>
                <c:pt idx="3153">
                  <c:v>27061</c:v>
                </c:pt>
                <c:pt idx="3154">
                  <c:v>27064</c:v>
                </c:pt>
                <c:pt idx="3155">
                  <c:v>27065</c:v>
                </c:pt>
                <c:pt idx="3156">
                  <c:v>27066</c:v>
                </c:pt>
                <c:pt idx="3157">
                  <c:v>27067</c:v>
                </c:pt>
                <c:pt idx="3158">
                  <c:v>27068</c:v>
                </c:pt>
                <c:pt idx="3159">
                  <c:v>27071</c:v>
                </c:pt>
                <c:pt idx="3160">
                  <c:v>27072</c:v>
                </c:pt>
                <c:pt idx="3161">
                  <c:v>27073</c:v>
                </c:pt>
                <c:pt idx="3162">
                  <c:v>27074</c:v>
                </c:pt>
                <c:pt idx="3163">
                  <c:v>27075</c:v>
                </c:pt>
                <c:pt idx="3164">
                  <c:v>27078</c:v>
                </c:pt>
                <c:pt idx="3165">
                  <c:v>27079</c:v>
                </c:pt>
                <c:pt idx="3166">
                  <c:v>27080</c:v>
                </c:pt>
                <c:pt idx="3167">
                  <c:v>27081</c:v>
                </c:pt>
                <c:pt idx="3168">
                  <c:v>27082</c:v>
                </c:pt>
                <c:pt idx="3169">
                  <c:v>27085</c:v>
                </c:pt>
                <c:pt idx="3170">
                  <c:v>27086</c:v>
                </c:pt>
                <c:pt idx="3171">
                  <c:v>27087</c:v>
                </c:pt>
                <c:pt idx="3172">
                  <c:v>27088</c:v>
                </c:pt>
                <c:pt idx="3173">
                  <c:v>27089</c:v>
                </c:pt>
                <c:pt idx="3174">
                  <c:v>27092</c:v>
                </c:pt>
                <c:pt idx="3175">
                  <c:v>27093</c:v>
                </c:pt>
                <c:pt idx="3176">
                  <c:v>27094</c:v>
                </c:pt>
                <c:pt idx="3177">
                  <c:v>27095</c:v>
                </c:pt>
                <c:pt idx="3178">
                  <c:v>27096</c:v>
                </c:pt>
                <c:pt idx="3179">
                  <c:v>27099</c:v>
                </c:pt>
                <c:pt idx="3180">
                  <c:v>27100</c:v>
                </c:pt>
                <c:pt idx="3181">
                  <c:v>27101</c:v>
                </c:pt>
                <c:pt idx="3182">
                  <c:v>27102</c:v>
                </c:pt>
                <c:pt idx="3183">
                  <c:v>27103</c:v>
                </c:pt>
                <c:pt idx="3184">
                  <c:v>27106</c:v>
                </c:pt>
                <c:pt idx="3185">
                  <c:v>27107</c:v>
                </c:pt>
                <c:pt idx="3186">
                  <c:v>27108</c:v>
                </c:pt>
                <c:pt idx="3187">
                  <c:v>27109</c:v>
                </c:pt>
                <c:pt idx="3188">
                  <c:v>27110</c:v>
                </c:pt>
                <c:pt idx="3189">
                  <c:v>27113</c:v>
                </c:pt>
                <c:pt idx="3190">
                  <c:v>27114</c:v>
                </c:pt>
                <c:pt idx="3191">
                  <c:v>27115</c:v>
                </c:pt>
                <c:pt idx="3192">
                  <c:v>27116</c:v>
                </c:pt>
                <c:pt idx="3193">
                  <c:v>27117</c:v>
                </c:pt>
                <c:pt idx="3194">
                  <c:v>27120</c:v>
                </c:pt>
                <c:pt idx="3195">
                  <c:v>27121</c:v>
                </c:pt>
                <c:pt idx="3196">
                  <c:v>27122</c:v>
                </c:pt>
                <c:pt idx="3197">
                  <c:v>27123</c:v>
                </c:pt>
                <c:pt idx="3198">
                  <c:v>27124</c:v>
                </c:pt>
                <c:pt idx="3199">
                  <c:v>27127</c:v>
                </c:pt>
                <c:pt idx="3200">
                  <c:v>27128</c:v>
                </c:pt>
                <c:pt idx="3201">
                  <c:v>27129</c:v>
                </c:pt>
                <c:pt idx="3202">
                  <c:v>27130</c:v>
                </c:pt>
                <c:pt idx="3203">
                  <c:v>27131</c:v>
                </c:pt>
                <c:pt idx="3204">
                  <c:v>27134</c:v>
                </c:pt>
                <c:pt idx="3205">
                  <c:v>27135</c:v>
                </c:pt>
                <c:pt idx="3206">
                  <c:v>27136</c:v>
                </c:pt>
                <c:pt idx="3207">
                  <c:v>27137</c:v>
                </c:pt>
                <c:pt idx="3208">
                  <c:v>27138</c:v>
                </c:pt>
                <c:pt idx="3209">
                  <c:v>27141</c:v>
                </c:pt>
                <c:pt idx="3210">
                  <c:v>27142</c:v>
                </c:pt>
                <c:pt idx="3211">
                  <c:v>27143</c:v>
                </c:pt>
                <c:pt idx="3212">
                  <c:v>27144</c:v>
                </c:pt>
                <c:pt idx="3213">
                  <c:v>27145</c:v>
                </c:pt>
                <c:pt idx="3214">
                  <c:v>27148</c:v>
                </c:pt>
                <c:pt idx="3215">
                  <c:v>27149</c:v>
                </c:pt>
                <c:pt idx="3216">
                  <c:v>27150</c:v>
                </c:pt>
                <c:pt idx="3217">
                  <c:v>27151</c:v>
                </c:pt>
                <c:pt idx="3218">
                  <c:v>27152</c:v>
                </c:pt>
                <c:pt idx="3219">
                  <c:v>27155</c:v>
                </c:pt>
                <c:pt idx="3220">
                  <c:v>27156</c:v>
                </c:pt>
                <c:pt idx="3221">
                  <c:v>27157</c:v>
                </c:pt>
                <c:pt idx="3222">
                  <c:v>27158</c:v>
                </c:pt>
                <c:pt idx="3223">
                  <c:v>27159</c:v>
                </c:pt>
                <c:pt idx="3224">
                  <c:v>27162</c:v>
                </c:pt>
                <c:pt idx="3225">
                  <c:v>27163</c:v>
                </c:pt>
                <c:pt idx="3226">
                  <c:v>27164</c:v>
                </c:pt>
                <c:pt idx="3227">
                  <c:v>27165</c:v>
                </c:pt>
                <c:pt idx="3228">
                  <c:v>27166</c:v>
                </c:pt>
                <c:pt idx="3229">
                  <c:v>27169</c:v>
                </c:pt>
                <c:pt idx="3230">
                  <c:v>27170</c:v>
                </c:pt>
                <c:pt idx="3231">
                  <c:v>27171</c:v>
                </c:pt>
                <c:pt idx="3232">
                  <c:v>27172</c:v>
                </c:pt>
                <c:pt idx="3233">
                  <c:v>27173</c:v>
                </c:pt>
                <c:pt idx="3234">
                  <c:v>27176</c:v>
                </c:pt>
                <c:pt idx="3235">
                  <c:v>27177</c:v>
                </c:pt>
                <c:pt idx="3236">
                  <c:v>27178</c:v>
                </c:pt>
                <c:pt idx="3237">
                  <c:v>27179</c:v>
                </c:pt>
                <c:pt idx="3238">
                  <c:v>27180</c:v>
                </c:pt>
                <c:pt idx="3239">
                  <c:v>27183</c:v>
                </c:pt>
                <c:pt idx="3240">
                  <c:v>27184</c:v>
                </c:pt>
                <c:pt idx="3241">
                  <c:v>27185</c:v>
                </c:pt>
                <c:pt idx="3242">
                  <c:v>27186</c:v>
                </c:pt>
                <c:pt idx="3243">
                  <c:v>27187</c:v>
                </c:pt>
                <c:pt idx="3244">
                  <c:v>27190</c:v>
                </c:pt>
                <c:pt idx="3245">
                  <c:v>27191</c:v>
                </c:pt>
                <c:pt idx="3246">
                  <c:v>27192</c:v>
                </c:pt>
                <c:pt idx="3247">
                  <c:v>27193</c:v>
                </c:pt>
                <c:pt idx="3248">
                  <c:v>27194</c:v>
                </c:pt>
                <c:pt idx="3249">
                  <c:v>27197</c:v>
                </c:pt>
                <c:pt idx="3250">
                  <c:v>27198</c:v>
                </c:pt>
                <c:pt idx="3251">
                  <c:v>27199</c:v>
                </c:pt>
                <c:pt idx="3252">
                  <c:v>27200</c:v>
                </c:pt>
                <c:pt idx="3253">
                  <c:v>27201</c:v>
                </c:pt>
                <c:pt idx="3254">
                  <c:v>27204</c:v>
                </c:pt>
                <c:pt idx="3255">
                  <c:v>27205</c:v>
                </c:pt>
                <c:pt idx="3256">
                  <c:v>27206</c:v>
                </c:pt>
                <c:pt idx="3257">
                  <c:v>27207</c:v>
                </c:pt>
                <c:pt idx="3258">
                  <c:v>27208</c:v>
                </c:pt>
                <c:pt idx="3259">
                  <c:v>27211</c:v>
                </c:pt>
                <c:pt idx="3260">
                  <c:v>27212</c:v>
                </c:pt>
                <c:pt idx="3261">
                  <c:v>27213</c:v>
                </c:pt>
                <c:pt idx="3262">
                  <c:v>27214</c:v>
                </c:pt>
                <c:pt idx="3263">
                  <c:v>27215</c:v>
                </c:pt>
                <c:pt idx="3264">
                  <c:v>27218</c:v>
                </c:pt>
                <c:pt idx="3265">
                  <c:v>27219</c:v>
                </c:pt>
                <c:pt idx="3266">
                  <c:v>27220</c:v>
                </c:pt>
                <c:pt idx="3267">
                  <c:v>27221</c:v>
                </c:pt>
                <c:pt idx="3268">
                  <c:v>27222</c:v>
                </c:pt>
                <c:pt idx="3269">
                  <c:v>27225</c:v>
                </c:pt>
                <c:pt idx="3270">
                  <c:v>27226</c:v>
                </c:pt>
                <c:pt idx="3271">
                  <c:v>27227</c:v>
                </c:pt>
                <c:pt idx="3272">
                  <c:v>27228</c:v>
                </c:pt>
                <c:pt idx="3273">
                  <c:v>27229</c:v>
                </c:pt>
                <c:pt idx="3274">
                  <c:v>27232</c:v>
                </c:pt>
                <c:pt idx="3275">
                  <c:v>27233</c:v>
                </c:pt>
                <c:pt idx="3276">
                  <c:v>27234</c:v>
                </c:pt>
                <c:pt idx="3277">
                  <c:v>27235</c:v>
                </c:pt>
                <c:pt idx="3278">
                  <c:v>27236</c:v>
                </c:pt>
                <c:pt idx="3279">
                  <c:v>27239</c:v>
                </c:pt>
                <c:pt idx="3280">
                  <c:v>27240</c:v>
                </c:pt>
                <c:pt idx="3281">
                  <c:v>27241</c:v>
                </c:pt>
                <c:pt idx="3282">
                  <c:v>27242</c:v>
                </c:pt>
                <c:pt idx="3283">
                  <c:v>27243</c:v>
                </c:pt>
                <c:pt idx="3284">
                  <c:v>27246</c:v>
                </c:pt>
                <c:pt idx="3285">
                  <c:v>27247</c:v>
                </c:pt>
                <c:pt idx="3286">
                  <c:v>27248</c:v>
                </c:pt>
                <c:pt idx="3287">
                  <c:v>27249</c:v>
                </c:pt>
                <c:pt idx="3288">
                  <c:v>27250</c:v>
                </c:pt>
                <c:pt idx="3289">
                  <c:v>27253</c:v>
                </c:pt>
                <c:pt idx="3290">
                  <c:v>27254</c:v>
                </c:pt>
                <c:pt idx="3291">
                  <c:v>27255</c:v>
                </c:pt>
                <c:pt idx="3292">
                  <c:v>27256</c:v>
                </c:pt>
                <c:pt idx="3293">
                  <c:v>27257</c:v>
                </c:pt>
                <c:pt idx="3294">
                  <c:v>27260</c:v>
                </c:pt>
                <c:pt idx="3295">
                  <c:v>27261</c:v>
                </c:pt>
                <c:pt idx="3296">
                  <c:v>27262</c:v>
                </c:pt>
                <c:pt idx="3297">
                  <c:v>27263</c:v>
                </c:pt>
                <c:pt idx="3298">
                  <c:v>27264</c:v>
                </c:pt>
                <c:pt idx="3299">
                  <c:v>27267</c:v>
                </c:pt>
                <c:pt idx="3300">
                  <c:v>27268</c:v>
                </c:pt>
                <c:pt idx="3301">
                  <c:v>27269</c:v>
                </c:pt>
                <c:pt idx="3302">
                  <c:v>27270</c:v>
                </c:pt>
                <c:pt idx="3303">
                  <c:v>27271</c:v>
                </c:pt>
                <c:pt idx="3304">
                  <c:v>27274</c:v>
                </c:pt>
                <c:pt idx="3305">
                  <c:v>27275</c:v>
                </c:pt>
                <c:pt idx="3306">
                  <c:v>27276</c:v>
                </c:pt>
                <c:pt idx="3307">
                  <c:v>27277</c:v>
                </c:pt>
                <c:pt idx="3308">
                  <c:v>27278</c:v>
                </c:pt>
                <c:pt idx="3309">
                  <c:v>27281</c:v>
                </c:pt>
                <c:pt idx="3310">
                  <c:v>27282</c:v>
                </c:pt>
                <c:pt idx="3311">
                  <c:v>27283</c:v>
                </c:pt>
                <c:pt idx="3312">
                  <c:v>27284</c:v>
                </c:pt>
                <c:pt idx="3313">
                  <c:v>27285</c:v>
                </c:pt>
                <c:pt idx="3314">
                  <c:v>27288</c:v>
                </c:pt>
                <c:pt idx="3315">
                  <c:v>27289</c:v>
                </c:pt>
                <c:pt idx="3316">
                  <c:v>27290</c:v>
                </c:pt>
                <c:pt idx="3317">
                  <c:v>27291</c:v>
                </c:pt>
                <c:pt idx="3318">
                  <c:v>27292</c:v>
                </c:pt>
                <c:pt idx="3319">
                  <c:v>27295</c:v>
                </c:pt>
                <c:pt idx="3320">
                  <c:v>27296</c:v>
                </c:pt>
                <c:pt idx="3321">
                  <c:v>27297</c:v>
                </c:pt>
                <c:pt idx="3322">
                  <c:v>27298</c:v>
                </c:pt>
                <c:pt idx="3323">
                  <c:v>27299</c:v>
                </c:pt>
                <c:pt idx="3324">
                  <c:v>27302</c:v>
                </c:pt>
                <c:pt idx="3325">
                  <c:v>27303</c:v>
                </c:pt>
                <c:pt idx="3326">
                  <c:v>27304</c:v>
                </c:pt>
                <c:pt idx="3327">
                  <c:v>27305</c:v>
                </c:pt>
                <c:pt idx="3328">
                  <c:v>27306</c:v>
                </c:pt>
                <c:pt idx="3329">
                  <c:v>27309</c:v>
                </c:pt>
                <c:pt idx="3330">
                  <c:v>27310</c:v>
                </c:pt>
                <c:pt idx="3331">
                  <c:v>27311</c:v>
                </c:pt>
                <c:pt idx="3332">
                  <c:v>27312</c:v>
                </c:pt>
                <c:pt idx="3333">
                  <c:v>27313</c:v>
                </c:pt>
                <c:pt idx="3334">
                  <c:v>27316</c:v>
                </c:pt>
                <c:pt idx="3335">
                  <c:v>27317</c:v>
                </c:pt>
                <c:pt idx="3336">
                  <c:v>27318</c:v>
                </c:pt>
                <c:pt idx="3337">
                  <c:v>27319</c:v>
                </c:pt>
                <c:pt idx="3338">
                  <c:v>27320</c:v>
                </c:pt>
                <c:pt idx="3339">
                  <c:v>27323</c:v>
                </c:pt>
                <c:pt idx="3340">
                  <c:v>27324</c:v>
                </c:pt>
                <c:pt idx="3341">
                  <c:v>27325</c:v>
                </c:pt>
                <c:pt idx="3342">
                  <c:v>27326</c:v>
                </c:pt>
                <c:pt idx="3343">
                  <c:v>27327</c:v>
                </c:pt>
                <c:pt idx="3344">
                  <c:v>27330</c:v>
                </c:pt>
                <c:pt idx="3345">
                  <c:v>27331</c:v>
                </c:pt>
                <c:pt idx="3346">
                  <c:v>27332</c:v>
                </c:pt>
                <c:pt idx="3347">
                  <c:v>27333</c:v>
                </c:pt>
                <c:pt idx="3348">
                  <c:v>27334</c:v>
                </c:pt>
                <c:pt idx="3349">
                  <c:v>27337</c:v>
                </c:pt>
                <c:pt idx="3350">
                  <c:v>27338</c:v>
                </c:pt>
                <c:pt idx="3351">
                  <c:v>27339</c:v>
                </c:pt>
                <c:pt idx="3352">
                  <c:v>27340</c:v>
                </c:pt>
                <c:pt idx="3353">
                  <c:v>27341</c:v>
                </c:pt>
                <c:pt idx="3354">
                  <c:v>27344</c:v>
                </c:pt>
                <c:pt idx="3355">
                  <c:v>27345</c:v>
                </c:pt>
                <c:pt idx="3356">
                  <c:v>27346</c:v>
                </c:pt>
                <c:pt idx="3357">
                  <c:v>27347</c:v>
                </c:pt>
                <c:pt idx="3358">
                  <c:v>27348</c:v>
                </c:pt>
                <c:pt idx="3359">
                  <c:v>27351</c:v>
                </c:pt>
                <c:pt idx="3360">
                  <c:v>27352</c:v>
                </c:pt>
                <c:pt idx="3361">
                  <c:v>27353</c:v>
                </c:pt>
                <c:pt idx="3362">
                  <c:v>27354</c:v>
                </c:pt>
                <c:pt idx="3363">
                  <c:v>27355</c:v>
                </c:pt>
                <c:pt idx="3364">
                  <c:v>27358</c:v>
                </c:pt>
                <c:pt idx="3365">
                  <c:v>27359</c:v>
                </c:pt>
                <c:pt idx="3366">
                  <c:v>27360</c:v>
                </c:pt>
                <c:pt idx="3367">
                  <c:v>27361</c:v>
                </c:pt>
                <c:pt idx="3368">
                  <c:v>27362</c:v>
                </c:pt>
                <c:pt idx="3369">
                  <c:v>27365</c:v>
                </c:pt>
                <c:pt idx="3370">
                  <c:v>27366</c:v>
                </c:pt>
                <c:pt idx="3371">
                  <c:v>27367</c:v>
                </c:pt>
                <c:pt idx="3372">
                  <c:v>27368</c:v>
                </c:pt>
                <c:pt idx="3373">
                  <c:v>27369</c:v>
                </c:pt>
                <c:pt idx="3374">
                  <c:v>27372</c:v>
                </c:pt>
                <c:pt idx="3375">
                  <c:v>27373</c:v>
                </c:pt>
                <c:pt idx="3376">
                  <c:v>27374</c:v>
                </c:pt>
                <c:pt idx="3377">
                  <c:v>27375</c:v>
                </c:pt>
                <c:pt idx="3378">
                  <c:v>27376</c:v>
                </c:pt>
                <c:pt idx="3379">
                  <c:v>27379</c:v>
                </c:pt>
                <c:pt idx="3380">
                  <c:v>27380</c:v>
                </c:pt>
                <c:pt idx="3381">
                  <c:v>27381</c:v>
                </c:pt>
                <c:pt idx="3382">
                  <c:v>27382</c:v>
                </c:pt>
                <c:pt idx="3383">
                  <c:v>27383</c:v>
                </c:pt>
                <c:pt idx="3384">
                  <c:v>27386</c:v>
                </c:pt>
                <c:pt idx="3385">
                  <c:v>27387</c:v>
                </c:pt>
                <c:pt idx="3386">
                  <c:v>27388</c:v>
                </c:pt>
                <c:pt idx="3387">
                  <c:v>27389</c:v>
                </c:pt>
                <c:pt idx="3388">
                  <c:v>27390</c:v>
                </c:pt>
                <c:pt idx="3389">
                  <c:v>27393</c:v>
                </c:pt>
                <c:pt idx="3390">
                  <c:v>27394</c:v>
                </c:pt>
                <c:pt idx="3391">
                  <c:v>27395</c:v>
                </c:pt>
                <c:pt idx="3392">
                  <c:v>27396</c:v>
                </c:pt>
                <c:pt idx="3393">
                  <c:v>27397</c:v>
                </c:pt>
                <c:pt idx="3394">
                  <c:v>27400</c:v>
                </c:pt>
                <c:pt idx="3395">
                  <c:v>27401</c:v>
                </c:pt>
                <c:pt idx="3396">
                  <c:v>27402</c:v>
                </c:pt>
                <c:pt idx="3397">
                  <c:v>27403</c:v>
                </c:pt>
                <c:pt idx="3398">
                  <c:v>27404</c:v>
                </c:pt>
                <c:pt idx="3399">
                  <c:v>27407</c:v>
                </c:pt>
                <c:pt idx="3400">
                  <c:v>27408</c:v>
                </c:pt>
                <c:pt idx="3401">
                  <c:v>27409</c:v>
                </c:pt>
                <c:pt idx="3402">
                  <c:v>27410</c:v>
                </c:pt>
                <c:pt idx="3403">
                  <c:v>27411</c:v>
                </c:pt>
                <c:pt idx="3404">
                  <c:v>27414</c:v>
                </c:pt>
                <c:pt idx="3405">
                  <c:v>27415</c:v>
                </c:pt>
                <c:pt idx="3406">
                  <c:v>27416</c:v>
                </c:pt>
                <c:pt idx="3407">
                  <c:v>27417</c:v>
                </c:pt>
                <c:pt idx="3408">
                  <c:v>27418</c:v>
                </c:pt>
                <c:pt idx="3409">
                  <c:v>27421</c:v>
                </c:pt>
                <c:pt idx="3410">
                  <c:v>27422</c:v>
                </c:pt>
                <c:pt idx="3411">
                  <c:v>27423</c:v>
                </c:pt>
                <c:pt idx="3412">
                  <c:v>27424</c:v>
                </c:pt>
                <c:pt idx="3413">
                  <c:v>27425</c:v>
                </c:pt>
                <c:pt idx="3414">
                  <c:v>27428</c:v>
                </c:pt>
                <c:pt idx="3415">
                  <c:v>27429</c:v>
                </c:pt>
                <c:pt idx="3416">
                  <c:v>27430</c:v>
                </c:pt>
                <c:pt idx="3417">
                  <c:v>27431</c:v>
                </c:pt>
                <c:pt idx="3418">
                  <c:v>27432</c:v>
                </c:pt>
                <c:pt idx="3419">
                  <c:v>27435</c:v>
                </c:pt>
                <c:pt idx="3420">
                  <c:v>27436</c:v>
                </c:pt>
                <c:pt idx="3421">
                  <c:v>27437</c:v>
                </c:pt>
                <c:pt idx="3422">
                  <c:v>27438</c:v>
                </c:pt>
                <c:pt idx="3423">
                  <c:v>27439</c:v>
                </c:pt>
                <c:pt idx="3424">
                  <c:v>27442</c:v>
                </c:pt>
                <c:pt idx="3425">
                  <c:v>27443</c:v>
                </c:pt>
                <c:pt idx="3426">
                  <c:v>27444</c:v>
                </c:pt>
                <c:pt idx="3427">
                  <c:v>27445</c:v>
                </c:pt>
                <c:pt idx="3428">
                  <c:v>27446</c:v>
                </c:pt>
                <c:pt idx="3429">
                  <c:v>27449</c:v>
                </c:pt>
                <c:pt idx="3430">
                  <c:v>27450</c:v>
                </c:pt>
                <c:pt idx="3431">
                  <c:v>27451</c:v>
                </c:pt>
                <c:pt idx="3432">
                  <c:v>27452</c:v>
                </c:pt>
                <c:pt idx="3433">
                  <c:v>27453</c:v>
                </c:pt>
                <c:pt idx="3434">
                  <c:v>27456</c:v>
                </c:pt>
                <c:pt idx="3435">
                  <c:v>27457</c:v>
                </c:pt>
                <c:pt idx="3436">
                  <c:v>27458</c:v>
                </c:pt>
                <c:pt idx="3437">
                  <c:v>27459</c:v>
                </c:pt>
                <c:pt idx="3438">
                  <c:v>27460</c:v>
                </c:pt>
                <c:pt idx="3439">
                  <c:v>27463</c:v>
                </c:pt>
                <c:pt idx="3440">
                  <c:v>27464</c:v>
                </c:pt>
                <c:pt idx="3441">
                  <c:v>27465</c:v>
                </c:pt>
                <c:pt idx="3442">
                  <c:v>27466</c:v>
                </c:pt>
                <c:pt idx="3443">
                  <c:v>27467</c:v>
                </c:pt>
                <c:pt idx="3444">
                  <c:v>27470</c:v>
                </c:pt>
                <c:pt idx="3445">
                  <c:v>27471</c:v>
                </c:pt>
                <c:pt idx="3446">
                  <c:v>27472</c:v>
                </c:pt>
                <c:pt idx="3447">
                  <c:v>27473</c:v>
                </c:pt>
                <c:pt idx="3448">
                  <c:v>27474</c:v>
                </c:pt>
                <c:pt idx="3449">
                  <c:v>27477</c:v>
                </c:pt>
                <c:pt idx="3450">
                  <c:v>27478</c:v>
                </c:pt>
                <c:pt idx="3451">
                  <c:v>27479</c:v>
                </c:pt>
                <c:pt idx="3452">
                  <c:v>27480</c:v>
                </c:pt>
                <c:pt idx="3453">
                  <c:v>27481</c:v>
                </c:pt>
                <c:pt idx="3454">
                  <c:v>27484</c:v>
                </c:pt>
                <c:pt idx="3455">
                  <c:v>27485</c:v>
                </c:pt>
                <c:pt idx="3456">
                  <c:v>27486</c:v>
                </c:pt>
                <c:pt idx="3457">
                  <c:v>27487</c:v>
                </c:pt>
                <c:pt idx="3458">
                  <c:v>27488</c:v>
                </c:pt>
                <c:pt idx="3459">
                  <c:v>27491</c:v>
                </c:pt>
                <c:pt idx="3460">
                  <c:v>27492</c:v>
                </c:pt>
                <c:pt idx="3461">
                  <c:v>27493</c:v>
                </c:pt>
                <c:pt idx="3462">
                  <c:v>27494</c:v>
                </c:pt>
                <c:pt idx="3463">
                  <c:v>27495</c:v>
                </c:pt>
                <c:pt idx="3464">
                  <c:v>27498</c:v>
                </c:pt>
                <c:pt idx="3465">
                  <c:v>27499</c:v>
                </c:pt>
                <c:pt idx="3466">
                  <c:v>27500</c:v>
                </c:pt>
                <c:pt idx="3467">
                  <c:v>27501</c:v>
                </c:pt>
                <c:pt idx="3468">
                  <c:v>27502</c:v>
                </c:pt>
                <c:pt idx="3469">
                  <c:v>27505</c:v>
                </c:pt>
                <c:pt idx="3470">
                  <c:v>27506</c:v>
                </c:pt>
                <c:pt idx="3471">
                  <c:v>27507</c:v>
                </c:pt>
                <c:pt idx="3472">
                  <c:v>27508</c:v>
                </c:pt>
                <c:pt idx="3473">
                  <c:v>27509</c:v>
                </c:pt>
                <c:pt idx="3474">
                  <c:v>27512</c:v>
                </c:pt>
                <c:pt idx="3475">
                  <c:v>27513</c:v>
                </c:pt>
                <c:pt idx="3476">
                  <c:v>27514</c:v>
                </c:pt>
                <c:pt idx="3477">
                  <c:v>27515</c:v>
                </c:pt>
                <c:pt idx="3478">
                  <c:v>27516</c:v>
                </c:pt>
                <c:pt idx="3479">
                  <c:v>27519</c:v>
                </c:pt>
                <c:pt idx="3480">
                  <c:v>27520</c:v>
                </c:pt>
                <c:pt idx="3481">
                  <c:v>27521</c:v>
                </c:pt>
                <c:pt idx="3482">
                  <c:v>27522</c:v>
                </c:pt>
                <c:pt idx="3483">
                  <c:v>27523</c:v>
                </c:pt>
                <c:pt idx="3484">
                  <c:v>27526</c:v>
                </c:pt>
                <c:pt idx="3485">
                  <c:v>27527</c:v>
                </c:pt>
                <c:pt idx="3486">
                  <c:v>27528</c:v>
                </c:pt>
                <c:pt idx="3487">
                  <c:v>27529</c:v>
                </c:pt>
                <c:pt idx="3488">
                  <c:v>27530</c:v>
                </c:pt>
                <c:pt idx="3489">
                  <c:v>27533</c:v>
                </c:pt>
                <c:pt idx="3490">
                  <c:v>27534</c:v>
                </c:pt>
                <c:pt idx="3491">
                  <c:v>27535</c:v>
                </c:pt>
                <c:pt idx="3492">
                  <c:v>27536</c:v>
                </c:pt>
                <c:pt idx="3493">
                  <c:v>27537</c:v>
                </c:pt>
                <c:pt idx="3494">
                  <c:v>27540</c:v>
                </c:pt>
                <c:pt idx="3495">
                  <c:v>27541</c:v>
                </c:pt>
                <c:pt idx="3496">
                  <c:v>27542</c:v>
                </c:pt>
                <c:pt idx="3497">
                  <c:v>27543</c:v>
                </c:pt>
                <c:pt idx="3498">
                  <c:v>27544</c:v>
                </c:pt>
                <c:pt idx="3499">
                  <c:v>27547</c:v>
                </c:pt>
                <c:pt idx="3500">
                  <c:v>27548</c:v>
                </c:pt>
                <c:pt idx="3501">
                  <c:v>27549</c:v>
                </c:pt>
                <c:pt idx="3502">
                  <c:v>27550</c:v>
                </c:pt>
                <c:pt idx="3503">
                  <c:v>27551</c:v>
                </c:pt>
                <c:pt idx="3504">
                  <c:v>27554</c:v>
                </c:pt>
                <c:pt idx="3505">
                  <c:v>27555</c:v>
                </c:pt>
                <c:pt idx="3506">
                  <c:v>27556</c:v>
                </c:pt>
                <c:pt idx="3507">
                  <c:v>27557</c:v>
                </c:pt>
                <c:pt idx="3508">
                  <c:v>27558</c:v>
                </c:pt>
                <c:pt idx="3509">
                  <c:v>27561</c:v>
                </c:pt>
                <c:pt idx="3510">
                  <c:v>27562</c:v>
                </c:pt>
                <c:pt idx="3511">
                  <c:v>27563</c:v>
                </c:pt>
                <c:pt idx="3512">
                  <c:v>27564</c:v>
                </c:pt>
                <c:pt idx="3513">
                  <c:v>27565</c:v>
                </c:pt>
                <c:pt idx="3514">
                  <c:v>27568</c:v>
                </c:pt>
                <c:pt idx="3515">
                  <c:v>27569</c:v>
                </c:pt>
                <c:pt idx="3516">
                  <c:v>27570</c:v>
                </c:pt>
                <c:pt idx="3517">
                  <c:v>27571</c:v>
                </c:pt>
                <c:pt idx="3518">
                  <c:v>27572</c:v>
                </c:pt>
                <c:pt idx="3519">
                  <c:v>27575</c:v>
                </c:pt>
                <c:pt idx="3520">
                  <c:v>27576</c:v>
                </c:pt>
                <c:pt idx="3521">
                  <c:v>27577</c:v>
                </c:pt>
                <c:pt idx="3522">
                  <c:v>27578</c:v>
                </c:pt>
                <c:pt idx="3523">
                  <c:v>27579</c:v>
                </c:pt>
                <c:pt idx="3524">
                  <c:v>27582</c:v>
                </c:pt>
                <c:pt idx="3525">
                  <c:v>27583</c:v>
                </c:pt>
                <c:pt idx="3526">
                  <c:v>27584</c:v>
                </c:pt>
                <c:pt idx="3527">
                  <c:v>27585</c:v>
                </c:pt>
                <c:pt idx="3528">
                  <c:v>27586</c:v>
                </c:pt>
                <c:pt idx="3529">
                  <c:v>27589</c:v>
                </c:pt>
                <c:pt idx="3530">
                  <c:v>27590</c:v>
                </c:pt>
                <c:pt idx="3531">
                  <c:v>27591</c:v>
                </c:pt>
                <c:pt idx="3532">
                  <c:v>27592</c:v>
                </c:pt>
                <c:pt idx="3533">
                  <c:v>27593</c:v>
                </c:pt>
                <c:pt idx="3534">
                  <c:v>27596</c:v>
                </c:pt>
                <c:pt idx="3535">
                  <c:v>27597</c:v>
                </c:pt>
                <c:pt idx="3536">
                  <c:v>27598</c:v>
                </c:pt>
                <c:pt idx="3537">
                  <c:v>27599</c:v>
                </c:pt>
                <c:pt idx="3538">
                  <c:v>27600</c:v>
                </c:pt>
                <c:pt idx="3539">
                  <c:v>27603</c:v>
                </c:pt>
                <c:pt idx="3540">
                  <c:v>27604</c:v>
                </c:pt>
                <c:pt idx="3541">
                  <c:v>27605</c:v>
                </c:pt>
                <c:pt idx="3542">
                  <c:v>27606</c:v>
                </c:pt>
                <c:pt idx="3543">
                  <c:v>27607</c:v>
                </c:pt>
                <c:pt idx="3544">
                  <c:v>27610</c:v>
                </c:pt>
                <c:pt idx="3545">
                  <c:v>27611</c:v>
                </c:pt>
                <c:pt idx="3546">
                  <c:v>27612</c:v>
                </c:pt>
                <c:pt idx="3547">
                  <c:v>27613</c:v>
                </c:pt>
                <c:pt idx="3548">
                  <c:v>27614</c:v>
                </c:pt>
                <c:pt idx="3549">
                  <c:v>27617</c:v>
                </c:pt>
                <c:pt idx="3550">
                  <c:v>27618</c:v>
                </c:pt>
                <c:pt idx="3551">
                  <c:v>27619</c:v>
                </c:pt>
                <c:pt idx="3552">
                  <c:v>27620</c:v>
                </c:pt>
                <c:pt idx="3553">
                  <c:v>27621</c:v>
                </c:pt>
                <c:pt idx="3554">
                  <c:v>27624</c:v>
                </c:pt>
                <c:pt idx="3555">
                  <c:v>27625</c:v>
                </c:pt>
                <c:pt idx="3556">
                  <c:v>27626</c:v>
                </c:pt>
                <c:pt idx="3557">
                  <c:v>27627</c:v>
                </c:pt>
                <c:pt idx="3558">
                  <c:v>27628</c:v>
                </c:pt>
                <c:pt idx="3559">
                  <c:v>27631</c:v>
                </c:pt>
                <c:pt idx="3560">
                  <c:v>27632</c:v>
                </c:pt>
                <c:pt idx="3561">
                  <c:v>27633</c:v>
                </c:pt>
                <c:pt idx="3562">
                  <c:v>27634</c:v>
                </c:pt>
                <c:pt idx="3563">
                  <c:v>27635</c:v>
                </c:pt>
                <c:pt idx="3564">
                  <c:v>27638</c:v>
                </c:pt>
                <c:pt idx="3565">
                  <c:v>27639</c:v>
                </c:pt>
                <c:pt idx="3566">
                  <c:v>27640</c:v>
                </c:pt>
                <c:pt idx="3567">
                  <c:v>27641</c:v>
                </c:pt>
                <c:pt idx="3568">
                  <c:v>27642</c:v>
                </c:pt>
                <c:pt idx="3569">
                  <c:v>27645</c:v>
                </c:pt>
                <c:pt idx="3570">
                  <c:v>27646</c:v>
                </c:pt>
                <c:pt idx="3571">
                  <c:v>27647</c:v>
                </c:pt>
                <c:pt idx="3572">
                  <c:v>27648</c:v>
                </c:pt>
                <c:pt idx="3573">
                  <c:v>27649</c:v>
                </c:pt>
                <c:pt idx="3574">
                  <c:v>27652</c:v>
                </c:pt>
                <c:pt idx="3575">
                  <c:v>27653</c:v>
                </c:pt>
                <c:pt idx="3576">
                  <c:v>27654</c:v>
                </c:pt>
                <c:pt idx="3577">
                  <c:v>27655</c:v>
                </c:pt>
                <c:pt idx="3578">
                  <c:v>27656</c:v>
                </c:pt>
                <c:pt idx="3579">
                  <c:v>27659</c:v>
                </c:pt>
                <c:pt idx="3580">
                  <c:v>27660</c:v>
                </c:pt>
                <c:pt idx="3581">
                  <c:v>27661</c:v>
                </c:pt>
                <c:pt idx="3582">
                  <c:v>27662</c:v>
                </c:pt>
                <c:pt idx="3583">
                  <c:v>27663</c:v>
                </c:pt>
                <c:pt idx="3584">
                  <c:v>27666</c:v>
                </c:pt>
                <c:pt idx="3585">
                  <c:v>27667</c:v>
                </c:pt>
                <c:pt idx="3586">
                  <c:v>27668</c:v>
                </c:pt>
                <c:pt idx="3587">
                  <c:v>27669</c:v>
                </c:pt>
                <c:pt idx="3588">
                  <c:v>27670</c:v>
                </c:pt>
                <c:pt idx="3589">
                  <c:v>27673</c:v>
                </c:pt>
                <c:pt idx="3590">
                  <c:v>27674</c:v>
                </c:pt>
                <c:pt idx="3591">
                  <c:v>27675</c:v>
                </c:pt>
                <c:pt idx="3592">
                  <c:v>27676</c:v>
                </c:pt>
                <c:pt idx="3593">
                  <c:v>27677</c:v>
                </c:pt>
                <c:pt idx="3594">
                  <c:v>27680</c:v>
                </c:pt>
                <c:pt idx="3595">
                  <c:v>27681</c:v>
                </c:pt>
                <c:pt idx="3596">
                  <c:v>27682</c:v>
                </c:pt>
                <c:pt idx="3597">
                  <c:v>27683</c:v>
                </c:pt>
                <c:pt idx="3598">
                  <c:v>27684</c:v>
                </c:pt>
                <c:pt idx="3599">
                  <c:v>27687</c:v>
                </c:pt>
                <c:pt idx="3600">
                  <c:v>27688</c:v>
                </c:pt>
                <c:pt idx="3601">
                  <c:v>27689</c:v>
                </c:pt>
                <c:pt idx="3602">
                  <c:v>27690</c:v>
                </c:pt>
                <c:pt idx="3603">
                  <c:v>27691</c:v>
                </c:pt>
                <c:pt idx="3604">
                  <c:v>27694</c:v>
                </c:pt>
                <c:pt idx="3605">
                  <c:v>27695</c:v>
                </c:pt>
                <c:pt idx="3606">
                  <c:v>27696</c:v>
                </c:pt>
                <c:pt idx="3607">
                  <c:v>27697</c:v>
                </c:pt>
                <c:pt idx="3608">
                  <c:v>27698</c:v>
                </c:pt>
                <c:pt idx="3609">
                  <c:v>27701</c:v>
                </c:pt>
                <c:pt idx="3610">
                  <c:v>27702</c:v>
                </c:pt>
                <c:pt idx="3611">
                  <c:v>27703</c:v>
                </c:pt>
                <c:pt idx="3612">
                  <c:v>27704</c:v>
                </c:pt>
                <c:pt idx="3613">
                  <c:v>27705</c:v>
                </c:pt>
                <c:pt idx="3614">
                  <c:v>27708</c:v>
                </c:pt>
                <c:pt idx="3615">
                  <c:v>27709</c:v>
                </c:pt>
                <c:pt idx="3616">
                  <c:v>27710</c:v>
                </c:pt>
                <c:pt idx="3617">
                  <c:v>27711</c:v>
                </c:pt>
                <c:pt idx="3618">
                  <c:v>27712</c:v>
                </c:pt>
                <c:pt idx="3619">
                  <c:v>27715</c:v>
                </c:pt>
                <c:pt idx="3620">
                  <c:v>27716</c:v>
                </c:pt>
                <c:pt idx="3621">
                  <c:v>27717</c:v>
                </c:pt>
                <c:pt idx="3622">
                  <c:v>27718</c:v>
                </c:pt>
                <c:pt idx="3623">
                  <c:v>27719</c:v>
                </c:pt>
                <c:pt idx="3624">
                  <c:v>27722</c:v>
                </c:pt>
                <c:pt idx="3625">
                  <c:v>27723</c:v>
                </c:pt>
                <c:pt idx="3626">
                  <c:v>27724</c:v>
                </c:pt>
                <c:pt idx="3627">
                  <c:v>27725</c:v>
                </c:pt>
                <c:pt idx="3628">
                  <c:v>27726</c:v>
                </c:pt>
                <c:pt idx="3629">
                  <c:v>27729</c:v>
                </c:pt>
                <c:pt idx="3630">
                  <c:v>27730</c:v>
                </c:pt>
                <c:pt idx="3631">
                  <c:v>27731</c:v>
                </c:pt>
                <c:pt idx="3632">
                  <c:v>27732</c:v>
                </c:pt>
                <c:pt idx="3633">
                  <c:v>27733</c:v>
                </c:pt>
                <c:pt idx="3634">
                  <c:v>27736</c:v>
                </c:pt>
                <c:pt idx="3635">
                  <c:v>27737</c:v>
                </c:pt>
                <c:pt idx="3636">
                  <c:v>27738</c:v>
                </c:pt>
                <c:pt idx="3637">
                  <c:v>27739</c:v>
                </c:pt>
                <c:pt idx="3638">
                  <c:v>27740</c:v>
                </c:pt>
                <c:pt idx="3639">
                  <c:v>27743</c:v>
                </c:pt>
                <c:pt idx="3640">
                  <c:v>27744</c:v>
                </c:pt>
                <c:pt idx="3641">
                  <c:v>27745</c:v>
                </c:pt>
                <c:pt idx="3642">
                  <c:v>27746</c:v>
                </c:pt>
                <c:pt idx="3643">
                  <c:v>27747</c:v>
                </c:pt>
                <c:pt idx="3644">
                  <c:v>27750</c:v>
                </c:pt>
                <c:pt idx="3645">
                  <c:v>27751</c:v>
                </c:pt>
                <c:pt idx="3646">
                  <c:v>27752</c:v>
                </c:pt>
                <c:pt idx="3647">
                  <c:v>27753</c:v>
                </c:pt>
                <c:pt idx="3648">
                  <c:v>27754</c:v>
                </c:pt>
                <c:pt idx="3649">
                  <c:v>27757</c:v>
                </c:pt>
                <c:pt idx="3650">
                  <c:v>27758</c:v>
                </c:pt>
                <c:pt idx="3651">
                  <c:v>27759</c:v>
                </c:pt>
                <c:pt idx="3652">
                  <c:v>27760</c:v>
                </c:pt>
                <c:pt idx="3653">
                  <c:v>27761</c:v>
                </c:pt>
                <c:pt idx="3654">
                  <c:v>27764</c:v>
                </c:pt>
                <c:pt idx="3655">
                  <c:v>27765</c:v>
                </c:pt>
                <c:pt idx="3656">
                  <c:v>27766</c:v>
                </c:pt>
                <c:pt idx="3657">
                  <c:v>27767</c:v>
                </c:pt>
                <c:pt idx="3658">
                  <c:v>27768</c:v>
                </c:pt>
                <c:pt idx="3659">
                  <c:v>27771</c:v>
                </c:pt>
                <c:pt idx="3660">
                  <c:v>27772</c:v>
                </c:pt>
                <c:pt idx="3661">
                  <c:v>27773</c:v>
                </c:pt>
                <c:pt idx="3662">
                  <c:v>27774</c:v>
                </c:pt>
                <c:pt idx="3663">
                  <c:v>27775</c:v>
                </c:pt>
                <c:pt idx="3664">
                  <c:v>27778</c:v>
                </c:pt>
                <c:pt idx="3665">
                  <c:v>27779</c:v>
                </c:pt>
                <c:pt idx="3666">
                  <c:v>27780</c:v>
                </c:pt>
                <c:pt idx="3667">
                  <c:v>27781</c:v>
                </c:pt>
                <c:pt idx="3668">
                  <c:v>27782</c:v>
                </c:pt>
                <c:pt idx="3669">
                  <c:v>27785</c:v>
                </c:pt>
                <c:pt idx="3670">
                  <c:v>27786</c:v>
                </c:pt>
                <c:pt idx="3671">
                  <c:v>27787</c:v>
                </c:pt>
                <c:pt idx="3672">
                  <c:v>27788</c:v>
                </c:pt>
                <c:pt idx="3673">
                  <c:v>27789</c:v>
                </c:pt>
                <c:pt idx="3674">
                  <c:v>27792</c:v>
                </c:pt>
                <c:pt idx="3675">
                  <c:v>27793</c:v>
                </c:pt>
                <c:pt idx="3676">
                  <c:v>27794</c:v>
                </c:pt>
                <c:pt idx="3677">
                  <c:v>27795</c:v>
                </c:pt>
                <c:pt idx="3678">
                  <c:v>27796</c:v>
                </c:pt>
                <c:pt idx="3679">
                  <c:v>27799</c:v>
                </c:pt>
                <c:pt idx="3680">
                  <c:v>27800</c:v>
                </c:pt>
                <c:pt idx="3681">
                  <c:v>27801</c:v>
                </c:pt>
                <c:pt idx="3682">
                  <c:v>27802</c:v>
                </c:pt>
                <c:pt idx="3683">
                  <c:v>27803</c:v>
                </c:pt>
                <c:pt idx="3684">
                  <c:v>27806</c:v>
                </c:pt>
                <c:pt idx="3685">
                  <c:v>27807</c:v>
                </c:pt>
                <c:pt idx="3686">
                  <c:v>27808</c:v>
                </c:pt>
                <c:pt idx="3687">
                  <c:v>27809</c:v>
                </c:pt>
                <c:pt idx="3688">
                  <c:v>27810</c:v>
                </c:pt>
                <c:pt idx="3689">
                  <c:v>27813</c:v>
                </c:pt>
                <c:pt idx="3690">
                  <c:v>27814</c:v>
                </c:pt>
                <c:pt idx="3691">
                  <c:v>27815</c:v>
                </c:pt>
                <c:pt idx="3692">
                  <c:v>27816</c:v>
                </c:pt>
                <c:pt idx="3693">
                  <c:v>27817</c:v>
                </c:pt>
                <c:pt idx="3694">
                  <c:v>27820</c:v>
                </c:pt>
                <c:pt idx="3695">
                  <c:v>27821</c:v>
                </c:pt>
                <c:pt idx="3696">
                  <c:v>27822</c:v>
                </c:pt>
                <c:pt idx="3697">
                  <c:v>27823</c:v>
                </c:pt>
                <c:pt idx="3698">
                  <c:v>27824</c:v>
                </c:pt>
                <c:pt idx="3699">
                  <c:v>27827</c:v>
                </c:pt>
                <c:pt idx="3700">
                  <c:v>27828</c:v>
                </c:pt>
                <c:pt idx="3701">
                  <c:v>27829</c:v>
                </c:pt>
                <c:pt idx="3702">
                  <c:v>27830</c:v>
                </c:pt>
                <c:pt idx="3703">
                  <c:v>27831</c:v>
                </c:pt>
                <c:pt idx="3704">
                  <c:v>27834</c:v>
                </c:pt>
                <c:pt idx="3705">
                  <c:v>27835</c:v>
                </c:pt>
                <c:pt idx="3706">
                  <c:v>27836</c:v>
                </c:pt>
                <c:pt idx="3707">
                  <c:v>27837</c:v>
                </c:pt>
                <c:pt idx="3708">
                  <c:v>27838</c:v>
                </c:pt>
                <c:pt idx="3709">
                  <c:v>27841</c:v>
                </c:pt>
                <c:pt idx="3710">
                  <c:v>27842</c:v>
                </c:pt>
                <c:pt idx="3711">
                  <c:v>27843</c:v>
                </c:pt>
                <c:pt idx="3712">
                  <c:v>27844</c:v>
                </c:pt>
                <c:pt idx="3713">
                  <c:v>27845</c:v>
                </c:pt>
                <c:pt idx="3714">
                  <c:v>27848</c:v>
                </c:pt>
                <c:pt idx="3715">
                  <c:v>27849</c:v>
                </c:pt>
                <c:pt idx="3716">
                  <c:v>27850</c:v>
                </c:pt>
                <c:pt idx="3717">
                  <c:v>27851</c:v>
                </c:pt>
                <c:pt idx="3718">
                  <c:v>27852</c:v>
                </c:pt>
                <c:pt idx="3719">
                  <c:v>27855</c:v>
                </c:pt>
                <c:pt idx="3720">
                  <c:v>27856</c:v>
                </c:pt>
                <c:pt idx="3721">
                  <c:v>27857</c:v>
                </c:pt>
                <c:pt idx="3722">
                  <c:v>27858</c:v>
                </c:pt>
                <c:pt idx="3723">
                  <c:v>27859</c:v>
                </c:pt>
                <c:pt idx="3724">
                  <c:v>27862</c:v>
                </c:pt>
                <c:pt idx="3725">
                  <c:v>27863</c:v>
                </c:pt>
                <c:pt idx="3726">
                  <c:v>27864</c:v>
                </c:pt>
                <c:pt idx="3727">
                  <c:v>27865</c:v>
                </c:pt>
                <c:pt idx="3728">
                  <c:v>27866</c:v>
                </c:pt>
                <c:pt idx="3729">
                  <c:v>27869</c:v>
                </c:pt>
                <c:pt idx="3730">
                  <c:v>27870</c:v>
                </c:pt>
                <c:pt idx="3731">
                  <c:v>27871</c:v>
                </c:pt>
                <c:pt idx="3732">
                  <c:v>27872</c:v>
                </c:pt>
                <c:pt idx="3733">
                  <c:v>27873</c:v>
                </c:pt>
                <c:pt idx="3734">
                  <c:v>27876</c:v>
                </c:pt>
                <c:pt idx="3735">
                  <c:v>27877</c:v>
                </c:pt>
                <c:pt idx="3736">
                  <c:v>27878</c:v>
                </c:pt>
                <c:pt idx="3737">
                  <c:v>27879</c:v>
                </c:pt>
                <c:pt idx="3738">
                  <c:v>27880</c:v>
                </c:pt>
                <c:pt idx="3739">
                  <c:v>27883</c:v>
                </c:pt>
                <c:pt idx="3740">
                  <c:v>27884</c:v>
                </c:pt>
                <c:pt idx="3741">
                  <c:v>27885</c:v>
                </c:pt>
                <c:pt idx="3742">
                  <c:v>27886</c:v>
                </c:pt>
                <c:pt idx="3743">
                  <c:v>27887</c:v>
                </c:pt>
                <c:pt idx="3744">
                  <c:v>27890</c:v>
                </c:pt>
                <c:pt idx="3745">
                  <c:v>27891</c:v>
                </c:pt>
                <c:pt idx="3746">
                  <c:v>27892</c:v>
                </c:pt>
                <c:pt idx="3747">
                  <c:v>27893</c:v>
                </c:pt>
                <c:pt idx="3748">
                  <c:v>27894</c:v>
                </c:pt>
                <c:pt idx="3749">
                  <c:v>27897</c:v>
                </c:pt>
                <c:pt idx="3750">
                  <c:v>27898</c:v>
                </c:pt>
                <c:pt idx="3751">
                  <c:v>27899</c:v>
                </c:pt>
                <c:pt idx="3752">
                  <c:v>27900</c:v>
                </c:pt>
                <c:pt idx="3753">
                  <c:v>27901</c:v>
                </c:pt>
                <c:pt idx="3754">
                  <c:v>27904</c:v>
                </c:pt>
                <c:pt idx="3755">
                  <c:v>27905</c:v>
                </c:pt>
                <c:pt idx="3756">
                  <c:v>27906</c:v>
                </c:pt>
                <c:pt idx="3757">
                  <c:v>27907</c:v>
                </c:pt>
                <c:pt idx="3758">
                  <c:v>27908</c:v>
                </c:pt>
                <c:pt idx="3759">
                  <c:v>27911</c:v>
                </c:pt>
                <c:pt idx="3760">
                  <c:v>27912</c:v>
                </c:pt>
                <c:pt idx="3761">
                  <c:v>27913</c:v>
                </c:pt>
                <c:pt idx="3762">
                  <c:v>27914</c:v>
                </c:pt>
                <c:pt idx="3763">
                  <c:v>27915</c:v>
                </c:pt>
                <c:pt idx="3764">
                  <c:v>27918</c:v>
                </c:pt>
                <c:pt idx="3765">
                  <c:v>27919</c:v>
                </c:pt>
                <c:pt idx="3766">
                  <c:v>27920</c:v>
                </c:pt>
                <c:pt idx="3767">
                  <c:v>27921</c:v>
                </c:pt>
                <c:pt idx="3768">
                  <c:v>27922</c:v>
                </c:pt>
                <c:pt idx="3769">
                  <c:v>27925</c:v>
                </c:pt>
                <c:pt idx="3770">
                  <c:v>27926</c:v>
                </c:pt>
                <c:pt idx="3771">
                  <c:v>27927</c:v>
                </c:pt>
                <c:pt idx="3772">
                  <c:v>27928</c:v>
                </c:pt>
                <c:pt idx="3773">
                  <c:v>27929</c:v>
                </c:pt>
                <c:pt idx="3774">
                  <c:v>27932</c:v>
                </c:pt>
                <c:pt idx="3775">
                  <c:v>27933</c:v>
                </c:pt>
                <c:pt idx="3776">
                  <c:v>27934</c:v>
                </c:pt>
                <c:pt idx="3777">
                  <c:v>27935</c:v>
                </c:pt>
                <c:pt idx="3778">
                  <c:v>27936</c:v>
                </c:pt>
                <c:pt idx="3779">
                  <c:v>27939</c:v>
                </c:pt>
                <c:pt idx="3780">
                  <c:v>27940</c:v>
                </c:pt>
                <c:pt idx="3781">
                  <c:v>27941</c:v>
                </c:pt>
                <c:pt idx="3782">
                  <c:v>27942</c:v>
                </c:pt>
                <c:pt idx="3783">
                  <c:v>27943</c:v>
                </c:pt>
                <c:pt idx="3784">
                  <c:v>27946</c:v>
                </c:pt>
                <c:pt idx="3785">
                  <c:v>27947</c:v>
                </c:pt>
                <c:pt idx="3786">
                  <c:v>27948</c:v>
                </c:pt>
                <c:pt idx="3787">
                  <c:v>27949</c:v>
                </c:pt>
                <c:pt idx="3788">
                  <c:v>27950</c:v>
                </c:pt>
                <c:pt idx="3789">
                  <c:v>27953</c:v>
                </c:pt>
                <c:pt idx="3790">
                  <c:v>27954</c:v>
                </c:pt>
                <c:pt idx="3791">
                  <c:v>27955</c:v>
                </c:pt>
                <c:pt idx="3792">
                  <c:v>27956</c:v>
                </c:pt>
                <c:pt idx="3793">
                  <c:v>27957</c:v>
                </c:pt>
                <c:pt idx="3794">
                  <c:v>27960</c:v>
                </c:pt>
                <c:pt idx="3795">
                  <c:v>27961</c:v>
                </c:pt>
                <c:pt idx="3796">
                  <c:v>27962</c:v>
                </c:pt>
                <c:pt idx="3797">
                  <c:v>27963</c:v>
                </c:pt>
                <c:pt idx="3798">
                  <c:v>27964</c:v>
                </c:pt>
                <c:pt idx="3799">
                  <c:v>27967</c:v>
                </c:pt>
                <c:pt idx="3800">
                  <c:v>27968</c:v>
                </c:pt>
                <c:pt idx="3801">
                  <c:v>27969</c:v>
                </c:pt>
                <c:pt idx="3802">
                  <c:v>27970</c:v>
                </c:pt>
                <c:pt idx="3803">
                  <c:v>27971</c:v>
                </c:pt>
                <c:pt idx="3804">
                  <c:v>27974</c:v>
                </c:pt>
                <c:pt idx="3805">
                  <c:v>27975</c:v>
                </c:pt>
                <c:pt idx="3806">
                  <c:v>27976</c:v>
                </c:pt>
                <c:pt idx="3807">
                  <c:v>27977</c:v>
                </c:pt>
                <c:pt idx="3808">
                  <c:v>27978</c:v>
                </c:pt>
                <c:pt idx="3809">
                  <c:v>27981</c:v>
                </c:pt>
                <c:pt idx="3810">
                  <c:v>27982</c:v>
                </c:pt>
                <c:pt idx="3811">
                  <c:v>27983</c:v>
                </c:pt>
                <c:pt idx="3812">
                  <c:v>27984</c:v>
                </c:pt>
                <c:pt idx="3813">
                  <c:v>27985</c:v>
                </c:pt>
                <c:pt idx="3814">
                  <c:v>27988</c:v>
                </c:pt>
                <c:pt idx="3815">
                  <c:v>27989</c:v>
                </c:pt>
                <c:pt idx="3816">
                  <c:v>27990</c:v>
                </c:pt>
                <c:pt idx="3817">
                  <c:v>27991</c:v>
                </c:pt>
                <c:pt idx="3818">
                  <c:v>27992</c:v>
                </c:pt>
                <c:pt idx="3819">
                  <c:v>27995</c:v>
                </c:pt>
                <c:pt idx="3820">
                  <c:v>27996</c:v>
                </c:pt>
                <c:pt idx="3821">
                  <c:v>27997</c:v>
                </c:pt>
                <c:pt idx="3822">
                  <c:v>27998</c:v>
                </c:pt>
                <c:pt idx="3823">
                  <c:v>27999</c:v>
                </c:pt>
                <c:pt idx="3824">
                  <c:v>28002</c:v>
                </c:pt>
                <c:pt idx="3825">
                  <c:v>28003</c:v>
                </c:pt>
                <c:pt idx="3826">
                  <c:v>28004</c:v>
                </c:pt>
                <c:pt idx="3827">
                  <c:v>28005</c:v>
                </c:pt>
                <c:pt idx="3828">
                  <c:v>28006</c:v>
                </c:pt>
                <c:pt idx="3829">
                  <c:v>28009</c:v>
                </c:pt>
                <c:pt idx="3830">
                  <c:v>28010</c:v>
                </c:pt>
                <c:pt idx="3831">
                  <c:v>28011</c:v>
                </c:pt>
                <c:pt idx="3832">
                  <c:v>28012</c:v>
                </c:pt>
                <c:pt idx="3833">
                  <c:v>28013</c:v>
                </c:pt>
                <c:pt idx="3834">
                  <c:v>28016</c:v>
                </c:pt>
                <c:pt idx="3835">
                  <c:v>28017</c:v>
                </c:pt>
                <c:pt idx="3836">
                  <c:v>28018</c:v>
                </c:pt>
                <c:pt idx="3837">
                  <c:v>28019</c:v>
                </c:pt>
                <c:pt idx="3838">
                  <c:v>28020</c:v>
                </c:pt>
                <c:pt idx="3839">
                  <c:v>28023</c:v>
                </c:pt>
                <c:pt idx="3840">
                  <c:v>28024</c:v>
                </c:pt>
                <c:pt idx="3841">
                  <c:v>28025</c:v>
                </c:pt>
                <c:pt idx="3842">
                  <c:v>28026</c:v>
                </c:pt>
                <c:pt idx="3843">
                  <c:v>28027</c:v>
                </c:pt>
                <c:pt idx="3844">
                  <c:v>28030</c:v>
                </c:pt>
                <c:pt idx="3845">
                  <c:v>28031</c:v>
                </c:pt>
                <c:pt idx="3846">
                  <c:v>28032</c:v>
                </c:pt>
                <c:pt idx="3847">
                  <c:v>28033</c:v>
                </c:pt>
                <c:pt idx="3848">
                  <c:v>28034</c:v>
                </c:pt>
                <c:pt idx="3849">
                  <c:v>28037</c:v>
                </c:pt>
                <c:pt idx="3850">
                  <c:v>28038</c:v>
                </c:pt>
                <c:pt idx="3851">
                  <c:v>28039</c:v>
                </c:pt>
                <c:pt idx="3852">
                  <c:v>28040</c:v>
                </c:pt>
                <c:pt idx="3853">
                  <c:v>28041</c:v>
                </c:pt>
                <c:pt idx="3854">
                  <c:v>28044</c:v>
                </c:pt>
                <c:pt idx="3855">
                  <c:v>28045</c:v>
                </c:pt>
                <c:pt idx="3856">
                  <c:v>28046</c:v>
                </c:pt>
                <c:pt idx="3857">
                  <c:v>28047</c:v>
                </c:pt>
                <c:pt idx="3858">
                  <c:v>28048</c:v>
                </c:pt>
                <c:pt idx="3859">
                  <c:v>28051</c:v>
                </c:pt>
                <c:pt idx="3860">
                  <c:v>28052</c:v>
                </c:pt>
                <c:pt idx="3861">
                  <c:v>28053</c:v>
                </c:pt>
                <c:pt idx="3862">
                  <c:v>28054</c:v>
                </c:pt>
                <c:pt idx="3863">
                  <c:v>28055</c:v>
                </c:pt>
                <c:pt idx="3864">
                  <c:v>28058</c:v>
                </c:pt>
                <c:pt idx="3865">
                  <c:v>28059</c:v>
                </c:pt>
                <c:pt idx="3866">
                  <c:v>28060</c:v>
                </c:pt>
                <c:pt idx="3867">
                  <c:v>28061</c:v>
                </c:pt>
                <c:pt idx="3868">
                  <c:v>28062</c:v>
                </c:pt>
                <c:pt idx="3869">
                  <c:v>28065</c:v>
                </c:pt>
                <c:pt idx="3870">
                  <c:v>28066</c:v>
                </c:pt>
                <c:pt idx="3871">
                  <c:v>28067</c:v>
                </c:pt>
                <c:pt idx="3872">
                  <c:v>28068</c:v>
                </c:pt>
                <c:pt idx="3873">
                  <c:v>28069</c:v>
                </c:pt>
                <c:pt idx="3874">
                  <c:v>28072</c:v>
                </c:pt>
                <c:pt idx="3875">
                  <c:v>28073</c:v>
                </c:pt>
                <c:pt idx="3876">
                  <c:v>28074</c:v>
                </c:pt>
                <c:pt idx="3877">
                  <c:v>28075</c:v>
                </c:pt>
                <c:pt idx="3878">
                  <c:v>28076</c:v>
                </c:pt>
                <c:pt idx="3879">
                  <c:v>28079</c:v>
                </c:pt>
                <c:pt idx="3880">
                  <c:v>28080</c:v>
                </c:pt>
                <c:pt idx="3881">
                  <c:v>28081</c:v>
                </c:pt>
                <c:pt idx="3882">
                  <c:v>28082</c:v>
                </c:pt>
                <c:pt idx="3883">
                  <c:v>28083</c:v>
                </c:pt>
                <c:pt idx="3884">
                  <c:v>28086</c:v>
                </c:pt>
                <c:pt idx="3885">
                  <c:v>28087</c:v>
                </c:pt>
                <c:pt idx="3886">
                  <c:v>28088</c:v>
                </c:pt>
                <c:pt idx="3887">
                  <c:v>28089</c:v>
                </c:pt>
                <c:pt idx="3888">
                  <c:v>28090</c:v>
                </c:pt>
                <c:pt idx="3889">
                  <c:v>28093</c:v>
                </c:pt>
                <c:pt idx="3890">
                  <c:v>28094</c:v>
                </c:pt>
                <c:pt idx="3891">
                  <c:v>28095</c:v>
                </c:pt>
                <c:pt idx="3892">
                  <c:v>28096</c:v>
                </c:pt>
                <c:pt idx="3893">
                  <c:v>28097</c:v>
                </c:pt>
                <c:pt idx="3894">
                  <c:v>28100</c:v>
                </c:pt>
                <c:pt idx="3895">
                  <c:v>28101</c:v>
                </c:pt>
                <c:pt idx="3896">
                  <c:v>28102</c:v>
                </c:pt>
                <c:pt idx="3897">
                  <c:v>28103</c:v>
                </c:pt>
                <c:pt idx="3898">
                  <c:v>28104</c:v>
                </c:pt>
                <c:pt idx="3899">
                  <c:v>28107</c:v>
                </c:pt>
                <c:pt idx="3900">
                  <c:v>28108</c:v>
                </c:pt>
                <c:pt idx="3901">
                  <c:v>28109</c:v>
                </c:pt>
                <c:pt idx="3902">
                  <c:v>28110</c:v>
                </c:pt>
                <c:pt idx="3903">
                  <c:v>28111</c:v>
                </c:pt>
                <c:pt idx="3904">
                  <c:v>28114</c:v>
                </c:pt>
                <c:pt idx="3905">
                  <c:v>28115</c:v>
                </c:pt>
                <c:pt idx="3906">
                  <c:v>28116</c:v>
                </c:pt>
                <c:pt idx="3907">
                  <c:v>28117</c:v>
                </c:pt>
                <c:pt idx="3908">
                  <c:v>28118</c:v>
                </c:pt>
                <c:pt idx="3909">
                  <c:v>28121</c:v>
                </c:pt>
                <c:pt idx="3910">
                  <c:v>28122</c:v>
                </c:pt>
                <c:pt idx="3911">
                  <c:v>28123</c:v>
                </c:pt>
                <c:pt idx="3912">
                  <c:v>28124</c:v>
                </c:pt>
                <c:pt idx="3913">
                  <c:v>28125</c:v>
                </c:pt>
                <c:pt idx="3914">
                  <c:v>28128</c:v>
                </c:pt>
                <c:pt idx="3915">
                  <c:v>28129</c:v>
                </c:pt>
                <c:pt idx="3916">
                  <c:v>28130</c:v>
                </c:pt>
                <c:pt idx="3917">
                  <c:v>28131</c:v>
                </c:pt>
                <c:pt idx="3918">
                  <c:v>28132</c:v>
                </c:pt>
                <c:pt idx="3919">
                  <c:v>28135</c:v>
                </c:pt>
                <c:pt idx="3920">
                  <c:v>28136</c:v>
                </c:pt>
                <c:pt idx="3921">
                  <c:v>28137</c:v>
                </c:pt>
                <c:pt idx="3922">
                  <c:v>28138</c:v>
                </c:pt>
                <c:pt idx="3923">
                  <c:v>28139</c:v>
                </c:pt>
                <c:pt idx="3924">
                  <c:v>28142</c:v>
                </c:pt>
                <c:pt idx="3925">
                  <c:v>28143</c:v>
                </c:pt>
                <c:pt idx="3926">
                  <c:v>28144</c:v>
                </c:pt>
                <c:pt idx="3927">
                  <c:v>28145</c:v>
                </c:pt>
                <c:pt idx="3928">
                  <c:v>28146</c:v>
                </c:pt>
                <c:pt idx="3929">
                  <c:v>28149</c:v>
                </c:pt>
                <c:pt idx="3930">
                  <c:v>28150</c:v>
                </c:pt>
                <c:pt idx="3931">
                  <c:v>28151</c:v>
                </c:pt>
                <c:pt idx="3932">
                  <c:v>28152</c:v>
                </c:pt>
                <c:pt idx="3933">
                  <c:v>28153</c:v>
                </c:pt>
                <c:pt idx="3934">
                  <c:v>28156</c:v>
                </c:pt>
                <c:pt idx="3935">
                  <c:v>28157</c:v>
                </c:pt>
                <c:pt idx="3936">
                  <c:v>28158</c:v>
                </c:pt>
                <c:pt idx="3937">
                  <c:v>28159</c:v>
                </c:pt>
                <c:pt idx="3938">
                  <c:v>28160</c:v>
                </c:pt>
                <c:pt idx="3939">
                  <c:v>28163</c:v>
                </c:pt>
                <c:pt idx="3940">
                  <c:v>28164</c:v>
                </c:pt>
                <c:pt idx="3941">
                  <c:v>28165</c:v>
                </c:pt>
                <c:pt idx="3942">
                  <c:v>28166</c:v>
                </c:pt>
                <c:pt idx="3943">
                  <c:v>28167</c:v>
                </c:pt>
                <c:pt idx="3944">
                  <c:v>28170</c:v>
                </c:pt>
                <c:pt idx="3945">
                  <c:v>28171</c:v>
                </c:pt>
                <c:pt idx="3946">
                  <c:v>28172</c:v>
                </c:pt>
                <c:pt idx="3947">
                  <c:v>28173</c:v>
                </c:pt>
                <c:pt idx="3948">
                  <c:v>28174</c:v>
                </c:pt>
                <c:pt idx="3949">
                  <c:v>28177</c:v>
                </c:pt>
                <c:pt idx="3950">
                  <c:v>28178</c:v>
                </c:pt>
                <c:pt idx="3951">
                  <c:v>28179</c:v>
                </c:pt>
                <c:pt idx="3952">
                  <c:v>28180</c:v>
                </c:pt>
                <c:pt idx="3953">
                  <c:v>28181</c:v>
                </c:pt>
                <c:pt idx="3954">
                  <c:v>28184</c:v>
                </c:pt>
                <c:pt idx="3955">
                  <c:v>28185</c:v>
                </c:pt>
                <c:pt idx="3956">
                  <c:v>28186</c:v>
                </c:pt>
                <c:pt idx="3957">
                  <c:v>28187</c:v>
                </c:pt>
                <c:pt idx="3958">
                  <c:v>28188</c:v>
                </c:pt>
                <c:pt idx="3959">
                  <c:v>28191</c:v>
                </c:pt>
                <c:pt idx="3960">
                  <c:v>28192</c:v>
                </c:pt>
                <c:pt idx="3961">
                  <c:v>28193</c:v>
                </c:pt>
                <c:pt idx="3962">
                  <c:v>28194</c:v>
                </c:pt>
                <c:pt idx="3963">
                  <c:v>28195</c:v>
                </c:pt>
                <c:pt idx="3964">
                  <c:v>28198</c:v>
                </c:pt>
                <c:pt idx="3965">
                  <c:v>28199</c:v>
                </c:pt>
                <c:pt idx="3966">
                  <c:v>28200</c:v>
                </c:pt>
                <c:pt idx="3967">
                  <c:v>28201</c:v>
                </c:pt>
                <c:pt idx="3968">
                  <c:v>28202</c:v>
                </c:pt>
                <c:pt idx="3969">
                  <c:v>28205</c:v>
                </c:pt>
                <c:pt idx="3970">
                  <c:v>28206</c:v>
                </c:pt>
                <c:pt idx="3971">
                  <c:v>28207</c:v>
                </c:pt>
                <c:pt idx="3972">
                  <c:v>28208</c:v>
                </c:pt>
                <c:pt idx="3973">
                  <c:v>28209</c:v>
                </c:pt>
                <c:pt idx="3974">
                  <c:v>28212</c:v>
                </c:pt>
                <c:pt idx="3975">
                  <c:v>28213</c:v>
                </c:pt>
                <c:pt idx="3976">
                  <c:v>28214</c:v>
                </c:pt>
                <c:pt idx="3977">
                  <c:v>28215</c:v>
                </c:pt>
                <c:pt idx="3978">
                  <c:v>28216</c:v>
                </c:pt>
                <c:pt idx="3979">
                  <c:v>28219</c:v>
                </c:pt>
                <c:pt idx="3980">
                  <c:v>28220</c:v>
                </c:pt>
                <c:pt idx="3981">
                  <c:v>28221</c:v>
                </c:pt>
                <c:pt idx="3982">
                  <c:v>28222</c:v>
                </c:pt>
                <c:pt idx="3983">
                  <c:v>28223</c:v>
                </c:pt>
                <c:pt idx="3984">
                  <c:v>28226</c:v>
                </c:pt>
                <c:pt idx="3985">
                  <c:v>28227</c:v>
                </c:pt>
                <c:pt idx="3986">
                  <c:v>28228</c:v>
                </c:pt>
                <c:pt idx="3987">
                  <c:v>28229</c:v>
                </c:pt>
                <c:pt idx="3988">
                  <c:v>28230</c:v>
                </c:pt>
                <c:pt idx="3989">
                  <c:v>28233</c:v>
                </c:pt>
                <c:pt idx="3990">
                  <c:v>28234</c:v>
                </c:pt>
                <c:pt idx="3991">
                  <c:v>28235</c:v>
                </c:pt>
                <c:pt idx="3992">
                  <c:v>28236</c:v>
                </c:pt>
                <c:pt idx="3993">
                  <c:v>28237</c:v>
                </c:pt>
                <c:pt idx="3994">
                  <c:v>28240</c:v>
                </c:pt>
                <c:pt idx="3995">
                  <c:v>28241</c:v>
                </c:pt>
                <c:pt idx="3996">
                  <c:v>28242</c:v>
                </c:pt>
                <c:pt idx="3997">
                  <c:v>28243</c:v>
                </c:pt>
                <c:pt idx="3998">
                  <c:v>28244</c:v>
                </c:pt>
                <c:pt idx="3999">
                  <c:v>28247</c:v>
                </c:pt>
                <c:pt idx="4000">
                  <c:v>28248</c:v>
                </c:pt>
                <c:pt idx="4001">
                  <c:v>28249</c:v>
                </c:pt>
                <c:pt idx="4002">
                  <c:v>28250</c:v>
                </c:pt>
                <c:pt idx="4003">
                  <c:v>28251</c:v>
                </c:pt>
                <c:pt idx="4004">
                  <c:v>28254</c:v>
                </c:pt>
                <c:pt idx="4005">
                  <c:v>28255</c:v>
                </c:pt>
                <c:pt idx="4006">
                  <c:v>28256</c:v>
                </c:pt>
                <c:pt idx="4007">
                  <c:v>28257</c:v>
                </c:pt>
                <c:pt idx="4008">
                  <c:v>28258</c:v>
                </c:pt>
                <c:pt idx="4009">
                  <c:v>28261</c:v>
                </c:pt>
                <c:pt idx="4010">
                  <c:v>28262</c:v>
                </c:pt>
                <c:pt idx="4011">
                  <c:v>28263</c:v>
                </c:pt>
                <c:pt idx="4012">
                  <c:v>28264</c:v>
                </c:pt>
                <c:pt idx="4013">
                  <c:v>28265</c:v>
                </c:pt>
                <c:pt idx="4014">
                  <c:v>28268</c:v>
                </c:pt>
                <c:pt idx="4015">
                  <c:v>28269</c:v>
                </c:pt>
                <c:pt idx="4016">
                  <c:v>28270</c:v>
                </c:pt>
                <c:pt idx="4017">
                  <c:v>28271</c:v>
                </c:pt>
                <c:pt idx="4018">
                  <c:v>28272</c:v>
                </c:pt>
                <c:pt idx="4019">
                  <c:v>28275</c:v>
                </c:pt>
                <c:pt idx="4020">
                  <c:v>28276</c:v>
                </c:pt>
                <c:pt idx="4021">
                  <c:v>28277</c:v>
                </c:pt>
                <c:pt idx="4022">
                  <c:v>28278</c:v>
                </c:pt>
                <c:pt idx="4023">
                  <c:v>28279</c:v>
                </c:pt>
                <c:pt idx="4024">
                  <c:v>28282</c:v>
                </c:pt>
                <c:pt idx="4025">
                  <c:v>28283</c:v>
                </c:pt>
                <c:pt idx="4026">
                  <c:v>28284</c:v>
                </c:pt>
                <c:pt idx="4027">
                  <c:v>28285</c:v>
                </c:pt>
                <c:pt idx="4028">
                  <c:v>28286</c:v>
                </c:pt>
                <c:pt idx="4029">
                  <c:v>28289</c:v>
                </c:pt>
                <c:pt idx="4030">
                  <c:v>28290</c:v>
                </c:pt>
                <c:pt idx="4031">
                  <c:v>28291</c:v>
                </c:pt>
                <c:pt idx="4032">
                  <c:v>28292</c:v>
                </c:pt>
                <c:pt idx="4033">
                  <c:v>28293</c:v>
                </c:pt>
                <c:pt idx="4034">
                  <c:v>28296</c:v>
                </c:pt>
                <c:pt idx="4035">
                  <c:v>28297</c:v>
                </c:pt>
                <c:pt idx="4036">
                  <c:v>28298</c:v>
                </c:pt>
                <c:pt idx="4037">
                  <c:v>28299</c:v>
                </c:pt>
                <c:pt idx="4038">
                  <c:v>28300</c:v>
                </c:pt>
                <c:pt idx="4039">
                  <c:v>28303</c:v>
                </c:pt>
                <c:pt idx="4040">
                  <c:v>28304</c:v>
                </c:pt>
                <c:pt idx="4041">
                  <c:v>28305</c:v>
                </c:pt>
                <c:pt idx="4042">
                  <c:v>28306</c:v>
                </c:pt>
                <c:pt idx="4043">
                  <c:v>28307</c:v>
                </c:pt>
                <c:pt idx="4044">
                  <c:v>28310</c:v>
                </c:pt>
                <c:pt idx="4045">
                  <c:v>28311</c:v>
                </c:pt>
                <c:pt idx="4046">
                  <c:v>28312</c:v>
                </c:pt>
                <c:pt idx="4047">
                  <c:v>28313</c:v>
                </c:pt>
                <c:pt idx="4048">
                  <c:v>28314</c:v>
                </c:pt>
                <c:pt idx="4049">
                  <c:v>28317</c:v>
                </c:pt>
                <c:pt idx="4050">
                  <c:v>28318</c:v>
                </c:pt>
                <c:pt idx="4051">
                  <c:v>28319</c:v>
                </c:pt>
                <c:pt idx="4052">
                  <c:v>28320</c:v>
                </c:pt>
                <c:pt idx="4053">
                  <c:v>28321</c:v>
                </c:pt>
                <c:pt idx="4054">
                  <c:v>28324</c:v>
                </c:pt>
                <c:pt idx="4055">
                  <c:v>28325</c:v>
                </c:pt>
                <c:pt idx="4056">
                  <c:v>28326</c:v>
                </c:pt>
                <c:pt idx="4057">
                  <c:v>28327</c:v>
                </c:pt>
                <c:pt idx="4058">
                  <c:v>28328</c:v>
                </c:pt>
                <c:pt idx="4059">
                  <c:v>28331</c:v>
                </c:pt>
                <c:pt idx="4060">
                  <c:v>28332</c:v>
                </c:pt>
                <c:pt idx="4061">
                  <c:v>28333</c:v>
                </c:pt>
                <c:pt idx="4062">
                  <c:v>28334</c:v>
                </c:pt>
                <c:pt idx="4063">
                  <c:v>28335</c:v>
                </c:pt>
                <c:pt idx="4064">
                  <c:v>28338</c:v>
                </c:pt>
                <c:pt idx="4065">
                  <c:v>28339</c:v>
                </c:pt>
                <c:pt idx="4066">
                  <c:v>28340</c:v>
                </c:pt>
                <c:pt idx="4067">
                  <c:v>28341</c:v>
                </c:pt>
                <c:pt idx="4068">
                  <c:v>28342</c:v>
                </c:pt>
                <c:pt idx="4069">
                  <c:v>28345</c:v>
                </c:pt>
                <c:pt idx="4070">
                  <c:v>28346</c:v>
                </c:pt>
                <c:pt idx="4071">
                  <c:v>28347</c:v>
                </c:pt>
                <c:pt idx="4072">
                  <c:v>28348</c:v>
                </c:pt>
                <c:pt idx="4073">
                  <c:v>28349</c:v>
                </c:pt>
                <c:pt idx="4074">
                  <c:v>28352</c:v>
                </c:pt>
                <c:pt idx="4075">
                  <c:v>28353</c:v>
                </c:pt>
                <c:pt idx="4076">
                  <c:v>28354</c:v>
                </c:pt>
                <c:pt idx="4077">
                  <c:v>28355</c:v>
                </c:pt>
                <c:pt idx="4078">
                  <c:v>28356</c:v>
                </c:pt>
                <c:pt idx="4079">
                  <c:v>28359</c:v>
                </c:pt>
                <c:pt idx="4080">
                  <c:v>28360</c:v>
                </c:pt>
                <c:pt idx="4081">
                  <c:v>28361</c:v>
                </c:pt>
                <c:pt idx="4082">
                  <c:v>28362</c:v>
                </c:pt>
                <c:pt idx="4083">
                  <c:v>28363</c:v>
                </c:pt>
                <c:pt idx="4084">
                  <c:v>28366</c:v>
                </c:pt>
                <c:pt idx="4085">
                  <c:v>28367</c:v>
                </c:pt>
                <c:pt idx="4086">
                  <c:v>28368</c:v>
                </c:pt>
                <c:pt idx="4087">
                  <c:v>28369</c:v>
                </c:pt>
                <c:pt idx="4088">
                  <c:v>28370</c:v>
                </c:pt>
                <c:pt idx="4089">
                  <c:v>28373</c:v>
                </c:pt>
                <c:pt idx="4090">
                  <c:v>28374</c:v>
                </c:pt>
                <c:pt idx="4091">
                  <c:v>28375</c:v>
                </c:pt>
                <c:pt idx="4092">
                  <c:v>28376</c:v>
                </c:pt>
                <c:pt idx="4093">
                  <c:v>28377</c:v>
                </c:pt>
                <c:pt idx="4094">
                  <c:v>28380</c:v>
                </c:pt>
                <c:pt idx="4095">
                  <c:v>28381</c:v>
                </c:pt>
                <c:pt idx="4096">
                  <c:v>28382</c:v>
                </c:pt>
                <c:pt idx="4097">
                  <c:v>28383</c:v>
                </c:pt>
                <c:pt idx="4098">
                  <c:v>28384</c:v>
                </c:pt>
                <c:pt idx="4099">
                  <c:v>28387</c:v>
                </c:pt>
                <c:pt idx="4100">
                  <c:v>28388</c:v>
                </c:pt>
                <c:pt idx="4101">
                  <c:v>28389</c:v>
                </c:pt>
                <c:pt idx="4102">
                  <c:v>28390</c:v>
                </c:pt>
                <c:pt idx="4103">
                  <c:v>28391</c:v>
                </c:pt>
                <c:pt idx="4104">
                  <c:v>28394</c:v>
                </c:pt>
                <c:pt idx="4105">
                  <c:v>28395</c:v>
                </c:pt>
                <c:pt idx="4106">
                  <c:v>28396</c:v>
                </c:pt>
                <c:pt idx="4107">
                  <c:v>28397</c:v>
                </c:pt>
                <c:pt idx="4108">
                  <c:v>28398</c:v>
                </c:pt>
                <c:pt idx="4109">
                  <c:v>28401</c:v>
                </c:pt>
                <c:pt idx="4110">
                  <c:v>28402</c:v>
                </c:pt>
                <c:pt idx="4111">
                  <c:v>28403</c:v>
                </c:pt>
                <c:pt idx="4112">
                  <c:v>28404</c:v>
                </c:pt>
                <c:pt idx="4113">
                  <c:v>28405</c:v>
                </c:pt>
                <c:pt idx="4114">
                  <c:v>28408</c:v>
                </c:pt>
                <c:pt idx="4115">
                  <c:v>28409</c:v>
                </c:pt>
                <c:pt idx="4116">
                  <c:v>28410</c:v>
                </c:pt>
                <c:pt idx="4117">
                  <c:v>28411</c:v>
                </c:pt>
                <c:pt idx="4118">
                  <c:v>28412</c:v>
                </c:pt>
                <c:pt idx="4119">
                  <c:v>28415</c:v>
                </c:pt>
                <c:pt idx="4120">
                  <c:v>28416</c:v>
                </c:pt>
                <c:pt idx="4121">
                  <c:v>28417</c:v>
                </c:pt>
                <c:pt idx="4122">
                  <c:v>28418</c:v>
                </c:pt>
                <c:pt idx="4123">
                  <c:v>28419</c:v>
                </c:pt>
                <c:pt idx="4124">
                  <c:v>28422</c:v>
                </c:pt>
                <c:pt idx="4125">
                  <c:v>28423</c:v>
                </c:pt>
                <c:pt idx="4126">
                  <c:v>28424</c:v>
                </c:pt>
                <c:pt idx="4127">
                  <c:v>28425</c:v>
                </c:pt>
                <c:pt idx="4128">
                  <c:v>28426</c:v>
                </c:pt>
                <c:pt idx="4129">
                  <c:v>28429</c:v>
                </c:pt>
                <c:pt idx="4130">
                  <c:v>28430</c:v>
                </c:pt>
                <c:pt idx="4131">
                  <c:v>28431</c:v>
                </c:pt>
                <c:pt idx="4132">
                  <c:v>28432</c:v>
                </c:pt>
                <c:pt idx="4133">
                  <c:v>28433</c:v>
                </c:pt>
                <c:pt idx="4134">
                  <c:v>28436</c:v>
                </c:pt>
                <c:pt idx="4135">
                  <c:v>28437</c:v>
                </c:pt>
                <c:pt idx="4136">
                  <c:v>28438</c:v>
                </c:pt>
                <c:pt idx="4137">
                  <c:v>28439</c:v>
                </c:pt>
                <c:pt idx="4138">
                  <c:v>28440</c:v>
                </c:pt>
                <c:pt idx="4139">
                  <c:v>28443</c:v>
                </c:pt>
                <c:pt idx="4140">
                  <c:v>28444</c:v>
                </c:pt>
                <c:pt idx="4141">
                  <c:v>28445</c:v>
                </c:pt>
                <c:pt idx="4142">
                  <c:v>28446</c:v>
                </c:pt>
                <c:pt idx="4143">
                  <c:v>28447</c:v>
                </c:pt>
                <c:pt idx="4144">
                  <c:v>28450</c:v>
                </c:pt>
                <c:pt idx="4145">
                  <c:v>28451</c:v>
                </c:pt>
                <c:pt idx="4146">
                  <c:v>28452</c:v>
                </c:pt>
                <c:pt idx="4147">
                  <c:v>28453</c:v>
                </c:pt>
                <c:pt idx="4148">
                  <c:v>28454</c:v>
                </c:pt>
                <c:pt idx="4149">
                  <c:v>28457</c:v>
                </c:pt>
                <c:pt idx="4150">
                  <c:v>28458</c:v>
                </c:pt>
                <c:pt idx="4151">
                  <c:v>28459</c:v>
                </c:pt>
                <c:pt idx="4152">
                  <c:v>28460</c:v>
                </c:pt>
                <c:pt idx="4153">
                  <c:v>28461</c:v>
                </c:pt>
                <c:pt idx="4154">
                  <c:v>28464</c:v>
                </c:pt>
                <c:pt idx="4155">
                  <c:v>28465</c:v>
                </c:pt>
                <c:pt idx="4156">
                  <c:v>28466</c:v>
                </c:pt>
                <c:pt idx="4157">
                  <c:v>28467</c:v>
                </c:pt>
                <c:pt idx="4158">
                  <c:v>28468</c:v>
                </c:pt>
                <c:pt idx="4159">
                  <c:v>28471</c:v>
                </c:pt>
                <c:pt idx="4160">
                  <c:v>28472</c:v>
                </c:pt>
                <c:pt idx="4161">
                  <c:v>28473</c:v>
                </c:pt>
                <c:pt idx="4162">
                  <c:v>28474</c:v>
                </c:pt>
                <c:pt idx="4163">
                  <c:v>28475</c:v>
                </c:pt>
                <c:pt idx="4164">
                  <c:v>28478</c:v>
                </c:pt>
                <c:pt idx="4165">
                  <c:v>28479</c:v>
                </c:pt>
                <c:pt idx="4166">
                  <c:v>28480</c:v>
                </c:pt>
                <c:pt idx="4167">
                  <c:v>28481</c:v>
                </c:pt>
                <c:pt idx="4168">
                  <c:v>28482</c:v>
                </c:pt>
                <c:pt idx="4169">
                  <c:v>28485</c:v>
                </c:pt>
                <c:pt idx="4170">
                  <c:v>28486</c:v>
                </c:pt>
                <c:pt idx="4171">
                  <c:v>28487</c:v>
                </c:pt>
                <c:pt idx="4172">
                  <c:v>28488</c:v>
                </c:pt>
                <c:pt idx="4173">
                  <c:v>28489</c:v>
                </c:pt>
                <c:pt idx="4174">
                  <c:v>28492</c:v>
                </c:pt>
                <c:pt idx="4175">
                  <c:v>28493</c:v>
                </c:pt>
                <c:pt idx="4176">
                  <c:v>28494</c:v>
                </c:pt>
                <c:pt idx="4177">
                  <c:v>28495</c:v>
                </c:pt>
                <c:pt idx="4178">
                  <c:v>28496</c:v>
                </c:pt>
                <c:pt idx="4179">
                  <c:v>28499</c:v>
                </c:pt>
                <c:pt idx="4180">
                  <c:v>28500</c:v>
                </c:pt>
                <c:pt idx="4181">
                  <c:v>28501</c:v>
                </c:pt>
                <c:pt idx="4182">
                  <c:v>28502</c:v>
                </c:pt>
                <c:pt idx="4183">
                  <c:v>28503</c:v>
                </c:pt>
                <c:pt idx="4184">
                  <c:v>28506</c:v>
                </c:pt>
                <c:pt idx="4185">
                  <c:v>28507</c:v>
                </c:pt>
                <c:pt idx="4186">
                  <c:v>28508</c:v>
                </c:pt>
                <c:pt idx="4187">
                  <c:v>28509</c:v>
                </c:pt>
                <c:pt idx="4188">
                  <c:v>28510</c:v>
                </c:pt>
                <c:pt idx="4189">
                  <c:v>28513</c:v>
                </c:pt>
                <c:pt idx="4190">
                  <c:v>28514</c:v>
                </c:pt>
                <c:pt idx="4191">
                  <c:v>28515</c:v>
                </c:pt>
                <c:pt idx="4192">
                  <c:v>28516</c:v>
                </c:pt>
                <c:pt idx="4193">
                  <c:v>28517</c:v>
                </c:pt>
                <c:pt idx="4194">
                  <c:v>28520</c:v>
                </c:pt>
                <c:pt idx="4195">
                  <c:v>28521</c:v>
                </c:pt>
                <c:pt idx="4196">
                  <c:v>28522</c:v>
                </c:pt>
                <c:pt idx="4197">
                  <c:v>28523</c:v>
                </c:pt>
                <c:pt idx="4198">
                  <c:v>28524</c:v>
                </c:pt>
                <c:pt idx="4199">
                  <c:v>28527</c:v>
                </c:pt>
                <c:pt idx="4200">
                  <c:v>28528</c:v>
                </c:pt>
                <c:pt idx="4201">
                  <c:v>28529</c:v>
                </c:pt>
                <c:pt idx="4202">
                  <c:v>28530</c:v>
                </c:pt>
                <c:pt idx="4203">
                  <c:v>28531</c:v>
                </c:pt>
                <c:pt idx="4204">
                  <c:v>28534</c:v>
                </c:pt>
                <c:pt idx="4205">
                  <c:v>28535</c:v>
                </c:pt>
                <c:pt idx="4206">
                  <c:v>28536</c:v>
                </c:pt>
                <c:pt idx="4207">
                  <c:v>28537</c:v>
                </c:pt>
                <c:pt idx="4208">
                  <c:v>28538</c:v>
                </c:pt>
                <c:pt idx="4209">
                  <c:v>28541</c:v>
                </c:pt>
                <c:pt idx="4210">
                  <c:v>28542</c:v>
                </c:pt>
                <c:pt idx="4211">
                  <c:v>28543</c:v>
                </c:pt>
                <c:pt idx="4212">
                  <c:v>28544</c:v>
                </c:pt>
                <c:pt idx="4213">
                  <c:v>28545</c:v>
                </c:pt>
                <c:pt idx="4214">
                  <c:v>28548</c:v>
                </c:pt>
                <c:pt idx="4215">
                  <c:v>28549</c:v>
                </c:pt>
                <c:pt idx="4216">
                  <c:v>28550</c:v>
                </c:pt>
                <c:pt idx="4217">
                  <c:v>28551</c:v>
                </c:pt>
                <c:pt idx="4218">
                  <c:v>28552</c:v>
                </c:pt>
                <c:pt idx="4219">
                  <c:v>28555</c:v>
                </c:pt>
                <c:pt idx="4220">
                  <c:v>28556</c:v>
                </c:pt>
                <c:pt idx="4221">
                  <c:v>28557</c:v>
                </c:pt>
                <c:pt idx="4222">
                  <c:v>28558</c:v>
                </c:pt>
                <c:pt idx="4223">
                  <c:v>28559</c:v>
                </c:pt>
                <c:pt idx="4224">
                  <c:v>28562</c:v>
                </c:pt>
                <c:pt idx="4225">
                  <c:v>28563</c:v>
                </c:pt>
                <c:pt idx="4226">
                  <c:v>28564</c:v>
                </c:pt>
                <c:pt idx="4227">
                  <c:v>28565</c:v>
                </c:pt>
                <c:pt idx="4228">
                  <c:v>28566</c:v>
                </c:pt>
                <c:pt idx="4229">
                  <c:v>28569</c:v>
                </c:pt>
                <c:pt idx="4230">
                  <c:v>28570</c:v>
                </c:pt>
                <c:pt idx="4231">
                  <c:v>28571</c:v>
                </c:pt>
                <c:pt idx="4232">
                  <c:v>28572</c:v>
                </c:pt>
                <c:pt idx="4233">
                  <c:v>28573</c:v>
                </c:pt>
                <c:pt idx="4234">
                  <c:v>28576</c:v>
                </c:pt>
                <c:pt idx="4235">
                  <c:v>28577</c:v>
                </c:pt>
                <c:pt idx="4236">
                  <c:v>28578</c:v>
                </c:pt>
                <c:pt idx="4237">
                  <c:v>28579</c:v>
                </c:pt>
                <c:pt idx="4238">
                  <c:v>28580</c:v>
                </c:pt>
                <c:pt idx="4239">
                  <c:v>28583</c:v>
                </c:pt>
                <c:pt idx="4240">
                  <c:v>28584</c:v>
                </c:pt>
                <c:pt idx="4241">
                  <c:v>28585</c:v>
                </c:pt>
                <c:pt idx="4242">
                  <c:v>28586</c:v>
                </c:pt>
                <c:pt idx="4243">
                  <c:v>28587</c:v>
                </c:pt>
                <c:pt idx="4244">
                  <c:v>28590</c:v>
                </c:pt>
                <c:pt idx="4245">
                  <c:v>28591</c:v>
                </c:pt>
                <c:pt idx="4246">
                  <c:v>28592</c:v>
                </c:pt>
                <c:pt idx="4247">
                  <c:v>28593</c:v>
                </c:pt>
                <c:pt idx="4248">
                  <c:v>28594</c:v>
                </c:pt>
                <c:pt idx="4249">
                  <c:v>28597</c:v>
                </c:pt>
                <c:pt idx="4250">
                  <c:v>28598</c:v>
                </c:pt>
                <c:pt idx="4251">
                  <c:v>28599</c:v>
                </c:pt>
                <c:pt idx="4252">
                  <c:v>28600</c:v>
                </c:pt>
                <c:pt idx="4253">
                  <c:v>28601</c:v>
                </c:pt>
                <c:pt idx="4254">
                  <c:v>28604</c:v>
                </c:pt>
                <c:pt idx="4255">
                  <c:v>28605</c:v>
                </c:pt>
                <c:pt idx="4256">
                  <c:v>28606</c:v>
                </c:pt>
                <c:pt idx="4257">
                  <c:v>28607</c:v>
                </c:pt>
                <c:pt idx="4258">
                  <c:v>28608</c:v>
                </c:pt>
                <c:pt idx="4259">
                  <c:v>28611</c:v>
                </c:pt>
                <c:pt idx="4260">
                  <c:v>28612</c:v>
                </c:pt>
                <c:pt idx="4261">
                  <c:v>28613</c:v>
                </c:pt>
                <c:pt idx="4262">
                  <c:v>28614</c:v>
                </c:pt>
                <c:pt idx="4263">
                  <c:v>28615</c:v>
                </c:pt>
                <c:pt idx="4264">
                  <c:v>28618</c:v>
                </c:pt>
                <c:pt idx="4265">
                  <c:v>28619</c:v>
                </c:pt>
                <c:pt idx="4266">
                  <c:v>28620</c:v>
                </c:pt>
                <c:pt idx="4267">
                  <c:v>28621</c:v>
                </c:pt>
                <c:pt idx="4268">
                  <c:v>28622</c:v>
                </c:pt>
                <c:pt idx="4269">
                  <c:v>28625</c:v>
                </c:pt>
                <c:pt idx="4270">
                  <c:v>28626</c:v>
                </c:pt>
                <c:pt idx="4271">
                  <c:v>28627</c:v>
                </c:pt>
                <c:pt idx="4272">
                  <c:v>28628</c:v>
                </c:pt>
                <c:pt idx="4273">
                  <c:v>28629</c:v>
                </c:pt>
                <c:pt idx="4274">
                  <c:v>28632</c:v>
                </c:pt>
                <c:pt idx="4275">
                  <c:v>28633</c:v>
                </c:pt>
                <c:pt idx="4276">
                  <c:v>28634</c:v>
                </c:pt>
                <c:pt idx="4277">
                  <c:v>28635</c:v>
                </c:pt>
                <c:pt idx="4278">
                  <c:v>28636</c:v>
                </c:pt>
                <c:pt idx="4279">
                  <c:v>28639</c:v>
                </c:pt>
                <c:pt idx="4280">
                  <c:v>28640</c:v>
                </c:pt>
                <c:pt idx="4281">
                  <c:v>28641</c:v>
                </c:pt>
                <c:pt idx="4282">
                  <c:v>28642</c:v>
                </c:pt>
                <c:pt idx="4283">
                  <c:v>28643</c:v>
                </c:pt>
                <c:pt idx="4284">
                  <c:v>28646</c:v>
                </c:pt>
                <c:pt idx="4285">
                  <c:v>28647</c:v>
                </c:pt>
                <c:pt idx="4286">
                  <c:v>28648</c:v>
                </c:pt>
                <c:pt idx="4287">
                  <c:v>28649</c:v>
                </c:pt>
                <c:pt idx="4288">
                  <c:v>28650</c:v>
                </c:pt>
                <c:pt idx="4289">
                  <c:v>28653</c:v>
                </c:pt>
                <c:pt idx="4290">
                  <c:v>28654</c:v>
                </c:pt>
                <c:pt idx="4291">
                  <c:v>28655</c:v>
                </c:pt>
                <c:pt idx="4292">
                  <c:v>28656</c:v>
                </c:pt>
                <c:pt idx="4293">
                  <c:v>28657</c:v>
                </c:pt>
                <c:pt idx="4294">
                  <c:v>28660</c:v>
                </c:pt>
                <c:pt idx="4295">
                  <c:v>28661</c:v>
                </c:pt>
                <c:pt idx="4296">
                  <c:v>28662</c:v>
                </c:pt>
                <c:pt idx="4297">
                  <c:v>28663</c:v>
                </c:pt>
                <c:pt idx="4298">
                  <c:v>28664</c:v>
                </c:pt>
                <c:pt idx="4299">
                  <c:v>28667</c:v>
                </c:pt>
                <c:pt idx="4300">
                  <c:v>28668</c:v>
                </c:pt>
                <c:pt idx="4301">
                  <c:v>28669</c:v>
                </c:pt>
                <c:pt idx="4302">
                  <c:v>28670</c:v>
                </c:pt>
                <c:pt idx="4303">
                  <c:v>28671</c:v>
                </c:pt>
                <c:pt idx="4304">
                  <c:v>28674</c:v>
                </c:pt>
                <c:pt idx="4305">
                  <c:v>28675</c:v>
                </c:pt>
                <c:pt idx="4306">
                  <c:v>28676</c:v>
                </c:pt>
                <c:pt idx="4307">
                  <c:v>28677</c:v>
                </c:pt>
                <c:pt idx="4308">
                  <c:v>28678</c:v>
                </c:pt>
                <c:pt idx="4309">
                  <c:v>28681</c:v>
                </c:pt>
                <c:pt idx="4310">
                  <c:v>28682</c:v>
                </c:pt>
                <c:pt idx="4311">
                  <c:v>28683</c:v>
                </c:pt>
                <c:pt idx="4312">
                  <c:v>28684</c:v>
                </c:pt>
                <c:pt idx="4313">
                  <c:v>28685</c:v>
                </c:pt>
                <c:pt idx="4314">
                  <c:v>28688</c:v>
                </c:pt>
                <c:pt idx="4315">
                  <c:v>28689</c:v>
                </c:pt>
                <c:pt idx="4316">
                  <c:v>28690</c:v>
                </c:pt>
                <c:pt idx="4317">
                  <c:v>28691</c:v>
                </c:pt>
                <c:pt idx="4318">
                  <c:v>28692</c:v>
                </c:pt>
                <c:pt idx="4319">
                  <c:v>28695</c:v>
                </c:pt>
                <c:pt idx="4320">
                  <c:v>28696</c:v>
                </c:pt>
                <c:pt idx="4321">
                  <c:v>28697</c:v>
                </c:pt>
                <c:pt idx="4322">
                  <c:v>28698</c:v>
                </c:pt>
                <c:pt idx="4323">
                  <c:v>28699</c:v>
                </c:pt>
                <c:pt idx="4324">
                  <c:v>28702</c:v>
                </c:pt>
                <c:pt idx="4325">
                  <c:v>28703</c:v>
                </c:pt>
                <c:pt idx="4326">
                  <c:v>28704</c:v>
                </c:pt>
                <c:pt idx="4327">
                  <c:v>28705</c:v>
                </c:pt>
                <c:pt idx="4328">
                  <c:v>28706</c:v>
                </c:pt>
                <c:pt idx="4329">
                  <c:v>28709</c:v>
                </c:pt>
                <c:pt idx="4330">
                  <c:v>28710</c:v>
                </c:pt>
                <c:pt idx="4331">
                  <c:v>28711</c:v>
                </c:pt>
                <c:pt idx="4332">
                  <c:v>28712</c:v>
                </c:pt>
                <c:pt idx="4333">
                  <c:v>28713</c:v>
                </c:pt>
                <c:pt idx="4334">
                  <c:v>28716</c:v>
                </c:pt>
                <c:pt idx="4335">
                  <c:v>28717</c:v>
                </c:pt>
                <c:pt idx="4336">
                  <c:v>28718</c:v>
                </c:pt>
                <c:pt idx="4337">
                  <c:v>28719</c:v>
                </c:pt>
                <c:pt idx="4338">
                  <c:v>28720</c:v>
                </c:pt>
                <c:pt idx="4339">
                  <c:v>28723</c:v>
                </c:pt>
                <c:pt idx="4340">
                  <c:v>28724</c:v>
                </c:pt>
                <c:pt idx="4341">
                  <c:v>28725</c:v>
                </c:pt>
                <c:pt idx="4342">
                  <c:v>28726</c:v>
                </c:pt>
                <c:pt idx="4343">
                  <c:v>28727</c:v>
                </c:pt>
                <c:pt idx="4344">
                  <c:v>28730</c:v>
                </c:pt>
                <c:pt idx="4345">
                  <c:v>28731</c:v>
                </c:pt>
                <c:pt idx="4346">
                  <c:v>28732</c:v>
                </c:pt>
                <c:pt idx="4347">
                  <c:v>28733</c:v>
                </c:pt>
                <c:pt idx="4348">
                  <c:v>28734</c:v>
                </c:pt>
                <c:pt idx="4349">
                  <c:v>28737</c:v>
                </c:pt>
                <c:pt idx="4350">
                  <c:v>28738</c:v>
                </c:pt>
                <c:pt idx="4351">
                  <c:v>28739</c:v>
                </c:pt>
                <c:pt idx="4352">
                  <c:v>28740</c:v>
                </c:pt>
                <c:pt idx="4353">
                  <c:v>28741</c:v>
                </c:pt>
                <c:pt idx="4354">
                  <c:v>28744</c:v>
                </c:pt>
                <c:pt idx="4355">
                  <c:v>28745</c:v>
                </c:pt>
                <c:pt idx="4356">
                  <c:v>28746</c:v>
                </c:pt>
                <c:pt idx="4357">
                  <c:v>28747</c:v>
                </c:pt>
                <c:pt idx="4358">
                  <c:v>28748</c:v>
                </c:pt>
                <c:pt idx="4359">
                  <c:v>28751</c:v>
                </c:pt>
                <c:pt idx="4360">
                  <c:v>28752</c:v>
                </c:pt>
                <c:pt idx="4361">
                  <c:v>28753</c:v>
                </c:pt>
                <c:pt idx="4362">
                  <c:v>28754</c:v>
                </c:pt>
                <c:pt idx="4363">
                  <c:v>28755</c:v>
                </c:pt>
                <c:pt idx="4364">
                  <c:v>28758</c:v>
                </c:pt>
                <c:pt idx="4365">
                  <c:v>28759</c:v>
                </c:pt>
                <c:pt idx="4366">
                  <c:v>28760</c:v>
                </c:pt>
                <c:pt idx="4367">
                  <c:v>28761</c:v>
                </c:pt>
                <c:pt idx="4368">
                  <c:v>28762</c:v>
                </c:pt>
                <c:pt idx="4369">
                  <c:v>28765</c:v>
                </c:pt>
                <c:pt idx="4370">
                  <c:v>28766</c:v>
                </c:pt>
                <c:pt idx="4371">
                  <c:v>28767</c:v>
                </c:pt>
                <c:pt idx="4372">
                  <c:v>28768</c:v>
                </c:pt>
                <c:pt idx="4373">
                  <c:v>28769</c:v>
                </c:pt>
                <c:pt idx="4374">
                  <c:v>28772</c:v>
                </c:pt>
                <c:pt idx="4375">
                  <c:v>28773</c:v>
                </c:pt>
                <c:pt idx="4376">
                  <c:v>28774</c:v>
                </c:pt>
                <c:pt idx="4377">
                  <c:v>28775</c:v>
                </c:pt>
                <c:pt idx="4378">
                  <c:v>28776</c:v>
                </c:pt>
                <c:pt idx="4379">
                  <c:v>28779</c:v>
                </c:pt>
                <c:pt idx="4380">
                  <c:v>28780</c:v>
                </c:pt>
                <c:pt idx="4381">
                  <c:v>28781</c:v>
                </c:pt>
                <c:pt idx="4382">
                  <c:v>28782</c:v>
                </c:pt>
                <c:pt idx="4383">
                  <c:v>28783</c:v>
                </c:pt>
                <c:pt idx="4384">
                  <c:v>28786</c:v>
                </c:pt>
                <c:pt idx="4385">
                  <c:v>28787</c:v>
                </c:pt>
                <c:pt idx="4386">
                  <c:v>28788</c:v>
                </c:pt>
                <c:pt idx="4387">
                  <c:v>28789</c:v>
                </c:pt>
                <c:pt idx="4388">
                  <c:v>28790</c:v>
                </c:pt>
                <c:pt idx="4389">
                  <c:v>28793</c:v>
                </c:pt>
                <c:pt idx="4390">
                  <c:v>28794</c:v>
                </c:pt>
                <c:pt idx="4391">
                  <c:v>28795</c:v>
                </c:pt>
                <c:pt idx="4392">
                  <c:v>28796</c:v>
                </c:pt>
                <c:pt idx="4393">
                  <c:v>28797</c:v>
                </c:pt>
                <c:pt idx="4394">
                  <c:v>28800</c:v>
                </c:pt>
                <c:pt idx="4395">
                  <c:v>28801</c:v>
                </c:pt>
                <c:pt idx="4396">
                  <c:v>28802</c:v>
                </c:pt>
                <c:pt idx="4397">
                  <c:v>28803</c:v>
                </c:pt>
                <c:pt idx="4398">
                  <c:v>28804</c:v>
                </c:pt>
                <c:pt idx="4399">
                  <c:v>28807</c:v>
                </c:pt>
                <c:pt idx="4400">
                  <c:v>28808</c:v>
                </c:pt>
                <c:pt idx="4401">
                  <c:v>28809</c:v>
                </c:pt>
                <c:pt idx="4402">
                  <c:v>28810</c:v>
                </c:pt>
                <c:pt idx="4403">
                  <c:v>28811</c:v>
                </c:pt>
                <c:pt idx="4404">
                  <c:v>28814</c:v>
                </c:pt>
                <c:pt idx="4405">
                  <c:v>28815</c:v>
                </c:pt>
                <c:pt idx="4406">
                  <c:v>28816</c:v>
                </c:pt>
                <c:pt idx="4407">
                  <c:v>28817</c:v>
                </c:pt>
                <c:pt idx="4408">
                  <c:v>28818</c:v>
                </c:pt>
                <c:pt idx="4409">
                  <c:v>28821</c:v>
                </c:pt>
                <c:pt idx="4410">
                  <c:v>28822</c:v>
                </c:pt>
                <c:pt idx="4411">
                  <c:v>28823</c:v>
                </c:pt>
                <c:pt idx="4412">
                  <c:v>28824</c:v>
                </c:pt>
                <c:pt idx="4413">
                  <c:v>28825</c:v>
                </c:pt>
                <c:pt idx="4414">
                  <c:v>28828</c:v>
                </c:pt>
                <c:pt idx="4415">
                  <c:v>28829</c:v>
                </c:pt>
                <c:pt idx="4416">
                  <c:v>28830</c:v>
                </c:pt>
                <c:pt idx="4417">
                  <c:v>28831</c:v>
                </c:pt>
                <c:pt idx="4418">
                  <c:v>28832</c:v>
                </c:pt>
                <c:pt idx="4419">
                  <c:v>28835</c:v>
                </c:pt>
                <c:pt idx="4420">
                  <c:v>28836</c:v>
                </c:pt>
                <c:pt idx="4421">
                  <c:v>28837</c:v>
                </c:pt>
                <c:pt idx="4422">
                  <c:v>28838</c:v>
                </c:pt>
                <c:pt idx="4423">
                  <c:v>28839</c:v>
                </c:pt>
                <c:pt idx="4424">
                  <c:v>28842</c:v>
                </c:pt>
                <c:pt idx="4425">
                  <c:v>28843</c:v>
                </c:pt>
                <c:pt idx="4426">
                  <c:v>28844</c:v>
                </c:pt>
                <c:pt idx="4427">
                  <c:v>28845</c:v>
                </c:pt>
                <c:pt idx="4428">
                  <c:v>28846</c:v>
                </c:pt>
                <c:pt idx="4429">
                  <c:v>28849</c:v>
                </c:pt>
                <c:pt idx="4430">
                  <c:v>28850</c:v>
                </c:pt>
                <c:pt idx="4431">
                  <c:v>28851</c:v>
                </c:pt>
                <c:pt idx="4432">
                  <c:v>28852</c:v>
                </c:pt>
                <c:pt idx="4433">
                  <c:v>28853</c:v>
                </c:pt>
                <c:pt idx="4434">
                  <c:v>28856</c:v>
                </c:pt>
                <c:pt idx="4435">
                  <c:v>28857</c:v>
                </c:pt>
                <c:pt idx="4436">
                  <c:v>28858</c:v>
                </c:pt>
                <c:pt idx="4437">
                  <c:v>28859</c:v>
                </c:pt>
                <c:pt idx="4438">
                  <c:v>28860</c:v>
                </c:pt>
                <c:pt idx="4439">
                  <c:v>28863</c:v>
                </c:pt>
                <c:pt idx="4440">
                  <c:v>28864</c:v>
                </c:pt>
                <c:pt idx="4441">
                  <c:v>28865</c:v>
                </c:pt>
                <c:pt idx="4442">
                  <c:v>28866</c:v>
                </c:pt>
                <c:pt idx="4443">
                  <c:v>28867</c:v>
                </c:pt>
                <c:pt idx="4444">
                  <c:v>28870</c:v>
                </c:pt>
                <c:pt idx="4445">
                  <c:v>28871</c:v>
                </c:pt>
                <c:pt idx="4446">
                  <c:v>28872</c:v>
                </c:pt>
                <c:pt idx="4447">
                  <c:v>28873</c:v>
                </c:pt>
                <c:pt idx="4448">
                  <c:v>28874</c:v>
                </c:pt>
                <c:pt idx="4449">
                  <c:v>28877</c:v>
                </c:pt>
                <c:pt idx="4450">
                  <c:v>28878</c:v>
                </c:pt>
                <c:pt idx="4451">
                  <c:v>28879</c:v>
                </c:pt>
                <c:pt idx="4452">
                  <c:v>28880</c:v>
                </c:pt>
                <c:pt idx="4453">
                  <c:v>28881</c:v>
                </c:pt>
                <c:pt idx="4454">
                  <c:v>28884</c:v>
                </c:pt>
                <c:pt idx="4455">
                  <c:v>28885</c:v>
                </c:pt>
                <c:pt idx="4456">
                  <c:v>28886</c:v>
                </c:pt>
                <c:pt idx="4457">
                  <c:v>28887</c:v>
                </c:pt>
                <c:pt idx="4458">
                  <c:v>28888</c:v>
                </c:pt>
                <c:pt idx="4459">
                  <c:v>28891</c:v>
                </c:pt>
                <c:pt idx="4460">
                  <c:v>28892</c:v>
                </c:pt>
                <c:pt idx="4461">
                  <c:v>28893</c:v>
                </c:pt>
                <c:pt idx="4462">
                  <c:v>28894</c:v>
                </c:pt>
                <c:pt idx="4463">
                  <c:v>28895</c:v>
                </c:pt>
                <c:pt idx="4464">
                  <c:v>28898</c:v>
                </c:pt>
                <c:pt idx="4465">
                  <c:v>28899</c:v>
                </c:pt>
                <c:pt idx="4466">
                  <c:v>28900</c:v>
                </c:pt>
                <c:pt idx="4467">
                  <c:v>28901</c:v>
                </c:pt>
                <c:pt idx="4468">
                  <c:v>28902</c:v>
                </c:pt>
                <c:pt idx="4469">
                  <c:v>28905</c:v>
                </c:pt>
                <c:pt idx="4470">
                  <c:v>28906</c:v>
                </c:pt>
                <c:pt idx="4471">
                  <c:v>28907</c:v>
                </c:pt>
                <c:pt idx="4472">
                  <c:v>28908</c:v>
                </c:pt>
                <c:pt idx="4473">
                  <c:v>28909</c:v>
                </c:pt>
                <c:pt idx="4474">
                  <c:v>28912</c:v>
                </c:pt>
                <c:pt idx="4475">
                  <c:v>28913</c:v>
                </c:pt>
                <c:pt idx="4476">
                  <c:v>28914</c:v>
                </c:pt>
                <c:pt idx="4477">
                  <c:v>28915</c:v>
                </c:pt>
                <c:pt idx="4478">
                  <c:v>28916</c:v>
                </c:pt>
                <c:pt idx="4479">
                  <c:v>28919</c:v>
                </c:pt>
                <c:pt idx="4480">
                  <c:v>28920</c:v>
                </c:pt>
                <c:pt idx="4481">
                  <c:v>28921</c:v>
                </c:pt>
                <c:pt idx="4482">
                  <c:v>28922</c:v>
                </c:pt>
                <c:pt idx="4483">
                  <c:v>28923</c:v>
                </c:pt>
                <c:pt idx="4484">
                  <c:v>28926</c:v>
                </c:pt>
                <c:pt idx="4485">
                  <c:v>28927</c:v>
                </c:pt>
                <c:pt idx="4486">
                  <c:v>28928</c:v>
                </c:pt>
                <c:pt idx="4487">
                  <c:v>28929</c:v>
                </c:pt>
                <c:pt idx="4488">
                  <c:v>28930</c:v>
                </c:pt>
                <c:pt idx="4489">
                  <c:v>28933</c:v>
                </c:pt>
                <c:pt idx="4490">
                  <c:v>28934</c:v>
                </c:pt>
                <c:pt idx="4491">
                  <c:v>28935</c:v>
                </c:pt>
                <c:pt idx="4492">
                  <c:v>28936</c:v>
                </c:pt>
                <c:pt idx="4493">
                  <c:v>28937</c:v>
                </c:pt>
                <c:pt idx="4494">
                  <c:v>28940</c:v>
                </c:pt>
                <c:pt idx="4495">
                  <c:v>28941</c:v>
                </c:pt>
                <c:pt idx="4496">
                  <c:v>28942</c:v>
                </c:pt>
                <c:pt idx="4497">
                  <c:v>28943</c:v>
                </c:pt>
                <c:pt idx="4498">
                  <c:v>28944</c:v>
                </c:pt>
                <c:pt idx="4499">
                  <c:v>28947</c:v>
                </c:pt>
                <c:pt idx="4500">
                  <c:v>28948</c:v>
                </c:pt>
                <c:pt idx="4501">
                  <c:v>28949</c:v>
                </c:pt>
                <c:pt idx="4502">
                  <c:v>28950</c:v>
                </c:pt>
                <c:pt idx="4503">
                  <c:v>28951</c:v>
                </c:pt>
                <c:pt idx="4504">
                  <c:v>28954</c:v>
                </c:pt>
                <c:pt idx="4505">
                  <c:v>28955</c:v>
                </c:pt>
                <c:pt idx="4506">
                  <c:v>28956</c:v>
                </c:pt>
                <c:pt idx="4507">
                  <c:v>28957</c:v>
                </c:pt>
                <c:pt idx="4508">
                  <c:v>28958</c:v>
                </c:pt>
                <c:pt idx="4509">
                  <c:v>28961</c:v>
                </c:pt>
                <c:pt idx="4510">
                  <c:v>28962</c:v>
                </c:pt>
                <c:pt idx="4511">
                  <c:v>28963</c:v>
                </c:pt>
                <c:pt idx="4512">
                  <c:v>28964</c:v>
                </c:pt>
                <c:pt idx="4513">
                  <c:v>28965</c:v>
                </c:pt>
                <c:pt idx="4514">
                  <c:v>28968</c:v>
                </c:pt>
                <c:pt idx="4515">
                  <c:v>28969</c:v>
                </c:pt>
                <c:pt idx="4516">
                  <c:v>28970</c:v>
                </c:pt>
                <c:pt idx="4517">
                  <c:v>28971</c:v>
                </c:pt>
                <c:pt idx="4518">
                  <c:v>28972</c:v>
                </c:pt>
                <c:pt idx="4519">
                  <c:v>28975</c:v>
                </c:pt>
                <c:pt idx="4520">
                  <c:v>28976</c:v>
                </c:pt>
                <c:pt idx="4521">
                  <c:v>28977</c:v>
                </c:pt>
                <c:pt idx="4522">
                  <c:v>28978</c:v>
                </c:pt>
                <c:pt idx="4523">
                  <c:v>28979</c:v>
                </c:pt>
                <c:pt idx="4524">
                  <c:v>28982</c:v>
                </c:pt>
                <c:pt idx="4525">
                  <c:v>28983</c:v>
                </c:pt>
                <c:pt idx="4526">
                  <c:v>28984</c:v>
                </c:pt>
                <c:pt idx="4527">
                  <c:v>28985</c:v>
                </c:pt>
                <c:pt idx="4528">
                  <c:v>28986</c:v>
                </c:pt>
                <c:pt idx="4529">
                  <c:v>28989</c:v>
                </c:pt>
                <c:pt idx="4530">
                  <c:v>28990</c:v>
                </c:pt>
                <c:pt idx="4531">
                  <c:v>28991</c:v>
                </c:pt>
                <c:pt idx="4532">
                  <c:v>28992</c:v>
                </c:pt>
                <c:pt idx="4533">
                  <c:v>28993</c:v>
                </c:pt>
                <c:pt idx="4534">
                  <c:v>28996</c:v>
                </c:pt>
                <c:pt idx="4535">
                  <c:v>28997</c:v>
                </c:pt>
                <c:pt idx="4536">
                  <c:v>28998</c:v>
                </c:pt>
                <c:pt idx="4537">
                  <c:v>28999</c:v>
                </c:pt>
                <c:pt idx="4538">
                  <c:v>29000</c:v>
                </c:pt>
                <c:pt idx="4539">
                  <c:v>29003</c:v>
                </c:pt>
                <c:pt idx="4540">
                  <c:v>29004</c:v>
                </c:pt>
                <c:pt idx="4541">
                  <c:v>29005</c:v>
                </c:pt>
                <c:pt idx="4542">
                  <c:v>29006</c:v>
                </c:pt>
                <c:pt idx="4543">
                  <c:v>29007</c:v>
                </c:pt>
                <c:pt idx="4544">
                  <c:v>29010</c:v>
                </c:pt>
                <c:pt idx="4545">
                  <c:v>29011</c:v>
                </c:pt>
                <c:pt idx="4546">
                  <c:v>29012</c:v>
                </c:pt>
                <c:pt idx="4547">
                  <c:v>29013</c:v>
                </c:pt>
                <c:pt idx="4548">
                  <c:v>29014</c:v>
                </c:pt>
                <c:pt idx="4549">
                  <c:v>29017</c:v>
                </c:pt>
                <c:pt idx="4550">
                  <c:v>29018</c:v>
                </c:pt>
                <c:pt idx="4551">
                  <c:v>29019</c:v>
                </c:pt>
                <c:pt idx="4552">
                  <c:v>29020</c:v>
                </c:pt>
                <c:pt idx="4553">
                  <c:v>29021</c:v>
                </c:pt>
                <c:pt idx="4554">
                  <c:v>29024</c:v>
                </c:pt>
                <c:pt idx="4555">
                  <c:v>29025</c:v>
                </c:pt>
                <c:pt idx="4556">
                  <c:v>29026</c:v>
                </c:pt>
                <c:pt idx="4557">
                  <c:v>29027</c:v>
                </c:pt>
                <c:pt idx="4558">
                  <c:v>29028</c:v>
                </c:pt>
                <c:pt idx="4559">
                  <c:v>29031</c:v>
                </c:pt>
                <c:pt idx="4560">
                  <c:v>29032</c:v>
                </c:pt>
                <c:pt idx="4561">
                  <c:v>29033</c:v>
                </c:pt>
                <c:pt idx="4562">
                  <c:v>29034</c:v>
                </c:pt>
                <c:pt idx="4563">
                  <c:v>29035</c:v>
                </c:pt>
                <c:pt idx="4564">
                  <c:v>29038</c:v>
                </c:pt>
                <c:pt idx="4565">
                  <c:v>29039</c:v>
                </c:pt>
                <c:pt idx="4566">
                  <c:v>29040</c:v>
                </c:pt>
                <c:pt idx="4567">
                  <c:v>29041</c:v>
                </c:pt>
                <c:pt idx="4568">
                  <c:v>29042</c:v>
                </c:pt>
                <c:pt idx="4569">
                  <c:v>29045</c:v>
                </c:pt>
                <c:pt idx="4570">
                  <c:v>29046</c:v>
                </c:pt>
                <c:pt idx="4571">
                  <c:v>29047</c:v>
                </c:pt>
                <c:pt idx="4572">
                  <c:v>29048</c:v>
                </c:pt>
                <c:pt idx="4573">
                  <c:v>29049</c:v>
                </c:pt>
                <c:pt idx="4574">
                  <c:v>29052</c:v>
                </c:pt>
                <c:pt idx="4575">
                  <c:v>29053</c:v>
                </c:pt>
                <c:pt idx="4576">
                  <c:v>29054</c:v>
                </c:pt>
                <c:pt idx="4577">
                  <c:v>29055</c:v>
                </c:pt>
                <c:pt idx="4578">
                  <c:v>29056</c:v>
                </c:pt>
                <c:pt idx="4579">
                  <c:v>29059</c:v>
                </c:pt>
                <c:pt idx="4580">
                  <c:v>29060</c:v>
                </c:pt>
                <c:pt idx="4581">
                  <c:v>29061</c:v>
                </c:pt>
                <c:pt idx="4582">
                  <c:v>29062</c:v>
                </c:pt>
                <c:pt idx="4583">
                  <c:v>29063</c:v>
                </c:pt>
                <c:pt idx="4584">
                  <c:v>29066</c:v>
                </c:pt>
                <c:pt idx="4585">
                  <c:v>29067</c:v>
                </c:pt>
                <c:pt idx="4586">
                  <c:v>29068</c:v>
                </c:pt>
                <c:pt idx="4587">
                  <c:v>29069</c:v>
                </c:pt>
                <c:pt idx="4588">
                  <c:v>29070</c:v>
                </c:pt>
                <c:pt idx="4589">
                  <c:v>29073</c:v>
                </c:pt>
                <c:pt idx="4590">
                  <c:v>29074</c:v>
                </c:pt>
                <c:pt idx="4591">
                  <c:v>29075</c:v>
                </c:pt>
                <c:pt idx="4592">
                  <c:v>29076</c:v>
                </c:pt>
                <c:pt idx="4593">
                  <c:v>29077</c:v>
                </c:pt>
                <c:pt idx="4594">
                  <c:v>29080</c:v>
                </c:pt>
                <c:pt idx="4595">
                  <c:v>29081</c:v>
                </c:pt>
                <c:pt idx="4596">
                  <c:v>29082</c:v>
                </c:pt>
                <c:pt idx="4597">
                  <c:v>29083</c:v>
                </c:pt>
                <c:pt idx="4598">
                  <c:v>29084</c:v>
                </c:pt>
                <c:pt idx="4599">
                  <c:v>29087</c:v>
                </c:pt>
                <c:pt idx="4600">
                  <c:v>29088</c:v>
                </c:pt>
                <c:pt idx="4601">
                  <c:v>29089</c:v>
                </c:pt>
                <c:pt idx="4602">
                  <c:v>29090</c:v>
                </c:pt>
                <c:pt idx="4603">
                  <c:v>29091</c:v>
                </c:pt>
                <c:pt idx="4604">
                  <c:v>29094</c:v>
                </c:pt>
                <c:pt idx="4605">
                  <c:v>29095</c:v>
                </c:pt>
                <c:pt idx="4606">
                  <c:v>29096</c:v>
                </c:pt>
                <c:pt idx="4607">
                  <c:v>29097</c:v>
                </c:pt>
                <c:pt idx="4608">
                  <c:v>29098</c:v>
                </c:pt>
                <c:pt idx="4609">
                  <c:v>29101</c:v>
                </c:pt>
                <c:pt idx="4610">
                  <c:v>29102</c:v>
                </c:pt>
                <c:pt idx="4611">
                  <c:v>29103</c:v>
                </c:pt>
                <c:pt idx="4612">
                  <c:v>29104</c:v>
                </c:pt>
                <c:pt idx="4613">
                  <c:v>29105</c:v>
                </c:pt>
                <c:pt idx="4614">
                  <c:v>29108</c:v>
                </c:pt>
                <c:pt idx="4615">
                  <c:v>29109</c:v>
                </c:pt>
                <c:pt idx="4616">
                  <c:v>29110</c:v>
                </c:pt>
                <c:pt idx="4617">
                  <c:v>29111</c:v>
                </c:pt>
                <c:pt idx="4618">
                  <c:v>29112</c:v>
                </c:pt>
                <c:pt idx="4619">
                  <c:v>29115</c:v>
                </c:pt>
                <c:pt idx="4620">
                  <c:v>29116</c:v>
                </c:pt>
                <c:pt idx="4621">
                  <c:v>29117</c:v>
                </c:pt>
                <c:pt idx="4622">
                  <c:v>29118</c:v>
                </c:pt>
                <c:pt idx="4623">
                  <c:v>29119</c:v>
                </c:pt>
                <c:pt idx="4624">
                  <c:v>29122</c:v>
                </c:pt>
                <c:pt idx="4625">
                  <c:v>29123</c:v>
                </c:pt>
                <c:pt idx="4626">
                  <c:v>29124</c:v>
                </c:pt>
                <c:pt idx="4627">
                  <c:v>29125</c:v>
                </c:pt>
                <c:pt idx="4628">
                  <c:v>29126</c:v>
                </c:pt>
                <c:pt idx="4629">
                  <c:v>29129</c:v>
                </c:pt>
                <c:pt idx="4630">
                  <c:v>29130</c:v>
                </c:pt>
                <c:pt idx="4631">
                  <c:v>29131</c:v>
                </c:pt>
                <c:pt idx="4632">
                  <c:v>29132</c:v>
                </c:pt>
                <c:pt idx="4633">
                  <c:v>29133</c:v>
                </c:pt>
                <c:pt idx="4634">
                  <c:v>29136</c:v>
                </c:pt>
                <c:pt idx="4635">
                  <c:v>29137</c:v>
                </c:pt>
                <c:pt idx="4636">
                  <c:v>29138</c:v>
                </c:pt>
                <c:pt idx="4637">
                  <c:v>29139</c:v>
                </c:pt>
                <c:pt idx="4638">
                  <c:v>29140</c:v>
                </c:pt>
                <c:pt idx="4639">
                  <c:v>29143</c:v>
                </c:pt>
                <c:pt idx="4640">
                  <c:v>29144</c:v>
                </c:pt>
                <c:pt idx="4641">
                  <c:v>29145</c:v>
                </c:pt>
                <c:pt idx="4642">
                  <c:v>29146</c:v>
                </c:pt>
                <c:pt idx="4643">
                  <c:v>29147</c:v>
                </c:pt>
                <c:pt idx="4644">
                  <c:v>29150</c:v>
                </c:pt>
                <c:pt idx="4645">
                  <c:v>29151</c:v>
                </c:pt>
                <c:pt idx="4646">
                  <c:v>29152</c:v>
                </c:pt>
                <c:pt idx="4647">
                  <c:v>29153</c:v>
                </c:pt>
                <c:pt idx="4648">
                  <c:v>29154</c:v>
                </c:pt>
                <c:pt idx="4649">
                  <c:v>29157</c:v>
                </c:pt>
                <c:pt idx="4650">
                  <c:v>29158</c:v>
                </c:pt>
                <c:pt idx="4651">
                  <c:v>29159</c:v>
                </c:pt>
                <c:pt idx="4652">
                  <c:v>29160</c:v>
                </c:pt>
                <c:pt idx="4653">
                  <c:v>29161</c:v>
                </c:pt>
                <c:pt idx="4654">
                  <c:v>29164</c:v>
                </c:pt>
                <c:pt idx="4655">
                  <c:v>29165</c:v>
                </c:pt>
                <c:pt idx="4656">
                  <c:v>29166</c:v>
                </c:pt>
                <c:pt idx="4657">
                  <c:v>29167</c:v>
                </c:pt>
                <c:pt idx="4658">
                  <c:v>29168</c:v>
                </c:pt>
                <c:pt idx="4659">
                  <c:v>29171</c:v>
                </c:pt>
                <c:pt idx="4660">
                  <c:v>29172</c:v>
                </c:pt>
                <c:pt idx="4661">
                  <c:v>29173</c:v>
                </c:pt>
                <c:pt idx="4662">
                  <c:v>29174</c:v>
                </c:pt>
                <c:pt idx="4663">
                  <c:v>29175</c:v>
                </c:pt>
                <c:pt idx="4664">
                  <c:v>29178</c:v>
                </c:pt>
                <c:pt idx="4665">
                  <c:v>29179</c:v>
                </c:pt>
                <c:pt idx="4666">
                  <c:v>29180</c:v>
                </c:pt>
                <c:pt idx="4667">
                  <c:v>29181</c:v>
                </c:pt>
                <c:pt idx="4668">
                  <c:v>29182</c:v>
                </c:pt>
                <c:pt idx="4669">
                  <c:v>29185</c:v>
                </c:pt>
                <c:pt idx="4670">
                  <c:v>29186</c:v>
                </c:pt>
                <c:pt idx="4671">
                  <c:v>29187</c:v>
                </c:pt>
                <c:pt idx="4672">
                  <c:v>29188</c:v>
                </c:pt>
                <c:pt idx="4673">
                  <c:v>29189</c:v>
                </c:pt>
                <c:pt idx="4674">
                  <c:v>29192</c:v>
                </c:pt>
                <c:pt idx="4675">
                  <c:v>29193</c:v>
                </c:pt>
                <c:pt idx="4676">
                  <c:v>29194</c:v>
                </c:pt>
                <c:pt idx="4677">
                  <c:v>29195</c:v>
                </c:pt>
                <c:pt idx="4678">
                  <c:v>29196</c:v>
                </c:pt>
                <c:pt idx="4679">
                  <c:v>29199</c:v>
                </c:pt>
                <c:pt idx="4680">
                  <c:v>29200</c:v>
                </c:pt>
                <c:pt idx="4681">
                  <c:v>29201</c:v>
                </c:pt>
                <c:pt idx="4682">
                  <c:v>29202</c:v>
                </c:pt>
                <c:pt idx="4683">
                  <c:v>29203</c:v>
                </c:pt>
                <c:pt idx="4684">
                  <c:v>29206</c:v>
                </c:pt>
                <c:pt idx="4685">
                  <c:v>29207</c:v>
                </c:pt>
                <c:pt idx="4686">
                  <c:v>29208</c:v>
                </c:pt>
                <c:pt idx="4687">
                  <c:v>29209</c:v>
                </c:pt>
                <c:pt idx="4688">
                  <c:v>29210</c:v>
                </c:pt>
                <c:pt idx="4689">
                  <c:v>29213</c:v>
                </c:pt>
                <c:pt idx="4690">
                  <c:v>29214</c:v>
                </c:pt>
                <c:pt idx="4691">
                  <c:v>29215</c:v>
                </c:pt>
                <c:pt idx="4692">
                  <c:v>29216</c:v>
                </c:pt>
                <c:pt idx="4693">
                  <c:v>29217</c:v>
                </c:pt>
                <c:pt idx="4694">
                  <c:v>29220</c:v>
                </c:pt>
                <c:pt idx="4695">
                  <c:v>29221</c:v>
                </c:pt>
                <c:pt idx="4696">
                  <c:v>29222</c:v>
                </c:pt>
                <c:pt idx="4697">
                  <c:v>29223</c:v>
                </c:pt>
                <c:pt idx="4698">
                  <c:v>29224</c:v>
                </c:pt>
                <c:pt idx="4699">
                  <c:v>29227</c:v>
                </c:pt>
                <c:pt idx="4700">
                  <c:v>29228</c:v>
                </c:pt>
                <c:pt idx="4701">
                  <c:v>29229</c:v>
                </c:pt>
                <c:pt idx="4702">
                  <c:v>29230</c:v>
                </c:pt>
                <c:pt idx="4703">
                  <c:v>29231</c:v>
                </c:pt>
                <c:pt idx="4704">
                  <c:v>29234</c:v>
                </c:pt>
                <c:pt idx="4705">
                  <c:v>29235</c:v>
                </c:pt>
                <c:pt idx="4706">
                  <c:v>29236</c:v>
                </c:pt>
                <c:pt idx="4707">
                  <c:v>29237</c:v>
                </c:pt>
                <c:pt idx="4708">
                  <c:v>29238</c:v>
                </c:pt>
                <c:pt idx="4709">
                  <c:v>29241</c:v>
                </c:pt>
                <c:pt idx="4710">
                  <c:v>29242</c:v>
                </c:pt>
                <c:pt idx="4711">
                  <c:v>29243</c:v>
                </c:pt>
                <c:pt idx="4712">
                  <c:v>29244</c:v>
                </c:pt>
                <c:pt idx="4713">
                  <c:v>29245</c:v>
                </c:pt>
                <c:pt idx="4714">
                  <c:v>29248</c:v>
                </c:pt>
                <c:pt idx="4715">
                  <c:v>29249</c:v>
                </c:pt>
                <c:pt idx="4716">
                  <c:v>29250</c:v>
                </c:pt>
                <c:pt idx="4717">
                  <c:v>29251</c:v>
                </c:pt>
                <c:pt idx="4718">
                  <c:v>29252</c:v>
                </c:pt>
                <c:pt idx="4719">
                  <c:v>29255</c:v>
                </c:pt>
                <c:pt idx="4720">
                  <c:v>29256</c:v>
                </c:pt>
                <c:pt idx="4721">
                  <c:v>29257</c:v>
                </c:pt>
                <c:pt idx="4722">
                  <c:v>29258</c:v>
                </c:pt>
                <c:pt idx="4723">
                  <c:v>29259</c:v>
                </c:pt>
                <c:pt idx="4724">
                  <c:v>29262</c:v>
                </c:pt>
                <c:pt idx="4725">
                  <c:v>29263</c:v>
                </c:pt>
                <c:pt idx="4726">
                  <c:v>29264</c:v>
                </c:pt>
                <c:pt idx="4727">
                  <c:v>29265</c:v>
                </c:pt>
                <c:pt idx="4728">
                  <c:v>29266</c:v>
                </c:pt>
                <c:pt idx="4729">
                  <c:v>29269</c:v>
                </c:pt>
                <c:pt idx="4730">
                  <c:v>29270</c:v>
                </c:pt>
                <c:pt idx="4731">
                  <c:v>29271</c:v>
                </c:pt>
                <c:pt idx="4732">
                  <c:v>29272</c:v>
                </c:pt>
                <c:pt idx="4733">
                  <c:v>29273</c:v>
                </c:pt>
                <c:pt idx="4734">
                  <c:v>29276</c:v>
                </c:pt>
                <c:pt idx="4735">
                  <c:v>29277</c:v>
                </c:pt>
                <c:pt idx="4736">
                  <c:v>29278</c:v>
                </c:pt>
                <c:pt idx="4737">
                  <c:v>29279</c:v>
                </c:pt>
                <c:pt idx="4738">
                  <c:v>29280</c:v>
                </c:pt>
                <c:pt idx="4739">
                  <c:v>29283</c:v>
                </c:pt>
                <c:pt idx="4740">
                  <c:v>29284</c:v>
                </c:pt>
                <c:pt idx="4741">
                  <c:v>29285</c:v>
                </c:pt>
                <c:pt idx="4742">
                  <c:v>29286</c:v>
                </c:pt>
                <c:pt idx="4743">
                  <c:v>29287</c:v>
                </c:pt>
                <c:pt idx="4744">
                  <c:v>29290</c:v>
                </c:pt>
                <c:pt idx="4745">
                  <c:v>29291</c:v>
                </c:pt>
                <c:pt idx="4746">
                  <c:v>29292</c:v>
                </c:pt>
                <c:pt idx="4747">
                  <c:v>29293</c:v>
                </c:pt>
                <c:pt idx="4748">
                  <c:v>29294</c:v>
                </c:pt>
                <c:pt idx="4749">
                  <c:v>29297</c:v>
                </c:pt>
                <c:pt idx="4750">
                  <c:v>29298</c:v>
                </c:pt>
                <c:pt idx="4751">
                  <c:v>29299</c:v>
                </c:pt>
                <c:pt idx="4752">
                  <c:v>29300</c:v>
                </c:pt>
                <c:pt idx="4753">
                  <c:v>29301</c:v>
                </c:pt>
                <c:pt idx="4754">
                  <c:v>29304</c:v>
                </c:pt>
                <c:pt idx="4755">
                  <c:v>29305</c:v>
                </c:pt>
                <c:pt idx="4756">
                  <c:v>29306</c:v>
                </c:pt>
                <c:pt idx="4757">
                  <c:v>29307</c:v>
                </c:pt>
                <c:pt idx="4758">
                  <c:v>29308</c:v>
                </c:pt>
                <c:pt idx="4759">
                  <c:v>29311</c:v>
                </c:pt>
                <c:pt idx="4760">
                  <c:v>29312</c:v>
                </c:pt>
                <c:pt idx="4761">
                  <c:v>29313</c:v>
                </c:pt>
                <c:pt idx="4762">
                  <c:v>29314</c:v>
                </c:pt>
                <c:pt idx="4763">
                  <c:v>29315</c:v>
                </c:pt>
                <c:pt idx="4764">
                  <c:v>29318</c:v>
                </c:pt>
                <c:pt idx="4765">
                  <c:v>29319</c:v>
                </c:pt>
                <c:pt idx="4766">
                  <c:v>29320</c:v>
                </c:pt>
                <c:pt idx="4767">
                  <c:v>29321</c:v>
                </c:pt>
                <c:pt idx="4768">
                  <c:v>29322</c:v>
                </c:pt>
                <c:pt idx="4769">
                  <c:v>29325</c:v>
                </c:pt>
                <c:pt idx="4770">
                  <c:v>29326</c:v>
                </c:pt>
                <c:pt idx="4771">
                  <c:v>29327</c:v>
                </c:pt>
                <c:pt idx="4772">
                  <c:v>29328</c:v>
                </c:pt>
                <c:pt idx="4773">
                  <c:v>29329</c:v>
                </c:pt>
                <c:pt idx="4774">
                  <c:v>29332</c:v>
                </c:pt>
                <c:pt idx="4775">
                  <c:v>29333</c:v>
                </c:pt>
                <c:pt idx="4776">
                  <c:v>29334</c:v>
                </c:pt>
                <c:pt idx="4777">
                  <c:v>29335</c:v>
                </c:pt>
                <c:pt idx="4778">
                  <c:v>29336</c:v>
                </c:pt>
                <c:pt idx="4779">
                  <c:v>29339</c:v>
                </c:pt>
                <c:pt idx="4780">
                  <c:v>29340</c:v>
                </c:pt>
                <c:pt idx="4781">
                  <c:v>29341</c:v>
                </c:pt>
                <c:pt idx="4782">
                  <c:v>29342</c:v>
                </c:pt>
                <c:pt idx="4783">
                  <c:v>29343</c:v>
                </c:pt>
                <c:pt idx="4784">
                  <c:v>29346</c:v>
                </c:pt>
                <c:pt idx="4785">
                  <c:v>29347</c:v>
                </c:pt>
                <c:pt idx="4786">
                  <c:v>29348</c:v>
                </c:pt>
                <c:pt idx="4787">
                  <c:v>29349</c:v>
                </c:pt>
                <c:pt idx="4788">
                  <c:v>29350</c:v>
                </c:pt>
                <c:pt idx="4789">
                  <c:v>29353</c:v>
                </c:pt>
                <c:pt idx="4790">
                  <c:v>29354</c:v>
                </c:pt>
                <c:pt idx="4791">
                  <c:v>29355</c:v>
                </c:pt>
                <c:pt idx="4792">
                  <c:v>29356</c:v>
                </c:pt>
                <c:pt idx="4793">
                  <c:v>29357</c:v>
                </c:pt>
                <c:pt idx="4794">
                  <c:v>29360</c:v>
                </c:pt>
                <c:pt idx="4795">
                  <c:v>29361</c:v>
                </c:pt>
                <c:pt idx="4796">
                  <c:v>29362</c:v>
                </c:pt>
                <c:pt idx="4797">
                  <c:v>29363</c:v>
                </c:pt>
                <c:pt idx="4798">
                  <c:v>29364</c:v>
                </c:pt>
                <c:pt idx="4799">
                  <c:v>29367</c:v>
                </c:pt>
                <c:pt idx="4800">
                  <c:v>29368</c:v>
                </c:pt>
                <c:pt idx="4801">
                  <c:v>29369</c:v>
                </c:pt>
                <c:pt idx="4802">
                  <c:v>29370</c:v>
                </c:pt>
                <c:pt idx="4803">
                  <c:v>29371</c:v>
                </c:pt>
                <c:pt idx="4804">
                  <c:v>29374</c:v>
                </c:pt>
                <c:pt idx="4805">
                  <c:v>29375</c:v>
                </c:pt>
                <c:pt idx="4806">
                  <c:v>29376</c:v>
                </c:pt>
                <c:pt idx="4807">
                  <c:v>29377</c:v>
                </c:pt>
                <c:pt idx="4808">
                  <c:v>29378</c:v>
                </c:pt>
                <c:pt idx="4809">
                  <c:v>29381</c:v>
                </c:pt>
                <c:pt idx="4810">
                  <c:v>29382</c:v>
                </c:pt>
                <c:pt idx="4811">
                  <c:v>29383</c:v>
                </c:pt>
                <c:pt idx="4812">
                  <c:v>29384</c:v>
                </c:pt>
                <c:pt idx="4813">
                  <c:v>29385</c:v>
                </c:pt>
                <c:pt idx="4814">
                  <c:v>29388</c:v>
                </c:pt>
                <c:pt idx="4815">
                  <c:v>29389</c:v>
                </c:pt>
                <c:pt idx="4816">
                  <c:v>29390</c:v>
                </c:pt>
                <c:pt idx="4817">
                  <c:v>29391</c:v>
                </c:pt>
                <c:pt idx="4818">
                  <c:v>29392</c:v>
                </c:pt>
                <c:pt idx="4819">
                  <c:v>29395</c:v>
                </c:pt>
                <c:pt idx="4820">
                  <c:v>29396</c:v>
                </c:pt>
                <c:pt idx="4821">
                  <c:v>29397</c:v>
                </c:pt>
                <c:pt idx="4822">
                  <c:v>29398</c:v>
                </c:pt>
                <c:pt idx="4823">
                  <c:v>29399</c:v>
                </c:pt>
                <c:pt idx="4824">
                  <c:v>29402</c:v>
                </c:pt>
                <c:pt idx="4825">
                  <c:v>29403</c:v>
                </c:pt>
                <c:pt idx="4826">
                  <c:v>29404</c:v>
                </c:pt>
                <c:pt idx="4827">
                  <c:v>29405</c:v>
                </c:pt>
                <c:pt idx="4828">
                  <c:v>29406</c:v>
                </c:pt>
                <c:pt idx="4829">
                  <c:v>29409</c:v>
                </c:pt>
                <c:pt idx="4830">
                  <c:v>29410</c:v>
                </c:pt>
                <c:pt idx="4831">
                  <c:v>29411</c:v>
                </c:pt>
                <c:pt idx="4832">
                  <c:v>29412</c:v>
                </c:pt>
                <c:pt idx="4833">
                  <c:v>29413</c:v>
                </c:pt>
                <c:pt idx="4834">
                  <c:v>29416</c:v>
                </c:pt>
                <c:pt idx="4835">
                  <c:v>29417</c:v>
                </c:pt>
                <c:pt idx="4836">
                  <c:v>29418</c:v>
                </c:pt>
                <c:pt idx="4837">
                  <c:v>29419</c:v>
                </c:pt>
                <c:pt idx="4838">
                  <c:v>29420</c:v>
                </c:pt>
                <c:pt idx="4839">
                  <c:v>29423</c:v>
                </c:pt>
                <c:pt idx="4840">
                  <c:v>29424</c:v>
                </c:pt>
                <c:pt idx="4841">
                  <c:v>29425</c:v>
                </c:pt>
                <c:pt idx="4842">
                  <c:v>29426</c:v>
                </c:pt>
                <c:pt idx="4843">
                  <c:v>29427</c:v>
                </c:pt>
                <c:pt idx="4844">
                  <c:v>29430</c:v>
                </c:pt>
                <c:pt idx="4845">
                  <c:v>29431</c:v>
                </c:pt>
                <c:pt idx="4846">
                  <c:v>29432</c:v>
                </c:pt>
                <c:pt idx="4847">
                  <c:v>29433</c:v>
                </c:pt>
                <c:pt idx="4848">
                  <c:v>29434</c:v>
                </c:pt>
                <c:pt idx="4849">
                  <c:v>29437</c:v>
                </c:pt>
                <c:pt idx="4850">
                  <c:v>29438</c:v>
                </c:pt>
                <c:pt idx="4851">
                  <c:v>29439</c:v>
                </c:pt>
                <c:pt idx="4852">
                  <c:v>29440</c:v>
                </c:pt>
                <c:pt idx="4853">
                  <c:v>29441</c:v>
                </c:pt>
                <c:pt idx="4854">
                  <c:v>29444</c:v>
                </c:pt>
                <c:pt idx="4855">
                  <c:v>29445</c:v>
                </c:pt>
                <c:pt idx="4856">
                  <c:v>29446</c:v>
                </c:pt>
                <c:pt idx="4857">
                  <c:v>29447</c:v>
                </c:pt>
                <c:pt idx="4858">
                  <c:v>29448</c:v>
                </c:pt>
                <c:pt idx="4859">
                  <c:v>29451</c:v>
                </c:pt>
                <c:pt idx="4860">
                  <c:v>29452</c:v>
                </c:pt>
                <c:pt idx="4861">
                  <c:v>29453</c:v>
                </c:pt>
                <c:pt idx="4862">
                  <c:v>29454</c:v>
                </c:pt>
                <c:pt idx="4863">
                  <c:v>29455</c:v>
                </c:pt>
                <c:pt idx="4864">
                  <c:v>29458</c:v>
                </c:pt>
                <c:pt idx="4865">
                  <c:v>29459</c:v>
                </c:pt>
                <c:pt idx="4866">
                  <c:v>29460</c:v>
                </c:pt>
                <c:pt idx="4867">
                  <c:v>29461</c:v>
                </c:pt>
                <c:pt idx="4868">
                  <c:v>29462</c:v>
                </c:pt>
                <c:pt idx="4869">
                  <c:v>29465</c:v>
                </c:pt>
                <c:pt idx="4870">
                  <c:v>29466</c:v>
                </c:pt>
                <c:pt idx="4871">
                  <c:v>29467</c:v>
                </c:pt>
                <c:pt idx="4872">
                  <c:v>29468</c:v>
                </c:pt>
                <c:pt idx="4873">
                  <c:v>29469</c:v>
                </c:pt>
                <c:pt idx="4874">
                  <c:v>29472</c:v>
                </c:pt>
                <c:pt idx="4875">
                  <c:v>29473</c:v>
                </c:pt>
                <c:pt idx="4876">
                  <c:v>29474</c:v>
                </c:pt>
                <c:pt idx="4877">
                  <c:v>29475</c:v>
                </c:pt>
                <c:pt idx="4878">
                  <c:v>29476</c:v>
                </c:pt>
                <c:pt idx="4879">
                  <c:v>29479</c:v>
                </c:pt>
                <c:pt idx="4880">
                  <c:v>29480</c:v>
                </c:pt>
                <c:pt idx="4881">
                  <c:v>29481</c:v>
                </c:pt>
                <c:pt idx="4882">
                  <c:v>29482</c:v>
                </c:pt>
                <c:pt idx="4883">
                  <c:v>29483</c:v>
                </c:pt>
                <c:pt idx="4884">
                  <c:v>29486</c:v>
                </c:pt>
                <c:pt idx="4885">
                  <c:v>29487</c:v>
                </c:pt>
                <c:pt idx="4886">
                  <c:v>29488</c:v>
                </c:pt>
                <c:pt idx="4887">
                  <c:v>29489</c:v>
                </c:pt>
                <c:pt idx="4888">
                  <c:v>29490</c:v>
                </c:pt>
                <c:pt idx="4889">
                  <c:v>29493</c:v>
                </c:pt>
                <c:pt idx="4890">
                  <c:v>29494</c:v>
                </c:pt>
                <c:pt idx="4891">
                  <c:v>29495</c:v>
                </c:pt>
                <c:pt idx="4892">
                  <c:v>29496</c:v>
                </c:pt>
                <c:pt idx="4893">
                  <c:v>29497</c:v>
                </c:pt>
                <c:pt idx="4894">
                  <c:v>29500</c:v>
                </c:pt>
                <c:pt idx="4895">
                  <c:v>29501</c:v>
                </c:pt>
                <c:pt idx="4896">
                  <c:v>29502</c:v>
                </c:pt>
                <c:pt idx="4897">
                  <c:v>29503</c:v>
                </c:pt>
                <c:pt idx="4898">
                  <c:v>29504</c:v>
                </c:pt>
                <c:pt idx="4899">
                  <c:v>29507</c:v>
                </c:pt>
                <c:pt idx="4900">
                  <c:v>29508</c:v>
                </c:pt>
                <c:pt idx="4901">
                  <c:v>29509</c:v>
                </c:pt>
                <c:pt idx="4902">
                  <c:v>29510</c:v>
                </c:pt>
                <c:pt idx="4903">
                  <c:v>29511</c:v>
                </c:pt>
                <c:pt idx="4904">
                  <c:v>29514</c:v>
                </c:pt>
                <c:pt idx="4905">
                  <c:v>29515</c:v>
                </c:pt>
                <c:pt idx="4906">
                  <c:v>29516</c:v>
                </c:pt>
                <c:pt idx="4907">
                  <c:v>29517</c:v>
                </c:pt>
                <c:pt idx="4908">
                  <c:v>29518</c:v>
                </c:pt>
                <c:pt idx="4909">
                  <c:v>29521</c:v>
                </c:pt>
                <c:pt idx="4910">
                  <c:v>29522</c:v>
                </c:pt>
                <c:pt idx="4911">
                  <c:v>29523</c:v>
                </c:pt>
                <c:pt idx="4912">
                  <c:v>29524</c:v>
                </c:pt>
                <c:pt idx="4913">
                  <c:v>29525</c:v>
                </c:pt>
                <c:pt idx="4914">
                  <c:v>29528</c:v>
                </c:pt>
                <c:pt idx="4915">
                  <c:v>29529</c:v>
                </c:pt>
                <c:pt idx="4916">
                  <c:v>29530</c:v>
                </c:pt>
                <c:pt idx="4917">
                  <c:v>29531</c:v>
                </c:pt>
                <c:pt idx="4918">
                  <c:v>29532</c:v>
                </c:pt>
                <c:pt idx="4919">
                  <c:v>29535</c:v>
                </c:pt>
                <c:pt idx="4920">
                  <c:v>29536</c:v>
                </c:pt>
                <c:pt idx="4921">
                  <c:v>29537</c:v>
                </c:pt>
                <c:pt idx="4922">
                  <c:v>29538</c:v>
                </c:pt>
                <c:pt idx="4923">
                  <c:v>29539</c:v>
                </c:pt>
                <c:pt idx="4924">
                  <c:v>29542</c:v>
                </c:pt>
                <c:pt idx="4925">
                  <c:v>29543</c:v>
                </c:pt>
                <c:pt idx="4926">
                  <c:v>29544</c:v>
                </c:pt>
                <c:pt idx="4927">
                  <c:v>29545</c:v>
                </c:pt>
                <c:pt idx="4928">
                  <c:v>29546</c:v>
                </c:pt>
                <c:pt idx="4929">
                  <c:v>29549</c:v>
                </c:pt>
                <c:pt idx="4930">
                  <c:v>29550</c:v>
                </c:pt>
                <c:pt idx="4931">
                  <c:v>29551</c:v>
                </c:pt>
                <c:pt idx="4932">
                  <c:v>29552</c:v>
                </c:pt>
                <c:pt idx="4933">
                  <c:v>29553</c:v>
                </c:pt>
                <c:pt idx="4934">
                  <c:v>29556</c:v>
                </c:pt>
                <c:pt idx="4935">
                  <c:v>29557</c:v>
                </c:pt>
                <c:pt idx="4936">
                  <c:v>29558</c:v>
                </c:pt>
                <c:pt idx="4937">
                  <c:v>29559</c:v>
                </c:pt>
                <c:pt idx="4938">
                  <c:v>29560</c:v>
                </c:pt>
                <c:pt idx="4939">
                  <c:v>29563</c:v>
                </c:pt>
                <c:pt idx="4940">
                  <c:v>29564</c:v>
                </c:pt>
                <c:pt idx="4941">
                  <c:v>29565</c:v>
                </c:pt>
                <c:pt idx="4942">
                  <c:v>29566</c:v>
                </c:pt>
                <c:pt idx="4943">
                  <c:v>29567</c:v>
                </c:pt>
                <c:pt idx="4944">
                  <c:v>29570</c:v>
                </c:pt>
                <c:pt idx="4945">
                  <c:v>29571</c:v>
                </c:pt>
                <c:pt idx="4946">
                  <c:v>29572</c:v>
                </c:pt>
                <c:pt idx="4947">
                  <c:v>29573</c:v>
                </c:pt>
                <c:pt idx="4948">
                  <c:v>29574</c:v>
                </c:pt>
                <c:pt idx="4949">
                  <c:v>29577</c:v>
                </c:pt>
                <c:pt idx="4950">
                  <c:v>29578</c:v>
                </c:pt>
                <c:pt idx="4951">
                  <c:v>29579</c:v>
                </c:pt>
                <c:pt idx="4952">
                  <c:v>29580</c:v>
                </c:pt>
                <c:pt idx="4953">
                  <c:v>29581</c:v>
                </c:pt>
                <c:pt idx="4954">
                  <c:v>29584</c:v>
                </c:pt>
                <c:pt idx="4955">
                  <c:v>29585</c:v>
                </c:pt>
                <c:pt idx="4956">
                  <c:v>29586</c:v>
                </c:pt>
                <c:pt idx="4957">
                  <c:v>29587</c:v>
                </c:pt>
                <c:pt idx="4958">
                  <c:v>29588</c:v>
                </c:pt>
                <c:pt idx="4959">
                  <c:v>29591</c:v>
                </c:pt>
                <c:pt idx="4960">
                  <c:v>29592</c:v>
                </c:pt>
                <c:pt idx="4961">
                  <c:v>29593</c:v>
                </c:pt>
                <c:pt idx="4962">
                  <c:v>29594</c:v>
                </c:pt>
                <c:pt idx="4963">
                  <c:v>29595</c:v>
                </c:pt>
                <c:pt idx="4964">
                  <c:v>29598</c:v>
                </c:pt>
                <c:pt idx="4965">
                  <c:v>29599</c:v>
                </c:pt>
                <c:pt idx="4966">
                  <c:v>29600</c:v>
                </c:pt>
                <c:pt idx="4967">
                  <c:v>29601</c:v>
                </c:pt>
                <c:pt idx="4968">
                  <c:v>29602</c:v>
                </c:pt>
                <c:pt idx="4969">
                  <c:v>29605</c:v>
                </c:pt>
                <c:pt idx="4970">
                  <c:v>29606</c:v>
                </c:pt>
                <c:pt idx="4971">
                  <c:v>29607</c:v>
                </c:pt>
                <c:pt idx="4972">
                  <c:v>29608</c:v>
                </c:pt>
                <c:pt idx="4973">
                  <c:v>29609</c:v>
                </c:pt>
                <c:pt idx="4974">
                  <c:v>29612</c:v>
                </c:pt>
                <c:pt idx="4975">
                  <c:v>29613</c:v>
                </c:pt>
                <c:pt idx="4976">
                  <c:v>29614</c:v>
                </c:pt>
                <c:pt idx="4977">
                  <c:v>29615</c:v>
                </c:pt>
                <c:pt idx="4978">
                  <c:v>29616</c:v>
                </c:pt>
                <c:pt idx="4979">
                  <c:v>29619</c:v>
                </c:pt>
                <c:pt idx="4980">
                  <c:v>29620</c:v>
                </c:pt>
                <c:pt idx="4981">
                  <c:v>29621</c:v>
                </c:pt>
                <c:pt idx="4982">
                  <c:v>29622</c:v>
                </c:pt>
                <c:pt idx="4983">
                  <c:v>29623</c:v>
                </c:pt>
                <c:pt idx="4984">
                  <c:v>29626</c:v>
                </c:pt>
                <c:pt idx="4985">
                  <c:v>29627</c:v>
                </c:pt>
                <c:pt idx="4986">
                  <c:v>29628</c:v>
                </c:pt>
                <c:pt idx="4987">
                  <c:v>29629</c:v>
                </c:pt>
                <c:pt idx="4988">
                  <c:v>29630</c:v>
                </c:pt>
                <c:pt idx="4989">
                  <c:v>29633</c:v>
                </c:pt>
                <c:pt idx="4990">
                  <c:v>29634</c:v>
                </c:pt>
                <c:pt idx="4991">
                  <c:v>29635</c:v>
                </c:pt>
                <c:pt idx="4992">
                  <c:v>29636</c:v>
                </c:pt>
                <c:pt idx="4993">
                  <c:v>29637</c:v>
                </c:pt>
                <c:pt idx="4994">
                  <c:v>29640</c:v>
                </c:pt>
                <c:pt idx="4995">
                  <c:v>29641</c:v>
                </c:pt>
                <c:pt idx="4996">
                  <c:v>29642</c:v>
                </c:pt>
                <c:pt idx="4997">
                  <c:v>29643</c:v>
                </c:pt>
                <c:pt idx="4998">
                  <c:v>29644</c:v>
                </c:pt>
                <c:pt idx="4999">
                  <c:v>29647</c:v>
                </c:pt>
                <c:pt idx="5000">
                  <c:v>29648</c:v>
                </c:pt>
                <c:pt idx="5001">
                  <c:v>29649</c:v>
                </c:pt>
                <c:pt idx="5002">
                  <c:v>29650</c:v>
                </c:pt>
                <c:pt idx="5003">
                  <c:v>29651</c:v>
                </c:pt>
                <c:pt idx="5004">
                  <c:v>29654</c:v>
                </c:pt>
                <c:pt idx="5005">
                  <c:v>29655</c:v>
                </c:pt>
                <c:pt idx="5006">
                  <c:v>29656</c:v>
                </c:pt>
                <c:pt idx="5007">
                  <c:v>29657</c:v>
                </c:pt>
                <c:pt idx="5008">
                  <c:v>29658</c:v>
                </c:pt>
                <c:pt idx="5009">
                  <c:v>29661</c:v>
                </c:pt>
                <c:pt idx="5010">
                  <c:v>29662</c:v>
                </c:pt>
                <c:pt idx="5011">
                  <c:v>29663</c:v>
                </c:pt>
                <c:pt idx="5012">
                  <c:v>29664</c:v>
                </c:pt>
                <c:pt idx="5013">
                  <c:v>29665</c:v>
                </c:pt>
                <c:pt idx="5014">
                  <c:v>29668</c:v>
                </c:pt>
                <c:pt idx="5015">
                  <c:v>29669</c:v>
                </c:pt>
                <c:pt idx="5016">
                  <c:v>29670</c:v>
                </c:pt>
                <c:pt idx="5017">
                  <c:v>29671</c:v>
                </c:pt>
                <c:pt idx="5018">
                  <c:v>29672</c:v>
                </c:pt>
                <c:pt idx="5019">
                  <c:v>29675</c:v>
                </c:pt>
                <c:pt idx="5020">
                  <c:v>29676</c:v>
                </c:pt>
                <c:pt idx="5021">
                  <c:v>29677</c:v>
                </c:pt>
                <c:pt idx="5022">
                  <c:v>29678</c:v>
                </c:pt>
                <c:pt idx="5023">
                  <c:v>29679</c:v>
                </c:pt>
                <c:pt idx="5024">
                  <c:v>29682</c:v>
                </c:pt>
                <c:pt idx="5025">
                  <c:v>29683</c:v>
                </c:pt>
                <c:pt idx="5026">
                  <c:v>29684</c:v>
                </c:pt>
                <c:pt idx="5027">
                  <c:v>29685</c:v>
                </c:pt>
                <c:pt idx="5028">
                  <c:v>29686</c:v>
                </c:pt>
                <c:pt idx="5029">
                  <c:v>29689</c:v>
                </c:pt>
                <c:pt idx="5030">
                  <c:v>29690</c:v>
                </c:pt>
                <c:pt idx="5031">
                  <c:v>29691</c:v>
                </c:pt>
                <c:pt idx="5032">
                  <c:v>29692</c:v>
                </c:pt>
                <c:pt idx="5033">
                  <c:v>29693</c:v>
                </c:pt>
                <c:pt idx="5034">
                  <c:v>29696</c:v>
                </c:pt>
                <c:pt idx="5035">
                  <c:v>29697</c:v>
                </c:pt>
                <c:pt idx="5036">
                  <c:v>29698</c:v>
                </c:pt>
                <c:pt idx="5037">
                  <c:v>29699</c:v>
                </c:pt>
                <c:pt idx="5038">
                  <c:v>29700</c:v>
                </c:pt>
                <c:pt idx="5039">
                  <c:v>29703</c:v>
                </c:pt>
                <c:pt idx="5040">
                  <c:v>29704</c:v>
                </c:pt>
                <c:pt idx="5041">
                  <c:v>29705</c:v>
                </c:pt>
                <c:pt idx="5042">
                  <c:v>29706</c:v>
                </c:pt>
                <c:pt idx="5043">
                  <c:v>29707</c:v>
                </c:pt>
                <c:pt idx="5044">
                  <c:v>29710</c:v>
                </c:pt>
                <c:pt idx="5045">
                  <c:v>29711</c:v>
                </c:pt>
                <c:pt idx="5046">
                  <c:v>29712</c:v>
                </c:pt>
                <c:pt idx="5047">
                  <c:v>29713</c:v>
                </c:pt>
                <c:pt idx="5048">
                  <c:v>29714</c:v>
                </c:pt>
                <c:pt idx="5049">
                  <c:v>29717</c:v>
                </c:pt>
                <c:pt idx="5050">
                  <c:v>29718</c:v>
                </c:pt>
                <c:pt idx="5051">
                  <c:v>29719</c:v>
                </c:pt>
                <c:pt idx="5052">
                  <c:v>29720</c:v>
                </c:pt>
                <c:pt idx="5053">
                  <c:v>29721</c:v>
                </c:pt>
                <c:pt idx="5054">
                  <c:v>29724</c:v>
                </c:pt>
                <c:pt idx="5055">
                  <c:v>29725</c:v>
                </c:pt>
                <c:pt idx="5056">
                  <c:v>29726</c:v>
                </c:pt>
                <c:pt idx="5057">
                  <c:v>29727</c:v>
                </c:pt>
                <c:pt idx="5058">
                  <c:v>29728</c:v>
                </c:pt>
                <c:pt idx="5059">
                  <c:v>29731</c:v>
                </c:pt>
                <c:pt idx="5060">
                  <c:v>29732</c:v>
                </c:pt>
                <c:pt idx="5061">
                  <c:v>29733</c:v>
                </c:pt>
                <c:pt idx="5062">
                  <c:v>29734</c:v>
                </c:pt>
                <c:pt idx="5063">
                  <c:v>29735</c:v>
                </c:pt>
                <c:pt idx="5064">
                  <c:v>29738</c:v>
                </c:pt>
                <c:pt idx="5065">
                  <c:v>29739</c:v>
                </c:pt>
                <c:pt idx="5066">
                  <c:v>29740</c:v>
                </c:pt>
                <c:pt idx="5067">
                  <c:v>29741</c:v>
                </c:pt>
                <c:pt idx="5068">
                  <c:v>29742</c:v>
                </c:pt>
                <c:pt idx="5069">
                  <c:v>29745</c:v>
                </c:pt>
                <c:pt idx="5070">
                  <c:v>29746</c:v>
                </c:pt>
                <c:pt idx="5071">
                  <c:v>29747</c:v>
                </c:pt>
                <c:pt idx="5072">
                  <c:v>29748</c:v>
                </c:pt>
                <c:pt idx="5073">
                  <c:v>29749</c:v>
                </c:pt>
                <c:pt idx="5074">
                  <c:v>29752</c:v>
                </c:pt>
                <c:pt idx="5075">
                  <c:v>29753</c:v>
                </c:pt>
                <c:pt idx="5076">
                  <c:v>29754</c:v>
                </c:pt>
                <c:pt idx="5077">
                  <c:v>29755</c:v>
                </c:pt>
                <c:pt idx="5078">
                  <c:v>29756</c:v>
                </c:pt>
                <c:pt idx="5079">
                  <c:v>29759</c:v>
                </c:pt>
                <c:pt idx="5080">
                  <c:v>29760</c:v>
                </c:pt>
                <c:pt idx="5081">
                  <c:v>29761</c:v>
                </c:pt>
                <c:pt idx="5082">
                  <c:v>29762</c:v>
                </c:pt>
                <c:pt idx="5083">
                  <c:v>29763</c:v>
                </c:pt>
                <c:pt idx="5084">
                  <c:v>29766</c:v>
                </c:pt>
                <c:pt idx="5085">
                  <c:v>29767</c:v>
                </c:pt>
                <c:pt idx="5086">
                  <c:v>29768</c:v>
                </c:pt>
                <c:pt idx="5087">
                  <c:v>29769</c:v>
                </c:pt>
                <c:pt idx="5088">
                  <c:v>29770</c:v>
                </c:pt>
                <c:pt idx="5089">
                  <c:v>29773</c:v>
                </c:pt>
                <c:pt idx="5090">
                  <c:v>29774</c:v>
                </c:pt>
                <c:pt idx="5091">
                  <c:v>29775</c:v>
                </c:pt>
                <c:pt idx="5092">
                  <c:v>29776</c:v>
                </c:pt>
                <c:pt idx="5093">
                  <c:v>29777</c:v>
                </c:pt>
                <c:pt idx="5094">
                  <c:v>29780</c:v>
                </c:pt>
                <c:pt idx="5095">
                  <c:v>29781</c:v>
                </c:pt>
                <c:pt idx="5096">
                  <c:v>29782</c:v>
                </c:pt>
                <c:pt idx="5097">
                  <c:v>29783</c:v>
                </c:pt>
                <c:pt idx="5098">
                  <c:v>29784</c:v>
                </c:pt>
                <c:pt idx="5099">
                  <c:v>29787</c:v>
                </c:pt>
                <c:pt idx="5100">
                  <c:v>29788</c:v>
                </c:pt>
                <c:pt idx="5101">
                  <c:v>29789</c:v>
                </c:pt>
                <c:pt idx="5102">
                  <c:v>29790</c:v>
                </c:pt>
                <c:pt idx="5103">
                  <c:v>29791</c:v>
                </c:pt>
                <c:pt idx="5104">
                  <c:v>29794</c:v>
                </c:pt>
                <c:pt idx="5105">
                  <c:v>29795</c:v>
                </c:pt>
                <c:pt idx="5106">
                  <c:v>29796</c:v>
                </c:pt>
                <c:pt idx="5107">
                  <c:v>29797</c:v>
                </c:pt>
                <c:pt idx="5108">
                  <c:v>29798</c:v>
                </c:pt>
                <c:pt idx="5109">
                  <c:v>29801</c:v>
                </c:pt>
                <c:pt idx="5110">
                  <c:v>29802</c:v>
                </c:pt>
                <c:pt idx="5111">
                  <c:v>29803</c:v>
                </c:pt>
                <c:pt idx="5112">
                  <c:v>29804</c:v>
                </c:pt>
                <c:pt idx="5113">
                  <c:v>29805</c:v>
                </c:pt>
                <c:pt idx="5114">
                  <c:v>29808</c:v>
                </c:pt>
                <c:pt idx="5115">
                  <c:v>29809</c:v>
                </c:pt>
                <c:pt idx="5116">
                  <c:v>29810</c:v>
                </c:pt>
                <c:pt idx="5117">
                  <c:v>29811</c:v>
                </c:pt>
                <c:pt idx="5118">
                  <c:v>29812</c:v>
                </c:pt>
                <c:pt idx="5119">
                  <c:v>29815</c:v>
                </c:pt>
                <c:pt idx="5120">
                  <c:v>29816</c:v>
                </c:pt>
                <c:pt idx="5121">
                  <c:v>29817</c:v>
                </c:pt>
                <c:pt idx="5122">
                  <c:v>29818</c:v>
                </c:pt>
                <c:pt idx="5123">
                  <c:v>29819</c:v>
                </c:pt>
                <c:pt idx="5124">
                  <c:v>29822</c:v>
                </c:pt>
                <c:pt idx="5125">
                  <c:v>29823</c:v>
                </c:pt>
                <c:pt idx="5126">
                  <c:v>29824</c:v>
                </c:pt>
                <c:pt idx="5127">
                  <c:v>29825</c:v>
                </c:pt>
                <c:pt idx="5128">
                  <c:v>29826</c:v>
                </c:pt>
                <c:pt idx="5129">
                  <c:v>29829</c:v>
                </c:pt>
                <c:pt idx="5130">
                  <c:v>29830</c:v>
                </c:pt>
                <c:pt idx="5131">
                  <c:v>29831</c:v>
                </c:pt>
                <c:pt idx="5132">
                  <c:v>29832</c:v>
                </c:pt>
                <c:pt idx="5133">
                  <c:v>29833</c:v>
                </c:pt>
                <c:pt idx="5134">
                  <c:v>29836</c:v>
                </c:pt>
                <c:pt idx="5135">
                  <c:v>29837</c:v>
                </c:pt>
                <c:pt idx="5136">
                  <c:v>29838</c:v>
                </c:pt>
                <c:pt idx="5137">
                  <c:v>29839</c:v>
                </c:pt>
                <c:pt idx="5138">
                  <c:v>29840</c:v>
                </c:pt>
                <c:pt idx="5139">
                  <c:v>29843</c:v>
                </c:pt>
                <c:pt idx="5140">
                  <c:v>29844</c:v>
                </c:pt>
                <c:pt idx="5141">
                  <c:v>29845</c:v>
                </c:pt>
                <c:pt idx="5142">
                  <c:v>29846</c:v>
                </c:pt>
                <c:pt idx="5143">
                  <c:v>29847</c:v>
                </c:pt>
                <c:pt idx="5144">
                  <c:v>29850</c:v>
                </c:pt>
                <c:pt idx="5145">
                  <c:v>29851</c:v>
                </c:pt>
                <c:pt idx="5146">
                  <c:v>29852</c:v>
                </c:pt>
                <c:pt idx="5147">
                  <c:v>29853</c:v>
                </c:pt>
                <c:pt idx="5148">
                  <c:v>29854</c:v>
                </c:pt>
                <c:pt idx="5149">
                  <c:v>29857</c:v>
                </c:pt>
                <c:pt idx="5150">
                  <c:v>29858</c:v>
                </c:pt>
                <c:pt idx="5151">
                  <c:v>29859</c:v>
                </c:pt>
                <c:pt idx="5152">
                  <c:v>29860</c:v>
                </c:pt>
                <c:pt idx="5153">
                  <c:v>29861</c:v>
                </c:pt>
                <c:pt idx="5154">
                  <c:v>29864</c:v>
                </c:pt>
                <c:pt idx="5155">
                  <c:v>29865</c:v>
                </c:pt>
                <c:pt idx="5156">
                  <c:v>29866</c:v>
                </c:pt>
                <c:pt idx="5157">
                  <c:v>29867</c:v>
                </c:pt>
                <c:pt idx="5158">
                  <c:v>29868</c:v>
                </c:pt>
                <c:pt idx="5159">
                  <c:v>29871</c:v>
                </c:pt>
                <c:pt idx="5160">
                  <c:v>29872</c:v>
                </c:pt>
                <c:pt idx="5161">
                  <c:v>29873</c:v>
                </c:pt>
                <c:pt idx="5162">
                  <c:v>29874</c:v>
                </c:pt>
                <c:pt idx="5163">
                  <c:v>29875</c:v>
                </c:pt>
                <c:pt idx="5164">
                  <c:v>29878</c:v>
                </c:pt>
                <c:pt idx="5165">
                  <c:v>29879</c:v>
                </c:pt>
                <c:pt idx="5166">
                  <c:v>29880</c:v>
                </c:pt>
                <c:pt idx="5167">
                  <c:v>29881</c:v>
                </c:pt>
                <c:pt idx="5168">
                  <c:v>29882</c:v>
                </c:pt>
                <c:pt idx="5169">
                  <c:v>29885</c:v>
                </c:pt>
                <c:pt idx="5170">
                  <c:v>29886</c:v>
                </c:pt>
                <c:pt idx="5171">
                  <c:v>29887</c:v>
                </c:pt>
                <c:pt idx="5172">
                  <c:v>29888</c:v>
                </c:pt>
                <c:pt idx="5173">
                  <c:v>29889</c:v>
                </c:pt>
                <c:pt idx="5174">
                  <c:v>29892</c:v>
                </c:pt>
                <c:pt idx="5175">
                  <c:v>29893</c:v>
                </c:pt>
                <c:pt idx="5176">
                  <c:v>29894</c:v>
                </c:pt>
                <c:pt idx="5177">
                  <c:v>29895</c:v>
                </c:pt>
                <c:pt idx="5178">
                  <c:v>29896</c:v>
                </c:pt>
                <c:pt idx="5179">
                  <c:v>29899</c:v>
                </c:pt>
                <c:pt idx="5180">
                  <c:v>29900</c:v>
                </c:pt>
                <c:pt idx="5181">
                  <c:v>29901</c:v>
                </c:pt>
                <c:pt idx="5182">
                  <c:v>29902</c:v>
                </c:pt>
                <c:pt idx="5183">
                  <c:v>29903</c:v>
                </c:pt>
                <c:pt idx="5184">
                  <c:v>29906</c:v>
                </c:pt>
                <c:pt idx="5185">
                  <c:v>29907</c:v>
                </c:pt>
                <c:pt idx="5186">
                  <c:v>29908</c:v>
                </c:pt>
                <c:pt idx="5187">
                  <c:v>29909</c:v>
                </c:pt>
                <c:pt idx="5188">
                  <c:v>29910</c:v>
                </c:pt>
                <c:pt idx="5189">
                  <c:v>29913</c:v>
                </c:pt>
                <c:pt idx="5190">
                  <c:v>29914</c:v>
                </c:pt>
                <c:pt idx="5191">
                  <c:v>29915</c:v>
                </c:pt>
                <c:pt idx="5192">
                  <c:v>29916</c:v>
                </c:pt>
                <c:pt idx="5193">
                  <c:v>29917</c:v>
                </c:pt>
                <c:pt idx="5194">
                  <c:v>29920</c:v>
                </c:pt>
                <c:pt idx="5195">
                  <c:v>29921</c:v>
                </c:pt>
                <c:pt idx="5196">
                  <c:v>29922</c:v>
                </c:pt>
                <c:pt idx="5197">
                  <c:v>29923</c:v>
                </c:pt>
                <c:pt idx="5198">
                  <c:v>29924</c:v>
                </c:pt>
                <c:pt idx="5199">
                  <c:v>29927</c:v>
                </c:pt>
                <c:pt idx="5200">
                  <c:v>29928</c:v>
                </c:pt>
                <c:pt idx="5201">
                  <c:v>29929</c:v>
                </c:pt>
                <c:pt idx="5202">
                  <c:v>29930</c:v>
                </c:pt>
                <c:pt idx="5203">
                  <c:v>29931</c:v>
                </c:pt>
                <c:pt idx="5204">
                  <c:v>29934</c:v>
                </c:pt>
                <c:pt idx="5205">
                  <c:v>29935</c:v>
                </c:pt>
                <c:pt idx="5206">
                  <c:v>29936</c:v>
                </c:pt>
                <c:pt idx="5207">
                  <c:v>29937</c:v>
                </c:pt>
                <c:pt idx="5208">
                  <c:v>29938</c:v>
                </c:pt>
                <c:pt idx="5209">
                  <c:v>29941</c:v>
                </c:pt>
                <c:pt idx="5210">
                  <c:v>29942</c:v>
                </c:pt>
                <c:pt idx="5211">
                  <c:v>29943</c:v>
                </c:pt>
                <c:pt idx="5212">
                  <c:v>29944</c:v>
                </c:pt>
                <c:pt idx="5213">
                  <c:v>29945</c:v>
                </c:pt>
                <c:pt idx="5214">
                  <c:v>29948</c:v>
                </c:pt>
                <c:pt idx="5215">
                  <c:v>29949</c:v>
                </c:pt>
                <c:pt idx="5216">
                  <c:v>29950</c:v>
                </c:pt>
                <c:pt idx="5217">
                  <c:v>29951</c:v>
                </c:pt>
                <c:pt idx="5218">
                  <c:v>29952</c:v>
                </c:pt>
                <c:pt idx="5219">
                  <c:v>29955</c:v>
                </c:pt>
                <c:pt idx="5220">
                  <c:v>29956</c:v>
                </c:pt>
                <c:pt idx="5221">
                  <c:v>29957</c:v>
                </c:pt>
                <c:pt idx="5222">
                  <c:v>29958</c:v>
                </c:pt>
                <c:pt idx="5223">
                  <c:v>29959</c:v>
                </c:pt>
                <c:pt idx="5224">
                  <c:v>29962</c:v>
                </c:pt>
                <c:pt idx="5225">
                  <c:v>29963</c:v>
                </c:pt>
                <c:pt idx="5226">
                  <c:v>29964</c:v>
                </c:pt>
                <c:pt idx="5227">
                  <c:v>29965</c:v>
                </c:pt>
                <c:pt idx="5228">
                  <c:v>29966</c:v>
                </c:pt>
                <c:pt idx="5229">
                  <c:v>29969</c:v>
                </c:pt>
                <c:pt idx="5230">
                  <c:v>29970</c:v>
                </c:pt>
                <c:pt idx="5231">
                  <c:v>29971</c:v>
                </c:pt>
                <c:pt idx="5232">
                  <c:v>29972</c:v>
                </c:pt>
                <c:pt idx="5233">
                  <c:v>29973</c:v>
                </c:pt>
                <c:pt idx="5234">
                  <c:v>29976</c:v>
                </c:pt>
                <c:pt idx="5235">
                  <c:v>29977</c:v>
                </c:pt>
                <c:pt idx="5236">
                  <c:v>29978</c:v>
                </c:pt>
                <c:pt idx="5237">
                  <c:v>29979</c:v>
                </c:pt>
                <c:pt idx="5238">
                  <c:v>29980</c:v>
                </c:pt>
                <c:pt idx="5239">
                  <c:v>29983</c:v>
                </c:pt>
                <c:pt idx="5240">
                  <c:v>29984</c:v>
                </c:pt>
                <c:pt idx="5241">
                  <c:v>29985</c:v>
                </c:pt>
                <c:pt idx="5242">
                  <c:v>29986</c:v>
                </c:pt>
                <c:pt idx="5243">
                  <c:v>29987</c:v>
                </c:pt>
                <c:pt idx="5244">
                  <c:v>29990</c:v>
                </c:pt>
                <c:pt idx="5245">
                  <c:v>29991</c:v>
                </c:pt>
                <c:pt idx="5246">
                  <c:v>29992</c:v>
                </c:pt>
                <c:pt idx="5247">
                  <c:v>29993</c:v>
                </c:pt>
                <c:pt idx="5248">
                  <c:v>29994</c:v>
                </c:pt>
                <c:pt idx="5249">
                  <c:v>29997</c:v>
                </c:pt>
                <c:pt idx="5250">
                  <c:v>29998</c:v>
                </c:pt>
                <c:pt idx="5251">
                  <c:v>29999</c:v>
                </c:pt>
                <c:pt idx="5252">
                  <c:v>30000</c:v>
                </c:pt>
                <c:pt idx="5253">
                  <c:v>30001</c:v>
                </c:pt>
                <c:pt idx="5254">
                  <c:v>30004</c:v>
                </c:pt>
                <c:pt idx="5255">
                  <c:v>30005</c:v>
                </c:pt>
                <c:pt idx="5256">
                  <c:v>30006</c:v>
                </c:pt>
                <c:pt idx="5257">
                  <c:v>30007</c:v>
                </c:pt>
                <c:pt idx="5258">
                  <c:v>30008</c:v>
                </c:pt>
                <c:pt idx="5259">
                  <c:v>30011</c:v>
                </c:pt>
                <c:pt idx="5260">
                  <c:v>30012</c:v>
                </c:pt>
                <c:pt idx="5261">
                  <c:v>30013</c:v>
                </c:pt>
                <c:pt idx="5262">
                  <c:v>30014</c:v>
                </c:pt>
                <c:pt idx="5263">
                  <c:v>30015</c:v>
                </c:pt>
                <c:pt idx="5264">
                  <c:v>30018</c:v>
                </c:pt>
                <c:pt idx="5265">
                  <c:v>30019</c:v>
                </c:pt>
                <c:pt idx="5266">
                  <c:v>30020</c:v>
                </c:pt>
                <c:pt idx="5267">
                  <c:v>30021</c:v>
                </c:pt>
                <c:pt idx="5268">
                  <c:v>30022</c:v>
                </c:pt>
                <c:pt idx="5269">
                  <c:v>30025</c:v>
                </c:pt>
                <c:pt idx="5270">
                  <c:v>30026</c:v>
                </c:pt>
                <c:pt idx="5271">
                  <c:v>30027</c:v>
                </c:pt>
                <c:pt idx="5272">
                  <c:v>30028</c:v>
                </c:pt>
                <c:pt idx="5273">
                  <c:v>30029</c:v>
                </c:pt>
                <c:pt idx="5274">
                  <c:v>30032</c:v>
                </c:pt>
                <c:pt idx="5275">
                  <c:v>30033</c:v>
                </c:pt>
                <c:pt idx="5276">
                  <c:v>30034</c:v>
                </c:pt>
                <c:pt idx="5277">
                  <c:v>30035</c:v>
                </c:pt>
                <c:pt idx="5278">
                  <c:v>30036</c:v>
                </c:pt>
                <c:pt idx="5279">
                  <c:v>30039</c:v>
                </c:pt>
                <c:pt idx="5280">
                  <c:v>30040</c:v>
                </c:pt>
                <c:pt idx="5281">
                  <c:v>30041</c:v>
                </c:pt>
                <c:pt idx="5282">
                  <c:v>30042</c:v>
                </c:pt>
                <c:pt idx="5283">
                  <c:v>30043</c:v>
                </c:pt>
                <c:pt idx="5284">
                  <c:v>30046</c:v>
                </c:pt>
                <c:pt idx="5285">
                  <c:v>30047</c:v>
                </c:pt>
                <c:pt idx="5286">
                  <c:v>30048</c:v>
                </c:pt>
                <c:pt idx="5287">
                  <c:v>30049</c:v>
                </c:pt>
                <c:pt idx="5288">
                  <c:v>30050</c:v>
                </c:pt>
                <c:pt idx="5289">
                  <c:v>30053</c:v>
                </c:pt>
                <c:pt idx="5290">
                  <c:v>30054</c:v>
                </c:pt>
                <c:pt idx="5291">
                  <c:v>30055</c:v>
                </c:pt>
                <c:pt idx="5292">
                  <c:v>30056</c:v>
                </c:pt>
                <c:pt idx="5293">
                  <c:v>30057</c:v>
                </c:pt>
                <c:pt idx="5294">
                  <c:v>30060</c:v>
                </c:pt>
                <c:pt idx="5295">
                  <c:v>30061</c:v>
                </c:pt>
                <c:pt idx="5296">
                  <c:v>30062</c:v>
                </c:pt>
                <c:pt idx="5297">
                  <c:v>30063</c:v>
                </c:pt>
                <c:pt idx="5298">
                  <c:v>30064</c:v>
                </c:pt>
                <c:pt idx="5299">
                  <c:v>30067</c:v>
                </c:pt>
                <c:pt idx="5300">
                  <c:v>30068</c:v>
                </c:pt>
                <c:pt idx="5301">
                  <c:v>30069</c:v>
                </c:pt>
                <c:pt idx="5302">
                  <c:v>30070</c:v>
                </c:pt>
                <c:pt idx="5303">
                  <c:v>30071</c:v>
                </c:pt>
                <c:pt idx="5304">
                  <c:v>30074</c:v>
                </c:pt>
                <c:pt idx="5305">
                  <c:v>30075</c:v>
                </c:pt>
                <c:pt idx="5306">
                  <c:v>30076</c:v>
                </c:pt>
                <c:pt idx="5307">
                  <c:v>30077</c:v>
                </c:pt>
                <c:pt idx="5308">
                  <c:v>30078</c:v>
                </c:pt>
                <c:pt idx="5309">
                  <c:v>30081</c:v>
                </c:pt>
                <c:pt idx="5310">
                  <c:v>30082</c:v>
                </c:pt>
                <c:pt idx="5311">
                  <c:v>30083</c:v>
                </c:pt>
                <c:pt idx="5312">
                  <c:v>30084</c:v>
                </c:pt>
                <c:pt idx="5313">
                  <c:v>30085</c:v>
                </c:pt>
                <c:pt idx="5314">
                  <c:v>30088</c:v>
                </c:pt>
                <c:pt idx="5315">
                  <c:v>30089</c:v>
                </c:pt>
                <c:pt idx="5316">
                  <c:v>30090</c:v>
                </c:pt>
                <c:pt idx="5317">
                  <c:v>30091</c:v>
                </c:pt>
                <c:pt idx="5318">
                  <c:v>30092</c:v>
                </c:pt>
                <c:pt idx="5319">
                  <c:v>30095</c:v>
                </c:pt>
                <c:pt idx="5320">
                  <c:v>30096</c:v>
                </c:pt>
                <c:pt idx="5321">
                  <c:v>30097</c:v>
                </c:pt>
                <c:pt idx="5322">
                  <c:v>30098</c:v>
                </c:pt>
                <c:pt idx="5323">
                  <c:v>30099</c:v>
                </c:pt>
                <c:pt idx="5324">
                  <c:v>30102</c:v>
                </c:pt>
                <c:pt idx="5325">
                  <c:v>30103</c:v>
                </c:pt>
                <c:pt idx="5326">
                  <c:v>30104</c:v>
                </c:pt>
                <c:pt idx="5327">
                  <c:v>30105</c:v>
                </c:pt>
                <c:pt idx="5328">
                  <c:v>30106</c:v>
                </c:pt>
                <c:pt idx="5329">
                  <c:v>30109</c:v>
                </c:pt>
                <c:pt idx="5330">
                  <c:v>30110</c:v>
                </c:pt>
                <c:pt idx="5331">
                  <c:v>30111</c:v>
                </c:pt>
                <c:pt idx="5332">
                  <c:v>30112</c:v>
                </c:pt>
                <c:pt idx="5333">
                  <c:v>30113</c:v>
                </c:pt>
                <c:pt idx="5334">
                  <c:v>30116</c:v>
                </c:pt>
                <c:pt idx="5335">
                  <c:v>30117</c:v>
                </c:pt>
                <c:pt idx="5336">
                  <c:v>30118</c:v>
                </c:pt>
                <c:pt idx="5337">
                  <c:v>30119</c:v>
                </c:pt>
                <c:pt idx="5338">
                  <c:v>30120</c:v>
                </c:pt>
                <c:pt idx="5339">
                  <c:v>30123</c:v>
                </c:pt>
                <c:pt idx="5340">
                  <c:v>30124</c:v>
                </c:pt>
                <c:pt idx="5341">
                  <c:v>30125</c:v>
                </c:pt>
                <c:pt idx="5342">
                  <c:v>30126</c:v>
                </c:pt>
                <c:pt idx="5343">
                  <c:v>30127</c:v>
                </c:pt>
                <c:pt idx="5344">
                  <c:v>30130</c:v>
                </c:pt>
                <c:pt idx="5345">
                  <c:v>30131</c:v>
                </c:pt>
                <c:pt idx="5346">
                  <c:v>30132</c:v>
                </c:pt>
                <c:pt idx="5347">
                  <c:v>30133</c:v>
                </c:pt>
                <c:pt idx="5348">
                  <c:v>30134</c:v>
                </c:pt>
                <c:pt idx="5349">
                  <c:v>30137</c:v>
                </c:pt>
                <c:pt idx="5350">
                  <c:v>30138</c:v>
                </c:pt>
                <c:pt idx="5351">
                  <c:v>30139</c:v>
                </c:pt>
                <c:pt idx="5352">
                  <c:v>30140</c:v>
                </c:pt>
                <c:pt idx="5353">
                  <c:v>30141</c:v>
                </c:pt>
                <c:pt idx="5354">
                  <c:v>30144</c:v>
                </c:pt>
                <c:pt idx="5355">
                  <c:v>30145</c:v>
                </c:pt>
                <c:pt idx="5356">
                  <c:v>30146</c:v>
                </c:pt>
                <c:pt idx="5357">
                  <c:v>30147</c:v>
                </c:pt>
                <c:pt idx="5358">
                  <c:v>30148</c:v>
                </c:pt>
                <c:pt idx="5359">
                  <c:v>30151</c:v>
                </c:pt>
                <c:pt idx="5360">
                  <c:v>30152</c:v>
                </c:pt>
                <c:pt idx="5361">
                  <c:v>30153</c:v>
                </c:pt>
                <c:pt idx="5362">
                  <c:v>30154</c:v>
                </c:pt>
                <c:pt idx="5363">
                  <c:v>30155</c:v>
                </c:pt>
                <c:pt idx="5364">
                  <c:v>30158</c:v>
                </c:pt>
                <c:pt idx="5365">
                  <c:v>30159</c:v>
                </c:pt>
                <c:pt idx="5366">
                  <c:v>30160</c:v>
                </c:pt>
                <c:pt idx="5367">
                  <c:v>30161</c:v>
                </c:pt>
                <c:pt idx="5368">
                  <c:v>30162</c:v>
                </c:pt>
                <c:pt idx="5369">
                  <c:v>30165</c:v>
                </c:pt>
                <c:pt idx="5370">
                  <c:v>30166</c:v>
                </c:pt>
                <c:pt idx="5371">
                  <c:v>30167</c:v>
                </c:pt>
                <c:pt idx="5372">
                  <c:v>30168</c:v>
                </c:pt>
                <c:pt idx="5373">
                  <c:v>30169</c:v>
                </c:pt>
                <c:pt idx="5374">
                  <c:v>30172</c:v>
                </c:pt>
                <c:pt idx="5375">
                  <c:v>30173</c:v>
                </c:pt>
                <c:pt idx="5376">
                  <c:v>30174</c:v>
                </c:pt>
                <c:pt idx="5377">
                  <c:v>30175</c:v>
                </c:pt>
                <c:pt idx="5378">
                  <c:v>30176</c:v>
                </c:pt>
                <c:pt idx="5379">
                  <c:v>30179</c:v>
                </c:pt>
                <c:pt idx="5380">
                  <c:v>30180</c:v>
                </c:pt>
                <c:pt idx="5381">
                  <c:v>30181</c:v>
                </c:pt>
                <c:pt idx="5382">
                  <c:v>30182</c:v>
                </c:pt>
                <c:pt idx="5383">
                  <c:v>30183</c:v>
                </c:pt>
                <c:pt idx="5384">
                  <c:v>30186</c:v>
                </c:pt>
                <c:pt idx="5385">
                  <c:v>30187</c:v>
                </c:pt>
                <c:pt idx="5386">
                  <c:v>30188</c:v>
                </c:pt>
                <c:pt idx="5387">
                  <c:v>30189</c:v>
                </c:pt>
                <c:pt idx="5388">
                  <c:v>30190</c:v>
                </c:pt>
                <c:pt idx="5389">
                  <c:v>30193</c:v>
                </c:pt>
                <c:pt idx="5390">
                  <c:v>30194</c:v>
                </c:pt>
                <c:pt idx="5391">
                  <c:v>30195</c:v>
                </c:pt>
                <c:pt idx="5392">
                  <c:v>30196</c:v>
                </c:pt>
                <c:pt idx="5393">
                  <c:v>30197</c:v>
                </c:pt>
                <c:pt idx="5394">
                  <c:v>30200</c:v>
                </c:pt>
                <c:pt idx="5395">
                  <c:v>30201</c:v>
                </c:pt>
                <c:pt idx="5396">
                  <c:v>30202</c:v>
                </c:pt>
                <c:pt idx="5397">
                  <c:v>30203</c:v>
                </c:pt>
                <c:pt idx="5398">
                  <c:v>30204</c:v>
                </c:pt>
                <c:pt idx="5399">
                  <c:v>30207</c:v>
                </c:pt>
                <c:pt idx="5400">
                  <c:v>30208</c:v>
                </c:pt>
                <c:pt idx="5401">
                  <c:v>30209</c:v>
                </c:pt>
                <c:pt idx="5402">
                  <c:v>30210</c:v>
                </c:pt>
                <c:pt idx="5403">
                  <c:v>30211</c:v>
                </c:pt>
                <c:pt idx="5404">
                  <c:v>30214</c:v>
                </c:pt>
                <c:pt idx="5405">
                  <c:v>30215</c:v>
                </c:pt>
                <c:pt idx="5406">
                  <c:v>30216</c:v>
                </c:pt>
                <c:pt idx="5407">
                  <c:v>30217</c:v>
                </c:pt>
                <c:pt idx="5408">
                  <c:v>30218</c:v>
                </c:pt>
                <c:pt idx="5409">
                  <c:v>30221</c:v>
                </c:pt>
                <c:pt idx="5410">
                  <c:v>30222</c:v>
                </c:pt>
                <c:pt idx="5411">
                  <c:v>30223</c:v>
                </c:pt>
                <c:pt idx="5412">
                  <c:v>30224</c:v>
                </c:pt>
                <c:pt idx="5413">
                  <c:v>30225</c:v>
                </c:pt>
                <c:pt idx="5414">
                  <c:v>30228</c:v>
                </c:pt>
                <c:pt idx="5415">
                  <c:v>30229</c:v>
                </c:pt>
                <c:pt idx="5416">
                  <c:v>30230</c:v>
                </c:pt>
                <c:pt idx="5417">
                  <c:v>30231</c:v>
                </c:pt>
                <c:pt idx="5418">
                  <c:v>30232</c:v>
                </c:pt>
                <c:pt idx="5419">
                  <c:v>30235</c:v>
                </c:pt>
                <c:pt idx="5420">
                  <c:v>30236</c:v>
                </c:pt>
                <c:pt idx="5421">
                  <c:v>30237</c:v>
                </c:pt>
                <c:pt idx="5422">
                  <c:v>30238</c:v>
                </c:pt>
                <c:pt idx="5423">
                  <c:v>30239</c:v>
                </c:pt>
                <c:pt idx="5424">
                  <c:v>30242</c:v>
                </c:pt>
                <c:pt idx="5425">
                  <c:v>30243</c:v>
                </c:pt>
                <c:pt idx="5426">
                  <c:v>30244</c:v>
                </c:pt>
                <c:pt idx="5427">
                  <c:v>30245</c:v>
                </c:pt>
                <c:pt idx="5428">
                  <c:v>30246</c:v>
                </c:pt>
                <c:pt idx="5429">
                  <c:v>30249</c:v>
                </c:pt>
                <c:pt idx="5430">
                  <c:v>30250</c:v>
                </c:pt>
                <c:pt idx="5431">
                  <c:v>30251</c:v>
                </c:pt>
                <c:pt idx="5432">
                  <c:v>30252</c:v>
                </c:pt>
                <c:pt idx="5433">
                  <c:v>30253</c:v>
                </c:pt>
                <c:pt idx="5434">
                  <c:v>30256</c:v>
                </c:pt>
                <c:pt idx="5435">
                  <c:v>30257</c:v>
                </c:pt>
                <c:pt idx="5436">
                  <c:v>30258</c:v>
                </c:pt>
                <c:pt idx="5437">
                  <c:v>30259</c:v>
                </c:pt>
                <c:pt idx="5438">
                  <c:v>30260</c:v>
                </c:pt>
                <c:pt idx="5439">
                  <c:v>30263</c:v>
                </c:pt>
                <c:pt idx="5440">
                  <c:v>30264</c:v>
                </c:pt>
                <c:pt idx="5441">
                  <c:v>30265</c:v>
                </c:pt>
                <c:pt idx="5442">
                  <c:v>30266</c:v>
                </c:pt>
                <c:pt idx="5443">
                  <c:v>30267</c:v>
                </c:pt>
                <c:pt idx="5444">
                  <c:v>30270</c:v>
                </c:pt>
                <c:pt idx="5445">
                  <c:v>30271</c:v>
                </c:pt>
                <c:pt idx="5446">
                  <c:v>30272</c:v>
                </c:pt>
                <c:pt idx="5447">
                  <c:v>30273</c:v>
                </c:pt>
                <c:pt idx="5448">
                  <c:v>30274</c:v>
                </c:pt>
                <c:pt idx="5449">
                  <c:v>30277</c:v>
                </c:pt>
                <c:pt idx="5450">
                  <c:v>30278</c:v>
                </c:pt>
                <c:pt idx="5451">
                  <c:v>30279</c:v>
                </c:pt>
                <c:pt idx="5452">
                  <c:v>30280</c:v>
                </c:pt>
                <c:pt idx="5453">
                  <c:v>30281</c:v>
                </c:pt>
                <c:pt idx="5454">
                  <c:v>30284</c:v>
                </c:pt>
                <c:pt idx="5455">
                  <c:v>30285</c:v>
                </c:pt>
                <c:pt idx="5456">
                  <c:v>30286</c:v>
                </c:pt>
                <c:pt idx="5457">
                  <c:v>30287</c:v>
                </c:pt>
                <c:pt idx="5458">
                  <c:v>30288</c:v>
                </c:pt>
                <c:pt idx="5459">
                  <c:v>30291</c:v>
                </c:pt>
                <c:pt idx="5460">
                  <c:v>30292</c:v>
                </c:pt>
                <c:pt idx="5461">
                  <c:v>30293</c:v>
                </c:pt>
                <c:pt idx="5462">
                  <c:v>30294</c:v>
                </c:pt>
                <c:pt idx="5463">
                  <c:v>30295</c:v>
                </c:pt>
                <c:pt idx="5464">
                  <c:v>30298</c:v>
                </c:pt>
                <c:pt idx="5465">
                  <c:v>30299</c:v>
                </c:pt>
                <c:pt idx="5466">
                  <c:v>30300</c:v>
                </c:pt>
                <c:pt idx="5467">
                  <c:v>30301</c:v>
                </c:pt>
                <c:pt idx="5468">
                  <c:v>30302</c:v>
                </c:pt>
                <c:pt idx="5469">
                  <c:v>30305</c:v>
                </c:pt>
                <c:pt idx="5470">
                  <c:v>30306</c:v>
                </c:pt>
                <c:pt idx="5471">
                  <c:v>30307</c:v>
                </c:pt>
                <c:pt idx="5472">
                  <c:v>30308</c:v>
                </c:pt>
                <c:pt idx="5473">
                  <c:v>30309</c:v>
                </c:pt>
                <c:pt idx="5474">
                  <c:v>30312</c:v>
                </c:pt>
                <c:pt idx="5475">
                  <c:v>30313</c:v>
                </c:pt>
                <c:pt idx="5476">
                  <c:v>30314</c:v>
                </c:pt>
                <c:pt idx="5477">
                  <c:v>30315</c:v>
                </c:pt>
                <c:pt idx="5478">
                  <c:v>30316</c:v>
                </c:pt>
                <c:pt idx="5479">
                  <c:v>30319</c:v>
                </c:pt>
                <c:pt idx="5480">
                  <c:v>30320</c:v>
                </c:pt>
                <c:pt idx="5481">
                  <c:v>30321</c:v>
                </c:pt>
                <c:pt idx="5482">
                  <c:v>30322</c:v>
                </c:pt>
                <c:pt idx="5483">
                  <c:v>30323</c:v>
                </c:pt>
                <c:pt idx="5484">
                  <c:v>30326</c:v>
                </c:pt>
                <c:pt idx="5485">
                  <c:v>30327</c:v>
                </c:pt>
                <c:pt idx="5486">
                  <c:v>30328</c:v>
                </c:pt>
                <c:pt idx="5487">
                  <c:v>30329</c:v>
                </c:pt>
                <c:pt idx="5488">
                  <c:v>30330</c:v>
                </c:pt>
                <c:pt idx="5489">
                  <c:v>30333</c:v>
                </c:pt>
                <c:pt idx="5490">
                  <c:v>30334</c:v>
                </c:pt>
                <c:pt idx="5491">
                  <c:v>30335</c:v>
                </c:pt>
                <c:pt idx="5492">
                  <c:v>30336</c:v>
                </c:pt>
                <c:pt idx="5493">
                  <c:v>30337</c:v>
                </c:pt>
                <c:pt idx="5494">
                  <c:v>30340</c:v>
                </c:pt>
                <c:pt idx="5495">
                  <c:v>30341</c:v>
                </c:pt>
                <c:pt idx="5496">
                  <c:v>30342</c:v>
                </c:pt>
                <c:pt idx="5497">
                  <c:v>30343</c:v>
                </c:pt>
                <c:pt idx="5498">
                  <c:v>30344</c:v>
                </c:pt>
                <c:pt idx="5499">
                  <c:v>30347</c:v>
                </c:pt>
                <c:pt idx="5500">
                  <c:v>30348</c:v>
                </c:pt>
                <c:pt idx="5501">
                  <c:v>30349</c:v>
                </c:pt>
                <c:pt idx="5502">
                  <c:v>30350</c:v>
                </c:pt>
                <c:pt idx="5503">
                  <c:v>30351</c:v>
                </c:pt>
                <c:pt idx="5504">
                  <c:v>30354</c:v>
                </c:pt>
                <c:pt idx="5505">
                  <c:v>30355</c:v>
                </c:pt>
                <c:pt idx="5506">
                  <c:v>30356</c:v>
                </c:pt>
                <c:pt idx="5507">
                  <c:v>30357</c:v>
                </c:pt>
                <c:pt idx="5508">
                  <c:v>30358</c:v>
                </c:pt>
                <c:pt idx="5509">
                  <c:v>30361</c:v>
                </c:pt>
                <c:pt idx="5510">
                  <c:v>30362</c:v>
                </c:pt>
                <c:pt idx="5511">
                  <c:v>30363</c:v>
                </c:pt>
                <c:pt idx="5512">
                  <c:v>30364</c:v>
                </c:pt>
                <c:pt idx="5513">
                  <c:v>30365</c:v>
                </c:pt>
                <c:pt idx="5514">
                  <c:v>30368</c:v>
                </c:pt>
                <c:pt idx="5515">
                  <c:v>30369</c:v>
                </c:pt>
                <c:pt idx="5516">
                  <c:v>30370</c:v>
                </c:pt>
                <c:pt idx="5517">
                  <c:v>30371</c:v>
                </c:pt>
                <c:pt idx="5518">
                  <c:v>30372</c:v>
                </c:pt>
                <c:pt idx="5519">
                  <c:v>30375</c:v>
                </c:pt>
                <c:pt idx="5520">
                  <c:v>30376</c:v>
                </c:pt>
                <c:pt idx="5521">
                  <c:v>30377</c:v>
                </c:pt>
                <c:pt idx="5522">
                  <c:v>30378</c:v>
                </c:pt>
                <c:pt idx="5523">
                  <c:v>30379</c:v>
                </c:pt>
                <c:pt idx="5524">
                  <c:v>30382</c:v>
                </c:pt>
                <c:pt idx="5525">
                  <c:v>30383</c:v>
                </c:pt>
                <c:pt idx="5526">
                  <c:v>30384</c:v>
                </c:pt>
                <c:pt idx="5527">
                  <c:v>30385</c:v>
                </c:pt>
                <c:pt idx="5528">
                  <c:v>30386</c:v>
                </c:pt>
                <c:pt idx="5529">
                  <c:v>30389</c:v>
                </c:pt>
                <c:pt idx="5530">
                  <c:v>30390</c:v>
                </c:pt>
                <c:pt idx="5531">
                  <c:v>30391</c:v>
                </c:pt>
                <c:pt idx="5532">
                  <c:v>30392</c:v>
                </c:pt>
                <c:pt idx="5533">
                  <c:v>30393</c:v>
                </c:pt>
                <c:pt idx="5534">
                  <c:v>30396</c:v>
                </c:pt>
                <c:pt idx="5535">
                  <c:v>30397</c:v>
                </c:pt>
                <c:pt idx="5536">
                  <c:v>30398</c:v>
                </c:pt>
                <c:pt idx="5537">
                  <c:v>30399</c:v>
                </c:pt>
                <c:pt idx="5538">
                  <c:v>30400</c:v>
                </c:pt>
                <c:pt idx="5539">
                  <c:v>30403</c:v>
                </c:pt>
                <c:pt idx="5540">
                  <c:v>30404</c:v>
                </c:pt>
                <c:pt idx="5541">
                  <c:v>30405</c:v>
                </c:pt>
                <c:pt idx="5542">
                  <c:v>30406</c:v>
                </c:pt>
                <c:pt idx="5543">
                  <c:v>30407</c:v>
                </c:pt>
                <c:pt idx="5544">
                  <c:v>30410</c:v>
                </c:pt>
                <c:pt idx="5545">
                  <c:v>30411</c:v>
                </c:pt>
                <c:pt idx="5546">
                  <c:v>30412</c:v>
                </c:pt>
                <c:pt idx="5547">
                  <c:v>30413</c:v>
                </c:pt>
                <c:pt idx="5548">
                  <c:v>30414</c:v>
                </c:pt>
                <c:pt idx="5549">
                  <c:v>30417</c:v>
                </c:pt>
                <c:pt idx="5550">
                  <c:v>30418</c:v>
                </c:pt>
                <c:pt idx="5551">
                  <c:v>30419</c:v>
                </c:pt>
                <c:pt idx="5552">
                  <c:v>30420</c:v>
                </c:pt>
                <c:pt idx="5553">
                  <c:v>30421</c:v>
                </c:pt>
                <c:pt idx="5554">
                  <c:v>30424</c:v>
                </c:pt>
                <c:pt idx="5555">
                  <c:v>30425</c:v>
                </c:pt>
                <c:pt idx="5556">
                  <c:v>30426</c:v>
                </c:pt>
                <c:pt idx="5557">
                  <c:v>30427</c:v>
                </c:pt>
                <c:pt idx="5558">
                  <c:v>30428</c:v>
                </c:pt>
                <c:pt idx="5559">
                  <c:v>30431</c:v>
                </c:pt>
                <c:pt idx="5560">
                  <c:v>30432</c:v>
                </c:pt>
                <c:pt idx="5561">
                  <c:v>30433</c:v>
                </c:pt>
                <c:pt idx="5562">
                  <c:v>30434</c:v>
                </c:pt>
                <c:pt idx="5563">
                  <c:v>30435</c:v>
                </c:pt>
                <c:pt idx="5564">
                  <c:v>30438</c:v>
                </c:pt>
                <c:pt idx="5565">
                  <c:v>30439</c:v>
                </c:pt>
                <c:pt idx="5566">
                  <c:v>30440</c:v>
                </c:pt>
                <c:pt idx="5567">
                  <c:v>30441</c:v>
                </c:pt>
                <c:pt idx="5568">
                  <c:v>30442</c:v>
                </c:pt>
                <c:pt idx="5569">
                  <c:v>30445</c:v>
                </c:pt>
                <c:pt idx="5570">
                  <c:v>30446</c:v>
                </c:pt>
                <c:pt idx="5571">
                  <c:v>30447</c:v>
                </c:pt>
                <c:pt idx="5572">
                  <c:v>30448</c:v>
                </c:pt>
                <c:pt idx="5573">
                  <c:v>30449</c:v>
                </c:pt>
                <c:pt idx="5574">
                  <c:v>30452</c:v>
                </c:pt>
                <c:pt idx="5575">
                  <c:v>30453</c:v>
                </c:pt>
                <c:pt idx="5576">
                  <c:v>30454</c:v>
                </c:pt>
                <c:pt idx="5577">
                  <c:v>30455</c:v>
                </c:pt>
                <c:pt idx="5578">
                  <c:v>30456</c:v>
                </c:pt>
                <c:pt idx="5579">
                  <c:v>30459</c:v>
                </c:pt>
                <c:pt idx="5580">
                  <c:v>30460</c:v>
                </c:pt>
                <c:pt idx="5581">
                  <c:v>30461</c:v>
                </c:pt>
                <c:pt idx="5582">
                  <c:v>30462</c:v>
                </c:pt>
                <c:pt idx="5583">
                  <c:v>30463</c:v>
                </c:pt>
                <c:pt idx="5584">
                  <c:v>30466</c:v>
                </c:pt>
                <c:pt idx="5585">
                  <c:v>30467</c:v>
                </c:pt>
                <c:pt idx="5586">
                  <c:v>30468</c:v>
                </c:pt>
                <c:pt idx="5587">
                  <c:v>30469</c:v>
                </c:pt>
                <c:pt idx="5588">
                  <c:v>30470</c:v>
                </c:pt>
                <c:pt idx="5589">
                  <c:v>30473</c:v>
                </c:pt>
                <c:pt idx="5590">
                  <c:v>30474</c:v>
                </c:pt>
                <c:pt idx="5591">
                  <c:v>30475</c:v>
                </c:pt>
                <c:pt idx="5592">
                  <c:v>30476</c:v>
                </c:pt>
                <c:pt idx="5593">
                  <c:v>30477</c:v>
                </c:pt>
                <c:pt idx="5594">
                  <c:v>30480</c:v>
                </c:pt>
                <c:pt idx="5595">
                  <c:v>30481</c:v>
                </c:pt>
                <c:pt idx="5596">
                  <c:v>30482</c:v>
                </c:pt>
                <c:pt idx="5597">
                  <c:v>30483</c:v>
                </c:pt>
                <c:pt idx="5598">
                  <c:v>30484</c:v>
                </c:pt>
                <c:pt idx="5599">
                  <c:v>30487</c:v>
                </c:pt>
                <c:pt idx="5600">
                  <c:v>30488</c:v>
                </c:pt>
                <c:pt idx="5601">
                  <c:v>30489</c:v>
                </c:pt>
                <c:pt idx="5602">
                  <c:v>30490</c:v>
                </c:pt>
                <c:pt idx="5603">
                  <c:v>30491</c:v>
                </c:pt>
                <c:pt idx="5604">
                  <c:v>30494</c:v>
                </c:pt>
                <c:pt idx="5605">
                  <c:v>30495</c:v>
                </c:pt>
                <c:pt idx="5606">
                  <c:v>30496</c:v>
                </c:pt>
                <c:pt idx="5607">
                  <c:v>30497</c:v>
                </c:pt>
                <c:pt idx="5608">
                  <c:v>30498</c:v>
                </c:pt>
                <c:pt idx="5609">
                  <c:v>30501</c:v>
                </c:pt>
                <c:pt idx="5610">
                  <c:v>30502</c:v>
                </c:pt>
                <c:pt idx="5611">
                  <c:v>30503</c:v>
                </c:pt>
                <c:pt idx="5612">
                  <c:v>30504</c:v>
                </c:pt>
                <c:pt idx="5613">
                  <c:v>30505</c:v>
                </c:pt>
                <c:pt idx="5614">
                  <c:v>30508</c:v>
                </c:pt>
                <c:pt idx="5615">
                  <c:v>30509</c:v>
                </c:pt>
                <c:pt idx="5616">
                  <c:v>30510</c:v>
                </c:pt>
                <c:pt idx="5617">
                  <c:v>30511</c:v>
                </c:pt>
                <c:pt idx="5618">
                  <c:v>30512</c:v>
                </c:pt>
                <c:pt idx="5619">
                  <c:v>30515</c:v>
                </c:pt>
                <c:pt idx="5620">
                  <c:v>30516</c:v>
                </c:pt>
                <c:pt idx="5621">
                  <c:v>30517</c:v>
                </c:pt>
                <c:pt idx="5622">
                  <c:v>30518</c:v>
                </c:pt>
                <c:pt idx="5623">
                  <c:v>30519</c:v>
                </c:pt>
                <c:pt idx="5624">
                  <c:v>30522</c:v>
                </c:pt>
                <c:pt idx="5625">
                  <c:v>30523</c:v>
                </c:pt>
                <c:pt idx="5626">
                  <c:v>30524</c:v>
                </c:pt>
                <c:pt idx="5627">
                  <c:v>30525</c:v>
                </c:pt>
                <c:pt idx="5628">
                  <c:v>30526</c:v>
                </c:pt>
                <c:pt idx="5629">
                  <c:v>30529</c:v>
                </c:pt>
                <c:pt idx="5630">
                  <c:v>30530</c:v>
                </c:pt>
                <c:pt idx="5631">
                  <c:v>30531</c:v>
                </c:pt>
                <c:pt idx="5632">
                  <c:v>30532</c:v>
                </c:pt>
                <c:pt idx="5633">
                  <c:v>30533</c:v>
                </c:pt>
                <c:pt idx="5634">
                  <c:v>30536</c:v>
                </c:pt>
                <c:pt idx="5635">
                  <c:v>30537</c:v>
                </c:pt>
                <c:pt idx="5636">
                  <c:v>30538</c:v>
                </c:pt>
                <c:pt idx="5637">
                  <c:v>30539</c:v>
                </c:pt>
                <c:pt idx="5638">
                  <c:v>30540</c:v>
                </c:pt>
                <c:pt idx="5639">
                  <c:v>30543</c:v>
                </c:pt>
                <c:pt idx="5640">
                  <c:v>30544</c:v>
                </c:pt>
                <c:pt idx="5641">
                  <c:v>30545</c:v>
                </c:pt>
                <c:pt idx="5642">
                  <c:v>30546</c:v>
                </c:pt>
                <c:pt idx="5643">
                  <c:v>30547</c:v>
                </c:pt>
                <c:pt idx="5644">
                  <c:v>30550</c:v>
                </c:pt>
                <c:pt idx="5645">
                  <c:v>30551</c:v>
                </c:pt>
                <c:pt idx="5646">
                  <c:v>30552</c:v>
                </c:pt>
                <c:pt idx="5647">
                  <c:v>30553</c:v>
                </c:pt>
                <c:pt idx="5648">
                  <c:v>30554</c:v>
                </c:pt>
                <c:pt idx="5649">
                  <c:v>30557</c:v>
                </c:pt>
                <c:pt idx="5650">
                  <c:v>30558</c:v>
                </c:pt>
                <c:pt idx="5651">
                  <c:v>30559</c:v>
                </c:pt>
                <c:pt idx="5652">
                  <c:v>30560</c:v>
                </c:pt>
                <c:pt idx="5653">
                  <c:v>30561</c:v>
                </c:pt>
                <c:pt idx="5654">
                  <c:v>30564</c:v>
                </c:pt>
                <c:pt idx="5655">
                  <c:v>30565</c:v>
                </c:pt>
                <c:pt idx="5656">
                  <c:v>30566</c:v>
                </c:pt>
                <c:pt idx="5657">
                  <c:v>30567</c:v>
                </c:pt>
                <c:pt idx="5658">
                  <c:v>30568</c:v>
                </c:pt>
                <c:pt idx="5659">
                  <c:v>30571</c:v>
                </c:pt>
                <c:pt idx="5660">
                  <c:v>30572</c:v>
                </c:pt>
                <c:pt idx="5661">
                  <c:v>30573</c:v>
                </c:pt>
                <c:pt idx="5662">
                  <c:v>30574</c:v>
                </c:pt>
                <c:pt idx="5663">
                  <c:v>30575</c:v>
                </c:pt>
                <c:pt idx="5664">
                  <c:v>30578</c:v>
                </c:pt>
                <c:pt idx="5665">
                  <c:v>30579</c:v>
                </c:pt>
                <c:pt idx="5666">
                  <c:v>30580</c:v>
                </c:pt>
                <c:pt idx="5667">
                  <c:v>30581</c:v>
                </c:pt>
                <c:pt idx="5668">
                  <c:v>30582</c:v>
                </c:pt>
                <c:pt idx="5669">
                  <c:v>30585</c:v>
                </c:pt>
                <c:pt idx="5670">
                  <c:v>30586</c:v>
                </c:pt>
                <c:pt idx="5671">
                  <c:v>30587</c:v>
                </c:pt>
                <c:pt idx="5672">
                  <c:v>30588</c:v>
                </c:pt>
                <c:pt idx="5673">
                  <c:v>30589</c:v>
                </c:pt>
                <c:pt idx="5674">
                  <c:v>30592</c:v>
                </c:pt>
                <c:pt idx="5675">
                  <c:v>30593</c:v>
                </c:pt>
                <c:pt idx="5676">
                  <c:v>30594</c:v>
                </c:pt>
                <c:pt idx="5677">
                  <c:v>30595</c:v>
                </c:pt>
                <c:pt idx="5678">
                  <c:v>30596</c:v>
                </c:pt>
                <c:pt idx="5679">
                  <c:v>30599</c:v>
                </c:pt>
                <c:pt idx="5680">
                  <c:v>30600</c:v>
                </c:pt>
                <c:pt idx="5681">
                  <c:v>30601</c:v>
                </c:pt>
                <c:pt idx="5682">
                  <c:v>30602</c:v>
                </c:pt>
                <c:pt idx="5683">
                  <c:v>30603</c:v>
                </c:pt>
                <c:pt idx="5684">
                  <c:v>30606</c:v>
                </c:pt>
                <c:pt idx="5685">
                  <c:v>30607</c:v>
                </c:pt>
                <c:pt idx="5686">
                  <c:v>30608</c:v>
                </c:pt>
                <c:pt idx="5687">
                  <c:v>30609</c:v>
                </c:pt>
                <c:pt idx="5688">
                  <c:v>30610</c:v>
                </c:pt>
                <c:pt idx="5689">
                  <c:v>30613</c:v>
                </c:pt>
                <c:pt idx="5690">
                  <c:v>30614</c:v>
                </c:pt>
                <c:pt idx="5691">
                  <c:v>30615</c:v>
                </c:pt>
                <c:pt idx="5692">
                  <c:v>30616</c:v>
                </c:pt>
                <c:pt idx="5693">
                  <c:v>30617</c:v>
                </c:pt>
                <c:pt idx="5694">
                  <c:v>30620</c:v>
                </c:pt>
                <c:pt idx="5695">
                  <c:v>30621</c:v>
                </c:pt>
                <c:pt idx="5696">
                  <c:v>30622</c:v>
                </c:pt>
                <c:pt idx="5697">
                  <c:v>30623</c:v>
                </c:pt>
                <c:pt idx="5698">
                  <c:v>30624</c:v>
                </c:pt>
                <c:pt idx="5699">
                  <c:v>30627</c:v>
                </c:pt>
                <c:pt idx="5700">
                  <c:v>30628</c:v>
                </c:pt>
                <c:pt idx="5701">
                  <c:v>30629</c:v>
                </c:pt>
                <c:pt idx="5702">
                  <c:v>30630</c:v>
                </c:pt>
                <c:pt idx="5703">
                  <c:v>30631</c:v>
                </c:pt>
                <c:pt idx="5704">
                  <c:v>30634</c:v>
                </c:pt>
                <c:pt idx="5705">
                  <c:v>30635</c:v>
                </c:pt>
                <c:pt idx="5706">
                  <c:v>30636</c:v>
                </c:pt>
                <c:pt idx="5707">
                  <c:v>30637</c:v>
                </c:pt>
                <c:pt idx="5708">
                  <c:v>30638</c:v>
                </c:pt>
                <c:pt idx="5709">
                  <c:v>30641</c:v>
                </c:pt>
                <c:pt idx="5710">
                  <c:v>30642</c:v>
                </c:pt>
                <c:pt idx="5711">
                  <c:v>30643</c:v>
                </c:pt>
                <c:pt idx="5712">
                  <c:v>30644</c:v>
                </c:pt>
                <c:pt idx="5713">
                  <c:v>30645</c:v>
                </c:pt>
                <c:pt idx="5714">
                  <c:v>30648</c:v>
                </c:pt>
                <c:pt idx="5715">
                  <c:v>30649</c:v>
                </c:pt>
                <c:pt idx="5716">
                  <c:v>30650</c:v>
                </c:pt>
                <c:pt idx="5717">
                  <c:v>30651</c:v>
                </c:pt>
                <c:pt idx="5718">
                  <c:v>30652</c:v>
                </c:pt>
                <c:pt idx="5719">
                  <c:v>30655</c:v>
                </c:pt>
                <c:pt idx="5720">
                  <c:v>30656</c:v>
                </c:pt>
                <c:pt idx="5721">
                  <c:v>30657</c:v>
                </c:pt>
                <c:pt idx="5722">
                  <c:v>30658</c:v>
                </c:pt>
                <c:pt idx="5723">
                  <c:v>30659</c:v>
                </c:pt>
                <c:pt idx="5724">
                  <c:v>30662</c:v>
                </c:pt>
                <c:pt idx="5725">
                  <c:v>30663</c:v>
                </c:pt>
                <c:pt idx="5726">
                  <c:v>30664</c:v>
                </c:pt>
                <c:pt idx="5727">
                  <c:v>30665</c:v>
                </c:pt>
                <c:pt idx="5728">
                  <c:v>30666</c:v>
                </c:pt>
                <c:pt idx="5729">
                  <c:v>30669</c:v>
                </c:pt>
                <c:pt idx="5730">
                  <c:v>30670</c:v>
                </c:pt>
                <c:pt idx="5731">
                  <c:v>30671</c:v>
                </c:pt>
                <c:pt idx="5732">
                  <c:v>30672</c:v>
                </c:pt>
                <c:pt idx="5733">
                  <c:v>30673</c:v>
                </c:pt>
                <c:pt idx="5734">
                  <c:v>30676</c:v>
                </c:pt>
                <c:pt idx="5735">
                  <c:v>30677</c:v>
                </c:pt>
                <c:pt idx="5736">
                  <c:v>30678</c:v>
                </c:pt>
                <c:pt idx="5737">
                  <c:v>30679</c:v>
                </c:pt>
                <c:pt idx="5738">
                  <c:v>30680</c:v>
                </c:pt>
                <c:pt idx="5739">
                  <c:v>30683</c:v>
                </c:pt>
                <c:pt idx="5740">
                  <c:v>30684</c:v>
                </c:pt>
                <c:pt idx="5741">
                  <c:v>30685</c:v>
                </c:pt>
                <c:pt idx="5742">
                  <c:v>30686</c:v>
                </c:pt>
                <c:pt idx="5743">
                  <c:v>30687</c:v>
                </c:pt>
                <c:pt idx="5744">
                  <c:v>30690</c:v>
                </c:pt>
                <c:pt idx="5745">
                  <c:v>30691</c:v>
                </c:pt>
                <c:pt idx="5746">
                  <c:v>30692</c:v>
                </c:pt>
                <c:pt idx="5747">
                  <c:v>30693</c:v>
                </c:pt>
                <c:pt idx="5748">
                  <c:v>30694</c:v>
                </c:pt>
                <c:pt idx="5749">
                  <c:v>30697</c:v>
                </c:pt>
                <c:pt idx="5750">
                  <c:v>30698</c:v>
                </c:pt>
                <c:pt idx="5751">
                  <c:v>30699</c:v>
                </c:pt>
                <c:pt idx="5752">
                  <c:v>30700</c:v>
                </c:pt>
                <c:pt idx="5753">
                  <c:v>30701</c:v>
                </c:pt>
                <c:pt idx="5754">
                  <c:v>30704</c:v>
                </c:pt>
                <c:pt idx="5755">
                  <c:v>30705</c:v>
                </c:pt>
                <c:pt idx="5756">
                  <c:v>30706</c:v>
                </c:pt>
                <c:pt idx="5757">
                  <c:v>30707</c:v>
                </c:pt>
                <c:pt idx="5758">
                  <c:v>30708</c:v>
                </c:pt>
                <c:pt idx="5759">
                  <c:v>30711</c:v>
                </c:pt>
                <c:pt idx="5760">
                  <c:v>30712</c:v>
                </c:pt>
                <c:pt idx="5761">
                  <c:v>30713</c:v>
                </c:pt>
                <c:pt idx="5762">
                  <c:v>30714</c:v>
                </c:pt>
                <c:pt idx="5763">
                  <c:v>30715</c:v>
                </c:pt>
                <c:pt idx="5764">
                  <c:v>30718</c:v>
                </c:pt>
                <c:pt idx="5765">
                  <c:v>30719</c:v>
                </c:pt>
                <c:pt idx="5766">
                  <c:v>30720</c:v>
                </c:pt>
                <c:pt idx="5767">
                  <c:v>30721</c:v>
                </c:pt>
                <c:pt idx="5768">
                  <c:v>30722</c:v>
                </c:pt>
                <c:pt idx="5769">
                  <c:v>30725</c:v>
                </c:pt>
                <c:pt idx="5770">
                  <c:v>30726</c:v>
                </c:pt>
                <c:pt idx="5771">
                  <c:v>30727</c:v>
                </c:pt>
                <c:pt idx="5772">
                  <c:v>30728</c:v>
                </c:pt>
                <c:pt idx="5773">
                  <c:v>30729</c:v>
                </c:pt>
                <c:pt idx="5774">
                  <c:v>30732</c:v>
                </c:pt>
                <c:pt idx="5775">
                  <c:v>30733</c:v>
                </c:pt>
                <c:pt idx="5776">
                  <c:v>30734</c:v>
                </c:pt>
                <c:pt idx="5777">
                  <c:v>30735</c:v>
                </c:pt>
                <c:pt idx="5778">
                  <c:v>30736</c:v>
                </c:pt>
                <c:pt idx="5779">
                  <c:v>30739</c:v>
                </c:pt>
                <c:pt idx="5780">
                  <c:v>30740</c:v>
                </c:pt>
                <c:pt idx="5781">
                  <c:v>30741</c:v>
                </c:pt>
                <c:pt idx="5782">
                  <c:v>30742</c:v>
                </c:pt>
                <c:pt idx="5783">
                  <c:v>30743</c:v>
                </c:pt>
                <c:pt idx="5784">
                  <c:v>30746</c:v>
                </c:pt>
                <c:pt idx="5785">
                  <c:v>30747</c:v>
                </c:pt>
                <c:pt idx="5786">
                  <c:v>30748</c:v>
                </c:pt>
                <c:pt idx="5787">
                  <c:v>30749</c:v>
                </c:pt>
                <c:pt idx="5788">
                  <c:v>30750</c:v>
                </c:pt>
                <c:pt idx="5789">
                  <c:v>30753</c:v>
                </c:pt>
                <c:pt idx="5790">
                  <c:v>30754</c:v>
                </c:pt>
                <c:pt idx="5791">
                  <c:v>30755</c:v>
                </c:pt>
                <c:pt idx="5792">
                  <c:v>30756</c:v>
                </c:pt>
                <c:pt idx="5793">
                  <c:v>30757</c:v>
                </c:pt>
                <c:pt idx="5794">
                  <c:v>30760</c:v>
                </c:pt>
                <c:pt idx="5795">
                  <c:v>30761</c:v>
                </c:pt>
                <c:pt idx="5796">
                  <c:v>30762</c:v>
                </c:pt>
                <c:pt idx="5797">
                  <c:v>30763</c:v>
                </c:pt>
                <c:pt idx="5798">
                  <c:v>30764</c:v>
                </c:pt>
                <c:pt idx="5799">
                  <c:v>30767</c:v>
                </c:pt>
                <c:pt idx="5800">
                  <c:v>30768</c:v>
                </c:pt>
                <c:pt idx="5801">
                  <c:v>30769</c:v>
                </c:pt>
                <c:pt idx="5802">
                  <c:v>30770</c:v>
                </c:pt>
                <c:pt idx="5803">
                  <c:v>30771</c:v>
                </c:pt>
                <c:pt idx="5804">
                  <c:v>30774</c:v>
                </c:pt>
                <c:pt idx="5805">
                  <c:v>30775</c:v>
                </c:pt>
                <c:pt idx="5806">
                  <c:v>30776</c:v>
                </c:pt>
                <c:pt idx="5807">
                  <c:v>30777</c:v>
                </c:pt>
                <c:pt idx="5808">
                  <c:v>30778</c:v>
                </c:pt>
                <c:pt idx="5809">
                  <c:v>30781</c:v>
                </c:pt>
                <c:pt idx="5810">
                  <c:v>30782</c:v>
                </c:pt>
                <c:pt idx="5811">
                  <c:v>30783</c:v>
                </c:pt>
                <c:pt idx="5812">
                  <c:v>30784</c:v>
                </c:pt>
                <c:pt idx="5813">
                  <c:v>30785</c:v>
                </c:pt>
                <c:pt idx="5814">
                  <c:v>30788</c:v>
                </c:pt>
                <c:pt idx="5815">
                  <c:v>30789</c:v>
                </c:pt>
                <c:pt idx="5816">
                  <c:v>30790</c:v>
                </c:pt>
                <c:pt idx="5817">
                  <c:v>30791</c:v>
                </c:pt>
                <c:pt idx="5818">
                  <c:v>30792</c:v>
                </c:pt>
                <c:pt idx="5819">
                  <c:v>30795</c:v>
                </c:pt>
                <c:pt idx="5820">
                  <c:v>30796</c:v>
                </c:pt>
                <c:pt idx="5821">
                  <c:v>30797</c:v>
                </c:pt>
                <c:pt idx="5822">
                  <c:v>30798</c:v>
                </c:pt>
                <c:pt idx="5823">
                  <c:v>30799</c:v>
                </c:pt>
                <c:pt idx="5824">
                  <c:v>30802</c:v>
                </c:pt>
                <c:pt idx="5825">
                  <c:v>30803</c:v>
                </c:pt>
                <c:pt idx="5826">
                  <c:v>30804</c:v>
                </c:pt>
                <c:pt idx="5827">
                  <c:v>30805</c:v>
                </c:pt>
                <c:pt idx="5828">
                  <c:v>30806</c:v>
                </c:pt>
                <c:pt idx="5829">
                  <c:v>30809</c:v>
                </c:pt>
                <c:pt idx="5830">
                  <c:v>30810</c:v>
                </c:pt>
                <c:pt idx="5831">
                  <c:v>30811</c:v>
                </c:pt>
                <c:pt idx="5832">
                  <c:v>30812</c:v>
                </c:pt>
                <c:pt idx="5833">
                  <c:v>30813</c:v>
                </c:pt>
                <c:pt idx="5834">
                  <c:v>30816</c:v>
                </c:pt>
                <c:pt idx="5835">
                  <c:v>30817</c:v>
                </c:pt>
                <c:pt idx="5836">
                  <c:v>30818</c:v>
                </c:pt>
                <c:pt idx="5837">
                  <c:v>30819</c:v>
                </c:pt>
                <c:pt idx="5838">
                  <c:v>30820</c:v>
                </c:pt>
                <c:pt idx="5839">
                  <c:v>30823</c:v>
                </c:pt>
                <c:pt idx="5840">
                  <c:v>30824</c:v>
                </c:pt>
                <c:pt idx="5841">
                  <c:v>30825</c:v>
                </c:pt>
                <c:pt idx="5842">
                  <c:v>30826</c:v>
                </c:pt>
                <c:pt idx="5843">
                  <c:v>30827</c:v>
                </c:pt>
                <c:pt idx="5844">
                  <c:v>30830</c:v>
                </c:pt>
                <c:pt idx="5845">
                  <c:v>30831</c:v>
                </c:pt>
                <c:pt idx="5846">
                  <c:v>30832</c:v>
                </c:pt>
                <c:pt idx="5847">
                  <c:v>30833</c:v>
                </c:pt>
                <c:pt idx="5848">
                  <c:v>30834</c:v>
                </c:pt>
                <c:pt idx="5849">
                  <c:v>30837</c:v>
                </c:pt>
                <c:pt idx="5850">
                  <c:v>30838</c:v>
                </c:pt>
                <c:pt idx="5851">
                  <c:v>30839</c:v>
                </c:pt>
                <c:pt idx="5852">
                  <c:v>30840</c:v>
                </c:pt>
                <c:pt idx="5853">
                  <c:v>30841</c:v>
                </c:pt>
                <c:pt idx="5854">
                  <c:v>30844</c:v>
                </c:pt>
                <c:pt idx="5855">
                  <c:v>30845</c:v>
                </c:pt>
                <c:pt idx="5856">
                  <c:v>30846</c:v>
                </c:pt>
                <c:pt idx="5857">
                  <c:v>30847</c:v>
                </c:pt>
                <c:pt idx="5858">
                  <c:v>30848</c:v>
                </c:pt>
                <c:pt idx="5859">
                  <c:v>30851</c:v>
                </c:pt>
                <c:pt idx="5860">
                  <c:v>30852</c:v>
                </c:pt>
                <c:pt idx="5861">
                  <c:v>30853</c:v>
                </c:pt>
                <c:pt idx="5862">
                  <c:v>30854</c:v>
                </c:pt>
                <c:pt idx="5863">
                  <c:v>30855</c:v>
                </c:pt>
                <c:pt idx="5864">
                  <c:v>30858</c:v>
                </c:pt>
                <c:pt idx="5865">
                  <c:v>30859</c:v>
                </c:pt>
                <c:pt idx="5866">
                  <c:v>30860</c:v>
                </c:pt>
                <c:pt idx="5867">
                  <c:v>30861</c:v>
                </c:pt>
                <c:pt idx="5868">
                  <c:v>30862</c:v>
                </c:pt>
                <c:pt idx="5869">
                  <c:v>30865</c:v>
                </c:pt>
                <c:pt idx="5870">
                  <c:v>30866</c:v>
                </c:pt>
                <c:pt idx="5871">
                  <c:v>30867</c:v>
                </c:pt>
                <c:pt idx="5872">
                  <c:v>30868</c:v>
                </c:pt>
                <c:pt idx="5873">
                  <c:v>30869</c:v>
                </c:pt>
                <c:pt idx="5874">
                  <c:v>30872</c:v>
                </c:pt>
                <c:pt idx="5875">
                  <c:v>30873</c:v>
                </c:pt>
                <c:pt idx="5876">
                  <c:v>30874</c:v>
                </c:pt>
                <c:pt idx="5877">
                  <c:v>30875</c:v>
                </c:pt>
                <c:pt idx="5878">
                  <c:v>30876</c:v>
                </c:pt>
                <c:pt idx="5879">
                  <c:v>30879</c:v>
                </c:pt>
                <c:pt idx="5880">
                  <c:v>30880</c:v>
                </c:pt>
                <c:pt idx="5881">
                  <c:v>30881</c:v>
                </c:pt>
                <c:pt idx="5882">
                  <c:v>30882</c:v>
                </c:pt>
                <c:pt idx="5883">
                  <c:v>30883</c:v>
                </c:pt>
                <c:pt idx="5884">
                  <c:v>30886</c:v>
                </c:pt>
                <c:pt idx="5885">
                  <c:v>30887</c:v>
                </c:pt>
                <c:pt idx="5886">
                  <c:v>30888</c:v>
                </c:pt>
                <c:pt idx="5887">
                  <c:v>30889</c:v>
                </c:pt>
                <c:pt idx="5888">
                  <c:v>30890</c:v>
                </c:pt>
                <c:pt idx="5889">
                  <c:v>30893</c:v>
                </c:pt>
                <c:pt idx="5890">
                  <c:v>30894</c:v>
                </c:pt>
                <c:pt idx="5891">
                  <c:v>30895</c:v>
                </c:pt>
                <c:pt idx="5892">
                  <c:v>30896</c:v>
                </c:pt>
                <c:pt idx="5893">
                  <c:v>30897</c:v>
                </c:pt>
                <c:pt idx="5894">
                  <c:v>30900</c:v>
                </c:pt>
                <c:pt idx="5895">
                  <c:v>30901</c:v>
                </c:pt>
                <c:pt idx="5896">
                  <c:v>30902</c:v>
                </c:pt>
                <c:pt idx="5897">
                  <c:v>30903</c:v>
                </c:pt>
                <c:pt idx="5898">
                  <c:v>30904</c:v>
                </c:pt>
                <c:pt idx="5899">
                  <c:v>30907</c:v>
                </c:pt>
                <c:pt idx="5900">
                  <c:v>30908</c:v>
                </c:pt>
                <c:pt idx="5901">
                  <c:v>30909</c:v>
                </c:pt>
                <c:pt idx="5902">
                  <c:v>30910</c:v>
                </c:pt>
                <c:pt idx="5903">
                  <c:v>30911</c:v>
                </c:pt>
                <c:pt idx="5904">
                  <c:v>30914</c:v>
                </c:pt>
                <c:pt idx="5905">
                  <c:v>30915</c:v>
                </c:pt>
                <c:pt idx="5906">
                  <c:v>30916</c:v>
                </c:pt>
                <c:pt idx="5907">
                  <c:v>30917</c:v>
                </c:pt>
                <c:pt idx="5908">
                  <c:v>30918</c:v>
                </c:pt>
                <c:pt idx="5909">
                  <c:v>30921</c:v>
                </c:pt>
                <c:pt idx="5910">
                  <c:v>30922</c:v>
                </c:pt>
                <c:pt idx="5911">
                  <c:v>30923</c:v>
                </c:pt>
                <c:pt idx="5912">
                  <c:v>30924</c:v>
                </c:pt>
                <c:pt idx="5913">
                  <c:v>30925</c:v>
                </c:pt>
                <c:pt idx="5914">
                  <c:v>30928</c:v>
                </c:pt>
                <c:pt idx="5915">
                  <c:v>30929</c:v>
                </c:pt>
                <c:pt idx="5916">
                  <c:v>30930</c:v>
                </c:pt>
                <c:pt idx="5917">
                  <c:v>30931</c:v>
                </c:pt>
                <c:pt idx="5918">
                  <c:v>30932</c:v>
                </c:pt>
                <c:pt idx="5919">
                  <c:v>30935</c:v>
                </c:pt>
                <c:pt idx="5920">
                  <c:v>30936</c:v>
                </c:pt>
                <c:pt idx="5921">
                  <c:v>30937</c:v>
                </c:pt>
                <c:pt idx="5922">
                  <c:v>30938</c:v>
                </c:pt>
                <c:pt idx="5923">
                  <c:v>30939</c:v>
                </c:pt>
                <c:pt idx="5924">
                  <c:v>30942</c:v>
                </c:pt>
                <c:pt idx="5925">
                  <c:v>30943</c:v>
                </c:pt>
                <c:pt idx="5926">
                  <c:v>30944</c:v>
                </c:pt>
                <c:pt idx="5927">
                  <c:v>30945</c:v>
                </c:pt>
                <c:pt idx="5928">
                  <c:v>30946</c:v>
                </c:pt>
                <c:pt idx="5929">
                  <c:v>30949</c:v>
                </c:pt>
                <c:pt idx="5930">
                  <c:v>30950</c:v>
                </c:pt>
                <c:pt idx="5931">
                  <c:v>30951</c:v>
                </c:pt>
                <c:pt idx="5932">
                  <c:v>30952</c:v>
                </c:pt>
                <c:pt idx="5933">
                  <c:v>30953</c:v>
                </c:pt>
                <c:pt idx="5934">
                  <c:v>30956</c:v>
                </c:pt>
                <c:pt idx="5935">
                  <c:v>30957</c:v>
                </c:pt>
                <c:pt idx="5936">
                  <c:v>30958</c:v>
                </c:pt>
                <c:pt idx="5937">
                  <c:v>30959</c:v>
                </c:pt>
                <c:pt idx="5938">
                  <c:v>30960</c:v>
                </c:pt>
                <c:pt idx="5939">
                  <c:v>30963</c:v>
                </c:pt>
                <c:pt idx="5940">
                  <c:v>30964</c:v>
                </c:pt>
                <c:pt idx="5941">
                  <c:v>30965</c:v>
                </c:pt>
                <c:pt idx="5942">
                  <c:v>30966</c:v>
                </c:pt>
                <c:pt idx="5943">
                  <c:v>30967</c:v>
                </c:pt>
                <c:pt idx="5944">
                  <c:v>30970</c:v>
                </c:pt>
                <c:pt idx="5945">
                  <c:v>30971</c:v>
                </c:pt>
                <c:pt idx="5946">
                  <c:v>30972</c:v>
                </c:pt>
                <c:pt idx="5947">
                  <c:v>30973</c:v>
                </c:pt>
                <c:pt idx="5948">
                  <c:v>30974</c:v>
                </c:pt>
                <c:pt idx="5949">
                  <c:v>30977</c:v>
                </c:pt>
                <c:pt idx="5950">
                  <c:v>30978</c:v>
                </c:pt>
                <c:pt idx="5951">
                  <c:v>30979</c:v>
                </c:pt>
                <c:pt idx="5952">
                  <c:v>30980</c:v>
                </c:pt>
                <c:pt idx="5953">
                  <c:v>30981</c:v>
                </c:pt>
                <c:pt idx="5954">
                  <c:v>30984</c:v>
                </c:pt>
                <c:pt idx="5955">
                  <c:v>30985</c:v>
                </c:pt>
                <c:pt idx="5956">
                  <c:v>30986</c:v>
                </c:pt>
                <c:pt idx="5957">
                  <c:v>30987</c:v>
                </c:pt>
                <c:pt idx="5958">
                  <c:v>30988</c:v>
                </c:pt>
                <c:pt idx="5959">
                  <c:v>30991</c:v>
                </c:pt>
                <c:pt idx="5960">
                  <c:v>30992</c:v>
                </c:pt>
                <c:pt idx="5961">
                  <c:v>30993</c:v>
                </c:pt>
                <c:pt idx="5962">
                  <c:v>30994</c:v>
                </c:pt>
                <c:pt idx="5963">
                  <c:v>30995</c:v>
                </c:pt>
                <c:pt idx="5964">
                  <c:v>30998</c:v>
                </c:pt>
                <c:pt idx="5965">
                  <c:v>30999</c:v>
                </c:pt>
                <c:pt idx="5966">
                  <c:v>31000</c:v>
                </c:pt>
                <c:pt idx="5967">
                  <c:v>31001</c:v>
                </c:pt>
                <c:pt idx="5968">
                  <c:v>31002</c:v>
                </c:pt>
                <c:pt idx="5969">
                  <c:v>31005</c:v>
                </c:pt>
                <c:pt idx="5970">
                  <c:v>31006</c:v>
                </c:pt>
                <c:pt idx="5971">
                  <c:v>31007</c:v>
                </c:pt>
                <c:pt idx="5972">
                  <c:v>31008</c:v>
                </c:pt>
                <c:pt idx="5973">
                  <c:v>31009</c:v>
                </c:pt>
                <c:pt idx="5974">
                  <c:v>31012</c:v>
                </c:pt>
                <c:pt idx="5975">
                  <c:v>31013</c:v>
                </c:pt>
                <c:pt idx="5976">
                  <c:v>31014</c:v>
                </c:pt>
                <c:pt idx="5977">
                  <c:v>31015</c:v>
                </c:pt>
                <c:pt idx="5978">
                  <c:v>31016</c:v>
                </c:pt>
                <c:pt idx="5979">
                  <c:v>31019</c:v>
                </c:pt>
                <c:pt idx="5980">
                  <c:v>31020</c:v>
                </c:pt>
                <c:pt idx="5981">
                  <c:v>31021</c:v>
                </c:pt>
                <c:pt idx="5982">
                  <c:v>31022</c:v>
                </c:pt>
                <c:pt idx="5983">
                  <c:v>31023</c:v>
                </c:pt>
                <c:pt idx="5984">
                  <c:v>31026</c:v>
                </c:pt>
                <c:pt idx="5985">
                  <c:v>31027</c:v>
                </c:pt>
                <c:pt idx="5986">
                  <c:v>31028</c:v>
                </c:pt>
                <c:pt idx="5987">
                  <c:v>31029</c:v>
                </c:pt>
                <c:pt idx="5988">
                  <c:v>31030</c:v>
                </c:pt>
                <c:pt idx="5989">
                  <c:v>31033</c:v>
                </c:pt>
                <c:pt idx="5990">
                  <c:v>31034</c:v>
                </c:pt>
                <c:pt idx="5991">
                  <c:v>31035</c:v>
                </c:pt>
                <c:pt idx="5992">
                  <c:v>31036</c:v>
                </c:pt>
                <c:pt idx="5993">
                  <c:v>31037</c:v>
                </c:pt>
                <c:pt idx="5994">
                  <c:v>31040</c:v>
                </c:pt>
                <c:pt idx="5995">
                  <c:v>31041</c:v>
                </c:pt>
                <c:pt idx="5996">
                  <c:v>31042</c:v>
                </c:pt>
                <c:pt idx="5997">
                  <c:v>31043</c:v>
                </c:pt>
                <c:pt idx="5998">
                  <c:v>31044</c:v>
                </c:pt>
                <c:pt idx="5999">
                  <c:v>31047</c:v>
                </c:pt>
                <c:pt idx="6000">
                  <c:v>31048</c:v>
                </c:pt>
                <c:pt idx="6001">
                  <c:v>31049</c:v>
                </c:pt>
                <c:pt idx="6002">
                  <c:v>31050</c:v>
                </c:pt>
                <c:pt idx="6003">
                  <c:v>31051</c:v>
                </c:pt>
                <c:pt idx="6004">
                  <c:v>31054</c:v>
                </c:pt>
                <c:pt idx="6005">
                  <c:v>31055</c:v>
                </c:pt>
                <c:pt idx="6006">
                  <c:v>31056</c:v>
                </c:pt>
                <c:pt idx="6007">
                  <c:v>31057</c:v>
                </c:pt>
                <c:pt idx="6008">
                  <c:v>31058</c:v>
                </c:pt>
                <c:pt idx="6009">
                  <c:v>31061</c:v>
                </c:pt>
                <c:pt idx="6010">
                  <c:v>31062</c:v>
                </c:pt>
                <c:pt idx="6011">
                  <c:v>31063</c:v>
                </c:pt>
                <c:pt idx="6012">
                  <c:v>31064</c:v>
                </c:pt>
                <c:pt idx="6013">
                  <c:v>31065</c:v>
                </c:pt>
                <c:pt idx="6014">
                  <c:v>31068</c:v>
                </c:pt>
                <c:pt idx="6015">
                  <c:v>31069</c:v>
                </c:pt>
                <c:pt idx="6016">
                  <c:v>31070</c:v>
                </c:pt>
                <c:pt idx="6017">
                  <c:v>31071</c:v>
                </c:pt>
                <c:pt idx="6018">
                  <c:v>31072</c:v>
                </c:pt>
                <c:pt idx="6019">
                  <c:v>31075</c:v>
                </c:pt>
                <c:pt idx="6020">
                  <c:v>31076</c:v>
                </c:pt>
                <c:pt idx="6021">
                  <c:v>31077</c:v>
                </c:pt>
                <c:pt idx="6022">
                  <c:v>31078</c:v>
                </c:pt>
                <c:pt idx="6023">
                  <c:v>31079</c:v>
                </c:pt>
                <c:pt idx="6024">
                  <c:v>31082</c:v>
                </c:pt>
                <c:pt idx="6025">
                  <c:v>31083</c:v>
                </c:pt>
                <c:pt idx="6026">
                  <c:v>31084</c:v>
                </c:pt>
                <c:pt idx="6027">
                  <c:v>31085</c:v>
                </c:pt>
                <c:pt idx="6028">
                  <c:v>31086</c:v>
                </c:pt>
                <c:pt idx="6029">
                  <c:v>31089</c:v>
                </c:pt>
                <c:pt idx="6030">
                  <c:v>31090</c:v>
                </c:pt>
                <c:pt idx="6031">
                  <c:v>31091</c:v>
                </c:pt>
                <c:pt idx="6032">
                  <c:v>31092</c:v>
                </c:pt>
                <c:pt idx="6033">
                  <c:v>31093</c:v>
                </c:pt>
                <c:pt idx="6034">
                  <c:v>31096</c:v>
                </c:pt>
                <c:pt idx="6035">
                  <c:v>31097</c:v>
                </c:pt>
                <c:pt idx="6036">
                  <c:v>31098</c:v>
                </c:pt>
                <c:pt idx="6037">
                  <c:v>31099</c:v>
                </c:pt>
                <c:pt idx="6038">
                  <c:v>31100</c:v>
                </c:pt>
                <c:pt idx="6039">
                  <c:v>31103</c:v>
                </c:pt>
                <c:pt idx="6040">
                  <c:v>31104</c:v>
                </c:pt>
                <c:pt idx="6041">
                  <c:v>31105</c:v>
                </c:pt>
                <c:pt idx="6042">
                  <c:v>31106</c:v>
                </c:pt>
                <c:pt idx="6043">
                  <c:v>31107</c:v>
                </c:pt>
                <c:pt idx="6044">
                  <c:v>31110</c:v>
                </c:pt>
                <c:pt idx="6045">
                  <c:v>31111</c:v>
                </c:pt>
                <c:pt idx="6046">
                  <c:v>31112</c:v>
                </c:pt>
                <c:pt idx="6047">
                  <c:v>31113</c:v>
                </c:pt>
                <c:pt idx="6048">
                  <c:v>31114</c:v>
                </c:pt>
                <c:pt idx="6049">
                  <c:v>31117</c:v>
                </c:pt>
                <c:pt idx="6050">
                  <c:v>31118</c:v>
                </c:pt>
                <c:pt idx="6051">
                  <c:v>31119</c:v>
                </c:pt>
                <c:pt idx="6052">
                  <c:v>31120</c:v>
                </c:pt>
                <c:pt idx="6053">
                  <c:v>31121</c:v>
                </c:pt>
                <c:pt idx="6054">
                  <c:v>31124</c:v>
                </c:pt>
                <c:pt idx="6055">
                  <c:v>31125</c:v>
                </c:pt>
                <c:pt idx="6056">
                  <c:v>31126</c:v>
                </c:pt>
                <c:pt idx="6057">
                  <c:v>31127</c:v>
                </c:pt>
                <c:pt idx="6058">
                  <c:v>31128</c:v>
                </c:pt>
                <c:pt idx="6059">
                  <c:v>31131</c:v>
                </c:pt>
                <c:pt idx="6060">
                  <c:v>31132</c:v>
                </c:pt>
                <c:pt idx="6061">
                  <c:v>31133</c:v>
                </c:pt>
                <c:pt idx="6062">
                  <c:v>31134</c:v>
                </c:pt>
                <c:pt idx="6063">
                  <c:v>31135</c:v>
                </c:pt>
                <c:pt idx="6064">
                  <c:v>31138</c:v>
                </c:pt>
                <c:pt idx="6065">
                  <c:v>31139</c:v>
                </c:pt>
                <c:pt idx="6066">
                  <c:v>31140</c:v>
                </c:pt>
                <c:pt idx="6067">
                  <c:v>31141</c:v>
                </c:pt>
                <c:pt idx="6068">
                  <c:v>31142</c:v>
                </c:pt>
                <c:pt idx="6069">
                  <c:v>31145</c:v>
                </c:pt>
                <c:pt idx="6070">
                  <c:v>31146</c:v>
                </c:pt>
                <c:pt idx="6071">
                  <c:v>31147</c:v>
                </c:pt>
                <c:pt idx="6072">
                  <c:v>31148</c:v>
                </c:pt>
                <c:pt idx="6073">
                  <c:v>31149</c:v>
                </c:pt>
                <c:pt idx="6074">
                  <c:v>31152</c:v>
                </c:pt>
                <c:pt idx="6075">
                  <c:v>31153</c:v>
                </c:pt>
                <c:pt idx="6076">
                  <c:v>31154</c:v>
                </c:pt>
                <c:pt idx="6077">
                  <c:v>31155</c:v>
                </c:pt>
                <c:pt idx="6078">
                  <c:v>31156</c:v>
                </c:pt>
                <c:pt idx="6079">
                  <c:v>31159</c:v>
                </c:pt>
                <c:pt idx="6080">
                  <c:v>31160</c:v>
                </c:pt>
                <c:pt idx="6081">
                  <c:v>31161</c:v>
                </c:pt>
                <c:pt idx="6082">
                  <c:v>31162</c:v>
                </c:pt>
                <c:pt idx="6083">
                  <c:v>31163</c:v>
                </c:pt>
                <c:pt idx="6084">
                  <c:v>31166</c:v>
                </c:pt>
                <c:pt idx="6085">
                  <c:v>31167</c:v>
                </c:pt>
                <c:pt idx="6086">
                  <c:v>31168</c:v>
                </c:pt>
                <c:pt idx="6087">
                  <c:v>31169</c:v>
                </c:pt>
                <c:pt idx="6088">
                  <c:v>31170</c:v>
                </c:pt>
                <c:pt idx="6089">
                  <c:v>31173</c:v>
                </c:pt>
                <c:pt idx="6090">
                  <c:v>31174</c:v>
                </c:pt>
                <c:pt idx="6091">
                  <c:v>31175</c:v>
                </c:pt>
                <c:pt idx="6092">
                  <c:v>31176</c:v>
                </c:pt>
                <c:pt idx="6093">
                  <c:v>31177</c:v>
                </c:pt>
                <c:pt idx="6094">
                  <c:v>31180</c:v>
                </c:pt>
                <c:pt idx="6095">
                  <c:v>31181</c:v>
                </c:pt>
                <c:pt idx="6096">
                  <c:v>31182</c:v>
                </c:pt>
                <c:pt idx="6097">
                  <c:v>31183</c:v>
                </c:pt>
                <c:pt idx="6098">
                  <c:v>31184</c:v>
                </c:pt>
                <c:pt idx="6099">
                  <c:v>31187</c:v>
                </c:pt>
                <c:pt idx="6100">
                  <c:v>31188</c:v>
                </c:pt>
                <c:pt idx="6101">
                  <c:v>31189</c:v>
                </c:pt>
                <c:pt idx="6102">
                  <c:v>31190</c:v>
                </c:pt>
                <c:pt idx="6103">
                  <c:v>31191</c:v>
                </c:pt>
                <c:pt idx="6104">
                  <c:v>31194</c:v>
                </c:pt>
                <c:pt idx="6105">
                  <c:v>31195</c:v>
                </c:pt>
                <c:pt idx="6106">
                  <c:v>31196</c:v>
                </c:pt>
                <c:pt idx="6107">
                  <c:v>31197</c:v>
                </c:pt>
                <c:pt idx="6108">
                  <c:v>31198</c:v>
                </c:pt>
                <c:pt idx="6109">
                  <c:v>31201</c:v>
                </c:pt>
                <c:pt idx="6110">
                  <c:v>31202</c:v>
                </c:pt>
                <c:pt idx="6111">
                  <c:v>31203</c:v>
                </c:pt>
                <c:pt idx="6112">
                  <c:v>31204</c:v>
                </c:pt>
                <c:pt idx="6113">
                  <c:v>31205</c:v>
                </c:pt>
                <c:pt idx="6114">
                  <c:v>31208</c:v>
                </c:pt>
                <c:pt idx="6115">
                  <c:v>31209</c:v>
                </c:pt>
                <c:pt idx="6116">
                  <c:v>31210</c:v>
                </c:pt>
                <c:pt idx="6117">
                  <c:v>31211</c:v>
                </c:pt>
                <c:pt idx="6118">
                  <c:v>31212</c:v>
                </c:pt>
                <c:pt idx="6119">
                  <c:v>31215</c:v>
                </c:pt>
                <c:pt idx="6120">
                  <c:v>31216</c:v>
                </c:pt>
                <c:pt idx="6121">
                  <c:v>31217</c:v>
                </c:pt>
                <c:pt idx="6122">
                  <c:v>31218</c:v>
                </c:pt>
                <c:pt idx="6123">
                  <c:v>31219</c:v>
                </c:pt>
                <c:pt idx="6124">
                  <c:v>31222</c:v>
                </c:pt>
                <c:pt idx="6125">
                  <c:v>31223</c:v>
                </c:pt>
                <c:pt idx="6126">
                  <c:v>31224</c:v>
                </c:pt>
                <c:pt idx="6127">
                  <c:v>31225</c:v>
                </c:pt>
                <c:pt idx="6128">
                  <c:v>31226</c:v>
                </c:pt>
                <c:pt idx="6129">
                  <c:v>31229</c:v>
                </c:pt>
                <c:pt idx="6130">
                  <c:v>31230</c:v>
                </c:pt>
                <c:pt idx="6131">
                  <c:v>31231</c:v>
                </c:pt>
                <c:pt idx="6132">
                  <c:v>31232</c:v>
                </c:pt>
                <c:pt idx="6133">
                  <c:v>31233</c:v>
                </c:pt>
                <c:pt idx="6134">
                  <c:v>31236</c:v>
                </c:pt>
                <c:pt idx="6135">
                  <c:v>31237</c:v>
                </c:pt>
                <c:pt idx="6136">
                  <c:v>31238</c:v>
                </c:pt>
                <c:pt idx="6137">
                  <c:v>31239</c:v>
                </c:pt>
                <c:pt idx="6138">
                  <c:v>31240</c:v>
                </c:pt>
                <c:pt idx="6139">
                  <c:v>31243</c:v>
                </c:pt>
                <c:pt idx="6140">
                  <c:v>31244</c:v>
                </c:pt>
                <c:pt idx="6141">
                  <c:v>31245</c:v>
                </c:pt>
                <c:pt idx="6142">
                  <c:v>31246</c:v>
                </c:pt>
                <c:pt idx="6143">
                  <c:v>31247</c:v>
                </c:pt>
                <c:pt idx="6144">
                  <c:v>31250</c:v>
                </c:pt>
                <c:pt idx="6145">
                  <c:v>31251</c:v>
                </c:pt>
                <c:pt idx="6146">
                  <c:v>31252</c:v>
                </c:pt>
                <c:pt idx="6147">
                  <c:v>31253</c:v>
                </c:pt>
                <c:pt idx="6148">
                  <c:v>31254</c:v>
                </c:pt>
                <c:pt idx="6149">
                  <c:v>31257</c:v>
                </c:pt>
                <c:pt idx="6150">
                  <c:v>31258</c:v>
                </c:pt>
                <c:pt idx="6151">
                  <c:v>31259</c:v>
                </c:pt>
                <c:pt idx="6152">
                  <c:v>31260</c:v>
                </c:pt>
                <c:pt idx="6153">
                  <c:v>31261</c:v>
                </c:pt>
                <c:pt idx="6154">
                  <c:v>31264</c:v>
                </c:pt>
                <c:pt idx="6155">
                  <c:v>31265</c:v>
                </c:pt>
                <c:pt idx="6156">
                  <c:v>31266</c:v>
                </c:pt>
                <c:pt idx="6157">
                  <c:v>31267</c:v>
                </c:pt>
                <c:pt idx="6158">
                  <c:v>31268</c:v>
                </c:pt>
                <c:pt idx="6159">
                  <c:v>31271</c:v>
                </c:pt>
                <c:pt idx="6160">
                  <c:v>31272</c:v>
                </c:pt>
                <c:pt idx="6161">
                  <c:v>31273</c:v>
                </c:pt>
                <c:pt idx="6162">
                  <c:v>31274</c:v>
                </c:pt>
                <c:pt idx="6163">
                  <c:v>31275</c:v>
                </c:pt>
                <c:pt idx="6164">
                  <c:v>31278</c:v>
                </c:pt>
                <c:pt idx="6165">
                  <c:v>31279</c:v>
                </c:pt>
                <c:pt idx="6166">
                  <c:v>31280</c:v>
                </c:pt>
                <c:pt idx="6167">
                  <c:v>31281</c:v>
                </c:pt>
                <c:pt idx="6168">
                  <c:v>31282</c:v>
                </c:pt>
                <c:pt idx="6169">
                  <c:v>31285</c:v>
                </c:pt>
                <c:pt idx="6170">
                  <c:v>31286</c:v>
                </c:pt>
                <c:pt idx="6171">
                  <c:v>31287</c:v>
                </c:pt>
                <c:pt idx="6172">
                  <c:v>31288</c:v>
                </c:pt>
                <c:pt idx="6173">
                  <c:v>31289</c:v>
                </c:pt>
                <c:pt idx="6174">
                  <c:v>31292</c:v>
                </c:pt>
                <c:pt idx="6175">
                  <c:v>31293</c:v>
                </c:pt>
                <c:pt idx="6176">
                  <c:v>31294</c:v>
                </c:pt>
                <c:pt idx="6177">
                  <c:v>31295</c:v>
                </c:pt>
                <c:pt idx="6178">
                  <c:v>31296</c:v>
                </c:pt>
                <c:pt idx="6179">
                  <c:v>31299</c:v>
                </c:pt>
                <c:pt idx="6180">
                  <c:v>31300</c:v>
                </c:pt>
                <c:pt idx="6181">
                  <c:v>31301</c:v>
                </c:pt>
                <c:pt idx="6182">
                  <c:v>31302</c:v>
                </c:pt>
                <c:pt idx="6183">
                  <c:v>31303</c:v>
                </c:pt>
                <c:pt idx="6184">
                  <c:v>31306</c:v>
                </c:pt>
                <c:pt idx="6185">
                  <c:v>31307</c:v>
                </c:pt>
                <c:pt idx="6186">
                  <c:v>31308</c:v>
                </c:pt>
                <c:pt idx="6187">
                  <c:v>31309</c:v>
                </c:pt>
                <c:pt idx="6188">
                  <c:v>31310</c:v>
                </c:pt>
                <c:pt idx="6189">
                  <c:v>31313</c:v>
                </c:pt>
                <c:pt idx="6190">
                  <c:v>31314</c:v>
                </c:pt>
                <c:pt idx="6191">
                  <c:v>31315</c:v>
                </c:pt>
                <c:pt idx="6192">
                  <c:v>31316</c:v>
                </c:pt>
                <c:pt idx="6193">
                  <c:v>31317</c:v>
                </c:pt>
                <c:pt idx="6194">
                  <c:v>31320</c:v>
                </c:pt>
                <c:pt idx="6195">
                  <c:v>31321</c:v>
                </c:pt>
                <c:pt idx="6196">
                  <c:v>31322</c:v>
                </c:pt>
                <c:pt idx="6197">
                  <c:v>31323</c:v>
                </c:pt>
                <c:pt idx="6198">
                  <c:v>31324</c:v>
                </c:pt>
                <c:pt idx="6199">
                  <c:v>31327</c:v>
                </c:pt>
                <c:pt idx="6200">
                  <c:v>31328</c:v>
                </c:pt>
                <c:pt idx="6201">
                  <c:v>31329</c:v>
                </c:pt>
                <c:pt idx="6202">
                  <c:v>31330</c:v>
                </c:pt>
                <c:pt idx="6203">
                  <c:v>31331</c:v>
                </c:pt>
                <c:pt idx="6204">
                  <c:v>31334</c:v>
                </c:pt>
                <c:pt idx="6205">
                  <c:v>31335</c:v>
                </c:pt>
                <c:pt idx="6206">
                  <c:v>31336</c:v>
                </c:pt>
                <c:pt idx="6207">
                  <c:v>31337</c:v>
                </c:pt>
                <c:pt idx="6208">
                  <c:v>31338</c:v>
                </c:pt>
                <c:pt idx="6209">
                  <c:v>31341</c:v>
                </c:pt>
                <c:pt idx="6210">
                  <c:v>31342</c:v>
                </c:pt>
                <c:pt idx="6211">
                  <c:v>31343</c:v>
                </c:pt>
                <c:pt idx="6212">
                  <c:v>31344</c:v>
                </c:pt>
                <c:pt idx="6213">
                  <c:v>31345</c:v>
                </c:pt>
                <c:pt idx="6214">
                  <c:v>31348</c:v>
                </c:pt>
                <c:pt idx="6215">
                  <c:v>31349</c:v>
                </c:pt>
                <c:pt idx="6216">
                  <c:v>31350</c:v>
                </c:pt>
                <c:pt idx="6217">
                  <c:v>31351</c:v>
                </c:pt>
                <c:pt idx="6218">
                  <c:v>31352</c:v>
                </c:pt>
                <c:pt idx="6219">
                  <c:v>31355</c:v>
                </c:pt>
                <c:pt idx="6220">
                  <c:v>31356</c:v>
                </c:pt>
                <c:pt idx="6221">
                  <c:v>31357</c:v>
                </c:pt>
                <c:pt idx="6222">
                  <c:v>31358</c:v>
                </c:pt>
                <c:pt idx="6223">
                  <c:v>31359</c:v>
                </c:pt>
                <c:pt idx="6224">
                  <c:v>31362</c:v>
                </c:pt>
                <c:pt idx="6225">
                  <c:v>31363</c:v>
                </c:pt>
                <c:pt idx="6226">
                  <c:v>31364</c:v>
                </c:pt>
                <c:pt idx="6227">
                  <c:v>31365</c:v>
                </c:pt>
                <c:pt idx="6228">
                  <c:v>31366</c:v>
                </c:pt>
                <c:pt idx="6229">
                  <c:v>31369</c:v>
                </c:pt>
                <c:pt idx="6230">
                  <c:v>31370</c:v>
                </c:pt>
                <c:pt idx="6231">
                  <c:v>31371</c:v>
                </c:pt>
                <c:pt idx="6232">
                  <c:v>31372</c:v>
                </c:pt>
                <c:pt idx="6233">
                  <c:v>31373</c:v>
                </c:pt>
                <c:pt idx="6234">
                  <c:v>31376</c:v>
                </c:pt>
                <c:pt idx="6235">
                  <c:v>31377</c:v>
                </c:pt>
                <c:pt idx="6236">
                  <c:v>31378</c:v>
                </c:pt>
                <c:pt idx="6237">
                  <c:v>31379</c:v>
                </c:pt>
                <c:pt idx="6238">
                  <c:v>31380</c:v>
                </c:pt>
                <c:pt idx="6239">
                  <c:v>31383</c:v>
                </c:pt>
                <c:pt idx="6240">
                  <c:v>31384</c:v>
                </c:pt>
                <c:pt idx="6241">
                  <c:v>31385</c:v>
                </c:pt>
                <c:pt idx="6242">
                  <c:v>31386</c:v>
                </c:pt>
                <c:pt idx="6243">
                  <c:v>31387</c:v>
                </c:pt>
                <c:pt idx="6244">
                  <c:v>31390</c:v>
                </c:pt>
                <c:pt idx="6245">
                  <c:v>31391</c:v>
                </c:pt>
                <c:pt idx="6246">
                  <c:v>31392</c:v>
                </c:pt>
                <c:pt idx="6247">
                  <c:v>31393</c:v>
                </c:pt>
                <c:pt idx="6248">
                  <c:v>31394</c:v>
                </c:pt>
                <c:pt idx="6249">
                  <c:v>31397</c:v>
                </c:pt>
                <c:pt idx="6250">
                  <c:v>31398</c:v>
                </c:pt>
                <c:pt idx="6251">
                  <c:v>31399</c:v>
                </c:pt>
                <c:pt idx="6252">
                  <c:v>31400</c:v>
                </c:pt>
                <c:pt idx="6253">
                  <c:v>31401</c:v>
                </c:pt>
                <c:pt idx="6254">
                  <c:v>31404</c:v>
                </c:pt>
                <c:pt idx="6255">
                  <c:v>31405</c:v>
                </c:pt>
                <c:pt idx="6256">
                  <c:v>31406</c:v>
                </c:pt>
                <c:pt idx="6257">
                  <c:v>31407</c:v>
                </c:pt>
                <c:pt idx="6258">
                  <c:v>31408</c:v>
                </c:pt>
                <c:pt idx="6259">
                  <c:v>31411</c:v>
                </c:pt>
                <c:pt idx="6260">
                  <c:v>31412</c:v>
                </c:pt>
                <c:pt idx="6261">
                  <c:v>31413</c:v>
                </c:pt>
                <c:pt idx="6262">
                  <c:v>31414</c:v>
                </c:pt>
                <c:pt idx="6263">
                  <c:v>31415</c:v>
                </c:pt>
                <c:pt idx="6264">
                  <c:v>31418</c:v>
                </c:pt>
                <c:pt idx="6265">
                  <c:v>31419</c:v>
                </c:pt>
                <c:pt idx="6266">
                  <c:v>31420</c:v>
                </c:pt>
                <c:pt idx="6267">
                  <c:v>31421</c:v>
                </c:pt>
                <c:pt idx="6268">
                  <c:v>31422</c:v>
                </c:pt>
                <c:pt idx="6269">
                  <c:v>31425</c:v>
                </c:pt>
                <c:pt idx="6270">
                  <c:v>31426</c:v>
                </c:pt>
                <c:pt idx="6271">
                  <c:v>31427</c:v>
                </c:pt>
                <c:pt idx="6272">
                  <c:v>31428</c:v>
                </c:pt>
                <c:pt idx="6273">
                  <c:v>31429</c:v>
                </c:pt>
                <c:pt idx="6274">
                  <c:v>31432</c:v>
                </c:pt>
                <c:pt idx="6275">
                  <c:v>31433</c:v>
                </c:pt>
                <c:pt idx="6276">
                  <c:v>31434</c:v>
                </c:pt>
                <c:pt idx="6277">
                  <c:v>31435</c:v>
                </c:pt>
                <c:pt idx="6278">
                  <c:v>31436</c:v>
                </c:pt>
                <c:pt idx="6279">
                  <c:v>31439</c:v>
                </c:pt>
                <c:pt idx="6280">
                  <c:v>31440</c:v>
                </c:pt>
                <c:pt idx="6281">
                  <c:v>31441</c:v>
                </c:pt>
                <c:pt idx="6282">
                  <c:v>31442</c:v>
                </c:pt>
                <c:pt idx="6283">
                  <c:v>31443</c:v>
                </c:pt>
                <c:pt idx="6284">
                  <c:v>31446</c:v>
                </c:pt>
                <c:pt idx="6285">
                  <c:v>31447</c:v>
                </c:pt>
                <c:pt idx="6286">
                  <c:v>31448</c:v>
                </c:pt>
                <c:pt idx="6287">
                  <c:v>31449</c:v>
                </c:pt>
                <c:pt idx="6288">
                  <c:v>31450</c:v>
                </c:pt>
                <c:pt idx="6289">
                  <c:v>31453</c:v>
                </c:pt>
                <c:pt idx="6290">
                  <c:v>31454</c:v>
                </c:pt>
                <c:pt idx="6291">
                  <c:v>31455</c:v>
                </c:pt>
                <c:pt idx="6292">
                  <c:v>31456</c:v>
                </c:pt>
                <c:pt idx="6293">
                  <c:v>31457</c:v>
                </c:pt>
                <c:pt idx="6294">
                  <c:v>31460</c:v>
                </c:pt>
                <c:pt idx="6295">
                  <c:v>31461</c:v>
                </c:pt>
                <c:pt idx="6296">
                  <c:v>31462</c:v>
                </c:pt>
                <c:pt idx="6297">
                  <c:v>31463</c:v>
                </c:pt>
                <c:pt idx="6298">
                  <c:v>31464</c:v>
                </c:pt>
                <c:pt idx="6299">
                  <c:v>31467</c:v>
                </c:pt>
                <c:pt idx="6300">
                  <c:v>31468</c:v>
                </c:pt>
                <c:pt idx="6301">
                  <c:v>31469</c:v>
                </c:pt>
                <c:pt idx="6302">
                  <c:v>31470</c:v>
                </c:pt>
                <c:pt idx="6303">
                  <c:v>31471</c:v>
                </c:pt>
                <c:pt idx="6304">
                  <c:v>31474</c:v>
                </c:pt>
                <c:pt idx="6305">
                  <c:v>31475</c:v>
                </c:pt>
                <c:pt idx="6306">
                  <c:v>31476</c:v>
                </c:pt>
                <c:pt idx="6307">
                  <c:v>31477</c:v>
                </c:pt>
                <c:pt idx="6308">
                  <c:v>31478</c:v>
                </c:pt>
                <c:pt idx="6309">
                  <c:v>31481</c:v>
                </c:pt>
                <c:pt idx="6310">
                  <c:v>31482</c:v>
                </c:pt>
                <c:pt idx="6311">
                  <c:v>31483</c:v>
                </c:pt>
                <c:pt idx="6312">
                  <c:v>31484</c:v>
                </c:pt>
                <c:pt idx="6313">
                  <c:v>31485</c:v>
                </c:pt>
                <c:pt idx="6314">
                  <c:v>31488</c:v>
                </c:pt>
                <c:pt idx="6315">
                  <c:v>31489</c:v>
                </c:pt>
                <c:pt idx="6316">
                  <c:v>31490</c:v>
                </c:pt>
                <c:pt idx="6317">
                  <c:v>31491</c:v>
                </c:pt>
                <c:pt idx="6318">
                  <c:v>31492</c:v>
                </c:pt>
                <c:pt idx="6319">
                  <c:v>31495</c:v>
                </c:pt>
                <c:pt idx="6320">
                  <c:v>31496</c:v>
                </c:pt>
                <c:pt idx="6321">
                  <c:v>31497</c:v>
                </c:pt>
                <c:pt idx="6322">
                  <c:v>31498</c:v>
                </c:pt>
                <c:pt idx="6323">
                  <c:v>31499</c:v>
                </c:pt>
                <c:pt idx="6324">
                  <c:v>31502</c:v>
                </c:pt>
                <c:pt idx="6325">
                  <c:v>31503</c:v>
                </c:pt>
                <c:pt idx="6326">
                  <c:v>31504</c:v>
                </c:pt>
                <c:pt idx="6327">
                  <c:v>31505</c:v>
                </c:pt>
                <c:pt idx="6328">
                  <c:v>31506</c:v>
                </c:pt>
                <c:pt idx="6329">
                  <c:v>31509</c:v>
                </c:pt>
                <c:pt idx="6330">
                  <c:v>31510</c:v>
                </c:pt>
                <c:pt idx="6331">
                  <c:v>31511</c:v>
                </c:pt>
                <c:pt idx="6332">
                  <c:v>31512</c:v>
                </c:pt>
                <c:pt idx="6333">
                  <c:v>31513</c:v>
                </c:pt>
                <c:pt idx="6334">
                  <c:v>31516</c:v>
                </c:pt>
                <c:pt idx="6335">
                  <c:v>31517</c:v>
                </c:pt>
                <c:pt idx="6336">
                  <c:v>31518</c:v>
                </c:pt>
                <c:pt idx="6337">
                  <c:v>31519</c:v>
                </c:pt>
                <c:pt idx="6338">
                  <c:v>31520</c:v>
                </c:pt>
                <c:pt idx="6339">
                  <c:v>31523</c:v>
                </c:pt>
                <c:pt idx="6340">
                  <c:v>31524</c:v>
                </c:pt>
                <c:pt idx="6341">
                  <c:v>31525</c:v>
                </c:pt>
                <c:pt idx="6342">
                  <c:v>31526</c:v>
                </c:pt>
                <c:pt idx="6343">
                  <c:v>31527</c:v>
                </c:pt>
                <c:pt idx="6344">
                  <c:v>31530</c:v>
                </c:pt>
                <c:pt idx="6345">
                  <c:v>31531</c:v>
                </c:pt>
                <c:pt idx="6346">
                  <c:v>31532</c:v>
                </c:pt>
                <c:pt idx="6347">
                  <c:v>31533</c:v>
                </c:pt>
                <c:pt idx="6348">
                  <c:v>31534</c:v>
                </c:pt>
                <c:pt idx="6349">
                  <c:v>31537</c:v>
                </c:pt>
                <c:pt idx="6350">
                  <c:v>31538</c:v>
                </c:pt>
                <c:pt idx="6351">
                  <c:v>31539</c:v>
                </c:pt>
                <c:pt idx="6352">
                  <c:v>31540</c:v>
                </c:pt>
                <c:pt idx="6353">
                  <c:v>31541</c:v>
                </c:pt>
                <c:pt idx="6354">
                  <c:v>31544</c:v>
                </c:pt>
                <c:pt idx="6355">
                  <c:v>31545</c:v>
                </c:pt>
                <c:pt idx="6356">
                  <c:v>31546</c:v>
                </c:pt>
                <c:pt idx="6357">
                  <c:v>31547</c:v>
                </c:pt>
                <c:pt idx="6358">
                  <c:v>31548</c:v>
                </c:pt>
                <c:pt idx="6359">
                  <c:v>31551</c:v>
                </c:pt>
                <c:pt idx="6360">
                  <c:v>31552</c:v>
                </c:pt>
                <c:pt idx="6361">
                  <c:v>31553</c:v>
                </c:pt>
                <c:pt idx="6362">
                  <c:v>31554</c:v>
                </c:pt>
                <c:pt idx="6363">
                  <c:v>31555</c:v>
                </c:pt>
                <c:pt idx="6364">
                  <c:v>31558</c:v>
                </c:pt>
                <c:pt idx="6365">
                  <c:v>31559</c:v>
                </c:pt>
                <c:pt idx="6366">
                  <c:v>31560</c:v>
                </c:pt>
                <c:pt idx="6367">
                  <c:v>31561</c:v>
                </c:pt>
                <c:pt idx="6368">
                  <c:v>31562</c:v>
                </c:pt>
                <c:pt idx="6369">
                  <c:v>31565</c:v>
                </c:pt>
                <c:pt idx="6370">
                  <c:v>31566</c:v>
                </c:pt>
                <c:pt idx="6371">
                  <c:v>31567</c:v>
                </c:pt>
                <c:pt idx="6372">
                  <c:v>31568</c:v>
                </c:pt>
                <c:pt idx="6373">
                  <c:v>31569</c:v>
                </c:pt>
                <c:pt idx="6374">
                  <c:v>31572</c:v>
                </c:pt>
                <c:pt idx="6375">
                  <c:v>31573</c:v>
                </c:pt>
                <c:pt idx="6376">
                  <c:v>31574</c:v>
                </c:pt>
                <c:pt idx="6377">
                  <c:v>31575</c:v>
                </c:pt>
                <c:pt idx="6378">
                  <c:v>31576</c:v>
                </c:pt>
                <c:pt idx="6379">
                  <c:v>31579</c:v>
                </c:pt>
                <c:pt idx="6380">
                  <c:v>31580</c:v>
                </c:pt>
                <c:pt idx="6381">
                  <c:v>31581</c:v>
                </c:pt>
                <c:pt idx="6382">
                  <c:v>31582</c:v>
                </c:pt>
                <c:pt idx="6383">
                  <c:v>31583</c:v>
                </c:pt>
                <c:pt idx="6384">
                  <c:v>31586</c:v>
                </c:pt>
                <c:pt idx="6385">
                  <c:v>31587</c:v>
                </c:pt>
                <c:pt idx="6386">
                  <c:v>31588</c:v>
                </c:pt>
                <c:pt idx="6387">
                  <c:v>31589</c:v>
                </c:pt>
                <c:pt idx="6388">
                  <c:v>31590</c:v>
                </c:pt>
                <c:pt idx="6389">
                  <c:v>31593</c:v>
                </c:pt>
                <c:pt idx="6390">
                  <c:v>31594</c:v>
                </c:pt>
                <c:pt idx="6391">
                  <c:v>31595</c:v>
                </c:pt>
                <c:pt idx="6392">
                  <c:v>31596</c:v>
                </c:pt>
                <c:pt idx="6393">
                  <c:v>31597</c:v>
                </c:pt>
                <c:pt idx="6394">
                  <c:v>31600</c:v>
                </c:pt>
                <c:pt idx="6395">
                  <c:v>31601</c:v>
                </c:pt>
                <c:pt idx="6396">
                  <c:v>31602</c:v>
                </c:pt>
                <c:pt idx="6397">
                  <c:v>31603</c:v>
                </c:pt>
                <c:pt idx="6398">
                  <c:v>31604</c:v>
                </c:pt>
                <c:pt idx="6399">
                  <c:v>31607</c:v>
                </c:pt>
                <c:pt idx="6400">
                  <c:v>31608</c:v>
                </c:pt>
                <c:pt idx="6401">
                  <c:v>31609</c:v>
                </c:pt>
                <c:pt idx="6402">
                  <c:v>31610</c:v>
                </c:pt>
                <c:pt idx="6403">
                  <c:v>31611</c:v>
                </c:pt>
                <c:pt idx="6404">
                  <c:v>31614</c:v>
                </c:pt>
                <c:pt idx="6405">
                  <c:v>31615</c:v>
                </c:pt>
                <c:pt idx="6406">
                  <c:v>31616</c:v>
                </c:pt>
                <c:pt idx="6407">
                  <c:v>31617</c:v>
                </c:pt>
                <c:pt idx="6408">
                  <c:v>31618</c:v>
                </c:pt>
                <c:pt idx="6409">
                  <c:v>31621</c:v>
                </c:pt>
                <c:pt idx="6410">
                  <c:v>31622</c:v>
                </c:pt>
                <c:pt idx="6411">
                  <c:v>31623</c:v>
                </c:pt>
                <c:pt idx="6412">
                  <c:v>31624</c:v>
                </c:pt>
                <c:pt idx="6413">
                  <c:v>31625</c:v>
                </c:pt>
                <c:pt idx="6414">
                  <c:v>31628</c:v>
                </c:pt>
                <c:pt idx="6415">
                  <c:v>31629</c:v>
                </c:pt>
                <c:pt idx="6416">
                  <c:v>31630</c:v>
                </c:pt>
                <c:pt idx="6417">
                  <c:v>31631</c:v>
                </c:pt>
                <c:pt idx="6418">
                  <c:v>31632</c:v>
                </c:pt>
                <c:pt idx="6419">
                  <c:v>31635</c:v>
                </c:pt>
                <c:pt idx="6420">
                  <c:v>31636</c:v>
                </c:pt>
                <c:pt idx="6421">
                  <c:v>31637</c:v>
                </c:pt>
                <c:pt idx="6422">
                  <c:v>31638</c:v>
                </c:pt>
                <c:pt idx="6423">
                  <c:v>31639</c:v>
                </c:pt>
                <c:pt idx="6424">
                  <c:v>31642</c:v>
                </c:pt>
                <c:pt idx="6425">
                  <c:v>31643</c:v>
                </c:pt>
                <c:pt idx="6426">
                  <c:v>31644</c:v>
                </c:pt>
                <c:pt idx="6427">
                  <c:v>31645</c:v>
                </c:pt>
                <c:pt idx="6428">
                  <c:v>31646</c:v>
                </c:pt>
                <c:pt idx="6429">
                  <c:v>31649</c:v>
                </c:pt>
                <c:pt idx="6430">
                  <c:v>31650</c:v>
                </c:pt>
                <c:pt idx="6431">
                  <c:v>31651</c:v>
                </c:pt>
                <c:pt idx="6432">
                  <c:v>31652</c:v>
                </c:pt>
                <c:pt idx="6433">
                  <c:v>31653</c:v>
                </c:pt>
                <c:pt idx="6434">
                  <c:v>31656</c:v>
                </c:pt>
                <c:pt idx="6435">
                  <c:v>31657</c:v>
                </c:pt>
                <c:pt idx="6436">
                  <c:v>31658</c:v>
                </c:pt>
                <c:pt idx="6437">
                  <c:v>31659</c:v>
                </c:pt>
                <c:pt idx="6438">
                  <c:v>31660</c:v>
                </c:pt>
                <c:pt idx="6439">
                  <c:v>31663</c:v>
                </c:pt>
                <c:pt idx="6440">
                  <c:v>31664</c:v>
                </c:pt>
                <c:pt idx="6441">
                  <c:v>31665</c:v>
                </c:pt>
                <c:pt idx="6442">
                  <c:v>31666</c:v>
                </c:pt>
                <c:pt idx="6443">
                  <c:v>31667</c:v>
                </c:pt>
                <c:pt idx="6444">
                  <c:v>31670</c:v>
                </c:pt>
                <c:pt idx="6445">
                  <c:v>31671</c:v>
                </c:pt>
                <c:pt idx="6446">
                  <c:v>31672</c:v>
                </c:pt>
                <c:pt idx="6447">
                  <c:v>31673</c:v>
                </c:pt>
                <c:pt idx="6448">
                  <c:v>31674</c:v>
                </c:pt>
                <c:pt idx="6449">
                  <c:v>31677</c:v>
                </c:pt>
                <c:pt idx="6450">
                  <c:v>31678</c:v>
                </c:pt>
                <c:pt idx="6451">
                  <c:v>31679</c:v>
                </c:pt>
                <c:pt idx="6452">
                  <c:v>31680</c:v>
                </c:pt>
                <c:pt idx="6453">
                  <c:v>31681</c:v>
                </c:pt>
                <c:pt idx="6454">
                  <c:v>31684</c:v>
                </c:pt>
                <c:pt idx="6455">
                  <c:v>31685</c:v>
                </c:pt>
                <c:pt idx="6456">
                  <c:v>31686</c:v>
                </c:pt>
                <c:pt idx="6457">
                  <c:v>31687</c:v>
                </c:pt>
                <c:pt idx="6458">
                  <c:v>31688</c:v>
                </c:pt>
                <c:pt idx="6459">
                  <c:v>31691</c:v>
                </c:pt>
                <c:pt idx="6460">
                  <c:v>31692</c:v>
                </c:pt>
                <c:pt idx="6461">
                  <c:v>31693</c:v>
                </c:pt>
                <c:pt idx="6462">
                  <c:v>31694</c:v>
                </c:pt>
                <c:pt idx="6463">
                  <c:v>31695</c:v>
                </c:pt>
                <c:pt idx="6464">
                  <c:v>31698</c:v>
                </c:pt>
                <c:pt idx="6465">
                  <c:v>31699</c:v>
                </c:pt>
                <c:pt idx="6466">
                  <c:v>31700</c:v>
                </c:pt>
                <c:pt idx="6467">
                  <c:v>31701</c:v>
                </c:pt>
                <c:pt idx="6468">
                  <c:v>31702</c:v>
                </c:pt>
                <c:pt idx="6469">
                  <c:v>31705</c:v>
                </c:pt>
                <c:pt idx="6470">
                  <c:v>31706</c:v>
                </c:pt>
                <c:pt idx="6471">
                  <c:v>31707</c:v>
                </c:pt>
                <c:pt idx="6472">
                  <c:v>31708</c:v>
                </c:pt>
                <c:pt idx="6473">
                  <c:v>31709</c:v>
                </c:pt>
                <c:pt idx="6474">
                  <c:v>31712</c:v>
                </c:pt>
                <c:pt idx="6475">
                  <c:v>31713</c:v>
                </c:pt>
                <c:pt idx="6476">
                  <c:v>31714</c:v>
                </c:pt>
                <c:pt idx="6477">
                  <c:v>31715</c:v>
                </c:pt>
                <c:pt idx="6478">
                  <c:v>31716</c:v>
                </c:pt>
                <c:pt idx="6479">
                  <c:v>31719</c:v>
                </c:pt>
                <c:pt idx="6480">
                  <c:v>31720</c:v>
                </c:pt>
                <c:pt idx="6481">
                  <c:v>31721</c:v>
                </c:pt>
                <c:pt idx="6482">
                  <c:v>31722</c:v>
                </c:pt>
                <c:pt idx="6483">
                  <c:v>31723</c:v>
                </c:pt>
                <c:pt idx="6484">
                  <c:v>31726</c:v>
                </c:pt>
                <c:pt idx="6485">
                  <c:v>31727</c:v>
                </c:pt>
                <c:pt idx="6486">
                  <c:v>31728</c:v>
                </c:pt>
                <c:pt idx="6487">
                  <c:v>31729</c:v>
                </c:pt>
                <c:pt idx="6488">
                  <c:v>31730</c:v>
                </c:pt>
                <c:pt idx="6489">
                  <c:v>31733</c:v>
                </c:pt>
                <c:pt idx="6490">
                  <c:v>31734</c:v>
                </c:pt>
                <c:pt idx="6491">
                  <c:v>31735</c:v>
                </c:pt>
                <c:pt idx="6492">
                  <c:v>31736</c:v>
                </c:pt>
                <c:pt idx="6493">
                  <c:v>31737</c:v>
                </c:pt>
                <c:pt idx="6494">
                  <c:v>31740</c:v>
                </c:pt>
                <c:pt idx="6495">
                  <c:v>31741</c:v>
                </c:pt>
                <c:pt idx="6496">
                  <c:v>31742</c:v>
                </c:pt>
                <c:pt idx="6497">
                  <c:v>31743</c:v>
                </c:pt>
                <c:pt idx="6498">
                  <c:v>31744</c:v>
                </c:pt>
                <c:pt idx="6499">
                  <c:v>31747</c:v>
                </c:pt>
                <c:pt idx="6500">
                  <c:v>31748</c:v>
                </c:pt>
                <c:pt idx="6501">
                  <c:v>31749</c:v>
                </c:pt>
                <c:pt idx="6502">
                  <c:v>31750</c:v>
                </c:pt>
                <c:pt idx="6503">
                  <c:v>31751</c:v>
                </c:pt>
                <c:pt idx="6504">
                  <c:v>31754</c:v>
                </c:pt>
                <c:pt idx="6505">
                  <c:v>31755</c:v>
                </c:pt>
                <c:pt idx="6506">
                  <c:v>31756</c:v>
                </c:pt>
                <c:pt idx="6507">
                  <c:v>31757</c:v>
                </c:pt>
                <c:pt idx="6508">
                  <c:v>31758</c:v>
                </c:pt>
                <c:pt idx="6509">
                  <c:v>31761</c:v>
                </c:pt>
                <c:pt idx="6510">
                  <c:v>31762</c:v>
                </c:pt>
                <c:pt idx="6511">
                  <c:v>31763</c:v>
                </c:pt>
                <c:pt idx="6512">
                  <c:v>31764</c:v>
                </c:pt>
                <c:pt idx="6513">
                  <c:v>31765</c:v>
                </c:pt>
                <c:pt idx="6514">
                  <c:v>31768</c:v>
                </c:pt>
                <c:pt idx="6515">
                  <c:v>31769</c:v>
                </c:pt>
                <c:pt idx="6516">
                  <c:v>31770</c:v>
                </c:pt>
                <c:pt idx="6517">
                  <c:v>31771</c:v>
                </c:pt>
                <c:pt idx="6518">
                  <c:v>31772</c:v>
                </c:pt>
                <c:pt idx="6519">
                  <c:v>31775</c:v>
                </c:pt>
                <c:pt idx="6520">
                  <c:v>31776</c:v>
                </c:pt>
                <c:pt idx="6521">
                  <c:v>31777</c:v>
                </c:pt>
                <c:pt idx="6522">
                  <c:v>31778</c:v>
                </c:pt>
                <c:pt idx="6523">
                  <c:v>31779</c:v>
                </c:pt>
                <c:pt idx="6524">
                  <c:v>31782</c:v>
                </c:pt>
                <c:pt idx="6525">
                  <c:v>31783</c:v>
                </c:pt>
                <c:pt idx="6526">
                  <c:v>31784</c:v>
                </c:pt>
                <c:pt idx="6527">
                  <c:v>31785</c:v>
                </c:pt>
                <c:pt idx="6528">
                  <c:v>31786</c:v>
                </c:pt>
                <c:pt idx="6529">
                  <c:v>31789</c:v>
                </c:pt>
                <c:pt idx="6530">
                  <c:v>31790</c:v>
                </c:pt>
                <c:pt idx="6531">
                  <c:v>31791</c:v>
                </c:pt>
                <c:pt idx="6532">
                  <c:v>31792</c:v>
                </c:pt>
                <c:pt idx="6533">
                  <c:v>31793</c:v>
                </c:pt>
                <c:pt idx="6534">
                  <c:v>31796</c:v>
                </c:pt>
                <c:pt idx="6535">
                  <c:v>31797</c:v>
                </c:pt>
                <c:pt idx="6536">
                  <c:v>31798</c:v>
                </c:pt>
                <c:pt idx="6537">
                  <c:v>31799</c:v>
                </c:pt>
                <c:pt idx="6538">
                  <c:v>31800</c:v>
                </c:pt>
                <c:pt idx="6539">
                  <c:v>31803</c:v>
                </c:pt>
                <c:pt idx="6540">
                  <c:v>31804</c:v>
                </c:pt>
                <c:pt idx="6541">
                  <c:v>31805</c:v>
                </c:pt>
                <c:pt idx="6542">
                  <c:v>31806</c:v>
                </c:pt>
                <c:pt idx="6543">
                  <c:v>31807</c:v>
                </c:pt>
                <c:pt idx="6544">
                  <c:v>31810</c:v>
                </c:pt>
                <c:pt idx="6545">
                  <c:v>31811</c:v>
                </c:pt>
                <c:pt idx="6546">
                  <c:v>31812</c:v>
                </c:pt>
                <c:pt idx="6547">
                  <c:v>31813</c:v>
                </c:pt>
                <c:pt idx="6548">
                  <c:v>31814</c:v>
                </c:pt>
                <c:pt idx="6549">
                  <c:v>31817</c:v>
                </c:pt>
                <c:pt idx="6550">
                  <c:v>31818</c:v>
                </c:pt>
                <c:pt idx="6551">
                  <c:v>31819</c:v>
                </c:pt>
                <c:pt idx="6552">
                  <c:v>31820</c:v>
                </c:pt>
                <c:pt idx="6553">
                  <c:v>31821</c:v>
                </c:pt>
                <c:pt idx="6554">
                  <c:v>31824</c:v>
                </c:pt>
                <c:pt idx="6555">
                  <c:v>31825</c:v>
                </c:pt>
                <c:pt idx="6556">
                  <c:v>31826</c:v>
                </c:pt>
                <c:pt idx="6557">
                  <c:v>31827</c:v>
                </c:pt>
                <c:pt idx="6558">
                  <c:v>31828</c:v>
                </c:pt>
                <c:pt idx="6559">
                  <c:v>31831</c:v>
                </c:pt>
                <c:pt idx="6560">
                  <c:v>31832</c:v>
                </c:pt>
                <c:pt idx="6561">
                  <c:v>31833</c:v>
                </c:pt>
                <c:pt idx="6562">
                  <c:v>31834</c:v>
                </c:pt>
                <c:pt idx="6563">
                  <c:v>31835</c:v>
                </c:pt>
                <c:pt idx="6564">
                  <c:v>31838</c:v>
                </c:pt>
                <c:pt idx="6565">
                  <c:v>31839</c:v>
                </c:pt>
                <c:pt idx="6566">
                  <c:v>31840</c:v>
                </c:pt>
                <c:pt idx="6567">
                  <c:v>31841</c:v>
                </c:pt>
                <c:pt idx="6568">
                  <c:v>31842</c:v>
                </c:pt>
                <c:pt idx="6569">
                  <c:v>31845</c:v>
                </c:pt>
                <c:pt idx="6570">
                  <c:v>31846</c:v>
                </c:pt>
                <c:pt idx="6571">
                  <c:v>31847</c:v>
                </c:pt>
                <c:pt idx="6572">
                  <c:v>31848</c:v>
                </c:pt>
                <c:pt idx="6573">
                  <c:v>31849</c:v>
                </c:pt>
                <c:pt idx="6574">
                  <c:v>31852</c:v>
                </c:pt>
                <c:pt idx="6575">
                  <c:v>31853</c:v>
                </c:pt>
                <c:pt idx="6576">
                  <c:v>31854</c:v>
                </c:pt>
                <c:pt idx="6577">
                  <c:v>31855</c:v>
                </c:pt>
                <c:pt idx="6578">
                  <c:v>31856</c:v>
                </c:pt>
                <c:pt idx="6579">
                  <c:v>31859</c:v>
                </c:pt>
                <c:pt idx="6580">
                  <c:v>31860</c:v>
                </c:pt>
                <c:pt idx="6581">
                  <c:v>31861</c:v>
                </c:pt>
                <c:pt idx="6582">
                  <c:v>31862</c:v>
                </c:pt>
                <c:pt idx="6583">
                  <c:v>31863</c:v>
                </c:pt>
                <c:pt idx="6584">
                  <c:v>31866</c:v>
                </c:pt>
                <c:pt idx="6585">
                  <c:v>31867</c:v>
                </c:pt>
                <c:pt idx="6586">
                  <c:v>31868</c:v>
                </c:pt>
                <c:pt idx="6587">
                  <c:v>31869</c:v>
                </c:pt>
                <c:pt idx="6588">
                  <c:v>31870</c:v>
                </c:pt>
                <c:pt idx="6589">
                  <c:v>31873</c:v>
                </c:pt>
                <c:pt idx="6590">
                  <c:v>31874</c:v>
                </c:pt>
                <c:pt idx="6591">
                  <c:v>31875</c:v>
                </c:pt>
                <c:pt idx="6592">
                  <c:v>31876</c:v>
                </c:pt>
                <c:pt idx="6593">
                  <c:v>31877</c:v>
                </c:pt>
                <c:pt idx="6594">
                  <c:v>31880</c:v>
                </c:pt>
                <c:pt idx="6595">
                  <c:v>31881</c:v>
                </c:pt>
                <c:pt idx="6596">
                  <c:v>31882</c:v>
                </c:pt>
                <c:pt idx="6597">
                  <c:v>31883</c:v>
                </c:pt>
                <c:pt idx="6598">
                  <c:v>31884</c:v>
                </c:pt>
                <c:pt idx="6599">
                  <c:v>31887</c:v>
                </c:pt>
                <c:pt idx="6600">
                  <c:v>31888</c:v>
                </c:pt>
                <c:pt idx="6601">
                  <c:v>31889</c:v>
                </c:pt>
                <c:pt idx="6602">
                  <c:v>31890</c:v>
                </c:pt>
                <c:pt idx="6603">
                  <c:v>31891</c:v>
                </c:pt>
                <c:pt idx="6604">
                  <c:v>31894</c:v>
                </c:pt>
                <c:pt idx="6605">
                  <c:v>31895</c:v>
                </c:pt>
                <c:pt idx="6606">
                  <c:v>31896</c:v>
                </c:pt>
                <c:pt idx="6607">
                  <c:v>31897</c:v>
                </c:pt>
                <c:pt idx="6608">
                  <c:v>31898</c:v>
                </c:pt>
                <c:pt idx="6609">
                  <c:v>31901</c:v>
                </c:pt>
                <c:pt idx="6610">
                  <c:v>31902</c:v>
                </c:pt>
                <c:pt idx="6611">
                  <c:v>31903</c:v>
                </c:pt>
                <c:pt idx="6612">
                  <c:v>31904</c:v>
                </c:pt>
                <c:pt idx="6613">
                  <c:v>31905</c:v>
                </c:pt>
                <c:pt idx="6614">
                  <c:v>31908</c:v>
                </c:pt>
                <c:pt idx="6615">
                  <c:v>31909</c:v>
                </c:pt>
                <c:pt idx="6616">
                  <c:v>31910</c:v>
                </c:pt>
                <c:pt idx="6617">
                  <c:v>31911</c:v>
                </c:pt>
                <c:pt idx="6618">
                  <c:v>31912</c:v>
                </c:pt>
                <c:pt idx="6619">
                  <c:v>31915</c:v>
                </c:pt>
                <c:pt idx="6620">
                  <c:v>31916</c:v>
                </c:pt>
                <c:pt idx="6621">
                  <c:v>31917</c:v>
                </c:pt>
                <c:pt idx="6622">
                  <c:v>31918</c:v>
                </c:pt>
                <c:pt idx="6623">
                  <c:v>31919</c:v>
                </c:pt>
                <c:pt idx="6624">
                  <c:v>31922</c:v>
                </c:pt>
                <c:pt idx="6625">
                  <c:v>31923</c:v>
                </c:pt>
                <c:pt idx="6626">
                  <c:v>31924</c:v>
                </c:pt>
                <c:pt idx="6627">
                  <c:v>31925</c:v>
                </c:pt>
                <c:pt idx="6628">
                  <c:v>31926</c:v>
                </c:pt>
                <c:pt idx="6629">
                  <c:v>31929</c:v>
                </c:pt>
                <c:pt idx="6630">
                  <c:v>31930</c:v>
                </c:pt>
                <c:pt idx="6631">
                  <c:v>31931</c:v>
                </c:pt>
                <c:pt idx="6632">
                  <c:v>31932</c:v>
                </c:pt>
                <c:pt idx="6633">
                  <c:v>31933</c:v>
                </c:pt>
                <c:pt idx="6634">
                  <c:v>31936</c:v>
                </c:pt>
                <c:pt idx="6635">
                  <c:v>31937</c:v>
                </c:pt>
                <c:pt idx="6636">
                  <c:v>31938</c:v>
                </c:pt>
                <c:pt idx="6637">
                  <c:v>31939</c:v>
                </c:pt>
                <c:pt idx="6638">
                  <c:v>31940</c:v>
                </c:pt>
                <c:pt idx="6639">
                  <c:v>31943</c:v>
                </c:pt>
                <c:pt idx="6640">
                  <c:v>31944</c:v>
                </c:pt>
                <c:pt idx="6641">
                  <c:v>31945</c:v>
                </c:pt>
                <c:pt idx="6642">
                  <c:v>31946</c:v>
                </c:pt>
                <c:pt idx="6643">
                  <c:v>31947</c:v>
                </c:pt>
                <c:pt idx="6644">
                  <c:v>31950</c:v>
                </c:pt>
                <c:pt idx="6645">
                  <c:v>31951</c:v>
                </c:pt>
                <c:pt idx="6646">
                  <c:v>31952</c:v>
                </c:pt>
                <c:pt idx="6647">
                  <c:v>31953</c:v>
                </c:pt>
                <c:pt idx="6648">
                  <c:v>31954</c:v>
                </c:pt>
                <c:pt idx="6649">
                  <c:v>31957</c:v>
                </c:pt>
                <c:pt idx="6650">
                  <c:v>31958</c:v>
                </c:pt>
                <c:pt idx="6651">
                  <c:v>31959</c:v>
                </c:pt>
                <c:pt idx="6652">
                  <c:v>31960</c:v>
                </c:pt>
                <c:pt idx="6653">
                  <c:v>31961</c:v>
                </c:pt>
                <c:pt idx="6654">
                  <c:v>31964</c:v>
                </c:pt>
                <c:pt idx="6655">
                  <c:v>31965</c:v>
                </c:pt>
                <c:pt idx="6656">
                  <c:v>31966</c:v>
                </c:pt>
                <c:pt idx="6657">
                  <c:v>31967</c:v>
                </c:pt>
                <c:pt idx="6658">
                  <c:v>31968</c:v>
                </c:pt>
                <c:pt idx="6659">
                  <c:v>31971</c:v>
                </c:pt>
                <c:pt idx="6660">
                  <c:v>31972</c:v>
                </c:pt>
                <c:pt idx="6661">
                  <c:v>31973</c:v>
                </c:pt>
                <c:pt idx="6662">
                  <c:v>31974</c:v>
                </c:pt>
                <c:pt idx="6663">
                  <c:v>31975</c:v>
                </c:pt>
                <c:pt idx="6664">
                  <c:v>31978</c:v>
                </c:pt>
                <c:pt idx="6665">
                  <c:v>31979</c:v>
                </c:pt>
                <c:pt idx="6666">
                  <c:v>31980</c:v>
                </c:pt>
                <c:pt idx="6667">
                  <c:v>31981</c:v>
                </c:pt>
                <c:pt idx="6668">
                  <c:v>31982</c:v>
                </c:pt>
                <c:pt idx="6669">
                  <c:v>31985</c:v>
                </c:pt>
                <c:pt idx="6670">
                  <c:v>31986</c:v>
                </c:pt>
                <c:pt idx="6671">
                  <c:v>31987</c:v>
                </c:pt>
                <c:pt idx="6672">
                  <c:v>31988</c:v>
                </c:pt>
                <c:pt idx="6673">
                  <c:v>31989</c:v>
                </c:pt>
                <c:pt idx="6674">
                  <c:v>31992</c:v>
                </c:pt>
                <c:pt idx="6675">
                  <c:v>31993</c:v>
                </c:pt>
                <c:pt idx="6676">
                  <c:v>31994</c:v>
                </c:pt>
                <c:pt idx="6677">
                  <c:v>31995</c:v>
                </c:pt>
                <c:pt idx="6678">
                  <c:v>31996</c:v>
                </c:pt>
                <c:pt idx="6679">
                  <c:v>31999</c:v>
                </c:pt>
                <c:pt idx="6680">
                  <c:v>32000</c:v>
                </c:pt>
                <c:pt idx="6681">
                  <c:v>32001</c:v>
                </c:pt>
                <c:pt idx="6682">
                  <c:v>32002</c:v>
                </c:pt>
                <c:pt idx="6683">
                  <c:v>32003</c:v>
                </c:pt>
                <c:pt idx="6684">
                  <c:v>32006</c:v>
                </c:pt>
                <c:pt idx="6685">
                  <c:v>32007</c:v>
                </c:pt>
                <c:pt idx="6686">
                  <c:v>32008</c:v>
                </c:pt>
                <c:pt idx="6687">
                  <c:v>32009</c:v>
                </c:pt>
                <c:pt idx="6688">
                  <c:v>32010</c:v>
                </c:pt>
                <c:pt idx="6689">
                  <c:v>32013</c:v>
                </c:pt>
                <c:pt idx="6690">
                  <c:v>32014</c:v>
                </c:pt>
                <c:pt idx="6691">
                  <c:v>32015</c:v>
                </c:pt>
                <c:pt idx="6692">
                  <c:v>32016</c:v>
                </c:pt>
                <c:pt idx="6693">
                  <c:v>32017</c:v>
                </c:pt>
                <c:pt idx="6694">
                  <c:v>32020</c:v>
                </c:pt>
                <c:pt idx="6695">
                  <c:v>32021</c:v>
                </c:pt>
                <c:pt idx="6696">
                  <c:v>32022</c:v>
                </c:pt>
                <c:pt idx="6697">
                  <c:v>32023</c:v>
                </c:pt>
                <c:pt idx="6698">
                  <c:v>32024</c:v>
                </c:pt>
                <c:pt idx="6699">
                  <c:v>32027</c:v>
                </c:pt>
                <c:pt idx="6700">
                  <c:v>32028</c:v>
                </c:pt>
                <c:pt idx="6701">
                  <c:v>32029</c:v>
                </c:pt>
                <c:pt idx="6702">
                  <c:v>32030</c:v>
                </c:pt>
                <c:pt idx="6703">
                  <c:v>32031</c:v>
                </c:pt>
                <c:pt idx="6704">
                  <c:v>32034</c:v>
                </c:pt>
                <c:pt idx="6705">
                  <c:v>32035</c:v>
                </c:pt>
                <c:pt idx="6706">
                  <c:v>32036</c:v>
                </c:pt>
                <c:pt idx="6707">
                  <c:v>32037</c:v>
                </c:pt>
                <c:pt idx="6708">
                  <c:v>32038</c:v>
                </c:pt>
                <c:pt idx="6709">
                  <c:v>32041</c:v>
                </c:pt>
                <c:pt idx="6710">
                  <c:v>32042</c:v>
                </c:pt>
                <c:pt idx="6711">
                  <c:v>32043</c:v>
                </c:pt>
                <c:pt idx="6712">
                  <c:v>32044</c:v>
                </c:pt>
                <c:pt idx="6713">
                  <c:v>32045</c:v>
                </c:pt>
                <c:pt idx="6714">
                  <c:v>32048</c:v>
                </c:pt>
                <c:pt idx="6715">
                  <c:v>32049</c:v>
                </c:pt>
                <c:pt idx="6716">
                  <c:v>32050</c:v>
                </c:pt>
                <c:pt idx="6717">
                  <c:v>32051</c:v>
                </c:pt>
                <c:pt idx="6718">
                  <c:v>32052</c:v>
                </c:pt>
                <c:pt idx="6719">
                  <c:v>32055</c:v>
                </c:pt>
                <c:pt idx="6720">
                  <c:v>32056</c:v>
                </c:pt>
                <c:pt idx="6721">
                  <c:v>32057</c:v>
                </c:pt>
                <c:pt idx="6722">
                  <c:v>32058</c:v>
                </c:pt>
                <c:pt idx="6723">
                  <c:v>32059</c:v>
                </c:pt>
                <c:pt idx="6724">
                  <c:v>32062</c:v>
                </c:pt>
                <c:pt idx="6725">
                  <c:v>32063</c:v>
                </c:pt>
                <c:pt idx="6726">
                  <c:v>32064</c:v>
                </c:pt>
                <c:pt idx="6727">
                  <c:v>32065</c:v>
                </c:pt>
                <c:pt idx="6728">
                  <c:v>32066</c:v>
                </c:pt>
                <c:pt idx="6729">
                  <c:v>32069</c:v>
                </c:pt>
                <c:pt idx="6730">
                  <c:v>32070</c:v>
                </c:pt>
                <c:pt idx="6731">
                  <c:v>32071</c:v>
                </c:pt>
                <c:pt idx="6732">
                  <c:v>32072</c:v>
                </c:pt>
                <c:pt idx="6733">
                  <c:v>32073</c:v>
                </c:pt>
                <c:pt idx="6734">
                  <c:v>32076</c:v>
                </c:pt>
                <c:pt idx="6735">
                  <c:v>32077</c:v>
                </c:pt>
                <c:pt idx="6736">
                  <c:v>32078</c:v>
                </c:pt>
                <c:pt idx="6737">
                  <c:v>32079</c:v>
                </c:pt>
                <c:pt idx="6738">
                  <c:v>32080</c:v>
                </c:pt>
                <c:pt idx="6739">
                  <c:v>32083</c:v>
                </c:pt>
                <c:pt idx="6740">
                  <c:v>32084</c:v>
                </c:pt>
                <c:pt idx="6741">
                  <c:v>32085</c:v>
                </c:pt>
                <c:pt idx="6742">
                  <c:v>32086</c:v>
                </c:pt>
                <c:pt idx="6743">
                  <c:v>32087</c:v>
                </c:pt>
                <c:pt idx="6744">
                  <c:v>32090</c:v>
                </c:pt>
                <c:pt idx="6745">
                  <c:v>32091</c:v>
                </c:pt>
                <c:pt idx="6746">
                  <c:v>32092</c:v>
                </c:pt>
                <c:pt idx="6747">
                  <c:v>32093</c:v>
                </c:pt>
                <c:pt idx="6748">
                  <c:v>32094</c:v>
                </c:pt>
                <c:pt idx="6749">
                  <c:v>32097</c:v>
                </c:pt>
                <c:pt idx="6750">
                  <c:v>32098</c:v>
                </c:pt>
                <c:pt idx="6751">
                  <c:v>32099</c:v>
                </c:pt>
                <c:pt idx="6752">
                  <c:v>32100</c:v>
                </c:pt>
                <c:pt idx="6753">
                  <c:v>32101</c:v>
                </c:pt>
                <c:pt idx="6754">
                  <c:v>32104</c:v>
                </c:pt>
                <c:pt idx="6755">
                  <c:v>32105</c:v>
                </c:pt>
                <c:pt idx="6756">
                  <c:v>32106</c:v>
                </c:pt>
                <c:pt idx="6757">
                  <c:v>32107</c:v>
                </c:pt>
                <c:pt idx="6758">
                  <c:v>32108</c:v>
                </c:pt>
                <c:pt idx="6759">
                  <c:v>32111</c:v>
                </c:pt>
                <c:pt idx="6760">
                  <c:v>32112</c:v>
                </c:pt>
                <c:pt idx="6761">
                  <c:v>32113</c:v>
                </c:pt>
                <c:pt idx="6762">
                  <c:v>32114</c:v>
                </c:pt>
                <c:pt idx="6763">
                  <c:v>32115</c:v>
                </c:pt>
                <c:pt idx="6764">
                  <c:v>32118</c:v>
                </c:pt>
                <c:pt idx="6765">
                  <c:v>32119</c:v>
                </c:pt>
                <c:pt idx="6766">
                  <c:v>32120</c:v>
                </c:pt>
                <c:pt idx="6767">
                  <c:v>32121</c:v>
                </c:pt>
                <c:pt idx="6768">
                  <c:v>32122</c:v>
                </c:pt>
                <c:pt idx="6769">
                  <c:v>32125</c:v>
                </c:pt>
                <c:pt idx="6770">
                  <c:v>32126</c:v>
                </c:pt>
                <c:pt idx="6771">
                  <c:v>32127</c:v>
                </c:pt>
                <c:pt idx="6772">
                  <c:v>32128</c:v>
                </c:pt>
                <c:pt idx="6773">
                  <c:v>32129</c:v>
                </c:pt>
                <c:pt idx="6774">
                  <c:v>32132</c:v>
                </c:pt>
                <c:pt idx="6775">
                  <c:v>32133</c:v>
                </c:pt>
                <c:pt idx="6776">
                  <c:v>32134</c:v>
                </c:pt>
                <c:pt idx="6777">
                  <c:v>32135</c:v>
                </c:pt>
                <c:pt idx="6778">
                  <c:v>32136</c:v>
                </c:pt>
                <c:pt idx="6779">
                  <c:v>32139</c:v>
                </c:pt>
                <c:pt idx="6780">
                  <c:v>32140</c:v>
                </c:pt>
                <c:pt idx="6781">
                  <c:v>32141</c:v>
                </c:pt>
                <c:pt idx="6782">
                  <c:v>32142</c:v>
                </c:pt>
                <c:pt idx="6783">
                  <c:v>32143</c:v>
                </c:pt>
                <c:pt idx="6784">
                  <c:v>32146</c:v>
                </c:pt>
                <c:pt idx="6785">
                  <c:v>32147</c:v>
                </c:pt>
                <c:pt idx="6786">
                  <c:v>32148</c:v>
                </c:pt>
                <c:pt idx="6787">
                  <c:v>32149</c:v>
                </c:pt>
                <c:pt idx="6788">
                  <c:v>32150</c:v>
                </c:pt>
                <c:pt idx="6789">
                  <c:v>32153</c:v>
                </c:pt>
                <c:pt idx="6790">
                  <c:v>32154</c:v>
                </c:pt>
                <c:pt idx="6791">
                  <c:v>32155</c:v>
                </c:pt>
                <c:pt idx="6792">
                  <c:v>32156</c:v>
                </c:pt>
                <c:pt idx="6793">
                  <c:v>32157</c:v>
                </c:pt>
                <c:pt idx="6794">
                  <c:v>32160</c:v>
                </c:pt>
                <c:pt idx="6795">
                  <c:v>32161</c:v>
                </c:pt>
                <c:pt idx="6796">
                  <c:v>32162</c:v>
                </c:pt>
                <c:pt idx="6797">
                  <c:v>32163</c:v>
                </c:pt>
                <c:pt idx="6798">
                  <c:v>32164</c:v>
                </c:pt>
                <c:pt idx="6799">
                  <c:v>32167</c:v>
                </c:pt>
                <c:pt idx="6800">
                  <c:v>32168</c:v>
                </c:pt>
                <c:pt idx="6801">
                  <c:v>32169</c:v>
                </c:pt>
                <c:pt idx="6802">
                  <c:v>32170</c:v>
                </c:pt>
                <c:pt idx="6803">
                  <c:v>32171</c:v>
                </c:pt>
                <c:pt idx="6804">
                  <c:v>32174</c:v>
                </c:pt>
                <c:pt idx="6805">
                  <c:v>32175</c:v>
                </c:pt>
                <c:pt idx="6806">
                  <c:v>32176</c:v>
                </c:pt>
                <c:pt idx="6807">
                  <c:v>32177</c:v>
                </c:pt>
                <c:pt idx="6808">
                  <c:v>32178</c:v>
                </c:pt>
                <c:pt idx="6809">
                  <c:v>32181</c:v>
                </c:pt>
                <c:pt idx="6810">
                  <c:v>32182</c:v>
                </c:pt>
                <c:pt idx="6811">
                  <c:v>32183</c:v>
                </c:pt>
                <c:pt idx="6812">
                  <c:v>32184</c:v>
                </c:pt>
                <c:pt idx="6813">
                  <c:v>32185</c:v>
                </c:pt>
                <c:pt idx="6814">
                  <c:v>32188</c:v>
                </c:pt>
                <c:pt idx="6815">
                  <c:v>32189</c:v>
                </c:pt>
                <c:pt idx="6816">
                  <c:v>32190</c:v>
                </c:pt>
                <c:pt idx="6817">
                  <c:v>32191</c:v>
                </c:pt>
                <c:pt idx="6818">
                  <c:v>32192</c:v>
                </c:pt>
                <c:pt idx="6819">
                  <c:v>32195</c:v>
                </c:pt>
                <c:pt idx="6820">
                  <c:v>32196</c:v>
                </c:pt>
                <c:pt idx="6821">
                  <c:v>32197</c:v>
                </c:pt>
                <c:pt idx="6822">
                  <c:v>32198</c:v>
                </c:pt>
                <c:pt idx="6823">
                  <c:v>32199</c:v>
                </c:pt>
                <c:pt idx="6824">
                  <c:v>32202</c:v>
                </c:pt>
                <c:pt idx="6825">
                  <c:v>32203</c:v>
                </c:pt>
                <c:pt idx="6826">
                  <c:v>32204</c:v>
                </c:pt>
                <c:pt idx="6827">
                  <c:v>32205</c:v>
                </c:pt>
                <c:pt idx="6828">
                  <c:v>32206</c:v>
                </c:pt>
                <c:pt idx="6829">
                  <c:v>32209</c:v>
                </c:pt>
                <c:pt idx="6830">
                  <c:v>32210</c:v>
                </c:pt>
                <c:pt idx="6831">
                  <c:v>32211</c:v>
                </c:pt>
                <c:pt idx="6832">
                  <c:v>32212</c:v>
                </c:pt>
                <c:pt idx="6833">
                  <c:v>32213</c:v>
                </c:pt>
                <c:pt idx="6834">
                  <c:v>32216</c:v>
                </c:pt>
                <c:pt idx="6835">
                  <c:v>32217</c:v>
                </c:pt>
                <c:pt idx="6836">
                  <c:v>32218</c:v>
                </c:pt>
                <c:pt idx="6837">
                  <c:v>32219</c:v>
                </c:pt>
                <c:pt idx="6838">
                  <c:v>32220</c:v>
                </c:pt>
                <c:pt idx="6839">
                  <c:v>32223</c:v>
                </c:pt>
                <c:pt idx="6840">
                  <c:v>32224</c:v>
                </c:pt>
                <c:pt idx="6841">
                  <c:v>32225</c:v>
                </c:pt>
                <c:pt idx="6842">
                  <c:v>32226</c:v>
                </c:pt>
                <c:pt idx="6843">
                  <c:v>32227</c:v>
                </c:pt>
                <c:pt idx="6844">
                  <c:v>32230</c:v>
                </c:pt>
                <c:pt idx="6845">
                  <c:v>32231</c:v>
                </c:pt>
                <c:pt idx="6846">
                  <c:v>32232</c:v>
                </c:pt>
                <c:pt idx="6847">
                  <c:v>32233</c:v>
                </c:pt>
                <c:pt idx="6848">
                  <c:v>32234</c:v>
                </c:pt>
                <c:pt idx="6849">
                  <c:v>32237</c:v>
                </c:pt>
                <c:pt idx="6850">
                  <c:v>32238</c:v>
                </c:pt>
                <c:pt idx="6851">
                  <c:v>32239</c:v>
                </c:pt>
                <c:pt idx="6852">
                  <c:v>32240</c:v>
                </c:pt>
                <c:pt idx="6853">
                  <c:v>32241</c:v>
                </c:pt>
                <c:pt idx="6854">
                  <c:v>32244</c:v>
                </c:pt>
                <c:pt idx="6855">
                  <c:v>32245</c:v>
                </c:pt>
                <c:pt idx="6856">
                  <c:v>32246</c:v>
                </c:pt>
                <c:pt idx="6857">
                  <c:v>32247</c:v>
                </c:pt>
                <c:pt idx="6858">
                  <c:v>32248</c:v>
                </c:pt>
                <c:pt idx="6859">
                  <c:v>32251</c:v>
                </c:pt>
                <c:pt idx="6860">
                  <c:v>32252</c:v>
                </c:pt>
                <c:pt idx="6861">
                  <c:v>32253</c:v>
                </c:pt>
                <c:pt idx="6862">
                  <c:v>32254</c:v>
                </c:pt>
                <c:pt idx="6863">
                  <c:v>32255</c:v>
                </c:pt>
                <c:pt idx="6864">
                  <c:v>32258</c:v>
                </c:pt>
                <c:pt idx="6865">
                  <c:v>32259</c:v>
                </c:pt>
                <c:pt idx="6866">
                  <c:v>32260</c:v>
                </c:pt>
                <c:pt idx="6867">
                  <c:v>32261</c:v>
                </c:pt>
                <c:pt idx="6868">
                  <c:v>32262</c:v>
                </c:pt>
                <c:pt idx="6869">
                  <c:v>32265</c:v>
                </c:pt>
                <c:pt idx="6870">
                  <c:v>32266</c:v>
                </c:pt>
                <c:pt idx="6871">
                  <c:v>32267</c:v>
                </c:pt>
                <c:pt idx="6872">
                  <c:v>32268</c:v>
                </c:pt>
                <c:pt idx="6873">
                  <c:v>32269</c:v>
                </c:pt>
                <c:pt idx="6874">
                  <c:v>32272</c:v>
                </c:pt>
                <c:pt idx="6875">
                  <c:v>32273</c:v>
                </c:pt>
                <c:pt idx="6876">
                  <c:v>32274</c:v>
                </c:pt>
                <c:pt idx="6877">
                  <c:v>32275</c:v>
                </c:pt>
                <c:pt idx="6878">
                  <c:v>32276</c:v>
                </c:pt>
                <c:pt idx="6879">
                  <c:v>32279</c:v>
                </c:pt>
                <c:pt idx="6880">
                  <c:v>32280</c:v>
                </c:pt>
                <c:pt idx="6881">
                  <c:v>32281</c:v>
                </c:pt>
                <c:pt idx="6882">
                  <c:v>32282</c:v>
                </c:pt>
                <c:pt idx="6883">
                  <c:v>32283</c:v>
                </c:pt>
                <c:pt idx="6884">
                  <c:v>32286</c:v>
                </c:pt>
                <c:pt idx="6885">
                  <c:v>32287</c:v>
                </c:pt>
                <c:pt idx="6886">
                  <c:v>32288</c:v>
                </c:pt>
                <c:pt idx="6887">
                  <c:v>32289</c:v>
                </c:pt>
                <c:pt idx="6888">
                  <c:v>32290</c:v>
                </c:pt>
                <c:pt idx="6889">
                  <c:v>32293</c:v>
                </c:pt>
                <c:pt idx="6890">
                  <c:v>32294</c:v>
                </c:pt>
                <c:pt idx="6891">
                  <c:v>32295</c:v>
                </c:pt>
                <c:pt idx="6892">
                  <c:v>32296</c:v>
                </c:pt>
                <c:pt idx="6893">
                  <c:v>32297</c:v>
                </c:pt>
                <c:pt idx="6894">
                  <c:v>32300</c:v>
                </c:pt>
                <c:pt idx="6895">
                  <c:v>32301</c:v>
                </c:pt>
                <c:pt idx="6896">
                  <c:v>32302</c:v>
                </c:pt>
                <c:pt idx="6897">
                  <c:v>32303</c:v>
                </c:pt>
                <c:pt idx="6898">
                  <c:v>32304</c:v>
                </c:pt>
                <c:pt idx="6899">
                  <c:v>32307</c:v>
                </c:pt>
                <c:pt idx="6900">
                  <c:v>32308</c:v>
                </c:pt>
                <c:pt idx="6901">
                  <c:v>32309</c:v>
                </c:pt>
                <c:pt idx="6902">
                  <c:v>32310</c:v>
                </c:pt>
                <c:pt idx="6903">
                  <c:v>32311</c:v>
                </c:pt>
                <c:pt idx="6904">
                  <c:v>32314</c:v>
                </c:pt>
                <c:pt idx="6905">
                  <c:v>32315</c:v>
                </c:pt>
                <c:pt idx="6906">
                  <c:v>32316</c:v>
                </c:pt>
                <c:pt idx="6907">
                  <c:v>32317</c:v>
                </c:pt>
                <c:pt idx="6908">
                  <c:v>32318</c:v>
                </c:pt>
                <c:pt idx="6909">
                  <c:v>32321</c:v>
                </c:pt>
                <c:pt idx="6910">
                  <c:v>32322</c:v>
                </c:pt>
                <c:pt idx="6911">
                  <c:v>32323</c:v>
                </c:pt>
                <c:pt idx="6912">
                  <c:v>32324</c:v>
                </c:pt>
                <c:pt idx="6913">
                  <c:v>32325</c:v>
                </c:pt>
                <c:pt idx="6914">
                  <c:v>32328</c:v>
                </c:pt>
                <c:pt idx="6915">
                  <c:v>32329</c:v>
                </c:pt>
                <c:pt idx="6916">
                  <c:v>32330</c:v>
                </c:pt>
                <c:pt idx="6917">
                  <c:v>32331</c:v>
                </c:pt>
                <c:pt idx="6918">
                  <c:v>32332</c:v>
                </c:pt>
                <c:pt idx="6919">
                  <c:v>32335</c:v>
                </c:pt>
                <c:pt idx="6920">
                  <c:v>32336</c:v>
                </c:pt>
                <c:pt idx="6921">
                  <c:v>32337</c:v>
                </c:pt>
                <c:pt idx="6922">
                  <c:v>32338</c:v>
                </c:pt>
                <c:pt idx="6923">
                  <c:v>32339</c:v>
                </c:pt>
                <c:pt idx="6924">
                  <c:v>32342</c:v>
                </c:pt>
                <c:pt idx="6925">
                  <c:v>32343</c:v>
                </c:pt>
                <c:pt idx="6926">
                  <c:v>32344</c:v>
                </c:pt>
                <c:pt idx="6927">
                  <c:v>32345</c:v>
                </c:pt>
                <c:pt idx="6928">
                  <c:v>32346</c:v>
                </c:pt>
                <c:pt idx="6929">
                  <c:v>32349</c:v>
                </c:pt>
                <c:pt idx="6930">
                  <c:v>32350</c:v>
                </c:pt>
                <c:pt idx="6931">
                  <c:v>32351</c:v>
                </c:pt>
                <c:pt idx="6932">
                  <c:v>32352</c:v>
                </c:pt>
                <c:pt idx="6933">
                  <c:v>32353</c:v>
                </c:pt>
                <c:pt idx="6934">
                  <c:v>32356</c:v>
                </c:pt>
                <c:pt idx="6935">
                  <c:v>32357</c:v>
                </c:pt>
                <c:pt idx="6936">
                  <c:v>32358</c:v>
                </c:pt>
                <c:pt idx="6937">
                  <c:v>32359</c:v>
                </c:pt>
                <c:pt idx="6938">
                  <c:v>32360</c:v>
                </c:pt>
                <c:pt idx="6939">
                  <c:v>32363</c:v>
                </c:pt>
                <c:pt idx="6940">
                  <c:v>32364</c:v>
                </c:pt>
                <c:pt idx="6941">
                  <c:v>32365</c:v>
                </c:pt>
                <c:pt idx="6942">
                  <c:v>32366</c:v>
                </c:pt>
                <c:pt idx="6943">
                  <c:v>32367</c:v>
                </c:pt>
                <c:pt idx="6944">
                  <c:v>32370</c:v>
                </c:pt>
                <c:pt idx="6945">
                  <c:v>32371</c:v>
                </c:pt>
                <c:pt idx="6946">
                  <c:v>32372</c:v>
                </c:pt>
                <c:pt idx="6947">
                  <c:v>32373</c:v>
                </c:pt>
                <c:pt idx="6948">
                  <c:v>32374</c:v>
                </c:pt>
                <c:pt idx="6949">
                  <c:v>32377</c:v>
                </c:pt>
                <c:pt idx="6950">
                  <c:v>32378</c:v>
                </c:pt>
                <c:pt idx="6951">
                  <c:v>32379</c:v>
                </c:pt>
                <c:pt idx="6952">
                  <c:v>32380</c:v>
                </c:pt>
                <c:pt idx="6953">
                  <c:v>32381</c:v>
                </c:pt>
                <c:pt idx="6954">
                  <c:v>32384</c:v>
                </c:pt>
                <c:pt idx="6955">
                  <c:v>32385</c:v>
                </c:pt>
                <c:pt idx="6956">
                  <c:v>32386</c:v>
                </c:pt>
                <c:pt idx="6957">
                  <c:v>32387</c:v>
                </c:pt>
                <c:pt idx="6958">
                  <c:v>32388</c:v>
                </c:pt>
                <c:pt idx="6959">
                  <c:v>32391</c:v>
                </c:pt>
                <c:pt idx="6960">
                  <c:v>32392</c:v>
                </c:pt>
                <c:pt idx="6961">
                  <c:v>32393</c:v>
                </c:pt>
                <c:pt idx="6962">
                  <c:v>32394</c:v>
                </c:pt>
                <c:pt idx="6963">
                  <c:v>32395</c:v>
                </c:pt>
                <c:pt idx="6964">
                  <c:v>32398</c:v>
                </c:pt>
                <c:pt idx="6965">
                  <c:v>32399</c:v>
                </c:pt>
                <c:pt idx="6966">
                  <c:v>32400</c:v>
                </c:pt>
                <c:pt idx="6967">
                  <c:v>32401</c:v>
                </c:pt>
                <c:pt idx="6968">
                  <c:v>32402</c:v>
                </c:pt>
                <c:pt idx="6969">
                  <c:v>32405</c:v>
                </c:pt>
                <c:pt idx="6970">
                  <c:v>32406</c:v>
                </c:pt>
                <c:pt idx="6971">
                  <c:v>32407</c:v>
                </c:pt>
                <c:pt idx="6972">
                  <c:v>32408</c:v>
                </c:pt>
                <c:pt idx="6973">
                  <c:v>32409</c:v>
                </c:pt>
                <c:pt idx="6974">
                  <c:v>32412</c:v>
                </c:pt>
                <c:pt idx="6975">
                  <c:v>32413</c:v>
                </c:pt>
                <c:pt idx="6976">
                  <c:v>32414</c:v>
                </c:pt>
                <c:pt idx="6977">
                  <c:v>32415</c:v>
                </c:pt>
                <c:pt idx="6978">
                  <c:v>32416</c:v>
                </c:pt>
                <c:pt idx="6979">
                  <c:v>32419</c:v>
                </c:pt>
                <c:pt idx="6980">
                  <c:v>32420</c:v>
                </c:pt>
                <c:pt idx="6981">
                  <c:v>32421</c:v>
                </c:pt>
                <c:pt idx="6982">
                  <c:v>32422</c:v>
                </c:pt>
                <c:pt idx="6983">
                  <c:v>32423</c:v>
                </c:pt>
                <c:pt idx="6984">
                  <c:v>32426</c:v>
                </c:pt>
                <c:pt idx="6985">
                  <c:v>32427</c:v>
                </c:pt>
                <c:pt idx="6986">
                  <c:v>32428</c:v>
                </c:pt>
                <c:pt idx="6987">
                  <c:v>32429</c:v>
                </c:pt>
                <c:pt idx="6988">
                  <c:v>32430</c:v>
                </c:pt>
                <c:pt idx="6989">
                  <c:v>32433</c:v>
                </c:pt>
                <c:pt idx="6990">
                  <c:v>32434</c:v>
                </c:pt>
                <c:pt idx="6991">
                  <c:v>32435</c:v>
                </c:pt>
                <c:pt idx="6992">
                  <c:v>32436</c:v>
                </c:pt>
                <c:pt idx="6993">
                  <c:v>32437</c:v>
                </c:pt>
                <c:pt idx="6994">
                  <c:v>32440</c:v>
                </c:pt>
                <c:pt idx="6995">
                  <c:v>32441</c:v>
                </c:pt>
                <c:pt idx="6996">
                  <c:v>32442</c:v>
                </c:pt>
                <c:pt idx="6997">
                  <c:v>32443</c:v>
                </c:pt>
                <c:pt idx="6998">
                  <c:v>32444</c:v>
                </c:pt>
                <c:pt idx="6999">
                  <c:v>32447</c:v>
                </c:pt>
                <c:pt idx="7000">
                  <c:v>32448</c:v>
                </c:pt>
                <c:pt idx="7001">
                  <c:v>32449</c:v>
                </c:pt>
                <c:pt idx="7002">
                  <c:v>32450</c:v>
                </c:pt>
                <c:pt idx="7003">
                  <c:v>32451</c:v>
                </c:pt>
                <c:pt idx="7004">
                  <c:v>32454</c:v>
                </c:pt>
                <c:pt idx="7005">
                  <c:v>32455</c:v>
                </c:pt>
                <c:pt idx="7006">
                  <c:v>32456</c:v>
                </c:pt>
                <c:pt idx="7007">
                  <c:v>32457</c:v>
                </c:pt>
                <c:pt idx="7008">
                  <c:v>32458</c:v>
                </c:pt>
                <c:pt idx="7009">
                  <c:v>32461</c:v>
                </c:pt>
                <c:pt idx="7010">
                  <c:v>32462</c:v>
                </c:pt>
                <c:pt idx="7011">
                  <c:v>32463</c:v>
                </c:pt>
                <c:pt idx="7012">
                  <c:v>32464</c:v>
                </c:pt>
                <c:pt idx="7013">
                  <c:v>32465</c:v>
                </c:pt>
                <c:pt idx="7014">
                  <c:v>32468</c:v>
                </c:pt>
                <c:pt idx="7015">
                  <c:v>32469</c:v>
                </c:pt>
                <c:pt idx="7016">
                  <c:v>32470</c:v>
                </c:pt>
                <c:pt idx="7017">
                  <c:v>32471</c:v>
                </c:pt>
                <c:pt idx="7018">
                  <c:v>32472</c:v>
                </c:pt>
                <c:pt idx="7019">
                  <c:v>32475</c:v>
                </c:pt>
                <c:pt idx="7020">
                  <c:v>32476</c:v>
                </c:pt>
                <c:pt idx="7021">
                  <c:v>32477</c:v>
                </c:pt>
                <c:pt idx="7022">
                  <c:v>32478</c:v>
                </c:pt>
                <c:pt idx="7023">
                  <c:v>32479</c:v>
                </c:pt>
                <c:pt idx="7024">
                  <c:v>32482</c:v>
                </c:pt>
                <c:pt idx="7025">
                  <c:v>32483</c:v>
                </c:pt>
                <c:pt idx="7026">
                  <c:v>32484</c:v>
                </c:pt>
                <c:pt idx="7027">
                  <c:v>32485</c:v>
                </c:pt>
                <c:pt idx="7028">
                  <c:v>32486</c:v>
                </c:pt>
                <c:pt idx="7029">
                  <c:v>32489</c:v>
                </c:pt>
                <c:pt idx="7030">
                  <c:v>32490</c:v>
                </c:pt>
                <c:pt idx="7031">
                  <c:v>32491</c:v>
                </c:pt>
                <c:pt idx="7032">
                  <c:v>32492</c:v>
                </c:pt>
                <c:pt idx="7033">
                  <c:v>32493</c:v>
                </c:pt>
                <c:pt idx="7034">
                  <c:v>32496</c:v>
                </c:pt>
                <c:pt idx="7035">
                  <c:v>32497</c:v>
                </c:pt>
                <c:pt idx="7036">
                  <c:v>32498</c:v>
                </c:pt>
                <c:pt idx="7037">
                  <c:v>32499</c:v>
                </c:pt>
                <c:pt idx="7038">
                  <c:v>32500</c:v>
                </c:pt>
                <c:pt idx="7039">
                  <c:v>32503</c:v>
                </c:pt>
                <c:pt idx="7040">
                  <c:v>32504</c:v>
                </c:pt>
                <c:pt idx="7041">
                  <c:v>32505</c:v>
                </c:pt>
                <c:pt idx="7042">
                  <c:v>32506</c:v>
                </c:pt>
                <c:pt idx="7043">
                  <c:v>32507</c:v>
                </c:pt>
                <c:pt idx="7044">
                  <c:v>32510</c:v>
                </c:pt>
                <c:pt idx="7045">
                  <c:v>32511</c:v>
                </c:pt>
                <c:pt idx="7046">
                  <c:v>32512</c:v>
                </c:pt>
                <c:pt idx="7047">
                  <c:v>32513</c:v>
                </c:pt>
                <c:pt idx="7048">
                  <c:v>32514</c:v>
                </c:pt>
                <c:pt idx="7049">
                  <c:v>32517</c:v>
                </c:pt>
                <c:pt idx="7050">
                  <c:v>32518</c:v>
                </c:pt>
                <c:pt idx="7051">
                  <c:v>32519</c:v>
                </c:pt>
                <c:pt idx="7052">
                  <c:v>32520</c:v>
                </c:pt>
                <c:pt idx="7053">
                  <c:v>32521</c:v>
                </c:pt>
                <c:pt idx="7054">
                  <c:v>32524</c:v>
                </c:pt>
                <c:pt idx="7055">
                  <c:v>32525</c:v>
                </c:pt>
                <c:pt idx="7056">
                  <c:v>32526</c:v>
                </c:pt>
                <c:pt idx="7057">
                  <c:v>32527</c:v>
                </c:pt>
                <c:pt idx="7058">
                  <c:v>32528</c:v>
                </c:pt>
                <c:pt idx="7059">
                  <c:v>32531</c:v>
                </c:pt>
                <c:pt idx="7060">
                  <c:v>32532</c:v>
                </c:pt>
                <c:pt idx="7061">
                  <c:v>32533</c:v>
                </c:pt>
                <c:pt idx="7062">
                  <c:v>32534</c:v>
                </c:pt>
                <c:pt idx="7063">
                  <c:v>32535</c:v>
                </c:pt>
                <c:pt idx="7064">
                  <c:v>32538</c:v>
                </c:pt>
                <c:pt idx="7065">
                  <c:v>32539</c:v>
                </c:pt>
                <c:pt idx="7066">
                  <c:v>32540</c:v>
                </c:pt>
                <c:pt idx="7067">
                  <c:v>32541</c:v>
                </c:pt>
                <c:pt idx="7068">
                  <c:v>32542</c:v>
                </c:pt>
                <c:pt idx="7069">
                  <c:v>32545</c:v>
                </c:pt>
                <c:pt idx="7070">
                  <c:v>32546</c:v>
                </c:pt>
                <c:pt idx="7071">
                  <c:v>32547</c:v>
                </c:pt>
                <c:pt idx="7072">
                  <c:v>32548</c:v>
                </c:pt>
                <c:pt idx="7073">
                  <c:v>32549</c:v>
                </c:pt>
                <c:pt idx="7074">
                  <c:v>32552</c:v>
                </c:pt>
                <c:pt idx="7075">
                  <c:v>32553</c:v>
                </c:pt>
                <c:pt idx="7076">
                  <c:v>32554</c:v>
                </c:pt>
                <c:pt idx="7077">
                  <c:v>32555</c:v>
                </c:pt>
                <c:pt idx="7078">
                  <c:v>32556</c:v>
                </c:pt>
                <c:pt idx="7079">
                  <c:v>32559</c:v>
                </c:pt>
                <c:pt idx="7080">
                  <c:v>32560</c:v>
                </c:pt>
                <c:pt idx="7081">
                  <c:v>32561</c:v>
                </c:pt>
                <c:pt idx="7082">
                  <c:v>32562</c:v>
                </c:pt>
                <c:pt idx="7083">
                  <c:v>32563</c:v>
                </c:pt>
                <c:pt idx="7084">
                  <c:v>32566</c:v>
                </c:pt>
                <c:pt idx="7085">
                  <c:v>32567</c:v>
                </c:pt>
                <c:pt idx="7086">
                  <c:v>32568</c:v>
                </c:pt>
                <c:pt idx="7087">
                  <c:v>32569</c:v>
                </c:pt>
                <c:pt idx="7088">
                  <c:v>32570</c:v>
                </c:pt>
                <c:pt idx="7089">
                  <c:v>32573</c:v>
                </c:pt>
                <c:pt idx="7090">
                  <c:v>32574</c:v>
                </c:pt>
                <c:pt idx="7091">
                  <c:v>32575</c:v>
                </c:pt>
                <c:pt idx="7092">
                  <c:v>32576</c:v>
                </c:pt>
                <c:pt idx="7093">
                  <c:v>32577</c:v>
                </c:pt>
                <c:pt idx="7094">
                  <c:v>32580</c:v>
                </c:pt>
                <c:pt idx="7095">
                  <c:v>32581</c:v>
                </c:pt>
                <c:pt idx="7096">
                  <c:v>32582</c:v>
                </c:pt>
                <c:pt idx="7097">
                  <c:v>32583</c:v>
                </c:pt>
                <c:pt idx="7098">
                  <c:v>32584</c:v>
                </c:pt>
                <c:pt idx="7099">
                  <c:v>32587</c:v>
                </c:pt>
                <c:pt idx="7100">
                  <c:v>32588</c:v>
                </c:pt>
                <c:pt idx="7101">
                  <c:v>32589</c:v>
                </c:pt>
                <c:pt idx="7102">
                  <c:v>32590</c:v>
                </c:pt>
                <c:pt idx="7103">
                  <c:v>32591</c:v>
                </c:pt>
                <c:pt idx="7104">
                  <c:v>32594</c:v>
                </c:pt>
                <c:pt idx="7105">
                  <c:v>32595</c:v>
                </c:pt>
                <c:pt idx="7106">
                  <c:v>32596</c:v>
                </c:pt>
                <c:pt idx="7107">
                  <c:v>32597</c:v>
                </c:pt>
                <c:pt idx="7108">
                  <c:v>32598</c:v>
                </c:pt>
                <c:pt idx="7109">
                  <c:v>32601</c:v>
                </c:pt>
                <c:pt idx="7110">
                  <c:v>32602</c:v>
                </c:pt>
                <c:pt idx="7111">
                  <c:v>32603</c:v>
                </c:pt>
                <c:pt idx="7112">
                  <c:v>32604</c:v>
                </c:pt>
                <c:pt idx="7113">
                  <c:v>32605</c:v>
                </c:pt>
                <c:pt idx="7114">
                  <c:v>32608</c:v>
                </c:pt>
                <c:pt idx="7115">
                  <c:v>32609</c:v>
                </c:pt>
                <c:pt idx="7116">
                  <c:v>32610</c:v>
                </c:pt>
                <c:pt idx="7117">
                  <c:v>32611</c:v>
                </c:pt>
                <c:pt idx="7118">
                  <c:v>32612</c:v>
                </c:pt>
                <c:pt idx="7119">
                  <c:v>32615</c:v>
                </c:pt>
                <c:pt idx="7120">
                  <c:v>32616</c:v>
                </c:pt>
                <c:pt idx="7121">
                  <c:v>32617</c:v>
                </c:pt>
                <c:pt idx="7122">
                  <c:v>32618</c:v>
                </c:pt>
                <c:pt idx="7123">
                  <c:v>32619</c:v>
                </c:pt>
                <c:pt idx="7124">
                  <c:v>32622</c:v>
                </c:pt>
                <c:pt idx="7125">
                  <c:v>32623</c:v>
                </c:pt>
                <c:pt idx="7126">
                  <c:v>32624</c:v>
                </c:pt>
                <c:pt idx="7127">
                  <c:v>32625</c:v>
                </c:pt>
                <c:pt idx="7128">
                  <c:v>32626</c:v>
                </c:pt>
                <c:pt idx="7129">
                  <c:v>32629</c:v>
                </c:pt>
                <c:pt idx="7130">
                  <c:v>32630</c:v>
                </c:pt>
                <c:pt idx="7131">
                  <c:v>32631</c:v>
                </c:pt>
                <c:pt idx="7132">
                  <c:v>32632</c:v>
                </c:pt>
                <c:pt idx="7133">
                  <c:v>32633</c:v>
                </c:pt>
                <c:pt idx="7134">
                  <c:v>32636</c:v>
                </c:pt>
                <c:pt idx="7135">
                  <c:v>32637</c:v>
                </c:pt>
                <c:pt idx="7136">
                  <c:v>32638</c:v>
                </c:pt>
                <c:pt idx="7137">
                  <c:v>32639</c:v>
                </c:pt>
                <c:pt idx="7138">
                  <c:v>32640</c:v>
                </c:pt>
                <c:pt idx="7139">
                  <c:v>32643</c:v>
                </c:pt>
                <c:pt idx="7140">
                  <c:v>32644</c:v>
                </c:pt>
                <c:pt idx="7141">
                  <c:v>32645</c:v>
                </c:pt>
                <c:pt idx="7142">
                  <c:v>32646</c:v>
                </c:pt>
                <c:pt idx="7143">
                  <c:v>32647</c:v>
                </c:pt>
                <c:pt idx="7144">
                  <c:v>32650</c:v>
                </c:pt>
                <c:pt idx="7145">
                  <c:v>32651</c:v>
                </c:pt>
                <c:pt idx="7146">
                  <c:v>32652</c:v>
                </c:pt>
                <c:pt idx="7147">
                  <c:v>32653</c:v>
                </c:pt>
                <c:pt idx="7148">
                  <c:v>32654</c:v>
                </c:pt>
                <c:pt idx="7149">
                  <c:v>32657</c:v>
                </c:pt>
                <c:pt idx="7150">
                  <c:v>32658</c:v>
                </c:pt>
                <c:pt idx="7151">
                  <c:v>32659</c:v>
                </c:pt>
                <c:pt idx="7152">
                  <c:v>32660</c:v>
                </c:pt>
                <c:pt idx="7153">
                  <c:v>32661</c:v>
                </c:pt>
                <c:pt idx="7154">
                  <c:v>32664</c:v>
                </c:pt>
                <c:pt idx="7155">
                  <c:v>32665</c:v>
                </c:pt>
                <c:pt idx="7156">
                  <c:v>32666</c:v>
                </c:pt>
                <c:pt idx="7157">
                  <c:v>32667</c:v>
                </c:pt>
                <c:pt idx="7158">
                  <c:v>32668</c:v>
                </c:pt>
                <c:pt idx="7159">
                  <c:v>32671</c:v>
                </c:pt>
                <c:pt idx="7160">
                  <c:v>32672</c:v>
                </c:pt>
                <c:pt idx="7161">
                  <c:v>32673</c:v>
                </c:pt>
                <c:pt idx="7162">
                  <c:v>32674</c:v>
                </c:pt>
                <c:pt idx="7163">
                  <c:v>32675</c:v>
                </c:pt>
                <c:pt idx="7164">
                  <c:v>32678</c:v>
                </c:pt>
                <c:pt idx="7165">
                  <c:v>32679</c:v>
                </c:pt>
                <c:pt idx="7166">
                  <c:v>32680</c:v>
                </c:pt>
                <c:pt idx="7167">
                  <c:v>32681</c:v>
                </c:pt>
                <c:pt idx="7168">
                  <c:v>32682</c:v>
                </c:pt>
                <c:pt idx="7169">
                  <c:v>32685</c:v>
                </c:pt>
                <c:pt idx="7170">
                  <c:v>32686</c:v>
                </c:pt>
                <c:pt idx="7171">
                  <c:v>32687</c:v>
                </c:pt>
                <c:pt idx="7172">
                  <c:v>32688</c:v>
                </c:pt>
                <c:pt idx="7173">
                  <c:v>32689</c:v>
                </c:pt>
                <c:pt idx="7174">
                  <c:v>32692</c:v>
                </c:pt>
                <c:pt idx="7175">
                  <c:v>32693</c:v>
                </c:pt>
                <c:pt idx="7176">
                  <c:v>32694</c:v>
                </c:pt>
                <c:pt idx="7177">
                  <c:v>32695</c:v>
                </c:pt>
                <c:pt idx="7178">
                  <c:v>32696</c:v>
                </c:pt>
                <c:pt idx="7179">
                  <c:v>32699</c:v>
                </c:pt>
                <c:pt idx="7180">
                  <c:v>32700</c:v>
                </c:pt>
                <c:pt idx="7181">
                  <c:v>32701</c:v>
                </c:pt>
                <c:pt idx="7182">
                  <c:v>32702</c:v>
                </c:pt>
                <c:pt idx="7183">
                  <c:v>32703</c:v>
                </c:pt>
                <c:pt idx="7184">
                  <c:v>32706</c:v>
                </c:pt>
                <c:pt idx="7185">
                  <c:v>32707</c:v>
                </c:pt>
                <c:pt idx="7186">
                  <c:v>32708</c:v>
                </c:pt>
                <c:pt idx="7187">
                  <c:v>32709</c:v>
                </c:pt>
                <c:pt idx="7188">
                  <c:v>32710</c:v>
                </c:pt>
                <c:pt idx="7189">
                  <c:v>32713</c:v>
                </c:pt>
                <c:pt idx="7190">
                  <c:v>32714</c:v>
                </c:pt>
                <c:pt idx="7191">
                  <c:v>32715</c:v>
                </c:pt>
                <c:pt idx="7192">
                  <c:v>32716</c:v>
                </c:pt>
                <c:pt idx="7193">
                  <c:v>32717</c:v>
                </c:pt>
                <c:pt idx="7194">
                  <c:v>32720</c:v>
                </c:pt>
                <c:pt idx="7195">
                  <c:v>32721</c:v>
                </c:pt>
                <c:pt idx="7196">
                  <c:v>32722</c:v>
                </c:pt>
                <c:pt idx="7197">
                  <c:v>32723</c:v>
                </c:pt>
                <c:pt idx="7198">
                  <c:v>32724</c:v>
                </c:pt>
                <c:pt idx="7199">
                  <c:v>32727</c:v>
                </c:pt>
                <c:pt idx="7200">
                  <c:v>32728</c:v>
                </c:pt>
                <c:pt idx="7201">
                  <c:v>32729</c:v>
                </c:pt>
                <c:pt idx="7202">
                  <c:v>32730</c:v>
                </c:pt>
                <c:pt idx="7203">
                  <c:v>32731</c:v>
                </c:pt>
                <c:pt idx="7204">
                  <c:v>32734</c:v>
                </c:pt>
                <c:pt idx="7205">
                  <c:v>32735</c:v>
                </c:pt>
                <c:pt idx="7206">
                  <c:v>32736</c:v>
                </c:pt>
                <c:pt idx="7207">
                  <c:v>32737</c:v>
                </c:pt>
                <c:pt idx="7208">
                  <c:v>32738</c:v>
                </c:pt>
                <c:pt idx="7209">
                  <c:v>32741</c:v>
                </c:pt>
                <c:pt idx="7210">
                  <c:v>32742</c:v>
                </c:pt>
                <c:pt idx="7211">
                  <c:v>32743</c:v>
                </c:pt>
                <c:pt idx="7212">
                  <c:v>32744</c:v>
                </c:pt>
                <c:pt idx="7213">
                  <c:v>32745</c:v>
                </c:pt>
                <c:pt idx="7214">
                  <c:v>32748</c:v>
                </c:pt>
                <c:pt idx="7215">
                  <c:v>32749</c:v>
                </c:pt>
                <c:pt idx="7216">
                  <c:v>32750</c:v>
                </c:pt>
                <c:pt idx="7217">
                  <c:v>32751</c:v>
                </c:pt>
                <c:pt idx="7218">
                  <c:v>32752</c:v>
                </c:pt>
                <c:pt idx="7219">
                  <c:v>32755</c:v>
                </c:pt>
                <c:pt idx="7220">
                  <c:v>32756</c:v>
                </c:pt>
                <c:pt idx="7221">
                  <c:v>32757</c:v>
                </c:pt>
                <c:pt idx="7222">
                  <c:v>32758</c:v>
                </c:pt>
                <c:pt idx="7223">
                  <c:v>32759</c:v>
                </c:pt>
                <c:pt idx="7224">
                  <c:v>32762</c:v>
                </c:pt>
                <c:pt idx="7225">
                  <c:v>32763</c:v>
                </c:pt>
                <c:pt idx="7226">
                  <c:v>32764</c:v>
                </c:pt>
                <c:pt idx="7227">
                  <c:v>32765</c:v>
                </c:pt>
                <c:pt idx="7228">
                  <c:v>32766</c:v>
                </c:pt>
                <c:pt idx="7229">
                  <c:v>32769</c:v>
                </c:pt>
                <c:pt idx="7230">
                  <c:v>32770</c:v>
                </c:pt>
                <c:pt idx="7231">
                  <c:v>32771</c:v>
                </c:pt>
                <c:pt idx="7232">
                  <c:v>32772</c:v>
                </c:pt>
                <c:pt idx="7233">
                  <c:v>32773</c:v>
                </c:pt>
                <c:pt idx="7234">
                  <c:v>32776</c:v>
                </c:pt>
                <c:pt idx="7235">
                  <c:v>32777</c:v>
                </c:pt>
                <c:pt idx="7236">
                  <c:v>32778</c:v>
                </c:pt>
                <c:pt idx="7237">
                  <c:v>32779</c:v>
                </c:pt>
                <c:pt idx="7238">
                  <c:v>32780</c:v>
                </c:pt>
                <c:pt idx="7239">
                  <c:v>32783</c:v>
                </c:pt>
                <c:pt idx="7240">
                  <c:v>32784</c:v>
                </c:pt>
                <c:pt idx="7241">
                  <c:v>32785</c:v>
                </c:pt>
                <c:pt idx="7242">
                  <c:v>32786</c:v>
                </c:pt>
                <c:pt idx="7243">
                  <c:v>32787</c:v>
                </c:pt>
                <c:pt idx="7244">
                  <c:v>32790</c:v>
                </c:pt>
                <c:pt idx="7245">
                  <c:v>32791</c:v>
                </c:pt>
                <c:pt idx="7246">
                  <c:v>32792</c:v>
                </c:pt>
                <c:pt idx="7247">
                  <c:v>32793</c:v>
                </c:pt>
                <c:pt idx="7248">
                  <c:v>32794</c:v>
                </c:pt>
                <c:pt idx="7249">
                  <c:v>32797</c:v>
                </c:pt>
                <c:pt idx="7250">
                  <c:v>32798</c:v>
                </c:pt>
                <c:pt idx="7251">
                  <c:v>32799</c:v>
                </c:pt>
                <c:pt idx="7252">
                  <c:v>32800</c:v>
                </c:pt>
                <c:pt idx="7253">
                  <c:v>32801</c:v>
                </c:pt>
                <c:pt idx="7254">
                  <c:v>32804</c:v>
                </c:pt>
                <c:pt idx="7255">
                  <c:v>32805</c:v>
                </c:pt>
                <c:pt idx="7256">
                  <c:v>32806</c:v>
                </c:pt>
                <c:pt idx="7257">
                  <c:v>32807</c:v>
                </c:pt>
                <c:pt idx="7258">
                  <c:v>32808</c:v>
                </c:pt>
                <c:pt idx="7259">
                  <c:v>32811</c:v>
                </c:pt>
                <c:pt idx="7260">
                  <c:v>32812</c:v>
                </c:pt>
                <c:pt idx="7261">
                  <c:v>32813</c:v>
                </c:pt>
                <c:pt idx="7262">
                  <c:v>32814</c:v>
                </c:pt>
                <c:pt idx="7263">
                  <c:v>32815</c:v>
                </c:pt>
                <c:pt idx="7264">
                  <c:v>32818</c:v>
                </c:pt>
                <c:pt idx="7265">
                  <c:v>32819</c:v>
                </c:pt>
                <c:pt idx="7266">
                  <c:v>32820</c:v>
                </c:pt>
                <c:pt idx="7267">
                  <c:v>32821</c:v>
                </c:pt>
                <c:pt idx="7268">
                  <c:v>32822</c:v>
                </c:pt>
                <c:pt idx="7269">
                  <c:v>32825</c:v>
                </c:pt>
                <c:pt idx="7270">
                  <c:v>32826</c:v>
                </c:pt>
                <c:pt idx="7271">
                  <c:v>32827</c:v>
                </c:pt>
                <c:pt idx="7272">
                  <c:v>32828</c:v>
                </c:pt>
                <c:pt idx="7273">
                  <c:v>32829</c:v>
                </c:pt>
                <c:pt idx="7274">
                  <c:v>32832</c:v>
                </c:pt>
                <c:pt idx="7275">
                  <c:v>32833</c:v>
                </c:pt>
                <c:pt idx="7276">
                  <c:v>32834</c:v>
                </c:pt>
                <c:pt idx="7277">
                  <c:v>32835</c:v>
                </c:pt>
                <c:pt idx="7278">
                  <c:v>32836</c:v>
                </c:pt>
                <c:pt idx="7279">
                  <c:v>32839</c:v>
                </c:pt>
                <c:pt idx="7280">
                  <c:v>32840</c:v>
                </c:pt>
                <c:pt idx="7281">
                  <c:v>32841</c:v>
                </c:pt>
                <c:pt idx="7282">
                  <c:v>32842</c:v>
                </c:pt>
                <c:pt idx="7283">
                  <c:v>32843</c:v>
                </c:pt>
                <c:pt idx="7284">
                  <c:v>32846</c:v>
                </c:pt>
                <c:pt idx="7285">
                  <c:v>32847</c:v>
                </c:pt>
                <c:pt idx="7286">
                  <c:v>32848</c:v>
                </c:pt>
                <c:pt idx="7287">
                  <c:v>32849</c:v>
                </c:pt>
                <c:pt idx="7288">
                  <c:v>32850</c:v>
                </c:pt>
                <c:pt idx="7289">
                  <c:v>32853</c:v>
                </c:pt>
                <c:pt idx="7290">
                  <c:v>32854</c:v>
                </c:pt>
                <c:pt idx="7291">
                  <c:v>32855</c:v>
                </c:pt>
                <c:pt idx="7292">
                  <c:v>32856</c:v>
                </c:pt>
                <c:pt idx="7293">
                  <c:v>32857</c:v>
                </c:pt>
                <c:pt idx="7294">
                  <c:v>32860</c:v>
                </c:pt>
                <c:pt idx="7295">
                  <c:v>32861</c:v>
                </c:pt>
                <c:pt idx="7296">
                  <c:v>32862</c:v>
                </c:pt>
                <c:pt idx="7297">
                  <c:v>32863</c:v>
                </c:pt>
                <c:pt idx="7298">
                  <c:v>32864</c:v>
                </c:pt>
                <c:pt idx="7299">
                  <c:v>32867</c:v>
                </c:pt>
                <c:pt idx="7300">
                  <c:v>32868</c:v>
                </c:pt>
                <c:pt idx="7301">
                  <c:v>32869</c:v>
                </c:pt>
                <c:pt idx="7302">
                  <c:v>32870</c:v>
                </c:pt>
                <c:pt idx="7303">
                  <c:v>32871</c:v>
                </c:pt>
                <c:pt idx="7304">
                  <c:v>32874</c:v>
                </c:pt>
                <c:pt idx="7305">
                  <c:v>32875</c:v>
                </c:pt>
                <c:pt idx="7306">
                  <c:v>32876</c:v>
                </c:pt>
                <c:pt idx="7307">
                  <c:v>32877</c:v>
                </c:pt>
                <c:pt idx="7308">
                  <c:v>32878</c:v>
                </c:pt>
                <c:pt idx="7309">
                  <c:v>32881</c:v>
                </c:pt>
                <c:pt idx="7310">
                  <c:v>32882</c:v>
                </c:pt>
                <c:pt idx="7311">
                  <c:v>32883</c:v>
                </c:pt>
                <c:pt idx="7312">
                  <c:v>32884</c:v>
                </c:pt>
                <c:pt idx="7313">
                  <c:v>32885</c:v>
                </c:pt>
                <c:pt idx="7314">
                  <c:v>32888</c:v>
                </c:pt>
                <c:pt idx="7315">
                  <c:v>32889</c:v>
                </c:pt>
                <c:pt idx="7316">
                  <c:v>32890</c:v>
                </c:pt>
                <c:pt idx="7317">
                  <c:v>32891</c:v>
                </c:pt>
                <c:pt idx="7318">
                  <c:v>32892</c:v>
                </c:pt>
                <c:pt idx="7319">
                  <c:v>32895</c:v>
                </c:pt>
                <c:pt idx="7320">
                  <c:v>32896</c:v>
                </c:pt>
                <c:pt idx="7321">
                  <c:v>32897</c:v>
                </c:pt>
                <c:pt idx="7322">
                  <c:v>32898</c:v>
                </c:pt>
                <c:pt idx="7323">
                  <c:v>32899</c:v>
                </c:pt>
                <c:pt idx="7324">
                  <c:v>32902</c:v>
                </c:pt>
                <c:pt idx="7325">
                  <c:v>32903</c:v>
                </c:pt>
                <c:pt idx="7326">
                  <c:v>32904</c:v>
                </c:pt>
                <c:pt idx="7327">
                  <c:v>32905</c:v>
                </c:pt>
                <c:pt idx="7328">
                  <c:v>32906</c:v>
                </c:pt>
                <c:pt idx="7329">
                  <c:v>32909</c:v>
                </c:pt>
                <c:pt idx="7330">
                  <c:v>32910</c:v>
                </c:pt>
                <c:pt idx="7331">
                  <c:v>32911</c:v>
                </c:pt>
                <c:pt idx="7332">
                  <c:v>32912</c:v>
                </c:pt>
                <c:pt idx="7333">
                  <c:v>32913</c:v>
                </c:pt>
                <c:pt idx="7334">
                  <c:v>32916</c:v>
                </c:pt>
                <c:pt idx="7335">
                  <c:v>32917</c:v>
                </c:pt>
                <c:pt idx="7336">
                  <c:v>32918</c:v>
                </c:pt>
                <c:pt idx="7337">
                  <c:v>32919</c:v>
                </c:pt>
                <c:pt idx="7338">
                  <c:v>32920</c:v>
                </c:pt>
                <c:pt idx="7339">
                  <c:v>32923</c:v>
                </c:pt>
                <c:pt idx="7340">
                  <c:v>32924</c:v>
                </c:pt>
                <c:pt idx="7341">
                  <c:v>32925</c:v>
                </c:pt>
                <c:pt idx="7342">
                  <c:v>32926</c:v>
                </c:pt>
                <c:pt idx="7343">
                  <c:v>32927</c:v>
                </c:pt>
                <c:pt idx="7344">
                  <c:v>32930</c:v>
                </c:pt>
                <c:pt idx="7345">
                  <c:v>32931</c:v>
                </c:pt>
                <c:pt idx="7346">
                  <c:v>32932</c:v>
                </c:pt>
                <c:pt idx="7347">
                  <c:v>32933</c:v>
                </c:pt>
                <c:pt idx="7348">
                  <c:v>32934</c:v>
                </c:pt>
                <c:pt idx="7349">
                  <c:v>32937</c:v>
                </c:pt>
                <c:pt idx="7350">
                  <c:v>32938</c:v>
                </c:pt>
                <c:pt idx="7351">
                  <c:v>32939</c:v>
                </c:pt>
                <c:pt idx="7352">
                  <c:v>32940</c:v>
                </c:pt>
                <c:pt idx="7353">
                  <c:v>32941</c:v>
                </c:pt>
                <c:pt idx="7354">
                  <c:v>32944</c:v>
                </c:pt>
                <c:pt idx="7355">
                  <c:v>32945</c:v>
                </c:pt>
                <c:pt idx="7356">
                  <c:v>32946</c:v>
                </c:pt>
                <c:pt idx="7357">
                  <c:v>32947</c:v>
                </c:pt>
                <c:pt idx="7358">
                  <c:v>32948</c:v>
                </c:pt>
                <c:pt idx="7359">
                  <c:v>32951</c:v>
                </c:pt>
                <c:pt idx="7360">
                  <c:v>32952</c:v>
                </c:pt>
                <c:pt idx="7361">
                  <c:v>32953</c:v>
                </c:pt>
                <c:pt idx="7362">
                  <c:v>32954</c:v>
                </c:pt>
                <c:pt idx="7363">
                  <c:v>32955</c:v>
                </c:pt>
                <c:pt idx="7364">
                  <c:v>32958</c:v>
                </c:pt>
                <c:pt idx="7365">
                  <c:v>32959</c:v>
                </c:pt>
                <c:pt idx="7366">
                  <c:v>32960</c:v>
                </c:pt>
                <c:pt idx="7367">
                  <c:v>32961</c:v>
                </c:pt>
                <c:pt idx="7368">
                  <c:v>32962</c:v>
                </c:pt>
                <c:pt idx="7369">
                  <c:v>32965</c:v>
                </c:pt>
                <c:pt idx="7370">
                  <c:v>32966</c:v>
                </c:pt>
                <c:pt idx="7371">
                  <c:v>32967</c:v>
                </c:pt>
                <c:pt idx="7372">
                  <c:v>32968</c:v>
                </c:pt>
                <c:pt idx="7373">
                  <c:v>32969</c:v>
                </c:pt>
                <c:pt idx="7374">
                  <c:v>32972</c:v>
                </c:pt>
                <c:pt idx="7375">
                  <c:v>32973</c:v>
                </c:pt>
                <c:pt idx="7376">
                  <c:v>32974</c:v>
                </c:pt>
                <c:pt idx="7377">
                  <c:v>32975</c:v>
                </c:pt>
                <c:pt idx="7378">
                  <c:v>32976</c:v>
                </c:pt>
                <c:pt idx="7379">
                  <c:v>32979</c:v>
                </c:pt>
                <c:pt idx="7380">
                  <c:v>32980</c:v>
                </c:pt>
                <c:pt idx="7381">
                  <c:v>32981</c:v>
                </c:pt>
                <c:pt idx="7382">
                  <c:v>32982</c:v>
                </c:pt>
                <c:pt idx="7383">
                  <c:v>32983</c:v>
                </c:pt>
                <c:pt idx="7384">
                  <c:v>32986</c:v>
                </c:pt>
                <c:pt idx="7385">
                  <c:v>32987</c:v>
                </c:pt>
                <c:pt idx="7386">
                  <c:v>32988</c:v>
                </c:pt>
                <c:pt idx="7387">
                  <c:v>32989</c:v>
                </c:pt>
                <c:pt idx="7388">
                  <c:v>32990</c:v>
                </c:pt>
                <c:pt idx="7389">
                  <c:v>32993</c:v>
                </c:pt>
                <c:pt idx="7390">
                  <c:v>32994</c:v>
                </c:pt>
                <c:pt idx="7391">
                  <c:v>32995</c:v>
                </c:pt>
                <c:pt idx="7392">
                  <c:v>32996</c:v>
                </c:pt>
                <c:pt idx="7393">
                  <c:v>32997</c:v>
                </c:pt>
                <c:pt idx="7394">
                  <c:v>33000</c:v>
                </c:pt>
                <c:pt idx="7395">
                  <c:v>33001</c:v>
                </c:pt>
                <c:pt idx="7396">
                  <c:v>33002</c:v>
                </c:pt>
                <c:pt idx="7397">
                  <c:v>33003</c:v>
                </c:pt>
                <c:pt idx="7398">
                  <c:v>33004</c:v>
                </c:pt>
                <c:pt idx="7399">
                  <c:v>33007</c:v>
                </c:pt>
                <c:pt idx="7400">
                  <c:v>33008</c:v>
                </c:pt>
                <c:pt idx="7401">
                  <c:v>33009</c:v>
                </c:pt>
                <c:pt idx="7402">
                  <c:v>33010</c:v>
                </c:pt>
                <c:pt idx="7403">
                  <c:v>33011</c:v>
                </c:pt>
                <c:pt idx="7404">
                  <c:v>33014</c:v>
                </c:pt>
                <c:pt idx="7405">
                  <c:v>33015</c:v>
                </c:pt>
                <c:pt idx="7406">
                  <c:v>33016</c:v>
                </c:pt>
                <c:pt idx="7407">
                  <c:v>33017</c:v>
                </c:pt>
                <c:pt idx="7408">
                  <c:v>33018</c:v>
                </c:pt>
                <c:pt idx="7409">
                  <c:v>33021</c:v>
                </c:pt>
                <c:pt idx="7410">
                  <c:v>33022</c:v>
                </c:pt>
                <c:pt idx="7411">
                  <c:v>33023</c:v>
                </c:pt>
                <c:pt idx="7412">
                  <c:v>33024</c:v>
                </c:pt>
                <c:pt idx="7413">
                  <c:v>33025</c:v>
                </c:pt>
                <c:pt idx="7414">
                  <c:v>33028</c:v>
                </c:pt>
                <c:pt idx="7415">
                  <c:v>33029</c:v>
                </c:pt>
                <c:pt idx="7416">
                  <c:v>33030</c:v>
                </c:pt>
                <c:pt idx="7417">
                  <c:v>33031</c:v>
                </c:pt>
                <c:pt idx="7418">
                  <c:v>33032</c:v>
                </c:pt>
                <c:pt idx="7419">
                  <c:v>33035</c:v>
                </c:pt>
                <c:pt idx="7420">
                  <c:v>33036</c:v>
                </c:pt>
                <c:pt idx="7421">
                  <c:v>33037</c:v>
                </c:pt>
                <c:pt idx="7422">
                  <c:v>33038</c:v>
                </c:pt>
                <c:pt idx="7423">
                  <c:v>33039</c:v>
                </c:pt>
                <c:pt idx="7424">
                  <c:v>33042</c:v>
                </c:pt>
                <c:pt idx="7425">
                  <c:v>33043</c:v>
                </c:pt>
                <c:pt idx="7426">
                  <c:v>33044</c:v>
                </c:pt>
                <c:pt idx="7427">
                  <c:v>33045</c:v>
                </c:pt>
                <c:pt idx="7428">
                  <c:v>33046</c:v>
                </c:pt>
                <c:pt idx="7429">
                  <c:v>33049</c:v>
                </c:pt>
                <c:pt idx="7430">
                  <c:v>33050</c:v>
                </c:pt>
                <c:pt idx="7431">
                  <c:v>33051</c:v>
                </c:pt>
                <c:pt idx="7432">
                  <c:v>33052</c:v>
                </c:pt>
                <c:pt idx="7433">
                  <c:v>33053</c:v>
                </c:pt>
                <c:pt idx="7434">
                  <c:v>33056</c:v>
                </c:pt>
                <c:pt idx="7435">
                  <c:v>33057</c:v>
                </c:pt>
                <c:pt idx="7436">
                  <c:v>33058</c:v>
                </c:pt>
                <c:pt idx="7437">
                  <c:v>33059</c:v>
                </c:pt>
                <c:pt idx="7438">
                  <c:v>33060</c:v>
                </c:pt>
                <c:pt idx="7439">
                  <c:v>33063</c:v>
                </c:pt>
                <c:pt idx="7440">
                  <c:v>33064</c:v>
                </c:pt>
                <c:pt idx="7441">
                  <c:v>33065</c:v>
                </c:pt>
                <c:pt idx="7442">
                  <c:v>33066</c:v>
                </c:pt>
                <c:pt idx="7443">
                  <c:v>33067</c:v>
                </c:pt>
                <c:pt idx="7444">
                  <c:v>33070</c:v>
                </c:pt>
                <c:pt idx="7445">
                  <c:v>33071</c:v>
                </c:pt>
                <c:pt idx="7446">
                  <c:v>33072</c:v>
                </c:pt>
                <c:pt idx="7447">
                  <c:v>33073</c:v>
                </c:pt>
                <c:pt idx="7448">
                  <c:v>33074</c:v>
                </c:pt>
                <c:pt idx="7449">
                  <c:v>33077</c:v>
                </c:pt>
                <c:pt idx="7450">
                  <c:v>33078</c:v>
                </c:pt>
                <c:pt idx="7451">
                  <c:v>33079</c:v>
                </c:pt>
                <c:pt idx="7452">
                  <c:v>33080</c:v>
                </c:pt>
                <c:pt idx="7453">
                  <c:v>33081</c:v>
                </c:pt>
                <c:pt idx="7454">
                  <c:v>33084</c:v>
                </c:pt>
                <c:pt idx="7455">
                  <c:v>33085</c:v>
                </c:pt>
                <c:pt idx="7456">
                  <c:v>33086</c:v>
                </c:pt>
                <c:pt idx="7457">
                  <c:v>33087</c:v>
                </c:pt>
                <c:pt idx="7458">
                  <c:v>33088</c:v>
                </c:pt>
                <c:pt idx="7459">
                  <c:v>33091</c:v>
                </c:pt>
                <c:pt idx="7460">
                  <c:v>33092</c:v>
                </c:pt>
                <c:pt idx="7461">
                  <c:v>33093</c:v>
                </c:pt>
                <c:pt idx="7462">
                  <c:v>33094</c:v>
                </c:pt>
                <c:pt idx="7463">
                  <c:v>33095</c:v>
                </c:pt>
                <c:pt idx="7464">
                  <c:v>33098</c:v>
                </c:pt>
                <c:pt idx="7465">
                  <c:v>33099</c:v>
                </c:pt>
                <c:pt idx="7466">
                  <c:v>33100</c:v>
                </c:pt>
                <c:pt idx="7467">
                  <c:v>33101</c:v>
                </c:pt>
                <c:pt idx="7468">
                  <c:v>33102</c:v>
                </c:pt>
                <c:pt idx="7469">
                  <c:v>33105</c:v>
                </c:pt>
                <c:pt idx="7470">
                  <c:v>33106</c:v>
                </c:pt>
                <c:pt idx="7471">
                  <c:v>33107</c:v>
                </c:pt>
                <c:pt idx="7472">
                  <c:v>33108</c:v>
                </c:pt>
                <c:pt idx="7473">
                  <c:v>33109</c:v>
                </c:pt>
                <c:pt idx="7474">
                  <c:v>33112</c:v>
                </c:pt>
                <c:pt idx="7475">
                  <c:v>33113</c:v>
                </c:pt>
                <c:pt idx="7476">
                  <c:v>33114</c:v>
                </c:pt>
                <c:pt idx="7477">
                  <c:v>33115</c:v>
                </c:pt>
                <c:pt idx="7478">
                  <c:v>33116</c:v>
                </c:pt>
                <c:pt idx="7479">
                  <c:v>33119</c:v>
                </c:pt>
                <c:pt idx="7480">
                  <c:v>33120</c:v>
                </c:pt>
                <c:pt idx="7481">
                  <c:v>33121</c:v>
                </c:pt>
                <c:pt idx="7482">
                  <c:v>33122</c:v>
                </c:pt>
                <c:pt idx="7483">
                  <c:v>33123</c:v>
                </c:pt>
                <c:pt idx="7484">
                  <c:v>33126</c:v>
                </c:pt>
                <c:pt idx="7485">
                  <c:v>33127</c:v>
                </c:pt>
                <c:pt idx="7486">
                  <c:v>33128</c:v>
                </c:pt>
                <c:pt idx="7487">
                  <c:v>33129</c:v>
                </c:pt>
                <c:pt idx="7488">
                  <c:v>33130</c:v>
                </c:pt>
                <c:pt idx="7489">
                  <c:v>33133</c:v>
                </c:pt>
                <c:pt idx="7490">
                  <c:v>33134</c:v>
                </c:pt>
                <c:pt idx="7491">
                  <c:v>33135</c:v>
                </c:pt>
                <c:pt idx="7492">
                  <c:v>33136</c:v>
                </c:pt>
                <c:pt idx="7493">
                  <c:v>33137</c:v>
                </c:pt>
                <c:pt idx="7494">
                  <c:v>33140</c:v>
                </c:pt>
                <c:pt idx="7495">
                  <c:v>33141</c:v>
                </c:pt>
                <c:pt idx="7496">
                  <c:v>33142</c:v>
                </c:pt>
                <c:pt idx="7497">
                  <c:v>33143</c:v>
                </c:pt>
                <c:pt idx="7498">
                  <c:v>33144</c:v>
                </c:pt>
                <c:pt idx="7499">
                  <c:v>33147</c:v>
                </c:pt>
                <c:pt idx="7500">
                  <c:v>33148</c:v>
                </c:pt>
                <c:pt idx="7501">
                  <c:v>33149</c:v>
                </c:pt>
                <c:pt idx="7502">
                  <c:v>33150</c:v>
                </c:pt>
                <c:pt idx="7503">
                  <c:v>33151</c:v>
                </c:pt>
                <c:pt idx="7504">
                  <c:v>33154</c:v>
                </c:pt>
                <c:pt idx="7505">
                  <c:v>33155</c:v>
                </c:pt>
                <c:pt idx="7506">
                  <c:v>33156</c:v>
                </c:pt>
                <c:pt idx="7507">
                  <c:v>33157</c:v>
                </c:pt>
                <c:pt idx="7508">
                  <c:v>33158</c:v>
                </c:pt>
                <c:pt idx="7509">
                  <c:v>33161</c:v>
                </c:pt>
                <c:pt idx="7510">
                  <c:v>33162</c:v>
                </c:pt>
                <c:pt idx="7511">
                  <c:v>33163</c:v>
                </c:pt>
                <c:pt idx="7512">
                  <c:v>33164</c:v>
                </c:pt>
                <c:pt idx="7513">
                  <c:v>33165</c:v>
                </c:pt>
                <c:pt idx="7514">
                  <c:v>33168</c:v>
                </c:pt>
                <c:pt idx="7515">
                  <c:v>33169</c:v>
                </c:pt>
                <c:pt idx="7516">
                  <c:v>33170</c:v>
                </c:pt>
                <c:pt idx="7517">
                  <c:v>33171</c:v>
                </c:pt>
                <c:pt idx="7518">
                  <c:v>33172</c:v>
                </c:pt>
                <c:pt idx="7519">
                  <c:v>33175</c:v>
                </c:pt>
                <c:pt idx="7520">
                  <c:v>33176</c:v>
                </c:pt>
                <c:pt idx="7521">
                  <c:v>33177</c:v>
                </c:pt>
                <c:pt idx="7522">
                  <c:v>33178</c:v>
                </c:pt>
                <c:pt idx="7523">
                  <c:v>33179</c:v>
                </c:pt>
                <c:pt idx="7524">
                  <c:v>33182</c:v>
                </c:pt>
                <c:pt idx="7525">
                  <c:v>33183</c:v>
                </c:pt>
                <c:pt idx="7526">
                  <c:v>33184</c:v>
                </c:pt>
                <c:pt idx="7527">
                  <c:v>33185</c:v>
                </c:pt>
                <c:pt idx="7528">
                  <c:v>33186</c:v>
                </c:pt>
                <c:pt idx="7529">
                  <c:v>33189</c:v>
                </c:pt>
                <c:pt idx="7530">
                  <c:v>33190</c:v>
                </c:pt>
                <c:pt idx="7531">
                  <c:v>33191</c:v>
                </c:pt>
                <c:pt idx="7532">
                  <c:v>33192</c:v>
                </c:pt>
                <c:pt idx="7533">
                  <c:v>33193</c:v>
                </c:pt>
                <c:pt idx="7534">
                  <c:v>33196</c:v>
                </c:pt>
                <c:pt idx="7535">
                  <c:v>33197</c:v>
                </c:pt>
                <c:pt idx="7536">
                  <c:v>33198</c:v>
                </c:pt>
                <c:pt idx="7537">
                  <c:v>33199</c:v>
                </c:pt>
                <c:pt idx="7538">
                  <c:v>33200</c:v>
                </c:pt>
                <c:pt idx="7539">
                  <c:v>33203</c:v>
                </c:pt>
                <c:pt idx="7540">
                  <c:v>33204</c:v>
                </c:pt>
                <c:pt idx="7541">
                  <c:v>33205</c:v>
                </c:pt>
                <c:pt idx="7542">
                  <c:v>33206</c:v>
                </c:pt>
                <c:pt idx="7543">
                  <c:v>33207</c:v>
                </c:pt>
                <c:pt idx="7544">
                  <c:v>33210</c:v>
                </c:pt>
                <c:pt idx="7545">
                  <c:v>33211</c:v>
                </c:pt>
                <c:pt idx="7546">
                  <c:v>33212</c:v>
                </c:pt>
                <c:pt idx="7547">
                  <c:v>33213</c:v>
                </c:pt>
                <c:pt idx="7548">
                  <c:v>33214</c:v>
                </c:pt>
                <c:pt idx="7549">
                  <c:v>33217</c:v>
                </c:pt>
                <c:pt idx="7550">
                  <c:v>33218</c:v>
                </c:pt>
                <c:pt idx="7551">
                  <c:v>33219</c:v>
                </c:pt>
                <c:pt idx="7552">
                  <c:v>33220</c:v>
                </c:pt>
                <c:pt idx="7553">
                  <c:v>33221</c:v>
                </c:pt>
                <c:pt idx="7554">
                  <c:v>33224</c:v>
                </c:pt>
                <c:pt idx="7555">
                  <c:v>33225</c:v>
                </c:pt>
                <c:pt idx="7556">
                  <c:v>33226</c:v>
                </c:pt>
                <c:pt idx="7557">
                  <c:v>33227</c:v>
                </c:pt>
                <c:pt idx="7558">
                  <c:v>33228</c:v>
                </c:pt>
                <c:pt idx="7559">
                  <c:v>33231</c:v>
                </c:pt>
                <c:pt idx="7560">
                  <c:v>33232</c:v>
                </c:pt>
                <c:pt idx="7561">
                  <c:v>33233</c:v>
                </c:pt>
                <c:pt idx="7562">
                  <c:v>33234</c:v>
                </c:pt>
                <c:pt idx="7563">
                  <c:v>33235</c:v>
                </c:pt>
                <c:pt idx="7564">
                  <c:v>33238</c:v>
                </c:pt>
                <c:pt idx="7565">
                  <c:v>33239</c:v>
                </c:pt>
                <c:pt idx="7566">
                  <c:v>33240</c:v>
                </c:pt>
                <c:pt idx="7567">
                  <c:v>33241</c:v>
                </c:pt>
                <c:pt idx="7568">
                  <c:v>33242</c:v>
                </c:pt>
                <c:pt idx="7569">
                  <c:v>33245</c:v>
                </c:pt>
                <c:pt idx="7570">
                  <c:v>33246</c:v>
                </c:pt>
                <c:pt idx="7571">
                  <c:v>33247</c:v>
                </c:pt>
                <c:pt idx="7572">
                  <c:v>33248</c:v>
                </c:pt>
                <c:pt idx="7573">
                  <c:v>33249</c:v>
                </c:pt>
                <c:pt idx="7574">
                  <c:v>33252</c:v>
                </c:pt>
                <c:pt idx="7575">
                  <c:v>33253</c:v>
                </c:pt>
                <c:pt idx="7576">
                  <c:v>33254</c:v>
                </c:pt>
                <c:pt idx="7577">
                  <c:v>33255</c:v>
                </c:pt>
                <c:pt idx="7578">
                  <c:v>33256</c:v>
                </c:pt>
                <c:pt idx="7579">
                  <c:v>33259</c:v>
                </c:pt>
                <c:pt idx="7580">
                  <c:v>33260</c:v>
                </c:pt>
                <c:pt idx="7581">
                  <c:v>33261</c:v>
                </c:pt>
                <c:pt idx="7582">
                  <c:v>33262</c:v>
                </c:pt>
                <c:pt idx="7583">
                  <c:v>33263</c:v>
                </c:pt>
                <c:pt idx="7584">
                  <c:v>33266</c:v>
                </c:pt>
                <c:pt idx="7585">
                  <c:v>33267</c:v>
                </c:pt>
                <c:pt idx="7586">
                  <c:v>33268</c:v>
                </c:pt>
                <c:pt idx="7587">
                  <c:v>33269</c:v>
                </c:pt>
                <c:pt idx="7588">
                  <c:v>33270</c:v>
                </c:pt>
                <c:pt idx="7589">
                  <c:v>33273</c:v>
                </c:pt>
                <c:pt idx="7590">
                  <c:v>33274</c:v>
                </c:pt>
                <c:pt idx="7591">
                  <c:v>33275</c:v>
                </c:pt>
                <c:pt idx="7592">
                  <c:v>33276</c:v>
                </c:pt>
                <c:pt idx="7593">
                  <c:v>33277</c:v>
                </c:pt>
                <c:pt idx="7594">
                  <c:v>33280</c:v>
                </c:pt>
                <c:pt idx="7595">
                  <c:v>33281</c:v>
                </c:pt>
                <c:pt idx="7596">
                  <c:v>33282</c:v>
                </c:pt>
                <c:pt idx="7597">
                  <c:v>33283</c:v>
                </c:pt>
                <c:pt idx="7598">
                  <c:v>33284</c:v>
                </c:pt>
                <c:pt idx="7599">
                  <c:v>33287</c:v>
                </c:pt>
                <c:pt idx="7600">
                  <c:v>33288</c:v>
                </c:pt>
                <c:pt idx="7601">
                  <c:v>33289</c:v>
                </c:pt>
                <c:pt idx="7602">
                  <c:v>33290</c:v>
                </c:pt>
                <c:pt idx="7603">
                  <c:v>33291</c:v>
                </c:pt>
                <c:pt idx="7604">
                  <c:v>33294</c:v>
                </c:pt>
                <c:pt idx="7605">
                  <c:v>33295</c:v>
                </c:pt>
                <c:pt idx="7606">
                  <c:v>33296</c:v>
                </c:pt>
                <c:pt idx="7607">
                  <c:v>33297</c:v>
                </c:pt>
                <c:pt idx="7608">
                  <c:v>33298</c:v>
                </c:pt>
                <c:pt idx="7609">
                  <c:v>33301</c:v>
                </c:pt>
                <c:pt idx="7610">
                  <c:v>33302</c:v>
                </c:pt>
                <c:pt idx="7611">
                  <c:v>33303</c:v>
                </c:pt>
                <c:pt idx="7612">
                  <c:v>33304</c:v>
                </c:pt>
                <c:pt idx="7613">
                  <c:v>33305</c:v>
                </c:pt>
                <c:pt idx="7614">
                  <c:v>33308</c:v>
                </c:pt>
                <c:pt idx="7615">
                  <c:v>33309</c:v>
                </c:pt>
                <c:pt idx="7616">
                  <c:v>33310</c:v>
                </c:pt>
                <c:pt idx="7617">
                  <c:v>33311</c:v>
                </c:pt>
                <c:pt idx="7618">
                  <c:v>33312</c:v>
                </c:pt>
                <c:pt idx="7619">
                  <c:v>33315</c:v>
                </c:pt>
                <c:pt idx="7620">
                  <c:v>33316</c:v>
                </c:pt>
                <c:pt idx="7621">
                  <c:v>33317</c:v>
                </c:pt>
                <c:pt idx="7622">
                  <c:v>33318</c:v>
                </c:pt>
                <c:pt idx="7623">
                  <c:v>33319</c:v>
                </c:pt>
                <c:pt idx="7624">
                  <c:v>33322</c:v>
                </c:pt>
                <c:pt idx="7625">
                  <c:v>33323</c:v>
                </c:pt>
                <c:pt idx="7626">
                  <c:v>33324</c:v>
                </c:pt>
                <c:pt idx="7627">
                  <c:v>33325</c:v>
                </c:pt>
                <c:pt idx="7628">
                  <c:v>33326</c:v>
                </c:pt>
                <c:pt idx="7629">
                  <c:v>33329</c:v>
                </c:pt>
                <c:pt idx="7630">
                  <c:v>33330</c:v>
                </c:pt>
                <c:pt idx="7631">
                  <c:v>33331</c:v>
                </c:pt>
                <c:pt idx="7632">
                  <c:v>33332</c:v>
                </c:pt>
                <c:pt idx="7633">
                  <c:v>33333</c:v>
                </c:pt>
                <c:pt idx="7634">
                  <c:v>33336</c:v>
                </c:pt>
                <c:pt idx="7635">
                  <c:v>33337</c:v>
                </c:pt>
                <c:pt idx="7636">
                  <c:v>33338</c:v>
                </c:pt>
                <c:pt idx="7637">
                  <c:v>33339</c:v>
                </c:pt>
                <c:pt idx="7638">
                  <c:v>33340</c:v>
                </c:pt>
                <c:pt idx="7639">
                  <c:v>33343</c:v>
                </c:pt>
                <c:pt idx="7640">
                  <c:v>33344</c:v>
                </c:pt>
                <c:pt idx="7641">
                  <c:v>33345</c:v>
                </c:pt>
                <c:pt idx="7642">
                  <c:v>33346</c:v>
                </c:pt>
                <c:pt idx="7643">
                  <c:v>33347</c:v>
                </c:pt>
                <c:pt idx="7644">
                  <c:v>33350</c:v>
                </c:pt>
                <c:pt idx="7645">
                  <c:v>33351</c:v>
                </c:pt>
                <c:pt idx="7646">
                  <c:v>33352</c:v>
                </c:pt>
                <c:pt idx="7647">
                  <c:v>33353</c:v>
                </c:pt>
                <c:pt idx="7648">
                  <c:v>33354</c:v>
                </c:pt>
                <c:pt idx="7649">
                  <c:v>33357</c:v>
                </c:pt>
                <c:pt idx="7650">
                  <c:v>33358</c:v>
                </c:pt>
                <c:pt idx="7651">
                  <c:v>33359</c:v>
                </c:pt>
                <c:pt idx="7652">
                  <c:v>33360</c:v>
                </c:pt>
                <c:pt idx="7653">
                  <c:v>33361</c:v>
                </c:pt>
                <c:pt idx="7654">
                  <c:v>33364</c:v>
                </c:pt>
                <c:pt idx="7655">
                  <c:v>33365</c:v>
                </c:pt>
                <c:pt idx="7656">
                  <c:v>33366</c:v>
                </c:pt>
                <c:pt idx="7657">
                  <c:v>33367</c:v>
                </c:pt>
                <c:pt idx="7658">
                  <c:v>33368</c:v>
                </c:pt>
                <c:pt idx="7659">
                  <c:v>33371</c:v>
                </c:pt>
                <c:pt idx="7660">
                  <c:v>33372</c:v>
                </c:pt>
                <c:pt idx="7661">
                  <c:v>33373</c:v>
                </c:pt>
                <c:pt idx="7662">
                  <c:v>33374</c:v>
                </c:pt>
                <c:pt idx="7663">
                  <c:v>33375</c:v>
                </c:pt>
                <c:pt idx="7664">
                  <c:v>33378</c:v>
                </c:pt>
                <c:pt idx="7665">
                  <c:v>33379</c:v>
                </c:pt>
                <c:pt idx="7666">
                  <c:v>33380</c:v>
                </c:pt>
                <c:pt idx="7667">
                  <c:v>33381</c:v>
                </c:pt>
                <c:pt idx="7668">
                  <c:v>33382</c:v>
                </c:pt>
                <c:pt idx="7669">
                  <c:v>33385</c:v>
                </c:pt>
                <c:pt idx="7670">
                  <c:v>33386</c:v>
                </c:pt>
                <c:pt idx="7671">
                  <c:v>33387</c:v>
                </c:pt>
                <c:pt idx="7672">
                  <c:v>33388</c:v>
                </c:pt>
                <c:pt idx="7673">
                  <c:v>33389</c:v>
                </c:pt>
                <c:pt idx="7674">
                  <c:v>33392</c:v>
                </c:pt>
                <c:pt idx="7675">
                  <c:v>33393</c:v>
                </c:pt>
                <c:pt idx="7676">
                  <c:v>33394</c:v>
                </c:pt>
                <c:pt idx="7677">
                  <c:v>33395</c:v>
                </c:pt>
                <c:pt idx="7678">
                  <c:v>33396</c:v>
                </c:pt>
                <c:pt idx="7679">
                  <c:v>33399</c:v>
                </c:pt>
                <c:pt idx="7680">
                  <c:v>33400</c:v>
                </c:pt>
                <c:pt idx="7681">
                  <c:v>33401</c:v>
                </c:pt>
                <c:pt idx="7682">
                  <c:v>33402</c:v>
                </c:pt>
                <c:pt idx="7683">
                  <c:v>33403</c:v>
                </c:pt>
                <c:pt idx="7684">
                  <c:v>33406</c:v>
                </c:pt>
                <c:pt idx="7685">
                  <c:v>33407</c:v>
                </c:pt>
                <c:pt idx="7686">
                  <c:v>33408</c:v>
                </c:pt>
                <c:pt idx="7687">
                  <c:v>33409</c:v>
                </c:pt>
                <c:pt idx="7688">
                  <c:v>33410</c:v>
                </c:pt>
                <c:pt idx="7689">
                  <c:v>33413</c:v>
                </c:pt>
                <c:pt idx="7690">
                  <c:v>33414</c:v>
                </c:pt>
                <c:pt idx="7691">
                  <c:v>33415</c:v>
                </c:pt>
                <c:pt idx="7692">
                  <c:v>33416</c:v>
                </c:pt>
                <c:pt idx="7693">
                  <c:v>33417</c:v>
                </c:pt>
                <c:pt idx="7694">
                  <c:v>33420</c:v>
                </c:pt>
                <c:pt idx="7695">
                  <c:v>33421</c:v>
                </c:pt>
                <c:pt idx="7696">
                  <c:v>33422</c:v>
                </c:pt>
                <c:pt idx="7697">
                  <c:v>33423</c:v>
                </c:pt>
                <c:pt idx="7698">
                  <c:v>33424</c:v>
                </c:pt>
                <c:pt idx="7699">
                  <c:v>33427</c:v>
                </c:pt>
                <c:pt idx="7700">
                  <c:v>33428</c:v>
                </c:pt>
                <c:pt idx="7701">
                  <c:v>33429</c:v>
                </c:pt>
                <c:pt idx="7702">
                  <c:v>33430</c:v>
                </c:pt>
                <c:pt idx="7703">
                  <c:v>33431</c:v>
                </c:pt>
                <c:pt idx="7704">
                  <c:v>33434</c:v>
                </c:pt>
                <c:pt idx="7705">
                  <c:v>33435</c:v>
                </c:pt>
                <c:pt idx="7706">
                  <c:v>33436</c:v>
                </c:pt>
                <c:pt idx="7707">
                  <c:v>33437</c:v>
                </c:pt>
                <c:pt idx="7708">
                  <c:v>33438</c:v>
                </c:pt>
                <c:pt idx="7709">
                  <c:v>33441</c:v>
                </c:pt>
                <c:pt idx="7710">
                  <c:v>33442</c:v>
                </c:pt>
                <c:pt idx="7711">
                  <c:v>33443</c:v>
                </c:pt>
                <c:pt idx="7712">
                  <c:v>33444</c:v>
                </c:pt>
                <c:pt idx="7713">
                  <c:v>33445</c:v>
                </c:pt>
                <c:pt idx="7714">
                  <c:v>33448</c:v>
                </c:pt>
                <c:pt idx="7715">
                  <c:v>33449</c:v>
                </c:pt>
                <c:pt idx="7716">
                  <c:v>33450</c:v>
                </c:pt>
                <c:pt idx="7717">
                  <c:v>33451</c:v>
                </c:pt>
                <c:pt idx="7718">
                  <c:v>33452</c:v>
                </c:pt>
                <c:pt idx="7719">
                  <c:v>33455</c:v>
                </c:pt>
                <c:pt idx="7720">
                  <c:v>33456</c:v>
                </c:pt>
                <c:pt idx="7721">
                  <c:v>33457</c:v>
                </c:pt>
                <c:pt idx="7722">
                  <c:v>33458</c:v>
                </c:pt>
                <c:pt idx="7723">
                  <c:v>33459</c:v>
                </c:pt>
                <c:pt idx="7724">
                  <c:v>33462</c:v>
                </c:pt>
                <c:pt idx="7725">
                  <c:v>33463</c:v>
                </c:pt>
                <c:pt idx="7726">
                  <c:v>33464</c:v>
                </c:pt>
                <c:pt idx="7727">
                  <c:v>33465</c:v>
                </c:pt>
                <c:pt idx="7728">
                  <c:v>33466</c:v>
                </c:pt>
                <c:pt idx="7729">
                  <c:v>33469</c:v>
                </c:pt>
                <c:pt idx="7730">
                  <c:v>33470</c:v>
                </c:pt>
                <c:pt idx="7731">
                  <c:v>33471</c:v>
                </c:pt>
                <c:pt idx="7732">
                  <c:v>33472</c:v>
                </c:pt>
                <c:pt idx="7733">
                  <c:v>33473</c:v>
                </c:pt>
                <c:pt idx="7734">
                  <c:v>33476</c:v>
                </c:pt>
                <c:pt idx="7735">
                  <c:v>33477</c:v>
                </c:pt>
                <c:pt idx="7736">
                  <c:v>33478</c:v>
                </c:pt>
                <c:pt idx="7737">
                  <c:v>33479</c:v>
                </c:pt>
                <c:pt idx="7738">
                  <c:v>33480</c:v>
                </c:pt>
                <c:pt idx="7739">
                  <c:v>33483</c:v>
                </c:pt>
                <c:pt idx="7740">
                  <c:v>33484</c:v>
                </c:pt>
                <c:pt idx="7741">
                  <c:v>33485</c:v>
                </c:pt>
                <c:pt idx="7742">
                  <c:v>33486</c:v>
                </c:pt>
                <c:pt idx="7743">
                  <c:v>33487</c:v>
                </c:pt>
                <c:pt idx="7744">
                  <c:v>33490</c:v>
                </c:pt>
                <c:pt idx="7745">
                  <c:v>33491</c:v>
                </c:pt>
                <c:pt idx="7746">
                  <c:v>33492</c:v>
                </c:pt>
                <c:pt idx="7747">
                  <c:v>33493</c:v>
                </c:pt>
                <c:pt idx="7748">
                  <c:v>33494</c:v>
                </c:pt>
                <c:pt idx="7749">
                  <c:v>33497</c:v>
                </c:pt>
                <c:pt idx="7750">
                  <c:v>33498</c:v>
                </c:pt>
                <c:pt idx="7751">
                  <c:v>33499</c:v>
                </c:pt>
                <c:pt idx="7752">
                  <c:v>33500</c:v>
                </c:pt>
                <c:pt idx="7753">
                  <c:v>33501</c:v>
                </c:pt>
                <c:pt idx="7754">
                  <c:v>33504</c:v>
                </c:pt>
                <c:pt idx="7755">
                  <c:v>33505</c:v>
                </c:pt>
                <c:pt idx="7756">
                  <c:v>33506</c:v>
                </c:pt>
                <c:pt idx="7757">
                  <c:v>33507</c:v>
                </c:pt>
                <c:pt idx="7758">
                  <c:v>33508</c:v>
                </c:pt>
                <c:pt idx="7759">
                  <c:v>33511</c:v>
                </c:pt>
                <c:pt idx="7760">
                  <c:v>33512</c:v>
                </c:pt>
                <c:pt idx="7761">
                  <c:v>33513</c:v>
                </c:pt>
                <c:pt idx="7762">
                  <c:v>33514</c:v>
                </c:pt>
                <c:pt idx="7763">
                  <c:v>33515</c:v>
                </c:pt>
                <c:pt idx="7764">
                  <c:v>33518</c:v>
                </c:pt>
                <c:pt idx="7765">
                  <c:v>33519</c:v>
                </c:pt>
                <c:pt idx="7766">
                  <c:v>33520</c:v>
                </c:pt>
                <c:pt idx="7767">
                  <c:v>33521</c:v>
                </c:pt>
                <c:pt idx="7768">
                  <c:v>33522</c:v>
                </c:pt>
                <c:pt idx="7769">
                  <c:v>33525</c:v>
                </c:pt>
                <c:pt idx="7770">
                  <c:v>33526</c:v>
                </c:pt>
                <c:pt idx="7771">
                  <c:v>33527</c:v>
                </c:pt>
                <c:pt idx="7772">
                  <c:v>33528</c:v>
                </c:pt>
                <c:pt idx="7773">
                  <c:v>33529</c:v>
                </c:pt>
                <c:pt idx="7774">
                  <c:v>33532</c:v>
                </c:pt>
                <c:pt idx="7775">
                  <c:v>33533</c:v>
                </c:pt>
                <c:pt idx="7776">
                  <c:v>33534</c:v>
                </c:pt>
                <c:pt idx="7777">
                  <c:v>33535</c:v>
                </c:pt>
                <c:pt idx="7778">
                  <c:v>33536</c:v>
                </c:pt>
                <c:pt idx="7779">
                  <c:v>33539</c:v>
                </c:pt>
                <c:pt idx="7780">
                  <c:v>33540</c:v>
                </c:pt>
                <c:pt idx="7781">
                  <c:v>33541</c:v>
                </c:pt>
                <c:pt idx="7782">
                  <c:v>33542</c:v>
                </c:pt>
                <c:pt idx="7783">
                  <c:v>33543</c:v>
                </c:pt>
                <c:pt idx="7784">
                  <c:v>33546</c:v>
                </c:pt>
                <c:pt idx="7785">
                  <c:v>33547</c:v>
                </c:pt>
                <c:pt idx="7786">
                  <c:v>33548</c:v>
                </c:pt>
                <c:pt idx="7787">
                  <c:v>33549</c:v>
                </c:pt>
                <c:pt idx="7788">
                  <c:v>33550</c:v>
                </c:pt>
                <c:pt idx="7789">
                  <c:v>33553</c:v>
                </c:pt>
                <c:pt idx="7790">
                  <c:v>33554</c:v>
                </c:pt>
                <c:pt idx="7791">
                  <c:v>33555</c:v>
                </c:pt>
                <c:pt idx="7792">
                  <c:v>33556</c:v>
                </c:pt>
                <c:pt idx="7793">
                  <c:v>33557</c:v>
                </c:pt>
                <c:pt idx="7794">
                  <c:v>33560</c:v>
                </c:pt>
                <c:pt idx="7795">
                  <c:v>33561</c:v>
                </c:pt>
                <c:pt idx="7796">
                  <c:v>33562</c:v>
                </c:pt>
                <c:pt idx="7797">
                  <c:v>33563</c:v>
                </c:pt>
                <c:pt idx="7798">
                  <c:v>33564</c:v>
                </c:pt>
                <c:pt idx="7799">
                  <c:v>33567</c:v>
                </c:pt>
                <c:pt idx="7800">
                  <c:v>33568</c:v>
                </c:pt>
                <c:pt idx="7801">
                  <c:v>33569</c:v>
                </c:pt>
                <c:pt idx="7802">
                  <c:v>33570</c:v>
                </c:pt>
                <c:pt idx="7803">
                  <c:v>33571</c:v>
                </c:pt>
                <c:pt idx="7804">
                  <c:v>33574</c:v>
                </c:pt>
                <c:pt idx="7805">
                  <c:v>33575</c:v>
                </c:pt>
                <c:pt idx="7806">
                  <c:v>33576</c:v>
                </c:pt>
                <c:pt idx="7807">
                  <c:v>33577</c:v>
                </c:pt>
                <c:pt idx="7808">
                  <c:v>33578</c:v>
                </c:pt>
                <c:pt idx="7809">
                  <c:v>33581</c:v>
                </c:pt>
                <c:pt idx="7810">
                  <c:v>33582</c:v>
                </c:pt>
                <c:pt idx="7811">
                  <c:v>33583</c:v>
                </c:pt>
                <c:pt idx="7812">
                  <c:v>33584</c:v>
                </c:pt>
                <c:pt idx="7813">
                  <c:v>33585</c:v>
                </c:pt>
                <c:pt idx="7814">
                  <c:v>33588</c:v>
                </c:pt>
                <c:pt idx="7815">
                  <c:v>33589</c:v>
                </c:pt>
                <c:pt idx="7816">
                  <c:v>33590</c:v>
                </c:pt>
                <c:pt idx="7817">
                  <c:v>33591</c:v>
                </c:pt>
                <c:pt idx="7818">
                  <c:v>33592</c:v>
                </c:pt>
                <c:pt idx="7819">
                  <c:v>33595</c:v>
                </c:pt>
                <c:pt idx="7820">
                  <c:v>33596</c:v>
                </c:pt>
                <c:pt idx="7821">
                  <c:v>33597</c:v>
                </c:pt>
                <c:pt idx="7822">
                  <c:v>33598</c:v>
                </c:pt>
                <c:pt idx="7823">
                  <c:v>33599</c:v>
                </c:pt>
                <c:pt idx="7824">
                  <c:v>33602</c:v>
                </c:pt>
                <c:pt idx="7825">
                  <c:v>33603</c:v>
                </c:pt>
                <c:pt idx="7826">
                  <c:v>33604</c:v>
                </c:pt>
                <c:pt idx="7827">
                  <c:v>33605</c:v>
                </c:pt>
                <c:pt idx="7828">
                  <c:v>33606</c:v>
                </c:pt>
                <c:pt idx="7829">
                  <c:v>33609</c:v>
                </c:pt>
                <c:pt idx="7830">
                  <c:v>33610</c:v>
                </c:pt>
                <c:pt idx="7831">
                  <c:v>33611</c:v>
                </c:pt>
                <c:pt idx="7832">
                  <c:v>33612</c:v>
                </c:pt>
                <c:pt idx="7833">
                  <c:v>33613</c:v>
                </c:pt>
                <c:pt idx="7834">
                  <c:v>33616</c:v>
                </c:pt>
                <c:pt idx="7835">
                  <c:v>33617</c:v>
                </c:pt>
                <c:pt idx="7836">
                  <c:v>33618</c:v>
                </c:pt>
                <c:pt idx="7837">
                  <c:v>33619</c:v>
                </c:pt>
                <c:pt idx="7838">
                  <c:v>33620</c:v>
                </c:pt>
                <c:pt idx="7839">
                  <c:v>33623</c:v>
                </c:pt>
                <c:pt idx="7840">
                  <c:v>33624</c:v>
                </c:pt>
                <c:pt idx="7841">
                  <c:v>33625</c:v>
                </c:pt>
                <c:pt idx="7842">
                  <c:v>33626</c:v>
                </c:pt>
                <c:pt idx="7843">
                  <c:v>33627</c:v>
                </c:pt>
                <c:pt idx="7844">
                  <c:v>33630</c:v>
                </c:pt>
                <c:pt idx="7845">
                  <c:v>33631</c:v>
                </c:pt>
                <c:pt idx="7846">
                  <c:v>33632</c:v>
                </c:pt>
                <c:pt idx="7847">
                  <c:v>33633</c:v>
                </c:pt>
                <c:pt idx="7848">
                  <c:v>33634</c:v>
                </c:pt>
                <c:pt idx="7849">
                  <c:v>33637</c:v>
                </c:pt>
                <c:pt idx="7850">
                  <c:v>33638</c:v>
                </c:pt>
                <c:pt idx="7851">
                  <c:v>33639</c:v>
                </c:pt>
                <c:pt idx="7852">
                  <c:v>33640</c:v>
                </c:pt>
                <c:pt idx="7853">
                  <c:v>33641</c:v>
                </c:pt>
                <c:pt idx="7854">
                  <c:v>33644</c:v>
                </c:pt>
                <c:pt idx="7855">
                  <c:v>33645</c:v>
                </c:pt>
                <c:pt idx="7856">
                  <c:v>33646</c:v>
                </c:pt>
                <c:pt idx="7857">
                  <c:v>33647</c:v>
                </c:pt>
                <c:pt idx="7858">
                  <c:v>33648</c:v>
                </c:pt>
                <c:pt idx="7859">
                  <c:v>33651</c:v>
                </c:pt>
                <c:pt idx="7860">
                  <c:v>33652</c:v>
                </c:pt>
                <c:pt idx="7861">
                  <c:v>33653</c:v>
                </c:pt>
                <c:pt idx="7862">
                  <c:v>33654</c:v>
                </c:pt>
                <c:pt idx="7863">
                  <c:v>33655</c:v>
                </c:pt>
                <c:pt idx="7864">
                  <c:v>33658</c:v>
                </c:pt>
                <c:pt idx="7865">
                  <c:v>33659</c:v>
                </c:pt>
                <c:pt idx="7866">
                  <c:v>33660</c:v>
                </c:pt>
                <c:pt idx="7867">
                  <c:v>33661</c:v>
                </c:pt>
                <c:pt idx="7868">
                  <c:v>33662</c:v>
                </c:pt>
                <c:pt idx="7869">
                  <c:v>33665</c:v>
                </c:pt>
                <c:pt idx="7870">
                  <c:v>33666</c:v>
                </c:pt>
                <c:pt idx="7871">
                  <c:v>33667</c:v>
                </c:pt>
                <c:pt idx="7872">
                  <c:v>33668</c:v>
                </c:pt>
                <c:pt idx="7873">
                  <c:v>33669</c:v>
                </c:pt>
                <c:pt idx="7874">
                  <c:v>33672</c:v>
                </c:pt>
                <c:pt idx="7875">
                  <c:v>33673</c:v>
                </c:pt>
                <c:pt idx="7876">
                  <c:v>33674</c:v>
                </c:pt>
                <c:pt idx="7877">
                  <c:v>33675</c:v>
                </c:pt>
                <c:pt idx="7878">
                  <c:v>33676</c:v>
                </c:pt>
                <c:pt idx="7879">
                  <c:v>33679</c:v>
                </c:pt>
                <c:pt idx="7880">
                  <c:v>33680</c:v>
                </c:pt>
                <c:pt idx="7881">
                  <c:v>33681</c:v>
                </c:pt>
                <c:pt idx="7882">
                  <c:v>33682</c:v>
                </c:pt>
                <c:pt idx="7883">
                  <c:v>33683</c:v>
                </c:pt>
                <c:pt idx="7884">
                  <c:v>33686</c:v>
                </c:pt>
                <c:pt idx="7885">
                  <c:v>33687</c:v>
                </c:pt>
                <c:pt idx="7886">
                  <c:v>33688</c:v>
                </c:pt>
                <c:pt idx="7887">
                  <c:v>33689</c:v>
                </c:pt>
                <c:pt idx="7888">
                  <c:v>33690</c:v>
                </c:pt>
                <c:pt idx="7889">
                  <c:v>33693</c:v>
                </c:pt>
                <c:pt idx="7890">
                  <c:v>33694</c:v>
                </c:pt>
                <c:pt idx="7891">
                  <c:v>33695</c:v>
                </c:pt>
                <c:pt idx="7892">
                  <c:v>33696</c:v>
                </c:pt>
                <c:pt idx="7893">
                  <c:v>33697</c:v>
                </c:pt>
                <c:pt idx="7894">
                  <c:v>33700</c:v>
                </c:pt>
                <c:pt idx="7895">
                  <c:v>33701</c:v>
                </c:pt>
                <c:pt idx="7896">
                  <c:v>33702</c:v>
                </c:pt>
                <c:pt idx="7897">
                  <c:v>33703</c:v>
                </c:pt>
                <c:pt idx="7898">
                  <c:v>33704</c:v>
                </c:pt>
                <c:pt idx="7899">
                  <c:v>33707</c:v>
                </c:pt>
                <c:pt idx="7900">
                  <c:v>33708</c:v>
                </c:pt>
                <c:pt idx="7901">
                  <c:v>33709</c:v>
                </c:pt>
                <c:pt idx="7902">
                  <c:v>33710</c:v>
                </c:pt>
                <c:pt idx="7903">
                  <c:v>33711</c:v>
                </c:pt>
                <c:pt idx="7904">
                  <c:v>33714</c:v>
                </c:pt>
                <c:pt idx="7905">
                  <c:v>33715</c:v>
                </c:pt>
                <c:pt idx="7906">
                  <c:v>33716</c:v>
                </c:pt>
                <c:pt idx="7907">
                  <c:v>33717</c:v>
                </c:pt>
                <c:pt idx="7908">
                  <c:v>33718</c:v>
                </c:pt>
                <c:pt idx="7909">
                  <c:v>33721</c:v>
                </c:pt>
                <c:pt idx="7910">
                  <c:v>33722</c:v>
                </c:pt>
                <c:pt idx="7911">
                  <c:v>33723</c:v>
                </c:pt>
                <c:pt idx="7912">
                  <c:v>33724</c:v>
                </c:pt>
                <c:pt idx="7913">
                  <c:v>33725</c:v>
                </c:pt>
                <c:pt idx="7914">
                  <c:v>33728</c:v>
                </c:pt>
                <c:pt idx="7915">
                  <c:v>33729</c:v>
                </c:pt>
                <c:pt idx="7916">
                  <c:v>33730</c:v>
                </c:pt>
                <c:pt idx="7917">
                  <c:v>33731</c:v>
                </c:pt>
                <c:pt idx="7918">
                  <c:v>33732</c:v>
                </c:pt>
                <c:pt idx="7919">
                  <c:v>33735</c:v>
                </c:pt>
                <c:pt idx="7920">
                  <c:v>33736</c:v>
                </c:pt>
                <c:pt idx="7921">
                  <c:v>33737</c:v>
                </c:pt>
                <c:pt idx="7922">
                  <c:v>33738</c:v>
                </c:pt>
                <c:pt idx="7923">
                  <c:v>33739</c:v>
                </c:pt>
                <c:pt idx="7924">
                  <c:v>33742</c:v>
                </c:pt>
                <c:pt idx="7925">
                  <c:v>33743</c:v>
                </c:pt>
                <c:pt idx="7926">
                  <c:v>33744</c:v>
                </c:pt>
                <c:pt idx="7927">
                  <c:v>33745</c:v>
                </c:pt>
                <c:pt idx="7928">
                  <c:v>33746</c:v>
                </c:pt>
                <c:pt idx="7929">
                  <c:v>33749</c:v>
                </c:pt>
                <c:pt idx="7930">
                  <c:v>33750</c:v>
                </c:pt>
                <c:pt idx="7931">
                  <c:v>33751</c:v>
                </c:pt>
                <c:pt idx="7932">
                  <c:v>33752</c:v>
                </c:pt>
                <c:pt idx="7933">
                  <c:v>33753</c:v>
                </c:pt>
                <c:pt idx="7934">
                  <c:v>33756</c:v>
                </c:pt>
                <c:pt idx="7935">
                  <c:v>33757</c:v>
                </c:pt>
                <c:pt idx="7936">
                  <c:v>33758</c:v>
                </c:pt>
                <c:pt idx="7937">
                  <c:v>33759</c:v>
                </c:pt>
                <c:pt idx="7938">
                  <c:v>33760</c:v>
                </c:pt>
                <c:pt idx="7939">
                  <c:v>33763</c:v>
                </c:pt>
                <c:pt idx="7940">
                  <c:v>33764</c:v>
                </c:pt>
                <c:pt idx="7941">
                  <c:v>33765</c:v>
                </c:pt>
                <c:pt idx="7942">
                  <c:v>33766</c:v>
                </c:pt>
                <c:pt idx="7943">
                  <c:v>33767</c:v>
                </c:pt>
                <c:pt idx="7944">
                  <c:v>33770</c:v>
                </c:pt>
                <c:pt idx="7945">
                  <c:v>33771</c:v>
                </c:pt>
                <c:pt idx="7946">
                  <c:v>33772</c:v>
                </c:pt>
                <c:pt idx="7947">
                  <c:v>33773</c:v>
                </c:pt>
                <c:pt idx="7948">
                  <c:v>33774</c:v>
                </c:pt>
                <c:pt idx="7949">
                  <c:v>33777</c:v>
                </c:pt>
                <c:pt idx="7950">
                  <c:v>33778</c:v>
                </c:pt>
                <c:pt idx="7951">
                  <c:v>33779</c:v>
                </c:pt>
                <c:pt idx="7952">
                  <c:v>33780</c:v>
                </c:pt>
                <c:pt idx="7953">
                  <c:v>33781</c:v>
                </c:pt>
                <c:pt idx="7954">
                  <c:v>33784</c:v>
                </c:pt>
                <c:pt idx="7955">
                  <c:v>33785</c:v>
                </c:pt>
                <c:pt idx="7956">
                  <c:v>33786</c:v>
                </c:pt>
                <c:pt idx="7957">
                  <c:v>33787</c:v>
                </c:pt>
                <c:pt idx="7958">
                  <c:v>33788</c:v>
                </c:pt>
                <c:pt idx="7959">
                  <c:v>33791</c:v>
                </c:pt>
                <c:pt idx="7960">
                  <c:v>33792</c:v>
                </c:pt>
                <c:pt idx="7961">
                  <c:v>33793</c:v>
                </c:pt>
                <c:pt idx="7962">
                  <c:v>33794</c:v>
                </c:pt>
                <c:pt idx="7963">
                  <c:v>33795</c:v>
                </c:pt>
                <c:pt idx="7964">
                  <c:v>33798</c:v>
                </c:pt>
                <c:pt idx="7965">
                  <c:v>33799</c:v>
                </c:pt>
                <c:pt idx="7966">
                  <c:v>33800</c:v>
                </c:pt>
                <c:pt idx="7967">
                  <c:v>33801</c:v>
                </c:pt>
                <c:pt idx="7968">
                  <c:v>33802</c:v>
                </c:pt>
                <c:pt idx="7969">
                  <c:v>33805</c:v>
                </c:pt>
                <c:pt idx="7970">
                  <c:v>33806</c:v>
                </c:pt>
                <c:pt idx="7971">
                  <c:v>33807</c:v>
                </c:pt>
                <c:pt idx="7972">
                  <c:v>33808</c:v>
                </c:pt>
                <c:pt idx="7973">
                  <c:v>33809</c:v>
                </c:pt>
                <c:pt idx="7974">
                  <c:v>33812</c:v>
                </c:pt>
                <c:pt idx="7975">
                  <c:v>33813</c:v>
                </c:pt>
                <c:pt idx="7976">
                  <c:v>33814</c:v>
                </c:pt>
                <c:pt idx="7977">
                  <c:v>33815</c:v>
                </c:pt>
                <c:pt idx="7978">
                  <c:v>33816</c:v>
                </c:pt>
                <c:pt idx="7979">
                  <c:v>33819</c:v>
                </c:pt>
                <c:pt idx="7980">
                  <c:v>33820</c:v>
                </c:pt>
                <c:pt idx="7981">
                  <c:v>33821</c:v>
                </c:pt>
                <c:pt idx="7982">
                  <c:v>33822</c:v>
                </c:pt>
                <c:pt idx="7983">
                  <c:v>33823</c:v>
                </c:pt>
                <c:pt idx="7984">
                  <c:v>33826</c:v>
                </c:pt>
                <c:pt idx="7985">
                  <c:v>33827</c:v>
                </c:pt>
                <c:pt idx="7986">
                  <c:v>33828</c:v>
                </c:pt>
                <c:pt idx="7987">
                  <c:v>33829</c:v>
                </c:pt>
                <c:pt idx="7988">
                  <c:v>33830</c:v>
                </c:pt>
                <c:pt idx="7989">
                  <c:v>33833</c:v>
                </c:pt>
                <c:pt idx="7990">
                  <c:v>33834</c:v>
                </c:pt>
                <c:pt idx="7991">
                  <c:v>33835</c:v>
                </c:pt>
                <c:pt idx="7992">
                  <c:v>33836</c:v>
                </c:pt>
                <c:pt idx="7993">
                  <c:v>33837</c:v>
                </c:pt>
                <c:pt idx="7994">
                  <c:v>33840</c:v>
                </c:pt>
                <c:pt idx="7995">
                  <c:v>33841</c:v>
                </c:pt>
                <c:pt idx="7996">
                  <c:v>33842</c:v>
                </c:pt>
                <c:pt idx="7997">
                  <c:v>33843</c:v>
                </c:pt>
                <c:pt idx="7998">
                  <c:v>33844</c:v>
                </c:pt>
                <c:pt idx="7999">
                  <c:v>33847</c:v>
                </c:pt>
                <c:pt idx="8000">
                  <c:v>33848</c:v>
                </c:pt>
                <c:pt idx="8001">
                  <c:v>33849</c:v>
                </c:pt>
                <c:pt idx="8002">
                  <c:v>33850</c:v>
                </c:pt>
                <c:pt idx="8003">
                  <c:v>33851</c:v>
                </c:pt>
                <c:pt idx="8004">
                  <c:v>33854</c:v>
                </c:pt>
                <c:pt idx="8005">
                  <c:v>33855</c:v>
                </c:pt>
                <c:pt idx="8006">
                  <c:v>33856</c:v>
                </c:pt>
                <c:pt idx="8007">
                  <c:v>33857</c:v>
                </c:pt>
                <c:pt idx="8008">
                  <c:v>33858</c:v>
                </c:pt>
                <c:pt idx="8009">
                  <c:v>33861</c:v>
                </c:pt>
                <c:pt idx="8010">
                  <c:v>33862</c:v>
                </c:pt>
                <c:pt idx="8011">
                  <c:v>33863</c:v>
                </c:pt>
                <c:pt idx="8012">
                  <c:v>33864</c:v>
                </c:pt>
                <c:pt idx="8013">
                  <c:v>33865</c:v>
                </c:pt>
                <c:pt idx="8014">
                  <c:v>33868</c:v>
                </c:pt>
                <c:pt idx="8015">
                  <c:v>33869</c:v>
                </c:pt>
                <c:pt idx="8016">
                  <c:v>33870</c:v>
                </c:pt>
                <c:pt idx="8017">
                  <c:v>33871</c:v>
                </c:pt>
                <c:pt idx="8018">
                  <c:v>33872</c:v>
                </c:pt>
                <c:pt idx="8019">
                  <c:v>33875</c:v>
                </c:pt>
                <c:pt idx="8020">
                  <c:v>33876</c:v>
                </c:pt>
                <c:pt idx="8021">
                  <c:v>33877</c:v>
                </c:pt>
                <c:pt idx="8022">
                  <c:v>33878</c:v>
                </c:pt>
                <c:pt idx="8023">
                  <c:v>33879</c:v>
                </c:pt>
                <c:pt idx="8024">
                  <c:v>33882</c:v>
                </c:pt>
                <c:pt idx="8025">
                  <c:v>33883</c:v>
                </c:pt>
                <c:pt idx="8026">
                  <c:v>33884</c:v>
                </c:pt>
                <c:pt idx="8027">
                  <c:v>33885</c:v>
                </c:pt>
                <c:pt idx="8028">
                  <c:v>33886</c:v>
                </c:pt>
                <c:pt idx="8029">
                  <c:v>33889</c:v>
                </c:pt>
                <c:pt idx="8030">
                  <c:v>33890</c:v>
                </c:pt>
                <c:pt idx="8031">
                  <c:v>33891</c:v>
                </c:pt>
                <c:pt idx="8032">
                  <c:v>33892</c:v>
                </c:pt>
                <c:pt idx="8033">
                  <c:v>33893</c:v>
                </c:pt>
                <c:pt idx="8034">
                  <c:v>33896</c:v>
                </c:pt>
                <c:pt idx="8035">
                  <c:v>33897</c:v>
                </c:pt>
                <c:pt idx="8036">
                  <c:v>33898</c:v>
                </c:pt>
                <c:pt idx="8037">
                  <c:v>33899</c:v>
                </c:pt>
                <c:pt idx="8038">
                  <c:v>33900</c:v>
                </c:pt>
                <c:pt idx="8039">
                  <c:v>33903</c:v>
                </c:pt>
                <c:pt idx="8040">
                  <c:v>33904</c:v>
                </c:pt>
                <c:pt idx="8041">
                  <c:v>33905</c:v>
                </c:pt>
                <c:pt idx="8042">
                  <c:v>33906</c:v>
                </c:pt>
                <c:pt idx="8043">
                  <c:v>33907</c:v>
                </c:pt>
                <c:pt idx="8044">
                  <c:v>33910</c:v>
                </c:pt>
                <c:pt idx="8045">
                  <c:v>33911</c:v>
                </c:pt>
                <c:pt idx="8046">
                  <c:v>33912</c:v>
                </c:pt>
                <c:pt idx="8047">
                  <c:v>33913</c:v>
                </c:pt>
                <c:pt idx="8048">
                  <c:v>33914</c:v>
                </c:pt>
                <c:pt idx="8049">
                  <c:v>33917</c:v>
                </c:pt>
                <c:pt idx="8050">
                  <c:v>33918</c:v>
                </c:pt>
                <c:pt idx="8051">
                  <c:v>33919</c:v>
                </c:pt>
                <c:pt idx="8052">
                  <c:v>33920</c:v>
                </c:pt>
                <c:pt idx="8053">
                  <c:v>33921</c:v>
                </c:pt>
                <c:pt idx="8054">
                  <c:v>33924</c:v>
                </c:pt>
                <c:pt idx="8055">
                  <c:v>33925</c:v>
                </c:pt>
                <c:pt idx="8056">
                  <c:v>33926</c:v>
                </c:pt>
                <c:pt idx="8057">
                  <c:v>33927</c:v>
                </c:pt>
                <c:pt idx="8058">
                  <c:v>33928</c:v>
                </c:pt>
                <c:pt idx="8059">
                  <c:v>33931</c:v>
                </c:pt>
                <c:pt idx="8060">
                  <c:v>33932</c:v>
                </c:pt>
                <c:pt idx="8061">
                  <c:v>33933</c:v>
                </c:pt>
                <c:pt idx="8062">
                  <c:v>33934</c:v>
                </c:pt>
                <c:pt idx="8063">
                  <c:v>33935</c:v>
                </c:pt>
                <c:pt idx="8064">
                  <c:v>33938</c:v>
                </c:pt>
                <c:pt idx="8065">
                  <c:v>33939</c:v>
                </c:pt>
                <c:pt idx="8066">
                  <c:v>33940</c:v>
                </c:pt>
                <c:pt idx="8067">
                  <c:v>33941</c:v>
                </c:pt>
                <c:pt idx="8068">
                  <c:v>33942</c:v>
                </c:pt>
                <c:pt idx="8069">
                  <c:v>33945</c:v>
                </c:pt>
                <c:pt idx="8070">
                  <c:v>33946</c:v>
                </c:pt>
                <c:pt idx="8071">
                  <c:v>33947</c:v>
                </c:pt>
                <c:pt idx="8072">
                  <c:v>33948</c:v>
                </c:pt>
                <c:pt idx="8073">
                  <c:v>33949</c:v>
                </c:pt>
                <c:pt idx="8074">
                  <c:v>33952</c:v>
                </c:pt>
                <c:pt idx="8075">
                  <c:v>33953</c:v>
                </c:pt>
                <c:pt idx="8076">
                  <c:v>33954</c:v>
                </c:pt>
                <c:pt idx="8077">
                  <c:v>33955</c:v>
                </c:pt>
                <c:pt idx="8078">
                  <c:v>33956</c:v>
                </c:pt>
                <c:pt idx="8079">
                  <c:v>33959</c:v>
                </c:pt>
                <c:pt idx="8080">
                  <c:v>33960</c:v>
                </c:pt>
                <c:pt idx="8081">
                  <c:v>33961</c:v>
                </c:pt>
                <c:pt idx="8082">
                  <c:v>33962</c:v>
                </c:pt>
                <c:pt idx="8083">
                  <c:v>33963</c:v>
                </c:pt>
                <c:pt idx="8084">
                  <c:v>33966</c:v>
                </c:pt>
                <c:pt idx="8085">
                  <c:v>33967</c:v>
                </c:pt>
                <c:pt idx="8086">
                  <c:v>33968</c:v>
                </c:pt>
                <c:pt idx="8087">
                  <c:v>33969</c:v>
                </c:pt>
                <c:pt idx="8088">
                  <c:v>33970</c:v>
                </c:pt>
                <c:pt idx="8089">
                  <c:v>33973</c:v>
                </c:pt>
                <c:pt idx="8090">
                  <c:v>33974</c:v>
                </c:pt>
                <c:pt idx="8091">
                  <c:v>33975</c:v>
                </c:pt>
                <c:pt idx="8092">
                  <c:v>33976</c:v>
                </c:pt>
                <c:pt idx="8093">
                  <c:v>33977</c:v>
                </c:pt>
                <c:pt idx="8094">
                  <c:v>33980</c:v>
                </c:pt>
                <c:pt idx="8095">
                  <c:v>33981</c:v>
                </c:pt>
                <c:pt idx="8096">
                  <c:v>33982</c:v>
                </c:pt>
                <c:pt idx="8097">
                  <c:v>33983</c:v>
                </c:pt>
                <c:pt idx="8098">
                  <c:v>33984</c:v>
                </c:pt>
                <c:pt idx="8099">
                  <c:v>33987</c:v>
                </c:pt>
                <c:pt idx="8100">
                  <c:v>33988</c:v>
                </c:pt>
                <c:pt idx="8101">
                  <c:v>33989</c:v>
                </c:pt>
                <c:pt idx="8102">
                  <c:v>33990</c:v>
                </c:pt>
                <c:pt idx="8103">
                  <c:v>33991</c:v>
                </c:pt>
                <c:pt idx="8104">
                  <c:v>33994</c:v>
                </c:pt>
                <c:pt idx="8105">
                  <c:v>33995</c:v>
                </c:pt>
                <c:pt idx="8106">
                  <c:v>33996</c:v>
                </c:pt>
                <c:pt idx="8107">
                  <c:v>33997</c:v>
                </c:pt>
                <c:pt idx="8108">
                  <c:v>33998</c:v>
                </c:pt>
                <c:pt idx="8109">
                  <c:v>34001</c:v>
                </c:pt>
                <c:pt idx="8110">
                  <c:v>34002</c:v>
                </c:pt>
                <c:pt idx="8111">
                  <c:v>34003</c:v>
                </c:pt>
                <c:pt idx="8112">
                  <c:v>34004</c:v>
                </c:pt>
                <c:pt idx="8113">
                  <c:v>34005</c:v>
                </c:pt>
                <c:pt idx="8114">
                  <c:v>34008</c:v>
                </c:pt>
                <c:pt idx="8115">
                  <c:v>34009</c:v>
                </c:pt>
                <c:pt idx="8116">
                  <c:v>34010</c:v>
                </c:pt>
                <c:pt idx="8117">
                  <c:v>34011</c:v>
                </c:pt>
                <c:pt idx="8118">
                  <c:v>34012</c:v>
                </c:pt>
                <c:pt idx="8119">
                  <c:v>34015</c:v>
                </c:pt>
                <c:pt idx="8120">
                  <c:v>34016</c:v>
                </c:pt>
                <c:pt idx="8121">
                  <c:v>34017</c:v>
                </c:pt>
                <c:pt idx="8122">
                  <c:v>34018</c:v>
                </c:pt>
                <c:pt idx="8123">
                  <c:v>34019</c:v>
                </c:pt>
                <c:pt idx="8124">
                  <c:v>34022</c:v>
                </c:pt>
                <c:pt idx="8125">
                  <c:v>34023</c:v>
                </c:pt>
                <c:pt idx="8126">
                  <c:v>34024</c:v>
                </c:pt>
                <c:pt idx="8127">
                  <c:v>34025</c:v>
                </c:pt>
                <c:pt idx="8128">
                  <c:v>34026</c:v>
                </c:pt>
                <c:pt idx="8129">
                  <c:v>34029</c:v>
                </c:pt>
                <c:pt idx="8130">
                  <c:v>34030</c:v>
                </c:pt>
                <c:pt idx="8131">
                  <c:v>34031</c:v>
                </c:pt>
                <c:pt idx="8132">
                  <c:v>34032</c:v>
                </c:pt>
                <c:pt idx="8133">
                  <c:v>34033</c:v>
                </c:pt>
                <c:pt idx="8134">
                  <c:v>34036</c:v>
                </c:pt>
                <c:pt idx="8135">
                  <c:v>34037</c:v>
                </c:pt>
                <c:pt idx="8136">
                  <c:v>34038</c:v>
                </c:pt>
                <c:pt idx="8137">
                  <c:v>34039</c:v>
                </c:pt>
                <c:pt idx="8138">
                  <c:v>34040</c:v>
                </c:pt>
                <c:pt idx="8139">
                  <c:v>34043</c:v>
                </c:pt>
                <c:pt idx="8140">
                  <c:v>34044</c:v>
                </c:pt>
                <c:pt idx="8141">
                  <c:v>34045</c:v>
                </c:pt>
                <c:pt idx="8142">
                  <c:v>34046</c:v>
                </c:pt>
                <c:pt idx="8143">
                  <c:v>34047</c:v>
                </c:pt>
                <c:pt idx="8144">
                  <c:v>34050</c:v>
                </c:pt>
                <c:pt idx="8145">
                  <c:v>34051</c:v>
                </c:pt>
                <c:pt idx="8146">
                  <c:v>34052</c:v>
                </c:pt>
                <c:pt idx="8147">
                  <c:v>34053</c:v>
                </c:pt>
                <c:pt idx="8148">
                  <c:v>34054</c:v>
                </c:pt>
                <c:pt idx="8149">
                  <c:v>34057</c:v>
                </c:pt>
                <c:pt idx="8150">
                  <c:v>34058</c:v>
                </c:pt>
                <c:pt idx="8151">
                  <c:v>34059</c:v>
                </c:pt>
                <c:pt idx="8152">
                  <c:v>34060</c:v>
                </c:pt>
                <c:pt idx="8153">
                  <c:v>34061</c:v>
                </c:pt>
                <c:pt idx="8154">
                  <c:v>34064</c:v>
                </c:pt>
                <c:pt idx="8155">
                  <c:v>34065</c:v>
                </c:pt>
                <c:pt idx="8156">
                  <c:v>34066</c:v>
                </c:pt>
                <c:pt idx="8157">
                  <c:v>34067</c:v>
                </c:pt>
                <c:pt idx="8158">
                  <c:v>34068</c:v>
                </c:pt>
                <c:pt idx="8159">
                  <c:v>34071</c:v>
                </c:pt>
                <c:pt idx="8160">
                  <c:v>34072</c:v>
                </c:pt>
                <c:pt idx="8161">
                  <c:v>34073</c:v>
                </c:pt>
                <c:pt idx="8162">
                  <c:v>34074</c:v>
                </c:pt>
                <c:pt idx="8163">
                  <c:v>34075</c:v>
                </c:pt>
                <c:pt idx="8164">
                  <c:v>34078</c:v>
                </c:pt>
                <c:pt idx="8165">
                  <c:v>34079</c:v>
                </c:pt>
                <c:pt idx="8166">
                  <c:v>34080</c:v>
                </c:pt>
                <c:pt idx="8167">
                  <c:v>34081</c:v>
                </c:pt>
                <c:pt idx="8168">
                  <c:v>34082</c:v>
                </c:pt>
                <c:pt idx="8169">
                  <c:v>34085</c:v>
                </c:pt>
                <c:pt idx="8170">
                  <c:v>34086</c:v>
                </c:pt>
                <c:pt idx="8171">
                  <c:v>34087</c:v>
                </c:pt>
                <c:pt idx="8172">
                  <c:v>34088</c:v>
                </c:pt>
                <c:pt idx="8173">
                  <c:v>34089</c:v>
                </c:pt>
                <c:pt idx="8174">
                  <c:v>34092</c:v>
                </c:pt>
                <c:pt idx="8175">
                  <c:v>34093</c:v>
                </c:pt>
                <c:pt idx="8176">
                  <c:v>34094</c:v>
                </c:pt>
                <c:pt idx="8177">
                  <c:v>34095</c:v>
                </c:pt>
                <c:pt idx="8178">
                  <c:v>34096</c:v>
                </c:pt>
                <c:pt idx="8179">
                  <c:v>34099</c:v>
                </c:pt>
                <c:pt idx="8180">
                  <c:v>34100</c:v>
                </c:pt>
                <c:pt idx="8181">
                  <c:v>34101</c:v>
                </c:pt>
                <c:pt idx="8182">
                  <c:v>34102</c:v>
                </c:pt>
                <c:pt idx="8183">
                  <c:v>34103</c:v>
                </c:pt>
                <c:pt idx="8184">
                  <c:v>34106</c:v>
                </c:pt>
                <c:pt idx="8185">
                  <c:v>34107</c:v>
                </c:pt>
                <c:pt idx="8186">
                  <c:v>34108</c:v>
                </c:pt>
                <c:pt idx="8187">
                  <c:v>34109</c:v>
                </c:pt>
                <c:pt idx="8188">
                  <c:v>34110</c:v>
                </c:pt>
                <c:pt idx="8189">
                  <c:v>34113</c:v>
                </c:pt>
                <c:pt idx="8190">
                  <c:v>34114</c:v>
                </c:pt>
                <c:pt idx="8191">
                  <c:v>34115</c:v>
                </c:pt>
                <c:pt idx="8192">
                  <c:v>34116</c:v>
                </c:pt>
                <c:pt idx="8193">
                  <c:v>34117</c:v>
                </c:pt>
                <c:pt idx="8194">
                  <c:v>34120</c:v>
                </c:pt>
                <c:pt idx="8195">
                  <c:v>34121</c:v>
                </c:pt>
                <c:pt idx="8196">
                  <c:v>34122</c:v>
                </c:pt>
                <c:pt idx="8197">
                  <c:v>34123</c:v>
                </c:pt>
                <c:pt idx="8198">
                  <c:v>34124</c:v>
                </c:pt>
                <c:pt idx="8199">
                  <c:v>34127</c:v>
                </c:pt>
                <c:pt idx="8200">
                  <c:v>34128</c:v>
                </c:pt>
                <c:pt idx="8201">
                  <c:v>34129</c:v>
                </c:pt>
                <c:pt idx="8202">
                  <c:v>34130</c:v>
                </c:pt>
                <c:pt idx="8203">
                  <c:v>34131</c:v>
                </c:pt>
                <c:pt idx="8204">
                  <c:v>34134</c:v>
                </c:pt>
                <c:pt idx="8205">
                  <c:v>34135</c:v>
                </c:pt>
                <c:pt idx="8206">
                  <c:v>34136</c:v>
                </c:pt>
                <c:pt idx="8207">
                  <c:v>34137</c:v>
                </c:pt>
                <c:pt idx="8208">
                  <c:v>34138</c:v>
                </c:pt>
                <c:pt idx="8209">
                  <c:v>34141</c:v>
                </c:pt>
                <c:pt idx="8210">
                  <c:v>34142</c:v>
                </c:pt>
                <c:pt idx="8211">
                  <c:v>34143</c:v>
                </c:pt>
                <c:pt idx="8212">
                  <c:v>34144</c:v>
                </c:pt>
                <c:pt idx="8213">
                  <c:v>34145</c:v>
                </c:pt>
                <c:pt idx="8214">
                  <c:v>34148</c:v>
                </c:pt>
                <c:pt idx="8215">
                  <c:v>34149</c:v>
                </c:pt>
                <c:pt idx="8216">
                  <c:v>34150</c:v>
                </c:pt>
                <c:pt idx="8217">
                  <c:v>34151</c:v>
                </c:pt>
                <c:pt idx="8218">
                  <c:v>34152</c:v>
                </c:pt>
                <c:pt idx="8219">
                  <c:v>34155</c:v>
                </c:pt>
                <c:pt idx="8220">
                  <c:v>34156</c:v>
                </c:pt>
                <c:pt idx="8221">
                  <c:v>34157</c:v>
                </c:pt>
                <c:pt idx="8222">
                  <c:v>34158</c:v>
                </c:pt>
                <c:pt idx="8223">
                  <c:v>34159</c:v>
                </c:pt>
                <c:pt idx="8224">
                  <c:v>34162</c:v>
                </c:pt>
                <c:pt idx="8225">
                  <c:v>34163</c:v>
                </c:pt>
                <c:pt idx="8226">
                  <c:v>34164</c:v>
                </c:pt>
                <c:pt idx="8227">
                  <c:v>34165</c:v>
                </c:pt>
                <c:pt idx="8228">
                  <c:v>34166</c:v>
                </c:pt>
                <c:pt idx="8229">
                  <c:v>34169</c:v>
                </c:pt>
                <c:pt idx="8230">
                  <c:v>34170</c:v>
                </c:pt>
                <c:pt idx="8231">
                  <c:v>34171</c:v>
                </c:pt>
                <c:pt idx="8232">
                  <c:v>34172</c:v>
                </c:pt>
                <c:pt idx="8233">
                  <c:v>34173</c:v>
                </c:pt>
                <c:pt idx="8234">
                  <c:v>34176</c:v>
                </c:pt>
                <c:pt idx="8235">
                  <c:v>34177</c:v>
                </c:pt>
                <c:pt idx="8236">
                  <c:v>34178</c:v>
                </c:pt>
                <c:pt idx="8237">
                  <c:v>34179</c:v>
                </c:pt>
                <c:pt idx="8238">
                  <c:v>34180</c:v>
                </c:pt>
                <c:pt idx="8239">
                  <c:v>34183</c:v>
                </c:pt>
                <c:pt idx="8240">
                  <c:v>34184</c:v>
                </c:pt>
                <c:pt idx="8241">
                  <c:v>34185</c:v>
                </c:pt>
                <c:pt idx="8242">
                  <c:v>34186</c:v>
                </c:pt>
                <c:pt idx="8243">
                  <c:v>34187</c:v>
                </c:pt>
                <c:pt idx="8244">
                  <c:v>34190</c:v>
                </c:pt>
                <c:pt idx="8245">
                  <c:v>34191</c:v>
                </c:pt>
                <c:pt idx="8246">
                  <c:v>34192</c:v>
                </c:pt>
                <c:pt idx="8247">
                  <c:v>34193</c:v>
                </c:pt>
                <c:pt idx="8248">
                  <c:v>34194</c:v>
                </c:pt>
                <c:pt idx="8249">
                  <c:v>34197</c:v>
                </c:pt>
                <c:pt idx="8250">
                  <c:v>34198</c:v>
                </c:pt>
                <c:pt idx="8251">
                  <c:v>34199</c:v>
                </c:pt>
                <c:pt idx="8252">
                  <c:v>34200</c:v>
                </c:pt>
                <c:pt idx="8253">
                  <c:v>34201</c:v>
                </c:pt>
                <c:pt idx="8254">
                  <c:v>34204</c:v>
                </c:pt>
                <c:pt idx="8255">
                  <c:v>34205</c:v>
                </c:pt>
                <c:pt idx="8256">
                  <c:v>34206</c:v>
                </c:pt>
                <c:pt idx="8257">
                  <c:v>34207</c:v>
                </c:pt>
                <c:pt idx="8258">
                  <c:v>34208</c:v>
                </c:pt>
                <c:pt idx="8259">
                  <c:v>34211</c:v>
                </c:pt>
                <c:pt idx="8260">
                  <c:v>34212</c:v>
                </c:pt>
                <c:pt idx="8261">
                  <c:v>34213</c:v>
                </c:pt>
                <c:pt idx="8262">
                  <c:v>34214</c:v>
                </c:pt>
                <c:pt idx="8263">
                  <c:v>34215</c:v>
                </c:pt>
                <c:pt idx="8264">
                  <c:v>34218</c:v>
                </c:pt>
                <c:pt idx="8265">
                  <c:v>34219</c:v>
                </c:pt>
                <c:pt idx="8266">
                  <c:v>34220</c:v>
                </c:pt>
                <c:pt idx="8267">
                  <c:v>34221</c:v>
                </c:pt>
                <c:pt idx="8268">
                  <c:v>34222</c:v>
                </c:pt>
                <c:pt idx="8269">
                  <c:v>34225</c:v>
                </c:pt>
                <c:pt idx="8270">
                  <c:v>34226</c:v>
                </c:pt>
                <c:pt idx="8271">
                  <c:v>34227</c:v>
                </c:pt>
                <c:pt idx="8272">
                  <c:v>34228</c:v>
                </c:pt>
                <c:pt idx="8273">
                  <c:v>34229</c:v>
                </c:pt>
                <c:pt idx="8274">
                  <c:v>34232</c:v>
                </c:pt>
                <c:pt idx="8275">
                  <c:v>34233</c:v>
                </c:pt>
                <c:pt idx="8276">
                  <c:v>34234</c:v>
                </c:pt>
                <c:pt idx="8277">
                  <c:v>34235</c:v>
                </c:pt>
                <c:pt idx="8278">
                  <c:v>34236</c:v>
                </c:pt>
                <c:pt idx="8279">
                  <c:v>34239</c:v>
                </c:pt>
                <c:pt idx="8280">
                  <c:v>34240</c:v>
                </c:pt>
                <c:pt idx="8281">
                  <c:v>34241</c:v>
                </c:pt>
                <c:pt idx="8282">
                  <c:v>34242</c:v>
                </c:pt>
                <c:pt idx="8283">
                  <c:v>34243</c:v>
                </c:pt>
                <c:pt idx="8284">
                  <c:v>34246</c:v>
                </c:pt>
                <c:pt idx="8285">
                  <c:v>34247</c:v>
                </c:pt>
                <c:pt idx="8286">
                  <c:v>34248</c:v>
                </c:pt>
                <c:pt idx="8287">
                  <c:v>34249</c:v>
                </c:pt>
                <c:pt idx="8288">
                  <c:v>34250</c:v>
                </c:pt>
                <c:pt idx="8289">
                  <c:v>34253</c:v>
                </c:pt>
                <c:pt idx="8290">
                  <c:v>34254</c:v>
                </c:pt>
                <c:pt idx="8291">
                  <c:v>34255</c:v>
                </c:pt>
                <c:pt idx="8292">
                  <c:v>34256</c:v>
                </c:pt>
                <c:pt idx="8293">
                  <c:v>34257</c:v>
                </c:pt>
                <c:pt idx="8294">
                  <c:v>34260</c:v>
                </c:pt>
                <c:pt idx="8295">
                  <c:v>34261</c:v>
                </c:pt>
                <c:pt idx="8296">
                  <c:v>34262</c:v>
                </c:pt>
                <c:pt idx="8297">
                  <c:v>34263</c:v>
                </c:pt>
                <c:pt idx="8298">
                  <c:v>34264</c:v>
                </c:pt>
                <c:pt idx="8299">
                  <c:v>34267</c:v>
                </c:pt>
                <c:pt idx="8300">
                  <c:v>34268</c:v>
                </c:pt>
                <c:pt idx="8301">
                  <c:v>34269</c:v>
                </c:pt>
                <c:pt idx="8302">
                  <c:v>34270</c:v>
                </c:pt>
                <c:pt idx="8303">
                  <c:v>34271</c:v>
                </c:pt>
                <c:pt idx="8304">
                  <c:v>34274</c:v>
                </c:pt>
                <c:pt idx="8305">
                  <c:v>34275</c:v>
                </c:pt>
                <c:pt idx="8306">
                  <c:v>34276</c:v>
                </c:pt>
                <c:pt idx="8307">
                  <c:v>34277</c:v>
                </c:pt>
                <c:pt idx="8308">
                  <c:v>34278</c:v>
                </c:pt>
                <c:pt idx="8309">
                  <c:v>34281</c:v>
                </c:pt>
                <c:pt idx="8310">
                  <c:v>34282</c:v>
                </c:pt>
                <c:pt idx="8311">
                  <c:v>34283</c:v>
                </c:pt>
                <c:pt idx="8312">
                  <c:v>34284</c:v>
                </c:pt>
                <c:pt idx="8313">
                  <c:v>34285</c:v>
                </c:pt>
                <c:pt idx="8314">
                  <c:v>34288</c:v>
                </c:pt>
                <c:pt idx="8315">
                  <c:v>34289</c:v>
                </c:pt>
                <c:pt idx="8316">
                  <c:v>34290</c:v>
                </c:pt>
                <c:pt idx="8317">
                  <c:v>34291</c:v>
                </c:pt>
                <c:pt idx="8318">
                  <c:v>34292</c:v>
                </c:pt>
                <c:pt idx="8319">
                  <c:v>34295</c:v>
                </c:pt>
                <c:pt idx="8320">
                  <c:v>34296</c:v>
                </c:pt>
                <c:pt idx="8321">
                  <c:v>34297</c:v>
                </c:pt>
                <c:pt idx="8322">
                  <c:v>34298</c:v>
                </c:pt>
                <c:pt idx="8323">
                  <c:v>34299</c:v>
                </c:pt>
                <c:pt idx="8324">
                  <c:v>34302</c:v>
                </c:pt>
                <c:pt idx="8325">
                  <c:v>34303</c:v>
                </c:pt>
                <c:pt idx="8326">
                  <c:v>34304</c:v>
                </c:pt>
                <c:pt idx="8327">
                  <c:v>34305</c:v>
                </c:pt>
                <c:pt idx="8328">
                  <c:v>34306</c:v>
                </c:pt>
                <c:pt idx="8329">
                  <c:v>34309</c:v>
                </c:pt>
                <c:pt idx="8330">
                  <c:v>34310</c:v>
                </c:pt>
                <c:pt idx="8331">
                  <c:v>34311</c:v>
                </c:pt>
                <c:pt idx="8332">
                  <c:v>34312</c:v>
                </c:pt>
                <c:pt idx="8333">
                  <c:v>34313</c:v>
                </c:pt>
                <c:pt idx="8334">
                  <c:v>34316</c:v>
                </c:pt>
                <c:pt idx="8335">
                  <c:v>34317</c:v>
                </c:pt>
                <c:pt idx="8336">
                  <c:v>34318</c:v>
                </c:pt>
                <c:pt idx="8337">
                  <c:v>34319</c:v>
                </c:pt>
                <c:pt idx="8338">
                  <c:v>34320</c:v>
                </c:pt>
                <c:pt idx="8339">
                  <c:v>34323</c:v>
                </c:pt>
                <c:pt idx="8340">
                  <c:v>34324</c:v>
                </c:pt>
                <c:pt idx="8341">
                  <c:v>34325</c:v>
                </c:pt>
                <c:pt idx="8342">
                  <c:v>34326</c:v>
                </c:pt>
                <c:pt idx="8343">
                  <c:v>34327</c:v>
                </c:pt>
                <c:pt idx="8344">
                  <c:v>34330</c:v>
                </c:pt>
                <c:pt idx="8345">
                  <c:v>34331</c:v>
                </c:pt>
                <c:pt idx="8346">
                  <c:v>34332</c:v>
                </c:pt>
                <c:pt idx="8347">
                  <c:v>34333</c:v>
                </c:pt>
                <c:pt idx="8348">
                  <c:v>34334</c:v>
                </c:pt>
                <c:pt idx="8349">
                  <c:v>34337</c:v>
                </c:pt>
                <c:pt idx="8350">
                  <c:v>34338</c:v>
                </c:pt>
                <c:pt idx="8351">
                  <c:v>34339</c:v>
                </c:pt>
                <c:pt idx="8352">
                  <c:v>34340</c:v>
                </c:pt>
                <c:pt idx="8353">
                  <c:v>34341</c:v>
                </c:pt>
                <c:pt idx="8354">
                  <c:v>34344</c:v>
                </c:pt>
                <c:pt idx="8355">
                  <c:v>34345</c:v>
                </c:pt>
                <c:pt idx="8356">
                  <c:v>34346</c:v>
                </c:pt>
                <c:pt idx="8357">
                  <c:v>34347</c:v>
                </c:pt>
                <c:pt idx="8358">
                  <c:v>34348</c:v>
                </c:pt>
                <c:pt idx="8359">
                  <c:v>34351</c:v>
                </c:pt>
                <c:pt idx="8360">
                  <c:v>34352</c:v>
                </c:pt>
                <c:pt idx="8361">
                  <c:v>34353</c:v>
                </c:pt>
                <c:pt idx="8362">
                  <c:v>34354</c:v>
                </c:pt>
                <c:pt idx="8363">
                  <c:v>34355</c:v>
                </c:pt>
                <c:pt idx="8364">
                  <c:v>34358</c:v>
                </c:pt>
                <c:pt idx="8365">
                  <c:v>34359</c:v>
                </c:pt>
                <c:pt idx="8366">
                  <c:v>34360</c:v>
                </c:pt>
                <c:pt idx="8367">
                  <c:v>34361</c:v>
                </c:pt>
                <c:pt idx="8368">
                  <c:v>34362</c:v>
                </c:pt>
                <c:pt idx="8369">
                  <c:v>34365</c:v>
                </c:pt>
                <c:pt idx="8370">
                  <c:v>34366</c:v>
                </c:pt>
                <c:pt idx="8371">
                  <c:v>34367</c:v>
                </c:pt>
                <c:pt idx="8372">
                  <c:v>34368</c:v>
                </c:pt>
                <c:pt idx="8373">
                  <c:v>34369</c:v>
                </c:pt>
                <c:pt idx="8374">
                  <c:v>34372</c:v>
                </c:pt>
                <c:pt idx="8375">
                  <c:v>34373</c:v>
                </c:pt>
                <c:pt idx="8376">
                  <c:v>34374</c:v>
                </c:pt>
                <c:pt idx="8377">
                  <c:v>34375</c:v>
                </c:pt>
                <c:pt idx="8378">
                  <c:v>34376</c:v>
                </c:pt>
                <c:pt idx="8379">
                  <c:v>34379</c:v>
                </c:pt>
                <c:pt idx="8380">
                  <c:v>34380</c:v>
                </c:pt>
                <c:pt idx="8381">
                  <c:v>34381</c:v>
                </c:pt>
                <c:pt idx="8382">
                  <c:v>34382</c:v>
                </c:pt>
                <c:pt idx="8383">
                  <c:v>34383</c:v>
                </c:pt>
                <c:pt idx="8384">
                  <c:v>34386</c:v>
                </c:pt>
                <c:pt idx="8385">
                  <c:v>34387</c:v>
                </c:pt>
                <c:pt idx="8386">
                  <c:v>34388</c:v>
                </c:pt>
                <c:pt idx="8387">
                  <c:v>34389</c:v>
                </c:pt>
                <c:pt idx="8388">
                  <c:v>34390</c:v>
                </c:pt>
                <c:pt idx="8389">
                  <c:v>34393</c:v>
                </c:pt>
                <c:pt idx="8390">
                  <c:v>34394</c:v>
                </c:pt>
                <c:pt idx="8391">
                  <c:v>34395</c:v>
                </c:pt>
                <c:pt idx="8392">
                  <c:v>34396</c:v>
                </c:pt>
                <c:pt idx="8393">
                  <c:v>34397</c:v>
                </c:pt>
                <c:pt idx="8394">
                  <c:v>34400</c:v>
                </c:pt>
                <c:pt idx="8395">
                  <c:v>34401</c:v>
                </c:pt>
                <c:pt idx="8396">
                  <c:v>34402</c:v>
                </c:pt>
                <c:pt idx="8397">
                  <c:v>34403</c:v>
                </c:pt>
                <c:pt idx="8398">
                  <c:v>34404</c:v>
                </c:pt>
                <c:pt idx="8399">
                  <c:v>34407</c:v>
                </c:pt>
                <c:pt idx="8400">
                  <c:v>34408</c:v>
                </c:pt>
                <c:pt idx="8401">
                  <c:v>34409</c:v>
                </c:pt>
                <c:pt idx="8402">
                  <c:v>34410</c:v>
                </c:pt>
                <c:pt idx="8403">
                  <c:v>34411</c:v>
                </c:pt>
                <c:pt idx="8404">
                  <c:v>34414</c:v>
                </c:pt>
                <c:pt idx="8405">
                  <c:v>34415</c:v>
                </c:pt>
                <c:pt idx="8406">
                  <c:v>34416</c:v>
                </c:pt>
                <c:pt idx="8407">
                  <c:v>34417</c:v>
                </c:pt>
                <c:pt idx="8408">
                  <c:v>34418</c:v>
                </c:pt>
                <c:pt idx="8409">
                  <c:v>34421</c:v>
                </c:pt>
                <c:pt idx="8410">
                  <c:v>34422</c:v>
                </c:pt>
                <c:pt idx="8411">
                  <c:v>34423</c:v>
                </c:pt>
                <c:pt idx="8412">
                  <c:v>34424</c:v>
                </c:pt>
                <c:pt idx="8413">
                  <c:v>34425</c:v>
                </c:pt>
                <c:pt idx="8414">
                  <c:v>34428</c:v>
                </c:pt>
                <c:pt idx="8415">
                  <c:v>34429</c:v>
                </c:pt>
                <c:pt idx="8416">
                  <c:v>34430</c:v>
                </c:pt>
                <c:pt idx="8417">
                  <c:v>34431</c:v>
                </c:pt>
                <c:pt idx="8418">
                  <c:v>34432</c:v>
                </c:pt>
                <c:pt idx="8419">
                  <c:v>34435</c:v>
                </c:pt>
                <c:pt idx="8420">
                  <c:v>34436</c:v>
                </c:pt>
                <c:pt idx="8421">
                  <c:v>34437</c:v>
                </c:pt>
                <c:pt idx="8422">
                  <c:v>34438</c:v>
                </c:pt>
                <c:pt idx="8423">
                  <c:v>34439</c:v>
                </c:pt>
                <c:pt idx="8424">
                  <c:v>34442</c:v>
                </c:pt>
                <c:pt idx="8425">
                  <c:v>34443</c:v>
                </c:pt>
                <c:pt idx="8426">
                  <c:v>34444</c:v>
                </c:pt>
                <c:pt idx="8427">
                  <c:v>34445</c:v>
                </c:pt>
                <c:pt idx="8428">
                  <c:v>34446</c:v>
                </c:pt>
                <c:pt idx="8429">
                  <c:v>34449</c:v>
                </c:pt>
                <c:pt idx="8430">
                  <c:v>34450</c:v>
                </c:pt>
                <c:pt idx="8431">
                  <c:v>34451</c:v>
                </c:pt>
                <c:pt idx="8432">
                  <c:v>34452</c:v>
                </c:pt>
                <c:pt idx="8433">
                  <c:v>34453</c:v>
                </c:pt>
                <c:pt idx="8434">
                  <c:v>34456</c:v>
                </c:pt>
                <c:pt idx="8435">
                  <c:v>34457</c:v>
                </c:pt>
                <c:pt idx="8436">
                  <c:v>34458</c:v>
                </c:pt>
                <c:pt idx="8437">
                  <c:v>34459</c:v>
                </c:pt>
                <c:pt idx="8438">
                  <c:v>34460</c:v>
                </c:pt>
                <c:pt idx="8439">
                  <c:v>34463</c:v>
                </c:pt>
                <c:pt idx="8440">
                  <c:v>34464</c:v>
                </c:pt>
                <c:pt idx="8441">
                  <c:v>34465</c:v>
                </c:pt>
                <c:pt idx="8442">
                  <c:v>34466</c:v>
                </c:pt>
                <c:pt idx="8443">
                  <c:v>34467</c:v>
                </c:pt>
                <c:pt idx="8444">
                  <c:v>34470</c:v>
                </c:pt>
                <c:pt idx="8445">
                  <c:v>34471</c:v>
                </c:pt>
                <c:pt idx="8446">
                  <c:v>34472</c:v>
                </c:pt>
                <c:pt idx="8447">
                  <c:v>34473</c:v>
                </c:pt>
                <c:pt idx="8448">
                  <c:v>34474</c:v>
                </c:pt>
                <c:pt idx="8449">
                  <c:v>34477</c:v>
                </c:pt>
                <c:pt idx="8450">
                  <c:v>34478</c:v>
                </c:pt>
                <c:pt idx="8451">
                  <c:v>34479</c:v>
                </c:pt>
                <c:pt idx="8452">
                  <c:v>34480</c:v>
                </c:pt>
                <c:pt idx="8453">
                  <c:v>34481</c:v>
                </c:pt>
                <c:pt idx="8454">
                  <c:v>34484</c:v>
                </c:pt>
                <c:pt idx="8455">
                  <c:v>34485</c:v>
                </c:pt>
                <c:pt idx="8456">
                  <c:v>34486</c:v>
                </c:pt>
                <c:pt idx="8457">
                  <c:v>34487</c:v>
                </c:pt>
                <c:pt idx="8458">
                  <c:v>34488</c:v>
                </c:pt>
                <c:pt idx="8459">
                  <c:v>34491</c:v>
                </c:pt>
                <c:pt idx="8460">
                  <c:v>34492</c:v>
                </c:pt>
                <c:pt idx="8461">
                  <c:v>34493</c:v>
                </c:pt>
                <c:pt idx="8462">
                  <c:v>34494</c:v>
                </c:pt>
                <c:pt idx="8463">
                  <c:v>34495</c:v>
                </c:pt>
                <c:pt idx="8464">
                  <c:v>34498</c:v>
                </c:pt>
                <c:pt idx="8465">
                  <c:v>34499</c:v>
                </c:pt>
                <c:pt idx="8466">
                  <c:v>34500</c:v>
                </c:pt>
                <c:pt idx="8467">
                  <c:v>34501</c:v>
                </c:pt>
                <c:pt idx="8468">
                  <c:v>34502</c:v>
                </c:pt>
                <c:pt idx="8469">
                  <c:v>34505</c:v>
                </c:pt>
                <c:pt idx="8470">
                  <c:v>34506</c:v>
                </c:pt>
                <c:pt idx="8471">
                  <c:v>34507</c:v>
                </c:pt>
                <c:pt idx="8472">
                  <c:v>34508</c:v>
                </c:pt>
                <c:pt idx="8473">
                  <c:v>34509</c:v>
                </c:pt>
                <c:pt idx="8474">
                  <c:v>34512</c:v>
                </c:pt>
                <c:pt idx="8475">
                  <c:v>34513</c:v>
                </c:pt>
                <c:pt idx="8476">
                  <c:v>34514</c:v>
                </c:pt>
                <c:pt idx="8477">
                  <c:v>34515</c:v>
                </c:pt>
                <c:pt idx="8478">
                  <c:v>34516</c:v>
                </c:pt>
                <c:pt idx="8479">
                  <c:v>34519</c:v>
                </c:pt>
                <c:pt idx="8480">
                  <c:v>34520</c:v>
                </c:pt>
                <c:pt idx="8481">
                  <c:v>34521</c:v>
                </c:pt>
                <c:pt idx="8482">
                  <c:v>34522</c:v>
                </c:pt>
                <c:pt idx="8483">
                  <c:v>34523</c:v>
                </c:pt>
                <c:pt idx="8484">
                  <c:v>34526</c:v>
                </c:pt>
                <c:pt idx="8485">
                  <c:v>34527</c:v>
                </c:pt>
                <c:pt idx="8486">
                  <c:v>34528</c:v>
                </c:pt>
                <c:pt idx="8487">
                  <c:v>34529</c:v>
                </c:pt>
                <c:pt idx="8488">
                  <c:v>34530</c:v>
                </c:pt>
                <c:pt idx="8489">
                  <c:v>34533</c:v>
                </c:pt>
                <c:pt idx="8490">
                  <c:v>34534</c:v>
                </c:pt>
                <c:pt idx="8491">
                  <c:v>34535</c:v>
                </c:pt>
                <c:pt idx="8492">
                  <c:v>34536</c:v>
                </c:pt>
                <c:pt idx="8493">
                  <c:v>34537</c:v>
                </c:pt>
                <c:pt idx="8494">
                  <c:v>34540</c:v>
                </c:pt>
                <c:pt idx="8495">
                  <c:v>34541</c:v>
                </c:pt>
                <c:pt idx="8496">
                  <c:v>34542</c:v>
                </c:pt>
                <c:pt idx="8497">
                  <c:v>34543</c:v>
                </c:pt>
                <c:pt idx="8498">
                  <c:v>34544</c:v>
                </c:pt>
                <c:pt idx="8499">
                  <c:v>34547</c:v>
                </c:pt>
                <c:pt idx="8500">
                  <c:v>34548</c:v>
                </c:pt>
                <c:pt idx="8501">
                  <c:v>34549</c:v>
                </c:pt>
                <c:pt idx="8502">
                  <c:v>34550</c:v>
                </c:pt>
                <c:pt idx="8503">
                  <c:v>34551</c:v>
                </c:pt>
                <c:pt idx="8504">
                  <c:v>34554</c:v>
                </c:pt>
                <c:pt idx="8505">
                  <c:v>34555</c:v>
                </c:pt>
                <c:pt idx="8506">
                  <c:v>34556</c:v>
                </c:pt>
                <c:pt idx="8507">
                  <c:v>34557</c:v>
                </c:pt>
                <c:pt idx="8508">
                  <c:v>34558</c:v>
                </c:pt>
                <c:pt idx="8509">
                  <c:v>34561</c:v>
                </c:pt>
                <c:pt idx="8510">
                  <c:v>34562</c:v>
                </c:pt>
                <c:pt idx="8511">
                  <c:v>34563</c:v>
                </c:pt>
                <c:pt idx="8512">
                  <c:v>34564</c:v>
                </c:pt>
                <c:pt idx="8513">
                  <c:v>34565</c:v>
                </c:pt>
                <c:pt idx="8514">
                  <c:v>34568</c:v>
                </c:pt>
                <c:pt idx="8515">
                  <c:v>34569</c:v>
                </c:pt>
                <c:pt idx="8516">
                  <c:v>34570</c:v>
                </c:pt>
                <c:pt idx="8517">
                  <c:v>34571</c:v>
                </c:pt>
                <c:pt idx="8518">
                  <c:v>34572</c:v>
                </c:pt>
                <c:pt idx="8519">
                  <c:v>34575</c:v>
                </c:pt>
                <c:pt idx="8520">
                  <c:v>34576</c:v>
                </c:pt>
                <c:pt idx="8521">
                  <c:v>34577</c:v>
                </c:pt>
                <c:pt idx="8522">
                  <c:v>34578</c:v>
                </c:pt>
                <c:pt idx="8523">
                  <c:v>34579</c:v>
                </c:pt>
                <c:pt idx="8524">
                  <c:v>34582</c:v>
                </c:pt>
                <c:pt idx="8525">
                  <c:v>34583</c:v>
                </c:pt>
                <c:pt idx="8526">
                  <c:v>34584</c:v>
                </c:pt>
                <c:pt idx="8527">
                  <c:v>34585</c:v>
                </c:pt>
                <c:pt idx="8528">
                  <c:v>34586</c:v>
                </c:pt>
                <c:pt idx="8529">
                  <c:v>34589</c:v>
                </c:pt>
                <c:pt idx="8530">
                  <c:v>34590</c:v>
                </c:pt>
                <c:pt idx="8531">
                  <c:v>34591</c:v>
                </c:pt>
                <c:pt idx="8532">
                  <c:v>34592</c:v>
                </c:pt>
                <c:pt idx="8533">
                  <c:v>34593</c:v>
                </c:pt>
                <c:pt idx="8534">
                  <c:v>34596</c:v>
                </c:pt>
                <c:pt idx="8535">
                  <c:v>34597</c:v>
                </c:pt>
                <c:pt idx="8536">
                  <c:v>34598</c:v>
                </c:pt>
                <c:pt idx="8537">
                  <c:v>34599</c:v>
                </c:pt>
                <c:pt idx="8538">
                  <c:v>34600</c:v>
                </c:pt>
                <c:pt idx="8539">
                  <c:v>34603</c:v>
                </c:pt>
                <c:pt idx="8540">
                  <c:v>34604</c:v>
                </c:pt>
                <c:pt idx="8541">
                  <c:v>34605</c:v>
                </c:pt>
                <c:pt idx="8542">
                  <c:v>34606</c:v>
                </c:pt>
                <c:pt idx="8543">
                  <c:v>34607</c:v>
                </c:pt>
                <c:pt idx="8544">
                  <c:v>34610</c:v>
                </c:pt>
                <c:pt idx="8545">
                  <c:v>34611</c:v>
                </c:pt>
                <c:pt idx="8546">
                  <c:v>34612</c:v>
                </c:pt>
                <c:pt idx="8547">
                  <c:v>34613</c:v>
                </c:pt>
                <c:pt idx="8548">
                  <c:v>34614</c:v>
                </c:pt>
                <c:pt idx="8549">
                  <c:v>34617</c:v>
                </c:pt>
                <c:pt idx="8550">
                  <c:v>34618</c:v>
                </c:pt>
                <c:pt idx="8551">
                  <c:v>34619</c:v>
                </c:pt>
                <c:pt idx="8552">
                  <c:v>34620</c:v>
                </c:pt>
                <c:pt idx="8553">
                  <c:v>34621</c:v>
                </c:pt>
                <c:pt idx="8554">
                  <c:v>34624</c:v>
                </c:pt>
                <c:pt idx="8555">
                  <c:v>34625</c:v>
                </c:pt>
                <c:pt idx="8556">
                  <c:v>34626</c:v>
                </c:pt>
                <c:pt idx="8557">
                  <c:v>34627</c:v>
                </c:pt>
                <c:pt idx="8558">
                  <c:v>34628</c:v>
                </c:pt>
                <c:pt idx="8559">
                  <c:v>34631</c:v>
                </c:pt>
                <c:pt idx="8560">
                  <c:v>34632</c:v>
                </c:pt>
                <c:pt idx="8561">
                  <c:v>34633</c:v>
                </c:pt>
                <c:pt idx="8562">
                  <c:v>34634</c:v>
                </c:pt>
                <c:pt idx="8563">
                  <c:v>34635</c:v>
                </c:pt>
                <c:pt idx="8564">
                  <c:v>34638</c:v>
                </c:pt>
                <c:pt idx="8565">
                  <c:v>34639</c:v>
                </c:pt>
                <c:pt idx="8566">
                  <c:v>34640</c:v>
                </c:pt>
                <c:pt idx="8567">
                  <c:v>34641</c:v>
                </c:pt>
                <c:pt idx="8568">
                  <c:v>34642</c:v>
                </c:pt>
                <c:pt idx="8569">
                  <c:v>34645</c:v>
                </c:pt>
                <c:pt idx="8570">
                  <c:v>34646</c:v>
                </c:pt>
                <c:pt idx="8571">
                  <c:v>34647</c:v>
                </c:pt>
                <c:pt idx="8572">
                  <c:v>34648</c:v>
                </c:pt>
                <c:pt idx="8573">
                  <c:v>34649</c:v>
                </c:pt>
                <c:pt idx="8574">
                  <c:v>34652</c:v>
                </c:pt>
                <c:pt idx="8575">
                  <c:v>34653</c:v>
                </c:pt>
                <c:pt idx="8576">
                  <c:v>34654</c:v>
                </c:pt>
                <c:pt idx="8577">
                  <c:v>34655</c:v>
                </c:pt>
                <c:pt idx="8578">
                  <c:v>34656</c:v>
                </c:pt>
                <c:pt idx="8579">
                  <c:v>34659</c:v>
                </c:pt>
                <c:pt idx="8580">
                  <c:v>34660</c:v>
                </c:pt>
                <c:pt idx="8581">
                  <c:v>34661</c:v>
                </c:pt>
                <c:pt idx="8582">
                  <c:v>34662</c:v>
                </c:pt>
                <c:pt idx="8583">
                  <c:v>34663</c:v>
                </c:pt>
                <c:pt idx="8584">
                  <c:v>34666</c:v>
                </c:pt>
                <c:pt idx="8585">
                  <c:v>34667</c:v>
                </c:pt>
                <c:pt idx="8586">
                  <c:v>34668</c:v>
                </c:pt>
                <c:pt idx="8587">
                  <c:v>34669</c:v>
                </c:pt>
                <c:pt idx="8588">
                  <c:v>34670</c:v>
                </c:pt>
                <c:pt idx="8589">
                  <c:v>34673</c:v>
                </c:pt>
                <c:pt idx="8590">
                  <c:v>34674</c:v>
                </c:pt>
                <c:pt idx="8591">
                  <c:v>34675</c:v>
                </c:pt>
                <c:pt idx="8592">
                  <c:v>34676</c:v>
                </c:pt>
                <c:pt idx="8593">
                  <c:v>34677</c:v>
                </c:pt>
                <c:pt idx="8594">
                  <c:v>34680</c:v>
                </c:pt>
                <c:pt idx="8595">
                  <c:v>34681</c:v>
                </c:pt>
                <c:pt idx="8596">
                  <c:v>34682</c:v>
                </c:pt>
                <c:pt idx="8597">
                  <c:v>34683</c:v>
                </c:pt>
                <c:pt idx="8598">
                  <c:v>34684</c:v>
                </c:pt>
                <c:pt idx="8599">
                  <c:v>34687</c:v>
                </c:pt>
                <c:pt idx="8600">
                  <c:v>34688</c:v>
                </c:pt>
                <c:pt idx="8601">
                  <c:v>34689</c:v>
                </c:pt>
                <c:pt idx="8602">
                  <c:v>34690</c:v>
                </c:pt>
                <c:pt idx="8603">
                  <c:v>34691</c:v>
                </c:pt>
                <c:pt idx="8604">
                  <c:v>34694</c:v>
                </c:pt>
                <c:pt idx="8605">
                  <c:v>34695</c:v>
                </c:pt>
                <c:pt idx="8606">
                  <c:v>34696</c:v>
                </c:pt>
                <c:pt idx="8607">
                  <c:v>34697</c:v>
                </c:pt>
                <c:pt idx="8608">
                  <c:v>34698</c:v>
                </c:pt>
                <c:pt idx="8609">
                  <c:v>34701</c:v>
                </c:pt>
                <c:pt idx="8610">
                  <c:v>34702</c:v>
                </c:pt>
                <c:pt idx="8611">
                  <c:v>34703</c:v>
                </c:pt>
                <c:pt idx="8612">
                  <c:v>34704</c:v>
                </c:pt>
                <c:pt idx="8613">
                  <c:v>34705</c:v>
                </c:pt>
                <c:pt idx="8614">
                  <c:v>34708</c:v>
                </c:pt>
                <c:pt idx="8615">
                  <c:v>34709</c:v>
                </c:pt>
                <c:pt idx="8616">
                  <c:v>34710</c:v>
                </c:pt>
                <c:pt idx="8617">
                  <c:v>34711</c:v>
                </c:pt>
                <c:pt idx="8618">
                  <c:v>34712</c:v>
                </c:pt>
                <c:pt idx="8619">
                  <c:v>34715</c:v>
                </c:pt>
                <c:pt idx="8620">
                  <c:v>34716</c:v>
                </c:pt>
                <c:pt idx="8621">
                  <c:v>34717</c:v>
                </c:pt>
                <c:pt idx="8622">
                  <c:v>34718</c:v>
                </c:pt>
                <c:pt idx="8623">
                  <c:v>34719</c:v>
                </c:pt>
                <c:pt idx="8624">
                  <c:v>34722</c:v>
                </c:pt>
                <c:pt idx="8625">
                  <c:v>34723</c:v>
                </c:pt>
                <c:pt idx="8626">
                  <c:v>34724</c:v>
                </c:pt>
                <c:pt idx="8627">
                  <c:v>34725</c:v>
                </c:pt>
                <c:pt idx="8628">
                  <c:v>34726</c:v>
                </c:pt>
                <c:pt idx="8629">
                  <c:v>34729</c:v>
                </c:pt>
                <c:pt idx="8630">
                  <c:v>34730</c:v>
                </c:pt>
                <c:pt idx="8631">
                  <c:v>34731</c:v>
                </c:pt>
                <c:pt idx="8632">
                  <c:v>34732</c:v>
                </c:pt>
                <c:pt idx="8633">
                  <c:v>34733</c:v>
                </c:pt>
                <c:pt idx="8634">
                  <c:v>34736</c:v>
                </c:pt>
                <c:pt idx="8635">
                  <c:v>34737</c:v>
                </c:pt>
                <c:pt idx="8636">
                  <c:v>34738</c:v>
                </c:pt>
                <c:pt idx="8637">
                  <c:v>34739</c:v>
                </c:pt>
                <c:pt idx="8638">
                  <c:v>34740</c:v>
                </c:pt>
                <c:pt idx="8639">
                  <c:v>34743</c:v>
                </c:pt>
                <c:pt idx="8640">
                  <c:v>34744</c:v>
                </c:pt>
                <c:pt idx="8641">
                  <c:v>34745</c:v>
                </c:pt>
                <c:pt idx="8642">
                  <c:v>34746</c:v>
                </c:pt>
                <c:pt idx="8643">
                  <c:v>34747</c:v>
                </c:pt>
                <c:pt idx="8644">
                  <c:v>34750</c:v>
                </c:pt>
                <c:pt idx="8645">
                  <c:v>34751</c:v>
                </c:pt>
                <c:pt idx="8646">
                  <c:v>34752</c:v>
                </c:pt>
                <c:pt idx="8647">
                  <c:v>34753</c:v>
                </c:pt>
                <c:pt idx="8648">
                  <c:v>34754</c:v>
                </c:pt>
                <c:pt idx="8649">
                  <c:v>34757</c:v>
                </c:pt>
                <c:pt idx="8650">
                  <c:v>34758</c:v>
                </c:pt>
                <c:pt idx="8651">
                  <c:v>34759</c:v>
                </c:pt>
                <c:pt idx="8652">
                  <c:v>34760</c:v>
                </c:pt>
                <c:pt idx="8653">
                  <c:v>34761</c:v>
                </c:pt>
                <c:pt idx="8654">
                  <c:v>34764</c:v>
                </c:pt>
                <c:pt idx="8655">
                  <c:v>34765</c:v>
                </c:pt>
                <c:pt idx="8656">
                  <c:v>34766</c:v>
                </c:pt>
                <c:pt idx="8657">
                  <c:v>34767</c:v>
                </c:pt>
                <c:pt idx="8658">
                  <c:v>34768</c:v>
                </c:pt>
                <c:pt idx="8659">
                  <c:v>34771</c:v>
                </c:pt>
                <c:pt idx="8660">
                  <c:v>34772</c:v>
                </c:pt>
                <c:pt idx="8661">
                  <c:v>34773</c:v>
                </c:pt>
                <c:pt idx="8662">
                  <c:v>34774</c:v>
                </c:pt>
                <c:pt idx="8663">
                  <c:v>34775</c:v>
                </c:pt>
                <c:pt idx="8664">
                  <c:v>34778</c:v>
                </c:pt>
                <c:pt idx="8665">
                  <c:v>34779</c:v>
                </c:pt>
                <c:pt idx="8666">
                  <c:v>34780</c:v>
                </c:pt>
                <c:pt idx="8667">
                  <c:v>34781</c:v>
                </c:pt>
                <c:pt idx="8668">
                  <c:v>34782</c:v>
                </c:pt>
                <c:pt idx="8669">
                  <c:v>34785</c:v>
                </c:pt>
                <c:pt idx="8670">
                  <c:v>34786</c:v>
                </c:pt>
                <c:pt idx="8671">
                  <c:v>34787</c:v>
                </c:pt>
                <c:pt idx="8672">
                  <c:v>34788</c:v>
                </c:pt>
                <c:pt idx="8673">
                  <c:v>34789</c:v>
                </c:pt>
                <c:pt idx="8674">
                  <c:v>34792</c:v>
                </c:pt>
                <c:pt idx="8675">
                  <c:v>34793</c:v>
                </c:pt>
                <c:pt idx="8676">
                  <c:v>34794</c:v>
                </c:pt>
                <c:pt idx="8677">
                  <c:v>34795</c:v>
                </c:pt>
                <c:pt idx="8678">
                  <c:v>34796</c:v>
                </c:pt>
                <c:pt idx="8679">
                  <c:v>34799</c:v>
                </c:pt>
                <c:pt idx="8680">
                  <c:v>34800</c:v>
                </c:pt>
                <c:pt idx="8681">
                  <c:v>34801</c:v>
                </c:pt>
                <c:pt idx="8682">
                  <c:v>34802</c:v>
                </c:pt>
                <c:pt idx="8683">
                  <c:v>34803</c:v>
                </c:pt>
                <c:pt idx="8684">
                  <c:v>34806</c:v>
                </c:pt>
                <c:pt idx="8685">
                  <c:v>34807</c:v>
                </c:pt>
                <c:pt idx="8686">
                  <c:v>34808</c:v>
                </c:pt>
                <c:pt idx="8687">
                  <c:v>34809</c:v>
                </c:pt>
                <c:pt idx="8688">
                  <c:v>34810</c:v>
                </c:pt>
                <c:pt idx="8689">
                  <c:v>34813</c:v>
                </c:pt>
                <c:pt idx="8690">
                  <c:v>34814</c:v>
                </c:pt>
                <c:pt idx="8691">
                  <c:v>34815</c:v>
                </c:pt>
                <c:pt idx="8692">
                  <c:v>34816</c:v>
                </c:pt>
                <c:pt idx="8693">
                  <c:v>34817</c:v>
                </c:pt>
                <c:pt idx="8694">
                  <c:v>34820</c:v>
                </c:pt>
                <c:pt idx="8695">
                  <c:v>34821</c:v>
                </c:pt>
                <c:pt idx="8696">
                  <c:v>34822</c:v>
                </c:pt>
                <c:pt idx="8697">
                  <c:v>34823</c:v>
                </c:pt>
                <c:pt idx="8698">
                  <c:v>34824</c:v>
                </c:pt>
                <c:pt idx="8699">
                  <c:v>34827</c:v>
                </c:pt>
                <c:pt idx="8700">
                  <c:v>34828</c:v>
                </c:pt>
                <c:pt idx="8701">
                  <c:v>34829</c:v>
                </c:pt>
                <c:pt idx="8702">
                  <c:v>34830</c:v>
                </c:pt>
                <c:pt idx="8703">
                  <c:v>34831</c:v>
                </c:pt>
                <c:pt idx="8704">
                  <c:v>34834</c:v>
                </c:pt>
                <c:pt idx="8705">
                  <c:v>34835</c:v>
                </c:pt>
                <c:pt idx="8706">
                  <c:v>34836</c:v>
                </c:pt>
                <c:pt idx="8707">
                  <c:v>34837</c:v>
                </c:pt>
                <c:pt idx="8708">
                  <c:v>34838</c:v>
                </c:pt>
                <c:pt idx="8709">
                  <c:v>34841</c:v>
                </c:pt>
                <c:pt idx="8710">
                  <c:v>34842</c:v>
                </c:pt>
                <c:pt idx="8711">
                  <c:v>34843</c:v>
                </c:pt>
                <c:pt idx="8712">
                  <c:v>34844</c:v>
                </c:pt>
                <c:pt idx="8713">
                  <c:v>34845</c:v>
                </c:pt>
                <c:pt idx="8714">
                  <c:v>34848</c:v>
                </c:pt>
                <c:pt idx="8715">
                  <c:v>34849</c:v>
                </c:pt>
                <c:pt idx="8716">
                  <c:v>34850</c:v>
                </c:pt>
                <c:pt idx="8717">
                  <c:v>34851</c:v>
                </c:pt>
                <c:pt idx="8718">
                  <c:v>34852</c:v>
                </c:pt>
                <c:pt idx="8719">
                  <c:v>34855</c:v>
                </c:pt>
                <c:pt idx="8720">
                  <c:v>34856</c:v>
                </c:pt>
                <c:pt idx="8721">
                  <c:v>34857</c:v>
                </c:pt>
                <c:pt idx="8722">
                  <c:v>34858</c:v>
                </c:pt>
                <c:pt idx="8723">
                  <c:v>34859</c:v>
                </c:pt>
                <c:pt idx="8724">
                  <c:v>34862</c:v>
                </c:pt>
                <c:pt idx="8725">
                  <c:v>34863</c:v>
                </c:pt>
                <c:pt idx="8726">
                  <c:v>34864</c:v>
                </c:pt>
                <c:pt idx="8727">
                  <c:v>34865</c:v>
                </c:pt>
                <c:pt idx="8728">
                  <c:v>34866</c:v>
                </c:pt>
                <c:pt idx="8729">
                  <c:v>34869</c:v>
                </c:pt>
                <c:pt idx="8730">
                  <c:v>34870</c:v>
                </c:pt>
                <c:pt idx="8731">
                  <c:v>34871</c:v>
                </c:pt>
                <c:pt idx="8732">
                  <c:v>34872</c:v>
                </c:pt>
                <c:pt idx="8733">
                  <c:v>34873</c:v>
                </c:pt>
                <c:pt idx="8734">
                  <c:v>34876</c:v>
                </c:pt>
                <c:pt idx="8735">
                  <c:v>34877</c:v>
                </c:pt>
                <c:pt idx="8736">
                  <c:v>34878</c:v>
                </c:pt>
                <c:pt idx="8737">
                  <c:v>34879</c:v>
                </c:pt>
                <c:pt idx="8738">
                  <c:v>34880</c:v>
                </c:pt>
                <c:pt idx="8739">
                  <c:v>34883</c:v>
                </c:pt>
                <c:pt idx="8740">
                  <c:v>34884</c:v>
                </c:pt>
                <c:pt idx="8741">
                  <c:v>34885</c:v>
                </c:pt>
                <c:pt idx="8742">
                  <c:v>34886</c:v>
                </c:pt>
                <c:pt idx="8743">
                  <c:v>34887</c:v>
                </c:pt>
                <c:pt idx="8744">
                  <c:v>34890</c:v>
                </c:pt>
                <c:pt idx="8745">
                  <c:v>34891</c:v>
                </c:pt>
                <c:pt idx="8746">
                  <c:v>34892</c:v>
                </c:pt>
                <c:pt idx="8747">
                  <c:v>34893</c:v>
                </c:pt>
                <c:pt idx="8748">
                  <c:v>34894</c:v>
                </c:pt>
                <c:pt idx="8749">
                  <c:v>34897</c:v>
                </c:pt>
                <c:pt idx="8750">
                  <c:v>34898</c:v>
                </c:pt>
                <c:pt idx="8751">
                  <c:v>34899</c:v>
                </c:pt>
                <c:pt idx="8752">
                  <c:v>34900</c:v>
                </c:pt>
                <c:pt idx="8753">
                  <c:v>34901</c:v>
                </c:pt>
                <c:pt idx="8754">
                  <c:v>34904</c:v>
                </c:pt>
                <c:pt idx="8755">
                  <c:v>34905</c:v>
                </c:pt>
                <c:pt idx="8756">
                  <c:v>34906</c:v>
                </c:pt>
                <c:pt idx="8757">
                  <c:v>34907</c:v>
                </c:pt>
                <c:pt idx="8758">
                  <c:v>34908</c:v>
                </c:pt>
                <c:pt idx="8759">
                  <c:v>34911</c:v>
                </c:pt>
                <c:pt idx="8760">
                  <c:v>34912</c:v>
                </c:pt>
                <c:pt idx="8761">
                  <c:v>34913</c:v>
                </c:pt>
                <c:pt idx="8762">
                  <c:v>34914</c:v>
                </c:pt>
                <c:pt idx="8763">
                  <c:v>34915</c:v>
                </c:pt>
                <c:pt idx="8764">
                  <c:v>34918</c:v>
                </c:pt>
                <c:pt idx="8765">
                  <c:v>34919</c:v>
                </c:pt>
                <c:pt idx="8766">
                  <c:v>34920</c:v>
                </c:pt>
                <c:pt idx="8767">
                  <c:v>34921</c:v>
                </c:pt>
                <c:pt idx="8768">
                  <c:v>34922</c:v>
                </c:pt>
                <c:pt idx="8769">
                  <c:v>34925</c:v>
                </c:pt>
                <c:pt idx="8770">
                  <c:v>34926</c:v>
                </c:pt>
                <c:pt idx="8771">
                  <c:v>34927</c:v>
                </c:pt>
                <c:pt idx="8772">
                  <c:v>34928</c:v>
                </c:pt>
                <c:pt idx="8773">
                  <c:v>34929</c:v>
                </c:pt>
                <c:pt idx="8774">
                  <c:v>34932</c:v>
                </c:pt>
                <c:pt idx="8775">
                  <c:v>34933</c:v>
                </c:pt>
                <c:pt idx="8776">
                  <c:v>34934</c:v>
                </c:pt>
                <c:pt idx="8777">
                  <c:v>34935</c:v>
                </c:pt>
                <c:pt idx="8778">
                  <c:v>34936</c:v>
                </c:pt>
                <c:pt idx="8779">
                  <c:v>34939</c:v>
                </c:pt>
                <c:pt idx="8780">
                  <c:v>34940</c:v>
                </c:pt>
                <c:pt idx="8781">
                  <c:v>34941</c:v>
                </c:pt>
                <c:pt idx="8782">
                  <c:v>34942</c:v>
                </c:pt>
                <c:pt idx="8783">
                  <c:v>34943</c:v>
                </c:pt>
                <c:pt idx="8784">
                  <c:v>34946</c:v>
                </c:pt>
                <c:pt idx="8785">
                  <c:v>34947</c:v>
                </c:pt>
                <c:pt idx="8786">
                  <c:v>34948</c:v>
                </c:pt>
                <c:pt idx="8787">
                  <c:v>34949</c:v>
                </c:pt>
                <c:pt idx="8788">
                  <c:v>34950</c:v>
                </c:pt>
                <c:pt idx="8789">
                  <c:v>34953</c:v>
                </c:pt>
                <c:pt idx="8790">
                  <c:v>34954</c:v>
                </c:pt>
                <c:pt idx="8791">
                  <c:v>34955</c:v>
                </c:pt>
                <c:pt idx="8792">
                  <c:v>34956</c:v>
                </c:pt>
                <c:pt idx="8793">
                  <c:v>34957</c:v>
                </c:pt>
                <c:pt idx="8794">
                  <c:v>34960</c:v>
                </c:pt>
                <c:pt idx="8795">
                  <c:v>34961</c:v>
                </c:pt>
                <c:pt idx="8796">
                  <c:v>34962</c:v>
                </c:pt>
                <c:pt idx="8797">
                  <c:v>34963</c:v>
                </c:pt>
                <c:pt idx="8798">
                  <c:v>34964</c:v>
                </c:pt>
                <c:pt idx="8799">
                  <c:v>34967</c:v>
                </c:pt>
                <c:pt idx="8800">
                  <c:v>34968</c:v>
                </c:pt>
                <c:pt idx="8801">
                  <c:v>34969</c:v>
                </c:pt>
                <c:pt idx="8802">
                  <c:v>34970</c:v>
                </c:pt>
                <c:pt idx="8803">
                  <c:v>34971</c:v>
                </c:pt>
                <c:pt idx="8804">
                  <c:v>34974</c:v>
                </c:pt>
                <c:pt idx="8805">
                  <c:v>34975</c:v>
                </c:pt>
                <c:pt idx="8806">
                  <c:v>34976</c:v>
                </c:pt>
                <c:pt idx="8807">
                  <c:v>34977</c:v>
                </c:pt>
                <c:pt idx="8808">
                  <c:v>34978</c:v>
                </c:pt>
                <c:pt idx="8809">
                  <c:v>34981</c:v>
                </c:pt>
                <c:pt idx="8810">
                  <c:v>34982</c:v>
                </c:pt>
                <c:pt idx="8811">
                  <c:v>34983</c:v>
                </c:pt>
                <c:pt idx="8812">
                  <c:v>34984</c:v>
                </c:pt>
                <c:pt idx="8813">
                  <c:v>34985</c:v>
                </c:pt>
                <c:pt idx="8814">
                  <c:v>34988</c:v>
                </c:pt>
                <c:pt idx="8815">
                  <c:v>34989</c:v>
                </c:pt>
                <c:pt idx="8816">
                  <c:v>34990</c:v>
                </c:pt>
                <c:pt idx="8817">
                  <c:v>34991</c:v>
                </c:pt>
                <c:pt idx="8818">
                  <c:v>34992</c:v>
                </c:pt>
                <c:pt idx="8819">
                  <c:v>34995</c:v>
                </c:pt>
                <c:pt idx="8820">
                  <c:v>34996</c:v>
                </c:pt>
                <c:pt idx="8821">
                  <c:v>34997</c:v>
                </c:pt>
                <c:pt idx="8822">
                  <c:v>34998</c:v>
                </c:pt>
                <c:pt idx="8823">
                  <c:v>34999</c:v>
                </c:pt>
                <c:pt idx="8824">
                  <c:v>35002</c:v>
                </c:pt>
                <c:pt idx="8825">
                  <c:v>35003</c:v>
                </c:pt>
                <c:pt idx="8826">
                  <c:v>35004</c:v>
                </c:pt>
                <c:pt idx="8827">
                  <c:v>35005</c:v>
                </c:pt>
                <c:pt idx="8828">
                  <c:v>35006</c:v>
                </c:pt>
                <c:pt idx="8829">
                  <c:v>35009</c:v>
                </c:pt>
                <c:pt idx="8830">
                  <c:v>35010</c:v>
                </c:pt>
                <c:pt idx="8831">
                  <c:v>35011</c:v>
                </c:pt>
                <c:pt idx="8832">
                  <c:v>35012</c:v>
                </c:pt>
                <c:pt idx="8833">
                  <c:v>35013</c:v>
                </c:pt>
                <c:pt idx="8834">
                  <c:v>35016</c:v>
                </c:pt>
                <c:pt idx="8835">
                  <c:v>35017</c:v>
                </c:pt>
                <c:pt idx="8836">
                  <c:v>35018</c:v>
                </c:pt>
                <c:pt idx="8837">
                  <c:v>35019</c:v>
                </c:pt>
                <c:pt idx="8838">
                  <c:v>35020</c:v>
                </c:pt>
                <c:pt idx="8839">
                  <c:v>35023</c:v>
                </c:pt>
                <c:pt idx="8840">
                  <c:v>35024</c:v>
                </c:pt>
                <c:pt idx="8841">
                  <c:v>35025</c:v>
                </c:pt>
                <c:pt idx="8842">
                  <c:v>35026</c:v>
                </c:pt>
                <c:pt idx="8843">
                  <c:v>35027</c:v>
                </c:pt>
                <c:pt idx="8844">
                  <c:v>35030</c:v>
                </c:pt>
                <c:pt idx="8845">
                  <c:v>35031</c:v>
                </c:pt>
                <c:pt idx="8846">
                  <c:v>35032</c:v>
                </c:pt>
                <c:pt idx="8847">
                  <c:v>35033</c:v>
                </c:pt>
                <c:pt idx="8848">
                  <c:v>35034</c:v>
                </c:pt>
                <c:pt idx="8849">
                  <c:v>35037</c:v>
                </c:pt>
                <c:pt idx="8850">
                  <c:v>35038</c:v>
                </c:pt>
                <c:pt idx="8851">
                  <c:v>35039</c:v>
                </c:pt>
                <c:pt idx="8852">
                  <c:v>35040</c:v>
                </c:pt>
                <c:pt idx="8853">
                  <c:v>35041</c:v>
                </c:pt>
                <c:pt idx="8854">
                  <c:v>35044</c:v>
                </c:pt>
                <c:pt idx="8855">
                  <c:v>35045</c:v>
                </c:pt>
                <c:pt idx="8856">
                  <c:v>35046</c:v>
                </c:pt>
                <c:pt idx="8857">
                  <c:v>35047</c:v>
                </c:pt>
                <c:pt idx="8858">
                  <c:v>35048</c:v>
                </c:pt>
                <c:pt idx="8859">
                  <c:v>35051</c:v>
                </c:pt>
                <c:pt idx="8860">
                  <c:v>35052</c:v>
                </c:pt>
                <c:pt idx="8861">
                  <c:v>35053</c:v>
                </c:pt>
                <c:pt idx="8862">
                  <c:v>35054</c:v>
                </c:pt>
                <c:pt idx="8863">
                  <c:v>35055</c:v>
                </c:pt>
                <c:pt idx="8864">
                  <c:v>35058</c:v>
                </c:pt>
                <c:pt idx="8865">
                  <c:v>35059</c:v>
                </c:pt>
                <c:pt idx="8866">
                  <c:v>35060</c:v>
                </c:pt>
                <c:pt idx="8867">
                  <c:v>35061</c:v>
                </c:pt>
                <c:pt idx="8868">
                  <c:v>35062</c:v>
                </c:pt>
                <c:pt idx="8869">
                  <c:v>35065</c:v>
                </c:pt>
                <c:pt idx="8870">
                  <c:v>35066</c:v>
                </c:pt>
                <c:pt idx="8871">
                  <c:v>35067</c:v>
                </c:pt>
                <c:pt idx="8872">
                  <c:v>35068</c:v>
                </c:pt>
                <c:pt idx="8873">
                  <c:v>35069</c:v>
                </c:pt>
                <c:pt idx="8874">
                  <c:v>35072</c:v>
                </c:pt>
                <c:pt idx="8875">
                  <c:v>35073</c:v>
                </c:pt>
                <c:pt idx="8876">
                  <c:v>35074</c:v>
                </c:pt>
                <c:pt idx="8877">
                  <c:v>35075</c:v>
                </c:pt>
                <c:pt idx="8878">
                  <c:v>35076</c:v>
                </c:pt>
                <c:pt idx="8879">
                  <c:v>35079</c:v>
                </c:pt>
                <c:pt idx="8880">
                  <c:v>35080</c:v>
                </c:pt>
                <c:pt idx="8881">
                  <c:v>35081</c:v>
                </c:pt>
                <c:pt idx="8882">
                  <c:v>35082</c:v>
                </c:pt>
                <c:pt idx="8883">
                  <c:v>35083</c:v>
                </c:pt>
                <c:pt idx="8884">
                  <c:v>35086</c:v>
                </c:pt>
                <c:pt idx="8885">
                  <c:v>35087</c:v>
                </c:pt>
                <c:pt idx="8886">
                  <c:v>35088</c:v>
                </c:pt>
                <c:pt idx="8887">
                  <c:v>35089</c:v>
                </c:pt>
                <c:pt idx="8888">
                  <c:v>35090</c:v>
                </c:pt>
                <c:pt idx="8889">
                  <c:v>35093</c:v>
                </c:pt>
                <c:pt idx="8890">
                  <c:v>35094</c:v>
                </c:pt>
                <c:pt idx="8891">
                  <c:v>35095</c:v>
                </c:pt>
                <c:pt idx="8892">
                  <c:v>35096</c:v>
                </c:pt>
                <c:pt idx="8893">
                  <c:v>35097</c:v>
                </c:pt>
                <c:pt idx="8894">
                  <c:v>35100</c:v>
                </c:pt>
                <c:pt idx="8895">
                  <c:v>35101</c:v>
                </c:pt>
                <c:pt idx="8896">
                  <c:v>35102</c:v>
                </c:pt>
                <c:pt idx="8897">
                  <c:v>35103</c:v>
                </c:pt>
                <c:pt idx="8898">
                  <c:v>35104</c:v>
                </c:pt>
                <c:pt idx="8899">
                  <c:v>35107</c:v>
                </c:pt>
                <c:pt idx="8900">
                  <c:v>35108</c:v>
                </c:pt>
                <c:pt idx="8901">
                  <c:v>35109</c:v>
                </c:pt>
                <c:pt idx="8902">
                  <c:v>35110</c:v>
                </c:pt>
                <c:pt idx="8903">
                  <c:v>35111</c:v>
                </c:pt>
                <c:pt idx="8904">
                  <c:v>35114</c:v>
                </c:pt>
                <c:pt idx="8905">
                  <c:v>35115</c:v>
                </c:pt>
                <c:pt idx="8906">
                  <c:v>35116</c:v>
                </c:pt>
                <c:pt idx="8907">
                  <c:v>35117</c:v>
                </c:pt>
                <c:pt idx="8908">
                  <c:v>35118</c:v>
                </c:pt>
                <c:pt idx="8909">
                  <c:v>35121</c:v>
                </c:pt>
                <c:pt idx="8910">
                  <c:v>35122</c:v>
                </c:pt>
                <c:pt idx="8911">
                  <c:v>35123</c:v>
                </c:pt>
                <c:pt idx="8912">
                  <c:v>35124</c:v>
                </c:pt>
                <c:pt idx="8913">
                  <c:v>35125</c:v>
                </c:pt>
                <c:pt idx="8914">
                  <c:v>35128</c:v>
                </c:pt>
                <c:pt idx="8915">
                  <c:v>35129</c:v>
                </c:pt>
                <c:pt idx="8916">
                  <c:v>35130</c:v>
                </c:pt>
                <c:pt idx="8917">
                  <c:v>35131</c:v>
                </c:pt>
                <c:pt idx="8918">
                  <c:v>35132</c:v>
                </c:pt>
                <c:pt idx="8919">
                  <c:v>35135</c:v>
                </c:pt>
                <c:pt idx="8920">
                  <c:v>35136</c:v>
                </c:pt>
                <c:pt idx="8921">
                  <c:v>35137</c:v>
                </c:pt>
                <c:pt idx="8922">
                  <c:v>35138</c:v>
                </c:pt>
                <c:pt idx="8923">
                  <c:v>35139</c:v>
                </c:pt>
                <c:pt idx="8924">
                  <c:v>35142</c:v>
                </c:pt>
                <c:pt idx="8925">
                  <c:v>35143</c:v>
                </c:pt>
                <c:pt idx="8926">
                  <c:v>35144</c:v>
                </c:pt>
                <c:pt idx="8927">
                  <c:v>35145</c:v>
                </c:pt>
                <c:pt idx="8928">
                  <c:v>35146</c:v>
                </c:pt>
                <c:pt idx="8929">
                  <c:v>35149</c:v>
                </c:pt>
                <c:pt idx="8930">
                  <c:v>35150</c:v>
                </c:pt>
                <c:pt idx="8931">
                  <c:v>35151</c:v>
                </c:pt>
                <c:pt idx="8932">
                  <c:v>35152</c:v>
                </c:pt>
                <c:pt idx="8933">
                  <c:v>35153</c:v>
                </c:pt>
                <c:pt idx="8934">
                  <c:v>35156</c:v>
                </c:pt>
                <c:pt idx="8935">
                  <c:v>35157</c:v>
                </c:pt>
                <c:pt idx="8936">
                  <c:v>35158</c:v>
                </c:pt>
                <c:pt idx="8937">
                  <c:v>35159</c:v>
                </c:pt>
                <c:pt idx="8938">
                  <c:v>35160</c:v>
                </c:pt>
                <c:pt idx="8939">
                  <c:v>35163</c:v>
                </c:pt>
                <c:pt idx="8940">
                  <c:v>35164</c:v>
                </c:pt>
                <c:pt idx="8941">
                  <c:v>35165</c:v>
                </c:pt>
                <c:pt idx="8942">
                  <c:v>35166</c:v>
                </c:pt>
                <c:pt idx="8943">
                  <c:v>35167</c:v>
                </c:pt>
                <c:pt idx="8944">
                  <c:v>35170</c:v>
                </c:pt>
                <c:pt idx="8945">
                  <c:v>35171</c:v>
                </c:pt>
                <c:pt idx="8946">
                  <c:v>35172</c:v>
                </c:pt>
                <c:pt idx="8947">
                  <c:v>35173</c:v>
                </c:pt>
                <c:pt idx="8948">
                  <c:v>35174</c:v>
                </c:pt>
                <c:pt idx="8949">
                  <c:v>35177</c:v>
                </c:pt>
                <c:pt idx="8950">
                  <c:v>35178</c:v>
                </c:pt>
                <c:pt idx="8951">
                  <c:v>35179</c:v>
                </c:pt>
                <c:pt idx="8952">
                  <c:v>35180</c:v>
                </c:pt>
                <c:pt idx="8953">
                  <c:v>35181</c:v>
                </c:pt>
                <c:pt idx="8954">
                  <c:v>35184</c:v>
                </c:pt>
                <c:pt idx="8955">
                  <c:v>35185</c:v>
                </c:pt>
                <c:pt idx="8956">
                  <c:v>35186</c:v>
                </c:pt>
                <c:pt idx="8957">
                  <c:v>35187</c:v>
                </c:pt>
                <c:pt idx="8958">
                  <c:v>35188</c:v>
                </c:pt>
                <c:pt idx="8959">
                  <c:v>35191</c:v>
                </c:pt>
                <c:pt idx="8960">
                  <c:v>35192</c:v>
                </c:pt>
                <c:pt idx="8961">
                  <c:v>35193</c:v>
                </c:pt>
                <c:pt idx="8962">
                  <c:v>35194</c:v>
                </c:pt>
                <c:pt idx="8963">
                  <c:v>35195</c:v>
                </c:pt>
                <c:pt idx="8964">
                  <c:v>35198</c:v>
                </c:pt>
                <c:pt idx="8965">
                  <c:v>35199</c:v>
                </c:pt>
                <c:pt idx="8966">
                  <c:v>35200</c:v>
                </c:pt>
                <c:pt idx="8967">
                  <c:v>35201</c:v>
                </c:pt>
                <c:pt idx="8968">
                  <c:v>35202</c:v>
                </c:pt>
                <c:pt idx="8969">
                  <c:v>35205</c:v>
                </c:pt>
                <c:pt idx="8970">
                  <c:v>35206</c:v>
                </c:pt>
                <c:pt idx="8971">
                  <c:v>35207</c:v>
                </c:pt>
                <c:pt idx="8972">
                  <c:v>35208</c:v>
                </c:pt>
                <c:pt idx="8973">
                  <c:v>35209</c:v>
                </c:pt>
                <c:pt idx="8974">
                  <c:v>35212</c:v>
                </c:pt>
                <c:pt idx="8975">
                  <c:v>35213</c:v>
                </c:pt>
                <c:pt idx="8976">
                  <c:v>35214</c:v>
                </c:pt>
                <c:pt idx="8977">
                  <c:v>35215</c:v>
                </c:pt>
                <c:pt idx="8978">
                  <c:v>35216</c:v>
                </c:pt>
                <c:pt idx="8979">
                  <c:v>35219</c:v>
                </c:pt>
                <c:pt idx="8980">
                  <c:v>35220</c:v>
                </c:pt>
                <c:pt idx="8981">
                  <c:v>35221</c:v>
                </c:pt>
                <c:pt idx="8982">
                  <c:v>35222</c:v>
                </c:pt>
                <c:pt idx="8983">
                  <c:v>35223</c:v>
                </c:pt>
                <c:pt idx="8984">
                  <c:v>35226</c:v>
                </c:pt>
                <c:pt idx="8985">
                  <c:v>35227</c:v>
                </c:pt>
                <c:pt idx="8986">
                  <c:v>35228</c:v>
                </c:pt>
                <c:pt idx="8987">
                  <c:v>35229</c:v>
                </c:pt>
                <c:pt idx="8988">
                  <c:v>35230</c:v>
                </c:pt>
                <c:pt idx="8989">
                  <c:v>35233</c:v>
                </c:pt>
                <c:pt idx="8990">
                  <c:v>35234</c:v>
                </c:pt>
                <c:pt idx="8991">
                  <c:v>35235</c:v>
                </c:pt>
                <c:pt idx="8992">
                  <c:v>35236</c:v>
                </c:pt>
                <c:pt idx="8993">
                  <c:v>35237</c:v>
                </c:pt>
                <c:pt idx="8994">
                  <c:v>35240</c:v>
                </c:pt>
                <c:pt idx="8995">
                  <c:v>35241</c:v>
                </c:pt>
                <c:pt idx="8996">
                  <c:v>35242</c:v>
                </c:pt>
                <c:pt idx="8997">
                  <c:v>35243</c:v>
                </c:pt>
                <c:pt idx="8998">
                  <c:v>35244</c:v>
                </c:pt>
                <c:pt idx="8999">
                  <c:v>35247</c:v>
                </c:pt>
                <c:pt idx="9000">
                  <c:v>35248</c:v>
                </c:pt>
                <c:pt idx="9001">
                  <c:v>35249</c:v>
                </c:pt>
                <c:pt idx="9002">
                  <c:v>35250</c:v>
                </c:pt>
                <c:pt idx="9003">
                  <c:v>35251</c:v>
                </c:pt>
                <c:pt idx="9004">
                  <c:v>35254</c:v>
                </c:pt>
                <c:pt idx="9005">
                  <c:v>35255</c:v>
                </c:pt>
                <c:pt idx="9006">
                  <c:v>35256</c:v>
                </c:pt>
                <c:pt idx="9007">
                  <c:v>35257</c:v>
                </c:pt>
                <c:pt idx="9008">
                  <c:v>35258</c:v>
                </c:pt>
                <c:pt idx="9009">
                  <c:v>35261</c:v>
                </c:pt>
                <c:pt idx="9010">
                  <c:v>35262</c:v>
                </c:pt>
                <c:pt idx="9011">
                  <c:v>35263</c:v>
                </c:pt>
                <c:pt idx="9012">
                  <c:v>35264</c:v>
                </c:pt>
                <c:pt idx="9013">
                  <c:v>35265</c:v>
                </c:pt>
                <c:pt idx="9014">
                  <c:v>35268</c:v>
                </c:pt>
                <c:pt idx="9015">
                  <c:v>35269</c:v>
                </c:pt>
                <c:pt idx="9016">
                  <c:v>35270</c:v>
                </c:pt>
                <c:pt idx="9017">
                  <c:v>35271</c:v>
                </c:pt>
                <c:pt idx="9018">
                  <c:v>35272</c:v>
                </c:pt>
                <c:pt idx="9019">
                  <c:v>35275</c:v>
                </c:pt>
                <c:pt idx="9020">
                  <c:v>35276</c:v>
                </c:pt>
                <c:pt idx="9021">
                  <c:v>35277</c:v>
                </c:pt>
                <c:pt idx="9022">
                  <c:v>35278</c:v>
                </c:pt>
                <c:pt idx="9023">
                  <c:v>35279</c:v>
                </c:pt>
                <c:pt idx="9024">
                  <c:v>35282</c:v>
                </c:pt>
                <c:pt idx="9025">
                  <c:v>35283</c:v>
                </c:pt>
                <c:pt idx="9026">
                  <c:v>35284</c:v>
                </c:pt>
                <c:pt idx="9027">
                  <c:v>35285</c:v>
                </c:pt>
                <c:pt idx="9028">
                  <c:v>35286</c:v>
                </c:pt>
                <c:pt idx="9029">
                  <c:v>35289</c:v>
                </c:pt>
                <c:pt idx="9030">
                  <c:v>35290</c:v>
                </c:pt>
                <c:pt idx="9031">
                  <c:v>35291</c:v>
                </c:pt>
                <c:pt idx="9032">
                  <c:v>35292</c:v>
                </c:pt>
                <c:pt idx="9033">
                  <c:v>35293</c:v>
                </c:pt>
                <c:pt idx="9034">
                  <c:v>35296</c:v>
                </c:pt>
                <c:pt idx="9035">
                  <c:v>35297</c:v>
                </c:pt>
                <c:pt idx="9036">
                  <c:v>35298</c:v>
                </c:pt>
                <c:pt idx="9037">
                  <c:v>35299</c:v>
                </c:pt>
                <c:pt idx="9038">
                  <c:v>35300</c:v>
                </c:pt>
                <c:pt idx="9039">
                  <c:v>35303</c:v>
                </c:pt>
                <c:pt idx="9040">
                  <c:v>35304</c:v>
                </c:pt>
                <c:pt idx="9041">
                  <c:v>35305</c:v>
                </c:pt>
                <c:pt idx="9042">
                  <c:v>35306</c:v>
                </c:pt>
                <c:pt idx="9043">
                  <c:v>35307</c:v>
                </c:pt>
                <c:pt idx="9044">
                  <c:v>35310</c:v>
                </c:pt>
                <c:pt idx="9045">
                  <c:v>35311</c:v>
                </c:pt>
                <c:pt idx="9046">
                  <c:v>35312</c:v>
                </c:pt>
                <c:pt idx="9047">
                  <c:v>35313</c:v>
                </c:pt>
                <c:pt idx="9048">
                  <c:v>35314</c:v>
                </c:pt>
                <c:pt idx="9049">
                  <c:v>35317</c:v>
                </c:pt>
                <c:pt idx="9050">
                  <c:v>35318</c:v>
                </c:pt>
                <c:pt idx="9051">
                  <c:v>35319</c:v>
                </c:pt>
                <c:pt idx="9052">
                  <c:v>35320</c:v>
                </c:pt>
                <c:pt idx="9053">
                  <c:v>35321</c:v>
                </c:pt>
                <c:pt idx="9054">
                  <c:v>35324</c:v>
                </c:pt>
                <c:pt idx="9055">
                  <c:v>35325</c:v>
                </c:pt>
                <c:pt idx="9056">
                  <c:v>35326</c:v>
                </c:pt>
                <c:pt idx="9057">
                  <c:v>35327</c:v>
                </c:pt>
                <c:pt idx="9058">
                  <c:v>35328</c:v>
                </c:pt>
                <c:pt idx="9059">
                  <c:v>35331</c:v>
                </c:pt>
                <c:pt idx="9060">
                  <c:v>35332</c:v>
                </c:pt>
                <c:pt idx="9061">
                  <c:v>35333</c:v>
                </c:pt>
                <c:pt idx="9062">
                  <c:v>35334</c:v>
                </c:pt>
                <c:pt idx="9063">
                  <c:v>35335</c:v>
                </c:pt>
                <c:pt idx="9064">
                  <c:v>35338</c:v>
                </c:pt>
                <c:pt idx="9065">
                  <c:v>35339</c:v>
                </c:pt>
                <c:pt idx="9066">
                  <c:v>35340</c:v>
                </c:pt>
                <c:pt idx="9067">
                  <c:v>35341</c:v>
                </c:pt>
                <c:pt idx="9068">
                  <c:v>35342</c:v>
                </c:pt>
                <c:pt idx="9069">
                  <c:v>35345</c:v>
                </c:pt>
                <c:pt idx="9070">
                  <c:v>35346</c:v>
                </c:pt>
                <c:pt idx="9071">
                  <c:v>35347</c:v>
                </c:pt>
                <c:pt idx="9072">
                  <c:v>35348</c:v>
                </c:pt>
                <c:pt idx="9073">
                  <c:v>35349</c:v>
                </c:pt>
                <c:pt idx="9074">
                  <c:v>35352</c:v>
                </c:pt>
                <c:pt idx="9075">
                  <c:v>35353</c:v>
                </c:pt>
                <c:pt idx="9076">
                  <c:v>35354</c:v>
                </c:pt>
                <c:pt idx="9077">
                  <c:v>35355</c:v>
                </c:pt>
                <c:pt idx="9078">
                  <c:v>35356</c:v>
                </c:pt>
                <c:pt idx="9079">
                  <c:v>35359</c:v>
                </c:pt>
                <c:pt idx="9080">
                  <c:v>35360</c:v>
                </c:pt>
                <c:pt idx="9081">
                  <c:v>35361</c:v>
                </c:pt>
                <c:pt idx="9082">
                  <c:v>35362</c:v>
                </c:pt>
                <c:pt idx="9083">
                  <c:v>35363</c:v>
                </c:pt>
                <c:pt idx="9084">
                  <c:v>35366</c:v>
                </c:pt>
                <c:pt idx="9085">
                  <c:v>35367</c:v>
                </c:pt>
                <c:pt idx="9086">
                  <c:v>35368</c:v>
                </c:pt>
                <c:pt idx="9087">
                  <c:v>35369</c:v>
                </c:pt>
                <c:pt idx="9088">
                  <c:v>35370</c:v>
                </c:pt>
                <c:pt idx="9089">
                  <c:v>35373</c:v>
                </c:pt>
                <c:pt idx="9090">
                  <c:v>35374</c:v>
                </c:pt>
                <c:pt idx="9091">
                  <c:v>35375</c:v>
                </c:pt>
                <c:pt idx="9092">
                  <c:v>35376</c:v>
                </c:pt>
                <c:pt idx="9093">
                  <c:v>35377</c:v>
                </c:pt>
                <c:pt idx="9094">
                  <c:v>35380</c:v>
                </c:pt>
                <c:pt idx="9095">
                  <c:v>35381</c:v>
                </c:pt>
                <c:pt idx="9096">
                  <c:v>35382</c:v>
                </c:pt>
                <c:pt idx="9097">
                  <c:v>35383</c:v>
                </c:pt>
                <c:pt idx="9098">
                  <c:v>35384</c:v>
                </c:pt>
                <c:pt idx="9099">
                  <c:v>35387</c:v>
                </c:pt>
                <c:pt idx="9100">
                  <c:v>35388</c:v>
                </c:pt>
                <c:pt idx="9101">
                  <c:v>35389</c:v>
                </c:pt>
                <c:pt idx="9102">
                  <c:v>35390</c:v>
                </c:pt>
                <c:pt idx="9103">
                  <c:v>35391</c:v>
                </c:pt>
                <c:pt idx="9104">
                  <c:v>35394</c:v>
                </c:pt>
                <c:pt idx="9105">
                  <c:v>35395</c:v>
                </c:pt>
                <c:pt idx="9106">
                  <c:v>35396</c:v>
                </c:pt>
                <c:pt idx="9107">
                  <c:v>35397</c:v>
                </c:pt>
                <c:pt idx="9108">
                  <c:v>35398</c:v>
                </c:pt>
                <c:pt idx="9109">
                  <c:v>35401</c:v>
                </c:pt>
                <c:pt idx="9110">
                  <c:v>35402</c:v>
                </c:pt>
                <c:pt idx="9111">
                  <c:v>35403</c:v>
                </c:pt>
                <c:pt idx="9112">
                  <c:v>35404</c:v>
                </c:pt>
                <c:pt idx="9113">
                  <c:v>35405</c:v>
                </c:pt>
                <c:pt idx="9114">
                  <c:v>35408</c:v>
                </c:pt>
                <c:pt idx="9115">
                  <c:v>35409</c:v>
                </c:pt>
                <c:pt idx="9116">
                  <c:v>35410</c:v>
                </c:pt>
                <c:pt idx="9117">
                  <c:v>35411</c:v>
                </c:pt>
                <c:pt idx="9118">
                  <c:v>35412</c:v>
                </c:pt>
                <c:pt idx="9119">
                  <c:v>35415</c:v>
                </c:pt>
                <c:pt idx="9120">
                  <c:v>35416</c:v>
                </c:pt>
                <c:pt idx="9121">
                  <c:v>35417</c:v>
                </c:pt>
                <c:pt idx="9122">
                  <c:v>35418</c:v>
                </c:pt>
                <c:pt idx="9123">
                  <c:v>35419</c:v>
                </c:pt>
                <c:pt idx="9124">
                  <c:v>35422</c:v>
                </c:pt>
                <c:pt idx="9125">
                  <c:v>35423</c:v>
                </c:pt>
                <c:pt idx="9126">
                  <c:v>35424</c:v>
                </c:pt>
                <c:pt idx="9127">
                  <c:v>35425</c:v>
                </c:pt>
                <c:pt idx="9128">
                  <c:v>35426</c:v>
                </c:pt>
                <c:pt idx="9129">
                  <c:v>35429</c:v>
                </c:pt>
                <c:pt idx="9130">
                  <c:v>35430</c:v>
                </c:pt>
                <c:pt idx="9131">
                  <c:v>35431</c:v>
                </c:pt>
                <c:pt idx="9132">
                  <c:v>35432</c:v>
                </c:pt>
                <c:pt idx="9133">
                  <c:v>35433</c:v>
                </c:pt>
                <c:pt idx="9134">
                  <c:v>35436</c:v>
                </c:pt>
                <c:pt idx="9135">
                  <c:v>35437</c:v>
                </c:pt>
                <c:pt idx="9136">
                  <c:v>35438</c:v>
                </c:pt>
                <c:pt idx="9137">
                  <c:v>35439</c:v>
                </c:pt>
                <c:pt idx="9138">
                  <c:v>35440</c:v>
                </c:pt>
                <c:pt idx="9139">
                  <c:v>35443</c:v>
                </c:pt>
                <c:pt idx="9140">
                  <c:v>35444</c:v>
                </c:pt>
                <c:pt idx="9141">
                  <c:v>35445</c:v>
                </c:pt>
                <c:pt idx="9142">
                  <c:v>35446</c:v>
                </c:pt>
                <c:pt idx="9143">
                  <c:v>35447</c:v>
                </c:pt>
                <c:pt idx="9144">
                  <c:v>35450</c:v>
                </c:pt>
                <c:pt idx="9145">
                  <c:v>35451</c:v>
                </c:pt>
                <c:pt idx="9146">
                  <c:v>35452</c:v>
                </c:pt>
                <c:pt idx="9147">
                  <c:v>35453</c:v>
                </c:pt>
                <c:pt idx="9148">
                  <c:v>35454</c:v>
                </c:pt>
                <c:pt idx="9149">
                  <c:v>35457</c:v>
                </c:pt>
                <c:pt idx="9150">
                  <c:v>35458</c:v>
                </c:pt>
                <c:pt idx="9151">
                  <c:v>35459</c:v>
                </c:pt>
                <c:pt idx="9152">
                  <c:v>35460</c:v>
                </c:pt>
                <c:pt idx="9153">
                  <c:v>35461</c:v>
                </c:pt>
                <c:pt idx="9154">
                  <c:v>35464</c:v>
                </c:pt>
                <c:pt idx="9155">
                  <c:v>35465</c:v>
                </c:pt>
                <c:pt idx="9156">
                  <c:v>35466</c:v>
                </c:pt>
                <c:pt idx="9157">
                  <c:v>35467</c:v>
                </c:pt>
                <c:pt idx="9158">
                  <c:v>35468</c:v>
                </c:pt>
                <c:pt idx="9159">
                  <c:v>35471</c:v>
                </c:pt>
                <c:pt idx="9160">
                  <c:v>35472</c:v>
                </c:pt>
                <c:pt idx="9161">
                  <c:v>35473</c:v>
                </c:pt>
                <c:pt idx="9162">
                  <c:v>35474</c:v>
                </c:pt>
                <c:pt idx="9163">
                  <c:v>35475</c:v>
                </c:pt>
                <c:pt idx="9164">
                  <c:v>35478</c:v>
                </c:pt>
                <c:pt idx="9165">
                  <c:v>35479</c:v>
                </c:pt>
                <c:pt idx="9166">
                  <c:v>35480</c:v>
                </c:pt>
                <c:pt idx="9167">
                  <c:v>35481</c:v>
                </c:pt>
                <c:pt idx="9168">
                  <c:v>35482</c:v>
                </c:pt>
                <c:pt idx="9169">
                  <c:v>35485</c:v>
                </c:pt>
                <c:pt idx="9170">
                  <c:v>35486</c:v>
                </c:pt>
                <c:pt idx="9171">
                  <c:v>35487</c:v>
                </c:pt>
                <c:pt idx="9172">
                  <c:v>35488</c:v>
                </c:pt>
                <c:pt idx="9173">
                  <c:v>35489</c:v>
                </c:pt>
                <c:pt idx="9174">
                  <c:v>35492</c:v>
                </c:pt>
                <c:pt idx="9175">
                  <c:v>35493</c:v>
                </c:pt>
                <c:pt idx="9176">
                  <c:v>35494</c:v>
                </c:pt>
                <c:pt idx="9177">
                  <c:v>35495</c:v>
                </c:pt>
                <c:pt idx="9178">
                  <c:v>35496</c:v>
                </c:pt>
                <c:pt idx="9179">
                  <c:v>35499</c:v>
                </c:pt>
                <c:pt idx="9180">
                  <c:v>35500</c:v>
                </c:pt>
                <c:pt idx="9181">
                  <c:v>35501</c:v>
                </c:pt>
                <c:pt idx="9182">
                  <c:v>35502</c:v>
                </c:pt>
                <c:pt idx="9183">
                  <c:v>35503</c:v>
                </c:pt>
                <c:pt idx="9184">
                  <c:v>35506</c:v>
                </c:pt>
                <c:pt idx="9185">
                  <c:v>35507</c:v>
                </c:pt>
                <c:pt idx="9186">
                  <c:v>35508</c:v>
                </c:pt>
                <c:pt idx="9187">
                  <c:v>35509</c:v>
                </c:pt>
                <c:pt idx="9188">
                  <c:v>35510</c:v>
                </c:pt>
                <c:pt idx="9189">
                  <c:v>35513</c:v>
                </c:pt>
                <c:pt idx="9190">
                  <c:v>35514</c:v>
                </c:pt>
                <c:pt idx="9191">
                  <c:v>35515</c:v>
                </c:pt>
                <c:pt idx="9192">
                  <c:v>35516</c:v>
                </c:pt>
                <c:pt idx="9193">
                  <c:v>35517</c:v>
                </c:pt>
                <c:pt idx="9194">
                  <c:v>35520</c:v>
                </c:pt>
                <c:pt idx="9195">
                  <c:v>35521</c:v>
                </c:pt>
                <c:pt idx="9196">
                  <c:v>35522</c:v>
                </c:pt>
                <c:pt idx="9197">
                  <c:v>35523</c:v>
                </c:pt>
                <c:pt idx="9198">
                  <c:v>35524</c:v>
                </c:pt>
                <c:pt idx="9199">
                  <c:v>35527</c:v>
                </c:pt>
                <c:pt idx="9200">
                  <c:v>35528</c:v>
                </c:pt>
                <c:pt idx="9201">
                  <c:v>35529</c:v>
                </c:pt>
                <c:pt idx="9202">
                  <c:v>35530</c:v>
                </c:pt>
                <c:pt idx="9203">
                  <c:v>35531</c:v>
                </c:pt>
                <c:pt idx="9204">
                  <c:v>35534</c:v>
                </c:pt>
                <c:pt idx="9205">
                  <c:v>35535</c:v>
                </c:pt>
                <c:pt idx="9206">
                  <c:v>35536</c:v>
                </c:pt>
                <c:pt idx="9207">
                  <c:v>35537</c:v>
                </c:pt>
                <c:pt idx="9208">
                  <c:v>35538</c:v>
                </c:pt>
                <c:pt idx="9209">
                  <c:v>35541</c:v>
                </c:pt>
                <c:pt idx="9210">
                  <c:v>35542</c:v>
                </c:pt>
                <c:pt idx="9211">
                  <c:v>35543</c:v>
                </c:pt>
                <c:pt idx="9212">
                  <c:v>35544</c:v>
                </c:pt>
                <c:pt idx="9213">
                  <c:v>35545</c:v>
                </c:pt>
                <c:pt idx="9214">
                  <c:v>35548</c:v>
                </c:pt>
                <c:pt idx="9215">
                  <c:v>35549</c:v>
                </c:pt>
                <c:pt idx="9216">
                  <c:v>35550</c:v>
                </c:pt>
                <c:pt idx="9217">
                  <c:v>35551</c:v>
                </c:pt>
                <c:pt idx="9218">
                  <c:v>35552</c:v>
                </c:pt>
                <c:pt idx="9219">
                  <c:v>35555</c:v>
                </c:pt>
                <c:pt idx="9220">
                  <c:v>35556</c:v>
                </c:pt>
                <c:pt idx="9221">
                  <c:v>35557</c:v>
                </c:pt>
                <c:pt idx="9222">
                  <c:v>35558</c:v>
                </c:pt>
                <c:pt idx="9223">
                  <c:v>35559</c:v>
                </c:pt>
                <c:pt idx="9224">
                  <c:v>35562</c:v>
                </c:pt>
                <c:pt idx="9225">
                  <c:v>35563</c:v>
                </c:pt>
                <c:pt idx="9226">
                  <c:v>35564</c:v>
                </c:pt>
                <c:pt idx="9227">
                  <c:v>35565</c:v>
                </c:pt>
                <c:pt idx="9228">
                  <c:v>35566</c:v>
                </c:pt>
                <c:pt idx="9229">
                  <c:v>35569</c:v>
                </c:pt>
                <c:pt idx="9230">
                  <c:v>35570</c:v>
                </c:pt>
                <c:pt idx="9231">
                  <c:v>35571</c:v>
                </c:pt>
                <c:pt idx="9232">
                  <c:v>35572</c:v>
                </c:pt>
                <c:pt idx="9233">
                  <c:v>35573</c:v>
                </c:pt>
                <c:pt idx="9234">
                  <c:v>35576</c:v>
                </c:pt>
                <c:pt idx="9235">
                  <c:v>35577</c:v>
                </c:pt>
                <c:pt idx="9236">
                  <c:v>35578</c:v>
                </c:pt>
                <c:pt idx="9237">
                  <c:v>35579</c:v>
                </c:pt>
                <c:pt idx="9238">
                  <c:v>35580</c:v>
                </c:pt>
                <c:pt idx="9239">
                  <c:v>35583</c:v>
                </c:pt>
                <c:pt idx="9240">
                  <c:v>35584</c:v>
                </c:pt>
                <c:pt idx="9241">
                  <c:v>35585</c:v>
                </c:pt>
                <c:pt idx="9242">
                  <c:v>35586</c:v>
                </c:pt>
                <c:pt idx="9243">
                  <c:v>35587</c:v>
                </c:pt>
                <c:pt idx="9244">
                  <c:v>35590</c:v>
                </c:pt>
                <c:pt idx="9245">
                  <c:v>35591</c:v>
                </c:pt>
                <c:pt idx="9246">
                  <c:v>35592</c:v>
                </c:pt>
                <c:pt idx="9247">
                  <c:v>35593</c:v>
                </c:pt>
                <c:pt idx="9248">
                  <c:v>35594</c:v>
                </c:pt>
                <c:pt idx="9249">
                  <c:v>35597</c:v>
                </c:pt>
                <c:pt idx="9250">
                  <c:v>35598</c:v>
                </c:pt>
                <c:pt idx="9251">
                  <c:v>35599</c:v>
                </c:pt>
                <c:pt idx="9252">
                  <c:v>35600</c:v>
                </c:pt>
                <c:pt idx="9253">
                  <c:v>35601</c:v>
                </c:pt>
                <c:pt idx="9254">
                  <c:v>35604</c:v>
                </c:pt>
                <c:pt idx="9255">
                  <c:v>35605</c:v>
                </c:pt>
                <c:pt idx="9256">
                  <c:v>35606</c:v>
                </c:pt>
                <c:pt idx="9257">
                  <c:v>35607</c:v>
                </c:pt>
                <c:pt idx="9258">
                  <c:v>35608</c:v>
                </c:pt>
                <c:pt idx="9259">
                  <c:v>35611</c:v>
                </c:pt>
                <c:pt idx="9260">
                  <c:v>35612</c:v>
                </c:pt>
                <c:pt idx="9261">
                  <c:v>35613</c:v>
                </c:pt>
                <c:pt idx="9262">
                  <c:v>35614</c:v>
                </c:pt>
                <c:pt idx="9263">
                  <c:v>35615</c:v>
                </c:pt>
                <c:pt idx="9264">
                  <c:v>35618</c:v>
                </c:pt>
                <c:pt idx="9265">
                  <c:v>35619</c:v>
                </c:pt>
                <c:pt idx="9266">
                  <c:v>35620</c:v>
                </c:pt>
                <c:pt idx="9267">
                  <c:v>35621</c:v>
                </c:pt>
                <c:pt idx="9268">
                  <c:v>35622</c:v>
                </c:pt>
                <c:pt idx="9269">
                  <c:v>35625</c:v>
                </c:pt>
                <c:pt idx="9270">
                  <c:v>35626</c:v>
                </c:pt>
                <c:pt idx="9271">
                  <c:v>35627</c:v>
                </c:pt>
                <c:pt idx="9272">
                  <c:v>35628</c:v>
                </c:pt>
                <c:pt idx="9273">
                  <c:v>35629</c:v>
                </c:pt>
                <c:pt idx="9274">
                  <c:v>35632</c:v>
                </c:pt>
                <c:pt idx="9275">
                  <c:v>35633</c:v>
                </c:pt>
                <c:pt idx="9276">
                  <c:v>35634</c:v>
                </c:pt>
                <c:pt idx="9277">
                  <c:v>35635</c:v>
                </c:pt>
                <c:pt idx="9278">
                  <c:v>35636</c:v>
                </c:pt>
                <c:pt idx="9279">
                  <c:v>35639</c:v>
                </c:pt>
                <c:pt idx="9280">
                  <c:v>35640</c:v>
                </c:pt>
                <c:pt idx="9281">
                  <c:v>35641</c:v>
                </c:pt>
                <c:pt idx="9282">
                  <c:v>35642</c:v>
                </c:pt>
                <c:pt idx="9283">
                  <c:v>35643</c:v>
                </c:pt>
                <c:pt idx="9284">
                  <c:v>35646</c:v>
                </c:pt>
                <c:pt idx="9285">
                  <c:v>35647</c:v>
                </c:pt>
                <c:pt idx="9286">
                  <c:v>35648</c:v>
                </c:pt>
                <c:pt idx="9287">
                  <c:v>35649</c:v>
                </c:pt>
                <c:pt idx="9288">
                  <c:v>35650</c:v>
                </c:pt>
                <c:pt idx="9289">
                  <c:v>35653</c:v>
                </c:pt>
                <c:pt idx="9290">
                  <c:v>35654</c:v>
                </c:pt>
                <c:pt idx="9291">
                  <c:v>35655</c:v>
                </c:pt>
                <c:pt idx="9292">
                  <c:v>35656</c:v>
                </c:pt>
                <c:pt idx="9293">
                  <c:v>35657</c:v>
                </c:pt>
                <c:pt idx="9294">
                  <c:v>35660</c:v>
                </c:pt>
                <c:pt idx="9295">
                  <c:v>35661</c:v>
                </c:pt>
                <c:pt idx="9296">
                  <c:v>35662</c:v>
                </c:pt>
                <c:pt idx="9297">
                  <c:v>35663</c:v>
                </c:pt>
                <c:pt idx="9298">
                  <c:v>35664</c:v>
                </c:pt>
                <c:pt idx="9299">
                  <c:v>35667</c:v>
                </c:pt>
                <c:pt idx="9300">
                  <c:v>35668</c:v>
                </c:pt>
                <c:pt idx="9301">
                  <c:v>35669</c:v>
                </c:pt>
                <c:pt idx="9302">
                  <c:v>35670</c:v>
                </c:pt>
                <c:pt idx="9303">
                  <c:v>35671</c:v>
                </c:pt>
                <c:pt idx="9304">
                  <c:v>35674</c:v>
                </c:pt>
                <c:pt idx="9305">
                  <c:v>35675</c:v>
                </c:pt>
                <c:pt idx="9306">
                  <c:v>35676</c:v>
                </c:pt>
                <c:pt idx="9307">
                  <c:v>35677</c:v>
                </c:pt>
                <c:pt idx="9308">
                  <c:v>35678</c:v>
                </c:pt>
                <c:pt idx="9309">
                  <c:v>35681</c:v>
                </c:pt>
                <c:pt idx="9310">
                  <c:v>35682</c:v>
                </c:pt>
                <c:pt idx="9311">
                  <c:v>35683</c:v>
                </c:pt>
                <c:pt idx="9312">
                  <c:v>35684</c:v>
                </c:pt>
                <c:pt idx="9313">
                  <c:v>35685</c:v>
                </c:pt>
                <c:pt idx="9314">
                  <c:v>35688</c:v>
                </c:pt>
                <c:pt idx="9315">
                  <c:v>35689</c:v>
                </c:pt>
                <c:pt idx="9316">
                  <c:v>35690</c:v>
                </c:pt>
                <c:pt idx="9317">
                  <c:v>35691</c:v>
                </c:pt>
                <c:pt idx="9318">
                  <c:v>35692</c:v>
                </c:pt>
                <c:pt idx="9319">
                  <c:v>35695</c:v>
                </c:pt>
                <c:pt idx="9320">
                  <c:v>35696</c:v>
                </c:pt>
                <c:pt idx="9321">
                  <c:v>35697</c:v>
                </c:pt>
                <c:pt idx="9322">
                  <c:v>35698</c:v>
                </c:pt>
                <c:pt idx="9323">
                  <c:v>35699</c:v>
                </c:pt>
                <c:pt idx="9324">
                  <c:v>35702</c:v>
                </c:pt>
                <c:pt idx="9325">
                  <c:v>35703</c:v>
                </c:pt>
                <c:pt idx="9326">
                  <c:v>35704</c:v>
                </c:pt>
                <c:pt idx="9327">
                  <c:v>35705</c:v>
                </c:pt>
                <c:pt idx="9328">
                  <c:v>35706</c:v>
                </c:pt>
                <c:pt idx="9329">
                  <c:v>35709</c:v>
                </c:pt>
                <c:pt idx="9330">
                  <c:v>35710</c:v>
                </c:pt>
                <c:pt idx="9331">
                  <c:v>35711</c:v>
                </c:pt>
                <c:pt idx="9332">
                  <c:v>35712</c:v>
                </c:pt>
                <c:pt idx="9333">
                  <c:v>35713</c:v>
                </c:pt>
                <c:pt idx="9334">
                  <c:v>35716</c:v>
                </c:pt>
                <c:pt idx="9335">
                  <c:v>35717</c:v>
                </c:pt>
                <c:pt idx="9336">
                  <c:v>35718</c:v>
                </c:pt>
                <c:pt idx="9337">
                  <c:v>35719</c:v>
                </c:pt>
                <c:pt idx="9338">
                  <c:v>35720</c:v>
                </c:pt>
                <c:pt idx="9339">
                  <c:v>35723</c:v>
                </c:pt>
                <c:pt idx="9340">
                  <c:v>35724</c:v>
                </c:pt>
                <c:pt idx="9341">
                  <c:v>35725</c:v>
                </c:pt>
                <c:pt idx="9342">
                  <c:v>35726</c:v>
                </c:pt>
                <c:pt idx="9343">
                  <c:v>35727</c:v>
                </c:pt>
                <c:pt idx="9344">
                  <c:v>35730</c:v>
                </c:pt>
                <c:pt idx="9345">
                  <c:v>35731</c:v>
                </c:pt>
                <c:pt idx="9346">
                  <c:v>35732</c:v>
                </c:pt>
                <c:pt idx="9347">
                  <c:v>35733</c:v>
                </c:pt>
                <c:pt idx="9348">
                  <c:v>35734</c:v>
                </c:pt>
                <c:pt idx="9349">
                  <c:v>35737</c:v>
                </c:pt>
                <c:pt idx="9350">
                  <c:v>35738</c:v>
                </c:pt>
                <c:pt idx="9351">
                  <c:v>35739</c:v>
                </c:pt>
                <c:pt idx="9352">
                  <c:v>35740</c:v>
                </c:pt>
                <c:pt idx="9353">
                  <c:v>35741</c:v>
                </c:pt>
                <c:pt idx="9354">
                  <c:v>35744</c:v>
                </c:pt>
                <c:pt idx="9355">
                  <c:v>35745</c:v>
                </c:pt>
                <c:pt idx="9356">
                  <c:v>35746</c:v>
                </c:pt>
                <c:pt idx="9357">
                  <c:v>35747</c:v>
                </c:pt>
                <c:pt idx="9358">
                  <c:v>35748</c:v>
                </c:pt>
                <c:pt idx="9359">
                  <c:v>35751</c:v>
                </c:pt>
                <c:pt idx="9360">
                  <c:v>35752</c:v>
                </c:pt>
                <c:pt idx="9361">
                  <c:v>35753</c:v>
                </c:pt>
                <c:pt idx="9362">
                  <c:v>35754</c:v>
                </c:pt>
                <c:pt idx="9363">
                  <c:v>35755</c:v>
                </c:pt>
                <c:pt idx="9364">
                  <c:v>35758</c:v>
                </c:pt>
                <c:pt idx="9365">
                  <c:v>35759</c:v>
                </c:pt>
                <c:pt idx="9366">
                  <c:v>35760</c:v>
                </c:pt>
                <c:pt idx="9367">
                  <c:v>35761</c:v>
                </c:pt>
                <c:pt idx="9368">
                  <c:v>35762</c:v>
                </c:pt>
                <c:pt idx="9369">
                  <c:v>35765</c:v>
                </c:pt>
                <c:pt idx="9370">
                  <c:v>35766</c:v>
                </c:pt>
                <c:pt idx="9371">
                  <c:v>35767</c:v>
                </c:pt>
                <c:pt idx="9372">
                  <c:v>35768</c:v>
                </c:pt>
                <c:pt idx="9373">
                  <c:v>35769</c:v>
                </c:pt>
                <c:pt idx="9374">
                  <c:v>35772</c:v>
                </c:pt>
                <c:pt idx="9375">
                  <c:v>35773</c:v>
                </c:pt>
                <c:pt idx="9376">
                  <c:v>35774</c:v>
                </c:pt>
                <c:pt idx="9377">
                  <c:v>35775</c:v>
                </c:pt>
                <c:pt idx="9378">
                  <c:v>35776</c:v>
                </c:pt>
                <c:pt idx="9379">
                  <c:v>35779</c:v>
                </c:pt>
                <c:pt idx="9380">
                  <c:v>35780</c:v>
                </c:pt>
                <c:pt idx="9381">
                  <c:v>35781</c:v>
                </c:pt>
                <c:pt idx="9382">
                  <c:v>35782</c:v>
                </c:pt>
                <c:pt idx="9383">
                  <c:v>35783</c:v>
                </c:pt>
                <c:pt idx="9384">
                  <c:v>35786</c:v>
                </c:pt>
                <c:pt idx="9385">
                  <c:v>35787</c:v>
                </c:pt>
                <c:pt idx="9386">
                  <c:v>35788</c:v>
                </c:pt>
                <c:pt idx="9387">
                  <c:v>35789</c:v>
                </c:pt>
                <c:pt idx="9388">
                  <c:v>35790</c:v>
                </c:pt>
                <c:pt idx="9389">
                  <c:v>35793</c:v>
                </c:pt>
                <c:pt idx="9390">
                  <c:v>35794</c:v>
                </c:pt>
                <c:pt idx="9391">
                  <c:v>35795</c:v>
                </c:pt>
                <c:pt idx="9392">
                  <c:v>35796</c:v>
                </c:pt>
                <c:pt idx="9393">
                  <c:v>35797</c:v>
                </c:pt>
                <c:pt idx="9394">
                  <c:v>35800</c:v>
                </c:pt>
                <c:pt idx="9395">
                  <c:v>35801</c:v>
                </c:pt>
                <c:pt idx="9396">
                  <c:v>35802</c:v>
                </c:pt>
                <c:pt idx="9397">
                  <c:v>35803</c:v>
                </c:pt>
                <c:pt idx="9398">
                  <c:v>35804</c:v>
                </c:pt>
                <c:pt idx="9399">
                  <c:v>35807</c:v>
                </c:pt>
                <c:pt idx="9400">
                  <c:v>35808</c:v>
                </c:pt>
                <c:pt idx="9401">
                  <c:v>35809</c:v>
                </c:pt>
                <c:pt idx="9402">
                  <c:v>35810</c:v>
                </c:pt>
                <c:pt idx="9403">
                  <c:v>35811</c:v>
                </c:pt>
                <c:pt idx="9404">
                  <c:v>35814</c:v>
                </c:pt>
                <c:pt idx="9405">
                  <c:v>35815</c:v>
                </c:pt>
                <c:pt idx="9406">
                  <c:v>35816</c:v>
                </c:pt>
                <c:pt idx="9407">
                  <c:v>35817</c:v>
                </c:pt>
                <c:pt idx="9408">
                  <c:v>35818</c:v>
                </c:pt>
                <c:pt idx="9409">
                  <c:v>35821</c:v>
                </c:pt>
                <c:pt idx="9410">
                  <c:v>35822</c:v>
                </c:pt>
                <c:pt idx="9411">
                  <c:v>35823</c:v>
                </c:pt>
                <c:pt idx="9412">
                  <c:v>35824</c:v>
                </c:pt>
                <c:pt idx="9413">
                  <c:v>35825</c:v>
                </c:pt>
                <c:pt idx="9414">
                  <c:v>35828</c:v>
                </c:pt>
                <c:pt idx="9415">
                  <c:v>35829</c:v>
                </c:pt>
                <c:pt idx="9416">
                  <c:v>35830</c:v>
                </c:pt>
                <c:pt idx="9417">
                  <c:v>35831</c:v>
                </c:pt>
                <c:pt idx="9418">
                  <c:v>35832</c:v>
                </c:pt>
                <c:pt idx="9419">
                  <c:v>35835</c:v>
                </c:pt>
                <c:pt idx="9420">
                  <c:v>35836</c:v>
                </c:pt>
                <c:pt idx="9421">
                  <c:v>35837</c:v>
                </c:pt>
                <c:pt idx="9422">
                  <c:v>35838</c:v>
                </c:pt>
                <c:pt idx="9423">
                  <c:v>35839</c:v>
                </c:pt>
                <c:pt idx="9424">
                  <c:v>35842</c:v>
                </c:pt>
                <c:pt idx="9425">
                  <c:v>35843</c:v>
                </c:pt>
                <c:pt idx="9426">
                  <c:v>35844</c:v>
                </c:pt>
                <c:pt idx="9427">
                  <c:v>35845</c:v>
                </c:pt>
                <c:pt idx="9428">
                  <c:v>35846</c:v>
                </c:pt>
                <c:pt idx="9429">
                  <c:v>35849</c:v>
                </c:pt>
                <c:pt idx="9430">
                  <c:v>35850</c:v>
                </c:pt>
                <c:pt idx="9431">
                  <c:v>35851</c:v>
                </c:pt>
                <c:pt idx="9432">
                  <c:v>35852</c:v>
                </c:pt>
                <c:pt idx="9433">
                  <c:v>35853</c:v>
                </c:pt>
                <c:pt idx="9434">
                  <c:v>35856</c:v>
                </c:pt>
                <c:pt idx="9435">
                  <c:v>35857</c:v>
                </c:pt>
                <c:pt idx="9436">
                  <c:v>35858</c:v>
                </c:pt>
                <c:pt idx="9437">
                  <c:v>35859</c:v>
                </c:pt>
                <c:pt idx="9438">
                  <c:v>35860</c:v>
                </c:pt>
                <c:pt idx="9439">
                  <c:v>35863</c:v>
                </c:pt>
                <c:pt idx="9440">
                  <c:v>35864</c:v>
                </c:pt>
                <c:pt idx="9441">
                  <c:v>35865</c:v>
                </c:pt>
                <c:pt idx="9442">
                  <c:v>35866</c:v>
                </c:pt>
                <c:pt idx="9443">
                  <c:v>35867</c:v>
                </c:pt>
                <c:pt idx="9444">
                  <c:v>35870</c:v>
                </c:pt>
                <c:pt idx="9445">
                  <c:v>35871</c:v>
                </c:pt>
                <c:pt idx="9446">
                  <c:v>35872</c:v>
                </c:pt>
                <c:pt idx="9447">
                  <c:v>35873</c:v>
                </c:pt>
                <c:pt idx="9448">
                  <c:v>35874</c:v>
                </c:pt>
                <c:pt idx="9449">
                  <c:v>35877</c:v>
                </c:pt>
                <c:pt idx="9450">
                  <c:v>35878</c:v>
                </c:pt>
                <c:pt idx="9451">
                  <c:v>35879</c:v>
                </c:pt>
                <c:pt idx="9452">
                  <c:v>35880</c:v>
                </c:pt>
                <c:pt idx="9453">
                  <c:v>35881</c:v>
                </c:pt>
                <c:pt idx="9454">
                  <c:v>35884</c:v>
                </c:pt>
                <c:pt idx="9455">
                  <c:v>35885</c:v>
                </c:pt>
                <c:pt idx="9456">
                  <c:v>35886</c:v>
                </c:pt>
                <c:pt idx="9457">
                  <c:v>35887</c:v>
                </c:pt>
                <c:pt idx="9458">
                  <c:v>35888</c:v>
                </c:pt>
                <c:pt idx="9459">
                  <c:v>35891</c:v>
                </c:pt>
                <c:pt idx="9460">
                  <c:v>35892</c:v>
                </c:pt>
                <c:pt idx="9461">
                  <c:v>35893</c:v>
                </c:pt>
                <c:pt idx="9462">
                  <c:v>35894</c:v>
                </c:pt>
                <c:pt idx="9463">
                  <c:v>35895</c:v>
                </c:pt>
                <c:pt idx="9464">
                  <c:v>35898</c:v>
                </c:pt>
                <c:pt idx="9465">
                  <c:v>35899</c:v>
                </c:pt>
                <c:pt idx="9466">
                  <c:v>35900</c:v>
                </c:pt>
                <c:pt idx="9467">
                  <c:v>35901</c:v>
                </c:pt>
                <c:pt idx="9468">
                  <c:v>35902</c:v>
                </c:pt>
                <c:pt idx="9469">
                  <c:v>35905</c:v>
                </c:pt>
                <c:pt idx="9470">
                  <c:v>35906</c:v>
                </c:pt>
                <c:pt idx="9471">
                  <c:v>35907</c:v>
                </c:pt>
                <c:pt idx="9472">
                  <c:v>35908</c:v>
                </c:pt>
                <c:pt idx="9473">
                  <c:v>35909</c:v>
                </c:pt>
                <c:pt idx="9474">
                  <c:v>35912</c:v>
                </c:pt>
                <c:pt idx="9475">
                  <c:v>35913</c:v>
                </c:pt>
                <c:pt idx="9476">
                  <c:v>35914</c:v>
                </c:pt>
                <c:pt idx="9477">
                  <c:v>35915</c:v>
                </c:pt>
                <c:pt idx="9478">
                  <c:v>35916</c:v>
                </c:pt>
                <c:pt idx="9479">
                  <c:v>35919</c:v>
                </c:pt>
                <c:pt idx="9480">
                  <c:v>35920</c:v>
                </c:pt>
                <c:pt idx="9481">
                  <c:v>35921</c:v>
                </c:pt>
                <c:pt idx="9482">
                  <c:v>35922</c:v>
                </c:pt>
                <c:pt idx="9483">
                  <c:v>35923</c:v>
                </c:pt>
                <c:pt idx="9484">
                  <c:v>35926</c:v>
                </c:pt>
                <c:pt idx="9485">
                  <c:v>35927</c:v>
                </c:pt>
                <c:pt idx="9486">
                  <c:v>35928</c:v>
                </c:pt>
                <c:pt idx="9487">
                  <c:v>35929</c:v>
                </c:pt>
                <c:pt idx="9488">
                  <c:v>35930</c:v>
                </c:pt>
                <c:pt idx="9489">
                  <c:v>35933</c:v>
                </c:pt>
                <c:pt idx="9490">
                  <c:v>35934</c:v>
                </c:pt>
                <c:pt idx="9491">
                  <c:v>35935</c:v>
                </c:pt>
                <c:pt idx="9492">
                  <c:v>35936</c:v>
                </c:pt>
                <c:pt idx="9493">
                  <c:v>35937</c:v>
                </c:pt>
                <c:pt idx="9494">
                  <c:v>35940</c:v>
                </c:pt>
                <c:pt idx="9495">
                  <c:v>35941</c:v>
                </c:pt>
                <c:pt idx="9496">
                  <c:v>35942</c:v>
                </c:pt>
                <c:pt idx="9497">
                  <c:v>35943</c:v>
                </c:pt>
                <c:pt idx="9498">
                  <c:v>35944</c:v>
                </c:pt>
                <c:pt idx="9499">
                  <c:v>35947</c:v>
                </c:pt>
                <c:pt idx="9500">
                  <c:v>35948</c:v>
                </c:pt>
                <c:pt idx="9501">
                  <c:v>35949</c:v>
                </c:pt>
                <c:pt idx="9502">
                  <c:v>35950</c:v>
                </c:pt>
                <c:pt idx="9503">
                  <c:v>35951</c:v>
                </c:pt>
                <c:pt idx="9504">
                  <c:v>35954</c:v>
                </c:pt>
                <c:pt idx="9505">
                  <c:v>35955</c:v>
                </c:pt>
                <c:pt idx="9506">
                  <c:v>35956</c:v>
                </c:pt>
                <c:pt idx="9507">
                  <c:v>35957</c:v>
                </c:pt>
                <c:pt idx="9508">
                  <c:v>35958</c:v>
                </c:pt>
                <c:pt idx="9509">
                  <c:v>35961</c:v>
                </c:pt>
                <c:pt idx="9510">
                  <c:v>35962</c:v>
                </c:pt>
                <c:pt idx="9511">
                  <c:v>35963</c:v>
                </c:pt>
                <c:pt idx="9512">
                  <c:v>35964</c:v>
                </c:pt>
                <c:pt idx="9513">
                  <c:v>35965</c:v>
                </c:pt>
                <c:pt idx="9514">
                  <c:v>35968</c:v>
                </c:pt>
                <c:pt idx="9515">
                  <c:v>35969</c:v>
                </c:pt>
                <c:pt idx="9516">
                  <c:v>35970</c:v>
                </c:pt>
                <c:pt idx="9517">
                  <c:v>35971</c:v>
                </c:pt>
                <c:pt idx="9518">
                  <c:v>35972</c:v>
                </c:pt>
                <c:pt idx="9519">
                  <c:v>35975</c:v>
                </c:pt>
                <c:pt idx="9520">
                  <c:v>35976</c:v>
                </c:pt>
                <c:pt idx="9521">
                  <c:v>35977</c:v>
                </c:pt>
                <c:pt idx="9522">
                  <c:v>35978</c:v>
                </c:pt>
                <c:pt idx="9523">
                  <c:v>35979</c:v>
                </c:pt>
                <c:pt idx="9524">
                  <c:v>35982</c:v>
                </c:pt>
                <c:pt idx="9525">
                  <c:v>35983</c:v>
                </c:pt>
                <c:pt idx="9526">
                  <c:v>35984</c:v>
                </c:pt>
                <c:pt idx="9527">
                  <c:v>35985</c:v>
                </c:pt>
                <c:pt idx="9528">
                  <c:v>35986</c:v>
                </c:pt>
                <c:pt idx="9529">
                  <c:v>35989</c:v>
                </c:pt>
                <c:pt idx="9530">
                  <c:v>35990</c:v>
                </c:pt>
                <c:pt idx="9531">
                  <c:v>35991</c:v>
                </c:pt>
                <c:pt idx="9532">
                  <c:v>35992</c:v>
                </c:pt>
                <c:pt idx="9533">
                  <c:v>35993</c:v>
                </c:pt>
                <c:pt idx="9534">
                  <c:v>35996</c:v>
                </c:pt>
                <c:pt idx="9535">
                  <c:v>35997</c:v>
                </c:pt>
                <c:pt idx="9536">
                  <c:v>35998</c:v>
                </c:pt>
                <c:pt idx="9537">
                  <c:v>35999</c:v>
                </c:pt>
                <c:pt idx="9538">
                  <c:v>36000</c:v>
                </c:pt>
                <c:pt idx="9539">
                  <c:v>36003</c:v>
                </c:pt>
                <c:pt idx="9540">
                  <c:v>36004</c:v>
                </c:pt>
                <c:pt idx="9541">
                  <c:v>36005</c:v>
                </c:pt>
                <c:pt idx="9542">
                  <c:v>36006</c:v>
                </c:pt>
                <c:pt idx="9543">
                  <c:v>36007</c:v>
                </c:pt>
                <c:pt idx="9544">
                  <c:v>36010</c:v>
                </c:pt>
                <c:pt idx="9545">
                  <c:v>36011</c:v>
                </c:pt>
                <c:pt idx="9546">
                  <c:v>36012</c:v>
                </c:pt>
                <c:pt idx="9547">
                  <c:v>36013</c:v>
                </c:pt>
                <c:pt idx="9548">
                  <c:v>36014</c:v>
                </c:pt>
                <c:pt idx="9549">
                  <c:v>36017</c:v>
                </c:pt>
                <c:pt idx="9550">
                  <c:v>36018</c:v>
                </c:pt>
                <c:pt idx="9551">
                  <c:v>36019</c:v>
                </c:pt>
                <c:pt idx="9552">
                  <c:v>36020</c:v>
                </c:pt>
                <c:pt idx="9553">
                  <c:v>36021</c:v>
                </c:pt>
                <c:pt idx="9554">
                  <c:v>36024</c:v>
                </c:pt>
                <c:pt idx="9555">
                  <c:v>36025</c:v>
                </c:pt>
                <c:pt idx="9556">
                  <c:v>36026</c:v>
                </c:pt>
                <c:pt idx="9557">
                  <c:v>36027</c:v>
                </c:pt>
                <c:pt idx="9558">
                  <c:v>36028</c:v>
                </c:pt>
                <c:pt idx="9559">
                  <c:v>36031</c:v>
                </c:pt>
                <c:pt idx="9560">
                  <c:v>36032</c:v>
                </c:pt>
                <c:pt idx="9561">
                  <c:v>36033</c:v>
                </c:pt>
                <c:pt idx="9562">
                  <c:v>36034</c:v>
                </c:pt>
                <c:pt idx="9563">
                  <c:v>36035</c:v>
                </c:pt>
                <c:pt idx="9564">
                  <c:v>36038</c:v>
                </c:pt>
                <c:pt idx="9565">
                  <c:v>36039</c:v>
                </c:pt>
                <c:pt idx="9566">
                  <c:v>36040</c:v>
                </c:pt>
                <c:pt idx="9567">
                  <c:v>36041</c:v>
                </c:pt>
                <c:pt idx="9568">
                  <c:v>36042</c:v>
                </c:pt>
                <c:pt idx="9569">
                  <c:v>36045</c:v>
                </c:pt>
                <c:pt idx="9570">
                  <c:v>36046</c:v>
                </c:pt>
                <c:pt idx="9571">
                  <c:v>36047</c:v>
                </c:pt>
                <c:pt idx="9572">
                  <c:v>36048</c:v>
                </c:pt>
                <c:pt idx="9573">
                  <c:v>36049</c:v>
                </c:pt>
                <c:pt idx="9574">
                  <c:v>36052</c:v>
                </c:pt>
                <c:pt idx="9575">
                  <c:v>36053</c:v>
                </c:pt>
                <c:pt idx="9576">
                  <c:v>36054</c:v>
                </c:pt>
                <c:pt idx="9577">
                  <c:v>36055</c:v>
                </c:pt>
                <c:pt idx="9578">
                  <c:v>36056</c:v>
                </c:pt>
                <c:pt idx="9579">
                  <c:v>36059</c:v>
                </c:pt>
                <c:pt idx="9580">
                  <c:v>36060</c:v>
                </c:pt>
                <c:pt idx="9581">
                  <c:v>36061</c:v>
                </c:pt>
                <c:pt idx="9582">
                  <c:v>36062</c:v>
                </c:pt>
                <c:pt idx="9583">
                  <c:v>36063</c:v>
                </c:pt>
                <c:pt idx="9584">
                  <c:v>36066</c:v>
                </c:pt>
                <c:pt idx="9585">
                  <c:v>36067</c:v>
                </c:pt>
                <c:pt idx="9586">
                  <c:v>36068</c:v>
                </c:pt>
                <c:pt idx="9587">
                  <c:v>36069</c:v>
                </c:pt>
                <c:pt idx="9588">
                  <c:v>36070</c:v>
                </c:pt>
                <c:pt idx="9589">
                  <c:v>36073</c:v>
                </c:pt>
                <c:pt idx="9590">
                  <c:v>36074</c:v>
                </c:pt>
                <c:pt idx="9591">
                  <c:v>36075</c:v>
                </c:pt>
                <c:pt idx="9592">
                  <c:v>36076</c:v>
                </c:pt>
                <c:pt idx="9593">
                  <c:v>36077</c:v>
                </c:pt>
                <c:pt idx="9594">
                  <c:v>36080</c:v>
                </c:pt>
                <c:pt idx="9595">
                  <c:v>36081</c:v>
                </c:pt>
                <c:pt idx="9596">
                  <c:v>36082</c:v>
                </c:pt>
                <c:pt idx="9597">
                  <c:v>36083</c:v>
                </c:pt>
                <c:pt idx="9598">
                  <c:v>36084</c:v>
                </c:pt>
                <c:pt idx="9599">
                  <c:v>36087</c:v>
                </c:pt>
                <c:pt idx="9600">
                  <c:v>36088</c:v>
                </c:pt>
                <c:pt idx="9601">
                  <c:v>36089</c:v>
                </c:pt>
                <c:pt idx="9602">
                  <c:v>36090</c:v>
                </c:pt>
                <c:pt idx="9603">
                  <c:v>36091</c:v>
                </c:pt>
                <c:pt idx="9604">
                  <c:v>36094</c:v>
                </c:pt>
                <c:pt idx="9605">
                  <c:v>36095</c:v>
                </c:pt>
                <c:pt idx="9606">
                  <c:v>36096</c:v>
                </c:pt>
                <c:pt idx="9607">
                  <c:v>36097</c:v>
                </c:pt>
                <c:pt idx="9608">
                  <c:v>36098</c:v>
                </c:pt>
                <c:pt idx="9609">
                  <c:v>36101</c:v>
                </c:pt>
                <c:pt idx="9610">
                  <c:v>36102</c:v>
                </c:pt>
                <c:pt idx="9611">
                  <c:v>36103</c:v>
                </c:pt>
                <c:pt idx="9612">
                  <c:v>36104</c:v>
                </c:pt>
                <c:pt idx="9613">
                  <c:v>36105</c:v>
                </c:pt>
                <c:pt idx="9614">
                  <c:v>36108</c:v>
                </c:pt>
                <c:pt idx="9615">
                  <c:v>36109</c:v>
                </c:pt>
                <c:pt idx="9616">
                  <c:v>36110</c:v>
                </c:pt>
                <c:pt idx="9617">
                  <c:v>36111</c:v>
                </c:pt>
                <c:pt idx="9618">
                  <c:v>36112</c:v>
                </c:pt>
                <c:pt idx="9619">
                  <c:v>36115</c:v>
                </c:pt>
                <c:pt idx="9620">
                  <c:v>36116</c:v>
                </c:pt>
                <c:pt idx="9621">
                  <c:v>36117</c:v>
                </c:pt>
                <c:pt idx="9622">
                  <c:v>36118</c:v>
                </c:pt>
                <c:pt idx="9623">
                  <c:v>36119</c:v>
                </c:pt>
                <c:pt idx="9624">
                  <c:v>36122</c:v>
                </c:pt>
                <c:pt idx="9625">
                  <c:v>36123</c:v>
                </c:pt>
                <c:pt idx="9626">
                  <c:v>36124</c:v>
                </c:pt>
                <c:pt idx="9627">
                  <c:v>36125</c:v>
                </c:pt>
                <c:pt idx="9628">
                  <c:v>36126</c:v>
                </c:pt>
                <c:pt idx="9629">
                  <c:v>36129</c:v>
                </c:pt>
                <c:pt idx="9630">
                  <c:v>36130</c:v>
                </c:pt>
                <c:pt idx="9631">
                  <c:v>36131</c:v>
                </c:pt>
                <c:pt idx="9632">
                  <c:v>36132</c:v>
                </c:pt>
                <c:pt idx="9633">
                  <c:v>36133</c:v>
                </c:pt>
                <c:pt idx="9634">
                  <c:v>36136</c:v>
                </c:pt>
                <c:pt idx="9635">
                  <c:v>36137</c:v>
                </c:pt>
                <c:pt idx="9636">
                  <c:v>36138</c:v>
                </c:pt>
                <c:pt idx="9637">
                  <c:v>36139</c:v>
                </c:pt>
                <c:pt idx="9638">
                  <c:v>36140</c:v>
                </c:pt>
                <c:pt idx="9639">
                  <c:v>36143</c:v>
                </c:pt>
                <c:pt idx="9640">
                  <c:v>36144</c:v>
                </c:pt>
                <c:pt idx="9641">
                  <c:v>36145</c:v>
                </c:pt>
                <c:pt idx="9642">
                  <c:v>36146</c:v>
                </c:pt>
                <c:pt idx="9643">
                  <c:v>36147</c:v>
                </c:pt>
                <c:pt idx="9644">
                  <c:v>36150</c:v>
                </c:pt>
                <c:pt idx="9645">
                  <c:v>36151</c:v>
                </c:pt>
                <c:pt idx="9646">
                  <c:v>36152</c:v>
                </c:pt>
                <c:pt idx="9647">
                  <c:v>36153</c:v>
                </c:pt>
                <c:pt idx="9648">
                  <c:v>36154</c:v>
                </c:pt>
                <c:pt idx="9649">
                  <c:v>36157</c:v>
                </c:pt>
                <c:pt idx="9650">
                  <c:v>36158</c:v>
                </c:pt>
                <c:pt idx="9651">
                  <c:v>36159</c:v>
                </c:pt>
                <c:pt idx="9652">
                  <c:v>36160</c:v>
                </c:pt>
                <c:pt idx="9653">
                  <c:v>36161</c:v>
                </c:pt>
                <c:pt idx="9654">
                  <c:v>36164</c:v>
                </c:pt>
                <c:pt idx="9655">
                  <c:v>36165</c:v>
                </c:pt>
                <c:pt idx="9656">
                  <c:v>36166</c:v>
                </c:pt>
                <c:pt idx="9657">
                  <c:v>36167</c:v>
                </c:pt>
                <c:pt idx="9658">
                  <c:v>36168</c:v>
                </c:pt>
                <c:pt idx="9659">
                  <c:v>36171</c:v>
                </c:pt>
                <c:pt idx="9660">
                  <c:v>36172</c:v>
                </c:pt>
                <c:pt idx="9661">
                  <c:v>36173</c:v>
                </c:pt>
                <c:pt idx="9662">
                  <c:v>36174</c:v>
                </c:pt>
                <c:pt idx="9663">
                  <c:v>36175</c:v>
                </c:pt>
                <c:pt idx="9664">
                  <c:v>36178</c:v>
                </c:pt>
                <c:pt idx="9665">
                  <c:v>36179</c:v>
                </c:pt>
                <c:pt idx="9666">
                  <c:v>36180</c:v>
                </c:pt>
                <c:pt idx="9667">
                  <c:v>36181</c:v>
                </c:pt>
                <c:pt idx="9668">
                  <c:v>36182</c:v>
                </c:pt>
                <c:pt idx="9669">
                  <c:v>36185</c:v>
                </c:pt>
                <c:pt idx="9670">
                  <c:v>36186</c:v>
                </c:pt>
                <c:pt idx="9671">
                  <c:v>36187</c:v>
                </c:pt>
                <c:pt idx="9672">
                  <c:v>36188</c:v>
                </c:pt>
                <c:pt idx="9673">
                  <c:v>36189</c:v>
                </c:pt>
                <c:pt idx="9674">
                  <c:v>36192</c:v>
                </c:pt>
                <c:pt idx="9675">
                  <c:v>36193</c:v>
                </c:pt>
                <c:pt idx="9676">
                  <c:v>36194</c:v>
                </c:pt>
                <c:pt idx="9677">
                  <c:v>36195</c:v>
                </c:pt>
                <c:pt idx="9678">
                  <c:v>36196</c:v>
                </c:pt>
                <c:pt idx="9679">
                  <c:v>36199</c:v>
                </c:pt>
                <c:pt idx="9680">
                  <c:v>36200</c:v>
                </c:pt>
                <c:pt idx="9681">
                  <c:v>36201</c:v>
                </c:pt>
                <c:pt idx="9682">
                  <c:v>36202</c:v>
                </c:pt>
                <c:pt idx="9683">
                  <c:v>36203</c:v>
                </c:pt>
                <c:pt idx="9684">
                  <c:v>36206</c:v>
                </c:pt>
                <c:pt idx="9685">
                  <c:v>36207</c:v>
                </c:pt>
                <c:pt idx="9686">
                  <c:v>36208</c:v>
                </c:pt>
                <c:pt idx="9687">
                  <c:v>36209</c:v>
                </c:pt>
                <c:pt idx="9688">
                  <c:v>36210</c:v>
                </c:pt>
                <c:pt idx="9689">
                  <c:v>36213</c:v>
                </c:pt>
                <c:pt idx="9690">
                  <c:v>36214</c:v>
                </c:pt>
                <c:pt idx="9691">
                  <c:v>36215</c:v>
                </c:pt>
                <c:pt idx="9692">
                  <c:v>36216</c:v>
                </c:pt>
                <c:pt idx="9693">
                  <c:v>36217</c:v>
                </c:pt>
                <c:pt idx="9694">
                  <c:v>36220</c:v>
                </c:pt>
                <c:pt idx="9695">
                  <c:v>36221</c:v>
                </c:pt>
                <c:pt idx="9696">
                  <c:v>36222</c:v>
                </c:pt>
                <c:pt idx="9697">
                  <c:v>36223</c:v>
                </c:pt>
                <c:pt idx="9698">
                  <c:v>36224</c:v>
                </c:pt>
                <c:pt idx="9699">
                  <c:v>36227</c:v>
                </c:pt>
                <c:pt idx="9700">
                  <c:v>36228</c:v>
                </c:pt>
                <c:pt idx="9701">
                  <c:v>36229</c:v>
                </c:pt>
                <c:pt idx="9702">
                  <c:v>36230</c:v>
                </c:pt>
                <c:pt idx="9703">
                  <c:v>36231</c:v>
                </c:pt>
                <c:pt idx="9704">
                  <c:v>36234</c:v>
                </c:pt>
                <c:pt idx="9705">
                  <c:v>36235</c:v>
                </c:pt>
                <c:pt idx="9706">
                  <c:v>36236</c:v>
                </c:pt>
                <c:pt idx="9707">
                  <c:v>36237</c:v>
                </c:pt>
                <c:pt idx="9708">
                  <c:v>36238</c:v>
                </c:pt>
                <c:pt idx="9709">
                  <c:v>36241</c:v>
                </c:pt>
                <c:pt idx="9710">
                  <c:v>36242</c:v>
                </c:pt>
                <c:pt idx="9711">
                  <c:v>36243</c:v>
                </c:pt>
                <c:pt idx="9712">
                  <c:v>36244</c:v>
                </c:pt>
                <c:pt idx="9713">
                  <c:v>36245</c:v>
                </c:pt>
                <c:pt idx="9714">
                  <c:v>36248</c:v>
                </c:pt>
                <c:pt idx="9715">
                  <c:v>36249</c:v>
                </c:pt>
                <c:pt idx="9716">
                  <c:v>36250</c:v>
                </c:pt>
                <c:pt idx="9717">
                  <c:v>36251</c:v>
                </c:pt>
                <c:pt idx="9718">
                  <c:v>36252</c:v>
                </c:pt>
                <c:pt idx="9719">
                  <c:v>36255</c:v>
                </c:pt>
                <c:pt idx="9720">
                  <c:v>36256</c:v>
                </c:pt>
                <c:pt idx="9721">
                  <c:v>36257</c:v>
                </c:pt>
                <c:pt idx="9722">
                  <c:v>36258</c:v>
                </c:pt>
                <c:pt idx="9723">
                  <c:v>36259</c:v>
                </c:pt>
                <c:pt idx="9724">
                  <c:v>36262</c:v>
                </c:pt>
                <c:pt idx="9725">
                  <c:v>36263</c:v>
                </c:pt>
                <c:pt idx="9726">
                  <c:v>36264</c:v>
                </c:pt>
                <c:pt idx="9727">
                  <c:v>36265</c:v>
                </c:pt>
                <c:pt idx="9728">
                  <c:v>36266</c:v>
                </c:pt>
                <c:pt idx="9729">
                  <c:v>36269</c:v>
                </c:pt>
                <c:pt idx="9730">
                  <c:v>36270</c:v>
                </c:pt>
                <c:pt idx="9731">
                  <c:v>36271</c:v>
                </c:pt>
                <c:pt idx="9732">
                  <c:v>36272</c:v>
                </c:pt>
                <c:pt idx="9733">
                  <c:v>36273</c:v>
                </c:pt>
                <c:pt idx="9734">
                  <c:v>36276</c:v>
                </c:pt>
                <c:pt idx="9735">
                  <c:v>36277</c:v>
                </c:pt>
                <c:pt idx="9736">
                  <c:v>36278</c:v>
                </c:pt>
                <c:pt idx="9737">
                  <c:v>36279</c:v>
                </c:pt>
                <c:pt idx="9738">
                  <c:v>36280</c:v>
                </c:pt>
                <c:pt idx="9739">
                  <c:v>36283</c:v>
                </c:pt>
                <c:pt idx="9740">
                  <c:v>36284</c:v>
                </c:pt>
                <c:pt idx="9741">
                  <c:v>36285</c:v>
                </c:pt>
                <c:pt idx="9742">
                  <c:v>36286</c:v>
                </c:pt>
                <c:pt idx="9743">
                  <c:v>36287</c:v>
                </c:pt>
                <c:pt idx="9744">
                  <c:v>36290</c:v>
                </c:pt>
                <c:pt idx="9745">
                  <c:v>36291</c:v>
                </c:pt>
                <c:pt idx="9746">
                  <c:v>36292</c:v>
                </c:pt>
                <c:pt idx="9747">
                  <c:v>36293</c:v>
                </c:pt>
                <c:pt idx="9748">
                  <c:v>36294</c:v>
                </c:pt>
                <c:pt idx="9749">
                  <c:v>36297</c:v>
                </c:pt>
                <c:pt idx="9750">
                  <c:v>36298</c:v>
                </c:pt>
                <c:pt idx="9751">
                  <c:v>36299</c:v>
                </c:pt>
                <c:pt idx="9752">
                  <c:v>36300</c:v>
                </c:pt>
                <c:pt idx="9753">
                  <c:v>36301</c:v>
                </c:pt>
                <c:pt idx="9754">
                  <c:v>36304</c:v>
                </c:pt>
                <c:pt idx="9755">
                  <c:v>36305</c:v>
                </c:pt>
                <c:pt idx="9756">
                  <c:v>36306</c:v>
                </c:pt>
                <c:pt idx="9757">
                  <c:v>36307</c:v>
                </c:pt>
                <c:pt idx="9758">
                  <c:v>36308</c:v>
                </c:pt>
                <c:pt idx="9759">
                  <c:v>36311</c:v>
                </c:pt>
                <c:pt idx="9760">
                  <c:v>36312</c:v>
                </c:pt>
                <c:pt idx="9761">
                  <c:v>36313</c:v>
                </c:pt>
                <c:pt idx="9762">
                  <c:v>36314</c:v>
                </c:pt>
                <c:pt idx="9763">
                  <c:v>36315</c:v>
                </c:pt>
                <c:pt idx="9764">
                  <c:v>36318</c:v>
                </c:pt>
                <c:pt idx="9765">
                  <c:v>36319</c:v>
                </c:pt>
                <c:pt idx="9766">
                  <c:v>36320</c:v>
                </c:pt>
                <c:pt idx="9767">
                  <c:v>36321</c:v>
                </c:pt>
                <c:pt idx="9768">
                  <c:v>36322</c:v>
                </c:pt>
                <c:pt idx="9769">
                  <c:v>36325</c:v>
                </c:pt>
                <c:pt idx="9770">
                  <c:v>36326</c:v>
                </c:pt>
                <c:pt idx="9771">
                  <c:v>36327</c:v>
                </c:pt>
                <c:pt idx="9772">
                  <c:v>36328</c:v>
                </c:pt>
                <c:pt idx="9773">
                  <c:v>36329</c:v>
                </c:pt>
                <c:pt idx="9774">
                  <c:v>36332</c:v>
                </c:pt>
                <c:pt idx="9775">
                  <c:v>36333</c:v>
                </c:pt>
                <c:pt idx="9776">
                  <c:v>36334</c:v>
                </c:pt>
                <c:pt idx="9777">
                  <c:v>36335</c:v>
                </c:pt>
                <c:pt idx="9778">
                  <c:v>36336</c:v>
                </c:pt>
                <c:pt idx="9779">
                  <c:v>36339</c:v>
                </c:pt>
                <c:pt idx="9780">
                  <c:v>36340</c:v>
                </c:pt>
                <c:pt idx="9781">
                  <c:v>36341</c:v>
                </c:pt>
                <c:pt idx="9782">
                  <c:v>36342</c:v>
                </c:pt>
                <c:pt idx="9783">
                  <c:v>36343</c:v>
                </c:pt>
                <c:pt idx="9784">
                  <c:v>36346</c:v>
                </c:pt>
                <c:pt idx="9785">
                  <c:v>36347</c:v>
                </c:pt>
                <c:pt idx="9786">
                  <c:v>36348</c:v>
                </c:pt>
                <c:pt idx="9787">
                  <c:v>36349</c:v>
                </c:pt>
                <c:pt idx="9788">
                  <c:v>36350</c:v>
                </c:pt>
                <c:pt idx="9789">
                  <c:v>36353</c:v>
                </c:pt>
                <c:pt idx="9790">
                  <c:v>36354</c:v>
                </c:pt>
                <c:pt idx="9791">
                  <c:v>36355</c:v>
                </c:pt>
                <c:pt idx="9792">
                  <c:v>36356</c:v>
                </c:pt>
                <c:pt idx="9793">
                  <c:v>36357</c:v>
                </c:pt>
                <c:pt idx="9794">
                  <c:v>36360</c:v>
                </c:pt>
                <c:pt idx="9795">
                  <c:v>36361</c:v>
                </c:pt>
                <c:pt idx="9796">
                  <c:v>36362</c:v>
                </c:pt>
                <c:pt idx="9797">
                  <c:v>36363</c:v>
                </c:pt>
                <c:pt idx="9798">
                  <c:v>36364</c:v>
                </c:pt>
                <c:pt idx="9799">
                  <c:v>36367</c:v>
                </c:pt>
                <c:pt idx="9800">
                  <c:v>36368</c:v>
                </c:pt>
                <c:pt idx="9801">
                  <c:v>36369</c:v>
                </c:pt>
                <c:pt idx="9802">
                  <c:v>36370</c:v>
                </c:pt>
                <c:pt idx="9803">
                  <c:v>36371</c:v>
                </c:pt>
                <c:pt idx="9804">
                  <c:v>36374</c:v>
                </c:pt>
                <c:pt idx="9805">
                  <c:v>36375</c:v>
                </c:pt>
                <c:pt idx="9806">
                  <c:v>36376</c:v>
                </c:pt>
                <c:pt idx="9807">
                  <c:v>36377</c:v>
                </c:pt>
                <c:pt idx="9808">
                  <c:v>36378</c:v>
                </c:pt>
                <c:pt idx="9809">
                  <c:v>36381</c:v>
                </c:pt>
                <c:pt idx="9810">
                  <c:v>36382</c:v>
                </c:pt>
                <c:pt idx="9811">
                  <c:v>36383</c:v>
                </c:pt>
                <c:pt idx="9812">
                  <c:v>36384</c:v>
                </c:pt>
                <c:pt idx="9813">
                  <c:v>36385</c:v>
                </c:pt>
                <c:pt idx="9814">
                  <c:v>36388</c:v>
                </c:pt>
                <c:pt idx="9815">
                  <c:v>36389</c:v>
                </c:pt>
                <c:pt idx="9816">
                  <c:v>36390</c:v>
                </c:pt>
                <c:pt idx="9817">
                  <c:v>36391</c:v>
                </c:pt>
                <c:pt idx="9818">
                  <c:v>36392</c:v>
                </c:pt>
                <c:pt idx="9819">
                  <c:v>36395</c:v>
                </c:pt>
                <c:pt idx="9820">
                  <c:v>36396</c:v>
                </c:pt>
                <c:pt idx="9821">
                  <c:v>36397</c:v>
                </c:pt>
                <c:pt idx="9822">
                  <c:v>36398</c:v>
                </c:pt>
                <c:pt idx="9823">
                  <c:v>36399</c:v>
                </c:pt>
                <c:pt idx="9824">
                  <c:v>36402</c:v>
                </c:pt>
                <c:pt idx="9825">
                  <c:v>36403</c:v>
                </c:pt>
                <c:pt idx="9826">
                  <c:v>36404</c:v>
                </c:pt>
                <c:pt idx="9827">
                  <c:v>36405</c:v>
                </c:pt>
                <c:pt idx="9828">
                  <c:v>36406</c:v>
                </c:pt>
                <c:pt idx="9829">
                  <c:v>36409</c:v>
                </c:pt>
                <c:pt idx="9830">
                  <c:v>36410</c:v>
                </c:pt>
                <c:pt idx="9831">
                  <c:v>36411</c:v>
                </c:pt>
                <c:pt idx="9832">
                  <c:v>36412</c:v>
                </c:pt>
                <c:pt idx="9833">
                  <c:v>36413</c:v>
                </c:pt>
                <c:pt idx="9834">
                  <c:v>36416</c:v>
                </c:pt>
                <c:pt idx="9835">
                  <c:v>36417</c:v>
                </c:pt>
                <c:pt idx="9836">
                  <c:v>36418</c:v>
                </c:pt>
                <c:pt idx="9837">
                  <c:v>36419</c:v>
                </c:pt>
                <c:pt idx="9838">
                  <c:v>36420</c:v>
                </c:pt>
                <c:pt idx="9839">
                  <c:v>36423</c:v>
                </c:pt>
                <c:pt idx="9840">
                  <c:v>36424</c:v>
                </c:pt>
                <c:pt idx="9841">
                  <c:v>36425</c:v>
                </c:pt>
                <c:pt idx="9842">
                  <c:v>36426</c:v>
                </c:pt>
                <c:pt idx="9843">
                  <c:v>36427</c:v>
                </c:pt>
                <c:pt idx="9844">
                  <c:v>36430</c:v>
                </c:pt>
                <c:pt idx="9845">
                  <c:v>36431</c:v>
                </c:pt>
                <c:pt idx="9846">
                  <c:v>36432</c:v>
                </c:pt>
                <c:pt idx="9847">
                  <c:v>36433</c:v>
                </c:pt>
                <c:pt idx="9848">
                  <c:v>36434</c:v>
                </c:pt>
                <c:pt idx="9849">
                  <c:v>36437</c:v>
                </c:pt>
                <c:pt idx="9850">
                  <c:v>36438</c:v>
                </c:pt>
                <c:pt idx="9851">
                  <c:v>36439</c:v>
                </c:pt>
                <c:pt idx="9852">
                  <c:v>36440</c:v>
                </c:pt>
                <c:pt idx="9853">
                  <c:v>36441</c:v>
                </c:pt>
                <c:pt idx="9854">
                  <c:v>36444</c:v>
                </c:pt>
                <c:pt idx="9855">
                  <c:v>36445</c:v>
                </c:pt>
                <c:pt idx="9856">
                  <c:v>36446</c:v>
                </c:pt>
                <c:pt idx="9857">
                  <c:v>36447</c:v>
                </c:pt>
                <c:pt idx="9858">
                  <c:v>36448</c:v>
                </c:pt>
                <c:pt idx="9859">
                  <c:v>36451</c:v>
                </c:pt>
                <c:pt idx="9860">
                  <c:v>36452</c:v>
                </c:pt>
                <c:pt idx="9861">
                  <c:v>36453</c:v>
                </c:pt>
                <c:pt idx="9862">
                  <c:v>36454</c:v>
                </c:pt>
                <c:pt idx="9863">
                  <c:v>36455</c:v>
                </c:pt>
                <c:pt idx="9864">
                  <c:v>36458</c:v>
                </c:pt>
                <c:pt idx="9865">
                  <c:v>36459</c:v>
                </c:pt>
                <c:pt idx="9866">
                  <c:v>36460</c:v>
                </c:pt>
                <c:pt idx="9867">
                  <c:v>36461</c:v>
                </c:pt>
                <c:pt idx="9868">
                  <c:v>36462</c:v>
                </c:pt>
                <c:pt idx="9869">
                  <c:v>36465</c:v>
                </c:pt>
                <c:pt idx="9870">
                  <c:v>36466</c:v>
                </c:pt>
                <c:pt idx="9871">
                  <c:v>36467</c:v>
                </c:pt>
                <c:pt idx="9872">
                  <c:v>36468</c:v>
                </c:pt>
                <c:pt idx="9873">
                  <c:v>36469</c:v>
                </c:pt>
                <c:pt idx="9874">
                  <c:v>36472</c:v>
                </c:pt>
                <c:pt idx="9875">
                  <c:v>36473</c:v>
                </c:pt>
                <c:pt idx="9876">
                  <c:v>36474</c:v>
                </c:pt>
                <c:pt idx="9877">
                  <c:v>36475</c:v>
                </c:pt>
                <c:pt idx="9878">
                  <c:v>36476</c:v>
                </c:pt>
                <c:pt idx="9879">
                  <c:v>36479</c:v>
                </c:pt>
                <c:pt idx="9880">
                  <c:v>36480</c:v>
                </c:pt>
                <c:pt idx="9881">
                  <c:v>36481</c:v>
                </c:pt>
                <c:pt idx="9882">
                  <c:v>36482</c:v>
                </c:pt>
                <c:pt idx="9883">
                  <c:v>36483</c:v>
                </c:pt>
                <c:pt idx="9884">
                  <c:v>36486</c:v>
                </c:pt>
                <c:pt idx="9885">
                  <c:v>36487</c:v>
                </c:pt>
                <c:pt idx="9886">
                  <c:v>36488</c:v>
                </c:pt>
                <c:pt idx="9887">
                  <c:v>36489</c:v>
                </c:pt>
                <c:pt idx="9888">
                  <c:v>36490</c:v>
                </c:pt>
                <c:pt idx="9889">
                  <c:v>36493</c:v>
                </c:pt>
                <c:pt idx="9890">
                  <c:v>36494</c:v>
                </c:pt>
                <c:pt idx="9891">
                  <c:v>36495</c:v>
                </c:pt>
                <c:pt idx="9892">
                  <c:v>36496</c:v>
                </c:pt>
                <c:pt idx="9893">
                  <c:v>36497</c:v>
                </c:pt>
                <c:pt idx="9894">
                  <c:v>36500</c:v>
                </c:pt>
                <c:pt idx="9895">
                  <c:v>36501</c:v>
                </c:pt>
                <c:pt idx="9896">
                  <c:v>36502</c:v>
                </c:pt>
                <c:pt idx="9897">
                  <c:v>36503</c:v>
                </c:pt>
                <c:pt idx="9898">
                  <c:v>36504</c:v>
                </c:pt>
                <c:pt idx="9899">
                  <c:v>36507</c:v>
                </c:pt>
                <c:pt idx="9900">
                  <c:v>36508</c:v>
                </c:pt>
                <c:pt idx="9901">
                  <c:v>36509</c:v>
                </c:pt>
                <c:pt idx="9902">
                  <c:v>36510</c:v>
                </c:pt>
                <c:pt idx="9903">
                  <c:v>36511</c:v>
                </c:pt>
                <c:pt idx="9904">
                  <c:v>36514</c:v>
                </c:pt>
                <c:pt idx="9905">
                  <c:v>36515</c:v>
                </c:pt>
                <c:pt idx="9906">
                  <c:v>36516</c:v>
                </c:pt>
                <c:pt idx="9907">
                  <c:v>36517</c:v>
                </c:pt>
                <c:pt idx="9908">
                  <c:v>36518</c:v>
                </c:pt>
                <c:pt idx="9909">
                  <c:v>36521</c:v>
                </c:pt>
                <c:pt idx="9910">
                  <c:v>36522</c:v>
                </c:pt>
                <c:pt idx="9911">
                  <c:v>36523</c:v>
                </c:pt>
                <c:pt idx="9912">
                  <c:v>36524</c:v>
                </c:pt>
                <c:pt idx="9913">
                  <c:v>36525</c:v>
                </c:pt>
                <c:pt idx="9914">
                  <c:v>36528</c:v>
                </c:pt>
                <c:pt idx="9915">
                  <c:v>36529</c:v>
                </c:pt>
                <c:pt idx="9916">
                  <c:v>36530</c:v>
                </c:pt>
                <c:pt idx="9917">
                  <c:v>36531</c:v>
                </c:pt>
                <c:pt idx="9918">
                  <c:v>36532</c:v>
                </c:pt>
                <c:pt idx="9919">
                  <c:v>36535</c:v>
                </c:pt>
                <c:pt idx="9920">
                  <c:v>36536</c:v>
                </c:pt>
                <c:pt idx="9921">
                  <c:v>36537</c:v>
                </c:pt>
                <c:pt idx="9922">
                  <c:v>36538</c:v>
                </c:pt>
                <c:pt idx="9923">
                  <c:v>36539</c:v>
                </c:pt>
                <c:pt idx="9924">
                  <c:v>36542</c:v>
                </c:pt>
                <c:pt idx="9925">
                  <c:v>36543</c:v>
                </c:pt>
                <c:pt idx="9926">
                  <c:v>36544</c:v>
                </c:pt>
                <c:pt idx="9927">
                  <c:v>36545</c:v>
                </c:pt>
                <c:pt idx="9928">
                  <c:v>36546</c:v>
                </c:pt>
                <c:pt idx="9929">
                  <c:v>36549</c:v>
                </c:pt>
                <c:pt idx="9930">
                  <c:v>36550</c:v>
                </c:pt>
                <c:pt idx="9931">
                  <c:v>36551</c:v>
                </c:pt>
                <c:pt idx="9932">
                  <c:v>36552</c:v>
                </c:pt>
                <c:pt idx="9933">
                  <c:v>36553</c:v>
                </c:pt>
                <c:pt idx="9934">
                  <c:v>36556</c:v>
                </c:pt>
                <c:pt idx="9935">
                  <c:v>36557</c:v>
                </c:pt>
                <c:pt idx="9936">
                  <c:v>36558</c:v>
                </c:pt>
                <c:pt idx="9937">
                  <c:v>36559</c:v>
                </c:pt>
                <c:pt idx="9938">
                  <c:v>36560</c:v>
                </c:pt>
                <c:pt idx="9939">
                  <c:v>36563</c:v>
                </c:pt>
                <c:pt idx="9940">
                  <c:v>36564</c:v>
                </c:pt>
                <c:pt idx="9941">
                  <c:v>36565</c:v>
                </c:pt>
                <c:pt idx="9942">
                  <c:v>36566</c:v>
                </c:pt>
                <c:pt idx="9943">
                  <c:v>36567</c:v>
                </c:pt>
                <c:pt idx="9944">
                  <c:v>36570</c:v>
                </c:pt>
                <c:pt idx="9945">
                  <c:v>36571</c:v>
                </c:pt>
                <c:pt idx="9946">
                  <c:v>36572</c:v>
                </c:pt>
                <c:pt idx="9947">
                  <c:v>36573</c:v>
                </c:pt>
                <c:pt idx="9948">
                  <c:v>36574</c:v>
                </c:pt>
                <c:pt idx="9949">
                  <c:v>36577</c:v>
                </c:pt>
                <c:pt idx="9950">
                  <c:v>36578</c:v>
                </c:pt>
                <c:pt idx="9951">
                  <c:v>36579</c:v>
                </c:pt>
                <c:pt idx="9952">
                  <c:v>36580</c:v>
                </c:pt>
                <c:pt idx="9953">
                  <c:v>36581</c:v>
                </c:pt>
                <c:pt idx="9954">
                  <c:v>36584</c:v>
                </c:pt>
                <c:pt idx="9955">
                  <c:v>36585</c:v>
                </c:pt>
                <c:pt idx="9956">
                  <c:v>36586</c:v>
                </c:pt>
                <c:pt idx="9957">
                  <c:v>36587</c:v>
                </c:pt>
                <c:pt idx="9958">
                  <c:v>36588</c:v>
                </c:pt>
                <c:pt idx="9959">
                  <c:v>36591</c:v>
                </c:pt>
                <c:pt idx="9960">
                  <c:v>36592</c:v>
                </c:pt>
                <c:pt idx="9961">
                  <c:v>36593</c:v>
                </c:pt>
                <c:pt idx="9962">
                  <c:v>36594</c:v>
                </c:pt>
                <c:pt idx="9963">
                  <c:v>36595</c:v>
                </c:pt>
                <c:pt idx="9964">
                  <c:v>36598</c:v>
                </c:pt>
                <c:pt idx="9965">
                  <c:v>36599</c:v>
                </c:pt>
                <c:pt idx="9966">
                  <c:v>36600</c:v>
                </c:pt>
                <c:pt idx="9967">
                  <c:v>36601</c:v>
                </c:pt>
                <c:pt idx="9968">
                  <c:v>36602</c:v>
                </c:pt>
                <c:pt idx="9969">
                  <c:v>36605</c:v>
                </c:pt>
                <c:pt idx="9970">
                  <c:v>36606</c:v>
                </c:pt>
                <c:pt idx="9971">
                  <c:v>36607</c:v>
                </c:pt>
                <c:pt idx="9972">
                  <c:v>36608</c:v>
                </c:pt>
                <c:pt idx="9973">
                  <c:v>36609</c:v>
                </c:pt>
                <c:pt idx="9974">
                  <c:v>36612</c:v>
                </c:pt>
                <c:pt idx="9975">
                  <c:v>36613</c:v>
                </c:pt>
                <c:pt idx="9976">
                  <c:v>36614</c:v>
                </c:pt>
                <c:pt idx="9977">
                  <c:v>36615</c:v>
                </c:pt>
                <c:pt idx="9978">
                  <c:v>36616</c:v>
                </c:pt>
                <c:pt idx="9979">
                  <c:v>36619</c:v>
                </c:pt>
                <c:pt idx="9980">
                  <c:v>36620</c:v>
                </c:pt>
                <c:pt idx="9981">
                  <c:v>36621</c:v>
                </c:pt>
                <c:pt idx="9982">
                  <c:v>36622</c:v>
                </c:pt>
                <c:pt idx="9983">
                  <c:v>36623</c:v>
                </c:pt>
                <c:pt idx="9984">
                  <c:v>36626</c:v>
                </c:pt>
                <c:pt idx="9985">
                  <c:v>36627</c:v>
                </c:pt>
                <c:pt idx="9986">
                  <c:v>36628</c:v>
                </c:pt>
                <c:pt idx="9987">
                  <c:v>36629</c:v>
                </c:pt>
                <c:pt idx="9988">
                  <c:v>36630</c:v>
                </c:pt>
                <c:pt idx="9989">
                  <c:v>36633</c:v>
                </c:pt>
                <c:pt idx="9990">
                  <c:v>36634</c:v>
                </c:pt>
                <c:pt idx="9991">
                  <c:v>36635</c:v>
                </c:pt>
                <c:pt idx="9992">
                  <c:v>36636</c:v>
                </c:pt>
                <c:pt idx="9993">
                  <c:v>36637</c:v>
                </c:pt>
                <c:pt idx="9994">
                  <c:v>36640</c:v>
                </c:pt>
                <c:pt idx="9995">
                  <c:v>36641</c:v>
                </c:pt>
                <c:pt idx="9996">
                  <c:v>36642</c:v>
                </c:pt>
                <c:pt idx="9997">
                  <c:v>36643</c:v>
                </c:pt>
                <c:pt idx="9998">
                  <c:v>36644</c:v>
                </c:pt>
                <c:pt idx="9999">
                  <c:v>36647</c:v>
                </c:pt>
                <c:pt idx="10000">
                  <c:v>36648</c:v>
                </c:pt>
                <c:pt idx="10001">
                  <c:v>36649</c:v>
                </c:pt>
                <c:pt idx="10002">
                  <c:v>36650</c:v>
                </c:pt>
                <c:pt idx="10003">
                  <c:v>36651</c:v>
                </c:pt>
                <c:pt idx="10004">
                  <c:v>36654</c:v>
                </c:pt>
                <c:pt idx="10005">
                  <c:v>36655</c:v>
                </c:pt>
                <c:pt idx="10006">
                  <c:v>36656</c:v>
                </c:pt>
                <c:pt idx="10007">
                  <c:v>36657</c:v>
                </c:pt>
                <c:pt idx="10008">
                  <c:v>36658</c:v>
                </c:pt>
                <c:pt idx="10009">
                  <c:v>36661</c:v>
                </c:pt>
                <c:pt idx="10010">
                  <c:v>36662</c:v>
                </c:pt>
                <c:pt idx="10011">
                  <c:v>36663</c:v>
                </c:pt>
                <c:pt idx="10012">
                  <c:v>36664</c:v>
                </c:pt>
                <c:pt idx="10013">
                  <c:v>36665</c:v>
                </c:pt>
                <c:pt idx="10014">
                  <c:v>36668</c:v>
                </c:pt>
                <c:pt idx="10015">
                  <c:v>36669</c:v>
                </c:pt>
                <c:pt idx="10016">
                  <c:v>36670</c:v>
                </c:pt>
                <c:pt idx="10017">
                  <c:v>36671</c:v>
                </c:pt>
                <c:pt idx="10018">
                  <c:v>36672</c:v>
                </c:pt>
                <c:pt idx="10019">
                  <c:v>36675</c:v>
                </c:pt>
                <c:pt idx="10020">
                  <c:v>36676</c:v>
                </c:pt>
                <c:pt idx="10021">
                  <c:v>36677</c:v>
                </c:pt>
                <c:pt idx="10022">
                  <c:v>36678</c:v>
                </c:pt>
                <c:pt idx="10023">
                  <c:v>36679</c:v>
                </c:pt>
                <c:pt idx="10024">
                  <c:v>36682</c:v>
                </c:pt>
                <c:pt idx="10025">
                  <c:v>36683</c:v>
                </c:pt>
                <c:pt idx="10026">
                  <c:v>36684</c:v>
                </c:pt>
                <c:pt idx="10027">
                  <c:v>36685</c:v>
                </c:pt>
                <c:pt idx="10028">
                  <c:v>36686</c:v>
                </c:pt>
                <c:pt idx="10029">
                  <c:v>36689</c:v>
                </c:pt>
                <c:pt idx="10030">
                  <c:v>36690</c:v>
                </c:pt>
                <c:pt idx="10031">
                  <c:v>36691</c:v>
                </c:pt>
                <c:pt idx="10032">
                  <c:v>36692</c:v>
                </c:pt>
                <c:pt idx="10033">
                  <c:v>36693</c:v>
                </c:pt>
                <c:pt idx="10034">
                  <c:v>36696</c:v>
                </c:pt>
                <c:pt idx="10035">
                  <c:v>36697</c:v>
                </c:pt>
                <c:pt idx="10036">
                  <c:v>36698</c:v>
                </c:pt>
                <c:pt idx="10037">
                  <c:v>36699</c:v>
                </c:pt>
                <c:pt idx="10038">
                  <c:v>36700</c:v>
                </c:pt>
                <c:pt idx="10039">
                  <c:v>36703</c:v>
                </c:pt>
                <c:pt idx="10040">
                  <c:v>36704</c:v>
                </c:pt>
                <c:pt idx="10041">
                  <c:v>36705</c:v>
                </c:pt>
                <c:pt idx="10042">
                  <c:v>36706</c:v>
                </c:pt>
                <c:pt idx="10043">
                  <c:v>36707</c:v>
                </c:pt>
                <c:pt idx="10044">
                  <c:v>36710</c:v>
                </c:pt>
                <c:pt idx="10045">
                  <c:v>36711</c:v>
                </c:pt>
                <c:pt idx="10046">
                  <c:v>36712</c:v>
                </c:pt>
                <c:pt idx="10047">
                  <c:v>36713</c:v>
                </c:pt>
                <c:pt idx="10048">
                  <c:v>36714</c:v>
                </c:pt>
                <c:pt idx="10049">
                  <c:v>36717</c:v>
                </c:pt>
                <c:pt idx="10050">
                  <c:v>36718</c:v>
                </c:pt>
                <c:pt idx="10051">
                  <c:v>36719</c:v>
                </c:pt>
                <c:pt idx="10052">
                  <c:v>36720</c:v>
                </c:pt>
                <c:pt idx="10053">
                  <c:v>36721</c:v>
                </c:pt>
                <c:pt idx="10054">
                  <c:v>36724</c:v>
                </c:pt>
                <c:pt idx="10055">
                  <c:v>36725</c:v>
                </c:pt>
                <c:pt idx="10056">
                  <c:v>36726</c:v>
                </c:pt>
                <c:pt idx="10057">
                  <c:v>36727</c:v>
                </c:pt>
                <c:pt idx="10058">
                  <c:v>36728</c:v>
                </c:pt>
                <c:pt idx="10059">
                  <c:v>36731</c:v>
                </c:pt>
                <c:pt idx="10060">
                  <c:v>36732</c:v>
                </c:pt>
                <c:pt idx="10061">
                  <c:v>36733</c:v>
                </c:pt>
                <c:pt idx="10062">
                  <c:v>36734</c:v>
                </c:pt>
                <c:pt idx="10063">
                  <c:v>36735</c:v>
                </c:pt>
                <c:pt idx="10064">
                  <c:v>36738</c:v>
                </c:pt>
                <c:pt idx="10065">
                  <c:v>36739</c:v>
                </c:pt>
                <c:pt idx="10066">
                  <c:v>36740</c:v>
                </c:pt>
                <c:pt idx="10067">
                  <c:v>36741</c:v>
                </c:pt>
                <c:pt idx="10068">
                  <c:v>36742</c:v>
                </c:pt>
                <c:pt idx="10069">
                  <c:v>36745</c:v>
                </c:pt>
                <c:pt idx="10070">
                  <c:v>36746</c:v>
                </c:pt>
                <c:pt idx="10071">
                  <c:v>36747</c:v>
                </c:pt>
                <c:pt idx="10072">
                  <c:v>36748</c:v>
                </c:pt>
                <c:pt idx="10073">
                  <c:v>36749</c:v>
                </c:pt>
                <c:pt idx="10074">
                  <c:v>36752</c:v>
                </c:pt>
                <c:pt idx="10075">
                  <c:v>36753</c:v>
                </c:pt>
                <c:pt idx="10076">
                  <c:v>36754</c:v>
                </c:pt>
                <c:pt idx="10077">
                  <c:v>36755</c:v>
                </c:pt>
                <c:pt idx="10078">
                  <c:v>36756</c:v>
                </c:pt>
                <c:pt idx="10079">
                  <c:v>36759</c:v>
                </c:pt>
                <c:pt idx="10080">
                  <c:v>36760</c:v>
                </c:pt>
                <c:pt idx="10081">
                  <c:v>36761</c:v>
                </c:pt>
                <c:pt idx="10082">
                  <c:v>36762</c:v>
                </c:pt>
                <c:pt idx="10083">
                  <c:v>36763</c:v>
                </c:pt>
                <c:pt idx="10084">
                  <c:v>36766</c:v>
                </c:pt>
                <c:pt idx="10085">
                  <c:v>36767</c:v>
                </c:pt>
                <c:pt idx="10086">
                  <c:v>36768</c:v>
                </c:pt>
                <c:pt idx="10087">
                  <c:v>36769</c:v>
                </c:pt>
                <c:pt idx="10088">
                  <c:v>36770</c:v>
                </c:pt>
                <c:pt idx="10089">
                  <c:v>36773</c:v>
                </c:pt>
                <c:pt idx="10090">
                  <c:v>36774</c:v>
                </c:pt>
                <c:pt idx="10091">
                  <c:v>36775</c:v>
                </c:pt>
                <c:pt idx="10092">
                  <c:v>36776</c:v>
                </c:pt>
                <c:pt idx="10093">
                  <c:v>36777</c:v>
                </c:pt>
                <c:pt idx="10094">
                  <c:v>36780</c:v>
                </c:pt>
                <c:pt idx="10095">
                  <c:v>36781</c:v>
                </c:pt>
                <c:pt idx="10096">
                  <c:v>36782</c:v>
                </c:pt>
                <c:pt idx="10097">
                  <c:v>36783</c:v>
                </c:pt>
                <c:pt idx="10098">
                  <c:v>36784</c:v>
                </c:pt>
                <c:pt idx="10099">
                  <c:v>36787</c:v>
                </c:pt>
                <c:pt idx="10100">
                  <c:v>36788</c:v>
                </c:pt>
                <c:pt idx="10101">
                  <c:v>36789</c:v>
                </c:pt>
                <c:pt idx="10102">
                  <c:v>36790</c:v>
                </c:pt>
                <c:pt idx="10103">
                  <c:v>36791</c:v>
                </c:pt>
                <c:pt idx="10104">
                  <c:v>36794</c:v>
                </c:pt>
                <c:pt idx="10105">
                  <c:v>36795</c:v>
                </c:pt>
                <c:pt idx="10106">
                  <c:v>36796</c:v>
                </c:pt>
                <c:pt idx="10107">
                  <c:v>36797</c:v>
                </c:pt>
                <c:pt idx="10108">
                  <c:v>36798</c:v>
                </c:pt>
                <c:pt idx="10109">
                  <c:v>36801</c:v>
                </c:pt>
                <c:pt idx="10110">
                  <c:v>36802</c:v>
                </c:pt>
                <c:pt idx="10111">
                  <c:v>36803</c:v>
                </c:pt>
                <c:pt idx="10112">
                  <c:v>36804</c:v>
                </c:pt>
                <c:pt idx="10113">
                  <c:v>36805</c:v>
                </c:pt>
                <c:pt idx="10114">
                  <c:v>36808</c:v>
                </c:pt>
                <c:pt idx="10115">
                  <c:v>36809</c:v>
                </c:pt>
                <c:pt idx="10116">
                  <c:v>36810</c:v>
                </c:pt>
                <c:pt idx="10117">
                  <c:v>36811</c:v>
                </c:pt>
                <c:pt idx="10118">
                  <c:v>36812</c:v>
                </c:pt>
                <c:pt idx="10119">
                  <c:v>36815</c:v>
                </c:pt>
                <c:pt idx="10120">
                  <c:v>36816</c:v>
                </c:pt>
                <c:pt idx="10121">
                  <c:v>36817</c:v>
                </c:pt>
                <c:pt idx="10122">
                  <c:v>36818</c:v>
                </c:pt>
                <c:pt idx="10123">
                  <c:v>36819</c:v>
                </c:pt>
                <c:pt idx="10124">
                  <c:v>36822</c:v>
                </c:pt>
                <c:pt idx="10125">
                  <c:v>36823</c:v>
                </c:pt>
                <c:pt idx="10126">
                  <c:v>36824</c:v>
                </c:pt>
                <c:pt idx="10127">
                  <c:v>36825</c:v>
                </c:pt>
                <c:pt idx="10128">
                  <c:v>36826</c:v>
                </c:pt>
                <c:pt idx="10129">
                  <c:v>36829</c:v>
                </c:pt>
                <c:pt idx="10130">
                  <c:v>36830</c:v>
                </c:pt>
                <c:pt idx="10131">
                  <c:v>36831</c:v>
                </c:pt>
                <c:pt idx="10132">
                  <c:v>36832</c:v>
                </c:pt>
                <c:pt idx="10133">
                  <c:v>36833</c:v>
                </c:pt>
                <c:pt idx="10134">
                  <c:v>36836</c:v>
                </c:pt>
                <c:pt idx="10135">
                  <c:v>36837</c:v>
                </c:pt>
                <c:pt idx="10136">
                  <c:v>36838</c:v>
                </c:pt>
                <c:pt idx="10137">
                  <c:v>36839</c:v>
                </c:pt>
                <c:pt idx="10138">
                  <c:v>36840</c:v>
                </c:pt>
                <c:pt idx="10139">
                  <c:v>36843</c:v>
                </c:pt>
                <c:pt idx="10140">
                  <c:v>36844</c:v>
                </c:pt>
                <c:pt idx="10141">
                  <c:v>36845</c:v>
                </c:pt>
                <c:pt idx="10142">
                  <c:v>36846</c:v>
                </c:pt>
                <c:pt idx="10143">
                  <c:v>36847</c:v>
                </c:pt>
                <c:pt idx="10144">
                  <c:v>36850</c:v>
                </c:pt>
                <c:pt idx="10145">
                  <c:v>36851</c:v>
                </c:pt>
                <c:pt idx="10146">
                  <c:v>36852</c:v>
                </c:pt>
                <c:pt idx="10147">
                  <c:v>36853</c:v>
                </c:pt>
                <c:pt idx="10148">
                  <c:v>36854</c:v>
                </c:pt>
                <c:pt idx="10149">
                  <c:v>36857</c:v>
                </c:pt>
                <c:pt idx="10150">
                  <c:v>36858</c:v>
                </c:pt>
                <c:pt idx="10151">
                  <c:v>36859</c:v>
                </c:pt>
                <c:pt idx="10152">
                  <c:v>36860</c:v>
                </c:pt>
                <c:pt idx="10153">
                  <c:v>36861</c:v>
                </c:pt>
                <c:pt idx="10154">
                  <c:v>36864</c:v>
                </c:pt>
                <c:pt idx="10155">
                  <c:v>36865</c:v>
                </c:pt>
                <c:pt idx="10156">
                  <c:v>36866</c:v>
                </c:pt>
                <c:pt idx="10157">
                  <c:v>36867</c:v>
                </c:pt>
                <c:pt idx="10158">
                  <c:v>36868</c:v>
                </c:pt>
                <c:pt idx="10159">
                  <c:v>36871</c:v>
                </c:pt>
                <c:pt idx="10160">
                  <c:v>36872</c:v>
                </c:pt>
                <c:pt idx="10161">
                  <c:v>36873</c:v>
                </c:pt>
                <c:pt idx="10162">
                  <c:v>36874</c:v>
                </c:pt>
                <c:pt idx="10163">
                  <c:v>36875</c:v>
                </c:pt>
                <c:pt idx="10164">
                  <c:v>36878</c:v>
                </c:pt>
                <c:pt idx="10165">
                  <c:v>36879</c:v>
                </c:pt>
                <c:pt idx="10166">
                  <c:v>36880</c:v>
                </c:pt>
                <c:pt idx="10167">
                  <c:v>36881</c:v>
                </c:pt>
                <c:pt idx="10168">
                  <c:v>36882</c:v>
                </c:pt>
                <c:pt idx="10169">
                  <c:v>36885</c:v>
                </c:pt>
                <c:pt idx="10170">
                  <c:v>36886</c:v>
                </c:pt>
                <c:pt idx="10171">
                  <c:v>36887</c:v>
                </c:pt>
                <c:pt idx="10172">
                  <c:v>36888</c:v>
                </c:pt>
                <c:pt idx="10173">
                  <c:v>36889</c:v>
                </c:pt>
                <c:pt idx="10174">
                  <c:v>36892</c:v>
                </c:pt>
                <c:pt idx="10175">
                  <c:v>36893</c:v>
                </c:pt>
                <c:pt idx="10176">
                  <c:v>36894</c:v>
                </c:pt>
                <c:pt idx="10177">
                  <c:v>36895</c:v>
                </c:pt>
                <c:pt idx="10178">
                  <c:v>36896</c:v>
                </c:pt>
                <c:pt idx="10179">
                  <c:v>36899</c:v>
                </c:pt>
                <c:pt idx="10180">
                  <c:v>36900</c:v>
                </c:pt>
                <c:pt idx="10181">
                  <c:v>36901</c:v>
                </c:pt>
                <c:pt idx="10182">
                  <c:v>36902</c:v>
                </c:pt>
                <c:pt idx="10183">
                  <c:v>36903</c:v>
                </c:pt>
                <c:pt idx="10184">
                  <c:v>36906</c:v>
                </c:pt>
                <c:pt idx="10185">
                  <c:v>36907</c:v>
                </c:pt>
                <c:pt idx="10186">
                  <c:v>36908</c:v>
                </c:pt>
                <c:pt idx="10187">
                  <c:v>36909</c:v>
                </c:pt>
                <c:pt idx="10188">
                  <c:v>36910</c:v>
                </c:pt>
                <c:pt idx="10189">
                  <c:v>36913</c:v>
                </c:pt>
                <c:pt idx="10190">
                  <c:v>36914</c:v>
                </c:pt>
                <c:pt idx="10191">
                  <c:v>36915</c:v>
                </c:pt>
                <c:pt idx="10192">
                  <c:v>36916</c:v>
                </c:pt>
                <c:pt idx="10193">
                  <c:v>36917</c:v>
                </c:pt>
                <c:pt idx="10194">
                  <c:v>36920</c:v>
                </c:pt>
                <c:pt idx="10195">
                  <c:v>36921</c:v>
                </c:pt>
                <c:pt idx="10196">
                  <c:v>36922</c:v>
                </c:pt>
                <c:pt idx="10197">
                  <c:v>36923</c:v>
                </c:pt>
                <c:pt idx="10198">
                  <c:v>36924</c:v>
                </c:pt>
                <c:pt idx="10199">
                  <c:v>36927</c:v>
                </c:pt>
                <c:pt idx="10200">
                  <c:v>36928</c:v>
                </c:pt>
                <c:pt idx="10201">
                  <c:v>36929</c:v>
                </c:pt>
                <c:pt idx="10202">
                  <c:v>36930</c:v>
                </c:pt>
                <c:pt idx="10203">
                  <c:v>36931</c:v>
                </c:pt>
                <c:pt idx="10204">
                  <c:v>36934</c:v>
                </c:pt>
                <c:pt idx="10205">
                  <c:v>36935</c:v>
                </c:pt>
                <c:pt idx="10206">
                  <c:v>36936</c:v>
                </c:pt>
                <c:pt idx="10207">
                  <c:v>36937</c:v>
                </c:pt>
                <c:pt idx="10208">
                  <c:v>36938</c:v>
                </c:pt>
                <c:pt idx="10209">
                  <c:v>36941</c:v>
                </c:pt>
                <c:pt idx="10210">
                  <c:v>36942</c:v>
                </c:pt>
                <c:pt idx="10211">
                  <c:v>36943</c:v>
                </c:pt>
                <c:pt idx="10212">
                  <c:v>36944</c:v>
                </c:pt>
                <c:pt idx="10213">
                  <c:v>36945</c:v>
                </c:pt>
                <c:pt idx="10214">
                  <c:v>36948</c:v>
                </c:pt>
                <c:pt idx="10215">
                  <c:v>36949</c:v>
                </c:pt>
                <c:pt idx="10216">
                  <c:v>36950</c:v>
                </c:pt>
                <c:pt idx="10217">
                  <c:v>36951</c:v>
                </c:pt>
                <c:pt idx="10218">
                  <c:v>36952</c:v>
                </c:pt>
                <c:pt idx="10219">
                  <c:v>36955</c:v>
                </c:pt>
                <c:pt idx="10220">
                  <c:v>36956</c:v>
                </c:pt>
                <c:pt idx="10221">
                  <c:v>36957</c:v>
                </c:pt>
                <c:pt idx="10222">
                  <c:v>36958</c:v>
                </c:pt>
                <c:pt idx="10223">
                  <c:v>36959</c:v>
                </c:pt>
                <c:pt idx="10224">
                  <c:v>36962</c:v>
                </c:pt>
                <c:pt idx="10225">
                  <c:v>36963</c:v>
                </c:pt>
                <c:pt idx="10226">
                  <c:v>36964</c:v>
                </c:pt>
                <c:pt idx="10227">
                  <c:v>36965</c:v>
                </c:pt>
                <c:pt idx="10228">
                  <c:v>36966</c:v>
                </c:pt>
                <c:pt idx="10229">
                  <c:v>36969</c:v>
                </c:pt>
                <c:pt idx="10230">
                  <c:v>36970</c:v>
                </c:pt>
                <c:pt idx="10231">
                  <c:v>36971</c:v>
                </c:pt>
                <c:pt idx="10232">
                  <c:v>36972</c:v>
                </c:pt>
                <c:pt idx="10233">
                  <c:v>36973</c:v>
                </c:pt>
                <c:pt idx="10234">
                  <c:v>36976</c:v>
                </c:pt>
                <c:pt idx="10235">
                  <c:v>36977</c:v>
                </c:pt>
                <c:pt idx="10236">
                  <c:v>36978</c:v>
                </c:pt>
                <c:pt idx="10237">
                  <c:v>36979</c:v>
                </c:pt>
                <c:pt idx="10238">
                  <c:v>36980</c:v>
                </c:pt>
                <c:pt idx="10239">
                  <c:v>36983</c:v>
                </c:pt>
                <c:pt idx="10240">
                  <c:v>36984</c:v>
                </c:pt>
                <c:pt idx="10241">
                  <c:v>36985</c:v>
                </c:pt>
                <c:pt idx="10242">
                  <c:v>36986</c:v>
                </c:pt>
                <c:pt idx="10243">
                  <c:v>36987</c:v>
                </c:pt>
                <c:pt idx="10244">
                  <c:v>36990</c:v>
                </c:pt>
                <c:pt idx="10245">
                  <c:v>36991</c:v>
                </c:pt>
                <c:pt idx="10246">
                  <c:v>36992</c:v>
                </c:pt>
                <c:pt idx="10247">
                  <c:v>36993</c:v>
                </c:pt>
                <c:pt idx="10248">
                  <c:v>36994</c:v>
                </c:pt>
                <c:pt idx="10249">
                  <c:v>36997</c:v>
                </c:pt>
                <c:pt idx="10250">
                  <c:v>36998</c:v>
                </c:pt>
                <c:pt idx="10251">
                  <c:v>36999</c:v>
                </c:pt>
                <c:pt idx="10252">
                  <c:v>37000</c:v>
                </c:pt>
                <c:pt idx="10253">
                  <c:v>37001</c:v>
                </c:pt>
                <c:pt idx="10254">
                  <c:v>37004</c:v>
                </c:pt>
                <c:pt idx="10255">
                  <c:v>37005</c:v>
                </c:pt>
                <c:pt idx="10256">
                  <c:v>37006</c:v>
                </c:pt>
                <c:pt idx="10257">
                  <c:v>37007</c:v>
                </c:pt>
                <c:pt idx="10258">
                  <c:v>37008</c:v>
                </c:pt>
                <c:pt idx="10259">
                  <c:v>37011</c:v>
                </c:pt>
                <c:pt idx="10260">
                  <c:v>37012</c:v>
                </c:pt>
                <c:pt idx="10261">
                  <c:v>37013</c:v>
                </c:pt>
                <c:pt idx="10262">
                  <c:v>37014</c:v>
                </c:pt>
                <c:pt idx="10263">
                  <c:v>37015</c:v>
                </c:pt>
                <c:pt idx="10264">
                  <c:v>37018</c:v>
                </c:pt>
                <c:pt idx="10265">
                  <c:v>37019</c:v>
                </c:pt>
                <c:pt idx="10266">
                  <c:v>37020</c:v>
                </c:pt>
                <c:pt idx="10267">
                  <c:v>37021</c:v>
                </c:pt>
                <c:pt idx="10268">
                  <c:v>37022</c:v>
                </c:pt>
                <c:pt idx="10269">
                  <c:v>37025</c:v>
                </c:pt>
                <c:pt idx="10270">
                  <c:v>37026</c:v>
                </c:pt>
                <c:pt idx="10271">
                  <c:v>37027</c:v>
                </c:pt>
                <c:pt idx="10272">
                  <c:v>37028</c:v>
                </c:pt>
                <c:pt idx="10273">
                  <c:v>37029</c:v>
                </c:pt>
                <c:pt idx="10274">
                  <c:v>37032</c:v>
                </c:pt>
                <c:pt idx="10275">
                  <c:v>37033</c:v>
                </c:pt>
                <c:pt idx="10276">
                  <c:v>37034</c:v>
                </c:pt>
                <c:pt idx="10277">
                  <c:v>37035</c:v>
                </c:pt>
                <c:pt idx="10278">
                  <c:v>37036</c:v>
                </c:pt>
                <c:pt idx="10279">
                  <c:v>37039</c:v>
                </c:pt>
                <c:pt idx="10280">
                  <c:v>37040</c:v>
                </c:pt>
                <c:pt idx="10281">
                  <c:v>37041</c:v>
                </c:pt>
                <c:pt idx="10282">
                  <c:v>37042</c:v>
                </c:pt>
                <c:pt idx="10283">
                  <c:v>37043</c:v>
                </c:pt>
                <c:pt idx="10284">
                  <c:v>37046</c:v>
                </c:pt>
                <c:pt idx="10285">
                  <c:v>37047</c:v>
                </c:pt>
                <c:pt idx="10286">
                  <c:v>37048</c:v>
                </c:pt>
                <c:pt idx="10287">
                  <c:v>37049</c:v>
                </c:pt>
                <c:pt idx="10288">
                  <c:v>37050</c:v>
                </c:pt>
                <c:pt idx="10289">
                  <c:v>37053</c:v>
                </c:pt>
                <c:pt idx="10290">
                  <c:v>37054</c:v>
                </c:pt>
                <c:pt idx="10291">
                  <c:v>37055</c:v>
                </c:pt>
                <c:pt idx="10292">
                  <c:v>37056</c:v>
                </c:pt>
                <c:pt idx="10293">
                  <c:v>37057</c:v>
                </c:pt>
                <c:pt idx="10294">
                  <c:v>37060</c:v>
                </c:pt>
                <c:pt idx="10295">
                  <c:v>37061</c:v>
                </c:pt>
                <c:pt idx="10296">
                  <c:v>37062</c:v>
                </c:pt>
                <c:pt idx="10297">
                  <c:v>37063</c:v>
                </c:pt>
                <c:pt idx="10298">
                  <c:v>37064</c:v>
                </c:pt>
                <c:pt idx="10299">
                  <c:v>37067</c:v>
                </c:pt>
                <c:pt idx="10300">
                  <c:v>37068</c:v>
                </c:pt>
                <c:pt idx="10301">
                  <c:v>37069</c:v>
                </c:pt>
                <c:pt idx="10302">
                  <c:v>37070</c:v>
                </c:pt>
                <c:pt idx="10303">
                  <c:v>37071</c:v>
                </c:pt>
                <c:pt idx="10304">
                  <c:v>37074</c:v>
                </c:pt>
                <c:pt idx="10305">
                  <c:v>37075</c:v>
                </c:pt>
                <c:pt idx="10306">
                  <c:v>37076</c:v>
                </c:pt>
                <c:pt idx="10307">
                  <c:v>37077</c:v>
                </c:pt>
                <c:pt idx="10308">
                  <c:v>37078</c:v>
                </c:pt>
                <c:pt idx="10309">
                  <c:v>37081</c:v>
                </c:pt>
                <c:pt idx="10310">
                  <c:v>37082</c:v>
                </c:pt>
                <c:pt idx="10311">
                  <c:v>37083</c:v>
                </c:pt>
                <c:pt idx="10312">
                  <c:v>37084</c:v>
                </c:pt>
                <c:pt idx="10313">
                  <c:v>37085</c:v>
                </c:pt>
                <c:pt idx="10314">
                  <c:v>37088</c:v>
                </c:pt>
                <c:pt idx="10315">
                  <c:v>37089</c:v>
                </c:pt>
                <c:pt idx="10316">
                  <c:v>37090</c:v>
                </c:pt>
                <c:pt idx="10317">
                  <c:v>37091</c:v>
                </c:pt>
                <c:pt idx="10318">
                  <c:v>37092</c:v>
                </c:pt>
                <c:pt idx="10319">
                  <c:v>37095</c:v>
                </c:pt>
                <c:pt idx="10320">
                  <c:v>37096</c:v>
                </c:pt>
                <c:pt idx="10321">
                  <c:v>37097</c:v>
                </c:pt>
                <c:pt idx="10322">
                  <c:v>37098</c:v>
                </c:pt>
                <c:pt idx="10323">
                  <c:v>37099</c:v>
                </c:pt>
                <c:pt idx="10324">
                  <c:v>37102</c:v>
                </c:pt>
                <c:pt idx="10325">
                  <c:v>37103</c:v>
                </c:pt>
                <c:pt idx="10326">
                  <c:v>37104</c:v>
                </c:pt>
                <c:pt idx="10327">
                  <c:v>37105</c:v>
                </c:pt>
                <c:pt idx="10328">
                  <c:v>37106</c:v>
                </c:pt>
                <c:pt idx="10329">
                  <c:v>37109</c:v>
                </c:pt>
                <c:pt idx="10330">
                  <c:v>37110</c:v>
                </c:pt>
                <c:pt idx="10331">
                  <c:v>37111</c:v>
                </c:pt>
                <c:pt idx="10332">
                  <c:v>37112</c:v>
                </c:pt>
                <c:pt idx="10333">
                  <c:v>37113</c:v>
                </c:pt>
                <c:pt idx="10334">
                  <c:v>37116</c:v>
                </c:pt>
                <c:pt idx="10335">
                  <c:v>37117</c:v>
                </c:pt>
                <c:pt idx="10336">
                  <c:v>37118</c:v>
                </c:pt>
                <c:pt idx="10337">
                  <c:v>37119</c:v>
                </c:pt>
                <c:pt idx="10338">
                  <c:v>37120</c:v>
                </c:pt>
                <c:pt idx="10339">
                  <c:v>37123</c:v>
                </c:pt>
                <c:pt idx="10340">
                  <c:v>37124</c:v>
                </c:pt>
                <c:pt idx="10341">
                  <c:v>37125</c:v>
                </c:pt>
                <c:pt idx="10342">
                  <c:v>37126</c:v>
                </c:pt>
                <c:pt idx="10343">
                  <c:v>37127</c:v>
                </c:pt>
                <c:pt idx="10344">
                  <c:v>37130</c:v>
                </c:pt>
                <c:pt idx="10345">
                  <c:v>37131</c:v>
                </c:pt>
                <c:pt idx="10346">
                  <c:v>37132</c:v>
                </c:pt>
                <c:pt idx="10347">
                  <c:v>37133</c:v>
                </c:pt>
                <c:pt idx="10348">
                  <c:v>37134</c:v>
                </c:pt>
                <c:pt idx="10349">
                  <c:v>37137</c:v>
                </c:pt>
                <c:pt idx="10350">
                  <c:v>37138</c:v>
                </c:pt>
                <c:pt idx="10351">
                  <c:v>37139</c:v>
                </c:pt>
                <c:pt idx="10352">
                  <c:v>37140</c:v>
                </c:pt>
                <c:pt idx="10353">
                  <c:v>37141</c:v>
                </c:pt>
                <c:pt idx="10354">
                  <c:v>37144</c:v>
                </c:pt>
                <c:pt idx="10355">
                  <c:v>37145</c:v>
                </c:pt>
                <c:pt idx="10356">
                  <c:v>37146</c:v>
                </c:pt>
                <c:pt idx="10357">
                  <c:v>37147</c:v>
                </c:pt>
                <c:pt idx="10358">
                  <c:v>37148</c:v>
                </c:pt>
                <c:pt idx="10359">
                  <c:v>37151</c:v>
                </c:pt>
                <c:pt idx="10360">
                  <c:v>37152</c:v>
                </c:pt>
                <c:pt idx="10361">
                  <c:v>37153</c:v>
                </c:pt>
                <c:pt idx="10362">
                  <c:v>37154</c:v>
                </c:pt>
                <c:pt idx="10363">
                  <c:v>37155</c:v>
                </c:pt>
                <c:pt idx="10364">
                  <c:v>37158</c:v>
                </c:pt>
                <c:pt idx="10365">
                  <c:v>37159</c:v>
                </c:pt>
                <c:pt idx="10366">
                  <c:v>37160</c:v>
                </c:pt>
                <c:pt idx="10367">
                  <c:v>37161</c:v>
                </c:pt>
                <c:pt idx="10368">
                  <c:v>37162</c:v>
                </c:pt>
                <c:pt idx="10369">
                  <c:v>37165</c:v>
                </c:pt>
                <c:pt idx="10370">
                  <c:v>37166</c:v>
                </c:pt>
                <c:pt idx="10371">
                  <c:v>37167</c:v>
                </c:pt>
                <c:pt idx="10372">
                  <c:v>37168</c:v>
                </c:pt>
                <c:pt idx="10373">
                  <c:v>37169</c:v>
                </c:pt>
                <c:pt idx="10374">
                  <c:v>37172</c:v>
                </c:pt>
                <c:pt idx="10375">
                  <c:v>37173</c:v>
                </c:pt>
                <c:pt idx="10376">
                  <c:v>37174</c:v>
                </c:pt>
                <c:pt idx="10377">
                  <c:v>37175</c:v>
                </c:pt>
                <c:pt idx="10378">
                  <c:v>37176</c:v>
                </c:pt>
                <c:pt idx="10379">
                  <c:v>37179</c:v>
                </c:pt>
                <c:pt idx="10380">
                  <c:v>37180</c:v>
                </c:pt>
                <c:pt idx="10381">
                  <c:v>37181</c:v>
                </c:pt>
                <c:pt idx="10382">
                  <c:v>37182</c:v>
                </c:pt>
                <c:pt idx="10383">
                  <c:v>37183</c:v>
                </c:pt>
                <c:pt idx="10384">
                  <c:v>37186</c:v>
                </c:pt>
                <c:pt idx="10385">
                  <c:v>37187</c:v>
                </c:pt>
                <c:pt idx="10386">
                  <c:v>37188</c:v>
                </c:pt>
                <c:pt idx="10387">
                  <c:v>37189</c:v>
                </c:pt>
                <c:pt idx="10388">
                  <c:v>37190</c:v>
                </c:pt>
                <c:pt idx="10389">
                  <c:v>37193</c:v>
                </c:pt>
                <c:pt idx="10390">
                  <c:v>37194</c:v>
                </c:pt>
                <c:pt idx="10391">
                  <c:v>37195</c:v>
                </c:pt>
                <c:pt idx="10392">
                  <c:v>37196</c:v>
                </c:pt>
                <c:pt idx="10393">
                  <c:v>37197</c:v>
                </c:pt>
                <c:pt idx="10394">
                  <c:v>37200</c:v>
                </c:pt>
                <c:pt idx="10395">
                  <c:v>37201</c:v>
                </c:pt>
                <c:pt idx="10396">
                  <c:v>37202</c:v>
                </c:pt>
                <c:pt idx="10397">
                  <c:v>37203</c:v>
                </c:pt>
                <c:pt idx="10398">
                  <c:v>37204</c:v>
                </c:pt>
                <c:pt idx="10399">
                  <c:v>37207</c:v>
                </c:pt>
                <c:pt idx="10400">
                  <c:v>37208</c:v>
                </c:pt>
                <c:pt idx="10401">
                  <c:v>37209</c:v>
                </c:pt>
                <c:pt idx="10402">
                  <c:v>37210</c:v>
                </c:pt>
                <c:pt idx="10403">
                  <c:v>37211</c:v>
                </c:pt>
                <c:pt idx="10404">
                  <c:v>37214</c:v>
                </c:pt>
                <c:pt idx="10405">
                  <c:v>37215</c:v>
                </c:pt>
                <c:pt idx="10406">
                  <c:v>37216</c:v>
                </c:pt>
                <c:pt idx="10407">
                  <c:v>37217</c:v>
                </c:pt>
                <c:pt idx="10408">
                  <c:v>37218</c:v>
                </c:pt>
                <c:pt idx="10409">
                  <c:v>37221</c:v>
                </c:pt>
                <c:pt idx="10410">
                  <c:v>37222</c:v>
                </c:pt>
                <c:pt idx="10411">
                  <c:v>37223</c:v>
                </c:pt>
                <c:pt idx="10412">
                  <c:v>37224</c:v>
                </c:pt>
                <c:pt idx="10413">
                  <c:v>37225</c:v>
                </c:pt>
                <c:pt idx="10414">
                  <c:v>37228</c:v>
                </c:pt>
                <c:pt idx="10415">
                  <c:v>37229</c:v>
                </c:pt>
                <c:pt idx="10416">
                  <c:v>37230</c:v>
                </c:pt>
                <c:pt idx="10417">
                  <c:v>37231</c:v>
                </c:pt>
                <c:pt idx="10418">
                  <c:v>37232</c:v>
                </c:pt>
                <c:pt idx="10419">
                  <c:v>37235</c:v>
                </c:pt>
                <c:pt idx="10420">
                  <c:v>37236</c:v>
                </c:pt>
                <c:pt idx="10421">
                  <c:v>37237</c:v>
                </c:pt>
                <c:pt idx="10422">
                  <c:v>37238</c:v>
                </c:pt>
                <c:pt idx="10423">
                  <c:v>37239</c:v>
                </c:pt>
                <c:pt idx="10424">
                  <c:v>37242</c:v>
                </c:pt>
                <c:pt idx="10425">
                  <c:v>37243</c:v>
                </c:pt>
                <c:pt idx="10426">
                  <c:v>37244</c:v>
                </c:pt>
                <c:pt idx="10427">
                  <c:v>37245</c:v>
                </c:pt>
                <c:pt idx="10428">
                  <c:v>37246</c:v>
                </c:pt>
                <c:pt idx="10429">
                  <c:v>37249</c:v>
                </c:pt>
                <c:pt idx="10430">
                  <c:v>37250</c:v>
                </c:pt>
                <c:pt idx="10431">
                  <c:v>37251</c:v>
                </c:pt>
                <c:pt idx="10432">
                  <c:v>37252</c:v>
                </c:pt>
                <c:pt idx="10433">
                  <c:v>37253</c:v>
                </c:pt>
                <c:pt idx="10434">
                  <c:v>37256</c:v>
                </c:pt>
                <c:pt idx="10435">
                  <c:v>37257</c:v>
                </c:pt>
                <c:pt idx="10436">
                  <c:v>37258</c:v>
                </c:pt>
                <c:pt idx="10437">
                  <c:v>37259</c:v>
                </c:pt>
                <c:pt idx="10438">
                  <c:v>37260</c:v>
                </c:pt>
                <c:pt idx="10439">
                  <c:v>37263</c:v>
                </c:pt>
                <c:pt idx="10440">
                  <c:v>37264</c:v>
                </c:pt>
                <c:pt idx="10441">
                  <c:v>37265</c:v>
                </c:pt>
                <c:pt idx="10442">
                  <c:v>37266</c:v>
                </c:pt>
                <c:pt idx="10443">
                  <c:v>37267</c:v>
                </c:pt>
                <c:pt idx="10444">
                  <c:v>37270</c:v>
                </c:pt>
                <c:pt idx="10445">
                  <c:v>37271</c:v>
                </c:pt>
                <c:pt idx="10446">
                  <c:v>37272</c:v>
                </c:pt>
                <c:pt idx="10447">
                  <c:v>37273</c:v>
                </c:pt>
                <c:pt idx="10448">
                  <c:v>37274</c:v>
                </c:pt>
                <c:pt idx="10449">
                  <c:v>37277</c:v>
                </c:pt>
                <c:pt idx="10450">
                  <c:v>37278</c:v>
                </c:pt>
                <c:pt idx="10451">
                  <c:v>37279</c:v>
                </c:pt>
                <c:pt idx="10452">
                  <c:v>37280</c:v>
                </c:pt>
                <c:pt idx="10453">
                  <c:v>37281</c:v>
                </c:pt>
                <c:pt idx="10454">
                  <c:v>37284</c:v>
                </c:pt>
                <c:pt idx="10455">
                  <c:v>37285</c:v>
                </c:pt>
                <c:pt idx="10456">
                  <c:v>37286</c:v>
                </c:pt>
                <c:pt idx="10457">
                  <c:v>37287</c:v>
                </c:pt>
                <c:pt idx="10458">
                  <c:v>37288</c:v>
                </c:pt>
                <c:pt idx="10459">
                  <c:v>37291</c:v>
                </c:pt>
                <c:pt idx="10460">
                  <c:v>37292</c:v>
                </c:pt>
                <c:pt idx="10461">
                  <c:v>37293</c:v>
                </c:pt>
                <c:pt idx="10462">
                  <c:v>37294</c:v>
                </c:pt>
                <c:pt idx="10463">
                  <c:v>37295</c:v>
                </c:pt>
                <c:pt idx="10464">
                  <c:v>37298</c:v>
                </c:pt>
                <c:pt idx="10465">
                  <c:v>37299</c:v>
                </c:pt>
                <c:pt idx="10466">
                  <c:v>37300</c:v>
                </c:pt>
                <c:pt idx="10467">
                  <c:v>37301</c:v>
                </c:pt>
                <c:pt idx="10468">
                  <c:v>37302</c:v>
                </c:pt>
                <c:pt idx="10469">
                  <c:v>37305</c:v>
                </c:pt>
                <c:pt idx="10470">
                  <c:v>37306</c:v>
                </c:pt>
                <c:pt idx="10471">
                  <c:v>37307</c:v>
                </c:pt>
                <c:pt idx="10472">
                  <c:v>37308</c:v>
                </c:pt>
                <c:pt idx="10473">
                  <c:v>37309</c:v>
                </c:pt>
                <c:pt idx="10474">
                  <c:v>37312</c:v>
                </c:pt>
                <c:pt idx="10475">
                  <c:v>37313</c:v>
                </c:pt>
                <c:pt idx="10476">
                  <c:v>37314</c:v>
                </c:pt>
                <c:pt idx="10477">
                  <c:v>37315</c:v>
                </c:pt>
                <c:pt idx="10478">
                  <c:v>37316</c:v>
                </c:pt>
                <c:pt idx="10479">
                  <c:v>37319</c:v>
                </c:pt>
                <c:pt idx="10480">
                  <c:v>37320</c:v>
                </c:pt>
                <c:pt idx="10481">
                  <c:v>37321</c:v>
                </c:pt>
                <c:pt idx="10482">
                  <c:v>37322</c:v>
                </c:pt>
                <c:pt idx="10483">
                  <c:v>37323</c:v>
                </c:pt>
                <c:pt idx="10484">
                  <c:v>37326</c:v>
                </c:pt>
                <c:pt idx="10485">
                  <c:v>37327</c:v>
                </c:pt>
                <c:pt idx="10486">
                  <c:v>37328</c:v>
                </c:pt>
                <c:pt idx="10487">
                  <c:v>37329</c:v>
                </c:pt>
                <c:pt idx="10488">
                  <c:v>37330</c:v>
                </c:pt>
                <c:pt idx="10489">
                  <c:v>37333</c:v>
                </c:pt>
                <c:pt idx="10490">
                  <c:v>37334</c:v>
                </c:pt>
                <c:pt idx="10491">
                  <c:v>37335</c:v>
                </c:pt>
                <c:pt idx="10492">
                  <c:v>37336</c:v>
                </c:pt>
                <c:pt idx="10493">
                  <c:v>37337</c:v>
                </c:pt>
                <c:pt idx="10494">
                  <c:v>37340</c:v>
                </c:pt>
                <c:pt idx="10495">
                  <c:v>37341</c:v>
                </c:pt>
                <c:pt idx="10496">
                  <c:v>37342</c:v>
                </c:pt>
                <c:pt idx="10497">
                  <c:v>37343</c:v>
                </c:pt>
                <c:pt idx="10498">
                  <c:v>37344</c:v>
                </c:pt>
                <c:pt idx="10499">
                  <c:v>37347</c:v>
                </c:pt>
                <c:pt idx="10500">
                  <c:v>37348</c:v>
                </c:pt>
                <c:pt idx="10501">
                  <c:v>37349</c:v>
                </c:pt>
                <c:pt idx="10502">
                  <c:v>37350</c:v>
                </c:pt>
                <c:pt idx="10503">
                  <c:v>37351</c:v>
                </c:pt>
                <c:pt idx="10504">
                  <c:v>37354</c:v>
                </c:pt>
                <c:pt idx="10505">
                  <c:v>37355</c:v>
                </c:pt>
                <c:pt idx="10506">
                  <c:v>37356</c:v>
                </c:pt>
                <c:pt idx="10507">
                  <c:v>37357</c:v>
                </c:pt>
                <c:pt idx="10508">
                  <c:v>37358</c:v>
                </c:pt>
                <c:pt idx="10509">
                  <c:v>37361</c:v>
                </c:pt>
                <c:pt idx="10510">
                  <c:v>37362</c:v>
                </c:pt>
                <c:pt idx="10511">
                  <c:v>37363</c:v>
                </c:pt>
                <c:pt idx="10512">
                  <c:v>37364</c:v>
                </c:pt>
                <c:pt idx="10513">
                  <c:v>37365</c:v>
                </c:pt>
                <c:pt idx="10514">
                  <c:v>37368</c:v>
                </c:pt>
                <c:pt idx="10515">
                  <c:v>37369</c:v>
                </c:pt>
                <c:pt idx="10516">
                  <c:v>37370</c:v>
                </c:pt>
                <c:pt idx="10517">
                  <c:v>37371</c:v>
                </c:pt>
                <c:pt idx="10518">
                  <c:v>37372</c:v>
                </c:pt>
                <c:pt idx="10519">
                  <c:v>37375</c:v>
                </c:pt>
                <c:pt idx="10520">
                  <c:v>37376</c:v>
                </c:pt>
                <c:pt idx="10521">
                  <c:v>37377</c:v>
                </c:pt>
                <c:pt idx="10522">
                  <c:v>37378</c:v>
                </c:pt>
                <c:pt idx="10523">
                  <c:v>37379</c:v>
                </c:pt>
                <c:pt idx="10524">
                  <c:v>37382</c:v>
                </c:pt>
                <c:pt idx="10525">
                  <c:v>37383</c:v>
                </c:pt>
                <c:pt idx="10526">
                  <c:v>37384</c:v>
                </c:pt>
                <c:pt idx="10527">
                  <c:v>37385</c:v>
                </c:pt>
                <c:pt idx="10528">
                  <c:v>37386</c:v>
                </c:pt>
                <c:pt idx="10529">
                  <c:v>37389</c:v>
                </c:pt>
                <c:pt idx="10530">
                  <c:v>37390</c:v>
                </c:pt>
                <c:pt idx="10531">
                  <c:v>37391</c:v>
                </c:pt>
                <c:pt idx="10532">
                  <c:v>37392</c:v>
                </c:pt>
                <c:pt idx="10533">
                  <c:v>37393</c:v>
                </c:pt>
                <c:pt idx="10534">
                  <c:v>37396</c:v>
                </c:pt>
                <c:pt idx="10535">
                  <c:v>37397</c:v>
                </c:pt>
                <c:pt idx="10536">
                  <c:v>37398</c:v>
                </c:pt>
                <c:pt idx="10537">
                  <c:v>37399</c:v>
                </c:pt>
                <c:pt idx="10538">
                  <c:v>37400</c:v>
                </c:pt>
                <c:pt idx="10539">
                  <c:v>37403</c:v>
                </c:pt>
                <c:pt idx="10540">
                  <c:v>37404</c:v>
                </c:pt>
                <c:pt idx="10541">
                  <c:v>37405</c:v>
                </c:pt>
                <c:pt idx="10542">
                  <c:v>37406</c:v>
                </c:pt>
                <c:pt idx="10543">
                  <c:v>37407</c:v>
                </c:pt>
                <c:pt idx="10544">
                  <c:v>37410</c:v>
                </c:pt>
                <c:pt idx="10545">
                  <c:v>37411</c:v>
                </c:pt>
                <c:pt idx="10546">
                  <c:v>37412</c:v>
                </c:pt>
                <c:pt idx="10547">
                  <c:v>37413</c:v>
                </c:pt>
                <c:pt idx="10548">
                  <c:v>37414</c:v>
                </c:pt>
                <c:pt idx="10549">
                  <c:v>37417</c:v>
                </c:pt>
                <c:pt idx="10550">
                  <c:v>37418</c:v>
                </c:pt>
                <c:pt idx="10551">
                  <c:v>37419</c:v>
                </c:pt>
                <c:pt idx="10552">
                  <c:v>37420</c:v>
                </c:pt>
                <c:pt idx="10553">
                  <c:v>37421</c:v>
                </c:pt>
                <c:pt idx="10554">
                  <c:v>37424</c:v>
                </c:pt>
                <c:pt idx="10555">
                  <c:v>37425</c:v>
                </c:pt>
                <c:pt idx="10556">
                  <c:v>37426</c:v>
                </c:pt>
                <c:pt idx="10557">
                  <c:v>37427</c:v>
                </c:pt>
                <c:pt idx="10558">
                  <c:v>37428</c:v>
                </c:pt>
                <c:pt idx="10559">
                  <c:v>37431</c:v>
                </c:pt>
                <c:pt idx="10560">
                  <c:v>37432</c:v>
                </c:pt>
                <c:pt idx="10561">
                  <c:v>37433</c:v>
                </c:pt>
                <c:pt idx="10562">
                  <c:v>37434</c:v>
                </c:pt>
                <c:pt idx="10563">
                  <c:v>37435</c:v>
                </c:pt>
                <c:pt idx="10564">
                  <c:v>37438</c:v>
                </c:pt>
                <c:pt idx="10565">
                  <c:v>37439</c:v>
                </c:pt>
                <c:pt idx="10566">
                  <c:v>37440</c:v>
                </c:pt>
                <c:pt idx="10567">
                  <c:v>37441</c:v>
                </c:pt>
                <c:pt idx="10568">
                  <c:v>37442</c:v>
                </c:pt>
                <c:pt idx="10569">
                  <c:v>37445</c:v>
                </c:pt>
                <c:pt idx="10570">
                  <c:v>37446</c:v>
                </c:pt>
                <c:pt idx="10571">
                  <c:v>37447</c:v>
                </c:pt>
                <c:pt idx="10572">
                  <c:v>37448</c:v>
                </c:pt>
                <c:pt idx="10573">
                  <c:v>37449</c:v>
                </c:pt>
                <c:pt idx="10574">
                  <c:v>37452</c:v>
                </c:pt>
                <c:pt idx="10575">
                  <c:v>37453</c:v>
                </c:pt>
                <c:pt idx="10576">
                  <c:v>37454</c:v>
                </c:pt>
                <c:pt idx="10577">
                  <c:v>37455</c:v>
                </c:pt>
                <c:pt idx="10578">
                  <c:v>37456</c:v>
                </c:pt>
                <c:pt idx="10579">
                  <c:v>37459</c:v>
                </c:pt>
                <c:pt idx="10580">
                  <c:v>37460</c:v>
                </c:pt>
                <c:pt idx="10581">
                  <c:v>37461</c:v>
                </c:pt>
                <c:pt idx="10582">
                  <c:v>37462</c:v>
                </c:pt>
                <c:pt idx="10583">
                  <c:v>37463</c:v>
                </c:pt>
                <c:pt idx="10584">
                  <c:v>37466</c:v>
                </c:pt>
                <c:pt idx="10585">
                  <c:v>37467</c:v>
                </c:pt>
                <c:pt idx="10586">
                  <c:v>37468</c:v>
                </c:pt>
                <c:pt idx="10587">
                  <c:v>37469</c:v>
                </c:pt>
                <c:pt idx="10588">
                  <c:v>37470</c:v>
                </c:pt>
                <c:pt idx="10589">
                  <c:v>37473</c:v>
                </c:pt>
                <c:pt idx="10590">
                  <c:v>37474</c:v>
                </c:pt>
                <c:pt idx="10591">
                  <c:v>37475</c:v>
                </c:pt>
                <c:pt idx="10592">
                  <c:v>37476</c:v>
                </c:pt>
                <c:pt idx="10593">
                  <c:v>37477</c:v>
                </c:pt>
                <c:pt idx="10594">
                  <c:v>37480</c:v>
                </c:pt>
                <c:pt idx="10595">
                  <c:v>37481</c:v>
                </c:pt>
                <c:pt idx="10596">
                  <c:v>37482</c:v>
                </c:pt>
                <c:pt idx="10597">
                  <c:v>37483</c:v>
                </c:pt>
                <c:pt idx="10598">
                  <c:v>37484</c:v>
                </c:pt>
                <c:pt idx="10599">
                  <c:v>37487</c:v>
                </c:pt>
                <c:pt idx="10600">
                  <c:v>37488</c:v>
                </c:pt>
                <c:pt idx="10601">
                  <c:v>37489</c:v>
                </c:pt>
                <c:pt idx="10602">
                  <c:v>37490</c:v>
                </c:pt>
                <c:pt idx="10603">
                  <c:v>37491</c:v>
                </c:pt>
                <c:pt idx="10604">
                  <c:v>37494</c:v>
                </c:pt>
                <c:pt idx="10605">
                  <c:v>37495</c:v>
                </c:pt>
                <c:pt idx="10606">
                  <c:v>37496</c:v>
                </c:pt>
                <c:pt idx="10607">
                  <c:v>37497</c:v>
                </c:pt>
                <c:pt idx="10608">
                  <c:v>37498</c:v>
                </c:pt>
                <c:pt idx="10609">
                  <c:v>37501</c:v>
                </c:pt>
                <c:pt idx="10610">
                  <c:v>37502</c:v>
                </c:pt>
                <c:pt idx="10611">
                  <c:v>37503</c:v>
                </c:pt>
                <c:pt idx="10612">
                  <c:v>37504</c:v>
                </c:pt>
                <c:pt idx="10613">
                  <c:v>37505</c:v>
                </c:pt>
                <c:pt idx="10614">
                  <c:v>37508</c:v>
                </c:pt>
                <c:pt idx="10615">
                  <c:v>37509</c:v>
                </c:pt>
                <c:pt idx="10616">
                  <c:v>37510</c:v>
                </c:pt>
                <c:pt idx="10617">
                  <c:v>37511</c:v>
                </c:pt>
                <c:pt idx="10618">
                  <c:v>37512</c:v>
                </c:pt>
                <c:pt idx="10619">
                  <c:v>37515</c:v>
                </c:pt>
                <c:pt idx="10620">
                  <c:v>37516</c:v>
                </c:pt>
                <c:pt idx="10621">
                  <c:v>37517</c:v>
                </c:pt>
                <c:pt idx="10622">
                  <c:v>37518</c:v>
                </c:pt>
                <c:pt idx="10623">
                  <c:v>37519</c:v>
                </c:pt>
                <c:pt idx="10624">
                  <c:v>37522</c:v>
                </c:pt>
                <c:pt idx="10625">
                  <c:v>37523</c:v>
                </c:pt>
                <c:pt idx="10626">
                  <c:v>37524</c:v>
                </c:pt>
                <c:pt idx="10627">
                  <c:v>37525</c:v>
                </c:pt>
                <c:pt idx="10628">
                  <c:v>37526</c:v>
                </c:pt>
                <c:pt idx="10629">
                  <c:v>37529</c:v>
                </c:pt>
                <c:pt idx="10630">
                  <c:v>37530</c:v>
                </c:pt>
                <c:pt idx="10631">
                  <c:v>37531</c:v>
                </c:pt>
                <c:pt idx="10632">
                  <c:v>37532</c:v>
                </c:pt>
                <c:pt idx="10633">
                  <c:v>37533</c:v>
                </c:pt>
                <c:pt idx="10634">
                  <c:v>37536</c:v>
                </c:pt>
                <c:pt idx="10635">
                  <c:v>37537</c:v>
                </c:pt>
                <c:pt idx="10636">
                  <c:v>37538</c:v>
                </c:pt>
                <c:pt idx="10637">
                  <c:v>37539</c:v>
                </c:pt>
                <c:pt idx="10638">
                  <c:v>37540</c:v>
                </c:pt>
                <c:pt idx="10639">
                  <c:v>37543</c:v>
                </c:pt>
                <c:pt idx="10640">
                  <c:v>37544</c:v>
                </c:pt>
                <c:pt idx="10641">
                  <c:v>37545</c:v>
                </c:pt>
                <c:pt idx="10642">
                  <c:v>37546</c:v>
                </c:pt>
                <c:pt idx="10643">
                  <c:v>37547</c:v>
                </c:pt>
                <c:pt idx="10644">
                  <c:v>37550</c:v>
                </c:pt>
                <c:pt idx="10645">
                  <c:v>37551</c:v>
                </c:pt>
                <c:pt idx="10646">
                  <c:v>37552</c:v>
                </c:pt>
                <c:pt idx="10647">
                  <c:v>37553</c:v>
                </c:pt>
                <c:pt idx="10648">
                  <c:v>37554</c:v>
                </c:pt>
                <c:pt idx="10649">
                  <c:v>37557</c:v>
                </c:pt>
                <c:pt idx="10650">
                  <c:v>37558</c:v>
                </c:pt>
                <c:pt idx="10651">
                  <c:v>37559</c:v>
                </c:pt>
                <c:pt idx="10652">
                  <c:v>37560</c:v>
                </c:pt>
                <c:pt idx="10653">
                  <c:v>37561</c:v>
                </c:pt>
                <c:pt idx="10654">
                  <c:v>37564</c:v>
                </c:pt>
                <c:pt idx="10655">
                  <c:v>37565</c:v>
                </c:pt>
                <c:pt idx="10656">
                  <c:v>37566</c:v>
                </c:pt>
                <c:pt idx="10657">
                  <c:v>37567</c:v>
                </c:pt>
                <c:pt idx="10658">
                  <c:v>37568</c:v>
                </c:pt>
                <c:pt idx="10659">
                  <c:v>37571</c:v>
                </c:pt>
                <c:pt idx="10660">
                  <c:v>37572</c:v>
                </c:pt>
                <c:pt idx="10661">
                  <c:v>37573</c:v>
                </c:pt>
                <c:pt idx="10662">
                  <c:v>37574</c:v>
                </c:pt>
                <c:pt idx="10663">
                  <c:v>37575</c:v>
                </c:pt>
                <c:pt idx="10664">
                  <c:v>37578</c:v>
                </c:pt>
                <c:pt idx="10665">
                  <c:v>37579</c:v>
                </c:pt>
                <c:pt idx="10666">
                  <c:v>37580</c:v>
                </c:pt>
                <c:pt idx="10667">
                  <c:v>37581</c:v>
                </c:pt>
                <c:pt idx="10668">
                  <c:v>37582</c:v>
                </c:pt>
                <c:pt idx="10669">
                  <c:v>37585</c:v>
                </c:pt>
                <c:pt idx="10670">
                  <c:v>37586</c:v>
                </c:pt>
                <c:pt idx="10671">
                  <c:v>37587</c:v>
                </c:pt>
                <c:pt idx="10672">
                  <c:v>37588</c:v>
                </c:pt>
                <c:pt idx="10673">
                  <c:v>37589</c:v>
                </c:pt>
                <c:pt idx="10674">
                  <c:v>37592</c:v>
                </c:pt>
                <c:pt idx="10675">
                  <c:v>37593</c:v>
                </c:pt>
                <c:pt idx="10676">
                  <c:v>37594</c:v>
                </c:pt>
                <c:pt idx="10677">
                  <c:v>37595</c:v>
                </c:pt>
                <c:pt idx="10678">
                  <c:v>37596</c:v>
                </c:pt>
                <c:pt idx="10679">
                  <c:v>37599</c:v>
                </c:pt>
                <c:pt idx="10680">
                  <c:v>37600</c:v>
                </c:pt>
                <c:pt idx="10681">
                  <c:v>37601</c:v>
                </c:pt>
                <c:pt idx="10682">
                  <c:v>37602</c:v>
                </c:pt>
                <c:pt idx="10683">
                  <c:v>37603</c:v>
                </c:pt>
                <c:pt idx="10684">
                  <c:v>37606</c:v>
                </c:pt>
                <c:pt idx="10685">
                  <c:v>37607</c:v>
                </c:pt>
                <c:pt idx="10686">
                  <c:v>37608</c:v>
                </c:pt>
                <c:pt idx="10687">
                  <c:v>37609</c:v>
                </c:pt>
                <c:pt idx="10688">
                  <c:v>37610</c:v>
                </c:pt>
                <c:pt idx="10689">
                  <c:v>37613</c:v>
                </c:pt>
                <c:pt idx="10690">
                  <c:v>37614</c:v>
                </c:pt>
                <c:pt idx="10691">
                  <c:v>37615</c:v>
                </c:pt>
                <c:pt idx="10692">
                  <c:v>37616</c:v>
                </c:pt>
                <c:pt idx="10693">
                  <c:v>37617</c:v>
                </c:pt>
                <c:pt idx="10694">
                  <c:v>37620</c:v>
                </c:pt>
                <c:pt idx="10695">
                  <c:v>37621</c:v>
                </c:pt>
                <c:pt idx="10696">
                  <c:v>37622</c:v>
                </c:pt>
                <c:pt idx="10697">
                  <c:v>37623</c:v>
                </c:pt>
                <c:pt idx="10698">
                  <c:v>37624</c:v>
                </c:pt>
                <c:pt idx="10699">
                  <c:v>37627</c:v>
                </c:pt>
                <c:pt idx="10700">
                  <c:v>37628</c:v>
                </c:pt>
                <c:pt idx="10701">
                  <c:v>37629</c:v>
                </c:pt>
                <c:pt idx="10702">
                  <c:v>37630</c:v>
                </c:pt>
                <c:pt idx="10703">
                  <c:v>37631</c:v>
                </c:pt>
                <c:pt idx="10704">
                  <c:v>37634</c:v>
                </c:pt>
                <c:pt idx="10705">
                  <c:v>37635</c:v>
                </c:pt>
                <c:pt idx="10706">
                  <c:v>37636</c:v>
                </c:pt>
                <c:pt idx="10707">
                  <c:v>37637</c:v>
                </c:pt>
                <c:pt idx="10708">
                  <c:v>37638</c:v>
                </c:pt>
                <c:pt idx="10709">
                  <c:v>37641</c:v>
                </c:pt>
                <c:pt idx="10710">
                  <c:v>37642</c:v>
                </c:pt>
                <c:pt idx="10711">
                  <c:v>37643</c:v>
                </c:pt>
                <c:pt idx="10712">
                  <c:v>37644</c:v>
                </c:pt>
                <c:pt idx="10713">
                  <c:v>37645</c:v>
                </c:pt>
                <c:pt idx="10714">
                  <c:v>37648</c:v>
                </c:pt>
                <c:pt idx="10715">
                  <c:v>37649</c:v>
                </c:pt>
                <c:pt idx="10716">
                  <c:v>37650</c:v>
                </c:pt>
                <c:pt idx="10717">
                  <c:v>37651</c:v>
                </c:pt>
                <c:pt idx="10718">
                  <c:v>37652</c:v>
                </c:pt>
                <c:pt idx="10719">
                  <c:v>37655</c:v>
                </c:pt>
                <c:pt idx="10720">
                  <c:v>37656</c:v>
                </c:pt>
                <c:pt idx="10721">
                  <c:v>37657</c:v>
                </c:pt>
                <c:pt idx="10722">
                  <c:v>37658</c:v>
                </c:pt>
                <c:pt idx="10723">
                  <c:v>37659</c:v>
                </c:pt>
                <c:pt idx="10724">
                  <c:v>37662</c:v>
                </c:pt>
                <c:pt idx="10725">
                  <c:v>37663</c:v>
                </c:pt>
                <c:pt idx="10726">
                  <c:v>37664</c:v>
                </c:pt>
                <c:pt idx="10727">
                  <c:v>37665</c:v>
                </c:pt>
                <c:pt idx="10728">
                  <c:v>37666</c:v>
                </c:pt>
                <c:pt idx="10729">
                  <c:v>37669</c:v>
                </c:pt>
                <c:pt idx="10730">
                  <c:v>37670</c:v>
                </c:pt>
                <c:pt idx="10731">
                  <c:v>37671</c:v>
                </c:pt>
                <c:pt idx="10732">
                  <c:v>37672</c:v>
                </c:pt>
                <c:pt idx="10733">
                  <c:v>37673</c:v>
                </c:pt>
                <c:pt idx="10734">
                  <c:v>37676</c:v>
                </c:pt>
                <c:pt idx="10735">
                  <c:v>37677</c:v>
                </c:pt>
                <c:pt idx="10736">
                  <c:v>37678</c:v>
                </c:pt>
                <c:pt idx="10737">
                  <c:v>37679</c:v>
                </c:pt>
                <c:pt idx="10738">
                  <c:v>37680</c:v>
                </c:pt>
                <c:pt idx="10739">
                  <c:v>37683</c:v>
                </c:pt>
                <c:pt idx="10740">
                  <c:v>37684</c:v>
                </c:pt>
                <c:pt idx="10741">
                  <c:v>37685</c:v>
                </c:pt>
                <c:pt idx="10742">
                  <c:v>37686</c:v>
                </c:pt>
                <c:pt idx="10743">
                  <c:v>37687</c:v>
                </c:pt>
                <c:pt idx="10744">
                  <c:v>37690</c:v>
                </c:pt>
                <c:pt idx="10745">
                  <c:v>37691</c:v>
                </c:pt>
                <c:pt idx="10746">
                  <c:v>37692</c:v>
                </c:pt>
                <c:pt idx="10747">
                  <c:v>37693</c:v>
                </c:pt>
                <c:pt idx="10748">
                  <c:v>37694</c:v>
                </c:pt>
                <c:pt idx="10749">
                  <c:v>37697</c:v>
                </c:pt>
                <c:pt idx="10750">
                  <c:v>37698</c:v>
                </c:pt>
                <c:pt idx="10751">
                  <c:v>37699</c:v>
                </c:pt>
                <c:pt idx="10752">
                  <c:v>37700</c:v>
                </c:pt>
                <c:pt idx="10753">
                  <c:v>37701</c:v>
                </c:pt>
                <c:pt idx="10754">
                  <c:v>37704</c:v>
                </c:pt>
                <c:pt idx="10755">
                  <c:v>37705</c:v>
                </c:pt>
                <c:pt idx="10756">
                  <c:v>37706</c:v>
                </c:pt>
                <c:pt idx="10757">
                  <c:v>37707</c:v>
                </c:pt>
                <c:pt idx="10758">
                  <c:v>37708</c:v>
                </c:pt>
                <c:pt idx="10759">
                  <c:v>37711</c:v>
                </c:pt>
                <c:pt idx="10760">
                  <c:v>37712</c:v>
                </c:pt>
                <c:pt idx="10761">
                  <c:v>37713</c:v>
                </c:pt>
                <c:pt idx="10762">
                  <c:v>37714</c:v>
                </c:pt>
                <c:pt idx="10763">
                  <c:v>37715</c:v>
                </c:pt>
                <c:pt idx="10764">
                  <c:v>37718</c:v>
                </c:pt>
                <c:pt idx="10765">
                  <c:v>37719</c:v>
                </c:pt>
                <c:pt idx="10766">
                  <c:v>37720</c:v>
                </c:pt>
                <c:pt idx="10767">
                  <c:v>37721</c:v>
                </c:pt>
                <c:pt idx="10768">
                  <c:v>37722</c:v>
                </c:pt>
                <c:pt idx="10769">
                  <c:v>37725</c:v>
                </c:pt>
                <c:pt idx="10770">
                  <c:v>37726</c:v>
                </c:pt>
                <c:pt idx="10771">
                  <c:v>37727</c:v>
                </c:pt>
                <c:pt idx="10772">
                  <c:v>37728</c:v>
                </c:pt>
                <c:pt idx="10773">
                  <c:v>37729</c:v>
                </c:pt>
                <c:pt idx="10774">
                  <c:v>37732</c:v>
                </c:pt>
                <c:pt idx="10775">
                  <c:v>37733</c:v>
                </c:pt>
                <c:pt idx="10776">
                  <c:v>37734</c:v>
                </c:pt>
                <c:pt idx="10777">
                  <c:v>37735</c:v>
                </c:pt>
                <c:pt idx="10778">
                  <c:v>37736</c:v>
                </c:pt>
                <c:pt idx="10779">
                  <c:v>37739</c:v>
                </c:pt>
                <c:pt idx="10780">
                  <c:v>37740</c:v>
                </c:pt>
                <c:pt idx="10781">
                  <c:v>37741</c:v>
                </c:pt>
                <c:pt idx="10782">
                  <c:v>37742</c:v>
                </c:pt>
                <c:pt idx="10783">
                  <c:v>37743</c:v>
                </c:pt>
                <c:pt idx="10784">
                  <c:v>37746</c:v>
                </c:pt>
                <c:pt idx="10785">
                  <c:v>37747</c:v>
                </c:pt>
                <c:pt idx="10786">
                  <c:v>37748</c:v>
                </c:pt>
                <c:pt idx="10787">
                  <c:v>37749</c:v>
                </c:pt>
                <c:pt idx="10788">
                  <c:v>37750</c:v>
                </c:pt>
                <c:pt idx="10789">
                  <c:v>37753</c:v>
                </c:pt>
                <c:pt idx="10790">
                  <c:v>37754</c:v>
                </c:pt>
                <c:pt idx="10791">
                  <c:v>37755</c:v>
                </c:pt>
                <c:pt idx="10792">
                  <c:v>37756</c:v>
                </c:pt>
                <c:pt idx="10793">
                  <c:v>37757</c:v>
                </c:pt>
                <c:pt idx="10794">
                  <c:v>37760</c:v>
                </c:pt>
                <c:pt idx="10795">
                  <c:v>37761</c:v>
                </c:pt>
                <c:pt idx="10796">
                  <c:v>37762</c:v>
                </c:pt>
                <c:pt idx="10797">
                  <c:v>37763</c:v>
                </c:pt>
                <c:pt idx="10798">
                  <c:v>37764</c:v>
                </c:pt>
                <c:pt idx="10799">
                  <c:v>37767</c:v>
                </c:pt>
                <c:pt idx="10800">
                  <c:v>37768</c:v>
                </c:pt>
                <c:pt idx="10801">
                  <c:v>37769</c:v>
                </c:pt>
                <c:pt idx="10802">
                  <c:v>37770</c:v>
                </c:pt>
                <c:pt idx="10803">
                  <c:v>37771</c:v>
                </c:pt>
                <c:pt idx="10804">
                  <c:v>37774</c:v>
                </c:pt>
                <c:pt idx="10805">
                  <c:v>37775</c:v>
                </c:pt>
                <c:pt idx="10806">
                  <c:v>37776</c:v>
                </c:pt>
                <c:pt idx="10807">
                  <c:v>37777</c:v>
                </c:pt>
                <c:pt idx="10808">
                  <c:v>37778</c:v>
                </c:pt>
                <c:pt idx="10809">
                  <c:v>37781</c:v>
                </c:pt>
                <c:pt idx="10810">
                  <c:v>37782</c:v>
                </c:pt>
                <c:pt idx="10811">
                  <c:v>37783</c:v>
                </c:pt>
                <c:pt idx="10812">
                  <c:v>37784</c:v>
                </c:pt>
                <c:pt idx="10813">
                  <c:v>37785</c:v>
                </c:pt>
                <c:pt idx="10814">
                  <c:v>37788</c:v>
                </c:pt>
                <c:pt idx="10815">
                  <c:v>37789</c:v>
                </c:pt>
                <c:pt idx="10816">
                  <c:v>37790</c:v>
                </c:pt>
                <c:pt idx="10817">
                  <c:v>37791</c:v>
                </c:pt>
                <c:pt idx="10818">
                  <c:v>37792</c:v>
                </c:pt>
                <c:pt idx="10819">
                  <c:v>37795</c:v>
                </c:pt>
                <c:pt idx="10820">
                  <c:v>37796</c:v>
                </c:pt>
                <c:pt idx="10821">
                  <c:v>37797</c:v>
                </c:pt>
                <c:pt idx="10822">
                  <c:v>37798</c:v>
                </c:pt>
                <c:pt idx="10823">
                  <c:v>37799</c:v>
                </c:pt>
                <c:pt idx="10824">
                  <c:v>37802</c:v>
                </c:pt>
                <c:pt idx="10825">
                  <c:v>37803</c:v>
                </c:pt>
                <c:pt idx="10826">
                  <c:v>37804</c:v>
                </c:pt>
                <c:pt idx="10827">
                  <c:v>37805</c:v>
                </c:pt>
                <c:pt idx="10828">
                  <c:v>37806</c:v>
                </c:pt>
                <c:pt idx="10829">
                  <c:v>37809</c:v>
                </c:pt>
                <c:pt idx="10830">
                  <c:v>37810</c:v>
                </c:pt>
                <c:pt idx="10831">
                  <c:v>37811</c:v>
                </c:pt>
                <c:pt idx="10832">
                  <c:v>37812</c:v>
                </c:pt>
                <c:pt idx="10833">
                  <c:v>37813</c:v>
                </c:pt>
                <c:pt idx="10834">
                  <c:v>37816</c:v>
                </c:pt>
                <c:pt idx="10835">
                  <c:v>37817</c:v>
                </c:pt>
                <c:pt idx="10836">
                  <c:v>37818</c:v>
                </c:pt>
                <c:pt idx="10837">
                  <c:v>37819</c:v>
                </c:pt>
                <c:pt idx="10838">
                  <c:v>37820</c:v>
                </c:pt>
                <c:pt idx="10839">
                  <c:v>37823</c:v>
                </c:pt>
                <c:pt idx="10840">
                  <c:v>37824</c:v>
                </c:pt>
                <c:pt idx="10841">
                  <c:v>37825</c:v>
                </c:pt>
                <c:pt idx="10842">
                  <c:v>37826</c:v>
                </c:pt>
                <c:pt idx="10843">
                  <c:v>37827</c:v>
                </c:pt>
                <c:pt idx="10844">
                  <c:v>37830</c:v>
                </c:pt>
                <c:pt idx="10845">
                  <c:v>37831</c:v>
                </c:pt>
                <c:pt idx="10846">
                  <c:v>37832</c:v>
                </c:pt>
                <c:pt idx="10847">
                  <c:v>37833</c:v>
                </c:pt>
                <c:pt idx="10848">
                  <c:v>37834</c:v>
                </c:pt>
                <c:pt idx="10849">
                  <c:v>37837</c:v>
                </c:pt>
                <c:pt idx="10850">
                  <c:v>37838</c:v>
                </c:pt>
                <c:pt idx="10851">
                  <c:v>37839</c:v>
                </c:pt>
                <c:pt idx="10852">
                  <c:v>37840</c:v>
                </c:pt>
                <c:pt idx="10853">
                  <c:v>37841</c:v>
                </c:pt>
                <c:pt idx="10854">
                  <c:v>37844</c:v>
                </c:pt>
                <c:pt idx="10855">
                  <c:v>37845</c:v>
                </c:pt>
                <c:pt idx="10856">
                  <c:v>37846</c:v>
                </c:pt>
                <c:pt idx="10857">
                  <c:v>37847</c:v>
                </c:pt>
                <c:pt idx="10858">
                  <c:v>37848</c:v>
                </c:pt>
                <c:pt idx="10859">
                  <c:v>37851</c:v>
                </c:pt>
                <c:pt idx="10860">
                  <c:v>37852</c:v>
                </c:pt>
                <c:pt idx="10861">
                  <c:v>37853</c:v>
                </c:pt>
                <c:pt idx="10862">
                  <c:v>37854</c:v>
                </c:pt>
                <c:pt idx="10863">
                  <c:v>37855</c:v>
                </c:pt>
                <c:pt idx="10864">
                  <c:v>37858</c:v>
                </c:pt>
                <c:pt idx="10865">
                  <c:v>37859</c:v>
                </c:pt>
                <c:pt idx="10866">
                  <c:v>37860</c:v>
                </c:pt>
                <c:pt idx="10867">
                  <c:v>37861</c:v>
                </c:pt>
                <c:pt idx="10868">
                  <c:v>37862</c:v>
                </c:pt>
                <c:pt idx="10869">
                  <c:v>37865</c:v>
                </c:pt>
                <c:pt idx="10870">
                  <c:v>37866</c:v>
                </c:pt>
                <c:pt idx="10871">
                  <c:v>37867</c:v>
                </c:pt>
                <c:pt idx="10872">
                  <c:v>37868</c:v>
                </c:pt>
                <c:pt idx="10873">
                  <c:v>37869</c:v>
                </c:pt>
                <c:pt idx="10874">
                  <c:v>37872</c:v>
                </c:pt>
                <c:pt idx="10875">
                  <c:v>37873</c:v>
                </c:pt>
                <c:pt idx="10876">
                  <c:v>37874</c:v>
                </c:pt>
                <c:pt idx="10877">
                  <c:v>37875</c:v>
                </c:pt>
                <c:pt idx="10878">
                  <c:v>37876</c:v>
                </c:pt>
                <c:pt idx="10879">
                  <c:v>37879</c:v>
                </c:pt>
                <c:pt idx="10880">
                  <c:v>37880</c:v>
                </c:pt>
                <c:pt idx="10881">
                  <c:v>37881</c:v>
                </c:pt>
                <c:pt idx="10882">
                  <c:v>37882</c:v>
                </c:pt>
                <c:pt idx="10883">
                  <c:v>37883</c:v>
                </c:pt>
                <c:pt idx="10884">
                  <c:v>37886</c:v>
                </c:pt>
                <c:pt idx="10885">
                  <c:v>37887</c:v>
                </c:pt>
                <c:pt idx="10886">
                  <c:v>37888</c:v>
                </c:pt>
                <c:pt idx="10887">
                  <c:v>37889</c:v>
                </c:pt>
                <c:pt idx="10888">
                  <c:v>37890</c:v>
                </c:pt>
                <c:pt idx="10889">
                  <c:v>37893</c:v>
                </c:pt>
                <c:pt idx="10890">
                  <c:v>37894</c:v>
                </c:pt>
                <c:pt idx="10891">
                  <c:v>37895</c:v>
                </c:pt>
                <c:pt idx="10892">
                  <c:v>37896</c:v>
                </c:pt>
                <c:pt idx="10893">
                  <c:v>37897</c:v>
                </c:pt>
                <c:pt idx="10894">
                  <c:v>37900</c:v>
                </c:pt>
                <c:pt idx="10895">
                  <c:v>37901</c:v>
                </c:pt>
                <c:pt idx="10896">
                  <c:v>37902</c:v>
                </c:pt>
                <c:pt idx="10897">
                  <c:v>37903</c:v>
                </c:pt>
                <c:pt idx="10898">
                  <c:v>37904</c:v>
                </c:pt>
                <c:pt idx="10899">
                  <c:v>37907</c:v>
                </c:pt>
                <c:pt idx="10900">
                  <c:v>37908</c:v>
                </c:pt>
                <c:pt idx="10901">
                  <c:v>37909</c:v>
                </c:pt>
                <c:pt idx="10902">
                  <c:v>37910</c:v>
                </c:pt>
                <c:pt idx="10903">
                  <c:v>37911</c:v>
                </c:pt>
                <c:pt idx="10904">
                  <c:v>37914</c:v>
                </c:pt>
                <c:pt idx="10905">
                  <c:v>37915</c:v>
                </c:pt>
                <c:pt idx="10906">
                  <c:v>37916</c:v>
                </c:pt>
                <c:pt idx="10907">
                  <c:v>37917</c:v>
                </c:pt>
                <c:pt idx="10908">
                  <c:v>37918</c:v>
                </c:pt>
                <c:pt idx="10909">
                  <c:v>37921</c:v>
                </c:pt>
                <c:pt idx="10910">
                  <c:v>37922</c:v>
                </c:pt>
                <c:pt idx="10911">
                  <c:v>37923</c:v>
                </c:pt>
                <c:pt idx="10912">
                  <c:v>37924</c:v>
                </c:pt>
                <c:pt idx="10913">
                  <c:v>37925</c:v>
                </c:pt>
                <c:pt idx="10914">
                  <c:v>37928</c:v>
                </c:pt>
                <c:pt idx="10915">
                  <c:v>37929</c:v>
                </c:pt>
                <c:pt idx="10916">
                  <c:v>37930</c:v>
                </c:pt>
                <c:pt idx="10917">
                  <c:v>37931</c:v>
                </c:pt>
                <c:pt idx="10918">
                  <c:v>37932</c:v>
                </c:pt>
                <c:pt idx="10919">
                  <c:v>37935</c:v>
                </c:pt>
                <c:pt idx="10920">
                  <c:v>37936</c:v>
                </c:pt>
                <c:pt idx="10921">
                  <c:v>37937</c:v>
                </c:pt>
                <c:pt idx="10922">
                  <c:v>37938</c:v>
                </c:pt>
                <c:pt idx="10923">
                  <c:v>37939</c:v>
                </c:pt>
                <c:pt idx="10924">
                  <c:v>37942</c:v>
                </c:pt>
                <c:pt idx="10925">
                  <c:v>37943</c:v>
                </c:pt>
                <c:pt idx="10926">
                  <c:v>37944</c:v>
                </c:pt>
                <c:pt idx="10927">
                  <c:v>37945</c:v>
                </c:pt>
                <c:pt idx="10928">
                  <c:v>37946</c:v>
                </c:pt>
                <c:pt idx="10929">
                  <c:v>37949</c:v>
                </c:pt>
                <c:pt idx="10930">
                  <c:v>37950</c:v>
                </c:pt>
                <c:pt idx="10931">
                  <c:v>37951</c:v>
                </c:pt>
                <c:pt idx="10932">
                  <c:v>37952</c:v>
                </c:pt>
                <c:pt idx="10933">
                  <c:v>37953</c:v>
                </c:pt>
                <c:pt idx="10934">
                  <c:v>37956</c:v>
                </c:pt>
                <c:pt idx="10935">
                  <c:v>37957</c:v>
                </c:pt>
                <c:pt idx="10936">
                  <c:v>37958</c:v>
                </c:pt>
                <c:pt idx="10937">
                  <c:v>37959</c:v>
                </c:pt>
                <c:pt idx="10938">
                  <c:v>37960</c:v>
                </c:pt>
                <c:pt idx="10939">
                  <c:v>37963</c:v>
                </c:pt>
                <c:pt idx="10940">
                  <c:v>37964</c:v>
                </c:pt>
                <c:pt idx="10941">
                  <c:v>37965</c:v>
                </c:pt>
                <c:pt idx="10942">
                  <c:v>37966</c:v>
                </c:pt>
                <c:pt idx="10943">
                  <c:v>37967</c:v>
                </c:pt>
                <c:pt idx="10944">
                  <c:v>37970</c:v>
                </c:pt>
                <c:pt idx="10945">
                  <c:v>37971</c:v>
                </c:pt>
                <c:pt idx="10946">
                  <c:v>37972</c:v>
                </c:pt>
                <c:pt idx="10947">
                  <c:v>37973</c:v>
                </c:pt>
                <c:pt idx="10948">
                  <c:v>37974</c:v>
                </c:pt>
                <c:pt idx="10949">
                  <c:v>37977</c:v>
                </c:pt>
                <c:pt idx="10950">
                  <c:v>37978</c:v>
                </c:pt>
                <c:pt idx="10951">
                  <c:v>37979</c:v>
                </c:pt>
                <c:pt idx="10952">
                  <c:v>37980</c:v>
                </c:pt>
                <c:pt idx="10953">
                  <c:v>37981</c:v>
                </c:pt>
                <c:pt idx="10954">
                  <c:v>37984</c:v>
                </c:pt>
                <c:pt idx="10955">
                  <c:v>37985</c:v>
                </c:pt>
                <c:pt idx="10956">
                  <c:v>37986</c:v>
                </c:pt>
                <c:pt idx="10957">
                  <c:v>37987</c:v>
                </c:pt>
                <c:pt idx="10958">
                  <c:v>37988</c:v>
                </c:pt>
                <c:pt idx="10959">
                  <c:v>37991</c:v>
                </c:pt>
                <c:pt idx="10960">
                  <c:v>37992</c:v>
                </c:pt>
                <c:pt idx="10961">
                  <c:v>37993</c:v>
                </c:pt>
                <c:pt idx="10962">
                  <c:v>37994</c:v>
                </c:pt>
                <c:pt idx="10963">
                  <c:v>37995</c:v>
                </c:pt>
                <c:pt idx="10964">
                  <c:v>37998</c:v>
                </c:pt>
                <c:pt idx="10965">
                  <c:v>37999</c:v>
                </c:pt>
                <c:pt idx="10966">
                  <c:v>38000</c:v>
                </c:pt>
                <c:pt idx="10967">
                  <c:v>38001</c:v>
                </c:pt>
                <c:pt idx="10968">
                  <c:v>38002</c:v>
                </c:pt>
                <c:pt idx="10969">
                  <c:v>38005</c:v>
                </c:pt>
                <c:pt idx="10970">
                  <c:v>38006</c:v>
                </c:pt>
                <c:pt idx="10971">
                  <c:v>38007</c:v>
                </c:pt>
                <c:pt idx="10972">
                  <c:v>38008</c:v>
                </c:pt>
                <c:pt idx="10973">
                  <c:v>38009</c:v>
                </c:pt>
                <c:pt idx="10974">
                  <c:v>38012</c:v>
                </c:pt>
                <c:pt idx="10975">
                  <c:v>38013</c:v>
                </c:pt>
                <c:pt idx="10976">
                  <c:v>38014</c:v>
                </c:pt>
                <c:pt idx="10977">
                  <c:v>38015</c:v>
                </c:pt>
                <c:pt idx="10978">
                  <c:v>38016</c:v>
                </c:pt>
                <c:pt idx="10979">
                  <c:v>38019</c:v>
                </c:pt>
                <c:pt idx="10980">
                  <c:v>38020</c:v>
                </c:pt>
                <c:pt idx="10981">
                  <c:v>38021</c:v>
                </c:pt>
                <c:pt idx="10982">
                  <c:v>38022</c:v>
                </c:pt>
                <c:pt idx="10983">
                  <c:v>38023</c:v>
                </c:pt>
                <c:pt idx="10984">
                  <c:v>38026</c:v>
                </c:pt>
                <c:pt idx="10985">
                  <c:v>38027</c:v>
                </c:pt>
                <c:pt idx="10986">
                  <c:v>38028</c:v>
                </c:pt>
                <c:pt idx="10987">
                  <c:v>38029</c:v>
                </c:pt>
                <c:pt idx="10988">
                  <c:v>38030</c:v>
                </c:pt>
                <c:pt idx="10989">
                  <c:v>38033</c:v>
                </c:pt>
                <c:pt idx="10990">
                  <c:v>38034</c:v>
                </c:pt>
                <c:pt idx="10991">
                  <c:v>38035</c:v>
                </c:pt>
                <c:pt idx="10992">
                  <c:v>38036</c:v>
                </c:pt>
                <c:pt idx="10993">
                  <c:v>38037</c:v>
                </c:pt>
                <c:pt idx="10994">
                  <c:v>38040</c:v>
                </c:pt>
                <c:pt idx="10995">
                  <c:v>38041</c:v>
                </c:pt>
                <c:pt idx="10996">
                  <c:v>38042</c:v>
                </c:pt>
                <c:pt idx="10997">
                  <c:v>38043</c:v>
                </c:pt>
                <c:pt idx="10998">
                  <c:v>38044</c:v>
                </c:pt>
                <c:pt idx="10999">
                  <c:v>38047</c:v>
                </c:pt>
                <c:pt idx="11000">
                  <c:v>38048</c:v>
                </c:pt>
                <c:pt idx="11001">
                  <c:v>38049</c:v>
                </c:pt>
                <c:pt idx="11002">
                  <c:v>38050</c:v>
                </c:pt>
                <c:pt idx="11003">
                  <c:v>38051</c:v>
                </c:pt>
                <c:pt idx="11004">
                  <c:v>38054</c:v>
                </c:pt>
                <c:pt idx="11005">
                  <c:v>38055</c:v>
                </c:pt>
                <c:pt idx="11006">
                  <c:v>38056</c:v>
                </c:pt>
                <c:pt idx="11007">
                  <c:v>38057</c:v>
                </c:pt>
                <c:pt idx="11008">
                  <c:v>38058</c:v>
                </c:pt>
                <c:pt idx="11009">
                  <c:v>38061</c:v>
                </c:pt>
                <c:pt idx="11010">
                  <c:v>38062</c:v>
                </c:pt>
                <c:pt idx="11011">
                  <c:v>38063</c:v>
                </c:pt>
                <c:pt idx="11012">
                  <c:v>38064</c:v>
                </c:pt>
                <c:pt idx="11013">
                  <c:v>38065</c:v>
                </c:pt>
                <c:pt idx="11014">
                  <c:v>38068</c:v>
                </c:pt>
                <c:pt idx="11015">
                  <c:v>38069</c:v>
                </c:pt>
                <c:pt idx="11016">
                  <c:v>38070</c:v>
                </c:pt>
                <c:pt idx="11017">
                  <c:v>38071</c:v>
                </c:pt>
                <c:pt idx="11018">
                  <c:v>38072</c:v>
                </c:pt>
                <c:pt idx="11019">
                  <c:v>38075</c:v>
                </c:pt>
                <c:pt idx="11020">
                  <c:v>38076</c:v>
                </c:pt>
                <c:pt idx="11021">
                  <c:v>38077</c:v>
                </c:pt>
                <c:pt idx="11022">
                  <c:v>38078</c:v>
                </c:pt>
                <c:pt idx="11023">
                  <c:v>38079</c:v>
                </c:pt>
                <c:pt idx="11024">
                  <c:v>38082</c:v>
                </c:pt>
                <c:pt idx="11025">
                  <c:v>38083</c:v>
                </c:pt>
                <c:pt idx="11026">
                  <c:v>38084</c:v>
                </c:pt>
                <c:pt idx="11027">
                  <c:v>38085</c:v>
                </c:pt>
                <c:pt idx="11028">
                  <c:v>38086</c:v>
                </c:pt>
                <c:pt idx="11029">
                  <c:v>38089</c:v>
                </c:pt>
                <c:pt idx="11030">
                  <c:v>38090</c:v>
                </c:pt>
                <c:pt idx="11031">
                  <c:v>38091</c:v>
                </c:pt>
                <c:pt idx="11032">
                  <c:v>38092</c:v>
                </c:pt>
                <c:pt idx="11033">
                  <c:v>38093</c:v>
                </c:pt>
                <c:pt idx="11034">
                  <c:v>38096</c:v>
                </c:pt>
                <c:pt idx="11035">
                  <c:v>38097</c:v>
                </c:pt>
                <c:pt idx="11036">
                  <c:v>38098</c:v>
                </c:pt>
                <c:pt idx="11037">
                  <c:v>38099</c:v>
                </c:pt>
                <c:pt idx="11038">
                  <c:v>38100</c:v>
                </c:pt>
                <c:pt idx="11039">
                  <c:v>38103</c:v>
                </c:pt>
                <c:pt idx="11040">
                  <c:v>38104</c:v>
                </c:pt>
                <c:pt idx="11041">
                  <c:v>38105</c:v>
                </c:pt>
                <c:pt idx="11042">
                  <c:v>38106</c:v>
                </c:pt>
                <c:pt idx="11043">
                  <c:v>38107</c:v>
                </c:pt>
                <c:pt idx="11044">
                  <c:v>38110</c:v>
                </c:pt>
                <c:pt idx="11045">
                  <c:v>38111</c:v>
                </c:pt>
                <c:pt idx="11046">
                  <c:v>38112</c:v>
                </c:pt>
                <c:pt idx="11047">
                  <c:v>38113</c:v>
                </c:pt>
                <c:pt idx="11048">
                  <c:v>38114</c:v>
                </c:pt>
                <c:pt idx="11049">
                  <c:v>38117</c:v>
                </c:pt>
                <c:pt idx="11050">
                  <c:v>38118</c:v>
                </c:pt>
                <c:pt idx="11051">
                  <c:v>38119</c:v>
                </c:pt>
                <c:pt idx="11052">
                  <c:v>38120</c:v>
                </c:pt>
                <c:pt idx="11053">
                  <c:v>38121</c:v>
                </c:pt>
                <c:pt idx="11054">
                  <c:v>38124</c:v>
                </c:pt>
                <c:pt idx="11055">
                  <c:v>38125</c:v>
                </c:pt>
                <c:pt idx="11056">
                  <c:v>38126</c:v>
                </c:pt>
                <c:pt idx="11057">
                  <c:v>38127</c:v>
                </c:pt>
                <c:pt idx="11058">
                  <c:v>38128</c:v>
                </c:pt>
                <c:pt idx="11059">
                  <c:v>38131</c:v>
                </c:pt>
                <c:pt idx="11060">
                  <c:v>38132</c:v>
                </c:pt>
                <c:pt idx="11061">
                  <c:v>38133</c:v>
                </c:pt>
                <c:pt idx="11062">
                  <c:v>38134</c:v>
                </c:pt>
                <c:pt idx="11063">
                  <c:v>38135</c:v>
                </c:pt>
                <c:pt idx="11064">
                  <c:v>38138</c:v>
                </c:pt>
                <c:pt idx="11065">
                  <c:v>38139</c:v>
                </c:pt>
                <c:pt idx="11066">
                  <c:v>38140</c:v>
                </c:pt>
                <c:pt idx="11067">
                  <c:v>38141</c:v>
                </c:pt>
                <c:pt idx="11068">
                  <c:v>38142</c:v>
                </c:pt>
                <c:pt idx="11069">
                  <c:v>38145</c:v>
                </c:pt>
                <c:pt idx="11070">
                  <c:v>38146</c:v>
                </c:pt>
                <c:pt idx="11071">
                  <c:v>38147</c:v>
                </c:pt>
                <c:pt idx="11072">
                  <c:v>38148</c:v>
                </c:pt>
                <c:pt idx="11073">
                  <c:v>38149</c:v>
                </c:pt>
                <c:pt idx="11074">
                  <c:v>38152</c:v>
                </c:pt>
                <c:pt idx="11075">
                  <c:v>38153</c:v>
                </c:pt>
                <c:pt idx="11076">
                  <c:v>38154</c:v>
                </c:pt>
                <c:pt idx="11077">
                  <c:v>38155</c:v>
                </c:pt>
                <c:pt idx="11078">
                  <c:v>38156</c:v>
                </c:pt>
                <c:pt idx="11079">
                  <c:v>38159</c:v>
                </c:pt>
                <c:pt idx="11080">
                  <c:v>38160</c:v>
                </c:pt>
                <c:pt idx="11081">
                  <c:v>38161</c:v>
                </c:pt>
                <c:pt idx="11082">
                  <c:v>38162</c:v>
                </c:pt>
                <c:pt idx="11083">
                  <c:v>38163</c:v>
                </c:pt>
                <c:pt idx="11084">
                  <c:v>38166</c:v>
                </c:pt>
                <c:pt idx="11085">
                  <c:v>38167</c:v>
                </c:pt>
                <c:pt idx="11086">
                  <c:v>38168</c:v>
                </c:pt>
                <c:pt idx="11087">
                  <c:v>38169</c:v>
                </c:pt>
                <c:pt idx="11088">
                  <c:v>38170</c:v>
                </c:pt>
                <c:pt idx="11089">
                  <c:v>38173</c:v>
                </c:pt>
                <c:pt idx="11090">
                  <c:v>38174</c:v>
                </c:pt>
                <c:pt idx="11091">
                  <c:v>38175</c:v>
                </c:pt>
                <c:pt idx="11092">
                  <c:v>38176</c:v>
                </c:pt>
                <c:pt idx="11093">
                  <c:v>38177</c:v>
                </c:pt>
                <c:pt idx="11094">
                  <c:v>38180</c:v>
                </c:pt>
                <c:pt idx="11095">
                  <c:v>38181</c:v>
                </c:pt>
                <c:pt idx="11096">
                  <c:v>38182</c:v>
                </c:pt>
                <c:pt idx="11097">
                  <c:v>38183</c:v>
                </c:pt>
                <c:pt idx="11098">
                  <c:v>38184</c:v>
                </c:pt>
                <c:pt idx="11099">
                  <c:v>38187</c:v>
                </c:pt>
                <c:pt idx="11100">
                  <c:v>38188</c:v>
                </c:pt>
                <c:pt idx="11101">
                  <c:v>38189</c:v>
                </c:pt>
                <c:pt idx="11102">
                  <c:v>38190</c:v>
                </c:pt>
                <c:pt idx="11103">
                  <c:v>38191</c:v>
                </c:pt>
                <c:pt idx="11104">
                  <c:v>38194</c:v>
                </c:pt>
                <c:pt idx="11105">
                  <c:v>38195</c:v>
                </c:pt>
                <c:pt idx="11106">
                  <c:v>38196</c:v>
                </c:pt>
                <c:pt idx="11107">
                  <c:v>38197</c:v>
                </c:pt>
                <c:pt idx="11108">
                  <c:v>38198</c:v>
                </c:pt>
                <c:pt idx="11109">
                  <c:v>38201</c:v>
                </c:pt>
                <c:pt idx="11110">
                  <c:v>38202</c:v>
                </c:pt>
                <c:pt idx="11111">
                  <c:v>38203</c:v>
                </c:pt>
                <c:pt idx="11112">
                  <c:v>38204</c:v>
                </c:pt>
                <c:pt idx="11113">
                  <c:v>38205</c:v>
                </c:pt>
                <c:pt idx="11114">
                  <c:v>38208</c:v>
                </c:pt>
                <c:pt idx="11115">
                  <c:v>38209</c:v>
                </c:pt>
                <c:pt idx="11116">
                  <c:v>38210</c:v>
                </c:pt>
                <c:pt idx="11117">
                  <c:v>38211</c:v>
                </c:pt>
                <c:pt idx="11118">
                  <c:v>38212</c:v>
                </c:pt>
                <c:pt idx="11119">
                  <c:v>38215</c:v>
                </c:pt>
                <c:pt idx="11120">
                  <c:v>38216</c:v>
                </c:pt>
                <c:pt idx="11121">
                  <c:v>38217</c:v>
                </c:pt>
                <c:pt idx="11122">
                  <c:v>38218</c:v>
                </c:pt>
                <c:pt idx="11123">
                  <c:v>38219</c:v>
                </c:pt>
                <c:pt idx="11124">
                  <c:v>38222</c:v>
                </c:pt>
                <c:pt idx="11125">
                  <c:v>38223</c:v>
                </c:pt>
                <c:pt idx="11126">
                  <c:v>38224</c:v>
                </c:pt>
                <c:pt idx="11127">
                  <c:v>38225</c:v>
                </c:pt>
                <c:pt idx="11128">
                  <c:v>38226</c:v>
                </c:pt>
                <c:pt idx="11129">
                  <c:v>38229</c:v>
                </c:pt>
                <c:pt idx="11130">
                  <c:v>38230</c:v>
                </c:pt>
                <c:pt idx="11131">
                  <c:v>38231</c:v>
                </c:pt>
                <c:pt idx="11132">
                  <c:v>38232</c:v>
                </c:pt>
                <c:pt idx="11133">
                  <c:v>38233</c:v>
                </c:pt>
                <c:pt idx="11134">
                  <c:v>38236</c:v>
                </c:pt>
                <c:pt idx="11135">
                  <c:v>38237</c:v>
                </c:pt>
                <c:pt idx="11136">
                  <c:v>38238</c:v>
                </c:pt>
                <c:pt idx="11137">
                  <c:v>38239</c:v>
                </c:pt>
                <c:pt idx="11138">
                  <c:v>38240</c:v>
                </c:pt>
                <c:pt idx="11139">
                  <c:v>38243</c:v>
                </c:pt>
                <c:pt idx="11140">
                  <c:v>38244</c:v>
                </c:pt>
                <c:pt idx="11141">
                  <c:v>38245</c:v>
                </c:pt>
                <c:pt idx="11142">
                  <c:v>38246</c:v>
                </c:pt>
                <c:pt idx="11143">
                  <c:v>38247</c:v>
                </c:pt>
                <c:pt idx="11144">
                  <c:v>38250</c:v>
                </c:pt>
                <c:pt idx="11145">
                  <c:v>38251</c:v>
                </c:pt>
                <c:pt idx="11146">
                  <c:v>38252</c:v>
                </c:pt>
                <c:pt idx="11147">
                  <c:v>38253</c:v>
                </c:pt>
                <c:pt idx="11148">
                  <c:v>38254</c:v>
                </c:pt>
                <c:pt idx="11149">
                  <c:v>38257</c:v>
                </c:pt>
                <c:pt idx="11150">
                  <c:v>38258</c:v>
                </c:pt>
                <c:pt idx="11151">
                  <c:v>38259</c:v>
                </c:pt>
                <c:pt idx="11152">
                  <c:v>38260</c:v>
                </c:pt>
                <c:pt idx="11153">
                  <c:v>38261</c:v>
                </c:pt>
                <c:pt idx="11154">
                  <c:v>38264</c:v>
                </c:pt>
                <c:pt idx="11155">
                  <c:v>38265</c:v>
                </c:pt>
                <c:pt idx="11156">
                  <c:v>38266</c:v>
                </c:pt>
                <c:pt idx="11157">
                  <c:v>38267</c:v>
                </c:pt>
                <c:pt idx="11158">
                  <c:v>38268</c:v>
                </c:pt>
                <c:pt idx="11159">
                  <c:v>38271</c:v>
                </c:pt>
                <c:pt idx="11160">
                  <c:v>38272</c:v>
                </c:pt>
                <c:pt idx="11161">
                  <c:v>38273</c:v>
                </c:pt>
                <c:pt idx="11162">
                  <c:v>38274</c:v>
                </c:pt>
                <c:pt idx="11163">
                  <c:v>38275</c:v>
                </c:pt>
                <c:pt idx="11164">
                  <c:v>38278</c:v>
                </c:pt>
                <c:pt idx="11165">
                  <c:v>38279</c:v>
                </c:pt>
                <c:pt idx="11166">
                  <c:v>38280</c:v>
                </c:pt>
                <c:pt idx="11167">
                  <c:v>38281</c:v>
                </c:pt>
                <c:pt idx="11168">
                  <c:v>38282</c:v>
                </c:pt>
                <c:pt idx="11169">
                  <c:v>38285</c:v>
                </c:pt>
                <c:pt idx="11170">
                  <c:v>38286</c:v>
                </c:pt>
                <c:pt idx="11171">
                  <c:v>38287</c:v>
                </c:pt>
                <c:pt idx="11172">
                  <c:v>38288</c:v>
                </c:pt>
                <c:pt idx="11173">
                  <c:v>38289</c:v>
                </c:pt>
                <c:pt idx="11174">
                  <c:v>38292</c:v>
                </c:pt>
                <c:pt idx="11175">
                  <c:v>38293</c:v>
                </c:pt>
                <c:pt idx="11176">
                  <c:v>38294</c:v>
                </c:pt>
                <c:pt idx="11177">
                  <c:v>38295</c:v>
                </c:pt>
                <c:pt idx="11178">
                  <c:v>38296</c:v>
                </c:pt>
                <c:pt idx="11179">
                  <c:v>38299</c:v>
                </c:pt>
                <c:pt idx="11180">
                  <c:v>38300</c:v>
                </c:pt>
                <c:pt idx="11181">
                  <c:v>38301</c:v>
                </c:pt>
                <c:pt idx="11182">
                  <c:v>38302</c:v>
                </c:pt>
                <c:pt idx="11183">
                  <c:v>38303</c:v>
                </c:pt>
                <c:pt idx="11184">
                  <c:v>38306</c:v>
                </c:pt>
                <c:pt idx="11185">
                  <c:v>38307</c:v>
                </c:pt>
                <c:pt idx="11186">
                  <c:v>38308</c:v>
                </c:pt>
                <c:pt idx="11187">
                  <c:v>38309</c:v>
                </c:pt>
                <c:pt idx="11188">
                  <c:v>38310</c:v>
                </c:pt>
                <c:pt idx="11189">
                  <c:v>38313</c:v>
                </c:pt>
                <c:pt idx="11190">
                  <c:v>38314</c:v>
                </c:pt>
                <c:pt idx="11191">
                  <c:v>38315</c:v>
                </c:pt>
                <c:pt idx="11192">
                  <c:v>38316</c:v>
                </c:pt>
                <c:pt idx="11193">
                  <c:v>38317</c:v>
                </c:pt>
                <c:pt idx="11194">
                  <c:v>38320</c:v>
                </c:pt>
                <c:pt idx="11195">
                  <c:v>38321</c:v>
                </c:pt>
                <c:pt idx="11196">
                  <c:v>38322</c:v>
                </c:pt>
                <c:pt idx="11197">
                  <c:v>38323</c:v>
                </c:pt>
                <c:pt idx="11198">
                  <c:v>38324</c:v>
                </c:pt>
                <c:pt idx="11199">
                  <c:v>38327</c:v>
                </c:pt>
                <c:pt idx="11200">
                  <c:v>38328</c:v>
                </c:pt>
                <c:pt idx="11201">
                  <c:v>38329</c:v>
                </c:pt>
                <c:pt idx="11202">
                  <c:v>38330</c:v>
                </c:pt>
                <c:pt idx="11203">
                  <c:v>38331</c:v>
                </c:pt>
                <c:pt idx="11204">
                  <c:v>38334</c:v>
                </c:pt>
                <c:pt idx="11205">
                  <c:v>38335</c:v>
                </c:pt>
                <c:pt idx="11206">
                  <c:v>38336</c:v>
                </c:pt>
                <c:pt idx="11207">
                  <c:v>38337</c:v>
                </c:pt>
                <c:pt idx="11208">
                  <c:v>38338</c:v>
                </c:pt>
                <c:pt idx="11209">
                  <c:v>38341</c:v>
                </c:pt>
                <c:pt idx="11210">
                  <c:v>38342</c:v>
                </c:pt>
                <c:pt idx="11211">
                  <c:v>38343</c:v>
                </c:pt>
                <c:pt idx="11212">
                  <c:v>38344</c:v>
                </c:pt>
                <c:pt idx="11213">
                  <c:v>38345</c:v>
                </c:pt>
                <c:pt idx="11214">
                  <c:v>38348</c:v>
                </c:pt>
                <c:pt idx="11215">
                  <c:v>38349</c:v>
                </c:pt>
                <c:pt idx="11216">
                  <c:v>38350</c:v>
                </c:pt>
                <c:pt idx="11217">
                  <c:v>38351</c:v>
                </c:pt>
                <c:pt idx="11218">
                  <c:v>38352</c:v>
                </c:pt>
                <c:pt idx="11219">
                  <c:v>38355</c:v>
                </c:pt>
                <c:pt idx="11220">
                  <c:v>38356</c:v>
                </c:pt>
                <c:pt idx="11221">
                  <c:v>38357</c:v>
                </c:pt>
                <c:pt idx="11222">
                  <c:v>38358</c:v>
                </c:pt>
                <c:pt idx="11223">
                  <c:v>38359</c:v>
                </c:pt>
                <c:pt idx="11224">
                  <c:v>38362</c:v>
                </c:pt>
                <c:pt idx="11225">
                  <c:v>38363</c:v>
                </c:pt>
                <c:pt idx="11226">
                  <c:v>38364</c:v>
                </c:pt>
                <c:pt idx="11227">
                  <c:v>38365</c:v>
                </c:pt>
                <c:pt idx="11228">
                  <c:v>38366</c:v>
                </c:pt>
                <c:pt idx="11229">
                  <c:v>38369</c:v>
                </c:pt>
                <c:pt idx="11230">
                  <c:v>38370</c:v>
                </c:pt>
                <c:pt idx="11231">
                  <c:v>38371</c:v>
                </c:pt>
                <c:pt idx="11232">
                  <c:v>38372</c:v>
                </c:pt>
                <c:pt idx="11233">
                  <c:v>38373</c:v>
                </c:pt>
                <c:pt idx="11234">
                  <c:v>38376</c:v>
                </c:pt>
                <c:pt idx="11235">
                  <c:v>38377</c:v>
                </c:pt>
                <c:pt idx="11236">
                  <c:v>38378</c:v>
                </c:pt>
                <c:pt idx="11237">
                  <c:v>38379</c:v>
                </c:pt>
                <c:pt idx="11238">
                  <c:v>38380</c:v>
                </c:pt>
                <c:pt idx="11239">
                  <c:v>38383</c:v>
                </c:pt>
                <c:pt idx="11240">
                  <c:v>38384</c:v>
                </c:pt>
                <c:pt idx="11241">
                  <c:v>38385</c:v>
                </c:pt>
                <c:pt idx="11242">
                  <c:v>38386</c:v>
                </c:pt>
                <c:pt idx="11243">
                  <c:v>38387</c:v>
                </c:pt>
                <c:pt idx="11244">
                  <c:v>38390</c:v>
                </c:pt>
                <c:pt idx="11245">
                  <c:v>38391</c:v>
                </c:pt>
                <c:pt idx="11246">
                  <c:v>38392</c:v>
                </c:pt>
                <c:pt idx="11247">
                  <c:v>38393</c:v>
                </c:pt>
                <c:pt idx="11248">
                  <c:v>38394</c:v>
                </c:pt>
                <c:pt idx="11249">
                  <c:v>38397</c:v>
                </c:pt>
                <c:pt idx="11250">
                  <c:v>38398</c:v>
                </c:pt>
                <c:pt idx="11251">
                  <c:v>38399</c:v>
                </c:pt>
                <c:pt idx="11252">
                  <c:v>38400</c:v>
                </c:pt>
                <c:pt idx="11253">
                  <c:v>38401</c:v>
                </c:pt>
                <c:pt idx="11254">
                  <c:v>38404</c:v>
                </c:pt>
                <c:pt idx="11255">
                  <c:v>38405</c:v>
                </c:pt>
                <c:pt idx="11256">
                  <c:v>38406</c:v>
                </c:pt>
                <c:pt idx="11257">
                  <c:v>38407</c:v>
                </c:pt>
                <c:pt idx="11258">
                  <c:v>38408</c:v>
                </c:pt>
                <c:pt idx="11259">
                  <c:v>38411</c:v>
                </c:pt>
                <c:pt idx="11260">
                  <c:v>38412</c:v>
                </c:pt>
                <c:pt idx="11261">
                  <c:v>38413</c:v>
                </c:pt>
                <c:pt idx="11262">
                  <c:v>38414</c:v>
                </c:pt>
                <c:pt idx="11263">
                  <c:v>38415</c:v>
                </c:pt>
                <c:pt idx="11264">
                  <c:v>38418</c:v>
                </c:pt>
                <c:pt idx="11265">
                  <c:v>38419</c:v>
                </c:pt>
                <c:pt idx="11266">
                  <c:v>38420</c:v>
                </c:pt>
                <c:pt idx="11267">
                  <c:v>38421</c:v>
                </c:pt>
                <c:pt idx="11268">
                  <c:v>38422</c:v>
                </c:pt>
                <c:pt idx="11269">
                  <c:v>38425</c:v>
                </c:pt>
                <c:pt idx="11270">
                  <c:v>38426</c:v>
                </c:pt>
                <c:pt idx="11271">
                  <c:v>38427</c:v>
                </c:pt>
                <c:pt idx="11272">
                  <c:v>38428</c:v>
                </c:pt>
                <c:pt idx="11273">
                  <c:v>38429</c:v>
                </c:pt>
                <c:pt idx="11274">
                  <c:v>38432</c:v>
                </c:pt>
                <c:pt idx="11275">
                  <c:v>38433</c:v>
                </c:pt>
                <c:pt idx="11276">
                  <c:v>38434</c:v>
                </c:pt>
                <c:pt idx="11277">
                  <c:v>38435</c:v>
                </c:pt>
                <c:pt idx="11278">
                  <c:v>38436</c:v>
                </c:pt>
                <c:pt idx="11279">
                  <c:v>38439</c:v>
                </c:pt>
                <c:pt idx="11280">
                  <c:v>38440</c:v>
                </c:pt>
                <c:pt idx="11281">
                  <c:v>38441</c:v>
                </c:pt>
                <c:pt idx="11282">
                  <c:v>38442</c:v>
                </c:pt>
                <c:pt idx="11283">
                  <c:v>38443</c:v>
                </c:pt>
                <c:pt idx="11284">
                  <c:v>38446</c:v>
                </c:pt>
                <c:pt idx="11285">
                  <c:v>38447</c:v>
                </c:pt>
                <c:pt idx="11286">
                  <c:v>38448</c:v>
                </c:pt>
                <c:pt idx="11287">
                  <c:v>38449</c:v>
                </c:pt>
                <c:pt idx="11288">
                  <c:v>38450</c:v>
                </c:pt>
                <c:pt idx="11289">
                  <c:v>38453</c:v>
                </c:pt>
                <c:pt idx="11290">
                  <c:v>38454</c:v>
                </c:pt>
                <c:pt idx="11291">
                  <c:v>38455</c:v>
                </c:pt>
                <c:pt idx="11292">
                  <c:v>38456</c:v>
                </c:pt>
                <c:pt idx="11293">
                  <c:v>38457</c:v>
                </c:pt>
                <c:pt idx="11294">
                  <c:v>38460</c:v>
                </c:pt>
                <c:pt idx="11295">
                  <c:v>38461</c:v>
                </c:pt>
                <c:pt idx="11296">
                  <c:v>38462</c:v>
                </c:pt>
                <c:pt idx="11297">
                  <c:v>38463</c:v>
                </c:pt>
                <c:pt idx="11298">
                  <c:v>38464</c:v>
                </c:pt>
                <c:pt idx="11299">
                  <c:v>38467</c:v>
                </c:pt>
                <c:pt idx="11300">
                  <c:v>38468</c:v>
                </c:pt>
                <c:pt idx="11301">
                  <c:v>38469</c:v>
                </c:pt>
                <c:pt idx="11302">
                  <c:v>38470</c:v>
                </c:pt>
                <c:pt idx="11303">
                  <c:v>38471</c:v>
                </c:pt>
                <c:pt idx="11304">
                  <c:v>38474</c:v>
                </c:pt>
                <c:pt idx="11305">
                  <c:v>38475</c:v>
                </c:pt>
                <c:pt idx="11306">
                  <c:v>38476</c:v>
                </c:pt>
                <c:pt idx="11307">
                  <c:v>38477</c:v>
                </c:pt>
                <c:pt idx="11308">
                  <c:v>38478</c:v>
                </c:pt>
                <c:pt idx="11309">
                  <c:v>38481</c:v>
                </c:pt>
                <c:pt idx="11310">
                  <c:v>38482</c:v>
                </c:pt>
                <c:pt idx="11311">
                  <c:v>38483</c:v>
                </c:pt>
                <c:pt idx="11312">
                  <c:v>38484</c:v>
                </c:pt>
                <c:pt idx="11313">
                  <c:v>38485</c:v>
                </c:pt>
                <c:pt idx="11314">
                  <c:v>38488</c:v>
                </c:pt>
                <c:pt idx="11315">
                  <c:v>38489</c:v>
                </c:pt>
                <c:pt idx="11316">
                  <c:v>38490</c:v>
                </c:pt>
                <c:pt idx="11317">
                  <c:v>38491</c:v>
                </c:pt>
                <c:pt idx="11318">
                  <c:v>38492</c:v>
                </c:pt>
                <c:pt idx="11319">
                  <c:v>38495</c:v>
                </c:pt>
                <c:pt idx="11320">
                  <c:v>38496</c:v>
                </c:pt>
                <c:pt idx="11321">
                  <c:v>38497</c:v>
                </c:pt>
                <c:pt idx="11322">
                  <c:v>38498</c:v>
                </c:pt>
                <c:pt idx="11323">
                  <c:v>38499</c:v>
                </c:pt>
                <c:pt idx="11324">
                  <c:v>38502</c:v>
                </c:pt>
                <c:pt idx="11325">
                  <c:v>38503</c:v>
                </c:pt>
                <c:pt idx="11326">
                  <c:v>38504</c:v>
                </c:pt>
                <c:pt idx="11327">
                  <c:v>38505</c:v>
                </c:pt>
                <c:pt idx="11328">
                  <c:v>38506</c:v>
                </c:pt>
                <c:pt idx="11329">
                  <c:v>38509</c:v>
                </c:pt>
                <c:pt idx="11330">
                  <c:v>38510</c:v>
                </c:pt>
                <c:pt idx="11331">
                  <c:v>38511</c:v>
                </c:pt>
                <c:pt idx="11332">
                  <c:v>38512</c:v>
                </c:pt>
                <c:pt idx="11333">
                  <c:v>38513</c:v>
                </c:pt>
                <c:pt idx="11334">
                  <c:v>38516</c:v>
                </c:pt>
                <c:pt idx="11335">
                  <c:v>38517</c:v>
                </c:pt>
                <c:pt idx="11336">
                  <c:v>38518</c:v>
                </c:pt>
                <c:pt idx="11337">
                  <c:v>38519</c:v>
                </c:pt>
                <c:pt idx="11338">
                  <c:v>38520</c:v>
                </c:pt>
                <c:pt idx="11339">
                  <c:v>38523</c:v>
                </c:pt>
                <c:pt idx="11340">
                  <c:v>38524</c:v>
                </c:pt>
                <c:pt idx="11341">
                  <c:v>38525</c:v>
                </c:pt>
                <c:pt idx="11342">
                  <c:v>38526</c:v>
                </c:pt>
                <c:pt idx="11343">
                  <c:v>38527</c:v>
                </c:pt>
                <c:pt idx="11344">
                  <c:v>38530</c:v>
                </c:pt>
                <c:pt idx="11345">
                  <c:v>38531</c:v>
                </c:pt>
                <c:pt idx="11346">
                  <c:v>38532</c:v>
                </c:pt>
                <c:pt idx="11347">
                  <c:v>38533</c:v>
                </c:pt>
                <c:pt idx="11348">
                  <c:v>38534</c:v>
                </c:pt>
                <c:pt idx="11349">
                  <c:v>38537</c:v>
                </c:pt>
                <c:pt idx="11350">
                  <c:v>38538</c:v>
                </c:pt>
                <c:pt idx="11351">
                  <c:v>38539</c:v>
                </c:pt>
                <c:pt idx="11352">
                  <c:v>38540</c:v>
                </c:pt>
                <c:pt idx="11353">
                  <c:v>38541</c:v>
                </c:pt>
                <c:pt idx="11354">
                  <c:v>38544</c:v>
                </c:pt>
                <c:pt idx="11355">
                  <c:v>38545</c:v>
                </c:pt>
                <c:pt idx="11356">
                  <c:v>38546</c:v>
                </c:pt>
                <c:pt idx="11357">
                  <c:v>38547</c:v>
                </c:pt>
                <c:pt idx="11358">
                  <c:v>38548</c:v>
                </c:pt>
                <c:pt idx="11359">
                  <c:v>38551</c:v>
                </c:pt>
                <c:pt idx="11360">
                  <c:v>38552</c:v>
                </c:pt>
                <c:pt idx="11361">
                  <c:v>38553</c:v>
                </c:pt>
                <c:pt idx="11362">
                  <c:v>38554</c:v>
                </c:pt>
                <c:pt idx="11363">
                  <c:v>38555</c:v>
                </c:pt>
                <c:pt idx="11364">
                  <c:v>38558</c:v>
                </c:pt>
                <c:pt idx="11365">
                  <c:v>38559</c:v>
                </c:pt>
                <c:pt idx="11366">
                  <c:v>38560</c:v>
                </c:pt>
                <c:pt idx="11367">
                  <c:v>38561</c:v>
                </c:pt>
                <c:pt idx="11368">
                  <c:v>38562</c:v>
                </c:pt>
                <c:pt idx="11369">
                  <c:v>38565</c:v>
                </c:pt>
                <c:pt idx="11370">
                  <c:v>38566</c:v>
                </c:pt>
                <c:pt idx="11371">
                  <c:v>38567</c:v>
                </c:pt>
                <c:pt idx="11372">
                  <c:v>38568</c:v>
                </c:pt>
                <c:pt idx="11373">
                  <c:v>38569</c:v>
                </c:pt>
                <c:pt idx="11374">
                  <c:v>38572</c:v>
                </c:pt>
                <c:pt idx="11375">
                  <c:v>38573</c:v>
                </c:pt>
                <c:pt idx="11376">
                  <c:v>38574</c:v>
                </c:pt>
                <c:pt idx="11377">
                  <c:v>38575</c:v>
                </c:pt>
                <c:pt idx="11378">
                  <c:v>38576</c:v>
                </c:pt>
                <c:pt idx="11379">
                  <c:v>38579</c:v>
                </c:pt>
                <c:pt idx="11380">
                  <c:v>38580</c:v>
                </c:pt>
                <c:pt idx="11381">
                  <c:v>38581</c:v>
                </c:pt>
                <c:pt idx="11382">
                  <c:v>38582</c:v>
                </c:pt>
                <c:pt idx="11383">
                  <c:v>38583</c:v>
                </c:pt>
                <c:pt idx="11384">
                  <c:v>38586</c:v>
                </c:pt>
                <c:pt idx="11385">
                  <c:v>38587</c:v>
                </c:pt>
                <c:pt idx="11386">
                  <c:v>38588</c:v>
                </c:pt>
                <c:pt idx="11387">
                  <c:v>38589</c:v>
                </c:pt>
                <c:pt idx="11388">
                  <c:v>38590</c:v>
                </c:pt>
                <c:pt idx="11389">
                  <c:v>38593</c:v>
                </c:pt>
                <c:pt idx="11390">
                  <c:v>38594</c:v>
                </c:pt>
                <c:pt idx="11391">
                  <c:v>38595</c:v>
                </c:pt>
                <c:pt idx="11392">
                  <c:v>38596</c:v>
                </c:pt>
                <c:pt idx="11393">
                  <c:v>38597</c:v>
                </c:pt>
                <c:pt idx="11394">
                  <c:v>38600</c:v>
                </c:pt>
                <c:pt idx="11395">
                  <c:v>38601</c:v>
                </c:pt>
                <c:pt idx="11396">
                  <c:v>38602</c:v>
                </c:pt>
                <c:pt idx="11397">
                  <c:v>38603</c:v>
                </c:pt>
                <c:pt idx="11398">
                  <c:v>38604</c:v>
                </c:pt>
                <c:pt idx="11399">
                  <c:v>38607</c:v>
                </c:pt>
                <c:pt idx="11400">
                  <c:v>38608</c:v>
                </c:pt>
                <c:pt idx="11401">
                  <c:v>38609</c:v>
                </c:pt>
                <c:pt idx="11402">
                  <c:v>38610</c:v>
                </c:pt>
                <c:pt idx="11403">
                  <c:v>38611</c:v>
                </c:pt>
                <c:pt idx="11404">
                  <c:v>38614</c:v>
                </c:pt>
                <c:pt idx="11405">
                  <c:v>38615</c:v>
                </c:pt>
                <c:pt idx="11406">
                  <c:v>38616</c:v>
                </c:pt>
                <c:pt idx="11407">
                  <c:v>38617</c:v>
                </c:pt>
                <c:pt idx="11408">
                  <c:v>38618</c:v>
                </c:pt>
                <c:pt idx="11409">
                  <c:v>38621</c:v>
                </c:pt>
                <c:pt idx="11410">
                  <c:v>38622</c:v>
                </c:pt>
                <c:pt idx="11411">
                  <c:v>38623</c:v>
                </c:pt>
                <c:pt idx="11412">
                  <c:v>38624</c:v>
                </c:pt>
                <c:pt idx="11413">
                  <c:v>38625</c:v>
                </c:pt>
                <c:pt idx="11414">
                  <c:v>38628</c:v>
                </c:pt>
                <c:pt idx="11415">
                  <c:v>38629</c:v>
                </c:pt>
                <c:pt idx="11416">
                  <c:v>38630</c:v>
                </c:pt>
                <c:pt idx="11417">
                  <c:v>38631</c:v>
                </c:pt>
                <c:pt idx="11418">
                  <c:v>38632</c:v>
                </c:pt>
                <c:pt idx="11419">
                  <c:v>38635</c:v>
                </c:pt>
                <c:pt idx="11420">
                  <c:v>38636</c:v>
                </c:pt>
                <c:pt idx="11421">
                  <c:v>38637</c:v>
                </c:pt>
                <c:pt idx="11422">
                  <c:v>38638</c:v>
                </c:pt>
                <c:pt idx="11423">
                  <c:v>38639</c:v>
                </c:pt>
                <c:pt idx="11424">
                  <c:v>38642</c:v>
                </c:pt>
                <c:pt idx="11425">
                  <c:v>38643</c:v>
                </c:pt>
                <c:pt idx="11426">
                  <c:v>38644</c:v>
                </c:pt>
                <c:pt idx="11427">
                  <c:v>38645</c:v>
                </c:pt>
                <c:pt idx="11428">
                  <c:v>38646</c:v>
                </c:pt>
                <c:pt idx="11429">
                  <c:v>38649</c:v>
                </c:pt>
                <c:pt idx="11430">
                  <c:v>38650</c:v>
                </c:pt>
                <c:pt idx="11431">
                  <c:v>38651</c:v>
                </c:pt>
                <c:pt idx="11432">
                  <c:v>38652</c:v>
                </c:pt>
                <c:pt idx="11433">
                  <c:v>38653</c:v>
                </c:pt>
                <c:pt idx="11434">
                  <c:v>38656</c:v>
                </c:pt>
                <c:pt idx="11435">
                  <c:v>38657</c:v>
                </c:pt>
                <c:pt idx="11436">
                  <c:v>38658</c:v>
                </c:pt>
                <c:pt idx="11437">
                  <c:v>38659</c:v>
                </c:pt>
                <c:pt idx="11438">
                  <c:v>38660</c:v>
                </c:pt>
                <c:pt idx="11439">
                  <c:v>38663</c:v>
                </c:pt>
                <c:pt idx="11440">
                  <c:v>38664</c:v>
                </c:pt>
                <c:pt idx="11441">
                  <c:v>38665</c:v>
                </c:pt>
                <c:pt idx="11442">
                  <c:v>38666</c:v>
                </c:pt>
                <c:pt idx="11443">
                  <c:v>38667</c:v>
                </c:pt>
                <c:pt idx="11444">
                  <c:v>38670</c:v>
                </c:pt>
                <c:pt idx="11445">
                  <c:v>38671</c:v>
                </c:pt>
                <c:pt idx="11446">
                  <c:v>38672</c:v>
                </c:pt>
                <c:pt idx="11447">
                  <c:v>38673</c:v>
                </c:pt>
                <c:pt idx="11448">
                  <c:v>38674</c:v>
                </c:pt>
                <c:pt idx="11449">
                  <c:v>38677</c:v>
                </c:pt>
                <c:pt idx="11450">
                  <c:v>38678</c:v>
                </c:pt>
                <c:pt idx="11451">
                  <c:v>38679</c:v>
                </c:pt>
                <c:pt idx="11452">
                  <c:v>38680</c:v>
                </c:pt>
                <c:pt idx="11453">
                  <c:v>38681</c:v>
                </c:pt>
                <c:pt idx="11454">
                  <c:v>38684</c:v>
                </c:pt>
                <c:pt idx="11455">
                  <c:v>38685</c:v>
                </c:pt>
                <c:pt idx="11456">
                  <c:v>38686</c:v>
                </c:pt>
                <c:pt idx="11457">
                  <c:v>38687</c:v>
                </c:pt>
                <c:pt idx="11458">
                  <c:v>38688</c:v>
                </c:pt>
                <c:pt idx="11459">
                  <c:v>38691</c:v>
                </c:pt>
                <c:pt idx="11460">
                  <c:v>38692</c:v>
                </c:pt>
                <c:pt idx="11461">
                  <c:v>38693</c:v>
                </c:pt>
                <c:pt idx="11462">
                  <c:v>38694</c:v>
                </c:pt>
                <c:pt idx="11463">
                  <c:v>38695</c:v>
                </c:pt>
                <c:pt idx="11464">
                  <c:v>38698</c:v>
                </c:pt>
                <c:pt idx="11465">
                  <c:v>38699</c:v>
                </c:pt>
                <c:pt idx="11466">
                  <c:v>38700</c:v>
                </c:pt>
                <c:pt idx="11467">
                  <c:v>38701</c:v>
                </c:pt>
                <c:pt idx="11468">
                  <c:v>38702</c:v>
                </c:pt>
                <c:pt idx="11469">
                  <c:v>38705</c:v>
                </c:pt>
                <c:pt idx="11470">
                  <c:v>38706</c:v>
                </c:pt>
                <c:pt idx="11471">
                  <c:v>38707</c:v>
                </c:pt>
                <c:pt idx="11472">
                  <c:v>38708</c:v>
                </c:pt>
                <c:pt idx="11473">
                  <c:v>38709</c:v>
                </c:pt>
                <c:pt idx="11474">
                  <c:v>38712</c:v>
                </c:pt>
                <c:pt idx="11475">
                  <c:v>38713</c:v>
                </c:pt>
                <c:pt idx="11476">
                  <c:v>38714</c:v>
                </c:pt>
                <c:pt idx="11477">
                  <c:v>38715</c:v>
                </c:pt>
                <c:pt idx="11478">
                  <c:v>38716</c:v>
                </c:pt>
                <c:pt idx="11479">
                  <c:v>38719</c:v>
                </c:pt>
                <c:pt idx="11480">
                  <c:v>38720</c:v>
                </c:pt>
                <c:pt idx="11481">
                  <c:v>38721</c:v>
                </c:pt>
                <c:pt idx="11482">
                  <c:v>38722</c:v>
                </c:pt>
                <c:pt idx="11483">
                  <c:v>38723</c:v>
                </c:pt>
                <c:pt idx="11484">
                  <c:v>38726</c:v>
                </c:pt>
                <c:pt idx="11485">
                  <c:v>38727</c:v>
                </c:pt>
                <c:pt idx="11486">
                  <c:v>38728</c:v>
                </c:pt>
                <c:pt idx="11487">
                  <c:v>38729</c:v>
                </c:pt>
                <c:pt idx="11488">
                  <c:v>38730</c:v>
                </c:pt>
                <c:pt idx="11489">
                  <c:v>38733</c:v>
                </c:pt>
                <c:pt idx="11490">
                  <c:v>38734</c:v>
                </c:pt>
                <c:pt idx="11491">
                  <c:v>38735</c:v>
                </c:pt>
                <c:pt idx="11492">
                  <c:v>38736</c:v>
                </c:pt>
                <c:pt idx="11493">
                  <c:v>38737</c:v>
                </c:pt>
                <c:pt idx="11494">
                  <c:v>38740</c:v>
                </c:pt>
                <c:pt idx="11495">
                  <c:v>38741</c:v>
                </c:pt>
                <c:pt idx="11496">
                  <c:v>38742</c:v>
                </c:pt>
                <c:pt idx="11497">
                  <c:v>38743</c:v>
                </c:pt>
                <c:pt idx="11498">
                  <c:v>38744</c:v>
                </c:pt>
                <c:pt idx="11499">
                  <c:v>38747</c:v>
                </c:pt>
                <c:pt idx="11500">
                  <c:v>38748</c:v>
                </c:pt>
                <c:pt idx="11501">
                  <c:v>38749</c:v>
                </c:pt>
                <c:pt idx="11502">
                  <c:v>38750</c:v>
                </c:pt>
                <c:pt idx="11503">
                  <c:v>38751</c:v>
                </c:pt>
                <c:pt idx="11504">
                  <c:v>38754</c:v>
                </c:pt>
                <c:pt idx="11505">
                  <c:v>38755</c:v>
                </c:pt>
                <c:pt idx="11506">
                  <c:v>38756</c:v>
                </c:pt>
                <c:pt idx="11507">
                  <c:v>38757</c:v>
                </c:pt>
                <c:pt idx="11508">
                  <c:v>38758</c:v>
                </c:pt>
                <c:pt idx="11509">
                  <c:v>38761</c:v>
                </c:pt>
                <c:pt idx="11510">
                  <c:v>38762</c:v>
                </c:pt>
                <c:pt idx="11511">
                  <c:v>38763</c:v>
                </c:pt>
                <c:pt idx="11512">
                  <c:v>38764</c:v>
                </c:pt>
                <c:pt idx="11513">
                  <c:v>38765</c:v>
                </c:pt>
                <c:pt idx="11514">
                  <c:v>38768</c:v>
                </c:pt>
                <c:pt idx="11515">
                  <c:v>38769</c:v>
                </c:pt>
                <c:pt idx="11516">
                  <c:v>38770</c:v>
                </c:pt>
                <c:pt idx="11517">
                  <c:v>38771</c:v>
                </c:pt>
                <c:pt idx="11518">
                  <c:v>38772</c:v>
                </c:pt>
                <c:pt idx="11519">
                  <c:v>38775</c:v>
                </c:pt>
                <c:pt idx="11520">
                  <c:v>38776</c:v>
                </c:pt>
                <c:pt idx="11521">
                  <c:v>38777</c:v>
                </c:pt>
                <c:pt idx="11522">
                  <c:v>38778</c:v>
                </c:pt>
                <c:pt idx="11523">
                  <c:v>38779</c:v>
                </c:pt>
                <c:pt idx="11524">
                  <c:v>38782</c:v>
                </c:pt>
                <c:pt idx="11525">
                  <c:v>38783</c:v>
                </c:pt>
                <c:pt idx="11526">
                  <c:v>38784</c:v>
                </c:pt>
                <c:pt idx="11527">
                  <c:v>38785</c:v>
                </c:pt>
                <c:pt idx="11528">
                  <c:v>38786</c:v>
                </c:pt>
                <c:pt idx="11529">
                  <c:v>38789</c:v>
                </c:pt>
                <c:pt idx="11530">
                  <c:v>38790</c:v>
                </c:pt>
                <c:pt idx="11531">
                  <c:v>38791</c:v>
                </c:pt>
                <c:pt idx="11532">
                  <c:v>38792</c:v>
                </c:pt>
                <c:pt idx="11533">
                  <c:v>38793</c:v>
                </c:pt>
                <c:pt idx="11534">
                  <c:v>38796</c:v>
                </c:pt>
                <c:pt idx="11535">
                  <c:v>38797</c:v>
                </c:pt>
                <c:pt idx="11536">
                  <c:v>38798</c:v>
                </c:pt>
                <c:pt idx="11537">
                  <c:v>38799</c:v>
                </c:pt>
                <c:pt idx="11538">
                  <c:v>38800</c:v>
                </c:pt>
                <c:pt idx="11539">
                  <c:v>38803</c:v>
                </c:pt>
                <c:pt idx="11540">
                  <c:v>38804</c:v>
                </c:pt>
                <c:pt idx="11541">
                  <c:v>38805</c:v>
                </c:pt>
                <c:pt idx="11542">
                  <c:v>38806</c:v>
                </c:pt>
                <c:pt idx="11543">
                  <c:v>38807</c:v>
                </c:pt>
                <c:pt idx="11544">
                  <c:v>38810</c:v>
                </c:pt>
                <c:pt idx="11545">
                  <c:v>38811</c:v>
                </c:pt>
                <c:pt idx="11546">
                  <c:v>38812</c:v>
                </c:pt>
                <c:pt idx="11547">
                  <c:v>38813</c:v>
                </c:pt>
                <c:pt idx="11548">
                  <c:v>38814</c:v>
                </c:pt>
                <c:pt idx="11549">
                  <c:v>38817</c:v>
                </c:pt>
                <c:pt idx="11550">
                  <c:v>38818</c:v>
                </c:pt>
                <c:pt idx="11551">
                  <c:v>38819</c:v>
                </c:pt>
                <c:pt idx="11552">
                  <c:v>38820</c:v>
                </c:pt>
                <c:pt idx="11553">
                  <c:v>38821</c:v>
                </c:pt>
                <c:pt idx="11554">
                  <c:v>38824</c:v>
                </c:pt>
                <c:pt idx="11555">
                  <c:v>38825</c:v>
                </c:pt>
                <c:pt idx="11556">
                  <c:v>38826</c:v>
                </c:pt>
                <c:pt idx="11557">
                  <c:v>38827</c:v>
                </c:pt>
                <c:pt idx="11558">
                  <c:v>38828</c:v>
                </c:pt>
                <c:pt idx="11559">
                  <c:v>38831</c:v>
                </c:pt>
                <c:pt idx="11560">
                  <c:v>38832</c:v>
                </c:pt>
                <c:pt idx="11561">
                  <c:v>38833</c:v>
                </c:pt>
                <c:pt idx="11562">
                  <c:v>38834</c:v>
                </c:pt>
                <c:pt idx="11563">
                  <c:v>38835</c:v>
                </c:pt>
                <c:pt idx="11564">
                  <c:v>38838</c:v>
                </c:pt>
                <c:pt idx="11565">
                  <c:v>38839</c:v>
                </c:pt>
                <c:pt idx="11566">
                  <c:v>38840</c:v>
                </c:pt>
                <c:pt idx="11567">
                  <c:v>38841</c:v>
                </c:pt>
                <c:pt idx="11568">
                  <c:v>38842</c:v>
                </c:pt>
                <c:pt idx="11569">
                  <c:v>38845</c:v>
                </c:pt>
                <c:pt idx="11570">
                  <c:v>38846</c:v>
                </c:pt>
                <c:pt idx="11571">
                  <c:v>38847</c:v>
                </c:pt>
                <c:pt idx="11572">
                  <c:v>38848</c:v>
                </c:pt>
                <c:pt idx="11573">
                  <c:v>38849</c:v>
                </c:pt>
                <c:pt idx="11574">
                  <c:v>38852</c:v>
                </c:pt>
                <c:pt idx="11575">
                  <c:v>38853</c:v>
                </c:pt>
                <c:pt idx="11576">
                  <c:v>38854</c:v>
                </c:pt>
                <c:pt idx="11577">
                  <c:v>38855</c:v>
                </c:pt>
                <c:pt idx="11578">
                  <c:v>38856</c:v>
                </c:pt>
                <c:pt idx="11579">
                  <c:v>38859</c:v>
                </c:pt>
                <c:pt idx="11580">
                  <c:v>38860</c:v>
                </c:pt>
                <c:pt idx="11581">
                  <c:v>38861</c:v>
                </c:pt>
                <c:pt idx="11582">
                  <c:v>38862</c:v>
                </c:pt>
                <c:pt idx="11583">
                  <c:v>38863</c:v>
                </c:pt>
                <c:pt idx="11584">
                  <c:v>38866</c:v>
                </c:pt>
                <c:pt idx="11585">
                  <c:v>38867</c:v>
                </c:pt>
                <c:pt idx="11586">
                  <c:v>38868</c:v>
                </c:pt>
                <c:pt idx="11587">
                  <c:v>38869</c:v>
                </c:pt>
                <c:pt idx="11588">
                  <c:v>38870</c:v>
                </c:pt>
                <c:pt idx="11589">
                  <c:v>38873</c:v>
                </c:pt>
                <c:pt idx="11590">
                  <c:v>38874</c:v>
                </c:pt>
                <c:pt idx="11591">
                  <c:v>38875</c:v>
                </c:pt>
                <c:pt idx="11592">
                  <c:v>38876</c:v>
                </c:pt>
                <c:pt idx="11593">
                  <c:v>38877</c:v>
                </c:pt>
                <c:pt idx="11594">
                  <c:v>38880</c:v>
                </c:pt>
                <c:pt idx="11595">
                  <c:v>38881</c:v>
                </c:pt>
                <c:pt idx="11596">
                  <c:v>38882</c:v>
                </c:pt>
                <c:pt idx="11597">
                  <c:v>38883</c:v>
                </c:pt>
                <c:pt idx="11598">
                  <c:v>38884</c:v>
                </c:pt>
                <c:pt idx="11599">
                  <c:v>38887</c:v>
                </c:pt>
                <c:pt idx="11600">
                  <c:v>38888</c:v>
                </c:pt>
                <c:pt idx="11601">
                  <c:v>38889</c:v>
                </c:pt>
                <c:pt idx="11602">
                  <c:v>38890</c:v>
                </c:pt>
                <c:pt idx="11603">
                  <c:v>38891</c:v>
                </c:pt>
                <c:pt idx="11604">
                  <c:v>38894</c:v>
                </c:pt>
                <c:pt idx="11605">
                  <c:v>38895</c:v>
                </c:pt>
                <c:pt idx="11606">
                  <c:v>38896</c:v>
                </c:pt>
                <c:pt idx="11607">
                  <c:v>38897</c:v>
                </c:pt>
                <c:pt idx="11608">
                  <c:v>38898</c:v>
                </c:pt>
                <c:pt idx="11609">
                  <c:v>38901</c:v>
                </c:pt>
                <c:pt idx="11610">
                  <c:v>38902</c:v>
                </c:pt>
                <c:pt idx="11611">
                  <c:v>38903</c:v>
                </c:pt>
                <c:pt idx="11612">
                  <c:v>38904</c:v>
                </c:pt>
                <c:pt idx="11613">
                  <c:v>38905</c:v>
                </c:pt>
                <c:pt idx="11614">
                  <c:v>38908</c:v>
                </c:pt>
                <c:pt idx="11615">
                  <c:v>38909</c:v>
                </c:pt>
                <c:pt idx="11616">
                  <c:v>38910</c:v>
                </c:pt>
                <c:pt idx="11617">
                  <c:v>38911</c:v>
                </c:pt>
                <c:pt idx="11618">
                  <c:v>38912</c:v>
                </c:pt>
                <c:pt idx="11619">
                  <c:v>38915</c:v>
                </c:pt>
                <c:pt idx="11620">
                  <c:v>38916</c:v>
                </c:pt>
                <c:pt idx="11621">
                  <c:v>38917</c:v>
                </c:pt>
                <c:pt idx="11622">
                  <c:v>38918</c:v>
                </c:pt>
                <c:pt idx="11623">
                  <c:v>38919</c:v>
                </c:pt>
                <c:pt idx="11624">
                  <c:v>38922</c:v>
                </c:pt>
                <c:pt idx="11625">
                  <c:v>38923</c:v>
                </c:pt>
                <c:pt idx="11626">
                  <c:v>38924</c:v>
                </c:pt>
                <c:pt idx="11627">
                  <c:v>38925</c:v>
                </c:pt>
                <c:pt idx="11628">
                  <c:v>38926</c:v>
                </c:pt>
                <c:pt idx="11629">
                  <c:v>38929</c:v>
                </c:pt>
                <c:pt idx="11630">
                  <c:v>38930</c:v>
                </c:pt>
                <c:pt idx="11631">
                  <c:v>38931</c:v>
                </c:pt>
                <c:pt idx="11632">
                  <c:v>38932</c:v>
                </c:pt>
                <c:pt idx="11633">
                  <c:v>38933</c:v>
                </c:pt>
                <c:pt idx="11634">
                  <c:v>38936</c:v>
                </c:pt>
                <c:pt idx="11635">
                  <c:v>38937</c:v>
                </c:pt>
                <c:pt idx="11636">
                  <c:v>38938</c:v>
                </c:pt>
                <c:pt idx="11637">
                  <c:v>38939</c:v>
                </c:pt>
                <c:pt idx="11638">
                  <c:v>38940</c:v>
                </c:pt>
                <c:pt idx="11639">
                  <c:v>38943</c:v>
                </c:pt>
                <c:pt idx="11640">
                  <c:v>38944</c:v>
                </c:pt>
                <c:pt idx="11641">
                  <c:v>38945</c:v>
                </c:pt>
                <c:pt idx="11642">
                  <c:v>38946</c:v>
                </c:pt>
                <c:pt idx="11643">
                  <c:v>38947</c:v>
                </c:pt>
                <c:pt idx="11644">
                  <c:v>38950</c:v>
                </c:pt>
                <c:pt idx="11645">
                  <c:v>38951</c:v>
                </c:pt>
                <c:pt idx="11646">
                  <c:v>38952</c:v>
                </c:pt>
                <c:pt idx="11647">
                  <c:v>38953</c:v>
                </c:pt>
                <c:pt idx="11648">
                  <c:v>38954</c:v>
                </c:pt>
                <c:pt idx="11649">
                  <c:v>38957</c:v>
                </c:pt>
                <c:pt idx="11650">
                  <c:v>38958</c:v>
                </c:pt>
                <c:pt idx="11651">
                  <c:v>38959</c:v>
                </c:pt>
                <c:pt idx="11652">
                  <c:v>38960</c:v>
                </c:pt>
                <c:pt idx="11653">
                  <c:v>38961</c:v>
                </c:pt>
                <c:pt idx="11654">
                  <c:v>38964</c:v>
                </c:pt>
                <c:pt idx="11655">
                  <c:v>38965</c:v>
                </c:pt>
                <c:pt idx="11656">
                  <c:v>38966</c:v>
                </c:pt>
                <c:pt idx="11657">
                  <c:v>38967</c:v>
                </c:pt>
                <c:pt idx="11658">
                  <c:v>38968</c:v>
                </c:pt>
                <c:pt idx="11659">
                  <c:v>38971</c:v>
                </c:pt>
                <c:pt idx="11660">
                  <c:v>38972</c:v>
                </c:pt>
                <c:pt idx="11661">
                  <c:v>38973</c:v>
                </c:pt>
                <c:pt idx="11662">
                  <c:v>38974</c:v>
                </c:pt>
                <c:pt idx="11663">
                  <c:v>38975</c:v>
                </c:pt>
                <c:pt idx="11664">
                  <c:v>38978</c:v>
                </c:pt>
                <c:pt idx="11665">
                  <c:v>38979</c:v>
                </c:pt>
                <c:pt idx="11666">
                  <c:v>38980</c:v>
                </c:pt>
                <c:pt idx="11667">
                  <c:v>38981</c:v>
                </c:pt>
                <c:pt idx="11668">
                  <c:v>38982</c:v>
                </c:pt>
                <c:pt idx="11669">
                  <c:v>38985</c:v>
                </c:pt>
                <c:pt idx="11670">
                  <c:v>38986</c:v>
                </c:pt>
                <c:pt idx="11671">
                  <c:v>38987</c:v>
                </c:pt>
                <c:pt idx="11672">
                  <c:v>38988</c:v>
                </c:pt>
                <c:pt idx="11673">
                  <c:v>38989</c:v>
                </c:pt>
                <c:pt idx="11674">
                  <c:v>38992</c:v>
                </c:pt>
                <c:pt idx="11675">
                  <c:v>38993</c:v>
                </c:pt>
                <c:pt idx="11676">
                  <c:v>38994</c:v>
                </c:pt>
                <c:pt idx="11677">
                  <c:v>38995</c:v>
                </c:pt>
                <c:pt idx="11678">
                  <c:v>38996</c:v>
                </c:pt>
                <c:pt idx="11679">
                  <c:v>38999</c:v>
                </c:pt>
                <c:pt idx="11680">
                  <c:v>39000</c:v>
                </c:pt>
                <c:pt idx="11681">
                  <c:v>39001</c:v>
                </c:pt>
                <c:pt idx="11682">
                  <c:v>39002</c:v>
                </c:pt>
                <c:pt idx="11683">
                  <c:v>39003</c:v>
                </c:pt>
                <c:pt idx="11684">
                  <c:v>39006</c:v>
                </c:pt>
                <c:pt idx="11685">
                  <c:v>39007</c:v>
                </c:pt>
                <c:pt idx="11686">
                  <c:v>39008</c:v>
                </c:pt>
                <c:pt idx="11687">
                  <c:v>39009</c:v>
                </c:pt>
                <c:pt idx="11688">
                  <c:v>39010</c:v>
                </c:pt>
                <c:pt idx="11689">
                  <c:v>39013</c:v>
                </c:pt>
                <c:pt idx="11690">
                  <c:v>39014</c:v>
                </c:pt>
                <c:pt idx="11691">
                  <c:v>39015</c:v>
                </c:pt>
                <c:pt idx="11692">
                  <c:v>39016</c:v>
                </c:pt>
                <c:pt idx="11693">
                  <c:v>39017</c:v>
                </c:pt>
                <c:pt idx="11694">
                  <c:v>39020</c:v>
                </c:pt>
                <c:pt idx="11695">
                  <c:v>39021</c:v>
                </c:pt>
                <c:pt idx="11696">
                  <c:v>39022</c:v>
                </c:pt>
                <c:pt idx="11697">
                  <c:v>39023</c:v>
                </c:pt>
                <c:pt idx="11698">
                  <c:v>39024</c:v>
                </c:pt>
                <c:pt idx="11699">
                  <c:v>39027</c:v>
                </c:pt>
                <c:pt idx="11700">
                  <c:v>39028</c:v>
                </c:pt>
                <c:pt idx="11701">
                  <c:v>39029</c:v>
                </c:pt>
                <c:pt idx="11702">
                  <c:v>39030</c:v>
                </c:pt>
                <c:pt idx="11703">
                  <c:v>39031</c:v>
                </c:pt>
                <c:pt idx="11704">
                  <c:v>39034</c:v>
                </c:pt>
                <c:pt idx="11705">
                  <c:v>39035</c:v>
                </c:pt>
                <c:pt idx="11706">
                  <c:v>39036</c:v>
                </c:pt>
                <c:pt idx="11707">
                  <c:v>39037</c:v>
                </c:pt>
                <c:pt idx="11708">
                  <c:v>39038</c:v>
                </c:pt>
                <c:pt idx="11709">
                  <c:v>39041</c:v>
                </c:pt>
                <c:pt idx="11710">
                  <c:v>39042</c:v>
                </c:pt>
                <c:pt idx="11711">
                  <c:v>39043</c:v>
                </c:pt>
                <c:pt idx="11712">
                  <c:v>39044</c:v>
                </c:pt>
                <c:pt idx="11713">
                  <c:v>39045</c:v>
                </c:pt>
                <c:pt idx="11714">
                  <c:v>39048</c:v>
                </c:pt>
                <c:pt idx="11715">
                  <c:v>39049</c:v>
                </c:pt>
                <c:pt idx="11716">
                  <c:v>39050</c:v>
                </c:pt>
                <c:pt idx="11717">
                  <c:v>39051</c:v>
                </c:pt>
                <c:pt idx="11718">
                  <c:v>39052</c:v>
                </c:pt>
                <c:pt idx="11719">
                  <c:v>39055</c:v>
                </c:pt>
                <c:pt idx="11720">
                  <c:v>39056</c:v>
                </c:pt>
                <c:pt idx="11721">
                  <c:v>39057</c:v>
                </c:pt>
                <c:pt idx="11722">
                  <c:v>39058</c:v>
                </c:pt>
                <c:pt idx="11723">
                  <c:v>39059</c:v>
                </c:pt>
                <c:pt idx="11724">
                  <c:v>39062</c:v>
                </c:pt>
                <c:pt idx="11725">
                  <c:v>39063</c:v>
                </c:pt>
                <c:pt idx="11726">
                  <c:v>39064</c:v>
                </c:pt>
                <c:pt idx="11727">
                  <c:v>39065</c:v>
                </c:pt>
                <c:pt idx="11728">
                  <c:v>39066</c:v>
                </c:pt>
                <c:pt idx="11729">
                  <c:v>39069</c:v>
                </c:pt>
                <c:pt idx="11730">
                  <c:v>39070</c:v>
                </c:pt>
                <c:pt idx="11731">
                  <c:v>39071</c:v>
                </c:pt>
                <c:pt idx="11732">
                  <c:v>39072</c:v>
                </c:pt>
                <c:pt idx="11733">
                  <c:v>39073</c:v>
                </c:pt>
                <c:pt idx="11734">
                  <c:v>39076</c:v>
                </c:pt>
                <c:pt idx="11735">
                  <c:v>39077</c:v>
                </c:pt>
                <c:pt idx="11736">
                  <c:v>39078</c:v>
                </c:pt>
                <c:pt idx="11737">
                  <c:v>39079</c:v>
                </c:pt>
                <c:pt idx="11738">
                  <c:v>39080</c:v>
                </c:pt>
                <c:pt idx="11739">
                  <c:v>39083</c:v>
                </c:pt>
                <c:pt idx="11740">
                  <c:v>39084</c:v>
                </c:pt>
                <c:pt idx="11741">
                  <c:v>39085</c:v>
                </c:pt>
                <c:pt idx="11742">
                  <c:v>39086</c:v>
                </c:pt>
                <c:pt idx="11743">
                  <c:v>39087</c:v>
                </c:pt>
                <c:pt idx="11744">
                  <c:v>39090</c:v>
                </c:pt>
                <c:pt idx="11745">
                  <c:v>39091</c:v>
                </c:pt>
                <c:pt idx="11746">
                  <c:v>39092</c:v>
                </c:pt>
                <c:pt idx="11747">
                  <c:v>39093</c:v>
                </c:pt>
                <c:pt idx="11748">
                  <c:v>39094</c:v>
                </c:pt>
                <c:pt idx="11749">
                  <c:v>39097</c:v>
                </c:pt>
                <c:pt idx="11750">
                  <c:v>39098</c:v>
                </c:pt>
                <c:pt idx="11751">
                  <c:v>39099</c:v>
                </c:pt>
                <c:pt idx="11752">
                  <c:v>39100</c:v>
                </c:pt>
                <c:pt idx="11753">
                  <c:v>39101</c:v>
                </c:pt>
                <c:pt idx="11754">
                  <c:v>39104</c:v>
                </c:pt>
                <c:pt idx="11755">
                  <c:v>39105</c:v>
                </c:pt>
                <c:pt idx="11756">
                  <c:v>39106</c:v>
                </c:pt>
                <c:pt idx="11757">
                  <c:v>39107</c:v>
                </c:pt>
                <c:pt idx="11758">
                  <c:v>39108</c:v>
                </c:pt>
                <c:pt idx="11759">
                  <c:v>39111</c:v>
                </c:pt>
                <c:pt idx="11760">
                  <c:v>39112</c:v>
                </c:pt>
                <c:pt idx="11761">
                  <c:v>39113</c:v>
                </c:pt>
                <c:pt idx="11762">
                  <c:v>39114</c:v>
                </c:pt>
                <c:pt idx="11763">
                  <c:v>39115</c:v>
                </c:pt>
                <c:pt idx="11764">
                  <c:v>39118</c:v>
                </c:pt>
                <c:pt idx="11765">
                  <c:v>39119</c:v>
                </c:pt>
                <c:pt idx="11766">
                  <c:v>39120</c:v>
                </c:pt>
                <c:pt idx="11767">
                  <c:v>39121</c:v>
                </c:pt>
                <c:pt idx="11768">
                  <c:v>39122</c:v>
                </c:pt>
                <c:pt idx="11769">
                  <c:v>39125</c:v>
                </c:pt>
                <c:pt idx="11770">
                  <c:v>39126</c:v>
                </c:pt>
                <c:pt idx="11771">
                  <c:v>39127</c:v>
                </c:pt>
                <c:pt idx="11772">
                  <c:v>39128</c:v>
                </c:pt>
                <c:pt idx="11773">
                  <c:v>39129</c:v>
                </c:pt>
                <c:pt idx="11774">
                  <c:v>39132</c:v>
                </c:pt>
                <c:pt idx="11775">
                  <c:v>39133</c:v>
                </c:pt>
                <c:pt idx="11776">
                  <c:v>39134</c:v>
                </c:pt>
                <c:pt idx="11777">
                  <c:v>39135</c:v>
                </c:pt>
                <c:pt idx="11778">
                  <c:v>39136</c:v>
                </c:pt>
                <c:pt idx="11779">
                  <c:v>39139</c:v>
                </c:pt>
                <c:pt idx="11780">
                  <c:v>39140</c:v>
                </c:pt>
                <c:pt idx="11781">
                  <c:v>39141</c:v>
                </c:pt>
                <c:pt idx="11782">
                  <c:v>39142</c:v>
                </c:pt>
                <c:pt idx="11783">
                  <c:v>39143</c:v>
                </c:pt>
                <c:pt idx="11784">
                  <c:v>39146</c:v>
                </c:pt>
                <c:pt idx="11785">
                  <c:v>39147</c:v>
                </c:pt>
                <c:pt idx="11786">
                  <c:v>39148</c:v>
                </c:pt>
                <c:pt idx="11787">
                  <c:v>39149</c:v>
                </c:pt>
                <c:pt idx="11788">
                  <c:v>39150</c:v>
                </c:pt>
                <c:pt idx="11789">
                  <c:v>39153</c:v>
                </c:pt>
                <c:pt idx="11790">
                  <c:v>39154</c:v>
                </c:pt>
                <c:pt idx="11791">
                  <c:v>39155</c:v>
                </c:pt>
                <c:pt idx="11792">
                  <c:v>39156</c:v>
                </c:pt>
                <c:pt idx="11793">
                  <c:v>39157</c:v>
                </c:pt>
                <c:pt idx="11794">
                  <c:v>39160</c:v>
                </c:pt>
                <c:pt idx="11795">
                  <c:v>39161</c:v>
                </c:pt>
                <c:pt idx="11796">
                  <c:v>39162</c:v>
                </c:pt>
                <c:pt idx="11797">
                  <c:v>39163</c:v>
                </c:pt>
                <c:pt idx="11798">
                  <c:v>39164</c:v>
                </c:pt>
                <c:pt idx="11799">
                  <c:v>39167</c:v>
                </c:pt>
                <c:pt idx="11800">
                  <c:v>39168</c:v>
                </c:pt>
                <c:pt idx="11801">
                  <c:v>39169</c:v>
                </c:pt>
                <c:pt idx="11802">
                  <c:v>39170</c:v>
                </c:pt>
                <c:pt idx="11803">
                  <c:v>39171</c:v>
                </c:pt>
                <c:pt idx="11804">
                  <c:v>39174</c:v>
                </c:pt>
                <c:pt idx="11805">
                  <c:v>39175</c:v>
                </c:pt>
                <c:pt idx="11806">
                  <c:v>39176</c:v>
                </c:pt>
                <c:pt idx="11807">
                  <c:v>39177</c:v>
                </c:pt>
                <c:pt idx="11808">
                  <c:v>39178</c:v>
                </c:pt>
                <c:pt idx="11809">
                  <c:v>39181</c:v>
                </c:pt>
                <c:pt idx="11810">
                  <c:v>39182</c:v>
                </c:pt>
                <c:pt idx="11811">
                  <c:v>39183</c:v>
                </c:pt>
                <c:pt idx="11812">
                  <c:v>39184</c:v>
                </c:pt>
                <c:pt idx="11813">
                  <c:v>39185</c:v>
                </c:pt>
                <c:pt idx="11814">
                  <c:v>39188</c:v>
                </c:pt>
                <c:pt idx="11815">
                  <c:v>39189</c:v>
                </c:pt>
                <c:pt idx="11816">
                  <c:v>39190</c:v>
                </c:pt>
                <c:pt idx="11817">
                  <c:v>39191</c:v>
                </c:pt>
                <c:pt idx="11818">
                  <c:v>39192</c:v>
                </c:pt>
                <c:pt idx="11819">
                  <c:v>39195</c:v>
                </c:pt>
                <c:pt idx="11820">
                  <c:v>39196</c:v>
                </c:pt>
                <c:pt idx="11821">
                  <c:v>39197</c:v>
                </c:pt>
                <c:pt idx="11822">
                  <c:v>39198</c:v>
                </c:pt>
                <c:pt idx="11823">
                  <c:v>39199</c:v>
                </c:pt>
                <c:pt idx="11824">
                  <c:v>39202</c:v>
                </c:pt>
                <c:pt idx="11825">
                  <c:v>39203</c:v>
                </c:pt>
                <c:pt idx="11826">
                  <c:v>39204</c:v>
                </c:pt>
                <c:pt idx="11827">
                  <c:v>39205</c:v>
                </c:pt>
                <c:pt idx="11828">
                  <c:v>39206</c:v>
                </c:pt>
                <c:pt idx="11829">
                  <c:v>39209</c:v>
                </c:pt>
                <c:pt idx="11830">
                  <c:v>39210</c:v>
                </c:pt>
                <c:pt idx="11831">
                  <c:v>39211</c:v>
                </c:pt>
                <c:pt idx="11832">
                  <c:v>39212</c:v>
                </c:pt>
                <c:pt idx="11833">
                  <c:v>39213</c:v>
                </c:pt>
                <c:pt idx="11834">
                  <c:v>39216</c:v>
                </c:pt>
                <c:pt idx="11835">
                  <c:v>39217</c:v>
                </c:pt>
                <c:pt idx="11836">
                  <c:v>39218</c:v>
                </c:pt>
                <c:pt idx="11837">
                  <c:v>39219</c:v>
                </c:pt>
                <c:pt idx="11838">
                  <c:v>39220</c:v>
                </c:pt>
                <c:pt idx="11839">
                  <c:v>39223</c:v>
                </c:pt>
                <c:pt idx="11840">
                  <c:v>39224</c:v>
                </c:pt>
                <c:pt idx="11841">
                  <c:v>39225</c:v>
                </c:pt>
                <c:pt idx="11842">
                  <c:v>39226</c:v>
                </c:pt>
                <c:pt idx="11843">
                  <c:v>39227</c:v>
                </c:pt>
                <c:pt idx="11844">
                  <c:v>39230</c:v>
                </c:pt>
                <c:pt idx="11845">
                  <c:v>39231</c:v>
                </c:pt>
                <c:pt idx="11846">
                  <c:v>39232</c:v>
                </c:pt>
                <c:pt idx="11847">
                  <c:v>39233</c:v>
                </c:pt>
                <c:pt idx="11848">
                  <c:v>39234</c:v>
                </c:pt>
                <c:pt idx="11849">
                  <c:v>39237</c:v>
                </c:pt>
                <c:pt idx="11850">
                  <c:v>39238</c:v>
                </c:pt>
                <c:pt idx="11851">
                  <c:v>39239</c:v>
                </c:pt>
                <c:pt idx="11852">
                  <c:v>39240</c:v>
                </c:pt>
                <c:pt idx="11853">
                  <c:v>39241</c:v>
                </c:pt>
                <c:pt idx="11854">
                  <c:v>39244</c:v>
                </c:pt>
                <c:pt idx="11855">
                  <c:v>39245</c:v>
                </c:pt>
                <c:pt idx="11856">
                  <c:v>39246</c:v>
                </c:pt>
                <c:pt idx="11857">
                  <c:v>39247</c:v>
                </c:pt>
                <c:pt idx="11858">
                  <c:v>39248</c:v>
                </c:pt>
                <c:pt idx="11859">
                  <c:v>39251</c:v>
                </c:pt>
                <c:pt idx="11860">
                  <c:v>39252</c:v>
                </c:pt>
                <c:pt idx="11861">
                  <c:v>39253</c:v>
                </c:pt>
                <c:pt idx="11862">
                  <c:v>39254</c:v>
                </c:pt>
                <c:pt idx="11863">
                  <c:v>39255</c:v>
                </c:pt>
                <c:pt idx="11864">
                  <c:v>39258</c:v>
                </c:pt>
                <c:pt idx="11865">
                  <c:v>39259</c:v>
                </c:pt>
                <c:pt idx="11866">
                  <c:v>39260</c:v>
                </c:pt>
                <c:pt idx="11867">
                  <c:v>39261</c:v>
                </c:pt>
                <c:pt idx="11868">
                  <c:v>39262</c:v>
                </c:pt>
                <c:pt idx="11869">
                  <c:v>39265</c:v>
                </c:pt>
                <c:pt idx="11870">
                  <c:v>39266</c:v>
                </c:pt>
                <c:pt idx="11871">
                  <c:v>39267</c:v>
                </c:pt>
                <c:pt idx="11872">
                  <c:v>39268</c:v>
                </c:pt>
                <c:pt idx="11873">
                  <c:v>39269</c:v>
                </c:pt>
                <c:pt idx="11874">
                  <c:v>39272</c:v>
                </c:pt>
                <c:pt idx="11875">
                  <c:v>39273</c:v>
                </c:pt>
                <c:pt idx="11876">
                  <c:v>39274</c:v>
                </c:pt>
                <c:pt idx="11877">
                  <c:v>39275</c:v>
                </c:pt>
                <c:pt idx="11878">
                  <c:v>39276</c:v>
                </c:pt>
                <c:pt idx="11879">
                  <c:v>39279</c:v>
                </c:pt>
                <c:pt idx="11880">
                  <c:v>39280</c:v>
                </c:pt>
                <c:pt idx="11881">
                  <c:v>39281</c:v>
                </c:pt>
                <c:pt idx="11882">
                  <c:v>39282</c:v>
                </c:pt>
                <c:pt idx="11883">
                  <c:v>39283</c:v>
                </c:pt>
                <c:pt idx="11884">
                  <c:v>39286</c:v>
                </c:pt>
                <c:pt idx="11885">
                  <c:v>39287</c:v>
                </c:pt>
                <c:pt idx="11886">
                  <c:v>39288</c:v>
                </c:pt>
                <c:pt idx="11887">
                  <c:v>39289</c:v>
                </c:pt>
                <c:pt idx="11888">
                  <c:v>39290</c:v>
                </c:pt>
                <c:pt idx="11889">
                  <c:v>39293</c:v>
                </c:pt>
                <c:pt idx="11890">
                  <c:v>39294</c:v>
                </c:pt>
                <c:pt idx="11891">
                  <c:v>39295</c:v>
                </c:pt>
                <c:pt idx="11892">
                  <c:v>39296</c:v>
                </c:pt>
                <c:pt idx="11893">
                  <c:v>39297</c:v>
                </c:pt>
                <c:pt idx="11894">
                  <c:v>39300</c:v>
                </c:pt>
                <c:pt idx="11895">
                  <c:v>39301</c:v>
                </c:pt>
                <c:pt idx="11896">
                  <c:v>39302</c:v>
                </c:pt>
                <c:pt idx="11897">
                  <c:v>39303</c:v>
                </c:pt>
                <c:pt idx="11898">
                  <c:v>39304</c:v>
                </c:pt>
                <c:pt idx="11899">
                  <c:v>39307</c:v>
                </c:pt>
                <c:pt idx="11900">
                  <c:v>39308</c:v>
                </c:pt>
                <c:pt idx="11901">
                  <c:v>39309</c:v>
                </c:pt>
                <c:pt idx="11902">
                  <c:v>39310</c:v>
                </c:pt>
                <c:pt idx="11903">
                  <c:v>39311</c:v>
                </c:pt>
                <c:pt idx="11904">
                  <c:v>39314</c:v>
                </c:pt>
                <c:pt idx="11905">
                  <c:v>39315</c:v>
                </c:pt>
                <c:pt idx="11906">
                  <c:v>39316</c:v>
                </c:pt>
                <c:pt idx="11907">
                  <c:v>39317</c:v>
                </c:pt>
                <c:pt idx="11908">
                  <c:v>39318</c:v>
                </c:pt>
                <c:pt idx="11909">
                  <c:v>39321</c:v>
                </c:pt>
                <c:pt idx="11910">
                  <c:v>39322</c:v>
                </c:pt>
                <c:pt idx="11911">
                  <c:v>39323</c:v>
                </c:pt>
                <c:pt idx="11912">
                  <c:v>39324</c:v>
                </c:pt>
                <c:pt idx="11913">
                  <c:v>39325</c:v>
                </c:pt>
                <c:pt idx="11914">
                  <c:v>39328</c:v>
                </c:pt>
                <c:pt idx="11915">
                  <c:v>39329</c:v>
                </c:pt>
                <c:pt idx="11916">
                  <c:v>39330</c:v>
                </c:pt>
                <c:pt idx="11917">
                  <c:v>39331</c:v>
                </c:pt>
                <c:pt idx="11918">
                  <c:v>39332</c:v>
                </c:pt>
                <c:pt idx="11919">
                  <c:v>39335</c:v>
                </c:pt>
                <c:pt idx="11920">
                  <c:v>39336</c:v>
                </c:pt>
                <c:pt idx="11921">
                  <c:v>39337</c:v>
                </c:pt>
                <c:pt idx="11922">
                  <c:v>39338</c:v>
                </c:pt>
                <c:pt idx="11923">
                  <c:v>39339</c:v>
                </c:pt>
                <c:pt idx="11924">
                  <c:v>39342</c:v>
                </c:pt>
                <c:pt idx="11925">
                  <c:v>39343</c:v>
                </c:pt>
                <c:pt idx="11926">
                  <c:v>39344</c:v>
                </c:pt>
                <c:pt idx="11927">
                  <c:v>39345</c:v>
                </c:pt>
                <c:pt idx="11928">
                  <c:v>39346</c:v>
                </c:pt>
                <c:pt idx="11929">
                  <c:v>39349</c:v>
                </c:pt>
                <c:pt idx="11930">
                  <c:v>39350</c:v>
                </c:pt>
                <c:pt idx="11931">
                  <c:v>39351</c:v>
                </c:pt>
                <c:pt idx="11932">
                  <c:v>39352</c:v>
                </c:pt>
                <c:pt idx="11933">
                  <c:v>39353</c:v>
                </c:pt>
                <c:pt idx="11934">
                  <c:v>39356</c:v>
                </c:pt>
                <c:pt idx="11935">
                  <c:v>39357</c:v>
                </c:pt>
                <c:pt idx="11936">
                  <c:v>39358</c:v>
                </c:pt>
                <c:pt idx="11937">
                  <c:v>39359</c:v>
                </c:pt>
                <c:pt idx="11938">
                  <c:v>39360</c:v>
                </c:pt>
                <c:pt idx="11939">
                  <c:v>39363</c:v>
                </c:pt>
                <c:pt idx="11940">
                  <c:v>39364</c:v>
                </c:pt>
                <c:pt idx="11941">
                  <c:v>39365</c:v>
                </c:pt>
                <c:pt idx="11942">
                  <c:v>39366</c:v>
                </c:pt>
                <c:pt idx="11943">
                  <c:v>39367</c:v>
                </c:pt>
                <c:pt idx="11944">
                  <c:v>39370</c:v>
                </c:pt>
                <c:pt idx="11945">
                  <c:v>39371</c:v>
                </c:pt>
                <c:pt idx="11946">
                  <c:v>39372</c:v>
                </c:pt>
                <c:pt idx="11947">
                  <c:v>39373</c:v>
                </c:pt>
                <c:pt idx="11948">
                  <c:v>39374</c:v>
                </c:pt>
                <c:pt idx="11949">
                  <c:v>39377</c:v>
                </c:pt>
                <c:pt idx="11950">
                  <c:v>39378</c:v>
                </c:pt>
                <c:pt idx="11951">
                  <c:v>39379</c:v>
                </c:pt>
                <c:pt idx="11952">
                  <c:v>39380</c:v>
                </c:pt>
                <c:pt idx="11953">
                  <c:v>39381</c:v>
                </c:pt>
                <c:pt idx="11954">
                  <c:v>39384</c:v>
                </c:pt>
                <c:pt idx="11955">
                  <c:v>39385</c:v>
                </c:pt>
                <c:pt idx="11956">
                  <c:v>39386</c:v>
                </c:pt>
                <c:pt idx="11957">
                  <c:v>39387</c:v>
                </c:pt>
                <c:pt idx="11958">
                  <c:v>39388</c:v>
                </c:pt>
                <c:pt idx="11959">
                  <c:v>39391</c:v>
                </c:pt>
                <c:pt idx="11960">
                  <c:v>39392</c:v>
                </c:pt>
                <c:pt idx="11961">
                  <c:v>39393</c:v>
                </c:pt>
                <c:pt idx="11962">
                  <c:v>39394</c:v>
                </c:pt>
                <c:pt idx="11963">
                  <c:v>39395</c:v>
                </c:pt>
                <c:pt idx="11964">
                  <c:v>39398</c:v>
                </c:pt>
                <c:pt idx="11965">
                  <c:v>39399</c:v>
                </c:pt>
                <c:pt idx="11966">
                  <c:v>39400</c:v>
                </c:pt>
                <c:pt idx="11967">
                  <c:v>39401</c:v>
                </c:pt>
                <c:pt idx="11968">
                  <c:v>39402</c:v>
                </c:pt>
                <c:pt idx="11969">
                  <c:v>39405</c:v>
                </c:pt>
                <c:pt idx="11970">
                  <c:v>39406</c:v>
                </c:pt>
                <c:pt idx="11971">
                  <c:v>39407</c:v>
                </c:pt>
                <c:pt idx="11972">
                  <c:v>39408</c:v>
                </c:pt>
                <c:pt idx="11973">
                  <c:v>39409</c:v>
                </c:pt>
                <c:pt idx="11974">
                  <c:v>39412</c:v>
                </c:pt>
                <c:pt idx="11975">
                  <c:v>39413</c:v>
                </c:pt>
                <c:pt idx="11976">
                  <c:v>39414</c:v>
                </c:pt>
                <c:pt idx="11977">
                  <c:v>39415</c:v>
                </c:pt>
                <c:pt idx="11978">
                  <c:v>39416</c:v>
                </c:pt>
                <c:pt idx="11979">
                  <c:v>39419</c:v>
                </c:pt>
                <c:pt idx="11980">
                  <c:v>39420</c:v>
                </c:pt>
                <c:pt idx="11981">
                  <c:v>39421</c:v>
                </c:pt>
                <c:pt idx="11982">
                  <c:v>39422</c:v>
                </c:pt>
                <c:pt idx="11983">
                  <c:v>39423</c:v>
                </c:pt>
                <c:pt idx="11984">
                  <c:v>39426</c:v>
                </c:pt>
                <c:pt idx="11985">
                  <c:v>39427</c:v>
                </c:pt>
                <c:pt idx="11986">
                  <c:v>39428</c:v>
                </c:pt>
                <c:pt idx="11987">
                  <c:v>39429</c:v>
                </c:pt>
                <c:pt idx="11988">
                  <c:v>39430</c:v>
                </c:pt>
                <c:pt idx="11989">
                  <c:v>39433</c:v>
                </c:pt>
                <c:pt idx="11990">
                  <c:v>39434</c:v>
                </c:pt>
                <c:pt idx="11991">
                  <c:v>39435</c:v>
                </c:pt>
                <c:pt idx="11992">
                  <c:v>39436</c:v>
                </c:pt>
                <c:pt idx="11993">
                  <c:v>39437</c:v>
                </c:pt>
                <c:pt idx="11994">
                  <c:v>39440</c:v>
                </c:pt>
                <c:pt idx="11995">
                  <c:v>39441</c:v>
                </c:pt>
                <c:pt idx="11996">
                  <c:v>39442</c:v>
                </c:pt>
                <c:pt idx="11997">
                  <c:v>39443</c:v>
                </c:pt>
                <c:pt idx="11998">
                  <c:v>39444</c:v>
                </c:pt>
                <c:pt idx="11999">
                  <c:v>39447</c:v>
                </c:pt>
                <c:pt idx="12000">
                  <c:v>39448</c:v>
                </c:pt>
                <c:pt idx="12001">
                  <c:v>39449</c:v>
                </c:pt>
                <c:pt idx="12002">
                  <c:v>39450</c:v>
                </c:pt>
                <c:pt idx="12003">
                  <c:v>39451</c:v>
                </c:pt>
                <c:pt idx="12004">
                  <c:v>39454</c:v>
                </c:pt>
                <c:pt idx="12005">
                  <c:v>39455</c:v>
                </c:pt>
                <c:pt idx="12006">
                  <c:v>39456</c:v>
                </c:pt>
                <c:pt idx="12007">
                  <c:v>39457</c:v>
                </c:pt>
                <c:pt idx="12008">
                  <c:v>39458</c:v>
                </c:pt>
                <c:pt idx="12009">
                  <c:v>39461</c:v>
                </c:pt>
                <c:pt idx="12010">
                  <c:v>39462</c:v>
                </c:pt>
                <c:pt idx="12011">
                  <c:v>39463</c:v>
                </c:pt>
                <c:pt idx="12012">
                  <c:v>39464</c:v>
                </c:pt>
                <c:pt idx="12013">
                  <c:v>39465</c:v>
                </c:pt>
                <c:pt idx="12014">
                  <c:v>39468</c:v>
                </c:pt>
                <c:pt idx="12015">
                  <c:v>39469</c:v>
                </c:pt>
                <c:pt idx="12016">
                  <c:v>39470</c:v>
                </c:pt>
                <c:pt idx="12017">
                  <c:v>39471</c:v>
                </c:pt>
                <c:pt idx="12018">
                  <c:v>39472</c:v>
                </c:pt>
                <c:pt idx="12019">
                  <c:v>39475</c:v>
                </c:pt>
                <c:pt idx="12020">
                  <c:v>39476</c:v>
                </c:pt>
                <c:pt idx="12021">
                  <c:v>39477</c:v>
                </c:pt>
                <c:pt idx="12022">
                  <c:v>39478</c:v>
                </c:pt>
                <c:pt idx="12023">
                  <c:v>39479</c:v>
                </c:pt>
                <c:pt idx="12024">
                  <c:v>39482</c:v>
                </c:pt>
                <c:pt idx="12025">
                  <c:v>39483</c:v>
                </c:pt>
                <c:pt idx="12026">
                  <c:v>39484</c:v>
                </c:pt>
                <c:pt idx="12027">
                  <c:v>39485</c:v>
                </c:pt>
                <c:pt idx="12028">
                  <c:v>39486</c:v>
                </c:pt>
                <c:pt idx="12029">
                  <c:v>39489</c:v>
                </c:pt>
                <c:pt idx="12030">
                  <c:v>39490</c:v>
                </c:pt>
                <c:pt idx="12031">
                  <c:v>39491</c:v>
                </c:pt>
                <c:pt idx="12032">
                  <c:v>39492</c:v>
                </c:pt>
                <c:pt idx="12033">
                  <c:v>39493</c:v>
                </c:pt>
                <c:pt idx="12034">
                  <c:v>39496</c:v>
                </c:pt>
                <c:pt idx="12035">
                  <c:v>39497</c:v>
                </c:pt>
                <c:pt idx="12036">
                  <c:v>39498</c:v>
                </c:pt>
                <c:pt idx="12037">
                  <c:v>39499</c:v>
                </c:pt>
                <c:pt idx="12038">
                  <c:v>39500</c:v>
                </c:pt>
                <c:pt idx="12039">
                  <c:v>39503</c:v>
                </c:pt>
                <c:pt idx="12040">
                  <c:v>39504</c:v>
                </c:pt>
                <c:pt idx="12041">
                  <c:v>39505</c:v>
                </c:pt>
                <c:pt idx="12042">
                  <c:v>39506</c:v>
                </c:pt>
                <c:pt idx="12043">
                  <c:v>39507</c:v>
                </c:pt>
                <c:pt idx="12044">
                  <c:v>39510</c:v>
                </c:pt>
                <c:pt idx="12045">
                  <c:v>39511</c:v>
                </c:pt>
                <c:pt idx="12046">
                  <c:v>39512</c:v>
                </c:pt>
                <c:pt idx="12047">
                  <c:v>39513</c:v>
                </c:pt>
                <c:pt idx="12048">
                  <c:v>39514</c:v>
                </c:pt>
                <c:pt idx="12049">
                  <c:v>39517</c:v>
                </c:pt>
                <c:pt idx="12050">
                  <c:v>39518</c:v>
                </c:pt>
                <c:pt idx="12051">
                  <c:v>39519</c:v>
                </c:pt>
                <c:pt idx="12052">
                  <c:v>39520</c:v>
                </c:pt>
                <c:pt idx="12053">
                  <c:v>39521</c:v>
                </c:pt>
                <c:pt idx="12054">
                  <c:v>39524</c:v>
                </c:pt>
                <c:pt idx="12055">
                  <c:v>39525</c:v>
                </c:pt>
                <c:pt idx="12056">
                  <c:v>39526</c:v>
                </c:pt>
                <c:pt idx="12057">
                  <c:v>39527</c:v>
                </c:pt>
                <c:pt idx="12058">
                  <c:v>39528</c:v>
                </c:pt>
                <c:pt idx="12059">
                  <c:v>39531</c:v>
                </c:pt>
                <c:pt idx="12060">
                  <c:v>39532</c:v>
                </c:pt>
                <c:pt idx="12061">
                  <c:v>39533</c:v>
                </c:pt>
                <c:pt idx="12062">
                  <c:v>39534</c:v>
                </c:pt>
                <c:pt idx="12063">
                  <c:v>39535</c:v>
                </c:pt>
                <c:pt idx="12064">
                  <c:v>39538</c:v>
                </c:pt>
                <c:pt idx="12065">
                  <c:v>39539</c:v>
                </c:pt>
                <c:pt idx="12066">
                  <c:v>39540</c:v>
                </c:pt>
                <c:pt idx="12067">
                  <c:v>39541</c:v>
                </c:pt>
                <c:pt idx="12068">
                  <c:v>39542</c:v>
                </c:pt>
                <c:pt idx="12069">
                  <c:v>39545</c:v>
                </c:pt>
                <c:pt idx="12070">
                  <c:v>39546</c:v>
                </c:pt>
                <c:pt idx="12071">
                  <c:v>39547</c:v>
                </c:pt>
                <c:pt idx="12072">
                  <c:v>39548</c:v>
                </c:pt>
                <c:pt idx="12073">
                  <c:v>39549</c:v>
                </c:pt>
                <c:pt idx="12074">
                  <c:v>39552</c:v>
                </c:pt>
                <c:pt idx="12075">
                  <c:v>39553</c:v>
                </c:pt>
                <c:pt idx="12076">
                  <c:v>39554</c:v>
                </c:pt>
                <c:pt idx="12077">
                  <c:v>39555</c:v>
                </c:pt>
                <c:pt idx="12078">
                  <c:v>39556</c:v>
                </c:pt>
                <c:pt idx="12079">
                  <c:v>39559</c:v>
                </c:pt>
                <c:pt idx="12080">
                  <c:v>39560</c:v>
                </c:pt>
                <c:pt idx="12081">
                  <c:v>39561</c:v>
                </c:pt>
                <c:pt idx="12082">
                  <c:v>39562</c:v>
                </c:pt>
                <c:pt idx="12083">
                  <c:v>39563</c:v>
                </c:pt>
                <c:pt idx="12084">
                  <c:v>39566</c:v>
                </c:pt>
                <c:pt idx="12085">
                  <c:v>39567</c:v>
                </c:pt>
                <c:pt idx="12086">
                  <c:v>39568</c:v>
                </c:pt>
                <c:pt idx="12087">
                  <c:v>39569</c:v>
                </c:pt>
                <c:pt idx="12088">
                  <c:v>39570</c:v>
                </c:pt>
                <c:pt idx="12089">
                  <c:v>39573</c:v>
                </c:pt>
                <c:pt idx="12090">
                  <c:v>39574</c:v>
                </c:pt>
                <c:pt idx="12091">
                  <c:v>39575</c:v>
                </c:pt>
                <c:pt idx="12092">
                  <c:v>39576</c:v>
                </c:pt>
                <c:pt idx="12093">
                  <c:v>39577</c:v>
                </c:pt>
                <c:pt idx="12094">
                  <c:v>39580</c:v>
                </c:pt>
                <c:pt idx="12095">
                  <c:v>39581</c:v>
                </c:pt>
                <c:pt idx="12096">
                  <c:v>39582</c:v>
                </c:pt>
                <c:pt idx="12097">
                  <c:v>39583</c:v>
                </c:pt>
                <c:pt idx="12098">
                  <c:v>39584</c:v>
                </c:pt>
                <c:pt idx="12099">
                  <c:v>39587</c:v>
                </c:pt>
                <c:pt idx="12100">
                  <c:v>39588</c:v>
                </c:pt>
                <c:pt idx="12101">
                  <c:v>39589</c:v>
                </c:pt>
                <c:pt idx="12102">
                  <c:v>39590</c:v>
                </c:pt>
                <c:pt idx="12103">
                  <c:v>39591</c:v>
                </c:pt>
                <c:pt idx="12104">
                  <c:v>39594</c:v>
                </c:pt>
                <c:pt idx="12105">
                  <c:v>39595</c:v>
                </c:pt>
                <c:pt idx="12106">
                  <c:v>39596</c:v>
                </c:pt>
                <c:pt idx="12107">
                  <c:v>39597</c:v>
                </c:pt>
                <c:pt idx="12108">
                  <c:v>39598</c:v>
                </c:pt>
                <c:pt idx="12109">
                  <c:v>39601</c:v>
                </c:pt>
                <c:pt idx="12110">
                  <c:v>39602</c:v>
                </c:pt>
                <c:pt idx="12111">
                  <c:v>39603</c:v>
                </c:pt>
                <c:pt idx="12112">
                  <c:v>39604</c:v>
                </c:pt>
                <c:pt idx="12113">
                  <c:v>39605</c:v>
                </c:pt>
                <c:pt idx="12114">
                  <c:v>39608</c:v>
                </c:pt>
                <c:pt idx="12115">
                  <c:v>39609</c:v>
                </c:pt>
                <c:pt idx="12116">
                  <c:v>39610</c:v>
                </c:pt>
                <c:pt idx="12117">
                  <c:v>39611</c:v>
                </c:pt>
                <c:pt idx="12118">
                  <c:v>39612</c:v>
                </c:pt>
                <c:pt idx="12119">
                  <c:v>39615</c:v>
                </c:pt>
                <c:pt idx="12120">
                  <c:v>39616</c:v>
                </c:pt>
                <c:pt idx="12121">
                  <c:v>39617</c:v>
                </c:pt>
                <c:pt idx="12122">
                  <c:v>39618</c:v>
                </c:pt>
                <c:pt idx="12123">
                  <c:v>39619</c:v>
                </c:pt>
                <c:pt idx="12124">
                  <c:v>39622</c:v>
                </c:pt>
                <c:pt idx="12125">
                  <c:v>39623</c:v>
                </c:pt>
                <c:pt idx="12126">
                  <c:v>39624</c:v>
                </c:pt>
                <c:pt idx="12127">
                  <c:v>39625</c:v>
                </c:pt>
                <c:pt idx="12128">
                  <c:v>39626</c:v>
                </c:pt>
                <c:pt idx="12129">
                  <c:v>39629</c:v>
                </c:pt>
                <c:pt idx="12130">
                  <c:v>39630</c:v>
                </c:pt>
                <c:pt idx="12131">
                  <c:v>39631</c:v>
                </c:pt>
                <c:pt idx="12132">
                  <c:v>39632</c:v>
                </c:pt>
                <c:pt idx="12133">
                  <c:v>39633</c:v>
                </c:pt>
                <c:pt idx="12134">
                  <c:v>39636</c:v>
                </c:pt>
                <c:pt idx="12135">
                  <c:v>39637</c:v>
                </c:pt>
                <c:pt idx="12136">
                  <c:v>39638</c:v>
                </c:pt>
                <c:pt idx="12137">
                  <c:v>39639</c:v>
                </c:pt>
                <c:pt idx="12138">
                  <c:v>39640</c:v>
                </c:pt>
                <c:pt idx="12139">
                  <c:v>39643</c:v>
                </c:pt>
                <c:pt idx="12140">
                  <c:v>39644</c:v>
                </c:pt>
                <c:pt idx="12141">
                  <c:v>39645</c:v>
                </c:pt>
                <c:pt idx="12142">
                  <c:v>39646</c:v>
                </c:pt>
                <c:pt idx="12143">
                  <c:v>39647</c:v>
                </c:pt>
                <c:pt idx="12144">
                  <c:v>39650</c:v>
                </c:pt>
                <c:pt idx="12145">
                  <c:v>39651</c:v>
                </c:pt>
                <c:pt idx="12146">
                  <c:v>39652</c:v>
                </c:pt>
                <c:pt idx="12147">
                  <c:v>39653</c:v>
                </c:pt>
                <c:pt idx="12148">
                  <c:v>39654</c:v>
                </c:pt>
                <c:pt idx="12149">
                  <c:v>39657</c:v>
                </c:pt>
                <c:pt idx="12150">
                  <c:v>39658</c:v>
                </c:pt>
                <c:pt idx="12151">
                  <c:v>39659</c:v>
                </c:pt>
                <c:pt idx="12152">
                  <c:v>39660</c:v>
                </c:pt>
                <c:pt idx="12153">
                  <c:v>39661</c:v>
                </c:pt>
                <c:pt idx="12154">
                  <c:v>39664</c:v>
                </c:pt>
                <c:pt idx="12155">
                  <c:v>39665</c:v>
                </c:pt>
                <c:pt idx="12156">
                  <c:v>39666</c:v>
                </c:pt>
                <c:pt idx="12157">
                  <c:v>39667</c:v>
                </c:pt>
                <c:pt idx="12158">
                  <c:v>39668</c:v>
                </c:pt>
                <c:pt idx="12159">
                  <c:v>39671</c:v>
                </c:pt>
                <c:pt idx="12160">
                  <c:v>39672</c:v>
                </c:pt>
                <c:pt idx="12161">
                  <c:v>39673</c:v>
                </c:pt>
                <c:pt idx="12162">
                  <c:v>39674</c:v>
                </c:pt>
                <c:pt idx="12163">
                  <c:v>39675</c:v>
                </c:pt>
                <c:pt idx="12164">
                  <c:v>39678</c:v>
                </c:pt>
                <c:pt idx="12165">
                  <c:v>39679</c:v>
                </c:pt>
                <c:pt idx="12166">
                  <c:v>39680</c:v>
                </c:pt>
                <c:pt idx="12167">
                  <c:v>39681</c:v>
                </c:pt>
                <c:pt idx="12168">
                  <c:v>39682</c:v>
                </c:pt>
                <c:pt idx="12169">
                  <c:v>39685</c:v>
                </c:pt>
                <c:pt idx="12170">
                  <c:v>39686</c:v>
                </c:pt>
                <c:pt idx="12171">
                  <c:v>39687</c:v>
                </c:pt>
                <c:pt idx="12172">
                  <c:v>39688</c:v>
                </c:pt>
                <c:pt idx="12173">
                  <c:v>39689</c:v>
                </c:pt>
                <c:pt idx="12174">
                  <c:v>39692</c:v>
                </c:pt>
                <c:pt idx="12175">
                  <c:v>39693</c:v>
                </c:pt>
                <c:pt idx="12176">
                  <c:v>39694</c:v>
                </c:pt>
                <c:pt idx="12177">
                  <c:v>39695</c:v>
                </c:pt>
                <c:pt idx="12178">
                  <c:v>39696</c:v>
                </c:pt>
                <c:pt idx="12179">
                  <c:v>39699</c:v>
                </c:pt>
                <c:pt idx="12180">
                  <c:v>39700</c:v>
                </c:pt>
                <c:pt idx="12181">
                  <c:v>39701</c:v>
                </c:pt>
                <c:pt idx="12182">
                  <c:v>39702</c:v>
                </c:pt>
                <c:pt idx="12183">
                  <c:v>39703</c:v>
                </c:pt>
                <c:pt idx="12184">
                  <c:v>39706</c:v>
                </c:pt>
                <c:pt idx="12185">
                  <c:v>39707</c:v>
                </c:pt>
                <c:pt idx="12186">
                  <c:v>39708</c:v>
                </c:pt>
                <c:pt idx="12187">
                  <c:v>39709</c:v>
                </c:pt>
                <c:pt idx="12188">
                  <c:v>39710</c:v>
                </c:pt>
                <c:pt idx="12189">
                  <c:v>39713</c:v>
                </c:pt>
                <c:pt idx="12190">
                  <c:v>39714</c:v>
                </c:pt>
                <c:pt idx="12191">
                  <c:v>39715</c:v>
                </c:pt>
                <c:pt idx="12192">
                  <c:v>39716</c:v>
                </c:pt>
                <c:pt idx="12193">
                  <c:v>39717</c:v>
                </c:pt>
                <c:pt idx="12194">
                  <c:v>39720</c:v>
                </c:pt>
                <c:pt idx="12195">
                  <c:v>39721</c:v>
                </c:pt>
                <c:pt idx="12196">
                  <c:v>39722</c:v>
                </c:pt>
                <c:pt idx="12197">
                  <c:v>39723</c:v>
                </c:pt>
                <c:pt idx="12198">
                  <c:v>39724</c:v>
                </c:pt>
                <c:pt idx="12199">
                  <c:v>39727</c:v>
                </c:pt>
                <c:pt idx="12200">
                  <c:v>39728</c:v>
                </c:pt>
                <c:pt idx="12201">
                  <c:v>39729</c:v>
                </c:pt>
                <c:pt idx="12202">
                  <c:v>39730</c:v>
                </c:pt>
                <c:pt idx="12203">
                  <c:v>39731</c:v>
                </c:pt>
                <c:pt idx="12204">
                  <c:v>39734</c:v>
                </c:pt>
                <c:pt idx="12205">
                  <c:v>39735</c:v>
                </c:pt>
                <c:pt idx="12206">
                  <c:v>39736</c:v>
                </c:pt>
                <c:pt idx="12207">
                  <c:v>39737</c:v>
                </c:pt>
                <c:pt idx="12208">
                  <c:v>39738</c:v>
                </c:pt>
                <c:pt idx="12209">
                  <c:v>39741</c:v>
                </c:pt>
                <c:pt idx="12210">
                  <c:v>39742</c:v>
                </c:pt>
                <c:pt idx="12211">
                  <c:v>39743</c:v>
                </c:pt>
                <c:pt idx="12212">
                  <c:v>39744</c:v>
                </c:pt>
                <c:pt idx="12213">
                  <c:v>39745</c:v>
                </c:pt>
                <c:pt idx="12214">
                  <c:v>39748</c:v>
                </c:pt>
                <c:pt idx="12215">
                  <c:v>39749</c:v>
                </c:pt>
                <c:pt idx="12216">
                  <c:v>39750</c:v>
                </c:pt>
                <c:pt idx="12217">
                  <c:v>39751</c:v>
                </c:pt>
                <c:pt idx="12218">
                  <c:v>39752</c:v>
                </c:pt>
                <c:pt idx="12219">
                  <c:v>39755</c:v>
                </c:pt>
                <c:pt idx="12220">
                  <c:v>39756</c:v>
                </c:pt>
                <c:pt idx="12221">
                  <c:v>39757</c:v>
                </c:pt>
                <c:pt idx="12222">
                  <c:v>39758</c:v>
                </c:pt>
                <c:pt idx="12223">
                  <c:v>39759</c:v>
                </c:pt>
                <c:pt idx="12224">
                  <c:v>39762</c:v>
                </c:pt>
                <c:pt idx="12225">
                  <c:v>39763</c:v>
                </c:pt>
                <c:pt idx="12226">
                  <c:v>39764</c:v>
                </c:pt>
                <c:pt idx="12227">
                  <c:v>39765</c:v>
                </c:pt>
                <c:pt idx="12228">
                  <c:v>39766</c:v>
                </c:pt>
                <c:pt idx="12229">
                  <c:v>39769</c:v>
                </c:pt>
                <c:pt idx="12230">
                  <c:v>39770</c:v>
                </c:pt>
                <c:pt idx="12231">
                  <c:v>39771</c:v>
                </c:pt>
                <c:pt idx="12232">
                  <c:v>39772</c:v>
                </c:pt>
                <c:pt idx="12233">
                  <c:v>39773</c:v>
                </c:pt>
                <c:pt idx="12234">
                  <c:v>39776</c:v>
                </c:pt>
                <c:pt idx="12235">
                  <c:v>39777</c:v>
                </c:pt>
                <c:pt idx="12236">
                  <c:v>39778</c:v>
                </c:pt>
                <c:pt idx="12237">
                  <c:v>39779</c:v>
                </c:pt>
                <c:pt idx="12238">
                  <c:v>39780</c:v>
                </c:pt>
                <c:pt idx="12239">
                  <c:v>39783</c:v>
                </c:pt>
                <c:pt idx="12240">
                  <c:v>39784</c:v>
                </c:pt>
                <c:pt idx="12241">
                  <c:v>39785</c:v>
                </c:pt>
                <c:pt idx="12242">
                  <c:v>39786</c:v>
                </c:pt>
                <c:pt idx="12243">
                  <c:v>39787</c:v>
                </c:pt>
                <c:pt idx="12244">
                  <c:v>39790</c:v>
                </c:pt>
                <c:pt idx="12245">
                  <c:v>39791</c:v>
                </c:pt>
                <c:pt idx="12246">
                  <c:v>39792</c:v>
                </c:pt>
                <c:pt idx="12247">
                  <c:v>39793</c:v>
                </c:pt>
                <c:pt idx="12248">
                  <c:v>39794</c:v>
                </c:pt>
                <c:pt idx="12249">
                  <c:v>39797</c:v>
                </c:pt>
                <c:pt idx="12250">
                  <c:v>39798</c:v>
                </c:pt>
                <c:pt idx="12251">
                  <c:v>39799</c:v>
                </c:pt>
                <c:pt idx="12252">
                  <c:v>39800</c:v>
                </c:pt>
                <c:pt idx="12253">
                  <c:v>39801</c:v>
                </c:pt>
                <c:pt idx="12254">
                  <c:v>39804</c:v>
                </c:pt>
                <c:pt idx="12255">
                  <c:v>39805</c:v>
                </c:pt>
                <c:pt idx="12256">
                  <c:v>39806</c:v>
                </c:pt>
                <c:pt idx="12257">
                  <c:v>39807</c:v>
                </c:pt>
                <c:pt idx="12258">
                  <c:v>39808</c:v>
                </c:pt>
                <c:pt idx="12259">
                  <c:v>39811</c:v>
                </c:pt>
                <c:pt idx="12260">
                  <c:v>39812</c:v>
                </c:pt>
                <c:pt idx="12261">
                  <c:v>39813</c:v>
                </c:pt>
                <c:pt idx="12262">
                  <c:v>39814</c:v>
                </c:pt>
                <c:pt idx="12263">
                  <c:v>39815</c:v>
                </c:pt>
                <c:pt idx="12264">
                  <c:v>39818</c:v>
                </c:pt>
                <c:pt idx="12265">
                  <c:v>39819</c:v>
                </c:pt>
                <c:pt idx="12266">
                  <c:v>39820</c:v>
                </c:pt>
                <c:pt idx="12267">
                  <c:v>39821</c:v>
                </c:pt>
                <c:pt idx="12268">
                  <c:v>39822</c:v>
                </c:pt>
                <c:pt idx="12269">
                  <c:v>39825</c:v>
                </c:pt>
                <c:pt idx="12270">
                  <c:v>39826</c:v>
                </c:pt>
                <c:pt idx="12271">
                  <c:v>39827</c:v>
                </c:pt>
                <c:pt idx="12272">
                  <c:v>39828</c:v>
                </c:pt>
                <c:pt idx="12273">
                  <c:v>39829</c:v>
                </c:pt>
                <c:pt idx="12274">
                  <c:v>39832</c:v>
                </c:pt>
                <c:pt idx="12275">
                  <c:v>39833</c:v>
                </c:pt>
                <c:pt idx="12276">
                  <c:v>39834</c:v>
                </c:pt>
                <c:pt idx="12277">
                  <c:v>39835</c:v>
                </c:pt>
                <c:pt idx="12278">
                  <c:v>39836</c:v>
                </c:pt>
                <c:pt idx="12279">
                  <c:v>39839</c:v>
                </c:pt>
                <c:pt idx="12280">
                  <c:v>39840</c:v>
                </c:pt>
                <c:pt idx="12281">
                  <c:v>39841</c:v>
                </c:pt>
                <c:pt idx="12282">
                  <c:v>39842</c:v>
                </c:pt>
                <c:pt idx="12283">
                  <c:v>39843</c:v>
                </c:pt>
                <c:pt idx="12284">
                  <c:v>39846</c:v>
                </c:pt>
                <c:pt idx="12285">
                  <c:v>39847</c:v>
                </c:pt>
                <c:pt idx="12286">
                  <c:v>39848</c:v>
                </c:pt>
                <c:pt idx="12287">
                  <c:v>39849</c:v>
                </c:pt>
                <c:pt idx="12288">
                  <c:v>39850</c:v>
                </c:pt>
                <c:pt idx="12289">
                  <c:v>39853</c:v>
                </c:pt>
                <c:pt idx="12290">
                  <c:v>39854</c:v>
                </c:pt>
                <c:pt idx="12291">
                  <c:v>39855</c:v>
                </c:pt>
                <c:pt idx="12292">
                  <c:v>39856</c:v>
                </c:pt>
                <c:pt idx="12293">
                  <c:v>39857</c:v>
                </c:pt>
                <c:pt idx="12294">
                  <c:v>39860</c:v>
                </c:pt>
                <c:pt idx="12295">
                  <c:v>39861</c:v>
                </c:pt>
                <c:pt idx="12296">
                  <c:v>39862</c:v>
                </c:pt>
                <c:pt idx="12297">
                  <c:v>39863</c:v>
                </c:pt>
                <c:pt idx="12298">
                  <c:v>39864</c:v>
                </c:pt>
                <c:pt idx="12299">
                  <c:v>39867</c:v>
                </c:pt>
                <c:pt idx="12300">
                  <c:v>39868</c:v>
                </c:pt>
                <c:pt idx="12301">
                  <c:v>39869</c:v>
                </c:pt>
                <c:pt idx="12302">
                  <c:v>39870</c:v>
                </c:pt>
                <c:pt idx="12303">
                  <c:v>39871</c:v>
                </c:pt>
                <c:pt idx="12304">
                  <c:v>39874</c:v>
                </c:pt>
                <c:pt idx="12305">
                  <c:v>39875</c:v>
                </c:pt>
                <c:pt idx="12306">
                  <c:v>39876</c:v>
                </c:pt>
                <c:pt idx="12307">
                  <c:v>39877</c:v>
                </c:pt>
                <c:pt idx="12308">
                  <c:v>39878</c:v>
                </c:pt>
                <c:pt idx="12309">
                  <c:v>39881</c:v>
                </c:pt>
                <c:pt idx="12310">
                  <c:v>39882</c:v>
                </c:pt>
                <c:pt idx="12311">
                  <c:v>39883</c:v>
                </c:pt>
                <c:pt idx="12312">
                  <c:v>39884</c:v>
                </c:pt>
                <c:pt idx="12313">
                  <c:v>39885</c:v>
                </c:pt>
                <c:pt idx="12314">
                  <c:v>39888</c:v>
                </c:pt>
                <c:pt idx="12315">
                  <c:v>39889</c:v>
                </c:pt>
                <c:pt idx="12316">
                  <c:v>39890</c:v>
                </c:pt>
                <c:pt idx="12317">
                  <c:v>39891</c:v>
                </c:pt>
                <c:pt idx="12318">
                  <c:v>39892</c:v>
                </c:pt>
                <c:pt idx="12319">
                  <c:v>39895</c:v>
                </c:pt>
                <c:pt idx="12320">
                  <c:v>39896</c:v>
                </c:pt>
                <c:pt idx="12321">
                  <c:v>39897</c:v>
                </c:pt>
                <c:pt idx="12322">
                  <c:v>39898</c:v>
                </c:pt>
                <c:pt idx="12323">
                  <c:v>39899</c:v>
                </c:pt>
                <c:pt idx="12324">
                  <c:v>39902</c:v>
                </c:pt>
                <c:pt idx="12325">
                  <c:v>39903</c:v>
                </c:pt>
                <c:pt idx="12326">
                  <c:v>39904</c:v>
                </c:pt>
                <c:pt idx="12327">
                  <c:v>39905</c:v>
                </c:pt>
                <c:pt idx="12328">
                  <c:v>39906</c:v>
                </c:pt>
                <c:pt idx="12329">
                  <c:v>39909</c:v>
                </c:pt>
                <c:pt idx="12330">
                  <c:v>39910</c:v>
                </c:pt>
                <c:pt idx="12331">
                  <c:v>39911</c:v>
                </c:pt>
                <c:pt idx="12332">
                  <c:v>39912</c:v>
                </c:pt>
                <c:pt idx="12333">
                  <c:v>39913</c:v>
                </c:pt>
                <c:pt idx="12334">
                  <c:v>39916</c:v>
                </c:pt>
                <c:pt idx="12335">
                  <c:v>39917</c:v>
                </c:pt>
                <c:pt idx="12336">
                  <c:v>39918</c:v>
                </c:pt>
                <c:pt idx="12337">
                  <c:v>39919</c:v>
                </c:pt>
                <c:pt idx="12338">
                  <c:v>39920</c:v>
                </c:pt>
                <c:pt idx="12339">
                  <c:v>39923</c:v>
                </c:pt>
                <c:pt idx="12340">
                  <c:v>39924</c:v>
                </c:pt>
                <c:pt idx="12341">
                  <c:v>39925</c:v>
                </c:pt>
                <c:pt idx="12342">
                  <c:v>39926</c:v>
                </c:pt>
                <c:pt idx="12343">
                  <c:v>39927</c:v>
                </c:pt>
                <c:pt idx="12344">
                  <c:v>39930</c:v>
                </c:pt>
                <c:pt idx="12345">
                  <c:v>39931</c:v>
                </c:pt>
                <c:pt idx="12346">
                  <c:v>39932</c:v>
                </c:pt>
                <c:pt idx="12347">
                  <c:v>39933</c:v>
                </c:pt>
                <c:pt idx="12348">
                  <c:v>39934</c:v>
                </c:pt>
                <c:pt idx="12349">
                  <c:v>39937</c:v>
                </c:pt>
                <c:pt idx="12350">
                  <c:v>39938</c:v>
                </c:pt>
                <c:pt idx="12351">
                  <c:v>39939</c:v>
                </c:pt>
                <c:pt idx="12352">
                  <c:v>39940</c:v>
                </c:pt>
                <c:pt idx="12353">
                  <c:v>39941</c:v>
                </c:pt>
                <c:pt idx="12354">
                  <c:v>39944</c:v>
                </c:pt>
                <c:pt idx="12355">
                  <c:v>39945</c:v>
                </c:pt>
                <c:pt idx="12356">
                  <c:v>39946</c:v>
                </c:pt>
                <c:pt idx="12357">
                  <c:v>39947</c:v>
                </c:pt>
                <c:pt idx="12358">
                  <c:v>39948</c:v>
                </c:pt>
                <c:pt idx="12359">
                  <c:v>39951</c:v>
                </c:pt>
                <c:pt idx="12360">
                  <c:v>39952</c:v>
                </c:pt>
                <c:pt idx="12361">
                  <c:v>39953</c:v>
                </c:pt>
                <c:pt idx="12362">
                  <c:v>39954</c:v>
                </c:pt>
                <c:pt idx="12363">
                  <c:v>39955</c:v>
                </c:pt>
                <c:pt idx="12364">
                  <c:v>39958</c:v>
                </c:pt>
                <c:pt idx="12365">
                  <c:v>39959</c:v>
                </c:pt>
                <c:pt idx="12366">
                  <c:v>39960</c:v>
                </c:pt>
                <c:pt idx="12367">
                  <c:v>39961</c:v>
                </c:pt>
                <c:pt idx="12368">
                  <c:v>39962</c:v>
                </c:pt>
                <c:pt idx="12369">
                  <c:v>39965</c:v>
                </c:pt>
                <c:pt idx="12370">
                  <c:v>39966</c:v>
                </c:pt>
                <c:pt idx="12371">
                  <c:v>39967</c:v>
                </c:pt>
                <c:pt idx="12372">
                  <c:v>39968</c:v>
                </c:pt>
                <c:pt idx="12373">
                  <c:v>39969</c:v>
                </c:pt>
                <c:pt idx="12374">
                  <c:v>39972</c:v>
                </c:pt>
                <c:pt idx="12375">
                  <c:v>39973</c:v>
                </c:pt>
                <c:pt idx="12376">
                  <c:v>39974</c:v>
                </c:pt>
                <c:pt idx="12377">
                  <c:v>39975</c:v>
                </c:pt>
                <c:pt idx="12378">
                  <c:v>39976</c:v>
                </c:pt>
                <c:pt idx="12379">
                  <c:v>39979</c:v>
                </c:pt>
                <c:pt idx="12380">
                  <c:v>39980</c:v>
                </c:pt>
                <c:pt idx="12381">
                  <c:v>39981</c:v>
                </c:pt>
                <c:pt idx="12382">
                  <c:v>39982</c:v>
                </c:pt>
                <c:pt idx="12383">
                  <c:v>39983</c:v>
                </c:pt>
                <c:pt idx="12384">
                  <c:v>39986</c:v>
                </c:pt>
                <c:pt idx="12385">
                  <c:v>39987</c:v>
                </c:pt>
                <c:pt idx="12386">
                  <c:v>39988</c:v>
                </c:pt>
                <c:pt idx="12387">
                  <c:v>39989</c:v>
                </c:pt>
                <c:pt idx="12388">
                  <c:v>39990</c:v>
                </c:pt>
                <c:pt idx="12389">
                  <c:v>39993</c:v>
                </c:pt>
                <c:pt idx="12390">
                  <c:v>39994</c:v>
                </c:pt>
                <c:pt idx="12391">
                  <c:v>39995</c:v>
                </c:pt>
                <c:pt idx="12392">
                  <c:v>39996</c:v>
                </c:pt>
                <c:pt idx="12393">
                  <c:v>39997</c:v>
                </c:pt>
                <c:pt idx="12394">
                  <c:v>40000</c:v>
                </c:pt>
                <c:pt idx="12395">
                  <c:v>40001</c:v>
                </c:pt>
                <c:pt idx="12396">
                  <c:v>40002</c:v>
                </c:pt>
                <c:pt idx="12397">
                  <c:v>40003</c:v>
                </c:pt>
                <c:pt idx="12398">
                  <c:v>40004</c:v>
                </c:pt>
                <c:pt idx="12399">
                  <c:v>40007</c:v>
                </c:pt>
                <c:pt idx="12400">
                  <c:v>40008</c:v>
                </c:pt>
                <c:pt idx="12401">
                  <c:v>40009</c:v>
                </c:pt>
                <c:pt idx="12402">
                  <c:v>40010</c:v>
                </c:pt>
                <c:pt idx="12403">
                  <c:v>40011</c:v>
                </c:pt>
                <c:pt idx="12404">
                  <c:v>40014</c:v>
                </c:pt>
                <c:pt idx="12405">
                  <c:v>40015</c:v>
                </c:pt>
                <c:pt idx="12406">
                  <c:v>40016</c:v>
                </c:pt>
                <c:pt idx="12407">
                  <c:v>40017</c:v>
                </c:pt>
                <c:pt idx="12408">
                  <c:v>40018</c:v>
                </c:pt>
                <c:pt idx="12409">
                  <c:v>40021</c:v>
                </c:pt>
                <c:pt idx="12410">
                  <c:v>40022</c:v>
                </c:pt>
                <c:pt idx="12411">
                  <c:v>40023</c:v>
                </c:pt>
                <c:pt idx="12412">
                  <c:v>40024</c:v>
                </c:pt>
                <c:pt idx="12413">
                  <c:v>40025</c:v>
                </c:pt>
                <c:pt idx="12414">
                  <c:v>40028</c:v>
                </c:pt>
                <c:pt idx="12415">
                  <c:v>40029</c:v>
                </c:pt>
                <c:pt idx="12416">
                  <c:v>40030</c:v>
                </c:pt>
                <c:pt idx="12417">
                  <c:v>40031</c:v>
                </c:pt>
                <c:pt idx="12418">
                  <c:v>40032</c:v>
                </c:pt>
                <c:pt idx="12419">
                  <c:v>40035</c:v>
                </c:pt>
                <c:pt idx="12420">
                  <c:v>40036</c:v>
                </c:pt>
                <c:pt idx="12421">
                  <c:v>40037</c:v>
                </c:pt>
                <c:pt idx="12422">
                  <c:v>40038</c:v>
                </c:pt>
                <c:pt idx="12423">
                  <c:v>40039</c:v>
                </c:pt>
                <c:pt idx="12424">
                  <c:v>40042</c:v>
                </c:pt>
                <c:pt idx="12425">
                  <c:v>40043</c:v>
                </c:pt>
                <c:pt idx="12426">
                  <c:v>40044</c:v>
                </c:pt>
                <c:pt idx="12427">
                  <c:v>40045</c:v>
                </c:pt>
                <c:pt idx="12428">
                  <c:v>40046</c:v>
                </c:pt>
                <c:pt idx="12429">
                  <c:v>40049</c:v>
                </c:pt>
                <c:pt idx="12430">
                  <c:v>40050</c:v>
                </c:pt>
                <c:pt idx="12431">
                  <c:v>40051</c:v>
                </c:pt>
                <c:pt idx="12432">
                  <c:v>40052</c:v>
                </c:pt>
                <c:pt idx="12433">
                  <c:v>40053</c:v>
                </c:pt>
                <c:pt idx="12434">
                  <c:v>40056</c:v>
                </c:pt>
                <c:pt idx="12435">
                  <c:v>40057</c:v>
                </c:pt>
                <c:pt idx="12436">
                  <c:v>40058</c:v>
                </c:pt>
                <c:pt idx="12437">
                  <c:v>40059</c:v>
                </c:pt>
                <c:pt idx="12438">
                  <c:v>40060</c:v>
                </c:pt>
                <c:pt idx="12439">
                  <c:v>40063</c:v>
                </c:pt>
                <c:pt idx="12440">
                  <c:v>40064</c:v>
                </c:pt>
                <c:pt idx="12441">
                  <c:v>40065</c:v>
                </c:pt>
                <c:pt idx="12442">
                  <c:v>40066</c:v>
                </c:pt>
                <c:pt idx="12443">
                  <c:v>40067</c:v>
                </c:pt>
                <c:pt idx="12444">
                  <c:v>40070</c:v>
                </c:pt>
                <c:pt idx="12445">
                  <c:v>40071</c:v>
                </c:pt>
                <c:pt idx="12446">
                  <c:v>40072</c:v>
                </c:pt>
                <c:pt idx="12447">
                  <c:v>40073</c:v>
                </c:pt>
                <c:pt idx="12448">
                  <c:v>40074</c:v>
                </c:pt>
                <c:pt idx="12449">
                  <c:v>40077</c:v>
                </c:pt>
                <c:pt idx="12450">
                  <c:v>40078</c:v>
                </c:pt>
                <c:pt idx="12451">
                  <c:v>40079</c:v>
                </c:pt>
                <c:pt idx="12452">
                  <c:v>40080</c:v>
                </c:pt>
                <c:pt idx="12453">
                  <c:v>40081</c:v>
                </c:pt>
                <c:pt idx="12454">
                  <c:v>40084</c:v>
                </c:pt>
                <c:pt idx="12455">
                  <c:v>40085</c:v>
                </c:pt>
                <c:pt idx="12456">
                  <c:v>40086</c:v>
                </c:pt>
                <c:pt idx="12457">
                  <c:v>40087</c:v>
                </c:pt>
                <c:pt idx="12458">
                  <c:v>40088</c:v>
                </c:pt>
                <c:pt idx="12459">
                  <c:v>40091</c:v>
                </c:pt>
                <c:pt idx="12460">
                  <c:v>40092</c:v>
                </c:pt>
                <c:pt idx="12461">
                  <c:v>40093</c:v>
                </c:pt>
                <c:pt idx="12462">
                  <c:v>40094</c:v>
                </c:pt>
                <c:pt idx="12463">
                  <c:v>40095</c:v>
                </c:pt>
                <c:pt idx="12464">
                  <c:v>40098</c:v>
                </c:pt>
                <c:pt idx="12465">
                  <c:v>40099</c:v>
                </c:pt>
                <c:pt idx="12466">
                  <c:v>40100</c:v>
                </c:pt>
                <c:pt idx="12467">
                  <c:v>40101</c:v>
                </c:pt>
                <c:pt idx="12468">
                  <c:v>40102</c:v>
                </c:pt>
                <c:pt idx="12469">
                  <c:v>40105</c:v>
                </c:pt>
                <c:pt idx="12470">
                  <c:v>40106</c:v>
                </c:pt>
                <c:pt idx="12471">
                  <c:v>40107</c:v>
                </c:pt>
                <c:pt idx="12472">
                  <c:v>40108</c:v>
                </c:pt>
                <c:pt idx="12473">
                  <c:v>40109</c:v>
                </c:pt>
                <c:pt idx="12474">
                  <c:v>40112</c:v>
                </c:pt>
                <c:pt idx="12475">
                  <c:v>40113</c:v>
                </c:pt>
                <c:pt idx="12476">
                  <c:v>40114</c:v>
                </c:pt>
                <c:pt idx="12477">
                  <c:v>40115</c:v>
                </c:pt>
                <c:pt idx="12478">
                  <c:v>40116</c:v>
                </c:pt>
                <c:pt idx="12479">
                  <c:v>40119</c:v>
                </c:pt>
                <c:pt idx="12480">
                  <c:v>40120</c:v>
                </c:pt>
                <c:pt idx="12481">
                  <c:v>40121</c:v>
                </c:pt>
                <c:pt idx="12482">
                  <c:v>40122</c:v>
                </c:pt>
                <c:pt idx="12483">
                  <c:v>40123</c:v>
                </c:pt>
                <c:pt idx="12484">
                  <c:v>40126</c:v>
                </c:pt>
                <c:pt idx="12485">
                  <c:v>40127</c:v>
                </c:pt>
                <c:pt idx="12486">
                  <c:v>40128</c:v>
                </c:pt>
                <c:pt idx="12487">
                  <c:v>40129</c:v>
                </c:pt>
                <c:pt idx="12488">
                  <c:v>40130</c:v>
                </c:pt>
                <c:pt idx="12489">
                  <c:v>40133</c:v>
                </c:pt>
                <c:pt idx="12490">
                  <c:v>40134</c:v>
                </c:pt>
                <c:pt idx="12491">
                  <c:v>40135</c:v>
                </c:pt>
                <c:pt idx="12492">
                  <c:v>40136</c:v>
                </c:pt>
                <c:pt idx="12493">
                  <c:v>40137</c:v>
                </c:pt>
                <c:pt idx="12494">
                  <c:v>40140</c:v>
                </c:pt>
                <c:pt idx="12495">
                  <c:v>40141</c:v>
                </c:pt>
                <c:pt idx="12496">
                  <c:v>40142</c:v>
                </c:pt>
                <c:pt idx="12497">
                  <c:v>40143</c:v>
                </c:pt>
                <c:pt idx="12498">
                  <c:v>40144</c:v>
                </c:pt>
                <c:pt idx="12499">
                  <c:v>40147</c:v>
                </c:pt>
                <c:pt idx="12500">
                  <c:v>40148</c:v>
                </c:pt>
                <c:pt idx="12501">
                  <c:v>40149</c:v>
                </c:pt>
                <c:pt idx="12502">
                  <c:v>40150</c:v>
                </c:pt>
                <c:pt idx="12503">
                  <c:v>40151</c:v>
                </c:pt>
                <c:pt idx="12504">
                  <c:v>40154</c:v>
                </c:pt>
                <c:pt idx="12505">
                  <c:v>40155</c:v>
                </c:pt>
                <c:pt idx="12506">
                  <c:v>40156</c:v>
                </c:pt>
                <c:pt idx="12507">
                  <c:v>40157</c:v>
                </c:pt>
                <c:pt idx="12508">
                  <c:v>40158</c:v>
                </c:pt>
                <c:pt idx="12509">
                  <c:v>40161</c:v>
                </c:pt>
                <c:pt idx="12510">
                  <c:v>40162</c:v>
                </c:pt>
                <c:pt idx="12511">
                  <c:v>40163</c:v>
                </c:pt>
                <c:pt idx="12512">
                  <c:v>40164</c:v>
                </c:pt>
                <c:pt idx="12513">
                  <c:v>40165</c:v>
                </c:pt>
                <c:pt idx="12514">
                  <c:v>40168</c:v>
                </c:pt>
                <c:pt idx="12515">
                  <c:v>40169</c:v>
                </c:pt>
                <c:pt idx="12516">
                  <c:v>40170</c:v>
                </c:pt>
                <c:pt idx="12517">
                  <c:v>40171</c:v>
                </c:pt>
                <c:pt idx="12518">
                  <c:v>40172</c:v>
                </c:pt>
                <c:pt idx="12519">
                  <c:v>40175</c:v>
                </c:pt>
                <c:pt idx="12520">
                  <c:v>40176</c:v>
                </c:pt>
                <c:pt idx="12521">
                  <c:v>40177</c:v>
                </c:pt>
                <c:pt idx="12522">
                  <c:v>40178</c:v>
                </c:pt>
                <c:pt idx="12523">
                  <c:v>40179</c:v>
                </c:pt>
                <c:pt idx="12524">
                  <c:v>40182</c:v>
                </c:pt>
                <c:pt idx="12525">
                  <c:v>40183</c:v>
                </c:pt>
                <c:pt idx="12526">
                  <c:v>40184</c:v>
                </c:pt>
                <c:pt idx="12527">
                  <c:v>40185</c:v>
                </c:pt>
                <c:pt idx="12528">
                  <c:v>40186</c:v>
                </c:pt>
                <c:pt idx="12529">
                  <c:v>40189</c:v>
                </c:pt>
                <c:pt idx="12530">
                  <c:v>40190</c:v>
                </c:pt>
                <c:pt idx="12531">
                  <c:v>40191</c:v>
                </c:pt>
                <c:pt idx="12532">
                  <c:v>40192</c:v>
                </c:pt>
                <c:pt idx="12533">
                  <c:v>40193</c:v>
                </c:pt>
                <c:pt idx="12534">
                  <c:v>40196</c:v>
                </c:pt>
                <c:pt idx="12535">
                  <c:v>40197</c:v>
                </c:pt>
                <c:pt idx="12536">
                  <c:v>40198</c:v>
                </c:pt>
                <c:pt idx="12537">
                  <c:v>40199</c:v>
                </c:pt>
                <c:pt idx="12538">
                  <c:v>40200</c:v>
                </c:pt>
                <c:pt idx="12539">
                  <c:v>40203</c:v>
                </c:pt>
                <c:pt idx="12540">
                  <c:v>40204</c:v>
                </c:pt>
                <c:pt idx="12541">
                  <c:v>40205</c:v>
                </c:pt>
                <c:pt idx="12542">
                  <c:v>40206</c:v>
                </c:pt>
                <c:pt idx="12543">
                  <c:v>40207</c:v>
                </c:pt>
                <c:pt idx="12544">
                  <c:v>40210</c:v>
                </c:pt>
                <c:pt idx="12545">
                  <c:v>40211</c:v>
                </c:pt>
                <c:pt idx="12546">
                  <c:v>40212</c:v>
                </c:pt>
                <c:pt idx="12547">
                  <c:v>40213</c:v>
                </c:pt>
                <c:pt idx="12548">
                  <c:v>40214</c:v>
                </c:pt>
                <c:pt idx="12549">
                  <c:v>40217</c:v>
                </c:pt>
                <c:pt idx="12550">
                  <c:v>40218</c:v>
                </c:pt>
                <c:pt idx="12551">
                  <c:v>40219</c:v>
                </c:pt>
                <c:pt idx="12552">
                  <c:v>40220</c:v>
                </c:pt>
                <c:pt idx="12553">
                  <c:v>40221</c:v>
                </c:pt>
                <c:pt idx="12554">
                  <c:v>40224</c:v>
                </c:pt>
                <c:pt idx="12555">
                  <c:v>40225</c:v>
                </c:pt>
                <c:pt idx="12556">
                  <c:v>40226</c:v>
                </c:pt>
                <c:pt idx="12557">
                  <c:v>40227</c:v>
                </c:pt>
                <c:pt idx="12558">
                  <c:v>40228</c:v>
                </c:pt>
                <c:pt idx="12559">
                  <c:v>40231</c:v>
                </c:pt>
                <c:pt idx="12560">
                  <c:v>40232</c:v>
                </c:pt>
                <c:pt idx="12561">
                  <c:v>40233</c:v>
                </c:pt>
                <c:pt idx="12562">
                  <c:v>40234</c:v>
                </c:pt>
                <c:pt idx="12563">
                  <c:v>40235</c:v>
                </c:pt>
                <c:pt idx="12564">
                  <c:v>40238</c:v>
                </c:pt>
                <c:pt idx="12565">
                  <c:v>40239</c:v>
                </c:pt>
                <c:pt idx="12566">
                  <c:v>40240</c:v>
                </c:pt>
                <c:pt idx="12567">
                  <c:v>40241</c:v>
                </c:pt>
                <c:pt idx="12568">
                  <c:v>40242</c:v>
                </c:pt>
                <c:pt idx="12569">
                  <c:v>40245</c:v>
                </c:pt>
                <c:pt idx="12570">
                  <c:v>40246</c:v>
                </c:pt>
                <c:pt idx="12571">
                  <c:v>40247</c:v>
                </c:pt>
                <c:pt idx="12572">
                  <c:v>40248</c:v>
                </c:pt>
                <c:pt idx="12573">
                  <c:v>40249</c:v>
                </c:pt>
                <c:pt idx="12574">
                  <c:v>40252</c:v>
                </c:pt>
                <c:pt idx="12575">
                  <c:v>40253</c:v>
                </c:pt>
                <c:pt idx="12576">
                  <c:v>40254</c:v>
                </c:pt>
                <c:pt idx="12577">
                  <c:v>40255</c:v>
                </c:pt>
                <c:pt idx="12578">
                  <c:v>40256</c:v>
                </c:pt>
                <c:pt idx="12579">
                  <c:v>40259</c:v>
                </c:pt>
                <c:pt idx="12580">
                  <c:v>40260</c:v>
                </c:pt>
                <c:pt idx="12581">
                  <c:v>40261</c:v>
                </c:pt>
                <c:pt idx="12582">
                  <c:v>40262</c:v>
                </c:pt>
                <c:pt idx="12583">
                  <c:v>40263</c:v>
                </c:pt>
                <c:pt idx="12584">
                  <c:v>40266</c:v>
                </c:pt>
                <c:pt idx="12585">
                  <c:v>40267</c:v>
                </c:pt>
                <c:pt idx="12586">
                  <c:v>40268</c:v>
                </c:pt>
                <c:pt idx="12587">
                  <c:v>40269</c:v>
                </c:pt>
                <c:pt idx="12588">
                  <c:v>40270</c:v>
                </c:pt>
                <c:pt idx="12589">
                  <c:v>40273</c:v>
                </c:pt>
                <c:pt idx="12590">
                  <c:v>40274</c:v>
                </c:pt>
                <c:pt idx="12591">
                  <c:v>40275</c:v>
                </c:pt>
                <c:pt idx="12592">
                  <c:v>40276</c:v>
                </c:pt>
                <c:pt idx="12593">
                  <c:v>40277</c:v>
                </c:pt>
                <c:pt idx="12594">
                  <c:v>40280</c:v>
                </c:pt>
                <c:pt idx="12595">
                  <c:v>40281</c:v>
                </c:pt>
                <c:pt idx="12596">
                  <c:v>40282</c:v>
                </c:pt>
                <c:pt idx="12597">
                  <c:v>40283</c:v>
                </c:pt>
                <c:pt idx="12598">
                  <c:v>40284</c:v>
                </c:pt>
                <c:pt idx="12599">
                  <c:v>40287</c:v>
                </c:pt>
                <c:pt idx="12600">
                  <c:v>40288</c:v>
                </c:pt>
                <c:pt idx="12601">
                  <c:v>40289</c:v>
                </c:pt>
                <c:pt idx="12602">
                  <c:v>40290</c:v>
                </c:pt>
                <c:pt idx="12603">
                  <c:v>40291</c:v>
                </c:pt>
                <c:pt idx="12604">
                  <c:v>40294</c:v>
                </c:pt>
                <c:pt idx="12605">
                  <c:v>40295</c:v>
                </c:pt>
                <c:pt idx="12606">
                  <c:v>40296</c:v>
                </c:pt>
                <c:pt idx="12607">
                  <c:v>40297</c:v>
                </c:pt>
                <c:pt idx="12608">
                  <c:v>40298</c:v>
                </c:pt>
                <c:pt idx="12609">
                  <c:v>40301</c:v>
                </c:pt>
                <c:pt idx="12610">
                  <c:v>40302</c:v>
                </c:pt>
                <c:pt idx="12611">
                  <c:v>40303</c:v>
                </c:pt>
                <c:pt idx="12612">
                  <c:v>40304</c:v>
                </c:pt>
                <c:pt idx="12613">
                  <c:v>40305</c:v>
                </c:pt>
                <c:pt idx="12614">
                  <c:v>40308</c:v>
                </c:pt>
                <c:pt idx="12615">
                  <c:v>40309</c:v>
                </c:pt>
                <c:pt idx="12616">
                  <c:v>40310</c:v>
                </c:pt>
                <c:pt idx="12617">
                  <c:v>40311</c:v>
                </c:pt>
                <c:pt idx="12618">
                  <c:v>40312</c:v>
                </c:pt>
                <c:pt idx="12619">
                  <c:v>40315</c:v>
                </c:pt>
                <c:pt idx="12620">
                  <c:v>40316</c:v>
                </c:pt>
                <c:pt idx="12621">
                  <c:v>40317</c:v>
                </c:pt>
                <c:pt idx="12622">
                  <c:v>40318</c:v>
                </c:pt>
                <c:pt idx="12623">
                  <c:v>40319</c:v>
                </c:pt>
                <c:pt idx="12624">
                  <c:v>40322</c:v>
                </c:pt>
                <c:pt idx="12625">
                  <c:v>40323</c:v>
                </c:pt>
                <c:pt idx="12626">
                  <c:v>40324</c:v>
                </c:pt>
                <c:pt idx="12627">
                  <c:v>40325</c:v>
                </c:pt>
                <c:pt idx="12628">
                  <c:v>40326</c:v>
                </c:pt>
                <c:pt idx="12629">
                  <c:v>40329</c:v>
                </c:pt>
                <c:pt idx="12630">
                  <c:v>40330</c:v>
                </c:pt>
                <c:pt idx="12631">
                  <c:v>40331</c:v>
                </c:pt>
                <c:pt idx="12632">
                  <c:v>40332</c:v>
                </c:pt>
                <c:pt idx="12633">
                  <c:v>40333</c:v>
                </c:pt>
                <c:pt idx="12634">
                  <c:v>40336</c:v>
                </c:pt>
                <c:pt idx="12635">
                  <c:v>40337</c:v>
                </c:pt>
                <c:pt idx="12636">
                  <c:v>40338</c:v>
                </c:pt>
                <c:pt idx="12637">
                  <c:v>40339</c:v>
                </c:pt>
                <c:pt idx="12638">
                  <c:v>40340</c:v>
                </c:pt>
                <c:pt idx="12639">
                  <c:v>40343</c:v>
                </c:pt>
                <c:pt idx="12640">
                  <c:v>40344</c:v>
                </c:pt>
                <c:pt idx="12641">
                  <c:v>40345</c:v>
                </c:pt>
                <c:pt idx="12642">
                  <c:v>40346</c:v>
                </c:pt>
                <c:pt idx="12643">
                  <c:v>40347</c:v>
                </c:pt>
                <c:pt idx="12644">
                  <c:v>40350</c:v>
                </c:pt>
                <c:pt idx="12645">
                  <c:v>40351</c:v>
                </c:pt>
                <c:pt idx="12646">
                  <c:v>40352</c:v>
                </c:pt>
                <c:pt idx="12647">
                  <c:v>40353</c:v>
                </c:pt>
                <c:pt idx="12648">
                  <c:v>40354</c:v>
                </c:pt>
                <c:pt idx="12649">
                  <c:v>40357</c:v>
                </c:pt>
                <c:pt idx="12650">
                  <c:v>40358</c:v>
                </c:pt>
                <c:pt idx="12651">
                  <c:v>40359</c:v>
                </c:pt>
                <c:pt idx="12652">
                  <c:v>40360</c:v>
                </c:pt>
                <c:pt idx="12653">
                  <c:v>40361</c:v>
                </c:pt>
                <c:pt idx="12654">
                  <c:v>40364</c:v>
                </c:pt>
                <c:pt idx="12655">
                  <c:v>40365</c:v>
                </c:pt>
                <c:pt idx="12656">
                  <c:v>40366</c:v>
                </c:pt>
                <c:pt idx="12657">
                  <c:v>40367</c:v>
                </c:pt>
                <c:pt idx="12658">
                  <c:v>40368</c:v>
                </c:pt>
                <c:pt idx="12659">
                  <c:v>40371</c:v>
                </c:pt>
                <c:pt idx="12660">
                  <c:v>40372</c:v>
                </c:pt>
                <c:pt idx="12661">
                  <c:v>40373</c:v>
                </c:pt>
                <c:pt idx="12662">
                  <c:v>40374</c:v>
                </c:pt>
                <c:pt idx="12663">
                  <c:v>40375</c:v>
                </c:pt>
                <c:pt idx="12664">
                  <c:v>40378</c:v>
                </c:pt>
                <c:pt idx="12665">
                  <c:v>40379</c:v>
                </c:pt>
                <c:pt idx="12666">
                  <c:v>40380</c:v>
                </c:pt>
                <c:pt idx="12667">
                  <c:v>40381</c:v>
                </c:pt>
                <c:pt idx="12668">
                  <c:v>40382</c:v>
                </c:pt>
                <c:pt idx="12669">
                  <c:v>40385</c:v>
                </c:pt>
                <c:pt idx="12670">
                  <c:v>40386</c:v>
                </c:pt>
                <c:pt idx="12671">
                  <c:v>40387</c:v>
                </c:pt>
                <c:pt idx="12672">
                  <c:v>40388</c:v>
                </c:pt>
                <c:pt idx="12673">
                  <c:v>40389</c:v>
                </c:pt>
                <c:pt idx="12674">
                  <c:v>40392</c:v>
                </c:pt>
                <c:pt idx="12675">
                  <c:v>40393</c:v>
                </c:pt>
                <c:pt idx="12676">
                  <c:v>40394</c:v>
                </c:pt>
                <c:pt idx="12677">
                  <c:v>40395</c:v>
                </c:pt>
                <c:pt idx="12678">
                  <c:v>40396</c:v>
                </c:pt>
                <c:pt idx="12679">
                  <c:v>40399</c:v>
                </c:pt>
                <c:pt idx="12680">
                  <c:v>40400</c:v>
                </c:pt>
                <c:pt idx="12681">
                  <c:v>40401</c:v>
                </c:pt>
                <c:pt idx="12682">
                  <c:v>40402</c:v>
                </c:pt>
                <c:pt idx="12683">
                  <c:v>40403</c:v>
                </c:pt>
                <c:pt idx="12684">
                  <c:v>40406</c:v>
                </c:pt>
                <c:pt idx="12685">
                  <c:v>40407</c:v>
                </c:pt>
                <c:pt idx="12686">
                  <c:v>40408</c:v>
                </c:pt>
                <c:pt idx="12687">
                  <c:v>40409</c:v>
                </c:pt>
                <c:pt idx="12688">
                  <c:v>40410</c:v>
                </c:pt>
                <c:pt idx="12689">
                  <c:v>40413</c:v>
                </c:pt>
                <c:pt idx="12690">
                  <c:v>40414</c:v>
                </c:pt>
                <c:pt idx="12691">
                  <c:v>40415</c:v>
                </c:pt>
                <c:pt idx="12692">
                  <c:v>40416</c:v>
                </c:pt>
                <c:pt idx="12693">
                  <c:v>40417</c:v>
                </c:pt>
                <c:pt idx="12694">
                  <c:v>40420</c:v>
                </c:pt>
                <c:pt idx="12695">
                  <c:v>40421</c:v>
                </c:pt>
                <c:pt idx="12696">
                  <c:v>40422</c:v>
                </c:pt>
                <c:pt idx="12697">
                  <c:v>40423</c:v>
                </c:pt>
                <c:pt idx="12698">
                  <c:v>40424</c:v>
                </c:pt>
                <c:pt idx="12699">
                  <c:v>40427</c:v>
                </c:pt>
                <c:pt idx="12700">
                  <c:v>40428</c:v>
                </c:pt>
                <c:pt idx="12701">
                  <c:v>40429</c:v>
                </c:pt>
                <c:pt idx="12702">
                  <c:v>40430</c:v>
                </c:pt>
                <c:pt idx="12703">
                  <c:v>40431</c:v>
                </c:pt>
                <c:pt idx="12704">
                  <c:v>40434</c:v>
                </c:pt>
                <c:pt idx="12705">
                  <c:v>40435</c:v>
                </c:pt>
                <c:pt idx="12706">
                  <c:v>40436</c:v>
                </c:pt>
                <c:pt idx="12707">
                  <c:v>40437</c:v>
                </c:pt>
                <c:pt idx="12708">
                  <c:v>40438</c:v>
                </c:pt>
                <c:pt idx="12709">
                  <c:v>40441</c:v>
                </c:pt>
                <c:pt idx="12710">
                  <c:v>40442</c:v>
                </c:pt>
                <c:pt idx="12711">
                  <c:v>40443</c:v>
                </c:pt>
                <c:pt idx="12712">
                  <c:v>40444</c:v>
                </c:pt>
                <c:pt idx="12713">
                  <c:v>40445</c:v>
                </c:pt>
                <c:pt idx="12714">
                  <c:v>40448</c:v>
                </c:pt>
                <c:pt idx="12715">
                  <c:v>40449</c:v>
                </c:pt>
                <c:pt idx="12716">
                  <c:v>40450</c:v>
                </c:pt>
                <c:pt idx="12717">
                  <c:v>40451</c:v>
                </c:pt>
                <c:pt idx="12718">
                  <c:v>40452</c:v>
                </c:pt>
                <c:pt idx="12719">
                  <c:v>40455</c:v>
                </c:pt>
                <c:pt idx="12720">
                  <c:v>40456</c:v>
                </c:pt>
                <c:pt idx="12721">
                  <c:v>40457</c:v>
                </c:pt>
                <c:pt idx="12722">
                  <c:v>40458</c:v>
                </c:pt>
                <c:pt idx="12723">
                  <c:v>40459</c:v>
                </c:pt>
                <c:pt idx="12724">
                  <c:v>40462</c:v>
                </c:pt>
                <c:pt idx="12725">
                  <c:v>40463</c:v>
                </c:pt>
                <c:pt idx="12726">
                  <c:v>40464</c:v>
                </c:pt>
                <c:pt idx="12727">
                  <c:v>40465</c:v>
                </c:pt>
                <c:pt idx="12728">
                  <c:v>40466</c:v>
                </c:pt>
                <c:pt idx="12729">
                  <c:v>40469</c:v>
                </c:pt>
                <c:pt idx="12730">
                  <c:v>40470</c:v>
                </c:pt>
                <c:pt idx="12731">
                  <c:v>40471</c:v>
                </c:pt>
                <c:pt idx="12732">
                  <c:v>40472</c:v>
                </c:pt>
                <c:pt idx="12733">
                  <c:v>40473</c:v>
                </c:pt>
                <c:pt idx="12734">
                  <c:v>40476</c:v>
                </c:pt>
                <c:pt idx="12735">
                  <c:v>40477</c:v>
                </c:pt>
                <c:pt idx="12736">
                  <c:v>40478</c:v>
                </c:pt>
                <c:pt idx="12737">
                  <c:v>40479</c:v>
                </c:pt>
                <c:pt idx="12738">
                  <c:v>40480</c:v>
                </c:pt>
                <c:pt idx="12739">
                  <c:v>40483</c:v>
                </c:pt>
                <c:pt idx="12740">
                  <c:v>40484</c:v>
                </c:pt>
                <c:pt idx="12741">
                  <c:v>40485</c:v>
                </c:pt>
                <c:pt idx="12742">
                  <c:v>40486</c:v>
                </c:pt>
                <c:pt idx="12743">
                  <c:v>40487</c:v>
                </c:pt>
                <c:pt idx="12744">
                  <c:v>40490</c:v>
                </c:pt>
                <c:pt idx="12745">
                  <c:v>40491</c:v>
                </c:pt>
                <c:pt idx="12746">
                  <c:v>40492</c:v>
                </c:pt>
                <c:pt idx="12747">
                  <c:v>40493</c:v>
                </c:pt>
                <c:pt idx="12748">
                  <c:v>40494</c:v>
                </c:pt>
                <c:pt idx="12749">
                  <c:v>40497</c:v>
                </c:pt>
                <c:pt idx="12750">
                  <c:v>40498</c:v>
                </c:pt>
                <c:pt idx="12751">
                  <c:v>40499</c:v>
                </c:pt>
                <c:pt idx="12752">
                  <c:v>40500</c:v>
                </c:pt>
                <c:pt idx="12753">
                  <c:v>40501</c:v>
                </c:pt>
                <c:pt idx="12754">
                  <c:v>40504</c:v>
                </c:pt>
                <c:pt idx="12755">
                  <c:v>40505</c:v>
                </c:pt>
                <c:pt idx="12756">
                  <c:v>40506</c:v>
                </c:pt>
                <c:pt idx="12757">
                  <c:v>40507</c:v>
                </c:pt>
                <c:pt idx="12758">
                  <c:v>40508</c:v>
                </c:pt>
                <c:pt idx="12759">
                  <c:v>40511</c:v>
                </c:pt>
                <c:pt idx="12760">
                  <c:v>40512</c:v>
                </c:pt>
                <c:pt idx="12761">
                  <c:v>40513</c:v>
                </c:pt>
                <c:pt idx="12762">
                  <c:v>40514</c:v>
                </c:pt>
                <c:pt idx="12763">
                  <c:v>40515</c:v>
                </c:pt>
                <c:pt idx="12764">
                  <c:v>40518</c:v>
                </c:pt>
                <c:pt idx="12765">
                  <c:v>40519</c:v>
                </c:pt>
                <c:pt idx="12766">
                  <c:v>40520</c:v>
                </c:pt>
                <c:pt idx="12767">
                  <c:v>40521</c:v>
                </c:pt>
                <c:pt idx="12768">
                  <c:v>40522</c:v>
                </c:pt>
                <c:pt idx="12769">
                  <c:v>40525</c:v>
                </c:pt>
                <c:pt idx="12770">
                  <c:v>40526</c:v>
                </c:pt>
                <c:pt idx="12771">
                  <c:v>40527</c:v>
                </c:pt>
                <c:pt idx="12772">
                  <c:v>40528</c:v>
                </c:pt>
                <c:pt idx="12773">
                  <c:v>40529</c:v>
                </c:pt>
                <c:pt idx="12774">
                  <c:v>40532</c:v>
                </c:pt>
                <c:pt idx="12775">
                  <c:v>40533</c:v>
                </c:pt>
                <c:pt idx="12776">
                  <c:v>40534</c:v>
                </c:pt>
                <c:pt idx="12777">
                  <c:v>40535</c:v>
                </c:pt>
                <c:pt idx="12778">
                  <c:v>40536</c:v>
                </c:pt>
                <c:pt idx="12779">
                  <c:v>40539</c:v>
                </c:pt>
                <c:pt idx="12780">
                  <c:v>40540</c:v>
                </c:pt>
                <c:pt idx="12781">
                  <c:v>40541</c:v>
                </c:pt>
                <c:pt idx="12782">
                  <c:v>40542</c:v>
                </c:pt>
                <c:pt idx="12783">
                  <c:v>40543</c:v>
                </c:pt>
                <c:pt idx="12784">
                  <c:v>40546</c:v>
                </c:pt>
                <c:pt idx="12785">
                  <c:v>40547</c:v>
                </c:pt>
                <c:pt idx="12786">
                  <c:v>40548</c:v>
                </c:pt>
                <c:pt idx="12787">
                  <c:v>40549</c:v>
                </c:pt>
                <c:pt idx="12788">
                  <c:v>40550</c:v>
                </c:pt>
                <c:pt idx="12789">
                  <c:v>40553</c:v>
                </c:pt>
                <c:pt idx="12790">
                  <c:v>40554</c:v>
                </c:pt>
                <c:pt idx="12791">
                  <c:v>40555</c:v>
                </c:pt>
                <c:pt idx="12792">
                  <c:v>40556</c:v>
                </c:pt>
                <c:pt idx="12793">
                  <c:v>40557</c:v>
                </c:pt>
                <c:pt idx="12794">
                  <c:v>40560</c:v>
                </c:pt>
                <c:pt idx="12795">
                  <c:v>40561</c:v>
                </c:pt>
                <c:pt idx="12796">
                  <c:v>40562</c:v>
                </c:pt>
                <c:pt idx="12797">
                  <c:v>40563</c:v>
                </c:pt>
                <c:pt idx="12798">
                  <c:v>40564</c:v>
                </c:pt>
                <c:pt idx="12799">
                  <c:v>40567</c:v>
                </c:pt>
                <c:pt idx="12800">
                  <c:v>40568</c:v>
                </c:pt>
                <c:pt idx="12801">
                  <c:v>40569</c:v>
                </c:pt>
                <c:pt idx="12802">
                  <c:v>40570</c:v>
                </c:pt>
                <c:pt idx="12803">
                  <c:v>40571</c:v>
                </c:pt>
                <c:pt idx="12804">
                  <c:v>40574</c:v>
                </c:pt>
                <c:pt idx="12805">
                  <c:v>40575</c:v>
                </c:pt>
                <c:pt idx="12806">
                  <c:v>40576</c:v>
                </c:pt>
                <c:pt idx="12807">
                  <c:v>40577</c:v>
                </c:pt>
                <c:pt idx="12808">
                  <c:v>40578</c:v>
                </c:pt>
                <c:pt idx="12809">
                  <c:v>40581</c:v>
                </c:pt>
                <c:pt idx="12810">
                  <c:v>40582</c:v>
                </c:pt>
                <c:pt idx="12811">
                  <c:v>40583</c:v>
                </c:pt>
                <c:pt idx="12812">
                  <c:v>40584</c:v>
                </c:pt>
                <c:pt idx="12813">
                  <c:v>40585</c:v>
                </c:pt>
                <c:pt idx="12814">
                  <c:v>40588</c:v>
                </c:pt>
                <c:pt idx="12815">
                  <c:v>40589</c:v>
                </c:pt>
                <c:pt idx="12816">
                  <c:v>40590</c:v>
                </c:pt>
                <c:pt idx="12817">
                  <c:v>40591</c:v>
                </c:pt>
                <c:pt idx="12818">
                  <c:v>40592</c:v>
                </c:pt>
                <c:pt idx="12819">
                  <c:v>40595</c:v>
                </c:pt>
                <c:pt idx="12820">
                  <c:v>40596</c:v>
                </c:pt>
                <c:pt idx="12821">
                  <c:v>40597</c:v>
                </c:pt>
                <c:pt idx="12822">
                  <c:v>40598</c:v>
                </c:pt>
                <c:pt idx="12823">
                  <c:v>40599</c:v>
                </c:pt>
                <c:pt idx="12824">
                  <c:v>40602</c:v>
                </c:pt>
                <c:pt idx="12825">
                  <c:v>40603</c:v>
                </c:pt>
                <c:pt idx="12826">
                  <c:v>40604</c:v>
                </c:pt>
                <c:pt idx="12827">
                  <c:v>40605</c:v>
                </c:pt>
                <c:pt idx="12828">
                  <c:v>40606</c:v>
                </c:pt>
                <c:pt idx="12829">
                  <c:v>40609</c:v>
                </c:pt>
                <c:pt idx="12830">
                  <c:v>40610</c:v>
                </c:pt>
                <c:pt idx="12831">
                  <c:v>40611</c:v>
                </c:pt>
                <c:pt idx="12832">
                  <c:v>40612</c:v>
                </c:pt>
                <c:pt idx="12833">
                  <c:v>40613</c:v>
                </c:pt>
                <c:pt idx="12834">
                  <c:v>40616</c:v>
                </c:pt>
                <c:pt idx="12835">
                  <c:v>40617</c:v>
                </c:pt>
                <c:pt idx="12836">
                  <c:v>40618</c:v>
                </c:pt>
                <c:pt idx="12837">
                  <c:v>40619</c:v>
                </c:pt>
                <c:pt idx="12838">
                  <c:v>40620</c:v>
                </c:pt>
                <c:pt idx="12839">
                  <c:v>40623</c:v>
                </c:pt>
                <c:pt idx="12840">
                  <c:v>40624</c:v>
                </c:pt>
                <c:pt idx="12841">
                  <c:v>40625</c:v>
                </c:pt>
                <c:pt idx="12842">
                  <c:v>40626</c:v>
                </c:pt>
                <c:pt idx="12843">
                  <c:v>40627</c:v>
                </c:pt>
                <c:pt idx="12844">
                  <c:v>40630</c:v>
                </c:pt>
                <c:pt idx="12845">
                  <c:v>40631</c:v>
                </c:pt>
                <c:pt idx="12846">
                  <c:v>40632</c:v>
                </c:pt>
                <c:pt idx="12847">
                  <c:v>40633</c:v>
                </c:pt>
                <c:pt idx="12848">
                  <c:v>40634</c:v>
                </c:pt>
                <c:pt idx="12849">
                  <c:v>40637</c:v>
                </c:pt>
                <c:pt idx="12850">
                  <c:v>40638</c:v>
                </c:pt>
                <c:pt idx="12851">
                  <c:v>40639</c:v>
                </c:pt>
                <c:pt idx="12852">
                  <c:v>40640</c:v>
                </c:pt>
                <c:pt idx="12853">
                  <c:v>40641</c:v>
                </c:pt>
                <c:pt idx="12854">
                  <c:v>40644</c:v>
                </c:pt>
                <c:pt idx="12855">
                  <c:v>40645</c:v>
                </c:pt>
                <c:pt idx="12856">
                  <c:v>40646</c:v>
                </c:pt>
                <c:pt idx="12857">
                  <c:v>40647</c:v>
                </c:pt>
                <c:pt idx="12858">
                  <c:v>40648</c:v>
                </c:pt>
                <c:pt idx="12859">
                  <c:v>40651</c:v>
                </c:pt>
                <c:pt idx="12860">
                  <c:v>40652</c:v>
                </c:pt>
                <c:pt idx="12861">
                  <c:v>40653</c:v>
                </c:pt>
                <c:pt idx="12862">
                  <c:v>40654</c:v>
                </c:pt>
                <c:pt idx="12863">
                  <c:v>40655</c:v>
                </c:pt>
                <c:pt idx="12864">
                  <c:v>40658</c:v>
                </c:pt>
                <c:pt idx="12865">
                  <c:v>40659</c:v>
                </c:pt>
                <c:pt idx="12866">
                  <c:v>40660</c:v>
                </c:pt>
                <c:pt idx="12867">
                  <c:v>40661</c:v>
                </c:pt>
                <c:pt idx="12868">
                  <c:v>40662</c:v>
                </c:pt>
                <c:pt idx="12869">
                  <c:v>40665</c:v>
                </c:pt>
                <c:pt idx="12870">
                  <c:v>40666</c:v>
                </c:pt>
                <c:pt idx="12871">
                  <c:v>40667</c:v>
                </c:pt>
                <c:pt idx="12872">
                  <c:v>40668</c:v>
                </c:pt>
                <c:pt idx="12873">
                  <c:v>40669</c:v>
                </c:pt>
                <c:pt idx="12874">
                  <c:v>40672</c:v>
                </c:pt>
                <c:pt idx="12875">
                  <c:v>40673</c:v>
                </c:pt>
                <c:pt idx="12876">
                  <c:v>40674</c:v>
                </c:pt>
                <c:pt idx="12877">
                  <c:v>40675</c:v>
                </c:pt>
                <c:pt idx="12878">
                  <c:v>40676</c:v>
                </c:pt>
                <c:pt idx="12879">
                  <c:v>40679</c:v>
                </c:pt>
                <c:pt idx="12880">
                  <c:v>40680</c:v>
                </c:pt>
                <c:pt idx="12881">
                  <c:v>40681</c:v>
                </c:pt>
                <c:pt idx="12882">
                  <c:v>40682</c:v>
                </c:pt>
                <c:pt idx="12883">
                  <c:v>40683</c:v>
                </c:pt>
                <c:pt idx="12884">
                  <c:v>40686</c:v>
                </c:pt>
                <c:pt idx="12885">
                  <c:v>40687</c:v>
                </c:pt>
                <c:pt idx="12886">
                  <c:v>40688</c:v>
                </c:pt>
                <c:pt idx="12887">
                  <c:v>40689</c:v>
                </c:pt>
                <c:pt idx="12888">
                  <c:v>40690</c:v>
                </c:pt>
                <c:pt idx="12889">
                  <c:v>40693</c:v>
                </c:pt>
                <c:pt idx="12890">
                  <c:v>40694</c:v>
                </c:pt>
                <c:pt idx="12891">
                  <c:v>40695</c:v>
                </c:pt>
                <c:pt idx="12892">
                  <c:v>40696</c:v>
                </c:pt>
                <c:pt idx="12893">
                  <c:v>40697</c:v>
                </c:pt>
                <c:pt idx="12894">
                  <c:v>40700</c:v>
                </c:pt>
                <c:pt idx="12895">
                  <c:v>40701</c:v>
                </c:pt>
                <c:pt idx="12896">
                  <c:v>40702</c:v>
                </c:pt>
                <c:pt idx="12897">
                  <c:v>40703</c:v>
                </c:pt>
                <c:pt idx="12898">
                  <c:v>40704</c:v>
                </c:pt>
                <c:pt idx="12899">
                  <c:v>40707</c:v>
                </c:pt>
                <c:pt idx="12900">
                  <c:v>40708</c:v>
                </c:pt>
                <c:pt idx="12901">
                  <c:v>40709</c:v>
                </c:pt>
                <c:pt idx="12902">
                  <c:v>40710</c:v>
                </c:pt>
                <c:pt idx="12903">
                  <c:v>40711</c:v>
                </c:pt>
                <c:pt idx="12904">
                  <c:v>40714</c:v>
                </c:pt>
                <c:pt idx="12905">
                  <c:v>40715</c:v>
                </c:pt>
                <c:pt idx="12906">
                  <c:v>40716</c:v>
                </c:pt>
                <c:pt idx="12907">
                  <c:v>40717</c:v>
                </c:pt>
                <c:pt idx="12908">
                  <c:v>40718</c:v>
                </c:pt>
                <c:pt idx="12909">
                  <c:v>40721</c:v>
                </c:pt>
                <c:pt idx="12910">
                  <c:v>40722</c:v>
                </c:pt>
                <c:pt idx="12911">
                  <c:v>40723</c:v>
                </c:pt>
                <c:pt idx="12912">
                  <c:v>40724</c:v>
                </c:pt>
                <c:pt idx="12913">
                  <c:v>40725</c:v>
                </c:pt>
                <c:pt idx="12914">
                  <c:v>40728</c:v>
                </c:pt>
                <c:pt idx="12915">
                  <c:v>40729</c:v>
                </c:pt>
                <c:pt idx="12916">
                  <c:v>40730</c:v>
                </c:pt>
                <c:pt idx="12917">
                  <c:v>40731</c:v>
                </c:pt>
                <c:pt idx="12918">
                  <c:v>40732</c:v>
                </c:pt>
                <c:pt idx="12919">
                  <c:v>40735</c:v>
                </c:pt>
                <c:pt idx="12920">
                  <c:v>40736</c:v>
                </c:pt>
                <c:pt idx="12921">
                  <c:v>40737</c:v>
                </c:pt>
                <c:pt idx="12922">
                  <c:v>40738</c:v>
                </c:pt>
                <c:pt idx="12923">
                  <c:v>40739</c:v>
                </c:pt>
                <c:pt idx="12924">
                  <c:v>40742</c:v>
                </c:pt>
                <c:pt idx="12925">
                  <c:v>40743</c:v>
                </c:pt>
                <c:pt idx="12926">
                  <c:v>40744</c:v>
                </c:pt>
                <c:pt idx="12927">
                  <c:v>40745</c:v>
                </c:pt>
                <c:pt idx="12928">
                  <c:v>40746</c:v>
                </c:pt>
                <c:pt idx="12929">
                  <c:v>40749</c:v>
                </c:pt>
                <c:pt idx="12930">
                  <c:v>40750</c:v>
                </c:pt>
                <c:pt idx="12931">
                  <c:v>40751</c:v>
                </c:pt>
                <c:pt idx="12932">
                  <c:v>40752</c:v>
                </c:pt>
                <c:pt idx="12933">
                  <c:v>40753</c:v>
                </c:pt>
                <c:pt idx="12934">
                  <c:v>40756</c:v>
                </c:pt>
                <c:pt idx="12935">
                  <c:v>40757</c:v>
                </c:pt>
                <c:pt idx="12936">
                  <c:v>40758</c:v>
                </c:pt>
                <c:pt idx="12937">
                  <c:v>40759</c:v>
                </c:pt>
                <c:pt idx="12938">
                  <c:v>40760</c:v>
                </c:pt>
                <c:pt idx="12939">
                  <c:v>40763</c:v>
                </c:pt>
                <c:pt idx="12940">
                  <c:v>40764</c:v>
                </c:pt>
                <c:pt idx="12941">
                  <c:v>40765</c:v>
                </c:pt>
                <c:pt idx="12942">
                  <c:v>40766</c:v>
                </c:pt>
                <c:pt idx="12943">
                  <c:v>40767</c:v>
                </c:pt>
                <c:pt idx="12944">
                  <c:v>40770</c:v>
                </c:pt>
                <c:pt idx="12945">
                  <c:v>40771</c:v>
                </c:pt>
                <c:pt idx="12946">
                  <c:v>40772</c:v>
                </c:pt>
                <c:pt idx="12947">
                  <c:v>40773</c:v>
                </c:pt>
                <c:pt idx="12948">
                  <c:v>40774</c:v>
                </c:pt>
                <c:pt idx="12949">
                  <c:v>40777</c:v>
                </c:pt>
                <c:pt idx="12950">
                  <c:v>40778</c:v>
                </c:pt>
                <c:pt idx="12951">
                  <c:v>40779</c:v>
                </c:pt>
                <c:pt idx="12952">
                  <c:v>40780</c:v>
                </c:pt>
                <c:pt idx="12953">
                  <c:v>40781</c:v>
                </c:pt>
                <c:pt idx="12954">
                  <c:v>40784</c:v>
                </c:pt>
                <c:pt idx="12955">
                  <c:v>40785</c:v>
                </c:pt>
                <c:pt idx="12956">
                  <c:v>40786</c:v>
                </c:pt>
                <c:pt idx="12957">
                  <c:v>40787</c:v>
                </c:pt>
                <c:pt idx="12958">
                  <c:v>40788</c:v>
                </c:pt>
                <c:pt idx="12959">
                  <c:v>40791</c:v>
                </c:pt>
                <c:pt idx="12960">
                  <c:v>40792</c:v>
                </c:pt>
                <c:pt idx="12961">
                  <c:v>40793</c:v>
                </c:pt>
                <c:pt idx="12962">
                  <c:v>40794</c:v>
                </c:pt>
                <c:pt idx="12963">
                  <c:v>40795</c:v>
                </c:pt>
                <c:pt idx="12964">
                  <c:v>40798</c:v>
                </c:pt>
                <c:pt idx="12965">
                  <c:v>40799</c:v>
                </c:pt>
                <c:pt idx="12966">
                  <c:v>40800</c:v>
                </c:pt>
                <c:pt idx="12967">
                  <c:v>40801</c:v>
                </c:pt>
                <c:pt idx="12968">
                  <c:v>40802</c:v>
                </c:pt>
                <c:pt idx="12969">
                  <c:v>40805</c:v>
                </c:pt>
                <c:pt idx="12970">
                  <c:v>40806</c:v>
                </c:pt>
                <c:pt idx="12971">
                  <c:v>40807</c:v>
                </c:pt>
                <c:pt idx="12972">
                  <c:v>40808</c:v>
                </c:pt>
                <c:pt idx="12973">
                  <c:v>40809</c:v>
                </c:pt>
                <c:pt idx="12974">
                  <c:v>40812</c:v>
                </c:pt>
                <c:pt idx="12975">
                  <c:v>40813</c:v>
                </c:pt>
                <c:pt idx="12976">
                  <c:v>40814</c:v>
                </c:pt>
                <c:pt idx="12977">
                  <c:v>40815</c:v>
                </c:pt>
                <c:pt idx="12978">
                  <c:v>40816</c:v>
                </c:pt>
                <c:pt idx="12979">
                  <c:v>40819</c:v>
                </c:pt>
                <c:pt idx="12980">
                  <c:v>40820</c:v>
                </c:pt>
                <c:pt idx="12981">
                  <c:v>40821</c:v>
                </c:pt>
                <c:pt idx="12982">
                  <c:v>40822</c:v>
                </c:pt>
                <c:pt idx="12983">
                  <c:v>40823</c:v>
                </c:pt>
                <c:pt idx="12984">
                  <c:v>40826</c:v>
                </c:pt>
                <c:pt idx="12985">
                  <c:v>40827</c:v>
                </c:pt>
                <c:pt idx="12986">
                  <c:v>40828</c:v>
                </c:pt>
                <c:pt idx="12987">
                  <c:v>40829</c:v>
                </c:pt>
                <c:pt idx="12988">
                  <c:v>40830</c:v>
                </c:pt>
                <c:pt idx="12989">
                  <c:v>40833</c:v>
                </c:pt>
                <c:pt idx="12990">
                  <c:v>40834</c:v>
                </c:pt>
                <c:pt idx="12991">
                  <c:v>40835</c:v>
                </c:pt>
                <c:pt idx="12992">
                  <c:v>40836</c:v>
                </c:pt>
                <c:pt idx="12993">
                  <c:v>40837</c:v>
                </c:pt>
                <c:pt idx="12994">
                  <c:v>40840</c:v>
                </c:pt>
                <c:pt idx="12995">
                  <c:v>40841</c:v>
                </c:pt>
                <c:pt idx="12996">
                  <c:v>40842</c:v>
                </c:pt>
                <c:pt idx="12997">
                  <c:v>40843</c:v>
                </c:pt>
                <c:pt idx="12998">
                  <c:v>40844</c:v>
                </c:pt>
                <c:pt idx="12999">
                  <c:v>40847</c:v>
                </c:pt>
                <c:pt idx="13000">
                  <c:v>40848</c:v>
                </c:pt>
                <c:pt idx="13001">
                  <c:v>40849</c:v>
                </c:pt>
                <c:pt idx="13002">
                  <c:v>40850</c:v>
                </c:pt>
                <c:pt idx="13003">
                  <c:v>40851</c:v>
                </c:pt>
                <c:pt idx="13004">
                  <c:v>40854</c:v>
                </c:pt>
                <c:pt idx="13005">
                  <c:v>40855</c:v>
                </c:pt>
                <c:pt idx="13006">
                  <c:v>40856</c:v>
                </c:pt>
                <c:pt idx="13007">
                  <c:v>40857</c:v>
                </c:pt>
                <c:pt idx="13008">
                  <c:v>40858</c:v>
                </c:pt>
                <c:pt idx="13009">
                  <c:v>40861</c:v>
                </c:pt>
                <c:pt idx="13010">
                  <c:v>40862</c:v>
                </c:pt>
                <c:pt idx="13011">
                  <c:v>40863</c:v>
                </c:pt>
                <c:pt idx="13012">
                  <c:v>40864</c:v>
                </c:pt>
                <c:pt idx="13013">
                  <c:v>40865</c:v>
                </c:pt>
                <c:pt idx="13014">
                  <c:v>40868</c:v>
                </c:pt>
                <c:pt idx="13015">
                  <c:v>40869</c:v>
                </c:pt>
                <c:pt idx="13016">
                  <c:v>40870</c:v>
                </c:pt>
                <c:pt idx="13017">
                  <c:v>40871</c:v>
                </c:pt>
                <c:pt idx="13018">
                  <c:v>40872</c:v>
                </c:pt>
                <c:pt idx="13019">
                  <c:v>40875</c:v>
                </c:pt>
                <c:pt idx="13020">
                  <c:v>40876</c:v>
                </c:pt>
                <c:pt idx="13021">
                  <c:v>40877</c:v>
                </c:pt>
                <c:pt idx="13022">
                  <c:v>40878</c:v>
                </c:pt>
                <c:pt idx="13023">
                  <c:v>40879</c:v>
                </c:pt>
                <c:pt idx="13024">
                  <c:v>40882</c:v>
                </c:pt>
                <c:pt idx="13025">
                  <c:v>40883</c:v>
                </c:pt>
                <c:pt idx="13026">
                  <c:v>40884</c:v>
                </c:pt>
                <c:pt idx="13027">
                  <c:v>40885</c:v>
                </c:pt>
                <c:pt idx="13028">
                  <c:v>40886</c:v>
                </c:pt>
                <c:pt idx="13029">
                  <c:v>40889</c:v>
                </c:pt>
                <c:pt idx="13030">
                  <c:v>40890</c:v>
                </c:pt>
                <c:pt idx="13031">
                  <c:v>40891</c:v>
                </c:pt>
                <c:pt idx="13032">
                  <c:v>40892</c:v>
                </c:pt>
                <c:pt idx="13033">
                  <c:v>40893</c:v>
                </c:pt>
                <c:pt idx="13034">
                  <c:v>40896</c:v>
                </c:pt>
                <c:pt idx="13035">
                  <c:v>40897</c:v>
                </c:pt>
                <c:pt idx="13036">
                  <c:v>40898</c:v>
                </c:pt>
                <c:pt idx="13037">
                  <c:v>40899</c:v>
                </c:pt>
                <c:pt idx="13038">
                  <c:v>40900</c:v>
                </c:pt>
                <c:pt idx="13039">
                  <c:v>40903</c:v>
                </c:pt>
                <c:pt idx="13040">
                  <c:v>40904</c:v>
                </c:pt>
                <c:pt idx="13041">
                  <c:v>40905</c:v>
                </c:pt>
                <c:pt idx="13042">
                  <c:v>40906</c:v>
                </c:pt>
                <c:pt idx="13043">
                  <c:v>40907</c:v>
                </c:pt>
                <c:pt idx="13044">
                  <c:v>40910</c:v>
                </c:pt>
                <c:pt idx="13045">
                  <c:v>40911</c:v>
                </c:pt>
                <c:pt idx="13046">
                  <c:v>40912</c:v>
                </c:pt>
                <c:pt idx="13047">
                  <c:v>40913</c:v>
                </c:pt>
                <c:pt idx="13048">
                  <c:v>40914</c:v>
                </c:pt>
                <c:pt idx="13049">
                  <c:v>40917</c:v>
                </c:pt>
                <c:pt idx="13050">
                  <c:v>40918</c:v>
                </c:pt>
                <c:pt idx="13051">
                  <c:v>40919</c:v>
                </c:pt>
                <c:pt idx="13052">
                  <c:v>40920</c:v>
                </c:pt>
                <c:pt idx="13053">
                  <c:v>40921</c:v>
                </c:pt>
                <c:pt idx="13054">
                  <c:v>40924</c:v>
                </c:pt>
                <c:pt idx="13055">
                  <c:v>40925</c:v>
                </c:pt>
                <c:pt idx="13056">
                  <c:v>40926</c:v>
                </c:pt>
                <c:pt idx="13057">
                  <c:v>40927</c:v>
                </c:pt>
                <c:pt idx="13058">
                  <c:v>40928</c:v>
                </c:pt>
                <c:pt idx="13059">
                  <c:v>40931</c:v>
                </c:pt>
                <c:pt idx="13060">
                  <c:v>40932</c:v>
                </c:pt>
                <c:pt idx="13061">
                  <c:v>40933</c:v>
                </c:pt>
                <c:pt idx="13062">
                  <c:v>40934</c:v>
                </c:pt>
                <c:pt idx="13063">
                  <c:v>40935</c:v>
                </c:pt>
                <c:pt idx="13064">
                  <c:v>40938</c:v>
                </c:pt>
                <c:pt idx="13065">
                  <c:v>40939</c:v>
                </c:pt>
                <c:pt idx="13066">
                  <c:v>40940</c:v>
                </c:pt>
                <c:pt idx="13067">
                  <c:v>40941</c:v>
                </c:pt>
                <c:pt idx="13068">
                  <c:v>40942</c:v>
                </c:pt>
                <c:pt idx="13069">
                  <c:v>40945</c:v>
                </c:pt>
                <c:pt idx="13070">
                  <c:v>40946</c:v>
                </c:pt>
                <c:pt idx="13071">
                  <c:v>40947</c:v>
                </c:pt>
                <c:pt idx="13072">
                  <c:v>40948</c:v>
                </c:pt>
                <c:pt idx="13073">
                  <c:v>40949</c:v>
                </c:pt>
                <c:pt idx="13074">
                  <c:v>40952</c:v>
                </c:pt>
                <c:pt idx="13075">
                  <c:v>40953</c:v>
                </c:pt>
                <c:pt idx="13076">
                  <c:v>40954</c:v>
                </c:pt>
                <c:pt idx="13077">
                  <c:v>40955</c:v>
                </c:pt>
                <c:pt idx="13078">
                  <c:v>40956</c:v>
                </c:pt>
                <c:pt idx="13079">
                  <c:v>40959</c:v>
                </c:pt>
                <c:pt idx="13080">
                  <c:v>40960</c:v>
                </c:pt>
                <c:pt idx="13081">
                  <c:v>40961</c:v>
                </c:pt>
                <c:pt idx="13082">
                  <c:v>40962</c:v>
                </c:pt>
                <c:pt idx="13083">
                  <c:v>40963</c:v>
                </c:pt>
                <c:pt idx="13084">
                  <c:v>40966</c:v>
                </c:pt>
                <c:pt idx="13085">
                  <c:v>40967</c:v>
                </c:pt>
                <c:pt idx="13086">
                  <c:v>40968</c:v>
                </c:pt>
                <c:pt idx="13087">
                  <c:v>40969</c:v>
                </c:pt>
                <c:pt idx="13088">
                  <c:v>40970</c:v>
                </c:pt>
                <c:pt idx="13089">
                  <c:v>40973</c:v>
                </c:pt>
                <c:pt idx="13090">
                  <c:v>40974</c:v>
                </c:pt>
                <c:pt idx="13091">
                  <c:v>40975</c:v>
                </c:pt>
                <c:pt idx="13092">
                  <c:v>40976</c:v>
                </c:pt>
                <c:pt idx="13093">
                  <c:v>40977</c:v>
                </c:pt>
                <c:pt idx="13094">
                  <c:v>40980</c:v>
                </c:pt>
                <c:pt idx="13095">
                  <c:v>40981</c:v>
                </c:pt>
                <c:pt idx="13096">
                  <c:v>40982</c:v>
                </c:pt>
                <c:pt idx="13097">
                  <c:v>40983</c:v>
                </c:pt>
                <c:pt idx="13098">
                  <c:v>40984</c:v>
                </c:pt>
                <c:pt idx="13099">
                  <c:v>40987</c:v>
                </c:pt>
                <c:pt idx="13100">
                  <c:v>40988</c:v>
                </c:pt>
                <c:pt idx="13101">
                  <c:v>40989</c:v>
                </c:pt>
                <c:pt idx="13102">
                  <c:v>40990</c:v>
                </c:pt>
                <c:pt idx="13103">
                  <c:v>40991</c:v>
                </c:pt>
                <c:pt idx="13104">
                  <c:v>40994</c:v>
                </c:pt>
                <c:pt idx="13105">
                  <c:v>40995</c:v>
                </c:pt>
                <c:pt idx="13106">
                  <c:v>40996</c:v>
                </c:pt>
                <c:pt idx="13107">
                  <c:v>40997</c:v>
                </c:pt>
                <c:pt idx="13108">
                  <c:v>40998</c:v>
                </c:pt>
                <c:pt idx="13109">
                  <c:v>41001</c:v>
                </c:pt>
                <c:pt idx="13110">
                  <c:v>41002</c:v>
                </c:pt>
                <c:pt idx="13111">
                  <c:v>41003</c:v>
                </c:pt>
                <c:pt idx="13112">
                  <c:v>41004</c:v>
                </c:pt>
                <c:pt idx="13113">
                  <c:v>41005</c:v>
                </c:pt>
                <c:pt idx="13114">
                  <c:v>41008</c:v>
                </c:pt>
                <c:pt idx="13115">
                  <c:v>41009</c:v>
                </c:pt>
                <c:pt idx="13116">
                  <c:v>41010</c:v>
                </c:pt>
                <c:pt idx="13117">
                  <c:v>41011</c:v>
                </c:pt>
                <c:pt idx="13118">
                  <c:v>41012</c:v>
                </c:pt>
                <c:pt idx="13119">
                  <c:v>41015</c:v>
                </c:pt>
                <c:pt idx="13120">
                  <c:v>41016</c:v>
                </c:pt>
                <c:pt idx="13121">
                  <c:v>41017</c:v>
                </c:pt>
                <c:pt idx="13122">
                  <c:v>41018</c:v>
                </c:pt>
                <c:pt idx="13123">
                  <c:v>41019</c:v>
                </c:pt>
                <c:pt idx="13124">
                  <c:v>41022</c:v>
                </c:pt>
                <c:pt idx="13125">
                  <c:v>41023</c:v>
                </c:pt>
                <c:pt idx="13126">
                  <c:v>41024</c:v>
                </c:pt>
                <c:pt idx="13127">
                  <c:v>41025</c:v>
                </c:pt>
                <c:pt idx="13128">
                  <c:v>41026</c:v>
                </c:pt>
                <c:pt idx="13129">
                  <c:v>41029</c:v>
                </c:pt>
                <c:pt idx="13130">
                  <c:v>41030</c:v>
                </c:pt>
                <c:pt idx="13131">
                  <c:v>41031</c:v>
                </c:pt>
                <c:pt idx="13132">
                  <c:v>41032</c:v>
                </c:pt>
                <c:pt idx="13133">
                  <c:v>41033</c:v>
                </c:pt>
                <c:pt idx="13134">
                  <c:v>41036</c:v>
                </c:pt>
                <c:pt idx="13135">
                  <c:v>41037</c:v>
                </c:pt>
                <c:pt idx="13136">
                  <c:v>41038</c:v>
                </c:pt>
                <c:pt idx="13137">
                  <c:v>41039</c:v>
                </c:pt>
                <c:pt idx="13138">
                  <c:v>41040</c:v>
                </c:pt>
                <c:pt idx="13139">
                  <c:v>41043</c:v>
                </c:pt>
                <c:pt idx="13140">
                  <c:v>41044</c:v>
                </c:pt>
                <c:pt idx="13141">
                  <c:v>41045</c:v>
                </c:pt>
                <c:pt idx="13142">
                  <c:v>41046</c:v>
                </c:pt>
                <c:pt idx="13143">
                  <c:v>41047</c:v>
                </c:pt>
                <c:pt idx="13144">
                  <c:v>41050</c:v>
                </c:pt>
                <c:pt idx="13145">
                  <c:v>41051</c:v>
                </c:pt>
                <c:pt idx="13146">
                  <c:v>41052</c:v>
                </c:pt>
                <c:pt idx="13147">
                  <c:v>41053</c:v>
                </c:pt>
                <c:pt idx="13148">
                  <c:v>41054</c:v>
                </c:pt>
                <c:pt idx="13149">
                  <c:v>41057</c:v>
                </c:pt>
                <c:pt idx="13150">
                  <c:v>41058</c:v>
                </c:pt>
                <c:pt idx="13151">
                  <c:v>41059</c:v>
                </c:pt>
                <c:pt idx="13152">
                  <c:v>41060</c:v>
                </c:pt>
                <c:pt idx="13153">
                  <c:v>41061</c:v>
                </c:pt>
                <c:pt idx="13154">
                  <c:v>41064</c:v>
                </c:pt>
                <c:pt idx="13155">
                  <c:v>41065</c:v>
                </c:pt>
                <c:pt idx="13156">
                  <c:v>41066</c:v>
                </c:pt>
                <c:pt idx="13157">
                  <c:v>41067</c:v>
                </c:pt>
                <c:pt idx="13158">
                  <c:v>41068</c:v>
                </c:pt>
                <c:pt idx="13159">
                  <c:v>41071</c:v>
                </c:pt>
                <c:pt idx="13160">
                  <c:v>41072</c:v>
                </c:pt>
                <c:pt idx="13161">
                  <c:v>41073</c:v>
                </c:pt>
                <c:pt idx="13162">
                  <c:v>41074</c:v>
                </c:pt>
                <c:pt idx="13163">
                  <c:v>41075</c:v>
                </c:pt>
                <c:pt idx="13164">
                  <c:v>41078</c:v>
                </c:pt>
                <c:pt idx="13165">
                  <c:v>41079</c:v>
                </c:pt>
                <c:pt idx="13166">
                  <c:v>41080</c:v>
                </c:pt>
                <c:pt idx="13167">
                  <c:v>41081</c:v>
                </c:pt>
                <c:pt idx="13168">
                  <c:v>41082</c:v>
                </c:pt>
                <c:pt idx="13169">
                  <c:v>41085</c:v>
                </c:pt>
                <c:pt idx="13170">
                  <c:v>41086</c:v>
                </c:pt>
                <c:pt idx="13171">
                  <c:v>41087</c:v>
                </c:pt>
                <c:pt idx="13172">
                  <c:v>41088</c:v>
                </c:pt>
                <c:pt idx="13173">
                  <c:v>41089</c:v>
                </c:pt>
                <c:pt idx="13174">
                  <c:v>41092</c:v>
                </c:pt>
                <c:pt idx="13175">
                  <c:v>41093</c:v>
                </c:pt>
                <c:pt idx="13176">
                  <c:v>41094</c:v>
                </c:pt>
                <c:pt idx="13177">
                  <c:v>41095</c:v>
                </c:pt>
                <c:pt idx="13178">
                  <c:v>41096</c:v>
                </c:pt>
                <c:pt idx="13179">
                  <c:v>41099</c:v>
                </c:pt>
                <c:pt idx="13180">
                  <c:v>41100</c:v>
                </c:pt>
                <c:pt idx="13181">
                  <c:v>41101</c:v>
                </c:pt>
                <c:pt idx="13182">
                  <c:v>41102</c:v>
                </c:pt>
                <c:pt idx="13183">
                  <c:v>41103</c:v>
                </c:pt>
                <c:pt idx="13184">
                  <c:v>41106</c:v>
                </c:pt>
                <c:pt idx="13185">
                  <c:v>41107</c:v>
                </c:pt>
                <c:pt idx="13186">
                  <c:v>41108</c:v>
                </c:pt>
                <c:pt idx="13187">
                  <c:v>41109</c:v>
                </c:pt>
                <c:pt idx="13188">
                  <c:v>41110</c:v>
                </c:pt>
                <c:pt idx="13189">
                  <c:v>41113</c:v>
                </c:pt>
                <c:pt idx="13190">
                  <c:v>41114</c:v>
                </c:pt>
                <c:pt idx="13191">
                  <c:v>41115</c:v>
                </c:pt>
                <c:pt idx="13192">
                  <c:v>41116</c:v>
                </c:pt>
                <c:pt idx="13193">
                  <c:v>41117</c:v>
                </c:pt>
                <c:pt idx="13194">
                  <c:v>41120</c:v>
                </c:pt>
                <c:pt idx="13195">
                  <c:v>41121</c:v>
                </c:pt>
                <c:pt idx="13196">
                  <c:v>41122</c:v>
                </c:pt>
                <c:pt idx="13197">
                  <c:v>41123</c:v>
                </c:pt>
                <c:pt idx="13198">
                  <c:v>41124</c:v>
                </c:pt>
                <c:pt idx="13199">
                  <c:v>41127</c:v>
                </c:pt>
                <c:pt idx="13200">
                  <c:v>41128</c:v>
                </c:pt>
                <c:pt idx="13201">
                  <c:v>41129</c:v>
                </c:pt>
                <c:pt idx="13202">
                  <c:v>41130</c:v>
                </c:pt>
                <c:pt idx="13203">
                  <c:v>41131</c:v>
                </c:pt>
                <c:pt idx="13204">
                  <c:v>41134</c:v>
                </c:pt>
                <c:pt idx="13205">
                  <c:v>41135</c:v>
                </c:pt>
                <c:pt idx="13206">
                  <c:v>41136</c:v>
                </c:pt>
                <c:pt idx="13207">
                  <c:v>41137</c:v>
                </c:pt>
                <c:pt idx="13208">
                  <c:v>41138</c:v>
                </c:pt>
                <c:pt idx="13209">
                  <c:v>41141</c:v>
                </c:pt>
                <c:pt idx="13210">
                  <c:v>41142</c:v>
                </c:pt>
                <c:pt idx="13211">
                  <c:v>41143</c:v>
                </c:pt>
                <c:pt idx="13212">
                  <c:v>41144</c:v>
                </c:pt>
                <c:pt idx="13213">
                  <c:v>41145</c:v>
                </c:pt>
                <c:pt idx="13214">
                  <c:v>41148</c:v>
                </c:pt>
                <c:pt idx="13215">
                  <c:v>41149</c:v>
                </c:pt>
                <c:pt idx="13216">
                  <c:v>41150</c:v>
                </c:pt>
                <c:pt idx="13217">
                  <c:v>41151</c:v>
                </c:pt>
                <c:pt idx="13218">
                  <c:v>41152</c:v>
                </c:pt>
                <c:pt idx="13219">
                  <c:v>41155</c:v>
                </c:pt>
                <c:pt idx="13220">
                  <c:v>41156</c:v>
                </c:pt>
                <c:pt idx="13221">
                  <c:v>41157</c:v>
                </c:pt>
                <c:pt idx="13222">
                  <c:v>41158</c:v>
                </c:pt>
                <c:pt idx="13223">
                  <c:v>41159</c:v>
                </c:pt>
                <c:pt idx="13224">
                  <c:v>41162</c:v>
                </c:pt>
                <c:pt idx="13225">
                  <c:v>41163</c:v>
                </c:pt>
                <c:pt idx="13226">
                  <c:v>41164</c:v>
                </c:pt>
                <c:pt idx="13227">
                  <c:v>41165</c:v>
                </c:pt>
                <c:pt idx="13228">
                  <c:v>41166</c:v>
                </c:pt>
                <c:pt idx="13229">
                  <c:v>41169</c:v>
                </c:pt>
                <c:pt idx="13230">
                  <c:v>41170</c:v>
                </c:pt>
                <c:pt idx="13231">
                  <c:v>41171</c:v>
                </c:pt>
                <c:pt idx="13232">
                  <c:v>41172</c:v>
                </c:pt>
                <c:pt idx="13233">
                  <c:v>41173</c:v>
                </c:pt>
                <c:pt idx="13234">
                  <c:v>41176</c:v>
                </c:pt>
                <c:pt idx="13235">
                  <c:v>41177</c:v>
                </c:pt>
                <c:pt idx="13236">
                  <c:v>41178</c:v>
                </c:pt>
                <c:pt idx="13237">
                  <c:v>41179</c:v>
                </c:pt>
                <c:pt idx="13238">
                  <c:v>41180</c:v>
                </c:pt>
                <c:pt idx="13239">
                  <c:v>41183</c:v>
                </c:pt>
                <c:pt idx="13240">
                  <c:v>41184</c:v>
                </c:pt>
                <c:pt idx="13241">
                  <c:v>41185</c:v>
                </c:pt>
                <c:pt idx="13242">
                  <c:v>41186</c:v>
                </c:pt>
                <c:pt idx="13243">
                  <c:v>41187</c:v>
                </c:pt>
                <c:pt idx="13244">
                  <c:v>41190</c:v>
                </c:pt>
                <c:pt idx="13245">
                  <c:v>41191</c:v>
                </c:pt>
                <c:pt idx="13246">
                  <c:v>41192</c:v>
                </c:pt>
                <c:pt idx="13247">
                  <c:v>41193</c:v>
                </c:pt>
                <c:pt idx="13248">
                  <c:v>41194</c:v>
                </c:pt>
                <c:pt idx="13249">
                  <c:v>41197</c:v>
                </c:pt>
                <c:pt idx="13250">
                  <c:v>41198</c:v>
                </c:pt>
                <c:pt idx="13251">
                  <c:v>41199</c:v>
                </c:pt>
                <c:pt idx="13252">
                  <c:v>41200</c:v>
                </c:pt>
                <c:pt idx="13253">
                  <c:v>41201</c:v>
                </c:pt>
                <c:pt idx="13254">
                  <c:v>41204</c:v>
                </c:pt>
                <c:pt idx="13255">
                  <c:v>41205</c:v>
                </c:pt>
                <c:pt idx="13256">
                  <c:v>41206</c:v>
                </c:pt>
                <c:pt idx="13257">
                  <c:v>41207</c:v>
                </c:pt>
                <c:pt idx="13258">
                  <c:v>41208</c:v>
                </c:pt>
                <c:pt idx="13259">
                  <c:v>41211</c:v>
                </c:pt>
                <c:pt idx="13260">
                  <c:v>41212</c:v>
                </c:pt>
                <c:pt idx="13261">
                  <c:v>41213</c:v>
                </c:pt>
                <c:pt idx="13262">
                  <c:v>41214</c:v>
                </c:pt>
                <c:pt idx="13263">
                  <c:v>41215</c:v>
                </c:pt>
                <c:pt idx="13264">
                  <c:v>41218</c:v>
                </c:pt>
                <c:pt idx="13265">
                  <c:v>41219</c:v>
                </c:pt>
                <c:pt idx="13266">
                  <c:v>41220</c:v>
                </c:pt>
                <c:pt idx="13267">
                  <c:v>41221</c:v>
                </c:pt>
                <c:pt idx="13268">
                  <c:v>41222</c:v>
                </c:pt>
                <c:pt idx="13269">
                  <c:v>41225</c:v>
                </c:pt>
                <c:pt idx="13270">
                  <c:v>41226</c:v>
                </c:pt>
                <c:pt idx="13271">
                  <c:v>41227</c:v>
                </c:pt>
                <c:pt idx="13272">
                  <c:v>41228</c:v>
                </c:pt>
                <c:pt idx="13273">
                  <c:v>41229</c:v>
                </c:pt>
                <c:pt idx="13274">
                  <c:v>41232</c:v>
                </c:pt>
                <c:pt idx="13275">
                  <c:v>41233</c:v>
                </c:pt>
                <c:pt idx="13276">
                  <c:v>41234</c:v>
                </c:pt>
                <c:pt idx="13277">
                  <c:v>41235</c:v>
                </c:pt>
                <c:pt idx="13278">
                  <c:v>41236</c:v>
                </c:pt>
                <c:pt idx="13279">
                  <c:v>41239</c:v>
                </c:pt>
                <c:pt idx="13280">
                  <c:v>41240</c:v>
                </c:pt>
                <c:pt idx="13281">
                  <c:v>41241</c:v>
                </c:pt>
                <c:pt idx="13282">
                  <c:v>41242</c:v>
                </c:pt>
                <c:pt idx="13283">
                  <c:v>41243</c:v>
                </c:pt>
                <c:pt idx="13284">
                  <c:v>41246</c:v>
                </c:pt>
                <c:pt idx="13285">
                  <c:v>41247</c:v>
                </c:pt>
                <c:pt idx="13286">
                  <c:v>41248</c:v>
                </c:pt>
                <c:pt idx="13287">
                  <c:v>41249</c:v>
                </c:pt>
                <c:pt idx="13288">
                  <c:v>41250</c:v>
                </c:pt>
                <c:pt idx="13289">
                  <c:v>41253</c:v>
                </c:pt>
                <c:pt idx="13290">
                  <c:v>41254</c:v>
                </c:pt>
                <c:pt idx="13291">
                  <c:v>41255</c:v>
                </c:pt>
                <c:pt idx="13292">
                  <c:v>41256</c:v>
                </c:pt>
                <c:pt idx="13293">
                  <c:v>41257</c:v>
                </c:pt>
                <c:pt idx="13294">
                  <c:v>41260</c:v>
                </c:pt>
                <c:pt idx="13295">
                  <c:v>41261</c:v>
                </c:pt>
                <c:pt idx="13296">
                  <c:v>41262</c:v>
                </c:pt>
                <c:pt idx="13297">
                  <c:v>41263</c:v>
                </c:pt>
                <c:pt idx="13298">
                  <c:v>41264</c:v>
                </c:pt>
                <c:pt idx="13299">
                  <c:v>41267</c:v>
                </c:pt>
                <c:pt idx="13300">
                  <c:v>41268</c:v>
                </c:pt>
                <c:pt idx="13301">
                  <c:v>41269</c:v>
                </c:pt>
                <c:pt idx="13302">
                  <c:v>41270</c:v>
                </c:pt>
                <c:pt idx="13303">
                  <c:v>41271</c:v>
                </c:pt>
                <c:pt idx="13304">
                  <c:v>41274</c:v>
                </c:pt>
                <c:pt idx="13305">
                  <c:v>41275</c:v>
                </c:pt>
                <c:pt idx="13306">
                  <c:v>41276</c:v>
                </c:pt>
                <c:pt idx="13307">
                  <c:v>41277</c:v>
                </c:pt>
                <c:pt idx="13308">
                  <c:v>41278</c:v>
                </c:pt>
                <c:pt idx="13309">
                  <c:v>41281</c:v>
                </c:pt>
                <c:pt idx="13310">
                  <c:v>41282</c:v>
                </c:pt>
                <c:pt idx="13311">
                  <c:v>41283</c:v>
                </c:pt>
                <c:pt idx="13312">
                  <c:v>41284</c:v>
                </c:pt>
                <c:pt idx="13313">
                  <c:v>41285</c:v>
                </c:pt>
                <c:pt idx="13314">
                  <c:v>41288</c:v>
                </c:pt>
                <c:pt idx="13315">
                  <c:v>41289</c:v>
                </c:pt>
                <c:pt idx="13316">
                  <c:v>41290</c:v>
                </c:pt>
                <c:pt idx="13317">
                  <c:v>41291</c:v>
                </c:pt>
                <c:pt idx="13318">
                  <c:v>41292</c:v>
                </c:pt>
                <c:pt idx="13319">
                  <c:v>41295</c:v>
                </c:pt>
                <c:pt idx="13320">
                  <c:v>41296</c:v>
                </c:pt>
                <c:pt idx="13321">
                  <c:v>41297</c:v>
                </c:pt>
                <c:pt idx="13322">
                  <c:v>41298</c:v>
                </c:pt>
                <c:pt idx="13323">
                  <c:v>41299</c:v>
                </c:pt>
                <c:pt idx="13324">
                  <c:v>41302</c:v>
                </c:pt>
                <c:pt idx="13325">
                  <c:v>41303</c:v>
                </c:pt>
                <c:pt idx="13326">
                  <c:v>41304</c:v>
                </c:pt>
                <c:pt idx="13327">
                  <c:v>41305</c:v>
                </c:pt>
                <c:pt idx="13328">
                  <c:v>41306</c:v>
                </c:pt>
                <c:pt idx="13329">
                  <c:v>41309</c:v>
                </c:pt>
                <c:pt idx="13330">
                  <c:v>41310</c:v>
                </c:pt>
                <c:pt idx="13331">
                  <c:v>41311</c:v>
                </c:pt>
                <c:pt idx="13332">
                  <c:v>41312</c:v>
                </c:pt>
                <c:pt idx="13333">
                  <c:v>41313</c:v>
                </c:pt>
                <c:pt idx="13334">
                  <c:v>41316</c:v>
                </c:pt>
                <c:pt idx="13335">
                  <c:v>41317</c:v>
                </c:pt>
                <c:pt idx="13336">
                  <c:v>41318</c:v>
                </c:pt>
                <c:pt idx="13337">
                  <c:v>41319</c:v>
                </c:pt>
                <c:pt idx="13338">
                  <c:v>41320</c:v>
                </c:pt>
                <c:pt idx="13339">
                  <c:v>41323</c:v>
                </c:pt>
                <c:pt idx="13340">
                  <c:v>41324</c:v>
                </c:pt>
                <c:pt idx="13341">
                  <c:v>41325</c:v>
                </c:pt>
                <c:pt idx="13342">
                  <c:v>41326</c:v>
                </c:pt>
                <c:pt idx="13343">
                  <c:v>41327</c:v>
                </c:pt>
                <c:pt idx="13344">
                  <c:v>41330</c:v>
                </c:pt>
                <c:pt idx="13345">
                  <c:v>41331</c:v>
                </c:pt>
                <c:pt idx="13346">
                  <c:v>41332</c:v>
                </c:pt>
                <c:pt idx="13347">
                  <c:v>41333</c:v>
                </c:pt>
                <c:pt idx="13348">
                  <c:v>41334</c:v>
                </c:pt>
                <c:pt idx="13349">
                  <c:v>41337</c:v>
                </c:pt>
                <c:pt idx="13350">
                  <c:v>41338</c:v>
                </c:pt>
                <c:pt idx="13351">
                  <c:v>41339</c:v>
                </c:pt>
                <c:pt idx="13352">
                  <c:v>41340</c:v>
                </c:pt>
                <c:pt idx="13353">
                  <c:v>41341</c:v>
                </c:pt>
                <c:pt idx="13354">
                  <c:v>41344</c:v>
                </c:pt>
                <c:pt idx="13355">
                  <c:v>41345</c:v>
                </c:pt>
                <c:pt idx="13356">
                  <c:v>41346</c:v>
                </c:pt>
                <c:pt idx="13357">
                  <c:v>41347</c:v>
                </c:pt>
                <c:pt idx="13358">
                  <c:v>41348</c:v>
                </c:pt>
                <c:pt idx="13359">
                  <c:v>41351</c:v>
                </c:pt>
                <c:pt idx="13360">
                  <c:v>41352</c:v>
                </c:pt>
                <c:pt idx="13361">
                  <c:v>41353</c:v>
                </c:pt>
                <c:pt idx="13362">
                  <c:v>41354</c:v>
                </c:pt>
                <c:pt idx="13363">
                  <c:v>41355</c:v>
                </c:pt>
                <c:pt idx="13364">
                  <c:v>41358</c:v>
                </c:pt>
                <c:pt idx="13365">
                  <c:v>41359</c:v>
                </c:pt>
                <c:pt idx="13366">
                  <c:v>41360</c:v>
                </c:pt>
                <c:pt idx="13367">
                  <c:v>41361</c:v>
                </c:pt>
                <c:pt idx="13368">
                  <c:v>41362</c:v>
                </c:pt>
                <c:pt idx="13369">
                  <c:v>41365</c:v>
                </c:pt>
                <c:pt idx="13370">
                  <c:v>41366</c:v>
                </c:pt>
                <c:pt idx="13371">
                  <c:v>41367</c:v>
                </c:pt>
                <c:pt idx="13372">
                  <c:v>41368</c:v>
                </c:pt>
                <c:pt idx="13373">
                  <c:v>41369</c:v>
                </c:pt>
                <c:pt idx="13374">
                  <c:v>41372</c:v>
                </c:pt>
                <c:pt idx="13375">
                  <c:v>41373</c:v>
                </c:pt>
                <c:pt idx="13376">
                  <c:v>41374</c:v>
                </c:pt>
                <c:pt idx="13377">
                  <c:v>41375</c:v>
                </c:pt>
                <c:pt idx="13378">
                  <c:v>41376</c:v>
                </c:pt>
                <c:pt idx="13379">
                  <c:v>41379</c:v>
                </c:pt>
                <c:pt idx="13380">
                  <c:v>41380</c:v>
                </c:pt>
                <c:pt idx="13381">
                  <c:v>41381</c:v>
                </c:pt>
                <c:pt idx="13382">
                  <c:v>41382</c:v>
                </c:pt>
                <c:pt idx="13383">
                  <c:v>41383</c:v>
                </c:pt>
                <c:pt idx="13384">
                  <c:v>41386</c:v>
                </c:pt>
                <c:pt idx="13385">
                  <c:v>41387</c:v>
                </c:pt>
                <c:pt idx="13386">
                  <c:v>41388</c:v>
                </c:pt>
                <c:pt idx="13387">
                  <c:v>41389</c:v>
                </c:pt>
                <c:pt idx="13388">
                  <c:v>41390</c:v>
                </c:pt>
                <c:pt idx="13389">
                  <c:v>41393</c:v>
                </c:pt>
                <c:pt idx="13390">
                  <c:v>41394</c:v>
                </c:pt>
                <c:pt idx="13391">
                  <c:v>41395</c:v>
                </c:pt>
                <c:pt idx="13392">
                  <c:v>41396</c:v>
                </c:pt>
                <c:pt idx="13393">
                  <c:v>41397</c:v>
                </c:pt>
                <c:pt idx="13394">
                  <c:v>41400</c:v>
                </c:pt>
                <c:pt idx="13395">
                  <c:v>41401</c:v>
                </c:pt>
                <c:pt idx="13396">
                  <c:v>41402</c:v>
                </c:pt>
                <c:pt idx="13397">
                  <c:v>41403</c:v>
                </c:pt>
                <c:pt idx="13398">
                  <c:v>41404</c:v>
                </c:pt>
                <c:pt idx="13399">
                  <c:v>41407</c:v>
                </c:pt>
                <c:pt idx="13400">
                  <c:v>41408</c:v>
                </c:pt>
                <c:pt idx="13401">
                  <c:v>41409</c:v>
                </c:pt>
                <c:pt idx="13402">
                  <c:v>41410</c:v>
                </c:pt>
                <c:pt idx="13403">
                  <c:v>41411</c:v>
                </c:pt>
                <c:pt idx="13404">
                  <c:v>41414</c:v>
                </c:pt>
                <c:pt idx="13405">
                  <c:v>41415</c:v>
                </c:pt>
                <c:pt idx="13406">
                  <c:v>41416</c:v>
                </c:pt>
                <c:pt idx="13407">
                  <c:v>41417</c:v>
                </c:pt>
                <c:pt idx="13408">
                  <c:v>41418</c:v>
                </c:pt>
                <c:pt idx="13409">
                  <c:v>41421</c:v>
                </c:pt>
                <c:pt idx="13410">
                  <c:v>41422</c:v>
                </c:pt>
                <c:pt idx="13411">
                  <c:v>41423</c:v>
                </c:pt>
                <c:pt idx="13412">
                  <c:v>41424</c:v>
                </c:pt>
                <c:pt idx="13413">
                  <c:v>41425</c:v>
                </c:pt>
                <c:pt idx="13414">
                  <c:v>41428</c:v>
                </c:pt>
                <c:pt idx="13415">
                  <c:v>41429</c:v>
                </c:pt>
                <c:pt idx="13416">
                  <c:v>41430</c:v>
                </c:pt>
                <c:pt idx="13417">
                  <c:v>41431</c:v>
                </c:pt>
                <c:pt idx="13418">
                  <c:v>41432</c:v>
                </c:pt>
                <c:pt idx="13419">
                  <c:v>41435</c:v>
                </c:pt>
                <c:pt idx="13420">
                  <c:v>41436</c:v>
                </c:pt>
                <c:pt idx="13421">
                  <c:v>41437</c:v>
                </c:pt>
                <c:pt idx="13422">
                  <c:v>41438</c:v>
                </c:pt>
                <c:pt idx="13423">
                  <c:v>41439</c:v>
                </c:pt>
                <c:pt idx="13424">
                  <c:v>41442</c:v>
                </c:pt>
                <c:pt idx="13425">
                  <c:v>41443</c:v>
                </c:pt>
                <c:pt idx="13426">
                  <c:v>41444</c:v>
                </c:pt>
                <c:pt idx="13427">
                  <c:v>41445</c:v>
                </c:pt>
                <c:pt idx="13428">
                  <c:v>41446</c:v>
                </c:pt>
                <c:pt idx="13429">
                  <c:v>41449</c:v>
                </c:pt>
                <c:pt idx="13430">
                  <c:v>41450</c:v>
                </c:pt>
                <c:pt idx="13431">
                  <c:v>41451</c:v>
                </c:pt>
                <c:pt idx="13432">
                  <c:v>41452</c:v>
                </c:pt>
                <c:pt idx="13433">
                  <c:v>41453</c:v>
                </c:pt>
                <c:pt idx="13434">
                  <c:v>41456</c:v>
                </c:pt>
                <c:pt idx="13435">
                  <c:v>41457</c:v>
                </c:pt>
                <c:pt idx="13436">
                  <c:v>41458</c:v>
                </c:pt>
                <c:pt idx="13437">
                  <c:v>41459</c:v>
                </c:pt>
                <c:pt idx="13438">
                  <c:v>41460</c:v>
                </c:pt>
                <c:pt idx="13439">
                  <c:v>41463</c:v>
                </c:pt>
                <c:pt idx="13440">
                  <c:v>41464</c:v>
                </c:pt>
                <c:pt idx="13441">
                  <c:v>41465</c:v>
                </c:pt>
                <c:pt idx="13442">
                  <c:v>41466</c:v>
                </c:pt>
                <c:pt idx="13443">
                  <c:v>41467</c:v>
                </c:pt>
                <c:pt idx="13444">
                  <c:v>41470</c:v>
                </c:pt>
                <c:pt idx="13445">
                  <c:v>41471</c:v>
                </c:pt>
                <c:pt idx="13446">
                  <c:v>41472</c:v>
                </c:pt>
                <c:pt idx="13447">
                  <c:v>41473</c:v>
                </c:pt>
                <c:pt idx="13448">
                  <c:v>41474</c:v>
                </c:pt>
                <c:pt idx="13449">
                  <c:v>41477</c:v>
                </c:pt>
                <c:pt idx="13450">
                  <c:v>41478</c:v>
                </c:pt>
                <c:pt idx="13451">
                  <c:v>41479</c:v>
                </c:pt>
                <c:pt idx="13452">
                  <c:v>41480</c:v>
                </c:pt>
                <c:pt idx="13453">
                  <c:v>41481</c:v>
                </c:pt>
                <c:pt idx="13454">
                  <c:v>41484</c:v>
                </c:pt>
                <c:pt idx="13455">
                  <c:v>41485</c:v>
                </c:pt>
                <c:pt idx="13456">
                  <c:v>41486</c:v>
                </c:pt>
                <c:pt idx="13457">
                  <c:v>41487</c:v>
                </c:pt>
                <c:pt idx="13458">
                  <c:v>41488</c:v>
                </c:pt>
                <c:pt idx="13459">
                  <c:v>41491</c:v>
                </c:pt>
                <c:pt idx="13460">
                  <c:v>41492</c:v>
                </c:pt>
                <c:pt idx="13461">
                  <c:v>41493</c:v>
                </c:pt>
                <c:pt idx="13462">
                  <c:v>41494</c:v>
                </c:pt>
                <c:pt idx="13463">
                  <c:v>41495</c:v>
                </c:pt>
                <c:pt idx="13464">
                  <c:v>41498</c:v>
                </c:pt>
                <c:pt idx="13465">
                  <c:v>41499</c:v>
                </c:pt>
                <c:pt idx="13466">
                  <c:v>41500</c:v>
                </c:pt>
                <c:pt idx="13467">
                  <c:v>41501</c:v>
                </c:pt>
                <c:pt idx="13468">
                  <c:v>41502</c:v>
                </c:pt>
                <c:pt idx="13469">
                  <c:v>41505</c:v>
                </c:pt>
                <c:pt idx="13470">
                  <c:v>41506</c:v>
                </c:pt>
                <c:pt idx="13471">
                  <c:v>41507</c:v>
                </c:pt>
                <c:pt idx="13472">
                  <c:v>41508</c:v>
                </c:pt>
                <c:pt idx="13473">
                  <c:v>41509</c:v>
                </c:pt>
                <c:pt idx="13474">
                  <c:v>41512</c:v>
                </c:pt>
                <c:pt idx="13475">
                  <c:v>41513</c:v>
                </c:pt>
                <c:pt idx="13476">
                  <c:v>41514</c:v>
                </c:pt>
                <c:pt idx="13477">
                  <c:v>41515</c:v>
                </c:pt>
                <c:pt idx="13478">
                  <c:v>41516</c:v>
                </c:pt>
                <c:pt idx="13479">
                  <c:v>41519</c:v>
                </c:pt>
                <c:pt idx="13480">
                  <c:v>41520</c:v>
                </c:pt>
                <c:pt idx="13481">
                  <c:v>41521</c:v>
                </c:pt>
                <c:pt idx="13482">
                  <c:v>41522</c:v>
                </c:pt>
                <c:pt idx="13483">
                  <c:v>41523</c:v>
                </c:pt>
                <c:pt idx="13484">
                  <c:v>41526</c:v>
                </c:pt>
                <c:pt idx="13485">
                  <c:v>41527</c:v>
                </c:pt>
                <c:pt idx="13486">
                  <c:v>41528</c:v>
                </c:pt>
                <c:pt idx="13487">
                  <c:v>41529</c:v>
                </c:pt>
                <c:pt idx="13488">
                  <c:v>41530</c:v>
                </c:pt>
                <c:pt idx="13489">
                  <c:v>41533</c:v>
                </c:pt>
                <c:pt idx="13490">
                  <c:v>41534</c:v>
                </c:pt>
                <c:pt idx="13491">
                  <c:v>41535</c:v>
                </c:pt>
                <c:pt idx="13492">
                  <c:v>41536</c:v>
                </c:pt>
                <c:pt idx="13493">
                  <c:v>41537</c:v>
                </c:pt>
                <c:pt idx="13494">
                  <c:v>41540</c:v>
                </c:pt>
                <c:pt idx="13495">
                  <c:v>41541</c:v>
                </c:pt>
                <c:pt idx="13496">
                  <c:v>41542</c:v>
                </c:pt>
                <c:pt idx="13497">
                  <c:v>41543</c:v>
                </c:pt>
                <c:pt idx="13498">
                  <c:v>41544</c:v>
                </c:pt>
                <c:pt idx="13499">
                  <c:v>41547</c:v>
                </c:pt>
                <c:pt idx="13500">
                  <c:v>41548</c:v>
                </c:pt>
                <c:pt idx="13501">
                  <c:v>41549</c:v>
                </c:pt>
                <c:pt idx="13502">
                  <c:v>41550</c:v>
                </c:pt>
                <c:pt idx="13503">
                  <c:v>41551</c:v>
                </c:pt>
                <c:pt idx="13504">
                  <c:v>41554</c:v>
                </c:pt>
                <c:pt idx="13505">
                  <c:v>41555</c:v>
                </c:pt>
                <c:pt idx="13506">
                  <c:v>41556</c:v>
                </c:pt>
                <c:pt idx="13507">
                  <c:v>41557</c:v>
                </c:pt>
                <c:pt idx="13508">
                  <c:v>41558</c:v>
                </c:pt>
                <c:pt idx="13509">
                  <c:v>41561</c:v>
                </c:pt>
                <c:pt idx="13510">
                  <c:v>41562</c:v>
                </c:pt>
                <c:pt idx="13511">
                  <c:v>41563</c:v>
                </c:pt>
                <c:pt idx="13512">
                  <c:v>41564</c:v>
                </c:pt>
                <c:pt idx="13513">
                  <c:v>41565</c:v>
                </c:pt>
                <c:pt idx="13514">
                  <c:v>41568</c:v>
                </c:pt>
                <c:pt idx="13515">
                  <c:v>41569</c:v>
                </c:pt>
                <c:pt idx="13516">
                  <c:v>41570</c:v>
                </c:pt>
                <c:pt idx="13517">
                  <c:v>41571</c:v>
                </c:pt>
                <c:pt idx="13518">
                  <c:v>41572</c:v>
                </c:pt>
                <c:pt idx="13519">
                  <c:v>41575</c:v>
                </c:pt>
                <c:pt idx="13520">
                  <c:v>41576</c:v>
                </c:pt>
                <c:pt idx="13521">
                  <c:v>41577</c:v>
                </c:pt>
                <c:pt idx="13522">
                  <c:v>41578</c:v>
                </c:pt>
                <c:pt idx="13523">
                  <c:v>41579</c:v>
                </c:pt>
                <c:pt idx="13524">
                  <c:v>41582</c:v>
                </c:pt>
                <c:pt idx="13525">
                  <c:v>41583</c:v>
                </c:pt>
                <c:pt idx="13526">
                  <c:v>41584</c:v>
                </c:pt>
                <c:pt idx="13527">
                  <c:v>41585</c:v>
                </c:pt>
                <c:pt idx="13528">
                  <c:v>41586</c:v>
                </c:pt>
                <c:pt idx="13529">
                  <c:v>41589</c:v>
                </c:pt>
                <c:pt idx="13530">
                  <c:v>41590</c:v>
                </c:pt>
                <c:pt idx="13531">
                  <c:v>41591</c:v>
                </c:pt>
                <c:pt idx="13532">
                  <c:v>41592</c:v>
                </c:pt>
                <c:pt idx="13533">
                  <c:v>41593</c:v>
                </c:pt>
                <c:pt idx="13534">
                  <c:v>41596</c:v>
                </c:pt>
                <c:pt idx="13535">
                  <c:v>41597</c:v>
                </c:pt>
                <c:pt idx="13536">
                  <c:v>41598</c:v>
                </c:pt>
                <c:pt idx="13537">
                  <c:v>41599</c:v>
                </c:pt>
                <c:pt idx="13538">
                  <c:v>41600</c:v>
                </c:pt>
                <c:pt idx="13539">
                  <c:v>41603</c:v>
                </c:pt>
                <c:pt idx="13540">
                  <c:v>41604</c:v>
                </c:pt>
                <c:pt idx="13541">
                  <c:v>41605</c:v>
                </c:pt>
                <c:pt idx="13542">
                  <c:v>41606</c:v>
                </c:pt>
                <c:pt idx="13543">
                  <c:v>41607</c:v>
                </c:pt>
                <c:pt idx="13544">
                  <c:v>41610</c:v>
                </c:pt>
                <c:pt idx="13545">
                  <c:v>41611</c:v>
                </c:pt>
                <c:pt idx="13546">
                  <c:v>41612</c:v>
                </c:pt>
                <c:pt idx="13547">
                  <c:v>41613</c:v>
                </c:pt>
                <c:pt idx="13548">
                  <c:v>41614</c:v>
                </c:pt>
                <c:pt idx="13549">
                  <c:v>41617</c:v>
                </c:pt>
                <c:pt idx="13550">
                  <c:v>41618</c:v>
                </c:pt>
                <c:pt idx="13551">
                  <c:v>41619</c:v>
                </c:pt>
                <c:pt idx="13552">
                  <c:v>41620</c:v>
                </c:pt>
                <c:pt idx="13553">
                  <c:v>41621</c:v>
                </c:pt>
                <c:pt idx="13554">
                  <c:v>41624</c:v>
                </c:pt>
                <c:pt idx="13555">
                  <c:v>41625</c:v>
                </c:pt>
                <c:pt idx="13556">
                  <c:v>41626</c:v>
                </c:pt>
                <c:pt idx="13557">
                  <c:v>41627</c:v>
                </c:pt>
                <c:pt idx="13558">
                  <c:v>41628</c:v>
                </c:pt>
                <c:pt idx="13559">
                  <c:v>41631</c:v>
                </c:pt>
                <c:pt idx="13560">
                  <c:v>41632</c:v>
                </c:pt>
                <c:pt idx="13561">
                  <c:v>41633</c:v>
                </c:pt>
                <c:pt idx="13562">
                  <c:v>41634</c:v>
                </c:pt>
                <c:pt idx="13563">
                  <c:v>41635</c:v>
                </c:pt>
                <c:pt idx="13564">
                  <c:v>41638</c:v>
                </c:pt>
                <c:pt idx="13565">
                  <c:v>41639</c:v>
                </c:pt>
                <c:pt idx="13566">
                  <c:v>41640</c:v>
                </c:pt>
                <c:pt idx="13567">
                  <c:v>41641</c:v>
                </c:pt>
                <c:pt idx="13568">
                  <c:v>41642</c:v>
                </c:pt>
                <c:pt idx="13569">
                  <c:v>41645</c:v>
                </c:pt>
                <c:pt idx="13570">
                  <c:v>41646</c:v>
                </c:pt>
                <c:pt idx="13571">
                  <c:v>41647</c:v>
                </c:pt>
                <c:pt idx="13572">
                  <c:v>41648</c:v>
                </c:pt>
                <c:pt idx="13573">
                  <c:v>41649</c:v>
                </c:pt>
                <c:pt idx="13574">
                  <c:v>41652</c:v>
                </c:pt>
                <c:pt idx="13575">
                  <c:v>41653</c:v>
                </c:pt>
                <c:pt idx="13576">
                  <c:v>41654</c:v>
                </c:pt>
                <c:pt idx="13577">
                  <c:v>41655</c:v>
                </c:pt>
                <c:pt idx="13578">
                  <c:v>41656</c:v>
                </c:pt>
                <c:pt idx="13579">
                  <c:v>41659</c:v>
                </c:pt>
                <c:pt idx="13580">
                  <c:v>41660</c:v>
                </c:pt>
                <c:pt idx="13581">
                  <c:v>41661</c:v>
                </c:pt>
                <c:pt idx="13582">
                  <c:v>41662</c:v>
                </c:pt>
                <c:pt idx="13583">
                  <c:v>41663</c:v>
                </c:pt>
                <c:pt idx="13584">
                  <c:v>41666</c:v>
                </c:pt>
                <c:pt idx="13585">
                  <c:v>41667</c:v>
                </c:pt>
                <c:pt idx="13586">
                  <c:v>41668</c:v>
                </c:pt>
                <c:pt idx="13587">
                  <c:v>41669</c:v>
                </c:pt>
                <c:pt idx="13588">
                  <c:v>41670</c:v>
                </c:pt>
                <c:pt idx="13589">
                  <c:v>41673</c:v>
                </c:pt>
                <c:pt idx="13590">
                  <c:v>41674</c:v>
                </c:pt>
                <c:pt idx="13591">
                  <c:v>41675</c:v>
                </c:pt>
                <c:pt idx="13592">
                  <c:v>41676</c:v>
                </c:pt>
                <c:pt idx="13593">
                  <c:v>41677</c:v>
                </c:pt>
                <c:pt idx="13594">
                  <c:v>41680</c:v>
                </c:pt>
                <c:pt idx="13595">
                  <c:v>41681</c:v>
                </c:pt>
                <c:pt idx="13596">
                  <c:v>41682</c:v>
                </c:pt>
                <c:pt idx="13597">
                  <c:v>41683</c:v>
                </c:pt>
                <c:pt idx="13598">
                  <c:v>41684</c:v>
                </c:pt>
                <c:pt idx="13599">
                  <c:v>41687</c:v>
                </c:pt>
                <c:pt idx="13600">
                  <c:v>41688</c:v>
                </c:pt>
                <c:pt idx="13601">
                  <c:v>41689</c:v>
                </c:pt>
                <c:pt idx="13602">
                  <c:v>41690</c:v>
                </c:pt>
                <c:pt idx="13603">
                  <c:v>41691</c:v>
                </c:pt>
                <c:pt idx="13604">
                  <c:v>41694</c:v>
                </c:pt>
                <c:pt idx="13605">
                  <c:v>41695</c:v>
                </c:pt>
                <c:pt idx="13606">
                  <c:v>41696</c:v>
                </c:pt>
                <c:pt idx="13607">
                  <c:v>41697</c:v>
                </c:pt>
                <c:pt idx="13608">
                  <c:v>41698</c:v>
                </c:pt>
                <c:pt idx="13609">
                  <c:v>41701</c:v>
                </c:pt>
                <c:pt idx="13610">
                  <c:v>41702</c:v>
                </c:pt>
                <c:pt idx="13611">
                  <c:v>41703</c:v>
                </c:pt>
                <c:pt idx="13612">
                  <c:v>41704</c:v>
                </c:pt>
                <c:pt idx="13613">
                  <c:v>41705</c:v>
                </c:pt>
                <c:pt idx="13614">
                  <c:v>41708</c:v>
                </c:pt>
                <c:pt idx="13615">
                  <c:v>41709</c:v>
                </c:pt>
                <c:pt idx="13616">
                  <c:v>41710</c:v>
                </c:pt>
                <c:pt idx="13617">
                  <c:v>41711</c:v>
                </c:pt>
                <c:pt idx="13618">
                  <c:v>41712</c:v>
                </c:pt>
                <c:pt idx="13619">
                  <c:v>41715</c:v>
                </c:pt>
                <c:pt idx="13620">
                  <c:v>41716</c:v>
                </c:pt>
                <c:pt idx="13621">
                  <c:v>41717</c:v>
                </c:pt>
                <c:pt idx="13622">
                  <c:v>41718</c:v>
                </c:pt>
                <c:pt idx="13623">
                  <c:v>41719</c:v>
                </c:pt>
                <c:pt idx="13624">
                  <c:v>41722</c:v>
                </c:pt>
                <c:pt idx="13625">
                  <c:v>41723</c:v>
                </c:pt>
                <c:pt idx="13626">
                  <c:v>41724</c:v>
                </c:pt>
                <c:pt idx="13627">
                  <c:v>41725</c:v>
                </c:pt>
                <c:pt idx="13628">
                  <c:v>41726</c:v>
                </c:pt>
                <c:pt idx="13629">
                  <c:v>41729</c:v>
                </c:pt>
                <c:pt idx="13630">
                  <c:v>41730</c:v>
                </c:pt>
                <c:pt idx="13631">
                  <c:v>41731</c:v>
                </c:pt>
                <c:pt idx="13632">
                  <c:v>41732</c:v>
                </c:pt>
                <c:pt idx="13633">
                  <c:v>41733</c:v>
                </c:pt>
                <c:pt idx="13634">
                  <c:v>41736</c:v>
                </c:pt>
                <c:pt idx="13635">
                  <c:v>41737</c:v>
                </c:pt>
                <c:pt idx="13636">
                  <c:v>41738</c:v>
                </c:pt>
                <c:pt idx="13637">
                  <c:v>41739</c:v>
                </c:pt>
                <c:pt idx="13638">
                  <c:v>41740</c:v>
                </c:pt>
                <c:pt idx="13639">
                  <c:v>41743</c:v>
                </c:pt>
                <c:pt idx="13640">
                  <c:v>41744</c:v>
                </c:pt>
                <c:pt idx="13641">
                  <c:v>41745</c:v>
                </c:pt>
                <c:pt idx="13642">
                  <c:v>41746</c:v>
                </c:pt>
                <c:pt idx="13643">
                  <c:v>41747</c:v>
                </c:pt>
                <c:pt idx="13644">
                  <c:v>41750</c:v>
                </c:pt>
                <c:pt idx="13645">
                  <c:v>41751</c:v>
                </c:pt>
                <c:pt idx="13646">
                  <c:v>41752</c:v>
                </c:pt>
                <c:pt idx="13647">
                  <c:v>41753</c:v>
                </c:pt>
                <c:pt idx="13648">
                  <c:v>41754</c:v>
                </c:pt>
                <c:pt idx="13649">
                  <c:v>41757</c:v>
                </c:pt>
                <c:pt idx="13650">
                  <c:v>41758</c:v>
                </c:pt>
                <c:pt idx="13651">
                  <c:v>41759</c:v>
                </c:pt>
                <c:pt idx="13652">
                  <c:v>41760</c:v>
                </c:pt>
                <c:pt idx="13653">
                  <c:v>41761</c:v>
                </c:pt>
                <c:pt idx="13654">
                  <c:v>41764</c:v>
                </c:pt>
                <c:pt idx="13655">
                  <c:v>41765</c:v>
                </c:pt>
                <c:pt idx="13656">
                  <c:v>41766</c:v>
                </c:pt>
                <c:pt idx="13657">
                  <c:v>41767</c:v>
                </c:pt>
                <c:pt idx="13658">
                  <c:v>41768</c:v>
                </c:pt>
                <c:pt idx="13659">
                  <c:v>41771</c:v>
                </c:pt>
                <c:pt idx="13660">
                  <c:v>41772</c:v>
                </c:pt>
                <c:pt idx="13661">
                  <c:v>41773</c:v>
                </c:pt>
                <c:pt idx="13662">
                  <c:v>41774</c:v>
                </c:pt>
                <c:pt idx="13663">
                  <c:v>41775</c:v>
                </c:pt>
                <c:pt idx="13664">
                  <c:v>41778</c:v>
                </c:pt>
                <c:pt idx="13665">
                  <c:v>41779</c:v>
                </c:pt>
                <c:pt idx="13666">
                  <c:v>41780</c:v>
                </c:pt>
                <c:pt idx="13667">
                  <c:v>41781</c:v>
                </c:pt>
                <c:pt idx="13668">
                  <c:v>41782</c:v>
                </c:pt>
                <c:pt idx="13669">
                  <c:v>41785</c:v>
                </c:pt>
                <c:pt idx="13670">
                  <c:v>41786</c:v>
                </c:pt>
                <c:pt idx="13671">
                  <c:v>41787</c:v>
                </c:pt>
                <c:pt idx="13672">
                  <c:v>41788</c:v>
                </c:pt>
                <c:pt idx="13673">
                  <c:v>41789</c:v>
                </c:pt>
                <c:pt idx="13674">
                  <c:v>41792</c:v>
                </c:pt>
                <c:pt idx="13675">
                  <c:v>41793</c:v>
                </c:pt>
                <c:pt idx="13676">
                  <c:v>41794</c:v>
                </c:pt>
                <c:pt idx="13677">
                  <c:v>41795</c:v>
                </c:pt>
                <c:pt idx="13678">
                  <c:v>41796</c:v>
                </c:pt>
                <c:pt idx="13679">
                  <c:v>41799</c:v>
                </c:pt>
                <c:pt idx="13680">
                  <c:v>41800</c:v>
                </c:pt>
                <c:pt idx="13681">
                  <c:v>41801</c:v>
                </c:pt>
                <c:pt idx="13682">
                  <c:v>41802</c:v>
                </c:pt>
                <c:pt idx="13683">
                  <c:v>41803</c:v>
                </c:pt>
                <c:pt idx="13684">
                  <c:v>41806</c:v>
                </c:pt>
                <c:pt idx="13685">
                  <c:v>41807</c:v>
                </c:pt>
                <c:pt idx="13686">
                  <c:v>41808</c:v>
                </c:pt>
                <c:pt idx="13687">
                  <c:v>41809</c:v>
                </c:pt>
                <c:pt idx="13688">
                  <c:v>41810</c:v>
                </c:pt>
                <c:pt idx="13689">
                  <c:v>41813</c:v>
                </c:pt>
                <c:pt idx="13690">
                  <c:v>41814</c:v>
                </c:pt>
                <c:pt idx="13691">
                  <c:v>41815</c:v>
                </c:pt>
                <c:pt idx="13692">
                  <c:v>41816</c:v>
                </c:pt>
                <c:pt idx="13693">
                  <c:v>41817</c:v>
                </c:pt>
                <c:pt idx="13694">
                  <c:v>41820</c:v>
                </c:pt>
                <c:pt idx="13695">
                  <c:v>41821</c:v>
                </c:pt>
                <c:pt idx="13696">
                  <c:v>41822</c:v>
                </c:pt>
                <c:pt idx="13697">
                  <c:v>41823</c:v>
                </c:pt>
                <c:pt idx="13698">
                  <c:v>41824</c:v>
                </c:pt>
                <c:pt idx="13699">
                  <c:v>41827</c:v>
                </c:pt>
                <c:pt idx="13700">
                  <c:v>41828</c:v>
                </c:pt>
                <c:pt idx="13701">
                  <c:v>41829</c:v>
                </c:pt>
                <c:pt idx="13702">
                  <c:v>41830</c:v>
                </c:pt>
                <c:pt idx="13703">
                  <c:v>41831</c:v>
                </c:pt>
                <c:pt idx="13704">
                  <c:v>41834</c:v>
                </c:pt>
                <c:pt idx="13705">
                  <c:v>41835</c:v>
                </c:pt>
                <c:pt idx="13706">
                  <c:v>41836</c:v>
                </c:pt>
                <c:pt idx="13707">
                  <c:v>41837</c:v>
                </c:pt>
                <c:pt idx="13708">
                  <c:v>41838</c:v>
                </c:pt>
                <c:pt idx="13709">
                  <c:v>41841</c:v>
                </c:pt>
                <c:pt idx="13710">
                  <c:v>41842</c:v>
                </c:pt>
                <c:pt idx="13711">
                  <c:v>41843</c:v>
                </c:pt>
                <c:pt idx="13712">
                  <c:v>41844</c:v>
                </c:pt>
                <c:pt idx="13713">
                  <c:v>41845</c:v>
                </c:pt>
                <c:pt idx="13714">
                  <c:v>41848</c:v>
                </c:pt>
                <c:pt idx="13715">
                  <c:v>41849</c:v>
                </c:pt>
                <c:pt idx="13716">
                  <c:v>41850</c:v>
                </c:pt>
                <c:pt idx="13717">
                  <c:v>41851</c:v>
                </c:pt>
                <c:pt idx="13718">
                  <c:v>41852</c:v>
                </c:pt>
                <c:pt idx="13719">
                  <c:v>41855</c:v>
                </c:pt>
                <c:pt idx="13720">
                  <c:v>41856</c:v>
                </c:pt>
                <c:pt idx="13721">
                  <c:v>41857</c:v>
                </c:pt>
                <c:pt idx="13722">
                  <c:v>41858</c:v>
                </c:pt>
                <c:pt idx="13723">
                  <c:v>41859</c:v>
                </c:pt>
                <c:pt idx="13724">
                  <c:v>41862</c:v>
                </c:pt>
                <c:pt idx="13725">
                  <c:v>41863</c:v>
                </c:pt>
                <c:pt idx="13726">
                  <c:v>41864</c:v>
                </c:pt>
                <c:pt idx="13727">
                  <c:v>41865</c:v>
                </c:pt>
                <c:pt idx="13728">
                  <c:v>41866</c:v>
                </c:pt>
                <c:pt idx="13729">
                  <c:v>41869</c:v>
                </c:pt>
                <c:pt idx="13730">
                  <c:v>41870</c:v>
                </c:pt>
                <c:pt idx="13731">
                  <c:v>41871</c:v>
                </c:pt>
                <c:pt idx="13732">
                  <c:v>41872</c:v>
                </c:pt>
                <c:pt idx="13733">
                  <c:v>41873</c:v>
                </c:pt>
                <c:pt idx="13734">
                  <c:v>41876</c:v>
                </c:pt>
                <c:pt idx="13735">
                  <c:v>41877</c:v>
                </c:pt>
                <c:pt idx="13736">
                  <c:v>41878</c:v>
                </c:pt>
                <c:pt idx="13737">
                  <c:v>41879</c:v>
                </c:pt>
                <c:pt idx="13738">
                  <c:v>41880</c:v>
                </c:pt>
                <c:pt idx="13739">
                  <c:v>41883</c:v>
                </c:pt>
                <c:pt idx="13740">
                  <c:v>41884</c:v>
                </c:pt>
                <c:pt idx="13741">
                  <c:v>41885</c:v>
                </c:pt>
                <c:pt idx="13742">
                  <c:v>41886</c:v>
                </c:pt>
                <c:pt idx="13743">
                  <c:v>41887</c:v>
                </c:pt>
                <c:pt idx="13744">
                  <c:v>41890</c:v>
                </c:pt>
                <c:pt idx="13745">
                  <c:v>41891</c:v>
                </c:pt>
                <c:pt idx="13746">
                  <c:v>41892</c:v>
                </c:pt>
                <c:pt idx="13747">
                  <c:v>41893</c:v>
                </c:pt>
                <c:pt idx="13748">
                  <c:v>41894</c:v>
                </c:pt>
                <c:pt idx="13749">
                  <c:v>41897</c:v>
                </c:pt>
                <c:pt idx="13750">
                  <c:v>41898</c:v>
                </c:pt>
                <c:pt idx="13751">
                  <c:v>41899</c:v>
                </c:pt>
                <c:pt idx="13752">
                  <c:v>41900</c:v>
                </c:pt>
                <c:pt idx="13753">
                  <c:v>41901</c:v>
                </c:pt>
                <c:pt idx="13754">
                  <c:v>41904</c:v>
                </c:pt>
                <c:pt idx="13755">
                  <c:v>41905</c:v>
                </c:pt>
                <c:pt idx="13756">
                  <c:v>41906</c:v>
                </c:pt>
                <c:pt idx="13757">
                  <c:v>41907</c:v>
                </c:pt>
                <c:pt idx="13758">
                  <c:v>41908</c:v>
                </c:pt>
                <c:pt idx="13759">
                  <c:v>41911</c:v>
                </c:pt>
                <c:pt idx="13760">
                  <c:v>41912</c:v>
                </c:pt>
                <c:pt idx="13761">
                  <c:v>41913</c:v>
                </c:pt>
                <c:pt idx="13762">
                  <c:v>41914</c:v>
                </c:pt>
                <c:pt idx="13763">
                  <c:v>41915</c:v>
                </c:pt>
                <c:pt idx="13764">
                  <c:v>41918</c:v>
                </c:pt>
                <c:pt idx="13765">
                  <c:v>41919</c:v>
                </c:pt>
                <c:pt idx="13766">
                  <c:v>41920</c:v>
                </c:pt>
                <c:pt idx="13767">
                  <c:v>41921</c:v>
                </c:pt>
                <c:pt idx="13768">
                  <c:v>41922</c:v>
                </c:pt>
                <c:pt idx="13769">
                  <c:v>41925</c:v>
                </c:pt>
                <c:pt idx="13770">
                  <c:v>41926</c:v>
                </c:pt>
                <c:pt idx="13771">
                  <c:v>41927</c:v>
                </c:pt>
                <c:pt idx="13772">
                  <c:v>41928</c:v>
                </c:pt>
                <c:pt idx="13773">
                  <c:v>41929</c:v>
                </c:pt>
                <c:pt idx="13774">
                  <c:v>41932</c:v>
                </c:pt>
                <c:pt idx="13775">
                  <c:v>41933</c:v>
                </c:pt>
                <c:pt idx="13776">
                  <c:v>41934</c:v>
                </c:pt>
                <c:pt idx="13777">
                  <c:v>41935</c:v>
                </c:pt>
                <c:pt idx="13778">
                  <c:v>41936</c:v>
                </c:pt>
                <c:pt idx="13779">
                  <c:v>41939</c:v>
                </c:pt>
                <c:pt idx="13780">
                  <c:v>41940</c:v>
                </c:pt>
                <c:pt idx="13781">
                  <c:v>41941</c:v>
                </c:pt>
                <c:pt idx="13782">
                  <c:v>41942</c:v>
                </c:pt>
                <c:pt idx="13783">
                  <c:v>41943</c:v>
                </c:pt>
                <c:pt idx="13784">
                  <c:v>41946</c:v>
                </c:pt>
                <c:pt idx="13785">
                  <c:v>41947</c:v>
                </c:pt>
                <c:pt idx="13786">
                  <c:v>41948</c:v>
                </c:pt>
                <c:pt idx="13787">
                  <c:v>41949</c:v>
                </c:pt>
                <c:pt idx="13788">
                  <c:v>41950</c:v>
                </c:pt>
                <c:pt idx="13789">
                  <c:v>41953</c:v>
                </c:pt>
                <c:pt idx="13790">
                  <c:v>41954</c:v>
                </c:pt>
                <c:pt idx="13791">
                  <c:v>41955</c:v>
                </c:pt>
                <c:pt idx="13792">
                  <c:v>41956</c:v>
                </c:pt>
                <c:pt idx="13793">
                  <c:v>41957</c:v>
                </c:pt>
                <c:pt idx="13794">
                  <c:v>41960</c:v>
                </c:pt>
                <c:pt idx="13795">
                  <c:v>41961</c:v>
                </c:pt>
                <c:pt idx="13796">
                  <c:v>41962</c:v>
                </c:pt>
                <c:pt idx="13797">
                  <c:v>41963</c:v>
                </c:pt>
                <c:pt idx="13798">
                  <c:v>41964</c:v>
                </c:pt>
                <c:pt idx="13799">
                  <c:v>41967</c:v>
                </c:pt>
                <c:pt idx="13800">
                  <c:v>41968</c:v>
                </c:pt>
                <c:pt idx="13801">
                  <c:v>41969</c:v>
                </c:pt>
                <c:pt idx="13802">
                  <c:v>41970</c:v>
                </c:pt>
                <c:pt idx="13803">
                  <c:v>41971</c:v>
                </c:pt>
                <c:pt idx="13804">
                  <c:v>41974</c:v>
                </c:pt>
                <c:pt idx="13805">
                  <c:v>41975</c:v>
                </c:pt>
                <c:pt idx="13806">
                  <c:v>41976</c:v>
                </c:pt>
                <c:pt idx="13807">
                  <c:v>41977</c:v>
                </c:pt>
                <c:pt idx="13808">
                  <c:v>41978</c:v>
                </c:pt>
                <c:pt idx="13809">
                  <c:v>41981</c:v>
                </c:pt>
                <c:pt idx="13810">
                  <c:v>41982</c:v>
                </c:pt>
                <c:pt idx="13811">
                  <c:v>41983</c:v>
                </c:pt>
                <c:pt idx="13812">
                  <c:v>41984</c:v>
                </c:pt>
                <c:pt idx="13813">
                  <c:v>41985</c:v>
                </c:pt>
                <c:pt idx="13814">
                  <c:v>41988</c:v>
                </c:pt>
                <c:pt idx="13815">
                  <c:v>41989</c:v>
                </c:pt>
                <c:pt idx="13816">
                  <c:v>41990</c:v>
                </c:pt>
                <c:pt idx="13817">
                  <c:v>41991</c:v>
                </c:pt>
                <c:pt idx="13818">
                  <c:v>41992</c:v>
                </c:pt>
                <c:pt idx="13819">
                  <c:v>41995</c:v>
                </c:pt>
                <c:pt idx="13820">
                  <c:v>41996</c:v>
                </c:pt>
                <c:pt idx="13821">
                  <c:v>41997</c:v>
                </c:pt>
                <c:pt idx="13822">
                  <c:v>41998</c:v>
                </c:pt>
                <c:pt idx="13823">
                  <c:v>41999</c:v>
                </c:pt>
                <c:pt idx="13824">
                  <c:v>42002</c:v>
                </c:pt>
                <c:pt idx="13825">
                  <c:v>42003</c:v>
                </c:pt>
                <c:pt idx="13826">
                  <c:v>42004</c:v>
                </c:pt>
                <c:pt idx="13827">
                  <c:v>42005</c:v>
                </c:pt>
                <c:pt idx="13828">
                  <c:v>42006</c:v>
                </c:pt>
                <c:pt idx="13829">
                  <c:v>42009</c:v>
                </c:pt>
                <c:pt idx="13830">
                  <c:v>42010</c:v>
                </c:pt>
                <c:pt idx="13831">
                  <c:v>42011</c:v>
                </c:pt>
                <c:pt idx="13832">
                  <c:v>42012</c:v>
                </c:pt>
                <c:pt idx="13833">
                  <c:v>42013</c:v>
                </c:pt>
                <c:pt idx="13834">
                  <c:v>42016</c:v>
                </c:pt>
                <c:pt idx="13835">
                  <c:v>42017</c:v>
                </c:pt>
                <c:pt idx="13836">
                  <c:v>42018</c:v>
                </c:pt>
                <c:pt idx="13837">
                  <c:v>42019</c:v>
                </c:pt>
                <c:pt idx="13838">
                  <c:v>42020</c:v>
                </c:pt>
                <c:pt idx="13839">
                  <c:v>42023</c:v>
                </c:pt>
                <c:pt idx="13840">
                  <c:v>42024</c:v>
                </c:pt>
                <c:pt idx="13841">
                  <c:v>42025</c:v>
                </c:pt>
                <c:pt idx="13842">
                  <c:v>42026</c:v>
                </c:pt>
                <c:pt idx="13843">
                  <c:v>42027</c:v>
                </c:pt>
                <c:pt idx="13844">
                  <c:v>42030</c:v>
                </c:pt>
                <c:pt idx="13845">
                  <c:v>42031</c:v>
                </c:pt>
                <c:pt idx="13846">
                  <c:v>42032</c:v>
                </c:pt>
                <c:pt idx="13847">
                  <c:v>42033</c:v>
                </c:pt>
                <c:pt idx="13848">
                  <c:v>42034</c:v>
                </c:pt>
                <c:pt idx="13849">
                  <c:v>42037</c:v>
                </c:pt>
                <c:pt idx="13850">
                  <c:v>42038</c:v>
                </c:pt>
                <c:pt idx="13851">
                  <c:v>42039</c:v>
                </c:pt>
                <c:pt idx="13852">
                  <c:v>42040</c:v>
                </c:pt>
                <c:pt idx="13853">
                  <c:v>42041</c:v>
                </c:pt>
                <c:pt idx="13854">
                  <c:v>42044</c:v>
                </c:pt>
                <c:pt idx="13855">
                  <c:v>42045</c:v>
                </c:pt>
                <c:pt idx="13856">
                  <c:v>42046</c:v>
                </c:pt>
                <c:pt idx="13857">
                  <c:v>42047</c:v>
                </c:pt>
                <c:pt idx="13858">
                  <c:v>42048</c:v>
                </c:pt>
                <c:pt idx="13859">
                  <c:v>42051</c:v>
                </c:pt>
                <c:pt idx="13860">
                  <c:v>42052</c:v>
                </c:pt>
                <c:pt idx="13861">
                  <c:v>42053</c:v>
                </c:pt>
                <c:pt idx="13862">
                  <c:v>42054</c:v>
                </c:pt>
                <c:pt idx="13863">
                  <c:v>42055</c:v>
                </c:pt>
                <c:pt idx="13864">
                  <c:v>42058</c:v>
                </c:pt>
                <c:pt idx="13865">
                  <c:v>42059</c:v>
                </c:pt>
                <c:pt idx="13866">
                  <c:v>42060</c:v>
                </c:pt>
                <c:pt idx="13867">
                  <c:v>42061</c:v>
                </c:pt>
                <c:pt idx="13868">
                  <c:v>42062</c:v>
                </c:pt>
                <c:pt idx="13869">
                  <c:v>42065</c:v>
                </c:pt>
                <c:pt idx="13870">
                  <c:v>42066</c:v>
                </c:pt>
                <c:pt idx="13871">
                  <c:v>42067</c:v>
                </c:pt>
                <c:pt idx="13872">
                  <c:v>42068</c:v>
                </c:pt>
                <c:pt idx="13873">
                  <c:v>42069</c:v>
                </c:pt>
                <c:pt idx="13874">
                  <c:v>42072</c:v>
                </c:pt>
                <c:pt idx="13875">
                  <c:v>42073</c:v>
                </c:pt>
                <c:pt idx="13876">
                  <c:v>42074</c:v>
                </c:pt>
                <c:pt idx="13877">
                  <c:v>42075</c:v>
                </c:pt>
                <c:pt idx="13878">
                  <c:v>42076</c:v>
                </c:pt>
                <c:pt idx="13879">
                  <c:v>42079</c:v>
                </c:pt>
                <c:pt idx="13880">
                  <c:v>42080</c:v>
                </c:pt>
                <c:pt idx="13881">
                  <c:v>42081</c:v>
                </c:pt>
                <c:pt idx="13882">
                  <c:v>42082</c:v>
                </c:pt>
                <c:pt idx="13883">
                  <c:v>42083</c:v>
                </c:pt>
                <c:pt idx="13884">
                  <c:v>42086</c:v>
                </c:pt>
                <c:pt idx="13885">
                  <c:v>42087</c:v>
                </c:pt>
                <c:pt idx="13886">
                  <c:v>42088</c:v>
                </c:pt>
                <c:pt idx="13887">
                  <c:v>42089</c:v>
                </c:pt>
                <c:pt idx="13888">
                  <c:v>42090</c:v>
                </c:pt>
                <c:pt idx="13889">
                  <c:v>42093</c:v>
                </c:pt>
                <c:pt idx="13890">
                  <c:v>42094</c:v>
                </c:pt>
                <c:pt idx="13891">
                  <c:v>42095</c:v>
                </c:pt>
                <c:pt idx="13892">
                  <c:v>42096</c:v>
                </c:pt>
                <c:pt idx="13893">
                  <c:v>42097</c:v>
                </c:pt>
                <c:pt idx="13894">
                  <c:v>42100</c:v>
                </c:pt>
                <c:pt idx="13895">
                  <c:v>42101</c:v>
                </c:pt>
                <c:pt idx="13896">
                  <c:v>42102</c:v>
                </c:pt>
                <c:pt idx="13897">
                  <c:v>42103</c:v>
                </c:pt>
                <c:pt idx="13898">
                  <c:v>42104</c:v>
                </c:pt>
                <c:pt idx="13899">
                  <c:v>42107</c:v>
                </c:pt>
                <c:pt idx="13900">
                  <c:v>42108</c:v>
                </c:pt>
                <c:pt idx="13901">
                  <c:v>42109</c:v>
                </c:pt>
                <c:pt idx="13902">
                  <c:v>42110</c:v>
                </c:pt>
                <c:pt idx="13903">
                  <c:v>42111</c:v>
                </c:pt>
                <c:pt idx="13904">
                  <c:v>42114</c:v>
                </c:pt>
                <c:pt idx="13905">
                  <c:v>42115</c:v>
                </c:pt>
                <c:pt idx="13906">
                  <c:v>42116</c:v>
                </c:pt>
                <c:pt idx="13907">
                  <c:v>42117</c:v>
                </c:pt>
                <c:pt idx="13908">
                  <c:v>42118</c:v>
                </c:pt>
                <c:pt idx="13909">
                  <c:v>42121</c:v>
                </c:pt>
                <c:pt idx="13910">
                  <c:v>42122</c:v>
                </c:pt>
                <c:pt idx="13911">
                  <c:v>42123</c:v>
                </c:pt>
                <c:pt idx="13912">
                  <c:v>42124</c:v>
                </c:pt>
                <c:pt idx="13913">
                  <c:v>42125</c:v>
                </c:pt>
                <c:pt idx="13914">
                  <c:v>42128</c:v>
                </c:pt>
                <c:pt idx="13915">
                  <c:v>42129</c:v>
                </c:pt>
                <c:pt idx="13916">
                  <c:v>42130</c:v>
                </c:pt>
                <c:pt idx="13917">
                  <c:v>42131</c:v>
                </c:pt>
                <c:pt idx="13918">
                  <c:v>42132</c:v>
                </c:pt>
                <c:pt idx="13919">
                  <c:v>42135</c:v>
                </c:pt>
                <c:pt idx="13920">
                  <c:v>42136</c:v>
                </c:pt>
                <c:pt idx="13921">
                  <c:v>42137</c:v>
                </c:pt>
                <c:pt idx="13922">
                  <c:v>42138</c:v>
                </c:pt>
                <c:pt idx="13923">
                  <c:v>42139</c:v>
                </c:pt>
                <c:pt idx="13924">
                  <c:v>42142</c:v>
                </c:pt>
                <c:pt idx="13925">
                  <c:v>42143</c:v>
                </c:pt>
                <c:pt idx="13926">
                  <c:v>42144</c:v>
                </c:pt>
                <c:pt idx="13927">
                  <c:v>42145</c:v>
                </c:pt>
                <c:pt idx="13928">
                  <c:v>42146</c:v>
                </c:pt>
                <c:pt idx="13929">
                  <c:v>42149</c:v>
                </c:pt>
                <c:pt idx="13930">
                  <c:v>42150</c:v>
                </c:pt>
                <c:pt idx="13931">
                  <c:v>42151</c:v>
                </c:pt>
                <c:pt idx="13932">
                  <c:v>42152</c:v>
                </c:pt>
                <c:pt idx="13933">
                  <c:v>42153</c:v>
                </c:pt>
                <c:pt idx="13934">
                  <c:v>42156</c:v>
                </c:pt>
                <c:pt idx="13935">
                  <c:v>42157</c:v>
                </c:pt>
                <c:pt idx="13936">
                  <c:v>42158</c:v>
                </c:pt>
                <c:pt idx="13937">
                  <c:v>42159</c:v>
                </c:pt>
                <c:pt idx="13938">
                  <c:v>42160</c:v>
                </c:pt>
                <c:pt idx="13939">
                  <c:v>42163</c:v>
                </c:pt>
                <c:pt idx="13940">
                  <c:v>42164</c:v>
                </c:pt>
                <c:pt idx="13941">
                  <c:v>42165</c:v>
                </c:pt>
                <c:pt idx="13942">
                  <c:v>42166</c:v>
                </c:pt>
                <c:pt idx="13943">
                  <c:v>42167</c:v>
                </c:pt>
                <c:pt idx="13944">
                  <c:v>42170</c:v>
                </c:pt>
                <c:pt idx="13945">
                  <c:v>42171</c:v>
                </c:pt>
                <c:pt idx="13946">
                  <c:v>42172</c:v>
                </c:pt>
                <c:pt idx="13947">
                  <c:v>42173</c:v>
                </c:pt>
                <c:pt idx="13948">
                  <c:v>42174</c:v>
                </c:pt>
                <c:pt idx="13949">
                  <c:v>42177</c:v>
                </c:pt>
                <c:pt idx="13950">
                  <c:v>42178</c:v>
                </c:pt>
                <c:pt idx="13951">
                  <c:v>42179</c:v>
                </c:pt>
                <c:pt idx="13952">
                  <c:v>42180</c:v>
                </c:pt>
                <c:pt idx="13953">
                  <c:v>42181</c:v>
                </c:pt>
                <c:pt idx="13954">
                  <c:v>42184</c:v>
                </c:pt>
                <c:pt idx="13955">
                  <c:v>42185</c:v>
                </c:pt>
                <c:pt idx="13956">
                  <c:v>42186</c:v>
                </c:pt>
                <c:pt idx="13957">
                  <c:v>42187</c:v>
                </c:pt>
                <c:pt idx="13958">
                  <c:v>42188</c:v>
                </c:pt>
                <c:pt idx="13959">
                  <c:v>42191</c:v>
                </c:pt>
                <c:pt idx="13960">
                  <c:v>42192</c:v>
                </c:pt>
                <c:pt idx="13961">
                  <c:v>42193</c:v>
                </c:pt>
                <c:pt idx="13962">
                  <c:v>42194</c:v>
                </c:pt>
                <c:pt idx="13963">
                  <c:v>42195</c:v>
                </c:pt>
                <c:pt idx="13964">
                  <c:v>42198</c:v>
                </c:pt>
                <c:pt idx="13965">
                  <c:v>42199</c:v>
                </c:pt>
                <c:pt idx="13966">
                  <c:v>42200</c:v>
                </c:pt>
                <c:pt idx="13967">
                  <c:v>42201</c:v>
                </c:pt>
                <c:pt idx="13968">
                  <c:v>42202</c:v>
                </c:pt>
                <c:pt idx="13969">
                  <c:v>42205</c:v>
                </c:pt>
                <c:pt idx="13970">
                  <c:v>42206</c:v>
                </c:pt>
                <c:pt idx="13971">
                  <c:v>42207</c:v>
                </c:pt>
                <c:pt idx="13972">
                  <c:v>42208</c:v>
                </c:pt>
                <c:pt idx="13973">
                  <c:v>42209</c:v>
                </c:pt>
                <c:pt idx="13974">
                  <c:v>42212</c:v>
                </c:pt>
                <c:pt idx="13975">
                  <c:v>42213</c:v>
                </c:pt>
                <c:pt idx="13976">
                  <c:v>42214</c:v>
                </c:pt>
                <c:pt idx="13977">
                  <c:v>42215</c:v>
                </c:pt>
                <c:pt idx="13978">
                  <c:v>42216</c:v>
                </c:pt>
                <c:pt idx="13979">
                  <c:v>42219</c:v>
                </c:pt>
                <c:pt idx="13980">
                  <c:v>42220</c:v>
                </c:pt>
                <c:pt idx="13981">
                  <c:v>42221</c:v>
                </c:pt>
                <c:pt idx="13982">
                  <c:v>42222</c:v>
                </c:pt>
                <c:pt idx="13983">
                  <c:v>42223</c:v>
                </c:pt>
                <c:pt idx="13984">
                  <c:v>42226</c:v>
                </c:pt>
                <c:pt idx="13985">
                  <c:v>42227</c:v>
                </c:pt>
                <c:pt idx="13986">
                  <c:v>42228</c:v>
                </c:pt>
                <c:pt idx="13987">
                  <c:v>42229</c:v>
                </c:pt>
                <c:pt idx="13988">
                  <c:v>42230</c:v>
                </c:pt>
                <c:pt idx="13989">
                  <c:v>42233</c:v>
                </c:pt>
                <c:pt idx="13990">
                  <c:v>42234</c:v>
                </c:pt>
                <c:pt idx="13991">
                  <c:v>42235</c:v>
                </c:pt>
                <c:pt idx="13992">
                  <c:v>42236</c:v>
                </c:pt>
                <c:pt idx="13993">
                  <c:v>42237</c:v>
                </c:pt>
                <c:pt idx="13994">
                  <c:v>42240</c:v>
                </c:pt>
                <c:pt idx="13995">
                  <c:v>42241</c:v>
                </c:pt>
                <c:pt idx="13996">
                  <c:v>42242</c:v>
                </c:pt>
                <c:pt idx="13997">
                  <c:v>42243</c:v>
                </c:pt>
                <c:pt idx="13998">
                  <c:v>42244</c:v>
                </c:pt>
                <c:pt idx="13999">
                  <c:v>42247</c:v>
                </c:pt>
                <c:pt idx="14000">
                  <c:v>42248</c:v>
                </c:pt>
                <c:pt idx="14001">
                  <c:v>42249</c:v>
                </c:pt>
                <c:pt idx="14002">
                  <c:v>42250</c:v>
                </c:pt>
                <c:pt idx="14003">
                  <c:v>42251</c:v>
                </c:pt>
                <c:pt idx="14004">
                  <c:v>42254</c:v>
                </c:pt>
                <c:pt idx="14005">
                  <c:v>42255</c:v>
                </c:pt>
                <c:pt idx="14006">
                  <c:v>42256</c:v>
                </c:pt>
                <c:pt idx="14007">
                  <c:v>42257</c:v>
                </c:pt>
                <c:pt idx="14008">
                  <c:v>42258</c:v>
                </c:pt>
                <c:pt idx="14009">
                  <c:v>42261</c:v>
                </c:pt>
                <c:pt idx="14010">
                  <c:v>42262</c:v>
                </c:pt>
                <c:pt idx="14011">
                  <c:v>42263</c:v>
                </c:pt>
                <c:pt idx="14012">
                  <c:v>42264</c:v>
                </c:pt>
                <c:pt idx="14013">
                  <c:v>42265</c:v>
                </c:pt>
                <c:pt idx="14014">
                  <c:v>42268</c:v>
                </c:pt>
                <c:pt idx="14015">
                  <c:v>42269</c:v>
                </c:pt>
                <c:pt idx="14016">
                  <c:v>42270</c:v>
                </c:pt>
                <c:pt idx="14017">
                  <c:v>42271</c:v>
                </c:pt>
                <c:pt idx="14018">
                  <c:v>42272</c:v>
                </c:pt>
                <c:pt idx="14019">
                  <c:v>42275</c:v>
                </c:pt>
                <c:pt idx="14020">
                  <c:v>42276</c:v>
                </c:pt>
                <c:pt idx="14021">
                  <c:v>42277</c:v>
                </c:pt>
                <c:pt idx="14022">
                  <c:v>42278</c:v>
                </c:pt>
                <c:pt idx="14023">
                  <c:v>42279</c:v>
                </c:pt>
                <c:pt idx="14024">
                  <c:v>42282</c:v>
                </c:pt>
                <c:pt idx="14025">
                  <c:v>42283</c:v>
                </c:pt>
                <c:pt idx="14026">
                  <c:v>42284</c:v>
                </c:pt>
                <c:pt idx="14027">
                  <c:v>42285</c:v>
                </c:pt>
                <c:pt idx="14028">
                  <c:v>42286</c:v>
                </c:pt>
                <c:pt idx="14029">
                  <c:v>42289</c:v>
                </c:pt>
                <c:pt idx="14030">
                  <c:v>42290</c:v>
                </c:pt>
                <c:pt idx="14031">
                  <c:v>42291</c:v>
                </c:pt>
                <c:pt idx="14032">
                  <c:v>42292</c:v>
                </c:pt>
                <c:pt idx="14033">
                  <c:v>42293</c:v>
                </c:pt>
                <c:pt idx="14034">
                  <c:v>42296</c:v>
                </c:pt>
                <c:pt idx="14035">
                  <c:v>42297</c:v>
                </c:pt>
                <c:pt idx="14036">
                  <c:v>42298</c:v>
                </c:pt>
                <c:pt idx="14037">
                  <c:v>42299</c:v>
                </c:pt>
                <c:pt idx="14038">
                  <c:v>42300</c:v>
                </c:pt>
                <c:pt idx="14039">
                  <c:v>42303</c:v>
                </c:pt>
                <c:pt idx="14040">
                  <c:v>42304</c:v>
                </c:pt>
                <c:pt idx="14041">
                  <c:v>42305</c:v>
                </c:pt>
                <c:pt idx="14042">
                  <c:v>42306</c:v>
                </c:pt>
                <c:pt idx="14043">
                  <c:v>42307</c:v>
                </c:pt>
                <c:pt idx="14044">
                  <c:v>42310</c:v>
                </c:pt>
                <c:pt idx="14045">
                  <c:v>42311</c:v>
                </c:pt>
                <c:pt idx="14046">
                  <c:v>42312</c:v>
                </c:pt>
                <c:pt idx="14047">
                  <c:v>42313</c:v>
                </c:pt>
                <c:pt idx="14048">
                  <c:v>42314</c:v>
                </c:pt>
                <c:pt idx="14049">
                  <c:v>42317</c:v>
                </c:pt>
                <c:pt idx="14050">
                  <c:v>42318</c:v>
                </c:pt>
                <c:pt idx="14051">
                  <c:v>42319</c:v>
                </c:pt>
                <c:pt idx="14052">
                  <c:v>42320</c:v>
                </c:pt>
                <c:pt idx="14053">
                  <c:v>42321</c:v>
                </c:pt>
                <c:pt idx="14054">
                  <c:v>42324</c:v>
                </c:pt>
                <c:pt idx="14055">
                  <c:v>42325</c:v>
                </c:pt>
                <c:pt idx="14056">
                  <c:v>42326</c:v>
                </c:pt>
                <c:pt idx="14057">
                  <c:v>42327</c:v>
                </c:pt>
                <c:pt idx="14058">
                  <c:v>42328</c:v>
                </c:pt>
                <c:pt idx="14059">
                  <c:v>42331</c:v>
                </c:pt>
                <c:pt idx="14060">
                  <c:v>42332</c:v>
                </c:pt>
                <c:pt idx="14061">
                  <c:v>42333</c:v>
                </c:pt>
                <c:pt idx="14062">
                  <c:v>42334</c:v>
                </c:pt>
                <c:pt idx="14063">
                  <c:v>42335</c:v>
                </c:pt>
                <c:pt idx="14064">
                  <c:v>42338</c:v>
                </c:pt>
                <c:pt idx="14065">
                  <c:v>42339</c:v>
                </c:pt>
                <c:pt idx="14066">
                  <c:v>42340</c:v>
                </c:pt>
                <c:pt idx="14067">
                  <c:v>42341</c:v>
                </c:pt>
                <c:pt idx="14068">
                  <c:v>42342</c:v>
                </c:pt>
                <c:pt idx="14069">
                  <c:v>42345</c:v>
                </c:pt>
                <c:pt idx="14070">
                  <c:v>42346</c:v>
                </c:pt>
                <c:pt idx="14071">
                  <c:v>42347</c:v>
                </c:pt>
                <c:pt idx="14072">
                  <c:v>42348</c:v>
                </c:pt>
                <c:pt idx="14073">
                  <c:v>42349</c:v>
                </c:pt>
                <c:pt idx="14074">
                  <c:v>42352</c:v>
                </c:pt>
                <c:pt idx="14075">
                  <c:v>42353</c:v>
                </c:pt>
                <c:pt idx="14076">
                  <c:v>42354</c:v>
                </c:pt>
                <c:pt idx="14077">
                  <c:v>42355</c:v>
                </c:pt>
                <c:pt idx="14078">
                  <c:v>42356</c:v>
                </c:pt>
                <c:pt idx="14079">
                  <c:v>42359</c:v>
                </c:pt>
                <c:pt idx="14080">
                  <c:v>42360</c:v>
                </c:pt>
                <c:pt idx="14081">
                  <c:v>42361</c:v>
                </c:pt>
                <c:pt idx="14082">
                  <c:v>42362</c:v>
                </c:pt>
                <c:pt idx="14083">
                  <c:v>42363</c:v>
                </c:pt>
                <c:pt idx="14084">
                  <c:v>42366</c:v>
                </c:pt>
                <c:pt idx="14085">
                  <c:v>42367</c:v>
                </c:pt>
                <c:pt idx="14086">
                  <c:v>42368</c:v>
                </c:pt>
                <c:pt idx="14087">
                  <c:v>42369</c:v>
                </c:pt>
                <c:pt idx="14088">
                  <c:v>42370</c:v>
                </c:pt>
                <c:pt idx="14089">
                  <c:v>42373</c:v>
                </c:pt>
                <c:pt idx="14090">
                  <c:v>42374</c:v>
                </c:pt>
                <c:pt idx="14091">
                  <c:v>42375</c:v>
                </c:pt>
                <c:pt idx="14092">
                  <c:v>42376</c:v>
                </c:pt>
                <c:pt idx="14093">
                  <c:v>42377</c:v>
                </c:pt>
                <c:pt idx="14094">
                  <c:v>42380</c:v>
                </c:pt>
                <c:pt idx="14095">
                  <c:v>42381</c:v>
                </c:pt>
                <c:pt idx="14096">
                  <c:v>42382</c:v>
                </c:pt>
                <c:pt idx="14097">
                  <c:v>42383</c:v>
                </c:pt>
                <c:pt idx="14098">
                  <c:v>42384</c:v>
                </c:pt>
                <c:pt idx="14099">
                  <c:v>42387</c:v>
                </c:pt>
                <c:pt idx="14100">
                  <c:v>42388</c:v>
                </c:pt>
                <c:pt idx="14101">
                  <c:v>42389</c:v>
                </c:pt>
                <c:pt idx="14102">
                  <c:v>42390</c:v>
                </c:pt>
                <c:pt idx="14103">
                  <c:v>42391</c:v>
                </c:pt>
                <c:pt idx="14104">
                  <c:v>42394</c:v>
                </c:pt>
                <c:pt idx="14105">
                  <c:v>42395</c:v>
                </c:pt>
                <c:pt idx="14106">
                  <c:v>42396</c:v>
                </c:pt>
                <c:pt idx="14107">
                  <c:v>42397</c:v>
                </c:pt>
                <c:pt idx="14108">
                  <c:v>42398</c:v>
                </c:pt>
                <c:pt idx="14109">
                  <c:v>42401</c:v>
                </c:pt>
                <c:pt idx="14110">
                  <c:v>42402</c:v>
                </c:pt>
                <c:pt idx="14111">
                  <c:v>42403</c:v>
                </c:pt>
                <c:pt idx="14112">
                  <c:v>42404</c:v>
                </c:pt>
                <c:pt idx="14113">
                  <c:v>42405</c:v>
                </c:pt>
                <c:pt idx="14114">
                  <c:v>42408</c:v>
                </c:pt>
                <c:pt idx="14115">
                  <c:v>42409</c:v>
                </c:pt>
                <c:pt idx="14116">
                  <c:v>42410</c:v>
                </c:pt>
                <c:pt idx="14117">
                  <c:v>42411</c:v>
                </c:pt>
                <c:pt idx="14118">
                  <c:v>42412</c:v>
                </c:pt>
                <c:pt idx="14119">
                  <c:v>42415</c:v>
                </c:pt>
                <c:pt idx="14120">
                  <c:v>42416</c:v>
                </c:pt>
                <c:pt idx="14121">
                  <c:v>42417</c:v>
                </c:pt>
                <c:pt idx="14122">
                  <c:v>42418</c:v>
                </c:pt>
                <c:pt idx="14123">
                  <c:v>42419</c:v>
                </c:pt>
                <c:pt idx="14124">
                  <c:v>42422</c:v>
                </c:pt>
                <c:pt idx="14125">
                  <c:v>42423</c:v>
                </c:pt>
                <c:pt idx="14126">
                  <c:v>42424</c:v>
                </c:pt>
                <c:pt idx="14127">
                  <c:v>42425</c:v>
                </c:pt>
                <c:pt idx="14128">
                  <c:v>42426</c:v>
                </c:pt>
                <c:pt idx="14129">
                  <c:v>42429</c:v>
                </c:pt>
                <c:pt idx="14130">
                  <c:v>42430</c:v>
                </c:pt>
                <c:pt idx="14131">
                  <c:v>42431</c:v>
                </c:pt>
                <c:pt idx="14132">
                  <c:v>42432</c:v>
                </c:pt>
                <c:pt idx="14133">
                  <c:v>42433</c:v>
                </c:pt>
                <c:pt idx="14134">
                  <c:v>42436</c:v>
                </c:pt>
                <c:pt idx="14135">
                  <c:v>42437</c:v>
                </c:pt>
                <c:pt idx="14136">
                  <c:v>42438</c:v>
                </c:pt>
                <c:pt idx="14137">
                  <c:v>42439</c:v>
                </c:pt>
                <c:pt idx="14138">
                  <c:v>42440</c:v>
                </c:pt>
                <c:pt idx="14139">
                  <c:v>42443</c:v>
                </c:pt>
                <c:pt idx="14140">
                  <c:v>42444</c:v>
                </c:pt>
                <c:pt idx="14141">
                  <c:v>42445</c:v>
                </c:pt>
                <c:pt idx="14142">
                  <c:v>42446</c:v>
                </c:pt>
                <c:pt idx="14143">
                  <c:v>42447</c:v>
                </c:pt>
                <c:pt idx="14144">
                  <c:v>42450</c:v>
                </c:pt>
                <c:pt idx="14145">
                  <c:v>42451</c:v>
                </c:pt>
                <c:pt idx="14146">
                  <c:v>42452</c:v>
                </c:pt>
                <c:pt idx="14147">
                  <c:v>42453</c:v>
                </c:pt>
                <c:pt idx="14148">
                  <c:v>42454</c:v>
                </c:pt>
                <c:pt idx="14149">
                  <c:v>42457</c:v>
                </c:pt>
                <c:pt idx="14150">
                  <c:v>42458</c:v>
                </c:pt>
                <c:pt idx="14151">
                  <c:v>42459</c:v>
                </c:pt>
                <c:pt idx="14152">
                  <c:v>42460</c:v>
                </c:pt>
                <c:pt idx="14153">
                  <c:v>42461</c:v>
                </c:pt>
                <c:pt idx="14154">
                  <c:v>42464</c:v>
                </c:pt>
                <c:pt idx="14155">
                  <c:v>42465</c:v>
                </c:pt>
                <c:pt idx="14156">
                  <c:v>42466</c:v>
                </c:pt>
                <c:pt idx="14157">
                  <c:v>42467</c:v>
                </c:pt>
                <c:pt idx="14158">
                  <c:v>42468</c:v>
                </c:pt>
                <c:pt idx="14159">
                  <c:v>42471</c:v>
                </c:pt>
                <c:pt idx="14160">
                  <c:v>42472</c:v>
                </c:pt>
                <c:pt idx="14161">
                  <c:v>42473</c:v>
                </c:pt>
                <c:pt idx="14162">
                  <c:v>42474</c:v>
                </c:pt>
                <c:pt idx="14163">
                  <c:v>42475</c:v>
                </c:pt>
                <c:pt idx="14164">
                  <c:v>42478</c:v>
                </c:pt>
                <c:pt idx="14165">
                  <c:v>42479</c:v>
                </c:pt>
                <c:pt idx="14166">
                  <c:v>42480</c:v>
                </c:pt>
                <c:pt idx="14167">
                  <c:v>42481</c:v>
                </c:pt>
                <c:pt idx="14168">
                  <c:v>42482</c:v>
                </c:pt>
                <c:pt idx="14169">
                  <c:v>42485</c:v>
                </c:pt>
                <c:pt idx="14170">
                  <c:v>42486</c:v>
                </c:pt>
                <c:pt idx="14171">
                  <c:v>42487</c:v>
                </c:pt>
                <c:pt idx="14172">
                  <c:v>42488</c:v>
                </c:pt>
                <c:pt idx="14173">
                  <c:v>42489</c:v>
                </c:pt>
                <c:pt idx="14174">
                  <c:v>42492</c:v>
                </c:pt>
                <c:pt idx="14175">
                  <c:v>42493</c:v>
                </c:pt>
                <c:pt idx="14176">
                  <c:v>42494</c:v>
                </c:pt>
                <c:pt idx="14177">
                  <c:v>42495</c:v>
                </c:pt>
                <c:pt idx="14178">
                  <c:v>42496</c:v>
                </c:pt>
                <c:pt idx="14179">
                  <c:v>42499</c:v>
                </c:pt>
                <c:pt idx="14180">
                  <c:v>42500</c:v>
                </c:pt>
                <c:pt idx="14181">
                  <c:v>42501</c:v>
                </c:pt>
                <c:pt idx="14182">
                  <c:v>42502</c:v>
                </c:pt>
                <c:pt idx="14183">
                  <c:v>42503</c:v>
                </c:pt>
                <c:pt idx="14184">
                  <c:v>42506</c:v>
                </c:pt>
                <c:pt idx="14185">
                  <c:v>42507</c:v>
                </c:pt>
                <c:pt idx="14186">
                  <c:v>42508</c:v>
                </c:pt>
                <c:pt idx="14187">
                  <c:v>42509</c:v>
                </c:pt>
                <c:pt idx="14188">
                  <c:v>42510</c:v>
                </c:pt>
                <c:pt idx="14189">
                  <c:v>42513</c:v>
                </c:pt>
                <c:pt idx="14190">
                  <c:v>42514</c:v>
                </c:pt>
                <c:pt idx="14191">
                  <c:v>42515</c:v>
                </c:pt>
                <c:pt idx="14192">
                  <c:v>42516</c:v>
                </c:pt>
                <c:pt idx="14193">
                  <c:v>42517</c:v>
                </c:pt>
                <c:pt idx="14194">
                  <c:v>42520</c:v>
                </c:pt>
                <c:pt idx="14195">
                  <c:v>42521</c:v>
                </c:pt>
                <c:pt idx="14196">
                  <c:v>42522</c:v>
                </c:pt>
                <c:pt idx="14197">
                  <c:v>42523</c:v>
                </c:pt>
                <c:pt idx="14198">
                  <c:v>42524</c:v>
                </c:pt>
                <c:pt idx="14199">
                  <c:v>42527</c:v>
                </c:pt>
                <c:pt idx="14200">
                  <c:v>42528</c:v>
                </c:pt>
                <c:pt idx="14201">
                  <c:v>42529</c:v>
                </c:pt>
                <c:pt idx="14202">
                  <c:v>42530</c:v>
                </c:pt>
                <c:pt idx="14203">
                  <c:v>42531</c:v>
                </c:pt>
                <c:pt idx="14204">
                  <c:v>42534</c:v>
                </c:pt>
                <c:pt idx="14205">
                  <c:v>42535</c:v>
                </c:pt>
                <c:pt idx="14206">
                  <c:v>42536</c:v>
                </c:pt>
                <c:pt idx="14207">
                  <c:v>42537</c:v>
                </c:pt>
                <c:pt idx="14208">
                  <c:v>42538</c:v>
                </c:pt>
                <c:pt idx="14209">
                  <c:v>42541</c:v>
                </c:pt>
                <c:pt idx="14210">
                  <c:v>42542</c:v>
                </c:pt>
                <c:pt idx="14211">
                  <c:v>42543</c:v>
                </c:pt>
                <c:pt idx="14212">
                  <c:v>42544</c:v>
                </c:pt>
                <c:pt idx="14213">
                  <c:v>42545</c:v>
                </c:pt>
                <c:pt idx="14214">
                  <c:v>42548</c:v>
                </c:pt>
                <c:pt idx="14215">
                  <c:v>42549</c:v>
                </c:pt>
                <c:pt idx="14216">
                  <c:v>42550</c:v>
                </c:pt>
                <c:pt idx="14217">
                  <c:v>42551</c:v>
                </c:pt>
                <c:pt idx="14218">
                  <c:v>42552</c:v>
                </c:pt>
                <c:pt idx="14219">
                  <c:v>42555</c:v>
                </c:pt>
                <c:pt idx="14220">
                  <c:v>42556</c:v>
                </c:pt>
                <c:pt idx="14221">
                  <c:v>42557</c:v>
                </c:pt>
                <c:pt idx="14222">
                  <c:v>42558</c:v>
                </c:pt>
                <c:pt idx="14223">
                  <c:v>42559</c:v>
                </c:pt>
                <c:pt idx="14224">
                  <c:v>42562</c:v>
                </c:pt>
                <c:pt idx="14225">
                  <c:v>42563</c:v>
                </c:pt>
                <c:pt idx="14226">
                  <c:v>42564</c:v>
                </c:pt>
                <c:pt idx="14227">
                  <c:v>42565</c:v>
                </c:pt>
                <c:pt idx="14228">
                  <c:v>42566</c:v>
                </c:pt>
                <c:pt idx="14229">
                  <c:v>42569</c:v>
                </c:pt>
                <c:pt idx="14230">
                  <c:v>42570</c:v>
                </c:pt>
                <c:pt idx="14231">
                  <c:v>42571</c:v>
                </c:pt>
                <c:pt idx="14232">
                  <c:v>42572</c:v>
                </c:pt>
                <c:pt idx="14233">
                  <c:v>42573</c:v>
                </c:pt>
                <c:pt idx="14234">
                  <c:v>42576</c:v>
                </c:pt>
                <c:pt idx="14235">
                  <c:v>42577</c:v>
                </c:pt>
                <c:pt idx="14236">
                  <c:v>42578</c:v>
                </c:pt>
                <c:pt idx="14237">
                  <c:v>42579</c:v>
                </c:pt>
                <c:pt idx="14238">
                  <c:v>42580</c:v>
                </c:pt>
                <c:pt idx="14239">
                  <c:v>42583</c:v>
                </c:pt>
                <c:pt idx="14240">
                  <c:v>42584</c:v>
                </c:pt>
                <c:pt idx="14241">
                  <c:v>42585</c:v>
                </c:pt>
                <c:pt idx="14242">
                  <c:v>42586</c:v>
                </c:pt>
                <c:pt idx="14243">
                  <c:v>42587</c:v>
                </c:pt>
                <c:pt idx="14244">
                  <c:v>42590</c:v>
                </c:pt>
                <c:pt idx="14245">
                  <c:v>42591</c:v>
                </c:pt>
                <c:pt idx="14246">
                  <c:v>42592</c:v>
                </c:pt>
                <c:pt idx="14247">
                  <c:v>42593</c:v>
                </c:pt>
                <c:pt idx="14248">
                  <c:v>42594</c:v>
                </c:pt>
                <c:pt idx="14249">
                  <c:v>42597</c:v>
                </c:pt>
                <c:pt idx="14250">
                  <c:v>42598</c:v>
                </c:pt>
                <c:pt idx="14251">
                  <c:v>42599</c:v>
                </c:pt>
                <c:pt idx="14252">
                  <c:v>42600</c:v>
                </c:pt>
                <c:pt idx="14253">
                  <c:v>42601</c:v>
                </c:pt>
                <c:pt idx="14254">
                  <c:v>42604</c:v>
                </c:pt>
                <c:pt idx="14255">
                  <c:v>42605</c:v>
                </c:pt>
                <c:pt idx="14256">
                  <c:v>42606</c:v>
                </c:pt>
                <c:pt idx="14257">
                  <c:v>42607</c:v>
                </c:pt>
                <c:pt idx="14258">
                  <c:v>42608</c:v>
                </c:pt>
                <c:pt idx="14259">
                  <c:v>42611</c:v>
                </c:pt>
                <c:pt idx="14260">
                  <c:v>42612</c:v>
                </c:pt>
                <c:pt idx="14261">
                  <c:v>42613</c:v>
                </c:pt>
                <c:pt idx="14262">
                  <c:v>42614</c:v>
                </c:pt>
                <c:pt idx="14263">
                  <c:v>42615</c:v>
                </c:pt>
                <c:pt idx="14264">
                  <c:v>42618</c:v>
                </c:pt>
                <c:pt idx="14265">
                  <c:v>42619</c:v>
                </c:pt>
                <c:pt idx="14266">
                  <c:v>42620</c:v>
                </c:pt>
                <c:pt idx="14267">
                  <c:v>42621</c:v>
                </c:pt>
                <c:pt idx="14268">
                  <c:v>42622</c:v>
                </c:pt>
                <c:pt idx="14269">
                  <c:v>42625</c:v>
                </c:pt>
                <c:pt idx="14270">
                  <c:v>42626</c:v>
                </c:pt>
                <c:pt idx="14271">
                  <c:v>42627</c:v>
                </c:pt>
                <c:pt idx="14272">
                  <c:v>42628</c:v>
                </c:pt>
                <c:pt idx="14273">
                  <c:v>42629</c:v>
                </c:pt>
                <c:pt idx="14274">
                  <c:v>42632</c:v>
                </c:pt>
                <c:pt idx="14275">
                  <c:v>42633</c:v>
                </c:pt>
                <c:pt idx="14276">
                  <c:v>42634</c:v>
                </c:pt>
                <c:pt idx="14277">
                  <c:v>42635</c:v>
                </c:pt>
                <c:pt idx="14278">
                  <c:v>42636</c:v>
                </c:pt>
                <c:pt idx="14279">
                  <c:v>42639</c:v>
                </c:pt>
                <c:pt idx="14280">
                  <c:v>42640</c:v>
                </c:pt>
                <c:pt idx="14281">
                  <c:v>42641</c:v>
                </c:pt>
                <c:pt idx="14282">
                  <c:v>42642</c:v>
                </c:pt>
                <c:pt idx="14283">
                  <c:v>42643</c:v>
                </c:pt>
                <c:pt idx="14284">
                  <c:v>42646</c:v>
                </c:pt>
                <c:pt idx="14285">
                  <c:v>42647</c:v>
                </c:pt>
                <c:pt idx="14286">
                  <c:v>42648</c:v>
                </c:pt>
                <c:pt idx="14287">
                  <c:v>42649</c:v>
                </c:pt>
                <c:pt idx="14288">
                  <c:v>42650</c:v>
                </c:pt>
                <c:pt idx="14289">
                  <c:v>42653</c:v>
                </c:pt>
                <c:pt idx="14290">
                  <c:v>42654</c:v>
                </c:pt>
                <c:pt idx="14291">
                  <c:v>42655</c:v>
                </c:pt>
                <c:pt idx="14292">
                  <c:v>42656</c:v>
                </c:pt>
                <c:pt idx="14293">
                  <c:v>42657</c:v>
                </c:pt>
                <c:pt idx="14294">
                  <c:v>42660</c:v>
                </c:pt>
                <c:pt idx="14295">
                  <c:v>42661</c:v>
                </c:pt>
                <c:pt idx="14296">
                  <c:v>42662</c:v>
                </c:pt>
                <c:pt idx="14297">
                  <c:v>42663</c:v>
                </c:pt>
                <c:pt idx="14298">
                  <c:v>42664</c:v>
                </c:pt>
                <c:pt idx="14299">
                  <c:v>42667</c:v>
                </c:pt>
                <c:pt idx="14300">
                  <c:v>42668</c:v>
                </c:pt>
                <c:pt idx="14301">
                  <c:v>42669</c:v>
                </c:pt>
                <c:pt idx="14302">
                  <c:v>42670</c:v>
                </c:pt>
                <c:pt idx="14303">
                  <c:v>42671</c:v>
                </c:pt>
                <c:pt idx="14304">
                  <c:v>42674</c:v>
                </c:pt>
                <c:pt idx="14305">
                  <c:v>42675</c:v>
                </c:pt>
                <c:pt idx="14306">
                  <c:v>42676</c:v>
                </c:pt>
                <c:pt idx="14307">
                  <c:v>42677</c:v>
                </c:pt>
                <c:pt idx="14308">
                  <c:v>42678</c:v>
                </c:pt>
                <c:pt idx="14309">
                  <c:v>42681</c:v>
                </c:pt>
                <c:pt idx="14310">
                  <c:v>42682</c:v>
                </c:pt>
                <c:pt idx="14311">
                  <c:v>42683</c:v>
                </c:pt>
                <c:pt idx="14312">
                  <c:v>42684</c:v>
                </c:pt>
                <c:pt idx="14313">
                  <c:v>42685</c:v>
                </c:pt>
                <c:pt idx="14314">
                  <c:v>42688</c:v>
                </c:pt>
                <c:pt idx="14315">
                  <c:v>42689</c:v>
                </c:pt>
                <c:pt idx="14316">
                  <c:v>42690</c:v>
                </c:pt>
                <c:pt idx="14317">
                  <c:v>42691</c:v>
                </c:pt>
                <c:pt idx="14318">
                  <c:v>42692</c:v>
                </c:pt>
                <c:pt idx="14319">
                  <c:v>42695</c:v>
                </c:pt>
                <c:pt idx="14320">
                  <c:v>42696</c:v>
                </c:pt>
                <c:pt idx="14321">
                  <c:v>42697</c:v>
                </c:pt>
                <c:pt idx="14322">
                  <c:v>42698</c:v>
                </c:pt>
                <c:pt idx="14323">
                  <c:v>42699</c:v>
                </c:pt>
                <c:pt idx="14324">
                  <c:v>42702</c:v>
                </c:pt>
                <c:pt idx="14325">
                  <c:v>42703</c:v>
                </c:pt>
                <c:pt idx="14326">
                  <c:v>42704</c:v>
                </c:pt>
                <c:pt idx="14327">
                  <c:v>42705</c:v>
                </c:pt>
                <c:pt idx="14328">
                  <c:v>42706</c:v>
                </c:pt>
                <c:pt idx="14329">
                  <c:v>42709</c:v>
                </c:pt>
                <c:pt idx="14330">
                  <c:v>42710</c:v>
                </c:pt>
                <c:pt idx="14331">
                  <c:v>42711</c:v>
                </c:pt>
                <c:pt idx="14332">
                  <c:v>42712</c:v>
                </c:pt>
                <c:pt idx="14333">
                  <c:v>42713</c:v>
                </c:pt>
                <c:pt idx="14334">
                  <c:v>42716</c:v>
                </c:pt>
                <c:pt idx="14335">
                  <c:v>42717</c:v>
                </c:pt>
                <c:pt idx="14336">
                  <c:v>42718</c:v>
                </c:pt>
                <c:pt idx="14337">
                  <c:v>42719</c:v>
                </c:pt>
                <c:pt idx="14338">
                  <c:v>42720</c:v>
                </c:pt>
                <c:pt idx="14339">
                  <c:v>42723</c:v>
                </c:pt>
                <c:pt idx="14340">
                  <c:v>42724</c:v>
                </c:pt>
                <c:pt idx="14341">
                  <c:v>42725</c:v>
                </c:pt>
                <c:pt idx="14342">
                  <c:v>42726</c:v>
                </c:pt>
                <c:pt idx="14343">
                  <c:v>42727</c:v>
                </c:pt>
                <c:pt idx="14344">
                  <c:v>42730</c:v>
                </c:pt>
                <c:pt idx="14345">
                  <c:v>42731</c:v>
                </c:pt>
                <c:pt idx="14346">
                  <c:v>42732</c:v>
                </c:pt>
                <c:pt idx="14347">
                  <c:v>42733</c:v>
                </c:pt>
                <c:pt idx="14348">
                  <c:v>42734</c:v>
                </c:pt>
                <c:pt idx="14349">
                  <c:v>42737</c:v>
                </c:pt>
                <c:pt idx="14350">
                  <c:v>42738</c:v>
                </c:pt>
                <c:pt idx="14351">
                  <c:v>42739</c:v>
                </c:pt>
                <c:pt idx="14352">
                  <c:v>42740</c:v>
                </c:pt>
                <c:pt idx="14353">
                  <c:v>42741</c:v>
                </c:pt>
                <c:pt idx="14354">
                  <c:v>42744</c:v>
                </c:pt>
                <c:pt idx="14355">
                  <c:v>42745</c:v>
                </c:pt>
                <c:pt idx="14356">
                  <c:v>42746</c:v>
                </c:pt>
                <c:pt idx="14357">
                  <c:v>42747</c:v>
                </c:pt>
                <c:pt idx="14358">
                  <c:v>42748</c:v>
                </c:pt>
                <c:pt idx="14359">
                  <c:v>42751</c:v>
                </c:pt>
                <c:pt idx="14360">
                  <c:v>42752</c:v>
                </c:pt>
                <c:pt idx="14361">
                  <c:v>42753</c:v>
                </c:pt>
                <c:pt idx="14362">
                  <c:v>42754</c:v>
                </c:pt>
                <c:pt idx="14363">
                  <c:v>42755</c:v>
                </c:pt>
                <c:pt idx="14364">
                  <c:v>42758</c:v>
                </c:pt>
                <c:pt idx="14365">
                  <c:v>42759</c:v>
                </c:pt>
                <c:pt idx="14366">
                  <c:v>42760</c:v>
                </c:pt>
                <c:pt idx="14367">
                  <c:v>42761</c:v>
                </c:pt>
                <c:pt idx="14368">
                  <c:v>42762</c:v>
                </c:pt>
                <c:pt idx="14369">
                  <c:v>42765</c:v>
                </c:pt>
                <c:pt idx="14370">
                  <c:v>42766</c:v>
                </c:pt>
                <c:pt idx="14371">
                  <c:v>42767</c:v>
                </c:pt>
                <c:pt idx="14372">
                  <c:v>42768</c:v>
                </c:pt>
                <c:pt idx="14373">
                  <c:v>42769</c:v>
                </c:pt>
                <c:pt idx="14374">
                  <c:v>42772</c:v>
                </c:pt>
                <c:pt idx="14375">
                  <c:v>42773</c:v>
                </c:pt>
                <c:pt idx="14376">
                  <c:v>42774</c:v>
                </c:pt>
                <c:pt idx="14377">
                  <c:v>42775</c:v>
                </c:pt>
                <c:pt idx="14378">
                  <c:v>42776</c:v>
                </c:pt>
                <c:pt idx="14379">
                  <c:v>42779</c:v>
                </c:pt>
                <c:pt idx="14380">
                  <c:v>42780</c:v>
                </c:pt>
                <c:pt idx="14381">
                  <c:v>42781</c:v>
                </c:pt>
                <c:pt idx="14382">
                  <c:v>42782</c:v>
                </c:pt>
                <c:pt idx="14383">
                  <c:v>42783</c:v>
                </c:pt>
                <c:pt idx="14384">
                  <c:v>42786</c:v>
                </c:pt>
                <c:pt idx="14385">
                  <c:v>42787</c:v>
                </c:pt>
                <c:pt idx="14386">
                  <c:v>42788</c:v>
                </c:pt>
                <c:pt idx="14387">
                  <c:v>42789</c:v>
                </c:pt>
                <c:pt idx="14388">
                  <c:v>42790</c:v>
                </c:pt>
                <c:pt idx="14389">
                  <c:v>42793</c:v>
                </c:pt>
                <c:pt idx="14390">
                  <c:v>42794</c:v>
                </c:pt>
                <c:pt idx="14391">
                  <c:v>42795</c:v>
                </c:pt>
                <c:pt idx="14392">
                  <c:v>42796</c:v>
                </c:pt>
                <c:pt idx="14393">
                  <c:v>42797</c:v>
                </c:pt>
                <c:pt idx="14394">
                  <c:v>42800</c:v>
                </c:pt>
                <c:pt idx="14395">
                  <c:v>42801</c:v>
                </c:pt>
                <c:pt idx="14396">
                  <c:v>42802</c:v>
                </c:pt>
                <c:pt idx="14397">
                  <c:v>42803</c:v>
                </c:pt>
                <c:pt idx="14398">
                  <c:v>42804</c:v>
                </c:pt>
                <c:pt idx="14399">
                  <c:v>42807</c:v>
                </c:pt>
                <c:pt idx="14400">
                  <c:v>42808</c:v>
                </c:pt>
                <c:pt idx="14401">
                  <c:v>42809</c:v>
                </c:pt>
                <c:pt idx="14402">
                  <c:v>42810</c:v>
                </c:pt>
                <c:pt idx="14403">
                  <c:v>42811</c:v>
                </c:pt>
                <c:pt idx="14404">
                  <c:v>42814</c:v>
                </c:pt>
                <c:pt idx="14405">
                  <c:v>42815</c:v>
                </c:pt>
                <c:pt idx="14406">
                  <c:v>42816</c:v>
                </c:pt>
                <c:pt idx="14407">
                  <c:v>42817</c:v>
                </c:pt>
                <c:pt idx="14408">
                  <c:v>42818</c:v>
                </c:pt>
                <c:pt idx="14409">
                  <c:v>42821</c:v>
                </c:pt>
                <c:pt idx="14410">
                  <c:v>42822</c:v>
                </c:pt>
                <c:pt idx="14411">
                  <c:v>42823</c:v>
                </c:pt>
                <c:pt idx="14412">
                  <c:v>42824</c:v>
                </c:pt>
                <c:pt idx="14413">
                  <c:v>42825</c:v>
                </c:pt>
                <c:pt idx="14414">
                  <c:v>42828</c:v>
                </c:pt>
                <c:pt idx="14415">
                  <c:v>42829</c:v>
                </c:pt>
                <c:pt idx="14416">
                  <c:v>42830</c:v>
                </c:pt>
                <c:pt idx="14417">
                  <c:v>42831</c:v>
                </c:pt>
                <c:pt idx="14418">
                  <c:v>42832</c:v>
                </c:pt>
                <c:pt idx="14419">
                  <c:v>42835</c:v>
                </c:pt>
                <c:pt idx="14420">
                  <c:v>42836</c:v>
                </c:pt>
                <c:pt idx="14421">
                  <c:v>42837</c:v>
                </c:pt>
                <c:pt idx="14422">
                  <c:v>42838</c:v>
                </c:pt>
                <c:pt idx="14423">
                  <c:v>42839</c:v>
                </c:pt>
                <c:pt idx="14424">
                  <c:v>42842</c:v>
                </c:pt>
                <c:pt idx="14425">
                  <c:v>42843</c:v>
                </c:pt>
                <c:pt idx="14426">
                  <c:v>42844</c:v>
                </c:pt>
                <c:pt idx="14427">
                  <c:v>42845</c:v>
                </c:pt>
                <c:pt idx="14428">
                  <c:v>42846</c:v>
                </c:pt>
                <c:pt idx="14429">
                  <c:v>42849</c:v>
                </c:pt>
                <c:pt idx="14430">
                  <c:v>42850</c:v>
                </c:pt>
                <c:pt idx="14431">
                  <c:v>42851</c:v>
                </c:pt>
                <c:pt idx="14432">
                  <c:v>42852</c:v>
                </c:pt>
                <c:pt idx="14433">
                  <c:v>42853</c:v>
                </c:pt>
                <c:pt idx="14434">
                  <c:v>42856</c:v>
                </c:pt>
                <c:pt idx="14435">
                  <c:v>42857</c:v>
                </c:pt>
                <c:pt idx="14436">
                  <c:v>42858</c:v>
                </c:pt>
                <c:pt idx="14437">
                  <c:v>42859</c:v>
                </c:pt>
                <c:pt idx="14438">
                  <c:v>42860</c:v>
                </c:pt>
                <c:pt idx="14439">
                  <c:v>42863</c:v>
                </c:pt>
                <c:pt idx="14440">
                  <c:v>42864</c:v>
                </c:pt>
                <c:pt idx="14441">
                  <c:v>42865</c:v>
                </c:pt>
                <c:pt idx="14442">
                  <c:v>42866</c:v>
                </c:pt>
                <c:pt idx="14443">
                  <c:v>42867</c:v>
                </c:pt>
                <c:pt idx="14444">
                  <c:v>42870</c:v>
                </c:pt>
                <c:pt idx="14445">
                  <c:v>42871</c:v>
                </c:pt>
                <c:pt idx="14446">
                  <c:v>42872</c:v>
                </c:pt>
                <c:pt idx="14447">
                  <c:v>42873</c:v>
                </c:pt>
                <c:pt idx="14448">
                  <c:v>42874</c:v>
                </c:pt>
                <c:pt idx="14449">
                  <c:v>42877</c:v>
                </c:pt>
                <c:pt idx="14450">
                  <c:v>42878</c:v>
                </c:pt>
                <c:pt idx="14451">
                  <c:v>42879</c:v>
                </c:pt>
                <c:pt idx="14452">
                  <c:v>42880</c:v>
                </c:pt>
                <c:pt idx="14453">
                  <c:v>42881</c:v>
                </c:pt>
                <c:pt idx="14454">
                  <c:v>42884</c:v>
                </c:pt>
                <c:pt idx="14455">
                  <c:v>42885</c:v>
                </c:pt>
                <c:pt idx="14456">
                  <c:v>42886</c:v>
                </c:pt>
                <c:pt idx="14457">
                  <c:v>42887</c:v>
                </c:pt>
                <c:pt idx="14458">
                  <c:v>42888</c:v>
                </c:pt>
                <c:pt idx="14459">
                  <c:v>42891</c:v>
                </c:pt>
                <c:pt idx="14460">
                  <c:v>42892</c:v>
                </c:pt>
                <c:pt idx="14461">
                  <c:v>42893</c:v>
                </c:pt>
                <c:pt idx="14462">
                  <c:v>42894</c:v>
                </c:pt>
                <c:pt idx="14463">
                  <c:v>42895</c:v>
                </c:pt>
                <c:pt idx="14464">
                  <c:v>42898</c:v>
                </c:pt>
                <c:pt idx="14465">
                  <c:v>42899</c:v>
                </c:pt>
                <c:pt idx="14466">
                  <c:v>42900</c:v>
                </c:pt>
                <c:pt idx="14467">
                  <c:v>42901</c:v>
                </c:pt>
                <c:pt idx="14468">
                  <c:v>42902</c:v>
                </c:pt>
                <c:pt idx="14469">
                  <c:v>42905</c:v>
                </c:pt>
                <c:pt idx="14470">
                  <c:v>42906</c:v>
                </c:pt>
                <c:pt idx="14471">
                  <c:v>42907</c:v>
                </c:pt>
                <c:pt idx="14472">
                  <c:v>42908</c:v>
                </c:pt>
                <c:pt idx="14473">
                  <c:v>42909</c:v>
                </c:pt>
                <c:pt idx="14474">
                  <c:v>42912</c:v>
                </c:pt>
                <c:pt idx="14475">
                  <c:v>42913</c:v>
                </c:pt>
                <c:pt idx="14476">
                  <c:v>42914</c:v>
                </c:pt>
                <c:pt idx="14477">
                  <c:v>42915</c:v>
                </c:pt>
                <c:pt idx="14478">
                  <c:v>42916</c:v>
                </c:pt>
                <c:pt idx="14479">
                  <c:v>42919</c:v>
                </c:pt>
                <c:pt idx="14480">
                  <c:v>42920</c:v>
                </c:pt>
                <c:pt idx="14481">
                  <c:v>42921</c:v>
                </c:pt>
                <c:pt idx="14482">
                  <c:v>42922</c:v>
                </c:pt>
                <c:pt idx="14483">
                  <c:v>42923</c:v>
                </c:pt>
                <c:pt idx="14484">
                  <c:v>42926</c:v>
                </c:pt>
                <c:pt idx="14485">
                  <c:v>42927</c:v>
                </c:pt>
                <c:pt idx="14486">
                  <c:v>42928</c:v>
                </c:pt>
                <c:pt idx="14487">
                  <c:v>42929</c:v>
                </c:pt>
                <c:pt idx="14488">
                  <c:v>42930</c:v>
                </c:pt>
                <c:pt idx="14489">
                  <c:v>42933</c:v>
                </c:pt>
                <c:pt idx="14490">
                  <c:v>42934</c:v>
                </c:pt>
                <c:pt idx="14491">
                  <c:v>42935</c:v>
                </c:pt>
                <c:pt idx="14492">
                  <c:v>42936</c:v>
                </c:pt>
                <c:pt idx="14493">
                  <c:v>42937</c:v>
                </c:pt>
                <c:pt idx="14494">
                  <c:v>42940</c:v>
                </c:pt>
                <c:pt idx="14495">
                  <c:v>42941</c:v>
                </c:pt>
                <c:pt idx="14496">
                  <c:v>42942</c:v>
                </c:pt>
                <c:pt idx="14497">
                  <c:v>42943</c:v>
                </c:pt>
                <c:pt idx="14498">
                  <c:v>42944</c:v>
                </c:pt>
                <c:pt idx="14499">
                  <c:v>42947</c:v>
                </c:pt>
                <c:pt idx="14500">
                  <c:v>42948</c:v>
                </c:pt>
                <c:pt idx="14501">
                  <c:v>42949</c:v>
                </c:pt>
                <c:pt idx="14502">
                  <c:v>42950</c:v>
                </c:pt>
                <c:pt idx="14503">
                  <c:v>42951</c:v>
                </c:pt>
                <c:pt idx="14504">
                  <c:v>42954</c:v>
                </c:pt>
                <c:pt idx="14505">
                  <c:v>42955</c:v>
                </c:pt>
                <c:pt idx="14506">
                  <c:v>42956</c:v>
                </c:pt>
                <c:pt idx="14507">
                  <c:v>42957</c:v>
                </c:pt>
                <c:pt idx="14508">
                  <c:v>42958</c:v>
                </c:pt>
                <c:pt idx="14509">
                  <c:v>42961</c:v>
                </c:pt>
                <c:pt idx="14510">
                  <c:v>42962</c:v>
                </c:pt>
                <c:pt idx="14511">
                  <c:v>42963</c:v>
                </c:pt>
                <c:pt idx="14512">
                  <c:v>42964</c:v>
                </c:pt>
                <c:pt idx="14513">
                  <c:v>42965</c:v>
                </c:pt>
                <c:pt idx="14514">
                  <c:v>42968</c:v>
                </c:pt>
                <c:pt idx="14515">
                  <c:v>42969</c:v>
                </c:pt>
                <c:pt idx="14516">
                  <c:v>42970</c:v>
                </c:pt>
                <c:pt idx="14517">
                  <c:v>42971</c:v>
                </c:pt>
                <c:pt idx="14518">
                  <c:v>42972</c:v>
                </c:pt>
                <c:pt idx="14519">
                  <c:v>42975</c:v>
                </c:pt>
                <c:pt idx="14520">
                  <c:v>42976</c:v>
                </c:pt>
                <c:pt idx="14521">
                  <c:v>42977</c:v>
                </c:pt>
                <c:pt idx="14522">
                  <c:v>42978</c:v>
                </c:pt>
                <c:pt idx="14523">
                  <c:v>42979</c:v>
                </c:pt>
                <c:pt idx="14524">
                  <c:v>42982</c:v>
                </c:pt>
                <c:pt idx="14525">
                  <c:v>42983</c:v>
                </c:pt>
                <c:pt idx="14526">
                  <c:v>42984</c:v>
                </c:pt>
                <c:pt idx="14527">
                  <c:v>42985</c:v>
                </c:pt>
                <c:pt idx="14528">
                  <c:v>42986</c:v>
                </c:pt>
                <c:pt idx="14529">
                  <c:v>42989</c:v>
                </c:pt>
                <c:pt idx="14530">
                  <c:v>42990</c:v>
                </c:pt>
                <c:pt idx="14531">
                  <c:v>42991</c:v>
                </c:pt>
                <c:pt idx="14532">
                  <c:v>42992</c:v>
                </c:pt>
                <c:pt idx="14533">
                  <c:v>42993</c:v>
                </c:pt>
                <c:pt idx="14534">
                  <c:v>42996</c:v>
                </c:pt>
                <c:pt idx="14535">
                  <c:v>42997</c:v>
                </c:pt>
                <c:pt idx="14536">
                  <c:v>42998</c:v>
                </c:pt>
                <c:pt idx="14537">
                  <c:v>42999</c:v>
                </c:pt>
                <c:pt idx="14538">
                  <c:v>43000</c:v>
                </c:pt>
                <c:pt idx="14539">
                  <c:v>43003</c:v>
                </c:pt>
                <c:pt idx="14540">
                  <c:v>43004</c:v>
                </c:pt>
                <c:pt idx="14541">
                  <c:v>43005</c:v>
                </c:pt>
                <c:pt idx="14542">
                  <c:v>43006</c:v>
                </c:pt>
                <c:pt idx="14543">
                  <c:v>43007</c:v>
                </c:pt>
                <c:pt idx="14544">
                  <c:v>43010</c:v>
                </c:pt>
                <c:pt idx="14545">
                  <c:v>43011</c:v>
                </c:pt>
                <c:pt idx="14546">
                  <c:v>43012</c:v>
                </c:pt>
                <c:pt idx="14547">
                  <c:v>43013</c:v>
                </c:pt>
                <c:pt idx="14548">
                  <c:v>43014</c:v>
                </c:pt>
                <c:pt idx="14549">
                  <c:v>43017</c:v>
                </c:pt>
                <c:pt idx="14550">
                  <c:v>43018</c:v>
                </c:pt>
                <c:pt idx="14551">
                  <c:v>43019</c:v>
                </c:pt>
                <c:pt idx="14552">
                  <c:v>43020</c:v>
                </c:pt>
                <c:pt idx="14553">
                  <c:v>43021</c:v>
                </c:pt>
                <c:pt idx="14554">
                  <c:v>43024</c:v>
                </c:pt>
                <c:pt idx="14555">
                  <c:v>43025</c:v>
                </c:pt>
                <c:pt idx="14556">
                  <c:v>43026</c:v>
                </c:pt>
                <c:pt idx="14557">
                  <c:v>43027</c:v>
                </c:pt>
                <c:pt idx="14558">
                  <c:v>43028</c:v>
                </c:pt>
                <c:pt idx="14559">
                  <c:v>43031</c:v>
                </c:pt>
                <c:pt idx="14560">
                  <c:v>43032</c:v>
                </c:pt>
                <c:pt idx="14561">
                  <c:v>43033</c:v>
                </c:pt>
                <c:pt idx="14562">
                  <c:v>43034</c:v>
                </c:pt>
                <c:pt idx="14563">
                  <c:v>43035</c:v>
                </c:pt>
                <c:pt idx="14564">
                  <c:v>43038</c:v>
                </c:pt>
                <c:pt idx="14565">
                  <c:v>43039</c:v>
                </c:pt>
                <c:pt idx="14566">
                  <c:v>43040</c:v>
                </c:pt>
                <c:pt idx="14567">
                  <c:v>43041</c:v>
                </c:pt>
                <c:pt idx="14568">
                  <c:v>43042</c:v>
                </c:pt>
                <c:pt idx="14569">
                  <c:v>43045</c:v>
                </c:pt>
                <c:pt idx="14570">
                  <c:v>43046</c:v>
                </c:pt>
                <c:pt idx="14571">
                  <c:v>43047</c:v>
                </c:pt>
                <c:pt idx="14572">
                  <c:v>43048</c:v>
                </c:pt>
                <c:pt idx="14573">
                  <c:v>43049</c:v>
                </c:pt>
                <c:pt idx="14574">
                  <c:v>43052</c:v>
                </c:pt>
                <c:pt idx="14575">
                  <c:v>43053</c:v>
                </c:pt>
                <c:pt idx="14576">
                  <c:v>43054</c:v>
                </c:pt>
                <c:pt idx="14577">
                  <c:v>43055</c:v>
                </c:pt>
                <c:pt idx="14578">
                  <c:v>43056</c:v>
                </c:pt>
                <c:pt idx="14579">
                  <c:v>43059</c:v>
                </c:pt>
                <c:pt idx="14580">
                  <c:v>43060</c:v>
                </c:pt>
                <c:pt idx="14581">
                  <c:v>43061</c:v>
                </c:pt>
                <c:pt idx="14582">
                  <c:v>43062</c:v>
                </c:pt>
                <c:pt idx="14583">
                  <c:v>43063</c:v>
                </c:pt>
                <c:pt idx="14584">
                  <c:v>43066</c:v>
                </c:pt>
                <c:pt idx="14585">
                  <c:v>43067</c:v>
                </c:pt>
                <c:pt idx="14586">
                  <c:v>43068</c:v>
                </c:pt>
                <c:pt idx="14587">
                  <c:v>43069</c:v>
                </c:pt>
                <c:pt idx="14588">
                  <c:v>43070</c:v>
                </c:pt>
                <c:pt idx="14589">
                  <c:v>43073</c:v>
                </c:pt>
                <c:pt idx="14590">
                  <c:v>43074</c:v>
                </c:pt>
                <c:pt idx="14591">
                  <c:v>43075</c:v>
                </c:pt>
                <c:pt idx="14592">
                  <c:v>43076</c:v>
                </c:pt>
                <c:pt idx="14593">
                  <c:v>43077</c:v>
                </c:pt>
                <c:pt idx="14594">
                  <c:v>43080</c:v>
                </c:pt>
                <c:pt idx="14595">
                  <c:v>43081</c:v>
                </c:pt>
                <c:pt idx="14596">
                  <c:v>43082</c:v>
                </c:pt>
                <c:pt idx="14597">
                  <c:v>43083</c:v>
                </c:pt>
                <c:pt idx="14598">
                  <c:v>43084</c:v>
                </c:pt>
                <c:pt idx="14599">
                  <c:v>43087</c:v>
                </c:pt>
                <c:pt idx="14600">
                  <c:v>43088</c:v>
                </c:pt>
                <c:pt idx="14601">
                  <c:v>43089</c:v>
                </c:pt>
                <c:pt idx="14602">
                  <c:v>43090</c:v>
                </c:pt>
                <c:pt idx="14603">
                  <c:v>43091</c:v>
                </c:pt>
                <c:pt idx="14604">
                  <c:v>43094</c:v>
                </c:pt>
                <c:pt idx="14605">
                  <c:v>43095</c:v>
                </c:pt>
                <c:pt idx="14606">
                  <c:v>43096</c:v>
                </c:pt>
                <c:pt idx="14607">
                  <c:v>43097</c:v>
                </c:pt>
                <c:pt idx="14608">
                  <c:v>43098</c:v>
                </c:pt>
                <c:pt idx="14609">
                  <c:v>43101</c:v>
                </c:pt>
                <c:pt idx="14610">
                  <c:v>43102</c:v>
                </c:pt>
                <c:pt idx="14611">
                  <c:v>43103</c:v>
                </c:pt>
                <c:pt idx="14612">
                  <c:v>43104</c:v>
                </c:pt>
                <c:pt idx="14613">
                  <c:v>43105</c:v>
                </c:pt>
                <c:pt idx="14614">
                  <c:v>43108</c:v>
                </c:pt>
                <c:pt idx="14615">
                  <c:v>43109</c:v>
                </c:pt>
                <c:pt idx="14616">
                  <c:v>43110</c:v>
                </c:pt>
                <c:pt idx="14617">
                  <c:v>43111</c:v>
                </c:pt>
                <c:pt idx="14618">
                  <c:v>43112</c:v>
                </c:pt>
                <c:pt idx="14619">
                  <c:v>43115</c:v>
                </c:pt>
                <c:pt idx="14620">
                  <c:v>43116</c:v>
                </c:pt>
                <c:pt idx="14621">
                  <c:v>43117</c:v>
                </c:pt>
                <c:pt idx="14622">
                  <c:v>43118</c:v>
                </c:pt>
                <c:pt idx="14623">
                  <c:v>43119</c:v>
                </c:pt>
                <c:pt idx="14624">
                  <c:v>43122</c:v>
                </c:pt>
                <c:pt idx="14625">
                  <c:v>43123</c:v>
                </c:pt>
                <c:pt idx="14626">
                  <c:v>43124</c:v>
                </c:pt>
                <c:pt idx="14627">
                  <c:v>43125</c:v>
                </c:pt>
                <c:pt idx="14628">
                  <c:v>43126</c:v>
                </c:pt>
                <c:pt idx="14629">
                  <c:v>43129</c:v>
                </c:pt>
                <c:pt idx="14630">
                  <c:v>43130</c:v>
                </c:pt>
                <c:pt idx="14631">
                  <c:v>43131</c:v>
                </c:pt>
                <c:pt idx="14632">
                  <c:v>43132</c:v>
                </c:pt>
                <c:pt idx="14633">
                  <c:v>43133</c:v>
                </c:pt>
                <c:pt idx="14634">
                  <c:v>43136</c:v>
                </c:pt>
                <c:pt idx="14635">
                  <c:v>43137</c:v>
                </c:pt>
                <c:pt idx="14636">
                  <c:v>43138</c:v>
                </c:pt>
                <c:pt idx="14637">
                  <c:v>43139</c:v>
                </c:pt>
                <c:pt idx="14638">
                  <c:v>43140</c:v>
                </c:pt>
                <c:pt idx="14639">
                  <c:v>43143</c:v>
                </c:pt>
                <c:pt idx="14640">
                  <c:v>43144</c:v>
                </c:pt>
                <c:pt idx="14641">
                  <c:v>43145</c:v>
                </c:pt>
                <c:pt idx="14642">
                  <c:v>43146</c:v>
                </c:pt>
                <c:pt idx="14643">
                  <c:v>43147</c:v>
                </c:pt>
                <c:pt idx="14644">
                  <c:v>43150</c:v>
                </c:pt>
                <c:pt idx="14645">
                  <c:v>43151</c:v>
                </c:pt>
                <c:pt idx="14646">
                  <c:v>43152</c:v>
                </c:pt>
                <c:pt idx="14647">
                  <c:v>43153</c:v>
                </c:pt>
                <c:pt idx="14648">
                  <c:v>43154</c:v>
                </c:pt>
                <c:pt idx="14649">
                  <c:v>43157</c:v>
                </c:pt>
                <c:pt idx="14650">
                  <c:v>43158</c:v>
                </c:pt>
                <c:pt idx="14651">
                  <c:v>43159</c:v>
                </c:pt>
                <c:pt idx="14652">
                  <c:v>43160</c:v>
                </c:pt>
                <c:pt idx="14653">
                  <c:v>43161</c:v>
                </c:pt>
                <c:pt idx="14654">
                  <c:v>43164</c:v>
                </c:pt>
                <c:pt idx="14655">
                  <c:v>43165</c:v>
                </c:pt>
                <c:pt idx="14656">
                  <c:v>43166</c:v>
                </c:pt>
                <c:pt idx="14657">
                  <c:v>43167</c:v>
                </c:pt>
                <c:pt idx="14658">
                  <c:v>43168</c:v>
                </c:pt>
                <c:pt idx="14659">
                  <c:v>43171</c:v>
                </c:pt>
                <c:pt idx="14660">
                  <c:v>43172</c:v>
                </c:pt>
                <c:pt idx="14661">
                  <c:v>43173</c:v>
                </c:pt>
                <c:pt idx="14662">
                  <c:v>43174</c:v>
                </c:pt>
                <c:pt idx="14663">
                  <c:v>43175</c:v>
                </c:pt>
                <c:pt idx="14664">
                  <c:v>43178</c:v>
                </c:pt>
                <c:pt idx="14665">
                  <c:v>43179</c:v>
                </c:pt>
                <c:pt idx="14666">
                  <c:v>43180</c:v>
                </c:pt>
                <c:pt idx="14667">
                  <c:v>43181</c:v>
                </c:pt>
                <c:pt idx="14668">
                  <c:v>43182</c:v>
                </c:pt>
                <c:pt idx="14669">
                  <c:v>43185</c:v>
                </c:pt>
                <c:pt idx="14670">
                  <c:v>43186</c:v>
                </c:pt>
                <c:pt idx="14671">
                  <c:v>43187</c:v>
                </c:pt>
                <c:pt idx="14672">
                  <c:v>43188</c:v>
                </c:pt>
                <c:pt idx="14673">
                  <c:v>43189</c:v>
                </c:pt>
                <c:pt idx="14674">
                  <c:v>43192</c:v>
                </c:pt>
                <c:pt idx="14675">
                  <c:v>43193</c:v>
                </c:pt>
                <c:pt idx="14676">
                  <c:v>43194</c:v>
                </c:pt>
                <c:pt idx="14677">
                  <c:v>43195</c:v>
                </c:pt>
                <c:pt idx="14678">
                  <c:v>43196</c:v>
                </c:pt>
                <c:pt idx="14679">
                  <c:v>43199</c:v>
                </c:pt>
                <c:pt idx="14680">
                  <c:v>43200</c:v>
                </c:pt>
                <c:pt idx="14681">
                  <c:v>43201</c:v>
                </c:pt>
                <c:pt idx="14682">
                  <c:v>43202</c:v>
                </c:pt>
                <c:pt idx="14683">
                  <c:v>43203</c:v>
                </c:pt>
                <c:pt idx="14684">
                  <c:v>43206</c:v>
                </c:pt>
                <c:pt idx="14685">
                  <c:v>43207</c:v>
                </c:pt>
                <c:pt idx="14686">
                  <c:v>43208</c:v>
                </c:pt>
                <c:pt idx="14687">
                  <c:v>43209</c:v>
                </c:pt>
                <c:pt idx="14688">
                  <c:v>43210</c:v>
                </c:pt>
                <c:pt idx="14689">
                  <c:v>43213</c:v>
                </c:pt>
                <c:pt idx="14690">
                  <c:v>43214</c:v>
                </c:pt>
                <c:pt idx="14691">
                  <c:v>43215</c:v>
                </c:pt>
                <c:pt idx="14692">
                  <c:v>43216</c:v>
                </c:pt>
                <c:pt idx="14693">
                  <c:v>43217</c:v>
                </c:pt>
                <c:pt idx="14694">
                  <c:v>43220</c:v>
                </c:pt>
                <c:pt idx="14695">
                  <c:v>43221</c:v>
                </c:pt>
                <c:pt idx="14696">
                  <c:v>43222</c:v>
                </c:pt>
                <c:pt idx="14697">
                  <c:v>43223</c:v>
                </c:pt>
                <c:pt idx="14698">
                  <c:v>43224</c:v>
                </c:pt>
                <c:pt idx="14699">
                  <c:v>43227</c:v>
                </c:pt>
                <c:pt idx="14700">
                  <c:v>43228</c:v>
                </c:pt>
                <c:pt idx="14701">
                  <c:v>43229</c:v>
                </c:pt>
                <c:pt idx="14702">
                  <c:v>43230</c:v>
                </c:pt>
                <c:pt idx="14703">
                  <c:v>43231</c:v>
                </c:pt>
                <c:pt idx="14704">
                  <c:v>43234</c:v>
                </c:pt>
                <c:pt idx="14705">
                  <c:v>43235</c:v>
                </c:pt>
                <c:pt idx="14706">
                  <c:v>43236</c:v>
                </c:pt>
                <c:pt idx="14707">
                  <c:v>43237</c:v>
                </c:pt>
                <c:pt idx="14708">
                  <c:v>43238</c:v>
                </c:pt>
                <c:pt idx="14709">
                  <c:v>43241</c:v>
                </c:pt>
                <c:pt idx="14710">
                  <c:v>43242</c:v>
                </c:pt>
                <c:pt idx="14711">
                  <c:v>43243</c:v>
                </c:pt>
                <c:pt idx="14712">
                  <c:v>43244</c:v>
                </c:pt>
                <c:pt idx="14713">
                  <c:v>43245</c:v>
                </c:pt>
                <c:pt idx="14714">
                  <c:v>43248</c:v>
                </c:pt>
                <c:pt idx="14715">
                  <c:v>43249</c:v>
                </c:pt>
                <c:pt idx="14716">
                  <c:v>43250</c:v>
                </c:pt>
                <c:pt idx="14717">
                  <c:v>43251</c:v>
                </c:pt>
                <c:pt idx="14718">
                  <c:v>43252</c:v>
                </c:pt>
                <c:pt idx="14719">
                  <c:v>43255</c:v>
                </c:pt>
                <c:pt idx="14720">
                  <c:v>43256</c:v>
                </c:pt>
                <c:pt idx="14721">
                  <c:v>43257</c:v>
                </c:pt>
                <c:pt idx="14722">
                  <c:v>43258</c:v>
                </c:pt>
                <c:pt idx="14723">
                  <c:v>43259</c:v>
                </c:pt>
                <c:pt idx="14724">
                  <c:v>43262</c:v>
                </c:pt>
                <c:pt idx="14725">
                  <c:v>43263</c:v>
                </c:pt>
                <c:pt idx="14726">
                  <c:v>43264</c:v>
                </c:pt>
                <c:pt idx="14727">
                  <c:v>43265</c:v>
                </c:pt>
                <c:pt idx="14728">
                  <c:v>43266</c:v>
                </c:pt>
                <c:pt idx="14729">
                  <c:v>43269</c:v>
                </c:pt>
                <c:pt idx="14730">
                  <c:v>43270</c:v>
                </c:pt>
                <c:pt idx="14731">
                  <c:v>43271</c:v>
                </c:pt>
                <c:pt idx="14732">
                  <c:v>43272</c:v>
                </c:pt>
                <c:pt idx="14733">
                  <c:v>43273</c:v>
                </c:pt>
                <c:pt idx="14734">
                  <c:v>43276</c:v>
                </c:pt>
                <c:pt idx="14735">
                  <c:v>43277</c:v>
                </c:pt>
                <c:pt idx="14736">
                  <c:v>43278</c:v>
                </c:pt>
                <c:pt idx="14737">
                  <c:v>43279</c:v>
                </c:pt>
                <c:pt idx="14738">
                  <c:v>43280</c:v>
                </c:pt>
                <c:pt idx="14739">
                  <c:v>43283</c:v>
                </c:pt>
                <c:pt idx="14740">
                  <c:v>43284</c:v>
                </c:pt>
                <c:pt idx="14741">
                  <c:v>43285</c:v>
                </c:pt>
                <c:pt idx="14742">
                  <c:v>43286</c:v>
                </c:pt>
                <c:pt idx="14743">
                  <c:v>43287</c:v>
                </c:pt>
                <c:pt idx="14744">
                  <c:v>43290</c:v>
                </c:pt>
                <c:pt idx="14745">
                  <c:v>43291</c:v>
                </c:pt>
                <c:pt idx="14746">
                  <c:v>43292</c:v>
                </c:pt>
                <c:pt idx="14747">
                  <c:v>43293</c:v>
                </c:pt>
                <c:pt idx="14748">
                  <c:v>43294</c:v>
                </c:pt>
                <c:pt idx="14749">
                  <c:v>43297</c:v>
                </c:pt>
                <c:pt idx="14750">
                  <c:v>43298</c:v>
                </c:pt>
                <c:pt idx="14751">
                  <c:v>43299</c:v>
                </c:pt>
                <c:pt idx="14752">
                  <c:v>43300</c:v>
                </c:pt>
                <c:pt idx="14753">
                  <c:v>43301</c:v>
                </c:pt>
                <c:pt idx="14754">
                  <c:v>43304</c:v>
                </c:pt>
                <c:pt idx="14755">
                  <c:v>43305</c:v>
                </c:pt>
                <c:pt idx="14756">
                  <c:v>43306</c:v>
                </c:pt>
                <c:pt idx="14757">
                  <c:v>43307</c:v>
                </c:pt>
                <c:pt idx="14758">
                  <c:v>43308</c:v>
                </c:pt>
                <c:pt idx="14759">
                  <c:v>43311</c:v>
                </c:pt>
                <c:pt idx="14760">
                  <c:v>43312</c:v>
                </c:pt>
                <c:pt idx="14761">
                  <c:v>43313</c:v>
                </c:pt>
                <c:pt idx="14762">
                  <c:v>43314</c:v>
                </c:pt>
                <c:pt idx="14763">
                  <c:v>43315</c:v>
                </c:pt>
                <c:pt idx="14764">
                  <c:v>43318</c:v>
                </c:pt>
                <c:pt idx="14765">
                  <c:v>43319</c:v>
                </c:pt>
                <c:pt idx="14766">
                  <c:v>43320</c:v>
                </c:pt>
                <c:pt idx="14767">
                  <c:v>43321</c:v>
                </c:pt>
                <c:pt idx="14768">
                  <c:v>43322</c:v>
                </c:pt>
                <c:pt idx="14769">
                  <c:v>43325</c:v>
                </c:pt>
                <c:pt idx="14770">
                  <c:v>43326</c:v>
                </c:pt>
                <c:pt idx="14771">
                  <c:v>43327</c:v>
                </c:pt>
                <c:pt idx="14772">
                  <c:v>43328</c:v>
                </c:pt>
                <c:pt idx="14773">
                  <c:v>43329</c:v>
                </c:pt>
                <c:pt idx="14774">
                  <c:v>43332</c:v>
                </c:pt>
                <c:pt idx="14775">
                  <c:v>43333</c:v>
                </c:pt>
                <c:pt idx="14776">
                  <c:v>43334</c:v>
                </c:pt>
                <c:pt idx="14777">
                  <c:v>43335</c:v>
                </c:pt>
                <c:pt idx="14778">
                  <c:v>43336</c:v>
                </c:pt>
                <c:pt idx="14779">
                  <c:v>43339</c:v>
                </c:pt>
                <c:pt idx="14780">
                  <c:v>43340</c:v>
                </c:pt>
                <c:pt idx="14781">
                  <c:v>43341</c:v>
                </c:pt>
                <c:pt idx="14782">
                  <c:v>43342</c:v>
                </c:pt>
                <c:pt idx="14783">
                  <c:v>43343</c:v>
                </c:pt>
                <c:pt idx="14784">
                  <c:v>43346</c:v>
                </c:pt>
                <c:pt idx="14785">
                  <c:v>43347</c:v>
                </c:pt>
                <c:pt idx="14786">
                  <c:v>43348</c:v>
                </c:pt>
                <c:pt idx="14787">
                  <c:v>43349</c:v>
                </c:pt>
                <c:pt idx="14788">
                  <c:v>43350</c:v>
                </c:pt>
                <c:pt idx="14789">
                  <c:v>43353</c:v>
                </c:pt>
                <c:pt idx="14790">
                  <c:v>43354</c:v>
                </c:pt>
                <c:pt idx="14791">
                  <c:v>43355</c:v>
                </c:pt>
                <c:pt idx="14792">
                  <c:v>43356</c:v>
                </c:pt>
                <c:pt idx="14793">
                  <c:v>43357</c:v>
                </c:pt>
                <c:pt idx="14794">
                  <c:v>43360</c:v>
                </c:pt>
                <c:pt idx="14795">
                  <c:v>43361</c:v>
                </c:pt>
                <c:pt idx="14796">
                  <c:v>43362</c:v>
                </c:pt>
                <c:pt idx="14797">
                  <c:v>43363</c:v>
                </c:pt>
                <c:pt idx="14798">
                  <c:v>43364</c:v>
                </c:pt>
                <c:pt idx="14799">
                  <c:v>43367</c:v>
                </c:pt>
                <c:pt idx="14800">
                  <c:v>43368</c:v>
                </c:pt>
                <c:pt idx="14801">
                  <c:v>43369</c:v>
                </c:pt>
                <c:pt idx="14802">
                  <c:v>43370</c:v>
                </c:pt>
                <c:pt idx="14803">
                  <c:v>43371</c:v>
                </c:pt>
                <c:pt idx="14804">
                  <c:v>43374</c:v>
                </c:pt>
                <c:pt idx="14805">
                  <c:v>43375</c:v>
                </c:pt>
                <c:pt idx="14806">
                  <c:v>43376</c:v>
                </c:pt>
                <c:pt idx="14807">
                  <c:v>43377</c:v>
                </c:pt>
                <c:pt idx="14808">
                  <c:v>43378</c:v>
                </c:pt>
                <c:pt idx="14809">
                  <c:v>43381</c:v>
                </c:pt>
                <c:pt idx="14810">
                  <c:v>43382</c:v>
                </c:pt>
                <c:pt idx="14811">
                  <c:v>43383</c:v>
                </c:pt>
                <c:pt idx="14812">
                  <c:v>43384</c:v>
                </c:pt>
                <c:pt idx="14813">
                  <c:v>43385</c:v>
                </c:pt>
                <c:pt idx="14814">
                  <c:v>43388</c:v>
                </c:pt>
                <c:pt idx="14815">
                  <c:v>43389</c:v>
                </c:pt>
                <c:pt idx="14816">
                  <c:v>43390</c:v>
                </c:pt>
                <c:pt idx="14817">
                  <c:v>43391</c:v>
                </c:pt>
                <c:pt idx="14818">
                  <c:v>43392</c:v>
                </c:pt>
                <c:pt idx="14819">
                  <c:v>43395</c:v>
                </c:pt>
                <c:pt idx="14820">
                  <c:v>43396</c:v>
                </c:pt>
                <c:pt idx="14821">
                  <c:v>43397</c:v>
                </c:pt>
                <c:pt idx="14822">
                  <c:v>43398</c:v>
                </c:pt>
                <c:pt idx="14823">
                  <c:v>43399</c:v>
                </c:pt>
                <c:pt idx="14824">
                  <c:v>43402</c:v>
                </c:pt>
                <c:pt idx="14825">
                  <c:v>43403</c:v>
                </c:pt>
                <c:pt idx="14826">
                  <c:v>43404</c:v>
                </c:pt>
                <c:pt idx="14827">
                  <c:v>43405</c:v>
                </c:pt>
                <c:pt idx="14828">
                  <c:v>43406</c:v>
                </c:pt>
                <c:pt idx="14829">
                  <c:v>43409</c:v>
                </c:pt>
                <c:pt idx="14830">
                  <c:v>43410</c:v>
                </c:pt>
                <c:pt idx="14831">
                  <c:v>43411</c:v>
                </c:pt>
                <c:pt idx="14832">
                  <c:v>43412</c:v>
                </c:pt>
                <c:pt idx="14833">
                  <c:v>43413</c:v>
                </c:pt>
                <c:pt idx="14834">
                  <c:v>43416</c:v>
                </c:pt>
                <c:pt idx="14835">
                  <c:v>43417</c:v>
                </c:pt>
                <c:pt idx="14836">
                  <c:v>43418</c:v>
                </c:pt>
                <c:pt idx="14837">
                  <c:v>43419</c:v>
                </c:pt>
                <c:pt idx="14838">
                  <c:v>43420</c:v>
                </c:pt>
                <c:pt idx="14839">
                  <c:v>43423</c:v>
                </c:pt>
                <c:pt idx="14840">
                  <c:v>43424</c:v>
                </c:pt>
                <c:pt idx="14841">
                  <c:v>43425</c:v>
                </c:pt>
                <c:pt idx="14842">
                  <c:v>43426</c:v>
                </c:pt>
                <c:pt idx="14843">
                  <c:v>43427</c:v>
                </c:pt>
                <c:pt idx="14844">
                  <c:v>43430</c:v>
                </c:pt>
                <c:pt idx="14845">
                  <c:v>43431</c:v>
                </c:pt>
                <c:pt idx="14846">
                  <c:v>43432</c:v>
                </c:pt>
                <c:pt idx="14847">
                  <c:v>43433</c:v>
                </c:pt>
                <c:pt idx="14848">
                  <c:v>43434</c:v>
                </c:pt>
                <c:pt idx="14849">
                  <c:v>43437</c:v>
                </c:pt>
                <c:pt idx="14850">
                  <c:v>43438</c:v>
                </c:pt>
                <c:pt idx="14851">
                  <c:v>43439</c:v>
                </c:pt>
                <c:pt idx="14852">
                  <c:v>43440</c:v>
                </c:pt>
                <c:pt idx="14853">
                  <c:v>43441</c:v>
                </c:pt>
                <c:pt idx="14854">
                  <c:v>43444</c:v>
                </c:pt>
                <c:pt idx="14855">
                  <c:v>43445</c:v>
                </c:pt>
                <c:pt idx="14856">
                  <c:v>43446</c:v>
                </c:pt>
                <c:pt idx="14857">
                  <c:v>43447</c:v>
                </c:pt>
                <c:pt idx="14858">
                  <c:v>43448</c:v>
                </c:pt>
                <c:pt idx="14859">
                  <c:v>43451</c:v>
                </c:pt>
                <c:pt idx="14860">
                  <c:v>43452</c:v>
                </c:pt>
                <c:pt idx="14861">
                  <c:v>43453</c:v>
                </c:pt>
                <c:pt idx="14862">
                  <c:v>43454</c:v>
                </c:pt>
                <c:pt idx="14863">
                  <c:v>43455</c:v>
                </c:pt>
                <c:pt idx="14864">
                  <c:v>43458</c:v>
                </c:pt>
                <c:pt idx="14865">
                  <c:v>43459</c:v>
                </c:pt>
                <c:pt idx="14866">
                  <c:v>43460</c:v>
                </c:pt>
                <c:pt idx="14867">
                  <c:v>43461</c:v>
                </c:pt>
                <c:pt idx="14868">
                  <c:v>43462</c:v>
                </c:pt>
                <c:pt idx="14869">
                  <c:v>43465</c:v>
                </c:pt>
                <c:pt idx="14870">
                  <c:v>43466</c:v>
                </c:pt>
                <c:pt idx="14871">
                  <c:v>43467</c:v>
                </c:pt>
                <c:pt idx="14872">
                  <c:v>43468</c:v>
                </c:pt>
                <c:pt idx="14873">
                  <c:v>43469</c:v>
                </c:pt>
                <c:pt idx="14874">
                  <c:v>43472</c:v>
                </c:pt>
                <c:pt idx="14875">
                  <c:v>43473</c:v>
                </c:pt>
                <c:pt idx="14876">
                  <c:v>43474</c:v>
                </c:pt>
                <c:pt idx="14877">
                  <c:v>43475</c:v>
                </c:pt>
                <c:pt idx="14878">
                  <c:v>43476</c:v>
                </c:pt>
                <c:pt idx="14879">
                  <c:v>43479</c:v>
                </c:pt>
                <c:pt idx="14880">
                  <c:v>43480</c:v>
                </c:pt>
                <c:pt idx="14881">
                  <c:v>43481</c:v>
                </c:pt>
                <c:pt idx="14882">
                  <c:v>43482</c:v>
                </c:pt>
                <c:pt idx="14883">
                  <c:v>43483</c:v>
                </c:pt>
                <c:pt idx="14884">
                  <c:v>43486</c:v>
                </c:pt>
                <c:pt idx="14885">
                  <c:v>43487</c:v>
                </c:pt>
                <c:pt idx="14886">
                  <c:v>43488</c:v>
                </c:pt>
                <c:pt idx="14887">
                  <c:v>43489</c:v>
                </c:pt>
                <c:pt idx="14888">
                  <c:v>43490</c:v>
                </c:pt>
                <c:pt idx="14889">
                  <c:v>43493</c:v>
                </c:pt>
                <c:pt idx="14890">
                  <c:v>43494</c:v>
                </c:pt>
                <c:pt idx="14891">
                  <c:v>43495</c:v>
                </c:pt>
                <c:pt idx="14892">
                  <c:v>43496</c:v>
                </c:pt>
                <c:pt idx="14893">
                  <c:v>43497</c:v>
                </c:pt>
                <c:pt idx="14894">
                  <c:v>43500</c:v>
                </c:pt>
                <c:pt idx="14895">
                  <c:v>43501</c:v>
                </c:pt>
                <c:pt idx="14896">
                  <c:v>43502</c:v>
                </c:pt>
                <c:pt idx="14897">
                  <c:v>43503</c:v>
                </c:pt>
                <c:pt idx="14898">
                  <c:v>43504</c:v>
                </c:pt>
                <c:pt idx="14899">
                  <c:v>43507</c:v>
                </c:pt>
                <c:pt idx="14900">
                  <c:v>43508</c:v>
                </c:pt>
                <c:pt idx="14901">
                  <c:v>43509</c:v>
                </c:pt>
                <c:pt idx="14902">
                  <c:v>43510</c:v>
                </c:pt>
                <c:pt idx="14903">
                  <c:v>43511</c:v>
                </c:pt>
                <c:pt idx="14904">
                  <c:v>43514</c:v>
                </c:pt>
                <c:pt idx="14905">
                  <c:v>43515</c:v>
                </c:pt>
                <c:pt idx="14906">
                  <c:v>43516</c:v>
                </c:pt>
                <c:pt idx="14907">
                  <c:v>43517</c:v>
                </c:pt>
                <c:pt idx="14908">
                  <c:v>43518</c:v>
                </c:pt>
                <c:pt idx="14909">
                  <c:v>43521</c:v>
                </c:pt>
                <c:pt idx="14910">
                  <c:v>43522</c:v>
                </c:pt>
                <c:pt idx="14911">
                  <c:v>43523</c:v>
                </c:pt>
                <c:pt idx="14912">
                  <c:v>43524</c:v>
                </c:pt>
                <c:pt idx="14913">
                  <c:v>43525</c:v>
                </c:pt>
                <c:pt idx="14914">
                  <c:v>43528</c:v>
                </c:pt>
                <c:pt idx="14915">
                  <c:v>43529</c:v>
                </c:pt>
                <c:pt idx="14916">
                  <c:v>43530</c:v>
                </c:pt>
                <c:pt idx="14917">
                  <c:v>43531</c:v>
                </c:pt>
                <c:pt idx="14918">
                  <c:v>43532</c:v>
                </c:pt>
                <c:pt idx="14919">
                  <c:v>43535</c:v>
                </c:pt>
                <c:pt idx="14920">
                  <c:v>43536</c:v>
                </c:pt>
                <c:pt idx="14921">
                  <c:v>43537</c:v>
                </c:pt>
                <c:pt idx="14922">
                  <c:v>43538</c:v>
                </c:pt>
                <c:pt idx="14923">
                  <c:v>43539</c:v>
                </c:pt>
                <c:pt idx="14924">
                  <c:v>43542</c:v>
                </c:pt>
                <c:pt idx="14925">
                  <c:v>43543</c:v>
                </c:pt>
                <c:pt idx="14926">
                  <c:v>43544</c:v>
                </c:pt>
                <c:pt idx="14927">
                  <c:v>43545</c:v>
                </c:pt>
                <c:pt idx="14928">
                  <c:v>43546</c:v>
                </c:pt>
                <c:pt idx="14929">
                  <c:v>43549</c:v>
                </c:pt>
                <c:pt idx="14930">
                  <c:v>43550</c:v>
                </c:pt>
                <c:pt idx="14931">
                  <c:v>43551</c:v>
                </c:pt>
                <c:pt idx="14932">
                  <c:v>43552</c:v>
                </c:pt>
                <c:pt idx="14933">
                  <c:v>43553</c:v>
                </c:pt>
                <c:pt idx="14934">
                  <c:v>43556</c:v>
                </c:pt>
                <c:pt idx="14935">
                  <c:v>43557</c:v>
                </c:pt>
                <c:pt idx="14936">
                  <c:v>43558</c:v>
                </c:pt>
                <c:pt idx="14937">
                  <c:v>43559</c:v>
                </c:pt>
                <c:pt idx="14938">
                  <c:v>43560</c:v>
                </c:pt>
                <c:pt idx="14939">
                  <c:v>43563</c:v>
                </c:pt>
                <c:pt idx="14940">
                  <c:v>43564</c:v>
                </c:pt>
                <c:pt idx="14941">
                  <c:v>43565</c:v>
                </c:pt>
                <c:pt idx="14942">
                  <c:v>43566</c:v>
                </c:pt>
                <c:pt idx="14943">
                  <c:v>43567</c:v>
                </c:pt>
                <c:pt idx="14944">
                  <c:v>43570</c:v>
                </c:pt>
                <c:pt idx="14945">
                  <c:v>43571</c:v>
                </c:pt>
                <c:pt idx="14946">
                  <c:v>43572</c:v>
                </c:pt>
                <c:pt idx="14947">
                  <c:v>43573</c:v>
                </c:pt>
                <c:pt idx="14948">
                  <c:v>43574</c:v>
                </c:pt>
                <c:pt idx="14949">
                  <c:v>43577</c:v>
                </c:pt>
                <c:pt idx="14950">
                  <c:v>43578</c:v>
                </c:pt>
                <c:pt idx="14951">
                  <c:v>43579</c:v>
                </c:pt>
                <c:pt idx="14952">
                  <c:v>43580</c:v>
                </c:pt>
                <c:pt idx="14953">
                  <c:v>43581</c:v>
                </c:pt>
                <c:pt idx="14954">
                  <c:v>43584</c:v>
                </c:pt>
                <c:pt idx="14955">
                  <c:v>43585</c:v>
                </c:pt>
                <c:pt idx="14956">
                  <c:v>43586</c:v>
                </c:pt>
                <c:pt idx="14957">
                  <c:v>43587</c:v>
                </c:pt>
                <c:pt idx="14958">
                  <c:v>43588</c:v>
                </c:pt>
                <c:pt idx="14959">
                  <c:v>43591</c:v>
                </c:pt>
                <c:pt idx="14960">
                  <c:v>43592</c:v>
                </c:pt>
                <c:pt idx="14961">
                  <c:v>43593</c:v>
                </c:pt>
                <c:pt idx="14962">
                  <c:v>43594</c:v>
                </c:pt>
                <c:pt idx="14963">
                  <c:v>43595</c:v>
                </c:pt>
                <c:pt idx="14964">
                  <c:v>43598</c:v>
                </c:pt>
                <c:pt idx="14965">
                  <c:v>43599</c:v>
                </c:pt>
                <c:pt idx="14966">
                  <c:v>43600</c:v>
                </c:pt>
                <c:pt idx="14967">
                  <c:v>43601</c:v>
                </c:pt>
                <c:pt idx="14968">
                  <c:v>43602</c:v>
                </c:pt>
                <c:pt idx="14969">
                  <c:v>43605</c:v>
                </c:pt>
                <c:pt idx="14970">
                  <c:v>43606</c:v>
                </c:pt>
                <c:pt idx="14971">
                  <c:v>43607</c:v>
                </c:pt>
                <c:pt idx="14972">
                  <c:v>43608</c:v>
                </c:pt>
                <c:pt idx="14973">
                  <c:v>43609</c:v>
                </c:pt>
                <c:pt idx="14974">
                  <c:v>43612</c:v>
                </c:pt>
                <c:pt idx="14975">
                  <c:v>43613</c:v>
                </c:pt>
                <c:pt idx="14976">
                  <c:v>43614</c:v>
                </c:pt>
                <c:pt idx="14977">
                  <c:v>43615</c:v>
                </c:pt>
                <c:pt idx="14978">
                  <c:v>43616</c:v>
                </c:pt>
                <c:pt idx="14979">
                  <c:v>43619</c:v>
                </c:pt>
                <c:pt idx="14980">
                  <c:v>43620</c:v>
                </c:pt>
                <c:pt idx="14981">
                  <c:v>43621</c:v>
                </c:pt>
                <c:pt idx="14982">
                  <c:v>43622</c:v>
                </c:pt>
                <c:pt idx="14983">
                  <c:v>43623</c:v>
                </c:pt>
                <c:pt idx="14984">
                  <c:v>43626</c:v>
                </c:pt>
                <c:pt idx="14985">
                  <c:v>43627</c:v>
                </c:pt>
                <c:pt idx="14986">
                  <c:v>43628</c:v>
                </c:pt>
                <c:pt idx="14987">
                  <c:v>43629</c:v>
                </c:pt>
                <c:pt idx="14988">
                  <c:v>43630</c:v>
                </c:pt>
                <c:pt idx="14989">
                  <c:v>43633</c:v>
                </c:pt>
                <c:pt idx="14990">
                  <c:v>43634</c:v>
                </c:pt>
                <c:pt idx="14991">
                  <c:v>43635</c:v>
                </c:pt>
                <c:pt idx="14992">
                  <c:v>43636</c:v>
                </c:pt>
                <c:pt idx="14993">
                  <c:v>43637</c:v>
                </c:pt>
                <c:pt idx="14994">
                  <c:v>43640</c:v>
                </c:pt>
                <c:pt idx="14995">
                  <c:v>43641</c:v>
                </c:pt>
                <c:pt idx="14996">
                  <c:v>43642</c:v>
                </c:pt>
                <c:pt idx="14997">
                  <c:v>43643</c:v>
                </c:pt>
                <c:pt idx="14998">
                  <c:v>43644</c:v>
                </c:pt>
                <c:pt idx="14999">
                  <c:v>43647</c:v>
                </c:pt>
                <c:pt idx="15000">
                  <c:v>43648</c:v>
                </c:pt>
                <c:pt idx="15001">
                  <c:v>43649</c:v>
                </c:pt>
                <c:pt idx="15002">
                  <c:v>43650</c:v>
                </c:pt>
                <c:pt idx="15003">
                  <c:v>43651</c:v>
                </c:pt>
                <c:pt idx="15004">
                  <c:v>43654</c:v>
                </c:pt>
                <c:pt idx="15005">
                  <c:v>43655</c:v>
                </c:pt>
                <c:pt idx="15006">
                  <c:v>43656</c:v>
                </c:pt>
                <c:pt idx="15007">
                  <c:v>43657</c:v>
                </c:pt>
                <c:pt idx="15008">
                  <c:v>43658</c:v>
                </c:pt>
                <c:pt idx="15009">
                  <c:v>43661</c:v>
                </c:pt>
                <c:pt idx="15010">
                  <c:v>43662</c:v>
                </c:pt>
                <c:pt idx="15011">
                  <c:v>43663</c:v>
                </c:pt>
                <c:pt idx="15012">
                  <c:v>43664</c:v>
                </c:pt>
                <c:pt idx="15013">
                  <c:v>43665</c:v>
                </c:pt>
                <c:pt idx="15014">
                  <c:v>43668</c:v>
                </c:pt>
                <c:pt idx="15015">
                  <c:v>43669</c:v>
                </c:pt>
                <c:pt idx="15016">
                  <c:v>43670</c:v>
                </c:pt>
                <c:pt idx="15017">
                  <c:v>43671</c:v>
                </c:pt>
                <c:pt idx="15018">
                  <c:v>43672</c:v>
                </c:pt>
                <c:pt idx="15019">
                  <c:v>43675</c:v>
                </c:pt>
                <c:pt idx="15020">
                  <c:v>43676</c:v>
                </c:pt>
                <c:pt idx="15021">
                  <c:v>43677</c:v>
                </c:pt>
                <c:pt idx="15022">
                  <c:v>43678</c:v>
                </c:pt>
                <c:pt idx="15023">
                  <c:v>43679</c:v>
                </c:pt>
                <c:pt idx="15024">
                  <c:v>43682</c:v>
                </c:pt>
                <c:pt idx="15025">
                  <c:v>43683</c:v>
                </c:pt>
                <c:pt idx="15026">
                  <c:v>43684</c:v>
                </c:pt>
                <c:pt idx="15027">
                  <c:v>43685</c:v>
                </c:pt>
                <c:pt idx="15028">
                  <c:v>43686</c:v>
                </c:pt>
                <c:pt idx="15029">
                  <c:v>43689</c:v>
                </c:pt>
                <c:pt idx="15030">
                  <c:v>43690</c:v>
                </c:pt>
                <c:pt idx="15031">
                  <c:v>43691</c:v>
                </c:pt>
                <c:pt idx="15032">
                  <c:v>43692</c:v>
                </c:pt>
                <c:pt idx="15033">
                  <c:v>43693</c:v>
                </c:pt>
                <c:pt idx="15034">
                  <c:v>43696</c:v>
                </c:pt>
                <c:pt idx="15035">
                  <c:v>43697</c:v>
                </c:pt>
                <c:pt idx="15036">
                  <c:v>43698</c:v>
                </c:pt>
                <c:pt idx="15037">
                  <c:v>43699</c:v>
                </c:pt>
                <c:pt idx="15038">
                  <c:v>43700</c:v>
                </c:pt>
                <c:pt idx="15039">
                  <c:v>43703</c:v>
                </c:pt>
                <c:pt idx="15040">
                  <c:v>43704</c:v>
                </c:pt>
                <c:pt idx="15041">
                  <c:v>43705</c:v>
                </c:pt>
                <c:pt idx="15042">
                  <c:v>43706</c:v>
                </c:pt>
                <c:pt idx="15043">
                  <c:v>43707</c:v>
                </c:pt>
                <c:pt idx="15044">
                  <c:v>43710</c:v>
                </c:pt>
                <c:pt idx="15045">
                  <c:v>43711</c:v>
                </c:pt>
                <c:pt idx="15046">
                  <c:v>43712</c:v>
                </c:pt>
                <c:pt idx="15047">
                  <c:v>43713</c:v>
                </c:pt>
                <c:pt idx="15048">
                  <c:v>43714</c:v>
                </c:pt>
                <c:pt idx="15049">
                  <c:v>43717</c:v>
                </c:pt>
                <c:pt idx="15050">
                  <c:v>43718</c:v>
                </c:pt>
                <c:pt idx="15051">
                  <c:v>43719</c:v>
                </c:pt>
                <c:pt idx="15052">
                  <c:v>43720</c:v>
                </c:pt>
                <c:pt idx="15053">
                  <c:v>43721</c:v>
                </c:pt>
                <c:pt idx="15054">
                  <c:v>43724</c:v>
                </c:pt>
                <c:pt idx="15055">
                  <c:v>43725</c:v>
                </c:pt>
                <c:pt idx="15056">
                  <c:v>43726</c:v>
                </c:pt>
                <c:pt idx="15057">
                  <c:v>43727</c:v>
                </c:pt>
                <c:pt idx="15058">
                  <c:v>43728</c:v>
                </c:pt>
                <c:pt idx="15059">
                  <c:v>43731</c:v>
                </c:pt>
                <c:pt idx="15060">
                  <c:v>43732</c:v>
                </c:pt>
                <c:pt idx="15061">
                  <c:v>43733</c:v>
                </c:pt>
                <c:pt idx="15062">
                  <c:v>43734</c:v>
                </c:pt>
                <c:pt idx="15063">
                  <c:v>43735</c:v>
                </c:pt>
                <c:pt idx="15064">
                  <c:v>43738</c:v>
                </c:pt>
                <c:pt idx="15065">
                  <c:v>43739</c:v>
                </c:pt>
                <c:pt idx="15066">
                  <c:v>43740</c:v>
                </c:pt>
                <c:pt idx="15067">
                  <c:v>43741</c:v>
                </c:pt>
                <c:pt idx="15068">
                  <c:v>43742</c:v>
                </c:pt>
                <c:pt idx="15069">
                  <c:v>43745</c:v>
                </c:pt>
                <c:pt idx="15070">
                  <c:v>43746</c:v>
                </c:pt>
                <c:pt idx="15071">
                  <c:v>43747</c:v>
                </c:pt>
                <c:pt idx="15072">
                  <c:v>43748</c:v>
                </c:pt>
                <c:pt idx="15073">
                  <c:v>43749</c:v>
                </c:pt>
                <c:pt idx="15074">
                  <c:v>43752</c:v>
                </c:pt>
                <c:pt idx="15075">
                  <c:v>43753</c:v>
                </c:pt>
                <c:pt idx="15076">
                  <c:v>43754</c:v>
                </c:pt>
                <c:pt idx="15077">
                  <c:v>43755</c:v>
                </c:pt>
                <c:pt idx="15078">
                  <c:v>43756</c:v>
                </c:pt>
                <c:pt idx="15079">
                  <c:v>43759</c:v>
                </c:pt>
                <c:pt idx="15080">
                  <c:v>43760</c:v>
                </c:pt>
                <c:pt idx="15081">
                  <c:v>43761</c:v>
                </c:pt>
                <c:pt idx="15082">
                  <c:v>43762</c:v>
                </c:pt>
                <c:pt idx="15083">
                  <c:v>43763</c:v>
                </c:pt>
                <c:pt idx="15084">
                  <c:v>43766</c:v>
                </c:pt>
                <c:pt idx="15085">
                  <c:v>43767</c:v>
                </c:pt>
                <c:pt idx="15086">
                  <c:v>43768</c:v>
                </c:pt>
                <c:pt idx="15087">
                  <c:v>43769</c:v>
                </c:pt>
                <c:pt idx="15088">
                  <c:v>43770</c:v>
                </c:pt>
                <c:pt idx="15089">
                  <c:v>43773</c:v>
                </c:pt>
                <c:pt idx="15090">
                  <c:v>43774</c:v>
                </c:pt>
                <c:pt idx="15091">
                  <c:v>43775</c:v>
                </c:pt>
                <c:pt idx="15092">
                  <c:v>43776</c:v>
                </c:pt>
                <c:pt idx="15093">
                  <c:v>43777</c:v>
                </c:pt>
                <c:pt idx="15094">
                  <c:v>43780</c:v>
                </c:pt>
                <c:pt idx="15095">
                  <c:v>43781</c:v>
                </c:pt>
                <c:pt idx="15096">
                  <c:v>43782</c:v>
                </c:pt>
                <c:pt idx="15097">
                  <c:v>43783</c:v>
                </c:pt>
                <c:pt idx="15098">
                  <c:v>43784</c:v>
                </c:pt>
                <c:pt idx="15099">
                  <c:v>43787</c:v>
                </c:pt>
                <c:pt idx="15100">
                  <c:v>43788</c:v>
                </c:pt>
                <c:pt idx="15101">
                  <c:v>43789</c:v>
                </c:pt>
                <c:pt idx="15102">
                  <c:v>43790</c:v>
                </c:pt>
                <c:pt idx="15103">
                  <c:v>43791</c:v>
                </c:pt>
                <c:pt idx="15104">
                  <c:v>43794</c:v>
                </c:pt>
                <c:pt idx="15105">
                  <c:v>43795</c:v>
                </c:pt>
                <c:pt idx="15106">
                  <c:v>43796</c:v>
                </c:pt>
                <c:pt idx="15107">
                  <c:v>43797</c:v>
                </c:pt>
                <c:pt idx="15108">
                  <c:v>43798</c:v>
                </c:pt>
                <c:pt idx="15109">
                  <c:v>43801</c:v>
                </c:pt>
                <c:pt idx="15110">
                  <c:v>43802</c:v>
                </c:pt>
                <c:pt idx="15111">
                  <c:v>43803</c:v>
                </c:pt>
                <c:pt idx="15112">
                  <c:v>43804</c:v>
                </c:pt>
                <c:pt idx="15113">
                  <c:v>43805</c:v>
                </c:pt>
                <c:pt idx="15114">
                  <c:v>43808</c:v>
                </c:pt>
                <c:pt idx="15115">
                  <c:v>43809</c:v>
                </c:pt>
                <c:pt idx="15116">
                  <c:v>43810</c:v>
                </c:pt>
                <c:pt idx="15117">
                  <c:v>43811</c:v>
                </c:pt>
                <c:pt idx="15118">
                  <c:v>43812</c:v>
                </c:pt>
                <c:pt idx="15119">
                  <c:v>43815</c:v>
                </c:pt>
                <c:pt idx="15120">
                  <c:v>43816</c:v>
                </c:pt>
                <c:pt idx="15121">
                  <c:v>43817</c:v>
                </c:pt>
                <c:pt idx="15122">
                  <c:v>43818</c:v>
                </c:pt>
                <c:pt idx="15123">
                  <c:v>43819</c:v>
                </c:pt>
                <c:pt idx="15124">
                  <c:v>43822</c:v>
                </c:pt>
                <c:pt idx="15125">
                  <c:v>43823</c:v>
                </c:pt>
                <c:pt idx="15126">
                  <c:v>43824</c:v>
                </c:pt>
                <c:pt idx="15127">
                  <c:v>43825</c:v>
                </c:pt>
                <c:pt idx="15128">
                  <c:v>43826</c:v>
                </c:pt>
                <c:pt idx="15129">
                  <c:v>43829</c:v>
                </c:pt>
                <c:pt idx="15130">
                  <c:v>43830</c:v>
                </c:pt>
                <c:pt idx="15131">
                  <c:v>43831</c:v>
                </c:pt>
                <c:pt idx="15132">
                  <c:v>43832</c:v>
                </c:pt>
                <c:pt idx="15133">
                  <c:v>43833</c:v>
                </c:pt>
                <c:pt idx="15134">
                  <c:v>43836</c:v>
                </c:pt>
                <c:pt idx="15135">
                  <c:v>43837</c:v>
                </c:pt>
                <c:pt idx="15136">
                  <c:v>43838</c:v>
                </c:pt>
                <c:pt idx="15137">
                  <c:v>43839</c:v>
                </c:pt>
                <c:pt idx="15138">
                  <c:v>43840</c:v>
                </c:pt>
                <c:pt idx="15139">
                  <c:v>43843</c:v>
                </c:pt>
                <c:pt idx="15140">
                  <c:v>43844</c:v>
                </c:pt>
                <c:pt idx="15141">
                  <c:v>43845</c:v>
                </c:pt>
                <c:pt idx="15142">
                  <c:v>43846</c:v>
                </c:pt>
                <c:pt idx="15143">
                  <c:v>43847</c:v>
                </c:pt>
                <c:pt idx="15144">
                  <c:v>43850</c:v>
                </c:pt>
                <c:pt idx="15145">
                  <c:v>43851</c:v>
                </c:pt>
                <c:pt idx="15146">
                  <c:v>43852</c:v>
                </c:pt>
                <c:pt idx="15147">
                  <c:v>43853</c:v>
                </c:pt>
                <c:pt idx="15148">
                  <c:v>43854</c:v>
                </c:pt>
                <c:pt idx="15149">
                  <c:v>43857</c:v>
                </c:pt>
                <c:pt idx="15150">
                  <c:v>43858</c:v>
                </c:pt>
                <c:pt idx="15151">
                  <c:v>43859</c:v>
                </c:pt>
                <c:pt idx="15152">
                  <c:v>43860</c:v>
                </c:pt>
                <c:pt idx="15153">
                  <c:v>43861</c:v>
                </c:pt>
                <c:pt idx="15154">
                  <c:v>43864</c:v>
                </c:pt>
                <c:pt idx="15155">
                  <c:v>43865</c:v>
                </c:pt>
                <c:pt idx="15156">
                  <c:v>43866</c:v>
                </c:pt>
                <c:pt idx="15157">
                  <c:v>43867</c:v>
                </c:pt>
                <c:pt idx="15158">
                  <c:v>43868</c:v>
                </c:pt>
                <c:pt idx="15159">
                  <c:v>43871</c:v>
                </c:pt>
                <c:pt idx="15160">
                  <c:v>43872</c:v>
                </c:pt>
                <c:pt idx="15161">
                  <c:v>43873</c:v>
                </c:pt>
                <c:pt idx="15162">
                  <c:v>43874</c:v>
                </c:pt>
                <c:pt idx="15163">
                  <c:v>43875</c:v>
                </c:pt>
                <c:pt idx="15164">
                  <c:v>43878</c:v>
                </c:pt>
                <c:pt idx="15165">
                  <c:v>43879</c:v>
                </c:pt>
                <c:pt idx="15166">
                  <c:v>43880</c:v>
                </c:pt>
                <c:pt idx="15167">
                  <c:v>43881</c:v>
                </c:pt>
                <c:pt idx="15168">
                  <c:v>43882</c:v>
                </c:pt>
                <c:pt idx="15169">
                  <c:v>43885</c:v>
                </c:pt>
                <c:pt idx="15170">
                  <c:v>43886</c:v>
                </c:pt>
                <c:pt idx="15171">
                  <c:v>43887</c:v>
                </c:pt>
                <c:pt idx="15172">
                  <c:v>43888</c:v>
                </c:pt>
                <c:pt idx="15173">
                  <c:v>43889</c:v>
                </c:pt>
                <c:pt idx="15174">
                  <c:v>43892</c:v>
                </c:pt>
                <c:pt idx="15175">
                  <c:v>43893</c:v>
                </c:pt>
                <c:pt idx="15176">
                  <c:v>43894</c:v>
                </c:pt>
                <c:pt idx="15177">
                  <c:v>43895</c:v>
                </c:pt>
                <c:pt idx="15178">
                  <c:v>43896</c:v>
                </c:pt>
                <c:pt idx="15179">
                  <c:v>43899</c:v>
                </c:pt>
                <c:pt idx="15180">
                  <c:v>43900</c:v>
                </c:pt>
                <c:pt idx="15181">
                  <c:v>43901</c:v>
                </c:pt>
                <c:pt idx="15182">
                  <c:v>43902</c:v>
                </c:pt>
                <c:pt idx="15183">
                  <c:v>43903</c:v>
                </c:pt>
                <c:pt idx="15184">
                  <c:v>43906</c:v>
                </c:pt>
                <c:pt idx="15185">
                  <c:v>43907</c:v>
                </c:pt>
                <c:pt idx="15186">
                  <c:v>43908</c:v>
                </c:pt>
                <c:pt idx="15187">
                  <c:v>43909</c:v>
                </c:pt>
                <c:pt idx="15188">
                  <c:v>43910</c:v>
                </c:pt>
                <c:pt idx="15189">
                  <c:v>43913</c:v>
                </c:pt>
                <c:pt idx="15190">
                  <c:v>43914</c:v>
                </c:pt>
                <c:pt idx="15191">
                  <c:v>43915</c:v>
                </c:pt>
                <c:pt idx="15192">
                  <c:v>43916</c:v>
                </c:pt>
                <c:pt idx="15193">
                  <c:v>43917</c:v>
                </c:pt>
                <c:pt idx="15194">
                  <c:v>43920</c:v>
                </c:pt>
                <c:pt idx="15195">
                  <c:v>43921</c:v>
                </c:pt>
                <c:pt idx="15196">
                  <c:v>43922</c:v>
                </c:pt>
                <c:pt idx="15197">
                  <c:v>43923</c:v>
                </c:pt>
                <c:pt idx="15198">
                  <c:v>43924</c:v>
                </c:pt>
                <c:pt idx="15199">
                  <c:v>43927</c:v>
                </c:pt>
                <c:pt idx="15200">
                  <c:v>43928</c:v>
                </c:pt>
                <c:pt idx="15201">
                  <c:v>43929</c:v>
                </c:pt>
                <c:pt idx="15202">
                  <c:v>43930</c:v>
                </c:pt>
                <c:pt idx="15203">
                  <c:v>43931</c:v>
                </c:pt>
                <c:pt idx="15204">
                  <c:v>43934</c:v>
                </c:pt>
                <c:pt idx="15205">
                  <c:v>43935</c:v>
                </c:pt>
                <c:pt idx="15206">
                  <c:v>43936</c:v>
                </c:pt>
                <c:pt idx="15207">
                  <c:v>43937</c:v>
                </c:pt>
                <c:pt idx="15208">
                  <c:v>43938</c:v>
                </c:pt>
                <c:pt idx="15209">
                  <c:v>43941</c:v>
                </c:pt>
                <c:pt idx="15210">
                  <c:v>43942</c:v>
                </c:pt>
                <c:pt idx="15211">
                  <c:v>43943</c:v>
                </c:pt>
                <c:pt idx="15212">
                  <c:v>43944</c:v>
                </c:pt>
                <c:pt idx="15213">
                  <c:v>43945</c:v>
                </c:pt>
                <c:pt idx="15214">
                  <c:v>43948</c:v>
                </c:pt>
                <c:pt idx="15215">
                  <c:v>43949</c:v>
                </c:pt>
                <c:pt idx="15216">
                  <c:v>43950</c:v>
                </c:pt>
                <c:pt idx="15217">
                  <c:v>43951</c:v>
                </c:pt>
                <c:pt idx="15218">
                  <c:v>43952</c:v>
                </c:pt>
                <c:pt idx="15219">
                  <c:v>43955</c:v>
                </c:pt>
                <c:pt idx="15220">
                  <c:v>43956</c:v>
                </c:pt>
                <c:pt idx="15221">
                  <c:v>43957</c:v>
                </c:pt>
                <c:pt idx="15222">
                  <c:v>43958</c:v>
                </c:pt>
                <c:pt idx="15223">
                  <c:v>43959</c:v>
                </c:pt>
                <c:pt idx="15224">
                  <c:v>43962</c:v>
                </c:pt>
                <c:pt idx="15225">
                  <c:v>43963</c:v>
                </c:pt>
                <c:pt idx="15226">
                  <c:v>43964</c:v>
                </c:pt>
                <c:pt idx="15227">
                  <c:v>43965</c:v>
                </c:pt>
                <c:pt idx="15228">
                  <c:v>43966</c:v>
                </c:pt>
                <c:pt idx="15229">
                  <c:v>43969</c:v>
                </c:pt>
                <c:pt idx="15230">
                  <c:v>43970</c:v>
                </c:pt>
                <c:pt idx="15231">
                  <c:v>43971</c:v>
                </c:pt>
                <c:pt idx="15232">
                  <c:v>43972</c:v>
                </c:pt>
                <c:pt idx="15233">
                  <c:v>43973</c:v>
                </c:pt>
                <c:pt idx="15234">
                  <c:v>43976</c:v>
                </c:pt>
                <c:pt idx="15235">
                  <c:v>43977</c:v>
                </c:pt>
                <c:pt idx="15236">
                  <c:v>43978</c:v>
                </c:pt>
                <c:pt idx="15237">
                  <c:v>43979</c:v>
                </c:pt>
                <c:pt idx="15238">
                  <c:v>43980</c:v>
                </c:pt>
                <c:pt idx="15239">
                  <c:v>43983</c:v>
                </c:pt>
                <c:pt idx="15240">
                  <c:v>43984</c:v>
                </c:pt>
                <c:pt idx="15241">
                  <c:v>43985</c:v>
                </c:pt>
                <c:pt idx="15242">
                  <c:v>43986</c:v>
                </c:pt>
                <c:pt idx="15243">
                  <c:v>43987</c:v>
                </c:pt>
                <c:pt idx="15244">
                  <c:v>43990</c:v>
                </c:pt>
                <c:pt idx="15245">
                  <c:v>43991</c:v>
                </c:pt>
                <c:pt idx="15246">
                  <c:v>43992</c:v>
                </c:pt>
                <c:pt idx="15247">
                  <c:v>43993</c:v>
                </c:pt>
                <c:pt idx="15248">
                  <c:v>43994</c:v>
                </c:pt>
                <c:pt idx="15249">
                  <c:v>43997</c:v>
                </c:pt>
                <c:pt idx="15250">
                  <c:v>43998</c:v>
                </c:pt>
                <c:pt idx="15251">
                  <c:v>43999</c:v>
                </c:pt>
                <c:pt idx="15252">
                  <c:v>44000</c:v>
                </c:pt>
                <c:pt idx="15253">
                  <c:v>44001</c:v>
                </c:pt>
                <c:pt idx="15254">
                  <c:v>44004</c:v>
                </c:pt>
                <c:pt idx="15255">
                  <c:v>44005</c:v>
                </c:pt>
                <c:pt idx="15256">
                  <c:v>44006</c:v>
                </c:pt>
                <c:pt idx="15257">
                  <c:v>44007</c:v>
                </c:pt>
                <c:pt idx="15258">
                  <c:v>44008</c:v>
                </c:pt>
                <c:pt idx="15259">
                  <c:v>44011</c:v>
                </c:pt>
                <c:pt idx="15260">
                  <c:v>44012</c:v>
                </c:pt>
                <c:pt idx="15261">
                  <c:v>44013</c:v>
                </c:pt>
                <c:pt idx="15262">
                  <c:v>44014</c:v>
                </c:pt>
                <c:pt idx="15263">
                  <c:v>44015</c:v>
                </c:pt>
                <c:pt idx="15264">
                  <c:v>44018</c:v>
                </c:pt>
                <c:pt idx="15265">
                  <c:v>44019</c:v>
                </c:pt>
                <c:pt idx="15266">
                  <c:v>44020</c:v>
                </c:pt>
                <c:pt idx="15267">
                  <c:v>44021</c:v>
                </c:pt>
                <c:pt idx="15268">
                  <c:v>44022</c:v>
                </c:pt>
                <c:pt idx="15269">
                  <c:v>44025</c:v>
                </c:pt>
                <c:pt idx="15270">
                  <c:v>44026</c:v>
                </c:pt>
                <c:pt idx="15271">
                  <c:v>44027</c:v>
                </c:pt>
                <c:pt idx="15272">
                  <c:v>44028</c:v>
                </c:pt>
                <c:pt idx="15273">
                  <c:v>44029</c:v>
                </c:pt>
                <c:pt idx="15274">
                  <c:v>44032</c:v>
                </c:pt>
                <c:pt idx="15275">
                  <c:v>44033</c:v>
                </c:pt>
                <c:pt idx="15276">
                  <c:v>44034</c:v>
                </c:pt>
                <c:pt idx="15277">
                  <c:v>44035</c:v>
                </c:pt>
                <c:pt idx="15278">
                  <c:v>44036</c:v>
                </c:pt>
                <c:pt idx="15279">
                  <c:v>44039</c:v>
                </c:pt>
                <c:pt idx="15280">
                  <c:v>44040</c:v>
                </c:pt>
                <c:pt idx="15281">
                  <c:v>44041</c:v>
                </c:pt>
                <c:pt idx="15282">
                  <c:v>44042</c:v>
                </c:pt>
                <c:pt idx="15283">
                  <c:v>44043</c:v>
                </c:pt>
                <c:pt idx="15284">
                  <c:v>44046</c:v>
                </c:pt>
                <c:pt idx="15285">
                  <c:v>44047</c:v>
                </c:pt>
                <c:pt idx="15286">
                  <c:v>44048</c:v>
                </c:pt>
                <c:pt idx="15287">
                  <c:v>44049</c:v>
                </c:pt>
                <c:pt idx="15288">
                  <c:v>44050</c:v>
                </c:pt>
                <c:pt idx="15289">
                  <c:v>44053</c:v>
                </c:pt>
                <c:pt idx="15290">
                  <c:v>44054</c:v>
                </c:pt>
                <c:pt idx="15291">
                  <c:v>44055</c:v>
                </c:pt>
                <c:pt idx="15292">
                  <c:v>44056</c:v>
                </c:pt>
                <c:pt idx="15293">
                  <c:v>44057</c:v>
                </c:pt>
                <c:pt idx="15294">
                  <c:v>44060</c:v>
                </c:pt>
                <c:pt idx="15295">
                  <c:v>44061</c:v>
                </c:pt>
                <c:pt idx="15296">
                  <c:v>44062</c:v>
                </c:pt>
                <c:pt idx="15297">
                  <c:v>44063</c:v>
                </c:pt>
                <c:pt idx="15298">
                  <c:v>44064</c:v>
                </c:pt>
                <c:pt idx="15299">
                  <c:v>44067</c:v>
                </c:pt>
                <c:pt idx="15300">
                  <c:v>44068</c:v>
                </c:pt>
                <c:pt idx="15301">
                  <c:v>44069</c:v>
                </c:pt>
                <c:pt idx="15302">
                  <c:v>44070</c:v>
                </c:pt>
                <c:pt idx="15303">
                  <c:v>44071</c:v>
                </c:pt>
                <c:pt idx="15304">
                  <c:v>44074</c:v>
                </c:pt>
                <c:pt idx="15305">
                  <c:v>44075</c:v>
                </c:pt>
                <c:pt idx="15306">
                  <c:v>44076</c:v>
                </c:pt>
                <c:pt idx="15307">
                  <c:v>44077</c:v>
                </c:pt>
                <c:pt idx="15308">
                  <c:v>44078</c:v>
                </c:pt>
                <c:pt idx="15309">
                  <c:v>44081</c:v>
                </c:pt>
                <c:pt idx="15310">
                  <c:v>44082</c:v>
                </c:pt>
                <c:pt idx="15311">
                  <c:v>44083</c:v>
                </c:pt>
                <c:pt idx="15312">
                  <c:v>44084</c:v>
                </c:pt>
                <c:pt idx="15313">
                  <c:v>44085</c:v>
                </c:pt>
                <c:pt idx="15314">
                  <c:v>44088</c:v>
                </c:pt>
                <c:pt idx="15315">
                  <c:v>44089</c:v>
                </c:pt>
                <c:pt idx="15316">
                  <c:v>44090</c:v>
                </c:pt>
                <c:pt idx="15317">
                  <c:v>44091</c:v>
                </c:pt>
                <c:pt idx="15318">
                  <c:v>44092</c:v>
                </c:pt>
                <c:pt idx="15319">
                  <c:v>44095</c:v>
                </c:pt>
                <c:pt idx="15320">
                  <c:v>44096</c:v>
                </c:pt>
                <c:pt idx="15321">
                  <c:v>44097</c:v>
                </c:pt>
                <c:pt idx="15322">
                  <c:v>44098</c:v>
                </c:pt>
                <c:pt idx="15323">
                  <c:v>44099</c:v>
                </c:pt>
                <c:pt idx="15324">
                  <c:v>44102</c:v>
                </c:pt>
                <c:pt idx="15325">
                  <c:v>44103</c:v>
                </c:pt>
                <c:pt idx="15326">
                  <c:v>44104</c:v>
                </c:pt>
                <c:pt idx="15327">
                  <c:v>44105</c:v>
                </c:pt>
                <c:pt idx="15328">
                  <c:v>44106</c:v>
                </c:pt>
                <c:pt idx="15329">
                  <c:v>44109</c:v>
                </c:pt>
                <c:pt idx="15330">
                  <c:v>44110</c:v>
                </c:pt>
                <c:pt idx="15331">
                  <c:v>44111</c:v>
                </c:pt>
                <c:pt idx="15332">
                  <c:v>44112</c:v>
                </c:pt>
                <c:pt idx="15333">
                  <c:v>44113</c:v>
                </c:pt>
                <c:pt idx="15334">
                  <c:v>44116</c:v>
                </c:pt>
                <c:pt idx="15335">
                  <c:v>44117</c:v>
                </c:pt>
                <c:pt idx="15336">
                  <c:v>44118</c:v>
                </c:pt>
                <c:pt idx="15337">
                  <c:v>44119</c:v>
                </c:pt>
                <c:pt idx="15338">
                  <c:v>44120</c:v>
                </c:pt>
                <c:pt idx="15339">
                  <c:v>44123</c:v>
                </c:pt>
                <c:pt idx="15340">
                  <c:v>44124</c:v>
                </c:pt>
                <c:pt idx="15341">
                  <c:v>44125</c:v>
                </c:pt>
                <c:pt idx="15342">
                  <c:v>44126</c:v>
                </c:pt>
                <c:pt idx="15343">
                  <c:v>44127</c:v>
                </c:pt>
                <c:pt idx="15344">
                  <c:v>44130</c:v>
                </c:pt>
                <c:pt idx="15345">
                  <c:v>44131</c:v>
                </c:pt>
                <c:pt idx="15346">
                  <c:v>44132</c:v>
                </c:pt>
                <c:pt idx="15347">
                  <c:v>44133</c:v>
                </c:pt>
                <c:pt idx="15348">
                  <c:v>44134</c:v>
                </c:pt>
                <c:pt idx="15349">
                  <c:v>44137</c:v>
                </c:pt>
                <c:pt idx="15350">
                  <c:v>44138</c:v>
                </c:pt>
                <c:pt idx="15351">
                  <c:v>44139</c:v>
                </c:pt>
                <c:pt idx="15352">
                  <c:v>44140</c:v>
                </c:pt>
                <c:pt idx="15353">
                  <c:v>44141</c:v>
                </c:pt>
                <c:pt idx="15354">
                  <c:v>44144</c:v>
                </c:pt>
                <c:pt idx="15355">
                  <c:v>44145</c:v>
                </c:pt>
                <c:pt idx="15356">
                  <c:v>44146</c:v>
                </c:pt>
                <c:pt idx="15357">
                  <c:v>44147</c:v>
                </c:pt>
                <c:pt idx="15358">
                  <c:v>44148</c:v>
                </c:pt>
                <c:pt idx="15359">
                  <c:v>44151</c:v>
                </c:pt>
                <c:pt idx="15360">
                  <c:v>44152</c:v>
                </c:pt>
                <c:pt idx="15361">
                  <c:v>44153</c:v>
                </c:pt>
                <c:pt idx="15362">
                  <c:v>44154</c:v>
                </c:pt>
                <c:pt idx="15363">
                  <c:v>44155</c:v>
                </c:pt>
                <c:pt idx="15364">
                  <c:v>44158</c:v>
                </c:pt>
                <c:pt idx="15365">
                  <c:v>44159</c:v>
                </c:pt>
                <c:pt idx="15366">
                  <c:v>44160</c:v>
                </c:pt>
                <c:pt idx="15367">
                  <c:v>44161</c:v>
                </c:pt>
                <c:pt idx="15368">
                  <c:v>44162</c:v>
                </c:pt>
                <c:pt idx="15369">
                  <c:v>44165</c:v>
                </c:pt>
                <c:pt idx="15370">
                  <c:v>44166</c:v>
                </c:pt>
                <c:pt idx="15371">
                  <c:v>44167</c:v>
                </c:pt>
                <c:pt idx="15372">
                  <c:v>44168</c:v>
                </c:pt>
                <c:pt idx="15373">
                  <c:v>44169</c:v>
                </c:pt>
                <c:pt idx="15374">
                  <c:v>44172</c:v>
                </c:pt>
                <c:pt idx="15375">
                  <c:v>44173</c:v>
                </c:pt>
                <c:pt idx="15376">
                  <c:v>44174</c:v>
                </c:pt>
                <c:pt idx="15377">
                  <c:v>44175</c:v>
                </c:pt>
                <c:pt idx="15378">
                  <c:v>44176</c:v>
                </c:pt>
                <c:pt idx="15379">
                  <c:v>44179</c:v>
                </c:pt>
                <c:pt idx="15380">
                  <c:v>44180</c:v>
                </c:pt>
                <c:pt idx="15381">
                  <c:v>44181</c:v>
                </c:pt>
                <c:pt idx="15382">
                  <c:v>44182</c:v>
                </c:pt>
                <c:pt idx="15383">
                  <c:v>44183</c:v>
                </c:pt>
                <c:pt idx="15384">
                  <c:v>44186</c:v>
                </c:pt>
                <c:pt idx="15385">
                  <c:v>44187</c:v>
                </c:pt>
                <c:pt idx="15386">
                  <c:v>44188</c:v>
                </c:pt>
                <c:pt idx="15387">
                  <c:v>44189</c:v>
                </c:pt>
                <c:pt idx="15388">
                  <c:v>44190</c:v>
                </c:pt>
                <c:pt idx="15389">
                  <c:v>44193</c:v>
                </c:pt>
                <c:pt idx="15390">
                  <c:v>44194</c:v>
                </c:pt>
                <c:pt idx="15391">
                  <c:v>44195</c:v>
                </c:pt>
                <c:pt idx="15392">
                  <c:v>44196</c:v>
                </c:pt>
                <c:pt idx="15393">
                  <c:v>44197</c:v>
                </c:pt>
                <c:pt idx="15394">
                  <c:v>44200</c:v>
                </c:pt>
                <c:pt idx="15395">
                  <c:v>44201</c:v>
                </c:pt>
                <c:pt idx="15396">
                  <c:v>44202</c:v>
                </c:pt>
                <c:pt idx="15397">
                  <c:v>44203</c:v>
                </c:pt>
                <c:pt idx="15398">
                  <c:v>44204</c:v>
                </c:pt>
                <c:pt idx="15399">
                  <c:v>44207</c:v>
                </c:pt>
                <c:pt idx="15400">
                  <c:v>44208</c:v>
                </c:pt>
                <c:pt idx="15401">
                  <c:v>44209</c:v>
                </c:pt>
                <c:pt idx="15402">
                  <c:v>44210</c:v>
                </c:pt>
                <c:pt idx="15403">
                  <c:v>44211</c:v>
                </c:pt>
                <c:pt idx="15404">
                  <c:v>44214</c:v>
                </c:pt>
                <c:pt idx="15405">
                  <c:v>44215</c:v>
                </c:pt>
                <c:pt idx="15406">
                  <c:v>44216</c:v>
                </c:pt>
                <c:pt idx="15407">
                  <c:v>44217</c:v>
                </c:pt>
                <c:pt idx="15408">
                  <c:v>44218</c:v>
                </c:pt>
                <c:pt idx="15409">
                  <c:v>44221</c:v>
                </c:pt>
                <c:pt idx="15410">
                  <c:v>44222</c:v>
                </c:pt>
                <c:pt idx="15411">
                  <c:v>44223</c:v>
                </c:pt>
                <c:pt idx="15412">
                  <c:v>44224</c:v>
                </c:pt>
                <c:pt idx="15413">
                  <c:v>44225</c:v>
                </c:pt>
                <c:pt idx="15414">
                  <c:v>44228</c:v>
                </c:pt>
                <c:pt idx="15415">
                  <c:v>44229</c:v>
                </c:pt>
                <c:pt idx="15416">
                  <c:v>44230</c:v>
                </c:pt>
                <c:pt idx="15417">
                  <c:v>44231</c:v>
                </c:pt>
                <c:pt idx="15418">
                  <c:v>44232</c:v>
                </c:pt>
                <c:pt idx="15419">
                  <c:v>44235</c:v>
                </c:pt>
                <c:pt idx="15420">
                  <c:v>44236</c:v>
                </c:pt>
                <c:pt idx="15421">
                  <c:v>44237</c:v>
                </c:pt>
                <c:pt idx="15422">
                  <c:v>44238</c:v>
                </c:pt>
                <c:pt idx="15423">
                  <c:v>44239</c:v>
                </c:pt>
                <c:pt idx="15424">
                  <c:v>44242</c:v>
                </c:pt>
                <c:pt idx="15425">
                  <c:v>44243</c:v>
                </c:pt>
                <c:pt idx="15426">
                  <c:v>44244</c:v>
                </c:pt>
                <c:pt idx="15427">
                  <c:v>44245</c:v>
                </c:pt>
                <c:pt idx="15428">
                  <c:v>44246</c:v>
                </c:pt>
                <c:pt idx="15429">
                  <c:v>44249</c:v>
                </c:pt>
                <c:pt idx="15430">
                  <c:v>44250</c:v>
                </c:pt>
                <c:pt idx="15431">
                  <c:v>44251</c:v>
                </c:pt>
                <c:pt idx="15432">
                  <c:v>44252</c:v>
                </c:pt>
                <c:pt idx="15433">
                  <c:v>44253</c:v>
                </c:pt>
                <c:pt idx="15434">
                  <c:v>44256</c:v>
                </c:pt>
                <c:pt idx="15435">
                  <c:v>44257</c:v>
                </c:pt>
                <c:pt idx="15436">
                  <c:v>44258</c:v>
                </c:pt>
                <c:pt idx="15437">
                  <c:v>44259</c:v>
                </c:pt>
                <c:pt idx="15438">
                  <c:v>44260</c:v>
                </c:pt>
                <c:pt idx="15439">
                  <c:v>44263</c:v>
                </c:pt>
                <c:pt idx="15440">
                  <c:v>44264</c:v>
                </c:pt>
                <c:pt idx="15441">
                  <c:v>44265</c:v>
                </c:pt>
                <c:pt idx="15442">
                  <c:v>44266</c:v>
                </c:pt>
                <c:pt idx="15443">
                  <c:v>44267</c:v>
                </c:pt>
                <c:pt idx="15444">
                  <c:v>44270</c:v>
                </c:pt>
                <c:pt idx="15445">
                  <c:v>44271</c:v>
                </c:pt>
                <c:pt idx="15446">
                  <c:v>44272</c:v>
                </c:pt>
                <c:pt idx="15447">
                  <c:v>44273</c:v>
                </c:pt>
                <c:pt idx="15448">
                  <c:v>44274</c:v>
                </c:pt>
                <c:pt idx="15449">
                  <c:v>44277</c:v>
                </c:pt>
                <c:pt idx="15450">
                  <c:v>44278</c:v>
                </c:pt>
                <c:pt idx="15451">
                  <c:v>44279</c:v>
                </c:pt>
                <c:pt idx="15452">
                  <c:v>44280</c:v>
                </c:pt>
                <c:pt idx="15453">
                  <c:v>44281</c:v>
                </c:pt>
                <c:pt idx="15454">
                  <c:v>44284</c:v>
                </c:pt>
                <c:pt idx="15455">
                  <c:v>44285</c:v>
                </c:pt>
                <c:pt idx="15456">
                  <c:v>44286</c:v>
                </c:pt>
                <c:pt idx="15457">
                  <c:v>44287</c:v>
                </c:pt>
                <c:pt idx="15458">
                  <c:v>44288</c:v>
                </c:pt>
                <c:pt idx="15459">
                  <c:v>44291</c:v>
                </c:pt>
                <c:pt idx="15460">
                  <c:v>44292</c:v>
                </c:pt>
                <c:pt idx="15461">
                  <c:v>44293</c:v>
                </c:pt>
                <c:pt idx="15462">
                  <c:v>44294</c:v>
                </c:pt>
                <c:pt idx="15463">
                  <c:v>44295</c:v>
                </c:pt>
                <c:pt idx="15464">
                  <c:v>44298</c:v>
                </c:pt>
                <c:pt idx="15465">
                  <c:v>44299</c:v>
                </c:pt>
                <c:pt idx="15466">
                  <c:v>44300</c:v>
                </c:pt>
                <c:pt idx="15467">
                  <c:v>44301</c:v>
                </c:pt>
                <c:pt idx="15468">
                  <c:v>44302</c:v>
                </c:pt>
                <c:pt idx="15469">
                  <c:v>44305</c:v>
                </c:pt>
                <c:pt idx="15470">
                  <c:v>44306</c:v>
                </c:pt>
                <c:pt idx="15471">
                  <c:v>44307</c:v>
                </c:pt>
                <c:pt idx="15472">
                  <c:v>44308</c:v>
                </c:pt>
                <c:pt idx="15473">
                  <c:v>44309</c:v>
                </c:pt>
                <c:pt idx="15474">
                  <c:v>44312</c:v>
                </c:pt>
                <c:pt idx="15475">
                  <c:v>44313</c:v>
                </c:pt>
                <c:pt idx="15476">
                  <c:v>44314</c:v>
                </c:pt>
                <c:pt idx="15477">
                  <c:v>44315</c:v>
                </c:pt>
                <c:pt idx="15478">
                  <c:v>44316</c:v>
                </c:pt>
                <c:pt idx="15479">
                  <c:v>44319</c:v>
                </c:pt>
                <c:pt idx="15480">
                  <c:v>44320</c:v>
                </c:pt>
                <c:pt idx="15481">
                  <c:v>44321</c:v>
                </c:pt>
                <c:pt idx="15482">
                  <c:v>44322</c:v>
                </c:pt>
                <c:pt idx="15483">
                  <c:v>44323</c:v>
                </c:pt>
                <c:pt idx="15484">
                  <c:v>44326</c:v>
                </c:pt>
                <c:pt idx="15485">
                  <c:v>44327</c:v>
                </c:pt>
                <c:pt idx="15486">
                  <c:v>44328</c:v>
                </c:pt>
                <c:pt idx="15487">
                  <c:v>44329</c:v>
                </c:pt>
                <c:pt idx="15488">
                  <c:v>44330</c:v>
                </c:pt>
                <c:pt idx="15489">
                  <c:v>44333</c:v>
                </c:pt>
                <c:pt idx="15490">
                  <c:v>44334</c:v>
                </c:pt>
                <c:pt idx="15491">
                  <c:v>44335</c:v>
                </c:pt>
                <c:pt idx="15492">
                  <c:v>44336</c:v>
                </c:pt>
                <c:pt idx="15493">
                  <c:v>44337</c:v>
                </c:pt>
                <c:pt idx="15494">
                  <c:v>44340</c:v>
                </c:pt>
                <c:pt idx="15495">
                  <c:v>44341</c:v>
                </c:pt>
                <c:pt idx="15496">
                  <c:v>44342</c:v>
                </c:pt>
                <c:pt idx="15497">
                  <c:v>44343</c:v>
                </c:pt>
                <c:pt idx="15498">
                  <c:v>44344</c:v>
                </c:pt>
                <c:pt idx="15499">
                  <c:v>44347</c:v>
                </c:pt>
                <c:pt idx="15500">
                  <c:v>44348</c:v>
                </c:pt>
                <c:pt idx="15501">
                  <c:v>44349</c:v>
                </c:pt>
                <c:pt idx="15502">
                  <c:v>44350</c:v>
                </c:pt>
                <c:pt idx="15503">
                  <c:v>44351</c:v>
                </c:pt>
                <c:pt idx="15504">
                  <c:v>44354</c:v>
                </c:pt>
                <c:pt idx="15505">
                  <c:v>44355</c:v>
                </c:pt>
                <c:pt idx="15506">
                  <c:v>44356</c:v>
                </c:pt>
                <c:pt idx="15507">
                  <c:v>44357</c:v>
                </c:pt>
                <c:pt idx="15508">
                  <c:v>44358</c:v>
                </c:pt>
                <c:pt idx="15509">
                  <c:v>44361</c:v>
                </c:pt>
                <c:pt idx="15510">
                  <c:v>44362</c:v>
                </c:pt>
                <c:pt idx="15511">
                  <c:v>44363</c:v>
                </c:pt>
                <c:pt idx="15512">
                  <c:v>44364</c:v>
                </c:pt>
                <c:pt idx="15513">
                  <c:v>44365</c:v>
                </c:pt>
                <c:pt idx="15514">
                  <c:v>44368</c:v>
                </c:pt>
                <c:pt idx="15515">
                  <c:v>44369</c:v>
                </c:pt>
                <c:pt idx="15516">
                  <c:v>44370</c:v>
                </c:pt>
                <c:pt idx="15517">
                  <c:v>44371</c:v>
                </c:pt>
                <c:pt idx="15518">
                  <c:v>44372</c:v>
                </c:pt>
                <c:pt idx="15519">
                  <c:v>44375</c:v>
                </c:pt>
                <c:pt idx="15520">
                  <c:v>44376</c:v>
                </c:pt>
                <c:pt idx="15521">
                  <c:v>44377</c:v>
                </c:pt>
                <c:pt idx="15522">
                  <c:v>44378</c:v>
                </c:pt>
                <c:pt idx="15523">
                  <c:v>44379</c:v>
                </c:pt>
                <c:pt idx="15524">
                  <c:v>44382</c:v>
                </c:pt>
                <c:pt idx="15525">
                  <c:v>44383</c:v>
                </c:pt>
                <c:pt idx="15526">
                  <c:v>44384</c:v>
                </c:pt>
                <c:pt idx="15527">
                  <c:v>44385</c:v>
                </c:pt>
                <c:pt idx="15528">
                  <c:v>44386</c:v>
                </c:pt>
                <c:pt idx="15529">
                  <c:v>44389</c:v>
                </c:pt>
                <c:pt idx="15530">
                  <c:v>44390</c:v>
                </c:pt>
                <c:pt idx="15531">
                  <c:v>44391</c:v>
                </c:pt>
                <c:pt idx="15532">
                  <c:v>44392</c:v>
                </c:pt>
                <c:pt idx="15533">
                  <c:v>44393</c:v>
                </c:pt>
                <c:pt idx="15534">
                  <c:v>44396</c:v>
                </c:pt>
                <c:pt idx="15535">
                  <c:v>44397</c:v>
                </c:pt>
                <c:pt idx="15536">
                  <c:v>44398</c:v>
                </c:pt>
                <c:pt idx="15537">
                  <c:v>44399</c:v>
                </c:pt>
                <c:pt idx="15538">
                  <c:v>44400</c:v>
                </c:pt>
                <c:pt idx="15539">
                  <c:v>44403</c:v>
                </c:pt>
                <c:pt idx="15540">
                  <c:v>44404</c:v>
                </c:pt>
                <c:pt idx="15541">
                  <c:v>44405</c:v>
                </c:pt>
                <c:pt idx="15542">
                  <c:v>44406</c:v>
                </c:pt>
                <c:pt idx="15543">
                  <c:v>44407</c:v>
                </c:pt>
                <c:pt idx="15544">
                  <c:v>44410</c:v>
                </c:pt>
                <c:pt idx="15545">
                  <c:v>44411</c:v>
                </c:pt>
                <c:pt idx="15546">
                  <c:v>44412</c:v>
                </c:pt>
                <c:pt idx="15547">
                  <c:v>44413</c:v>
                </c:pt>
                <c:pt idx="15548">
                  <c:v>44414</c:v>
                </c:pt>
                <c:pt idx="15549">
                  <c:v>44417</c:v>
                </c:pt>
                <c:pt idx="15550">
                  <c:v>44418</c:v>
                </c:pt>
                <c:pt idx="15551">
                  <c:v>44419</c:v>
                </c:pt>
                <c:pt idx="15552">
                  <c:v>44420</c:v>
                </c:pt>
                <c:pt idx="15553">
                  <c:v>44421</c:v>
                </c:pt>
                <c:pt idx="15554">
                  <c:v>44424</c:v>
                </c:pt>
                <c:pt idx="15555">
                  <c:v>44425</c:v>
                </c:pt>
                <c:pt idx="15556">
                  <c:v>44426</c:v>
                </c:pt>
                <c:pt idx="15557">
                  <c:v>44427</c:v>
                </c:pt>
                <c:pt idx="15558">
                  <c:v>44428</c:v>
                </c:pt>
                <c:pt idx="15559">
                  <c:v>44431</c:v>
                </c:pt>
                <c:pt idx="15560">
                  <c:v>44432</c:v>
                </c:pt>
                <c:pt idx="15561">
                  <c:v>44433</c:v>
                </c:pt>
                <c:pt idx="15562">
                  <c:v>44434</c:v>
                </c:pt>
                <c:pt idx="15563">
                  <c:v>44435</c:v>
                </c:pt>
                <c:pt idx="15564">
                  <c:v>44438</c:v>
                </c:pt>
                <c:pt idx="15565">
                  <c:v>44439</c:v>
                </c:pt>
                <c:pt idx="15566">
                  <c:v>44440</c:v>
                </c:pt>
                <c:pt idx="15567">
                  <c:v>44441</c:v>
                </c:pt>
                <c:pt idx="15568">
                  <c:v>44442</c:v>
                </c:pt>
                <c:pt idx="15569">
                  <c:v>44445</c:v>
                </c:pt>
                <c:pt idx="15570">
                  <c:v>44446</c:v>
                </c:pt>
                <c:pt idx="15571">
                  <c:v>44447</c:v>
                </c:pt>
                <c:pt idx="15572">
                  <c:v>44448</c:v>
                </c:pt>
                <c:pt idx="15573">
                  <c:v>44449</c:v>
                </c:pt>
                <c:pt idx="15574">
                  <c:v>44452</c:v>
                </c:pt>
                <c:pt idx="15575">
                  <c:v>44453</c:v>
                </c:pt>
                <c:pt idx="15576">
                  <c:v>44454</c:v>
                </c:pt>
                <c:pt idx="15577">
                  <c:v>44455</c:v>
                </c:pt>
                <c:pt idx="15578">
                  <c:v>44456</c:v>
                </c:pt>
                <c:pt idx="15579">
                  <c:v>44459</c:v>
                </c:pt>
                <c:pt idx="15580">
                  <c:v>44460</c:v>
                </c:pt>
                <c:pt idx="15581">
                  <c:v>44461</c:v>
                </c:pt>
                <c:pt idx="15582">
                  <c:v>44462</c:v>
                </c:pt>
                <c:pt idx="15583">
                  <c:v>44463</c:v>
                </c:pt>
                <c:pt idx="15584">
                  <c:v>44466</c:v>
                </c:pt>
                <c:pt idx="15585">
                  <c:v>44467</c:v>
                </c:pt>
                <c:pt idx="15586">
                  <c:v>44468</c:v>
                </c:pt>
                <c:pt idx="15587">
                  <c:v>44469</c:v>
                </c:pt>
                <c:pt idx="15588">
                  <c:v>44470</c:v>
                </c:pt>
                <c:pt idx="15589">
                  <c:v>44473</c:v>
                </c:pt>
                <c:pt idx="15590">
                  <c:v>44474</c:v>
                </c:pt>
                <c:pt idx="15591">
                  <c:v>44475</c:v>
                </c:pt>
                <c:pt idx="15592">
                  <c:v>44476</c:v>
                </c:pt>
                <c:pt idx="15593">
                  <c:v>44477</c:v>
                </c:pt>
                <c:pt idx="15594">
                  <c:v>44480</c:v>
                </c:pt>
                <c:pt idx="15595">
                  <c:v>44481</c:v>
                </c:pt>
                <c:pt idx="15596">
                  <c:v>44482</c:v>
                </c:pt>
                <c:pt idx="15597">
                  <c:v>44483</c:v>
                </c:pt>
                <c:pt idx="15598">
                  <c:v>44484</c:v>
                </c:pt>
                <c:pt idx="15599">
                  <c:v>44487</c:v>
                </c:pt>
                <c:pt idx="15600">
                  <c:v>44488</c:v>
                </c:pt>
                <c:pt idx="15601">
                  <c:v>44489</c:v>
                </c:pt>
                <c:pt idx="15602">
                  <c:v>44490</c:v>
                </c:pt>
                <c:pt idx="15603">
                  <c:v>44491</c:v>
                </c:pt>
                <c:pt idx="15604">
                  <c:v>44494</c:v>
                </c:pt>
                <c:pt idx="15605">
                  <c:v>44495</c:v>
                </c:pt>
                <c:pt idx="15606">
                  <c:v>44496</c:v>
                </c:pt>
                <c:pt idx="15607">
                  <c:v>44497</c:v>
                </c:pt>
                <c:pt idx="15608">
                  <c:v>44498</c:v>
                </c:pt>
                <c:pt idx="15609">
                  <c:v>44501</c:v>
                </c:pt>
                <c:pt idx="15610">
                  <c:v>44502</c:v>
                </c:pt>
                <c:pt idx="15611">
                  <c:v>44503</c:v>
                </c:pt>
                <c:pt idx="15612">
                  <c:v>44504</c:v>
                </c:pt>
                <c:pt idx="15613">
                  <c:v>44505</c:v>
                </c:pt>
                <c:pt idx="15614">
                  <c:v>44508</c:v>
                </c:pt>
                <c:pt idx="15615">
                  <c:v>44509</c:v>
                </c:pt>
                <c:pt idx="15616">
                  <c:v>44510</c:v>
                </c:pt>
                <c:pt idx="15617">
                  <c:v>44511</c:v>
                </c:pt>
                <c:pt idx="15618">
                  <c:v>44512</c:v>
                </c:pt>
                <c:pt idx="15619">
                  <c:v>44515</c:v>
                </c:pt>
                <c:pt idx="15620">
                  <c:v>44516</c:v>
                </c:pt>
                <c:pt idx="15621">
                  <c:v>44517</c:v>
                </c:pt>
                <c:pt idx="15622">
                  <c:v>44518</c:v>
                </c:pt>
                <c:pt idx="15623">
                  <c:v>44519</c:v>
                </c:pt>
                <c:pt idx="15624">
                  <c:v>44522</c:v>
                </c:pt>
                <c:pt idx="15625">
                  <c:v>44523</c:v>
                </c:pt>
                <c:pt idx="15626">
                  <c:v>44524</c:v>
                </c:pt>
                <c:pt idx="15627">
                  <c:v>44525</c:v>
                </c:pt>
                <c:pt idx="15628">
                  <c:v>44526</c:v>
                </c:pt>
                <c:pt idx="15629">
                  <c:v>44529</c:v>
                </c:pt>
                <c:pt idx="15630">
                  <c:v>44530</c:v>
                </c:pt>
                <c:pt idx="15631">
                  <c:v>44531</c:v>
                </c:pt>
                <c:pt idx="15632">
                  <c:v>44532</c:v>
                </c:pt>
                <c:pt idx="15633">
                  <c:v>44533</c:v>
                </c:pt>
                <c:pt idx="15634">
                  <c:v>44536</c:v>
                </c:pt>
                <c:pt idx="15635">
                  <c:v>44537</c:v>
                </c:pt>
                <c:pt idx="15636">
                  <c:v>44538</c:v>
                </c:pt>
                <c:pt idx="15637">
                  <c:v>44539</c:v>
                </c:pt>
                <c:pt idx="15638">
                  <c:v>44540</c:v>
                </c:pt>
                <c:pt idx="15639">
                  <c:v>44543</c:v>
                </c:pt>
                <c:pt idx="15640">
                  <c:v>44544</c:v>
                </c:pt>
                <c:pt idx="15641">
                  <c:v>44545</c:v>
                </c:pt>
                <c:pt idx="15642">
                  <c:v>44546</c:v>
                </c:pt>
                <c:pt idx="15643">
                  <c:v>44547</c:v>
                </c:pt>
                <c:pt idx="15644">
                  <c:v>44550</c:v>
                </c:pt>
                <c:pt idx="15645">
                  <c:v>44551</c:v>
                </c:pt>
                <c:pt idx="15646">
                  <c:v>44552</c:v>
                </c:pt>
                <c:pt idx="15647">
                  <c:v>44553</c:v>
                </c:pt>
                <c:pt idx="15648">
                  <c:v>44554</c:v>
                </c:pt>
                <c:pt idx="15649">
                  <c:v>44557</c:v>
                </c:pt>
                <c:pt idx="15650">
                  <c:v>44558</c:v>
                </c:pt>
                <c:pt idx="15651">
                  <c:v>44559</c:v>
                </c:pt>
                <c:pt idx="15652">
                  <c:v>44560</c:v>
                </c:pt>
                <c:pt idx="15653">
                  <c:v>44561</c:v>
                </c:pt>
                <c:pt idx="15654">
                  <c:v>44564</c:v>
                </c:pt>
                <c:pt idx="15655">
                  <c:v>44565</c:v>
                </c:pt>
                <c:pt idx="15656">
                  <c:v>44566</c:v>
                </c:pt>
                <c:pt idx="15657">
                  <c:v>44567</c:v>
                </c:pt>
                <c:pt idx="15658">
                  <c:v>44568</c:v>
                </c:pt>
                <c:pt idx="15659">
                  <c:v>44571</c:v>
                </c:pt>
                <c:pt idx="15660">
                  <c:v>44572</c:v>
                </c:pt>
                <c:pt idx="15661">
                  <c:v>44573</c:v>
                </c:pt>
                <c:pt idx="15662">
                  <c:v>44574</c:v>
                </c:pt>
                <c:pt idx="15663">
                  <c:v>44575</c:v>
                </c:pt>
                <c:pt idx="15664">
                  <c:v>44578</c:v>
                </c:pt>
                <c:pt idx="15665">
                  <c:v>44579</c:v>
                </c:pt>
                <c:pt idx="15666">
                  <c:v>44580</c:v>
                </c:pt>
                <c:pt idx="15667">
                  <c:v>44581</c:v>
                </c:pt>
                <c:pt idx="15668">
                  <c:v>44582</c:v>
                </c:pt>
                <c:pt idx="15669">
                  <c:v>44585</c:v>
                </c:pt>
                <c:pt idx="15670">
                  <c:v>44586</c:v>
                </c:pt>
                <c:pt idx="15671">
                  <c:v>44587</c:v>
                </c:pt>
                <c:pt idx="15672">
                  <c:v>44588</c:v>
                </c:pt>
                <c:pt idx="15673">
                  <c:v>44589</c:v>
                </c:pt>
                <c:pt idx="15674">
                  <c:v>44592</c:v>
                </c:pt>
                <c:pt idx="15675">
                  <c:v>44593</c:v>
                </c:pt>
                <c:pt idx="15676">
                  <c:v>44594</c:v>
                </c:pt>
                <c:pt idx="15677">
                  <c:v>44595</c:v>
                </c:pt>
                <c:pt idx="15678">
                  <c:v>44596</c:v>
                </c:pt>
                <c:pt idx="15679">
                  <c:v>44599</c:v>
                </c:pt>
                <c:pt idx="15680">
                  <c:v>44600</c:v>
                </c:pt>
                <c:pt idx="15681">
                  <c:v>44601</c:v>
                </c:pt>
                <c:pt idx="15682">
                  <c:v>44602</c:v>
                </c:pt>
                <c:pt idx="15683">
                  <c:v>44603</c:v>
                </c:pt>
                <c:pt idx="15684">
                  <c:v>44606</c:v>
                </c:pt>
                <c:pt idx="15685">
                  <c:v>44607</c:v>
                </c:pt>
                <c:pt idx="15686">
                  <c:v>44608</c:v>
                </c:pt>
                <c:pt idx="15687">
                  <c:v>44609</c:v>
                </c:pt>
                <c:pt idx="15688">
                  <c:v>44610</c:v>
                </c:pt>
                <c:pt idx="15689">
                  <c:v>44613</c:v>
                </c:pt>
                <c:pt idx="15690">
                  <c:v>44614</c:v>
                </c:pt>
                <c:pt idx="15691">
                  <c:v>44615</c:v>
                </c:pt>
                <c:pt idx="15692">
                  <c:v>44616</c:v>
                </c:pt>
                <c:pt idx="15693">
                  <c:v>44617</c:v>
                </c:pt>
                <c:pt idx="15694">
                  <c:v>44620</c:v>
                </c:pt>
                <c:pt idx="15695">
                  <c:v>44621</c:v>
                </c:pt>
                <c:pt idx="15696">
                  <c:v>44622</c:v>
                </c:pt>
                <c:pt idx="15697">
                  <c:v>44623</c:v>
                </c:pt>
                <c:pt idx="15698">
                  <c:v>44624</c:v>
                </c:pt>
                <c:pt idx="15699">
                  <c:v>44627</c:v>
                </c:pt>
                <c:pt idx="15700">
                  <c:v>44628</c:v>
                </c:pt>
                <c:pt idx="15701">
                  <c:v>44629</c:v>
                </c:pt>
                <c:pt idx="15702">
                  <c:v>44630</c:v>
                </c:pt>
                <c:pt idx="15703">
                  <c:v>44631</c:v>
                </c:pt>
                <c:pt idx="15704">
                  <c:v>44634</c:v>
                </c:pt>
                <c:pt idx="15705">
                  <c:v>44635</c:v>
                </c:pt>
                <c:pt idx="15706">
                  <c:v>44636</c:v>
                </c:pt>
                <c:pt idx="15707">
                  <c:v>44637</c:v>
                </c:pt>
                <c:pt idx="15708">
                  <c:v>44638</c:v>
                </c:pt>
                <c:pt idx="15709">
                  <c:v>44641</c:v>
                </c:pt>
                <c:pt idx="15710">
                  <c:v>44642</c:v>
                </c:pt>
                <c:pt idx="15711">
                  <c:v>44643</c:v>
                </c:pt>
                <c:pt idx="15712">
                  <c:v>44644</c:v>
                </c:pt>
                <c:pt idx="15713">
                  <c:v>44645</c:v>
                </c:pt>
                <c:pt idx="15714">
                  <c:v>44648</c:v>
                </c:pt>
                <c:pt idx="15715">
                  <c:v>44649</c:v>
                </c:pt>
                <c:pt idx="15716">
                  <c:v>44650</c:v>
                </c:pt>
                <c:pt idx="15717">
                  <c:v>44651</c:v>
                </c:pt>
                <c:pt idx="15718">
                  <c:v>44652</c:v>
                </c:pt>
                <c:pt idx="15719">
                  <c:v>44655</c:v>
                </c:pt>
                <c:pt idx="15720">
                  <c:v>44656</c:v>
                </c:pt>
                <c:pt idx="15721">
                  <c:v>44657</c:v>
                </c:pt>
                <c:pt idx="15722">
                  <c:v>44658</c:v>
                </c:pt>
                <c:pt idx="15723">
                  <c:v>44659</c:v>
                </c:pt>
                <c:pt idx="15724">
                  <c:v>44662</c:v>
                </c:pt>
                <c:pt idx="15725">
                  <c:v>44663</c:v>
                </c:pt>
                <c:pt idx="15726">
                  <c:v>44664</c:v>
                </c:pt>
                <c:pt idx="15727">
                  <c:v>44665</c:v>
                </c:pt>
                <c:pt idx="15728">
                  <c:v>44666</c:v>
                </c:pt>
                <c:pt idx="15729">
                  <c:v>44669</c:v>
                </c:pt>
                <c:pt idx="15730">
                  <c:v>44670</c:v>
                </c:pt>
                <c:pt idx="15731">
                  <c:v>44671</c:v>
                </c:pt>
                <c:pt idx="15732">
                  <c:v>44672</c:v>
                </c:pt>
                <c:pt idx="15733">
                  <c:v>44673</c:v>
                </c:pt>
                <c:pt idx="15734">
                  <c:v>44676</c:v>
                </c:pt>
                <c:pt idx="15735">
                  <c:v>44677</c:v>
                </c:pt>
                <c:pt idx="15736">
                  <c:v>44678</c:v>
                </c:pt>
                <c:pt idx="15737">
                  <c:v>44679</c:v>
                </c:pt>
                <c:pt idx="15738">
                  <c:v>44680</c:v>
                </c:pt>
                <c:pt idx="15739">
                  <c:v>44683</c:v>
                </c:pt>
                <c:pt idx="15740">
                  <c:v>44684</c:v>
                </c:pt>
                <c:pt idx="15741">
                  <c:v>44685</c:v>
                </c:pt>
                <c:pt idx="15742">
                  <c:v>44686</c:v>
                </c:pt>
                <c:pt idx="15743">
                  <c:v>44687</c:v>
                </c:pt>
                <c:pt idx="15744">
                  <c:v>44690</c:v>
                </c:pt>
                <c:pt idx="15745">
                  <c:v>44691</c:v>
                </c:pt>
                <c:pt idx="15746">
                  <c:v>44692</c:v>
                </c:pt>
                <c:pt idx="15747">
                  <c:v>44693</c:v>
                </c:pt>
                <c:pt idx="15748">
                  <c:v>44694</c:v>
                </c:pt>
                <c:pt idx="15749">
                  <c:v>44697</c:v>
                </c:pt>
                <c:pt idx="15750">
                  <c:v>44698</c:v>
                </c:pt>
                <c:pt idx="15751">
                  <c:v>44699</c:v>
                </c:pt>
                <c:pt idx="15752">
                  <c:v>44700</c:v>
                </c:pt>
                <c:pt idx="15753">
                  <c:v>44701</c:v>
                </c:pt>
                <c:pt idx="15754">
                  <c:v>44704</c:v>
                </c:pt>
                <c:pt idx="15755">
                  <c:v>44705</c:v>
                </c:pt>
                <c:pt idx="15756">
                  <c:v>44706</c:v>
                </c:pt>
                <c:pt idx="15757">
                  <c:v>44707</c:v>
                </c:pt>
                <c:pt idx="15758">
                  <c:v>44708</c:v>
                </c:pt>
                <c:pt idx="15759">
                  <c:v>44711</c:v>
                </c:pt>
                <c:pt idx="15760">
                  <c:v>44712</c:v>
                </c:pt>
                <c:pt idx="15761">
                  <c:v>44713</c:v>
                </c:pt>
                <c:pt idx="15762">
                  <c:v>44714</c:v>
                </c:pt>
                <c:pt idx="15763">
                  <c:v>44715</c:v>
                </c:pt>
                <c:pt idx="15764">
                  <c:v>44718</c:v>
                </c:pt>
                <c:pt idx="15765">
                  <c:v>44719</c:v>
                </c:pt>
                <c:pt idx="15766">
                  <c:v>44720</c:v>
                </c:pt>
                <c:pt idx="15767">
                  <c:v>44721</c:v>
                </c:pt>
                <c:pt idx="15768">
                  <c:v>44722</c:v>
                </c:pt>
                <c:pt idx="15769">
                  <c:v>44725</c:v>
                </c:pt>
                <c:pt idx="15770">
                  <c:v>44726</c:v>
                </c:pt>
                <c:pt idx="15771">
                  <c:v>44727</c:v>
                </c:pt>
                <c:pt idx="15772">
                  <c:v>44728</c:v>
                </c:pt>
                <c:pt idx="15773">
                  <c:v>44729</c:v>
                </c:pt>
                <c:pt idx="15774">
                  <c:v>44732</c:v>
                </c:pt>
                <c:pt idx="15775">
                  <c:v>44733</c:v>
                </c:pt>
                <c:pt idx="15776">
                  <c:v>44734</c:v>
                </c:pt>
                <c:pt idx="15777">
                  <c:v>44735</c:v>
                </c:pt>
                <c:pt idx="15778">
                  <c:v>44736</c:v>
                </c:pt>
                <c:pt idx="15779">
                  <c:v>44739</c:v>
                </c:pt>
                <c:pt idx="15780">
                  <c:v>44740</c:v>
                </c:pt>
                <c:pt idx="15781">
                  <c:v>44741</c:v>
                </c:pt>
                <c:pt idx="15782">
                  <c:v>44742</c:v>
                </c:pt>
                <c:pt idx="15783">
                  <c:v>44743</c:v>
                </c:pt>
                <c:pt idx="15784">
                  <c:v>44746</c:v>
                </c:pt>
                <c:pt idx="15785">
                  <c:v>44747</c:v>
                </c:pt>
                <c:pt idx="15786">
                  <c:v>44748</c:v>
                </c:pt>
                <c:pt idx="15787">
                  <c:v>44749</c:v>
                </c:pt>
                <c:pt idx="15788">
                  <c:v>44750</c:v>
                </c:pt>
                <c:pt idx="15789">
                  <c:v>44753</c:v>
                </c:pt>
                <c:pt idx="15790">
                  <c:v>44754</c:v>
                </c:pt>
                <c:pt idx="15791">
                  <c:v>44755</c:v>
                </c:pt>
                <c:pt idx="15792">
                  <c:v>44756</c:v>
                </c:pt>
                <c:pt idx="15793">
                  <c:v>44757</c:v>
                </c:pt>
                <c:pt idx="15794">
                  <c:v>44760</c:v>
                </c:pt>
                <c:pt idx="15795">
                  <c:v>44761</c:v>
                </c:pt>
                <c:pt idx="15796">
                  <c:v>44762</c:v>
                </c:pt>
                <c:pt idx="15797">
                  <c:v>44763</c:v>
                </c:pt>
                <c:pt idx="15798">
                  <c:v>44764</c:v>
                </c:pt>
                <c:pt idx="15799">
                  <c:v>44767</c:v>
                </c:pt>
                <c:pt idx="15800">
                  <c:v>44768</c:v>
                </c:pt>
                <c:pt idx="15801">
                  <c:v>44769</c:v>
                </c:pt>
                <c:pt idx="15802">
                  <c:v>44770</c:v>
                </c:pt>
                <c:pt idx="15803">
                  <c:v>44771</c:v>
                </c:pt>
                <c:pt idx="15804">
                  <c:v>44774</c:v>
                </c:pt>
                <c:pt idx="15805">
                  <c:v>44775</c:v>
                </c:pt>
                <c:pt idx="15806">
                  <c:v>44776</c:v>
                </c:pt>
                <c:pt idx="15807">
                  <c:v>44777</c:v>
                </c:pt>
                <c:pt idx="15808">
                  <c:v>44778</c:v>
                </c:pt>
                <c:pt idx="15809">
                  <c:v>44781</c:v>
                </c:pt>
                <c:pt idx="15810">
                  <c:v>44782</c:v>
                </c:pt>
                <c:pt idx="15811">
                  <c:v>44783</c:v>
                </c:pt>
                <c:pt idx="15812">
                  <c:v>44784</c:v>
                </c:pt>
                <c:pt idx="15813">
                  <c:v>44785</c:v>
                </c:pt>
                <c:pt idx="15814">
                  <c:v>44788</c:v>
                </c:pt>
                <c:pt idx="15815">
                  <c:v>44789</c:v>
                </c:pt>
                <c:pt idx="15816">
                  <c:v>44790</c:v>
                </c:pt>
                <c:pt idx="15817">
                  <c:v>44791</c:v>
                </c:pt>
                <c:pt idx="15818">
                  <c:v>44792</c:v>
                </c:pt>
                <c:pt idx="15819">
                  <c:v>44795</c:v>
                </c:pt>
                <c:pt idx="15820">
                  <c:v>44796</c:v>
                </c:pt>
                <c:pt idx="15821">
                  <c:v>44797</c:v>
                </c:pt>
                <c:pt idx="15822">
                  <c:v>44798</c:v>
                </c:pt>
                <c:pt idx="15823">
                  <c:v>44799</c:v>
                </c:pt>
                <c:pt idx="15824">
                  <c:v>44802</c:v>
                </c:pt>
                <c:pt idx="15825">
                  <c:v>44803</c:v>
                </c:pt>
                <c:pt idx="15826">
                  <c:v>44804</c:v>
                </c:pt>
                <c:pt idx="15827">
                  <c:v>44805</c:v>
                </c:pt>
                <c:pt idx="15828">
                  <c:v>44806</c:v>
                </c:pt>
                <c:pt idx="15829">
                  <c:v>44809</c:v>
                </c:pt>
                <c:pt idx="15830">
                  <c:v>44810</c:v>
                </c:pt>
                <c:pt idx="15831">
                  <c:v>44811</c:v>
                </c:pt>
                <c:pt idx="15832">
                  <c:v>44812</c:v>
                </c:pt>
                <c:pt idx="15833">
                  <c:v>44813</c:v>
                </c:pt>
                <c:pt idx="15834">
                  <c:v>44816</c:v>
                </c:pt>
                <c:pt idx="15835">
                  <c:v>44817</c:v>
                </c:pt>
                <c:pt idx="15836">
                  <c:v>44818</c:v>
                </c:pt>
                <c:pt idx="15837">
                  <c:v>44819</c:v>
                </c:pt>
                <c:pt idx="15838">
                  <c:v>44820</c:v>
                </c:pt>
                <c:pt idx="15839">
                  <c:v>44823</c:v>
                </c:pt>
                <c:pt idx="15840">
                  <c:v>44824</c:v>
                </c:pt>
                <c:pt idx="15841">
                  <c:v>44825</c:v>
                </c:pt>
                <c:pt idx="15842">
                  <c:v>44826</c:v>
                </c:pt>
                <c:pt idx="15843">
                  <c:v>44827</c:v>
                </c:pt>
                <c:pt idx="15844">
                  <c:v>44830</c:v>
                </c:pt>
                <c:pt idx="15845">
                  <c:v>44831</c:v>
                </c:pt>
                <c:pt idx="15846">
                  <c:v>44832</c:v>
                </c:pt>
                <c:pt idx="15847">
                  <c:v>44833</c:v>
                </c:pt>
                <c:pt idx="15848">
                  <c:v>44834</c:v>
                </c:pt>
                <c:pt idx="15849">
                  <c:v>44837</c:v>
                </c:pt>
                <c:pt idx="15850">
                  <c:v>44838</c:v>
                </c:pt>
                <c:pt idx="15851">
                  <c:v>44839</c:v>
                </c:pt>
                <c:pt idx="15852">
                  <c:v>44840</c:v>
                </c:pt>
                <c:pt idx="15853">
                  <c:v>44841</c:v>
                </c:pt>
                <c:pt idx="15854">
                  <c:v>44844</c:v>
                </c:pt>
                <c:pt idx="15855">
                  <c:v>44845</c:v>
                </c:pt>
                <c:pt idx="15856">
                  <c:v>44846</c:v>
                </c:pt>
                <c:pt idx="15857">
                  <c:v>44847</c:v>
                </c:pt>
                <c:pt idx="15858">
                  <c:v>44848</c:v>
                </c:pt>
                <c:pt idx="15859">
                  <c:v>44851</c:v>
                </c:pt>
                <c:pt idx="15860">
                  <c:v>44852</c:v>
                </c:pt>
                <c:pt idx="15861">
                  <c:v>44853</c:v>
                </c:pt>
                <c:pt idx="15862">
                  <c:v>44854</c:v>
                </c:pt>
                <c:pt idx="15863">
                  <c:v>44855</c:v>
                </c:pt>
                <c:pt idx="15864">
                  <c:v>44858</c:v>
                </c:pt>
                <c:pt idx="15865">
                  <c:v>44859</c:v>
                </c:pt>
                <c:pt idx="15866">
                  <c:v>44860</c:v>
                </c:pt>
                <c:pt idx="15867">
                  <c:v>44861</c:v>
                </c:pt>
                <c:pt idx="15868">
                  <c:v>44862</c:v>
                </c:pt>
                <c:pt idx="15869">
                  <c:v>44865</c:v>
                </c:pt>
                <c:pt idx="15870">
                  <c:v>44866</c:v>
                </c:pt>
                <c:pt idx="15871">
                  <c:v>44867</c:v>
                </c:pt>
                <c:pt idx="15872">
                  <c:v>44868</c:v>
                </c:pt>
                <c:pt idx="15873">
                  <c:v>44869</c:v>
                </c:pt>
                <c:pt idx="15874">
                  <c:v>44872</c:v>
                </c:pt>
                <c:pt idx="15875">
                  <c:v>44873</c:v>
                </c:pt>
                <c:pt idx="15876">
                  <c:v>44874</c:v>
                </c:pt>
                <c:pt idx="15877">
                  <c:v>44875</c:v>
                </c:pt>
                <c:pt idx="15878">
                  <c:v>44876</c:v>
                </c:pt>
                <c:pt idx="15879">
                  <c:v>44879</c:v>
                </c:pt>
                <c:pt idx="15880">
                  <c:v>44880</c:v>
                </c:pt>
                <c:pt idx="15881">
                  <c:v>44881</c:v>
                </c:pt>
                <c:pt idx="15882">
                  <c:v>44882</c:v>
                </c:pt>
                <c:pt idx="15883">
                  <c:v>44883</c:v>
                </c:pt>
                <c:pt idx="15884">
                  <c:v>44886</c:v>
                </c:pt>
                <c:pt idx="15885">
                  <c:v>44887</c:v>
                </c:pt>
                <c:pt idx="15886">
                  <c:v>44888</c:v>
                </c:pt>
                <c:pt idx="15887">
                  <c:v>44889</c:v>
                </c:pt>
                <c:pt idx="15888">
                  <c:v>44890</c:v>
                </c:pt>
                <c:pt idx="15889">
                  <c:v>44893</c:v>
                </c:pt>
                <c:pt idx="15890">
                  <c:v>44894</c:v>
                </c:pt>
                <c:pt idx="15891">
                  <c:v>44895</c:v>
                </c:pt>
                <c:pt idx="15892">
                  <c:v>44896</c:v>
                </c:pt>
                <c:pt idx="15893">
                  <c:v>44897</c:v>
                </c:pt>
                <c:pt idx="15894">
                  <c:v>44900</c:v>
                </c:pt>
                <c:pt idx="15895">
                  <c:v>44901</c:v>
                </c:pt>
                <c:pt idx="15896">
                  <c:v>44902</c:v>
                </c:pt>
                <c:pt idx="15897">
                  <c:v>44903</c:v>
                </c:pt>
                <c:pt idx="15898">
                  <c:v>44904</c:v>
                </c:pt>
                <c:pt idx="15899">
                  <c:v>44907</c:v>
                </c:pt>
                <c:pt idx="15900">
                  <c:v>44908</c:v>
                </c:pt>
                <c:pt idx="15901">
                  <c:v>44909</c:v>
                </c:pt>
                <c:pt idx="15902">
                  <c:v>44910</c:v>
                </c:pt>
                <c:pt idx="15903">
                  <c:v>44911</c:v>
                </c:pt>
                <c:pt idx="15904">
                  <c:v>44914</c:v>
                </c:pt>
                <c:pt idx="15905">
                  <c:v>44915</c:v>
                </c:pt>
                <c:pt idx="15906">
                  <c:v>44916</c:v>
                </c:pt>
                <c:pt idx="15907">
                  <c:v>44917</c:v>
                </c:pt>
                <c:pt idx="15908">
                  <c:v>44918</c:v>
                </c:pt>
                <c:pt idx="15909">
                  <c:v>44921</c:v>
                </c:pt>
                <c:pt idx="15910">
                  <c:v>44922</c:v>
                </c:pt>
                <c:pt idx="15911">
                  <c:v>44923</c:v>
                </c:pt>
                <c:pt idx="15912">
                  <c:v>44924</c:v>
                </c:pt>
                <c:pt idx="15913">
                  <c:v>44925</c:v>
                </c:pt>
                <c:pt idx="15914">
                  <c:v>44928</c:v>
                </c:pt>
                <c:pt idx="15915">
                  <c:v>44929</c:v>
                </c:pt>
                <c:pt idx="15916">
                  <c:v>44930</c:v>
                </c:pt>
                <c:pt idx="15917">
                  <c:v>44931</c:v>
                </c:pt>
                <c:pt idx="15918">
                  <c:v>44932</c:v>
                </c:pt>
                <c:pt idx="15919">
                  <c:v>44935</c:v>
                </c:pt>
                <c:pt idx="15920">
                  <c:v>44936</c:v>
                </c:pt>
                <c:pt idx="15921">
                  <c:v>44937</c:v>
                </c:pt>
                <c:pt idx="15922">
                  <c:v>44938</c:v>
                </c:pt>
                <c:pt idx="15923">
                  <c:v>44939</c:v>
                </c:pt>
                <c:pt idx="15924">
                  <c:v>44942</c:v>
                </c:pt>
                <c:pt idx="15925">
                  <c:v>44943</c:v>
                </c:pt>
                <c:pt idx="15926">
                  <c:v>44944</c:v>
                </c:pt>
                <c:pt idx="15927">
                  <c:v>44945</c:v>
                </c:pt>
                <c:pt idx="15928">
                  <c:v>44946</c:v>
                </c:pt>
                <c:pt idx="15929">
                  <c:v>44949</c:v>
                </c:pt>
                <c:pt idx="15930">
                  <c:v>44950</c:v>
                </c:pt>
                <c:pt idx="15931">
                  <c:v>44951</c:v>
                </c:pt>
                <c:pt idx="15932">
                  <c:v>44952</c:v>
                </c:pt>
                <c:pt idx="15933">
                  <c:v>44953</c:v>
                </c:pt>
                <c:pt idx="15934">
                  <c:v>44956</c:v>
                </c:pt>
                <c:pt idx="15935">
                  <c:v>44957</c:v>
                </c:pt>
                <c:pt idx="15936">
                  <c:v>44958</c:v>
                </c:pt>
                <c:pt idx="15937">
                  <c:v>44959</c:v>
                </c:pt>
                <c:pt idx="15938">
                  <c:v>44960</c:v>
                </c:pt>
                <c:pt idx="15939">
                  <c:v>44963</c:v>
                </c:pt>
                <c:pt idx="15940">
                  <c:v>44964</c:v>
                </c:pt>
                <c:pt idx="15941">
                  <c:v>44965</c:v>
                </c:pt>
                <c:pt idx="15942">
                  <c:v>44966</c:v>
                </c:pt>
                <c:pt idx="15943">
                  <c:v>44967</c:v>
                </c:pt>
                <c:pt idx="15944">
                  <c:v>44970</c:v>
                </c:pt>
                <c:pt idx="15945">
                  <c:v>44971</c:v>
                </c:pt>
                <c:pt idx="15946">
                  <c:v>44972</c:v>
                </c:pt>
                <c:pt idx="15947">
                  <c:v>44973</c:v>
                </c:pt>
                <c:pt idx="15948">
                  <c:v>44974</c:v>
                </c:pt>
                <c:pt idx="15949">
                  <c:v>44977</c:v>
                </c:pt>
                <c:pt idx="15950">
                  <c:v>44978</c:v>
                </c:pt>
                <c:pt idx="15951">
                  <c:v>44979</c:v>
                </c:pt>
                <c:pt idx="15952">
                  <c:v>44980</c:v>
                </c:pt>
                <c:pt idx="15953">
                  <c:v>44981</c:v>
                </c:pt>
                <c:pt idx="15954">
                  <c:v>44984</c:v>
                </c:pt>
                <c:pt idx="15955">
                  <c:v>44985</c:v>
                </c:pt>
                <c:pt idx="15956">
                  <c:v>44986</c:v>
                </c:pt>
                <c:pt idx="15957">
                  <c:v>44987</c:v>
                </c:pt>
                <c:pt idx="15958">
                  <c:v>44988</c:v>
                </c:pt>
                <c:pt idx="15959">
                  <c:v>44991</c:v>
                </c:pt>
                <c:pt idx="15960">
                  <c:v>44992</c:v>
                </c:pt>
                <c:pt idx="15961">
                  <c:v>44993</c:v>
                </c:pt>
                <c:pt idx="15962">
                  <c:v>44994</c:v>
                </c:pt>
                <c:pt idx="15963">
                  <c:v>44995</c:v>
                </c:pt>
                <c:pt idx="15964">
                  <c:v>44998</c:v>
                </c:pt>
                <c:pt idx="15965">
                  <c:v>44999</c:v>
                </c:pt>
                <c:pt idx="15966">
                  <c:v>45000</c:v>
                </c:pt>
                <c:pt idx="15967">
                  <c:v>45001</c:v>
                </c:pt>
                <c:pt idx="15968">
                  <c:v>45002</c:v>
                </c:pt>
                <c:pt idx="15969">
                  <c:v>45005</c:v>
                </c:pt>
                <c:pt idx="15970">
                  <c:v>45006</c:v>
                </c:pt>
                <c:pt idx="15971">
                  <c:v>45007</c:v>
                </c:pt>
                <c:pt idx="15972">
                  <c:v>45008</c:v>
                </c:pt>
                <c:pt idx="15973">
                  <c:v>45009</c:v>
                </c:pt>
                <c:pt idx="15974">
                  <c:v>45012</c:v>
                </c:pt>
                <c:pt idx="15975">
                  <c:v>45013</c:v>
                </c:pt>
                <c:pt idx="15976">
                  <c:v>45014</c:v>
                </c:pt>
                <c:pt idx="15977">
                  <c:v>45015</c:v>
                </c:pt>
                <c:pt idx="15978">
                  <c:v>45016</c:v>
                </c:pt>
                <c:pt idx="15979">
                  <c:v>45019</c:v>
                </c:pt>
                <c:pt idx="15980">
                  <c:v>45020</c:v>
                </c:pt>
                <c:pt idx="15981">
                  <c:v>45021</c:v>
                </c:pt>
                <c:pt idx="15982">
                  <c:v>45022</c:v>
                </c:pt>
                <c:pt idx="15983">
                  <c:v>45023</c:v>
                </c:pt>
                <c:pt idx="15984">
                  <c:v>45026</c:v>
                </c:pt>
                <c:pt idx="15985">
                  <c:v>45027</c:v>
                </c:pt>
                <c:pt idx="15986">
                  <c:v>45028</c:v>
                </c:pt>
                <c:pt idx="15987">
                  <c:v>45029</c:v>
                </c:pt>
                <c:pt idx="15988">
                  <c:v>45030</c:v>
                </c:pt>
                <c:pt idx="15989">
                  <c:v>45033</c:v>
                </c:pt>
                <c:pt idx="15990">
                  <c:v>45034</c:v>
                </c:pt>
                <c:pt idx="15991">
                  <c:v>45035</c:v>
                </c:pt>
                <c:pt idx="15992">
                  <c:v>45036</c:v>
                </c:pt>
                <c:pt idx="15993">
                  <c:v>45037</c:v>
                </c:pt>
                <c:pt idx="15994">
                  <c:v>45040</c:v>
                </c:pt>
                <c:pt idx="15995">
                  <c:v>45041</c:v>
                </c:pt>
                <c:pt idx="15996">
                  <c:v>45042</c:v>
                </c:pt>
                <c:pt idx="15997">
                  <c:v>45043</c:v>
                </c:pt>
                <c:pt idx="15998">
                  <c:v>45044</c:v>
                </c:pt>
                <c:pt idx="15999">
                  <c:v>45047</c:v>
                </c:pt>
                <c:pt idx="16000">
                  <c:v>45048</c:v>
                </c:pt>
                <c:pt idx="16001">
                  <c:v>45049</c:v>
                </c:pt>
                <c:pt idx="16002">
                  <c:v>45050</c:v>
                </c:pt>
                <c:pt idx="16003">
                  <c:v>45051</c:v>
                </c:pt>
                <c:pt idx="16004">
                  <c:v>45054</c:v>
                </c:pt>
                <c:pt idx="16005">
                  <c:v>45055</c:v>
                </c:pt>
                <c:pt idx="16006">
                  <c:v>45056</c:v>
                </c:pt>
                <c:pt idx="16007">
                  <c:v>45057</c:v>
                </c:pt>
                <c:pt idx="16008">
                  <c:v>45058</c:v>
                </c:pt>
                <c:pt idx="16009">
                  <c:v>45061</c:v>
                </c:pt>
                <c:pt idx="16010">
                  <c:v>45062</c:v>
                </c:pt>
                <c:pt idx="16011">
                  <c:v>45063</c:v>
                </c:pt>
                <c:pt idx="16012">
                  <c:v>45064</c:v>
                </c:pt>
                <c:pt idx="16013">
                  <c:v>45065</c:v>
                </c:pt>
                <c:pt idx="16014">
                  <c:v>45068</c:v>
                </c:pt>
                <c:pt idx="16015">
                  <c:v>45069</c:v>
                </c:pt>
                <c:pt idx="16016">
                  <c:v>45070</c:v>
                </c:pt>
              </c:numCache>
            </c:numRef>
          </c:cat>
          <c:val>
            <c:numRef>
              <c:f>Sheet1!$C$2:$C$16018</c:f>
              <c:numCache>
                <c:formatCode>General</c:formatCode>
                <c:ptCount val="16017"/>
                <c:pt idx="4174">
                  <c:v>89.258394289239448</c:v>
                </c:pt>
                <c:pt idx="4175">
                  <c:v>89.258394289239448</c:v>
                </c:pt>
                <c:pt idx="4176">
                  <c:v>89.258394289239448</c:v>
                </c:pt>
                <c:pt idx="4177">
                  <c:v>89.258394289239448</c:v>
                </c:pt>
                <c:pt idx="4178">
                  <c:v>89.258394289239448</c:v>
                </c:pt>
                <c:pt idx="4179">
                  <c:v>89.258394289239448</c:v>
                </c:pt>
                <c:pt idx="4180">
                  <c:v>89.258394289239448</c:v>
                </c:pt>
                <c:pt idx="4181">
                  <c:v>89.258394289239448</c:v>
                </c:pt>
                <c:pt idx="4182">
                  <c:v>89.258394289239448</c:v>
                </c:pt>
                <c:pt idx="4183">
                  <c:v>89.258394289239448</c:v>
                </c:pt>
                <c:pt idx="4184">
                  <c:v>89.258394289239448</c:v>
                </c:pt>
                <c:pt idx="4185">
                  <c:v>89.258394289239448</c:v>
                </c:pt>
                <c:pt idx="4186">
                  <c:v>89.258394289239448</c:v>
                </c:pt>
                <c:pt idx="4187">
                  <c:v>89.258394289239448</c:v>
                </c:pt>
                <c:pt idx="4188">
                  <c:v>89.258394289239448</c:v>
                </c:pt>
                <c:pt idx="4189">
                  <c:v>89.258394289239448</c:v>
                </c:pt>
                <c:pt idx="4190">
                  <c:v>89.258394289239448</c:v>
                </c:pt>
                <c:pt idx="4191">
                  <c:v>89.258394289239448</c:v>
                </c:pt>
                <c:pt idx="4192">
                  <c:v>89.258394289239448</c:v>
                </c:pt>
                <c:pt idx="4193">
                  <c:v>89.258394289239448</c:v>
                </c:pt>
                <c:pt idx="4194">
                  <c:v>89.258394289239448</c:v>
                </c:pt>
                <c:pt idx="4195">
                  <c:v>89.258394289239448</c:v>
                </c:pt>
                <c:pt idx="4196">
                  <c:v>89.258394289239448</c:v>
                </c:pt>
                <c:pt idx="4197">
                  <c:v>89.258394289239448</c:v>
                </c:pt>
                <c:pt idx="4198">
                  <c:v>89.258394289239448</c:v>
                </c:pt>
                <c:pt idx="4199">
                  <c:v>89.258394289239448</c:v>
                </c:pt>
                <c:pt idx="4200">
                  <c:v>89.258394289239448</c:v>
                </c:pt>
                <c:pt idx="4201">
                  <c:v>89.258394289239448</c:v>
                </c:pt>
                <c:pt idx="4202">
                  <c:v>89.258394289239448</c:v>
                </c:pt>
                <c:pt idx="4203">
                  <c:v>89.258394289239448</c:v>
                </c:pt>
                <c:pt idx="4204">
                  <c:v>89.258394289239448</c:v>
                </c:pt>
                <c:pt idx="4205">
                  <c:v>89.258394289239448</c:v>
                </c:pt>
                <c:pt idx="4206">
                  <c:v>89.258394289239448</c:v>
                </c:pt>
                <c:pt idx="4207">
                  <c:v>89.258394289239448</c:v>
                </c:pt>
                <c:pt idx="4208">
                  <c:v>89.258394289239448</c:v>
                </c:pt>
                <c:pt idx="4209">
                  <c:v>89.258394289239448</c:v>
                </c:pt>
                <c:pt idx="4210">
                  <c:v>89.258394289239448</c:v>
                </c:pt>
                <c:pt idx="4211">
                  <c:v>89.258394289239448</c:v>
                </c:pt>
                <c:pt idx="4212">
                  <c:v>89.258394289239448</c:v>
                </c:pt>
                <c:pt idx="4213">
                  <c:v>89.258394289239448</c:v>
                </c:pt>
                <c:pt idx="4214">
                  <c:v>89.258394289239448</c:v>
                </c:pt>
                <c:pt idx="4215">
                  <c:v>89.258394289239448</c:v>
                </c:pt>
                <c:pt idx="4216">
                  <c:v>89.258394289239448</c:v>
                </c:pt>
                <c:pt idx="4217">
                  <c:v>89.258394289239448</c:v>
                </c:pt>
                <c:pt idx="4218">
                  <c:v>89.258394289239448</c:v>
                </c:pt>
                <c:pt idx="4219">
                  <c:v>89.258394289239448</c:v>
                </c:pt>
                <c:pt idx="4220">
                  <c:v>89.258394289239448</c:v>
                </c:pt>
                <c:pt idx="4221">
                  <c:v>89.258394289239448</c:v>
                </c:pt>
                <c:pt idx="4222">
                  <c:v>89.258394289239448</c:v>
                </c:pt>
                <c:pt idx="4223">
                  <c:v>89.258394289239448</c:v>
                </c:pt>
                <c:pt idx="4224">
                  <c:v>89.258394289239448</c:v>
                </c:pt>
                <c:pt idx="4225">
                  <c:v>89.258394289239448</c:v>
                </c:pt>
                <c:pt idx="4226">
                  <c:v>89.258394289239448</c:v>
                </c:pt>
                <c:pt idx="4227">
                  <c:v>89.258394289239448</c:v>
                </c:pt>
                <c:pt idx="4228">
                  <c:v>89.258394289239448</c:v>
                </c:pt>
                <c:pt idx="4229">
                  <c:v>89.258394289239448</c:v>
                </c:pt>
                <c:pt idx="4230">
                  <c:v>89.258394289239448</c:v>
                </c:pt>
                <c:pt idx="4231">
                  <c:v>89.258394289239448</c:v>
                </c:pt>
                <c:pt idx="4232">
                  <c:v>89.258394289239448</c:v>
                </c:pt>
                <c:pt idx="4233">
                  <c:v>89.258394289239448</c:v>
                </c:pt>
                <c:pt idx="4234">
                  <c:v>89.258394289239448</c:v>
                </c:pt>
                <c:pt idx="4235">
                  <c:v>89.258394289239448</c:v>
                </c:pt>
                <c:pt idx="4236">
                  <c:v>89.258394289239448</c:v>
                </c:pt>
                <c:pt idx="4237">
                  <c:v>89.258394289239448</c:v>
                </c:pt>
                <c:pt idx="4238">
                  <c:v>89.258394289239448</c:v>
                </c:pt>
                <c:pt idx="4239">
                  <c:v>89.258394289239448</c:v>
                </c:pt>
                <c:pt idx="4240">
                  <c:v>89.258394289239448</c:v>
                </c:pt>
                <c:pt idx="4241">
                  <c:v>89.258394289239448</c:v>
                </c:pt>
                <c:pt idx="4242">
                  <c:v>89.258394289239448</c:v>
                </c:pt>
                <c:pt idx="4243">
                  <c:v>89.258394289239448</c:v>
                </c:pt>
                <c:pt idx="4244">
                  <c:v>89.258394289239448</c:v>
                </c:pt>
                <c:pt idx="4245">
                  <c:v>89.258394289239448</c:v>
                </c:pt>
                <c:pt idx="4246">
                  <c:v>89.258394289239448</c:v>
                </c:pt>
                <c:pt idx="4247">
                  <c:v>89.258394289239448</c:v>
                </c:pt>
                <c:pt idx="4248">
                  <c:v>89.258394289239448</c:v>
                </c:pt>
                <c:pt idx="4249">
                  <c:v>89.258394289239448</c:v>
                </c:pt>
                <c:pt idx="4250">
                  <c:v>89.258394289239448</c:v>
                </c:pt>
                <c:pt idx="4251">
                  <c:v>89.258394289239448</c:v>
                </c:pt>
                <c:pt idx="4252">
                  <c:v>89.258394289239448</c:v>
                </c:pt>
                <c:pt idx="4253">
                  <c:v>89.258394289239448</c:v>
                </c:pt>
                <c:pt idx="4254">
                  <c:v>89.258394289239448</c:v>
                </c:pt>
                <c:pt idx="4255">
                  <c:v>89.258394289239448</c:v>
                </c:pt>
                <c:pt idx="4256">
                  <c:v>89.258394289239448</c:v>
                </c:pt>
                <c:pt idx="4257">
                  <c:v>89.258394289239448</c:v>
                </c:pt>
                <c:pt idx="4258">
                  <c:v>89.258394289239448</c:v>
                </c:pt>
                <c:pt idx="4259">
                  <c:v>89.258394289239448</c:v>
                </c:pt>
                <c:pt idx="4260">
                  <c:v>89.258394289239448</c:v>
                </c:pt>
                <c:pt idx="4261">
                  <c:v>89.258394289239448</c:v>
                </c:pt>
                <c:pt idx="4262">
                  <c:v>89.258394289239448</c:v>
                </c:pt>
                <c:pt idx="4263">
                  <c:v>89.258394289239448</c:v>
                </c:pt>
                <c:pt idx="4264">
                  <c:v>89.258394289239448</c:v>
                </c:pt>
                <c:pt idx="4265">
                  <c:v>89.258394289239448</c:v>
                </c:pt>
                <c:pt idx="4266">
                  <c:v>89.258394289239448</c:v>
                </c:pt>
                <c:pt idx="4267">
                  <c:v>89.258394289239448</c:v>
                </c:pt>
                <c:pt idx="4268">
                  <c:v>89.258394289239448</c:v>
                </c:pt>
                <c:pt idx="4269">
                  <c:v>89.258394289239448</c:v>
                </c:pt>
                <c:pt idx="4270">
                  <c:v>89.258394289239448</c:v>
                </c:pt>
                <c:pt idx="4271">
                  <c:v>89.258394289239448</c:v>
                </c:pt>
                <c:pt idx="4272">
                  <c:v>89.258394289239448</c:v>
                </c:pt>
                <c:pt idx="4273">
                  <c:v>89.258394289239448</c:v>
                </c:pt>
                <c:pt idx="4274">
                  <c:v>89.258394289239448</c:v>
                </c:pt>
                <c:pt idx="4275">
                  <c:v>89.258394289239448</c:v>
                </c:pt>
                <c:pt idx="4276">
                  <c:v>89.258394289239448</c:v>
                </c:pt>
                <c:pt idx="4277">
                  <c:v>89.258394289239448</c:v>
                </c:pt>
                <c:pt idx="4278">
                  <c:v>89.258394289239448</c:v>
                </c:pt>
                <c:pt idx="4279">
                  <c:v>89.258394289239448</c:v>
                </c:pt>
                <c:pt idx="4280">
                  <c:v>89.258394289239448</c:v>
                </c:pt>
                <c:pt idx="4281">
                  <c:v>89.258394289239448</c:v>
                </c:pt>
                <c:pt idx="4282">
                  <c:v>89.258394289239448</c:v>
                </c:pt>
                <c:pt idx="4283">
                  <c:v>89.258394289239448</c:v>
                </c:pt>
                <c:pt idx="4284">
                  <c:v>89.258394289239448</c:v>
                </c:pt>
                <c:pt idx="4285">
                  <c:v>89.258394289239448</c:v>
                </c:pt>
                <c:pt idx="4286">
                  <c:v>89.258394289239448</c:v>
                </c:pt>
                <c:pt idx="4287">
                  <c:v>89.258394289239448</c:v>
                </c:pt>
                <c:pt idx="4288">
                  <c:v>89.258394289239448</c:v>
                </c:pt>
                <c:pt idx="4289">
                  <c:v>89.258394289239448</c:v>
                </c:pt>
                <c:pt idx="4290">
                  <c:v>89.258394289239448</c:v>
                </c:pt>
                <c:pt idx="4291">
                  <c:v>89.258394289239448</c:v>
                </c:pt>
                <c:pt idx="4292">
                  <c:v>89.258394289239448</c:v>
                </c:pt>
                <c:pt idx="4293">
                  <c:v>89.258394289239448</c:v>
                </c:pt>
                <c:pt idx="4294">
                  <c:v>89.258394289239448</c:v>
                </c:pt>
                <c:pt idx="4295">
                  <c:v>89.258394289239448</c:v>
                </c:pt>
                <c:pt idx="4296">
                  <c:v>89.258394289239448</c:v>
                </c:pt>
                <c:pt idx="4297">
                  <c:v>89.258394289239448</c:v>
                </c:pt>
                <c:pt idx="4298">
                  <c:v>89.258394289239448</c:v>
                </c:pt>
                <c:pt idx="4299">
                  <c:v>89.258394289239448</c:v>
                </c:pt>
                <c:pt idx="4300">
                  <c:v>89.258394289239448</c:v>
                </c:pt>
                <c:pt idx="4301">
                  <c:v>89.258394289239448</c:v>
                </c:pt>
                <c:pt idx="4302">
                  <c:v>89.258394289239448</c:v>
                </c:pt>
                <c:pt idx="4303">
                  <c:v>89.258394289239448</c:v>
                </c:pt>
                <c:pt idx="4304">
                  <c:v>89.258394289239448</c:v>
                </c:pt>
                <c:pt idx="4305">
                  <c:v>89.258394289239448</c:v>
                </c:pt>
                <c:pt idx="4306">
                  <c:v>89.258394289239448</c:v>
                </c:pt>
                <c:pt idx="4307">
                  <c:v>89.258394289239448</c:v>
                </c:pt>
                <c:pt idx="4308">
                  <c:v>89.258394289239448</c:v>
                </c:pt>
                <c:pt idx="4309">
                  <c:v>89.258394289239448</c:v>
                </c:pt>
                <c:pt idx="4310">
                  <c:v>89.258394289239448</c:v>
                </c:pt>
                <c:pt idx="4311">
                  <c:v>89.258394289239448</c:v>
                </c:pt>
                <c:pt idx="4312">
                  <c:v>89.258394289239448</c:v>
                </c:pt>
                <c:pt idx="4313">
                  <c:v>89.258394289239448</c:v>
                </c:pt>
                <c:pt idx="4314">
                  <c:v>89.258394289239448</c:v>
                </c:pt>
                <c:pt idx="4315">
                  <c:v>89.258394289239448</c:v>
                </c:pt>
                <c:pt idx="4316">
                  <c:v>89.258394289239448</c:v>
                </c:pt>
                <c:pt idx="4317">
                  <c:v>89.258394289239448</c:v>
                </c:pt>
                <c:pt idx="4318">
                  <c:v>89.258394289239448</c:v>
                </c:pt>
                <c:pt idx="4319">
                  <c:v>89.258394289239448</c:v>
                </c:pt>
                <c:pt idx="4320">
                  <c:v>89.258394289239448</c:v>
                </c:pt>
                <c:pt idx="4321">
                  <c:v>89.258394289239448</c:v>
                </c:pt>
                <c:pt idx="4322">
                  <c:v>89.258394289239448</c:v>
                </c:pt>
                <c:pt idx="4323">
                  <c:v>89.258394289239448</c:v>
                </c:pt>
                <c:pt idx="4324">
                  <c:v>89.258394289239448</c:v>
                </c:pt>
                <c:pt idx="4325">
                  <c:v>89.258394289239448</c:v>
                </c:pt>
                <c:pt idx="4326">
                  <c:v>89.258394289239448</c:v>
                </c:pt>
                <c:pt idx="4327">
                  <c:v>89.258394289239448</c:v>
                </c:pt>
                <c:pt idx="4328">
                  <c:v>89.258394289239448</c:v>
                </c:pt>
                <c:pt idx="4329">
                  <c:v>89.258394289239448</c:v>
                </c:pt>
                <c:pt idx="4330">
                  <c:v>89.258394289239448</c:v>
                </c:pt>
                <c:pt idx="4331">
                  <c:v>89.258394289239448</c:v>
                </c:pt>
                <c:pt idx="4332">
                  <c:v>89.258394289239448</c:v>
                </c:pt>
                <c:pt idx="4333">
                  <c:v>89.258394289239448</c:v>
                </c:pt>
                <c:pt idx="4334">
                  <c:v>89.258394289239448</c:v>
                </c:pt>
                <c:pt idx="4335">
                  <c:v>89.258394289239448</c:v>
                </c:pt>
                <c:pt idx="4336">
                  <c:v>89.258394289239448</c:v>
                </c:pt>
                <c:pt idx="4337">
                  <c:v>89.258394289239448</c:v>
                </c:pt>
                <c:pt idx="4338">
                  <c:v>89.258394289239448</c:v>
                </c:pt>
                <c:pt idx="4339">
                  <c:v>89.258394289239448</c:v>
                </c:pt>
                <c:pt idx="4340">
                  <c:v>89.258394289239448</c:v>
                </c:pt>
                <c:pt idx="4341">
                  <c:v>89.258394289239448</c:v>
                </c:pt>
                <c:pt idx="4342">
                  <c:v>89.258394289239448</c:v>
                </c:pt>
                <c:pt idx="4343">
                  <c:v>89.258394289239448</c:v>
                </c:pt>
                <c:pt idx="4344">
                  <c:v>89.258394289239448</c:v>
                </c:pt>
                <c:pt idx="4345">
                  <c:v>89.258394289239448</c:v>
                </c:pt>
                <c:pt idx="4346">
                  <c:v>89.258394289239448</c:v>
                </c:pt>
                <c:pt idx="4347">
                  <c:v>89.258394289239448</c:v>
                </c:pt>
                <c:pt idx="4348">
                  <c:v>89.258394289239448</c:v>
                </c:pt>
                <c:pt idx="4349">
                  <c:v>89.258394289239448</c:v>
                </c:pt>
                <c:pt idx="4350">
                  <c:v>89.258394289239448</c:v>
                </c:pt>
                <c:pt idx="4351">
                  <c:v>89.258394289239448</c:v>
                </c:pt>
                <c:pt idx="4352">
                  <c:v>89.258394289239448</c:v>
                </c:pt>
                <c:pt idx="4353">
                  <c:v>89.258394289239448</c:v>
                </c:pt>
                <c:pt idx="4354">
                  <c:v>89.258394289239448</c:v>
                </c:pt>
                <c:pt idx="4355">
                  <c:v>89.258394289239448</c:v>
                </c:pt>
                <c:pt idx="4356">
                  <c:v>89.258394289239448</c:v>
                </c:pt>
                <c:pt idx="4357">
                  <c:v>89.258394289239448</c:v>
                </c:pt>
                <c:pt idx="4358">
                  <c:v>89.258394289239448</c:v>
                </c:pt>
                <c:pt idx="4359">
                  <c:v>89.258394289239448</c:v>
                </c:pt>
                <c:pt idx="4360">
                  <c:v>89.258394289239448</c:v>
                </c:pt>
                <c:pt idx="4361">
                  <c:v>89.258394289239448</c:v>
                </c:pt>
                <c:pt idx="4362">
                  <c:v>89.258394289239448</c:v>
                </c:pt>
                <c:pt idx="4363">
                  <c:v>89.258394289239448</c:v>
                </c:pt>
                <c:pt idx="4364">
                  <c:v>89.258394289239448</c:v>
                </c:pt>
                <c:pt idx="4365">
                  <c:v>89.258394289239448</c:v>
                </c:pt>
                <c:pt idx="4366">
                  <c:v>89.258394289239448</c:v>
                </c:pt>
                <c:pt idx="4367">
                  <c:v>89.258394289239448</c:v>
                </c:pt>
                <c:pt idx="4368">
                  <c:v>89.258394289239448</c:v>
                </c:pt>
                <c:pt idx="4369">
                  <c:v>89.258394289239448</c:v>
                </c:pt>
                <c:pt idx="4370">
                  <c:v>89.258394289239448</c:v>
                </c:pt>
                <c:pt idx="4371">
                  <c:v>89.258394289239448</c:v>
                </c:pt>
                <c:pt idx="4372">
                  <c:v>89.258394289239448</c:v>
                </c:pt>
                <c:pt idx="4373">
                  <c:v>89.258394289239448</c:v>
                </c:pt>
                <c:pt idx="4374">
                  <c:v>89.258394289239448</c:v>
                </c:pt>
                <c:pt idx="4375">
                  <c:v>89.258394289239448</c:v>
                </c:pt>
                <c:pt idx="4376">
                  <c:v>89.258394289239448</c:v>
                </c:pt>
                <c:pt idx="4377">
                  <c:v>89.258394289239448</c:v>
                </c:pt>
                <c:pt idx="4378">
                  <c:v>89.258394289239448</c:v>
                </c:pt>
                <c:pt idx="4379">
                  <c:v>89.258394289239448</c:v>
                </c:pt>
                <c:pt idx="4380">
                  <c:v>89.258394289239448</c:v>
                </c:pt>
                <c:pt idx="4381">
                  <c:v>89.258394289239448</c:v>
                </c:pt>
                <c:pt idx="4382">
                  <c:v>89.258394289239448</c:v>
                </c:pt>
                <c:pt idx="4383">
                  <c:v>89.258394289239448</c:v>
                </c:pt>
                <c:pt idx="4384">
                  <c:v>89.258394289239448</c:v>
                </c:pt>
                <c:pt idx="4385">
                  <c:v>89.258394289239448</c:v>
                </c:pt>
                <c:pt idx="4386">
                  <c:v>89.258394289239448</c:v>
                </c:pt>
                <c:pt idx="4387">
                  <c:v>89.258394289239448</c:v>
                </c:pt>
                <c:pt idx="4388">
                  <c:v>89.258394289239448</c:v>
                </c:pt>
                <c:pt idx="4389">
                  <c:v>89.258394289239448</c:v>
                </c:pt>
                <c:pt idx="4390">
                  <c:v>89.258394289239448</c:v>
                </c:pt>
                <c:pt idx="4391">
                  <c:v>89.258394289239448</c:v>
                </c:pt>
                <c:pt idx="4392">
                  <c:v>89.258394289239448</c:v>
                </c:pt>
                <c:pt idx="4393">
                  <c:v>89.258394289239448</c:v>
                </c:pt>
                <c:pt idx="4394">
                  <c:v>89.258394289239448</c:v>
                </c:pt>
                <c:pt idx="4395">
                  <c:v>89.258394289239448</c:v>
                </c:pt>
                <c:pt idx="4396">
                  <c:v>89.258394289239448</c:v>
                </c:pt>
                <c:pt idx="4397">
                  <c:v>89.258394289239448</c:v>
                </c:pt>
                <c:pt idx="4398">
                  <c:v>89.258394289239448</c:v>
                </c:pt>
                <c:pt idx="4399">
                  <c:v>89.258394289239448</c:v>
                </c:pt>
                <c:pt idx="4400">
                  <c:v>89.258394289239448</c:v>
                </c:pt>
                <c:pt idx="4401">
                  <c:v>89.258394289239448</c:v>
                </c:pt>
                <c:pt idx="4402">
                  <c:v>89.258394289239448</c:v>
                </c:pt>
                <c:pt idx="4403">
                  <c:v>89.258394289239448</c:v>
                </c:pt>
                <c:pt idx="4404">
                  <c:v>89.258394289239448</c:v>
                </c:pt>
                <c:pt idx="4405">
                  <c:v>89.258394289239448</c:v>
                </c:pt>
                <c:pt idx="4406">
                  <c:v>89.258394289239448</c:v>
                </c:pt>
                <c:pt idx="4407">
                  <c:v>89.258394289239448</c:v>
                </c:pt>
                <c:pt idx="4408">
                  <c:v>89.258394289239448</c:v>
                </c:pt>
                <c:pt idx="4409">
                  <c:v>89.258394289239448</c:v>
                </c:pt>
                <c:pt idx="4410">
                  <c:v>89.258394289239448</c:v>
                </c:pt>
                <c:pt idx="4411">
                  <c:v>89.258394289239448</c:v>
                </c:pt>
                <c:pt idx="4412">
                  <c:v>89.258394289239448</c:v>
                </c:pt>
                <c:pt idx="4413">
                  <c:v>89.258394289239448</c:v>
                </c:pt>
                <c:pt idx="4414">
                  <c:v>89.258394289239448</c:v>
                </c:pt>
                <c:pt idx="4415">
                  <c:v>89.258394289239448</c:v>
                </c:pt>
                <c:pt idx="4416">
                  <c:v>89.258394289239448</c:v>
                </c:pt>
                <c:pt idx="4417">
                  <c:v>89.258394289239448</c:v>
                </c:pt>
                <c:pt idx="4418">
                  <c:v>89.258394289239448</c:v>
                </c:pt>
                <c:pt idx="4419">
                  <c:v>89.258394289239448</c:v>
                </c:pt>
                <c:pt idx="4420">
                  <c:v>89.258394289239448</c:v>
                </c:pt>
                <c:pt idx="4421">
                  <c:v>89.258394289239448</c:v>
                </c:pt>
                <c:pt idx="4422">
                  <c:v>89.258394289239448</c:v>
                </c:pt>
                <c:pt idx="4423">
                  <c:v>89.258394289239448</c:v>
                </c:pt>
                <c:pt idx="4424">
                  <c:v>89.258394289239448</c:v>
                </c:pt>
                <c:pt idx="4425">
                  <c:v>89.258394289239448</c:v>
                </c:pt>
                <c:pt idx="4426">
                  <c:v>89.258394289239448</c:v>
                </c:pt>
                <c:pt idx="4427">
                  <c:v>89.258394289239448</c:v>
                </c:pt>
                <c:pt idx="4428">
                  <c:v>89.258394289239448</c:v>
                </c:pt>
                <c:pt idx="4429">
                  <c:v>89.258394289239448</c:v>
                </c:pt>
                <c:pt idx="4430">
                  <c:v>89.258394289239448</c:v>
                </c:pt>
                <c:pt idx="4431">
                  <c:v>89.258394289239448</c:v>
                </c:pt>
                <c:pt idx="4432">
                  <c:v>89.258394289239448</c:v>
                </c:pt>
                <c:pt idx="4433">
                  <c:v>89.258394289239448</c:v>
                </c:pt>
                <c:pt idx="4434">
                  <c:v>89.258394289239448</c:v>
                </c:pt>
                <c:pt idx="4435">
                  <c:v>89.258394289239448</c:v>
                </c:pt>
                <c:pt idx="4436">
                  <c:v>89.258394289239448</c:v>
                </c:pt>
                <c:pt idx="4437">
                  <c:v>89.258394289239448</c:v>
                </c:pt>
                <c:pt idx="4438">
                  <c:v>89.258394289239448</c:v>
                </c:pt>
                <c:pt idx="4439">
                  <c:v>89.258394289239448</c:v>
                </c:pt>
                <c:pt idx="4440">
                  <c:v>89.258394289239448</c:v>
                </c:pt>
                <c:pt idx="4441">
                  <c:v>89.258394289239448</c:v>
                </c:pt>
                <c:pt idx="4442">
                  <c:v>89.258394289239448</c:v>
                </c:pt>
                <c:pt idx="4443">
                  <c:v>89.258394289239448</c:v>
                </c:pt>
                <c:pt idx="4444">
                  <c:v>89.258394289239448</c:v>
                </c:pt>
                <c:pt idx="4445">
                  <c:v>89.258394289239448</c:v>
                </c:pt>
                <c:pt idx="4446">
                  <c:v>89.258394289239448</c:v>
                </c:pt>
                <c:pt idx="4447">
                  <c:v>89.258394289239448</c:v>
                </c:pt>
                <c:pt idx="4448">
                  <c:v>89.258394289239448</c:v>
                </c:pt>
                <c:pt idx="4449">
                  <c:v>89.258394289239448</c:v>
                </c:pt>
                <c:pt idx="4450">
                  <c:v>89.258394289239448</c:v>
                </c:pt>
                <c:pt idx="4451">
                  <c:v>89.258394289239448</c:v>
                </c:pt>
                <c:pt idx="4452">
                  <c:v>89.258394289239448</c:v>
                </c:pt>
                <c:pt idx="4453">
                  <c:v>89.258394289239448</c:v>
                </c:pt>
                <c:pt idx="4454">
                  <c:v>89.258394289239448</c:v>
                </c:pt>
                <c:pt idx="4455">
                  <c:v>89.258394289239448</c:v>
                </c:pt>
                <c:pt idx="4456">
                  <c:v>89.258394289239448</c:v>
                </c:pt>
                <c:pt idx="4457">
                  <c:v>89.258394289239448</c:v>
                </c:pt>
                <c:pt idx="4458">
                  <c:v>89.258394289239448</c:v>
                </c:pt>
                <c:pt idx="4459">
                  <c:v>89.258394289239448</c:v>
                </c:pt>
                <c:pt idx="4460">
                  <c:v>89.258394289239448</c:v>
                </c:pt>
                <c:pt idx="4461">
                  <c:v>89.258394289239448</c:v>
                </c:pt>
                <c:pt idx="4462">
                  <c:v>89.258394289239448</c:v>
                </c:pt>
                <c:pt idx="4463">
                  <c:v>89.258394289239448</c:v>
                </c:pt>
                <c:pt idx="4464">
                  <c:v>89.258394289239448</c:v>
                </c:pt>
                <c:pt idx="4465">
                  <c:v>89.258394289239448</c:v>
                </c:pt>
                <c:pt idx="4466">
                  <c:v>89.258394289239448</c:v>
                </c:pt>
                <c:pt idx="4467">
                  <c:v>89.258394289239448</c:v>
                </c:pt>
                <c:pt idx="4468">
                  <c:v>89.258394289239448</c:v>
                </c:pt>
                <c:pt idx="4469">
                  <c:v>89.258394289239448</c:v>
                </c:pt>
                <c:pt idx="4470">
                  <c:v>89.258394289239448</c:v>
                </c:pt>
                <c:pt idx="4471">
                  <c:v>89.258394289239448</c:v>
                </c:pt>
                <c:pt idx="4472">
                  <c:v>89.258394289239448</c:v>
                </c:pt>
                <c:pt idx="4473">
                  <c:v>89.258394289239448</c:v>
                </c:pt>
                <c:pt idx="4474">
                  <c:v>89.258394289239448</c:v>
                </c:pt>
                <c:pt idx="4475">
                  <c:v>89.258394289239448</c:v>
                </c:pt>
                <c:pt idx="4476">
                  <c:v>89.258394289239448</c:v>
                </c:pt>
                <c:pt idx="4477">
                  <c:v>89.258394289239448</c:v>
                </c:pt>
                <c:pt idx="4478">
                  <c:v>89.258394289239448</c:v>
                </c:pt>
                <c:pt idx="4479">
                  <c:v>89.258394289239448</c:v>
                </c:pt>
                <c:pt idx="4480">
                  <c:v>89.258394289239448</c:v>
                </c:pt>
                <c:pt idx="4481">
                  <c:v>89.258394289239448</c:v>
                </c:pt>
                <c:pt idx="4482">
                  <c:v>89.258394289239448</c:v>
                </c:pt>
                <c:pt idx="4483">
                  <c:v>89.258394289239448</c:v>
                </c:pt>
                <c:pt idx="4484">
                  <c:v>89.258394289239448</c:v>
                </c:pt>
                <c:pt idx="4485">
                  <c:v>89.258394289239448</c:v>
                </c:pt>
                <c:pt idx="4486">
                  <c:v>89.258394289239448</c:v>
                </c:pt>
                <c:pt idx="4487">
                  <c:v>89.258394289239448</c:v>
                </c:pt>
                <c:pt idx="4488">
                  <c:v>89.258394289239448</c:v>
                </c:pt>
                <c:pt idx="4489">
                  <c:v>89.258394289239448</c:v>
                </c:pt>
                <c:pt idx="4490">
                  <c:v>89.258394289239448</c:v>
                </c:pt>
                <c:pt idx="4491">
                  <c:v>89.258394289239448</c:v>
                </c:pt>
                <c:pt idx="4492">
                  <c:v>89.258394289239448</c:v>
                </c:pt>
                <c:pt idx="4493">
                  <c:v>89.258394289239448</c:v>
                </c:pt>
                <c:pt idx="4494">
                  <c:v>89.258394289239448</c:v>
                </c:pt>
                <c:pt idx="4495">
                  <c:v>89.258394289239448</c:v>
                </c:pt>
                <c:pt idx="4496">
                  <c:v>89.258394289239448</c:v>
                </c:pt>
                <c:pt idx="4497">
                  <c:v>89.258394289239448</c:v>
                </c:pt>
                <c:pt idx="4498">
                  <c:v>89.258394289239448</c:v>
                </c:pt>
                <c:pt idx="4499">
                  <c:v>89.258394289239448</c:v>
                </c:pt>
                <c:pt idx="4500">
                  <c:v>89.258394289239448</c:v>
                </c:pt>
                <c:pt idx="4501">
                  <c:v>89.258394289239448</c:v>
                </c:pt>
                <c:pt idx="4502">
                  <c:v>89.258394289239448</c:v>
                </c:pt>
                <c:pt idx="4503">
                  <c:v>89.258394289239448</c:v>
                </c:pt>
                <c:pt idx="4504">
                  <c:v>89.258394289239448</c:v>
                </c:pt>
                <c:pt idx="4505">
                  <c:v>89.258394289239448</c:v>
                </c:pt>
                <c:pt idx="4506">
                  <c:v>89.258394289239448</c:v>
                </c:pt>
                <c:pt idx="4507">
                  <c:v>89.258394289239448</c:v>
                </c:pt>
                <c:pt idx="4508">
                  <c:v>89.258394289239448</c:v>
                </c:pt>
                <c:pt idx="4509">
                  <c:v>89.258394289239448</c:v>
                </c:pt>
                <c:pt idx="4510">
                  <c:v>89.258394289239448</c:v>
                </c:pt>
                <c:pt idx="4511">
                  <c:v>89.258394289239448</c:v>
                </c:pt>
                <c:pt idx="4512">
                  <c:v>89.258394289239448</c:v>
                </c:pt>
                <c:pt idx="4513">
                  <c:v>89.258394289239448</c:v>
                </c:pt>
                <c:pt idx="4514">
                  <c:v>89.258394289239448</c:v>
                </c:pt>
                <c:pt idx="4515">
                  <c:v>89.258394289239448</c:v>
                </c:pt>
                <c:pt idx="4516">
                  <c:v>89.258394289239448</c:v>
                </c:pt>
                <c:pt idx="4517">
                  <c:v>89.258394289239448</c:v>
                </c:pt>
                <c:pt idx="4518">
                  <c:v>89.258394289239448</c:v>
                </c:pt>
                <c:pt idx="4519">
                  <c:v>89.258394289239448</c:v>
                </c:pt>
                <c:pt idx="4520">
                  <c:v>89.258394289239448</c:v>
                </c:pt>
                <c:pt idx="4521">
                  <c:v>89.258394289239448</c:v>
                </c:pt>
                <c:pt idx="4522">
                  <c:v>89.258394289239448</c:v>
                </c:pt>
                <c:pt idx="4523">
                  <c:v>89.258394289239448</c:v>
                </c:pt>
                <c:pt idx="4524">
                  <c:v>89.258394289239448</c:v>
                </c:pt>
                <c:pt idx="4525">
                  <c:v>89.258394289239448</c:v>
                </c:pt>
                <c:pt idx="4526">
                  <c:v>89.258394289239448</c:v>
                </c:pt>
                <c:pt idx="4527">
                  <c:v>89.258394289239448</c:v>
                </c:pt>
                <c:pt idx="4528">
                  <c:v>89.258394289239448</c:v>
                </c:pt>
                <c:pt idx="4529">
                  <c:v>89.258394289239448</c:v>
                </c:pt>
                <c:pt idx="4530">
                  <c:v>89.258394289239448</c:v>
                </c:pt>
                <c:pt idx="4531">
                  <c:v>89.258394289239448</c:v>
                </c:pt>
                <c:pt idx="4532">
                  <c:v>89.258394289239448</c:v>
                </c:pt>
                <c:pt idx="4533">
                  <c:v>89.258394289239448</c:v>
                </c:pt>
                <c:pt idx="4534">
                  <c:v>89.258394289239448</c:v>
                </c:pt>
                <c:pt idx="4535">
                  <c:v>89.258394289239448</c:v>
                </c:pt>
                <c:pt idx="4536">
                  <c:v>89.258394289239448</c:v>
                </c:pt>
                <c:pt idx="4537">
                  <c:v>89.258394289239448</c:v>
                </c:pt>
                <c:pt idx="4538">
                  <c:v>89.258394289239448</c:v>
                </c:pt>
                <c:pt idx="4539">
                  <c:v>89.258394289239448</c:v>
                </c:pt>
                <c:pt idx="4540">
                  <c:v>89.258394289239448</c:v>
                </c:pt>
                <c:pt idx="4541">
                  <c:v>89.258394289239448</c:v>
                </c:pt>
                <c:pt idx="4542">
                  <c:v>89.258394289239448</c:v>
                </c:pt>
                <c:pt idx="4543">
                  <c:v>89.258394289239448</c:v>
                </c:pt>
                <c:pt idx="4544">
                  <c:v>89.258394289239448</c:v>
                </c:pt>
                <c:pt idx="4545">
                  <c:v>89.258394289239448</c:v>
                </c:pt>
                <c:pt idx="4546">
                  <c:v>89.258394289239448</c:v>
                </c:pt>
                <c:pt idx="4547">
                  <c:v>89.258394289239448</c:v>
                </c:pt>
                <c:pt idx="4548">
                  <c:v>89.258394289239448</c:v>
                </c:pt>
                <c:pt idx="4549">
                  <c:v>89.258394289239448</c:v>
                </c:pt>
                <c:pt idx="4550">
                  <c:v>89.258394289239448</c:v>
                </c:pt>
                <c:pt idx="4551">
                  <c:v>89.258394289239448</c:v>
                </c:pt>
                <c:pt idx="4552">
                  <c:v>89.258394289239448</c:v>
                </c:pt>
                <c:pt idx="4553">
                  <c:v>89.258394289239448</c:v>
                </c:pt>
                <c:pt idx="4554">
                  <c:v>89.258394289239448</c:v>
                </c:pt>
                <c:pt idx="4555">
                  <c:v>89.258394289239448</c:v>
                </c:pt>
                <c:pt idx="4556">
                  <c:v>89.258394289239448</c:v>
                </c:pt>
                <c:pt idx="4557">
                  <c:v>89.258394289239448</c:v>
                </c:pt>
                <c:pt idx="4558">
                  <c:v>89.258394289239448</c:v>
                </c:pt>
                <c:pt idx="4559">
                  <c:v>89.258394289239448</c:v>
                </c:pt>
                <c:pt idx="4560">
                  <c:v>89.258394289239448</c:v>
                </c:pt>
                <c:pt idx="4561">
                  <c:v>89.258394289239448</c:v>
                </c:pt>
                <c:pt idx="4562">
                  <c:v>89.258394289239448</c:v>
                </c:pt>
                <c:pt idx="4563">
                  <c:v>89.258394289239448</c:v>
                </c:pt>
                <c:pt idx="4564">
                  <c:v>89.258394289239448</c:v>
                </c:pt>
                <c:pt idx="4565">
                  <c:v>89.258394289239448</c:v>
                </c:pt>
                <c:pt idx="4566">
                  <c:v>89.258394289239448</c:v>
                </c:pt>
                <c:pt idx="4567">
                  <c:v>89.258394289239448</c:v>
                </c:pt>
                <c:pt idx="4568">
                  <c:v>89.258394289239448</c:v>
                </c:pt>
                <c:pt idx="4569">
                  <c:v>89.258394289239448</c:v>
                </c:pt>
                <c:pt idx="4570">
                  <c:v>89.258394289239448</c:v>
                </c:pt>
                <c:pt idx="4571">
                  <c:v>89.258394289239448</c:v>
                </c:pt>
                <c:pt idx="4572">
                  <c:v>89.258394289239448</c:v>
                </c:pt>
                <c:pt idx="4573">
                  <c:v>89.258394289239448</c:v>
                </c:pt>
                <c:pt idx="4574">
                  <c:v>89.258394289239448</c:v>
                </c:pt>
                <c:pt idx="4575">
                  <c:v>89.258394289239448</c:v>
                </c:pt>
                <c:pt idx="4576">
                  <c:v>89.258394289239448</c:v>
                </c:pt>
                <c:pt idx="4577">
                  <c:v>89.258394289239448</c:v>
                </c:pt>
                <c:pt idx="4578">
                  <c:v>89.258394289239448</c:v>
                </c:pt>
                <c:pt idx="4579">
                  <c:v>89.258394289239448</c:v>
                </c:pt>
                <c:pt idx="4580">
                  <c:v>89.258394289239448</c:v>
                </c:pt>
                <c:pt idx="4581">
                  <c:v>89.258394289239448</c:v>
                </c:pt>
                <c:pt idx="4582">
                  <c:v>89.258394289239448</c:v>
                </c:pt>
                <c:pt idx="4583">
                  <c:v>89.258394289239448</c:v>
                </c:pt>
                <c:pt idx="4584">
                  <c:v>89.258394289239448</c:v>
                </c:pt>
                <c:pt idx="4585">
                  <c:v>89.258394289239448</c:v>
                </c:pt>
                <c:pt idx="4586">
                  <c:v>89.258394289239448</c:v>
                </c:pt>
                <c:pt idx="4587">
                  <c:v>89.258394289239448</c:v>
                </c:pt>
                <c:pt idx="4588">
                  <c:v>89.258394289239448</c:v>
                </c:pt>
                <c:pt idx="4589">
                  <c:v>89.258394289239448</c:v>
                </c:pt>
                <c:pt idx="4590">
                  <c:v>89.258394289239448</c:v>
                </c:pt>
                <c:pt idx="4591">
                  <c:v>89.258394289239448</c:v>
                </c:pt>
                <c:pt idx="4592">
                  <c:v>89.258394289239448</c:v>
                </c:pt>
                <c:pt idx="4593">
                  <c:v>89.258394289239448</c:v>
                </c:pt>
                <c:pt idx="4594">
                  <c:v>89.258394289239448</c:v>
                </c:pt>
                <c:pt idx="4595">
                  <c:v>89.258394289239448</c:v>
                </c:pt>
                <c:pt idx="4596">
                  <c:v>89.258394289239448</c:v>
                </c:pt>
                <c:pt idx="4597">
                  <c:v>89.258394289239448</c:v>
                </c:pt>
                <c:pt idx="4598">
                  <c:v>89.258394289239448</c:v>
                </c:pt>
                <c:pt idx="4599">
                  <c:v>89.258394289239448</c:v>
                </c:pt>
                <c:pt idx="4600">
                  <c:v>89.258394289239448</c:v>
                </c:pt>
                <c:pt idx="4601">
                  <c:v>89.258394289239448</c:v>
                </c:pt>
                <c:pt idx="4602">
                  <c:v>89.258394289239448</c:v>
                </c:pt>
                <c:pt idx="4603">
                  <c:v>89.258394289239448</c:v>
                </c:pt>
                <c:pt idx="4604">
                  <c:v>89.258394289239448</c:v>
                </c:pt>
                <c:pt idx="4605">
                  <c:v>89.258394289239448</c:v>
                </c:pt>
                <c:pt idx="4606">
                  <c:v>89.258394289239448</c:v>
                </c:pt>
                <c:pt idx="4607">
                  <c:v>89.258394289239448</c:v>
                </c:pt>
                <c:pt idx="4608">
                  <c:v>89.258394289239448</c:v>
                </c:pt>
                <c:pt idx="4609">
                  <c:v>89.258394289239448</c:v>
                </c:pt>
                <c:pt idx="4610">
                  <c:v>89.258394289239448</c:v>
                </c:pt>
                <c:pt idx="4611">
                  <c:v>89.258394289239448</c:v>
                </c:pt>
                <c:pt idx="4612">
                  <c:v>89.258394289239448</c:v>
                </c:pt>
                <c:pt idx="4613">
                  <c:v>89.258394289239448</c:v>
                </c:pt>
                <c:pt idx="4614">
                  <c:v>89.258394289239448</c:v>
                </c:pt>
                <c:pt idx="4615">
                  <c:v>89.258394289239448</c:v>
                </c:pt>
                <c:pt idx="4616">
                  <c:v>89.258394289239448</c:v>
                </c:pt>
                <c:pt idx="4617">
                  <c:v>89.258394289239448</c:v>
                </c:pt>
                <c:pt idx="4618">
                  <c:v>89.258394289239448</c:v>
                </c:pt>
                <c:pt idx="4619">
                  <c:v>89.258394289239448</c:v>
                </c:pt>
                <c:pt idx="4620">
                  <c:v>89.258394289239448</c:v>
                </c:pt>
                <c:pt idx="4621">
                  <c:v>89.258394289239448</c:v>
                </c:pt>
                <c:pt idx="4622">
                  <c:v>89.258394289239448</c:v>
                </c:pt>
                <c:pt idx="4623">
                  <c:v>89.258394289239448</c:v>
                </c:pt>
                <c:pt idx="4624">
                  <c:v>89.258394289239448</c:v>
                </c:pt>
                <c:pt idx="4625">
                  <c:v>89.258394289239448</c:v>
                </c:pt>
                <c:pt idx="4626">
                  <c:v>89.258394289239448</c:v>
                </c:pt>
                <c:pt idx="4627">
                  <c:v>89.258394289239448</c:v>
                </c:pt>
                <c:pt idx="4628">
                  <c:v>89.258394289239448</c:v>
                </c:pt>
                <c:pt idx="4629">
                  <c:v>89.258394289239448</c:v>
                </c:pt>
                <c:pt idx="4630">
                  <c:v>89.258394289239448</c:v>
                </c:pt>
                <c:pt idx="4631">
                  <c:v>89.258394289239448</c:v>
                </c:pt>
                <c:pt idx="4632">
                  <c:v>89.258394289239448</c:v>
                </c:pt>
                <c:pt idx="4633">
                  <c:v>89.258394289239448</c:v>
                </c:pt>
                <c:pt idx="4634">
                  <c:v>89.258394289239448</c:v>
                </c:pt>
                <c:pt idx="4635">
                  <c:v>89.258394289239448</c:v>
                </c:pt>
                <c:pt idx="4636">
                  <c:v>89.258394289239448</c:v>
                </c:pt>
                <c:pt idx="4637">
                  <c:v>89.258394289239448</c:v>
                </c:pt>
                <c:pt idx="4638">
                  <c:v>89.258394289239448</c:v>
                </c:pt>
                <c:pt idx="4639">
                  <c:v>89.258394289239448</c:v>
                </c:pt>
                <c:pt idx="4640">
                  <c:v>89.258394289239448</c:v>
                </c:pt>
                <c:pt idx="4641">
                  <c:v>89.258394289239448</c:v>
                </c:pt>
                <c:pt idx="4642">
                  <c:v>89.258394289239448</c:v>
                </c:pt>
                <c:pt idx="4643">
                  <c:v>89.258394289239448</c:v>
                </c:pt>
                <c:pt idx="4644">
                  <c:v>89.258394289239448</c:v>
                </c:pt>
                <c:pt idx="4645">
                  <c:v>89.258394289239448</c:v>
                </c:pt>
                <c:pt idx="4646">
                  <c:v>89.258394289239448</c:v>
                </c:pt>
                <c:pt idx="4647">
                  <c:v>89.258394289239448</c:v>
                </c:pt>
                <c:pt idx="4648">
                  <c:v>89.258394289239448</c:v>
                </c:pt>
                <c:pt idx="4649">
                  <c:v>89.258394289239448</c:v>
                </c:pt>
                <c:pt idx="4650">
                  <c:v>89.258394289239448</c:v>
                </c:pt>
                <c:pt idx="4651">
                  <c:v>89.258394289239448</c:v>
                </c:pt>
                <c:pt idx="4652">
                  <c:v>89.258394289239448</c:v>
                </c:pt>
                <c:pt idx="4653">
                  <c:v>89.258394289239448</c:v>
                </c:pt>
                <c:pt idx="4654">
                  <c:v>89.258394289239448</c:v>
                </c:pt>
                <c:pt idx="4655">
                  <c:v>89.258394289239448</c:v>
                </c:pt>
                <c:pt idx="4656">
                  <c:v>89.258394289239448</c:v>
                </c:pt>
                <c:pt idx="4657">
                  <c:v>89.258394289239448</c:v>
                </c:pt>
                <c:pt idx="4658">
                  <c:v>89.258394289239448</c:v>
                </c:pt>
                <c:pt idx="4659">
                  <c:v>89.258394289239448</c:v>
                </c:pt>
                <c:pt idx="4660">
                  <c:v>89.258394289239448</c:v>
                </c:pt>
                <c:pt idx="4661">
                  <c:v>89.258394289239448</c:v>
                </c:pt>
                <c:pt idx="4662">
                  <c:v>89.258394289239448</c:v>
                </c:pt>
                <c:pt idx="4663">
                  <c:v>89.258394289239448</c:v>
                </c:pt>
                <c:pt idx="4664">
                  <c:v>89.258394289239448</c:v>
                </c:pt>
                <c:pt idx="4665">
                  <c:v>89.258394289239448</c:v>
                </c:pt>
                <c:pt idx="4666">
                  <c:v>89.258394289239448</c:v>
                </c:pt>
                <c:pt idx="4667">
                  <c:v>89.258394289239448</c:v>
                </c:pt>
                <c:pt idx="4668">
                  <c:v>89.258394289239448</c:v>
                </c:pt>
                <c:pt idx="4669">
                  <c:v>89.258394289239448</c:v>
                </c:pt>
                <c:pt idx="4670">
                  <c:v>89.258394289239448</c:v>
                </c:pt>
                <c:pt idx="4671">
                  <c:v>89.258394289239448</c:v>
                </c:pt>
                <c:pt idx="4672">
                  <c:v>89.258394289239448</c:v>
                </c:pt>
                <c:pt idx="4673">
                  <c:v>89.258394289239448</c:v>
                </c:pt>
                <c:pt idx="4674">
                  <c:v>89.258394289239448</c:v>
                </c:pt>
                <c:pt idx="4675">
                  <c:v>89.258394289239448</c:v>
                </c:pt>
                <c:pt idx="4676">
                  <c:v>89.258394289239448</c:v>
                </c:pt>
                <c:pt idx="4677">
                  <c:v>89.258394289239448</c:v>
                </c:pt>
                <c:pt idx="4678">
                  <c:v>89.258394289239448</c:v>
                </c:pt>
                <c:pt idx="4679">
                  <c:v>89.258394289239448</c:v>
                </c:pt>
                <c:pt idx="4680">
                  <c:v>89.258394289239448</c:v>
                </c:pt>
                <c:pt idx="4681">
                  <c:v>89.258394289239448</c:v>
                </c:pt>
                <c:pt idx="4682">
                  <c:v>89.258394289239448</c:v>
                </c:pt>
                <c:pt idx="4683">
                  <c:v>89.258394289239448</c:v>
                </c:pt>
                <c:pt idx="4684">
                  <c:v>89.258394289239448</c:v>
                </c:pt>
                <c:pt idx="4685">
                  <c:v>89.258394289239448</c:v>
                </c:pt>
                <c:pt idx="4686">
                  <c:v>89.258394289239448</c:v>
                </c:pt>
                <c:pt idx="4687">
                  <c:v>89.258394289239448</c:v>
                </c:pt>
                <c:pt idx="4688">
                  <c:v>89.258394289239448</c:v>
                </c:pt>
                <c:pt idx="4689">
                  <c:v>89.258394289239448</c:v>
                </c:pt>
                <c:pt idx="4690">
                  <c:v>89.258394289239448</c:v>
                </c:pt>
                <c:pt idx="4691">
                  <c:v>89.258394289239448</c:v>
                </c:pt>
                <c:pt idx="4692">
                  <c:v>89.258394289239448</c:v>
                </c:pt>
                <c:pt idx="4693">
                  <c:v>89.258394289239448</c:v>
                </c:pt>
                <c:pt idx="4694">
                  <c:v>89.258394289239448</c:v>
                </c:pt>
                <c:pt idx="4695">
                  <c:v>89.258394289239448</c:v>
                </c:pt>
                <c:pt idx="4696">
                  <c:v>89.258394289239448</c:v>
                </c:pt>
                <c:pt idx="4697">
                  <c:v>89.258394289239448</c:v>
                </c:pt>
                <c:pt idx="4698">
                  <c:v>89.258394289239448</c:v>
                </c:pt>
                <c:pt idx="4699">
                  <c:v>89.258394289239448</c:v>
                </c:pt>
                <c:pt idx="4700">
                  <c:v>89.258394289239448</c:v>
                </c:pt>
                <c:pt idx="4701">
                  <c:v>89.258394289239448</c:v>
                </c:pt>
                <c:pt idx="4702">
                  <c:v>89.258394289239448</c:v>
                </c:pt>
                <c:pt idx="4703">
                  <c:v>89.258394289239448</c:v>
                </c:pt>
                <c:pt idx="4704">
                  <c:v>89.258394289239448</c:v>
                </c:pt>
                <c:pt idx="4705">
                  <c:v>89.258394289239448</c:v>
                </c:pt>
                <c:pt idx="4706">
                  <c:v>89.258394289239448</c:v>
                </c:pt>
                <c:pt idx="4707">
                  <c:v>89.258394289239448</c:v>
                </c:pt>
                <c:pt idx="4708">
                  <c:v>89.258394289239448</c:v>
                </c:pt>
                <c:pt idx="4709">
                  <c:v>89.258394289239448</c:v>
                </c:pt>
                <c:pt idx="4710">
                  <c:v>89.258394289239448</c:v>
                </c:pt>
                <c:pt idx="4711">
                  <c:v>89.258394289239448</c:v>
                </c:pt>
                <c:pt idx="4712">
                  <c:v>89.258394289239448</c:v>
                </c:pt>
                <c:pt idx="4713">
                  <c:v>89.258394289239448</c:v>
                </c:pt>
                <c:pt idx="4714">
                  <c:v>89.258394289239448</c:v>
                </c:pt>
                <c:pt idx="4715">
                  <c:v>89.258394289239448</c:v>
                </c:pt>
                <c:pt idx="4716">
                  <c:v>89.258394289239448</c:v>
                </c:pt>
                <c:pt idx="4717">
                  <c:v>89.258394289239448</c:v>
                </c:pt>
                <c:pt idx="4718">
                  <c:v>89.258394289239448</c:v>
                </c:pt>
                <c:pt idx="4719">
                  <c:v>89.258394289239448</c:v>
                </c:pt>
                <c:pt idx="4720">
                  <c:v>89.258394289239448</c:v>
                </c:pt>
                <c:pt idx="4721">
                  <c:v>89.258394289239448</c:v>
                </c:pt>
                <c:pt idx="4722">
                  <c:v>89.258394289239448</c:v>
                </c:pt>
                <c:pt idx="4723">
                  <c:v>89.258394289239448</c:v>
                </c:pt>
                <c:pt idx="4724">
                  <c:v>89.258394289239448</c:v>
                </c:pt>
                <c:pt idx="4725">
                  <c:v>89.258394289239448</c:v>
                </c:pt>
                <c:pt idx="4726">
                  <c:v>89.258394289239448</c:v>
                </c:pt>
                <c:pt idx="4727">
                  <c:v>89.258394289239448</c:v>
                </c:pt>
                <c:pt idx="4728">
                  <c:v>89.258394289239448</c:v>
                </c:pt>
                <c:pt idx="4729">
                  <c:v>89.258394289239448</c:v>
                </c:pt>
                <c:pt idx="4730">
                  <c:v>89.258394289239448</c:v>
                </c:pt>
                <c:pt idx="4731">
                  <c:v>89.258394289239448</c:v>
                </c:pt>
                <c:pt idx="4732">
                  <c:v>89.258394289239448</c:v>
                </c:pt>
                <c:pt idx="4733">
                  <c:v>89.258394289239448</c:v>
                </c:pt>
                <c:pt idx="4734">
                  <c:v>89.258394289239448</c:v>
                </c:pt>
                <c:pt idx="4735">
                  <c:v>89.258394289239448</c:v>
                </c:pt>
                <c:pt idx="4736">
                  <c:v>89.258394289239448</c:v>
                </c:pt>
                <c:pt idx="4737">
                  <c:v>89.258394289239448</c:v>
                </c:pt>
                <c:pt idx="4738">
                  <c:v>89.258394289239448</c:v>
                </c:pt>
                <c:pt idx="4739">
                  <c:v>89.258394289239448</c:v>
                </c:pt>
                <c:pt idx="4740">
                  <c:v>89.258394289239448</c:v>
                </c:pt>
                <c:pt idx="4741">
                  <c:v>89.258394289239448</c:v>
                </c:pt>
                <c:pt idx="4742">
                  <c:v>89.258394289239448</c:v>
                </c:pt>
                <c:pt idx="4743">
                  <c:v>89.258394289239448</c:v>
                </c:pt>
                <c:pt idx="4744">
                  <c:v>89.258394289239448</c:v>
                </c:pt>
                <c:pt idx="4745">
                  <c:v>89.258394289239448</c:v>
                </c:pt>
                <c:pt idx="4746">
                  <c:v>89.258394289239448</c:v>
                </c:pt>
                <c:pt idx="4747">
                  <c:v>89.258394289239448</c:v>
                </c:pt>
                <c:pt idx="4748">
                  <c:v>89.258394289239448</c:v>
                </c:pt>
                <c:pt idx="4749">
                  <c:v>89.258394289239448</c:v>
                </c:pt>
                <c:pt idx="4750">
                  <c:v>89.258394289239448</c:v>
                </c:pt>
                <c:pt idx="4751">
                  <c:v>89.258394289239448</c:v>
                </c:pt>
                <c:pt idx="4752">
                  <c:v>89.258394289239448</c:v>
                </c:pt>
                <c:pt idx="4753">
                  <c:v>89.258394289239448</c:v>
                </c:pt>
                <c:pt idx="4754">
                  <c:v>89.258394289239448</c:v>
                </c:pt>
                <c:pt idx="4755">
                  <c:v>89.258394289239448</c:v>
                </c:pt>
                <c:pt idx="4756">
                  <c:v>89.258394289239448</c:v>
                </c:pt>
                <c:pt idx="4757">
                  <c:v>89.258394289239448</c:v>
                </c:pt>
                <c:pt idx="4758">
                  <c:v>89.258394289239448</c:v>
                </c:pt>
                <c:pt idx="4759">
                  <c:v>89.258394289239448</c:v>
                </c:pt>
                <c:pt idx="4760">
                  <c:v>89.258394289239448</c:v>
                </c:pt>
                <c:pt idx="4761">
                  <c:v>89.258394289239448</c:v>
                </c:pt>
                <c:pt idx="4762">
                  <c:v>89.258394289239448</c:v>
                </c:pt>
                <c:pt idx="4763">
                  <c:v>89.258394289239448</c:v>
                </c:pt>
                <c:pt idx="4764">
                  <c:v>89.258394289239448</c:v>
                </c:pt>
                <c:pt idx="4765">
                  <c:v>89.258394289239448</c:v>
                </c:pt>
                <c:pt idx="4766">
                  <c:v>89.258394289239448</c:v>
                </c:pt>
                <c:pt idx="4767">
                  <c:v>89.258394289239448</c:v>
                </c:pt>
                <c:pt idx="4768">
                  <c:v>89.258394289239448</c:v>
                </c:pt>
                <c:pt idx="4769">
                  <c:v>89.258394289239448</c:v>
                </c:pt>
                <c:pt idx="4770">
                  <c:v>89.258394289239448</c:v>
                </c:pt>
                <c:pt idx="4771">
                  <c:v>89.258394289239448</c:v>
                </c:pt>
                <c:pt idx="4772">
                  <c:v>89.258394289239448</c:v>
                </c:pt>
                <c:pt idx="4773">
                  <c:v>89.258394289239448</c:v>
                </c:pt>
                <c:pt idx="4774">
                  <c:v>89.258394289239448</c:v>
                </c:pt>
                <c:pt idx="4775">
                  <c:v>89.258394289239448</c:v>
                </c:pt>
                <c:pt idx="4776">
                  <c:v>89.258394289239448</c:v>
                </c:pt>
                <c:pt idx="4777">
                  <c:v>89.258394289239448</c:v>
                </c:pt>
                <c:pt idx="4778">
                  <c:v>89.258394289239448</c:v>
                </c:pt>
                <c:pt idx="4779">
                  <c:v>89.258394289239448</c:v>
                </c:pt>
                <c:pt idx="4780">
                  <c:v>89.258394289239448</c:v>
                </c:pt>
                <c:pt idx="4781">
                  <c:v>89.258394289239448</c:v>
                </c:pt>
                <c:pt idx="4782">
                  <c:v>89.258394289239448</c:v>
                </c:pt>
                <c:pt idx="4783">
                  <c:v>89.258394289239448</c:v>
                </c:pt>
                <c:pt idx="4784">
                  <c:v>89.258394289239448</c:v>
                </c:pt>
                <c:pt idx="4785">
                  <c:v>89.258394289239448</c:v>
                </c:pt>
                <c:pt idx="4786">
                  <c:v>89.258394289239448</c:v>
                </c:pt>
                <c:pt idx="4787">
                  <c:v>89.258394289239448</c:v>
                </c:pt>
                <c:pt idx="4788">
                  <c:v>89.258394289239448</c:v>
                </c:pt>
                <c:pt idx="4789">
                  <c:v>89.258394289239448</c:v>
                </c:pt>
                <c:pt idx="4790">
                  <c:v>89.258394289239448</c:v>
                </c:pt>
                <c:pt idx="4791">
                  <c:v>89.258394289239448</c:v>
                </c:pt>
                <c:pt idx="4792">
                  <c:v>89.258394289239448</c:v>
                </c:pt>
                <c:pt idx="4793">
                  <c:v>89.258394289239448</c:v>
                </c:pt>
                <c:pt idx="4794">
                  <c:v>89.258394289239448</c:v>
                </c:pt>
                <c:pt idx="4795">
                  <c:v>89.258394289239448</c:v>
                </c:pt>
                <c:pt idx="4796">
                  <c:v>89.258394289239448</c:v>
                </c:pt>
                <c:pt idx="4797">
                  <c:v>89.258394289239448</c:v>
                </c:pt>
                <c:pt idx="4798">
                  <c:v>89.258394289239448</c:v>
                </c:pt>
                <c:pt idx="4799">
                  <c:v>89.258394289239448</c:v>
                </c:pt>
                <c:pt idx="4800">
                  <c:v>89.258394289239448</c:v>
                </c:pt>
                <c:pt idx="4801">
                  <c:v>89.258394289239448</c:v>
                </c:pt>
                <c:pt idx="4802">
                  <c:v>89.258394289239448</c:v>
                </c:pt>
                <c:pt idx="4803">
                  <c:v>89.258394289239448</c:v>
                </c:pt>
                <c:pt idx="4804">
                  <c:v>89.258394289239448</c:v>
                </c:pt>
                <c:pt idx="4805">
                  <c:v>89.258394289239448</c:v>
                </c:pt>
                <c:pt idx="4806">
                  <c:v>89.258394289239448</c:v>
                </c:pt>
                <c:pt idx="4807">
                  <c:v>89.258394289239448</c:v>
                </c:pt>
                <c:pt idx="4808">
                  <c:v>89.258394289239448</c:v>
                </c:pt>
                <c:pt idx="4809">
                  <c:v>89.258394289239448</c:v>
                </c:pt>
                <c:pt idx="4810">
                  <c:v>89.258394289239448</c:v>
                </c:pt>
                <c:pt idx="4811">
                  <c:v>89.258394289239448</c:v>
                </c:pt>
                <c:pt idx="4812">
                  <c:v>89.258394289239448</c:v>
                </c:pt>
                <c:pt idx="4813">
                  <c:v>89.258394289239448</c:v>
                </c:pt>
                <c:pt idx="4814">
                  <c:v>89.258394289239448</c:v>
                </c:pt>
                <c:pt idx="4815">
                  <c:v>89.258394289239448</c:v>
                </c:pt>
                <c:pt idx="4816">
                  <c:v>89.258394289239448</c:v>
                </c:pt>
                <c:pt idx="4817">
                  <c:v>89.258394289239448</c:v>
                </c:pt>
                <c:pt idx="4818">
                  <c:v>89.258394289239448</c:v>
                </c:pt>
                <c:pt idx="4819">
                  <c:v>89.258394289239448</c:v>
                </c:pt>
                <c:pt idx="4820">
                  <c:v>89.258394289239448</c:v>
                </c:pt>
                <c:pt idx="4821">
                  <c:v>89.258394289239448</c:v>
                </c:pt>
                <c:pt idx="4822">
                  <c:v>89.258394289239448</c:v>
                </c:pt>
                <c:pt idx="4823">
                  <c:v>89.258394289239448</c:v>
                </c:pt>
                <c:pt idx="4824">
                  <c:v>89.258394289239448</c:v>
                </c:pt>
                <c:pt idx="4825">
                  <c:v>89.258394289239448</c:v>
                </c:pt>
                <c:pt idx="4826">
                  <c:v>89.258394289239448</c:v>
                </c:pt>
                <c:pt idx="4827">
                  <c:v>89.258394289239448</c:v>
                </c:pt>
                <c:pt idx="4828">
                  <c:v>89.258394289239448</c:v>
                </c:pt>
                <c:pt idx="4829">
                  <c:v>89.258394289239448</c:v>
                </c:pt>
                <c:pt idx="4830">
                  <c:v>89.258394289239448</c:v>
                </c:pt>
                <c:pt idx="4831">
                  <c:v>89.258394289239448</c:v>
                </c:pt>
                <c:pt idx="4832">
                  <c:v>89.258394289239448</c:v>
                </c:pt>
                <c:pt idx="4833">
                  <c:v>89.258394289239448</c:v>
                </c:pt>
                <c:pt idx="4834">
                  <c:v>89.258394289239448</c:v>
                </c:pt>
                <c:pt idx="4835">
                  <c:v>89.258394289239448</c:v>
                </c:pt>
                <c:pt idx="4836">
                  <c:v>89.258394289239448</c:v>
                </c:pt>
                <c:pt idx="4837">
                  <c:v>89.258394289239448</c:v>
                </c:pt>
                <c:pt idx="4838">
                  <c:v>89.258394289239448</c:v>
                </c:pt>
                <c:pt idx="4839">
                  <c:v>89.258394289239448</c:v>
                </c:pt>
                <c:pt idx="4840">
                  <c:v>89.258394289239448</c:v>
                </c:pt>
                <c:pt idx="4841">
                  <c:v>89.258394289239448</c:v>
                </c:pt>
                <c:pt idx="4842">
                  <c:v>89.258394289239448</c:v>
                </c:pt>
                <c:pt idx="4843">
                  <c:v>89.258394289239448</c:v>
                </c:pt>
                <c:pt idx="4844">
                  <c:v>89.258394289239448</c:v>
                </c:pt>
                <c:pt idx="4845">
                  <c:v>89.258394289239448</c:v>
                </c:pt>
                <c:pt idx="4846">
                  <c:v>89.258394289239448</c:v>
                </c:pt>
                <c:pt idx="4847">
                  <c:v>89.258394289239448</c:v>
                </c:pt>
                <c:pt idx="4848">
                  <c:v>89.258394289239448</c:v>
                </c:pt>
                <c:pt idx="4849">
                  <c:v>89.258394289239448</c:v>
                </c:pt>
                <c:pt idx="4850">
                  <c:v>89.258394289239448</c:v>
                </c:pt>
                <c:pt idx="4851">
                  <c:v>89.258394289239448</c:v>
                </c:pt>
                <c:pt idx="4852">
                  <c:v>89.258394289239448</c:v>
                </c:pt>
                <c:pt idx="4853">
                  <c:v>89.258394289239448</c:v>
                </c:pt>
                <c:pt idx="4854">
                  <c:v>89.258394289239448</c:v>
                </c:pt>
                <c:pt idx="4855">
                  <c:v>89.258394289239448</c:v>
                </c:pt>
                <c:pt idx="4856">
                  <c:v>89.258394289239448</c:v>
                </c:pt>
                <c:pt idx="4857">
                  <c:v>89.258394289239448</c:v>
                </c:pt>
                <c:pt idx="4858">
                  <c:v>89.258394289239448</c:v>
                </c:pt>
                <c:pt idx="4859">
                  <c:v>89.258394289239448</c:v>
                </c:pt>
                <c:pt idx="4860">
                  <c:v>89.258394289239448</c:v>
                </c:pt>
                <c:pt idx="4861">
                  <c:v>89.258394289239448</c:v>
                </c:pt>
                <c:pt idx="4862">
                  <c:v>89.258394289239448</c:v>
                </c:pt>
                <c:pt idx="4863">
                  <c:v>89.258394289239448</c:v>
                </c:pt>
                <c:pt idx="4864">
                  <c:v>89.258394289239448</c:v>
                </c:pt>
                <c:pt idx="4865">
                  <c:v>89.258394289239448</c:v>
                </c:pt>
                <c:pt idx="4866">
                  <c:v>89.258394289239448</c:v>
                </c:pt>
                <c:pt idx="4867">
                  <c:v>89.258394289239448</c:v>
                </c:pt>
                <c:pt idx="4868">
                  <c:v>89.258394289239448</c:v>
                </c:pt>
                <c:pt idx="4869">
                  <c:v>89.258394289239448</c:v>
                </c:pt>
                <c:pt idx="4870">
                  <c:v>89.258394289239448</c:v>
                </c:pt>
                <c:pt idx="4871">
                  <c:v>89.258394289239448</c:v>
                </c:pt>
                <c:pt idx="4872">
                  <c:v>89.258394289239448</c:v>
                </c:pt>
                <c:pt idx="4873">
                  <c:v>89.258394289239448</c:v>
                </c:pt>
                <c:pt idx="4874">
                  <c:v>89.258394289239448</c:v>
                </c:pt>
                <c:pt idx="4875">
                  <c:v>89.258394289239448</c:v>
                </c:pt>
                <c:pt idx="4876">
                  <c:v>89.258394289239448</c:v>
                </c:pt>
                <c:pt idx="4877">
                  <c:v>89.258394289239448</c:v>
                </c:pt>
                <c:pt idx="4878">
                  <c:v>89.258394289239448</c:v>
                </c:pt>
                <c:pt idx="4879">
                  <c:v>89.258394289239448</c:v>
                </c:pt>
                <c:pt idx="4880">
                  <c:v>89.258394289239448</c:v>
                </c:pt>
                <c:pt idx="4881">
                  <c:v>89.258394289239448</c:v>
                </c:pt>
                <c:pt idx="4882">
                  <c:v>89.258394289239448</c:v>
                </c:pt>
                <c:pt idx="4883">
                  <c:v>89.258394289239448</c:v>
                </c:pt>
                <c:pt idx="4884">
                  <c:v>89.258394289239448</c:v>
                </c:pt>
                <c:pt idx="4885">
                  <c:v>89.258394289239448</c:v>
                </c:pt>
                <c:pt idx="4886">
                  <c:v>89.258394289239448</c:v>
                </c:pt>
                <c:pt idx="4887">
                  <c:v>89.258394289239448</c:v>
                </c:pt>
                <c:pt idx="4888">
                  <c:v>89.258394289239448</c:v>
                </c:pt>
                <c:pt idx="4889">
                  <c:v>89.258394289239448</c:v>
                </c:pt>
                <c:pt idx="4890">
                  <c:v>89.258394289239448</c:v>
                </c:pt>
                <c:pt idx="4891">
                  <c:v>89.258394289239448</c:v>
                </c:pt>
                <c:pt idx="4892">
                  <c:v>89.258394289239448</c:v>
                </c:pt>
                <c:pt idx="4893">
                  <c:v>89.258394289239448</c:v>
                </c:pt>
                <c:pt idx="4894">
                  <c:v>89.258394289239448</c:v>
                </c:pt>
                <c:pt idx="4895">
                  <c:v>89.258394289239448</c:v>
                </c:pt>
                <c:pt idx="4896">
                  <c:v>89.258394289239448</c:v>
                </c:pt>
                <c:pt idx="4897">
                  <c:v>89.258394289239448</c:v>
                </c:pt>
                <c:pt idx="4898">
                  <c:v>89.258394289239448</c:v>
                </c:pt>
                <c:pt idx="4899">
                  <c:v>89.258394289239448</c:v>
                </c:pt>
                <c:pt idx="4900">
                  <c:v>89.258394289239448</c:v>
                </c:pt>
                <c:pt idx="4901">
                  <c:v>89.258394289239448</c:v>
                </c:pt>
                <c:pt idx="4902">
                  <c:v>89.258394289239448</c:v>
                </c:pt>
                <c:pt idx="4903">
                  <c:v>89.258394289239448</c:v>
                </c:pt>
                <c:pt idx="4904">
                  <c:v>89.258394289239448</c:v>
                </c:pt>
                <c:pt idx="4905">
                  <c:v>89.258394289239448</c:v>
                </c:pt>
                <c:pt idx="4906">
                  <c:v>89.258394289239448</c:v>
                </c:pt>
                <c:pt idx="4907">
                  <c:v>89.258394289239448</c:v>
                </c:pt>
                <c:pt idx="4908">
                  <c:v>89.258394289239448</c:v>
                </c:pt>
                <c:pt idx="4909">
                  <c:v>89.258394289239448</c:v>
                </c:pt>
                <c:pt idx="4910">
                  <c:v>89.258394289239448</c:v>
                </c:pt>
                <c:pt idx="4911">
                  <c:v>89.258394289239448</c:v>
                </c:pt>
                <c:pt idx="4912">
                  <c:v>89.258394289239448</c:v>
                </c:pt>
                <c:pt idx="4913">
                  <c:v>89.258394289239448</c:v>
                </c:pt>
                <c:pt idx="4914">
                  <c:v>89.258394289239448</c:v>
                </c:pt>
                <c:pt idx="4915">
                  <c:v>89.258394289239448</c:v>
                </c:pt>
                <c:pt idx="4916">
                  <c:v>89.258394289239448</c:v>
                </c:pt>
                <c:pt idx="4917">
                  <c:v>89.258394289239448</c:v>
                </c:pt>
                <c:pt idx="4918">
                  <c:v>89.258394289239448</c:v>
                </c:pt>
                <c:pt idx="4919">
                  <c:v>89.258394289239448</c:v>
                </c:pt>
                <c:pt idx="4920">
                  <c:v>89.258394289239448</c:v>
                </c:pt>
                <c:pt idx="4921">
                  <c:v>89.258394289239448</c:v>
                </c:pt>
                <c:pt idx="4922">
                  <c:v>89.258394289239448</c:v>
                </c:pt>
                <c:pt idx="4923">
                  <c:v>89.258394289239448</c:v>
                </c:pt>
                <c:pt idx="4924">
                  <c:v>89.258394289239448</c:v>
                </c:pt>
                <c:pt idx="4925">
                  <c:v>89.258394289239448</c:v>
                </c:pt>
                <c:pt idx="4926">
                  <c:v>89.258394289239448</c:v>
                </c:pt>
                <c:pt idx="4927">
                  <c:v>89.258394289239448</c:v>
                </c:pt>
                <c:pt idx="4928">
                  <c:v>89.258394289239448</c:v>
                </c:pt>
                <c:pt idx="4929">
                  <c:v>89.258394289239448</c:v>
                </c:pt>
                <c:pt idx="4930">
                  <c:v>89.258394289239448</c:v>
                </c:pt>
                <c:pt idx="4931">
                  <c:v>89.258394289239448</c:v>
                </c:pt>
                <c:pt idx="4932">
                  <c:v>89.258394289239448</c:v>
                </c:pt>
                <c:pt idx="4933">
                  <c:v>89.258394289239448</c:v>
                </c:pt>
                <c:pt idx="4934">
                  <c:v>89.258394289239448</c:v>
                </c:pt>
                <c:pt idx="4935">
                  <c:v>89.258394289239448</c:v>
                </c:pt>
                <c:pt idx="4936">
                  <c:v>89.258394289239448</c:v>
                </c:pt>
                <c:pt idx="4937">
                  <c:v>89.258394289239448</c:v>
                </c:pt>
                <c:pt idx="4938">
                  <c:v>89.258394289239448</c:v>
                </c:pt>
                <c:pt idx="4939">
                  <c:v>89.258394289239448</c:v>
                </c:pt>
                <c:pt idx="4940">
                  <c:v>89.258394289239448</c:v>
                </c:pt>
                <c:pt idx="4941">
                  <c:v>89.258394289239448</c:v>
                </c:pt>
                <c:pt idx="4942">
                  <c:v>89.258394289239448</c:v>
                </c:pt>
                <c:pt idx="4943">
                  <c:v>89.258394289239448</c:v>
                </c:pt>
                <c:pt idx="4944">
                  <c:v>89.258394289239448</c:v>
                </c:pt>
                <c:pt idx="4945">
                  <c:v>89.258394289239448</c:v>
                </c:pt>
                <c:pt idx="4946">
                  <c:v>89.258394289239448</c:v>
                </c:pt>
                <c:pt idx="4947">
                  <c:v>89.258394289239448</c:v>
                </c:pt>
                <c:pt idx="4948">
                  <c:v>89.258394289239448</c:v>
                </c:pt>
                <c:pt idx="4949">
                  <c:v>89.258394289239448</c:v>
                </c:pt>
                <c:pt idx="4950">
                  <c:v>89.258394289239448</c:v>
                </c:pt>
                <c:pt idx="4951">
                  <c:v>89.258394289239448</c:v>
                </c:pt>
                <c:pt idx="4952">
                  <c:v>89.258394289239448</c:v>
                </c:pt>
                <c:pt idx="4953">
                  <c:v>89.258394289239448</c:v>
                </c:pt>
                <c:pt idx="4954">
                  <c:v>89.258394289239448</c:v>
                </c:pt>
                <c:pt idx="4955">
                  <c:v>89.258394289239448</c:v>
                </c:pt>
                <c:pt idx="4956">
                  <c:v>89.258394289239448</c:v>
                </c:pt>
                <c:pt idx="4957">
                  <c:v>89.258394289239448</c:v>
                </c:pt>
                <c:pt idx="4958">
                  <c:v>89.258394289239448</c:v>
                </c:pt>
                <c:pt idx="4959">
                  <c:v>89.258394289239448</c:v>
                </c:pt>
                <c:pt idx="4960">
                  <c:v>89.258394289239448</c:v>
                </c:pt>
                <c:pt idx="4961">
                  <c:v>89.258394289239448</c:v>
                </c:pt>
                <c:pt idx="4962">
                  <c:v>89.258394289239448</c:v>
                </c:pt>
                <c:pt idx="4963">
                  <c:v>89.258394289239448</c:v>
                </c:pt>
                <c:pt idx="4964">
                  <c:v>89.258394289239448</c:v>
                </c:pt>
                <c:pt idx="4965">
                  <c:v>89.258394289239448</c:v>
                </c:pt>
                <c:pt idx="4966">
                  <c:v>89.258394289239448</c:v>
                </c:pt>
                <c:pt idx="4967">
                  <c:v>89.258394289239448</c:v>
                </c:pt>
                <c:pt idx="4968">
                  <c:v>89.258394289239448</c:v>
                </c:pt>
                <c:pt idx="4969">
                  <c:v>89.258394289239448</c:v>
                </c:pt>
                <c:pt idx="4970">
                  <c:v>89.258394289239448</c:v>
                </c:pt>
                <c:pt idx="4971">
                  <c:v>89.258394289239448</c:v>
                </c:pt>
                <c:pt idx="4972">
                  <c:v>89.258394289239448</c:v>
                </c:pt>
                <c:pt idx="4973">
                  <c:v>89.258394289239448</c:v>
                </c:pt>
                <c:pt idx="4974">
                  <c:v>89.258394289239448</c:v>
                </c:pt>
                <c:pt idx="4975">
                  <c:v>89.258394289239448</c:v>
                </c:pt>
                <c:pt idx="4976">
                  <c:v>89.258394289239448</c:v>
                </c:pt>
                <c:pt idx="4977">
                  <c:v>89.258394289239448</c:v>
                </c:pt>
                <c:pt idx="4978">
                  <c:v>89.258394289239448</c:v>
                </c:pt>
                <c:pt idx="4979">
                  <c:v>89.258394289239448</c:v>
                </c:pt>
                <c:pt idx="4980">
                  <c:v>89.258394289239448</c:v>
                </c:pt>
                <c:pt idx="4981">
                  <c:v>89.258394289239448</c:v>
                </c:pt>
                <c:pt idx="4982">
                  <c:v>89.258394289239448</c:v>
                </c:pt>
                <c:pt idx="4983">
                  <c:v>89.258394289239448</c:v>
                </c:pt>
                <c:pt idx="4984">
                  <c:v>89.258394289239448</c:v>
                </c:pt>
                <c:pt idx="4985">
                  <c:v>89.258394289239448</c:v>
                </c:pt>
                <c:pt idx="4986">
                  <c:v>89.258394289239448</c:v>
                </c:pt>
                <c:pt idx="4987">
                  <c:v>89.258394289239448</c:v>
                </c:pt>
                <c:pt idx="4988">
                  <c:v>89.258394289239448</c:v>
                </c:pt>
                <c:pt idx="4989">
                  <c:v>89.258394289239448</c:v>
                </c:pt>
                <c:pt idx="4990">
                  <c:v>89.258394289239448</c:v>
                </c:pt>
                <c:pt idx="4991">
                  <c:v>89.258394289239448</c:v>
                </c:pt>
                <c:pt idx="4992">
                  <c:v>89.258394289239448</c:v>
                </c:pt>
                <c:pt idx="4993">
                  <c:v>89.258394289239448</c:v>
                </c:pt>
                <c:pt idx="4994">
                  <c:v>89.258394289239448</c:v>
                </c:pt>
                <c:pt idx="4995">
                  <c:v>89.258394289239448</c:v>
                </c:pt>
                <c:pt idx="4996">
                  <c:v>89.258394289239448</c:v>
                </c:pt>
                <c:pt idx="4997">
                  <c:v>89.258394289239448</c:v>
                </c:pt>
                <c:pt idx="4998">
                  <c:v>89.258394289239448</c:v>
                </c:pt>
                <c:pt idx="4999">
                  <c:v>89.258394289239448</c:v>
                </c:pt>
                <c:pt idx="5000">
                  <c:v>89.258394289239448</c:v>
                </c:pt>
                <c:pt idx="5001">
                  <c:v>89.258394289239448</c:v>
                </c:pt>
                <c:pt idx="5002">
                  <c:v>89.258394289239448</c:v>
                </c:pt>
                <c:pt idx="5003">
                  <c:v>89.258394289239448</c:v>
                </c:pt>
                <c:pt idx="5004">
                  <c:v>89.258394289239448</c:v>
                </c:pt>
                <c:pt idx="5005">
                  <c:v>89.258394289239448</c:v>
                </c:pt>
                <c:pt idx="5006">
                  <c:v>89.258394289239448</c:v>
                </c:pt>
                <c:pt idx="5007">
                  <c:v>89.258394289239448</c:v>
                </c:pt>
                <c:pt idx="5008">
                  <c:v>89.258394289239448</c:v>
                </c:pt>
                <c:pt idx="5009">
                  <c:v>89.258394289239448</c:v>
                </c:pt>
                <c:pt idx="5010">
                  <c:v>89.258394289239448</c:v>
                </c:pt>
                <c:pt idx="5011">
                  <c:v>89.258394289239448</c:v>
                </c:pt>
                <c:pt idx="5012">
                  <c:v>89.258394289239448</c:v>
                </c:pt>
                <c:pt idx="5013">
                  <c:v>89.258394289239448</c:v>
                </c:pt>
                <c:pt idx="5014">
                  <c:v>89.258394289239448</c:v>
                </c:pt>
                <c:pt idx="5015">
                  <c:v>89.258394289239448</c:v>
                </c:pt>
                <c:pt idx="5016">
                  <c:v>89.258394289239448</c:v>
                </c:pt>
                <c:pt idx="5017">
                  <c:v>89.258394289239448</c:v>
                </c:pt>
                <c:pt idx="5018">
                  <c:v>89.258394289239448</c:v>
                </c:pt>
                <c:pt idx="5019">
                  <c:v>89.258394289239448</c:v>
                </c:pt>
                <c:pt idx="5020">
                  <c:v>89.258394289239448</c:v>
                </c:pt>
                <c:pt idx="5021">
                  <c:v>89.258394289239448</c:v>
                </c:pt>
                <c:pt idx="5022">
                  <c:v>89.258394289239448</c:v>
                </c:pt>
                <c:pt idx="5023">
                  <c:v>89.258394289239448</c:v>
                </c:pt>
                <c:pt idx="5024">
                  <c:v>89.258394289239448</c:v>
                </c:pt>
                <c:pt idx="5025">
                  <c:v>89.258394289239448</c:v>
                </c:pt>
                <c:pt idx="5026">
                  <c:v>89.258394289239448</c:v>
                </c:pt>
                <c:pt idx="5027">
                  <c:v>89.258394289239448</c:v>
                </c:pt>
                <c:pt idx="5028">
                  <c:v>89.258394289239448</c:v>
                </c:pt>
                <c:pt idx="5029">
                  <c:v>89.258394289239448</c:v>
                </c:pt>
                <c:pt idx="5030">
                  <c:v>89.258394289239448</c:v>
                </c:pt>
                <c:pt idx="5031">
                  <c:v>89.258394289239448</c:v>
                </c:pt>
                <c:pt idx="5032">
                  <c:v>89.258394289239448</c:v>
                </c:pt>
                <c:pt idx="5033">
                  <c:v>89.258394289239448</c:v>
                </c:pt>
                <c:pt idx="5034">
                  <c:v>89.258394289239448</c:v>
                </c:pt>
                <c:pt idx="5035">
                  <c:v>89.258394289239448</c:v>
                </c:pt>
                <c:pt idx="5036">
                  <c:v>89.258394289239448</c:v>
                </c:pt>
                <c:pt idx="5037">
                  <c:v>89.258394289239448</c:v>
                </c:pt>
                <c:pt idx="5038">
                  <c:v>89.258394289239448</c:v>
                </c:pt>
                <c:pt idx="5039">
                  <c:v>89.258394289239448</c:v>
                </c:pt>
                <c:pt idx="5040">
                  <c:v>89.258394289239448</c:v>
                </c:pt>
                <c:pt idx="5041">
                  <c:v>89.258394289239448</c:v>
                </c:pt>
                <c:pt idx="5042">
                  <c:v>89.258394289239448</c:v>
                </c:pt>
                <c:pt idx="5043">
                  <c:v>89.258394289239448</c:v>
                </c:pt>
                <c:pt idx="5044">
                  <c:v>89.258394289239448</c:v>
                </c:pt>
                <c:pt idx="5045">
                  <c:v>89.258394289239448</c:v>
                </c:pt>
                <c:pt idx="5046">
                  <c:v>89.258394289239448</c:v>
                </c:pt>
                <c:pt idx="5047">
                  <c:v>89.258394289239448</c:v>
                </c:pt>
                <c:pt idx="5048">
                  <c:v>89.258394289239448</c:v>
                </c:pt>
                <c:pt idx="5049">
                  <c:v>89.258394289239448</c:v>
                </c:pt>
                <c:pt idx="5050">
                  <c:v>89.258394289239448</c:v>
                </c:pt>
                <c:pt idx="5051">
                  <c:v>89.258394289239448</c:v>
                </c:pt>
                <c:pt idx="5052">
                  <c:v>89.258394289239448</c:v>
                </c:pt>
                <c:pt idx="5053">
                  <c:v>89.258394289239448</c:v>
                </c:pt>
                <c:pt idx="5054">
                  <c:v>89.258394289239448</c:v>
                </c:pt>
                <c:pt idx="5055">
                  <c:v>89.258394289239448</c:v>
                </c:pt>
                <c:pt idx="5056">
                  <c:v>89.258394289239448</c:v>
                </c:pt>
                <c:pt idx="5057">
                  <c:v>89.258394289239448</c:v>
                </c:pt>
                <c:pt idx="5058">
                  <c:v>89.258394289239448</c:v>
                </c:pt>
                <c:pt idx="5059">
                  <c:v>89.258394289239448</c:v>
                </c:pt>
                <c:pt idx="5060">
                  <c:v>89.258394289239448</c:v>
                </c:pt>
                <c:pt idx="5061">
                  <c:v>89.258394289239448</c:v>
                </c:pt>
                <c:pt idx="5062">
                  <c:v>89.258394289239448</c:v>
                </c:pt>
                <c:pt idx="5063">
                  <c:v>89.258394289239448</c:v>
                </c:pt>
                <c:pt idx="5064">
                  <c:v>89.258394289239448</c:v>
                </c:pt>
                <c:pt idx="5065">
                  <c:v>89.258394289239448</c:v>
                </c:pt>
                <c:pt idx="5066">
                  <c:v>89.258394289239448</c:v>
                </c:pt>
                <c:pt idx="5067">
                  <c:v>89.258394289239448</c:v>
                </c:pt>
                <c:pt idx="5068">
                  <c:v>89.258394289239448</c:v>
                </c:pt>
                <c:pt idx="5069">
                  <c:v>89.258394289239448</c:v>
                </c:pt>
                <c:pt idx="5070">
                  <c:v>89.258394289239448</c:v>
                </c:pt>
                <c:pt idx="5071">
                  <c:v>89.258394289239448</c:v>
                </c:pt>
                <c:pt idx="5072">
                  <c:v>89.258394289239448</c:v>
                </c:pt>
                <c:pt idx="5073">
                  <c:v>89.258394289239448</c:v>
                </c:pt>
                <c:pt idx="5074">
                  <c:v>89.258394289239448</c:v>
                </c:pt>
                <c:pt idx="5075">
                  <c:v>89.258394289239448</c:v>
                </c:pt>
                <c:pt idx="5076">
                  <c:v>89.258394289239448</c:v>
                </c:pt>
                <c:pt idx="5077">
                  <c:v>89.258394289239448</c:v>
                </c:pt>
                <c:pt idx="5078">
                  <c:v>89.258394289239448</c:v>
                </c:pt>
                <c:pt idx="5079">
                  <c:v>89.258394289239448</c:v>
                </c:pt>
                <c:pt idx="5080">
                  <c:v>89.258394289239448</c:v>
                </c:pt>
                <c:pt idx="5081">
                  <c:v>89.258394289239448</c:v>
                </c:pt>
                <c:pt idx="5082">
                  <c:v>89.258394289239448</c:v>
                </c:pt>
                <c:pt idx="5083">
                  <c:v>89.258394289239448</c:v>
                </c:pt>
                <c:pt idx="5084">
                  <c:v>89.258394289239448</c:v>
                </c:pt>
                <c:pt idx="5085">
                  <c:v>89.258394289239448</c:v>
                </c:pt>
                <c:pt idx="5086">
                  <c:v>89.258394289239448</c:v>
                </c:pt>
                <c:pt idx="5087">
                  <c:v>89.258394289239448</c:v>
                </c:pt>
                <c:pt idx="5088">
                  <c:v>89.258394289239448</c:v>
                </c:pt>
                <c:pt idx="5089">
                  <c:v>89.258394289239448</c:v>
                </c:pt>
                <c:pt idx="5090">
                  <c:v>89.258394289239448</c:v>
                </c:pt>
                <c:pt idx="5091">
                  <c:v>89.258394289239448</c:v>
                </c:pt>
                <c:pt idx="5092">
                  <c:v>89.258394289239448</c:v>
                </c:pt>
                <c:pt idx="5093">
                  <c:v>89.258394289239448</c:v>
                </c:pt>
                <c:pt idx="5094">
                  <c:v>89.258394289239448</c:v>
                </c:pt>
                <c:pt idx="5095">
                  <c:v>89.258394289239448</c:v>
                </c:pt>
                <c:pt idx="5096">
                  <c:v>89.258394289239448</c:v>
                </c:pt>
                <c:pt idx="5097">
                  <c:v>89.258394289239448</c:v>
                </c:pt>
                <c:pt idx="5098">
                  <c:v>89.258394289239448</c:v>
                </c:pt>
                <c:pt idx="5099">
                  <c:v>89.258394289239448</c:v>
                </c:pt>
                <c:pt idx="5100">
                  <c:v>89.258394289239448</c:v>
                </c:pt>
                <c:pt idx="5101">
                  <c:v>89.258394289239448</c:v>
                </c:pt>
                <c:pt idx="5102">
                  <c:v>89.258394289239448</c:v>
                </c:pt>
                <c:pt idx="5103">
                  <c:v>89.258394289239448</c:v>
                </c:pt>
                <c:pt idx="5104">
                  <c:v>89.258394289239448</c:v>
                </c:pt>
                <c:pt idx="5105">
                  <c:v>89.258394289239448</c:v>
                </c:pt>
                <c:pt idx="5106">
                  <c:v>89.258394289239448</c:v>
                </c:pt>
                <c:pt idx="5107">
                  <c:v>89.258394289239448</c:v>
                </c:pt>
                <c:pt idx="5108">
                  <c:v>89.258394289239448</c:v>
                </c:pt>
                <c:pt idx="5109">
                  <c:v>89.258394289239448</c:v>
                </c:pt>
                <c:pt idx="5110">
                  <c:v>89.258394289239448</c:v>
                </c:pt>
                <c:pt idx="5111">
                  <c:v>89.258394289239448</c:v>
                </c:pt>
                <c:pt idx="5112">
                  <c:v>89.258394289239448</c:v>
                </c:pt>
                <c:pt idx="5113">
                  <c:v>89.258394289239448</c:v>
                </c:pt>
                <c:pt idx="5114">
                  <c:v>89.258394289239448</c:v>
                </c:pt>
                <c:pt idx="5115">
                  <c:v>89.258394289239448</c:v>
                </c:pt>
                <c:pt idx="5116">
                  <c:v>89.258394289239448</c:v>
                </c:pt>
                <c:pt idx="5117">
                  <c:v>89.258394289239448</c:v>
                </c:pt>
                <c:pt idx="5118">
                  <c:v>89.258394289239448</c:v>
                </c:pt>
                <c:pt idx="5119">
                  <c:v>89.258394289239448</c:v>
                </c:pt>
                <c:pt idx="5120">
                  <c:v>89.258394289239448</c:v>
                </c:pt>
                <c:pt idx="5121">
                  <c:v>89.258394289239448</c:v>
                </c:pt>
                <c:pt idx="5122">
                  <c:v>89.258394289239448</c:v>
                </c:pt>
                <c:pt idx="5123">
                  <c:v>89.258394289239448</c:v>
                </c:pt>
                <c:pt idx="5124">
                  <c:v>89.258394289239448</c:v>
                </c:pt>
                <c:pt idx="5125">
                  <c:v>89.258394289239448</c:v>
                </c:pt>
                <c:pt idx="5126">
                  <c:v>89.258394289239448</c:v>
                </c:pt>
                <c:pt idx="5127">
                  <c:v>89.258394289239448</c:v>
                </c:pt>
                <c:pt idx="5128">
                  <c:v>89.258394289239448</c:v>
                </c:pt>
                <c:pt idx="5129">
                  <c:v>89.258394289239448</c:v>
                </c:pt>
                <c:pt idx="5130">
                  <c:v>89.258394289239448</c:v>
                </c:pt>
                <c:pt idx="5131">
                  <c:v>89.258394289239448</c:v>
                </c:pt>
                <c:pt idx="5132">
                  <c:v>89.258394289239448</c:v>
                </c:pt>
                <c:pt idx="5133">
                  <c:v>89.258394289239448</c:v>
                </c:pt>
                <c:pt idx="5134">
                  <c:v>89.258394289239448</c:v>
                </c:pt>
                <c:pt idx="5135">
                  <c:v>89.258394289239448</c:v>
                </c:pt>
                <c:pt idx="5136">
                  <c:v>89.258394289239448</c:v>
                </c:pt>
                <c:pt idx="5137">
                  <c:v>89.258394289239448</c:v>
                </c:pt>
                <c:pt idx="5138">
                  <c:v>89.258394289239448</c:v>
                </c:pt>
                <c:pt idx="5139">
                  <c:v>89.258394289239448</c:v>
                </c:pt>
                <c:pt idx="5140">
                  <c:v>89.258394289239448</c:v>
                </c:pt>
                <c:pt idx="5141">
                  <c:v>89.258394289239448</c:v>
                </c:pt>
                <c:pt idx="5142">
                  <c:v>89.258394289239448</c:v>
                </c:pt>
                <c:pt idx="5143">
                  <c:v>89.258394289239448</c:v>
                </c:pt>
                <c:pt idx="5144">
                  <c:v>89.258394289239448</c:v>
                </c:pt>
                <c:pt idx="5145">
                  <c:v>89.258394289239448</c:v>
                </c:pt>
                <c:pt idx="5146">
                  <c:v>89.258394289239448</c:v>
                </c:pt>
                <c:pt idx="5147">
                  <c:v>89.258394289239448</c:v>
                </c:pt>
                <c:pt idx="5148">
                  <c:v>89.258394289239448</c:v>
                </c:pt>
                <c:pt idx="5149">
                  <c:v>89.258394289239448</c:v>
                </c:pt>
                <c:pt idx="5150">
                  <c:v>89.258394289239448</c:v>
                </c:pt>
                <c:pt idx="5151">
                  <c:v>89.258394289239448</c:v>
                </c:pt>
                <c:pt idx="5152">
                  <c:v>89.258394289239448</c:v>
                </c:pt>
                <c:pt idx="5153">
                  <c:v>89.258394289239448</c:v>
                </c:pt>
                <c:pt idx="5154">
                  <c:v>89.258394289239448</c:v>
                </c:pt>
                <c:pt idx="5155">
                  <c:v>89.258394289239448</c:v>
                </c:pt>
                <c:pt idx="5156">
                  <c:v>89.258394289239448</c:v>
                </c:pt>
                <c:pt idx="5157">
                  <c:v>89.258394289239448</c:v>
                </c:pt>
                <c:pt idx="5158">
                  <c:v>89.258394289239448</c:v>
                </c:pt>
                <c:pt idx="5159">
                  <c:v>89.258394289239448</c:v>
                </c:pt>
                <c:pt idx="5160">
                  <c:v>89.258394289239448</c:v>
                </c:pt>
                <c:pt idx="5161">
                  <c:v>89.258394289239448</c:v>
                </c:pt>
                <c:pt idx="5162">
                  <c:v>89.258394289239448</c:v>
                </c:pt>
                <c:pt idx="5163">
                  <c:v>89.258394289239448</c:v>
                </c:pt>
                <c:pt idx="5164">
                  <c:v>89.258394289239448</c:v>
                </c:pt>
                <c:pt idx="5165">
                  <c:v>89.258394289239448</c:v>
                </c:pt>
                <c:pt idx="5166">
                  <c:v>89.258394289239448</c:v>
                </c:pt>
                <c:pt idx="5167">
                  <c:v>89.258394289239448</c:v>
                </c:pt>
                <c:pt idx="5168">
                  <c:v>89.258394289239448</c:v>
                </c:pt>
                <c:pt idx="5169">
                  <c:v>89.258394289239448</c:v>
                </c:pt>
                <c:pt idx="5170">
                  <c:v>89.258394289239448</c:v>
                </c:pt>
                <c:pt idx="5171">
                  <c:v>89.258394289239448</c:v>
                </c:pt>
                <c:pt idx="5172">
                  <c:v>89.258394289239448</c:v>
                </c:pt>
                <c:pt idx="5173">
                  <c:v>89.258394289239448</c:v>
                </c:pt>
                <c:pt idx="5174">
                  <c:v>89.258394289239448</c:v>
                </c:pt>
                <c:pt idx="5175">
                  <c:v>89.258394289239448</c:v>
                </c:pt>
                <c:pt idx="5176">
                  <c:v>89.258394289239448</c:v>
                </c:pt>
                <c:pt idx="5177">
                  <c:v>89.258394289239448</c:v>
                </c:pt>
                <c:pt idx="5178">
                  <c:v>89.258394289239448</c:v>
                </c:pt>
                <c:pt idx="5179">
                  <c:v>89.258394289239448</c:v>
                </c:pt>
                <c:pt idx="5180">
                  <c:v>89.258394289239448</c:v>
                </c:pt>
                <c:pt idx="5181">
                  <c:v>89.258394289239448</c:v>
                </c:pt>
                <c:pt idx="5182">
                  <c:v>89.258394289239448</c:v>
                </c:pt>
                <c:pt idx="5183">
                  <c:v>89.258394289239448</c:v>
                </c:pt>
                <c:pt idx="5184">
                  <c:v>89.258394289239448</c:v>
                </c:pt>
                <c:pt idx="5185">
                  <c:v>89.258394289239448</c:v>
                </c:pt>
                <c:pt idx="5186">
                  <c:v>89.258394289239448</c:v>
                </c:pt>
                <c:pt idx="5187">
                  <c:v>89.258394289239448</c:v>
                </c:pt>
                <c:pt idx="5188">
                  <c:v>89.258394289239448</c:v>
                </c:pt>
                <c:pt idx="5189">
                  <c:v>89.258394289239448</c:v>
                </c:pt>
                <c:pt idx="5190">
                  <c:v>89.258394289239448</c:v>
                </c:pt>
                <c:pt idx="5191">
                  <c:v>89.258394289239448</c:v>
                </c:pt>
                <c:pt idx="5192">
                  <c:v>89.258394289239448</c:v>
                </c:pt>
                <c:pt idx="5193">
                  <c:v>89.258394289239448</c:v>
                </c:pt>
                <c:pt idx="5194">
                  <c:v>89.258394289239448</c:v>
                </c:pt>
                <c:pt idx="5195">
                  <c:v>89.258394289239448</c:v>
                </c:pt>
                <c:pt idx="5196">
                  <c:v>89.258394289239448</c:v>
                </c:pt>
                <c:pt idx="5197">
                  <c:v>89.258394289239448</c:v>
                </c:pt>
                <c:pt idx="5198">
                  <c:v>89.258394289239448</c:v>
                </c:pt>
                <c:pt idx="5199">
                  <c:v>89.258394289239448</c:v>
                </c:pt>
                <c:pt idx="5200">
                  <c:v>89.258394289239448</c:v>
                </c:pt>
                <c:pt idx="5201">
                  <c:v>89.258394289239448</c:v>
                </c:pt>
                <c:pt idx="5202">
                  <c:v>89.258394289239448</c:v>
                </c:pt>
                <c:pt idx="5203">
                  <c:v>89.258394289239448</c:v>
                </c:pt>
                <c:pt idx="5204">
                  <c:v>89.258394289239448</c:v>
                </c:pt>
                <c:pt idx="5205">
                  <c:v>89.258394289239448</c:v>
                </c:pt>
                <c:pt idx="5206">
                  <c:v>89.258394289239448</c:v>
                </c:pt>
                <c:pt idx="5207">
                  <c:v>89.258394289239448</c:v>
                </c:pt>
                <c:pt idx="5208">
                  <c:v>89.258394289239448</c:v>
                </c:pt>
                <c:pt idx="5209">
                  <c:v>89.258394289239448</c:v>
                </c:pt>
                <c:pt idx="5210">
                  <c:v>89.258394289239448</c:v>
                </c:pt>
                <c:pt idx="5211">
                  <c:v>89.258394289239448</c:v>
                </c:pt>
                <c:pt idx="5212">
                  <c:v>89.258394289239448</c:v>
                </c:pt>
                <c:pt idx="5213">
                  <c:v>89.258394289239448</c:v>
                </c:pt>
                <c:pt idx="5214">
                  <c:v>89.258394289239448</c:v>
                </c:pt>
                <c:pt idx="5215">
                  <c:v>89.258394289239448</c:v>
                </c:pt>
                <c:pt idx="5216">
                  <c:v>89.258394289239448</c:v>
                </c:pt>
                <c:pt idx="5217">
                  <c:v>89.258394289239448</c:v>
                </c:pt>
                <c:pt idx="5218">
                  <c:v>89.258394289239448</c:v>
                </c:pt>
                <c:pt idx="5219">
                  <c:v>89.258394289239448</c:v>
                </c:pt>
                <c:pt idx="5220">
                  <c:v>89.258394289239448</c:v>
                </c:pt>
                <c:pt idx="5221">
                  <c:v>89.258394289239448</c:v>
                </c:pt>
                <c:pt idx="5222">
                  <c:v>89.258394289239448</c:v>
                </c:pt>
                <c:pt idx="5223">
                  <c:v>89.258394289239448</c:v>
                </c:pt>
                <c:pt idx="5224">
                  <c:v>89.258394289239448</c:v>
                </c:pt>
                <c:pt idx="5225">
                  <c:v>89.258394289239448</c:v>
                </c:pt>
                <c:pt idx="5226">
                  <c:v>89.258394289239448</c:v>
                </c:pt>
                <c:pt idx="5227">
                  <c:v>89.258394289239448</c:v>
                </c:pt>
                <c:pt idx="5228">
                  <c:v>89.258394289239448</c:v>
                </c:pt>
                <c:pt idx="5229">
                  <c:v>89.258394289239448</c:v>
                </c:pt>
                <c:pt idx="5230">
                  <c:v>89.258394289239448</c:v>
                </c:pt>
                <c:pt idx="5231">
                  <c:v>89.258394289239448</c:v>
                </c:pt>
                <c:pt idx="5232">
                  <c:v>89.258394289239448</c:v>
                </c:pt>
                <c:pt idx="5233">
                  <c:v>89.258394289239448</c:v>
                </c:pt>
                <c:pt idx="5234">
                  <c:v>89.258394289239448</c:v>
                </c:pt>
                <c:pt idx="5235">
                  <c:v>89.258394289239448</c:v>
                </c:pt>
                <c:pt idx="5236">
                  <c:v>89.258394289239448</c:v>
                </c:pt>
                <c:pt idx="5237">
                  <c:v>89.258394289239448</c:v>
                </c:pt>
                <c:pt idx="5238">
                  <c:v>89.258394289239448</c:v>
                </c:pt>
                <c:pt idx="5239">
                  <c:v>89.258394289239448</c:v>
                </c:pt>
                <c:pt idx="5240">
                  <c:v>89.258394289239448</c:v>
                </c:pt>
                <c:pt idx="5241">
                  <c:v>89.258394289239448</c:v>
                </c:pt>
                <c:pt idx="5242">
                  <c:v>89.258394289239448</c:v>
                </c:pt>
                <c:pt idx="5243">
                  <c:v>89.258394289239448</c:v>
                </c:pt>
                <c:pt idx="5244">
                  <c:v>89.258394289239448</c:v>
                </c:pt>
                <c:pt idx="5245">
                  <c:v>89.258394289239448</c:v>
                </c:pt>
                <c:pt idx="5246">
                  <c:v>89.258394289239448</c:v>
                </c:pt>
                <c:pt idx="5247">
                  <c:v>89.258394289239448</c:v>
                </c:pt>
                <c:pt idx="5248">
                  <c:v>89.258394289239448</c:v>
                </c:pt>
                <c:pt idx="5249">
                  <c:v>89.258394289239448</c:v>
                </c:pt>
                <c:pt idx="5250">
                  <c:v>89.258394289239448</c:v>
                </c:pt>
                <c:pt idx="5251">
                  <c:v>89.258394289239448</c:v>
                </c:pt>
                <c:pt idx="5252">
                  <c:v>89.258394289239448</c:v>
                </c:pt>
                <c:pt idx="5253">
                  <c:v>89.258394289239448</c:v>
                </c:pt>
                <c:pt idx="5254">
                  <c:v>89.258394289239448</c:v>
                </c:pt>
                <c:pt idx="5255">
                  <c:v>89.258394289239448</c:v>
                </c:pt>
                <c:pt idx="5256">
                  <c:v>89.258394289239448</c:v>
                </c:pt>
                <c:pt idx="5257">
                  <c:v>89.258394289239448</c:v>
                </c:pt>
                <c:pt idx="5258">
                  <c:v>89.258394289239448</c:v>
                </c:pt>
                <c:pt idx="5259">
                  <c:v>89.258394289239448</c:v>
                </c:pt>
                <c:pt idx="5260">
                  <c:v>89.258394289239448</c:v>
                </c:pt>
                <c:pt idx="5261">
                  <c:v>89.258394289239448</c:v>
                </c:pt>
                <c:pt idx="5262">
                  <c:v>89.258394289239448</c:v>
                </c:pt>
                <c:pt idx="5263">
                  <c:v>89.258394289239448</c:v>
                </c:pt>
                <c:pt idx="5264">
                  <c:v>89.258394289239448</c:v>
                </c:pt>
                <c:pt idx="5265">
                  <c:v>89.258394289239448</c:v>
                </c:pt>
                <c:pt idx="5266">
                  <c:v>89.258394289239448</c:v>
                </c:pt>
                <c:pt idx="5267">
                  <c:v>89.258394289239448</c:v>
                </c:pt>
                <c:pt idx="5268">
                  <c:v>89.258394289239448</c:v>
                </c:pt>
                <c:pt idx="5269">
                  <c:v>89.258394289239448</c:v>
                </c:pt>
                <c:pt idx="5270">
                  <c:v>89.258394289239448</c:v>
                </c:pt>
                <c:pt idx="5271">
                  <c:v>89.258394289239448</c:v>
                </c:pt>
                <c:pt idx="5272">
                  <c:v>89.258394289239448</c:v>
                </c:pt>
                <c:pt idx="5273">
                  <c:v>89.258394289239448</c:v>
                </c:pt>
                <c:pt idx="5274">
                  <c:v>89.258394289239448</c:v>
                </c:pt>
                <c:pt idx="5275">
                  <c:v>89.258394289239448</c:v>
                </c:pt>
                <c:pt idx="5276">
                  <c:v>89.258394289239448</c:v>
                </c:pt>
                <c:pt idx="5277">
                  <c:v>89.258394289239448</c:v>
                </c:pt>
                <c:pt idx="5278">
                  <c:v>89.258394289239448</c:v>
                </c:pt>
                <c:pt idx="5279">
                  <c:v>89.258394289239448</c:v>
                </c:pt>
                <c:pt idx="5280">
                  <c:v>89.258394289239448</c:v>
                </c:pt>
                <c:pt idx="5281">
                  <c:v>89.258394289239448</c:v>
                </c:pt>
                <c:pt idx="5282">
                  <c:v>89.258394289239448</c:v>
                </c:pt>
                <c:pt idx="5283">
                  <c:v>89.258394289239448</c:v>
                </c:pt>
                <c:pt idx="5284">
                  <c:v>89.258394289239448</c:v>
                </c:pt>
                <c:pt idx="5285">
                  <c:v>89.258394289239448</c:v>
                </c:pt>
                <c:pt idx="5286">
                  <c:v>89.258394289239448</c:v>
                </c:pt>
                <c:pt idx="5287">
                  <c:v>89.258394289239448</c:v>
                </c:pt>
                <c:pt idx="5288">
                  <c:v>89.258394289239448</c:v>
                </c:pt>
                <c:pt idx="5289">
                  <c:v>89.258394289239448</c:v>
                </c:pt>
                <c:pt idx="5290">
                  <c:v>89.258394289239448</c:v>
                </c:pt>
                <c:pt idx="5291">
                  <c:v>89.258394289239448</c:v>
                </c:pt>
                <c:pt idx="5292">
                  <c:v>89.258394289239448</c:v>
                </c:pt>
                <c:pt idx="5293">
                  <c:v>89.258394289239448</c:v>
                </c:pt>
                <c:pt idx="5294">
                  <c:v>89.258394289239448</c:v>
                </c:pt>
                <c:pt idx="5295">
                  <c:v>89.258394289239448</c:v>
                </c:pt>
                <c:pt idx="5296">
                  <c:v>89.258394289239448</c:v>
                </c:pt>
                <c:pt idx="5297">
                  <c:v>89.258394289239448</c:v>
                </c:pt>
                <c:pt idx="5298">
                  <c:v>89.258394289239448</c:v>
                </c:pt>
                <c:pt idx="5299">
                  <c:v>89.258394289239448</c:v>
                </c:pt>
                <c:pt idx="5300">
                  <c:v>89.258394289239448</c:v>
                </c:pt>
                <c:pt idx="5301">
                  <c:v>89.258394289239448</c:v>
                </c:pt>
                <c:pt idx="5302">
                  <c:v>89.258394289239448</c:v>
                </c:pt>
                <c:pt idx="5303">
                  <c:v>89.258394289239448</c:v>
                </c:pt>
                <c:pt idx="5304">
                  <c:v>89.258394289239448</c:v>
                </c:pt>
                <c:pt idx="5305">
                  <c:v>89.258394289239448</c:v>
                </c:pt>
                <c:pt idx="5306">
                  <c:v>89.258394289239448</c:v>
                </c:pt>
                <c:pt idx="5307">
                  <c:v>89.258394289239448</c:v>
                </c:pt>
                <c:pt idx="5308">
                  <c:v>89.258394289239448</c:v>
                </c:pt>
                <c:pt idx="5309">
                  <c:v>89.258394289239448</c:v>
                </c:pt>
                <c:pt idx="5310">
                  <c:v>89.258394289239448</c:v>
                </c:pt>
                <c:pt idx="5311">
                  <c:v>89.258394289239448</c:v>
                </c:pt>
                <c:pt idx="5312">
                  <c:v>89.258394289239448</c:v>
                </c:pt>
                <c:pt idx="5313">
                  <c:v>89.258394289239448</c:v>
                </c:pt>
                <c:pt idx="5314">
                  <c:v>89.258394289239448</c:v>
                </c:pt>
                <c:pt idx="5315">
                  <c:v>89.258394289239448</c:v>
                </c:pt>
                <c:pt idx="5316">
                  <c:v>89.258394289239448</c:v>
                </c:pt>
                <c:pt idx="5317">
                  <c:v>89.258394289239448</c:v>
                </c:pt>
                <c:pt idx="5318">
                  <c:v>89.258394289239448</c:v>
                </c:pt>
                <c:pt idx="5319">
                  <c:v>89.258394289239448</c:v>
                </c:pt>
                <c:pt idx="5320">
                  <c:v>89.258394289239448</c:v>
                </c:pt>
                <c:pt idx="5321">
                  <c:v>89.258394289239448</c:v>
                </c:pt>
                <c:pt idx="5322">
                  <c:v>89.258394289239448</c:v>
                </c:pt>
                <c:pt idx="5323">
                  <c:v>89.258394289239448</c:v>
                </c:pt>
                <c:pt idx="5324">
                  <c:v>89.258394289239448</c:v>
                </c:pt>
                <c:pt idx="5325">
                  <c:v>89.258394289239448</c:v>
                </c:pt>
                <c:pt idx="5326">
                  <c:v>89.258394289239448</c:v>
                </c:pt>
                <c:pt idx="5327">
                  <c:v>89.258394289239448</c:v>
                </c:pt>
                <c:pt idx="5328">
                  <c:v>89.258394289239448</c:v>
                </c:pt>
                <c:pt idx="5329">
                  <c:v>89.258394289239448</c:v>
                </c:pt>
                <c:pt idx="5330">
                  <c:v>89.258394289239448</c:v>
                </c:pt>
                <c:pt idx="5331">
                  <c:v>89.258394289239448</c:v>
                </c:pt>
                <c:pt idx="5332">
                  <c:v>89.258394289239448</c:v>
                </c:pt>
                <c:pt idx="5333">
                  <c:v>89.258394289239448</c:v>
                </c:pt>
                <c:pt idx="5334">
                  <c:v>89.258394289239448</c:v>
                </c:pt>
                <c:pt idx="5335">
                  <c:v>89.258394289239448</c:v>
                </c:pt>
                <c:pt idx="5336">
                  <c:v>89.258394289239448</c:v>
                </c:pt>
                <c:pt idx="5337">
                  <c:v>89.258394289239448</c:v>
                </c:pt>
                <c:pt idx="5338">
                  <c:v>89.258394289239448</c:v>
                </c:pt>
                <c:pt idx="5339">
                  <c:v>89.258394289239448</c:v>
                </c:pt>
                <c:pt idx="5340">
                  <c:v>89.258394289239448</c:v>
                </c:pt>
                <c:pt idx="5341">
                  <c:v>89.258394289239448</c:v>
                </c:pt>
                <c:pt idx="5342">
                  <c:v>89.258394289239448</c:v>
                </c:pt>
                <c:pt idx="5343">
                  <c:v>89.258394289239448</c:v>
                </c:pt>
                <c:pt idx="5344">
                  <c:v>89.258394289239448</c:v>
                </c:pt>
                <c:pt idx="5345">
                  <c:v>89.258394289239448</c:v>
                </c:pt>
                <c:pt idx="5346">
                  <c:v>89.258394289239448</c:v>
                </c:pt>
                <c:pt idx="5347">
                  <c:v>89.258394289239448</c:v>
                </c:pt>
                <c:pt idx="5348">
                  <c:v>89.258394289239448</c:v>
                </c:pt>
                <c:pt idx="5349">
                  <c:v>89.258394289239448</c:v>
                </c:pt>
                <c:pt idx="5350">
                  <c:v>89.258394289239448</c:v>
                </c:pt>
                <c:pt idx="5351">
                  <c:v>89.258394289239448</c:v>
                </c:pt>
                <c:pt idx="5352">
                  <c:v>89.258394289239448</c:v>
                </c:pt>
                <c:pt idx="5353">
                  <c:v>89.258394289239448</c:v>
                </c:pt>
                <c:pt idx="5354">
                  <c:v>89.258394289239448</c:v>
                </c:pt>
                <c:pt idx="5355">
                  <c:v>89.258394289239448</c:v>
                </c:pt>
                <c:pt idx="5356">
                  <c:v>89.258394289239448</c:v>
                </c:pt>
                <c:pt idx="5357">
                  <c:v>89.258394289239448</c:v>
                </c:pt>
                <c:pt idx="5358">
                  <c:v>89.258394289239448</c:v>
                </c:pt>
                <c:pt idx="5359">
                  <c:v>89.258394289239448</c:v>
                </c:pt>
                <c:pt idx="5360">
                  <c:v>89.258394289239448</c:v>
                </c:pt>
                <c:pt idx="5361">
                  <c:v>89.258394289239448</c:v>
                </c:pt>
                <c:pt idx="5362">
                  <c:v>89.258394289239448</c:v>
                </c:pt>
                <c:pt idx="5363">
                  <c:v>89.258394289239448</c:v>
                </c:pt>
                <c:pt idx="5364">
                  <c:v>89.258394289239448</c:v>
                </c:pt>
                <c:pt idx="5365">
                  <c:v>89.258394289239448</c:v>
                </c:pt>
                <c:pt idx="5366">
                  <c:v>89.258394289239448</c:v>
                </c:pt>
                <c:pt idx="5367">
                  <c:v>89.258394289239448</c:v>
                </c:pt>
                <c:pt idx="5368">
                  <c:v>89.258394289239448</c:v>
                </c:pt>
                <c:pt idx="5369">
                  <c:v>89.258394289239448</c:v>
                </c:pt>
                <c:pt idx="5370">
                  <c:v>89.258394289239448</c:v>
                </c:pt>
                <c:pt idx="5371">
                  <c:v>89.258394289239448</c:v>
                </c:pt>
                <c:pt idx="5372">
                  <c:v>89.258394289239448</c:v>
                </c:pt>
                <c:pt idx="5373">
                  <c:v>89.258394289239448</c:v>
                </c:pt>
                <c:pt idx="5374">
                  <c:v>89.258394289239448</c:v>
                </c:pt>
                <c:pt idx="5375">
                  <c:v>89.258394289239448</c:v>
                </c:pt>
                <c:pt idx="5376">
                  <c:v>89.258394289239448</c:v>
                </c:pt>
                <c:pt idx="5377">
                  <c:v>89.258394289239448</c:v>
                </c:pt>
                <c:pt idx="5378">
                  <c:v>89.258394289239448</c:v>
                </c:pt>
                <c:pt idx="5379">
                  <c:v>89.258394289239448</c:v>
                </c:pt>
                <c:pt idx="5380">
                  <c:v>89.258394289239448</c:v>
                </c:pt>
                <c:pt idx="5381">
                  <c:v>89.258394289239448</c:v>
                </c:pt>
                <c:pt idx="5382">
                  <c:v>89.258394289239448</c:v>
                </c:pt>
                <c:pt idx="5383">
                  <c:v>89.258394289239448</c:v>
                </c:pt>
                <c:pt idx="5384">
                  <c:v>89.258394289239448</c:v>
                </c:pt>
                <c:pt idx="5385">
                  <c:v>89.258394289239448</c:v>
                </c:pt>
                <c:pt idx="5386">
                  <c:v>89.258394289239448</c:v>
                </c:pt>
                <c:pt idx="5387">
                  <c:v>89.258394289239448</c:v>
                </c:pt>
                <c:pt idx="5388">
                  <c:v>89.258394289239448</c:v>
                </c:pt>
                <c:pt idx="5389">
                  <c:v>89.258394289239448</c:v>
                </c:pt>
                <c:pt idx="5390">
                  <c:v>89.258394289239448</c:v>
                </c:pt>
                <c:pt idx="5391">
                  <c:v>89.258394289239448</c:v>
                </c:pt>
                <c:pt idx="5392">
                  <c:v>89.258394289239448</c:v>
                </c:pt>
                <c:pt idx="5393">
                  <c:v>89.258394289239448</c:v>
                </c:pt>
                <c:pt idx="5394">
                  <c:v>89.258394289239448</c:v>
                </c:pt>
                <c:pt idx="5395">
                  <c:v>89.258394289239448</c:v>
                </c:pt>
                <c:pt idx="5396">
                  <c:v>89.258394289239448</c:v>
                </c:pt>
                <c:pt idx="5397">
                  <c:v>89.258394289239448</c:v>
                </c:pt>
                <c:pt idx="5398">
                  <c:v>89.258394289239448</c:v>
                </c:pt>
                <c:pt idx="5399">
                  <c:v>89.258394289239448</c:v>
                </c:pt>
                <c:pt idx="5400">
                  <c:v>89.258394289239448</c:v>
                </c:pt>
                <c:pt idx="5401">
                  <c:v>89.258394289239448</c:v>
                </c:pt>
                <c:pt idx="5402">
                  <c:v>89.258394289239448</c:v>
                </c:pt>
                <c:pt idx="5403">
                  <c:v>89.258394289239448</c:v>
                </c:pt>
                <c:pt idx="5404">
                  <c:v>89.258394289239448</c:v>
                </c:pt>
                <c:pt idx="5405">
                  <c:v>89.258394289239448</c:v>
                </c:pt>
                <c:pt idx="5406">
                  <c:v>89.258394289239448</c:v>
                </c:pt>
                <c:pt idx="5407">
                  <c:v>89.258394289239448</c:v>
                </c:pt>
                <c:pt idx="5408">
                  <c:v>89.258394289239448</c:v>
                </c:pt>
                <c:pt idx="5409">
                  <c:v>89.258394289239448</c:v>
                </c:pt>
                <c:pt idx="5410">
                  <c:v>89.258394289239448</c:v>
                </c:pt>
                <c:pt idx="5411">
                  <c:v>89.258394289239448</c:v>
                </c:pt>
                <c:pt idx="5412">
                  <c:v>89.258394289239448</c:v>
                </c:pt>
                <c:pt idx="5413">
                  <c:v>89.258394289239448</c:v>
                </c:pt>
                <c:pt idx="5414">
                  <c:v>89.258394289239448</c:v>
                </c:pt>
                <c:pt idx="5415">
                  <c:v>89.258394289239448</c:v>
                </c:pt>
                <c:pt idx="5416">
                  <c:v>89.258394289239448</c:v>
                </c:pt>
                <c:pt idx="5417">
                  <c:v>89.258394289239448</c:v>
                </c:pt>
                <c:pt idx="5418">
                  <c:v>89.258394289239448</c:v>
                </c:pt>
                <c:pt idx="5419">
                  <c:v>89.258394289239448</c:v>
                </c:pt>
                <c:pt idx="5420">
                  <c:v>89.258394289239448</c:v>
                </c:pt>
                <c:pt idx="5421">
                  <c:v>89.258394289239448</c:v>
                </c:pt>
                <c:pt idx="5422">
                  <c:v>89.258394289239448</c:v>
                </c:pt>
                <c:pt idx="5423">
                  <c:v>89.258394289239448</c:v>
                </c:pt>
                <c:pt idx="5424">
                  <c:v>89.258394289239448</c:v>
                </c:pt>
                <c:pt idx="5425">
                  <c:v>89.258394289239448</c:v>
                </c:pt>
                <c:pt idx="5426">
                  <c:v>89.258394289239448</c:v>
                </c:pt>
                <c:pt idx="5427">
                  <c:v>89.258394289239448</c:v>
                </c:pt>
                <c:pt idx="5428">
                  <c:v>89.258394289239448</c:v>
                </c:pt>
                <c:pt idx="5429">
                  <c:v>89.258394289239448</c:v>
                </c:pt>
                <c:pt idx="5430">
                  <c:v>89.258394289239448</c:v>
                </c:pt>
                <c:pt idx="5431">
                  <c:v>89.258394289239448</c:v>
                </c:pt>
                <c:pt idx="5432">
                  <c:v>89.258394289239448</c:v>
                </c:pt>
                <c:pt idx="5433">
                  <c:v>89.258394289239448</c:v>
                </c:pt>
                <c:pt idx="5434">
                  <c:v>89.258394289239448</c:v>
                </c:pt>
                <c:pt idx="5435">
                  <c:v>89.258394289239448</c:v>
                </c:pt>
                <c:pt idx="5436">
                  <c:v>89.258394289239448</c:v>
                </c:pt>
                <c:pt idx="5437">
                  <c:v>89.258394289239448</c:v>
                </c:pt>
                <c:pt idx="5438">
                  <c:v>89.258394289239448</c:v>
                </c:pt>
                <c:pt idx="5439">
                  <c:v>89.258394289239448</c:v>
                </c:pt>
                <c:pt idx="5440">
                  <c:v>89.258394289239448</c:v>
                </c:pt>
                <c:pt idx="5441">
                  <c:v>89.258394289239448</c:v>
                </c:pt>
                <c:pt idx="5442">
                  <c:v>89.258394289239448</c:v>
                </c:pt>
                <c:pt idx="5443">
                  <c:v>89.258394289239448</c:v>
                </c:pt>
                <c:pt idx="5444">
                  <c:v>89.258394289239448</c:v>
                </c:pt>
                <c:pt idx="5445">
                  <c:v>89.258394289239448</c:v>
                </c:pt>
                <c:pt idx="5446">
                  <c:v>89.258394289239448</c:v>
                </c:pt>
                <c:pt idx="5447">
                  <c:v>89.258394289239448</c:v>
                </c:pt>
                <c:pt idx="5448">
                  <c:v>89.258394289239448</c:v>
                </c:pt>
                <c:pt idx="5449">
                  <c:v>89.258394289239448</c:v>
                </c:pt>
                <c:pt idx="5450">
                  <c:v>89.258394289239448</c:v>
                </c:pt>
                <c:pt idx="5451">
                  <c:v>89.258394289239448</c:v>
                </c:pt>
                <c:pt idx="5452">
                  <c:v>89.258394289239448</c:v>
                </c:pt>
                <c:pt idx="5453">
                  <c:v>89.258394289239448</c:v>
                </c:pt>
                <c:pt idx="5454">
                  <c:v>89.258394289239448</c:v>
                </c:pt>
                <c:pt idx="5455">
                  <c:v>89.258394289239448</c:v>
                </c:pt>
                <c:pt idx="5456">
                  <c:v>89.258394289239448</c:v>
                </c:pt>
                <c:pt idx="5457">
                  <c:v>89.258394289239448</c:v>
                </c:pt>
                <c:pt idx="5458">
                  <c:v>89.258394289239448</c:v>
                </c:pt>
                <c:pt idx="5459">
                  <c:v>89.258394289239448</c:v>
                </c:pt>
                <c:pt idx="5460">
                  <c:v>89.258394289239448</c:v>
                </c:pt>
                <c:pt idx="5461">
                  <c:v>89.258394289239448</c:v>
                </c:pt>
                <c:pt idx="5462">
                  <c:v>89.258394289239448</c:v>
                </c:pt>
                <c:pt idx="5463">
                  <c:v>89.258394289239448</c:v>
                </c:pt>
                <c:pt idx="5464">
                  <c:v>89.258394289239448</c:v>
                </c:pt>
                <c:pt idx="5465">
                  <c:v>89.258394289239448</c:v>
                </c:pt>
                <c:pt idx="5466">
                  <c:v>89.258394289239448</c:v>
                </c:pt>
                <c:pt idx="5467">
                  <c:v>89.258394289239448</c:v>
                </c:pt>
                <c:pt idx="5468">
                  <c:v>89.258394289239448</c:v>
                </c:pt>
                <c:pt idx="5469">
                  <c:v>89.258394289239448</c:v>
                </c:pt>
                <c:pt idx="5470">
                  <c:v>89.258394289239448</c:v>
                </c:pt>
                <c:pt idx="5471">
                  <c:v>89.258394289239448</c:v>
                </c:pt>
                <c:pt idx="5472">
                  <c:v>89.258394289239448</c:v>
                </c:pt>
                <c:pt idx="5473">
                  <c:v>89.258394289239448</c:v>
                </c:pt>
                <c:pt idx="5474">
                  <c:v>89.258394289239448</c:v>
                </c:pt>
                <c:pt idx="5475">
                  <c:v>89.258394289239448</c:v>
                </c:pt>
                <c:pt idx="5476">
                  <c:v>89.258394289239448</c:v>
                </c:pt>
                <c:pt idx="5477">
                  <c:v>89.258394289239448</c:v>
                </c:pt>
                <c:pt idx="5478">
                  <c:v>89.258394289239448</c:v>
                </c:pt>
                <c:pt idx="5479">
                  <c:v>89.258394289239448</c:v>
                </c:pt>
                <c:pt idx="5480">
                  <c:v>89.258394289239448</c:v>
                </c:pt>
                <c:pt idx="5481">
                  <c:v>89.258394289239448</c:v>
                </c:pt>
                <c:pt idx="5482">
                  <c:v>89.258394289239448</c:v>
                </c:pt>
                <c:pt idx="5483">
                  <c:v>89.258394289239448</c:v>
                </c:pt>
                <c:pt idx="5484">
                  <c:v>89.258394289239448</c:v>
                </c:pt>
                <c:pt idx="5485">
                  <c:v>89.258394289239448</c:v>
                </c:pt>
                <c:pt idx="5486">
                  <c:v>89.258394289239448</c:v>
                </c:pt>
                <c:pt idx="5487">
                  <c:v>89.258394289239448</c:v>
                </c:pt>
                <c:pt idx="5488">
                  <c:v>89.258394289239448</c:v>
                </c:pt>
                <c:pt idx="5489">
                  <c:v>89.258394289239448</c:v>
                </c:pt>
                <c:pt idx="5490">
                  <c:v>89.258394289239448</c:v>
                </c:pt>
                <c:pt idx="5491">
                  <c:v>89.258394289239448</c:v>
                </c:pt>
                <c:pt idx="5492">
                  <c:v>89.258394289239448</c:v>
                </c:pt>
                <c:pt idx="5493">
                  <c:v>89.258394289239448</c:v>
                </c:pt>
                <c:pt idx="5494">
                  <c:v>89.258394289239448</c:v>
                </c:pt>
                <c:pt idx="5495">
                  <c:v>89.258394289239448</c:v>
                </c:pt>
                <c:pt idx="5496">
                  <c:v>89.258394289239448</c:v>
                </c:pt>
                <c:pt idx="5497">
                  <c:v>89.258394289239448</c:v>
                </c:pt>
                <c:pt idx="5498">
                  <c:v>89.258394289239448</c:v>
                </c:pt>
                <c:pt idx="5499">
                  <c:v>89.258394289239448</c:v>
                </c:pt>
                <c:pt idx="5500">
                  <c:v>89.258394289239448</c:v>
                </c:pt>
                <c:pt idx="5501">
                  <c:v>89.258394289239448</c:v>
                </c:pt>
                <c:pt idx="5502">
                  <c:v>89.258394289239448</c:v>
                </c:pt>
                <c:pt idx="5503">
                  <c:v>89.258394289239448</c:v>
                </c:pt>
                <c:pt idx="5504">
                  <c:v>89.258394289239448</c:v>
                </c:pt>
                <c:pt idx="5505">
                  <c:v>89.258394289239448</c:v>
                </c:pt>
                <c:pt idx="5506">
                  <c:v>89.258394289239448</c:v>
                </c:pt>
                <c:pt idx="5507">
                  <c:v>89.258394289239448</c:v>
                </c:pt>
                <c:pt idx="5508">
                  <c:v>89.258394289239448</c:v>
                </c:pt>
                <c:pt idx="5509">
                  <c:v>89.258394289239448</c:v>
                </c:pt>
                <c:pt idx="5510">
                  <c:v>89.258394289239448</c:v>
                </c:pt>
                <c:pt idx="5511">
                  <c:v>89.258394289239448</c:v>
                </c:pt>
                <c:pt idx="5512">
                  <c:v>89.258394289239448</c:v>
                </c:pt>
                <c:pt idx="5513">
                  <c:v>89.258394289239448</c:v>
                </c:pt>
                <c:pt idx="5514">
                  <c:v>89.258394289239448</c:v>
                </c:pt>
                <c:pt idx="5515">
                  <c:v>89.258394289239448</c:v>
                </c:pt>
                <c:pt idx="5516">
                  <c:v>89.258394289239448</c:v>
                </c:pt>
                <c:pt idx="5517">
                  <c:v>89.258394289239448</c:v>
                </c:pt>
                <c:pt idx="5518">
                  <c:v>89.258394289239448</c:v>
                </c:pt>
                <c:pt idx="5519">
                  <c:v>89.258394289239448</c:v>
                </c:pt>
                <c:pt idx="5520">
                  <c:v>89.258394289239448</c:v>
                </c:pt>
                <c:pt idx="5521">
                  <c:v>89.258394289239448</c:v>
                </c:pt>
                <c:pt idx="5522">
                  <c:v>89.258394289239448</c:v>
                </c:pt>
                <c:pt idx="5523">
                  <c:v>89.258394289239448</c:v>
                </c:pt>
                <c:pt idx="5524">
                  <c:v>89.258394289239448</c:v>
                </c:pt>
                <c:pt idx="5525">
                  <c:v>89.258394289239448</c:v>
                </c:pt>
                <c:pt idx="5526">
                  <c:v>89.258394289239448</c:v>
                </c:pt>
                <c:pt idx="5527">
                  <c:v>89.258394289239448</c:v>
                </c:pt>
                <c:pt idx="5528">
                  <c:v>89.258394289239448</c:v>
                </c:pt>
                <c:pt idx="5529">
                  <c:v>89.258394289239448</c:v>
                </c:pt>
                <c:pt idx="5530">
                  <c:v>89.258394289239448</c:v>
                </c:pt>
                <c:pt idx="5531">
                  <c:v>89.258394289239448</c:v>
                </c:pt>
                <c:pt idx="5532">
                  <c:v>89.258394289239448</c:v>
                </c:pt>
                <c:pt idx="5533">
                  <c:v>89.258394289239448</c:v>
                </c:pt>
                <c:pt idx="5534">
                  <c:v>89.258394289239448</c:v>
                </c:pt>
                <c:pt idx="5535">
                  <c:v>89.258394289239448</c:v>
                </c:pt>
                <c:pt idx="5536">
                  <c:v>89.258394289239448</c:v>
                </c:pt>
                <c:pt idx="5537">
                  <c:v>89.258394289239448</c:v>
                </c:pt>
                <c:pt idx="5538">
                  <c:v>89.258394289239448</c:v>
                </c:pt>
                <c:pt idx="5539">
                  <c:v>89.258394289239448</c:v>
                </c:pt>
                <c:pt idx="5540">
                  <c:v>89.258394289239448</c:v>
                </c:pt>
                <c:pt idx="5541">
                  <c:v>89.258394289239448</c:v>
                </c:pt>
                <c:pt idx="5542">
                  <c:v>89.258394289239448</c:v>
                </c:pt>
                <c:pt idx="5543">
                  <c:v>89.258394289239448</c:v>
                </c:pt>
                <c:pt idx="5544">
                  <c:v>89.258394289239448</c:v>
                </c:pt>
                <c:pt idx="5545">
                  <c:v>89.258394289239448</c:v>
                </c:pt>
                <c:pt idx="5546">
                  <c:v>89.258394289239448</c:v>
                </c:pt>
                <c:pt idx="5547">
                  <c:v>89.258394289239448</c:v>
                </c:pt>
                <c:pt idx="5548">
                  <c:v>89.258394289239448</c:v>
                </c:pt>
                <c:pt idx="5549">
                  <c:v>89.258394289239448</c:v>
                </c:pt>
                <c:pt idx="5550">
                  <c:v>89.258394289239448</c:v>
                </c:pt>
                <c:pt idx="5551">
                  <c:v>89.258394289239448</c:v>
                </c:pt>
                <c:pt idx="5552">
                  <c:v>89.258394289239448</c:v>
                </c:pt>
                <c:pt idx="5553">
                  <c:v>89.258394289239448</c:v>
                </c:pt>
                <c:pt idx="5554">
                  <c:v>89.258394289239448</c:v>
                </c:pt>
                <c:pt idx="5555">
                  <c:v>89.258394289239448</c:v>
                </c:pt>
                <c:pt idx="5556">
                  <c:v>89.258394289239448</c:v>
                </c:pt>
                <c:pt idx="5557">
                  <c:v>89.258394289239448</c:v>
                </c:pt>
                <c:pt idx="5558">
                  <c:v>89.258394289239448</c:v>
                </c:pt>
                <c:pt idx="5559">
                  <c:v>89.258394289239448</c:v>
                </c:pt>
                <c:pt idx="5560">
                  <c:v>89.258394289239448</c:v>
                </c:pt>
                <c:pt idx="5561">
                  <c:v>89.258394289239448</c:v>
                </c:pt>
                <c:pt idx="5562">
                  <c:v>89.258394289239448</c:v>
                </c:pt>
                <c:pt idx="5563">
                  <c:v>89.258394289239448</c:v>
                </c:pt>
                <c:pt idx="5564">
                  <c:v>89.258394289239448</c:v>
                </c:pt>
                <c:pt idx="5565">
                  <c:v>89.258394289239448</c:v>
                </c:pt>
                <c:pt idx="5566">
                  <c:v>89.258394289239448</c:v>
                </c:pt>
                <c:pt idx="5567">
                  <c:v>89.258394289239448</c:v>
                </c:pt>
                <c:pt idx="5568">
                  <c:v>89.258394289239448</c:v>
                </c:pt>
                <c:pt idx="5569">
                  <c:v>89.258394289239448</c:v>
                </c:pt>
                <c:pt idx="5570">
                  <c:v>89.258394289239448</c:v>
                </c:pt>
                <c:pt idx="5571">
                  <c:v>89.258394289239448</c:v>
                </c:pt>
                <c:pt idx="5572">
                  <c:v>89.258394289239448</c:v>
                </c:pt>
                <c:pt idx="5573">
                  <c:v>89.258394289239448</c:v>
                </c:pt>
                <c:pt idx="5574">
                  <c:v>89.258394289239448</c:v>
                </c:pt>
                <c:pt idx="5575">
                  <c:v>89.258394289239448</c:v>
                </c:pt>
                <c:pt idx="5576">
                  <c:v>89.258394289239448</c:v>
                </c:pt>
                <c:pt idx="5577">
                  <c:v>89.258394289239448</c:v>
                </c:pt>
                <c:pt idx="5578">
                  <c:v>89.258394289239448</c:v>
                </c:pt>
                <c:pt idx="5579">
                  <c:v>89.258394289239448</c:v>
                </c:pt>
                <c:pt idx="5580">
                  <c:v>89.258394289239448</c:v>
                </c:pt>
                <c:pt idx="5581">
                  <c:v>89.258394289239448</c:v>
                </c:pt>
                <c:pt idx="5582">
                  <c:v>89.258394289239448</c:v>
                </c:pt>
                <c:pt idx="5583">
                  <c:v>89.258394289239448</c:v>
                </c:pt>
                <c:pt idx="5584">
                  <c:v>89.258394289239448</c:v>
                </c:pt>
                <c:pt idx="5585">
                  <c:v>89.258394289239448</c:v>
                </c:pt>
                <c:pt idx="5586">
                  <c:v>89.258394289239448</c:v>
                </c:pt>
                <c:pt idx="5587">
                  <c:v>89.258394289239448</c:v>
                </c:pt>
                <c:pt idx="5588">
                  <c:v>89.258394289239448</c:v>
                </c:pt>
                <c:pt idx="5589">
                  <c:v>89.258394289239448</c:v>
                </c:pt>
                <c:pt idx="5590">
                  <c:v>89.258394289239448</c:v>
                </c:pt>
                <c:pt idx="5591">
                  <c:v>89.258394289239448</c:v>
                </c:pt>
                <c:pt idx="5592">
                  <c:v>89.258394289239448</c:v>
                </c:pt>
                <c:pt idx="5593">
                  <c:v>89.258394289239448</c:v>
                </c:pt>
                <c:pt idx="5594">
                  <c:v>89.258394289239448</c:v>
                </c:pt>
                <c:pt idx="5595">
                  <c:v>89.258394289239448</c:v>
                </c:pt>
                <c:pt idx="5596">
                  <c:v>89.258394289239448</c:v>
                </c:pt>
                <c:pt idx="5597">
                  <c:v>89.258394289239448</c:v>
                </c:pt>
                <c:pt idx="5598">
                  <c:v>89.258394289239448</c:v>
                </c:pt>
                <c:pt idx="5599">
                  <c:v>89.258394289239448</c:v>
                </c:pt>
                <c:pt idx="5600">
                  <c:v>89.258394289239448</c:v>
                </c:pt>
                <c:pt idx="5601">
                  <c:v>89.258394289239448</c:v>
                </c:pt>
                <c:pt idx="5602">
                  <c:v>89.258394289239448</c:v>
                </c:pt>
                <c:pt idx="5603">
                  <c:v>89.258394289239448</c:v>
                </c:pt>
                <c:pt idx="5604">
                  <c:v>89.258394289239448</c:v>
                </c:pt>
                <c:pt idx="5605">
                  <c:v>89.258394289239448</c:v>
                </c:pt>
                <c:pt idx="5606">
                  <c:v>89.258394289239448</c:v>
                </c:pt>
                <c:pt idx="5607">
                  <c:v>89.258394289239448</c:v>
                </c:pt>
                <c:pt idx="5608">
                  <c:v>89.258394289239448</c:v>
                </c:pt>
                <c:pt idx="5609">
                  <c:v>89.258394289239448</c:v>
                </c:pt>
                <c:pt idx="5610">
                  <c:v>89.258394289239448</c:v>
                </c:pt>
                <c:pt idx="5611">
                  <c:v>89.258394289239448</c:v>
                </c:pt>
                <c:pt idx="5612">
                  <c:v>89.258394289239448</c:v>
                </c:pt>
                <c:pt idx="5613">
                  <c:v>89.258394289239448</c:v>
                </c:pt>
                <c:pt idx="5614">
                  <c:v>89.258394289239448</c:v>
                </c:pt>
                <c:pt idx="5615">
                  <c:v>89.258394289239448</c:v>
                </c:pt>
                <c:pt idx="5616">
                  <c:v>89.258394289239448</c:v>
                </c:pt>
                <c:pt idx="5617">
                  <c:v>89.258394289239448</c:v>
                </c:pt>
                <c:pt idx="5618">
                  <c:v>89.258394289239448</c:v>
                </c:pt>
                <c:pt idx="5619">
                  <c:v>89.258394289239448</c:v>
                </c:pt>
                <c:pt idx="5620">
                  <c:v>89.258394289239448</c:v>
                </c:pt>
                <c:pt idx="5621">
                  <c:v>89.258394289239448</c:v>
                </c:pt>
                <c:pt idx="5622">
                  <c:v>89.258394289239448</c:v>
                </c:pt>
                <c:pt idx="5623">
                  <c:v>89.258394289239448</c:v>
                </c:pt>
                <c:pt idx="5624">
                  <c:v>89.258394289239448</c:v>
                </c:pt>
                <c:pt idx="5625">
                  <c:v>89.258394289239448</c:v>
                </c:pt>
                <c:pt idx="5626">
                  <c:v>89.258394289239448</c:v>
                </c:pt>
                <c:pt idx="5627">
                  <c:v>89.258394289239448</c:v>
                </c:pt>
                <c:pt idx="5628">
                  <c:v>89.258394289239448</c:v>
                </c:pt>
                <c:pt idx="5629">
                  <c:v>89.258394289239448</c:v>
                </c:pt>
                <c:pt idx="5630">
                  <c:v>89.258394289239448</c:v>
                </c:pt>
                <c:pt idx="5631">
                  <c:v>89.258394289239448</c:v>
                </c:pt>
                <c:pt idx="5632">
                  <c:v>89.258394289239448</c:v>
                </c:pt>
                <c:pt idx="5633">
                  <c:v>89.258394289239448</c:v>
                </c:pt>
                <c:pt idx="5634">
                  <c:v>89.258394289239448</c:v>
                </c:pt>
                <c:pt idx="5635">
                  <c:v>89.258394289239448</c:v>
                </c:pt>
                <c:pt idx="5636">
                  <c:v>89.258394289239448</c:v>
                </c:pt>
                <c:pt idx="5637">
                  <c:v>89.258394289239448</c:v>
                </c:pt>
                <c:pt idx="5638">
                  <c:v>89.258394289239448</c:v>
                </c:pt>
                <c:pt idx="5639">
                  <c:v>89.258394289239448</c:v>
                </c:pt>
                <c:pt idx="5640">
                  <c:v>89.258394289239448</c:v>
                </c:pt>
                <c:pt idx="5641">
                  <c:v>89.258394289239448</c:v>
                </c:pt>
                <c:pt idx="5642">
                  <c:v>89.258394289239448</c:v>
                </c:pt>
                <c:pt idx="5643">
                  <c:v>89.258394289239448</c:v>
                </c:pt>
                <c:pt idx="5644">
                  <c:v>89.258394289239448</c:v>
                </c:pt>
                <c:pt idx="5645">
                  <c:v>89.258394289239448</c:v>
                </c:pt>
                <c:pt idx="5646">
                  <c:v>89.258394289239448</c:v>
                </c:pt>
                <c:pt idx="5647">
                  <c:v>89.258394289239448</c:v>
                </c:pt>
                <c:pt idx="5648">
                  <c:v>89.258394289239448</c:v>
                </c:pt>
                <c:pt idx="5649">
                  <c:v>89.258394289239448</c:v>
                </c:pt>
                <c:pt idx="5650">
                  <c:v>89.258394289239448</c:v>
                </c:pt>
                <c:pt idx="5651">
                  <c:v>89.258394289239448</c:v>
                </c:pt>
                <c:pt idx="5652">
                  <c:v>89.258394289239448</c:v>
                </c:pt>
                <c:pt idx="5653">
                  <c:v>89.258394289239448</c:v>
                </c:pt>
                <c:pt idx="5654">
                  <c:v>89.258394289239448</c:v>
                </c:pt>
                <c:pt idx="5655">
                  <c:v>89.258394289239448</c:v>
                </c:pt>
                <c:pt idx="5656">
                  <c:v>89.258394289239448</c:v>
                </c:pt>
                <c:pt idx="5657">
                  <c:v>89.258394289239448</c:v>
                </c:pt>
                <c:pt idx="5658">
                  <c:v>89.258394289239448</c:v>
                </c:pt>
                <c:pt idx="5659">
                  <c:v>89.258394289239448</c:v>
                </c:pt>
                <c:pt idx="5660">
                  <c:v>89.258394289239448</c:v>
                </c:pt>
                <c:pt idx="5661">
                  <c:v>89.258394289239448</c:v>
                </c:pt>
                <c:pt idx="5662">
                  <c:v>89.258394289239448</c:v>
                </c:pt>
                <c:pt idx="5663">
                  <c:v>89.258394289239448</c:v>
                </c:pt>
                <c:pt idx="5664">
                  <c:v>89.258394289239448</c:v>
                </c:pt>
                <c:pt idx="5665">
                  <c:v>89.258394289239448</c:v>
                </c:pt>
                <c:pt idx="5666">
                  <c:v>89.258394289239448</c:v>
                </c:pt>
                <c:pt idx="5667">
                  <c:v>89.258394289239448</c:v>
                </c:pt>
                <c:pt idx="5668">
                  <c:v>89.258394289239448</c:v>
                </c:pt>
                <c:pt idx="5669">
                  <c:v>89.258394289239448</c:v>
                </c:pt>
                <c:pt idx="5670">
                  <c:v>89.258394289239448</c:v>
                </c:pt>
                <c:pt idx="5671">
                  <c:v>89.258394289239448</c:v>
                </c:pt>
                <c:pt idx="5672">
                  <c:v>89.258394289239448</c:v>
                </c:pt>
                <c:pt idx="5673">
                  <c:v>89.258394289239448</c:v>
                </c:pt>
                <c:pt idx="5674">
                  <c:v>89.258394289239448</c:v>
                </c:pt>
                <c:pt idx="5675">
                  <c:v>89.258394289239448</c:v>
                </c:pt>
                <c:pt idx="5676">
                  <c:v>89.258394289239448</c:v>
                </c:pt>
                <c:pt idx="5677">
                  <c:v>89.258394289239448</c:v>
                </c:pt>
                <c:pt idx="5678">
                  <c:v>89.258394289239448</c:v>
                </c:pt>
                <c:pt idx="5679">
                  <c:v>89.258394289239448</c:v>
                </c:pt>
                <c:pt idx="5680">
                  <c:v>89.258394289239448</c:v>
                </c:pt>
                <c:pt idx="5681">
                  <c:v>89.258394289239448</c:v>
                </c:pt>
                <c:pt idx="5682">
                  <c:v>89.258394289239448</c:v>
                </c:pt>
                <c:pt idx="5683">
                  <c:v>89.258394289239448</c:v>
                </c:pt>
                <c:pt idx="5684">
                  <c:v>89.258394289239448</c:v>
                </c:pt>
                <c:pt idx="5685">
                  <c:v>89.258394289239448</c:v>
                </c:pt>
                <c:pt idx="5686">
                  <c:v>89.258394289239448</c:v>
                </c:pt>
                <c:pt idx="5687">
                  <c:v>89.258394289239448</c:v>
                </c:pt>
                <c:pt idx="5688">
                  <c:v>89.258394289239448</c:v>
                </c:pt>
                <c:pt idx="5689">
                  <c:v>89.258394289239448</c:v>
                </c:pt>
                <c:pt idx="5690">
                  <c:v>89.258394289239448</c:v>
                </c:pt>
                <c:pt idx="5691">
                  <c:v>89.258394289239448</c:v>
                </c:pt>
                <c:pt idx="5692">
                  <c:v>89.258394289239448</c:v>
                </c:pt>
                <c:pt idx="5693">
                  <c:v>89.258394289239448</c:v>
                </c:pt>
                <c:pt idx="5694">
                  <c:v>89.258394289239448</c:v>
                </c:pt>
                <c:pt idx="5695">
                  <c:v>89.258394289239448</c:v>
                </c:pt>
                <c:pt idx="5696">
                  <c:v>89.258394289239448</c:v>
                </c:pt>
                <c:pt idx="5697">
                  <c:v>89.258394289239448</c:v>
                </c:pt>
                <c:pt idx="5698">
                  <c:v>89.258394289239448</c:v>
                </c:pt>
                <c:pt idx="5699">
                  <c:v>89.258394289239448</c:v>
                </c:pt>
                <c:pt idx="5700">
                  <c:v>89.258394289239448</c:v>
                </c:pt>
                <c:pt idx="5701">
                  <c:v>89.258394289239448</c:v>
                </c:pt>
                <c:pt idx="5702">
                  <c:v>89.258394289239448</c:v>
                </c:pt>
                <c:pt idx="5703">
                  <c:v>89.258394289239448</c:v>
                </c:pt>
                <c:pt idx="5704">
                  <c:v>89.258394289239448</c:v>
                </c:pt>
                <c:pt idx="5705">
                  <c:v>89.258394289239448</c:v>
                </c:pt>
                <c:pt idx="5706">
                  <c:v>89.258394289239448</c:v>
                </c:pt>
                <c:pt idx="5707">
                  <c:v>89.258394289239448</c:v>
                </c:pt>
                <c:pt idx="5708">
                  <c:v>89.258394289239448</c:v>
                </c:pt>
                <c:pt idx="5709">
                  <c:v>89.258394289239448</c:v>
                </c:pt>
                <c:pt idx="5710">
                  <c:v>89.258394289239448</c:v>
                </c:pt>
                <c:pt idx="5711">
                  <c:v>89.258394289239448</c:v>
                </c:pt>
                <c:pt idx="5712">
                  <c:v>89.258394289239448</c:v>
                </c:pt>
                <c:pt idx="5713">
                  <c:v>89.258394289239448</c:v>
                </c:pt>
                <c:pt idx="5714">
                  <c:v>89.258394289239448</c:v>
                </c:pt>
                <c:pt idx="5715">
                  <c:v>89.258394289239448</c:v>
                </c:pt>
                <c:pt idx="5716">
                  <c:v>89.258394289239448</c:v>
                </c:pt>
                <c:pt idx="5717">
                  <c:v>89.258394289239448</c:v>
                </c:pt>
                <c:pt idx="5718">
                  <c:v>89.258394289239448</c:v>
                </c:pt>
                <c:pt idx="5719">
                  <c:v>89.258394289239448</c:v>
                </c:pt>
                <c:pt idx="5720">
                  <c:v>89.258394289239448</c:v>
                </c:pt>
                <c:pt idx="5721">
                  <c:v>89.258394289239448</c:v>
                </c:pt>
                <c:pt idx="5722">
                  <c:v>89.258394289239448</c:v>
                </c:pt>
                <c:pt idx="5723">
                  <c:v>89.258394289239448</c:v>
                </c:pt>
                <c:pt idx="5724">
                  <c:v>89.258394289239448</c:v>
                </c:pt>
                <c:pt idx="5725">
                  <c:v>89.258394289239448</c:v>
                </c:pt>
                <c:pt idx="5726">
                  <c:v>89.258394289239448</c:v>
                </c:pt>
                <c:pt idx="5727">
                  <c:v>89.258394289239448</c:v>
                </c:pt>
                <c:pt idx="5728">
                  <c:v>89.258394289239448</c:v>
                </c:pt>
                <c:pt idx="5729">
                  <c:v>89.258394289239448</c:v>
                </c:pt>
                <c:pt idx="5730">
                  <c:v>89.258394289239448</c:v>
                </c:pt>
                <c:pt idx="5731">
                  <c:v>89.258394289239448</c:v>
                </c:pt>
                <c:pt idx="5732">
                  <c:v>89.258394289239448</c:v>
                </c:pt>
                <c:pt idx="5733">
                  <c:v>89.258394289239448</c:v>
                </c:pt>
                <c:pt idx="5734">
                  <c:v>89.258394289239448</c:v>
                </c:pt>
                <c:pt idx="5735">
                  <c:v>89.258394289239448</c:v>
                </c:pt>
                <c:pt idx="5736">
                  <c:v>89.258394289239448</c:v>
                </c:pt>
                <c:pt idx="5737">
                  <c:v>89.258394289239448</c:v>
                </c:pt>
                <c:pt idx="5738">
                  <c:v>89.258394289239448</c:v>
                </c:pt>
                <c:pt idx="5739">
                  <c:v>89.258394289239448</c:v>
                </c:pt>
                <c:pt idx="5740">
                  <c:v>89.258394289239448</c:v>
                </c:pt>
                <c:pt idx="5741">
                  <c:v>89.258394289239448</c:v>
                </c:pt>
                <c:pt idx="5742">
                  <c:v>89.258394289239448</c:v>
                </c:pt>
                <c:pt idx="5743">
                  <c:v>89.258394289239448</c:v>
                </c:pt>
                <c:pt idx="5744">
                  <c:v>89.258394289239448</c:v>
                </c:pt>
                <c:pt idx="5745">
                  <c:v>89.258394289239448</c:v>
                </c:pt>
                <c:pt idx="5746">
                  <c:v>89.258394289239448</c:v>
                </c:pt>
                <c:pt idx="5747">
                  <c:v>89.258394289239448</c:v>
                </c:pt>
                <c:pt idx="5748">
                  <c:v>89.258394289239448</c:v>
                </c:pt>
                <c:pt idx="5749">
                  <c:v>89.258394289239448</c:v>
                </c:pt>
                <c:pt idx="5750">
                  <c:v>89.258394289239448</c:v>
                </c:pt>
                <c:pt idx="5751">
                  <c:v>89.258394289239448</c:v>
                </c:pt>
                <c:pt idx="5752">
                  <c:v>89.258394289239448</c:v>
                </c:pt>
                <c:pt idx="5753">
                  <c:v>89.258394289239448</c:v>
                </c:pt>
                <c:pt idx="5754">
                  <c:v>89.258394289239448</c:v>
                </c:pt>
                <c:pt idx="5755">
                  <c:v>89.258394289239448</c:v>
                </c:pt>
                <c:pt idx="5756">
                  <c:v>89.258394289239448</c:v>
                </c:pt>
                <c:pt idx="5757">
                  <c:v>89.258394289239448</c:v>
                </c:pt>
                <c:pt idx="5758">
                  <c:v>89.258394289239448</c:v>
                </c:pt>
                <c:pt idx="5759">
                  <c:v>89.258394289239448</c:v>
                </c:pt>
                <c:pt idx="5760">
                  <c:v>89.258394289239448</c:v>
                </c:pt>
                <c:pt idx="5761">
                  <c:v>89.258394289239448</c:v>
                </c:pt>
                <c:pt idx="5762">
                  <c:v>89.258394289239448</c:v>
                </c:pt>
                <c:pt idx="5763">
                  <c:v>89.258394289239448</c:v>
                </c:pt>
                <c:pt idx="5764">
                  <c:v>89.258394289239448</c:v>
                </c:pt>
                <c:pt idx="5765">
                  <c:v>89.258394289239448</c:v>
                </c:pt>
                <c:pt idx="5766">
                  <c:v>89.258394289239448</c:v>
                </c:pt>
                <c:pt idx="5767">
                  <c:v>89.258394289239448</c:v>
                </c:pt>
                <c:pt idx="5768">
                  <c:v>89.258394289239448</c:v>
                </c:pt>
                <c:pt idx="5769">
                  <c:v>89.258394289239448</c:v>
                </c:pt>
                <c:pt idx="5770">
                  <c:v>89.258394289239448</c:v>
                </c:pt>
                <c:pt idx="5771">
                  <c:v>89.258394289239448</c:v>
                </c:pt>
                <c:pt idx="5772">
                  <c:v>89.258394289239448</c:v>
                </c:pt>
                <c:pt idx="5773">
                  <c:v>89.258394289239448</c:v>
                </c:pt>
                <c:pt idx="5774">
                  <c:v>89.258394289239448</c:v>
                </c:pt>
                <c:pt idx="5775">
                  <c:v>89.258394289239448</c:v>
                </c:pt>
                <c:pt idx="5776">
                  <c:v>89.258394289239448</c:v>
                </c:pt>
                <c:pt idx="5777">
                  <c:v>89.258394289239448</c:v>
                </c:pt>
                <c:pt idx="5778">
                  <c:v>89.258394289239448</c:v>
                </c:pt>
                <c:pt idx="5779">
                  <c:v>89.258394289239448</c:v>
                </c:pt>
                <c:pt idx="5780">
                  <c:v>89.258394289239448</c:v>
                </c:pt>
                <c:pt idx="5781">
                  <c:v>89.258394289239448</c:v>
                </c:pt>
                <c:pt idx="5782">
                  <c:v>89.258394289239448</c:v>
                </c:pt>
                <c:pt idx="5783">
                  <c:v>89.258394289239448</c:v>
                </c:pt>
                <c:pt idx="5784">
                  <c:v>89.258394289239448</c:v>
                </c:pt>
                <c:pt idx="5785">
                  <c:v>89.258394289239448</c:v>
                </c:pt>
                <c:pt idx="5786">
                  <c:v>89.258394289239448</c:v>
                </c:pt>
                <c:pt idx="5787">
                  <c:v>89.258394289239448</c:v>
                </c:pt>
                <c:pt idx="5788">
                  <c:v>89.258394289239448</c:v>
                </c:pt>
                <c:pt idx="5789">
                  <c:v>89.258394289239448</c:v>
                </c:pt>
                <c:pt idx="5790">
                  <c:v>89.258394289239448</c:v>
                </c:pt>
                <c:pt idx="5791">
                  <c:v>89.258394289239448</c:v>
                </c:pt>
                <c:pt idx="5792">
                  <c:v>89.258394289239448</c:v>
                </c:pt>
                <c:pt idx="5793">
                  <c:v>89.258394289239448</c:v>
                </c:pt>
                <c:pt idx="5794">
                  <c:v>89.258394289239448</c:v>
                </c:pt>
                <c:pt idx="5795">
                  <c:v>89.258394289239448</c:v>
                </c:pt>
                <c:pt idx="5796">
                  <c:v>89.258394289239448</c:v>
                </c:pt>
                <c:pt idx="5797">
                  <c:v>89.258394289239448</c:v>
                </c:pt>
                <c:pt idx="5798">
                  <c:v>89.258394289239448</c:v>
                </c:pt>
                <c:pt idx="5799">
                  <c:v>89.258394289239448</c:v>
                </c:pt>
                <c:pt idx="5800">
                  <c:v>89.258394289239448</c:v>
                </c:pt>
                <c:pt idx="5801">
                  <c:v>89.258394289239448</c:v>
                </c:pt>
                <c:pt idx="5802">
                  <c:v>89.258394289239448</c:v>
                </c:pt>
                <c:pt idx="5803">
                  <c:v>89.258394289239448</c:v>
                </c:pt>
                <c:pt idx="5804">
                  <c:v>89.258394289239448</c:v>
                </c:pt>
                <c:pt idx="5805">
                  <c:v>89.258394289239448</c:v>
                </c:pt>
                <c:pt idx="5806">
                  <c:v>89.258394289239448</c:v>
                </c:pt>
                <c:pt idx="5807">
                  <c:v>89.258394289239448</c:v>
                </c:pt>
                <c:pt idx="5808">
                  <c:v>89.258394289239448</c:v>
                </c:pt>
                <c:pt idx="5809">
                  <c:v>89.258394289239448</c:v>
                </c:pt>
                <c:pt idx="5810">
                  <c:v>89.258394289239448</c:v>
                </c:pt>
                <c:pt idx="5811">
                  <c:v>89.258394289239448</c:v>
                </c:pt>
                <c:pt idx="5812">
                  <c:v>89.258394289239448</c:v>
                </c:pt>
                <c:pt idx="5813">
                  <c:v>89.258394289239448</c:v>
                </c:pt>
                <c:pt idx="5814">
                  <c:v>89.258394289239448</c:v>
                </c:pt>
                <c:pt idx="5815">
                  <c:v>89.258394289239448</c:v>
                </c:pt>
                <c:pt idx="5816">
                  <c:v>89.258394289239448</c:v>
                </c:pt>
                <c:pt idx="5817">
                  <c:v>89.258394289239448</c:v>
                </c:pt>
                <c:pt idx="5818">
                  <c:v>89.258394289239448</c:v>
                </c:pt>
                <c:pt idx="5819">
                  <c:v>89.258394289239448</c:v>
                </c:pt>
                <c:pt idx="5820">
                  <c:v>89.258394289239448</c:v>
                </c:pt>
                <c:pt idx="5821">
                  <c:v>89.258394289239448</c:v>
                </c:pt>
                <c:pt idx="5822">
                  <c:v>89.258394289239448</c:v>
                </c:pt>
                <c:pt idx="5823">
                  <c:v>89.258394289239448</c:v>
                </c:pt>
                <c:pt idx="5824">
                  <c:v>89.258394289239448</c:v>
                </c:pt>
                <c:pt idx="5825">
                  <c:v>89.258394289239448</c:v>
                </c:pt>
                <c:pt idx="5826">
                  <c:v>89.258394289239448</c:v>
                </c:pt>
                <c:pt idx="5827">
                  <c:v>89.258394289239448</c:v>
                </c:pt>
                <c:pt idx="5828">
                  <c:v>89.258394289239448</c:v>
                </c:pt>
                <c:pt idx="5829">
                  <c:v>89.258394289239448</c:v>
                </c:pt>
                <c:pt idx="5830">
                  <c:v>89.258394289239448</c:v>
                </c:pt>
                <c:pt idx="5831">
                  <c:v>89.258394289239448</c:v>
                </c:pt>
                <c:pt idx="5832">
                  <c:v>89.258394289239448</c:v>
                </c:pt>
                <c:pt idx="5833">
                  <c:v>89.258394289239448</c:v>
                </c:pt>
                <c:pt idx="5834">
                  <c:v>89.258394289239448</c:v>
                </c:pt>
                <c:pt idx="5835">
                  <c:v>89.258394289239448</c:v>
                </c:pt>
                <c:pt idx="5836">
                  <c:v>89.258394289239448</c:v>
                </c:pt>
                <c:pt idx="5837">
                  <c:v>89.258394289239448</c:v>
                </c:pt>
                <c:pt idx="5838">
                  <c:v>89.258394289239448</c:v>
                </c:pt>
                <c:pt idx="5839">
                  <c:v>89.258394289239448</c:v>
                </c:pt>
                <c:pt idx="5840">
                  <c:v>89.258394289239448</c:v>
                </c:pt>
                <c:pt idx="5841">
                  <c:v>89.258394289239448</c:v>
                </c:pt>
                <c:pt idx="5842">
                  <c:v>89.258394289239448</c:v>
                </c:pt>
                <c:pt idx="5843">
                  <c:v>89.258394289239448</c:v>
                </c:pt>
                <c:pt idx="5844">
                  <c:v>89.258394289239448</c:v>
                </c:pt>
                <c:pt idx="5845">
                  <c:v>89.258394289239448</c:v>
                </c:pt>
                <c:pt idx="5846">
                  <c:v>89.258394289239448</c:v>
                </c:pt>
                <c:pt idx="5847">
                  <c:v>89.258394289239448</c:v>
                </c:pt>
                <c:pt idx="5848">
                  <c:v>89.258394289239448</c:v>
                </c:pt>
                <c:pt idx="5849">
                  <c:v>89.258394289239448</c:v>
                </c:pt>
                <c:pt idx="5850">
                  <c:v>89.258394289239448</c:v>
                </c:pt>
                <c:pt idx="5851">
                  <c:v>89.258394289239448</c:v>
                </c:pt>
                <c:pt idx="5852">
                  <c:v>89.258394289239448</c:v>
                </c:pt>
                <c:pt idx="5853">
                  <c:v>89.258394289239448</c:v>
                </c:pt>
                <c:pt idx="5854">
                  <c:v>89.258394289239448</c:v>
                </c:pt>
                <c:pt idx="5855">
                  <c:v>89.258394289239448</c:v>
                </c:pt>
                <c:pt idx="5856">
                  <c:v>89.258394289239448</c:v>
                </c:pt>
                <c:pt idx="5857">
                  <c:v>89.258394289239448</c:v>
                </c:pt>
                <c:pt idx="5858">
                  <c:v>89.258394289239448</c:v>
                </c:pt>
                <c:pt idx="5859">
                  <c:v>89.258394289239448</c:v>
                </c:pt>
                <c:pt idx="5860">
                  <c:v>89.258394289239448</c:v>
                </c:pt>
                <c:pt idx="5861">
                  <c:v>89.258394289239448</c:v>
                </c:pt>
                <c:pt idx="5862">
                  <c:v>89.258394289239448</c:v>
                </c:pt>
                <c:pt idx="5863">
                  <c:v>89.258394289239448</c:v>
                </c:pt>
                <c:pt idx="5864">
                  <c:v>89.258394289239448</c:v>
                </c:pt>
                <c:pt idx="5865">
                  <c:v>89.258394289239448</c:v>
                </c:pt>
                <c:pt idx="5866">
                  <c:v>89.258394289239448</c:v>
                </c:pt>
                <c:pt idx="5867">
                  <c:v>89.258394289239448</c:v>
                </c:pt>
                <c:pt idx="5868">
                  <c:v>89.258394289239448</c:v>
                </c:pt>
                <c:pt idx="5869">
                  <c:v>89.258394289239448</c:v>
                </c:pt>
                <c:pt idx="5870">
                  <c:v>89.258394289239448</c:v>
                </c:pt>
                <c:pt idx="5871">
                  <c:v>89.258394289239448</c:v>
                </c:pt>
                <c:pt idx="5872">
                  <c:v>89.258394289239448</c:v>
                </c:pt>
                <c:pt idx="5873">
                  <c:v>89.258394289239448</c:v>
                </c:pt>
                <c:pt idx="5874">
                  <c:v>89.258394289239448</c:v>
                </c:pt>
                <c:pt idx="5875">
                  <c:v>89.258394289239448</c:v>
                </c:pt>
                <c:pt idx="5876">
                  <c:v>89.258394289239448</c:v>
                </c:pt>
                <c:pt idx="5877">
                  <c:v>89.258394289239448</c:v>
                </c:pt>
                <c:pt idx="5878">
                  <c:v>89.258394289239448</c:v>
                </c:pt>
                <c:pt idx="5879">
                  <c:v>89.258394289239448</c:v>
                </c:pt>
                <c:pt idx="5880">
                  <c:v>89.258394289239448</c:v>
                </c:pt>
                <c:pt idx="5881">
                  <c:v>89.258394289239448</c:v>
                </c:pt>
                <c:pt idx="5882">
                  <c:v>89.258394289239448</c:v>
                </c:pt>
                <c:pt idx="5883">
                  <c:v>89.258394289239448</c:v>
                </c:pt>
                <c:pt idx="5884">
                  <c:v>89.258394289239448</c:v>
                </c:pt>
                <c:pt idx="5885">
                  <c:v>89.258394289239448</c:v>
                </c:pt>
                <c:pt idx="5886">
                  <c:v>89.258394289239448</c:v>
                </c:pt>
                <c:pt idx="5887">
                  <c:v>89.258394289239448</c:v>
                </c:pt>
                <c:pt idx="5888">
                  <c:v>89.258394289239448</c:v>
                </c:pt>
                <c:pt idx="5889">
                  <c:v>89.258394289239448</c:v>
                </c:pt>
                <c:pt idx="5890">
                  <c:v>89.258394289239448</c:v>
                </c:pt>
                <c:pt idx="5891">
                  <c:v>89.258394289239448</c:v>
                </c:pt>
                <c:pt idx="5892">
                  <c:v>89.258394289239448</c:v>
                </c:pt>
                <c:pt idx="5893">
                  <c:v>89.258394289239448</c:v>
                </c:pt>
                <c:pt idx="5894">
                  <c:v>89.258394289239448</c:v>
                </c:pt>
                <c:pt idx="5895">
                  <c:v>89.258394289239448</c:v>
                </c:pt>
                <c:pt idx="5896">
                  <c:v>89.258394289239448</c:v>
                </c:pt>
                <c:pt idx="5897">
                  <c:v>89.258394289239448</c:v>
                </c:pt>
                <c:pt idx="5898">
                  <c:v>89.258394289239448</c:v>
                </c:pt>
                <c:pt idx="5899">
                  <c:v>89.258394289239448</c:v>
                </c:pt>
                <c:pt idx="5900">
                  <c:v>89.258394289239448</c:v>
                </c:pt>
                <c:pt idx="5901">
                  <c:v>89.258394289239448</c:v>
                </c:pt>
                <c:pt idx="5902">
                  <c:v>89.258394289239448</c:v>
                </c:pt>
                <c:pt idx="5903">
                  <c:v>89.258394289239448</c:v>
                </c:pt>
                <c:pt idx="5904">
                  <c:v>89.258394289239448</c:v>
                </c:pt>
                <c:pt idx="5905">
                  <c:v>89.258394289239448</c:v>
                </c:pt>
                <c:pt idx="5906">
                  <c:v>89.258394289239448</c:v>
                </c:pt>
                <c:pt idx="5907">
                  <c:v>89.258394289239448</c:v>
                </c:pt>
                <c:pt idx="5908">
                  <c:v>89.258394289239448</c:v>
                </c:pt>
                <c:pt idx="5909">
                  <c:v>89.258394289239448</c:v>
                </c:pt>
                <c:pt idx="5910">
                  <c:v>89.258394289239448</c:v>
                </c:pt>
                <c:pt idx="5911">
                  <c:v>89.258394289239448</c:v>
                </c:pt>
                <c:pt idx="5912">
                  <c:v>89.258394289239448</c:v>
                </c:pt>
                <c:pt idx="5913">
                  <c:v>89.258394289239448</c:v>
                </c:pt>
                <c:pt idx="5914">
                  <c:v>89.258394289239448</c:v>
                </c:pt>
                <c:pt idx="5915">
                  <c:v>89.258394289239448</c:v>
                </c:pt>
                <c:pt idx="5916">
                  <c:v>89.258394289239448</c:v>
                </c:pt>
                <c:pt idx="5917">
                  <c:v>89.258394289239448</c:v>
                </c:pt>
                <c:pt idx="5918">
                  <c:v>89.258394289239448</c:v>
                </c:pt>
                <c:pt idx="5919">
                  <c:v>89.258394289239448</c:v>
                </c:pt>
                <c:pt idx="5920">
                  <c:v>89.258394289239448</c:v>
                </c:pt>
                <c:pt idx="5921">
                  <c:v>89.258394289239448</c:v>
                </c:pt>
                <c:pt idx="5922">
                  <c:v>89.258394289239448</c:v>
                </c:pt>
                <c:pt idx="5923">
                  <c:v>89.258394289239448</c:v>
                </c:pt>
                <c:pt idx="5924">
                  <c:v>89.258394289239448</c:v>
                </c:pt>
                <c:pt idx="5925">
                  <c:v>89.258394289239448</c:v>
                </c:pt>
                <c:pt idx="5926">
                  <c:v>89.258394289239448</c:v>
                </c:pt>
                <c:pt idx="5927">
                  <c:v>89.258394289239448</c:v>
                </c:pt>
                <c:pt idx="5928">
                  <c:v>89.258394289239448</c:v>
                </c:pt>
                <c:pt idx="5929">
                  <c:v>89.258394289239448</c:v>
                </c:pt>
                <c:pt idx="5930">
                  <c:v>89.258394289239448</c:v>
                </c:pt>
                <c:pt idx="5931">
                  <c:v>89.258394289239448</c:v>
                </c:pt>
                <c:pt idx="5932">
                  <c:v>89.258394289239448</c:v>
                </c:pt>
                <c:pt idx="5933">
                  <c:v>89.258394289239448</c:v>
                </c:pt>
                <c:pt idx="5934">
                  <c:v>89.258394289239448</c:v>
                </c:pt>
                <c:pt idx="5935">
                  <c:v>89.258394289239448</c:v>
                </c:pt>
                <c:pt idx="5936">
                  <c:v>89.258394289239448</c:v>
                </c:pt>
                <c:pt idx="5937">
                  <c:v>89.258394289239448</c:v>
                </c:pt>
                <c:pt idx="5938">
                  <c:v>89.258394289239448</c:v>
                </c:pt>
                <c:pt idx="5939">
                  <c:v>89.258394289239448</c:v>
                </c:pt>
                <c:pt idx="5940">
                  <c:v>89.258394289239448</c:v>
                </c:pt>
                <c:pt idx="5941">
                  <c:v>89.258394289239448</c:v>
                </c:pt>
                <c:pt idx="5942">
                  <c:v>89.258394289239448</c:v>
                </c:pt>
                <c:pt idx="5943">
                  <c:v>89.258394289239448</c:v>
                </c:pt>
                <c:pt idx="5944">
                  <c:v>89.258394289239448</c:v>
                </c:pt>
                <c:pt idx="5945">
                  <c:v>89.258394289239448</c:v>
                </c:pt>
                <c:pt idx="5946">
                  <c:v>89.258394289239448</c:v>
                </c:pt>
                <c:pt idx="5947">
                  <c:v>89.258394289239448</c:v>
                </c:pt>
                <c:pt idx="5948">
                  <c:v>89.258394289239448</c:v>
                </c:pt>
                <c:pt idx="5949">
                  <c:v>89.258394289239448</c:v>
                </c:pt>
                <c:pt idx="5950">
                  <c:v>89.258394289239448</c:v>
                </c:pt>
                <c:pt idx="5951">
                  <c:v>89.258394289239448</c:v>
                </c:pt>
                <c:pt idx="5952">
                  <c:v>89.258394289239448</c:v>
                </c:pt>
                <c:pt idx="5953">
                  <c:v>89.258394289239448</c:v>
                </c:pt>
                <c:pt idx="5954">
                  <c:v>89.258394289239448</c:v>
                </c:pt>
                <c:pt idx="5955">
                  <c:v>89.258394289239448</c:v>
                </c:pt>
                <c:pt idx="5956">
                  <c:v>89.258394289239448</c:v>
                </c:pt>
                <c:pt idx="5957">
                  <c:v>89.258394289239448</c:v>
                </c:pt>
                <c:pt idx="5958">
                  <c:v>89.258394289239448</c:v>
                </c:pt>
                <c:pt idx="5959">
                  <c:v>89.258394289239448</c:v>
                </c:pt>
                <c:pt idx="5960">
                  <c:v>89.258394289239448</c:v>
                </c:pt>
                <c:pt idx="5961">
                  <c:v>89.258394289239448</c:v>
                </c:pt>
                <c:pt idx="5962">
                  <c:v>89.258394289239448</c:v>
                </c:pt>
                <c:pt idx="5963">
                  <c:v>89.258394289239448</c:v>
                </c:pt>
                <c:pt idx="5964">
                  <c:v>89.258394289239448</c:v>
                </c:pt>
                <c:pt idx="5965">
                  <c:v>89.258394289239448</c:v>
                </c:pt>
                <c:pt idx="5966">
                  <c:v>89.258394289239448</c:v>
                </c:pt>
                <c:pt idx="5967">
                  <c:v>89.258394289239448</c:v>
                </c:pt>
                <c:pt idx="5968">
                  <c:v>89.258394289239448</c:v>
                </c:pt>
                <c:pt idx="5969">
                  <c:v>89.258394289239448</c:v>
                </c:pt>
                <c:pt idx="5970">
                  <c:v>89.258394289239448</c:v>
                </c:pt>
                <c:pt idx="5971">
                  <c:v>89.258394289239448</c:v>
                </c:pt>
                <c:pt idx="5972">
                  <c:v>89.258394289239448</c:v>
                </c:pt>
                <c:pt idx="5973">
                  <c:v>89.258394289239448</c:v>
                </c:pt>
                <c:pt idx="5974">
                  <c:v>89.258394289239448</c:v>
                </c:pt>
                <c:pt idx="5975">
                  <c:v>89.258394289239448</c:v>
                </c:pt>
                <c:pt idx="5976">
                  <c:v>89.258394289239448</c:v>
                </c:pt>
                <c:pt idx="5977">
                  <c:v>89.258394289239448</c:v>
                </c:pt>
                <c:pt idx="5978">
                  <c:v>89.258394289239448</c:v>
                </c:pt>
                <c:pt idx="5979">
                  <c:v>89.258394289239448</c:v>
                </c:pt>
                <c:pt idx="5980">
                  <c:v>89.258394289239448</c:v>
                </c:pt>
                <c:pt idx="5981">
                  <c:v>89.258394289239448</c:v>
                </c:pt>
                <c:pt idx="5982">
                  <c:v>89.258394289239448</c:v>
                </c:pt>
                <c:pt idx="5983">
                  <c:v>89.258394289239448</c:v>
                </c:pt>
                <c:pt idx="5984">
                  <c:v>89.258394289239448</c:v>
                </c:pt>
                <c:pt idx="5985">
                  <c:v>89.258394289239448</c:v>
                </c:pt>
                <c:pt idx="5986">
                  <c:v>89.258394289239448</c:v>
                </c:pt>
                <c:pt idx="5987">
                  <c:v>89.258394289239448</c:v>
                </c:pt>
                <c:pt idx="5988">
                  <c:v>89.258394289239448</c:v>
                </c:pt>
                <c:pt idx="5989">
                  <c:v>89.258394289239448</c:v>
                </c:pt>
                <c:pt idx="5990">
                  <c:v>89.258394289239448</c:v>
                </c:pt>
                <c:pt idx="5991">
                  <c:v>89.258394289239448</c:v>
                </c:pt>
                <c:pt idx="5992">
                  <c:v>89.258394289239448</c:v>
                </c:pt>
                <c:pt idx="5993">
                  <c:v>89.258394289239448</c:v>
                </c:pt>
                <c:pt idx="5994">
                  <c:v>89.258394289239448</c:v>
                </c:pt>
                <c:pt idx="5995">
                  <c:v>89.258394289239448</c:v>
                </c:pt>
                <c:pt idx="5996">
                  <c:v>89.258394289239448</c:v>
                </c:pt>
                <c:pt idx="5997">
                  <c:v>89.258394289239448</c:v>
                </c:pt>
                <c:pt idx="5998">
                  <c:v>89.258394289239448</c:v>
                </c:pt>
                <c:pt idx="5999">
                  <c:v>89.258394289239448</c:v>
                </c:pt>
                <c:pt idx="6000">
                  <c:v>89.258394289239448</c:v>
                </c:pt>
                <c:pt idx="6001">
                  <c:v>89.258394289239448</c:v>
                </c:pt>
                <c:pt idx="6002">
                  <c:v>89.258394289239448</c:v>
                </c:pt>
                <c:pt idx="6003">
                  <c:v>89.258394289239448</c:v>
                </c:pt>
                <c:pt idx="6004">
                  <c:v>89.258394289239448</c:v>
                </c:pt>
                <c:pt idx="6005">
                  <c:v>89.258394289239448</c:v>
                </c:pt>
                <c:pt idx="6006">
                  <c:v>89.258394289239448</c:v>
                </c:pt>
                <c:pt idx="6007">
                  <c:v>89.258394289239448</c:v>
                </c:pt>
                <c:pt idx="6008">
                  <c:v>89.258394289239448</c:v>
                </c:pt>
                <c:pt idx="6009">
                  <c:v>89.258394289239448</c:v>
                </c:pt>
                <c:pt idx="6010">
                  <c:v>89.258394289239448</c:v>
                </c:pt>
                <c:pt idx="6011">
                  <c:v>89.258394289239448</c:v>
                </c:pt>
                <c:pt idx="6012">
                  <c:v>89.258394289239448</c:v>
                </c:pt>
                <c:pt idx="6013">
                  <c:v>89.258394289239448</c:v>
                </c:pt>
                <c:pt idx="6014">
                  <c:v>89.258394289239448</c:v>
                </c:pt>
                <c:pt idx="6015">
                  <c:v>89.258394289239448</c:v>
                </c:pt>
                <c:pt idx="6016">
                  <c:v>89.258394289239448</c:v>
                </c:pt>
                <c:pt idx="6017">
                  <c:v>89.258394289239448</c:v>
                </c:pt>
                <c:pt idx="6018">
                  <c:v>89.258394289239448</c:v>
                </c:pt>
                <c:pt idx="6019">
                  <c:v>89.258394289239448</c:v>
                </c:pt>
                <c:pt idx="6020">
                  <c:v>89.258394289239448</c:v>
                </c:pt>
                <c:pt idx="6021">
                  <c:v>89.258394289239448</c:v>
                </c:pt>
                <c:pt idx="6022">
                  <c:v>89.258394289239448</c:v>
                </c:pt>
                <c:pt idx="6023">
                  <c:v>89.258394289239448</c:v>
                </c:pt>
                <c:pt idx="6024">
                  <c:v>89.258394289239448</c:v>
                </c:pt>
                <c:pt idx="6025">
                  <c:v>89.258394289239448</c:v>
                </c:pt>
                <c:pt idx="6026">
                  <c:v>89.258394289239448</c:v>
                </c:pt>
                <c:pt idx="6027">
                  <c:v>89.258394289239448</c:v>
                </c:pt>
                <c:pt idx="6028">
                  <c:v>89.258394289239448</c:v>
                </c:pt>
                <c:pt idx="6029">
                  <c:v>89.258394289239448</c:v>
                </c:pt>
                <c:pt idx="6030">
                  <c:v>89.258394289239448</c:v>
                </c:pt>
                <c:pt idx="6031">
                  <c:v>89.258394289239448</c:v>
                </c:pt>
                <c:pt idx="6032">
                  <c:v>89.258394289239448</c:v>
                </c:pt>
                <c:pt idx="6033">
                  <c:v>89.258394289239448</c:v>
                </c:pt>
                <c:pt idx="6034">
                  <c:v>89.258394289239448</c:v>
                </c:pt>
                <c:pt idx="6035">
                  <c:v>89.258394289239448</c:v>
                </c:pt>
                <c:pt idx="6036">
                  <c:v>89.258394289239448</c:v>
                </c:pt>
                <c:pt idx="6037">
                  <c:v>89.258394289239448</c:v>
                </c:pt>
                <c:pt idx="6038">
                  <c:v>89.258394289239448</c:v>
                </c:pt>
                <c:pt idx="6039">
                  <c:v>89.258394289239448</c:v>
                </c:pt>
                <c:pt idx="6040">
                  <c:v>89.258394289239448</c:v>
                </c:pt>
                <c:pt idx="6041">
                  <c:v>89.258394289239448</c:v>
                </c:pt>
                <c:pt idx="6042">
                  <c:v>89.258394289239448</c:v>
                </c:pt>
                <c:pt idx="6043">
                  <c:v>89.258394289239448</c:v>
                </c:pt>
                <c:pt idx="6044">
                  <c:v>89.258394289239448</c:v>
                </c:pt>
                <c:pt idx="6045">
                  <c:v>89.258394289239448</c:v>
                </c:pt>
                <c:pt idx="6046">
                  <c:v>89.258394289239448</c:v>
                </c:pt>
                <c:pt idx="6047">
                  <c:v>89.258394289239448</c:v>
                </c:pt>
                <c:pt idx="6048">
                  <c:v>89.258394289239448</c:v>
                </c:pt>
                <c:pt idx="6049">
                  <c:v>89.258394289239448</c:v>
                </c:pt>
                <c:pt idx="6050">
                  <c:v>89.258394289239448</c:v>
                </c:pt>
                <c:pt idx="6051">
                  <c:v>89.258394289239448</c:v>
                </c:pt>
                <c:pt idx="6052">
                  <c:v>89.258394289239448</c:v>
                </c:pt>
                <c:pt idx="6053">
                  <c:v>89.258394289239448</c:v>
                </c:pt>
                <c:pt idx="6054">
                  <c:v>89.258394289239448</c:v>
                </c:pt>
                <c:pt idx="6055">
                  <c:v>89.258394289239448</c:v>
                </c:pt>
                <c:pt idx="6056">
                  <c:v>89.258394289239448</c:v>
                </c:pt>
                <c:pt idx="6057">
                  <c:v>89.258394289239448</c:v>
                </c:pt>
                <c:pt idx="6058">
                  <c:v>89.258394289239448</c:v>
                </c:pt>
                <c:pt idx="6059">
                  <c:v>89.258394289239448</c:v>
                </c:pt>
                <c:pt idx="6060">
                  <c:v>89.258394289239448</c:v>
                </c:pt>
                <c:pt idx="6061">
                  <c:v>89.258394289239448</c:v>
                </c:pt>
                <c:pt idx="6062">
                  <c:v>89.258394289239448</c:v>
                </c:pt>
                <c:pt idx="6063">
                  <c:v>89.258394289239448</c:v>
                </c:pt>
                <c:pt idx="6064">
                  <c:v>89.258394289239448</c:v>
                </c:pt>
                <c:pt idx="6065">
                  <c:v>89.258394289239448</c:v>
                </c:pt>
                <c:pt idx="6066">
                  <c:v>89.258394289239448</c:v>
                </c:pt>
                <c:pt idx="6067">
                  <c:v>89.258394289239448</c:v>
                </c:pt>
                <c:pt idx="6068">
                  <c:v>89.258394289239448</c:v>
                </c:pt>
                <c:pt idx="6069">
                  <c:v>89.258394289239448</c:v>
                </c:pt>
                <c:pt idx="6070">
                  <c:v>89.258394289239448</c:v>
                </c:pt>
                <c:pt idx="6071">
                  <c:v>89.258394289239448</c:v>
                </c:pt>
                <c:pt idx="6072">
                  <c:v>89.258394289239448</c:v>
                </c:pt>
                <c:pt idx="6073">
                  <c:v>89.258394289239448</c:v>
                </c:pt>
                <c:pt idx="6074">
                  <c:v>89.258394289239448</c:v>
                </c:pt>
                <c:pt idx="6075">
                  <c:v>89.258394289239448</c:v>
                </c:pt>
                <c:pt idx="6076">
                  <c:v>89.258394289239448</c:v>
                </c:pt>
                <c:pt idx="6077">
                  <c:v>89.258394289239448</c:v>
                </c:pt>
                <c:pt idx="6078">
                  <c:v>89.258394289239448</c:v>
                </c:pt>
                <c:pt idx="6079">
                  <c:v>89.258394289239448</c:v>
                </c:pt>
                <c:pt idx="6080">
                  <c:v>89.258394289239448</c:v>
                </c:pt>
                <c:pt idx="6081">
                  <c:v>89.258394289239448</c:v>
                </c:pt>
                <c:pt idx="6082">
                  <c:v>89.258394289239448</c:v>
                </c:pt>
                <c:pt idx="6083">
                  <c:v>89.258394289239448</c:v>
                </c:pt>
                <c:pt idx="6084">
                  <c:v>89.258394289239448</c:v>
                </c:pt>
                <c:pt idx="6085">
                  <c:v>89.258394289239448</c:v>
                </c:pt>
                <c:pt idx="6086">
                  <c:v>89.258394289239448</c:v>
                </c:pt>
                <c:pt idx="6087">
                  <c:v>89.258394289239448</c:v>
                </c:pt>
                <c:pt idx="6088">
                  <c:v>89.258394289239448</c:v>
                </c:pt>
                <c:pt idx="6089">
                  <c:v>89.258394289239448</c:v>
                </c:pt>
                <c:pt idx="6090">
                  <c:v>89.258394289239448</c:v>
                </c:pt>
                <c:pt idx="6091">
                  <c:v>89.258394289239448</c:v>
                </c:pt>
                <c:pt idx="6092">
                  <c:v>89.258394289239448</c:v>
                </c:pt>
                <c:pt idx="6093">
                  <c:v>89.258394289239448</c:v>
                </c:pt>
                <c:pt idx="6094">
                  <c:v>89.258394289239448</c:v>
                </c:pt>
                <c:pt idx="6095">
                  <c:v>89.258394289239448</c:v>
                </c:pt>
                <c:pt idx="6096">
                  <c:v>89.258394289239448</c:v>
                </c:pt>
                <c:pt idx="6097">
                  <c:v>89.258394289239448</c:v>
                </c:pt>
                <c:pt idx="6098">
                  <c:v>89.258394289239448</c:v>
                </c:pt>
                <c:pt idx="6099">
                  <c:v>89.258394289239448</c:v>
                </c:pt>
                <c:pt idx="6100">
                  <c:v>89.258394289239448</c:v>
                </c:pt>
                <c:pt idx="6101">
                  <c:v>89.258394289239448</c:v>
                </c:pt>
                <c:pt idx="6102">
                  <c:v>89.258394289239448</c:v>
                </c:pt>
                <c:pt idx="6103">
                  <c:v>89.258394289239448</c:v>
                </c:pt>
                <c:pt idx="6104">
                  <c:v>89.258394289239448</c:v>
                </c:pt>
                <c:pt idx="6105">
                  <c:v>89.258394289239448</c:v>
                </c:pt>
                <c:pt idx="6106">
                  <c:v>89.258394289239448</c:v>
                </c:pt>
                <c:pt idx="6107">
                  <c:v>89.258394289239448</c:v>
                </c:pt>
                <c:pt idx="6108">
                  <c:v>89.258394289239448</c:v>
                </c:pt>
                <c:pt idx="6109">
                  <c:v>89.258394289239448</c:v>
                </c:pt>
                <c:pt idx="6110">
                  <c:v>89.258394289239448</c:v>
                </c:pt>
                <c:pt idx="6111">
                  <c:v>89.258394289239448</c:v>
                </c:pt>
                <c:pt idx="6112">
                  <c:v>89.258394289239448</c:v>
                </c:pt>
                <c:pt idx="6113">
                  <c:v>89.258394289239448</c:v>
                </c:pt>
                <c:pt idx="6114">
                  <c:v>89.258394289239448</c:v>
                </c:pt>
                <c:pt idx="6115">
                  <c:v>89.258394289239448</c:v>
                </c:pt>
                <c:pt idx="6116">
                  <c:v>89.258394289239448</c:v>
                </c:pt>
                <c:pt idx="6117">
                  <c:v>89.258394289239448</c:v>
                </c:pt>
                <c:pt idx="6118">
                  <c:v>89.258394289239448</c:v>
                </c:pt>
                <c:pt idx="6119">
                  <c:v>89.258394289239448</c:v>
                </c:pt>
                <c:pt idx="6120">
                  <c:v>89.258394289239448</c:v>
                </c:pt>
                <c:pt idx="6121">
                  <c:v>89.258394289239448</c:v>
                </c:pt>
                <c:pt idx="6122">
                  <c:v>89.258394289239448</c:v>
                </c:pt>
                <c:pt idx="6123">
                  <c:v>89.258394289239448</c:v>
                </c:pt>
                <c:pt idx="6124">
                  <c:v>89.258394289239448</c:v>
                </c:pt>
                <c:pt idx="6125">
                  <c:v>89.258394289239448</c:v>
                </c:pt>
                <c:pt idx="6126">
                  <c:v>89.258394289239448</c:v>
                </c:pt>
                <c:pt idx="6127">
                  <c:v>89.258394289239448</c:v>
                </c:pt>
                <c:pt idx="6128">
                  <c:v>89.258394289239448</c:v>
                </c:pt>
                <c:pt idx="6129">
                  <c:v>89.258394289239448</c:v>
                </c:pt>
                <c:pt idx="6130">
                  <c:v>89.258394289239448</c:v>
                </c:pt>
                <c:pt idx="6131">
                  <c:v>89.258394289239448</c:v>
                </c:pt>
                <c:pt idx="6132">
                  <c:v>89.258394289239448</c:v>
                </c:pt>
                <c:pt idx="6133">
                  <c:v>89.258394289239448</c:v>
                </c:pt>
                <c:pt idx="6134">
                  <c:v>89.258394289239448</c:v>
                </c:pt>
                <c:pt idx="6135">
                  <c:v>89.258394289239448</c:v>
                </c:pt>
                <c:pt idx="6136">
                  <c:v>89.258394289239448</c:v>
                </c:pt>
                <c:pt idx="6137">
                  <c:v>89.258394289239448</c:v>
                </c:pt>
                <c:pt idx="6138">
                  <c:v>89.258394289239448</c:v>
                </c:pt>
                <c:pt idx="6139">
                  <c:v>89.258394289239448</c:v>
                </c:pt>
                <c:pt idx="6140">
                  <c:v>89.258394289239448</c:v>
                </c:pt>
                <c:pt idx="6141">
                  <c:v>89.258394289239448</c:v>
                </c:pt>
                <c:pt idx="6142">
                  <c:v>89.258394289239448</c:v>
                </c:pt>
                <c:pt idx="6143">
                  <c:v>89.258394289239448</c:v>
                </c:pt>
                <c:pt idx="6144">
                  <c:v>89.258394289239448</c:v>
                </c:pt>
                <c:pt idx="6145">
                  <c:v>89.258394289239448</c:v>
                </c:pt>
                <c:pt idx="6146">
                  <c:v>89.258394289239448</c:v>
                </c:pt>
                <c:pt idx="6147">
                  <c:v>89.258394289239448</c:v>
                </c:pt>
                <c:pt idx="6148">
                  <c:v>89.258394289239448</c:v>
                </c:pt>
                <c:pt idx="6149">
                  <c:v>89.258394289239448</c:v>
                </c:pt>
                <c:pt idx="6150">
                  <c:v>89.258394289239448</c:v>
                </c:pt>
                <c:pt idx="6151">
                  <c:v>89.258394289239448</c:v>
                </c:pt>
                <c:pt idx="6152">
                  <c:v>89.258394289239448</c:v>
                </c:pt>
                <c:pt idx="6153">
                  <c:v>89.258394289239448</c:v>
                </c:pt>
                <c:pt idx="6154">
                  <c:v>89.258394289239448</c:v>
                </c:pt>
                <c:pt idx="6155">
                  <c:v>89.258394289239448</c:v>
                </c:pt>
                <c:pt idx="6156">
                  <c:v>89.258394289239448</c:v>
                </c:pt>
                <c:pt idx="6157">
                  <c:v>89.258394289239448</c:v>
                </c:pt>
                <c:pt idx="6158">
                  <c:v>89.258394289239448</c:v>
                </c:pt>
                <c:pt idx="6159">
                  <c:v>89.258394289239448</c:v>
                </c:pt>
                <c:pt idx="6160">
                  <c:v>89.258394289239448</c:v>
                </c:pt>
                <c:pt idx="6161">
                  <c:v>89.258394289239448</c:v>
                </c:pt>
                <c:pt idx="6162">
                  <c:v>89.258394289239448</c:v>
                </c:pt>
                <c:pt idx="6163">
                  <c:v>89.258394289239448</c:v>
                </c:pt>
                <c:pt idx="6164">
                  <c:v>89.258394289239448</c:v>
                </c:pt>
                <c:pt idx="6165">
                  <c:v>89.258394289239448</c:v>
                </c:pt>
                <c:pt idx="6166">
                  <c:v>89.258394289239448</c:v>
                </c:pt>
                <c:pt idx="6167">
                  <c:v>89.258394289239448</c:v>
                </c:pt>
                <c:pt idx="6168">
                  <c:v>89.258394289239448</c:v>
                </c:pt>
                <c:pt idx="6169">
                  <c:v>89.258394289239448</c:v>
                </c:pt>
                <c:pt idx="6170">
                  <c:v>89.258394289239448</c:v>
                </c:pt>
                <c:pt idx="6171">
                  <c:v>89.258394289239448</c:v>
                </c:pt>
                <c:pt idx="6172">
                  <c:v>89.258394289239448</c:v>
                </c:pt>
                <c:pt idx="6173">
                  <c:v>89.258394289239448</c:v>
                </c:pt>
                <c:pt idx="6174">
                  <c:v>89.258394289239448</c:v>
                </c:pt>
                <c:pt idx="6175">
                  <c:v>89.258394289239448</c:v>
                </c:pt>
                <c:pt idx="6176">
                  <c:v>89.258394289239448</c:v>
                </c:pt>
                <c:pt idx="6177">
                  <c:v>89.258394289239448</c:v>
                </c:pt>
                <c:pt idx="6178">
                  <c:v>89.258394289239448</c:v>
                </c:pt>
                <c:pt idx="6179">
                  <c:v>89.258394289239448</c:v>
                </c:pt>
                <c:pt idx="6180">
                  <c:v>89.258394289239448</c:v>
                </c:pt>
                <c:pt idx="6181">
                  <c:v>89.258394289239448</c:v>
                </c:pt>
                <c:pt idx="6182">
                  <c:v>89.258394289239448</c:v>
                </c:pt>
                <c:pt idx="6183">
                  <c:v>89.258394289239448</c:v>
                </c:pt>
                <c:pt idx="6184">
                  <c:v>89.258394289239448</c:v>
                </c:pt>
                <c:pt idx="6185">
                  <c:v>89.258394289239448</c:v>
                </c:pt>
                <c:pt idx="6186">
                  <c:v>89.258394289239448</c:v>
                </c:pt>
                <c:pt idx="6187">
                  <c:v>89.258394289239448</c:v>
                </c:pt>
                <c:pt idx="6188">
                  <c:v>89.258394289239448</c:v>
                </c:pt>
                <c:pt idx="6189">
                  <c:v>89.258394289239448</c:v>
                </c:pt>
                <c:pt idx="6190">
                  <c:v>89.258394289239448</c:v>
                </c:pt>
                <c:pt idx="6191">
                  <c:v>89.258394289239448</c:v>
                </c:pt>
                <c:pt idx="6192">
                  <c:v>89.258394289239448</c:v>
                </c:pt>
                <c:pt idx="6193">
                  <c:v>89.258394289239448</c:v>
                </c:pt>
                <c:pt idx="6194">
                  <c:v>89.258394289239448</c:v>
                </c:pt>
                <c:pt idx="6195">
                  <c:v>89.258394289239448</c:v>
                </c:pt>
                <c:pt idx="6196">
                  <c:v>89.258394289239448</c:v>
                </c:pt>
                <c:pt idx="6197">
                  <c:v>89.258394289239448</c:v>
                </c:pt>
                <c:pt idx="6198">
                  <c:v>89.258394289239448</c:v>
                </c:pt>
                <c:pt idx="6199">
                  <c:v>89.258394289239448</c:v>
                </c:pt>
                <c:pt idx="6200">
                  <c:v>89.258394289239448</c:v>
                </c:pt>
                <c:pt idx="6201">
                  <c:v>89.258394289239448</c:v>
                </c:pt>
                <c:pt idx="6202">
                  <c:v>89.258394289239448</c:v>
                </c:pt>
                <c:pt idx="6203">
                  <c:v>89.258394289239448</c:v>
                </c:pt>
                <c:pt idx="6204">
                  <c:v>89.258394289239448</c:v>
                </c:pt>
                <c:pt idx="6205">
                  <c:v>89.258394289239448</c:v>
                </c:pt>
                <c:pt idx="6206">
                  <c:v>89.258394289239448</c:v>
                </c:pt>
                <c:pt idx="6207">
                  <c:v>89.258394289239448</c:v>
                </c:pt>
                <c:pt idx="6208">
                  <c:v>89.258394289239448</c:v>
                </c:pt>
                <c:pt idx="6209">
                  <c:v>89.258394289239448</c:v>
                </c:pt>
                <c:pt idx="6210">
                  <c:v>89.258394289239448</c:v>
                </c:pt>
                <c:pt idx="6211">
                  <c:v>89.258394289239448</c:v>
                </c:pt>
                <c:pt idx="6212">
                  <c:v>89.258394289239448</c:v>
                </c:pt>
                <c:pt idx="6213">
                  <c:v>89.258394289239448</c:v>
                </c:pt>
                <c:pt idx="6214">
                  <c:v>89.258394289239448</c:v>
                </c:pt>
                <c:pt idx="6215">
                  <c:v>89.258394289239448</c:v>
                </c:pt>
                <c:pt idx="6216">
                  <c:v>89.258394289239448</c:v>
                </c:pt>
                <c:pt idx="6217">
                  <c:v>89.258394289239448</c:v>
                </c:pt>
                <c:pt idx="6218">
                  <c:v>89.258394289239448</c:v>
                </c:pt>
                <c:pt idx="6219">
                  <c:v>89.258394289239448</c:v>
                </c:pt>
                <c:pt idx="6220">
                  <c:v>89.258394289239448</c:v>
                </c:pt>
                <c:pt idx="6221">
                  <c:v>89.258394289239448</c:v>
                </c:pt>
                <c:pt idx="6222">
                  <c:v>89.258394289239448</c:v>
                </c:pt>
                <c:pt idx="6223">
                  <c:v>89.258394289239448</c:v>
                </c:pt>
                <c:pt idx="6224">
                  <c:v>89.258394289239448</c:v>
                </c:pt>
                <c:pt idx="6225">
                  <c:v>89.258394289239448</c:v>
                </c:pt>
                <c:pt idx="6226">
                  <c:v>89.258394289239448</c:v>
                </c:pt>
                <c:pt idx="6227">
                  <c:v>89.258394289239448</c:v>
                </c:pt>
                <c:pt idx="6228">
                  <c:v>89.258394289239448</c:v>
                </c:pt>
                <c:pt idx="6229">
                  <c:v>89.258394289239448</c:v>
                </c:pt>
                <c:pt idx="6230">
                  <c:v>89.258394289239448</c:v>
                </c:pt>
                <c:pt idx="6231">
                  <c:v>89.258394289239448</c:v>
                </c:pt>
                <c:pt idx="6232">
                  <c:v>89.258394289239448</c:v>
                </c:pt>
                <c:pt idx="6233">
                  <c:v>89.258394289239448</c:v>
                </c:pt>
                <c:pt idx="6234">
                  <c:v>89.258394289239448</c:v>
                </c:pt>
                <c:pt idx="6235">
                  <c:v>89.258394289239448</c:v>
                </c:pt>
                <c:pt idx="6236">
                  <c:v>89.258394289239448</c:v>
                </c:pt>
                <c:pt idx="6237">
                  <c:v>89.258394289239448</c:v>
                </c:pt>
                <c:pt idx="6238">
                  <c:v>89.258394289239448</c:v>
                </c:pt>
                <c:pt idx="6239">
                  <c:v>89.258394289239448</c:v>
                </c:pt>
                <c:pt idx="6240">
                  <c:v>89.258394289239448</c:v>
                </c:pt>
                <c:pt idx="6241">
                  <c:v>89.258394289239448</c:v>
                </c:pt>
                <c:pt idx="6242">
                  <c:v>89.258394289239448</c:v>
                </c:pt>
                <c:pt idx="6243">
                  <c:v>89.258394289239448</c:v>
                </c:pt>
                <c:pt idx="6244">
                  <c:v>89.258394289239448</c:v>
                </c:pt>
                <c:pt idx="6245">
                  <c:v>89.258394289239448</c:v>
                </c:pt>
                <c:pt idx="6246">
                  <c:v>89.258394289239448</c:v>
                </c:pt>
                <c:pt idx="6247">
                  <c:v>89.258394289239448</c:v>
                </c:pt>
                <c:pt idx="6248">
                  <c:v>89.258394289239448</c:v>
                </c:pt>
                <c:pt idx="6249">
                  <c:v>89.258394289239448</c:v>
                </c:pt>
                <c:pt idx="6250">
                  <c:v>89.258394289239448</c:v>
                </c:pt>
                <c:pt idx="6251">
                  <c:v>89.258394289239448</c:v>
                </c:pt>
                <c:pt idx="6252">
                  <c:v>89.258394289239448</c:v>
                </c:pt>
                <c:pt idx="6253">
                  <c:v>89.258394289239448</c:v>
                </c:pt>
                <c:pt idx="6254">
                  <c:v>89.258394289239448</c:v>
                </c:pt>
                <c:pt idx="6255">
                  <c:v>89.258394289239448</c:v>
                </c:pt>
                <c:pt idx="6256">
                  <c:v>89.258394289239448</c:v>
                </c:pt>
                <c:pt idx="6257">
                  <c:v>89.258394289239448</c:v>
                </c:pt>
                <c:pt idx="6258">
                  <c:v>89.258394289239448</c:v>
                </c:pt>
                <c:pt idx="6259">
                  <c:v>89.258394289239448</c:v>
                </c:pt>
                <c:pt idx="6260">
                  <c:v>89.258394289239448</c:v>
                </c:pt>
                <c:pt idx="6261">
                  <c:v>89.258394289239448</c:v>
                </c:pt>
                <c:pt idx="6262">
                  <c:v>89.258394289239448</c:v>
                </c:pt>
                <c:pt idx="6263">
                  <c:v>89.258394289239448</c:v>
                </c:pt>
                <c:pt idx="6264">
                  <c:v>89.258394289239448</c:v>
                </c:pt>
                <c:pt idx="6265">
                  <c:v>89.258394289239448</c:v>
                </c:pt>
                <c:pt idx="6266">
                  <c:v>89.258394289239448</c:v>
                </c:pt>
                <c:pt idx="6267">
                  <c:v>89.258394289239448</c:v>
                </c:pt>
                <c:pt idx="6268">
                  <c:v>89.258394289239448</c:v>
                </c:pt>
                <c:pt idx="6269">
                  <c:v>89.258394289239448</c:v>
                </c:pt>
                <c:pt idx="6270">
                  <c:v>89.258394289239448</c:v>
                </c:pt>
                <c:pt idx="6271">
                  <c:v>89.258394289239448</c:v>
                </c:pt>
                <c:pt idx="6272">
                  <c:v>89.258394289239448</c:v>
                </c:pt>
                <c:pt idx="6273">
                  <c:v>89.258394289239448</c:v>
                </c:pt>
                <c:pt idx="6274">
                  <c:v>89.258394289239448</c:v>
                </c:pt>
                <c:pt idx="6275">
                  <c:v>89.258394289239448</c:v>
                </c:pt>
                <c:pt idx="6276">
                  <c:v>89.258394289239448</c:v>
                </c:pt>
                <c:pt idx="6277">
                  <c:v>89.258394289239448</c:v>
                </c:pt>
                <c:pt idx="6278">
                  <c:v>89.258394289239448</c:v>
                </c:pt>
                <c:pt idx="6279">
                  <c:v>89.258394289239448</c:v>
                </c:pt>
                <c:pt idx="6280">
                  <c:v>89.258394289239448</c:v>
                </c:pt>
                <c:pt idx="6281">
                  <c:v>89.258394289239448</c:v>
                </c:pt>
                <c:pt idx="6282">
                  <c:v>89.258394289239448</c:v>
                </c:pt>
                <c:pt idx="6283">
                  <c:v>89.258394289239448</c:v>
                </c:pt>
                <c:pt idx="6284">
                  <c:v>89.258394289239448</c:v>
                </c:pt>
                <c:pt idx="6285">
                  <c:v>89.258394289239448</c:v>
                </c:pt>
                <c:pt idx="6286">
                  <c:v>89.258394289239448</c:v>
                </c:pt>
                <c:pt idx="6287">
                  <c:v>89.258394289239448</c:v>
                </c:pt>
                <c:pt idx="6288">
                  <c:v>89.258394289239448</c:v>
                </c:pt>
                <c:pt idx="6289">
                  <c:v>89.258394289239448</c:v>
                </c:pt>
                <c:pt idx="6290">
                  <c:v>89.258394289239448</c:v>
                </c:pt>
                <c:pt idx="6291">
                  <c:v>89.258394289239448</c:v>
                </c:pt>
                <c:pt idx="6292">
                  <c:v>89.258394289239448</c:v>
                </c:pt>
                <c:pt idx="6293">
                  <c:v>89.258394289239448</c:v>
                </c:pt>
                <c:pt idx="6294">
                  <c:v>89.258394289239448</c:v>
                </c:pt>
                <c:pt idx="6295">
                  <c:v>89.258394289239448</c:v>
                </c:pt>
                <c:pt idx="6296">
                  <c:v>89.258394289239448</c:v>
                </c:pt>
                <c:pt idx="6297">
                  <c:v>89.258394289239448</c:v>
                </c:pt>
                <c:pt idx="6298">
                  <c:v>89.258394289239448</c:v>
                </c:pt>
                <c:pt idx="6299">
                  <c:v>89.258394289239448</c:v>
                </c:pt>
                <c:pt idx="6300">
                  <c:v>89.258394289239448</c:v>
                </c:pt>
                <c:pt idx="6301">
                  <c:v>89.258394289239448</c:v>
                </c:pt>
                <c:pt idx="6302">
                  <c:v>89.258394289239448</c:v>
                </c:pt>
                <c:pt idx="6303">
                  <c:v>89.258394289239448</c:v>
                </c:pt>
                <c:pt idx="6304">
                  <c:v>89.258394289239448</c:v>
                </c:pt>
                <c:pt idx="6305">
                  <c:v>89.258394289239448</c:v>
                </c:pt>
                <c:pt idx="6306">
                  <c:v>89.258394289239448</c:v>
                </c:pt>
                <c:pt idx="6307">
                  <c:v>89.258394289239448</c:v>
                </c:pt>
                <c:pt idx="6308">
                  <c:v>89.258394289239448</c:v>
                </c:pt>
                <c:pt idx="6309">
                  <c:v>89.258394289239448</c:v>
                </c:pt>
                <c:pt idx="6310">
                  <c:v>89.258394289239448</c:v>
                </c:pt>
                <c:pt idx="6311">
                  <c:v>89.258394289239448</c:v>
                </c:pt>
                <c:pt idx="6312">
                  <c:v>89.258394289239448</c:v>
                </c:pt>
                <c:pt idx="6313">
                  <c:v>89.258394289239448</c:v>
                </c:pt>
                <c:pt idx="6314">
                  <c:v>89.258394289239448</c:v>
                </c:pt>
                <c:pt idx="6315">
                  <c:v>89.258394289239448</c:v>
                </c:pt>
                <c:pt idx="6316">
                  <c:v>89.258394289239448</c:v>
                </c:pt>
                <c:pt idx="6317">
                  <c:v>89.258394289239448</c:v>
                </c:pt>
                <c:pt idx="6318">
                  <c:v>89.258394289239448</c:v>
                </c:pt>
                <c:pt idx="6319">
                  <c:v>89.258394289239448</c:v>
                </c:pt>
                <c:pt idx="6320">
                  <c:v>89.258394289239448</c:v>
                </c:pt>
                <c:pt idx="6321">
                  <c:v>89.258394289239448</c:v>
                </c:pt>
                <c:pt idx="6322">
                  <c:v>89.258394289239448</c:v>
                </c:pt>
                <c:pt idx="6323">
                  <c:v>89.258394289239448</c:v>
                </c:pt>
                <c:pt idx="6324">
                  <c:v>89.258394289239448</c:v>
                </c:pt>
                <c:pt idx="6325">
                  <c:v>89.258394289239448</c:v>
                </c:pt>
                <c:pt idx="6326">
                  <c:v>89.258394289239448</c:v>
                </c:pt>
                <c:pt idx="6327">
                  <c:v>89.258394289239448</c:v>
                </c:pt>
                <c:pt idx="6328">
                  <c:v>89.258394289239448</c:v>
                </c:pt>
                <c:pt idx="6329">
                  <c:v>89.258394289239448</c:v>
                </c:pt>
                <c:pt idx="6330">
                  <c:v>89.258394289239448</c:v>
                </c:pt>
                <c:pt idx="6331">
                  <c:v>89.258394289239448</c:v>
                </c:pt>
                <c:pt idx="6332">
                  <c:v>89.258394289239448</c:v>
                </c:pt>
                <c:pt idx="6333">
                  <c:v>89.258394289239448</c:v>
                </c:pt>
                <c:pt idx="6334">
                  <c:v>89.258394289239448</c:v>
                </c:pt>
                <c:pt idx="6335">
                  <c:v>89.258394289239448</c:v>
                </c:pt>
                <c:pt idx="6336">
                  <c:v>89.258394289239448</c:v>
                </c:pt>
                <c:pt idx="6337">
                  <c:v>89.258394289239448</c:v>
                </c:pt>
                <c:pt idx="6338">
                  <c:v>89.258394289239448</c:v>
                </c:pt>
                <c:pt idx="6339">
                  <c:v>89.258394289239448</c:v>
                </c:pt>
                <c:pt idx="6340">
                  <c:v>89.258394289239448</c:v>
                </c:pt>
                <c:pt idx="6341">
                  <c:v>89.258394289239448</c:v>
                </c:pt>
                <c:pt idx="6342">
                  <c:v>89.258394289239448</c:v>
                </c:pt>
                <c:pt idx="6343">
                  <c:v>89.258394289239448</c:v>
                </c:pt>
                <c:pt idx="6344">
                  <c:v>89.258394289239448</c:v>
                </c:pt>
                <c:pt idx="6345">
                  <c:v>89.258394289239448</c:v>
                </c:pt>
                <c:pt idx="6346">
                  <c:v>89.258394289239448</c:v>
                </c:pt>
                <c:pt idx="6347">
                  <c:v>89.258394289239448</c:v>
                </c:pt>
                <c:pt idx="6348">
                  <c:v>89.258394289239448</c:v>
                </c:pt>
                <c:pt idx="6349">
                  <c:v>89.258394289239448</c:v>
                </c:pt>
                <c:pt idx="6350">
                  <c:v>89.258394289239448</c:v>
                </c:pt>
                <c:pt idx="6351">
                  <c:v>89.258394289239448</c:v>
                </c:pt>
                <c:pt idx="6352">
                  <c:v>89.258394289239448</c:v>
                </c:pt>
                <c:pt idx="6353">
                  <c:v>89.258394289239448</c:v>
                </c:pt>
                <c:pt idx="6354">
                  <c:v>89.258394289239448</c:v>
                </c:pt>
                <c:pt idx="6355">
                  <c:v>89.258394289239448</c:v>
                </c:pt>
                <c:pt idx="6356">
                  <c:v>89.258394289239448</c:v>
                </c:pt>
                <c:pt idx="6357">
                  <c:v>89.258394289239448</c:v>
                </c:pt>
                <c:pt idx="6358">
                  <c:v>89.258394289239448</c:v>
                </c:pt>
                <c:pt idx="6359">
                  <c:v>89.258394289239448</c:v>
                </c:pt>
                <c:pt idx="6360">
                  <c:v>89.258394289239448</c:v>
                </c:pt>
                <c:pt idx="6361">
                  <c:v>89.258394289239448</c:v>
                </c:pt>
                <c:pt idx="6362">
                  <c:v>89.258394289239448</c:v>
                </c:pt>
                <c:pt idx="6363">
                  <c:v>89.258394289239448</c:v>
                </c:pt>
                <c:pt idx="6364">
                  <c:v>89.258394289239448</c:v>
                </c:pt>
                <c:pt idx="6365">
                  <c:v>89.258394289239448</c:v>
                </c:pt>
                <c:pt idx="6366">
                  <c:v>89.258394289239448</c:v>
                </c:pt>
                <c:pt idx="6367">
                  <c:v>89.258394289239448</c:v>
                </c:pt>
                <c:pt idx="6368">
                  <c:v>89.258394289239448</c:v>
                </c:pt>
                <c:pt idx="6369">
                  <c:v>89.258394289239448</c:v>
                </c:pt>
                <c:pt idx="6370">
                  <c:v>89.258394289239448</c:v>
                </c:pt>
                <c:pt idx="6371">
                  <c:v>89.258394289239448</c:v>
                </c:pt>
                <c:pt idx="6372">
                  <c:v>89.258394289239448</c:v>
                </c:pt>
                <c:pt idx="6373">
                  <c:v>89.258394289239448</c:v>
                </c:pt>
                <c:pt idx="6374">
                  <c:v>89.258394289239448</c:v>
                </c:pt>
                <c:pt idx="6375">
                  <c:v>89.258394289239448</c:v>
                </c:pt>
                <c:pt idx="6376">
                  <c:v>89.258394289239448</c:v>
                </c:pt>
                <c:pt idx="6377">
                  <c:v>89.258394289239448</c:v>
                </c:pt>
                <c:pt idx="6378">
                  <c:v>89.258394289239448</c:v>
                </c:pt>
                <c:pt idx="6379">
                  <c:v>89.258394289239448</c:v>
                </c:pt>
                <c:pt idx="6380">
                  <c:v>89.258394289239448</c:v>
                </c:pt>
                <c:pt idx="6381">
                  <c:v>89.258394289239448</c:v>
                </c:pt>
                <c:pt idx="6382">
                  <c:v>89.258394289239448</c:v>
                </c:pt>
                <c:pt idx="6383">
                  <c:v>89.258394289239448</c:v>
                </c:pt>
                <c:pt idx="6384">
                  <c:v>89.258394289239448</c:v>
                </c:pt>
                <c:pt idx="6385">
                  <c:v>89.258394289239448</c:v>
                </c:pt>
                <c:pt idx="6386">
                  <c:v>89.258394289239448</c:v>
                </c:pt>
                <c:pt idx="6387">
                  <c:v>89.258394289239448</c:v>
                </c:pt>
                <c:pt idx="6388">
                  <c:v>89.258394289239448</c:v>
                </c:pt>
                <c:pt idx="6389">
                  <c:v>89.258394289239448</c:v>
                </c:pt>
                <c:pt idx="6390">
                  <c:v>89.258394289239448</c:v>
                </c:pt>
                <c:pt idx="6391">
                  <c:v>89.258394289239448</c:v>
                </c:pt>
                <c:pt idx="6392">
                  <c:v>89.258394289239448</c:v>
                </c:pt>
                <c:pt idx="6393">
                  <c:v>89.258394289239448</c:v>
                </c:pt>
                <c:pt idx="6394">
                  <c:v>89.258394289239448</c:v>
                </c:pt>
                <c:pt idx="6395">
                  <c:v>89.258394289239448</c:v>
                </c:pt>
                <c:pt idx="6396">
                  <c:v>89.258394289239448</c:v>
                </c:pt>
                <c:pt idx="6397">
                  <c:v>89.258394289239448</c:v>
                </c:pt>
                <c:pt idx="6398">
                  <c:v>89.258394289239448</c:v>
                </c:pt>
                <c:pt idx="6399">
                  <c:v>89.258394289239448</c:v>
                </c:pt>
                <c:pt idx="6400">
                  <c:v>89.258394289239448</c:v>
                </c:pt>
                <c:pt idx="6401">
                  <c:v>89.258394289239448</c:v>
                </c:pt>
                <c:pt idx="6402">
                  <c:v>89.258394289239448</c:v>
                </c:pt>
                <c:pt idx="6403">
                  <c:v>89.258394289239448</c:v>
                </c:pt>
                <c:pt idx="6404">
                  <c:v>89.258394289239448</c:v>
                </c:pt>
                <c:pt idx="6405">
                  <c:v>89.258394289239448</c:v>
                </c:pt>
                <c:pt idx="6406">
                  <c:v>89.258394289239448</c:v>
                </c:pt>
                <c:pt idx="6407">
                  <c:v>89.258394289239448</c:v>
                </c:pt>
                <c:pt idx="6408">
                  <c:v>89.258394289239448</c:v>
                </c:pt>
                <c:pt idx="6409">
                  <c:v>89.258394289239448</c:v>
                </c:pt>
                <c:pt idx="6410">
                  <c:v>89.258394289239448</c:v>
                </c:pt>
                <c:pt idx="6411">
                  <c:v>89.258394289239448</c:v>
                </c:pt>
                <c:pt idx="6412">
                  <c:v>89.258394289239448</c:v>
                </c:pt>
                <c:pt idx="6413">
                  <c:v>89.258394289239448</c:v>
                </c:pt>
                <c:pt idx="6414">
                  <c:v>89.258394289239448</c:v>
                </c:pt>
                <c:pt idx="6415">
                  <c:v>89.258394289239448</c:v>
                </c:pt>
                <c:pt idx="6416">
                  <c:v>89.258394289239448</c:v>
                </c:pt>
                <c:pt idx="6417">
                  <c:v>89.258394289239448</c:v>
                </c:pt>
                <c:pt idx="6418">
                  <c:v>89.258394289239448</c:v>
                </c:pt>
                <c:pt idx="6419">
                  <c:v>89.258394289239448</c:v>
                </c:pt>
                <c:pt idx="6420">
                  <c:v>89.258394289239448</c:v>
                </c:pt>
                <c:pt idx="6421">
                  <c:v>89.258394289239448</c:v>
                </c:pt>
                <c:pt idx="6422">
                  <c:v>89.258394289239448</c:v>
                </c:pt>
                <c:pt idx="6423">
                  <c:v>89.258394289239448</c:v>
                </c:pt>
                <c:pt idx="6424">
                  <c:v>89.258394289239448</c:v>
                </c:pt>
                <c:pt idx="6425">
                  <c:v>89.258394289239448</c:v>
                </c:pt>
                <c:pt idx="6426">
                  <c:v>89.258394289239448</c:v>
                </c:pt>
                <c:pt idx="6427">
                  <c:v>89.258394289239448</c:v>
                </c:pt>
                <c:pt idx="6428">
                  <c:v>89.258394289239448</c:v>
                </c:pt>
                <c:pt idx="6429">
                  <c:v>89.258394289239448</c:v>
                </c:pt>
                <c:pt idx="6430">
                  <c:v>89.258394289239448</c:v>
                </c:pt>
                <c:pt idx="6431">
                  <c:v>89.258394289239448</c:v>
                </c:pt>
                <c:pt idx="6432">
                  <c:v>89.258394289239448</c:v>
                </c:pt>
                <c:pt idx="6433">
                  <c:v>89.258394289239448</c:v>
                </c:pt>
                <c:pt idx="6434">
                  <c:v>89.258394289239448</c:v>
                </c:pt>
                <c:pt idx="6435">
                  <c:v>89.258394289239448</c:v>
                </c:pt>
                <c:pt idx="6436">
                  <c:v>89.258394289239448</c:v>
                </c:pt>
                <c:pt idx="6437">
                  <c:v>89.258394289239448</c:v>
                </c:pt>
                <c:pt idx="6438">
                  <c:v>89.258394289239448</c:v>
                </c:pt>
                <c:pt idx="6439">
                  <c:v>89.258394289239448</c:v>
                </c:pt>
                <c:pt idx="6440">
                  <c:v>89.258394289239448</c:v>
                </c:pt>
                <c:pt idx="6441">
                  <c:v>89.258394289239448</c:v>
                </c:pt>
                <c:pt idx="6442">
                  <c:v>89.258394289239448</c:v>
                </c:pt>
                <c:pt idx="6443">
                  <c:v>89.258394289239448</c:v>
                </c:pt>
                <c:pt idx="6444">
                  <c:v>89.258394289239448</c:v>
                </c:pt>
                <c:pt idx="6445">
                  <c:v>89.258394289239448</c:v>
                </c:pt>
                <c:pt idx="6446">
                  <c:v>89.258394289239448</c:v>
                </c:pt>
                <c:pt idx="6447">
                  <c:v>89.258394289239448</c:v>
                </c:pt>
                <c:pt idx="6448">
                  <c:v>89.258394289239448</c:v>
                </c:pt>
                <c:pt idx="6449">
                  <c:v>89.258394289239448</c:v>
                </c:pt>
                <c:pt idx="6450">
                  <c:v>89.258394289239448</c:v>
                </c:pt>
                <c:pt idx="6451">
                  <c:v>89.258394289239448</c:v>
                </c:pt>
                <c:pt idx="6452">
                  <c:v>89.258394289239448</c:v>
                </c:pt>
                <c:pt idx="6453">
                  <c:v>89.258394289239448</c:v>
                </c:pt>
                <c:pt idx="6454">
                  <c:v>89.258394289239448</c:v>
                </c:pt>
                <c:pt idx="6455">
                  <c:v>89.258394289239448</c:v>
                </c:pt>
                <c:pt idx="6456">
                  <c:v>89.258394289239448</c:v>
                </c:pt>
                <c:pt idx="6457">
                  <c:v>89.258394289239448</c:v>
                </c:pt>
                <c:pt idx="6458">
                  <c:v>89.258394289239448</c:v>
                </c:pt>
                <c:pt idx="6459">
                  <c:v>89.258394289239448</c:v>
                </c:pt>
                <c:pt idx="6460">
                  <c:v>89.258394289239448</c:v>
                </c:pt>
                <c:pt idx="6461">
                  <c:v>89.258394289239448</c:v>
                </c:pt>
                <c:pt idx="6462">
                  <c:v>89.258394289239448</c:v>
                </c:pt>
                <c:pt idx="6463">
                  <c:v>89.258394289239448</c:v>
                </c:pt>
                <c:pt idx="6464">
                  <c:v>89.258394289239448</c:v>
                </c:pt>
                <c:pt idx="6465">
                  <c:v>89.258394289239448</c:v>
                </c:pt>
                <c:pt idx="6466">
                  <c:v>89.258394289239448</c:v>
                </c:pt>
                <c:pt idx="6467">
                  <c:v>89.258394289239448</c:v>
                </c:pt>
                <c:pt idx="6468">
                  <c:v>89.258394289239448</c:v>
                </c:pt>
                <c:pt idx="6469">
                  <c:v>89.258394289239448</c:v>
                </c:pt>
                <c:pt idx="6470">
                  <c:v>89.258394289239448</c:v>
                </c:pt>
                <c:pt idx="6471">
                  <c:v>89.258394289239448</c:v>
                </c:pt>
                <c:pt idx="6472">
                  <c:v>89.258394289239448</c:v>
                </c:pt>
                <c:pt idx="6473">
                  <c:v>89.258394289239448</c:v>
                </c:pt>
                <c:pt idx="6474">
                  <c:v>89.258394289239448</c:v>
                </c:pt>
                <c:pt idx="6475">
                  <c:v>89.258394289239448</c:v>
                </c:pt>
                <c:pt idx="6476">
                  <c:v>89.258394289239448</c:v>
                </c:pt>
                <c:pt idx="6477">
                  <c:v>89.258394289239448</c:v>
                </c:pt>
                <c:pt idx="6478">
                  <c:v>89.258394289239448</c:v>
                </c:pt>
                <c:pt idx="6479">
                  <c:v>89.258394289239448</c:v>
                </c:pt>
                <c:pt idx="6480">
                  <c:v>89.258394289239448</c:v>
                </c:pt>
                <c:pt idx="6481">
                  <c:v>89.258394289239448</c:v>
                </c:pt>
                <c:pt idx="6482">
                  <c:v>89.258394289239448</c:v>
                </c:pt>
                <c:pt idx="6483">
                  <c:v>89.258394289239448</c:v>
                </c:pt>
                <c:pt idx="6484">
                  <c:v>89.258394289239448</c:v>
                </c:pt>
                <c:pt idx="6485">
                  <c:v>89.258394289239448</c:v>
                </c:pt>
                <c:pt idx="6486">
                  <c:v>89.258394289239448</c:v>
                </c:pt>
                <c:pt idx="6487">
                  <c:v>89.258394289239448</c:v>
                </c:pt>
                <c:pt idx="6488">
                  <c:v>89.258394289239448</c:v>
                </c:pt>
                <c:pt idx="6489">
                  <c:v>89.258394289239448</c:v>
                </c:pt>
                <c:pt idx="6490">
                  <c:v>89.258394289239448</c:v>
                </c:pt>
                <c:pt idx="6491">
                  <c:v>89.258394289239448</c:v>
                </c:pt>
                <c:pt idx="6492">
                  <c:v>89.258394289239448</c:v>
                </c:pt>
                <c:pt idx="6493">
                  <c:v>89.258394289239448</c:v>
                </c:pt>
                <c:pt idx="6494">
                  <c:v>89.258394289239448</c:v>
                </c:pt>
                <c:pt idx="6495">
                  <c:v>89.258394289239448</c:v>
                </c:pt>
                <c:pt idx="6496">
                  <c:v>89.258394289239448</c:v>
                </c:pt>
                <c:pt idx="6497">
                  <c:v>89.258394289239448</c:v>
                </c:pt>
                <c:pt idx="6498">
                  <c:v>89.258394289239448</c:v>
                </c:pt>
                <c:pt idx="6499">
                  <c:v>89.258394289239448</c:v>
                </c:pt>
                <c:pt idx="6500">
                  <c:v>89.258394289239448</c:v>
                </c:pt>
                <c:pt idx="6501">
                  <c:v>89.258394289239448</c:v>
                </c:pt>
                <c:pt idx="6502">
                  <c:v>89.258394289239448</c:v>
                </c:pt>
                <c:pt idx="6503">
                  <c:v>89.258394289239448</c:v>
                </c:pt>
                <c:pt idx="6504">
                  <c:v>89.258394289239448</c:v>
                </c:pt>
                <c:pt idx="6505">
                  <c:v>89.258394289239448</c:v>
                </c:pt>
                <c:pt idx="6506">
                  <c:v>89.258394289239448</c:v>
                </c:pt>
                <c:pt idx="6507">
                  <c:v>89.258394289239448</c:v>
                </c:pt>
                <c:pt idx="6508">
                  <c:v>89.258394289239448</c:v>
                </c:pt>
                <c:pt idx="6509">
                  <c:v>89.258394289239448</c:v>
                </c:pt>
                <c:pt idx="6510">
                  <c:v>89.258394289239448</c:v>
                </c:pt>
                <c:pt idx="6511">
                  <c:v>89.258394289239448</c:v>
                </c:pt>
                <c:pt idx="6512">
                  <c:v>89.258394289239448</c:v>
                </c:pt>
                <c:pt idx="6513">
                  <c:v>89.258394289239448</c:v>
                </c:pt>
                <c:pt idx="6514">
                  <c:v>89.258394289239448</c:v>
                </c:pt>
                <c:pt idx="6515">
                  <c:v>89.258394289239448</c:v>
                </c:pt>
                <c:pt idx="6516">
                  <c:v>89.258394289239448</c:v>
                </c:pt>
                <c:pt idx="6517">
                  <c:v>89.258394289239448</c:v>
                </c:pt>
                <c:pt idx="6518">
                  <c:v>89.258394289239448</c:v>
                </c:pt>
                <c:pt idx="6519">
                  <c:v>89.258394289239448</c:v>
                </c:pt>
                <c:pt idx="6520">
                  <c:v>89.258394289239448</c:v>
                </c:pt>
                <c:pt idx="6521">
                  <c:v>89.258394289239448</c:v>
                </c:pt>
                <c:pt idx="6522">
                  <c:v>89.258394289239448</c:v>
                </c:pt>
                <c:pt idx="6523">
                  <c:v>89.258394289239448</c:v>
                </c:pt>
                <c:pt idx="6524">
                  <c:v>89.258394289239448</c:v>
                </c:pt>
                <c:pt idx="6525">
                  <c:v>89.258394289239448</c:v>
                </c:pt>
                <c:pt idx="6526">
                  <c:v>89.258394289239448</c:v>
                </c:pt>
                <c:pt idx="6527">
                  <c:v>89.258394289239448</c:v>
                </c:pt>
                <c:pt idx="6528">
                  <c:v>89.258394289239448</c:v>
                </c:pt>
                <c:pt idx="6529">
                  <c:v>89.258394289239448</c:v>
                </c:pt>
                <c:pt idx="6530">
                  <c:v>89.258394289239448</c:v>
                </c:pt>
                <c:pt idx="6531">
                  <c:v>89.258394289239448</c:v>
                </c:pt>
                <c:pt idx="6532">
                  <c:v>89.258394289239448</c:v>
                </c:pt>
                <c:pt idx="6533">
                  <c:v>89.258394289239448</c:v>
                </c:pt>
                <c:pt idx="6534">
                  <c:v>89.258394289239448</c:v>
                </c:pt>
                <c:pt idx="6535">
                  <c:v>89.258394289239448</c:v>
                </c:pt>
                <c:pt idx="6536">
                  <c:v>89.258394289239448</c:v>
                </c:pt>
                <c:pt idx="6537">
                  <c:v>89.258394289239448</c:v>
                </c:pt>
                <c:pt idx="6538">
                  <c:v>89.258394289239448</c:v>
                </c:pt>
                <c:pt idx="6539">
                  <c:v>89.258394289239448</c:v>
                </c:pt>
                <c:pt idx="6540">
                  <c:v>89.258394289239448</c:v>
                </c:pt>
                <c:pt idx="6541">
                  <c:v>89.258394289239448</c:v>
                </c:pt>
                <c:pt idx="6542">
                  <c:v>89.258394289239448</c:v>
                </c:pt>
                <c:pt idx="6543">
                  <c:v>89.258394289239448</c:v>
                </c:pt>
                <c:pt idx="6544">
                  <c:v>89.258394289239448</c:v>
                </c:pt>
                <c:pt idx="6545">
                  <c:v>89.258394289239448</c:v>
                </c:pt>
                <c:pt idx="6546">
                  <c:v>89.258394289239448</c:v>
                </c:pt>
                <c:pt idx="6547">
                  <c:v>89.258394289239448</c:v>
                </c:pt>
                <c:pt idx="6548">
                  <c:v>89.258394289239448</c:v>
                </c:pt>
                <c:pt idx="6549">
                  <c:v>89.258394289239448</c:v>
                </c:pt>
                <c:pt idx="6550">
                  <c:v>89.258394289239448</c:v>
                </c:pt>
                <c:pt idx="6551">
                  <c:v>89.258394289239448</c:v>
                </c:pt>
                <c:pt idx="6552">
                  <c:v>89.258394289239448</c:v>
                </c:pt>
                <c:pt idx="6553">
                  <c:v>89.258394289239448</c:v>
                </c:pt>
                <c:pt idx="6554">
                  <c:v>89.258394289239448</c:v>
                </c:pt>
                <c:pt idx="6555">
                  <c:v>89.258394289239448</c:v>
                </c:pt>
                <c:pt idx="6556">
                  <c:v>89.258394289239448</c:v>
                </c:pt>
                <c:pt idx="6557">
                  <c:v>89.258394289239448</c:v>
                </c:pt>
                <c:pt idx="6558">
                  <c:v>89.258394289239448</c:v>
                </c:pt>
                <c:pt idx="6559">
                  <c:v>89.258394289239448</c:v>
                </c:pt>
                <c:pt idx="6560">
                  <c:v>89.258394289239448</c:v>
                </c:pt>
                <c:pt idx="6561">
                  <c:v>89.258394289239448</c:v>
                </c:pt>
                <c:pt idx="6562">
                  <c:v>89.258394289239448</c:v>
                </c:pt>
                <c:pt idx="6563">
                  <c:v>89.258394289239448</c:v>
                </c:pt>
                <c:pt idx="6564">
                  <c:v>89.258394289239448</c:v>
                </c:pt>
                <c:pt idx="6565">
                  <c:v>89.258394289239448</c:v>
                </c:pt>
                <c:pt idx="6566">
                  <c:v>89.258394289239448</c:v>
                </c:pt>
                <c:pt idx="6567">
                  <c:v>89.258394289239448</c:v>
                </c:pt>
                <c:pt idx="6568">
                  <c:v>89.258394289239448</c:v>
                </c:pt>
                <c:pt idx="6569">
                  <c:v>89.258394289239448</c:v>
                </c:pt>
                <c:pt idx="6570">
                  <c:v>89.258394289239448</c:v>
                </c:pt>
                <c:pt idx="6571">
                  <c:v>89.258394289239448</c:v>
                </c:pt>
                <c:pt idx="6572">
                  <c:v>89.258394289239448</c:v>
                </c:pt>
                <c:pt idx="6573">
                  <c:v>89.258394289239448</c:v>
                </c:pt>
                <c:pt idx="6574">
                  <c:v>89.258394289239448</c:v>
                </c:pt>
                <c:pt idx="6575">
                  <c:v>89.258394289239448</c:v>
                </c:pt>
                <c:pt idx="6576">
                  <c:v>89.258394289239448</c:v>
                </c:pt>
                <c:pt idx="6577">
                  <c:v>89.258394289239448</c:v>
                </c:pt>
                <c:pt idx="6578">
                  <c:v>89.258394289239448</c:v>
                </c:pt>
                <c:pt idx="6579">
                  <c:v>89.258394289239448</c:v>
                </c:pt>
                <c:pt idx="6580">
                  <c:v>89.258394289239448</c:v>
                </c:pt>
                <c:pt idx="6581">
                  <c:v>89.258394289239448</c:v>
                </c:pt>
                <c:pt idx="6582">
                  <c:v>89.258394289239448</c:v>
                </c:pt>
                <c:pt idx="6583">
                  <c:v>89.258394289239448</c:v>
                </c:pt>
                <c:pt idx="6584">
                  <c:v>89.258394289239448</c:v>
                </c:pt>
                <c:pt idx="6585">
                  <c:v>89.258394289239448</c:v>
                </c:pt>
                <c:pt idx="6586">
                  <c:v>89.258394289239448</c:v>
                </c:pt>
                <c:pt idx="6587">
                  <c:v>89.258394289239448</c:v>
                </c:pt>
                <c:pt idx="6588">
                  <c:v>89.258394289239448</c:v>
                </c:pt>
                <c:pt idx="6589">
                  <c:v>89.258394289239448</c:v>
                </c:pt>
                <c:pt idx="6590">
                  <c:v>89.258394289239448</c:v>
                </c:pt>
                <c:pt idx="6591">
                  <c:v>89.258394289239448</c:v>
                </c:pt>
                <c:pt idx="6592">
                  <c:v>89.258394289239448</c:v>
                </c:pt>
                <c:pt idx="6593">
                  <c:v>89.258394289239448</c:v>
                </c:pt>
                <c:pt idx="6594">
                  <c:v>89.258394289239448</c:v>
                </c:pt>
                <c:pt idx="6595">
                  <c:v>89.258394289239448</c:v>
                </c:pt>
                <c:pt idx="6596">
                  <c:v>89.258394289239448</c:v>
                </c:pt>
                <c:pt idx="6597">
                  <c:v>89.258394289239448</c:v>
                </c:pt>
                <c:pt idx="6598">
                  <c:v>89.258394289239448</c:v>
                </c:pt>
                <c:pt idx="6599">
                  <c:v>89.258394289239448</c:v>
                </c:pt>
                <c:pt idx="6600">
                  <c:v>89.258394289239448</c:v>
                </c:pt>
                <c:pt idx="6601">
                  <c:v>89.258394289239448</c:v>
                </c:pt>
                <c:pt idx="6602">
                  <c:v>89.258394289239448</c:v>
                </c:pt>
                <c:pt idx="6603">
                  <c:v>89.258394289239448</c:v>
                </c:pt>
                <c:pt idx="6604">
                  <c:v>89.258394289239448</c:v>
                </c:pt>
                <c:pt idx="6605">
                  <c:v>89.258394289239448</c:v>
                </c:pt>
                <c:pt idx="6606">
                  <c:v>89.258394289239448</c:v>
                </c:pt>
                <c:pt idx="6607">
                  <c:v>89.258394289239448</c:v>
                </c:pt>
                <c:pt idx="6608">
                  <c:v>89.258394289239448</c:v>
                </c:pt>
                <c:pt idx="6609">
                  <c:v>89.258394289239448</c:v>
                </c:pt>
                <c:pt idx="6610">
                  <c:v>89.258394289239448</c:v>
                </c:pt>
                <c:pt idx="6611">
                  <c:v>89.258394289239448</c:v>
                </c:pt>
                <c:pt idx="6612">
                  <c:v>89.258394289239448</c:v>
                </c:pt>
                <c:pt idx="6613">
                  <c:v>89.258394289239448</c:v>
                </c:pt>
                <c:pt idx="6614">
                  <c:v>89.258394289239448</c:v>
                </c:pt>
                <c:pt idx="6615">
                  <c:v>89.258394289239448</c:v>
                </c:pt>
                <c:pt idx="6616">
                  <c:v>89.258394289239448</c:v>
                </c:pt>
                <c:pt idx="6617">
                  <c:v>89.258394289239448</c:v>
                </c:pt>
                <c:pt idx="6618">
                  <c:v>89.258394289239448</c:v>
                </c:pt>
                <c:pt idx="6619">
                  <c:v>89.258394289239448</c:v>
                </c:pt>
                <c:pt idx="6620">
                  <c:v>89.258394289239448</c:v>
                </c:pt>
                <c:pt idx="6621">
                  <c:v>89.258394289239448</c:v>
                </c:pt>
                <c:pt idx="6622">
                  <c:v>89.258394289239448</c:v>
                </c:pt>
                <c:pt idx="6623">
                  <c:v>89.258394289239448</c:v>
                </c:pt>
                <c:pt idx="6624">
                  <c:v>89.258394289239448</c:v>
                </c:pt>
                <c:pt idx="6625">
                  <c:v>89.258394289239448</c:v>
                </c:pt>
                <c:pt idx="6626">
                  <c:v>89.258394289239448</c:v>
                </c:pt>
                <c:pt idx="6627">
                  <c:v>89.258394289239448</c:v>
                </c:pt>
                <c:pt idx="6628">
                  <c:v>89.258394289239448</c:v>
                </c:pt>
                <c:pt idx="6629">
                  <c:v>89.258394289239448</c:v>
                </c:pt>
                <c:pt idx="6630">
                  <c:v>89.258394289239448</c:v>
                </c:pt>
                <c:pt idx="6631">
                  <c:v>89.258394289239448</c:v>
                </c:pt>
                <c:pt idx="6632">
                  <c:v>89.258394289239448</c:v>
                </c:pt>
                <c:pt idx="6633">
                  <c:v>89.258394289239448</c:v>
                </c:pt>
                <c:pt idx="6634">
                  <c:v>89.258394289239448</c:v>
                </c:pt>
                <c:pt idx="6635">
                  <c:v>89.258394289239448</c:v>
                </c:pt>
                <c:pt idx="6636">
                  <c:v>89.258394289239448</c:v>
                </c:pt>
                <c:pt idx="6637">
                  <c:v>89.258394289239448</c:v>
                </c:pt>
                <c:pt idx="6638">
                  <c:v>89.258394289239448</c:v>
                </c:pt>
                <c:pt idx="6639">
                  <c:v>89.258394289239448</c:v>
                </c:pt>
                <c:pt idx="6640">
                  <c:v>89.258394289239448</c:v>
                </c:pt>
                <c:pt idx="6641">
                  <c:v>89.258394289239448</c:v>
                </c:pt>
                <c:pt idx="6642">
                  <c:v>89.258394289239448</c:v>
                </c:pt>
                <c:pt idx="6643">
                  <c:v>89.258394289239448</c:v>
                </c:pt>
                <c:pt idx="6644">
                  <c:v>89.258394289239448</c:v>
                </c:pt>
                <c:pt idx="6645">
                  <c:v>89.258394289239448</c:v>
                </c:pt>
                <c:pt idx="6646">
                  <c:v>89.258394289239448</c:v>
                </c:pt>
                <c:pt idx="6647">
                  <c:v>89.258394289239448</c:v>
                </c:pt>
                <c:pt idx="6648">
                  <c:v>89.258394289239448</c:v>
                </c:pt>
                <c:pt idx="6649">
                  <c:v>89.258394289239448</c:v>
                </c:pt>
                <c:pt idx="6650">
                  <c:v>89.258394289239448</c:v>
                </c:pt>
                <c:pt idx="6651">
                  <c:v>89.258394289239448</c:v>
                </c:pt>
                <c:pt idx="6652">
                  <c:v>89.258394289239448</c:v>
                </c:pt>
                <c:pt idx="6653">
                  <c:v>89.258394289239448</c:v>
                </c:pt>
                <c:pt idx="6654">
                  <c:v>89.258394289239448</c:v>
                </c:pt>
                <c:pt idx="6655">
                  <c:v>89.258394289239448</c:v>
                </c:pt>
                <c:pt idx="6656">
                  <c:v>89.258394289239448</c:v>
                </c:pt>
                <c:pt idx="6657">
                  <c:v>89.258394289239448</c:v>
                </c:pt>
                <c:pt idx="6658">
                  <c:v>89.258394289239448</c:v>
                </c:pt>
                <c:pt idx="6659">
                  <c:v>89.258394289239448</c:v>
                </c:pt>
                <c:pt idx="6660">
                  <c:v>89.258394289239448</c:v>
                </c:pt>
                <c:pt idx="6661">
                  <c:v>89.258394289239448</c:v>
                </c:pt>
                <c:pt idx="6662">
                  <c:v>89.258394289239448</c:v>
                </c:pt>
                <c:pt idx="6663">
                  <c:v>89.258394289239448</c:v>
                </c:pt>
                <c:pt idx="6664">
                  <c:v>89.258394289239448</c:v>
                </c:pt>
                <c:pt idx="6665">
                  <c:v>89.258394289239448</c:v>
                </c:pt>
                <c:pt idx="6666">
                  <c:v>89.258394289239448</c:v>
                </c:pt>
                <c:pt idx="6667">
                  <c:v>89.258394289239448</c:v>
                </c:pt>
                <c:pt idx="6668">
                  <c:v>89.258394289239448</c:v>
                </c:pt>
                <c:pt idx="6669">
                  <c:v>89.258394289239448</c:v>
                </c:pt>
                <c:pt idx="6670">
                  <c:v>89.258394289239448</c:v>
                </c:pt>
                <c:pt idx="6671">
                  <c:v>89.258394289239448</c:v>
                </c:pt>
                <c:pt idx="6672">
                  <c:v>89.258394289239448</c:v>
                </c:pt>
                <c:pt idx="6673">
                  <c:v>89.258394289239448</c:v>
                </c:pt>
                <c:pt idx="6674">
                  <c:v>89.258394289239448</c:v>
                </c:pt>
                <c:pt idx="6675">
                  <c:v>89.258394289239448</c:v>
                </c:pt>
                <c:pt idx="6676">
                  <c:v>89.258394289239448</c:v>
                </c:pt>
                <c:pt idx="6677">
                  <c:v>89.258394289239448</c:v>
                </c:pt>
                <c:pt idx="6678">
                  <c:v>89.258394289239448</c:v>
                </c:pt>
                <c:pt idx="6679">
                  <c:v>89.258394289239448</c:v>
                </c:pt>
                <c:pt idx="6680">
                  <c:v>89.258394289239448</c:v>
                </c:pt>
                <c:pt idx="6681">
                  <c:v>89.258394289239448</c:v>
                </c:pt>
                <c:pt idx="6682">
                  <c:v>89.258394289239448</c:v>
                </c:pt>
                <c:pt idx="6683">
                  <c:v>89.258394289239448</c:v>
                </c:pt>
                <c:pt idx="6684">
                  <c:v>89.258394289239448</c:v>
                </c:pt>
                <c:pt idx="6685">
                  <c:v>89.258394289239448</c:v>
                </c:pt>
                <c:pt idx="6686">
                  <c:v>89.258394289239448</c:v>
                </c:pt>
                <c:pt idx="6687">
                  <c:v>89.258394289239448</c:v>
                </c:pt>
                <c:pt idx="6688">
                  <c:v>89.258394289239448</c:v>
                </c:pt>
                <c:pt idx="6689">
                  <c:v>89.258394289239448</c:v>
                </c:pt>
                <c:pt idx="6690">
                  <c:v>89.258394289239448</c:v>
                </c:pt>
                <c:pt idx="6691">
                  <c:v>89.258394289239448</c:v>
                </c:pt>
                <c:pt idx="6692">
                  <c:v>89.258394289239448</c:v>
                </c:pt>
                <c:pt idx="6693">
                  <c:v>89.258394289239448</c:v>
                </c:pt>
                <c:pt idx="6694">
                  <c:v>89.258394289239448</c:v>
                </c:pt>
                <c:pt idx="6695">
                  <c:v>89.258394289239448</c:v>
                </c:pt>
                <c:pt idx="6696">
                  <c:v>89.258394289239448</c:v>
                </c:pt>
                <c:pt idx="6697">
                  <c:v>89.258394289239448</c:v>
                </c:pt>
                <c:pt idx="6698">
                  <c:v>89.258394289239448</c:v>
                </c:pt>
                <c:pt idx="6699">
                  <c:v>89.258394289239448</c:v>
                </c:pt>
                <c:pt idx="6700">
                  <c:v>89.258394289239448</c:v>
                </c:pt>
                <c:pt idx="6701">
                  <c:v>89.258394289239448</c:v>
                </c:pt>
                <c:pt idx="6702">
                  <c:v>89.258394289239448</c:v>
                </c:pt>
                <c:pt idx="6703">
                  <c:v>89.258394289239448</c:v>
                </c:pt>
                <c:pt idx="6704">
                  <c:v>89.258394289239448</c:v>
                </c:pt>
                <c:pt idx="6705">
                  <c:v>89.258394289239448</c:v>
                </c:pt>
                <c:pt idx="6706">
                  <c:v>89.258394289239448</c:v>
                </c:pt>
                <c:pt idx="6707">
                  <c:v>89.258394289239448</c:v>
                </c:pt>
                <c:pt idx="6708">
                  <c:v>89.258394289239448</c:v>
                </c:pt>
                <c:pt idx="6709">
                  <c:v>89.258394289239448</c:v>
                </c:pt>
                <c:pt idx="6710">
                  <c:v>89.258394289239448</c:v>
                </c:pt>
                <c:pt idx="6711">
                  <c:v>89.258394289239448</c:v>
                </c:pt>
                <c:pt idx="6712">
                  <c:v>89.258394289239448</c:v>
                </c:pt>
                <c:pt idx="6713">
                  <c:v>89.258394289239448</c:v>
                </c:pt>
                <c:pt idx="6714">
                  <c:v>89.258394289239448</c:v>
                </c:pt>
                <c:pt idx="6715">
                  <c:v>89.258394289239448</c:v>
                </c:pt>
                <c:pt idx="6716">
                  <c:v>89.258394289239448</c:v>
                </c:pt>
                <c:pt idx="6717">
                  <c:v>89.258394289239448</c:v>
                </c:pt>
                <c:pt idx="6718">
                  <c:v>89.258394289239448</c:v>
                </c:pt>
                <c:pt idx="6719">
                  <c:v>89.258394289239448</c:v>
                </c:pt>
                <c:pt idx="6720">
                  <c:v>89.258394289239448</c:v>
                </c:pt>
                <c:pt idx="6721">
                  <c:v>89.258394289239448</c:v>
                </c:pt>
                <c:pt idx="6722">
                  <c:v>89.258394289239448</c:v>
                </c:pt>
                <c:pt idx="6723">
                  <c:v>89.258394289239448</c:v>
                </c:pt>
                <c:pt idx="6724">
                  <c:v>89.258394289239448</c:v>
                </c:pt>
                <c:pt idx="6725">
                  <c:v>89.258394289239448</c:v>
                </c:pt>
                <c:pt idx="6726">
                  <c:v>89.258394289239448</c:v>
                </c:pt>
                <c:pt idx="6727">
                  <c:v>89.258394289239448</c:v>
                </c:pt>
                <c:pt idx="6728">
                  <c:v>89.258394289239448</c:v>
                </c:pt>
                <c:pt idx="6729">
                  <c:v>89.258394289239448</c:v>
                </c:pt>
                <c:pt idx="6730">
                  <c:v>89.258394289239448</c:v>
                </c:pt>
                <c:pt idx="6731">
                  <c:v>89.258394289239448</c:v>
                </c:pt>
                <c:pt idx="6732">
                  <c:v>89.258394289239448</c:v>
                </c:pt>
                <c:pt idx="6733">
                  <c:v>89.258394289239448</c:v>
                </c:pt>
                <c:pt idx="6734">
                  <c:v>89.258394289239448</c:v>
                </c:pt>
                <c:pt idx="6735">
                  <c:v>89.258394289239448</c:v>
                </c:pt>
                <c:pt idx="6736">
                  <c:v>89.258394289239448</c:v>
                </c:pt>
                <c:pt idx="6737">
                  <c:v>89.258394289239448</c:v>
                </c:pt>
                <c:pt idx="6738">
                  <c:v>89.258394289239448</c:v>
                </c:pt>
                <c:pt idx="6739">
                  <c:v>89.258394289239448</c:v>
                </c:pt>
                <c:pt idx="6740">
                  <c:v>89.258394289239448</c:v>
                </c:pt>
                <c:pt idx="6741">
                  <c:v>89.258394289239448</c:v>
                </c:pt>
                <c:pt idx="6742">
                  <c:v>89.258394289239448</c:v>
                </c:pt>
                <c:pt idx="6743">
                  <c:v>89.258394289239448</c:v>
                </c:pt>
                <c:pt idx="6744">
                  <c:v>89.258394289239448</c:v>
                </c:pt>
                <c:pt idx="6745">
                  <c:v>89.258394289239448</c:v>
                </c:pt>
                <c:pt idx="6746">
                  <c:v>89.258394289239448</c:v>
                </c:pt>
                <c:pt idx="6747">
                  <c:v>89.258394289239448</c:v>
                </c:pt>
                <c:pt idx="6748">
                  <c:v>89.258394289239448</c:v>
                </c:pt>
                <c:pt idx="6749">
                  <c:v>89.258394289239448</c:v>
                </c:pt>
                <c:pt idx="6750">
                  <c:v>89.258394289239448</c:v>
                </c:pt>
                <c:pt idx="6751">
                  <c:v>89.258394289239448</c:v>
                </c:pt>
                <c:pt idx="6752">
                  <c:v>89.258394289239448</c:v>
                </c:pt>
                <c:pt idx="6753">
                  <c:v>89.258394289239448</c:v>
                </c:pt>
                <c:pt idx="6754">
                  <c:v>89.258394289239448</c:v>
                </c:pt>
                <c:pt idx="6755">
                  <c:v>89.258394289239448</c:v>
                </c:pt>
                <c:pt idx="6756">
                  <c:v>89.258394289239448</c:v>
                </c:pt>
                <c:pt idx="6757">
                  <c:v>89.258394289239448</c:v>
                </c:pt>
                <c:pt idx="6758">
                  <c:v>89.258394289239448</c:v>
                </c:pt>
                <c:pt idx="6759">
                  <c:v>89.258394289239448</c:v>
                </c:pt>
                <c:pt idx="6760">
                  <c:v>89.258394289239448</c:v>
                </c:pt>
                <c:pt idx="6761">
                  <c:v>89.258394289239448</c:v>
                </c:pt>
                <c:pt idx="6762">
                  <c:v>89.258394289239448</c:v>
                </c:pt>
                <c:pt idx="6763">
                  <c:v>89.258394289239448</c:v>
                </c:pt>
                <c:pt idx="6764">
                  <c:v>89.258394289239448</c:v>
                </c:pt>
                <c:pt idx="6765">
                  <c:v>89.258394289239448</c:v>
                </c:pt>
                <c:pt idx="6766">
                  <c:v>89.258394289239448</c:v>
                </c:pt>
                <c:pt idx="6767">
                  <c:v>89.258394289239448</c:v>
                </c:pt>
                <c:pt idx="6768">
                  <c:v>89.258394289239448</c:v>
                </c:pt>
                <c:pt idx="6769">
                  <c:v>89.258394289239448</c:v>
                </c:pt>
                <c:pt idx="6770">
                  <c:v>89.258394289239448</c:v>
                </c:pt>
                <c:pt idx="6771">
                  <c:v>89.258394289239448</c:v>
                </c:pt>
                <c:pt idx="6772">
                  <c:v>89.258394289239448</c:v>
                </c:pt>
                <c:pt idx="6773">
                  <c:v>89.258394289239448</c:v>
                </c:pt>
                <c:pt idx="6774">
                  <c:v>89.258394289239448</c:v>
                </c:pt>
                <c:pt idx="6775">
                  <c:v>89.258394289239448</c:v>
                </c:pt>
                <c:pt idx="6776">
                  <c:v>89.258394289239448</c:v>
                </c:pt>
                <c:pt idx="6777">
                  <c:v>89.258394289239448</c:v>
                </c:pt>
                <c:pt idx="6778">
                  <c:v>89.258394289239448</c:v>
                </c:pt>
                <c:pt idx="6779">
                  <c:v>89.258394289239448</c:v>
                </c:pt>
                <c:pt idx="6780">
                  <c:v>89.258394289239448</c:v>
                </c:pt>
                <c:pt idx="6781">
                  <c:v>89.258394289239448</c:v>
                </c:pt>
                <c:pt idx="6782">
                  <c:v>89.258394289239448</c:v>
                </c:pt>
                <c:pt idx="6783">
                  <c:v>89.258394289239448</c:v>
                </c:pt>
                <c:pt idx="6784">
                  <c:v>89.258394289239448</c:v>
                </c:pt>
                <c:pt idx="6785">
                  <c:v>89.258394289239448</c:v>
                </c:pt>
                <c:pt idx="6786">
                  <c:v>89.258394289239448</c:v>
                </c:pt>
                <c:pt idx="6787">
                  <c:v>89.258394289239448</c:v>
                </c:pt>
                <c:pt idx="6788">
                  <c:v>89.258394289239448</c:v>
                </c:pt>
                <c:pt idx="6789">
                  <c:v>89.258394289239448</c:v>
                </c:pt>
                <c:pt idx="6790">
                  <c:v>89.258394289239448</c:v>
                </c:pt>
                <c:pt idx="6791">
                  <c:v>89.258394289239448</c:v>
                </c:pt>
                <c:pt idx="6792">
                  <c:v>89.258394289239448</c:v>
                </c:pt>
                <c:pt idx="6793">
                  <c:v>89.258394289239448</c:v>
                </c:pt>
                <c:pt idx="6794">
                  <c:v>89.258394289239448</c:v>
                </c:pt>
                <c:pt idx="6795">
                  <c:v>89.258394289239448</c:v>
                </c:pt>
                <c:pt idx="6796">
                  <c:v>89.258394289239448</c:v>
                </c:pt>
                <c:pt idx="6797">
                  <c:v>89.258394289239448</c:v>
                </c:pt>
                <c:pt idx="6798">
                  <c:v>89.258394289239448</c:v>
                </c:pt>
                <c:pt idx="6799">
                  <c:v>89.258394289239448</c:v>
                </c:pt>
                <c:pt idx="6800">
                  <c:v>89.258394289239448</c:v>
                </c:pt>
                <c:pt idx="6801">
                  <c:v>89.258394289239448</c:v>
                </c:pt>
                <c:pt idx="6802">
                  <c:v>89.258394289239448</c:v>
                </c:pt>
                <c:pt idx="6803">
                  <c:v>89.258394289239448</c:v>
                </c:pt>
                <c:pt idx="6804">
                  <c:v>89.258394289239448</c:v>
                </c:pt>
                <c:pt idx="6805">
                  <c:v>89.258394289239448</c:v>
                </c:pt>
                <c:pt idx="6806">
                  <c:v>89.258394289239448</c:v>
                </c:pt>
                <c:pt idx="6807">
                  <c:v>89.258394289239448</c:v>
                </c:pt>
                <c:pt idx="6808">
                  <c:v>89.258394289239448</c:v>
                </c:pt>
                <c:pt idx="6809">
                  <c:v>89.258394289239448</c:v>
                </c:pt>
                <c:pt idx="6810">
                  <c:v>89.258394289239448</c:v>
                </c:pt>
                <c:pt idx="6811">
                  <c:v>89.258394289239448</c:v>
                </c:pt>
                <c:pt idx="6812">
                  <c:v>89.258394289239448</c:v>
                </c:pt>
                <c:pt idx="6813">
                  <c:v>89.258394289239448</c:v>
                </c:pt>
                <c:pt idx="6814">
                  <c:v>89.258394289239448</c:v>
                </c:pt>
                <c:pt idx="6815">
                  <c:v>89.258394289239448</c:v>
                </c:pt>
                <c:pt idx="6816">
                  <c:v>89.258394289239448</c:v>
                </c:pt>
                <c:pt idx="6817">
                  <c:v>89.258394289239448</c:v>
                </c:pt>
                <c:pt idx="6818">
                  <c:v>89.258394289239448</c:v>
                </c:pt>
                <c:pt idx="6819">
                  <c:v>89.258394289239448</c:v>
                </c:pt>
                <c:pt idx="6820">
                  <c:v>89.258394289239448</c:v>
                </c:pt>
                <c:pt idx="6821">
                  <c:v>89.258394289239448</c:v>
                </c:pt>
                <c:pt idx="6822">
                  <c:v>89.258394289239448</c:v>
                </c:pt>
                <c:pt idx="6823">
                  <c:v>89.258394289239448</c:v>
                </c:pt>
                <c:pt idx="6824">
                  <c:v>89.258394289239448</c:v>
                </c:pt>
                <c:pt idx="6825">
                  <c:v>89.258394289239448</c:v>
                </c:pt>
                <c:pt idx="6826">
                  <c:v>89.258394289239448</c:v>
                </c:pt>
                <c:pt idx="6827">
                  <c:v>89.258394289239448</c:v>
                </c:pt>
                <c:pt idx="6828">
                  <c:v>89.258394289239448</c:v>
                </c:pt>
                <c:pt idx="6829">
                  <c:v>89.258394289239448</c:v>
                </c:pt>
                <c:pt idx="6830">
                  <c:v>89.258394289239448</c:v>
                </c:pt>
                <c:pt idx="6831">
                  <c:v>89.258394289239448</c:v>
                </c:pt>
                <c:pt idx="6832">
                  <c:v>89.258394289239448</c:v>
                </c:pt>
                <c:pt idx="6833">
                  <c:v>89.258394289239448</c:v>
                </c:pt>
                <c:pt idx="6834">
                  <c:v>89.258394289239448</c:v>
                </c:pt>
                <c:pt idx="6835">
                  <c:v>89.258394289239448</c:v>
                </c:pt>
                <c:pt idx="6836">
                  <c:v>89.258394289239448</c:v>
                </c:pt>
                <c:pt idx="6837">
                  <c:v>89.258394289239448</c:v>
                </c:pt>
                <c:pt idx="6838">
                  <c:v>89.258394289239448</c:v>
                </c:pt>
                <c:pt idx="6839">
                  <c:v>89.258394289239448</c:v>
                </c:pt>
                <c:pt idx="6840">
                  <c:v>89.258394289239448</c:v>
                </c:pt>
                <c:pt idx="6841">
                  <c:v>89.258394289239448</c:v>
                </c:pt>
                <c:pt idx="6842">
                  <c:v>89.258394289239448</c:v>
                </c:pt>
                <c:pt idx="6843">
                  <c:v>89.258394289239448</c:v>
                </c:pt>
                <c:pt idx="6844">
                  <c:v>89.258394289239448</c:v>
                </c:pt>
                <c:pt idx="6845">
                  <c:v>89.258394289239448</c:v>
                </c:pt>
                <c:pt idx="6846">
                  <c:v>89.258394289239448</c:v>
                </c:pt>
                <c:pt idx="6847">
                  <c:v>89.258394289239448</c:v>
                </c:pt>
                <c:pt idx="6848">
                  <c:v>89.258394289239448</c:v>
                </c:pt>
                <c:pt idx="6849">
                  <c:v>89.258394289239448</c:v>
                </c:pt>
                <c:pt idx="6850">
                  <c:v>89.258394289239448</c:v>
                </c:pt>
                <c:pt idx="6851">
                  <c:v>89.258394289239448</c:v>
                </c:pt>
                <c:pt idx="6852">
                  <c:v>89.258394289239448</c:v>
                </c:pt>
                <c:pt idx="6853">
                  <c:v>89.258394289239448</c:v>
                </c:pt>
                <c:pt idx="6854">
                  <c:v>89.258394289239448</c:v>
                </c:pt>
                <c:pt idx="6855">
                  <c:v>89.258394289239448</c:v>
                </c:pt>
                <c:pt idx="6856">
                  <c:v>89.258394289239448</c:v>
                </c:pt>
                <c:pt idx="6857">
                  <c:v>89.258394289239448</c:v>
                </c:pt>
                <c:pt idx="6858">
                  <c:v>89.258394289239448</c:v>
                </c:pt>
                <c:pt idx="6859">
                  <c:v>89.258394289239448</c:v>
                </c:pt>
                <c:pt idx="6860">
                  <c:v>89.258394289239448</c:v>
                </c:pt>
                <c:pt idx="6861">
                  <c:v>89.258394289239448</c:v>
                </c:pt>
                <c:pt idx="6862">
                  <c:v>89.258394289239448</c:v>
                </c:pt>
                <c:pt idx="6863">
                  <c:v>89.258394289239448</c:v>
                </c:pt>
                <c:pt idx="6864">
                  <c:v>89.258394289239448</c:v>
                </c:pt>
                <c:pt idx="6865">
                  <c:v>89.258394289239448</c:v>
                </c:pt>
                <c:pt idx="6866">
                  <c:v>89.258394289239448</c:v>
                </c:pt>
                <c:pt idx="6867">
                  <c:v>89.258394289239448</c:v>
                </c:pt>
                <c:pt idx="6868">
                  <c:v>89.258394289239448</c:v>
                </c:pt>
                <c:pt idx="6869">
                  <c:v>89.258394289239448</c:v>
                </c:pt>
                <c:pt idx="6870">
                  <c:v>89.258394289239448</c:v>
                </c:pt>
                <c:pt idx="6871">
                  <c:v>89.258394289239448</c:v>
                </c:pt>
                <c:pt idx="6872">
                  <c:v>89.258394289239448</c:v>
                </c:pt>
                <c:pt idx="6873">
                  <c:v>89.258394289239448</c:v>
                </c:pt>
                <c:pt idx="6874">
                  <c:v>89.258394289239448</c:v>
                </c:pt>
                <c:pt idx="6875">
                  <c:v>89.258394289239448</c:v>
                </c:pt>
                <c:pt idx="6876">
                  <c:v>89.258394289239448</c:v>
                </c:pt>
                <c:pt idx="6877">
                  <c:v>89.258394289239448</c:v>
                </c:pt>
                <c:pt idx="6878">
                  <c:v>89.258394289239448</c:v>
                </c:pt>
                <c:pt idx="6879">
                  <c:v>89.258394289239448</c:v>
                </c:pt>
                <c:pt idx="6880">
                  <c:v>89.258394289239448</c:v>
                </c:pt>
                <c:pt idx="6881">
                  <c:v>89.258394289239448</c:v>
                </c:pt>
                <c:pt idx="6882">
                  <c:v>89.258394289239448</c:v>
                </c:pt>
                <c:pt idx="6883">
                  <c:v>89.258394289239448</c:v>
                </c:pt>
                <c:pt idx="6884">
                  <c:v>89.258394289239448</c:v>
                </c:pt>
                <c:pt idx="6885">
                  <c:v>89.258394289239448</c:v>
                </c:pt>
                <c:pt idx="6886">
                  <c:v>89.258394289239448</c:v>
                </c:pt>
                <c:pt idx="6887">
                  <c:v>89.258394289239448</c:v>
                </c:pt>
                <c:pt idx="6888">
                  <c:v>89.258394289239448</c:v>
                </c:pt>
                <c:pt idx="6889">
                  <c:v>89.258394289239448</c:v>
                </c:pt>
                <c:pt idx="6890">
                  <c:v>89.258394289239448</c:v>
                </c:pt>
                <c:pt idx="6891">
                  <c:v>89.258394289239448</c:v>
                </c:pt>
                <c:pt idx="6892">
                  <c:v>89.258394289239448</c:v>
                </c:pt>
                <c:pt idx="6893">
                  <c:v>89.258394289239448</c:v>
                </c:pt>
                <c:pt idx="6894">
                  <c:v>89.258394289239448</c:v>
                </c:pt>
                <c:pt idx="6895">
                  <c:v>89.258394289239448</c:v>
                </c:pt>
                <c:pt idx="6896">
                  <c:v>89.258394289239448</c:v>
                </c:pt>
                <c:pt idx="6897">
                  <c:v>89.258394289239448</c:v>
                </c:pt>
                <c:pt idx="6898">
                  <c:v>89.258394289239448</c:v>
                </c:pt>
                <c:pt idx="6899">
                  <c:v>89.258394289239448</c:v>
                </c:pt>
                <c:pt idx="6900">
                  <c:v>89.258394289239448</c:v>
                </c:pt>
                <c:pt idx="6901">
                  <c:v>89.258394289239448</c:v>
                </c:pt>
                <c:pt idx="6902">
                  <c:v>89.258394289239448</c:v>
                </c:pt>
                <c:pt idx="6903">
                  <c:v>89.258394289239448</c:v>
                </c:pt>
                <c:pt idx="6904">
                  <c:v>89.258394289239448</c:v>
                </c:pt>
                <c:pt idx="6905">
                  <c:v>89.258394289239448</c:v>
                </c:pt>
                <c:pt idx="6906">
                  <c:v>89.258394289239448</c:v>
                </c:pt>
                <c:pt idx="6907">
                  <c:v>89.258394289239448</c:v>
                </c:pt>
                <c:pt idx="6908">
                  <c:v>89.258394289239448</c:v>
                </c:pt>
                <c:pt idx="6909">
                  <c:v>89.258394289239448</c:v>
                </c:pt>
                <c:pt idx="6910">
                  <c:v>89.258394289239448</c:v>
                </c:pt>
                <c:pt idx="6911">
                  <c:v>89.258394289239448</c:v>
                </c:pt>
                <c:pt idx="6912">
                  <c:v>89.258394289239448</c:v>
                </c:pt>
                <c:pt idx="6913">
                  <c:v>89.258394289239448</c:v>
                </c:pt>
                <c:pt idx="6914">
                  <c:v>89.258394289239448</c:v>
                </c:pt>
                <c:pt idx="6915">
                  <c:v>89.258394289239448</c:v>
                </c:pt>
                <c:pt idx="6916">
                  <c:v>89.258394289239448</c:v>
                </c:pt>
                <c:pt idx="6917">
                  <c:v>89.258394289239448</c:v>
                </c:pt>
                <c:pt idx="6918">
                  <c:v>89.258394289239448</c:v>
                </c:pt>
                <c:pt idx="6919">
                  <c:v>89.258394289239448</c:v>
                </c:pt>
                <c:pt idx="6920">
                  <c:v>89.258394289239448</c:v>
                </c:pt>
                <c:pt idx="6921">
                  <c:v>89.258394289239448</c:v>
                </c:pt>
                <c:pt idx="6922">
                  <c:v>89.258394289239448</c:v>
                </c:pt>
                <c:pt idx="6923">
                  <c:v>89.258394289239448</c:v>
                </c:pt>
                <c:pt idx="6924">
                  <c:v>89.258394289239448</c:v>
                </c:pt>
                <c:pt idx="6925">
                  <c:v>89.258394289239448</c:v>
                </c:pt>
                <c:pt idx="6926">
                  <c:v>89.258394289239448</c:v>
                </c:pt>
                <c:pt idx="6927">
                  <c:v>89.258394289239448</c:v>
                </c:pt>
                <c:pt idx="6928">
                  <c:v>89.258394289239448</c:v>
                </c:pt>
                <c:pt idx="6929">
                  <c:v>89.258394289239448</c:v>
                </c:pt>
                <c:pt idx="6930">
                  <c:v>89.258394289239448</c:v>
                </c:pt>
                <c:pt idx="6931">
                  <c:v>89.258394289239448</c:v>
                </c:pt>
                <c:pt idx="6932">
                  <c:v>89.258394289239448</c:v>
                </c:pt>
                <c:pt idx="6933">
                  <c:v>89.258394289239448</c:v>
                </c:pt>
                <c:pt idx="6934">
                  <c:v>89.258394289239448</c:v>
                </c:pt>
                <c:pt idx="6935">
                  <c:v>89.258394289239448</c:v>
                </c:pt>
                <c:pt idx="6936">
                  <c:v>89.258394289239448</c:v>
                </c:pt>
                <c:pt idx="6937">
                  <c:v>89.258394289239448</c:v>
                </c:pt>
                <c:pt idx="6938">
                  <c:v>89.258394289239448</c:v>
                </c:pt>
                <c:pt idx="6939">
                  <c:v>89.258394289239448</c:v>
                </c:pt>
                <c:pt idx="6940">
                  <c:v>89.258394289239448</c:v>
                </c:pt>
                <c:pt idx="6941">
                  <c:v>89.258394289239448</c:v>
                </c:pt>
                <c:pt idx="6942">
                  <c:v>89.258394289239448</c:v>
                </c:pt>
                <c:pt idx="6943">
                  <c:v>89.258394289239448</c:v>
                </c:pt>
                <c:pt idx="6944">
                  <c:v>89.258394289239448</c:v>
                </c:pt>
                <c:pt idx="6945">
                  <c:v>89.258394289239448</c:v>
                </c:pt>
                <c:pt idx="6946">
                  <c:v>89.258394289239448</c:v>
                </c:pt>
                <c:pt idx="6947">
                  <c:v>89.258394289239448</c:v>
                </c:pt>
                <c:pt idx="6948">
                  <c:v>89.258394289239448</c:v>
                </c:pt>
                <c:pt idx="6949">
                  <c:v>89.258394289239448</c:v>
                </c:pt>
                <c:pt idx="6950">
                  <c:v>89.258394289239448</c:v>
                </c:pt>
                <c:pt idx="6951">
                  <c:v>89.258394289239448</c:v>
                </c:pt>
                <c:pt idx="6952">
                  <c:v>89.258394289239448</c:v>
                </c:pt>
                <c:pt idx="6953">
                  <c:v>89.258394289239448</c:v>
                </c:pt>
                <c:pt idx="6954">
                  <c:v>89.258394289239448</c:v>
                </c:pt>
                <c:pt idx="6955">
                  <c:v>89.258394289239448</c:v>
                </c:pt>
                <c:pt idx="6956">
                  <c:v>89.258394289239448</c:v>
                </c:pt>
                <c:pt idx="6957">
                  <c:v>89.258394289239448</c:v>
                </c:pt>
                <c:pt idx="6958">
                  <c:v>89.258394289239448</c:v>
                </c:pt>
                <c:pt idx="6959">
                  <c:v>89.258394289239448</c:v>
                </c:pt>
                <c:pt idx="6960">
                  <c:v>89.258394289239448</c:v>
                </c:pt>
                <c:pt idx="6961">
                  <c:v>89.258394289239448</c:v>
                </c:pt>
                <c:pt idx="6962">
                  <c:v>89.258394289239448</c:v>
                </c:pt>
                <c:pt idx="6963">
                  <c:v>89.258394289239448</c:v>
                </c:pt>
                <c:pt idx="6964">
                  <c:v>89.258394289239448</c:v>
                </c:pt>
                <c:pt idx="6965">
                  <c:v>89.258394289239448</c:v>
                </c:pt>
                <c:pt idx="6966">
                  <c:v>89.258394289239448</c:v>
                </c:pt>
                <c:pt idx="6967">
                  <c:v>89.258394289239448</c:v>
                </c:pt>
                <c:pt idx="6968">
                  <c:v>89.258394289239448</c:v>
                </c:pt>
                <c:pt idx="6969">
                  <c:v>89.258394289239448</c:v>
                </c:pt>
                <c:pt idx="6970">
                  <c:v>89.258394289239448</c:v>
                </c:pt>
                <c:pt idx="6971">
                  <c:v>89.258394289239448</c:v>
                </c:pt>
                <c:pt idx="6972">
                  <c:v>89.258394289239448</c:v>
                </c:pt>
                <c:pt idx="6973">
                  <c:v>89.258394289239448</c:v>
                </c:pt>
                <c:pt idx="6974">
                  <c:v>89.258394289239448</c:v>
                </c:pt>
                <c:pt idx="6975">
                  <c:v>89.258394289239448</c:v>
                </c:pt>
                <c:pt idx="6976">
                  <c:v>89.258394289239448</c:v>
                </c:pt>
                <c:pt idx="6977">
                  <c:v>89.258394289239448</c:v>
                </c:pt>
                <c:pt idx="6978">
                  <c:v>89.258394289239448</c:v>
                </c:pt>
                <c:pt idx="6979">
                  <c:v>89.258394289239448</c:v>
                </c:pt>
                <c:pt idx="6980">
                  <c:v>89.258394289239448</c:v>
                </c:pt>
                <c:pt idx="6981">
                  <c:v>89.258394289239448</c:v>
                </c:pt>
                <c:pt idx="6982">
                  <c:v>89.258394289239448</c:v>
                </c:pt>
                <c:pt idx="6983">
                  <c:v>89.258394289239448</c:v>
                </c:pt>
                <c:pt idx="6984">
                  <c:v>89.258394289239448</c:v>
                </c:pt>
                <c:pt idx="6985">
                  <c:v>89.258394289239448</c:v>
                </c:pt>
                <c:pt idx="6986">
                  <c:v>89.258394289239448</c:v>
                </c:pt>
                <c:pt idx="6987">
                  <c:v>89.258394289239448</c:v>
                </c:pt>
                <c:pt idx="6988">
                  <c:v>89.258394289239448</c:v>
                </c:pt>
                <c:pt idx="6989">
                  <c:v>89.258394289239448</c:v>
                </c:pt>
                <c:pt idx="6990">
                  <c:v>89.258394289239448</c:v>
                </c:pt>
                <c:pt idx="6991">
                  <c:v>89.258394289239448</c:v>
                </c:pt>
                <c:pt idx="6992">
                  <c:v>89.258394289239448</c:v>
                </c:pt>
                <c:pt idx="6993">
                  <c:v>89.258394289239448</c:v>
                </c:pt>
                <c:pt idx="6994">
                  <c:v>89.258394289239448</c:v>
                </c:pt>
                <c:pt idx="6995">
                  <c:v>89.258394289239448</c:v>
                </c:pt>
                <c:pt idx="6996">
                  <c:v>89.258394289239448</c:v>
                </c:pt>
                <c:pt idx="6997">
                  <c:v>89.258394289239448</c:v>
                </c:pt>
                <c:pt idx="6998">
                  <c:v>89.258394289239448</c:v>
                </c:pt>
                <c:pt idx="6999">
                  <c:v>89.258394289239448</c:v>
                </c:pt>
                <c:pt idx="7000">
                  <c:v>89.258394289239448</c:v>
                </c:pt>
                <c:pt idx="7001">
                  <c:v>89.258394289239448</c:v>
                </c:pt>
                <c:pt idx="7002">
                  <c:v>89.258394289239448</c:v>
                </c:pt>
                <c:pt idx="7003">
                  <c:v>89.258394289239448</c:v>
                </c:pt>
                <c:pt idx="7004">
                  <c:v>89.258394289239448</c:v>
                </c:pt>
                <c:pt idx="7005">
                  <c:v>89.258394289239448</c:v>
                </c:pt>
                <c:pt idx="7006">
                  <c:v>89.258394289239448</c:v>
                </c:pt>
                <c:pt idx="7007">
                  <c:v>89.258394289239448</c:v>
                </c:pt>
                <c:pt idx="7008">
                  <c:v>89.258394289239448</c:v>
                </c:pt>
                <c:pt idx="7009">
                  <c:v>89.258394289239448</c:v>
                </c:pt>
                <c:pt idx="7010">
                  <c:v>89.258394289239448</c:v>
                </c:pt>
                <c:pt idx="7011">
                  <c:v>89.258394289239448</c:v>
                </c:pt>
                <c:pt idx="7012">
                  <c:v>89.258394289239448</c:v>
                </c:pt>
                <c:pt idx="7013">
                  <c:v>89.258394289239448</c:v>
                </c:pt>
                <c:pt idx="7014">
                  <c:v>89.258394289239448</c:v>
                </c:pt>
                <c:pt idx="7015">
                  <c:v>89.258394289239448</c:v>
                </c:pt>
                <c:pt idx="7016">
                  <c:v>89.258394289239448</c:v>
                </c:pt>
                <c:pt idx="7017">
                  <c:v>89.258394289239448</c:v>
                </c:pt>
                <c:pt idx="7018">
                  <c:v>89.258394289239448</c:v>
                </c:pt>
                <c:pt idx="7019">
                  <c:v>89.258394289239448</c:v>
                </c:pt>
                <c:pt idx="7020">
                  <c:v>89.258394289239448</c:v>
                </c:pt>
                <c:pt idx="7021">
                  <c:v>89.258394289239448</c:v>
                </c:pt>
                <c:pt idx="7022">
                  <c:v>89.258394289239448</c:v>
                </c:pt>
                <c:pt idx="7023">
                  <c:v>89.258394289239448</c:v>
                </c:pt>
                <c:pt idx="7024">
                  <c:v>89.258394289239448</c:v>
                </c:pt>
                <c:pt idx="7025">
                  <c:v>89.258394289239448</c:v>
                </c:pt>
                <c:pt idx="7026">
                  <c:v>89.258394289239448</c:v>
                </c:pt>
                <c:pt idx="7027">
                  <c:v>89.258394289239448</c:v>
                </c:pt>
                <c:pt idx="7028">
                  <c:v>89.258394289239448</c:v>
                </c:pt>
                <c:pt idx="7029">
                  <c:v>89.258394289239448</c:v>
                </c:pt>
                <c:pt idx="7030">
                  <c:v>89.258394289239448</c:v>
                </c:pt>
                <c:pt idx="7031">
                  <c:v>89.258394289239448</c:v>
                </c:pt>
                <c:pt idx="7032">
                  <c:v>89.258394289239448</c:v>
                </c:pt>
                <c:pt idx="7033">
                  <c:v>89.258394289239448</c:v>
                </c:pt>
                <c:pt idx="7034">
                  <c:v>89.258394289239448</c:v>
                </c:pt>
                <c:pt idx="7035">
                  <c:v>89.258394289239448</c:v>
                </c:pt>
                <c:pt idx="7036">
                  <c:v>89.258394289239448</c:v>
                </c:pt>
                <c:pt idx="7037">
                  <c:v>89.258394289239448</c:v>
                </c:pt>
                <c:pt idx="7038">
                  <c:v>89.258394289239448</c:v>
                </c:pt>
                <c:pt idx="7039">
                  <c:v>89.258394289239448</c:v>
                </c:pt>
                <c:pt idx="7040">
                  <c:v>89.258394289239448</c:v>
                </c:pt>
                <c:pt idx="7041">
                  <c:v>89.258394289239448</c:v>
                </c:pt>
                <c:pt idx="7042">
                  <c:v>89.258394289239448</c:v>
                </c:pt>
                <c:pt idx="7043">
                  <c:v>89.258394289239448</c:v>
                </c:pt>
                <c:pt idx="7044">
                  <c:v>89.258394289239448</c:v>
                </c:pt>
                <c:pt idx="7045">
                  <c:v>89.258394289239448</c:v>
                </c:pt>
                <c:pt idx="7046">
                  <c:v>89.258394289239448</c:v>
                </c:pt>
                <c:pt idx="7047">
                  <c:v>89.258394289239448</c:v>
                </c:pt>
                <c:pt idx="7048">
                  <c:v>89.258394289239448</c:v>
                </c:pt>
                <c:pt idx="7049">
                  <c:v>89.258394289239448</c:v>
                </c:pt>
                <c:pt idx="7050">
                  <c:v>89.258394289239448</c:v>
                </c:pt>
                <c:pt idx="7051">
                  <c:v>89.258394289239448</c:v>
                </c:pt>
                <c:pt idx="7052">
                  <c:v>89.258394289239448</c:v>
                </c:pt>
                <c:pt idx="7053">
                  <c:v>89.258394289239448</c:v>
                </c:pt>
                <c:pt idx="7054">
                  <c:v>89.258394289239448</c:v>
                </c:pt>
                <c:pt idx="7055">
                  <c:v>89.258394289239448</c:v>
                </c:pt>
                <c:pt idx="7056">
                  <c:v>89.258394289239448</c:v>
                </c:pt>
                <c:pt idx="7057">
                  <c:v>89.258394289239448</c:v>
                </c:pt>
                <c:pt idx="7058">
                  <c:v>89.258394289239448</c:v>
                </c:pt>
                <c:pt idx="7059">
                  <c:v>89.258394289239448</c:v>
                </c:pt>
                <c:pt idx="7060">
                  <c:v>89.258394289239448</c:v>
                </c:pt>
                <c:pt idx="7061">
                  <c:v>89.258394289239448</c:v>
                </c:pt>
                <c:pt idx="7062">
                  <c:v>89.258394289239448</c:v>
                </c:pt>
                <c:pt idx="7063">
                  <c:v>89.258394289239448</c:v>
                </c:pt>
                <c:pt idx="7064">
                  <c:v>89.258394289239448</c:v>
                </c:pt>
                <c:pt idx="7065">
                  <c:v>89.258394289239448</c:v>
                </c:pt>
                <c:pt idx="7066">
                  <c:v>89.258394289239448</c:v>
                </c:pt>
                <c:pt idx="7067">
                  <c:v>89.258394289239448</c:v>
                </c:pt>
                <c:pt idx="7068">
                  <c:v>89.258394289239448</c:v>
                </c:pt>
                <c:pt idx="7069">
                  <c:v>89.258394289239448</c:v>
                </c:pt>
                <c:pt idx="7070">
                  <c:v>89.258394289239448</c:v>
                </c:pt>
                <c:pt idx="7071">
                  <c:v>89.258394289239448</c:v>
                </c:pt>
                <c:pt idx="7072">
                  <c:v>89.258394289239448</c:v>
                </c:pt>
                <c:pt idx="7073">
                  <c:v>89.258394289239448</c:v>
                </c:pt>
                <c:pt idx="7074">
                  <c:v>89.258394289239448</c:v>
                </c:pt>
                <c:pt idx="7075">
                  <c:v>89.258394289239448</c:v>
                </c:pt>
                <c:pt idx="7076">
                  <c:v>89.258394289239448</c:v>
                </c:pt>
                <c:pt idx="7077">
                  <c:v>89.258394289239448</c:v>
                </c:pt>
                <c:pt idx="7078">
                  <c:v>89.258394289239448</c:v>
                </c:pt>
                <c:pt idx="7079">
                  <c:v>89.258394289239448</c:v>
                </c:pt>
                <c:pt idx="7080">
                  <c:v>89.258394289239448</c:v>
                </c:pt>
                <c:pt idx="7081">
                  <c:v>89.258394289239448</c:v>
                </c:pt>
                <c:pt idx="7082">
                  <c:v>89.258394289239448</c:v>
                </c:pt>
                <c:pt idx="7083">
                  <c:v>89.258394289239448</c:v>
                </c:pt>
                <c:pt idx="7084">
                  <c:v>89.258394289239448</c:v>
                </c:pt>
                <c:pt idx="7085">
                  <c:v>89.258394289239448</c:v>
                </c:pt>
                <c:pt idx="7086">
                  <c:v>89.258394289239448</c:v>
                </c:pt>
                <c:pt idx="7087">
                  <c:v>89.258394289239448</c:v>
                </c:pt>
                <c:pt idx="7088">
                  <c:v>89.258394289239448</c:v>
                </c:pt>
                <c:pt idx="7089">
                  <c:v>89.258394289239448</c:v>
                </c:pt>
                <c:pt idx="7090">
                  <c:v>89.258394289239448</c:v>
                </c:pt>
                <c:pt idx="7091">
                  <c:v>89.258394289239448</c:v>
                </c:pt>
                <c:pt idx="7092">
                  <c:v>89.258394289239448</c:v>
                </c:pt>
                <c:pt idx="7093">
                  <c:v>89.258394289239448</c:v>
                </c:pt>
                <c:pt idx="7094">
                  <c:v>89.258394289239448</c:v>
                </c:pt>
                <c:pt idx="7095">
                  <c:v>89.258394289239448</c:v>
                </c:pt>
                <c:pt idx="7096">
                  <c:v>89.258394289239448</c:v>
                </c:pt>
                <c:pt idx="7097">
                  <c:v>89.258394289239448</c:v>
                </c:pt>
                <c:pt idx="7098">
                  <c:v>89.258394289239448</c:v>
                </c:pt>
                <c:pt idx="7099">
                  <c:v>89.258394289239448</c:v>
                </c:pt>
                <c:pt idx="7100">
                  <c:v>89.258394289239448</c:v>
                </c:pt>
                <c:pt idx="7101">
                  <c:v>89.258394289239448</c:v>
                </c:pt>
                <c:pt idx="7102">
                  <c:v>89.258394289239448</c:v>
                </c:pt>
                <c:pt idx="7103">
                  <c:v>89.258394289239448</c:v>
                </c:pt>
                <c:pt idx="7104">
                  <c:v>89.258394289239448</c:v>
                </c:pt>
                <c:pt idx="7105">
                  <c:v>89.258394289239448</c:v>
                </c:pt>
                <c:pt idx="7106">
                  <c:v>89.258394289239448</c:v>
                </c:pt>
                <c:pt idx="7107">
                  <c:v>89.258394289239448</c:v>
                </c:pt>
                <c:pt idx="7108">
                  <c:v>89.258394289239448</c:v>
                </c:pt>
                <c:pt idx="7109">
                  <c:v>89.258394289239448</c:v>
                </c:pt>
                <c:pt idx="7110">
                  <c:v>89.258394289239448</c:v>
                </c:pt>
                <c:pt idx="7111">
                  <c:v>89.258394289239448</c:v>
                </c:pt>
                <c:pt idx="7112">
                  <c:v>89.258394289239448</c:v>
                </c:pt>
                <c:pt idx="7113">
                  <c:v>89.258394289239448</c:v>
                </c:pt>
                <c:pt idx="7114">
                  <c:v>89.258394289239448</c:v>
                </c:pt>
                <c:pt idx="7115">
                  <c:v>89.258394289239448</c:v>
                </c:pt>
                <c:pt idx="7116">
                  <c:v>89.258394289239448</c:v>
                </c:pt>
                <c:pt idx="7117">
                  <c:v>89.258394289239448</c:v>
                </c:pt>
                <c:pt idx="7118">
                  <c:v>89.258394289239448</c:v>
                </c:pt>
                <c:pt idx="7119">
                  <c:v>89.258394289239448</c:v>
                </c:pt>
                <c:pt idx="7120">
                  <c:v>89.258394289239448</c:v>
                </c:pt>
                <c:pt idx="7121">
                  <c:v>89.258394289239448</c:v>
                </c:pt>
                <c:pt idx="7122">
                  <c:v>89.258394289239448</c:v>
                </c:pt>
                <c:pt idx="7123">
                  <c:v>89.258394289239448</c:v>
                </c:pt>
                <c:pt idx="7124">
                  <c:v>89.258394289239448</c:v>
                </c:pt>
                <c:pt idx="7125">
                  <c:v>89.258394289239448</c:v>
                </c:pt>
                <c:pt idx="7126">
                  <c:v>89.258394289239448</c:v>
                </c:pt>
                <c:pt idx="7127">
                  <c:v>89.258394289239448</c:v>
                </c:pt>
                <c:pt idx="7128">
                  <c:v>89.258394289239448</c:v>
                </c:pt>
                <c:pt idx="7129">
                  <c:v>89.258394289239448</c:v>
                </c:pt>
                <c:pt idx="7130">
                  <c:v>89.258394289239448</c:v>
                </c:pt>
                <c:pt idx="7131">
                  <c:v>89.258394289239448</c:v>
                </c:pt>
                <c:pt idx="7132">
                  <c:v>89.258394289239448</c:v>
                </c:pt>
                <c:pt idx="7133">
                  <c:v>89.258394289239448</c:v>
                </c:pt>
                <c:pt idx="7134">
                  <c:v>89.258394289239448</c:v>
                </c:pt>
                <c:pt idx="7135">
                  <c:v>89.258394289239448</c:v>
                </c:pt>
                <c:pt idx="7136">
                  <c:v>89.258394289239448</c:v>
                </c:pt>
                <c:pt idx="7137">
                  <c:v>89.258394289239448</c:v>
                </c:pt>
                <c:pt idx="7138">
                  <c:v>89.258394289239448</c:v>
                </c:pt>
                <c:pt idx="7139">
                  <c:v>89.258394289239448</c:v>
                </c:pt>
                <c:pt idx="7140">
                  <c:v>89.258394289239448</c:v>
                </c:pt>
                <c:pt idx="7141">
                  <c:v>89.258394289239448</c:v>
                </c:pt>
                <c:pt idx="7142">
                  <c:v>89.258394289239448</c:v>
                </c:pt>
                <c:pt idx="7143">
                  <c:v>89.258394289239448</c:v>
                </c:pt>
                <c:pt idx="7144">
                  <c:v>89.258394289239448</c:v>
                </c:pt>
                <c:pt idx="7145">
                  <c:v>89.258394289239448</c:v>
                </c:pt>
                <c:pt idx="7146">
                  <c:v>89.258394289239448</c:v>
                </c:pt>
                <c:pt idx="7147">
                  <c:v>89.258394289239448</c:v>
                </c:pt>
                <c:pt idx="7148">
                  <c:v>89.258394289239448</c:v>
                </c:pt>
                <c:pt idx="7149">
                  <c:v>89.258394289239448</c:v>
                </c:pt>
                <c:pt idx="7150">
                  <c:v>89.258394289239448</c:v>
                </c:pt>
                <c:pt idx="7151">
                  <c:v>89.258394289239448</c:v>
                </c:pt>
                <c:pt idx="7152">
                  <c:v>89.258394289239448</c:v>
                </c:pt>
                <c:pt idx="7153">
                  <c:v>89.258394289239448</c:v>
                </c:pt>
                <c:pt idx="7154">
                  <c:v>89.258394289239448</c:v>
                </c:pt>
                <c:pt idx="7155">
                  <c:v>89.258394289239448</c:v>
                </c:pt>
                <c:pt idx="7156">
                  <c:v>89.258394289239448</c:v>
                </c:pt>
                <c:pt idx="7157">
                  <c:v>89.258394289239448</c:v>
                </c:pt>
                <c:pt idx="7158">
                  <c:v>89.258394289239448</c:v>
                </c:pt>
                <c:pt idx="7159">
                  <c:v>89.258394289239448</c:v>
                </c:pt>
                <c:pt idx="7160">
                  <c:v>89.258394289239448</c:v>
                </c:pt>
                <c:pt idx="7161">
                  <c:v>89.258394289239448</c:v>
                </c:pt>
                <c:pt idx="7162">
                  <c:v>89.258394289239448</c:v>
                </c:pt>
                <c:pt idx="7163">
                  <c:v>89.258394289239448</c:v>
                </c:pt>
                <c:pt idx="7164">
                  <c:v>89.258394289239448</c:v>
                </c:pt>
                <c:pt idx="7165">
                  <c:v>89.258394289239448</c:v>
                </c:pt>
                <c:pt idx="7166">
                  <c:v>89.258394289239448</c:v>
                </c:pt>
                <c:pt idx="7167">
                  <c:v>89.258394289239448</c:v>
                </c:pt>
                <c:pt idx="7168">
                  <c:v>89.258394289239448</c:v>
                </c:pt>
                <c:pt idx="7169">
                  <c:v>89.258394289239448</c:v>
                </c:pt>
                <c:pt idx="7170">
                  <c:v>89.258394289239448</c:v>
                </c:pt>
                <c:pt idx="7171">
                  <c:v>89.258394289239448</c:v>
                </c:pt>
                <c:pt idx="7172">
                  <c:v>89.258394289239448</c:v>
                </c:pt>
                <c:pt idx="7173">
                  <c:v>89.258394289239448</c:v>
                </c:pt>
                <c:pt idx="7174">
                  <c:v>89.258394289239448</c:v>
                </c:pt>
                <c:pt idx="7175">
                  <c:v>89.258394289239448</c:v>
                </c:pt>
                <c:pt idx="7176">
                  <c:v>89.258394289239448</c:v>
                </c:pt>
                <c:pt idx="7177">
                  <c:v>89.258394289239448</c:v>
                </c:pt>
                <c:pt idx="7178">
                  <c:v>89.258394289239448</c:v>
                </c:pt>
                <c:pt idx="7179">
                  <c:v>89.258394289239448</c:v>
                </c:pt>
                <c:pt idx="7180">
                  <c:v>89.258394289239448</c:v>
                </c:pt>
                <c:pt idx="7181">
                  <c:v>89.258394289239448</c:v>
                </c:pt>
                <c:pt idx="7182">
                  <c:v>89.258394289239448</c:v>
                </c:pt>
                <c:pt idx="7183">
                  <c:v>89.258394289239448</c:v>
                </c:pt>
                <c:pt idx="7184">
                  <c:v>89.258394289239448</c:v>
                </c:pt>
                <c:pt idx="7185">
                  <c:v>89.258394289239448</c:v>
                </c:pt>
                <c:pt idx="7186">
                  <c:v>89.258394289239448</c:v>
                </c:pt>
                <c:pt idx="7187">
                  <c:v>89.258394289239448</c:v>
                </c:pt>
                <c:pt idx="7188">
                  <c:v>89.258394289239448</c:v>
                </c:pt>
                <c:pt idx="7189">
                  <c:v>89.258394289239448</c:v>
                </c:pt>
                <c:pt idx="7190">
                  <c:v>89.258394289239448</c:v>
                </c:pt>
                <c:pt idx="7191">
                  <c:v>89.258394289239448</c:v>
                </c:pt>
                <c:pt idx="7192">
                  <c:v>89.258394289239448</c:v>
                </c:pt>
                <c:pt idx="7193">
                  <c:v>89.258394289239448</c:v>
                </c:pt>
                <c:pt idx="7194">
                  <c:v>89.258394289239448</c:v>
                </c:pt>
                <c:pt idx="7195">
                  <c:v>89.258394289239448</c:v>
                </c:pt>
                <c:pt idx="7196">
                  <c:v>89.258394289239448</c:v>
                </c:pt>
                <c:pt idx="7197">
                  <c:v>89.258394289239448</c:v>
                </c:pt>
                <c:pt idx="7198">
                  <c:v>89.258394289239448</c:v>
                </c:pt>
                <c:pt idx="7199">
                  <c:v>89.258394289239448</c:v>
                </c:pt>
                <c:pt idx="7200">
                  <c:v>89.258394289239448</c:v>
                </c:pt>
                <c:pt idx="7201">
                  <c:v>89.258394289239448</c:v>
                </c:pt>
                <c:pt idx="7202">
                  <c:v>89.258394289239448</c:v>
                </c:pt>
                <c:pt idx="7203">
                  <c:v>89.258394289239448</c:v>
                </c:pt>
                <c:pt idx="7204">
                  <c:v>89.258394289239448</c:v>
                </c:pt>
                <c:pt idx="7205">
                  <c:v>89.258394289239448</c:v>
                </c:pt>
                <c:pt idx="7206">
                  <c:v>89.258394289239448</c:v>
                </c:pt>
                <c:pt idx="7207">
                  <c:v>89.258394289239448</c:v>
                </c:pt>
                <c:pt idx="7208">
                  <c:v>89.258394289239448</c:v>
                </c:pt>
                <c:pt idx="7209">
                  <c:v>89.258394289239448</c:v>
                </c:pt>
                <c:pt idx="7210">
                  <c:v>89.258394289239448</c:v>
                </c:pt>
                <c:pt idx="7211">
                  <c:v>89.258394289239448</c:v>
                </c:pt>
                <c:pt idx="7212">
                  <c:v>89.258394289239448</c:v>
                </c:pt>
                <c:pt idx="7213">
                  <c:v>89.258394289239448</c:v>
                </c:pt>
                <c:pt idx="7214">
                  <c:v>89.258394289239448</c:v>
                </c:pt>
                <c:pt idx="7215">
                  <c:v>89.258394289239448</c:v>
                </c:pt>
                <c:pt idx="7216">
                  <c:v>89.258394289239448</c:v>
                </c:pt>
                <c:pt idx="7217">
                  <c:v>89.258394289239448</c:v>
                </c:pt>
                <c:pt idx="7218">
                  <c:v>89.258394289239448</c:v>
                </c:pt>
                <c:pt idx="7219">
                  <c:v>89.258394289239448</c:v>
                </c:pt>
                <c:pt idx="7220">
                  <c:v>89.258394289239448</c:v>
                </c:pt>
                <c:pt idx="7221">
                  <c:v>89.258394289239448</c:v>
                </c:pt>
                <c:pt idx="7222">
                  <c:v>89.258394289239448</c:v>
                </c:pt>
                <c:pt idx="7223">
                  <c:v>89.258394289239448</c:v>
                </c:pt>
                <c:pt idx="7224">
                  <c:v>89.258394289239448</c:v>
                </c:pt>
                <c:pt idx="7225">
                  <c:v>89.258394289239448</c:v>
                </c:pt>
                <c:pt idx="7226">
                  <c:v>89.258394289239448</c:v>
                </c:pt>
                <c:pt idx="7227">
                  <c:v>89.258394289239448</c:v>
                </c:pt>
                <c:pt idx="7228">
                  <c:v>89.258394289239448</c:v>
                </c:pt>
                <c:pt idx="7229">
                  <c:v>89.258394289239448</c:v>
                </c:pt>
                <c:pt idx="7230">
                  <c:v>89.258394289239448</c:v>
                </c:pt>
                <c:pt idx="7231">
                  <c:v>89.258394289239448</c:v>
                </c:pt>
                <c:pt idx="7232">
                  <c:v>89.258394289239448</c:v>
                </c:pt>
                <c:pt idx="7233">
                  <c:v>89.258394289239448</c:v>
                </c:pt>
                <c:pt idx="7234">
                  <c:v>89.258394289239448</c:v>
                </c:pt>
                <c:pt idx="7235">
                  <c:v>89.258394289239448</c:v>
                </c:pt>
                <c:pt idx="7236">
                  <c:v>89.258394289239448</c:v>
                </c:pt>
                <c:pt idx="7237">
                  <c:v>89.258394289239448</c:v>
                </c:pt>
                <c:pt idx="7238">
                  <c:v>89.258394289239448</c:v>
                </c:pt>
                <c:pt idx="7239">
                  <c:v>89.258394289239448</c:v>
                </c:pt>
                <c:pt idx="7240">
                  <c:v>89.258394289239448</c:v>
                </c:pt>
                <c:pt idx="7241">
                  <c:v>89.258394289239448</c:v>
                </c:pt>
                <c:pt idx="7242">
                  <c:v>89.258394289239448</c:v>
                </c:pt>
                <c:pt idx="7243">
                  <c:v>89.258394289239448</c:v>
                </c:pt>
                <c:pt idx="7244">
                  <c:v>89.258394289239448</c:v>
                </c:pt>
                <c:pt idx="7245">
                  <c:v>89.258394289239448</c:v>
                </c:pt>
                <c:pt idx="7246">
                  <c:v>89.258394289239448</c:v>
                </c:pt>
                <c:pt idx="7247">
                  <c:v>89.258394289239448</c:v>
                </c:pt>
                <c:pt idx="7248">
                  <c:v>89.258394289239448</c:v>
                </c:pt>
                <c:pt idx="7249">
                  <c:v>89.258394289239448</c:v>
                </c:pt>
                <c:pt idx="7250">
                  <c:v>89.258394289239448</c:v>
                </c:pt>
                <c:pt idx="7251">
                  <c:v>89.258394289239448</c:v>
                </c:pt>
                <c:pt idx="7252">
                  <c:v>89.258394289239448</c:v>
                </c:pt>
                <c:pt idx="7253">
                  <c:v>89.258394289239448</c:v>
                </c:pt>
                <c:pt idx="7254">
                  <c:v>89.258394289239448</c:v>
                </c:pt>
                <c:pt idx="7255">
                  <c:v>89.258394289239448</c:v>
                </c:pt>
                <c:pt idx="7256">
                  <c:v>89.258394289239448</c:v>
                </c:pt>
                <c:pt idx="7257">
                  <c:v>89.258394289239448</c:v>
                </c:pt>
                <c:pt idx="7258">
                  <c:v>89.258394289239448</c:v>
                </c:pt>
                <c:pt idx="7259">
                  <c:v>89.258394289239448</c:v>
                </c:pt>
                <c:pt idx="7260">
                  <c:v>89.258394289239448</c:v>
                </c:pt>
                <c:pt idx="7261">
                  <c:v>89.258394289239448</c:v>
                </c:pt>
                <c:pt idx="7262">
                  <c:v>89.258394289239448</c:v>
                </c:pt>
                <c:pt idx="7263">
                  <c:v>89.258394289239448</c:v>
                </c:pt>
                <c:pt idx="7264">
                  <c:v>89.258394289239448</c:v>
                </c:pt>
                <c:pt idx="7265">
                  <c:v>89.258394289239448</c:v>
                </c:pt>
                <c:pt idx="7266">
                  <c:v>89.258394289239448</c:v>
                </c:pt>
                <c:pt idx="7267">
                  <c:v>89.258394289239448</c:v>
                </c:pt>
                <c:pt idx="7268">
                  <c:v>89.258394289239448</c:v>
                </c:pt>
                <c:pt idx="7269">
                  <c:v>89.258394289239448</c:v>
                </c:pt>
                <c:pt idx="7270">
                  <c:v>89.258394289239448</c:v>
                </c:pt>
                <c:pt idx="7271">
                  <c:v>89.258394289239448</c:v>
                </c:pt>
                <c:pt idx="7272">
                  <c:v>89.258394289239448</c:v>
                </c:pt>
                <c:pt idx="7273">
                  <c:v>89.258394289239448</c:v>
                </c:pt>
                <c:pt idx="7274">
                  <c:v>89.258394289239448</c:v>
                </c:pt>
                <c:pt idx="7275">
                  <c:v>89.258394289239448</c:v>
                </c:pt>
                <c:pt idx="7276">
                  <c:v>89.258394289239448</c:v>
                </c:pt>
                <c:pt idx="7277">
                  <c:v>89.258394289239448</c:v>
                </c:pt>
                <c:pt idx="7278">
                  <c:v>89.258394289239448</c:v>
                </c:pt>
                <c:pt idx="7279">
                  <c:v>89.258394289239448</c:v>
                </c:pt>
                <c:pt idx="7280">
                  <c:v>89.258394289239448</c:v>
                </c:pt>
                <c:pt idx="7281">
                  <c:v>89.258394289239448</c:v>
                </c:pt>
                <c:pt idx="7282">
                  <c:v>89.258394289239448</c:v>
                </c:pt>
                <c:pt idx="7283">
                  <c:v>89.258394289239448</c:v>
                </c:pt>
                <c:pt idx="7284">
                  <c:v>89.258394289239448</c:v>
                </c:pt>
                <c:pt idx="7285">
                  <c:v>89.258394289239448</c:v>
                </c:pt>
                <c:pt idx="7286">
                  <c:v>89.258394289239448</c:v>
                </c:pt>
                <c:pt idx="7287">
                  <c:v>89.258394289239448</c:v>
                </c:pt>
                <c:pt idx="7288">
                  <c:v>89.258394289239448</c:v>
                </c:pt>
                <c:pt idx="7289">
                  <c:v>89.258394289239448</c:v>
                </c:pt>
                <c:pt idx="7290">
                  <c:v>89.258394289239448</c:v>
                </c:pt>
                <c:pt idx="7291">
                  <c:v>89.258394289239448</c:v>
                </c:pt>
                <c:pt idx="7292">
                  <c:v>89.258394289239448</c:v>
                </c:pt>
                <c:pt idx="7293">
                  <c:v>89.258394289239448</c:v>
                </c:pt>
                <c:pt idx="7294">
                  <c:v>89.258394289239448</c:v>
                </c:pt>
                <c:pt idx="7295">
                  <c:v>89.258394289239448</c:v>
                </c:pt>
                <c:pt idx="7296">
                  <c:v>89.258394289239448</c:v>
                </c:pt>
                <c:pt idx="7297">
                  <c:v>89.258394289239448</c:v>
                </c:pt>
                <c:pt idx="7298">
                  <c:v>89.258394289239448</c:v>
                </c:pt>
                <c:pt idx="7299">
                  <c:v>89.258394289239448</c:v>
                </c:pt>
                <c:pt idx="7300">
                  <c:v>89.258394289239448</c:v>
                </c:pt>
                <c:pt idx="7301">
                  <c:v>89.258394289239448</c:v>
                </c:pt>
                <c:pt idx="7302">
                  <c:v>89.258394289239448</c:v>
                </c:pt>
                <c:pt idx="7303">
                  <c:v>89.258394289239448</c:v>
                </c:pt>
                <c:pt idx="7304">
                  <c:v>89.258394289239448</c:v>
                </c:pt>
                <c:pt idx="7305">
                  <c:v>89.258394289239448</c:v>
                </c:pt>
                <c:pt idx="7306">
                  <c:v>89.258394289239448</c:v>
                </c:pt>
                <c:pt idx="7307">
                  <c:v>89.258394289239448</c:v>
                </c:pt>
                <c:pt idx="7308">
                  <c:v>89.258394289239448</c:v>
                </c:pt>
                <c:pt idx="7309">
                  <c:v>89.258394289239448</c:v>
                </c:pt>
                <c:pt idx="7310">
                  <c:v>89.258394289239448</c:v>
                </c:pt>
                <c:pt idx="7311">
                  <c:v>89.258394289239448</c:v>
                </c:pt>
                <c:pt idx="7312">
                  <c:v>89.258394289239448</c:v>
                </c:pt>
                <c:pt idx="7313">
                  <c:v>89.258394289239448</c:v>
                </c:pt>
                <c:pt idx="7314">
                  <c:v>89.258394289239448</c:v>
                </c:pt>
                <c:pt idx="7315">
                  <c:v>89.258394289239448</c:v>
                </c:pt>
                <c:pt idx="7316">
                  <c:v>89.258394289239448</c:v>
                </c:pt>
                <c:pt idx="7317">
                  <c:v>89.258394289239448</c:v>
                </c:pt>
                <c:pt idx="7318">
                  <c:v>89.258394289239448</c:v>
                </c:pt>
                <c:pt idx="7319">
                  <c:v>89.258394289239448</c:v>
                </c:pt>
                <c:pt idx="7320">
                  <c:v>89.258394289239448</c:v>
                </c:pt>
                <c:pt idx="7321">
                  <c:v>89.258394289239448</c:v>
                </c:pt>
                <c:pt idx="7322">
                  <c:v>89.258394289239448</c:v>
                </c:pt>
                <c:pt idx="7323">
                  <c:v>89.258394289239448</c:v>
                </c:pt>
                <c:pt idx="7324">
                  <c:v>89.258394289239448</c:v>
                </c:pt>
                <c:pt idx="7325">
                  <c:v>89.258394289239448</c:v>
                </c:pt>
                <c:pt idx="7326">
                  <c:v>89.258394289239448</c:v>
                </c:pt>
                <c:pt idx="7327">
                  <c:v>89.258394289239448</c:v>
                </c:pt>
                <c:pt idx="7328">
                  <c:v>89.258394289239448</c:v>
                </c:pt>
                <c:pt idx="7329">
                  <c:v>89.258394289239448</c:v>
                </c:pt>
                <c:pt idx="7330">
                  <c:v>89.258394289239448</c:v>
                </c:pt>
                <c:pt idx="7331">
                  <c:v>89.258394289239448</c:v>
                </c:pt>
                <c:pt idx="7332">
                  <c:v>89.258394289239448</c:v>
                </c:pt>
                <c:pt idx="7333">
                  <c:v>89.258394289239448</c:v>
                </c:pt>
                <c:pt idx="7334">
                  <c:v>89.258394289239448</c:v>
                </c:pt>
                <c:pt idx="7335">
                  <c:v>89.258394289239448</c:v>
                </c:pt>
                <c:pt idx="7336">
                  <c:v>89.258394289239448</c:v>
                </c:pt>
                <c:pt idx="7337">
                  <c:v>89.258394289239448</c:v>
                </c:pt>
                <c:pt idx="7338">
                  <c:v>89.258394289239448</c:v>
                </c:pt>
                <c:pt idx="7339">
                  <c:v>89.258394289239448</c:v>
                </c:pt>
                <c:pt idx="7340">
                  <c:v>89.258394289239448</c:v>
                </c:pt>
                <c:pt idx="7341">
                  <c:v>89.258394289239448</c:v>
                </c:pt>
                <c:pt idx="7342">
                  <c:v>89.258394289239448</c:v>
                </c:pt>
                <c:pt idx="7343">
                  <c:v>89.258394289239448</c:v>
                </c:pt>
                <c:pt idx="7344">
                  <c:v>89.258394289239448</c:v>
                </c:pt>
                <c:pt idx="7345">
                  <c:v>89.258394289239448</c:v>
                </c:pt>
                <c:pt idx="7346">
                  <c:v>89.258394289239448</c:v>
                </c:pt>
                <c:pt idx="7347">
                  <c:v>89.258394289239448</c:v>
                </c:pt>
                <c:pt idx="7348">
                  <c:v>89.258394289239448</c:v>
                </c:pt>
                <c:pt idx="7349">
                  <c:v>89.258394289239448</c:v>
                </c:pt>
                <c:pt idx="7350">
                  <c:v>89.258394289239448</c:v>
                </c:pt>
                <c:pt idx="7351">
                  <c:v>89.258394289239448</c:v>
                </c:pt>
                <c:pt idx="7352">
                  <c:v>89.258394289239448</c:v>
                </c:pt>
                <c:pt idx="7353">
                  <c:v>89.258394289239448</c:v>
                </c:pt>
                <c:pt idx="7354">
                  <c:v>89.258394289239448</c:v>
                </c:pt>
                <c:pt idx="7355">
                  <c:v>89.258394289239448</c:v>
                </c:pt>
                <c:pt idx="7356">
                  <c:v>89.258394289239448</c:v>
                </c:pt>
                <c:pt idx="7357">
                  <c:v>89.258394289239448</c:v>
                </c:pt>
                <c:pt idx="7358">
                  <c:v>89.258394289239448</c:v>
                </c:pt>
                <c:pt idx="7359">
                  <c:v>89.258394289239448</c:v>
                </c:pt>
                <c:pt idx="7360">
                  <c:v>89.258394289239448</c:v>
                </c:pt>
                <c:pt idx="7361">
                  <c:v>89.258394289239448</c:v>
                </c:pt>
                <c:pt idx="7362">
                  <c:v>89.258394289239448</c:v>
                </c:pt>
                <c:pt idx="7363">
                  <c:v>89.258394289239448</c:v>
                </c:pt>
                <c:pt idx="7364">
                  <c:v>89.258394289239448</c:v>
                </c:pt>
                <c:pt idx="7365">
                  <c:v>89.258394289239448</c:v>
                </c:pt>
                <c:pt idx="7366">
                  <c:v>89.258394289239448</c:v>
                </c:pt>
                <c:pt idx="7367">
                  <c:v>89.258394289239448</c:v>
                </c:pt>
                <c:pt idx="7368">
                  <c:v>89.258394289239448</c:v>
                </c:pt>
                <c:pt idx="7369">
                  <c:v>89.258394289239448</c:v>
                </c:pt>
                <c:pt idx="7370">
                  <c:v>89.258394289239448</c:v>
                </c:pt>
                <c:pt idx="7371">
                  <c:v>89.258394289239448</c:v>
                </c:pt>
                <c:pt idx="7372">
                  <c:v>89.258394289239448</c:v>
                </c:pt>
                <c:pt idx="7373">
                  <c:v>89.258394289239448</c:v>
                </c:pt>
                <c:pt idx="7374">
                  <c:v>89.258394289239448</c:v>
                </c:pt>
                <c:pt idx="7375">
                  <c:v>89.258394289239448</c:v>
                </c:pt>
                <c:pt idx="7376">
                  <c:v>89.258394289239448</c:v>
                </c:pt>
                <c:pt idx="7377">
                  <c:v>89.258394289239448</c:v>
                </c:pt>
                <c:pt idx="7378">
                  <c:v>89.258394289239448</c:v>
                </c:pt>
                <c:pt idx="7379">
                  <c:v>89.258394289239448</c:v>
                </c:pt>
                <c:pt idx="7380">
                  <c:v>89.258394289239448</c:v>
                </c:pt>
                <c:pt idx="7381">
                  <c:v>89.258394289239448</c:v>
                </c:pt>
                <c:pt idx="7382">
                  <c:v>89.258394289239448</c:v>
                </c:pt>
                <c:pt idx="7383">
                  <c:v>89.258394289239448</c:v>
                </c:pt>
                <c:pt idx="7384">
                  <c:v>89.258394289239448</c:v>
                </c:pt>
                <c:pt idx="7385">
                  <c:v>89.258394289239448</c:v>
                </c:pt>
                <c:pt idx="7386">
                  <c:v>89.258394289239448</c:v>
                </c:pt>
                <c:pt idx="7387">
                  <c:v>89.258394289239448</c:v>
                </c:pt>
                <c:pt idx="7388">
                  <c:v>89.258394289239448</c:v>
                </c:pt>
                <c:pt idx="7389">
                  <c:v>89.258394289239448</c:v>
                </c:pt>
                <c:pt idx="7390">
                  <c:v>89.258394289239448</c:v>
                </c:pt>
                <c:pt idx="7391">
                  <c:v>89.258394289239448</c:v>
                </c:pt>
                <c:pt idx="7392">
                  <c:v>89.258394289239448</c:v>
                </c:pt>
                <c:pt idx="7393">
                  <c:v>89.258394289239448</c:v>
                </c:pt>
                <c:pt idx="7394">
                  <c:v>89.258394289239448</c:v>
                </c:pt>
                <c:pt idx="7395">
                  <c:v>89.258394289239448</c:v>
                </c:pt>
                <c:pt idx="7396">
                  <c:v>89.258394289239448</c:v>
                </c:pt>
                <c:pt idx="7397">
                  <c:v>89.258394289239448</c:v>
                </c:pt>
                <c:pt idx="7398">
                  <c:v>89.258394289239448</c:v>
                </c:pt>
                <c:pt idx="7399">
                  <c:v>89.258394289239448</c:v>
                </c:pt>
                <c:pt idx="7400">
                  <c:v>89.258394289239448</c:v>
                </c:pt>
                <c:pt idx="7401">
                  <c:v>89.258394289239448</c:v>
                </c:pt>
                <c:pt idx="7402">
                  <c:v>89.258394289239448</c:v>
                </c:pt>
                <c:pt idx="7403">
                  <c:v>89.258394289239448</c:v>
                </c:pt>
                <c:pt idx="7404">
                  <c:v>89.258394289239448</c:v>
                </c:pt>
                <c:pt idx="7405">
                  <c:v>89.258394289239448</c:v>
                </c:pt>
                <c:pt idx="7406">
                  <c:v>89.258394289239448</c:v>
                </c:pt>
                <c:pt idx="7407">
                  <c:v>89.258394289239448</c:v>
                </c:pt>
                <c:pt idx="7408">
                  <c:v>89.258394289239448</c:v>
                </c:pt>
                <c:pt idx="7409">
                  <c:v>89.258394289239448</c:v>
                </c:pt>
                <c:pt idx="7410">
                  <c:v>89.258394289239448</c:v>
                </c:pt>
                <c:pt idx="7411">
                  <c:v>89.258394289239448</c:v>
                </c:pt>
                <c:pt idx="7412">
                  <c:v>89.258394289239448</c:v>
                </c:pt>
                <c:pt idx="7413">
                  <c:v>89.258394289239448</c:v>
                </c:pt>
                <c:pt idx="7414">
                  <c:v>89.258394289239448</c:v>
                </c:pt>
                <c:pt idx="7415">
                  <c:v>89.258394289239448</c:v>
                </c:pt>
                <c:pt idx="7416">
                  <c:v>89.258394289239448</c:v>
                </c:pt>
                <c:pt idx="7417">
                  <c:v>89.258394289239448</c:v>
                </c:pt>
                <c:pt idx="7418">
                  <c:v>89.258394289239448</c:v>
                </c:pt>
                <c:pt idx="7419">
                  <c:v>89.258394289239448</c:v>
                </c:pt>
                <c:pt idx="7420">
                  <c:v>89.258394289239448</c:v>
                </c:pt>
                <c:pt idx="7421">
                  <c:v>89.258394289239448</c:v>
                </c:pt>
                <c:pt idx="7422">
                  <c:v>89.258394289239448</c:v>
                </c:pt>
                <c:pt idx="7423">
                  <c:v>89.258394289239448</c:v>
                </c:pt>
                <c:pt idx="7424">
                  <c:v>89.258394289239448</c:v>
                </c:pt>
                <c:pt idx="7425">
                  <c:v>89.258394289239448</c:v>
                </c:pt>
                <c:pt idx="7426">
                  <c:v>89.258394289239448</c:v>
                </c:pt>
                <c:pt idx="7427">
                  <c:v>89.258394289239448</c:v>
                </c:pt>
                <c:pt idx="7428">
                  <c:v>89.258394289239448</c:v>
                </c:pt>
                <c:pt idx="7429">
                  <c:v>89.258394289239448</c:v>
                </c:pt>
                <c:pt idx="7430">
                  <c:v>89.258394289239448</c:v>
                </c:pt>
                <c:pt idx="7431">
                  <c:v>89.258394289239448</c:v>
                </c:pt>
                <c:pt idx="7432">
                  <c:v>89.258394289239448</c:v>
                </c:pt>
                <c:pt idx="7433">
                  <c:v>89.258394289239448</c:v>
                </c:pt>
                <c:pt idx="7434">
                  <c:v>89.258394289239448</c:v>
                </c:pt>
                <c:pt idx="7435">
                  <c:v>89.258394289239448</c:v>
                </c:pt>
                <c:pt idx="7436">
                  <c:v>89.258394289239448</c:v>
                </c:pt>
                <c:pt idx="7437">
                  <c:v>89.258394289239448</c:v>
                </c:pt>
                <c:pt idx="7438">
                  <c:v>89.258394289239448</c:v>
                </c:pt>
                <c:pt idx="7439">
                  <c:v>89.258394289239448</c:v>
                </c:pt>
                <c:pt idx="7440">
                  <c:v>89.258394289239448</c:v>
                </c:pt>
                <c:pt idx="7441">
                  <c:v>89.258394289239448</c:v>
                </c:pt>
                <c:pt idx="7442">
                  <c:v>89.258394289239448</c:v>
                </c:pt>
                <c:pt idx="7443">
                  <c:v>89.258394289239448</c:v>
                </c:pt>
                <c:pt idx="7444">
                  <c:v>89.258394289239448</c:v>
                </c:pt>
                <c:pt idx="7445">
                  <c:v>89.258394289239448</c:v>
                </c:pt>
                <c:pt idx="7446">
                  <c:v>89.258394289239448</c:v>
                </c:pt>
                <c:pt idx="7447">
                  <c:v>89.258394289239448</c:v>
                </c:pt>
                <c:pt idx="7448">
                  <c:v>89.258394289239448</c:v>
                </c:pt>
                <c:pt idx="7449">
                  <c:v>89.258394289239448</c:v>
                </c:pt>
                <c:pt idx="7450">
                  <c:v>89.258394289239448</c:v>
                </c:pt>
                <c:pt idx="7451">
                  <c:v>89.258394289239448</c:v>
                </c:pt>
                <c:pt idx="7452">
                  <c:v>89.258394289239448</c:v>
                </c:pt>
                <c:pt idx="7453">
                  <c:v>89.258394289239448</c:v>
                </c:pt>
                <c:pt idx="7454">
                  <c:v>89.258394289239448</c:v>
                </c:pt>
                <c:pt idx="7455">
                  <c:v>89.258394289239448</c:v>
                </c:pt>
                <c:pt idx="7456">
                  <c:v>89.258394289239448</c:v>
                </c:pt>
                <c:pt idx="7457">
                  <c:v>89.258394289239448</c:v>
                </c:pt>
                <c:pt idx="7458">
                  <c:v>89.258394289239448</c:v>
                </c:pt>
                <c:pt idx="7459">
                  <c:v>89.258394289239448</c:v>
                </c:pt>
                <c:pt idx="7460">
                  <c:v>89.258394289239448</c:v>
                </c:pt>
                <c:pt idx="7461">
                  <c:v>89.258394289239448</c:v>
                </c:pt>
                <c:pt idx="7462">
                  <c:v>89.258394289239448</c:v>
                </c:pt>
                <c:pt idx="7463">
                  <c:v>89.258394289239448</c:v>
                </c:pt>
                <c:pt idx="7464">
                  <c:v>89.258394289239448</c:v>
                </c:pt>
                <c:pt idx="7465">
                  <c:v>89.258394289239448</c:v>
                </c:pt>
                <c:pt idx="7466">
                  <c:v>89.258394289239448</c:v>
                </c:pt>
                <c:pt idx="7467">
                  <c:v>89.258394289239448</c:v>
                </c:pt>
                <c:pt idx="7468">
                  <c:v>89.258394289239448</c:v>
                </c:pt>
                <c:pt idx="7469">
                  <c:v>89.258394289239448</c:v>
                </c:pt>
                <c:pt idx="7470">
                  <c:v>89.258394289239448</c:v>
                </c:pt>
                <c:pt idx="7471">
                  <c:v>89.258394289239448</c:v>
                </c:pt>
                <c:pt idx="7472">
                  <c:v>89.258394289239448</c:v>
                </c:pt>
                <c:pt idx="7473">
                  <c:v>89.258394289239448</c:v>
                </c:pt>
                <c:pt idx="7474">
                  <c:v>89.258394289239448</c:v>
                </c:pt>
                <c:pt idx="7475">
                  <c:v>89.258394289239448</c:v>
                </c:pt>
                <c:pt idx="7476">
                  <c:v>89.258394289239448</c:v>
                </c:pt>
                <c:pt idx="7477">
                  <c:v>89.258394289239448</c:v>
                </c:pt>
                <c:pt idx="7478">
                  <c:v>89.258394289239448</c:v>
                </c:pt>
                <c:pt idx="7479">
                  <c:v>89.258394289239448</c:v>
                </c:pt>
                <c:pt idx="7480">
                  <c:v>89.258394289239448</c:v>
                </c:pt>
                <c:pt idx="7481">
                  <c:v>89.258394289239448</c:v>
                </c:pt>
                <c:pt idx="7482">
                  <c:v>89.258394289239448</c:v>
                </c:pt>
                <c:pt idx="7483">
                  <c:v>89.258394289239448</c:v>
                </c:pt>
                <c:pt idx="7484">
                  <c:v>89.258394289239448</c:v>
                </c:pt>
                <c:pt idx="7485">
                  <c:v>89.258394289239448</c:v>
                </c:pt>
                <c:pt idx="7486">
                  <c:v>89.258394289239448</c:v>
                </c:pt>
                <c:pt idx="7487">
                  <c:v>89.258394289239448</c:v>
                </c:pt>
                <c:pt idx="7488">
                  <c:v>89.258394289239448</c:v>
                </c:pt>
                <c:pt idx="7489">
                  <c:v>89.258394289239448</c:v>
                </c:pt>
                <c:pt idx="7490">
                  <c:v>89.258394289239448</c:v>
                </c:pt>
                <c:pt idx="7491">
                  <c:v>89.258394289239448</c:v>
                </c:pt>
                <c:pt idx="7492">
                  <c:v>89.258394289239448</c:v>
                </c:pt>
                <c:pt idx="7493">
                  <c:v>89.258394289239448</c:v>
                </c:pt>
                <c:pt idx="7494">
                  <c:v>89.258394289239448</c:v>
                </c:pt>
                <c:pt idx="7495">
                  <c:v>89.258394289239448</c:v>
                </c:pt>
                <c:pt idx="7496">
                  <c:v>89.258394289239448</c:v>
                </c:pt>
                <c:pt idx="7497">
                  <c:v>89.258394289239448</c:v>
                </c:pt>
                <c:pt idx="7498">
                  <c:v>89.258394289239448</c:v>
                </c:pt>
                <c:pt idx="7499">
                  <c:v>89.258394289239448</c:v>
                </c:pt>
                <c:pt idx="7500">
                  <c:v>89.258394289239448</c:v>
                </c:pt>
                <c:pt idx="7501">
                  <c:v>89.258394289239448</c:v>
                </c:pt>
                <c:pt idx="7502">
                  <c:v>89.258394289239448</c:v>
                </c:pt>
                <c:pt idx="7503">
                  <c:v>89.258394289239448</c:v>
                </c:pt>
                <c:pt idx="7504">
                  <c:v>89.258394289239448</c:v>
                </c:pt>
                <c:pt idx="7505">
                  <c:v>89.258394289239448</c:v>
                </c:pt>
                <c:pt idx="7506">
                  <c:v>89.258394289239448</c:v>
                </c:pt>
                <c:pt idx="7507">
                  <c:v>89.258394289239448</c:v>
                </c:pt>
                <c:pt idx="7508">
                  <c:v>89.258394289239448</c:v>
                </c:pt>
                <c:pt idx="7509">
                  <c:v>89.258394289239448</c:v>
                </c:pt>
                <c:pt idx="7510">
                  <c:v>89.258394289239448</c:v>
                </c:pt>
                <c:pt idx="7511">
                  <c:v>89.258394289239448</c:v>
                </c:pt>
                <c:pt idx="7512">
                  <c:v>89.258394289239448</c:v>
                </c:pt>
                <c:pt idx="7513">
                  <c:v>89.258394289239448</c:v>
                </c:pt>
                <c:pt idx="7514">
                  <c:v>89.258394289239448</c:v>
                </c:pt>
                <c:pt idx="7515">
                  <c:v>89.258394289239448</c:v>
                </c:pt>
                <c:pt idx="7516">
                  <c:v>89.258394289239448</c:v>
                </c:pt>
                <c:pt idx="7517">
                  <c:v>89.258394289239448</c:v>
                </c:pt>
                <c:pt idx="7518">
                  <c:v>89.258394289239448</c:v>
                </c:pt>
                <c:pt idx="7519">
                  <c:v>89.258394289239448</c:v>
                </c:pt>
                <c:pt idx="7520">
                  <c:v>89.258394289239448</c:v>
                </c:pt>
                <c:pt idx="7521">
                  <c:v>89.258394289239448</c:v>
                </c:pt>
                <c:pt idx="7522">
                  <c:v>89.258394289239448</c:v>
                </c:pt>
                <c:pt idx="7523">
                  <c:v>89.258394289239448</c:v>
                </c:pt>
                <c:pt idx="7524">
                  <c:v>89.258394289239448</c:v>
                </c:pt>
                <c:pt idx="7525">
                  <c:v>89.258394289239448</c:v>
                </c:pt>
                <c:pt idx="7526">
                  <c:v>89.258394289239448</c:v>
                </c:pt>
                <c:pt idx="7527">
                  <c:v>89.258394289239448</c:v>
                </c:pt>
                <c:pt idx="7528">
                  <c:v>89.258394289239448</c:v>
                </c:pt>
                <c:pt idx="7529">
                  <c:v>89.258394289239448</c:v>
                </c:pt>
                <c:pt idx="7530">
                  <c:v>89.258394289239448</c:v>
                </c:pt>
                <c:pt idx="7531">
                  <c:v>89.258394289239448</c:v>
                </c:pt>
                <c:pt idx="7532">
                  <c:v>89.258394289239448</c:v>
                </c:pt>
                <c:pt idx="7533">
                  <c:v>89.258394289239448</c:v>
                </c:pt>
                <c:pt idx="7534">
                  <c:v>89.258394289239448</c:v>
                </c:pt>
                <c:pt idx="7535">
                  <c:v>89.258394289239448</c:v>
                </c:pt>
                <c:pt idx="7536">
                  <c:v>89.258394289239448</c:v>
                </c:pt>
                <c:pt idx="7537">
                  <c:v>89.258394289239448</c:v>
                </c:pt>
                <c:pt idx="7538">
                  <c:v>89.258394289239448</c:v>
                </c:pt>
                <c:pt idx="7539">
                  <c:v>89.258394289239448</c:v>
                </c:pt>
                <c:pt idx="7540">
                  <c:v>89.258394289239448</c:v>
                </c:pt>
                <c:pt idx="7541">
                  <c:v>89.258394289239448</c:v>
                </c:pt>
                <c:pt idx="7542">
                  <c:v>89.258394289239448</c:v>
                </c:pt>
                <c:pt idx="7543">
                  <c:v>89.258394289239448</c:v>
                </c:pt>
                <c:pt idx="7544">
                  <c:v>89.258394289239448</c:v>
                </c:pt>
                <c:pt idx="7545">
                  <c:v>89.258394289239448</c:v>
                </c:pt>
                <c:pt idx="7546">
                  <c:v>89.258394289239448</c:v>
                </c:pt>
                <c:pt idx="7547">
                  <c:v>89.258394289239448</c:v>
                </c:pt>
                <c:pt idx="7548">
                  <c:v>89.258394289239448</c:v>
                </c:pt>
                <c:pt idx="7549">
                  <c:v>89.258394289239448</c:v>
                </c:pt>
                <c:pt idx="7550">
                  <c:v>89.258394289239448</c:v>
                </c:pt>
                <c:pt idx="7551">
                  <c:v>89.258394289239448</c:v>
                </c:pt>
                <c:pt idx="7552">
                  <c:v>89.258394289239448</c:v>
                </c:pt>
                <c:pt idx="7553">
                  <c:v>89.258394289239448</c:v>
                </c:pt>
                <c:pt idx="7554">
                  <c:v>89.258394289239448</c:v>
                </c:pt>
                <c:pt idx="7555">
                  <c:v>89.258394289239448</c:v>
                </c:pt>
                <c:pt idx="7556">
                  <c:v>89.258394289239448</c:v>
                </c:pt>
                <c:pt idx="7557">
                  <c:v>89.258394289239448</c:v>
                </c:pt>
                <c:pt idx="7558">
                  <c:v>89.258394289239448</c:v>
                </c:pt>
                <c:pt idx="7559">
                  <c:v>89.258394289239448</c:v>
                </c:pt>
                <c:pt idx="7560">
                  <c:v>89.258394289239448</c:v>
                </c:pt>
                <c:pt idx="7561">
                  <c:v>89.258394289239448</c:v>
                </c:pt>
                <c:pt idx="7562">
                  <c:v>89.258394289239448</c:v>
                </c:pt>
                <c:pt idx="7563">
                  <c:v>89.258394289239448</c:v>
                </c:pt>
                <c:pt idx="7564">
                  <c:v>89.258394289239448</c:v>
                </c:pt>
                <c:pt idx="7565">
                  <c:v>89.258394289239448</c:v>
                </c:pt>
                <c:pt idx="7566">
                  <c:v>89.258394289239448</c:v>
                </c:pt>
                <c:pt idx="7567">
                  <c:v>89.258394289239448</c:v>
                </c:pt>
                <c:pt idx="7568">
                  <c:v>89.258394289239448</c:v>
                </c:pt>
                <c:pt idx="7569">
                  <c:v>89.258394289239448</c:v>
                </c:pt>
                <c:pt idx="7570">
                  <c:v>89.258394289239448</c:v>
                </c:pt>
                <c:pt idx="7571">
                  <c:v>89.258394289239448</c:v>
                </c:pt>
                <c:pt idx="7572">
                  <c:v>89.258394289239448</c:v>
                </c:pt>
                <c:pt idx="7573">
                  <c:v>89.258394289239448</c:v>
                </c:pt>
                <c:pt idx="7574">
                  <c:v>89.258394289239448</c:v>
                </c:pt>
                <c:pt idx="7575">
                  <c:v>89.258394289239448</c:v>
                </c:pt>
                <c:pt idx="7576">
                  <c:v>89.258394289239448</c:v>
                </c:pt>
                <c:pt idx="7577">
                  <c:v>89.258394289239448</c:v>
                </c:pt>
                <c:pt idx="7578">
                  <c:v>89.258394289239448</c:v>
                </c:pt>
                <c:pt idx="7579">
                  <c:v>89.258394289239448</c:v>
                </c:pt>
                <c:pt idx="7580">
                  <c:v>89.258394289239448</c:v>
                </c:pt>
                <c:pt idx="7581">
                  <c:v>89.258394289239448</c:v>
                </c:pt>
                <c:pt idx="7582">
                  <c:v>89.258394289239448</c:v>
                </c:pt>
                <c:pt idx="7583">
                  <c:v>89.258394289239448</c:v>
                </c:pt>
                <c:pt idx="7584">
                  <c:v>89.258394289239448</c:v>
                </c:pt>
                <c:pt idx="7585">
                  <c:v>89.258394289239448</c:v>
                </c:pt>
                <c:pt idx="7586">
                  <c:v>89.258394289239448</c:v>
                </c:pt>
                <c:pt idx="7587">
                  <c:v>89.258394289239448</c:v>
                </c:pt>
                <c:pt idx="7588">
                  <c:v>89.258394289239448</c:v>
                </c:pt>
                <c:pt idx="7589">
                  <c:v>89.258394289239448</c:v>
                </c:pt>
                <c:pt idx="7590">
                  <c:v>89.258394289239448</c:v>
                </c:pt>
                <c:pt idx="7591">
                  <c:v>89.258394289239448</c:v>
                </c:pt>
                <c:pt idx="7592">
                  <c:v>89.258394289239448</c:v>
                </c:pt>
                <c:pt idx="7593">
                  <c:v>89.258394289239448</c:v>
                </c:pt>
                <c:pt idx="7594">
                  <c:v>89.258394289239448</c:v>
                </c:pt>
                <c:pt idx="7595">
                  <c:v>89.258394289239448</c:v>
                </c:pt>
                <c:pt idx="7596">
                  <c:v>89.258394289239448</c:v>
                </c:pt>
                <c:pt idx="7597">
                  <c:v>89.258394289239448</c:v>
                </c:pt>
                <c:pt idx="7598">
                  <c:v>89.258394289239448</c:v>
                </c:pt>
                <c:pt idx="7599">
                  <c:v>89.258394289239448</c:v>
                </c:pt>
                <c:pt idx="7600">
                  <c:v>89.258394289239448</c:v>
                </c:pt>
                <c:pt idx="7601">
                  <c:v>89.258394289239448</c:v>
                </c:pt>
                <c:pt idx="7602">
                  <c:v>89.258394289239448</c:v>
                </c:pt>
                <c:pt idx="7603">
                  <c:v>89.258394289239448</c:v>
                </c:pt>
                <c:pt idx="7604">
                  <c:v>89.258394289239448</c:v>
                </c:pt>
                <c:pt idx="7605">
                  <c:v>89.258394289239448</c:v>
                </c:pt>
                <c:pt idx="7606">
                  <c:v>89.258394289239448</c:v>
                </c:pt>
                <c:pt idx="7607">
                  <c:v>89.258394289239448</c:v>
                </c:pt>
                <c:pt idx="7608">
                  <c:v>89.258394289239448</c:v>
                </c:pt>
                <c:pt idx="7609">
                  <c:v>89.258394289239448</c:v>
                </c:pt>
                <c:pt idx="7610">
                  <c:v>89.258394289239448</c:v>
                </c:pt>
                <c:pt idx="7611">
                  <c:v>89.258394289239448</c:v>
                </c:pt>
                <c:pt idx="7612">
                  <c:v>89.258394289239448</c:v>
                </c:pt>
                <c:pt idx="7613">
                  <c:v>89.258394289239448</c:v>
                </c:pt>
                <c:pt idx="7614">
                  <c:v>89.258394289239448</c:v>
                </c:pt>
                <c:pt idx="7615">
                  <c:v>89.258394289239448</c:v>
                </c:pt>
                <c:pt idx="7616">
                  <c:v>89.258394289239448</c:v>
                </c:pt>
                <c:pt idx="7617">
                  <c:v>89.258394289239448</c:v>
                </c:pt>
                <c:pt idx="7618">
                  <c:v>89.258394289239448</c:v>
                </c:pt>
                <c:pt idx="7619">
                  <c:v>89.258394289239448</c:v>
                </c:pt>
                <c:pt idx="7620">
                  <c:v>89.258394289239448</c:v>
                </c:pt>
                <c:pt idx="7621">
                  <c:v>89.258394289239448</c:v>
                </c:pt>
                <c:pt idx="7622">
                  <c:v>89.258394289239448</c:v>
                </c:pt>
                <c:pt idx="7623">
                  <c:v>89.258394289239448</c:v>
                </c:pt>
                <c:pt idx="7624">
                  <c:v>89.258394289239448</c:v>
                </c:pt>
                <c:pt idx="7625">
                  <c:v>89.258394289239448</c:v>
                </c:pt>
                <c:pt idx="7626">
                  <c:v>89.258394289239448</c:v>
                </c:pt>
                <c:pt idx="7627">
                  <c:v>89.258394289239448</c:v>
                </c:pt>
                <c:pt idx="7628">
                  <c:v>89.258394289239448</c:v>
                </c:pt>
                <c:pt idx="7629">
                  <c:v>89.258394289239448</c:v>
                </c:pt>
                <c:pt idx="7630">
                  <c:v>89.258394289239448</c:v>
                </c:pt>
                <c:pt idx="7631">
                  <c:v>89.258394289239448</c:v>
                </c:pt>
                <c:pt idx="7632">
                  <c:v>89.258394289239448</c:v>
                </c:pt>
                <c:pt idx="7633">
                  <c:v>89.258394289239448</c:v>
                </c:pt>
                <c:pt idx="7634">
                  <c:v>89.258394289239448</c:v>
                </c:pt>
                <c:pt idx="7635">
                  <c:v>89.258394289239448</c:v>
                </c:pt>
                <c:pt idx="7636">
                  <c:v>89.258394289239448</c:v>
                </c:pt>
                <c:pt idx="7637">
                  <c:v>89.258394289239448</c:v>
                </c:pt>
                <c:pt idx="7638">
                  <c:v>89.258394289239448</c:v>
                </c:pt>
                <c:pt idx="7639">
                  <c:v>89.258394289239448</c:v>
                </c:pt>
                <c:pt idx="7640">
                  <c:v>89.258394289239448</c:v>
                </c:pt>
                <c:pt idx="7641">
                  <c:v>89.258394289239448</c:v>
                </c:pt>
                <c:pt idx="7642">
                  <c:v>89.258394289239448</c:v>
                </c:pt>
                <c:pt idx="7643">
                  <c:v>89.258394289239448</c:v>
                </c:pt>
                <c:pt idx="7644">
                  <c:v>89.258394289239448</c:v>
                </c:pt>
                <c:pt idx="7645">
                  <c:v>89.258394289239448</c:v>
                </c:pt>
                <c:pt idx="7646">
                  <c:v>89.258394289239448</c:v>
                </c:pt>
                <c:pt idx="7647">
                  <c:v>89.258394289239448</c:v>
                </c:pt>
                <c:pt idx="7648">
                  <c:v>89.258394289239448</c:v>
                </c:pt>
                <c:pt idx="7649">
                  <c:v>89.258394289239448</c:v>
                </c:pt>
                <c:pt idx="7650">
                  <c:v>89.258394289239448</c:v>
                </c:pt>
                <c:pt idx="7651">
                  <c:v>89.258394289239448</c:v>
                </c:pt>
                <c:pt idx="7652">
                  <c:v>89.258394289239448</c:v>
                </c:pt>
                <c:pt idx="7653">
                  <c:v>89.258394289239448</c:v>
                </c:pt>
                <c:pt idx="7654">
                  <c:v>89.258394289239448</c:v>
                </c:pt>
                <c:pt idx="7655">
                  <c:v>89.258394289239448</c:v>
                </c:pt>
                <c:pt idx="7656">
                  <c:v>89.258394289239448</c:v>
                </c:pt>
                <c:pt idx="7657">
                  <c:v>89.258394289239448</c:v>
                </c:pt>
                <c:pt idx="7658">
                  <c:v>89.258394289239448</c:v>
                </c:pt>
                <c:pt idx="7659">
                  <c:v>89.258394289239448</c:v>
                </c:pt>
                <c:pt idx="7660">
                  <c:v>89.258394289239448</c:v>
                </c:pt>
                <c:pt idx="7661">
                  <c:v>89.258394289239448</c:v>
                </c:pt>
                <c:pt idx="7662">
                  <c:v>89.258394289239448</c:v>
                </c:pt>
                <c:pt idx="7663">
                  <c:v>89.258394289239448</c:v>
                </c:pt>
                <c:pt idx="7664">
                  <c:v>89.258394289239448</c:v>
                </c:pt>
                <c:pt idx="7665">
                  <c:v>89.258394289239448</c:v>
                </c:pt>
                <c:pt idx="7666">
                  <c:v>89.258394289239448</c:v>
                </c:pt>
                <c:pt idx="7667">
                  <c:v>89.258394289239448</c:v>
                </c:pt>
                <c:pt idx="7668">
                  <c:v>89.258394289239448</c:v>
                </c:pt>
                <c:pt idx="7669">
                  <c:v>89.258394289239448</c:v>
                </c:pt>
                <c:pt idx="7670">
                  <c:v>89.258394289239448</c:v>
                </c:pt>
                <c:pt idx="7671">
                  <c:v>89.258394289239448</c:v>
                </c:pt>
                <c:pt idx="7672">
                  <c:v>89.258394289239448</c:v>
                </c:pt>
                <c:pt idx="7673">
                  <c:v>89.258394289239448</c:v>
                </c:pt>
                <c:pt idx="7674">
                  <c:v>89.258394289239448</c:v>
                </c:pt>
                <c:pt idx="7675">
                  <c:v>89.258394289239448</c:v>
                </c:pt>
                <c:pt idx="7676">
                  <c:v>89.258394289239448</c:v>
                </c:pt>
                <c:pt idx="7677">
                  <c:v>89.258394289239448</c:v>
                </c:pt>
                <c:pt idx="7678">
                  <c:v>89.258394289239448</c:v>
                </c:pt>
                <c:pt idx="7679">
                  <c:v>89.258394289239448</c:v>
                </c:pt>
                <c:pt idx="7680">
                  <c:v>89.258394289239448</c:v>
                </c:pt>
                <c:pt idx="7681">
                  <c:v>89.258394289239448</c:v>
                </c:pt>
                <c:pt idx="7682">
                  <c:v>89.258394289239448</c:v>
                </c:pt>
                <c:pt idx="7683">
                  <c:v>89.258394289239448</c:v>
                </c:pt>
                <c:pt idx="7684">
                  <c:v>89.258394289239448</c:v>
                </c:pt>
                <c:pt idx="7685">
                  <c:v>89.258394289239448</c:v>
                </c:pt>
                <c:pt idx="7686">
                  <c:v>89.258394289239448</c:v>
                </c:pt>
                <c:pt idx="7687">
                  <c:v>89.258394289239448</c:v>
                </c:pt>
                <c:pt idx="7688">
                  <c:v>89.258394289239448</c:v>
                </c:pt>
                <c:pt idx="7689">
                  <c:v>89.258394289239448</c:v>
                </c:pt>
                <c:pt idx="7690">
                  <c:v>89.258394289239448</c:v>
                </c:pt>
                <c:pt idx="7691">
                  <c:v>89.258394289239448</c:v>
                </c:pt>
                <c:pt idx="7692">
                  <c:v>89.258394289239448</c:v>
                </c:pt>
                <c:pt idx="7693">
                  <c:v>89.258394289239448</c:v>
                </c:pt>
                <c:pt idx="7694">
                  <c:v>89.258394289239448</c:v>
                </c:pt>
                <c:pt idx="7695">
                  <c:v>89.258394289239448</c:v>
                </c:pt>
                <c:pt idx="7696">
                  <c:v>89.258394289239448</c:v>
                </c:pt>
                <c:pt idx="7697">
                  <c:v>89.258394289239448</c:v>
                </c:pt>
                <c:pt idx="7698">
                  <c:v>89.258394289239448</c:v>
                </c:pt>
                <c:pt idx="7699">
                  <c:v>89.258394289239448</c:v>
                </c:pt>
                <c:pt idx="7700">
                  <c:v>89.258394289239448</c:v>
                </c:pt>
                <c:pt idx="7701">
                  <c:v>89.258394289239448</c:v>
                </c:pt>
                <c:pt idx="7702">
                  <c:v>89.258394289239448</c:v>
                </c:pt>
                <c:pt idx="7703">
                  <c:v>89.258394289239448</c:v>
                </c:pt>
                <c:pt idx="7704">
                  <c:v>89.258394289239448</c:v>
                </c:pt>
                <c:pt idx="7705">
                  <c:v>89.258394289239448</c:v>
                </c:pt>
                <c:pt idx="7706">
                  <c:v>89.258394289239448</c:v>
                </c:pt>
                <c:pt idx="7707">
                  <c:v>89.258394289239448</c:v>
                </c:pt>
                <c:pt idx="7708">
                  <c:v>89.258394289239448</c:v>
                </c:pt>
                <c:pt idx="7709">
                  <c:v>89.258394289239448</c:v>
                </c:pt>
                <c:pt idx="7710">
                  <c:v>89.258394289239448</c:v>
                </c:pt>
                <c:pt idx="7711">
                  <c:v>89.258394289239448</c:v>
                </c:pt>
                <c:pt idx="7712">
                  <c:v>89.258394289239448</c:v>
                </c:pt>
                <c:pt idx="7713">
                  <c:v>89.258394289239448</c:v>
                </c:pt>
                <c:pt idx="7714">
                  <c:v>89.258394289239448</c:v>
                </c:pt>
                <c:pt idx="7715">
                  <c:v>89.258394289239448</c:v>
                </c:pt>
                <c:pt idx="7716">
                  <c:v>89.258394289239448</c:v>
                </c:pt>
                <c:pt idx="7717">
                  <c:v>89.258394289239448</c:v>
                </c:pt>
                <c:pt idx="7718">
                  <c:v>89.258394289239448</c:v>
                </c:pt>
                <c:pt idx="7719">
                  <c:v>89.258394289239448</c:v>
                </c:pt>
                <c:pt idx="7720">
                  <c:v>89.258394289239448</c:v>
                </c:pt>
                <c:pt idx="7721">
                  <c:v>89.258394289239448</c:v>
                </c:pt>
                <c:pt idx="7722">
                  <c:v>89.258394289239448</c:v>
                </c:pt>
                <c:pt idx="7723">
                  <c:v>89.258394289239448</c:v>
                </c:pt>
                <c:pt idx="7724">
                  <c:v>89.258394289239448</c:v>
                </c:pt>
                <c:pt idx="7725">
                  <c:v>89.258394289239448</c:v>
                </c:pt>
                <c:pt idx="7726">
                  <c:v>89.258394289239448</c:v>
                </c:pt>
                <c:pt idx="7727">
                  <c:v>89.258394289239448</c:v>
                </c:pt>
                <c:pt idx="7728">
                  <c:v>89.258394289239448</c:v>
                </c:pt>
                <c:pt idx="7729">
                  <c:v>89.258394289239448</c:v>
                </c:pt>
                <c:pt idx="7730">
                  <c:v>89.258394289239448</c:v>
                </c:pt>
                <c:pt idx="7731">
                  <c:v>89.258394289239448</c:v>
                </c:pt>
                <c:pt idx="7732">
                  <c:v>89.258394289239448</c:v>
                </c:pt>
                <c:pt idx="7733">
                  <c:v>89.258394289239448</c:v>
                </c:pt>
                <c:pt idx="7734">
                  <c:v>89.258394289239448</c:v>
                </c:pt>
                <c:pt idx="7735">
                  <c:v>89.258394289239448</c:v>
                </c:pt>
                <c:pt idx="7736">
                  <c:v>89.258394289239448</c:v>
                </c:pt>
                <c:pt idx="7737">
                  <c:v>89.258394289239448</c:v>
                </c:pt>
                <c:pt idx="7738">
                  <c:v>89.258394289239448</c:v>
                </c:pt>
                <c:pt idx="7739">
                  <c:v>89.258394289239448</c:v>
                </c:pt>
                <c:pt idx="7740">
                  <c:v>89.258394289239448</c:v>
                </c:pt>
                <c:pt idx="7741">
                  <c:v>89.258394289239448</c:v>
                </c:pt>
                <c:pt idx="7742">
                  <c:v>89.258394289239448</c:v>
                </c:pt>
                <c:pt idx="7743">
                  <c:v>89.258394289239448</c:v>
                </c:pt>
                <c:pt idx="7744">
                  <c:v>89.258394289239448</c:v>
                </c:pt>
                <c:pt idx="7745">
                  <c:v>89.258394289239448</c:v>
                </c:pt>
                <c:pt idx="7746">
                  <c:v>89.258394289239448</c:v>
                </c:pt>
                <c:pt idx="7747">
                  <c:v>89.258394289239448</c:v>
                </c:pt>
                <c:pt idx="7748">
                  <c:v>89.258394289239448</c:v>
                </c:pt>
                <c:pt idx="7749">
                  <c:v>89.258394289239448</c:v>
                </c:pt>
                <c:pt idx="7750">
                  <c:v>89.258394289239448</c:v>
                </c:pt>
                <c:pt idx="7751">
                  <c:v>89.258394289239448</c:v>
                </c:pt>
                <c:pt idx="7752">
                  <c:v>89.258394289239448</c:v>
                </c:pt>
                <c:pt idx="7753">
                  <c:v>89.258394289239448</c:v>
                </c:pt>
                <c:pt idx="7754">
                  <c:v>89.258394289239448</c:v>
                </c:pt>
                <c:pt idx="7755">
                  <c:v>89.258394289239448</c:v>
                </c:pt>
                <c:pt idx="7756">
                  <c:v>89.258394289239448</c:v>
                </c:pt>
                <c:pt idx="7757">
                  <c:v>89.258394289239448</c:v>
                </c:pt>
                <c:pt idx="7758">
                  <c:v>89.258394289239448</c:v>
                </c:pt>
                <c:pt idx="7759">
                  <c:v>89.258394289239448</c:v>
                </c:pt>
                <c:pt idx="7760">
                  <c:v>89.258394289239448</c:v>
                </c:pt>
                <c:pt idx="7761">
                  <c:v>89.258394289239448</c:v>
                </c:pt>
                <c:pt idx="7762">
                  <c:v>89.258394289239448</c:v>
                </c:pt>
                <c:pt idx="7763">
                  <c:v>89.258394289239448</c:v>
                </c:pt>
                <c:pt idx="7764">
                  <c:v>89.258394289239448</c:v>
                </c:pt>
                <c:pt idx="7765">
                  <c:v>89.258394289239448</c:v>
                </c:pt>
                <c:pt idx="7766">
                  <c:v>89.258394289239448</c:v>
                </c:pt>
                <c:pt idx="7767">
                  <c:v>89.258394289239448</c:v>
                </c:pt>
                <c:pt idx="7768">
                  <c:v>89.258394289239448</c:v>
                </c:pt>
                <c:pt idx="7769">
                  <c:v>89.258394289239448</c:v>
                </c:pt>
                <c:pt idx="7770">
                  <c:v>89.258394289239448</c:v>
                </c:pt>
                <c:pt idx="7771">
                  <c:v>89.258394289239448</c:v>
                </c:pt>
                <c:pt idx="7772">
                  <c:v>89.258394289239448</c:v>
                </c:pt>
                <c:pt idx="7773">
                  <c:v>89.258394289239448</c:v>
                </c:pt>
                <c:pt idx="7774">
                  <c:v>89.258394289239448</c:v>
                </c:pt>
                <c:pt idx="7775">
                  <c:v>89.258394289239448</c:v>
                </c:pt>
                <c:pt idx="7776">
                  <c:v>89.258394289239448</c:v>
                </c:pt>
                <c:pt idx="7777">
                  <c:v>89.258394289239448</c:v>
                </c:pt>
                <c:pt idx="7778">
                  <c:v>89.258394289239448</c:v>
                </c:pt>
                <c:pt idx="7779">
                  <c:v>89.258394289239448</c:v>
                </c:pt>
                <c:pt idx="7780">
                  <c:v>89.258394289239448</c:v>
                </c:pt>
                <c:pt idx="7781">
                  <c:v>89.258394289239448</c:v>
                </c:pt>
                <c:pt idx="7782">
                  <c:v>89.258394289239448</c:v>
                </c:pt>
                <c:pt idx="7783">
                  <c:v>89.258394289239448</c:v>
                </c:pt>
                <c:pt idx="7784">
                  <c:v>89.258394289239448</c:v>
                </c:pt>
                <c:pt idx="7785">
                  <c:v>89.258394289239448</c:v>
                </c:pt>
                <c:pt idx="7786">
                  <c:v>89.258394289239448</c:v>
                </c:pt>
                <c:pt idx="7787">
                  <c:v>89.258394289239448</c:v>
                </c:pt>
                <c:pt idx="7788">
                  <c:v>89.258394289239448</c:v>
                </c:pt>
                <c:pt idx="7789">
                  <c:v>89.258394289239448</c:v>
                </c:pt>
                <c:pt idx="7790">
                  <c:v>89.258394289239448</c:v>
                </c:pt>
                <c:pt idx="7791">
                  <c:v>89.258394289239448</c:v>
                </c:pt>
                <c:pt idx="7792">
                  <c:v>89.258394289239448</c:v>
                </c:pt>
                <c:pt idx="7793">
                  <c:v>89.258394289239448</c:v>
                </c:pt>
                <c:pt idx="7794">
                  <c:v>89.258394289239448</c:v>
                </c:pt>
                <c:pt idx="7795">
                  <c:v>89.258394289239448</c:v>
                </c:pt>
                <c:pt idx="7796">
                  <c:v>89.258394289239448</c:v>
                </c:pt>
                <c:pt idx="7797">
                  <c:v>89.258394289239448</c:v>
                </c:pt>
                <c:pt idx="7798">
                  <c:v>89.258394289239448</c:v>
                </c:pt>
                <c:pt idx="7799">
                  <c:v>89.258394289239448</c:v>
                </c:pt>
                <c:pt idx="7800">
                  <c:v>89.258394289239448</c:v>
                </c:pt>
                <c:pt idx="7801">
                  <c:v>89.258394289239448</c:v>
                </c:pt>
                <c:pt idx="7802">
                  <c:v>89.258394289239448</c:v>
                </c:pt>
                <c:pt idx="7803">
                  <c:v>89.258394289239448</c:v>
                </c:pt>
                <c:pt idx="7804">
                  <c:v>89.258394289239448</c:v>
                </c:pt>
                <c:pt idx="7805">
                  <c:v>89.258394289239448</c:v>
                </c:pt>
                <c:pt idx="7806">
                  <c:v>89.258394289239448</c:v>
                </c:pt>
                <c:pt idx="7807">
                  <c:v>89.258394289239448</c:v>
                </c:pt>
                <c:pt idx="7808">
                  <c:v>89.258394289239448</c:v>
                </c:pt>
                <c:pt idx="7809">
                  <c:v>89.258394289239448</c:v>
                </c:pt>
                <c:pt idx="7810">
                  <c:v>89.258394289239448</c:v>
                </c:pt>
                <c:pt idx="7811">
                  <c:v>89.258394289239448</c:v>
                </c:pt>
                <c:pt idx="7812">
                  <c:v>89.258394289239448</c:v>
                </c:pt>
                <c:pt idx="7813">
                  <c:v>89.258394289239448</c:v>
                </c:pt>
                <c:pt idx="7814">
                  <c:v>89.258394289239448</c:v>
                </c:pt>
                <c:pt idx="7815">
                  <c:v>89.258394289239448</c:v>
                </c:pt>
                <c:pt idx="7816">
                  <c:v>89.258394289239448</c:v>
                </c:pt>
                <c:pt idx="7817">
                  <c:v>89.258394289239448</c:v>
                </c:pt>
                <c:pt idx="7818">
                  <c:v>89.258394289239448</c:v>
                </c:pt>
                <c:pt idx="7819">
                  <c:v>89.258394289239448</c:v>
                </c:pt>
                <c:pt idx="7820">
                  <c:v>89.258394289239448</c:v>
                </c:pt>
                <c:pt idx="7821">
                  <c:v>89.258394289239448</c:v>
                </c:pt>
                <c:pt idx="7822">
                  <c:v>89.258394289239448</c:v>
                </c:pt>
                <c:pt idx="7823">
                  <c:v>89.258394289239448</c:v>
                </c:pt>
                <c:pt idx="7824">
                  <c:v>89.258394289239448</c:v>
                </c:pt>
                <c:pt idx="7825">
                  <c:v>89.258394289239448</c:v>
                </c:pt>
                <c:pt idx="7826">
                  <c:v>89.258394289239448</c:v>
                </c:pt>
                <c:pt idx="7827">
                  <c:v>89.258394289239448</c:v>
                </c:pt>
                <c:pt idx="7828">
                  <c:v>89.258394289239448</c:v>
                </c:pt>
                <c:pt idx="7829">
                  <c:v>89.258394289239448</c:v>
                </c:pt>
                <c:pt idx="7830">
                  <c:v>89.258394289239448</c:v>
                </c:pt>
                <c:pt idx="7831">
                  <c:v>89.258394289239448</c:v>
                </c:pt>
                <c:pt idx="7832">
                  <c:v>89.258394289239448</c:v>
                </c:pt>
                <c:pt idx="7833">
                  <c:v>89.258394289239448</c:v>
                </c:pt>
                <c:pt idx="7834">
                  <c:v>89.258394289239448</c:v>
                </c:pt>
                <c:pt idx="7835">
                  <c:v>89.258394289239448</c:v>
                </c:pt>
                <c:pt idx="7836">
                  <c:v>89.258394289239448</c:v>
                </c:pt>
                <c:pt idx="7837">
                  <c:v>89.258394289239448</c:v>
                </c:pt>
                <c:pt idx="7838">
                  <c:v>89.258394289239448</c:v>
                </c:pt>
                <c:pt idx="7839">
                  <c:v>89.258394289239448</c:v>
                </c:pt>
                <c:pt idx="7840">
                  <c:v>89.258394289239448</c:v>
                </c:pt>
                <c:pt idx="7841">
                  <c:v>89.258394289239448</c:v>
                </c:pt>
                <c:pt idx="7842">
                  <c:v>89.258394289239448</c:v>
                </c:pt>
                <c:pt idx="7843">
                  <c:v>89.258394289239448</c:v>
                </c:pt>
                <c:pt idx="7844">
                  <c:v>89.258394289239448</c:v>
                </c:pt>
                <c:pt idx="7845">
                  <c:v>89.258394289239448</c:v>
                </c:pt>
                <c:pt idx="7846">
                  <c:v>89.258394289239448</c:v>
                </c:pt>
                <c:pt idx="7847">
                  <c:v>89.258394289239448</c:v>
                </c:pt>
                <c:pt idx="7848">
                  <c:v>89.258394289239448</c:v>
                </c:pt>
                <c:pt idx="7849">
                  <c:v>89.258394289239448</c:v>
                </c:pt>
                <c:pt idx="7850">
                  <c:v>89.258394289239448</c:v>
                </c:pt>
                <c:pt idx="7851">
                  <c:v>89.258394289239448</c:v>
                </c:pt>
                <c:pt idx="7852">
                  <c:v>89.258394289239448</c:v>
                </c:pt>
                <c:pt idx="7853">
                  <c:v>89.258394289239448</c:v>
                </c:pt>
                <c:pt idx="7854">
                  <c:v>89.258394289239448</c:v>
                </c:pt>
                <c:pt idx="7855">
                  <c:v>89.258394289239448</c:v>
                </c:pt>
                <c:pt idx="7856">
                  <c:v>89.258394289239448</c:v>
                </c:pt>
                <c:pt idx="7857">
                  <c:v>89.258394289239448</c:v>
                </c:pt>
                <c:pt idx="7858">
                  <c:v>89.258394289239448</c:v>
                </c:pt>
                <c:pt idx="7859">
                  <c:v>89.258394289239448</c:v>
                </c:pt>
                <c:pt idx="7860">
                  <c:v>89.258394289239448</c:v>
                </c:pt>
                <c:pt idx="7861">
                  <c:v>89.258394289239448</c:v>
                </c:pt>
                <c:pt idx="7862">
                  <c:v>89.258394289239448</c:v>
                </c:pt>
                <c:pt idx="7863">
                  <c:v>89.258394289239448</c:v>
                </c:pt>
                <c:pt idx="7864">
                  <c:v>89.258394289239448</c:v>
                </c:pt>
                <c:pt idx="7865">
                  <c:v>89.258394289239448</c:v>
                </c:pt>
                <c:pt idx="7866">
                  <c:v>89.258394289239448</c:v>
                </c:pt>
                <c:pt idx="7867">
                  <c:v>89.258394289239448</c:v>
                </c:pt>
                <c:pt idx="7868">
                  <c:v>89.258394289239448</c:v>
                </c:pt>
                <c:pt idx="7869">
                  <c:v>89.258394289239448</c:v>
                </c:pt>
                <c:pt idx="7870">
                  <c:v>89.258394289239448</c:v>
                </c:pt>
                <c:pt idx="7871">
                  <c:v>89.258394289239448</c:v>
                </c:pt>
                <c:pt idx="7872">
                  <c:v>89.258394289239448</c:v>
                </c:pt>
                <c:pt idx="7873">
                  <c:v>89.258394289239448</c:v>
                </c:pt>
                <c:pt idx="7874">
                  <c:v>89.258394289239448</c:v>
                </c:pt>
                <c:pt idx="7875">
                  <c:v>89.258394289239448</c:v>
                </c:pt>
                <c:pt idx="7876">
                  <c:v>89.258394289239448</c:v>
                </c:pt>
                <c:pt idx="7877">
                  <c:v>89.258394289239448</c:v>
                </c:pt>
                <c:pt idx="7878">
                  <c:v>89.258394289239448</c:v>
                </c:pt>
                <c:pt idx="7879">
                  <c:v>89.258394289239448</c:v>
                </c:pt>
                <c:pt idx="7880">
                  <c:v>89.258394289239448</c:v>
                </c:pt>
                <c:pt idx="7881">
                  <c:v>89.258394289239448</c:v>
                </c:pt>
                <c:pt idx="7882">
                  <c:v>89.258394289239448</c:v>
                </c:pt>
                <c:pt idx="7883">
                  <c:v>89.258394289239448</c:v>
                </c:pt>
                <c:pt idx="7884">
                  <c:v>89.258394289239448</c:v>
                </c:pt>
                <c:pt idx="7885">
                  <c:v>89.258394289239448</c:v>
                </c:pt>
                <c:pt idx="7886">
                  <c:v>89.258394289239448</c:v>
                </c:pt>
                <c:pt idx="7887">
                  <c:v>89.258394289239448</c:v>
                </c:pt>
                <c:pt idx="7888">
                  <c:v>89.258394289239448</c:v>
                </c:pt>
                <c:pt idx="7889">
                  <c:v>89.258394289239448</c:v>
                </c:pt>
                <c:pt idx="7890">
                  <c:v>89.258394289239448</c:v>
                </c:pt>
                <c:pt idx="7891">
                  <c:v>89.258394289239448</c:v>
                </c:pt>
                <c:pt idx="7892">
                  <c:v>89.258394289239448</c:v>
                </c:pt>
                <c:pt idx="7893">
                  <c:v>89.258394289239448</c:v>
                </c:pt>
                <c:pt idx="7894">
                  <c:v>89.258394289239448</c:v>
                </c:pt>
                <c:pt idx="7895">
                  <c:v>89.258394289239448</c:v>
                </c:pt>
                <c:pt idx="7896">
                  <c:v>89.258394289239448</c:v>
                </c:pt>
                <c:pt idx="7897">
                  <c:v>89.258394289239448</c:v>
                </c:pt>
                <c:pt idx="7898">
                  <c:v>89.258394289239448</c:v>
                </c:pt>
                <c:pt idx="7899">
                  <c:v>89.258394289239448</c:v>
                </c:pt>
                <c:pt idx="7900">
                  <c:v>89.258394289239448</c:v>
                </c:pt>
                <c:pt idx="7901">
                  <c:v>89.258394289239448</c:v>
                </c:pt>
                <c:pt idx="7902">
                  <c:v>89.258394289239448</c:v>
                </c:pt>
                <c:pt idx="7903">
                  <c:v>89.258394289239448</c:v>
                </c:pt>
                <c:pt idx="7904">
                  <c:v>89.258394289239448</c:v>
                </c:pt>
                <c:pt idx="7905">
                  <c:v>89.258394289239448</c:v>
                </c:pt>
                <c:pt idx="7906">
                  <c:v>89.258394289239448</c:v>
                </c:pt>
                <c:pt idx="7907">
                  <c:v>89.258394289239448</c:v>
                </c:pt>
                <c:pt idx="7908">
                  <c:v>89.258394289239448</c:v>
                </c:pt>
                <c:pt idx="7909">
                  <c:v>89.258394289239448</c:v>
                </c:pt>
                <c:pt idx="7910">
                  <c:v>89.258394289239448</c:v>
                </c:pt>
                <c:pt idx="7911">
                  <c:v>89.258394289239448</c:v>
                </c:pt>
                <c:pt idx="7912">
                  <c:v>89.258394289239448</c:v>
                </c:pt>
                <c:pt idx="7913">
                  <c:v>89.258394289239448</c:v>
                </c:pt>
                <c:pt idx="7914">
                  <c:v>89.258394289239448</c:v>
                </c:pt>
                <c:pt idx="7915">
                  <c:v>89.258394289239448</c:v>
                </c:pt>
                <c:pt idx="7916">
                  <c:v>89.258394289239448</c:v>
                </c:pt>
                <c:pt idx="7917">
                  <c:v>89.258394289239448</c:v>
                </c:pt>
                <c:pt idx="7918">
                  <c:v>89.258394289239448</c:v>
                </c:pt>
                <c:pt idx="7919">
                  <c:v>89.258394289239448</c:v>
                </c:pt>
                <c:pt idx="7920">
                  <c:v>89.258394289239448</c:v>
                </c:pt>
                <c:pt idx="7921">
                  <c:v>89.258394289239448</c:v>
                </c:pt>
                <c:pt idx="7922">
                  <c:v>89.258394289239448</c:v>
                </c:pt>
                <c:pt idx="7923">
                  <c:v>89.258394289239448</c:v>
                </c:pt>
                <c:pt idx="7924">
                  <c:v>89.258394289239448</c:v>
                </c:pt>
                <c:pt idx="7925">
                  <c:v>89.258394289239448</c:v>
                </c:pt>
                <c:pt idx="7926">
                  <c:v>89.258394289239448</c:v>
                </c:pt>
                <c:pt idx="7927">
                  <c:v>89.258394289239448</c:v>
                </c:pt>
                <c:pt idx="7928">
                  <c:v>89.258394289239448</c:v>
                </c:pt>
                <c:pt idx="7929">
                  <c:v>89.258394289239448</c:v>
                </c:pt>
                <c:pt idx="7930">
                  <c:v>89.258394289239448</c:v>
                </c:pt>
                <c:pt idx="7931">
                  <c:v>89.258394289239448</c:v>
                </c:pt>
                <c:pt idx="7932">
                  <c:v>89.258394289239448</c:v>
                </c:pt>
                <c:pt idx="7933">
                  <c:v>89.258394289239448</c:v>
                </c:pt>
                <c:pt idx="7934">
                  <c:v>89.258394289239448</c:v>
                </c:pt>
                <c:pt idx="7935">
                  <c:v>89.258394289239448</c:v>
                </c:pt>
                <c:pt idx="7936">
                  <c:v>89.258394289239448</c:v>
                </c:pt>
                <c:pt idx="7937">
                  <c:v>89.258394289239448</c:v>
                </c:pt>
                <c:pt idx="7938">
                  <c:v>89.258394289239448</c:v>
                </c:pt>
                <c:pt idx="7939">
                  <c:v>89.258394289239448</c:v>
                </c:pt>
                <c:pt idx="7940">
                  <c:v>89.258394289239448</c:v>
                </c:pt>
                <c:pt idx="7941">
                  <c:v>89.258394289239448</c:v>
                </c:pt>
                <c:pt idx="7942">
                  <c:v>89.258394289239448</c:v>
                </c:pt>
                <c:pt idx="7943">
                  <c:v>89.258394289239448</c:v>
                </c:pt>
                <c:pt idx="7944">
                  <c:v>89.258394289239448</c:v>
                </c:pt>
                <c:pt idx="7945">
                  <c:v>89.258394289239448</c:v>
                </c:pt>
                <c:pt idx="7946">
                  <c:v>89.258394289239448</c:v>
                </c:pt>
                <c:pt idx="7947">
                  <c:v>89.258394289239448</c:v>
                </c:pt>
                <c:pt idx="7948">
                  <c:v>89.258394289239448</c:v>
                </c:pt>
                <c:pt idx="7949">
                  <c:v>89.258394289239448</c:v>
                </c:pt>
                <c:pt idx="7950">
                  <c:v>89.258394289239448</c:v>
                </c:pt>
                <c:pt idx="7951">
                  <c:v>89.258394289239448</c:v>
                </c:pt>
                <c:pt idx="7952">
                  <c:v>89.258394289239448</c:v>
                </c:pt>
                <c:pt idx="7953">
                  <c:v>89.258394289239448</c:v>
                </c:pt>
                <c:pt idx="7954">
                  <c:v>89.258394289239448</c:v>
                </c:pt>
                <c:pt idx="7955">
                  <c:v>89.258394289239448</c:v>
                </c:pt>
                <c:pt idx="7956">
                  <c:v>89.258394289239448</c:v>
                </c:pt>
                <c:pt idx="7957">
                  <c:v>89.258394289239448</c:v>
                </c:pt>
                <c:pt idx="7958">
                  <c:v>89.258394289239448</c:v>
                </c:pt>
                <c:pt idx="7959">
                  <c:v>89.258394289239448</c:v>
                </c:pt>
                <c:pt idx="7960">
                  <c:v>89.258394289239448</c:v>
                </c:pt>
                <c:pt idx="7961">
                  <c:v>89.258394289239448</c:v>
                </c:pt>
                <c:pt idx="7962">
                  <c:v>89.258394289239448</c:v>
                </c:pt>
                <c:pt idx="7963">
                  <c:v>89.258394289239448</c:v>
                </c:pt>
                <c:pt idx="7964">
                  <c:v>89.258394289239448</c:v>
                </c:pt>
                <c:pt idx="7965">
                  <c:v>89.258394289239448</c:v>
                </c:pt>
                <c:pt idx="7966">
                  <c:v>89.258394289239448</c:v>
                </c:pt>
                <c:pt idx="7967">
                  <c:v>89.258394289239448</c:v>
                </c:pt>
                <c:pt idx="7968">
                  <c:v>89.258394289239448</c:v>
                </c:pt>
                <c:pt idx="7969">
                  <c:v>89.258394289239448</c:v>
                </c:pt>
                <c:pt idx="7970">
                  <c:v>89.258394289239448</c:v>
                </c:pt>
                <c:pt idx="7971">
                  <c:v>89.258394289239448</c:v>
                </c:pt>
                <c:pt idx="7972">
                  <c:v>89.258394289239448</c:v>
                </c:pt>
                <c:pt idx="7973">
                  <c:v>89.258394289239448</c:v>
                </c:pt>
                <c:pt idx="7974">
                  <c:v>89.258394289239448</c:v>
                </c:pt>
                <c:pt idx="7975">
                  <c:v>89.258394289239448</c:v>
                </c:pt>
                <c:pt idx="7976">
                  <c:v>89.258394289239448</c:v>
                </c:pt>
                <c:pt idx="7977">
                  <c:v>89.258394289239448</c:v>
                </c:pt>
                <c:pt idx="7978">
                  <c:v>89.258394289239448</c:v>
                </c:pt>
                <c:pt idx="7979">
                  <c:v>89.258394289239448</c:v>
                </c:pt>
                <c:pt idx="7980">
                  <c:v>89.258394289239448</c:v>
                </c:pt>
                <c:pt idx="7981">
                  <c:v>89.258394289239448</c:v>
                </c:pt>
                <c:pt idx="7982">
                  <c:v>89.258394289239448</c:v>
                </c:pt>
                <c:pt idx="7983">
                  <c:v>89.258394289239448</c:v>
                </c:pt>
                <c:pt idx="7984">
                  <c:v>89.258394289239448</c:v>
                </c:pt>
                <c:pt idx="7985">
                  <c:v>89.258394289239448</c:v>
                </c:pt>
                <c:pt idx="7986">
                  <c:v>89.258394289239448</c:v>
                </c:pt>
                <c:pt idx="7987">
                  <c:v>89.258394289239448</c:v>
                </c:pt>
                <c:pt idx="7988">
                  <c:v>89.258394289239448</c:v>
                </c:pt>
                <c:pt idx="7989">
                  <c:v>89.258394289239448</c:v>
                </c:pt>
                <c:pt idx="7990">
                  <c:v>89.258394289239448</c:v>
                </c:pt>
                <c:pt idx="7991">
                  <c:v>89.258394289239448</c:v>
                </c:pt>
                <c:pt idx="7992">
                  <c:v>89.258394289239448</c:v>
                </c:pt>
                <c:pt idx="7993">
                  <c:v>89.258394289239448</c:v>
                </c:pt>
                <c:pt idx="7994">
                  <c:v>89.258394289239448</c:v>
                </c:pt>
                <c:pt idx="7995">
                  <c:v>89.258394289239448</c:v>
                </c:pt>
                <c:pt idx="7996">
                  <c:v>89.258394289239448</c:v>
                </c:pt>
                <c:pt idx="7997">
                  <c:v>89.258394289239448</c:v>
                </c:pt>
                <c:pt idx="7998">
                  <c:v>89.258394289239448</c:v>
                </c:pt>
                <c:pt idx="7999">
                  <c:v>89.258394289239448</c:v>
                </c:pt>
                <c:pt idx="8000">
                  <c:v>89.258394289239448</c:v>
                </c:pt>
                <c:pt idx="8001">
                  <c:v>89.258394289239448</c:v>
                </c:pt>
                <c:pt idx="8002">
                  <c:v>89.258394289239448</c:v>
                </c:pt>
                <c:pt idx="8003">
                  <c:v>89.258394289239448</c:v>
                </c:pt>
                <c:pt idx="8004">
                  <c:v>89.258394289239448</c:v>
                </c:pt>
                <c:pt idx="8005">
                  <c:v>89.258394289239448</c:v>
                </c:pt>
                <c:pt idx="8006">
                  <c:v>89.258394289239448</c:v>
                </c:pt>
                <c:pt idx="8007">
                  <c:v>89.258394289239448</c:v>
                </c:pt>
                <c:pt idx="8008">
                  <c:v>89.258394289239448</c:v>
                </c:pt>
                <c:pt idx="8009">
                  <c:v>89.258394289239448</c:v>
                </c:pt>
                <c:pt idx="8010">
                  <c:v>89.258394289239448</c:v>
                </c:pt>
                <c:pt idx="8011">
                  <c:v>89.258394289239448</c:v>
                </c:pt>
                <c:pt idx="8012">
                  <c:v>89.258394289239448</c:v>
                </c:pt>
                <c:pt idx="8013">
                  <c:v>89.258394289239448</c:v>
                </c:pt>
                <c:pt idx="8014">
                  <c:v>89.258394289239448</c:v>
                </c:pt>
                <c:pt idx="8015">
                  <c:v>89.258394289239448</c:v>
                </c:pt>
                <c:pt idx="8016">
                  <c:v>89.258394289239448</c:v>
                </c:pt>
                <c:pt idx="8017">
                  <c:v>89.258394289239448</c:v>
                </c:pt>
                <c:pt idx="8018">
                  <c:v>89.258394289239448</c:v>
                </c:pt>
                <c:pt idx="8019">
                  <c:v>89.258394289239448</c:v>
                </c:pt>
                <c:pt idx="8020">
                  <c:v>89.258394289239448</c:v>
                </c:pt>
                <c:pt idx="8021">
                  <c:v>89.258394289239448</c:v>
                </c:pt>
                <c:pt idx="8022">
                  <c:v>89.258394289239448</c:v>
                </c:pt>
                <c:pt idx="8023">
                  <c:v>89.258394289239448</c:v>
                </c:pt>
                <c:pt idx="8024">
                  <c:v>89.258394289239448</c:v>
                </c:pt>
                <c:pt idx="8025">
                  <c:v>89.258394289239448</c:v>
                </c:pt>
                <c:pt idx="8026">
                  <c:v>89.258394289239448</c:v>
                </c:pt>
                <c:pt idx="8027">
                  <c:v>89.258394289239448</c:v>
                </c:pt>
                <c:pt idx="8028">
                  <c:v>89.258394289239448</c:v>
                </c:pt>
                <c:pt idx="8029">
                  <c:v>89.258394289239448</c:v>
                </c:pt>
                <c:pt idx="8030">
                  <c:v>89.258394289239448</c:v>
                </c:pt>
                <c:pt idx="8031">
                  <c:v>89.258394289239448</c:v>
                </c:pt>
                <c:pt idx="8032">
                  <c:v>89.258394289239448</c:v>
                </c:pt>
                <c:pt idx="8033">
                  <c:v>89.258394289239448</c:v>
                </c:pt>
                <c:pt idx="8034">
                  <c:v>89.258394289239448</c:v>
                </c:pt>
                <c:pt idx="8035">
                  <c:v>89.258394289239448</c:v>
                </c:pt>
                <c:pt idx="8036">
                  <c:v>89.258394289239448</c:v>
                </c:pt>
                <c:pt idx="8037">
                  <c:v>89.258394289239448</c:v>
                </c:pt>
                <c:pt idx="8038">
                  <c:v>89.258394289239448</c:v>
                </c:pt>
                <c:pt idx="8039">
                  <c:v>89.258394289239448</c:v>
                </c:pt>
                <c:pt idx="8040">
                  <c:v>89.258394289239448</c:v>
                </c:pt>
                <c:pt idx="8041">
                  <c:v>89.258394289239448</c:v>
                </c:pt>
                <c:pt idx="8042">
                  <c:v>89.258394289239448</c:v>
                </c:pt>
                <c:pt idx="8043">
                  <c:v>89.258394289239448</c:v>
                </c:pt>
                <c:pt idx="8044">
                  <c:v>89.258394289239448</c:v>
                </c:pt>
                <c:pt idx="8045">
                  <c:v>89.258394289239448</c:v>
                </c:pt>
                <c:pt idx="8046">
                  <c:v>89.258394289239448</c:v>
                </c:pt>
                <c:pt idx="8047">
                  <c:v>89.258394289239448</c:v>
                </c:pt>
                <c:pt idx="8048">
                  <c:v>89.258394289239448</c:v>
                </c:pt>
                <c:pt idx="8049">
                  <c:v>89.258394289239448</c:v>
                </c:pt>
                <c:pt idx="8050">
                  <c:v>89.258394289239448</c:v>
                </c:pt>
                <c:pt idx="8051">
                  <c:v>89.258394289239448</c:v>
                </c:pt>
                <c:pt idx="8052">
                  <c:v>89.258394289239448</c:v>
                </c:pt>
                <c:pt idx="8053">
                  <c:v>89.258394289239448</c:v>
                </c:pt>
                <c:pt idx="8054">
                  <c:v>89.258394289239448</c:v>
                </c:pt>
                <c:pt idx="8055">
                  <c:v>89.258394289239448</c:v>
                </c:pt>
                <c:pt idx="8056">
                  <c:v>89.258394289239448</c:v>
                </c:pt>
                <c:pt idx="8057">
                  <c:v>89.258394289239448</c:v>
                </c:pt>
                <c:pt idx="8058">
                  <c:v>89.258394289239448</c:v>
                </c:pt>
                <c:pt idx="8059">
                  <c:v>89.258394289239448</c:v>
                </c:pt>
                <c:pt idx="8060">
                  <c:v>89.258394289239448</c:v>
                </c:pt>
                <c:pt idx="8061">
                  <c:v>89.258394289239448</c:v>
                </c:pt>
                <c:pt idx="8062">
                  <c:v>89.258394289239448</c:v>
                </c:pt>
                <c:pt idx="8063">
                  <c:v>89.258394289239448</c:v>
                </c:pt>
                <c:pt idx="8064">
                  <c:v>89.258394289239448</c:v>
                </c:pt>
                <c:pt idx="8065">
                  <c:v>89.258394289239448</c:v>
                </c:pt>
                <c:pt idx="8066">
                  <c:v>89.258394289239448</c:v>
                </c:pt>
                <c:pt idx="8067">
                  <c:v>89.258394289239448</c:v>
                </c:pt>
                <c:pt idx="8068">
                  <c:v>89.258394289239448</c:v>
                </c:pt>
                <c:pt idx="8069">
                  <c:v>89.258394289239448</c:v>
                </c:pt>
                <c:pt idx="8070">
                  <c:v>89.258394289239448</c:v>
                </c:pt>
                <c:pt idx="8071">
                  <c:v>89.258394289239448</c:v>
                </c:pt>
                <c:pt idx="8072">
                  <c:v>89.258394289239448</c:v>
                </c:pt>
                <c:pt idx="8073">
                  <c:v>89.258394289239448</c:v>
                </c:pt>
                <c:pt idx="8074">
                  <c:v>89.258394289239448</c:v>
                </c:pt>
                <c:pt idx="8075">
                  <c:v>89.258394289239448</c:v>
                </c:pt>
                <c:pt idx="8076">
                  <c:v>89.258394289239448</c:v>
                </c:pt>
                <c:pt idx="8077">
                  <c:v>89.258394289239448</c:v>
                </c:pt>
                <c:pt idx="8078">
                  <c:v>89.258394289239448</c:v>
                </c:pt>
                <c:pt idx="8079">
                  <c:v>89.258394289239448</c:v>
                </c:pt>
                <c:pt idx="8080">
                  <c:v>89.258394289239448</c:v>
                </c:pt>
                <c:pt idx="8081">
                  <c:v>89.258394289239448</c:v>
                </c:pt>
                <c:pt idx="8082">
                  <c:v>89.258394289239448</c:v>
                </c:pt>
                <c:pt idx="8083">
                  <c:v>89.258394289239448</c:v>
                </c:pt>
                <c:pt idx="8084">
                  <c:v>89.258394289239448</c:v>
                </c:pt>
                <c:pt idx="8085">
                  <c:v>89.258394289239448</c:v>
                </c:pt>
                <c:pt idx="8086">
                  <c:v>89.258394289239448</c:v>
                </c:pt>
                <c:pt idx="8087">
                  <c:v>89.258394289239448</c:v>
                </c:pt>
                <c:pt idx="8088">
                  <c:v>89.258394289239448</c:v>
                </c:pt>
                <c:pt idx="8089">
                  <c:v>89.258394289239448</c:v>
                </c:pt>
                <c:pt idx="8090">
                  <c:v>89.258394289239448</c:v>
                </c:pt>
                <c:pt idx="8091">
                  <c:v>89.258394289239448</c:v>
                </c:pt>
                <c:pt idx="8092">
                  <c:v>89.258394289239448</c:v>
                </c:pt>
                <c:pt idx="8093">
                  <c:v>89.258394289239448</c:v>
                </c:pt>
                <c:pt idx="8094">
                  <c:v>89.258394289239448</c:v>
                </c:pt>
                <c:pt idx="8095">
                  <c:v>89.258394289239448</c:v>
                </c:pt>
                <c:pt idx="8096">
                  <c:v>89.258394289239448</c:v>
                </c:pt>
                <c:pt idx="8097">
                  <c:v>89.258394289239448</c:v>
                </c:pt>
                <c:pt idx="8098">
                  <c:v>89.258394289239448</c:v>
                </c:pt>
                <c:pt idx="8099">
                  <c:v>89.258394289239448</c:v>
                </c:pt>
                <c:pt idx="8100">
                  <c:v>89.258394289239448</c:v>
                </c:pt>
                <c:pt idx="8101">
                  <c:v>89.258394289239448</c:v>
                </c:pt>
                <c:pt idx="8102">
                  <c:v>89.258394289239448</c:v>
                </c:pt>
                <c:pt idx="8103">
                  <c:v>89.258394289239448</c:v>
                </c:pt>
                <c:pt idx="8104">
                  <c:v>89.258394289239448</c:v>
                </c:pt>
                <c:pt idx="8105">
                  <c:v>89.258394289239448</c:v>
                </c:pt>
                <c:pt idx="8106">
                  <c:v>89.258394289239448</c:v>
                </c:pt>
                <c:pt idx="8107">
                  <c:v>89.258394289239448</c:v>
                </c:pt>
                <c:pt idx="8108">
                  <c:v>89.258394289239448</c:v>
                </c:pt>
                <c:pt idx="8109">
                  <c:v>89.258394289239448</c:v>
                </c:pt>
                <c:pt idx="8110">
                  <c:v>89.258394289239448</c:v>
                </c:pt>
                <c:pt idx="8111">
                  <c:v>89.258394289239448</c:v>
                </c:pt>
                <c:pt idx="8112">
                  <c:v>89.258394289239448</c:v>
                </c:pt>
                <c:pt idx="8113">
                  <c:v>89.258394289239448</c:v>
                </c:pt>
                <c:pt idx="8114">
                  <c:v>89.258394289239448</c:v>
                </c:pt>
                <c:pt idx="8115">
                  <c:v>89.258394289239448</c:v>
                </c:pt>
                <c:pt idx="8116">
                  <c:v>89.258394289239448</c:v>
                </c:pt>
                <c:pt idx="8117">
                  <c:v>89.258394289239448</c:v>
                </c:pt>
                <c:pt idx="8118">
                  <c:v>89.258394289239448</c:v>
                </c:pt>
                <c:pt idx="8119">
                  <c:v>89.258394289239448</c:v>
                </c:pt>
                <c:pt idx="8120">
                  <c:v>89.258394289239448</c:v>
                </c:pt>
                <c:pt idx="8121">
                  <c:v>89.258394289239448</c:v>
                </c:pt>
                <c:pt idx="8122">
                  <c:v>89.258394289239448</c:v>
                </c:pt>
                <c:pt idx="8123">
                  <c:v>89.258394289239448</c:v>
                </c:pt>
                <c:pt idx="8124">
                  <c:v>89.258394289239448</c:v>
                </c:pt>
                <c:pt idx="8125">
                  <c:v>89.258394289239448</c:v>
                </c:pt>
                <c:pt idx="8126">
                  <c:v>89.258394289239448</c:v>
                </c:pt>
                <c:pt idx="8127">
                  <c:v>89.258394289239448</c:v>
                </c:pt>
                <c:pt idx="8128">
                  <c:v>89.258394289239448</c:v>
                </c:pt>
                <c:pt idx="8129">
                  <c:v>89.258394289239448</c:v>
                </c:pt>
                <c:pt idx="8130">
                  <c:v>89.258394289239448</c:v>
                </c:pt>
                <c:pt idx="8131">
                  <c:v>89.258394289239448</c:v>
                </c:pt>
                <c:pt idx="8132">
                  <c:v>89.258394289239448</c:v>
                </c:pt>
                <c:pt idx="8133">
                  <c:v>89.258394289239448</c:v>
                </c:pt>
                <c:pt idx="8134">
                  <c:v>89.258394289239448</c:v>
                </c:pt>
                <c:pt idx="8135">
                  <c:v>89.258394289239448</c:v>
                </c:pt>
                <c:pt idx="8136">
                  <c:v>89.258394289239448</c:v>
                </c:pt>
                <c:pt idx="8137">
                  <c:v>89.258394289239448</c:v>
                </c:pt>
                <c:pt idx="8138">
                  <c:v>89.258394289239448</c:v>
                </c:pt>
                <c:pt idx="8139">
                  <c:v>89.258394289239448</c:v>
                </c:pt>
                <c:pt idx="8140">
                  <c:v>89.258394289239448</c:v>
                </c:pt>
                <c:pt idx="8141">
                  <c:v>89.258394289239448</c:v>
                </c:pt>
                <c:pt idx="8142">
                  <c:v>89.258394289239448</c:v>
                </c:pt>
                <c:pt idx="8143">
                  <c:v>89.258394289239448</c:v>
                </c:pt>
                <c:pt idx="8144">
                  <c:v>89.258394289239448</c:v>
                </c:pt>
                <c:pt idx="8145">
                  <c:v>89.258394289239448</c:v>
                </c:pt>
                <c:pt idx="8146">
                  <c:v>89.258394289239448</c:v>
                </c:pt>
                <c:pt idx="8147">
                  <c:v>89.258394289239448</c:v>
                </c:pt>
                <c:pt idx="8148">
                  <c:v>89.258394289239448</c:v>
                </c:pt>
                <c:pt idx="8149">
                  <c:v>89.258394289239448</c:v>
                </c:pt>
                <c:pt idx="8150">
                  <c:v>89.258394289239448</c:v>
                </c:pt>
                <c:pt idx="8151">
                  <c:v>89.258394289239448</c:v>
                </c:pt>
                <c:pt idx="8152">
                  <c:v>89.258394289239448</c:v>
                </c:pt>
                <c:pt idx="8153">
                  <c:v>89.258394289239448</c:v>
                </c:pt>
                <c:pt idx="8154">
                  <c:v>89.258394289239448</c:v>
                </c:pt>
                <c:pt idx="8155">
                  <c:v>89.258394289239448</c:v>
                </c:pt>
                <c:pt idx="8156">
                  <c:v>89.258394289239448</c:v>
                </c:pt>
                <c:pt idx="8157">
                  <c:v>89.258394289239448</c:v>
                </c:pt>
                <c:pt idx="8158">
                  <c:v>89.258394289239448</c:v>
                </c:pt>
                <c:pt idx="8159">
                  <c:v>89.258394289239448</c:v>
                </c:pt>
                <c:pt idx="8160">
                  <c:v>89.258394289239448</c:v>
                </c:pt>
                <c:pt idx="8161">
                  <c:v>89.258394289239448</c:v>
                </c:pt>
                <c:pt idx="8162">
                  <c:v>89.258394289239448</c:v>
                </c:pt>
                <c:pt idx="8163">
                  <c:v>89.258394289239448</c:v>
                </c:pt>
                <c:pt idx="8164">
                  <c:v>89.258394289239448</c:v>
                </c:pt>
                <c:pt idx="8165">
                  <c:v>89.258394289239448</c:v>
                </c:pt>
                <c:pt idx="8166">
                  <c:v>89.258394289239448</c:v>
                </c:pt>
                <c:pt idx="8167">
                  <c:v>89.258394289239448</c:v>
                </c:pt>
                <c:pt idx="8168">
                  <c:v>89.258394289239448</c:v>
                </c:pt>
                <c:pt idx="8169">
                  <c:v>89.258394289239448</c:v>
                </c:pt>
                <c:pt idx="8170">
                  <c:v>89.258394289239448</c:v>
                </c:pt>
                <c:pt idx="8171">
                  <c:v>89.258394289239448</c:v>
                </c:pt>
                <c:pt idx="8172">
                  <c:v>89.258394289239448</c:v>
                </c:pt>
                <c:pt idx="8173">
                  <c:v>89.258394289239448</c:v>
                </c:pt>
                <c:pt idx="8174">
                  <c:v>89.258394289239448</c:v>
                </c:pt>
                <c:pt idx="8175">
                  <c:v>89.258394289239448</c:v>
                </c:pt>
                <c:pt idx="8176">
                  <c:v>89.258394289239448</c:v>
                </c:pt>
                <c:pt idx="8177">
                  <c:v>89.258394289239448</c:v>
                </c:pt>
                <c:pt idx="8178">
                  <c:v>89.258394289239448</c:v>
                </c:pt>
                <c:pt idx="8179">
                  <c:v>89.258394289239448</c:v>
                </c:pt>
                <c:pt idx="8180">
                  <c:v>89.258394289239448</c:v>
                </c:pt>
                <c:pt idx="8181">
                  <c:v>89.258394289239448</c:v>
                </c:pt>
                <c:pt idx="8182">
                  <c:v>89.258394289239448</c:v>
                </c:pt>
                <c:pt idx="8183">
                  <c:v>89.258394289239448</c:v>
                </c:pt>
                <c:pt idx="8184">
                  <c:v>89.258394289239448</c:v>
                </c:pt>
                <c:pt idx="8185">
                  <c:v>89.258394289239448</c:v>
                </c:pt>
                <c:pt idx="8186">
                  <c:v>89.258394289239448</c:v>
                </c:pt>
                <c:pt idx="8187">
                  <c:v>89.258394289239448</c:v>
                </c:pt>
                <c:pt idx="8188">
                  <c:v>89.258394289239448</c:v>
                </c:pt>
                <c:pt idx="8189">
                  <c:v>89.258394289239448</c:v>
                </c:pt>
                <c:pt idx="8190">
                  <c:v>89.258394289239448</c:v>
                </c:pt>
                <c:pt idx="8191">
                  <c:v>89.258394289239448</c:v>
                </c:pt>
                <c:pt idx="8192">
                  <c:v>89.258394289239448</c:v>
                </c:pt>
                <c:pt idx="8193">
                  <c:v>89.258394289239448</c:v>
                </c:pt>
                <c:pt idx="8194">
                  <c:v>89.258394289239448</c:v>
                </c:pt>
                <c:pt idx="8195">
                  <c:v>89.258394289239448</c:v>
                </c:pt>
                <c:pt idx="8196">
                  <c:v>89.258394289239448</c:v>
                </c:pt>
                <c:pt idx="8197">
                  <c:v>89.258394289239448</c:v>
                </c:pt>
                <c:pt idx="8198">
                  <c:v>89.258394289239448</c:v>
                </c:pt>
                <c:pt idx="8199">
                  <c:v>89.258394289239448</c:v>
                </c:pt>
                <c:pt idx="8200">
                  <c:v>89.258394289239448</c:v>
                </c:pt>
                <c:pt idx="8201">
                  <c:v>89.258394289239448</c:v>
                </c:pt>
                <c:pt idx="8202">
                  <c:v>89.258394289239448</c:v>
                </c:pt>
                <c:pt idx="8203">
                  <c:v>89.258394289239448</c:v>
                </c:pt>
                <c:pt idx="8204">
                  <c:v>89.258394289239448</c:v>
                </c:pt>
                <c:pt idx="8205">
                  <c:v>89.258394289239448</c:v>
                </c:pt>
                <c:pt idx="8206">
                  <c:v>89.258394289239448</c:v>
                </c:pt>
                <c:pt idx="8207">
                  <c:v>89.258394289239448</c:v>
                </c:pt>
                <c:pt idx="8208">
                  <c:v>89.258394289239448</c:v>
                </c:pt>
                <c:pt idx="8209">
                  <c:v>89.258394289239448</c:v>
                </c:pt>
                <c:pt idx="8210">
                  <c:v>89.258394289239448</c:v>
                </c:pt>
                <c:pt idx="8211">
                  <c:v>89.258394289239448</c:v>
                </c:pt>
                <c:pt idx="8212">
                  <c:v>89.258394289239448</c:v>
                </c:pt>
                <c:pt idx="8213">
                  <c:v>89.258394289239448</c:v>
                </c:pt>
                <c:pt idx="8214">
                  <c:v>89.258394289239448</c:v>
                </c:pt>
                <c:pt idx="8215">
                  <c:v>89.258394289239448</c:v>
                </c:pt>
                <c:pt idx="8216">
                  <c:v>89.258394289239448</c:v>
                </c:pt>
                <c:pt idx="8217">
                  <c:v>89.258394289239448</c:v>
                </c:pt>
                <c:pt idx="8218">
                  <c:v>89.258394289239448</c:v>
                </c:pt>
                <c:pt idx="8219">
                  <c:v>89.258394289239448</c:v>
                </c:pt>
                <c:pt idx="8220">
                  <c:v>89.258394289239448</c:v>
                </c:pt>
                <c:pt idx="8221">
                  <c:v>89.258394289239448</c:v>
                </c:pt>
                <c:pt idx="8222">
                  <c:v>89.258394289239448</c:v>
                </c:pt>
                <c:pt idx="8223">
                  <c:v>89.258394289239448</c:v>
                </c:pt>
                <c:pt idx="8224">
                  <c:v>89.258394289239448</c:v>
                </c:pt>
                <c:pt idx="8225">
                  <c:v>89.258394289239448</c:v>
                </c:pt>
                <c:pt idx="8226">
                  <c:v>89.258394289239448</c:v>
                </c:pt>
                <c:pt idx="8227">
                  <c:v>89.258394289239448</c:v>
                </c:pt>
                <c:pt idx="8228">
                  <c:v>89.258394289239448</c:v>
                </c:pt>
                <c:pt idx="8229">
                  <c:v>89.258394289239448</c:v>
                </c:pt>
                <c:pt idx="8230">
                  <c:v>89.258394289239448</c:v>
                </c:pt>
                <c:pt idx="8231">
                  <c:v>89.258394289239448</c:v>
                </c:pt>
                <c:pt idx="8232">
                  <c:v>89.258394289239448</c:v>
                </c:pt>
                <c:pt idx="8233">
                  <c:v>89.258394289239448</c:v>
                </c:pt>
                <c:pt idx="8234">
                  <c:v>89.258394289239448</c:v>
                </c:pt>
                <c:pt idx="8235">
                  <c:v>89.258394289239448</c:v>
                </c:pt>
                <c:pt idx="8236">
                  <c:v>89.258394289239448</c:v>
                </c:pt>
                <c:pt idx="8237">
                  <c:v>89.258394289239448</c:v>
                </c:pt>
                <c:pt idx="8238">
                  <c:v>89.258394289239448</c:v>
                </c:pt>
                <c:pt idx="8239">
                  <c:v>89.258394289239448</c:v>
                </c:pt>
                <c:pt idx="8240">
                  <c:v>89.258394289239448</c:v>
                </c:pt>
                <c:pt idx="8241">
                  <c:v>89.258394289239448</c:v>
                </c:pt>
                <c:pt idx="8242">
                  <c:v>89.258394289239448</c:v>
                </c:pt>
                <c:pt idx="8243">
                  <c:v>89.258394289239448</c:v>
                </c:pt>
                <c:pt idx="8244">
                  <c:v>89.258394289239448</c:v>
                </c:pt>
                <c:pt idx="8245">
                  <c:v>89.258394289239448</c:v>
                </c:pt>
                <c:pt idx="8246">
                  <c:v>89.258394289239448</c:v>
                </c:pt>
                <c:pt idx="8247">
                  <c:v>89.258394289239448</c:v>
                </c:pt>
                <c:pt idx="8248">
                  <c:v>89.258394289239448</c:v>
                </c:pt>
                <c:pt idx="8249">
                  <c:v>89.258394289239448</c:v>
                </c:pt>
                <c:pt idx="8250">
                  <c:v>89.258394289239448</c:v>
                </c:pt>
                <c:pt idx="8251">
                  <c:v>89.258394289239448</c:v>
                </c:pt>
                <c:pt idx="8252">
                  <c:v>89.258394289239448</c:v>
                </c:pt>
                <c:pt idx="8253">
                  <c:v>89.258394289239448</c:v>
                </c:pt>
                <c:pt idx="8254">
                  <c:v>89.258394289239448</c:v>
                </c:pt>
                <c:pt idx="8255">
                  <c:v>89.258394289239448</c:v>
                </c:pt>
                <c:pt idx="8256">
                  <c:v>89.258394289239448</c:v>
                </c:pt>
                <c:pt idx="8257">
                  <c:v>89.258394289239448</c:v>
                </c:pt>
                <c:pt idx="8258">
                  <c:v>89.258394289239448</c:v>
                </c:pt>
                <c:pt idx="8259">
                  <c:v>89.258394289239448</c:v>
                </c:pt>
                <c:pt idx="8260">
                  <c:v>89.258394289239448</c:v>
                </c:pt>
                <c:pt idx="8261">
                  <c:v>89.258394289239448</c:v>
                </c:pt>
                <c:pt idx="8262">
                  <c:v>89.258394289239448</c:v>
                </c:pt>
                <c:pt idx="8263">
                  <c:v>89.258394289239448</c:v>
                </c:pt>
                <c:pt idx="8264">
                  <c:v>89.258394289239448</c:v>
                </c:pt>
                <c:pt idx="8265">
                  <c:v>89.258394289239448</c:v>
                </c:pt>
                <c:pt idx="8266">
                  <c:v>89.258394289239448</c:v>
                </c:pt>
                <c:pt idx="8267">
                  <c:v>89.258394289239448</c:v>
                </c:pt>
                <c:pt idx="8268">
                  <c:v>89.258394289239448</c:v>
                </c:pt>
                <c:pt idx="8269">
                  <c:v>89.258394289239448</c:v>
                </c:pt>
                <c:pt idx="8270">
                  <c:v>89.258394289239448</c:v>
                </c:pt>
                <c:pt idx="8271">
                  <c:v>89.258394289239448</c:v>
                </c:pt>
                <c:pt idx="8272">
                  <c:v>89.258394289239448</c:v>
                </c:pt>
                <c:pt idx="8273">
                  <c:v>89.258394289239448</c:v>
                </c:pt>
                <c:pt idx="8274">
                  <c:v>89.258394289239448</c:v>
                </c:pt>
                <c:pt idx="8275">
                  <c:v>89.258394289239448</c:v>
                </c:pt>
                <c:pt idx="8276">
                  <c:v>89.258394289239448</c:v>
                </c:pt>
                <c:pt idx="8277">
                  <c:v>89.258394289239448</c:v>
                </c:pt>
                <c:pt idx="8278">
                  <c:v>89.258394289239448</c:v>
                </c:pt>
                <c:pt idx="8279">
                  <c:v>89.258394289239448</c:v>
                </c:pt>
                <c:pt idx="8280">
                  <c:v>89.258394289239448</c:v>
                </c:pt>
                <c:pt idx="8281">
                  <c:v>89.258394289239448</c:v>
                </c:pt>
                <c:pt idx="8282">
                  <c:v>89.258394289239448</c:v>
                </c:pt>
                <c:pt idx="8283">
                  <c:v>89.258394289239448</c:v>
                </c:pt>
                <c:pt idx="8284">
                  <c:v>89.258394289239448</c:v>
                </c:pt>
                <c:pt idx="8285">
                  <c:v>89.258394289239448</c:v>
                </c:pt>
                <c:pt idx="8286">
                  <c:v>89.258394289239448</c:v>
                </c:pt>
                <c:pt idx="8287">
                  <c:v>89.258394289239448</c:v>
                </c:pt>
                <c:pt idx="8288">
                  <c:v>89.258394289239448</c:v>
                </c:pt>
                <c:pt idx="8289">
                  <c:v>89.258394289239448</c:v>
                </c:pt>
                <c:pt idx="8290">
                  <c:v>89.258394289239448</c:v>
                </c:pt>
                <c:pt idx="8291">
                  <c:v>89.258394289239448</c:v>
                </c:pt>
                <c:pt idx="8292">
                  <c:v>89.258394289239448</c:v>
                </c:pt>
                <c:pt idx="8293">
                  <c:v>89.258394289239448</c:v>
                </c:pt>
                <c:pt idx="8294">
                  <c:v>89.258394289239448</c:v>
                </c:pt>
                <c:pt idx="8295">
                  <c:v>89.258394289239448</c:v>
                </c:pt>
                <c:pt idx="8296">
                  <c:v>89.258394289239448</c:v>
                </c:pt>
                <c:pt idx="8297">
                  <c:v>89.258394289239448</c:v>
                </c:pt>
                <c:pt idx="8298">
                  <c:v>89.258394289239448</c:v>
                </c:pt>
                <c:pt idx="8299">
                  <c:v>89.258394289239448</c:v>
                </c:pt>
                <c:pt idx="8300">
                  <c:v>89.258394289239448</c:v>
                </c:pt>
                <c:pt idx="8301">
                  <c:v>89.258394289239448</c:v>
                </c:pt>
                <c:pt idx="8302">
                  <c:v>89.258394289239448</c:v>
                </c:pt>
                <c:pt idx="8303">
                  <c:v>89.258394289239448</c:v>
                </c:pt>
                <c:pt idx="8304">
                  <c:v>89.258394289239448</c:v>
                </c:pt>
                <c:pt idx="8305">
                  <c:v>89.258394289239448</c:v>
                </c:pt>
                <c:pt idx="8306">
                  <c:v>89.258394289239448</c:v>
                </c:pt>
                <c:pt idx="8307">
                  <c:v>89.258394289239448</c:v>
                </c:pt>
                <c:pt idx="8308">
                  <c:v>89.258394289239448</c:v>
                </c:pt>
                <c:pt idx="8309">
                  <c:v>89.258394289239448</c:v>
                </c:pt>
                <c:pt idx="8310">
                  <c:v>89.258394289239448</c:v>
                </c:pt>
                <c:pt idx="8311">
                  <c:v>89.258394289239448</c:v>
                </c:pt>
                <c:pt idx="8312">
                  <c:v>89.258394289239448</c:v>
                </c:pt>
                <c:pt idx="8313">
                  <c:v>89.258394289239448</c:v>
                </c:pt>
                <c:pt idx="8314">
                  <c:v>89.258394289239448</c:v>
                </c:pt>
                <c:pt idx="8315">
                  <c:v>89.258394289239448</c:v>
                </c:pt>
                <c:pt idx="8316">
                  <c:v>89.258394289239448</c:v>
                </c:pt>
                <c:pt idx="8317">
                  <c:v>89.258394289239448</c:v>
                </c:pt>
                <c:pt idx="8318">
                  <c:v>89.258394289239448</c:v>
                </c:pt>
                <c:pt idx="8319">
                  <c:v>89.258394289239448</c:v>
                </c:pt>
                <c:pt idx="8320">
                  <c:v>89.258394289239448</c:v>
                </c:pt>
                <c:pt idx="8321">
                  <c:v>89.258394289239448</c:v>
                </c:pt>
                <c:pt idx="8322">
                  <c:v>89.258394289239448</c:v>
                </c:pt>
                <c:pt idx="8323">
                  <c:v>89.258394289239448</c:v>
                </c:pt>
                <c:pt idx="8324">
                  <c:v>89.258394289239448</c:v>
                </c:pt>
                <c:pt idx="8325">
                  <c:v>89.258394289239448</c:v>
                </c:pt>
                <c:pt idx="8326">
                  <c:v>89.258394289239448</c:v>
                </c:pt>
                <c:pt idx="8327">
                  <c:v>89.258394289239448</c:v>
                </c:pt>
                <c:pt idx="8328">
                  <c:v>89.258394289239448</c:v>
                </c:pt>
                <c:pt idx="8329">
                  <c:v>89.258394289239448</c:v>
                </c:pt>
                <c:pt idx="8330">
                  <c:v>89.258394289239448</c:v>
                </c:pt>
                <c:pt idx="8331">
                  <c:v>89.258394289239448</c:v>
                </c:pt>
                <c:pt idx="8332">
                  <c:v>89.258394289239448</c:v>
                </c:pt>
                <c:pt idx="8333">
                  <c:v>89.258394289239448</c:v>
                </c:pt>
                <c:pt idx="8334">
                  <c:v>89.258394289239448</c:v>
                </c:pt>
                <c:pt idx="8335">
                  <c:v>89.258394289239448</c:v>
                </c:pt>
                <c:pt idx="8336">
                  <c:v>89.258394289239448</c:v>
                </c:pt>
                <c:pt idx="8337">
                  <c:v>89.258394289239448</c:v>
                </c:pt>
                <c:pt idx="8338">
                  <c:v>89.258394289239448</c:v>
                </c:pt>
                <c:pt idx="8339">
                  <c:v>89.258394289239448</c:v>
                </c:pt>
                <c:pt idx="8340">
                  <c:v>89.258394289239448</c:v>
                </c:pt>
                <c:pt idx="8341">
                  <c:v>89.258394289239448</c:v>
                </c:pt>
                <c:pt idx="8342">
                  <c:v>89.258394289239448</c:v>
                </c:pt>
                <c:pt idx="8343">
                  <c:v>89.258394289239448</c:v>
                </c:pt>
                <c:pt idx="8344">
                  <c:v>89.258394289239448</c:v>
                </c:pt>
                <c:pt idx="8345">
                  <c:v>89.258394289239448</c:v>
                </c:pt>
                <c:pt idx="8346">
                  <c:v>89.258394289239448</c:v>
                </c:pt>
                <c:pt idx="8347">
                  <c:v>89.258394289239448</c:v>
                </c:pt>
                <c:pt idx="8348">
                  <c:v>89.258394289239448</c:v>
                </c:pt>
                <c:pt idx="8349">
                  <c:v>89.258394289239448</c:v>
                </c:pt>
                <c:pt idx="8350">
                  <c:v>89.258394289239448</c:v>
                </c:pt>
                <c:pt idx="8351">
                  <c:v>89.258394289239448</c:v>
                </c:pt>
                <c:pt idx="8352">
                  <c:v>89.258394289239448</c:v>
                </c:pt>
                <c:pt idx="8353">
                  <c:v>89.258394289239448</c:v>
                </c:pt>
                <c:pt idx="8354">
                  <c:v>89.258394289239448</c:v>
                </c:pt>
                <c:pt idx="8355">
                  <c:v>89.258394289239448</c:v>
                </c:pt>
                <c:pt idx="8356">
                  <c:v>89.258394289239448</c:v>
                </c:pt>
                <c:pt idx="8357">
                  <c:v>89.258394289239448</c:v>
                </c:pt>
                <c:pt idx="8358">
                  <c:v>89.258394289239448</c:v>
                </c:pt>
                <c:pt idx="8359">
                  <c:v>89.258394289239448</c:v>
                </c:pt>
                <c:pt idx="8360">
                  <c:v>89.258394289239448</c:v>
                </c:pt>
                <c:pt idx="8361">
                  <c:v>89.258394289239448</c:v>
                </c:pt>
                <c:pt idx="8362">
                  <c:v>89.258394289239448</c:v>
                </c:pt>
                <c:pt idx="8363">
                  <c:v>89.258394289239448</c:v>
                </c:pt>
                <c:pt idx="8364">
                  <c:v>89.258394289239448</c:v>
                </c:pt>
                <c:pt idx="8365">
                  <c:v>89.258394289239448</c:v>
                </c:pt>
                <c:pt idx="8366">
                  <c:v>89.258394289239448</c:v>
                </c:pt>
                <c:pt idx="8367">
                  <c:v>89.258394289239448</c:v>
                </c:pt>
                <c:pt idx="8368">
                  <c:v>89.258394289239448</c:v>
                </c:pt>
                <c:pt idx="8369">
                  <c:v>89.258394289239448</c:v>
                </c:pt>
                <c:pt idx="8370">
                  <c:v>89.258394289239448</c:v>
                </c:pt>
                <c:pt idx="8371">
                  <c:v>89.258394289239448</c:v>
                </c:pt>
                <c:pt idx="8372">
                  <c:v>89.258394289239448</c:v>
                </c:pt>
                <c:pt idx="8373">
                  <c:v>89.258394289239448</c:v>
                </c:pt>
                <c:pt idx="8374">
                  <c:v>89.258394289239448</c:v>
                </c:pt>
                <c:pt idx="8375">
                  <c:v>89.258394289239448</c:v>
                </c:pt>
                <c:pt idx="8376">
                  <c:v>89.258394289239448</c:v>
                </c:pt>
                <c:pt idx="8377">
                  <c:v>89.258394289239448</c:v>
                </c:pt>
                <c:pt idx="8378">
                  <c:v>89.258394289239448</c:v>
                </c:pt>
                <c:pt idx="8379">
                  <c:v>89.258394289239448</c:v>
                </c:pt>
                <c:pt idx="8380">
                  <c:v>89.258394289239448</c:v>
                </c:pt>
                <c:pt idx="8381">
                  <c:v>89.258394289239448</c:v>
                </c:pt>
                <c:pt idx="8382">
                  <c:v>89.258394289239448</c:v>
                </c:pt>
                <c:pt idx="8383">
                  <c:v>89.258394289239448</c:v>
                </c:pt>
                <c:pt idx="8384">
                  <c:v>89.258394289239448</c:v>
                </c:pt>
                <c:pt idx="8385">
                  <c:v>89.258394289239448</c:v>
                </c:pt>
                <c:pt idx="8386">
                  <c:v>89.258394289239448</c:v>
                </c:pt>
                <c:pt idx="8387">
                  <c:v>89.258394289239448</c:v>
                </c:pt>
                <c:pt idx="8388">
                  <c:v>89.258394289239448</c:v>
                </c:pt>
                <c:pt idx="8389">
                  <c:v>89.258394289239448</c:v>
                </c:pt>
                <c:pt idx="8390">
                  <c:v>89.258394289239448</c:v>
                </c:pt>
                <c:pt idx="8391">
                  <c:v>89.258394289239448</c:v>
                </c:pt>
                <c:pt idx="8392">
                  <c:v>89.258394289239448</c:v>
                </c:pt>
                <c:pt idx="8393">
                  <c:v>89.258394289239448</c:v>
                </c:pt>
                <c:pt idx="8394">
                  <c:v>89.258394289239448</c:v>
                </c:pt>
                <c:pt idx="8395">
                  <c:v>89.258394289239448</c:v>
                </c:pt>
                <c:pt idx="8396">
                  <c:v>89.258394289239448</c:v>
                </c:pt>
                <c:pt idx="8397">
                  <c:v>89.258394289239448</c:v>
                </c:pt>
                <c:pt idx="8398">
                  <c:v>89.258394289239448</c:v>
                </c:pt>
                <c:pt idx="8399">
                  <c:v>89.258394289239448</c:v>
                </c:pt>
                <c:pt idx="8400">
                  <c:v>89.258394289239448</c:v>
                </c:pt>
                <c:pt idx="8401">
                  <c:v>89.258394289239448</c:v>
                </c:pt>
                <c:pt idx="8402">
                  <c:v>89.258394289239448</c:v>
                </c:pt>
                <c:pt idx="8403">
                  <c:v>89.258394289239448</c:v>
                </c:pt>
                <c:pt idx="8404">
                  <c:v>89.258394289239448</c:v>
                </c:pt>
                <c:pt idx="8405">
                  <c:v>89.258394289239448</c:v>
                </c:pt>
                <c:pt idx="8406">
                  <c:v>89.258394289239448</c:v>
                </c:pt>
                <c:pt idx="8407">
                  <c:v>89.258394289239448</c:v>
                </c:pt>
                <c:pt idx="8408">
                  <c:v>89.258394289239448</c:v>
                </c:pt>
                <c:pt idx="8409">
                  <c:v>89.258394289239448</c:v>
                </c:pt>
                <c:pt idx="8410">
                  <c:v>89.258394289239448</c:v>
                </c:pt>
                <c:pt idx="8411">
                  <c:v>89.258394289239448</c:v>
                </c:pt>
                <c:pt idx="8412">
                  <c:v>89.258394289239448</c:v>
                </c:pt>
                <c:pt idx="8413">
                  <c:v>89.258394289239448</c:v>
                </c:pt>
                <c:pt idx="8414">
                  <c:v>89.258394289239448</c:v>
                </c:pt>
                <c:pt idx="8415">
                  <c:v>89.258394289239448</c:v>
                </c:pt>
                <c:pt idx="8416">
                  <c:v>89.258394289239448</c:v>
                </c:pt>
                <c:pt idx="8417">
                  <c:v>89.258394289239448</c:v>
                </c:pt>
                <c:pt idx="8418">
                  <c:v>89.258394289239448</c:v>
                </c:pt>
                <c:pt idx="8419">
                  <c:v>89.258394289239448</c:v>
                </c:pt>
                <c:pt idx="8420">
                  <c:v>89.258394289239448</c:v>
                </c:pt>
                <c:pt idx="8421">
                  <c:v>89.258394289239448</c:v>
                </c:pt>
                <c:pt idx="8422">
                  <c:v>89.258394289239448</c:v>
                </c:pt>
                <c:pt idx="8423">
                  <c:v>89.258394289239448</c:v>
                </c:pt>
                <c:pt idx="8424">
                  <c:v>89.258394289239448</c:v>
                </c:pt>
                <c:pt idx="8425">
                  <c:v>89.258394289239448</c:v>
                </c:pt>
                <c:pt idx="8426">
                  <c:v>89.258394289239448</c:v>
                </c:pt>
                <c:pt idx="8427">
                  <c:v>89.258394289239448</c:v>
                </c:pt>
                <c:pt idx="8428">
                  <c:v>89.258394289239448</c:v>
                </c:pt>
                <c:pt idx="8429">
                  <c:v>89.258394289239448</c:v>
                </c:pt>
                <c:pt idx="8430">
                  <c:v>89.258394289239448</c:v>
                </c:pt>
                <c:pt idx="8431">
                  <c:v>89.258394289239448</c:v>
                </c:pt>
                <c:pt idx="8432">
                  <c:v>89.258394289239448</c:v>
                </c:pt>
                <c:pt idx="8433">
                  <c:v>89.258394289239448</c:v>
                </c:pt>
                <c:pt idx="8434">
                  <c:v>89.258394289239448</c:v>
                </c:pt>
                <c:pt idx="8435">
                  <c:v>89.258394289239448</c:v>
                </c:pt>
                <c:pt idx="8436">
                  <c:v>89.258394289239448</c:v>
                </c:pt>
                <c:pt idx="8437">
                  <c:v>89.258394289239448</c:v>
                </c:pt>
                <c:pt idx="8438">
                  <c:v>89.258394289239448</c:v>
                </c:pt>
                <c:pt idx="8439">
                  <c:v>89.258394289239448</c:v>
                </c:pt>
                <c:pt idx="8440">
                  <c:v>89.258394289239448</c:v>
                </c:pt>
                <c:pt idx="8441">
                  <c:v>89.258394289239448</c:v>
                </c:pt>
                <c:pt idx="8442">
                  <c:v>89.258394289239448</c:v>
                </c:pt>
                <c:pt idx="8443">
                  <c:v>89.258394289239448</c:v>
                </c:pt>
                <c:pt idx="8444">
                  <c:v>89.258394289239448</c:v>
                </c:pt>
                <c:pt idx="8445">
                  <c:v>89.258394289239448</c:v>
                </c:pt>
                <c:pt idx="8446">
                  <c:v>89.258394289239448</c:v>
                </c:pt>
                <c:pt idx="8447">
                  <c:v>89.258394289239448</c:v>
                </c:pt>
                <c:pt idx="8448">
                  <c:v>89.258394289239448</c:v>
                </c:pt>
                <c:pt idx="8449">
                  <c:v>89.258394289239448</c:v>
                </c:pt>
                <c:pt idx="8450">
                  <c:v>89.258394289239448</c:v>
                </c:pt>
                <c:pt idx="8451">
                  <c:v>89.258394289239448</c:v>
                </c:pt>
                <c:pt idx="8452">
                  <c:v>89.258394289239448</c:v>
                </c:pt>
                <c:pt idx="8453">
                  <c:v>89.258394289239448</c:v>
                </c:pt>
                <c:pt idx="8454">
                  <c:v>89.258394289239448</c:v>
                </c:pt>
                <c:pt idx="8455">
                  <c:v>89.258394289239448</c:v>
                </c:pt>
                <c:pt idx="8456">
                  <c:v>89.258394289239448</c:v>
                </c:pt>
                <c:pt idx="8457">
                  <c:v>89.258394289239448</c:v>
                </c:pt>
                <c:pt idx="8458">
                  <c:v>89.258394289239448</c:v>
                </c:pt>
                <c:pt idx="8459">
                  <c:v>89.258394289239448</c:v>
                </c:pt>
                <c:pt idx="8460">
                  <c:v>89.258394289239448</c:v>
                </c:pt>
                <c:pt idx="8461">
                  <c:v>89.258394289239448</c:v>
                </c:pt>
                <c:pt idx="8462">
                  <c:v>89.258394289239448</c:v>
                </c:pt>
                <c:pt idx="8463">
                  <c:v>89.258394289239448</c:v>
                </c:pt>
                <c:pt idx="8464">
                  <c:v>89.258394289239448</c:v>
                </c:pt>
                <c:pt idx="8465">
                  <c:v>89.258394289239448</c:v>
                </c:pt>
                <c:pt idx="8466">
                  <c:v>89.258394289239448</c:v>
                </c:pt>
                <c:pt idx="8467">
                  <c:v>89.258394289239448</c:v>
                </c:pt>
                <c:pt idx="8468">
                  <c:v>89.258394289239448</c:v>
                </c:pt>
                <c:pt idx="8469">
                  <c:v>89.258394289239448</c:v>
                </c:pt>
                <c:pt idx="8470">
                  <c:v>89.258394289239448</c:v>
                </c:pt>
                <c:pt idx="8471">
                  <c:v>89.258394289239448</c:v>
                </c:pt>
                <c:pt idx="8472">
                  <c:v>89.258394289239448</c:v>
                </c:pt>
                <c:pt idx="8473">
                  <c:v>89.258394289239448</c:v>
                </c:pt>
                <c:pt idx="8474">
                  <c:v>89.258394289239448</c:v>
                </c:pt>
                <c:pt idx="8475">
                  <c:v>89.258394289239448</c:v>
                </c:pt>
                <c:pt idx="8476">
                  <c:v>89.258394289239448</c:v>
                </c:pt>
                <c:pt idx="8477">
                  <c:v>89.258394289239448</c:v>
                </c:pt>
                <c:pt idx="8478">
                  <c:v>89.258394289239448</c:v>
                </c:pt>
                <c:pt idx="8479">
                  <c:v>89.258394289239448</c:v>
                </c:pt>
                <c:pt idx="8480">
                  <c:v>89.258394289239448</c:v>
                </c:pt>
                <c:pt idx="8481">
                  <c:v>89.258394289239448</c:v>
                </c:pt>
                <c:pt idx="8482">
                  <c:v>89.258394289239448</c:v>
                </c:pt>
                <c:pt idx="8483">
                  <c:v>89.258394289239448</c:v>
                </c:pt>
                <c:pt idx="8484">
                  <c:v>89.258394289239448</c:v>
                </c:pt>
                <c:pt idx="8485">
                  <c:v>89.258394289239448</c:v>
                </c:pt>
                <c:pt idx="8486">
                  <c:v>89.258394289239448</c:v>
                </c:pt>
                <c:pt idx="8487">
                  <c:v>89.258394289239448</c:v>
                </c:pt>
                <c:pt idx="8488">
                  <c:v>89.258394289239448</c:v>
                </c:pt>
                <c:pt idx="8489">
                  <c:v>89.258394289239448</c:v>
                </c:pt>
                <c:pt idx="8490">
                  <c:v>89.258394289239448</c:v>
                </c:pt>
                <c:pt idx="8491">
                  <c:v>89.258394289239448</c:v>
                </c:pt>
                <c:pt idx="8492">
                  <c:v>89.258394289239448</c:v>
                </c:pt>
                <c:pt idx="8493">
                  <c:v>89.258394289239448</c:v>
                </c:pt>
                <c:pt idx="8494">
                  <c:v>89.258394289239448</c:v>
                </c:pt>
                <c:pt idx="8495">
                  <c:v>89.258394289239448</c:v>
                </c:pt>
                <c:pt idx="8496">
                  <c:v>89.258394289239448</c:v>
                </c:pt>
                <c:pt idx="8497">
                  <c:v>89.258394289239448</c:v>
                </c:pt>
                <c:pt idx="8498">
                  <c:v>89.258394289239448</c:v>
                </c:pt>
                <c:pt idx="8499">
                  <c:v>89.258394289239448</c:v>
                </c:pt>
                <c:pt idx="8500">
                  <c:v>89.258394289239448</c:v>
                </c:pt>
                <c:pt idx="8501">
                  <c:v>89.258394289239448</c:v>
                </c:pt>
                <c:pt idx="8502">
                  <c:v>89.258394289239448</c:v>
                </c:pt>
                <c:pt idx="8503">
                  <c:v>89.258394289239448</c:v>
                </c:pt>
                <c:pt idx="8504">
                  <c:v>89.258394289239448</c:v>
                </c:pt>
                <c:pt idx="8505">
                  <c:v>89.258394289239448</c:v>
                </c:pt>
                <c:pt idx="8506">
                  <c:v>89.258394289239448</c:v>
                </c:pt>
                <c:pt idx="8507">
                  <c:v>89.258394289239448</c:v>
                </c:pt>
                <c:pt idx="8508">
                  <c:v>89.258394289239448</c:v>
                </c:pt>
                <c:pt idx="8509">
                  <c:v>89.258394289239448</c:v>
                </c:pt>
                <c:pt idx="8510">
                  <c:v>89.258394289239448</c:v>
                </c:pt>
                <c:pt idx="8511">
                  <c:v>89.258394289239448</c:v>
                </c:pt>
                <c:pt idx="8512">
                  <c:v>89.258394289239448</c:v>
                </c:pt>
                <c:pt idx="8513">
                  <c:v>89.258394289239448</c:v>
                </c:pt>
                <c:pt idx="8514">
                  <c:v>89.258394289239448</c:v>
                </c:pt>
                <c:pt idx="8515">
                  <c:v>89.258394289239448</c:v>
                </c:pt>
                <c:pt idx="8516">
                  <c:v>89.258394289239448</c:v>
                </c:pt>
                <c:pt idx="8517">
                  <c:v>89.258394289239448</c:v>
                </c:pt>
                <c:pt idx="8518">
                  <c:v>89.258394289239448</c:v>
                </c:pt>
                <c:pt idx="8519">
                  <c:v>89.258394289239448</c:v>
                </c:pt>
                <c:pt idx="8520">
                  <c:v>89.258394289239448</c:v>
                </c:pt>
                <c:pt idx="8521">
                  <c:v>89.258394289239448</c:v>
                </c:pt>
                <c:pt idx="8522">
                  <c:v>89.258394289239448</c:v>
                </c:pt>
                <c:pt idx="8523">
                  <c:v>89.258394289239448</c:v>
                </c:pt>
                <c:pt idx="8524">
                  <c:v>89.258394289239448</c:v>
                </c:pt>
                <c:pt idx="8525">
                  <c:v>89.258394289239448</c:v>
                </c:pt>
                <c:pt idx="8526">
                  <c:v>89.258394289239448</c:v>
                </c:pt>
                <c:pt idx="8527">
                  <c:v>89.258394289239448</c:v>
                </c:pt>
                <c:pt idx="8528">
                  <c:v>89.258394289239448</c:v>
                </c:pt>
                <c:pt idx="8529">
                  <c:v>89.258394289239448</c:v>
                </c:pt>
                <c:pt idx="8530">
                  <c:v>89.258394289239448</c:v>
                </c:pt>
                <c:pt idx="8531">
                  <c:v>89.258394289239448</c:v>
                </c:pt>
                <c:pt idx="8532">
                  <c:v>89.258394289239448</c:v>
                </c:pt>
                <c:pt idx="8533">
                  <c:v>89.258394289239448</c:v>
                </c:pt>
                <c:pt idx="8534">
                  <c:v>89.258394289239448</c:v>
                </c:pt>
                <c:pt idx="8535">
                  <c:v>89.258394289239448</c:v>
                </c:pt>
                <c:pt idx="8536">
                  <c:v>89.258394289239448</c:v>
                </c:pt>
                <c:pt idx="8537">
                  <c:v>89.258394289239448</c:v>
                </c:pt>
                <c:pt idx="8538">
                  <c:v>89.258394289239448</c:v>
                </c:pt>
                <c:pt idx="8539">
                  <c:v>89.258394289239448</c:v>
                </c:pt>
                <c:pt idx="8540">
                  <c:v>89.258394289239448</c:v>
                </c:pt>
                <c:pt idx="8541">
                  <c:v>89.258394289239448</c:v>
                </c:pt>
                <c:pt idx="8542">
                  <c:v>89.258394289239448</c:v>
                </c:pt>
                <c:pt idx="8543">
                  <c:v>89.258394289239448</c:v>
                </c:pt>
                <c:pt idx="8544">
                  <c:v>89.258394289239448</c:v>
                </c:pt>
                <c:pt idx="8545">
                  <c:v>89.258394289239448</c:v>
                </c:pt>
                <c:pt idx="8546">
                  <c:v>89.258394289239448</c:v>
                </c:pt>
                <c:pt idx="8547">
                  <c:v>89.258394289239448</c:v>
                </c:pt>
                <c:pt idx="8548">
                  <c:v>89.258394289239448</c:v>
                </c:pt>
                <c:pt idx="8549">
                  <c:v>89.258394289239448</c:v>
                </c:pt>
                <c:pt idx="8550">
                  <c:v>89.258394289239448</c:v>
                </c:pt>
                <c:pt idx="8551">
                  <c:v>89.258394289239448</c:v>
                </c:pt>
                <c:pt idx="8552">
                  <c:v>89.258394289239448</c:v>
                </c:pt>
                <c:pt idx="8553">
                  <c:v>89.258394289239448</c:v>
                </c:pt>
                <c:pt idx="8554">
                  <c:v>89.258394289239448</c:v>
                </c:pt>
                <c:pt idx="8555">
                  <c:v>89.258394289239448</c:v>
                </c:pt>
                <c:pt idx="8556">
                  <c:v>89.258394289239448</c:v>
                </c:pt>
                <c:pt idx="8557">
                  <c:v>89.258394289239448</c:v>
                </c:pt>
                <c:pt idx="8558">
                  <c:v>89.258394289239448</c:v>
                </c:pt>
                <c:pt idx="8559">
                  <c:v>89.258394289239448</c:v>
                </c:pt>
                <c:pt idx="8560">
                  <c:v>89.258394289239448</c:v>
                </c:pt>
                <c:pt idx="8561">
                  <c:v>89.258394289239448</c:v>
                </c:pt>
                <c:pt idx="8562">
                  <c:v>89.258394289239448</c:v>
                </c:pt>
                <c:pt idx="8563">
                  <c:v>89.258394289239448</c:v>
                </c:pt>
                <c:pt idx="8564">
                  <c:v>89.258394289239448</c:v>
                </c:pt>
                <c:pt idx="8565">
                  <c:v>89.258394289239448</c:v>
                </c:pt>
                <c:pt idx="8566">
                  <c:v>89.258394289239448</c:v>
                </c:pt>
                <c:pt idx="8567">
                  <c:v>89.258394289239448</c:v>
                </c:pt>
                <c:pt idx="8568">
                  <c:v>89.258394289239448</c:v>
                </c:pt>
                <c:pt idx="8569">
                  <c:v>89.258394289239448</c:v>
                </c:pt>
                <c:pt idx="8570">
                  <c:v>89.258394289239448</c:v>
                </c:pt>
                <c:pt idx="8571">
                  <c:v>89.258394289239448</c:v>
                </c:pt>
                <c:pt idx="8572">
                  <c:v>89.258394289239448</c:v>
                </c:pt>
                <c:pt idx="8573">
                  <c:v>89.258394289239448</c:v>
                </c:pt>
                <c:pt idx="8574">
                  <c:v>89.258394289239448</c:v>
                </c:pt>
                <c:pt idx="8575">
                  <c:v>89.258394289239448</c:v>
                </c:pt>
                <c:pt idx="8576">
                  <c:v>89.258394289239448</c:v>
                </c:pt>
                <c:pt idx="8577">
                  <c:v>89.258394289239448</c:v>
                </c:pt>
                <c:pt idx="8578">
                  <c:v>89.258394289239448</c:v>
                </c:pt>
                <c:pt idx="8579">
                  <c:v>89.258394289239448</c:v>
                </c:pt>
                <c:pt idx="8580">
                  <c:v>89.258394289239448</c:v>
                </c:pt>
                <c:pt idx="8581">
                  <c:v>89.258394289239448</c:v>
                </c:pt>
                <c:pt idx="8582">
                  <c:v>89.258394289239448</c:v>
                </c:pt>
                <c:pt idx="8583">
                  <c:v>89.258394289239448</c:v>
                </c:pt>
                <c:pt idx="8584">
                  <c:v>89.258394289239448</c:v>
                </c:pt>
                <c:pt idx="8585">
                  <c:v>89.258394289239448</c:v>
                </c:pt>
                <c:pt idx="8586">
                  <c:v>89.258394289239448</c:v>
                </c:pt>
                <c:pt idx="8587">
                  <c:v>89.258394289239448</c:v>
                </c:pt>
                <c:pt idx="8588">
                  <c:v>89.258394289239448</c:v>
                </c:pt>
                <c:pt idx="8589">
                  <c:v>89.258394289239448</c:v>
                </c:pt>
                <c:pt idx="8590">
                  <c:v>89.258394289239448</c:v>
                </c:pt>
                <c:pt idx="8591">
                  <c:v>89.258394289239448</c:v>
                </c:pt>
                <c:pt idx="8592">
                  <c:v>89.258394289239448</c:v>
                </c:pt>
                <c:pt idx="8593">
                  <c:v>89.258394289239448</c:v>
                </c:pt>
                <c:pt idx="8594">
                  <c:v>89.258394289239448</c:v>
                </c:pt>
                <c:pt idx="8595">
                  <c:v>89.258394289239448</c:v>
                </c:pt>
                <c:pt idx="8596">
                  <c:v>89.258394289239448</c:v>
                </c:pt>
                <c:pt idx="8597">
                  <c:v>89.258394289239448</c:v>
                </c:pt>
                <c:pt idx="8598">
                  <c:v>89.258394289239448</c:v>
                </c:pt>
                <c:pt idx="8599">
                  <c:v>89.258394289239448</c:v>
                </c:pt>
                <c:pt idx="8600">
                  <c:v>89.258394289239448</c:v>
                </c:pt>
                <c:pt idx="8601">
                  <c:v>89.258394289239448</c:v>
                </c:pt>
                <c:pt idx="8602">
                  <c:v>89.258394289239448</c:v>
                </c:pt>
                <c:pt idx="8603">
                  <c:v>89.258394289239448</c:v>
                </c:pt>
                <c:pt idx="8604">
                  <c:v>89.258394289239448</c:v>
                </c:pt>
                <c:pt idx="8605">
                  <c:v>89.258394289239448</c:v>
                </c:pt>
                <c:pt idx="8606">
                  <c:v>89.258394289239448</c:v>
                </c:pt>
                <c:pt idx="8607">
                  <c:v>89.258394289239448</c:v>
                </c:pt>
                <c:pt idx="8608">
                  <c:v>89.258394289239448</c:v>
                </c:pt>
                <c:pt idx="8609">
                  <c:v>89.258394289239448</c:v>
                </c:pt>
                <c:pt idx="8610">
                  <c:v>89.258394289239448</c:v>
                </c:pt>
                <c:pt idx="8611">
                  <c:v>89.258394289239448</c:v>
                </c:pt>
                <c:pt idx="8612">
                  <c:v>89.258394289239448</c:v>
                </c:pt>
                <c:pt idx="8613">
                  <c:v>89.258394289239448</c:v>
                </c:pt>
                <c:pt idx="8614">
                  <c:v>89.258394289239448</c:v>
                </c:pt>
                <c:pt idx="8615">
                  <c:v>89.258394289239448</c:v>
                </c:pt>
                <c:pt idx="8616">
                  <c:v>89.258394289239448</c:v>
                </c:pt>
                <c:pt idx="8617">
                  <c:v>89.258394289239448</c:v>
                </c:pt>
                <c:pt idx="8618">
                  <c:v>89.258394289239448</c:v>
                </c:pt>
                <c:pt idx="8619">
                  <c:v>89.258394289239448</c:v>
                </c:pt>
                <c:pt idx="8620">
                  <c:v>89.258394289239448</c:v>
                </c:pt>
                <c:pt idx="8621">
                  <c:v>89.258394289239448</c:v>
                </c:pt>
                <c:pt idx="8622">
                  <c:v>89.258394289239448</c:v>
                </c:pt>
                <c:pt idx="8623">
                  <c:v>89.258394289239448</c:v>
                </c:pt>
                <c:pt idx="8624">
                  <c:v>89.258394289239448</c:v>
                </c:pt>
                <c:pt idx="8625">
                  <c:v>89.258394289239448</c:v>
                </c:pt>
                <c:pt idx="8626">
                  <c:v>89.258394289239448</c:v>
                </c:pt>
                <c:pt idx="8627">
                  <c:v>89.258394289239448</c:v>
                </c:pt>
                <c:pt idx="8628">
                  <c:v>89.258394289239448</c:v>
                </c:pt>
                <c:pt idx="8629">
                  <c:v>89.258394289239448</c:v>
                </c:pt>
                <c:pt idx="8630">
                  <c:v>89.258394289239448</c:v>
                </c:pt>
                <c:pt idx="8631">
                  <c:v>89.258394289239448</c:v>
                </c:pt>
                <c:pt idx="8632">
                  <c:v>89.258394289239448</c:v>
                </c:pt>
                <c:pt idx="8633">
                  <c:v>89.258394289239448</c:v>
                </c:pt>
                <c:pt idx="8634">
                  <c:v>89.258394289239448</c:v>
                </c:pt>
                <c:pt idx="8635">
                  <c:v>89.258394289239448</c:v>
                </c:pt>
                <c:pt idx="8636">
                  <c:v>89.258394289239448</c:v>
                </c:pt>
                <c:pt idx="8637">
                  <c:v>89.258394289239448</c:v>
                </c:pt>
                <c:pt idx="8638">
                  <c:v>89.258394289239448</c:v>
                </c:pt>
                <c:pt idx="8639">
                  <c:v>89.258394289239448</c:v>
                </c:pt>
                <c:pt idx="8640">
                  <c:v>89.258394289239448</c:v>
                </c:pt>
                <c:pt idx="8641">
                  <c:v>89.258394289239448</c:v>
                </c:pt>
                <c:pt idx="8642">
                  <c:v>89.258394289239448</c:v>
                </c:pt>
                <c:pt idx="8643">
                  <c:v>89.258394289239448</c:v>
                </c:pt>
                <c:pt idx="8644">
                  <c:v>89.258394289239448</c:v>
                </c:pt>
                <c:pt idx="8645">
                  <c:v>89.258394289239448</c:v>
                </c:pt>
                <c:pt idx="8646">
                  <c:v>89.258394289239448</c:v>
                </c:pt>
                <c:pt idx="8647">
                  <c:v>89.258394289239448</c:v>
                </c:pt>
                <c:pt idx="8648">
                  <c:v>89.258394289239448</c:v>
                </c:pt>
                <c:pt idx="8649">
                  <c:v>89.258394289239448</c:v>
                </c:pt>
                <c:pt idx="8650">
                  <c:v>89.258394289239448</c:v>
                </c:pt>
                <c:pt idx="8651">
                  <c:v>89.258394289239448</c:v>
                </c:pt>
                <c:pt idx="8652">
                  <c:v>89.258394289239448</c:v>
                </c:pt>
                <c:pt idx="8653">
                  <c:v>89.258394289239448</c:v>
                </c:pt>
                <c:pt idx="8654">
                  <c:v>89.258394289239448</c:v>
                </c:pt>
                <c:pt idx="8655">
                  <c:v>89.258394289239448</c:v>
                </c:pt>
                <c:pt idx="8656">
                  <c:v>89.258394289239448</c:v>
                </c:pt>
                <c:pt idx="8657">
                  <c:v>89.258394289239448</c:v>
                </c:pt>
                <c:pt idx="8658">
                  <c:v>89.258394289239448</c:v>
                </c:pt>
                <c:pt idx="8659">
                  <c:v>89.258394289239448</c:v>
                </c:pt>
                <c:pt idx="8660">
                  <c:v>89.258394289239448</c:v>
                </c:pt>
                <c:pt idx="8661">
                  <c:v>89.258394289239448</c:v>
                </c:pt>
                <c:pt idx="8662">
                  <c:v>89.258394289239448</c:v>
                </c:pt>
                <c:pt idx="8663">
                  <c:v>89.258394289239448</c:v>
                </c:pt>
                <c:pt idx="8664">
                  <c:v>89.258394289239448</c:v>
                </c:pt>
                <c:pt idx="8665">
                  <c:v>89.258394289239448</c:v>
                </c:pt>
                <c:pt idx="8666">
                  <c:v>89.258394289239448</c:v>
                </c:pt>
                <c:pt idx="8667">
                  <c:v>89.258394289239448</c:v>
                </c:pt>
                <c:pt idx="8668">
                  <c:v>89.258394289239448</c:v>
                </c:pt>
                <c:pt idx="8669">
                  <c:v>89.258394289239448</c:v>
                </c:pt>
                <c:pt idx="8670">
                  <c:v>89.258394289239448</c:v>
                </c:pt>
                <c:pt idx="8671">
                  <c:v>89.258394289239448</c:v>
                </c:pt>
                <c:pt idx="8672">
                  <c:v>89.258394289239448</c:v>
                </c:pt>
                <c:pt idx="8673">
                  <c:v>89.258394289239448</c:v>
                </c:pt>
                <c:pt idx="8674">
                  <c:v>89.258394289239448</c:v>
                </c:pt>
                <c:pt idx="8675">
                  <c:v>89.258394289239448</c:v>
                </c:pt>
                <c:pt idx="8676">
                  <c:v>89.258394289239448</c:v>
                </c:pt>
                <c:pt idx="8677">
                  <c:v>89.258394289239448</c:v>
                </c:pt>
                <c:pt idx="8678">
                  <c:v>89.258394289239448</c:v>
                </c:pt>
                <c:pt idx="8679">
                  <c:v>89.258394289239448</c:v>
                </c:pt>
                <c:pt idx="8680">
                  <c:v>89.258394289239448</c:v>
                </c:pt>
                <c:pt idx="8681">
                  <c:v>89.258394289239448</c:v>
                </c:pt>
                <c:pt idx="8682">
                  <c:v>89.258394289239448</c:v>
                </c:pt>
                <c:pt idx="8683">
                  <c:v>89.258394289239448</c:v>
                </c:pt>
                <c:pt idx="8684">
                  <c:v>89.258394289239448</c:v>
                </c:pt>
                <c:pt idx="8685">
                  <c:v>89.258394289239448</c:v>
                </c:pt>
                <c:pt idx="8686">
                  <c:v>89.258394289239448</c:v>
                </c:pt>
                <c:pt idx="8687">
                  <c:v>89.258394289239448</c:v>
                </c:pt>
                <c:pt idx="8688">
                  <c:v>89.258394289239448</c:v>
                </c:pt>
                <c:pt idx="8689">
                  <c:v>89.258394289239448</c:v>
                </c:pt>
                <c:pt idx="8690">
                  <c:v>89.258394289239448</c:v>
                </c:pt>
                <c:pt idx="8691">
                  <c:v>89.258394289239448</c:v>
                </c:pt>
                <c:pt idx="8692">
                  <c:v>89.258394289239448</c:v>
                </c:pt>
                <c:pt idx="8693">
                  <c:v>89.258394289239448</c:v>
                </c:pt>
                <c:pt idx="8694">
                  <c:v>89.258394289239448</c:v>
                </c:pt>
                <c:pt idx="8695">
                  <c:v>89.258394289239448</c:v>
                </c:pt>
                <c:pt idx="8696">
                  <c:v>89.258394289239448</c:v>
                </c:pt>
                <c:pt idx="8697">
                  <c:v>89.258394289239448</c:v>
                </c:pt>
                <c:pt idx="8698">
                  <c:v>89.258394289239448</c:v>
                </c:pt>
                <c:pt idx="8699">
                  <c:v>89.258394289239448</c:v>
                </c:pt>
                <c:pt idx="8700">
                  <c:v>89.258394289239448</c:v>
                </c:pt>
                <c:pt idx="8701">
                  <c:v>89.258394289239448</c:v>
                </c:pt>
                <c:pt idx="8702">
                  <c:v>89.258394289239448</c:v>
                </c:pt>
                <c:pt idx="8703">
                  <c:v>89.258394289239448</c:v>
                </c:pt>
                <c:pt idx="8704">
                  <c:v>89.258394289239448</c:v>
                </c:pt>
                <c:pt idx="8705">
                  <c:v>89.258394289239448</c:v>
                </c:pt>
                <c:pt idx="8706">
                  <c:v>89.258394289239448</c:v>
                </c:pt>
                <c:pt idx="8707">
                  <c:v>89.258394289239448</c:v>
                </c:pt>
                <c:pt idx="8708">
                  <c:v>89.258394289239448</c:v>
                </c:pt>
                <c:pt idx="8709">
                  <c:v>89.258394289239448</c:v>
                </c:pt>
                <c:pt idx="8710">
                  <c:v>89.258394289239448</c:v>
                </c:pt>
                <c:pt idx="8711">
                  <c:v>89.258394289239448</c:v>
                </c:pt>
                <c:pt idx="8712">
                  <c:v>89.258394289239448</c:v>
                </c:pt>
                <c:pt idx="8713">
                  <c:v>89.258394289239448</c:v>
                </c:pt>
                <c:pt idx="8714">
                  <c:v>89.258394289239448</c:v>
                </c:pt>
                <c:pt idx="8715">
                  <c:v>89.258394289239448</c:v>
                </c:pt>
                <c:pt idx="8716">
                  <c:v>89.258394289239448</c:v>
                </c:pt>
                <c:pt idx="8717">
                  <c:v>89.258394289239448</c:v>
                </c:pt>
                <c:pt idx="8718">
                  <c:v>89.258394289239448</c:v>
                </c:pt>
                <c:pt idx="8719">
                  <c:v>89.258394289239448</c:v>
                </c:pt>
                <c:pt idx="8720">
                  <c:v>89.258394289239448</c:v>
                </c:pt>
                <c:pt idx="8721">
                  <c:v>89.258394289239448</c:v>
                </c:pt>
                <c:pt idx="8722">
                  <c:v>89.258394289239448</c:v>
                </c:pt>
                <c:pt idx="8723">
                  <c:v>89.258394289239448</c:v>
                </c:pt>
                <c:pt idx="8724">
                  <c:v>89.258394289239448</c:v>
                </c:pt>
                <c:pt idx="8725">
                  <c:v>89.258394289239448</c:v>
                </c:pt>
                <c:pt idx="8726">
                  <c:v>89.258394289239448</c:v>
                </c:pt>
                <c:pt idx="8727">
                  <c:v>89.258394289239448</c:v>
                </c:pt>
                <c:pt idx="8728">
                  <c:v>89.258394289239448</c:v>
                </c:pt>
                <c:pt idx="8729">
                  <c:v>89.258394289239448</c:v>
                </c:pt>
                <c:pt idx="8730">
                  <c:v>89.258394289239448</c:v>
                </c:pt>
                <c:pt idx="8731">
                  <c:v>89.258394289239448</c:v>
                </c:pt>
                <c:pt idx="8732">
                  <c:v>89.258394289239448</c:v>
                </c:pt>
                <c:pt idx="8733">
                  <c:v>89.258394289239448</c:v>
                </c:pt>
                <c:pt idx="8734">
                  <c:v>89.258394289239448</c:v>
                </c:pt>
                <c:pt idx="8735">
                  <c:v>89.258394289239448</c:v>
                </c:pt>
                <c:pt idx="8736">
                  <c:v>89.258394289239448</c:v>
                </c:pt>
                <c:pt idx="8737">
                  <c:v>89.258394289239448</c:v>
                </c:pt>
                <c:pt idx="8738">
                  <c:v>89.258394289239448</c:v>
                </c:pt>
                <c:pt idx="8739">
                  <c:v>89.258394289239448</c:v>
                </c:pt>
                <c:pt idx="8740">
                  <c:v>89.258394289239448</c:v>
                </c:pt>
                <c:pt idx="8741">
                  <c:v>89.258394289239448</c:v>
                </c:pt>
                <c:pt idx="8742">
                  <c:v>89.258394289239448</c:v>
                </c:pt>
                <c:pt idx="8743">
                  <c:v>89.258394289239448</c:v>
                </c:pt>
                <c:pt idx="8744">
                  <c:v>89.258394289239448</c:v>
                </c:pt>
                <c:pt idx="8745">
                  <c:v>89.258394289239448</c:v>
                </c:pt>
                <c:pt idx="8746">
                  <c:v>89.258394289239448</c:v>
                </c:pt>
                <c:pt idx="8747">
                  <c:v>89.258394289239448</c:v>
                </c:pt>
                <c:pt idx="8748">
                  <c:v>89.258394289239448</c:v>
                </c:pt>
                <c:pt idx="8749">
                  <c:v>89.258394289239448</c:v>
                </c:pt>
                <c:pt idx="8750">
                  <c:v>89.258394289239448</c:v>
                </c:pt>
                <c:pt idx="8751">
                  <c:v>89.258394289239448</c:v>
                </c:pt>
                <c:pt idx="8752">
                  <c:v>89.258394289239448</c:v>
                </c:pt>
                <c:pt idx="8753">
                  <c:v>89.258394289239448</c:v>
                </c:pt>
                <c:pt idx="8754">
                  <c:v>89.258394289239448</c:v>
                </c:pt>
                <c:pt idx="8755">
                  <c:v>89.258394289239448</c:v>
                </c:pt>
                <c:pt idx="8756">
                  <c:v>89.258394289239448</c:v>
                </c:pt>
                <c:pt idx="8757">
                  <c:v>89.258394289239448</c:v>
                </c:pt>
                <c:pt idx="8758">
                  <c:v>89.258394289239448</c:v>
                </c:pt>
                <c:pt idx="8759">
                  <c:v>89.258394289239448</c:v>
                </c:pt>
                <c:pt idx="8760">
                  <c:v>89.258394289239448</c:v>
                </c:pt>
                <c:pt idx="8761">
                  <c:v>89.258394289239448</c:v>
                </c:pt>
                <c:pt idx="8762">
                  <c:v>89.258394289239448</c:v>
                </c:pt>
                <c:pt idx="8763">
                  <c:v>89.258394289239448</c:v>
                </c:pt>
                <c:pt idx="8764">
                  <c:v>89.258394289239448</c:v>
                </c:pt>
                <c:pt idx="8765">
                  <c:v>89.258394289239448</c:v>
                </c:pt>
                <c:pt idx="8766">
                  <c:v>89.258394289239448</c:v>
                </c:pt>
                <c:pt idx="8767">
                  <c:v>89.258394289239448</c:v>
                </c:pt>
                <c:pt idx="8768">
                  <c:v>89.258394289239448</c:v>
                </c:pt>
                <c:pt idx="8769">
                  <c:v>89.258394289239448</c:v>
                </c:pt>
                <c:pt idx="8770">
                  <c:v>89.258394289239448</c:v>
                </c:pt>
                <c:pt idx="8771">
                  <c:v>89.258394289239448</c:v>
                </c:pt>
                <c:pt idx="8772">
                  <c:v>89.258394289239448</c:v>
                </c:pt>
                <c:pt idx="8773">
                  <c:v>89.258394289239448</c:v>
                </c:pt>
                <c:pt idx="8774">
                  <c:v>89.258394289239448</c:v>
                </c:pt>
                <c:pt idx="8775">
                  <c:v>89.258394289239448</c:v>
                </c:pt>
                <c:pt idx="8776">
                  <c:v>89.258394289239448</c:v>
                </c:pt>
                <c:pt idx="8777">
                  <c:v>89.258394289239448</c:v>
                </c:pt>
                <c:pt idx="8778">
                  <c:v>89.258394289239448</c:v>
                </c:pt>
                <c:pt idx="8779">
                  <c:v>89.258394289239448</c:v>
                </c:pt>
                <c:pt idx="8780">
                  <c:v>89.258394289239448</c:v>
                </c:pt>
                <c:pt idx="8781">
                  <c:v>89.258394289239448</c:v>
                </c:pt>
                <c:pt idx="8782">
                  <c:v>89.258394289239448</c:v>
                </c:pt>
                <c:pt idx="8783">
                  <c:v>89.258394289239448</c:v>
                </c:pt>
                <c:pt idx="8784">
                  <c:v>89.258394289239448</c:v>
                </c:pt>
                <c:pt idx="8785">
                  <c:v>89.258394289239448</c:v>
                </c:pt>
                <c:pt idx="8786">
                  <c:v>89.258394289239448</c:v>
                </c:pt>
                <c:pt idx="8787">
                  <c:v>89.258394289239448</c:v>
                </c:pt>
                <c:pt idx="8788">
                  <c:v>89.258394289239448</c:v>
                </c:pt>
                <c:pt idx="8789">
                  <c:v>89.258394289239448</c:v>
                </c:pt>
                <c:pt idx="8790">
                  <c:v>89.258394289239448</c:v>
                </c:pt>
                <c:pt idx="8791">
                  <c:v>89.258394289239448</c:v>
                </c:pt>
                <c:pt idx="8792">
                  <c:v>89.258394289239448</c:v>
                </c:pt>
                <c:pt idx="8793">
                  <c:v>89.258394289239448</c:v>
                </c:pt>
                <c:pt idx="8794">
                  <c:v>89.258394289239448</c:v>
                </c:pt>
                <c:pt idx="8795">
                  <c:v>89.258394289239448</c:v>
                </c:pt>
                <c:pt idx="8796">
                  <c:v>89.258394289239448</c:v>
                </c:pt>
                <c:pt idx="8797">
                  <c:v>89.258394289239448</c:v>
                </c:pt>
                <c:pt idx="8798">
                  <c:v>89.258394289239448</c:v>
                </c:pt>
                <c:pt idx="8799">
                  <c:v>89.258394289239448</c:v>
                </c:pt>
                <c:pt idx="8800">
                  <c:v>89.258394289239448</c:v>
                </c:pt>
                <c:pt idx="8801">
                  <c:v>89.258394289239448</c:v>
                </c:pt>
                <c:pt idx="8802">
                  <c:v>89.258394289239448</c:v>
                </c:pt>
                <c:pt idx="8803">
                  <c:v>89.258394289239448</c:v>
                </c:pt>
                <c:pt idx="8804">
                  <c:v>89.258394289239448</c:v>
                </c:pt>
                <c:pt idx="8805">
                  <c:v>89.258394289239448</c:v>
                </c:pt>
                <c:pt idx="8806">
                  <c:v>89.258394289239448</c:v>
                </c:pt>
                <c:pt idx="8807">
                  <c:v>89.258394289239448</c:v>
                </c:pt>
                <c:pt idx="8808">
                  <c:v>89.258394289239448</c:v>
                </c:pt>
                <c:pt idx="8809">
                  <c:v>89.258394289239448</c:v>
                </c:pt>
                <c:pt idx="8810">
                  <c:v>89.258394289239448</c:v>
                </c:pt>
                <c:pt idx="8811">
                  <c:v>89.258394289239448</c:v>
                </c:pt>
                <c:pt idx="8812">
                  <c:v>89.258394289239448</c:v>
                </c:pt>
                <c:pt idx="8813">
                  <c:v>89.258394289239448</c:v>
                </c:pt>
                <c:pt idx="8814">
                  <c:v>89.258394289239448</c:v>
                </c:pt>
                <c:pt idx="8815">
                  <c:v>89.258394289239448</c:v>
                </c:pt>
                <c:pt idx="8816">
                  <c:v>89.258394289239448</c:v>
                </c:pt>
                <c:pt idx="8817">
                  <c:v>89.258394289239448</c:v>
                </c:pt>
                <c:pt idx="8818">
                  <c:v>89.258394289239448</c:v>
                </c:pt>
                <c:pt idx="8819">
                  <c:v>89.258394289239448</c:v>
                </c:pt>
                <c:pt idx="8820">
                  <c:v>89.258394289239448</c:v>
                </c:pt>
                <c:pt idx="8821">
                  <c:v>89.258394289239448</c:v>
                </c:pt>
                <c:pt idx="8822">
                  <c:v>89.258394289239448</c:v>
                </c:pt>
                <c:pt idx="8823">
                  <c:v>89.258394289239448</c:v>
                </c:pt>
                <c:pt idx="8824">
                  <c:v>89.258394289239448</c:v>
                </c:pt>
                <c:pt idx="8825">
                  <c:v>89.258394289239448</c:v>
                </c:pt>
                <c:pt idx="8826">
                  <c:v>89.258394289239448</c:v>
                </c:pt>
                <c:pt idx="8827">
                  <c:v>89.258394289239448</c:v>
                </c:pt>
                <c:pt idx="8828">
                  <c:v>89.258394289239448</c:v>
                </c:pt>
                <c:pt idx="8829">
                  <c:v>89.258394289239448</c:v>
                </c:pt>
                <c:pt idx="8830">
                  <c:v>89.258394289239448</c:v>
                </c:pt>
                <c:pt idx="8831">
                  <c:v>89.258394289239448</c:v>
                </c:pt>
                <c:pt idx="8832">
                  <c:v>89.258394289239448</c:v>
                </c:pt>
                <c:pt idx="8833">
                  <c:v>89.258394289239448</c:v>
                </c:pt>
                <c:pt idx="8834">
                  <c:v>89.258394289239448</c:v>
                </c:pt>
                <c:pt idx="8835">
                  <c:v>89.258394289239448</c:v>
                </c:pt>
                <c:pt idx="8836">
                  <c:v>89.258394289239448</c:v>
                </c:pt>
                <c:pt idx="8837">
                  <c:v>89.258394289239448</c:v>
                </c:pt>
                <c:pt idx="8838">
                  <c:v>89.258394289239448</c:v>
                </c:pt>
                <c:pt idx="8839">
                  <c:v>89.258394289239448</c:v>
                </c:pt>
                <c:pt idx="8840">
                  <c:v>89.258394289239448</c:v>
                </c:pt>
                <c:pt idx="8841">
                  <c:v>89.258394289239448</c:v>
                </c:pt>
                <c:pt idx="8842">
                  <c:v>89.258394289239448</c:v>
                </c:pt>
                <c:pt idx="8843">
                  <c:v>89.258394289239448</c:v>
                </c:pt>
                <c:pt idx="8844">
                  <c:v>89.258394289239448</c:v>
                </c:pt>
                <c:pt idx="8845">
                  <c:v>89.258394289239448</c:v>
                </c:pt>
                <c:pt idx="8846">
                  <c:v>89.258394289239448</c:v>
                </c:pt>
                <c:pt idx="8847">
                  <c:v>89.258394289239448</c:v>
                </c:pt>
                <c:pt idx="8848">
                  <c:v>89.258394289239448</c:v>
                </c:pt>
                <c:pt idx="8849">
                  <c:v>89.258394289239448</c:v>
                </c:pt>
                <c:pt idx="8850">
                  <c:v>89.258394289239448</c:v>
                </c:pt>
                <c:pt idx="8851">
                  <c:v>89.258394289239448</c:v>
                </c:pt>
                <c:pt idx="8852">
                  <c:v>89.258394289239448</c:v>
                </c:pt>
                <c:pt idx="8853">
                  <c:v>89.258394289239448</c:v>
                </c:pt>
                <c:pt idx="8854">
                  <c:v>89.258394289239448</c:v>
                </c:pt>
                <c:pt idx="8855">
                  <c:v>89.258394289239448</c:v>
                </c:pt>
                <c:pt idx="8856">
                  <c:v>89.258394289239448</c:v>
                </c:pt>
                <c:pt idx="8857">
                  <c:v>89.258394289239448</c:v>
                </c:pt>
                <c:pt idx="8858">
                  <c:v>89.258394289239448</c:v>
                </c:pt>
                <c:pt idx="8859">
                  <c:v>89.258394289239448</c:v>
                </c:pt>
                <c:pt idx="8860">
                  <c:v>89.258394289239448</c:v>
                </c:pt>
                <c:pt idx="8861">
                  <c:v>89.258394289239448</c:v>
                </c:pt>
                <c:pt idx="8862">
                  <c:v>89.258394289239448</c:v>
                </c:pt>
                <c:pt idx="8863">
                  <c:v>89.258394289239448</c:v>
                </c:pt>
                <c:pt idx="8864">
                  <c:v>89.258394289239448</c:v>
                </c:pt>
                <c:pt idx="8865">
                  <c:v>89.258394289239448</c:v>
                </c:pt>
                <c:pt idx="8866">
                  <c:v>89.258394289239448</c:v>
                </c:pt>
                <c:pt idx="8867">
                  <c:v>89.258394289239448</c:v>
                </c:pt>
                <c:pt idx="8868">
                  <c:v>89.258394289239448</c:v>
                </c:pt>
                <c:pt idx="8869">
                  <c:v>89.258394289239448</c:v>
                </c:pt>
                <c:pt idx="8870">
                  <c:v>89.258394289239448</c:v>
                </c:pt>
                <c:pt idx="8871">
                  <c:v>89.258394289239448</c:v>
                </c:pt>
                <c:pt idx="8872">
                  <c:v>89.258394289239448</c:v>
                </c:pt>
                <c:pt idx="8873">
                  <c:v>89.258394289239448</c:v>
                </c:pt>
                <c:pt idx="8874">
                  <c:v>89.258394289239448</c:v>
                </c:pt>
                <c:pt idx="8875">
                  <c:v>89.258394289239448</c:v>
                </c:pt>
                <c:pt idx="8876">
                  <c:v>89.258394289239448</c:v>
                </c:pt>
                <c:pt idx="8877">
                  <c:v>89.258394289239448</c:v>
                </c:pt>
                <c:pt idx="8878">
                  <c:v>89.258394289239448</c:v>
                </c:pt>
                <c:pt idx="8879">
                  <c:v>89.258394289239448</c:v>
                </c:pt>
                <c:pt idx="8880">
                  <c:v>89.258394289239448</c:v>
                </c:pt>
                <c:pt idx="8881">
                  <c:v>89.258394289239448</c:v>
                </c:pt>
                <c:pt idx="8882">
                  <c:v>89.258394289239448</c:v>
                </c:pt>
                <c:pt idx="8883">
                  <c:v>89.258394289239448</c:v>
                </c:pt>
                <c:pt idx="8884">
                  <c:v>89.258394289239448</c:v>
                </c:pt>
                <c:pt idx="8885">
                  <c:v>89.258394289239448</c:v>
                </c:pt>
                <c:pt idx="8886">
                  <c:v>89.258394289239448</c:v>
                </c:pt>
                <c:pt idx="8887">
                  <c:v>89.258394289239448</c:v>
                </c:pt>
                <c:pt idx="8888">
                  <c:v>89.258394289239448</c:v>
                </c:pt>
                <c:pt idx="8889">
                  <c:v>89.258394289239448</c:v>
                </c:pt>
                <c:pt idx="8890">
                  <c:v>89.258394289239448</c:v>
                </c:pt>
                <c:pt idx="8891">
                  <c:v>89.258394289239448</c:v>
                </c:pt>
                <c:pt idx="8892">
                  <c:v>89.258394289239448</c:v>
                </c:pt>
                <c:pt idx="8893">
                  <c:v>89.258394289239448</c:v>
                </c:pt>
                <c:pt idx="8894">
                  <c:v>89.258394289239448</c:v>
                </c:pt>
                <c:pt idx="8895">
                  <c:v>89.258394289239448</c:v>
                </c:pt>
                <c:pt idx="8896">
                  <c:v>89.258394289239448</c:v>
                </c:pt>
                <c:pt idx="8897">
                  <c:v>89.258394289239448</c:v>
                </c:pt>
                <c:pt idx="8898">
                  <c:v>89.258394289239448</c:v>
                </c:pt>
                <c:pt idx="8899">
                  <c:v>89.258394289239448</c:v>
                </c:pt>
                <c:pt idx="8900">
                  <c:v>89.258394289239448</c:v>
                </c:pt>
                <c:pt idx="8901">
                  <c:v>89.258394289239448</c:v>
                </c:pt>
                <c:pt idx="8902">
                  <c:v>89.258394289239448</c:v>
                </c:pt>
                <c:pt idx="8903">
                  <c:v>89.258394289239448</c:v>
                </c:pt>
                <c:pt idx="8904">
                  <c:v>89.258394289239448</c:v>
                </c:pt>
                <c:pt idx="8905">
                  <c:v>89.258394289239448</c:v>
                </c:pt>
                <c:pt idx="8906">
                  <c:v>89.258394289239448</c:v>
                </c:pt>
                <c:pt idx="8907">
                  <c:v>89.258394289239448</c:v>
                </c:pt>
                <c:pt idx="8908">
                  <c:v>89.258394289239448</c:v>
                </c:pt>
                <c:pt idx="8909">
                  <c:v>89.258394289239448</c:v>
                </c:pt>
                <c:pt idx="8910">
                  <c:v>89.258394289239448</c:v>
                </c:pt>
                <c:pt idx="8911">
                  <c:v>89.258394289239448</c:v>
                </c:pt>
                <c:pt idx="8912">
                  <c:v>89.258394289239448</c:v>
                </c:pt>
                <c:pt idx="8913">
                  <c:v>89.258394289239448</c:v>
                </c:pt>
                <c:pt idx="8914">
                  <c:v>89.258394289239448</c:v>
                </c:pt>
                <c:pt idx="8915">
                  <c:v>89.258394289239448</c:v>
                </c:pt>
                <c:pt idx="8916">
                  <c:v>89.258394289239448</c:v>
                </c:pt>
                <c:pt idx="8917">
                  <c:v>89.258394289239448</c:v>
                </c:pt>
                <c:pt idx="8918">
                  <c:v>89.258394289239448</c:v>
                </c:pt>
                <c:pt idx="8919">
                  <c:v>89.258394289239448</c:v>
                </c:pt>
                <c:pt idx="8920">
                  <c:v>89.258394289239448</c:v>
                </c:pt>
                <c:pt idx="8921">
                  <c:v>89.258394289239448</c:v>
                </c:pt>
                <c:pt idx="8922">
                  <c:v>89.258394289239448</c:v>
                </c:pt>
                <c:pt idx="8923">
                  <c:v>89.258394289239448</c:v>
                </c:pt>
                <c:pt idx="8924">
                  <c:v>89.258394289239448</c:v>
                </c:pt>
                <c:pt idx="8925">
                  <c:v>89.258394289239448</c:v>
                </c:pt>
                <c:pt idx="8926">
                  <c:v>89.258394289239448</c:v>
                </c:pt>
                <c:pt idx="8927">
                  <c:v>89.258394289239448</c:v>
                </c:pt>
                <c:pt idx="8928">
                  <c:v>89.258394289239448</c:v>
                </c:pt>
                <c:pt idx="8929">
                  <c:v>89.258394289239448</c:v>
                </c:pt>
                <c:pt idx="8930">
                  <c:v>89.258394289239448</c:v>
                </c:pt>
                <c:pt idx="8931">
                  <c:v>89.258394289239448</c:v>
                </c:pt>
                <c:pt idx="8932">
                  <c:v>89.258394289239448</c:v>
                </c:pt>
                <c:pt idx="8933">
                  <c:v>89.258394289239448</c:v>
                </c:pt>
                <c:pt idx="8934">
                  <c:v>89.258394289239448</c:v>
                </c:pt>
                <c:pt idx="8935">
                  <c:v>89.258394289239448</c:v>
                </c:pt>
                <c:pt idx="8936">
                  <c:v>89.258394289239448</c:v>
                </c:pt>
                <c:pt idx="8937">
                  <c:v>89.258394289239448</c:v>
                </c:pt>
                <c:pt idx="8938">
                  <c:v>89.258394289239448</c:v>
                </c:pt>
                <c:pt idx="8939">
                  <c:v>89.258394289239448</c:v>
                </c:pt>
                <c:pt idx="8940">
                  <c:v>89.258394289239448</c:v>
                </c:pt>
                <c:pt idx="8941">
                  <c:v>89.258394289239448</c:v>
                </c:pt>
                <c:pt idx="8942">
                  <c:v>89.258394289239448</c:v>
                </c:pt>
                <c:pt idx="8943">
                  <c:v>89.258394289239448</c:v>
                </c:pt>
                <c:pt idx="8944">
                  <c:v>89.258394289239448</c:v>
                </c:pt>
                <c:pt idx="8945">
                  <c:v>89.258394289239448</c:v>
                </c:pt>
                <c:pt idx="8946">
                  <c:v>89.258394289239448</c:v>
                </c:pt>
                <c:pt idx="8947">
                  <c:v>89.258394289239448</c:v>
                </c:pt>
                <c:pt idx="8948">
                  <c:v>89.258394289239448</c:v>
                </c:pt>
                <c:pt idx="8949">
                  <c:v>89.258394289239448</c:v>
                </c:pt>
                <c:pt idx="8950">
                  <c:v>89.258394289239448</c:v>
                </c:pt>
                <c:pt idx="8951">
                  <c:v>89.258394289239448</c:v>
                </c:pt>
                <c:pt idx="8952">
                  <c:v>89.258394289239448</c:v>
                </c:pt>
                <c:pt idx="8953">
                  <c:v>89.258394289239448</c:v>
                </c:pt>
                <c:pt idx="8954">
                  <c:v>89.258394289239448</c:v>
                </c:pt>
                <c:pt idx="8955">
                  <c:v>89.258394289239448</c:v>
                </c:pt>
                <c:pt idx="8956">
                  <c:v>89.258394289239448</c:v>
                </c:pt>
                <c:pt idx="8957">
                  <c:v>89.258394289239448</c:v>
                </c:pt>
                <c:pt idx="8958">
                  <c:v>89.258394289239448</c:v>
                </c:pt>
                <c:pt idx="8959">
                  <c:v>89.258394289239448</c:v>
                </c:pt>
                <c:pt idx="8960">
                  <c:v>89.258394289239448</c:v>
                </c:pt>
                <c:pt idx="8961">
                  <c:v>89.258394289239448</c:v>
                </c:pt>
                <c:pt idx="8962">
                  <c:v>89.258394289239448</c:v>
                </c:pt>
                <c:pt idx="8963">
                  <c:v>89.258394289239448</c:v>
                </c:pt>
                <c:pt idx="8964">
                  <c:v>89.258394289239448</c:v>
                </c:pt>
                <c:pt idx="8965">
                  <c:v>89.258394289239448</c:v>
                </c:pt>
                <c:pt idx="8966">
                  <c:v>89.258394289239448</c:v>
                </c:pt>
                <c:pt idx="8967">
                  <c:v>89.258394289239448</c:v>
                </c:pt>
                <c:pt idx="8968">
                  <c:v>89.258394289239448</c:v>
                </c:pt>
                <c:pt idx="8969">
                  <c:v>89.258394289239448</c:v>
                </c:pt>
                <c:pt idx="8970">
                  <c:v>89.258394289239448</c:v>
                </c:pt>
                <c:pt idx="8971">
                  <c:v>89.258394289239448</c:v>
                </c:pt>
                <c:pt idx="8972">
                  <c:v>89.258394289239448</c:v>
                </c:pt>
                <c:pt idx="8973">
                  <c:v>89.258394289239448</c:v>
                </c:pt>
                <c:pt idx="8974">
                  <c:v>89.258394289239448</c:v>
                </c:pt>
                <c:pt idx="8975">
                  <c:v>89.258394289239448</c:v>
                </c:pt>
                <c:pt idx="8976">
                  <c:v>89.258394289239448</c:v>
                </c:pt>
                <c:pt idx="8977">
                  <c:v>89.258394289239448</c:v>
                </c:pt>
                <c:pt idx="8978">
                  <c:v>89.258394289239448</c:v>
                </c:pt>
                <c:pt idx="8979">
                  <c:v>89.258394289239448</c:v>
                </c:pt>
                <c:pt idx="8980">
                  <c:v>89.258394289239448</c:v>
                </c:pt>
                <c:pt idx="8981">
                  <c:v>89.258394289239448</c:v>
                </c:pt>
                <c:pt idx="8982">
                  <c:v>89.258394289239448</c:v>
                </c:pt>
                <c:pt idx="8983">
                  <c:v>89.258394289239448</c:v>
                </c:pt>
                <c:pt idx="8984">
                  <c:v>89.258394289239448</c:v>
                </c:pt>
                <c:pt idx="8985">
                  <c:v>89.258394289239448</c:v>
                </c:pt>
                <c:pt idx="8986">
                  <c:v>89.258394289239448</c:v>
                </c:pt>
                <c:pt idx="8987">
                  <c:v>89.258394289239448</c:v>
                </c:pt>
                <c:pt idx="8988">
                  <c:v>89.258394289239448</c:v>
                </c:pt>
                <c:pt idx="8989">
                  <c:v>89.258394289239448</c:v>
                </c:pt>
                <c:pt idx="8990">
                  <c:v>89.258394289239448</c:v>
                </c:pt>
                <c:pt idx="8991">
                  <c:v>89.258394289239448</c:v>
                </c:pt>
                <c:pt idx="8992">
                  <c:v>89.258394289239448</c:v>
                </c:pt>
                <c:pt idx="8993">
                  <c:v>89.258394289239448</c:v>
                </c:pt>
                <c:pt idx="8994">
                  <c:v>89.258394289239448</c:v>
                </c:pt>
                <c:pt idx="8995">
                  <c:v>89.258394289239448</c:v>
                </c:pt>
                <c:pt idx="8996">
                  <c:v>89.258394289239448</c:v>
                </c:pt>
                <c:pt idx="8997">
                  <c:v>89.258394289239448</c:v>
                </c:pt>
                <c:pt idx="8998">
                  <c:v>89.258394289239448</c:v>
                </c:pt>
                <c:pt idx="8999">
                  <c:v>89.258394289239448</c:v>
                </c:pt>
                <c:pt idx="9000">
                  <c:v>89.258394289239448</c:v>
                </c:pt>
                <c:pt idx="9001">
                  <c:v>89.258394289239448</c:v>
                </c:pt>
                <c:pt idx="9002">
                  <c:v>89.258394289239448</c:v>
                </c:pt>
                <c:pt idx="9003">
                  <c:v>89.258394289239448</c:v>
                </c:pt>
                <c:pt idx="9004">
                  <c:v>89.258394289239448</c:v>
                </c:pt>
                <c:pt idx="9005">
                  <c:v>89.258394289239448</c:v>
                </c:pt>
                <c:pt idx="9006">
                  <c:v>89.258394289239448</c:v>
                </c:pt>
                <c:pt idx="9007">
                  <c:v>89.258394289239448</c:v>
                </c:pt>
                <c:pt idx="9008">
                  <c:v>89.258394289239448</c:v>
                </c:pt>
                <c:pt idx="9009">
                  <c:v>89.258394289239448</c:v>
                </c:pt>
                <c:pt idx="9010">
                  <c:v>89.258394289239448</c:v>
                </c:pt>
                <c:pt idx="9011">
                  <c:v>89.258394289239448</c:v>
                </c:pt>
                <c:pt idx="9012">
                  <c:v>89.258394289239448</c:v>
                </c:pt>
                <c:pt idx="9013">
                  <c:v>89.258394289239448</c:v>
                </c:pt>
                <c:pt idx="9014">
                  <c:v>89.258394289239448</c:v>
                </c:pt>
                <c:pt idx="9015">
                  <c:v>89.258394289239448</c:v>
                </c:pt>
                <c:pt idx="9016">
                  <c:v>89.258394289239448</c:v>
                </c:pt>
                <c:pt idx="9017">
                  <c:v>89.258394289239448</c:v>
                </c:pt>
                <c:pt idx="9018">
                  <c:v>89.258394289239448</c:v>
                </c:pt>
                <c:pt idx="9019">
                  <c:v>89.258394289239448</c:v>
                </c:pt>
                <c:pt idx="9020">
                  <c:v>89.258394289239448</c:v>
                </c:pt>
                <c:pt idx="9021">
                  <c:v>89.258394289239448</c:v>
                </c:pt>
                <c:pt idx="9022">
                  <c:v>89.258394289239448</c:v>
                </c:pt>
                <c:pt idx="9023">
                  <c:v>89.258394289239448</c:v>
                </c:pt>
                <c:pt idx="9024">
                  <c:v>89.258394289239448</c:v>
                </c:pt>
                <c:pt idx="9025">
                  <c:v>89.258394289239448</c:v>
                </c:pt>
                <c:pt idx="9026">
                  <c:v>89.258394289239448</c:v>
                </c:pt>
                <c:pt idx="9027">
                  <c:v>89.258394289239448</c:v>
                </c:pt>
                <c:pt idx="9028">
                  <c:v>89.258394289239448</c:v>
                </c:pt>
                <c:pt idx="9029">
                  <c:v>89.258394289239448</c:v>
                </c:pt>
                <c:pt idx="9030">
                  <c:v>89.258394289239448</c:v>
                </c:pt>
                <c:pt idx="9031">
                  <c:v>89.258394289239448</c:v>
                </c:pt>
                <c:pt idx="9032">
                  <c:v>89.258394289239448</c:v>
                </c:pt>
                <c:pt idx="9033">
                  <c:v>89.258394289239448</c:v>
                </c:pt>
                <c:pt idx="9034">
                  <c:v>89.258394289239448</c:v>
                </c:pt>
                <c:pt idx="9035">
                  <c:v>89.258394289239448</c:v>
                </c:pt>
                <c:pt idx="9036">
                  <c:v>89.258394289239448</c:v>
                </c:pt>
                <c:pt idx="9037">
                  <c:v>89.258394289239448</c:v>
                </c:pt>
                <c:pt idx="9038">
                  <c:v>89.258394289239448</c:v>
                </c:pt>
                <c:pt idx="9039">
                  <c:v>89.258394289239448</c:v>
                </c:pt>
                <c:pt idx="9040">
                  <c:v>89.258394289239448</c:v>
                </c:pt>
                <c:pt idx="9041">
                  <c:v>89.258394289239448</c:v>
                </c:pt>
                <c:pt idx="9042">
                  <c:v>89.258394289239448</c:v>
                </c:pt>
                <c:pt idx="9043">
                  <c:v>89.258394289239448</c:v>
                </c:pt>
                <c:pt idx="9044">
                  <c:v>89.258394289239448</c:v>
                </c:pt>
                <c:pt idx="9045">
                  <c:v>89.258394289239448</c:v>
                </c:pt>
                <c:pt idx="9046">
                  <c:v>89.258394289239448</c:v>
                </c:pt>
                <c:pt idx="9047">
                  <c:v>89.258394289239448</c:v>
                </c:pt>
                <c:pt idx="9048">
                  <c:v>89.258394289239448</c:v>
                </c:pt>
                <c:pt idx="9049">
                  <c:v>89.258394289239448</c:v>
                </c:pt>
                <c:pt idx="9050">
                  <c:v>89.258394289239448</c:v>
                </c:pt>
                <c:pt idx="9051">
                  <c:v>89.258394289239448</c:v>
                </c:pt>
                <c:pt idx="9052">
                  <c:v>89.258394289239448</c:v>
                </c:pt>
                <c:pt idx="9053">
                  <c:v>89.258394289239448</c:v>
                </c:pt>
                <c:pt idx="9054">
                  <c:v>89.258394289239448</c:v>
                </c:pt>
                <c:pt idx="9055">
                  <c:v>89.258394289239448</c:v>
                </c:pt>
                <c:pt idx="9056">
                  <c:v>89.258394289239448</c:v>
                </c:pt>
                <c:pt idx="9057">
                  <c:v>89.258394289239448</c:v>
                </c:pt>
                <c:pt idx="9058">
                  <c:v>89.258394289239448</c:v>
                </c:pt>
                <c:pt idx="9059">
                  <c:v>89.258394289239448</c:v>
                </c:pt>
                <c:pt idx="9060">
                  <c:v>89.258394289239448</c:v>
                </c:pt>
                <c:pt idx="9061">
                  <c:v>89.258394289239448</c:v>
                </c:pt>
                <c:pt idx="9062">
                  <c:v>89.258394289239448</c:v>
                </c:pt>
                <c:pt idx="9063">
                  <c:v>89.258394289239448</c:v>
                </c:pt>
                <c:pt idx="9064">
                  <c:v>89.258394289239448</c:v>
                </c:pt>
                <c:pt idx="9065">
                  <c:v>89.258394289239448</c:v>
                </c:pt>
                <c:pt idx="9066">
                  <c:v>89.258394289239448</c:v>
                </c:pt>
                <c:pt idx="9067">
                  <c:v>89.258394289239448</c:v>
                </c:pt>
                <c:pt idx="9068">
                  <c:v>89.258394289239448</c:v>
                </c:pt>
                <c:pt idx="9069">
                  <c:v>89.258394289239448</c:v>
                </c:pt>
                <c:pt idx="9070">
                  <c:v>89.258394289239448</c:v>
                </c:pt>
                <c:pt idx="9071">
                  <c:v>89.258394289239448</c:v>
                </c:pt>
                <c:pt idx="9072">
                  <c:v>89.258394289239448</c:v>
                </c:pt>
                <c:pt idx="9073">
                  <c:v>89.258394289239448</c:v>
                </c:pt>
                <c:pt idx="9074">
                  <c:v>89.258394289239448</c:v>
                </c:pt>
                <c:pt idx="9075">
                  <c:v>89.258394289239448</c:v>
                </c:pt>
                <c:pt idx="9076">
                  <c:v>89.258394289239448</c:v>
                </c:pt>
                <c:pt idx="9077">
                  <c:v>89.258394289239448</c:v>
                </c:pt>
                <c:pt idx="9078">
                  <c:v>89.258394289239448</c:v>
                </c:pt>
                <c:pt idx="9079">
                  <c:v>89.258394289239448</c:v>
                </c:pt>
                <c:pt idx="9080">
                  <c:v>89.258394289239448</c:v>
                </c:pt>
                <c:pt idx="9081">
                  <c:v>89.258394289239448</c:v>
                </c:pt>
                <c:pt idx="9082">
                  <c:v>89.258394289239448</c:v>
                </c:pt>
                <c:pt idx="9083">
                  <c:v>89.258394289239448</c:v>
                </c:pt>
                <c:pt idx="9084">
                  <c:v>89.258394289239448</c:v>
                </c:pt>
                <c:pt idx="9085">
                  <c:v>89.258394289239448</c:v>
                </c:pt>
                <c:pt idx="9086">
                  <c:v>89.258394289239448</c:v>
                </c:pt>
                <c:pt idx="9087">
                  <c:v>89.258394289239448</c:v>
                </c:pt>
                <c:pt idx="9088">
                  <c:v>89.258394289239448</c:v>
                </c:pt>
                <c:pt idx="9089">
                  <c:v>89.258394289239448</c:v>
                </c:pt>
                <c:pt idx="9090">
                  <c:v>89.258394289239448</c:v>
                </c:pt>
                <c:pt idx="9091">
                  <c:v>89.258394289239448</c:v>
                </c:pt>
                <c:pt idx="9092">
                  <c:v>89.258394289239448</c:v>
                </c:pt>
                <c:pt idx="9093">
                  <c:v>89.258394289239448</c:v>
                </c:pt>
                <c:pt idx="9094">
                  <c:v>89.258394289239448</c:v>
                </c:pt>
                <c:pt idx="9095">
                  <c:v>89.258394289239448</c:v>
                </c:pt>
                <c:pt idx="9096">
                  <c:v>89.258394289239448</c:v>
                </c:pt>
                <c:pt idx="9097">
                  <c:v>89.258394289239448</c:v>
                </c:pt>
                <c:pt idx="9098">
                  <c:v>89.258394289239448</c:v>
                </c:pt>
                <c:pt idx="9099">
                  <c:v>89.258394289239448</c:v>
                </c:pt>
                <c:pt idx="9100">
                  <c:v>89.258394289239448</c:v>
                </c:pt>
                <c:pt idx="9101">
                  <c:v>89.258394289239448</c:v>
                </c:pt>
                <c:pt idx="9102">
                  <c:v>89.258394289239448</c:v>
                </c:pt>
                <c:pt idx="9103">
                  <c:v>89.258394289239448</c:v>
                </c:pt>
                <c:pt idx="9104">
                  <c:v>89.258394289239448</c:v>
                </c:pt>
                <c:pt idx="9105">
                  <c:v>89.258394289239448</c:v>
                </c:pt>
                <c:pt idx="9106">
                  <c:v>89.258394289239448</c:v>
                </c:pt>
                <c:pt idx="9107">
                  <c:v>89.258394289239448</c:v>
                </c:pt>
                <c:pt idx="9108">
                  <c:v>89.258394289239448</c:v>
                </c:pt>
                <c:pt idx="9109">
                  <c:v>89.258394289239448</c:v>
                </c:pt>
                <c:pt idx="9110">
                  <c:v>89.258394289239448</c:v>
                </c:pt>
                <c:pt idx="9111">
                  <c:v>89.258394289239448</c:v>
                </c:pt>
                <c:pt idx="9112">
                  <c:v>89.258394289239448</c:v>
                </c:pt>
                <c:pt idx="9113">
                  <c:v>89.258394289239448</c:v>
                </c:pt>
                <c:pt idx="9114">
                  <c:v>89.258394289239448</c:v>
                </c:pt>
                <c:pt idx="9115">
                  <c:v>89.258394289239448</c:v>
                </c:pt>
                <c:pt idx="9116">
                  <c:v>89.258394289239448</c:v>
                </c:pt>
                <c:pt idx="9117">
                  <c:v>89.258394289239448</c:v>
                </c:pt>
                <c:pt idx="9118">
                  <c:v>89.258394289239448</c:v>
                </c:pt>
                <c:pt idx="9119">
                  <c:v>89.258394289239448</c:v>
                </c:pt>
                <c:pt idx="9120">
                  <c:v>89.258394289239448</c:v>
                </c:pt>
                <c:pt idx="9121">
                  <c:v>89.258394289239448</c:v>
                </c:pt>
                <c:pt idx="9122">
                  <c:v>89.258394289239448</c:v>
                </c:pt>
                <c:pt idx="9123">
                  <c:v>89.258394289239448</c:v>
                </c:pt>
                <c:pt idx="9124">
                  <c:v>89.258394289239448</c:v>
                </c:pt>
                <c:pt idx="9125">
                  <c:v>89.258394289239448</c:v>
                </c:pt>
                <c:pt idx="9126">
                  <c:v>89.258394289239448</c:v>
                </c:pt>
                <c:pt idx="9127">
                  <c:v>89.258394289239448</c:v>
                </c:pt>
                <c:pt idx="9128">
                  <c:v>89.258394289239448</c:v>
                </c:pt>
                <c:pt idx="9129">
                  <c:v>89.258394289239448</c:v>
                </c:pt>
                <c:pt idx="9130">
                  <c:v>89.258394289239448</c:v>
                </c:pt>
                <c:pt idx="9131">
                  <c:v>89.258394289239448</c:v>
                </c:pt>
                <c:pt idx="9132">
                  <c:v>89.258394289239448</c:v>
                </c:pt>
                <c:pt idx="9133">
                  <c:v>89.258394289239448</c:v>
                </c:pt>
                <c:pt idx="9134">
                  <c:v>89.258394289239448</c:v>
                </c:pt>
                <c:pt idx="9135">
                  <c:v>89.258394289239448</c:v>
                </c:pt>
                <c:pt idx="9136">
                  <c:v>89.258394289239448</c:v>
                </c:pt>
                <c:pt idx="9137">
                  <c:v>89.258394289239448</c:v>
                </c:pt>
                <c:pt idx="9138">
                  <c:v>89.258394289239448</c:v>
                </c:pt>
                <c:pt idx="9139">
                  <c:v>89.258394289239448</c:v>
                </c:pt>
                <c:pt idx="9140">
                  <c:v>89.258394289239448</c:v>
                </c:pt>
                <c:pt idx="9141">
                  <c:v>89.258394289239448</c:v>
                </c:pt>
                <c:pt idx="9142">
                  <c:v>89.258394289239448</c:v>
                </c:pt>
                <c:pt idx="9143">
                  <c:v>89.258394289239448</c:v>
                </c:pt>
                <c:pt idx="9144">
                  <c:v>89.258394289239448</c:v>
                </c:pt>
                <c:pt idx="9145">
                  <c:v>89.258394289239448</c:v>
                </c:pt>
                <c:pt idx="9146">
                  <c:v>89.258394289239448</c:v>
                </c:pt>
                <c:pt idx="9147">
                  <c:v>89.258394289239448</c:v>
                </c:pt>
                <c:pt idx="9148">
                  <c:v>89.258394289239448</c:v>
                </c:pt>
                <c:pt idx="9149">
                  <c:v>89.258394289239448</c:v>
                </c:pt>
                <c:pt idx="9150">
                  <c:v>89.258394289239448</c:v>
                </c:pt>
                <c:pt idx="9151">
                  <c:v>89.258394289239448</c:v>
                </c:pt>
                <c:pt idx="9152">
                  <c:v>89.258394289239448</c:v>
                </c:pt>
                <c:pt idx="9153">
                  <c:v>89.258394289239448</c:v>
                </c:pt>
                <c:pt idx="9154">
                  <c:v>89.258394289239448</c:v>
                </c:pt>
                <c:pt idx="9155">
                  <c:v>89.258394289239448</c:v>
                </c:pt>
                <c:pt idx="9156">
                  <c:v>89.258394289239448</c:v>
                </c:pt>
                <c:pt idx="9157">
                  <c:v>89.258394289239448</c:v>
                </c:pt>
                <c:pt idx="9158">
                  <c:v>89.258394289239448</c:v>
                </c:pt>
                <c:pt idx="9159">
                  <c:v>89.258394289239448</c:v>
                </c:pt>
                <c:pt idx="9160">
                  <c:v>89.258394289239448</c:v>
                </c:pt>
                <c:pt idx="9161">
                  <c:v>89.258394289239448</c:v>
                </c:pt>
                <c:pt idx="9162">
                  <c:v>89.258394289239448</c:v>
                </c:pt>
                <c:pt idx="9163">
                  <c:v>89.258394289239448</c:v>
                </c:pt>
                <c:pt idx="9164">
                  <c:v>89.258394289239448</c:v>
                </c:pt>
                <c:pt idx="9165">
                  <c:v>89.258394289239448</c:v>
                </c:pt>
                <c:pt idx="9166">
                  <c:v>89.258394289239448</c:v>
                </c:pt>
                <c:pt idx="9167">
                  <c:v>89.258394289239448</c:v>
                </c:pt>
                <c:pt idx="9168">
                  <c:v>89.258394289239448</c:v>
                </c:pt>
                <c:pt idx="9169">
                  <c:v>89.258394289239448</c:v>
                </c:pt>
                <c:pt idx="9170">
                  <c:v>89.258394289239448</c:v>
                </c:pt>
                <c:pt idx="9171">
                  <c:v>89.258394289239448</c:v>
                </c:pt>
                <c:pt idx="9172">
                  <c:v>89.258394289239448</c:v>
                </c:pt>
                <c:pt idx="9173">
                  <c:v>89.258394289239448</c:v>
                </c:pt>
                <c:pt idx="9174">
                  <c:v>89.258394289239448</c:v>
                </c:pt>
                <c:pt idx="9175">
                  <c:v>89.258394289239448</c:v>
                </c:pt>
                <c:pt idx="9176">
                  <c:v>89.258394289239448</c:v>
                </c:pt>
                <c:pt idx="9177">
                  <c:v>89.258394289239448</c:v>
                </c:pt>
                <c:pt idx="9178">
                  <c:v>89.258394289239448</c:v>
                </c:pt>
                <c:pt idx="9179">
                  <c:v>89.258394289239448</c:v>
                </c:pt>
                <c:pt idx="9180">
                  <c:v>89.258394289239448</c:v>
                </c:pt>
                <c:pt idx="9181">
                  <c:v>89.258394289239448</c:v>
                </c:pt>
                <c:pt idx="9182">
                  <c:v>89.258394289239448</c:v>
                </c:pt>
                <c:pt idx="9183">
                  <c:v>89.258394289239448</c:v>
                </c:pt>
                <c:pt idx="9184">
                  <c:v>89.258394289239448</c:v>
                </c:pt>
                <c:pt idx="9185">
                  <c:v>89.258394289239448</c:v>
                </c:pt>
                <c:pt idx="9186">
                  <c:v>89.258394289239448</c:v>
                </c:pt>
                <c:pt idx="9187">
                  <c:v>89.258394289239448</c:v>
                </c:pt>
                <c:pt idx="9188">
                  <c:v>89.258394289239448</c:v>
                </c:pt>
                <c:pt idx="9189">
                  <c:v>89.258394289239448</c:v>
                </c:pt>
                <c:pt idx="9190">
                  <c:v>89.258394289239448</c:v>
                </c:pt>
                <c:pt idx="9191">
                  <c:v>89.258394289239448</c:v>
                </c:pt>
                <c:pt idx="9192">
                  <c:v>89.258394289239448</c:v>
                </c:pt>
                <c:pt idx="9193">
                  <c:v>89.258394289239448</c:v>
                </c:pt>
                <c:pt idx="9194">
                  <c:v>89.258394289239448</c:v>
                </c:pt>
                <c:pt idx="9195">
                  <c:v>89.258394289239448</c:v>
                </c:pt>
                <c:pt idx="9196">
                  <c:v>89.258394289239448</c:v>
                </c:pt>
                <c:pt idx="9197">
                  <c:v>89.258394289239448</c:v>
                </c:pt>
                <c:pt idx="9198">
                  <c:v>89.258394289239448</c:v>
                </c:pt>
                <c:pt idx="9199">
                  <c:v>89.258394289239448</c:v>
                </c:pt>
                <c:pt idx="9200">
                  <c:v>89.258394289239448</c:v>
                </c:pt>
                <c:pt idx="9201">
                  <c:v>89.258394289239448</c:v>
                </c:pt>
                <c:pt idx="9202">
                  <c:v>89.258394289239448</c:v>
                </c:pt>
                <c:pt idx="9203">
                  <c:v>89.258394289239448</c:v>
                </c:pt>
                <c:pt idx="9204">
                  <c:v>89.258394289239448</c:v>
                </c:pt>
                <c:pt idx="9205">
                  <c:v>89.258394289239448</c:v>
                </c:pt>
                <c:pt idx="9206">
                  <c:v>89.258394289239448</c:v>
                </c:pt>
                <c:pt idx="9207">
                  <c:v>89.258394289239448</c:v>
                </c:pt>
                <c:pt idx="9208">
                  <c:v>89.258394289239448</c:v>
                </c:pt>
                <c:pt idx="9209">
                  <c:v>89.258394289239448</c:v>
                </c:pt>
                <c:pt idx="9210">
                  <c:v>89.258394289239448</c:v>
                </c:pt>
                <c:pt idx="9211">
                  <c:v>89.258394289239448</c:v>
                </c:pt>
                <c:pt idx="9212">
                  <c:v>89.258394289239448</c:v>
                </c:pt>
                <c:pt idx="9213">
                  <c:v>89.258394289239448</c:v>
                </c:pt>
                <c:pt idx="9214">
                  <c:v>89.258394289239448</c:v>
                </c:pt>
                <c:pt idx="9215">
                  <c:v>89.258394289239448</c:v>
                </c:pt>
                <c:pt idx="9216">
                  <c:v>89.258394289239448</c:v>
                </c:pt>
                <c:pt idx="9217">
                  <c:v>89.258394289239448</c:v>
                </c:pt>
                <c:pt idx="9218">
                  <c:v>89.258394289239448</c:v>
                </c:pt>
                <c:pt idx="9219">
                  <c:v>89.258394289239448</c:v>
                </c:pt>
                <c:pt idx="9220">
                  <c:v>89.258394289239448</c:v>
                </c:pt>
                <c:pt idx="9221">
                  <c:v>89.258394289239448</c:v>
                </c:pt>
                <c:pt idx="9222">
                  <c:v>89.258394289239448</c:v>
                </c:pt>
                <c:pt idx="9223">
                  <c:v>89.258394289239448</c:v>
                </c:pt>
                <c:pt idx="9224">
                  <c:v>89.258394289239448</c:v>
                </c:pt>
                <c:pt idx="9225">
                  <c:v>89.258394289239448</c:v>
                </c:pt>
                <c:pt idx="9226">
                  <c:v>89.258394289239448</c:v>
                </c:pt>
                <c:pt idx="9227">
                  <c:v>89.258394289239448</c:v>
                </c:pt>
                <c:pt idx="9228">
                  <c:v>89.258394289239448</c:v>
                </c:pt>
                <c:pt idx="9229">
                  <c:v>89.258394289239448</c:v>
                </c:pt>
                <c:pt idx="9230">
                  <c:v>89.258394289239448</c:v>
                </c:pt>
                <c:pt idx="9231">
                  <c:v>89.258394289239448</c:v>
                </c:pt>
                <c:pt idx="9232">
                  <c:v>89.258394289239448</c:v>
                </c:pt>
                <c:pt idx="9233">
                  <c:v>89.258394289239448</c:v>
                </c:pt>
                <c:pt idx="9234">
                  <c:v>89.258394289239448</c:v>
                </c:pt>
                <c:pt idx="9235">
                  <c:v>89.258394289239448</c:v>
                </c:pt>
                <c:pt idx="9236">
                  <c:v>89.258394289239448</c:v>
                </c:pt>
                <c:pt idx="9237">
                  <c:v>89.258394289239448</c:v>
                </c:pt>
                <c:pt idx="9238">
                  <c:v>89.258394289239448</c:v>
                </c:pt>
                <c:pt idx="9239">
                  <c:v>89.258394289239448</c:v>
                </c:pt>
                <c:pt idx="9240">
                  <c:v>89.258394289239448</c:v>
                </c:pt>
                <c:pt idx="9241">
                  <c:v>89.258394289239448</c:v>
                </c:pt>
                <c:pt idx="9242">
                  <c:v>89.258394289239448</c:v>
                </c:pt>
                <c:pt idx="9243">
                  <c:v>89.258394289239448</c:v>
                </c:pt>
                <c:pt idx="9244">
                  <c:v>89.258394289239448</c:v>
                </c:pt>
                <c:pt idx="9245">
                  <c:v>89.258394289239448</c:v>
                </c:pt>
                <c:pt idx="9246">
                  <c:v>89.258394289239448</c:v>
                </c:pt>
                <c:pt idx="9247">
                  <c:v>89.258394289239448</c:v>
                </c:pt>
                <c:pt idx="9248">
                  <c:v>89.258394289239448</c:v>
                </c:pt>
                <c:pt idx="9249">
                  <c:v>89.258394289239448</c:v>
                </c:pt>
                <c:pt idx="9250">
                  <c:v>89.258394289239448</c:v>
                </c:pt>
                <c:pt idx="9251">
                  <c:v>89.258394289239448</c:v>
                </c:pt>
                <c:pt idx="9252">
                  <c:v>89.258394289239448</c:v>
                </c:pt>
                <c:pt idx="9253">
                  <c:v>89.258394289239448</c:v>
                </c:pt>
                <c:pt idx="9254">
                  <c:v>89.258394289239448</c:v>
                </c:pt>
                <c:pt idx="9255">
                  <c:v>89.258394289239448</c:v>
                </c:pt>
                <c:pt idx="9256">
                  <c:v>89.258394289239448</c:v>
                </c:pt>
                <c:pt idx="9257">
                  <c:v>89.258394289239448</c:v>
                </c:pt>
                <c:pt idx="9258">
                  <c:v>89.258394289239448</c:v>
                </c:pt>
                <c:pt idx="9259">
                  <c:v>89.258394289239448</c:v>
                </c:pt>
                <c:pt idx="9260">
                  <c:v>89.258394289239448</c:v>
                </c:pt>
                <c:pt idx="9261">
                  <c:v>89.258394289239448</c:v>
                </c:pt>
                <c:pt idx="9262">
                  <c:v>89.258394289239448</c:v>
                </c:pt>
                <c:pt idx="9263">
                  <c:v>89.258394289239448</c:v>
                </c:pt>
                <c:pt idx="9264">
                  <c:v>89.258394289239448</c:v>
                </c:pt>
                <c:pt idx="9265">
                  <c:v>89.258394289239448</c:v>
                </c:pt>
                <c:pt idx="9266">
                  <c:v>89.258394289239448</c:v>
                </c:pt>
                <c:pt idx="9267">
                  <c:v>89.258394289239448</c:v>
                </c:pt>
                <c:pt idx="9268">
                  <c:v>89.258394289239448</c:v>
                </c:pt>
                <c:pt idx="9269">
                  <c:v>89.258394289239448</c:v>
                </c:pt>
                <c:pt idx="9270">
                  <c:v>89.258394289239448</c:v>
                </c:pt>
                <c:pt idx="9271">
                  <c:v>89.258394289239448</c:v>
                </c:pt>
                <c:pt idx="9272">
                  <c:v>89.258394289239448</c:v>
                </c:pt>
                <c:pt idx="9273">
                  <c:v>89.258394289239448</c:v>
                </c:pt>
                <c:pt idx="9274">
                  <c:v>89.258394289239448</c:v>
                </c:pt>
                <c:pt idx="9275">
                  <c:v>89.258394289239448</c:v>
                </c:pt>
                <c:pt idx="9276">
                  <c:v>89.258394289239448</c:v>
                </c:pt>
                <c:pt idx="9277">
                  <c:v>89.258394289239448</c:v>
                </c:pt>
                <c:pt idx="9278">
                  <c:v>89.258394289239448</c:v>
                </c:pt>
                <c:pt idx="9279">
                  <c:v>89.258394289239448</c:v>
                </c:pt>
                <c:pt idx="9280">
                  <c:v>89.258394289239448</c:v>
                </c:pt>
                <c:pt idx="9281">
                  <c:v>89.258394289239448</c:v>
                </c:pt>
                <c:pt idx="9282">
                  <c:v>89.258394289239448</c:v>
                </c:pt>
                <c:pt idx="9283">
                  <c:v>89.258394289239448</c:v>
                </c:pt>
                <c:pt idx="9284">
                  <c:v>89.258394289239448</c:v>
                </c:pt>
                <c:pt idx="9285">
                  <c:v>89.258394289239448</c:v>
                </c:pt>
                <c:pt idx="9286">
                  <c:v>89.258394289239448</c:v>
                </c:pt>
                <c:pt idx="9287">
                  <c:v>89.258394289239448</c:v>
                </c:pt>
                <c:pt idx="9288">
                  <c:v>89.258394289239448</c:v>
                </c:pt>
                <c:pt idx="9289">
                  <c:v>89.258394289239448</c:v>
                </c:pt>
                <c:pt idx="9290">
                  <c:v>89.258394289239448</c:v>
                </c:pt>
                <c:pt idx="9291">
                  <c:v>89.258394289239448</c:v>
                </c:pt>
                <c:pt idx="9292">
                  <c:v>89.258394289239448</c:v>
                </c:pt>
                <c:pt idx="9293">
                  <c:v>89.258394289239448</c:v>
                </c:pt>
                <c:pt idx="9294">
                  <c:v>89.258394289239448</c:v>
                </c:pt>
                <c:pt idx="9295">
                  <c:v>89.258394289239448</c:v>
                </c:pt>
                <c:pt idx="9296">
                  <c:v>89.258394289239448</c:v>
                </c:pt>
                <c:pt idx="9297">
                  <c:v>89.258394289239448</c:v>
                </c:pt>
                <c:pt idx="9298">
                  <c:v>89.258394289239448</c:v>
                </c:pt>
                <c:pt idx="9299">
                  <c:v>89.258394289239448</c:v>
                </c:pt>
                <c:pt idx="9300">
                  <c:v>89.258394289239448</c:v>
                </c:pt>
                <c:pt idx="9301">
                  <c:v>89.258394289239448</c:v>
                </c:pt>
                <c:pt idx="9302">
                  <c:v>89.258394289239448</c:v>
                </c:pt>
                <c:pt idx="9303">
                  <c:v>89.258394289239448</c:v>
                </c:pt>
                <c:pt idx="9304">
                  <c:v>89.258394289239448</c:v>
                </c:pt>
                <c:pt idx="9305">
                  <c:v>89.258394289239448</c:v>
                </c:pt>
                <c:pt idx="9306">
                  <c:v>89.258394289239448</c:v>
                </c:pt>
                <c:pt idx="9307">
                  <c:v>89.258394289239448</c:v>
                </c:pt>
                <c:pt idx="9308">
                  <c:v>89.258394289239448</c:v>
                </c:pt>
                <c:pt idx="9309">
                  <c:v>89.258394289239448</c:v>
                </c:pt>
                <c:pt idx="9310">
                  <c:v>89.258394289239448</c:v>
                </c:pt>
                <c:pt idx="9311">
                  <c:v>89.258394289239448</c:v>
                </c:pt>
                <c:pt idx="9312">
                  <c:v>89.258394289239448</c:v>
                </c:pt>
                <c:pt idx="9313">
                  <c:v>89.258394289239448</c:v>
                </c:pt>
                <c:pt idx="9314">
                  <c:v>89.258394289239448</c:v>
                </c:pt>
                <c:pt idx="9315">
                  <c:v>89.258394289239448</c:v>
                </c:pt>
                <c:pt idx="9316">
                  <c:v>89.258394289239448</c:v>
                </c:pt>
                <c:pt idx="9317">
                  <c:v>89.258394289239448</c:v>
                </c:pt>
                <c:pt idx="9318">
                  <c:v>89.258394289239448</c:v>
                </c:pt>
                <c:pt idx="9319">
                  <c:v>89.258394289239448</c:v>
                </c:pt>
                <c:pt idx="9320">
                  <c:v>89.258394289239448</c:v>
                </c:pt>
                <c:pt idx="9321">
                  <c:v>89.258394289239448</c:v>
                </c:pt>
                <c:pt idx="9322">
                  <c:v>89.258394289239448</c:v>
                </c:pt>
                <c:pt idx="9323">
                  <c:v>89.258394289239448</c:v>
                </c:pt>
                <c:pt idx="9324">
                  <c:v>89.258394289239448</c:v>
                </c:pt>
                <c:pt idx="9325">
                  <c:v>89.258394289239448</c:v>
                </c:pt>
                <c:pt idx="9326">
                  <c:v>89.258394289239448</c:v>
                </c:pt>
                <c:pt idx="9327">
                  <c:v>89.258394289239448</c:v>
                </c:pt>
                <c:pt idx="9328">
                  <c:v>89.258394289239448</c:v>
                </c:pt>
                <c:pt idx="9329">
                  <c:v>89.258394289239448</c:v>
                </c:pt>
                <c:pt idx="9330">
                  <c:v>89.258394289239448</c:v>
                </c:pt>
                <c:pt idx="9331">
                  <c:v>89.258394289239448</c:v>
                </c:pt>
                <c:pt idx="9332">
                  <c:v>89.258394289239448</c:v>
                </c:pt>
                <c:pt idx="9333">
                  <c:v>89.258394289239448</c:v>
                </c:pt>
                <c:pt idx="9334">
                  <c:v>89.258394289239448</c:v>
                </c:pt>
                <c:pt idx="9335">
                  <c:v>89.258394289239448</c:v>
                </c:pt>
                <c:pt idx="9336">
                  <c:v>89.258394289239448</c:v>
                </c:pt>
                <c:pt idx="9337">
                  <c:v>89.258394289239448</c:v>
                </c:pt>
                <c:pt idx="9338">
                  <c:v>89.258394289239448</c:v>
                </c:pt>
                <c:pt idx="9339">
                  <c:v>89.258394289239448</c:v>
                </c:pt>
                <c:pt idx="9340">
                  <c:v>89.258394289239448</c:v>
                </c:pt>
                <c:pt idx="9341">
                  <c:v>89.258394289239448</c:v>
                </c:pt>
                <c:pt idx="9342">
                  <c:v>89.258394289239448</c:v>
                </c:pt>
                <c:pt idx="9343">
                  <c:v>89.258394289239448</c:v>
                </c:pt>
                <c:pt idx="9344">
                  <c:v>89.258394289239448</c:v>
                </c:pt>
                <c:pt idx="9345">
                  <c:v>89.258394289239448</c:v>
                </c:pt>
                <c:pt idx="9346">
                  <c:v>89.258394289239448</c:v>
                </c:pt>
                <c:pt idx="9347">
                  <c:v>89.258394289239448</c:v>
                </c:pt>
                <c:pt idx="9348">
                  <c:v>89.258394289239448</c:v>
                </c:pt>
                <c:pt idx="9349">
                  <c:v>89.258394289239448</c:v>
                </c:pt>
                <c:pt idx="9350">
                  <c:v>89.258394289239448</c:v>
                </c:pt>
                <c:pt idx="9351">
                  <c:v>89.258394289239448</c:v>
                </c:pt>
                <c:pt idx="9352">
                  <c:v>89.258394289239448</c:v>
                </c:pt>
                <c:pt idx="9353">
                  <c:v>89.258394289239448</c:v>
                </c:pt>
                <c:pt idx="9354">
                  <c:v>89.258394289239448</c:v>
                </c:pt>
                <c:pt idx="9355">
                  <c:v>89.258394289239448</c:v>
                </c:pt>
                <c:pt idx="9356">
                  <c:v>89.258394289239448</c:v>
                </c:pt>
                <c:pt idx="9357">
                  <c:v>89.258394289239448</c:v>
                </c:pt>
                <c:pt idx="9358">
                  <c:v>89.258394289239448</c:v>
                </c:pt>
                <c:pt idx="9359">
                  <c:v>89.258394289239448</c:v>
                </c:pt>
                <c:pt idx="9360">
                  <c:v>89.258394289239448</c:v>
                </c:pt>
                <c:pt idx="9361">
                  <c:v>89.258394289239448</c:v>
                </c:pt>
                <c:pt idx="9362">
                  <c:v>89.258394289239448</c:v>
                </c:pt>
                <c:pt idx="9363">
                  <c:v>89.258394289239448</c:v>
                </c:pt>
                <c:pt idx="9364">
                  <c:v>89.258394289239448</c:v>
                </c:pt>
                <c:pt idx="9365">
                  <c:v>89.258394289239448</c:v>
                </c:pt>
                <c:pt idx="9366">
                  <c:v>89.258394289239448</c:v>
                </c:pt>
                <c:pt idx="9367">
                  <c:v>89.258394289239448</c:v>
                </c:pt>
                <c:pt idx="9368">
                  <c:v>89.258394289239448</c:v>
                </c:pt>
                <c:pt idx="9369">
                  <c:v>89.258394289239448</c:v>
                </c:pt>
                <c:pt idx="9370">
                  <c:v>89.258394289239448</c:v>
                </c:pt>
                <c:pt idx="9371">
                  <c:v>89.258394289239448</c:v>
                </c:pt>
                <c:pt idx="9372">
                  <c:v>89.258394289239448</c:v>
                </c:pt>
                <c:pt idx="9373">
                  <c:v>89.258394289239448</c:v>
                </c:pt>
                <c:pt idx="9374">
                  <c:v>89.258394289239448</c:v>
                </c:pt>
                <c:pt idx="9375">
                  <c:v>89.258394289239448</c:v>
                </c:pt>
                <c:pt idx="9376">
                  <c:v>89.258394289239448</c:v>
                </c:pt>
                <c:pt idx="9377">
                  <c:v>89.258394289239448</c:v>
                </c:pt>
                <c:pt idx="9378">
                  <c:v>89.258394289239448</c:v>
                </c:pt>
                <c:pt idx="9379">
                  <c:v>89.258394289239448</c:v>
                </c:pt>
                <c:pt idx="9380">
                  <c:v>89.258394289239448</c:v>
                </c:pt>
                <c:pt idx="9381">
                  <c:v>89.258394289239448</c:v>
                </c:pt>
                <c:pt idx="9382">
                  <c:v>89.258394289239448</c:v>
                </c:pt>
                <c:pt idx="9383">
                  <c:v>89.258394289239448</c:v>
                </c:pt>
                <c:pt idx="9384">
                  <c:v>89.258394289239448</c:v>
                </c:pt>
                <c:pt idx="9385">
                  <c:v>89.258394289239448</c:v>
                </c:pt>
                <c:pt idx="9386">
                  <c:v>89.258394289239448</c:v>
                </c:pt>
                <c:pt idx="9387">
                  <c:v>89.258394289239448</c:v>
                </c:pt>
                <c:pt idx="9388">
                  <c:v>89.258394289239448</c:v>
                </c:pt>
                <c:pt idx="9389">
                  <c:v>89.258394289239448</c:v>
                </c:pt>
                <c:pt idx="9390">
                  <c:v>89.258394289239448</c:v>
                </c:pt>
                <c:pt idx="9391">
                  <c:v>89.258394289239448</c:v>
                </c:pt>
                <c:pt idx="9392">
                  <c:v>89.258394289239448</c:v>
                </c:pt>
                <c:pt idx="9393">
                  <c:v>89.258394289239448</c:v>
                </c:pt>
                <c:pt idx="9394">
                  <c:v>89.258394289239448</c:v>
                </c:pt>
                <c:pt idx="9395">
                  <c:v>89.258394289239448</c:v>
                </c:pt>
                <c:pt idx="9396">
                  <c:v>89.258394289239448</c:v>
                </c:pt>
                <c:pt idx="9397">
                  <c:v>89.258394289239448</c:v>
                </c:pt>
                <c:pt idx="9398">
                  <c:v>89.258394289239448</c:v>
                </c:pt>
                <c:pt idx="9399">
                  <c:v>89.258394289239448</c:v>
                </c:pt>
                <c:pt idx="9400">
                  <c:v>89.258394289239448</c:v>
                </c:pt>
                <c:pt idx="9401">
                  <c:v>89.258394289239448</c:v>
                </c:pt>
                <c:pt idx="9402">
                  <c:v>89.258394289239448</c:v>
                </c:pt>
                <c:pt idx="9403">
                  <c:v>89.258394289239448</c:v>
                </c:pt>
                <c:pt idx="9404">
                  <c:v>89.258394289239448</c:v>
                </c:pt>
                <c:pt idx="9405">
                  <c:v>89.258394289239448</c:v>
                </c:pt>
                <c:pt idx="9406">
                  <c:v>89.258394289239448</c:v>
                </c:pt>
                <c:pt idx="9407">
                  <c:v>89.258394289239448</c:v>
                </c:pt>
                <c:pt idx="9408">
                  <c:v>89.258394289239448</c:v>
                </c:pt>
                <c:pt idx="9409">
                  <c:v>89.258394289239448</c:v>
                </c:pt>
                <c:pt idx="9410">
                  <c:v>89.258394289239448</c:v>
                </c:pt>
                <c:pt idx="9411">
                  <c:v>89.258394289239448</c:v>
                </c:pt>
                <c:pt idx="9412">
                  <c:v>89.258394289239448</c:v>
                </c:pt>
                <c:pt idx="9413">
                  <c:v>89.258394289239448</c:v>
                </c:pt>
                <c:pt idx="9414">
                  <c:v>89.258394289239448</c:v>
                </c:pt>
                <c:pt idx="9415">
                  <c:v>89.258394289239448</c:v>
                </c:pt>
                <c:pt idx="9416">
                  <c:v>89.258394289239448</c:v>
                </c:pt>
                <c:pt idx="9417">
                  <c:v>89.258394289239448</c:v>
                </c:pt>
                <c:pt idx="9418">
                  <c:v>89.258394289239448</c:v>
                </c:pt>
                <c:pt idx="9419">
                  <c:v>89.258394289239448</c:v>
                </c:pt>
                <c:pt idx="9420">
                  <c:v>89.258394289239448</c:v>
                </c:pt>
                <c:pt idx="9421">
                  <c:v>89.258394289239448</c:v>
                </c:pt>
                <c:pt idx="9422">
                  <c:v>89.258394289239448</c:v>
                </c:pt>
                <c:pt idx="9423">
                  <c:v>89.258394289239448</c:v>
                </c:pt>
                <c:pt idx="9424">
                  <c:v>89.258394289239448</c:v>
                </c:pt>
                <c:pt idx="9425">
                  <c:v>89.258394289239448</c:v>
                </c:pt>
                <c:pt idx="9426">
                  <c:v>89.258394289239448</c:v>
                </c:pt>
                <c:pt idx="9427">
                  <c:v>89.258394289239448</c:v>
                </c:pt>
                <c:pt idx="9428">
                  <c:v>89.258394289239448</c:v>
                </c:pt>
                <c:pt idx="9429">
                  <c:v>89.258394289239448</c:v>
                </c:pt>
                <c:pt idx="9430">
                  <c:v>89.258394289239448</c:v>
                </c:pt>
                <c:pt idx="9431">
                  <c:v>89.258394289239448</c:v>
                </c:pt>
                <c:pt idx="9432">
                  <c:v>89.258394289239448</c:v>
                </c:pt>
                <c:pt idx="9433">
                  <c:v>89.258394289239448</c:v>
                </c:pt>
                <c:pt idx="9434">
                  <c:v>89.258394289239448</c:v>
                </c:pt>
                <c:pt idx="9435">
                  <c:v>89.258394289239448</c:v>
                </c:pt>
                <c:pt idx="9436">
                  <c:v>89.258394289239448</c:v>
                </c:pt>
                <c:pt idx="9437">
                  <c:v>89.258394289239448</c:v>
                </c:pt>
                <c:pt idx="9438">
                  <c:v>89.258394289239448</c:v>
                </c:pt>
                <c:pt idx="9439">
                  <c:v>89.258394289239448</c:v>
                </c:pt>
                <c:pt idx="9440">
                  <c:v>89.258394289239448</c:v>
                </c:pt>
                <c:pt idx="9441">
                  <c:v>89.258394289239448</c:v>
                </c:pt>
                <c:pt idx="9442">
                  <c:v>89.258394289239448</c:v>
                </c:pt>
                <c:pt idx="9443">
                  <c:v>89.258394289239448</c:v>
                </c:pt>
                <c:pt idx="9444">
                  <c:v>89.258394289239448</c:v>
                </c:pt>
                <c:pt idx="9445">
                  <c:v>89.258394289239448</c:v>
                </c:pt>
                <c:pt idx="9446">
                  <c:v>89.258394289239448</c:v>
                </c:pt>
                <c:pt idx="9447">
                  <c:v>89.258394289239448</c:v>
                </c:pt>
                <c:pt idx="9448">
                  <c:v>89.258394289239448</c:v>
                </c:pt>
                <c:pt idx="9449">
                  <c:v>89.258394289239448</c:v>
                </c:pt>
                <c:pt idx="9450">
                  <c:v>89.258394289239448</c:v>
                </c:pt>
                <c:pt idx="9451">
                  <c:v>89.258394289239448</c:v>
                </c:pt>
                <c:pt idx="9452">
                  <c:v>89.258394289239448</c:v>
                </c:pt>
                <c:pt idx="9453">
                  <c:v>89.258394289239448</c:v>
                </c:pt>
                <c:pt idx="9454">
                  <c:v>89.258394289239448</c:v>
                </c:pt>
                <c:pt idx="9455">
                  <c:v>89.258394289239448</c:v>
                </c:pt>
                <c:pt idx="9456">
                  <c:v>89.258394289239448</c:v>
                </c:pt>
                <c:pt idx="9457">
                  <c:v>89.258394289239448</c:v>
                </c:pt>
                <c:pt idx="9458">
                  <c:v>89.258394289239448</c:v>
                </c:pt>
                <c:pt idx="9459">
                  <c:v>89.258394289239448</c:v>
                </c:pt>
                <c:pt idx="9460">
                  <c:v>89.258394289239448</c:v>
                </c:pt>
                <c:pt idx="9461">
                  <c:v>89.258394289239448</c:v>
                </c:pt>
                <c:pt idx="9462">
                  <c:v>89.258394289239448</c:v>
                </c:pt>
                <c:pt idx="9463">
                  <c:v>89.258394289239448</c:v>
                </c:pt>
                <c:pt idx="9464">
                  <c:v>89.258394289239448</c:v>
                </c:pt>
                <c:pt idx="9465">
                  <c:v>89.258394289239448</c:v>
                </c:pt>
                <c:pt idx="9466">
                  <c:v>89.258394289239448</c:v>
                </c:pt>
                <c:pt idx="9467">
                  <c:v>89.258394289239448</c:v>
                </c:pt>
                <c:pt idx="9468">
                  <c:v>89.258394289239448</c:v>
                </c:pt>
                <c:pt idx="9469">
                  <c:v>89.258394289239448</c:v>
                </c:pt>
                <c:pt idx="9470">
                  <c:v>89.258394289239448</c:v>
                </c:pt>
                <c:pt idx="9471">
                  <c:v>89.258394289239448</c:v>
                </c:pt>
                <c:pt idx="9472">
                  <c:v>89.258394289239448</c:v>
                </c:pt>
                <c:pt idx="9473">
                  <c:v>89.258394289239448</c:v>
                </c:pt>
                <c:pt idx="9474">
                  <c:v>89.258394289239448</c:v>
                </c:pt>
                <c:pt idx="9475">
                  <c:v>89.258394289239448</c:v>
                </c:pt>
                <c:pt idx="9476">
                  <c:v>89.258394289239448</c:v>
                </c:pt>
                <c:pt idx="9477">
                  <c:v>89.258394289239448</c:v>
                </c:pt>
                <c:pt idx="9478">
                  <c:v>89.258394289239448</c:v>
                </c:pt>
                <c:pt idx="9479">
                  <c:v>89.258394289239448</c:v>
                </c:pt>
                <c:pt idx="9480">
                  <c:v>89.258394289239448</c:v>
                </c:pt>
                <c:pt idx="9481">
                  <c:v>89.258394289239448</c:v>
                </c:pt>
                <c:pt idx="9482">
                  <c:v>89.258394289239448</c:v>
                </c:pt>
                <c:pt idx="9483">
                  <c:v>89.258394289239448</c:v>
                </c:pt>
                <c:pt idx="9484">
                  <c:v>89.258394289239448</c:v>
                </c:pt>
                <c:pt idx="9485">
                  <c:v>89.258394289239448</c:v>
                </c:pt>
                <c:pt idx="9486">
                  <c:v>89.258394289239448</c:v>
                </c:pt>
                <c:pt idx="9487">
                  <c:v>89.258394289239448</c:v>
                </c:pt>
                <c:pt idx="9488">
                  <c:v>89.258394289239448</c:v>
                </c:pt>
                <c:pt idx="9489">
                  <c:v>89.258394289239448</c:v>
                </c:pt>
                <c:pt idx="9490">
                  <c:v>89.258394289239448</c:v>
                </c:pt>
                <c:pt idx="9491">
                  <c:v>89.258394289239448</c:v>
                </c:pt>
                <c:pt idx="9492">
                  <c:v>89.258394289239448</c:v>
                </c:pt>
                <c:pt idx="9493">
                  <c:v>89.258394289239448</c:v>
                </c:pt>
                <c:pt idx="9494">
                  <c:v>89.258394289239448</c:v>
                </c:pt>
                <c:pt idx="9495">
                  <c:v>89.258394289239448</c:v>
                </c:pt>
                <c:pt idx="9496">
                  <c:v>89.258394289239448</c:v>
                </c:pt>
                <c:pt idx="9497">
                  <c:v>89.258394289239448</c:v>
                </c:pt>
                <c:pt idx="9498">
                  <c:v>89.258394289239448</c:v>
                </c:pt>
                <c:pt idx="9499">
                  <c:v>89.258394289239448</c:v>
                </c:pt>
                <c:pt idx="9500">
                  <c:v>89.258394289239448</c:v>
                </c:pt>
                <c:pt idx="9501">
                  <c:v>89.258394289239448</c:v>
                </c:pt>
                <c:pt idx="9502">
                  <c:v>89.258394289239448</c:v>
                </c:pt>
                <c:pt idx="9503">
                  <c:v>89.258394289239448</c:v>
                </c:pt>
                <c:pt idx="9504">
                  <c:v>89.258394289239448</c:v>
                </c:pt>
                <c:pt idx="9505">
                  <c:v>89.258394289239448</c:v>
                </c:pt>
                <c:pt idx="9506">
                  <c:v>89.258394289239448</c:v>
                </c:pt>
                <c:pt idx="9507">
                  <c:v>89.258394289239448</c:v>
                </c:pt>
                <c:pt idx="9508">
                  <c:v>89.258394289239448</c:v>
                </c:pt>
                <c:pt idx="9509">
                  <c:v>89.258394289239448</c:v>
                </c:pt>
                <c:pt idx="9510">
                  <c:v>89.258394289239448</c:v>
                </c:pt>
                <c:pt idx="9511">
                  <c:v>89.258394289239448</c:v>
                </c:pt>
                <c:pt idx="9512">
                  <c:v>89.258394289239448</c:v>
                </c:pt>
                <c:pt idx="9513">
                  <c:v>89.258394289239448</c:v>
                </c:pt>
                <c:pt idx="9514">
                  <c:v>89.258394289239448</c:v>
                </c:pt>
                <c:pt idx="9515">
                  <c:v>89.258394289239448</c:v>
                </c:pt>
                <c:pt idx="9516">
                  <c:v>89.258394289239448</c:v>
                </c:pt>
                <c:pt idx="9517">
                  <c:v>89.258394289239448</c:v>
                </c:pt>
                <c:pt idx="9518">
                  <c:v>89.258394289239448</c:v>
                </c:pt>
                <c:pt idx="9519">
                  <c:v>89.258394289239448</c:v>
                </c:pt>
                <c:pt idx="9520">
                  <c:v>89.258394289239448</c:v>
                </c:pt>
                <c:pt idx="9521">
                  <c:v>89.258394289239448</c:v>
                </c:pt>
                <c:pt idx="9522">
                  <c:v>89.258394289239448</c:v>
                </c:pt>
                <c:pt idx="9523">
                  <c:v>89.258394289239448</c:v>
                </c:pt>
                <c:pt idx="9524">
                  <c:v>89.258394289239448</c:v>
                </c:pt>
                <c:pt idx="9525">
                  <c:v>89.258394289239448</c:v>
                </c:pt>
                <c:pt idx="9526">
                  <c:v>89.258394289239448</c:v>
                </c:pt>
                <c:pt idx="9527">
                  <c:v>89.258394289239448</c:v>
                </c:pt>
                <c:pt idx="9528">
                  <c:v>89.258394289239448</c:v>
                </c:pt>
                <c:pt idx="9529">
                  <c:v>89.258394289239448</c:v>
                </c:pt>
                <c:pt idx="9530">
                  <c:v>89.258394289239448</c:v>
                </c:pt>
                <c:pt idx="9531">
                  <c:v>89.258394289239448</c:v>
                </c:pt>
                <c:pt idx="9532">
                  <c:v>89.258394289239448</c:v>
                </c:pt>
                <c:pt idx="9533">
                  <c:v>89.258394289239448</c:v>
                </c:pt>
                <c:pt idx="9534">
                  <c:v>89.258394289239448</c:v>
                </c:pt>
                <c:pt idx="9535">
                  <c:v>89.258394289239448</c:v>
                </c:pt>
                <c:pt idx="9536">
                  <c:v>89.258394289239448</c:v>
                </c:pt>
                <c:pt idx="9537">
                  <c:v>89.258394289239448</c:v>
                </c:pt>
                <c:pt idx="9538">
                  <c:v>89.258394289239448</c:v>
                </c:pt>
                <c:pt idx="9539">
                  <c:v>89.258394289239448</c:v>
                </c:pt>
                <c:pt idx="9540">
                  <c:v>89.258394289239448</c:v>
                </c:pt>
                <c:pt idx="9541">
                  <c:v>89.258394289239448</c:v>
                </c:pt>
                <c:pt idx="9542">
                  <c:v>89.258394289239448</c:v>
                </c:pt>
                <c:pt idx="9543">
                  <c:v>89.258394289239448</c:v>
                </c:pt>
                <c:pt idx="9544">
                  <c:v>89.258394289239448</c:v>
                </c:pt>
                <c:pt idx="9545">
                  <c:v>89.258394289239448</c:v>
                </c:pt>
                <c:pt idx="9546">
                  <c:v>89.258394289239448</c:v>
                </c:pt>
                <c:pt idx="9547">
                  <c:v>89.258394289239448</c:v>
                </c:pt>
                <c:pt idx="9548">
                  <c:v>89.258394289239448</c:v>
                </c:pt>
                <c:pt idx="9549">
                  <c:v>89.258394289239448</c:v>
                </c:pt>
                <c:pt idx="9550">
                  <c:v>89.258394289239448</c:v>
                </c:pt>
                <c:pt idx="9551">
                  <c:v>89.258394289239448</c:v>
                </c:pt>
                <c:pt idx="9552">
                  <c:v>89.258394289239448</c:v>
                </c:pt>
                <c:pt idx="9553">
                  <c:v>89.258394289239448</c:v>
                </c:pt>
                <c:pt idx="9554">
                  <c:v>89.258394289239448</c:v>
                </c:pt>
                <c:pt idx="9555">
                  <c:v>89.258394289239448</c:v>
                </c:pt>
                <c:pt idx="9556">
                  <c:v>89.258394289239448</c:v>
                </c:pt>
                <c:pt idx="9557">
                  <c:v>89.258394289239448</c:v>
                </c:pt>
                <c:pt idx="9558">
                  <c:v>89.258394289239448</c:v>
                </c:pt>
                <c:pt idx="9559">
                  <c:v>89.258394289239448</c:v>
                </c:pt>
                <c:pt idx="9560">
                  <c:v>89.258394289239448</c:v>
                </c:pt>
                <c:pt idx="9561">
                  <c:v>89.258394289239448</c:v>
                </c:pt>
                <c:pt idx="9562">
                  <c:v>89.258394289239448</c:v>
                </c:pt>
                <c:pt idx="9563">
                  <c:v>89.258394289239448</c:v>
                </c:pt>
                <c:pt idx="9564">
                  <c:v>89.258394289239448</c:v>
                </c:pt>
                <c:pt idx="9565">
                  <c:v>89.258394289239448</c:v>
                </c:pt>
                <c:pt idx="9566">
                  <c:v>89.258394289239448</c:v>
                </c:pt>
                <c:pt idx="9567">
                  <c:v>89.258394289239448</c:v>
                </c:pt>
                <c:pt idx="9568">
                  <c:v>89.258394289239448</c:v>
                </c:pt>
                <c:pt idx="9569">
                  <c:v>89.258394289239448</c:v>
                </c:pt>
                <c:pt idx="9570">
                  <c:v>89.258394289239448</c:v>
                </c:pt>
                <c:pt idx="9571">
                  <c:v>89.258394289239448</c:v>
                </c:pt>
                <c:pt idx="9572">
                  <c:v>89.258394289239448</c:v>
                </c:pt>
                <c:pt idx="9573">
                  <c:v>89.258394289239448</c:v>
                </c:pt>
                <c:pt idx="9574">
                  <c:v>89.258394289239448</c:v>
                </c:pt>
                <c:pt idx="9575">
                  <c:v>89.258394289239448</c:v>
                </c:pt>
                <c:pt idx="9576">
                  <c:v>89.258394289239448</c:v>
                </c:pt>
                <c:pt idx="9577">
                  <c:v>89.258394289239448</c:v>
                </c:pt>
                <c:pt idx="9578">
                  <c:v>89.258394289239448</c:v>
                </c:pt>
                <c:pt idx="9579">
                  <c:v>89.258394289239448</c:v>
                </c:pt>
                <c:pt idx="9580">
                  <c:v>89.258394289239448</c:v>
                </c:pt>
                <c:pt idx="9581">
                  <c:v>89.258394289239448</c:v>
                </c:pt>
                <c:pt idx="9582">
                  <c:v>89.258394289239448</c:v>
                </c:pt>
                <c:pt idx="9583">
                  <c:v>89.258394289239448</c:v>
                </c:pt>
                <c:pt idx="9584">
                  <c:v>89.258394289239448</c:v>
                </c:pt>
                <c:pt idx="9585">
                  <c:v>89.258394289239448</c:v>
                </c:pt>
                <c:pt idx="9586">
                  <c:v>89.258394289239448</c:v>
                </c:pt>
                <c:pt idx="9587">
                  <c:v>89.258394289239448</c:v>
                </c:pt>
                <c:pt idx="9588">
                  <c:v>89.258394289239448</c:v>
                </c:pt>
                <c:pt idx="9589">
                  <c:v>89.258394289239448</c:v>
                </c:pt>
                <c:pt idx="9590">
                  <c:v>89.258394289239448</c:v>
                </c:pt>
                <c:pt idx="9591">
                  <c:v>89.258394289239448</c:v>
                </c:pt>
                <c:pt idx="9592">
                  <c:v>89.258394289239448</c:v>
                </c:pt>
                <c:pt idx="9593">
                  <c:v>89.258394289239448</c:v>
                </c:pt>
                <c:pt idx="9594">
                  <c:v>89.258394289239448</c:v>
                </c:pt>
                <c:pt idx="9595">
                  <c:v>89.258394289239448</c:v>
                </c:pt>
                <c:pt idx="9596">
                  <c:v>89.258394289239448</c:v>
                </c:pt>
                <c:pt idx="9597">
                  <c:v>89.258394289239448</c:v>
                </c:pt>
                <c:pt idx="9598">
                  <c:v>89.258394289239448</c:v>
                </c:pt>
                <c:pt idx="9599">
                  <c:v>89.258394289239448</c:v>
                </c:pt>
                <c:pt idx="9600">
                  <c:v>89.258394289239448</c:v>
                </c:pt>
                <c:pt idx="9601">
                  <c:v>89.258394289239448</c:v>
                </c:pt>
                <c:pt idx="9602">
                  <c:v>89.258394289239448</c:v>
                </c:pt>
                <c:pt idx="9603">
                  <c:v>89.258394289239448</c:v>
                </c:pt>
                <c:pt idx="9604">
                  <c:v>89.258394289239448</c:v>
                </c:pt>
                <c:pt idx="9605">
                  <c:v>89.258394289239448</c:v>
                </c:pt>
                <c:pt idx="9606">
                  <c:v>89.258394289239448</c:v>
                </c:pt>
                <c:pt idx="9607">
                  <c:v>89.258394289239448</c:v>
                </c:pt>
                <c:pt idx="9608">
                  <c:v>89.258394289239448</c:v>
                </c:pt>
                <c:pt idx="9609">
                  <c:v>89.258394289239448</c:v>
                </c:pt>
                <c:pt idx="9610">
                  <c:v>89.258394289239448</c:v>
                </c:pt>
                <c:pt idx="9611">
                  <c:v>89.258394289239448</c:v>
                </c:pt>
                <c:pt idx="9612">
                  <c:v>89.258394289239448</c:v>
                </c:pt>
                <c:pt idx="9613">
                  <c:v>89.258394289239448</c:v>
                </c:pt>
                <c:pt idx="9614">
                  <c:v>89.258394289239448</c:v>
                </c:pt>
                <c:pt idx="9615">
                  <c:v>89.258394289239448</c:v>
                </c:pt>
                <c:pt idx="9616">
                  <c:v>89.258394289239448</c:v>
                </c:pt>
                <c:pt idx="9617">
                  <c:v>89.258394289239448</c:v>
                </c:pt>
                <c:pt idx="9618">
                  <c:v>89.258394289239448</c:v>
                </c:pt>
                <c:pt idx="9619">
                  <c:v>89.258394289239448</c:v>
                </c:pt>
                <c:pt idx="9620">
                  <c:v>89.258394289239448</c:v>
                </c:pt>
                <c:pt idx="9621">
                  <c:v>89.258394289239448</c:v>
                </c:pt>
                <c:pt idx="9622">
                  <c:v>89.258394289239448</c:v>
                </c:pt>
                <c:pt idx="9623">
                  <c:v>89.258394289239448</c:v>
                </c:pt>
                <c:pt idx="9624">
                  <c:v>89.258394289239448</c:v>
                </c:pt>
                <c:pt idx="9625">
                  <c:v>89.258394289239448</c:v>
                </c:pt>
                <c:pt idx="9626">
                  <c:v>89.258394289239448</c:v>
                </c:pt>
                <c:pt idx="9627">
                  <c:v>89.258394289239448</c:v>
                </c:pt>
                <c:pt idx="9628">
                  <c:v>89.258394289239448</c:v>
                </c:pt>
                <c:pt idx="9629">
                  <c:v>89.258394289239448</c:v>
                </c:pt>
                <c:pt idx="9630">
                  <c:v>89.258394289239448</c:v>
                </c:pt>
                <c:pt idx="9631">
                  <c:v>89.258394289239448</c:v>
                </c:pt>
                <c:pt idx="9632">
                  <c:v>89.258394289239448</c:v>
                </c:pt>
                <c:pt idx="9633">
                  <c:v>89.258394289239448</c:v>
                </c:pt>
                <c:pt idx="9634">
                  <c:v>89.258394289239448</c:v>
                </c:pt>
                <c:pt idx="9635">
                  <c:v>89.258394289239448</c:v>
                </c:pt>
                <c:pt idx="9636">
                  <c:v>89.258394289239448</c:v>
                </c:pt>
                <c:pt idx="9637">
                  <c:v>89.258394289239448</c:v>
                </c:pt>
                <c:pt idx="9638">
                  <c:v>89.258394289239448</c:v>
                </c:pt>
                <c:pt idx="9639">
                  <c:v>89.258394289239448</c:v>
                </c:pt>
                <c:pt idx="9640">
                  <c:v>89.258394289239448</c:v>
                </c:pt>
                <c:pt idx="9641">
                  <c:v>89.258394289239448</c:v>
                </c:pt>
                <c:pt idx="9642">
                  <c:v>89.258394289239448</c:v>
                </c:pt>
                <c:pt idx="9643">
                  <c:v>89.258394289239448</c:v>
                </c:pt>
                <c:pt idx="9644">
                  <c:v>89.258394289239448</c:v>
                </c:pt>
                <c:pt idx="9645">
                  <c:v>89.258394289239448</c:v>
                </c:pt>
                <c:pt idx="9646">
                  <c:v>89.258394289239448</c:v>
                </c:pt>
                <c:pt idx="9647">
                  <c:v>89.258394289239448</c:v>
                </c:pt>
                <c:pt idx="9648">
                  <c:v>89.258394289239448</c:v>
                </c:pt>
                <c:pt idx="9649">
                  <c:v>89.258394289239448</c:v>
                </c:pt>
                <c:pt idx="9650">
                  <c:v>89.258394289239448</c:v>
                </c:pt>
                <c:pt idx="9651">
                  <c:v>89.258394289239448</c:v>
                </c:pt>
                <c:pt idx="9652">
                  <c:v>89.258394289239448</c:v>
                </c:pt>
                <c:pt idx="9653">
                  <c:v>89.258394289239448</c:v>
                </c:pt>
                <c:pt idx="9654">
                  <c:v>89.258394289239448</c:v>
                </c:pt>
                <c:pt idx="9655">
                  <c:v>89.258394289239448</c:v>
                </c:pt>
                <c:pt idx="9656">
                  <c:v>89.258394289239448</c:v>
                </c:pt>
                <c:pt idx="9657">
                  <c:v>89.258394289239448</c:v>
                </c:pt>
                <c:pt idx="9658">
                  <c:v>89.258394289239448</c:v>
                </c:pt>
                <c:pt idx="9659">
                  <c:v>89.258394289239448</c:v>
                </c:pt>
                <c:pt idx="9660">
                  <c:v>89.258394289239448</c:v>
                </c:pt>
                <c:pt idx="9661">
                  <c:v>89.258394289239448</c:v>
                </c:pt>
                <c:pt idx="9662">
                  <c:v>89.258394289239448</c:v>
                </c:pt>
                <c:pt idx="9663">
                  <c:v>89.258394289239448</c:v>
                </c:pt>
                <c:pt idx="9664">
                  <c:v>89.258394289239448</c:v>
                </c:pt>
                <c:pt idx="9665">
                  <c:v>89.258394289239448</c:v>
                </c:pt>
                <c:pt idx="9666">
                  <c:v>89.258394289239448</c:v>
                </c:pt>
                <c:pt idx="9667">
                  <c:v>89.258394289239448</c:v>
                </c:pt>
                <c:pt idx="9668">
                  <c:v>89.258394289239448</c:v>
                </c:pt>
                <c:pt idx="9669">
                  <c:v>89.258394289239448</c:v>
                </c:pt>
                <c:pt idx="9670">
                  <c:v>89.258394289239448</c:v>
                </c:pt>
                <c:pt idx="9671">
                  <c:v>89.258394289239448</c:v>
                </c:pt>
                <c:pt idx="9672">
                  <c:v>89.258394289239448</c:v>
                </c:pt>
                <c:pt idx="9673">
                  <c:v>89.258394289239448</c:v>
                </c:pt>
                <c:pt idx="9674">
                  <c:v>89.258394289239448</c:v>
                </c:pt>
                <c:pt idx="9675">
                  <c:v>89.258394289239448</c:v>
                </c:pt>
                <c:pt idx="9676">
                  <c:v>89.258394289239448</c:v>
                </c:pt>
                <c:pt idx="9677">
                  <c:v>89.258394289239448</c:v>
                </c:pt>
                <c:pt idx="9678">
                  <c:v>89.258394289239448</c:v>
                </c:pt>
                <c:pt idx="9679">
                  <c:v>89.258394289239448</c:v>
                </c:pt>
                <c:pt idx="9680">
                  <c:v>89.258394289239448</c:v>
                </c:pt>
                <c:pt idx="9681">
                  <c:v>89.258394289239448</c:v>
                </c:pt>
                <c:pt idx="9682">
                  <c:v>89.258394289239448</c:v>
                </c:pt>
                <c:pt idx="9683">
                  <c:v>89.258394289239448</c:v>
                </c:pt>
                <c:pt idx="9684">
                  <c:v>89.258394289239448</c:v>
                </c:pt>
                <c:pt idx="9685">
                  <c:v>89.258394289239448</c:v>
                </c:pt>
                <c:pt idx="9686">
                  <c:v>89.258394289239448</c:v>
                </c:pt>
                <c:pt idx="9687">
                  <c:v>89.258394289239448</c:v>
                </c:pt>
                <c:pt idx="9688">
                  <c:v>89.258394289239448</c:v>
                </c:pt>
                <c:pt idx="9689">
                  <c:v>89.258394289239448</c:v>
                </c:pt>
                <c:pt idx="9690">
                  <c:v>89.258394289239448</c:v>
                </c:pt>
                <c:pt idx="9691">
                  <c:v>89.258394289239448</c:v>
                </c:pt>
                <c:pt idx="9692">
                  <c:v>89.258394289239448</c:v>
                </c:pt>
                <c:pt idx="9693">
                  <c:v>89.258394289239448</c:v>
                </c:pt>
                <c:pt idx="9694">
                  <c:v>89.258394289239448</c:v>
                </c:pt>
                <c:pt idx="9695">
                  <c:v>89.258394289239448</c:v>
                </c:pt>
                <c:pt idx="9696">
                  <c:v>89.258394289239448</c:v>
                </c:pt>
                <c:pt idx="9697">
                  <c:v>89.258394289239448</c:v>
                </c:pt>
                <c:pt idx="9698">
                  <c:v>89.258394289239448</c:v>
                </c:pt>
                <c:pt idx="9699">
                  <c:v>89.258394289239448</c:v>
                </c:pt>
                <c:pt idx="9700">
                  <c:v>89.258394289239448</c:v>
                </c:pt>
                <c:pt idx="9701">
                  <c:v>89.258394289239448</c:v>
                </c:pt>
                <c:pt idx="9702">
                  <c:v>89.258394289239448</c:v>
                </c:pt>
                <c:pt idx="9703">
                  <c:v>89.258394289239448</c:v>
                </c:pt>
                <c:pt idx="9704">
                  <c:v>89.258394289239448</c:v>
                </c:pt>
                <c:pt idx="9705">
                  <c:v>89.258394289239448</c:v>
                </c:pt>
                <c:pt idx="9706">
                  <c:v>89.258394289239448</c:v>
                </c:pt>
                <c:pt idx="9707">
                  <c:v>89.258394289239448</c:v>
                </c:pt>
                <c:pt idx="9708">
                  <c:v>89.258394289239448</c:v>
                </c:pt>
                <c:pt idx="9709">
                  <c:v>89.258394289239448</c:v>
                </c:pt>
                <c:pt idx="9710">
                  <c:v>89.258394289239448</c:v>
                </c:pt>
                <c:pt idx="9711">
                  <c:v>89.258394289239448</c:v>
                </c:pt>
                <c:pt idx="9712">
                  <c:v>89.258394289239448</c:v>
                </c:pt>
                <c:pt idx="9713">
                  <c:v>89.258394289239448</c:v>
                </c:pt>
                <c:pt idx="9714">
                  <c:v>89.258394289239448</c:v>
                </c:pt>
                <c:pt idx="9715">
                  <c:v>89.258394289239448</c:v>
                </c:pt>
                <c:pt idx="9716">
                  <c:v>89.258394289239448</c:v>
                </c:pt>
                <c:pt idx="9717">
                  <c:v>89.258394289239448</c:v>
                </c:pt>
                <c:pt idx="9718">
                  <c:v>89.258394289239448</c:v>
                </c:pt>
                <c:pt idx="9719">
                  <c:v>89.258394289239448</c:v>
                </c:pt>
                <c:pt idx="9720">
                  <c:v>89.258394289239448</c:v>
                </c:pt>
                <c:pt idx="9721">
                  <c:v>89.258394289239448</c:v>
                </c:pt>
                <c:pt idx="9722">
                  <c:v>89.258394289239448</c:v>
                </c:pt>
                <c:pt idx="9723">
                  <c:v>89.258394289239448</c:v>
                </c:pt>
                <c:pt idx="9724">
                  <c:v>89.258394289239448</c:v>
                </c:pt>
                <c:pt idx="9725">
                  <c:v>89.258394289239448</c:v>
                </c:pt>
                <c:pt idx="9726">
                  <c:v>89.258394289239448</c:v>
                </c:pt>
                <c:pt idx="9727">
                  <c:v>89.258394289239448</c:v>
                </c:pt>
                <c:pt idx="9728">
                  <c:v>89.258394289239448</c:v>
                </c:pt>
                <c:pt idx="9729">
                  <c:v>89.258394289239448</c:v>
                </c:pt>
                <c:pt idx="9730">
                  <c:v>89.258394289239448</c:v>
                </c:pt>
                <c:pt idx="9731">
                  <c:v>89.258394289239448</c:v>
                </c:pt>
                <c:pt idx="9732">
                  <c:v>89.258394289239448</c:v>
                </c:pt>
                <c:pt idx="9733">
                  <c:v>89.258394289239448</c:v>
                </c:pt>
                <c:pt idx="9734">
                  <c:v>89.258394289239448</c:v>
                </c:pt>
                <c:pt idx="9735">
                  <c:v>89.258394289239448</c:v>
                </c:pt>
                <c:pt idx="9736">
                  <c:v>89.258394289239448</c:v>
                </c:pt>
                <c:pt idx="9737">
                  <c:v>89.258394289239448</c:v>
                </c:pt>
                <c:pt idx="9738">
                  <c:v>89.258394289239448</c:v>
                </c:pt>
                <c:pt idx="9739">
                  <c:v>89.258394289239448</c:v>
                </c:pt>
                <c:pt idx="9740">
                  <c:v>89.258394289239448</c:v>
                </c:pt>
                <c:pt idx="9741">
                  <c:v>89.258394289239448</c:v>
                </c:pt>
                <c:pt idx="9742">
                  <c:v>89.258394289239448</c:v>
                </c:pt>
                <c:pt idx="9743">
                  <c:v>89.258394289239448</c:v>
                </c:pt>
                <c:pt idx="9744">
                  <c:v>89.258394289239448</c:v>
                </c:pt>
                <c:pt idx="9745">
                  <c:v>89.258394289239448</c:v>
                </c:pt>
                <c:pt idx="9746">
                  <c:v>89.258394289239448</c:v>
                </c:pt>
                <c:pt idx="9747">
                  <c:v>89.258394289239448</c:v>
                </c:pt>
                <c:pt idx="9748">
                  <c:v>89.258394289239448</c:v>
                </c:pt>
                <c:pt idx="9749">
                  <c:v>89.258394289239448</c:v>
                </c:pt>
                <c:pt idx="9750">
                  <c:v>89.258394289239448</c:v>
                </c:pt>
                <c:pt idx="9751">
                  <c:v>89.258394289239448</c:v>
                </c:pt>
                <c:pt idx="9752">
                  <c:v>89.258394289239448</c:v>
                </c:pt>
                <c:pt idx="9753">
                  <c:v>89.258394289239448</c:v>
                </c:pt>
                <c:pt idx="9754">
                  <c:v>89.258394289239448</c:v>
                </c:pt>
                <c:pt idx="9755">
                  <c:v>89.258394289239448</c:v>
                </c:pt>
                <c:pt idx="9756">
                  <c:v>89.258394289239448</c:v>
                </c:pt>
                <c:pt idx="9757">
                  <c:v>89.258394289239448</c:v>
                </c:pt>
                <c:pt idx="9758">
                  <c:v>89.258394289239448</c:v>
                </c:pt>
                <c:pt idx="9759">
                  <c:v>89.258394289239448</c:v>
                </c:pt>
                <c:pt idx="9760">
                  <c:v>89.258394289239448</c:v>
                </c:pt>
                <c:pt idx="9761">
                  <c:v>89.258394289239448</c:v>
                </c:pt>
                <c:pt idx="9762">
                  <c:v>89.258394289239448</c:v>
                </c:pt>
                <c:pt idx="9763">
                  <c:v>89.258394289239448</c:v>
                </c:pt>
                <c:pt idx="9764">
                  <c:v>89.258394289239448</c:v>
                </c:pt>
                <c:pt idx="9765">
                  <c:v>89.258394289239448</c:v>
                </c:pt>
                <c:pt idx="9766">
                  <c:v>89.258394289239448</c:v>
                </c:pt>
                <c:pt idx="9767">
                  <c:v>89.258394289239448</c:v>
                </c:pt>
                <c:pt idx="9768">
                  <c:v>89.258394289239448</c:v>
                </c:pt>
                <c:pt idx="9769">
                  <c:v>89.258394289239448</c:v>
                </c:pt>
                <c:pt idx="9770">
                  <c:v>89.258394289239448</c:v>
                </c:pt>
                <c:pt idx="9771">
                  <c:v>89.258394289239448</c:v>
                </c:pt>
                <c:pt idx="9772">
                  <c:v>89.258394289239448</c:v>
                </c:pt>
                <c:pt idx="9773">
                  <c:v>89.258394289239448</c:v>
                </c:pt>
                <c:pt idx="9774">
                  <c:v>89.258394289239448</c:v>
                </c:pt>
                <c:pt idx="9775">
                  <c:v>89.258394289239448</c:v>
                </c:pt>
                <c:pt idx="9776">
                  <c:v>89.258394289239448</c:v>
                </c:pt>
                <c:pt idx="9777">
                  <c:v>89.258394289239448</c:v>
                </c:pt>
                <c:pt idx="9778">
                  <c:v>89.258394289239448</c:v>
                </c:pt>
                <c:pt idx="9779">
                  <c:v>89.258394289239448</c:v>
                </c:pt>
                <c:pt idx="9780">
                  <c:v>89.258394289239448</c:v>
                </c:pt>
                <c:pt idx="9781">
                  <c:v>89.258394289239448</c:v>
                </c:pt>
                <c:pt idx="9782">
                  <c:v>89.258394289239448</c:v>
                </c:pt>
                <c:pt idx="9783">
                  <c:v>89.258394289239448</c:v>
                </c:pt>
                <c:pt idx="9784">
                  <c:v>89.258394289239448</c:v>
                </c:pt>
                <c:pt idx="9785">
                  <c:v>89.258394289239448</c:v>
                </c:pt>
                <c:pt idx="9786">
                  <c:v>89.258394289239448</c:v>
                </c:pt>
                <c:pt idx="9787">
                  <c:v>89.258394289239448</c:v>
                </c:pt>
                <c:pt idx="9788">
                  <c:v>89.258394289239448</c:v>
                </c:pt>
                <c:pt idx="9789">
                  <c:v>89.258394289239448</c:v>
                </c:pt>
                <c:pt idx="9790">
                  <c:v>89.258394289239448</c:v>
                </c:pt>
                <c:pt idx="9791">
                  <c:v>89.258394289239448</c:v>
                </c:pt>
                <c:pt idx="9792">
                  <c:v>89.258394289239448</c:v>
                </c:pt>
                <c:pt idx="9793">
                  <c:v>89.258394289239448</c:v>
                </c:pt>
                <c:pt idx="9794">
                  <c:v>89.258394289239448</c:v>
                </c:pt>
                <c:pt idx="9795">
                  <c:v>89.258394289239448</c:v>
                </c:pt>
                <c:pt idx="9796">
                  <c:v>89.258394289239448</c:v>
                </c:pt>
                <c:pt idx="9797">
                  <c:v>89.258394289239448</c:v>
                </c:pt>
                <c:pt idx="9798">
                  <c:v>89.258394289239448</c:v>
                </c:pt>
                <c:pt idx="9799">
                  <c:v>89.258394289239448</c:v>
                </c:pt>
                <c:pt idx="9800">
                  <c:v>89.258394289239448</c:v>
                </c:pt>
                <c:pt idx="9801">
                  <c:v>89.258394289239448</c:v>
                </c:pt>
                <c:pt idx="9802">
                  <c:v>89.258394289239448</c:v>
                </c:pt>
                <c:pt idx="9803">
                  <c:v>89.258394289239448</c:v>
                </c:pt>
                <c:pt idx="9804">
                  <c:v>89.258394289239448</c:v>
                </c:pt>
                <c:pt idx="9805">
                  <c:v>89.258394289239448</c:v>
                </c:pt>
                <c:pt idx="9806">
                  <c:v>89.258394289239448</c:v>
                </c:pt>
                <c:pt idx="9807">
                  <c:v>89.258394289239448</c:v>
                </c:pt>
                <c:pt idx="9808">
                  <c:v>89.258394289239448</c:v>
                </c:pt>
                <c:pt idx="9809">
                  <c:v>89.258394289239448</c:v>
                </c:pt>
                <c:pt idx="9810">
                  <c:v>89.258394289239448</c:v>
                </c:pt>
                <c:pt idx="9811">
                  <c:v>89.258394289239448</c:v>
                </c:pt>
                <c:pt idx="9812">
                  <c:v>89.258394289239448</c:v>
                </c:pt>
                <c:pt idx="9813">
                  <c:v>89.258394289239448</c:v>
                </c:pt>
                <c:pt idx="9814">
                  <c:v>89.258394289239448</c:v>
                </c:pt>
                <c:pt idx="9815">
                  <c:v>89.258394289239448</c:v>
                </c:pt>
                <c:pt idx="9816">
                  <c:v>89.258394289239448</c:v>
                </c:pt>
                <c:pt idx="9817">
                  <c:v>89.258394289239448</c:v>
                </c:pt>
                <c:pt idx="9818">
                  <c:v>89.258394289239448</c:v>
                </c:pt>
                <c:pt idx="9819">
                  <c:v>89.258394289239448</c:v>
                </c:pt>
                <c:pt idx="9820">
                  <c:v>89.258394289239448</c:v>
                </c:pt>
                <c:pt idx="9821">
                  <c:v>89.258394289239448</c:v>
                </c:pt>
                <c:pt idx="9822">
                  <c:v>89.258394289239448</c:v>
                </c:pt>
                <c:pt idx="9823">
                  <c:v>89.258394289239448</c:v>
                </c:pt>
                <c:pt idx="9824">
                  <c:v>89.258394289239448</c:v>
                </c:pt>
                <c:pt idx="9825">
                  <c:v>89.258394289239448</c:v>
                </c:pt>
                <c:pt idx="9826">
                  <c:v>89.258394289239448</c:v>
                </c:pt>
                <c:pt idx="9827">
                  <c:v>89.258394289239448</c:v>
                </c:pt>
                <c:pt idx="9828">
                  <c:v>89.258394289239448</c:v>
                </c:pt>
                <c:pt idx="9829">
                  <c:v>89.258394289239448</c:v>
                </c:pt>
                <c:pt idx="9830">
                  <c:v>89.258394289239448</c:v>
                </c:pt>
                <c:pt idx="9831">
                  <c:v>89.258394289239448</c:v>
                </c:pt>
                <c:pt idx="9832">
                  <c:v>89.258394289239448</c:v>
                </c:pt>
                <c:pt idx="9833">
                  <c:v>89.258394289239448</c:v>
                </c:pt>
                <c:pt idx="9834">
                  <c:v>89.258394289239448</c:v>
                </c:pt>
                <c:pt idx="9835">
                  <c:v>89.258394289239448</c:v>
                </c:pt>
                <c:pt idx="9836">
                  <c:v>89.258394289239448</c:v>
                </c:pt>
                <c:pt idx="9837">
                  <c:v>89.258394289239448</c:v>
                </c:pt>
                <c:pt idx="9838">
                  <c:v>89.258394289239448</c:v>
                </c:pt>
                <c:pt idx="9839">
                  <c:v>89.258394289239448</c:v>
                </c:pt>
                <c:pt idx="9840">
                  <c:v>89.258394289239448</c:v>
                </c:pt>
                <c:pt idx="9841">
                  <c:v>89.258394289239448</c:v>
                </c:pt>
                <c:pt idx="9842">
                  <c:v>89.258394289239448</c:v>
                </c:pt>
                <c:pt idx="9843">
                  <c:v>89.258394289239448</c:v>
                </c:pt>
                <c:pt idx="9844">
                  <c:v>89.258394289239448</c:v>
                </c:pt>
                <c:pt idx="9845">
                  <c:v>89.258394289239448</c:v>
                </c:pt>
                <c:pt idx="9846">
                  <c:v>89.258394289239448</c:v>
                </c:pt>
                <c:pt idx="9847">
                  <c:v>89.258394289239448</c:v>
                </c:pt>
                <c:pt idx="9848">
                  <c:v>89.258394289239448</c:v>
                </c:pt>
                <c:pt idx="9849">
                  <c:v>89.258394289239448</c:v>
                </c:pt>
                <c:pt idx="9850">
                  <c:v>89.258394289239448</c:v>
                </c:pt>
                <c:pt idx="9851">
                  <c:v>89.258394289239448</c:v>
                </c:pt>
                <c:pt idx="9852">
                  <c:v>89.258394289239448</c:v>
                </c:pt>
                <c:pt idx="9853">
                  <c:v>89.258394289239448</c:v>
                </c:pt>
                <c:pt idx="9854">
                  <c:v>89.258394289239448</c:v>
                </c:pt>
                <c:pt idx="9855">
                  <c:v>89.258394289239448</c:v>
                </c:pt>
                <c:pt idx="9856">
                  <c:v>89.258394289239448</c:v>
                </c:pt>
                <c:pt idx="9857">
                  <c:v>89.258394289239448</c:v>
                </c:pt>
                <c:pt idx="9858">
                  <c:v>89.258394289239448</c:v>
                </c:pt>
                <c:pt idx="9859">
                  <c:v>89.258394289239448</c:v>
                </c:pt>
                <c:pt idx="9860">
                  <c:v>89.258394289239448</c:v>
                </c:pt>
                <c:pt idx="9861">
                  <c:v>89.258394289239448</c:v>
                </c:pt>
                <c:pt idx="9862">
                  <c:v>89.258394289239448</c:v>
                </c:pt>
                <c:pt idx="9863">
                  <c:v>89.258394289239448</c:v>
                </c:pt>
                <c:pt idx="9864">
                  <c:v>89.258394289239448</c:v>
                </c:pt>
                <c:pt idx="9865">
                  <c:v>89.258394289239448</c:v>
                </c:pt>
                <c:pt idx="9866">
                  <c:v>89.258394289239448</c:v>
                </c:pt>
                <c:pt idx="9867">
                  <c:v>89.258394289239448</c:v>
                </c:pt>
                <c:pt idx="9868">
                  <c:v>89.258394289239448</c:v>
                </c:pt>
                <c:pt idx="9869">
                  <c:v>89.258394289239448</c:v>
                </c:pt>
                <c:pt idx="9870">
                  <c:v>89.258394289239448</c:v>
                </c:pt>
                <c:pt idx="9871">
                  <c:v>89.258394289239448</c:v>
                </c:pt>
                <c:pt idx="9872">
                  <c:v>89.258394289239448</c:v>
                </c:pt>
                <c:pt idx="9873">
                  <c:v>89.258394289239448</c:v>
                </c:pt>
                <c:pt idx="9874">
                  <c:v>89.258394289239448</c:v>
                </c:pt>
                <c:pt idx="9875">
                  <c:v>89.258394289239448</c:v>
                </c:pt>
                <c:pt idx="9876">
                  <c:v>89.258394289239448</c:v>
                </c:pt>
                <c:pt idx="9877">
                  <c:v>89.258394289239448</c:v>
                </c:pt>
                <c:pt idx="9878">
                  <c:v>89.258394289239448</c:v>
                </c:pt>
                <c:pt idx="9879">
                  <c:v>89.258394289239448</c:v>
                </c:pt>
                <c:pt idx="9880">
                  <c:v>89.258394289239448</c:v>
                </c:pt>
                <c:pt idx="9881">
                  <c:v>89.258394289239448</c:v>
                </c:pt>
                <c:pt idx="9882">
                  <c:v>89.258394289239448</c:v>
                </c:pt>
                <c:pt idx="9883">
                  <c:v>89.258394289239448</c:v>
                </c:pt>
                <c:pt idx="9884">
                  <c:v>89.258394289239448</c:v>
                </c:pt>
                <c:pt idx="9885">
                  <c:v>89.258394289239448</c:v>
                </c:pt>
                <c:pt idx="9886">
                  <c:v>89.258394289239448</c:v>
                </c:pt>
                <c:pt idx="9887">
                  <c:v>89.258394289239448</c:v>
                </c:pt>
                <c:pt idx="9888">
                  <c:v>89.258394289239448</c:v>
                </c:pt>
                <c:pt idx="9889">
                  <c:v>89.258394289239448</c:v>
                </c:pt>
                <c:pt idx="9890">
                  <c:v>89.258394289239448</c:v>
                </c:pt>
                <c:pt idx="9891">
                  <c:v>89.258394289239448</c:v>
                </c:pt>
                <c:pt idx="9892">
                  <c:v>89.258394289239448</c:v>
                </c:pt>
                <c:pt idx="9893">
                  <c:v>89.258394289239448</c:v>
                </c:pt>
                <c:pt idx="9894">
                  <c:v>89.258394289239448</c:v>
                </c:pt>
                <c:pt idx="9895">
                  <c:v>89.258394289239448</c:v>
                </c:pt>
                <c:pt idx="9896">
                  <c:v>89.258394289239448</c:v>
                </c:pt>
                <c:pt idx="9897">
                  <c:v>89.258394289239448</c:v>
                </c:pt>
                <c:pt idx="9898">
                  <c:v>89.258394289239448</c:v>
                </c:pt>
                <c:pt idx="9899">
                  <c:v>89.258394289239448</c:v>
                </c:pt>
                <c:pt idx="9900">
                  <c:v>89.258394289239448</c:v>
                </c:pt>
                <c:pt idx="9901">
                  <c:v>89.258394289239448</c:v>
                </c:pt>
                <c:pt idx="9902">
                  <c:v>89.258394289239448</c:v>
                </c:pt>
                <c:pt idx="9903">
                  <c:v>89.258394289239448</c:v>
                </c:pt>
                <c:pt idx="9904">
                  <c:v>89.258394289239448</c:v>
                </c:pt>
                <c:pt idx="9905">
                  <c:v>89.258394289239448</c:v>
                </c:pt>
                <c:pt idx="9906">
                  <c:v>89.258394289239448</c:v>
                </c:pt>
                <c:pt idx="9907">
                  <c:v>89.258394289239448</c:v>
                </c:pt>
                <c:pt idx="9908">
                  <c:v>89.258394289239448</c:v>
                </c:pt>
                <c:pt idx="9909">
                  <c:v>89.258394289239448</c:v>
                </c:pt>
                <c:pt idx="9910">
                  <c:v>89.258394289239448</c:v>
                </c:pt>
                <c:pt idx="9911">
                  <c:v>89.258394289239448</c:v>
                </c:pt>
                <c:pt idx="9912">
                  <c:v>89.258394289239448</c:v>
                </c:pt>
                <c:pt idx="9913">
                  <c:v>89.258394289239448</c:v>
                </c:pt>
                <c:pt idx="9914">
                  <c:v>89.258394289239448</c:v>
                </c:pt>
                <c:pt idx="9915">
                  <c:v>89.258394289239448</c:v>
                </c:pt>
                <c:pt idx="9916">
                  <c:v>89.258394289239448</c:v>
                </c:pt>
                <c:pt idx="9917">
                  <c:v>89.258394289239448</c:v>
                </c:pt>
                <c:pt idx="9918">
                  <c:v>89.258394289239448</c:v>
                </c:pt>
                <c:pt idx="9919">
                  <c:v>89.258394289239448</c:v>
                </c:pt>
                <c:pt idx="9920">
                  <c:v>89.258394289239448</c:v>
                </c:pt>
                <c:pt idx="9921">
                  <c:v>89.258394289239448</c:v>
                </c:pt>
                <c:pt idx="9922">
                  <c:v>89.258394289239448</c:v>
                </c:pt>
                <c:pt idx="9923">
                  <c:v>89.258394289239448</c:v>
                </c:pt>
                <c:pt idx="9924">
                  <c:v>89.258394289239448</c:v>
                </c:pt>
                <c:pt idx="9925">
                  <c:v>89.258394289239448</c:v>
                </c:pt>
                <c:pt idx="9926">
                  <c:v>89.258394289239448</c:v>
                </c:pt>
                <c:pt idx="9927">
                  <c:v>89.258394289239448</c:v>
                </c:pt>
                <c:pt idx="9928">
                  <c:v>89.258394289239448</c:v>
                </c:pt>
                <c:pt idx="9929">
                  <c:v>89.258394289239448</c:v>
                </c:pt>
                <c:pt idx="9930">
                  <c:v>89.258394289239448</c:v>
                </c:pt>
                <c:pt idx="9931">
                  <c:v>89.258394289239448</c:v>
                </c:pt>
                <c:pt idx="9932">
                  <c:v>89.258394289239448</c:v>
                </c:pt>
                <c:pt idx="9933">
                  <c:v>89.258394289239448</c:v>
                </c:pt>
                <c:pt idx="9934">
                  <c:v>89.258394289239448</c:v>
                </c:pt>
                <c:pt idx="9935">
                  <c:v>89.258394289239448</c:v>
                </c:pt>
                <c:pt idx="9936">
                  <c:v>89.258394289239448</c:v>
                </c:pt>
                <c:pt idx="9937">
                  <c:v>89.258394289239448</c:v>
                </c:pt>
                <c:pt idx="9938">
                  <c:v>89.258394289239448</c:v>
                </c:pt>
                <c:pt idx="9939">
                  <c:v>89.258394289239448</c:v>
                </c:pt>
                <c:pt idx="9940">
                  <c:v>89.258394289239448</c:v>
                </c:pt>
                <c:pt idx="9941">
                  <c:v>89.258394289239448</c:v>
                </c:pt>
                <c:pt idx="9942">
                  <c:v>89.258394289239448</c:v>
                </c:pt>
                <c:pt idx="9943">
                  <c:v>89.258394289239448</c:v>
                </c:pt>
                <c:pt idx="9944">
                  <c:v>89.258394289239448</c:v>
                </c:pt>
                <c:pt idx="9945">
                  <c:v>89.258394289239448</c:v>
                </c:pt>
                <c:pt idx="9946">
                  <c:v>89.258394289239448</c:v>
                </c:pt>
                <c:pt idx="9947">
                  <c:v>89.258394289239448</c:v>
                </c:pt>
                <c:pt idx="9948">
                  <c:v>89.258394289239448</c:v>
                </c:pt>
                <c:pt idx="9949">
                  <c:v>89.258394289239448</c:v>
                </c:pt>
                <c:pt idx="9950">
                  <c:v>89.258394289239448</c:v>
                </c:pt>
                <c:pt idx="9951">
                  <c:v>89.258394289239448</c:v>
                </c:pt>
                <c:pt idx="9952">
                  <c:v>89.258394289239448</c:v>
                </c:pt>
                <c:pt idx="9953">
                  <c:v>89.258394289239448</c:v>
                </c:pt>
                <c:pt idx="9954">
                  <c:v>89.258394289239448</c:v>
                </c:pt>
                <c:pt idx="9955">
                  <c:v>89.258394289239448</c:v>
                </c:pt>
                <c:pt idx="9956">
                  <c:v>89.258394289239448</c:v>
                </c:pt>
                <c:pt idx="9957">
                  <c:v>89.258394289239448</c:v>
                </c:pt>
                <c:pt idx="9958">
                  <c:v>89.258394289239448</c:v>
                </c:pt>
                <c:pt idx="9959">
                  <c:v>89.258394289239448</c:v>
                </c:pt>
                <c:pt idx="9960">
                  <c:v>89.258394289239448</c:v>
                </c:pt>
                <c:pt idx="9961">
                  <c:v>89.258394289239448</c:v>
                </c:pt>
                <c:pt idx="9962">
                  <c:v>89.258394289239448</c:v>
                </c:pt>
                <c:pt idx="9963">
                  <c:v>89.258394289239448</c:v>
                </c:pt>
                <c:pt idx="9964">
                  <c:v>89.258394289239448</c:v>
                </c:pt>
                <c:pt idx="9965">
                  <c:v>89.258394289239448</c:v>
                </c:pt>
                <c:pt idx="9966">
                  <c:v>89.258394289239448</c:v>
                </c:pt>
                <c:pt idx="9967">
                  <c:v>89.258394289239448</c:v>
                </c:pt>
                <c:pt idx="9968">
                  <c:v>89.258394289239448</c:v>
                </c:pt>
                <c:pt idx="9969">
                  <c:v>89.258394289239448</c:v>
                </c:pt>
                <c:pt idx="9970">
                  <c:v>89.258394289239448</c:v>
                </c:pt>
                <c:pt idx="9971">
                  <c:v>89.258394289239448</c:v>
                </c:pt>
                <c:pt idx="9972">
                  <c:v>89.258394289239448</c:v>
                </c:pt>
                <c:pt idx="9973">
                  <c:v>89.258394289239448</c:v>
                </c:pt>
                <c:pt idx="9974">
                  <c:v>89.258394289239448</c:v>
                </c:pt>
                <c:pt idx="9975">
                  <c:v>89.258394289239448</c:v>
                </c:pt>
                <c:pt idx="9976">
                  <c:v>89.258394289239448</c:v>
                </c:pt>
                <c:pt idx="9977">
                  <c:v>89.258394289239448</c:v>
                </c:pt>
                <c:pt idx="9978">
                  <c:v>89.258394289239448</c:v>
                </c:pt>
                <c:pt idx="9979">
                  <c:v>89.258394289239448</c:v>
                </c:pt>
                <c:pt idx="9980">
                  <c:v>89.258394289239448</c:v>
                </c:pt>
                <c:pt idx="9981">
                  <c:v>89.258394289239448</c:v>
                </c:pt>
                <c:pt idx="9982">
                  <c:v>89.258394289239448</c:v>
                </c:pt>
                <c:pt idx="9983">
                  <c:v>89.258394289239448</c:v>
                </c:pt>
                <c:pt idx="9984">
                  <c:v>89.258394289239448</c:v>
                </c:pt>
                <c:pt idx="9985">
                  <c:v>89.258394289239448</c:v>
                </c:pt>
                <c:pt idx="9986">
                  <c:v>89.258394289239448</c:v>
                </c:pt>
                <c:pt idx="9987">
                  <c:v>89.258394289239448</c:v>
                </c:pt>
                <c:pt idx="9988">
                  <c:v>89.258394289239448</c:v>
                </c:pt>
                <c:pt idx="9989">
                  <c:v>89.258394289239448</c:v>
                </c:pt>
                <c:pt idx="9990">
                  <c:v>89.258394289239448</c:v>
                </c:pt>
                <c:pt idx="9991">
                  <c:v>89.258394289239448</c:v>
                </c:pt>
                <c:pt idx="9992">
                  <c:v>89.258394289239448</c:v>
                </c:pt>
                <c:pt idx="9993">
                  <c:v>89.258394289239448</c:v>
                </c:pt>
                <c:pt idx="9994">
                  <c:v>89.258394289239448</c:v>
                </c:pt>
                <c:pt idx="9995">
                  <c:v>89.258394289239448</c:v>
                </c:pt>
                <c:pt idx="9996">
                  <c:v>89.258394289239448</c:v>
                </c:pt>
                <c:pt idx="9997">
                  <c:v>89.258394289239448</c:v>
                </c:pt>
                <c:pt idx="9998">
                  <c:v>89.258394289239448</c:v>
                </c:pt>
                <c:pt idx="9999">
                  <c:v>89.258394289239448</c:v>
                </c:pt>
                <c:pt idx="10000">
                  <c:v>89.258394289239448</c:v>
                </c:pt>
                <c:pt idx="10001">
                  <c:v>89.258394289239448</c:v>
                </c:pt>
                <c:pt idx="10002">
                  <c:v>89.258394289239448</c:v>
                </c:pt>
                <c:pt idx="10003">
                  <c:v>89.258394289239448</c:v>
                </c:pt>
                <c:pt idx="10004">
                  <c:v>89.258394289239448</c:v>
                </c:pt>
                <c:pt idx="10005">
                  <c:v>89.258394289239448</c:v>
                </c:pt>
                <c:pt idx="10006">
                  <c:v>89.258394289239448</c:v>
                </c:pt>
                <c:pt idx="10007">
                  <c:v>89.258394289239448</c:v>
                </c:pt>
                <c:pt idx="10008">
                  <c:v>89.258394289239448</c:v>
                </c:pt>
                <c:pt idx="10009">
                  <c:v>89.258394289239448</c:v>
                </c:pt>
                <c:pt idx="10010">
                  <c:v>89.258394289239448</c:v>
                </c:pt>
                <c:pt idx="10011">
                  <c:v>89.258394289239448</c:v>
                </c:pt>
                <c:pt idx="10012">
                  <c:v>89.258394289239448</c:v>
                </c:pt>
                <c:pt idx="10013">
                  <c:v>89.258394289239448</c:v>
                </c:pt>
                <c:pt idx="10014">
                  <c:v>89.258394289239448</c:v>
                </c:pt>
                <c:pt idx="10015">
                  <c:v>89.258394289239448</c:v>
                </c:pt>
                <c:pt idx="10016">
                  <c:v>89.258394289239448</c:v>
                </c:pt>
                <c:pt idx="10017">
                  <c:v>89.258394289239448</c:v>
                </c:pt>
                <c:pt idx="10018">
                  <c:v>89.258394289239448</c:v>
                </c:pt>
                <c:pt idx="10019">
                  <c:v>89.258394289239448</c:v>
                </c:pt>
                <c:pt idx="10020">
                  <c:v>89.258394289239448</c:v>
                </c:pt>
                <c:pt idx="10021">
                  <c:v>89.258394289239448</c:v>
                </c:pt>
                <c:pt idx="10022">
                  <c:v>89.258394289239448</c:v>
                </c:pt>
                <c:pt idx="10023">
                  <c:v>89.258394289239448</c:v>
                </c:pt>
                <c:pt idx="10024">
                  <c:v>89.258394289239448</c:v>
                </c:pt>
                <c:pt idx="10025">
                  <c:v>89.258394289239448</c:v>
                </c:pt>
                <c:pt idx="10026">
                  <c:v>89.258394289239448</c:v>
                </c:pt>
                <c:pt idx="10027">
                  <c:v>89.258394289239448</c:v>
                </c:pt>
                <c:pt idx="10028">
                  <c:v>89.258394289239448</c:v>
                </c:pt>
                <c:pt idx="10029">
                  <c:v>89.258394289239448</c:v>
                </c:pt>
                <c:pt idx="10030">
                  <c:v>89.258394289239448</c:v>
                </c:pt>
                <c:pt idx="10031">
                  <c:v>89.258394289239448</c:v>
                </c:pt>
                <c:pt idx="10032">
                  <c:v>89.258394289239448</c:v>
                </c:pt>
                <c:pt idx="10033">
                  <c:v>89.258394289239448</c:v>
                </c:pt>
                <c:pt idx="10034">
                  <c:v>89.258394289239448</c:v>
                </c:pt>
                <c:pt idx="10035">
                  <c:v>89.258394289239448</c:v>
                </c:pt>
                <c:pt idx="10036">
                  <c:v>89.258394289239448</c:v>
                </c:pt>
                <c:pt idx="10037">
                  <c:v>89.258394289239448</c:v>
                </c:pt>
                <c:pt idx="10038">
                  <c:v>89.258394289239448</c:v>
                </c:pt>
                <c:pt idx="10039">
                  <c:v>89.258394289239448</c:v>
                </c:pt>
                <c:pt idx="10040">
                  <c:v>89.258394289239448</c:v>
                </c:pt>
                <c:pt idx="10041">
                  <c:v>89.258394289239448</c:v>
                </c:pt>
                <c:pt idx="10042">
                  <c:v>89.258394289239448</c:v>
                </c:pt>
                <c:pt idx="10043">
                  <c:v>89.258394289239448</c:v>
                </c:pt>
                <c:pt idx="10044">
                  <c:v>89.258394289239448</c:v>
                </c:pt>
                <c:pt idx="10045">
                  <c:v>89.258394289239448</c:v>
                </c:pt>
                <c:pt idx="10046">
                  <c:v>89.258394289239448</c:v>
                </c:pt>
                <c:pt idx="10047">
                  <c:v>89.258394289239448</c:v>
                </c:pt>
                <c:pt idx="10048">
                  <c:v>89.258394289239448</c:v>
                </c:pt>
                <c:pt idx="10049">
                  <c:v>89.258394289239448</c:v>
                </c:pt>
                <c:pt idx="10050">
                  <c:v>89.258394289239448</c:v>
                </c:pt>
                <c:pt idx="10051">
                  <c:v>89.258394289239448</c:v>
                </c:pt>
                <c:pt idx="10052">
                  <c:v>89.258394289239448</c:v>
                </c:pt>
                <c:pt idx="10053">
                  <c:v>89.258394289239448</c:v>
                </c:pt>
                <c:pt idx="10054">
                  <c:v>89.258394289239448</c:v>
                </c:pt>
                <c:pt idx="10055">
                  <c:v>89.258394289239448</c:v>
                </c:pt>
                <c:pt idx="10056">
                  <c:v>89.258394289239448</c:v>
                </c:pt>
                <c:pt idx="10057">
                  <c:v>89.258394289239448</c:v>
                </c:pt>
                <c:pt idx="10058">
                  <c:v>89.258394289239448</c:v>
                </c:pt>
                <c:pt idx="10059">
                  <c:v>89.258394289239448</c:v>
                </c:pt>
                <c:pt idx="10060">
                  <c:v>89.258394289239448</c:v>
                </c:pt>
                <c:pt idx="10061">
                  <c:v>89.258394289239448</c:v>
                </c:pt>
                <c:pt idx="10062">
                  <c:v>89.258394289239448</c:v>
                </c:pt>
                <c:pt idx="10063">
                  <c:v>89.258394289239448</c:v>
                </c:pt>
                <c:pt idx="10064">
                  <c:v>89.258394289239448</c:v>
                </c:pt>
                <c:pt idx="10065">
                  <c:v>89.258394289239448</c:v>
                </c:pt>
                <c:pt idx="10066">
                  <c:v>89.258394289239448</c:v>
                </c:pt>
                <c:pt idx="10067">
                  <c:v>89.258394289239448</c:v>
                </c:pt>
                <c:pt idx="10068">
                  <c:v>89.258394289239448</c:v>
                </c:pt>
                <c:pt idx="10069">
                  <c:v>89.258394289239448</c:v>
                </c:pt>
                <c:pt idx="10070">
                  <c:v>89.258394289239448</c:v>
                </c:pt>
                <c:pt idx="10071">
                  <c:v>89.258394289239448</c:v>
                </c:pt>
                <c:pt idx="10072">
                  <c:v>89.258394289239448</c:v>
                </c:pt>
                <c:pt idx="10073">
                  <c:v>89.258394289239448</c:v>
                </c:pt>
                <c:pt idx="10074">
                  <c:v>89.258394289239448</c:v>
                </c:pt>
                <c:pt idx="10075">
                  <c:v>89.258394289239448</c:v>
                </c:pt>
                <c:pt idx="10076">
                  <c:v>89.258394289239448</c:v>
                </c:pt>
                <c:pt idx="10077">
                  <c:v>89.258394289239448</c:v>
                </c:pt>
                <c:pt idx="10078">
                  <c:v>89.258394289239448</c:v>
                </c:pt>
                <c:pt idx="10079">
                  <c:v>89.258394289239448</c:v>
                </c:pt>
                <c:pt idx="10080">
                  <c:v>89.258394289239448</c:v>
                </c:pt>
                <c:pt idx="10081">
                  <c:v>89.258394289239448</c:v>
                </c:pt>
                <c:pt idx="10082">
                  <c:v>89.258394289239448</c:v>
                </c:pt>
                <c:pt idx="10083">
                  <c:v>89.258394289239448</c:v>
                </c:pt>
                <c:pt idx="10084">
                  <c:v>89.258394289239448</c:v>
                </c:pt>
                <c:pt idx="10085">
                  <c:v>89.258394289239448</c:v>
                </c:pt>
                <c:pt idx="10086">
                  <c:v>89.258394289239448</c:v>
                </c:pt>
                <c:pt idx="10087">
                  <c:v>89.258394289239448</c:v>
                </c:pt>
                <c:pt idx="10088">
                  <c:v>89.258394289239448</c:v>
                </c:pt>
                <c:pt idx="10089">
                  <c:v>89.258394289239448</c:v>
                </c:pt>
                <c:pt idx="10090">
                  <c:v>89.258394289239448</c:v>
                </c:pt>
                <c:pt idx="10091">
                  <c:v>89.258394289239448</c:v>
                </c:pt>
                <c:pt idx="10092">
                  <c:v>89.258394289239448</c:v>
                </c:pt>
                <c:pt idx="10093">
                  <c:v>89.258394289239448</c:v>
                </c:pt>
                <c:pt idx="10094">
                  <c:v>89.258394289239448</c:v>
                </c:pt>
                <c:pt idx="10095">
                  <c:v>89.258394289239448</c:v>
                </c:pt>
                <c:pt idx="10096">
                  <c:v>89.258394289239448</c:v>
                </c:pt>
                <c:pt idx="10097">
                  <c:v>89.258394289239448</c:v>
                </c:pt>
                <c:pt idx="10098">
                  <c:v>89.258394289239448</c:v>
                </c:pt>
                <c:pt idx="10099">
                  <c:v>89.258394289239448</c:v>
                </c:pt>
                <c:pt idx="10100">
                  <c:v>89.258394289239448</c:v>
                </c:pt>
                <c:pt idx="10101">
                  <c:v>89.258394289239448</c:v>
                </c:pt>
                <c:pt idx="10102">
                  <c:v>89.258394289239448</c:v>
                </c:pt>
                <c:pt idx="10103">
                  <c:v>89.258394289239448</c:v>
                </c:pt>
                <c:pt idx="10104">
                  <c:v>89.258394289239448</c:v>
                </c:pt>
                <c:pt idx="10105">
                  <c:v>89.258394289239448</c:v>
                </c:pt>
                <c:pt idx="10106">
                  <c:v>89.258394289239448</c:v>
                </c:pt>
                <c:pt idx="10107">
                  <c:v>89.258394289239448</c:v>
                </c:pt>
                <c:pt idx="10108">
                  <c:v>89.258394289239448</c:v>
                </c:pt>
                <c:pt idx="10109">
                  <c:v>89.258394289239448</c:v>
                </c:pt>
                <c:pt idx="10110">
                  <c:v>89.258394289239448</c:v>
                </c:pt>
                <c:pt idx="10111">
                  <c:v>89.258394289239448</c:v>
                </c:pt>
                <c:pt idx="10112">
                  <c:v>89.258394289239448</c:v>
                </c:pt>
                <c:pt idx="10113">
                  <c:v>89.258394289239448</c:v>
                </c:pt>
                <c:pt idx="10114">
                  <c:v>89.258394289239448</c:v>
                </c:pt>
                <c:pt idx="10115">
                  <c:v>89.258394289239448</c:v>
                </c:pt>
                <c:pt idx="10116">
                  <c:v>89.258394289239448</c:v>
                </c:pt>
                <c:pt idx="10117">
                  <c:v>89.258394289239448</c:v>
                </c:pt>
                <c:pt idx="10118">
                  <c:v>89.258394289239448</c:v>
                </c:pt>
                <c:pt idx="10119">
                  <c:v>89.258394289239448</c:v>
                </c:pt>
                <c:pt idx="10120">
                  <c:v>89.258394289239448</c:v>
                </c:pt>
                <c:pt idx="10121">
                  <c:v>89.258394289239448</c:v>
                </c:pt>
                <c:pt idx="10122">
                  <c:v>89.258394289239448</c:v>
                </c:pt>
                <c:pt idx="10123">
                  <c:v>89.258394289239448</c:v>
                </c:pt>
                <c:pt idx="10124">
                  <c:v>89.258394289239448</c:v>
                </c:pt>
                <c:pt idx="10125">
                  <c:v>89.258394289239448</c:v>
                </c:pt>
                <c:pt idx="10126">
                  <c:v>89.258394289239448</c:v>
                </c:pt>
                <c:pt idx="10127">
                  <c:v>89.258394289239448</c:v>
                </c:pt>
                <c:pt idx="10128">
                  <c:v>89.258394289239448</c:v>
                </c:pt>
                <c:pt idx="10129">
                  <c:v>89.258394289239448</c:v>
                </c:pt>
                <c:pt idx="10130">
                  <c:v>89.258394289239448</c:v>
                </c:pt>
                <c:pt idx="10131">
                  <c:v>89.258394289239448</c:v>
                </c:pt>
                <c:pt idx="10132">
                  <c:v>89.258394289239448</c:v>
                </c:pt>
                <c:pt idx="10133">
                  <c:v>89.258394289239448</c:v>
                </c:pt>
                <c:pt idx="10134">
                  <c:v>89.258394289239448</c:v>
                </c:pt>
                <c:pt idx="10135">
                  <c:v>89.258394289239448</c:v>
                </c:pt>
                <c:pt idx="10136">
                  <c:v>89.258394289239448</c:v>
                </c:pt>
                <c:pt idx="10137">
                  <c:v>89.258394289239448</c:v>
                </c:pt>
                <c:pt idx="10138">
                  <c:v>89.258394289239448</c:v>
                </c:pt>
                <c:pt idx="10139">
                  <c:v>89.258394289239448</c:v>
                </c:pt>
                <c:pt idx="10140">
                  <c:v>89.258394289239448</c:v>
                </c:pt>
                <c:pt idx="10141">
                  <c:v>89.258394289239448</c:v>
                </c:pt>
                <c:pt idx="10142">
                  <c:v>89.258394289239448</c:v>
                </c:pt>
                <c:pt idx="10143">
                  <c:v>89.258394289239448</c:v>
                </c:pt>
                <c:pt idx="10144">
                  <c:v>89.258394289239448</c:v>
                </c:pt>
                <c:pt idx="10145">
                  <c:v>89.258394289239448</c:v>
                </c:pt>
                <c:pt idx="10146">
                  <c:v>89.258394289239448</c:v>
                </c:pt>
                <c:pt idx="10147">
                  <c:v>89.258394289239448</c:v>
                </c:pt>
                <c:pt idx="10148">
                  <c:v>89.258394289239448</c:v>
                </c:pt>
                <c:pt idx="10149">
                  <c:v>89.258394289239448</c:v>
                </c:pt>
                <c:pt idx="10150">
                  <c:v>89.258394289239448</c:v>
                </c:pt>
                <c:pt idx="10151">
                  <c:v>89.258394289239448</c:v>
                </c:pt>
                <c:pt idx="10152">
                  <c:v>89.258394289239448</c:v>
                </c:pt>
                <c:pt idx="10153">
                  <c:v>89.258394289239448</c:v>
                </c:pt>
                <c:pt idx="10154">
                  <c:v>89.258394289239448</c:v>
                </c:pt>
                <c:pt idx="10155">
                  <c:v>89.258394289239448</c:v>
                </c:pt>
                <c:pt idx="10156">
                  <c:v>89.258394289239448</c:v>
                </c:pt>
                <c:pt idx="10157">
                  <c:v>89.258394289239448</c:v>
                </c:pt>
                <c:pt idx="10158">
                  <c:v>89.258394289239448</c:v>
                </c:pt>
                <c:pt idx="10159">
                  <c:v>89.258394289239448</c:v>
                </c:pt>
                <c:pt idx="10160">
                  <c:v>89.258394289239448</c:v>
                </c:pt>
                <c:pt idx="10161">
                  <c:v>89.258394289239448</c:v>
                </c:pt>
                <c:pt idx="10162">
                  <c:v>89.258394289239448</c:v>
                </c:pt>
                <c:pt idx="10163">
                  <c:v>89.258394289239448</c:v>
                </c:pt>
                <c:pt idx="10164">
                  <c:v>89.258394289239448</c:v>
                </c:pt>
                <c:pt idx="10165">
                  <c:v>89.258394289239448</c:v>
                </c:pt>
                <c:pt idx="10166">
                  <c:v>89.258394289239448</c:v>
                </c:pt>
                <c:pt idx="10167">
                  <c:v>89.258394289239448</c:v>
                </c:pt>
                <c:pt idx="10168">
                  <c:v>89.258394289239448</c:v>
                </c:pt>
                <c:pt idx="10169">
                  <c:v>89.258394289239448</c:v>
                </c:pt>
                <c:pt idx="10170">
                  <c:v>89.258394289239448</c:v>
                </c:pt>
                <c:pt idx="10171">
                  <c:v>89.258394289239448</c:v>
                </c:pt>
                <c:pt idx="10172">
                  <c:v>89.258394289239448</c:v>
                </c:pt>
                <c:pt idx="10173">
                  <c:v>89.258394289239448</c:v>
                </c:pt>
                <c:pt idx="10174">
                  <c:v>89.258394289239448</c:v>
                </c:pt>
                <c:pt idx="10175">
                  <c:v>89.258394289239448</c:v>
                </c:pt>
                <c:pt idx="10176">
                  <c:v>89.258394289239448</c:v>
                </c:pt>
                <c:pt idx="10177">
                  <c:v>89.258394289239448</c:v>
                </c:pt>
                <c:pt idx="10178">
                  <c:v>89.258394289239448</c:v>
                </c:pt>
                <c:pt idx="10179">
                  <c:v>89.258394289239448</c:v>
                </c:pt>
                <c:pt idx="10180">
                  <c:v>89.258394289239448</c:v>
                </c:pt>
                <c:pt idx="10181">
                  <c:v>89.258394289239448</c:v>
                </c:pt>
                <c:pt idx="10182">
                  <c:v>89.258394289239448</c:v>
                </c:pt>
                <c:pt idx="10183">
                  <c:v>89.258394289239448</c:v>
                </c:pt>
                <c:pt idx="10184">
                  <c:v>89.258394289239448</c:v>
                </c:pt>
                <c:pt idx="10185">
                  <c:v>89.258394289239448</c:v>
                </c:pt>
                <c:pt idx="10186">
                  <c:v>89.258394289239448</c:v>
                </c:pt>
                <c:pt idx="10187">
                  <c:v>89.258394289239448</c:v>
                </c:pt>
                <c:pt idx="10188">
                  <c:v>89.258394289239448</c:v>
                </c:pt>
                <c:pt idx="10189">
                  <c:v>89.258394289239448</c:v>
                </c:pt>
                <c:pt idx="10190">
                  <c:v>89.258394289239448</c:v>
                </c:pt>
                <c:pt idx="10191">
                  <c:v>89.258394289239448</c:v>
                </c:pt>
                <c:pt idx="10192">
                  <c:v>89.258394289239448</c:v>
                </c:pt>
                <c:pt idx="10193">
                  <c:v>89.258394289239448</c:v>
                </c:pt>
                <c:pt idx="10194">
                  <c:v>89.258394289239448</c:v>
                </c:pt>
                <c:pt idx="10195">
                  <c:v>89.258394289239448</c:v>
                </c:pt>
                <c:pt idx="10196">
                  <c:v>89.258394289239448</c:v>
                </c:pt>
                <c:pt idx="10197">
                  <c:v>89.258394289239448</c:v>
                </c:pt>
                <c:pt idx="10198">
                  <c:v>89.258394289239448</c:v>
                </c:pt>
                <c:pt idx="10199">
                  <c:v>89.258394289239448</c:v>
                </c:pt>
                <c:pt idx="10200">
                  <c:v>89.258394289239448</c:v>
                </c:pt>
                <c:pt idx="10201">
                  <c:v>89.258394289239448</c:v>
                </c:pt>
                <c:pt idx="10202">
                  <c:v>89.258394289239448</c:v>
                </c:pt>
                <c:pt idx="10203">
                  <c:v>89.258394289239448</c:v>
                </c:pt>
                <c:pt idx="10204">
                  <c:v>89.258394289239448</c:v>
                </c:pt>
                <c:pt idx="10205">
                  <c:v>89.258394289239448</c:v>
                </c:pt>
                <c:pt idx="10206">
                  <c:v>89.258394289239448</c:v>
                </c:pt>
                <c:pt idx="10207">
                  <c:v>89.258394289239448</c:v>
                </c:pt>
                <c:pt idx="10208">
                  <c:v>89.258394289239448</c:v>
                </c:pt>
                <c:pt idx="10209">
                  <c:v>89.258394289239448</c:v>
                </c:pt>
                <c:pt idx="10210">
                  <c:v>89.258394289239448</c:v>
                </c:pt>
                <c:pt idx="10211">
                  <c:v>89.258394289239448</c:v>
                </c:pt>
                <c:pt idx="10212">
                  <c:v>89.258394289239448</c:v>
                </c:pt>
                <c:pt idx="10213">
                  <c:v>89.258394289239448</c:v>
                </c:pt>
                <c:pt idx="10214">
                  <c:v>89.258394289239448</c:v>
                </c:pt>
                <c:pt idx="10215">
                  <c:v>89.258394289239448</c:v>
                </c:pt>
                <c:pt idx="10216">
                  <c:v>89.258394289239448</c:v>
                </c:pt>
                <c:pt idx="10217">
                  <c:v>89.258394289239448</c:v>
                </c:pt>
                <c:pt idx="10218">
                  <c:v>89.258394289239448</c:v>
                </c:pt>
                <c:pt idx="10219">
                  <c:v>89.258394289239448</c:v>
                </c:pt>
                <c:pt idx="10220">
                  <c:v>89.258394289239448</c:v>
                </c:pt>
                <c:pt idx="10221">
                  <c:v>89.258394289239448</c:v>
                </c:pt>
                <c:pt idx="10222">
                  <c:v>89.258394289239448</c:v>
                </c:pt>
                <c:pt idx="10223">
                  <c:v>89.258394289239448</c:v>
                </c:pt>
                <c:pt idx="10224">
                  <c:v>89.258394289239448</c:v>
                </c:pt>
                <c:pt idx="10225">
                  <c:v>89.258394289239448</c:v>
                </c:pt>
                <c:pt idx="10226">
                  <c:v>89.258394289239448</c:v>
                </c:pt>
                <c:pt idx="10227">
                  <c:v>89.258394289239448</c:v>
                </c:pt>
                <c:pt idx="10228">
                  <c:v>89.258394289239448</c:v>
                </c:pt>
                <c:pt idx="10229">
                  <c:v>89.258394289239448</c:v>
                </c:pt>
                <c:pt idx="10230">
                  <c:v>89.258394289239448</c:v>
                </c:pt>
                <c:pt idx="10231">
                  <c:v>89.258394289239448</c:v>
                </c:pt>
                <c:pt idx="10232">
                  <c:v>89.258394289239448</c:v>
                </c:pt>
                <c:pt idx="10233">
                  <c:v>89.258394289239448</c:v>
                </c:pt>
                <c:pt idx="10234">
                  <c:v>89.258394289239448</c:v>
                </c:pt>
                <c:pt idx="10235">
                  <c:v>89.258394289239448</c:v>
                </c:pt>
                <c:pt idx="10236">
                  <c:v>89.258394289239448</c:v>
                </c:pt>
                <c:pt idx="10237">
                  <c:v>89.258394289239448</c:v>
                </c:pt>
                <c:pt idx="10238">
                  <c:v>89.258394289239448</c:v>
                </c:pt>
                <c:pt idx="10239">
                  <c:v>89.258394289239448</c:v>
                </c:pt>
                <c:pt idx="10240">
                  <c:v>89.258394289239448</c:v>
                </c:pt>
                <c:pt idx="10241">
                  <c:v>89.258394289239448</c:v>
                </c:pt>
                <c:pt idx="10242">
                  <c:v>89.258394289239448</c:v>
                </c:pt>
                <c:pt idx="10243">
                  <c:v>89.258394289239448</c:v>
                </c:pt>
                <c:pt idx="10244">
                  <c:v>89.258394289239448</c:v>
                </c:pt>
                <c:pt idx="10245">
                  <c:v>89.258394289239448</c:v>
                </c:pt>
                <c:pt idx="10246">
                  <c:v>89.258394289239448</c:v>
                </c:pt>
                <c:pt idx="10247">
                  <c:v>89.258394289239448</c:v>
                </c:pt>
                <c:pt idx="10248">
                  <c:v>89.258394289239448</c:v>
                </c:pt>
                <c:pt idx="10249">
                  <c:v>89.258394289239448</c:v>
                </c:pt>
                <c:pt idx="10250">
                  <c:v>89.258394289239448</c:v>
                </c:pt>
                <c:pt idx="10251">
                  <c:v>89.258394289239448</c:v>
                </c:pt>
                <c:pt idx="10252">
                  <c:v>89.258394289239448</c:v>
                </c:pt>
                <c:pt idx="10253">
                  <c:v>89.258394289239448</c:v>
                </c:pt>
                <c:pt idx="10254">
                  <c:v>89.258394289239448</c:v>
                </c:pt>
                <c:pt idx="10255">
                  <c:v>89.258394289239448</c:v>
                </c:pt>
                <c:pt idx="10256">
                  <c:v>89.258394289239448</c:v>
                </c:pt>
                <c:pt idx="10257">
                  <c:v>89.258394289239448</c:v>
                </c:pt>
                <c:pt idx="10258">
                  <c:v>89.258394289239448</c:v>
                </c:pt>
                <c:pt idx="10259">
                  <c:v>89.258394289239448</c:v>
                </c:pt>
                <c:pt idx="10260">
                  <c:v>89.258394289239448</c:v>
                </c:pt>
                <c:pt idx="10261">
                  <c:v>89.258394289239448</c:v>
                </c:pt>
                <c:pt idx="10262">
                  <c:v>89.258394289239448</c:v>
                </c:pt>
                <c:pt idx="10263">
                  <c:v>89.258394289239448</c:v>
                </c:pt>
                <c:pt idx="10264">
                  <c:v>89.258394289239448</c:v>
                </c:pt>
                <c:pt idx="10265">
                  <c:v>89.258394289239448</c:v>
                </c:pt>
                <c:pt idx="10266">
                  <c:v>89.258394289239448</c:v>
                </c:pt>
                <c:pt idx="10267">
                  <c:v>89.258394289239448</c:v>
                </c:pt>
                <c:pt idx="10268">
                  <c:v>89.258394289239448</c:v>
                </c:pt>
                <c:pt idx="10269">
                  <c:v>89.258394289239448</c:v>
                </c:pt>
                <c:pt idx="10270">
                  <c:v>89.258394289239448</c:v>
                </c:pt>
                <c:pt idx="10271">
                  <c:v>89.258394289239448</c:v>
                </c:pt>
                <c:pt idx="10272">
                  <c:v>89.258394289239448</c:v>
                </c:pt>
                <c:pt idx="10273">
                  <c:v>89.258394289239448</c:v>
                </c:pt>
                <c:pt idx="10274">
                  <c:v>89.258394289239448</c:v>
                </c:pt>
                <c:pt idx="10275">
                  <c:v>89.258394289239448</c:v>
                </c:pt>
                <c:pt idx="10276">
                  <c:v>89.258394289239448</c:v>
                </c:pt>
                <c:pt idx="10277">
                  <c:v>89.258394289239448</c:v>
                </c:pt>
                <c:pt idx="10278">
                  <c:v>89.258394289239448</c:v>
                </c:pt>
                <c:pt idx="10279">
                  <c:v>89.258394289239448</c:v>
                </c:pt>
                <c:pt idx="10280">
                  <c:v>89.258394289239448</c:v>
                </c:pt>
                <c:pt idx="10281">
                  <c:v>89.258394289239448</c:v>
                </c:pt>
                <c:pt idx="10282">
                  <c:v>89.258394289239448</c:v>
                </c:pt>
                <c:pt idx="10283">
                  <c:v>89.258394289239448</c:v>
                </c:pt>
                <c:pt idx="10284">
                  <c:v>89.258394289239448</c:v>
                </c:pt>
                <c:pt idx="10285">
                  <c:v>89.258394289239448</c:v>
                </c:pt>
                <c:pt idx="10286">
                  <c:v>89.258394289239448</c:v>
                </c:pt>
                <c:pt idx="10287">
                  <c:v>89.258394289239448</c:v>
                </c:pt>
                <c:pt idx="10288">
                  <c:v>89.258394289239448</c:v>
                </c:pt>
                <c:pt idx="10289">
                  <c:v>89.258394289239448</c:v>
                </c:pt>
                <c:pt idx="10290">
                  <c:v>89.258394289239448</c:v>
                </c:pt>
                <c:pt idx="10291">
                  <c:v>89.258394289239448</c:v>
                </c:pt>
                <c:pt idx="10292">
                  <c:v>89.258394289239448</c:v>
                </c:pt>
                <c:pt idx="10293">
                  <c:v>89.258394289239448</c:v>
                </c:pt>
                <c:pt idx="10294">
                  <c:v>89.258394289239448</c:v>
                </c:pt>
                <c:pt idx="10295">
                  <c:v>89.258394289239448</c:v>
                </c:pt>
                <c:pt idx="10296">
                  <c:v>89.258394289239448</c:v>
                </c:pt>
                <c:pt idx="10297">
                  <c:v>89.258394289239448</c:v>
                </c:pt>
                <c:pt idx="10298">
                  <c:v>89.258394289239448</c:v>
                </c:pt>
                <c:pt idx="10299">
                  <c:v>89.258394289239448</c:v>
                </c:pt>
                <c:pt idx="10300">
                  <c:v>89.258394289239448</c:v>
                </c:pt>
                <c:pt idx="10301">
                  <c:v>89.258394289239448</c:v>
                </c:pt>
                <c:pt idx="10302">
                  <c:v>89.258394289239448</c:v>
                </c:pt>
                <c:pt idx="10303">
                  <c:v>89.258394289239448</c:v>
                </c:pt>
                <c:pt idx="10304">
                  <c:v>89.258394289239448</c:v>
                </c:pt>
                <c:pt idx="10305">
                  <c:v>89.258394289239448</c:v>
                </c:pt>
                <c:pt idx="10306">
                  <c:v>89.258394289239448</c:v>
                </c:pt>
                <c:pt idx="10307">
                  <c:v>89.258394289239448</c:v>
                </c:pt>
                <c:pt idx="10308">
                  <c:v>89.258394289239448</c:v>
                </c:pt>
                <c:pt idx="10309">
                  <c:v>89.258394289239448</c:v>
                </c:pt>
                <c:pt idx="10310">
                  <c:v>89.258394289239448</c:v>
                </c:pt>
                <c:pt idx="10311">
                  <c:v>89.258394289239448</c:v>
                </c:pt>
                <c:pt idx="10312">
                  <c:v>89.258394289239448</c:v>
                </c:pt>
                <c:pt idx="10313">
                  <c:v>89.258394289239448</c:v>
                </c:pt>
                <c:pt idx="10314">
                  <c:v>89.258394289239448</c:v>
                </c:pt>
                <c:pt idx="10315">
                  <c:v>89.258394289239448</c:v>
                </c:pt>
                <c:pt idx="10316">
                  <c:v>89.258394289239448</c:v>
                </c:pt>
                <c:pt idx="10317">
                  <c:v>89.258394289239448</c:v>
                </c:pt>
                <c:pt idx="10318">
                  <c:v>89.258394289239448</c:v>
                </c:pt>
                <c:pt idx="10319">
                  <c:v>89.258394289239448</c:v>
                </c:pt>
                <c:pt idx="10320">
                  <c:v>89.258394289239448</c:v>
                </c:pt>
                <c:pt idx="10321">
                  <c:v>89.258394289239448</c:v>
                </c:pt>
                <c:pt idx="10322">
                  <c:v>89.258394289239448</c:v>
                </c:pt>
                <c:pt idx="10323">
                  <c:v>89.258394289239448</c:v>
                </c:pt>
                <c:pt idx="10324">
                  <c:v>89.258394289239448</c:v>
                </c:pt>
                <c:pt idx="10325">
                  <c:v>89.258394289239448</c:v>
                </c:pt>
                <c:pt idx="10326">
                  <c:v>89.258394289239448</c:v>
                </c:pt>
                <c:pt idx="10327">
                  <c:v>89.258394289239448</c:v>
                </c:pt>
                <c:pt idx="10328">
                  <c:v>89.258394289239448</c:v>
                </c:pt>
                <c:pt idx="10329">
                  <c:v>89.258394289239448</c:v>
                </c:pt>
                <c:pt idx="10330">
                  <c:v>89.258394289239448</c:v>
                </c:pt>
                <c:pt idx="10331">
                  <c:v>89.258394289239448</c:v>
                </c:pt>
                <c:pt idx="10332">
                  <c:v>89.258394289239448</c:v>
                </c:pt>
                <c:pt idx="10333">
                  <c:v>89.258394289239448</c:v>
                </c:pt>
                <c:pt idx="10334">
                  <c:v>89.258394289239448</c:v>
                </c:pt>
                <c:pt idx="10335">
                  <c:v>89.258394289239448</c:v>
                </c:pt>
                <c:pt idx="10336">
                  <c:v>89.258394289239448</c:v>
                </c:pt>
                <c:pt idx="10337">
                  <c:v>89.258394289239448</c:v>
                </c:pt>
                <c:pt idx="10338">
                  <c:v>89.258394289239448</c:v>
                </c:pt>
                <c:pt idx="10339">
                  <c:v>89.258394289239448</c:v>
                </c:pt>
                <c:pt idx="10340">
                  <c:v>89.258394289239448</c:v>
                </c:pt>
                <c:pt idx="10341">
                  <c:v>89.258394289239448</c:v>
                </c:pt>
                <c:pt idx="10342">
                  <c:v>89.258394289239448</c:v>
                </c:pt>
                <c:pt idx="10343">
                  <c:v>89.258394289239448</c:v>
                </c:pt>
                <c:pt idx="10344">
                  <c:v>89.258394289239448</c:v>
                </c:pt>
                <c:pt idx="10345">
                  <c:v>89.258394289239448</c:v>
                </c:pt>
                <c:pt idx="10346">
                  <c:v>89.258394289239448</c:v>
                </c:pt>
                <c:pt idx="10347">
                  <c:v>89.258394289239448</c:v>
                </c:pt>
                <c:pt idx="10348">
                  <c:v>89.258394289239448</c:v>
                </c:pt>
                <c:pt idx="10349">
                  <c:v>89.258394289239448</c:v>
                </c:pt>
                <c:pt idx="10350">
                  <c:v>89.258394289239448</c:v>
                </c:pt>
                <c:pt idx="10351">
                  <c:v>89.258394289239448</c:v>
                </c:pt>
                <c:pt idx="10352">
                  <c:v>89.258394289239448</c:v>
                </c:pt>
                <c:pt idx="10353">
                  <c:v>89.258394289239448</c:v>
                </c:pt>
                <c:pt idx="10354">
                  <c:v>89.258394289239448</c:v>
                </c:pt>
                <c:pt idx="10355">
                  <c:v>89.258394289239448</c:v>
                </c:pt>
                <c:pt idx="10356">
                  <c:v>89.258394289239448</c:v>
                </c:pt>
                <c:pt idx="10357">
                  <c:v>89.258394289239448</c:v>
                </c:pt>
                <c:pt idx="10358">
                  <c:v>89.258394289239448</c:v>
                </c:pt>
                <c:pt idx="10359">
                  <c:v>89.258394289239448</c:v>
                </c:pt>
                <c:pt idx="10360">
                  <c:v>89.258394289239448</c:v>
                </c:pt>
                <c:pt idx="10361">
                  <c:v>89.258394289239448</c:v>
                </c:pt>
                <c:pt idx="10362">
                  <c:v>89.258394289239448</c:v>
                </c:pt>
                <c:pt idx="10363">
                  <c:v>89.258394289239448</c:v>
                </c:pt>
                <c:pt idx="10364">
                  <c:v>89.258394289239448</c:v>
                </c:pt>
                <c:pt idx="10365">
                  <c:v>89.258394289239448</c:v>
                </c:pt>
                <c:pt idx="10366">
                  <c:v>89.258394289239448</c:v>
                </c:pt>
                <c:pt idx="10367">
                  <c:v>89.258394289239448</c:v>
                </c:pt>
                <c:pt idx="10368">
                  <c:v>89.258394289239448</c:v>
                </c:pt>
                <c:pt idx="10369">
                  <c:v>89.258394289239448</c:v>
                </c:pt>
                <c:pt idx="10370">
                  <c:v>89.258394289239448</c:v>
                </c:pt>
                <c:pt idx="10371">
                  <c:v>89.258394289239448</c:v>
                </c:pt>
                <c:pt idx="10372">
                  <c:v>89.258394289239448</c:v>
                </c:pt>
                <c:pt idx="10373">
                  <c:v>89.258394289239448</c:v>
                </c:pt>
                <c:pt idx="10374">
                  <c:v>89.258394289239448</c:v>
                </c:pt>
                <c:pt idx="10375">
                  <c:v>89.258394289239448</c:v>
                </c:pt>
                <c:pt idx="10376">
                  <c:v>89.258394289239448</c:v>
                </c:pt>
                <c:pt idx="10377">
                  <c:v>89.258394289239448</c:v>
                </c:pt>
                <c:pt idx="10378">
                  <c:v>89.258394289239448</c:v>
                </c:pt>
                <c:pt idx="10379">
                  <c:v>89.258394289239448</c:v>
                </c:pt>
                <c:pt idx="10380">
                  <c:v>89.258394289239448</c:v>
                </c:pt>
                <c:pt idx="10381">
                  <c:v>89.258394289239448</c:v>
                </c:pt>
                <c:pt idx="10382">
                  <c:v>89.258394289239448</c:v>
                </c:pt>
                <c:pt idx="10383">
                  <c:v>89.258394289239448</c:v>
                </c:pt>
                <c:pt idx="10384">
                  <c:v>89.258394289239448</c:v>
                </c:pt>
                <c:pt idx="10385">
                  <c:v>89.258394289239448</c:v>
                </c:pt>
                <c:pt idx="10386">
                  <c:v>89.258394289239448</c:v>
                </c:pt>
                <c:pt idx="10387">
                  <c:v>89.258394289239448</c:v>
                </c:pt>
                <c:pt idx="10388">
                  <c:v>89.258394289239448</c:v>
                </c:pt>
                <c:pt idx="10389">
                  <c:v>89.258394289239448</c:v>
                </c:pt>
                <c:pt idx="10390">
                  <c:v>89.258394289239448</c:v>
                </c:pt>
                <c:pt idx="10391">
                  <c:v>89.258394289239448</c:v>
                </c:pt>
                <c:pt idx="10392">
                  <c:v>89.258394289239448</c:v>
                </c:pt>
                <c:pt idx="10393">
                  <c:v>89.258394289239448</c:v>
                </c:pt>
                <c:pt idx="10394">
                  <c:v>89.258394289239448</c:v>
                </c:pt>
                <c:pt idx="10395">
                  <c:v>89.258394289239448</c:v>
                </c:pt>
                <c:pt idx="10396">
                  <c:v>89.258394289239448</c:v>
                </c:pt>
                <c:pt idx="10397">
                  <c:v>89.258394289239448</c:v>
                </c:pt>
                <c:pt idx="10398">
                  <c:v>89.258394289239448</c:v>
                </c:pt>
                <c:pt idx="10399">
                  <c:v>89.258394289239448</c:v>
                </c:pt>
                <c:pt idx="10400">
                  <c:v>89.258394289239448</c:v>
                </c:pt>
                <c:pt idx="10401">
                  <c:v>89.258394289239448</c:v>
                </c:pt>
                <c:pt idx="10402">
                  <c:v>89.258394289239448</c:v>
                </c:pt>
                <c:pt idx="10403">
                  <c:v>89.258394289239448</c:v>
                </c:pt>
                <c:pt idx="10404">
                  <c:v>89.258394289239448</c:v>
                </c:pt>
                <c:pt idx="10405">
                  <c:v>89.258394289239448</c:v>
                </c:pt>
                <c:pt idx="10406">
                  <c:v>89.258394289239448</c:v>
                </c:pt>
                <c:pt idx="10407">
                  <c:v>89.258394289239448</c:v>
                </c:pt>
                <c:pt idx="10408">
                  <c:v>89.258394289239448</c:v>
                </c:pt>
                <c:pt idx="10409">
                  <c:v>89.258394289239448</c:v>
                </c:pt>
                <c:pt idx="10410">
                  <c:v>89.258394289239448</c:v>
                </c:pt>
                <c:pt idx="10411">
                  <c:v>89.258394289239448</c:v>
                </c:pt>
                <c:pt idx="10412">
                  <c:v>89.258394289239448</c:v>
                </c:pt>
                <c:pt idx="10413">
                  <c:v>89.258394289239448</c:v>
                </c:pt>
                <c:pt idx="10414">
                  <c:v>89.258394289239448</c:v>
                </c:pt>
                <c:pt idx="10415">
                  <c:v>89.258394289239448</c:v>
                </c:pt>
                <c:pt idx="10416">
                  <c:v>89.258394289239448</c:v>
                </c:pt>
                <c:pt idx="10417">
                  <c:v>89.258394289239448</c:v>
                </c:pt>
                <c:pt idx="10418">
                  <c:v>89.258394289239448</c:v>
                </c:pt>
                <c:pt idx="10419">
                  <c:v>89.258394289239448</c:v>
                </c:pt>
                <c:pt idx="10420">
                  <c:v>89.258394289239448</c:v>
                </c:pt>
                <c:pt idx="10421">
                  <c:v>89.258394289239448</c:v>
                </c:pt>
                <c:pt idx="10422">
                  <c:v>89.258394289239448</c:v>
                </c:pt>
                <c:pt idx="10423">
                  <c:v>89.258394289239448</c:v>
                </c:pt>
                <c:pt idx="10424">
                  <c:v>89.258394289239448</c:v>
                </c:pt>
                <c:pt idx="10425">
                  <c:v>89.258394289239448</c:v>
                </c:pt>
                <c:pt idx="10426">
                  <c:v>89.258394289239448</c:v>
                </c:pt>
                <c:pt idx="10427">
                  <c:v>89.258394289239448</c:v>
                </c:pt>
                <c:pt idx="10428">
                  <c:v>89.258394289239448</c:v>
                </c:pt>
                <c:pt idx="10429">
                  <c:v>89.258394289239448</c:v>
                </c:pt>
                <c:pt idx="10430">
                  <c:v>89.258394289239448</c:v>
                </c:pt>
                <c:pt idx="10431">
                  <c:v>89.258394289239448</c:v>
                </c:pt>
                <c:pt idx="10432">
                  <c:v>89.258394289239448</c:v>
                </c:pt>
                <c:pt idx="10433">
                  <c:v>89.258394289239448</c:v>
                </c:pt>
                <c:pt idx="10434">
                  <c:v>89.258394289239448</c:v>
                </c:pt>
                <c:pt idx="10435">
                  <c:v>89.258394289239448</c:v>
                </c:pt>
                <c:pt idx="10436">
                  <c:v>89.258394289239448</c:v>
                </c:pt>
                <c:pt idx="10437">
                  <c:v>89.258394289239448</c:v>
                </c:pt>
                <c:pt idx="10438">
                  <c:v>89.258394289239448</c:v>
                </c:pt>
                <c:pt idx="10439">
                  <c:v>89.258394289239448</c:v>
                </c:pt>
                <c:pt idx="10440">
                  <c:v>89.258394289239448</c:v>
                </c:pt>
                <c:pt idx="10441">
                  <c:v>89.258394289239448</c:v>
                </c:pt>
                <c:pt idx="10442">
                  <c:v>89.258394289239448</c:v>
                </c:pt>
                <c:pt idx="10443">
                  <c:v>89.258394289239448</c:v>
                </c:pt>
                <c:pt idx="10444">
                  <c:v>89.258394289239448</c:v>
                </c:pt>
                <c:pt idx="10445">
                  <c:v>89.258394289239448</c:v>
                </c:pt>
                <c:pt idx="10446">
                  <c:v>89.258394289239448</c:v>
                </c:pt>
                <c:pt idx="10447">
                  <c:v>89.258394289239448</c:v>
                </c:pt>
                <c:pt idx="10448">
                  <c:v>89.258394289239448</c:v>
                </c:pt>
                <c:pt idx="10449">
                  <c:v>89.258394289239448</c:v>
                </c:pt>
                <c:pt idx="10450">
                  <c:v>89.258394289239448</c:v>
                </c:pt>
                <c:pt idx="10451">
                  <c:v>89.258394289239448</c:v>
                </c:pt>
                <c:pt idx="10452">
                  <c:v>89.258394289239448</c:v>
                </c:pt>
                <c:pt idx="10453">
                  <c:v>89.258394289239448</c:v>
                </c:pt>
                <c:pt idx="10454">
                  <c:v>89.258394289239448</c:v>
                </c:pt>
                <c:pt idx="10455">
                  <c:v>89.258394289239448</c:v>
                </c:pt>
                <c:pt idx="10456">
                  <c:v>89.258394289239448</c:v>
                </c:pt>
                <c:pt idx="10457">
                  <c:v>89.258394289239448</c:v>
                </c:pt>
                <c:pt idx="10458">
                  <c:v>89.258394289239448</c:v>
                </c:pt>
                <c:pt idx="10459">
                  <c:v>89.258394289239448</c:v>
                </c:pt>
                <c:pt idx="10460">
                  <c:v>89.258394289239448</c:v>
                </c:pt>
                <c:pt idx="10461">
                  <c:v>89.258394289239448</c:v>
                </c:pt>
                <c:pt idx="10462">
                  <c:v>89.258394289239448</c:v>
                </c:pt>
                <c:pt idx="10463">
                  <c:v>89.258394289239448</c:v>
                </c:pt>
                <c:pt idx="10464">
                  <c:v>89.258394289239448</c:v>
                </c:pt>
                <c:pt idx="10465">
                  <c:v>89.258394289239448</c:v>
                </c:pt>
                <c:pt idx="10466">
                  <c:v>89.258394289239448</c:v>
                </c:pt>
                <c:pt idx="10467">
                  <c:v>89.258394289239448</c:v>
                </c:pt>
                <c:pt idx="10468">
                  <c:v>89.258394289239448</c:v>
                </c:pt>
                <c:pt idx="10469">
                  <c:v>89.258394289239448</c:v>
                </c:pt>
                <c:pt idx="10470">
                  <c:v>89.258394289239448</c:v>
                </c:pt>
                <c:pt idx="10471">
                  <c:v>89.258394289239448</c:v>
                </c:pt>
                <c:pt idx="10472">
                  <c:v>89.258394289239448</c:v>
                </c:pt>
                <c:pt idx="10473">
                  <c:v>89.258394289239448</c:v>
                </c:pt>
                <c:pt idx="10474">
                  <c:v>89.258394289239448</c:v>
                </c:pt>
                <c:pt idx="10475">
                  <c:v>89.258394289239448</c:v>
                </c:pt>
                <c:pt idx="10476">
                  <c:v>89.258394289239448</c:v>
                </c:pt>
                <c:pt idx="10477">
                  <c:v>89.258394289239448</c:v>
                </c:pt>
                <c:pt idx="10478">
                  <c:v>89.258394289239448</c:v>
                </c:pt>
                <c:pt idx="10479">
                  <c:v>89.258394289239448</c:v>
                </c:pt>
                <c:pt idx="10480">
                  <c:v>89.258394289239448</c:v>
                </c:pt>
                <c:pt idx="10481">
                  <c:v>89.258394289239448</c:v>
                </c:pt>
                <c:pt idx="10482">
                  <c:v>89.258394289239448</c:v>
                </c:pt>
                <c:pt idx="10483">
                  <c:v>89.258394289239448</c:v>
                </c:pt>
                <c:pt idx="10484">
                  <c:v>89.258394289239448</c:v>
                </c:pt>
                <c:pt idx="10485">
                  <c:v>89.258394289239448</c:v>
                </c:pt>
                <c:pt idx="10486">
                  <c:v>89.258394289239448</c:v>
                </c:pt>
                <c:pt idx="10487">
                  <c:v>89.258394289239448</c:v>
                </c:pt>
                <c:pt idx="10488">
                  <c:v>89.258394289239448</c:v>
                </c:pt>
                <c:pt idx="10489">
                  <c:v>89.258394289239448</c:v>
                </c:pt>
                <c:pt idx="10490">
                  <c:v>89.258394289239448</c:v>
                </c:pt>
                <c:pt idx="10491">
                  <c:v>89.258394289239448</c:v>
                </c:pt>
                <c:pt idx="10492">
                  <c:v>89.258394289239448</c:v>
                </c:pt>
                <c:pt idx="10493">
                  <c:v>89.258394289239448</c:v>
                </c:pt>
                <c:pt idx="10494">
                  <c:v>89.258394289239448</c:v>
                </c:pt>
                <c:pt idx="10495">
                  <c:v>89.258394289239448</c:v>
                </c:pt>
                <c:pt idx="10496">
                  <c:v>89.258394289239448</c:v>
                </c:pt>
                <c:pt idx="10497">
                  <c:v>89.258394289239448</c:v>
                </c:pt>
                <c:pt idx="10498">
                  <c:v>89.258394289239448</c:v>
                </c:pt>
                <c:pt idx="10499">
                  <c:v>89.258394289239448</c:v>
                </c:pt>
                <c:pt idx="10500">
                  <c:v>89.258394289239448</c:v>
                </c:pt>
                <c:pt idx="10501">
                  <c:v>89.258394289239448</c:v>
                </c:pt>
                <c:pt idx="10502">
                  <c:v>89.258394289239448</c:v>
                </c:pt>
                <c:pt idx="10503">
                  <c:v>89.258394289239448</c:v>
                </c:pt>
                <c:pt idx="10504">
                  <c:v>89.258394289239448</c:v>
                </c:pt>
                <c:pt idx="10505">
                  <c:v>89.258394289239448</c:v>
                </c:pt>
                <c:pt idx="10506">
                  <c:v>89.258394289239448</c:v>
                </c:pt>
                <c:pt idx="10507">
                  <c:v>89.258394289239448</c:v>
                </c:pt>
                <c:pt idx="10508">
                  <c:v>89.258394289239448</c:v>
                </c:pt>
                <c:pt idx="10509">
                  <c:v>89.258394289239448</c:v>
                </c:pt>
                <c:pt idx="10510">
                  <c:v>89.258394289239448</c:v>
                </c:pt>
                <c:pt idx="10511">
                  <c:v>89.258394289239448</c:v>
                </c:pt>
                <c:pt idx="10512">
                  <c:v>89.258394289239448</c:v>
                </c:pt>
                <c:pt idx="10513">
                  <c:v>89.258394289239448</c:v>
                </c:pt>
                <c:pt idx="10514">
                  <c:v>89.258394289239448</c:v>
                </c:pt>
                <c:pt idx="10515">
                  <c:v>89.258394289239448</c:v>
                </c:pt>
                <c:pt idx="10516">
                  <c:v>89.258394289239448</c:v>
                </c:pt>
                <c:pt idx="10517">
                  <c:v>89.258394289239448</c:v>
                </c:pt>
                <c:pt idx="10518">
                  <c:v>89.258394289239448</c:v>
                </c:pt>
                <c:pt idx="10519">
                  <c:v>89.258394289239448</c:v>
                </c:pt>
                <c:pt idx="10520">
                  <c:v>89.258394289239448</c:v>
                </c:pt>
                <c:pt idx="10521">
                  <c:v>89.258394289239448</c:v>
                </c:pt>
                <c:pt idx="10522">
                  <c:v>89.258394289239448</c:v>
                </c:pt>
                <c:pt idx="10523">
                  <c:v>89.258394289239448</c:v>
                </c:pt>
                <c:pt idx="10524">
                  <c:v>89.258394289239448</c:v>
                </c:pt>
                <c:pt idx="10525">
                  <c:v>89.258394289239448</c:v>
                </c:pt>
                <c:pt idx="10526">
                  <c:v>89.258394289239448</c:v>
                </c:pt>
                <c:pt idx="10527">
                  <c:v>89.258394289239448</c:v>
                </c:pt>
                <c:pt idx="10528">
                  <c:v>89.258394289239448</c:v>
                </c:pt>
                <c:pt idx="10529">
                  <c:v>89.258394289239448</c:v>
                </c:pt>
                <c:pt idx="10530">
                  <c:v>89.258394289239448</c:v>
                </c:pt>
                <c:pt idx="10531">
                  <c:v>89.258394289239448</c:v>
                </c:pt>
                <c:pt idx="10532">
                  <c:v>89.258394289239448</c:v>
                </c:pt>
                <c:pt idx="10533">
                  <c:v>89.258394289239448</c:v>
                </c:pt>
                <c:pt idx="10534">
                  <c:v>89.258394289239448</c:v>
                </c:pt>
                <c:pt idx="10535">
                  <c:v>89.258394289239448</c:v>
                </c:pt>
                <c:pt idx="10536">
                  <c:v>89.258394289239448</c:v>
                </c:pt>
                <c:pt idx="10537">
                  <c:v>89.258394289239448</c:v>
                </c:pt>
                <c:pt idx="10538">
                  <c:v>89.258394289239448</c:v>
                </c:pt>
                <c:pt idx="10539">
                  <c:v>89.258394289239448</c:v>
                </c:pt>
                <c:pt idx="10540">
                  <c:v>89.258394289239448</c:v>
                </c:pt>
                <c:pt idx="10541">
                  <c:v>89.258394289239448</c:v>
                </c:pt>
                <c:pt idx="10542">
                  <c:v>89.258394289239448</c:v>
                </c:pt>
                <c:pt idx="10543">
                  <c:v>89.258394289239448</c:v>
                </c:pt>
                <c:pt idx="10544">
                  <c:v>89.258394289239448</c:v>
                </c:pt>
                <c:pt idx="10545">
                  <c:v>89.258394289239448</c:v>
                </c:pt>
                <c:pt idx="10546">
                  <c:v>89.258394289239448</c:v>
                </c:pt>
                <c:pt idx="10547">
                  <c:v>89.258394289239448</c:v>
                </c:pt>
                <c:pt idx="10548">
                  <c:v>89.258394289239448</c:v>
                </c:pt>
                <c:pt idx="10549">
                  <c:v>89.258394289239448</c:v>
                </c:pt>
                <c:pt idx="10550">
                  <c:v>89.258394289239448</c:v>
                </c:pt>
                <c:pt idx="10551">
                  <c:v>89.258394289239448</c:v>
                </c:pt>
                <c:pt idx="10552">
                  <c:v>89.258394289239448</c:v>
                </c:pt>
                <c:pt idx="10553">
                  <c:v>89.258394289239448</c:v>
                </c:pt>
                <c:pt idx="10554">
                  <c:v>89.258394289239448</c:v>
                </c:pt>
                <c:pt idx="10555">
                  <c:v>89.258394289239448</c:v>
                </c:pt>
                <c:pt idx="10556">
                  <c:v>89.258394289239448</c:v>
                </c:pt>
                <c:pt idx="10557">
                  <c:v>89.258394289239448</c:v>
                </c:pt>
                <c:pt idx="10558">
                  <c:v>89.258394289239448</c:v>
                </c:pt>
                <c:pt idx="10559">
                  <c:v>89.258394289239448</c:v>
                </c:pt>
                <c:pt idx="10560">
                  <c:v>89.258394289239448</c:v>
                </c:pt>
                <c:pt idx="10561">
                  <c:v>89.258394289239448</c:v>
                </c:pt>
                <c:pt idx="10562">
                  <c:v>89.258394289239448</c:v>
                </c:pt>
                <c:pt idx="10563">
                  <c:v>89.258394289239448</c:v>
                </c:pt>
                <c:pt idx="10564">
                  <c:v>89.258394289239448</c:v>
                </c:pt>
                <c:pt idx="10565">
                  <c:v>89.258394289239448</c:v>
                </c:pt>
                <c:pt idx="10566">
                  <c:v>89.258394289239448</c:v>
                </c:pt>
                <c:pt idx="10567">
                  <c:v>89.258394289239448</c:v>
                </c:pt>
                <c:pt idx="10568">
                  <c:v>89.258394289239448</c:v>
                </c:pt>
                <c:pt idx="10569">
                  <c:v>89.258394289239448</c:v>
                </c:pt>
                <c:pt idx="10570">
                  <c:v>89.258394289239448</c:v>
                </c:pt>
                <c:pt idx="10571">
                  <c:v>89.258394289239448</c:v>
                </c:pt>
                <c:pt idx="10572">
                  <c:v>89.258394289239448</c:v>
                </c:pt>
                <c:pt idx="10573">
                  <c:v>89.258394289239448</c:v>
                </c:pt>
                <c:pt idx="10574">
                  <c:v>89.258394289239448</c:v>
                </c:pt>
                <c:pt idx="10575">
                  <c:v>89.258394289239448</c:v>
                </c:pt>
                <c:pt idx="10576">
                  <c:v>89.258394289239448</c:v>
                </c:pt>
                <c:pt idx="10577">
                  <c:v>89.258394289239448</c:v>
                </c:pt>
                <c:pt idx="10578">
                  <c:v>89.258394289239448</c:v>
                </c:pt>
                <c:pt idx="10579">
                  <c:v>89.258394289239448</c:v>
                </c:pt>
                <c:pt idx="10580">
                  <c:v>89.258394289239448</c:v>
                </c:pt>
                <c:pt idx="10581">
                  <c:v>89.258394289239448</c:v>
                </c:pt>
                <c:pt idx="10582">
                  <c:v>89.258394289239448</c:v>
                </c:pt>
                <c:pt idx="10583">
                  <c:v>89.258394289239448</c:v>
                </c:pt>
                <c:pt idx="10584">
                  <c:v>89.258394289239448</c:v>
                </c:pt>
                <c:pt idx="10585">
                  <c:v>89.258394289239448</c:v>
                </c:pt>
                <c:pt idx="10586">
                  <c:v>89.258394289239448</c:v>
                </c:pt>
                <c:pt idx="10587">
                  <c:v>89.258394289239448</c:v>
                </c:pt>
                <c:pt idx="10588">
                  <c:v>89.258394289239448</c:v>
                </c:pt>
                <c:pt idx="10589">
                  <c:v>89.258394289239448</c:v>
                </c:pt>
                <c:pt idx="10590">
                  <c:v>89.258394289239448</c:v>
                </c:pt>
                <c:pt idx="10591">
                  <c:v>89.258394289239448</c:v>
                </c:pt>
                <c:pt idx="10592">
                  <c:v>89.258394289239448</c:v>
                </c:pt>
                <c:pt idx="10593">
                  <c:v>89.258394289239448</c:v>
                </c:pt>
                <c:pt idx="10594">
                  <c:v>89.258394289239448</c:v>
                </c:pt>
                <c:pt idx="10595">
                  <c:v>89.258394289239448</c:v>
                </c:pt>
                <c:pt idx="10596">
                  <c:v>89.258394289239448</c:v>
                </c:pt>
                <c:pt idx="10597">
                  <c:v>89.258394289239448</c:v>
                </c:pt>
                <c:pt idx="10598">
                  <c:v>89.258394289239448</c:v>
                </c:pt>
                <c:pt idx="10599">
                  <c:v>89.258394289239448</c:v>
                </c:pt>
                <c:pt idx="10600">
                  <c:v>89.258394289239448</c:v>
                </c:pt>
                <c:pt idx="10601">
                  <c:v>89.258394289239448</c:v>
                </c:pt>
                <c:pt idx="10602">
                  <c:v>89.258394289239448</c:v>
                </c:pt>
                <c:pt idx="10603">
                  <c:v>89.258394289239448</c:v>
                </c:pt>
                <c:pt idx="10604">
                  <c:v>89.258394289239448</c:v>
                </c:pt>
                <c:pt idx="10605">
                  <c:v>89.258394289239448</c:v>
                </c:pt>
                <c:pt idx="10606">
                  <c:v>89.258394289239448</c:v>
                </c:pt>
                <c:pt idx="10607">
                  <c:v>89.258394289239448</c:v>
                </c:pt>
                <c:pt idx="10608">
                  <c:v>89.258394289239448</c:v>
                </c:pt>
                <c:pt idx="10609">
                  <c:v>89.258394289239448</c:v>
                </c:pt>
                <c:pt idx="10610">
                  <c:v>89.258394289239448</c:v>
                </c:pt>
                <c:pt idx="10611">
                  <c:v>89.258394289239448</c:v>
                </c:pt>
                <c:pt idx="10612">
                  <c:v>89.258394289239448</c:v>
                </c:pt>
                <c:pt idx="10613">
                  <c:v>89.258394289239448</c:v>
                </c:pt>
                <c:pt idx="10614">
                  <c:v>89.258394289239448</c:v>
                </c:pt>
                <c:pt idx="10615">
                  <c:v>89.258394289239448</c:v>
                </c:pt>
                <c:pt idx="10616">
                  <c:v>89.258394289239448</c:v>
                </c:pt>
                <c:pt idx="10617">
                  <c:v>89.258394289239448</c:v>
                </c:pt>
                <c:pt idx="10618">
                  <c:v>89.258394289239448</c:v>
                </c:pt>
                <c:pt idx="10619">
                  <c:v>89.258394289239448</c:v>
                </c:pt>
                <c:pt idx="10620">
                  <c:v>89.258394289239448</c:v>
                </c:pt>
                <c:pt idx="10621">
                  <c:v>89.258394289239448</c:v>
                </c:pt>
                <c:pt idx="10622">
                  <c:v>89.258394289239448</c:v>
                </c:pt>
                <c:pt idx="10623">
                  <c:v>89.258394289239448</c:v>
                </c:pt>
                <c:pt idx="10624">
                  <c:v>89.258394289239448</c:v>
                </c:pt>
                <c:pt idx="10625">
                  <c:v>89.258394289239448</c:v>
                </c:pt>
                <c:pt idx="10626">
                  <c:v>89.258394289239448</c:v>
                </c:pt>
                <c:pt idx="10627">
                  <c:v>89.258394289239448</c:v>
                </c:pt>
                <c:pt idx="10628">
                  <c:v>89.258394289239448</c:v>
                </c:pt>
                <c:pt idx="10629">
                  <c:v>89.258394289239448</c:v>
                </c:pt>
                <c:pt idx="10630">
                  <c:v>89.258394289239448</c:v>
                </c:pt>
                <c:pt idx="10631">
                  <c:v>89.258394289239448</c:v>
                </c:pt>
                <c:pt idx="10632">
                  <c:v>89.258394289239448</c:v>
                </c:pt>
                <c:pt idx="10633">
                  <c:v>89.258394289239448</c:v>
                </c:pt>
                <c:pt idx="10634">
                  <c:v>89.258394289239448</c:v>
                </c:pt>
                <c:pt idx="10635">
                  <c:v>89.258394289239448</c:v>
                </c:pt>
                <c:pt idx="10636">
                  <c:v>89.258394289239448</c:v>
                </c:pt>
                <c:pt idx="10637">
                  <c:v>89.258394289239448</c:v>
                </c:pt>
                <c:pt idx="10638">
                  <c:v>89.258394289239448</c:v>
                </c:pt>
                <c:pt idx="10639">
                  <c:v>89.258394289239448</c:v>
                </c:pt>
                <c:pt idx="10640">
                  <c:v>89.258394289239448</c:v>
                </c:pt>
                <c:pt idx="10641">
                  <c:v>89.258394289239448</c:v>
                </c:pt>
                <c:pt idx="10642">
                  <c:v>89.258394289239448</c:v>
                </c:pt>
                <c:pt idx="10643">
                  <c:v>89.258394289239448</c:v>
                </c:pt>
                <c:pt idx="10644">
                  <c:v>89.258394289239448</c:v>
                </c:pt>
                <c:pt idx="10645">
                  <c:v>89.258394289239448</c:v>
                </c:pt>
                <c:pt idx="10646">
                  <c:v>89.258394289239448</c:v>
                </c:pt>
                <c:pt idx="10647">
                  <c:v>89.258394289239448</c:v>
                </c:pt>
                <c:pt idx="10648">
                  <c:v>89.258394289239448</c:v>
                </c:pt>
                <c:pt idx="10649">
                  <c:v>89.258394289239448</c:v>
                </c:pt>
                <c:pt idx="10650">
                  <c:v>89.258394289239448</c:v>
                </c:pt>
                <c:pt idx="10651">
                  <c:v>89.258394289239448</c:v>
                </c:pt>
                <c:pt idx="10652">
                  <c:v>89.258394289239448</c:v>
                </c:pt>
                <c:pt idx="10653">
                  <c:v>89.258394289239448</c:v>
                </c:pt>
                <c:pt idx="10654">
                  <c:v>89.258394289239448</c:v>
                </c:pt>
                <c:pt idx="10655">
                  <c:v>89.258394289239448</c:v>
                </c:pt>
                <c:pt idx="10656">
                  <c:v>89.258394289239448</c:v>
                </c:pt>
                <c:pt idx="10657">
                  <c:v>89.258394289239448</c:v>
                </c:pt>
                <c:pt idx="10658">
                  <c:v>89.258394289239448</c:v>
                </c:pt>
                <c:pt idx="10659">
                  <c:v>89.258394289239448</c:v>
                </c:pt>
                <c:pt idx="10660">
                  <c:v>89.258394289239448</c:v>
                </c:pt>
                <c:pt idx="10661">
                  <c:v>89.258394289239448</c:v>
                </c:pt>
                <c:pt idx="10662">
                  <c:v>89.258394289239448</c:v>
                </c:pt>
                <c:pt idx="10663">
                  <c:v>89.258394289239448</c:v>
                </c:pt>
                <c:pt idx="10664">
                  <c:v>89.258394289239448</c:v>
                </c:pt>
                <c:pt idx="10665">
                  <c:v>89.258394289239448</c:v>
                </c:pt>
                <c:pt idx="10666">
                  <c:v>89.258394289239448</c:v>
                </c:pt>
                <c:pt idx="10667">
                  <c:v>89.258394289239448</c:v>
                </c:pt>
                <c:pt idx="10668">
                  <c:v>89.258394289239448</c:v>
                </c:pt>
                <c:pt idx="10669">
                  <c:v>89.258394289239448</c:v>
                </c:pt>
                <c:pt idx="10670">
                  <c:v>89.258394289239448</c:v>
                </c:pt>
                <c:pt idx="10671">
                  <c:v>89.258394289239448</c:v>
                </c:pt>
                <c:pt idx="10672">
                  <c:v>89.258394289239448</c:v>
                </c:pt>
                <c:pt idx="10673">
                  <c:v>89.258394289239448</c:v>
                </c:pt>
                <c:pt idx="10674">
                  <c:v>89.258394289239448</c:v>
                </c:pt>
                <c:pt idx="10675">
                  <c:v>89.258394289239448</c:v>
                </c:pt>
                <c:pt idx="10676">
                  <c:v>89.258394289239448</c:v>
                </c:pt>
                <c:pt idx="10677">
                  <c:v>89.258394289239448</c:v>
                </c:pt>
                <c:pt idx="10678">
                  <c:v>89.258394289239448</c:v>
                </c:pt>
                <c:pt idx="10679">
                  <c:v>89.258394289239448</c:v>
                </c:pt>
                <c:pt idx="10680">
                  <c:v>89.258394289239448</c:v>
                </c:pt>
                <c:pt idx="10681">
                  <c:v>89.258394289239448</c:v>
                </c:pt>
                <c:pt idx="10682">
                  <c:v>89.258394289239448</c:v>
                </c:pt>
                <c:pt idx="10683">
                  <c:v>89.258394289239448</c:v>
                </c:pt>
                <c:pt idx="10684">
                  <c:v>89.258394289239448</c:v>
                </c:pt>
                <c:pt idx="10685">
                  <c:v>89.258394289239448</c:v>
                </c:pt>
                <c:pt idx="10686">
                  <c:v>89.258394289239448</c:v>
                </c:pt>
                <c:pt idx="10687">
                  <c:v>89.258394289239448</c:v>
                </c:pt>
                <c:pt idx="10688">
                  <c:v>89.258394289239448</c:v>
                </c:pt>
                <c:pt idx="10689">
                  <c:v>89.258394289239448</c:v>
                </c:pt>
                <c:pt idx="10690">
                  <c:v>89.258394289239448</c:v>
                </c:pt>
                <c:pt idx="10691">
                  <c:v>89.258394289239448</c:v>
                </c:pt>
                <c:pt idx="10692">
                  <c:v>89.258394289239448</c:v>
                </c:pt>
                <c:pt idx="10693">
                  <c:v>89.258394289239448</c:v>
                </c:pt>
                <c:pt idx="10694">
                  <c:v>89.258394289239448</c:v>
                </c:pt>
                <c:pt idx="10695">
                  <c:v>89.258394289239448</c:v>
                </c:pt>
                <c:pt idx="10696">
                  <c:v>89.258394289239448</c:v>
                </c:pt>
                <c:pt idx="10697">
                  <c:v>89.258394289239448</c:v>
                </c:pt>
                <c:pt idx="10698">
                  <c:v>89.258394289239448</c:v>
                </c:pt>
                <c:pt idx="10699">
                  <c:v>89.258394289239448</c:v>
                </c:pt>
                <c:pt idx="10700">
                  <c:v>89.258394289239448</c:v>
                </c:pt>
                <c:pt idx="10701">
                  <c:v>89.258394289239448</c:v>
                </c:pt>
                <c:pt idx="10702">
                  <c:v>89.258394289239448</c:v>
                </c:pt>
                <c:pt idx="10703">
                  <c:v>89.258394289239448</c:v>
                </c:pt>
                <c:pt idx="10704">
                  <c:v>89.258394289239448</c:v>
                </c:pt>
                <c:pt idx="10705">
                  <c:v>89.258394289239448</c:v>
                </c:pt>
                <c:pt idx="10706">
                  <c:v>89.258394289239448</c:v>
                </c:pt>
                <c:pt idx="10707">
                  <c:v>89.258394289239448</c:v>
                </c:pt>
                <c:pt idx="10708">
                  <c:v>89.258394289239448</c:v>
                </c:pt>
                <c:pt idx="10709">
                  <c:v>89.258394289239448</c:v>
                </c:pt>
                <c:pt idx="10710">
                  <c:v>89.258394289239448</c:v>
                </c:pt>
                <c:pt idx="10711">
                  <c:v>89.258394289239448</c:v>
                </c:pt>
                <c:pt idx="10712">
                  <c:v>89.258394289239448</c:v>
                </c:pt>
                <c:pt idx="10713">
                  <c:v>89.258394289239448</c:v>
                </c:pt>
                <c:pt idx="10714">
                  <c:v>89.258394289239448</c:v>
                </c:pt>
                <c:pt idx="10715">
                  <c:v>89.258394289239448</c:v>
                </c:pt>
                <c:pt idx="10716">
                  <c:v>89.258394289239448</c:v>
                </c:pt>
                <c:pt idx="10717">
                  <c:v>89.258394289239448</c:v>
                </c:pt>
                <c:pt idx="10718">
                  <c:v>89.258394289239448</c:v>
                </c:pt>
                <c:pt idx="10719">
                  <c:v>89.258394289239448</c:v>
                </c:pt>
                <c:pt idx="10720">
                  <c:v>89.258394289239448</c:v>
                </c:pt>
                <c:pt idx="10721">
                  <c:v>89.258394289239448</c:v>
                </c:pt>
                <c:pt idx="10722">
                  <c:v>89.258394289239448</c:v>
                </c:pt>
                <c:pt idx="10723">
                  <c:v>89.258394289239448</c:v>
                </c:pt>
                <c:pt idx="10724">
                  <c:v>89.258394289239448</c:v>
                </c:pt>
                <c:pt idx="10725">
                  <c:v>89.258394289239448</c:v>
                </c:pt>
                <c:pt idx="10726">
                  <c:v>89.258394289239448</c:v>
                </c:pt>
                <c:pt idx="10727">
                  <c:v>89.258394289239448</c:v>
                </c:pt>
                <c:pt idx="10728">
                  <c:v>89.258394289239448</c:v>
                </c:pt>
                <c:pt idx="10729">
                  <c:v>89.258394289239448</c:v>
                </c:pt>
                <c:pt idx="10730">
                  <c:v>89.258394289239448</c:v>
                </c:pt>
                <c:pt idx="10731">
                  <c:v>89.258394289239448</c:v>
                </c:pt>
                <c:pt idx="10732">
                  <c:v>89.258394289239448</c:v>
                </c:pt>
                <c:pt idx="10733">
                  <c:v>89.258394289239448</c:v>
                </c:pt>
                <c:pt idx="10734">
                  <c:v>89.258394289239448</c:v>
                </c:pt>
                <c:pt idx="10735">
                  <c:v>89.258394289239448</c:v>
                </c:pt>
                <c:pt idx="10736">
                  <c:v>89.258394289239448</c:v>
                </c:pt>
                <c:pt idx="10737">
                  <c:v>89.258394289239448</c:v>
                </c:pt>
                <c:pt idx="10738">
                  <c:v>89.258394289239448</c:v>
                </c:pt>
                <c:pt idx="10739">
                  <c:v>89.258394289239448</c:v>
                </c:pt>
                <c:pt idx="10740">
                  <c:v>89.258394289239448</c:v>
                </c:pt>
                <c:pt idx="10741">
                  <c:v>89.258394289239448</c:v>
                </c:pt>
                <c:pt idx="10742">
                  <c:v>89.258394289239448</c:v>
                </c:pt>
                <c:pt idx="10743">
                  <c:v>89.258394289239448</c:v>
                </c:pt>
                <c:pt idx="10744">
                  <c:v>89.258394289239448</c:v>
                </c:pt>
                <c:pt idx="10745">
                  <c:v>89.258394289239448</c:v>
                </c:pt>
                <c:pt idx="10746">
                  <c:v>89.258394289239448</c:v>
                </c:pt>
                <c:pt idx="10747">
                  <c:v>89.258394289239448</c:v>
                </c:pt>
                <c:pt idx="10748">
                  <c:v>89.258394289239448</c:v>
                </c:pt>
                <c:pt idx="10749">
                  <c:v>89.258394289239448</c:v>
                </c:pt>
                <c:pt idx="10750">
                  <c:v>89.258394289239448</c:v>
                </c:pt>
                <c:pt idx="10751">
                  <c:v>89.258394289239448</c:v>
                </c:pt>
                <c:pt idx="10752">
                  <c:v>89.258394289239448</c:v>
                </c:pt>
                <c:pt idx="10753">
                  <c:v>89.258394289239448</c:v>
                </c:pt>
                <c:pt idx="10754">
                  <c:v>89.258394289239448</c:v>
                </c:pt>
                <c:pt idx="10755">
                  <c:v>89.258394289239448</c:v>
                </c:pt>
                <c:pt idx="10756">
                  <c:v>89.258394289239448</c:v>
                </c:pt>
                <c:pt idx="10757">
                  <c:v>89.258394289239448</c:v>
                </c:pt>
                <c:pt idx="10758">
                  <c:v>89.258394289239448</c:v>
                </c:pt>
                <c:pt idx="10759">
                  <c:v>89.258394289239448</c:v>
                </c:pt>
                <c:pt idx="10760">
                  <c:v>89.258394289239448</c:v>
                </c:pt>
                <c:pt idx="10761">
                  <c:v>89.258394289239448</c:v>
                </c:pt>
                <c:pt idx="10762">
                  <c:v>89.258394289239448</c:v>
                </c:pt>
                <c:pt idx="10763">
                  <c:v>89.258394289239448</c:v>
                </c:pt>
                <c:pt idx="10764">
                  <c:v>89.258394289239448</c:v>
                </c:pt>
                <c:pt idx="10765">
                  <c:v>89.258394289239448</c:v>
                </c:pt>
                <c:pt idx="10766">
                  <c:v>89.258394289239448</c:v>
                </c:pt>
                <c:pt idx="10767">
                  <c:v>89.258394289239448</c:v>
                </c:pt>
                <c:pt idx="10768">
                  <c:v>89.258394289239448</c:v>
                </c:pt>
                <c:pt idx="10769">
                  <c:v>89.258394289239448</c:v>
                </c:pt>
                <c:pt idx="10770">
                  <c:v>89.258394289239448</c:v>
                </c:pt>
                <c:pt idx="10771">
                  <c:v>89.258394289239448</c:v>
                </c:pt>
                <c:pt idx="10772">
                  <c:v>89.258394289239448</c:v>
                </c:pt>
                <c:pt idx="10773">
                  <c:v>89.258394289239448</c:v>
                </c:pt>
                <c:pt idx="10774">
                  <c:v>89.258394289239448</c:v>
                </c:pt>
                <c:pt idx="10775">
                  <c:v>89.258394289239448</c:v>
                </c:pt>
                <c:pt idx="10776">
                  <c:v>89.258394289239448</c:v>
                </c:pt>
                <c:pt idx="10777">
                  <c:v>89.258394289239448</c:v>
                </c:pt>
                <c:pt idx="10778">
                  <c:v>89.258394289239448</c:v>
                </c:pt>
                <c:pt idx="10779">
                  <c:v>89.258394289239448</c:v>
                </c:pt>
                <c:pt idx="10780">
                  <c:v>89.258394289239448</c:v>
                </c:pt>
                <c:pt idx="10781">
                  <c:v>89.258394289239448</c:v>
                </c:pt>
                <c:pt idx="10782">
                  <c:v>89.258394289239448</c:v>
                </c:pt>
                <c:pt idx="10783">
                  <c:v>89.258394289239448</c:v>
                </c:pt>
                <c:pt idx="10784">
                  <c:v>89.258394289239448</c:v>
                </c:pt>
                <c:pt idx="10785">
                  <c:v>89.258394289239448</c:v>
                </c:pt>
                <c:pt idx="10786">
                  <c:v>89.258394289239448</c:v>
                </c:pt>
                <c:pt idx="10787">
                  <c:v>89.258394289239448</c:v>
                </c:pt>
                <c:pt idx="10788">
                  <c:v>89.258394289239448</c:v>
                </c:pt>
                <c:pt idx="10789">
                  <c:v>89.258394289239448</c:v>
                </c:pt>
                <c:pt idx="10790">
                  <c:v>89.258394289239448</c:v>
                </c:pt>
                <c:pt idx="10791">
                  <c:v>89.258394289239448</c:v>
                </c:pt>
                <c:pt idx="10792">
                  <c:v>89.258394289239448</c:v>
                </c:pt>
                <c:pt idx="10793">
                  <c:v>89.258394289239448</c:v>
                </c:pt>
                <c:pt idx="10794">
                  <c:v>89.258394289239448</c:v>
                </c:pt>
                <c:pt idx="10795">
                  <c:v>89.258394289239448</c:v>
                </c:pt>
                <c:pt idx="10796">
                  <c:v>89.258394289239448</c:v>
                </c:pt>
                <c:pt idx="10797">
                  <c:v>89.258394289239448</c:v>
                </c:pt>
                <c:pt idx="10798">
                  <c:v>89.258394289239448</c:v>
                </c:pt>
                <c:pt idx="10799">
                  <c:v>89.258394289239448</c:v>
                </c:pt>
                <c:pt idx="10800">
                  <c:v>89.258394289239448</c:v>
                </c:pt>
                <c:pt idx="10801">
                  <c:v>89.258394289239448</c:v>
                </c:pt>
                <c:pt idx="10802">
                  <c:v>89.258394289239448</c:v>
                </c:pt>
                <c:pt idx="10803">
                  <c:v>89.258394289239448</c:v>
                </c:pt>
                <c:pt idx="10804">
                  <c:v>89.258394289239448</c:v>
                </c:pt>
                <c:pt idx="10805">
                  <c:v>89.258394289239448</c:v>
                </c:pt>
                <c:pt idx="10806">
                  <c:v>89.258394289239448</c:v>
                </c:pt>
                <c:pt idx="10807">
                  <c:v>89.258394289239448</c:v>
                </c:pt>
                <c:pt idx="10808">
                  <c:v>89.258394289239448</c:v>
                </c:pt>
                <c:pt idx="10809">
                  <c:v>89.258394289239448</c:v>
                </c:pt>
                <c:pt idx="10810">
                  <c:v>89.258394289239448</c:v>
                </c:pt>
                <c:pt idx="10811">
                  <c:v>89.258394289239448</c:v>
                </c:pt>
                <c:pt idx="10812">
                  <c:v>89.258394289239448</c:v>
                </c:pt>
                <c:pt idx="10813">
                  <c:v>89.258394289239448</c:v>
                </c:pt>
                <c:pt idx="10814">
                  <c:v>89.258394289239448</c:v>
                </c:pt>
                <c:pt idx="10815">
                  <c:v>89.258394289239448</c:v>
                </c:pt>
                <c:pt idx="10816">
                  <c:v>89.258394289239448</c:v>
                </c:pt>
                <c:pt idx="10817">
                  <c:v>89.258394289239448</c:v>
                </c:pt>
                <c:pt idx="10818">
                  <c:v>89.258394289239448</c:v>
                </c:pt>
                <c:pt idx="10819">
                  <c:v>89.258394289239448</c:v>
                </c:pt>
                <c:pt idx="10820">
                  <c:v>89.258394289239448</c:v>
                </c:pt>
                <c:pt idx="10821">
                  <c:v>89.258394289239448</c:v>
                </c:pt>
                <c:pt idx="10822">
                  <c:v>89.258394289239448</c:v>
                </c:pt>
                <c:pt idx="10823">
                  <c:v>89.258394289239448</c:v>
                </c:pt>
                <c:pt idx="10824">
                  <c:v>89.258394289239448</c:v>
                </c:pt>
                <c:pt idx="10825">
                  <c:v>89.258394289239448</c:v>
                </c:pt>
                <c:pt idx="10826">
                  <c:v>89.258394289239448</c:v>
                </c:pt>
                <c:pt idx="10827">
                  <c:v>89.258394289239448</c:v>
                </c:pt>
                <c:pt idx="10828">
                  <c:v>89.258394289239448</c:v>
                </c:pt>
                <c:pt idx="10829">
                  <c:v>89.258394289239448</c:v>
                </c:pt>
                <c:pt idx="10830">
                  <c:v>89.258394289239448</c:v>
                </c:pt>
                <c:pt idx="10831">
                  <c:v>89.258394289239448</c:v>
                </c:pt>
                <c:pt idx="10832">
                  <c:v>89.258394289239448</c:v>
                </c:pt>
                <c:pt idx="10833">
                  <c:v>89.258394289239448</c:v>
                </c:pt>
                <c:pt idx="10834">
                  <c:v>89.258394289239448</c:v>
                </c:pt>
                <c:pt idx="10835">
                  <c:v>89.258394289239448</c:v>
                </c:pt>
                <c:pt idx="10836">
                  <c:v>89.258394289239448</c:v>
                </c:pt>
                <c:pt idx="10837">
                  <c:v>89.258394289239448</c:v>
                </c:pt>
                <c:pt idx="10838">
                  <c:v>89.258394289239448</c:v>
                </c:pt>
                <c:pt idx="10839">
                  <c:v>89.258394289239448</c:v>
                </c:pt>
                <c:pt idx="10840">
                  <c:v>89.258394289239448</c:v>
                </c:pt>
                <c:pt idx="10841">
                  <c:v>89.258394289239448</c:v>
                </c:pt>
                <c:pt idx="10842">
                  <c:v>89.258394289239448</c:v>
                </c:pt>
                <c:pt idx="10843">
                  <c:v>89.258394289239448</c:v>
                </c:pt>
                <c:pt idx="10844">
                  <c:v>89.258394289239448</c:v>
                </c:pt>
                <c:pt idx="10845">
                  <c:v>89.258394289239448</c:v>
                </c:pt>
                <c:pt idx="10846">
                  <c:v>89.258394289239448</c:v>
                </c:pt>
                <c:pt idx="10847">
                  <c:v>89.258394289239448</c:v>
                </c:pt>
                <c:pt idx="10848">
                  <c:v>89.258394289239448</c:v>
                </c:pt>
                <c:pt idx="10849">
                  <c:v>89.258394289239448</c:v>
                </c:pt>
                <c:pt idx="10850">
                  <c:v>89.258394289239448</c:v>
                </c:pt>
                <c:pt idx="10851">
                  <c:v>89.258394289239448</c:v>
                </c:pt>
                <c:pt idx="10852">
                  <c:v>89.258394289239448</c:v>
                </c:pt>
                <c:pt idx="10853">
                  <c:v>89.258394289239448</c:v>
                </c:pt>
                <c:pt idx="10854">
                  <c:v>89.258394289239448</c:v>
                </c:pt>
                <c:pt idx="10855">
                  <c:v>89.258394289239448</c:v>
                </c:pt>
                <c:pt idx="10856">
                  <c:v>89.258394289239448</c:v>
                </c:pt>
                <c:pt idx="10857">
                  <c:v>89.258394289239448</c:v>
                </c:pt>
                <c:pt idx="10858">
                  <c:v>89.258394289239448</c:v>
                </c:pt>
                <c:pt idx="10859">
                  <c:v>89.258394289239448</c:v>
                </c:pt>
                <c:pt idx="10860">
                  <c:v>89.258394289239448</c:v>
                </c:pt>
                <c:pt idx="10861">
                  <c:v>89.258394289239448</c:v>
                </c:pt>
                <c:pt idx="10862">
                  <c:v>89.258394289239448</c:v>
                </c:pt>
                <c:pt idx="10863">
                  <c:v>89.258394289239448</c:v>
                </c:pt>
                <c:pt idx="10864">
                  <c:v>89.258394289239448</c:v>
                </c:pt>
                <c:pt idx="10865">
                  <c:v>89.258394289239448</c:v>
                </c:pt>
                <c:pt idx="10866">
                  <c:v>89.258394289239448</c:v>
                </c:pt>
                <c:pt idx="10867">
                  <c:v>89.258394289239448</c:v>
                </c:pt>
                <c:pt idx="10868">
                  <c:v>89.258394289239448</c:v>
                </c:pt>
                <c:pt idx="10869">
                  <c:v>89.258394289239448</c:v>
                </c:pt>
                <c:pt idx="10870">
                  <c:v>89.258394289239448</c:v>
                </c:pt>
                <c:pt idx="10871">
                  <c:v>89.258394289239448</c:v>
                </c:pt>
                <c:pt idx="10872">
                  <c:v>89.258394289239448</c:v>
                </c:pt>
                <c:pt idx="10873">
                  <c:v>89.258394289239448</c:v>
                </c:pt>
                <c:pt idx="10874">
                  <c:v>89.258394289239448</c:v>
                </c:pt>
                <c:pt idx="10875">
                  <c:v>89.258394289239448</c:v>
                </c:pt>
                <c:pt idx="10876">
                  <c:v>89.258394289239448</c:v>
                </c:pt>
                <c:pt idx="10877">
                  <c:v>89.258394289239448</c:v>
                </c:pt>
                <c:pt idx="10878">
                  <c:v>89.258394289239448</c:v>
                </c:pt>
                <c:pt idx="10879">
                  <c:v>89.258394289239448</c:v>
                </c:pt>
                <c:pt idx="10880">
                  <c:v>89.258394289239448</c:v>
                </c:pt>
                <c:pt idx="10881">
                  <c:v>89.258394289239448</c:v>
                </c:pt>
                <c:pt idx="10882">
                  <c:v>89.258394289239448</c:v>
                </c:pt>
                <c:pt idx="10883">
                  <c:v>89.258394289239448</c:v>
                </c:pt>
                <c:pt idx="10884">
                  <c:v>89.258394289239448</c:v>
                </c:pt>
                <c:pt idx="10885">
                  <c:v>89.258394289239448</c:v>
                </c:pt>
                <c:pt idx="10886">
                  <c:v>89.258394289239448</c:v>
                </c:pt>
                <c:pt idx="10887">
                  <c:v>89.258394289239448</c:v>
                </c:pt>
                <c:pt idx="10888">
                  <c:v>89.258394289239448</c:v>
                </c:pt>
                <c:pt idx="10889">
                  <c:v>89.258394289239448</c:v>
                </c:pt>
                <c:pt idx="10890">
                  <c:v>89.258394289239448</c:v>
                </c:pt>
                <c:pt idx="10891">
                  <c:v>89.258394289239448</c:v>
                </c:pt>
                <c:pt idx="10892">
                  <c:v>89.258394289239448</c:v>
                </c:pt>
                <c:pt idx="10893">
                  <c:v>89.258394289239448</c:v>
                </c:pt>
                <c:pt idx="10894">
                  <c:v>89.258394289239448</c:v>
                </c:pt>
                <c:pt idx="10895">
                  <c:v>89.258394289239448</c:v>
                </c:pt>
                <c:pt idx="10896">
                  <c:v>89.258394289239448</c:v>
                </c:pt>
                <c:pt idx="10897">
                  <c:v>89.258394289239448</c:v>
                </c:pt>
                <c:pt idx="10898">
                  <c:v>89.258394289239448</c:v>
                </c:pt>
                <c:pt idx="10899">
                  <c:v>89.258394289239448</c:v>
                </c:pt>
                <c:pt idx="10900">
                  <c:v>89.258394289239448</c:v>
                </c:pt>
                <c:pt idx="10901">
                  <c:v>89.258394289239448</c:v>
                </c:pt>
                <c:pt idx="10902">
                  <c:v>89.258394289239448</c:v>
                </c:pt>
                <c:pt idx="10903">
                  <c:v>89.258394289239448</c:v>
                </c:pt>
                <c:pt idx="10904">
                  <c:v>89.258394289239448</c:v>
                </c:pt>
                <c:pt idx="10905">
                  <c:v>89.258394289239448</c:v>
                </c:pt>
                <c:pt idx="10906">
                  <c:v>89.258394289239448</c:v>
                </c:pt>
                <c:pt idx="10907">
                  <c:v>89.258394289239448</c:v>
                </c:pt>
                <c:pt idx="10908">
                  <c:v>89.258394289239448</c:v>
                </c:pt>
                <c:pt idx="10909">
                  <c:v>89.258394289239448</c:v>
                </c:pt>
                <c:pt idx="10910">
                  <c:v>89.258394289239448</c:v>
                </c:pt>
                <c:pt idx="10911">
                  <c:v>89.258394289239448</c:v>
                </c:pt>
                <c:pt idx="10912">
                  <c:v>89.258394289239448</c:v>
                </c:pt>
                <c:pt idx="10913">
                  <c:v>89.258394289239448</c:v>
                </c:pt>
                <c:pt idx="10914">
                  <c:v>89.258394289239448</c:v>
                </c:pt>
                <c:pt idx="10915">
                  <c:v>89.258394289239448</c:v>
                </c:pt>
                <c:pt idx="10916">
                  <c:v>89.258394289239448</c:v>
                </c:pt>
                <c:pt idx="10917">
                  <c:v>89.258394289239448</c:v>
                </c:pt>
                <c:pt idx="10918">
                  <c:v>89.258394289239448</c:v>
                </c:pt>
                <c:pt idx="10919">
                  <c:v>89.258394289239448</c:v>
                </c:pt>
                <c:pt idx="10920">
                  <c:v>89.258394289239448</c:v>
                </c:pt>
                <c:pt idx="10921">
                  <c:v>89.258394289239448</c:v>
                </c:pt>
                <c:pt idx="10922">
                  <c:v>89.258394289239448</c:v>
                </c:pt>
                <c:pt idx="10923">
                  <c:v>89.258394289239448</c:v>
                </c:pt>
                <c:pt idx="10924">
                  <c:v>89.258394289239448</c:v>
                </c:pt>
                <c:pt idx="10925">
                  <c:v>89.258394289239448</c:v>
                </c:pt>
                <c:pt idx="10926">
                  <c:v>89.258394289239448</c:v>
                </c:pt>
                <c:pt idx="10927">
                  <c:v>89.258394289239448</c:v>
                </c:pt>
                <c:pt idx="10928">
                  <c:v>89.258394289239448</c:v>
                </c:pt>
                <c:pt idx="10929">
                  <c:v>89.258394289239448</c:v>
                </c:pt>
                <c:pt idx="10930">
                  <c:v>89.258394289239448</c:v>
                </c:pt>
                <c:pt idx="10931">
                  <c:v>89.258394289239448</c:v>
                </c:pt>
                <c:pt idx="10932">
                  <c:v>89.258394289239448</c:v>
                </c:pt>
                <c:pt idx="10933">
                  <c:v>89.258394289239448</c:v>
                </c:pt>
                <c:pt idx="10934">
                  <c:v>89.258394289239448</c:v>
                </c:pt>
                <c:pt idx="10935">
                  <c:v>89.258394289239448</c:v>
                </c:pt>
                <c:pt idx="10936">
                  <c:v>89.258394289239448</c:v>
                </c:pt>
                <c:pt idx="10937">
                  <c:v>89.258394289239448</c:v>
                </c:pt>
                <c:pt idx="10938">
                  <c:v>89.258394289239448</c:v>
                </c:pt>
                <c:pt idx="10939">
                  <c:v>89.258394289239448</c:v>
                </c:pt>
                <c:pt idx="10940">
                  <c:v>89.258394289239448</c:v>
                </c:pt>
                <c:pt idx="10941">
                  <c:v>89.258394289239448</c:v>
                </c:pt>
                <c:pt idx="10942">
                  <c:v>89.258394289239448</c:v>
                </c:pt>
                <c:pt idx="10943">
                  <c:v>89.258394289239448</c:v>
                </c:pt>
                <c:pt idx="10944">
                  <c:v>89.258394289239448</c:v>
                </c:pt>
                <c:pt idx="10945">
                  <c:v>89.258394289239448</c:v>
                </c:pt>
                <c:pt idx="10946">
                  <c:v>89.258394289239448</c:v>
                </c:pt>
                <c:pt idx="10947">
                  <c:v>89.258394289239448</c:v>
                </c:pt>
                <c:pt idx="10948">
                  <c:v>89.258394289239448</c:v>
                </c:pt>
                <c:pt idx="10949">
                  <c:v>89.258394289239448</c:v>
                </c:pt>
                <c:pt idx="10950">
                  <c:v>89.258394289239448</c:v>
                </c:pt>
                <c:pt idx="10951">
                  <c:v>89.258394289239448</c:v>
                </c:pt>
                <c:pt idx="10952">
                  <c:v>89.258394289239448</c:v>
                </c:pt>
                <c:pt idx="10953">
                  <c:v>89.258394289239448</c:v>
                </c:pt>
                <c:pt idx="10954">
                  <c:v>89.258394289239448</c:v>
                </c:pt>
                <c:pt idx="10955">
                  <c:v>89.258394289239448</c:v>
                </c:pt>
                <c:pt idx="10956">
                  <c:v>89.258394289239448</c:v>
                </c:pt>
                <c:pt idx="10957">
                  <c:v>89.258394289239448</c:v>
                </c:pt>
                <c:pt idx="10958">
                  <c:v>89.258394289239448</c:v>
                </c:pt>
                <c:pt idx="10959">
                  <c:v>89.258394289239448</c:v>
                </c:pt>
                <c:pt idx="10960">
                  <c:v>89.258394289239448</c:v>
                </c:pt>
                <c:pt idx="10961">
                  <c:v>89.258394289239448</c:v>
                </c:pt>
                <c:pt idx="10962">
                  <c:v>89.258394289239448</c:v>
                </c:pt>
                <c:pt idx="10963">
                  <c:v>89.258394289239448</c:v>
                </c:pt>
                <c:pt idx="10964">
                  <c:v>89.258394289239448</c:v>
                </c:pt>
                <c:pt idx="10965">
                  <c:v>89.258394289239448</c:v>
                </c:pt>
                <c:pt idx="10966">
                  <c:v>89.258394289239448</c:v>
                </c:pt>
                <c:pt idx="10967">
                  <c:v>89.258394289239448</c:v>
                </c:pt>
                <c:pt idx="10968">
                  <c:v>89.258394289239448</c:v>
                </c:pt>
                <c:pt idx="10969">
                  <c:v>89.258394289239448</c:v>
                </c:pt>
                <c:pt idx="10970">
                  <c:v>89.258394289239448</c:v>
                </c:pt>
                <c:pt idx="10971">
                  <c:v>89.258394289239448</c:v>
                </c:pt>
                <c:pt idx="10972">
                  <c:v>89.258394289239448</c:v>
                </c:pt>
                <c:pt idx="10973">
                  <c:v>89.258394289239448</c:v>
                </c:pt>
                <c:pt idx="10974">
                  <c:v>89.258394289239448</c:v>
                </c:pt>
                <c:pt idx="10975">
                  <c:v>89.258394289239448</c:v>
                </c:pt>
                <c:pt idx="10976">
                  <c:v>89.258394289239448</c:v>
                </c:pt>
                <c:pt idx="10977">
                  <c:v>89.258394289239448</c:v>
                </c:pt>
                <c:pt idx="10978">
                  <c:v>89.258394289239448</c:v>
                </c:pt>
                <c:pt idx="10979">
                  <c:v>89.258394289239448</c:v>
                </c:pt>
                <c:pt idx="10980">
                  <c:v>89.258394289239448</c:v>
                </c:pt>
                <c:pt idx="10981">
                  <c:v>89.258394289239448</c:v>
                </c:pt>
                <c:pt idx="10982">
                  <c:v>89.258394289239448</c:v>
                </c:pt>
                <c:pt idx="10983">
                  <c:v>89.258394289239448</c:v>
                </c:pt>
                <c:pt idx="10984">
                  <c:v>89.258394289239448</c:v>
                </c:pt>
                <c:pt idx="10985">
                  <c:v>89.258394289239448</c:v>
                </c:pt>
                <c:pt idx="10986">
                  <c:v>89.258394289239448</c:v>
                </c:pt>
                <c:pt idx="10987">
                  <c:v>89.258394289239448</c:v>
                </c:pt>
                <c:pt idx="10988">
                  <c:v>89.258394289239448</c:v>
                </c:pt>
                <c:pt idx="10989">
                  <c:v>89.258394289239448</c:v>
                </c:pt>
                <c:pt idx="10990">
                  <c:v>89.258394289239448</c:v>
                </c:pt>
                <c:pt idx="10991">
                  <c:v>89.258394289239448</c:v>
                </c:pt>
                <c:pt idx="10992">
                  <c:v>89.258394289239448</c:v>
                </c:pt>
                <c:pt idx="10993">
                  <c:v>89.258394289239448</c:v>
                </c:pt>
                <c:pt idx="10994">
                  <c:v>89.258394289239448</c:v>
                </c:pt>
                <c:pt idx="10995">
                  <c:v>89.258394289239448</c:v>
                </c:pt>
                <c:pt idx="10996">
                  <c:v>89.258394289239448</c:v>
                </c:pt>
                <c:pt idx="10997">
                  <c:v>89.258394289239448</c:v>
                </c:pt>
                <c:pt idx="10998">
                  <c:v>89.258394289239448</c:v>
                </c:pt>
                <c:pt idx="10999">
                  <c:v>89.258394289239448</c:v>
                </c:pt>
                <c:pt idx="11000">
                  <c:v>89.258394289239448</c:v>
                </c:pt>
                <c:pt idx="11001">
                  <c:v>89.258394289239448</c:v>
                </c:pt>
                <c:pt idx="11002">
                  <c:v>89.258394289239448</c:v>
                </c:pt>
                <c:pt idx="11003">
                  <c:v>89.258394289239448</c:v>
                </c:pt>
                <c:pt idx="11004">
                  <c:v>89.258394289239448</c:v>
                </c:pt>
                <c:pt idx="11005">
                  <c:v>89.258394289239448</c:v>
                </c:pt>
                <c:pt idx="11006">
                  <c:v>89.258394289239448</c:v>
                </c:pt>
                <c:pt idx="11007">
                  <c:v>89.258394289239448</c:v>
                </c:pt>
                <c:pt idx="11008">
                  <c:v>89.258394289239448</c:v>
                </c:pt>
                <c:pt idx="11009">
                  <c:v>89.258394289239448</c:v>
                </c:pt>
                <c:pt idx="11010">
                  <c:v>89.258394289239448</c:v>
                </c:pt>
                <c:pt idx="11011">
                  <c:v>89.258394289239448</c:v>
                </c:pt>
                <c:pt idx="11012">
                  <c:v>89.258394289239448</c:v>
                </c:pt>
                <c:pt idx="11013">
                  <c:v>89.258394289239448</c:v>
                </c:pt>
                <c:pt idx="11014">
                  <c:v>89.258394289239448</c:v>
                </c:pt>
                <c:pt idx="11015">
                  <c:v>89.258394289239448</c:v>
                </c:pt>
                <c:pt idx="11016">
                  <c:v>89.258394289239448</c:v>
                </c:pt>
                <c:pt idx="11017">
                  <c:v>89.258394289239448</c:v>
                </c:pt>
                <c:pt idx="11018">
                  <c:v>89.258394289239448</c:v>
                </c:pt>
                <c:pt idx="11019">
                  <c:v>89.258394289239448</c:v>
                </c:pt>
                <c:pt idx="11020">
                  <c:v>89.258394289239448</c:v>
                </c:pt>
                <c:pt idx="11021">
                  <c:v>89.258394289239448</c:v>
                </c:pt>
                <c:pt idx="11022">
                  <c:v>89.258394289239448</c:v>
                </c:pt>
                <c:pt idx="11023">
                  <c:v>89.258394289239448</c:v>
                </c:pt>
                <c:pt idx="11024">
                  <c:v>89.258394289239448</c:v>
                </c:pt>
                <c:pt idx="11025">
                  <c:v>89.258394289239448</c:v>
                </c:pt>
                <c:pt idx="11026">
                  <c:v>89.258394289239448</c:v>
                </c:pt>
                <c:pt idx="11027">
                  <c:v>89.258394289239448</c:v>
                </c:pt>
                <c:pt idx="11028">
                  <c:v>89.258394289239448</c:v>
                </c:pt>
                <c:pt idx="11029">
                  <c:v>89.258394289239448</c:v>
                </c:pt>
                <c:pt idx="11030">
                  <c:v>89.258394289239448</c:v>
                </c:pt>
                <c:pt idx="11031">
                  <c:v>89.258394289239448</c:v>
                </c:pt>
                <c:pt idx="11032">
                  <c:v>89.258394289239448</c:v>
                </c:pt>
                <c:pt idx="11033">
                  <c:v>89.258394289239448</c:v>
                </c:pt>
                <c:pt idx="11034">
                  <c:v>89.258394289239448</c:v>
                </c:pt>
                <c:pt idx="11035">
                  <c:v>89.258394289239448</c:v>
                </c:pt>
                <c:pt idx="11036">
                  <c:v>89.258394289239448</c:v>
                </c:pt>
                <c:pt idx="11037">
                  <c:v>89.258394289239448</c:v>
                </c:pt>
                <c:pt idx="11038">
                  <c:v>89.258394289239448</c:v>
                </c:pt>
                <c:pt idx="11039">
                  <c:v>89.258394289239448</c:v>
                </c:pt>
                <c:pt idx="11040">
                  <c:v>89.258394289239448</c:v>
                </c:pt>
                <c:pt idx="11041">
                  <c:v>89.258394289239448</c:v>
                </c:pt>
                <c:pt idx="11042">
                  <c:v>89.258394289239448</c:v>
                </c:pt>
                <c:pt idx="11043">
                  <c:v>89.258394289239448</c:v>
                </c:pt>
                <c:pt idx="11044">
                  <c:v>89.258394289239448</c:v>
                </c:pt>
                <c:pt idx="11045">
                  <c:v>89.258394289239448</c:v>
                </c:pt>
                <c:pt idx="11046">
                  <c:v>89.258394289239448</c:v>
                </c:pt>
                <c:pt idx="11047">
                  <c:v>89.258394289239448</c:v>
                </c:pt>
                <c:pt idx="11048">
                  <c:v>89.258394289239448</c:v>
                </c:pt>
                <c:pt idx="11049">
                  <c:v>89.258394289239448</c:v>
                </c:pt>
                <c:pt idx="11050">
                  <c:v>89.258394289239448</c:v>
                </c:pt>
                <c:pt idx="11051">
                  <c:v>89.258394289239448</c:v>
                </c:pt>
                <c:pt idx="11052">
                  <c:v>89.258394289239448</c:v>
                </c:pt>
                <c:pt idx="11053">
                  <c:v>89.258394289239448</c:v>
                </c:pt>
                <c:pt idx="11054">
                  <c:v>89.258394289239448</c:v>
                </c:pt>
                <c:pt idx="11055">
                  <c:v>89.258394289239448</c:v>
                </c:pt>
                <c:pt idx="11056">
                  <c:v>89.258394289239448</c:v>
                </c:pt>
                <c:pt idx="11057">
                  <c:v>89.258394289239448</c:v>
                </c:pt>
                <c:pt idx="11058">
                  <c:v>89.258394289239448</c:v>
                </c:pt>
                <c:pt idx="11059">
                  <c:v>89.258394289239448</c:v>
                </c:pt>
                <c:pt idx="11060">
                  <c:v>89.258394289239448</c:v>
                </c:pt>
                <c:pt idx="11061">
                  <c:v>89.258394289239448</c:v>
                </c:pt>
                <c:pt idx="11062">
                  <c:v>89.258394289239448</c:v>
                </c:pt>
                <c:pt idx="11063">
                  <c:v>89.258394289239448</c:v>
                </c:pt>
                <c:pt idx="11064">
                  <c:v>89.258394289239448</c:v>
                </c:pt>
                <c:pt idx="11065">
                  <c:v>89.258394289239448</c:v>
                </c:pt>
                <c:pt idx="11066">
                  <c:v>89.258394289239448</c:v>
                </c:pt>
                <c:pt idx="11067">
                  <c:v>89.258394289239448</c:v>
                </c:pt>
                <c:pt idx="11068">
                  <c:v>89.258394289239448</c:v>
                </c:pt>
                <c:pt idx="11069">
                  <c:v>89.258394289239448</c:v>
                </c:pt>
                <c:pt idx="11070">
                  <c:v>89.258394289239448</c:v>
                </c:pt>
                <c:pt idx="11071">
                  <c:v>89.258394289239448</c:v>
                </c:pt>
                <c:pt idx="11072">
                  <c:v>89.258394289239448</c:v>
                </c:pt>
                <c:pt idx="11073">
                  <c:v>89.258394289239448</c:v>
                </c:pt>
                <c:pt idx="11074">
                  <c:v>89.258394289239448</c:v>
                </c:pt>
                <c:pt idx="11075">
                  <c:v>89.258394289239448</c:v>
                </c:pt>
                <c:pt idx="11076">
                  <c:v>89.258394289239448</c:v>
                </c:pt>
                <c:pt idx="11077">
                  <c:v>89.258394289239448</c:v>
                </c:pt>
                <c:pt idx="11078">
                  <c:v>89.258394289239448</c:v>
                </c:pt>
                <c:pt idx="11079">
                  <c:v>89.258394289239448</c:v>
                </c:pt>
                <c:pt idx="11080">
                  <c:v>89.258394289239448</c:v>
                </c:pt>
                <c:pt idx="11081">
                  <c:v>89.258394289239448</c:v>
                </c:pt>
                <c:pt idx="11082">
                  <c:v>89.258394289239448</c:v>
                </c:pt>
                <c:pt idx="11083">
                  <c:v>89.258394289239448</c:v>
                </c:pt>
                <c:pt idx="11084">
                  <c:v>89.258394289239448</c:v>
                </c:pt>
                <c:pt idx="11085">
                  <c:v>89.258394289239448</c:v>
                </c:pt>
                <c:pt idx="11086">
                  <c:v>89.258394289239448</c:v>
                </c:pt>
                <c:pt idx="11087">
                  <c:v>89.258394289239448</c:v>
                </c:pt>
                <c:pt idx="11088">
                  <c:v>89.258394289239448</c:v>
                </c:pt>
                <c:pt idx="11089">
                  <c:v>89.258394289239448</c:v>
                </c:pt>
                <c:pt idx="11090">
                  <c:v>89.258394289239448</c:v>
                </c:pt>
                <c:pt idx="11091">
                  <c:v>89.258394289239448</c:v>
                </c:pt>
                <c:pt idx="11092">
                  <c:v>89.258394289239448</c:v>
                </c:pt>
                <c:pt idx="11093">
                  <c:v>89.258394289239448</c:v>
                </c:pt>
                <c:pt idx="11094">
                  <c:v>89.258394289239448</c:v>
                </c:pt>
                <c:pt idx="11095">
                  <c:v>89.258394289239448</c:v>
                </c:pt>
                <c:pt idx="11096">
                  <c:v>89.258394289239448</c:v>
                </c:pt>
                <c:pt idx="11097">
                  <c:v>89.258394289239448</c:v>
                </c:pt>
                <c:pt idx="11098">
                  <c:v>89.258394289239448</c:v>
                </c:pt>
                <c:pt idx="11099">
                  <c:v>89.258394289239448</c:v>
                </c:pt>
                <c:pt idx="11100">
                  <c:v>89.258394289239448</c:v>
                </c:pt>
                <c:pt idx="11101">
                  <c:v>89.258394289239448</c:v>
                </c:pt>
                <c:pt idx="11102">
                  <c:v>89.258394289239448</c:v>
                </c:pt>
                <c:pt idx="11103">
                  <c:v>89.258394289239448</c:v>
                </c:pt>
                <c:pt idx="11104">
                  <c:v>89.258394289239448</c:v>
                </c:pt>
                <c:pt idx="11105">
                  <c:v>89.258394289239448</c:v>
                </c:pt>
                <c:pt idx="11106">
                  <c:v>89.258394289239448</c:v>
                </c:pt>
                <c:pt idx="11107">
                  <c:v>89.258394289239448</c:v>
                </c:pt>
                <c:pt idx="11108">
                  <c:v>89.258394289239448</c:v>
                </c:pt>
                <c:pt idx="11109">
                  <c:v>89.258394289239448</c:v>
                </c:pt>
                <c:pt idx="11110">
                  <c:v>89.258394289239448</c:v>
                </c:pt>
                <c:pt idx="11111">
                  <c:v>89.258394289239448</c:v>
                </c:pt>
                <c:pt idx="11112">
                  <c:v>89.258394289239448</c:v>
                </c:pt>
                <c:pt idx="11113">
                  <c:v>89.258394289239448</c:v>
                </c:pt>
                <c:pt idx="11114">
                  <c:v>89.258394289239448</c:v>
                </c:pt>
                <c:pt idx="11115">
                  <c:v>89.258394289239448</c:v>
                </c:pt>
                <c:pt idx="11116">
                  <c:v>89.258394289239448</c:v>
                </c:pt>
                <c:pt idx="11117">
                  <c:v>89.258394289239448</c:v>
                </c:pt>
                <c:pt idx="11118">
                  <c:v>89.258394289239448</c:v>
                </c:pt>
                <c:pt idx="11119">
                  <c:v>89.258394289239448</c:v>
                </c:pt>
                <c:pt idx="11120">
                  <c:v>89.258394289239448</c:v>
                </c:pt>
                <c:pt idx="11121">
                  <c:v>89.258394289239448</c:v>
                </c:pt>
                <c:pt idx="11122">
                  <c:v>89.258394289239448</c:v>
                </c:pt>
                <c:pt idx="11123">
                  <c:v>89.258394289239448</c:v>
                </c:pt>
                <c:pt idx="11124">
                  <c:v>89.258394289239448</c:v>
                </c:pt>
                <c:pt idx="11125">
                  <c:v>89.258394289239448</c:v>
                </c:pt>
                <c:pt idx="11126">
                  <c:v>89.258394289239448</c:v>
                </c:pt>
                <c:pt idx="11127">
                  <c:v>89.258394289239448</c:v>
                </c:pt>
                <c:pt idx="11128">
                  <c:v>89.258394289239448</c:v>
                </c:pt>
                <c:pt idx="11129">
                  <c:v>89.258394289239448</c:v>
                </c:pt>
                <c:pt idx="11130">
                  <c:v>89.258394289239448</c:v>
                </c:pt>
                <c:pt idx="11131">
                  <c:v>89.258394289239448</c:v>
                </c:pt>
                <c:pt idx="11132">
                  <c:v>89.258394289239448</c:v>
                </c:pt>
                <c:pt idx="11133">
                  <c:v>89.258394289239448</c:v>
                </c:pt>
                <c:pt idx="11134">
                  <c:v>89.258394289239448</c:v>
                </c:pt>
                <c:pt idx="11135">
                  <c:v>89.258394289239448</c:v>
                </c:pt>
                <c:pt idx="11136">
                  <c:v>89.258394289239448</c:v>
                </c:pt>
                <c:pt idx="11137">
                  <c:v>89.258394289239448</c:v>
                </c:pt>
                <c:pt idx="11138">
                  <c:v>89.258394289239448</c:v>
                </c:pt>
                <c:pt idx="11139">
                  <c:v>89.258394289239448</c:v>
                </c:pt>
                <c:pt idx="11140">
                  <c:v>89.258394289239448</c:v>
                </c:pt>
                <c:pt idx="11141">
                  <c:v>89.258394289239448</c:v>
                </c:pt>
                <c:pt idx="11142">
                  <c:v>89.258394289239448</c:v>
                </c:pt>
                <c:pt idx="11143">
                  <c:v>89.258394289239448</c:v>
                </c:pt>
                <c:pt idx="11144">
                  <c:v>89.258394289239448</c:v>
                </c:pt>
                <c:pt idx="11145">
                  <c:v>89.258394289239448</c:v>
                </c:pt>
                <c:pt idx="11146">
                  <c:v>89.258394289239448</c:v>
                </c:pt>
                <c:pt idx="11147">
                  <c:v>89.258394289239448</c:v>
                </c:pt>
                <c:pt idx="11148">
                  <c:v>89.258394289239448</c:v>
                </c:pt>
                <c:pt idx="11149">
                  <c:v>89.258394289239448</c:v>
                </c:pt>
                <c:pt idx="11150">
                  <c:v>89.258394289239448</c:v>
                </c:pt>
                <c:pt idx="11151">
                  <c:v>89.258394289239448</c:v>
                </c:pt>
                <c:pt idx="11152">
                  <c:v>89.258394289239448</c:v>
                </c:pt>
                <c:pt idx="11153">
                  <c:v>89.258394289239448</c:v>
                </c:pt>
                <c:pt idx="11154">
                  <c:v>89.258394289239448</c:v>
                </c:pt>
                <c:pt idx="11155">
                  <c:v>89.258394289239448</c:v>
                </c:pt>
                <c:pt idx="11156">
                  <c:v>89.258394289239448</c:v>
                </c:pt>
                <c:pt idx="11157">
                  <c:v>89.258394289239448</c:v>
                </c:pt>
                <c:pt idx="11158">
                  <c:v>89.258394289239448</c:v>
                </c:pt>
                <c:pt idx="11159">
                  <c:v>89.258394289239448</c:v>
                </c:pt>
                <c:pt idx="11160">
                  <c:v>89.258394289239448</c:v>
                </c:pt>
                <c:pt idx="11161">
                  <c:v>89.258394289239448</c:v>
                </c:pt>
                <c:pt idx="11162">
                  <c:v>89.258394289239448</c:v>
                </c:pt>
                <c:pt idx="11163">
                  <c:v>89.258394289239448</c:v>
                </c:pt>
                <c:pt idx="11164">
                  <c:v>89.258394289239448</c:v>
                </c:pt>
                <c:pt idx="11165">
                  <c:v>89.258394289239448</c:v>
                </c:pt>
                <c:pt idx="11166">
                  <c:v>89.258394289239448</c:v>
                </c:pt>
                <c:pt idx="11167">
                  <c:v>89.258394289239448</c:v>
                </c:pt>
                <c:pt idx="11168">
                  <c:v>89.258394289239448</c:v>
                </c:pt>
                <c:pt idx="11169">
                  <c:v>89.258394289239448</c:v>
                </c:pt>
                <c:pt idx="11170">
                  <c:v>89.258394289239448</c:v>
                </c:pt>
                <c:pt idx="11171">
                  <c:v>89.258394289239448</c:v>
                </c:pt>
                <c:pt idx="11172">
                  <c:v>89.258394289239448</c:v>
                </c:pt>
                <c:pt idx="11173">
                  <c:v>89.258394289239448</c:v>
                </c:pt>
                <c:pt idx="11174">
                  <c:v>89.258394289239448</c:v>
                </c:pt>
                <c:pt idx="11175">
                  <c:v>89.258394289239448</c:v>
                </c:pt>
                <c:pt idx="11176">
                  <c:v>89.258394289239448</c:v>
                </c:pt>
                <c:pt idx="11177">
                  <c:v>89.258394289239448</c:v>
                </c:pt>
                <c:pt idx="11178">
                  <c:v>89.258394289239448</c:v>
                </c:pt>
                <c:pt idx="11179">
                  <c:v>89.258394289239448</c:v>
                </c:pt>
                <c:pt idx="11180">
                  <c:v>89.258394289239448</c:v>
                </c:pt>
                <c:pt idx="11181">
                  <c:v>89.258394289239448</c:v>
                </c:pt>
                <c:pt idx="11182">
                  <c:v>89.258394289239448</c:v>
                </c:pt>
                <c:pt idx="11183">
                  <c:v>89.258394289239448</c:v>
                </c:pt>
                <c:pt idx="11184">
                  <c:v>89.258394289239448</c:v>
                </c:pt>
                <c:pt idx="11185">
                  <c:v>89.258394289239448</c:v>
                </c:pt>
                <c:pt idx="11186">
                  <c:v>89.258394289239448</c:v>
                </c:pt>
                <c:pt idx="11187">
                  <c:v>89.258394289239448</c:v>
                </c:pt>
                <c:pt idx="11188">
                  <c:v>89.258394289239448</c:v>
                </c:pt>
                <c:pt idx="11189">
                  <c:v>89.258394289239448</c:v>
                </c:pt>
                <c:pt idx="11190">
                  <c:v>89.258394289239448</c:v>
                </c:pt>
                <c:pt idx="11191">
                  <c:v>89.258394289239448</c:v>
                </c:pt>
                <c:pt idx="11192">
                  <c:v>89.258394289239448</c:v>
                </c:pt>
                <c:pt idx="11193">
                  <c:v>89.258394289239448</c:v>
                </c:pt>
                <c:pt idx="11194">
                  <c:v>89.258394289239448</c:v>
                </c:pt>
                <c:pt idx="11195">
                  <c:v>89.258394289239448</c:v>
                </c:pt>
                <c:pt idx="11196">
                  <c:v>89.258394289239448</c:v>
                </c:pt>
                <c:pt idx="11197">
                  <c:v>89.258394289239448</c:v>
                </c:pt>
                <c:pt idx="11198">
                  <c:v>89.258394289239448</c:v>
                </c:pt>
                <c:pt idx="11199">
                  <c:v>89.258394289239448</c:v>
                </c:pt>
                <c:pt idx="11200">
                  <c:v>89.258394289239448</c:v>
                </c:pt>
                <c:pt idx="11201">
                  <c:v>89.258394289239448</c:v>
                </c:pt>
                <c:pt idx="11202">
                  <c:v>89.258394289239448</c:v>
                </c:pt>
                <c:pt idx="11203">
                  <c:v>89.258394289239448</c:v>
                </c:pt>
                <c:pt idx="11204">
                  <c:v>89.258394289239448</c:v>
                </c:pt>
                <c:pt idx="11205">
                  <c:v>89.258394289239448</c:v>
                </c:pt>
                <c:pt idx="11206">
                  <c:v>89.258394289239448</c:v>
                </c:pt>
                <c:pt idx="11207">
                  <c:v>89.258394289239448</c:v>
                </c:pt>
                <c:pt idx="11208">
                  <c:v>89.258394289239448</c:v>
                </c:pt>
                <c:pt idx="11209">
                  <c:v>89.258394289239448</c:v>
                </c:pt>
                <c:pt idx="11210">
                  <c:v>89.258394289239448</c:v>
                </c:pt>
                <c:pt idx="11211">
                  <c:v>89.258394289239448</c:v>
                </c:pt>
                <c:pt idx="11212">
                  <c:v>89.258394289239448</c:v>
                </c:pt>
                <c:pt idx="11213">
                  <c:v>89.258394289239448</c:v>
                </c:pt>
                <c:pt idx="11214">
                  <c:v>89.258394289239448</c:v>
                </c:pt>
                <c:pt idx="11215">
                  <c:v>89.258394289239448</c:v>
                </c:pt>
                <c:pt idx="11216">
                  <c:v>89.258394289239448</c:v>
                </c:pt>
                <c:pt idx="11217">
                  <c:v>89.258394289239448</c:v>
                </c:pt>
                <c:pt idx="11218">
                  <c:v>89.258394289239448</c:v>
                </c:pt>
                <c:pt idx="11219">
                  <c:v>89.258394289239448</c:v>
                </c:pt>
                <c:pt idx="11220">
                  <c:v>89.258394289239448</c:v>
                </c:pt>
                <c:pt idx="11221">
                  <c:v>89.258394289239448</c:v>
                </c:pt>
                <c:pt idx="11222">
                  <c:v>89.258394289239448</c:v>
                </c:pt>
                <c:pt idx="11223">
                  <c:v>89.258394289239448</c:v>
                </c:pt>
                <c:pt idx="11224">
                  <c:v>89.258394289239448</c:v>
                </c:pt>
                <c:pt idx="11225">
                  <c:v>89.258394289239448</c:v>
                </c:pt>
                <c:pt idx="11226">
                  <c:v>89.258394289239448</c:v>
                </c:pt>
                <c:pt idx="11227">
                  <c:v>89.258394289239448</c:v>
                </c:pt>
                <c:pt idx="11228">
                  <c:v>89.258394289239448</c:v>
                </c:pt>
                <c:pt idx="11229">
                  <c:v>89.258394289239448</c:v>
                </c:pt>
                <c:pt idx="11230">
                  <c:v>89.258394289239448</c:v>
                </c:pt>
                <c:pt idx="11231">
                  <c:v>89.258394289239448</c:v>
                </c:pt>
                <c:pt idx="11232">
                  <c:v>89.258394289239448</c:v>
                </c:pt>
                <c:pt idx="11233">
                  <c:v>89.258394289239448</c:v>
                </c:pt>
                <c:pt idx="11234">
                  <c:v>89.258394289239448</c:v>
                </c:pt>
                <c:pt idx="11235">
                  <c:v>89.258394289239448</c:v>
                </c:pt>
                <c:pt idx="11236">
                  <c:v>89.258394289239448</c:v>
                </c:pt>
                <c:pt idx="11237">
                  <c:v>89.258394289239448</c:v>
                </c:pt>
                <c:pt idx="11238">
                  <c:v>89.258394289239448</c:v>
                </c:pt>
                <c:pt idx="11239">
                  <c:v>89.258394289239448</c:v>
                </c:pt>
                <c:pt idx="11240">
                  <c:v>89.258394289239448</c:v>
                </c:pt>
                <c:pt idx="11241">
                  <c:v>89.258394289239448</c:v>
                </c:pt>
                <c:pt idx="11242">
                  <c:v>89.258394289239448</c:v>
                </c:pt>
                <c:pt idx="11243">
                  <c:v>89.258394289239448</c:v>
                </c:pt>
                <c:pt idx="11244">
                  <c:v>89.258394289239448</c:v>
                </c:pt>
                <c:pt idx="11245">
                  <c:v>89.258394289239448</c:v>
                </c:pt>
                <c:pt idx="11246">
                  <c:v>89.258394289239448</c:v>
                </c:pt>
                <c:pt idx="11247">
                  <c:v>89.258394289239448</c:v>
                </c:pt>
                <c:pt idx="11248">
                  <c:v>89.258394289239448</c:v>
                </c:pt>
                <c:pt idx="11249">
                  <c:v>89.258394289239448</c:v>
                </c:pt>
                <c:pt idx="11250">
                  <c:v>89.258394289239448</c:v>
                </c:pt>
                <c:pt idx="11251">
                  <c:v>89.258394289239448</c:v>
                </c:pt>
                <c:pt idx="11252">
                  <c:v>89.258394289239448</c:v>
                </c:pt>
                <c:pt idx="11253">
                  <c:v>89.258394289239448</c:v>
                </c:pt>
                <c:pt idx="11254">
                  <c:v>89.258394289239448</c:v>
                </c:pt>
                <c:pt idx="11255">
                  <c:v>89.258394289239448</c:v>
                </c:pt>
                <c:pt idx="11256">
                  <c:v>89.258394289239448</c:v>
                </c:pt>
                <c:pt idx="11257">
                  <c:v>89.258394289239448</c:v>
                </c:pt>
                <c:pt idx="11258">
                  <c:v>89.258394289239448</c:v>
                </c:pt>
                <c:pt idx="11259">
                  <c:v>89.258394289239448</c:v>
                </c:pt>
                <c:pt idx="11260">
                  <c:v>89.258394289239448</c:v>
                </c:pt>
                <c:pt idx="11261">
                  <c:v>89.258394289239448</c:v>
                </c:pt>
                <c:pt idx="11262">
                  <c:v>89.258394289239448</c:v>
                </c:pt>
                <c:pt idx="11263">
                  <c:v>89.258394289239448</c:v>
                </c:pt>
                <c:pt idx="11264">
                  <c:v>89.258394289239448</c:v>
                </c:pt>
                <c:pt idx="11265">
                  <c:v>89.258394289239448</c:v>
                </c:pt>
                <c:pt idx="11266">
                  <c:v>89.258394289239448</c:v>
                </c:pt>
                <c:pt idx="11267">
                  <c:v>89.258394289239448</c:v>
                </c:pt>
                <c:pt idx="11268">
                  <c:v>89.258394289239448</c:v>
                </c:pt>
                <c:pt idx="11269">
                  <c:v>89.258394289239448</c:v>
                </c:pt>
                <c:pt idx="11270">
                  <c:v>89.258394289239448</c:v>
                </c:pt>
                <c:pt idx="11271">
                  <c:v>89.258394289239448</c:v>
                </c:pt>
                <c:pt idx="11272">
                  <c:v>89.258394289239448</c:v>
                </c:pt>
                <c:pt idx="11273">
                  <c:v>89.258394289239448</c:v>
                </c:pt>
                <c:pt idx="11274">
                  <c:v>89.258394289239448</c:v>
                </c:pt>
                <c:pt idx="11275">
                  <c:v>89.258394289239448</c:v>
                </c:pt>
                <c:pt idx="11276">
                  <c:v>89.258394289239448</c:v>
                </c:pt>
                <c:pt idx="11277">
                  <c:v>89.258394289239448</c:v>
                </c:pt>
                <c:pt idx="11278">
                  <c:v>89.258394289239448</c:v>
                </c:pt>
                <c:pt idx="11279">
                  <c:v>89.258394289239448</c:v>
                </c:pt>
                <c:pt idx="11280">
                  <c:v>89.258394289239448</c:v>
                </c:pt>
                <c:pt idx="11281">
                  <c:v>89.258394289239448</c:v>
                </c:pt>
                <c:pt idx="11282">
                  <c:v>89.258394289239448</c:v>
                </c:pt>
                <c:pt idx="11283">
                  <c:v>89.258394289239448</c:v>
                </c:pt>
                <c:pt idx="11284">
                  <c:v>89.258394289239448</c:v>
                </c:pt>
                <c:pt idx="11285">
                  <c:v>89.258394289239448</c:v>
                </c:pt>
                <c:pt idx="11286">
                  <c:v>89.258394289239448</c:v>
                </c:pt>
                <c:pt idx="11287">
                  <c:v>89.258394289239448</c:v>
                </c:pt>
                <c:pt idx="11288">
                  <c:v>89.258394289239448</c:v>
                </c:pt>
                <c:pt idx="11289">
                  <c:v>89.258394289239448</c:v>
                </c:pt>
                <c:pt idx="11290">
                  <c:v>89.258394289239448</c:v>
                </c:pt>
                <c:pt idx="11291">
                  <c:v>89.258394289239448</c:v>
                </c:pt>
                <c:pt idx="11292">
                  <c:v>89.258394289239448</c:v>
                </c:pt>
                <c:pt idx="11293">
                  <c:v>89.258394289239448</c:v>
                </c:pt>
                <c:pt idx="11294">
                  <c:v>89.258394289239448</c:v>
                </c:pt>
                <c:pt idx="11295">
                  <c:v>89.258394289239448</c:v>
                </c:pt>
                <c:pt idx="11296">
                  <c:v>89.258394289239448</c:v>
                </c:pt>
                <c:pt idx="11297">
                  <c:v>89.258394289239448</c:v>
                </c:pt>
                <c:pt idx="11298">
                  <c:v>89.258394289239448</c:v>
                </c:pt>
                <c:pt idx="11299">
                  <c:v>89.258394289239448</c:v>
                </c:pt>
                <c:pt idx="11300">
                  <c:v>89.258394289239448</c:v>
                </c:pt>
                <c:pt idx="11301">
                  <c:v>89.258394289239448</c:v>
                </c:pt>
                <c:pt idx="11302">
                  <c:v>89.258394289239448</c:v>
                </c:pt>
                <c:pt idx="11303">
                  <c:v>89.258394289239448</c:v>
                </c:pt>
                <c:pt idx="11304">
                  <c:v>89.258394289239448</c:v>
                </c:pt>
                <c:pt idx="11305">
                  <c:v>89.258394289239448</c:v>
                </c:pt>
                <c:pt idx="11306">
                  <c:v>89.258394289239448</c:v>
                </c:pt>
                <c:pt idx="11307">
                  <c:v>89.258394289239448</c:v>
                </c:pt>
                <c:pt idx="11308">
                  <c:v>89.258394289239448</c:v>
                </c:pt>
                <c:pt idx="11309">
                  <c:v>89.258394289239448</c:v>
                </c:pt>
                <c:pt idx="11310">
                  <c:v>89.258394289239448</c:v>
                </c:pt>
                <c:pt idx="11311">
                  <c:v>89.258394289239448</c:v>
                </c:pt>
                <c:pt idx="11312">
                  <c:v>89.258394289239448</c:v>
                </c:pt>
                <c:pt idx="11313">
                  <c:v>89.258394289239448</c:v>
                </c:pt>
                <c:pt idx="11314">
                  <c:v>89.258394289239448</c:v>
                </c:pt>
                <c:pt idx="11315">
                  <c:v>89.258394289239448</c:v>
                </c:pt>
                <c:pt idx="11316">
                  <c:v>89.258394289239448</c:v>
                </c:pt>
                <c:pt idx="11317">
                  <c:v>89.258394289239448</c:v>
                </c:pt>
                <c:pt idx="11318">
                  <c:v>89.258394289239448</c:v>
                </c:pt>
                <c:pt idx="11319">
                  <c:v>89.258394289239448</c:v>
                </c:pt>
                <c:pt idx="11320">
                  <c:v>89.258394289239448</c:v>
                </c:pt>
                <c:pt idx="11321">
                  <c:v>89.258394289239448</c:v>
                </c:pt>
                <c:pt idx="11322">
                  <c:v>89.258394289239448</c:v>
                </c:pt>
                <c:pt idx="11323">
                  <c:v>89.258394289239448</c:v>
                </c:pt>
                <c:pt idx="11324">
                  <c:v>89.258394289239448</c:v>
                </c:pt>
                <c:pt idx="11325">
                  <c:v>89.258394289239448</c:v>
                </c:pt>
                <c:pt idx="11326">
                  <c:v>89.258394289239448</c:v>
                </c:pt>
                <c:pt idx="11327">
                  <c:v>89.258394289239448</c:v>
                </c:pt>
                <c:pt idx="11328">
                  <c:v>89.258394289239448</c:v>
                </c:pt>
                <c:pt idx="11329">
                  <c:v>89.258394289239448</c:v>
                </c:pt>
                <c:pt idx="11330">
                  <c:v>89.258394289239448</c:v>
                </c:pt>
                <c:pt idx="11331">
                  <c:v>89.258394289239448</c:v>
                </c:pt>
                <c:pt idx="11332">
                  <c:v>89.258394289239448</c:v>
                </c:pt>
                <c:pt idx="11333">
                  <c:v>89.258394289239448</c:v>
                </c:pt>
                <c:pt idx="11334">
                  <c:v>89.258394289239448</c:v>
                </c:pt>
                <c:pt idx="11335">
                  <c:v>89.258394289239448</c:v>
                </c:pt>
                <c:pt idx="11336">
                  <c:v>89.258394289239448</c:v>
                </c:pt>
                <c:pt idx="11337">
                  <c:v>89.258394289239448</c:v>
                </c:pt>
                <c:pt idx="11338">
                  <c:v>89.258394289239448</c:v>
                </c:pt>
                <c:pt idx="11339">
                  <c:v>89.258394289239448</c:v>
                </c:pt>
                <c:pt idx="11340">
                  <c:v>89.258394289239448</c:v>
                </c:pt>
                <c:pt idx="11341">
                  <c:v>89.258394289239448</c:v>
                </c:pt>
                <c:pt idx="11342">
                  <c:v>89.258394289239448</c:v>
                </c:pt>
                <c:pt idx="11343">
                  <c:v>89.258394289239448</c:v>
                </c:pt>
                <c:pt idx="11344">
                  <c:v>89.258394289239448</c:v>
                </c:pt>
                <c:pt idx="11345">
                  <c:v>89.258394289239448</c:v>
                </c:pt>
                <c:pt idx="11346">
                  <c:v>89.258394289239448</c:v>
                </c:pt>
                <c:pt idx="11347">
                  <c:v>89.258394289239448</c:v>
                </c:pt>
                <c:pt idx="11348">
                  <c:v>89.258394289239448</c:v>
                </c:pt>
                <c:pt idx="11349">
                  <c:v>89.258394289239448</c:v>
                </c:pt>
                <c:pt idx="11350">
                  <c:v>89.258394289239448</c:v>
                </c:pt>
                <c:pt idx="11351">
                  <c:v>89.258394289239448</c:v>
                </c:pt>
                <c:pt idx="11352">
                  <c:v>89.258394289239448</c:v>
                </c:pt>
                <c:pt idx="11353">
                  <c:v>89.258394289239448</c:v>
                </c:pt>
                <c:pt idx="11354">
                  <c:v>89.258394289239448</c:v>
                </c:pt>
                <c:pt idx="11355">
                  <c:v>89.258394289239448</c:v>
                </c:pt>
                <c:pt idx="11356">
                  <c:v>89.258394289239448</c:v>
                </c:pt>
                <c:pt idx="11357">
                  <c:v>89.258394289239448</c:v>
                </c:pt>
                <c:pt idx="11358">
                  <c:v>89.258394289239448</c:v>
                </c:pt>
                <c:pt idx="11359">
                  <c:v>89.258394289239448</c:v>
                </c:pt>
                <c:pt idx="11360">
                  <c:v>89.258394289239448</c:v>
                </c:pt>
                <c:pt idx="11361">
                  <c:v>89.258394289239448</c:v>
                </c:pt>
                <c:pt idx="11362">
                  <c:v>89.258394289239448</c:v>
                </c:pt>
                <c:pt idx="11363">
                  <c:v>89.258394289239448</c:v>
                </c:pt>
                <c:pt idx="11364">
                  <c:v>89.258394289239448</c:v>
                </c:pt>
                <c:pt idx="11365">
                  <c:v>89.258394289239448</c:v>
                </c:pt>
                <c:pt idx="11366">
                  <c:v>89.258394289239448</c:v>
                </c:pt>
                <c:pt idx="11367">
                  <c:v>89.258394289239448</c:v>
                </c:pt>
                <c:pt idx="11368">
                  <c:v>89.258394289239448</c:v>
                </c:pt>
                <c:pt idx="11369">
                  <c:v>89.258394289239448</c:v>
                </c:pt>
                <c:pt idx="11370">
                  <c:v>89.258394289239448</c:v>
                </c:pt>
                <c:pt idx="11371">
                  <c:v>89.258394289239448</c:v>
                </c:pt>
                <c:pt idx="11372">
                  <c:v>89.258394289239448</c:v>
                </c:pt>
                <c:pt idx="11373">
                  <c:v>89.258394289239448</c:v>
                </c:pt>
                <c:pt idx="11374">
                  <c:v>89.258394289239448</c:v>
                </c:pt>
                <c:pt idx="11375">
                  <c:v>89.258394289239448</c:v>
                </c:pt>
                <c:pt idx="11376">
                  <c:v>89.258394289239448</c:v>
                </c:pt>
                <c:pt idx="11377">
                  <c:v>89.258394289239448</c:v>
                </c:pt>
                <c:pt idx="11378">
                  <c:v>89.258394289239448</c:v>
                </c:pt>
                <c:pt idx="11379">
                  <c:v>89.258394289239448</c:v>
                </c:pt>
                <c:pt idx="11380">
                  <c:v>89.258394289239448</c:v>
                </c:pt>
                <c:pt idx="11381">
                  <c:v>89.258394289239448</c:v>
                </c:pt>
                <c:pt idx="11382">
                  <c:v>89.258394289239448</c:v>
                </c:pt>
                <c:pt idx="11383">
                  <c:v>89.258394289239448</c:v>
                </c:pt>
                <c:pt idx="11384">
                  <c:v>89.258394289239448</c:v>
                </c:pt>
                <c:pt idx="11385">
                  <c:v>89.258394289239448</c:v>
                </c:pt>
                <c:pt idx="11386">
                  <c:v>89.258394289239448</c:v>
                </c:pt>
                <c:pt idx="11387">
                  <c:v>89.258394289239448</c:v>
                </c:pt>
                <c:pt idx="11388">
                  <c:v>89.258394289239448</c:v>
                </c:pt>
                <c:pt idx="11389">
                  <c:v>89.258394289239448</c:v>
                </c:pt>
                <c:pt idx="11390">
                  <c:v>89.258394289239448</c:v>
                </c:pt>
                <c:pt idx="11391">
                  <c:v>89.258394289239448</c:v>
                </c:pt>
                <c:pt idx="11392">
                  <c:v>89.258394289239448</c:v>
                </c:pt>
                <c:pt idx="11393">
                  <c:v>89.258394289239448</c:v>
                </c:pt>
                <c:pt idx="11394">
                  <c:v>89.258394289239448</c:v>
                </c:pt>
                <c:pt idx="11395">
                  <c:v>89.258394289239448</c:v>
                </c:pt>
                <c:pt idx="11396">
                  <c:v>89.258394289239448</c:v>
                </c:pt>
                <c:pt idx="11397">
                  <c:v>89.258394289239448</c:v>
                </c:pt>
                <c:pt idx="11398">
                  <c:v>89.258394289239448</c:v>
                </c:pt>
                <c:pt idx="11399">
                  <c:v>89.258394289239448</c:v>
                </c:pt>
                <c:pt idx="11400">
                  <c:v>89.258394289239448</c:v>
                </c:pt>
                <c:pt idx="11401">
                  <c:v>89.258394289239448</c:v>
                </c:pt>
                <c:pt idx="11402">
                  <c:v>89.258394289239448</c:v>
                </c:pt>
                <c:pt idx="11403">
                  <c:v>89.258394289239448</c:v>
                </c:pt>
                <c:pt idx="11404">
                  <c:v>89.258394289239448</c:v>
                </c:pt>
                <c:pt idx="11405">
                  <c:v>89.258394289239448</c:v>
                </c:pt>
                <c:pt idx="11406">
                  <c:v>89.258394289239448</c:v>
                </c:pt>
                <c:pt idx="11407">
                  <c:v>89.258394289239448</c:v>
                </c:pt>
                <c:pt idx="11408">
                  <c:v>89.258394289239448</c:v>
                </c:pt>
                <c:pt idx="11409">
                  <c:v>89.258394289239448</c:v>
                </c:pt>
                <c:pt idx="11410">
                  <c:v>89.258394289239448</c:v>
                </c:pt>
                <c:pt idx="11411">
                  <c:v>89.258394289239448</c:v>
                </c:pt>
                <c:pt idx="11412">
                  <c:v>89.258394289239448</c:v>
                </c:pt>
                <c:pt idx="11413">
                  <c:v>89.258394289239448</c:v>
                </c:pt>
                <c:pt idx="11414">
                  <c:v>89.258394289239448</c:v>
                </c:pt>
                <c:pt idx="11415">
                  <c:v>89.258394289239448</c:v>
                </c:pt>
                <c:pt idx="11416">
                  <c:v>89.258394289239448</c:v>
                </c:pt>
                <c:pt idx="11417">
                  <c:v>89.258394289239448</c:v>
                </c:pt>
                <c:pt idx="11418">
                  <c:v>89.258394289239448</c:v>
                </c:pt>
                <c:pt idx="11419">
                  <c:v>89.258394289239448</c:v>
                </c:pt>
                <c:pt idx="11420">
                  <c:v>89.258394289239448</c:v>
                </c:pt>
                <c:pt idx="11421">
                  <c:v>89.258394289239448</c:v>
                </c:pt>
                <c:pt idx="11422">
                  <c:v>89.258394289239448</c:v>
                </c:pt>
                <c:pt idx="11423">
                  <c:v>89.258394289239448</c:v>
                </c:pt>
                <c:pt idx="11424">
                  <c:v>89.258394289239448</c:v>
                </c:pt>
                <c:pt idx="11425">
                  <c:v>89.258394289239448</c:v>
                </c:pt>
                <c:pt idx="11426">
                  <c:v>89.258394289239448</c:v>
                </c:pt>
                <c:pt idx="11427">
                  <c:v>89.258394289239448</c:v>
                </c:pt>
                <c:pt idx="11428">
                  <c:v>89.258394289239448</c:v>
                </c:pt>
                <c:pt idx="11429">
                  <c:v>89.258394289239448</c:v>
                </c:pt>
                <c:pt idx="11430">
                  <c:v>89.258394289239448</c:v>
                </c:pt>
                <c:pt idx="11431">
                  <c:v>89.258394289239448</c:v>
                </c:pt>
                <c:pt idx="11432">
                  <c:v>89.258394289239448</c:v>
                </c:pt>
                <c:pt idx="11433">
                  <c:v>89.258394289239448</c:v>
                </c:pt>
                <c:pt idx="11434">
                  <c:v>89.258394289239448</c:v>
                </c:pt>
                <c:pt idx="11435">
                  <c:v>89.258394289239448</c:v>
                </c:pt>
                <c:pt idx="11436">
                  <c:v>89.258394289239448</c:v>
                </c:pt>
                <c:pt idx="11437">
                  <c:v>89.258394289239448</c:v>
                </c:pt>
                <c:pt idx="11438">
                  <c:v>89.258394289239448</c:v>
                </c:pt>
                <c:pt idx="11439">
                  <c:v>89.258394289239448</c:v>
                </c:pt>
                <c:pt idx="11440">
                  <c:v>89.258394289239448</c:v>
                </c:pt>
                <c:pt idx="11441">
                  <c:v>89.258394289239448</c:v>
                </c:pt>
                <c:pt idx="11442">
                  <c:v>89.258394289239448</c:v>
                </c:pt>
                <c:pt idx="11443">
                  <c:v>89.258394289239448</c:v>
                </c:pt>
                <c:pt idx="11444">
                  <c:v>89.258394289239448</c:v>
                </c:pt>
                <c:pt idx="11445">
                  <c:v>89.258394289239448</c:v>
                </c:pt>
                <c:pt idx="11446">
                  <c:v>89.258394289239448</c:v>
                </c:pt>
                <c:pt idx="11447">
                  <c:v>89.258394289239448</c:v>
                </c:pt>
                <c:pt idx="11448">
                  <c:v>89.258394289239448</c:v>
                </c:pt>
                <c:pt idx="11449">
                  <c:v>89.258394289239448</c:v>
                </c:pt>
                <c:pt idx="11450">
                  <c:v>89.258394289239448</c:v>
                </c:pt>
                <c:pt idx="11451">
                  <c:v>89.258394289239448</c:v>
                </c:pt>
                <c:pt idx="11452">
                  <c:v>89.258394289239448</c:v>
                </c:pt>
                <c:pt idx="11453">
                  <c:v>89.258394289239448</c:v>
                </c:pt>
                <c:pt idx="11454">
                  <c:v>89.258394289239448</c:v>
                </c:pt>
                <c:pt idx="11455">
                  <c:v>89.258394289239448</c:v>
                </c:pt>
                <c:pt idx="11456">
                  <c:v>89.258394289239448</c:v>
                </c:pt>
                <c:pt idx="11457">
                  <c:v>89.258394289239448</c:v>
                </c:pt>
                <c:pt idx="11458">
                  <c:v>89.258394289239448</c:v>
                </c:pt>
                <c:pt idx="11459">
                  <c:v>89.258394289239448</c:v>
                </c:pt>
                <c:pt idx="11460">
                  <c:v>89.258394289239448</c:v>
                </c:pt>
                <c:pt idx="11461">
                  <c:v>89.258394289239448</c:v>
                </c:pt>
                <c:pt idx="11462">
                  <c:v>89.258394289239448</c:v>
                </c:pt>
                <c:pt idx="11463">
                  <c:v>89.258394289239448</c:v>
                </c:pt>
                <c:pt idx="11464">
                  <c:v>89.258394289239448</c:v>
                </c:pt>
                <c:pt idx="11465">
                  <c:v>89.258394289239448</c:v>
                </c:pt>
                <c:pt idx="11466">
                  <c:v>89.258394289239448</c:v>
                </c:pt>
                <c:pt idx="11467">
                  <c:v>89.258394289239448</c:v>
                </c:pt>
                <c:pt idx="11468">
                  <c:v>89.258394289239448</c:v>
                </c:pt>
                <c:pt idx="11469">
                  <c:v>89.258394289239448</c:v>
                </c:pt>
                <c:pt idx="11470">
                  <c:v>89.258394289239448</c:v>
                </c:pt>
                <c:pt idx="11471">
                  <c:v>89.258394289239448</c:v>
                </c:pt>
                <c:pt idx="11472">
                  <c:v>89.258394289239448</c:v>
                </c:pt>
                <c:pt idx="11473">
                  <c:v>89.258394289239448</c:v>
                </c:pt>
                <c:pt idx="11474">
                  <c:v>89.258394289239448</c:v>
                </c:pt>
                <c:pt idx="11475">
                  <c:v>89.258394289239448</c:v>
                </c:pt>
                <c:pt idx="11476">
                  <c:v>89.258394289239448</c:v>
                </c:pt>
                <c:pt idx="11477">
                  <c:v>89.258394289239448</c:v>
                </c:pt>
                <c:pt idx="11478">
                  <c:v>89.258394289239448</c:v>
                </c:pt>
                <c:pt idx="11479">
                  <c:v>89.258394289239448</c:v>
                </c:pt>
                <c:pt idx="11480">
                  <c:v>89.258394289239448</c:v>
                </c:pt>
                <c:pt idx="11481">
                  <c:v>89.258394289239448</c:v>
                </c:pt>
                <c:pt idx="11482">
                  <c:v>89.258394289239448</c:v>
                </c:pt>
                <c:pt idx="11483">
                  <c:v>89.258394289239448</c:v>
                </c:pt>
                <c:pt idx="11484">
                  <c:v>89.258394289239448</c:v>
                </c:pt>
                <c:pt idx="11485">
                  <c:v>89.258394289239448</c:v>
                </c:pt>
                <c:pt idx="11486">
                  <c:v>89.258394289239448</c:v>
                </c:pt>
                <c:pt idx="11487">
                  <c:v>89.258394289239448</c:v>
                </c:pt>
                <c:pt idx="11488">
                  <c:v>89.258394289239448</c:v>
                </c:pt>
                <c:pt idx="11489">
                  <c:v>89.258394289239448</c:v>
                </c:pt>
                <c:pt idx="11490">
                  <c:v>89.258394289239448</c:v>
                </c:pt>
                <c:pt idx="11491">
                  <c:v>89.258394289239448</c:v>
                </c:pt>
                <c:pt idx="11492">
                  <c:v>89.258394289239448</c:v>
                </c:pt>
                <c:pt idx="11493">
                  <c:v>89.258394289239448</c:v>
                </c:pt>
                <c:pt idx="11494">
                  <c:v>89.258394289239448</c:v>
                </c:pt>
                <c:pt idx="11495">
                  <c:v>89.258394289239448</c:v>
                </c:pt>
                <c:pt idx="11496">
                  <c:v>89.258394289239448</c:v>
                </c:pt>
                <c:pt idx="11497">
                  <c:v>89.258394289239448</c:v>
                </c:pt>
                <c:pt idx="11498">
                  <c:v>89.258394289239448</c:v>
                </c:pt>
                <c:pt idx="11499">
                  <c:v>89.258394289239448</c:v>
                </c:pt>
                <c:pt idx="11500">
                  <c:v>89.258394289239448</c:v>
                </c:pt>
                <c:pt idx="11501">
                  <c:v>89.258394289239448</c:v>
                </c:pt>
                <c:pt idx="11502">
                  <c:v>89.258394289239448</c:v>
                </c:pt>
                <c:pt idx="11503">
                  <c:v>89.258394289239448</c:v>
                </c:pt>
                <c:pt idx="11504">
                  <c:v>89.258394289239448</c:v>
                </c:pt>
                <c:pt idx="11505">
                  <c:v>89.258394289239448</c:v>
                </c:pt>
                <c:pt idx="11506">
                  <c:v>89.258394289239448</c:v>
                </c:pt>
                <c:pt idx="11507">
                  <c:v>89.258394289239448</c:v>
                </c:pt>
                <c:pt idx="11508">
                  <c:v>89.258394289239448</c:v>
                </c:pt>
                <c:pt idx="11509">
                  <c:v>89.258394289239448</c:v>
                </c:pt>
                <c:pt idx="11510">
                  <c:v>89.258394289239448</c:v>
                </c:pt>
                <c:pt idx="11511">
                  <c:v>89.258394289239448</c:v>
                </c:pt>
                <c:pt idx="11512">
                  <c:v>89.258394289239448</c:v>
                </c:pt>
                <c:pt idx="11513">
                  <c:v>89.258394289239448</c:v>
                </c:pt>
                <c:pt idx="11514">
                  <c:v>89.258394289239448</c:v>
                </c:pt>
                <c:pt idx="11515">
                  <c:v>89.258394289239448</c:v>
                </c:pt>
                <c:pt idx="11516">
                  <c:v>89.258394289239448</c:v>
                </c:pt>
                <c:pt idx="11517">
                  <c:v>89.258394289239448</c:v>
                </c:pt>
                <c:pt idx="11518">
                  <c:v>89.258394289239448</c:v>
                </c:pt>
                <c:pt idx="11519">
                  <c:v>89.258394289239448</c:v>
                </c:pt>
                <c:pt idx="11520">
                  <c:v>89.258394289239448</c:v>
                </c:pt>
                <c:pt idx="11521">
                  <c:v>89.258394289239448</c:v>
                </c:pt>
                <c:pt idx="11522">
                  <c:v>89.258394289239448</c:v>
                </c:pt>
                <c:pt idx="11523">
                  <c:v>89.258394289239448</c:v>
                </c:pt>
                <c:pt idx="11524">
                  <c:v>89.258394289239448</c:v>
                </c:pt>
                <c:pt idx="11525">
                  <c:v>89.258394289239448</c:v>
                </c:pt>
                <c:pt idx="11526">
                  <c:v>89.258394289239448</c:v>
                </c:pt>
                <c:pt idx="11527">
                  <c:v>89.258394289239448</c:v>
                </c:pt>
                <c:pt idx="11528">
                  <c:v>89.258394289239448</c:v>
                </c:pt>
                <c:pt idx="11529">
                  <c:v>89.258394289239448</c:v>
                </c:pt>
                <c:pt idx="11530">
                  <c:v>89.258394289239448</c:v>
                </c:pt>
                <c:pt idx="11531">
                  <c:v>89.258394289239448</c:v>
                </c:pt>
                <c:pt idx="11532">
                  <c:v>89.258394289239448</c:v>
                </c:pt>
                <c:pt idx="11533">
                  <c:v>89.258394289239448</c:v>
                </c:pt>
                <c:pt idx="11534">
                  <c:v>89.258394289239448</c:v>
                </c:pt>
                <c:pt idx="11535">
                  <c:v>89.258394289239448</c:v>
                </c:pt>
                <c:pt idx="11536">
                  <c:v>89.258394289239448</c:v>
                </c:pt>
                <c:pt idx="11537">
                  <c:v>89.258394289239448</c:v>
                </c:pt>
                <c:pt idx="11538">
                  <c:v>89.258394289239448</c:v>
                </c:pt>
                <c:pt idx="11539">
                  <c:v>89.258394289239448</c:v>
                </c:pt>
                <c:pt idx="11540">
                  <c:v>89.258394289239448</c:v>
                </c:pt>
                <c:pt idx="11541">
                  <c:v>89.258394289239448</c:v>
                </c:pt>
                <c:pt idx="11542">
                  <c:v>89.258394289239448</c:v>
                </c:pt>
                <c:pt idx="11543">
                  <c:v>89.258394289239448</c:v>
                </c:pt>
                <c:pt idx="11544">
                  <c:v>89.258394289239448</c:v>
                </c:pt>
                <c:pt idx="11545">
                  <c:v>89.258394289239448</c:v>
                </c:pt>
                <c:pt idx="11546">
                  <c:v>89.258394289239448</c:v>
                </c:pt>
                <c:pt idx="11547">
                  <c:v>89.258394289239448</c:v>
                </c:pt>
                <c:pt idx="11548">
                  <c:v>89.258394289239448</c:v>
                </c:pt>
                <c:pt idx="11549">
                  <c:v>89.258394289239448</c:v>
                </c:pt>
                <c:pt idx="11550">
                  <c:v>89.258394289239448</c:v>
                </c:pt>
                <c:pt idx="11551">
                  <c:v>89.258394289239448</c:v>
                </c:pt>
                <c:pt idx="11552">
                  <c:v>89.258394289239448</c:v>
                </c:pt>
                <c:pt idx="11553">
                  <c:v>89.258394289239448</c:v>
                </c:pt>
                <c:pt idx="11554">
                  <c:v>89.258394289239448</c:v>
                </c:pt>
                <c:pt idx="11555">
                  <c:v>89.258394289239448</c:v>
                </c:pt>
                <c:pt idx="11556">
                  <c:v>89.258394289239448</c:v>
                </c:pt>
                <c:pt idx="11557">
                  <c:v>89.258394289239448</c:v>
                </c:pt>
                <c:pt idx="11558">
                  <c:v>89.258394289239448</c:v>
                </c:pt>
                <c:pt idx="11559">
                  <c:v>89.258394289239448</c:v>
                </c:pt>
                <c:pt idx="11560">
                  <c:v>89.258394289239448</c:v>
                </c:pt>
                <c:pt idx="11561">
                  <c:v>89.258394289239448</c:v>
                </c:pt>
                <c:pt idx="11562">
                  <c:v>89.258394289239448</c:v>
                </c:pt>
                <c:pt idx="11563">
                  <c:v>89.258394289239448</c:v>
                </c:pt>
                <c:pt idx="11564">
                  <c:v>89.258394289239448</c:v>
                </c:pt>
                <c:pt idx="11565">
                  <c:v>89.258394289239448</c:v>
                </c:pt>
                <c:pt idx="11566">
                  <c:v>89.258394289239448</c:v>
                </c:pt>
                <c:pt idx="11567">
                  <c:v>89.258394289239448</c:v>
                </c:pt>
                <c:pt idx="11568">
                  <c:v>89.258394289239448</c:v>
                </c:pt>
                <c:pt idx="11569">
                  <c:v>89.258394289239448</c:v>
                </c:pt>
                <c:pt idx="11570">
                  <c:v>89.258394289239448</c:v>
                </c:pt>
                <c:pt idx="11571">
                  <c:v>89.258394289239448</c:v>
                </c:pt>
                <c:pt idx="11572">
                  <c:v>89.258394289239448</c:v>
                </c:pt>
                <c:pt idx="11573">
                  <c:v>89.258394289239448</c:v>
                </c:pt>
                <c:pt idx="11574">
                  <c:v>89.258394289239448</c:v>
                </c:pt>
                <c:pt idx="11575">
                  <c:v>89.258394289239448</c:v>
                </c:pt>
                <c:pt idx="11576">
                  <c:v>89.258394289239448</c:v>
                </c:pt>
                <c:pt idx="11577">
                  <c:v>89.258394289239448</c:v>
                </c:pt>
                <c:pt idx="11578">
                  <c:v>89.258394289239448</c:v>
                </c:pt>
                <c:pt idx="11579">
                  <c:v>89.258394289239448</c:v>
                </c:pt>
                <c:pt idx="11580">
                  <c:v>89.258394289239448</c:v>
                </c:pt>
                <c:pt idx="11581">
                  <c:v>89.258394289239448</c:v>
                </c:pt>
                <c:pt idx="11582">
                  <c:v>89.258394289239448</c:v>
                </c:pt>
                <c:pt idx="11583">
                  <c:v>89.258394289239448</c:v>
                </c:pt>
                <c:pt idx="11584">
                  <c:v>89.258394289239448</c:v>
                </c:pt>
                <c:pt idx="11585">
                  <c:v>89.258394289239448</c:v>
                </c:pt>
                <c:pt idx="11586">
                  <c:v>89.258394289239448</c:v>
                </c:pt>
                <c:pt idx="11587">
                  <c:v>89.258394289239448</c:v>
                </c:pt>
                <c:pt idx="11588">
                  <c:v>89.258394289239448</c:v>
                </c:pt>
                <c:pt idx="11589">
                  <c:v>89.258394289239448</c:v>
                </c:pt>
                <c:pt idx="11590">
                  <c:v>89.258394289239448</c:v>
                </c:pt>
                <c:pt idx="11591">
                  <c:v>89.258394289239448</c:v>
                </c:pt>
                <c:pt idx="11592">
                  <c:v>89.258394289239448</c:v>
                </c:pt>
                <c:pt idx="11593">
                  <c:v>89.258394289239448</c:v>
                </c:pt>
                <c:pt idx="11594">
                  <c:v>89.258394289239448</c:v>
                </c:pt>
                <c:pt idx="11595">
                  <c:v>89.258394289239448</c:v>
                </c:pt>
                <c:pt idx="11596">
                  <c:v>89.258394289239448</c:v>
                </c:pt>
                <c:pt idx="11597">
                  <c:v>89.258394289239448</c:v>
                </c:pt>
                <c:pt idx="11598">
                  <c:v>89.258394289239448</c:v>
                </c:pt>
                <c:pt idx="11599">
                  <c:v>89.258394289239448</c:v>
                </c:pt>
                <c:pt idx="11600">
                  <c:v>89.258394289239448</c:v>
                </c:pt>
                <c:pt idx="11601">
                  <c:v>89.258394289239448</c:v>
                </c:pt>
                <c:pt idx="11602">
                  <c:v>89.258394289239448</c:v>
                </c:pt>
                <c:pt idx="11603">
                  <c:v>89.258394289239448</c:v>
                </c:pt>
                <c:pt idx="11604">
                  <c:v>89.258394289239448</c:v>
                </c:pt>
                <c:pt idx="11605">
                  <c:v>89.258394289239448</c:v>
                </c:pt>
                <c:pt idx="11606">
                  <c:v>89.258394289239448</c:v>
                </c:pt>
                <c:pt idx="11607">
                  <c:v>89.258394289239448</c:v>
                </c:pt>
                <c:pt idx="11608">
                  <c:v>89.258394289239448</c:v>
                </c:pt>
                <c:pt idx="11609">
                  <c:v>89.258394289239448</c:v>
                </c:pt>
                <c:pt idx="11610">
                  <c:v>89.258394289239448</c:v>
                </c:pt>
                <c:pt idx="11611">
                  <c:v>89.258394289239448</c:v>
                </c:pt>
                <c:pt idx="11612">
                  <c:v>89.258394289239448</c:v>
                </c:pt>
                <c:pt idx="11613">
                  <c:v>89.258394289239448</c:v>
                </c:pt>
                <c:pt idx="11614">
                  <c:v>89.258394289239448</c:v>
                </c:pt>
                <c:pt idx="11615">
                  <c:v>89.258394289239448</c:v>
                </c:pt>
                <c:pt idx="11616">
                  <c:v>89.258394289239448</c:v>
                </c:pt>
                <c:pt idx="11617">
                  <c:v>89.258394289239448</c:v>
                </c:pt>
                <c:pt idx="11618">
                  <c:v>89.258394289239448</c:v>
                </c:pt>
                <c:pt idx="11619">
                  <c:v>89.258394289239448</c:v>
                </c:pt>
                <c:pt idx="11620">
                  <c:v>89.258394289239448</c:v>
                </c:pt>
                <c:pt idx="11621">
                  <c:v>89.258394289239448</c:v>
                </c:pt>
                <c:pt idx="11622">
                  <c:v>89.258394289239448</c:v>
                </c:pt>
                <c:pt idx="11623">
                  <c:v>89.258394289239448</c:v>
                </c:pt>
                <c:pt idx="11624">
                  <c:v>89.258394289239448</c:v>
                </c:pt>
                <c:pt idx="11625">
                  <c:v>89.258394289239448</c:v>
                </c:pt>
                <c:pt idx="11626">
                  <c:v>89.258394289239448</c:v>
                </c:pt>
                <c:pt idx="11627">
                  <c:v>89.258394289239448</c:v>
                </c:pt>
                <c:pt idx="11628">
                  <c:v>89.258394289239448</c:v>
                </c:pt>
                <c:pt idx="11629">
                  <c:v>89.258394289239448</c:v>
                </c:pt>
                <c:pt idx="11630">
                  <c:v>89.258394289239448</c:v>
                </c:pt>
                <c:pt idx="11631">
                  <c:v>89.258394289239448</c:v>
                </c:pt>
                <c:pt idx="11632">
                  <c:v>89.258394289239448</c:v>
                </c:pt>
                <c:pt idx="11633">
                  <c:v>89.258394289239448</c:v>
                </c:pt>
                <c:pt idx="11634">
                  <c:v>89.258394289239448</c:v>
                </c:pt>
                <c:pt idx="11635">
                  <c:v>89.258394289239448</c:v>
                </c:pt>
                <c:pt idx="11636">
                  <c:v>89.258394289239448</c:v>
                </c:pt>
                <c:pt idx="11637">
                  <c:v>89.258394289239448</c:v>
                </c:pt>
                <c:pt idx="11638">
                  <c:v>89.258394289239448</c:v>
                </c:pt>
                <c:pt idx="11639">
                  <c:v>89.258394289239448</c:v>
                </c:pt>
                <c:pt idx="11640">
                  <c:v>89.258394289239448</c:v>
                </c:pt>
                <c:pt idx="11641">
                  <c:v>89.258394289239448</c:v>
                </c:pt>
                <c:pt idx="11642">
                  <c:v>89.258394289239448</c:v>
                </c:pt>
                <c:pt idx="11643">
                  <c:v>89.258394289239448</c:v>
                </c:pt>
                <c:pt idx="11644">
                  <c:v>89.258394289239448</c:v>
                </c:pt>
                <c:pt idx="11645">
                  <c:v>89.258394289239448</c:v>
                </c:pt>
                <c:pt idx="11646">
                  <c:v>89.258394289239448</c:v>
                </c:pt>
                <c:pt idx="11647">
                  <c:v>89.258394289239448</c:v>
                </c:pt>
                <c:pt idx="11648">
                  <c:v>89.258394289239448</c:v>
                </c:pt>
                <c:pt idx="11649">
                  <c:v>89.258394289239448</c:v>
                </c:pt>
                <c:pt idx="11650">
                  <c:v>89.258394289239448</c:v>
                </c:pt>
                <c:pt idx="11651">
                  <c:v>89.258394289239448</c:v>
                </c:pt>
                <c:pt idx="11652">
                  <c:v>89.258394289239448</c:v>
                </c:pt>
                <c:pt idx="11653">
                  <c:v>89.258394289239448</c:v>
                </c:pt>
                <c:pt idx="11654">
                  <c:v>89.258394289239448</c:v>
                </c:pt>
                <c:pt idx="11655">
                  <c:v>89.258394289239448</c:v>
                </c:pt>
                <c:pt idx="11656">
                  <c:v>89.258394289239448</c:v>
                </c:pt>
                <c:pt idx="11657">
                  <c:v>89.258394289239448</c:v>
                </c:pt>
                <c:pt idx="11658">
                  <c:v>89.258394289239448</c:v>
                </c:pt>
                <c:pt idx="11659">
                  <c:v>89.258394289239448</c:v>
                </c:pt>
                <c:pt idx="11660">
                  <c:v>89.258394289239448</c:v>
                </c:pt>
                <c:pt idx="11661">
                  <c:v>89.258394289239448</c:v>
                </c:pt>
                <c:pt idx="11662">
                  <c:v>89.258394289239448</c:v>
                </c:pt>
                <c:pt idx="11663">
                  <c:v>89.258394289239448</c:v>
                </c:pt>
                <c:pt idx="11664">
                  <c:v>89.258394289239448</c:v>
                </c:pt>
                <c:pt idx="11665">
                  <c:v>89.258394289239448</c:v>
                </c:pt>
                <c:pt idx="11666">
                  <c:v>89.258394289239448</c:v>
                </c:pt>
                <c:pt idx="11667">
                  <c:v>89.258394289239448</c:v>
                </c:pt>
                <c:pt idx="11668">
                  <c:v>89.258394289239448</c:v>
                </c:pt>
                <c:pt idx="11669">
                  <c:v>89.258394289239448</c:v>
                </c:pt>
                <c:pt idx="11670">
                  <c:v>89.258394289239448</c:v>
                </c:pt>
                <c:pt idx="11671">
                  <c:v>89.258394289239448</c:v>
                </c:pt>
                <c:pt idx="11672">
                  <c:v>89.258394289239448</c:v>
                </c:pt>
                <c:pt idx="11673">
                  <c:v>89.258394289239448</c:v>
                </c:pt>
                <c:pt idx="11674">
                  <c:v>89.258394289239448</c:v>
                </c:pt>
                <c:pt idx="11675">
                  <c:v>89.258394289239448</c:v>
                </c:pt>
                <c:pt idx="11676">
                  <c:v>89.258394289239448</c:v>
                </c:pt>
                <c:pt idx="11677">
                  <c:v>89.258394289239448</c:v>
                </c:pt>
                <c:pt idx="11678">
                  <c:v>89.258394289239448</c:v>
                </c:pt>
                <c:pt idx="11679">
                  <c:v>89.258394289239448</c:v>
                </c:pt>
                <c:pt idx="11680">
                  <c:v>89.258394289239448</c:v>
                </c:pt>
                <c:pt idx="11681">
                  <c:v>89.258394289239448</c:v>
                </c:pt>
                <c:pt idx="11682">
                  <c:v>89.258394289239448</c:v>
                </c:pt>
                <c:pt idx="11683">
                  <c:v>89.258394289239448</c:v>
                </c:pt>
                <c:pt idx="11684">
                  <c:v>89.258394289239448</c:v>
                </c:pt>
                <c:pt idx="11685">
                  <c:v>89.258394289239448</c:v>
                </c:pt>
                <c:pt idx="11686">
                  <c:v>89.258394289239448</c:v>
                </c:pt>
                <c:pt idx="11687">
                  <c:v>89.258394289239448</c:v>
                </c:pt>
                <c:pt idx="11688">
                  <c:v>89.258394289239448</c:v>
                </c:pt>
                <c:pt idx="11689">
                  <c:v>89.258394289239448</c:v>
                </c:pt>
                <c:pt idx="11690">
                  <c:v>89.258394289239448</c:v>
                </c:pt>
                <c:pt idx="11691">
                  <c:v>89.258394289239448</c:v>
                </c:pt>
                <c:pt idx="11692">
                  <c:v>89.258394289239448</c:v>
                </c:pt>
                <c:pt idx="11693">
                  <c:v>89.258394289239448</c:v>
                </c:pt>
                <c:pt idx="11694">
                  <c:v>89.258394289239448</c:v>
                </c:pt>
                <c:pt idx="11695">
                  <c:v>89.258394289239448</c:v>
                </c:pt>
                <c:pt idx="11696">
                  <c:v>89.258394289239448</c:v>
                </c:pt>
                <c:pt idx="11697">
                  <c:v>89.258394289239448</c:v>
                </c:pt>
                <c:pt idx="11698">
                  <c:v>89.258394289239448</c:v>
                </c:pt>
                <c:pt idx="11699">
                  <c:v>89.258394289239448</c:v>
                </c:pt>
                <c:pt idx="11700">
                  <c:v>89.258394289239448</c:v>
                </c:pt>
                <c:pt idx="11701">
                  <c:v>89.258394289239448</c:v>
                </c:pt>
                <c:pt idx="11702">
                  <c:v>89.258394289239448</c:v>
                </c:pt>
                <c:pt idx="11703">
                  <c:v>89.258394289239448</c:v>
                </c:pt>
                <c:pt idx="11704">
                  <c:v>89.258394289239448</c:v>
                </c:pt>
                <c:pt idx="11705">
                  <c:v>89.258394289239448</c:v>
                </c:pt>
                <c:pt idx="11706">
                  <c:v>89.258394289239448</c:v>
                </c:pt>
                <c:pt idx="11707">
                  <c:v>89.258394289239448</c:v>
                </c:pt>
                <c:pt idx="11708">
                  <c:v>89.258394289239448</c:v>
                </c:pt>
                <c:pt idx="11709">
                  <c:v>89.258394289239448</c:v>
                </c:pt>
                <c:pt idx="11710">
                  <c:v>89.258394289239448</c:v>
                </c:pt>
                <c:pt idx="11711">
                  <c:v>89.258394289239448</c:v>
                </c:pt>
                <c:pt idx="11712">
                  <c:v>89.258394289239448</c:v>
                </c:pt>
                <c:pt idx="11713">
                  <c:v>89.258394289239448</c:v>
                </c:pt>
                <c:pt idx="11714">
                  <c:v>89.258394289239448</c:v>
                </c:pt>
                <c:pt idx="11715">
                  <c:v>89.258394289239448</c:v>
                </c:pt>
                <c:pt idx="11716">
                  <c:v>89.258394289239448</c:v>
                </c:pt>
                <c:pt idx="11717">
                  <c:v>89.258394289239448</c:v>
                </c:pt>
                <c:pt idx="11718">
                  <c:v>89.258394289239448</c:v>
                </c:pt>
                <c:pt idx="11719">
                  <c:v>89.258394289239448</c:v>
                </c:pt>
                <c:pt idx="11720">
                  <c:v>89.258394289239448</c:v>
                </c:pt>
                <c:pt idx="11721">
                  <c:v>89.258394289239448</c:v>
                </c:pt>
                <c:pt idx="11722">
                  <c:v>89.258394289239448</c:v>
                </c:pt>
                <c:pt idx="11723">
                  <c:v>89.258394289239448</c:v>
                </c:pt>
                <c:pt idx="11724">
                  <c:v>89.258394289239448</c:v>
                </c:pt>
                <c:pt idx="11725">
                  <c:v>89.258394289239448</c:v>
                </c:pt>
                <c:pt idx="11726">
                  <c:v>89.258394289239448</c:v>
                </c:pt>
                <c:pt idx="11727">
                  <c:v>89.258394289239448</c:v>
                </c:pt>
                <c:pt idx="11728">
                  <c:v>89.258394289239448</c:v>
                </c:pt>
                <c:pt idx="11729">
                  <c:v>89.258394289239448</c:v>
                </c:pt>
                <c:pt idx="11730">
                  <c:v>89.258394289239448</c:v>
                </c:pt>
                <c:pt idx="11731">
                  <c:v>89.258394289239448</c:v>
                </c:pt>
                <c:pt idx="11732">
                  <c:v>89.258394289239448</c:v>
                </c:pt>
                <c:pt idx="11733">
                  <c:v>89.258394289239448</c:v>
                </c:pt>
                <c:pt idx="11734">
                  <c:v>89.258394289239448</c:v>
                </c:pt>
                <c:pt idx="11735">
                  <c:v>89.258394289239448</c:v>
                </c:pt>
                <c:pt idx="11736">
                  <c:v>89.258394289239448</c:v>
                </c:pt>
                <c:pt idx="11737">
                  <c:v>89.258394289239448</c:v>
                </c:pt>
                <c:pt idx="11738">
                  <c:v>89.258394289239448</c:v>
                </c:pt>
                <c:pt idx="11739">
                  <c:v>89.258394289239448</c:v>
                </c:pt>
                <c:pt idx="11740">
                  <c:v>89.258394289239448</c:v>
                </c:pt>
                <c:pt idx="11741">
                  <c:v>89.258394289239448</c:v>
                </c:pt>
                <c:pt idx="11742">
                  <c:v>89.258394289239448</c:v>
                </c:pt>
                <c:pt idx="11743">
                  <c:v>89.258394289239448</c:v>
                </c:pt>
                <c:pt idx="11744">
                  <c:v>89.258394289239448</c:v>
                </c:pt>
                <c:pt idx="11745">
                  <c:v>89.258394289239448</c:v>
                </c:pt>
                <c:pt idx="11746">
                  <c:v>89.258394289239448</c:v>
                </c:pt>
                <c:pt idx="11747">
                  <c:v>89.258394289239448</c:v>
                </c:pt>
                <c:pt idx="11748">
                  <c:v>89.258394289239448</c:v>
                </c:pt>
                <c:pt idx="11749">
                  <c:v>89.258394289239448</c:v>
                </c:pt>
                <c:pt idx="11750">
                  <c:v>89.258394289239448</c:v>
                </c:pt>
                <c:pt idx="11751">
                  <c:v>89.258394289239448</c:v>
                </c:pt>
                <c:pt idx="11752">
                  <c:v>89.258394289239448</c:v>
                </c:pt>
                <c:pt idx="11753">
                  <c:v>89.258394289239448</c:v>
                </c:pt>
                <c:pt idx="11754">
                  <c:v>89.258394289239448</c:v>
                </c:pt>
                <c:pt idx="11755">
                  <c:v>89.258394289239448</c:v>
                </c:pt>
                <c:pt idx="11756">
                  <c:v>89.258394289239448</c:v>
                </c:pt>
                <c:pt idx="11757">
                  <c:v>89.258394289239448</c:v>
                </c:pt>
                <c:pt idx="11758">
                  <c:v>89.258394289239448</c:v>
                </c:pt>
                <c:pt idx="11759">
                  <c:v>89.258394289239448</c:v>
                </c:pt>
                <c:pt idx="11760">
                  <c:v>89.258394289239448</c:v>
                </c:pt>
                <c:pt idx="11761">
                  <c:v>89.258394289239448</c:v>
                </c:pt>
                <c:pt idx="11762">
                  <c:v>89.258394289239448</c:v>
                </c:pt>
                <c:pt idx="11763">
                  <c:v>89.258394289239448</c:v>
                </c:pt>
                <c:pt idx="11764">
                  <c:v>89.258394289239448</c:v>
                </c:pt>
                <c:pt idx="11765">
                  <c:v>89.258394289239448</c:v>
                </c:pt>
                <c:pt idx="11766">
                  <c:v>89.258394289239448</c:v>
                </c:pt>
                <c:pt idx="11767">
                  <c:v>89.258394289239448</c:v>
                </c:pt>
                <c:pt idx="11768">
                  <c:v>89.258394289239448</c:v>
                </c:pt>
                <c:pt idx="11769">
                  <c:v>89.258394289239448</c:v>
                </c:pt>
                <c:pt idx="11770">
                  <c:v>89.258394289239448</c:v>
                </c:pt>
                <c:pt idx="11771">
                  <c:v>89.258394289239448</c:v>
                </c:pt>
                <c:pt idx="11772">
                  <c:v>89.258394289239448</c:v>
                </c:pt>
                <c:pt idx="11773">
                  <c:v>89.258394289239448</c:v>
                </c:pt>
                <c:pt idx="11774">
                  <c:v>89.258394289239448</c:v>
                </c:pt>
                <c:pt idx="11775">
                  <c:v>89.258394289239448</c:v>
                </c:pt>
                <c:pt idx="11776">
                  <c:v>89.258394289239448</c:v>
                </c:pt>
                <c:pt idx="11777">
                  <c:v>89.258394289239448</c:v>
                </c:pt>
                <c:pt idx="11778">
                  <c:v>89.258394289239448</c:v>
                </c:pt>
                <c:pt idx="11779">
                  <c:v>89.258394289239448</c:v>
                </c:pt>
                <c:pt idx="11780">
                  <c:v>89.258394289239448</c:v>
                </c:pt>
                <c:pt idx="11781">
                  <c:v>89.258394289239448</c:v>
                </c:pt>
                <c:pt idx="11782">
                  <c:v>89.258394289239448</c:v>
                </c:pt>
                <c:pt idx="11783">
                  <c:v>89.258394289239448</c:v>
                </c:pt>
                <c:pt idx="11784">
                  <c:v>89.258394289239448</c:v>
                </c:pt>
                <c:pt idx="11785">
                  <c:v>89.258394289239448</c:v>
                </c:pt>
                <c:pt idx="11786">
                  <c:v>89.258394289239448</c:v>
                </c:pt>
                <c:pt idx="11787">
                  <c:v>89.258394289239448</c:v>
                </c:pt>
                <c:pt idx="11788">
                  <c:v>89.258394289239448</c:v>
                </c:pt>
                <c:pt idx="11789">
                  <c:v>89.258394289239448</c:v>
                </c:pt>
                <c:pt idx="11790">
                  <c:v>89.258394289239448</c:v>
                </c:pt>
                <c:pt idx="11791">
                  <c:v>89.258394289239448</c:v>
                </c:pt>
                <c:pt idx="11792">
                  <c:v>89.258394289239448</c:v>
                </c:pt>
                <c:pt idx="11793">
                  <c:v>89.258394289239448</c:v>
                </c:pt>
                <c:pt idx="11794">
                  <c:v>89.258394289239448</c:v>
                </c:pt>
                <c:pt idx="11795">
                  <c:v>89.258394289239448</c:v>
                </c:pt>
                <c:pt idx="11796">
                  <c:v>89.258394289239448</c:v>
                </c:pt>
                <c:pt idx="11797">
                  <c:v>89.258394289239448</c:v>
                </c:pt>
                <c:pt idx="11798">
                  <c:v>89.258394289239448</c:v>
                </c:pt>
                <c:pt idx="11799">
                  <c:v>89.258394289239448</c:v>
                </c:pt>
                <c:pt idx="11800">
                  <c:v>89.258394289239448</c:v>
                </c:pt>
                <c:pt idx="11801">
                  <c:v>89.258394289239448</c:v>
                </c:pt>
                <c:pt idx="11802">
                  <c:v>89.258394289239448</c:v>
                </c:pt>
                <c:pt idx="11803">
                  <c:v>89.258394289239448</c:v>
                </c:pt>
                <c:pt idx="11804">
                  <c:v>89.258394289239448</c:v>
                </c:pt>
                <c:pt idx="11805">
                  <c:v>89.258394289239448</c:v>
                </c:pt>
                <c:pt idx="11806">
                  <c:v>89.258394289239448</c:v>
                </c:pt>
                <c:pt idx="11807">
                  <c:v>89.258394289239448</c:v>
                </c:pt>
                <c:pt idx="11808">
                  <c:v>89.258394289239448</c:v>
                </c:pt>
                <c:pt idx="11809">
                  <c:v>89.258394289239448</c:v>
                </c:pt>
                <c:pt idx="11810">
                  <c:v>89.258394289239448</c:v>
                </c:pt>
                <c:pt idx="11811">
                  <c:v>89.258394289239448</c:v>
                </c:pt>
                <c:pt idx="11812">
                  <c:v>89.258394289239448</c:v>
                </c:pt>
                <c:pt idx="11813">
                  <c:v>89.258394289239448</c:v>
                </c:pt>
                <c:pt idx="11814">
                  <c:v>89.258394289239448</c:v>
                </c:pt>
                <c:pt idx="11815">
                  <c:v>89.258394289239448</c:v>
                </c:pt>
                <c:pt idx="11816">
                  <c:v>89.258394289239448</c:v>
                </c:pt>
                <c:pt idx="11817">
                  <c:v>89.258394289239448</c:v>
                </c:pt>
                <c:pt idx="11818">
                  <c:v>89.258394289239448</c:v>
                </c:pt>
                <c:pt idx="11819">
                  <c:v>89.258394289239448</c:v>
                </c:pt>
                <c:pt idx="11820">
                  <c:v>89.258394289239448</c:v>
                </c:pt>
                <c:pt idx="11821">
                  <c:v>89.258394289239448</c:v>
                </c:pt>
                <c:pt idx="11822">
                  <c:v>89.258394289239448</c:v>
                </c:pt>
                <c:pt idx="11823">
                  <c:v>89.258394289239448</c:v>
                </c:pt>
                <c:pt idx="11824">
                  <c:v>89.258394289239448</c:v>
                </c:pt>
                <c:pt idx="11825">
                  <c:v>89.258394289239448</c:v>
                </c:pt>
                <c:pt idx="11826">
                  <c:v>89.258394289239448</c:v>
                </c:pt>
                <c:pt idx="11827">
                  <c:v>89.258394289239448</c:v>
                </c:pt>
                <c:pt idx="11828">
                  <c:v>89.258394289239448</c:v>
                </c:pt>
                <c:pt idx="11829">
                  <c:v>89.258394289239448</c:v>
                </c:pt>
                <c:pt idx="11830">
                  <c:v>89.258394289239448</c:v>
                </c:pt>
                <c:pt idx="11831">
                  <c:v>89.258394289239448</c:v>
                </c:pt>
                <c:pt idx="11832">
                  <c:v>89.258394289239448</c:v>
                </c:pt>
                <c:pt idx="11833">
                  <c:v>89.258394289239448</c:v>
                </c:pt>
                <c:pt idx="11834">
                  <c:v>89.258394289239448</c:v>
                </c:pt>
                <c:pt idx="11835">
                  <c:v>89.258394289239448</c:v>
                </c:pt>
                <c:pt idx="11836">
                  <c:v>89.258394289239448</c:v>
                </c:pt>
                <c:pt idx="11837">
                  <c:v>89.258394289239448</c:v>
                </c:pt>
                <c:pt idx="11838">
                  <c:v>89.258394289239448</c:v>
                </c:pt>
                <c:pt idx="11839">
                  <c:v>89.258394289239448</c:v>
                </c:pt>
                <c:pt idx="11840">
                  <c:v>89.258394289239448</c:v>
                </c:pt>
                <c:pt idx="11841">
                  <c:v>89.258394289239448</c:v>
                </c:pt>
                <c:pt idx="11842">
                  <c:v>89.258394289239448</c:v>
                </c:pt>
                <c:pt idx="11843">
                  <c:v>89.258394289239448</c:v>
                </c:pt>
                <c:pt idx="11844">
                  <c:v>89.258394289239448</c:v>
                </c:pt>
                <c:pt idx="11845">
                  <c:v>89.258394289239448</c:v>
                </c:pt>
                <c:pt idx="11846">
                  <c:v>89.258394289239448</c:v>
                </c:pt>
                <c:pt idx="11847">
                  <c:v>89.258394289239448</c:v>
                </c:pt>
                <c:pt idx="11848">
                  <c:v>89.258394289239448</c:v>
                </c:pt>
                <c:pt idx="11849">
                  <c:v>89.258394289239448</c:v>
                </c:pt>
                <c:pt idx="11850">
                  <c:v>89.258394289239448</c:v>
                </c:pt>
                <c:pt idx="11851">
                  <c:v>89.258394289239448</c:v>
                </c:pt>
                <c:pt idx="11852">
                  <c:v>89.258394289239448</c:v>
                </c:pt>
                <c:pt idx="11853">
                  <c:v>89.258394289239448</c:v>
                </c:pt>
                <c:pt idx="11854">
                  <c:v>89.258394289239448</c:v>
                </c:pt>
                <c:pt idx="11855">
                  <c:v>89.258394289239448</c:v>
                </c:pt>
                <c:pt idx="11856">
                  <c:v>89.258394289239448</c:v>
                </c:pt>
                <c:pt idx="11857">
                  <c:v>89.258394289239448</c:v>
                </c:pt>
                <c:pt idx="11858">
                  <c:v>89.258394289239448</c:v>
                </c:pt>
                <c:pt idx="11859">
                  <c:v>89.258394289239448</c:v>
                </c:pt>
                <c:pt idx="11860">
                  <c:v>89.258394289239448</c:v>
                </c:pt>
                <c:pt idx="11861">
                  <c:v>89.258394289239448</c:v>
                </c:pt>
                <c:pt idx="11862">
                  <c:v>89.258394289239448</c:v>
                </c:pt>
                <c:pt idx="11863">
                  <c:v>89.258394289239448</c:v>
                </c:pt>
                <c:pt idx="11864">
                  <c:v>89.258394289239448</c:v>
                </c:pt>
                <c:pt idx="11865">
                  <c:v>89.258394289239448</c:v>
                </c:pt>
                <c:pt idx="11866">
                  <c:v>89.258394289239448</c:v>
                </c:pt>
                <c:pt idx="11867">
                  <c:v>89.258394289239448</c:v>
                </c:pt>
                <c:pt idx="11868">
                  <c:v>89.258394289239448</c:v>
                </c:pt>
                <c:pt idx="11869">
                  <c:v>89.258394289239448</c:v>
                </c:pt>
                <c:pt idx="11870">
                  <c:v>89.258394289239448</c:v>
                </c:pt>
                <c:pt idx="11871">
                  <c:v>89.258394289239448</c:v>
                </c:pt>
                <c:pt idx="11872">
                  <c:v>89.258394289239448</c:v>
                </c:pt>
                <c:pt idx="11873">
                  <c:v>89.258394289239448</c:v>
                </c:pt>
                <c:pt idx="11874">
                  <c:v>89.258394289239448</c:v>
                </c:pt>
                <c:pt idx="11875">
                  <c:v>89.258394289239448</c:v>
                </c:pt>
                <c:pt idx="11876">
                  <c:v>89.258394289239448</c:v>
                </c:pt>
                <c:pt idx="11877">
                  <c:v>89.258394289239448</c:v>
                </c:pt>
                <c:pt idx="11878">
                  <c:v>89.258394289239448</c:v>
                </c:pt>
                <c:pt idx="11879">
                  <c:v>89.258394289239448</c:v>
                </c:pt>
                <c:pt idx="11880">
                  <c:v>89.258394289239448</c:v>
                </c:pt>
                <c:pt idx="11881">
                  <c:v>89.258394289239448</c:v>
                </c:pt>
                <c:pt idx="11882">
                  <c:v>89.258394289239448</c:v>
                </c:pt>
                <c:pt idx="11883">
                  <c:v>89.258394289239448</c:v>
                </c:pt>
                <c:pt idx="11884">
                  <c:v>89.258394289239448</c:v>
                </c:pt>
                <c:pt idx="11885">
                  <c:v>89.258394289239448</c:v>
                </c:pt>
                <c:pt idx="11886">
                  <c:v>89.258394289239448</c:v>
                </c:pt>
                <c:pt idx="11887">
                  <c:v>89.258394289239448</c:v>
                </c:pt>
                <c:pt idx="11888">
                  <c:v>89.258394289239448</c:v>
                </c:pt>
                <c:pt idx="11889">
                  <c:v>89.258394289239448</c:v>
                </c:pt>
                <c:pt idx="11890">
                  <c:v>89.258394289239448</c:v>
                </c:pt>
                <c:pt idx="11891">
                  <c:v>89.258394289239448</c:v>
                </c:pt>
                <c:pt idx="11892">
                  <c:v>89.258394289239448</c:v>
                </c:pt>
                <c:pt idx="11893">
                  <c:v>89.258394289239448</c:v>
                </c:pt>
                <c:pt idx="11894">
                  <c:v>89.258394289239448</c:v>
                </c:pt>
                <c:pt idx="11895">
                  <c:v>89.258394289239448</c:v>
                </c:pt>
                <c:pt idx="11896">
                  <c:v>89.258394289239448</c:v>
                </c:pt>
                <c:pt idx="11897">
                  <c:v>89.258394289239448</c:v>
                </c:pt>
                <c:pt idx="11898">
                  <c:v>89.258394289239448</c:v>
                </c:pt>
                <c:pt idx="11899">
                  <c:v>89.258394289239448</c:v>
                </c:pt>
                <c:pt idx="11900">
                  <c:v>89.258394289239448</c:v>
                </c:pt>
                <c:pt idx="11901">
                  <c:v>89.258394289239448</c:v>
                </c:pt>
                <c:pt idx="11902">
                  <c:v>89.258394289239448</c:v>
                </c:pt>
                <c:pt idx="11903">
                  <c:v>89.258394289239448</c:v>
                </c:pt>
                <c:pt idx="11904">
                  <c:v>89.258394289239448</c:v>
                </c:pt>
                <c:pt idx="11905">
                  <c:v>89.258394289239448</c:v>
                </c:pt>
                <c:pt idx="11906">
                  <c:v>89.258394289239448</c:v>
                </c:pt>
                <c:pt idx="11907">
                  <c:v>89.258394289239448</c:v>
                </c:pt>
                <c:pt idx="11908">
                  <c:v>89.258394289239448</c:v>
                </c:pt>
                <c:pt idx="11909">
                  <c:v>89.258394289239448</c:v>
                </c:pt>
                <c:pt idx="11910">
                  <c:v>89.258394289239448</c:v>
                </c:pt>
                <c:pt idx="11911">
                  <c:v>89.258394289239448</c:v>
                </c:pt>
                <c:pt idx="11912">
                  <c:v>89.258394289239448</c:v>
                </c:pt>
                <c:pt idx="11913">
                  <c:v>89.258394289239448</c:v>
                </c:pt>
                <c:pt idx="11914">
                  <c:v>89.258394289239448</c:v>
                </c:pt>
                <c:pt idx="11915">
                  <c:v>89.258394289239448</c:v>
                </c:pt>
                <c:pt idx="11916">
                  <c:v>89.258394289239448</c:v>
                </c:pt>
                <c:pt idx="11917">
                  <c:v>89.258394289239448</c:v>
                </c:pt>
                <c:pt idx="11918">
                  <c:v>89.258394289239448</c:v>
                </c:pt>
                <c:pt idx="11919">
                  <c:v>89.258394289239448</c:v>
                </c:pt>
                <c:pt idx="11920">
                  <c:v>89.258394289239448</c:v>
                </c:pt>
                <c:pt idx="11921">
                  <c:v>89.258394289239448</c:v>
                </c:pt>
                <c:pt idx="11922">
                  <c:v>89.258394289239448</c:v>
                </c:pt>
                <c:pt idx="11923">
                  <c:v>89.258394289239448</c:v>
                </c:pt>
                <c:pt idx="11924">
                  <c:v>89.258394289239448</c:v>
                </c:pt>
                <c:pt idx="11925">
                  <c:v>89.258394289239448</c:v>
                </c:pt>
                <c:pt idx="11926">
                  <c:v>89.258394289239448</c:v>
                </c:pt>
                <c:pt idx="11927">
                  <c:v>89.258394289239448</c:v>
                </c:pt>
                <c:pt idx="11928">
                  <c:v>89.258394289239448</c:v>
                </c:pt>
                <c:pt idx="11929">
                  <c:v>89.258394289239448</c:v>
                </c:pt>
                <c:pt idx="11930">
                  <c:v>89.258394289239448</c:v>
                </c:pt>
                <c:pt idx="11931">
                  <c:v>89.258394289239448</c:v>
                </c:pt>
                <c:pt idx="11932">
                  <c:v>89.258394289239448</c:v>
                </c:pt>
                <c:pt idx="11933">
                  <c:v>89.258394289239448</c:v>
                </c:pt>
                <c:pt idx="11934">
                  <c:v>89.258394289239448</c:v>
                </c:pt>
                <c:pt idx="11935">
                  <c:v>89.258394289239448</c:v>
                </c:pt>
                <c:pt idx="11936">
                  <c:v>89.258394289239448</c:v>
                </c:pt>
                <c:pt idx="11937">
                  <c:v>89.258394289239448</c:v>
                </c:pt>
                <c:pt idx="11938">
                  <c:v>89.258394289239448</c:v>
                </c:pt>
                <c:pt idx="11939">
                  <c:v>89.258394289239448</c:v>
                </c:pt>
                <c:pt idx="11940">
                  <c:v>89.258394289239448</c:v>
                </c:pt>
                <c:pt idx="11941">
                  <c:v>89.258394289239448</c:v>
                </c:pt>
                <c:pt idx="11942">
                  <c:v>89.258394289239448</c:v>
                </c:pt>
                <c:pt idx="11943">
                  <c:v>89.258394289239448</c:v>
                </c:pt>
                <c:pt idx="11944">
                  <c:v>89.258394289239448</c:v>
                </c:pt>
                <c:pt idx="11945">
                  <c:v>89.258394289239448</c:v>
                </c:pt>
                <c:pt idx="11946">
                  <c:v>89.258394289239448</c:v>
                </c:pt>
                <c:pt idx="11947">
                  <c:v>89.258394289239448</c:v>
                </c:pt>
                <c:pt idx="11948">
                  <c:v>89.258394289239448</c:v>
                </c:pt>
                <c:pt idx="11949">
                  <c:v>89.258394289239448</c:v>
                </c:pt>
                <c:pt idx="11950">
                  <c:v>89.258394289239448</c:v>
                </c:pt>
                <c:pt idx="11951">
                  <c:v>89.258394289239448</c:v>
                </c:pt>
                <c:pt idx="11952">
                  <c:v>89.258394289239448</c:v>
                </c:pt>
                <c:pt idx="11953">
                  <c:v>89.258394289239448</c:v>
                </c:pt>
                <c:pt idx="11954">
                  <c:v>89.258394289239448</c:v>
                </c:pt>
                <c:pt idx="11955">
                  <c:v>89.258394289239448</c:v>
                </c:pt>
                <c:pt idx="11956">
                  <c:v>89.258394289239448</c:v>
                </c:pt>
                <c:pt idx="11957">
                  <c:v>89.258394289239448</c:v>
                </c:pt>
                <c:pt idx="11958">
                  <c:v>89.258394289239448</c:v>
                </c:pt>
                <c:pt idx="11959">
                  <c:v>89.258394289239448</c:v>
                </c:pt>
                <c:pt idx="11960">
                  <c:v>89.258394289239448</c:v>
                </c:pt>
                <c:pt idx="11961">
                  <c:v>89.258394289239448</c:v>
                </c:pt>
                <c:pt idx="11962">
                  <c:v>89.258394289239448</c:v>
                </c:pt>
                <c:pt idx="11963">
                  <c:v>89.258394289239448</c:v>
                </c:pt>
                <c:pt idx="11964">
                  <c:v>89.258394289239448</c:v>
                </c:pt>
                <c:pt idx="11965">
                  <c:v>89.258394289239448</c:v>
                </c:pt>
                <c:pt idx="11966">
                  <c:v>89.258394289239448</c:v>
                </c:pt>
                <c:pt idx="11967">
                  <c:v>89.258394289239448</c:v>
                </c:pt>
                <c:pt idx="11968">
                  <c:v>89.258394289239448</c:v>
                </c:pt>
                <c:pt idx="11969">
                  <c:v>89.258394289239448</c:v>
                </c:pt>
                <c:pt idx="11970">
                  <c:v>89.258394289239448</c:v>
                </c:pt>
                <c:pt idx="11971">
                  <c:v>89.258394289239448</c:v>
                </c:pt>
                <c:pt idx="11972">
                  <c:v>89.258394289239448</c:v>
                </c:pt>
                <c:pt idx="11973">
                  <c:v>89.258394289239448</c:v>
                </c:pt>
                <c:pt idx="11974">
                  <c:v>89.258394289239448</c:v>
                </c:pt>
                <c:pt idx="11975">
                  <c:v>89.258394289239448</c:v>
                </c:pt>
                <c:pt idx="11976">
                  <c:v>89.258394289239448</c:v>
                </c:pt>
                <c:pt idx="11977">
                  <c:v>89.258394289239448</c:v>
                </c:pt>
                <c:pt idx="11978">
                  <c:v>89.258394289239448</c:v>
                </c:pt>
                <c:pt idx="11979">
                  <c:v>89.258394289239448</c:v>
                </c:pt>
                <c:pt idx="11980">
                  <c:v>89.258394289239448</c:v>
                </c:pt>
                <c:pt idx="11981">
                  <c:v>89.258394289239448</c:v>
                </c:pt>
                <c:pt idx="11982">
                  <c:v>89.258394289239448</c:v>
                </c:pt>
                <c:pt idx="11983">
                  <c:v>89.258394289239448</c:v>
                </c:pt>
                <c:pt idx="11984">
                  <c:v>89.258394289239448</c:v>
                </c:pt>
                <c:pt idx="11985">
                  <c:v>89.258394289239448</c:v>
                </c:pt>
                <c:pt idx="11986">
                  <c:v>89.258394289239448</c:v>
                </c:pt>
                <c:pt idx="11987">
                  <c:v>89.258394289239448</c:v>
                </c:pt>
                <c:pt idx="11988">
                  <c:v>89.258394289239448</c:v>
                </c:pt>
                <c:pt idx="11989">
                  <c:v>89.258394289239448</c:v>
                </c:pt>
                <c:pt idx="11990">
                  <c:v>89.258394289239448</c:v>
                </c:pt>
                <c:pt idx="11991">
                  <c:v>89.258394289239448</c:v>
                </c:pt>
                <c:pt idx="11992">
                  <c:v>89.258394289239448</c:v>
                </c:pt>
                <c:pt idx="11993">
                  <c:v>89.258394289239448</c:v>
                </c:pt>
                <c:pt idx="11994">
                  <c:v>89.258394289239448</c:v>
                </c:pt>
                <c:pt idx="11995">
                  <c:v>89.258394289239448</c:v>
                </c:pt>
                <c:pt idx="11996">
                  <c:v>89.258394289239448</c:v>
                </c:pt>
                <c:pt idx="11997">
                  <c:v>89.258394289239448</c:v>
                </c:pt>
                <c:pt idx="11998">
                  <c:v>89.258394289239448</c:v>
                </c:pt>
                <c:pt idx="11999">
                  <c:v>89.258394289239448</c:v>
                </c:pt>
                <c:pt idx="12000">
                  <c:v>89.258394289239448</c:v>
                </c:pt>
                <c:pt idx="12001">
                  <c:v>89.258394289239448</c:v>
                </c:pt>
                <c:pt idx="12002">
                  <c:v>89.258394289239448</c:v>
                </c:pt>
                <c:pt idx="12003">
                  <c:v>89.258394289239448</c:v>
                </c:pt>
                <c:pt idx="12004">
                  <c:v>89.258394289239448</c:v>
                </c:pt>
                <c:pt idx="12005">
                  <c:v>89.258394289239448</c:v>
                </c:pt>
                <c:pt idx="12006">
                  <c:v>89.258394289239448</c:v>
                </c:pt>
                <c:pt idx="12007">
                  <c:v>89.258394289239448</c:v>
                </c:pt>
                <c:pt idx="12008">
                  <c:v>89.258394289239448</c:v>
                </c:pt>
                <c:pt idx="12009">
                  <c:v>89.258394289239448</c:v>
                </c:pt>
                <c:pt idx="12010">
                  <c:v>89.258394289239448</c:v>
                </c:pt>
                <c:pt idx="12011">
                  <c:v>89.258394289239448</c:v>
                </c:pt>
                <c:pt idx="12012">
                  <c:v>89.258394289239448</c:v>
                </c:pt>
                <c:pt idx="12013">
                  <c:v>89.258394289239448</c:v>
                </c:pt>
                <c:pt idx="12014">
                  <c:v>89.258394289239448</c:v>
                </c:pt>
                <c:pt idx="12015">
                  <c:v>89.258394289239448</c:v>
                </c:pt>
                <c:pt idx="12016">
                  <c:v>89.258394289239448</c:v>
                </c:pt>
                <c:pt idx="12017">
                  <c:v>89.258394289239448</c:v>
                </c:pt>
                <c:pt idx="12018">
                  <c:v>89.258394289239448</c:v>
                </c:pt>
                <c:pt idx="12019">
                  <c:v>89.258394289239448</c:v>
                </c:pt>
                <c:pt idx="12020">
                  <c:v>89.258394289239448</c:v>
                </c:pt>
                <c:pt idx="12021">
                  <c:v>89.258394289239448</c:v>
                </c:pt>
                <c:pt idx="12022">
                  <c:v>89.258394289239448</c:v>
                </c:pt>
                <c:pt idx="12023">
                  <c:v>89.258394289239448</c:v>
                </c:pt>
                <c:pt idx="12024">
                  <c:v>89.258394289239448</c:v>
                </c:pt>
                <c:pt idx="12025">
                  <c:v>89.258394289239448</c:v>
                </c:pt>
                <c:pt idx="12026">
                  <c:v>89.258394289239448</c:v>
                </c:pt>
                <c:pt idx="12027">
                  <c:v>89.258394289239448</c:v>
                </c:pt>
                <c:pt idx="12028">
                  <c:v>89.258394289239448</c:v>
                </c:pt>
                <c:pt idx="12029">
                  <c:v>89.258394289239448</c:v>
                </c:pt>
                <c:pt idx="12030">
                  <c:v>89.258394289239448</c:v>
                </c:pt>
                <c:pt idx="12031">
                  <c:v>89.258394289239448</c:v>
                </c:pt>
                <c:pt idx="12032">
                  <c:v>89.258394289239448</c:v>
                </c:pt>
                <c:pt idx="12033">
                  <c:v>89.258394289239448</c:v>
                </c:pt>
                <c:pt idx="12034">
                  <c:v>89.258394289239448</c:v>
                </c:pt>
                <c:pt idx="12035">
                  <c:v>89.258394289239448</c:v>
                </c:pt>
                <c:pt idx="12036">
                  <c:v>89.258394289239448</c:v>
                </c:pt>
                <c:pt idx="12037">
                  <c:v>89.258394289239448</c:v>
                </c:pt>
                <c:pt idx="12038">
                  <c:v>89.258394289239448</c:v>
                </c:pt>
                <c:pt idx="12039">
                  <c:v>89.258394289239448</c:v>
                </c:pt>
                <c:pt idx="12040">
                  <c:v>89.258394289239448</c:v>
                </c:pt>
                <c:pt idx="12041">
                  <c:v>89.258394289239448</c:v>
                </c:pt>
                <c:pt idx="12042">
                  <c:v>89.258394289239448</c:v>
                </c:pt>
                <c:pt idx="12043">
                  <c:v>89.258394289239448</c:v>
                </c:pt>
                <c:pt idx="12044">
                  <c:v>89.258394289239448</c:v>
                </c:pt>
                <c:pt idx="12045">
                  <c:v>89.258394289239448</c:v>
                </c:pt>
                <c:pt idx="12046">
                  <c:v>89.258394289239448</c:v>
                </c:pt>
                <c:pt idx="12047">
                  <c:v>89.258394289239448</c:v>
                </c:pt>
                <c:pt idx="12048">
                  <c:v>89.258394289239448</c:v>
                </c:pt>
                <c:pt idx="12049">
                  <c:v>89.258394289239448</c:v>
                </c:pt>
                <c:pt idx="12050">
                  <c:v>89.258394289239448</c:v>
                </c:pt>
                <c:pt idx="12051">
                  <c:v>89.258394289239448</c:v>
                </c:pt>
                <c:pt idx="12052">
                  <c:v>89.258394289239448</c:v>
                </c:pt>
                <c:pt idx="12053">
                  <c:v>89.258394289239448</c:v>
                </c:pt>
                <c:pt idx="12054">
                  <c:v>89.258394289239448</c:v>
                </c:pt>
                <c:pt idx="12055">
                  <c:v>89.258394289239448</c:v>
                </c:pt>
                <c:pt idx="12056">
                  <c:v>89.258394289239448</c:v>
                </c:pt>
                <c:pt idx="12057">
                  <c:v>89.258394289239448</c:v>
                </c:pt>
                <c:pt idx="12058">
                  <c:v>89.258394289239448</c:v>
                </c:pt>
                <c:pt idx="12059">
                  <c:v>89.258394289239448</c:v>
                </c:pt>
                <c:pt idx="12060">
                  <c:v>89.258394289239448</c:v>
                </c:pt>
                <c:pt idx="12061">
                  <c:v>89.258394289239448</c:v>
                </c:pt>
                <c:pt idx="12062">
                  <c:v>89.258394289239448</c:v>
                </c:pt>
                <c:pt idx="12063">
                  <c:v>89.258394289239448</c:v>
                </c:pt>
                <c:pt idx="12064">
                  <c:v>89.258394289239448</c:v>
                </c:pt>
                <c:pt idx="12065">
                  <c:v>89.258394289239448</c:v>
                </c:pt>
                <c:pt idx="12066">
                  <c:v>89.258394289239448</c:v>
                </c:pt>
                <c:pt idx="12067">
                  <c:v>89.258394289239448</c:v>
                </c:pt>
                <c:pt idx="12068">
                  <c:v>89.258394289239448</c:v>
                </c:pt>
                <c:pt idx="12069">
                  <c:v>89.258394289239448</c:v>
                </c:pt>
                <c:pt idx="12070">
                  <c:v>89.258394289239448</c:v>
                </c:pt>
                <c:pt idx="12071">
                  <c:v>89.258394289239448</c:v>
                </c:pt>
                <c:pt idx="12072">
                  <c:v>89.258394289239448</c:v>
                </c:pt>
                <c:pt idx="12073">
                  <c:v>89.258394289239448</c:v>
                </c:pt>
                <c:pt idx="12074">
                  <c:v>89.258394289239448</c:v>
                </c:pt>
                <c:pt idx="12075">
                  <c:v>89.258394289239448</c:v>
                </c:pt>
                <c:pt idx="12076">
                  <c:v>89.258394289239448</c:v>
                </c:pt>
                <c:pt idx="12077">
                  <c:v>89.258394289239448</c:v>
                </c:pt>
                <c:pt idx="12078">
                  <c:v>89.258394289239448</c:v>
                </c:pt>
                <c:pt idx="12079">
                  <c:v>89.258394289239448</c:v>
                </c:pt>
                <c:pt idx="12080">
                  <c:v>89.258394289239448</c:v>
                </c:pt>
                <c:pt idx="12081">
                  <c:v>89.258394289239448</c:v>
                </c:pt>
                <c:pt idx="12082">
                  <c:v>89.258394289239448</c:v>
                </c:pt>
                <c:pt idx="12083">
                  <c:v>89.258394289239448</c:v>
                </c:pt>
                <c:pt idx="12084">
                  <c:v>89.258394289239448</c:v>
                </c:pt>
                <c:pt idx="12085">
                  <c:v>89.258394289239448</c:v>
                </c:pt>
                <c:pt idx="12086">
                  <c:v>89.258394289239448</c:v>
                </c:pt>
                <c:pt idx="12087">
                  <c:v>89.258394289239448</c:v>
                </c:pt>
                <c:pt idx="12088">
                  <c:v>89.258394289239448</c:v>
                </c:pt>
                <c:pt idx="12089">
                  <c:v>89.258394289239448</c:v>
                </c:pt>
                <c:pt idx="12090">
                  <c:v>89.258394289239448</c:v>
                </c:pt>
                <c:pt idx="12091">
                  <c:v>89.258394289239448</c:v>
                </c:pt>
                <c:pt idx="12092">
                  <c:v>89.258394289239448</c:v>
                </c:pt>
                <c:pt idx="12093">
                  <c:v>89.258394289239448</c:v>
                </c:pt>
                <c:pt idx="12094">
                  <c:v>89.258394289239448</c:v>
                </c:pt>
                <c:pt idx="12095">
                  <c:v>89.258394289239448</c:v>
                </c:pt>
                <c:pt idx="12096">
                  <c:v>89.258394289239448</c:v>
                </c:pt>
                <c:pt idx="12097">
                  <c:v>89.258394289239448</c:v>
                </c:pt>
                <c:pt idx="12098">
                  <c:v>89.258394289239448</c:v>
                </c:pt>
                <c:pt idx="12099">
                  <c:v>89.258394289239448</c:v>
                </c:pt>
                <c:pt idx="12100">
                  <c:v>89.258394289239448</c:v>
                </c:pt>
                <c:pt idx="12101">
                  <c:v>89.258394289239448</c:v>
                </c:pt>
                <c:pt idx="12102">
                  <c:v>89.258394289239448</c:v>
                </c:pt>
                <c:pt idx="12103">
                  <c:v>89.258394289239448</c:v>
                </c:pt>
                <c:pt idx="12104">
                  <c:v>89.258394289239448</c:v>
                </c:pt>
                <c:pt idx="12105">
                  <c:v>89.258394289239448</c:v>
                </c:pt>
                <c:pt idx="12106">
                  <c:v>89.258394289239448</c:v>
                </c:pt>
                <c:pt idx="12107">
                  <c:v>89.258394289239448</c:v>
                </c:pt>
                <c:pt idx="12108">
                  <c:v>89.258394289239448</c:v>
                </c:pt>
                <c:pt idx="12109">
                  <c:v>89.258394289239448</c:v>
                </c:pt>
                <c:pt idx="12110">
                  <c:v>89.258394289239448</c:v>
                </c:pt>
                <c:pt idx="12111">
                  <c:v>89.258394289239448</c:v>
                </c:pt>
                <c:pt idx="12112">
                  <c:v>89.258394289239448</c:v>
                </c:pt>
                <c:pt idx="12113">
                  <c:v>89.258394289239448</c:v>
                </c:pt>
                <c:pt idx="12114">
                  <c:v>89.258394289239448</c:v>
                </c:pt>
                <c:pt idx="12115">
                  <c:v>89.258394289239448</c:v>
                </c:pt>
                <c:pt idx="12116">
                  <c:v>89.258394289239448</c:v>
                </c:pt>
                <c:pt idx="12117">
                  <c:v>89.258394289239448</c:v>
                </c:pt>
                <c:pt idx="12118">
                  <c:v>89.258394289239448</c:v>
                </c:pt>
                <c:pt idx="12119">
                  <c:v>89.258394289239448</c:v>
                </c:pt>
                <c:pt idx="12120">
                  <c:v>89.258394289239448</c:v>
                </c:pt>
                <c:pt idx="12121">
                  <c:v>89.258394289239448</c:v>
                </c:pt>
                <c:pt idx="12122">
                  <c:v>89.258394289239448</c:v>
                </c:pt>
                <c:pt idx="12123">
                  <c:v>89.258394289239448</c:v>
                </c:pt>
                <c:pt idx="12124">
                  <c:v>89.258394289239448</c:v>
                </c:pt>
                <c:pt idx="12125">
                  <c:v>89.258394289239448</c:v>
                </c:pt>
                <c:pt idx="12126">
                  <c:v>89.258394289239448</c:v>
                </c:pt>
                <c:pt idx="12127">
                  <c:v>89.258394289239448</c:v>
                </c:pt>
                <c:pt idx="12128">
                  <c:v>89.258394289239448</c:v>
                </c:pt>
                <c:pt idx="12129">
                  <c:v>89.258394289239448</c:v>
                </c:pt>
                <c:pt idx="12130">
                  <c:v>89.258394289239448</c:v>
                </c:pt>
                <c:pt idx="12131">
                  <c:v>89.258394289239448</c:v>
                </c:pt>
                <c:pt idx="12132">
                  <c:v>89.258394289239448</c:v>
                </c:pt>
                <c:pt idx="12133">
                  <c:v>89.258394289239448</c:v>
                </c:pt>
                <c:pt idx="12134">
                  <c:v>89.258394289239448</c:v>
                </c:pt>
                <c:pt idx="12135">
                  <c:v>89.258394289239448</c:v>
                </c:pt>
                <c:pt idx="12136">
                  <c:v>89.258394289239448</c:v>
                </c:pt>
                <c:pt idx="12137">
                  <c:v>89.258394289239448</c:v>
                </c:pt>
                <c:pt idx="12138">
                  <c:v>89.258394289239448</c:v>
                </c:pt>
                <c:pt idx="12139">
                  <c:v>89.258394289239448</c:v>
                </c:pt>
                <c:pt idx="12140">
                  <c:v>89.258394289239448</c:v>
                </c:pt>
                <c:pt idx="12141">
                  <c:v>89.258394289239448</c:v>
                </c:pt>
                <c:pt idx="12142">
                  <c:v>89.258394289239448</c:v>
                </c:pt>
                <c:pt idx="12143">
                  <c:v>89.258394289239448</c:v>
                </c:pt>
                <c:pt idx="12144">
                  <c:v>89.258394289239448</c:v>
                </c:pt>
                <c:pt idx="12145">
                  <c:v>89.258394289239448</c:v>
                </c:pt>
                <c:pt idx="12146">
                  <c:v>89.258394289239448</c:v>
                </c:pt>
                <c:pt idx="12147">
                  <c:v>89.258394289239448</c:v>
                </c:pt>
                <c:pt idx="12148">
                  <c:v>89.258394289239448</c:v>
                </c:pt>
                <c:pt idx="12149">
                  <c:v>89.258394289239448</c:v>
                </c:pt>
                <c:pt idx="12150">
                  <c:v>89.258394289239448</c:v>
                </c:pt>
                <c:pt idx="12151">
                  <c:v>89.258394289239448</c:v>
                </c:pt>
                <c:pt idx="12152">
                  <c:v>89.258394289239448</c:v>
                </c:pt>
                <c:pt idx="12153">
                  <c:v>89.258394289239448</c:v>
                </c:pt>
                <c:pt idx="12154">
                  <c:v>89.258394289239448</c:v>
                </c:pt>
                <c:pt idx="12155">
                  <c:v>89.258394289239448</c:v>
                </c:pt>
                <c:pt idx="12156">
                  <c:v>89.258394289239448</c:v>
                </c:pt>
                <c:pt idx="12157">
                  <c:v>89.258394289239448</c:v>
                </c:pt>
                <c:pt idx="12158">
                  <c:v>89.258394289239448</c:v>
                </c:pt>
                <c:pt idx="12159">
                  <c:v>89.258394289239448</c:v>
                </c:pt>
                <c:pt idx="12160">
                  <c:v>89.258394289239448</c:v>
                </c:pt>
                <c:pt idx="12161">
                  <c:v>89.258394289239448</c:v>
                </c:pt>
                <c:pt idx="12162">
                  <c:v>89.258394289239448</c:v>
                </c:pt>
                <c:pt idx="12163">
                  <c:v>89.258394289239448</c:v>
                </c:pt>
                <c:pt idx="12164">
                  <c:v>89.258394289239448</c:v>
                </c:pt>
                <c:pt idx="12165">
                  <c:v>89.258394289239448</c:v>
                </c:pt>
                <c:pt idx="12166">
                  <c:v>89.258394289239448</c:v>
                </c:pt>
                <c:pt idx="12167">
                  <c:v>89.258394289239448</c:v>
                </c:pt>
                <c:pt idx="12168">
                  <c:v>89.258394289239448</c:v>
                </c:pt>
                <c:pt idx="12169">
                  <c:v>89.258394289239448</c:v>
                </c:pt>
                <c:pt idx="12170">
                  <c:v>89.258394289239448</c:v>
                </c:pt>
                <c:pt idx="12171">
                  <c:v>89.258394289239448</c:v>
                </c:pt>
                <c:pt idx="12172">
                  <c:v>89.258394289239448</c:v>
                </c:pt>
                <c:pt idx="12173">
                  <c:v>89.258394289239448</c:v>
                </c:pt>
                <c:pt idx="12174">
                  <c:v>89.258394289239448</c:v>
                </c:pt>
                <c:pt idx="12175">
                  <c:v>89.258394289239448</c:v>
                </c:pt>
                <c:pt idx="12176">
                  <c:v>89.258394289239448</c:v>
                </c:pt>
                <c:pt idx="12177">
                  <c:v>89.258394289239448</c:v>
                </c:pt>
                <c:pt idx="12178">
                  <c:v>89.258394289239448</c:v>
                </c:pt>
                <c:pt idx="12179">
                  <c:v>89.258394289239448</c:v>
                </c:pt>
                <c:pt idx="12180">
                  <c:v>89.258394289239448</c:v>
                </c:pt>
                <c:pt idx="12181">
                  <c:v>89.258394289239448</c:v>
                </c:pt>
                <c:pt idx="12182">
                  <c:v>89.258394289239448</c:v>
                </c:pt>
                <c:pt idx="12183">
                  <c:v>89.258394289239448</c:v>
                </c:pt>
                <c:pt idx="12184">
                  <c:v>89.258394289239448</c:v>
                </c:pt>
                <c:pt idx="12185">
                  <c:v>89.258394289239448</c:v>
                </c:pt>
                <c:pt idx="12186">
                  <c:v>89.258394289239448</c:v>
                </c:pt>
                <c:pt idx="12187">
                  <c:v>89.258394289239448</c:v>
                </c:pt>
                <c:pt idx="12188">
                  <c:v>89.258394289239448</c:v>
                </c:pt>
                <c:pt idx="12189">
                  <c:v>89.258394289239448</c:v>
                </c:pt>
                <c:pt idx="12190">
                  <c:v>89.258394289239448</c:v>
                </c:pt>
                <c:pt idx="12191">
                  <c:v>89.258394289239448</c:v>
                </c:pt>
                <c:pt idx="12192">
                  <c:v>89.258394289239448</c:v>
                </c:pt>
                <c:pt idx="12193">
                  <c:v>89.258394289239448</c:v>
                </c:pt>
                <c:pt idx="12194">
                  <c:v>89.258394289239448</c:v>
                </c:pt>
                <c:pt idx="12195">
                  <c:v>89.258394289239448</c:v>
                </c:pt>
                <c:pt idx="12196">
                  <c:v>89.258394289239448</c:v>
                </c:pt>
                <c:pt idx="12197">
                  <c:v>89.258394289239448</c:v>
                </c:pt>
                <c:pt idx="12198">
                  <c:v>89.258394289239448</c:v>
                </c:pt>
                <c:pt idx="12199">
                  <c:v>89.258394289239448</c:v>
                </c:pt>
                <c:pt idx="12200">
                  <c:v>89.258394289239448</c:v>
                </c:pt>
                <c:pt idx="12201">
                  <c:v>89.258394289239448</c:v>
                </c:pt>
                <c:pt idx="12202">
                  <c:v>89.258394289239448</c:v>
                </c:pt>
                <c:pt idx="12203">
                  <c:v>89.258394289239448</c:v>
                </c:pt>
                <c:pt idx="12204">
                  <c:v>89.258394289239448</c:v>
                </c:pt>
                <c:pt idx="12205">
                  <c:v>89.258394289239448</c:v>
                </c:pt>
                <c:pt idx="12206">
                  <c:v>89.258394289239448</c:v>
                </c:pt>
                <c:pt idx="12207">
                  <c:v>89.258394289239448</c:v>
                </c:pt>
                <c:pt idx="12208">
                  <c:v>89.258394289239448</c:v>
                </c:pt>
                <c:pt idx="12209">
                  <c:v>89.258394289239448</c:v>
                </c:pt>
                <c:pt idx="12210">
                  <c:v>89.258394289239448</c:v>
                </c:pt>
                <c:pt idx="12211">
                  <c:v>89.258394289239448</c:v>
                </c:pt>
                <c:pt idx="12212">
                  <c:v>89.258394289239448</c:v>
                </c:pt>
                <c:pt idx="12213">
                  <c:v>89.258394289239448</c:v>
                </c:pt>
                <c:pt idx="12214">
                  <c:v>89.258394289239448</c:v>
                </c:pt>
                <c:pt idx="12215">
                  <c:v>89.258394289239448</c:v>
                </c:pt>
                <c:pt idx="12216">
                  <c:v>89.258394289239448</c:v>
                </c:pt>
                <c:pt idx="12217">
                  <c:v>89.258394289239448</c:v>
                </c:pt>
                <c:pt idx="12218">
                  <c:v>89.258394289239448</c:v>
                </c:pt>
                <c:pt idx="12219">
                  <c:v>89.258394289239448</c:v>
                </c:pt>
                <c:pt idx="12220">
                  <c:v>89.258394289239448</c:v>
                </c:pt>
                <c:pt idx="12221">
                  <c:v>89.258394289239448</c:v>
                </c:pt>
                <c:pt idx="12222">
                  <c:v>89.258394289239448</c:v>
                </c:pt>
                <c:pt idx="12223">
                  <c:v>89.258394289239448</c:v>
                </c:pt>
                <c:pt idx="12224">
                  <c:v>89.258394289239448</c:v>
                </c:pt>
                <c:pt idx="12225">
                  <c:v>89.258394289239448</c:v>
                </c:pt>
                <c:pt idx="12226">
                  <c:v>89.258394289239448</c:v>
                </c:pt>
                <c:pt idx="12227">
                  <c:v>89.258394289239448</c:v>
                </c:pt>
                <c:pt idx="12228">
                  <c:v>89.258394289239448</c:v>
                </c:pt>
                <c:pt idx="12229">
                  <c:v>89.258394289239448</c:v>
                </c:pt>
                <c:pt idx="12230">
                  <c:v>89.258394289239448</c:v>
                </c:pt>
                <c:pt idx="12231">
                  <c:v>89.258394289239448</c:v>
                </c:pt>
                <c:pt idx="12232">
                  <c:v>89.258394289239448</c:v>
                </c:pt>
                <c:pt idx="12233">
                  <c:v>89.258394289239448</c:v>
                </c:pt>
                <c:pt idx="12234">
                  <c:v>89.258394289239448</c:v>
                </c:pt>
                <c:pt idx="12235">
                  <c:v>89.258394289239448</c:v>
                </c:pt>
                <c:pt idx="12236">
                  <c:v>89.258394289239448</c:v>
                </c:pt>
                <c:pt idx="12237">
                  <c:v>89.258394289239448</c:v>
                </c:pt>
                <c:pt idx="12238">
                  <c:v>89.258394289239448</c:v>
                </c:pt>
                <c:pt idx="12239">
                  <c:v>89.258394289239448</c:v>
                </c:pt>
                <c:pt idx="12240">
                  <c:v>89.258394289239448</c:v>
                </c:pt>
                <c:pt idx="12241">
                  <c:v>89.258394289239448</c:v>
                </c:pt>
                <c:pt idx="12242">
                  <c:v>89.258394289239448</c:v>
                </c:pt>
                <c:pt idx="12243">
                  <c:v>89.258394289239448</c:v>
                </c:pt>
                <c:pt idx="12244">
                  <c:v>89.258394289239448</c:v>
                </c:pt>
                <c:pt idx="12245">
                  <c:v>89.258394289239448</c:v>
                </c:pt>
                <c:pt idx="12246">
                  <c:v>89.258394289239448</c:v>
                </c:pt>
                <c:pt idx="12247">
                  <c:v>89.258394289239448</c:v>
                </c:pt>
                <c:pt idx="12248">
                  <c:v>89.258394289239448</c:v>
                </c:pt>
                <c:pt idx="12249">
                  <c:v>89.258394289239448</c:v>
                </c:pt>
                <c:pt idx="12250">
                  <c:v>89.258394289239448</c:v>
                </c:pt>
                <c:pt idx="12251">
                  <c:v>89.258394289239448</c:v>
                </c:pt>
                <c:pt idx="12252">
                  <c:v>89.258394289239448</c:v>
                </c:pt>
                <c:pt idx="12253">
                  <c:v>89.258394289239448</c:v>
                </c:pt>
                <c:pt idx="12254">
                  <c:v>89.258394289239448</c:v>
                </c:pt>
                <c:pt idx="12255">
                  <c:v>89.258394289239448</c:v>
                </c:pt>
                <c:pt idx="12256">
                  <c:v>89.258394289239448</c:v>
                </c:pt>
                <c:pt idx="12257">
                  <c:v>89.258394289239448</c:v>
                </c:pt>
                <c:pt idx="12258">
                  <c:v>89.258394289239448</c:v>
                </c:pt>
                <c:pt idx="12259">
                  <c:v>89.258394289239448</c:v>
                </c:pt>
                <c:pt idx="12260">
                  <c:v>89.258394289239448</c:v>
                </c:pt>
                <c:pt idx="12261">
                  <c:v>89.258394289239448</c:v>
                </c:pt>
                <c:pt idx="12262">
                  <c:v>89.258394289239448</c:v>
                </c:pt>
                <c:pt idx="12263">
                  <c:v>89.258394289239448</c:v>
                </c:pt>
                <c:pt idx="12264">
                  <c:v>89.258394289239448</c:v>
                </c:pt>
                <c:pt idx="12265">
                  <c:v>89.258394289239448</c:v>
                </c:pt>
                <c:pt idx="12266">
                  <c:v>89.258394289239448</c:v>
                </c:pt>
                <c:pt idx="12267">
                  <c:v>89.258394289239448</c:v>
                </c:pt>
                <c:pt idx="12268">
                  <c:v>89.258394289239448</c:v>
                </c:pt>
                <c:pt idx="12269">
                  <c:v>89.258394289239448</c:v>
                </c:pt>
                <c:pt idx="12270">
                  <c:v>89.258394289239448</c:v>
                </c:pt>
                <c:pt idx="12271">
                  <c:v>89.258394289239448</c:v>
                </c:pt>
                <c:pt idx="12272">
                  <c:v>89.258394289239448</c:v>
                </c:pt>
                <c:pt idx="12273">
                  <c:v>89.258394289239448</c:v>
                </c:pt>
                <c:pt idx="12274">
                  <c:v>89.258394289239448</c:v>
                </c:pt>
                <c:pt idx="12275">
                  <c:v>89.258394289239448</c:v>
                </c:pt>
                <c:pt idx="12276">
                  <c:v>89.258394289239448</c:v>
                </c:pt>
                <c:pt idx="12277">
                  <c:v>89.258394289239448</c:v>
                </c:pt>
                <c:pt idx="12278">
                  <c:v>89.258394289239448</c:v>
                </c:pt>
                <c:pt idx="12279">
                  <c:v>89.258394289239448</c:v>
                </c:pt>
                <c:pt idx="12280">
                  <c:v>89.258394289239448</c:v>
                </c:pt>
                <c:pt idx="12281">
                  <c:v>89.258394289239448</c:v>
                </c:pt>
                <c:pt idx="12282">
                  <c:v>89.258394289239448</c:v>
                </c:pt>
                <c:pt idx="12283">
                  <c:v>89.258394289239448</c:v>
                </c:pt>
                <c:pt idx="12284">
                  <c:v>89.258394289239448</c:v>
                </c:pt>
                <c:pt idx="12285">
                  <c:v>89.258394289239448</c:v>
                </c:pt>
                <c:pt idx="12286">
                  <c:v>89.258394289239448</c:v>
                </c:pt>
                <c:pt idx="12287">
                  <c:v>89.258394289239448</c:v>
                </c:pt>
                <c:pt idx="12288">
                  <c:v>89.258394289239448</c:v>
                </c:pt>
                <c:pt idx="12289">
                  <c:v>89.258394289239448</c:v>
                </c:pt>
                <c:pt idx="12290">
                  <c:v>89.258394289239448</c:v>
                </c:pt>
                <c:pt idx="12291">
                  <c:v>89.258394289239448</c:v>
                </c:pt>
                <c:pt idx="12292">
                  <c:v>89.258394289239448</c:v>
                </c:pt>
                <c:pt idx="12293">
                  <c:v>89.258394289239448</c:v>
                </c:pt>
                <c:pt idx="12294">
                  <c:v>89.258394289239448</c:v>
                </c:pt>
                <c:pt idx="12295">
                  <c:v>89.258394289239448</c:v>
                </c:pt>
                <c:pt idx="12296">
                  <c:v>89.258394289239448</c:v>
                </c:pt>
                <c:pt idx="12297">
                  <c:v>89.258394289239448</c:v>
                </c:pt>
                <c:pt idx="12298">
                  <c:v>89.258394289239448</c:v>
                </c:pt>
                <c:pt idx="12299">
                  <c:v>89.258394289239448</c:v>
                </c:pt>
                <c:pt idx="12300">
                  <c:v>89.258394289239448</c:v>
                </c:pt>
                <c:pt idx="12301">
                  <c:v>89.258394289239448</c:v>
                </c:pt>
                <c:pt idx="12302">
                  <c:v>89.258394289239448</c:v>
                </c:pt>
                <c:pt idx="12303">
                  <c:v>89.258394289239448</c:v>
                </c:pt>
                <c:pt idx="12304">
                  <c:v>89.258394289239448</c:v>
                </c:pt>
                <c:pt idx="12305">
                  <c:v>89.258394289239448</c:v>
                </c:pt>
                <c:pt idx="12306">
                  <c:v>89.258394289239448</c:v>
                </c:pt>
                <c:pt idx="12307">
                  <c:v>89.258394289239448</c:v>
                </c:pt>
                <c:pt idx="12308">
                  <c:v>89.258394289239448</c:v>
                </c:pt>
                <c:pt idx="12309">
                  <c:v>89.258394289239448</c:v>
                </c:pt>
                <c:pt idx="12310">
                  <c:v>89.258394289239448</c:v>
                </c:pt>
                <c:pt idx="12311">
                  <c:v>89.258394289239448</c:v>
                </c:pt>
                <c:pt idx="12312">
                  <c:v>89.258394289239448</c:v>
                </c:pt>
                <c:pt idx="12313">
                  <c:v>89.258394289239448</c:v>
                </c:pt>
                <c:pt idx="12314">
                  <c:v>89.258394289239448</c:v>
                </c:pt>
                <c:pt idx="12315">
                  <c:v>89.258394289239448</c:v>
                </c:pt>
                <c:pt idx="12316">
                  <c:v>89.258394289239448</c:v>
                </c:pt>
                <c:pt idx="12317">
                  <c:v>89.258394289239448</c:v>
                </c:pt>
                <c:pt idx="12318">
                  <c:v>89.258394289239448</c:v>
                </c:pt>
                <c:pt idx="12319">
                  <c:v>89.258394289239448</c:v>
                </c:pt>
                <c:pt idx="12320">
                  <c:v>89.258394289239448</c:v>
                </c:pt>
                <c:pt idx="12321">
                  <c:v>89.258394289239448</c:v>
                </c:pt>
                <c:pt idx="12322">
                  <c:v>89.258394289239448</c:v>
                </c:pt>
                <c:pt idx="12323">
                  <c:v>89.258394289239448</c:v>
                </c:pt>
                <c:pt idx="12324">
                  <c:v>89.258394289239448</c:v>
                </c:pt>
                <c:pt idx="12325">
                  <c:v>89.258394289239448</c:v>
                </c:pt>
                <c:pt idx="12326">
                  <c:v>89.258394289239448</c:v>
                </c:pt>
                <c:pt idx="12327">
                  <c:v>89.258394289239448</c:v>
                </c:pt>
                <c:pt idx="12328">
                  <c:v>89.258394289239448</c:v>
                </c:pt>
                <c:pt idx="12329">
                  <c:v>89.258394289239448</c:v>
                </c:pt>
                <c:pt idx="12330">
                  <c:v>89.258394289239448</c:v>
                </c:pt>
                <c:pt idx="12331">
                  <c:v>89.258394289239448</c:v>
                </c:pt>
                <c:pt idx="12332">
                  <c:v>89.258394289239448</c:v>
                </c:pt>
                <c:pt idx="12333">
                  <c:v>89.258394289239448</c:v>
                </c:pt>
                <c:pt idx="12334">
                  <c:v>89.258394289239448</c:v>
                </c:pt>
                <c:pt idx="12335">
                  <c:v>89.258394289239448</c:v>
                </c:pt>
                <c:pt idx="12336">
                  <c:v>89.258394289239448</c:v>
                </c:pt>
                <c:pt idx="12337">
                  <c:v>89.258394289239448</c:v>
                </c:pt>
                <c:pt idx="12338">
                  <c:v>89.258394289239448</c:v>
                </c:pt>
                <c:pt idx="12339">
                  <c:v>89.258394289239448</c:v>
                </c:pt>
                <c:pt idx="12340">
                  <c:v>89.258394289239448</c:v>
                </c:pt>
                <c:pt idx="12341">
                  <c:v>89.258394289239448</c:v>
                </c:pt>
                <c:pt idx="12342">
                  <c:v>89.258394289239448</c:v>
                </c:pt>
                <c:pt idx="12343">
                  <c:v>89.258394289239448</c:v>
                </c:pt>
                <c:pt idx="12344">
                  <c:v>89.258394289239448</c:v>
                </c:pt>
                <c:pt idx="12345">
                  <c:v>89.258394289239448</c:v>
                </c:pt>
                <c:pt idx="12346">
                  <c:v>89.258394289239448</c:v>
                </c:pt>
                <c:pt idx="12347">
                  <c:v>89.258394289239448</c:v>
                </c:pt>
                <c:pt idx="12348">
                  <c:v>89.258394289239448</c:v>
                </c:pt>
                <c:pt idx="12349">
                  <c:v>89.258394289239448</c:v>
                </c:pt>
                <c:pt idx="12350">
                  <c:v>89.258394289239448</c:v>
                </c:pt>
                <c:pt idx="12351">
                  <c:v>89.258394289239448</c:v>
                </c:pt>
                <c:pt idx="12352">
                  <c:v>89.258394289239448</c:v>
                </c:pt>
                <c:pt idx="12353">
                  <c:v>89.258394289239448</c:v>
                </c:pt>
                <c:pt idx="12354">
                  <c:v>89.258394289239448</c:v>
                </c:pt>
                <c:pt idx="12355">
                  <c:v>89.258394289239448</c:v>
                </c:pt>
                <c:pt idx="12356">
                  <c:v>89.258394289239448</c:v>
                </c:pt>
                <c:pt idx="12357">
                  <c:v>89.258394289239448</c:v>
                </c:pt>
                <c:pt idx="12358">
                  <c:v>89.258394289239448</c:v>
                </c:pt>
                <c:pt idx="12359">
                  <c:v>89.258394289239448</c:v>
                </c:pt>
                <c:pt idx="12360">
                  <c:v>89.258394289239448</c:v>
                </c:pt>
                <c:pt idx="12361">
                  <c:v>89.258394289239448</c:v>
                </c:pt>
                <c:pt idx="12362">
                  <c:v>89.258394289239448</c:v>
                </c:pt>
                <c:pt idx="12363">
                  <c:v>89.258394289239448</c:v>
                </c:pt>
                <c:pt idx="12364">
                  <c:v>89.258394289239448</c:v>
                </c:pt>
                <c:pt idx="12365">
                  <c:v>89.258394289239448</c:v>
                </c:pt>
                <c:pt idx="12366">
                  <c:v>89.258394289239448</c:v>
                </c:pt>
                <c:pt idx="12367">
                  <c:v>89.258394289239448</c:v>
                </c:pt>
                <c:pt idx="12368">
                  <c:v>89.258394289239448</c:v>
                </c:pt>
                <c:pt idx="12369">
                  <c:v>89.258394289239448</c:v>
                </c:pt>
                <c:pt idx="12370">
                  <c:v>89.258394289239448</c:v>
                </c:pt>
                <c:pt idx="12371">
                  <c:v>89.258394289239448</c:v>
                </c:pt>
                <c:pt idx="12372">
                  <c:v>89.258394289239448</c:v>
                </c:pt>
                <c:pt idx="12373">
                  <c:v>89.258394289239448</c:v>
                </c:pt>
                <c:pt idx="12374">
                  <c:v>89.258394289239448</c:v>
                </c:pt>
                <c:pt idx="12375">
                  <c:v>89.258394289239448</c:v>
                </c:pt>
                <c:pt idx="12376">
                  <c:v>89.258394289239448</c:v>
                </c:pt>
                <c:pt idx="12377">
                  <c:v>89.258394289239448</c:v>
                </c:pt>
                <c:pt idx="12378">
                  <c:v>89.258394289239448</c:v>
                </c:pt>
                <c:pt idx="12379">
                  <c:v>89.258394289239448</c:v>
                </c:pt>
                <c:pt idx="12380">
                  <c:v>89.258394289239448</c:v>
                </c:pt>
                <c:pt idx="12381">
                  <c:v>89.258394289239448</c:v>
                </c:pt>
                <c:pt idx="12382">
                  <c:v>89.258394289239448</c:v>
                </c:pt>
                <c:pt idx="12383">
                  <c:v>89.258394289239448</c:v>
                </c:pt>
                <c:pt idx="12384">
                  <c:v>89.258394289239448</c:v>
                </c:pt>
                <c:pt idx="12385">
                  <c:v>89.258394289239448</c:v>
                </c:pt>
                <c:pt idx="12386">
                  <c:v>89.258394289239448</c:v>
                </c:pt>
                <c:pt idx="12387">
                  <c:v>89.258394289239448</c:v>
                </c:pt>
                <c:pt idx="12388">
                  <c:v>89.258394289239448</c:v>
                </c:pt>
                <c:pt idx="12389">
                  <c:v>89.258394289239448</c:v>
                </c:pt>
                <c:pt idx="12390">
                  <c:v>89.258394289239448</c:v>
                </c:pt>
                <c:pt idx="12391">
                  <c:v>89.258394289239448</c:v>
                </c:pt>
                <c:pt idx="12392">
                  <c:v>89.258394289239448</c:v>
                </c:pt>
                <c:pt idx="12393">
                  <c:v>89.258394289239448</c:v>
                </c:pt>
                <c:pt idx="12394">
                  <c:v>89.258394289239448</c:v>
                </c:pt>
                <c:pt idx="12395">
                  <c:v>89.258394289239448</c:v>
                </c:pt>
                <c:pt idx="12396">
                  <c:v>89.258394289239448</c:v>
                </c:pt>
                <c:pt idx="12397">
                  <c:v>89.258394289239448</c:v>
                </c:pt>
                <c:pt idx="12398">
                  <c:v>89.258394289239448</c:v>
                </c:pt>
                <c:pt idx="12399">
                  <c:v>89.258394289239448</c:v>
                </c:pt>
                <c:pt idx="12400">
                  <c:v>89.258394289239448</c:v>
                </c:pt>
                <c:pt idx="12401">
                  <c:v>89.258394289239448</c:v>
                </c:pt>
                <c:pt idx="12402">
                  <c:v>89.258394289239448</c:v>
                </c:pt>
                <c:pt idx="12403">
                  <c:v>89.258394289239448</c:v>
                </c:pt>
                <c:pt idx="12404">
                  <c:v>89.258394289239448</c:v>
                </c:pt>
                <c:pt idx="12405">
                  <c:v>89.258394289239448</c:v>
                </c:pt>
                <c:pt idx="12406">
                  <c:v>89.258394289239448</c:v>
                </c:pt>
                <c:pt idx="12407">
                  <c:v>89.258394289239448</c:v>
                </c:pt>
                <c:pt idx="12408">
                  <c:v>89.258394289239448</c:v>
                </c:pt>
                <c:pt idx="12409">
                  <c:v>89.258394289239448</c:v>
                </c:pt>
                <c:pt idx="12410">
                  <c:v>89.258394289239448</c:v>
                </c:pt>
                <c:pt idx="12411">
                  <c:v>89.258394289239448</c:v>
                </c:pt>
                <c:pt idx="12412">
                  <c:v>89.258394289239448</c:v>
                </c:pt>
                <c:pt idx="12413">
                  <c:v>89.258394289239448</c:v>
                </c:pt>
                <c:pt idx="12414">
                  <c:v>89.258394289239448</c:v>
                </c:pt>
                <c:pt idx="12415">
                  <c:v>89.258394289239448</c:v>
                </c:pt>
                <c:pt idx="12416">
                  <c:v>89.258394289239448</c:v>
                </c:pt>
                <c:pt idx="12417">
                  <c:v>89.258394289239448</c:v>
                </c:pt>
                <c:pt idx="12418">
                  <c:v>89.258394289239448</c:v>
                </c:pt>
                <c:pt idx="12419">
                  <c:v>89.258394289239448</c:v>
                </c:pt>
                <c:pt idx="12420">
                  <c:v>89.258394289239448</c:v>
                </c:pt>
                <c:pt idx="12421">
                  <c:v>89.258394289239448</c:v>
                </c:pt>
                <c:pt idx="12422">
                  <c:v>89.258394289239448</c:v>
                </c:pt>
                <c:pt idx="12423">
                  <c:v>89.258394289239448</c:v>
                </c:pt>
                <c:pt idx="12424">
                  <c:v>89.258394289239448</c:v>
                </c:pt>
                <c:pt idx="12425">
                  <c:v>89.258394289239448</c:v>
                </c:pt>
                <c:pt idx="12426">
                  <c:v>89.258394289239448</c:v>
                </c:pt>
                <c:pt idx="12427">
                  <c:v>89.258394289239448</c:v>
                </c:pt>
                <c:pt idx="12428">
                  <c:v>89.258394289239448</c:v>
                </c:pt>
                <c:pt idx="12429">
                  <c:v>89.258394289239448</c:v>
                </c:pt>
                <c:pt idx="12430">
                  <c:v>89.258394289239448</c:v>
                </c:pt>
                <c:pt idx="12431">
                  <c:v>89.258394289239448</c:v>
                </c:pt>
                <c:pt idx="12432">
                  <c:v>89.258394289239448</c:v>
                </c:pt>
                <c:pt idx="12433">
                  <c:v>89.258394289239448</c:v>
                </c:pt>
                <c:pt idx="12434">
                  <c:v>89.258394289239448</c:v>
                </c:pt>
                <c:pt idx="12435">
                  <c:v>89.258394289239448</c:v>
                </c:pt>
                <c:pt idx="12436">
                  <c:v>89.258394289239448</c:v>
                </c:pt>
                <c:pt idx="12437">
                  <c:v>89.258394289239448</c:v>
                </c:pt>
                <c:pt idx="12438">
                  <c:v>89.258394289239448</c:v>
                </c:pt>
                <c:pt idx="12439">
                  <c:v>89.258394289239448</c:v>
                </c:pt>
                <c:pt idx="12440">
                  <c:v>89.258394289239448</c:v>
                </c:pt>
                <c:pt idx="12441">
                  <c:v>89.258394289239448</c:v>
                </c:pt>
                <c:pt idx="12442">
                  <c:v>89.258394289239448</c:v>
                </c:pt>
                <c:pt idx="12443">
                  <c:v>89.258394289239448</c:v>
                </c:pt>
                <c:pt idx="12444">
                  <c:v>89.258394289239448</c:v>
                </c:pt>
                <c:pt idx="12445">
                  <c:v>89.258394289239448</c:v>
                </c:pt>
                <c:pt idx="12446">
                  <c:v>89.258394289239448</c:v>
                </c:pt>
                <c:pt idx="12447">
                  <c:v>89.258394289239448</c:v>
                </c:pt>
                <c:pt idx="12448">
                  <c:v>89.258394289239448</c:v>
                </c:pt>
                <c:pt idx="12449">
                  <c:v>89.258394289239448</c:v>
                </c:pt>
                <c:pt idx="12450">
                  <c:v>89.258394289239448</c:v>
                </c:pt>
                <c:pt idx="12451">
                  <c:v>89.258394289239448</c:v>
                </c:pt>
                <c:pt idx="12452">
                  <c:v>89.258394289239448</c:v>
                </c:pt>
                <c:pt idx="12453">
                  <c:v>89.258394289239448</c:v>
                </c:pt>
                <c:pt idx="12454">
                  <c:v>89.258394289239448</c:v>
                </c:pt>
                <c:pt idx="12455">
                  <c:v>89.258394289239448</c:v>
                </c:pt>
                <c:pt idx="12456">
                  <c:v>89.258394289239448</c:v>
                </c:pt>
                <c:pt idx="12457">
                  <c:v>89.258394289239448</c:v>
                </c:pt>
                <c:pt idx="12458">
                  <c:v>89.258394289239448</c:v>
                </c:pt>
                <c:pt idx="12459">
                  <c:v>89.258394289239448</c:v>
                </c:pt>
                <c:pt idx="12460">
                  <c:v>89.258394289239448</c:v>
                </c:pt>
                <c:pt idx="12461">
                  <c:v>89.258394289239448</c:v>
                </c:pt>
                <c:pt idx="12462">
                  <c:v>89.258394289239448</c:v>
                </c:pt>
                <c:pt idx="12463">
                  <c:v>89.258394289239448</c:v>
                </c:pt>
                <c:pt idx="12464">
                  <c:v>89.258394289239448</c:v>
                </c:pt>
                <c:pt idx="12465">
                  <c:v>89.258394289239448</c:v>
                </c:pt>
                <c:pt idx="12466">
                  <c:v>89.258394289239448</c:v>
                </c:pt>
                <c:pt idx="12467">
                  <c:v>89.258394289239448</c:v>
                </c:pt>
                <c:pt idx="12468">
                  <c:v>89.258394289239448</c:v>
                </c:pt>
                <c:pt idx="12469">
                  <c:v>89.258394289239448</c:v>
                </c:pt>
                <c:pt idx="12470">
                  <c:v>89.258394289239448</c:v>
                </c:pt>
                <c:pt idx="12471">
                  <c:v>89.258394289239448</c:v>
                </c:pt>
                <c:pt idx="12472">
                  <c:v>89.258394289239448</c:v>
                </c:pt>
                <c:pt idx="12473">
                  <c:v>89.258394289239448</c:v>
                </c:pt>
                <c:pt idx="12474">
                  <c:v>89.258394289239448</c:v>
                </c:pt>
                <c:pt idx="12475">
                  <c:v>89.258394289239448</c:v>
                </c:pt>
                <c:pt idx="12476">
                  <c:v>89.258394289239448</c:v>
                </c:pt>
                <c:pt idx="12477">
                  <c:v>89.258394289239448</c:v>
                </c:pt>
                <c:pt idx="12478">
                  <c:v>89.258394289239448</c:v>
                </c:pt>
                <c:pt idx="12479">
                  <c:v>89.258394289239448</c:v>
                </c:pt>
                <c:pt idx="12480">
                  <c:v>89.258394289239448</c:v>
                </c:pt>
                <c:pt idx="12481">
                  <c:v>89.258394289239448</c:v>
                </c:pt>
                <c:pt idx="12482">
                  <c:v>89.258394289239448</c:v>
                </c:pt>
                <c:pt idx="12483">
                  <c:v>89.258394289239448</c:v>
                </c:pt>
                <c:pt idx="12484">
                  <c:v>89.258394289239448</c:v>
                </c:pt>
                <c:pt idx="12485">
                  <c:v>89.258394289239448</c:v>
                </c:pt>
                <c:pt idx="12486">
                  <c:v>89.258394289239448</c:v>
                </c:pt>
                <c:pt idx="12487">
                  <c:v>89.258394289239448</c:v>
                </c:pt>
                <c:pt idx="12488">
                  <c:v>89.258394289239448</c:v>
                </c:pt>
                <c:pt idx="12489">
                  <c:v>89.258394289239448</c:v>
                </c:pt>
                <c:pt idx="12490">
                  <c:v>89.258394289239448</c:v>
                </c:pt>
                <c:pt idx="12491">
                  <c:v>89.258394289239448</c:v>
                </c:pt>
                <c:pt idx="12492">
                  <c:v>89.258394289239448</c:v>
                </c:pt>
                <c:pt idx="12493">
                  <c:v>89.258394289239448</c:v>
                </c:pt>
                <c:pt idx="12494">
                  <c:v>89.258394289239448</c:v>
                </c:pt>
                <c:pt idx="12495">
                  <c:v>89.258394289239448</c:v>
                </c:pt>
                <c:pt idx="12496">
                  <c:v>89.258394289239448</c:v>
                </c:pt>
                <c:pt idx="12497">
                  <c:v>89.258394289239448</c:v>
                </c:pt>
                <c:pt idx="12498">
                  <c:v>89.258394289239448</c:v>
                </c:pt>
                <c:pt idx="12499">
                  <c:v>89.258394289239448</c:v>
                </c:pt>
                <c:pt idx="12500">
                  <c:v>89.258394289239448</c:v>
                </c:pt>
                <c:pt idx="12501">
                  <c:v>89.258394289239448</c:v>
                </c:pt>
                <c:pt idx="12502">
                  <c:v>89.258394289239448</c:v>
                </c:pt>
                <c:pt idx="12503">
                  <c:v>89.258394289239448</c:v>
                </c:pt>
                <c:pt idx="12504">
                  <c:v>89.258394289239448</c:v>
                </c:pt>
                <c:pt idx="12505">
                  <c:v>89.258394289239448</c:v>
                </c:pt>
                <c:pt idx="12506">
                  <c:v>89.258394289239448</c:v>
                </c:pt>
                <c:pt idx="12507">
                  <c:v>89.258394289239448</c:v>
                </c:pt>
                <c:pt idx="12508">
                  <c:v>89.258394289239448</c:v>
                </c:pt>
                <c:pt idx="12509">
                  <c:v>89.258394289239448</c:v>
                </c:pt>
                <c:pt idx="12510">
                  <c:v>89.258394289239448</c:v>
                </c:pt>
                <c:pt idx="12511">
                  <c:v>89.258394289239448</c:v>
                </c:pt>
                <c:pt idx="12512">
                  <c:v>89.258394289239448</c:v>
                </c:pt>
                <c:pt idx="12513">
                  <c:v>89.258394289239448</c:v>
                </c:pt>
                <c:pt idx="12514">
                  <c:v>89.258394289239448</c:v>
                </c:pt>
                <c:pt idx="12515">
                  <c:v>89.258394289239448</c:v>
                </c:pt>
                <c:pt idx="12516">
                  <c:v>89.258394289239448</c:v>
                </c:pt>
                <c:pt idx="12517">
                  <c:v>89.258394289239448</c:v>
                </c:pt>
                <c:pt idx="12518">
                  <c:v>89.258394289239448</c:v>
                </c:pt>
                <c:pt idx="12519">
                  <c:v>89.258394289239448</c:v>
                </c:pt>
                <c:pt idx="12520">
                  <c:v>89.258394289239448</c:v>
                </c:pt>
                <c:pt idx="12521">
                  <c:v>89.258394289239448</c:v>
                </c:pt>
                <c:pt idx="12522">
                  <c:v>89.258394289239448</c:v>
                </c:pt>
                <c:pt idx="12523">
                  <c:v>89.258394289239448</c:v>
                </c:pt>
                <c:pt idx="12524">
                  <c:v>89.258394289239448</c:v>
                </c:pt>
                <c:pt idx="12525">
                  <c:v>89.258394289239448</c:v>
                </c:pt>
                <c:pt idx="12526">
                  <c:v>89.258394289239448</c:v>
                </c:pt>
                <c:pt idx="12527">
                  <c:v>89.258394289239448</c:v>
                </c:pt>
                <c:pt idx="12528">
                  <c:v>89.258394289239448</c:v>
                </c:pt>
                <c:pt idx="12529">
                  <c:v>89.258394289239448</c:v>
                </c:pt>
                <c:pt idx="12530">
                  <c:v>89.258394289239448</c:v>
                </c:pt>
                <c:pt idx="12531">
                  <c:v>89.258394289239448</c:v>
                </c:pt>
                <c:pt idx="12532">
                  <c:v>89.258394289239448</c:v>
                </c:pt>
                <c:pt idx="12533">
                  <c:v>89.258394289239448</c:v>
                </c:pt>
                <c:pt idx="12534">
                  <c:v>89.258394289239448</c:v>
                </c:pt>
                <c:pt idx="12535">
                  <c:v>89.258394289239448</c:v>
                </c:pt>
                <c:pt idx="12536">
                  <c:v>89.258394289239448</c:v>
                </c:pt>
                <c:pt idx="12537">
                  <c:v>89.258394289239448</c:v>
                </c:pt>
                <c:pt idx="12538">
                  <c:v>89.258394289239448</c:v>
                </c:pt>
                <c:pt idx="12539">
                  <c:v>89.258394289239448</c:v>
                </c:pt>
                <c:pt idx="12540">
                  <c:v>89.258394289239448</c:v>
                </c:pt>
                <c:pt idx="12541">
                  <c:v>89.258394289239448</c:v>
                </c:pt>
                <c:pt idx="12542">
                  <c:v>89.258394289239448</c:v>
                </c:pt>
                <c:pt idx="12543">
                  <c:v>89.258394289239448</c:v>
                </c:pt>
                <c:pt idx="12544">
                  <c:v>89.258394289239448</c:v>
                </c:pt>
                <c:pt idx="12545">
                  <c:v>89.258394289239448</c:v>
                </c:pt>
                <c:pt idx="12546">
                  <c:v>89.258394289239448</c:v>
                </c:pt>
                <c:pt idx="12547">
                  <c:v>89.258394289239448</c:v>
                </c:pt>
                <c:pt idx="12548">
                  <c:v>89.258394289239448</c:v>
                </c:pt>
                <c:pt idx="12549">
                  <c:v>89.258394289239448</c:v>
                </c:pt>
                <c:pt idx="12550">
                  <c:v>89.258394289239448</c:v>
                </c:pt>
                <c:pt idx="12551">
                  <c:v>89.258394289239448</c:v>
                </c:pt>
                <c:pt idx="12552">
                  <c:v>89.258394289239448</c:v>
                </c:pt>
                <c:pt idx="12553">
                  <c:v>89.258394289239448</c:v>
                </c:pt>
                <c:pt idx="12554">
                  <c:v>89.258394289239448</c:v>
                </c:pt>
                <c:pt idx="12555">
                  <c:v>89.258394289239448</c:v>
                </c:pt>
                <c:pt idx="12556">
                  <c:v>89.258394289239448</c:v>
                </c:pt>
                <c:pt idx="12557">
                  <c:v>89.258394289239448</c:v>
                </c:pt>
                <c:pt idx="12558">
                  <c:v>89.258394289239448</c:v>
                </c:pt>
                <c:pt idx="12559">
                  <c:v>89.258394289239448</c:v>
                </c:pt>
                <c:pt idx="12560">
                  <c:v>89.258394289239448</c:v>
                </c:pt>
                <c:pt idx="12561">
                  <c:v>89.258394289239448</c:v>
                </c:pt>
                <c:pt idx="12562">
                  <c:v>89.258394289239448</c:v>
                </c:pt>
                <c:pt idx="12563">
                  <c:v>89.258394289239448</c:v>
                </c:pt>
                <c:pt idx="12564">
                  <c:v>89.258394289239448</c:v>
                </c:pt>
                <c:pt idx="12565">
                  <c:v>89.258394289239448</c:v>
                </c:pt>
                <c:pt idx="12566">
                  <c:v>89.258394289239448</c:v>
                </c:pt>
                <c:pt idx="12567">
                  <c:v>89.258394289239448</c:v>
                </c:pt>
                <c:pt idx="12568">
                  <c:v>89.258394289239448</c:v>
                </c:pt>
                <c:pt idx="12569">
                  <c:v>89.258394289239448</c:v>
                </c:pt>
                <c:pt idx="12570">
                  <c:v>89.258394289239448</c:v>
                </c:pt>
                <c:pt idx="12571">
                  <c:v>89.258394289239448</c:v>
                </c:pt>
                <c:pt idx="12572">
                  <c:v>89.258394289239448</c:v>
                </c:pt>
                <c:pt idx="12573">
                  <c:v>89.258394289239448</c:v>
                </c:pt>
                <c:pt idx="12574">
                  <c:v>89.258394289239448</c:v>
                </c:pt>
                <c:pt idx="12575">
                  <c:v>89.258394289239448</c:v>
                </c:pt>
                <c:pt idx="12576">
                  <c:v>89.258394289239448</c:v>
                </c:pt>
                <c:pt idx="12577">
                  <c:v>89.258394289239448</c:v>
                </c:pt>
                <c:pt idx="12578">
                  <c:v>89.258394289239448</c:v>
                </c:pt>
                <c:pt idx="12579">
                  <c:v>89.258394289239448</c:v>
                </c:pt>
                <c:pt idx="12580">
                  <c:v>89.258394289239448</c:v>
                </c:pt>
                <c:pt idx="12581">
                  <c:v>89.258394289239448</c:v>
                </c:pt>
                <c:pt idx="12582">
                  <c:v>89.258394289239448</c:v>
                </c:pt>
                <c:pt idx="12583">
                  <c:v>89.258394289239448</c:v>
                </c:pt>
                <c:pt idx="12584">
                  <c:v>89.258394289239448</c:v>
                </c:pt>
                <c:pt idx="12585">
                  <c:v>89.258394289239448</c:v>
                </c:pt>
                <c:pt idx="12586">
                  <c:v>89.258394289239448</c:v>
                </c:pt>
                <c:pt idx="12587">
                  <c:v>89.258394289239448</c:v>
                </c:pt>
                <c:pt idx="12588">
                  <c:v>89.258394289239448</c:v>
                </c:pt>
                <c:pt idx="12589">
                  <c:v>89.258394289239448</c:v>
                </c:pt>
                <c:pt idx="12590">
                  <c:v>89.258394289239448</c:v>
                </c:pt>
                <c:pt idx="12591">
                  <c:v>89.258394289239448</c:v>
                </c:pt>
                <c:pt idx="12592">
                  <c:v>89.258394289239448</c:v>
                </c:pt>
                <c:pt idx="12593">
                  <c:v>89.258394289239448</c:v>
                </c:pt>
                <c:pt idx="12594">
                  <c:v>89.258394289239448</c:v>
                </c:pt>
                <c:pt idx="12595">
                  <c:v>89.258394289239448</c:v>
                </c:pt>
                <c:pt idx="12596">
                  <c:v>89.258394289239448</c:v>
                </c:pt>
                <c:pt idx="12597">
                  <c:v>89.258394289239448</c:v>
                </c:pt>
                <c:pt idx="12598">
                  <c:v>89.258394289239448</c:v>
                </c:pt>
                <c:pt idx="12599">
                  <c:v>89.258394289239448</c:v>
                </c:pt>
                <c:pt idx="12600">
                  <c:v>89.258394289239448</c:v>
                </c:pt>
                <c:pt idx="12601">
                  <c:v>89.258394289239448</c:v>
                </c:pt>
                <c:pt idx="12602">
                  <c:v>89.258394289239448</c:v>
                </c:pt>
                <c:pt idx="12603">
                  <c:v>89.258394289239448</c:v>
                </c:pt>
                <c:pt idx="12604">
                  <c:v>89.258394289239448</c:v>
                </c:pt>
                <c:pt idx="12605">
                  <c:v>89.258394289239448</c:v>
                </c:pt>
                <c:pt idx="12606">
                  <c:v>89.258394289239448</c:v>
                </c:pt>
                <c:pt idx="12607">
                  <c:v>89.258394289239448</c:v>
                </c:pt>
                <c:pt idx="12608">
                  <c:v>89.258394289239448</c:v>
                </c:pt>
                <c:pt idx="12609">
                  <c:v>89.258394289239448</c:v>
                </c:pt>
                <c:pt idx="12610">
                  <c:v>89.258394289239448</c:v>
                </c:pt>
                <c:pt idx="12611">
                  <c:v>89.258394289239448</c:v>
                </c:pt>
                <c:pt idx="12612">
                  <c:v>89.258394289239448</c:v>
                </c:pt>
                <c:pt idx="12613">
                  <c:v>89.258394289239448</c:v>
                </c:pt>
                <c:pt idx="12614">
                  <c:v>89.258394289239448</c:v>
                </c:pt>
                <c:pt idx="12615">
                  <c:v>89.258394289239448</c:v>
                </c:pt>
                <c:pt idx="12616">
                  <c:v>89.258394289239448</c:v>
                </c:pt>
                <c:pt idx="12617">
                  <c:v>89.258394289239448</c:v>
                </c:pt>
                <c:pt idx="12618">
                  <c:v>89.258394289239448</c:v>
                </c:pt>
                <c:pt idx="12619">
                  <c:v>89.258394289239448</c:v>
                </c:pt>
                <c:pt idx="12620">
                  <c:v>89.258394289239448</c:v>
                </c:pt>
                <c:pt idx="12621">
                  <c:v>89.258394289239448</c:v>
                </c:pt>
                <c:pt idx="12622">
                  <c:v>89.258394289239448</c:v>
                </c:pt>
                <c:pt idx="12623">
                  <c:v>89.258394289239448</c:v>
                </c:pt>
                <c:pt idx="12624">
                  <c:v>89.258394289239448</c:v>
                </c:pt>
                <c:pt idx="12625">
                  <c:v>89.258394289239448</c:v>
                </c:pt>
                <c:pt idx="12626">
                  <c:v>89.258394289239448</c:v>
                </c:pt>
                <c:pt idx="12627">
                  <c:v>89.258394289239448</c:v>
                </c:pt>
                <c:pt idx="12628">
                  <c:v>89.258394289239448</c:v>
                </c:pt>
                <c:pt idx="12629">
                  <c:v>89.258394289239448</c:v>
                </c:pt>
                <c:pt idx="12630">
                  <c:v>89.258394289239448</c:v>
                </c:pt>
                <c:pt idx="12631">
                  <c:v>89.258394289239448</c:v>
                </c:pt>
                <c:pt idx="12632">
                  <c:v>89.258394289239448</c:v>
                </c:pt>
                <c:pt idx="12633">
                  <c:v>89.258394289239448</c:v>
                </c:pt>
                <c:pt idx="12634">
                  <c:v>89.258394289239448</c:v>
                </c:pt>
                <c:pt idx="12635">
                  <c:v>89.258394289239448</c:v>
                </c:pt>
                <c:pt idx="12636">
                  <c:v>89.258394289239448</c:v>
                </c:pt>
                <c:pt idx="12637">
                  <c:v>89.258394289239448</c:v>
                </c:pt>
                <c:pt idx="12638">
                  <c:v>89.258394289239448</c:v>
                </c:pt>
                <c:pt idx="12639">
                  <c:v>89.258394289239448</c:v>
                </c:pt>
                <c:pt idx="12640">
                  <c:v>89.258394289239448</c:v>
                </c:pt>
                <c:pt idx="12641">
                  <c:v>89.258394289239448</c:v>
                </c:pt>
                <c:pt idx="12642">
                  <c:v>89.258394289239448</c:v>
                </c:pt>
                <c:pt idx="12643">
                  <c:v>89.258394289239448</c:v>
                </c:pt>
                <c:pt idx="12644">
                  <c:v>89.258394289239448</c:v>
                </c:pt>
                <c:pt idx="12645">
                  <c:v>89.258394289239448</c:v>
                </c:pt>
                <c:pt idx="12646">
                  <c:v>89.258394289239448</c:v>
                </c:pt>
                <c:pt idx="12647">
                  <c:v>89.258394289239448</c:v>
                </c:pt>
                <c:pt idx="12648">
                  <c:v>89.258394289239448</c:v>
                </c:pt>
                <c:pt idx="12649">
                  <c:v>89.258394289239448</c:v>
                </c:pt>
                <c:pt idx="12650">
                  <c:v>89.258394289239448</c:v>
                </c:pt>
                <c:pt idx="12651">
                  <c:v>89.258394289239448</c:v>
                </c:pt>
                <c:pt idx="12652">
                  <c:v>89.258394289239448</c:v>
                </c:pt>
                <c:pt idx="12653">
                  <c:v>89.258394289239448</c:v>
                </c:pt>
                <c:pt idx="12654">
                  <c:v>89.258394289239448</c:v>
                </c:pt>
                <c:pt idx="12655">
                  <c:v>89.258394289239448</c:v>
                </c:pt>
                <c:pt idx="12656">
                  <c:v>89.258394289239448</c:v>
                </c:pt>
                <c:pt idx="12657">
                  <c:v>89.258394289239448</c:v>
                </c:pt>
                <c:pt idx="12658">
                  <c:v>89.258394289239448</c:v>
                </c:pt>
                <c:pt idx="12659">
                  <c:v>89.258394289239448</c:v>
                </c:pt>
                <c:pt idx="12660">
                  <c:v>89.258394289239448</c:v>
                </c:pt>
                <c:pt idx="12661">
                  <c:v>89.258394289239448</c:v>
                </c:pt>
                <c:pt idx="12662">
                  <c:v>89.258394289239448</c:v>
                </c:pt>
                <c:pt idx="12663">
                  <c:v>89.258394289239448</c:v>
                </c:pt>
                <c:pt idx="12664">
                  <c:v>89.258394289239448</c:v>
                </c:pt>
                <c:pt idx="12665">
                  <c:v>89.258394289239448</c:v>
                </c:pt>
                <c:pt idx="12666">
                  <c:v>89.258394289239448</c:v>
                </c:pt>
                <c:pt idx="12667">
                  <c:v>89.258394289239448</c:v>
                </c:pt>
                <c:pt idx="12668">
                  <c:v>89.258394289239448</c:v>
                </c:pt>
                <c:pt idx="12669">
                  <c:v>89.258394289239448</c:v>
                </c:pt>
                <c:pt idx="12670">
                  <c:v>89.258394289239448</c:v>
                </c:pt>
                <c:pt idx="12671">
                  <c:v>89.258394289239448</c:v>
                </c:pt>
                <c:pt idx="12672">
                  <c:v>89.258394289239448</c:v>
                </c:pt>
                <c:pt idx="12673">
                  <c:v>89.258394289239448</c:v>
                </c:pt>
                <c:pt idx="12674">
                  <c:v>89.258394289239448</c:v>
                </c:pt>
                <c:pt idx="12675">
                  <c:v>89.258394289239448</c:v>
                </c:pt>
                <c:pt idx="12676">
                  <c:v>89.258394289239448</c:v>
                </c:pt>
                <c:pt idx="12677">
                  <c:v>89.258394289239448</c:v>
                </c:pt>
                <c:pt idx="12678">
                  <c:v>89.258394289239448</c:v>
                </c:pt>
                <c:pt idx="12679">
                  <c:v>89.258394289239448</c:v>
                </c:pt>
                <c:pt idx="12680">
                  <c:v>89.258394289239448</c:v>
                </c:pt>
                <c:pt idx="12681">
                  <c:v>89.258394289239448</c:v>
                </c:pt>
                <c:pt idx="12682">
                  <c:v>89.258394289239448</c:v>
                </c:pt>
                <c:pt idx="12683">
                  <c:v>89.258394289239448</c:v>
                </c:pt>
                <c:pt idx="12684">
                  <c:v>89.258394289239448</c:v>
                </c:pt>
                <c:pt idx="12685">
                  <c:v>89.258394289239448</c:v>
                </c:pt>
                <c:pt idx="12686">
                  <c:v>89.258394289239448</c:v>
                </c:pt>
                <c:pt idx="12687">
                  <c:v>89.258394289239448</c:v>
                </c:pt>
                <c:pt idx="12688">
                  <c:v>89.258394289239448</c:v>
                </c:pt>
                <c:pt idx="12689">
                  <c:v>89.258394289239448</c:v>
                </c:pt>
                <c:pt idx="12690">
                  <c:v>89.258394289239448</c:v>
                </c:pt>
                <c:pt idx="12691">
                  <c:v>89.258394289239448</c:v>
                </c:pt>
                <c:pt idx="12692">
                  <c:v>89.258394289239448</c:v>
                </c:pt>
                <c:pt idx="12693">
                  <c:v>89.258394289239448</c:v>
                </c:pt>
                <c:pt idx="12694">
                  <c:v>89.258394289239448</c:v>
                </c:pt>
                <c:pt idx="12695">
                  <c:v>89.258394289239448</c:v>
                </c:pt>
                <c:pt idx="12696">
                  <c:v>89.258394289239448</c:v>
                </c:pt>
                <c:pt idx="12697">
                  <c:v>89.258394289239448</c:v>
                </c:pt>
                <c:pt idx="12698">
                  <c:v>89.258394289239448</c:v>
                </c:pt>
                <c:pt idx="12699">
                  <c:v>89.258394289239448</c:v>
                </c:pt>
                <c:pt idx="12700">
                  <c:v>89.258394289239448</c:v>
                </c:pt>
                <c:pt idx="12701">
                  <c:v>89.258394289239448</c:v>
                </c:pt>
                <c:pt idx="12702">
                  <c:v>89.258394289239448</c:v>
                </c:pt>
                <c:pt idx="12703">
                  <c:v>89.258394289239448</c:v>
                </c:pt>
                <c:pt idx="12704">
                  <c:v>89.258394289239448</c:v>
                </c:pt>
                <c:pt idx="12705">
                  <c:v>89.258394289239448</c:v>
                </c:pt>
                <c:pt idx="12706">
                  <c:v>89.258394289239448</c:v>
                </c:pt>
                <c:pt idx="12707">
                  <c:v>89.258394289239448</c:v>
                </c:pt>
                <c:pt idx="12708">
                  <c:v>89.258394289239448</c:v>
                </c:pt>
                <c:pt idx="12709">
                  <c:v>89.258394289239448</c:v>
                </c:pt>
                <c:pt idx="12710">
                  <c:v>89.258394289239448</c:v>
                </c:pt>
                <c:pt idx="12711">
                  <c:v>89.258394289239448</c:v>
                </c:pt>
                <c:pt idx="12712">
                  <c:v>89.258394289239448</c:v>
                </c:pt>
                <c:pt idx="12713">
                  <c:v>89.258394289239448</c:v>
                </c:pt>
                <c:pt idx="12714">
                  <c:v>89.258394289239448</c:v>
                </c:pt>
                <c:pt idx="12715">
                  <c:v>89.258394289239448</c:v>
                </c:pt>
                <c:pt idx="12716">
                  <c:v>89.258394289239448</c:v>
                </c:pt>
                <c:pt idx="12717">
                  <c:v>89.258394289239448</c:v>
                </c:pt>
                <c:pt idx="12718">
                  <c:v>89.258394289239448</c:v>
                </c:pt>
                <c:pt idx="12719">
                  <c:v>89.258394289239448</c:v>
                </c:pt>
                <c:pt idx="12720">
                  <c:v>89.258394289239448</c:v>
                </c:pt>
                <c:pt idx="12721">
                  <c:v>89.258394289239448</c:v>
                </c:pt>
                <c:pt idx="12722">
                  <c:v>89.258394289239448</c:v>
                </c:pt>
                <c:pt idx="12723">
                  <c:v>89.258394289239448</c:v>
                </c:pt>
                <c:pt idx="12724">
                  <c:v>89.258394289239448</c:v>
                </c:pt>
                <c:pt idx="12725">
                  <c:v>89.258394289239448</c:v>
                </c:pt>
                <c:pt idx="12726">
                  <c:v>89.258394289239448</c:v>
                </c:pt>
                <c:pt idx="12727">
                  <c:v>89.258394289239448</c:v>
                </c:pt>
                <c:pt idx="12728">
                  <c:v>89.258394289239448</c:v>
                </c:pt>
                <c:pt idx="12729">
                  <c:v>89.258394289239448</c:v>
                </c:pt>
                <c:pt idx="12730">
                  <c:v>89.258394289239448</c:v>
                </c:pt>
                <c:pt idx="12731">
                  <c:v>89.258394289239448</c:v>
                </c:pt>
                <c:pt idx="12732">
                  <c:v>89.258394289239448</c:v>
                </c:pt>
                <c:pt idx="12733">
                  <c:v>89.258394289239448</c:v>
                </c:pt>
                <c:pt idx="12734">
                  <c:v>89.258394289239448</c:v>
                </c:pt>
                <c:pt idx="12735">
                  <c:v>89.258394289239448</c:v>
                </c:pt>
                <c:pt idx="12736">
                  <c:v>89.258394289239448</c:v>
                </c:pt>
                <c:pt idx="12737">
                  <c:v>89.258394289239448</c:v>
                </c:pt>
                <c:pt idx="12738">
                  <c:v>89.258394289239448</c:v>
                </c:pt>
                <c:pt idx="12739">
                  <c:v>89.258394289239448</c:v>
                </c:pt>
                <c:pt idx="12740">
                  <c:v>89.258394289239448</c:v>
                </c:pt>
                <c:pt idx="12741">
                  <c:v>89.258394289239448</c:v>
                </c:pt>
                <c:pt idx="12742">
                  <c:v>89.258394289239448</c:v>
                </c:pt>
                <c:pt idx="12743">
                  <c:v>89.258394289239448</c:v>
                </c:pt>
                <c:pt idx="12744">
                  <c:v>89.258394289239448</c:v>
                </c:pt>
                <c:pt idx="12745">
                  <c:v>89.258394289239448</c:v>
                </c:pt>
                <c:pt idx="12746">
                  <c:v>89.258394289239448</c:v>
                </c:pt>
                <c:pt idx="12747">
                  <c:v>89.258394289239448</c:v>
                </c:pt>
                <c:pt idx="12748">
                  <c:v>89.258394289239448</c:v>
                </c:pt>
                <c:pt idx="12749">
                  <c:v>89.258394289239448</c:v>
                </c:pt>
                <c:pt idx="12750">
                  <c:v>89.258394289239448</c:v>
                </c:pt>
                <c:pt idx="12751">
                  <c:v>89.258394289239448</c:v>
                </c:pt>
                <c:pt idx="12752">
                  <c:v>89.258394289239448</c:v>
                </c:pt>
                <c:pt idx="12753">
                  <c:v>89.258394289239448</c:v>
                </c:pt>
                <c:pt idx="12754">
                  <c:v>89.258394289239448</c:v>
                </c:pt>
                <c:pt idx="12755">
                  <c:v>89.258394289239448</c:v>
                </c:pt>
                <c:pt idx="12756">
                  <c:v>89.258394289239448</c:v>
                </c:pt>
                <c:pt idx="12757">
                  <c:v>89.258394289239448</c:v>
                </c:pt>
                <c:pt idx="12758">
                  <c:v>89.258394289239448</c:v>
                </c:pt>
                <c:pt idx="12759">
                  <c:v>89.258394289239448</c:v>
                </c:pt>
                <c:pt idx="12760">
                  <c:v>89.258394289239448</c:v>
                </c:pt>
                <c:pt idx="12761">
                  <c:v>89.258394289239448</c:v>
                </c:pt>
                <c:pt idx="12762">
                  <c:v>89.258394289239448</c:v>
                </c:pt>
                <c:pt idx="12763">
                  <c:v>89.258394289239448</c:v>
                </c:pt>
                <c:pt idx="12764">
                  <c:v>89.258394289239448</c:v>
                </c:pt>
                <c:pt idx="12765">
                  <c:v>89.258394289239448</c:v>
                </c:pt>
                <c:pt idx="12766">
                  <c:v>89.258394289239448</c:v>
                </c:pt>
                <c:pt idx="12767">
                  <c:v>89.258394289239448</c:v>
                </c:pt>
                <c:pt idx="12768">
                  <c:v>89.258394289239448</c:v>
                </c:pt>
                <c:pt idx="12769">
                  <c:v>89.258394289239448</c:v>
                </c:pt>
                <c:pt idx="12770">
                  <c:v>89.258394289239448</c:v>
                </c:pt>
                <c:pt idx="12771">
                  <c:v>89.258394289239448</c:v>
                </c:pt>
                <c:pt idx="12772">
                  <c:v>89.258394289239448</c:v>
                </c:pt>
                <c:pt idx="12773">
                  <c:v>89.258394289239448</c:v>
                </c:pt>
                <c:pt idx="12774">
                  <c:v>89.258394289239448</c:v>
                </c:pt>
                <c:pt idx="12775">
                  <c:v>89.258394289239448</c:v>
                </c:pt>
                <c:pt idx="12776">
                  <c:v>89.258394289239448</c:v>
                </c:pt>
                <c:pt idx="12777">
                  <c:v>89.258394289239448</c:v>
                </c:pt>
                <c:pt idx="12778">
                  <c:v>89.258394289239448</c:v>
                </c:pt>
                <c:pt idx="12779">
                  <c:v>89.258394289239448</c:v>
                </c:pt>
                <c:pt idx="12780">
                  <c:v>89.258394289239448</c:v>
                </c:pt>
                <c:pt idx="12781">
                  <c:v>89.258394289239448</c:v>
                </c:pt>
                <c:pt idx="12782">
                  <c:v>89.258394289239448</c:v>
                </c:pt>
                <c:pt idx="12783">
                  <c:v>89.258394289239448</c:v>
                </c:pt>
                <c:pt idx="12784">
                  <c:v>89.258394289239448</c:v>
                </c:pt>
                <c:pt idx="12785">
                  <c:v>89.258394289239448</c:v>
                </c:pt>
                <c:pt idx="12786">
                  <c:v>89.258394289239448</c:v>
                </c:pt>
                <c:pt idx="12787">
                  <c:v>89.258394289239448</c:v>
                </c:pt>
                <c:pt idx="12788">
                  <c:v>89.258394289239448</c:v>
                </c:pt>
                <c:pt idx="12789">
                  <c:v>89.258394289239448</c:v>
                </c:pt>
                <c:pt idx="12790">
                  <c:v>89.258394289239448</c:v>
                </c:pt>
                <c:pt idx="12791">
                  <c:v>89.258394289239448</c:v>
                </c:pt>
                <c:pt idx="12792">
                  <c:v>89.258394289239448</c:v>
                </c:pt>
                <c:pt idx="12793">
                  <c:v>89.258394289239448</c:v>
                </c:pt>
                <c:pt idx="12794">
                  <c:v>89.258394289239448</c:v>
                </c:pt>
                <c:pt idx="12795">
                  <c:v>89.258394289239448</c:v>
                </c:pt>
                <c:pt idx="12796">
                  <c:v>89.258394289239448</c:v>
                </c:pt>
                <c:pt idx="12797">
                  <c:v>89.258394289239448</c:v>
                </c:pt>
                <c:pt idx="12798">
                  <c:v>89.258394289239448</c:v>
                </c:pt>
                <c:pt idx="12799">
                  <c:v>89.258394289239448</c:v>
                </c:pt>
                <c:pt idx="12800">
                  <c:v>89.258394289239448</c:v>
                </c:pt>
                <c:pt idx="12801">
                  <c:v>89.258394289239448</c:v>
                </c:pt>
                <c:pt idx="12802">
                  <c:v>89.258394289239448</c:v>
                </c:pt>
                <c:pt idx="12803">
                  <c:v>89.258394289239448</c:v>
                </c:pt>
                <c:pt idx="12804">
                  <c:v>89.258394289239448</c:v>
                </c:pt>
                <c:pt idx="12805">
                  <c:v>89.258394289239448</c:v>
                </c:pt>
                <c:pt idx="12806">
                  <c:v>89.258394289239448</c:v>
                </c:pt>
                <c:pt idx="12807">
                  <c:v>89.258394289239448</c:v>
                </c:pt>
                <c:pt idx="12808">
                  <c:v>89.258394289239448</c:v>
                </c:pt>
                <c:pt idx="12809">
                  <c:v>89.258394289239448</c:v>
                </c:pt>
                <c:pt idx="12810">
                  <c:v>89.258394289239448</c:v>
                </c:pt>
                <c:pt idx="12811">
                  <c:v>89.258394289239448</c:v>
                </c:pt>
                <c:pt idx="12812">
                  <c:v>89.258394289239448</c:v>
                </c:pt>
                <c:pt idx="12813">
                  <c:v>89.258394289239448</c:v>
                </c:pt>
                <c:pt idx="12814">
                  <c:v>89.258394289239448</c:v>
                </c:pt>
                <c:pt idx="12815">
                  <c:v>89.258394289239448</c:v>
                </c:pt>
                <c:pt idx="12816">
                  <c:v>89.258394289239448</c:v>
                </c:pt>
                <c:pt idx="12817">
                  <c:v>89.258394289239448</c:v>
                </c:pt>
                <c:pt idx="12818">
                  <c:v>89.258394289239448</c:v>
                </c:pt>
                <c:pt idx="12819">
                  <c:v>89.258394289239448</c:v>
                </c:pt>
                <c:pt idx="12820">
                  <c:v>89.258394289239448</c:v>
                </c:pt>
                <c:pt idx="12821">
                  <c:v>89.258394289239448</c:v>
                </c:pt>
                <c:pt idx="12822">
                  <c:v>89.258394289239448</c:v>
                </c:pt>
                <c:pt idx="12823">
                  <c:v>89.258394289239448</c:v>
                </c:pt>
                <c:pt idx="12824">
                  <c:v>89.258394289239448</c:v>
                </c:pt>
                <c:pt idx="12825">
                  <c:v>89.258394289239448</c:v>
                </c:pt>
                <c:pt idx="12826">
                  <c:v>89.258394289239448</c:v>
                </c:pt>
                <c:pt idx="12827">
                  <c:v>89.258394289239448</c:v>
                </c:pt>
                <c:pt idx="12828">
                  <c:v>89.258394289239448</c:v>
                </c:pt>
                <c:pt idx="12829">
                  <c:v>89.258394289239448</c:v>
                </c:pt>
                <c:pt idx="12830">
                  <c:v>89.258394289239448</c:v>
                </c:pt>
                <c:pt idx="12831">
                  <c:v>89.258394289239448</c:v>
                </c:pt>
                <c:pt idx="12832">
                  <c:v>89.258394289239448</c:v>
                </c:pt>
                <c:pt idx="12833">
                  <c:v>89.258394289239448</c:v>
                </c:pt>
                <c:pt idx="12834">
                  <c:v>89.258394289239448</c:v>
                </c:pt>
                <c:pt idx="12835">
                  <c:v>89.258394289239448</c:v>
                </c:pt>
                <c:pt idx="12836">
                  <c:v>89.258394289239448</c:v>
                </c:pt>
                <c:pt idx="12837">
                  <c:v>89.258394289239448</c:v>
                </c:pt>
                <c:pt idx="12838">
                  <c:v>89.258394289239448</c:v>
                </c:pt>
                <c:pt idx="12839">
                  <c:v>89.258394289239448</c:v>
                </c:pt>
                <c:pt idx="12840">
                  <c:v>89.258394289239448</c:v>
                </c:pt>
                <c:pt idx="12841">
                  <c:v>89.258394289239448</c:v>
                </c:pt>
                <c:pt idx="12842">
                  <c:v>89.258394289239448</c:v>
                </c:pt>
                <c:pt idx="12843">
                  <c:v>89.258394289239448</c:v>
                </c:pt>
                <c:pt idx="12844">
                  <c:v>89.258394289239448</c:v>
                </c:pt>
                <c:pt idx="12845">
                  <c:v>89.258394289239448</c:v>
                </c:pt>
                <c:pt idx="12846">
                  <c:v>89.258394289239448</c:v>
                </c:pt>
                <c:pt idx="12847">
                  <c:v>89.258394289239448</c:v>
                </c:pt>
                <c:pt idx="12848">
                  <c:v>89.258394289239448</c:v>
                </c:pt>
                <c:pt idx="12849">
                  <c:v>89.258394289239448</c:v>
                </c:pt>
                <c:pt idx="12850">
                  <c:v>89.258394289239448</c:v>
                </c:pt>
                <c:pt idx="12851">
                  <c:v>89.258394289239448</c:v>
                </c:pt>
                <c:pt idx="12852">
                  <c:v>89.258394289239448</c:v>
                </c:pt>
                <c:pt idx="12853">
                  <c:v>89.258394289239448</c:v>
                </c:pt>
                <c:pt idx="12854">
                  <c:v>89.258394289239448</c:v>
                </c:pt>
                <c:pt idx="12855">
                  <c:v>89.258394289239448</c:v>
                </c:pt>
                <c:pt idx="12856">
                  <c:v>89.258394289239448</c:v>
                </c:pt>
                <c:pt idx="12857">
                  <c:v>89.258394289239448</c:v>
                </c:pt>
                <c:pt idx="12858">
                  <c:v>89.258394289239448</c:v>
                </c:pt>
                <c:pt idx="12859">
                  <c:v>89.258394289239448</c:v>
                </c:pt>
                <c:pt idx="12860">
                  <c:v>89.258394289239448</c:v>
                </c:pt>
                <c:pt idx="12861">
                  <c:v>89.258394289239448</c:v>
                </c:pt>
                <c:pt idx="12862">
                  <c:v>89.258394289239448</c:v>
                </c:pt>
                <c:pt idx="12863">
                  <c:v>89.258394289239448</c:v>
                </c:pt>
                <c:pt idx="12864">
                  <c:v>89.258394289239448</c:v>
                </c:pt>
                <c:pt idx="12865">
                  <c:v>89.258394289239448</c:v>
                </c:pt>
                <c:pt idx="12866">
                  <c:v>89.258394289239448</c:v>
                </c:pt>
                <c:pt idx="12867">
                  <c:v>89.258394289239448</c:v>
                </c:pt>
                <c:pt idx="12868">
                  <c:v>89.258394289239448</c:v>
                </c:pt>
                <c:pt idx="12869">
                  <c:v>89.258394289239448</c:v>
                </c:pt>
                <c:pt idx="12870">
                  <c:v>89.258394289239448</c:v>
                </c:pt>
                <c:pt idx="12871">
                  <c:v>89.258394289239448</c:v>
                </c:pt>
                <c:pt idx="12872">
                  <c:v>89.258394289239448</c:v>
                </c:pt>
                <c:pt idx="12873">
                  <c:v>89.258394289239448</c:v>
                </c:pt>
                <c:pt idx="12874">
                  <c:v>89.258394289239448</c:v>
                </c:pt>
                <c:pt idx="12875">
                  <c:v>89.258394289239448</c:v>
                </c:pt>
                <c:pt idx="12876">
                  <c:v>89.258394289239448</c:v>
                </c:pt>
                <c:pt idx="12877">
                  <c:v>89.258394289239448</c:v>
                </c:pt>
                <c:pt idx="12878">
                  <c:v>89.258394289239448</c:v>
                </c:pt>
                <c:pt idx="12879">
                  <c:v>89.258394289239448</c:v>
                </c:pt>
                <c:pt idx="12880">
                  <c:v>89.258394289239448</c:v>
                </c:pt>
                <c:pt idx="12881">
                  <c:v>89.258394289239448</c:v>
                </c:pt>
                <c:pt idx="12882">
                  <c:v>89.258394289239448</c:v>
                </c:pt>
                <c:pt idx="12883">
                  <c:v>89.258394289239448</c:v>
                </c:pt>
                <c:pt idx="12884">
                  <c:v>89.258394289239448</c:v>
                </c:pt>
                <c:pt idx="12885">
                  <c:v>89.258394289239448</c:v>
                </c:pt>
                <c:pt idx="12886">
                  <c:v>89.258394289239448</c:v>
                </c:pt>
                <c:pt idx="12887">
                  <c:v>89.258394289239448</c:v>
                </c:pt>
                <c:pt idx="12888">
                  <c:v>89.258394289239448</c:v>
                </c:pt>
                <c:pt idx="12889">
                  <c:v>89.258394289239448</c:v>
                </c:pt>
                <c:pt idx="12890">
                  <c:v>89.258394289239448</c:v>
                </c:pt>
                <c:pt idx="12891">
                  <c:v>89.258394289239448</c:v>
                </c:pt>
                <c:pt idx="12892">
                  <c:v>89.258394289239448</c:v>
                </c:pt>
                <c:pt idx="12893">
                  <c:v>89.258394289239448</c:v>
                </c:pt>
                <c:pt idx="12894">
                  <c:v>89.258394289239448</c:v>
                </c:pt>
                <c:pt idx="12895">
                  <c:v>89.258394289239448</c:v>
                </c:pt>
                <c:pt idx="12896">
                  <c:v>89.258394289239448</c:v>
                </c:pt>
                <c:pt idx="12897">
                  <c:v>89.258394289239448</c:v>
                </c:pt>
                <c:pt idx="12898">
                  <c:v>89.258394289239448</c:v>
                </c:pt>
                <c:pt idx="12899">
                  <c:v>89.258394289239448</c:v>
                </c:pt>
                <c:pt idx="12900">
                  <c:v>89.258394289239448</c:v>
                </c:pt>
                <c:pt idx="12901">
                  <c:v>89.258394289239448</c:v>
                </c:pt>
                <c:pt idx="12902">
                  <c:v>89.258394289239448</c:v>
                </c:pt>
                <c:pt idx="12903">
                  <c:v>89.258394289239448</c:v>
                </c:pt>
                <c:pt idx="12904">
                  <c:v>89.258394289239448</c:v>
                </c:pt>
                <c:pt idx="12905">
                  <c:v>89.258394289239448</c:v>
                </c:pt>
                <c:pt idx="12906">
                  <c:v>89.258394289239448</c:v>
                </c:pt>
                <c:pt idx="12907">
                  <c:v>89.258394289239448</c:v>
                </c:pt>
                <c:pt idx="12908">
                  <c:v>89.258394289239448</c:v>
                </c:pt>
                <c:pt idx="12909">
                  <c:v>89.258394289239448</c:v>
                </c:pt>
                <c:pt idx="12910">
                  <c:v>89.258394289239448</c:v>
                </c:pt>
                <c:pt idx="12911">
                  <c:v>89.258394289239448</c:v>
                </c:pt>
                <c:pt idx="12912">
                  <c:v>89.258394289239448</c:v>
                </c:pt>
                <c:pt idx="12913">
                  <c:v>89.258394289239448</c:v>
                </c:pt>
                <c:pt idx="12914">
                  <c:v>89.258394289239448</c:v>
                </c:pt>
                <c:pt idx="12915">
                  <c:v>89.258394289239448</c:v>
                </c:pt>
                <c:pt idx="12916">
                  <c:v>89.258394289239448</c:v>
                </c:pt>
                <c:pt idx="12917">
                  <c:v>89.258394289239448</c:v>
                </c:pt>
                <c:pt idx="12918">
                  <c:v>89.258394289239448</c:v>
                </c:pt>
                <c:pt idx="12919">
                  <c:v>89.258394289239448</c:v>
                </c:pt>
                <c:pt idx="12920">
                  <c:v>89.258394289239448</c:v>
                </c:pt>
                <c:pt idx="12921">
                  <c:v>89.258394289239448</c:v>
                </c:pt>
                <c:pt idx="12922">
                  <c:v>89.258394289239448</c:v>
                </c:pt>
                <c:pt idx="12923">
                  <c:v>89.258394289239448</c:v>
                </c:pt>
                <c:pt idx="12924">
                  <c:v>89.258394289239448</c:v>
                </c:pt>
                <c:pt idx="12925">
                  <c:v>89.258394289239448</c:v>
                </c:pt>
                <c:pt idx="12926">
                  <c:v>89.258394289239448</c:v>
                </c:pt>
                <c:pt idx="12927">
                  <c:v>89.258394289239448</c:v>
                </c:pt>
                <c:pt idx="12928">
                  <c:v>89.258394289239448</c:v>
                </c:pt>
                <c:pt idx="12929">
                  <c:v>89.258394289239448</c:v>
                </c:pt>
                <c:pt idx="12930">
                  <c:v>89.258394289239448</c:v>
                </c:pt>
                <c:pt idx="12931">
                  <c:v>89.258394289239448</c:v>
                </c:pt>
                <c:pt idx="12932">
                  <c:v>89.258394289239448</c:v>
                </c:pt>
                <c:pt idx="12933">
                  <c:v>89.258394289239448</c:v>
                </c:pt>
                <c:pt idx="12934">
                  <c:v>89.258394289239448</c:v>
                </c:pt>
                <c:pt idx="12935">
                  <c:v>89.258394289239448</c:v>
                </c:pt>
                <c:pt idx="12936">
                  <c:v>89.258394289239448</c:v>
                </c:pt>
                <c:pt idx="12937">
                  <c:v>89.258394289239448</c:v>
                </c:pt>
                <c:pt idx="12938">
                  <c:v>89.258394289239448</c:v>
                </c:pt>
                <c:pt idx="12939">
                  <c:v>89.258394289239448</c:v>
                </c:pt>
                <c:pt idx="12940">
                  <c:v>89.258394289239448</c:v>
                </c:pt>
                <c:pt idx="12941">
                  <c:v>89.258394289239448</c:v>
                </c:pt>
                <c:pt idx="12942">
                  <c:v>89.258394289239448</c:v>
                </c:pt>
                <c:pt idx="12943">
                  <c:v>89.258394289239448</c:v>
                </c:pt>
                <c:pt idx="12944">
                  <c:v>89.258394289239448</c:v>
                </c:pt>
                <c:pt idx="12945">
                  <c:v>89.258394289239448</c:v>
                </c:pt>
                <c:pt idx="12946">
                  <c:v>89.258394289239448</c:v>
                </c:pt>
                <c:pt idx="12947">
                  <c:v>89.258394289239448</c:v>
                </c:pt>
                <c:pt idx="12948">
                  <c:v>89.258394289239448</c:v>
                </c:pt>
                <c:pt idx="12949">
                  <c:v>89.258394289239448</c:v>
                </c:pt>
                <c:pt idx="12950">
                  <c:v>89.258394289239448</c:v>
                </c:pt>
                <c:pt idx="12951">
                  <c:v>89.258394289239448</c:v>
                </c:pt>
                <c:pt idx="12952">
                  <c:v>89.258394289239448</c:v>
                </c:pt>
                <c:pt idx="12953">
                  <c:v>89.258394289239448</c:v>
                </c:pt>
                <c:pt idx="12954">
                  <c:v>89.258394289239448</c:v>
                </c:pt>
                <c:pt idx="12955">
                  <c:v>89.258394289239448</c:v>
                </c:pt>
                <c:pt idx="12956">
                  <c:v>89.258394289239448</c:v>
                </c:pt>
                <c:pt idx="12957">
                  <c:v>89.258394289239448</c:v>
                </c:pt>
                <c:pt idx="12958">
                  <c:v>89.258394289239448</c:v>
                </c:pt>
                <c:pt idx="12959">
                  <c:v>89.258394289239448</c:v>
                </c:pt>
                <c:pt idx="12960">
                  <c:v>89.258394289239448</c:v>
                </c:pt>
                <c:pt idx="12961">
                  <c:v>89.258394289239448</c:v>
                </c:pt>
                <c:pt idx="12962">
                  <c:v>89.258394289239448</c:v>
                </c:pt>
                <c:pt idx="12963">
                  <c:v>89.258394289239448</c:v>
                </c:pt>
                <c:pt idx="12964">
                  <c:v>89.258394289239448</c:v>
                </c:pt>
                <c:pt idx="12965">
                  <c:v>89.258394289239448</c:v>
                </c:pt>
                <c:pt idx="12966">
                  <c:v>89.258394289239448</c:v>
                </c:pt>
                <c:pt idx="12967">
                  <c:v>89.258394289239448</c:v>
                </c:pt>
                <c:pt idx="12968">
                  <c:v>89.258394289239448</c:v>
                </c:pt>
                <c:pt idx="12969">
                  <c:v>89.258394289239448</c:v>
                </c:pt>
                <c:pt idx="12970">
                  <c:v>89.258394289239448</c:v>
                </c:pt>
                <c:pt idx="12971">
                  <c:v>89.258394289239448</c:v>
                </c:pt>
                <c:pt idx="12972">
                  <c:v>89.258394289239448</c:v>
                </c:pt>
                <c:pt idx="12973">
                  <c:v>89.258394289239448</c:v>
                </c:pt>
                <c:pt idx="12974">
                  <c:v>89.258394289239448</c:v>
                </c:pt>
                <c:pt idx="12975">
                  <c:v>89.258394289239448</c:v>
                </c:pt>
                <c:pt idx="12976">
                  <c:v>89.258394289239448</c:v>
                </c:pt>
                <c:pt idx="12977">
                  <c:v>89.258394289239448</c:v>
                </c:pt>
                <c:pt idx="12978">
                  <c:v>89.258394289239448</c:v>
                </c:pt>
                <c:pt idx="12979">
                  <c:v>89.258394289239448</c:v>
                </c:pt>
                <c:pt idx="12980">
                  <c:v>89.258394289239448</c:v>
                </c:pt>
                <c:pt idx="12981">
                  <c:v>89.258394289239448</c:v>
                </c:pt>
                <c:pt idx="12982">
                  <c:v>89.258394289239448</c:v>
                </c:pt>
                <c:pt idx="12983">
                  <c:v>89.258394289239448</c:v>
                </c:pt>
                <c:pt idx="12984">
                  <c:v>89.258394289239448</c:v>
                </c:pt>
                <c:pt idx="12985">
                  <c:v>89.258394289239448</c:v>
                </c:pt>
                <c:pt idx="12986">
                  <c:v>89.258394289239448</c:v>
                </c:pt>
                <c:pt idx="12987">
                  <c:v>89.258394289239448</c:v>
                </c:pt>
                <c:pt idx="12988">
                  <c:v>89.258394289239448</c:v>
                </c:pt>
                <c:pt idx="12989">
                  <c:v>89.258394289239448</c:v>
                </c:pt>
                <c:pt idx="12990">
                  <c:v>89.258394289239448</c:v>
                </c:pt>
                <c:pt idx="12991">
                  <c:v>89.258394289239448</c:v>
                </c:pt>
                <c:pt idx="12992">
                  <c:v>89.258394289239448</c:v>
                </c:pt>
                <c:pt idx="12993">
                  <c:v>89.258394289239448</c:v>
                </c:pt>
                <c:pt idx="12994">
                  <c:v>89.258394289239448</c:v>
                </c:pt>
                <c:pt idx="12995">
                  <c:v>89.258394289239448</c:v>
                </c:pt>
                <c:pt idx="12996">
                  <c:v>89.258394289239448</c:v>
                </c:pt>
                <c:pt idx="12997">
                  <c:v>89.258394289239448</c:v>
                </c:pt>
                <c:pt idx="12998">
                  <c:v>89.258394289239448</c:v>
                </c:pt>
                <c:pt idx="12999">
                  <c:v>89.258394289239448</c:v>
                </c:pt>
                <c:pt idx="13000">
                  <c:v>89.258394289239448</c:v>
                </c:pt>
                <c:pt idx="13001">
                  <c:v>89.258394289239448</c:v>
                </c:pt>
                <c:pt idx="13002">
                  <c:v>89.258394289239448</c:v>
                </c:pt>
                <c:pt idx="13003">
                  <c:v>89.258394289239448</c:v>
                </c:pt>
                <c:pt idx="13004">
                  <c:v>89.258394289239448</c:v>
                </c:pt>
                <c:pt idx="13005">
                  <c:v>89.258394289239448</c:v>
                </c:pt>
                <c:pt idx="13006">
                  <c:v>89.258394289239448</c:v>
                </c:pt>
                <c:pt idx="13007">
                  <c:v>89.258394289239448</c:v>
                </c:pt>
                <c:pt idx="13008">
                  <c:v>89.258394289239448</c:v>
                </c:pt>
                <c:pt idx="13009">
                  <c:v>89.258394289239448</c:v>
                </c:pt>
                <c:pt idx="13010">
                  <c:v>89.258394289239448</c:v>
                </c:pt>
                <c:pt idx="13011">
                  <c:v>89.258394289239448</c:v>
                </c:pt>
                <c:pt idx="13012">
                  <c:v>89.258394289239448</c:v>
                </c:pt>
                <c:pt idx="13013">
                  <c:v>89.258394289239448</c:v>
                </c:pt>
                <c:pt idx="13014">
                  <c:v>89.258394289239448</c:v>
                </c:pt>
                <c:pt idx="13015">
                  <c:v>89.258394289239448</c:v>
                </c:pt>
                <c:pt idx="13016">
                  <c:v>89.258394289239448</c:v>
                </c:pt>
                <c:pt idx="13017">
                  <c:v>89.258394289239448</c:v>
                </c:pt>
                <c:pt idx="13018">
                  <c:v>89.258394289239448</c:v>
                </c:pt>
                <c:pt idx="13019">
                  <c:v>89.258394289239448</c:v>
                </c:pt>
                <c:pt idx="13020">
                  <c:v>89.258394289239448</c:v>
                </c:pt>
                <c:pt idx="13021">
                  <c:v>89.258394289239448</c:v>
                </c:pt>
                <c:pt idx="13022">
                  <c:v>89.258394289239448</c:v>
                </c:pt>
                <c:pt idx="13023">
                  <c:v>89.258394289239448</c:v>
                </c:pt>
                <c:pt idx="13024">
                  <c:v>89.258394289239448</c:v>
                </c:pt>
                <c:pt idx="13025">
                  <c:v>89.258394289239448</c:v>
                </c:pt>
                <c:pt idx="13026">
                  <c:v>89.258394289239448</c:v>
                </c:pt>
                <c:pt idx="13027">
                  <c:v>89.258394289239448</c:v>
                </c:pt>
                <c:pt idx="13028">
                  <c:v>89.258394289239448</c:v>
                </c:pt>
                <c:pt idx="13029">
                  <c:v>89.258394289239448</c:v>
                </c:pt>
                <c:pt idx="13030">
                  <c:v>89.258394289239448</c:v>
                </c:pt>
                <c:pt idx="13031">
                  <c:v>89.258394289239448</c:v>
                </c:pt>
                <c:pt idx="13032">
                  <c:v>89.258394289239448</c:v>
                </c:pt>
                <c:pt idx="13033">
                  <c:v>89.258394289239448</c:v>
                </c:pt>
                <c:pt idx="13034">
                  <c:v>89.258394289239448</c:v>
                </c:pt>
                <c:pt idx="13035">
                  <c:v>89.258394289239448</c:v>
                </c:pt>
                <c:pt idx="13036">
                  <c:v>89.258394289239448</c:v>
                </c:pt>
                <c:pt idx="13037">
                  <c:v>89.258394289239448</c:v>
                </c:pt>
                <c:pt idx="13038">
                  <c:v>89.258394289239448</c:v>
                </c:pt>
                <c:pt idx="13039">
                  <c:v>89.258394289239448</c:v>
                </c:pt>
                <c:pt idx="13040">
                  <c:v>89.258394289239448</c:v>
                </c:pt>
                <c:pt idx="13041">
                  <c:v>89.258394289239448</c:v>
                </c:pt>
                <c:pt idx="13042">
                  <c:v>89.258394289239448</c:v>
                </c:pt>
                <c:pt idx="13043">
                  <c:v>89.258394289239448</c:v>
                </c:pt>
                <c:pt idx="13044">
                  <c:v>89.258394289239448</c:v>
                </c:pt>
                <c:pt idx="13045">
                  <c:v>89.258394289239448</c:v>
                </c:pt>
                <c:pt idx="13046">
                  <c:v>89.258394289239448</c:v>
                </c:pt>
                <c:pt idx="13047">
                  <c:v>89.258394289239448</c:v>
                </c:pt>
                <c:pt idx="13048">
                  <c:v>89.258394289239448</c:v>
                </c:pt>
                <c:pt idx="13049">
                  <c:v>89.258394289239448</c:v>
                </c:pt>
                <c:pt idx="13050">
                  <c:v>89.258394289239448</c:v>
                </c:pt>
                <c:pt idx="13051">
                  <c:v>89.258394289239448</c:v>
                </c:pt>
                <c:pt idx="13052">
                  <c:v>89.258394289239448</c:v>
                </c:pt>
                <c:pt idx="13053">
                  <c:v>89.258394289239448</c:v>
                </c:pt>
                <c:pt idx="13054">
                  <c:v>89.258394289239448</c:v>
                </c:pt>
                <c:pt idx="13055">
                  <c:v>89.258394289239448</c:v>
                </c:pt>
                <c:pt idx="13056">
                  <c:v>89.258394289239448</c:v>
                </c:pt>
                <c:pt idx="13057">
                  <c:v>89.258394289239448</c:v>
                </c:pt>
                <c:pt idx="13058">
                  <c:v>89.258394289239448</c:v>
                </c:pt>
                <c:pt idx="13059">
                  <c:v>89.258394289239448</c:v>
                </c:pt>
                <c:pt idx="13060">
                  <c:v>89.258394289239448</c:v>
                </c:pt>
                <c:pt idx="13061">
                  <c:v>89.258394289239448</c:v>
                </c:pt>
                <c:pt idx="13062">
                  <c:v>89.258394289239448</c:v>
                </c:pt>
                <c:pt idx="13063">
                  <c:v>89.258394289239448</c:v>
                </c:pt>
                <c:pt idx="13064">
                  <c:v>89.258394289239448</c:v>
                </c:pt>
                <c:pt idx="13065">
                  <c:v>89.258394289239448</c:v>
                </c:pt>
                <c:pt idx="13066">
                  <c:v>89.258394289239448</c:v>
                </c:pt>
                <c:pt idx="13067">
                  <c:v>89.258394289239448</c:v>
                </c:pt>
                <c:pt idx="13068">
                  <c:v>89.258394289239448</c:v>
                </c:pt>
                <c:pt idx="13069">
                  <c:v>89.258394289239448</c:v>
                </c:pt>
                <c:pt idx="13070">
                  <c:v>89.258394289239448</c:v>
                </c:pt>
                <c:pt idx="13071">
                  <c:v>89.258394289239448</c:v>
                </c:pt>
                <c:pt idx="13072">
                  <c:v>89.258394289239448</c:v>
                </c:pt>
                <c:pt idx="13073">
                  <c:v>89.258394289239448</c:v>
                </c:pt>
                <c:pt idx="13074">
                  <c:v>89.258394289239448</c:v>
                </c:pt>
                <c:pt idx="13075">
                  <c:v>89.258394289239448</c:v>
                </c:pt>
                <c:pt idx="13076">
                  <c:v>89.258394289239448</c:v>
                </c:pt>
                <c:pt idx="13077">
                  <c:v>89.258394289239448</c:v>
                </c:pt>
                <c:pt idx="13078">
                  <c:v>89.258394289239448</c:v>
                </c:pt>
                <c:pt idx="13079">
                  <c:v>89.258394289239448</c:v>
                </c:pt>
                <c:pt idx="13080">
                  <c:v>89.258394289239448</c:v>
                </c:pt>
                <c:pt idx="13081">
                  <c:v>89.258394289239448</c:v>
                </c:pt>
                <c:pt idx="13082">
                  <c:v>89.258394289239448</c:v>
                </c:pt>
                <c:pt idx="13083">
                  <c:v>89.258394289239448</c:v>
                </c:pt>
                <c:pt idx="13084">
                  <c:v>89.258394289239448</c:v>
                </c:pt>
                <c:pt idx="13085">
                  <c:v>89.258394289239448</c:v>
                </c:pt>
                <c:pt idx="13086">
                  <c:v>89.258394289239448</c:v>
                </c:pt>
                <c:pt idx="13087">
                  <c:v>89.258394289239448</c:v>
                </c:pt>
                <c:pt idx="13088">
                  <c:v>89.258394289239448</c:v>
                </c:pt>
                <c:pt idx="13089">
                  <c:v>89.258394289239448</c:v>
                </c:pt>
                <c:pt idx="13090">
                  <c:v>89.258394289239448</c:v>
                </c:pt>
                <c:pt idx="13091">
                  <c:v>89.258394289239448</c:v>
                </c:pt>
                <c:pt idx="13092">
                  <c:v>89.258394289239448</c:v>
                </c:pt>
                <c:pt idx="13093">
                  <c:v>89.258394289239448</c:v>
                </c:pt>
                <c:pt idx="13094">
                  <c:v>89.258394289239448</c:v>
                </c:pt>
                <c:pt idx="13095">
                  <c:v>89.258394289239448</c:v>
                </c:pt>
                <c:pt idx="13096">
                  <c:v>89.258394289239448</c:v>
                </c:pt>
                <c:pt idx="13097">
                  <c:v>89.258394289239448</c:v>
                </c:pt>
                <c:pt idx="13098">
                  <c:v>89.258394289239448</c:v>
                </c:pt>
                <c:pt idx="13099">
                  <c:v>89.258394289239448</c:v>
                </c:pt>
                <c:pt idx="13100">
                  <c:v>89.258394289239448</c:v>
                </c:pt>
                <c:pt idx="13101">
                  <c:v>89.258394289239448</c:v>
                </c:pt>
                <c:pt idx="13102">
                  <c:v>89.258394289239448</c:v>
                </c:pt>
                <c:pt idx="13103">
                  <c:v>89.258394289239448</c:v>
                </c:pt>
                <c:pt idx="13104">
                  <c:v>89.258394289239448</c:v>
                </c:pt>
                <c:pt idx="13105">
                  <c:v>89.258394289239448</c:v>
                </c:pt>
                <c:pt idx="13106">
                  <c:v>89.258394289239448</c:v>
                </c:pt>
                <c:pt idx="13107">
                  <c:v>89.258394289239448</c:v>
                </c:pt>
                <c:pt idx="13108">
                  <c:v>89.258394289239448</c:v>
                </c:pt>
                <c:pt idx="13109">
                  <c:v>89.258394289239448</c:v>
                </c:pt>
                <c:pt idx="13110">
                  <c:v>89.258394289239448</c:v>
                </c:pt>
                <c:pt idx="13111">
                  <c:v>89.258394289239448</c:v>
                </c:pt>
                <c:pt idx="13112">
                  <c:v>89.258394289239448</c:v>
                </c:pt>
                <c:pt idx="13113">
                  <c:v>89.258394289239448</c:v>
                </c:pt>
                <c:pt idx="13114">
                  <c:v>89.258394289239448</c:v>
                </c:pt>
                <c:pt idx="13115">
                  <c:v>89.258394289239448</c:v>
                </c:pt>
                <c:pt idx="13116">
                  <c:v>89.258394289239448</c:v>
                </c:pt>
                <c:pt idx="13117">
                  <c:v>89.258394289239448</c:v>
                </c:pt>
                <c:pt idx="13118">
                  <c:v>89.258394289239448</c:v>
                </c:pt>
                <c:pt idx="13119">
                  <c:v>89.258394289239448</c:v>
                </c:pt>
                <c:pt idx="13120">
                  <c:v>89.258394289239448</c:v>
                </c:pt>
                <c:pt idx="13121">
                  <c:v>89.258394289239448</c:v>
                </c:pt>
                <c:pt idx="13122">
                  <c:v>89.258394289239448</c:v>
                </c:pt>
                <c:pt idx="13123">
                  <c:v>89.258394289239448</c:v>
                </c:pt>
                <c:pt idx="13124">
                  <c:v>89.258394289239448</c:v>
                </c:pt>
                <c:pt idx="13125">
                  <c:v>89.258394289239448</c:v>
                </c:pt>
                <c:pt idx="13126">
                  <c:v>89.258394289239448</c:v>
                </c:pt>
                <c:pt idx="13127">
                  <c:v>89.258394289239448</c:v>
                </c:pt>
                <c:pt idx="13128">
                  <c:v>89.258394289239448</c:v>
                </c:pt>
                <c:pt idx="13129">
                  <c:v>89.258394289239448</c:v>
                </c:pt>
                <c:pt idx="13130">
                  <c:v>89.258394289239448</c:v>
                </c:pt>
                <c:pt idx="13131">
                  <c:v>89.258394289239448</c:v>
                </c:pt>
                <c:pt idx="13132">
                  <c:v>89.258394289239448</c:v>
                </c:pt>
                <c:pt idx="13133">
                  <c:v>89.258394289239448</c:v>
                </c:pt>
                <c:pt idx="13134">
                  <c:v>89.258394289239448</c:v>
                </c:pt>
                <c:pt idx="13135">
                  <c:v>89.258394289239448</c:v>
                </c:pt>
                <c:pt idx="13136">
                  <c:v>89.258394289239448</c:v>
                </c:pt>
                <c:pt idx="13137">
                  <c:v>89.258394289239448</c:v>
                </c:pt>
                <c:pt idx="13138">
                  <c:v>89.258394289239448</c:v>
                </c:pt>
                <c:pt idx="13139">
                  <c:v>89.258394289239448</c:v>
                </c:pt>
                <c:pt idx="13140">
                  <c:v>89.258394289239448</c:v>
                </c:pt>
                <c:pt idx="13141">
                  <c:v>89.258394289239448</c:v>
                </c:pt>
                <c:pt idx="13142">
                  <c:v>89.258394289239448</c:v>
                </c:pt>
                <c:pt idx="13143">
                  <c:v>89.258394289239448</c:v>
                </c:pt>
                <c:pt idx="13144">
                  <c:v>89.258394289239448</c:v>
                </c:pt>
                <c:pt idx="13145">
                  <c:v>89.258394289239448</c:v>
                </c:pt>
                <c:pt idx="13146">
                  <c:v>89.258394289239448</c:v>
                </c:pt>
                <c:pt idx="13147">
                  <c:v>89.258394289239448</c:v>
                </c:pt>
                <c:pt idx="13148">
                  <c:v>89.258394289239448</c:v>
                </c:pt>
                <c:pt idx="13149">
                  <c:v>89.258394289239448</c:v>
                </c:pt>
                <c:pt idx="13150">
                  <c:v>89.258394289239448</c:v>
                </c:pt>
                <c:pt idx="13151">
                  <c:v>89.258394289239448</c:v>
                </c:pt>
                <c:pt idx="13152">
                  <c:v>89.258394289239448</c:v>
                </c:pt>
                <c:pt idx="13153">
                  <c:v>89.258394289239448</c:v>
                </c:pt>
                <c:pt idx="13154">
                  <c:v>89.258394289239448</c:v>
                </c:pt>
                <c:pt idx="13155">
                  <c:v>89.258394289239448</c:v>
                </c:pt>
                <c:pt idx="13156">
                  <c:v>89.258394289239448</c:v>
                </c:pt>
                <c:pt idx="13157">
                  <c:v>89.258394289239448</c:v>
                </c:pt>
                <c:pt idx="13158">
                  <c:v>89.258394289239448</c:v>
                </c:pt>
                <c:pt idx="13159">
                  <c:v>89.258394289239448</c:v>
                </c:pt>
                <c:pt idx="13160">
                  <c:v>89.258394289239448</c:v>
                </c:pt>
                <c:pt idx="13161">
                  <c:v>89.258394289239448</c:v>
                </c:pt>
                <c:pt idx="13162">
                  <c:v>89.258394289239448</c:v>
                </c:pt>
                <c:pt idx="13163">
                  <c:v>89.258394289239448</c:v>
                </c:pt>
                <c:pt idx="13164">
                  <c:v>89.258394289239448</c:v>
                </c:pt>
                <c:pt idx="13165">
                  <c:v>89.258394289239448</c:v>
                </c:pt>
                <c:pt idx="13166">
                  <c:v>89.258394289239448</c:v>
                </c:pt>
                <c:pt idx="13167">
                  <c:v>89.258394289239448</c:v>
                </c:pt>
                <c:pt idx="13168">
                  <c:v>89.258394289239448</c:v>
                </c:pt>
                <c:pt idx="13169">
                  <c:v>89.258394289239448</c:v>
                </c:pt>
                <c:pt idx="13170">
                  <c:v>89.258394289239448</c:v>
                </c:pt>
                <c:pt idx="13171">
                  <c:v>89.258394289239448</c:v>
                </c:pt>
                <c:pt idx="13172">
                  <c:v>89.258394289239448</c:v>
                </c:pt>
                <c:pt idx="13173">
                  <c:v>89.258394289239448</c:v>
                </c:pt>
                <c:pt idx="13174">
                  <c:v>89.258394289239448</c:v>
                </c:pt>
                <c:pt idx="13175">
                  <c:v>89.258394289239448</c:v>
                </c:pt>
                <c:pt idx="13176">
                  <c:v>89.258394289239448</c:v>
                </c:pt>
                <c:pt idx="13177">
                  <c:v>89.258394289239448</c:v>
                </c:pt>
                <c:pt idx="13178">
                  <c:v>89.258394289239448</c:v>
                </c:pt>
                <c:pt idx="13179">
                  <c:v>89.258394289239448</c:v>
                </c:pt>
                <c:pt idx="13180">
                  <c:v>89.258394289239448</c:v>
                </c:pt>
                <c:pt idx="13181">
                  <c:v>89.258394289239448</c:v>
                </c:pt>
                <c:pt idx="13182">
                  <c:v>89.258394289239448</c:v>
                </c:pt>
                <c:pt idx="13183">
                  <c:v>89.258394289239448</c:v>
                </c:pt>
                <c:pt idx="13184">
                  <c:v>89.258394289239448</c:v>
                </c:pt>
                <c:pt idx="13185">
                  <c:v>89.258394289239448</c:v>
                </c:pt>
                <c:pt idx="13186">
                  <c:v>89.258394289239448</c:v>
                </c:pt>
                <c:pt idx="13187">
                  <c:v>89.258394289239448</c:v>
                </c:pt>
                <c:pt idx="13188">
                  <c:v>89.258394289239448</c:v>
                </c:pt>
                <c:pt idx="13189">
                  <c:v>89.258394289239448</c:v>
                </c:pt>
                <c:pt idx="13190">
                  <c:v>89.258394289239448</c:v>
                </c:pt>
                <c:pt idx="13191">
                  <c:v>89.258394289239448</c:v>
                </c:pt>
                <c:pt idx="13192">
                  <c:v>89.258394289239448</c:v>
                </c:pt>
                <c:pt idx="13193">
                  <c:v>89.258394289239448</c:v>
                </c:pt>
                <c:pt idx="13194">
                  <c:v>89.258394289239448</c:v>
                </c:pt>
                <c:pt idx="13195">
                  <c:v>89.258394289239448</c:v>
                </c:pt>
                <c:pt idx="13196">
                  <c:v>89.258394289239448</c:v>
                </c:pt>
                <c:pt idx="13197">
                  <c:v>89.258394289239448</c:v>
                </c:pt>
                <c:pt idx="13198">
                  <c:v>89.258394289239448</c:v>
                </c:pt>
                <c:pt idx="13199">
                  <c:v>89.258394289239448</c:v>
                </c:pt>
                <c:pt idx="13200">
                  <c:v>89.258394289239448</c:v>
                </c:pt>
                <c:pt idx="13201">
                  <c:v>89.258394289239448</c:v>
                </c:pt>
                <c:pt idx="13202">
                  <c:v>89.258394289239448</c:v>
                </c:pt>
                <c:pt idx="13203">
                  <c:v>89.258394289239448</c:v>
                </c:pt>
                <c:pt idx="13204">
                  <c:v>89.258394289239448</c:v>
                </c:pt>
                <c:pt idx="13205">
                  <c:v>89.258394289239448</c:v>
                </c:pt>
                <c:pt idx="13206">
                  <c:v>89.258394289239448</c:v>
                </c:pt>
                <c:pt idx="13207">
                  <c:v>89.258394289239448</c:v>
                </c:pt>
                <c:pt idx="13208">
                  <c:v>89.258394289239448</c:v>
                </c:pt>
                <c:pt idx="13209">
                  <c:v>89.258394289239448</c:v>
                </c:pt>
                <c:pt idx="13210">
                  <c:v>89.258394289239448</c:v>
                </c:pt>
                <c:pt idx="13211">
                  <c:v>89.258394289239448</c:v>
                </c:pt>
                <c:pt idx="13212">
                  <c:v>89.258394289239448</c:v>
                </c:pt>
                <c:pt idx="13213">
                  <c:v>89.258394289239448</c:v>
                </c:pt>
                <c:pt idx="13214">
                  <c:v>89.258394289239448</c:v>
                </c:pt>
                <c:pt idx="13215">
                  <c:v>89.258394289239448</c:v>
                </c:pt>
                <c:pt idx="13216">
                  <c:v>89.258394289239448</c:v>
                </c:pt>
                <c:pt idx="13217">
                  <c:v>89.258394289239448</c:v>
                </c:pt>
                <c:pt idx="13218">
                  <c:v>89.258394289239448</c:v>
                </c:pt>
                <c:pt idx="13219">
                  <c:v>89.258394289239448</c:v>
                </c:pt>
                <c:pt idx="13220">
                  <c:v>89.258394289239448</c:v>
                </c:pt>
                <c:pt idx="13221">
                  <c:v>89.258394289239448</c:v>
                </c:pt>
                <c:pt idx="13222">
                  <c:v>89.258394289239448</c:v>
                </c:pt>
                <c:pt idx="13223">
                  <c:v>89.258394289239448</c:v>
                </c:pt>
                <c:pt idx="13224">
                  <c:v>89.258394289239448</c:v>
                </c:pt>
                <c:pt idx="13225">
                  <c:v>89.258394289239448</c:v>
                </c:pt>
                <c:pt idx="13226">
                  <c:v>89.258394289239448</c:v>
                </c:pt>
                <c:pt idx="13227">
                  <c:v>89.258394289239448</c:v>
                </c:pt>
                <c:pt idx="13228">
                  <c:v>89.258394289239448</c:v>
                </c:pt>
                <c:pt idx="13229">
                  <c:v>89.258394289239448</c:v>
                </c:pt>
                <c:pt idx="13230">
                  <c:v>89.258394289239448</c:v>
                </c:pt>
                <c:pt idx="13231">
                  <c:v>89.258394289239448</c:v>
                </c:pt>
                <c:pt idx="13232">
                  <c:v>89.258394289239448</c:v>
                </c:pt>
                <c:pt idx="13233">
                  <c:v>89.258394289239448</c:v>
                </c:pt>
                <c:pt idx="13234">
                  <c:v>89.258394289239448</c:v>
                </c:pt>
                <c:pt idx="13235">
                  <c:v>89.258394289239448</c:v>
                </c:pt>
                <c:pt idx="13236">
                  <c:v>89.258394289239448</c:v>
                </c:pt>
                <c:pt idx="13237">
                  <c:v>89.258394289239448</c:v>
                </c:pt>
                <c:pt idx="13238">
                  <c:v>89.258394289239448</c:v>
                </c:pt>
                <c:pt idx="13239">
                  <c:v>89.258394289239448</c:v>
                </c:pt>
                <c:pt idx="13240">
                  <c:v>89.258394289239448</c:v>
                </c:pt>
                <c:pt idx="13241">
                  <c:v>89.258394289239448</c:v>
                </c:pt>
                <c:pt idx="13242">
                  <c:v>89.258394289239448</c:v>
                </c:pt>
                <c:pt idx="13243">
                  <c:v>89.258394289239448</c:v>
                </c:pt>
                <c:pt idx="13244">
                  <c:v>89.258394289239448</c:v>
                </c:pt>
                <c:pt idx="13245">
                  <c:v>89.258394289239448</c:v>
                </c:pt>
                <c:pt idx="13246">
                  <c:v>89.258394289239448</c:v>
                </c:pt>
                <c:pt idx="13247">
                  <c:v>89.258394289239448</c:v>
                </c:pt>
                <c:pt idx="13248">
                  <c:v>89.258394289239448</c:v>
                </c:pt>
                <c:pt idx="13249">
                  <c:v>89.258394289239448</c:v>
                </c:pt>
                <c:pt idx="13250">
                  <c:v>89.258394289239448</c:v>
                </c:pt>
                <c:pt idx="13251">
                  <c:v>89.258394289239448</c:v>
                </c:pt>
                <c:pt idx="13252">
                  <c:v>89.258394289239448</c:v>
                </c:pt>
                <c:pt idx="13253">
                  <c:v>89.258394289239448</c:v>
                </c:pt>
                <c:pt idx="13254">
                  <c:v>89.258394289239448</c:v>
                </c:pt>
                <c:pt idx="13255">
                  <c:v>89.258394289239448</c:v>
                </c:pt>
                <c:pt idx="13256">
                  <c:v>89.258394289239448</c:v>
                </c:pt>
                <c:pt idx="13257">
                  <c:v>89.258394289239448</c:v>
                </c:pt>
                <c:pt idx="13258">
                  <c:v>89.258394289239448</c:v>
                </c:pt>
                <c:pt idx="13259">
                  <c:v>89.258394289239448</c:v>
                </c:pt>
                <c:pt idx="13260">
                  <c:v>89.258394289239448</c:v>
                </c:pt>
                <c:pt idx="13261">
                  <c:v>89.258394289239448</c:v>
                </c:pt>
                <c:pt idx="13262">
                  <c:v>89.258394289239448</c:v>
                </c:pt>
                <c:pt idx="13263">
                  <c:v>89.258394289239448</c:v>
                </c:pt>
                <c:pt idx="13264">
                  <c:v>89.258394289239448</c:v>
                </c:pt>
                <c:pt idx="13265">
                  <c:v>89.258394289239448</c:v>
                </c:pt>
                <c:pt idx="13266">
                  <c:v>89.258394289239448</c:v>
                </c:pt>
                <c:pt idx="13267">
                  <c:v>89.258394289239448</c:v>
                </c:pt>
                <c:pt idx="13268">
                  <c:v>89.258394289239448</c:v>
                </c:pt>
                <c:pt idx="13269">
                  <c:v>89.258394289239448</c:v>
                </c:pt>
                <c:pt idx="13270">
                  <c:v>89.258394289239448</c:v>
                </c:pt>
                <c:pt idx="13271">
                  <c:v>89.258394289239448</c:v>
                </c:pt>
                <c:pt idx="13272">
                  <c:v>89.258394289239448</c:v>
                </c:pt>
                <c:pt idx="13273">
                  <c:v>89.258394289239448</c:v>
                </c:pt>
                <c:pt idx="13274">
                  <c:v>89.258394289239448</c:v>
                </c:pt>
                <c:pt idx="13275">
                  <c:v>89.258394289239448</c:v>
                </c:pt>
                <c:pt idx="13276">
                  <c:v>89.258394289239448</c:v>
                </c:pt>
                <c:pt idx="13277">
                  <c:v>89.258394289239448</c:v>
                </c:pt>
                <c:pt idx="13278">
                  <c:v>89.258394289239448</c:v>
                </c:pt>
                <c:pt idx="13279">
                  <c:v>89.258394289239448</c:v>
                </c:pt>
                <c:pt idx="13280">
                  <c:v>89.258394289239448</c:v>
                </c:pt>
                <c:pt idx="13281">
                  <c:v>89.258394289239448</c:v>
                </c:pt>
                <c:pt idx="13282">
                  <c:v>89.258394289239448</c:v>
                </c:pt>
                <c:pt idx="13283">
                  <c:v>89.258394289239448</c:v>
                </c:pt>
                <c:pt idx="13284">
                  <c:v>89.258394289239448</c:v>
                </c:pt>
                <c:pt idx="13285">
                  <c:v>89.258394289239448</c:v>
                </c:pt>
                <c:pt idx="13286">
                  <c:v>89.258394289239448</c:v>
                </c:pt>
                <c:pt idx="13287">
                  <c:v>89.258394289239448</c:v>
                </c:pt>
                <c:pt idx="13288">
                  <c:v>89.258394289239448</c:v>
                </c:pt>
                <c:pt idx="13289">
                  <c:v>89.258394289239448</c:v>
                </c:pt>
                <c:pt idx="13290">
                  <c:v>89.258394289239448</c:v>
                </c:pt>
                <c:pt idx="13291">
                  <c:v>89.258394289239448</c:v>
                </c:pt>
                <c:pt idx="13292">
                  <c:v>89.258394289239448</c:v>
                </c:pt>
                <c:pt idx="13293">
                  <c:v>89.258394289239448</c:v>
                </c:pt>
                <c:pt idx="13294">
                  <c:v>89.258394289239448</c:v>
                </c:pt>
                <c:pt idx="13295">
                  <c:v>89.258394289239448</c:v>
                </c:pt>
                <c:pt idx="13296">
                  <c:v>89.258394289239448</c:v>
                </c:pt>
                <c:pt idx="13297">
                  <c:v>89.258394289239448</c:v>
                </c:pt>
                <c:pt idx="13298">
                  <c:v>89.258394289239448</c:v>
                </c:pt>
                <c:pt idx="13299">
                  <c:v>89.258394289239448</c:v>
                </c:pt>
                <c:pt idx="13300">
                  <c:v>89.258394289239448</c:v>
                </c:pt>
                <c:pt idx="13301">
                  <c:v>89.258394289239448</c:v>
                </c:pt>
                <c:pt idx="13302">
                  <c:v>89.258394289239448</c:v>
                </c:pt>
                <c:pt idx="13303">
                  <c:v>89.258394289239448</c:v>
                </c:pt>
                <c:pt idx="13304">
                  <c:v>89.258394289239448</c:v>
                </c:pt>
                <c:pt idx="13305">
                  <c:v>89.258394289239448</c:v>
                </c:pt>
                <c:pt idx="13306">
                  <c:v>89.258394289239448</c:v>
                </c:pt>
                <c:pt idx="13307">
                  <c:v>89.258394289239448</c:v>
                </c:pt>
                <c:pt idx="13308">
                  <c:v>89.258394289239448</c:v>
                </c:pt>
                <c:pt idx="13309">
                  <c:v>89.258394289239448</c:v>
                </c:pt>
                <c:pt idx="13310">
                  <c:v>89.258394289239448</c:v>
                </c:pt>
                <c:pt idx="13311">
                  <c:v>89.258394289239448</c:v>
                </c:pt>
                <c:pt idx="13312">
                  <c:v>89.258394289239448</c:v>
                </c:pt>
                <c:pt idx="13313">
                  <c:v>89.258394289239448</c:v>
                </c:pt>
                <c:pt idx="13314">
                  <c:v>89.258394289239448</c:v>
                </c:pt>
                <c:pt idx="13315">
                  <c:v>89.258394289239448</c:v>
                </c:pt>
                <c:pt idx="13316">
                  <c:v>89.258394289239448</c:v>
                </c:pt>
                <c:pt idx="13317">
                  <c:v>89.258394289239448</c:v>
                </c:pt>
                <c:pt idx="13318">
                  <c:v>89.258394289239448</c:v>
                </c:pt>
                <c:pt idx="13319">
                  <c:v>89.258394289239448</c:v>
                </c:pt>
                <c:pt idx="13320">
                  <c:v>89.258394289239448</c:v>
                </c:pt>
                <c:pt idx="13321">
                  <c:v>89.258394289239448</c:v>
                </c:pt>
                <c:pt idx="13322">
                  <c:v>89.258394289239448</c:v>
                </c:pt>
                <c:pt idx="13323">
                  <c:v>89.258394289239448</c:v>
                </c:pt>
                <c:pt idx="13324">
                  <c:v>89.258394289239448</c:v>
                </c:pt>
                <c:pt idx="13325">
                  <c:v>89.258394289239448</c:v>
                </c:pt>
                <c:pt idx="13326">
                  <c:v>89.258394289239448</c:v>
                </c:pt>
                <c:pt idx="13327">
                  <c:v>89.258394289239448</c:v>
                </c:pt>
                <c:pt idx="13328">
                  <c:v>89.258394289239448</c:v>
                </c:pt>
                <c:pt idx="13329">
                  <c:v>89.258394289239448</c:v>
                </c:pt>
                <c:pt idx="13330">
                  <c:v>89.258394289239448</c:v>
                </c:pt>
                <c:pt idx="13331">
                  <c:v>89.258394289239448</c:v>
                </c:pt>
                <c:pt idx="13332">
                  <c:v>89.258394289239448</c:v>
                </c:pt>
                <c:pt idx="13333">
                  <c:v>89.258394289239448</c:v>
                </c:pt>
                <c:pt idx="13334">
                  <c:v>89.258394289239448</c:v>
                </c:pt>
                <c:pt idx="13335">
                  <c:v>89.258394289239448</c:v>
                </c:pt>
                <c:pt idx="13336">
                  <c:v>89.258394289239448</c:v>
                </c:pt>
                <c:pt idx="13337">
                  <c:v>89.258394289239448</c:v>
                </c:pt>
                <c:pt idx="13338">
                  <c:v>89.258394289239448</c:v>
                </c:pt>
                <c:pt idx="13339">
                  <c:v>89.258394289239448</c:v>
                </c:pt>
                <c:pt idx="13340">
                  <c:v>89.258394289239448</c:v>
                </c:pt>
                <c:pt idx="13341">
                  <c:v>89.258394289239448</c:v>
                </c:pt>
                <c:pt idx="13342">
                  <c:v>89.258394289239448</c:v>
                </c:pt>
                <c:pt idx="13343">
                  <c:v>89.258394289239448</c:v>
                </c:pt>
                <c:pt idx="13344">
                  <c:v>89.258394289239448</c:v>
                </c:pt>
                <c:pt idx="13345">
                  <c:v>89.258394289239448</c:v>
                </c:pt>
                <c:pt idx="13346">
                  <c:v>89.258394289239448</c:v>
                </c:pt>
                <c:pt idx="13347">
                  <c:v>89.258394289239448</c:v>
                </c:pt>
                <c:pt idx="13348">
                  <c:v>89.258394289239448</c:v>
                </c:pt>
                <c:pt idx="13349">
                  <c:v>89.258394289239448</c:v>
                </c:pt>
                <c:pt idx="13350">
                  <c:v>89.258394289239448</c:v>
                </c:pt>
                <c:pt idx="13351">
                  <c:v>89.258394289239448</c:v>
                </c:pt>
                <c:pt idx="13352">
                  <c:v>89.258394289239448</c:v>
                </c:pt>
                <c:pt idx="13353">
                  <c:v>89.258394289239448</c:v>
                </c:pt>
                <c:pt idx="13354">
                  <c:v>89.258394289239448</c:v>
                </c:pt>
                <c:pt idx="13355">
                  <c:v>89.258394289239448</c:v>
                </c:pt>
                <c:pt idx="13356">
                  <c:v>89.258394289239448</c:v>
                </c:pt>
                <c:pt idx="13357">
                  <c:v>89.258394289239448</c:v>
                </c:pt>
                <c:pt idx="13358">
                  <c:v>89.258394289239448</c:v>
                </c:pt>
                <c:pt idx="13359">
                  <c:v>89.258394289239448</c:v>
                </c:pt>
                <c:pt idx="13360">
                  <c:v>89.258394289239448</c:v>
                </c:pt>
                <c:pt idx="13361">
                  <c:v>89.258394289239448</c:v>
                </c:pt>
                <c:pt idx="13362">
                  <c:v>89.258394289239448</c:v>
                </c:pt>
                <c:pt idx="13363">
                  <c:v>89.258394289239448</c:v>
                </c:pt>
                <c:pt idx="13364">
                  <c:v>89.258394289239448</c:v>
                </c:pt>
                <c:pt idx="13365">
                  <c:v>89.258394289239448</c:v>
                </c:pt>
                <c:pt idx="13366">
                  <c:v>89.258394289239448</c:v>
                </c:pt>
                <c:pt idx="13367">
                  <c:v>89.258394289239448</c:v>
                </c:pt>
                <c:pt idx="13368">
                  <c:v>89.258394289239448</c:v>
                </c:pt>
                <c:pt idx="13369">
                  <c:v>89.258394289239448</c:v>
                </c:pt>
                <c:pt idx="13370">
                  <c:v>89.258394289239448</c:v>
                </c:pt>
                <c:pt idx="13371">
                  <c:v>89.258394289239448</c:v>
                </c:pt>
                <c:pt idx="13372">
                  <c:v>89.258394289239448</c:v>
                </c:pt>
                <c:pt idx="13373">
                  <c:v>89.258394289239448</c:v>
                </c:pt>
                <c:pt idx="13374">
                  <c:v>89.258394289239448</c:v>
                </c:pt>
                <c:pt idx="13375">
                  <c:v>89.258394289239448</c:v>
                </c:pt>
                <c:pt idx="13376">
                  <c:v>89.258394289239448</c:v>
                </c:pt>
                <c:pt idx="13377">
                  <c:v>89.258394289239448</c:v>
                </c:pt>
                <c:pt idx="13378">
                  <c:v>89.258394289239448</c:v>
                </c:pt>
                <c:pt idx="13379">
                  <c:v>89.258394289239448</c:v>
                </c:pt>
                <c:pt idx="13380">
                  <c:v>89.258394289239448</c:v>
                </c:pt>
                <c:pt idx="13381">
                  <c:v>89.258394289239448</c:v>
                </c:pt>
                <c:pt idx="13382">
                  <c:v>89.258394289239448</c:v>
                </c:pt>
                <c:pt idx="13383">
                  <c:v>89.258394289239448</c:v>
                </c:pt>
                <c:pt idx="13384">
                  <c:v>89.258394289239448</c:v>
                </c:pt>
                <c:pt idx="13385">
                  <c:v>89.258394289239448</c:v>
                </c:pt>
                <c:pt idx="13386">
                  <c:v>89.258394289239448</c:v>
                </c:pt>
                <c:pt idx="13387">
                  <c:v>89.258394289239448</c:v>
                </c:pt>
                <c:pt idx="13388">
                  <c:v>89.258394289239448</c:v>
                </c:pt>
                <c:pt idx="13389">
                  <c:v>89.258394289239448</c:v>
                </c:pt>
                <c:pt idx="13390">
                  <c:v>89.258394289239448</c:v>
                </c:pt>
                <c:pt idx="13391">
                  <c:v>89.258394289239448</c:v>
                </c:pt>
                <c:pt idx="13392">
                  <c:v>89.258394289239448</c:v>
                </c:pt>
                <c:pt idx="13393">
                  <c:v>89.258394289239448</c:v>
                </c:pt>
                <c:pt idx="13394">
                  <c:v>89.258394289239448</c:v>
                </c:pt>
                <c:pt idx="13395">
                  <c:v>89.258394289239448</c:v>
                </c:pt>
                <c:pt idx="13396">
                  <c:v>89.258394289239448</c:v>
                </c:pt>
                <c:pt idx="13397">
                  <c:v>89.258394289239448</c:v>
                </c:pt>
                <c:pt idx="13398">
                  <c:v>89.258394289239448</c:v>
                </c:pt>
                <c:pt idx="13399">
                  <c:v>89.258394289239448</c:v>
                </c:pt>
                <c:pt idx="13400">
                  <c:v>89.258394289239448</c:v>
                </c:pt>
                <c:pt idx="13401">
                  <c:v>89.258394289239448</c:v>
                </c:pt>
                <c:pt idx="13402">
                  <c:v>89.258394289239448</c:v>
                </c:pt>
                <c:pt idx="13403">
                  <c:v>89.258394289239448</c:v>
                </c:pt>
                <c:pt idx="13404">
                  <c:v>89.258394289239448</c:v>
                </c:pt>
                <c:pt idx="13405">
                  <c:v>89.258394289239448</c:v>
                </c:pt>
                <c:pt idx="13406">
                  <c:v>89.258394289239448</c:v>
                </c:pt>
                <c:pt idx="13407">
                  <c:v>89.258394289239448</c:v>
                </c:pt>
                <c:pt idx="13408">
                  <c:v>89.258394289239448</c:v>
                </c:pt>
                <c:pt idx="13409">
                  <c:v>89.258394289239448</c:v>
                </c:pt>
                <c:pt idx="13410">
                  <c:v>89.258394289239448</c:v>
                </c:pt>
                <c:pt idx="13411">
                  <c:v>89.258394289239448</c:v>
                </c:pt>
                <c:pt idx="13412">
                  <c:v>89.258394289239448</c:v>
                </c:pt>
                <c:pt idx="13413">
                  <c:v>89.258394289239448</c:v>
                </c:pt>
                <c:pt idx="13414">
                  <c:v>89.258394289239448</c:v>
                </c:pt>
                <c:pt idx="13415">
                  <c:v>89.258394289239448</c:v>
                </c:pt>
                <c:pt idx="13416">
                  <c:v>89.258394289239448</c:v>
                </c:pt>
                <c:pt idx="13417">
                  <c:v>89.258394289239448</c:v>
                </c:pt>
                <c:pt idx="13418">
                  <c:v>89.258394289239448</c:v>
                </c:pt>
                <c:pt idx="13419">
                  <c:v>89.258394289239448</c:v>
                </c:pt>
                <c:pt idx="13420">
                  <c:v>89.258394289239448</c:v>
                </c:pt>
                <c:pt idx="13421">
                  <c:v>89.258394289239448</c:v>
                </c:pt>
                <c:pt idx="13422">
                  <c:v>89.258394289239448</c:v>
                </c:pt>
                <c:pt idx="13423">
                  <c:v>89.258394289239448</c:v>
                </c:pt>
                <c:pt idx="13424">
                  <c:v>89.258394289239448</c:v>
                </c:pt>
                <c:pt idx="13425">
                  <c:v>89.258394289239448</c:v>
                </c:pt>
                <c:pt idx="13426">
                  <c:v>89.258394289239448</c:v>
                </c:pt>
                <c:pt idx="13427">
                  <c:v>89.258394289239448</c:v>
                </c:pt>
                <c:pt idx="13428">
                  <c:v>89.258394289239448</c:v>
                </c:pt>
                <c:pt idx="13429">
                  <c:v>89.258394289239448</c:v>
                </c:pt>
                <c:pt idx="13430">
                  <c:v>89.258394289239448</c:v>
                </c:pt>
                <c:pt idx="13431">
                  <c:v>89.258394289239448</c:v>
                </c:pt>
                <c:pt idx="13432">
                  <c:v>89.258394289239448</c:v>
                </c:pt>
                <c:pt idx="13433">
                  <c:v>89.258394289239448</c:v>
                </c:pt>
                <c:pt idx="13434">
                  <c:v>89.258394289239448</c:v>
                </c:pt>
                <c:pt idx="13435">
                  <c:v>89.258394289239448</c:v>
                </c:pt>
                <c:pt idx="13436">
                  <c:v>89.258394289239448</c:v>
                </c:pt>
                <c:pt idx="13437">
                  <c:v>89.258394289239448</c:v>
                </c:pt>
                <c:pt idx="13438">
                  <c:v>89.258394289239448</c:v>
                </c:pt>
                <c:pt idx="13439">
                  <c:v>89.258394289239448</c:v>
                </c:pt>
                <c:pt idx="13440">
                  <c:v>89.258394289239448</c:v>
                </c:pt>
                <c:pt idx="13441">
                  <c:v>89.258394289239448</c:v>
                </c:pt>
                <c:pt idx="13442">
                  <c:v>89.258394289239448</c:v>
                </c:pt>
                <c:pt idx="13443">
                  <c:v>89.258394289239448</c:v>
                </c:pt>
                <c:pt idx="13444">
                  <c:v>89.258394289239448</c:v>
                </c:pt>
                <c:pt idx="13445">
                  <c:v>89.258394289239448</c:v>
                </c:pt>
                <c:pt idx="13446">
                  <c:v>89.258394289239448</c:v>
                </c:pt>
                <c:pt idx="13447">
                  <c:v>89.258394289239448</c:v>
                </c:pt>
                <c:pt idx="13448">
                  <c:v>89.258394289239448</c:v>
                </c:pt>
                <c:pt idx="13449">
                  <c:v>89.258394289239448</c:v>
                </c:pt>
                <c:pt idx="13450">
                  <c:v>89.258394289239448</c:v>
                </c:pt>
                <c:pt idx="13451">
                  <c:v>89.258394289239448</c:v>
                </c:pt>
                <c:pt idx="13452">
                  <c:v>89.258394289239448</c:v>
                </c:pt>
                <c:pt idx="13453">
                  <c:v>89.258394289239448</c:v>
                </c:pt>
                <c:pt idx="13454">
                  <c:v>89.258394289239448</c:v>
                </c:pt>
                <c:pt idx="13455">
                  <c:v>89.258394289239448</c:v>
                </c:pt>
                <c:pt idx="13456">
                  <c:v>89.258394289239448</c:v>
                </c:pt>
                <c:pt idx="13457">
                  <c:v>89.258394289239448</c:v>
                </c:pt>
                <c:pt idx="13458">
                  <c:v>89.258394289239448</c:v>
                </c:pt>
                <c:pt idx="13459">
                  <c:v>89.258394289239448</c:v>
                </c:pt>
                <c:pt idx="13460">
                  <c:v>89.258394289239448</c:v>
                </c:pt>
                <c:pt idx="13461">
                  <c:v>89.258394289239448</c:v>
                </c:pt>
                <c:pt idx="13462">
                  <c:v>89.258394289239448</c:v>
                </c:pt>
                <c:pt idx="13463">
                  <c:v>89.258394289239448</c:v>
                </c:pt>
                <c:pt idx="13464">
                  <c:v>89.258394289239448</c:v>
                </c:pt>
                <c:pt idx="13465">
                  <c:v>89.258394289239448</c:v>
                </c:pt>
                <c:pt idx="13466">
                  <c:v>89.258394289239448</c:v>
                </c:pt>
                <c:pt idx="13467">
                  <c:v>89.258394289239448</c:v>
                </c:pt>
                <c:pt idx="13468">
                  <c:v>89.258394289239448</c:v>
                </c:pt>
                <c:pt idx="13469">
                  <c:v>89.258394289239448</c:v>
                </c:pt>
                <c:pt idx="13470">
                  <c:v>89.258394289239448</c:v>
                </c:pt>
                <c:pt idx="13471">
                  <c:v>89.258394289239448</c:v>
                </c:pt>
                <c:pt idx="13472">
                  <c:v>89.258394289239448</c:v>
                </c:pt>
                <c:pt idx="13473">
                  <c:v>89.258394289239448</c:v>
                </c:pt>
                <c:pt idx="13474">
                  <c:v>89.258394289239448</c:v>
                </c:pt>
                <c:pt idx="13475">
                  <c:v>89.258394289239448</c:v>
                </c:pt>
                <c:pt idx="13476">
                  <c:v>89.258394289239448</c:v>
                </c:pt>
                <c:pt idx="13477">
                  <c:v>89.258394289239448</c:v>
                </c:pt>
                <c:pt idx="13478">
                  <c:v>89.258394289239448</c:v>
                </c:pt>
                <c:pt idx="13479">
                  <c:v>89.258394289239448</c:v>
                </c:pt>
                <c:pt idx="13480">
                  <c:v>89.258394289239448</c:v>
                </c:pt>
                <c:pt idx="13481">
                  <c:v>89.258394289239448</c:v>
                </c:pt>
                <c:pt idx="13482">
                  <c:v>89.258394289239448</c:v>
                </c:pt>
                <c:pt idx="13483">
                  <c:v>89.258394289239448</c:v>
                </c:pt>
                <c:pt idx="13484">
                  <c:v>89.258394289239448</c:v>
                </c:pt>
                <c:pt idx="13485">
                  <c:v>89.258394289239448</c:v>
                </c:pt>
                <c:pt idx="13486">
                  <c:v>89.258394289239448</c:v>
                </c:pt>
                <c:pt idx="13487">
                  <c:v>89.258394289239448</c:v>
                </c:pt>
                <c:pt idx="13488">
                  <c:v>89.258394289239448</c:v>
                </c:pt>
                <c:pt idx="13489">
                  <c:v>89.258394289239448</c:v>
                </c:pt>
                <c:pt idx="13490">
                  <c:v>89.258394289239448</c:v>
                </c:pt>
                <c:pt idx="13491">
                  <c:v>89.258394289239448</c:v>
                </c:pt>
                <c:pt idx="13492">
                  <c:v>89.258394289239448</c:v>
                </c:pt>
                <c:pt idx="13493">
                  <c:v>89.258394289239448</c:v>
                </c:pt>
                <c:pt idx="13494">
                  <c:v>89.258394289239448</c:v>
                </c:pt>
                <c:pt idx="13495">
                  <c:v>89.258394289239448</c:v>
                </c:pt>
                <c:pt idx="13496">
                  <c:v>89.258394289239448</c:v>
                </c:pt>
                <c:pt idx="13497">
                  <c:v>89.258394289239448</c:v>
                </c:pt>
                <c:pt idx="13498">
                  <c:v>89.258394289239448</c:v>
                </c:pt>
                <c:pt idx="13499">
                  <c:v>89.258394289239448</c:v>
                </c:pt>
                <c:pt idx="13500">
                  <c:v>89.258394289239448</c:v>
                </c:pt>
                <c:pt idx="13501">
                  <c:v>89.258394289239448</c:v>
                </c:pt>
                <c:pt idx="13502">
                  <c:v>89.258394289239448</c:v>
                </c:pt>
                <c:pt idx="13503">
                  <c:v>89.258394289239448</c:v>
                </c:pt>
                <c:pt idx="13504">
                  <c:v>89.258394289239448</c:v>
                </c:pt>
                <c:pt idx="13505">
                  <c:v>89.258394289239448</c:v>
                </c:pt>
                <c:pt idx="13506">
                  <c:v>89.258394289239448</c:v>
                </c:pt>
                <c:pt idx="13507">
                  <c:v>89.258394289239448</c:v>
                </c:pt>
                <c:pt idx="13508">
                  <c:v>89.258394289239448</c:v>
                </c:pt>
                <c:pt idx="13509">
                  <c:v>89.258394289239448</c:v>
                </c:pt>
                <c:pt idx="13510">
                  <c:v>89.258394289239448</c:v>
                </c:pt>
                <c:pt idx="13511">
                  <c:v>89.258394289239448</c:v>
                </c:pt>
                <c:pt idx="13512">
                  <c:v>89.258394289239448</c:v>
                </c:pt>
                <c:pt idx="13513">
                  <c:v>89.258394289239448</c:v>
                </c:pt>
                <c:pt idx="13514">
                  <c:v>89.258394289239448</c:v>
                </c:pt>
                <c:pt idx="13515">
                  <c:v>89.258394289239448</c:v>
                </c:pt>
                <c:pt idx="13516">
                  <c:v>89.258394289239448</c:v>
                </c:pt>
                <c:pt idx="13517">
                  <c:v>89.258394289239448</c:v>
                </c:pt>
                <c:pt idx="13518">
                  <c:v>89.258394289239448</c:v>
                </c:pt>
                <c:pt idx="13519">
                  <c:v>89.258394289239448</c:v>
                </c:pt>
                <c:pt idx="13520">
                  <c:v>89.258394289239448</c:v>
                </c:pt>
                <c:pt idx="13521">
                  <c:v>89.258394289239448</c:v>
                </c:pt>
                <c:pt idx="13522">
                  <c:v>89.258394289239448</c:v>
                </c:pt>
                <c:pt idx="13523">
                  <c:v>89.258394289239448</c:v>
                </c:pt>
                <c:pt idx="13524">
                  <c:v>89.258394289239448</c:v>
                </c:pt>
                <c:pt idx="13525">
                  <c:v>89.258394289239448</c:v>
                </c:pt>
                <c:pt idx="13526">
                  <c:v>89.258394289239448</c:v>
                </c:pt>
                <c:pt idx="13527">
                  <c:v>89.258394289239448</c:v>
                </c:pt>
                <c:pt idx="13528">
                  <c:v>89.258394289239448</c:v>
                </c:pt>
                <c:pt idx="13529">
                  <c:v>89.258394289239448</c:v>
                </c:pt>
                <c:pt idx="13530">
                  <c:v>89.258394289239448</c:v>
                </c:pt>
                <c:pt idx="13531">
                  <c:v>89.258394289239448</c:v>
                </c:pt>
                <c:pt idx="13532">
                  <c:v>89.258394289239448</c:v>
                </c:pt>
                <c:pt idx="13533">
                  <c:v>89.258394289239448</c:v>
                </c:pt>
                <c:pt idx="13534">
                  <c:v>89.258394289239448</c:v>
                </c:pt>
                <c:pt idx="13535">
                  <c:v>89.258394289239448</c:v>
                </c:pt>
                <c:pt idx="13536">
                  <c:v>89.258394289239448</c:v>
                </c:pt>
                <c:pt idx="13537">
                  <c:v>89.258394289239448</c:v>
                </c:pt>
                <c:pt idx="13538">
                  <c:v>89.258394289239448</c:v>
                </c:pt>
                <c:pt idx="13539">
                  <c:v>89.258394289239448</c:v>
                </c:pt>
                <c:pt idx="13540">
                  <c:v>89.258394289239448</c:v>
                </c:pt>
                <c:pt idx="13541">
                  <c:v>89.258394289239448</c:v>
                </c:pt>
                <c:pt idx="13542">
                  <c:v>89.258394289239448</c:v>
                </c:pt>
                <c:pt idx="13543">
                  <c:v>89.258394289239448</c:v>
                </c:pt>
                <c:pt idx="13544">
                  <c:v>89.258394289239448</c:v>
                </c:pt>
                <c:pt idx="13545">
                  <c:v>89.258394289239448</c:v>
                </c:pt>
                <c:pt idx="13546">
                  <c:v>89.258394289239448</c:v>
                </c:pt>
                <c:pt idx="13547">
                  <c:v>89.258394289239448</c:v>
                </c:pt>
                <c:pt idx="13548">
                  <c:v>89.258394289239448</c:v>
                </c:pt>
                <c:pt idx="13549">
                  <c:v>89.258394289239448</c:v>
                </c:pt>
                <c:pt idx="13550">
                  <c:v>89.258394289239448</c:v>
                </c:pt>
                <c:pt idx="13551">
                  <c:v>89.258394289239448</c:v>
                </c:pt>
                <c:pt idx="13552">
                  <c:v>89.258394289239448</c:v>
                </c:pt>
                <c:pt idx="13553">
                  <c:v>89.258394289239448</c:v>
                </c:pt>
                <c:pt idx="13554">
                  <c:v>89.258394289239448</c:v>
                </c:pt>
                <c:pt idx="13555">
                  <c:v>89.258394289239448</c:v>
                </c:pt>
                <c:pt idx="13556">
                  <c:v>89.258394289239448</c:v>
                </c:pt>
                <c:pt idx="13557">
                  <c:v>89.258394289239448</c:v>
                </c:pt>
                <c:pt idx="13558">
                  <c:v>89.258394289239448</c:v>
                </c:pt>
                <c:pt idx="13559">
                  <c:v>89.258394289239448</c:v>
                </c:pt>
                <c:pt idx="13560">
                  <c:v>89.258394289239448</c:v>
                </c:pt>
                <c:pt idx="13561">
                  <c:v>89.258394289239448</c:v>
                </c:pt>
                <c:pt idx="13562">
                  <c:v>89.258394289239448</c:v>
                </c:pt>
                <c:pt idx="13563">
                  <c:v>89.258394289239448</c:v>
                </c:pt>
                <c:pt idx="13564">
                  <c:v>89.258394289239448</c:v>
                </c:pt>
                <c:pt idx="13565">
                  <c:v>89.258394289239448</c:v>
                </c:pt>
                <c:pt idx="13566">
                  <c:v>89.258394289239448</c:v>
                </c:pt>
                <c:pt idx="13567">
                  <c:v>89.258394289239448</c:v>
                </c:pt>
                <c:pt idx="13568">
                  <c:v>89.258394289239448</c:v>
                </c:pt>
                <c:pt idx="13569">
                  <c:v>89.258394289239448</c:v>
                </c:pt>
                <c:pt idx="13570">
                  <c:v>89.258394289239448</c:v>
                </c:pt>
                <c:pt idx="13571">
                  <c:v>89.258394289239448</c:v>
                </c:pt>
                <c:pt idx="13572">
                  <c:v>89.258394289239448</c:v>
                </c:pt>
                <c:pt idx="13573">
                  <c:v>89.258394289239448</c:v>
                </c:pt>
                <c:pt idx="13574">
                  <c:v>89.258394289239448</c:v>
                </c:pt>
                <c:pt idx="13575">
                  <c:v>89.258394289239448</c:v>
                </c:pt>
                <c:pt idx="13576">
                  <c:v>89.258394289239448</c:v>
                </c:pt>
                <c:pt idx="13577">
                  <c:v>89.258394289239448</c:v>
                </c:pt>
                <c:pt idx="13578">
                  <c:v>89.258394289239448</c:v>
                </c:pt>
                <c:pt idx="13579">
                  <c:v>89.258394289239448</c:v>
                </c:pt>
                <c:pt idx="13580">
                  <c:v>89.258394289239448</c:v>
                </c:pt>
                <c:pt idx="13581">
                  <c:v>89.258394289239448</c:v>
                </c:pt>
                <c:pt idx="13582">
                  <c:v>89.258394289239448</c:v>
                </c:pt>
                <c:pt idx="13583">
                  <c:v>89.258394289239448</c:v>
                </c:pt>
                <c:pt idx="13584">
                  <c:v>89.258394289239448</c:v>
                </c:pt>
                <c:pt idx="13585">
                  <c:v>89.258394289239448</c:v>
                </c:pt>
                <c:pt idx="13586">
                  <c:v>89.258394289239448</c:v>
                </c:pt>
                <c:pt idx="13587">
                  <c:v>89.258394289239448</c:v>
                </c:pt>
                <c:pt idx="13588">
                  <c:v>89.258394289239448</c:v>
                </c:pt>
                <c:pt idx="13589">
                  <c:v>89.258394289239448</c:v>
                </c:pt>
                <c:pt idx="13590">
                  <c:v>89.258394289239448</c:v>
                </c:pt>
                <c:pt idx="13591">
                  <c:v>89.258394289239448</c:v>
                </c:pt>
                <c:pt idx="13592">
                  <c:v>89.258394289239448</c:v>
                </c:pt>
                <c:pt idx="13593">
                  <c:v>89.258394289239448</c:v>
                </c:pt>
                <c:pt idx="13594">
                  <c:v>89.258394289239448</c:v>
                </c:pt>
                <c:pt idx="13595">
                  <c:v>89.258394289239448</c:v>
                </c:pt>
                <c:pt idx="13596">
                  <c:v>89.258394289239448</c:v>
                </c:pt>
                <c:pt idx="13597">
                  <c:v>89.258394289239448</c:v>
                </c:pt>
                <c:pt idx="13598">
                  <c:v>89.258394289239448</c:v>
                </c:pt>
                <c:pt idx="13599">
                  <c:v>89.258394289239448</c:v>
                </c:pt>
                <c:pt idx="13600">
                  <c:v>89.258394289239448</c:v>
                </c:pt>
                <c:pt idx="13601">
                  <c:v>89.258394289239448</c:v>
                </c:pt>
                <c:pt idx="13602">
                  <c:v>89.258394289239448</c:v>
                </c:pt>
                <c:pt idx="13603">
                  <c:v>89.258394289239448</c:v>
                </c:pt>
                <c:pt idx="13604">
                  <c:v>89.258394289239448</c:v>
                </c:pt>
                <c:pt idx="13605">
                  <c:v>89.258394289239448</c:v>
                </c:pt>
                <c:pt idx="13606">
                  <c:v>89.258394289239448</c:v>
                </c:pt>
                <c:pt idx="13607">
                  <c:v>89.258394289239448</c:v>
                </c:pt>
                <c:pt idx="13608">
                  <c:v>89.258394289239448</c:v>
                </c:pt>
                <c:pt idx="13609">
                  <c:v>89.258394289239448</c:v>
                </c:pt>
                <c:pt idx="13610">
                  <c:v>89.258394289239448</c:v>
                </c:pt>
                <c:pt idx="13611">
                  <c:v>89.258394289239448</c:v>
                </c:pt>
                <c:pt idx="13612">
                  <c:v>89.258394289239448</c:v>
                </c:pt>
                <c:pt idx="13613">
                  <c:v>89.258394289239448</c:v>
                </c:pt>
                <c:pt idx="13614">
                  <c:v>89.258394289239448</c:v>
                </c:pt>
                <c:pt idx="13615">
                  <c:v>89.258394289239448</c:v>
                </c:pt>
                <c:pt idx="13616">
                  <c:v>89.258394289239448</c:v>
                </c:pt>
                <c:pt idx="13617">
                  <c:v>89.258394289239448</c:v>
                </c:pt>
                <c:pt idx="13618">
                  <c:v>89.258394289239448</c:v>
                </c:pt>
                <c:pt idx="13619">
                  <c:v>89.258394289239448</c:v>
                </c:pt>
                <c:pt idx="13620">
                  <c:v>89.258394289239448</c:v>
                </c:pt>
                <c:pt idx="13621">
                  <c:v>89.258394289239448</c:v>
                </c:pt>
                <c:pt idx="13622">
                  <c:v>89.258394289239448</c:v>
                </c:pt>
                <c:pt idx="13623">
                  <c:v>89.258394289239448</c:v>
                </c:pt>
                <c:pt idx="13624">
                  <c:v>89.258394289239448</c:v>
                </c:pt>
                <c:pt idx="13625">
                  <c:v>89.258394289239448</c:v>
                </c:pt>
                <c:pt idx="13626">
                  <c:v>89.258394289239448</c:v>
                </c:pt>
                <c:pt idx="13627">
                  <c:v>89.258394289239448</c:v>
                </c:pt>
                <c:pt idx="13628">
                  <c:v>89.258394289239448</c:v>
                </c:pt>
                <c:pt idx="13629">
                  <c:v>89.258394289239448</c:v>
                </c:pt>
                <c:pt idx="13630">
                  <c:v>89.258394289239448</c:v>
                </c:pt>
                <c:pt idx="13631">
                  <c:v>89.258394289239448</c:v>
                </c:pt>
                <c:pt idx="13632">
                  <c:v>89.258394289239448</c:v>
                </c:pt>
                <c:pt idx="13633">
                  <c:v>89.258394289239448</c:v>
                </c:pt>
                <c:pt idx="13634">
                  <c:v>89.258394289239448</c:v>
                </c:pt>
                <c:pt idx="13635">
                  <c:v>89.258394289239448</c:v>
                </c:pt>
                <c:pt idx="13636">
                  <c:v>89.258394289239448</c:v>
                </c:pt>
                <c:pt idx="13637">
                  <c:v>89.258394289239448</c:v>
                </c:pt>
                <c:pt idx="13638">
                  <c:v>89.258394289239448</c:v>
                </c:pt>
                <c:pt idx="13639">
                  <c:v>89.258394289239448</c:v>
                </c:pt>
                <c:pt idx="13640">
                  <c:v>89.258394289239448</c:v>
                </c:pt>
                <c:pt idx="13641">
                  <c:v>89.258394289239448</c:v>
                </c:pt>
                <c:pt idx="13642">
                  <c:v>89.258394289239448</c:v>
                </c:pt>
                <c:pt idx="13643">
                  <c:v>89.258394289239448</c:v>
                </c:pt>
                <c:pt idx="13644">
                  <c:v>89.258394289239448</c:v>
                </c:pt>
                <c:pt idx="13645">
                  <c:v>89.258394289239448</c:v>
                </c:pt>
                <c:pt idx="13646">
                  <c:v>89.258394289239448</c:v>
                </c:pt>
                <c:pt idx="13647">
                  <c:v>89.258394289239448</c:v>
                </c:pt>
                <c:pt idx="13648">
                  <c:v>89.258394289239448</c:v>
                </c:pt>
                <c:pt idx="13649">
                  <c:v>89.258394289239448</c:v>
                </c:pt>
                <c:pt idx="13650">
                  <c:v>89.258394289239448</c:v>
                </c:pt>
                <c:pt idx="13651">
                  <c:v>89.258394289239448</c:v>
                </c:pt>
                <c:pt idx="13652">
                  <c:v>89.258394289239448</c:v>
                </c:pt>
                <c:pt idx="13653">
                  <c:v>89.258394289239448</c:v>
                </c:pt>
                <c:pt idx="13654">
                  <c:v>89.258394289239448</c:v>
                </c:pt>
                <c:pt idx="13655">
                  <c:v>89.258394289239448</c:v>
                </c:pt>
                <c:pt idx="13656">
                  <c:v>89.258394289239448</c:v>
                </c:pt>
                <c:pt idx="13657">
                  <c:v>89.258394289239448</c:v>
                </c:pt>
                <c:pt idx="13658">
                  <c:v>89.258394289239448</c:v>
                </c:pt>
                <c:pt idx="13659">
                  <c:v>89.258394289239448</c:v>
                </c:pt>
                <c:pt idx="13660">
                  <c:v>89.258394289239448</c:v>
                </c:pt>
                <c:pt idx="13661">
                  <c:v>89.258394289239448</c:v>
                </c:pt>
                <c:pt idx="13662">
                  <c:v>89.258394289239448</c:v>
                </c:pt>
                <c:pt idx="13663">
                  <c:v>89.258394289239448</c:v>
                </c:pt>
                <c:pt idx="13664">
                  <c:v>89.258394289239448</c:v>
                </c:pt>
                <c:pt idx="13665">
                  <c:v>89.258394289239448</c:v>
                </c:pt>
                <c:pt idx="13666">
                  <c:v>89.258394289239448</c:v>
                </c:pt>
                <c:pt idx="13667">
                  <c:v>89.258394289239448</c:v>
                </c:pt>
                <c:pt idx="13668">
                  <c:v>89.258394289239448</c:v>
                </c:pt>
                <c:pt idx="13669">
                  <c:v>89.258394289239448</c:v>
                </c:pt>
                <c:pt idx="13670">
                  <c:v>89.258394289239448</c:v>
                </c:pt>
                <c:pt idx="13671">
                  <c:v>89.258394289239448</c:v>
                </c:pt>
                <c:pt idx="13672">
                  <c:v>89.258394289239448</c:v>
                </c:pt>
                <c:pt idx="13673">
                  <c:v>89.258394289239448</c:v>
                </c:pt>
                <c:pt idx="13674">
                  <c:v>89.258394289239448</c:v>
                </c:pt>
                <c:pt idx="13675">
                  <c:v>89.258394289239448</c:v>
                </c:pt>
                <c:pt idx="13676">
                  <c:v>89.258394289239448</c:v>
                </c:pt>
                <c:pt idx="13677">
                  <c:v>89.258394289239448</c:v>
                </c:pt>
                <c:pt idx="13678">
                  <c:v>89.258394289239448</c:v>
                </c:pt>
                <c:pt idx="13679">
                  <c:v>89.258394289239448</c:v>
                </c:pt>
                <c:pt idx="13680">
                  <c:v>89.258394289239448</c:v>
                </c:pt>
                <c:pt idx="13681">
                  <c:v>89.258394289239448</c:v>
                </c:pt>
                <c:pt idx="13682">
                  <c:v>89.258394289239448</c:v>
                </c:pt>
                <c:pt idx="13683">
                  <c:v>89.258394289239448</c:v>
                </c:pt>
                <c:pt idx="13684">
                  <c:v>89.258394289239448</c:v>
                </c:pt>
                <c:pt idx="13685">
                  <c:v>89.258394289239448</c:v>
                </c:pt>
                <c:pt idx="13686">
                  <c:v>89.258394289239448</c:v>
                </c:pt>
                <c:pt idx="13687">
                  <c:v>89.258394289239448</c:v>
                </c:pt>
                <c:pt idx="13688">
                  <c:v>89.258394289239448</c:v>
                </c:pt>
                <c:pt idx="13689">
                  <c:v>89.258394289239448</c:v>
                </c:pt>
                <c:pt idx="13690">
                  <c:v>89.258394289239448</c:v>
                </c:pt>
                <c:pt idx="13691">
                  <c:v>89.258394289239448</c:v>
                </c:pt>
                <c:pt idx="13692">
                  <c:v>89.258394289239448</c:v>
                </c:pt>
                <c:pt idx="13693">
                  <c:v>89.258394289239448</c:v>
                </c:pt>
                <c:pt idx="13694">
                  <c:v>89.258394289239448</c:v>
                </c:pt>
                <c:pt idx="13695">
                  <c:v>89.258394289239448</c:v>
                </c:pt>
                <c:pt idx="13696">
                  <c:v>89.258394289239448</c:v>
                </c:pt>
                <c:pt idx="13697">
                  <c:v>89.258394289239448</c:v>
                </c:pt>
                <c:pt idx="13698">
                  <c:v>89.258394289239448</c:v>
                </c:pt>
                <c:pt idx="13699">
                  <c:v>89.258394289239448</c:v>
                </c:pt>
                <c:pt idx="13700">
                  <c:v>89.258394289239448</c:v>
                </c:pt>
                <c:pt idx="13701">
                  <c:v>89.258394289239448</c:v>
                </c:pt>
                <c:pt idx="13702">
                  <c:v>89.258394289239448</c:v>
                </c:pt>
                <c:pt idx="13703">
                  <c:v>89.258394289239448</c:v>
                </c:pt>
                <c:pt idx="13704">
                  <c:v>89.258394289239448</c:v>
                </c:pt>
                <c:pt idx="13705">
                  <c:v>89.258394289239448</c:v>
                </c:pt>
                <c:pt idx="13706">
                  <c:v>89.258394289239448</c:v>
                </c:pt>
                <c:pt idx="13707">
                  <c:v>89.258394289239448</c:v>
                </c:pt>
                <c:pt idx="13708">
                  <c:v>89.258394289239448</c:v>
                </c:pt>
                <c:pt idx="13709">
                  <c:v>89.258394289239448</c:v>
                </c:pt>
                <c:pt idx="13710">
                  <c:v>89.258394289239448</c:v>
                </c:pt>
                <c:pt idx="13711">
                  <c:v>89.258394289239448</c:v>
                </c:pt>
                <c:pt idx="13712">
                  <c:v>89.258394289239448</c:v>
                </c:pt>
                <c:pt idx="13713">
                  <c:v>89.258394289239448</c:v>
                </c:pt>
                <c:pt idx="13714">
                  <c:v>89.258394289239448</c:v>
                </c:pt>
                <c:pt idx="13715">
                  <c:v>89.258394289239448</c:v>
                </c:pt>
                <c:pt idx="13716">
                  <c:v>89.258394289239448</c:v>
                </c:pt>
                <c:pt idx="13717">
                  <c:v>89.258394289239448</c:v>
                </c:pt>
                <c:pt idx="13718">
                  <c:v>89.258394289239448</c:v>
                </c:pt>
                <c:pt idx="13719">
                  <c:v>89.258394289239448</c:v>
                </c:pt>
                <c:pt idx="13720">
                  <c:v>89.258394289239448</c:v>
                </c:pt>
                <c:pt idx="13721">
                  <c:v>89.258394289239448</c:v>
                </c:pt>
                <c:pt idx="13722">
                  <c:v>89.258394289239448</c:v>
                </c:pt>
                <c:pt idx="13723">
                  <c:v>89.258394289239448</c:v>
                </c:pt>
                <c:pt idx="13724">
                  <c:v>89.258394289239448</c:v>
                </c:pt>
                <c:pt idx="13725">
                  <c:v>89.258394289239448</c:v>
                </c:pt>
                <c:pt idx="13726">
                  <c:v>89.258394289239448</c:v>
                </c:pt>
                <c:pt idx="13727">
                  <c:v>89.258394289239448</c:v>
                </c:pt>
                <c:pt idx="13728">
                  <c:v>89.258394289239448</c:v>
                </c:pt>
                <c:pt idx="13729">
                  <c:v>89.258394289239448</c:v>
                </c:pt>
                <c:pt idx="13730">
                  <c:v>89.258394289239448</c:v>
                </c:pt>
                <c:pt idx="13731">
                  <c:v>89.258394289239448</c:v>
                </c:pt>
                <c:pt idx="13732">
                  <c:v>89.258394289239448</c:v>
                </c:pt>
                <c:pt idx="13733">
                  <c:v>89.258394289239448</c:v>
                </c:pt>
                <c:pt idx="13734">
                  <c:v>89.258394289239448</c:v>
                </c:pt>
                <c:pt idx="13735">
                  <c:v>89.258394289239448</c:v>
                </c:pt>
                <c:pt idx="13736">
                  <c:v>89.258394289239448</c:v>
                </c:pt>
                <c:pt idx="13737">
                  <c:v>89.258394289239448</c:v>
                </c:pt>
                <c:pt idx="13738">
                  <c:v>89.258394289239448</c:v>
                </c:pt>
                <c:pt idx="13739">
                  <c:v>89.258394289239448</c:v>
                </c:pt>
                <c:pt idx="13740">
                  <c:v>89.258394289239448</c:v>
                </c:pt>
                <c:pt idx="13741">
                  <c:v>89.258394289239448</c:v>
                </c:pt>
                <c:pt idx="13742">
                  <c:v>89.258394289239448</c:v>
                </c:pt>
                <c:pt idx="13743">
                  <c:v>89.258394289239448</c:v>
                </c:pt>
                <c:pt idx="13744">
                  <c:v>89.258394289239448</c:v>
                </c:pt>
                <c:pt idx="13745">
                  <c:v>89.258394289239448</c:v>
                </c:pt>
                <c:pt idx="13746">
                  <c:v>89.258394289239448</c:v>
                </c:pt>
                <c:pt idx="13747">
                  <c:v>89.258394289239448</c:v>
                </c:pt>
                <c:pt idx="13748">
                  <c:v>89.258394289239448</c:v>
                </c:pt>
                <c:pt idx="13749">
                  <c:v>89.258394289239448</c:v>
                </c:pt>
                <c:pt idx="13750">
                  <c:v>89.258394289239448</c:v>
                </c:pt>
                <c:pt idx="13751">
                  <c:v>89.258394289239448</c:v>
                </c:pt>
                <c:pt idx="13752">
                  <c:v>89.258394289239448</c:v>
                </c:pt>
                <c:pt idx="13753">
                  <c:v>89.258394289239448</c:v>
                </c:pt>
                <c:pt idx="13754">
                  <c:v>89.258394289239448</c:v>
                </c:pt>
                <c:pt idx="13755">
                  <c:v>89.258394289239448</c:v>
                </c:pt>
                <c:pt idx="13756">
                  <c:v>89.258394289239448</c:v>
                </c:pt>
                <c:pt idx="13757">
                  <c:v>89.258394289239448</c:v>
                </c:pt>
                <c:pt idx="13758">
                  <c:v>89.258394289239448</c:v>
                </c:pt>
                <c:pt idx="13759">
                  <c:v>89.258394289239448</c:v>
                </c:pt>
                <c:pt idx="13760">
                  <c:v>89.258394289239448</c:v>
                </c:pt>
                <c:pt idx="13761">
                  <c:v>89.258394289239448</c:v>
                </c:pt>
                <c:pt idx="13762">
                  <c:v>89.258394289239448</c:v>
                </c:pt>
                <c:pt idx="13763">
                  <c:v>89.258394289239448</c:v>
                </c:pt>
                <c:pt idx="13764">
                  <c:v>89.258394289239448</c:v>
                </c:pt>
                <c:pt idx="13765">
                  <c:v>89.258394289239448</c:v>
                </c:pt>
                <c:pt idx="13766">
                  <c:v>89.258394289239448</c:v>
                </c:pt>
                <c:pt idx="13767">
                  <c:v>89.258394289239448</c:v>
                </c:pt>
                <c:pt idx="13768">
                  <c:v>89.258394289239448</c:v>
                </c:pt>
                <c:pt idx="13769">
                  <c:v>89.258394289239448</c:v>
                </c:pt>
                <c:pt idx="13770">
                  <c:v>89.258394289239448</c:v>
                </c:pt>
                <c:pt idx="13771">
                  <c:v>89.258394289239448</c:v>
                </c:pt>
                <c:pt idx="13772">
                  <c:v>89.258394289239448</c:v>
                </c:pt>
                <c:pt idx="13773">
                  <c:v>89.258394289239448</c:v>
                </c:pt>
                <c:pt idx="13774">
                  <c:v>89.258394289239448</c:v>
                </c:pt>
                <c:pt idx="13775">
                  <c:v>89.258394289239448</c:v>
                </c:pt>
                <c:pt idx="13776">
                  <c:v>89.258394289239448</c:v>
                </c:pt>
                <c:pt idx="13777">
                  <c:v>89.258394289239448</c:v>
                </c:pt>
                <c:pt idx="13778">
                  <c:v>89.258394289239448</c:v>
                </c:pt>
                <c:pt idx="13779">
                  <c:v>89.258394289239448</c:v>
                </c:pt>
                <c:pt idx="13780">
                  <c:v>89.258394289239448</c:v>
                </c:pt>
                <c:pt idx="13781">
                  <c:v>89.258394289239448</c:v>
                </c:pt>
                <c:pt idx="13782">
                  <c:v>89.258394289239448</c:v>
                </c:pt>
                <c:pt idx="13783">
                  <c:v>89.258394289239448</c:v>
                </c:pt>
                <c:pt idx="13784">
                  <c:v>89.258394289239448</c:v>
                </c:pt>
                <c:pt idx="13785">
                  <c:v>89.258394289239448</c:v>
                </c:pt>
                <c:pt idx="13786">
                  <c:v>89.258394289239448</c:v>
                </c:pt>
                <c:pt idx="13787">
                  <c:v>89.258394289239448</c:v>
                </c:pt>
                <c:pt idx="13788">
                  <c:v>89.258394289239448</c:v>
                </c:pt>
                <c:pt idx="13789">
                  <c:v>89.258394289239448</c:v>
                </c:pt>
                <c:pt idx="13790">
                  <c:v>89.258394289239448</c:v>
                </c:pt>
                <c:pt idx="13791">
                  <c:v>89.258394289239448</c:v>
                </c:pt>
                <c:pt idx="13792">
                  <c:v>89.258394289239448</c:v>
                </c:pt>
                <c:pt idx="13793">
                  <c:v>89.258394289239448</c:v>
                </c:pt>
                <c:pt idx="13794">
                  <c:v>89.258394289239448</c:v>
                </c:pt>
                <c:pt idx="13795">
                  <c:v>89.258394289239448</c:v>
                </c:pt>
                <c:pt idx="13796">
                  <c:v>89.258394289239448</c:v>
                </c:pt>
                <c:pt idx="13797">
                  <c:v>89.258394289239448</c:v>
                </c:pt>
                <c:pt idx="13798">
                  <c:v>89.258394289239448</c:v>
                </c:pt>
                <c:pt idx="13799">
                  <c:v>89.258394289239448</c:v>
                </c:pt>
                <c:pt idx="13800">
                  <c:v>89.258394289239448</c:v>
                </c:pt>
                <c:pt idx="13801">
                  <c:v>89.258394289239448</c:v>
                </c:pt>
                <c:pt idx="13802">
                  <c:v>89.258394289239448</c:v>
                </c:pt>
                <c:pt idx="13803">
                  <c:v>89.258394289239448</c:v>
                </c:pt>
                <c:pt idx="13804">
                  <c:v>89.258394289239448</c:v>
                </c:pt>
                <c:pt idx="13805">
                  <c:v>89.258394289239448</c:v>
                </c:pt>
                <c:pt idx="13806">
                  <c:v>89.258394289239448</c:v>
                </c:pt>
                <c:pt idx="13807">
                  <c:v>89.258394289239448</c:v>
                </c:pt>
                <c:pt idx="13808">
                  <c:v>89.258394289239448</c:v>
                </c:pt>
                <c:pt idx="13809">
                  <c:v>89.258394289239448</c:v>
                </c:pt>
                <c:pt idx="13810">
                  <c:v>89.258394289239448</c:v>
                </c:pt>
                <c:pt idx="13811">
                  <c:v>89.258394289239448</c:v>
                </c:pt>
                <c:pt idx="13812">
                  <c:v>89.258394289239448</c:v>
                </c:pt>
                <c:pt idx="13813">
                  <c:v>89.258394289239448</c:v>
                </c:pt>
                <c:pt idx="13814">
                  <c:v>89.258394289239448</c:v>
                </c:pt>
                <c:pt idx="13815">
                  <c:v>89.258394289239448</c:v>
                </c:pt>
                <c:pt idx="13816">
                  <c:v>89.258394289239448</c:v>
                </c:pt>
                <c:pt idx="13817">
                  <c:v>89.258394289239448</c:v>
                </c:pt>
                <c:pt idx="13818">
                  <c:v>89.258394289239448</c:v>
                </c:pt>
                <c:pt idx="13819">
                  <c:v>89.258394289239448</c:v>
                </c:pt>
                <c:pt idx="13820">
                  <c:v>89.258394289239448</c:v>
                </c:pt>
                <c:pt idx="13821">
                  <c:v>89.258394289239448</c:v>
                </c:pt>
                <c:pt idx="13822">
                  <c:v>89.258394289239448</c:v>
                </c:pt>
                <c:pt idx="13823">
                  <c:v>89.258394289239448</c:v>
                </c:pt>
                <c:pt idx="13824">
                  <c:v>89.258394289239448</c:v>
                </c:pt>
                <c:pt idx="13825">
                  <c:v>89.258394289239448</c:v>
                </c:pt>
                <c:pt idx="13826">
                  <c:v>89.258394289239448</c:v>
                </c:pt>
                <c:pt idx="13827">
                  <c:v>89.258394289239448</c:v>
                </c:pt>
                <c:pt idx="13828">
                  <c:v>89.258394289239448</c:v>
                </c:pt>
                <c:pt idx="13829">
                  <c:v>89.258394289239448</c:v>
                </c:pt>
                <c:pt idx="13830">
                  <c:v>89.258394289239448</c:v>
                </c:pt>
                <c:pt idx="13831">
                  <c:v>89.258394289239448</c:v>
                </c:pt>
                <c:pt idx="13832">
                  <c:v>89.258394289239448</c:v>
                </c:pt>
                <c:pt idx="13833">
                  <c:v>89.258394289239448</c:v>
                </c:pt>
                <c:pt idx="13834">
                  <c:v>89.258394289239448</c:v>
                </c:pt>
                <c:pt idx="13835">
                  <c:v>89.258394289239448</c:v>
                </c:pt>
                <c:pt idx="13836">
                  <c:v>89.258394289239448</c:v>
                </c:pt>
                <c:pt idx="13837">
                  <c:v>89.258394289239448</c:v>
                </c:pt>
                <c:pt idx="13838">
                  <c:v>89.258394289239448</c:v>
                </c:pt>
                <c:pt idx="13839">
                  <c:v>89.258394289239448</c:v>
                </c:pt>
                <c:pt idx="13840">
                  <c:v>89.258394289239448</c:v>
                </c:pt>
                <c:pt idx="13841">
                  <c:v>89.258394289239448</c:v>
                </c:pt>
                <c:pt idx="13842">
                  <c:v>89.258394289239448</c:v>
                </c:pt>
                <c:pt idx="13843">
                  <c:v>89.258394289239448</c:v>
                </c:pt>
                <c:pt idx="13844">
                  <c:v>89.258394289239448</c:v>
                </c:pt>
                <c:pt idx="13845">
                  <c:v>89.258394289239448</c:v>
                </c:pt>
                <c:pt idx="13846">
                  <c:v>89.258394289239448</c:v>
                </c:pt>
                <c:pt idx="13847">
                  <c:v>89.258394289239448</c:v>
                </c:pt>
                <c:pt idx="13848">
                  <c:v>89.258394289239448</c:v>
                </c:pt>
                <c:pt idx="13849">
                  <c:v>89.258394289239448</c:v>
                </c:pt>
                <c:pt idx="13850">
                  <c:v>89.258394289239448</c:v>
                </c:pt>
                <c:pt idx="13851">
                  <c:v>89.258394289239448</c:v>
                </c:pt>
                <c:pt idx="13852">
                  <c:v>89.258394289239448</c:v>
                </c:pt>
                <c:pt idx="13853">
                  <c:v>89.258394289239448</c:v>
                </c:pt>
                <c:pt idx="13854">
                  <c:v>89.258394289239448</c:v>
                </c:pt>
                <c:pt idx="13855">
                  <c:v>89.258394289239448</c:v>
                </c:pt>
                <c:pt idx="13856">
                  <c:v>89.258394289239448</c:v>
                </c:pt>
                <c:pt idx="13857">
                  <c:v>89.258394289239448</c:v>
                </c:pt>
                <c:pt idx="13858">
                  <c:v>89.258394289239448</c:v>
                </c:pt>
                <c:pt idx="13859">
                  <c:v>89.258394289239448</c:v>
                </c:pt>
                <c:pt idx="13860">
                  <c:v>89.258394289239448</c:v>
                </c:pt>
                <c:pt idx="13861">
                  <c:v>89.258394289239448</c:v>
                </c:pt>
                <c:pt idx="13862">
                  <c:v>89.258394289239448</c:v>
                </c:pt>
                <c:pt idx="13863">
                  <c:v>89.258394289239448</c:v>
                </c:pt>
                <c:pt idx="13864">
                  <c:v>89.258394289239448</c:v>
                </c:pt>
                <c:pt idx="13865">
                  <c:v>89.258394289239448</c:v>
                </c:pt>
                <c:pt idx="13866">
                  <c:v>89.258394289239448</c:v>
                </c:pt>
                <c:pt idx="13867">
                  <c:v>89.258394289239448</c:v>
                </c:pt>
                <c:pt idx="13868">
                  <c:v>89.258394289239448</c:v>
                </c:pt>
                <c:pt idx="13869">
                  <c:v>89.258394289239448</c:v>
                </c:pt>
                <c:pt idx="13870">
                  <c:v>89.258394289239448</c:v>
                </c:pt>
                <c:pt idx="13871">
                  <c:v>89.258394289239448</c:v>
                </c:pt>
                <c:pt idx="13872">
                  <c:v>89.258394289239448</c:v>
                </c:pt>
                <c:pt idx="13873">
                  <c:v>89.258394289239448</c:v>
                </c:pt>
                <c:pt idx="13874">
                  <c:v>89.258394289239448</c:v>
                </c:pt>
                <c:pt idx="13875">
                  <c:v>89.258394289239448</c:v>
                </c:pt>
                <c:pt idx="13876">
                  <c:v>89.258394289239448</c:v>
                </c:pt>
                <c:pt idx="13877">
                  <c:v>89.258394289239448</c:v>
                </c:pt>
                <c:pt idx="13878">
                  <c:v>89.258394289239448</c:v>
                </c:pt>
                <c:pt idx="13879">
                  <c:v>89.258394289239448</c:v>
                </c:pt>
                <c:pt idx="13880">
                  <c:v>89.258394289239448</c:v>
                </c:pt>
                <c:pt idx="13881">
                  <c:v>89.258394289239448</c:v>
                </c:pt>
                <c:pt idx="13882">
                  <c:v>89.258394289239448</c:v>
                </c:pt>
                <c:pt idx="13883">
                  <c:v>89.258394289239448</c:v>
                </c:pt>
                <c:pt idx="13884">
                  <c:v>89.258394289239448</c:v>
                </c:pt>
                <c:pt idx="13885">
                  <c:v>89.258394289239448</c:v>
                </c:pt>
                <c:pt idx="13886">
                  <c:v>89.258394289239448</c:v>
                </c:pt>
                <c:pt idx="13887">
                  <c:v>89.258394289239448</c:v>
                </c:pt>
                <c:pt idx="13888">
                  <c:v>89.258394289239448</c:v>
                </c:pt>
                <c:pt idx="13889">
                  <c:v>89.258394289239448</c:v>
                </c:pt>
                <c:pt idx="13890">
                  <c:v>89.258394289239448</c:v>
                </c:pt>
                <c:pt idx="13891">
                  <c:v>89.258394289239448</c:v>
                </c:pt>
                <c:pt idx="13892">
                  <c:v>89.258394289239448</c:v>
                </c:pt>
                <c:pt idx="13893">
                  <c:v>89.258394289239448</c:v>
                </c:pt>
                <c:pt idx="13894">
                  <c:v>89.258394289239448</c:v>
                </c:pt>
                <c:pt idx="13895">
                  <c:v>89.258394289239448</c:v>
                </c:pt>
                <c:pt idx="13896">
                  <c:v>89.258394289239448</c:v>
                </c:pt>
                <c:pt idx="13897">
                  <c:v>89.258394289239448</c:v>
                </c:pt>
                <c:pt idx="13898">
                  <c:v>89.258394289239448</c:v>
                </c:pt>
                <c:pt idx="13899">
                  <c:v>89.258394289239448</c:v>
                </c:pt>
                <c:pt idx="13900">
                  <c:v>89.258394289239448</c:v>
                </c:pt>
                <c:pt idx="13901">
                  <c:v>89.258394289239448</c:v>
                </c:pt>
                <c:pt idx="13902">
                  <c:v>89.258394289239448</c:v>
                </c:pt>
                <c:pt idx="13903">
                  <c:v>89.258394289239448</c:v>
                </c:pt>
                <c:pt idx="13904">
                  <c:v>89.258394289239448</c:v>
                </c:pt>
                <c:pt idx="13905">
                  <c:v>89.258394289239448</c:v>
                </c:pt>
                <c:pt idx="13906">
                  <c:v>89.258394289239448</c:v>
                </c:pt>
                <c:pt idx="13907">
                  <c:v>89.258394289239448</c:v>
                </c:pt>
                <c:pt idx="13908">
                  <c:v>89.258394289239448</c:v>
                </c:pt>
                <c:pt idx="13909">
                  <c:v>89.258394289239448</c:v>
                </c:pt>
                <c:pt idx="13910">
                  <c:v>89.258394289239448</c:v>
                </c:pt>
                <c:pt idx="13911">
                  <c:v>89.258394289239448</c:v>
                </c:pt>
                <c:pt idx="13912">
                  <c:v>89.258394289239448</c:v>
                </c:pt>
                <c:pt idx="13913">
                  <c:v>89.258394289239448</c:v>
                </c:pt>
                <c:pt idx="13914">
                  <c:v>89.258394289239448</c:v>
                </c:pt>
                <c:pt idx="13915">
                  <c:v>89.258394289239448</c:v>
                </c:pt>
                <c:pt idx="13916">
                  <c:v>89.258394289239448</c:v>
                </c:pt>
                <c:pt idx="13917">
                  <c:v>89.258394289239448</c:v>
                </c:pt>
                <c:pt idx="13918">
                  <c:v>89.258394289239448</c:v>
                </c:pt>
                <c:pt idx="13919">
                  <c:v>89.258394289239448</c:v>
                </c:pt>
                <c:pt idx="13920">
                  <c:v>89.258394289239448</c:v>
                </c:pt>
                <c:pt idx="13921">
                  <c:v>89.258394289239448</c:v>
                </c:pt>
                <c:pt idx="13922">
                  <c:v>89.258394289239448</c:v>
                </c:pt>
                <c:pt idx="13923">
                  <c:v>89.258394289239448</c:v>
                </c:pt>
                <c:pt idx="13924">
                  <c:v>89.258394289239448</c:v>
                </c:pt>
                <c:pt idx="13925">
                  <c:v>89.258394289239448</c:v>
                </c:pt>
                <c:pt idx="13926">
                  <c:v>89.258394289239448</c:v>
                </c:pt>
                <c:pt idx="13927">
                  <c:v>89.258394289239448</c:v>
                </c:pt>
                <c:pt idx="13928">
                  <c:v>89.258394289239448</c:v>
                </c:pt>
                <c:pt idx="13929">
                  <c:v>89.258394289239448</c:v>
                </c:pt>
                <c:pt idx="13930">
                  <c:v>89.258394289239448</c:v>
                </c:pt>
                <c:pt idx="13931">
                  <c:v>89.258394289239448</c:v>
                </c:pt>
                <c:pt idx="13932">
                  <c:v>89.258394289239448</c:v>
                </c:pt>
                <c:pt idx="13933">
                  <c:v>89.258394289239448</c:v>
                </c:pt>
                <c:pt idx="13934">
                  <c:v>89.258394289239448</c:v>
                </c:pt>
                <c:pt idx="13935">
                  <c:v>89.258394289239448</c:v>
                </c:pt>
                <c:pt idx="13936">
                  <c:v>89.258394289239448</c:v>
                </c:pt>
                <c:pt idx="13937">
                  <c:v>89.258394289239448</c:v>
                </c:pt>
                <c:pt idx="13938">
                  <c:v>89.258394289239448</c:v>
                </c:pt>
                <c:pt idx="13939">
                  <c:v>89.258394289239448</c:v>
                </c:pt>
                <c:pt idx="13940">
                  <c:v>89.258394289239448</c:v>
                </c:pt>
                <c:pt idx="13941">
                  <c:v>89.258394289239448</c:v>
                </c:pt>
                <c:pt idx="13942">
                  <c:v>89.258394289239448</c:v>
                </c:pt>
                <c:pt idx="13943">
                  <c:v>89.258394289239448</c:v>
                </c:pt>
                <c:pt idx="13944">
                  <c:v>89.258394289239448</c:v>
                </c:pt>
                <c:pt idx="13945">
                  <c:v>89.258394289239448</c:v>
                </c:pt>
                <c:pt idx="13946">
                  <c:v>89.258394289239448</c:v>
                </c:pt>
                <c:pt idx="13947">
                  <c:v>89.258394289239448</c:v>
                </c:pt>
                <c:pt idx="13948">
                  <c:v>89.258394289239448</c:v>
                </c:pt>
                <c:pt idx="13949">
                  <c:v>89.258394289239448</c:v>
                </c:pt>
                <c:pt idx="13950">
                  <c:v>89.258394289239448</c:v>
                </c:pt>
                <c:pt idx="13951">
                  <c:v>89.258394289239448</c:v>
                </c:pt>
                <c:pt idx="13952">
                  <c:v>89.258394289239448</c:v>
                </c:pt>
                <c:pt idx="13953">
                  <c:v>89.258394289239448</c:v>
                </c:pt>
                <c:pt idx="13954">
                  <c:v>89.258394289239448</c:v>
                </c:pt>
                <c:pt idx="13955">
                  <c:v>89.258394289239448</c:v>
                </c:pt>
                <c:pt idx="13956">
                  <c:v>89.258394289239448</c:v>
                </c:pt>
                <c:pt idx="13957">
                  <c:v>89.258394289239448</c:v>
                </c:pt>
                <c:pt idx="13958">
                  <c:v>89.258394289239448</c:v>
                </c:pt>
                <c:pt idx="13959">
                  <c:v>89.258394289239448</c:v>
                </c:pt>
                <c:pt idx="13960">
                  <c:v>89.258394289239448</c:v>
                </c:pt>
                <c:pt idx="13961">
                  <c:v>89.258394289239448</c:v>
                </c:pt>
                <c:pt idx="13962">
                  <c:v>89.258394289239448</c:v>
                </c:pt>
                <c:pt idx="13963">
                  <c:v>89.258394289239448</c:v>
                </c:pt>
                <c:pt idx="13964">
                  <c:v>89.258394289239448</c:v>
                </c:pt>
                <c:pt idx="13965">
                  <c:v>89.258394289239448</c:v>
                </c:pt>
                <c:pt idx="13966">
                  <c:v>89.258394289239448</c:v>
                </c:pt>
                <c:pt idx="13967">
                  <c:v>89.258394289239448</c:v>
                </c:pt>
                <c:pt idx="13968">
                  <c:v>89.258394289239448</c:v>
                </c:pt>
                <c:pt idx="13969">
                  <c:v>89.258394289239448</c:v>
                </c:pt>
                <c:pt idx="13970">
                  <c:v>89.258394289239448</c:v>
                </c:pt>
                <c:pt idx="13971">
                  <c:v>89.258394289239448</c:v>
                </c:pt>
                <c:pt idx="13972">
                  <c:v>89.258394289239448</c:v>
                </c:pt>
                <c:pt idx="13973">
                  <c:v>89.258394289239448</c:v>
                </c:pt>
                <c:pt idx="13974">
                  <c:v>89.258394289239448</c:v>
                </c:pt>
                <c:pt idx="13975">
                  <c:v>89.258394289239448</c:v>
                </c:pt>
                <c:pt idx="13976">
                  <c:v>89.258394289239448</c:v>
                </c:pt>
                <c:pt idx="13977">
                  <c:v>89.258394289239448</c:v>
                </c:pt>
                <c:pt idx="13978">
                  <c:v>89.258394289239448</c:v>
                </c:pt>
                <c:pt idx="13979">
                  <c:v>89.258394289239448</c:v>
                </c:pt>
                <c:pt idx="13980">
                  <c:v>89.258394289239448</c:v>
                </c:pt>
                <c:pt idx="13981">
                  <c:v>89.258394289239448</c:v>
                </c:pt>
                <c:pt idx="13982">
                  <c:v>89.258394289239448</c:v>
                </c:pt>
                <c:pt idx="13983">
                  <c:v>89.258394289239448</c:v>
                </c:pt>
                <c:pt idx="13984">
                  <c:v>89.258394289239448</c:v>
                </c:pt>
                <c:pt idx="13985">
                  <c:v>89.258394289239448</c:v>
                </c:pt>
                <c:pt idx="13986">
                  <c:v>89.258394289239448</c:v>
                </c:pt>
                <c:pt idx="13987">
                  <c:v>89.258394289239448</c:v>
                </c:pt>
                <c:pt idx="13988">
                  <c:v>89.258394289239448</c:v>
                </c:pt>
                <c:pt idx="13989">
                  <c:v>89.258394289239448</c:v>
                </c:pt>
                <c:pt idx="13990">
                  <c:v>89.258394289239448</c:v>
                </c:pt>
                <c:pt idx="13991">
                  <c:v>89.258394289239448</c:v>
                </c:pt>
                <c:pt idx="13992">
                  <c:v>89.258394289239448</c:v>
                </c:pt>
                <c:pt idx="13993">
                  <c:v>89.258394289239448</c:v>
                </c:pt>
                <c:pt idx="13994">
                  <c:v>89.258394289239448</c:v>
                </c:pt>
                <c:pt idx="13995">
                  <c:v>89.258394289239448</c:v>
                </c:pt>
                <c:pt idx="13996">
                  <c:v>89.258394289239448</c:v>
                </c:pt>
                <c:pt idx="13997">
                  <c:v>89.258394289239448</c:v>
                </c:pt>
                <c:pt idx="13998">
                  <c:v>89.258394289239448</c:v>
                </c:pt>
                <c:pt idx="13999">
                  <c:v>89.258394289239448</c:v>
                </c:pt>
                <c:pt idx="14000">
                  <c:v>89.258394289239448</c:v>
                </c:pt>
                <c:pt idx="14001">
                  <c:v>89.258394289239448</c:v>
                </c:pt>
                <c:pt idx="14002">
                  <c:v>89.258394289239448</c:v>
                </c:pt>
                <c:pt idx="14003">
                  <c:v>89.258394289239448</c:v>
                </c:pt>
                <c:pt idx="14004">
                  <c:v>89.258394289239448</c:v>
                </c:pt>
                <c:pt idx="14005">
                  <c:v>89.258394289239448</c:v>
                </c:pt>
                <c:pt idx="14006">
                  <c:v>89.258394289239448</c:v>
                </c:pt>
                <c:pt idx="14007">
                  <c:v>89.258394289239448</c:v>
                </c:pt>
                <c:pt idx="14008">
                  <c:v>89.258394289239448</c:v>
                </c:pt>
                <c:pt idx="14009">
                  <c:v>89.258394289239448</c:v>
                </c:pt>
                <c:pt idx="14010">
                  <c:v>89.258394289239448</c:v>
                </c:pt>
                <c:pt idx="14011">
                  <c:v>89.258394289239448</c:v>
                </c:pt>
                <c:pt idx="14012">
                  <c:v>89.258394289239448</c:v>
                </c:pt>
                <c:pt idx="14013">
                  <c:v>89.258394289239448</c:v>
                </c:pt>
                <c:pt idx="14014">
                  <c:v>89.258394289239448</c:v>
                </c:pt>
                <c:pt idx="14015">
                  <c:v>89.258394289239448</c:v>
                </c:pt>
                <c:pt idx="14016">
                  <c:v>89.258394289239448</c:v>
                </c:pt>
                <c:pt idx="14017">
                  <c:v>89.258394289239448</c:v>
                </c:pt>
                <c:pt idx="14018">
                  <c:v>89.258394289239448</c:v>
                </c:pt>
                <c:pt idx="14019">
                  <c:v>89.258394289239448</c:v>
                </c:pt>
                <c:pt idx="14020">
                  <c:v>89.258394289239448</c:v>
                </c:pt>
                <c:pt idx="14021">
                  <c:v>89.258394289239448</c:v>
                </c:pt>
                <c:pt idx="14022">
                  <c:v>89.258394289239448</c:v>
                </c:pt>
                <c:pt idx="14023">
                  <c:v>89.258394289239448</c:v>
                </c:pt>
                <c:pt idx="14024">
                  <c:v>89.258394289239448</c:v>
                </c:pt>
                <c:pt idx="14025">
                  <c:v>89.258394289239448</c:v>
                </c:pt>
                <c:pt idx="14026">
                  <c:v>89.258394289239448</c:v>
                </c:pt>
                <c:pt idx="14027">
                  <c:v>89.258394289239448</c:v>
                </c:pt>
                <c:pt idx="14028">
                  <c:v>89.258394289239448</c:v>
                </c:pt>
                <c:pt idx="14029">
                  <c:v>89.258394289239448</c:v>
                </c:pt>
                <c:pt idx="14030">
                  <c:v>89.258394289239448</c:v>
                </c:pt>
                <c:pt idx="14031">
                  <c:v>89.258394289239448</c:v>
                </c:pt>
                <c:pt idx="14032">
                  <c:v>89.258394289239448</c:v>
                </c:pt>
                <c:pt idx="14033">
                  <c:v>89.258394289239448</c:v>
                </c:pt>
                <c:pt idx="14034">
                  <c:v>89.258394289239448</c:v>
                </c:pt>
                <c:pt idx="14035">
                  <c:v>89.258394289239448</c:v>
                </c:pt>
                <c:pt idx="14036">
                  <c:v>89.258394289239448</c:v>
                </c:pt>
                <c:pt idx="14037">
                  <c:v>89.258394289239448</c:v>
                </c:pt>
                <c:pt idx="14038">
                  <c:v>89.258394289239448</c:v>
                </c:pt>
                <c:pt idx="14039">
                  <c:v>89.258394289239448</c:v>
                </c:pt>
                <c:pt idx="14040">
                  <c:v>89.258394289239448</c:v>
                </c:pt>
                <c:pt idx="14041">
                  <c:v>89.258394289239448</c:v>
                </c:pt>
                <c:pt idx="14042">
                  <c:v>89.258394289239448</c:v>
                </c:pt>
                <c:pt idx="14043">
                  <c:v>89.258394289239448</c:v>
                </c:pt>
                <c:pt idx="14044">
                  <c:v>89.258394289239448</c:v>
                </c:pt>
                <c:pt idx="14045">
                  <c:v>89.258394289239448</c:v>
                </c:pt>
                <c:pt idx="14046">
                  <c:v>89.258394289239448</c:v>
                </c:pt>
                <c:pt idx="14047">
                  <c:v>89.258394289239448</c:v>
                </c:pt>
                <c:pt idx="14048">
                  <c:v>89.258394289239448</c:v>
                </c:pt>
                <c:pt idx="14049">
                  <c:v>89.258394289239448</c:v>
                </c:pt>
                <c:pt idx="14050">
                  <c:v>89.258394289239448</c:v>
                </c:pt>
                <c:pt idx="14051">
                  <c:v>89.258394289239448</c:v>
                </c:pt>
                <c:pt idx="14052">
                  <c:v>89.258394289239448</c:v>
                </c:pt>
                <c:pt idx="14053">
                  <c:v>89.258394289239448</c:v>
                </c:pt>
                <c:pt idx="14054">
                  <c:v>89.258394289239448</c:v>
                </c:pt>
                <c:pt idx="14055">
                  <c:v>89.258394289239448</c:v>
                </c:pt>
                <c:pt idx="14056">
                  <c:v>89.258394289239448</c:v>
                </c:pt>
                <c:pt idx="14057">
                  <c:v>89.258394289239448</c:v>
                </c:pt>
                <c:pt idx="14058">
                  <c:v>89.258394289239448</c:v>
                </c:pt>
                <c:pt idx="14059">
                  <c:v>89.258394289239448</c:v>
                </c:pt>
                <c:pt idx="14060">
                  <c:v>89.258394289239448</c:v>
                </c:pt>
                <c:pt idx="14061">
                  <c:v>89.258394289239448</c:v>
                </c:pt>
                <c:pt idx="14062">
                  <c:v>89.258394289239448</c:v>
                </c:pt>
                <c:pt idx="14063">
                  <c:v>89.258394289239448</c:v>
                </c:pt>
                <c:pt idx="14064">
                  <c:v>89.258394289239448</c:v>
                </c:pt>
                <c:pt idx="14065">
                  <c:v>89.258394289239448</c:v>
                </c:pt>
                <c:pt idx="14066">
                  <c:v>89.258394289239448</c:v>
                </c:pt>
                <c:pt idx="14067">
                  <c:v>89.258394289239448</c:v>
                </c:pt>
                <c:pt idx="14068">
                  <c:v>89.258394289239448</c:v>
                </c:pt>
                <c:pt idx="14069">
                  <c:v>89.258394289239448</c:v>
                </c:pt>
                <c:pt idx="14070">
                  <c:v>89.258394289239448</c:v>
                </c:pt>
                <c:pt idx="14071">
                  <c:v>89.258394289239448</c:v>
                </c:pt>
                <c:pt idx="14072">
                  <c:v>89.258394289239448</c:v>
                </c:pt>
                <c:pt idx="14073">
                  <c:v>89.258394289239448</c:v>
                </c:pt>
                <c:pt idx="14074">
                  <c:v>89.258394289239448</c:v>
                </c:pt>
                <c:pt idx="14075">
                  <c:v>89.258394289239448</c:v>
                </c:pt>
                <c:pt idx="14076">
                  <c:v>89.258394289239448</c:v>
                </c:pt>
                <c:pt idx="14077">
                  <c:v>89.258394289239448</c:v>
                </c:pt>
                <c:pt idx="14078">
                  <c:v>89.258394289239448</c:v>
                </c:pt>
                <c:pt idx="14079">
                  <c:v>89.258394289239448</c:v>
                </c:pt>
                <c:pt idx="14080">
                  <c:v>89.258394289239448</c:v>
                </c:pt>
                <c:pt idx="14081">
                  <c:v>89.258394289239448</c:v>
                </c:pt>
                <c:pt idx="14082">
                  <c:v>89.258394289239448</c:v>
                </c:pt>
                <c:pt idx="14083">
                  <c:v>89.258394289239448</c:v>
                </c:pt>
                <c:pt idx="14084">
                  <c:v>89.258394289239448</c:v>
                </c:pt>
                <c:pt idx="14085">
                  <c:v>89.258394289239448</c:v>
                </c:pt>
                <c:pt idx="14086">
                  <c:v>89.258394289239448</c:v>
                </c:pt>
                <c:pt idx="14087">
                  <c:v>89.258394289239448</c:v>
                </c:pt>
                <c:pt idx="14088">
                  <c:v>89.258394289239448</c:v>
                </c:pt>
                <c:pt idx="14089">
                  <c:v>89.258394289239448</c:v>
                </c:pt>
                <c:pt idx="14090">
                  <c:v>89.258394289239448</c:v>
                </c:pt>
                <c:pt idx="14091">
                  <c:v>89.258394289239448</c:v>
                </c:pt>
                <c:pt idx="14092">
                  <c:v>89.258394289239448</c:v>
                </c:pt>
                <c:pt idx="14093">
                  <c:v>89.258394289239448</c:v>
                </c:pt>
                <c:pt idx="14094">
                  <c:v>89.258394289239448</c:v>
                </c:pt>
                <c:pt idx="14095">
                  <c:v>89.258394289239448</c:v>
                </c:pt>
                <c:pt idx="14096">
                  <c:v>89.258394289239448</c:v>
                </c:pt>
                <c:pt idx="14097">
                  <c:v>89.258394289239448</c:v>
                </c:pt>
                <c:pt idx="14098">
                  <c:v>89.258394289239448</c:v>
                </c:pt>
                <c:pt idx="14099">
                  <c:v>89.258394289239448</c:v>
                </c:pt>
                <c:pt idx="14100">
                  <c:v>89.258394289239448</c:v>
                </c:pt>
                <c:pt idx="14101">
                  <c:v>89.258394289239448</c:v>
                </c:pt>
                <c:pt idx="14102">
                  <c:v>89.258394289239448</c:v>
                </c:pt>
                <c:pt idx="14103">
                  <c:v>89.258394289239448</c:v>
                </c:pt>
                <c:pt idx="14104">
                  <c:v>89.258394289239448</c:v>
                </c:pt>
                <c:pt idx="14105">
                  <c:v>89.258394289239448</c:v>
                </c:pt>
                <c:pt idx="14106">
                  <c:v>89.258394289239448</c:v>
                </c:pt>
                <c:pt idx="14107">
                  <c:v>89.258394289239448</c:v>
                </c:pt>
                <c:pt idx="14108">
                  <c:v>89.258394289239448</c:v>
                </c:pt>
                <c:pt idx="14109">
                  <c:v>89.258394289239448</c:v>
                </c:pt>
                <c:pt idx="14110">
                  <c:v>89.258394289239448</c:v>
                </c:pt>
                <c:pt idx="14111">
                  <c:v>89.258394289239448</c:v>
                </c:pt>
                <c:pt idx="14112">
                  <c:v>89.258394289239448</c:v>
                </c:pt>
                <c:pt idx="14113">
                  <c:v>89.258394289239448</c:v>
                </c:pt>
                <c:pt idx="14114">
                  <c:v>89.258394289239448</c:v>
                </c:pt>
                <c:pt idx="14115">
                  <c:v>89.258394289239448</c:v>
                </c:pt>
                <c:pt idx="14116">
                  <c:v>89.258394289239448</c:v>
                </c:pt>
                <c:pt idx="14117">
                  <c:v>89.258394289239448</c:v>
                </c:pt>
                <c:pt idx="14118">
                  <c:v>89.258394289239448</c:v>
                </c:pt>
                <c:pt idx="14119">
                  <c:v>89.258394289239448</c:v>
                </c:pt>
                <c:pt idx="14120">
                  <c:v>89.258394289239448</c:v>
                </c:pt>
                <c:pt idx="14121">
                  <c:v>89.258394289239448</c:v>
                </c:pt>
                <c:pt idx="14122">
                  <c:v>89.258394289239448</c:v>
                </c:pt>
                <c:pt idx="14123">
                  <c:v>89.258394289239448</c:v>
                </c:pt>
                <c:pt idx="14124">
                  <c:v>89.258394289239448</c:v>
                </c:pt>
                <c:pt idx="14125">
                  <c:v>89.258394289239448</c:v>
                </c:pt>
                <c:pt idx="14126">
                  <c:v>89.258394289239448</c:v>
                </c:pt>
                <c:pt idx="14127">
                  <c:v>89.258394289239448</c:v>
                </c:pt>
                <c:pt idx="14128">
                  <c:v>89.258394289239448</c:v>
                </c:pt>
                <c:pt idx="14129">
                  <c:v>89.258394289239448</c:v>
                </c:pt>
                <c:pt idx="14130">
                  <c:v>89.258394289239448</c:v>
                </c:pt>
                <c:pt idx="14131">
                  <c:v>89.258394289239448</c:v>
                </c:pt>
                <c:pt idx="14132">
                  <c:v>89.258394289239448</c:v>
                </c:pt>
                <c:pt idx="14133">
                  <c:v>89.258394289239448</c:v>
                </c:pt>
                <c:pt idx="14134">
                  <c:v>89.258394289239448</c:v>
                </c:pt>
                <c:pt idx="14135">
                  <c:v>89.258394289239448</c:v>
                </c:pt>
                <c:pt idx="14136">
                  <c:v>89.258394289239448</c:v>
                </c:pt>
                <c:pt idx="14137">
                  <c:v>89.258394289239448</c:v>
                </c:pt>
                <c:pt idx="14138">
                  <c:v>89.258394289239448</c:v>
                </c:pt>
                <c:pt idx="14139">
                  <c:v>89.258394289239448</c:v>
                </c:pt>
                <c:pt idx="14140">
                  <c:v>89.258394289239448</c:v>
                </c:pt>
                <c:pt idx="14141">
                  <c:v>89.258394289239448</c:v>
                </c:pt>
                <c:pt idx="14142">
                  <c:v>89.258394289239448</c:v>
                </c:pt>
                <c:pt idx="14143">
                  <c:v>89.258394289239448</c:v>
                </c:pt>
                <c:pt idx="14144">
                  <c:v>89.258394289239448</c:v>
                </c:pt>
                <c:pt idx="14145">
                  <c:v>89.258394289239448</c:v>
                </c:pt>
                <c:pt idx="14146">
                  <c:v>89.258394289239448</c:v>
                </c:pt>
                <c:pt idx="14147">
                  <c:v>89.258394289239448</c:v>
                </c:pt>
                <c:pt idx="14148">
                  <c:v>89.258394289239448</c:v>
                </c:pt>
                <c:pt idx="14149">
                  <c:v>89.258394289239448</c:v>
                </c:pt>
                <c:pt idx="14150">
                  <c:v>89.258394289239448</c:v>
                </c:pt>
                <c:pt idx="14151">
                  <c:v>89.258394289239448</c:v>
                </c:pt>
                <c:pt idx="14152">
                  <c:v>89.258394289239448</c:v>
                </c:pt>
                <c:pt idx="14153">
                  <c:v>89.258394289239448</c:v>
                </c:pt>
                <c:pt idx="14154">
                  <c:v>89.258394289239448</c:v>
                </c:pt>
                <c:pt idx="14155">
                  <c:v>89.258394289239448</c:v>
                </c:pt>
                <c:pt idx="14156">
                  <c:v>89.258394289239448</c:v>
                </c:pt>
                <c:pt idx="14157">
                  <c:v>89.258394289239448</c:v>
                </c:pt>
                <c:pt idx="14158">
                  <c:v>89.258394289239448</c:v>
                </c:pt>
                <c:pt idx="14159">
                  <c:v>89.258394289239448</c:v>
                </c:pt>
                <c:pt idx="14160">
                  <c:v>89.258394289239448</c:v>
                </c:pt>
                <c:pt idx="14161">
                  <c:v>89.258394289239448</c:v>
                </c:pt>
                <c:pt idx="14162">
                  <c:v>89.258394289239448</c:v>
                </c:pt>
                <c:pt idx="14163">
                  <c:v>89.258394289239448</c:v>
                </c:pt>
                <c:pt idx="14164">
                  <c:v>89.258394289239448</c:v>
                </c:pt>
                <c:pt idx="14165">
                  <c:v>89.258394289239448</c:v>
                </c:pt>
                <c:pt idx="14166">
                  <c:v>89.258394289239448</c:v>
                </c:pt>
                <c:pt idx="14167">
                  <c:v>89.258394289239448</c:v>
                </c:pt>
                <c:pt idx="14168">
                  <c:v>89.258394289239448</c:v>
                </c:pt>
                <c:pt idx="14169">
                  <c:v>89.258394289239448</c:v>
                </c:pt>
                <c:pt idx="14170">
                  <c:v>89.258394289239448</c:v>
                </c:pt>
                <c:pt idx="14171">
                  <c:v>89.258394289239448</c:v>
                </c:pt>
                <c:pt idx="14172">
                  <c:v>89.258394289239448</c:v>
                </c:pt>
                <c:pt idx="14173">
                  <c:v>89.258394289239448</c:v>
                </c:pt>
                <c:pt idx="14174">
                  <c:v>89.258394289239448</c:v>
                </c:pt>
                <c:pt idx="14175">
                  <c:v>89.258394289239448</c:v>
                </c:pt>
                <c:pt idx="14176">
                  <c:v>89.258394289239448</c:v>
                </c:pt>
                <c:pt idx="14177">
                  <c:v>89.258394289239448</c:v>
                </c:pt>
                <c:pt idx="14178">
                  <c:v>89.258394289239448</c:v>
                </c:pt>
                <c:pt idx="14179">
                  <c:v>89.258394289239448</c:v>
                </c:pt>
                <c:pt idx="14180">
                  <c:v>89.258394289239448</c:v>
                </c:pt>
                <c:pt idx="14181">
                  <c:v>89.258394289239448</c:v>
                </c:pt>
                <c:pt idx="14182">
                  <c:v>89.258394289239448</c:v>
                </c:pt>
                <c:pt idx="14183">
                  <c:v>89.258394289239448</c:v>
                </c:pt>
                <c:pt idx="14184">
                  <c:v>89.258394289239448</c:v>
                </c:pt>
                <c:pt idx="14185">
                  <c:v>89.258394289239448</c:v>
                </c:pt>
                <c:pt idx="14186">
                  <c:v>89.258394289239448</c:v>
                </c:pt>
                <c:pt idx="14187">
                  <c:v>89.258394289239448</c:v>
                </c:pt>
                <c:pt idx="14188">
                  <c:v>89.258394289239448</c:v>
                </c:pt>
                <c:pt idx="14189">
                  <c:v>89.258394289239448</c:v>
                </c:pt>
                <c:pt idx="14190">
                  <c:v>89.258394289239448</c:v>
                </c:pt>
                <c:pt idx="14191">
                  <c:v>89.258394289239448</c:v>
                </c:pt>
                <c:pt idx="14192">
                  <c:v>89.258394289239448</c:v>
                </c:pt>
                <c:pt idx="14193">
                  <c:v>89.258394289239448</c:v>
                </c:pt>
                <c:pt idx="14194">
                  <c:v>89.258394289239448</c:v>
                </c:pt>
                <c:pt idx="14195">
                  <c:v>89.258394289239448</c:v>
                </c:pt>
                <c:pt idx="14196">
                  <c:v>89.258394289239448</c:v>
                </c:pt>
                <c:pt idx="14197">
                  <c:v>89.258394289239448</c:v>
                </c:pt>
                <c:pt idx="14198">
                  <c:v>89.258394289239448</c:v>
                </c:pt>
                <c:pt idx="14199">
                  <c:v>89.258394289239448</c:v>
                </c:pt>
                <c:pt idx="14200">
                  <c:v>89.258394289239448</c:v>
                </c:pt>
                <c:pt idx="14201">
                  <c:v>89.258394289239448</c:v>
                </c:pt>
                <c:pt idx="14202">
                  <c:v>89.258394289239448</c:v>
                </c:pt>
                <c:pt idx="14203">
                  <c:v>89.258394289239448</c:v>
                </c:pt>
                <c:pt idx="14204">
                  <c:v>89.258394289239448</c:v>
                </c:pt>
                <c:pt idx="14205">
                  <c:v>89.258394289239448</c:v>
                </c:pt>
                <c:pt idx="14206">
                  <c:v>89.258394289239448</c:v>
                </c:pt>
                <c:pt idx="14207">
                  <c:v>89.258394289239448</c:v>
                </c:pt>
                <c:pt idx="14208">
                  <c:v>89.258394289239448</c:v>
                </c:pt>
                <c:pt idx="14209">
                  <c:v>89.258394289239448</c:v>
                </c:pt>
                <c:pt idx="14210">
                  <c:v>89.258394289239448</c:v>
                </c:pt>
                <c:pt idx="14211">
                  <c:v>89.258394289239448</c:v>
                </c:pt>
                <c:pt idx="14212">
                  <c:v>89.258394289239448</c:v>
                </c:pt>
                <c:pt idx="14213">
                  <c:v>89.258394289239448</c:v>
                </c:pt>
                <c:pt idx="14214">
                  <c:v>89.258394289239448</c:v>
                </c:pt>
                <c:pt idx="14215">
                  <c:v>89.258394289239448</c:v>
                </c:pt>
                <c:pt idx="14216">
                  <c:v>89.258394289239448</c:v>
                </c:pt>
                <c:pt idx="14217">
                  <c:v>89.258394289239448</c:v>
                </c:pt>
                <c:pt idx="14218">
                  <c:v>89.258394289239448</c:v>
                </c:pt>
                <c:pt idx="14219">
                  <c:v>89.258394289239448</c:v>
                </c:pt>
                <c:pt idx="14220">
                  <c:v>89.258394289239448</c:v>
                </c:pt>
                <c:pt idx="14221">
                  <c:v>89.258394289239448</c:v>
                </c:pt>
                <c:pt idx="14222">
                  <c:v>89.258394289239448</c:v>
                </c:pt>
                <c:pt idx="14223">
                  <c:v>89.258394289239448</c:v>
                </c:pt>
                <c:pt idx="14224">
                  <c:v>89.258394289239448</c:v>
                </c:pt>
                <c:pt idx="14225">
                  <c:v>89.258394289239448</c:v>
                </c:pt>
                <c:pt idx="14226">
                  <c:v>89.258394289239448</c:v>
                </c:pt>
                <c:pt idx="14227">
                  <c:v>89.258394289239448</c:v>
                </c:pt>
                <c:pt idx="14228">
                  <c:v>89.258394289239448</c:v>
                </c:pt>
                <c:pt idx="14229">
                  <c:v>89.258394289239448</c:v>
                </c:pt>
                <c:pt idx="14230">
                  <c:v>89.258394289239448</c:v>
                </c:pt>
                <c:pt idx="14231">
                  <c:v>89.258394289239448</c:v>
                </c:pt>
                <c:pt idx="14232">
                  <c:v>89.258394289239448</c:v>
                </c:pt>
                <c:pt idx="14233">
                  <c:v>89.258394289239448</c:v>
                </c:pt>
                <c:pt idx="14234">
                  <c:v>89.258394289239448</c:v>
                </c:pt>
                <c:pt idx="14235">
                  <c:v>89.258394289239448</c:v>
                </c:pt>
                <c:pt idx="14236">
                  <c:v>89.258394289239448</c:v>
                </c:pt>
                <c:pt idx="14237">
                  <c:v>89.258394289239448</c:v>
                </c:pt>
                <c:pt idx="14238">
                  <c:v>89.258394289239448</c:v>
                </c:pt>
                <c:pt idx="14239">
                  <c:v>89.258394289239448</c:v>
                </c:pt>
                <c:pt idx="14240">
                  <c:v>89.258394289239448</c:v>
                </c:pt>
                <c:pt idx="14241">
                  <c:v>89.258394289239448</c:v>
                </c:pt>
                <c:pt idx="14242">
                  <c:v>89.258394289239448</c:v>
                </c:pt>
                <c:pt idx="14243">
                  <c:v>89.258394289239448</c:v>
                </c:pt>
                <c:pt idx="14244">
                  <c:v>89.258394289239448</c:v>
                </c:pt>
                <c:pt idx="14245">
                  <c:v>89.258394289239448</c:v>
                </c:pt>
                <c:pt idx="14246">
                  <c:v>89.258394289239448</c:v>
                </c:pt>
                <c:pt idx="14247">
                  <c:v>89.258394289239448</c:v>
                </c:pt>
                <c:pt idx="14248">
                  <c:v>89.258394289239448</c:v>
                </c:pt>
                <c:pt idx="14249">
                  <c:v>89.258394289239448</c:v>
                </c:pt>
                <c:pt idx="14250">
                  <c:v>89.258394289239448</c:v>
                </c:pt>
                <c:pt idx="14251">
                  <c:v>89.258394289239448</c:v>
                </c:pt>
                <c:pt idx="14252">
                  <c:v>89.258394289239448</c:v>
                </c:pt>
                <c:pt idx="14253">
                  <c:v>89.258394289239448</c:v>
                </c:pt>
                <c:pt idx="14254">
                  <c:v>89.258394289239448</c:v>
                </c:pt>
                <c:pt idx="14255">
                  <c:v>89.258394289239448</c:v>
                </c:pt>
                <c:pt idx="14256">
                  <c:v>89.258394289239448</c:v>
                </c:pt>
                <c:pt idx="14257">
                  <c:v>89.258394289239448</c:v>
                </c:pt>
                <c:pt idx="14258">
                  <c:v>89.258394289239448</c:v>
                </c:pt>
                <c:pt idx="14259">
                  <c:v>89.258394289239448</c:v>
                </c:pt>
                <c:pt idx="14260">
                  <c:v>89.258394289239448</c:v>
                </c:pt>
                <c:pt idx="14261">
                  <c:v>89.258394289239448</c:v>
                </c:pt>
                <c:pt idx="14262">
                  <c:v>89.258394289239448</c:v>
                </c:pt>
                <c:pt idx="14263">
                  <c:v>89.258394289239448</c:v>
                </c:pt>
                <c:pt idx="14264">
                  <c:v>89.258394289239448</c:v>
                </c:pt>
                <c:pt idx="14265">
                  <c:v>89.258394289239448</c:v>
                </c:pt>
                <c:pt idx="14266">
                  <c:v>89.258394289239448</c:v>
                </c:pt>
                <c:pt idx="14267">
                  <c:v>89.258394289239448</c:v>
                </c:pt>
                <c:pt idx="14268">
                  <c:v>89.258394289239448</c:v>
                </c:pt>
                <c:pt idx="14269">
                  <c:v>89.258394289239448</c:v>
                </c:pt>
                <c:pt idx="14270">
                  <c:v>89.258394289239448</c:v>
                </c:pt>
                <c:pt idx="14271">
                  <c:v>89.258394289239448</c:v>
                </c:pt>
                <c:pt idx="14272">
                  <c:v>89.258394289239448</c:v>
                </c:pt>
                <c:pt idx="14273">
                  <c:v>89.258394289239448</c:v>
                </c:pt>
                <c:pt idx="14274">
                  <c:v>89.258394289239448</c:v>
                </c:pt>
                <c:pt idx="14275">
                  <c:v>89.258394289239448</c:v>
                </c:pt>
                <c:pt idx="14276">
                  <c:v>89.258394289239448</c:v>
                </c:pt>
                <c:pt idx="14277">
                  <c:v>89.258394289239448</c:v>
                </c:pt>
                <c:pt idx="14278">
                  <c:v>89.258394289239448</c:v>
                </c:pt>
                <c:pt idx="14279">
                  <c:v>89.258394289239448</c:v>
                </c:pt>
                <c:pt idx="14280">
                  <c:v>89.258394289239448</c:v>
                </c:pt>
                <c:pt idx="14281">
                  <c:v>89.258394289239448</c:v>
                </c:pt>
                <c:pt idx="14282">
                  <c:v>89.258394289239448</c:v>
                </c:pt>
                <c:pt idx="14283">
                  <c:v>89.258394289239448</c:v>
                </c:pt>
                <c:pt idx="14284">
                  <c:v>89.258394289239448</c:v>
                </c:pt>
                <c:pt idx="14285">
                  <c:v>89.258394289239448</c:v>
                </c:pt>
                <c:pt idx="14286">
                  <c:v>89.258394289239448</c:v>
                </c:pt>
                <c:pt idx="14287">
                  <c:v>89.258394289239448</c:v>
                </c:pt>
                <c:pt idx="14288">
                  <c:v>89.258394289239448</c:v>
                </c:pt>
                <c:pt idx="14289">
                  <c:v>89.258394289239448</c:v>
                </c:pt>
                <c:pt idx="14290">
                  <c:v>89.258394289239448</c:v>
                </c:pt>
                <c:pt idx="14291">
                  <c:v>89.258394289239448</c:v>
                </c:pt>
                <c:pt idx="14292">
                  <c:v>89.258394289239448</c:v>
                </c:pt>
                <c:pt idx="14293">
                  <c:v>89.258394289239448</c:v>
                </c:pt>
                <c:pt idx="14294">
                  <c:v>89.258394289239448</c:v>
                </c:pt>
                <c:pt idx="14295">
                  <c:v>89.258394289239448</c:v>
                </c:pt>
                <c:pt idx="14296">
                  <c:v>89.258394289239448</c:v>
                </c:pt>
                <c:pt idx="14297">
                  <c:v>89.258394289239448</c:v>
                </c:pt>
                <c:pt idx="14298">
                  <c:v>89.258394289239448</c:v>
                </c:pt>
                <c:pt idx="14299">
                  <c:v>89.258394289239448</c:v>
                </c:pt>
                <c:pt idx="14300">
                  <c:v>89.258394289239448</c:v>
                </c:pt>
                <c:pt idx="14301">
                  <c:v>89.258394289239448</c:v>
                </c:pt>
                <c:pt idx="14302">
                  <c:v>89.258394289239448</c:v>
                </c:pt>
                <c:pt idx="14303">
                  <c:v>89.258394289239448</c:v>
                </c:pt>
                <c:pt idx="14304">
                  <c:v>89.258394289239448</c:v>
                </c:pt>
                <c:pt idx="14305">
                  <c:v>89.258394289239448</c:v>
                </c:pt>
                <c:pt idx="14306">
                  <c:v>89.258394289239448</c:v>
                </c:pt>
                <c:pt idx="14307">
                  <c:v>89.258394289239448</c:v>
                </c:pt>
                <c:pt idx="14308">
                  <c:v>89.258394289239448</c:v>
                </c:pt>
                <c:pt idx="14309">
                  <c:v>89.258394289239448</c:v>
                </c:pt>
                <c:pt idx="14310">
                  <c:v>89.258394289239448</c:v>
                </c:pt>
                <c:pt idx="14311">
                  <c:v>89.258394289239448</c:v>
                </c:pt>
                <c:pt idx="14312">
                  <c:v>89.258394289239448</c:v>
                </c:pt>
                <c:pt idx="14313">
                  <c:v>89.258394289239448</c:v>
                </c:pt>
                <c:pt idx="14314">
                  <c:v>89.258394289239448</c:v>
                </c:pt>
                <c:pt idx="14315">
                  <c:v>89.258394289239448</c:v>
                </c:pt>
                <c:pt idx="14316">
                  <c:v>89.258394289239448</c:v>
                </c:pt>
                <c:pt idx="14317">
                  <c:v>89.258394289239448</c:v>
                </c:pt>
                <c:pt idx="14318">
                  <c:v>89.258394289239448</c:v>
                </c:pt>
                <c:pt idx="14319">
                  <c:v>89.258394289239448</c:v>
                </c:pt>
                <c:pt idx="14320">
                  <c:v>89.258394289239448</c:v>
                </c:pt>
                <c:pt idx="14321">
                  <c:v>89.258394289239448</c:v>
                </c:pt>
                <c:pt idx="14322">
                  <c:v>89.258394289239448</c:v>
                </c:pt>
                <c:pt idx="14323">
                  <c:v>89.258394289239448</c:v>
                </c:pt>
                <c:pt idx="14324">
                  <c:v>89.258394289239448</c:v>
                </c:pt>
                <c:pt idx="14325">
                  <c:v>89.258394289239448</c:v>
                </c:pt>
                <c:pt idx="14326">
                  <c:v>89.258394289239448</c:v>
                </c:pt>
                <c:pt idx="14327">
                  <c:v>89.258394289239448</c:v>
                </c:pt>
                <c:pt idx="14328">
                  <c:v>89.258394289239448</c:v>
                </c:pt>
                <c:pt idx="14329">
                  <c:v>89.258394289239448</c:v>
                </c:pt>
                <c:pt idx="14330">
                  <c:v>89.258394289239448</c:v>
                </c:pt>
                <c:pt idx="14331">
                  <c:v>89.258394289239448</c:v>
                </c:pt>
                <c:pt idx="14332">
                  <c:v>89.258394289239448</c:v>
                </c:pt>
                <c:pt idx="14333">
                  <c:v>89.258394289239448</c:v>
                </c:pt>
                <c:pt idx="14334">
                  <c:v>89.258394289239448</c:v>
                </c:pt>
                <c:pt idx="14335">
                  <c:v>89.258394289239448</c:v>
                </c:pt>
                <c:pt idx="14336">
                  <c:v>89.258394289239448</c:v>
                </c:pt>
                <c:pt idx="14337">
                  <c:v>89.258394289239448</c:v>
                </c:pt>
                <c:pt idx="14338">
                  <c:v>89.258394289239448</c:v>
                </c:pt>
                <c:pt idx="14339">
                  <c:v>89.258394289239448</c:v>
                </c:pt>
                <c:pt idx="14340">
                  <c:v>89.258394289239448</c:v>
                </c:pt>
                <c:pt idx="14341">
                  <c:v>89.258394289239448</c:v>
                </c:pt>
                <c:pt idx="14342">
                  <c:v>89.258394289239448</c:v>
                </c:pt>
                <c:pt idx="14343">
                  <c:v>89.258394289239448</c:v>
                </c:pt>
                <c:pt idx="14344">
                  <c:v>89.258394289239448</c:v>
                </c:pt>
                <c:pt idx="14345">
                  <c:v>89.258394289239448</c:v>
                </c:pt>
                <c:pt idx="14346">
                  <c:v>89.258394289239448</c:v>
                </c:pt>
                <c:pt idx="14347">
                  <c:v>89.258394289239448</c:v>
                </c:pt>
                <c:pt idx="14348">
                  <c:v>89.258394289239448</c:v>
                </c:pt>
                <c:pt idx="14349">
                  <c:v>89.258394289239448</c:v>
                </c:pt>
                <c:pt idx="14350">
                  <c:v>89.258394289239448</c:v>
                </c:pt>
                <c:pt idx="14351">
                  <c:v>89.258394289239448</c:v>
                </c:pt>
                <c:pt idx="14352">
                  <c:v>89.258394289239448</c:v>
                </c:pt>
                <c:pt idx="14353">
                  <c:v>89.258394289239448</c:v>
                </c:pt>
                <c:pt idx="14354">
                  <c:v>89.258394289239448</c:v>
                </c:pt>
                <c:pt idx="14355">
                  <c:v>89.258394289239448</c:v>
                </c:pt>
                <c:pt idx="14356">
                  <c:v>89.258394289239448</c:v>
                </c:pt>
                <c:pt idx="14357">
                  <c:v>89.258394289239448</c:v>
                </c:pt>
                <c:pt idx="14358">
                  <c:v>89.258394289239448</c:v>
                </c:pt>
                <c:pt idx="14359">
                  <c:v>89.258394289239448</c:v>
                </c:pt>
                <c:pt idx="14360">
                  <c:v>89.258394289239448</c:v>
                </c:pt>
                <c:pt idx="14361">
                  <c:v>89.258394289239448</c:v>
                </c:pt>
                <c:pt idx="14362">
                  <c:v>89.258394289239448</c:v>
                </c:pt>
                <c:pt idx="14363">
                  <c:v>89.258394289239448</c:v>
                </c:pt>
                <c:pt idx="14364">
                  <c:v>89.258394289239448</c:v>
                </c:pt>
                <c:pt idx="14365">
                  <c:v>89.258394289239448</c:v>
                </c:pt>
                <c:pt idx="14366">
                  <c:v>89.258394289239448</c:v>
                </c:pt>
                <c:pt idx="14367">
                  <c:v>89.258394289239448</c:v>
                </c:pt>
                <c:pt idx="14368">
                  <c:v>89.258394289239448</c:v>
                </c:pt>
                <c:pt idx="14369">
                  <c:v>89.258394289239448</c:v>
                </c:pt>
                <c:pt idx="14370">
                  <c:v>89.258394289239448</c:v>
                </c:pt>
                <c:pt idx="14371">
                  <c:v>89.258394289239448</c:v>
                </c:pt>
                <c:pt idx="14372">
                  <c:v>89.258394289239448</c:v>
                </c:pt>
                <c:pt idx="14373">
                  <c:v>89.258394289239448</c:v>
                </c:pt>
                <c:pt idx="14374">
                  <c:v>89.258394289239448</c:v>
                </c:pt>
                <c:pt idx="14375">
                  <c:v>89.258394289239448</c:v>
                </c:pt>
                <c:pt idx="14376">
                  <c:v>89.258394289239448</c:v>
                </c:pt>
                <c:pt idx="14377">
                  <c:v>89.258394289239448</c:v>
                </c:pt>
                <c:pt idx="14378">
                  <c:v>89.258394289239448</c:v>
                </c:pt>
                <c:pt idx="14379">
                  <c:v>89.258394289239448</c:v>
                </c:pt>
                <c:pt idx="14380">
                  <c:v>89.258394289239448</c:v>
                </c:pt>
                <c:pt idx="14381">
                  <c:v>89.258394289239448</c:v>
                </c:pt>
                <c:pt idx="14382">
                  <c:v>89.258394289239448</c:v>
                </c:pt>
                <c:pt idx="14383">
                  <c:v>89.258394289239448</c:v>
                </c:pt>
                <c:pt idx="14384">
                  <c:v>89.258394289239448</c:v>
                </c:pt>
                <c:pt idx="14385">
                  <c:v>89.258394289239448</c:v>
                </c:pt>
                <c:pt idx="14386">
                  <c:v>89.258394289239448</c:v>
                </c:pt>
                <c:pt idx="14387">
                  <c:v>89.258394289239448</c:v>
                </c:pt>
                <c:pt idx="14388">
                  <c:v>89.258394289239448</c:v>
                </c:pt>
                <c:pt idx="14389">
                  <c:v>89.258394289239448</c:v>
                </c:pt>
                <c:pt idx="14390">
                  <c:v>89.258394289239448</c:v>
                </c:pt>
                <c:pt idx="14391">
                  <c:v>89.258394289239448</c:v>
                </c:pt>
                <c:pt idx="14392">
                  <c:v>89.258394289239448</c:v>
                </c:pt>
                <c:pt idx="14393">
                  <c:v>89.258394289239448</c:v>
                </c:pt>
                <c:pt idx="14394">
                  <c:v>89.258394289239448</c:v>
                </c:pt>
                <c:pt idx="14395">
                  <c:v>89.258394289239448</c:v>
                </c:pt>
                <c:pt idx="14396">
                  <c:v>89.258394289239448</c:v>
                </c:pt>
                <c:pt idx="14397">
                  <c:v>89.258394289239448</c:v>
                </c:pt>
                <c:pt idx="14398">
                  <c:v>89.258394289239448</c:v>
                </c:pt>
                <c:pt idx="14399">
                  <c:v>89.258394289239448</c:v>
                </c:pt>
                <c:pt idx="14400">
                  <c:v>89.258394289239448</c:v>
                </c:pt>
                <c:pt idx="14401">
                  <c:v>89.258394289239448</c:v>
                </c:pt>
                <c:pt idx="14402">
                  <c:v>89.258394289239448</c:v>
                </c:pt>
                <c:pt idx="14403">
                  <c:v>89.258394289239448</c:v>
                </c:pt>
                <c:pt idx="14404">
                  <c:v>89.258394289239448</c:v>
                </c:pt>
                <c:pt idx="14405">
                  <c:v>89.258394289239448</c:v>
                </c:pt>
                <c:pt idx="14406">
                  <c:v>89.258394289239448</c:v>
                </c:pt>
                <c:pt idx="14407">
                  <c:v>89.258394289239448</c:v>
                </c:pt>
                <c:pt idx="14408">
                  <c:v>89.258394289239448</c:v>
                </c:pt>
                <c:pt idx="14409">
                  <c:v>89.258394289239448</c:v>
                </c:pt>
                <c:pt idx="14410">
                  <c:v>89.258394289239448</c:v>
                </c:pt>
                <c:pt idx="14411">
                  <c:v>89.258394289239448</c:v>
                </c:pt>
                <c:pt idx="14412">
                  <c:v>89.258394289239448</c:v>
                </c:pt>
                <c:pt idx="14413">
                  <c:v>89.258394289239448</c:v>
                </c:pt>
                <c:pt idx="14414">
                  <c:v>89.258394289239448</c:v>
                </c:pt>
                <c:pt idx="14415">
                  <c:v>89.258394289239448</c:v>
                </c:pt>
                <c:pt idx="14416">
                  <c:v>89.258394289239448</c:v>
                </c:pt>
                <c:pt idx="14417">
                  <c:v>89.258394289239448</c:v>
                </c:pt>
                <c:pt idx="14418">
                  <c:v>89.258394289239448</c:v>
                </c:pt>
                <c:pt idx="14419">
                  <c:v>89.258394289239448</c:v>
                </c:pt>
                <c:pt idx="14420">
                  <c:v>89.258394289239448</c:v>
                </c:pt>
                <c:pt idx="14421">
                  <c:v>89.258394289239448</c:v>
                </c:pt>
                <c:pt idx="14422">
                  <c:v>89.258394289239448</c:v>
                </c:pt>
                <c:pt idx="14423">
                  <c:v>89.258394289239448</c:v>
                </c:pt>
                <c:pt idx="14424">
                  <c:v>89.258394289239448</c:v>
                </c:pt>
                <c:pt idx="14425">
                  <c:v>89.258394289239448</c:v>
                </c:pt>
                <c:pt idx="14426">
                  <c:v>89.258394289239448</c:v>
                </c:pt>
                <c:pt idx="14427">
                  <c:v>89.258394289239448</c:v>
                </c:pt>
                <c:pt idx="14428">
                  <c:v>89.258394289239448</c:v>
                </c:pt>
                <c:pt idx="14429">
                  <c:v>89.258394289239448</c:v>
                </c:pt>
                <c:pt idx="14430">
                  <c:v>89.258394289239448</c:v>
                </c:pt>
                <c:pt idx="14431">
                  <c:v>89.258394289239448</c:v>
                </c:pt>
                <c:pt idx="14432">
                  <c:v>89.258394289239448</c:v>
                </c:pt>
                <c:pt idx="14433">
                  <c:v>89.258394289239448</c:v>
                </c:pt>
                <c:pt idx="14434">
                  <c:v>89.258394289239448</c:v>
                </c:pt>
                <c:pt idx="14435">
                  <c:v>89.258394289239448</c:v>
                </c:pt>
                <c:pt idx="14436">
                  <c:v>89.258394289239448</c:v>
                </c:pt>
                <c:pt idx="14437">
                  <c:v>89.258394289239448</c:v>
                </c:pt>
                <c:pt idx="14438">
                  <c:v>89.258394289239448</c:v>
                </c:pt>
                <c:pt idx="14439">
                  <c:v>89.258394289239448</c:v>
                </c:pt>
                <c:pt idx="14440">
                  <c:v>89.258394289239448</c:v>
                </c:pt>
                <c:pt idx="14441">
                  <c:v>89.258394289239448</c:v>
                </c:pt>
                <c:pt idx="14442">
                  <c:v>89.258394289239448</c:v>
                </c:pt>
                <c:pt idx="14443">
                  <c:v>89.258394289239448</c:v>
                </c:pt>
                <c:pt idx="14444">
                  <c:v>89.258394289239448</c:v>
                </c:pt>
                <c:pt idx="14445">
                  <c:v>89.258394289239448</c:v>
                </c:pt>
                <c:pt idx="14446">
                  <c:v>89.258394289239448</c:v>
                </c:pt>
                <c:pt idx="14447">
                  <c:v>89.258394289239448</c:v>
                </c:pt>
                <c:pt idx="14448">
                  <c:v>89.258394289239448</c:v>
                </c:pt>
                <c:pt idx="14449">
                  <c:v>89.258394289239448</c:v>
                </c:pt>
                <c:pt idx="14450">
                  <c:v>89.258394289239448</c:v>
                </c:pt>
                <c:pt idx="14451">
                  <c:v>89.258394289239448</c:v>
                </c:pt>
                <c:pt idx="14452">
                  <c:v>89.258394289239448</c:v>
                </c:pt>
                <c:pt idx="14453">
                  <c:v>89.258394289239448</c:v>
                </c:pt>
                <c:pt idx="14454">
                  <c:v>89.258394289239448</c:v>
                </c:pt>
                <c:pt idx="14455">
                  <c:v>89.258394289239448</c:v>
                </c:pt>
                <c:pt idx="14456">
                  <c:v>89.258394289239448</c:v>
                </c:pt>
                <c:pt idx="14457">
                  <c:v>89.258394289239448</c:v>
                </c:pt>
                <c:pt idx="14458">
                  <c:v>89.258394289239448</c:v>
                </c:pt>
                <c:pt idx="14459">
                  <c:v>89.258394289239448</c:v>
                </c:pt>
                <c:pt idx="14460">
                  <c:v>89.258394289239448</c:v>
                </c:pt>
                <c:pt idx="14461">
                  <c:v>89.258394289239448</c:v>
                </c:pt>
                <c:pt idx="14462">
                  <c:v>89.258394289239448</c:v>
                </c:pt>
                <c:pt idx="14463">
                  <c:v>89.258394289239448</c:v>
                </c:pt>
                <c:pt idx="14464">
                  <c:v>89.258394289239448</c:v>
                </c:pt>
                <c:pt idx="14465">
                  <c:v>89.258394289239448</c:v>
                </c:pt>
                <c:pt idx="14466">
                  <c:v>89.258394289239448</c:v>
                </c:pt>
                <c:pt idx="14467">
                  <c:v>89.258394289239448</c:v>
                </c:pt>
                <c:pt idx="14468">
                  <c:v>89.258394289239448</c:v>
                </c:pt>
                <c:pt idx="14469">
                  <c:v>89.258394289239448</c:v>
                </c:pt>
                <c:pt idx="14470">
                  <c:v>89.258394289239448</c:v>
                </c:pt>
                <c:pt idx="14471">
                  <c:v>89.258394289239448</c:v>
                </c:pt>
                <c:pt idx="14472">
                  <c:v>89.258394289239448</c:v>
                </c:pt>
                <c:pt idx="14473">
                  <c:v>89.258394289239448</c:v>
                </c:pt>
                <c:pt idx="14474">
                  <c:v>89.258394289239448</c:v>
                </c:pt>
                <c:pt idx="14475">
                  <c:v>89.258394289239448</c:v>
                </c:pt>
                <c:pt idx="14476">
                  <c:v>89.258394289239448</c:v>
                </c:pt>
                <c:pt idx="14477">
                  <c:v>89.258394289239448</c:v>
                </c:pt>
                <c:pt idx="14478">
                  <c:v>89.258394289239448</c:v>
                </c:pt>
                <c:pt idx="14479">
                  <c:v>89.258394289239448</c:v>
                </c:pt>
                <c:pt idx="14480">
                  <c:v>89.258394289239448</c:v>
                </c:pt>
                <c:pt idx="14481">
                  <c:v>89.258394289239448</c:v>
                </c:pt>
                <c:pt idx="14482">
                  <c:v>89.258394289239448</c:v>
                </c:pt>
                <c:pt idx="14483">
                  <c:v>89.258394289239448</c:v>
                </c:pt>
                <c:pt idx="14484">
                  <c:v>89.258394289239448</c:v>
                </c:pt>
                <c:pt idx="14485">
                  <c:v>89.258394289239448</c:v>
                </c:pt>
                <c:pt idx="14486">
                  <c:v>89.258394289239448</c:v>
                </c:pt>
                <c:pt idx="14487">
                  <c:v>89.258394289239448</c:v>
                </c:pt>
                <c:pt idx="14488">
                  <c:v>89.258394289239448</c:v>
                </c:pt>
                <c:pt idx="14489">
                  <c:v>89.258394289239448</c:v>
                </c:pt>
                <c:pt idx="14490">
                  <c:v>89.258394289239448</c:v>
                </c:pt>
                <c:pt idx="14491">
                  <c:v>89.258394289239448</c:v>
                </c:pt>
                <c:pt idx="14492">
                  <c:v>89.258394289239448</c:v>
                </c:pt>
                <c:pt idx="14493">
                  <c:v>89.258394289239448</c:v>
                </c:pt>
                <c:pt idx="14494">
                  <c:v>89.258394289239448</c:v>
                </c:pt>
                <c:pt idx="14495">
                  <c:v>89.258394289239448</c:v>
                </c:pt>
                <c:pt idx="14496">
                  <c:v>89.258394289239448</c:v>
                </c:pt>
                <c:pt idx="14497">
                  <c:v>89.258394289239448</c:v>
                </c:pt>
                <c:pt idx="14498">
                  <c:v>89.258394289239448</c:v>
                </c:pt>
                <c:pt idx="14499">
                  <c:v>89.258394289239448</c:v>
                </c:pt>
                <c:pt idx="14500">
                  <c:v>89.258394289239448</c:v>
                </c:pt>
                <c:pt idx="14501">
                  <c:v>89.258394289239448</c:v>
                </c:pt>
                <c:pt idx="14502">
                  <c:v>89.258394289239448</c:v>
                </c:pt>
                <c:pt idx="14503">
                  <c:v>89.258394289239448</c:v>
                </c:pt>
                <c:pt idx="14504">
                  <c:v>89.258394289239448</c:v>
                </c:pt>
                <c:pt idx="14505">
                  <c:v>89.258394289239448</c:v>
                </c:pt>
                <c:pt idx="14506">
                  <c:v>89.258394289239448</c:v>
                </c:pt>
                <c:pt idx="14507">
                  <c:v>89.258394289239448</c:v>
                </c:pt>
                <c:pt idx="14508">
                  <c:v>89.258394289239448</c:v>
                </c:pt>
                <c:pt idx="14509">
                  <c:v>89.258394289239448</c:v>
                </c:pt>
                <c:pt idx="14510">
                  <c:v>89.258394289239448</c:v>
                </c:pt>
                <c:pt idx="14511">
                  <c:v>89.258394289239448</c:v>
                </c:pt>
                <c:pt idx="14512">
                  <c:v>89.258394289239448</c:v>
                </c:pt>
                <c:pt idx="14513">
                  <c:v>89.258394289239448</c:v>
                </c:pt>
                <c:pt idx="14514">
                  <c:v>89.258394289239448</c:v>
                </c:pt>
                <c:pt idx="14515">
                  <c:v>89.258394289239448</c:v>
                </c:pt>
                <c:pt idx="14516">
                  <c:v>89.258394289239448</c:v>
                </c:pt>
                <c:pt idx="14517">
                  <c:v>89.258394289239448</c:v>
                </c:pt>
                <c:pt idx="14518">
                  <c:v>89.258394289239448</c:v>
                </c:pt>
                <c:pt idx="14519">
                  <c:v>89.258394289239448</c:v>
                </c:pt>
                <c:pt idx="14520">
                  <c:v>89.258394289239448</c:v>
                </c:pt>
                <c:pt idx="14521">
                  <c:v>89.258394289239448</c:v>
                </c:pt>
                <c:pt idx="14522">
                  <c:v>89.258394289239448</c:v>
                </c:pt>
                <c:pt idx="14523">
                  <c:v>89.258394289239448</c:v>
                </c:pt>
                <c:pt idx="14524">
                  <c:v>89.258394289239448</c:v>
                </c:pt>
                <c:pt idx="14525">
                  <c:v>89.258394289239448</c:v>
                </c:pt>
                <c:pt idx="14526">
                  <c:v>89.258394289239448</c:v>
                </c:pt>
                <c:pt idx="14527">
                  <c:v>89.258394289239448</c:v>
                </c:pt>
                <c:pt idx="14528">
                  <c:v>89.258394289239448</c:v>
                </c:pt>
                <c:pt idx="14529">
                  <c:v>89.258394289239448</c:v>
                </c:pt>
                <c:pt idx="14530">
                  <c:v>89.258394289239448</c:v>
                </c:pt>
                <c:pt idx="14531">
                  <c:v>89.258394289239448</c:v>
                </c:pt>
                <c:pt idx="14532">
                  <c:v>89.258394289239448</c:v>
                </c:pt>
                <c:pt idx="14533">
                  <c:v>89.258394289239448</c:v>
                </c:pt>
                <c:pt idx="14534">
                  <c:v>89.258394289239448</c:v>
                </c:pt>
                <c:pt idx="14535">
                  <c:v>89.258394289239448</c:v>
                </c:pt>
                <c:pt idx="14536">
                  <c:v>89.258394289239448</c:v>
                </c:pt>
                <c:pt idx="14537">
                  <c:v>89.258394289239448</c:v>
                </c:pt>
                <c:pt idx="14538">
                  <c:v>89.258394289239448</c:v>
                </c:pt>
                <c:pt idx="14539">
                  <c:v>89.258394289239448</c:v>
                </c:pt>
                <c:pt idx="14540">
                  <c:v>89.258394289239448</c:v>
                </c:pt>
                <c:pt idx="14541">
                  <c:v>89.258394289239448</c:v>
                </c:pt>
                <c:pt idx="14542">
                  <c:v>89.258394289239448</c:v>
                </c:pt>
                <c:pt idx="14543">
                  <c:v>89.258394289239448</c:v>
                </c:pt>
                <c:pt idx="14544">
                  <c:v>89.258394289239448</c:v>
                </c:pt>
                <c:pt idx="14545">
                  <c:v>89.258394289239448</c:v>
                </c:pt>
                <c:pt idx="14546">
                  <c:v>89.258394289239448</c:v>
                </c:pt>
                <c:pt idx="14547">
                  <c:v>89.258394289239448</c:v>
                </c:pt>
                <c:pt idx="14548">
                  <c:v>89.258394289239448</c:v>
                </c:pt>
                <c:pt idx="14549">
                  <c:v>89.258394289239448</c:v>
                </c:pt>
                <c:pt idx="14550">
                  <c:v>89.258394289239448</c:v>
                </c:pt>
                <c:pt idx="14551">
                  <c:v>89.258394289239448</c:v>
                </c:pt>
                <c:pt idx="14552">
                  <c:v>89.258394289239448</c:v>
                </c:pt>
                <c:pt idx="14553">
                  <c:v>89.258394289239448</c:v>
                </c:pt>
                <c:pt idx="14554">
                  <c:v>89.258394289239448</c:v>
                </c:pt>
                <c:pt idx="14555">
                  <c:v>89.258394289239448</c:v>
                </c:pt>
                <c:pt idx="14556">
                  <c:v>89.258394289239448</c:v>
                </c:pt>
                <c:pt idx="14557">
                  <c:v>89.258394289239448</c:v>
                </c:pt>
                <c:pt idx="14558">
                  <c:v>89.258394289239448</c:v>
                </c:pt>
                <c:pt idx="14559">
                  <c:v>89.258394289239448</c:v>
                </c:pt>
                <c:pt idx="14560">
                  <c:v>89.258394289239448</c:v>
                </c:pt>
                <c:pt idx="14561">
                  <c:v>89.258394289239448</c:v>
                </c:pt>
                <c:pt idx="14562">
                  <c:v>89.258394289239448</c:v>
                </c:pt>
                <c:pt idx="14563">
                  <c:v>89.258394289239448</c:v>
                </c:pt>
                <c:pt idx="14564">
                  <c:v>89.258394289239448</c:v>
                </c:pt>
                <c:pt idx="14565">
                  <c:v>89.258394289239448</c:v>
                </c:pt>
                <c:pt idx="14566">
                  <c:v>89.258394289239448</c:v>
                </c:pt>
                <c:pt idx="14567">
                  <c:v>89.258394289239448</c:v>
                </c:pt>
                <c:pt idx="14568">
                  <c:v>89.258394289239448</c:v>
                </c:pt>
                <c:pt idx="14569">
                  <c:v>89.258394289239448</c:v>
                </c:pt>
                <c:pt idx="14570">
                  <c:v>89.258394289239448</c:v>
                </c:pt>
                <c:pt idx="14571">
                  <c:v>89.258394289239448</c:v>
                </c:pt>
                <c:pt idx="14572">
                  <c:v>89.258394289239448</c:v>
                </c:pt>
                <c:pt idx="14573">
                  <c:v>89.258394289239448</c:v>
                </c:pt>
                <c:pt idx="14574">
                  <c:v>89.258394289239448</c:v>
                </c:pt>
                <c:pt idx="14575">
                  <c:v>89.258394289239448</c:v>
                </c:pt>
                <c:pt idx="14576">
                  <c:v>89.258394289239448</c:v>
                </c:pt>
                <c:pt idx="14577">
                  <c:v>89.258394289239448</c:v>
                </c:pt>
                <c:pt idx="14578">
                  <c:v>89.258394289239448</c:v>
                </c:pt>
                <c:pt idx="14579">
                  <c:v>89.258394289239448</c:v>
                </c:pt>
                <c:pt idx="14580">
                  <c:v>89.258394289239448</c:v>
                </c:pt>
                <c:pt idx="14581">
                  <c:v>89.258394289239448</c:v>
                </c:pt>
                <c:pt idx="14582">
                  <c:v>89.258394289239448</c:v>
                </c:pt>
                <c:pt idx="14583">
                  <c:v>89.258394289239448</c:v>
                </c:pt>
                <c:pt idx="14584">
                  <c:v>89.258394289239448</c:v>
                </c:pt>
                <c:pt idx="14585">
                  <c:v>89.258394289239448</c:v>
                </c:pt>
                <c:pt idx="14586">
                  <c:v>89.258394289239448</c:v>
                </c:pt>
                <c:pt idx="14587">
                  <c:v>89.258394289239448</c:v>
                </c:pt>
                <c:pt idx="14588">
                  <c:v>89.258394289239448</c:v>
                </c:pt>
                <c:pt idx="14589">
                  <c:v>89.258394289239448</c:v>
                </c:pt>
                <c:pt idx="14590">
                  <c:v>89.258394289239448</c:v>
                </c:pt>
                <c:pt idx="14591">
                  <c:v>89.258394289239448</c:v>
                </c:pt>
                <c:pt idx="14592">
                  <c:v>89.258394289239448</c:v>
                </c:pt>
                <c:pt idx="14593">
                  <c:v>89.258394289239448</c:v>
                </c:pt>
                <c:pt idx="14594">
                  <c:v>89.258394289239448</c:v>
                </c:pt>
                <c:pt idx="14595">
                  <c:v>89.258394289239448</c:v>
                </c:pt>
                <c:pt idx="14596">
                  <c:v>89.258394289239448</c:v>
                </c:pt>
                <c:pt idx="14597">
                  <c:v>89.258394289239448</c:v>
                </c:pt>
                <c:pt idx="14598">
                  <c:v>89.258394289239448</c:v>
                </c:pt>
                <c:pt idx="14599">
                  <c:v>89.258394289239448</c:v>
                </c:pt>
                <c:pt idx="14600">
                  <c:v>89.258394289239448</c:v>
                </c:pt>
                <c:pt idx="14601">
                  <c:v>89.258394289239448</c:v>
                </c:pt>
                <c:pt idx="14602">
                  <c:v>89.258394289239448</c:v>
                </c:pt>
                <c:pt idx="14603">
                  <c:v>89.258394289239448</c:v>
                </c:pt>
                <c:pt idx="14604">
                  <c:v>89.258394289239448</c:v>
                </c:pt>
                <c:pt idx="14605">
                  <c:v>89.258394289239448</c:v>
                </c:pt>
                <c:pt idx="14606">
                  <c:v>89.258394289239448</c:v>
                </c:pt>
                <c:pt idx="14607">
                  <c:v>89.258394289239448</c:v>
                </c:pt>
                <c:pt idx="14608">
                  <c:v>89.258394289239448</c:v>
                </c:pt>
                <c:pt idx="14609">
                  <c:v>89.258394289239448</c:v>
                </c:pt>
                <c:pt idx="14610">
                  <c:v>89.258394289239448</c:v>
                </c:pt>
                <c:pt idx="14611">
                  <c:v>89.258394289239448</c:v>
                </c:pt>
                <c:pt idx="14612">
                  <c:v>89.258394289239448</c:v>
                </c:pt>
                <c:pt idx="14613">
                  <c:v>89.258394289239448</c:v>
                </c:pt>
                <c:pt idx="14614">
                  <c:v>89.258394289239448</c:v>
                </c:pt>
                <c:pt idx="14615">
                  <c:v>89.258394289239448</c:v>
                </c:pt>
                <c:pt idx="14616">
                  <c:v>89.258394289239448</c:v>
                </c:pt>
                <c:pt idx="14617">
                  <c:v>89.258394289239448</c:v>
                </c:pt>
                <c:pt idx="14618">
                  <c:v>89.258394289239448</c:v>
                </c:pt>
                <c:pt idx="14619">
                  <c:v>89.258394289239448</c:v>
                </c:pt>
                <c:pt idx="14620">
                  <c:v>89.258394289239448</c:v>
                </c:pt>
                <c:pt idx="14621">
                  <c:v>89.258394289239448</c:v>
                </c:pt>
                <c:pt idx="14622">
                  <c:v>89.258394289239448</c:v>
                </c:pt>
                <c:pt idx="14623">
                  <c:v>89.258394289239448</c:v>
                </c:pt>
                <c:pt idx="14624">
                  <c:v>89.258394289239448</c:v>
                </c:pt>
                <c:pt idx="14625">
                  <c:v>89.258394289239448</c:v>
                </c:pt>
                <c:pt idx="14626">
                  <c:v>89.258394289239448</c:v>
                </c:pt>
                <c:pt idx="14627">
                  <c:v>89.258394289239448</c:v>
                </c:pt>
                <c:pt idx="14628">
                  <c:v>89.258394289239448</c:v>
                </c:pt>
                <c:pt idx="14629">
                  <c:v>89.258394289239448</c:v>
                </c:pt>
                <c:pt idx="14630">
                  <c:v>89.258394289239448</c:v>
                </c:pt>
                <c:pt idx="14631">
                  <c:v>89.258394289239448</c:v>
                </c:pt>
                <c:pt idx="14632">
                  <c:v>89.258394289239448</c:v>
                </c:pt>
                <c:pt idx="14633">
                  <c:v>89.258394289239448</c:v>
                </c:pt>
                <c:pt idx="14634">
                  <c:v>89.258394289239448</c:v>
                </c:pt>
                <c:pt idx="14635">
                  <c:v>89.258394289239448</c:v>
                </c:pt>
                <c:pt idx="14636">
                  <c:v>89.258394289239448</c:v>
                </c:pt>
                <c:pt idx="14637">
                  <c:v>89.258394289239448</c:v>
                </c:pt>
                <c:pt idx="14638">
                  <c:v>89.258394289239448</c:v>
                </c:pt>
                <c:pt idx="14639">
                  <c:v>89.258394289239448</c:v>
                </c:pt>
                <c:pt idx="14640">
                  <c:v>89.258394289239448</c:v>
                </c:pt>
                <c:pt idx="14641">
                  <c:v>89.258394289239448</c:v>
                </c:pt>
                <c:pt idx="14642">
                  <c:v>89.258394289239448</c:v>
                </c:pt>
                <c:pt idx="14643">
                  <c:v>89.258394289239448</c:v>
                </c:pt>
                <c:pt idx="14644">
                  <c:v>89.258394289239448</c:v>
                </c:pt>
                <c:pt idx="14645">
                  <c:v>89.258394289239448</c:v>
                </c:pt>
                <c:pt idx="14646">
                  <c:v>89.258394289239448</c:v>
                </c:pt>
                <c:pt idx="14647">
                  <c:v>89.258394289239448</c:v>
                </c:pt>
                <c:pt idx="14648">
                  <c:v>89.258394289239448</c:v>
                </c:pt>
                <c:pt idx="14649">
                  <c:v>89.258394289239448</c:v>
                </c:pt>
                <c:pt idx="14650">
                  <c:v>89.258394289239448</c:v>
                </c:pt>
                <c:pt idx="14651">
                  <c:v>89.258394289239448</c:v>
                </c:pt>
                <c:pt idx="14652">
                  <c:v>89.258394289239448</c:v>
                </c:pt>
                <c:pt idx="14653">
                  <c:v>89.258394289239448</c:v>
                </c:pt>
                <c:pt idx="14654">
                  <c:v>89.258394289239448</c:v>
                </c:pt>
                <c:pt idx="14655">
                  <c:v>89.258394289239448</c:v>
                </c:pt>
                <c:pt idx="14656">
                  <c:v>89.258394289239448</c:v>
                </c:pt>
                <c:pt idx="14657">
                  <c:v>89.258394289239448</c:v>
                </c:pt>
                <c:pt idx="14658">
                  <c:v>89.258394289239448</c:v>
                </c:pt>
                <c:pt idx="14659">
                  <c:v>89.258394289239448</c:v>
                </c:pt>
                <c:pt idx="14660">
                  <c:v>89.258394289239448</c:v>
                </c:pt>
                <c:pt idx="14661">
                  <c:v>89.258394289239448</c:v>
                </c:pt>
                <c:pt idx="14662">
                  <c:v>89.258394289239448</c:v>
                </c:pt>
                <c:pt idx="14663">
                  <c:v>89.258394289239448</c:v>
                </c:pt>
                <c:pt idx="14664">
                  <c:v>89.258394289239448</c:v>
                </c:pt>
                <c:pt idx="14665">
                  <c:v>89.258394289239448</c:v>
                </c:pt>
                <c:pt idx="14666">
                  <c:v>89.258394289239448</c:v>
                </c:pt>
                <c:pt idx="14667">
                  <c:v>89.258394289239448</c:v>
                </c:pt>
                <c:pt idx="14668">
                  <c:v>89.258394289239448</c:v>
                </c:pt>
                <c:pt idx="14669">
                  <c:v>89.258394289239448</c:v>
                </c:pt>
                <c:pt idx="14670">
                  <c:v>89.258394289239448</c:v>
                </c:pt>
                <c:pt idx="14671">
                  <c:v>89.258394289239448</c:v>
                </c:pt>
                <c:pt idx="14672">
                  <c:v>89.258394289239448</c:v>
                </c:pt>
                <c:pt idx="14673">
                  <c:v>89.258394289239448</c:v>
                </c:pt>
                <c:pt idx="14674">
                  <c:v>89.258394289239448</c:v>
                </c:pt>
                <c:pt idx="14675">
                  <c:v>89.258394289239448</c:v>
                </c:pt>
                <c:pt idx="14676">
                  <c:v>89.258394289239448</c:v>
                </c:pt>
                <c:pt idx="14677">
                  <c:v>89.258394289239448</c:v>
                </c:pt>
                <c:pt idx="14678">
                  <c:v>89.258394289239448</c:v>
                </c:pt>
                <c:pt idx="14679">
                  <c:v>89.258394289239448</c:v>
                </c:pt>
                <c:pt idx="14680">
                  <c:v>89.258394289239448</c:v>
                </c:pt>
                <c:pt idx="14681">
                  <c:v>89.258394289239448</c:v>
                </c:pt>
                <c:pt idx="14682">
                  <c:v>89.258394289239448</c:v>
                </c:pt>
                <c:pt idx="14683">
                  <c:v>89.258394289239448</c:v>
                </c:pt>
                <c:pt idx="14684">
                  <c:v>89.258394289239448</c:v>
                </c:pt>
                <c:pt idx="14685">
                  <c:v>89.258394289239448</c:v>
                </c:pt>
                <c:pt idx="14686">
                  <c:v>89.258394289239448</c:v>
                </c:pt>
                <c:pt idx="14687">
                  <c:v>89.258394289239448</c:v>
                </c:pt>
                <c:pt idx="14688">
                  <c:v>89.258394289239448</c:v>
                </c:pt>
                <c:pt idx="14689">
                  <c:v>89.258394289239448</c:v>
                </c:pt>
                <c:pt idx="14690">
                  <c:v>89.258394289239448</c:v>
                </c:pt>
                <c:pt idx="14691">
                  <c:v>89.258394289239448</c:v>
                </c:pt>
                <c:pt idx="14692">
                  <c:v>89.258394289239448</c:v>
                </c:pt>
                <c:pt idx="14693">
                  <c:v>89.258394289239448</c:v>
                </c:pt>
                <c:pt idx="14694">
                  <c:v>89.258394289239448</c:v>
                </c:pt>
                <c:pt idx="14695">
                  <c:v>89.258394289239448</c:v>
                </c:pt>
                <c:pt idx="14696">
                  <c:v>89.258394289239448</c:v>
                </c:pt>
                <c:pt idx="14697">
                  <c:v>89.258394289239448</c:v>
                </c:pt>
                <c:pt idx="14698">
                  <c:v>89.258394289239448</c:v>
                </c:pt>
                <c:pt idx="14699">
                  <c:v>89.258394289239448</c:v>
                </c:pt>
                <c:pt idx="14700">
                  <c:v>89.258394289239448</c:v>
                </c:pt>
                <c:pt idx="14701">
                  <c:v>89.258394289239448</c:v>
                </c:pt>
                <c:pt idx="14702">
                  <c:v>89.258394289239448</c:v>
                </c:pt>
                <c:pt idx="14703">
                  <c:v>89.258394289239448</c:v>
                </c:pt>
                <c:pt idx="14704">
                  <c:v>89.258394289239448</c:v>
                </c:pt>
                <c:pt idx="14705">
                  <c:v>89.258394289239448</c:v>
                </c:pt>
                <c:pt idx="14706">
                  <c:v>89.258394289239448</c:v>
                </c:pt>
                <c:pt idx="14707">
                  <c:v>89.258394289239448</c:v>
                </c:pt>
                <c:pt idx="14708">
                  <c:v>89.258394289239448</c:v>
                </c:pt>
                <c:pt idx="14709">
                  <c:v>89.258394289239448</c:v>
                </c:pt>
                <c:pt idx="14710">
                  <c:v>89.258394289239448</c:v>
                </c:pt>
                <c:pt idx="14711">
                  <c:v>89.258394289239448</c:v>
                </c:pt>
                <c:pt idx="14712">
                  <c:v>89.258394289239448</c:v>
                </c:pt>
                <c:pt idx="14713">
                  <c:v>89.258394289239448</c:v>
                </c:pt>
                <c:pt idx="14714">
                  <c:v>89.258394289239448</c:v>
                </c:pt>
                <c:pt idx="14715">
                  <c:v>89.258394289239448</c:v>
                </c:pt>
                <c:pt idx="14716">
                  <c:v>89.258394289239448</c:v>
                </c:pt>
                <c:pt idx="14717">
                  <c:v>89.258394289239448</c:v>
                </c:pt>
                <c:pt idx="14718">
                  <c:v>89.258394289239448</c:v>
                </c:pt>
                <c:pt idx="14719">
                  <c:v>89.258394289239448</c:v>
                </c:pt>
                <c:pt idx="14720">
                  <c:v>89.258394289239448</c:v>
                </c:pt>
                <c:pt idx="14721">
                  <c:v>89.258394289239448</c:v>
                </c:pt>
                <c:pt idx="14722">
                  <c:v>89.258394289239448</c:v>
                </c:pt>
                <c:pt idx="14723">
                  <c:v>89.258394289239448</c:v>
                </c:pt>
                <c:pt idx="14724">
                  <c:v>89.258394289239448</c:v>
                </c:pt>
                <c:pt idx="14725">
                  <c:v>89.258394289239448</c:v>
                </c:pt>
                <c:pt idx="14726">
                  <c:v>89.258394289239448</c:v>
                </c:pt>
                <c:pt idx="14727">
                  <c:v>89.258394289239448</c:v>
                </c:pt>
                <c:pt idx="14728">
                  <c:v>89.258394289239448</c:v>
                </c:pt>
                <c:pt idx="14729">
                  <c:v>89.258394289239448</c:v>
                </c:pt>
                <c:pt idx="14730">
                  <c:v>89.258394289239448</c:v>
                </c:pt>
                <c:pt idx="14731">
                  <c:v>89.258394289239448</c:v>
                </c:pt>
                <c:pt idx="14732">
                  <c:v>89.258394289239448</c:v>
                </c:pt>
                <c:pt idx="14733">
                  <c:v>89.258394289239448</c:v>
                </c:pt>
                <c:pt idx="14734">
                  <c:v>89.258394289239448</c:v>
                </c:pt>
                <c:pt idx="14735">
                  <c:v>89.258394289239448</c:v>
                </c:pt>
                <c:pt idx="14736">
                  <c:v>89.258394289239448</c:v>
                </c:pt>
                <c:pt idx="14737">
                  <c:v>89.258394289239448</c:v>
                </c:pt>
                <c:pt idx="14738">
                  <c:v>89.258394289239448</c:v>
                </c:pt>
                <c:pt idx="14739">
                  <c:v>89.258394289239448</c:v>
                </c:pt>
                <c:pt idx="14740">
                  <c:v>89.258394289239448</c:v>
                </c:pt>
                <c:pt idx="14741">
                  <c:v>89.258394289239448</c:v>
                </c:pt>
                <c:pt idx="14742">
                  <c:v>89.258394289239448</c:v>
                </c:pt>
                <c:pt idx="14743">
                  <c:v>89.258394289239448</c:v>
                </c:pt>
                <c:pt idx="14744">
                  <c:v>89.258394289239448</c:v>
                </c:pt>
                <c:pt idx="14745">
                  <c:v>89.258394289239448</c:v>
                </c:pt>
                <c:pt idx="14746">
                  <c:v>89.258394289239448</c:v>
                </c:pt>
                <c:pt idx="14747">
                  <c:v>89.258394289239448</c:v>
                </c:pt>
                <c:pt idx="14748">
                  <c:v>89.258394289239448</c:v>
                </c:pt>
                <c:pt idx="14749">
                  <c:v>89.258394289239448</c:v>
                </c:pt>
                <c:pt idx="14750">
                  <c:v>89.258394289239448</c:v>
                </c:pt>
                <c:pt idx="14751">
                  <c:v>89.258394289239448</c:v>
                </c:pt>
                <c:pt idx="14752">
                  <c:v>89.258394289239448</c:v>
                </c:pt>
                <c:pt idx="14753">
                  <c:v>89.258394289239448</c:v>
                </c:pt>
                <c:pt idx="14754">
                  <c:v>89.258394289239448</c:v>
                </c:pt>
                <c:pt idx="14755">
                  <c:v>89.258394289239448</c:v>
                </c:pt>
                <c:pt idx="14756">
                  <c:v>89.258394289239448</c:v>
                </c:pt>
                <c:pt idx="14757">
                  <c:v>89.258394289239448</c:v>
                </c:pt>
                <c:pt idx="14758">
                  <c:v>89.258394289239448</c:v>
                </c:pt>
                <c:pt idx="14759">
                  <c:v>89.258394289239448</c:v>
                </c:pt>
                <c:pt idx="14760">
                  <c:v>89.258394289239448</c:v>
                </c:pt>
                <c:pt idx="14761">
                  <c:v>89.258394289239448</c:v>
                </c:pt>
                <c:pt idx="14762">
                  <c:v>89.258394289239448</c:v>
                </c:pt>
                <c:pt idx="14763">
                  <c:v>89.258394289239448</c:v>
                </c:pt>
                <c:pt idx="14764">
                  <c:v>89.258394289239448</c:v>
                </c:pt>
                <c:pt idx="14765">
                  <c:v>89.258394289239448</c:v>
                </c:pt>
                <c:pt idx="14766">
                  <c:v>89.258394289239448</c:v>
                </c:pt>
                <c:pt idx="14767">
                  <c:v>89.258394289239448</c:v>
                </c:pt>
                <c:pt idx="14768">
                  <c:v>89.258394289239448</c:v>
                </c:pt>
                <c:pt idx="14769">
                  <c:v>89.258394289239448</c:v>
                </c:pt>
                <c:pt idx="14770">
                  <c:v>89.258394289239448</c:v>
                </c:pt>
                <c:pt idx="14771">
                  <c:v>89.258394289239448</c:v>
                </c:pt>
                <c:pt idx="14772">
                  <c:v>89.258394289239448</c:v>
                </c:pt>
                <c:pt idx="14773">
                  <c:v>89.258394289239448</c:v>
                </c:pt>
                <c:pt idx="14774">
                  <c:v>89.258394289239448</c:v>
                </c:pt>
                <c:pt idx="14775">
                  <c:v>89.258394289239448</c:v>
                </c:pt>
                <c:pt idx="14776">
                  <c:v>89.258394289239448</c:v>
                </c:pt>
                <c:pt idx="14777">
                  <c:v>89.258394289239448</c:v>
                </c:pt>
                <c:pt idx="14778">
                  <c:v>89.258394289239448</c:v>
                </c:pt>
                <c:pt idx="14779">
                  <c:v>89.258394289239448</c:v>
                </c:pt>
                <c:pt idx="14780">
                  <c:v>89.258394289239448</c:v>
                </c:pt>
                <c:pt idx="14781">
                  <c:v>89.258394289239448</c:v>
                </c:pt>
                <c:pt idx="14782">
                  <c:v>89.258394289239448</c:v>
                </c:pt>
                <c:pt idx="14783">
                  <c:v>89.258394289239448</c:v>
                </c:pt>
                <c:pt idx="14784">
                  <c:v>89.258394289239448</c:v>
                </c:pt>
                <c:pt idx="14785">
                  <c:v>89.258394289239448</c:v>
                </c:pt>
                <c:pt idx="14786">
                  <c:v>89.258394289239448</c:v>
                </c:pt>
                <c:pt idx="14787">
                  <c:v>89.258394289239448</c:v>
                </c:pt>
                <c:pt idx="14788">
                  <c:v>89.258394289239448</c:v>
                </c:pt>
                <c:pt idx="14789">
                  <c:v>89.258394289239448</c:v>
                </c:pt>
                <c:pt idx="14790">
                  <c:v>89.258394289239448</c:v>
                </c:pt>
                <c:pt idx="14791">
                  <c:v>89.258394289239448</c:v>
                </c:pt>
                <c:pt idx="14792">
                  <c:v>89.258394289239448</c:v>
                </c:pt>
                <c:pt idx="14793">
                  <c:v>89.258394289239448</c:v>
                </c:pt>
                <c:pt idx="14794">
                  <c:v>89.258394289239448</c:v>
                </c:pt>
                <c:pt idx="14795">
                  <c:v>89.258394289239448</c:v>
                </c:pt>
                <c:pt idx="14796">
                  <c:v>89.258394289239448</c:v>
                </c:pt>
                <c:pt idx="14797">
                  <c:v>89.258394289239448</c:v>
                </c:pt>
                <c:pt idx="14798">
                  <c:v>89.258394289239448</c:v>
                </c:pt>
                <c:pt idx="14799">
                  <c:v>89.258394289239448</c:v>
                </c:pt>
                <c:pt idx="14800">
                  <c:v>89.258394289239448</c:v>
                </c:pt>
                <c:pt idx="14801">
                  <c:v>89.258394289239448</c:v>
                </c:pt>
                <c:pt idx="14802">
                  <c:v>89.258394289239448</c:v>
                </c:pt>
                <c:pt idx="14803">
                  <c:v>89.258394289239448</c:v>
                </c:pt>
                <c:pt idx="14804">
                  <c:v>89.258394289239448</c:v>
                </c:pt>
                <c:pt idx="14805">
                  <c:v>89.258394289239448</c:v>
                </c:pt>
                <c:pt idx="14806">
                  <c:v>89.258394289239448</c:v>
                </c:pt>
                <c:pt idx="14807">
                  <c:v>89.258394289239448</c:v>
                </c:pt>
                <c:pt idx="14808">
                  <c:v>89.258394289239448</c:v>
                </c:pt>
                <c:pt idx="14809">
                  <c:v>89.258394289239448</c:v>
                </c:pt>
                <c:pt idx="14810">
                  <c:v>89.258394289239448</c:v>
                </c:pt>
                <c:pt idx="14811">
                  <c:v>89.258394289239448</c:v>
                </c:pt>
                <c:pt idx="14812">
                  <c:v>89.258394289239448</c:v>
                </c:pt>
                <c:pt idx="14813">
                  <c:v>89.258394289239448</c:v>
                </c:pt>
                <c:pt idx="14814">
                  <c:v>89.258394289239448</c:v>
                </c:pt>
                <c:pt idx="14815">
                  <c:v>89.258394289239448</c:v>
                </c:pt>
                <c:pt idx="14816">
                  <c:v>89.258394289239448</c:v>
                </c:pt>
                <c:pt idx="14817">
                  <c:v>89.258394289239448</c:v>
                </c:pt>
                <c:pt idx="14818">
                  <c:v>89.258394289239448</c:v>
                </c:pt>
                <c:pt idx="14819">
                  <c:v>89.258394289239448</c:v>
                </c:pt>
                <c:pt idx="14820">
                  <c:v>89.258394289239448</c:v>
                </c:pt>
                <c:pt idx="14821">
                  <c:v>89.258394289239448</c:v>
                </c:pt>
                <c:pt idx="14822">
                  <c:v>89.258394289239448</c:v>
                </c:pt>
                <c:pt idx="14823">
                  <c:v>89.258394289239448</c:v>
                </c:pt>
                <c:pt idx="14824">
                  <c:v>89.258394289239448</c:v>
                </c:pt>
                <c:pt idx="14825">
                  <c:v>89.258394289239448</c:v>
                </c:pt>
                <c:pt idx="14826">
                  <c:v>89.258394289239448</c:v>
                </c:pt>
                <c:pt idx="14827">
                  <c:v>89.258394289239448</c:v>
                </c:pt>
                <c:pt idx="14828">
                  <c:v>89.258394289239448</c:v>
                </c:pt>
                <c:pt idx="14829">
                  <c:v>89.258394289239448</c:v>
                </c:pt>
                <c:pt idx="14830">
                  <c:v>89.258394289239448</c:v>
                </c:pt>
                <c:pt idx="14831">
                  <c:v>89.258394289239448</c:v>
                </c:pt>
                <c:pt idx="14832">
                  <c:v>89.258394289239448</c:v>
                </c:pt>
                <c:pt idx="14833">
                  <c:v>89.258394289239448</c:v>
                </c:pt>
                <c:pt idx="14834">
                  <c:v>89.258394289239448</c:v>
                </c:pt>
                <c:pt idx="14835">
                  <c:v>89.258394289239448</c:v>
                </c:pt>
                <c:pt idx="14836">
                  <c:v>89.258394289239448</c:v>
                </c:pt>
                <c:pt idx="14837">
                  <c:v>89.258394289239448</c:v>
                </c:pt>
                <c:pt idx="14838">
                  <c:v>89.258394289239448</c:v>
                </c:pt>
                <c:pt idx="14839">
                  <c:v>89.258394289239448</c:v>
                </c:pt>
                <c:pt idx="14840">
                  <c:v>89.258394289239448</c:v>
                </c:pt>
                <c:pt idx="14841">
                  <c:v>89.258394289239448</c:v>
                </c:pt>
                <c:pt idx="14842">
                  <c:v>89.258394289239448</c:v>
                </c:pt>
                <c:pt idx="14843">
                  <c:v>89.258394289239448</c:v>
                </c:pt>
                <c:pt idx="14844">
                  <c:v>89.258394289239448</c:v>
                </c:pt>
                <c:pt idx="14845">
                  <c:v>89.258394289239448</c:v>
                </c:pt>
                <c:pt idx="14846">
                  <c:v>89.258394289239448</c:v>
                </c:pt>
                <c:pt idx="14847">
                  <c:v>89.258394289239448</c:v>
                </c:pt>
                <c:pt idx="14848">
                  <c:v>89.258394289239448</c:v>
                </c:pt>
                <c:pt idx="14849">
                  <c:v>89.258394289239448</c:v>
                </c:pt>
                <c:pt idx="14850">
                  <c:v>89.258394289239448</c:v>
                </c:pt>
                <c:pt idx="14851">
                  <c:v>89.258394289239448</c:v>
                </c:pt>
                <c:pt idx="14852">
                  <c:v>89.258394289239448</c:v>
                </c:pt>
                <c:pt idx="14853">
                  <c:v>89.258394289239448</c:v>
                </c:pt>
                <c:pt idx="14854">
                  <c:v>89.258394289239448</c:v>
                </c:pt>
                <c:pt idx="14855">
                  <c:v>89.258394289239448</c:v>
                </c:pt>
                <c:pt idx="14856">
                  <c:v>89.258394289239448</c:v>
                </c:pt>
                <c:pt idx="14857">
                  <c:v>89.258394289239448</c:v>
                </c:pt>
                <c:pt idx="14858">
                  <c:v>89.258394289239448</c:v>
                </c:pt>
                <c:pt idx="14859">
                  <c:v>89.258394289239448</c:v>
                </c:pt>
                <c:pt idx="14860">
                  <c:v>89.258394289239448</c:v>
                </c:pt>
                <c:pt idx="14861">
                  <c:v>89.258394289239448</c:v>
                </c:pt>
                <c:pt idx="14862">
                  <c:v>89.258394289239448</c:v>
                </c:pt>
                <c:pt idx="14863">
                  <c:v>89.258394289239448</c:v>
                </c:pt>
                <c:pt idx="14864">
                  <c:v>89.258394289239448</c:v>
                </c:pt>
                <c:pt idx="14865">
                  <c:v>89.258394289239448</c:v>
                </c:pt>
                <c:pt idx="14866">
                  <c:v>89.258394289239448</c:v>
                </c:pt>
                <c:pt idx="14867">
                  <c:v>89.258394289239448</c:v>
                </c:pt>
                <c:pt idx="14868">
                  <c:v>89.258394289239448</c:v>
                </c:pt>
                <c:pt idx="14869">
                  <c:v>89.258394289239448</c:v>
                </c:pt>
                <c:pt idx="14870">
                  <c:v>89.258394289239448</c:v>
                </c:pt>
                <c:pt idx="14871">
                  <c:v>89.258394289239448</c:v>
                </c:pt>
                <c:pt idx="14872">
                  <c:v>89.258394289239448</c:v>
                </c:pt>
                <c:pt idx="14873">
                  <c:v>89.258394289239448</c:v>
                </c:pt>
                <c:pt idx="14874">
                  <c:v>89.258394289239448</c:v>
                </c:pt>
                <c:pt idx="14875">
                  <c:v>89.258394289239448</c:v>
                </c:pt>
                <c:pt idx="14876">
                  <c:v>89.258394289239448</c:v>
                </c:pt>
                <c:pt idx="14877">
                  <c:v>89.258394289239448</c:v>
                </c:pt>
                <c:pt idx="14878">
                  <c:v>89.258394289239448</c:v>
                </c:pt>
                <c:pt idx="14879">
                  <c:v>89.258394289239448</c:v>
                </c:pt>
                <c:pt idx="14880">
                  <c:v>89.258394289239448</c:v>
                </c:pt>
                <c:pt idx="14881">
                  <c:v>89.258394289239448</c:v>
                </c:pt>
                <c:pt idx="14882">
                  <c:v>89.258394289239448</c:v>
                </c:pt>
                <c:pt idx="14883">
                  <c:v>89.258394289239448</c:v>
                </c:pt>
                <c:pt idx="14884">
                  <c:v>89.258394289239448</c:v>
                </c:pt>
                <c:pt idx="14885">
                  <c:v>89.258394289239448</c:v>
                </c:pt>
                <c:pt idx="14886">
                  <c:v>89.258394289239448</c:v>
                </c:pt>
                <c:pt idx="14887">
                  <c:v>89.258394289239448</c:v>
                </c:pt>
                <c:pt idx="14888">
                  <c:v>89.258394289239448</c:v>
                </c:pt>
                <c:pt idx="14889">
                  <c:v>89.258394289239448</c:v>
                </c:pt>
                <c:pt idx="14890">
                  <c:v>89.258394289239448</c:v>
                </c:pt>
                <c:pt idx="14891">
                  <c:v>89.258394289239448</c:v>
                </c:pt>
                <c:pt idx="14892">
                  <c:v>89.258394289239448</c:v>
                </c:pt>
                <c:pt idx="14893">
                  <c:v>89.258394289239448</c:v>
                </c:pt>
                <c:pt idx="14894">
                  <c:v>89.258394289239448</c:v>
                </c:pt>
                <c:pt idx="14895">
                  <c:v>89.258394289239448</c:v>
                </c:pt>
                <c:pt idx="14896">
                  <c:v>89.258394289239448</c:v>
                </c:pt>
                <c:pt idx="14897">
                  <c:v>89.258394289239448</c:v>
                </c:pt>
                <c:pt idx="14898">
                  <c:v>89.258394289239448</c:v>
                </c:pt>
                <c:pt idx="14899">
                  <c:v>89.258394289239448</c:v>
                </c:pt>
                <c:pt idx="14900">
                  <c:v>89.258394289239448</c:v>
                </c:pt>
                <c:pt idx="14901">
                  <c:v>89.258394289239448</c:v>
                </c:pt>
                <c:pt idx="14902">
                  <c:v>89.258394289239448</c:v>
                </c:pt>
                <c:pt idx="14903">
                  <c:v>89.258394289239448</c:v>
                </c:pt>
                <c:pt idx="14904">
                  <c:v>89.258394289239448</c:v>
                </c:pt>
                <c:pt idx="14905">
                  <c:v>89.258394289239448</c:v>
                </c:pt>
                <c:pt idx="14906">
                  <c:v>89.258394289239448</c:v>
                </c:pt>
                <c:pt idx="14907">
                  <c:v>89.258394289239448</c:v>
                </c:pt>
                <c:pt idx="14908">
                  <c:v>89.258394289239448</c:v>
                </c:pt>
                <c:pt idx="14909">
                  <c:v>89.258394289239448</c:v>
                </c:pt>
                <c:pt idx="14910">
                  <c:v>89.258394289239448</c:v>
                </c:pt>
                <c:pt idx="14911">
                  <c:v>89.258394289239448</c:v>
                </c:pt>
                <c:pt idx="14912">
                  <c:v>89.258394289239448</c:v>
                </c:pt>
                <c:pt idx="14913">
                  <c:v>89.258394289239448</c:v>
                </c:pt>
                <c:pt idx="14914">
                  <c:v>89.258394289239448</c:v>
                </c:pt>
                <c:pt idx="14915">
                  <c:v>89.258394289239448</c:v>
                </c:pt>
                <c:pt idx="14916">
                  <c:v>89.258394289239448</c:v>
                </c:pt>
                <c:pt idx="14917">
                  <c:v>89.258394289239448</c:v>
                </c:pt>
                <c:pt idx="14918">
                  <c:v>89.258394289239448</c:v>
                </c:pt>
                <c:pt idx="14919">
                  <c:v>89.258394289239448</c:v>
                </c:pt>
                <c:pt idx="14920">
                  <c:v>89.258394289239448</c:v>
                </c:pt>
                <c:pt idx="14921">
                  <c:v>89.258394289239448</c:v>
                </c:pt>
                <c:pt idx="14922">
                  <c:v>89.258394289239448</c:v>
                </c:pt>
                <c:pt idx="14923">
                  <c:v>89.258394289239448</c:v>
                </c:pt>
                <c:pt idx="14924">
                  <c:v>89.258394289239448</c:v>
                </c:pt>
                <c:pt idx="14925">
                  <c:v>89.258394289239448</c:v>
                </c:pt>
                <c:pt idx="14926">
                  <c:v>89.258394289239448</c:v>
                </c:pt>
                <c:pt idx="14927">
                  <c:v>89.258394289239448</c:v>
                </c:pt>
                <c:pt idx="14928">
                  <c:v>89.258394289239448</c:v>
                </c:pt>
                <c:pt idx="14929">
                  <c:v>89.258394289239448</c:v>
                </c:pt>
                <c:pt idx="14930">
                  <c:v>89.258394289239448</c:v>
                </c:pt>
                <c:pt idx="14931">
                  <c:v>89.258394289239448</c:v>
                </c:pt>
                <c:pt idx="14932">
                  <c:v>89.258394289239448</c:v>
                </c:pt>
                <c:pt idx="14933">
                  <c:v>89.258394289239448</c:v>
                </c:pt>
                <c:pt idx="14934">
                  <c:v>89.258394289239448</c:v>
                </c:pt>
                <c:pt idx="14935">
                  <c:v>89.258394289239448</c:v>
                </c:pt>
                <c:pt idx="14936">
                  <c:v>89.258394289239448</c:v>
                </c:pt>
                <c:pt idx="14937">
                  <c:v>89.258394289239448</c:v>
                </c:pt>
                <c:pt idx="14938">
                  <c:v>89.258394289239448</c:v>
                </c:pt>
                <c:pt idx="14939">
                  <c:v>89.258394289239448</c:v>
                </c:pt>
                <c:pt idx="14940">
                  <c:v>89.258394289239448</c:v>
                </c:pt>
                <c:pt idx="14941">
                  <c:v>89.258394289239448</c:v>
                </c:pt>
                <c:pt idx="14942">
                  <c:v>89.258394289239448</c:v>
                </c:pt>
                <c:pt idx="14943">
                  <c:v>89.258394289239448</c:v>
                </c:pt>
                <c:pt idx="14944">
                  <c:v>89.258394289239448</c:v>
                </c:pt>
                <c:pt idx="14945">
                  <c:v>89.258394289239448</c:v>
                </c:pt>
                <c:pt idx="14946">
                  <c:v>89.258394289239448</c:v>
                </c:pt>
                <c:pt idx="14947">
                  <c:v>89.258394289239448</c:v>
                </c:pt>
                <c:pt idx="14948">
                  <c:v>89.258394289239448</c:v>
                </c:pt>
                <c:pt idx="14949">
                  <c:v>89.258394289239448</c:v>
                </c:pt>
                <c:pt idx="14950">
                  <c:v>89.258394289239448</c:v>
                </c:pt>
                <c:pt idx="14951">
                  <c:v>89.258394289239448</c:v>
                </c:pt>
                <c:pt idx="14952">
                  <c:v>89.258394289239448</c:v>
                </c:pt>
                <c:pt idx="14953">
                  <c:v>89.258394289239448</c:v>
                </c:pt>
                <c:pt idx="14954">
                  <c:v>89.258394289239448</c:v>
                </c:pt>
                <c:pt idx="14955">
                  <c:v>89.258394289239448</c:v>
                </c:pt>
                <c:pt idx="14956">
                  <c:v>89.258394289239448</c:v>
                </c:pt>
                <c:pt idx="14957">
                  <c:v>89.258394289239448</c:v>
                </c:pt>
                <c:pt idx="14958">
                  <c:v>89.258394289239448</c:v>
                </c:pt>
                <c:pt idx="14959">
                  <c:v>89.258394289239448</c:v>
                </c:pt>
                <c:pt idx="14960">
                  <c:v>89.258394289239448</c:v>
                </c:pt>
                <c:pt idx="14961">
                  <c:v>89.258394289239448</c:v>
                </c:pt>
                <c:pt idx="14962">
                  <c:v>89.258394289239448</c:v>
                </c:pt>
                <c:pt idx="14963">
                  <c:v>89.258394289239448</c:v>
                </c:pt>
                <c:pt idx="14964">
                  <c:v>89.258394289239448</c:v>
                </c:pt>
                <c:pt idx="14965">
                  <c:v>89.258394289239448</c:v>
                </c:pt>
                <c:pt idx="14966">
                  <c:v>89.258394289239448</c:v>
                </c:pt>
                <c:pt idx="14967">
                  <c:v>89.258394289239448</c:v>
                </c:pt>
                <c:pt idx="14968">
                  <c:v>89.258394289239448</c:v>
                </c:pt>
                <c:pt idx="14969">
                  <c:v>89.258394289239448</c:v>
                </c:pt>
                <c:pt idx="14970">
                  <c:v>89.258394289239448</c:v>
                </c:pt>
                <c:pt idx="14971">
                  <c:v>89.258394289239448</c:v>
                </c:pt>
                <c:pt idx="14972">
                  <c:v>89.258394289239448</c:v>
                </c:pt>
                <c:pt idx="14973">
                  <c:v>89.258394289239448</c:v>
                </c:pt>
                <c:pt idx="14974">
                  <c:v>89.258394289239448</c:v>
                </c:pt>
                <c:pt idx="14975">
                  <c:v>89.258394289239448</c:v>
                </c:pt>
                <c:pt idx="14976">
                  <c:v>89.258394289239448</c:v>
                </c:pt>
                <c:pt idx="14977">
                  <c:v>89.258394289239448</c:v>
                </c:pt>
                <c:pt idx="14978">
                  <c:v>89.258394289239448</c:v>
                </c:pt>
                <c:pt idx="14979">
                  <c:v>89.258394289239448</c:v>
                </c:pt>
                <c:pt idx="14980">
                  <c:v>89.258394289239448</c:v>
                </c:pt>
                <c:pt idx="14981">
                  <c:v>89.258394289239448</c:v>
                </c:pt>
                <c:pt idx="14982">
                  <c:v>89.258394289239448</c:v>
                </c:pt>
                <c:pt idx="14983">
                  <c:v>89.258394289239448</c:v>
                </c:pt>
                <c:pt idx="14984">
                  <c:v>89.258394289239448</c:v>
                </c:pt>
                <c:pt idx="14985">
                  <c:v>89.258394289239448</c:v>
                </c:pt>
                <c:pt idx="14986">
                  <c:v>89.258394289239448</c:v>
                </c:pt>
                <c:pt idx="14987">
                  <c:v>89.258394289239448</c:v>
                </c:pt>
                <c:pt idx="14988">
                  <c:v>89.258394289239448</c:v>
                </c:pt>
                <c:pt idx="14989">
                  <c:v>89.258394289239448</c:v>
                </c:pt>
                <c:pt idx="14990">
                  <c:v>89.258394289239448</c:v>
                </c:pt>
                <c:pt idx="14991">
                  <c:v>89.258394289239448</c:v>
                </c:pt>
                <c:pt idx="14992">
                  <c:v>89.258394289239448</c:v>
                </c:pt>
                <c:pt idx="14993">
                  <c:v>89.258394289239448</c:v>
                </c:pt>
                <c:pt idx="14994">
                  <c:v>89.258394289239448</c:v>
                </c:pt>
                <c:pt idx="14995">
                  <c:v>89.258394289239448</c:v>
                </c:pt>
                <c:pt idx="14996">
                  <c:v>89.258394289239448</c:v>
                </c:pt>
                <c:pt idx="14997">
                  <c:v>89.258394289239448</c:v>
                </c:pt>
                <c:pt idx="14998">
                  <c:v>89.258394289239448</c:v>
                </c:pt>
                <c:pt idx="14999">
                  <c:v>89.258394289239448</c:v>
                </c:pt>
                <c:pt idx="15000">
                  <c:v>89.258394289239448</c:v>
                </c:pt>
                <c:pt idx="15001">
                  <c:v>89.258394289239448</c:v>
                </c:pt>
                <c:pt idx="15002">
                  <c:v>89.258394289239448</c:v>
                </c:pt>
                <c:pt idx="15003">
                  <c:v>89.258394289239448</c:v>
                </c:pt>
                <c:pt idx="15004">
                  <c:v>89.258394289239448</c:v>
                </c:pt>
                <c:pt idx="15005">
                  <c:v>89.258394289239448</c:v>
                </c:pt>
                <c:pt idx="15006">
                  <c:v>89.258394289239448</c:v>
                </c:pt>
                <c:pt idx="15007">
                  <c:v>89.258394289239448</c:v>
                </c:pt>
                <c:pt idx="15008">
                  <c:v>89.258394289239448</c:v>
                </c:pt>
                <c:pt idx="15009">
                  <c:v>89.258394289239448</c:v>
                </c:pt>
                <c:pt idx="15010">
                  <c:v>89.258394289239448</c:v>
                </c:pt>
                <c:pt idx="15011">
                  <c:v>89.258394289239448</c:v>
                </c:pt>
                <c:pt idx="15012">
                  <c:v>89.258394289239448</c:v>
                </c:pt>
                <c:pt idx="15013">
                  <c:v>89.258394289239448</c:v>
                </c:pt>
                <c:pt idx="15014">
                  <c:v>89.258394289239448</c:v>
                </c:pt>
                <c:pt idx="15015">
                  <c:v>89.258394289239448</c:v>
                </c:pt>
                <c:pt idx="15016">
                  <c:v>89.258394289239448</c:v>
                </c:pt>
                <c:pt idx="15017">
                  <c:v>89.258394289239448</c:v>
                </c:pt>
                <c:pt idx="15018">
                  <c:v>89.258394289239448</c:v>
                </c:pt>
                <c:pt idx="15019">
                  <c:v>89.258394289239448</c:v>
                </c:pt>
                <c:pt idx="15020">
                  <c:v>89.258394289239448</c:v>
                </c:pt>
                <c:pt idx="15021">
                  <c:v>89.258394289239448</c:v>
                </c:pt>
                <c:pt idx="15022">
                  <c:v>89.258394289239448</c:v>
                </c:pt>
                <c:pt idx="15023">
                  <c:v>89.258394289239448</c:v>
                </c:pt>
                <c:pt idx="15024">
                  <c:v>89.258394289239448</c:v>
                </c:pt>
                <c:pt idx="15025">
                  <c:v>89.258394289239448</c:v>
                </c:pt>
                <c:pt idx="15026">
                  <c:v>89.258394289239448</c:v>
                </c:pt>
                <c:pt idx="15027">
                  <c:v>89.258394289239448</c:v>
                </c:pt>
                <c:pt idx="15028">
                  <c:v>89.258394289239448</c:v>
                </c:pt>
                <c:pt idx="15029">
                  <c:v>89.258394289239448</c:v>
                </c:pt>
                <c:pt idx="15030">
                  <c:v>89.258394289239448</c:v>
                </c:pt>
                <c:pt idx="15031">
                  <c:v>89.258394289239448</c:v>
                </c:pt>
                <c:pt idx="15032">
                  <c:v>89.258394289239448</c:v>
                </c:pt>
                <c:pt idx="15033">
                  <c:v>89.258394289239448</c:v>
                </c:pt>
                <c:pt idx="15034">
                  <c:v>89.258394289239448</c:v>
                </c:pt>
                <c:pt idx="15035">
                  <c:v>89.258394289239448</c:v>
                </c:pt>
                <c:pt idx="15036">
                  <c:v>89.258394289239448</c:v>
                </c:pt>
                <c:pt idx="15037">
                  <c:v>89.258394289239448</c:v>
                </c:pt>
                <c:pt idx="15038">
                  <c:v>89.258394289239448</c:v>
                </c:pt>
                <c:pt idx="15039">
                  <c:v>89.258394289239448</c:v>
                </c:pt>
                <c:pt idx="15040">
                  <c:v>89.258394289239448</c:v>
                </c:pt>
                <c:pt idx="15041">
                  <c:v>89.258394289239448</c:v>
                </c:pt>
                <c:pt idx="15042">
                  <c:v>89.258394289239448</c:v>
                </c:pt>
                <c:pt idx="15043">
                  <c:v>89.258394289239448</c:v>
                </c:pt>
                <c:pt idx="15044">
                  <c:v>89.258394289239448</c:v>
                </c:pt>
                <c:pt idx="15045">
                  <c:v>89.258394289239448</c:v>
                </c:pt>
                <c:pt idx="15046">
                  <c:v>89.258394289239448</c:v>
                </c:pt>
                <c:pt idx="15047">
                  <c:v>89.258394289239448</c:v>
                </c:pt>
                <c:pt idx="15048">
                  <c:v>89.258394289239448</c:v>
                </c:pt>
                <c:pt idx="15049">
                  <c:v>89.258394289239448</c:v>
                </c:pt>
                <c:pt idx="15050">
                  <c:v>89.258394289239448</c:v>
                </c:pt>
                <c:pt idx="15051">
                  <c:v>89.258394289239448</c:v>
                </c:pt>
                <c:pt idx="15052">
                  <c:v>89.258394289239448</c:v>
                </c:pt>
                <c:pt idx="15053">
                  <c:v>89.258394289239448</c:v>
                </c:pt>
                <c:pt idx="15054">
                  <c:v>89.258394289239448</c:v>
                </c:pt>
                <c:pt idx="15055">
                  <c:v>89.258394289239448</c:v>
                </c:pt>
                <c:pt idx="15056">
                  <c:v>89.258394289239448</c:v>
                </c:pt>
                <c:pt idx="15057">
                  <c:v>89.258394289239448</c:v>
                </c:pt>
                <c:pt idx="15058">
                  <c:v>89.258394289239448</c:v>
                </c:pt>
                <c:pt idx="15059">
                  <c:v>89.258394289239448</c:v>
                </c:pt>
                <c:pt idx="15060">
                  <c:v>89.258394289239448</c:v>
                </c:pt>
                <c:pt idx="15061">
                  <c:v>89.258394289239448</c:v>
                </c:pt>
                <c:pt idx="15062">
                  <c:v>89.258394289239448</c:v>
                </c:pt>
                <c:pt idx="15063">
                  <c:v>89.258394289239448</c:v>
                </c:pt>
                <c:pt idx="15064">
                  <c:v>89.258394289239448</c:v>
                </c:pt>
                <c:pt idx="15065">
                  <c:v>89.258394289239448</c:v>
                </c:pt>
                <c:pt idx="15066">
                  <c:v>89.258394289239448</c:v>
                </c:pt>
                <c:pt idx="15067">
                  <c:v>89.258394289239448</c:v>
                </c:pt>
                <c:pt idx="15068">
                  <c:v>89.258394289239448</c:v>
                </c:pt>
                <c:pt idx="15069">
                  <c:v>89.258394289239448</c:v>
                </c:pt>
                <c:pt idx="15070">
                  <c:v>89.258394289239448</c:v>
                </c:pt>
                <c:pt idx="15071">
                  <c:v>89.258394289239448</c:v>
                </c:pt>
                <c:pt idx="15072">
                  <c:v>89.258394289239448</c:v>
                </c:pt>
                <c:pt idx="15073">
                  <c:v>89.258394289239448</c:v>
                </c:pt>
                <c:pt idx="15074">
                  <c:v>89.258394289239448</c:v>
                </c:pt>
                <c:pt idx="15075">
                  <c:v>89.258394289239448</c:v>
                </c:pt>
                <c:pt idx="15076">
                  <c:v>89.258394289239448</c:v>
                </c:pt>
                <c:pt idx="15077">
                  <c:v>89.258394289239448</c:v>
                </c:pt>
                <c:pt idx="15078">
                  <c:v>89.258394289239448</c:v>
                </c:pt>
                <c:pt idx="15079">
                  <c:v>89.258394289239448</c:v>
                </c:pt>
                <c:pt idx="15080">
                  <c:v>89.258394289239448</c:v>
                </c:pt>
                <c:pt idx="15081">
                  <c:v>89.258394289239448</c:v>
                </c:pt>
                <c:pt idx="15082">
                  <c:v>89.258394289239448</c:v>
                </c:pt>
                <c:pt idx="15083">
                  <c:v>89.258394289239448</c:v>
                </c:pt>
                <c:pt idx="15084">
                  <c:v>89.258394289239448</c:v>
                </c:pt>
                <c:pt idx="15085">
                  <c:v>89.258394289239448</c:v>
                </c:pt>
                <c:pt idx="15086">
                  <c:v>89.258394289239448</c:v>
                </c:pt>
                <c:pt idx="15087">
                  <c:v>89.258394289239448</c:v>
                </c:pt>
                <c:pt idx="15088">
                  <c:v>89.258394289239448</c:v>
                </c:pt>
                <c:pt idx="15089">
                  <c:v>89.258394289239448</c:v>
                </c:pt>
                <c:pt idx="15090">
                  <c:v>89.258394289239448</c:v>
                </c:pt>
                <c:pt idx="15091">
                  <c:v>89.258394289239448</c:v>
                </c:pt>
                <c:pt idx="15092">
                  <c:v>89.258394289239448</c:v>
                </c:pt>
                <c:pt idx="15093">
                  <c:v>89.258394289239448</c:v>
                </c:pt>
                <c:pt idx="15094">
                  <c:v>89.258394289239448</c:v>
                </c:pt>
                <c:pt idx="15095">
                  <c:v>89.258394289239448</c:v>
                </c:pt>
                <c:pt idx="15096">
                  <c:v>89.258394289239448</c:v>
                </c:pt>
                <c:pt idx="15097">
                  <c:v>89.258394289239448</c:v>
                </c:pt>
                <c:pt idx="15098">
                  <c:v>89.258394289239448</c:v>
                </c:pt>
                <c:pt idx="15099">
                  <c:v>89.258394289239448</c:v>
                </c:pt>
                <c:pt idx="15100">
                  <c:v>89.258394289239448</c:v>
                </c:pt>
                <c:pt idx="15101">
                  <c:v>89.258394289239448</c:v>
                </c:pt>
                <c:pt idx="15102">
                  <c:v>89.258394289239448</c:v>
                </c:pt>
                <c:pt idx="15103">
                  <c:v>89.258394289239448</c:v>
                </c:pt>
                <c:pt idx="15104">
                  <c:v>89.258394289239448</c:v>
                </c:pt>
                <c:pt idx="15105">
                  <c:v>89.258394289239448</c:v>
                </c:pt>
                <c:pt idx="15106">
                  <c:v>89.258394289239448</c:v>
                </c:pt>
                <c:pt idx="15107">
                  <c:v>89.258394289239448</c:v>
                </c:pt>
                <c:pt idx="15108">
                  <c:v>89.258394289239448</c:v>
                </c:pt>
                <c:pt idx="15109">
                  <c:v>89.258394289239448</c:v>
                </c:pt>
                <c:pt idx="15110">
                  <c:v>89.258394289239448</c:v>
                </c:pt>
                <c:pt idx="15111">
                  <c:v>89.258394289239448</c:v>
                </c:pt>
                <c:pt idx="15112">
                  <c:v>89.258394289239448</c:v>
                </c:pt>
                <c:pt idx="15113">
                  <c:v>89.258394289239448</c:v>
                </c:pt>
                <c:pt idx="15114">
                  <c:v>89.258394289239448</c:v>
                </c:pt>
                <c:pt idx="15115">
                  <c:v>89.258394289239448</c:v>
                </c:pt>
                <c:pt idx="15116">
                  <c:v>89.258394289239448</c:v>
                </c:pt>
                <c:pt idx="15117">
                  <c:v>89.258394289239448</c:v>
                </c:pt>
                <c:pt idx="15118">
                  <c:v>89.258394289239448</c:v>
                </c:pt>
                <c:pt idx="15119">
                  <c:v>89.258394289239448</c:v>
                </c:pt>
                <c:pt idx="15120">
                  <c:v>89.258394289239448</c:v>
                </c:pt>
                <c:pt idx="15121">
                  <c:v>89.258394289239448</c:v>
                </c:pt>
                <c:pt idx="15122">
                  <c:v>89.258394289239448</c:v>
                </c:pt>
                <c:pt idx="15123">
                  <c:v>89.258394289239448</c:v>
                </c:pt>
                <c:pt idx="15124">
                  <c:v>89.258394289239448</c:v>
                </c:pt>
                <c:pt idx="15125">
                  <c:v>89.258394289239448</c:v>
                </c:pt>
                <c:pt idx="15126">
                  <c:v>89.258394289239448</c:v>
                </c:pt>
                <c:pt idx="15127">
                  <c:v>89.258394289239448</c:v>
                </c:pt>
                <c:pt idx="15128">
                  <c:v>89.258394289239448</c:v>
                </c:pt>
                <c:pt idx="15129">
                  <c:v>89.258394289239448</c:v>
                </c:pt>
                <c:pt idx="15130">
                  <c:v>89.258394289239448</c:v>
                </c:pt>
                <c:pt idx="15131">
                  <c:v>89.258394289239448</c:v>
                </c:pt>
                <c:pt idx="15132">
                  <c:v>89.258394289239448</c:v>
                </c:pt>
                <c:pt idx="15133">
                  <c:v>89.258394289239448</c:v>
                </c:pt>
                <c:pt idx="15134">
                  <c:v>89.258394289239448</c:v>
                </c:pt>
                <c:pt idx="15135">
                  <c:v>89.258394289239448</c:v>
                </c:pt>
                <c:pt idx="15136">
                  <c:v>89.258394289239448</c:v>
                </c:pt>
                <c:pt idx="15137">
                  <c:v>89.258394289239448</c:v>
                </c:pt>
                <c:pt idx="15138">
                  <c:v>89.258394289239448</c:v>
                </c:pt>
                <c:pt idx="15139">
                  <c:v>89.258394289239448</c:v>
                </c:pt>
                <c:pt idx="15140">
                  <c:v>89.258394289239448</c:v>
                </c:pt>
                <c:pt idx="15141">
                  <c:v>89.258394289239448</c:v>
                </c:pt>
                <c:pt idx="15142">
                  <c:v>89.258394289239448</c:v>
                </c:pt>
                <c:pt idx="15143">
                  <c:v>89.258394289239448</c:v>
                </c:pt>
                <c:pt idx="15144">
                  <c:v>89.258394289239448</c:v>
                </c:pt>
                <c:pt idx="15145">
                  <c:v>89.258394289239448</c:v>
                </c:pt>
                <c:pt idx="15146">
                  <c:v>89.258394289239448</c:v>
                </c:pt>
                <c:pt idx="15147">
                  <c:v>89.258394289239448</c:v>
                </c:pt>
                <c:pt idx="15148">
                  <c:v>89.258394289239448</c:v>
                </c:pt>
                <c:pt idx="15149">
                  <c:v>89.258394289239448</c:v>
                </c:pt>
                <c:pt idx="15150">
                  <c:v>89.258394289239448</c:v>
                </c:pt>
                <c:pt idx="15151">
                  <c:v>89.258394289239448</c:v>
                </c:pt>
                <c:pt idx="15152">
                  <c:v>89.258394289239448</c:v>
                </c:pt>
                <c:pt idx="15153">
                  <c:v>89.258394289239448</c:v>
                </c:pt>
                <c:pt idx="15154">
                  <c:v>89.258394289239448</c:v>
                </c:pt>
                <c:pt idx="15155">
                  <c:v>89.258394289239448</c:v>
                </c:pt>
                <c:pt idx="15156">
                  <c:v>89.258394289239448</c:v>
                </c:pt>
                <c:pt idx="15157">
                  <c:v>89.258394289239448</c:v>
                </c:pt>
                <c:pt idx="15158">
                  <c:v>89.258394289239448</c:v>
                </c:pt>
                <c:pt idx="15159">
                  <c:v>89.258394289239448</c:v>
                </c:pt>
                <c:pt idx="15160">
                  <c:v>89.258394289239448</c:v>
                </c:pt>
                <c:pt idx="15161">
                  <c:v>89.258394289239448</c:v>
                </c:pt>
                <c:pt idx="15162">
                  <c:v>89.258394289239448</c:v>
                </c:pt>
                <c:pt idx="15163">
                  <c:v>89.258394289239448</c:v>
                </c:pt>
                <c:pt idx="15164">
                  <c:v>89.258394289239448</c:v>
                </c:pt>
                <c:pt idx="15165">
                  <c:v>89.258394289239448</c:v>
                </c:pt>
                <c:pt idx="15166">
                  <c:v>89.258394289239448</c:v>
                </c:pt>
                <c:pt idx="15167">
                  <c:v>89.258394289239448</c:v>
                </c:pt>
                <c:pt idx="15168">
                  <c:v>89.258394289239448</c:v>
                </c:pt>
                <c:pt idx="15169">
                  <c:v>89.258394289239448</c:v>
                </c:pt>
                <c:pt idx="15170">
                  <c:v>89.258394289239448</c:v>
                </c:pt>
                <c:pt idx="15171">
                  <c:v>89.258394289239448</c:v>
                </c:pt>
                <c:pt idx="15172">
                  <c:v>89.258394289239448</c:v>
                </c:pt>
                <c:pt idx="15173">
                  <c:v>89.258394289239448</c:v>
                </c:pt>
                <c:pt idx="15174">
                  <c:v>89.258394289239448</c:v>
                </c:pt>
                <c:pt idx="15175">
                  <c:v>89.258394289239448</c:v>
                </c:pt>
                <c:pt idx="15176">
                  <c:v>89.258394289239448</c:v>
                </c:pt>
                <c:pt idx="15177">
                  <c:v>89.258394289239448</c:v>
                </c:pt>
                <c:pt idx="15178">
                  <c:v>89.258394289239448</c:v>
                </c:pt>
                <c:pt idx="15179">
                  <c:v>89.258394289239448</c:v>
                </c:pt>
                <c:pt idx="15180">
                  <c:v>89.258394289239448</c:v>
                </c:pt>
                <c:pt idx="15181">
                  <c:v>89.258394289239448</c:v>
                </c:pt>
                <c:pt idx="15182">
                  <c:v>89.258394289239448</c:v>
                </c:pt>
                <c:pt idx="15183">
                  <c:v>89.258394289239448</c:v>
                </c:pt>
                <c:pt idx="15184">
                  <c:v>89.258394289239448</c:v>
                </c:pt>
                <c:pt idx="15185">
                  <c:v>89.258394289239448</c:v>
                </c:pt>
                <c:pt idx="15186">
                  <c:v>89.258394289239448</c:v>
                </c:pt>
                <c:pt idx="15187">
                  <c:v>89.258394289239448</c:v>
                </c:pt>
                <c:pt idx="15188">
                  <c:v>89.258394289239448</c:v>
                </c:pt>
                <c:pt idx="15189">
                  <c:v>89.258394289239448</c:v>
                </c:pt>
                <c:pt idx="15190">
                  <c:v>89.258394289239448</c:v>
                </c:pt>
                <c:pt idx="15191">
                  <c:v>89.258394289239448</c:v>
                </c:pt>
                <c:pt idx="15192">
                  <c:v>89.258394289239448</c:v>
                </c:pt>
                <c:pt idx="15193">
                  <c:v>89.258394289239448</c:v>
                </c:pt>
                <c:pt idx="15194">
                  <c:v>89.258394289239448</c:v>
                </c:pt>
                <c:pt idx="15195">
                  <c:v>89.258394289239448</c:v>
                </c:pt>
                <c:pt idx="15196">
                  <c:v>89.258394289239448</c:v>
                </c:pt>
                <c:pt idx="15197">
                  <c:v>89.258394289239448</c:v>
                </c:pt>
                <c:pt idx="15198">
                  <c:v>89.258394289239448</c:v>
                </c:pt>
                <c:pt idx="15199">
                  <c:v>89.258394289239448</c:v>
                </c:pt>
                <c:pt idx="15200">
                  <c:v>89.258394289239448</c:v>
                </c:pt>
                <c:pt idx="15201">
                  <c:v>89.258394289239448</c:v>
                </c:pt>
                <c:pt idx="15202">
                  <c:v>89.258394289239448</c:v>
                </c:pt>
                <c:pt idx="15203">
                  <c:v>89.258394289239448</c:v>
                </c:pt>
                <c:pt idx="15204">
                  <c:v>89.258394289239448</c:v>
                </c:pt>
                <c:pt idx="15205">
                  <c:v>89.258394289239448</c:v>
                </c:pt>
                <c:pt idx="15206">
                  <c:v>89.258394289239448</c:v>
                </c:pt>
                <c:pt idx="15207">
                  <c:v>89.258394289239448</c:v>
                </c:pt>
                <c:pt idx="15208">
                  <c:v>89.258394289239448</c:v>
                </c:pt>
                <c:pt idx="15209">
                  <c:v>89.258394289239448</c:v>
                </c:pt>
                <c:pt idx="15210">
                  <c:v>89.258394289239448</c:v>
                </c:pt>
                <c:pt idx="15211">
                  <c:v>89.258394289239448</c:v>
                </c:pt>
                <c:pt idx="15212">
                  <c:v>89.258394289239448</c:v>
                </c:pt>
                <c:pt idx="15213">
                  <c:v>89.258394289239448</c:v>
                </c:pt>
                <c:pt idx="15214">
                  <c:v>89.258394289239448</c:v>
                </c:pt>
                <c:pt idx="15215">
                  <c:v>89.258394289239448</c:v>
                </c:pt>
                <c:pt idx="15216">
                  <c:v>89.258394289239448</c:v>
                </c:pt>
                <c:pt idx="15217">
                  <c:v>89.258394289239448</c:v>
                </c:pt>
                <c:pt idx="15218">
                  <c:v>89.258394289239448</c:v>
                </c:pt>
                <c:pt idx="15219">
                  <c:v>89.258394289239448</c:v>
                </c:pt>
                <c:pt idx="15220">
                  <c:v>89.258394289239448</c:v>
                </c:pt>
                <c:pt idx="15221">
                  <c:v>89.258394289239448</c:v>
                </c:pt>
                <c:pt idx="15222">
                  <c:v>89.258394289239448</c:v>
                </c:pt>
                <c:pt idx="15223">
                  <c:v>89.258394289239448</c:v>
                </c:pt>
                <c:pt idx="15224">
                  <c:v>89.258394289239448</c:v>
                </c:pt>
                <c:pt idx="15225">
                  <c:v>89.258394289239448</c:v>
                </c:pt>
                <c:pt idx="15226">
                  <c:v>89.258394289239448</c:v>
                </c:pt>
                <c:pt idx="15227">
                  <c:v>89.258394289239448</c:v>
                </c:pt>
                <c:pt idx="15228">
                  <c:v>89.258394289239448</c:v>
                </c:pt>
                <c:pt idx="15229">
                  <c:v>89.258394289239448</c:v>
                </c:pt>
                <c:pt idx="15230">
                  <c:v>89.258394289239448</c:v>
                </c:pt>
                <c:pt idx="15231">
                  <c:v>89.258394289239448</c:v>
                </c:pt>
                <c:pt idx="15232">
                  <c:v>89.258394289239448</c:v>
                </c:pt>
                <c:pt idx="15233">
                  <c:v>89.258394289239448</c:v>
                </c:pt>
                <c:pt idx="15234">
                  <c:v>89.258394289239448</c:v>
                </c:pt>
                <c:pt idx="15235">
                  <c:v>89.258394289239448</c:v>
                </c:pt>
                <c:pt idx="15236">
                  <c:v>89.258394289239448</c:v>
                </c:pt>
                <c:pt idx="15237">
                  <c:v>89.258394289239448</c:v>
                </c:pt>
                <c:pt idx="15238">
                  <c:v>89.258394289239448</c:v>
                </c:pt>
                <c:pt idx="15239">
                  <c:v>89.258394289239448</c:v>
                </c:pt>
                <c:pt idx="15240">
                  <c:v>89.258394289239448</c:v>
                </c:pt>
                <c:pt idx="15241">
                  <c:v>89.258394289239448</c:v>
                </c:pt>
                <c:pt idx="15242">
                  <c:v>89.258394289239448</c:v>
                </c:pt>
                <c:pt idx="15243">
                  <c:v>89.258394289239448</c:v>
                </c:pt>
                <c:pt idx="15244">
                  <c:v>89.258394289239448</c:v>
                </c:pt>
                <c:pt idx="15245">
                  <c:v>89.258394289239448</c:v>
                </c:pt>
                <c:pt idx="15246">
                  <c:v>89.258394289239448</c:v>
                </c:pt>
                <c:pt idx="15247">
                  <c:v>89.258394289239448</c:v>
                </c:pt>
                <c:pt idx="15248">
                  <c:v>89.258394289239448</c:v>
                </c:pt>
                <c:pt idx="15249">
                  <c:v>89.258394289239448</c:v>
                </c:pt>
                <c:pt idx="15250">
                  <c:v>89.258394289239448</c:v>
                </c:pt>
                <c:pt idx="15251">
                  <c:v>89.258394289239448</c:v>
                </c:pt>
                <c:pt idx="15252">
                  <c:v>89.258394289239448</c:v>
                </c:pt>
                <c:pt idx="15253">
                  <c:v>89.258394289239448</c:v>
                </c:pt>
                <c:pt idx="15254">
                  <c:v>89.258394289239448</c:v>
                </c:pt>
                <c:pt idx="15255">
                  <c:v>89.258394289239448</c:v>
                </c:pt>
                <c:pt idx="15256">
                  <c:v>89.258394289239448</c:v>
                </c:pt>
                <c:pt idx="15257">
                  <c:v>89.258394289239448</c:v>
                </c:pt>
                <c:pt idx="15258">
                  <c:v>89.258394289239448</c:v>
                </c:pt>
                <c:pt idx="15259">
                  <c:v>89.258394289239448</c:v>
                </c:pt>
                <c:pt idx="15260">
                  <c:v>89.258394289239448</c:v>
                </c:pt>
                <c:pt idx="15261">
                  <c:v>89.258394289239448</c:v>
                </c:pt>
                <c:pt idx="15262">
                  <c:v>89.258394289239448</c:v>
                </c:pt>
                <c:pt idx="15263">
                  <c:v>89.258394289239448</c:v>
                </c:pt>
                <c:pt idx="15264">
                  <c:v>89.258394289239448</c:v>
                </c:pt>
                <c:pt idx="15265">
                  <c:v>89.258394289239448</c:v>
                </c:pt>
                <c:pt idx="15266">
                  <c:v>89.258394289239448</c:v>
                </c:pt>
                <c:pt idx="15267">
                  <c:v>89.258394289239448</c:v>
                </c:pt>
                <c:pt idx="15268">
                  <c:v>89.258394289239448</c:v>
                </c:pt>
                <c:pt idx="15269">
                  <c:v>89.258394289239448</c:v>
                </c:pt>
                <c:pt idx="15270">
                  <c:v>89.258394289239448</c:v>
                </c:pt>
                <c:pt idx="15271">
                  <c:v>89.258394289239448</c:v>
                </c:pt>
                <c:pt idx="15272">
                  <c:v>89.258394289239448</c:v>
                </c:pt>
                <c:pt idx="15273">
                  <c:v>89.258394289239448</c:v>
                </c:pt>
                <c:pt idx="15274">
                  <c:v>89.258394289239448</c:v>
                </c:pt>
                <c:pt idx="15275">
                  <c:v>89.258394289239448</c:v>
                </c:pt>
                <c:pt idx="15276">
                  <c:v>89.258394289239448</c:v>
                </c:pt>
                <c:pt idx="15277">
                  <c:v>89.258394289239448</c:v>
                </c:pt>
                <c:pt idx="15278">
                  <c:v>89.258394289239448</c:v>
                </c:pt>
                <c:pt idx="15279">
                  <c:v>89.258394289239448</c:v>
                </c:pt>
                <c:pt idx="15280">
                  <c:v>89.258394289239448</c:v>
                </c:pt>
                <c:pt idx="15281">
                  <c:v>89.258394289239448</c:v>
                </c:pt>
                <c:pt idx="15282">
                  <c:v>89.258394289239448</c:v>
                </c:pt>
                <c:pt idx="15283">
                  <c:v>89.258394289239448</c:v>
                </c:pt>
                <c:pt idx="15284">
                  <c:v>89.258394289239448</c:v>
                </c:pt>
                <c:pt idx="15285">
                  <c:v>89.258394289239448</c:v>
                </c:pt>
                <c:pt idx="15286">
                  <c:v>89.258394289239448</c:v>
                </c:pt>
                <c:pt idx="15287">
                  <c:v>89.258394289239448</c:v>
                </c:pt>
                <c:pt idx="15288">
                  <c:v>89.258394289239448</c:v>
                </c:pt>
                <c:pt idx="15289">
                  <c:v>89.258394289239448</c:v>
                </c:pt>
                <c:pt idx="15290">
                  <c:v>89.258394289239448</c:v>
                </c:pt>
                <c:pt idx="15291">
                  <c:v>89.258394289239448</c:v>
                </c:pt>
                <c:pt idx="15292">
                  <c:v>89.258394289239448</c:v>
                </c:pt>
                <c:pt idx="15293">
                  <c:v>89.258394289239448</c:v>
                </c:pt>
                <c:pt idx="15294">
                  <c:v>89.258394289239448</c:v>
                </c:pt>
                <c:pt idx="15295">
                  <c:v>89.258394289239448</c:v>
                </c:pt>
                <c:pt idx="15296">
                  <c:v>89.258394289239448</c:v>
                </c:pt>
                <c:pt idx="15297">
                  <c:v>89.258394289239448</c:v>
                </c:pt>
                <c:pt idx="15298">
                  <c:v>89.258394289239448</c:v>
                </c:pt>
                <c:pt idx="15299">
                  <c:v>89.258394289239448</c:v>
                </c:pt>
                <c:pt idx="15300">
                  <c:v>89.258394289239448</c:v>
                </c:pt>
                <c:pt idx="15301">
                  <c:v>89.258394289239448</c:v>
                </c:pt>
                <c:pt idx="15302">
                  <c:v>89.258394289239448</c:v>
                </c:pt>
                <c:pt idx="15303">
                  <c:v>89.258394289239448</c:v>
                </c:pt>
                <c:pt idx="15304">
                  <c:v>89.258394289239448</c:v>
                </c:pt>
                <c:pt idx="15305">
                  <c:v>89.258394289239448</c:v>
                </c:pt>
                <c:pt idx="15306">
                  <c:v>89.258394289239448</c:v>
                </c:pt>
                <c:pt idx="15307">
                  <c:v>89.258394289239448</c:v>
                </c:pt>
                <c:pt idx="15308">
                  <c:v>89.258394289239448</c:v>
                </c:pt>
                <c:pt idx="15309">
                  <c:v>89.258394289239448</c:v>
                </c:pt>
                <c:pt idx="15310">
                  <c:v>89.258394289239448</c:v>
                </c:pt>
                <c:pt idx="15311">
                  <c:v>89.258394289239448</c:v>
                </c:pt>
                <c:pt idx="15312">
                  <c:v>89.258394289239448</c:v>
                </c:pt>
                <c:pt idx="15313">
                  <c:v>89.258394289239448</c:v>
                </c:pt>
                <c:pt idx="15314">
                  <c:v>89.258394289239448</c:v>
                </c:pt>
                <c:pt idx="15315">
                  <c:v>89.258394289239448</c:v>
                </c:pt>
                <c:pt idx="15316">
                  <c:v>89.258394289239448</c:v>
                </c:pt>
                <c:pt idx="15317">
                  <c:v>89.258394289239448</c:v>
                </c:pt>
                <c:pt idx="15318">
                  <c:v>89.258394289239448</c:v>
                </c:pt>
                <c:pt idx="15319">
                  <c:v>89.258394289239448</c:v>
                </c:pt>
                <c:pt idx="15320">
                  <c:v>89.258394289239448</c:v>
                </c:pt>
                <c:pt idx="15321">
                  <c:v>89.258394289239448</c:v>
                </c:pt>
                <c:pt idx="15322">
                  <c:v>89.258394289239448</c:v>
                </c:pt>
                <c:pt idx="15323">
                  <c:v>89.258394289239448</c:v>
                </c:pt>
                <c:pt idx="15324">
                  <c:v>89.258394289239448</c:v>
                </c:pt>
                <c:pt idx="15325">
                  <c:v>89.258394289239448</c:v>
                </c:pt>
                <c:pt idx="15326">
                  <c:v>89.258394289239448</c:v>
                </c:pt>
                <c:pt idx="15327">
                  <c:v>89.258394289239448</c:v>
                </c:pt>
                <c:pt idx="15328">
                  <c:v>89.258394289239448</c:v>
                </c:pt>
                <c:pt idx="15329">
                  <c:v>89.258394289239448</c:v>
                </c:pt>
                <c:pt idx="15330">
                  <c:v>89.258394289239448</c:v>
                </c:pt>
                <c:pt idx="15331">
                  <c:v>89.258394289239448</c:v>
                </c:pt>
                <c:pt idx="15332">
                  <c:v>89.258394289239448</c:v>
                </c:pt>
                <c:pt idx="15333">
                  <c:v>89.258394289239448</c:v>
                </c:pt>
                <c:pt idx="15334">
                  <c:v>89.258394289239448</c:v>
                </c:pt>
                <c:pt idx="15335">
                  <c:v>89.258394289239448</c:v>
                </c:pt>
                <c:pt idx="15336">
                  <c:v>89.258394289239448</c:v>
                </c:pt>
                <c:pt idx="15337">
                  <c:v>89.258394289239448</c:v>
                </c:pt>
                <c:pt idx="15338">
                  <c:v>89.258394289239448</c:v>
                </c:pt>
                <c:pt idx="15339">
                  <c:v>89.258394289239448</c:v>
                </c:pt>
                <c:pt idx="15340">
                  <c:v>89.258394289239448</c:v>
                </c:pt>
                <c:pt idx="15341">
                  <c:v>89.258394289239448</c:v>
                </c:pt>
                <c:pt idx="15342">
                  <c:v>89.258394289239448</c:v>
                </c:pt>
                <c:pt idx="15343">
                  <c:v>89.258394289239448</c:v>
                </c:pt>
                <c:pt idx="15344">
                  <c:v>89.258394289239448</c:v>
                </c:pt>
                <c:pt idx="15345">
                  <c:v>89.258394289239448</c:v>
                </c:pt>
                <c:pt idx="15346">
                  <c:v>89.258394289239448</c:v>
                </c:pt>
                <c:pt idx="15347">
                  <c:v>89.258394289239448</c:v>
                </c:pt>
                <c:pt idx="15348">
                  <c:v>89.258394289239448</c:v>
                </c:pt>
                <c:pt idx="15349">
                  <c:v>89.258394289239448</c:v>
                </c:pt>
                <c:pt idx="15350">
                  <c:v>89.258394289239448</c:v>
                </c:pt>
                <c:pt idx="15351">
                  <c:v>89.258394289239448</c:v>
                </c:pt>
                <c:pt idx="15352">
                  <c:v>89.258394289239448</c:v>
                </c:pt>
                <c:pt idx="15353">
                  <c:v>89.258394289239448</c:v>
                </c:pt>
                <c:pt idx="15354">
                  <c:v>89.258394289239448</c:v>
                </c:pt>
                <c:pt idx="15355">
                  <c:v>89.258394289239448</c:v>
                </c:pt>
                <c:pt idx="15356">
                  <c:v>89.258394289239448</c:v>
                </c:pt>
                <c:pt idx="15357">
                  <c:v>89.258394289239448</c:v>
                </c:pt>
                <c:pt idx="15358">
                  <c:v>89.258394289239448</c:v>
                </c:pt>
                <c:pt idx="15359">
                  <c:v>89.258394289239448</c:v>
                </c:pt>
                <c:pt idx="15360">
                  <c:v>89.258394289239448</c:v>
                </c:pt>
                <c:pt idx="15361">
                  <c:v>89.258394289239448</c:v>
                </c:pt>
                <c:pt idx="15362">
                  <c:v>89.258394289239448</c:v>
                </c:pt>
                <c:pt idx="15363">
                  <c:v>89.258394289239448</c:v>
                </c:pt>
                <c:pt idx="15364">
                  <c:v>89.258394289239448</c:v>
                </c:pt>
                <c:pt idx="15365">
                  <c:v>89.258394289239448</c:v>
                </c:pt>
                <c:pt idx="15366">
                  <c:v>89.258394289239448</c:v>
                </c:pt>
                <c:pt idx="15367">
                  <c:v>89.258394289239448</c:v>
                </c:pt>
                <c:pt idx="15368">
                  <c:v>89.258394289239448</c:v>
                </c:pt>
                <c:pt idx="15369">
                  <c:v>89.258394289239448</c:v>
                </c:pt>
                <c:pt idx="15370">
                  <c:v>89.258394289239448</c:v>
                </c:pt>
                <c:pt idx="15371">
                  <c:v>89.258394289239448</c:v>
                </c:pt>
                <c:pt idx="15372">
                  <c:v>89.258394289239448</c:v>
                </c:pt>
                <c:pt idx="15373">
                  <c:v>89.258394289239448</c:v>
                </c:pt>
                <c:pt idx="15374">
                  <c:v>89.258394289239448</c:v>
                </c:pt>
                <c:pt idx="15375">
                  <c:v>89.258394289239448</c:v>
                </c:pt>
                <c:pt idx="15376">
                  <c:v>89.258394289239448</c:v>
                </c:pt>
                <c:pt idx="15377">
                  <c:v>89.258394289239448</c:v>
                </c:pt>
                <c:pt idx="15378">
                  <c:v>89.258394289239448</c:v>
                </c:pt>
                <c:pt idx="15379">
                  <c:v>89.258394289239448</c:v>
                </c:pt>
                <c:pt idx="15380">
                  <c:v>89.258394289239448</c:v>
                </c:pt>
                <c:pt idx="15381">
                  <c:v>89.258394289239448</c:v>
                </c:pt>
                <c:pt idx="15382">
                  <c:v>89.258394289239448</c:v>
                </c:pt>
                <c:pt idx="15383">
                  <c:v>89.258394289239448</c:v>
                </c:pt>
                <c:pt idx="15384">
                  <c:v>89.258394289239448</c:v>
                </c:pt>
                <c:pt idx="15385">
                  <c:v>89.258394289239448</c:v>
                </c:pt>
                <c:pt idx="15386">
                  <c:v>89.258394289239448</c:v>
                </c:pt>
                <c:pt idx="15387">
                  <c:v>89.258394289239448</c:v>
                </c:pt>
                <c:pt idx="15388">
                  <c:v>89.258394289239448</c:v>
                </c:pt>
                <c:pt idx="15389">
                  <c:v>89.258394289239448</c:v>
                </c:pt>
                <c:pt idx="15390">
                  <c:v>89.258394289239448</c:v>
                </c:pt>
                <c:pt idx="15391">
                  <c:v>89.258394289239448</c:v>
                </c:pt>
                <c:pt idx="15392">
                  <c:v>89.258394289239448</c:v>
                </c:pt>
                <c:pt idx="15393">
                  <c:v>89.258394289239448</c:v>
                </c:pt>
                <c:pt idx="15394">
                  <c:v>89.258394289239448</c:v>
                </c:pt>
                <c:pt idx="15395">
                  <c:v>89.258394289239448</c:v>
                </c:pt>
                <c:pt idx="15396">
                  <c:v>89.258394289239448</c:v>
                </c:pt>
                <c:pt idx="15397">
                  <c:v>89.258394289239448</c:v>
                </c:pt>
                <c:pt idx="15398">
                  <c:v>89.258394289239448</c:v>
                </c:pt>
                <c:pt idx="15399">
                  <c:v>89.258394289239448</c:v>
                </c:pt>
                <c:pt idx="15400">
                  <c:v>89.258394289239448</c:v>
                </c:pt>
                <c:pt idx="15401">
                  <c:v>89.258394289239448</c:v>
                </c:pt>
                <c:pt idx="15402">
                  <c:v>89.258394289239448</c:v>
                </c:pt>
                <c:pt idx="15403">
                  <c:v>89.258394289239448</c:v>
                </c:pt>
                <c:pt idx="15404">
                  <c:v>89.258394289239448</c:v>
                </c:pt>
                <c:pt idx="15405">
                  <c:v>89.258394289239448</c:v>
                </c:pt>
                <c:pt idx="15406">
                  <c:v>89.258394289239448</c:v>
                </c:pt>
                <c:pt idx="15407">
                  <c:v>89.258394289239448</c:v>
                </c:pt>
                <c:pt idx="15408">
                  <c:v>89.258394289239448</c:v>
                </c:pt>
                <c:pt idx="15409">
                  <c:v>89.258394289239448</c:v>
                </c:pt>
                <c:pt idx="15410">
                  <c:v>89.258394289239448</c:v>
                </c:pt>
                <c:pt idx="15411">
                  <c:v>89.258394289239448</c:v>
                </c:pt>
                <c:pt idx="15412">
                  <c:v>89.258394289239448</c:v>
                </c:pt>
                <c:pt idx="15413">
                  <c:v>89.258394289239448</c:v>
                </c:pt>
                <c:pt idx="15414">
                  <c:v>89.258394289239448</c:v>
                </c:pt>
                <c:pt idx="15415">
                  <c:v>89.258394289239448</c:v>
                </c:pt>
                <c:pt idx="15416">
                  <c:v>89.258394289239448</c:v>
                </c:pt>
                <c:pt idx="15417">
                  <c:v>89.258394289239448</c:v>
                </c:pt>
                <c:pt idx="15418">
                  <c:v>89.258394289239448</c:v>
                </c:pt>
                <c:pt idx="15419">
                  <c:v>89.258394289239448</c:v>
                </c:pt>
                <c:pt idx="15420">
                  <c:v>89.258394289239448</c:v>
                </c:pt>
                <c:pt idx="15421">
                  <c:v>89.258394289239448</c:v>
                </c:pt>
                <c:pt idx="15422">
                  <c:v>89.258394289239448</c:v>
                </c:pt>
                <c:pt idx="15423">
                  <c:v>89.258394289239448</c:v>
                </c:pt>
                <c:pt idx="15424">
                  <c:v>89.258394289239448</c:v>
                </c:pt>
                <c:pt idx="15425">
                  <c:v>89.258394289239448</c:v>
                </c:pt>
                <c:pt idx="15426">
                  <c:v>89.258394289239448</c:v>
                </c:pt>
                <c:pt idx="15427">
                  <c:v>89.258394289239448</c:v>
                </c:pt>
                <c:pt idx="15428">
                  <c:v>89.258394289239448</c:v>
                </c:pt>
                <c:pt idx="15429">
                  <c:v>89.258394289239448</c:v>
                </c:pt>
                <c:pt idx="15430">
                  <c:v>89.258394289239448</c:v>
                </c:pt>
                <c:pt idx="15431">
                  <c:v>89.258394289239448</c:v>
                </c:pt>
                <c:pt idx="15432">
                  <c:v>89.258394289239448</c:v>
                </c:pt>
                <c:pt idx="15433">
                  <c:v>89.258394289239448</c:v>
                </c:pt>
                <c:pt idx="15434">
                  <c:v>89.258394289239448</c:v>
                </c:pt>
                <c:pt idx="15435">
                  <c:v>89.258394289239448</c:v>
                </c:pt>
                <c:pt idx="15436">
                  <c:v>89.258394289239448</c:v>
                </c:pt>
                <c:pt idx="15437">
                  <c:v>89.258394289239448</c:v>
                </c:pt>
                <c:pt idx="15438">
                  <c:v>89.258394289239448</c:v>
                </c:pt>
                <c:pt idx="15439">
                  <c:v>89.258394289239448</c:v>
                </c:pt>
                <c:pt idx="15440">
                  <c:v>89.258394289239448</c:v>
                </c:pt>
                <c:pt idx="15441">
                  <c:v>89.258394289239448</c:v>
                </c:pt>
                <c:pt idx="15442">
                  <c:v>89.258394289239448</c:v>
                </c:pt>
                <c:pt idx="15443">
                  <c:v>89.258394289239448</c:v>
                </c:pt>
                <c:pt idx="15444">
                  <c:v>89.258394289239448</c:v>
                </c:pt>
                <c:pt idx="15445">
                  <c:v>89.258394289239448</c:v>
                </c:pt>
                <c:pt idx="15446">
                  <c:v>89.258394289239448</c:v>
                </c:pt>
                <c:pt idx="15447">
                  <c:v>89.258394289239448</c:v>
                </c:pt>
                <c:pt idx="15448">
                  <c:v>89.258394289239448</c:v>
                </c:pt>
                <c:pt idx="15449">
                  <c:v>89.258394289239448</c:v>
                </c:pt>
                <c:pt idx="15450">
                  <c:v>89.258394289239448</c:v>
                </c:pt>
                <c:pt idx="15451">
                  <c:v>89.258394289239448</c:v>
                </c:pt>
                <c:pt idx="15452">
                  <c:v>89.258394289239448</c:v>
                </c:pt>
                <c:pt idx="15453">
                  <c:v>89.258394289239448</c:v>
                </c:pt>
                <c:pt idx="15454">
                  <c:v>89.258394289239448</c:v>
                </c:pt>
                <c:pt idx="15455">
                  <c:v>89.258394289239448</c:v>
                </c:pt>
                <c:pt idx="15456">
                  <c:v>89.258394289239448</c:v>
                </c:pt>
                <c:pt idx="15457">
                  <c:v>89.258394289239448</c:v>
                </c:pt>
                <c:pt idx="15458">
                  <c:v>89.258394289239448</c:v>
                </c:pt>
                <c:pt idx="15459">
                  <c:v>89.258394289239448</c:v>
                </c:pt>
                <c:pt idx="15460">
                  <c:v>89.258394289239448</c:v>
                </c:pt>
                <c:pt idx="15461">
                  <c:v>89.258394289239448</c:v>
                </c:pt>
                <c:pt idx="15462">
                  <c:v>89.258394289239448</c:v>
                </c:pt>
                <c:pt idx="15463">
                  <c:v>89.258394289239448</c:v>
                </c:pt>
                <c:pt idx="15464">
                  <c:v>89.258394289239448</c:v>
                </c:pt>
                <c:pt idx="15465">
                  <c:v>89.258394289239448</c:v>
                </c:pt>
                <c:pt idx="15466">
                  <c:v>89.258394289239448</c:v>
                </c:pt>
                <c:pt idx="15467">
                  <c:v>89.258394289239448</c:v>
                </c:pt>
                <c:pt idx="15468">
                  <c:v>89.258394289239448</c:v>
                </c:pt>
                <c:pt idx="15469">
                  <c:v>89.258394289239448</c:v>
                </c:pt>
                <c:pt idx="15470">
                  <c:v>89.258394289239448</c:v>
                </c:pt>
                <c:pt idx="15471">
                  <c:v>89.258394289239448</c:v>
                </c:pt>
                <c:pt idx="15472">
                  <c:v>89.258394289239448</c:v>
                </c:pt>
                <c:pt idx="15473">
                  <c:v>89.258394289239448</c:v>
                </c:pt>
                <c:pt idx="15474">
                  <c:v>89.258394289239448</c:v>
                </c:pt>
                <c:pt idx="15475">
                  <c:v>89.258394289239448</c:v>
                </c:pt>
                <c:pt idx="15476">
                  <c:v>89.258394289239448</c:v>
                </c:pt>
                <c:pt idx="15477">
                  <c:v>89.258394289239448</c:v>
                </c:pt>
                <c:pt idx="15478">
                  <c:v>89.258394289239448</c:v>
                </c:pt>
                <c:pt idx="15479">
                  <c:v>89.258394289239448</c:v>
                </c:pt>
                <c:pt idx="15480">
                  <c:v>89.258394289239448</c:v>
                </c:pt>
                <c:pt idx="15481">
                  <c:v>89.258394289239448</c:v>
                </c:pt>
                <c:pt idx="15482">
                  <c:v>89.258394289239448</c:v>
                </c:pt>
                <c:pt idx="15483">
                  <c:v>89.258394289239448</c:v>
                </c:pt>
                <c:pt idx="15484">
                  <c:v>89.258394289239448</c:v>
                </c:pt>
                <c:pt idx="15485">
                  <c:v>89.258394289239448</c:v>
                </c:pt>
                <c:pt idx="15486">
                  <c:v>89.258394289239448</c:v>
                </c:pt>
                <c:pt idx="15487">
                  <c:v>89.258394289239448</c:v>
                </c:pt>
                <c:pt idx="15488">
                  <c:v>89.258394289239448</c:v>
                </c:pt>
                <c:pt idx="15489">
                  <c:v>89.258394289239448</c:v>
                </c:pt>
                <c:pt idx="15490">
                  <c:v>89.258394289239448</c:v>
                </c:pt>
                <c:pt idx="15491">
                  <c:v>89.258394289239448</c:v>
                </c:pt>
                <c:pt idx="15492">
                  <c:v>89.258394289239448</c:v>
                </c:pt>
                <c:pt idx="15493">
                  <c:v>89.258394289239448</c:v>
                </c:pt>
                <c:pt idx="15494">
                  <c:v>89.258394289239448</c:v>
                </c:pt>
                <c:pt idx="15495">
                  <c:v>89.258394289239448</c:v>
                </c:pt>
                <c:pt idx="15496">
                  <c:v>89.258394289239448</c:v>
                </c:pt>
                <c:pt idx="15497">
                  <c:v>89.258394289239448</c:v>
                </c:pt>
                <c:pt idx="15498">
                  <c:v>89.258394289239448</c:v>
                </c:pt>
                <c:pt idx="15499">
                  <c:v>89.258394289239448</c:v>
                </c:pt>
                <c:pt idx="15500">
                  <c:v>89.258394289239448</c:v>
                </c:pt>
                <c:pt idx="15501">
                  <c:v>89.258394289239448</c:v>
                </c:pt>
                <c:pt idx="15502">
                  <c:v>89.258394289239448</c:v>
                </c:pt>
                <c:pt idx="15503">
                  <c:v>89.258394289239448</c:v>
                </c:pt>
                <c:pt idx="15504">
                  <c:v>89.258394289239448</c:v>
                </c:pt>
                <c:pt idx="15505">
                  <c:v>89.258394289239448</c:v>
                </c:pt>
                <c:pt idx="15506">
                  <c:v>89.258394289239448</c:v>
                </c:pt>
                <c:pt idx="15507">
                  <c:v>89.258394289239448</c:v>
                </c:pt>
                <c:pt idx="15508">
                  <c:v>89.258394289239448</c:v>
                </c:pt>
                <c:pt idx="15509">
                  <c:v>89.258394289239448</c:v>
                </c:pt>
                <c:pt idx="15510">
                  <c:v>89.258394289239448</c:v>
                </c:pt>
                <c:pt idx="15511">
                  <c:v>89.258394289239448</c:v>
                </c:pt>
                <c:pt idx="15512">
                  <c:v>89.258394289239448</c:v>
                </c:pt>
                <c:pt idx="15513">
                  <c:v>89.258394289239448</c:v>
                </c:pt>
                <c:pt idx="15514">
                  <c:v>89.258394289239448</c:v>
                </c:pt>
                <c:pt idx="15515">
                  <c:v>89.258394289239448</c:v>
                </c:pt>
                <c:pt idx="15516">
                  <c:v>89.258394289239448</c:v>
                </c:pt>
                <c:pt idx="15517">
                  <c:v>89.258394289239448</c:v>
                </c:pt>
                <c:pt idx="15518">
                  <c:v>89.258394289239448</c:v>
                </c:pt>
                <c:pt idx="15519">
                  <c:v>89.258394289239448</c:v>
                </c:pt>
                <c:pt idx="15520">
                  <c:v>89.258394289239448</c:v>
                </c:pt>
                <c:pt idx="15521">
                  <c:v>89.258394289239448</c:v>
                </c:pt>
                <c:pt idx="15522">
                  <c:v>89.258394289239448</c:v>
                </c:pt>
                <c:pt idx="15523">
                  <c:v>89.258394289239448</c:v>
                </c:pt>
                <c:pt idx="15524">
                  <c:v>89.258394289239448</c:v>
                </c:pt>
                <c:pt idx="15525">
                  <c:v>89.258394289239448</c:v>
                </c:pt>
                <c:pt idx="15526">
                  <c:v>89.258394289239448</c:v>
                </c:pt>
                <c:pt idx="15527">
                  <c:v>89.258394289239448</c:v>
                </c:pt>
                <c:pt idx="15528">
                  <c:v>89.258394289239448</c:v>
                </c:pt>
                <c:pt idx="15529">
                  <c:v>89.258394289239448</c:v>
                </c:pt>
                <c:pt idx="15530">
                  <c:v>89.258394289239448</c:v>
                </c:pt>
                <c:pt idx="15531">
                  <c:v>89.258394289239448</c:v>
                </c:pt>
                <c:pt idx="15532">
                  <c:v>89.258394289239448</c:v>
                </c:pt>
                <c:pt idx="15533">
                  <c:v>89.258394289239448</c:v>
                </c:pt>
                <c:pt idx="15534">
                  <c:v>89.258394289239448</c:v>
                </c:pt>
                <c:pt idx="15535">
                  <c:v>89.258394289239448</c:v>
                </c:pt>
                <c:pt idx="15536">
                  <c:v>89.258394289239448</c:v>
                </c:pt>
                <c:pt idx="15537">
                  <c:v>89.258394289239448</c:v>
                </c:pt>
                <c:pt idx="15538">
                  <c:v>89.258394289239448</c:v>
                </c:pt>
                <c:pt idx="15539">
                  <c:v>89.258394289239448</c:v>
                </c:pt>
                <c:pt idx="15540">
                  <c:v>89.258394289239448</c:v>
                </c:pt>
                <c:pt idx="15541">
                  <c:v>89.258394289239448</c:v>
                </c:pt>
                <c:pt idx="15542">
                  <c:v>89.258394289239448</c:v>
                </c:pt>
                <c:pt idx="15543">
                  <c:v>89.258394289239448</c:v>
                </c:pt>
                <c:pt idx="15544">
                  <c:v>89.258394289239448</c:v>
                </c:pt>
                <c:pt idx="15545">
                  <c:v>89.258394289239448</c:v>
                </c:pt>
                <c:pt idx="15546">
                  <c:v>89.258394289239448</c:v>
                </c:pt>
                <c:pt idx="15547">
                  <c:v>89.258394289239448</c:v>
                </c:pt>
                <c:pt idx="15548">
                  <c:v>89.258394289239448</c:v>
                </c:pt>
                <c:pt idx="15549">
                  <c:v>89.258394289239448</c:v>
                </c:pt>
                <c:pt idx="15550">
                  <c:v>89.258394289239448</c:v>
                </c:pt>
                <c:pt idx="15551">
                  <c:v>89.258394289239448</c:v>
                </c:pt>
                <c:pt idx="15552">
                  <c:v>89.258394289239448</c:v>
                </c:pt>
                <c:pt idx="15553">
                  <c:v>89.258394289239448</c:v>
                </c:pt>
                <c:pt idx="15554">
                  <c:v>89.258394289239448</c:v>
                </c:pt>
                <c:pt idx="15555">
                  <c:v>89.258394289239448</c:v>
                </c:pt>
                <c:pt idx="15556">
                  <c:v>89.258394289239448</c:v>
                </c:pt>
                <c:pt idx="15557">
                  <c:v>89.258394289239448</c:v>
                </c:pt>
                <c:pt idx="15558">
                  <c:v>89.258394289239448</c:v>
                </c:pt>
                <c:pt idx="15559">
                  <c:v>89.258394289239448</c:v>
                </c:pt>
                <c:pt idx="15560">
                  <c:v>89.258394289239448</c:v>
                </c:pt>
                <c:pt idx="15561">
                  <c:v>89.258394289239448</c:v>
                </c:pt>
                <c:pt idx="15562">
                  <c:v>89.258394289239448</c:v>
                </c:pt>
                <c:pt idx="15563">
                  <c:v>89.258394289239448</c:v>
                </c:pt>
                <c:pt idx="15564">
                  <c:v>89.258394289239448</c:v>
                </c:pt>
                <c:pt idx="15565">
                  <c:v>89.258394289239448</c:v>
                </c:pt>
                <c:pt idx="15566">
                  <c:v>89.258394289239448</c:v>
                </c:pt>
                <c:pt idx="15567">
                  <c:v>89.258394289239448</c:v>
                </c:pt>
                <c:pt idx="15568">
                  <c:v>89.258394289239448</c:v>
                </c:pt>
                <c:pt idx="15569">
                  <c:v>89.258394289239448</c:v>
                </c:pt>
                <c:pt idx="15570">
                  <c:v>89.258394289239448</c:v>
                </c:pt>
                <c:pt idx="15571">
                  <c:v>89.258394289239448</c:v>
                </c:pt>
                <c:pt idx="15572">
                  <c:v>89.258394289239448</c:v>
                </c:pt>
                <c:pt idx="15573">
                  <c:v>89.258394289239448</c:v>
                </c:pt>
                <c:pt idx="15574">
                  <c:v>89.258394289239448</c:v>
                </c:pt>
                <c:pt idx="15575">
                  <c:v>89.258394289239448</c:v>
                </c:pt>
                <c:pt idx="15576">
                  <c:v>89.258394289239448</c:v>
                </c:pt>
                <c:pt idx="15577">
                  <c:v>89.258394289239448</c:v>
                </c:pt>
                <c:pt idx="15578">
                  <c:v>89.258394289239448</c:v>
                </c:pt>
                <c:pt idx="15579">
                  <c:v>89.258394289239448</c:v>
                </c:pt>
                <c:pt idx="15580">
                  <c:v>89.258394289239448</c:v>
                </c:pt>
                <c:pt idx="15581">
                  <c:v>89.258394289239448</c:v>
                </c:pt>
                <c:pt idx="15582">
                  <c:v>89.258394289239448</c:v>
                </c:pt>
                <c:pt idx="15583">
                  <c:v>89.258394289239448</c:v>
                </c:pt>
                <c:pt idx="15584">
                  <c:v>89.258394289239448</c:v>
                </c:pt>
                <c:pt idx="15585">
                  <c:v>89.258394289239448</c:v>
                </c:pt>
                <c:pt idx="15586">
                  <c:v>89.258394289239448</c:v>
                </c:pt>
                <c:pt idx="15587">
                  <c:v>89.258394289239448</c:v>
                </c:pt>
                <c:pt idx="15588">
                  <c:v>89.258394289239448</c:v>
                </c:pt>
                <c:pt idx="15589">
                  <c:v>89.258394289239448</c:v>
                </c:pt>
                <c:pt idx="15590">
                  <c:v>89.258394289239448</c:v>
                </c:pt>
                <c:pt idx="15591">
                  <c:v>89.258394289239448</c:v>
                </c:pt>
                <c:pt idx="15592">
                  <c:v>89.258394289239448</c:v>
                </c:pt>
                <c:pt idx="15593">
                  <c:v>89.258394289239448</c:v>
                </c:pt>
                <c:pt idx="15594">
                  <c:v>89.258394289239448</c:v>
                </c:pt>
                <c:pt idx="15595">
                  <c:v>89.258394289239448</c:v>
                </c:pt>
                <c:pt idx="15596">
                  <c:v>89.258394289239448</c:v>
                </c:pt>
                <c:pt idx="15597">
                  <c:v>89.258394289239448</c:v>
                </c:pt>
                <c:pt idx="15598">
                  <c:v>89.258394289239448</c:v>
                </c:pt>
                <c:pt idx="15599">
                  <c:v>89.258394289239448</c:v>
                </c:pt>
                <c:pt idx="15600">
                  <c:v>89.258394289239448</c:v>
                </c:pt>
                <c:pt idx="15601">
                  <c:v>89.258394289239448</c:v>
                </c:pt>
                <c:pt idx="15602">
                  <c:v>89.258394289239448</c:v>
                </c:pt>
                <c:pt idx="15603">
                  <c:v>89.258394289239448</c:v>
                </c:pt>
                <c:pt idx="15604">
                  <c:v>89.258394289239448</c:v>
                </c:pt>
                <c:pt idx="15605">
                  <c:v>89.258394289239448</c:v>
                </c:pt>
                <c:pt idx="15606">
                  <c:v>89.258394289239448</c:v>
                </c:pt>
                <c:pt idx="15607">
                  <c:v>89.258394289239448</c:v>
                </c:pt>
                <c:pt idx="15608">
                  <c:v>89.258394289239448</c:v>
                </c:pt>
                <c:pt idx="15609">
                  <c:v>89.258394289239448</c:v>
                </c:pt>
                <c:pt idx="15610">
                  <c:v>89.258394289239448</c:v>
                </c:pt>
                <c:pt idx="15611">
                  <c:v>89.258394289239448</c:v>
                </c:pt>
                <c:pt idx="15612">
                  <c:v>89.258394289239448</c:v>
                </c:pt>
                <c:pt idx="15613">
                  <c:v>89.258394289239448</c:v>
                </c:pt>
                <c:pt idx="15614">
                  <c:v>89.258394289239448</c:v>
                </c:pt>
                <c:pt idx="15615">
                  <c:v>89.258394289239448</c:v>
                </c:pt>
                <c:pt idx="15616">
                  <c:v>89.258394289239448</c:v>
                </c:pt>
                <c:pt idx="15617">
                  <c:v>89.258394289239448</c:v>
                </c:pt>
                <c:pt idx="15618">
                  <c:v>89.258394289239448</c:v>
                </c:pt>
                <c:pt idx="15619">
                  <c:v>89.258394289239448</c:v>
                </c:pt>
                <c:pt idx="15620">
                  <c:v>89.258394289239448</c:v>
                </c:pt>
                <c:pt idx="15621">
                  <c:v>89.258394289239448</c:v>
                </c:pt>
                <c:pt idx="15622">
                  <c:v>89.258394289239448</c:v>
                </c:pt>
                <c:pt idx="15623">
                  <c:v>89.258394289239448</c:v>
                </c:pt>
                <c:pt idx="15624">
                  <c:v>89.258394289239448</c:v>
                </c:pt>
                <c:pt idx="15625">
                  <c:v>89.258394289239448</c:v>
                </c:pt>
                <c:pt idx="15626">
                  <c:v>89.258394289239448</c:v>
                </c:pt>
                <c:pt idx="15627">
                  <c:v>89.258394289239448</c:v>
                </c:pt>
                <c:pt idx="15628">
                  <c:v>89.258394289239448</c:v>
                </c:pt>
                <c:pt idx="15629">
                  <c:v>89.258394289239448</c:v>
                </c:pt>
                <c:pt idx="15630">
                  <c:v>89.258394289239448</c:v>
                </c:pt>
                <c:pt idx="15631">
                  <c:v>89.258394289239448</c:v>
                </c:pt>
                <c:pt idx="15632">
                  <c:v>89.258394289239448</c:v>
                </c:pt>
                <c:pt idx="15633">
                  <c:v>89.258394289239448</c:v>
                </c:pt>
                <c:pt idx="15634">
                  <c:v>89.258394289239448</c:v>
                </c:pt>
                <c:pt idx="15635">
                  <c:v>89.258394289239448</c:v>
                </c:pt>
                <c:pt idx="15636">
                  <c:v>89.258394289239448</c:v>
                </c:pt>
                <c:pt idx="15637">
                  <c:v>89.258394289239448</c:v>
                </c:pt>
                <c:pt idx="15638">
                  <c:v>89.258394289239448</c:v>
                </c:pt>
                <c:pt idx="15639">
                  <c:v>89.258394289239448</c:v>
                </c:pt>
                <c:pt idx="15640">
                  <c:v>89.258394289239448</c:v>
                </c:pt>
                <c:pt idx="15641">
                  <c:v>89.258394289239448</c:v>
                </c:pt>
                <c:pt idx="15642">
                  <c:v>89.258394289239448</c:v>
                </c:pt>
                <c:pt idx="15643">
                  <c:v>89.258394289239448</c:v>
                </c:pt>
                <c:pt idx="15644">
                  <c:v>89.258394289239448</c:v>
                </c:pt>
                <c:pt idx="15645">
                  <c:v>89.258394289239448</c:v>
                </c:pt>
                <c:pt idx="15646">
                  <c:v>89.258394289239448</c:v>
                </c:pt>
                <c:pt idx="15647">
                  <c:v>89.258394289239448</c:v>
                </c:pt>
                <c:pt idx="15648">
                  <c:v>89.258394289239448</c:v>
                </c:pt>
                <c:pt idx="15649">
                  <c:v>89.258394289239448</c:v>
                </c:pt>
                <c:pt idx="15650">
                  <c:v>89.258394289239448</c:v>
                </c:pt>
                <c:pt idx="15651">
                  <c:v>89.258394289239448</c:v>
                </c:pt>
                <c:pt idx="15652">
                  <c:v>89.258394289239448</c:v>
                </c:pt>
                <c:pt idx="15653">
                  <c:v>89.258394289239448</c:v>
                </c:pt>
                <c:pt idx="15654">
                  <c:v>89.258394289239448</c:v>
                </c:pt>
                <c:pt idx="15655">
                  <c:v>89.258394289239448</c:v>
                </c:pt>
                <c:pt idx="15656">
                  <c:v>89.258394289239448</c:v>
                </c:pt>
                <c:pt idx="15657">
                  <c:v>89.258394289239448</c:v>
                </c:pt>
                <c:pt idx="15658">
                  <c:v>89.258394289239448</c:v>
                </c:pt>
                <c:pt idx="15659">
                  <c:v>89.258394289239448</c:v>
                </c:pt>
                <c:pt idx="15660">
                  <c:v>89.258394289239448</c:v>
                </c:pt>
                <c:pt idx="15661">
                  <c:v>89.258394289239448</c:v>
                </c:pt>
                <c:pt idx="15662">
                  <c:v>89.258394289239448</c:v>
                </c:pt>
                <c:pt idx="15663">
                  <c:v>89.258394289239448</c:v>
                </c:pt>
                <c:pt idx="15664">
                  <c:v>89.258394289239448</c:v>
                </c:pt>
                <c:pt idx="15665">
                  <c:v>89.258394289239448</c:v>
                </c:pt>
                <c:pt idx="15666">
                  <c:v>89.258394289239448</c:v>
                </c:pt>
                <c:pt idx="15667">
                  <c:v>89.258394289239448</c:v>
                </c:pt>
                <c:pt idx="15668">
                  <c:v>89.258394289239448</c:v>
                </c:pt>
                <c:pt idx="15669">
                  <c:v>89.258394289239448</c:v>
                </c:pt>
                <c:pt idx="15670">
                  <c:v>89.258394289239448</c:v>
                </c:pt>
                <c:pt idx="15671">
                  <c:v>89.258394289239448</c:v>
                </c:pt>
                <c:pt idx="15672">
                  <c:v>89.258394289239448</c:v>
                </c:pt>
                <c:pt idx="15673">
                  <c:v>89.258394289239448</c:v>
                </c:pt>
                <c:pt idx="15674">
                  <c:v>89.258394289239448</c:v>
                </c:pt>
                <c:pt idx="15675">
                  <c:v>89.258394289239448</c:v>
                </c:pt>
                <c:pt idx="15676">
                  <c:v>89.258394289239448</c:v>
                </c:pt>
                <c:pt idx="15677">
                  <c:v>89.258394289239448</c:v>
                </c:pt>
                <c:pt idx="15678">
                  <c:v>89.258394289239448</c:v>
                </c:pt>
                <c:pt idx="15679">
                  <c:v>89.258394289239448</c:v>
                </c:pt>
                <c:pt idx="15680">
                  <c:v>89.258394289239448</c:v>
                </c:pt>
                <c:pt idx="15681">
                  <c:v>89.258394289239448</c:v>
                </c:pt>
                <c:pt idx="15682">
                  <c:v>89.258394289239448</c:v>
                </c:pt>
                <c:pt idx="15683">
                  <c:v>89.258394289239448</c:v>
                </c:pt>
                <c:pt idx="15684">
                  <c:v>89.258394289239448</c:v>
                </c:pt>
                <c:pt idx="15685">
                  <c:v>89.258394289239448</c:v>
                </c:pt>
                <c:pt idx="15686">
                  <c:v>89.258394289239448</c:v>
                </c:pt>
                <c:pt idx="15687">
                  <c:v>89.258394289239448</c:v>
                </c:pt>
                <c:pt idx="15688">
                  <c:v>89.258394289239448</c:v>
                </c:pt>
                <c:pt idx="15689">
                  <c:v>89.258394289239448</c:v>
                </c:pt>
                <c:pt idx="15690">
                  <c:v>89.258394289239448</c:v>
                </c:pt>
                <c:pt idx="15691">
                  <c:v>89.258394289239448</c:v>
                </c:pt>
                <c:pt idx="15692">
                  <c:v>89.258394289239448</c:v>
                </c:pt>
                <c:pt idx="15693">
                  <c:v>89.258394289239448</c:v>
                </c:pt>
                <c:pt idx="15694">
                  <c:v>89.258394289239448</c:v>
                </c:pt>
                <c:pt idx="15695">
                  <c:v>89.258394289239448</c:v>
                </c:pt>
                <c:pt idx="15696">
                  <c:v>89.258394289239448</c:v>
                </c:pt>
                <c:pt idx="15697">
                  <c:v>89.258394289239448</c:v>
                </c:pt>
                <c:pt idx="15698">
                  <c:v>89.258394289239448</c:v>
                </c:pt>
                <c:pt idx="15699">
                  <c:v>89.258394289239448</c:v>
                </c:pt>
                <c:pt idx="15700">
                  <c:v>89.258394289239448</c:v>
                </c:pt>
                <c:pt idx="15701">
                  <c:v>89.258394289239448</c:v>
                </c:pt>
                <c:pt idx="15702">
                  <c:v>89.258394289239448</c:v>
                </c:pt>
                <c:pt idx="15703">
                  <c:v>89.258394289239448</c:v>
                </c:pt>
                <c:pt idx="15704">
                  <c:v>89.258394289239448</c:v>
                </c:pt>
                <c:pt idx="15705">
                  <c:v>89.258394289239448</c:v>
                </c:pt>
                <c:pt idx="15706">
                  <c:v>89.258394289239448</c:v>
                </c:pt>
                <c:pt idx="15707">
                  <c:v>89.258394289239448</c:v>
                </c:pt>
                <c:pt idx="15708">
                  <c:v>89.258394289239448</c:v>
                </c:pt>
                <c:pt idx="15709">
                  <c:v>89.258394289239448</c:v>
                </c:pt>
                <c:pt idx="15710">
                  <c:v>89.258394289239448</c:v>
                </c:pt>
                <c:pt idx="15711">
                  <c:v>89.258394289239448</c:v>
                </c:pt>
                <c:pt idx="15712">
                  <c:v>89.258394289239448</c:v>
                </c:pt>
                <c:pt idx="15713">
                  <c:v>89.258394289239448</c:v>
                </c:pt>
                <c:pt idx="15714">
                  <c:v>89.258394289239448</c:v>
                </c:pt>
                <c:pt idx="15715">
                  <c:v>89.258394289239448</c:v>
                </c:pt>
                <c:pt idx="15716">
                  <c:v>89.258394289239448</c:v>
                </c:pt>
                <c:pt idx="15717">
                  <c:v>89.258394289239448</c:v>
                </c:pt>
                <c:pt idx="15718">
                  <c:v>89.258394289239448</c:v>
                </c:pt>
                <c:pt idx="15719">
                  <c:v>89.258394289239448</c:v>
                </c:pt>
                <c:pt idx="15720">
                  <c:v>89.258394289239448</c:v>
                </c:pt>
                <c:pt idx="15721">
                  <c:v>89.258394289239448</c:v>
                </c:pt>
                <c:pt idx="15722">
                  <c:v>89.258394289239448</c:v>
                </c:pt>
                <c:pt idx="15723">
                  <c:v>89.258394289239448</c:v>
                </c:pt>
                <c:pt idx="15724">
                  <c:v>89.258394289239448</c:v>
                </c:pt>
                <c:pt idx="15725">
                  <c:v>89.258394289239448</c:v>
                </c:pt>
                <c:pt idx="15726">
                  <c:v>89.258394289239448</c:v>
                </c:pt>
                <c:pt idx="15727">
                  <c:v>89.258394289239448</c:v>
                </c:pt>
                <c:pt idx="15728">
                  <c:v>89.258394289239448</c:v>
                </c:pt>
                <c:pt idx="15729">
                  <c:v>89.258394289239448</c:v>
                </c:pt>
                <c:pt idx="15730">
                  <c:v>89.258394289239448</c:v>
                </c:pt>
                <c:pt idx="15731">
                  <c:v>89.258394289239448</c:v>
                </c:pt>
                <c:pt idx="15732">
                  <c:v>89.258394289239448</c:v>
                </c:pt>
                <c:pt idx="15733">
                  <c:v>89.258394289239448</c:v>
                </c:pt>
                <c:pt idx="15734">
                  <c:v>89.258394289239448</c:v>
                </c:pt>
                <c:pt idx="15735">
                  <c:v>89.258394289239448</c:v>
                </c:pt>
                <c:pt idx="15736">
                  <c:v>89.258394289239448</c:v>
                </c:pt>
                <c:pt idx="15737">
                  <c:v>89.258394289239448</c:v>
                </c:pt>
                <c:pt idx="15738">
                  <c:v>89.258394289239448</c:v>
                </c:pt>
                <c:pt idx="15739">
                  <c:v>89.258394289239448</c:v>
                </c:pt>
                <c:pt idx="15740">
                  <c:v>89.258394289239448</c:v>
                </c:pt>
                <c:pt idx="15741">
                  <c:v>89.258394289239448</c:v>
                </c:pt>
                <c:pt idx="15742">
                  <c:v>89.258394289239448</c:v>
                </c:pt>
                <c:pt idx="15743">
                  <c:v>89.258394289239448</c:v>
                </c:pt>
                <c:pt idx="15744">
                  <c:v>89.258394289239448</c:v>
                </c:pt>
                <c:pt idx="15745">
                  <c:v>89.258394289239448</c:v>
                </c:pt>
                <c:pt idx="15746">
                  <c:v>89.258394289239448</c:v>
                </c:pt>
                <c:pt idx="15747">
                  <c:v>89.258394289239448</c:v>
                </c:pt>
                <c:pt idx="15748">
                  <c:v>89.258394289239448</c:v>
                </c:pt>
                <c:pt idx="15749">
                  <c:v>89.258394289239448</c:v>
                </c:pt>
                <c:pt idx="15750">
                  <c:v>89.258394289239448</c:v>
                </c:pt>
                <c:pt idx="15751">
                  <c:v>89.258394289239448</c:v>
                </c:pt>
                <c:pt idx="15752">
                  <c:v>89.258394289239448</c:v>
                </c:pt>
                <c:pt idx="15753">
                  <c:v>89.258394289239448</c:v>
                </c:pt>
                <c:pt idx="15754">
                  <c:v>89.258394289239448</c:v>
                </c:pt>
                <c:pt idx="15755">
                  <c:v>89.258394289239448</c:v>
                </c:pt>
                <c:pt idx="15756">
                  <c:v>89.258394289239448</c:v>
                </c:pt>
                <c:pt idx="15757">
                  <c:v>89.258394289239448</c:v>
                </c:pt>
                <c:pt idx="15758">
                  <c:v>89.258394289239448</c:v>
                </c:pt>
                <c:pt idx="15759">
                  <c:v>89.258394289239448</c:v>
                </c:pt>
                <c:pt idx="15760">
                  <c:v>89.258394289239448</c:v>
                </c:pt>
                <c:pt idx="15761">
                  <c:v>89.258394289239448</c:v>
                </c:pt>
                <c:pt idx="15762">
                  <c:v>89.258394289239448</c:v>
                </c:pt>
                <c:pt idx="15763">
                  <c:v>89.258394289239448</c:v>
                </c:pt>
                <c:pt idx="15764">
                  <c:v>89.258394289239448</c:v>
                </c:pt>
                <c:pt idx="15765">
                  <c:v>89.258394289239448</c:v>
                </c:pt>
                <c:pt idx="15766">
                  <c:v>89.258394289239448</c:v>
                </c:pt>
                <c:pt idx="15767">
                  <c:v>89.258394289239448</c:v>
                </c:pt>
                <c:pt idx="15768">
                  <c:v>89.258394289239448</c:v>
                </c:pt>
                <c:pt idx="15769">
                  <c:v>89.258394289239448</c:v>
                </c:pt>
                <c:pt idx="15770">
                  <c:v>89.258394289239448</c:v>
                </c:pt>
                <c:pt idx="15771">
                  <c:v>89.258394289239448</c:v>
                </c:pt>
                <c:pt idx="15772">
                  <c:v>89.258394289239448</c:v>
                </c:pt>
                <c:pt idx="15773">
                  <c:v>89.258394289239448</c:v>
                </c:pt>
                <c:pt idx="15774">
                  <c:v>89.258394289239448</c:v>
                </c:pt>
                <c:pt idx="15775">
                  <c:v>89.258394289239448</c:v>
                </c:pt>
                <c:pt idx="15776">
                  <c:v>89.258394289239448</c:v>
                </c:pt>
                <c:pt idx="15777">
                  <c:v>89.258394289239448</c:v>
                </c:pt>
                <c:pt idx="15778">
                  <c:v>89.258394289239448</c:v>
                </c:pt>
                <c:pt idx="15779">
                  <c:v>89.258394289239448</c:v>
                </c:pt>
                <c:pt idx="15780">
                  <c:v>89.258394289239448</c:v>
                </c:pt>
                <c:pt idx="15781">
                  <c:v>89.258394289239448</c:v>
                </c:pt>
                <c:pt idx="15782">
                  <c:v>89.258394289239448</c:v>
                </c:pt>
                <c:pt idx="15783">
                  <c:v>89.258394289239448</c:v>
                </c:pt>
                <c:pt idx="15784">
                  <c:v>89.258394289239448</c:v>
                </c:pt>
                <c:pt idx="15785">
                  <c:v>89.258394289239448</c:v>
                </c:pt>
                <c:pt idx="15786">
                  <c:v>89.258394289239448</c:v>
                </c:pt>
                <c:pt idx="15787">
                  <c:v>89.258394289239448</c:v>
                </c:pt>
                <c:pt idx="15788">
                  <c:v>89.258394289239448</c:v>
                </c:pt>
                <c:pt idx="15789">
                  <c:v>89.258394289239448</c:v>
                </c:pt>
                <c:pt idx="15790">
                  <c:v>89.258394289239448</c:v>
                </c:pt>
                <c:pt idx="15791">
                  <c:v>89.258394289239448</c:v>
                </c:pt>
                <c:pt idx="15792">
                  <c:v>89.258394289239448</c:v>
                </c:pt>
                <c:pt idx="15793">
                  <c:v>89.258394289239448</c:v>
                </c:pt>
                <c:pt idx="15794">
                  <c:v>89.258394289239448</c:v>
                </c:pt>
                <c:pt idx="15795">
                  <c:v>89.258394289239448</c:v>
                </c:pt>
                <c:pt idx="15796">
                  <c:v>89.258394289239448</c:v>
                </c:pt>
                <c:pt idx="15797">
                  <c:v>89.258394289239448</c:v>
                </c:pt>
                <c:pt idx="15798">
                  <c:v>89.258394289239448</c:v>
                </c:pt>
                <c:pt idx="15799">
                  <c:v>89.258394289239448</c:v>
                </c:pt>
                <c:pt idx="15800">
                  <c:v>89.258394289239448</c:v>
                </c:pt>
                <c:pt idx="15801">
                  <c:v>89.258394289239448</c:v>
                </c:pt>
                <c:pt idx="15802">
                  <c:v>89.258394289239448</c:v>
                </c:pt>
                <c:pt idx="15803">
                  <c:v>89.258394289239448</c:v>
                </c:pt>
                <c:pt idx="15804">
                  <c:v>89.258394289239448</c:v>
                </c:pt>
                <c:pt idx="15805">
                  <c:v>89.258394289239448</c:v>
                </c:pt>
                <c:pt idx="15806">
                  <c:v>89.258394289239448</c:v>
                </c:pt>
                <c:pt idx="15807">
                  <c:v>89.258394289239448</c:v>
                </c:pt>
                <c:pt idx="15808">
                  <c:v>89.258394289239448</c:v>
                </c:pt>
                <c:pt idx="15809">
                  <c:v>89.258394289239448</c:v>
                </c:pt>
                <c:pt idx="15810">
                  <c:v>89.258394289239448</c:v>
                </c:pt>
                <c:pt idx="15811">
                  <c:v>89.258394289239448</c:v>
                </c:pt>
                <c:pt idx="15812">
                  <c:v>89.258394289239448</c:v>
                </c:pt>
                <c:pt idx="15813">
                  <c:v>89.258394289239448</c:v>
                </c:pt>
                <c:pt idx="15814">
                  <c:v>89.258394289239448</c:v>
                </c:pt>
                <c:pt idx="15815">
                  <c:v>89.258394289239448</c:v>
                </c:pt>
                <c:pt idx="15816">
                  <c:v>89.258394289239448</c:v>
                </c:pt>
                <c:pt idx="15817">
                  <c:v>89.258394289239448</c:v>
                </c:pt>
                <c:pt idx="15818">
                  <c:v>89.258394289239448</c:v>
                </c:pt>
                <c:pt idx="15819">
                  <c:v>89.258394289239448</c:v>
                </c:pt>
                <c:pt idx="15820">
                  <c:v>89.258394289239448</c:v>
                </c:pt>
                <c:pt idx="15821">
                  <c:v>89.258394289239448</c:v>
                </c:pt>
                <c:pt idx="15822">
                  <c:v>89.258394289239448</c:v>
                </c:pt>
                <c:pt idx="15823">
                  <c:v>89.258394289239448</c:v>
                </c:pt>
                <c:pt idx="15824">
                  <c:v>89.258394289239448</c:v>
                </c:pt>
                <c:pt idx="15825">
                  <c:v>89.258394289239448</c:v>
                </c:pt>
                <c:pt idx="15826">
                  <c:v>89.258394289239448</c:v>
                </c:pt>
                <c:pt idx="15827">
                  <c:v>89.258394289239448</c:v>
                </c:pt>
                <c:pt idx="15828">
                  <c:v>89.258394289239448</c:v>
                </c:pt>
                <c:pt idx="15829">
                  <c:v>89.258394289239448</c:v>
                </c:pt>
                <c:pt idx="15830">
                  <c:v>89.258394289239448</c:v>
                </c:pt>
                <c:pt idx="15831">
                  <c:v>89.258394289239448</c:v>
                </c:pt>
                <c:pt idx="15832">
                  <c:v>89.258394289239448</c:v>
                </c:pt>
                <c:pt idx="15833">
                  <c:v>89.258394289239448</c:v>
                </c:pt>
                <c:pt idx="15834">
                  <c:v>89.258394289239448</c:v>
                </c:pt>
                <c:pt idx="15835">
                  <c:v>89.258394289239448</c:v>
                </c:pt>
                <c:pt idx="15836">
                  <c:v>89.258394289239448</c:v>
                </c:pt>
                <c:pt idx="15837">
                  <c:v>89.258394289239448</c:v>
                </c:pt>
                <c:pt idx="15838">
                  <c:v>89.258394289239448</c:v>
                </c:pt>
                <c:pt idx="15839">
                  <c:v>89.258394289239448</c:v>
                </c:pt>
                <c:pt idx="15840">
                  <c:v>89.258394289239448</c:v>
                </c:pt>
                <c:pt idx="15841">
                  <c:v>89.258394289239448</c:v>
                </c:pt>
                <c:pt idx="15842">
                  <c:v>89.258394289239448</c:v>
                </c:pt>
                <c:pt idx="15843">
                  <c:v>89.258394289239448</c:v>
                </c:pt>
                <c:pt idx="15844">
                  <c:v>89.258394289239448</c:v>
                </c:pt>
                <c:pt idx="15845">
                  <c:v>89.258394289239448</c:v>
                </c:pt>
                <c:pt idx="15846">
                  <c:v>89.258394289239448</c:v>
                </c:pt>
                <c:pt idx="15847">
                  <c:v>89.258394289239448</c:v>
                </c:pt>
                <c:pt idx="15848">
                  <c:v>89.258394289239448</c:v>
                </c:pt>
                <c:pt idx="15849">
                  <c:v>89.258394289239448</c:v>
                </c:pt>
                <c:pt idx="15850">
                  <c:v>89.258394289239448</c:v>
                </c:pt>
                <c:pt idx="15851">
                  <c:v>89.258394289239448</c:v>
                </c:pt>
                <c:pt idx="15852">
                  <c:v>89.258394289239448</c:v>
                </c:pt>
                <c:pt idx="15853">
                  <c:v>89.258394289239448</c:v>
                </c:pt>
                <c:pt idx="15854">
                  <c:v>89.258394289239448</c:v>
                </c:pt>
                <c:pt idx="15855">
                  <c:v>89.258394289239448</c:v>
                </c:pt>
                <c:pt idx="15856">
                  <c:v>89.258394289239448</c:v>
                </c:pt>
                <c:pt idx="15857">
                  <c:v>89.258394289239448</c:v>
                </c:pt>
                <c:pt idx="15858">
                  <c:v>89.258394289239448</c:v>
                </c:pt>
                <c:pt idx="15859">
                  <c:v>89.258394289239448</c:v>
                </c:pt>
                <c:pt idx="15860">
                  <c:v>89.258394289239448</c:v>
                </c:pt>
                <c:pt idx="15861">
                  <c:v>89.258394289239448</c:v>
                </c:pt>
                <c:pt idx="15862">
                  <c:v>89.258394289239448</c:v>
                </c:pt>
                <c:pt idx="15863">
                  <c:v>89.258394289239448</c:v>
                </c:pt>
                <c:pt idx="15864">
                  <c:v>89.258394289239448</c:v>
                </c:pt>
                <c:pt idx="15865">
                  <c:v>89.258394289239448</c:v>
                </c:pt>
                <c:pt idx="15866">
                  <c:v>89.258394289239448</c:v>
                </c:pt>
                <c:pt idx="15867">
                  <c:v>89.258394289239448</c:v>
                </c:pt>
                <c:pt idx="15868">
                  <c:v>89.258394289239448</c:v>
                </c:pt>
                <c:pt idx="15869">
                  <c:v>89.258394289239448</c:v>
                </c:pt>
                <c:pt idx="15870">
                  <c:v>89.258394289239448</c:v>
                </c:pt>
                <c:pt idx="15871">
                  <c:v>89.258394289239448</c:v>
                </c:pt>
                <c:pt idx="15872">
                  <c:v>89.258394289239448</c:v>
                </c:pt>
                <c:pt idx="15873">
                  <c:v>89.258394289239448</c:v>
                </c:pt>
                <c:pt idx="15874">
                  <c:v>89.258394289239448</c:v>
                </c:pt>
                <c:pt idx="15875">
                  <c:v>89.258394289239448</c:v>
                </c:pt>
                <c:pt idx="15876">
                  <c:v>89.258394289239448</c:v>
                </c:pt>
                <c:pt idx="15877">
                  <c:v>89.258394289239448</c:v>
                </c:pt>
                <c:pt idx="15878">
                  <c:v>89.258394289239448</c:v>
                </c:pt>
                <c:pt idx="15879">
                  <c:v>89.258394289239448</c:v>
                </c:pt>
                <c:pt idx="15880">
                  <c:v>89.258394289239448</c:v>
                </c:pt>
                <c:pt idx="15881">
                  <c:v>89.258394289239448</c:v>
                </c:pt>
                <c:pt idx="15882">
                  <c:v>89.258394289239448</c:v>
                </c:pt>
                <c:pt idx="15883">
                  <c:v>89.258394289239448</c:v>
                </c:pt>
                <c:pt idx="15884">
                  <c:v>89.258394289239448</c:v>
                </c:pt>
                <c:pt idx="15885">
                  <c:v>89.258394289239448</c:v>
                </c:pt>
                <c:pt idx="15886">
                  <c:v>89.258394289239448</c:v>
                </c:pt>
                <c:pt idx="15887">
                  <c:v>89.258394289239448</c:v>
                </c:pt>
                <c:pt idx="15888">
                  <c:v>89.258394289239448</c:v>
                </c:pt>
                <c:pt idx="15889">
                  <c:v>89.258394289239448</c:v>
                </c:pt>
                <c:pt idx="15890">
                  <c:v>89.258394289239448</c:v>
                </c:pt>
                <c:pt idx="15891">
                  <c:v>89.258394289239448</c:v>
                </c:pt>
                <c:pt idx="15892">
                  <c:v>89.258394289239448</c:v>
                </c:pt>
                <c:pt idx="15893">
                  <c:v>89.258394289239448</c:v>
                </c:pt>
                <c:pt idx="15894">
                  <c:v>89.258394289239448</c:v>
                </c:pt>
                <c:pt idx="15895">
                  <c:v>89.258394289239448</c:v>
                </c:pt>
                <c:pt idx="15896">
                  <c:v>89.258394289239448</c:v>
                </c:pt>
                <c:pt idx="15897">
                  <c:v>89.258394289239448</c:v>
                </c:pt>
                <c:pt idx="15898">
                  <c:v>89.258394289239448</c:v>
                </c:pt>
                <c:pt idx="15899">
                  <c:v>89.258394289239448</c:v>
                </c:pt>
                <c:pt idx="15900">
                  <c:v>89.258394289239448</c:v>
                </c:pt>
                <c:pt idx="15901">
                  <c:v>89.258394289239448</c:v>
                </c:pt>
                <c:pt idx="15902">
                  <c:v>89.258394289239448</c:v>
                </c:pt>
                <c:pt idx="15903">
                  <c:v>89.258394289239448</c:v>
                </c:pt>
                <c:pt idx="15904">
                  <c:v>89.258394289239448</c:v>
                </c:pt>
                <c:pt idx="15905">
                  <c:v>89.258394289239448</c:v>
                </c:pt>
                <c:pt idx="15906">
                  <c:v>89.258394289239448</c:v>
                </c:pt>
                <c:pt idx="15907">
                  <c:v>89.258394289239448</c:v>
                </c:pt>
                <c:pt idx="15908">
                  <c:v>89.258394289239448</c:v>
                </c:pt>
                <c:pt idx="15909">
                  <c:v>89.258394289239448</c:v>
                </c:pt>
                <c:pt idx="15910">
                  <c:v>89.258394289239448</c:v>
                </c:pt>
                <c:pt idx="15911">
                  <c:v>89.258394289239448</c:v>
                </c:pt>
                <c:pt idx="15912">
                  <c:v>89.258394289239448</c:v>
                </c:pt>
                <c:pt idx="15913">
                  <c:v>89.258394289239448</c:v>
                </c:pt>
                <c:pt idx="15914">
                  <c:v>89.258394289239448</c:v>
                </c:pt>
                <c:pt idx="15915">
                  <c:v>89.258394289239448</c:v>
                </c:pt>
                <c:pt idx="15916">
                  <c:v>89.258394289239448</c:v>
                </c:pt>
                <c:pt idx="15917">
                  <c:v>89.258394289239448</c:v>
                </c:pt>
                <c:pt idx="15918">
                  <c:v>89.258394289239448</c:v>
                </c:pt>
                <c:pt idx="15919">
                  <c:v>89.258394289239448</c:v>
                </c:pt>
                <c:pt idx="15920">
                  <c:v>89.258394289239448</c:v>
                </c:pt>
                <c:pt idx="15921">
                  <c:v>89.258394289239448</c:v>
                </c:pt>
                <c:pt idx="15922">
                  <c:v>89.258394289239448</c:v>
                </c:pt>
                <c:pt idx="15923">
                  <c:v>89.258394289239448</c:v>
                </c:pt>
                <c:pt idx="15924">
                  <c:v>89.258394289239448</c:v>
                </c:pt>
                <c:pt idx="15925">
                  <c:v>89.258394289239448</c:v>
                </c:pt>
                <c:pt idx="15926">
                  <c:v>89.258394289239448</c:v>
                </c:pt>
                <c:pt idx="15927">
                  <c:v>89.258394289239448</c:v>
                </c:pt>
                <c:pt idx="15928">
                  <c:v>89.258394289239448</c:v>
                </c:pt>
                <c:pt idx="15929">
                  <c:v>89.258394289239448</c:v>
                </c:pt>
                <c:pt idx="15930">
                  <c:v>89.258394289239448</c:v>
                </c:pt>
                <c:pt idx="15931">
                  <c:v>89.258394289239448</c:v>
                </c:pt>
                <c:pt idx="15932">
                  <c:v>89.258394289239448</c:v>
                </c:pt>
                <c:pt idx="15933">
                  <c:v>89.258394289239448</c:v>
                </c:pt>
                <c:pt idx="15934">
                  <c:v>89.258394289239448</c:v>
                </c:pt>
                <c:pt idx="15935">
                  <c:v>89.258394289239448</c:v>
                </c:pt>
                <c:pt idx="15936">
                  <c:v>89.258394289239448</c:v>
                </c:pt>
                <c:pt idx="15937">
                  <c:v>89.258394289239448</c:v>
                </c:pt>
                <c:pt idx="15938">
                  <c:v>89.258394289239448</c:v>
                </c:pt>
                <c:pt idx="15939">
                  <c:v>89.258394289239448</c:v>
                </c:pt>
                <c:pt idx="15940">
                  <c:v>89.258394289239448</c:v>
                </c:pt>
                <c:pt idx="15941">
                  <c:v>89.258394289239448</c:v>
                </c:pt>
                <c:pt idx="15942">
                  <c:v>89.258394289239448</c:v>
                </c:pt>
                <c:pt idx="15943">
                  <c:v>89.258394289239448</c:v>
                </c:pt>
                <c:pt idx="15944">
                  <c:v>89.258394289239448</c:v>
                </c:pt>
                <c:pt idx="15945">
                  <c:v>89.258394289239448</c:v>
                </c:pt>
                <c:pt idx="15946">
                  <c:v>89.258394289239448</c:v>
                </c:pt>
                <c:pt idx="15947">
                  <c:v>89.258394289239448</c:v>
                </c:pt>
                <c:pt idx="15948">
                  <c:v>89.258394289239448</c:v>
                </c:pt>
                <c:pt idx="15949">
                  <c:v>89.258394289239448</c:v>
                </c:pt>
                <c:pt idx="15950">
                  <c:v>89.258394289239448</c:v>
                </c:pt>
                <c:pt idx="15951">
                  <c:v>89.258394289239448</c:v>
                </c:pt>
                <c:pt idx="15952">
                  <c:v>89.258394289239448</c:v>
                </c:pt>
                <c:pt idx="15953">
                  <c:v>89.258394289239448</c:v>
                </c:pt>
                <c:pt idx="15954">
                  <c:v>89.258394289239448</c:v>
                </c:pt>
                <c:pt idx="15955">
                  <c:v>89.258394289239448</c:v>
                </c:pt>
                <c:pt idx="15956">
                  <c:v>89.258394289239448</c:v>
                </c:pt>
                <c:pt idx="15957">
                  <c:v>89.258394289239448</c:v>
                </c:pt>
                <c:pt idx="15958">
                  <c:v>89.258394289239448</c:v>
                </c:pt>
                <c:pt idx="15959">
                  <c:v>89.258394289239448</c:v>
                </c:pt>
                <c:pt idx="15960">
                  <c:v>89.258394289239448</c:v>
                </c:pt>
                <c:pt idx="15961">
                  <c:v>89.258394289239448</c:v>
                </c:pt>
                <c:pt idx="15962">
                  <c:v>89.258394289239448</c:v>
                </c:pt>
                <c:pt idx="15963">
                  <c:v>89.258394289239448</c:v>
                </c:pt>
                <c:pt idx="15964">
                  <c:v>89.258394289239448</c:v>
                </c:pt>
                <c:pt idx="15965">
                  <c:v>89.258394289239448</c:v>
                </c:pt>
                <c:pt idx="15966">
                  <c:v>89.258394289239448</c:v>
                </c:pt>
                <c:pt idx="15967">
                  <c:v>89.258394289239448</c:v>
                </c:pt>
                <c:pt idx="15968">
                  <c:v>89.258394289239448</c:v>
                </c:pt>
                <c:pt idx="15969">
                  <c:v>89.258394289239448</c:v>
                </c:pt>
                <c:pt idx="15970">
                  <c:v>89.258394289239448</c:v>
                </c:pt>
                <c:pt idx="15971">
                  <c:v>89.258394289239448</c:v>
                </c:pt>
                <c:pt idx="15972">
                  <c:v>89.258394289239448</c:v>
                </c:pt>
                <c:pt idx="15973">
                  <c:v>89.258394289239448</c:v>
                </c:pt>
                <c:pt idx="15974">
                  <c:v>89.258394289239448</c:v>
                </c:pt>
                <c:pt idx="15975">
                  <c:v>89.258394289239448</c:v>
                </c:pt>
                <c:pt idx="15976">
                  <c:v>89.258394289239448</c:v>
                </c:pt>
                <c:pt idx="15977">
                  <c:v>89.258394289239448</c:v>
                </c:pt>
                <c:pt idx="15978">
                  <c:v>89.258394289239448</c:v>
                </c:pt>
                <c:pt idx="15979">
                  <c:v>89.258394289239448</c:v>
                </c:pt>
                <c:pt idx="15980">
                  <c:v>89.258394289239448</c:v>
                </c:pt>
                <c:pt idx="15981">
                  <c:v>89.258394289239448</c:v>
                </c:pt>
                <c:pt idx="15982">
                  <c:v>89.258394289239448</c:v>
                </c:pt>
                <c:pt idx="15983">
                  <c:v>89.258394289239448</c:v>
                </c:pt>
                <c:pt idx="15984">
                  <c:v>89.258394289239448</c:v>
                </c:pt>
                <c:pt idx="15985">
                  <c:v>89.258394289239448</c:v>
                </c:pt>
                <c:pt idx="15986">
                  <c:v>89.258394289239448</c:v>
                </c:pt>
                <c:pt idx="15987">
                  <c:v>89.258394289239448</c:v>
                </c:pt>
                <c:pt idx="15988">
                  <c:v>89.258394289239448</c:v>
                </c:pt>
                <c:pt idx="15989">
                  <c:v>89.258394289239448</c:v>
                </c:pt>
                <c:pt idx="15990">
                  <c:v>89.258394289239448</c:v>
                </c:pt>
                <c:pt idx="15991">
                  <c:v>89.258394289239448</c:v>
                </c:pt>
                <c:pt idx="15992">
                  <c:v>89.258394289239448</c:v>
                </c:pt>
                <c:pt idx="15993">
                  <c:v>89.258394289239448</c:v>
                </c:pt>
                <c:pt idx="15994">
                  <c:v>89.258394289239448</c:v>
                </c:pt>
                <c:pt idx="15995">
                  <c:v>89.258394289239448</c:v>
                </c:pt>
                <c:pt idx="15996">
                  <c:v>89.258394289239448</c:v>
                </c:pt>
                <c:pt idx="15997">
                  <c:v>89.258394289239448</c:v>
                </c:pt>
                <c:pt idx="15998">
                  <c:v>89.258394289239448</c:v>
                </c:pt>
                <c:pt idx="15999">
                  <c:v>89.258394289239448</c:v>
                </c:pt>
                <c:pt idx="16000">
                  <c:v>89.258394289239448</c:v>
                </c:pt>
                <c:pt idx="16001">
                  <c:v>89.258394289239448</c:v>
                </c:pt>
                <c:pt idx="16002">
                  <c:v>89.258394289239448</c:v>
                </c:pt>
                <c:pt idx="16003">
                  <c:v>89.258394289239448</c:v>
                </c:pt>
                <c:pt idx="16004">
                  <c:v>89.258394289239448</c:v>
                </c:pt>
                <c:pt idx="16005">
                  <c:v>89.258394289239448</c:v>
                </c:pt>
                <c:pt idx="16006">
                  <c:v>89.258394289239448</c:v>
                </c:pt>
                <c:pt idx="16007">
                  <c:v>89.258394289239448</c:v>
                </c:pt>
                <c:pt idx="16008">
                  <c:v>89.258394289239448</c:v>
                </c:pt>
                <c:pt idx="16009">
                  <c:v>89.258394289239448</c:v>
                </c:pt>
                <c:pt idx="16010">
                  <c:v>89.258394289239448</c:v>
                </c:pt>
                <c:pt idx="16011">
                  <c:v>89.258394289239448</c:v>
                </c:pt>
                <c:pt idx="16012">
                  <c:v>89.258394289239448</c:v>
                </c:pt>
                <c:pt idx="16013">
                  <c:v>89.258394289239448</c:v>
                </c:pt>
                <c:pt idx="16014">
                  <c:v>89.258394289239448</c:v>
                </c:pt>
                <c:pt idx="16015">
                  <c:v>89.258394289239448</c:v>
                </c:pt>
                <c:pt idx="16016">
                  <c:v>89.258394289239448</c:v>
                </c:pt>
              </c:numCache>
            </c:numRef>
          </c:val>
          <c:smooth val="0"/>
          <c:extLst>
            <c:ext xmlns:c16="http://schemas.microsoft.com/office/drawing/2014/chart" uri="{C3380CC4-5D6E-409C-BE32-E72D297353CC}">
              <c16:uniqueId val="{00000003-37BD-4E03-B6CB-420541CB6F01}"/>
            </c:ext>
          </c:extLst>
        </c:ser>
        <c:dLbls>
          <c:showLegendKey val="0"/>
          <c:showVal val="0"/>
          <c:showCatName val="0"/>
          <c:showSerName val="0"/>
          <c:showPercent val="0"/>
          <c:showBubbleSize val="0"/>
        </c:dLbls>
        <c:smooth val="0"/>
        <c:axId val="2118791784"/>
        <c:axId val="2140495176"/>
      </c:lineChart>
      <c:dateAx>
        <c:axId val="2118791784"/>
        <c:scaling>
          <c:orientation val="minMax"/>
          <c:min val="28491"/>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2"/>
        <c:majorTimeUnit val="years"/>
      </c:dateAx>
      <c:valAx>
        <c:axId val="2140495176"/>
        <c:scaling>
          <c:orientation val="minMax"/>
          <c:max val="300"/>
          <c:min val="-250"/>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75"/>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txPr>
    <a:bodyPr/>
    <a:lstStyle/>
    <a:p>
      <a:pPr>
        <a:defRPr sz="900">
          <a:solidFill/>
          <a:latin typeface="Ubuntu Condensed"/>
        </a:defRPr>
      </a:pPr>
      <a:endParaRPr lang="en-US"/>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2376337620962665E-2"/>
          <c:y val="4.1263982913561724E-2"/>
          <c:w val="0.95178484947257047"/>
          <c:h val="0.78863152891223165"/>
        </c:manualLayout>
      </c:layout>
      <c:lineChart>
        <c:grouping val="standard"/>
        <c:varyColors val="0"/>
        <c:ser>
          <c:idx val="1"/>
          <c:order val="0"/>
          <c:tx>
            <c:strRef>
              <c:f>Graph!$C$1</c:f>
              <c:strCache>
                <c:ptCount val="1"/>
                <c:pt idx="0">
                  <c:v>ECB Inflation projections - Mar 2023</c:v>
                </c:pt>
              </c:strCache>
            </c:strRef>
          </c:tx>
          <c:spPr>
            <a:ln w="19050" cap="sq" cmpd="sng" algn="ctr">
              <a:solidFill>
                <a:schemeClr val="accent4"/>
              </a:solidFill>
              <a:prstDash val="solid"/>
              <a:miter lim="800000"/>
            </a:ln>
            <a:effectLst/>
          </c:spPr>
          <c:marker>
            <c:symbol val="none"/>
          </c:marker>
          <c:dLbls>
            <c:dLbl>
              <c:idx val="1"/>
              <c:layout>
                <c:manualLayout>
                  <c:x val="-9.8351239984984878E-2"/>
                  <c:y val="-2.368675715771703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2-C11A-44E4-B611-E7E9C34CA53F}"/>
                </c:ext>
              </c:extLst>
            </c:dLbl>
            <c:dLbl>
              <c:idx val="2"/>
              <c:layout>
                <c:manualLayout>
                  <c:x val="8.6734951797781939E-4"/>
                  <c:y val="-2.589689945944102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11A-44E4-B611-E7E9C34CA53F}"/>
                </c:ext>
              </c:extLst>
            </c:dLbl>
            <c:dLbl>
              <c:idx val="3"/>
              <c:dLblPos val="b"/>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C11A-44E4-B611-E7E9C34CA53F}"/>
                </c:ext>
              </c:extLst>
            </c:dLbl>
            <c:numFmt formatCode="#,##0.0" sourceLinked="0"/>
            <c:spPr>
              <a:solidFill>
                <a:schemeClr val="bg1"/>
              </a:solidFill>
              <a:ln>
                <a:solidFill>
                  <a:schemeClr val="accent4"/>
                </a:solid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12700" cap="flat" cmpd="sng" algn="ctr">
                      <a:solidFill>
                        <a:schemeClr val="tx1">
                          <a:shade val="70000"/>
                          <a:satMod val="150000"/>
                        </a:schemeClr>
                      </a:solidFill>
                      <a:prstDash val="solid"/>
                      <a:round/>
                    </a:ln>
                    <a:effectLst/>
                  </c:spPr>
                </c15:leaderLines>
              </c:ext>
            </c:extLst>
          </c:dLbls>
          <c:cat>
            <c:numRef>
              <c:f>Graph!$A$2:$A$5</c:f>
              <c:numCache>
                <c:formatCode>0</c:formatCode>
                <c:ptCount val="4"/>
                <c:pt idx="0">
                  <c:v>2022</c:v>
                </c:pt>
                <c:pt idx="1">
                  <c:v>2023</c:v>
                </c:pt>
                <c:pt idx="2">
                  <c:v>2024</c:v>
                </c:pt>
                <c:pt idx="3">
                  <c:v>2025</c:v>
                </c:pt>
              </c:numCache>
            </c:numRef>
          </c:cat>
          <c:val>
            <c:numRef>
              <c:f>Graph!$C$2:$C$5</c:f>
              <c:numCache>
                <c:formatCode>0.00</c:formatCode>
                <c:ptCount val="4"/>
                <c:pt idx="0">
                  <c:v>8.4</c:v>
                </c:pt>
                <c:pt idx="1">
                  <c:v>5.3</c:v>
                </c:pt>
                <c:pt idx="2">
                  <c:v>2.9</c:v>
                </c:pt>
                <c:pt idx="3">
                  <c:v>2.1</c:v>
                </c:pt>
              </c:numCache>
            </c:numRef>
          </c:val>
          <c:smooth val="0"/>
          <c:extLst>
            <c:ext xmlns:c16="http://schemas.microsoft.com/office/drawing/2014/chart" uri="{C3380CC4-5D6E-409C-BE32-E72D297353CC}">
              <c16:uniqueId val="{00000003-C11A-44E4-B611-E7E9C34CA53F}"/>
            </c:ext>
          </c:extLst>
        </c:ser>
        <c:ser>
          <c:idx val="0"/>
          <c:order val="1"/>
          <c:tx>
            <c:strRef>
              <c:f>Graph!$B$1</c:f>
              <c:strCache>
                <c:ptCount val="1"/>
                <c:pt idx="0">
                  <c:v>ECB Core Inflation projections - Mar 2023</c:v>
                </c:pt>
              </c:strCache>
              <c:extLst xmlns:c15="http://schemas.microsoft.com/office/drawing/2012/chart"/>
            </c:strRef>
          </c:tx>
          <c:spPr>
            <a:ln w="19050" cap="rnd" cmpd="sng" algn="ctr">
              <a:solidFill>
                <a:schemeClr val="accent5"/>
              </a:solidFill>
              <a:prstDash val="solid"/>
              <a:round/>
            </a:ln>
            <a:effectLst/>
          </c:spPr>
          <c:marker>
            <c:symbol val="none"/>
          </c:marker>
          <c:dLbls>
            <c:dLbl>
              <c:idx val="0"/>
              <c:dLblPos val="l"/>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01B2-4BA8-83E6-3D29A6501117}"/>
                </c:ext>
              </c:extLst>
            </c:dLbl>
            <c:dLbl>
              <c:idx val="1"/>
              <c:layout>
                <c:manualLayout>
                  <c:x val="-6.3969393231791197E-2"/>
                  <c:y val="-3.102965187660931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1B2-4BA8-83E6-3D29A6501117}"/>
                </c:ext>
              </c:extLst>
            </c:dLbl>
            <c:dLbl>
              <c:idx val="2"/>
              <c:numFmt formatCode="#,##0.0" sourceLinked="0"/>
              <c:spPr>
                <a:solidFill>
                  <a:schemeClr val="bg1"/>
                </a:solidFill>
                <a:ln>
                  <a:solidFill>
                    <a:schemeClr val="accent5"/>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b"/>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C11A-44E4-B611-E7E9C34CA53F}"/>
                </c:ext>
              </c:extLst>
            </c:dLbl>
            <c:dLbl>
              <c:idx val="3"/>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01B2-4BA8-83E6-3D29A6501117}"/>
                </c:ext>
              </c:extLst>
            </c:dLbl>
            <c:numFmt formatCode="#,##0.0" sourceLinked="0"/>
            <c:spPr>
              <a:noFill/>
              <a:ln>
                <a:solidFill>
                  <a:schemeClr val="accent5"/>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Graph!$A$2:$A$5</c:f>
              <c:numCache>
                <c:formatCode>0</c:formatCode>
                <c:ptCount val="4"/>
                <c:pt idx="0">
                  <c:v>2022</c:v>
                </c:pt>
                <c:pt idx="1">
                  <c:v>2023</c:v>
                </c:pt>
                <c:pt idx="2">
                  <c:v>2024</c:v>
                </c:pt>
                <c:pt idx="3">
                  <c:v>2025</c:v>
                </c:pt>
              </c:numCache>
              <c:extLst xmlns:c15="http://schemas.microsoft.com/office/drawing/2012/chart"/>
            </c:numRef>
          </c:cat>
          <c:val>
            <c:numRef>
              <c:f>Graph!$B$2:$B$5</c:f>
              <c:numCache>
                <c:formatCode>0.00</c:formatCode>
                <c:ptCount val="4"/>
                <c:pt idx="0">
                  <c:v>3.9</c:v>
                </c:pt>
                <c:pt idx="1">
                  <c:v>4.5999999999999996</c:v>
                </c:pt>
                <c:pt idx="2">
                  <c:v>2.5</c:v>
                </c:pt>
                <c:pt idx="3">
                  <c:v>2.2000000000000002</c:v>
                </c:pt>
              </c:numCache>
              <c:extLst xmlns:c15="http://schemas.microsoft.com/office/drawing/2012/chart"/>
            </c:numRef>
          </c:val>
          <c:smooth val="0"/>
          <c:extLst xmlns:c15="http://schemas.microsoft.com/office/drawing/2012/chart">
            <c:ext xmlns:c16="http://schemas.microsoft.com/office/drawing/2014/chart" uri="{C3380CC4-5D6E-409C-BE32-E72D297353CC}">
              <c16:uniqueId val="{0000000B-C11A-44E4-B611-E7E9C34CA53F}"/>
            </c:ext>
          </c:extLst>
        </c:ser>
        <c:ser>
          <c:idx val="3"/>
          <c:order val="2"/>
          <c:tx>
            <c:strRef>
              <c:f>Graph!$D$1</c:f>
              <c:strCache>
                <c:ptCount val="1"/>
                <c:pt idx="0">
                  <c:v>ECB Inflation projections - Dec 2022</c:v>
                </c:pt>
              </c:strCache>
            </c:strRef>
          </c:tx>
          <c:spPr>
            <a:ln w="19050" cap="rnd" cmpd="sng" algn="ctr">
              <a:solidFill>
                <a:schemeClr val="accent4"/>
              </a:solidFill>
              <a:prstDash val="dash"/>
              <a:round/>
            </a:ln>
            <a:effectLst/>
          </c:spPr>
          <c:marker>
            <c:symbol val="none"/>
          </c:marker>
          <c:dLbls>
            <c:dLbl>
              <c:idx val="0"/>
              <c:dLblPos val="l"/>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0493-4221-9ED7-DE65C57AE66E}"/>
                </c:ext>
              </c:extLst>
            </c:dLbl>
            <c:numFmt formatCode="#,##0.0" sourceLinked="0"/>
            <c:spPr>
              <a:solidFill>
                <a:schemeClr val="bg1"/>
              </a:solidFill>
              <a:ln>
                <a:solidFill>
                  <a:schemeClr val="accent4"/>
                </a:solidFill>
                <a:prstDash val="dash"/>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12700" cap="flat" cmpd="sng" algn="ctr">
                      <a:solidFill>
                        <a:schemeClr val="tx1">
                          <a:shade val="70000"/>
                          <a:satMod val="150000"/>
                        </a:schemeClr>
                      </a:solidFill>
                      <a:prstDash val="solid"/>
                      <a:round/>
                    </a:ln>
                    <a:effectLst/>
                  </c:spPr>
                </c15:leaderLines>
              </c:ext>
            </c:extLst>
          </c:dLbls>
          <c:cat>
            <c:numRef>
              <c:f>Graph!$A$2:$A$5</c:f>
              <c:numCache>
                <c:formatCode>0</c:formatCode>
                <c:ptCount val="4"/>
                <c:pt idx="0">
                  <c:v>2022</c:v>
                </c:pt>
                <c:pt idx="1">
                  <c:v>2023</c:v>
                </c:pt>
                <c:pt idx="2">
                  <c:v>2024</c:v>
                </c:pt>
                <c:pt idx="3">
                  <c:v>2025</c:v>
                </c:pt>
              </c:numCache>
            </c:numRef>
          </c:cat>
          <c:val>
            <c:numRef>
              <c:f>Graph!$D$2:$D$5</c:f>
              <c:numCache>
                <c:formatCode>0.00</c:formatCode>
                <c:ptCount val="4"/>
                <c:pt idx="0">
                  <c:v>8.4</c:v>
                </c:pt>
                <c:pt idx="1">
                  <c:v>6.3</c:v>
                </c:pt>
                <c:pt idx="2">
                  <c:v>3.4</c:v>
                </c:pt>
                <c:pt idx="3">
                  <c:v>2.2999999999999998</c:v>
                </c:pt>
              </c:numCache>
            </c:numRef>
          </c:val>
          <c:smooth val="0"/>
          <c:extLst>
            <c:ext xmlns:c16="http://schemas.microsoft.com/office/drawing/2014/chart" uri="{C3380CC4-5D6E-409C-BE32-E72D297353CC}">
              <c16:uniqueId val="{0000000E-C11A-44E4-B611-E7E9C34CA53F}"/>
            </c:ext>
          </c:extLst>
        </c:ser>
        <c:ser>
          <c:idx val="4"/>
          <c:order val="3"/>
          <c:tx>
            <c:strRef>
              <c:f>Graph!$E$1</c:f>
              <c:strCache>
                <c:ptCount val="1"/>
                <c:pt idx="0">
                  <c:v>ECB Core Inflation projections - Dec 2022</c:v>
                </c:pt>
              </c:strCache>
              <c:extLst xmlns:c15="http://schemas.microsoft.com/office/drawing/2012/chart"/>
            </c:strRef>
          </c:tx>
          <c:spPr>
            <a:ln w="19050" cap="rnd" cmpd="sng" algn="ctr">
              <a:solidFill>
                <a:schemeClr val="accent5"/>
              </a:solidFill>
              <a:prstDash val="dash"/>
              <a:round/>
            </a:ln>
            <a:effectLst/>
          </c:spPr>
          <c:marker>
            <c:symbol val="none"/>
          </c:marker>
          <c:dLbls>
            <c:dLbl>
              <c:idx val="1"/>
              <c:numFmt formatCode="#,##0.0" sourceLinked="0"/>
              <c:spPr>
                <a:noFill/>
                <a:ln>
                  <a:solidFill>
                    <a:schemeClr val="accent5"/>
                  </a:solidFill>
                  <a:prstDash val="dash"/>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b"/>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A8E-42D7-A7C4-7A559B9D157E}"/>
                </c:ext>
              </c:extLst>
            </c:dLbl>
            <c:numFmt formatCode="#,##0.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12700" cap="flat" cmpd="sng" algn="ctr">
                      <a:solidFill>
                        <a:schemeClr val="tx1">
                          <a:shade val="70000"/>
                          <a:satMod val="150000"/>
                        </a:schemeClr>
                      </a:solidFill>
                      <a:prstDash val="solid"/>
                      <a:round/>
                    </a:ln>
                    <a:effectLst/>
                  </c:spPr>
                </c15:leaderLines>
              </c:ext>
            </c:extLst>
          </c:dLbls>
          <c:cat>
            <c:numRef>
              <c:f>Graph!$A$2:$A$5</c:f>
              <c:numCache>
                <c:formatCode>0</c:formatCode>
                <c:ptCount val="4"/>
                <c:pt idx="0">
                  <c:v>2022</c:v>
                </c:pt>
                <c:pt idx="1">
                  <c:v>2023</c:v>
                </c:pt>
                <c:pt idx="2">
                  <c:v>2024</c:v>
                </c:pt>
                <c:pt idx="3">
                  <c:v>2025</c:v>
                </c:pt>
              </c:numCache>
              <c:extLst xmlns:c15="http://schemas.microsoft.com/office/drawing/2012/chart"/>
            </c:numRef>
          </c:cat>
          <c:val>
            <c:numRef>
              <c:f>Graph!$E$2:$E$5</c:f>
              <c:numCache>
                <c:formatCode>0.00</c:formatCode>
                <c:ptCount val="4"/>
                <c:pt idx="0">
                  <c:v>3.9</c:v>
                </c:pt>
                <c:pt idx="1">
                  <c:v>4.2</c:v>
                </c:pt>
                <c:pt idx="2">
                  <c:v>2.8</c:v>
                </c:pt>
                <c:pt idx="3">
                  <c:v>2.4</c:v>
                </c:pt>
              </c:numCache>
              <c:extLst xmlns:c15="http://schemas.microsoft.com/office/drawing/2012/chart"/>
            </c:numRef>
          </c:val>
          <c:smooth val="0"/>
          <c:extLst xmlns:c15="http://schemas.microsoft.com/office/drawing/2012/chart">
            <c:ext xmlns:c16="http://schemas.microsoft.com/office/drawing/2014/chart" uri="{C3380CC4-5D6E-409C-BE32-E72D297353CC}">
              <c16:uniqueId val="{00000010-C11A-44E4-B611-E7E9C34CA53F}"/>
            </c:ext>
          </c:extLst>
        </c:ser>
        <c:dLbls>
          <c:showLegendKey val="0"/>
          <c:showVal val="0"/>
          <c:showCatName val="0"/>
          <c:showSerName val="0"/>
          <c:showPercent val="0"/>
          <c:showBubbleSize val="0"/>
        </c:dLbls>
        <c:smooth val="0"/>
        <c:axId val="222062192"/>
        <c:axId val="222063368"/>
        <c:extLst/>
      </c:lineChart>
      <c:catAx>
        <c:axId val="222062192"/>
        <c:scaling>
          <c:orientation val="minMax"/>
        </c:scaling>
        <c:delete val="0"/>
        <c:axPos val="b"/>
        <c:title>
          <c:tx>
            <c:rich>
              <a:bodyPr rot="0" spcFirstLastPara="1" vertOverflow="ellipsis" vert="horz" wrap="square" anchor="ctr" anchorCtr="1"/>
              <a:lstStyle/>
              <a:p>
                <a:pPr>
                  <a:defRPr sz="900" b="1"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fr-FR"/>
                  <a:t>Time horizon (years)</a:t>
                </a:r>
              </a:p>
            </c:rich>
          </c:tx>
          <c:layout>
            <c:manualLayout>
              <c:xMode val="edge"/>
              <c:yMode val="edge"/>
              <c:x val="0.77032081391459239"/>
              <c:y val="0.78347428158465926"/>
            </c:manualLayout>
          </c:layout>
          <c:overlay val="0"/>
          <c:spPr>
            <a:noFill/>
            <a:ln>
              <a:noFill/>
            </a:ln>
            <a:effectLst/>
          </c:spPr>
          <c:txPr>
            <a:bodyPr rot="0" spcFirstLastPara="1" vertOverflow="ellipsis" vert="horz" wrap="square" anchor="ctr" anchorCtr="1"/>
            <a:lstStyle/>
            <a:p>
              <a:pPr>
                <a:defRPr sz="900" b="1"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title>
        <c:numFmt formatCode="0" sourceLinked="1"/>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3368"/>
        <c:crosses val="autoZero"/>
        <c:auto val="1"/>
        <c:lblAlgn val="ctr"/>
        <c:lblOffset val="100"/>
        <c:noMultiLvlLbl val="0"/>
      </c:catAx>
      <c:valAx>
        <c:axId val="222063368"/>
        <c:scaling>
          <c:orientation val="minMax"/>
          <c:min val="1"/>
        </c:scaling>
        <c:delete val="0"/>
        <c:axPos val="l"/>
        <c:majorGridlines>
          <c:spPr>
            <a:ln w="9525" cap="flat" cmpd="sng" algn="ctr">
              <a:solidFill>
                <a:schemeClr val="accent2"/>
              </a:solidFill>
              <a:prstDash val="dash"/>
              <a:round/>
            </a:ln>
            <a:effectLst/>
          </c:spPr>
        </c:majorGridlines>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2192"/>
        <c:crosses val="autoZero"/>
        <c:crossBetween val="between"/>
      </c:valAx>
      <c:spPr>
        <a:noFill/>
        <a:ln>
          <a:noFill/>
        </a:ln>
        <a:effectLst/>
      </c:spPr>
    </c:plotArea>
    <c:legend>
      <c:legendPos val="t"/>
      <c:layout>
        <c:manualLayout>
          <c:xMode val="edge"/>
          <c:yMode val="edge"/>
          <c:x val="0"/>
          <c:y val="0.89176777279470698"/>
          <c:w val="1"/>
          <c:h val="9.8390099841413281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6744597774874476E-2"/>
          <c:y val="3.3934923165455461E-2"/>
          <c:w val="0.83191994750656173"/>
          <c:h val="0.79695850315630434"/>
        </c:manualLayout>
      </c:layout>
      <c:lineChart>
        <c:grouping val="standard"/>
        <c:varyColors val="0"/>
        <c:ser>
          <c:idx val="1"/>
          <c:order val="0"/>
          <c:tx>
            <c:strRef>
              <c:f>Debt!$H$1</c:f>
              <c:strCache>
                <c:ptCount val="1"/>
                <c:pt idx="0">
                  <c:v>France</c:v>
                </c:pt>
              </c:strCache>
            </c:strRef>
          </c:tx>
          <c:spPr>
            <a:ln w="19050" cap="rnd">
              <a:solidFill>
                <a:srgbClr val="055FEC"/>
              </a:solidFill>
              <a:round/>
            </a:ln>
            <a:effectLst/>
          </c:spPr>
          <c:marker>
            <c:symbol val="none"/>
          </c:marker>
          <c:dLbls>
            <c:dLbl>
              <c:idx val="306"/>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362-4E55-ADB6-47B8960336E9}"/>
                </c:ext>
              </c:extLst>
            </c:dLbl>
            <c:spPr>
              <a:noFill/>
              <a:ln>
                <a:solidFill>
                  <a:srgbClr val="055FEC"/>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Debt!$F$2:$F$308</c:f>
              <c:numCache>
                <c:formatCode>[$-409]mmm\-yy;@</c:formatCode>
                <c:ptCount val="307"/>
                <c:pt idx="0">
                  <c:v>16892</c:v>
                </c:pt>
                <c:pt idx="1">
                  <c:v>16983</c:v>
                </c:pt>
                <c:pt idx="2">
                  <c:v>17075</c:v>
                </c:pt>
                <c:pt idx="3">
                  <c:v>17167</c:v>
                </c:pt>
                <c:pt idx="4">
                  <c:v>17257</c:v>
                </c:pt>
                <c:pt idx="5">
                  <c:v>17348</c:v>
                </c:pt>
                <c:pt idx="6">
                  <c:v>17440</c:v>
                </c:pt>
                <c:pt idx="7">
                  <c:v>17532</c:v>
                </c:pt>
                <c:pt idx="8">
                  <c:v>17623</c:v>
                </c:pt>
                <c:pt idx="9">
                  <c:v>17714</c:v>
                </c:pt>
                <c:pt idx="10">
                  <c:v>17806</c:v>
                </c:pt>
                <c:pt idx="11">
                  <c:v>17898</c:v>
                </c:pt>
                <c:pt idx="12">
                  <c:v>17988</c:v>
                </c:pt>
                <c:pt idx="13">
                  <c:v>18079</c:v>
                </c:pt>
                <c:pt idx="14">
                  <c:v>18171</c:v>
                </c:pt>
                <c:pt idx="15">
                  <c:v>18263</c:v>
                </c:pt>
                <c:pt idx="16">
                  <c:v>18353</c:v>
                </c:pt>
                <c:pt idx="17">
                  <c:v>18444</c:v>
                </c:pt>
                <c:pt idx="18">
                  <c:v>18536</c:v>
                </c:pt>
                <c:pt idx="19">
                  <c:v>18628</c:v>
                </c:pt>
                <c:pt idx="20">
                  <c:v>18718</c:v>
                </c:pt>
                <c:pt idx="21">
                  <c:v>18809</c:v>
                </c:pt>
                <c:pt idx="22">
                  <c:v>18901</c:v>
                </c:pt>
                <c:pt idx="23">
                  <c:v>18993</c:v>
                </c:pt>
                <c:pt idx="24">
                  <c:v>19084</c:v>
                </c:pt>
                <c:pt idx="25">
                  <c:v>19175</c:v>
                </c:pt>
                <c:pt idx="26">
                  <c:v>19267</c:v>
                </c:pt>
                <c:pt idx="27">
                  <c:v>19359</c:v>
                </c:pt>
                <c:pt idx="28">
                  <c:v>19449</c:v>
                </c:pt>
                <c:pt idx="29">
                  <c:v>19540</c:v>
                </c:pt>
                <c:pt idx="30">
                  <c:v>19632</c:v>
                </c:pt>
                <c:pt idx="31">
                  <c:v>19724</c:v>
                </c:pt>
                <c:pt idx="32">
                  <c:v>19814</c:v>
                </c:pt>
                <c:pt idx="33">
                  <c:v>19905</c:v>
                </c:pt>
                <c:pt idx="34">
                  <c:v>19997</c:v>
                </c:pt>
                <c:pt idx="35">
                  <c:v>20089</c:v>
                </c:pt>
                <c:pt idx="36">
                  <c:v>20179</c:v>
                </c:pt>
                <c:pt idx="37">
                  <c:v>20270</c:v>
                </c:pt>
                <c:pt idx="38">
                  <c:v>20362</c:v>
                </c:pt>
                <c:pt idx="39">
                  <c:v>20454</c:v>
                </c:pt>
                <c:pt idx="40">
                  <c:v>20545</c:v>
                </c:pt>
                <c:pt idx="41">
                  <c:v>20636</c:v>
                </c:pt>
                <c:pt idx="42">
                  <c:v>20728</c:v>
                </c:pt>
                <c:pt idx="43">
                  <c:v>20820</c:v>
                </c:pt>
                <c:pt idx="44">
                  <c:v>20910</c:v>
                </c:pt>
                <c:pt idx="45">
                  <c:v>21001</c:v>
                </c:pt>
                <c:pt idx="46">
                  <c:v>21093</c:v>
                </c:pt>
                <c:pt idx="47">
                  <c:v>21185</c:v>
                </c:pt>
                <c:pt idx="48">
                  <c:v>21275</c:v>
                </c:pt>
                <c:pt idx="49">
                  <c:v>21366</c:v>
                </c:pt>
                <c:pt idx="50">
                  <c:v>21458</c:v>
                </c:pt>
                <c:pt idx="51">
                  <c:v>21550</c:v>
                </c:pt>
                <c:pt idx="52">
                  <c:v>21640</c:v>
                </c:pt>
                <c:pt idx="53">
                  <c:v>21731</c:v>
                </c:pt>
                <c:pt idx="54">
                  <c:v>21823</c:v>
                </c:pt>
                <c:pt idx="55">
                  <c:v>21915</c:v>
                </c:pt>
                <c:pt idx="56">
                  <c:v>22006</c:v>
                </c:pt>
                <c:pt idx="57">
                  <c:v>22097</c:v>
                </c:pt>
                <c:pt idx="58">
                  <c:v>22189</c:v>
                </c:pt>
                <c:pt idx="59">
                  <c:v>22281</c:v>
                </c:pt>
                <c:pt idx="60">
                  <c:v>22371</c:v>
                </c:pt>
                <c:pt idx="61">
                  <c:v>22462</c:v>
                </c:pt>
                <c:pt idx="62">
                  <c:v>22554</c:v>
                </c:pt>
                <c:pt idx="63">
                  <c:v>22646</c:v>
                </c:pt>
                <c:pt idx="64">
                  <c:v>22736</c:v>
                </c:pt>
                <c:pt idx="65">
                  <c:v>22827</c:v>
                </c:pt>
                <c:pt idx="66">
                  <c:v>22919</c:v>
                </c:pt>
                <c:pt idx="67">
                  <c:v>23011</c:v>
                </c:pt>
                <c:pt idx="68">
                  <c:v>23101</c:v>
                </c:pt>
                <c:pt idx="69">
                  <c:v>23192</c:v>
                </c:pt>
                <c:pt idx="70">
                  <c:v>23284</c:v>
                </c:pt>
                <c:pt idx="71">
                  <c:v>23376</c:v>
                </c:pt>
                <c:pt idx="72">
                  <c:v>23467</c:v>
                </c:pt>
                <c:pt idx="73">
                  <c:v>23558</c:v>
                </c:pt>
                <c:pt idx="74">
                  <c:v>23650</c:v>
                </c:pt>
                <c:pt idx="75">
                  <c:v>23742</c:v>
                </c:pt>
                <c:pt idx="76">
                  <c:v>23832</c:v>
                </c:pt>
                <c:pt idx="77">
                  <c:v>23923</c:v>
                </c:pt>
                <c:pt idx="78">
                  <c:v>24015</c:v>
                </c:pt>
                <c:pt idx="79">
                  <c:v>24107</c:v>
                </c:pt>
                <c:pt idx="80">
                  <c:v>24197</c:v>
                </c:pt>
                <c:pt idx="81">
                  <c:v>24288</c:v>
                </c:pt>
                <c:pt idx="82">
                  <c:v>24380</c:v>
                </c:pt>
                <c:pt idx="83">
                  <c:v>24472</c:v>
                </c:pt>
                <c:pt idx="84">
                  <c:v>24562</c:v>
                </c:pt>
                <c:pt idx="85">
                  <c:v>24653</c:v>
                </c:pt>
                <c:pt idx="86">
                  <c:v>24745</c:v>
                </c:pt>
                <c:pt idx="87">
                  <c:v>24837</c:v>
                </c:pt>
                <c:pt idx="88">
                  <c:v>24928</c:v>
                </c:pt>
                <c:pt idx="89">
                  <c:v>25019</c:v>
                </c:pt>
                <c:pt idx="90">
                  <c:v>25111</c:v>
                </c:pt>
                <c:pt idx="91">
                  <c:v>25203</c:v>
                </c:pt>
                <c:pt idx="92">
                  <c:v>25293</c:v>
                </c:pt>
                <c:pt idx="93">
                  <c:v>25384</c:v>
                </c:pt>
                <c:pt idx="94">
                  <c:v>25476</c:v>
                </c:pt>
                <c:pt idx="95">
                  <c:v>25568</c:v>
                </c:pt>
                <c:pt idx="96">
                  <c:v>25658</c:v>
                </c:pt>
                <c:pt idx="97">
                  <c:v>25749</c:v>
                </c:pt>
                <c:pt idx="98">
                  <c:v>25841</c:v>
                </c:pt>
                <c:pt idx="99">
                  <c:v>25933</c:v>
                </c:pt>
                <c:pt idx="100">
                  <c:v>26023</c:v>
                </c:pt>
                <c:pt idx="101">
                  <c:v>26114</c:v>
                </c:pt>
                <c:pt idx="102">
                  <c:v>26206</c:v>
                </c:pt>
                <c:pt idx="103">
                  <c:v>26298</c:v>
                </c:pt>
                <c:pt idx="104">
                  <c:v>26389</c:v>
                </c:pt>
                <c:pt idx="105">
                  <c:v>26480</c:v>
                </c:pt>
                <c:pt idx="106">
                  <c:v>26572</c:v>
                </c:pt>
                <c:pt idx="107">
                  <c:v>26664</c:v>
                </c:pt>
                <c:pt idx="108">
                  <c:v>26754</c:v>
                </c:pt>
                <c:pt idx="109">
                  <c:v>26845</c:v>
                </c:pt>
                <c:pt idx="110">
                  <c:v>26937</c:v>
                </c:pt>
                <c:pt idx="111">
                  <c:v>27029</c:v>
                </c:pt>
                <c:pt idx="112">
                  <c:v>27119</c:v>
                </c:pt>
                <c:pt idx="113">
                  <c:v>27210</c:v>
                </c:pt>
                <c:pt idx="114">
                  <c:v>27302</c:v>
                </c:pt>
                <c:pt idx="115">
                  <c:v>27394</c:v>
                </c:pt>
                <c:pt idx="116">
                  <c:v>27484</c:v>
                </c:pt>
                <c:pt idx="117">
                  <c:v>27575</c:v>
                </c:pt>
                <c:pt idx="118">
                  <c:v>27667</c:v>
                </c:pt>
                <c:pt idx="119">
                  <c:v>27759</c:v>
                </c:pt>
                <c:pt idx="120">
                  <c:v>27850</c:v>
                </c:pt>
                <c:pt idx="121">
                  <c:v>27941</c:v>
                </c:pt>
                <c:pt idx="122">
                  <c:v>28033</c:v>
                </c:pt>
                <c:pt idx="123">
                  <c:v>28125</c:v>
                </c:pt>
                <c:pt idx="124">
                  <c:v>28215</c:v>
                </c:pt>
                <c:pt idx="125">
                  <c:v>28306</c:v>
                </c:pt>
                <c:pt idx="126">
                  <c:v>28398</c:v>
                </c:pt>
                <c:pt idx="127">
                  <c:v>28490</c:v>
                </c:pt>
                <c:pt idx="128">
                  <c:v>28580</c:v>
                </c:pt>
                <c:pt idx="129">
                  <c:v>28671</c:v>
                </c:pt>
                <c:pt idx="130">
                  <c:v>28763</c:v>
                </c:pt>
                <c:pt idx="131">
                  <c:v>28855</c:v>
                </c:pt>
                <c:pt idx="132">
                  <c:v>28945</c:v>
                </c:pt>
                <c:pt idx="133">
                  <c:v>29036</c:v>
                </c:pt>
                <c:pt idx="134">
                  <c:v>29128</c:v>
                </c:pt>
                <c:pt idx="135">
                  <c:v>29220</c:v>
                </c:pt>
                <c:pt idx="136">
                  <c:v>29311</c:v>
                </c:pt>
                <c:pt idx="137">
                  <c:v>29402</c:v>
                </c:pt>
                <c:pt idx="138">
                  <c:v>29494</c:v>
                </c:pt>
                <c:pt idx="139">
                  <c:v>29586</c:v>
                </c:pt>
                <c:pt idx="140">
                  <c:v>29676</c:v>
                </c:pt>
                <c:pt idx="141">
                  <c:v>29767</c:v>
                </c:pt>
                <c:pt idx="142">
                  <c:v>29859</c:v>
                </c:pt>
                <c:pt idx="143">
                  <c:v>29951</c:v>
                </c:pt>
                <c:pt idx="144">
                  <c:v>30041</c:v>
                </c:pt>
                <c:pt idx="145">
                  <c:v>30132</c:v>
                </c:pt>
                <c:pt idx="146">
                  <c:v>30224</c:v>
                </c:pt>
                <c:pt idx="147">
                  <c:v>30316</c:v>
                </c:pt>
                <c:pt idx="148">
                  <c:v>30406</c:v>
                </c:pt>
                <c:pt idx="149">
                  <c:v>30497</c:v>
                </c:pt>
                <c:pt idx="150">
                  <c:v>30589</c:v>
                </c:pt>
                <c:pt idx="151">
                  <c:v>30681</c:v>
                </c:pt>
                <c:pt idx="152">
                  <c:v>30772</c:v>
                </c:pt>
                <c:pt idx="153">
                  <c:v>30863</c:v>
                </c:pt>
                <c:pt idx="154">
                  <c:v>30955</c:v>
                </c:pt>
                <c:pt idx="155">
                  <c:v>31047</c:v>
                </c:pt>
                <c:pt idx="156">
                  <c:v>31137</c:v>
                </c:pt>
                <c:pt idx="157">
                  <c:v>31228</c:v>
                </c:pt>
                <c:pt idx="158">
                  <c:v>31320</c:v>
                </c:pt>
                <c:pt idx="159">
                  <c:v>31412</c:v>
                </c:pt>
                <c:pt idx="160">
                  <c:v>31502</c:v>
                </c:pt>
                <c:pt idx="161">
                  <c:v>31593</c:v>
                </c:pt>
                <c:pt idx="162">
                  <c:v>31685</c:v>
                </c:pt>
                <c:pt idx="163">
                  <c:v>31777</c:v>
                </c:pt>
                <c:pt idx="164">
                  <c:v>31867</c:v>
                </c:pt>
                <c:pt idx="165">
                  <c:v>31958</c:v>
                </c:pt>
                <c:pt idx="166">
                  <c:v>32050</c:v>
                </c:pt>
                <c:pt idx="167">
                  <c:v>32142</c:v>
                </c:pt>
                <c:pt idx="168">
                  <c:v>32233</c:v>
                </c:pt>
                <c:pt idx="169">
                  <c:v>32324</c:v>
                </c:pt>
                <c:pt idx="170">
                  <c:v>32416</c:v>
                </c:pt>
                <c:pt idx="171">
                  <c:v>32508</c:v>
                </c:pt>
                <c:pt idx="172">
                  <c:v>32598</c:v>
                </c:pt>
                <c:pt idx="173">
                  <c:v>32689</c:v>
                </c:pt>
                <c:pt idx="174">
                  <c:v>32781</c:v>
                </c:pt>
                <c:pt idx="175">
                  <c:v>32873</c:v>
                </c:pt>
                <c:pt idx="176">
                  <c:v>32963</c:v>
                </c:pt>
                <c:pt idx="177">
                  <c:v>33054</c:v>
                </c:pt>
                <c:pt idx="178">
                  <c:v>33146</c:v>
                </c:pt>
                <c:pt idx="179">
                  <c:v>33238</c:v>
                </c:pt>
                <c:pt idx="180">
                  <c:v>33328</c:v>
                </c:pt>
                <c:pt idx="181">
                  <c:v>33419</c:v>
                </c:pt>
                <c:pt idx="182">
                  <c:v>33511</c:v>
                </c:pt>
                <c:pt idx="183">
                  <c:v>33603</c:v>
                </c:pt>
                <c:pt idx="184">
                  <c:v>33694</c:v>
                </c:pt>
                <c:pt idx="185">
                  <c:v>33785</c:v>
                </c:pt>
                <c:pt idx="186">
                  <c:v>33877</c:v>
                </c:pt>
                <c:pt idx="187">
                  <c:v>33969</c:v>
                </c:pt>
                <c:pt idx="188">
                  <c:v>34059</c:v>
                </c:pt>
                <c:pt idx="189">
                  <c:v>34150</c:v>
                </c:pt>
                <c:pt idx="190">
                  <c:v>34242</c:v>
                </c:pt>
                <c:pt idx="191">
                  <c:v>34334</c:v>
                </c:pt>
                <c:pt idx="192">
                  <c:v>34424</c:v>
                </c:pt>
                <c:pt idx="193">
                  <c:v>34515</c:v>
                </c:pt>
                <c:pt idx="194">
                  <c:v>34607</c:v>
                </c:pt>
                <c:pt idx="195">
                  <c:v>34699</c:v>
                </c:pt>
                <c:pt idx="196">
                  <c:v>34789</c:v>
                </c:pt>
                <c:pt idx="197">
                  <c:v>34880</c:v>
                </c:pt>
                <c:pt idx="198">
                  <c:v>34972</c:v>
                </c:pt>
                <c:pt idx="199">
                  <c:v>35064</c:v>
                </c:pt>
                <c:pt idx="200">
                  <c:v>35155</c:v>
                </c:pt>
                <c:pt idx="201">
                  <c:v>35246</c:v>
                </c:pt>
                <c:pt idx="202">
                  <c:v>35338</c:v>
                </c:pt>
                <c:pt idx="203">
                  <c:v>35430</c:v>
                </c:pt>
                <c:pt idx="204">
                  <c:v>35520</c:v>
                </c:pt>
                <c:pt idx="205">
                  <c:v>35611</c:v>
                </c:pt>
                <c:pt idx="206">
                  <c:v>35703</c:v>
                </c:pt>
                <c:pt idx="207">
                  <c:v>35795</c:v>
                </c:pt>
                <c:pt idx="208">
                  <c:v>35885</c:v>
                </c:pt>
                <c:pt idx="209">
                  <c:v>35976</c:v>
                </c:pt>
                <c:pt idx="210">
                  <c:v>36068</c:v>
                </c:pt>
                <c:pt idx="211">
                  <c:v>36160</c:v>
                </c:pt>
                <c:pt idx="212">
                  <c:v>36250</c:v>
                </c:pt>
                <c:pt idx="213">
                  <c:v>36341</c:v>
                </c:pt>
                <c:pt idx="214">
                  <c:v>36433</c:v>
                </c:pt>
                <c:pt idx="215">
                  <c:v>36525</c:v>
                </c:pt>
                <c:pt idx="216">
                  <c:v>36616</c:v>
                </c:pt>
                <c:pt idx="217">
                  <c:v>36707</c:v>
                </c:pt>
                <c:pt idx="218">
                  <c:v>36799</c:v>
                </c:pt>
                <c:pt idx="219">
                  <c:v>36891</c:v>
                </c:pt>
                <c:pt idx="220">
                  <c:v>36981</c:v>
                </c:pt>
                <c:pt idx="221">
                  <c:v>37072</c:v>
                </c:pt>
                <c:pt idx="222">
                  <c:v>37164</c:v>
                </c:pt>
                <c:pt idx="223">
                  <c:v>37256</c:v>
                </c:pt>
                <c:pt idx="224">
                  <c:v>37346</c:v>
                </c:pt>
                <c:pt idx="225">
                  <c:v>37437</c:v>
                </c:pt>
                <c:pt idx="226">
                  <c:v>37529</c:v>
                </c:pt>
                <c:pt idx="227">
                  <c:v>37621</c:v>
                </c:pt>
                <c:pt idx="228">
                  <c:v>37711</c:v>
                </c:pt>
                <c:pt idx="229">
                  <c:v>37802</c:v>
                </c:pt>
                <c:pt idx="230">
                  <c:v>37894</c:v>
                </c:pt>
                <c:pt idx="231">
                  <c:v>37986</c:v>
                </c:pt>
                <c:pt idx="232">
                  <c:v>38077</c:v>
                </c:pt>
                <c:pt idx="233">
                  <c:v>38168</c:v>
                </c:pt>
                <c:pt idx="234">
                  <c:v>38260</c:v>
                </c:pt>
                <c:pt idx="235">
                  <c:v>38352</c:v>
                </c:pt>
                <c:pt idx="236">
                  <c:v>38442</c:v>
                </c:pt>
                <c:pt idx="237">
                  <c:v>38533</c:v>
                </c:pt>
                <c:pt idx="238">
                  <c:v>38625</c:v>
                </c:pt>
                <c:pt idx="239">
                  <c:v>38717</c:v>
                </c:pt>
                <c:pt idx="240">
                  <c:v>38807</c:v>
                </c:pt>
                <c:pt idx="241">
                  <c:v>38898</c:v>
                </c:pt>
                <c:pt idx="242">
                  <c:v>38990</c:v>
                </c:pt>
                <c:pt idx="243">
                  <c:v>39082</c:v>
                </c:pt>
                <c:pt idx="244">
                  <c:v>39172</c:v>
                </c:pt>
                <c:pt idx="245">
                  <c:v>39263</c:v>
                </c:pt>
                <c:pt idx="246">
                  <c:v>39355</c:v>
                </c:pt>
                <c:pt idx="247">
                  <c:v>39447</c:v>
                </c:pt>
                <c:pt idx="248">
                  <c:v>39538</c:v>
                </c:pt>
                <c:pt idx="249">
                  <c:v>39629</c:v>
                </c:pt>
                <c:pt idx="250">
                  <c:v>39721</c:v>
                </c:pt>
                <c:pt idx="251">
                  <c:v>39813</c:v>
                </c:pt>
                <c:pt idx="252">
                  <c:v>39903</c:v>
                </c:pt>
                <c:pt idx="253">
                  <c:v>39994</c:v>
                </c:pt>
                <c:pt idx="254">
                  <c:v>40086</c:v>
                </c:pt>
                <c:pt idx="255">
                  <c:v>40178</c:v>
                </c:pt>
                <c:pt idx="256">
                  <c:v>40268</c:v>
                </c:pt>
                <c:pt idx="257">
                  <c:v>40359</c:v>
                </c:pt>
                <c:pt idx="258">
                  <c:v>40451</c:v>
                </c:pt>
                <c:pt idx="259">
                  <c:v>40543</c:v>
                </c:pt>
                <c:pt idx="260">
                  <c:v>40633</c:v>
                </c:pt>
                <c:pt idx="261">
                  <c:v>40724</c:v>
                </c:pt>
                <c:pt idx="262">
                  <c:v>40816</c:v>
                </c:pt>
                <c:pt idx="263">
                  <c:v>40908</c:v>
                </c:pt>
                <c:pt idx="264">
                  <c:v>40999</c:v>
                </c:pt>
                <c:pt idx="265">
                  <c:v>41090</c:v>
                </c:pt>
                <c:pt idx="266">
                  <c:v>41182</c:v>
                </c:pt>
                <c:pt idx="267">
                  <c:v>41274</c:v>
                </c:pt>
                <c:pt idx="268">
                  <c:v>41364</c:v>
                </c:pt>
                <c:pt idx="269">
                  <c:v>41455</c:v>
                </c:pt>
                <c:pt idx="270">
                  <c:v>41547</c:v>
                </c:pt>
                <c:pt idx="271">
                  <c:v>41639</c:v>
                </c:pt>
                <c:pt idx="272">
                  <c:v>41729</c:v>
                </c:pt>
                <c:pt idx="273">
                  <c:v>41820</c:v>
                </c:pt>
                <c:pt idx="274">
                  <c:v>41912</c:v>
                </c:pt>
                <c:pt idx="275">
                  <c:v>42004</c:v>
                </c:pt>
                <c:pt idx="276">
                  <c:v>42094</c:v>
                </c:pt>
                <c:pt idx="277">
                  <c:v>42185</c:v>
                </c:pt>
                <c:pt idx="278">
                  <c:v>42277</c:v>
                </c:pt>
                <c:pt idx="279">
                  <c:v>42369</c:v>
                </c:pt>
                <c:pt idx="280">
                  <c:v>42460</c:v>
                </c:pt>
                <c:pt idx="281">
                  <c:v>42551</c:v>
                </c:pt>
                <c:pt idx="282">
                  <c:v>42643</c:v>
                </c:pt>
                <c:pt idx="283">
                  <c:v>42735</c:v>
                </c:pt>
                <c:pt idx="284">
                  <c:v>42825</c:v>
                </c:pt>
                <c:pt idx="285">
                  <c:v>42916</c:v>
                </c:pt>
                <c:pt idx="286">
                  <c:v>43008</c:v>
                </c:pt>
                <c:pt idx="287">
                  <c:v>43100</c:v>
                </c:pt>
                <c:pt idx="288">
                  <c:v>43190</c:v>
                </c:pt>
                <c:pt idx="289">
                  <c:v>43281</c:v>
                </c:pt>
                <c:pt idx="290">
                  <c:v>43373</c:v>
                </c:pt>
                <c:pt idx="291">
                  <c:v>43465</c:v>
                </c:pt>
                <c:pt idx="292">
                  <c:v>43555</c:v>
                </c:pt>
                <c:pt idx="293">
                  <c:v>43646</c:v>
                </c:pt>
                <c:pt idx="294">
                  <c:v>43738</c:v>
                </c:pt>
                <c:pt idx="295">
                  <c:v>43830</c:v>
                </c:pt>
                <c:pt idx="296">
                  <c:v>43921</c:v>
                </c:pt>
                <c:pt idx="297">
                  <c:v>44012</c:v>
                </c:pt>
                <c:pt idx="298">
                  <c:v>44104</c:v>
                </c:pt>
                <c:pt idx="299">
                  <c:v>44196</c:v>
                </c:pt>
                <c:pt idx="300">
                  <c:v>44286</c:v>
                </c:pt>
                <c:pt idx="301">
                  <c:v>44377</c:v>
                </c:pt>
                <c:pt idx="302">
                  <c:v>44469</c:v>
                </c:pt>
                <c:pt idx="303">
                  <c:v>44561</c:v>
                </c:pt>
                <c:pt idx="304">
                  <c:v>44651</c:v>
                </c:pt>
                <c:pt idx="305">
                  <c:v>44742</c:v>
                </c:pt>
                <c:pt idx="306">
                  <c:v>44834</c:v>
                </c:pt>
              </c:numCache>
            </c:numRef>
          </c:cat>
          <c:val>
            <c:numRef>
              <c:f>Debt!$H$2:$H$308</c:f>
              <c:numCache>
                <c:formatCode>0.0</c:formatCode>
                <c:ptCount val="307"/>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59.6</c:v>
                </c:pt>
                <c:pt idx="217">
                  <c:v>59.6</c:v>
                </c:pt>
                <c:pt idx="218">
                  <c:v>59.1</c:v>
                </c:pt>
                <c:pt idx="219">
                  <c:v>58.9</c:v>
                </c:pt>
                <c:pt idx="220">
                  <c:v>57.9</c:v>
                </c:pt>
                <c:pt idx="221">
                  <c:v>58.8</c:v>
                </c:pt>
                <c:pt idx="222">
                  <c:v>58.9</c:v>
                </c:pt>
                <c:pt idx="223">
                  <c:v>58.3</c:v>
                </c:pt>
                <c:pt idx="224">
                  <c:v>58.7</c:v>
                </c:pt>
                <c:pt idx="225">
                  <c:v>60</c:v>
                </c:pt>
                <c:pt idx="226">
                  <c:v>59.7</c:v>
                </c:pt>
                <c:pt idx="227">
                  <c:v>60.3</c:v>
                </c:pt>
                <c:pt idx="228">
                  <c:v>61.8</c:v>
                </c:pt>
                <c:pt idx="229">
                  <c:v>64</c:v>
                </c:pt>
                <c:pt idx="230">
                  <c:v>64.599999999999994</c:v>
                </c:pt>
                <c:pt idx="231">
                  <c:v>64.400000000000006</c:v>
                </c:pt>
                <c:pt idx="232">
                  <c:v>65</c:v>
                </c:pt>
                <c:pt idx="233">
                  <c:v>66.2</c:v>
                </c:pt>
                <c:pt idx="234">
                  <c:v>65.900000000000006</c:v>
                </c:pt>
                <c:pt idx="235">
                  <c:v>65.900000000000006</c:v>
                </c:pt>
                <c:pt idx="236">
                  <c:v>66.8</c:v>
                </c:pt>
                <c:pt idx="237">
                  <c:v>67.2</c:v>
                </c:pt>
                <c:pt idx="238">
                  <c:v>67</c:v>
                </c:pt>
                <c:pt idx="239">
                  <c:v>67.400000000000006</c:v>
                </c:pt>
                <c:pt idx="240">
                  <c:v>67.2</c:v>
                </c:pt>
                <c:pt idx="241">
                  <c:v>66.3</c:v>
                </c:pt>
                <c:pt idx="242">
                  <c:v>66.2</c:v>
                </c:pt>
                <c:pt idx="243">
                  <c:v>64.599999999999994</c:v>
                </c:pt>
                <c:pt idx="244">
                  <c:v>65.8</c:v>
                </c:pt>
                <c:pt idx="245">
                  <c:v>66.7</c:v>
                </c:pt>
                <c:pt idx="246">
                  <c:v>66</c:v>
                </c:pt>
                <c:pt idx="247">
                  <c:v>64.5</c:v>
                </c:pt>
                <c:pt idx="248">
                  <c:v>66</c:v>
                </c:pt>
                <c:pt idx="249">
                  <c:v>66.3</c:v>
                </c:pt>
                <c:pt idx="250">
                  <c:v>66.8</c:v>
                </c:pt>
                <c:pt idx="251">
                  <c:v>68.8</c:v>
                </c:pt>
                <c:pt idx="252">
                  <c:v>73.5</c:v>
                </c:pt>
                <c:pt idx="253">
                  <c:v>78.8</c:v>
                </c:pt>
                <c:pt idx="254">
                  <c:v>81.5</c:v>
                </c:pt>
                <c:pt idx="255">
                  <c:v>83</c:v>
                </c:pt>
                <c:pt idx="256">
                  <c:v>85</c:v>
                </c:pt>
                <c:pt idx="257">
                  <c:v>87.3</c:v>
                </c:pt>
                <c:pt idx="258">
                  <c:v>85.4</c:v>
                </c:pt>
                <c:pt idx="259">
                  <c:v>85.3</c:v>
                </c:pt>
                <c:pt idx="260">
                  <c:v>86.6</c:v>
                </c:pt>
                <c:pt idx="261">
                  <c:v>88</c:v>
                </c:pt>
                <c:pt idx="262">
                  <c:v>87.2</c:v>
                </c:pt>
                <c:pt idx="263">
                  <c:v>87.8</c:v>
                </c:pt>
                <c:pt idx="264">
                  <c:v>90.1</c:v>
                </c:pt>
                <c:pt idx="265">
                  <c:v>91.6</c:v>
                </c:pt>
                <c:pt idx="266">
                  <c:v>90.3</c:v>
                </c:pt>
                <c:pt idx="267">
                  <c:v>90.6</c:v>
                </c:pt>
                <c:pt idx="268">
                  <c:v>92.2</c:v>
                </c:pt>
                <c:pt idx="269">
                  <c:v>93.9</c:v>
                </c:pt>
                <c:pt idx="270">
                  <c:v>92.9</c:v>
                </c:pt>
                <c:pt idx="271">
                  <c:v>93.4</c:v>
                </c:pt>
                <c:pt idx="272">
                  <c:v>95</c:v>
                </c:pt>
                <c:pt idx="273">
                  <c:v>95.6</c:v>
                </c:pt>
                <c:pt idx="274">
                  <c:v>95.5</c:v>
                </c:pt>
                <c:pt idx="275">
                  <c:v>94.9</c:v>
                </c:pt>
                <c:pt idx="276">
                  <c:v>96.8</c:v>
                </c:pt>
                <c:pt idx="277">
                  <c:v>97</c:v>
                </c:pt>
                <c:pt idx="278">
                  <c:v>96.4</c:v>
                </c:pt>
                <c:pt idx="279">
                  <c:v>95.6</c:v>
                </c:pt>
                <c:pt idx="280">
                  <c:v>98.5</c:v>
                </c:pt>
                <c:pt idx="281">
                  <c:v>99.4</c:v>
                </c:pt>
                <c:pt idx="282">
                  <c:v>98.8</c:v>
                </c:pt>
                <c:pt idx="283">
                  <c:v>98</c:v>
                </c:pt>
                <c:pt idx="284">
                  <c:v>100.3</c:v>
                </c:pt>
                <c:pt idx="285">
                  <c:v>100.8</c:v>
                </c:pt>
                <c:pt idx="286">
                  <c:v>99.8</c:v>
                </c:pt>
                <c:pt idx="287">
                  <c:v>98.1</c:v>
                </c:pt>
                <c:pt idx="288">
                  <c:v>98.6</c:v>
                </c:pt>
                <c:pt idx="289">
                  <c:v>98.6</c:v>
                </c:pt>
                <c:pt idx="290">
                  <c:v>98.8</c:v>
                </c:pt>
                <c:pt idx="291">
                  <c:v>97.8</c:v>
                </c:pt>
                <c:pt idx="292">
                  <c:v>98.8</c:v>
                </c:pt>
                <c:pt idx="293">
                  <c:v>98.6</c:v>
                </c:pt>
                <c:pt idx="294">
                  <c:v>99.4</c:v>
                </c:pt>
                <c:pt idx="295">
                  <c:v>97.4</c:v>
                </c:pt>
                <c:pt idx="296">
                  <c:v>100.6</c:v>
                </c:pt>
                <c:pt idx="297">
                  <c:v>112.9</c:v>
                </c:pt>
                <c:pt idx="298">
                  <c:v>115.1</c:v>
                </c:pt>
                <c:pt idx="299">
                  <c:v>115</c:v>
                </c:pt>
                <c:pt idx="300">
                  <c:v>117.7</c:v>
                </c:pt>
                <c:pt idx="301">
                  <c:v>114.2</c:v>
                </c:pt>
                <c:pt idx="302">
                  <c:v>115.4</c:v>
                </c:pt>
                <c:pt idx="303">
                  <c:v>112.8</c:v>
                </c:pt>
                <c:pt idx="304">
                  <c:v>114.6</c:v>
                </c:pt>
                <c:pt idx="305">
                  <c:v>113.1</c:v>
                </c:pt>
                <c:pt idx="306">
                  <c:v>113.4</c:v>
                </c:pt>
              </c:numCache>
            </c:numRef>
          </c:val>
          <c:smooth val="0"/>
          <c:extLst>
            <c:ext xmlns:c16="http://schemas.microsoft.com/office/drawing/2014/chart" uri="{C3380CC4-5D6E-409C-BE32-E72D297353CC}">
              <c16:uniqueId val="{00000001-8362-4E55-ADB6-47B8960336E9}"/>
            </c:ext>
          </c:extLst>
        </c:ser>
        <c:ser>
          <c:idx val="2"/>
          <c:order val="1"/>
          <c:tx>
            <c:strRef>
              <c:f>Debt!$I$1</c:f>
              <c:strCache>
                <c:ptCount val="1"/>
                <c:pt idx="0">
                  <c:v>Germany</c:v>
                </c:pt>
              </c:strCache>
            </c:strRef>
          </c:tx>
          <c:spPr>
            <a:ln w="19050" cap="rnd">
              <a:solidFill>
                <a:srgbClr val="BEBEBE"/>
              </a:solidFill>
              <a:round/>
            </a:ln>
            <a:effectLst/>
          </c:spPr>
          <c:marker>
            <c:symbol val="none"/>
          </c:marker>
          <c:dLbls>
            <c:dLbl>
              <c:idx val="306"/>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8362-4E55-ADB6-47B8960336E9}"/>
                </c:ext>
              </c:extLst>
            </c:dLbl>
            <c:spPr>
              <a:noFill/>
              <a:ln>
                <a:solidFill>
                  <a:srgbClr val="BEBEBE"/>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Debt!$F$2:$F$308</c:f>
              <c:numCache>
                <c:formatCode>[$-409]mmm\-yy;@</c:formatCode>
                <c:ptCount val="307"/>
                <c:pt idx="0">
                  <c:v>16892</c:v>
                </c:pt>
                <c:pt idx="1">
                  <c:v>16983</c:v>
                </c:pt>
                <c:pt idx="2">
                  <c:v>17075</c:v>
                </c:pt>
                <c:pt idx="3">
                  <c:v>17167</c:v>
                </c:pt>
                <c:pt idx="4">
                  <c:v>17257</c:v>
                </c:pt>
                <c:pt idx="5">
                  <c:v>17348</c:v>
                </c:pt>
                <c:pt idx="6">
                  <c:v>17440</c:v>
                </c:pt>
                <c:pt idx="7">
                  <c:v>17532</c:v>
                </c:pt>
                <c:pt idx="8">
                  <c:v>17623</c:v>
                </c:pt>
                <c:pt idx="9">
                  <c:v>17714</c:v>
                </c:pt>
                <c:pt idx="10">
                  <c:v>17806</c:v>
                </c:pt>
                <c:pt idx="11">
                  <c:v>17898</c:v>
                </c:pt>
                <c:pt idx="12">
                  <c:v>17988</c:v>
                </c:pt>
                <c:pt idx="13">
                  <c:v>18079</c:v>
                </c:pt>
                <c:pt idx="14">
                  <c:v>18171</c:v>
                </c:pt>
                <c:pt idx="15">
                  <c:v>18263</c:v>
                </c:pt>
                <c:pt idx="16">
                  <c:v>18353</c:v>
                </c:pt>
                <c:pt idx="17">
                  <c:v>18444</c:v>
                </c:pt>
                <c:pt idx="18">
                  <c:v>18536</c:v>
                </c:pt>
                <c:pt idx="19">
                  <c:v>18628</c:v>
                </c:pt>
                <c:pt idx="20">
                  <c:v>18718</c:v>
                </c:pt>
                <c:pt idx="21">
                  <c:v>18809</c:v>
                </c:pt>
                <c:pt idx="22">
                  <c:v>18901</c:v>
                </c:pt>
                <c:pt idx="23">
                  <c:v>18993</c:v>
                </c:pt>
                <c:pt idx="24">
                  <c:v>19084</c:v>
                </c:pt>
                <c:pt idx="25">
                  <c:v>19175</c:v>
                </c:pt>
                <c:pt idx="26">
                  <c:v>19267</c:v>
                </c:pt>
                <c:pt idx="27">
                  <c:v>19359</c:v>
                </c:pt>
                <c:pt idx="28">
                  <c:v>19449</c:v>
                </c:pt>
                <c:pt idx="29">
                  <c:v>19540</c:v>
                </c:pt>
                <c:pt idx="30">
                  <c:v>19632</c:v>
                </c:pt>
                <c:pt idx="31">
                  <c:v>19724</c:v>
                </c:pt>
                <c:pt idx="32">
                  <c:v>19814</c:v>
                </c:pt>
                <c:pt idx="33">
                  <c:v>19905</c:v>
                </c:pt>
                <c:pt idx="34">
                  <c:v>19997</c:v>
                </c:pt>
                <c:pt idx="35">
                  <c:v>20089</c:v>
                </c:pt>
                <c:pt idx="36">
                  <c:v>20179</c:v>
                </c:pt>
                <c:pt idx="37">
                  <c:v>20270</c:v>
                </c:pt>
                <c:pt idx="38">
                  <c:v>20362</c:v>
                </c:pt>
                <c:pt idx="39">
                  <c:v>20454</c:v>
                </c:pt>
                <c:pt idx="40">
                  <c:v>20545</c:v>
                </c:pt>
                <c:pt idx="41">
                  <c:v>20636</c:v>
                </c:pt>
                <c:pt idx="42">
                  <c:v>20728</c:v>
                </c:pt>
                <c:pt idx="43">
                  <c:v>20820</c:v>
                </c:pt>
                <c:pt idx="44">
                  <c:v>20910</c:v>
                </c:pt>
                <c:pt idx="45">
                  <c:v>21001</c:v>
                </c:pt>
                <c:pt idx="46">
                  <c:v>21093</c:v>
                </c:pt>
                <c:pt idx="47">
                  <c:v>21185</c:v>
                </c:pt>
                <c:pt idx="48">
                  <c:v>21275</c:v>
                </c:pt>
                <c:pt idx="49">
                  <c:v>21366</c:v>
                </c:pt>
                <c:pt idx="50">
                  <c:v>21458</c:v>
                </c:pt>
                <c:pt idx="51">
                  <c:v>21550</c:v>
                </c:pt>
                <c:pt idx="52">
                  <c:v>21640</c:v>
                </c:pt>
                <c:pt idx="53">
                  <c:v>21731</c:v>
                </c:pt>
                <c:pt idx="54">
                  <c:v>21823</c:v>
                </c:pt>
                <c:pt idx="55">
                  <c:v>21915</c:v>
                </c:pt>
                <c:pt idx="56">
                  <c:v>22006</c:v>
                </c:pt>
                <c:pt idx="57">
                  <c:v>22097</c:v>
                </c:pt>
                <c:pt idx="58">
                  <c:v>22189</c:v>
                </c:pt>
                <c:pt idx="59">
                  <c:v>22281</c:v>
                </c:pt>
                <c:pt idx="60">
                  <c:v>22371</c:v>
                </c:pt>
                <c:pt idx="61">
                  <c:v>22462</c:v>
                </c:pt>
                <c:pt idx="62">
                  <c:v>22554</c:v>
                </c:pt>
                <c:pt idx="63">
                  <c:v>22646</c:v>
                </c:pt>
                <c:pt idx="64">
                  <c:v>22736</c:v>
                </c:pt>
                <c:pt idx="65">
                  <c:v>22827</c:v>
                </c:pt>
                <c:pt idx="66">
                  <c:v>22919</c:v>
                </c:pt>
                <c:pt idx="67">
                  <c:v>23011</c:v>
                </c:pt>
                <c:pt idx="68">
                  <c:v>23101</c:v>
                </c:pt>
                <c:pt idx="69">
                  <c:v>23192</c:v>
                </c:pt>
                <c:pt idx="70">
                  <c:v>23284</c:v>
                </c:pt>
                <c:pt idx="71">
                  <c:v>23376</c:v>
                </c:pt>
                <c:pt idx="72">
                  <c:v>23467</c:v>
                </c:pt>
                <c:pt idx="73">
                  <c:v>23558</c:v>
                </c:pt>
                <c:pt idx="74">
                  <c:v>23650</c:v>
                </c:pt>
                <c:pt idx="75">
                  <c:v>23742</c:v>
                </c:pt>
                <c:pt idx="76">
                  <c:v>23832</c:v>
                </c:pt>
                <c:pt idx="77">
                  <c:v>23923</c:v>
                </c:pt>
                <c:pt idx="78">
                  <c:v>24015</c:v>
                </c:pt>
                <c:pt idx="79">
                  <c:v>24107</c:v>
                </c:pt>
                <c:pt idx="80">
                  <c:v>24197</c:v>
                </c:pt>
                <c:pt idx="81">
                  <c:v>24288</c:v>
                </c:pt>
                <c:pt idx="82">
                  <c:v>24380</c:v>
                </c:pt>
                <c:pt idx="83">
                  <c:v>24472</c:v>
                </c:pt>
                <c:pt idx="84">
                  <c:v>24562</c:v>
                </c:pt>
                <c:pt idx="85">
                  <c:v>24653</c:v>
                </c:pt>
                <c:pt idx="86">
                  <c:v>24745</c:v>
                </c:pt>
                <c:pt idx="87">
                  <c:v>24837</c:v>
                </c:pt>
                <c:pt idx="88">
                  <c:v>24928</c:v>
                </c:pt>
                <c:pt idx="89">
                  <c:v>25019</c:v>
                </c:pt>
                <c:pt idx="90">
                  <c:v>25111</c:v>
                </c:pt>
                <c:pt idx="91">
                  <c:v>25203</c:v>
                </c:pt>
                <c:pt idx="92">
                  <c:v>25293</c:v>
                </c:pt>
                <c:pt idx="93">
                  <c:v>25384</c:v>
                </c:pt>
                <c:pt idx="94">
                  <c:v>25476</c:v>
                </c:pt>
                <c:pt idx="95">
                  <c:v>25568</c:v>
                </c:pt>
                <c:pt idx="96">
                  <c:v>25658</c:v>
                </c:pt>
                <c:pt idx="97">
                  <c:v>25749</c:v>
                </c:pt>
                <c:pt idx="98">
                  <c:v>25841</c:v>
                </c:pt>
                <c:pt idx="99">
                  <c:v>25933</c:v>
                </c:pt>
                <c:pt idx="100">
                  <c:v>26023</c:v>
                </c:pt>
                <c:pt idx="101">
                  <c:v>26114</c:v>
                </c:pt>
                <c:pt idx="102">
                  <c:v>26206</c:v>
                </c:pt>
                <c:pt idx="103">
                  <c:v>26298</c:v>
                </c:pt>
                <c:pt idx="104">
                  <c:v>26389</c:v>
                </c:pt>
                <c:pt idx="105">
                  <c:v>26480</c:v>
                </c:pt>
                <c:pt idx="106">
                  <c:v>26572</c:v>
                </c:pt>
                <c:pt idx="107">
                  <c:v>26664</c:v>
                </c:pt>
                <c:pt idx="108">
                  <c:v>26754</c:v>
                </c:pt>
                <c:pt idx="109">
                  <c:v>26845</c:v>
                </c:pt>
                <c:pt idx="110">
                  <c:v>26937</c:v>
                </c:pt>
                <c:pt idx="111">
                  <c:v>27029</c:v>
                </c:pt>
                <c:pt idx="112">
                  <c:v>27119</c:v>
                </c:pt>
                <c:pt idx="113">
                  <c:v>27210</c:v>
                </c:pt>
                <c:pt idx="114">
                  <c:v>27302</c:v>
                </c:pt>
                <c:pt idx="115">
                  <c:v>27394</c:v>
                </c:pt>
                <c:pt idx="116">
                  <c:v>27484</c:v>
                </c:pt>
                <c:pt idx="117">
                  <c:v>27575</c:v>
                </c:pt>
                <c:pt idx="118">
                  <c:v>27667</c:v>
                </c:pt>
                <c:pt idx="119">
                  <c:v>27759</c:v>
                </c:pt>
                <c:pt idx="120">
                  <c:v>27850</c:v>
                </c:pt>
                <c:pt idx="121">
                  <c:v>27941</c:v>
                </c:pt>
                <c:pt idx="122">
                  <c:v>28033</c:v>
                </c:pt>
                <c:pt idx="123">
                  <c:v>28125</c:v>
                </c:pt>
                <c:pt idx="124">
                  <c:v>28215</c:v>
                </c:pt>
                <c:pt idx="125">
                  <c:v>28306</c:v>
                </c:pt>
                <c:pt idx="126">
                  <c:v>28398</c:v>
                </c:pt>
                <c:pt idx="127">
                  <c:v>28490</c:v>
                </c:pt>
                <c:pt idx="128">
                  <c:v>28580</c:v>
                </c:pt>
                <c:pt idx="129">
                  <c:v>28671</c:v>
                </c:pt>
                <c:pt idx="130">
                  <c:v>28763</c:v>
                </c:pt>
                <c:pt idx="131">
                  <c:v>28855</c:v>
                </c:pt>
                <c:pt idx="132">
                  <c:v>28945</c:v>
                </c:pt>
                <c:pt idx="133">
                  <c:v>29036</c:v>
                </c:pt>
                <c:pt idx="134">
                  <c:v>29128</c:v>
                </c:pt>
                <c:pt idx="135">
                  <c:v>29220</c:v>
                </c:pt>
                <c:pt idx="136">
                  <c:v>29311</c:v>
                </c:pt>
                <c:pt idx="137">
                  <c:v>29402</c:v>
                </c:pt>
                <c:pt idx="138">
                  <c:v>29494</c:v>
                </c:pt>
                <c:pt idx="139">
                  <c:v>29586</c:v>
                </c:pt>
                <c:pt idx="140">
                  <c:v>29676</c:v>
                </c:pt>
                <c:pt idx="141">
                  <c:v>29767</c:v>
                </c:pt>
                <c:pt idx="142">
                  <c:v>29859</c:v>
                </c:pt>
                <c:pt idx="143">
                  <c:v>29951</c:v>
                </c:pt>
                <c:pt idx="144">
                  <c:v>30041</c:v>
                </c:pt>
                <c:pt idx="145">
                  <c:v>30132</c:v>
                </c:pt>
                <c:pt idx="146">
                  <c:v>30224</c:v>
                </c:pt>
                <c:pt idx="147">
                  <c:v>30316</c:v>
                </c:pt>
                <c:pt idx="148">
                  <c:v>30406</c:v>
                </c:pt>
                <c:pt idx="149">
                  <c:v>30497</c:v>
                </c:pt>
                <c:pt idx="150">
                  <c:v>30589</c:v>
                </c:pt>
                <c:pt idx="151">
                  <c:v>30681</c:v>
                </c:pt>
                <c:pt idx="152">
                  <c:v>30772</c:v>
                </c:pt>
                <c:pt idx="153">
                  <c:v>30863</c:v>
                </c:pt>
                <c:pt idx="154">
                  <c:v>30955</c:v>
                </c:pt>
                <c:pt idx="155">
                  <c:v>31047</c:v>
                </c:pt>
                <c:pt idx="156">
                  <c:v>31137</c:v>
                </c:pt>
                <c:pt idx="157">
                  <c:v>31228</c:v>
                </c:pt>
                <c:pt idx="158">
                  <c:v>31320</c:v>
                </c:pt>
                <c:pt idx="159">
                  <c:v>31412</c:v>
                </c:pt>
                <c:pt idx="160">
                  <c:v>31502</c:v>
                </c:pt>
                <c:pt idx="161">
                  <c:v>31593</c:v>
                </c:pt>
                <c:pt idx="162">
                  <c:v>31685</c:v>
                </c:pt>
                <c:pt idx="163">
                  <c:v>31777</c:v>
                </c:pt>
                <c:pt idx="164">
                  <c:v>31867</c:v>
                </c:pt>
                <c:pt idx="165">
                  <c:v>31958</c:v>
                </c:pt>
                <c:pt idx="166">
                  <c:v>32050</c:v>
                </c:pt>
                <c:pt idx="167">
                  <c:v>32142</c:v>
                </c:pt>
                <c:pt idx="168">
                  <c:v>32233</c:v>
                </c:pt>
                <c:pt idx="169">
                  <c:v>32324</c:v>
                </c:pt>
                <c:pt idx="170">
                  <c:v>32416</c:v>
                </c:pt>
                <c:pt idx="171">
                  <c:v>32508</c:v>
                </c:pt>
                <c:pt idx="172">
                  <c:v>32598</c:v>
                </c:pt>
                <c:pt idx="173">
                  <c:v>32689</c:v>
                </c:pt>
                <c:pt idx="174">
                  <c:v>32781</c:v>
                </c:pt>
                <c:pt idx="175">
                  <c:v>32873</c:v>
                </c:pt>
                <c:pt idx="176">
                  <c:v>32963</c:v>
                </c:pt>
                <c:pt idx="177">
                  <c:v>33054</c:v>
                </c:pt>
                <c:pt idx="178">
                  <c:v>33146</c:v>
                </c:pt>
                <c:pt idx="179">
                  <c:v>33238</c:v>
                </c:pt>
                <c:pt idx="180">
                  <c:v>33328</c:v>
                </c:pt>
                <c:pt idx="181">
                  <c:v>33419</c:v>
                </c:pt>
                <c:pt idx="182">
                  <c:v>33511</c:v>
                </c:pt>
                <c:pt idx="183">
                  <c:v>33603</c:v>
                </c:pt>
                <c:pt idx="184">
                  <c:v>33694</c:v>
                </c:pt>
                <c:pt idx="185">
                  <c:v>33785</c:v>
                </c:pt>
                <c:pt idx="186">
                  <c:v>33877</c:v>
                </c:pt>
                <c:pt idx="187">
                  <c:v>33969</c:v>
                </c:pt>
                <c:pt idx="188">
                  <c:v>34059</c:v>
                </c:pt>
                <c:pt idx="189">
                  <c:v>34150</c:v>
                </c:pt>
                <c:pt idx="190">
                  <c:v>34242</c:v>
                </c:pt>
                <c:pt idx="191">
                  <c:v>34334</c:v>
                </c:pt>
                <c:pt idx="192">
                  <c:v>34424</c:v>
                </c:pt>
                <c:pt idx="193">
                  <c:v>34515</c:v>
                </c:pt>
                <c:pt idx="194">
                  <c:v>34607</c:v>
                </c:pt>
                <c:pt idx="195">
                  <c:v>34699</c:v>
                </c:pt>
                <c:pt idx="196">
                  <c:v>34789</c:v>
                </c:pt>
                <c:pt idx="197">
                  <c:v>34880</c:v>
                </c:pt>
                <c:pt idx="198">
                  <c:v>34972</c:v>
                </c:pt>
                <c:pt idx="199">
                  <c:v>35064</c:v>
                </c:pt>
                <c:pt idx="200">
                  <c:v>35155</c:v>
                </c:pt>
                <c:pt idx="201">
                  <c:v>35246</c:v>
                </c:pt>
                <c:pt idx="202">
                  <c:v>35338</c:v>
                </c:pt>
                <c:pt idx="203">
                  <c:v>35430</c:v>
                </c:pt>
                <c:pt idx="204">
                  <c:v>35520</c:v>
                </c:pt>
                <c:pt idx="205">
                  <c:v>35611</c:v>
                </c:pt>
                <c:pt idx="206">
                  <c:v>35703</c:v>
                </c:pt>
                <c:pt idx="207">
                  <c:v>35795</c:v>
                </c:pt>
                <c:pt idx="208">
                  <c:v>35885</c:v>
                </c:pt>
                <c:pt idx="209">
                  <c:v>35976</c:v>
                </c:pt>
                <c:pt idx="210">
                  <c:v>36068</c:v>
                </c:pt>
                <c:pt idx="211">
                  <c:v>36160</c:v>
                </c:pt>
                <c:pt idx="212">
                  <c:v>36250</c:v>
                </c:pt>
                <c:pt idx="213">
                  <c:v>36341</c:v>
                </c:pt>
                <c:pt idx="214">
                  <c:v>36433</c:v>
                </c:pt>
                <c:pt idx="215">
                  <c:v>36525</c:v>
                </c:pt>
                <c:pt idx="216">
                  <c:v>36616</c:v>
                </c:pt>
                <c:pt idx="217">
                  <c:v>36707</c:v>
                </c:pt>
                <c:pt idx="218">
                  <c:v>36799</c:v>
                </c:pt>
                <c:pt idx="219">
                  <c:v>36891</c:v>
                </c:pt>
                <c:pt idx="220">
                  <c:v>36981</c:v>
                </c:pt>
                <c:pt idx="221">
                  <c:v>37072</c:v>
                </c:pt>
                <c:pt idx="222">
                  <c:v>37164</c:v>
                </c:pt>
                <c:pt idx="223">
                  <c:v>37256</c:v>
                </c:pt>
                <c:pt idx="224">
                  <c:v>37346</c:v>
                </c:pt>
                <c:pt idx="225">
                  <c:v>37437</c:v>
                </c:pt>
                <c:pt idx="226">
                  <c:v>37529</c:v>
                </c:pt>
                <c:pt idx="227">
                  <c:v>37621</c:v>
                </c:pt>
                <c:pt idx="228">
                  <c:v>37711</c:v>
                </c:pt>
                <c:pt idx="229">
                  <c:v>37802</c:v>
                </c:pt>
                <c:pt idx="230">
                  <c:v>37894</c:v>
                </c:pt>
                <c:pt idx="231">
                  <c:v>37986</c:v>
                </c:pt>
                <c:pt idx="232">
                  <c:v>38077</c:v>
                </c:pt>
                <c:pt idx="233">
                  <c:v>38168</c:v>
                </c:pt>
                <c:pt idx="234">
                  <c:v>38260</c:v>
                </c:pt>
                <c:pt idx="235">
                  <c:v>38352</c:v>
                </c:pt>
                <c:pt idx="236">
                  <c:v>38442</c:v>
                </c:pt>
                <c:pt idx="237">
                  <c:v>38533</c:v>
                </c:pt>
                <c:pt idx="238">
                  <c:v>38625</c:v>
                </c:pt>
                <c:pt idx="239">
                  <c:v>38717</c:v>
                </c:pt>
                <c:pt idx="240">
                  <c:v>38807</c:v>
                </c:pt>
                <c:pt idx="241">
                  <c:v>38898</c:v>
                </c:pt>
                <c:pt idx="242">
                  <c:v>38990</c:v>
                </c:pt>
                <c:pt idx="243">
                  <c:v>39082</c:v>
                </c:pt>
                <c:pt idx="244">
                  <c:v>39172</c:v>
                </c:pt>
                <c:pt idx="245">
                  <c:v>39263</c:v>
                </c:pt>
                <c:pt idx="246">
                  <c:v>39355</c:v>
                </c:pt>
                <c:pt idx="247">
                  <c:v>39447</c:v>
                </c:pt>
                <c:pt idx="248">
                  <c:v>39538</c:v>
                </c:pt>
                <c:pt idx="249">
                  <c:v>39629</c:v>
                </c:pt>
                <c:pt idx="250">
                  <c:v>39721</c:v>
                </c:pt>
                <c:pt idx="251">
                  <c:v>39813</c:v>
                </c:pt>
                <c:pt idx="252">
                  <c:v>39903</c:v>
                </c:pt>
                <c:pt idx="253">
                  <c:v>39994</c:v>
                </c:pt>
                <c:pt idx="254">
                  <c:v>40086</c:v>
                </c:pt>
                <c:pt idx="255">
                  <c:v>40178</c:v>
                </c:pt>
                <c:pt idx="256">
                  <c:v>40268</c:v>
                </c:pt>
                <c:pt idx="257">
                  <c:v>40359</c:v>
                </c:pt>
                <c:pt idx="258">
                  <c:v>40451</c:v>
                </c:pt>
                <c:pt idx="259">
                  <c:v>40543</c:v>
                </c:pt>
                <c:pt idx="260">
                  <c:v>40633</c:v>
                </c:pt>
                <c:pt idx="261">
                  <c:v>40724</c:v>
                </c:pt>
                <c:pt idx="262">
                  <c:v>40816</c:v>
                </c:pt>
                <c:pt idx="263">
                  <c:v>40908</c:v>
                </c:pt>
                <c:pt idx="264">
                  <c:v>40999</c:v>
                </c:pt>
                <c:pt idx="265">
                  <c:v>41090</c:v>
                </c:pt>
                <c:pt idx="266">
                  <c:v>41182</c:v>
                </c:pt>
                <c:pt idx="267">
                  <c:v>41274</c:v>
                </c:pt>
                <c:pt idx="268">
                  <c:v>41364</c:v>
                </c:pt>
                <c:pt idx="269">
                  <c:v>41455</c:v>
                </c:pt>
                <c:pt idx="270">
                  <c:v>41547</c:v>
                </c:pt>
                <c:pt idx="271">
                  <c:v>41639</c:v>
                </c:pt>
                <c:pt idx="272">
                  <c:v>41729</c:v>
                </c:pt>
                <c:pt idx="273">
                  <c:v>41820</c:v>
                </c:pt>
                <c:pt idx="274">
                  <c:v>41912</c:v>
                </c:pt>
                <c:pt idx="275">
                  <c:v>42004</c:v>
                </c:pt>
                <c:pt idx="276">
                  <c:v>42094</c:v>
                </c:pt>
                <c:pt idx="277">
                  <c:v>42185</c:v>
                </c:pt>
                <c:pt idx="278">
                  <c:v>42277</c:v>
                </c:pt>
                <c:pt idx="279">
                  <c:v>42369</c:v>
                </c:pt>
                <c:pt idx="280">
                  <c:v>42460</c:v>
                </c:pt>
                <c:pt idx="281">
                  <c:v>42551</c:v>
                </c:pt>
                <c:pt idx="282">
                  <c:v>42643</c:v>
                </c:pt>
                <c:pt idx="283">
                  <c:v>42735</c:v>
                </c:pt>
                <c:pt idx="284">
                  <c:v>42825</c:v>
                </c:pt>
                <c:pt idx="285">
                  <c:v>42916</c:v>
                </c:pt>
                <c:pt idx="286">
                  <c:v>43008</c:v>
                </c:pt>
                <c:pt idx="287">
                  <c:v>43100</c:v>
                </c:pt>
                <c:pt idx="288">
                  <c:v>43190</c:v>
                </c:pt>
                <c:pt idx="289">
                  <c:v>43281</c:v>
                </c:pt>
                <c:pt idx="290">
                  <c:v>43373</c:v>
                </c:pt>
                <c:pt idx="291">
                  <c:v>43465</c:v>
                </c:pt>
                <c:pt idx="292">
                  <c:v>43555</c:v>
                </c:pt>
                <c:pt idx="293">
                  <c:v>43646</c:v>
                </c:pt>
                <c:pt idx="294">
                  <c:v>43738</c:v>
                </c:pt>
                <c:pt idx="295">
                  <c:v>43830</c:v>
                </c:pt>
                <c:pt idx="296">
                  <c:v>43921</c:v>
                </c:pt>
                <c:pt idx="297">
                  <c:v>44012</c:v>
                </c:pt>
                <c:pt idx="298">
                  <c:v>44104</c:v>
                </c:pt>
                <c:pt idx="299">
                  <c:v>44196</c:v>
                </c:pt>
                <c:pt idx="300">
                  <c:v>44286</c:v>
                </c:pt>
                <c:pt idx="301">
                  <c:v>44377</c:v>
                </c:pt>
                <c:pt idx="302">
                  <c:v>44469</c:v>
                </c:pt>
                <c:pt idx="303">
                  <c:v>44561</c:v>
                </c:pt>
                <c:pt idx="304">
                  <c:v>44651</c:v>
                </c:pt>
                <c:pt idx="305">
                  <c:v>44742</c:v>
                </c:pt>
                <c:pt idx="306">
                  <c:v>44834</c:v>
                </c:pt>
              </c:numCache>
            </c:numRef>
          </c:cat>
          <c:val>
            <c:numRef>
              <c:f>Debt!$I$2:$I$308</c:f>
              <c:numCache>
                <c:formatCode>0.0</c:formatCode>
                <c:ptCount val="307"/>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60.4</c:v>
                </c:pt>
                <c:pt idx="217">
                  <c:v>59.9</c:v>
                </c:pt>
                <c:pt idx="218">
                  <c:v>60.1</c:v>
                </c:pt>
                <c:pt idx="219">
                  <c:v>59.3</c:v>
                </c:pt>
                <c:pt idx="220">
                  <c:v>58.3</c:v>
                </c:pt>
                <c:pt idx="221">
                  <c:v>57.7</c:v>
                </c:pt>
                <c:pt idx="222">
                  <c:v>58.1</c:v>
                </c:pt>
                <c:pt idx="223">
                  <c:v>58.2</c:v>
                </c:pt>
                <c:pt idx="224">
                  <c:v>59.2</c:v>
                </c:pt>
                <c:pt idx="225">
                  <c:v>59.2</c:v>
                </c:pt>
                <c:pt idx="226">
                  <c:v>59.7</c:v>
                </c:pt>
                <c:pt idx="227">
                  <c:v>59.9</c:v>
                </c:pt>
                <c:pt idx="228">
                  <c:v>61.3</c:v>
                </c:pt>
                <c:pt idx="229">
                  <c:v>62</c:v>
                </c:pt>
                <c:pt idx="230">
                  <c:v>63</c:v>
                </c:pt>
                <c:pt idx="231">
                  <c:v>63.5</c:v>
                </c:pt>
                <c:pt idx="232">
                  <c:v>65.099999999999994</c:v>
                </c:pt>
                <c:pt idx="233">
                  <c:v>64.900000000000006</c:v>
                </c:pt>
                <c:pt idx="234">
                  <c:v>65.5</c:v>
                </c:pt>
                <c:pt idx="235">
                  <c:v>65.2</c:v>
                </c:pt>
                <c:pt idx="236">
                  <c:v>66.400000000000006</c:v>
                </c:pt>
                <c:pt idx="237">
                  <c:v>66.8</c:v>
                </c:pt>
                <c:pt idx="238">
                  <c:v>67.5</c:v>
                </c:pt>
                <c:pt idx="239">
                  <c:v>67.5</c:v>
                </c:pt>
                <c:pt idx="240">
                  <c:v>67.7</c:v>
                </c:pt>
                <c:pt idx="241">
                  <c:v>67.7</c:v>
                </c:pt>
                <c:pt idx="242">
                  <c:v>67.8</c:v>
                </c:pt>
                <c:pt idx="243">
                  <c:v>66.900000000000006</c:v>
                </c:pt>
                <c:pt idx="244">
                  <c:v>66.099999999999994</c:v>
                </c:pt>
                <c:pt idx="245">
                  <c:v>66.099999999999994</c:v>
                </c:pt>
                <c:pt idx="246">
                  <c:v>64.5</c:v>
                </c:pt>
                <c:pt idx="247">
                  <c:v>64.2</c:v>
                </c:pt>
                <c:pt idx="248">
                  <c:v>64.400000000000006</c:v>
                </c:pt>
                <c:pt idx="249">
                  <c:v>65.2</c:v>
                </c:pt>
                <c:pt idx="250">
                  <c:v>64.8</c:v>
                </c:pt>
                <c:pt idx="251">
                  <c:v>65.7</c:v>
                </c:pt>
                <c:pt idx="252">
                  <c:v>67.7</c:v>
                </c:pt>
                <c:pt idx="253">
                  <c:v>71.5</c:v>
                </c:pt>
                <c:pt idx="254">
                  <c:v>72.400000000000006</c:v>
                </c:pt>
                <c:pt idx="255">
                  <c:v>73.2</c:v>
                </c:pt>
                <c:pt idx="256">
                  <c:v>73.3</c:v>
                </c:pt>
                <c:pt idx="257">
                  <c:v>74</c:v>
                </c:pt>
                <c:pt idx="258">
                  <c:v>74.099999999999994</c:v>
                </c:pt>
                <c:pt idx="259">
                  <c:v>82</c:v>
                </c:pt>
                <c:pt idx="260">
                  <c:v>80.8</c:v>
                </c:pt>
                <c:pt idx="261">
                  <c:v>80.3</c:v>
                </c:pt>
                <c:pt idx="262">
                  <c:v>79.900000000000006</c:v>
                </c:pt>
                <c:pt idx="263">
                  <c:v>79.400000000000006</c:v>
                </c:pt>
                <c:pt idx="264">
                  <c:v>80</c:v>
                </c:pt>
                <c:pt idx="265">
                  <c:v>81.3</c:v>
                </c:pt>
                <c:pt idx="266">
                  <c:v>80.8</c:v>
                </c:pt>
                <c:pt idx="267">
                  <c:v>80.7</c:v>
                </c:pt>
                <c:pt idx="268">
                  <c:v>80.3</c:v>
                </c:pt>
                <c:pt idx="269">
                  <c:v>79.599999999999994</c:v>
                </c:pt>
                <c:pt idx="270">
                  <c:v>78.3</c:v>
                </c:pt>
                <c:pt idx="271">
                  <c:v>78.3</c:v>
                </c:pt>
                <c:pt idx="272">
                  <c:v>77</c:v>
                </c:pt>
                <c:pt idx="273">
                  <c:v>76.599999999999994</c:v>
                </c:pt>
                <c:pt idx="274">
                  <c:v>75.900000000000006</c:v>
                </c:pt>
                <c:pt idx="275">
                  <c:v>75.3</c:v>
                </c:pt>
                <c:pt idx="276">
                  <c:v>75</c:v>
                </c:pt>
                <c:pt idx="277">
                  <c:v>73.2</c:v>
                </c:pt>
                <c:pt idx="278">
                  <c:v>72.599999999999994</c:v>
                </c:pt>
                <c:pt idx="279">
                  <c:v>71.900000000000006</c:v>
                </c:pt>
                <c:pt idx="280">
                  <c:v>71.599999999999994</c:v>
                </c:pt>
                <c:pt idx="281">
                  <c:v>70.900000000000006</c:v>
                </c:pt>
                <c:pt idx="282">
                  <c:v>70.2</c:v>
                </c:pt>
                <c:pt idx="283">
                  <c:v>69</c:v>
                </c:pt>
                <c:pt idx="284">
                  <c:v>67.400000000000006</c:v>
                </c:pt>
                <c:pt idx="285">
                  <c:v>66.8</c:v>
                </c:pt>
                <c:pt idx="286">
                  <c:v>65.900000000000006</c:v>
                </c:pt>
                <c:pt idx="287">
                  <c:v>64.599999999999994</c:v>
                </c:pt>
                <c:pt idx="288">
                  <c:v>63.5</c:v>
                </c:pt>
                <c:pt idx="289">
                  <c:v>62.4</c:v>
                </c:pt>
                <c:pt idx="290">
                  <c:v>62.1</c:v>
                </c:pt>
                <c:pt idx="291">
                  <c:v>61.3</c:v>
                </c:pt>
                <c:pt idx="292">
                  <c:v>61.1</c:v>
                </c:pt>
                <c:pt idx="293">
                  <c:v>60.5</c:v>
                </c:pt>
                <c:pt idx="294">
                  <c:v>60.4</c:v>
                </c:pt>
                <c:pt idx="295">
                  <c:v>58.9</c:v>
                </c:pt>
                <c:pt idx="296">
                  <c:v>60</c:v>
                </c:pt>
                <c:pt idx="297">
                  <c:v>66.099999999999994</c:v>
                </c:pt>
                <c:pt idx="298">
                  <c:v>68.5</c:v>
                </c:pt>
                <c:pt idx="299">
                  <c:v>68</c:v>
                </c:pt>
                <c:pt idx="300">
                  <c:v>69</c:v>
                </c:pt>
                <c:pt idx="301">
                  <c:v>68.7</c:v>
                </c:pt>
                <c:pt idx="302">
                  <c:v>68.599999999999994</c:v>
                </c:pt>
                <c:pt idx="303">
                  <c:v>68.599999999999994</c:v>
                </c:pt>
                <c:pt idx="304">
                  <c:v>67.400000000000006</c:v>
                </c:pt>
                <c:pt idx="305">
                  <c:v>67.2</c:v>
                </c:pt>
                <c:pt idx="306">
                  <c:v>66.599999999999994</c:v>
                </c:pt>
              </c:numCache>
            </c:numRef>
          </c:val>
          <c:smooth val="0"/>
          <c:extLst>
            <c:ext xmlns:c16="http://schemas.microsoft.com/office/drawing/2014/chart" uri="{C3380CC4-5D6E-409C-BE32-E72D297353CC}">
              <c16:uniqueId val="{00000003-8362-4E55-ADB6-47B8960336E9}"/>
            </c:ext>
          </c:extLst>
        </c:ser>
        <c:ser>
          <c:idx val="3"/>
          <c:order val="2"/>
          <c:tx>
            <c:strRef>
              <c:f>Debt!$J$1</c:f>
              <c:strCache>
                <c:ptCount val="1"/>
                <c:pt idx="0">
                  <c:v>USA</c:v>
                </c:pt>
              </c:strCache>
            </c:strRef>
          </c:tx>
          <c:spPr>
            <a:ln w="19050" cap="rnd">
              <a:solidFill>
                <a:srgbClr val="487490"/>
              </a:solidFill>
              <a:round/>
            </a:ln>
            <a:effectLst/>
          </c:spPr>
          <c:marker>
            <c:symbol val="none"/>
          </c:marker>
          <c:dLbls>
            <c:dLbl>
              <c:idx val="306"/>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8362-4E55-ADB6-47B8960336E9}"/>
                </c:ext>
              </c:extLst>
            </c:dLbl>
            <c:spPr>
              <a:noFill/>
              <a:ln>
                <a:solidFill>
                  <a:srgbClr val="487490"/>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Debt!$F$2:$F$308</c:f>
              <c:numCache>
                <c:formatCode>[$-409]mmm\-yy;@</c:formatCode>
                <c:ptCount val="307"/>
                <c:pt idx="0">
                  <c:v>16892</c:v>
                </c:pt>
                <c:pt idx="1">
                  <c:v>16983</c:v>
                </c:pt>
                <c:pt idx="2">
                  <c:v>17075</c:v>
                </c:pt>
                <c:pt idx="3">
                  <c:v>17167</c:v>
                </c:pt>
                <c:pt idx="4">
                  <c:v>17257</c:v>
                </c:pt>
                <c:pt idx="5">
                  <c:v>17348</c:v>
                </c:pt>
                <c:pt idx="6">
                  <c:v>17440</c:v>
                </c:pt>
                <c:pt idx="7">
                  <c:v>17532</c:v>
                </c:pt>
                <c:pt idx="8">
                  <c:v>17623</c:v>
                </c:pt>
                <c:pt idx="9">
                  <c:v>17714</c:v>
                </c:pt>
                <c:pt idx="10">
                  <c:v>17806</c:v>
                </c:pt>
                <c:pt idx="11">
                  <c:v>17898</c:v>
                </c:pt>
                <c:pt idx="12">
                  <c:v>17988</c:v>
                </c:pt>
                <c:pt idx="13">
                  <c:v>18079</c:v>
                </c:pt>
                <c:pt idx="14">
                  <c:v>18171</c:v>
                </c:pt>
                <c:pt idx="15">
                  <c:v>18263</c:v>
                </c:pt>
                <c:pt idx="16">
                  <c:v>18353</c:v>
                </c:pt>
                <c:pt idx="17">
                  <c:v>18444</c:v>
                </c:pt>
                <c:pt idx="18">
                  <c:v>18536</c:v>
                </c:pt>
                <c:pt idx="19">
                  <c:v>18628</c:v>
                </c:pt>
                <c:pt idx="20">
                  <c:v>18718</c:v>
                </c:pt>
                <c:pt idx="21">
                  <c:v>18809</c:v>
                </c:pt>
                <c:pt idx="22">
                  <c:v>18901</c:v>
                </c:pt>
                <c:pt idx="23">
                  <c:v>18993</c:v>
                </c:pt>
                <c:pt idx="24">
                  <c:v>19084</c:v>
                </c:pt>
                <c:pt idx="25">
                  <c:v>19175</c:v>
                </c:pt>
                <c:pt idx="26">
                  <c:v>19267</c:v>
                </c:pt>
                <c:pt idx="27">
                  <c:v>19359</c:v>
                </c:pt>
                <c:pt idx="28">
                  <c:v>19449</c:v>
                </c:pt>
                <c:pt idx="29">
                  <c:v>19540</c:v>
                </c:pt>
                <c:pt idx="30">
                  <c:v>19632</c:v>
                </c:pt>
                <c:pt idx="31">
                  <c:v>19724</c:v>
                </c:pt>
                <c:pt idx="32">
                  <c:v>19814</c:v>
                </c:pt>
                <c:pt idx="33">
                  <c:v>19905</c:v>
                </c:pt>
                <c:pt idx="34">
                  <c:v>19997</c:v>
                </c:pt>
                <c:pt idx="35">
                  <c:v>20089</c:v>
                </c:pt>
                <c:pt idx="36">
                  <c:v>20179</c:v>
                </c:pt>
                <c:pt idx="37">
                  <c:v>20270</c:v>
                </c:pt>
                <c:pt idx="38">
                  <c:v>20362</c:v>
                </c:pt>
                <c:pt idx="39">
                  <c:v>20454</c:v>
                </c:pt>
                <c:pt idx="40">
                  <c:v>20545</c:v>
                </c:pt>
                <c:pt idx="41">
                  <c:v>20636</c:v>
                </c:pt>
                <c:pt idx="42">
                  <c:v>20728</c:v>
                </c:pt>
                <c:pt idx="43">
                  <c:v>20820</c:v>
                </c:pt>
                <c:pt idx="44">
                  <c:v>20910</c:v>
                </c:pt>
                <c:pt idx="45">
                  <c:v>21001</c:v>
                </c:pt>
                <c:pt idx="46">
                  <c:v>21093</c:v>
                </c:pt>
                <c:pt idx="47">
                  <c:v>21185</c:v>
                </c:pt>
                <c:pt idx="48">
                  <c:v>21275</c:v>
                </c:pt>
                <c:pt idx="49">
                  <c:v>21366</c:v>
                </c:pt>
                <c:pt idx="50">
                  <c:v>21458</c:v>
                </c:pt>
                <c:pt idx="51">
                  <c:v>21550</c:v>
                </c:pt>
                <c:pt idx="52">
                  <c:v>21640</c:v>
                </c:pt>
                <c:pt idx="53">
                  <c:v>21731</c:v>
                </c:pt>
                <c:pt idx="54">
                  <c:v>21823</c:v>
                </c:pt>
                <c:pt idx="55">
                  <c:v>21915</c:v>
                </c:pt>
                <c:pt idx="56">
                  <c:v>22006</c:v>
                </c:pt>
                <c:pt idx="57">
                  <c:v>22097</c:v>
                </c:pt>
                <c:pt idx="58">
                  <c:v>22189</c:v>
                </c:pt>
                <c:pt idx="59">
                  <c:v>22281</c:v>
                </c:pt>
                <c:pt idx="60">
                  <c:v>22371</c:v>
                </c:pt>
                <c:pt idx="61">
                  <c:v>22462</c:v>
                </c:pt>
                <c:pt idx="62">
                  <c:v>22554</c:v>
                </c:pt>
                <c:pt idx="63">
                  <c:v>22646</c:v>
                </c:pt>
                <c:pt idx="64">
                  <c:v>22736</c:v>
                </c:pt>
                <c:pt idx="65">
                  <c:v>22827</c:v>
                </c:pt>
                <c:pt idx="66">
                  <c:v>22919</c:v>
                </c:pt>
                <c:pt idx="67">
                  <c:v>23011</c:v>
                </c:pt>
                <c:pt idx="68">
                  <c:v>23101</c:v>
                </c:pt>
                <c:pt idx="69">
                  <c:v>23192</c:v>
                </c:pt>
                <c:pt idx="70">
                  <c:v>23284</c:v>
                </c:pt>
                <c:pt idx="71">
                  <c:v>23376</c:v>
                </c:pt>
                <c:pt idx="72">
                  <c:v>23467</c:v>
                </c:pt>
                <c:pt idx="73">
                  <c:v>23558</c:v>
                </c:pt>
                <c:pt idx="74">
                  <c:v>23650</c:v>
                </c:pt>
                <c:pt idx="75">
                  <c:v>23742</c:v>
                </c:pt>
                <c:pt idx="76">
                  <c:v>23832</c:v>
                </c:pt>
                <c:pt idx="77">
                  <c:v>23923</c:v>
                </c:pt>
                <c:pt idx="78">
                  <c:v>24015</c:v>
                </c:pt>
                <c:pt idx="79">
                  <c:v>24107</c:v>
                </c:pt>
                <c:pt idx="80">
                  <c:v>24197</c:v>
                </c:pt>
                <c:pt idx="81">
                  <c:v>24288</c:v>
                </c:pt>
                <c:pt idx="82">
                  <c:v>24380</c:v>
                </c:pt>
                <c:pt idx="83">
                  <c:v>24472</c:v>
                </c:pt>
                <c:pt idx="84">
                  <c:v>24562</c:v>
                </c:pt>
                <c:pt idx="85">
                  <c:v>24653</c:v>
                </c:pt>
                <c:pt idx="86">
                  <c:v>24745</c:v>
                </c:pt>
                <c:pt idx="87">
                  <c:v>24837</c:v>
                </c:pt>
                <c:pt idx="88">
                  <c:v>24928</c:v>
                </c:pt>
                <c:pt idx="89">
                  <c:v>25019</c:v>
                </c:pt>
                <c:pt idx="90">
                  <c:v>25111</c:v>
                </c:pt>
                <c:pt idx="91">
                  <c:v>25203</c:v>
                </c:pt>
                <c:pt idx="92">
                  <c:v>25293</c:v>
                </c:pt>
                <c:pt idx="93">
                  <c:v>25384</c:v>
                </c:pt>
                <c:pt idx="94">
                  <c:v>25476</c:v>
                </c:pt>
                <c:pt idx="95">
                  <c:v>25568</c:v>
                </c:pt>
                <c:pt idx="96">
                  <c:v>25658</c:v>
                </c:pt>
                <c:pt idx="97">
                  <c:v>25749</c:v>
                </c:pt>
                <c:pt idx="98">
                  <c:v>25841</c:v>
                </c:pt>
                <c:pt idx="99">
                  <c:v>25933</c:v>
                </c:pt>
                <c:pt idx="100">
                  <c:v>26023</c:v>
                </c:pt>
                <c:pt idx="101">
                  <c:v>26114</c:v>
                </c:pt>
                <c:pt idx="102">
                  <c:v>26206</c:v>
                </c:pt>
                <c:pt idx="103">
                  <c:v>26298</c:v>
                </c:pt>
                <c:pt idx="104">
                  <c:v>26389</c:v>
                </c:pt>
                <c:pt idx="105">
                  <c:v>26480</c:v>
                </c:pt>
                <c:pt idx="106">
                  <c:v>26572</c:v>
                </c:pt>
                <c:pt idx="107">
                  <c:v>26664</c:v>
                </c:pt>
                <c:pt idx="108">
                  <c:v>26754</c:v>
                </c:pt>
                <c:pt idx="109">
                  <c:v>26845</c:v>
                </c:pt>
                <c:pt idx="110">
                  <c:v>26937</c:v>
                </c:pt>
                <c:pt idx="111">
                  <c:v>27029</c:v>
                </c:pt>
                <c:pt idx="112">
                  <c:v>27119</c:v>
                </c:pt>
                <c:pt idx="113">
                  <c:v>27210</c:v>
                </c:pt>
                <c:pt idx="114">
                  <c:v>27302</c:v>
                </c:pt>
                <c:pt idx="115">
                  <c:v>27394</c:v>
                </c:pt>
                <c:pt idx="116">
                  <c:v>27484</c:v>
                </c:pt>
                <c:pt idx="117">
                  <c:v>27575</c:v>
                </c:pt>
                <c:pt idx="118">
                  <c:v>27667</c:v>
                </c:pt>
                <c:pt idx="119">
                  <c:v>27759</c:v>
                </c:pt>
                <c:pt idx="120">
                  <c:v>27850</c:v>
                </c:pt>
                <c:pt idx="121">
                  <c:v>27941</c:v>
                </c:pt>
                <c:pt idx="122">
                  <c:v>28033</c:v>
                </c:pt>
                <c:pt idx="123">
                  <c:v>28125</c:v>
                </c:pt>
                <c:pt idx="124">
                  <c:v>28215</c:v>
                </c:pt>
                <c:pt idx="125">
                  <c:v>28306</c:v>
                </c:pt>
                <c:pt idx="126">
                  <c:v>28398</c:v>
                </c:pt>
                <c:pt idx="127">
                  <c:v>28490</c:v>
                </c:pt>
                <c:pt idx="128">
                  <c:v>28580</c:v>
                </c:pt>
                <c:pt idx="129">
                  <c:v>28671</c:v>
                </c:pt>
                <c:pt idx="130">
                  <c:v>28763</c:v>
                </c:pt>
                <c:pt idx="131">
                  <c:v>28855</c:v>
                </c:pt>
                <c:pt idx="132">
                  <c:v>28945</c:v>
                </c:pt>
                <c:pt idx="133">
                  <c:v>29036</c:v>
                </c:pt>
                <c:pt idx="134">
                  <c:v>29128</c:v>
                </c:pt>
                <c:pt idx="135">
                  <c:v>29220</c:v>
                </c:pt>
                <c:pt idx="136">
                  <c:v>29311</c:v>
                </c:pt>
                <c:pt idx="137">
                  <c:v>29402</c:v>
                </c:pt>
                <c:pt idx="138">
                  <c:v>29494</c:v>
                </c:pt>
                <c:pt idx="139">
                  <c:v>29586</c:v>
                </c:pt>
                <c:pt idx="140">
                  <c:v>29676</c:v>
                </c:pt>
                <c:pt idx="141">
                  <c:v>29767</c:v>
                </c:pt>
                <c:pt idx="142">
                  <c:v>29859</c:v>
                </c:pt>
                <c:pt idx="143">
                  <c:v>29951</c:v>
                </c:pt>
                <c:pt idx="144">
                  <c:v>30041</c:v>
                </c:pt>
                <c:pt idx="145">
                  <c:v>30132</c:v>
                </c:pt>
                <c:pt idx="146">
                  <c:v>30224</c:v>
                </c:pt>
                <c:pt idx="147">
                  <c:v>30316</c:v>
                </c:pt>
                <c:pt idx="148">
                  <c:v>30406</c:v>
                </c:pt>
                <c:pt idx="149">
                  <c:v>30497</c:v>
                </c:pt>
                <c:pt idx="150">
                  <c:v>30589</c:v>
                </c:pt>
                <c:pt idx="151">
                  <c:v>30681</c:v>
                </c:pt>
                <c:pt idx="152">
                  <c:v>30772</c:v>
                </c:pt>
                <c:pt idx="153">
                  <c:v>30863</c:v>
                </c:pt>
                <c:pt idx="154">
                  <c:v>30955</c:v>
                </c:pt>
                <c:pt idx="155">
                  <c:v>31047</c:v>
                </c:pt>
                <c:pt idx="156">
                  <c:v>31137</c:v>
                </c:pt>
                <c:pt idx="157">
                  <c:v>31228</c:v>
                </c:pt>
                <c:pt idx="158">
                  <c:v>31320</c:v>
                </c:pt>
                <c:pt idx="159">
                  <c:v>31412</c:v>
                </c:pt>
                <c:pt idx="160">
                  <c:v>31502</c:v>
                </c:pt>
                <c:pt idx="161">
                  <c:v>31593</c:v>
                </c:pt>
                <c:pt idx="162">
                  <c:v>31685</c:v>
                </c:pt>
                <c:pt idx="163">
                  <c:v>31777</c:v>
                </c:pt>
                <c:pt idx="164">
                  <c:v>31867</c:v>
                </c:pt>
                <c:pt idx="165">
                  <c:v>31958</c:v>
                </c:pt>
                <c:pt idx="166">
                  <c:v>32050</c:v>
                </c:pt>
                <c:pt idx="167">
                  <c:v>32142</c:v>
                </c:pt>
                <c:pt idx="168">
                  <c:v>32233</c:v>
                </c:pt>
                <c:pt idx="169">
                  <c:v>32324</c:v>
                </c:pt>
                <c:pt idx="170">
                  <c:v>32416</c:v>
                </c:pt>
                <c:pt idx="171">
                  <c:v>32508</c:v>
                </c:pt>
                <c:pt idx="172">
                  <c:v>32598</c:v>
                </c:pt>
                <c:pt idx="173">
                  <c:v>32689</c:v>
                </c:pt>
                <c:pt idx="174">
                  <c:v>32781</c:v>
                </c:pt>
                <c:pt idx="175">
                  <c:v>32873</c:v>
                </c:pt>
                <c:pt idx="176">
                  <c:v>32963</c:v>
                </c:pt>
                <c:pt idx="177">
                  <c:v>33054</c:v>
                </c:pt>
                <c:pt idx="178">
                  <c:v>33146</c:v>
                </c:pt>
                <c:pt idx="179">
                  <c:v>33238</c:v>
                </c:pt>
                <c:pt idx="180">
                  <c:v>33328</c:v>
                </c:pt>
                <c:pt idx="181">
                  <c:v>33419</c:v>
                </c:pt>
                <c:pt idx="182">
                  <c:v>33511</c:v>
                </c:pt>
                <c:pt idx="183">
                  <c:v>33603</c:v>
                </c:pt>
                <c:pt idx="184">
                  <c:v>33694</c:v>
                </c:pt>
                <c:pt idx="185">
                  <c:v>33785</c:v>
                </c:pt>
                <c:pt idx="186">
                  <c:v>33877</c:v>
                </c:pt>
                <c:pt idx="187">
                  <c:v>33969</c:v>
                </c:pt>
                <c:pt idx="188">
                  <c:v>34059</c:v>
                </c:pt>
                <c:pt idx="189">
                  <c:v>34150</c:v>
                </c:pt>
                <c:pt idx="190">
                  <c:v>34242</c:v>
                </c:pt>
                <c:pt idx="191">
                  <c:v>34334</c:v>
                </c:pt>
                <c:pt idx="192">
                  <c:v>34424</c:v>
                </c:pt>
                <c:pt idx="193">
                  <c:v>34515</c:v>
                </c:pt>
                <c:pt idx="194">
                  <c:v>34607</c:v>
                </c:pt>
                <c:pt idx="195">
                  <c:v>34699</c:v>
                </c:pt>
                <c:pt idx="196">
                  <c:v>34789</c:v>
                </c:pt>
                <c:pt idx="197">
                  <c:v>34880</c:v>
                </c:pt>
                <c:pt idx="198">
                  <c:v>34972</c:v>
                </c:pt>
                <c:pt idx="199">
                  <c:v>35064</c:v>
                </c:pt>
                <c:pt idx="200">
                  <c:v>35155</c:v>
                </c:pt>
                <c:pt idx="201">
                  <c:v>35246</c:v>
                </c:pt>
                <c:pt idx="202">
                  <c:v>35338</c:v>
                </c:pt>
                <c:pt idx="203">
                  <c:v>35430</c:v>
                </c:pt>
                <c:pt idx="204">
                  <c:v>35520</c:v>
                </c:pt>
                <c:pt idx="205">
                  <c:v>35611</c:v>
                </c:pt>
                <c:pt idx="206">
                  <c:v>35703</c:v>
                </c:pt>
                <c:pt idx="207">
                  <c:v>35795</c:v>
                </c:pt>
                <c:pt idx="208">
                  <c:v>35885</c:v>
                </c:pt>
                <c:pt idx="209">
                  <c:v>35976</c:v>
                </c:pt>
                <c:pt idx="210">
                  <c:v>36068</c:v>
                </c:pt>
                <c:pt idx="211">
                  <c:v>36160</c:v>
                </c:pt>
                <c:pt idx="212">
                  <c:v>36250</c:v>
                </c:pt>
                <c:pt idx="213">
                  <c:v>36341</c:v>
                </c:pt>
                <c:pt idx="214">
                  <c:v>36433</c:v>
                </c:pt>
                <c:pt idx="215">
                  <c:v>36525</c:v>
                </c:pt>
                <c:pt idx="216">
                  <c:v>36616</c:v>
                </c:pt>
                <c:pt idx="217">
                  <c:v>36707</c:v>
                </c:pt>
                <c:pt idx="218">
                  <c:v>36799</c:v>
                </c:pt>
                <c:pt idx="219">
                  <c:v>36891</c:v>
                </c:pt>
                <c:pt idx="220">
                  <c:v>36981</c:v>
                </c:pt>
                <c:pt idx="221">
                  <c:v>37072</c:v>
                </c:pt>
                <c:pt idx="222">
                  <c:v>37164</c:v>
                </c:pt>
                <c:pt idx="223">
                  <c:v>37256</c:v>
                </c:pt>
                <c:pt idx="224">
                  <c:v>37346</c:v>
                </c:pt>
                <c:pt idx="225">
                  <c:v>37437</c:v>
                </c:pt>
                <c:pt idx="226">
                  <c:v>37529</c:v>
                </c:pt>
                <c:pt idx="227">
                  <c:v>37621</c:v>
                </c:pt>
                <c:pt idx="228">
                  <c:v>37711</c:v>
                </c:pt>
                <c:pt idx="229">
                  <c:v>37802</c:v>
                </c:pt>
                <c:pt idx="230">
                  <c:v>37894</c:v>
                </c:pt>
                <c:pt idx="231">
                  <c:v>37986</c:v>
                </c:pt>
                <c:pt idx="232">
                  <c:v>38077</c:v>
                </c:pt>
                <c:pt idx="233">
                  <c:v>38168</c:v>
                </c:pt>
                <c:pt idx="234">
                  <c:v>38260</c:v>
                </c:pt>
                <c:pt idx="235">
                  <c:v>38352</c:v>
                </c:pt>
                <c:pt idx="236">
                  <c:v>38442</c:v>
                </c:pt>
                <c:pt idx="237">
                  <c:v>38533</c:v>
                </c:pt>
                <c:pt idx="238">
                  <c:v>38625</c:v>
                </c:pt>
                <c:pt idx="239">
                  <c:v>38717</c:v>
                </c:pt>
                <c:pt idx="240">
                  <c:v>38807</c:v>
                </c:pt>
                <c:pt idx="241">
                  <c:v>38898</c:v>
                </c:pt>
                <c:pt idx="242">
                  <c:v>38990</c:v>
                </c:pt>
                <c:pt idx="243">
                  <c:v>39082</c:v>
                </c:pt>
                <c:pt idx="244">
                  <c:v>39172</c:v>
                </c:pt>
                <c:pt idx="245">
                  <c:v>39263</c:v>
                </c:pt>
                <c:pt idx="246">
                  <c:v>39355</c:v>
                </c:pt>
                <c:pt idx="247">
                  <c:v>39447</c:v>
                </c:pt>
                <c:pt idx="248">
                  <c:v>39538</c:v>
                </c:pt>
                <c:pt idx="249">
                  <c:v>39629</c:v>
                </c:pt>
                <c:pt idx="250">
                  <c:v>39721</c:v>
                </c:pt>
                <c:pt idx="251">
                  <c:v>39813</c:v>
                </c:pt>
                <c:pt idx="252">
                  <c:v>39903</c:v>
                </c:pt>
                <c:pt idx="253">
                  <c:v>39994</c:v>
                </c:pt>
                <c:pt idx="254">
                  <c:v>40086</c:v>
                </c:pt>
                <c:pt idx="255">
                  <c:v>40178</c:v>
                </c:pt>
                <c:pt idx="256">
                  <c:v>40268</c:v>
                </c:pt>
                <c:pt idx="257">
                  <c:v>40359</c:v>
                </c:pt>
                <c:pt idx="258">
                  <c:v>40451</c:v>
                </c:pt>
                <c:pt idx="259">
                  <c:v>40543</c:v>
                </c:pt>
                <c:pt idx="260">
                  <c:v>40633</c:v>
                </c:pt>
                <c:pt idx="261">
                  <c:v>40724</c:v>
                </c:pt>
                <c:pt idx="262">
                  <c:v>40816</c:v>
                </c:pt>
                <c:pt idx="263">
                  <c:v>40908</c:v>
                </c:pt>
                <c:pt idx="264">
                  <c:v>40999</c:v>
                </c:pt>
                <c:pt idx="265">
                  <c:v>41090</c:v>
                </c:pt>
                <c:pt idx="266">
                  <c:v>41182</c:v>
                </c:pt>
                <c:pt idx="267">
                  <c:v>41274</c:v>
                </c:pt>
                <c:pt idx="268">
                  <c:v>41364</c:v>
                </c:pt>
                <c:pt idx="269">
                  <c:v>41455</c:v>
                </c:pt>
                <c:pt idx="270">
                  <c:v>41547</c:v>
                </c:pt>
                <c:pt idx="271">
                  <c:v>41639</c:v>
                </c:pt>
                <c:pt idx="272">
                  <c:v>41729</c:v>
                </c:pt>
                <c:pt idx="273">
                  <c:v>41820</c:v>
                </c:pt>
                <c:pt idx="274">
                  <c:v>41912</c:v>
                </c:pt>
                <c:pt idx="275">
                  <c:v>42004</c:v>
                </c:pt>
                <c:pt idx="276">
                  <c:v>42094</c:v>
                </c:pt>
                <c:pt idx="277">
                  <c:v>42185</c:v>
                </c:pt>
                <c:pt idx="278">
                  <c:v>42277</c:v>
                </c:pt>
                <c:pt idx="279">
                  <c:v>42369</c:v>
                </c:pt>
                <c:pt idx="280">
                  <c:v>42460</c:v>
                </c:pt>
                <c:pt idx="281">
                  <c:v>42551</c:v>
                </c:pt>
                <c:pt idx="282">
                  <c:v>42643</c:v>
                </c:pt>
                <c:pt idx="283">
                  <c:v>42735</c:v>
                </c:pt>
                <c:pt idx="284">
                  <c:v>42825</c:v>
                </c:pt>
                <c:pt idx="285">
                  <c:v>42916</c:v>
                </c:pt>
                <c:pt idx="286">
                  <c:v>43008</c:v>
                </c:pt>
                <c:pt idx="287">
                  <c:v>43100</c:v>
                </c:pt>
                <c:pt idx="288">
                  <c:v>43190</c:v>
                </c:pt>
                <c:pt idx="289">
                  <c:v>43281</c:v>
                </c:pt>
                <c:pt idx="290">
                  <c:v>43373</c:v>
                </c:pt>
                <c:pt idx="291">
                  <c:v>43465</c:v>
                </c:pt>
                <c:pt idx="292">
                  <c:v>43555</c:v>
                </c:pt>
                <c:pt idx="293">
                  <c:v>43646</c:v>
                </c:pt>
                <c:pt idx="294">
                  <c:v>43738</c:v>
                </c:pt>
                <c:pt idx="295">
                  <c:v>43830</c:v>
                </c:pt>
                <c:pt idx="296">
                  <c:v>43921</c:v>
                </c:pt>
                <c:pt idx="297">
                  <c:v>44012</c:v>
                </c:pt>
                <c:pt idx="298">
                  <c:v>44104</c:v>
                </c:pt>
                <c:pt idx="299">
                  <c:v>44196</c:v>
                </c:pt>
                <c:pt idx="300">
                  <c:v>44286</c:v>
                </c:pt>
                <c:pt idx="301">
                  <c:v>44377</c:v>
                </c:pt>
                <c:pt idx="302">
                  <c:v>44469</c:v>
                </c:pt>
                <c:pt idx="303">
                  <c:v>44561</c:v>
                </c:pt>
                <c:pt idx="304">
                  <c:v>44651</c:v>
                </c:pt>
                <c:pt idx="305">
                  <c:v>44742</c:v>
                </c:pt>
                <c:pt idx="306">
                  <c:v>44834</c:v>
                </c:pt>
              </c:numCache>
            </c:numRef>
          </c:cat>
          <c:val>
            <c:numRef>
              <c:f>Debt!$J$2:$J$308</c:f>
              <c:numCache>
                <c:formatCode>General</c:formatCode>
                <c:ptCount val="307"/>
                <c:pt idx="80" formatCode="0.0">
                  <c:v>40.33999</c:v>
                </c:pt>
                <c:pt idx="81" formatCode="0.0">
                  <c:v>39.267629999999997</c:v>
                </c:pt>
                <c:pt idx="82" formatCode="0.0">
                  <c:v>39.620910000000002</c:v>
                </c:pt>
                <c:pt idx="83" formatCode="0.0">
                  <c:v>39.519770000000001</c:v>
                </c:pt>
                <c:pt idx="84" formatCode="0.0">
                  <c:v>39.203830000000004</c:v>
                </c:pt>
                <c:pt idx="85" formatCode="0.0">
                  <c:v>38.032919999999997</c:v>
                </c:pt>
                <c:pt idx="86" formatCode="0.0">
                  <c:v>38.821449999999999</c:v>
                </c:pt>
                <c:pt idx="87" formatCode="0.0">
                  <c:v>39.102310000000003</c:v>
                </c:pt>
                <c:pt idx="88" formatCode="0.0">
                  <c:v>38.429510000000001</c:v>
                </c:pt>
                <c:pt idx="89" formatCode="0.0">
                  <c:v>36.963790000000003</c:v>
                </c:pt>
                <c:pt idx="90" formatCode="0.0">
                  <c:v>37.308970000000002</c:v>
                </c:pt>
                <c:pt idx="91" formatCode="0.0">
                  <c:v>36.985320000000002</c:v>
                </c:pt>
                <c:pt idx="92" formatCode="0.0">
                  <c:v>36.195770000000003</c:v>
                </c:pt>
                <c:pt idx="93" formatCode="0.0">
                  <c:v>34.974029999999999</c:v>
                </c:pt>
                <c:pt idx="94" formatCode="0.0">
                  <c:v>35.019460000000002</c:v>
                </c:pt>
                <c:pt idx="95" formatCode="0.0">
                  <c:v>35.469540000000002</c:v>
                </c:pt>
                <c:pt idx="96" formatCode="0.0">
                  <c:v>35.38879</c:v>
                </c:pt>
                <c:pt idx="97" formatCode="0.0">
                  <c:v>34.673290000000001</c:v>
                </c:pt>
                <c:pt idx="98" formatCode="0.0">
                  <c:v>34.867170000000002</c:v>
                </c:pt>
                <c:pt idx="99" formatCode="0.0">
                  <c:v>35.748220000000003</c:v>
                </c:pt>
                <c:pt idx="100" formatCode="0.0">
                  <c:v>34.503450000000001</c:v>
                </c:pt>
                <c:pt idx="101" formatCode="0.0">
                  <c:v>34.360889999999998</c:v>
                </c:pt>
                <c:pt idx="102" formatCode="0.0">
                  <c:v>35.00694</c:v>
                </c:pt>
                <c:pt idx="103" formatCode="0.0">
                  <c:v>35.632370000000002</c:v>
                </c:pt>
                <c:pt idx="104" formatCode="0.0">
                  <c:v>34.726219999999998</c:v>
                </c:pt>
                <c:pt idx="105" formatCode="0.0">
                  <c:v>33.673830000000002</c:v>
                </c:pt>
                <c:pt idx="106" formatCode="0.0">
                  <c:v>33.624470000000002</c:v>
                </c:pt>
                <c:pt idx="107" formatCode="0.0">
                  <c:v>33.747579999999999</c:v>
                </c:pt>
                <c:pt idx="108" formatCode="0.0">
                  <c:v>33.292870000000001</c:v>
                </c:pt>
                <c:pt idx="109" formatCode="0.0">
                  <c:v>32.344659999999998</c:v>
                </c:pt>
                <c:pt idx="110" formatCode="0.0">
                  <c:v>32.124549999999999</c:v>
                </c:pt>
                <c:pt idx="111" formatCode="0.0">
                  <c:v>31.773790000000002</c:v>
                </c:pt>
                <c:pt idx="112" formatCode="0.0">
                  <c:v>31.764489999999999</c:v>
                </c:pt>
                <c:pt idx="113" formatCode="0.0">
                  <c:v>30.994620000000001</c:v>
                </c:pt>
                <c:pt idx="114" formatCode="0.0">
                  <c:v>30.862690000000001</c:v>
                </c:pt>
                <c:pt idx="115" formatCode="0.0">
                  <c:v>30.79768</c:v>
                </c:pt>
                <c:pt idx="116" formatCode="0.0">
                  <c:v>31.53604</c:v>
                </c:pt>
                <c:pt idx="117" formatCode="0.0">
                  <c:v>32.278170000000003</c:v>
                </c:pt>
                <c:pt idx="118" formatCode="0.0">
                  <c:v>32.380429999999997</c:v>
                </c:pt>
                <c:pt idx="119" formatCode="0.0">
                  <c:v>32.7301</c:v>
                </c:pt>
                <c:pt idx="120" formatCode="0.0">
                  <c:v>32.985129999999998</c:v>
                </c:pt>
                <c:pt idx="121" formatCode="0.0">
                  <c:v>33.494639999999997</c:v>
                </c:pt>
                <c:pt idx="122" formatCode="0.0">
                  <c:v>33.643329999999999</c:v>
                </c:pt>
                <c:pt idx="123" formatCode="0.0">
                  <c:v>33.787529999999997</c:v>
                </c:pt>
                <c:pt idx="124" formatCode="0.0">
                  <c:v>33.651359999999997</c:v>
                </c:pt>
                <c:pt idx="125" formatCode="0.0">
                  <c:v>32.804220000000001</c:v>
                </c:pt>
                <c:pt idx="126" formatCode="0.0">
                  <c:v>32.987909999999999</c:v>
                </c:pt>
                <c:pt idx="127" formatCode="0.0">
                  <c:v>33.218730000000001</c:v>
                </c:pt>
                <c:pt idx="128" formatCode="0.0">
                  <c:v>33.501199999999997</c:v>
                </c:pt>
                <c:pt idx="129" formatCode="0.0">
                  <c:v>32.12444</c:v>
                </c:pt>
                <c:pt idx="130" formatCode="0.0">
                  <c:v>32.21407</c:v>
                </c:pt>
                <c:pt idx="131" formatCode="0.0">
                  <c:v>31.86206</c:v>
                </c:pt>
                <c:pt idx="132" formatCode="0.0">
                  <c:v>31.536010000000001</c:v>
                </c:pt>
                <c:pt idx="133" formatCode="0.0">
                  <c:v>31.06277</c:v>
                </c:pt>
                <c:pt idx="134" formatCode="0.0">
                  <c:v>30.984020000000001</c:v>
                </c:pt>
                <c:pt idx="135" formatCode="0.0">
                  <c:v>31.026150000000001</c:v>
                </c:pt>
                <c:pt idx="136" formatCode="0.0">
                  <c:v>30.949819999999999</c:v>
                </c:pt>
                <c:pt idx="137" formatCode="0.0">
                  <c:v>31.37303</c:v>
                </c:pt>
                <c:pt idx="138" formatCode="0.0">
                  <c:v>31.776869999999999</c:v>
                </c:pt>
                <c:pt idx="139" formatCode="0.0">
                  <c:v>31.157</c:v>
                </c:pt>
                <c:pt idx="140" formatCode="0.0">
                  <c:v>30.87284</c:v>
                </c:pt>
                <c:pt idx="141" formatCode="0.0">
                  <c:v>30.708749999999998</c:v>
                </c:pt>
                <c:pt idx="142" formatCode="0.0">
                  <c:v>30.60333</c:v>
                </c:pt>
                <c:pt idx="143" formatCode="0.0">
                  <c:v>31.355869999999999</c:v>
                </c:pt>
                <c:pt idx="144" formatCode="0.0">
                  <c:v>32.412979999999997</c:v>
                </c:pt>
                <c:pt idx="145" formatCode="0.0">
                  <c:v>32.40213</c:v>
                </c:pt>
                <c:pt idx="146" formatCode="0.0">
                  <c:v>33.9253</c:v>
                </c:pt>
                <c:pt idx="147" formatCode="0.0">
                  <c:v>35.181559999999998</c:v>
                </c:pt>
                <c:pt idx="148" formatCode="0.0">
                  <c:v>35.82911</c:v>
                </c:pt>
                <c:pt idx="149" formatCode="0.0">
                  <c:v>36.871670000000002</c:v>
                </c:pt>
                <c:pt idx="150" formatCode="0.0">
                  <c:v>37.331099999999999</c:v>
                </c:pt>
                <c:pt idx="151" formatCode="0.0">
                  <c:v>37.175530000000002</c:v>
                </c:pt>
                <c:pt idx="152" formatCode="0.0">
                  <c:v>37.454470000000001</c:v>
                </c:pt>
                <c:pt idx="153" formatCode="0.0">
                  <c:v>37.726869999999998</c:v>
                </c:pt>
                <c:pt idx="154" formatCode="0.0">
                  <c:v>38.49586</c:v>
                </c:pt>
                <c:pt idx="155" formatCode="0.0">
                  <c:v>40.085470000000001</c:v>
                </c:pt>
                <c:pt idx="156" formatCode="0.0">
                  <c:v>40.441209999999998</c:v>
                </c:pt>
                <c:pt idx="157" formatCode="0.0">
                  <c:v>41.319830000000003</c:v>
                </c:pt>
                <c:pt idx="158" formatCode="0.0">
                  <c:v>41.559089999999998</c:v>
                </c:pt>
                <c:pt idx="159" formatCode="0.0">
                  <c:v>43.787149999999997</c:v>
                </c:pt>
                <c:pt idx="160" formatCode="0.0">
                  <c:v>44.074150000000003</c:v>
                </c:pt>
                <c:pt idx="161" formatCode="0.0">
                  <c:v>45.306820000000002</c:v>
                </c:pt>
                <c:pt idx="162" formatCode="0.0">
                  <c:v>46.125360000000001</c:v>
                </c:pt>
                <c:pt idx="163" formatCode="0.0">
                  <c:v>47.552860000000003</c:v>
                </c:pt>
                <c:pt idx="164" formatCode="0.0">
                  <c:v>47.57835</c:v>
                </c:pt>
                <c:pt idx="165" formatCode="0.0">
                  <c:v>48.048670000000001</c:v>
                </c:pt>
                <c:pt idx="166" formatCode="0.0">
                  <c:v>48.116500000000002</c:v>
                </c:pt>
                <c:pt idx="167" formatCode="0.0">
                  <c:v>48.556669999999997</c:v>
                </c:pt>
                <c:pt idx="168" formatCode="0.0">
                  <c:v>49.031509999999997</c:v>
                </c:pt>
                <c:pt idx="169" formatCode="0.0">
                  <c:v>49.087440000000001</c:v>
                </c:pt>
                <c:pt idx="170" formatCode="0.0">
                  <c:v>49.25732</c:v>
                </c:pt>
                <c:pt idx="171" formatCode="0.0">
                  <c:v>49.715479999999999</c:v>
                </c:pt>
                <c:pt idx="172" formatCode="0.0">
                  <c:v>49.732759999999999</c:v>
                </c:pt>
                <c:pt idx="173" formatCode="0.0">
                  <c:v>49.887599999999999</c:v>
                </c:pt>
                <c:pt idx="174" formatCode="0.0">
                  <c:v>50.171169999999996</c:v>
                </c:pt>
                <c:pt idx="175" formatCode="0.0">
                  <c:v>51.38111</c:v>
                </c:pt>
                <c:pt idx="176" formatCode="0.0">
                  <c:v>51.968559999999997</c:v>
                </c:pt>
                <c:pt idx="177" formatCode="0.0">
                  <c:v>52.747300000000003</c:v>
                </c:pt>
                <c:pt idx="178" formatCode="0.0">
                  <c:v>53.753129999999999</c:v>
                </c:pt>
                <c:pt idx="179" formatCode="0.0">
                  <c:v>56.03613</c:v>
                </c:pt>
                <c:pt idx="180" formatCode="0.0">
                  <c:v>57.416519999999998</c:v>
                </c:pt>
                <c:pt idx="181" formatCode="0.0">
                  <c:v>57.745510000000003</c:v>
                </c:pt>
                <c:pt idx="182" formatCode="0.0">
                  <c:v>59.061230000000002</c:v>
                </c:pt>
                <c:pt idx="183" formatCode="0.0">
                  <c:v>60.685989999999997</c:v>
                </c:pt>
                <c:pt idx="184" formatCode="0.0">
                  <c:v>60.996789999999997</c:v>
                </c:pt>
                <c:pt idx="185" formatCode="0.0">
                  <c:v>61.57938</c:v>
                </c:pt>
                <c:pt idx="186" formatCode="0.0">
                  <c:v>61.898020000000002</c:v>
                </c:pt>
                <c:pt idx="187" formatCode="0.0">
                  <c:v>62.522559999999999</c:v>
                </c:pt>
                <c:pt idx="188" formatCode="0.0">
                  <c:v>62.866570000000003</c:v>
                </c:pt>
                <c:pt idx="189" formatCode="0.0">
                  <c:v>63.915239999999997</c:v>
                </c:pt>
                <c:pt idx="190" formatCode="0.0">
                  <c:v>64.100930000000005</c:v>
                </c:pt>
                <c:pt idx="191" formatCode="0.0">
                  <c:v>64.668610000000001</c:v>
                </c:pt>
                <c:pt idx="192" formatCode="0.0">
                  <c:v>64.307090000000002</c:v>
                </c:pt>
                <c:pt idx="193" formatCode="0.0">
                  <c:v>64.107159999999993</c:v>
                </c:pt>
                <c:pt idx="194" formatCode="0.0">
                  <c:v>64.011759999999995</c:v>
                </c:pt>
                <c:pt idx="195" formatCode="0.0">
                  <c:v>64.385840000000002</c:v>
                </c:pt>
                <c:pt idx="196" formatCode="0.0">
                  <c:v>64.662710000000004</c:v>
                </c:pt>
                <c:pt idx="197" formatCode="0.0">
                  <c:v>65.312939999999998</c:v>
                </c:pt>
                <c:pt idx="198" formatCode="0.0">
                  <c:v>64.739059999999995</c:v>
                </c:pt>
                <c:pt idx="199" formatCode="0.0">
                  <c:v>64.182820000000007</c:v>
                </c:pt>
                <c:pt idx="200" formatCode="0.0">
                  <c:v>65.041709999999995</c:v>
                </c:pt>
                <c:pt idx="201" formatCode="0.0">
                  <c:v>64.249700000000004</c:v>
                </c:pt>
                <c:pt idx="202" formatCode="0.0">
                  <c:v>64.254689999999997</c:v>
                </c:pt>
                <c:pt idx="203" formatCode="0.0">
                  <c:v>64.446969999999993</c:v>
                </c:pt>
                <c:pt idx="204" formatCode="0.0">
                  <c:v>64.344279999999998</c:v>
                </c:pt>
                <c:pt idx="205" formatCode="0.0">
                  <c:v>63.109070000000003</c:v>
                </c:pt>
                <c:pt idx="206" formatCode="0.0">
                  <c:v>62.487090000000002</c:v>
                </c:pt>
                <c:pt idx="207" formatCode="0.0">
                  <c:v>62.770319999999998</c:v>
                </c:pt>
                <c:pt idx="208" formatCode="0.0">
                  <c:v>62.509880000000003</c:v>
                </c:pt>
                <c:pt idx="209" formatCode="0.0">
                  <c:v>61.851959999999998</c:v>
                </c:pt>
                <c:pt idx="210" formatCode="0.0">
                  <c:v>60.586930000000002</c:v>
                </c:pt>
                <c:pt idx="211" formatCode="0.0">
                  <c:v>60.406959999999998</c:v>
                </c:pt>
                <c:pt idx="212" formatCode="0.0">
                  <c:v>60.048940000000002</c:v>
                </c:pt>
                <c:pt idx="213" formatCode="0.0">
                  <c:v>59.192270000000001</c:v>
                </c:pt>
                <c:pt idx="214" formatCode="0.0">
                  <c:v>58.392580000000002</c:v>
                </c:pt>
                <c:pt idx="215" formatCode="0.0">
                  <c:v>58.343359999999997</c:v>
                </c:pt>
                <c:pt idx="216" formatCode="0.0">
                  <c:v>57.721339999999998</c:v>
                </c:pt>
                <c:pt idx="217" formatCode="0.0">
                  <c:v>55.484909999999999</c:v>
                </c:pt>
                <c:pt idx="218" formatCode="0.0">
                  <c:v>54.992130000000003</c:v>
                </c:pt>
                <c:pt idx="219" formatCode="0.0">
                  <c:v>54.257899999999999</c:v>
                </c:pt>
                <c:pt idx="220" formatCode="0.0">
                  <c:v>55.14434</c:v>
                </c:pt>
                <c:pt idx="221" formatCode="0.0">
                  <c:v>54.031649999999999</c:v>
                </c:pt>
                <c:pt idx="222" formatCode="0.0">
                  <c:v>54.797629999999998</c:v>
                </c:pt>
                <c:pt idx="223" formatCode="0.0">
                  <c:v>55.752160000000003</c:v>
                </c:pt>
                <c:pt idx="224" formatCode="0.0">
                  <c:v>55.6965</c:v>
                </c:pt>
                <c:pt idx="225" formatCode="0.0">
                  <c:v>56.270870000000002</c:v>
                </c:pt>
                <c:pt idx="226" formatCode="0.0">
                  <c:v>56.702599999999997</c:v>
                </c:pt>
                <c:pt idx="227" formatCode="0.0">
                  <c:v>57.91028</c:v>
                </c:pt>
                <c:pt idx="228" formatCode="0.0">
                  <c:v>57.81906</c:v>
                </c:pt>
                <c:pt idx="229" formatCode="0.0">
                  <c:v>58.961010000000002</c:v>
                </c:pt>
                <c:pt idx="230" formatCode="0.0">
                  <c:v>58.645409999999998</c:v>
                </c:pt>
                <c:pt idx="231" formatCode="0.0">
                  <c:v>59.444659999999999</c:v>
                </c:pt>
                <c:pt idx="232" formatCode="0.0">
                  <c:v>59.807099999999998</c:v>
                </c:pt>
                <c:pt idx="233" formatCode="0.0">
                  <c:v>60.054870000000001</c:v>
                </c:pt>
                <c:pt idx="234" formatCode="0.0">
                  <c:v>59.966430000000003</c:v>
                </c:pt>
                <c:pt idx="235" formatCode="0.0">
                  <c:v>60.637129999999999</c:v>
                </c:pt>
                <c:pt idx="236" formatCode="0.0">
                  <c:v>60.913020000000003</c:v>
                </c:pt>
                <c:pt idx="237" formatCode="0.0">
                  <c:v>60.641530000000003</c:v>
                </c:pt>
                <c:pt idx="238" formatCode="0.0">
                  <c:v>60.358559999999997</c:v>
                </c:pt>
                <c:pt idx="239" formatCode="0.0">
                  <c:v>61.320079999999997</c:v>
                </c:pt>
                <c:pt idx="240" formatCode="0.0">
                  <c:v>61.556420000000003</c:v>
                </c:pt>
                <c:pt idx="241" formatCode="0.0">
                  <c:v>61.221420000000002</c:v>
                </c:pt>
                <c:pt idx="242" formatCode="0.0">
                  <c:v>61.332799999999999</c:v>
                </c:pt>
                <c:pt idx="243" formatCode="0.0">
                  <c:v>61.826889999999999</c:v>
                </c:pt>
                <c:pt idx="244" formatCode="0.0">
                  <c:v>62.252969999999998</c:v>
                </c:pt>
                <c:pt idx="245" formatCode="0.0">
                  <c:v>61.572189999999999</c:v>
                </c:pt>
                <c:pt idx="246" formatCode="0.0">
                  <c:v>61.848260000000003</c:v>
                </c:pt>
                <c:pt idx="247" formatCode="0.0">
                  <c:v>62.719239999999999</c:v>
                </c:pt>
                <c:pt idx="248" formatCode="0.0">
                  <c:v>64.172780000000003</c:v>
                </c:pt>
                <c:pt idx="249" formatCode="0.0">
                  <c:v>63.85172</c:v>
                </c:pt>
                <c:pt idx="250" formatCode="0.0">
                  <c:v>67.284549999999996</c:v>
                </c:pt>
                <c:pt idx="251" formatCode="0.0">
                  <c:v>73.245159999999998</c:v>
                </c:pt>
                <c:pt idx="252" formatCode="0.0">
                  <c:v>77.104960000000005</c:v>
                </c:pt>
                <c:pt idx="253" formatCode="0.0">
                  <c:v>80.28013</c:v>
                </c:pt>
                <c:pt idx="254" formatCode="0.0">
                  <c:v>82.427329999999998</c:v>
                </c:pt>
                <c:pt idx="255" formatCode="0.0">
                  <c:v>84.029349999999994</c:v>
                </c:pt>
                <c:pt idx="256" formatCode="0.0">
                  <c:v>86.511750000000006</c:v>
                </c:pt>
                <c:pt idx="257" formatCode="0.0">
                  <c:v>88.128320000000002</c:v>
                </c:pt>
                <c:pt idx="258" formatCode="0.0">
                  <c:v>89.565290000000005</c:v>
                </c:pt>
                <c:pt idx="259" formatCode="0.0">
                  <c:v>91.611360000000005</c:v>
                </c:pt>
                <c:pt idx="260" formatCode="0.0">
                  <c:v>92.95617</c:v>
                </c:pt>
                <c:pt idx="261" formatCode="0.0">
                  <c:v>92.193830000000005</c:v>
                </c:pt>
                <c:pt idx="262" formatCode="0.0">
                  <c:v>94.520970000000005</c:v>
                </c:pt>
                <c:pt idx="263" formatCode="0.0">
                  <c:v>96.090670000000003</c:v>
                </c:pt>
                <c:pt idx="264" formatCode="0.0">
                  <c:v>97.122960000000006</c:v>
                </c:pt>
                <c:pt idx="265" formatCode="0.0">
                  <c:v>97.827539999999999</c:v>
                </c:pt>
                <c:pt idx="266" formatCode="0.0">
                  <c:v>98.447869999999995</c:v>
                </c:pt>
                <c:pt idx="267" formatCode="0.0">
                  <c:v>100.07517</c:v>
                </c:pt>
                <c:pt idx="268" formatCode="0.0">
                  <c:v>100.85592</c:v>
                </c:pt>
                <c:pt idx="269" formatCode="0.0">
                  <c:v>100.23215999999999</c:v>
                </c:pt>
                <c:pt idx="270" formatCode="0.0">
                  <c:v>98.97766</c:v>
                </c:pt>
                <c:pt idx="271" formatCode="0.0">
                  <c:v>100.13427</c:v>
                </c:pt>
                <c:pt idx="272" formatCode="0.0">
                  <c:v>102.6653</c:v>
                </c:pt>
                <c:pt idx="273" formatCode="0.0">
                  <c:v>100.97295</c:v>
                </c:pt>
                <c:pt idx="274" formatCode="0.0">
                  <c:v>100.45563</c:v>
                </c:pt>
                <c:pt idx="275" formatCode="0.0">
                  <c:v>101.61828</c:v>
                </c:pt>
                <c:pt idx="276" formatCode="0.0">
                  <c:v>100.89324999999999</c:v>
                </c:pt>
                <c:pt idx="277" formatCode="0.0">
                  <c:v>99.770750000000007</c:v>
                </c:pt>
                <c:pt idx="278" formatCode="0.0">
                  <c:v>99.146000000000001</c:v>
                </c:pt>
                <c:pt idx="279" formatCode="0.0">
                  <c:v>103.21895000000001</c:v>
                </c:pt>
                <c:pt idx="280" formatCode="0.0">
                  <c:v>104.55696</c:v>
                </c:pt>
                <c:pt idx="281" formatCode="0.0">
                  <c:v>104.13706000000001</c:v>
                </c:pt>
                <c:pt idx="282" formatCode="0.0">
                  <c:v>104.25015</c:v>
                </c:pt>
                <c:pt idx="283" formatCode="0.0">
                  <c:v>105.31835</c:v>
                </c:pt>
                <c:pt idx="284" formatCode="0.0">
                  <c:v>103.64643</c:v>
                </c:pt>
                <c:pt idx="285" formatCode="0.0">
                  <c:v>102.79752000000001</c:v>
                </c:pt>
                <c:pt idx="286" formatCode="0.0">
                  <c:v>103.4915</c:v>
                </c:pt>
                <c:pt idx="287" formatCode="0.0">
                  <c:v>103.00579999999999</c:v>
                </c:pt>
                <c:pt idx="288" formatCode="0.0">
                  <c:v>104.63475</c:v>
                </c:pt>
                <c:pt idx="289" formatCode="0.0">
                  <c:v>103.54111</c:v>
                </c:pt>
                <c:pt idx="290" formatCode="0.0">
                  <c:v>104.00623</c:v>
                </c:pt>
                <c:pt idx="291" formatCode="0.0">
                  <c:v>105.54691</c:v>
                </c:pt>
                <c:pt idx="292" formatCode="0.0">
                  <c:v>104.82935000000001</c:v>
                </c:pt>
                <c:pt idx="293" formatCode="0.0">
                  <c:v>103.52961000000001</c:v>
                </c:pt>
                <c:pt idx="294" formatCode="0.0">
                  <c:v>105.51537999999999</c:v>
                </c:pt>
                <c:pt idx="295" formatCode="0.0">
                  <c:v>106.88663</c:v>
                </c:pt>
                <c:pt idx="296" formatCode="0.0">
                  <c:v>107.827</c:v>
                </c:pt>
                <c:pt idx="297" formatCode="0.0">
                  <c:v>134.83528000000001</c:v>
                </c:pt>
                <c:pt idx="298" formatCode="0.0">
                  <c:v>126.1345</c:v>
                </c:pt>
                <c:pt idx="299" formatCode="0.0">
                  <c:v>127.84231</c:v>
                </c:pt>
                <c:pt idx="300" formatCode="0.0">
                  <c:v>126.07671999999999</c:v>
                </c:pt>
                <c:pt idx="301" formatCode="0.0">
                  <c:v>123.78842</c:v>
                </c:pt>
                <c:pt idx="302" formatCode="0.0">
                  <c:v>120.71513</c:v>
                </c:pt>
                <c:pt idx="303" formatCode="0.0">
                  <c:v>121.63566</c:v>
                </c:pt>
                <c:pt idx="304" formatCode="0.0">
                  <c:v>122.87943</c:v>
                </c:pt>
                <c:pt idx="305" formatCode="0.0">
                  <c:v>121.071</c:v>
                </c:pt>
                <c:pt idx="306" formatCode="0.0">
                  <c:v>120.23396</c:v>
                </c:pt>
              </c:numCache>
            </c:numRef>
          </c:val>
          <c:smooth val="0"/>
          <c:extLst>
            <c:ext xmlns:c16="http://schemas.microsoft.com/office/drawing/2014/chart" uri="{C3380CC4-5D6E-409C-BE32-E72D297353CC}">
              <c16:uniqueId val="{00000005-8362-4E55-ADB6-47B8960336E9}"/>
            </c:ext>
          </c:extLst>
        </c:ser>
        <c:ser>
          <c:idx val="0"/>
          <c:order val="3"/>
          <c:tx>
            <c:strRef>
              <c:f>Debt!$G$1</c:f>
              <c:strCache>
                <c:ptCount val="1"/>
                <c:pt idx="0">
                  <c:v>UK</c:v>
                </c:pt>
              </c:strCache>
            </c:strRef>
          </c:tx>
          <c:spPr>
            <a:ln w="19050" cap="rnd">
              <a:solidFill>
                <a:srgbClr val="CD9D4D"/>
              </a:solidFill>
              <a:round/>
            </a:ln>
            <a:effectLst/>
          </c:spPr>
          <c:marker>
            <c:symbol val="none"/>
          </c:marker>
          <c:dLbls>
            <c:dLbl>
              <c:idx val="209"/>
              <c:layout>
                <c:manualLayout>
                  <c:x val="-1.1688916126441041E-16"/>
                  <c:y val="1.302544954039991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8362-4E55-ADB6-47B8960336E9}"/>
                </c:ext>
              </c:extLst>
            </c:dLbl>
            <c:dLbl>
              <c:idx val="305"/>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8362-4E55-ADB6-47B8960336E9}"/>
                </c:ext>
              </c:extLst>
            </c:dLbl>
            <c:dLbl>
              <c:idx val="7672"/>
              <c:layout>
                <c:manualLayout>
                  <c:x val="-1.7632394367428968E-2"/>
                  <c:y val="-5.424734298470331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8362-4E55-ADB6-47B8960336E9}"/>
                </c:ext>
              </c:extLst>
            </c:dLbl>
            <c:dLbl>
              <c:idx val="8663"/>
              <c:dLblPos val="b"/>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8362-4E55-ADB6-47B8960336E9}"/>
                </c:ext>
              </c:extLst>
            </c:dLbl>
            <c:dLbl>
              <c:idx val="15842"/>
              <c:dLblPos val="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8362-4E55-ADB6-47B8960336E9}"/>
                </c:ext>
              </c:extLst>
            </c:dLbl>
            <c:numFmt formatCode="#,##0.00_);\(#,##0.00\)" sourceLinked="0"/>
            <c:spPr>
              <a:noFill/>
              <a:ln>
                <a:solidFill>
                  <a:srgbClr val="CD9D4D"/>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Debt!$F$2:$F$308</c:f>
              <c:numCache>
                <c:formatCode>[$-409]mmm\-yy;@</c:formatCode>
                <c:ptCount val="307"/>
                <c:pt idx="0">
                  <c:v>16892</c:v>
                </c:pt>
                <c:pt idx="1">
                  <c:v>16983</c:v>
                </c:pt>
                <c:pt idx="2">
                  <c:v>17075</c:v>
                </c:pt>
                <c:pt idx="3">
                  <c:v>17167</c:v>
                </c:pt>
                <c:pt idx="4">
                  <c:v>17257</c:v>
                </c:pt>
                <c:pt idx="5">
                  <c:v>17348</c:v>
                </c:pt>
                <c:pt idx="6">
                  <c:v>17440</c:v>
                </c:pt>
                <c:pt idx="7">
                  <c:v>17532</c:v>
                </c:pt>
                <c:pt idx="8">
                  <c:v>17623</c:v>
                </c:pt>
                <c:pt idx="9">
                  <c:v>17714</c:v>
                </c:pt>
                <c:pt idx="10">
                  <c:v>17806</c:v>
                </c:pt>
                <c:pt idx="11">
                  <c:v>17898</c:v>
                </c:pt>
                <c:pt idx="12">
                  <c:v>17988</c:v>
                </c:pt>
                <c:pt idx="13">
                  <c:v>18079</c:v>
                </c:pt>
                <c:pt idx="14">
                  <c:v>18171</c:v>
                </c:pt>
                <c:pt idx="15">
                  <c:v>18263</c:v>
                </c:pt>
                <c:pt idx="16">
                  <c:v>18353</c:v>
                </c:pt>
                <c:pt idx="17">
                  <c:v>18444</c:v>
                </c:pt>
                <c:pt idx="18">
                  <c:v>18536</c:v>
                </c:pt>
                <c:pt idx="19">
                  <c:v>18628</c:v>
                </c:pt>
                <c:pt idx="20">
                  <c:v>18718</c:v>
                </c:pt>
                <c:pt idx="21">
                  <c:v>18809</c:v>
                </c:pt>
                <c:pt idx="22">
                  <c:v>18901</c:v>
                </c:pt>
                <c:pt idx="23">
                  <c:v>18993</c:v>
                </c:pt>
                <c:pt idx="24">
                  <c:v>19084</c:v>
                </c:pt>
                <c:pt idx="25">
                  <c:v>19175</c:v>
                </c:pt>
                <c:pt idx="26">
                  <c:v>19267</c:v>
                </c:pt>
                <c:pt idx="27">
                  <c:v>19359</c:v>
                </c:pt>
                <c:pt idx="28">
                  <c:v>19449</c:v>
                </c:pt>
                <c:pt idx="29">
                  <c:v>19540</c:v>
                </c:pt>
                <c:pt idx="30">
                  <c:v>19632</c:v>
                </c:pt>
                <c:pt idx="31">
                  <c:v>19724</c:v>
                </c:pt>
                <c:pt idx="32">
                  <c:v>19814</c:v>
                </c:pt>
                <c:pt idx="33">
                  <c:v>19905</c:v>
                </c:pt>
                <c:pt idx="34">
                  <c:v>19997</c:v>
                </c:pt>
                <c:pt idx="35">
                  <c:v>20089</c:v>
                </c:pt>
                <c:pt idx="36">
                  <c:v>20179</c:v>
                </c:pt>
                <c:pt idx="37">
                  <c:v>20270</c:v>
                </c:pt>
                <c:pt idx="38">
                  <c:v>20362</c:v>
                </c:pt>
                <c:pt idx="39">
                  <c:v>20454</c:v>
                </c:pt>
                <c:pt idx="40">
                  <c:v>20545</c:v>
                </c:pt>
                <c:pt idx="41">
                  <c:v>20636</c:v>
                </c:pt>
                <c:pt idx="42">
                  <c:v>20728</c:v>
                </c:pt>
                <c:pt idx="43">
                  <c:v>20820</c:v>
                </c:pt>
                <c:pt idx="44">
                  <c:v>20910</c:v>
                </c:pt>
                <c:pt idx="45">
                  <c:v>21001</c:v>
                </c:pt>
                <c:pt idx="46">
                  <c:v>21093</c:v>
                </c:pt>
                <c:pt idx="47">
                  <c:v>21185</c:v>
                </c:pt>
                <c:pt idx="48">
                  <c:v>21275</c:v>
                </c:pt>
                <c:pt idx="49">
                  <c:v>21366</c:v>
                </c:pt>
                <c:pt idx="50">
                  <c:v>21458</c:v>
                </c:pt>
                <c:pt idx="51">
                  <c:v>21550</c:v>
                </c:pt>
                <c:pt idx="52">
                  <c:v>21640</c:v>
                </c:pt>
                <c:pt idx="53">
                  <c:v>21731</c:v>
                </c:pt>
                <c:pt idx="54">
                  <c:v>21823</c:v>
                </c:pt>
                <c:pt idx="55">
                  <c:v>21915</c:v>
                </c:pt>
                <c:pt idx="56">
                  <c:v>22006</c:v>
                </c:pt>
                <c:pt idx="57">
                  <c:v>22097</c:v>
                </c:pt>
                <c:pt idx="58">
                  <c:v>22189</c:v>
                </c:pt>
                <c:pt idx="59">
                  <c:v>22281</c:v>
                </c:pt>
                <c:pt idx="60">
                  <c:v>22371</c:v>
                </c:pt>
                <c:pt idx="61">
                  <c:v>22462</c:v>
                </c:pt>
                <c:pt idx="62">
                  <c:v>22554</c:v>
                </c:pt>
                <c:pt idx="63">
                  <c:v>22646</c:v>
                </c:pt>
                <c:pt idx="64">
                  <c:v>22736</c:v>
                </c:pt>
                <c:pt idx="65">
                  <c:v>22827</c:v>
                </c:pt>
                <c:pt idx="66">
                  <c:v>22919</c:v>
                </c:pt>
                <c:pt idx="67">
                  <c:v>23011</c:v>
                </c:pt>
                <c:pt idx="68">
                  <c:v>23101</c:v>
                </c:pt>
                <c:pt idx="69">
                  <c:v>23192</c:v>
                </c:pt>
                <c:pt idx="70">
                  <c:v>23284</c:v>
                </c:pt>
                <c:pt idx="71">
                  <c:v>23376</c:v>
                </c:pt>
                <c:pt idx="72">
                  <c:v>23467</c:v>
                </c:pt>
                <c:pt idx="73">
                  <c:v>23558</c:v>
                </c:pt>
                <c:pt idx="74">
                  <c:v>23650</c:v>
                </c:pt>
                <c:pt idx="75">
                  <c:v>23742</c:v>
                </c:pt>
                <c:pt idx="76">
                  <c:v>23832</c:v>
                </c:pt>
                <c:pt idx="77">
                  <c:v>23923</c:v>
                </c:pt>
                <c:pt idx="78">
                  <c:v>24015</c:v>
                </c:pt>
                <c:pt idx="79">
                  <c:v>24107</c:v>
                </c:pt>
                <c:pt idx="80">
                  <c:v>24197</c:v>
                </c:pt>
                <c:pt idx="81">
                  <c:v>24288</c:v>
                </c:pt>
                <c:pt idx="82">
                  <c:v>24380</c:v>
                </c:pt>
                <c:pt idx="83">
                  <c:v>24472</c:v>
                </c:pt>
                <c:pt idx="84">
                  <c:v>24562</c:v>
                </c:pt>
                <c:pt idx="85">
                  <c:v>24653</c:v>
                </c:pt>
                <c:pt idx="86">
                  <c:v>24745</c:v>
                </c:pt>
                <c:pt idx="87">
                  <c:v>24837</c:v>
                </c:pt>
                <c:pt idx="88">
                  <c:v>24928</c:v>
                </c:pt>
                <c:pt idx="89">
                  <c:v>25019</c:v>
                </c:pt>
                <c:pt idx="90">
                  <c:v>25111</c:v>
                </c:pt>
                <c:pt idx="91">
                  <c:v>25203</c:v>
                </c:pt>
                <c:pt idx="92">
                  <c:v>25293</c:v>
                </c:pt>
                <c:pt idx="93">
                  <c:v>25384</c:v>
                </c:pt>
                <c:pt idx="94">
                  <c:v>25476</c:v>
                </c:pt>
                <c:pt idx="95">
                  <c:v>25568</c:v>
                </c:pt>
                <c:pt idx="96">
                  <c:v>25658</c:v>
                </c:pt>
                <c:pt idx="97">
                  <c:v>25749</c:v>
                </c:pt>
                <c:pt idx="98">
                  <c:v>25841</c:v>
                </c:pt>
                <c:pt idx="99">
                  <c:v>25933</c:v>
                </c:pt>
                <c:pt idx="100">
                  <c:v>26023</c:v>
                </c:pt>
                <c:pt idx="101">
                  <c:v>26114</c:v>
                </c:pt>
                <c:pt idx="102">
                  <c:v>26206</c:v>
                </c:pt>
                <c:pt idx="103">
                  <c:v>26298</c:v>
                </c:pt>
                <c:pt idx="104">
                  <c:v>26389</c:v>
                </c:pt>
                <c:pt idx="105">
                  <c:v>26480</c:v>
                </c:pt>
                <c:pt idx="106">
                  <c:v>26572</c:v>
                </c:pt>
                <c:pt idx="107">
                  <c:v>26664</c:v>
                </c:pt>
                <c:pt idx="108">
                  <c:v>26754</c:v>
                </c:pt>
                <c:pt idx="109">
                  <c:v>26845</c:v>
                </c:pt>
                <c:pt idx="110">
                  <c:v>26937</c:v>
                </c:pt>
                <c:pt idx="111">
                  <c:v>27029</c:v>
                </c:pt>
                <c:pt idx="112">
                  <c:v>27119</c:v>
                </c:pt>
                <c:pt idx="113">
                  <c:v>27210</c:v>
                </c:pt>
                <c:pt idx="114">
                  <c:v>27302</c:v>
                </c:pt>
                <c:pt idx="115">
                  <c:v>27394</c:v>
                </c:pt>
                <c:pt idx="116">
                  <c:v>27484</c:v>
                </c:pt>
                <c:pt idx="117">
                  <c:v>27575</c:v>
                </c:pt>
                <c:pt idx="118">
                  <c:v>27667</c:v>
                </c:pt>
                <c:pt idx="119">
                  <c:v>27759</c:v>
                </c:pt>
                <c:pt idx="120">
                  <c:v>27850</c:v>
                </c:pt>
                <c:pt idx="121">
                  <c:v>27941</c:v>
                </c:pt>
                <c:pt idx="122">
                  <c:v>28033</c:v>
                </c:pt>
                <c:pt idx="123">
                  <c:v>28125</c:v>
                </c:pt>
                <c:pt idx="124">
                  <c:v>28215</c:v>
                </c:pt>
                <c:pt idx="125">
                  <c:v>28306</c:v>
                </c:pt>
                <c:pt idx="126">
                  <c:v>28398</c:v>
                </c:pt>
                <c:pt idx="127">
                  <c:v>28490</c:v>
                </c:pt>
                <c:pt idx="128">
                  <c:v>28580</c:v>
                </c:pt>
                <c:pt idx="129">
                  <c:v>28671</c:v>
                </c:pt>
                <c:pt idx="130">
                  <c:v>28763</c:v>
                </c:pt>
                <c:pt idx="131">
                  <c:v>28855</c:v>
                </c:pt>
                <c:pt idx="132">
                  <c:v>28945</c:v>
                </c:pt>
                <c:pt idx="133">
                  <c:v>29036</c:v>
                </c:pt>
                <c:pt idx="134">
                  <c:v>29128</c:v>
                </c:pt>
                <c:pt idx="135">
                  <c:v>29220</c:v>
                </c:pt>
                <c:pt idx="136">
                  <c:v>29311</c:v>
                </c:pt>
                <c:pt idx="137">
                  <c:v>29402</c:v>
                </c:pt>
                <c:pt idx="138">
                  <c:v>29494</c:v>
                </c:pt>
                <c:pt idx="139">
                  <c:v>29586</c:v>
                </c:pt>
                <c:pt idx="140">
                  <c:v>29676</c:v>
                </c:pt>
                <c:pt idx="141">
                  <c:v>29767</c:v>
                </c:pt>
                <c:pt idx="142">
                  <c:v>29859</c:v>
                </c:pt>
                <c:pt idx="143">
                  <c:v>29951</c:v>
                </c:pt>
                <c:pt idx="144">
                  <c:v>30041</c:v>
                </c:pt>
                <c:pt idx="145">
                  <c:v>30132</c:v>
                </c:pt>
                <c:pt idx="146">
                  <c:v>30224</c:v>
                </c:pt>
                <c:pt idx="147">
                  <c:v>30316</c:v>
                </c:pt>
                <c:pt idx="148">
                  <c:v>30406</c:v>
                </c:pt>
                <c:pt idx="149">
                  <c:v>30497</c:v>
                </c:pt>
                <c:pt idx="150">
                  <c:v>30589</c:v>
                </c:pt>
                <c:pt idx="151">
                  <c:v>30681</c:v>
                </c:pt>
                <c:pt idx="152">
                  <c:v>30772</c:v>
                </c:pt>
                <c:pt idx="153">
                  <c:v>30863</c:v>
                </c:pt>
                <c:pt idx="154">
                  <c:v>30955</c:v>
                </c:pt>
                <c:pt idx="155">
                  <c:v>31047</c:v>
                </c:pt>
                <c:pt idx="156">
                  <c:v>31137</c:v>
                </c:pt>
                <c:pt idx="157">
                  <c:v>31228</c:v>
                </c:pt>
                <c:pt idx="158">
                  <c:v>31320</c:v>
                </c:pt>
                <c:pt idx="159">
                  <c:v>31412</c:v>
                </c:pt>
                <c:pt idx="160">
                  <c:v>31502</c:v>
                </c:pt>
                <c:pt idx="161">
                  <c:v>31593</c:v>
                </c:pt>
                <c:pt idx="162">
                  <c:v>31685</c:v>
                </c:pt>
                <c:pt idx="163">
                  <c:v>31777</c:v>
                </c:pt>
                <c:pt idx="164">
                  <c:v>31867</c:v>
                </c:pt>
                <c:pt idx="165">
                  <c:v>31958</c:v>
                </c:pt>
                <c:pt idx="166">
                  <c:v>32050</c:v>
                </c:pt>
                <c:pt idx="167">
                  <c:v>32142</c:v>
                </c:pt>
                <c:pt idx="168">
                  <c:v>32233</c:v>
                </c:pt>
                <c:pt idx="169">
                  <c:v>32324</c:v>
                </c:pt>
                <c:pt idx="170">
                  <c:v>32416</c:v>
                </c:pt>
                <c:pt idx="171">
                  <c:v>32508</c:v>
                </c:pt>
                <c:pt idx="172">
                  <c:v>32598</c:v>
                </c:pt>
                <c:pt idx="173">
                  <c:v>32689</c:v>
                </c:pt>
                <c:pt idx="174">
                  <c:v>32781</c:v>
                </c:pt>
                <c:pt idx="175">
                  <c:v>32873</c:v>
                </c:pt>
                <c:pt idx="176">
                  <c:v>32963</c:v>
                </c:pt>
                <c:pt idx="177">
                  <c:v>33054</c:v>
                </c:pt>
                <c:pt idx="178">
                  <c:v>33146</c:v>
                </c:pt>
                <c:pt idx="179">
                  <c:v>33238</c:v>
                </c:pt>
                <c:pt idx="180">
                  <c:v>33328</c:v>
                </c:pt>
                <c:pt idx="181">
                  <c:v>33419</c:v>
                </c:pt>
                <c:pt idx="182">
                  <c:v>33511</c:v>
                </c:pt>
                <c:pt idx="183">
                  <c:v>33603</c:v>
                </c:pt>
                <c:pt idx="184">
                  <c:v>33694</c:v>
                </c:pt>
                <c:pt idx="185">
                  <c:v>33785</c:v>
                </c:pt>
                <c:pt idx="186">
                  <c:v>33877</c:v>
                </c:pt>
                <c:pt idx="187">
                  <c:v>33969</c:v>
                </c:pt>
                <c:pt idx="188">
                  <c:v>34059</c:v>
                </c:pt>
                <c:pt idx="189">
                  <c:v>34150</c:v>
                </c:pt>
                <c:pt idx="190">
                  <c:v>34242</c:v>
                </c:pt>
                <c:pt idx="191">
                  <c:v>34334</c:v>
                </c:pt>
                <c:pt idx="192">
                  <c:v>34424</c:v>
                </c:pt>
                <c:pt idx="193">
                  <c:v>34515</c:v>
                </c:pt>
                <c:pt idx="194">
                  <c:v>34607</c:v>
                </c:pt>
                <c:pt idx="195">
                  <c:v>34699</c:v>
                </c:pt>
                <c:pt idx="196">
                  <c:v>34789</c:v>
                </c:pt>
                <c:pt idx="197">
                  <c:v>34880</c:v>
                </c:pt>
                <c:pt idx="198">
                  <c:v>34972</c:v>
                </c:pt>
                <c:pt idx="199">
                  <c:v>35064</c:v>
                </c:pt>
                <c:pt idx="200">
                  <c:v>35155</c:v>
                </c:pt>
                <c:pt idx="201">
                  <c:v>35246</c:v>
                </c:pt>
                <c:pt idx="202">
                  <c:v>35338</c:v>
                </c:pt>
                <c:pt idx="203">
                  <c:v>35430</c:v>
                </c:pt>
                <c:pt idx="204">
                  <c:v>35520</c:v>
                </c:pt>
                <c:pt idx="205">
                  <c:v>35611</c:v>
                </c:pt>
                <c:pt idx="206">
                  <c:v>35703</c:v>
                </c:pt>
                <c:pt idx="207">
                  <c:v>35795</c:v>
                </c:pt>
                <c:pt idx="208">
                  <c:v>35885</c:v>
                </c:pt>
                <c:pt idx="209">
                  <c:v>35976</c:v>
                </c:pt>
                <c:pt idx="210">
                  <c:v>36068</c:v>
                </c:pt>
                <c:pt idx="211">
                  <c:v>36160</c:v>
                </c:pt>
                <c:pt idx="212">
                  <c:v>36250</c:v>
                </c:pt>
                <c:pt idx="213">
                  <c:v>36341</c:v>
                </c:pt>
                <c:pt idx="214">
                  <c:v>36433</c:v>
                </c:pt>
                <c:pt idx="215">
                  <c:v>36525</c:v>
                </c:pt>
                <c:pt idx="216">
                  <c:v>36616</c:v>
                </c:pt>
                <c:pt idx="217">
                  <c:v>36707</c:v>
                </c:pt>
                <c:pt idx="218">
                  <c:v>36799</c:v>
                </c:pt>
                <c:pt idx="219">
                  <c:v>36891</c:v>
                </c:pt>
                <c:pt idx="220">
                  <c:v>36981</c:v>
                </c:pt>
                <c:pt idx="221">
                  <c:v>37072</c:v>
                </c:pt>
                <c:pt idx="222">
                  <c:v>37164</c:v>
                </c:pt>
                <c:pt idx="223">
                  <c:v>37256</c:v>
                </c:pt>
                <c:pt idx="224">
                  <c:v>37346</c:v>
                </c:pt>
                <c:pt idx="225">
                  <c:v>37437</c:v>
                </c:pt>
                <c:pt idx="226">
                  <c:v>37529</c:v>
                </c:pt>
                <c:pt idx="227">
                  <c:v>37621</c:v>
                </c:pt>
                <c:pt idx="228">
                  <c:v>37711</c:v>
                </c:pt>
                <c:pt idx="229">
                  <c:v>37802</c:v>
                </c:pt>
                <c:pt idx="230">
                  <c:v>37894</c:v>
                </c:pt>
                <c:pt idx="231">
                  <c:v>37986</c:v>
                </c:pt>
                <c:pt idx="232">
                  <c:v>38077</c:v>
                </c:pt>
                <c:pt idx="233">
                  <c:v>38168</c:v>
                </c:pt>
                <c:pt idx="234">
                  <c:v>38260</c:v>
                </c:pt>
                <c:pt idx="235">
                  <c:v>38352</c:v>
                </c:pt>
                <c:pt idx="236">
                  <c:v>38442</c:v>
                </c:pt>
                <c:pt idx="237">
                  <c:v>38533</c:v>
                </c:pt>
                <c:pt idx="238">
                  <c:v>38625</c:v>
                </c:pt>
                <c:pt idx="239">
                  <c:v>38717</c:v>
                </c:pt>
                <c:pt idx="240">
                  <c:v>38807</c:v>
                </c:pt>
                <c:pt idx="241">
                  <c:v>38898</c:v>
                </c:pt>
                <c:pt idx="242">
                  <c:v>38990</c:v>
                </c:pt>
                <c:pt idx="243">
                  <c:v>39082</c:v>
                </c:pt>
                <c:pt idx="244">
                  <c:v>39172</c:v>
                </c:pt>
                <c:pt idx="245">
                  <c:v>39263</c:v>
                </c:pt>
                <c:pt idx="246">
                  <c:v>39355</c:v>
                </c:pt>
                <c:pt idx="247">
                  <c:v>39447</c:v>
                </c:pt>
                <c:pt idx="248">
                  <c:v>39538</c:v>
                </c:pt>
                <c:pt idx="249">
                  <c:v>39629</c:v>
                </c:pt>
                <c:pt idx="250">
                  <c:v>39721</c:v>
                </c:pt>
                <c:pt idx="251">
                  <c:v>39813</c:v>
                </c:pt>
                <c:pt idx="252">
                  <c:v>39903</c:v>
                </c:pt>
                <c:pt idx="253">
                  <c:v>39994</c:v>
                </c:pt>
                <c:pt idx="254">
                  <c:v>40086</c:v>
                </c:pt>
                <c:pt idx="255">
                  <c:v>40178</c:v>
                </c:pt>
                <c:pt idx="256">
                  <c:v>40268</c:v>
                </c:pt>
                <c:pt idx="257">
                  <c:v>40359</c:v>
                </c:pt>
                <c:pt idx="258">
                  <c:v>40451</c:v>
                </c:pt>
                <c:pt idx="259">
                  <c:v>40543</c:v>
                </c:pt>
                <c:pt idx="260">
                  <c:v>40633</c:v>
                </c:pt>
                <c:pt idx="261">
                  <c:v>40724</c:v>
                </c:pt>
                <c:pt idx="262">
                  <c:v>40816</c:v>
                </c:pt>
                <c:pt idx="263">
                  <c:v>40908</c:v>
                </c:pt>
                <c:pt idx="264">
                  <c:v>40999</c:v>
                </c:pt>
                <c:pt idx="265">
                  <c:v>41090</c:v>
                </c:pt>
                <c:pt idx="266">
                  <c:v>41182</c:v>
                </c:pt>
                <c:pt idx="267">
                  <c:v>41274</c:v>
                </c:pt>
                <c:pt idx="268">
                  <c:v>41364</c:v>
                </c:pt>
                <c:pt idx="269">
                  <c:v>41455</c:v>
                </c:pt>
                <c:pt idx="270">
                  <c:v>41547</c:v>
                </c:pt>
                <c:pt idx="271">
                  <c:v>41639</c:v>
                </c:pt>
                <c:pt idx="272">
                  <c:v>41729</c:v>
                </c:pt>
                <c:pt idx="273">
                  <c:v>41820</c:v>
                </c:pt>
                <c:pt idx="274">
                  <c:v>41912</c:v>
                </c:pt>
                <c:pt idx="275">
                  <c:v>42004</c:v>
                </c:pt>
                <c:pt idx="276">
                  <c:v>42094</c:v>
                </c:pt>
                <c:pt idx="277">
                  <c:v>42185</c:v>
                </c:pt>
                <c:pt idx="278">
                  <c:v>42277</c:v>
                </c:pt>
                <c:pt idx="279">
                  <c:v>42369</c:v>
                </c:pt>
                <c:pt idx="280">
                  <c:v>42460</c:v>
                </c:pt>
                <c:pt idx="281">
                  <c:v>42551</c:v>
                </c:pt>
                <c:pt idx="282">
                  <c:v>42643</c:v>
                </c:pt>
                <c:pt idx="283">
                  <c:v>42735</c:v>
                </c:pt>
                <c:pt idx="284">
                  <c:v>42825</c:v>
                </c:pt>
                <c:pt idx="285">
                  <c:v>42916</c:v>
                </c:pt>
                <c:pt idx="286">
                  <c:v>43008</c:v>
                </c:pt>
                <c:pt idx="287">
                  <c:v>43100</c:v>
                </c:pt>
                <c:pt idx="288">
                  <c:v>43190</c:v>
                </c:pt>
                <c:pt idx="289">
                  <c:v>43281</c:v>
                </c:pt>
                <c:pt idx="290">
                  <c:v>43373</c:v>
                </c:pt>
                <c:pt idx="291">
                  <c:v>43465</c:v>
                </c:pt>
                <c:pt idx="292">
                  <c:v>43555</c:v>
                </c:pt>
                <c:pt idx="293">
                  <c:v>43646</c:v>
                </c:pt>
                <c:pt idx="294">
                  <c:v>43738</c:v>
                </c:pt>
                <c:pt idx="295">
                  <c:v>43830</c:v>
                </c:pt>
                <c:pt idx="296">
                  <c:v>43921</c:v>
                </c:pt>
                <c:pt idx="297">
                  <c:v>44012</c:v>
                </c:pt>
                <c:pt idx="298">
                  <c:v>44104</c:v>
                </c:pt>
                <c:pt idx="299">
                  <c:v>44196</c:v>
                </c:pt>
                <c:pt idx="300">
                  <c:v>44286</c:v>
                </c:pt>
                <c:pt idx="301">
                  <c:v>44377</c:v>
                </c:pt>
                <c:pt idx="302">
                  <c:v>44469</c:v>
                </c:pt>
                <c:pt idx="303">
                  <c:v>44561</c:v>
                </c:pt>
                <c:pt idx="304">
                  <c:v>44651</c:v>
                </c:pt>
                <c:pt idx="305">
                  <c:v>44742</c:v>
                </c:pt>
                <c:pt idx="306">
                  <c:v>44834</c:v>
                </c:pt>
              </c:numCache>
            </c:numRef>
          </c:cat>
          <c:val>
            <c:numRef>
              <c:f>Debt!$G$2:$G$308</c:f>
              <c:numCache>
                <c:formatCode>0.0</c:formatCode>
                <c:ptCount val="307"/>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42.8</c:v>
                </c:pt>
                <c:pt idx="165">
                  <c:v>44.1</c:v>
                </c:pt>
                <c:pt idx="166">
                  <c:v>41.8</c:v>
                </c:pt>
                <c:pt idx="167">
                  <c:v>41.8</c:v>
                </c:pt>
                <c:pt idx="168">
                  <c:v>39.9</c:v>
                </c:pt>
                <c:pt idx="169">
                  <c:v>38.9</c:v>
                </c:pt>
                <c:pt idx="170">
                  <c:v>37.9</c:v>
                </c:pt>
                <c:pt idx="171">
                  <c:v>36.6</c:v>
                </c:pt>
                <c:pt idx="172">
                  <c:v>34.799999999999997</c:v>
                </c:pt>
                <c:pt idx="173">
                  <c:v>33.6</c:v>
                </c:pt>
                <c:pt idx="174">
                  <c:v>32.799999999999997</c:v>
                </c:pt>
                <c:pt idx="175">
                  <c:v>31.4</c:v>
                </c:pt>
                <c:pt idx="176">
                  <c:v>30.3</c:v>
                </c:pt>
                <c:pt idx="177">
                  <c:v>29.3</c:v>
                </c:pt>
                <c:pt idx="178">
                  <c:v>28.3</c:v>
                </c:pt>
                <c:pt idx="179">
                  <c:v>28.3</c:v>
                </c:pt>
                <c:pt idx="180">
                  <c:v>28.8</c:v>
                </c:pt>
                <c:pt idx="181">
                  <c:v>29.3</c:v>
                </c:pt>
                <c:pt idx="182">
                  <c:v>29.6</c:v>
                </c:pt>
                <c:pt idx="183">
                  <c:v>28.7</c:v>
                </c:pt>
                <c:pt idx="184">
                  <c:v>30.1</c:v>
                </c:pt>
                <c:pt idx="185">
                  <c:v>30.6</c:v>
                </c:pt>
                <c:pt idx="186">
                  <c:v>32.299999999999997</c:v>
                </c:pt>
                <c:pt idx="187">
                  <c:v>33.9</c:v>
                </c:pt>
                <c:pt idx="188">
                  <c:v>35.6</c:v>
                </c:pt>
                <c:pt idx="189">
                  <c:v>37.700000000000003</c:v>
                </c:pt>
                <c:pt idx="190">
                  <c:v>39.700000000000003</c:v>
                </c:pt>
                <c:pt idx="191">
                  <c:v>42</c:v>
                </c:pt>
                <c:pt idx="192">
                  <c:v>39.6</c:v>
                </c:pt>
                <c:pt idx="193">
                  <c:v>39.700000000000003</c:v>
                </c:pt>
                <c:pt idx="194">
                  <c:v>40.299999999999997</c:v>
                </c:pt>
                <c:pt idx="195">
                  <c:v>40.6</c:v>
                </c:pt>
                <c:pt idx="196">
                  <c:v>42.5</c:v>
                </c:pt>
                <c:pt idx="197">
                  <c:v>43</c:v>
                </c:pt>
                <c:pt idx="198">
                  <c:v>44.2</c:v>
                </c:pt>
                <c:pt idx="199">
                  <c:v>45</c:v>
                </c:pt>
                <c:pt idx="200">
                  <c:v>44.7</c:v>
                </c:pt>
                <c:pt idx="201">
                  <c:v>44.8</c:v>
                </c:pt>
                <c:pt idx="202">
                  <c:v>45.2</c:v>
                </c:pt>
                <c:pt idx="203">
                  <c:v>44.7</c:v>
                </c:pt>
                <c:pt idx="204">
                  <c:v>44.3</c:v>
                </c:pt>
                <c:pt idx="205">
                  <c:v>44.8</c:v>
                </c:pt>
                <c:pt idx="206">
                  <c:v>44.6</c:v>
                </c:pt>
                <c:pt idx="207">
                  <c:v>44.1</c:v>
                </c:pt>
                <c:pt idx="208">
                  <c:v>42.7</c:v>
                </c:pt>
                <c:pt idx="209">
                  <c:v>43</c:v>
                </c:pt>
                <c:pt idx="210">
                  <c:v>42.7</c:v>
                </c:pt>
                <c:pt idx="211">
                  <c:v>41.9</c:v>
                </c:pt>
                <c:pt idx="212">
                  <c:v>41.1</c:v>
                </c:pt>
                <c:pt idx="213">
                  <c:v>41</c:v>
                </c:pt>
                <c:pt idx="214">
                  <c:v>40.1</c:v>
                </c:pt>
                <c:pt idx="215">
                  <c:v>40.4</c:v>
                </c:pt>
                <c:pt idx="216">
                  <c:v>38.6</c:v>
                </c:pt>
                <c:pt idx="217">
                  <c:v>38.700000000000003</c:v>
                </c:pt>
                <c:pt idx="218">
                  <c:v>37.4</c:v>
                </c:pt>
                <c:pt idx="219">
                  <c:v>37.700000000000003</c:v>
                </c:pt>
                <c:pt idx="220">
                  <c:v>35.700000000000003</c:v>
                </c:pt>
                <c:pt idx="221">
                  <c:v>35.700000000000003</c:v>
                </c:pt>
                <c:pt idx="222">
                  <c:v>34.9</c:v>
                </c:pt>
                <c:pt idx="223">
                  <c:v>35</c:v>
                </c:pt>
                <c:pt idx="224">
                  <c:v>34.5</c:v>
                </c:pt>
                <c:pt idx="225">
                  <c:v>35.1</c:v>
                </c:pt>
                <c:pt idx="226">
                  <c:v>34.9</c:v>
                </c:pt>
                <c:pt idx="227">
                  <c:v>35.4</c:v>
                </c:pt>
                <c:pt idx="228">
                  <c:v>34.9</c:v>
                </c:pt>
                <c:pt idx="229">
                  <c:v>35.4</c:v>
                </c:pt>
                <c:pt idx="230">
                  <c:v>35.9</c:v>
                </c:pt>
                <c:pt idx="231">
                  <c:v>36.700000000000003</c:v>
                </c:pt>
                <c:pt idx="232">
                  <c:v>36.700000000000003</c:v>
                </c:pt>
                <c:pt idx="233">
                  <c:v>38.200000000000003</c:v>
                </c:pt>
                <c:pt idx="234">
                  <c:v>38.299999999999997</c:v>
                </c:pt>
                <c:pt idx="235">
                  <c:v>39.799999999999997</c:v>
                </c:pt>
                <c:pt idx="236">
                  <c:v>39.200000000000003</c:v>
                </c:pt>
                <c:pt idx="237">
                  <c:v>40</c:v>
                </c:pt>
                <c:pt idx="238">
                  <c:v>40.4</c:v>
                </c:pt>
                <c:pt idx="239">
                  <c:v>41</c:v>
                </c:pt>
                <c:pt idx="240">
                  <c:v>40.4</c:v>
                </c:pt>
                <c:pt idx="241">
                  <c:v>41.6</c:v>
                </c:pt>
                <c:pt idx="242">
                  <c:v>41.6</c:v>
                </c:pt>
                <c:pt idx="243">
                  <c:v>42</c:v>
                </c:pt>
                <c:pt idx="244">
                  <c:v>41.5</c:v>
                </c:pt>
                <c:pt idx="245">
                  <c:v>42.5</c:v>
                </c:pt>
                <c:pt idx="246">
                  <c:v>42.5</c:v>
                </c:pt>
                <c:pt idx="247">
                  <c:v>43.1</c:v>
                </c:pt>
                <c:pt idx="248">
                  <c:v>42.2</c:v>
                </c:pt>
                <c:pt idx="249">
                  <c:v>43.5</c:v>
                </c:pt>
                <c:pt idx="250">
                  <c:v>46.3</c:v>
                </c:pt>
                <c:pt idx="251">
                  <c:v>50.8</c:v>
                </c:pt>
                <c:pt idx="252">
                  <c:v>53.5</c:v>
                </c:pt>
                <c:pt idx="253">
                  <c:v>57.1</c:v>
                </c:pt>
                <c:pt idx="254">
                  <c:v>60.9</c:v>
                </c:pt>
                <c:pt idx="255">
                  <c:v>64.8</c:v>
                </c:pt>
                <c:pt idx="256">
                  <c:v>70.599999999999994</c:v>
                </c:pt>
                <c:pt idx="257">
                  <c:v>72.3</c:v>
                </c:pt>
                <c:pt idx="258">
                  <c:v>75.2</c:v>
                </c:pt>
                <c:pt idx="259">
                  <c:v>75.7</c:v>
                </c:pt>
                <c:pt idx="260">
                  <c:v>76.099999999999994</c:v>
                </c:pt>
                <c:pt idx="261">
                  <c:v>79.2</c:v>
                </c:pt>
                <c:pt idx="262">
                  <c:v>80.099999999999994</c:v>
                </c:pt>
                <c:pt idx="263">
                  <c:v>81.3</c:v>
                </c:pt>
                <c:pt idx="264">
                  <c:v>82.2</c:v>
                </c:pt>
                <c:pt idx="265">
                  <c:v>82.1</c:v>
                </c:pt>
                <c:pt idx="266">
                  <c:v>83.3</c:v>
                </c:pt>
                <c:pt idx="267">
                  <c:v>84.5</c:v>
                </c:pt>
                <c:pt idx="268">
                  <c:v>83.8</c:v>
                </c:pt>
                <c:pt idx="269">
                  <c:v>84.9</c:v>
                </c:pt>
                <c:pt idx="270">
                  <c:v>84.6</c:v>
                </c:pt>
                <c:pt idx="271">
                  <c:v>85.3</c:v>
                </c:pt>
                <c:pt idx="272">
                  <c:v>85.3</c:v>
                </c:pt>
                <c:pt idx="273">
                  <c:v>86.1</c:v>
                </c:pt>
                <c:pt idx="274">
                  <c:v>85.5</c:v>
                </c:pt>
                <c:pt idx="275">
                  <c:v>87.1</c:v>
                </c:pt>
                <c:pt idx="276">
                  <c:v>86.4</c:v>
                </c:pt>
                <c:pt idx="277">
                  <c:v>87.7</c:v>
                </c:pt>
                <c:pt idx="278">
                  <c:v>87.1</c:v>
                </c:pt>
                <c:pt idx="279">
                  <c:v>87.7</c:v>
                </c:pt>
                <c:pt idx="280">
                  <c:v>86.2</c:v>
                </c:pt>
                <c:pt idx="281">
                  <c:v>87.4</c:v>
                </c:pt>
                <c:pt idx="282">
                  <c:v>86.6</c:v>
                </c:pt>
                <c:pt idx="283">
                  <c:v>87.5</c:v>
                </c:pt>
                <c:pt idx="284">
                  <c:v>85.9</c:v>
                </c:pt>
                <c:pt idx="285">
                  <c:v>85.8</c:v>
                </c:pt>
                <c:pt idx="286">
                  <c:v>85.4</c:v>
                </c:pt>
                <c:pt idx="287">
                  <c:v>86.6</c:v>
                </c:pt>
                <c:pt idx="288">
                  <c:v>84.8</c:v>
                </c:pt>
                <c:pt idx="289">
                  <c:v>85.7</c:v>
                </c:pt>
                <c:pt idx="290">
                  <c:v>85.6</c:v>
                </c:pt>
                <c:pt idx="291">
                  <c:v>86.1</c:v>
                </c:pt>
                <c:pt idx="292">
                  <c:v>84.6</c:v>
                </c:pt>
                <c:pt idx="293">
                  <c:v>85.3</c:v>
                </c:pt>
                <c:pt idx="294">
                  <c:v>84.5</c:v>
                </c:pt>
                <c:pt idx="295">
                  <c:v>85.5</c:v>
                </c:pt>
                <c:pt idx="296">
                  <c:v>84.4</c:v>
                </c:pt>
                <c:pt idx="297">
                  <c:v>96.3</c:v>
                </c:pt>
                <c:pt idx="298">
                  <c:v>101.1</c:v>
                </c:pt>
                <c:pt idx="299">
                  <c:v>105.6</c:v>
                </c:pt>
                <c:pt idx="300">
                  <c:v>107.6</c:v>
                </c:pt>
                <c:pt idx="301">
                  <c:v>106.6</c:v>
                </c:pt>
                <c:pt idx="302">
                  <c:v>106.1</c:v>
                </c:pt>
                <c:pt idx="303">
                  <c:v>105.6</c:v>
                </c:pt>
                <c:pt idx="304">
                  <c:v>101.9</c:v>
                </c:pt>
                <c:pt idx="305">
                  <c:v>101.9</c:v>
                </c:pt>
              </c:numCache>
            </c:numRef>
          </c:val>
          <c:smooth val="0"/>
          <c:extLst>
            <c:ext xmlns:c16="http://schemas.microsoft.com/office/drawing/2014/chart" uri="{C3380CC4-5D6E-409C-BE32-E72D297353CC}">
              <c16:uniqueId val="{0000000B-8362-4E55-ADB6-47B8960336E9}"/>
            </c:ext>
          </c:extLst>
        </c:ser>
        <c:dLbls>
          <c:showLegendKey val="0"/>
          <c:showVal val="0"/>
          <c:showCatName val="0"/>
          <c:showSerName val="0"/>
          <c:showPercent val="0"/>
          <c:showBubbleSize val="0"/>
        </c:dLbls>
        <c:smooth val="0"/>
        <c:axId val="374983536"/>
        <c:axId val="1216659016"/>
      </c:lineChart>
      <c:dateAx>
        <c:axId val="374983536"/>
        <c:scaling>
          <c:orientation val="minMax"/>
          <c:min val="43830"/>
        </c:scaling>
        <c:delete val="0"/>
        <c:axPos val="b"/>
        <c:numFmt formatCode="[$-409]mmm\-yy;@" sourceLinked="0"/>
        <c:majorTickMark val="out"/>
        <c:minorTickMark val="none"/>
        <c:tickLblPos val="low"/>
        <c:spPr>
          <a:noFill/>
          <a:ln w="9525" cap="flat" cmpd="sng" algn="ctr">
            <a:solidFill>
              <a:schemeClr val="bg1">
                <a:lumMod val="50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216659016"/>
        <c:crosses val="autoZero"/>
        <c:auto val="1"/>
        <c:lblOffset val="100"/>
        <c:baseTimeUnit val="days"/>
        <c:majorUnit val="3"/>
        <c:majorTimeUnit val="months"/>
      </c:dateAx>
      <c:valAx>
        <c:axId val="1216659016"/>
        <c:scaling>
          <c:orientation val="minMax"/>
          <c:max val="140"/>
          <c:min val="50"/>
        </c:scaling>
        <c:delete val="0"/>
        <c:axPos val="l"/>
        <c:majorGridlines>
          <c:spPr>
            <a:ln w="9525" cap="flat" cmpd="sng" algn="ctr">
              <a:solidFill>
                <a:schemeClr val="accent2"/>
              </a:solidFill>
              <a:prstDash val="dash"/>
              <a:round/>
            </a:ln>
            <a:effectLst/>
          </c:spPr>
        </c:majorGridlines>
        <c:numFmt formatCode="#,##0.0_);\(#,##0.0\)" sourceLinked="0"/>
        <c:majorTickMark val="out"/>
        <c:minorTickMark val="none"/>
        <c:tickLblPos val="low"/>
        <c:spPr>
          <a:noFill/>
          <a:ln>
            <a:solidFill>
              <a:srgbClr val="FFFFFF">
                <a:lumMod val="50000"/>
              </a:srgb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374983536"/>
        <c:crosses val="autoZero"/>
        <c:crossBetween val="between"/>
        <c:majorUnit val="15"/>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span"/>
    <c:showDLblsOverMax val="0"/>
    <c:extLst/>
  </c:chart>
  <c:spPr>
    <a:solidFill>
      <a:schemeClr val="bg1"/>
    </a:solidFill>
    <a:ln w="9525" cap="flat" cmpd="sng" algn="ctr">
      <a:noFill/>
      <a:round/>
    </a:ln>
    <a:effectLst/>
  </c:spPr>
  <c:txPr>
    <a:bodyPr/>
    <a:lstStyle/>
    <a:p>
      <a:pPr>
        <a:defRPr sz="900">
          <a:latin typeface="Ubuntu Condensed" panose="020B0506030602030204" pitchFamily="34" charset="0"/>
        </a:defRPr>
      </a:pPr>
      <a:endParaRPr lang="en-US"/>
    </a:p>
  </c:txPr>
  <c:externalData r:id="rId4">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0103900375494766E-2"/>
          <c:y val="3.0923410216855671E-2"/>
          <c:w val="0.84149574522494819"/>
          <c:h val="0.80581670010246564"/>
        </c:manualLayout>
      </c:layout>
      <c:lineChart>
        <c:grouping val="standard"/>
        <c:varyColors val="0"/>
        <c:ser>
          <c:idx val="0"/>
          <c:order val="0"/>
          <c:tx>
            <c:strRef>
              <c:f>Sheet1!$B$1</c:f>
              <c:strCache>
                <c:ptCount val="1"/>
                <c:pt idx="0">
                  <c:v>10-Y Nominal Yield</c:v>
                </c:pt>
              </c:strCache>
            </c:strRef>
          </c:tx>
          <c:spPr>
            <a:ln w="19050">
              <a:solidFill>
                <a:srgbClr val="000000"/>
              </a:solidFill>
            </a:ln>
          </c:spPr>
          <c:marker>
            <c:symbol val="none"/>
          </c:marker>
          <c:dLbls>
            <c:dLbl>
              <c:idx val="7905"/>
              <c:numFmt formatCode="0.00" sourceLinked="0"/>
              <c:spPr>
                <a:ln>
                  <a:solidFill>
                    <a:srgbClr val="000000"/>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F102-4ED0-83DB-8F1CF9B494B7}"/>
                </c:ext>
              </c:extLst>
            </c:dLbl>
            <c:numFmt formatCode="#,##0.00" sourceLinked="0"/>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Sheet1!$A$2:$A$7907</c:f>
              <c:numCache>
                <c:formatCode>yyyy\-mm\-dd</c:formatCode>
                <c:ptCount val="7906"/>
                <c:pt idx="0">
                  <c:v>37165</c:v>
                </c:pt>
                <c:pt idx="1">
                  <c:v>37166</c:v>
                </c:pt>
                <c:pt idx="2">
                  <c:v>37167</c:v>
                </c:pt>
                <c:pt idx="3">
                  <c:v>37168</c:v>
                </c:pt>
                <c:pt idx="4">
                  <c:v>37169</c:v>
                </c:pt>
                <c:pt idx="5">
                  <c:v>37170</c:v>
                </c:pt>
                <c:pt idx="6">
                  <c:v>37171</c:v>
                </c:pt>
                <c:pt idx="7">
                  <c:v>37172</c:v>
                </c:pt>
                <c:pt idx="8">
                  <c:v>37173</c:v>
                </c:pt>
                <c:pt idx="9">
                  <c:v>37174</c:v>
                </c:pt>
                <c:pt idx="10">
                  <c:v>37175</c:v>
                </c:pt>
                <c:pt idx="11">
                  <c:v>37176</c:v>
                </c:pt>
                <c:pt idx="12">
                  <c:v>37177</c:v>
                </c:pt>
                <c:pt idx="13">
                  <c:v>37178</c:v>
                </c:pt>
                <c:pt idx="14">
                  <c:v>37179</c:v>
                </c:pt>
                <c:pt idx="15">
                  <c:v>37180</c:v>
                </c:pt>
                <c:pt idx="16">
                  <c:v>37181</c:v>
                </c:pt>
                <c:pt idx="17">
                  <c:v>37182</c:v>
                </c:pt>
                <c:pt idx="18">
                  <c:v>37183</c:v>
                </c:pt>
                <c:pt idx="19">
                  <c:v>37184</c:v>
                </c:pt>
                <c:pt idx="20">
                  <c:v>37185</c:v>
                </c:pt>
                <c:pt idx="21">
                  <c:v>37186</c:v>
                </c:pt>
                <c:pt idx="22">
                  <c:v>37187</c:v>
                </c:pt>
                <c:pt idx="23">
                  <c:v>37188</c:v>
                </c:pt>
                <c:pt idx="24">
                  <c:v>37189</c:v>
                </c:pt>
                <c:pt idx="25">
                  <c:v>37190</c:v>
                </c:pt>
                <c:pt idx="26">
                  <c:v>37191</c:v>
                </c:pt>
                <c:pt idx="27">
                  <c:v>37192</c:v>
                </c:pt>
                <c:pt idx="28">
                  <c:v>37193</c:v>
                </c:pt>
                <c:pt idx="29">
                  <c:v>37194</c:v>
                </c:pt>
                <c:pt idx="30">
                  <c:v>37195</c:v>
                </c:pt>
                <c:pt idx="31">
                  <c:v>37196</c:v>
                </c:pt>
                <c:pt idx="32">
                  <c:v>37197</c:v>
                </c:pt>
                <c:pt idx="33">
                  <c:v>37198</c:v>
                </c:pt>
                <c:pt idx="34">
                  <c:v>37199</c:v>
                </c:pt>
                <c:pt idx="35">
                  <c:v>37200</c:v>
                </c:pt>
                <c:pt idx="36">
                  <c:v>37201</c:v>
                </c:pt>
                <c:pt idx="37">
                  <c:v>37202</c:v>
                </c:pt>
                <c:pt idx="38">
                  <c:v>37203</c:v>
                </c:pt>
                <c:pt idx="39">
                  <c:v>37204</c:v>
                </c:pt>
                <c:pt idx="40">
                  <c:v>37205</c:v>
                </c:pt>
                <c:pt idx="41">
                  <c:v>37206</c:v>
                </c:pt>
                <c:pt idx="42">
                  <c:v>37207</c:v>
                </c:pt>
                <c:pt idx="43">
                  <c:v>37208</c:v>
                </c:pt>
                <c:pt idx="44">
                  <c:v>37209</c:v>
                </c:pt>
                <c:pt idx="45">
                  <c:v>37210</c:v>
                </c:pt>
                <c:pt idx="46">
                  <c:v>37211</c:v>
                </c:pt>
                <c:pt idx="47">
                  <c:v>37212</c:v>
                </c:pt>
                <c:pt idx="48">
                  <c:v>37213</c:v>
                </c:pt>
                <c:pt idx="49">
                  <c:v>37214</c:v>
                </c:pt>
                <c:pt idx="50">
                  <c:v>37215</c:v>
                </c:pt>
                <c:pt idx="51">
                  <c:v>37216</c:v>
                </c:pt>
                <c:pt idx="52">
                  <c:v>37217</c:v>
                </c:pt>
                <c:pt idx="53">
                  <c:v>37218</c:v>
                </c:pt>
                <c:pt idx="54">
                  <c:v>37219</c:v>
                </c:pt>
                <c:pt idx="55">
                  <c:v>37220</c:v>
                </c:pt>
                <c:pt idx="56">
                  <c:v>37221</c:v>
                </c:pt>
                <c:pt idx="57">
                  <c:v>37222</c:v>
                </c:pt>
                <c:pt idx="58">
                  <c:v>37223</c:v>
                </c:pt>
                <c:pt idx="59">
                  <c:v>37224</c:v>
                </c:pt>
                <c:pt idx="60">
                  <c:v>37225</c:v>
                </c:pt>
                <c:pt idx="61">
                  <c:v>37226</c:v>
                </c:pt>
                <c:pt idx="62">
                  <c:v>37227</c:v>
                </c:pt>
                <c:pt idx="63">
                  <c:v>37228</c:v>
                </c:pt>
                <c:pt idx="64">
                  <c:v>37229</c:v>
                </c:pt>
                <c:pt idx="65">
                  <c:v>37230</c:v>
                </c:pt>
                <c:pt idx="66">
                  <c:v>37231</c:v>
                </c:pt>
                <c:pt idx="67">
                  <c:v>37232</c:v>
                </c:pt>
                <c:pt idx="68">
                  <c:v>37233</c:v>
                </c:pt>
                <c:pt idx="69">
                  <c:v>37234</c:v>
                </c:pt>
                <c:pt idx="70">
                  <c:v>37235</c:v>
                </c:pt>
                <c:pt idx="71">
                  <c:v>37236</c:v>
                </c:pt>
                <c:pt idx="72">
                  <c:v>37237</c:v>
                </c:pt>
                <c:pt idx="73">
                  <c:v>37238</c:v>
                </c:pt>
                <c:pt idx="74">
                  <c:v>37239</c:v>
                </c:pt>
                <c:pt idx="75">
                  <c:v>37240</c:v>
                </c:pt>
                <c:pt idx="76">
                  <c:v>37241</c:v>
                </c:pt>
                <c:pt idx="77">
                  <c:v>37242</c:v>
                </c:pt>
                <c:pt idx="78">
                  <c:v>37243</c:v>
                </c:pt>
                <c:pt idx="79">
                  <c:v>37244</c:v>
                </c:pt>
                <c:pt idx="80">
                  <c:v>37245</c:v>
                </c:pt>
                <c:pt idx="81">
                  <c:v>37246</c:v>
                </c:pt>
                <c:pt idx="82">
                  <c:v>37247</c:v>
                </c:pt>
                <c:pt idx="83">
                  <c:v>37248</c:v>
                </c:pt>
                <c:pt idx="84">
                  <c:v>37249</c:v>
                </c:pt>
                <c:pt idx="85">
                  <c:v>37250</c:v>
                </c:pt>
                <c:pt idx="86">
                  <c:v>37251</c:v>
                </c:pt>
                <c:pt idx="87">
                  <c:v>37252</c:v>
                </c:pt>
                <c:pt idx="88">
                  <c:v>37253</c:v>
                </c:pt>
                <c:pt idx="89">
                  <c:v>37254</c:v>
                </c:pt>
                <c:pt idx="90">
                  <c:v>37255</c:v>
                </c:pt>
                <c:pt idx="91">
                  <c:v>37256</c:v>
                </c:pt>
                <c:pt idx="92">
                  <c:v>37257</c:v>
                </c:pt>
                <c:pt idx="93">
                  <c:v>37258</c:v>
                </c:pt>
                <c:pt idx="94">
                  <c:v>37259</c:v>
                </c:pt>
                <c:pt idx="95">
                  <c:v>37260</c:v>
                </c:pt>
                <c:pt idx="96">
                  <c:v>37261</c:v>
                </c:pt>
                <c:pt idx="97">
                  <c:v>37262</c:v>
                </c:pt>
                <c:pt idx="98">
                  <c:v>37263</c:v>
                </c:pt>
                <c:pt idx="99">
                  <c:v>37264</c:v>
                </c:pt>
                <c:pt idx="100">
                  <c:v>37265</c:v>
                </c:pt>
                <c:pt idx="101">
                  <c:v>37266</c:v>
                </c:pt>
                <c:pt idx="102">
                  <c:v>37267</c:v>
                </c:pt>
                <c:pt idx="103">
                  <c:v>37268</c:v>
                </c:pt>
                <c:pt idx="104">
                  <c:v>37269</c:v>
                </c:pt>
                <c:pt idx="105">
                  <c:v>37270</c:v>
                </c:pt>
                <c:pt idx="106">
                  <c:v>37271</c:v>
                </c:pt>
                <c:pt idx="107">
                  <c:v>37272</c:v>
                </c:pt>
                <c:pt idx="108">
                  <c:v>37273</c:v>
                </c:pt>
                <c:pt idx="109">
                  <c:v>37274</c:v>
                </c:pt>
                <c:pt idx="110">
                  <c:v>37275</c:v>
                </c:pt>
                <c:pt idx="111">
                  <c:v>37276</c:v>
                </c:pt>
                <c:pt idx="112">
                  <c:v>37277</c:v>
                </c:pt>
                <c:pt idx="113">
                  <c:v>37278</c:v>
                </c:pt>
                <c:pt idx="114">
                  <c:v>37279</c:v>
                </c:pt>
                <c:pt idx="115">
                  <c:v>37280</c:v>
                </c:pt>
                <c:pt idx="116">
                  <c:v>37281</c:v>
                </c:pt>
                <c:pt idx="117">
                  <c:v>37282</c:v>
                </c:pt>
                <c:pt idx="118">
                  <c:v>37283</c:v>
                </c:pt>
                <c:pt idx="119">
                  <c:v>37284</c:v>
                </c:pt>
                <c:pt idx="120">
                  <c:v>37285</c:v>
                </c:pt>
                <c:pt idx="121">
                  <c:v>37286</c:v>
                </c:pt>
                <c:pt idx="122">
                  <c:v>37287</c:v>
                </c:pt>
                <c:pt idx="123">
                  <c:v>37288</c:v>
                </c:pt>
                <c:pt idx="124">
                  <c:v>37289</c:v>
                </c:pt>
                <c:pt idx="125">
                  <c:v>37290</c:v>
                </c:pt>
                <c:pt idx="126">
                  <c:v>37291</c:v>
                </c:pt>
                <c:pt idx="127">
                  <c:v>37292</c:v>
                </c:pt>
                <c:pt idx="128">
                  <c:v>37293</c:v>
                </c:pt>
                <c:pt idx="129">
                  <c:v>37294</c:v>
                </c:pt>
                <c:pt idx="130">
                  <c:v>37295</c:v>
                </c:pt>
                <c:pt idx="131">
                  <c:v>37296</c:v>
                </c:pt>
                <c:pt idx="132">
                  <c:v>37297</c:v>
                </c:pt>
                <c:pt idx="133">
                  <c:v>37298</c:v>
                </c:pt>
                <c:pt idx="134">
                  <c:v>37299</c:v>
                </c:pt>
                <c:pt idx="135">
                  <c:v>37300</c:v>
                </c:pt>
                <c:pt idx="136">
                  <c:v>37301</c:v>
                </c:pt>
                <c:pt idx="137">
                  <c:v>37302</c:v>
                </c:pt>
                <c:pt idx="138">
                  <c:v>37303</c:v>
                </c:pt>
                <c:pt idx="139">
                  <c:v>37304</c:v>
                </c:pt>
                <c:pt idx="140">
                  <c:v>37305</c:v>
                </c:pt>
                <c:pt idx="141">
                  <c:v>37306</c:v>
                </c:pt>
                <c:pt idx="142">
                  <c:v>37307</c:v>
                </c:pt>
                <c:pt idx="143">
                  <c:v>37308</c:v>
                </c:pt>
                <c:pt idx="144">
                  <c:v>37309</c:v>
                </c:pt>
                <c:pt idx="145">
                  <c:v>37310</c:v>
                </c:pt>
                <c:pt idx="146">
                  <c:v>37311</c:v>
                </c:pt>
                <c:pt idx="147">
                  <c:v>37312</c:v>
                </c:pt>
                <c:pt idx="148">
                  <c:v>37313</c:v>
                </c:pt>
                <c:pt idx="149">
                  <c:v>37314</c:v>
                </c:pt>
                <c:pt idx="150">
                  <c:v>37315</c:v>
                </c:pt>
                <c:pt idx="151">
                  <c:v>37316</c:v>
                </c:pt>
                <c:pt idx="152">
                  <c:v>37317</c:v>
                </c:pt>
                <c:pt idx="153">
                  <c:v>37318</c:v>
                </c:pt>
                <c:pt idx="154">
                  <c:v>37319</c:v>
                </c:pt>
                <c:pt idx="155">
                  <c:v>37320</c:v>
                </c:pt>
                <c:pt idx="156">
                  <c:v>37321</c:v>
                </c:pt>
                <c:pt idx="157">
                  <c:v>37322</c:v>
                </c:pt>
                <c:pt idx="158">
                  <c:v>37323</c:v>
                </c:pt>
                <c:pt idx="159">
                  <c:v>37324</c:v>
                </c:pt>
                <c:pt idx="160">
                  <c:v>37325</c:v>
                </c:pt>
                <c:pt idx="161">
                  <c:v>37326</c:v>
                </c:pt>
                <c:pt idx="162">
                  <c:v>37327</c:v>
                </c:pt>
                <c:pt idx="163">
                  <c:v>37328</c:v>
                </c:pt>
                <c:pt idx="164">
                  <c:v>37329</c:v>
                </c:pt>
                <c:pt idx="165">
                  <c:v>37330</c:v>
                </c:pt>
                <c:pt idx="166">
                  <c:v>37331</c:v>
                </c:pt>
                <c:pt idx="167">
                  <c:v>37332</c:v>
                </c:pt>
                <c:pt idx="168">
                  <c:v>37333</c:v>
                </c:pt>
                <c:pt idx="169">
                  <c:v>37334</c:v>
                </c:pt>
                <c:pt idx="170">
                  <c:v>37335</c:v>
                </c:pt>
                <c:pt idx="171">
                  <c:v>37336</c:v>
                </c:pt>
                <c:pt idx="172">
                  <c:v>37337</c:v>
                </c:pt>
                <c:pt idx="173">
                  <c:v>37338</c:v>
                </c:pt>
                <c:pt idx="174">
                  <c:v>37339</c:v>
                </c:pt>
                <c:pt idx="175">
                  <c:v>37340</c:v>
                </c:pt>
                <c:pt idx="176">
                  <c:v>37341</c:v>
                </c:pt>
                <c:pt idx="177">
                  <c:v>37342</c:v>
                </c:pt>
                <c:pt idx="178">
                  <c:v>37343</c:v>
                </c:pt>
                <c:pt idx="179">
                  <c:v>37344</c:v>
                </c:pt>
                <c:pt idx="180">
                  <c:v>37345</c:v>
                </c:pt>
                <c:pt idx="181">
                  <c:v>37346</c:v>
                </c:pt>
                <c:pt idx="182">
                  <c:v>37347</c:v>
                </c:pt>
                <c:pt idx="183">
                  <c:v>37348</c:v>
                </c:pt>
                <c:pt idx="184">
                  <c:v>37349</c:v>
                </c:pt>
                <c:pt idx="185">
                  <c:v>37350</c:v>
                </c:pt>
                <c:pt idx="186">
                  <c:v>37351</c:v>
                </c:pt>
                <c:pt idx="187">
                  <c:v>37352</c:v>
                </c:pt>
                <c:pt idx="188">
                  <c:v>37353</c:v>
                </c:pt>
                <c:pt idx="189">
                  <c:v>37354</c:v>
                </c:pt>
                <c:pt idx="190">
                  <c:v>37355</c:v>
                </c:pt>
                <c:pt idx="191">
                  <c:v>37356</c:v>
                </c:pt>
                <c:pt idx="192">
                  <c:v>37357</c:v>
                </c:pt>
                <c:pt idx="193">
                  <c:v>37358</c:v>
                </c:pt>
                <c:pt idx="194">
                  <c:v>37359</c:v>
                </c:pt>
                <c:pt idx="195">
                  <c:v>37360</c:v>
                </c:pt>
                <c:pt idx="196">
                  <c:v>37361</c:v>
                </c:pt>
                <c:pt idx="197">
                  <c:v>37362</c:v>
                </c:pt>
                <c:pt idx="198">
                  <c:v>37363</c:v>
                </c:pt>
                <c:pt idx="199">
                  <c:v>37364</c:v>
                </c:pt>
                <c:pt idx="200">
                  <c:v>37365</c:v>
                </c:pt>
                <c:pt idx="201">
                  <c:v>37366</c:v>
                </c:pt>
                <c:pt idx="202">
                  <c:v>37367</c:v>
                </c:pt>
                <c:pt idx="203">
                  <c:v>37368</c:v>
                </c:pt>
                <c:pt idx="204">
                  <c:v>37369</c:v>
                </c:pt>
                <c:pt idx="205">
                  <c:v>37370</c:v>
                </c:pt>
                <c:pt idx="206">
                  <c:v>37371</c:v>
                </c:pt>
                <c:pt idx="207">
                  <c:v>37372</c:v>
                </c:pt>
                <c:pt idx="208">
                  <c:v>37373</c:v>
                </c:pt>
                <c:pt idx="209">
                  <c:v>37374</c:v>
                </c:pt>
                <c:pt idx="210">
                  <c:v>37375</c:v>
                </c:pt>
                <c:pt idx="211">
                  <c:v>37376</c:v>
                </c:pt>
                <c:pt idx="212">
                  <c:v>37377</c:v>
                </c:pt>
                <c:pt idx="213">
                  <c:v>37378</c:v>
                </c:pt>
                <c:pt idx="214">
                  <c:v>37379</c:v>
                </c:pt>
                <c:pt idx="215">
                  <c:v>37380</c:v>
                </c:pt>
                <c:pt idx="216">
                  <c:v>37381</c:v>
                </c:pt>
                <c:pt idx="217">
                  <c:v>37382</c:v>
                </c:pt>
                <c:pt idx="218">
                  <c:v>37383</c:v>
                </c:pt>
                <c:pt idx="219">
                  <c:v>37384</c:v>
                </c:pt>
                <c:pt idx="220">
                  <c:v>37385</c:v>
                </c:pt>
                <c:pt idx="221">
                  <c:v>37386</c:v>
                </c:pt>
                <c:pt idx="222">
                  <c:v>37387</c:v>
                </c:pt>
                <c:pt idx="223">
                  <c:v>37388</c:v>
                </c:pt>
                <c:pt idx="224">
                  <c:v>37389</c:v>
                </c:pt>
                <c:pt idx="225">
                  <c:v>37390</c:v>
                </c:pt>
                <c:pt idx="226">
                  <c:v>37391</c:v>
                </c:pt>
                <c:pt idx="227">
                  <c:v>37392</c:v>
                </c:pt>
                <c:pt idx="228">
                  <c:v>37393</c:v>
                </c:pt>
                <c:pt idx="229">
                  <c:v>37394</c:v>
                </c:pt>
                <c:pt idx="230">
                  <c:v>37395</c:v>
                </c:pt>
                <c:pt idx="231">
                  <c:v>37396</c:v>
                </c:pt>
                <c:pt idx="232">
                  <c:v>37397</c:v>
                </c:pt>
                <c:pt idx="233">
                  <c:v>37398</c:v>
                </c:pt>
                <c:pt idx="234">
                  <c:v>37399</c:v>
                </c:pt>
                <c:pt idx="235">
                  <c:v>37400</c:v>
                </c:pt>
                <c:pt idx="236">
                  <c:v>37401</c:v>
                </c:pt>
                <c:pt idx="237">
                  <c:v>37402</c:v>
                </c:pt>
                <c:pt idx="238">
                  <c:v>37403</c:v>
                </c:pt>
                <c:pt idx="239">
                  <c:v>37404</c:v>
                </c:pt>
                <c:pt idx="240">
                  <c:v>37405</c:v>
                </c:pt>
                <c:pt idx="241">
                  <c:v>37406</c:v>
                </c:pt>
                <c:pt idx="242">
                  <c:v>37407</c:v>
                </c:pt>
                <c:pt idx="243">
                  <c:v>37408</c:v>
                </c:pt>
                <c:pt idx="244">
                  <c:v>37409</c:v>
                </c:pt>
                <c:pt idx="245">
                  <c:v>37410</c:v>
                </c:pt>
                <c:pt idx="246">
                  <c:v>37411</c:v>
                </c:pt>
                <c:pt idx="247">
                  <c:v>37412</c:v>
                </c:pt>
                <c:pt idx="248">
                  <c:v>37413</c:v>
                </c:pt>
                <c:pt idx="249">
                  <c:v>37414</c:v>
                </c:pt>
                <c:pt idx="250">
                  <c:v>37415</c:v>
                </c:pt>
                <c:pt idx="251">
                  <c:v>37416</c:v>
                </c:pt>
                <c:pt idx="252">
                  <c:v>37417</c:v>
                </c:pt>
                <c:pt idx="253">
                  <c:v>37418</c:v>
                </c:pt>
                <c:pt idx="254">
                  <c:v>37419</c:v>
                </c:pt>
                <c:pt idx="255">
                  <c:v>37420</c:v>
                </c:pt>
                <c:pt idx="256">
                  <c:v>37421</c:v>
                </c:pt>
                <c:pt idx="257">
                  <c:v>37422</c:v>
                </c:pt>
                <c:pt idx="258">
                  <c:v>37423</c:v>
                </c:pt>
                <c:pt idx="259">
                  <c:v>37424</c:v>
                </c:pt>
                <c:pt idx="260">
                  <c:v>37425</c:v>
                </c:pt>
                <c:pt idx="261">
                  <c:v>37426</c:v>
                </c:pt>
                <c:pt idx="262">
                  <c:v>37427</c:v>
                </c:pt>
                <c:pt idx="263">
                  <c:v>37428</c:v>
                </c:pt>
                <c:pt idx="264">
                  <c:v>37429</c:v>
                </c:pt>
                <c:pt idx="265">
                  <c:v>37430</c:v>
                </c:pt>
                <c:pt idx="266">
                  <c:v>37431</c:v>
                </c:pt>
                <c:pt idx="267">
                  <c:v>37432</c:v>
                </c:pt>
                <c:pt idx="268">
                  <c:v>37433</c:v>
                </c:pt>
                <c:pt idx="269">
                  <c:v>37434</c:v>
                </c:pt>
                <c:pt idx="270">
                  <c:v>37435</c:v>
                </c:pt>
                <c:pt idx="271">
                  <c:v>37436</c:v>
                </c:pt>
                <c:pt idx="272">
                  <c:v>37437</c:v>
                </c:pt>
                <c:pt idx="273">
                  <c:v>37438</c:v>
                </c:pt>
                <c:pt idx="274">
                  <c:v>37439</c:v>
                </c:pt>
                <c:pt idx="275">
                  <c:v>37440</c:v>
                </c:pt>
                <c:pt idx="276">
                  <c:v>37441</c:v>
                </c:pt>
                <c:pt idx="277">
                  <c:v>37442</c:v>
                </c:pt>
                <c:pt idx="278">
                  <c:v>37443</c:v>
                </c:pt>
                <c:pt idx="279">
                  <c:v>37444</c:v>
                </c:pt>
                <c:pt idx="280">
                  <c:v>37445</c:v>
                </c:pt>
                <c:pt idx="281">
                  <c:v>37446</c:v>
                </c:pt>
                <c:pt idx="282">
                  <c:v>37447</c:v>
                </c:pt>
                <c:pt idx="283">
                  <c:v>37448</c:v>
                </c:pt>
                <c:pt idx="284">
                  <c:v>37449</c:v>
                </c:pt>
                <c:pt idx="285">
                  <c:v>37450</c:v>
                </c:pt>
                <c:pt idx="286">
                  <c:v>37451</c:v>
                </c:pt>
                <c:pt idx="287">
                  <c:v>37452</c:v>
                </c:pt>
                <c:pt idx="288">
                  <c:v>37453</c:v>
                </c:pt>
                <c:pt idx="289">
                  <c:v>37454</c:v>
                </c:pt>
                <c:pt idx="290">
                  <c:v>37455</c:v>
                </c:pt>
                <c:pt idx="291">
                  <c:v>37456</c:v>
                </c:pt>
                <c:pt idx="292">
                  <c:v>37457</c:v>
                </c:pt>
                <c:pt idx="293">
                  <c:v>37458</c:v>
                </c:pt>
                <c:pt idx="294">
                  <c:v>37459</c:v>
                </c:pt>
                <c:pt idx="295">
                  <c:v>37460</c:v>
                </c:pt>
                <c:pt idx="296">
                  <c:v>37461</c:v>
                </c:pt>
                <c:pt idx="297">
                  <c:v>37462</c:v>
                </c:pt>
                <c:pt idx="298">
                  <c:v>37463</c:v>
                </c:pt>
                <c:pt idx="299">
                  <c:v>37464</c:v>
                </c:pt>
                <c:pt idx="300">
                  <c:v>37465</c:v>
                </c:pt>
                <c:pt idx="301">
                  <c:v>37466</c:v>
                </c:pt>
                <c:pt idx="302">
                  <c:v>37467</c:v>
                </c:pt>
                <c:pt idx="303">
                  <c:v>37468</c:v>
                </c:pt>
                <c:pt idx="304">
                  <c:v>37469</c:v>
                </c:pt>
                <c:pt idx="305">
                  <c:v>37470</c:v>
                </c:pt>
                <c:pt idx="306">
                  <c:v>37471</c:v>
                </c:pt>
                <c:pt idx="307">
                  <c:v>37472</c:v>
                </c:pt>
                <c:pt idx="308">
                  <c:v>37473</c:v>
                </c:pt>
                <c:pt idx="309">
                  <c:v>37474</c:v>
                </c:pt>
                <c:pt idx="310">
                  <c:v>37475</c:v>
                </c:pt>
                <c:pt idx="311">
                  <c:v>37476</c:v>
                </c:pt>
                <c:pt idx="312">
                  <c:v>37477</c:v>
                </c:pt>
                <c:pt idx="313">
                  <c:v>37478</c:v>
                </c:pt>
                <c:pt idx="314">
                  <c:v>37479</c:v>
                </c:pt>
                <c:pt idx="315">
                  <c:v>37480</c:v>
                </c:pt>
                <c:pt idx="316">
                  <c:v>37481</c:v>
                </c:pt>
                <c:pt idx="317">
                  <c:v>37482</c:v>
                </c:pt>
                <c:pt idx="318">
                  <c:v>37483</c:v>
                </c:pt>
                <c:pt idx="319">
                  <c:v>37484</c:v>
                </c:pt>
                <c:pt idx="320">
                  <c:v>37485</c:v>
                </c:pt>
                <c:pt idx="321">
                  <c:v>37486</c:v>
                </c:pt>
                <c:pt idx="322">
                  <c:v>37487</c:v>
                </c:pt>
                <c:pt idx="323">
                  <c:v>37488</c:v>
                </c:pt>
                <c:pt idx="324">
                  <c:v>37489</c:v>
                </c:pt>
                <c:pt idx="325">
                  <c:v>37490</c:v>
                </c:pt>
                <c:pt idx="326">
                  <c:v>37491</c:v>
                </c:pt>
                <c:pt idx="327">
                  <c:v>37492</c:v>
                </c:pt>
                <c:pt idx="328">
                  <c:v>37493</c:v>
                </c:pt>
                <c:pt idx="329">
                  <c:v>37494</c:v>
                </c:pt>
                <c:pt idx="330">
                  <c:v>37495</c:v>
                </c:pt>
                <c:pt idx="331">
                  <c:v>37496</c:v>
                </c:pt>
                <c:pt idx="332">
                  <c:v>37497</c:v>
                </c:pt>
                <c:pt idx="333">
                  <c:v>37498</c:v>
                </c:pt>
                <c:pt idx="334">
                  <c:v>37499</c:v>
                </c:pt>
                <c:pt idx="335">
                  <c:v>37500</c:v>
                </c:pt>
                <c:pt idx="336">
                  <c:v>37501</c:v>
                </c:pt>
                <c:pt idx="337">
                  <c:v>37502</c:v>
                </c:pt>
                <c:pt idx="338">
                  <c:v>37503</c:v>
                </c:pt>
                <c:pt idx="339">
                  <c:v>37504</c:v>
                </c:pt>
                <c:pt idx="340">
                  <c:v>37505</c:v>
                </c:pt>
                <c:pt idx="341">
                  <c:v>37506</c:v>
                </c:pt>
                <c:pt idx="342">
                  <c:v>37507</c:v>
                </c:pt>
                <c:pt idx="343">
                  <c:v>37508</c:v>
                </c:pt>
                <c:pt idx="344">
                  <c:v>37509</c:v>
                </c:pt>
                <c:pt idx="345">
                  <c:v>37510</c:v>
                </c:pt>
                <c:pt idx="346">
                  <c:v>37511</c:v>
                </c:pt>
                <c:pt idx="347">
                  <c:v>37512</c:v>
                </c:pt>
                <c:pt idx="348">
                  <c:v>37513</c:v>
                </c:pt>
                <c:pt idx="349">
                  <c:v>37514</c:v>
                </c:pt>
                <c:pt idx="350">
                  <c:v>37515</c:v>
                </c:pt>
                <c:pt idx="351">
                  <c:v>37516</c:v>
                </c:pt>
                <c:pt idx="352">
                  <c:v>37517</c:v>
                </c:pt>
                <c:pt idx="353">
                  <c:v>37518</c:v>
                </c:pt>
                <c:pt idx="354">
                  <c:v>37519</c:v>
                </c:pt>
                <c:pt idx="355">
                  <c:v>37520</c:v>
                </c:pt>
                <c:pt idx="356">
                  <c:v>37521</c:v>
                </c:pt>
                <c:pt idx="357">
                  <c:v>37522</c:v>
                </c:pt>
                <c:pt idx="358">
                  <c:v>37523</c:v>
                </c:pt>
                <c:pt idx="359">
                  <c:v>37524</c:v>
                </c:pt>
                <c:pt idx="360">
                  <c:v>37525</c:v>
                </c:pt>
                <c:pt idx="361">
                  <c:v>37526</c:v>
                </c:pt>
                <c:pt idx="362">
                  <c:v>37527</c:v>
                </c:pt>
                <c:pt idx="363">
                  <c:v>37528</c:v>
                </c:pt>
                <c:pt idx="364">
                  <c:v>37529</c:v>
                </c:pt>
                <c:pt idx="365">
                  <c:v>37530</c:v>
                </c:pt>
                <c:pt idx="366">
                  <c:v>37531</c:v>
                </c:pt>
                <c:pt idx="367">
                  <c:v>37532</c:v>
                </c:pt>
                <c:pt idx="368">
                  <c:v>37533</c:v>
                </c:pt>
                <c:pt idx="369">
                  <c:v>37534</c:v>
                </c:pt>
                <c:pt idx="370">
                  <c:v>37535</c:v>
                </c:pt>
                <c:pt idx="371">
                  <c:v>37536</c:v>
                </c:pt>
                <c:pt idx="372">
                  <c:v>37537</c:v>
                </c:pt>
                <c:pt idx="373">
                  <c:v>37538</c:v>
                </c:pt>
                <c:pt idx="374">
                  <c:v>37539</c:v>
                </c:pt>
                <c:pt idx="375">
                  <c:v>37540</c:v>
                </c:pt>
                <c:pt idx="376">
                  <c:v>37541</c:v>
                </c:pt>
                <c:pt idx="377">
                  <c:v>37542</c:v>
                </c:pt>
                <c:pt idx="378">
                  <c:v>37543</c:v>
                </c:pt>
                <c:pt idx="379">
                  <c:v>37544</c:v>
                </c:pt>
                <c:pt idx="380">
                  <c:v>37545</c:v>
                </c:pt>
                <c:pt idx="381">
                  <c:v>37546</c:v>
                </c:pt>
                <c:pt idx="382">
                  <c:v>37547</c:v>
                </c:pt>
                <c:pt idx="383">
                  <c:v>37548</c:v>
                </c:pt>
                <c:pt idx="384">
                  <c:v>37549</c:v>
                </c:pt>
                <c:pt idx="385">
                  <c:v>37550</c:v>
                </c:pt>
                <c:pt idx="386">
                  <c:v>37551</c:v>
                </c:pt>
                <c:pt idx="387">
                  <c:v>37552</c:v>
                </c:pt>
                <c:pt idx="388">
                  <c:v>37553</c:v>
                </c:pt>
                <c:pt idx="389">
                  <c:v>37554</c:v>
                </c:pt>
                <c:pt idx="390">
                  <c:v>37555</c:v>
                </c:pt>
                <c:pt idx="391">
                  <c:v>37556</c:v>
                </c:pt>
                <c:pt idx="392">
                  <c:v>37557</c:v>
                </c:pt>
                <c:pt idx="393">
                  <c:v>37558</c:v>
                </c:pt>
                <c:pt idx="394">
                  <c:v>37559</c:v>
                </c:pt>
                <c:pt idx="395">
                  <c:v>37560</c:v>
                </c:pt>
                <c:pt idx="396">
                  <c:v>37561</c:v>
                </c:pt>
                <c:pt idx="397">
                  <c:v>37562</c:v>
                </c:pt>
                <c:pt idx="398">
                  <c:v>37563</c:v>
                </c:pt>
                <c:pt idx="399">
                  <c:v>37564</c:v>
                </c:pt>
                <c:pt idx="400">
                  <c:v>37565</c:v>
                </c:pt>
                <c:pt idx="401">
                  <c:v>37566</c:v>
                </c:pt>
                <c:pt idx="402">
                  <c:v>37567</c:v>
                </c:pt>
                <c:pt idx="403">
                  <c:v>37568</c:v>
                </c:pt>
                <c:pt idx="404">
                  <c:v>37569</c:v>
                </c:pt>
                <c:pt idx="405">
                  <c:v>37570</c:v>
                </c:pt>
                <c:pt idx="406">
                  <c:v>37571</c:v>
                </c:pt>
                <c:pt idx="407">
                  <c:v>37572</c:v>
                </c:pt>
                <c:pt idx="408">
                  <c:v>37573</c:v>
                </c:pt>
                <c:pt idx="409">
                  <c:v>37574</c:v>
                </c:pt>
                <c:pt idx="410">
                  <c:v>37575</c:v>
                </c:pt>
                <c:pt idx="411">
                  <c:v>37576</c:v>
                </c:pt>
                <c:pt idx="412">
                  <c:v>37577</c:v>
                </c:pt>
                <c:pt idx="413">
                  <c:v>37578</c:v>
                </c:pt>
                <c:pt idx="414">
                  <c:v>37579</c:v>
                </c:pt>
                <c:pt idx="415">
                  <c:v>37580</c:v>
                </c:pt>
                <c:pt idx="416">
                  <c:v>37581</c:v>
                </c:pt>
                <c:pt idx="417">
                  <c:v>37582</c:v>
                </c:pt>
                <c:pt idx="418">
                  <c:v>37583</c:v>
                </c:pt>
                <c:pt idx="419">
                  <c:v>37584</c:v>
                </c:pt>
                <c:pt idx="420">
                  <c:v>37585</c:v>
                </c:pt>
                <c:pt idx="421">
                  <c:v>37586</c:v>
                </c:pt>
                <c:pt idx="422">
                  <c:v>37587</c:v>
                </c:pt>
                <c:pt idx="423">
                  <c:v>37588</c:v>
                </c:pt>
                <c:pt idx="424">
                  <c:v>37589</c:v>
                </c:pt>
                <c:pt idx="425">
                  <c:v>37590</c:v>
                </c:pt>
                <c:pt idx="426">
                  <c:v>37591</c:v>
                </c:pt>
                <c:pt idx="427">
                  <c:v>37592</c:v>
                </c:pt>
                <c:pt idx="428">
                  <c:v>37593</c:v>
                </c:pt>
                <c:pt idx="429">
                  <c:v>37594</c:v>
                </c:pt>
                <c:pt idx="430">
                  <c:v>37595</c:v>
                </c:pt>
                <c:pt idx="431">
                  <c:v>37596</c:v>
                </c:pt>
                <c:pt idx="432">
                  <c:v>37597</c:v>
                </c:pt>
                <c:pt idx="433">
                  <c:v>37598</c:v>
                </c:pt>
                <c:pt idx="434">
                  <c:v>37599</c:v>
                </c:pt>
                <c:pt idx="435">
                  <c:v>37600</c:v>
                </c:pt>
                <c:pt idx="436">
                  <c:v>37601</c:v>
                </c:pt>
                <c:pt idx="437">
                  <c:v>37602</c:v>
                </c:pt>
                <c:pt idx="438">
                  <c:v>37603</c:v>
                </c:pt>
                <c:pt idx="439">
                  <c:v>37604</c:v>
                </c:pt>
                <c:pt idx="440">
                  <c:v>37605</c:v>
                </c:pt>
                <c:pt idx="441">
                  <c:v>37606</c:v>
                </c:pt>
                <c:pt idx="442">
                  <c:v>37607</c:v>
                </c:pt>
                <c:pt idx="443">
                  <c:v>37608</c:v>
                </c:pt>
                <c:pt idx="444">
                  <c:v>37609</c:v>
                </c:pt>
                <c:pt idx="445">
                  <c:v>37610</c:v>
                </c:pt>
                <c:pt idx="446">
                  <c:v>37611</c:v>
                </c:pt>
                <c:pt idx="447">
                  <c:v>37612</c:v>
                </c:pt>
                <c:pt idx="448">
                  <c:v>37613</c:v>
                </c:pt>
                <c:pt idx="449">
                  <c:v>37614</c:v>
                </c:pt>
                <c:pt idx="450">
                  <c:v>37615</c:v>
                </c:pt>
                <c:pt idx="451">
                  <c:v>37616</c:v>
                </c:pt>
                <c:pt idx="452">
                  <c:v>37617</c:v>
                </c:pt>
                <c:pt idx="453">
                  <c:v>37618</c:v>
                </c:pt>
                <c:pt idx="454">
                  <c:v>37619</c:v>
                </c:pt>
                <c:pt idx="455">
                  <c:v>37620</c:v>
                </c:pt>
                <c:pt idx="456">
                  <c:v>37621</c:v>
                </c:pt>
                <c:pt idx="457">
                  <c:v>37622</c:v>
                </c:pt>
                <c:pt idx="458">
                  <c:v>37623</c:v>
                </c:pt>
                <c:pt idx="459">
                  <c:v>37624</c:v>
                </c:pt>
                <c:pt idx="460">
                  <c:v>37625</c:v>
                </c:pt>
                <c:pt idx="461">
                  <c:v>37626</c:v>
                </c:pt>
                <c:pt idx="462">
                  <c:v>37627</c:v>
                </c:pt>
                <c:pt idx="463">
                  <c:v>37628</c:v>
                </c:pt>
                <c:pt idx="464">
                  <c:v>37629</c:v>
                </c:pt>
                <c:pt idx="465">
                  <c:v>37630</c:v>
                </c:pt>
                <c:pt idx="466">
                  <c:v>37631</c:v>
                </c:pt>
                <c:pt idx="467">
                  <c:v>37632</c:v>
                </c:pt>
                <c:pt idx="468">
                  <c:v>37633</c:v>
                </c:pt>
                <c:pt idx="469">
                  <c:v>37634</c:v>
                </c:pt>
                <c:pt idx="470">
                  <c:v>37635</c:v>
                </c:pt>
                <c:pt idx="471">
                  <c:v>37636</c:v>
                </c:pt>
                <c:pt idx="472">
                  <c:v>37637</c:v>
                </c:pt>
                <c:pt idx="473">
                  <c:v>37638</c:v>
                </c:pt>
                <c:pt idx="474">
                  <c:v>37639</c:v>
                </c:pt>
                <c:pt idx="475">
                  <c:v>37640</c:v>
                </c:pt>
                <c:pt idx="476">
                  <c:v>37641</c:v>
                </c:pt>
                <c:pt idx="477">
                  <c:v>37642</c:v>
                </c:pt>
                <c:pt idx="478">
                  <c:v>37643</c:v>
                </c:pt>
                <c:pt idx="479">
                  <c:v>37644</c:v>
                </c:pt>
                <c:pt idx="480">
                  <c:v>37645</c:v>
                </c:pt>
                <c:pt idx="481">
                  <c:v>37646</c:v>
                </c:pt>
                <c:pt idx="482">
                  <c:v>37647</c:v>
                </c:pt>
                <c:pt idx="483">
                  <c:v>37648</c:v>
                </c:pt>
                <c:pt idx="484">
                  <c:v>37649</c:v>
                </c:pt>
                <c:pt idx="485">
                  <c:v>37650</c:v>
                </c:pt>
                <c:pt idx="486">
                  <c:v>37651</c:v>
                </c:pt>
                <c:pt idx="487">
                  <c:v>37652</c:v>
                </c:pt>
                <c:pt idx="488">
                  <c:v>37653</c:v>
                </c:pt>
                <c:pt idx="489">
                  <c:v>37654</c:v>
                </c:pt>
                <c:pt idx="490">
                  <c:v>37655</c:v>
                </c:pt>
                <c:pt idx="491">
                  <c:v>37656</c:v>
                </c:pt>
                <c:pt idx="492">
                  <c:v>37657</c:v>
                </c:pt>
                <c:pt idx="493">
                  <c:v>37658</c:v>
                </c:pt>
                <c:pt idx="494">
                  <c:v>37659</c:v>
                </c:pt>
                <c:pt idx="495">
                  <c:v>37660</c:v>
                </c:pt>
                <c:pt idx="496">
                  <c:v>37661</c:v>
                </c:pt>
                <c:pt idx="497">
                  <c:v>37662</c:v>
                </c:pt>
                <c:pt idx="498">
                  <c:v>37663</c:v>
                </c:pt>
                <c:pt idx="499">
                  <c:v>37664</c:v>
                </c:pt>
                <c:pt idx="500">
                  <c:v>37665</c:v>
                </c:pt>
                <c:pt idx="501">
                  <c:v>37666</c:v>
                </c:pt>
                <c:pt idx="502">
                  <c:v>37667</c:v>
                </c:pt>
                <c:pt idx="503">
                  <c:v>37668</c:v>
                </c:pt>
                <c:pt idx="504">
                  <c:v>37669</c:v>
                </c:pt>
                <c:pt idx="505">
                  <c:v>37670</c:v>
                </c:pt>
                <c:pt idx="506">
                  <c:v>37671</c:v>
                </c:pt>
                <c:pt idx="507">
                  <c:v>37672</c:v>
                </c:pt>
                <c:pt idx="508">
                  <c:v>37673</c:v>
                </c:pt>
                <c:pt idx="509">
                  <c:v>37674</c:v>
                </c:pt>
                <c:pt idx="510">
                  <c:v>37675</c:v>
                </c:pt>
                <c:pt idx="511">
                  <c:v>37676</c:v>
                </c:pt>
                <c:pt idx="512">
                  <c:v>37677</c:v>
                </c:pt>
                <c:pt idx="513">
                  <c:v>37678</c:v>
                </c:pt>
                <c:pt idx="514">
                  <c:v>37679</c:v>
                </c:pt>
                <c:pt idx="515">
                  <c:v>37680</c:v>
                </c:pt>
                <c:pt idx="516">
                  <c:v>37681</c:v>
                </c:pt>
                <c:pt idx="517">
                  <c:v>37682</c:v>
                </c:pt>
                <c:pt idx="518">
                  <c:v>37683</c:v>
                </c:pt>
                <c:pt idx="519">
                  <c:v>37684</c:v>
                </c:pt>
                <c:pt idx="520">
                  <c:v>37685</c:v>
                </c:pt>
                <c:pt idx="521">
                  <c:v>37686</c:v>
                </c:pt>
                <c:pt idx="522">
                  <c:v>37687</c:v>
                </c:pt>
                <c:pt idx="523">
                  <c:v>37688</c:v>
                </c:pt>
                <c:pt idx="524">
                  <c:v>37689</c:v>
                </c:pt>
                <c:pt idx="525">
                  <c:v>37690</c:v>
                </c:pt>
                <c:pt idx="526">
                  <c:v>37691</c:v>
                </c:pt>
                <c:pt idx="527">
                  <c:v>37692</c:v>
                </c:pt>
                <c:pt idx="528">
                  <c:v>37693</c:v>
                </c:pt>
                <c:pt idx="529">
                  <c:v>37694</c:v>
                </c:pt>
                <c:pt idx="530">
                  <c:v>37695</c:v>
                </c:pt>
                <c:pt idx="531">
                  <c:v>37696</c:v>
                </c:pt>
                <c:pt idx="532">
                  <c:v>37697</c:v>
                </c:pt>
                <c:pt idx="533">
                  <c:v>37698</c:v>
                </c:pt>
                <c:pt idx="534">
                  <c:v>37699</c:v>
                </c:pt>
                <c:pt idx="535">
                  <c:v>37700</c:v>
                </c:pt>
                <c:pt idx="536">
                  <c:v>37701</c:v>
                </c:pt>
                <c:pt idx="537">
                  <c:v>37702</c:v>
                </c:pt>
                <c:pt idx="538">
                  <c:v>37703</c:v>
                </c:pt>
                <c:pt idx="539">
                  <c:v>37704</c:v>
                </c:pt>
                <c:pt idx="540">
                  <c:v>37705</c:v>
                </c:pt>
                <c:pt idx="541">
                  <c:v>37706</c:v>
                </c:pt>
                <c:pt idx="542">
                  <c:v>37707</c:v>
                </c:pt>
                <c:pt idx="543">
                  <c:v>37708</c:v>
                </c:pt>
                <c:pt idx="544">
                  <c:v>37709</c:v>
                </c:pt>
                <c:pt idx="545">
                  <c:v>37710</c:v>
                </c:pt>
                <c:pt idx="546">
                  <c:v>37711</c:v>
                </c:pt>
                <c:pt idx="547">
                  <c:v>37712</c:v>
                </c:pt>
                <c:pt idx="548">
                  <c:v>37713</c:v>
                </c:pt>
                <c:pt idx="549">
                  <c:v>37714</c:v>
                </c:pt>
                <c:pt idx="550">
                  <c:v>37715</c:v>
                </c:pt>
                <c:pt idx="551">
                  <c:v>37716</c:v>
                </c:pt>
                <c:pt idx="552">
                  <c:v>37717</c:v>
                </c:pt>
                <c:pt idx="553">
                  <c:v>37718</c:v>
                </c:pt>
                <c:pt idx="554">
                  <c:v>37719</c:v>
                </c:pt>
                <c:pt idx="555">
                  <c:v>37720</c:v>
                </c:pt>
                <c:pt idx="556">
                  <c:v>37721</c:v>
                </c:pt>
                <c:pt idx="557">
                  <c:v>37722</c:v>
                </c:pt>
                <c:pt idx="558">
                  <c:v>37723</c:v>
                </c:pt>
                <c:pt idx="559">
                  <c:v>37724</c:v>
                </c:pt>
                <c:pt idx="560">
                  <c:v>37725</c:v>
                </c:pt>
                <c:pt idx="561">
                  <c:v>37726</c:v>
                </c:pt>
                <c:pt idx="562">
                  <c:v>37727</c:v>
                </c:pt>
                <c:pt idx="563">
                  <c:v>37728</c:v>
                </c:pt>
                <c:pt idx="564">
                  <c:v>37729</c:v>
                </c:pt>
                <c:pt idx="565">
                  <c:v>37730</c:v>
                </c:pt>
                <c:pt idx="566">
                  <c:v>37731</c:v>
                </c:pt>
                <c:pt idx="567">
                  <c:v>37732</c:v>
                </c:pt>
                <c:pt idx="568">
                  <c:v>37733</c:v>
                </c:pt>
                <c:pt idx="569">
                  <c:v>37734</c:v>
                </c:pt>
                <c:pt idx="570">
                  <c:v>37735</c:v>
                </c:pt>
                <c:pt idx="571">
                  <c:v>37736</c:v>
                </c:pt>
                <c:pt idx="572">
                  <c:v>37737</c:v>
                </c:pt>
                <c:pt idx="573">
                  <c:v>37738</c:v>
                </c:pt>
                <c:pt idx="574">
                  <c:v>37739</c:v>
                </c:pt>
                <c:pt idx="575">
                  <c:v>37740</c:v>
                </c:pt>
                <c:pt idx="576">
                  <c:v>37741</c:v>
                </c:pt>
                <c:pt idx="577">
                  <c:v>37742</c:v>
                </c:pt>
                <c:pt idx="578">
                  <c:v>37743</c:v>
                </c:pt>
                <c:pt idx="579">
                  <c:v>37744</c:v>
                </c:pt>
                <c:pt idx="580">
                  <c:v>37745</c:v>
                </c:pt>
                <c:pt idx="581">
                  <c:v>37746</c:v>
                </c:pt>
                <c:pt idx="582">
                  <c:v>37747</c:v>
                </c:pt>
                <c:pt idx="583">
                  <c:v>37748</c:v>
                </c:pt>
                <c:pt idx="584">
                  <c:v>37749</c:v>
                </c:pt>
                <c:pt idx="585">
                  <c:v>37750</c:v>
                </c:pt>
                <c:pt idx="586">
                  <c:v>37751</c:v>
                </c:pt>
                <c:pt idx="587">
                  <c:v>37752</c:v>
                </c:pt>
                <c:pt idx="588">
                  <c:v>37753</c:v>
                </c:pt>
                <c:pt idx="589">
                  <c:v>37754</c:v>
                </c:pt>
                <c:pt idx="590">
                  <c:v>37755</c:v>
                </c:pt>
                <c:pt idx="591">
                  <c:v>37756</c:v>
                </c:pt>
                <c:pt idx="592">
                  <c:v>37757</c:v>
                </c:pt>
                <c:pt idx="593">
                  <c:v>37758</c:v>
                </c:pt>
                <c:pt idx="594">
                  <c:v>37759</c:v>
                </c:pt>
                <c:pt idx="595">
                  <c:v>37760</c:v>
                </c:pt>
                <c:pt idx="596">
                  <c:v>37761</c:v>
                </c:pt>
                <c:pt idx="597">
                  <c:v>37762</c:v>
                </c:pt>
                <c:pt idx="598">
                  <c:v>37763</c:v>
                </c:pt>
                <c:pt idx="599">
                  <c:v>37764</c:v>
                </c:pt>
                <c:pt idx="600">
                  <c:v>37765</c:v>
                </c:pt>
                <c:pt idx="601">
                  <c:v>37766</c:v>
                </c:pt>
                <c:pt idx="602">
                  <c:v>37767</c:v>
                </c:pt>
                <c:pt idx="603">
                  <c:v>37768</c:v>
                </c:pt>
                <c:pt idx="604">
                  <c:v>37769</c:v>
                </c:pt>
                <c:pt idx="605">
                  <c:v>37770</c:v>
                </c:pt>
                <c:pt idx="606">
                  <c:v>37771</c:v>
                </c:pt>
                <c:pt idx="607">
                  <c:v>37772</c:v>
                </c:pt>
                <c:pt idx="608">
                  <c:v>37773</c:v>
                </c:pt>
                <c:pt idx="609">
                  <c:v>37774</c:v>
                </c:pt>
                <c:pt idx="610">
                  <c:v>37775</c:v>
                </c:pt>
                <c:pt idx="611">
                  <c:v>37776</c:v>
                </c:pt>
                <c:pt idx="612">
                  <c:v>37777</c:v>
                </c:pt>
                <c:pt idx="613">
                  <c:v>37778</c:v>
                </c:pt>
                <c:pt idx="614">
                  <c:v>37779</c:v>
                </c:pt>
                <c:pt idx="615">
                  <c:v>37780</c:v>
                </c:pt>
                <c:pt idx="616">
                  <c:v>37781</c:v>
                </c:pt>
                <c:pt idx="617">
                  <c:v>37782</c:v>
                </c:pt>
                <c:pt idx="618">
                  <c:v>37783</c:v>
                </c:pt>
                <c:pt idx="619">
                  <c:v>37784</c:v>
                </c:pt>
                <c:pt idx="620">
                  <c:v>37785</c:v>
                </c:pt>
                <c:pt idx="621">
                  <c:v>37786</c:v>
                </c:pt>
                <c:pt idx="622">
                  <c:v>37787</c:v>
                </c:pt>
                <c:pt idx="623">
                  <c:v>37788</c:v>
                </c:pt>
                <c:pt idx="624">
                  <c:v>37789</c:v>
                </c:pt>
                <c:pt idx="625">
                  <c:v>37790</c:v>
                </c:pt>
                <c:pt idx="626">
                  <c:v>37791</c:v>
                </c:pt>
                <c:pt idx="627">
                  <c:v>37792</c:v>
                </c:pt>
                <c:pt idx="628">
                  <c:v>37793</c:v>
                </c:pt>
                <c:pt idx="629">
                  <c:v>37794</c:v>
                </c:pt>
                <c:pt idx="630">
                  <c:v>37795</c:v>
                </c:pt>
                <c:pt idx="631">
                  <c:v>37796</c:v>
                </c:pt>
                <c:pt idx="632">
                  <c:v>37797</c:v>
                </c:pt>
                <c:pt idx="633">
                  <c:v>37798</c:v>
                </c:pt>
                <c:pt idx="634">
                  <c:v>37799</c:v>
                </c:pt>
                <c:pt idx="635">
                  <c:v>37800</c:v>
                </c:pt>
                <c:pt idx="636">
                  <c:v>37801</c:v>
                </c:pt>
                <c:pt idx="637">
                  <c:v>37802</c:v>
                </c:pt>
                <c:pt idx="638">
                  <c:v>37803</c:v>
                </c:pt>
                <c:pt idx="639">
                  <c:v>37804</c:v>
                </c:pt>
                <c:pt idx="640">
                  <c:v>37805</c:v>
                </c:pt>
                <c:pt idx="641">
                  <c:v>37806</c:v>
                </c:pt>
                <c:pt idx="642">
                  <c:v>37807</c:v>
                </c:pt>
                <c:pt idx="643">
                  <c:v>37808</c:v>
                </c:pt>
                <c:pt idx="644">
                  <c:v>37809</c:v>
                </c:pt>
                <c:pt idx="645">
                  <c:v>37810</c:v>
                </c:pt>
                <c:pt idx="646">
                  <c:v>37811</c:v>
                </c:pt>
                <c:pt idx="647">
                  <c:v>37812</c:v>
                </c:pt>
                <c:pt idx="648">
                  <c:v>37813</c:v>
                </c:pt>
                <c:pt idx="649">
                  <c:v>37814</c:v>
                </c:pt>
                <c:pt idx="650">
                  <c:v>37815</c:v>
                </c:pt>
                <c:pt idx="651">
                  <c:v>37816</c:v>
                </c:pt>
                <c:pt idx="652">
                  <c:v>37817</c:v>
                </c:pt>
                <c:pt idx="653">
                  <c:v>37818</c:v>
                </c:pt>
                <c:pt idx="654">
                  <c:v>37819</c:v>
                </c:pt>
                <c:pt idx="655">
                  <c:v>37820</c:v>
                </c:pt>
                <c:pt idx="656">
                  <c:v>37821</c:v>
                </c:pt>
                <c:pt idx="657">
                  <c:v>37822</c:v>
                </c:pt>
                <c:pt idx="658">
                  <c:v>37823</c:v>
                </c:pt>
                <c:pt idx="659">
                  <c:v>37824</c:v>
                </c:pt>
                <c:pt idx="660">
                  <c:v>37825</c:v>
                </c:pt>
                <c:pt idx="661">
                  <c:v>37826</c:v>
                </c:pt>
                <c:pt idx="662">
                  <c:v>37827</c:v>
                </c:pt>
                <c:pt idx="663">
                  <c:v>37828</c:v>
                </c:pt>
                <c:pt idx="664">
                  <c:v>37829</c:v>
                </c:pt>
                <c:pt idx="665">
                  <c:v>37830</c:v>
                </c:pt>
                <c:pt idx="666">
                  <c:v>37831</c:v>
                </c:pt>
                <c:pt idx="667">
                  <c:v>37832</c:v>
                </c:pt>
                <c:pt idx="668">
                  <c:v>37833</c:v>
                </c:pt>
                <c:pt idx="669">
                  <c:v>37834</c:v>
                </c:pt>
                <c:pt idx="670">
                  <c:v>37835</c:v>
                </c:pt>
                <c:pt idx="671">
                  <c:v>37836</c:v>
                </c:pt>
                <c:pt idx="672">
                  <c:v>37837</c:v>
                </c:pt>
                <c:pt idx="673">
                  <c:v>37838</c:v>
                </c:pt>
                <c:pt idx="674">
                  <c:v>37839</c:v>
                </c:pt>
                <c:pt idx="675">
                  <c:v>37840</c:v>
                </c:pt>
                <c:pt idx="676">
                  <c:v>37841</c:v>
                </c:pt>
                <c:pt idx="677">
                  <c:v>37842</c:v>
                </c:pt>
                <c:pt idx="678">
                  <c:v>37843</c:v>
                </c:pt>
                <c:pt idx="679">
                  <c:v>37844</c:v>
                </c:pt>
                <c:pt idx="680">
                  <c:v>37845</c:v>
                </c:pt>
                <c:pt idx="681">
                  <c:v>37846</c:v>
                </c:pt>
                <c:pt idx="682">
                  <c:v>37847</c:v>
                </c:pt>
                <c:pt idx="683">
                  <c:v>37848</c:v>
                </c:pt>
                <c:pt idx="684">
                  <c:v>37849</c:v>
                </c:pt>
                <c:pt idx="685">
                  <c:v>37850</c:v>
                </c:pt>
                <c:pt idx="686">
                  <c:v>37851</c:v>
                </c:pt>
                <c:pt idx="687">
                  <c:v>37852</c:v>
                </c:pt>
                <c:pt idx="688">
                  <c:v>37853</c:v>
                </c:pt>
                <c:pt idx="689">
                  <c:v>37854</c:v>
                </c:pt>
                <c:pt idx="690">
                  <c:v>37855</c:v>
                </c:pt>
                <c:pt idx="691">
                  <c:v>37856</c:v>
                </c:pt>
                <c:pt idx="692">
                  <c:v>37857</c:v>
                </c:pt>
                <c:pt idx="693">
                  <c:v>37858</c:v>
                </c:pt>
                <c:pt idx="694">
                  <c:v>37859</c:v>
                </c:pt>
                <c:pt idx="695">
                  <c:v>37860</c:v>
                </c:pt>
                <c:pt idx="696">
                  <c:v>37861</c:v>
                </c:pt>
                <c:pt idx="697">
                  <c:v>37862</c:v>
                </c:pt>
                <c:pt idx="698">
                  <c:v>37863</c:v>
                </c:pt>
                <c:pt idx="699">
                  <c:v>37864</c:v>
                </c:pt>
                <c:pt idx="700">
                  <c:v>37865</c:v>
                </c:pt>
                <c:pt idx="701">
                  <c:v>37866</c:v>
                </c:pt>
                <c:pt idx="702">
                  <c:v>37867</c:v>
                </c:pt>
                <c:pt idx="703">
                  <c:v>37868</c:v>
                </c:pt>
                <c:pt idx="704">
                  <c:v>37869</c:v>
                </c:pt>
                <c:pt idx="705">
                  <c:v>37870</c:v>
                </c:pt>
                <c:pt idx="706">
                  <c:v>37871</c:v>
                </c:pt>
                <c:pt idx="707">
                  <c:v>37872</c:v>
                </c:pt>
                <c:pt idx="708">
                  <c:v>37873</c:v>
                </c:pt>
                <c:pt idx="709">
                  <c:v>37874</c:v>
                </c:pt>
                <c:pt idx="710">
                  <c:v>37875</c:v>
                </c:pt>
                <c:pt idx="711">
                  <c:v>37876</c:v>
                </c:pt>
                <c:pt idx="712">
                  <c:v>37877</c:v>
                </c:pt>
                <c:pt idx="713">
                  <c:v>37878</c:v>
                </c:pt>
                <c:pt idx="714">
                  <c:v>37879</c:v>
                </c:pt>
                <c:pt idx="715">
                  <c:v>37880</c:v>
                </c:pt>
                <c:pt idx="716">
                  <c:v>37881</c:v>
                </c:pt>
                <c:pt idx="717">
                  <c:v>37882</c:v>
                </c:pt>
                <c:pt idx="718">
                  <c:v>37883</c:v>
                </c:pt>
                <c:pt idx="719">
                  <c:v>37884</c:v>
                </c:pt>
                <c:pt idx="720">
                  <c:v>37885</c:v>
                </c:pt>
                <c:pt idx="721">
                  <c:v>37886</c:v>
                </c:pt>
                <c:pt idx="722">
                  <c:v>37887</c:v>
                </c:pt>
                <c:pt idx="723">
                  <c:v>37888</c:v>
                </c:pt>
                <c:pt idx="724">
                  <c:v>37889</c:v>
                </c:pt>
                <c:pt idx="725">
                  <c:v>37890</c:v>
                </c:pt>
                <c:pt idx="726">
                  <c:v>37891</c:v>
                </c:pt>
                <c:pt idx="727">
                  <c:v>37892</c:v>
                </c:pt>
                <c:pt idx="728">
                  <c:v>37893</c:v>
                </c:pt>
                <c:pt idx="729">
                  <c:v>37894</c:v>
                </c:pt>
                <c:pt idx="730">
                  <c:v>37895</c:v>
                </c:pt>
                <c:pt idx="731">
                  <c:v>37896</c:v>
                </c:pt>
                <c:pt idx="732">
                  <c:v>37897</c:v>
                </c:pt>
                <c:pt idx="733">
                  <c:v>37898</c:v>
                </c:pt>
                <c:pt idx="734">
                  <c:v>37899</c:v>
                </c:pt>
                <c:pt idx="735">
                  <c:v>37900</c:v>
                </c:pt>
                <c:pt idx="736">
                  <c:v>37901</c:v>
                </c:pt>
                <c:pt idx="737">
                  <c:v>37902</c:v>
                </c:pt>
                <c:pt idx="738">
                  <c:v>37903</c:v>
                </c:pt>
                <c:pt idx="739">
                  <c:v>37904</c:v>
                </c:pt>
                <c:pt idx="740">
                  <c:v>37905</c:v>
                </c:pt>
                <c:pt idx="741">
                  <c:v>37906</c:v>
                </c:pt>
                <c:pt idx="742">
                  <c:v>37907</c:v>
                </c:pt>
                <c:pt idx="743">
                  <c:v>37908</c:v>
                </c:pt>
                <c:pt idx="744">
                  <c:v>37909</c:v>
                </c:pt>
                <c:pt idx="745">
                  <c:v>37910</c:v>
                </c:pt>
                <c:pt idx="746">
                  <c:v>37911</c:v>
                </c:pt>
                <c:pt idx="747">
                  <c:v>37912</c:v>
                </c:pt>
                <c:pt idx="748">
                  <c:v>37913</c:v>
                </c:pt>
                <c:pt idx="749">
                  <c:v>37914</c:v>
                </c:pt>
                <c:pt idx="750">
                  <c:v>37915</c:v>
                </c:pt>
                <c:pt idx="751">
                  <c:v>37916</c:v>
                </c:pt>
                <c:pt idx="752">
                  <c:v>37917</c:v>
                </c:pt>
                <c:pt idx="753">
                  <c:v>37918</c:v>
                </c:pt>
                <c:pt idx="754">
                  <c:v>37919</c:v>
                </c:pt>
                <c:pt idx="755">
                  <c:v>37920</c:v>
                </c:pt>
                <c:pt idx="756">
                  <c:v>37921</c:v>
                </c:pt>
                <c:pt idx="757">
                  <c:v>37922</c:v>
                </c:pt>
                <c:pt idx="758">
                  <c:v>37923</c:v>
                </c:pt>
                <c:pt idx="759">
                  <c:v>37924</c:v>
                </c:pt>
                <c:pt idx="760">
                  <c:v>37925</c:v>
                </c:pt>
                <c:pt idx="761">
                  <c:v>37926</c:v>
                </c:pt>
                <c:pt idx="762">
                  <c:v>37927</c:v>
                </c:pt>
                <c:pt idx="763">
                  <c:v>37928</c:v>
                </c:pt>
                <c:pt idx="764">
                  <c:v>37929</c:v>
                </c:pt>
                <c:pt idx="765">
                  <c:v>37930</c:v>
                </c:pt>
                <c:pt idx="766">
                  <c:v>37931</c:v>
                </c:pt>
                <c:pt idx="767">
                  <c:v>37932</c:v>
                </c:pt>
                <c:pt idx="768">
                  <c:v>37933</c:v>
                </c:pt>
                <c:pt idx="769">
                  <c:v>37934</c:v>
                </c:pt>
                <c:pt idx="770">
                  <c:v>37935</c:v>
                </c:pt>
                <c:pt idx="771">
                  <c:v>37936</c:v>
                </c:pt>
                <c:pt idx="772">
                  <c:v>37937</c:v>
                </c:pt>
                <c:pt idx="773">
                  <c:v>37938</c:v>
                </c:pt>
                <c:pt idx="774">
                  <c:v>37939</c:v>
                </c:pt>
                <c:pt idx="775">
                  <c:v>37940</c:v>
                </c:pt>
                <c:pt idx="776">
                  <c:v>37941</c:v>
                </c:pt>
                <c:pt idx="777">
                  <c:v>37942</c:v>
                </c:pt>
                <c:pt idx="778">
                  <c:v>37943</c:v>
                </c:pt>
                <c:pt idx="779">
                  <c:v>37944</c:v>
                </c:pt>
                <c:pt idx="780">
                  <c:v>37945</c:v>
                </c:pt>
                <c:pt idx="781">
                  <c:v>37946</c:v>
                </c:pt>
                <c:pt idx="782">
                  <c:v>37947</c:v>
                </c:pt>
                <c:pt idx="783">
                  <c:v>37948</c:v>
                </c:pt>
                <c:pt idx="784">
                  <c:v>37949</c:v>
                </c:pt>
                <c:pt idx="785">
                  <c:v>37950</c:v>
                </c:pt>
                <c:pt idx="786">
                  <c:v>37951</c:v>
                </c:pt>
                <c:pt idx="787">
                  <c:v>37952</c:v>
                </c:pt>
                <c:pt idx="788">
                  <c:v>37953</c:v>
                </c:pt>
                <c:pt idx="789">
                  <c:v>37954</c:v>
                </c:pt>
                <c:pt idx="790">
                  <c:v>37955</c:v>
                </c:pt>
                <c:pt idx="791">
                  <c:v>37956</c:v>
                </c:pt>
                <c:pt idx="792">
                  <c:v>37957</c:v>
                </c:pt>
                <c:pt idx="793">
                  <c:v>37958</c:v>
                </c:pt>
                <c:pt idx="794">
                  <c:v>37959</c:v>
                </c:pt>
                <c:pt idx="795">
                  <c:v>37960</c:v>
                </c:pt>
                <c:pt idx="796">
                  <c:v>37961</c:v>
                </c:pt>
                <c:pt idx="797">
                  <c:v>37962</c:v>
                </c:pt>
                <c:pt idx="798">
                  <c:v>37963</c:v>
                </c:pt>
                <c:pt idx="799">
                  <c:v>37964</c:v>
                </c:pt>
                <c:pt idx="800">
                  <c:v>37965</c:v>
                </c:pt>
                <c:pt idx="801">
                  <c:v>37966</c:v>
                </c:pt>
                <c:pt idx="802">
                  <c:v>37967</c:v>
                </c:pt>
                <c:pt idx="803">
                  <c:v>37968</c:v>
                </c:pt>
                <c:pt idx="804">
                  <c:v>37969</c:v>
                </c:pt>
                <c:pt idx="805">
                  <c:v>37970</c:v>
                </c:pt>
                <c:pt idx="806">
                  <c:v>37971</c:v>
                </c:pt>
                <c:pt idx="807">
                  <c:v>37972</c:v>
                </c:pt>
                <c:pt idx="808">
                  <c:v>37973</c:v>
                </c:pt>
                <c:pt idx="809">
                  <c:v>37974</c:v>
                </c:pt>
                <c:pt idx="810">
                  <c:v>37975</c:v>
                </c:pt>
                <c:pt idx="811">
                  <c:v>37976</c:v>
                </c:pt>
                <c:pt idx="812">
                  <c:v>37977</c:v>
                </c:pt>
                <c:pt idx="813">
                  <c:v>37978</c:v>
                </c:pt>
                <c:pt idx="814">
                  <c:v>37979</c:v>
                </c:pt>
                <c:pt idx="815">
                  <c:v>37980</c:v>
                </c:pt>
                <c:pt idx="816">
                  <c:v>37981</c:v>
                </c:pt>
                <c:pt idx="817">
                  <c:v>37982</c:v>
                </c:pt>
                <c:pt idx="818">
                  <c:v>37983</c:v>
                </c:pt>
                <c:pt idx="819">
                  <c:v>37984</c:v>
                </c:pt>
                <c:pt idx="820">
                  <c:v>37985</c:v>
                </c:pt>
                <c:pt idx="821">
                  <c:v>37986</c:v>
                </c:pt>
                <c:pt idx="822">
                  <c:v>37987</c:v>
                </c:pt>
                <c:pt idx="823">
                  <c:v>37988</c:v>
                </c:pt>
                <c:pt idx="824">
                  <c:v>37989</c:v>
                </c:pt>
                <c:pt idx="825">
                  <c:v>37990</c:v>
                </c:pt>
                <c:pt idx="826">
                  <c:v>37991</c:v>
                </c:pt>
                <c:pt idx="827">
                  <c:v>37992</c:v>
                </c:pt>
                <c:pt idx="828">
                  <c:v>37993</c:v>
                </c:pt>
                <c:pt idx="829">
                  <c:v>37994</c:v>
                </c:pt>
                <c:pt idx="830">
                  <c:v>37995</c:v>
                </c:pt>
                <c:pt idx="831">
                  <c:v>37996</c:v>
                </c:pt>
                <c:pt idx="832">
                  <c:v>37997</c:v>
                </c:pt>
                <c:pt idx="833">
                  <c:v>37998</c:v>
                </c:pt>
                <c:pt idx="834">
                  <c:v>37999</c:v>
                </c:pt>
                <c:pt idx="835">
                  <c:v>38000</c:v>
                </c:pt>
                <c:pt idx="836">
                  <c:v>38001</c:v>
                </c:pt>
                <c:pt idx="837">
                  <c:v>38002</c:v>
                </c:pt>
                <c:pt idx="838">
                  <c:v>38003</c:v>
                </c:pt>
                <c:pt idx="839">
                  <c:v>38004</c:v>
                </c:pt>
                <c:pt idx="840">
                  <c:v>38005</c:v>
                </c:pt>
                <c:pt idx="841">
                  <c:v>38006</c:v>
                </c:pt>
                <c:pt idx="842">
                  <c:v>38007</c:v>
                </c:pt>
                <c:pt idx="843">
                  <c:v>38008</c:v>
                </c:pt>
                <c:pt idx="844">
                  <c:v>38009</c:v>
                </c:pt>
                <c:pt idx="845">
                  <c:v>38010</c:v>
                </c:pt>
                <c:pt idx="846">
                  <c:v>38011</c:v>
                </c:pt>
                <c:pt idx="847">
                  <c:v>38012</c:v>
                </c:pt>
                <c:pt idx="848">
                  <c:v>38013</c:v>
                </c:pt>
                <c:pt idx="849">
                  <c:v>38014</c:v>
                </c:pt>
                <c:pt idx="850">
                  <c:v>38015</c:v>
                </c:pt>
                <c:pt idx="851">
                  <c:v>38016</c:v>
                </c:pt>
                <c:pt idx="852">
                  <c:v>38017</c:v>
                </c:pt>
                <c:pt idx="853">
                  <c:v>38018</c:v>
                </c:pt>
                <c:pt idx="854">
                  <c:v>38019</c:v>
                </c:pt>
                <c:pt idx="855">
                  <c:v>38020</c:v>
                </c:pt>
                <c:pt idx="856">
                  <c:v>38021</c:v>
                </c:pt>
                <c:pt idx="857">
                  <c:v>38022</c:v>
                </c:pt>
                <c:pt idx="858">
                  <c:v>38023</c:v>
                </c:pt>
                <c:pt idx="859">
                  <c:v>38024</c:v>
                </c:pt>
                <c:pt idx="860">
                  <c:v>38025</c:v>
                </c:pt>
                <c:pt idx="861">
                  <c:v>38026</c:v>
                </c:pt>
                <c:pt idx="862">
                  <c:v>38027</c:v>
                </c:pt>
                <c:pt idx="863">
                  <c:v>38028</c:v>
                </c:pt>
                <c:pt idx="864">
                  <c:v>38029</c:v>
                </c:pt>
                <c:pt idx="865">
                  <c:v>38030</c:v>
                </c:pt>
                <c:pt idx="866">
                  <c:v>38031</c:v>
                </c:pt>
                <c:pt idx="867">
                  <c:v>38032</c:v>
                </c:pt>
                <c:pt idx="868">
                  <c:v>38033</c:v>
                </c:pt>
                <c:pt idx="869">
                  <c:v>38034</c:v>
                </c:pt>
                <c:pt idx="870">
                  <c:v>38035</c:v>
                </c:pt>
                <c:pt idx="871">
                  <c:v>38036</c:v>
                </c:pt>
                <c:pt idx="872">
                  <c:v>38037</c:v>
                </c:pt>
                <c:pt idx="873">
                  <c:v>38038</c:v>
                </c:pt>
                <c:pt idx="874">
                  <c:v>38039</c:v>
                </c:pt>
                <c:pt idx="875">
                  <c:v>38040</c:v>
                </c:pt>
                <c:pt idx="876">
                  <c:v>38041</c:v>
                </c:pt>
                <c:pt idx="877">
                  <c:v>38042</c:v>
                </c:pt>
                <c:pt idx="878">
                  <c:v>38043</c:v>
                </c:pt>
                <c:pt idx="879">
                  <c:v>38044</c:v>
                </c:pt>
                <c:pt idx="880">
                  <c:v>38045</c:v>
                </c:pt>
                <c:pt idx="881">
                  <c:v>38046</c:v>
                </c:pt>
                <c:pt idx="882">
                  <c:v>38047</c:v>
                </c:pt>
                <c:pt idx="883">
                  <c:v>38048</c:v>
                </c:pt>
                <c:pt idx="884">
                  <c:v>38049</c:v>
                </c:pt>
                <c:pt idx="885">
                  <c:v>38050</c:v>
                </c:pt>
                <c:pt idx="886">
                  <c:v>38051</c:v>
                </c:pt>
                <c:pt idx="887">
                  <c:v>38052</c:v>
                </c:pt>
                <c:pt idx="888">
                  <c:v>38053</c:v>
                </c:pt>
                <c:pt idx="889">
                  <c:v>38054</c:v>
                </c:pt>
                <c:pt idx="890">
                  <c:v>38055</c:v>
                </c:pt>
                <c:pt idx="891">
                  <c:v>38056</c:v>
                </c:pt>
                <c:pt idx="892">
                  <c:v>38057</c:v>
                </c:pt>
                <c:pt idx="893">
                  <c:v>38058</c:v>
                </c:pt>
                <c:pt idx="894">
                  <c:v>38059</c:v>
                </c:pt>
                <c:pt idx="895">
                  <c:v>38060</c:v>
                </c:pt>
                <c:pt idx="896">
                  <c:v>38061</c:v>
                </c:pt>
                <c:pt idx="897">
                  <c:v>38062</c:v>
                </c:pt>
                <c:pt idx="898">
                  <c:v>38063</c:v>
                </c:pt>
                <c:pt idx="899">
                  <c:v>38064</c:v>
                </c:pt>
                <c:pt idx="900">
                  <c:v>38065</c:v>
                </c:pt>
                <c:pt idx="901">
                  <c:v>38066</c:v>
                </c:pt>
                <c:pt idx="902">
                  <c:v>38067</c:v>
                </c:pt>
                <c:pt idx="903">
                  <c:v>38068</c:v>
                </c:pt>
                <c:pt idx="904">
                  <c:v>38069</c:v>
                </c:pt>
                <c:pt idx="905">
                  <c:v>38070</c:v>
                </c:pt>
                <c:pt idx="906">
                  <c:v>38071</c:v>
                </c:pt>
                <c:pt idx="907">
                  <c:v>38072</c:v>
                </c:pt>
                <c:pt idx="908">
                  <c:v>38073</c:v>
                </c:pt>
                <c:pt idx="909">
                  <c:v>38074</c:v>
                </c:pt>
                <c:pt idx="910">
                  <c:v>38075</c:v>
                </c:pt>
                <c:pt idx="911">
                  <c:v>38076</c:v>
                </c:pt>
                <c:pt idx="912">
                  <c:v>38077</c:v>
                </c:pt>
                <c:pt idx="913">
                  <c:v>38078</c:v>
                </c:pt>
                <c:pt idx="914">
                  <c:v>38079</c:v>
                </c:pt>
                <c:pt idx="915">
                  <c:v>38080</c:v>
                </c:pt>
                <c:pt idx="916">
                  <c:v>38081</c:v>
                </c:pt>
                <c:pt idx="917">
                  <c:v>38082</c:v>
                </c:pt>
                <c:pt idx="918">
                  <c:v>38083</c:v>
                </c:pt>
                <c:pt idx="919">
                  <c:v>38084</c:v>
                </c:pt>
                <c:pt idx="920">
                  <c:v>38085</c:v>
                </c:pt>
                <c:pt idx="921">
                  <c:v>38086</c:v>
                </c:pt>
                <c:pt idx="922">
                  <c:v>38087</c:v>
                </c:pt>
                <c:pt idx="923">
                  <c:v>38088</c:v>
                </c:pt>
                <c:pt idx="924">
                  <c:v>38089</c:v>
                </c:pt>
                <c:pt idx="925">
                  <c:v>38090</c:v>
                </c:pt>
                <c:pt idx="926">
                  <c:v>38091</c:v>
                </c:pt>
                <c:pt idx="927">
                  <c:v>38092</c:v>
                </c:pt>
                <c:pt idx="928">
                  <c:v>38093</c:v>
                </c:pt>
                <c:pt idx="929">
                  <c:v>38094</c:v>
                </c:pt>
                <c:pt idx="930">
                  <c:v>38095</c:v>
                </c:pt>
                <c:pt idx="931">
                  <c:v>38096</c:v>
                </c:pt>
                <c:pt idx="932">
                  <c:v>38097</c:v>
                </c:pt>
                <c:pt idx="933">
                  <c:v>38098</c:v>
                </c:pt>
                <c:pt idx="934">
                  <c:v>38099</c:v>
                </c:pt>
                <c:pt idx="935">
                  <c:v>38100</c:v>
                </c:pt>
                <c:pt idx="936">
                  <c:v>38101</c:v>
                </c:pt>
                <c:pt idx="937">
                  <c:v>38102</c:v>
                </c:pt>
                <c:pt idx="938">
                  <c:v>38103</c:v>
                </c:pt>
                <c:pt idx="939">
                  <c:v>38104</c:v>
                </c:pt>
                <c:pt idx="940">
                  <c:v>38105</c:v>
                </c:pt>
                <c:pt idx="941">
                  <c:v>38106</c:v>
                </c:pt>
                <c:pt idx="942">
                  <c:v>38107</c:v>
                </c:pt>
                <c:pt idx="943">
                  <c:v>38108</c:v>
                </c:pt>
                <c:pt idx="944">
                  <c:v>38109</c:v>
                </c:pt>
                <c:pt idx="945">
                  <c:v>38110</c:v>
                </c:pt>
                <c:pt idx="946">
                  <c:v>38111</c:v>
                </c:pt>
                <c:pt idx="947">
                  <c:v>38112</c:v>
                </c:pt>
                <c:pt idx="948">
                  <c:v>38113</c:v>
                </c:pt>
                <c:pt idx="949">
                  <c:v>38114</c:v>
                </c:pt>
                <c:pt idx="950">
                  <c:v>38115</c:v>
                </c:pt>
                <c:pt idx="951">
                  <c:v>38116</c:v>
                </c:pt>
                <c:pt idx="952">
                  <c:v>38117</c:v>
                </c:pt>
                <c:pt idx="953">
                  <c:v>38118</c:v>
                </c:pt>
                <c:pt idx="954">
                  <c:v>38119</c:v>
                </c:pt>
                <c:pt idx="955">
                  <c:v>38120</c:v>
                </c:pt>
                <c:pt idx="956">
                  <c:v>38121</c:v>
                </c:pt>
                <c:pt idx="957">
                  <c:v>38122</c:v>
                </c:pt>
                <c:pt idx="958">
                  <c:v>38123</c:v>
                </c:pt>
                <c:pt idx="959">
                  <c:v>38124</c:v>
                </c:pt>
                <c:pt idx="960">
                  <c:v>38125</c:v>
                </c:pt>
                <c:pt idx="961">
                  <c:v>38126</c:v>
                </c:pt>
                <c:pt idx="962">
                  <c:v>38127</c:v>
                </c:pt>
                <c:pt idx="963">
                  <c:v>38128</c:v>
                </c:pt>
                <c:pt idx="964">
                  <c:v>38129</c:v>
                </c:pt>
                <c:pt idx="965">
                  <c:v>38130</c:v>
                </c:pt>
                <c:pt idx="966">
                  <c:v>38131</c:v>
                </c:pt>
                <c:pt idx="967">
                  <c:v>38132</c:v>
                </c:pt>
                <c:pt idx="968">
                  <c:v>38133</c:v>
                </c:pt>
                <c:pt idx="969">
                  <c:v>38134</c:v>
                </c:pt>
                <c:pt idx="970">
                  <c:v>38135</c:v>
                </c:pt>
                <c:pt idx="971">
                  <c:v>38136</c:v>
                </c:pt>
                <c:pt idx="972">
                  <c:v>38137</c:v>
                </c:pt>
                <c:pt idx="973">
                  <c:v>38138</c:v>
                </c:pt>
                <c:pt idx="974">
                  <c:v>38139</c:v>
                </c:pt>
                <c:pt idx="975">
                  <c:v>38140</c:v>
                </c:pt>
                <c:pt idx="976">
                  <c:v>38141</c:v>
                </c:pt>
                <c:pt idx="977">
                  <c:v>38142</c:v>
                </c:pt>
                <c:pt idx="978">
                  <c:v>38143</c:v>
                </c:pt>
                <c:pt idx="979">
                  <c:v>38144</c:v>
                </c:pt>
                <c:pt idx="980">
                  <c:v>38145</c:v>
                </c:pt>
                <c:pt idx="981">
                  <c:v>38146</c:v>
                </c:pt>
                <c:pt idx="982">
                  <c:v>38147</c:v>
                </c:pt>
                <c:pt idx="983">
                  <c:v>38148</c:v>
                </c:pt>
                <c:pt idx="984">
                  <c:v>38149</c:v>
                </c:pt>
                <c:pt idx="985">
                  <c:v>38150</c:v>
                </c:pt>
                <c:pt idx="986">
                  <c:v>38151</c:v>
                </c:pt>
                <c:pt idx="987">
                  <c:v>38152</c:v>
                </c:pt>
                <c:pt idx="988">
                  <c:v>38153</c:v>
                </c:pt>
                <c:pt idx="989">
                  <c:v>38154</c:v>
                </c:pt>
                <c:pt idx="990">
                  <c:v>38155</c:v>
                </c:pt>
                <c:pt idx="991">
                  <c:v>38156</c:v>
                </c:pt>
                <c:pt idx="992">
                  <c:v>38157</c:v>
                </c:pt>
                <c:pt idx="993">
                  <c:v>38158</c:v>
                </c:pt>
                <c:pt idx="994">
                  <c:v>38159</c:v>
                </c:pt>
                <c:pt idx="995">
                  <c:v>38160</c:v>
                </c:pt>
                <c:pt idx="996">
                  <c:v>38161</c:v>
                </c:pt>
                <c:pt idx="997">
                  <c:v>38162</c:v>
                </c:pt>
                <c:pt idx="998">
                  <c:v>38163</c:v>
                </c:pt>
                <c:pt idx="999">
                  <c:v>38164</c:v>
                </c:pt>
                <c:pt idx="1000">
                  <c:v>38165</c:v>
                </c:pt>
                <c:pt idx="1001">
                  <c:v>38166</c:v>
                </c:pt>
                <c:pt idx="1002">
                  <c:v>38167</c:v>
                </c:pt>
                <c:pt idx="1003">
                  <c:v>38168</c:v>
                </c:pt>
                <c:pt idx="1004">
                  <c:v>38169</c:v>
                </c:pt>
                <c:pt idx="1005">
                  <c:v>38170</c:v>
                </c:pt>
                <c:pt idx="1006">
                  <c:v>38171</c:v>
                </c:pt>
                <c:pt idx="1007">
                  <c:v>38172</c:v>
                </c:pt>
                <c:pt idx="1008">
                  <c:v>38173</c:v>
                </c:pt>
                <c:pt idx="1009">
                  <c:v>38174</c:v>
                </c:pt>
                <c:pt idx="1010">
                  <c:v>38175</c:v>
                </c:pt>
                <c:pt idx="1011">
                  <c:v>38176</c:v>
                </c:pt>
                <c:pt idx="1012">
                  <c:v>38177</c:v>
                </c:pt>
                <c:pt idx="1013">
                  <c:v>38178</c:v>
                </c:pt>
                <c:pt idx="1014">
                  <c:v>38179</c:v>
                </c:pt>
                <c:pt idx="1015">
                  <c:v>38180</c:v>
                </c:pt>
                <c:pt idx="1016">
                  <c:v>38181</c:v>
                </c:pt>
                <c:pt idx="1017">
                  <c:v>38182</c:v>
                </c:pt>
                <c:pt idx="1018">
                  <c:v>38183</c:v>
                </c:pt>
                <c:pt idx="1019">
                  <c:v>38184</c:v>
                </c:pt>
                <c:pt idx="1020">
                  <c:v>38185</c:v>
                </c:pt>
                <c:pt idx="1021">
                  <c:v>38186</c:v>
                </c:pt>
                <c:pt idx="1022">
                  <c:v>38187</c:v>
                </c:pt>
                <c:pt idx="1023">
                  <c:v>38188</c:v>
                </c:pt>
                <c:pt idx="1024">
                  <c:v>38189</c:v>
                </c:pt>
                <c:pt idx="1025">
                  <c:v>38190</c:v>
                </c:pt>
                <c:pt idx="1026">
                  <c:v>38191</c:v>
                </c:pt>
                <c:pt idx="1027">
                  <c:v>38192</c:v>
                </c:pt>
                <c:pt idx="1028">
                  <c:v>38193</c:v>
                </c:pt>
                <c:pt idx="1029">
                  <c:v>38194</c:v>
                </c:pt>
                <c:pt idx="1030">
                  <c:v>38195</c:v>
                </c:pt>
                <c:pt idx="1031">
                  <c:v>38196</c:v>
                </c:pt>
                <c:pt idx="1032">
                  <c:v>38197</c:v>
                </c:pt>
                <c:pt idx="1033">
                  <c:v>38198</c:v>
                </c:pt>
                <c:pt idx="1034">
                  <c:v>38199</c:v>
                </c:pt>
                <c:pt idx="1035">
                  <c:v>38200</c:v>
                </c:pt>
                <c:pt idx="1036">
                  <c:v>38201</c:v>
                </c:pt>
                <c:pt idx="1037">
                  <c:v>38202</c:v>
                </c:pt>
                <c:pt idx="1038">
                  <c:v>38203</c:v>
                </c:pt>
                <c:pt idx="1039">
                  <c:v>38204</c:v>
                </c:pt>
                <c:pt idx="1040">
                  <c:v>38205</c:v>
                </c:pt>
                <c:pt idx="1041">
                  <c:v>38206</c:v>
                </c:pt>
                <c:pt idx="1042">
                  <c:v>38207</c:v>
                </c:pt>
                <c:pt idx="1043">
                  <c:v>38208</c:v>
                </c:pt>
                <c:pt idx="1044">
                  <c:v>38209</c:v>
                </c:pt>
                <c:pt idx="1045">
                  <c:v>38210</c:v>
                </c:pt>
                <c:pt idx="1046">
                  <c:v>38211</c:v>
                </c:pt>
                <c:pt idx="1047">
                  <c:v>38212</c:v>
                </c:pt>
                <c:pt idx="1048">
                  <c:v>38213</c:v>
                </c:pt>
                <c:pt idx="1049">
                  <c:v>38214</c:v>
                </c:pt>
                <c:pt idx="1050">
                  <c:v>38215</c:v>
                </c:pt>
                <c:pt idx="1051">
                  <c:v>38216</c:v>
                </c:pt>
                <c:pt idx="1052">
                  <c:v>38217</c:v>
                </c:pt>
                <c:pt idx="1053">
                  <c:v>38218</c:v>
                </c:pt>
                <c:pt idx="1054">
                  <c:v>38219</c:v>
                </c:pt>
                <c:pt idx="1055">
                  <c:v>38220</c:v>
                </c:pt>
                <c:pt idx="1056">
                  <c:v>38221</c:v>
                </c:pt>
                <c:pt idx="1057">
                  <c:v>38222</c:v>
                </c:pt>
                <c:pt idx="1058">
                  <c:v>38223</c:v>
                </c:pt>
                <c:pt idx="1059">
                  <c:v>38224</c:v>
                </c:pt>
                <c:pt idx="1060">
                  <c:v>38225</c:v>
                </c:pt>
                <c:pt idx="1061">
                  <c:v>38226</c:v>
                </c:pt>
                <c:pt idx="1062">
                  <c:v>38227</c:v>
                </c:pt>
                <c:pt idx="1063">
                  <c:v>38228</c:v>
                </c:pt>
                <c:pt idx="1064">
                  <c:v>38229</c:v>
                </c:pt>
                <c:pt idx="1065">
                  <c:v>38230</c:v>
                </c:pt>
                <c:pt idx="1066">
                  <c:v>38231</c:v>
                </c:pt>
                <c:pt idx="1067">
                  <c:v>38232</c:v>
                </c:pt>
                <c:pt idx="1068">
                  <c:v>38233</c:v>
                </c:pt>
                <c:pt idx="1069">
                  <c:v>38234</c:v>
                </c:pt>
                <c:pt idx="1070">
                  <c:v>38235</c:v>
                </c:pt>
                <c:pt idx="1071">
                  <c:v>38236</c:v>
                </c:pt>
                <c:pt idx="1072">
                  <c:v>38237</c:v>
                </c:pt>
                <c:pt idx="1073">
                  <c:v>38238</c:v>
                </c:pt>
                <c:pt idx="1074">
                  <c:v>38239</c:v>
                </c:pt>
                <c:pt idx="1075">
                  <c:v>38240</c:v>
                </c:pt>
                <c:pt idx="1076">
                  <c:v>38241</c:v>
                </c:pt>
                <c:pt idx="1077">
                  <c:v>38242</c:v>
                </c:pt>
                <c:pt idx="1078">
                  <c:v>38243</c:v>
                </c:pt>
                <c:pt idx="1079">
                  <c:v>38244</c:v>
                </c:pt>
                <c:pt idx="1080">
                  <c:v>38245</c:v>
                </c:pt>
                <c:pt idx="1081">
                  <c:v>38246</c:v>
                </c:pt>
                <c:pt idx="1082">
                  <c:v>38247</c:v>
                </c:pt>
                <c:pt idx="1083">
                  <c:v>38248</c:v>
                </c:pt>
                <c:pt idx="1084">
                  <c:v>38249</c:v>
                </c:pt>
                <c:pt idx="1085">
                  <c:v>38250</c:v>
                </c:pt>
                <c:pt idx="1086">
                  <c:v>38251</c:v>
                </c:pt>
                <c:pt idx="1087">
                  <c:v>38252</c:v>
                </c:pt>
                <c:pt idx="1088">
                  <c:v>38253</c:v>
                </c:pt>
                <c:pt idx="1089">
                  <c:v>38254</c:v>
                </c:pt>
                <c:pt idx="1090">
                  <c:v>38255</c:v>
                </c:pt>
                <c:pt idx="1091">
                  <c:v>38256</c:v>
                </c:pt>
                <c:pt idx="1092">
                  <c:v>38257</c:v>
                </c:pt>
                <c:pt idx="1093">
                  <c:v>38258</c:v>
                </c:pt>
                <c:pt idx="1094">
                  <c:v>38259</c:v>
                </c:pt>
                <c:pt idx="1095">
                  <c:v>38260</c:v>
                </c:pt>
                <c:pt idx="1096">
                  <c:v>38261</c:v>
                </c:pt>
                <c:pt idx="1097">
                  <c:v>38262</c:v>
                </c:pt>
                <c:pt idx="1098">
                  <c:v>38263</c:v>
                </c:pt>
                <c:pt idx="1099">
                  <c:v>38264</c:v>
                </c:pt>
                <c:pt idx="1100">
                  <c:v>38265</c:v>
                </c:pt>
                <c:pt idx="1101">
                  <c:v>38266</c:v>
                </c:pt>
                <c:pt idx="1102">
                  <c:v>38267</c:v>
                </c:pt>
                <c:pt idx="1103">
                  <c:v>38268</c:v>
                </c:pt>
                <c:pt idx="1104">
                  <c:v>38269</c:v>
                </c:pt>
                <c:pt idx="1105">
                  <c:v>38270</c:v>
                </c:pt>
                <c:pt idx="1106">
                  <c:v>38271</c:v>
                </c:pt>
                <c:pt idx="1107">
                  <c:v>38272</c:v>
                </c:pt>
                <c:pt idx="1108">
                  <c:v>38273</c:v>
                </c:pt>
                <c:pt idx="1109">
                  <c:v>38274</c:v>
                </c:pt>
                <c:pt idx="1110">
                  <c:v>38275</c:v>
                </c:pt>
                <c:pt idx="1111">
                  <c:v>38276</c:v>
                </c:pt>
                <c:pt idx="1112">
                  <c:v>38277</c:v>
                </c:pt>
                <c:pt idx="1113">
                  <c:v>38278</c:v>
                </c:pt>
                <c:pt idx="1114">
                  <c:v>38279</c:v>
                </c:pt>
                <c:pt idx="1115">
                  <c:v>38280</c:v>
                </c:pt>
                <c:pt idx="1116">
                  <c:v>38281</c:v>
                </c:pt>
                <c:pt idx="1117">
                  <c:v>38282</c:v>
                </c:pt>
                <c:pt idx="1118">
                  <c:v>38283</c:v>
                </c:pt>
                <c:pt idx="1119">
                  <c:v>38284</c:v>
                </c:pt>
                <c:pt idx="1120">
                  <c:v>38285</c:v>
                </c:pt>
                <c:pt idx="1121">
                  <c:v>38286</c:v>
                </c:pt>
                <c:pt idx="1122">
                  <c:v>38287</c:v>
                </c:pt>
                <c:pt idx="1123">
                  <c:v>38288</c:v>
                </c:pt>
                <c:pt idx="1124">
                  <c:v>38289</c:v>
                </c:pt>
                <c:pt idx="1125">
                  <c:v>38290</c:v>
                </c:pt>
                <c:pt idx="1126">
                  <c:v>38291</c:v>
                </c:pt>
                <c:pt idx="1127">
                  <c:v>38292</c:v>
                </c:pt>
                <c:pt idx="1128">
                  <c:v>38293</c:v>
                </c:pt>
                <c:pt idx="1129">
                  <c:v>38294</c:v>
                </c:pt>
                <c:pt idx="1130">
                  <c:v>38295</c:v>
                </c:pt>
                <c:pt idx="1131">
                  <c:v>38296</c:v>
                </c:pt>
                <c:pt idx="1132">
                  <c:v>38297</c:v>
                </c:pt>
                <c:pt idx="1133">
                  <c:v>38298</c:v>
                </c:pt>
                <c:pt idx="1134">
                  <c:v>38299</c:v>
                </c:pt>
                <c:pt idx="1135">
                  <c:v>38300</c:v>
                </c:pt>
                <c:pt idx="1136">
                  <c:v>38301</c:v>
                </c:pt>
                <c:pt idx="1137">
                  <c:v>38302</c:v>
                </c:pt>
                <c:pt idx="1138">
                  <c:v>38303</c:v>
                </c:pt>
                <c:pt idx="1139">
                  <c:v>38304</c:v>
                </c:pt>
                <c:pt idx="1140">
                  <c:v>38305</c:v>
                </c:pt>
                <c:pt idx="1141">
                  <c:v>38306</c:v>
                </c:pt>
                <c:pt idx="1142">
                  <c:v>38307</c:v>
                </c:pt>
                <c:pt idx="1143">
                  <c:v>38308</c:v>
                </c:pt>
                <c:pt idx="1144">
                  <c:v>38309</c:v>
                </c:pt>
                <c:pt idx="1145">
                  <c:v>38310</c:v>
                </c:pt>
                <c:pt idx="1146">
                  <c:v>38311</c:v>
                </c:pt>
                <c:pt idx="1147">
                  <c:v>38312</c:v>
                </c:pt>
                <c:pt idx="1148">
                  <c:v>38313</c:v>
                </c:pt>
                <c:pt idx="1149">
                  <c:v>38314</c:v>
                </c:pt>
                <c:pt idx="1150">
                  <c:v>38315</c:v>
                </c:pt>
                <c:pt idx="1151">
                  <c:v>38316</c:v>
                </c:pt>
                <c:pt idx="1152">
                  <c:v>38317</c:v>
                </c:pt>
                <c:pt idx="1153">
                  <c:v>38318</c:v>
                </c:pt>
                <c:pt idx="1154">
                  <c:v>38319</c:v>
                </c:pt>
                <c:pt idx="1155">
                  <c:v>38320</c:v>
                </c:pt>
                <c:pt idx="1156">
                  <c:v>38321</c:v>
                </c:pt>
                <c:pt idx="1157">
                  <c:v>38322</c:v>
                </c:pt>
                <c:pt idx="1158">
                  <c:v>38323</c:v>
                </c:pt>
                <c:pt idx="1159">
                  <c:v>38324</c:v>
                </c:pt>
                <c:pt idx="1160">
                  <c:v>38325</c:v>
                </c:pt>
                <c:pt idx="1161">
                  <c:v>38326</c:v>
                </c:pt>
                <c:pt idx="1162">
                  <c:v>38327</c:v>
                </c:pt>
                <c:pt idx="1163">
                  <c:v>38328</c:v>
                </c:pt>
                <c:pt idx="1164">
                  <c:v>38329</c:v>
                </c:pt>
                <c:pt idx="1165">
                  <c:v>38330</c:v>
                </c:pt>
                <c:pt idx="1166">
                  <c:v>38331</c:v>
                </c:pt>
                <c:pt idx="1167">
                  <c:v>38332</c:v>
                </c:pt>
                <c:pt idx="1168">
                  <c:v>38333</c:v>
                </c:pt>
                <c:pt idx="1169">
                  <c:v>38334</c:v>
                </c:pt>
                <c:pt idx="1170">
                  <c:v>38335</c:v>
                </c:pt>
                <c:pt idx="1171">
                  <c:v>38336</c:v>
                </c:pt>
                <c:pt idx="1172">
                  <c:v>38337</c:v>
                </c:pt>
                <c:pt idx="1173">
                  <c:v>38338</c:v>
                </c:pt>
                <c:pt idx="1174">
                  <c:v>38339</c:v>
                </c:pt>
                <c:pt idx="1175">
                  <c:v>38340</c:v>
                </c:pt>
                <c:pt idx="1176">
                  <c:v>38341</c:v>
                </c:pt>
                <c:pt idx="1177">
                  <c:v>38342</c:v>
                </c:pt>
                <c:pt idx="1178">
                  <c:v>38343</c:v>
                </c:pt>
                <c:pt idx="1179">
                  <c:v>38344</c:v>
                </c:pt>
                <c:pt idx="1180">
                  <c:v>38345</c:v>
                </c:pt>
                <c:pt idx="1181">
                  <c:v>38346</c:v>
                </c:pt>
                <c:pt idx="1182">
                  <c:v>38347</c:v>
                </c:pt>
                <c:pt idx="1183">
                  <c:v>38348</c:v>
                </c:pt>
                <c:pt idx="1184">
                  <c:v>38349</c:v>
                </c:pt>
                <c:pt idx="1185">
                  <c:v>38350</c:v>
                </c:pt>
                <c:pt idx="1186">
                  <c:v>38351</c:v>
                </c:pt>
                <c:pt idx="1187">
                  <c:v>38352</c:v>
                </c:pt>
                <c:pt idx="1188">
                  <c:v>38353</c:v>
                </c:pt>
                <c:pt idx="1189">
                  <c:v>38354</c:v>
                </c:pt>
                <c:pt idx="1190">
                  <c:v>38355</c:v>
                </c:pt>
                <c:pt idx="1191">
                  <c:v>38356</c:v>
                </c:pt>
                <c:pt idx="1192">
                  <c:v>38357</c:v>
                </c:pt>
                <c:pt idx="1193">
                  <c:v>38358</c:v>
                </c:pt>
                <c:pt idx="1194">
                  <c:v>38359</c:v>
                </c:pt>
                <c:pt idx="1195">
                  <c:v>38360</c:v>
                </c:pt>
                <c:pt idx="1196">
                  <c:v>38361</c:v>
                </c:pt>
                <c:pt idx="1197">
                  <c:v>38362</c:v>
                </c:pt>
                <c:pt idx="1198">
                  <c:v>38363</c:v>
                </c:pt>
                <c:pt idx="1199">
                  <c:v>38364</c:v>
                </c:pt>
                <c:pt idx="1200">
                  <c:v>38365</c:v>
                </c:pt>
                <c:pt idx="1201">
                  <c:v>38366</c:v>
                </c:pt>
                <c:pt idx="1202">
                  <c:v>38367</c:v>
                </c:pt>
                <c:pt idx="1203">
                  <c:v>38368</c:v>
                </c:pt>
                <c:pt idx="1204">
                  <c:v>38369</c:v>
                </c:pt>
                <c:pt idx="1205">
                  <c:v>38370</c:v>
                </c:pt>
                <c:pt idx="1206">
                  <c:v>38371</c:v>
                </c:pt>
                <c:pt idx="1207">
                  <c:v>38372</c:v>
                </c:pt>
                <c:pt idx="1208">
                  <c:v>38373</c:v>
                </c:pt>
                <c:pt idx="1209">
                  <c:v>38374</c:v>
                </c:pt>
                <c:pt idx="1210">
                  <c:v>38375</c:v>
                </c:pt>
                <c:pt idx="1211">
                  <c:v>38376</c:v>
                </c:pt>
                <c:pt idx="1212">
                  <c:v>38377</c:v>
                </c:pt>
                <c:pt idx="1213">
                  <c:v>38378</c:v>
                </c:pt>
                <c:pt idx="1214">
                  <c:v>38379</c:v>
                </c:pt>
                <c:pt idx="1215">
                  <c:v>38380</c:v>
                </c:pt>
                <c:pt idx="1216">
                  <c:v>38381</c:v>
                </c:pt>
                <c:pt idx="1217">
                  <c:v>38382</c:v>
                </c:pt>
                <c:pt idx="1218">
                  <c:v>38383</c:v>
                </c:pt>
                <c:pt idx="1219">
                  <c:v>38384</c:v>
                </c:pt>
                <c:pt idx="1220">
                  <c:v>38385</c:v>
                </c:pt>
                <c:pt idx="1221">
                  <c:v>38386</c:v>
                </c:pt>
                <c:pt idx="1222">
                  <c:v>38387</c:v>
                </c:pt>
                <c:pt idx="1223">
                  <c:v>38388</c:v>
                </c:pt>
                <c:pt idx="1224">
                  <c:v>38389</c:v>
                </c:pt>
                <c:pt idx="1225">
                  <c:v>38390</c:v>
                </c:pt>
                <c:pt idx="1226">
                  <c:v>38391</c:v>
                </c:pt>
                <c:pt idx="1227">
                  <c:v>38392</c:v>
                </c:pt>
                <c:pt idx="1228">
                  <c:v>38393</c:v>
                </c:pt>
                <c:pt idx="1229">
                  <c:v>38394</c:v>
                </c:pt>
                <c:pt idx="1230">
                  <c:v>38395</c:v>
                </c:pt>
                <c:pt idx="1231">
                  <c:v>38396</c:v>
                </c:pt>
                <c:pt idx="1232">
                  <c:v>38397</c:v>
                </c:pt>
                <c:pt idx="1233">
                  <c:v>38398</c:v>
                </c:pt>
                <c:pt idx="1234">
                  <c:v>38399</c:v>
                </c:pt>
                <c:pt idx="1235">
                  <c:v>38400</c:v>
                </c:pt>
                <c:pt idx="1236">
                  <c:v>38401</c:v>
                </c:pt>
                <c:pt idx="1237">
                  <c:v>38402</c:v>
                </c:pt>
                <c:pt idx="1238">
                  <c:v>38403</c:v>
                </c:pt>
                <c:pt idx="1239">
                  <c:v>38404</c:v>
                </c:pt>
                <c:pt idx="1240">
                  <c:v>38405</c:v>
                </c:pt>
                <c:pt idx="1241">
                  <c:v>38406</c:v>
                </c:pt>
                <c:pt idx="1242">
                  <c:v>38407</c:v>
                </c:pt>
                <c:pt idx="1243">
                  <c:v>38408</c:v>
                </c:pt>
                <c:pt idx="1244">
                  <c:v>38409</c:v>
                </c:pt>
                <c:pt idx="1245">
                  <c:v>38410</c:v>
                </c:pt>
                <c:pt idx="1246">
                  <c:v>38411</c:v>
                </c:pt>
                <c:pt idx="1247">
                  <c:v>38412</c:v>
                </c:pt>
                <c:pt idx="1248">
                  <c:v>38413</c:v>
                </c:pt>
                <c:pt idx="1249">
                  <c:v>38414</c:v>
                </c:pt>
                <c:pt idx="1250">
                  <c:v>38415</c:v>
                </c:pt>
                <c:pt idx="1251">
                  <c:v>38416</c:v>
                </c:pt>
                <c:pt idx="1252">
                  <c:v>38417</c:v>
                </c:pt>
                <c:pt idx="1253">
                  <c:v>38418</c:v>
                </c:pt>
                <c:pt idx="1254">
                  <c:v>38419</c:v>
                </c:pt>
                <c:pt idx="1255">
                  <c:v>38420</c:v>
                </c:pt>
                <c:pt idx="1256">
                  <c:v>38421</c:v>
                </c:pt>
                <c:pt idx="1257">
                  <c:v>38422</c:v>
                </c:pt>
                <c:pt idx="1258">
                  <c:v>38423</c:v>
                </c:pt>
                <c:pt idx="1259">
                  <c:v>38424</c:v>
                </c:pt>
                <c:pt idx="1260">
                  <c:v>38425</c:v>
                </c:pt>
                <c:pt idx="1261">
                  <c:v>38426</c:v>
                </c:pt>
                <c:pt idx="1262">
                  <c:v>38427</c:v>
                </c:pt>
                <c:pt idx="1263">
                  <c:v>38428</c:v>
                </c:pt>
                <c:pt idx="1264">
                  <c:v>38429</c:v>
                </c:pt>
                <c:pt idx="1265">
                  <c:v>38430</c:v>
                </c:pt>
                <c:pt idx="1266">
                  <c:v>38431</c:v>
                </c:pt>
                <c:pt idx="1267">
                  <c:v>38432</c:v>
                </c:pt>
                <c:pt idx="1268">
                  <c:v>38433</c:v>
                </c:pt>
                <c:pt idx="1269">
                  <c:v>38434</c:v>
                </c:pt>
                <c:pt idx="1270">
                  <c:v>38435</c:v>
                </c:pt>
                <c:pt idx="1271">
                  <c:v>38436</c:v>
                </c:pt>
                <c:pt idx="1272">
                  <c:v>38437</c:v>
                </c:pt>
                <c:pt idx="1273">
                  <c:v>38438</c:v>
                </c:pt>
                <c:pt idx="1274">
                  <c:v>38439</c:v>
                </c:pt>
                <c:pt idx="1275">
                  <c:v>38440</c:v>
                </c:pt>
                <c:pt idx="1276">
                  <c:v>38441</c:v>
                </c:pt>
                <c:pt idx="1277">
                  <c:v>38442</c:v>
                </c:pt>
                <c:pt idx="1278">
                  <c:v>38443</c:v>
                </c:pt>
                <c:pt idx="1279">
                  <c:v>38444</c:v>
                </c:pt>
                <c:pt idx="1280">
                  <c:v>38445</c:v>
                </c:pt>
                <c:pt idx="1281">
                  <c:v>38446</c:v>
                </c:pt>
                <c:pt idx="1282">
                  <c:v>38447</c:v>
                </c:pt>
                <c:pt idx="1283">
                  <c:v>38448</c:v>
                </c:pt>
                <c:pt idx="1284">
                  <c:v>38449</c:v>
                </c:pt>
                <c:pt idx="1285">
                  <c:v>38450</c:v>
                </c:pt>
                <c:pt idx="1286">
                  <c:v>38451</c:v>
                </c:pt>
                <c:pt idx="1287">
                  <c:v>38452</c:v>
                </c:pt>
                <c:pt idx="1288">
                  <c:v>38453</c:v>
                </c:pt>
                <c:pt idx="1289">
                  <c:v>38454</c:v>
                </c:pt>
                <c:pt idx="1290">
                  <c:v>38455</c:v>
                </c:pt>
                <c:pt idx="1291">
                  <c:v>38456</c:v>
                </c:pt>
                <c:pt idx="1292">
                  <c:v>38457</c:v>
                </c:pt>
                <c:pt idx="1293">
                  <c:v>38458</c:v>
                </c:pt>
                <c:pt idx="1294">
                  <c:v>38459</c:v>
                </c:pt>
                <c:pt idx="1295">
                  <c:v>38460</c:v>
                </c:pt>
                <c:pt idx="1296">
                  <c:v>38461</c:v>
                </c:pt>
                <c:pt idx="1297">
                  <c:v>38462</c:v>
                </c:pt>
                <c:pt idx="1298">
                  <c:v>38463</c:v>
                </c:pt>
                <c:pt idx="1299">
                  <c:v>38464</c:v>
                </c:pt>
                <c:pt idx="1300">
                  <c:v>38465</c:v>
                </c:pt>
                <c:pt idx="1301">
                  <c:v>38466</c:v>
                </c:pt>
                <c:pt idx="1302">
                  <c:v>38467</c:v>
                </c:pt>
                <c:pt idx="1303">
                  <c:v>38468</c:v>
                </c:pt>
                <c:pt idx="1304">
                  <c:v>38469</c:v>
                </c:pt>
                <c:pt idx="1305">
                  <c:v>38470</c:v>
                </c:pt>
                <c:pt idx="1306">
                  <c:v>38471</c:v>
                </c:pt>
                <c:pt idx="1307">
                  <c:v>38472</c:v>
                </c:pt>
                <c:pt idx="1308">
                  <c:v>38473</c:v>
                </c:pt>
                <c:pt idx="1309">
                  <c:v>38474</c:v>
                </c:pt>
                <c:pt idx="1310">
                  <c:v>38475</c:v>
                </c:pt>
                <c:pt idx="1311">
                  <c:v>38476</c:v>
                </c:pt>
                <c:pt idx="1312">
                  <c:v>38477</c:v>
                </c:pt>
                <c:pt idx="1313">
                  <c:v>38478</c:v>
                </c:pt>
                <c:pt idx="1314">
                  <c:v>38479</c:v>
                </c:pt>
                <c:pt idx="1315">
                  <c:v>38480</c:v>
                </c:pt>
                <c:pt idx="1316">
                  <c:v>38481</c:v>
                </c:pt>
                <c:pt idx="1317">
                  <c:v>38482</c:v>
                </c:pt>
                <c:pt idx="1318">
                  <c:v>38483</c:v>
                </c:pt>
                <c:pt idx="1319">
                  <c:v>38484</c:v>
                </c:pt>
                <c:pt idx="1320">
                  <c:v>38485</c:v>
                </c:pt>
                <c:pt idx="1321">
                  <c:v>38486</c:v>
                </c:pt>
                <c:pt idx="1322">
                  <c:v>38487</c:v>
                </c:pt>
                <c:pt idx="1323">
                  <c:v>38488</c:v>
                </c:pt>
                <c:pt idx="1324">
                  <c:v>38489</c:v>
                </c:pt>
                <c:pt idx="1325">
                  <c:v>38490</c:v>
                </c:pt>
                <c:pt idx="1326">
                  <c:v>38491</c:v>
                </c:pt>
                <c:pt idx="1327">
                  <c:v>38492</c:v>
                </c:pt>
                <c:pt idx="1328">
                  <c:v>38493</c:v>
                </c:pt>
                <c:pt idx="1329">
                  <c:v>38494</c:v>
                </c:pt>
                <c:pt idx="1330">
                  <c:v>38495</c:v>
                </c:pt>
                <c:pt idx="1331">
                  <c:v>38496</c:v>
                </c:pt>
                <c:pt idx="1332">
                  <c:v>38497</c:v>
                </c:pt>
                <c:pt idx="1333">
                  <c:v>38498</c:v>
                </c:pt>
                <c:pt idx="1334">
                  <c:v>38499</c:v>
                </c:pt>
                <c:pt idx="1335">
                  <c:v>38500</c:v>
                </c:pt>
                <c:pt idx="1336">
                  <c:v>38501</c:v>
                </c:pt>
                <c:pt idx="1337">
                  <c:v>38502</c:v>
                </c:pt>
                <c:pt idx="1338">
                  <c:v>38503</c:v>
                </c:pt>
                <c:pt idx="1339">
                  <c:v>38504</c:v>
                </c:pt>
                <c:pt idx="1340">
                  <c:v>38505</c:v>
                </c:pt>
                <c:pt idx="1341">
                  <c:v>38506</c:v>
                </c:pt>
                <c:pt idx="1342">
                  <c:v>38507</c:v>
                </c:pt>
                <c:pt idx="1343">
                  <c:v>38508</c:v>
                </c:pt>
                <c:pt idx="1344">
                  <c:v>38509</c:v>
                </c:pt>
                <c:pt idx="1345">
                  <c:v>38510</c:v>
                </c:pt>
                <c:pt idx="1346">
                  <c:v>38511</c:v>
                </c:pt>
                <c:pt idx="1347">
                  <c:v>38512</c:v>
                </c:pt>
                <c:pt idx="1348">
                  <c:v>38513</c:v>
                </c:pt>
                <c:pt idx="1349">
                  <c:v>38514</c:v>
                </c:pt>
                <c:pt idx="1350">
                  <c:v>38515</c:v>
                </c:pt>
                <c:pt idx="1351">
                  <c:v>38516</c:v>
                </c:pt>
                <c:pt idx="1352">
                  <c:v>38517</c:v>
                </c:pt>
                <c:pt idx="1353">
                  <c:v>38518</c:v>
                </c:pt>
                <c:pt idx="1354">
                  <c:v>38519</c:v>
                </c:pt>
                <c:pt idx="1355">
                  <c:v>38520</c:v>
                </c:pt>
                <c:pt idx="1356">
                  <c:v>38521</c:v>
                </c:pt>
                <c:pt idx="1357">
                  <c:v>38522</c:v>
                </c:pt>
                <c:pt idx="1358">
                  <c:v>38523</c:v>
                </c:pt>
                <c:pt idx="1359">
                  <c:v>38524</c:v>
                </c:pt>
                <c:pt idx="1360">
                  <c:v>38525</c:v>
                </c:pt>
                <c:pt idx="1361">
                  <c:v>38526</c:v>
                </c:pt>
                <c:pt idx="1362">
                  <c:v>38527</c:v>
                </c:pt>
                <c:pt idx="1363">
                  <c:v>38528</c:v>
                </c:pt>
                <c:pt idx="1364">
                  <c:v>38529</c:v>
                </c:pt>
                <c:pt idx="1365">
                  <c:v>38530</c:v>
                </c:pt>
                <c:pt idx="1366">
                  <c:v>38531</c:v>
                </c:pt>
                <c:pt idx="1367">
                  <c:v>38532</c:v>
                </c:pt>
                <c:pt idx="1368">
                  <c:v>38533</c:v>
                </c:pt>
                <c:pt idx="1369">
                  <c:v>38534</c:v>
                </c:pt>
                <c:pt idx="1370">
                  <c:v>38535</c:v>
                </c:pt>
                <c:pt idx="1371">
                  <c:v>38536</c:v>
                </c:pt>
                <c:pt idx="1372">
                  <c:v>38537</c:v>
                </c:pt>
                <c:pt idx="1373">
                  <c:v>38538</c:v>
                </c:pt>
                <c:pt idx="1374">
                  <c:v>38539</c:v>
                </c:pt>
                <c:pt idx="1375">
                  <c:v>38540</c:v>
                </c:pt>
                <c:pt idx="1376">
                  <c:v>38541</c:v>
                </c:pt>
                <c:pt idx="1377">
                  <c:v>38542</c:v>
                </c:pt>
                <c:pt idx="1378">
                  <c:v>38543</c:v>
                </c:pt>
                <c:pt idx="1379">
                  <c:v>38544</c:v>
                </c:pt>
                <c:pt idx="1380">
                  <c:v>38545</c:v>
                </c:pt>
                <c:pt idx="1381">
                  <c:v>38546</c:v>
                </c:pt>
                <c:pt idx="1382">
                  <c:v>38547</c:v>
                </c:pt>
                <c:pt idx="1383">
                  <c:v>38548</c:v>
                </c:pt>
                <c:pt idx="1384">
                  <c:v>38549</c:v>
                </c:pt>
                <c:pt idx="1385">
                  <c:v>38550</c:v>
                </c:pt>
                <c:pt idx="1386">
                  <c:v>38551</c:v>
                </c:pt>
                <c:pt idx="1387">
                  <c:v>38552</c:v>
                </c:pt>
                <c:pt idx="1388">
                  <c:v>38553</c:v>
                </c:pt>
                <c:pt idx="1389">
                  <c:v>38554</c:v>
                </c:pt>
                <c:pt idx="1390">
                  <c:v>38555</c:v>
                </c:pt>
                <c:pt idx="1391">
                  <c:v>38556</c:v>
                </c:pt>
                <c:pt idx="1392">
                  <c:v>38557</c:v>
                </c:pt>
                <c:pt idx="1393">
                  <c:v>38558</c:v>
                </c:pt>
                <c:pt idx="1394">
                  <c:v>38559</c:v>
                </c:pt>
                <c:pt idx="1395">
                  <c:v>38560</c:v>
                </c:pt>
                <c:pt idx="1396">
                  <c:v>38561</c:v>
                </c:pt>
                <c:pt idx="1397">
                  <c:v>38562</c:v>
                </c:pt>
                <c:pt idx="1398">
                  <c:v>38563</c:v>
                </c:pt>
                <c:pt idx="1399">
                  <c:v>38564</c:v>
                </c:pt>
                <c:pt idx="1400">
                  <c:v>38565</c:v>
                </c:pt>
                <c:pt idx="1401">
                  <c:v>38566</c:v>
                </c:pt>
                <c:pt idx="1402">
                  <c:v>38567</c:v>
                </c:pt>
                <c:pt idx="1403">
                  <c:v>38568</c:v>
                </c:pt>
                <c:pt idx="1404">
                  <c:v>38569</c:v>
                </c:pt>
                <c:pt idx="1405">
                  <c:v>38570</c:v>
                </c:pt>
                <c:pt idx="1406">
                  <c:v>38571</c:v>
                </c:pt>
                <c:pt idx="1407">
                  <c:v>38572</c:v>
                </c:pt>
                <c:pt idx="1408">
                  <c:v>38573</c:v>
                </c:pt>
                <c:pt idx="1409">
                  <c:v>38574</c:v>
                </c:pt>
                <c:pt idx="1410">
                  <c:v>38575</c:v>
                </c:pt>
                <c:pt idx="1411">
                  <c:v>38576</c:v>
                </c:pt>
                <c:pt idx="1412">
                  <c:v>38577</c:v>
                </c:pt>
                <c:pt idx="1413">
                  <c:v>38578</c:v>
                </c:pt>
                <c:pt idx="1414">
                  <c:v>38579</c:v>
                </c:pt>
                <c:pt idx="1415">
                  <c:v>38580</c:v>
                </c:pt>
                <c:pt idx="1416">
                  <c:v>38581</c:v>
                </c:pt>
                <c:pt idx="1417">
                  <c:v>38582</c:v>
                </c:pt>
                <c:pt idx="1418">
                  <c:v>38583</c:v>
                </c:pt>
                <c:pt idx="1419">
                  <c:v>38584</c:v>
                </c:pt>
                <c:pt idx="1420">
                  <c:v>38585</c:v>
                </c:pt>
                <c:pt idx="1421">
                  <c:v>38586</c:v>
                </c:pt>
                <c:pt idx="1422">
                  <c:v>38587</c:v>
                </c:pt>
                <c:pt idx="1423">
                  <c:v>38588</c:v>
                </c:pt>
                <c:pt idx="1424">
                  <c:v>38589</c:v>
                </c:pt>
                <c:pt idx="1425">
                  <c:v>38590</c:v>
                </c:pt>
                <c:pt idx="1426">
                  <c:v>38591</c:v>
                </c:pt>
                <c:pt idx="1427">
                  <c:v>38592</c:v>
                </c:pt>
                <c:pt idx="1428">
                  <c:v>38593</c:v>
                </c:pt>
                <c:pt idx="1429">
                  <c:v>38594</c:v>
                </c:pt>
                <c:pt idx="1430">
                  <c:v>38595</c:v>
                </c:pt>
                <c:pt idx="1431">
                  <c:v>38596</c:v>
                </c:pt>
                <c:pt idx="1432">
                  <c:v>38597</c:v>
                </c:pt>
                <c:pt idx="1433">
                  <c:v>38598</c:v>
                </c:pt>
                <c:pt idx="1434">
                  <c:v>38599</c:v>
                </c:pt>
                <c:pt idx="1435">
                  <c:v>38600</c:v>
                </c:pt>
                <c:pt idx="1436">
                  <c:v>38601</c:v>
                </c:pt>
                <c:pt idx="1437">
                  <c:v>38602</c:v>
                </c:pt>
                <c:pt idx="1438">
                  <c:v>38603</c:v>
                </c:pt>
                <c:pt idx="1439">
                  <c:v>38604</c:v>
                </c:pt>
                <c:pt idx="1440">
                  <c:v>38605</c:v>
                </c:pt>
                <c:pt idx="1441">
                  <c:v>38606</c:v>
                </c:pt>
                <c:pt idx="1442">
                  <c:v>38607</c:v>
                </c:pt>
                <c:pt idx="1443">
                  <c:v>38608</c:v>
                </c:pt>
                <c:pt idx="1444">
                  <c:v>38609</c:v>
                </c:pt>
                <c:pt idx="1445">
                  <c:v>38610</c:v>
                </c:pt>
                <c:pt idx="1446">
                  <c:v>38611</c:v>
                </c:pt>
                <c:pt idx="1447">
                  <c:v>38612</c:v>
                </c:pt>
                <c:pt idx="1448">
                  <c:v>38613</c:v>
                </c:pt>
                <c:pt idx="1449">
                  <c:v>38614</c:v>
                </c:pt>
                <c:pt idx="1450">
                  <c:v>38615</c:v>
                </c:pt>
                <c:pt idx="1451">
                  <c:v>38616</c:v>
                </c:pt>
                <c:pt idx="1452">
                  <c:v>38617</c:v>
                </c:pt>
                <c:pt idx="1453">
                  <c:v>38618</c:v>
                </c:pt>
                <c:pt idx="1454">
                  <c:v>38619</c:v>
                </c:pt>
                <c:pt idx="1455">
                  <c:v>38620</c:v>
                </c:pt>
                <c:pt idx="1456">
                  <c:v>38621</c:v>
                </c:pt>
                <c:pt idx="1457">
                  <c:v>38622</c:v>
                </c:pt>
                <c:pt idx="1458">
                  <c:v>38623</c:v>
                </c:pt>
                <c:pt idx="1459">
                  <c:v>38624</c:v>
                </c:pt>
                <c:pt idx="1460">
                  <c:v>38625</c:v>
                </c:pt>
                <c:pt idx="1461">
                  <c:v>38626</c:v>
                </c:pt>
                <c:pt idx="1462">
                  <c:v>38627</c:v>
                </c:pt>
                <c:pt idx="1463">
                  <c:v>38628</c:v>
                </c:pt>
                <c:pt idx="1464">
                  <c:v>38629</c:v>
                </c:pt>
                <c:pt idx="1465">
                  <c:v>38630</c:v>
                </c:pt>
                <c:pt idx="1466">
                  <c:v>38631</c:v>
                </c:pt>
                <c:pt idx="1467">
                  <c:v>38632</c:v>
                </c:pt>
                <c:pt idx="1468">
                  <c:v>38633</c:v>
                </c:pt>
                <c:pt idx="1469">
                  <c:v>38634</c:v>
                </c:pt>
                <c:pt idx="1470">
                  <c:v>38635</c:v>
                </c:pt>
                <c:pt idx="1471">
                  <c:v>38636</c:v>
                </c:pt>
                <c:pt idx="1472">
                  <c:v>38637</c:v>
                </c:pt>
                <c:pt idx="1473">
                  <c:v>38638</c:v>
                </c:pt>
                <c:pt idx="1474">
                  <c:v>38639</c:v>
                </c:pt>
                <c:pt idx="1475">
                  <c:v>38640</c:v>
                </c:pt>
                <c:pt idx="1476">
                  <c:v>38641</c:v>
                </c:pt>
                <c:pt idx="1477">
                  <c:v>38642</c:v>
                </c:pt>
                <c:pt idx="1478">
                  <c:v>38643</c:v>
                </c:pt>
                <c:pt idx="1479">
                  <c:v>38644</c:v>
                </c:pt>
                <c:pt idx="1480">
                  <c:v>38645</c:v>
                </c:pt>
                <c:pt idx="1481">
                  <c:v>38646</c:v>
                </c:pt>
                <c:pt idx="1482">
                  <c:v>38647</c:v>
                </c:pt>
                <c:pt idx="1483">
                  <c:v>38648</c:v>
                </c:pt>
                <c:pt idx="1484">
                  <c:v>38649</c:v>
                </c:pt>
                <c:pt idx="1485">
                  <c:v>38650</c:v>
                </c:pt>
                <c:pt idx="1486">
                  <c:v>38651</c:v>
                </c:pt>
                <c:pt idx="1487">
                  <c:v>38652</c:v>
                </c:pt>
                <c:pt idx="1488">
                  <c:v>38653</c:v>
                </c:pt>
                <c:pt idx="1489">
                  <c:v>38654</c:v>
                </c:pt>
                <c:pt idx="1490">
                  <c:v>38655</c:v>
                </c:pt>
                <c:pt idx="1491">
                  <c:v>38656</c:v>
                </c:pt>
                <c:pt idx="1492">
                  <c:v>38657</c:v>
                </c:pt>
                <c:pt idx="1493">
                  <c:v>38658</c:v>
                </c:pt>
                <c:pt idx="1494">
                  <c:v>38659</c:v>
                </c:pt>
                <c:pt idx="1495">
                  <c:v>38660</c:v>
                </c:pt>
                <c:pt idx="1496">
                  <c:v>38661</c:v>
                </c:pt>
                <c:pt idx="1497">
                  <c:v>38662</c:v>
                </c:pt>
                <c:pt idx="1498">
                  <c:v>38663</c:v>
                </c:pt>
                <c:pt idx="1499">
                  <c:v>38664</c:v>
                </c:pt>
                <c:pt idx="1500">
                  <c:v>38665</c:v>
                </c:pt>
                <c:pt idx="1501">
                  <c:v>38666</c:v>
                </c:pt>
                <c:pt idx="1502">
                  <c:v>38667</c:v>
                </c:pt>
                <c:pt idx="1503">
                  <c:v>38668</c:v>
                </c:pt>
                <c:pt idx="1504">
                  <c:v>38669</c:v>
                </c:pt>
                <c:pt idx="1505">
                  <c:v>38670</c:v>
                </c:pt>
                <c:pt idx="1506">
                  <c:v>38671</c:v>
                </c:pt>
                <c:pt idx="1507">
                  <c:v>38672</c:v>
                </c:pt>
                <c:pt idx="1508">
                  <c:v>38673</c:v>
                </c:pt>
                <c:pt idx="1509">
                  <c:v>38674</c:v>
                </c:pt>
                <c:pt idx="1510">
                  <c:v>38675</c:v>
                </c:pt>
                <c:pt idx="1511">
                  <c:v>38676</c:v>
                </c:pt>
                <c:pt idx="1512">
                  <c:v>38677</c:v>
                </c:pt>
                <c:pt idx="1513">
                  <c:v>38678</c:v>
                </c:pt>
                <c:pt idx="1514">
                  <c:v>38679</c:v>
                </c:pt>
                <c:pt idx="1515">
                  <c:v>38680</c:v>
                </c:pt>
                <c:pt idx="1516">
                  <c:v>38681</c:v>
                </c:pt>
                <c:pt idx="1517">
                  <c:v>38682</c:v>
                </c:pt>
                <c:pt idx="1518">
                  <c:v>38683</c:v>
                </c:pt>
                <c:pt idx="1519">
                  <c:v>38684</c:v>
                </c:pt>
                <c:pt idx="1520">
                  <c:v>38685</c:v>
                </c:pt>
                <c:pt idx="1521">
                  <c:v>38686</c:v>
                </c:pt>
                <c:pt idx="1522">
                  <c:v>38687</c:v>
                </c:pt>
                <c:pt idx="1523">
                  <c:v>38688</c:v>
                </c:pt>
                <c:pt idx="1524">
                  <c:v>38689</c:v>
                </c:pt>
                <c:pt idx="1525">
                  <c:v>38690</c:v>
                </c:pt>
                <c:pt idx="1526">
                  <c:v>38691</c:v>
                </c:pt>
                <c:pt idx="1527">
                  <c:v>38692</c:v>
                </c:pt>
                <c:pt idx="1528">
                  <c:v>38693</c:v>
                </c:pt>
                <c:pt idx="1529">
                  <c:v>38694</c:v>
                </c:pt>
                <c:pt idx="1530">
                  <c:v>38695</c:v>
                </c:pt>
                <c:pt idx="1531">
                  <c:v>38696</c:v>
                </c:pt>
                <c:pt idx="1532">
                  <c:v>38697</c:v>
                </c:pt>
                <c:pt idx="1533">
                  <c:v>38698</c:v>
                </c:pt>
                <c:pt idx="1534">
                  <c:v>38699</c:v>
                </c:pt>
                <c:pt idx="1535">
                  <c:v>38700</c:v>
                </c:pt>
                <c:pt idx="1536">
                  <c:v>38701</c:v>
                </c:pt>
                <c:pt idx="1537">
                  <c:v>38702</c:v>
                </c:pt>
                <c:pt idx="1538">
                  <c:v>38703</c:v>
                </c:pt>
                <c:pt idx="1539">
                  <c:v>38704</c:v>
                </c:pt>
                <c:pt idx="1540">
                  <c:v>38705</c:v>
                </c:pt>
                <c:pt idx="1541">
                  <c:v>38706</c:v>
                </c:pt>
                <c:pt idx="1542">
                  <c:v>38707</c:v>
                </c:pt>
                <c:pt idx="1543">
                  <c:v>38708</c:v>
                </c:pt>
                <c:pt idx="1544">
                  <c:v>38709</c:v>
                </c:pt>
                <c:pt idx="1545">
                  <c:v>38710</c:v>
                </c:pt>
                <c:pt idx="1546">
                  <c:v>38711</c:v>
                </c:pt>
                <c:pt idx="1547">
                  <c:v>38712</c:v>
                </c:pt>
                <c:pt idx="1548">
                  <c:v>38713</c:v>
                </c:pt>
                <c:pt idx="1549">
                  <c:v>38714</c:v>
                </c:pt>
                <c:pt idx="1550">
                  <c:v>38715</c:v>
                </c:pt>
                <c:pt idx="1551">
                  <c:v>38716</c:v>
                </c:pt>
                <c:pt idx="1552">
                  <c:v>38717</c:v>
                </c:pt>
                <c:pt idx="1553">
                  <c:v>38718</c:v>
                </c:pt>
                <c:pt idx="1554">
                  <c:v>38719</c:v>
                </c:pt>
                <c:pt idx="1555">
                  <c:v>38720</c:v>
                </c:pt>
                <c:pt idx="1556">
                  <c:v>38721</c:v>
                </c:pt>
                <c:pt idx="1557">
                  <c:v>38722</c:v>
                </c:pt>
                <c:pt idx="1558">
                  <c:v>38723</c:v>
                </c:pt>
                <c:pt idx="1559">
                  <c:v>38724</c:v>
                </c:pt>
                <c:pt idx="1560">
                  <c:v>38725</c:v>
                </c:pt>
                <c:pt idx="1561">
                  <c:v>38726</c:v>
                </c:pt>
                <c:pt idx="1562">
                  <c:v>38727</c:v>
                </c:pt>
                <c:pt idx="1563">
                  <c:v>38728</c:v>
                </c:pt>
                <c:pt idx="1564">
                  <c:v>38729</c:v>
                </c:pt>
                <c:pt idx="1565">
                  <c:v>38730</c:v>
                </c:pt>
                <c:pt idx="1566">
                  <c:v>38731</c:v>
                </c:pt>
                <c:pt idx="1567">
                  <c:v>38732</c:v>
                </c:pt>
                <c:pt idx="1568">
                  <c:v>38733</c:v>
                </c:pt>
                <c:pt idx="1569">
                  <c:v>38734</c:v>
                </c:pt>
                <c:pt idx="1570">
                  <c:v>38735</c:v>
                </c:pt>
                <c:pt idx="1571">
                  <c:v>38736</c:v>
                </c:pt>
                <c:pt idx="1572">
                  <c:v>38737</c:v>
                </c:pt>
                <c:pt idx="1573">
                  <c:v>38738</c:v>
                </c:pt>
                <c:pt idx="1574">
                  <c:v>38739</c:v>
                </c:pt>
                <c:pt idx="1575">
                  <c:v>38740</c:v>
                </c:pt>
                <c:pt idx="1576">
                  <c:v>38741</c:v>
                </c:pt>
                <c:pt idx="1577">
                  <c:v>38742</c:v>
                </c:pt>
                <c:pt idx="1578">
                  <c:v>38743</c:v>
                </c:pt>
                <c:pt idx="1579">
                  <c:v>38744</c:v>
                </c:pt>
                <c:pt idx="1580">
                  <c:v>38745</c:v>
                </c:pt>
                <c:pt idx="1581">
                  <c:v>38746</c:v>
                </c:pt>
                <c:pt idx="1582">
                  <c:v>38747</c:v>
                </c:pt>
                <c:pt idx="1583">
                  <c:v>38748</c:v>
                </c:pt>
                <c:pt idx="1584">
                  <c:v>38749</c:v>
                </c:pt>
                <c:pt idx="1585">
                  <c:v>38750</c:v>
                </c:pt>
                <c:pt idx="1586">
                  <c:v>38751</c:v>
                </c:pt>
                <c:pt idx="1587">
                  <c:v>38752</c:v>
                </c:pt>
                <c:pt idx="1588">
                  <c:v>38753</c:v>
                </c:pt>
                <c:pt idx="1589">
                  <c:v>38754</c:v>
                </c:pt>
                <c:pt idx="1590">
                  <c:v>38755</c:v>
                </c:pt>
                <c:pt idx="1591">
                  <c:v>38756</c:v>
                </c:pt>
                <c:pt idx="1592">
                  <c:v>38757</c:v>
                </c:pt>
                <c:pt idx="1593">
                  <c:v>38758</c:v>
                </c:pt>
                <c:pt idx="1594">
                  <c:v>38759</c:v>
                </c:pt>
                <c:pt idx="1595">
                  <c:v>38760</c:v>
                </c:pt>
                <c:pt idx="1596">
                  <c:v>38761</c:v>
                </c:pt>
                <c:pt idx="1597">
                  <c:v>38762</c:v>
                </c:pt>
                <c:pt idx="1598">
                  <c:v>38763</c:v>
                </c:pt>
                <c:pt idx="1599">
                  <c:v>38764</c:v>
                </c:pt>
                <c:pt idx="1600">
                  <c:v>38765</c:v>
                </c:pt>
                <c:pt idx="1601">
                  <c:v>38766</c:v>
                </c:pt>
                <c:pt idx="1602">
                  <c:v>38767</c:v>
                </c:pt>
                <c:pt idx="1603">
                  <c:v>38768</c:v>
                </c:pt>
                <c:pt idx="1604">
                  <c:v>38769</c:v>
                </c:pt>
                <c:pt idx="1605">
                  <c:v>38770</c:v>
                </c:pt>
                <c:pt idx="1606">
                  <c:v>38771</c:v>
                </c:pt>
                <c:pt idx="1607">
                  <c:v>38772</c:v>
                </c:pt>
                <c:pt idx="1608">
                  <c:v>38773</c:v>
                </c:pt>
                <c:pt idx="1609">
                  <c:v>38774</c:v>
                </c:pt>
                <c:pt idx="1610">
                  <c:v>38775</c:v>
                </c:pt>
                <c:pt idx="1611">
                  <c:v>38776</c:v>
                </c:pt>
                <c:pt idx="1612">
                  <c:v>38777</c:v>
                </c:pt>
                <c:pt idx="1613">
                  <c:v>38778</c:v>
                </c:pt>
                <c:pt idx="1614">
                  <c:v>38779</c:v>
                </c:pt>
                <c:pt idx="1615">
                  <c:v>38780</c:v>
                </c:pt>
                <c:pt idx="1616">
                  <c:v>38781</c:v>
                </c:pt>
                <c:pt idx="1617">
                  <c:v>38782</c:v>
                </c:pt>
                <c:pt idx="1618">
                  <c:v>38783</c:v>
                </c:pt>
                <c:pt idx="1619">
                  <c:v>38784</c:v>
                </c:pt>
                <c:pt idx="1620">
                  <c:v>38785</c:v>
                </c:pt>
                <c:pt idx="1621">
                  <c:v>38786</c:v>
                </c:pt>
                <c:pt idx="1622">
                  <c:v>38787</c:v>
                </c:pt>
                <c:pt idx="1623">
                  <c:v>38788</c:v>
                </c:pt>
                <c:pt idx="1624">
                  <c:v>38789</c:v>
                </c:pt>
                <c:pt idx="1625">
                  <c:v>38790</c:v>
                </c:pt>
                <c:pt idx="1626">
                  <c:v>38791</c:v>
                </c:pt>
                <c:pt idx="1627">
                  <c:v>38792</c:v>
                </c:pt>
                <c:pt idx="1628">
                  <c:v>38793</c:v>
                </c:pt>
                <c:pt idx="1629">
                  <c:v>38794</c:v>
                </c:pt>
                <c:pt idx="1630">
                  <c:v>38795</c:v>
                </c:pt>
                <c:pt idx="1631">
                  <c:v>38796</c:v>
                </c:pt>
                <c:pt idx="1632">
                  <c:v>38797</c:v>
                </c:pt>
                <c:pt idx="1633">
                  <c:v>38798</c:v>
                </c:pt>
                <c:pt idx="1634">
                  <c:v>38799</c:v>
                </c:pt>
                <c:pt idx="1635">
                  <c:v>38800</c:v>
                </c:pt>
                <c:pt idx="1636">
                  <c:v>38801</c:v>
                </c:pt>
                <c:pt idx="1637">
                  <c:v>38802</c:v>
                </c:pt>
                <c:pt idx="1638">
                  <c:v>38803</c:v>
                </c:pt>
                <c:pt idx="1639">
                  <c:v>38804</c:v>
                </c:pt>
                <c:pt idx="1640">
                  <c:v>38805</c:v>
                </c:pt>
                <c:pt idx="1641">
                  <c:v>38806</c:v>
                </c:pt>
                <c:pt idx="1642">
                  <c:v>38807</c:v>
                </c:pt>
                <c:pt idx="1643">
                  <c:v>38808</c:v>
                </c:pt>
                <c:pt idx="1644">
                  <c:v>38809</c:v>
                </c:pt>
                <c:pt idx="1645">
                  <c:v>38810</c:v>
                </c:pt>
                <c:pt idx="1646">
                  <c:v>38811</c:v>
                </c:pt>
                <c:pt idx="1647">
                  <c:v>38812</c:v>
                </c:pt>
                <c:pt idx="1648">
                  <c:v>38813</c:v>
                </c:pt>
                <c:pt idx="1649">
                  <c:v>38814</c:v>
                </c:pt>
                <c:pt idx="1650">
                  <c:v>38815</c:v>
                </c:pt>
                <c:pt idx="1651">
                  <c:v>38816</c:v>
                </c:pt>
                <c:pt idx="1652">
                  <c:v>38817</c:v>
                </c:pt>
                <c:pt idx="1653">
                  <c:v>38818</c:v>
                </c:pt>
                <c:pt idx="1654">
                  <c:v>38819</c:v>
                </c:pt>
                <c:pt idx="1655">
                  <c:v>38820</c:v>
                </c:pt>
                <c:pt idx="1656">
                  <c:v>38821</c:v>
                </c:pt>
                <c:pt idx="1657">
                  <c:v>38822</c:v>
                </c:pt>
                <c:pt idx="1658">
                  <c:v>38823</c:v>
                </c:pt>
                <c:pt idx="1659">
                  <c:v>38824</c:v>
                </c:pt>
                <c:pt idx="1660">
                  <c:v>38825</c:v>
                </c:pt>
                <c:pt idx="1661">
                  <c:v>38826</c:v>
                </c:pt>
                <c:pt idx="1662">
                  <c:v>38827</c:v>
                </c:pt>
                <c:pt idx="1663">
                  <c:v>38828</c:v>
                </c:pt>
                <c:pt idx="1664">
                  <c:v>38829</c:v>
                </c:pt>
                <c:pt idx="1665">
                  <c:v>38830</c:v>
                </c:pt>
                <c:pt idx="1666">
                  <c:v>38831</c:v>
                </c:pt>
                <c:pt idx="1667">
                  <c:v>38832</c:v>
                </c:pt>
                <c:pt idx="1668">
                  <c:v>38833</c:v>
                </c:pt>
                <c:pt idx="1669">
                  <c:v>38834</c:v>
                </c:pt>
                <c:pt idx="1670">
                  <c:v>38835</c:v>
                </c:pt>
                <c:pt idx="1671">
                  <c:v>38836</c:v>
                </c:pt>
                <c:pt idx="1672">
                  <c:v>38837</c:v>
                </c:pt>
                <c:pt idx="1673">
                  <c:v>38838</c:v>
                </c:pt>
                <c:pt idx="1674">
                  <c:v>38839</c:v>
                </c:pt>
                <c:pt idx="1675">
                  <c:v>38840</c:v>
                </c:pt>
                <c:pt idx="1676">
                  <c:v>38841</c:v>
                </c:pt>
                <c:pt idx="1677">
                  <c:v>38842</c:v>
                </c:pt>
                <c:pt idx="1678">
                  <c:v>38843</c:v>
                </c:pt>
                <c:pt idx="1679">
                  <c:v>38844</c:v>
                </c:pt>
                <c:pt idx="1680">
                  <c:v>38845</c:v>
                </c:pt>
                <c:pt idx="1681">
                  <c:v>38846</c:v>
                </c:pt>
                <c:pt idx="1682">
                  <c:v>38847</c:v>
                </c:pt>
                <c:pt idx="1683">
                  <c:v>38848</c:v>
                </c:pt>
                <c:pt idx="1684">
                  <c:v>38849</c:v>
                </c:pt>
                <c:pt idx="1685">
                  <c:v>38850</c:v>
                </c:pt>
                <c:pt idx="1686">
                  <c:v>38851</c:v>
                </c:pt>
                <c:pt idx="1687">
                  <c:v>38852</c:v>
                </c:pt>
                <c:pt idx="1688">
                  <c:v>38853</c:v>
                </c:pt>
                <c:pt idx="1689">
                  <c:v>38854</c:v>
                </c:pt>
                <c:pt idx="1690">
                  <c:v>38855</c:v>
                </c:pt>
                <c:pt idx="1691">
                  <c:v>38856</c:v>
                </c:pt>
                <c:pt idx="1692">
                  <c:v>38857</c:v>
                </c:pt>
                <c:pt idx="1693">
                  <c:v>38858</c:v>
                </c:pt>
                <c:pt idx="1694">
                  <c:v>38859</c:v>
                </c:pt>
                <c:pt idx="1695">
                  <c:v>38860</c:v>
                </c:pt>
                <c:pt idx="1696">
                  <c:v>38861</c:v>
                </c:pt>
                <c:pt idx="1697">
                  <c:v>38862</c:v>
                </c:pt>
                <c:pt idx="1698">
                  <c:v>38863</c:v>
                </c:pt>
                <c:pt idx="1699">
                  <c:v>38864</c:v>
                </c:pt>
                <c:pt idx="1700">
                  <c:v>38865</c:v>
                </c:pt>
                <c:pt idx="1701">
                  <c:v>38866</c:v>
                </c:pt>
                <c:pt idx="1702">
                  <c:v>38867</c:v>
                </c:pt>
                <c:pt idx="1703">
                  <c:v>38868</c:v>
                </c:pt>
                <c:pt idx="1704">
                  <c:v>38869</c:v>
                </c:pt>
                <c:pt idx="1705">
                  <c:v>38870</c:v>
                </c:pt>
                <c:pt idx="1706">
                  <c:v>38871</c:v>
                </c:pt>
                <c:pt idx="1707">
                  <c:v>38872</c:v>
                </c:pt>
                <c:pt idx="1708">
                  <c:v>38873</c:v>
                </c:pt>
                <c:pt idx="1709">
                  <c:v>38874</c:v>
                </c:pt>
                <c:pt idx="1710">
                  <c:v>38875</c:v>
                </c:pt>
                <c:pt idx="1711">
                  <c:v>38876</c:v>
                </c:pt>
                <c:pt idx="1712">
                  <c:v>38877</c:v>
                </c:pt>
                <c:pt idx="1713">
                  <c:v>38878</c:v>
                </c:pt>
                <c:pt idx="1714">
                  <c:v>38879</c:v>
                </c:pt>
                <c:pt idx="1715">
                  <c:v>38880</c:v>
                </c:pt>
                <c:pt idx="1716">
                  <c:v>38881</c:v>
                </c:pt>
                <c:pt idx="1717">
                  <c:v>38882</c:v>
                </c:pt>
                <c:pt idx="1718">
                  <c:v>38883</c:v>
                </c:pt>
                <c:pt idx="1719">
                  <c:v>38884</c:v>
                </c:pt>
                <c:pt idx="1720">
                  <c:v>38885</c:v>
                </c:pt>
                <c:pt idx="1721">
                  <c:v>38886</c:v>
                </c:pt>
                <c:pt idx="1722">
                  <c:v>38887</c:v>
                </c:pt>
                <c:pt idx="1723">
                  <c:v>38888</c:v>
                </c:pt>
                <c:pt idx="1724">
                  <c:v>38889</c:v>
                </c:pt>
                <c:pt idx="1725">
                  <c:v>38890</c:v>
                </c:pt>
                <c:pt idx="1726">
                  <c:v>38891</c:v>
                </c:pt>
                <c:pt idx="1727">
                  <c:v>38892</c:v>
                </c:pt>
                <c:pt idx="1728">
                  <c:v>38893</c:v>
                </c:pt>
                <c:pt idx="1729">
                  <c:v>38894</c:v>
                </c:pt>
                <c:pt idx="1730">
                  <c:v>38895</c:v>
                </c:pt>
                <c:pt idx="1731">
                  <c:v>38896</c:v>
                </c:pt>
                <c:pt idx="1732">
                  <c:v>38897</c:v>
                </c:pt>
                <c:pt idx="1733">
                  <c:v>38898</c:v>
                </c:pt>
                <c:pt idx="1734">
                  <c:v>38899</c:v>
                </c:pt>
                <c:pt idx="1735">
                  <c:v>38900</c:v>
                </c:pt>
                <c:pt idx="1736">
                  <c:v>38901</c:v>
                </c:pt>
                <c:pt idx="1737">
                  <c:v>38902</c:v>
                </c:pt>
                <c:pt idx="1738">
                  <c:v>38903</c:v>
                </c:pt>
                <c:pt idx="1739">
                  <c:v>38904</c:v>
                </c:pt>
                <c:pt idx="1740">
                  <c:v>38905</c:v>
                </c:pt>
                <c:pt idx="1741">
                  <c:v>38906</c:v>
                </c:pt>
                <c:pt idx="1742">
                  <c:v>38907</c:v>
                </c:pt>
                <c:pt idx="1743">
                  <c:v>38908</c:v>
                </c:pt>
                <c:pt idx="1744">
                  <c:v>38909</c:v>
                </c:pt>
                <c:pt idx="1745">
                  <c:v>38910</c:v>
                </c:pt>
                <c:pt idx="1746">
                  <c:v>38911</c:v>
                </c:pt>
                <c:pt idx="1747">
                  <c:v>38912</c:v>
                </c:pt>
                <c:pt idx="1748">
                  <c:v>38913</c:v>
                </c:pt>
                <c:pt idx="1749">
                  <c:v>38914</c:v>
                </c:pt>
                <c:pt idx="1750">
                  <c:v>38915</c:v>
                </c:pt>
                <c:pt idx="1751">
                  <c:v>38916</c:v>
                </c:pt>
                <c:pt idx="1752">
                  <c:v>38917</c:v>
                </c:pt>
                <c:pt idx="1753">
                  <c:v>38918</c:v>
                </c:pt>
                <c:pt idx="1754">
                  <c:v>38919</c:v>
                </c:pt>
                <c:pt idx="1755">
                  <c:v>38920</c:v>
                </c:pt>
                <c:pt idx="1756">
                  <c:v>38921</c:v>
                </c:pt>
                <c:pt idx="1757">
                  <c:v>38922</c:v>
                </c:pt>
                <c:pt idx="1758">
                  <c:v>38923</c:v>
                </c:pt>
                <c:pt idx="1759">
                  <c:v>38924</c:v>
                </c:pt>
                <c:pt idx="1760">
                  <c:v>38925</c:v>
                </c:pt>
                <c:pt idx="1761">
                  <c:v>38926</c:v>
                </c:pt>
                <c:pt idx="1762">
                  <c:v>38927</c:v>
                </c:pt>
                <c:pt idx="1763">
                  <c:v>38928</c:v>
                </c:pt>
                <c:pt idx="1764">
                  <c:v>38929</c:v>
                </c:pt>
                <c:pt idx="1765">
                  <c:v>38930</c:v>
                </c:pt>
                <c:pt idx="1766">
                  <c:v>38931</c:v>
                </c:pt>
                <c:pt idx="1767">
                  <c:v>38932</c:v>
                </c:pt>
                <c:pt idx="1768">
                  <c:v>38933</c:v>
                </c:pt>
                <c:pt idx="1769">
                  <c:v>38934</c:v>
                </c:pt>
                <c:pt idx="1770">
                  <c:v>38935</c:v>
                </c:pt>
                <c:pt idx="1771">
                  <c:v>38936</c:v>
                </c:pt>
                <c:pt idx="1772">
                  <c:v>38937</c:v>
                </c:pt>
                <c:pt idx="1773">
                  <c:v>38938</c:v>
                </c:pt>
                <c:pt idx="1774">
                  <c:v>38939</c:v>
                </c:pt>
                <c:pt idx="1775">
                  <c:v>38940</c:v>
                </c:pt>
                <c:pt idx="1776">
                  <c:v>38941</c:v>
                </c:pt>
                <c:pt idx="1777">
                  <c:v>38942</c:v>
                </c:pt>
                <c:pt idx="1778">
                  <c:v>38943</c:v>
                </c:pt>
                <c:pt idx="1779">
                  <c:v>38944</c:v>
                </c:pt>
                <c:pt idx="1780">
                  <c:v>38945</c:v>
                </c:pt>
                <c:pt idx="1781">
                  <c:v>38946</c:v>
                </c:pt>
                <c:pt idx="1782">
                  <c:v>38947</c:v>
                </c:pt>
                <c:pt idx="1783">
                  <c:v>38948</c:v>
                </c:pt>
                <c:pt idx="1784">
                  <c:v>38949</c:v>
                </c:pt>
                <c:pt idx="1785">
                  <c:v>38950</c:v>
                </c:pt>
                <c:pt idx="1786">
                  <c:v>38951</c:v>
                </c:pt>
                <c:pt idx="1787">
                  <c:v>38952</c:v>
                </c:pt>
                <c:pt idx="1788">
                  <c:v>38953</c:v>
                </c:pt>
                <c:pt idx="1789">
                  <c:v>38954</c:v>
                </c:pt>
                <c:pt idx="1790">
                  <c:v>38955</c:v>
                </c:pt>
                <c:pt idx="1791">
                  <c:v>38956</c:v>
                </c:pt>
                <c:pt idx="1792">
                  <c:v>38957</c:v>
                </c:pt>
                <c:pt idx="1793">
                  <c:v>38958</c:v>
                </c:pt>
                <c:pt idx="1794">
                  <c:v>38959</c:v>
                </c:pt>
                <c:pt idx="1795">
                  <c:v>38960</c:v>
                </c:pt>
                <c:pt idx="1796">
                  <c:v>38961</c:v>
                </c:pt>
                <c:pt idx="1797">
                  <c:v>38962</c:v>
                </c:pt>
                <c:pt idx="1798">
                  <c:v>38963</c:v>
                </c:pt>
                <c:pt idx="1799">
                  <c:v>38964</c:v>
                </c:pt>
                <c:pt idx="1800">
                  <c:v>38965</c:v>
                </c:pt>
                <c:pt idx="1801">
                  <c:v>38966</c:v>
                </c:pt>
                <c:pt idx="1802">
                  <c:v>38967</c:v>
                </c:pt>
                <c:pt idx="1803">
                  <c:v>38968</c:v>
                </c:pt>
                <c:pt idx="1804">
                  <c:v>38969</c:v>
                </c:pt>
                <c:pt idx="1805">
                  <c:v>38970</c:v>
                </c:pt>
                <c:pt idx="1806">
                  <c:v>38971</c:v>
                </c:pt>
                <c:pt idx="1807">
                  <c:v>38972</c:v>
                </c:pt>
                <c:pt idx="1808">
                  <c:v>38973</c:v>
                </c:pt>
                <c:pt idx="1809">
                  <c:v>38974</c:v>
                </c:pt>
                <c:pt idx="1810">
                  <c:v>38975</c:v>
                </c:pt>
                <c:pt idx="1811">
                  <c:v>38976</c:v>
                </c:pt>
                <c:pt idx="1812">
                  <c:v>38977</c:v>
                </c:pt>
                <c:pt idx="1813">
                  <c:v>38978</c:v>
                </c:pt>
                <c:pt idx="1814">
                  <c:v>38979</c:v>
                </c:pt>
                <c:pt idx="1815">
                  <c:v>38980</c:v>
                </c:pt>
                <c:pt idx="1816">
                  <c:v>38981</c:v>
                </c:pt>
                <c:pt idx="1817">
                  <c:v>38982</c:v>
                </c:pt>
                <c:pt idx="1818">
                  <c:v>38983</c:v>
                </c:pt>
                <c:pt idx="1819">
                  <c:v>38984</c:v>
                </c:pt>
                <c:pt idx="1820">
                  <c:v>38985</c:v>
                </c:pt>
                <c:pt idx="1821">
                  <c:v>38986</c:v>
                </c:pt>
                <c:pt idx="1822">
                  <c:v>38987</c:v>
                </c:pt>
                <c:pt idx="1823">
                  <c:v>38988</c:v>
                </c:pt>
                <c:pt idx="1824">
                  <c:v>38989</c:v>
                </c:pt>
                <c:pt idx="1825">
                  <c:v>38990</c:v>
                </c:pt>
                <c:pt idx="1826">
                  <c:v>38991</c:v>
                </c:pt>
                <c:pt idx="1827">
                  <c:v>38992</c:v>
                </c:pt>
                <c:pt idx="1828">
                  <c:v>38993</c:v>
                </c:pt>
                <c:pt idx="1829">
                  <c:v>38994</c:v>
                </c:pt>
                <c:pt idx="1830">
                  <c:v>38995</c:v>
                </c:pt>
                <c:pt idx="1831">
                  <c:v>38996</c:v>
                </c:pt>
                <c:pt idx="1832">
                  <c:v>38997</c:v>
                </c:pt>
                <c:pt idx="1833">
                  <c:v>38998</c:v>
                </c:pt>
                <c:pt idx="1834">
                  <c:v>38999</c:v>
                </c:pt>
                <c:pt idx="1835">
                  <c:v>39000</c:v>
                </c:pt>
                <c:pt idx="1836">
                  <c:v>39001</c:v>
                </c:pt>
                <c:pt idx="1837">
                  <c:v>39002</c:v>
                </c:pt>
                <c:pt idx="1838">
                  <c:v>39003</c:v>
                </c:pt>
                <c:pt idx="1839">
                  <c:v>39004</c:v>
                </c:pt>
                <c:pt idx="1840">
                  <c:v>39005</c:v>
                </c:pt>
                <c:pt idx="1841">
                  <c:v>39006</c:v>
                </c:pt>
                <c:pt idx="1842">
                  <c:v>39007</c:v>
                </c:pt>
                <c:pt idx="1843">
                  <c:v>39008</c:v>
                </c:pt>
                <c:pt idx="1844">
                  <c:v>39009</c:v>
                </c:pt>
                <c:pt idx="1845">
                  <c:v>39010</c:v>
                </c:pt>
                <c:pt idx="1846">
                  <c:v>39011</c:v>
                </c:pt>
                <c:pt idx="1847">
                  <c:v>39012</c:v>
                </c:pt>
                <c:pt idx="1848">
                  <c:v>39013</c:v>
                </c:pt>
                <c:pt idx="1849">
                  <c:v>39014</c:v>
                </c:pt>
                <c:pt idx="1850">
                  <c:v>39015</c:v>
                </c:pt>
                <c:pt idx="1851">
                  <c:v>39016</c:v>
                </c:pt>
                <c:pt idx="1852">
                  <c:v>39017</c:v>
                </c:pt>
                <c:pt idx="1853">
                  <c:v>39018</c:v>
                </c:pt>
                <c:pt idx="1854">
                  <c:v>39019</c:v>
                </c:pt>
                <c:pt idx="1855">
                  <c:v>39020</c:v>
                </c:pt>
                <c:pt idx="1856">
                  <c:v>39021</c:v>
                </c:pt>
                <c:pt idx="1857">
                  <c:v>39022</c:v>
                </c:pt>
                <c:pt idx="1858">
                  <c:v>39023</c:v>
                </c:pt>
                <c:pt idx="1859">
                  <c:v>39024</c:v>
                </c:pt>
                <c:pt idx="1860">
                  <c:v>39025</c:v>
                </c:pt>
                <c:pt idx="1861">
                  <c:v>39026</c:v>
                </c:pt>
                <c:pt idx="1862">
                  <c:v>39027</c:v>
                </c:pt>
                <c:pt idx="1863">
                  <c:v>39028</c:v>
                </c:pt>
                <c:pt idx="1864">
                  <c:v>39029</c:v>
                </c:pt>
                <c:pt idx="1865">
                  <c:v>39030</c:v>
                </c:pt>
                <c:pt idx="1866">
                  <c:v>39031</c:v>
                </c:pt>
                <c:pt idx="1867">
                  <c:v>39032</c:v>
                </c:pt>
                <c:pt idx="1868">
                  <c:v>39033</c:v>
                </c:pt>
                <c:pt idx="1869">
                  <c:v>39034</c:v>
                </c:pt>
                <c:pt idx="1870">
                  <c:v>39035</c:v>
                </c:pt>
                <c:pt idx="1871">
                  <c:v>39036</c:v>
                </c:pt>
                <c:pt idx="1872">
                  <c:v>39037</c:v>
                </c:pt>
                <c:pt idx="1873">
                  <c:v>39038</c:v>
                </c:pt>
                <c:pt idx="1874">
                  <c:v>39039</c:v>
                </c:pt>
                <c:pt idx="1875">
                  <c:v>39040</c:v>
                </c:pt>
                <c:pt idx="1876">
                  <c:v>39041</c:v>
                </c:pt>
                <c:pt idx="1877">
                  <c:v>39042</c:v>
                </c:pt>
                <c:pt idx="1878">
                  <c:v>39043</c:v>
                </c:pt>
                <c:pt idx="1879">
                  <c:v>39044</c:v>
                </c:pt>
                <c:pt idx="1880">
                  <c:v>39045</c:v>
                </c:pt>
                <c:pt idx="1881">
                  <c:v>39046</c:v>
                </c:pt>
                <c:pt idx="1882">
                  <c:v>39047</c:v>
                </c:pt>
                <c:pt idx="1883">
                  <c:v>39048</c:v>
                </c:pt>
                <c:pt idx="1884">
                  <c:v>39049</c:v>
                </c:pt>
                <c:pt idx="1885">
                  <c:v>39050</c:v>
                </c:pt>
                <c:pt idx="1886">
                  <c:v>39051</c:v>
                </c:pt>
                <c:pt idx="1887">
                  <c:v>39052</c:v>
                </c:pt>
                <c:pt idx="1888">
                  <c:v>39053</c:v>
                </c:pt>
                <c:pt idx="1889">
                  <c:v>39054</c:v>
                </c:pt>
                <c:pt idx="1890">
                  <c:v>39055</c:v>
                </c:pt>
                <c:pt idx="1891">
                  <c:v>39056</c:v>
                </c:pt>
                <c:pt idx="1892">
                  <c:v>39057</c:v>
                </c:pt>
                <c:pt idx="1893">
                  <c:v>39058</c:v>
                </c:pt>
                <c:pt idx="1894">
                  <c:v>39059</c:v>
                </c:pt>
                <c:pt idx="1895">
                  <c:v>39060</c:v>
                </c:pt>
                <c:pt idx="1896">
                  <c:v>39061</c:v>
                </c:pt>
                <c:pt idx="1897">
                  <c:v>39062</c:v>
                </c:pt>
                <c:pt idx="1898">
                  <c:v>39063</c:v>
                </c:pt>
                <c:pt idx="1899">
                  <c:v>39064</c:v>
                </c:pt>
                <c:pt idx="1900">
                  <c:v>39065</c:v>
                </c:pt>
                <c:pt idx="1901">
                  <c:v>39066</c:v>
                </c:pt>
                <c:pt idx="1902">
                  <c:v>39067</c:v>
                </c:pt>
                <c:pt idx="1903">
                  <c:v>39068</c:v>
                </c:pt>
                <c:pt idx="1904">
                  <c:v>39069</c:v>
                </c:pt>
                <c:pt idx="1905">
                  <c:v>39070</c:v>
                </c:pt>
                <c:pt idx="1906">
                  <c:v>39071</c:v>
                </c:pt>
                <c:pt idx="1907">
                  <c:v>39072</c:v>
                </c:pt>
                <c:pt idx="1908">
                  <c:v>39073</c:v>
                </c:pt>
                <c:pt idx="1909">
                  <c:v>39074</c:v>
                </c:pt>
                <c:pt idx="1910">
                  <c:v>39075</c:v>
                </c:pt>
                <c:pt idx="1911">
                  <c:v>39076</c:v>
                </c:pt>
                <c:pt idx="1912">
                  <c:v>39077</c:v>
                </c:pt>
                <c:pt idx="1913">
                  <c:v>39078</c:v>
                </c:pt>
                <c:pt idx="1914">
                  <c:v>39079</c:v>
                </c:pt>
                <c:pt idx="1915">
                  <c:v>39080</c:v>
                </c:pt>
                <c:pt idx="1916">
                  <c:v>39081</c:v>
                </c:pt>
                <c:pt idx="1917">
                  <c:v>39082</c:v>
                </c:pt>
                <c:pt idx="1918">
                  <c:v>39083</c:v>
                </c:pt>
                <c:pt idx="1919">
                  <c:v>39084</c:v>
                </c:pt>
                <c:pt idx="1920">
                  <c:v>39085</c:v>
                </c:pt>
                <c:pt idx="1921">
                  <c:v>39086</c:v>
                </c:pt>
                <c:pt idx="1922">
                  <c:v>39087</c:v>
                </c:pt>
                <c:pt idx="1923">
                  <c:v>39088</c:v>
                </c:pt>
                <c:pt idx="1924">
                  <c:v>39089</c:v>
                </c:pt>
                <c:pt idx="1925">
                  <c:v>39090</c:v>
                </c:pt>
                <c:pt idx="1926">
                  <c:v>39091</c:v>
                </c:pt>
                <c:pt idx="1927">
                  <c:v>39092</c:v>
                </c:pt>
                <c:pt idx="1928">
                  <c:v>39093</c:v>
                </c:pt>
                <c:pt idx="1929">
                  <c:v>39094</c:v>
                </c:pt>
                <c:pt idx="1930">
                  <c:v>39095</c:v>
                </c:pt>
                <c:pt idx="1931">
                  <c:v>39096</c:v>
                </c:pt>
                <c:pt idx="1932">
                  <c:v>39097</c:v>
                </c:pt>
                <c:pt idx="1933">
                  <c:v>39098</c:v>
                </c:pt>
                <c:pt idx="1934">
                  <c:v>39099</c:v>
                </c:pt>
                <c:pt idx="1935">
                  <c:v>39100</c:v>
                </c:pt>
                <c:pt idx="1936">
                  <c:v>39101</c:v>
                </c:pt>
                <c:pt idx="1937">
                  <c:v>39102</c:v>
                </c:pt>
                <c:pt idx="1938">
                  <c:v>39103</c:v>
                </c:pt>
                <c:pt idx="1939">
                  <c:v>39104</c:v>
                </c:pt>
                <c:pt idx="1940">
                  <c:v>39105</c:v>
                </c:pt>
                <c:pt idx="1941">
                  <c:v>39106</c:v>
                </c:pt>
                <c:pt idx="1942">
                  <c:v>39107</c:v>
                </c:pt>
                <c:pt idx="1943">
                  <c:v>39108</c:v>
                </c:pt>
                <c:pt idx="1944">
                  <c:v>39109</c:v>
                </c:pt>
                <c:pt idx="1945">
                  <c:v>39110</c:v>
                </c:pt>
                <c:pt idx="1946">
                  <c:v>39111</c:v>
                </c:pt>
                <c:pt idx="1947">
                  <c:v>39112</c:v>
                </c:pt>
                <c:pt idx="1948">
                  <c:v>39113</c:v>
                </c:pt>
                <c:pt idx="1949">
                  <c:v>39114</c:v>
                </c:pt>
                <c:pt idx="1950">
                  <c:v>39115</c:v>
                </c:pt>
                <c:pt idx="1951">
                  <c:v>39116</c:v>
                </c:pt>
                <c:pt idx="1952">
                  <c:v>39117</c:v>
                </c:pt>
                <c:pt idx="1953">
                  <c:v>39118</c:v>
                </c:pt>
                <c:pt idx="1954">
                  <c:v>39119</c:v>
                </c:pt>
                <c:pt idx="1955">
                  <c:v>39120</c:v>
                </c:pt>
                <c:pt idx="1956">
                  <c:v>39121</c:v>
                </c:pt>
                <c:pt idx="1957">
                  <c:v>39122</c:v>
                </c:pt>
                <c:pt idx="1958">
                  <c:v>39123</c:v>
                </c:pt>
                <c:pt idx="1959">
                  <c:v>39124</c:v>
                </c:pt>
                <c:pt idx="1960">
                  <c:v>39125</c:v>
                </c:pt>
                <c:pt idx="1961">
                  <c:v>39126</c:v>
                </c:pt>
                <c:pt idx="1962">
                  <c:v>39127</c:v>
                </c:pt>
                <c:pt idx="1963">
                  <c:v>39128</c:v>
                </c:pt>
                <c:pt idx="1964">
                  <c:v>39129</c:v>
                </c:pt>
                <c:pt idx="1965">
                  <c:v>39130</c:v>
                </c:pt>
                <c:pt idx="1966">
                  <c:v>39131</c:v>
                </c:pt>
                <c:pt idx="1967">
                  <c:v>39132</c:v>
                </c:pt>
                <c:pt idx="1968">
                  <c:v>39133</c:v>
                </c:pt>
                <c:pt idx="1969">
                  <c:v>39134</c:v>
                </c:pt>
                <c:pt idx="1970">
                  <c:v>39135</c:v>
                </c:pt>
                <c:pt idx="1971">
                  <c:v>39136</c:v>
                </c:pt>
                <c:pt idx="1972">
                  <c:v>39137</c:v>
                </c:pt>
                <c:pt idx="1973">
                  <c:v>39138</c:v>
                </c:pt>
                <c:pt idx="1974">
                  <c:v>39139</c:v>
                </c:pt>
                <c:pt idx="1975">
                  <c:v>39140</c:v>
                </c:pt>
                <c:pt idx="1976">
                  <c:v>39141</c:v>
                </c:pt>
                <c:pt idx="1977">
                  <c:v>39142</c:v>
                </c:pt>
                <c:pt idx="1978">
                  <c:v>39143</c:v>
                </c:pt>
                <c:pt idx="1979">
                  <c:v>39144</c:v>
                </c:pt>
                <c:pt idx="1980">
                  <c:v>39145</c:v>
                </c:pt>
                <c:pt idx="1981">
                  <c:v>39146</c:v>
                </c:pt>
                <c:pt idx="1982">
                  <c:v>39147</c:v>
                </c:pt>
                <c:pt idx="1983">
                  <c:v>39148</c:v>
                </c:pt>
                <c:pt idx="1984">
                  <c:v>39149</c:v>
                </c:pt>
                <c:pt idx="1985">
                  <c:v>39150</c:v>
                </c:pt>
                <c:pt idx="1986">
                  <c:v>39151</c:v>
                </c:pt>
                <c:pt idx="1987">
                  <c:v>39152</c:v>
                </c:pt>
                <c:pt idx="1988">
                  <c:v>39153</c:v>
                </c:pt>
                <c:pt idx="1989">
                  <c:v>39154</c:v>
                </c:pt>
                <c:pt idx="1990">
                  <c:v>39155</c:v>
                </c:pt>
                <c:pt idx="1991">
                  <c:v>39156</c:v>
                </c:pt>
                <c:pt idx="1992">
                  <c:v>39157</c:v>
                </c:pt>
                <c:pt idx="1993">
                  <c:v>39158</c:v>
                </c:pt>
                <c:pt idx="1994">
                  <c:v>39159</c:v>
                </c:pt>
                <c:pt idx="1995">
                  <c:v>39160</c:v>
                </c:pt>
                <c:pt idx="1996">
                  <c:v>39161</c:v>
                </c:pt>
                <c:pt idx="1997">
                  <c:v>39162</c:v>
                </c:pt>
                <c:pt idx="1998">
                  <c:v>39163</c:v>
                </c:pt>
                <c:pt idx="1999">
                  <c:v>39164</c:v>
                </c:pt>
                <c:pt idx="2000">
                  <c:v>39165</c:v>
                </c:pt>
                <c:pt idx="2001">
                  <c:v>39166</c:v>
                </c:pt>
                <c:pt idx="2002">
                  <c:v>39167</c:v>
                </c:pt>
                <c:pt idx="2003">
                  <c:v>39168</c:v>
                </c:pt>
                <c:pt idx="2004">
                  <c:v>39169</c:v>
                </c:pt>
                <c:pt idx="2005">
                  <c:v>39170</c:v>
                </c:pt>
                <c:pt idx="2006">
                  <c:v>39171</c:v>
                </c:pt>
                <c:pt idx="2007">
                  <c:v>39172</c:v>
                </c:pt>
                <c:pt idx="2008">
                  <c:v>39173</c:v>
                </c:pt>
                <c:pt idx="2009">
                  <c:v>39174</c:v>
                </c:pt>
                <c:pt idx="2010">
                  <c:v>39175</c:v>
                </c:pt>
                <c:pt idx="2011">
                  <c:v>39176</c:v>
                </c:pt>
                <c:pt idx="2012">
                  <c:v>39177</c:v>
                </c:pt>
                <c:pt idx="2013">
                  <c:v>39178</c:v>
                </c:pt>
                <c:pt idx="2014">
                  <c:v>39179</c:v>
                </c:pt>
                <c:pt idx="2015">
                  <c:v>39180</c:v>
                </c:pt>
                <c:pt idx="2016">
                  <c:v>39181</c:v>
                </c:pt>
                <c:pt idx="2017">
                  <c:v>39182</c:v>
                </c:pt>
                <c:pt idx="2018">
                  <c:v>39183</c:v>
                </c:pt>
                <c:pt idx="2019">
                  <c:v>39184</c:v>
                </c:pt>
                <c:pt idx="2020">
                  <c:v>39185</c:v>
                </c:pt>
                <c:pt idx="2021">
                  <c:v>39186</c:v>
                </c:pt>
                <c:pt idx="2022">
                  <c:v>39187</c:v>
                </c:pt>
                <c:pt idx="2023">
                  <c:v>39188</c:v>
                </c:pt>
                <c:pt idx="2024">
                  <c:v>39189</c:v>
                </c:pt>
                <c:pt idx="2025">
                  <c:v>39190</c:v>
                </c:pt>
                <c:pt idx="2026">
                  <c:v>39191</c:v>
                </c:pt>
                <c:pt idx="2027">
                  <c:v>39192</c:v>
                </c:pt>
                <c:pt idx="2028">
                  <c:v>39193</c:v>
                </c:pt>
                <c:pt idx="2029">
                  <c:v>39194</c:v>
                </c:pt>
                <c:pt idx="2030">
                  <c:v>39195</c:v>
                </c:pt>
                <c:pt idx="2031">
                  <c:v>39196</c:v>
                </c:pt>
                <c:pt idx="2032">
                  <c:v>39197</c:v>
                </c:pt>
                <c:pt idx="2033">
                  <c:v>39198</c:v>
                </c:pt>
                <c:pt idx="2034">
                  <c:v>39199</c:v>
                </c:pt>
                <c:pt idx="2035">
                  <c:v>39200</c:v>
                </c:pt>
                <c:pt idx="2036">
                  <c:v>39201</c:v>
                </c:pt>
                <c:pt idx="2037">
                  <c:v>39202</c:v>
                </c:pt>
                <c:pt idx="2038">
                  <c:v>39203</c:v>
                </c:pt>
                <c:pt idx="2039">
                  <c:v>39204</c:v>
                </c:pt>
                <c:pt idx="2040">
                  <c:v>39205</c:v>
                </c:pt>
                <c:pt idx="2041">
                  <c:v>39206</c:v>
                </c:pt>
                <c:pt idx="2042">
                  <c:v>39207</c:v>
                </c:pt>
                <c:pt idx="2043">
                  <c:v>39208</c:v>
                </c:pt>
                <c:pt idx="2044">
                  <c:v>39209</c:v>
                </c:pt>
                <c:pt idx="2045">
                  <c:v>39210</c:v>
                </c:pt>
                <c:pt idx="2046">
                  <c:v>39211</c:v>
                </c:pt>
                <c:pt idx="2047">
                  <c:v>39212</c:v>
                </c:pt>
                <c:pt idx="2048">
                  <c:v>39213</c:v>
                </c:pt>
                <c:pt idx="2049">
                  <c:v>39214</c:v>
                </c:pt>
                <c:pt idx="2050">
                  <c:v>39215</c:v>
                </c:pt>
                <c:pt idx="2051">
                  <c:v>39216</c:v>
                </c:pt>
                <c:pt idx="2052">
                  <c:v>39217</c:v>
                </c:pt>
                <c:pt idx="2053">
                  <c:v>39218</c:v>
                </c:pt>
                <c:pt idx="2054">
                  <c:v>39219</c:v>
                </c:pt>
                <c:pt idx="2055">
                  <c:v>39220</c:v>
                </c:pt>
                <c:pt idx="2056">
                  <c:v>39221</c:v>
                </c:pt>
                <c:pt idx="2057">
                  <c:v>39222</c:v>
                </c:pt>
                <c:pt idx="2058">
                  <c:v>39223</c:v>
                </c:pt>
                <c:pt idx="2059">
                  <c:v>39224</c:v>
                </c:pt>
                <c:pt idx="2060">
                  <c:v>39225</c:v>
                </c:pt>
                <c:pt idx="2061">
                  <c:v>39226</c:v>
                </c:pt>
                <c:pt idx="2062">
                  <c:v>39227</c:v>
                </c:pt>
                <c:pt idx="2063">
                  <c:v>39228</c:v>
                </c:pt>
                <c:pt idx="2064">
                  <c:v>39229</c:v>
                </c:pt>
                <c:pt idx="2065">
                  <c:v>39230</c:v>
                </c:pt>
                <c:pt idx="2066">
                  <c:v>39231</c:v>
                </c:pt>
                <c:pt idx="2067">
                  <c:v>39232</c:v>
                </c:pt>
                <c:pt idx="2068">
                  <c:v>39233</c:v>
                </c:pt>
                <c:pt idx="2069">
                  <c:v>39234</c:v>
                </c:pt>
                <c:pt idx="2070">
                  <c:v>39235</c:v>
                </c:pt>
                <c:pt idx="2071">
                  <c:v>39236</c:v>
                </c:pt>
                <c:pt idx="2072">
                  <c:v>39237</c:v>
                </c:pt>
                <c:pt idx="2073">
                  <c:v>39238</c:v>
                </c:pt>
                <c:pt idx="2074">
                  <c:v>39239</c:v>
                </c:pt>
                <c:pt idx="2075">
                  <c:v>39240</c:v>
                </c:pt>
                <c:pt idx="2076">
                  <c:v>39241</c:v>
                </c:pt>
                <c:pt idx="2077">
                  <c:v>39242</c:v>
                </c:pt>
                <c:pt idx="2078">
                  <c:v>39243</c:v>
                </c:pt>
                <c:pt idx="2079">
                  <c:v>39244</c:v>
                </c:pt>
                <c:pt idx="2080">
                  <c:v>39245</c:v>
                </c:pt>
                <c:pt idx="2081">
                  <c:v>39246</c:v>
                </c:pt>
                <c:pt idx="2082">
                  <c:v>39247</c:v>
                </c:pt>
                <c:pt idx="2083">
                  <c:v>39248</c:v>
                </c:pt>
                <c:pt idx="2084">
                  <c:v>39249</c:v>
                </c:pt>
                <c:pt idx="2085">
                  <c:v>39250</c:v>
                </c:pt>
                <c:pt idx="2086">
                  <c:v>39251</c:v>
                </c:pt>
                <c:pt idx="2087">
                  <c:v>39252</c:v>
                </c:pt>
                <c:pt idx="2088">
                  <c:v>39253</c:v>
                </c:pt>
                <c:pt idx="2089">
                  <c:v>39254</c:v>
                </c:pt>
                <c:pt idx="2090">
                  <c:v>39255</c:v>
                </c:pt>
                <c:pt idx="2091">
                  <c:v>39256</c:v>
                </c:pt>
                <c:pt idx="2092">
                  <c:v>39257</c:v>
                </c:pt>
                <c:pt idx="2093">
                  <c:v>39258</c:v>
                </c:pt>
                <c:pt idx="2094">
                  <c:v>39259</c:v>
                </c:pt>
                <c:pt idx="2095">
                  <c:v>39260</c:v>
                </c:pt>
                <c:pt idx="2096">
                  <c:v>39261</c:v>
                </c:pt>
                <c:pt idx="2097">
                  <c:v>39262</c:v>
                </c:pt>
                <c:pt idx="2098">
                  <c:v>39263</c:v>
                </c:pt>
                <c:pt idx="2099">
                  <c:v>39264</c:v>
                </c:pt>
                <c:pt idx="2100">
                  <c:v>39265</c:v>
                </c:pt>
                <c:pt idx="2101">
                  <c:v>39266</c:v>
                </c:pt>
                <c:pt idx="2102">
                  <c:v>39267</c:v>
                </c:pt>
                <c:pt idx="2103">
                  <c:v>39268</c:v>
                </c:pt>
                <c:pt idx="2104">
                  <c:v>39269</c:v>
                </c:pt>
                <c:pt idx="2105">
                  <c:v>39270</c:v>
                </c:pt>
                <c:pt idx="2106">
                  <c:v>39271</c:v>
                </c:pt>
                <c:pt idx="2107">
                  <c:v>39272</c:v>
                </c:pt>
                <c:pt idx="2108">
                  <c:v>39273</c:v>
                </c:pt>
                <c:pt idx="2109">
                  <c:v>39274</c:v>
                </c:pt>
                <c:pt idx="2110">
                  <c:v>39275</c:v>
                </c:pt>
                <c:pt idx="2111">
                  <c:v>39276</c:v>
                </c:pt>
                <c:pt idx="2112">
                  <c:v>39277</c:v>
                </c:pt>
                <c:pt idx="2113">
                  <c:v>39278</c:v>
                </c:pt>
                <c:pt idx="2114">
                  <c:v>39279</c:v>
                </c:pt>
                <c:pt idx="2115">
                  <c:v>39280</c:v>
                </c:pt>
                <c:pt idx="2116">
                  <c:v>39281</c:v>
                </c:pt>
                <c:pt idx="2117">
                  <c:v>39282</c:v>
                </c:pt>
                <c:pt idx="2118">
                  <c:v>39283</c:v>
                </c:pt>
                <c:pt idx="2119">
                  <c:v>39284</c:v>
                </c:pt>
                <c:pt idx="2120">
                  <c:v>39285</c:v>
                </c:pt>
                <c:pt idx="2121">
                  <c:v>39286</c:v>
                </c:pt>
                <c:pt idx="2122">
                  <c:v>39287</c:v>
                </c:pt>
                <c:pt idx="2123">
                  <c:v>39288</c:v>
                </c:pt>
                <c:pt idx="2124">
                  <c:v>39289</c:v>
                </c:pt>
                <c:pt idx="2125">
                  <c:v>39290</c:v>
                </c:pt>
                <c:pt idx="2126">
                  <c:v>39291</c:v>
                </c:pt>
                <c:pt idx="2127">
                  <c:v>39292</c:v>
                </c:pt>
                <c:pt idx="2128">
                  <c:v>39293</c:v>
                </c:pt>
                <c:pt idx="2129">
                  <c:v>39294</c:v>
                </c:pt>
                <c:pt idx="2130">
                  <c:v>39295</c:v>
                </c:pt>
                <c:pt idx="2131">
                  <c:v>39296</c:v>
                </c:pt>
                <c:pt idx="2132">
                  <c:v>39297</c:v>
                </c:pt>
                <c:pt idx="2133">
                  <c:v>39298</c:v>
                </c:pt>
                <c:pt idx="2134">
                  <c:v>39299</c:v>
                </c:pt>
                <c:pt idx="2135">
                  <c:v>39300</c:v>
                </c:pt>
                <c:pt idx="2136">
                  <c:v>39301</c:v>
                </c:pt>
                <c:pt idx="2137">
                  <c:v>39302</c:v>
                </c:pt>
                <c:pt idx="2138">
                  <c:v>39303</c:v>
                </c:pt>
                <c:pt idx="2139">
                  <c:v>39304</c:v>
                </c:pt>
                <c:pt idx="2140">
                  <c:v>39305</c:v>
                </c:pt>
                <c:pt idx="2141">
                  <c:v>39306</c:v>
                </c:pt>
                <c:pt idx="2142">
                  <c:v>39307</c:v>
                </c:pt>
                <c:pt idx="2143">
                  <c:v>39308</c:v>
                </c:pt>
                <c:pt idx="2144">
                  <c:v>39309</c:v>
                </c:pt>
                <c:pt idx="2145">
                  <c:v>39310</c:v>
                </c:pt>
                <c:pt idx="2146">
                  <c:v>39311</c:v>
                </c:pt>
                <c:pt idx="2147">
                  <c:v>39312</c:v>
                </c:pt>
                <c:pt idx="2148">
                  <c:v>39313</c:v>
                </c:pt>
                <c:pt idx="2149">
                  <c:v>39314</c:v>
                </c:pt>
                <c:pt idx="2150">
                  <c:v>39315</c:v>
                </c:pt>
                <c:pt idx="2151">
                  <c:v>39316</c:v>
                </c:pt>
                <c:pt idx="2152">
                  <c:v>39317</c:v>
                </c:pt>
                <c:pt idx="2153">
                  <c:v>39318</c:v>
                </c:pt>
                <c:pt idx="2154">
                  <c:v>39319</c:v>
                </c:pt>
                <c:pt idx="2155">
                  <c:v>39320</c:v>
                </c:pt>
                <c:pt idx="2156">
                  <c:v>39321</c:v>
                </c:pt>
                <c:pt idx="2157">
                  <c:v>39322</c:v>
                </c:pt>
                <c:pt idx="2158">
                  <c:v>39323</c:v>
                </c:pt>
                <c:pt idx="2159">
                  <c:v>39324</c:v>
                </c:pt>
                <c:pt idx="2160">
                  <c:v>39325</c:v>
                </c:pt>
                <c:pt idx="2161">
                  <c:v>39326</c:v>
                </c:pt>
                <c:pt idx="2162">
                  <c:v>39327</c:v>
                </c:pt>
                <c:pt idx="2163">
                  <c:v>39328</c:v>
                </c:pt>
                <c:pt idx="2164">
                  <c:v>39329</c:v>
                </c:pt>
                <c:pt idx="2165">
                  <c:v>39330</c:v>
                </c:pt>
                <c:pt idx="2166">
                  <c:v>39331</c:v>
                </c:pt>
                <c:pt idx="2167">
                  <c:v>39332</c:v>
                </c:pt>
                <c:pt idx="2168">
                  <c:v>39333</c:v>
                </c:pt>
                <c:pt idx="2169">
                  <c:v>39334</c:v>
                </c:pt>
                <c:pt idx="2170">
                  <c:v>39335</c:v>
                </c:pt>
                <c:pt idx="2171">
                  <c:v>39336</c:v>
                </c:pt>
                <c:pt idx="2172">
                  <c:v>39337</c:v>
                </c:pt>
                <c:pt idx="2173">
                  <c:v>39338</c:v>
                </c:pt>
                <c:pt idx="2174">
                  <c:v>39339</c:v>
                </c:pt>
                <c:pt idx="2175">
                  <c:v>39340</c:v>
                </c:pt>
                <c:pt idx="2176">
                  <c:v>39341</c:v>
                </c:pt>
                <c:pt idx="2177">
                  <c:v>39342</c:v>
                </c:pt>
                <c:pt idx="2178">
                  <c:v>39343</c:v>
                </c:pt>
                <c:pt idx="2179">
                  <c:v>39344</c:v>
                </c:pt>
                <c:pt idx="2180">
                  <c:v>39345</c:v>
                </c:pt>
                <c:pt idx="2181">
                  <c:v>39346</c:v>
                </c:pt>
                <c:pt idx="2182">
                  <c:v>39347</c:v>
                </c:pt>
                <c:pt idx="2183">
                  <c:v>39348</c:v>
                </c:pt>
                <c:pt idx="2184">
                  <c:v>39349</c:v>
                </c:pt>
                <c:pt idx="2185">
                  <c:v>39350</c:v>
                </c:pt>
                <c:pt idx="2186">
                  <c:v>39351</c:v>
                </c:pt>
                <c:pt idx="2187">
                  <c:v>39352</c:v>
                </c:pt>
                <c:pt idx="2188">
                  <c:v>39353</c:v>
                </c:pt>
                <c:pt idx="2189">
                  <c:v>39354</c:v>
                </c:pt>
                <c:pt idx="2190">
                  <c:v>39355</c:v>
                </c:pt>
                <c:pt idx="2191">
                  <c:v>39356</c:v>
                </c:pt>
                <c:pt idx="2192">
                  <c:v>39357</c:v>
                </c:pt>
                <c:pt idx="2193">
                  <c:v>39358</c:v>
                </c:pt>
                <c:pt idx="2194">
                  <c:v>39359</c:v>
                </c:pt>
                <c:pt idx="2195">
                  <c:v>39360</c:v>
                </c:pt>
                <c:pt idx="2196">
                  <c:v>39361</c:v>
                </c:pt>
                <c:pt idx="2197">
                  <c:v>39362</c:v>
                </c:pt>
                <c:pt idx="2198">
                  <c:v>39363</c:v>
                </c:pt>
                <c:pt idx="2199">
                  <c:v>39364</c:v>
                </c:pt>
                <c:pt idx="2200">
                  <c:v>39365</c:v>
                </c:pt>
                <c:pt idx="2201">
                  <c:v>39366</c:v>
                </c:pt>
                <c:pt idx="2202">
                  <c:v>39367</c:v>
                </c:pt>
                <c:pt idx="2203">
                  <c:v>39368</c:v>
                </c:pt>
                <c:pt idx="2204">
                  <c:v>39369</c:v>
                </c:pt>
                <c:pt idx="2205">
                  <c:v>39370</c:v>
                </c:pt>
                <c:pt idx="2206">
                  <c:v>39371</c:v>
                </c:pt>
                <c:pt idx="2207">
                  <c:v>39372</c:v>
                </c:pt>
                <c:pt idx="2208">
                  <c:v>39373</c:v>
                </c:pt>
                <c:pt idx="2209">
                  <c:v>39374</c:v>
                </c:pt>
                <c:pt idx="2210">
                  <c:v>39375</c:v>
                </c:pt>
                <c:pt idx="2211">
                  <c:v>39376</c:v>
                </c:pt>
                <c:pt idx="2212">
                  <c:v>39377</c:v>
                </c:pt>
                <c:pt idx="2213">
                  <c:v>39378</c:v>
                </c:pt>
                <c:pt idx="2214">
                  <c:v>39379</c:v>
                </c:pt>
                <c:pt idx="2215">
                  <c:v>39380</c:v>
                </c:pt>
                <c:pt idx="2216">
                  <c:v>39381</c:v>
                </c:pt>
                <c:pt idx="2217">
                  <c:v>39382</c:v>
                </c:pt>
                <c:pt idx="2218">
                  <c:v>39383</c:v>
                </c:pt>
                <c:pt idx="2219">
                  <c:v>39384</c:v>
                </c:pt>
                <c:pt idx="2220">
                  <c:v>39385</c:v>
                </c:pt>
                <c:pt idx="2221">
                  <c:v>39386</c:v>
                </c:pt>
                <c:pt idx="2222">
                  <c:v>39387</c:v>
                </c:pt>
                <c:pt idx="2223">
                  <c:v>39388</c:v>
                </c:pt>
                <c:pt idx="2224">
                  <c:v>39389</c:v>
                </c:pt>
                <c:pt idx="2225">
                  <c:v>39390</c:v>
                </c:pt>
                <c:pt idx="2226">
                  <c:v>39391</c:v>
                </c:pt>
                <c:pt idx="2227">
                  <c:v>39392</c:v>
                </c:pt>
                <c:pt idx="2228">
                  <c:v>39393</c:v>
                </c:pt>
                <c:pt idx="2229">
                  <c:v>39394</c:v>
                </c:pt>
                <c:pt idx="2230">
                  <c:v>39395</c:v>
                </c:pt>
                <c:pt idx="2231">
                  <c:v>39396</c:v>
                </c:pt>
                <c:pt idx="2232">
                  <c:v>39397</c:v>
                </c:pt>
                <c:pt idx="2233">
                  <c:v>39398</c:v>
                </c:pt>
                <c:pt idx="2234">
                  <c:v>39399</c:v>
                </c:pt>
                <c:pt idx="2235">
                  <c:v>39400</c:v>
                </c:pt>
                <c:pt idx="2236">
                  <c:v>39401</c:v>
                </c:pt>
                <c:pt idx="2237">
                  <c:v>39402</c:v>
                </c:pt>
                <c:pt idx="2238">
                  <c:v>39403</c:v>
                </c:pt>
                <c:pt idx="2239">
                  <c:v>39404</c:v>
                </c:pt>
                <c:pt idx="2240">
                  <c:v>39405</c:v>
                </c:pt>
                <c:pt idx="2241">
                  <c:v>39406</c:v>
                </c:pt>
                <c:pt idx="2242">
                  <c:v>39407</c:v>
                </c:pt>
                <c:pt idx="2243">
                  <c:v>39408</c:v>
                </c:pt>
                <c:pt idx="2244">
                  <c:v>39409</c:v>
                </c:pt>
                <c:pt idx="2245">
                  <c:v>39410</c:v>
                </c:pt>
                <c:pt idx="2246">
                  <c:v>39411</c:v>
                </c:pt>
                <c:pt idx="2247">
                  <c:v>39412</c:v>
                </c:pt>
                <c:pt idx="2248">
                  <c:v>39413</c:v>
                </c:pt>
                <c:pt idx="2249">
                  <c:v>39414</c:v>
                </c:pt>
                <c:pt idx="2250">
                  <c:v>39415</c:v>
                </c:pt>
                <c:pt idx="2251">
                  <c:v>39416</c:v>
                </c:pt>
                <c:pt idx="2252">
                  <c:v>39417</c:v>
                </c:pt>
                <c:pt idx="2253">
                  <c:v>39418</c:v>
                </c:pt>
                <c:pt idx="2254">
                  <c:v>39419</c:v>
                </c:pt>
                <c:pt idx="2255">
                  <c:v>39420</c:v>
                </c:pt>
                <c:pt idx="2256">
                  <c:v>39421</c:v>
                </c:pt>
                <c:pt idx="2257">
                  <c:v>39422</c:v>
                </c:pt>
                <c:pt idx="2258">
                  <c:v>39423</c:v>
                </c:pt>
                <c:pt idx="2259">
                  <c:v>39424</c:v>
                </c:pt>
                <c:pt idx="2260">
                  <c:v>39425</c:v>
                </c:pt>
                <c:pt idx="2261">
                  <c:v>39426</c:v>
                </c:pt>
                <c:pt idx="2262">
                  <c:v>39427</c:v>
                </c:pt>
                <c:pt idx="2263">
                  <c:v>39428</c:v>
                </c:pt>
                <c:pt idx="2264">
                  <c:v>39429</c:v>
                </c:pt>
                <c:pt idx="2265">
                  <c:v>39430</c:v>
                </c:pt>
                <c:pt idx="2266">
                  <c:v>39431</c:v>
                </c:pt>
                <c:pt idx="2267">
                  <c:v>39432</c:v>
                </c:pt>
                <c:pt idx="2268">
                  <c:v>39433</c:v>
                </c:pt>
                <c:pt idx="2269">
                  <c:v>39434</c:v>
                </c:pt>
                <c:pt idx="2270">
                  <c:v>39435</c:v>
                </c:pt>
                <c:pt idx="2271">
                  <c:v>39436</c:v>
                </c:pt>
                <c:pt idx="2272">
                  <c:v>39437</c:v>
                </c:pt>
                <c:pt idx="2273">
                  <c:v>39438</c:v>
                </c:pt>
                <c:pt idx="2274">
                  <c:v>39439</c:v>
                </c:pt>
                <c:pt idx="2275">
                  <c:v>39440</c:v>
                </c:pt>
                <c:pt idx="2276">
                  <c:v>39441</c:v>
                </c:pt>
                <c:pt idx="2277">
                  <c:v>39442</c:v>
                </c:pt>
                <c:pt idx="2278">
                  <c:v>39443</c:v>
                </c:pt>
                <c:pt idx="2279">
                  <c:v>39444</c:v>
                </c:pt>
                <c:pt idx="2280">
                  <c:v>39445</c:v>
                </c:pt>
                <c:pt idx="2281">
                  <c:v>39446</c:v>
                </c:pt>
                <c:pt idx="2282">
                  <c:v>39447</c:v>
                </c:pt>
                <c:pt idx="2283">
                  <c:v>39448</c:v>
                </c:pt>
                <c:pt idx="2284">
                  <c:v>39449</c:v>
                </c:pt>
                <c:pt idx="2285">
                  <c:v>39450</c:v>
                </c:pt>
                <c:pt idx="2286">
                  <c:v>39451</c:v>
                </c:pt>
                <c:pt idx="2287">
                  <c:v>39452</c:v>
                </c:pt>
                <c:pt idx="2288">
                  <c:v>39453</c:v>
                </c:pt>
                <c:pt idx="2289">
                  <c:v>39454</c:v>
                </c:pt>
                <c:pt idx="2290">
                  <c:v>39455</c:v>
                </c:pt>
                <c:pt idx="2291">
                  <c:v>39456</c:v>
                </c:pt>
                <c:pt idx="2292">
                  <c:v>39457</c:v>
                </c:pt>
                <c:pt idx="2293">
                  <c:v>39458</c:v>
                </c:pt>
                <c:pt idx="2294">
                  <c:v>39459</c:v>
                </c:pt>
                <c:pt idx="2295">
                  <c:v>39460</c:v>
                </c:pt>
                <c:pt idx="2296">
                  <c:v>39461</c:v>
                </c:pt>
                <c:pt idx="2297">
                  <c:v>39462</c:v>
                </c:pt>
                <c:pt idx="2298">
                  <c:v>39463</c:v>
                </c:pt>
                <c:pt idx="2299">
                  <c:v>39464</c:v>
                </c:pt>
                <c:pt idx="2300">
                  <c:v>39465</c:v>
                </c:pt>
                <c:pt idx="2301">
                  <c:v>39466</c:v>
                </c:pt>
                <c:pt idx="2302">
                  <c:v>39467</c:v>
                </c:pt>
                <c:pt idx="2303">
                  <c:v>39468</c:v>
                </c:pt>
                <c:pt idx="2304">
                  <c:v>39469</c:v>
                </c:pt>
                <c:pt idx="2305">
                  <c:v>39470</c:v>
                </c:pt>
                <c:pt idx="2306">
                  <c:v>39471</c:v>
                </c:pt>
                <c:pt idx="2307">
                  <c:v>39472</c:v>
                </c:pt>
                <c:pt idx="2308">
                  <c:v>39473</c:v>
                </c:pt>
                <c:pt idx="2309">
                  <c:v>39474</c:v>
                </c:pt>
                <c:pt idx="2310">
                  <c:v>39475</c:v>
                </c:pt>
                <c:pt idx="2311">
                  <c:v>39476</c:v>
                </c:pt>
                <c:pt idx="2312">
                  <c:v>39477</c:v>
                </c:pt>
                <c:pt idx="2313">
                  <c:v>39478</c:v>
                </c:pt>
                <c:pt idx="2314">
                  <c:v>39479</c:v>
                </c:pt>
                <c:pt idx="2315">
                  <c:v>39480</c:v>
                </c:pt>
                <c:pt idx="2316">
                  <c:v>39481</c:v>
                </c:pt>
                <c:pt idx="2317">
                  <c:v>39482</c:v>
                </c:pt>
                <c:pt idx="2318">
                  <c:v>39483</c:v>
                </c:pt>
                <c:pt idx="2319">
                  <c:v>39484</c:v>
                </c:pt>
                <c:pt idx="2320">
                  <c:v>39485</c:v>
                </c:pt>
                <c:pt idx="2321">
                  <c:v>39486</c:v>
                </c:pt>
                <c:pt idx="2322">
                  <c:v>39487</c:v>
                </c:pt>
                <c:pt idx="2323">
                  <c:v>39488</c:v>
                </c:pt>
                <c:pt idx="2324">
                  <c:v>39489</c:v>
                </c:pt>
                <c:pt idx="2325">
                  <c:v>39490</c:v>
                </c:pt>
                <c:pt idx="2326">
                  <c:v>39491</c:v>
                </c:pt>
                <c:pt idx="2327">
                  <c:v>39492</c:v>
                </c:pt>
                <c:pt idx="2328">
                  <c:v>39493</c:v>
                </c:pt>
                <c:pt idx="2329">
                  <c:v>39494</c:v>
                </c:pt>
                <c:pt idx="2330">
                  <c:v>39495</c:v>
                </c:pt>
                <c:pt idx="2331">
                  <c:v>39496</c:v>
                </c:pt>
                <c:pt idx="2332">
                  <c:v>39497</c:v>
                </c:pt>
                <c:pt idx="2333">
                  <c:v>39498</c:v>
                </c:pt>
                <c:pt idx="2334">
                  <c:v>39499</c:v>
                </c:pt>
                <c:pt idx="2335">
                  <c:v>39500</c:v>
                </c:pt>
                <c:pt idx="2336">
                  <c:v>39501</c:v>
                </c:pt>
                <c:pt idx="2337">
                  <c:v>39502</c:v>
                </c:pt>
                <c:pt idx="2338">
                  <c:v>39503</c:v>
                </c:pt>
                <c:pt idx="2339">
                  <c:v>39504</c:v>
                </c:pt>
                <c:pt idx="2340">
                  <c:v>39505</c:v>
                </c:pt>
                <c:pt idx="2341">
                  <c:v>39506</c:v>
                </c:pt>
                <c:pt idx="2342">
                  <c:v>39507</c:v>
                </c:pt>
                <c:pt idx="2343">
                  <c:v>39508</c:v>
                </c:pt>
                <c:pt idx="2344">
                  <c:v>39509</c:v>
                </c:pt>
                <c:pt idx="2345">
                  <c:v>39510</c:v>
                </c:pt>
                <c:pt idx="2346">
                  <c:v>39511</c:v>
                </c:pt>
                <c:pt idx="2347">
                  <c:v>39512</c:v>
                </c:pt>
                <c:pt idx="2348">
                  <c:v>39513</c:v>
                </c:pt>
                <c:pt idx="2349">
                  <c:v>39514</c:v>
                </c:pt>
                <c:pt idx="2350">
                  <c:v>39515</c:v>
                </c:pt>
                <c:pt idx="2351">
                  <c:v>39516</c:v>
                </c:pt>
                <c:pt idx="2352">
                  <c:v>39517</c:v>
                </c:pt>
                <c:pt idx="2353">
                  <c:v>39518</c:v>
                </c:pt>
                <c:pt idx="2354">
                  <c:v>39519</c:v>
                </c:pt>
                <c:pt idx="2355">
                  <c:v>39520</c:v>
                </c:pt>
                <c:pt idx="2356">
                  <c:v>39521</c:v>
                </c:pt>
                <c:pt idx="2357">
                  <c:v>39522</c:v>
                </c:pt>
                <c:pt idx="2358">
                  <c:v>39523</c:v>
                </c:pt>
                <c:pt idx="2359">
                  <c:v>39524</c:v>
                </c:pt>
                <c:pt idx="2360">
                  <c:v>39525</c:v>
                </c:pt>
                <c:pt idx="2361">
                  <c:v>39526</c:v>
                </c:pt>
                <c:pt idx="2362">
                  <c:v>39527</c:v>
                </c:pt>
                <c:pt idx="2363">
                  <c:v>39528</c:v>
                </c:pt>
                <c:pt idx="2364">
                  <c:v>39529</c:v>
                </c:pt>
                <c:pt idx="2365">
                  <c:v>39530</c:v>
                </c:pt>
                <c:pt idx="2366">
                  <c:v>39531</c:v>
                </c:pt>
                <c:pt idx="2367">
                  <c:v>39532</c:v>
                </c:pt>
                <c:pt idx="2368">
                  <c:v>39533</c:v>
                </c:pt>
                <c:pt idx="2369">
                  <c:v>39534</c:v>
                </c:pt>
                <c:pt idx="2370">
                  <c:v>39535</c:v>
                </c:pt>
                <c:pt idx="2371">
                  <c:v>39536</c:v>
                </c:pt>
                <c:pt idx="2372">
                  <c:v>39537</c:v>
                </c:pt>
                <c:pt idx="2373">
                  <c:v>39538</c:v>
                </c:pt>
                <c:pt idx="2374">
                  <c:v>39539</c:v>
                </c:pt>
                <c:pt idx="2375">
                  <c:v>39540</c:v>
                </c:pt>
                <c:pt idx="2376">
                  <c:v>39541</c:v>
                </c:pt>
                <c:pt idx="2377">
                  <c:v>39542</c:v>
                </c:pt>
                <c:pt idx="2378">
                  <c:v>39543</c:v>
                </c:pt>
                <c:pt idx="2379">
                  <c:v>39544</c:v>
                </c:pt>
                <c:pt idx="2380">
                  <c:v>39545</c:v>
                </c:pt>
                <c:pt idx="2381">
                  <c:v>39546</c:v>
                </c:pt>
                <c:pt idx="2382">
                  <c:v>39547</c:v>
                </c:pt>
                <c:pt idx="2383">
                  <c:v>39548</c:v>
                </c:pt>
                <c:pt idx="2384">
                  <c:v>39549</c:v>
                </c:pt>
                <c:pt idx="2385">
                  <c:v>39550</c:v>
                </c:pt>
                <c:pt idx="2386">
                  <c:v>39551</c:v>
                </c:pt>
                <c:pt idx="2387">
                  <c:v>39552</c:v>
                </c:pt>
                <c:pt idx="2388">
                  <c:v>39553</c:v>
                </c:pt>
                <c:pt idx="2389">
                  <c:v>39554</c:v>
                </c:pt>
                <c:pt idx="2390">
                  <c:v>39555</c:v>
                </c:pt>
                <c:pt idx="2391">
                  <c:v>39556</c:v>
                </c:pt>
                <c:pt idx="2392">
                  <c:v>39557</c:v>
                </c:pt>
                <c:pt idx="2393">
                  <c:v>39558</c:v>
                </c:pt>
                <c:pt idx="2394">
                  <c:v>39559</c:v>
                </c:pt>
                <c:pt idx="2395">
                  <c:v>39560</c:v>
                </c:pt>
                <c:pt idx="2396">
                  <c:v>39561</c:v>
                </c:pt>
                <c:pt idx="2397">
                  <c:v>39562</c:v>
                </c:pt>
                <c:pt idx="2398">
                  <c:v>39563</c:v>
                </c:pt>
                <c:pt idx="2399">
                  <c:v>39564</c:v>
                </c:pt>
                <c:pt idx="2400">
                  <c:v>39565</c:v>
                </c:pt>
                <c:pt idx="2401">
                  <c:v>39566</c:v>
                </c:pt>
                <c:pt idx="2402">
                  <c:v>39567</c:v>
                </c:pt>
                <c:pt idx="2403">
                  <c:v>39568</c:v>
                </c:pt>
                <c:pt idx="2404">
                  <c:v>39569</c:v>
                </c:pt>
                <c:pt idx="2405">
                  <c:v>39570</c:v>
                </c:pt>
                <c:pt idx="2406">
                  <c:v>39571</c:v>
                </c:pt>
                <c:pt idx="2407">
                  <c:v>39572</c:v>
                </c:pt>
                <c:pt idx="2408">
                  <c:v>39573</c:v>
                </c:pt>
                <c:pt idx="2409">
                  <c:v>39574</c:v>
                </c:pt>
                <c:pt idx="2410">
                  <c:v>39575</c:v>
                </c:pt>
                <c:pt idx="2411">
                  <c:v>39576</c:v>
                </c:pt>
                <c:pt idx="2412">
                  <c:v>39577</c:v>
                </c:pt>
                <c:pt idx="2413">
                  <c:v>39578</c:v>
                </c:pt>
                <c:pt idx="2414">
                  <c:v>39579</c:v>
                </c:pt>
                <c:pt idx="2415">
                  <c:v>39580</c:v>
                </c:pt>
                <c:pt idx="2416">
                  <c:v>39581</c:v>
                </c:pt>
                <c:pt idx="2417">
                  <c:v>39582</c:v>
                </c:pt>
                <c:pt idx="2418">
                  <c:v>39583</c:v>
                </c:pt>
                <c:pt idx="2419">
                  <c:v>39584</c:v>
                </c:pt>
                <c:pt idx="2420">
                  <c:v>39585</c:v>
                </c:pt>
                <c:pt idx="2421">
                  <c:v>39586</c:v>
                </c:pt>
                <c:pt idx="2422">
                  <c:v>39587</c:v>
                </c:pt>
                <c:pt idx="2423">
                  <c:v>39588</c:v>
                </c:pt>
                <c:pt idx="2424">
                  <c:v>39589</c:v>
                </c:pt>
                <c:pt idx="2425">
                  <c:v>39590</c:v>
                </c:pt>
                <c:pt idx="2426">
                  <c:v>39591</c:v>
                </c:pt>
                <c:pt idx="2427">
                  <c:v>39592</c:v>
                </c:pt>
                <c:pt idx="2428">
                  <c:v>39593</c:v>
                </c:pt>
                <c:pt idx="2429">
                  <c:v>39594</c:v>
                </c:pt>
                <c:pt idx="2430">
                  <c:v>39595</c:v>
                </c:pt>
                <c:pt idx="2431">
                  <c:v>39596</c:v>
                </c:pt>
                <c:pt idx="2432">
                  <c:v>39597</c:v>
                </c:pt>
                <c:pt idx="2433">
                  <c:v>39598</c:v>
                </c:pt>
                <c:pt idx="2434">
                  <c:v>39599</c:v>
                </c:pt>
                <c:pt idx="2435">
                  <c:v>39600</c:v>
                </c:pt>
                <c:pt idx="2436">
                  <c:v>39601</c:v>
                </c:pt>
                <c:pt idx="2437">
                  <c:v>39602</c:v>
                </c:pt>
                <c:pt idx="2438">
                  <c:v>39603</c:v>
                </c:pt>
                <c:pt idx="2439">
                  <c:v>39604</c:v>
                </c:pt>
                <c:pt idx="2440">
                  <c:v>39605</c:v>
                </c:pt>
                <c:pt idx="2441">
                  <c:v>39606</c:v>
                </c:pt>
                <c:pt idx="2442">
                  <c:v>39607</c:v>
                </c:pt>
                <c:pt idx="2443">
                  <c:v>39608</c:v>
                </c:pt>
                <c:pt idx="2444">
                  <c:v>39609</c:v>
                </c:pt>
                <c:pt idx="2445">
                  <c:v>39610</c:v>
                </c:pt>
                <c:pt idx="2446">
                  <c:v>39611</c:v>
                </c:pt>
                <c:pt idx="2447">
                  <c:v>39612</c:v>
                </c:pt>
                <c:pt idx="2448">
                  <c:v>39613</c:v>
                </c:pt>
                <c:pt idx="2449">
                  <c:v>39614</c:v>
                </c:pt>
                <c:pt idx="2450">
                  <c:v>39615</c:v>
                </c:pt>
                <c:pt idx="2451">
                  <c:v>39616</c:v>
                </c:pt>
                <c:pt idx="2452">
                  <c:v>39617</c:v>
                </c:pt>
                <c:pt idx="2453">
                  <c:v>39618</c:v>
                </c:pt>
                <c:pt idx="2454">
                  <c:v>39619</c:v>
                </c:pt>
                <c:pt idx="2455">
                  <c:v>39620</c:v>
                </c:pt>
                <c:pt idx="2456">
                  <c:v>39621</c:v>
                </c:pt>
                <c:pt idx="2457">
                  <c:v>39622</c:v>
                </c:pt>
                <c:pt idx="2458">
                  <c:v>39623</c:v>
                </c:pt>
                <c:pt idx="2459">
                  <c:v>39624</c:v>
                </c:pt>
                <c:pt idx="2460">
                  <c:v>39625</c:v>
                </c:pt>
                <c:pt idx="2461">
                  <c:v>39626</c:v>
                </c:pt>
                <c:pt idx="2462">
                  <c:v>39627</c:v>
                </c:pt>
                <c:pt idx="2463">
                  <c:v>39628</c:v>
                </c:pt>
                <c:pt idx="2464">
                  <c:v>39629</c:v>
                </c:pt>
                <c:pt idx="2465">
                  <c:v>39630</c:v>
                </c:pt>
                <c:pt idx="2466">
                  <c:v>39631</c:v>
                </c:pt>
                <c:pt idx="2467">
                  <c:v>39632</c:v>
                </c:pt>
                <c:pt idx="2468">
                  <c:v>39633</c:v>
                </c:pt>
                <c:pt idx="2469">
                  <c:v>39634</c:v>
                </c:pt>
                <c:pt idx="2470">
                  <c:v>39635</c:v>
                </c:pt>
                <c:pt idx="2471">
                  <c:v>39636</c:v>
                </c:pt>
                <c:pt idx="2472">
                  <c:v>39637</c:v>
                </c:pt>
                <c:pt idx="2473">
                  <c:v>39638</c:v>
                </c:pt>
                <c:pt idx="2474">
                  <c:v>39639</c:v>
                </c:pt>
                <c:pt idx="2475">
                  <c:v>39640</c:v>
                </c:pt>
                <c:pt idx="2476">
                  <c:v>39641</c:v>
                </c:pt>
                <c:pt idx="2477">
                  <c:v>39642</c:v>
                </c:pt>
                <c:pt idx="2478">
                  <c:v>39643</c:v>
                </c:pt>
                <c:pt idx="2479">
                  <c:v>39644</c:v>
                </c:pt>
                <c:pt idx="2480">
                  <c:v>39645</c:v>
                </c:pt>
                <c:pt idx="2481">
                  <c:v>39646</c:v>
                </c:pt>
                <c:pt idx="2482">
                  <c:v>39647</c:v>
                </c:pt>
                <c:pt idx="2483">
                  <c:v>39648</c:v>
                </c:pt>
                <c:pt idx="2484">
                  <c:v>39649</c:v>
                </c:pt>
                <c:pt idx="2485">
                  <c:v>39650</c:v>
                </c:pt>
                <c:pt idx="2486">
                  <c:v>39651</c:v>
                </c:pt>
                <c:pt idx="2487">
                  <c:v>39652</c:v>
                </c:pt>
                <c:pt idx="2488">
                  <c:v>39653</c:v>
                </c:pt>
                <c:pt idx="2489">
                  <c:v>39654</c:v>
                </c:pt>
                <c:pt idx="2490">
                  <c:v>39655</c:v>
                </c:pt>
                <c:pt idx="2491">
                  <c:v>39656</c:v>
                </c:pt>
                <c:pt idx="2492">
                  <c:v>39657</c:v>
                </c:pt>
                <c:pt idx="2493">
                  <c:v>39658</c:v>
                </c:pt>
                <c:pt idx="2494">
                  <c:v>39659</c:v>
                </c:pt>
                <c:pt idx="2495">
                  <c:v>39660</c:v>
                </c:pt>
                <c:pt idx="2496">
                  <c:v>39661</c:v>
                </c:pt>
                <c:pt idx="2497">
                  <c:v>39662</c:v>
                </c:pt>
                <c:pt idx="2498">
                  <c:v>39663</c:v>
                </c:pt>
                <c:pt idx="2499">
                  <c:v>39664</c:v>
                </c:pt>
                <c:pt idx="2500">
                  <c:v>39665</c:v>
                </c:pt>
                <c:pt idx="2501">
                  <c:v>39666</c:v>
                </c:pt>
                <c:pt idx="2502">
                  <c:v>39667</c:v>
                </c:pt>
                <c:pt idx="2503">
                  <c:v>39668</c:v>
                </c:pt>
                <c:pt idx="2504">
                  <c:v>39669</c:v>
                </c:pt>
                <c:pt idx="2505">
                  <c:v>39670</c:v>
                </c:pt>
                <c:pt idx="2506">
                  <c:v>39671</c:v>
                </c:pt>
                <c:pt idx="2507">
                  <c:v>39672</c:v>
                </c:pt>
                <c:pt idx="2508">
                  <c:v>39673</c:v>
                </c:pt>
                <c:pt idx="2509">
                  <c:v>39674</c:v>
                </c:pt>
                <c:pt idx="2510">
                  <c:v>39675</c:v>
                </c:pt>
                <c:pt idx="2511">
                  <c:v>39676</c:v>
                </c:pt>
                <c:pt idx="2512">
                  <c:v>39677</c:v>
                </c:pt>
                <c:pt idx="2513">
                  <c:v>39678</c:v>
                </c:pt>
                <c:pt idx="2514">
                  <c:v>39679</c:v>
                </c:pt>
                <c:pt idx="2515">
                  <c:v>39680</c:v>
                </c:pt>
                <c:pt idx="2516">
                  <c:v>39681</c:v>
                </c:pt>
                <c:pt idx="2517">
                  <c:v>39682</c:v>
                </c:pt>
                <c:pt idx="2518">
                  <c:v>39683</c:v>
                </c:pt>
                <c:pt idx="2519">
                  <c:v>39684</c:v>
                </c:pt>
                <c:pt idx="2520">
                  <c:v>39685</c:v>
                </c:pt>
                <c:pt idx="2521">
                  <c:v>39686</c:v>
                </c:pt>
                <c:pt idx="2522">
                  <c:v>39687</c:v>
                </c:pt>
                <c:pt idx="2523">
                  <c:v>39688</c:v>
                </c:pt>
                <c:pt idx="2524">
                  <c:v>39689</c:v>
                </c:pt>
                <c:pt idx="2525">
                  <c:v>39690</c:v>
                </c:pt>
                <c:pt idx="2526">
                  <c:v>39691</c:v>
                </c:pt>
                <c:pt idx="2527">
                  <c:v>39692</c:v>
                </c:pt>
                <c:pt idx="2528">
                  <c:v>39693</c:v>
                </c:pt>
                <c:pt idx="2529">
                  <c:v>39694</c:v>
                </c:pt>
                <c:pt idx="2530">
                  <c:v>39695</c:v>
                </c:pt>
                <c:pt idx="2531">
                  <c:v>39696</c:v>
                </c:pt>
                <c:pt idx="2532">
                  <c:v>39697</c:v>
                </c:pt>
                <c:pt idx="2533">
                  <c:v>39698</c:v>
                </c:pt>
                <c:pt idx="2534">
                  <c:v>39699</c:v>
                </c:pt>
                <c:pt idx="2535">
                  <c:v>39700</c:v>
                </c:pt>
                <c:pt idx="2536">
                  <c:v>39701</c:v>
                </c:pt>
                <c:pt idx="2537">
                  <c:v>39702</c:v>
                </c:pt>
                <c:pt idx="2538">
                  <c:v>39703</c:v>
                </c:pt>
                <c:pt idx="2539">
                  <c:v>39704</c:v>
                </c:pt>
                <c:pt idx="2540">
                  <c:v>39705</c:v>
                </c:pt>
                <c:pt idx="2541">
                  <c:v>39706</c:v>
                </c:pt>
                <c:pt idx="2542">
                  <c:v>39707</c:v>
                </c:pt>
                <c:pt idx="2543">
                  <c:v>39708</c:v>
                </c:pt>
                <c:pt idx="2544">
                  <c:v>39709</c:v>
                </c:pt>
                <c:pt idx="2545">
                  <c:v>39710</c:v>
                </c:pt>
                <c:pt idx="2546">
                  <c:v>39711</c:v>
                </c:pt>
                <c:pt idx="2547">
                  <c:v>39712</c:v>
                </c:pt>
                <c:pt idx="2548">
                  <c:v>39713</c:v>
                </c:pt>
                <c:pt idx="2549">
                  <c:v>39714</c:v>
                </c:pt>
                <c:pt idx="2550">
                  <c:v>39715</c:v>
                </c:pt>
                <c:pt idx="2551">
                  <c:v>39716</c:v>
                </c:pt>
                <c:pt idx="2552">
                  <c:v>39717</c:v>
                </c:pt>
                <c:pt idx="2553">
                  <c:v>39718</c:v>
                </c:pt>
                <c:pt idx="2554">
                  <c:v>39719</c:v>
                </c:pt>
                <c:pt idx="2555">
                  <c:v>39720</c:v>
                </c:pt>
                <c:pt idx="2556">
                  <c:v>39721</c:v>
                </c:pt>
                <c:pt idx="2557">
                  <c:v>39722</c:v>
                </c:pt>
                <c:pt idx="2558">
                  <c:v>39723</c:v>
                </c:pt>
                <c:pt idx="2559">
                  <c:v>39724</c:v>
                </c:pt>
                <c:pt idx="2560">
                  <c:v>39725</c:v>
                </c:pt>
                <c:pt idx="2561">
                  <c:v>39726</c:v>
                </c:pt>
                <c:pt idx="2562">
                  <c:v>39727</c:v>
                </c:pt>
                <c:pt idx="2563">
                  <c:v>39728</c:v>
                </c:pt>
                <c:pt idx="2564">
                  <c:v>39729</c:v>
                </c:pt>
                <c:pt idx="2565">
                  <c:v>39730</c:v>
                </c:pt>
                <c:pt idx="2566">
                  <c:v>39731</c:v>
                </c:pt>
                <c:pt idx="2567">
                  <c:v>39732</c:v>
                </c:pt>
                <c:pt idx="2568">
                  <c:v>39733</c:v>
                </c:pt>
                <c:pt idx="2569">
                  <c:v>39734</c:v>
                </c:pt>
                <c:pt idx="2570">
                  <c:v>39735</c:v>
                </c:pt>
                <c:pt idx="2571">
                  <c:v>39736</c:v>
                </c:pt>
                <c:pt idx="2572">
                  <c:v>39737</c:v>
                </c:pt>
                <c:pt idx="2573">
                  <c:v>39738</c:v>
                </c:pt>
                <c:pt idx="2574">
                  <c:v>39739</c:v>
                </c:pt>
                <c:pt idx="2575">
                  <c:v>39740</c:v>
                </c:pt>
                <c:pt idx="2576">
                  <c:v>39741</c:v>
                </c:pt>
                <c:pt idx="2577">
                  <c:v>39742</c:v>
                </c:pt>
                <c:pt idx="2578">
                  <c:v>39743</c:v>
                </c:pt>
                <c:pt idx="2579">
                  <c:v>39744</c:v>
                </c:pt>
                <c:pt idx="2580">
                  <c:v>39745</c:v>
                </c:pt>
                <c:pt idx="2581">
                  <c:v>39746</c:v>
                </c:pt>
                <c:pt idx="2582">
                  <c:v>39747</c:v>
                </c:pt>
                <c:pt idx="2583">
                  <c:v>39748</c:v>
                </c:pt>
                <c:pt idx="2584">
                  <c:v>39749</c:v>
                </c:pt>
                <c:pt idx="2585">
                  <c:v>39750</c:v>
                </c:pt>
                <c:pt idx="2586">
                  <c:v>39751</c:v>
                </c:pt>
                <c:pt idx="2587">
                  <c:v>39752</c:v>
                </c:pt>
                <c:pt idx="2588">
                  <c:v>39753</c:v>
                </c:pt>
                <c:pt idx="2589">
                  <c:v>39754</c:v>
                </c:pt>
                <c:pt idx="2590">
                  <c:v>39755</c:v>
                </c:pt>
                <c:pt idx="2591">
                  <c:v>39756</c:v>
                </c:pt>
                <c:pt idx="2592">
                  <c:v>39757</c:v>
                </c:pt>
                <c:pt idx="2593">
                  <c:v>39758</c:v>
                </c:pt>
                <c:pt idx="2594">
                  <c:v>39759</c:v>
                </c:pt>
                <c:pt idx="2595">
                  <c:v>39760</c:v>
                </c:pt>
                <c:pt idx="2596">
                  <c:v>39761</c:v>
                </c:pt>
                <c:pt idx="2597">
                  <c:v>39762</c:v>
                </c:pt>
                <c:pt idx="2598">
                  <c:v>39763</c:v>
                </c:pt>
                <c:pt idx="2599">
                  <c:v>39764</c:v>
                </c:pt>
                <c:pt idx="2600">
                  <c:v>39765</c:v>
                </c:pt>
                <c:pt idx="2601">
                  <c:v>39766</c:v>
                </c:pt>
                <c:pt idx="2602">
                  <c:v>39767</c:v>
                </c:pt>
                <c:pt idx="2603">
                  <c:v>39768</c:v>
                </c:pt>
                <c:pt idx="2604">
                  <c:v>39769</c:v>
                </c:pt>
                <c:pt idx="2605">
                  <c:v>39770</c:v>
                </c:pt>
                <c:pt idx="2606">
                  <c:v>39771</c:v>
                </c:pt>
                <c:pt idx="2607">
                  <c:v>39772</c:v>
                </c:pt>
                <c:pt idx="2608">
                  <c:v>39773</c:v>
                </c:pt>
                <c:pt idx="2609">
                  <c:v>39774</c:v>
                </c:pt>
                <c:pt idx="2610">
                  <c:v>39775</c:v>
                </c:pt>
                <c:pt idx="2611">
                  <c:v>39776</c:v>
                </c:pt>
                <c:pt idx="2612">
                  <c:v>39777</c:v>
                </c:pt>
                <c:pt idx="2613">
                  <c:v>39778</c:v>
                </c:pt>
                <c:pt idx="2614">
                  <c:v>39779</c:v>
                </c:pt>
                <c:pt idx="2615">
                  <c:v>39780</c:v>
                </c:pt>
                <c:pt idx="2616">
                  <c:v>39781</c:v>
                </c:pt>
                <c:pt idx="2617">
                  <c:v>39782</c:v>
                </c:pt>
                <c:pt idx="2618">
                  <c:v>39783</c:v>
                </c:pt>
                <c:pt idx="2619">
                  <c:v>39784</c:v>
                </c:pt>
                <c:pt idx="2620">
                  <c:v>39785</c:v>
                </c:pt>
                <c:pt idx="2621">
                  <c:v>39786</c:v>
                </c:pt>
                <c:pt idx="2622">
                  <c:v>39787</c:v>
                </c:pt>
                <c:pt idx="2623">
                  <c:v>39788</c:v>
                </c:pt>
                <c:pt idx="2624">
                  <c:v>39789</c:v>
                </c:pt>
                <c:pt idx="2625">
                  <c:v>39790</c:v>
                </c:pt>
                <c:pt idx="2626">
                  <c:v>39791</c:v>
                </c:pt>
                <c:pt idx="2627">
                  <c:v>39792</c:v>
                </c:pt>
                <c:pt idx="2628">
                  <c:v>39793</c:v>
                </c:pt>
                <c:pt idx="2629">
                  <c:v>39794</c:v>
                </c:pt>
                <c:pt idx="2630">
                  <c:v>39795</c:v>
                </c:pt>
                <c:pt idx="2631">
                  <c:v>39796</c:v>
                </c:pt>
                <c:pt idx="2632">
                  <c:v>39797</c:v>
                </c:pt>
                <c:pt idx="2633">
                  <c:v>39798</c:v>
                </c:pt>
                <c:pt idx="2634">
                  <c:v>39799</c:v>
                </c:pt>
                <c:pt idx="2635">
                  <c:v>39800</c:v>
                </c:pt>
                <c:pt idx="2636">
                  <c:v>39801</c:v>
                </c:pt>
                <c:pt idx="2637">
                  <c:v>39802</c:v>
                </c:pt>
                <c:pt idx="2638">
                  <c:v>39803</c:v>
                </c:pt>
                <c:pt idx="2639">
                  <c:v>39804</c:v>
                </c:pt>
                <c:pt idx="2640">
                  <c:v>39805</c:v>
                </c:pt>
                <c:pt idx="2641">
                  <c:v>39806</c:v>
                </c:pt>
                <c:pt idx="2642">
                  <c:v>39807</c:v>
                </c:pt>
                <c:pt idx="2643">
                  <c:v>39808</c:v>
                </c:pt>
                <c:pt idx="2644">
                  <c:v>39809</c:v>
                </c:pt>
                <c:pt idx="2645">
                  <c:v>39810</c:v>
                </c:pt>
                <c:pt idx="2646">
                  <c:v>39811</c:v>
                </c:pt>
                <c:pt idx="2647">
                  <c:v>39812</c:v>
                </c:pt>
                <c:pt idx="2648">
                  <c:v>39813</c:v>
                </c:pt>
                <c:pt idx="2649">
                  <c:v>39814</c:v>
                </c:pt>
                <c:pt idx="2650">
                  <c:v>39815</c:v>
                </c:pt>
                <c:pt idx="2651">
                  <c:v>39816</c:v>
                </c:pt>
                <c:pt idx="2652">
                  <c:v>39817</c:v>
                </c:pt>
                <c:pt idx="2653">
                  <c:v>39818</c:v>
                </c:pt>
                <c:pt idx="2654">
                  <c:v>39819</c:v>
                </c:pt>
                <c:pt idx="2655">
                  <c:v>39820</c:v>
                </c:pt>
                <c:pt idx="2656">
                  <c:v>39821</c:v>
                </c:pt>
                <c:pt idx="2657">
                  <c:v>39822</c:v>
                </c:pt>
                <c:pt idx="2658">
                  <c:v>39823</c:v>
                </c:pt>
                <c:pt idx="2659">
                  <c:v>39824</c:v>
                </c:pt>
                <c:pt idx="2660">
                  <c:v>39825</c:v>
                </c:pt>
                <c:pt idx="2661">
                  <c:v>39826</c:v>
                </c:pt>
                <c:pt idx="2662">
                  <c:v>39827</c:v>
                </c:pt>
                <c:pt idx="2663">
                  <c:v>39828</c:v>
                </c:pt>
                <c:pt idx="2664">
                  <c:v>39829</c:v>
                </c:pt>
                <c:pt idx="2665">
                  <c:v>39830</c:v>
                </c:pt>
                <c:pt idx="2666">
                  <c:v>39831</c:v>
                </c:pt>
                <c:pt idx="2667">
                  <c:v>39832</c:v>
                </c:pt>
                <c:pt idx="2668">
                  <c:v>39833</c:v>
                </c:pt>
                <c:pt idx="2669">
                  <c:v>39834</c:v>
                </c:pt>
                <c:pt idx="2670">
                  <c:v>39835</c:v>
                </c:pt>
                <c:pt idx="2671">
                  <c:v>39836</c:v>
                </c:pt>
                <c:pt idx="2672">
                  <c:v>39837</c:v>
                </c:pt>
                <c:pt idx="2673">
                  <c:v>39838</c:v>
                </c:pt>
                <c:pt idx="2674">
                  <c:v>39839</c:v>
                </c:pt>
                <c:pt idx="2675">
                  <c:v>39840</c:v>
                </c:pt>
                <c:pt idx="2676">
                  <c:v>39841</c:v>
                </c:pt>
                <c:pt idx="2677">
                  <c:v>39842</c:v>
                </c:pt>
                <c:pt idx="2678">
                  <c:v>39843</c:v>
                </c:pt>
                <c:pt idx="2679">
                  <c:v>39844</c:v>
                </c:pt>
                <c:pt idx="2680">
                  <c:v>39845</c:v>
                </c:pt>
                <c:pt idx="2681">
                  <c:v>39846</c:v>
                </c:pt>
                <c:pt idx="2682">
                  <c:v>39847</c:v>
                </c:pt>
                <c:pt idx="2683">
                  <c:v>39848</c:v>
                </c:pt>
                <c:pt idx="2684">
                  <c:v>39849</c:v>
                </c:pt>
                <c:pt idx="2685">
                  <c:v>39850</c:v>
                </c:pt>
                <c:pt idx="2686">
                  <c:v>39851</c:v>
                </c:pt>
                <c:pt idx="2687">
                  <c:v>39852</c:v>
                </c:pt>
                <c:pt idx="2688">
                  <c:v>39853</c:v>
                </c:pt>
                <c:pt idx="2689">
                  <c:v>39854</c:v>
                </c:pt>
                <c:pt idx="2690">
                  <c:v>39855</c:v>
                </c:pt>
                <c:pt idx="2691">
                  <c:v>39856</c:v>
                </c:pt>
                <c:pt idx="2692">
                  <c:v>39857</c:v>
                </c:pt>
                <c:pt idx="2693">
                  <c:v>39858</c:v>
                </c:pt>
                <c:pt idx="2694">
                  <c:v>39859</c:v>
                </c:pt>
                <c:pt idx="2695">
                  <c:v>39860</c:v>
                </c:pt>
                <c:pt idx="2696">
                  <c:v>39861</c:v>
                </c:pt>
                <c:pt idx="2697">
                  <c:v>39862</c:v>
                </c:pt>
                <c:pt idx="2698">
                  <c:v>39863</c:v>
                </c:pt>
                <c:pt idx="2699">
                  <c:v>39864</c:v>
                </c:pt>
                <c:pt idx="2700">
                  <c:v>39865</c:v>
                </c:pt>
                <c:pt idx="2701">
                  <c:v>39866</c:v>
                </c:pt>
                <c:pt idx="2702">
                  <c:v>39867</c:v>
                </c:pt>
                <c:pt idx="2703">
                  <c:v>39868</c:v>
                </c:pt>
                <c:pt idx="2704">
                  <c:v>39869</c:v>
                </c:pt>
                <c:pt idx="2705">
                  <c:v>39870</c:v>
                </c:pt>
                <c:pt idx="2706">
                  <c:v>39871</c:v>
                </c:pt>
                <c:pt idx="2707">
                  <c:v>39872</c:v>
                </c:pt>
                <c:pt idx="2708">
                  <c:v>39873</c:v>
                </c:pt>
                <c:pt idx="2709">
                  <c:v>39874</c:v>
                </c:pt>
                <c:pt idx="2710">
                  <c:v>39875</c:v>
                </c:pt>
                <c:pt idx="2711">
                  <c:v>39876</c:v>
                </c:pt>
                <c:pt idx="2712">
                  <c:v>39877</c:v>
                </c:pt>
                <c:pt idx="2713">
                  <c:v>39878</c:v>
                </c:pt>
                <c:pt idx="2714">
                  <c:v>39879</c:v>
                </c:pt>
                <c:pt idx="2715">
                  <c:v>39880</c:v>
                </c:pt>
                <c:pt idx="2716">
                  <c:v>39881</c:v>
                </c:pt>
                <c:pt idx="2717">
                  <c:v>39882</c:v>
                </c:pt>
                <c:pt idx="2718">
                  <c:v>39883</c:v>
                </c:pt>
                <c:pt idx="2719">
                  <c:v>39884</c:v>
                </c:pt>
                <c:pt idx="2720">
                  <c:v>39885</c:v>
                </c:pt>
                <c:pt idx="2721">
                  <c:v>39886</c:v>
                </c:pt>
                <c:pt idx="2722">
                  <c:v>39887</c:v>
                </c:pt>
                <c:pt idx="2723">
                  <c:v>39888</c:v>
                </c:pt>
                <c:pt idx="2724">
                  <c:v>39889</c:v>
                </c:pt>
                <c:pt idx="2725">
                  <c:v>39890</c:v>
                </c:pt>
                <c:pt idx="2726">
                  <c:v>39891</c:v>
                </c:pt>
                <c:pt idx="2727">
                  <c:v>39892</c:v>
                </c:pt>
                <c:pt idx="2728">
                  <c:v>39893</c:v>
                </c:pt>
                <c:pt idx="2729">
                  <c:v>39894</c:v>
                </c:pt>
                <c:pt idx="2730">
                  <c:v>39895</c:v>
                </c:pt>
                <c:pt idx="2731">
                  <c:v>39896</c:v>
                </c:pt>
                <c:pt idx="2732">
                  <c:v>39897</c:v>
                </c:pt>
                <c:pt idx="2733">
                  <c:v>39898</c:v>
                </c:pt>
                <c:pt idx="2734">
                  <c:v>39899</c:v>
                </c:pt>
                <c:pt idx="2735">
                  <c:v>39900</c:v>
                </c:pt>
                <c:pt idx="2736">
                  <c:v>39901</c:v>
                </c:pt>
                <c:pt idx="2737">
                  <c:v>39902</c:v>
                </c:pt>
                <c:pt idx="2738">
                  <c:v>39903</c:v>
                </c:pt>
                <c:pt idx="2739">
                  <c:v>39904</c:v>
                </c:pt>
                <c:pt idx="2740">
                  <c:v>39905</c:v>
                </c:pt>
                <c:pt idx="2741">
                  <c:v>39906</c:v>
                </c:pt>
                <c:pt idx="2742">
                  <c:v>39907</c:v>
                </c:pt>
                <c:pt idx="2743">
                  <c:v>39908</c:v>
                </c:pt>
                <c:pt idx="2744">
                  <c:v>39909</c:v>
                </c:pt>
                <c:pt idx="2745">
                  <c:v>39910</c:v>
                </c:pt>
                <c:pt idx="2746">
                  <c:v>39911</c:v>
                </c:pt>
                <c:pt idx="2747">
                  <c:v>39912</c:v>
                </c:pt>
                <c:pt idx="2748">
                  <c:v>39913</c:v>
                </c:pt>
                <c:pt idx="2749">
                  <c:v>39914</c:v>
                </c:pt>
                <c:pt idx="2750">
                  <c:v>39915</c:v>
                </c:pt>
                <c:pt idx="2751">
                  <c:v>39916</c:v>
                </c:pt>
                <c:pt idx="2752">
                  <c:v>39917</c:v>
                </c:pt>
                <c:pt idx="2753">
                  <c:v>39918</c:v>
                </c:pt>
                <c:pt idx="2754">
                  <c:v>39919</c:v>
                </c:pt>
                <c:pt idx="2755">
                  <c:v>39920</c:v>
                </c:pt>
                <c:pt idx="2756">
                  <c:v>39921</c:v>
                </c:pt>
                <c:pt idx="2757">
                  <c:v>39922</c:v>
                </c:pt>
                <c:pt idx="2758">
                  <c:v>39923</c:v>
                </c:pt>
                <c:pt idx="2759">
                  <c:v>39924</c:v>
                </c:pt>
                <c:pt idx="2760">
                  <c:v>39925</c:v>
                </c:pt>
                <c:pt idx="2761">
                  <c:v>39926</c:v>
                </c:pt>
                <c:pt idx="2762">
                  <c:v>39927</c:v>
                </c:pt>
                <c:pt idx="2763">
                  <c:v>39928</c:v>
                </c:pt>
                <c:pt idx="2764">
                  <c:v>39929</c:v>
                </c:pt>
                <c:pt idx="2765">
                  <c:v>39930</c:v>
                </c:pt>
                <c:pt idx="2766">
                  <c:v>39931</c:v>
                </c:pt>
                <c:pt idx="2767">
                  <c:v>39932</c:v>
                </c:pt>
                <c:pt idx="2768">
                  <c:v>39933</c:v>
                </c:pt>
                <c:pt idx="2769">
                  <c:v>39934</c:v>
                </c:pt>
                <c:pt idx="2770">
                  <c:v>39935</c:v>
                </c:pt>
                <c:pt idx="2771">
                  <c:v>39936</c:v>
                </c:pt>
                <c:pt idx="2772">
                  <c:v>39937</c:v>
                </c:pt>
                <c:pt idx="2773">
                  <c:v>39938</c:v>
                </c:pt>
                <c:pt idx="2774">
                  <c:v>39939</c:v>
                </c:pt>
                <c:pt idx="2775">
                  <c:v>39940</c:v>
                </c:pt>
                <c:pt idx="2776">
                  <c:v>39941</c:v>
                </c:pt>
                <c:pt idx="2777">
                  <c:v>39942</c:v>
                </c:pt>
                <c:pt idx="2778">
                  <c:v>39943</c:v>
                </c:pt>
                <c:pt idx="2779">
                  <c:v>39944</c:v>
                </c:pt>
                <c:pt idx="2780">
                  <c:v>39945</c:v>
                </c:pt>
                <c:pt idx="2781">
                  <c:v>39946</c:v>
                </c:pt>
                <c:pt idx="2782">
                  <c:v>39947</c:v>
                </c:pt>
                <c:pt idx="2783">
                  <c:v>39948</c:v>
                </c:pt>
                <c:pt idx="2784">
                  <c:v>39949</c:v>
                </c:pt>
                <c:pt idx="2785">
                  <c:v>39950</c:v>
                </c:pt>
                <c:pt idx="2786">
                  <c:v>39951</c:v>
                </c:pt>
                <c:pt idx="2787">
                  <c:v>39952</c:v>
                </c:pt>
                <c:pt idx="2788">
                  <c:v>39953</c:v>
                </c:pt>
                <c:pt idx="2789">
                  <c:v>39954</c:v>
                </c:pt>
                <c:pt idx="2790">
                  <c:v>39955</c:v>
                </c:pt>
                <c:pt idx="2791">
                  <c:v>39956</c:v>
                </c:pt>
                <c:pt idx="2792">
                  <c:v>39957</c:v>
                </c:pt>
                <c:pt idx="2793">
                  <c:v>39958</c:v>
                </c:pt>
                <c:pt idx="2794">
                  <c:v>39959</c:v>
                </c:pt>
                <c:pt idx="2795">
                  <c:v>39960</c:v>
                </c:pt>
                <c:pt idx="2796">
                  <c:v>39961</c:v>
                </c:pt>
                <c:pt idx="2797">
                  <c:v>39962</c:v>
                </c:pt>
                <c:pt idx="2798">
                  <c:v>39963</c:v>
                </c:pt>
                <c:pt idx="2799">
                  <c:v>39964</c:v>
                </c:pt>
                <c:pt idx="2800">
                  <c:v>39965</c:v>
                </c:pt>
                <c:pt idx="2801">
                  <c:v>39966</c:v>
                </c:pt>
                <c:pt idx="2802">
                  <c:v>39967</c:v>
                </c:pt>
                <c:pt idx="2803">
                  <c:v>39968</c:v>
                </c:pt>
                <c:pt idx="2804">
                  <c:v>39969</c:v>
                </c:pt>
                <c:pt idx="2805">
                  <c:v>39970</c:v>
                </c:pt>
                <c:pt idx="2806">
                  <c:v>39971</c:v>
                </c:pt>
                <c:pt idx="2807">
                  <c:v>39972</c:v>
                </c:pt>
                <c:pt idx="2808">
                  <c:v>39973</c:v>
                </c:pt>
                <c:pt idx="2809">
                  <c:v>39974</c:v>
                </c:pt>
                <c:pt idx="2810">
                  <c:v>39975</c:v>
                </c:pt>
                <c:pt idx="2811">
                  <c:v>39976</c:v>
                </c:pt>
                <c:pt idx="2812">
                  <c:v>39977</c:v>
                </c:pt>
                <c:pt idx="2813">
                  <c:v>39978</c:v>
                </c:pt>
                <c:pt idx="2814">
                  <c:v>39979</c:v>
                </c:pt>
                <c:pt idx="2815">
                  <c:v>39980</c:v>
                </c:pt>
                <c:pt idx="2816">
                  <c:v>39981</c:v>
                </c:pt>
                <c:pt idx="2817">
                  <c:v>39982</c:v>
                </c:pt>
                <c:pt idx="2818">
                  <c:v>39983</c:v>
                </c:pt>
                <c:pt idx="2819">
                  <c:v>39984</c:v>
                </c:pt>
                <c:pt idx="2820">
                  <c:v>39985</c:v>
                </c:pt>
                <c:pt idx="2821">
                  <c:v>39986</c:v>
                </c:pt>
                <c:pt idx="2822">
                  <c:v>39987</c:v>
                </c:pt>
                <c:pt idx="2823">
                  <c:v>39988</c:v>
                </c:pt>
                <c:pt idx="2824">
                  <c:v>39989</c:v>
                </c:pt>
                <c:pt idx="2825">
                  <c:v>39990</c:v>
                </c:pt>
                <c:pt idx="2826">
                  <c:v>39991</c:v>
                </c:pt>
                <c:pt idx="2827">
                  <c:v>39992</c:v>
                </c:pt>
                <c:pt idx="2828">
                  <c:v>39993</c:v>
                </c:pt>
                <c:pt idx="2829">
                  <c:v>39994</c:v>
                </c:pt>
                <c:pt idx="2830">
                  <c:v>39995</c:v>
                </c:pt>
                <c:pt idx="2831">
                  <c:v>39996</c:v>
                </c:pt>
                <c:pt idx="2832">
                  <c:v>39997</c:v>
                </c:pt>
                <c:pt idx="2833">
                  <c:v>39998</c:v>
                </c:pt>
                <c:pt idx="2834">
                  <c:v>39999</c:v>
                </c:pt>
                <c:pt idx="2835">
                  <c:v>40000</c:v>
                </c:pt>
                <c:pt idx="2836">
                  <c:v>40001</c:v>
                </c:pt>
                <c:pt idx="2837">
                  <c:v>40002</c:v>
                </c:pt>
                <c:pt idx="2838">
                  <c:v>40003</c:v>
                </c:pt>
                <c:pt idx="2839">
                  <c:v>40004</c:v>
                </c:pt>
                <c:pt idx="2840">
                  <c:v>40005</c:v>
                </c:pt>
                <c:pt idx="2841">
                  <c:v>40006</c:v>
                </c:pt>
                <c:pt idx="2842">
                  <c:v>40007</c:v>
                </c:pt>
                <c:pt idx="2843">
                  <c:v>40008</c:v>
                </c:pt>
                <c:pt idx="2844">
                  <c:v>40009</c:v>
                </c:pt>
                <c:pt idx="2845">
                  <c:v>40010</c:v>
                </c:pt>
                <c:pt idx="2846">
                  <c:v>40011</c:v>
                </c:pt>
                <c:pt idx="2847">
                  <c:v>40012</c:v>
                </c:pt>
                <c:pt idx="2848">
                  <c:v>40013</c:v>
                </c:pt>
                <c:pt idx="2849">
                  <c:v>40014</c:v>
                </c:pt>
                <c:pt idx="2850">
                  <c:v>40015</c:v>
                </c:pt>
                <c:pt idx="2851">
                  <c:v>40016</c:v>
                </c:pt>
                <c:pt idx="2852">
                  <c:v>40017</c:v>
                </c:pt>
                <c:pt idx="2853">
                  <c:v>40018</c:v>
                </c:pt>
                <c:pt idx="2854">
                  <c:v>40019</c:v>
                </c:pt>
                <c:pt idx="2855">
                  <c:v>40020</c:v>
                </c:pt>
                <c:pt idx="2856">
                  <c:v>40021</c:v>
                </c:pt>
                <c:pt idx="2857">
                  <c:v>40022</c:v>
                </c:pt>
                <c:pt idx="2858">
                  <c:v>40023</c:v>
                </c:pt>
                <c:pt idx="2859">
                  <c:v>40024</c:v>
                </c:pt>
                <c:pt idx="2860">
                  <c:v>40025</c:v>
                </c:pt>
                <c:pt idx="2861">
                  <c:v>40026</c:v>
                </c:pt>
                <c:pt idx="2862">
                  <c:v>40027</c:v>
                </c:pt>
                <c:pt idx="2863">
                  <c:v>40028</c:v>
                </c:pt>
                <c:pt idx="2864">
                  <c:v>40029</c:v>
                </c:pt>
                <c:pt idx="2865">
                  <c:v>40030</c:v>
                </c:pt>
                <c:pt idx="2866">
                  <c:v>40031</c:v>
                </c:pt>
                <c:pt idx="2867">
                  <c:v>40032</c:v>
                </c:pt>
                <c:pt idx="2868">
                  <c:v>40033</c:v>
                </c:pt>
                <c:pt idx="2869">
                  <c:v>40034</c:v>
                </c:pt>
                <c:pt idx="2870">
                  <c:v>40035</c:v>
                </c:pt>
                <c:pt idx="2871">
                  <c:v>40036</c:v>
                </c:pt>
                <c:pt idx="2872">
                  <c:v>40037</c:v>
                </c:pt>
                <c:pt idx="2873">
                  <c:v>40038</c:v>
                </c:pt>
                <c:pt idx="2874">
                  <c:v>40039</c:v>
                </c:pt>
                <c:pt idx="2875">
                  <c:v>40040</c:v>
                </c:pt>
                <c:pt idx="2876">
                  <c:v>40041</c:v>
                </c:pt>
                <c:pt idx="2877">
                  <c:v>40042</c:v>
                </c:pt>
                <c:pt idx="2878">
                  <c:v>40043</c:v>
                </c:pt>
                <c:pt idx="2879">
                  <c:v>40044</c:v>
                </c:pt>
                <c:pt idx="2880">
                  <c:v>40045</c:v>
                </c:pt>
                <c:pt idx="2881">
                  <c:v>40046</c:v>
                </c:pt>
                <c:pt idx="2882">
                  <c:v>40047</c:v>
                </c:pt>
                <c:pt idx="2883">
                  <c:v>40048</c:v>
                </c:pt>
                <c:pt idx="2884">
                  <c:v>40049</c:v>
                </c:pt>
                <c:pt idx="2885">
                  <c:v>40050</c:v>
                </c:pt>
                <c:pt idx="2886">
                  <c:v>40051</c:v>
                </c:pt>
                <c:pt idx="2887">
                  <c:v>40052</c:v>
                </c:pt>
                <c:pt idx="2888">
                  <c:v>40053</c:v>
                </c:pt>
                <c:pt idx="2889">
                  <c:v>40054</c:v>
                </c:pt>
                <c:pt idx="2890">
                  <c:v>40055</c:v>
                </c:pt>
                <c:pt idx="2891">
                  <c:v>40056</c:v>
                </c:pt>
                <c:pt idx="2892">
                  <c:v>40057</c:v>
                </c:pt>
                <c:pt idx="2893">
                  <c:v>40058</c:v>
                </c:pt>
                <c:pt idx="2894">
                  <c:v>40059</c:v>
                </c:pt>
                <c:pt idx="2895">
                  <c:v>40060</c:v>
                </c:pt>
                <c:pt idx="2896">
                  <c:v>40061</c:v>
                </c:pt>
                <c:pt idx="2897">
                  <c:v>40062</c:v>
                </c:pt>
                <c:pt idx="2898">
                  <c:v>40063</c:v>
                </c:pt>
                <c:pt idx="2899">
                  <c:v>40064</c:v>
                </c:pt>
                <c:pt idx="2900">
                  <c:v>40065</c:v>
                </c:pt>
                <c:pt idx="2901">
                  <c:v>40066</c:v>
                </c:pt>
                <c:pt idx="2902">
                  <c:v>40067</c:v>
                </c:pt>
                <c:pt idx="2903">
                  <c:v>40068</c:v>
                </c:pt>
                <c:pt idx="2904">
                  <c:v>40069</c:v>
                </c:pt>
                <c:pt idx="2905">
                  <c:v>40070</c:v>
                </c:pt>
                <c:pt idx="2906">
                  <c:v>40071</c:v>
                </c:pt>
                <c:pt idx="2907">
                  <c:v>40072</c:v>
                </c:pt>
                <c:pt idx="2908">
                  <c:v>40073</c:v>
                </c:pt>
                <c:pt idx="2909">
                  <c:v>40074</c:v>
                </c:pt>
                <c:pt idx="2910">
                  <c:v>40075</c:v>
                </c:pt>
                <c:pt idx="2911">
                  <c:v>40076</c:v>
                </c:pt>
                <c:pt idx="2912">
                  <c:v>40077</c:v>
                </c:pt>
                <c:pt idx="2913">
                  <c:v>40078</c:v>
                </c:pt>
                <c:pt idx="2914">
                  <c:v>40079</c:v>
                </c:pt>
                <c:pt idx="2915">
                  <c:v>40080</c:v>
                </c:pt>
                <c:pt idx="2916">
                  <c:v>40081</c:v>
                </c:pt>
                <c:pt idx="2917">
                  <c:v>40082</c:v>
                </c:pt>
                <c:pt idx="2918">
                  <c:v>40083</c:v>
                </c:pt>
                <c:pt idx="2919">
                  <c:v>40084</c:v>
                </c:pt>
                <c:pt idx="2920">
                  <c:v>40085</c:v>
                </c:pt>
                <c:pt idx="2921">
                  <c:v>40086</c:v>
                </c:pt>
                <c:pt idx="2922">
                  <c:v>40087</c:v>
                </c:pt>
                <c:pt idx="2923">
                  <c:v>40088</c:v>
                </c:pt>
                <c:pt idx="2924">
                  <c:v>40089</c:v>
                </c:pt>
                <c:pt idx="2925">
                  <c:v>40090</c:v>
                </c:pt>
                <c:pt idx="2926">
                  <c:v>40091</c:v>
                </c:pt>
                <c:pt idx="2927">
                  <c:v>40092</c:v>
                </c:pt>
                <c:pt idx="2928">
                  <c:v>40093</c:v>
                </c:pt>
                <c:pt idx="2929">
                  <c:v>40094</c:v>
                </c:pt>
                <c:pt idx="2930">
                  <c:v>40095</c:v>
                </c:pt>
                <c:pt idx="2931">
                  <c:v>40096</c:v>
                </c:pt>
                <c:pt idx="2932">
                  <c:v>40097</c:v>
                </c:pt>
                <c:pt idx="2933">
                  <c:v>40098</c:v>
                </c:pt>
                <c:pt idx="2934">
                  <c:v>40099</c:v>
                </c:pt>
                <c:pt idx="2935">
                  <c:v>40100</c:v>
                </c:pt>
                <c:pt idx="2936">
                  <c:v>40101</c:v>
                </c:pt>
                <c:pt idx="2937">
                  <c:v>40102</c:v>
                </c:pt>
                <c:pt idx="2938">
                  <c:v>40103</c:v>
                </c:pt>
                <c:pt idx="2939">
                  <c:v>40104</c:v>
                </c:pt>
                <c:pt idx="2940">
                  <c:v>40105</c:v>
                </c:pt>
                <c:pt idx="2941">
                  <c:v>40106</c:v>
                </c:pt>
                <c:pt idx="2942">
                  <c:v>40107</c:v>
                </c:pt>
                <c:pt idx="2943">
                  <c:v>40108</c:v>
                </c:pt>
                <c:pt idx="2944">
                  <c:v>40109</c:v>
                </c:pt>
                <c:pt idx="2945">
                  <c:v>40110</c:v>
                </c:pt>
                <c:pt idx="2946">
                  <c:v>40111</c:v>
                </c:pt>
                <c:pt idx="2947">
                  <c:v>40112</c:v>
                </c:pt>
                <c:pt idx="2948">
                  <c:v>40113</c:v>
                </c:pt>
                <c:pt idx="2949">
                  <c:v>40114</c:v>
                </c:pt>
                <c:pt idx="2950">
                  <c:v>40115</c:v>
                </c:pt>
                <c:pt idx="2951">
                  <c:v>40116</c:v>
                </c:pt>
                <c:pt idx="2952">
                  <c:v>40117</c:v>
                </c:pt>
                <c:pt idx="2953">
                  <c:v>40118</c:v>
                </c:pt>
                <c:pt idx="2954">
                  <c:v>40119</c:v>
                </c:pt>
                <c:pt idx="2955">
                  <c:v>40120</c:v>
                </c:pt>
                <c:pt idx="2956">
                  <c:v>40121</c:v>
                </c:pt>
                <c:pt idx="2957">
                  <c:v>40122</c:v>
                </c:pt>
                <c:pt idx="2958">
                  <c:v>40123</c:v>
                </c:pt>
                <c:pt idx="2959">
                  <c:v>40124</c:v>
                </c:pt>
                <c:pt idx="2960">
                  <c:v>40125</c:v>
                </c:pt>
                <c:pt idx="2961">
                  <c:v>40126</c:v>
                </c:pt>
                <c:pt idx="2962">
                  <c:v>40127</c:v>
                </c:pt>
                <c:pt idx="2963">
                  <c:v>40128</c:v>
                </c:pt>
                <c:pt idx="2964">
                  <c:v>40129</c:v>
                </c:pt>
                <c:pt idx="2965">
                  <c:v>40130</c:v>
                </c:pt>
                <c:pt idx="2966">
                  <c:v>40131</c:v>
                </c:pt>
                <c:pt idx="2967">
                  <c:v>40132</c:v>
                </c:pt>
                <c:pt idx="2968">
                  <c:v>40133</c:v>
                </c:pt>
                <c:pt idx="2969">
                  <c:v>40134</c:v>
                </c:pt>
                <c:pt idx="2970">
                  <c:v>40135</c:v>
                </c:pt>
                <c:pt idx="2971">
                  <c:v>40136</c:v>
                </c:pt>
                <c:pt idx="2972">
                  <c:v>40137</c:v>
                </c:pt>
                <c:pt idx="2973">
                  <c:v>40138</c:v>
                </c:pt>
                <c:pt idx="2974">
                  <c:v>40139</c:v>
                </c:pt>
                <c:pt idx="2975">
                  <c:v>40140</c:v>
                </c:pt>
                <c:pt idx="2976">
                  <c:v>40141</c:v>
                </c:pt>
                <c:pt idx="2977">
                  <c:v>40142</c:v>
                </c:pt>
                <c:pt idx="2978">
                  <c:v>40143</c:v>
                </c:pt>
                <c:pt idx="2979">
                  <c:v>40144</c:v>
                </c:pt>
                <c:pt idx="2980">
                  <c:v>40145</c:v>
                </c:pt>
                <c:pt idx="2981">
                  <c:v>40146</c:v>
                </c:pt>
                <c:pt idx="2982">
                  <c:v>40147</c:v>
                </c:pt>
                <c:pt idx="2983">
                  <c:v>40148</c:v>
                </c:pt>
                <c:pt idx="2984">
                  <c:v>40149</c:v>
                </c:pt>
                <c:pt idx="2985">
                  <c:v>40150</c:v>
                </c:pt>
                <c:pt idx="2986">
                  <c:v>40151</c:v>
                </c:pt>
                <c:pt idx="2987">
                  <c:v>40152</c:v>
                </c:pt>
                <c:pt idx="2988">
                  <c:v>40153</c:v>
                </c:pt>
                <c:pt idx="2989">
                  <c:v>40154</c:v>
                </c:pt>
                <c:pt idx="2990">
                  <c:v>40155</c:v>
                </c:pt>
                <c:pt idx="2991">
                  <c:v>40156</c:v>
                </c:pt>
                <c:pt idx="2992">
                  <c:v>40157</c:v>
                </c:pt>
                <c:pt idx="2993">
                  <c:v>40158</c:v>
                </c:pt>
                <c:pt idx="2994">
                  <c:v>40159</c:v>
                </c:pt>
                <c:pt idx="2995">
                  <c:v>40160</c:v>
                </c:pt>
                <c:pt idx="2996">
                  <c:v>40161</c:v>
                </c:pt>
                <c:pt idx="2997">
                  <c:v>40162</c:v>
                </c:pt>
                <c:pt idx="2998">
                  <c:v>40163</c:v>
                </c:pt>
                <c:pt idx="2999">
                  <c:v>40164</c:v>
                </c:pt>
                <c:pt idx="3000">
                  <c:v>40165</c:v>
                </c:pt>
                <c:pt idx="3001">
                  <c:v>40166</c:v>
                </c:pt>
                <c:pt idx="3002">
                  <c:v>40167</c:v>
                </c:pt>
                <c:pt idx="3003">
                  <c:v>40168</c:v>
                </c:pt>
                <c:pt idx="3004">
                  <c:v>40169</c:v>
                </c:pt>
                <c:pt idx="3005">
                  <c:v>40170</c:v>
                </c:pt>
                <c:pt idx="3006">
                  <c:v>40171</c:v>
                </c:pt>
                <c:pt idx="3007">
                  <c:v>40172</c:v>
                </c:pt>
                <c:pt idx="3008">
                  <c:v>40173</c:v>
                </c:pt>
                <c:pt idx="3009">
                  <c:v>40174</c:v>
                </c:pt>
                <c:pt idx="3010">
                  <c:v>40175</c:v>
                </c:pt>
                <c:pt idx="3011">
                  <c:v>40176</c:v>
                </c:pt>
                <c:pt idx="3012">
                  <c:v>40177</c:v>
                </c:pt>
                <c:pt idx="3013">
                  <c:v>40178</c:v>
                </c:pt>
                <c:pt idx="3014">
                  <c:v>40179</c:v>
                </c:pt>
                <c:pt idx="3015">
                  <c:v>40180</c:v>
                </c:pt>
                <c:pt idx="3016">
                  <c:v>40181</c:v>
                </c:pt>
                <c:pt idx="3017">
                  <c:v>40182</c:v>
                </c:pt>
                <c:pt idx="3018">
                  <c:v>40183</c:v>
                </c:pt>
                <c:pt idx="3019">
                  <c:v>40184</c:v>
                </c:pt>
                <c:pt idx="3020">
                  <c:v>40185</c:v>
                </c:pt>
                <c:pt idx="3021">
                  <c:v>40186</c:v>
                </c:pt>
                <c:pt idx="3022">
                  <c:v>40187</c:v>
                </c:pt>
                <c:pt idx="3023">
                  <c:v>40188</c:v>
                </c:pt>
                <c:pt idx="3024">
                  <c:v>40189</c:v>
                </c:pt>
                <c:pt idx="3025">
                  <c:v>40190</c:v>
                </c:pt>
                <c:pt idx="3026">
                  <c:v>40191</c:v>
                </c:pt>
                <c:pt idx="3027">
                  <c:v>40192</c:v>
                </c:pt>
                <c:pt idx="3028">
                  <c:v>40193</c:v>
                </c:pt>
                <c:pt idx="3029">
                  <c:v>40194</c:v>
                </c:pt>
                <c:pt idx="3030">
                  <c:v>40195</c:v>
                </c:pt>
                <c:pt idx="3031">
                  <c:v>40196</c:v>
                </c:pt>
                <c:pt idx="3032">
                  <c:v>40197</c:v>
                </c:pt>
                <c:pt idx="3033">
                  <c:v>40198</c:v>
                </c:pt>
                <c:pt idx="3034">
                  <c:v>40199</c:v>
                </c:pt>
                <c:pt idx="3035">
                  <c:v>40200</c:v>
                </c:pt>
                <c:pt idx="3036">
                  <c:v>40201</c:v>
                </c:pt>
                <c:pt idx="3037">
                  <c:v>40202</c:v>
                </c:pt>
                <c:pt idx="3038">
                  <c:v>40203</c:v>
                </c:pt>
                <c:pt idx="3039">
                  <c:v>40204</c:v>
                </c:pt>
                <c:pt idx="3040">
                  <c:v>40205</c:v>
                </c:pt>
                <c:pt idx="3041">
                  <c:v>40206</c:v>
                </c:pt>
                <c:pt idx="3042">
                  <c:v>40207</c:v>
                </c:pt>
                <c:pt idx="3043">
                  <c:v>40208</c:v>
                </c:pt>
                <c:pt idx="3044">
                  <c:v>40209</c:v>
                </c:pt>
                <c:pt idx="3045">
                  <c:v>40210</c:v>
                </c:pt>
                <c:pt idx="3046">
                  <c:v>40211</c:v>
                </c:pt>
                <c:pt idx="3047">
                  <c:v>40212</c:v>
                </c:pt>
                <c:pt idx="3048">
                  <c:v>40213</c:v>
                </c:pt>
                <c:pt idx="3049">
                  <c:v>40214</c:v>
                </c:pt>
                <c:pt idx="3050">
                  <c:v>40215</c:v>
                </c:pt>
                <c:pt idx="3051">
                  <c:v>40216</c:v>
                </c:pt>
                <c:pt idx="3052">
                  <c:v>40217</c:v>
                </c:pt>
                <c:pt idx="3053">
                  <c:v>40218</c:v>
                </c:pt>
                <c:pt idx="3054">
                  <c:v>40219</c:v>
                </c:pt>
                <c:pt idx="3055">
                  <c:v>40220</c:v>
                </c:pt>
                <c:pt idx="3056">
                  <c:v>40221</c:v>
                </c:pt>
                <c:pt idx="3057">
                  <c:v>40222</c:v>
                </c:pt>
                <c:pt idx="3058">
                  <c:v>40223</c:v>
                </c:pt>
                <c:pt idx="3059">
                  <c:v>40224</c:v>
                </c:pt>
                <c:pt idx="3060">
                  <c:v>40225</c:v>
                </c:pt>
                <c:pt idx="3061">
                  <c:v>40226</c:v>
                </c:pt>
                <c:pt idx="3062">
                  <c:v>40227</c:v>
                </c:pt>
                <c:pt idx="3063">
                  <c:v>40228</c:v>
                </c:pt>
                <c:pt idx="3064">
                  <c:v>40229</c:v>
                </c:pt>
                <c:pt idx="3065">
                  <c:v>40230</c:v>
                </c:pt>
                <c:pt idx="3066">
                  <c:v>40231</c:v>
                </c:pt>
                <c:pt idx="3067">
                  <c:v>40232</c:v>
                </c:pt>
                <c:pt idx="3068">
                  <c:v>40233</c:v>
                </c:pt>
                <c:pt idx="3069">
                  <c:v>40234</c:v>
                </c:pt>
                <c:pt idx="3070">
                  <c:v>40235</c:v>
                </c:pt>
                <c:pt idx="3071">
                  <c:v>40236</c:v>
                </c:pt>
                <c:pt idx="3072">
                  <c:v>40237</c:v>
                </c:pt>
                <c:pt idx="3073">
                  <c:v>40238</c:v>
                </c:pt>
                <c:pt idx="3074">
                  <c:v>40239</c:v>
                </c:pt>
                <c:pt idx="3075">
                  <c:v>40240</c:v>
                </c:pt>
                <c:pt idx="3076">
                  <c:v>40241</c:v>
                </c:pt>
                <c:pt idx="3077">
                  <c:v>40242</c:v>
                </c:pt>
                <c:pt idx="3078">
                  <c:v>40243</c:v>
                </c:pt>
                <c:pt idx="3079">
                  <c:v>40244</c:v>
                </c:pt>
                <c:pt idx="3080">
                  <c:v>40245</c:v>
                </c:pt>
                <c:pt idx="3081">
                  <c:v>40246</c:v>
                </c:pt>
                <c:pt idx="3082">
                  <c:v>40247</c:v>
                </c:pt>
                <c:pt idx="3083">
                  <c:v>40248</c:v>
                </c:pt>
                <c:pt idx="3084">
                  <c:v>40249</c:v>
                </c:pt>
                <c:pt idx="3085">
                  <c:v>40250</c:v>
                </c:pt>
                <c:pt idx="3086">
                  <c:v>40251</c:v>
                </c:pt>
                <c:pt idx="3087">
                  <c:v>40252</c:v>
                </c:pt>
                <c:pt idx="3088">
                  <c:v>40253</c:v>
                </c:pt>
                <c:pt idx="3089">
                  <c:v>40254</c:v>
                </c:pt>
                <c:pt idx="3090">
                  <c:v>40255</c:v>
                </c:pt>
                <c:pt idx="3091">
                  <c:v>40256</c:v>
                </c:pt>
                <c:pt idx="3092">
                  <c:v>40257</c:v>
                </c:pt>
                <c:pt idx="3093">
                  <c:v>40258</c:v>
                </c:pt>
                <c:pt idx="3094">
                  <c:v>40259</c:v>
                </c:pt>
                <c:pt idx="3095">
                  <c:v>40260</c:v>
                </c:pt>
                <c:pt idx="3096">
                  <c:v>40261</c:v>
                </c:pt>
                <c:pt idx="3097">
                  <c:v>40262</c:v>
                </c:pt>
                <c:pt idx="3098">
                  <c:v>40263</c:v>
                </c:pt>
                <c:pt idx="3099">
                  <c:v>40264</c:v>
                </c:pt>
                <c:pt idx="3100">
                  <c:v>40265</c:v>
                </c:pt>
                <c:pt idx="3101">
                  <c:v>40266</c:v>
                </c:pt>
                <c:pt idx="3102">
                  <c:v>40267</c:v>
                </c:pt>
                <c:pt idx="3103">
                  <c:v>40268</c:v>
                </c:pt>
                <c:pt idx="3104">
                  <c:v>40269</c:v>
                </c:pt>
                <c:pt idx="3105">
                  <c:v>40270</c:v>
                </c:pt>
                <c:pt idx="3106">
                  <c:v>40271</c:v>
                </c:pt>
                <c:pt idx="3107">
                  <c:v>40272</c:v>
                </c:pt>
                <c:pt idx="3108">
                  <c:v>40273</c:v>
                </c:pt>
                <c:pt idx="3109">
                  <c:v>40274</c:v>
                </c:pt>
                <c:pt idx="3110">
                  <c:v>40275</c:v>
                </c:pt>
                <c:pt idx="3111">
                  <c:v>40276</c:v>
                </c:pt>
                <c:pt idx="3112">
                  <c:v>40277</c:v>
                </c:pt>
                <c:pt idx="3113">
                  <c:v>40278</c:v>
                </c:pt>
                <c:pt idx="3114">
                  <c:v>40279</c:v>
                </c:pt>
                <c:pt idx="3115">
                  <c:v>40280</c:v>
                </c:pt>
                <c:pt idx="3116">
                  <c:v>40281</c:v>
                </c:pt>
                <c:pt idx="3117">
                  <c:v>40282</c:v>
                </c:pt>
                <c:pt idx="3118">
                  <c:v>40283</c:v>
                </c:pt>
                <c:pt idx="3119">
                  <c:v>40284</c:v>
                </c:pt>
                <c:pt idx="3120">
                  <c:v>40285</c:v>
                </c:pt>
                <c:pt idx="3121">
                  <c:v>40286</c:v>
                </c:pt>
                <c:pt idx="3122">
                  <c:v>40287</c:v>
                </c:pt>
                <c:pt idx="3123">
                  <c:v>40288</c:v>
                </c:pt>
                <c:pt idx="3124">
                  <c:v>40289</c:v>
                </c:pt>
                <c:pt idx="3125">
                  <c:v>40290</c:v>
                </c:pt>
                <c:pt idx="3126">
                  <c:v>40291</c:v>
                </c:pt>
                <c:pt idx="3127">
                  <c:v>40292</c:v>
                </c:pt>
                <c:pt idx="3128">
                  <c:v>40293</c:v>
                </c:pt>
                <c:pt idx="3129">
                  <c:v>40294</c:v>
                </c:pt>
                <c:pt idx="3130">
                  <c:v>40295</c:v>
                </c:pt>
                <c:pt idx="3131">
                  <c:v>40296</c:v>
                </c:pt>
                <c:pt idx="3132">
                  <c:v>40297</c:v>
                </c:pt>
                <c:pt idx="3133">
                  <c:v>40298</c:v>
                </c:pt>
                <c:pt idx="3134">
                  <c:v>40299</c:v>
                </c:pt>
                <c:pt idx="3135">
                  <c:v>40300</c:v>
                </c:pt>
                <c:pt idx="3136">
                  <c:v>40301</c:v>
                </c:pt>
                <c:pt idx="3137">
                  <c:v>40302</c:v>
                </c:pt>
                <c:pt idx="3138">
                  <c:v>40303</c:v>
                </c:pt>
                <c:pt idx="3139">
                  <c:v>40304</c:v>
                </c:pt>
                <c:pt idx="3140">
                  <c:v>40305</c:v>
                </c:pt>
                <c:pt idx="3141">
                  <c:v>40306</c:v>
                </c:pt>
                <c:pt idx="3142">
                  <c:v>40307</c:v>
                </c:pt>
                <c:pt idx="3143">
                  <c:v>40308</c:v>
                </c:pt>
                <c:pt idx="3144">
                  <c:v>40309</c:v>
                </c:pt>
                <c:pt idx="3145">
                  <c:v>40310</c:v>
                </c:pt>
                <c:pt idx="3146">
                  <c:v>40311</c:v>
                </c:pt>
                <c:pt idx="3147">
                  <c:v>40312</c:v>
                </c:pt>
                <c:pt idx="3148">
                  <c:v>40313</c:v>
                </c:pt>
                <c:pt idx="3149">
                  <c:v>40314</c:v>
                </c:pt>
                <c:pt idx="3150">
                  <c:v>40315</c:v>
                </c:pt>
                <c:pt idx="3151">
                  <c:v>40316</c:v>
                </c:pt>
                <c:pt idx="3152">
                  <c:v>40317</c:v>
                </c:pt>
                <c:pt idx="3153">
                  <c:v>40318</c:v>
                </c:pt>
                <c:pt idx="3154">
                  <c:v>40319</c:v>
                </c:pt>
                <c:pt idx="3155">
                  <c:v>40320</c:v>
                </c:pt>
                <c:pt idx="3156">
                  <c:v>40321</c:v>
                </c:pt>
                <c:pt idx="3157">
                  <c:v>40322</c:v>
                </c:pt>
                <c:pt idx="3158">
                  <c:v>40323</c:v>
                </c:pt>
                <c:pt idx="3159">
                  <c:v>40324</c:v>
                </c:pt>
                <c:pt idx="3160">
                  <c:v>40325</c:v>
                </c:pt>
                <c:pt idx="3161">
                  <c:v>40326</c:v>
                </c:pt>
                <c:pt idx="3162">
                  <c:v>40327</c:v>
                </c:pt>
                <c:pt idx="3163">
                  <c:v>40328</c:v>
                </c:pt>
                <c:pt idx="3164">
                  <c:v>40329</c:v>
                </c:pt>
                <c:pt idx="3165">
                  <c:v>40330</c:v>
                </c:pt>
                <c:pt idx="3166">
                  <c:v>40331</c:v>
                </c:pt>
                <c:pt idx="3167">
                  <c:v>40332</c:v>
                </c:pt>
                <c:pt idx="3168">
                  <c:v>40333</c:v>
                </c:pt>
                <c:pt idx="3169">
                  <c:v>40334</c:v>
                </c:pt>
                <c:pt idx="3170">
                  <c:v>40335</c:v>
                </c:pt>
                <c:pt idx="3171">
                  <c:v>40336</c:v>
                </c:pt>
                <c:pt idx="3172">
                  <c:v>40337</c:v>
                </c:pt>
                <c:pt idx="3173">
                  <c:v>40338</c:v>
                </c:pt>
                <c:pt idx="3174">
                  <c:v>40339</c:v>
                </c:pt>
                <c:pt idx="3175">
                  <c:v>40340</c:v>
                </c:pt>
                <c:pt idx="3176">
                  <c:v>40341</c:v>
                </c:pt>
                <c:pt idx="3177">
                  <c:v>40342</c:v>
                </c:pt>
                <c:pt idx="3178">
                  <c:v>40343</c:v>
                </c:pt>
                <c:pt idx="3179">
                  <c:v>40344</c:v>
                </c:pt>
                <c:pt idx="3180">
                  <c:v>40345</c:v>
                </c:pt>
                <c:pt idx="3181">
                  <c:v>40346</c:v>
                </c:pt>
                <c:pt idx="3182">
                  <c:v>40347</c:v>
                </c:pt>
                <c:pt idx="3183">
                  <c:v>40348</c:v>
                </c:pt>
                <c:pt idx="3184">
                  <c:v>40349</c:v>
                </c:pt>
                <c:pt idx="3185">
                  <c:v>40350</c:v>
                </c:pt>
                <c:pt idx="3186">
                  <c:v>40351</c:v>
                </c:pt>
                <c:pt idx="3187">
                  <c:v>40352</c:v>
                </c:pt>
                <c:pt idx="3188">
                  <c:v>40353</c:v>
                </c:pt>
                <c:pt idx="3189">
                  <c:v>40354</c:v>
                </c:pt>
                <c:pt idx="3190">
                  <c:v>40355</c:v>
                </c:pt>
                <c:pt idx="3191">
                  <c:v>40356</c:v>
                </c:pt>
                <c:pt idx="3192">
                  <c:v>40357</c:v>
                </c:pt>
                <c:pt idx="3193">
                  <c:v>40358</c:v>
                </c:pt>
                <c:pt idx="3194">
                  <c:v>40359</c:v>
                </c:pt>
                <c:pt idx="3195">
                  <c:v>40360</c:v>
                </c:pt>
                <c:pt idx="3196">
                  <c:v>40361</c:v>
                </c:pt>
                <c:pt idx="3197">
                  <c:v>40362</c:v>
                </c:pt>
                <c:pt idx="3198">
                  <c:v>40363</c:v>
                </c:pt>
                <c:pt idx="3199">
                  <c:v>40364</c:v>
                </c:pt>
                <c:pt idx="3200">
                  <c:v>40365</c:v>
                </c:pt>
                <c:pt idx="3201">
                  <c:v>40366</c:v>
                </c:pt>
                <c:pt idx="3202">
                  <c:v>40367</c:v>
                </c:pt>
                <c:pt idx="3203">
                  <c:v>40368</c:v>
                </c:pt>
                <c:pt idx="3204">
                  <c:v>40369</c:v>
                </c:pt>
                <c:pt idx="3205">
                  <c:v>40370</c:v>
                </c:pt>
                <c:pt idx="3206">
                  <c:v>40371</c:v>
                </c:pt>
                <c:pt idx="3207">
                  <c:v>40372</c:v>
                </c:pt>
                <c:pt idx="3208">
                  <c:v>40373</c:v>
                </c:pt>
                <c:pt idx="3209">
                  <c:v>40374</c:v>
                </c:pt>
                <c:pt idx="3210">
                  <c:v>40375</c:v>
                </c:pt>
                <c:pt idx="3211">
                  <c:v>40376</c:v>
                </c:pt>
                <c:pt idx="3212">
                  <c:v>40377</c:v>
                </c:pt>
                <c:pt idx="3213">
                  <c:v>40378</c:v>
                </c:pt>
                <c:pt idx="3214">
                  <c:v>40379</c:v>
                </c:pt>
                <c:pt idx="3215">
                  <c:v>40380</c:v>
                </c:pt>
                <c:pt idx="3216">
                  <c:v>40381</c:v>
                </c:pt>
                <c:pt idx="3217">
                  <c:v>40382</c:v>
                </c:pt>
                <c:pt idx="3218">
                  <c:v>40383</c:v>
                </c:pt>
                <c:pt idx="3219">
                  <c:v>40384</c:v>
                </c:pt>
                <c:pt idx="3220">
                  <c:v>40385</c:v>
                </c:pt>
                <c:pt idx="3221">
                  <c:v>40386</c:v>
                </c:pt>
                <c:pt idx="3222">
                  <c:v>40387</c:v>
                </c:pt>
                <c:pt idx="3223">
                  <c:v>40388</c:v>
                </c:pt>
                <c:pt idx="3224">
                  <c:v>40389</c:v>
                </c:pt>
                <c:pt idx="3225">
                  <c:v>40390</c:v>
                </c:pt>
                <c:pt idx="3226">
                  <c:v>40391</c:v>
                </c:pt>
                <c:pt idx="3227">
                  <c:v>40392</c:v>
                </c:pt>
                <c:pt idx="3228">
                  <c:v>40393</c:v>
                </c:pt>
                <c:pt idx="3229">
                  <c:v>40394</c:v>
                </c:pt>
                <c:pt idx="3230">
                  <c:v>40395</c:v>
                </c:pt>
                <c:pt idx="3231">
                  <c:v>40396</c:v>
                </c:pt>
                <c:pt idx="3232">
                  <c:v>40397</c:v>
                </c:pt>
                <c:pt idx="3233">
                  <c:v>40398</c:v>
                </c:pt>
                <c:pt idx="3234">
                  <c:v>40399</c:v>
                </c:pt>
                <c:pt idx="3235">
                  <c:v>40400</c:v>
                </c:pt>
                <c:pt idx="3236">
                  <c:v>40401</c:v>
                </c:pt>
                <c:pt idx="3237">
                  <c:v>40402</c:v>
                </c:pt>
                <c:pt idx="3238">
                  <c:v>40403</c:v>
                </c:pt>
                <c:pt idx="3239">
                  <c:v>40404</c:v>
                </c:pt>
                <c:pt idx="3240">
                  <c:v>40405</c:v>
                </c:pt>
                <c:pt idx="3241">
                  <c:v>40406</c:v>
                </c:pt>
                <c:pt idx="3242">
                  <c:v>40407</c:v>
                </c:pt>
                <c:pt idx="3243">
                  <c:v>40408</c:v>
                </c:pt>
                <c:pt idx="3244">
                  <c:v>40409</c:v>
                </c:pt>
                <c:pt idx="3245">
                  <c:v>40410</c:v>
                </c:pt>
                <c:pt idx="3246">
                  <c:v>40411</c:v>
                </c:pt>
                <c:pt idx="3247">
                  <c:v>40412</c:v>
                </c:pt>
                <c:pt idx="3248">
                  <c:v>40413</c:v>
                </c:pt>
                <c:pt idx="3249">
                  <c:v>40414</c:v>
                </c:pt>
                <c:pt idx="3250">
                  <c:v>40415</c:v>
                </c:pt>
                <c:pt idx="3251">
                  <c:v>40416</c:v>
                </c:pt>
                <c:pt idx="3252">
                  <c:v>40417</c:v>
                </c:pt>
                <c:pt idx="3253">
                  <c:v>40418</c:v>
                </c:pt>
                <c:pt idx="3254">
                  <c:v>40419</c:v>
                </c:pt>
                <c:pt idx="3255">
                  <c:v>40420</c:v>
                </c:pt>
                <c:pt idx="3256">
                  <c:v>40421</c:v>
                </c:pt>
                <c:pt idx="3257">
                  <c:v>40422</c:v>
                </c:pt>
                <c:pt idx="3258">
                  <c:v>40423</c:v>
                </c:pt>
                <c:pt idx="3259">
                  <c:v>40424</c:v>
                </c:pt>
                <c:pt idx="3260">
                  <c:v>40425</c:v>
                </c:pt>
                <c:pt idx="3261">
                  <c:v>40426</c:v>
                </c:pt>
                <c:pt idx="3262">
                  <c:v>40427</c:v>
                </c:pt>
                <c:pt idx="3263">
                  <c:v>40428</c:v>
                </c:pt>
                <c:pt idx="3264">
                  <c:v>40429</c:v>
                </c:pt>
                <c:pt idx="3265">
                  <c:v>40430</c:v>
                </c:pt>
                <c:pt idx="3266">
                  <c:v>40431</c:v>
                </c:pt>
                <c:pt idx="3267">
                  <c:v>40432</c:v>
                </c:pt>
                <c:pt idx="3268">
                  <c:v>40433</c:v>
                </c:pt>
                <c:pt idx="3269">
                  <c:v>40434</c:v>
                </c:pt>
                <c:pt idx="3270">
                  <c:v>40435</c:v>
                </c:pt>
                <c:pt idx="3271">
                  <c:v>40436</c:v>
                </c:pt>
                <c:pt idx="3272">
                  <c:v>40437</c:v>
                </c:pt>
                <c:pt idx="3273">
                  <c:v>40438</c:v>
                </c:pt>
                <c:pt idx="3274">
                  <c:v>40439</c:v>
                </c:pt>
                <c:pt idx="3275">
                  <c:v>40440</c:v>
                </c:pt>
                <c:pt idx="3276">
                  <c:v>40441</c:v>
                </c:pt>
                <c:pt idx="3277">
                  <c:v>40442</c:v>
                </c:pt>
                <c:pt idx="3278">
                  <c:v>40443</c:v>
                </c:pt>
                <c:pt idx="3279">
                  <c:v>40444</c:v>
                </c:pt>
                <c:pt idx="3280">
                  <c:v>40445</c:v>
                </c:pt>
                <c:pt idx="3281">
                  <c:v>40446</c:v>
                </c:pt>
                <c:pt idx="3282">
                  <c:v>40447</c:v>
                </c:pt>
                <c:pt idx="3283">
                  <c:v>40448</c:v>
                </c:pt>
                <c:pt idx="3284">
                  <c:v>40449</c:v>
                </c:pt>
                <c:pt idx="3285">
                  <c:v>40450</c:v>
                </c:pt>
                <c:pt idx="3286">
                  <c:v>40451</c:v>
                </c:pt>
                <c:pt idx="3287">
                  <c:v>40452</c:v>
                </c:pt>
                <c:pt idx="3288">
                  <c:v>40453</c:v>
                </c:pt>
                <c:pt idx="3289">
                  <c:v>40454</c:v>
                </c:pt>
                <c:pt idx="3290">
                  <c:v>40455</c:v>
                </c:pt>
                <c:pt idx="3291">
                  <c:v>40456</c:v>
                </c:pt>
                <c:pt idx="3292">
                  <c:v>40457</c:v>
                </c:pt>
                <c:pt idx="3293">
                  <c:v>40458</c:v>
                </c:pt>
                <c:pt idx="3294">
                  <c:v>40459</c:v>
                </c:pt>
                <c:pt idx="3295">
                  <c:v>40460</c:v>
                </c:pt>
                <c:pt idx="3296">
                  <c:v>40461</c:v>
                </c:pt>
                <c:pt idx="3297">
                  <c:v>40462</c:v>
                </c:pt>
                <c:pt idx="3298">
                  <c:v>40463</c:v>
                </c:pt>
                <c:pt idx="3299">
                  <c:v>40464</c:v>
                </c:pt>
                <c:pt idx="3300">
                  <c:v>40465</c:v>
                </c:pt>
                <c:pt idx="3301">
                  <c:v>40466</c:v>
                </c:pt>
                <c:pt idx="3302">
                  <c:v>40467</c:v>
                </c:pt>
                <c:pt idx="3303">
                  <c:v>40468</c:v>
                </c:pt>
                <c:pt idx="3304">
                  <c:v>40469</c:v>
                </c:pt>
                <c:pt idx="3305">
                  <c:v>40470</c:v>
                </c:pt>
                <c:pt idx="3306">
                  <c:v>40471</c:v>
                </c:pt>
                <c:pt idx="3307">
                  <c:v>40472</c:v>
                </c:pt>
                <c:pt idx="3308">
                  <c:v>40473</c:v>
                </c:pt>
                <c:pt idx="3309">
                  <c:v>40474</c:v>
                </c:pt>
                <c:pt idx="3310">
                  <c:v>40475</c:v>
                </c:pt>
                <c:pt idx="3311">
                  <c:v>40476</c:v>
                </c:pt>
                <c:pt idx="3312">
                  <c:v>40477</c:v>
                </c:pt>
                <c:pt idx="3313">
                  <c:v>40478</c:v>
                </c:pt>
                <c:pt idx="3314">
                  <c:v>40479</c:v>
                </c:pt>
                <c:pt idx="3315">
                  <c:v>40480</c:v>
                </c:pt>
                <c:pt idx="3316">
                  <c:v>40481</c:v>
                </c:pt>
                <c:pt idx="3317">
                  <c:v>40482</c:v>
                </c:pt>
                <c:pt idx="3318">
                  <c:v>40483</c:v>
                </c:pt>
                <c:pt idx="3319">
                  <c:v>40484</c:v>
                </c:pt>
                <c:pt idx="3320">
                  <c:v>40485</c:v>
                </c:pt>
                <c:pt idx="3321">
                  <c:v>40486</c:v>
                </c:pt>
                <c:pt idx="3322">
                  <c:v>40487</c:v>
                </c:pt>
                <c:pt idx="3323">
                  <c:v>40488</c:v>
                </c:pt>
                <c:pt idx="3324">
                  <c:v>40489</c:v>
                </c:pt>
                <c:pt idx="3325">
                  <c:v>40490</c:v>
                </c:pt>
                <c:pt idx="3326">
                  <c:v>40491</c:v>
                </c:pt>
                <c:pt idx="3327">
                  <c:v>40492</c:v>
                </c:pt>
                <c:pt idx="3328">
                  <c:v>40493</c:v>
                </c:pt>
                <c:pt idx="3329">
                  <c:v>40494</c:v>
                </c:pt>
                <c:pt idx="3330">
                  <c:v>40495</c:v>
                </c:pt>
                <c:pt idx="3331">
                  <c:v>40496</c:v>
                </c:pt>
                <c:pt idx="3332">
                  <c:v>40497</c:v>
                </c:pt>
                <c:pt idx="3333">
                  <c:v>40498</c:v>
                </c:pt>
                <c:pt idx="3334">
                  <c:v>40499</c:v>
                </c:pt>
                <c:pt idx="3335">
                  <c:v>40500</c:v>
                </c:pt>
                <c:pt idx="3336">
                  <c:v>40501</c:v>
                </c:pt>
                <c:pt idx="3337">
                  <c:v>40502</c:v>
                </c:pt>
                <c:pt idx="3338">
                  <c:v>40503</c:v>
                </c:pt>
                <c:pt idx="3339">
                  <c:v>40504</c:v>
                </c:pt>
                <c:pt idx="3340">
                  <c:v>40505</c:v>
                </c:pt>
                <c:pt idx="3341">
                  <c:v>40506</c:v>
                </c:pt>
                <c:pt idx="3342">
                  <c:v>40507</c:v>
                </c:pt>
                <c:pt idx="3343">
                  <c:v>40508</c:v>
                </c:pt>
                <c:pt idx="3344">
                  <c:v>40509</c:v>
                </c:pt>
                <c:pt idx="3345">
                  <c:v>40510</c:v>
                </c:pt>
                <c:pt idx="3346">
                  <c:v>40511</c:v>
                </c:pt>
                <c:pt idx="3347">
                  <c:v>40512</c:v>
                </c:pt>
                <c:pt idx="3348">
                  <c:v>40513</c:v>
                </c:pt>
                <c:pt idx="3349">
                  <c:v>40514</c:v>
                </c:pt>
                <c:pt idx="3350">
                  <c:v>40515</c:v>
                </c:pt>
                <c:pt idx="3351">
                  <c:v>40516</c:v>
                </c:pt>
                <c:pt idx="3352">
                  <c:v>40517</c:v>
                </c:pt>
                <c:pt idx="3353">
                  <c:v>40518</c:v>
                </c:pt>
                <c:pt idx="3354">
                  <c:v>40519</c:v>
                </c:pt>
                <c:pt idx="3355">
                  <c:v>40520</c:v>
                </c:pt>
                <c:pt idx="3356">
                  <c:v>40521</c:v>
                </c:pt>
                <c:pt idx="3357">
                  <c:v>40522</c:v>
                </c:pt>
                <c:pt idx="3358">
                  <c:v>40523</c:v>
                </c:pt>
                <c:pt idx="3359">
                  <c:v>40524</c:v>
                </c:pt>
                <c:pt idx="3360">
                  <c:v>40525</c:v>
                </c:pt>
                <c:pt idx="3361">
                  <c:v>40526</c:v>
                </c:pt>
                <c:pt idx="3362">
                  <c:v>40527</c:v>
                </c:pt>
                <c:pt idx="3363">
                  <c:v>40528</c:v>
                </c:pt>
                <c:pt idx="3364">
                  <c:v>40529</c:v>
                </c:pt>
                <c:pt idx="3365">
                  <c:v>40530</c:v>
                </c:pt>
                <c:pt idx="3366">
                  <c:v>40531</c:v>
                </c:pt>
                <c:pt idx="3367">
                  <c:v>40532</c:v>
                </c:pt>
                <c:pt idx="3368">
                  <c:v>40533</c:v>
                </c:pt>
                <c:pt idx="3369">
                  <c:v>40534</c:v>
                </c:pt>
                <c:pt idx="3370">
                  <c:v>40535</c:v>
                </c:pt>
                <c:pt idx="3371">
                  <c:v>40536</c:v>
                </c:pt>
                <c:pt idx="3372">
                  <c:v>40537</c:v>
                </c:pt>
                <c:pt idx="3373">
                  <c:v>40538</c:v>
                </c:pt>
                <c:pt idx="3374">
                  <c:v>40539</c:v>
                </c:pt>
                <c:pt idx="3375">
                  <c:v>40540</c:v>
                </c:pt>
                <c:pt idx="3376">
                  <c:v>40541</c:v>
                </c:pt>
                <c:pt idx="3377">
                  <c:v>40542</c:v>
                </c:pt>
                <c:pt idx="3378">
                  <c:v>40543</c:v>
                </c:pt>
                <c:pt idx="3379">
                  <c:v>40544</c:v>
                </c:pt>
                <c:pt idx="3380">
                  <c:v>40545</c:v>
                </c:pt>
                <c:pt idx="3381">
                  <c:v>40546</c:v>
                </c:pt>
                <c:pt idx="3382">
                  <c:v>40547</c:v>
                </c:pt>
                <c:pt idx="3383">
                  <c:v>40548</c:v>
                </c:pt>
                <c:pt idx="3384">
                  <c:v>40549</c:v>
                </c:pt>
                <c:pt idx="3385">
                  <c:v>40550</c:v>
                </c:pt>
                <c:pt idx="3386">
                  <c:v>40551</c:v>
                </c:pt>
                <c:pt idx="3387">
                  <c:v>40552</c:v>
                </c:pt>
                <c:pt idx="3388">
                  <c:v>40553</c:v>
                </c:pt>
                <c:pt idx="3389">
                  <c:v>40554</c:v>
                </c:pt>
                <c:pt idx="3390">
                  <c:v>40555</c:v>
                </c:pt>
                <c:pt idx="3391">
                  <c:v>40556</c:v>
                </c:pt>
                <c:pt idx="3392">
                  <c:v>40557</c:v>
                </c:pt>
                <c:pt idx="3393">
                  <c:v>40558</c:v>
                </c:pt>
                <c:pt idx="3394">
                  <c:v>40559</c:v>
                </c:pt>
                <c:pt idx="3395">
                  <c:v>40560</c:v>
                </c:pt>
                <c:pt idx="3396">
                  <c:v>40561</c:v>
                </c:pt>
                <c:pt idx="3397">
                  <c:v>40562</c:v>
                </c:pt>
                <c:pt idx="3398">
                  <c:v>40563</c:v>
                </c:pt>
                <c:pt idx="3399">
                  <c:v>40564</c:v>
                </c:pt>
                <c:pt idx="3400">
                  <c:v>40565</c:v>
                </c:pt>
                <c:pt idx="3401">
                  <c:v>40566</c:v>
                </c:pt>
                <c:pt idx="3402">
                  <c:v>40567</c:v>
                </c:pt>
                <c:pt idx="3403">
                  <c:v>40568</c:v>
                </c:pt>
                <c:pt idx="3404">
                  <c:v>40569</c:v>
                </c:pt>
                <c:pt idx="3405">
                  <c:v>40570</c:v>
                </c:pt>
                <c:pt idx="3406">
                  <c:v>40571</c:v>
                </c:pt>
                <c:pt idx="3407">
                  <c:v>40572</c:v>
                </c:pt>
                <c:pt idx="3408">
                  <c:v>40573</c:v>
                </c:pt>
                <c:pt idx="3409">
                  <c:v>40574</c:v>
                </c:pt>
                <c:pt idx="3410">
                  <c:v>40575</c:v>
                </c:pt>
                <c:pt idx="3411">
                  <c:v>40576</c:v>
                </c:pt>
                <c:pt idx="3412">
                  <c:v>40577</c:v>
                </c:pt>
                <c:pt idx="3413">
                  <c:v>40578</c:v>
                </c:pt>
                <c:pt idx="3414">
                  <c:v>40579</c:v>
                </c:pt>
                <c:pt idx="3415">
                  <c:v>40580</c:v>
                </c:pt>
                <c:pt idx="3416">
                  <c:v>40581</c:v>
                </c:pt>
                <c:pt idx="3417">
                  <c:v>40582</c:v>
                </c:pt>
                <c:pt idx="3418">
                  <c:v>40583</c:v>
                </c:pt>
                <c:pt idx="3419">
                  <c:v>40584</c:v>
                </c:pt>
                <c:pt idx="3420">
                  <c:v>40585</c:v>
                </c:pt>
                <c:pt idx="3421">
                  <c:v>40586</c:v>
                </c:pt>
                <c:pt idx="3422">
                  <c:v>40587</c:v>
                </c:pt>
                <c:pt idx="3423">
                  <c:v>40588</c:v>
                </c:pt>
                <c:pt idx="3424">
                  <c:v>40589</c:v>
                </c:pt>
                <c:pt idx="3425">
                  <c:v>40590</c:v>
                </c:pt>
                <c:pt idx="3426">
                  <c:v>40591</c:v>
                </c:pt>
                <c:pt idx="3427">
                  <c:v>40592</c:v>
                </c:pt>
                <c:pt idx="3428">
                  <c:v>40593</c:v>
                </c:pt>
                <c:pt idx="3429">
                  <c:v>40594</c:v>
                </c:pt>
                <c:pt idx="3430">
                  <c:v>40595</c:v>
                </c:pt>
                <c:pt idx="3431">
                  <c:v>40596</c:v>
                </c:pt>
                <c:pt idx="3432">
                  <c:v>40597</c:v>
                </c:pt>
                <c:pt idx="3433">
                  <c:v>40598</c:v>
                </c:pt>
                <c:pt idx="3434">
                  <c:v>40599</c:v>
                </c:pt>
                <c:pt idx="3435">
                  <c:v>40600</c:v>
                </c:pt>
                <c:pt idx="3436">
                  <c:v>40601</c:v>
                </c:pt>
                <c:pt idx="3437">
                  <c:v>40602</c:v>
                </c:pt>
                <c:pt idx="3438">
                  <c:v>40603</c:v>
                </c:pt>
                <c:pt idx="3439">
                  <c:v>40604</c:v>
                </c:pt>
                <c:pt idx="3440">
                  <c:v>40605</c:v>
                </c:pt>
                <c:pt idx="3441">
                  <c:v>40606</c:v>
                </c:pt>
                <c:pt idx="3442">
                  <c:v>40607</c:v>
                </c:pt>
                <c:pt idx="3443">
                  <c:v>40608</c:v>
                </c:pt>
                <c:pt idx="3444">
                  <c:v>40609</c:v>
                </c:pt>
                <c:pt idx="3445">
                  <c:v>40610</c:v>
                </c:pt>
                <c:pt idx="3446">
                  <c:v>40611</c:v>
                </c:pt>
                <c:pt idx="3447">
                  <c:v>40612</c:v>
                </c:pt>
                <c:pt idx="3448">
                  <c:v>40613</c:v>
                </c:pt>
                <c:pt idx="3449">
                  <c:v>40614</c:v>
                </c:pt>
                <c:pt idx="3450">
                  <c:v>40615</c:v>
                </c:pt>
                <c:pt idx="3451">
                  <c:v>40616</c:v>
                </c:pt>
                <c:pt idx="3452">
                  <c:v>40617</c:v>
                </c:pt>
                <c:pt idx="3453">
                  <c:v>40618</c:v>
                </c:pt>
                <c:pt idx="3454">
                  <c:v>40619</c:v>
                </c:pt>
                <c:pt idx="3455">
                  <c:v>40620</c:v>
                </c:pt>
                <c:pt idx="3456">
                  <c:v>40621</c:v>
                </c:pt>
                <c:pt idx="3457">
                  <c:v>40622</c:v>
                </c:pt>
                <c:pt idx="3458">
                  <c:v>40623</c:v>
                </c:pt>
                <c:pt idx="3459">
                  <c:v>40624</c:v>
                </c:pt>
                <c:pt idx="3460">
                  <c:v>40625</c:v>
                </c:pt>
                <c:pt idx="3461">
                  <c:v>40626</c:v>
                </c:pt>
                <c:pt idx="3462">
                  <c:v>40627</c:v>
                </c:pt>
                <c:pt idx="3463">
                  <c:v>40628</c:v>
                </c:pt>
                <c:pt idx="3464">
                  <c:v>40629</c:v>
                </c:pt>
                <c:pt idx="3465">
                  <c:v>40630</c:v>
                </c:pt>
                <c:pt idx="3466">
                  <c:v>40631</c:v>
                </c:pt>
                <c:pt idx="3467">
                  <c:v>40632</c:v>
                </c:pt>
                <c:pt idx="3468">
                  <c:v>40633</c:v>
                </c:pt>
                <c:pt idx="3469">
                  <c:v>40634</c:v>
                </c:pt>
                <c:pt idx="3470">
                  <c:v>40635</c:v>
                </c:pt>
                <c:pt idx="3471">
                  <c:v>40636</c:v>
                </c:pt>
                <c:pt idx="3472">
                  <c:v>40637</c:v>
                </c:pt>
                <c:pt idx="3473">
                  <c:v>40638</c:v>
                </c:pt>
                <c:pt idx="3474">
                  <c:v>40639</c:v>
                </c:pt>
                <c:pt idx="3475">
                  <c:v>40640</c:v>
                </c:pt>
                <c:pt idx="3476">
                  <c:v>40641</c:v>
                </c:pt>
                <c:pt idx="3477">
                  <c:v>40642</c:v>
                </c:pt>
                <c:pt idx="3478">
                  <c:v>40643</c:v>
                </c:pt>
                <c:pt idx="3479">
                  <c:v>40644</c:v>
                </c:pt>
                <c:pt idx="3480">
                  <c:v>40645</c:v>
                </c:pt>
                <c:pt idx="3481">
                  <c:v>40646</c:v>
                </c:pt>
                <c:pt idx="3482">
                  <c:v>40647</c:v>
                </c:pt>
                <c:pt idx="3483">
                  <c:v>40648</c:v>
                </c:pt>
                <c:pt idx="3484">
                  <c:v>40649</c:v>
                </c:pt>
                <c:pt idx="3485">
                  <c:v>40650</c:v>
                </c:pt>
                <c:pt idx="3486">
                  <c:v>40651</c:v>
                </c:pt>
                <c:pt idx="3487">
                  <c:v>40652</c:v>
                </c:pt>
                <c:pt idx="3488">
                  <c:v>40653</c:v>
                </c:pt>
                <c:pt idx="3489">
                  <c:v>40654</c:v>
                </c:pt>
                <c:pt idx="3490">
                  <c:v>40655</c:v>
                </c:pt>
                <c:pt idx="3491">
                  <c:v>40656</c:v>
                </c:pt>
                <c:pt idx="3492">
                  <c:v>40657</c:v>
                </c:pt>
                <c:pt idx="3493">
                  <c:v>40658</c:v>
                </c:pt>
                <c:pt idx="3494">
                  <c:v>40659</c:v>
                </c:pt>
                <c:pt idx="3495">
                  <c:v>40660</c:v>
                </c:pt>
                <c:pt idx="3496">
                  <c:v>40661</c:v>
                </c:pt>
                <c:pt idx="3497">
                  <c:v>40662</c:v>
                </c:pt>
                <c:pt idx="3498">
                  <c:v>40663</c:v>
                </c:pt>
                <c:pt idx="3499">
                  <c:v>40664</c:v>
                </c:pt>
                <c:pt idx="3500">
                  <c:v>40665</c:v>
                </c:pt>
                <c:pt idx="3501">
                  <c:v>40666</c:v>
                </c:pt>
                <c:pt idx="3502">
                  <c:v>40667</c:v>
                </c:pt>
                <c:pt idx="3503">
                  <c:v>40668</c:v>
                </c:pt>
                <c:pt idx="3504">
                  <c:v>40669</c:v>
                </c:pt>
                <c:pt idx="3505">
                  <c:v>40670</c:v>
                </c:pt>
                <c:pt idx="3506">
                  <c:v>40671</c:v>
                </c:pt>
                <c:pt idx="3507">
                  <c:v>40672</c:v>
                </c:pt>
                <c:pt idx="3508">
                  <c:v>40673</c:v>
                </c:pt>
                <c:pt idx="3509">
                  <c:v>40674</c:v>
                </c:pt>
                <c:pt idx="3510">
                  <c:v>40675</c:v>
                </c:pt>
                <c:pt idx="3511">
                  <c:v>40676</c:v>
                </c:pt>
                <c:pt idx="3512">
                  <c:v>40677</c:v>
                </c:pt>
                <c:pt idx="3513">
                  <c:v>40678</c:v>
                </c:pt>
                <c:pt idx="3514">
                  <c:v>40679</c:v>
                </c:pt>
                <c:pt idx="3515">
                  <c:v>40680</c:v>
                </c:pt>
                <c:pt idx="3516">
                  <c:v>40681</c:v>
                </c:pt>
                <c:pt idx="3517">
                  <c:v>40682</c:v>
                </c:pt>
                <c:pt idx="3518">
                  <c:v>40683</c:v>
                </c:pt>
                <c:pt idx="3519">
                  <c:v>40684</c:v>
                </c:pt>
                <c:pt idx="3520">
                  <c:v>40685</c:v>
                </c:pt>
                <c:pt idx="3521">
                  <c:v>40686</c:v>
                </c:pt>
                <c:pt idx="3522">
                  <c:v>40687</c:v>
                </c:pt>
                <c:pt idx="3523">
                  <c:v>40688</c:v>
                </c:pt>
                <c:pt idx="3524">
                  <c:v>40689</c:v>
                </c:pt>
                <c:pt idx="3525">
                  <c:v>40690</c:v>
                </c:pt>
                <c:pt idx="3526">
                  <c:v>40691</c:v>
                </c:pt>
                <c:pt idx="3527">
                  <c:v>40692</c:v>
                </c:pt>
                <c:pt idx="3528">
                  <c:v>40693</c:v>
                </c:pt>
                <c:pt idx="3529">
                  <c:v>40694</c:v>
                </c:pt>
                <c:pt idx="3530">
                  <c:v>40695</c:v>
                </c:pt>
                <c:pt idx="3531">
                  <c:v>40696</c:v>
                </c:pt>
                <c:pt idx="3532">
                  <c:v>40697</c:v>
                </c:pt>
                <c:pt idx="3533">
                  <c:v>40698</c:v>
                </c:pt>
                <c:pt idx="3534">
                  <c:v>40699</c:v>
                </c:pt>
                <c:pt idx="3535">
                  <c:v>40700</c:v>
                </c:pt>
                <c:pt idx="3536">
                  <c:v>40701</c:v>
                </c:pt>
                <c:pt idx="3537">
                  <c:v>40702</c:v>
                </c:pt>
                <c:pt idx="3538">
                  <c:v>40703</c:v>
                </c:pt>
                <c:pt idx="3539">
                  <c:v>40704</c:v>
                </c:pt>
                <c:pt idx="3540">
                  <c:v>40705</c:v>
                </c:pt>
                <c:pt idx="3541">
                  <c:v>40706</c:v>
                </c:pt>
                <c:pt idx="3542">
                  <c:v>40707</c:v>
                </c:pt>
                <c:pt idx="3543">
                  <c:v>40708</c:v>
                </c:pt>
                <c:pt idx="3544">
                  <c:v>40709</c:v>
                </c:pt>
                <c:pt idx="3545">
                  <c:v>40710</c:v>
                </c:pt>
                <c:pt idx="3546">
                  <c:v>40711</c:v>
                </c:pt>
                <c:pt idx="3547">
                  <c:v>40712</c:v>
                </c:pt>
                <c:pt idx="3548">
                  <c:v>40713</c:v>
                </c:pt>
                <c:pt idx="3549">
                  <c:v>40714</c:v>
                </c:pt>
                <c:pt idx="3550">
                  <c:v>40715</c:v>
                </c:pt>
                <c:pt idx="3551">
                  <c:v>40716</c:v>
                </c:pt>
                <c:pt idx="3552">
                  <c:v>40717</c:v>
                </c:pt>
                <c:pt idx="3553">
                  <c:v>40718</c:v>
                </c:pt>
                <c:pt idx="3554">
                  <c:v>40719</c:v>
                </c:pt>
                <c:pt idx="3555">
                  <c:v>40720</c:v>
                </c:pt>
                <c:pt idx="3556">
                  <c:v>40721</c:v>
                </c:pt>
                <c:pt idx="3557">
                  <c:v>40722</c:v>
                </c:pt>
                <c:pt idx="3558">
                  <c:v>40723</c:v>
                </c:pt>
                <c:pt idx="3559">
                  <c:v>40724</c:v>
                </c:pt>
                <c:pt idx="3560">
                  <c:v>40725</c:v>
                </c:pt>
                <c:pt idx="3561">
                  <c:v>40726</c:v>
                </c:pt>
                <c:pt idx="3562">
                  <c:v>40727</c:v>
                </c:pt>
                <c:pt idx="3563">
                  <c:v>40728</c:v>
                </c:pt>
                <c:pt idx="3564">
                  <c:v>40729</c:v>
                </c:pt>
                <c:pt idx="3565">
                  <c:v>40730</c:v>
                </c:pt>
                <c:pt idx="3566">
                  <c:v>40731</c:v>
                </c:pt>
                <c:pt idx="3567">
                  <c:v>40732</c:v>
                </c:pt>
                <c:pt idx="3568">
                  <c:v>40733</c:v>
                </c:pt>
                <c:pt idx="3569">
                  <c:v>40734</c:v>
                </c:pt>
                <c:pt idx="3570">
                  <c:v>40735</c:v>
                </c:pt>
                <c:pt idx="3571">
                  <c:v>40736</c:v>
                </c:pt>
                <c:pt idx="3572">
                  <c:v>40737</c:v>
                </c:pt>
                <c:pt idx="3573">
                  <c:v>40738</c:v>
                </c:pt>
                <c:pt idx="3574">
                  <c:v>40739</c:v>
                </c:pt>
                <c:pt idx="3575">
                  <c:v>40740</c:v>
                </c:pt>
                <c:pt idx="3576">
                  <c:v>40741</c:v>
                </c:pt>
                <c:pt idx="3577">
                  <c:v>40742</c:v>
                </c:pt>
                <c:pt idx="3578">
                  <c:v>40743</c:v>
                </c:pt>
                <c:pt idx="3579">
                  <c:v>40744</c:v>
                </c:pt>
                <c:pt idx="3580">
                  <c:v>40745</c:v>
                </c:pt>
                <c:pt idx="3581">
                  <c:v>40746</c:v>
                </c:pt>
                <c:pt idx="3582">
                  <c:v>40747</c:v>
                </c:pt>
                <c:pt idx="3583">
                  <c:v>40748</c:v>
                </c:pt>
                <c:pt idx="3584">
                  <c:v>40749</c:v>
                </c:pt>
                <c:pt idx="3585">
                  <c:v>40750</c:v>
                </c:pt>
                <c:pt idx="3586">
                  <c:v>40751</c:v>
                </c:pt>
                <c:pt idx="3587">
                  <c:v>40752</c:v>
                </c:pt>
                <c:pt idx="3588">
                  <c:v>40753</c:v>
                </c:pt>
                <c:pt idx="3589">
                  <c:v>40754</c:v>
                </c:pt>
                <c:pt idx="3590">
                  <c:v>40755</c:v>
                </c:pt>
                <c:pt idx="3591">
                  <c:v>40756</c:v>
                </c:pt>
                <c:pt idx="3592">
                  <c:v>40757</c:v>
                </c:pt>
                <c:pt idx="3593">
                  <c:v>40758</c:v>
                </c:pt>
                <c:pt idx="3594">
                  <c:v>40759</c:v>
                </c:pt>
                <c:pt idx="3595">
                  <c:v>40760</c:v>
                </c:pt>
                <c:pt idx="3596">
                  <c:v>40761</c:v>
                </c:pt>
                <c:pt idx="3597">
                  <c:v>40762</c:v>
                </c:pt>
                <c:pt idx="3598">
                  <c:v>40763</c:v>
                </c:pt>
                <c:pt idx="3599">
                  <c:v>40764</c:v>
                </c:pt>
                <c:pt idx="3600">
                  <c:v>40765</c:v>
                </c:pt>
                <c:pt idx="3601">
                  <c:v>40766</c:v>
                </c:pt>
                <c:pt idx="3602">
                  <c:v>40767</c:v>
                </c:pt>
                <c:pt idx="3603">
                  <c:v>40768</c:v>
                </c:pt>
                <c:pt idx="3604">
                  <c:v>40769</c:v>
                </c:pt>
                <c:pt idx="3605">
                  <c:v>40770</c:v>
                </c:pt>
                <c:pt idx="3606">
                  <c:v>40771</c:v>
                </c:pt>
                <c:pt idx="3607">
                  <c:v>40772</c:v>
                </c:pt>
                <c:pt idx="3608">
                  <c:v>40773</c:v>
                </c:pt>
                <c:pt idx="3609">
                  <c:v>40774</c:v>
                </c:pt>
                <c:pt idx="3610">
                  <c:v>40775</c:v>
                </c:pt>
                <c:pt idx="3611">
                  <c:v>40776</c:v>
                </c:pt>
                <c:pt idx="3612">
                  <c:v>40777</c:v>
                </c:pt>
                <c:pt idx="3613">
                  <c:v>40778</c:v>
                </c:pt>
                <c:pt idx="3614">
                  <c:v>40779</c:v>
                </c:pt>
                <c:pt idx="3615">
                  <c:v>40780</c:v>
                </c:pt>
                <c:pt idx="3616">
                  <c:v>40781</c:v>
                </c:pt>
                <c:pt idx="3617">
                  <c:v>40782</c:v>
                </c:pt>
                <c:pt idx="3618">
                  <c:v>40783</c:v>
                </c:pt>
                <c:pt idx="3619">
                  <c:v>40784</c:v>
                </c:pt>
                <c:pt idx="3620">
                  <c:v>40785</c:v>
                </c:pt>
                <c:pt idx="3621">
                  <c:v>40786</c:v>
                </c:pt>
                <c:pt idx="3622">
                  <c:v>40787</c:v>
                </c:pt>
                <c:pt idx="3623">
                  <c:v>40788</c:v>
                </c:pt>
                <c:pt idx="3624">
                  <c:v>40789</c:v>
                </c:pt>
                <c:pt idx="3625">
                  <c:v>40790</c:v>
                </c:pt>
                <c:pt idx="3626">
                  <c:v>40791</c:v>
                </c:pt>
                <c:pt idx="3627">
                  <c:v>40792</c:v>
                </c:pt>
                <c:pt idx="3628">
                  <c:v>40793</c:v>
                </c:pt>
                <c:pt idx="3629">
                  <c:v>40794</c:v>
                </c:pt>
                <c:pt idx="3630">
                  <c:v>40795</c:v>
                </c:pt>
                <c:pt idx="3631">
                  <c:v>40796</c:v>
                </c:pt>
                <c:pt idx="3632">
                  <c:v>40797</c:v>
                </c:pt>
                <c:pt idx="3633">
                  <c:v>40798</c:v>
                </c:pt>
                <c:pt idx="3634">
                  <c:v>40799</c:v>
                </c:pt>
                <c:pt idx="3635">
                  <c:v>40800</c:v>
                </c:pt>
                <c:pt idx="3636">
                  <c:v>40801</c:v>
                </c:pt>
                <c:pt idx="3637">
                  <c:v>40802</c:v>
                </c:pt>
                <c:pt idx="3638">
                  <c:v>40803</c:v>
                </c:pt>
                <c:pt idx="3639">
                  <c:v>40804</c:v>
                </c:pt>
                <c:pt idx="3640">
                  <c:v>40805</c:v>
                </c:pt>
                <c:pt idx="3641">
                  <c:v>40806</c:v>
                </c:pt>
                <c:pt idx="3642">
                  <c:v>40807</c:v>
                </c:pt>
                <c:pt idx="3643">
                  <c:v>40808</c:v>
                </c:pt>
                <c:pt idx="3644">
                  <c:v>40809</c:v>
                </c:pt>
                <c:pt idx="3645">
                  <c:v>40810</c:v>
                </c:pt>
                <c:pt idx="3646">
                  <c:v>40811</c:v>
                </c:pt>
                <c:pt idx="3647">
                  <c:v>40812</c:v>
                </c:pt>
                <c:pt idx="3648">
                  <c:v>40813</c:v>
                </c:pt>
                <c:pt idx="3649">
                  <c:v>40814</c:v>
                </c:pt>
                <c:pt idx="3650">
                  <c:v>40815</c:v>
                </c:pt>
                <c:pt idx="3651">
                  <c:v>40816</c:v>
                </c:pt>
                <c:pt idx="3652">
                  <c:v>40817</c:v>
                </c:pt>
                <c:pt idx="3653">
                  <c:v>40818</c:v>
                </c:pt>
                <c:pt idx="3654">
                  <c:v>40819</c:v>
                </c:pt>
                <c:pt idx="3655">
                  <c:v>40820</c:v>
                </c:pt>
                <c:pt idx="3656">
                  <c:v>40821</c:v>
                </c:pt>
                <c:pt idx="3657">
                  <c:v>40822</c:v>
                </c:pt>
                <c:pt idx="3658">
                  <c:v>40823</c:v>
                </c:pt>
                <c:pt idx="3659">
                  <c:v>40824</c:v>
                </c:pt>
                <c:pt idx="3660">
                  <c:v>40825</c:v>
                </c:pt>
                <c:pt idx="3661">
                  <c:v>40826</c:v>
                </c:pt>
                <c:pt idx="3662">
                  <c:v>40827</c:v>
                </c:pt>
                <c:pt idx="3663">
                  <c:v>40828</c:v>
                </c:pt>
                <c:pt idx="3664">
                  <c:v>40829</c:v>
                </c:pt>
                <c:pt idx="3665">
                  <c:v>40830</c:v>
                </c:pt>
                <c:pt idx="3666">
                  <c:v>40831</c:v>
                </c:pt>
                <c:pt idx="3667">
                  <c:v>40832</c:v>
                </c:pt>
                <c:pt idx="3668">
                  <c:v>40833</c:v>
                </c:pt>
                <c:pt idx="3669">
                  <c:v>40834</c:v>
                </c:pt>
                <c:pt idx="3670">
                  <c:v>40835</c:v>
                </c:pt>
                <c:pt idx="3671">
                  <c:v>40836</c:v>
                </c:pt>
                <c:pt idx="3672">
                  <c:v>40837</c:v>
                </c:pt>
                <c:pt idx="3673">
                  <c:v>40838</c:v>
                </c:pt>
                <c:pt idx="3674">
                  <c:v>40839</c:v>
                </c:pt>
                <c:pt idx="3675">
                  <c:v>40840</c:v>
                </c:pt>
                <c:pt idx="3676">
                  <c:v>40841</c:v>
                </c:pt>
                <c:pt idx="3677">
                  <c:v>40842</c:v>
                </c:pt>
                <c:pt idx="3678">
                  <c:v>40843</c:v>
                </c:pt>
                <c:pt idx="3679">
                  <c:v>40844</c:v>
                </c:pt>
                <c:pt idx="3680">
                  <c:v>40845</c:v>
                </c:pt>
                <c:pt idx="3681">
                  <c:v>40846</c:v>
                </c:pt>
                <c:pt idx="3682">
                  <c:v>40847</c:v>
                </c:pt>
                <c:pt idx="3683">
                  <c:v>40848</c:v>
                </c:pt>
                <c:pt idx="3684">
                  <c:v>40849</c:v>
                </c:pt>
                <c:pt idx="3685">
                  <c:v>40850</c:v>
                </c:pt>
                <c:pt idx="3686">
                  <c:v>40851</c:v>
                </c:pt>
                <c:pt idx="3687">
                  <c:v>40852</c:v>
                </c:pt>
                <c:pt idx="3688">
                  <c:v>40853</c:v>
                </c:pt>
                <c:pt idx="3689">
                  <c:v>40854</c:v>
                </c:pt>
                <c:pt idx="3690">
                  <c:v>40855</c:v>
                </c:pt>
                <c:pt idx="3691">
                  <c:v>40856</c:v>
                </c:pt>
                <c:pt idx="3692">
                  <c:v>40857</c:v>
                </c:pt>
                <c:pt idx="3693">
                  <c:v>40858</c:v>
                </c:pt>
                <c:pt idx="3694">
                  <c:v>40859</c:v>
                </c:pt>
                <c:pt idx="3695">
                  <c:v>40860</c:v>
                </c:pt>
                <c:pt idx="3696">
                  <c:v>40861</c:v>
                </c:pt>
                <c:pt idx="3697">
                  <c:v>40862</c:v>
                </c:pt>
                <c:pt idx="3698">
                  <c:v>40863</c:v>
                </c:pt>
                <c:pt idx="3699">
                  <c:v>40864</c:v>
                </c:pt>
                <c:pt idx="3700">
                  <c:v>40865</c:v>
                </c:pt>
                <c:pt idx="3701">
                  <c:v>40866</c:v>
                </c:pt>
                <c:pt idx="3702">
                  <c:v>40867</c:v>
                </c:pt>
                <c:pt idx="3703">
                  <c:v>40868</c:v>
                </c:pt>
                <c:pt idx="3704">
                  <c:v>40869</c:v>
                </c:pt>
                <c:pt idx="3705">
                  <c:v>40870</c:v>
                </c:pt>
                <c:pt idx="3706">
                  <c:v>40871</c:v>
                </c:pt>
                <c:pt idx="3707">
                  <c:v>40872</c:v>
                </c:pt>
                <c:pt idx="3708">
                  <c:v>40873</c:v>
                </c:pt>
                <c:pt idx="3709">
                  <c:v>40874</c:v>
                </c:pt>
                <c:pt idx="3710">
                  <c:v>40875</c:v>
                </c:pt>
                <c:pt idx="3711">
                  <c:v>40876</c:v>
                </c:pt>
                <c:pt idx="3712">
                  <c:v>40877</c:v>
                </c:pt>
                <c:pt idx="3713">
                  <c:v>40878</c:v>
                </c:pt>
                <c:pt idx="3714">
                  <c:v>40879</c:v>
                </c:pt>
                <c:pt idx="3715">
                  <c:v>40880</c:v>
                </c:pt>
                <c:pt idx="3716">
                  <c:v>40881</c:v>
                </c:pt>
                <c:pt idx="3717">
                  <c:v>40882</c:v>
                </c:pt>
                <c:pt idx="3718">
                  <c:v>40883</c:v>
                </c:pt>
                <c:pt idx="3719">
                  <c:v>40884</c:v>
                </c:pt>
                <c:pt idx="3720">
                  <c:v>40885</c:v>
                </c:pt>
                <c:pt idx="3721">
                  <c:v>40886</c:v>
                </c:pt>
                <c:pt idx="3722">
                  <c:v>40887</c:v>
                </c:pt>
                <c:pt idx="3723">
                  <c:v>40888</c:v>
                </c:pt>
                <c:pt idx="3724">
                  <c:v>40889</c:v>
                </c:pt>
                <c:pt idx="3725">
                  <c:v>40890</c:v>
                </c:pt>
                <c:pt idx="3726">
                  <c:v>40891</c:v>
                </c:pt>
                <c:pt idx="3727">
                  <c:v>40892</c:v>
                </c:pt>
                <c:pt idx="3728">
                  <c:v>40893</c:v>
                </c:pt>
                <c:pt idx="3729">
                  <c:v>40894</c:v>
                </c:pt>
                <c:pt idx="3730">
                  <c:v>40895</c:v>
                </c:pt>
                <c:pt idx="3731">
                  <c:v>40896</c:v>
                </c:pt>
                <c:pt idx="3732">
                  <c:v>40897</c:v>
                </c:pt>
                <c:pt idx="3733">
                  <c:v>40898</c:v>
                </c:pt>
                <c:pt idx="3734">
                  <c:v>40899</c:v>
                </c:pt>
                <c:pt idx="3735">
                  <c:v>40900</c:v>
                </c:pt>
                <c:pt idx="3736">
                  <c:v>40901</c:v>
                </c:pt>
                <c:pt idx="3737">
                  <c:v>40902</c:v>
                </c:pt>
                <c:pt idx="3738">
                  <c:v>40903</c:v>
                </c:pt>
                <c:pt idx="3739">
                  <c:v>40904</c:v>
                </c:pt>
                <c:pt idx="3740">
                  <c:v>40905</c:v>
                </c:pt>
                <c:pt idx="3741">
                  <c:v>40906</c:v>
                </c:pt>
                <c:pt idx="3742">
                  <c:v>40907</c:v>
                </c:pt>
                <c:pt idx="3743">
                  <c:v>40908</c:v>
                </c:pt>
                <c:pt idx="3744">
                  <c:v>40909</c:v>
                </c:pt>
                <c:pt idx="3745">
                  <c:v>40910</c:v>
                </c:pt>
                <c:pt idx="3746">
                  <c:v>40911</c:v>
                </c:pt>
                <c:pt idx="3747">
                  <c:v>40912</c:v>
                </c:pt>
                <c:pt idx="3748">
                  <c:v>40913</c:v>
                </c:pt>
                <c:pt idx="3749">
                  <c:v>40914</c:v>
                </c:pt>
                <c:pt idx="3750">
                  <c:v>40915</c:v>
                </c:pt>
                <c:pt idx="3751">
                  <c:v>40916</c:v>
                </c:pt>
                <c:pt idx="3752">
                  <c:v>40917</c:v>
                </c:pt>
                <c:pt idx="3753">
                  <c:v>40918</c:v>
                </c:pt>
                <c:pt idx="3754">
                  <c:v>40919</c:v>
                </c:pt>
                <c:pt idx="3755">
                  <c:v>40920</c:v>
                </c:pt>
                <c:pt idx="3756">
                  <c:v>40921</c:v>
                </c:pt>
                <c:pt idx="3757">
                  <c:v>40922</c:v>
                </c:pt>
                <c:pt idx="3758">
                  <c:v>40923</c:v>
                </c:pt>
                <c:pt idx="3759">
                  <c:v>40924</c:v>
                </c:pt>
                <c:pt idx="3760">
                  <c:v>40925</c:v>
                </c:pt>
                <c:pt idx="3761">
                  <c:v>40926</c:v>
                </c:pt>
                <c:pt idx="3762">
                  <c:v>40927</c:v>
                </c:pt>
                <c:pt idx="3763">
                  <c:v>40928</c:v>
                </c:pt>
                <c:pt idx="3764">
                  <c:v>40929</c:v>
                </c:pt>
                <c:pt idx="3765">
                  <c:v>40930</c:v>
                </c:pt>
                <c:pt idx="3766">
                  <c:v>40931</c:v>
                </c:pt>
                <c:pt idx="3767">
                  <c:v>40932</c:v>
                </c:pt>
                <c:pt idx="3768">
                  <c:v>40933</c:v>
                </c:pt>
                <c:pt idx="3769">
                  <c:v>40934</c:v>
                </c:pt>
                <c:pt idx="3770">
                  <c:v>40935</c:v>
                </c:pt>
                <c:pt idx="3771">
                  <c:v>40936</c:v>
                </c:pt>
                <c:pt idx="3772">
                  <c:v>40937</c:v>
                </c:pt>
                <c:pt idx="3773">
                  <c:v>40938</c:v>
                </c:pt>
                <c:pt idx="3774">
                  <c:v>40939</c:v>
                </c:pt>
                <c:pt idx="3775">
                  <c:v>40940</c:v>
                </c:pt>
                <c:pt idx="3776">
                  <c:v>40941</c:v>
                </c:pt>
                <c:pt idx="3777">
                  <c:v>40942</c:v>
                </c:pt>
                <c:pt idx="3778">
                  <c:v>40943</c:v>
                </c:pt>
                <c:pt idx="3779">
                  <c:v>40944</c:v>
                </c:pt>
                <c:pt idx="3780">
                  <c:v>40945</c:v>
                </c:pt>
                <c:pt idx="3781">
                  <c:v>40946</c:v>
                </c:pt>
                <c:pt idx="3782">
                  <c:v>40947</c:v>
                </c:pt>
                <c:pt idx="3783">
                  <c:v>40948</c:v>
                </c:pt>
                <c:pt idx="3784">
                  <c:v>40949</c:v>
                </c:pt>
                <c:pt idx="3785">
                  <c:v>40950</c:v>
                </c:pt>
                <c:pt idx="3786">
                  <c:v>40951</c:v>
                </c:pt>
                <c:pt idx="3787">
                  <c:v>40952</c:v>
                </c:pt>
                <c:pt idx="3788">
                  <c:v>40953</c:v>
                </c:pt>
                <c:pt idx="3789">
                  <c:v>40954</c:v>
                </c:pt>
                <c:pt idx="3790">
                  <c:v>40955</c:v>
                </c:pt>
                <c:pt idx="3791">
                  <c:v>40956</c:v>
                </c:pt>
                <c:pt idx="3792">
                  <c:v>40957</c:v>
                </c:pt>
                <c:pt idx="3793">
                  <c:v>40958</c:v>
                </c:pt>
                <c:pt idx="3794">
                  <c:v>40959</c:v>
                </c:pt>
                <c:pt idx="3795">
                  <c:v>40960</c:v>
                </c:pt>
                <c:pt idx="3796">
                  <c:v>40961</c:v>
                </c:pt>
                <c:pt idx="3797">
                  <c:v>40962</c:v>
                </c:pt>
                <c:pt idx="3798">
                  <c:v>40963</c:v>
                </c:pt>
                <c:pt idx="3799">
                  <c:v>40964</c:v>
                </c:pt>
                <c:pt idx="3800">
                  <c:v>40965</c:v>
                </c:pt>
                <c:pt idx="3801">
                  <c:v>40966</c:v>
                </c:pt>
                <c:pt idx="3802">
                  <c:v>40967</c:v>
                </c:pt>
                <c:pt idx="3803">
                  <c:v>40968</c:v>
                </c:pt>
                <c:pt idx="3804">
                  <c:v>40969</c:v>
                </c:pt>
                <c:pt idx="3805">
                  <c:v>40970</c:v>
                </c:pt>
                <c:pt idx="3806">
                  <c:v>40971</c:v>
                </c:pt>
                <c:pt idx="3807">
                  <c:v>40972</c:v>
                </c:pt>
                <c:pt idx="3808">
                  <c:v>40973</c:v>
                </c:pt>
                <c:pt idx="3809">
                  <c:v>40974</c:v>
                </c:pt>
                <c:pt idx="3810">
                  <c:v>40975</c:v>
                </c:pt>
                <c:pt idx="3811">
                  <c:v>40976</c:v>
                </c:pt>
                <c:pt idx="3812">
                  <c:v>40977</c:v>
                </c:pt>
                <c:pt idx="3813">
                  <c:v>40978</c:v>
                </c:pt>
                <c:pt idx="3814">
                  <c:v>40979</c:v>
                </c:pt>
                <c:pt idx="3815">
                  <c:v>40980</c:v>
                </c:pt>
                <c:pt idx="3816">
                  <c:v>40981</c:v>
                </c:pt>
                <c:pt idx="3817">
                  <c:v>40982</c:v>
                </c:pt>
                <c:pt idx="3818">
                  <c:v>40983</c:v>
                </c:pt>
                <c:pt idx="3819">
                  <c:v>40984</c:v>
                </c:pt>
                <c:pt idx="3820">
                  <c:v>40985</c:v>
                </c:pt>
                <c:pt idx="3821">
                  <c:v>40986</c:v>
                </c:pt>
                <c:pt idx="3822">
                  <c:v>40987</c:v>
                </c:pt>
                <c:pt idx="3823">
                  <c:v>40988</c:v>
                </c:pt>
                <c:pt idx="3824">
                  <c:v>40989</c:v>
                </c:pt>
                <c:pt idx="3825">
                  <c:v>40990</c:v>
                </c:pt>
                <c:pt idx="3826">
                  <c:v>40991</c:v>
                </c:pt>
                <c:pt idx="3827">
                  <c:v>40992</c:v>
                </c:pt>
                <c:pt idx="3828">
                  <c:v>40993</c:v>
                </c:pt>
                <c:pt idx="3829">
                  <c:v>40994</c:v>
                </c:pt>
                <c:pt idx="3830">
                  <c:v>40995</c:v>
                </c:pt>
                <c:pt idx="3831">
                  <c:v>40996</c:v>
                </c:pt>
                <c:pt idx="3832">
                  <c:v>40997</c:v>
                </c:pt>
                <c:pt idx="3833">
                  <c:v>40998</c:v>
                </c:pt>
                <c:pt idx="3834">
                  <c:v>40999</c:v>
                </c:pt>
                <c:pt idx="3835">
                  <c:v>41000</c:v>
                </c:pt>
                <c:pt idx="3836">
                  <c:v>41001</c:v>
                </c:pt>
                <c:pt idx="3837">
                  <c:v>41002</c:v>
                </c:pt>
                <c:pt idx="3838">
                  <c:v>41003</c:v>
                </c:pt>
                <c:pt idx="3839">
                  <c:v>41004</c:v>
                </c:pt>
                <c:pt idx="3840">
                  <c:v>41005</c:v>
                </c:pt>
                <c:pt idx="3841">
                  <c:v>41006</c:v>
                </c:pt>
                <c:pt idx="3842">
                  <c:v>41007</c:v>
                </c:pt>
                <c:pt idx="3843">
                  <c:v>41008</c:v>
                </c:pt>
                <c:pt idx="3844">
                  <c:v>41009</c:v>
                </c:pt>
                <c:pt idx="3845">
                  <c:v>41010</c:v>
                </c:pt>
                <c:pt idx="3846">
                  <c:v>41011</c:v>
                </c:pt>
                <c:pt idx="3847">
                  <c:v>41012</c:v>
                </c:pt>
                <c:pt idx="3848">
                  <c:v>41013</c:v>
                </c:pt>
                <c:pt idx="3849">
                  <c:v>41014</c:v>
                </c:pt>
                <c:pt idx="3850">
                  <c:v>41015</c:v>
                </c:pt>
                <c:pt idx="3851">
                  <c:v>41016</c:v>
                </c:pt>
                <c:pt idx="3852">
                  <c:v>41017</c:v>
                </c:pt>
                <c:pt idx="3853">
                  <c:v>41018</c:v>
                </c:pt>
                <c:pt idx="3854">
                  <c:v>41019</c:v>
                </c:pt>
                <c:pt idx="3855">
                  <c:v>41020</c:v>
                </c:pt>
                <c:pt idx="3856">
                  <c:v>41021</c:v>
                </c:pt>
                <c:pt idx="3857">
                  <c:v>41022</c:v>
                </c:pt>
                <c:pt idx="3858">
                  <c:v>41023</c:v>
                </c:pt>
                <c:pt idx="3859">
                  <c:v>41024</c:v>
                </c:pt>
                <c:pt idx="3860">
                  <c:v>41025</c:v>
                </c:pt>
                <c:pt idx="3861">
                  <c:v>41026</c:v>
                </c:pt>
                <c:pt idx="3862">
                  <c:v>41027</c:v>
                </c:pt>
                <c:pt idx="3863">
                  <c:v>41028</c:v>
                </c:pt>
                <c:pt idx="3864">
                  <c:v>41029</c:v>
                </c:pt>
                <c:pt idx="3865">
                  <c:v>41030</c:v>
                </c:pt>
                <c:pt idx="3866">
                  <c:v>41031</c:v>
                </c:pt>
                <c:pt idx="3867">
                  <c:v>41032</c:v>
                </c:pt>
                <c:pt idx="3868">
                  <c:v>41033</c:v>
                </c:pt>
                <c:pt idx="3869">
                  <c:v>41034</c:v>
                </c:pt>
                <c:pt idx="3870">
                  <c:v>41035</c:v>
                </c:pt>
                <c:pt idx="3871">
                  <c:v>41036</c:v>
                </c:pt>
                <c:pt idx="3872">
                  <c:v>41037</c:v>
                </c:pt>
                <c:pt idx="3873">
                  <c:v>41038</c:v>
                </c:pt>
                <c:pt idx="3874">
                  <c:v>41039</c:v>
                </c:pt>
                <c:pt idx="3875">
                  <c:v>41040</c:v>
                </c:pt>
                <c:pt idx="3876">
                  <c:v>41041</c:v>
                </c:pt>
                <c:pt idx="3877">
                  <c:v>41042</c:v>
                </c:pt>
                <c:pt idx="3878">
                  <c:v>41043</c:v>
                </c:pt>
                <c:pt idx="3879">
                  <c:v>41044</c:v>
                </c:pt>
                <c:pt idx="3880">
                  <c:v>41045</c:v>
                </c:pt>
                <c:pt idx="3881">
                  <c:v>41046</c:v>
                </c:pt>
                <c:pt idx="3882">
                  <c:v>41047</c:v>
                </c:pt>
                <c:pt idx="3883">
                  <c:v>41048</c:v>
                </c:pt>
                <c:pt idx="3884">
                  <c:v>41049</c:v>
                </c:pt>
                <c:pt idx="3885">
                  <c:v>41050</c:v>
                </c:pt>
                <c:pt idx="3886">
                  <c:v>41051</c:v>
                </c:pt>
                <c:pt idx="3887">
                  <c:v>41052</c:v>
                </c:pt>
                <c:pt idx="3888">
                  <c:v>41053</c:v>
                </c:pt>
                <c:pt idx="3889">
                  <c:v>41054</c:v>
                </c:pt>
                <c:pt idx="3890">
                  <c:v>41055</c:v>
                </c:pt>
                <c:pt idx="3891">
                  <c:v>41056</c:v>
                </c:pt>
                <c:pt idx="3892">
                  <c:v>41057</c:v>
                </c:pt>
                <c:pt idx="3893">
                  <c:v>41058</c:v>
                </c:pt>
                <c:pt idx="3894">
                  <c:v>41059</c:v>
                </c:pt>
                <c:pt idx="3895">
                  <c:v>41060</c:v>
                </c:pt>
                <c:pt idx="3896">
                  <c:v>41061</c:v>
                </c:pt>
                <c:pt idx="3897">
                  <c:v>41062</c:v>
                </c:pt>
                <c:pt idx="3898">
                  <c:v>41063</c:v>
                </c:pt>
                <c:pt idx="3899">
                  <c:v>41064</c:v>
                </c:pt>
                <c:pt idx="3900">
                  <c:v>41065</c:v>
                </c:pt>
                <c:pt idx="3901">
                  <c:v>41066</c:v>
                </c:pt>
                <c:pt idx="3902">
                  <c:v>41067</c:v>
                </c:pt>
                <c:pt idx="3903">
                  <c:v>41068</c:v>
                </c:pt>
                <c:pt idx="3904">
                  <c:v>41069</c:v>
                </c:pt>
                <c:pt idx="3905">
                  <c:v>41070</c:v>
                </c:pt>
                <c:pt idx="3906">
                  <c:v>41071</c:v>
                </c:pt>
                <c:pt idx="3907">
                  <c:v>41072</c:v>
                </c:pt>
                <c:pt idx="3908">
                  <c:v>41073</c:v>
                </c:pt>
                <c:pt idx="3909">
                  <c:v>41074</c:v>
                </c:pt>
                <c:pt idx="3910">
                  <c:v>41075</c:v>
                </c:pt>
                <c:pt idx="3911">
                  <c:v>41076</c:v>
                </c:pt>
                <c:pt idx="3912">
                  <c:v>41077</c:v>
                </c:pt>
                <c:pt idx="3913">
                  <c:v>41078</c:v>
                </c:pt>
                <c:pt idx="3914">
                  <c:v>41079</c:v>
                </c:pt>
                <c:pt idx="3915">
                  <c:v>41080</c:v>
                </c:pt>
                <c:pt idx="3916">
                  <c:v>41081</c:v>
                </c:pt>
                <c:pt idx="3917">
                  <c:v>41082</c:v>
                </c:pt>
                <c:pt idx="3918">
                  <c:v>41083</c:v>
                </c:pt>
                <c:pt idx="3919">
                  <c:v>41084</c:v>
                </c:pt>
                <c:pt idx="3920">
                  <c:v>41085</c:v>
                </c:pt>
                <c:pt idx="3921">
                  <c:v>41086</c:v>
                </c:pt>
                <c:pt idx="3922">
                  <c:v>41087</c:v>
                </c:pt>
                <c:pt idx="3923">
                  <c:v>41088</c:v>
                </c:pt>
                <c:pt idx="3924">
                  <c:v>41089</c:v>
                </c:pt>
                <c:pt idx="3925">
                  <c:v>41090</c:v>
                </c:pt>
                <c:pt idx="3926">
                  <c:v>41091</c:v>
                </c:pt>
                <c:pt idx="3927">
                  <c:v>41092</c:v>
                </c:pt>
                <c:pt idx="3928">
                  <c:v>41093</c:v>
                </c:pt>
                <c:pt idx="3929">
                  <c:v>41094</c:v>
                </c:pt>
                <c:pt idx="3930">
                  <c:v>41095</c:v>
                </c:pt>
                <c:pt idx="3931">
                  <c:v>41096</c:v>
                </c:pt>
                <c:pt idx="3932">
                  <c:v>41097</c:v>
                </c:pt>
                <c:pt idx="3933">
                  <c:v>41098</c:v>
                </c:pt>
                <c:pt idx="3934">
                  <c:v>41099</c:v>
                </c:pt>
                <c:pt idx="3935">
                  <c:v>41100</c:v>
                </c:pt>
                <c:pt idx="3936">
                  <c:v>41101</c:v>
                </c:pt>
                <c:pt idx="3937">
                  <c:v>41102</c:v>
                </c:pt>
                <c:pt idx="3938">
                  <c:v>41103</c:v>
                </c:pt>
                <c:pt idx="3939">
                  <c:v>41104</c:v>
                </c:pt>
                <c:pt idx="3940">
                  <c:v>41105</c:v>
                </c:pt>
                <c:pt idx="3941">
                  <c:v>41106</c:v>
                </c:pt>
                <c:pt idx="3942">
                  <c:v>41107</c:v>
                </c:pt>
                <c:pt idx="3943">
                  <c:v>41108</c:v>
                </c:pt>
                <c:pt idx="3944">
                  <c:v>41109</c:v>
                </c:pt>
                <c:pt idx="3945">
                  <c:v>41110</c:v>
                </c:pt>
                <c:pt idx="3946">
                  <c:v>41111</c:v>
                </c:pt>
                <c:pt idx="3947">
                  <c:v>41112</c:v>
                </c:pt>
                <c:pt idx="3948">
                  <c:v>41113</c:v>
                </c:pt>
                <c:pt idx="3949">
                  <c:v>41114</c:v>
                </c:pt>
                <c:pt idx="3950">
                  <c:v>41115</c:v>
                </c:pt>
                <c:pt idx="3951">
                  <c:v>41116</c:v>
                </c:pt>
                <c:pt idx="3952">
                  <c:v>41117</c:v>
                </c:pt>
                <c:pt idx="3953">
                  <c:v>41118</c:v>
                </c:pt>
                <c:pt idx="3954">
                  <c:v>41119</c:v>
                </c:pt>
                <c:pt idx="3955">
                  <c:v>41120</c:v>
                </c:pt>
                <c:pt idx="3956">
                  <c:v>41121</c:v>
                </c:pt>
                <c:pt idx="3957">
                  <c:v>41122</c:v>
                </c:pt>
                <c:pt idx="3958">
                  <c:v>41123</c:v>
                </c:pt>
                <c:pt idx="3959">
                  <c:v>41124</c:v>
                </c:pt>
                <c:pt idx="3960">
                  <c:v>41125</c:v>
                </c:pt>
                <c:pt idx="3961">
                  <c:v>41126</c:v>
                </c:pt>
                <c:pt idx="3962">
                  <c:v>41127</c:v>
                </c:pt>
                <c:pt idx="3963">
                  <c:v>41128</c:v>
                </c:pt>
                <c:pt idx="3964">
                  <c:v>41129</c:v>
                </c:pt>
                <c:pt idx="3965">
                  <c:v>41130</c:v>
                </c:pt>
                <c:pt idx="3966">
                  <c:v>41131</c:v>
                </c:pt>
                <c:pt idx="3967">
                  <c:v>41132</c:v>
                </c:pt>
                <c:pt idx="3968">
                  <c:v>41133</c:v>
                </c:pt>
                <c:pt idx="3969">
                  <c:v>41134</c:v>
                </c:pt>
                <c:pt idx="3970">
                  <c:v>41135</c:v>
                </c:pt>
                <c:pt idx="3971">
                  <c:v>41136</c:v>
                </c:pt>
                <c:pt idx="3972">
                  <c:v>41137</c:v>
                </c:pt>
                <c:pt idx="3973">
                  <c:v>41138</c:v>
                </c:pt>
                <c:pt idx="3974">
                  <c:v>41139</c:v>
                </c:pt>
                <c:pt idx="3975">
                  <c:v>41140</c:v>
                </c:pt>
                <c:pt idx="3976">
                  <c:v>41141</c:v>
                </c:pt>
                <c:pt idx="3977">
                  <c:v>41142</c:v>
                </c:pt>
                <c:pt idx="3978">
                  <c:v>41143</c:v>
                </c:pt>
                <c:pt idx="3979">
                  <c:v>41144</c:v>
                </c:pt>
                <c:pt idx="3980">
                  <c:v>41145</c:v>
                </c:pt>
                <c:pt idx="3981">
                  <c:v>41146</c:v>
                </c:pt>
                <c:pt idx="3982">
                  <c:v>41147</c:v>
                </c:pt>
                <c:pt idx="3983">
                  <c:v>41148</c:v>
                </c:pt>
                <c:pt idx="3984">
                  <c:v>41149</c:v>
                </c:pt>
                <c:pt idx="3985">
                  <c:v>41150</c:v>
                </c:pt>
                <c:pt idx="3986">
                  <c:v>41151</c:v>
                </c:pt>
                <c:pt idx="3987">
                  <c:v>41152</c:v>
                </c:pt>
                <c:pt idx="3988">
                  <c:v>41153</c:v>
                </c:pt>
                <c:pt idx="3989">
                  <c:v>41154</c:v>
                </c:pt>
                <c:pt idx="3990">
                  <c:v>41155</c:v>
                </c:pt>
                <c:pt idx="3991">
                  <c:v>41156</c:v>
                </c:pt>
                <c:pt idx="3992">
                  <c:v>41157</c:v>
                </c:pt>
                <c:pt idx="3993">
                  <c:v>41158</c:v>
                </c:pt>
                <c:pt idx="3994">
                  <c:v>41159</c:v>
                </c:pt>
                <c:pt idx="3995">
                  <c:v>41160</c:v>
                </c:pt>
                <c:pt idx="3996">
                  <c:v>41161</c:v>
                </c:pt>
                <c:pt idx="3997">
                  <c:v>41162</c:v>
                </c:pt>
                <c:pt idx="3998">
                  <c:v>41163</c:v>
                </c:pt>
                <c:pt idx="3999">
                  <c:v>41164</c:v>
                </c:pt>
                <c:pt idx="4000">
                  <c:v>41165</c:v>
                </c:pt>
                <c:pt idx="4001">
                  <c:v>41166</c:v>
                </c:pt>
                <c:pt idx="4002">
                  <c:v>41167</c:v>
                </c:pt>
                <c:pt idx="4003">
                  <c:v>41168</c:v>
                </c:pt>
                <c:pt idx="4004">
                  <c:v>41169</c:v>
                </c:pt>
                <c:pt idx="4005">
                  <c:v>41170</c:v>
                </c:pt>
                <c:pt idx="4006">
                  <c:v>41171</c:v>
                </c:pt>
                <c:pt idx="4007">
                  <c:v>41172</c:v>
                </c:pt>
                <c:pt idx="4008">
                  <c:v>41173</c:v>
                </c:pt>
                <c:pt idx="4009">
                  <c:v>41174</c:v>
                </c:pt>
                <c:pt idx="4010">
                  <c:v>41175</c:v>
                </c:pt>
                <c:pt idx="4011">
                  <c:v>41176</c:v>
                </c:pt>
                <c:pt idx="4012">
                  <c:v>41177</c:v>
                </c:pt>
                <c:pt idx="4013">
                  <c:v>41178</c:v>
                </c:pt>
                <c:pt idx="4014">
                  <c:v>41179</c:v>
                </c:pt>
                <c:pt idx="4015">
                  <c:v>41180</c:v>
                </c:pt>
                <c:pt idx="4016">
                  <c:v>41181</c:v>
                </c:pt>
                <c:pt idx="4017">
                  <c:v>41182</c:v>
                </c:pt>
                <c:pt idx="4018">
                  <c:v>41183</c:v>
                </c:pt>
                <c:pt idx="4019">
                  <c:v>41184</c:v>
                </c:pt>
                <c:pt idx="4020">
                  <c:v>41185</c:v>
                </c:pt>
                <c:pt idx="4021">
                  <c:v>41186</c:v>
                </c:pt>
                <c:pt idx="4022">
                  <c:v>41187</c:v>
                </c:pt>
                <c:pt idx="4023">
                  <c:v>41188</c:v>
                </c:pt>
                <c:pt idx="4024">
                  <c:v>41189</c:v>
                </c:pt>
                <c:pt idx="4025">
                  <c:v>41190</c:v>
                </c:pt>
                <c:pt idx="4026">
                  <c:v>41191</c:v>
                </c:pt>
                <c:pt idx="4027">
                  <c:v>41192</c:v>
                </c:pt>
                <c:pt idx="4028">
                  <c:v>41193</c:v>
                </c:pt>
                <c:pt idx="4029">
                  <c:v>41194</c:v>
                </c:pt>
                <c:pt idx="4030">
                  <c:v>41195</c:v>
                </c:pt>
                <c:pt idx="4031">
                  <c:v>41196</c:v>
                </c:pt>
                <c:pt idx="4032">
                  <c:v>41197</c:v>
                </c:pt>
                <c:pt idx="4033">
                  <c:v>41198</c:v>
                </c:pt>
                <c:pt idx="4034">
                  <c:v>41199</c:v>
                </c:pt>
                <c:pt idx="4035">
                  <c:v>41200</c:v>
                </c:pt>
                <c:pt idx="4036">
                  <c:v>41201</c:v>
                </c:pt>
                <c:pt idx="4037">
                  <c:v>41202</c:v>
                </c:pt>
                <c:pt idx="4038">
                  <c:v>41203</c:v>
                </c:pt>
                <c:pt idx="4039">
                  <c:v>41204</c:v>
                </c:pt>
                <c:pt idx="4040">
                  <c:v>41205</c:v>
                </c:pt>
                <c:pt idx="4041">
                  <c:v>41206</c:v>
                </c:pt>
                <c:pt idx="4042">
                  <c:v>41207</c:v>
                </c:pt>
                <c:pt idx="4043">
                  <c:v>41208</c:v>
                </c:pt>
                <c:pt idx="4044">
                  <c:v>41209</c:v>
                </c:pt>
                <c:pt idx="4045">
                  <c:v>41210</c:v>
                </c:pt>
                <c:pt idx="4046">
                  <c:v>41211</c:v>
                </c:pt>
                <c:pt idx="4047">
                  <c:v>41212</c:v>
                </c:pt>
                <c:pt idx="4048">
                  <c:v>41213</c:v>
                </c:pt>
                <c:pt idx="4049">
                  <c:v>41214</c:v>
                </c:pt>
                <c:pt idx="4050">
                  <c:v>41215</c:v>
                </c:pt>
                <c:pt idx="4051">
                  <c:v>41216</c:v>
                </c:pt>
                <c:pt idx="4052">
                  <c:v>41217</c:v>
                </c:pt>
                <c:pt idx="4053">
                  <c:v>41218</c:v>
                </c:pt>
                <c:pt idx="4054">
                  <c:v>41219</c:v>
                </c:pt>
                <c:pt idx="4055">
                  <c:v>41220</c:v>
                </c:pt>
                <c:pt idx="4056">
                  <c:v>41221</c:v>
                </c:pt>
                <c:pt idx="4057">
                  <c:v>41222</c:v>
                </c:pt>
                <c:pt idx="4058">
                  <c:v>41223</c:v>
                </c:pt>
                <c:pt idx="4059">
                  <c:v>41224</c:v>
                </c:pt>
                <c:pt idx="4060">
                  <c:v>41225</c:v>
                </c:pt>
                <c:pt idx="4061">
                  <c:v>41226</c:v>
                </c:pt>
                <c:pt idx="4062">
                  <c:v>41227</c:v>
                </c:pt>
                <c:pt idx="4063">
                  <c:v>41228</c:v>
                </c:pt>
                <c:pt idx="4064">
                  <c:v>41229</c:v>
                </c:pt>
                <c:pt idx="4065">
                  <c:v>41230</c:v>
                </c:pt>
                <c:pt idx="4066">
                  <c:v>41231</c:v>
                </c:pt>
                <c:pt idx="4067">
                  <c:v>41232</c:v>
                </c:pt>
                <c:pt idx="4068">
                  <c:v>41233</c:v>
                </c:pt>
                <c:pt idx="4069">
                  <c:v>41234</c:v>
                </c:pt>
                <c:pt idx="4070">
                  <c:v>41235</c:v>
                </c:pt>
                <c:pt idx="4071">
                  <c:v>41236</c:v>
                </c:pt>
                <c:pt idx="4072">
                  <c:v>41237</c:v>
                </c:pt>
                <c:pt idx="4073">
                  <c:v>41238</c:v>
                </c:pt>
                <c:pt idx="4074">
                  <c:v>41239</c:v>
                </c:pt>
                <c:pt idx="4075">
                  <c:v>41240</c:v>
                </c:pt>
                <c:pt idx="4076">
                  <c:v>41241</c:v>
                </c:pt>
                <c:pt idx="4077">
                  <c:v>41242</c:v>
                </c:pt>
                <c:pt idx="4078">
                  <c:v>41243</c:v>
                </c:pt>
                <c:pt idx="4079">
                  <c:v>41244</c:v>
                </c:pt>
                <c:pt idx="4080">
                  <c:v>41245</c:v>
                </c:pt>
                <c:pt idx="4081">
                  <c:v>41246</c:v>
                </c:pt>
                <c:pt idx="4082">
                  <c:v>41247</c:v>
                </c:pt>
                <c:pt idx="4083">
                  <c:v>41248</c:v>
                </c:pt>
                <c:pt idx="4084">
                  <c:v>41249</c:v>
                </c:pt>
                <c:pt idx="4085">
                  <c:v>41250</c:v>
                </c:pt>
                <c:pt idx="4086">
                  <c:v>41251</c:v>
                </c:pt>
                <c:pt idx="4087">
                  <c:v>41252</c:v>
                </c:pt>
                <c:pt idx="4088">
                  <c:v>41253</c:v>
                </c:pt>
                <c:pt idx="4089">
                  <c:v>41254</c:v>
                </c:pt>
                <c:pt idx="4090">
                  <c:v>41255</c:v>
                </c:pt>
                <c:pt idx="4091">
                  <c:v>41256</c:v>
                </c:pt>
                <c:pt idx="4092">
                  <c:v>41257</c:v>
                </c:pt>
                <c:pt idx="4093">
                  <c:v>41258</c:v>
                </c:pt>
                <c:pt idx="4094">
                  <c:v>41259</c:v>
                </c:pt>
                <c:pt idx="4095">
                  <c:v>41260</c:v>
                </c:pt>
                <c:pt idx="4096">
                  <c:v>41261</c:v>
                </c:pt>
                <c:pt idx="4097">
                  <c:v>41262</c:v>
                </c:pt>
                <c:pt idx="4098">
                  <c:v>41263</c:v>
                </c:pt>
                <c:pt idx="4099">
                  <c:v>41264</c:v>
                </c:pt>
                <c:pt idx="4100">
                  <c:v>41265</c:v>
                </c:pt>
                <c:pt idx="4101">
                  <c:v>41266</c:v>
                </c:pt>
                <c:pt idx="4102">
                  <c:v>41267</c:v>
                </c:pt>
                <c:pt idx="4103">
                  <c:v>41268</c:v>
                </c:pt>
                <c:pt idx="4104">
                  <c:v>41269</c:v>
                </c:pt>
                <c:pt idx="4105">
                  <c:v>41270</c:v>
                </c:pt>
                <c:pt idx="4106">
                  <c:v>41271</c:v>
                </c:pt>
                <c:pt idx="4107">
                  <c:v>41272</c:v>
                </c:pt>
                <c:pt idx="4108">
                  <c:v>41273</c:v>
                </c:pt>
                <c:pt idx="4109">
                  <c:v>41274</c:v>
                </c:pt>
                <c:pt idx="4110">
                  <c:v>41275</c:v>
                </c:pt>
                <c:pt idx="4111">
                  <c:v>41276</c:v>
                </c:pt>
                <c:pt idx="4112">
                  <c:v>41277</c:v>
                </c:pt>
                <c:pt idx="4113">
                  <c:v>41278</c:v>
                </c:pt>
                <c:pt idx="4114">
                  <c:v>41279</c:v>
                </c:pt>
                <c:pt idx="4115">
                  <c:v>41280</c:v>
                </c:pt>
                <c:pt idx="4116">
                  <c:v>41281</c:v>
                </c:pt>
                <c:pt idx="4117">
                  <c:v>41282</c:v>
                </c:pt>
                <c:pt idx="4118">
                  <c:v>41283</c:v>
                </c:pt>
                <c:pt idx="4119">
                  <c:v>41284</c:v>
                </c:pt>
                <c:pt idx="4120">
                  <c:v>41285</c:v>
                </c:pt>
                <c:pt idx="4121">
                  <c:v>41286</c:v>
                </c:pt>
                <c:pt idx="4122">
                  <c:v>41287</c:v>
                </c:pt>
                <c:pt idx="4123">
                  <c:v>41288</c:v>
                </c:pt>
                <c:pt idx="4124">
                  <c:v>41289</c:v>
                </c:pt>
                <c:pt idx="4125">
                  <c:v>41290</c:v>
                </c:pt>
                <c:pt idx="4126">
                  <c:v>41291</c:v>
                </c:pt>
                <c:pt idx="4127">
                  <c:v>41292</c:v>
                </c:pt>
                <c:pt idx="4128">
                  <c:v>41293</c:v>
                </c:pt>
                <c:pt idx="4129">
                  <c:v>41294</c:v>
                </c:pt>
                <c:pt idx="4130">
                  <c:v>41295</c:v>
                </c:pt>
                <c:pt idx="4131">
                  <c:v>41296</c:v>
                </c:pt>
                <c:pt idx="4132">
                  <c:v>41297</c:v>
                </c:pt>
                <c:pt idx="4133">
                  <c:v>41298</c:v>
                </c:pt>
                <c:pt idx="4134">
                  <c:v>41299</c:v>
                </c:pt>
                <c:pt idx="4135">
                  <c:v>41300</c:v>
                </c:pt>
                <c:pt idx="4136">
                  <c:v>41301</c:v>
                </c:pt>
                <c:pt idx="4137">
                  <c:v>41302</c:v>
                </c:pt>
                <c:pt idx="4138">
                  <c:v>41303</c:v>
                </c:pt>
                <c:pt idx="4139">
                  <c:v>41304</c:v>
                </c:pt>
                <c:pt idx="4140">
                  <c:v>41305</c:v>
                </c:pt>
                <c:pt idx="4141">
                  <c:v>41306</c:v>
                </c:pt>
                <c:pt idx="4142">
                  <c:v>41307</c:v>
                </c:pt>
                <c:pt idx="4143">
                  <c:v>41308</c:v>
                </c:pt>
                <c:pt idx="4144">
                  <c:v>41309</c:v>
                </c:pt>
                <c:pt idx="4145">
                  <c:v>41310</c:v>
                </c:pt>
                <c:pt idx="4146">
                  <c:v>41311</c:v>
                </c:pt>
                <c:pt idx="4147">
                  <c:v>41312</c:v>
                </c:pt>
                <c:pt idx="4148">
                  <c:v>41313</c:v>
                </c:pt>
                <c:pt idx="4149">
                  <c:v>41314</c:v>
                </c:pt>
                <c:pt idx="4150">
                  <c:v>41315</c:v>
                </c:pt>
                <c:pt idx="4151">
                  <c:v>41316</c:v>
                </c:pt>
                <c:pt idx="4152">
                  <c:v>41317</c:v>
                </c:pt>
                <c:pt idx="4153">
                  <c:v>41318</c:v>
                </c:pt>
                <c:pt idx="4154">
                  <c:v>41319</c:v>
                </c:pt>
                <c:pt idx="4155">
                  <c:v>41320</c:v>
                </c:pt>
                <c:pt idx="4156">
                  <c:v>41321</c:v>
                </c:pt>
                <c:pt idx="4157">
                  <c:v>41322</c:v>
                </c:pt>
                <c:pt idx="4158">
                  <c:v>41323</c:v>
                </c:pt>
                <c:pt idx="4159">
                  <c:v>41324</c:v>
                </c:pt>
                <c:pt idx="4160">
                  <c:v>41325</c:v>
                </c:pt>
                <c:pt idx="4161">
                  <c:v>41326</c:v>
                </c:pt>
                <c:pt idx="4162">
                  <c:v>41327</c:v>
                </c:pt>
                <c:pt idx="4163">
                  <c:v>41328</c:v>
                </c:pt>
                <c:pt idx="4164">
                  <c:v>41329</c:v>
                </c:pt>
                <c:pt idx="4165">
                  <c:v>41330</c:v>
                </c:pt>
                <c:pt idx="4166">
                  <c:v>41331</c:v>
                </c:pt>
                <c:pt idx="4167">
                  <c:v>41332</c:v>
                </c:pt>
                <c:pt idx="4168">
                  <c:v>41333</c:v>
                </c:pt>
                <c:pt idx="4169">
                  <c:v>41334</c:v>
                </c:pt>
                <c:pt idx="4170">
                  <c:v>41335</c:v>
                </c:pt>
                <c:pt idx="4171">
                  <c:v>41336</c:v>
                </c:pt>
                <c:pt idx="4172">
                  <c:v>41337</c:v>
                </c:pt>
                <c:pt idx="4173">
                  <c:v>41338</c:v>
                </c:pt>
                <c:pt idx="4174">
                  <c:v>41339</c:v>
                </c:pt>
                <c:pt idx="4175">
                  <c:v>41340</c:v>
                </c:pt>
                <c:pt idx="4176">
                  <c:v>41341</c:v>
                </c:pt>
                <c:pt idx="4177">
                  <c:v>41342</c:v>
                </c:pt>
                <c:pt idx="4178">
                  <c:v>41343</c:v>
                </c:pt>
                <c:pt idx="4179">
                  <c:v>41344</c:v>
                </c:pt>
                <c:pt idx="4180">
                  <c:v>41345</c:v>
                </c:pt>
                <c:pt idx="4181">
                  <c:v>41346</c:v>
                </c:pt>
                <c:pt idx="4182">
                  <c:v>41347</c:v>
                </c:pt>
                <c:pt idx="4183">
                  <c:v>41348</c:v>
                </c:pt>
                <c:pt idx="4184">
                  <c:v>41349</c:v>
                </c:pt>
                <c:pt idx="4185">
                  <c:v>41350</c:v>
                </c:pt>
                <c:pt idx="4186">
                  <c:v>41351</c:v>
                </c:pt>
                <c:pt idx="4187">
                  <c:v>41352</c:v>
                </c:pt>
                <c:pt idx="4188">
                  <c:v>41353</c:v>
                </c:pt>
                <c:pt idx="4189">
                  <c:v>41354</c:v>
                </c:pt>
                <c:pt idx="4190">
                  <c:v>41355</c:v>
                </c:pt>
                <c:pt idx="4191">
                  <c:v>41356</c:v>
                </c:pt>
                <c:pt idx="4192">
                  <c:v>41357</c:v>
                </c:pt>
                <c:pt idx="4193">
                  <c:v>41358</c:v>
                </c:pt>
                <c:pt idx="4194">
                  <c:v>41359</c:v>
                </c:pt>
                <c:pt idx="4195">
                  <c:v>41360</c:v>
                </c:pt>
                <c:pt idx="4196">
                  <c:v>41361</c:v>
                </c:pt>
                <c:pt idx="4197">
                  <c:v>41362</c:v>
                </c:pt>
                <c:pt idx="4198">
                  <c:v>41363</c:v>
                </c:pt>
                <c:pt idx="4199">
                  <c:v>41364</c:v>
                </c:pt>
                <c:pt idx="4200">
                  <c:v>41365</c:v>
                </c:pt>
                <c:pt idx="4201">
                  <c:v>41366</c:v>
                </c:pt>
                <c:pt idx="4202">
                  <c:v>41367</c:v>
                </c:pt>
                <c:pt idx="4203">
                  <c:v>41368</c:v>
                </c:pt>
                <c:pt idx="4204">
                  <c:v>41369</c:v>
                </c:pt>
                <c:pt idx="4205">
                  <c:v>41370</c:v>
                </c:pt>
                <c:pt idx="4206">
                  <c:v>41371</c:v>
                </c:pt>
                <c:pt idx="4207">
                  <c:v>41372</c:v>
                </c:pt>
                <c:pt idx="4208">
                  <c:v>41373</c:v>
                </c:pt>
                <c:pt idx="4209">
                  <c:v>41374</c:v>
                </c:pt>
                <c:pt idx="4210">
                  <c:v>41375</c:v>
                </c:pt>
                <c:pt idx="4211">
                  <c:v>41376</c:v>
                </c:pt>
                <c:pt idx="4212">
                  <c:v>41377</c:v>
                </c:pt>
                <c:pt idx="4213">
                  <c:v>41378</c:v>
                </c:pt>
                <c:pt idx="4214">
                  <c:v>41379</c:v>
                </c:pt>
                <c:pt idx="4215">
                  <c:v>41380</c:v>
                </c:pt>
                <c:pt idx="4216">
                  <c:v>41381</c:v>
                </c:pt>
                <c:pt idx="4217">
                  <c:v>41382</c:v>
                </c:pt>
                <c:pt idx="4218">
                  <c:v>41383</c:v>
                </c:pt>
                <c:pt idx="4219">
                  <c:v>41384</c:v>
                </c:pt>
                <c:pt idx="4220">
                  <c:v>41385</c:v>
                </c:pt>
                <c:pt idx="4221">
                  <c:v>41386</c:v>
                </c:pt>
                <c:pt idx="4222">
                  <c:v>41387</c:v>
                </c:pt>
                <c:pt idx="4223">
                  <c:v>41388</c:v>
                </c:pt>
                <c:pt idx="4224">
                  <c:v>41389</c:v>
                </c:pt>
                <c:pt idx="4225">
                  <c:v>41390</c:v>
                </c:pt>
                <c:pt idx="4226">
                  <c:v>41391</c:v>
                </c:pt>
                <c:pt idx="4227">
                  <c:v>41392</c:v>
                </c:pt>
                <c:pt idx="4228">
                  <c:v>41393</c:v>
                </c:pt>
                <c:pt idx="4229">
                  <c:v>41394</c:v>
                </c:pt>
                <c:pt idx="4230">
                  <c:v>41395</c:v>
                </c:pt>
                <c:pt idx="4231">
                  <c:v>41396</c:v>
                </c:pt>
                <c:pt idx="4232">
                  <c:v>41397</c:v>
                </c:pt>
                <c:pt idx="4233">
                  <c:v>41398</c:v>
                </c:pt>
                <c:pt idx="4234">
                  <c:v>41399</c:v>
                </c:pt>
                <c:pt idx="4235">
                  <c:v>41400</c:v>
                </c:pt>
                <c:pt idx="4236">
                  <c:v>41401</c:v>
                </c:pt>
                <c:pt idx="4237">
                  <c:v>41402</c:v>
                </c:pt>
                <c:pt idx="4238">
                  <c:v>41403</c:v>
                </c:pt>
                <c:pt idx="4239">
                  <c:v>41404</c:v>
                </c:pt>
                <c:pt idx="4240">
                  <c:v>41405</c:v>
                </c:pt>
                <c:pt idx="4241">
                  <c:v>41406</c:v>
                </c:pt>
                <c:pt idx="4242">
                  <c:v>41407</c:v>
                </c:pt>
                <c:pt idx="4243">
                  <c:v>41408</c:v>
                </c:pt>
                <c:pt idx="4244">
                  <c:v>41409</c:v>
                </c:pt>
                <c:pt idx="4245">
                  <c:v>41410</c:v>
                </c:pt>
                <c:pt idx="4246">
                  <c:v>41411</c:v>
                </c:pt>
                <c:pt idx="4247">
                  <c:v>41412</c:v>
                </c:pt>
                <c:pt idx="4248">
                  <c:v>41413</c:v>
                </c:pt>
                <c:pt idx="4249">
                  <c:v>41414</c:v>
                </c:pt>
                <c:pt idx="4250">
                  <c:v>41415</c:v>
                </c:pt>
                <c:pt idx="4251">
                  <c:v>41416</c:v>
                </c:pt>
                <c:pt idx="4252">
                  <c:v>41417</c:v>
                </c:pt>
                <c:pt idx="4253">
                  <c:v>41418</c:v>
                </c:pt>
                <c:pt idx="4254">
                  <c:v>41419</c:v>
                </c:pt>
                <c:pt idx="4255">
                  <c:v>41420</c:v>
                </c:pt>
                <c:pt idx="4256">
                  <c:v>41421</c:v>
                </c:pt>
                <c:pt idx="4257">
                  <c:v>41422</c:v>
                </c:pt>
                <c:pt idx="4258">
                  <c:v>41423</c:v>
                </c:pt>
                <c:pt idx="4259">
                  <c:v>41424</c:v>
                </c:pt>
                <c:pt idx="4260">
                  <c:v>41425</c:v>
                </c:pt>
                <c:pt idx="4261">
                  <c:v>41426</c:v>
                </c:pt>
                <c:pt idx="4262">
                  <c:v>41427</c:v>
                </c:pt>
                <c:pt idx="4263">
                  <c:v>41428</c:v>
                </c:pt>
                <c:pt idx="4264">
                  <c:v>41429</c:v>
                </c:pt>
                <c:pt idx="4265">
                  <c:v>41430</c:v>
                </c:pt>
                <c:pt idx="4266">
                  <c:v>41431</c:v>
                </c:pt>
                <c:pt idx="4267">
                  <c:v>41432</c:v>
                </c:pt>
                <c:pt idx="4268">
                  <c:v>41433</c:v>
                </c:pt>
                <c:pt idx="4269">
                  <c:v>41434</c:v>
                </c:pt>
                <c:pt idx="4270">
                  <c:v>41435</c:v>
                </c:pt>
                <c:pt idx="4271">
                  <c:v>41436</c:v>
                </c:pt>
                <c:pt idx="4272">
                  <c:v>41437</c:v>
                </c:pt>
                <c:pt idx="4273">
                  <c:v>41438</c:v>
                </c:pt>
                <c:pt idx="4274">
                  <c:v>41439</c:v>
                </c:pt>
                <c:pt idx="4275">
                  <c:v>41440</c:v>
                </c:pt>
                <c:pt idx="4276">
                  <c:v>41441</c:v>
                </c:pt>
                <c:pt idx="4277">
                  <c:v>41442</c:v>
                </c:pt>
                <c:pt idx="4278">
                  <c:v>41443</c:v>
                </c:pt>
                <c:pt idx="4279">
                  <c:v>41444</c:v>
                </c:pt>
                <c:pt idx="4280">
                  <c:v>41445</c:v>
                </c:pt>
                <c:pt idx="4281">
                  <c:v>41446</c:v>
                </c:pt>
                <c:pt idx="4282">
                  <c:v>41447</c:v>
                </c:pt>
                <c:pt idx="4283">
                  <c:v>41448</c:v>
                </c:pt>
                <c:pt idx="4284">
                  <c:v>41449</c:v>
                </c:pt>
                <c:pt idx="4285">
                  <c:v>41450</c:v>
                </c:pt>
                <c:pt idx="4286">
                  <c:v>41451</c:v>
                </c:pt>
                <c:pt idx="4287">
                  <c:v>41452</c:v>
                </c:pt>
                <c:pt idx="4288">
                  <c:v>41453</c:v>
                </c:pt>
                <c:pt idx="4289">
                  <c:v>41454</c:v>
                </c:pt>
                <c:pt idx="4290">
                  <c:v>41455</c:v>
                </c:pt>
                <c:pt idx="4291">
                  <c:v>41456</c:v>
                </c:pt>
                <c:pt idx="4292">
                  <c:v>41457</c:v>
                </c:pt>
                <c:pt idx="4293">
                  <c:v>41458</c:v>
                </c:pt>
                <c:pt idx="4294">
                  <c:v>41459</c:v>
                </c:pt>
                <c:pt idx="4295">
                  <c:v>41460</c:v>
                </c:pt>
                <c:pt idx="4296">
                  <c:v>41461</c:v>
                </c:pt>
                <c:pt idx="4297">
                  <c:v>41462</c:v>
                </c:pt>
                <c:pt idx="4298">
                  <c:v>41463</c:v>
                </c:pt>
                <c:pt idx="4299">
                  <c:v>41464</c:v>
                </c:pt>
                <c:pt idx="4300">
                  <c:v>41465</c:v>
                </c:pt>
                <c:pt idx="4301">
                  <c:v>41466</c:v>
                </c:pt>
                <c:pt idx="4302">
                  <c:v>41467</c:v>
                </c:pt>
                <c:pt idx="4303">
                  <c:v>41468</c:v>
                </c:pt>
                <c:pt idx="4304">
                  <c:v>41469</c:v>
                </c:pt>
                <c:pt idx="4305">
                  <c:v>41470</c:v>
                </c:pt>
                <c:pt idx="4306">
                  <c:v>41471</c:v>
                </c:pt>
                <c:pt idx="4307">
                  <c:v>41472</c:v>
                </c:pt>
                <c:pt idx="4308">
                  <c:v>41473</c:v>
                </c:pt>
                <c:pt idx="4309">
                  <c:v>41474</c:v>
                </c:pt>
                <c:pt idx="4310">
                  <c:v>41475</c:v>
                </c:pt>
                <c:pt idx="4311">
                  <c:v>41476</c:v>
                </c:pt>
                <c:pt idx="4312">
                  <c:v>41477</c:v>
                </c:pt>
                <c:pt idx="4313">
                  <c:v>41478</c:v>
                </c:pt>
                <c:pt idx="4314">
                  <c:v>41479</c:v>
                </c:pt>
                <c:pt idx="4315">
                  <c:v>41480</c:v>
                </c:pt>
                <c:pt idx="4316">
                  <c:v>41481</c:v>
                </c:pt>
                <c:pt idx="4317">
                  <c:v>41482</c:v>
                </c:pt>
                <c:pt idx="4318">
                  <c:v>41483</c:v>
                </c:pt>
                <c:pt idx="4319">
                  <c:v>41484</c:v>
                </c:pt>
                <c:pt idx="4320">
                  <c:v>41485</c:v>
                </c:pt>
                <c:pt idx="4321">
                  <c:v>41486</c:v>
                </c:pt>
                <c:pt idx="4322">
                  <c:v>41487</c:v>
                </c:pt>
                <c:pt idx="4323">
                  <c:v>41488</c:v>
                </c:pt>
                <c:pt idx="4324">
                  <c:v>41489</c:v>
                </c:pt>
                <c:pt idx="4325">
                  <c:v>41490</c:v>
                </c:pt>
                <c:pt idx="4326">
                  <c:v>41491</c:v>
                </c:pt>
                <c:pt idx="4327">
                  <c:v>41492</c:v>
                </c:pt>
                <c:pt idx="4328">
                  <c:v>41493</c:v>
                </c:pt>
                <c:pt idx="4329">
                  <c:v>41494</c:v>
                </c:pt>
                <c:pt idx="4330">
                  <c:v>41495</c:v>
                </c:pt>
                <c:pt idx="4331">
                  <c:v>41496</c:v>
                </c:pt>
                <c:pt idx="4332">
                  <c:v>41497</c:v>
                </c:pt>
                <c:pt idx="4333">
                  <c:v>41498</c:v>
                </c:pt>
                <c:pt idx="4334">
                  <c:v>41499</c:v>
                </c:pt>
                <c:pt idx="4335">
                  <c:v>41500</c:v>
                </c:pt>
                <c:pt idx="4336">
                  <c:v>41501</c:v>
                </c:pt>
                <c:pt idx="4337">
                  <c:v>41502</c:v>
                </c:pt>
                <c:pt idx="4338">
                  <c:v>41503</c:v>
                </c:pt>
                <c:pt idx="4339">
                  <c:v>41504</c:v>
                </c:pt>
                <c:pt idx="4340">
                  <c:v>41505</c:v>
                </c:pt>
                <c:pt idx="4341">
                  <c:v>41506</c:v>
                </c:pt>
                <c:pt idx="4342">
                  <c:v>41507</c:v>
                </c:pt>
                <c:pt idx="4343">
                  <c:v>41508</c:v>
                </c:pt>
                <c:pt idx="4344">
                  <c:v>41509</c:v>
                </c:pt>
                <c:pt idx="4345">
                  <c:v>41510</c:v>
                </c:pt>
                <c:pt idx="4346">
                  <c:v>41511</c:v>
                </c:pt>
                <c:pt idx="4347">
                  <c:v>41512</c:v>
                </c:pt>
                <c:pt idx="4348">
                  <c:v>41513</c:v>
                </c:pt>
                <c:pt idx="4349">
                  <c:v>41514</c:v>
                </c:pt>
                <c:pt idx="4350">
                  <c:v>41515</c:v>
                </c:pt>
                <c:pt idx="4351">
                  <c:v>41516</c:v>
                </c:pt>
                <c:pt idx="4352">
                  <c:v>41517</c:v>
                </c:pt>
                <c:pt idx="4353">
                  <c:v>41518</c:v>
                </c:pt>
                <c:pt idx="4354">
                  <c:v>41519</c:v>
                </c:pt>
                <c:pt idx="4355">
                  <c:v>41520</c:v>
                </c:pt>
                <c:pt idx="4356">
                  <c:v>41521</c:v>
                </c:pt>
                <c:pt idx="4357">
                  <c:v>41522</c:v>
                </c:pt>
                <c:pt idx="4358">
                  <c:v>41523</c:v>
                </c:pt>
                <c:pt idx="4359">
                  <c:v>41524</c:v>
                </c:pt>
                <c:pt idx="4360">
                  <c:v>41525</c:v>
                </c:pt>
                <c:pt idx="4361">
                  <c:v>41526</c:v>
                </c:pt>
                <c:pt idx="4362">
                  <c:v>41527</c:v>
                </c:pt>
                <c:pt idx="4363">
                  <c:v>41528</c:v>
                </c:pt>
                <c:pt idx="4364">
                  <c:v>41529</c:v>
                </c:pt>
                <c:pt idx="4365">
                  <c:v>41530</c:v>
                </c:pt>
                <c:pt idx="4366">
                  <c:v>41531</c:v>
                </c:pt>
                <c:pt idx="4367">
                  <c:v>41532</c:v>
                </c:pt>
                <c:pt idx="4368">
                  <c:v>41533</c:v>
                </c:pt>
                <c:pt idx="4369">
                  <c:v>41534</c:v>
                </c:pt>
                <c:pt idx="4370">
                  <c:v>41535</c:v>
                </c:pt>
                <c:pt idx="4371">
                  <c:v>41536</c:v>
                </c:pt>
                <c:pt idx="4372">
                  <c:v>41537</c:v>
                </c:pt>
                <c:pt idx="4373">
                  <c:v>41538</c:v>
                </c:pt>
                <c:pt idx="4374">
                  <c:v>41539</c:v>
                </c:pt>
                <c:pt idx="4375">
                  <c:v>41540</c:v>
                </c:pt>
                <c:pt idx="4376">
                  <c:v>41541</c:v>
                </c:pt>
                <c:pt idx="4377">
                  <c:v>41542</c:v>
                </c:pt>
                <c:pt idx="4378">
                  <c:v>41543</c:v>
                </c:pt>
                <c:pt idx="4379">
                  <c:v>41544</c:v>
                </c:pt>
                <c:pt idx="4380">
                  <c:v>41545</c:v>
                </c:pt>
                <c:pt idx="4381">
                  <c:v>41546</c:v>
                </c:pt>
                <c:pt idx="4382">
                  <c:v>41547</c:v>
                </c:pt>
                <c:pt idx="4383">
                  <c:v>41548</c:v>
                </c:pt>
                <c:pt idx="4384">
                  <c:v>41549</c:v>
                </c:pt>
                <c:pt idx="4385">
                  <c:v>41550</c:v>
                </c:pt>
                <c:pt idx="4386">
                  <c:v>41551</c:v>
                </c:pt>
                <c:pt idx="4387">
                  <c:v>41552</c:v>
                </c:pt>
                <c:pt idx="4388">
                  <c:v>41553</c:v>
                </c:pt>
                <c:pt idx="4389">
                  <c:v>41554</c:v>
                </c:pt>
                <c:pt idx="4390">
                  <c:v>41555</c:v>
                </c:pt>
                <c:pt idx="4391">
                  <c:v>41556</c:v>
                </c:pt>
                <c:pt idx="4392">
                  <c:v>41557</c:v>
                </c:pt>
                <c:pt idx="4393">
                  <c:v>41558</c:v>
                </c:pt>
                <c:pt idx="4394">
                  <c:v>41559</c:v>
                </c:pt>
                <c:pt idx="4395">
                  <c:v>41560</c:v>
                </c:pt>
                <c:pt idx="4396">
                  <c:v>41561</c:v>
                </c:pt>
                <c:pt idx="4397">
                  <c:v>41562</c:v>
                </c:pt>
                <c:pt idx="4398">
                  <c:v>41563</c:v>
                </c:pt>
                <c:pt idx="4399">
                  <c:v>41564</c:v>
                </c:pt>
                <c:pt idx="4400">
                  <c:v>41565</c:v>
                </c:pt>
                <c:pt idx="4401">
                  <c:v>41566</c:v>
                </c:pt>
                <c:pt idx="4402">
                  <c:v>41567</c:v>
                </c:pt>
                <c:pt idx="4403">
                  <c:v>41568</c:v>
                </c:pt>
                <c:pt idx="4404">
                  <c:v>41569</c:v>
                </c:pt>
                <c:pt idx="4405">
                  <c:v>41570</c:v>
                </c:pt>
                <c:pt idx="4406">
                  <c:v>41571</c:v>
                </c:pt>
                <c:pt idx="4407">
                  <c:v>41572</c:v>
                </c:pt>
                <c:pt idx="4408">
                  <c:v>41573</c:v>
                </c:pt>
                <c:pt idx="4409">
                  <c:v>41574</c:v>
                </c:pt>
                <c:pt idx="4410">
                  <c:v>41575</c:v>
                </c:pt>
                <c:pt idx="4411">
                  <c:v>41576</c:v>
                </c:pt>
                <c:pt idx="4412">
                  <c:v>41577</c:v>
                </c:pt>
                <c:pt idx="4413">
                  <c:v>41578</c:v>
                </c:pt>
                <c:pt idx="4414">
                  <c:v>41579</c:v>
                </c:pt>
                <c:pt idx="4415">
                  <c:v>41580</c:v>
                </c:pt>
                <c:pt idx="4416">
                  <c:v>41581</c:v>
                </c:pt>
                <c:pt idx="4417">
                  <c:v>41582</c:v>
                </c:pt>
                <c:pt idx="4418">
                  <c:v>41583</c:v>
                </c:pt>
                <c:pt idx="4419">
                  <c:v>41584</c:v>
                </c:pt>
                <c:pt idx="4420">
                  <c:v>41585</c:v>
                </c:pt>
                <c:pt idx="4421">
                  <c:v>41586</c:v>
                </c:pt>
                <c:pt idx="4422">
                  <c:v>41587</c:v>
                </c:pt>
                <c:pt idx="4423">
                  <c:v>41588</c:v>
                </c:pt>
                <c:pt idx="4424">
                  <c:v>41589</c:v>
                </c:pt>
                <c:pt idx="4425">
                  <c:v>41590</c:v>
                </c:pt>
                <c:pt idx="4426">
                  <c:v>41591</c:v>
                </c:pt>
                <c:pt idx="4427">
                  <c:v>41592</c:v>
                </c:pt>
                <c:pt idx="4428">
                  <c:v>41593</c:v>
                </c:pt>
                <c:pt idx="4429">
                  <c:v>41594</c:v>
                </c:pt>
                <c:pt idx="4430">
                  <c:v>41595</c:v>
                </c:pt>
                <c:pt idx="4431">
                  <c:v>41596</c:v>
                </c:pt>
                <c:pt idx="4432">
                  <c:v>41597</c:v>
                </c:pt>
                <c:pt idx="4433">
                  <c:v>41598</c:v>
                </c:pt>
                <c:pt idx="4434">
                  <c:v>41599</c:v>
                </c:pt>
                <c:pt idx="4435">
                  <c:v>41600</c:v>
                </c:pt>
                <c:pt idx="4436">
                  <c:v>41601</c:v>
                </c:pt>
                <c:pt idx="4437">
                  <c:v>41602</c:v>
                </c:pt>
                <c:pt idx="4438">
                  <c:v>41603</c:v>
                </c:pt>
                <c:pt idx="4439">
                  <c:v>41604</c:v>
                </c:pt>
                <c:pt idx="4440">
                  <c:v>41605</c:v>
                </c:pt>
                <c:pt idx="4441">
                  <c:v>41606</c:v>
                </c:pt>
                <c:pt idx="4442">
                  <c:v>41607</c:v>
                </c:pt>
                <c:pt idx="4443">
                  <c:v>41608</c:v>
                </c:pt>
                <c:pt idx="4444">
                  <c:v>41609</c:v>
                </c:pt>
                <c:pt idx="4445">
                  <c:v>41610</c:v>
                </c:pt>
                <c:pt idx="4446">
                  <c:v>41611</c:v>
                </c:pt>
                <c:pt idx="4447">
                  <c:v>41612</c:v>
                </c:pt>
                <c:pt idx="4448">
                  <c:v>41613</c:v>
                </c:pt>
                <c:pt idx="4449">
                  <c:v>41614</c:v>
                </c:pt>
                <c:pt idx="4450">
                  <c:v>41615</c:v>
                </c:pt>
                <c:pt idx="4451">
                  <c:v>41616</c:v>
                </c:pt>
                <c:pt idx="4452">
                  <c:v>41617</c:v>
                </c:pt>
                <c:pt idx="4453">
                  <c:v>41618</c:v>
                </c:pt>
                <c:pt idx="4454">
                  <c:v>41619</c:v>
                </c:pt>
                <c:pt idx="4455">
                  <c:v>41620</c:v>
                </c:pt>
                <c:pt idx="4456">
                  <c:v>41621</c:v>
                </c:pt>
                <c:pt idx="4457">
                  <c:v>41622</c:v>
                </c:pt>
                <c:pt idx="4458">
                  <c:v>41623</c:v>
                </c:pt>
                <c:pt idx="4459">
                  <c:v>41624</c:v>
                </c:pt>
                <c:pt idx="4460">
                  <c:v>41625</c:v>
                </c:pt>
                <c:pt idx="4461">
                  <c:v>41626</c:v>
                </c:pt>
                <c:pt idx="4462">
                  <c:v>41627</c:v>
                </c:pt>
                <c:pt idx="4463">
                  <c:v>41628</c:v>
                </c:pt>
                <c:pt idx="4464">
                  <c:v>41629</c:v>
                </c:pt>
                <c:pt idx="4465">
                  <c:v>41630</c:v>
                </c:pt>
                <c:pt idx="4466">
                  <c:v>41631</c:v>
                </c:pt>
                <c:pt idx="4467">
                  <c:v>41632</c:v>
                </c:pt>
                <c:pt idx="4468">
                  <c:v>41633</c:v>
                </c:pt>
                <c:pt idx="4469">
                  <c:v>41634</c:v>
                </c:pt>
                <c:pt idx="4470">
                  <c:v>41635</c:v>
                </c:pt>
                <c:pt idx="4471">
                  <c:v>41636</c:v>
                </c:pt>
                <c:pt idx="4472">
                  <c:v>41637</c:v>
                </c:pt>
                <c:pt idx="4473">
                  <c:v>41638</c:v>
                </c:pt>
                <c:pt idx="4474">
                  <c:v>41639</c:v>
                </c:pt>
                <c:pt idx="4475">
                  <c:v>41640</c:v>
                </c:pt>
                <c:pt idx="4476">
                  <c:v>41641</c:v>
                </c:pt>
                <c:pt idx="4477">
                  <c:v>41642</c:v>
                </c:pt>
                <c:pt idx="4478">
                  <c:v>41643</c:v>
                </c:pt>
                <c:pt idx="4479">
                  <c:v>41644</c:v>
                </c:pt>
                <c:pt idx="4480">
                  <c:v>41645</c:v>
                </c:pt>
                <c:pt idx="4481">
                  <c:v>41646</c:v>
                </c:pt>
                <c:pt idx="4482">
                  <c:v>41647</c:v>
                </c:pt>
                <c:pt idx="4483">
                  <c:v>41648</c:v>
                </c:pt>
                <c:pt idx="4484">
                  <c:v>41649</c:v>
                </c:pt>
                <c:pt idx="4485">
                  <c:v>41650</c:v>
                </c:pt>
                <c:pt idx="4486">
                  <c:v>41651</c:v>
                </c:pt>
                <c:pt idx="4487">
                  <c:v>41652</c:v>
                </c:pt>
                <c:pt idx="4488">
                  <c:v>41653</c:v>
                </c:pt>
                <c:pt idx="4489">
                  <c:v>41654</c:v>
                </c:pt>
                <c:pt idx="4490">
                  <c:v>41655</c:v>
                </c:pt>
                <c:pt idx="4491">
                  <c:v>41656</c:v>
                </c:pt>
                <c:pt idx="4492">
                  <c:v>41657</c:v>
                </c:pt>
                <c:pt idx="4493">
                  <c:v>41658</c:v>
                </c:pt>
                <c:pt idx="4494">
                  <c:v>41659</c:v>
                </c:pt>
                <c:pt idx="4495">
                  <c:v>41660</c:v>
                </c:pt>
                <c:pt idx="4496">
                  <c:v>41661</c:v>
                </c:pt>
                <c:pt idx="4497">
                  <c:v>41662</c:v>
                </c:pt>
                <c:pt idx="4498">
                  <c:v>41663</c:v>
                </c:pt>
                <c:pt idx="4499">
                  <c:v>41664</c:v>
                </c:pt>
                <c:pt idx="4500">
                  <c:v>41665</c:v>
                </c:pt>
                <c:pt idx="4501">
                  <c:v>41666</c:v>
                </c:pt>
                <c:pt idx="4502">
                  <c:v>41667</c:v>
                </c:pt>
                <c:pt idx="4503">
                  <c:v>41668</c:v>
                </c:pt>
                <c:pt idx="4504">
                  <c:v>41669</c:v>
                </c:pt>
                <c:pt idx="4505">
                  <c:v>41670</c:v>
                </c:pt>
                <c:pt idx="4506">
                  <c:v>41671</c:v>
                </c:pt>
                <c:pt idx="4507">
                  <c:v>41672</c:v>
                </c:pt>
                <c:pt idx="4508">
                  <c:v>41673</c:v>
                </c:pt>
                <c:pt idx="4509">
                  <c:v>41674</c:v>
                </c:pt>
                <c:pt idx="4510">
                  <c:v>41675</c:v>
                </c:pt>
                <c:pt idx="4511">
                  <c:v>41676</c:v>
                </c:pt>
                <c:pt idx="4512">
                  <c:v>41677</c:v>
                </c:pt>
                <c:pt idx="4513">
                  <c:v>41678</c:v>
                </c:pt>
                <c:pt idx="4514">
                  <c:v>41679</c:v>
                </c:pt>
                <c:pt idx="4515">
                  <c:v>41680</c:v>
                </c:pt>
                <c:pt idx="4516">
                  <c:v>41681</c:v>
                </c:pt>
                <c:pt idx="4517">
                  <c:v>41682</c:v>
                </c:pt>
                <c:pt idx="4518">
                  <c:v>41683</c:v>
                </c:pt>
                <c:pt idx="4519">
                  <c:v>41684</c:v>
                </c:pt>
                <c:pt idx="4520">
                  <c:v>41685</c:v>
                </c:pt>
                <c:pt idx="4521">
                  <c:v>41686</c:v>
                </c:pt>
                <c:pt idx="4522">
                  <c:v>41687</c:v>
                </c:pt>
                <c:pt idx="4523">
                  <c:v>41688</c:v>
                </c:pt>
                <c:pt idx="4524">
                  <c:v>41689</c:v>
                </c:pt>
                <c:pt idx="4525">
                  <c:v>41690</c:v>
                </c:pt>
                <c:pt idx="4526">
                  <c:v>41691</c:v>
                </c:pt>
                <c:pt idx="4527">
                  <c:v>41692</c:v>
                </c:pt>
                <c:pt idx="4528">
                  <c:v>41693</c:v>
                </c:pt>
                <c:pt idx="4529">
                  <c:v>41694</c:v>
                </c:pt>
                <c:pt idx="4530">
                  <c:v>41695</c:v>
                </c:pt>
                <c:pt idx="4531">
                  <c:v>41696</c:v>
                </c:pt>
                <c:pt idx="4532">
                  <c:v>41697</c:v>
                </c:pt>
                <c:pt idx="4533">
                  <c:v>41698</c:v>
                </c:pt>
                <c:pt idx="4534">
                  <c:v>41699</c:v>
                </c:pt>
                <c:pt idx="4535">
                  <c:v>41700</c:v>
                </c:pt>
                <c:pt idx="4536">
                  <c:v>41701</c:v>
                </c:pt>
                <c:pt idx="4537">
                  <c:v>41702</c:v>
                </c:pt>
                <c:pt idx="4538">
                  <c:v>41703</c:v>
                </c:pt>
                <c:pt idx="4539">
                  <c:v>41704</c:v>
                </c:pt>
                <c:pt idx="4540">
                  <c:v>41705</c:v>
                </c:pt>
                <c:pt idx="4541">
                  <c:v>41706</c:v>
                </c:pt>
                <c:pt idx="4542">
                  <c:v>41707</c:v>
                </c:pt>
                <c:pt idx="4543">
                  <c:v>41708</c:v>
                </c:pt>
                <c:pt idx="4544">
                  <c:v>41709</c:v>
                </c:pt>
                <c:pt idx="4545">
                  <c:v>41710</c:v>
                </c:pt>
                <c:pt idx="4546">
                  <c:v>41711</c:v>
                </c:pt>
                <c:pt idx="4547">
                  <c:v>41712</c:v>
                </c:pt>
                <c:pt idx="4548">
                  <c:v>41713</c:v>
                </c:pt>
                <c:pt idx="4549">
                  <c:v>41714</c:v>
                </c:pt>
                <c:pt idx="4550">
                  <c:v>41715</c:v>
                </c:pt>
                <c:pt idx="4551">
                  <c:v>41716</c:v>
                </c:pt>
                <c:pt idx="4552">
                  <c:v>41717</c:v>
                </c:pt>
                <c:pt idx="4553">
                  <c:v>41718</c:v>
                </c:pt>
                <c:pt idx="4554">
                  <c:v>41719</c:v>
                </c:pt>
                <c:pt idx="4555">
                  <c:v>41720</c:v>
                </c:pt>
                <c:pt idx="4556">
                  <c:v>41721</c:v>
                </c:pt>
                <c:pt idx="4557">
                  <c:v>41722</c:v>
                </c:pt>
                <c:pt idx="4558">
                  <c:v>41723</c:v>
                </c:pt>
                <c:pt idx="4559">
                  <c:v>41724</c:v>
                </c:pt>
                <c:pt idx="4560">
                  <c:v>41725</c:v>
                </c:pt>
                <c:pt idx="4561">
                  <c:v>41726</c:v>
                </c:pt>
                <c:pt idx="4562">
                  <c:v>41727</c:v>
                </c:pt>
                <c:pt idx="4563">
                  <c:v>41728</c:v>
                </c:pt>
                <c:pt idx="4564">
                  <c:v>41729</c:v>
                </c:pt>
                <c:pt idx="4565">
                  <c:v>41730</c:v>
                </c:pt>
                <c:pt idx="4566">
                  <c:v>41731</c:v>
                </c:pt>
                <c:pt idx="4567">
                  <c:v>41732</c:v>
                </c:pt>
                <c:pt idx="4568">
                  <c:v>41733</c:v>
                </c:pt>
                <c:pt idx="4569">
                  <c:v>41734</c:v>
                </c:pt>
                <c:pt idx="4570">
                  <c:v>41735</c:v>
                </c:pt>
                <c:pt idx="4571">
                  <c:v>41736</c:v>
                </c:pt>
                <c:pt idx="4572">
                  <c:v>41737</c:v>
                </c:pt>
                <c:pt idx="4573">
                  <c:v>41738</c:v>
                </c:pt>
                <c:pt idx="4574">
                  <c:v>41739</c:v>
                </c:pt>
                <c:pt idx="4575">
                  <c:v>41740</c:v>
                </c:pt>
                <c:pt idx="4576">
                  <c:v>41741</c:v>
                </c:pt>
                <c:pt idx="4577">
                  <c:v>41742</c:v>
                </c:pt>
                <c:pt idx="4578">
                  <c:v>41743</c:v>
                </c:pt>
                <c:pt idx="4579">
                  <c:v>41744</c:v>
                </c:pt>
                <c:pt idx="4580">
                  <c:v>41745</c:v>
                </c:pt>
                <c:pt idx="4581">
                  <c:v>41746</c:v>
                </c:pt>
                <c:pt idx="4582">
                  <c:v>41747</c:v>
                </c:pt>
                <c:pt idx="4583">
                  <c:v>41748</c:v>
                </c:pt>
                <c:pt idx="4584">
                  <c:v>41749</c:v>
                </c:pt>
                <c:pt idx="4585">
                  <c:v>41750</c:v>
                </c:pt>
                <c:pt idx="4586">
                  <c:v>41751</c:v>
                </c:pt>
                <c:pt idx="4587">
                  <c:v>41752</c:v>
                </c:pt>
                <c:pt idx="4588">
                  <c:v>41753</c:v>
                </c:pt>
                <c:pt idx="4589">
                  <c:v>41754</c:v>
                </c:pt>
                <c:pt idx="4590">
                  <c:v>41755</c:v>
                </c:pt>
                <c:pt idx="4591">
                  <c:v>41756</c:v>
                </c:pt>
                <c:pt idx="4592">
                  <c:v>41757</c:v>
                </c:pt>
                <c:pt idx="4593">
                  <c:v>41758</c:v>
                </c:pt>
                <c:pt idx="4594">
                  <c:v>41759</c:v>
                </c:pt>
                <c:pt idx="4595">
                  <c:v>41760</c:v>
                </c:pt>
                <c:pt idx="4596">
                  <c:v>41761</c:v>
                </c:pt>
                <c:pt idx="4597">
                  <c:v>41762</c:v>
                </c:pt>
                <c:pt idx="4598">
                  <c:v>41763</c:v>
                </c:pt>
                <c:pt idx="4599">
                  <c:v>41764</c:v>
                </c:pt>
                <c:pt idx="4600">
                  <c:v>41765</c:v>
                </c:pt>
                <c:pt idx="4601">
                  <c:v>41766</c:v>
                </c:pt>
                <c:pt idx="4602">
                  <c:v>41767</c:v>
                </c:pt>
                <c:pt idx="4603">
                  <c:v>41768</c:v>
                </c:pt>
                <c:pt idx="4604">
                  <c:v>41769</c:v>
                </c:pt>
                <c:pt idx="4605">
                  <c:v>41770</c:v>
                </c:pt>
                <c:pt idx="4606">
                  <c:v>41771</c:v>
                </c:pt>
                <c:pt idx="4607">
                  <c:v>41772</c:v>
                </c:pt>
                <c:pt idx="4608">
                  <c:v>41773</c:v>
                </c:pt>
                <c:pt idx="4609">
                  <c:v>41774</c:v>
                </c:pt>
                <c:pt idx="4610">
                  <c:v>41775</c:v>
                </c:pt>
                <c:pt idx="4611">
                  <c:v>41776</c:v>
                </c:pt>
                <c:pt idx="4612">
                  <c:v>41777</c:v>
                </c:pt>
                <c:pt idx="4613">
                  <c:v>41778</c:v>
                </c:pt>
                <c:pt idx="4614">
                  <c:v>41779</c:v>
                </c:pt>
                <c:pt idx="4615">
                  <c:v>41780</c:v>
                </c:pt>
                <c:pt idx="4616">
                  <c:v>41781</c:v>
                </c:pt>
                <c:pt idx="4617">
                  <c:v>41782</c:v>
                </c:pt>
                <c:pt idx="4618">
                  <c:v>41783</c:v>
                </c:pt>
                <c:pt idx="4619">
                  <c:v>41784</c:v>
                </c:pt>
                <c:pt idx="4620">
                  <c:v>41785</c:v>
                </c:pt>
                <c:pt idx="4621">
                  <c:v>41786</c:v>
                </c:pt>
                <c:pt idx="4622">
                  <c:v>41787</c:v>
                </c:pt>
                <c:pt idx="4623">
                  <c:v>41788</c:v>
                </c:pt>
                <c:pt idx="4624">
                  <c:v>41789</c:v>
                </c:pt>
                <c:pt idx="4625">
                  <c:v>41790</c:v>
                </c:pt>
                <c:pt idx="4626">
                  <c:v>41791</c:v>
                </c:pt>
                <c:pt idx="4627">
                  <c:v>41792</c:v>
                </c:pt>
                <c:pt idx="4628">
                  <c:v>41793</c:v>
                </c:pt>
                <c:pt idx="4629">
                  <c:v>41794</c:v>
                </c:pt>
                <c:pt idx="4630">
                  <c:v>41795</c:v>
                </c:pt>
                <c:pt idx="4631">
                  <c:v>41796</c:v>
                </c:pt>
                <c:pt idx="4632">
                  <c:v>41797</c:v>
                </c:pt>
                <c:pt idx="4633">
                  <c:v>41798</c:v>
                </c:pt>
                <c:pt idx="4634">
                  <c:v>41799</c:v>
                </c:pt>
                <c:pt idx="4635">
                  <c:v>41800</c:v>
                </c:pt>
                <c:pt idx="4636">
                  <c:v>41801</c:v>
                </c:pt>
                <c:pt idx="4637">
                  <c:v>41802</c:v>
                </c:pt>
                <c:pt idx="4638">
                  <c:v>41803</c:v>
                </c:pt>
                <c:pt idx="4639">
                  <c:v>41804</c:v>
                </c:pt>
                <c:pt idx="4640">
                  <c:v>41805</c:v>
                </c:pt>
                <c:pt idx="4641">
                  <c:v>41806</c:v>
                </c:pt>
                <c:pt idx="4642">
                  <c:v>41807</c:v>
                </c:pt>
                <c:pt idx="4643">
                  <c:v>41808</c:v>
                </c:pt>
                <c:pt idx="4644">
                  <c:v>41809</c:v>
                </c:pt>
                <c:pt idx="4645">
                  <c:v>41810</c:v>
                </c:pt>
                <c:pt idx="4646">
                  <c:v>41811</c:v>
                </c:pt>
                <c:pt idx="4647">
                  <c:v>41812</c:v>
                </c:pt>
                <c:pt idx="4648">
                  <c:v>41813</c:v>
                </c:pt>
                <c:pt idx="4649">
                  <c:v>41814</c:v>
                </c:pt>
                <c:pt idx="4650">
                  <c:v>41815</c:v>
                </c:pt>
                <c:pt idx="4651">
                  <c:v>41816</c:v>
                </c:pt>
                <c:pt idx="4652">
                  <c:v>41817</c:v>
                </c:pt>
                <c:pt idx="4653">
                  <c:v>41818</c:v>
                </c:pt>
                <c:pt idx="4654">
                  <c:v>41819</c:v>
                </c:pt>
                <c:pt idx="4655">
                  <c:v>41820</c:v>
                </c:pt>
                <c:pt idx="4656">
                  <c:v>41821</c:v>
                </c:pt>
                <c:pt idx="4657">
                  <c:v>41822</c:v>
                </c:pt>
                <c:pt idx="4658">
                  <c:v>41823</c:v>
                </c:pt>
                <c:pt idx="4659">
                  <c:v>41824</c:v>
                </c:pt>
                <c:pt idx="4660">
                  <c:v>41825</c:v>
                </c:pt>
                <c:pt idx="4661">
                  <c:v>41826</c:v>
                </c:pt>
                <c:pt idx="4662">
                  <c:v>41827</c:v>
                </c:pt>
                <c:pt idx="4663">
                  <c:v>41828</c:v>
                </c:pt>
                <c:pt idx="4664">
                  <c:v>41829</c:v>
                </c:pt>
                <c:pt idx="4665">
                  <c:v>41830</c:v>
                </c:pt>
                <c:pt idx="4666">
                  <c:v>41831</c:v>
                </c:pt>
                <c:pt idx="4667">
                  <c:v>41832</c:v>
                </c:pt>
                <c:pt idx="4668">
                  <c:v>41833</c:v>
                </c:pt>
                <c:pt idx="4669">
                  <c:v>41834</c:v>
                </c:pt>
                <c:pt idx="4670">
                  <c:v>41835</c:v>
                </c:pt>
                <c:pt idx="4671">
                  <c:v>41836</c:v>
                </c:pt>
                <c:pt idx="4672">
                  <c:v>41837</c:v>
                </c:pt>
                <c:pt idx="4673">
                  <c:v>41838</c:v>
                </c:pt>
                <c:pt idx="4674">
                  <c:v>41839</c:v>
                </c:pt>
                <c:pt idx="4675">
                  <c:v>41840</c:v>
                </c:pt>
                <c:pt idx="4676">
                  <c:v>41841</c:v>
                </c:pt>
                <c:pt idx="4677">
                  <c:v>41842</c:v>
                </c:pt>
                <c:pt idx="4678">
                  <c:v>41843</c:v>
                </c:pt>
                <c:pt idx="4679">
                  <c:v>41844</c:v>
                </c:pt>
                <c:pt idx="4680">
                  <c:v>41845</c:v>
                </c:pt>
                <c:pt idx="4681">
                  <c:v>41846</c:v>
                </c:pt>
                <c:pt idx="4682">
                  <c:v>41847</c:v>
                </c:pt>
                <c:pt idx="4683">
                  <c:v>41848</c:v>
                </c:pt>
                <c:pt idx="4684">
                  <c:v>41849</c:v>
                </c:pt>
                <c:pt idx="4685">
                  <c:v>41850</c:v>
                </c:pt>
                <c:pt idx="4686">
                  <c:v>41851</c:v>
                </c:pt>
                <c:pt idx="4687">
                  <c:v>41852</c:v>
                </c:pt>
                <c:pt idx="4688">
                  <c:v>41853</c:v>
                </c:pt>
                <c:pt idx="4689">
                  <c:v>41854</c:v>
                </c:pt>
                <c:pt idx="4690">
                  <c:v>41855</c:v>
                </c:pt>
                <c:pt idx="4691">
                  <c:v>41856</c:v>
                </c:pt>
                <c:pt idx="4692">
                  <c:v>41857</c:v>
                </c:pt>
                <c:pt idx="4693">
                  <c:v>41858</c:v>
                </c:pt>
                <c:pt idx="4694">
                  <c:v>41859</c:v>
                </c:pt>
                <c:pt idx="4695">
                  <c:v>41860</c:v>
                </c:pt>
                <c:pt idx="4696">
                  <c:v>41861</c:v>
                </c:pt>
                <c:pt idx="4697">
                  <c:v>41862</c:v>
                </c:pt>
                <c:pt idx="4698">
                  <c:v>41863</c:v>
                </c:pt>
                <c:pt idx="4699">
                  <c:v>41864</c:v>
                </c:pt>
                <c:pt idx="4700">
                  <c:v>41865</c:v>
                </c:pt>
                <c:pt idx="4701">
                  <c:v>41866</c:v>
                </c:pt>
                <c:pt idx="4702">
                  <c:v>41867</c:v>
                </c:pt>
                <c:pt idx="4703">
                  <c:v>41868</c:v>
                </c:pt>
                <c:pt idx="4704">
                  <c:v>41869</c:v>
                </c:pt>
                <c:pt idx="4705">
                  <c:v>41870</c:v>
                </c:pt>
                <c:pt idx="4706">
                  <c:v>41871</c:v>
                </c:pt>
                <c:pt idx="4707">
                  <c:v>41872</c:v>
                </c:pt>
                <c:pt idx="4708">
                  <c:v>41873</c:v>
                </c:pt>
                <c:pt idx="4709">
                  <c:v>41874</c:v>
                </c:pt>
                <c:pt idx="4710">
                  <c:v>41875</c:v>
                </c:pt>
                <c:pt idx="4711">
                  <c:v>41876</c:v>
                </c:pt>
                <c:pt idx="4712">
                  <c:v>41877</c:v>
                </c:pt>
                <c:pt idx="4713">
                  <c:v>41878</c:v>
                </c:pt>
                <c:pt idx="4714">
                  <c:v>41879</c:v>
                </c:pt>
                <c:pt idx="4715">
                  <c:v>41880</c:v>
                </c:pt>
                <c:pt idx="4716">
                  <c:v>41881</c:v>
                </c:pt>
                <c:pt idx="4717">
                  <c:v>41882</c:v>
                </c:pt>
                <c:pt idx="4718">
                  <c:v>41883</c:v>
                </c:pt>
                <c:pt idx="4719">
                  <c:v>41884</c:v>
                </c:pt>
                <c:pt idx="4720">
                  <c:v>41885</c:v>
                </c:pt>
                <c:pt idx="4721">
                  <c:v>41886</c:v>
                </c:pt>
                <c:pt idx="4722">
                  <c:v>41887</c:v>
                </c:pt>
                <c:pt idx="4723">
                  <c:v>41888</c:v>
                </c:pt>
                <c:pt idx="4724">
                  <c:v>41889</c:v>
                </c:pt>
                <c:pt idx="4725">
                  <c:v>41890</c:v>
                </c:pt>
                <c:pt idx="4726">
                  <c:v>41891</c:v>
                </c:pt>
                <c:pt idx="4727">
                  <c:v>41892</c:v>
                </c:pt>
                <c:pt idx="4728">
                  <c:v>41893</c:v>
                </c:pt>
                <c:pt idx="4729">
                  <c:v>41894</c:v>
                </c:pt>
                <c:pt idx="4730">
                  <c:v>41895</c:v>
                </c:pt>
                <c:pt idx="4731">
                  <c:v>41896</c:v>
                </c:pt>
                <c:pt idx="4732">
                  <c:v>41897</c:v>
                </c:pt>
                <c:pt idx="4733">
                  <c:v>41898</c:v>
                </c:pt>
                <c:pt idx="4734">
                  <c:v>41899</c:v>
                </c:pt>
                <c:pt idx="4735">
                  <c:v>41900</c:v>
                </c:pt>
                <c:pt idx="4736">
                  <c:v>41901</c:v>
                </c:pt>
                <c:pt idx="4737">
                  <c:v>41902</c:v>
                </c:pt>
                <c:pt idx="4738">
                  <c:v>41903</c:v>
                </c:pt>
                <c:pt idx="4739">
                  <c:v>41904</c:v>
                </c:pt>
                <c:pt idx="4740">
                  <c:v>41905</c:v>
                </c:pt>
                <c:pt idx="4741">
                  <c:v>41906</c:v>
                </c:pt>
                <c:pt idx="4742">
                  <c:v>41907</c:v>
                </c:pt>
                <c:pt idx="4743">
                  <c:v>41908</c:v>
                </c:pt>
                <c:pt idx="4744">
                  <c:v>41909</c:v>
                </c:pt>
                <c:pt idx="4745">
                  <c:v>41910</c:v>
                </c:pt>
                <c:pt idx="4746">
                  <c:v>41911</c:v>
                </c:pt>
                <c:pt idx="4747">
                  <c:v>41912</c:v>
                </c:pt>
                <c:pt idx="4748">
                  <c:v>41913</c:v>
                </c:pt>
                <c:pt idx="4749">
                  <c:v>41914</c:v>
                </c:pt>
                <c:pt idx="4750">
                  <c:v>41915</c:v>
                </c:pt>
                <c:pt idx="4751">
                  <c:v>41916</c:v>
                </c:pt>
                <c:pt idx="4752">
                  <c:v>41917</c:v>
                </c:pt>
                <c:pt idx="4753">
                  <c:v>41918</c:v>
                </c:pt>
                <c:pt idx="4754">
                  <c:v>41919</c:v>
                </c:pt>
                <c:pt idx="4755">
                  <c:v>41920</c:v>
                </c:pt>
                <c:pt idx="4756">
                  <c:v>41921</c:v>
                </c:pt>
                <c:pt idx="4757">
                  <c:v>41922</c:v>
                </c:pt>
                <c:pt idx="4758">
                  <c:v>41923</c:v>
                </c:pt>
                <c:pt idx="4759">
                  <c:v>41924</c:v>
                </c:pt>
                <c:pt idx="4760">
                  <c:v>41925</c:v>
                </c:pt>
                <c:pt idx="4761">
                  <c:v>41926</c:v>
                </c:pt>
                <c:pt idx="4762">
                  <c:v>41927</c:v>
                </c:pt>
                <c:pt idx="4763">
                  <c:v>41928</c:v>
                </c:pt>
                <c:pt idx="4764">
                  <c:v>41929</c:v>
                </c:pt>
                <c:pt idx="4765">
                  <c:v>41930</c:v>
                </c:pt>
                <c:pt idx="4766">
                  <c:v>41931</c:v>
                </c:pt>
                <c:pt idx="4767">
                  <c:v>41932</c:v>
                </c:pt>
                <c:pt idx="4768">
                  <c:v>41933</c:v>
                </c:pt>
                <c:pt idx="4769">
                  <c:v>41934</c:v>
                </c:pt>
                <c:pt idx="4770">
                  <c:v>41935</c:v>
                </c:pt>
                <c:pt idx="4771">
                  <c:v>41936</c:v>
                </c:pt>
                <c:pt idx="4772">
                  <c:v>41937</c:v>
                </c:pt>
                <c:pt idx="4773">
                  <c:v>41938</c:v>
                </c:pt>
                <c:pt idx="4774">
                  <c:v>41939</c:v>
                </c:pt>
                <c:pt idx="4775">
                  <c:v>41940</c:v>
                </c:pt>
                <c:pt idx="4776">
                  <c:v>41941</c:v>
                </c:pt>
                <c:pt idx="4777">
                  <c:v>41942</c:v>
                </c:pt>
                <c:pt idx="4778">
                  <c:v>41943</c:v>
                </c:pt>
                <c:pt idx="4779">
                  <c:v>41944</c:v>
                </c:pt>
                <c:pt idx="4780">
                  <c:v>41945</c:v>
                </c:pt>
                <c:pt idx="4781">
                  <c:v>41946</c:v>
                </c:pt>
                <c:pt idx="4782">
                  <c:v>41947</c:v>
                </c:pt>
                <c:pt idx="4783">
                  <c:v>41948</c:v>
                </c:pt>
                <c:pt idx="4784">
                  <c:v>41949</c:v>
                </c:pt>
                <c:pt idx="4785">
                  <c:v>41950</c:v>
                </c:pt>
                <c:pt idx="4786">
                  <c:v>41951</c:v>
                </c:pt>
                <c:pt idx="4787">
                  <c:v>41952</c:v>
                </c:pt>
                <c:pt idx="4788">
                  <c:v>41953</c:v>
                </c:pt>
                <c:pt idx="4789">
                  <c:v>41954</c:v>
                </c:pt>
                <c:pt idx="4790">
                  <c:v>41955</c:v>
                </c:pt>
                <c:pt idx="4791">
                  <c:v>41956</c:v>
                </c:pt>
                <c:pt idx="4792">
                  <c:v>41957</c:v>
                </c:pt>
                <c:pt idx="4793">
                  <c:v>41958</c:v>
                </c:pt>
                <c:pt idx="4794">
                  <c:v>41959</c:v>
                </c:pt>
                <c:pt idx="4795">
                  <c:v>41960</c:v>
                </c:pt>
                <c:pt idx="4796">
                  <c:v>41961</c:v>
                </c:pt>
                <c:pt idx="4797">
                  <c:v>41962</c:v>
                </c:pt>
                <c:pt idx="4798">
                  <c:v>41963</c:v>
                </c:pt>
                <c:pt idx="4799">
                  <c:v>41964</c:v>
                </c:pt>
                <c:pt idx="4800">
                  <c:v>41965</c:v>
                </c:pt>
                <c:pt idx="4801">
                  <c:v>41966</c:v>
                </c:pt>
                <c:pt idx="4802">
                  <c:v>41967</c:v>
                </c:pt>
                <c:pt idx="4803">
                  <c:v>41968</c:v>
                </c:pt>
                <c:pt idx="4804">
                  <c:v>41969</c:v>
                </c:pt>
                <c:pt idx="4805">
                  <c:v>41970</c:v>
                </c:pt>
                <c:pt idx="4806">
                  <c:v>41971</c:v>
                </c:pt>
                <c:pt idx="4807">
                  <c:v>41972</c:v>
                </c:pt>
                <c:pt idx="4808">
                  <c:v>41973</c:v>
                </c:pt>
                <c:pt idx="4809">
                  <c:v>41974</c:v>
                </c:pt>
                <c:pt idx="4810">
                  <c:v>41975</c:v>
                </c:pt>
                <c:pt idx="4811">
                  <c:v>41976</c:v>
                </c:pt>
                <c:pt idx="4812">
                  <c:v>41977</c:v>
                </c:pt>
                <c:pt idx="4813">
                  <c:v>41978</c:v>
                </c:pt>
                <c:pt idx="4814">
                  <c:v>41979</c:v>
                </c:pt>
                <c:pt idx="4815">
                  <c:v>41980</c:v>
                </c:pt>
                <c:pt idx="4816">
                  <c:v>41981</c:v>
                </c:pt>
                <c:pt idx="4817">
                  <c:v>41982</c:v>
                </c:pt>
                <c:pt idx="4818">
                  <c:v>41983</c:v>
                </c:pt>
                <c:pt idx="4819">
                  <c:v>41984</c:v>
                </c:pt>
                <c:pt idx="4820">
                  <c:v>41985</c:v>
                </c:pt>
                <c:pt idx="4821">
                  <c:v>41986</c:v>
                </c:pt>
                <c:pt idx="4822">
                  <c:v>41987</c:v>
                </c:pt>
                <c:pt idx="4823">
                  <c:v>41988</c:v>
                </c:pt>
                <c:pt idx="4824">
                  <c:v>41989</c:v>
                </c:pt>
                <c:pt idx="4825">
                  <c:v>41990</c:v>
                </c:pt>
                <c:pt idx="4826">
                  <c:v>41991</c:v>
                </c:pt>
                <c:pt idx="4827">
                  <c:v>41992</c:v>
                </c:pt>
                <c:pt idx="4828">
                  <c:v>41993</c:v>
                </c:pt>
                <c:pt idx="4829">
                  <c:v>41994</c:v>
                </c:pt>
                <c:pt idx="4830">
                  <c:v>41995</c:v>
                </c:pt>
                <c:pt idx="4831">
                  <c:v>41996</c:v>
                </c:pt>
                <c:pt idx="4832">
                  <c:v>41997</c:v>
                </c:pt>
                <c:pt idx="4833">
                  <c:v>41998</c:v>
                </c:pt>
                <c:pt idx="4834">
                  <c:v>41999</c:v>
                </c:pt>
                <c:pt idx="4835">
                  <c:v>42000</c:v>
                </c:pt>
                <c:pt idx="4836">
                  <c:v>42001</c:v>
                </c:pt>
                <c:pt idx="4837">
                  <c:v>42002</c:v>
                </c:pt>
                <c:pt idx="4838">
                  <c:v>42003</c:v>
                </c:pt>
                <c:pt idx="4839">
                  <c:v>42004</c:v>
                </c:pt>
                <c:pt idx="4840">
                  <c:v>42005</c:v>
                </c:pt>
                <c:pt idx="4841">
                  <c:v>42006</c:v>
                </c:pt>
                <c:pt idx="4842">
                  <c:v>42007</c:v>
                </c:pt>
                <c:pt idx="4843">
                  <c:v>42008</c:v>
                </c:pt>
                <c:pt idx="4844">
                  <c:v>42009</c:v>
                </c:pt>
                <c:pt idx="4845">
                  <c:v>42010</c:v>
                </c:pt>
                <c:pt idx="4846">
                  <c:v>42011</c:v>
                </c:pt>
                <c:pt idx="4847">
                  <c:v>42012</c:v>
                </c:pt>
                <c:pt idx="4848">
                  <c:v>42013</c:v>
                </c:pt>
                <c:pt idx="4849">
                  <c:v>42014</c:v>
                </c:pt>
                <c:pt idx="4850">
                  <c:v>42015</c:v>
                </c:pt>
                <c:pt idx="4851">
                  <c:v>42016</c:v>
                </c:pt>
                <c:pt idx="4852">
                  <c:v>42017</c:v>
                </c:pt>
                <c:pt idx="4853">
                  <c:v>42018</c:v>
                </c:pt>
                <c:pt idx="4854">
                  <c:v>42019</c:v>
                </c:pt>
                <c:pt idx="4855">
                  <c:v>42020</c:v>
                </c:pt>
                <c:pt idx="4856">
                  <c:v>42021</c:v>
                </c:pt>
                <c:pt idx="4857">
                  <c:v>42022</c:v>
                </c:pt>
                <c:pt idx="4858">
                  <c:v>42023</c:v>
                </c:pt>
                <c:pt idx="4859">
                  <c:v>42024</c:v>
                </c:pt>
                <c:pt idx="4860">
                  <c:v>42025</c:v>
                </c:pt>
                <c:pt idx="4861">
                  <c:v>42026</c:v>
                </c:pt>
                <c:pt idx="4862">
                  <c:v>42027</c:v>
                </c:pt>
                <c:pt idx="4863">
                  <c:v>42028</c:v>
                </c:pt>
                <c:pt idx="4864">
                  <c:v>42029</c:v>
                </c:pt>
                <c:pt idx="4865">
                  <c:v>42030</c:v>
                </c:pt>
                <c:pt idx="4866">
                  <c:v>42031</c:v>
                </c:pt>
                <c:pt idx="4867">
                  <c:v>42032</c:v>
                </c:pt>
                <c:pt idx="4868">
                  <c:v>42033</c:v>
                </c:pt>
                <c:pt idx="4869">
                  <c:v>42034</c:v>
                </c:pt>
                <c:pt idx="4870">
                  <c:v>42035</c:v>
                </c:pt>
                <c:pt idx="4871">
                  <c:v>42036</c:v>
                </c:pt>
                <c:pt idx="4872">
                  <c:v>42037</c:v>
                </c:pt>
                <c:pt idx="4873">
                  <c:v>42038</c:v>
                </c:pt>
                <c:pt idx="4874">
                  <c:v>42039</c:v>
                </c:pt>
                <c:pt idx="4875">
                  <c:v>42040</c:v>
                </c:pt>
                <c:pt idx="4876">
                  <c:v>42041</c:v>
                </c:pt>
                <c:pt idx="4877">
                  <c:v>42042</c:v>
                </c:pt>
                <c:pt idx="4878">
                  <c:v>42043</c:v>
                </c:pt>
                <c:pt idx="4879">
                  <c:v>42044</c:v>
                </c:pt>
                <c:pt idx="4880">
                  <c:v>42045</c:v>
                </c:pt>
                <c:pt idx="4881">
                  <c:v>42046</c:v>
                </c:pt>
                <c:pt idx="4882">
                  <c:v>42047</c:v>
                </c:pt>
                <c:pt idx="4883">
                  <c:v>42048</c:v>
                </c:pt>
                <c:pt idx="4884">
                  <c:v>42049</c:v>
                </c:pt>
                <c:pt idx="4885">
                  <c:v>42050</c:v>
                </c:pt>
                <c:pt idx="4886">
                  <c:v>42051</c:v>
                </c:pt>
                <c:pt idx="4887">
                  <c:v>42052</c:v>
                </c:pt>
                <c:pt idx="4888">
                  <c:v>42053</c:v>
                </c:pt>
                <c:pt idx="4889">
                  <c:v>42054</c:v>
                </c:pt>
                <c:pt idx="4890">
                  <c:v>42055</c:v>
                </c:pt>
                <c:pt idx="4891">
                  <c:v>42056</c:v>
                </c:pt>
                <c:pt idx="4892">
                  <c:v>42057</c:v>
                </c:pt>
                <c:pt idx="4893">
                  <c:v>42058</c:v>
                </c:pt>
                <c:pt idx="4894">
                  <c:v>42059</c:v>
                </c:pt>
                <c:pt idx="4895">
                  <c:v>42060</c:v>
                </c:pt>
                <c:pt idx="4896">
                  <c:v>42061</c:v>
                </c:pt>
                <c:pt idx="4897">
                  <c:v>42062</c:v>
                </c:pt>
                <c:pt idx="4898">
                  <c:v>42063</c:v>
                </c:pt>
                <c:pt idx="4899">
                  <c:v>42064</c:v>
                </c:pt>
                <c:pt idx="4900">
                  <c:v>42065</c:v>
                </c:pt>
                <c:pt idx="4901">
                  <c:v>42066</c:v>
                </c:pt>
                <c:pt idx="4902">
                  <c:v>42067</c:v>
                </c:pt>
                <c:pt idx="4903">
                  <c:v>42068</c:v>
                </c:pt>
                <c:pt idx="4904">
                  <c:v>42069</c:v>
                </c:pt>
                <c:pt idx="4905">
                  <c:v>42070</c:v>
                </c:pt>
                <c:pt idx="4906">
                  <c:v>42071</c:v>
                </c:pt>
                <c:pt idx="4907">
                  <c:v>42072</c:v>
                </c:pt>
                <c:pt idx="4908">
                  <c:v>42073</c:v>
                </c:pt>
                <c:pt idx="4909">
                  <c:v>42074</c:v>
                </c:pt>
                <c:pt idx="4910">
                  <c:v>42075</c:v>
                </c:pt>
                <c:pt idx="4911">
                  <c:v>42076</c:v>
                </c:pt>
                <c:pt idx="4912">
                  <c:v>42077</c:v>
                </c:pt>
                <c:pt idx="4913">
                  <c:v>42078</c:v>
                </c:pt>
                <c:pt idx="4914">
                  <c:v>42079</c:v>
                </c:pt>
                <c:pt idx="4915">
                  <c:v>42080</c:v>
                </c:pt>
                <c:pt idx="4916">
                  <c:v>42081</c:v>
                </c:pt>
                <c:pt idx="4917">
                  <c:v>42082</c:v>
                </c:pt>
                <c:pt idx="4918">
                  <c:v>42083</c:v>
                </c:pt>
                <c:pt idx="4919">
                  <c:v>42084</c:v>
                </c:pt>
                <c:pt idx="4920">
                  <c:v>42085</c:v>
                </c:pt>
                <c:pt idx="4921">
                  <c:v>42086</c:v>
                </c:pt>
                <c:pt idx="4922">
                  <c:v>42087</c:v>
                </c:pt>
                <c:pt idx="4923">
                  <c:v>42088</c:v>
                </c:pt>
                <c:pt idx="4924">
                  <c:v>42089</c:v>
                </c:pt>
                <c:pt idx="4925">
                  <c:v>42090</c:v>
                </c:pt>
                <c:pt idx="4926">
                  <c:v>42091</c:v>
                </c:pt>
                <c:pt idx="4927">
                  <c:v>42092</c:v>
                </c:pt>
                <c:pt idx="4928">
                  <c:v>42093</c:v>
                </c:pt>
                <c:pt idx="4929">
                  <c:v>42094</c:v>
                </c:pt>
                <c:pt idx="4930">
                  <c:v>42095</c:v>
                </c:pt>
                <c:pt idx="4931">
                  <c:v>42096</c:v>
                </c:pt>
                <c:pt idx="4932">
                  <c:v>42097</c:v>
                </c:pt>
                <c:pt idx="4933">
                  <c:v>42098</c:v>
                </c:pt>
                <c:pt idx="4934">
                  <c:v>42099</c:v>
                </c:pt>
                <c:pt idx="4935">
                  <c:v>42100</c:v>
                </c:pt>
                <c:pt idx="4936">
                  <c:v>42101</c:v>
                </c:pt>
                <c:pt idx="4937">
                  <c:v>42102</c:v>
                </c:pt>
                <c:pt idx="4938">
                  <c:v>42103</c:v>
                </c:pt>
                <c:pt idx="4939">
                  <c:v>42104</c:v>
                </c:pt>
                <c:pt idx="4940">
                  <c:v>42105</c:v>
                </c:pt>
                <c:pt idx="4941">
                  <c:v>42106</c:v>
                </c:pt>
                <c:pt idx="4942">
                  <c:v>42107</c:v>
                </c:pt>
                <c:pt idx="4943">
                  <c:v>42108</c:v>
                </c:pt>
                <c:pt idx="4944">
                  <c:v>42109</c:v>
                </c:pt>
                <c:pt idx="4945">
                  <c:v>42110</c:v>
                </c:pt>
                <c:pt idx="4946">
                  <c:v>42111</c:v>
                </c:pt>
                <c:pt idx="4947">
                  <c:v>42112</c:v>
                </c:pt>
                <c:pt idx="4948">
                  <c:v>42113</c:v>
                </c:pt>
                <c:pt idx="4949">
                  <c:v>42114</c:v>
                </c:pt>
                <c:pt idx="4950">
                  <c:v>42115</c:v>
                </c:pt>
                <c:pt idx="4951">
                  <c:v>42116</c:v>
                </c:pt>
                <c:pt idx="4952">
                  <c:v>42117</c:v>
                </c:pt>
                <c:pt idx="4953">
                  <c:v>42118</c:v>
                </c:pt>
                <c:pt idx="4954">
                  <c:v>42119</c:v>
                </c:pt>
                <c:pt idx="4955">
                  <c:v>42120</c:v>
                </c:pt>
                <c:pt idx="4956">
                  <c:v>42121</c:v>
                </c:pt>
                <c:pt idx="4957">
                  <c:v>42122</c:v>
                </c:pt>
                <c:pt idx="4958">
                  <c:v>42123</c:v>
                </c:pt>
                <c:pt idx="4959">
                  <c:v>42124</c:v>
                </c:pt>
                <c:pt idx="4960">
                  <c:v>42125</c:v>
                </c:pt>
                <c:pt idx="4961">
                  <c:v>42126</c:v>
                </c:pt>
                <c:pt idx="4962">
                  <c:v>42127</c:v>
                </c:pt>
                <c:pt idx="4963">
                  <c:v>42128</c:v>
                </c:pt>
                <c:pt idx="4964">
                  <c:v>42129</c:v>
                </c:pt>
                <c:pt idx="4965">
                  <c:v>42130</c:v>
                </c:pt>
                <c:pt idx="4966">
                  <c:v>42131</c:v>
                </c:pt>
                <c:pt idx="4967">
                  <c:v>42132</c:v>
                </c:pt>
                <c:pt idx="4968">
                  <c:v>42133</c:v>
                </c:pt>
                <c:pt idx="4969">
                  <c:v>42134</c:v>
                </c:pt>
                <c:pt idx="4970">
                  <c:v>42135</c:v>
                </c:pt>
                <c:pt idx="4971">
                  <c:v>42136</c:v>
                </c:pt>
                <c:pt idx="4972">
                  <c:v>42137</c:v>
                </c:pt>
                <c:pt idx="4973">
                  <c:v>42138</c:v>
                </c:pt>
                <c:pt idx="4974">
                  <c:v>42139</c:v>
                </c:pt>
                <c:pt idx="4975">
                  <c:v>42140</c:v>
                </c:pt>
                <c:pt idx="4976">
                  <c:v>42141</c:v>
                </c:pt>
                <c:pt idx="4977">
                  <c:v>42142</c:v>
                </c:pt>
                <c:pt idx="4978">
                  <c:v>42143</c:v>
                </c:pt>
                <c:pt idx="4979">
                  <c:v>42144</c:v>
                </c:pt>
                <c:pt idx="4980">
                  <c:v>42145</c:v>
                </c:pt>
                <c:pt idx="4981">
                  <c:v>42146</c:v>
                </c:pt>
                <c:pt idx="4982">
                  <c:v>42147</c:v>
                </c:pt>
                <c:pt idx="4983">
                  <c:v>42148</c:v>
                </c:pt>
                <c:pt idx="4984">
                  <c:v>42149</c:v>
                </c:pt>
                <c:pt idx="4985">
                  <c:v>42150</c:v>
                </c:pt>
                <c:pt idx="4986">
                  <c:v>42151</c:v>
                </c:pt>
                <c:pt idx="4987">
                  <c:v>42152</c:v>
                </c:pt>
                <c:pt idx="4988">
                  <c:v>42153</c:v>
                </c:pt>
                <c:pt idx="4989">
                  <c:v>42154</c:v>
                </c:pt>
                <c:pt idx="4990">
                  <c:v>42155</c:v>
                </c:pt>
                <c:pt idx="4991">
                  <c:v>42156</c:v>
                </c:pt>
                <c:pt idx="4992">
                  <c:v>42157</c:v>
                </c:pt>
                <c:pt idx="4993">
                  <c:v>42158</c:v>
                </c:pt>
                <c:pt idx="4994">
                  <c:v>42159</c:v>
                </c:pt>
                <c:pt idx="4995">
                  <c:v>42160</c:v>
                </c:pt>
                <c:pt idx="4996">
                  <c:v>42161</c:v>
                </c:pt>
                <c:pt idx="4997">
                  <c:v>42162</c:v>
                </c:pt>
                <c:pt idx="4998">
                  <c:v>42163</c:v>
                </c:pt>
                <c:pt idx="4999">
                  <c:v>42164</c:v>
                </c:pt>
                <c:pt idx="5000">
                  <c:v>42165</c:v>
                </c:pt>
                <c:pt idx="5001">
                  <c:v>42166</c:v>
                </c:pt>
                <c:pt idx="5002">
                  <c:v>42167</c:v>
                </c:pt>
                <c:pt idx="5003">
                  <c:v>42168</c:v>
                </c:pt>
                <c:pt idx="5004">
                  <c:v>42169</c:v>
                </c:pt>
                <c:pt idx="5005">
                  <c:v>42170</c:v>
                </c:pt>
                <c:pt idx="5006">
                  <c:v>42171</c:v>
                </c:pt>
                <c:pt idx="5007">
                  <c:v>42172</c:v>
                </c:pt>
                <c:pt idx="5008">
                  <c:v>42173</c:v>
                </c:pt>
                <c:pt idx="5009">
                  <c:v>42174</c:v>
                </c:pt>
                <c:pt idx="5010">
                  <c:v>42175</c:v>
                </c:pt>
                <c:pt idx="5011">
                  <c:v>42176</c:v>
                </c:pt>
                <c:pt idx="5012">
                  <c:v>42177</c:v>
                </c:pt>
                <c:pt idx="5013">
                  <c:v>42178</c:v>
                </c:pt>
                <c:pt idx="5014">
                  <c:v>42179</c:v>
                </c:pt>
                <c:pt idx="5015">
                  <c:v>42180</c:v>
                </c:pt>
                <c:pt idx="5016">
                  <c:v>42181</c:v>
                </c:pt>
                <c:pt idx="5017">
                  <c:v>42182</c:v>
                </c:pt>
                <c:pt idx="5018">
                  <c:v>42183</c:v>
                </c:pt>
                <c:pt idx="5019">
                  <c:v>42184</c:v>
                </c:pt>
                <c:pt idx="5020">
                  <c:v>42185</c:v>
                </c:pt>
                <c:pt idx="5021">
                  <c:v>42186</c:v>
                </c:pt>
                <c:pt idx="5022">
                  <c:v>42187</c:v>
                </c:pt>
                <c:pt idx="5023">
                  <c:v>42188</c:v>
                </c:pt>
                <c:pt idx="5024">
                  <c:v>42189</c:v>
                </c:pt>
                <c:pt idx="5025">
                  <c:v>42190</c:v>
                </c:pt>
                <c:pt idx="5026">
                  <c:v>42191</c:v>
                </c:pt>
                <c:pt idx="5027">
                  <c:v>42192</c:v>
                </c:pt>
                <c:pt idx="5028">
                  <c:v>42193</c:v>
                </c:pt>
                <c:pt idx="5029">
                  <c:v>42194</c:v>
                </c:pt>
                <c:pt idx="5030">
                  <c:v>42195</c:v>
                </c:pt>
                <c:pt idx="5031">
                  <c:v>42196</c:v>
                </c:pt>
                <c:pt idx="5032">
                  <c:v>42197</c:v>
                </c:pt>
                <c:pt idx="5033">
                  <c:v>42198</c:v>
                </c:pt>
                <c:pt idx="5034">
                  <c:v>42199</c:v>
                </c:pt>
                <c:pt idx="5035">
                  <c:v>42200</c:v>
                </c:pt>
                <c:pt idx="5036">
                  <c:v>42201</c:v>
                </c:pt>
                <c:pt idx="5037">
                  <c:v>42202</c:v>
                </c:pt>
                <c:pt idx="5038">
                  <c:v>42203</c:v>
                </c:pt>
                <c:pt idx="5039">
                  <c:v>42204</c:v>
                </c:pt>
                <c:pt idx="5040">
                  <c:v>42205</c:v>
                </c:pt>
                <c:pt idx="5041">
                  <c:v>42206</c:v>
                </c:pt>
                <c:pt idx="5042">
                  <c:v>42207</c:v>
                </c:pt>
                <c:pt idx="5043">
                  <c:v>42208</c:v>
                </c:pt>
                <c:pt idx="5044">
                  <c:v>42209</c:v>
                </c:pt>
                <c:pt idx="5045">
                  <c:v>42210</c:v>
                </c:pt>
                <c:pt idx="5046">
                  <c:v>42211</c:v>
                </c:pt>
                <c:pt idx="5047">
                  <c:v>42212</c:v>
                </c:pt>
                <c:pt idx="5048">
                  <c:v>42213</c:v>
                </c:pt>
                <c:pt idx="5049">
                  <c:v>42214</c:v>
                </c:pt>
                <c:pt idx="5050">
                  <c:v>42215</c:v>
                </c:pt>
                <c:pt idx="5051">
                  <c:v>42216</c:v>
                </c:pt>
                <c:pt idx="5052">
                  <c:v>42217</c:v>
                </c:pt>
                <c:pt idx="5053">
                  <c:v>42218</c:v>
                </c:pt>
                <c:pt idx="5054">
                  <c:v>42219</c:v>
                </c:pt>
                <c:pt idx="5055">
                  <c:v>42220</c:v>
                </c:pt>
                <c:pt idx="5056">
                  <c:v>42221</c:v>
                </c:pt>
                <c:pt idx="5057">
                  <c:v>42222</c:v>
                </c:pt>
                <c:pt idx="5058">
                  <c:v>42223</c:v>
                </c:pt>
                <c:pt idx="5059">
                  <c:v>42224</c:v>
                </c:pt>
                <c:pt idx="5060">
                  <c:v>42225</c:v>
                </c:pt>
                <c:pt idx="5061">
                  <c:v>42226</c:v>
                </c:pt>
                <c:pt idx="5062">
                  <c:v>42227</c:v>
                </c:pt>
                <c:pt idx="5063">
                  <c:v>42228</c:v>
                </c:pt>
                <c:pt idx="5064">
                  <c:v>42229</c:v>
                </c:pt>
                <c:pt idx="5065">
                  <c:v>42230</c:v>
                </c:pt>
                <c:pt idx="5066">
                  <c:v>42231</c:v>
                </c:pt>
                <c:pt idx="5067">
                  <c:v>42232</c:v>
                </c:pt>
                <c:pt idx="5068">
                  <c:v>42233</c:v>
                </c:pt>
                <c:pt idx="5069">
                  <c:v>42234</c:v>
                </c:pt>
                <c:pt idx="5070">
                  <c:v>42235</c:v>
                </c:pt>
                <c:pt idx="5071">
                  <c:v>42236</c:v>
                </c:pt>
                <c:pt idx="5072">
                  <c:v>42237</c:v>
                </c:pt>
                <c:pt idx="5073">
                  <c:v>42238</c:v>
                </c:pt>
                <c:pt idx="5074">
                  <c:v>42239</c:v>
                </c:pt>
                <c:pt idx="5075">
                  <c:v>42240</c:v>
                </c:pt>
                <c:pt idx="5076">
                  <c:v>42241</c:v>
                </c:pt>
                <c:pt idx="5077">
                  <c:v>42242</c:v>
                </c:pt>
                <c:pt idx="5078">
                  <c:v>42243</c:v>
                </c:pt>
                <c:pt idx="5079">
                  <c:v>42244</c:v>
                </c:pt>
                <c:pt idx="5080">
                  <c:v>42245</c:v>
                </c:pt>
                <c:pt idx="5081">
                  <c:v>42246</c:v>
                </c:pt>
                <c:pt idx="5082">
                  <c:v>42247</c:v>
                </c:pt>
                <c:pt idx="5083">
                  <c:v>42248</c:v>
                </c:pt>
                <c:pt idx="5084">
                  <c:v>42249</c:v>
                </c:pt>
                <c:pt idx="5085">
                  <c:v>42250</c:v>
                </c:pt>
                <c:pt idx="5086">
                  <c:v>42251</c:v>
                </c:pt>
                <c:pt idx="5087">
                  <c:v>42252</c:v>
                </c:pt>
                <c:pt idx="5088">
                  <c:v>42253</c:v>
                </c:pt>
                <c:pt idx="5089">
                  <c:v>42254</c:v>
                </c:pt>
                <c:pt idx="5090">
                  <c:v>42255</c:v>
                </c:pt>
                <c:pt idx="5091">
                  <c:v>42256</c:v>
                </c:pt>
                <c:pt idx="5092">
                  <c:v>42257</c:v>
                </c:pt>
                <c:pt idx="5093">
                  <c:v>42258</c:v>
                </c:pt>
                <c:pt idx="5094">
                  <c:v>42259</c:v>
                </c:pt>
                <c:pt idx="5095">
                  <c:v>42260</c:v>
                </c:pt>
                <c:pt idx="5096">
                  <c:v>42261</c:v>
                </c:pt>
                <c:pt idx="5097">
                  <c:v>42262</c:v>
                </c:pt>
                <c:pt idx="5098">
                  <c:v>42263</c:v>
                </c:pt>
                <c:pt idx="5099">
                  <c:v>42264</c:v>
                </c:pt>
                <c:pt idx="5100">
                  <c:v>42265</c:v>
                </c:pt>
                <c:pt idx="5101">
                  <c:v>42266</c:v>
                </c:pt>
                <c:pt idx="5102">
                  <c:v>42267</c:v>
                </c:pt>
                <c:pt idx="5103">
                  <c:v>42268</c:v>
                </c:pt>
                <c:pt idx="5104">
                  <c:v>42269</c:v>
                </c:pt>
                <c:pt idx="5105">
                  <c:v>42270</c:v>
                </c:pt>
                <c:pt idx="5106">
                  <c:v>42271</c:v>
                </c:pt>
                <c:pt idx="5107">
                  <c:v>42272</c:v>
                </c:pt>
                <c:pt idx="5108">
                  <c:v>42273</c:v>
                </c:pt>
                <c:pt idx="5109">
                  <c:v>42274</c:v>
                </c:pt>
                <c:pt idx="5110">
                  <c:v>42275</c:v>
                </c:pt>
                <c:pt idx="5111">
                  <c:v>42276</c:v>
                </c:pt>
                <c:pt idx="5112">
                  <c:v>42277</c:v>
                </c:pt>
                <c:pt idx="5113">
                  <c:v>42278</c:v>
                </c:pt>
                <c:pt idx="5114">
                  <c:v>42279</c:v>
                </c:pt>
                <c:pt idx="5115">
                  <c:v>42280</c:v>
                </c:pt>
                <c:pt idx="5116">
                  <c:v>42281</c:v>
                </c:pt>
                <c:pt idx="5117">
                  <c:v>42282</c:v>
                </c:pt>
                <c:pt idx="5118">
                  <c:v>42283</c:v>
                </c:pt>
                <c:pt idx="5119">
                  <c:v>42284</c:v>
                </c:pt>
                <c:pt idx="5120">
                  <c:v>42285</c:v>
                </c:pt>
                <c:pt idx="5121">
                  <c:v>42286</c:v>
                </c:pt>
                <c:pt idx="5122">
                  <c:v>42287</c:v>
                </c:pt>
                <c:pt idx="5123">
                  <c:v>42288</c:v>
                </c:pt>
                <c:pt idx="5124">
                  <c:v>42289</c:v>
                </c:pt>
                <c:pt idx="5125">
                  <c:v>42290</c:v>
                </c:pt>
                <c:pt idx="5126">
                  <c:v>42291</c:v>
                </c:pt>
                <c:pt idx="5127">
                  <c:v>42292</c:v>
                </c:pt>
                <c:pt idx="5128">
                  <c:v>42293</c:v>
                </c:pt>
                <c:pt idx="5129">
                  <c:v>42294</c:v>
                </c:pt>
                <c:pt idx="5130">
                  <c:v>42295</c:v>
                </c:pt>
                <c:pt idx="5131">
                  <c:v>42296</c:v>
                </c:pt>
                <c:pt idx="5132">
                  <c:v>42297</c:v>
                </c:pt>
                <c:pt idx="5133">
                  <c:v>42298</c:v>
                </c:pt>
                <c:pt idx="5134">
                  <c:v>42299</c:v>
                </c:pt>
                <c:pt idx="5135">
                  <c:v>42300</c:v>
                </c:pt>
                <c:pt idx="5136">
                  <c:v>42301</c:v>
                </c:pt>
                <c:pt idx="5137">
                  <c:v>42302</c:v>
                </c:pt>
                <c:pt idx="5138">
                  <c:v>42303</c:v>
                </c:pt>
                <c:pt idx="5139">
                  <c:v>42304</c:v>
                </c:pt>
                <c:pt idx="5140">
                  <c:v>42305</c:v>
                </c:pt>
                <c:pt idx="5141">
                  <c:v>42306</c:v>
                </c:pt>
                <c:pt idx="5142">
                  <c:v>42307</c:v>
                </c:pt>
                <c:pt idx="5143">
                  <c:v>42308</c:v>
                </c:pt>
                <c:pt idx="5144">
                  <c:v>42309</c:v>
                </c:pt>
                <c:pt idx="5145">
                  <c:v>42310</c:v>
                </c:pt>
                <c:pt idx="5146">
                  <c:v>42311</c:v>
                </c:pt>
                <c:pt idx="5147">
                  <c:v>42312</c:v>
                </c:pt>
                <c:pt idx="5148">
                  <c:v>42313</c:v>
                </c:pt>
                <c:pt idx="5149">
                  <c:v>42314</c:v>
                </c:pt>
                <c:pt idx="5150">
                  <c:v>42315</c:v>
                </c:pt>
                <c:pt idx="5151">
                  <c:v>42316</c:v>
                </c:pt>
                <c:pt idx="5152">
                  <c:v>42317</c:v>
                </c:pt>
                <c:pt idx="5153">
                  <c:v>42318</c:v>
                </c:pt>
                <c:pt idx="5154">
                  <c:v>42319</c:v>
                </c:pt>
                <c:pt idx="5155">
                  <c:v>42320</c:v>
                </c:pt>
                <c:pt idx="5156">
                  <c:v>42321</c:v>
                </c:pt>
                <c:pt idx="5157">
                  <c:v>42322</c:v>
                </c:pt>
                <c:pt idx="5158">
                  <c:v>42323</c:v>
                </c:pt>
                <c:pt idx="5159">
                  <c:v>42324</c:v>
                </c:pt>
                <c:pt idx="5160">
                  <c:v>42325</c:v>
                </c:pt>
                <c:pt idx="5161">
                  <c:v>42326</c:v>
                </c:pt>
                <c:pt idx="5162">
                  <c:v>42327</c:v>
                </c:pt>
                <c:pt idx="5163">
                  <c:v>42328</c:v>
                </c:pt>
                <c:pt idx="5164">
                  <c:v>42329</c:v>
                </c:pt>
                <c:pt idx="5165">
                  <c:v>42330</c:v>
                </c:pt>
                <c:pt idx="5166">
                  <c:v>42331</c:v>
                </c:pt>
                <c:pt idx="5167">
                  <c:v>42332</c:v>
                </c:pt>
                <c:pt idx="5168">
                  <c:v>42333</c:v>
                </c:pt>
                <c:pt idx="5169">
                  <c:v>42334</c:v>
                </c:pt>
                <c:pt idx="5170">
                  <c:v>42335</c:v>
                </c:pt>
                <c:pt idx="5171">
                  <c:v>42336</c:v>
                </c:pt>
                <c:pt idx="5172">
                  <c:v>42337</c:v>
                </c:pt>
                <c:pt idx="5173">
                  <c:v>42338</c:v>
                </c:pt>
                <c:pt idx="5174">
                  <c:v>42339</c:v>
                </c:pt>
                <c:pt idx="5175">
                  <c:v>42340</c:v>
                </c:pt>
                <c:pt idx="5176">
                  <c:v>42341</c:v>
                </c:pt>
                <c:pt idx="5177">
                  <c:v>42342</c:v>
                </c:pt>
                <c:pt idx="5178">
                  <c:v>42343</c:v>
                </c:pt>
                <c:pt idx="5179">
                  <c:v>42344</c:v>
                </c:pt>
                <c:pt idx="5180">
                  <c:v>42345</c:v>
                </c:pt>
                <c:pt idx="5181">
                  <c:v>42346</c:v>
                </c:pt>
                <c:pt idx="5182">
                  <c:v>42347</c:v>
                </c:pt>
                <c:pt idx="5183">
                  <c:v>42348</c:v>
                </c:pt>
                <c:pt idx="5184">
                  <c:v>42349</c:v>
                </c:pt>
                <c:pt idx="5185">
                  <c:v>42350</c:v>
                </c:pt>
                <c:pt idx="5186">
                  <c:v>42351</c:v>
                </c:pt>
                <c:pt idx="5187">
                  <c:v>42352</c:v>
                </c:pt>
                <c:pt idx="5188">
                  <c:v>42353</c:v>
                </c:pt>
                <c:pt idx="5189">
                  <c:v>42354</c:v>
                </c:pt>
                <c:pt idx="5190">
                  <c:v>42355</c:v>
                </c:pt>
                <c:pt idx="5191">
                  <c:v>42356</c:v>
                </c:pt>
                <c:pt idx="5192">
                  <c:v>42357</c:v>
                </c:pt>
                <c:pt idx="5193">
                  <c:v>42358</c:v>
                </c:pt>
                <c:pt idx="5194">
                  <c:v>42359</c:v>
                </c:pt>
                <c:pt idx="5195">
                  <c:v>42360</c:v>
                </c:pt>
                <c:pt idx="5196">
                  <c:v>42361</c:v>
                </c:pt>
                <c:pt idx="5197">
                  <c:v>42362</c:v>
                </c:pt>
                <c:pt idx="5198">
                  <c:v>42363</c:v>
                </c:pt>
                <c:pt idx="5199">
                  <c:v>42364</c:v>
                </c:pt>
                <c:pt idx="5200">
                  <c:v>42365</c:v>
                </c:pt>
                <c:pt idx="5201">
                  <c:v>42366</c:v>
                </c:pt>
                <c:pt idx="5202">
                  <c:v>42367</c:v>
                </c:pt>
                <c:pt idx="5203">
                  <c:v>42368</c:v>
                </c:pt>
                <c:pt idx="5204">
                  <c:v>42369</c:v>
                </c:pt>
                <c:pt idx="5205">
                  <c:v>42370</c:v>
                </c:pt>
                <c:pt idx="5206">
                  <c:v>42371</c:v>
                </c:pt>
                <c:pt idx="5207">
                  <c:v>42372</c:v>
                </c:pt>
                <c:pt idx="5208">
                  <c:v>42373</c:v>
                </c:pt>
                <c:pt idx="5209">
                  <c:v>42374</c:v>
                </c:pt>
                <c:pt idx="5210">
                  <c:v>42375</c:v>
                </c:pt>
                <c:pt idx="5211">
                  <c:v>42376</c:v>
                </c:pt>
                <c:pt idx="5212">
                  <c:v>42377</c:v>
                </c:pt>
                <c:pt idx="5213">
                  <c:v>42378</c:v>
                </c:pt>
                <c:pt idx="5214">
                  <c:v>42379</c:v>
                </c:pt>
                <c:pt idx="5215">
                  <c:v>42380</c:v>
                </c:pt>
                <c:pt idx="5216">
                  <c:v>42381</c:v>
                </c:pt>
                <c:pt idx="5217">
                  <c:v>42382</c:v>
                </c:pt>
                <c:pt idx="5218">
                  <c:v>42383</c:v>
                </c:pt>
                <c:pt idx="5219">
                  <c:v>42384</c:v>
                </c:pt>
                <c:pt idx="5220">
                  <c:v>42385</c:v>
                </c:pt>
                <c:pt idx="5221">
                  <c:v>42386</c:v>
                </c:pt>
                <c:pt idx="5222">
                  <c:v>42387</c:v>
                </c:pt>
                <c:pt idx="5223">
                  <c:v>42388</c:v>
                </c:pt>
                <c:pt idx="5224">
                  <c:v>42389</c:v>
                </c:pt>
                <c:pt idx="5225">
                  <c:v>42390</c:v>
                </c:pt>
                <c:pt idx="5226">
                  <c:v>42391</c:v>
                </c:pt>
                <c:pt idx="5227">
                  <c:v>42392</c:v>
                </c:pt>
                <c:pt idx="5228">
                  <c:v>42393</c:v>
                </c:pt>
                <c:pt idx="5229">
                  <c:v>42394</c:v>
                </c:pt>
                <c:pt idx="5230">
                  <c:v>42395</c:v>
                </c:pt>
                <c:pt idx="5231">
                  <c:v>42396</c:v>
                </c:pt>
                <c:pt idx="5232">
                  <c:v>42397</c:v>
                </c:pt>
                <c:pt idx="5233">
                  <c:v>42398</c:v>
                </c:pt>
                <c:pt idx="5234">
                  <c:v>42399</c:v>
                </c:pt>
                <c:pt idx="5235">
                  <c:v>42400</c:v>
                </c:pt>
                <c:pt idx="5236">
                  <c:v>42401</c:v>
                </c:pt>
                <c:pt idx="5237">
                  <c:v>42402</c:v>
                </c:pt>
                <c:pt idx="5238">
                  <c:v>42403</c:v>
                </c:pt>
                <c:pt idx="5239">
                  <c:v>42404</c:v>
                </c:pt>
                <c:pt idx="5240">
                  <c:v>42405</c:v>
                </c:pt>
                <c:pt idx="5241">
                  <c:v>42406</c:v>
                </c:pt>
                <c:pt idx="5242">
                  <c:v>42407</c:v>
                </c:pt>
                <c:pt idx="5243">
                  <c:v>42408</c:v>
                </c:pt>
                <c:pt idx="5244">
                  <c:v>42409</c:v>
                </c:pt>
                <c:pt idx="5245">
                  <c:v>42410</c:v>
                </c:pt>
                <c:pt idx="5246">
                  <c:v>42411</c:v>
                </c:pt>
                <c:pt idx="5247">
                  <c:v>42412</c:v>
                </c:pt>
                <c:pt idx="5248">
                  <c:v>42413</c:v>
                </c:pt>
                <c:pt idx="5249">
                  <c:v>42414</c:v>
                </c:pt>
                <c:pt idx="5250">
                  <c:v>42415</c:v>
                </c:pt>
                <c:pt idx="5251">
                  <c:v>42416</c:v>
                </c:pt>
                <c:pt idx="5252">
                  <c:v>42417</c:v>
                </c:pt>
                <c:pt idx="5253">
                  <c:v>42418</c:v>
                </c:pt>
                <c:pt idx="5254">
                  <c:v>42419</c:v>
                </c:pt>
                <c:pt idx="5255">
                  <c:v>42420</c:v>
                </c:pt>
                <c:pt idx="5256">
                  <c:v>42421</c:v>
                </c:pt>
                <c:pt idx="5257">
                  <c:v>42422</c:v>
                </c:pt>
                <c:pt idx="5258">
                  <c:v>42423</c:v>
                </c:pt>
                <c:pt idx="5259">
                  <c:v>42424</c:v>
                </c:pt>
                <c:pt idx="5260">
                  <c:v>42425</c:v>
                </c:pt>
                <c:pt idx="5261">
                  <c:v>42426</c:v>
                </c:pt>
                <c:pt idx="5262">
                  <c:v>42427</c:v>
                </c:pt>
                <c:pt idx="5263">
                  <c:v>42428</c:v>
                </c:pt>
                <c:pt idx="5264">
                  <c:v>42429</c:v>
                </c:pt>
                <c:pt idx="5265">
                  <c:v>42430</c:v>
                </c:pt>
                <c:pt idx="5266">
                  <c:v>42431</c:v>
                </c:pt>
                <c:pt idx="5267">
                  <c:v>42432</c:v>
                </c:pt>
                <c:pt idx="5268">
                  <c:v>42433</c:v>
                </c:pt>
                <c:pt idx="5269">
                  <c:v>42434</c:v>
                </c:pt>
                <c:pt idx="5270">
                  <c:v>42435</c:v>
                </c:pt>
                <c:pt idx="5271">
                  <c:v>42436</c:v>
                </c:pt>
                <c:pt idx="5272">
                  <c:v>42437</c:v>
                </c:pt>
                <c:pt idx="5273">
                  <c:v>42438</c:v>
                </c:pt>
                <c:pt idx="5274">
                  <c:v>42439</c:v>
                </c:pt>
                <c:pt idx="5275">
                  <c:v>42440</c:v>
                </c:pt>
                <c:pt idx="5276">
                  <c:v>42441</c:v>
                </c:pt>
                <c:pt idx="5277">
                  <c:v>42442</c:v>
                </c:pt>
                <c:pt idx="5278">
                  <c:v>42443</c:v>
                </c:pt>
                <c:pt idx="5279">
                  <c:v>42444</c:v>
                </c:pt>
                <c:pt idx="5280">
                  <c:v>42445</c:v>
                </c:pt>
                <c:pt idx="5281">
                  <c:v>42446</c:v>
                </c:pt>
                <c:pt idx="5282">
                  <c:v>42447</c:v>
                </c:pt>
                <c:pt idx="5283">
                  <c:v>42448</c:v>
                </c:pt>
                <c:pt idx="5284">
                  <c:v>42449</c:v>
                </c:pt>
                <c:pt idx="5285">
                  <c:v>42450</c:v>
                </c:pt>
                <c:pt idx="5286">
                  <c:v>42451</c:v>
                </c:pt>
                <c:pt idx="5287">
                  <c:v>42452</c:v>
                </c:pt>
                <c:pt idx="5288">
                  <c:v>42453</c:v>
                </c:pt>
                <c:pt idx="5289">
                  <c:v>42454</c:v>
                </c:pt>
                <c:pt idx="5290">
                  <c:v>42455</c:v>
                </c:pt>
                <c:pt idx="5291">
                  <c:v>42456</c:v>
                </c:pt>
                <c:pt idx="5292">
                  <c:v>42457</c:v>
                </c:pt>
                <c:pt idx="5293">
                  <c:v>42458</c:v>
                </c:pt>
                <c:pt idx="5294">
                  <c:v>42459</c:v>
                </c:pt>
                <c:pt idx="5295">
                  <c:v>42460</c:v>
                </c:pt>
                <c:pt idx="5296">
                  <c:v>42461</c:v>
                </c:pt>
                <c:pt idx="5297">
                  <c:v>42462</c:v>
                </c:pt>
                <c:pt idx="5298">
                  <c:v>42463</c:v>
                </c:pt>
                <c:pt idx="5299">
                  <c:v>42464</c:v>
                </c:pt>
                <c:pt idx="5300">
                  <c:v>42465</c:v>
                </c:pt>
                <c:pt idx="5301">
                  <c:v>42466</c:v>
                </c:pt>
                <c:pt idx="5302">
                  <c:v>42467</c:v>
                </c:pt>
                <c:pt idx="5303">
                  <c:v>42468</c:v>
                </c:pt>
                <c:pt idx="5304">
                  <c:v>42469</c:v>
                </c:pt>
                <c:pt idx="5305">
                  <c:v>42470</c:v>
                </c:pt>
                <c:pt idx="5306">
                  <c:v>42471</c:v>
                </c:pt>
                <c:pt idx="5307">
                  <c:v>42472</c:v>
                </c:pt>
                <c:pt idx="5308">
                  <c:v>42473</c:v>
                </c:pt>
                <c:pt idx="5309">
                  <c:v>42474</c:v>
                </c:pt>
                <c:pt idx="5310">
                  <c:v>42475</c:v>
                </c:pt>
                <c:pt idx="5311">
                  <c:v>42476</c:v>
                </c:pt>
                <c:pt idx="5312">
                  <c:v>42477</c:v>
                </c:pt>
                <c:pt idx="5313">
                  <c:v>42478</c:v>
                </c:pt>
                <c:pt idx="5314">
                  <c:v>42479</c:v>
                </c:pt>
                <c:pt idx="5315">
                  <c:v>42480</c:v>
                </c:pt>
                <c:pt idx="5316">
                  <c:v>42481</c:v>
                </c:pt>
                <c:pt idx="5317">
                  <c:v>42482</c:v>
                </c:pt>
                <c:pt idx="5318">
                  <c:v>42483</c:v>
                </c:pt>
                <c:pt idx="5319">
                  <c:v>42484</c:v>
                </c:pt>
                <c:pt idx="5320">
                  <c:v>42485</c:v>
                </c:pt>
                <c:pt idx="5321">
                  <c:v>42486</c:v>
                </c:pt>
                <c:pt idx="5322">
                  <c:v>42487</c:v>
                </c:pt>
                <c:pt idx="5323">
                  <c:v>42488</c:v>
                </c:pt>
                <c:pt idx="5324">
                  <c:v>42489</c:v>
                </c:pt>
                <c:pt idx="5325">
                  <c:v>42490</c:v>
                </c:pt>
                <c:pt idx="5326">
                  <c:v>42491</c:v>
                </c:pt>
                <c:pt idx="5327">
                  <c:v>42492</c:v>
                </c:pt>
                <c:pt idx="5328">
                  <c:v>42493</c:v>
                </c:pt>
                <c:pt idx="5329">
                  <c:v>42494</c:v>
                </c:pt>
                <c:pt idx="5330">
                  <c:v>42495</c:v>
                </c:pt>
                <c:pt idx="5331">
                  <c:v>42496</c:v>
                </c:pt>
                <c:pt idx="5332">
                  <c:v>42497</c:v>
                </c:pt>
                <c:pt idx="5333">
                  <c:v>42498</c:v>
                </c:pt>
                <c:pt idx="5334">
                  <c:v>42499</c:v>
                </c:pt>
                <c:pt idx="5335">
                  <c:v>42500</c:v>
                </c:pt>
                <c:pt idx="5336">
                  <c:v>42501</c:v>
                </c:pt>
                <c:pt idx="5337">
                  <c:v>42502</c:v>
                </c:pt>
                <c:pt idx="5338">
                  <c:v>42503</c:v>
                </c:pt>
                <c:pt idx="5339">
                  <c:v>42504</c:v>
                </c:pt>
                <c:pt idx="5340">
                  <c:v>42505</c:v>
                </c:pt>
                <c:pt idx="5341">
                  <c:v>42506</c:v>
                </c:pt>
                <c:pt idx="5342">
                  <c:v>42507</c:v>
                </c:pt>
                <c:pt idx="5343">
                  <c:v>42508</c:v>
                </c:pt>
                <c:pt idx="5344">
                  <c:v>42509</c:v>
                </c:pt>
                <c:pt idx="5345">
                  <c:v>42510</c:v>
                </c:pt>
                <c:pt idx="5346">
                  <c:v>42511</c:v>
                </c:pt>
                <c:pt idx="5347">
                  <c:v>42512</c:v>
                </c:pt>
                <c:pt idx="5348">
                  <c:v>42513</c:v>
                </c:pt>
                <c:pt idx="5349">
                  <c:v>42514</c:v>
                </c:pt>
                <c:pt idx="5350">
                  <c:v>42515</c:v>
                </c:pt>
                <c:pt idx="5351">
                  <c:v>42516</c:v>
                </c:pt>
                <c:pt idx="5352">
                  <c:v>42517</c:v>
                </c:pt>
                <c:pt idx="5353">
                  <c:v>42518</c:v>
                </c:pt>
                <c:pt idx="5354">
                  <c:v>42519</c:v>
                </c:pt>
                <c:pt idx="5355">
                  <c:v>42520</c:v>
                </c:pt>
                <c:pt idx="5356">
                  <c:v>42521</c:v>
                </c:pt>
                <c:pt idx="5357">
                  <c:v>42522</c:v>
                </c:pt>
                <c:pt idx="5358">
                  <c:v>42523</c:v>
                </c:pt>
                <c:pt idx="5359">
                  <c:v>42524</c:v>
                </c:pt>
                <c:pt idx="5360">
                  <c:v>42525</c:v>
                </c:pt>
                <c:pt idx="5361">
                  <c:v>42526</c:v>
                </c:pt>
                <c:pt idx="5362">
                  <c:v>42527</c:v>
                </c:pt>
                <c:pt idx="5363">
                  <c:v>42528</c:v>
                </c:pt>
                <c:pt idx="5364">
                  <c:v>42529</c:v>
                </c:pt>
                <c:pt idx="5365">
                  <c:v>42530</c:v>
                </c:pt>
                <c:pt idx="5366">
                  <c:v>42531</c:v>
                </c:pt>
                <c:pt idx="5367">
                  <c:v>42532</c:v>
                </c:pt>
                <c:pt idx="5368">
                  <c:v>42533</c:v>
                </c:pt>
                <c:pt idx="5369">
                  <c:v>42534</c:v>
                </c:pt>
                <c:pt idx="5370">
                  <c:v>42535</c:v>
                </c:pt>
                <c:pt idx="5371">
                  <c:v>42536</c:v>
                </c:pt>
                <c:pt idx="5372">
                  <c:v>42537</c:v>
                </c:pt>
                <c:pt idx="5373">
                  <c:v>42538</c:v>
                </c:pt>
                <c:pt idx="5374">
                  <c:v>42539</c:v>
                </c:pt>
                <c:pt idx="5375">
                  <c:v>42540</c:v>
                </c:pt>
                <c:pt idx="5376">
                  <c:v>42541</c:v>
                </c:pt>
                <c:pt idx="5377">
                  <c:v>42542</c:v>
                </c:pt>
                <c:pt idx="5378">
                  <c:v>42543</c:v>
                </c:pt>
                <c:pt idx="5379">
                  <c:v>42544</c:v>
                </c:pt>
                <c:pt idx="5380">
                  <c:v>42545</c:v>
                </c:pt>
                <c:pt idx="5381">
                  <c:v>42546</c:v>
                </c:pt>
                <c:pt idx="5382">
                  <c:v>42547</c:v>
                </c:pt>
                <c:pt idx="5383">
                  <c:v>42548</c:v>
                </c:pt>
                <c:pt idx="5384">
                  <c:v>42549</c:v>
                </c:pt>
                <c:pt idx="5385">
                  <c:v>42550</c:v>
                </c:pt>
                <c:pt idx="5386">
                  <c:v>42551</c:v>
                </c:pt>
                <c:pt idx="5387">
                  <c:v>42552</c:v>
                </c:pt>
                <c:pt idx="5388">
                  <c:v>42553</c:v>
                </c:pt>
                <c:pt idx="5389">
                  <c:v>42554</c:v>
                </c:pt>
                <c:pt idx="5390">
                  <c:v>42555</c:v>
                </c:pt>
                <c:pt idx="5391">
                  <c:v>42556</c:v>
                </c:pt>
                <c:pt idx="5392">
                  <c:v>42557</c:v>
                </c:pt>
                <c:pt idx="5393">
                  <c:v>42558</c:v>
                </c:pt>
                <c:pt idx="5394">
                  <c:v>42559</c:v>
                </c:pt>
                <c:pt idx="5395">
                  <c:v>42560</c:v>
                </c:pt>
                <c:pt idx="5396">
                  <c:v>42561</c:v>
                </c:pt>
                <c:pt idx="5397">
                  <c:v>42562</c:v>
                </c:pt>
                <c:pt idx="5398">
                  <c:v>42563</c:v>
                </c:pt>
                <c:pt idx="5399">
                  <c:v>42564</c:v>
                </c:pt>
                <c:pt idx="5400">
                  <c:v>42565</c:v>
                </c:pt>
                <c:pt idx="5401">
                  <c:v>42566</c:v>
                </c:pt>
                <c:pt idx="5402">
                  <c:v>42567</c:v>
                </c:pt>
                <c:pt idx="5403">
                  <c:v>42568</c:v>
                </c:pt>
                <c:pt idx="5404">
                  <c:v>42569</c:v>
                </c:pt>
                <c:pt idx="5405">
                  <c:v>42570</c:v>
                </c:pt>
                <c:pt idx="5406">
                  <c:v>42571</c:v>
                </c:pt>
                <c:pt idx="5407">
                  <c:v>42572</c:v>
                </c:pt>
                <c:pt idx="5408">
                  <c:v>42573</c:v>
                </c:pt>
                <c:pt idx="5409">
                  <c:v>42574</c:v>
                </c:pt>
                <c:pt idx="5410">
                  <c:v>42575</c:v>
                </c:pt>
                <c:pt idx="5411">
                  <c:v>42576</c:v>
                </c:pt>
                <c:pt idx="5412">
                  <c:v>42577</c:v>
                </c:pt>
                <c:pt idx="5413">
                  <c:v>42578</c:v>
                </c:pt>
                <c:pt idx="5414">
                  <c:v>42579</c:v>
                </c:pt>
                <c:pt idx="5415">
                  <c:v>42580</c:v>
                </c:pt>
                <c:pt idx="5416">
                  <c:v>42581</c:v>
                </c:pt>
                <c:pt idx="5417">
                  <c:v>42582</c:v>
                </c:pt>
                <c:pt idx="5418">
                  <c:v>42583</c:v>
                </c:pt>
                <c:pt idx="5419">
                  <c:v>42584</c:v>
                </c:pt>
                <c:pt idx="5420">
                  <c:v>42585</c:v>
                </c:pt>
                <c:pt idx="5421">
                  <c:v>42586</c:v>
                </c:pt>
                <c:pt idx="5422">
                  <c:v>42587</c:v>
                </c:pt>
                <c:pt idx="5423">
                  <c:v>42588</c:v>
                </c:pt>
                <c:pt idx="5424">
                  <c:v>42589</c:v>
                </c:pt>
                <c:pt idx="5425">
                  <c:v>42590</c:v>
                </c:pt>
                <c:pt idx="5426">
                  <c:v>42591</c:v>
                </c:pt>
                <c:pt idx="5427">
                  <c:v>42592</c:v>
                </c:pt>
                <c:pt idx="5428">
                  <c:v>42593</c:v>
                </c:pt>
                <c:pt idx="5429">
                  <c:v>42594</c:v>
                </c:pt>
                <c:pt idx="5430">
                  <c:v>42595</c:v>
                </c:pt>
                <c:pt idx="5431">
                  <c:v>42596</c:v>
                </c:pt>
                <c:pt idx="5432">
                  <c:v>42597</c:v>
                </c:pt>
                <c:pt idx="5433">
                  <c:v>42598</c:v>
                </c:pt>
                <c:pt idx="5434">
                  <c:v>42599</c:v>
                </c:pt>
                <c:pt idx="5435">
                  <c:v>42600</c:v>
                </c:pt>
                <c:pt idx="5436">
                  <c:v>42601</c:v>
                </c:pt>
                <c:pt idx="5437">
                  <c:v>42602</c:v>
                </c:pt>
                <c:pt idx="5438">
                  <c:v>42603</c:v>
                </c:pt>
                <c:pt idx="5439">
                  <c:v>42604</c:v>
                </c:pt>
                <c:pt idx="5440">
                  <c:v>42605</c:v>
                </c:pt>
                <c:pt idx="5441">
                  <c:v>42606</c:v>
                </c:pt>
                <c:pt idx="5442">
                  <c:v>42607</c:v>
                </c:pt>
                <c:pt idx="5443">
                  <c:v>42608</c:v>
                </c:pt>
                <c:pt idx="5444">
                  <c:v>42609</c:v>
                </c:pt>
                <c:pt idx="5445">
                  <c:v>42610</c:v>
                </c:pt>
                <c:pt idx="5446">
                  <c:v>42611</c:v>
                </c:pt>
                <c:pt idx="5447">
                  <c:v>42612</c:v>
                </c:pt>
                <c:pt idx="5448">
                  <c:v>42613</c:v>
                </c:pt>
                <c:pt idx="5449">
                  <c:v>42614</c:v>
                </c:pt>
                <c:pt idx="5450">
                  <c:v>42615</c:v>
                </c:pt>
                <c:pt idx="5451">
                  <c:v>42616</c:v>
                </c:pt>
                <c:pt idx="5452">
                  <c:v>42617</c:v>
                </c:pt>
                <c:pt idx="5453">
                  <c:v>42618</c:v>
                </c:pt>
                <c:pt idx="5454">
                  <c:v>42619</c:v>
                </c:pt>
                <c:pt idx="5455">
                  <c:v>42620</c:v>
                </c:pt>
                <c:pt idx="5456">
                  <c:v>42621</c:v>
                </c:pt>
                <c:pt idx="5457">
                  <c:v>42622</c:v>
                </c:pt>
                <c:pt idx="5458">
                  <c:v>42623</c:v>
                </c:pt>
                <c:pt idx="5459">
                  <c:v>42624</c:v>
                </c:pt>
                <c:pt idx="5460">
                  <c:v>42625</c:v>
                </c:pt>
                <c:pt idx="5461">
                  <c:v>42626</c:v>
                </c:pt>
                <c:pt idx="5462">
                  <c:v>42627</c:v>
                </c:pt>
                <c:pt idx="5463">
                  <c:v>42628</c:v>
                </c:pt>
                <c:pt idx="5464">
                  <c:v>42629</c:v>
                </c:pt>
                <c:pt idx="5465">
                  <c:v>42630</c:v>
                </c:pt>
                <c:pt idx="5466">
                  <c:v>42631</c:v>
                </c:pt>
                <c:pt idx="5467">
                  <c:v>42632</c:v>
                </c:pt>
                <c:pt idx="5468">
                  <c:v>42633</c:v>
                </c:pt>
                <c:pt idx="5469">
                  <c:v>42634</c:v>
                </c:pt>
                <c:pt idx="5470">
                  <c:v>42635</c:v>
                </c:pt>
                <c:pt idx="5471">
                  <c:v>42636</c:v>
                </c:pt>
                <c:pt idx="5472">
                  <c:v>42637</c:v>
                </c:pt>
                <c:pt idx="5473">
                  <c:v>42638</c:v>
                </c:pt>
                <c:pt idx="5474">
                  <c:v>42639</c:v>
                </c:pt>
                <c:pt idx="5475">
                  <c:v>42640</c:v>
                </c:pt>
                <c:pt idx="5476">
                  <c:v>42641</c:v>
                </c:pt>
                <c:pt idx="5477">
                  <c:v>42642</c:v>
                </c:pt>
                <c:pt idx="5478">
                  <c:v>42643</c:v>
                </c:pt>
                <c:pt idx="5479">
                  <c:v>42644</c:v>
                </c:pt>
                <c:pt idx="5480">
                  <c:v>42645</c:v>
                </c:pt>
                <c:pt idx="5481">
                  <c:v>42646</c:v>
                </c:pt>
                <c:pt idx="5482">
                  <c:v>42647</c:v>
                </c:pt>
                <c:pt idx="5483">
                  <c:v>42648</c:v>
                </c:pt>
                <c:pt idx="5484">
                  <c:v>42649</c:v>
                </c:pt>
                <c:pt idx="5485">
                  <c:v>42650</c:v>
                </c:pt>
                <c:pt idx="5486">
                  <c:v>42651</c:v>
                </c:pt>
                <c:pt idx="5487">
                  <c:v>42652</c:v>
                </c:pt>
                <c:pt idx="5488">
                  <c:v>42653</c:v>
                </c:pt>
                <c:pt idx="5489">
                  <c:v>42654</c:v>
                </c:pt>
                <c:pt idx="5490">
                  <c:v>42655</c:v>
                </c:pt>
                <c:pt idx="5491">
                  <c:v>42656</c:v>
                </c:pt>
                <c:pt idx="5492">
                  <c:v>42657</c:v>
                </c:pt>
                <c:pt idx="5493">
                  <c:v>42658</c:v>
                </c:pt>
                <c:pt idx="5494">
                  <c:v>42659</c:v>
                </c:pt>
                <c:pt idx="5495">
                  <c:v>42660</c:v>
                </c:pt>
                <c:pt idx="5496">
                  <c:v>42661</c:v>
                </c:pt>
                <c:pt idx="5497">
                  <c:v>42662</c:v>
                </c:pt>
                <c:pt idx="5498">
                  <c:v>42663</c:v>
                </c:pt>
                <c:pt idx="5499">
                  <c:v>42664</c:v>
                </c:pt>
                <c:pt idx="5500">
                  <c:v>42665</c:v>
                </c:pt>
                <c:pt idx="5501">
                  <c:v>42666</c:v>
                </c:pt>
                <c:pt idx="5502">
                  <c:v>42667</c:v>
                </c:pt>
                <c:pt idx="5503">
                  <c:v>42668</c:v>
                </c:pt>
                <c:pt idx="5504">
                  <c:v>42669</c:v>
                </c:pt>
                <c:pt idx="5505">
                  <c:v>42670</c:v>
                </c:pt>
                <c:pt idx="5506">
                  <c:v>42671</c:v>
                </c:pt>
                <c:pt idx="5507">
                  <c:v>42672</c:v>
                </c:pt>
                <c:pt idx="5508">
                  <c:v>42673</c:v>
                </c:pt>
                <c:pt idx="5509">
                  <c:v>42674</c:v>
                </c:pt>
                <c:pt idx="5510">
                  <c:v>42675</c:v>
                </c:pt>
                <c:pt idx="5511">
                  <c:v>42676</c:v>
                </c:pt>
                <c:pt idx="5512">
                  <c:v>42677</c:v>
                </c:pt>
                <c:pt idx="5513">
                  <c:v>42678</c:v>
                </c:pt>
                <c:pt idx="5514">
                  <c:v>42679</c:v>
                </c:pt>
                <c:pt idx="5515">
                  <c:v>42680</c:v>
                </c:pt>
                <c:pt idx="5516">
                  <c:v>42681</c:v>
                </c:pt>
                <c:pt idx="5517">
                  <c:v>42682</c:v>
                </c:pt>
                <c:pt idx="5518">
                  <c:v>42683</c:v>
                </c:pt>
                <c:pt idx="5519">
                  <c:v>42684</c:v>
                </c:pt>
                <c:pt idx="5520">
                  <c:v>42685</c:v>
                </c:pt>
                <c:pt idx="5521">
                  <c:v>42686</c:v>
                </c:pt>
                <c:pt idx="5522">
                  <c:v>42687</c:v>
                </c:pt>
                <c:pt idx="5523">
                  <c:v>42688</c:v>
                </c:pt>
                <c:pt idx="5524">
                  <c:v>42689</c:v>
                </c:pt>
                <c:pt idx="5525">
                  <c:v>42690</c:v>
                </c:pt>
                <c:pt idx="5526">
                  <c:v>42691</c:v>
                </c:pt>
                <c:pt idx="5527">
                  <c:v>42692</c:v>
                </c:pt>
                <c:pt idx="5528">
                  <c:v>42693</c:v>
                </c:pt>
                <c:pt idx="5529">
                  <c:v>42694</c:v>
                </c:pt>
                <c:pt idx="5530">
                  <c:v>42695</c:v>
                </c:pt>
                <c:pt idx="5531">
                  <c:v>42696</c:v>
                </c:pt>
                <c:pt idx="5532">
                  <c:v>42697</c:v>
                </c:pt>
                <c:pt idx="5533">
                  <c:v>42698</c:v>
                </c:pt>
                <c:pt idx="5534">
                  <c:v>42699</c:v>
                </c:pt>
                <c:pt idx="5535">
                  <c:v>42700</c:v>
                </c:pt>
                <c:pt idx="5536">
                  <c:v>42701</c:v>
                </c:pt>
                <c:pt idx="5537">
                  <c:v>42702</c:v>
                </c:pt>
                <c:pt idx="5538">
                  <c:v>42703</c:v>
                </c:pt>
                <c:pt idx="5539">
                  <c:v>42704</c:v>
                </c:pt>
                <c:pt idx="5540">
                  <c:v>42705</c:v>
                </c:pt>
                <c:pt idx="5541">
                  <c:v>42706</c:v>
                </c:pt>
                <c:pt idx="5542">
                  <c:v>42707</c:v>
                </c:pt>
                <c:pt idx="5543">
                  <c:v>42708</c:v>
                </c:pt>
                <c:pt idx="5544">
                  <c:v>42709</c:v>
                </c:pt>
                <c:pt idx="5545">
                  <c:v>42710</c:v>
                </c:pt>
                <c:pt idx="5546">
                  <c:v>42711</c:v>
                </c:pt>
                <c:pt idx="5547">
                  <c:v>42712</c:v>
                </c:pt>
                <c:pt idx="5548">
                  <c:v>42713</c:v>
                </c:pt>
                <c:pt idx="5549">
                  <c:v>42714</c:v>
                </c:pt>
                <c:pt idx="5550">
                  <c:v>42715</c:v>
                </c:pt>
                <c:pt idx="5551">
                  <c:v>42716</c:v>
                </c:pt>
                <c:pt idx="5552">
                  <c:v>42717</c:v>
                </c:pt>
                <c:pt idx="5553">
                  <c:v>42718</c:v>
                </c:pt>
                <c:pt idx="5554">
                  <c:v>42719</c:v>
                </c:pt>
                <c:pt idx="5555">
                  <c:v>42720</c:v>
                </c:pt>
                <c:pt idx="5556">
                  <c:v>42721</c:v>
                </c:pt>
                <c:pt idx="5557">
                  <c:v>42722</c:v>
                </c:pt>
                <c:pt idx="5558">
                  <c:v>42723</c:v>
                </c:pt>
                <c:pt idx="5559">
                  <c:v>42724</c:v>
                </c:pt>
                <c:pt idx="5560">
                  <c:v>42725</c:v>
                </c:pt>
                <c:pt idx="5561">
                  <c:v>42726</c:v>
                </c:pt>
                <c:pt idx="5562">
                  <c:v>42727</c:v>
                </c:pt>
                <c:pt idx="5563">
                  <c:v>42728</c:v>
                </c:pt>
                <c:pt idx="5564">
                  <c:v>42729</c:v>
                </c:pt>
                <c:pt idx="5565">
                  <c:v>42730</c:v>
                </c:pt>
                <c:pt idx="5566">
                  <c:v>42731</c:v>
                </c:pt>
                <c:pt idx="5567">
                  <c:v>42732</c:v>
                </c:pt>
                <c:pt idx="5568">
                  <c:v>42733</c:v>
                </c:pt>
                <c:pt idx="5569">
                  <c:v>42734</c:v>
                </c:pt>
                <c:pt idx="5570">
                  <c:v>42735</c:v>
                </c:pt>
                <c:pt idx="5571">
                  <c:v>42736</c:v>
                </c:pt>
                <c:pt idx="5572">
                  <c:v>42737</c:v>
                </c:pt>
                <c:pt idx="5573">
                  <c:v>42738</c:v>
                </c:pt>
                <c:pt idx="5574">
                  <c:v>42739</c:v>
                </c:pt>
                <c:pt idx="5575">
                  <c:v>42740</c:v>
                </c:pt>
                <c:pt idx="5576">
                  <c:v>42741</c:v>
                </c:pt>
                <c:pt idx="5577">
                  <c:v>42742</c:v>
                </c:pt>
                <c:pt idx="5578">
                  <c:v>42743</c:v>
                </c:pt>
                <c:pt idx="5579">
                  <c:v>42744</c:v>
                </c:pt>
                <c:pt idx="5580">
                  <c:v>42745</c:v>
                </c:pt>
                <c:pt idx="5581">
                  <c:v>42746</c:v>
                </c:pt>
                <c:pt idx="5582">
                  <c:v>42747</c:v>
                </c:pt>
                <c:pt idx="5583">
                  <c:v>42748</c:v>
                </c:pt>
                <c:pt idx="5584">
                  <c:v>42749</c:v>
                </c:pt>
                <c:pt idx="5585">
                  <c:v>42750</c:v>
                </c:pt>
                <c:pt idx="5586">
                  <c:v>42751</c:v>
                </c:pt>
                <c:pt idx="5587">
                  <c:v>42752</c:v>
                </c:pt>
                <c:pt idx="5588">
                  <c:v>42753</c:v>
                </c:pt>
                <c:pt idx="5589">
                  <c:v>42754</c:v>
                </c:pt>
                <c:pt idx="5590">
                  <c:v>42755</c:v>
                </c:pt>
                <c:pt idx="5591">
                  <c:v>42756</c:v>
                </c:pt>
                <c:pt idx="5592">
                  <c:v>42757</c:v>
                </c:pt>
                <c:pt idx="5593">
                  <c:v>42758</c:v>
                </c:pt>
                <c:pt idx="5594">
                  <c:v>42759</c:v>
                </c:pt>
                <c:pt idx="5595">
                  <c:v>42760</c:v>
                </c:pt>
                <c:pt idx="5596">
                  <c:v>42761</c:v>
                </c:pt>
                <c:pt idx="5597">
                  <c:v>42762</c:v>
                </c:pt>
                <c:pt idx="5598">
                  <c:v>42763</c:v>
                </c:pt>
                <c:pt idx="5599">
                  <c:v>42764</c:v>
                </c:pt>
                <c:pt idx="5600">
                  <c:v>42765</c:v>
                </c:pt>
                <c:pt idx="5601">
                  <c:v>42766</c:v>
                </c:pt>
                <c:pt idx="5602">
                  <c:v>42767</c:v>
                </c:pt>
                <c:pt idx="5603">
                  <c:v>42768</c:v>
                </c:pt>
                <c:pt idx="5604">
                  <c:v>42769</c:v>
                </c:pt>
                <c:pt idx="5605">
                  <c:v>42770</c:v>
                </c:pt>
                <c:pt idx="5606">
                  <c:v>42771</c:v>
                </c:pt>
                <c:pt idx="5607">
                  <c:v>42772</c:v>
                </c:pt>
                <c:pt idx="5608">
                  <c:v>42773</c:v>
                </c:pt>
                <c:pt idx="5609">
                  <c:v>42774</c:v>
                </c:pt>
                <c:pt idx="5610">
                  <c:v>42775</c:v>
                </c:pt>
                <c:pt idx="5611">
                  <c:v>42776</c:v>
                </c:pt>
                <c:pt idx="5612">
                  <c:v>42777</c:v>
                </c:pt>
                <c:pt idx="5613">
                  <c:v>42778</c:v>
                </c:pt>
                <c:pt idx="5614">
                  <c:v>42779</c:v>
                </c:pt>
                <c:pt idx="5615">
                  <c:v>42780</c:v>
                </c:pt>
                <c:pt idx="5616">
                  <c:v>42781</c:v>
                </c:pt>
                <c:pt idx="5617">
                  <c:v>42782</c:v>
                </c:pt>
                <c:pt idx="5618">
                  <c:v>42783</c:v>
                </c:pt>
                <c:pt idx="5619">
                  <c:v>42784</c:v>
                </c:pt>
                <c:pt idx="5620">
                  <c:v>42785</c:v>
                </c:pt>
                <c:pt idx="5621">
                  <c:v>42786</c:v>
                </c:pt>
                <c:pt idx="5622">
                  <c:v>42787</c:v>
                </c:pt>
                <c:pt idx="5623">
                  <c:v>42788</c:v>
                </c:pt>
                <c:pt idx="5624">
                  <c:v>42789</c:v>
                </c:pt>
                <c:pt idx="5625">
                  <c:v>42790</c:v>
                </c:pt>
                <c:pt idx="5626">
                  <c:v>42791</c:v>
                </c:pt>
                <c:pt idx="5627">
                  <c:v>42792</c:v>
                </c:pt>
                <c:pt idx="5628">
                  <c:v>42793</c:v>
                </c:pt>
                <c:pt idx="5629">
                  <c:v>42794</c:v>
                </c:pt>
                <c:pt idx="5630">
                  <c:v>42795</c:v>
                </c:pt>
                <c:pt idx="5631">
                  <c:v>42796</c:v>
                </c:pt>
                <c:pt idx="5632">
                  <c:v>42797</c:v>
                </c:pt>
                <c:pt idx="5633">
                  <c:v>42798</c:v>
                </c:pt>
                <c:pt idx="5634">
                  <c:v>42799</c:v>
                </c:pt>
                <c:pt idx="5635">
                  <c:v>42800</c:v>
                </c:pt>
                <c:pt idx="5636">
                  <c:v>42801</c:v>
                </c:pt>
                <c:pt idx="5637">
                  <c:v>42802</c:v>
                </c:pt>
                <c:pt idx="5638">
                  <c:v>42803</c:v>
                </c:pt>
                <c:pt idx="5639">
                  <c:v>42804</c:v>
                </c:pt>
                <c:pt idx="5640">
                  <c:v>42805</c:v>
                </c:pt>
                <c:pt idx="5641">
                  <c:v>42806</c:v>
                </c:pt>
                <c:pt idx="5642">
                  <c:v>42807</c:v>
                </c:pt>
                <c:pt idx="5643">
                  <c:v>42808</c:v>
                </c:pt>
                <c:pt idx="5644">
                  <c:v>42809</c:v>
                </c:pt>
                <c:pt idx="5645">
                  <c:v>42810</c:v>
                </c:pt>
                <c:pt idx="5646">
                  <c:v>42811</c:v>
                </c:pt>
                <c:pt idx="5647">
                  <c:v>42812</c:v>
                </c:pt>
                <c:pt idx="5648">
                  <c:v>42813</c:v>
                </c:pt>
                <c:pt idx="5649">
                  <c:v>42814</c:v>
                </c:pt>
                <c:pt idx="5650">
                  <c:v>42815</c:v>
                </c:pt>
                <c:pt idx="5651">
                  <c:v>42816</c:v>
                </c:pt>
                <c:pt idx="5652">
                  <c:v>42817</c:v>
                </c:pt>
                <c:pt idx="5653">
                  <c:v>42818</c:v>
                </c:pt>
                <c:pt idx="5654">
                  <c:v>42819</c:v>
                </c:pt>
                <c:pt idx="5655">
                  <c:v>42820</c:v>
                </c:pt>
                <c:pt idx="5656">
                  <c:v>42821</c:v>
                </c:pt>
                <c:pt idx="5657">
                  <c:v>42822</c:v>
                </c:pt>
                <c:pt idx="5658">
                  <c:v>42823</c:v>
                </c:pt>
                <c:pt idx="5659">
                  <c:v>42824</c:v>
                </c:pt>
                <c:pt idx="5660">
                  <c:v>42825</c:v>
                </c:pt>
                <c:pt idx="5661">
                  <c:v>42826</c:v>
                </c:pt>
                <c:pt idx="5662">
                  <c:v>42827</c:v>
                </c:pt>
                <c:pt idx="5663">
                  <c:v>42828</c:v>
                </c:pt>
                <c:pt idx="5664">
                  <c:v>42829</c:v>
                </c:pt>
                <c:pt idx="5665">
                  <c:v>42830</c:v>
                </c:pt>
                <c:pt idx="5666">
                  <c:v>42831</c:v>
                </c:pt>
                <c:pt idx="5667">
                  <c:v>42832</c:v>
                </c:pt>
                <c:pt idx="5668">
                  <c:v>42833</c:v>
                </c:pt>
                <c:pt idx="5669">
                  <c:v>42834</c:v>
                </c:pt>
                <c:pt idx="5670">
                  <c:v>42835</c:v>
                </c:pt>
                <c:pt idx="5671">
                  <c:v>42836</c:v>
                </c:pt>
                <c:pt idx="5672">
                  <c:v>42837</c:v>
                </c:pt>
                <c:pt idx="5673">
                  <c:v>42838</c:v>
                </c:pt>
                <c:pt idx="5674">
                  <c:v>42839</c:v>
                </c:pt>
                <c:pt idx="5675">
                  <c:v>42840</c:v>
                </c:pt>
                <c:pt idx="5676">
                  <c:v>42841</c:v>
                </c:pt>
                <c:pt idx="5677">
                  <c:v>42842</c:v>
                </c:pt>
                <c:pt idx="5678">
                  <c:v>42843</c:v>
                </c:pt>
                <c:pt idx="5679">
                  <c:v>42844</c:v>
                </c:pt>
                <c:pt idx="5680">
                  <c:v>42845</c:v>
                </c:pt>
                <c:pt idx="5681">
                  <c:v>42846</c:v>
                </c:pt>
                <c:pt idx="5682">
                  <c:v>42847</c:v>
                </c:pt>
                <c:pt idx="5683">
                  <c:v>42848</c:v>
                </c:pt>
                <c:pt idx="5684">
                  <c:v>42849</c:v>
                </c:pt>
                <c:pt idx="5685">
                  <c:v>42850</c:v>
                </c:pt>
                <c:pt idx="5686">
                  <c:v>42851</c:v>
                </c:pt>
                <c:pt idx="5687">
                  <c:v>42852</c:v>
                </c:pt>
                <c:pt idx="5688">
                  <c:v>42853</c:v>
                </c:pt>
                <c:pt idx="5689">
                  <c:v>42854</c:v>
                </c:pt>
                <c:pt idx="5690">
                  <c:v>42855</c:v>
                </c:pt>
                <c:pt idx="5691">
                  <c:v>42856</c:v>
                </c:pt>
                <c:pt idx="5692">
                  <c:v>42857</c:v>
                </c:pt>
                <c:pt idx="5693">
                  <c:v>42858</c:v>
                </c:pt>
                <c:pt idx="5694">
                  <c:v>42859</c:v>
                </c:pt>
                <c:pt idx="5695">
                  <c:v>42860</c:v>
                </c:pt>
                <c:pt idx="5696">
                  <c:v>42861</c:v>
                </c:pt>
                <c:pt idx="5697">
                  <c:v>42862</c:v>
                </c:pt>
                <c:pt idx="5698">
                  <c:v>42863</c:v>
                </c:pt>
                <c:pt idx="5699">
                  <c:v>42864</c:v>
                </c:pt>
                <c:pt idx="5700">
                  <c:v>42865</c:v>
                </c:pt>
                <c:pt idx="5701">
                  <c:v>42866</c:v>
                </c:pt>
                <c:pt idx="5702">
                  <c:v>42867</c:v>
                </c:pt>
                <c:pt idx="5703">
                  <c:v>42868</c:v>
                </c:pt>
                <c:pt idx="5704">
                  <c:v>42869</c:v>
                </c:pt>
                <c:pt idx="5705">
                  <c:v>42870</c:v>
                </c:pt>
                <c:pt idx="5706">
                  <c:v>42871</c:v>
                </c:pt>
                <c:pt idx="5707">
                  <c:v>42872</c:v>
                </c:pt>
                <c:pt idx="5708">
                  <c:v>42873</c:v>
                </c:pt>
                <c:pt idx="5709">
                  <c:v>42874</c:v>
                </c:pt>
                <c:pt idx="5710">
                  <c:v>42875</c:v>
                </c:pt>
                <c:pt idx="5711">
                  <c:v>42876</c:v>
                </c:pt>
                <c:pt idx="5712">
                  <c:v>42877</c:v>
                </c:pt>
                <c:pt idx="5713">
                  <c:v>42878</c:v>
                </c:pt>
                <c:pt idx="5714">
                  <c:v>42879</c:v>
                </c:pt>
                <c:pt idx="5715">
                  <c:v>42880</c:v>
                </c:pt>
                <c:pt idx="5716">
                  <c:v>42881</c:v>
                </c:pt>
                <c:pt idx="5717">
                  <c:v>42882</c:v>
                </c:pt>
                <c:pt idx="5718">
                  <c:v>42883</c:v>
                </c:pt>
                <c:pt idx="5719">
                  <c:v>42884</c:v>
                </c:pt>
                <c:pt idx="5720">
                  <c:v>42885</c:v>
                </c:pt>
                <c:pt idx="5721">
                  <c:v>42886</c:v>
                </c:pt>
                <c:pt idx="5722">
                  <c:v>42887</c:v>
                </c:pt>
                <c:pt idx="5723">
                  <c:v>42888</c:v>
                </c:pt>
                <c:pt idx="5724">
                  <c:v>42889</c:v>
                </c:pt>
                <c:pt idx="5725">
                  <c:v>42890</c:v>
                </c:pt>
                <c:pt idx="5726">
                  <c:v>42891</c:v>
                </c:pt>
                <c:pt idx="5727">
                  <c:v>42892</c:v>
                </c:pt>
                <c:pt idx="5728">
                  <c:v>42893</c:v>
                </c:pt>
                <c:pt idx="5729">
                  <c:v>42894</c:v>
                </c:pt>
                <c:pt idx="5730">
                  <c:v>42895</c:v>
                </c:pt>
                <c:pt idx="5731">
                  <c:v>42896</c:v>
                </c:pt>
                <c:pt idx="5732">
                  <c:v>42897</c:v>
                </c:pt>
                <c:pt idx="5733">
                  <c:v>42898</c:v>
                </c:pt>
                <c:pt idx="5734">
                  <c:v>42899</c:v>
                </c:pt>
                <c:pt idx="5735">
                  <c:v>42900</c:v>
                </c:pt>
                <c:pt idx="5736">
                  <c:v>42901</c:v>
                </c:pt>
                <c:pt idx="5737">
                  <c:v>42902</c:v>
                </c:pt>
                <c:pt idx="5738">
                  <c:v>42903</c:v>
                </c:pt>
                <c:pt idx="5739">
                  <c:v>42904</c:v>
                </c:pt>
                <c:pt idx="5740">
                  <c:v>42905</c:v>
                </c:pt>
                <c:pt idx="5741">
                  <c:v>42906</c:v>
                </c:pt>
                <c:pt idx="5742">
                  <c:v>42907</c:v>
                </c:pt>
                <c:pt idx="5743">
                  <c:v>42908</c:v>
                </c:pt>
                <c:pt idx="5744">
                  <c:v>42909</c:v>
                </c:pt>
                <c:pt idx="5745">
                  <c:v>42910</c:v>
                </c:pt>
                <c:pt idx="5746">
                  <c:v>42911</c:v>
                </c:pt>
                <c:pt idx="5747">
                  <c:v>42912</c:v>
                </c:pt>
                <c:pt idx="5748">
                  <c:v>42913</c:v>
                </c:pt>
                <c:pt idx="5749">
                  <c:v>42914</c:v>
                </c:pt>
                <c:pt idx="5750">
                  <c:v>42915</c:v>
                </c:pt>
                <c:pt idx="5751">
                  <c:v>42916</c:v>
                </c:pt>
                <c:pt idx="5752">
                  <c:v>42917</c:v>
                </c:pt>
                <c:pt idx="5753">
                  <c:v>42918</c:v>
                </c:pt>
                <c:pt idx="5754">
                  <c:v>42919</c:v>
                </c:pt>
                <c:pt idx="5755">
                  <c:v>42920</c:v>
                </c:pt>
                <c:pt idx="5756">
                  <c:v>42921</c:v>
                </c:pt>
                <c:pt idx="5757">
                  <c:v>42922</c:v>
                </c:pt>
                <c:pt idx="5758">
                  <c:v>42923</c:v>
                </c:pt>
                <c:pt idx="5759">
                  <c:v>42924</c:v>
                </c:pt>
                <c:pt idx="5760">
                  <c:v>42925</c:v>
                </c:pt>
                <c:pt idx="5761">
                  <c:v>42926</c:v>
                </c:pt>
                <c:pt idx="5762">
                  <c:v>42927</c:v>
                </c:pt>
                <c:pt idx="5763">
                  <c:v>42928</c:v>
                </c:pt>
                <c:pt idx="5764">
                  <c:v>42929</c:v>
                </c:pt>
                <c:pt idx="5765">
                  <c:v>42930</c:v>
                </c:pt>
                <c:pt idx="5766">
                  <c:v>42931</c:v>
                </c:pt>
                <c:pt idx="5767">
                  <c:v>42932</c:v>
                </c:pt>
                <c:pt idx="5768">
                  <c:v>42933</c:v>
                </c:pt>
                <c:pt idx="5769">
                  <c:v>42934</c:v>
                </c:pt>
                <c:pt idx="5770">
                  <c:v>42935</c:v>
                </c:pt>
                <c:pt idx="5771">
                  <c:v>42936</c:v>
                </c:pt>
                <c:pt idx="5772">
                  <c:v>42937</c:v>
                </c:pt>
                <c:pt idx="5773">
                  <c:v>42938</c:v>
                </c:pt>
                <c:pt idx="5774">
                  <c:v>42939</c:v>
                </c:pt>
                <c:pt idx="5775">
                  <c:v>42940</c:v>
                </c:pt>
                <c:pt idx="5776">
                  <c:v>42941</c:v>
                </c:pt>
                <c:pt idx="5777">
                  <c:v>42942</c:v>
                </c:pt>
                <c:pt idx="5778">
                  <c:v>42943</c:v>
                </c:pt>
                <c:pt idx="5779">
                  <c:v>42944</c:v>
                </c:pt>
                <c:pt idx="5780">
                  <c:v>42945</c:v>
                </c:pt>
                <c:pt idx="5781">
                  <c:v>42946</c:v>
                </c:pt>
                <c:pt idx="5782">
                  <c:v>42947</c:v>
                </c:pt>
                <c:pt idx="5783">
                  <c:v>42948</c:v>
                </c:pt>
                <c:pt idx="5784">
                  <c:v>42949</c:v>
                </c:pt>
                <c:pt idx="5785">
                  <c:v>42950</c:v>
                </c:pt>
                <c:pt idx="5786">
                  <c:v>42951</c:v>
                </c:pt>
                <c:pt idx="5787">
                  <c:v>42952</c:v>
                </c:pt>
                <c:pt idx="5788">
                  <c:v>42953</c:v>
                </c:pt>
                <c:pt idx="5789">
                  <c:v>42954</c:v>
                </c:pt>
                <c:pt idx="5790">
                  <c:v>42955</c:v>
                </c:pt>
                <c:pt idx="5791">
                  <c:v>42956</c:v>
                </c:pt>
                <c:pt idx="5792">
                  <c:v>42957</c:v>
                </c:pt>
                <c:pt idx="5793">
                  <c:v>42958</c:v>
                </c:pt>
                <c:pt idx="5794">
                  <c:v>42959</c:v>
                </c:pt>
                <c:pt idx="5795">
                  <c:v>42960</c:v>
                </c:pt>
                <c:pt idx="5796">
                  <c:v>42961</c:v>
                </c:pt>
                <c:pt idx="5797">
                  <c:v>42962</c:v>
                </c:pt>
                <c:pt idx="5798">
                  <c:v>42963</c:v>
                </c:pt>
                <c:pt idx="5799">
                  <c:v>42964</c:v>
                </c:pt>
                <c:pt idx="5800">
                  <c:v>42965</c:v>
                </c:pt>
                <c:pt idx="5801">
                  <c:v>42966</c:v>
                </c:pt>
                <c:pt idx="5802">
                  <c:v>42967</c:v>
                </c:pt>
                <c:pt idx="5803">
                  <c:v>42968</c:v>
                </c:pt>
                <c:pt idx="5804">
                  <c:v>42969</c:v>
                </c:pt>
                <c:pt idx="5805">
                  <c:v>42970</c:v>
                </c:pt>
                <c:pt idx="5806">
                  <c:v>42971</c:v>
                </c:pt>
                <c:pt idx="5807">
                  <c:v>42972</c:v>
                </c:pt>
                <c:pt idx="5808">
                  <c:v>42973</c:v>
                </c:pt>
                <c:pt idx="5809">
                  <c:v>42974</c:v>
                </c:pt>
                <c:pt idx="5810">
                  <c:v>42975</c:v>
                </c:pt>
                <c:pt idx="5811">
                  <c:v>42976</c:v>
                </c:pt>
                <c:pt idx="5812">
                  <c:v>42977</c:v>
                </c:pt>
                <c:pt idx="5813">
                  <c:v>42978</c:v>
                </c:pt>
                <c:pt idx="5814">
                  <c:v>42979</c:v>
                </c:pt>
                <c:pt idx="5815">
                  <c:v>42980</c:v>
                </c:pt>
                <c:pt idx="5816">
                  <c:v>42981</c:v>
                </c:pt>
                <c:pt idx="5817">
                  <c:v>42982</c:v>
                </c:pt>
                <c:pt idx="5818">
                  <c:v>42983</c:v>
                </c:pt>
                <c:pt idx="5819">
                  <c:v>42984</c:v>
                </c:pt>
                <c:pt idx="5820">
                  <c:v>42985</c:v>
                </c:pt>
                <c:pt idx="5821">
                  <c:v>42986</c:v>
                </c:pt>
                <c:pt idx="5822">
                  <c:v>42987</c:v>
                </c:pt>
                <c:pt idx="5823">
                  <c:v>42988</c:v>
                </c:pt>
                <c:pt idx="5824">
                  <c:v>42989</c:v>
                </c:pt>
                <c:pt idx="5825">
                  <c:v>42990</c:v>
                </c:pt>
                <c:pt idx="5826">
                  <c:v>42991</c:v>
                </c:pt>
                <c:pt idx="5827">
                  <c:v>42992</c:v>
                </c:pt>
                <c:pt idx="5828">
                  <c:v>42993</c:v>
                </c:pt>
                <c:pt idx="5829">
                  <c:v>42994</c:v>
                </c:pt>
                <c:pt idx="5830">
                  <c:v>42995</c:v>
                </c:pt>
                <c:pt idx="5831">
                  <c:v>42996</c:v>
                </c:pt>
                <c:pt idx="5832">
                  <c:v>42997</c:v>
                </c:pt>
                <c:pt idx="5833">
                  <c:v>42998</c:v>
                </c:pt>
                <c:pt idx="5834">
                  <c:v>42999</c:v>
                </c:pt>
                <c:pt idx="5835">
                  <c:v>43000</c:v>
                </c:pt>
                <c:pt idx="5836">
                  <c:v>43001</c:v>
                </c:pt>
                <c:pt idx="5837">
                  <c:v>43002</c:v>
                </c:pt>
                <c:pt idx="5838">
                  <c:v>43003</c:v>
                </c:pt>
                <c:pt idx="5839">
                  <c:v>43004</c:v>
                </c:pt>
                <c:pt idx="5840">
                  <c:v>43005</c:v>
                </c:pt>
                <c:pt idx="5841">
                  <c:v>43006</c:v>
                </c:pt>
                <c:pt idx="5842">
                  <c:v>43007</c:v>
                </c:pt>
                <c:pt idx="5843">
                  <c:v>43008</c:v>
                </c:pt>
                <c:pt idx="5844">
                  <c:v>43009</c:v>
                </c:pt>
                <c:pt idx="5845">
                  <c:v>43010</c:v>
                </c:pt>
                <c:pt idx="5846">
                  <c:v>43011</c:v>
                </c:pt>
                <c:pt idx="5847">
                  <c:v>43012</c:v>
                </c:pt>
                <c:pt idx="5848">
                  <c:v>43013</c:v>
                </c:pt>
                <c:pt idx="5849">
                  <c:v>43014</c:v>
                </c:pt>
                <c:pt idx="5850">
                  <c:v>43015</c:v>
                </c:pt>
                <c:pt idx="5851">
                  <c:v>43016</c:v>
                </c:pt>
                <c:pt idx="5852">
                  <c:v>43017</c:v>
                </c:pt>
                <c:pt idx="5853">
                  <c:v>43018</c:v>
                </c:pt>
                <c:pt idx="5854">
                  <c:v>43019</c:v>
                </c:pt>
                <c:pt idx="5855">
                  <c:v>43020</c:v>
                </c:pt>
                <c:pt idx="5856">
                  <c:v>43021</c:v>
                </c:pt>
                <c:pt idx="5857">
                  <c:v>43022</c:v>
                </c:pt>
                <c:pt idx="5858">
                  <c:v>43023</c:v>
                </c:pt>
                <c:pt idx="5859">
                  <c:v>43024</c:v>
                </c:pt>
                <c:pt idx="5860">
                  <c:v>43025</c:v>
                </c:pt>
                <c:pt idx="5861">
                  <c:v>43026</c:v>
                </c:pt>
                <c:pt idx="5862">
                  <c:v>43027</c:v>
                </c:pt>
                <c:pt idx="5863">
                  <c:v>43028</c:v>
                </c:pt>
                <c:pt idx="5864">
                  <c:v>43029</c:v>
                </c:pt>
                <c:pt idx="5865">
                  <c:v>43030</c:v>
                </c:pt>
                <c:pt idx="5866">
                  <c:v>43031</c:v>
                </c:pt>
                <c:pt idx="5867">
                  <c:v>43032</c:v>
                </c:pt>
                <c:pt idx="5868">
                  <c:v>43033</c:v>
                </c:pt>
                <c:pt idx="5869">
                  <c:v>43034</c:v>
                </c:pt>
                <c:pt idx="5870">
                  <c:v>43035</c:v>
                </c:pt>
                <c:pt idx="5871">
                  <c:v>43036</c:v>
                </c:pt>
                <c:pt idx="5872">
                  <c:v>43037</c:v>
                </c:pt>
                <c:pt idx="5873">
                  <c:v>43038</c:v>
                </c:pt>
                <c:pt idx="5874">
                  <c:v>43039</c:v>
                </c:pt>
                <c:pt idx="5875">
                  <c:v>43040</c:v>
                </c:pt>
                <c:pt idx="5876">
                  <c:v>43041</c:v>
                </c:pt>
                <c:pt idx="5877">
                  <c:v>43042</c:v>
                </c:pt>
                <c:pt idx="5878">
                  <c:v>43043</c:v>
                </c:pt>
                <c:pt idx="5879">
                  <c:v>43044</c:v>
                </c:pt>
                <c:pt idx="5880">
                  <c:v>43045</c:v>
                </c:pt>
                <c:pt idx="5881">
                  <c:v>43046</c:v>
                </c:pt>
                <c:pt idx="5882">
                  <c:v>43047</c:v>
                </c:pt>
                <c:pt idx="5883">
                  <c:v>43048</c:v>
                </c:pt>
                <c:pt idx="5884">
                  <c:v>43049</c:v>
                </c:pt>
                <c:pt idx="5885">
                  <c:v>43050</c:v>
                </c:pt>
                <c:pt idx="5886">
                  <c:v>43051</c:v>
                </c:pt>
                <c:pt idx="5887">
                  <c:v>43052</c:v>
                </c:pt>
                <c:pt idx="5888">
                  <c:v>43053</c:v>
                </c:pt>
                <c:pt idx="5889">
                  <c:v>43054</c:v>
                </c:pt>
                <c:pt idx="5890">
                  <c:v>43055</c:v>
                </c:pt>
                <c:pt idx="5891">
                  <c:v>43056</c:v>
                </c:pt>
                <c:pt idx="5892">
                  <c:v>43057</c:v>
                </c:pt>
                <c:pt idx="5893">
                  <c:v>43058</c:v>
                </c:pt>
                <c:pt idx="5894">
                  <c:v>43059</c:v>
                </c:pt>
                <c:pt idx="5895">
                  <c:v>43060</c:v>
                </c:pt>
                <c:pt idx="5896">
                  <c:v>43061</c:v>
                </c:pt>
                <c:pt idx="5897">
                  <c:v>43062</c:v>
                </c:pt>
                <c:pt idx="5898">
                  <c:v>43063</c:v>
                </c:pt>
                <c:pt idx="5899">
                  <c:v>43064</c:v>
                </c:pt>
                <c:pt idx="5900">
                  <c:v>43065</c:v>
                </c:pt>
                <c:pt idx="5901">
                  <c:v>43066</c:v>
                </c:pt>
                <c:pt idx="5902">
                  <c:v>43067</c:v>
                </c:pt>
                <c:pt idx="5903">
                  <c:v>43068</c:v>
                </c:pt>
                <c:pt idx="5904">
                  <c:v>43069</c:v>
                </c:pt>
                <c:pt idx="5905">
                  <c:v>43070</c:v>
                </c:pt>
                <c:pt idx="5906">
                  <c:v>43071</c:v>
                </c:pt>
                <c:pt idx="5907">
                  <c:v>43072</c:v>
                </c:pt>
                <c:pt idx="5908">
                  <c:v>43073</c:v>
                </c:pt>
                <c:pt idx="5909">
                  <c:v>43074</c:v>
                </c:pt>
                <c:pt idx="5910">
                  <c:v>43075</c:v>
                </c:pt>
                <c:pt idx="5911">
                  <c:v>43076</c:v>
                </c:pt>
                <c:pt idx="5912">
                  <c:v>43077</c:v>
                </c:pt>
                <c:pt idx="5913">
                  <c:v>43078</c:v>
                </c:pt>
                <c:pt idx="5914">
                  <c:v>43079</c:v>
                </c:pt>
                <c:pt idx="5915">
                  <c:v>43080</c:v>
                </c:pt>
                <c:pt idx="5916">
                  <c:v>43081</c:v>
                </c:pt>
                <c:pt idx="5917">
                  <c:v>43082</c:v>
                </c:pt>
                <c:pt idx="5918">
                  <c:v>43083</c:v>
                </c:pt>
                <c:pt idx="5919">
                  <c:v>43084</c:v>
                </c:pt>
                <c:pt idx="5920">
                  <c:v>43085</c:v>
                </c:pt>
                <c:pt idx="5921">
                  <c:v>43086</c:v>
                </c:pt>
                <c:pt idx="5922">
                  <c:v>43087</c:v>
                </c:pt>
                <c:pt idx="5923">
                  <c:v>43088</c:v>
                </c:pt>
                <c:pt idx="5924">
                  <c:v>43089</c:v>
                </c:pt>
                <c:pt idx="5925">
                  <c:v>43090</c:v>
                </c:pt>
                <c:pt idx="5926">
                  <c:v>43091</c:v>
                </c:pt>
                <c:pt idx="5927">
                  <c:v>43092</c:v>
                </c:pt>
                <c:pt idx="5928">
                  <c:v>43093</c:v>
                </c:pt>
                <c:pt idx="5929">
                  <c:v>43094</c:v>
                </c:pt>
                <c:pt idx="5930">
                  <c:v>43095</c:v>
                </c:pt>
                <c:pt idx="5931">
                  <c:v>43096</c:v>
                </c:pt>
                <c:pt idx="5932">
                  <c:v>43097</c:v>
                </c:pt>
                <c:pt idx="5933">
                  <c:v>43098</c:v>
                </c:pt>
                <c:pt idx="5934">
                  <c:v>43099</c:v>
                </c:pt>
                <c:pt idx="5935">
                  <c:v>43100</c:v>
                </c:pt>
                <c:pt idx="5936">
                  <c:v>43101</c:v>
                </c:pt>
                <c:pt idx="5937">
                  <c:v>43102</c:v>
                </c:pt>
                <c:pt idx="5938">
                  <c:v>43103</c:v>
                </c:pt>
                <c:pt idx="5939">
                  <c:v>43104</c:v>
                </c:pt>
                <c:pt idx="5940">
                  <c:v>43105</c:v>
                </c:pt>
                <c:pt idx="5941">
                  <c:v>43106</c:v>
                </c:pt>
                <c:pt idx="5942">
                  <c:v>43107</c:v>
                </c:pt>
                <c:pt idx="5943">
                  <c:v>43108</c:v>
                </c:pt>
                <c:pt idx="5944">
                  <c:v>43109</c:v>
                </c:pt>
                <c:pt idx="5945">
                  <c:v>43110</c:v>
                </c:pt>
                <c:pt idx="5946">
                  <c:v>43111</c:v>
                </c:pt>
                <c:pt idx="5947">
                  <c:v>43112</c:v>
                </c:pt>
                <c:pt idx="5948">
                  <c:v>43113</c:v>
                </c:pt>
                <c:pt idx="5949">
                  <c:v>43114</c:v>
                </c:pt>
                <c:pt idx="5950">
                  <c:v>43115</c:v>
                </c:pt>
                <c:pt idx="5951">
                  <c:v>43116</c:v>
                </c:pt>
                <c:pt idx="5952">
                  <c:v>43117</c:v>
                </c:pt>
                <c:pt idx="5953">
                  <c:v>43118</c:v>
                </c:pt>
                <c:pt idx="5954">
                  <c:v>43119</c:v>
                </c:pt>
                <c:pt idx="5955">
                  <c:v>43120</c:v>
                </c:pt>
                <c:pt idx="5956">
                  <c:v>43121</c:v>
                </c:pt>
                <c:pt idx="5957">
                  <c:v>43122</c:v>
                </c:pt>
                <c:pt idx="5958">
                  <c:v>43123</c:v>
                </c:pt>
                <c:pt idx="5959">
                  <c:v>43124</c:v>
                </c:pt>
                <c:pt idx="5960">
                  <c:v>43125</c:v>
                </c:pt>
                <c:pt idx="5961">
                  <c:v>43126</c:v>
                </c:pt>
                <c:pt idx="5962">
                  <c:v>43127</c:v>
                </c:pt>
                <c:pt idx="5963">
                  <c:v>43128</c:v>
                </c:pt>
                <c:pt idx="5964">
                  <c:v>43129</c:v>
                </c:pt>
                <c:pt idx="5965">
                  <c:v>43130</c:v>
                </c:pt>
                <c:pt idx="5966">
                  <c:v>43131</c:v>
                </c:pt>
                <c:pt idx="5967">
                  <c:v>43132</c:v>
                </c:pt>
                <c:pt idx="5968">
                  <c:v>43133</c:v>
                </c:pt>
                <c:pt idx="5969">
                  <c:v>43134</c:v>
                </c:pt>
                <c:pt idx="5970">
                  <c:v>43135</c:v>
                </c:pt>
                <c:pt idx="5971">
                  <c:v>43136</c:v>
                </c:pt>
                <c:pt idx="5972">
                  <c:v>43137</c:v>
                </c:pt>
                <c:pt idx="5973">
                  <c:v>43138</c:v>
                </c:pt>
                <c:pt idx="5974">
                  <c:v>43139</c:v>
                </c:pt>
                <c:pt idx="5975">
                  <c:v>43140</c:v>
                </c:pt>
                <c:pt idx="5976">
                  <c:v>43141</c:v>
                </c:pt>
                <c:pt idx="5977">
                  <c:v>43142</c:v>
                </c:pt>
                <c:pt idx="5978">
                  <c:v>43143</c:v>
                </c:pt>
                <c:pt idx="5979">
                  <c:v>43144</c:v>
                </c:pt>
                <c:pt idx="5980">
                  <c:v>43145</c:v>
                </c:pt>
                <c:pt idx="5981">
                  <c:v>43146</c:v>
                </c:pt>
                <c:pt idx="5982">
                  <c:v>43147</c:v>
                </c:pt>
                <c:pt idx="5983">
                  <c:v>43148</c:v>
                </c:pt>
                <c:pt idx="5984">
                  <c:v>43149</c:v>
                </c:pt>
                <c:pt idx="5985">
                  <c:v>43150</c:v>
                </c:pt>
                <c:pt idx="5986">
                  <c:v>43151</c:v>
                </c:pt>
                <c:pt idx="5987">
                  <c:v>43152</c:v>
                </c:pt>
                <c:pt idx="5988">
                  <c:v>43153</c:v>
                </c:pt>
                <c:pt idx="5989">
                  <c:v>43154</c:v>
                </c:pt>
                <c:pt idx="5990">
                  <c:v>43155</c:v>
                </c:pt>
                <c:pt idx="5991">
                  <c:v>43156</c:v>
                </c:pt>
                <c:pt idx="5992">
                  <c:v>43157</c:v>
                </c:pt>
                <c:pt idx="5993">
                  <c:v>43158</c:v>
                </c:pt>
                <c:pt idx="5994">
                  <c:v>43159</c:v>
                </c:pt>
                <c:pt idx="5995">
                  <c:v>43160</c:v>
                </c:pt>
                <c:pt idx="5996">
                  <c:v>43161</c:v>
                </c:pt>
                <c:pt idx="5997">
                  <c:v>43162</c:v>
                </c:pt>
                <c:pt idx="5998">
                  <c:v>43163</c:v>
                </c:pt>
                <c:pt idx="5999">
                  <c:v>43164</c:v>
                </c:pt>
                <c:pt idx="6000">
                  <c:v>43165</c:v>
                </c:pt>
                <c:pt idx="6001">
                  <c:v>43166</c:v>
                </c:pt>
                <c:pt idx="6002">
                  <c:v>43167</c:v>
                </c:pt>
                <c:pt idx="6003">
                  <c:v>43168</c:v>
                </c:pt>
                <c:pt idx="6004">
                  <c:v>43169</c:v>
                </c:pt>
                <c:pt idx="6005">
                  <c:v>43170</c:v>
                </c:pt>
                <c:pt idx="6006">
                  <c:v>43171</c:v>
                </c:pt>
                <c:pt idx="6007">
                  <c:v>43172</c:v>
                </c:pt>
                <c:pt idx="6008">
                  <c:v>43173</c:v>
                </c:pt>
                <c:pt idx="6009">
                  <c:v>43174</c:v>
                </c:pt>
                <c:pt idx="6010">
                  <c:v>43175</c:v>
                </c:pt>
                <c:pt idx="6011">
                  <c:v>43176</c:v>
                </c:pt>
                <c:pt idx="6012">
                  <c:v>43177</c:v>
                </c:pt>
                <c:pt idx="6013">
                  <c:v>43178</c:v>
                </c:pt>
                <c:pt idx="6014">
                  <c:v>43179</c:v>
                </c:pt>
                <c:pt idx="6015">
                  <c:v>43180</c:v>
                </c:pt>
                <c:pt idx="6016">
                  <c:v>43181</c:v>
                </c:pt>
                <c:pt idx="6017">
                  <c:v>43182</c:v>
                </c:pt>
                <c:pt idx="6018">
                  <c:v>43183</c:v>
                </c:pt>
                <c:pt idx="6019">
                  <c:v>43184</c:v>
                </c:pt>
                <c:pt idx="6020">
                  <c:v>43185</c:v>
                </c:pt>
                <c:pt idx="6021">
                  <c:v>43186</c:v>
                </c:pt>
                <c:pt idx="6022">
                  <c:v>43187</c:v>
                </c:pt>
                <c:pt idx="6023">
                  <c:v>43188</c:v>
                </c:pt>
                <c:pt idx="6024">
                  <c:v>43189</c:v>
                </c:pt>
                <c:pt idx="6025">
                  <c:v>43190</c:v>
                </c:pt>
                <c:pt idx="6026">
                  <c:v>43191</c:v>
                </c:pt>
                <c:pt idx="6027">
                  <c:v>43192</c:v>
                </c:pt>
                <c:pt idx="6028">
                  <c:v>43193</c:v>
                </c:pt>
                <c:pt idx="6029">
                  <c:v>43194</c:v>
                </c:pt>
                <c:pt idx="6030">
                  <c:v>43195</c:v>
                </c:pt>
                <c:pt idx="6031">
                  <c:v>43196</c:v>
                </c:pt>
                <c:pt idx="6032">
                  <c:v>43197</c:v>
                </c:pt>
                <c:pt idx="6033">
                  <c:v>43198</c:v>
                </c:pt>
                <c:pt idx="6034">
                  <c:v>43199</c:v>
                </c:pt>
                <c:pt idx="6035">
                  <c:v>43200</c:v>
                </c:pt>
                <c:pt idx="6036">
                  <c:v>43201</c:v>
                </c:pt>
                <c:pt idx="6037">
                  <c:v>43202</c:v>
                </c:pt>
                <c:pt idx="6038">
                  <c:v>43203</c:v>
                </c:pt>
                <c:pt idx="6039">
                  <c:v>43204</c:v>
                </c:pt>
                <c:pt idx="6040">
                  <c:v>43205</c:v>
                </c:pt>
                <c:pt idx="6041">
                  <c:v>43206</c:v>
                </c:pt>
                <c:pt idx="6042">
                  <c:v>43207</c:v>
                </c:pt>
                <c:pt idx="6043">
                  <c:v>43208</c:v>
                </c:pt>
                <c:pt idx="6044">
                  <c:v>43209</c:v>
                </c:pt>
                <c:pt idx="6045">
                  <c:v>43210</c:v>
                </c:pt>
                <c:pt idx="6046">
                  <c:v>43211</c:v>
                </c:pt>
                <c:pt idx="6047">
                  <c:v>43212</c:v>
                </c:pt>
                <c:pt idx="6048">
                  <c:v>43213</c:v>
                </c:pt>
                <c:pt idx="6049">
                  <c:v>43214</c:v>
                </c:pt>
                <c:pt idx="6050">
                  <c:v>43215</c:v>
                </c:pt>
                <c:pt idx="6051">
                  <c:v>43216</c:v>
                </c:pt>
                <c:pt idx="6052">
                  <c:v>43217</c:v>
                </c:pt>
                <c:pt idx="6053">
                  <c:v>43218</c:v>
                </c:pt>
                <c:pt idx="6054">
                  <c:v>43219</c:v>
                </c:pt>
                <c:pt idx="6055">
                  <c:v>43220</c:v>
                </c:pt>
                <c:pt idx="6056">
                  <c:v>43221</c:v>
                </c:pt>
                <c:pt idx="6057">
                  <c:v>43222</c:v>
                </c:pt>
                <c:pt idx="6058">
                  <c:v>43223</c:v>
                </c:pt>
                <c:pt idx="6059">
                  <c:v>43224</c:v>
                </c:pt>
                <c:pt idx="6060">
                  <c:v>43225</c:v>
                </c:pt>
                <c:pt idx="6061">
                  <c:v>43226</c:v>
                </c:pt>
                <c:pt idx="6062">
                  <c:v>43227</c:v>
                </c:pt>
                <c:pt idx="6063">
                  <c:v>43228</c:v>
                </c:pt>
                <c:pt idx="6064">
                  <c:v>43229</c:v>
                </c:pt>
                <c:pt idx="6065">
                  <c:v>43230</c:v>
                </c:pt>
                <c:pt idx="6066">
                  <c:v>43231</c:v>
                </c:pt>
                <c:pt idx="6067">
                  <c:v>43232</c:v>
                </c:pt>
                <c:pt idx="6068">
                  <c:v>43233</c:v>
                </c:pt>
                <c:pt idx="6069">
                  <c:v>43234</c:v>
                </c:pt>
                <c:pt idx="6070">
                  <c:v>43235</c:v>
                </c:pt>
                <c:pt idx="6071">
                  <c:v>43236</c:v>
                </c:pt>
                <c:pt idx="6072">
                  <c:v>43237</c:v>
                </c:pt>
                <c:pt idx="6073">
                  <c:v>43238</c:v>
                </c:pt>
                <c:pt idx="6074">
                  <c:v>43239</c:v>
                </c:pt>
                <c:pt idx="6075">
                  <c:v>43240</c:v>
                </c:pt>
                <c:pt idx="6076">
                  <c:v>43241</c:v>
                </c:pt>
                <c:pt idx="6077">
                  <c:v>43242</c:v>
                </c:pt>
                <c:pt idx="6078">
                  <c:v>43243</c:v>
                </c:pt>
                <c:pt idx="6079">
                  <c:v>43244</c:v>
                </c:pt>
                <c:pt idx="6080">
                  <c:v>43245</c:v>
                </c:pt>
                <c:pt idx="6081">
                  <c:v>43246</c:v>
                </c:pt>
                <c:pt idx="6082">
                  <c:v>43247</c:v>
                </c:pt>
                <c:pt idx="6083">
                  <c:v>43248</c:v>
                </c:pt>
                <c:pt idx="6084">
                  <c:v>43249</c:v>
                </c:pt>
                <c:pt idx="6085">
                  <c:v>43250</c:v>
                </c:pt>
                <c:pt idx="6086">
                  <c:v>43251</c:v>
                </c:pt>
                <c:pt idx="6087">
                  <c:v>43252</c:v>
                </c:pt>
                <c:pt idx="6088">
                  <c:v>43253</c:v>
                </c:pt>
                <c:pt idx="6089">
                  <c:v>43254</c:v>
                </c:pt>
                <c:pt idx="6090">
                  <c:v>43255</c:v>
                </c:pt>
                <c:pt idx="6091">
                  <c:v>43256</c:v>
                </c:pt>
                <c:pt idx="6092">
                  <c:v>43257</c:v>
                </c:pt>
                <c:pt idx="6093">
                  <c:v>43258</c:v>
                </c:pt>
                <c:pt idx="6094">
                  <c:v>43259</c:v>
                </c:pt>
                <c:pt idx="6095">
                  <c:v>43260</c:v>
                </c:pt>
                <c:pt idx="6096">
                  <c:v>43261</c:v>
                </c:pt>
                <c:pt idx="6097">
                  <c:v>43262</c:v>
                </c:pt>
                <c:pt idx="6098">
                  <c:v>43263</c:v>
                </c:pt>
                <c:pt idx="6099">
                  <c:v>43264</c:v>
                </c:pt>
                <c:pt idx="6100">
                  <c:v>43265</c:v>
                </c:pt>
                <c:pt idx="6101">
                  <c:v>43266</c:v>
                </c:pt>
                <c:pt idx="6102">
                  <c:v>43267</c:v>
                </c:pt>
                <c:pt idx="6103">
                  <c:v>43268</c:v>
                </c:pt>
                <c:pt idx="6104">
                  <c:v>43269</c:v>
                </c:pt>
                <c:pt idx="6105">
                  <c:v>43270</c:v>
                </c:pt>
                <c:pt idx="6106">
                  <c:v>43271</c:v>
                </c:pt>
                <c:pt idx="6107">
                  <c:v>43272</c:v>
                </c:pt>
                <c:pt idx="6108">
                  <c:v>43273</c:v>
                </c:pt>
                <c:pt idx="6109">
                  <c:v>43274</c:v>
                </c:pt>
                <c:pt idx="6110">
                  <c:v>43275</c:v>
                </c:pt>
                <c:pt idx="6111">
                  <c:v>43276</c:v>
                </c:pt>
                <c:pt idx="6112">
                  <c:v>43277</c:v>
                </c:pt>
                <c:pt idx="6113">
                  <c:v>43278</c:v>
                </c:pt>
                <c:pt idx="6114">
                  <c:v>43279</c:v>
                </c:pt>
                <c:pt idx="6115">
                  <c:v>43280</c:v>
                </c:pt>
                <c:pt idx="6116">
                  <c:v>43281</c:v>
                </c:pt>
                <c:pt idx="6117">
                  <c:v>43282</c:v>
                </c:pt>
                <c:pt idx="6118">
                  <c:v>43283</c:v>
                </c:pt>
                <c:pt idx="6119">
                  <c:v>43284</c:v>
                </c:pt>
                <c:pt idx="6120">
                  <c:v>43285</c:v>
                </c:pt>
                <c:pt idx="6121">
                  <c:v>43286</c:v>
                </c:pt>
                <c:pt idx="6122">
                  <c:v>43287</c:v>
                </c:pt>
                <c:pt idx="6123">
                  <c:v>43288</c:v>
                </c:pt>
                <c:pt idx="6124">
                  <c:v>43289</c:v>
                </c:pt>
                <c:pt idx="6125">
                  <c:v>43290</c:v>
                </c:pt>
                <c:pt idx="6126">
                  <c:v>43291</c:v>
                </c:pt>
                <c:pt idx="6127">
                  <c:v>43292</c:v>
                </c:pt>
                <c:pt idx="6128">
                  <c:v>43293</c:v>
                </c:pt>
                <c:pt idx="6129">
                  <c:v>43294</c:v>
                </c:pt>
                <c:pt idx="6130">
                  <c:v>43295</c:v>
                </c:pt>
                <c:pt idx="6131">
                  <c:v>43296</c:v>
                </c:pt>
                <c:pt idx="6132">
                  <c:v>43297</c:v>
                </c:pt>
                <c:pt idx="6133">
                  <c:v>43298</c:v>
                </c:pt>
                <c:pt idx="6134">
                  <c:v>43299</c:v>
                </c:pt>
                <c:pt idx="6135">
                  <c:v>43300</c:v>
                </c:pt>
                <c:pt idx="6136">
                  <c:v>43301</c:v>
                </c:pt>
                <c:pt idx="6137">
                  <c:v>43302</c:v>
                </c:pt>
                <c:pt idx="6138">
                  <c:v>43303</c:v>
                </c:pt>
                <c:pt idx="6139">
                  <c:v>43304</c:v>
                </c:pt>
                <c:pt idx="6140">
                  <c:v>43305</c:v>
                </c:pt>
                <c:pt idx="6141">
                  <c:v>43306</c:v>
                </c:pt>
                <c:pt idx="6142">
                  <c:v>43307</c:v>
                </c:pt>
                <c:pt idx="6143">
                  <c:v>43308</c:v>
                </c:pt>
                <c:pt idx="6144">
                  <c:v>43309</c:v>
                </c:pt>
                <c:pt idx="6145">
                  <c:v>43310</c:v>
                </c:pt>
                <c:pt idx="6146">
                  <c:v>43311</c:v>
                </c:pt>
                <c:pt idx="6147">
                  <c:v>43312</c:v>
                </c:pt>
                <c:pt idx="6148">
                  <c:v>43313</c:v>
                </c:pt>
                <c:pt idx="6149">
                  <c:v>43314</c:v>
                </c:pt>
                <c:pt idx="6150">
                  <c:v>43315</c:v>
                </c:pt>
                <c:pt idx="6151">
                  <c:v>43316</c:v>
                </c:pt>
                <c:pt idx="6152">
                  <c:v>43317</c:v>
                </c:pt>
                <c:pt idx="6153">
                  <c:v>43318</c:v>
                </c:pt>
                <c:pt idx="6154">
                  <c:v>43319</c:v>
                </c:pt>
                <c:pt idx="6155">
                  <c:v>43320</c:v>
                </c:pt>
                <c:pt idx="6156">
                  <c:v>43321</c:v>
                </c:pt>
                <c:pt idx="6157">
                  <c:v>43322</c:v>
                </c:pt>
                <c:pt idx="6158">
                  <c:v>43323</c:v>
                </c:pt>
                <c:pt idx="6159">
                  <c:v>43324</c:v>
                </c:pt>
                <c:pt idx="6160">
                  <c:v>43325</c:v>
                </c:pt>
                <c:pt idx="6161">
                  <c:v>43326</c:v>
                </c:pt>
                <c:pt idx="6162">
                  <c:v>43327</c:v>
                </c:pt>
                <c:pt idx="6163">
                  <c:v>43328</c:v>
                </c:pt>
                <c:pt idx="6164">
                  <c:v>43329</c:v>
                </c:pt>
                <c:pt idx="6165">
                  <c:v>43330</c:v>
                </c:pt>
                <c:pt idx="6166">
                  <c:v>43331</c:v>
                </c:pt>
                <c:pt idx="6167">
                  <c:v>43332</c:v>
                </c:pt>
                <c:pt idx="6168">
                  <c:v>43333</c:v>
                </c:pt>
                <c:pt idx="6169">
                  <c:v>43334</c:v>
                </c:pt>
                <c:pt idx="6170">
                  <c:v>43335</c:v>
                </c:pt>
                <c:pt idx="6171">
                  <c:v>43336</c:v>
                </c:pt>
                <c:pt idx="6172">
                  <c:v>43337</c:v>
                </c:pt>
                <c:pt idx="6173">
                  <c:v>43338</c:v>
                </c:pt>
                <c:pt idx="6174">
                  <c:v>43339</c:v>
                </c:pt>
                <c:pt idx="6175">
                  <c:v>43340</c:v>
                </c:pt>
                <c:pt idx="6176">
                  <c:v>43341</c:v>
                </c:pt>
                <c:pt idx="6177">
                  <c:v>43342</c:v>
                </c:pt>
                <c:pt idx="6178">
                  <c:v>43343</c:v>
                </c:pt>
                <c:pt idx="6179">
                  <c:v>43344</c:v>
                </c:pt>
                <c:pt idx="6180">
                  <c:v>43345</c:v>
                </c:pt>
                <c:pt idx="6181">
                  <c:v>43346</c:v>
                </c:pt>
                <c:pt idx="6182">
                  <c:v>43347</c:v>
                </c:pt>
                <c:pt idx="6183">
                  <c:v>43348</c:v>
                </c:pt>
                <c:pt idx="6184">
                  <c:v>43349</c:v>
                </c:pt>
                <c:pt idx="6185">
                  <c:v>43350</c:v>
                </c:pt>
                <c:pt idx="6186">
                  <c:v>43351</c:v>
                </c:pt>
                <c:pt idx="6187">
                  <c:v>43352</c:v>
                </c:pt>
                <c:pt idx="6188">
                  <c:v>43353</c:v>
                </c:pt>
                <c:pt idx="6189">
                  <c:v>43354</c:v>
                </c:pt>
                <c:pt idx="6190">
                  <c:v>43355</c:v>
                </c:pt>
                <c:pt idx="6191">
                  <c:v>43356</c:v>
                </c:pt>
                <c:pt idx="6192">
                  <c:v>43357</c:v>
                </c:pt>
                <c:pt idx="6193">
                  <c:v>43358</c:v>
                </c:pt>
                <c:pt idx="6194">
                  <c:v>43359</c:v>
                </c:pt>
                <c:pt idx="6195">
                  <c:v>43360</c:v>
                </c:pt>
                <c:pt idx="6196">
                  <c:v>43361</c:v>
                </c:pt>
                <c:pt idx="6197">
                  <c:v>43362</c:v>
                </c:pt>
                <c:pt idx="6198">
                  <c:v>43363</c:v>
                </c:pt>
                <c:pt idx="6199">
                  <c:v>43364</c:v>
                </c:pt>
                <c:pt idx="6200">
                  <c:v>43365</c:v>
                </c:pt>
                <c:pt idx="6201">
                  <c:v>43366</c:v>
                </c:pt>
                <c:pt idx="6202">
                  <c:v>43367</c:v>
                </c:pt>
                <c:pt idx="6203">
                  <c:v>43368</c:v>
                </c:pt>
                <c:pt idx="6204">
                  <c:v>43369</c:v>
                </c:pt>
                <c:pt idx="6205">
                  <c:v>43370</c:v>
                </c:pt>
                <c:pt idx="6206">
                  <c:v>43371</c:v>
                </c:pt>
                <c:pt idx="6207">
                  <c:v>43372</c:v>
                </c:pt>
                <c:pt idx="6208">
                  <c:v>43373</c:v>
                </c:pt>
                <c:pt idx="6209">
                  <c:v>43374</c:v>
                </c:pt>
                <c:pt idx="6210">
                  <c:v>43375</c:v>
                </c:pt>
                <c:pt idx="6211">
                  <c:v>43376</c:v>
                </c:pt>
                <c:pt idx="6212">
                  <c:v>43377</c:v>
                </c:pt>
                <c:pt idx="6213">
                  <c:v>43378</c:v>
                </c:pt>
                <c:pt idx="6214">
                  <c:v>43379</c:v>
                </c:pt>
                <c:pt idx="6215">
                  <c:v>43380</c:v>
                </c:pt>
                <c:pt idx="6216">
                  <c:v>43381</c:v>
                </c:pt>
                <c:pt idx="6217">
                  <c:v>43382</c:v>
                </c:pt>
                <c:pt idx="6218">
                  <c:v>43383</c:v>
                </c:pt>
                <c:pt idx="6219">
                  <c:v>43384</c:v>
                </c:pt>
                <c:pt idx="6220">
                  <c:v>43385</c:v>
                </c:pt>
                <c:pt idx="6221">
                  <c:v>43386</c:v>
                </c:pt>
                <c:pt idx="6222">
                  <c:v>43387</c:v>
                </c:pt>
                <c:pt idx="6223">
                  <c:v>43388</c:v>
                </c:pt>
                <c:pt idx="6224">
                  <c:v>43389</c:v>
                </c:pt>
                <c:pt idx="6225">
                  <c:v>43390</c:v>
                </c:pt>
                <c:pt idx="6226">
                  <c:v>43391</c:v>
                </c:pt>
                <c:pt idx="6227">
                  <c:v>43392</c:v>
                </c:pt>
                <c:pt idx="6228">
                  <c:v>43393</c:v>
                </c:pt>
                <c:pt idx="6229">
                  <c:v>43394</c:v>
                </c:pt>
                <c:pt idx="6230">
                  <c:v>43395</c:v>
                </c:pt>
                <c:pt idx="6231">
                  <c:v>43396</c:v>
                </c:pt>
                <c:pt idx="6232">
                  <c:v>43397</c:v>
                </c:pt>
                <c:pt idx="6233">
                  <c:v>43398</c:v>
                </c:pt>
                <c:pt idx="6234">
                  <c:v>43399</c:v>
                </c:pt>
                <c:pt idx="6235">
                  <c:v>43400</c:v>
                </c:pt>
                <c:pt idx="6236">
                  <c:v>43401</c:v>
                </c:pt>
                <c:pt idx="6237">
                  <c:v>43402</c:v>
                </c:pt>
                <c:pt idx="6238">
                  <c:v>43403</c:v>
                </c:pt>
                <c:pt idx="6239">
                  <c:v>43404</c:v>
                </c:pt>
                <c:pt idx="6240">
                  <c:v>43405</c:v>
                </c:pt>
                <c:pt idx="6241">
                  <c:v>43406</c:v>
                </c:pt>
                <c:pt idx="6242">
                  <c:v>43407</c:v>
                </c:pt>
                <c:pt idx="6243">
                  <c:v>43408</c:v>
                </c:pt>
                <c:pt idx="6244">
                  <c:v>43409</c:v>
                </c:pt>
                <c:pt idx="6245">
                  <c:v>43410</c:v>
                </c:pt>
                <c:pt idx="6246">
                  <c:v>43411</c:v>
                </c:pt>
                <c:pt idx="6247">
                  <c:v>43412</c:v>
                </c:pt>
                <c:pt idx="6248">
                  <c:v>43413</c:v>
                </c:pt>
                <c:pt idx="6249">
                  <c:v>43414</c:v>
                </c:pt>
                <c:pt idx="6250">
                  <c:v>43415</c:v>
                </c:pt>
                <c:pt idx="6251">
                  <c:v>43416</c:v>
                </c:pt>
                <c:pt idx="6252">
                  <c:v>43417</c:v>
                </c:pt>
                <c:pt idx="6253">
                  <c:v>43418</c:v>
                </c:pt>
                <c:pt idx="6254">
                  <c:v>43419</c:v>
                </c:pt>
                <c:pt idx="6255">
                  <c:v>43420</c:v>
                </c:pt>
                <c:pt idx="6256">
                  <c:v>43421</c:v>
                </c:pt>
                <c:pt idx="6257">
                  <c:v>43422</c:v>
                </c:pt>
                <c:pt idx="6258">
                  <c:v>43423</c:v>
                </c:pt>
                <c:pt idx="6259">
                  <c:v>43424</c:v>
                </c:pt>
                <c:pt idx="6260">
                  <c:v>43425</c:v>
                </c:pt>
                <c:pt idx="6261">
                  <c:v>43426</c:v>
                </c:pt>
                <c:pt idx="6262">
                  <c:v>43427</c:v>
                </c:pt>
                <c:pt idx="6263">
                  <c:v>43428</c:v>
                </c:pt>
                <c:pt idx="6264">
                  <c:v>43429</c:v>
                </c:pt>
                <c:pt idx="6265">
                  <c:v>43430</c:v>
                </c:pt>
                <c:pt idx="6266">
                  <c:v>43431</c:v>
                </c:pt>
                <c:pt idx="6267">
                  <c:v>43432</c:v>
                </c:pt>
                <c:pt idx="6268">
                  <c:v>43433</c:v>
                </c:pt>
                <c:pt idx="6269">
                  <c:v>43434</c:v>
                </c:pt>
                <c:pt idx="6270">
                  <c:v>43435</c:v>
                </c:pt>
                <c:pt idx="6271">
                  <c:v>43436</c:v>
                </c:pt>
                <c:pt idx="6272">
                  <c:v>43437</c:v>
                </c:pt>
                <c:pt idx="6273">
                  <c:v>43438</c:v>
                </c:pt>
                <c:pt idx="6274">
                  <c:v>43439</c:v>
                </c:pt>
                <c:pt idx="6275">
                  <c:v>43440</c:v>
                </c:pt>
                <c:pt idx="6276">
                  <c:v>43441</c:v>
                </c:pt>
                <c:pt idx="6277">
                  <c:v>43442</c:v>
                </c:pt>
                <c:pt idx="6278">
                  <c:v>43443</c:v>
                </c:pt>
                <c:pt idx="6279">
                  <c:v>43444</c:v>
                </c:pt>
                <c:pt idx="6280">
                  <c:v>43445</c:v>
                </c:pt>
                <c:pt idx="6281">
                  <c:v>43446</c:v>
                </c:pt>
                <c:pt idx="6282">
                  <c:v>43447</c:v>
                </c:pt>
                <c:pt idx="6283">
                  <c:v>43448</c:v>
                </c:pt>
                <c:pt idx="6284">
                  <c:v>43449</c:v>
                </c:pt>
                <c:pt idx="6285">
                  <c:v>43450</c:v>
                </c:pt>
                <c:pt idx="6286">
                  <c:v>43451</c:v>
                </c:pt>
                <c:pt idx="6287">
                  <c:v>43452</c:v>
                </c:pt>
                <c:pt idx="6288">
                  <c:v>43453</c:v>
                </c:pt>
                <c:pt idx="6289">
                  <c:v>43454</c:v>
                </c:pt>
                <c:pt idx="6290">
                  <c:v>43455</c:v>
                </c:pt>
                <c:pt idx="6291">
                  <c:v>43456</c:v>
                </c:pt>
                <c:pt idx="6292">
                  <c:v>43457</c:v>
                </c:pt>
                <c:pt idx="6293">
                  <c:v>43458</c:v>
                </c:pt>
                <c:pt idx="6294">
                  <c:v>43459</c:v>
                </c:pt>
                <c:pt idx="6295">
                  <c:v>43460</c:v>
                </c:pt>
                <c:pt idx="6296">
                  <c:v>43461</c:v>
                </c:pt>
                <c:pt idx="6297">
                  <c:v>43462</c:v>
                </c:pt>
                <c:pt idx="6298">
                  <c:v>43463</c:v>
                </c:pt>
                <c:pt idx="6299">
                  <c:v>43464</c:v>
                </c:pt>
                <c:pt idx="6300">
                  <c:v>43465</c:v>
                </c:pt>
                <c:pt idx="6301">
                  <c:v>43466</c:v>
                </c:pt>
                <c:pt idx="6302">
                  <c:v>43467</c:v>
                </c:pt>
                <c:pt idx="6303">
                  <c:v>43468</c:v>
                </c:pt>
                <c:pt idx="6304">
                  <c:v>43469</c:v>
                </c:pt>
                <c:pt idx="6305">
                  <c:v>43470</c:v>
                </c:pt>
                <c:pt idx="6306">
                  <c:v>43471</c:v>
                </c:pt>
                <c:pt idx="6307">
                  <c:v>43472</c:v>
                </c:pt>
                <c:pt idx="6308">
                  <c:v>43473</c:v>
                </c:pt>
                <c:pt idx="6309">
                  <c:v>43474</c:v>
                </c:pt>
                <c:pt idx="6310">
                  <c:v>43475</c:v>
                </c:pt>
                <c:pt idx="6311">
                  <c:v>43476</c:v>
                </c:pt>
                <c:pt idx="6312">
                  <c:v>43477</c:v>
                </c:pt>
                <c:pt idx="6313">
                  <c:v>43478</c:v>
                </c:pt>
                <c:pt idx="6314">
                  <c:v>43479</c:v>
                </c:pt>
                <c:pt idx="6315">
                  <c:v>43480</c:v>
                </c:pt>
                <c:pt idx="6316">
                  <c:v>43481</c:v>
                </c:pt>
                <c:pt idx="6317">
                  <c:v>43482</c:v>
                </c:pt>
                <c:pt idx="6318">
                  <c:v>43483</c:v>
                </c:pt>
                <c:pt idx="6319">
                  <c:v>43484</c:v>
                </c:pt>
                <c:pt idx="6320">
                  <c:v>43485</c:v>
                </c:pt>
                <c:pt idx="6321">
                  <c:v>43486</c:v>
                </c:pt>
                <c:pt idx="6322">
                  <c:v>43487</c:v>
                </c:pt>
                <c:pt idx="6323">
                  <c:v>43488</c:v>
                </c:pt>
                <c:pt idx="6324">
                  <c:v>43489</c:v>
                </c:pt>
                <c:pt idx="6325">
                  <c:v>43490</c:v>
                </c:pt>
                <c:pt idx="6326">
                  <c:v>43491</c:v>
                </c:pt>
                <c:pt idx="6327">
                  <c:v>43492</c:v>
                </c:pt>
                <c:pt idx="6328">
                  <c:v>43493</c:v>
                </c:pt>
                <c:pt idx="6329">
                  <c:v>43494</c:v>
                </c:pt>
                <c:pt idx="6330">
                  <c:v>43495</c:v>
                </c:pt>
                <c:pt idx="6331">
                  <c:v>43496</c:v>
                </c:pt>
                <c:pt idx="6332">
                  <c:v>43497</c:v>
                </c:pt>
                <c:pt idx="6333">
                  <c:v>43498</c:v>
                </c:pt>
                <c:pt idx="6334">
                  <c:v>43499</c:v>
                </c:pt>
                <c:pt idx="6335">
                  <c:v>43500</c:v>
                </c:pt>
                <c:pt idx="6336">
                  <c:v>43501</c:v>
                </c:pt>
                <c:pt idx="6337">
                  <c:v>43502</c:v>
                </c:pt>
                <c:pt idx="6338">
                  <c:v>43503</c:v>
                </c:pt>
                <c:pt idx="6339">
                  <c:v>43504</c:v>
                </c:pt>
                <c:pt idx="6340">
                  <c:v>43505</c:v>
                </c:pt>
                <c:pt idx="6341">
                  <c:v>43506</c:v>
                </c:pt>
                <c:pt idx="6342">
                  <c:v>43507</c:v>
                </c:pt>
                <c:pt idx="6343">
                  <c:v>43508</c:v>
                </c:pt>
                <c:pt idx="6344">
                  <c:v>43509</c:v>
                </c:pt>
                <c:pt idx="6345">
                  <c:v>43510</c:v>
                </c:pt>
                <c:pt idx="6346">
                  <c:v>43511</c:v>
                </c:pt>
                <c:pt idx="6347">
                  <c:v>43512</c:v>
                </c:pt>
                <c:pt idx="6348">
                  <c:v>43513</c:v>
                </c:pt>
                <c:pt idx="6349">
                  <c:v>43514</c:v>
                </c:pt>
                <c:pt idx="6350">
                  <c:v>43515</c:v>
                </c:pt>
                <c:pt idx="6351">
                  <c:v>43516</c:v>
                </c:pt>
                <c:pt idx="6352">
                  <c:v>43517</c:v>
                </c:pt>
                <c:pt idx="6353">
                  <c:v>43518</c:v>
                </c:pt>
                <c:pt idx="6354">
                  <c:v>43519</c:v>
                </c:pt>
                <c:pt idx="6355">
                  <c:v>43520</c:v>
                </c:pt>
                <c:pt idx="6356">
                  <c:v>43521</c:v>
                </c:pt>
                <c:pt idx="6357">
                  <c:v>43522</c:v>
                </c:pt>
                <c:pt idx="6358">
                  <c:v>43523</c:v>
                </c:pt>
                <c:pt idx="6359">
                  <c:v>43524</c:v>
                </c:pt>
                <c:pt idx="6360">
                  <c:v>43525</c:v>
                </c:pt>
                <c:pt idx="6361">
                  <c:v>43526</c:v>
                </c:pt>
                <c:pt idx="6362">
                  <c:v>43527</c:v>
                </c:pt>
                <c:pt idx="6363">
                  <c:v>43528</c:v>
                </c:pt>
                <c:pt idx="6364">
                  <c:v>43529</c:v>
                </c:pt>
                <c:pt idx="6365">
                  <c:v>43530</c:v>
                </c:pt>
                <c:pt idx="6366">
                  <c:v>43531</c:v>
                </c:pt>
                <c:pt idx="6367">
                  <c:v>43532</c:v>
                </c:pt>
                <c:pt idx="6368">
                  <c:v>43533</c:v>
                </c:pt>
                <c:pt idx="6369">
                  <c:v>43534</c:v>
                </c:pt>
                <c:pt idx="6370">
                  <c:v>43535</c:v>
                </c:pt>
                <c:pt idx="6371">
                  <c:v>43536</c:v>
                </c:pt>
                <c:pt idx="6372">
                  <c:v>43537</c:v>
                </c:pt>
                <c:pt idx="6373">
                  <c:v>43538</c:v>
                </c:pt>
                <c:pt idx="6374">
                  <c:v>43539</c:v>
                </c:pt>
                <c:pt idx="6375">
                  <c:v>43540</c:v>
                </c:pt>
                <c:pt idx="6376">
                  <c:v>43541</c:v>
                </c:pt>
                <c:pt idx="6377">
                  <c:v>43542</c:v>
                </c:pt>
                <c:pt idx="6378">
                  <c:v>43543</c:v>
                </c:pt>
                <c:pt idx="6379">
                  <c:v>43544</c:v>
                </c:pt>
                <c:pt idx="6380">
                  <c:v>43545</c:v>
                </c:pt>
                <c:pt idx="6381">
                  <c:v>43546</c:v>
                </c:pt>
                <c:pt idx="6382">
                  <c:v>43547</c:v>
                </c:pt>
                <c:pt idx="6383">
                  <c:v>43548</c:v>
                </c:pt>
                <c:pt idx="6384">
                  <c:v>43549</c:v>
                </c:pt>
                <c:pt idx="6385">
                  <c:v>43550</c:v>
                </c:pt>
                <c:pt idx="6386">
                  <c:v>43551</c:v>
                </c:pt>
                <c:pt idx="6387">
                  <c:v>43552</c:v>
                </c:pt>
                <c:pt idx="6388">
                  <c:v>43553</c:v>
                </c:pt>
                <c:pt idx="6389">
                  <c:v>43554</c:v>
                </c:pt>
                <c:pt idx="6390">
                  <c:v>43555</c:v>
                </c:pt>
                <c:pt idx="6391">
                  <c:v>43556</c:v>
                </c:pt>
                <c:pt idx="6392">
                  <c:v>43557</c:v>
                </c:pt>
                <c:pt idx="6393">
                  <c:v>43558</c:v>
                </c:pt>
                <c:pt idx="6394">
                  <c:v>43559</c:v>
                </c:pt>
                <c:pt idx="6395">
                  <c:v>43560</c:v>
                </c:pt>
                <c:pt idx="6396">
                  <c:v>43561</c:v>
                </c:pt>
                <c:pt idx="6397">
                  <c:v>43562</c:v>
                </c:pt>
                <c:pt idx="6398">
                  <c:v>43563</c:v>
                </c:pt>
                <c:pt idx="6399">
                  <c:v>43564</c:v>
                </c:pt>
                <c:pt idx="6400">
                  <c:v>43565</c:v>
                </c:pt>
                <c:pt idx="6401">
                  <c:v>43566</c:v>
                </c:pt>
                <c:pt idx="6402">
                  <c:v>43567</c:v>
                </c:pt>
                <c:pt idx="6403">
                  <c:v>43568</c:v>
                </c:pt>
                <c:pt idx="6404">
                  <c:v>43569</c:v>
                </c:pt>
                <c:pt idx="6405">
                  <c:v>43570</c:v>
                </c:pt>
                <c:pt idx="6406">
                  <c:v>43571</c:v>
                </c:pt>
                <c:pt idx="6407">
                  <c:v>43572</c:v>
                </c:pt>
                <c:pt idx="6408">
                  <c:v>43573</c:v>
                </c:pt>
                <c:pt idx="6409">
                  <c:v>43574</c:v>
                </c:pt>
                <c:pt idx="6410">
                  <c:v>43575</c:v>
                </c:pt>
                <c:pt idx="6411">
                  <c:v>43576</c:v>
                </c:pt>
                <c:pt idx="6412">
                  <c:v>43577</c:v>
                </c:pt>
                <c:pt idx="6413">
                  <c:v>43578</c:v>
                </c:pt>
                <c:pt idx="6414">
                  <c:v>43579</c:v>
                </c:pt>
                <c:pt idx="6415">
                  <c:v>43580</c:v>
                </c:pt>
                <c:pt idx="6416">
                  <c:v>43581</c:v>
                </c:pt>
                <c:pt idx="6417">
                  <c:v>43582</c:v>
                </c:pt>
                <c:pt idx="6418">
                  <c:v>43583</c:v>
                </c:pt>
                <c:pt idx="6419">
                  <c:v>43584</c:v>
                </c:pt>
                <c:pt idx="6420">
                  <c:v>43585</c:v>
                </c:pt>
                <c:pt idx="6421">
                  <c:v>43586</c:v>
                </c:pt>
                <c:pt idx="6422">
                  <c:v>43587</c:v>
                </c:pt>
                <c:pt idx="6423">
                  <c:v>43588</c:v>
                </c:pt>
                <c:pt idx="6424">
                  <c:v>43589</c:v>
                </c:pt>
                <c:pt idx="6425">
                  <c:v>43590</c:v>
                </c:pt>
                <c:pt idx="6426">
                  <c:v>43591</c:v>
                </c:pt>
                <c:pt idx="6427">
                  <c:v>43592</c:v>
                </c:pt>
                <c:pt idx="6428">
                  <c:v>43593</c:v>
                </c:pt>
                <c:pt idx="6429">
                  <c:v>43594</c:v>
                </c:pt>
                <c:pt idx="6430">
                  <c:v>43595</c:v>
                </c:pt>
                <c:pt idx="6431">
                  <c:v>43596</c:v>
                </c:pt>
                <c:pt idx="6432">
                  <c:v>43597</c:v>
                </c:pt>
                <c:pt idx="6433">
                  <c:v>43598</c:v>
                </c:pt>
                <c:pt idx="6434">
                  <c:v>43599</c:v>
                </c:pt>
                <c:pt idx="6435">
                  <c:v>43600</c:v>
                </c:pt>
                <c:pt idx="6436">
                  <c:v>43601</c:v>
                </c:pt>
                <c:pt idx="6437">
                  <c:v>43602</c:v>
                </c:pt>
                <c:pt idx="6438">
                  <c:v>43603</c:v>
                </c:pt>
                <c:pt idx="6439">
                  <c:v>43604</c:v>
                </c:pt>
                <c:pt idx="6440">
                  <c:v>43605</c:v>
                </c:pt>
                <c:pt idx="6441">
                  <c:v>43606</c:v>
                </c:pt>
                <c:pt idx="6442">
                  <c:v>43607</c:v>
                </c:pt>
                <c:pt idx="6443">
                  <c:v>43608</c:v>
                </c:pt>
                <c:pt idx="6444">
                  <c:v>43609</c:v>
                </c:pt>
                <c:pt idx="6445">
                  <c:v>43610</c:v>
                </c:pt>
                <c:pt idx="6446">
                  <c:v>43611</c:v>
                </c:pt>
                <c:pt idx="6447">
                  <c:v>43612</c:v>
                </c:pt>
                <c:pt idx="6448">
                  <c:v>43613</c:v>
                </c:pt>
                <c:pt idx="6449">
                  <c:v>43614</c:v>
                </c:pt>
                <c:pt idx="6450">
                  <c:v>43615</c:v>
                </c:pt>
                <c:pt idx="6451">
                  <c:v>43616</c:v>
                </c:pt>
                <c:pt idx="6452">
                  <c:v>43617</c:v>
                </c:pt>
                <c:pt idx="6453">
                  <c:v>43618</c:v>
                </c:pt>
                <c:pt idx="6454">
                  <c:v>43619</c:v>
                </c:pt>
                <c:pt idx="6455">
                  <c:v>43620</c:v>
                </c:pt>
                <c:pt idx="6456">
                  <c:v>43621</c:v>
                </c:pt>
                <c:pt idx="6457">
                  <c:v>43622</c:v>
                </c:pt>
                <c:pt idx="6458">
                  <c:v>43623</c:v>
                </c:pt>
                <c:pt idx="6459">
                  <c:v>43624</c:v>
                </c:pt>
                <c:pt idx="6460">
                  <c:v>43625</c:v>
                </c:pt>
                <c:pt idx="6461">
                  <c:v>43626</c:v>
                </c:pt>
                <c:pt idx="6462">
                  <c:v>43627</c:v>
                </c:pt>
                <c:pt idx="6463">
                  <c:v>43628</c:v>
                </c:pt>
                <c:pt idx="6464">
                  <c:v>43629</c:v>
                </c:pt>
                <c:pt idx="6465">
                  <c:v>43630</c:v>
                </c:pt>
                <c:pt idx="6466">
                  <c:v>43631</c:v>
                </c:pt>
                <c:pt idx="6467">
                  <c:v>43632</c:v>
                </c:pt>
                <c:pt idx="6468">
                  <c:v>43633</c:v>
                </c:pt>
                <c:pt idx="6469">
                  <c:v>43634</c:v>
                </c:pt>
                <c:pt idx="6470">
                  <c:v>43635</c:v>
                </c:pt>
                <c:pt idx="6471">
                  <c:v>43636</c:v>
                </c:pt>
                <c:pt idx="6472">
                  <c:v>43637</c:v>
                </c:pt>
                <c:pt idx="6473">
                  <c:v>43638</c:v>
                </c:pt>
                <c:pt idx="6474">
                  <c:v>43639</c:v>
                </c:pt>
                <c:pt idx="6475">
                  <c:v>43640</c:v>
                </c:pt>
                <c:pt idx="6476">
                  <c:v>43641</c:v>
                </c:pt>
                <c:pt idx="6477">
                  <c:v>43642</c:v>
                </c:pt>
                <c:pt idx="6478">
                  <c:v>43643</c:v>
                </c:pt>
                <c:pt idx="6479">
                  <c:v>43644</c:v>
                </c:pt>
                <c:pt idx="6480">
                  <c:v>43645</c:v>
                </c:pt>
                <c:pt idx="6481">
                  <c:v>43646</c:v>
                </c:pt>
                <c:pt idx="6482">
                  <c:v>43647</c:v>
                </c:pt>
                <c:pt idx="6483">
                  <c:v>43648</c:v>
                </c:pt>
                <c:pt idx="6484">
                  <c:v>43649</c:v>
                </c:pt>
                <c:pt idx="6485">
                  <c:v>43650</c:v>
                </c:pt>
                <c:pt idx="6486">
                  <c:v>43651</c:v>
                </c:pt>
                <c:pt idx="6487">
                  <c:v>43652</c:v>
                </c:pt>
                <c:pt idx="6488">
                  <c:v>43653</c:v>
                </c:pt>
                <c:pt idx="6489">
                  <c:v>43654</c:v>
                </c:pt>
                <c:pt idx="6490">
                  <c:v>43655</c:v>
                </c:pt>
                <c:pt idx="6491">
                  <c:v>43656</c:v>
                </c:pt>
                <c:pt idx="6492">
                  <c:v>43657</c:v>
                </c:pt>
                <c:pt idx="6493">
                  <c:v>43658</c:v>
                </c:pt>
                <c:pt idx="6494">
                  <c:v>43659</c:v>
                </c:pt>
                <c:pt idx="6495">
                  <c:v>43660</c:v>
                </c:pt>
                <c:pt idx="6496">
                  <c:v>43661</c:v>
                </c:pt>
                <c:pt idx="6497">
                  <c:v>43662</c:v>
                </c:pt>
                <c:pt idx="6498">
                  <c:v>43663</c:v>
                </c:pt>
                <c:pt idx="6499">
                  <c:v>43664</c:v>
                </c:pt>
                <c:pt idx="6500">
                  <c:v>43665</c:v>
                </c:pt>
                <c:pt idx="6501">
                  <c:v>43666</c:v>
                </c:pt>
                <c:pt idx="6502">
                  <c:v>43667</c:v>
                </c:pt>
                <c:pt idx="6503">
                  <c:v>43668</c:v>
                </c:pt>
                <c:pt idx="6504">
                  <c:v>43669</c:v>
                </c:pt>
                <c:pt idx="6505">
                  <c:v>43670</c:v>
                </c:pt>
                <c:pt idx="6506">
                  <c:v>43671</c:v>
                </c:pt>
                <c:pt idx="6507">
                  <c:v>43672</c:v>
                </c:pt>
                <c:pt idx="6508">
                  <c:v>43673</c:v>
                </c:pt>
                <c:pt idx="6509">
                  <c:v>43674</c:v>
                </c:pt>
                <c:pt idx="6510">
                  <c:v>43675</c:v>
                </c:pt>
                <c:pt idx="6511">
                  <c:v>43676</c:v>
                </c:pt>
                <c:pt idx="6512">
                  <c:v>43677</c:v>
                </c:pt>
                <c:pt idx="6513">
                  <c:v>43678</c:v>
                </c:pt>
                <c:pt idx="6514">
                  <c:v>43679</c:v>
                </c:pt>
                <c:pt idx="6515">
                  <c:v>43680</c:v>
                </c:pt>
                <c:pt idx="6516">
                  <c:v>43681</c:v>
                </c:pt>
                <c:pt idx="6517">
                  <c:v>43682</c:v>
                </c:pt>
                <c:pt idx="6518">
                  <c:v>43683</c:v>
                </c:pt>
                <c:pt idx="6519">
                  <c:v>43684</c:v>
                </c:pt>
                <c:pt idx="6520">
                  <c:v>43685</c:v>
                </c:pt>
                <c:pt idx="6521">
                  <c:v>43686</c:v>
                </c:pt>
                <c:pt idx="6522">
                  <c:v>43687</c:v>
                </c:pt>
                <c:pt idx="6523">
                  <c:v>43688</c:v>
                </c:pt>
                <c:pt idx="6524">
                  <c:v>43689</c:v>
                </c:pt>
                <c:pt idx="6525">
                  <c:v>43690</c:v>
                </c:pt>
                <c:pt idx="6526">
                  <c:v>43691</c:v>
                </c:pt>
                <c:pt idx="6527">
                  <c:v>43692</c:v>
                </c:pt>
                <c:pt idx="6528">
                  <c:v>43693</c:v>
                </c:pt>
                <c:pt idx="6529">
                  <c:v>43694</c:v>
                </c:pt>
                <c:pt idx="6530">
                  <c:v>43695</c:v>
                </c:pt>
                <c:pt idx="6531">
                  <c:v>43696</c:v>
                </c:pt>
                <c:pt idx="6532">
                  <c:v>43697</c:v>
                </c:pt>
                <c:pt idx="6533">
                  <c:v>43698</c:v>
                </c:pt>
                <c:pt idx="6534">
                  <c:v>43699</c:v>
                </c:pt>
                <c:pt idx="6535">
                  <c:v>43700</c:v>
                </c:pt>
                <c:pt idx="6536">
                  <c:v>43701</c:v>
                </c:pt>
                <c:pt idx="6537">
                  <c:v>43702</c:v>
                </c:pt>
                <c:pt idx="6538">
                  <c:v>43703</c:v>
                </c:pt>
                <c:pt idx="6539">
                  <c:v>43704</c:v>
                </c:pt>
                <c:pt idx="6540">
                  <c:v>43705</c:v>
                </c:pt>
                <c:pt idx="6541">
                  <c:v>43706</c:v>
                </c:pt>
                <c:pt idx="6542">
                  <c:v>43707</c:v>
                </c:pt>
                <c:pt idx="6543">
                  <c:v>43708</c:v>
                </c:pt>
                <c:pt idx="6544">
                  <c:v>43709</c:v>
                </c:pt>
                <c:pt idx="6545">
                  <c:v>43710</c:v>
                </c:pt>
                <c:pt idx="6546">
                  <c:v>43711</c:v>
                </c:pt>
                <c:pt idx="6547">
                  <c:v>43712</c:v>
                </c:pt>
                <c:pt idx="6548">
                  <c:v>43713</c:v>
                </c:pt>
                <c:pt idx="6549">
                  <c:v>43714</c:v>
                </c:pt>
                <c:pt idx="6550">
                  <c:v>43715</c:v>
                </c:pt>
                <c:pt idx="6551">
                  <c:v>43716</c:v>
                </c:pt>
                <c:pt idx="6552">
                  <c:v>43717</c:v>
                </c:pt>
                <c:pt idx="6553">
                  <c:v>43718</c:v>
                </c:pt>
                <c:pt idx="6554">
                  <c:v>43719</c:v>
                </c:pt>
                <c:pt idx="6555">
                  <c:v>43720</c:v>
                </c:pt>
                <c:pt idx="6556">
                  <c:v>43721</c:v>
                </c:pt>
                <c:pt idx="6557">
                  <c:v>43722</c:v>
                </c:pt>
                <c:pt idx="6558">
                  <c:v>43723</c:v>
                </c:pt>
                <c:pt idx="6559">
                  <c:v>43724</c:v>
                </c:pt>
                <c:pt idx="6560">
                  <c:v>43725</c:v>
                </c:pt>
                <c:pt idx="6561">
                  <c:v>43726</c:v>
                </c:pt>
                <c:pt idx="6562">
                  <c:v>43727</c:v>
                </c:pt>
                <c:pt idx="6563">
                  <c:v>43728</c:v>
                </c:pt>
                <c:pt idx="6564">
                  <c:v>43729</c:v>
                </c:pt>
                <c:pt idx="6565">
                  <c:v>43730</c:v>
                </c:pt>
                <c:pt idx="6566">
                  <c:v>43731</c:v>
                </c:pt>
                <c:pt idx="6567">
                  <c:v>43732</c:v>
                </c:pt>
                <c:pt idx="6568">
                  <c:v>43733</c:v>
                </c:pt>
                <c:pt idx="6569">
                  <c:v>43734</c:v>
                </c:pt>
                <c:pt idx="6570">
                  <c:v>43735</c:v>
                </c:pt>
                <c:pt idx="6571">
                  <c:v>43736</c:v>
                </c:pt>
                <c:pt idx="6572">
                  <c:v>43737</c:v>
                </c:pt>
                <c:pt idx="6573">
                  <c:v>43738</c:v>
                </c:pt>
                <c:pt idx="6574">
                  <c:v>43739</c:v>
                </c:pt>
                <c:pt idx="6575">
                  <c:v>43740</c:v>
                </c:pt>
                <c:pt idx="6576">
                  <c:v>43741</c:v>
                </c:pt>
                <c:pt idx="6577">
                  <c:v>43742</c:v>
                </c:pt>
                <c:pt idx="6578">
                  <c:v>43743</c:v>
                </c:pt>
                <c:pt idx="6579">
                  <c:v>43744</c:v>
                </c:pt>
                <c:pt idx="6580">
                  <c:v>43745</c:v>
                </c:pt>
                <c:pt idx="6581">
                  <c:v>43746</c:v>
                </c:pt>
                <c:pt idx="6582">
                  <c:v>43747</c:v>
                </c:pt>
                <c:pt idx="6583">
                  <c:v>43748</c:v>
                </c:pt>
                <c:pt idx="6584">
                  <c:v>43749</c:v>
                </c:pt>
                <c:pt idx="6585">
                  <c:v>43750</c:v>
                </c:pt>
                <c:pt idx="6586">
                  <c:v>43751</c:v>
                </c:pt>
                <c:pt idx="6587">
                  <c:v>43752</c:v>
                </c:pt>
                <c:pt idx="6588">
                  <c:v>43753</c:v>
                </c:pt>
                <c:pt idx="6589">
                  <c:v>43754</c:v>
                </c:pt>
                <c:pt idx="6590">
                  <c:v>43755</c:v>
                </c:pt>
                <c:pt idx="6591">
                  <c:v>43756</c:v>
                </c:pt>
                <c:pt idx="6592">
                  <c:v>43757</c:v>
                </c:pt>
                <c:pt idx="6593">
                  <c:v>43758</c:v>
                </c:pt>
                <c:pt idx="6594">
                  <c:v>43759</c:v>
                </c:pt>
                <c:pt idx="6595">
                  <c:v>43760</c:v>
                </c:pt>
                <c:pt idx="6596">
                  <c:v>43761</c:v>
                </c:pt>
                <c:pt idx="6597">
                  <c:v>43762</c:v>
                </c:pt>
                <c:pt idx="6598">
                  <c:v>43763</c:v>
                </c:pt>
                <c:pt idx="6599">
                  <c:v>43764</c:v>
                </c:pt>
                <c:pt idx="6600">
                  <c:v>43765</c:v>
                </c:pt>
                <c:pt idx="6601">
                  <c:v>43766</c:v>
                </c:pt>
                <c:pt idx="6602">
                  <c:v>43767</c:v>
                </c:pt>
                <c:pt idx="6603">
                  <c:v>43768</c:v>
                </c:pt>
                <c:pt idx="6604">
                  <c:v>43769</c:v>
                </c:pt>
                <c:pt idx="6605">
                  <c:v>43770</c:v>
                </c:pt>
                <c:pt idx="6606">
                  <c:v>43771</c:v>
                </c:pt>
                <c:pt idx="6607">
                  <c:v>43772</c:v>
                </c:pt>
                <c:pt idx="6608">
                  <c:v>43773</c:v>
                </c:pt>
                <c:pt idx="6609">
                  <c:v>43774</c:v>
                </c:pt>
                <c:pt idx="6610">
                  <c:v>43775</c:v>
                </c:pt>
                <c:pt idx="6611">
                  <c:v>43776</c:v>
                </c:pt>
                <c:pt idx="6612">
                  <c:v>43777</c:v>
                </c:pt>
                <c:pt idx="6613">
                  <c:v>43778</c:v>
                </c:pt>
                <c:pt idx="6614">
                  <c:v>43779</c:v>
                </c:pt>
                <c:pt idx="6615">
                  <c:v>43780</c:v>
                </c:pt>
                <c:pt idx="6616">
                  <c:v>43781</c:v>
                </c:pt>
                <c:pt idx="6617">
                  <c:v>43782</c:v>
                </c:pt>
                <c:pt idx="6618">
                  <c:v>43783</c:v>
                </c:pt>
                <c:pt idx="6619">
                  <c:v>43784</c:v>
                </c:pt>
                <c:pt idx="6620">
                  <c:v>43785</c:v>
                </c:pt>
                <c:pt idx="6621">
                  <c:v>43786</c:v>
                </c:pt>
                <c:pt idx="6622">
                  <c:v>43787</c:v>
                </c:pt>
                <c:pt idx="6623">
                  <c:v>43788</c:v>
                </c:pt>
                <c:pt idx="6624">
                  <c:v>43789</c:v>
                </c:pt>
                <c:pt idx="6625">
                  <c:v>43790</c:v>
                </c:pt>
                <c:pt idx="6626">
                  <c:v>43791</c:v>
                </c:pt>
                <c:pt idx="6627">
                  <c:v>43792</c:v>
                </c:pt>
                <c:pt idx="6628">
                  <c:v>43793</c:v>
                </c:pt>
                <c:pt idx="6629">
                  <c:v>43794</c:v>
                </c:pt>
                <c:pt idx="6630">
                  <c:v>43795</c:v>
                </c:pt>
                <c:pt idx="6631">
                  <c:v>43796</c:v>
                </c:pt>
                <c:pt idx="6632">
                  <c:v>43797</c:v>
                </c:pt>
                <c:pt idx="6633">
                  <c:v>43798</c:v>
                </c:pt>
                <c:pt idx="6634">
                  <c:v>43799</c:v>
                </c:pt>
                <c:pt idx="6635">
                  <c:v>43800</c:v>
                </c:pt>
                <c:pt idx="6636">
                  <c:v>43801</c:v>
                </c:pt>
                <c:pt idx="6637">
                  <c:v>43802</c:v>
                </c:pt>
                <c:pt idx="6638">
                  <c:v>43803</c:v>
                </c:pt>
                <c:pt idx="6639">
                  <c:v>43804</c:v>
                </c:pt>
                <c:pt idx="6640">
                  <c:v>43805</c:v>
                </c:pt>
                <c:pt idx="6641">
                  <c:v>43806</c:v>
                </c:pt>
                <c:pt idx="6642">
                  <c:v>43807</c:v>
                </c:pt>
                <c:pt idx="6643">
                  <c:v>43808</c:v>
                </c:pt>
                <c:pt idx="6644">
                  <c:v>43809</c:v>
                </c:pt>
                <c:pt idx="6645">
                  <c:v>43810</c:v>
                </c:pt>
                <c:pt idx="6646">
                  <c:v>43811</c:v>
                </c:pt>
                <c:pt idx="6647">
                  <c:v>43812</c:v>
                </c:pt>
                <c:pt idx="6648">
                  <c:v>43813</c:v>
                </c:pt>
                <c:pt idx="6649">
                  <c:v>43814</c:v>
                </c:pt>
                <c:pt idx="6650">
                  <c:v>43815</c:v>
                </c:pt>
                <c:pt idx="6651">
                  <c:v>43816</c:v>
                </c:pt>
                <c:pt idx="6652">
                  <c:v>43817</c:v>
                </c:pt>
                <c:pt idx="6653">
                  <c:v>43818</c:v>
                </c:pt>
                <c:pt idx="6654">
                  <c:v>43819</c:v>
                </c:pt>
                <c:pt idx="6655">
                  <c:v>43820</c:v>
                </c:pt>
                <c:pt idx="6656">
                  <c:v>43821</c:v>
                </c:pt>
                <c:pt idx="6657">
                  <c:v>43822</c:v>
                </c:pt>
                <c:pt idx="6658">
                  <c:v>43823</c:v>
                </c:pt>
                <c:pt idx="6659">
                  <c:v>43824</c:v>
                </c:pt>
                <c:pt idx="6660">
                  <c:v>43825</c:v>
                </c:pt>
                <c:pt idx="6661">
                  <c:v>43826</c:v>
                </c:pt>
                <c:pt idx="6662">
                  <c:v>43827</c:v>
                </c:pt>
                <c:pt idx="6663">
                  <c:v>43828</c:v>
                </c:pt>
                <c:pt idx="6664">
                  <c:v>43829</c:v>
                </c:pt>
                <c:pt idx="6665">
                  <c:v>43830</c:v>
                </c:pt>
                <c:pt idx="6666">
                  <c:v>43831</c:v>
                </c:pt>
                <c:pt idx="6667">
                  <c:v>43832</c:v>
                </c:pt>
                <c:pt idx="6668">
                  <c:v>43833</c:v>
                </c:pt>
                <c:pt idx="6669">
                  <c:v>43834</c:v>
                </c:pt>
                <c:pt idx="6670">
                  <c:v>43835</c:v>
                </c:pt>
                <c:pt idx="6671">
                  <c:v>43836</c:v>
                </c:pt>
                <c:pt idx="6672">
                  <c:v>43837</c:v>
                </c:pt>
                <c:pt idx="6673">
                  <c:v>43838</c:v>
                </c:pt>
                <c:pt idx="6674">
                  <c:v>43839</c:v>
                </c:pt>
                <c:pt idx="6675">
                  <c:v>43840</c:v>
                </c:pt>
                <c:pt idx="6676">
                  <c:v>43841</c:v>
                </c:pt>
                <c:pt idx="6677">
                  <c:v>43842</c:v>
                </c:pt>
                <c:pt idx="6678">
                  <c:v>43843</c:v>
                </c:pt>
                <c:pt idx="6679">
                  <c:v>43844</c:v>
                </c:pt>
                <c:pt idx="6680">
                  <c:v>43845</c:v>
                </c:pt>
                <c:pt idx="6681">
                  <c:v>43846</c:v>
                </c:pt>
                <c:pt idx="6682">
                  <c:v>43847</c:v>
                </c:pt>
                <c:pt idx="6683">
                  <c:v>43848</c:v>
                </c:pt>
                <c:pt idx="6684">
                  <c:v>43849</c:v>
                </c:pt>
                <c:pt idx="6685">
                  <c:v>43850</c:v>
                </c:pt>
                <c:pt idx="6686">
                  <c:v>43851</c:v>
                </c:pt>
                <c:pt idx="6687">
                  <c:v>43852</c:v>
                </c:pt>
                <c:pt idx="6688">
                  <c:v>43853</c:v>
                </c:pt>
                <c:pt idx="6689">
                  <c:v>43854</c:v>
                </c:pt>
                <c:pt idx="6690">
                  <c:v>43855</c:v>
                </c:pt>
                <c:pt idx="6691">
                  <c:v>43856</c:v>
                </c:pt>
                <c:pt idx="6692">
                  <c:v>43857</c:v>
                </c:pt>
                <c:pt idx="6693">
                  <c:v>43858</c:v>
                </c:pt>
                <c:pt idx="6694">
                  <c:v>43859</c:v>
                </c:pt>
                <c:pt idx="6695">
                  <c:v>43860</c:v>
                </c:pt>
                <c:pt idx="6696">
                  <c:v>43861</c:v>
                </c:pt>
                <c:pt idx="6697">
                  <c:v>43862</c:v>
                </c:pt>
                <c:pt idx="6698">
                  <c:v>43863</c:v>
                </c:pt>
                <c:pt idx="6699">
                  <c:v>43864</c:v>
                </c:pt>
                <c:pt idx="6700">
                  <c:v>43865</c:v>
                </c:pt>
                <c:pt idx="6701">
                  <c:v>43866</c:v>
                </c:pt>
                <c:pt idx="6702">
                  <c:v>43867</c:v>
                </c:pt>
                <c:pt idx="6703">
                  <c:v>43868</c:v>
                </c:pt>
                <c:pt idx="6704">
                  <c:v>43869</c:v>
                </c:pt>
                <c:pt idx="6705">
                  <c:v>43870</c:v>
                </c:pt>
                <c:pt idx="6706">
                  <c:v>43871</c:v>
                </c:pt>
                <c:pt idx="6707">
                  <c:v>43872</c:v>
                </c:pt>
                <c:pt idx="6708">
                  <c:v>43873</c:v>
                </c:pt>
                <c:pt idx="6709">
                  <c:v>43874</c:v>
                </c:pt>
                <c:pt idx="6710">
                  <c:v>43875</c:v>
                </c:pt>
                <c:pt idx="6711">
                  <c:v>43876</c:v>
                </c:pt>
                <c:pt idx="6712">
                  <c:v>43877</c:v>
                </c:pt>
                <c:pt idx="6713">
                  <c:v>43878</c:v>
                </c:pt>
                <c:pt idx="6714">
                  <c:v>43879</c:v>
                </c:pt>
                <c:pt idx="6715">
                  <c:v>43880</c:v>
                </c:pt>
                <c:pt idx="6716">
                  <c:v>43881</c:v>
                </c:pt>
                <c:pt idx="6717">
                  <c:v>43882</c:v>
                </c:pt>
                <c:pt idx="6718">
                  <c:v>43883</c:v>
                </c:pt>
                <c:pt idx="6719">
                  <c:v>43884</c:v>
                </c:pt>
                <c:pt idx="6720">
                  <c:v>43885</c:v>
                </c:pt>
                <c:pt idx="6721">
                  <c:v>43886</c:v>
                </c:pt>
                <c:pt idx="6722">
                  <c:v>43887</c:v>
                </c:pt>
                <c:pt idx="6723">
                  <c:v>43888</c:v>
                </c:pt>
                <c:pt idx="6724">
                  <c:v>43889</c:v>
                </c:pt>
                <c:pt idx="6725">
                  <c:v>43890</c:v>
                </c:pt>
                <c:pt idx="6726">
                  <c:v>43891</c:v>
                </c:pt>
                <c:pt idx="6727">
                  <c:v>43892</c:v>
                </c:pt>
                <c:pt idx="6728">
                  <c:v>43893</c:v>
                </c:pt>
                <c:pt idx="6729">
                  <c:v>43894</c:v>
                </c:pt>
                <c:pt idx="6730">
                  <c:v>43895</c:v>
                </c:pt>
                <c:pt idx="6731">
                  <c:v>43896</c:v>
                </c:pt>
                <c:pt idx="6732">
                  <c:v>43897</c:v>
                </c:pt>
                <c:pt idx="6733">
                  <c:v>43898</c:v>
                </c:pt>
                <c:pt idx="6734">
                  <c:v>43899</c:v>
                </c:pt>
                <c:pt idx="6735">
                  <c:v>43900</c:v>
                </c:pt>
                <c:pt idx="6736">
                  <c:v>43901</c:v>
                </c:pt>
                <c:pt idx="6737">
                  <c:v>43902</c:v>
                </c:pt>
                <c:pt idx="6738">
                  <c:v>43903</c:v>
                </c:pt>
                <c:pt idx="6739">
                  <c:v>43904</c:v>
                </c:pt>
                <c:pt idx="6740">
                  <c:v>43905</c:v>
                </c:pt>
                <c:pt idx="6741">
                  <c:v>43906</c:v>
                </c:pt>
                <c:pt idx="6742">
                  <c:v>43907</c:v>
                </c:pt>
                <c:pt idx="6743">
                  <c:v>43908</c:v>
                </c:pt>
                <c:pt idx="6744">
                  <c:v>43909</c:v>
                </c:pt>
                <c:pt idx="6745">
                  <c:v>43910</c:v>
                </c:pt>
                <c:pt idx="6746">
                  <c:v>43911</c:v>
                </c:pt>
                <c:pt idx="6747">
                  <c:v>43912</c:v>
                </c:pt>
                <c:pt idx="6748">
                  <c:v>43913</c:v>
                </c:pt>
                <c:pt idx="6749">
                  <c:v>43914</c:v>
                </c:pt>
                <c:pt idx="6750">
                  <c:v>43915</c:v>
                </c:pt>
                <c:pt idx="6751">
                  <c:v>43916</c:v>
                </c:pt>
                <c:pt idx="6752">
                  <c:v>43917</c:v>
                </c:pt>
                <c:pt idx="6753">
                  <c:v>43918</c:v>
                </c:pt>
                <c:pt idx="6754">
                  <c:v>43919</c:v>
                </c:pt>
                <c:pt idx="6755">
                  <c:v>43920</c:v>
                </c:pt>
                <c:pt idx="6756">
                  <c:v>43921</c:v>
                </c:pt>
                <c:pt idx="6757">
                  <c:v>43922</c:v>
                </c:pt>
                <c:pt idx="6758">
                  <c:v>43923</c:v>
                </c:pt>
                <c:pt idx="6759">
                  <c:v>43924</c:v>
                </c:pt>
                <c:pt idx="6760">
                  <c:v>43925</c:v>
                </c:pt>
                <c:pt idx="6761">
                  <c:v>43926</c:v>
                </c:pt>
                <c:pt idx="6762">
                  <c:v>43927</c:v>
                </c:pt>
                <c:pt idx="6763">
                  <c:v>43928</c:v>
                </c:pt>
                <c:pt idx="6764">
                  <c:v>43929</c:v>
                </c:pt>
                <c:pt idx="6765">
                  <c:v>43930</c:v>
                </c:pt>
                <c:pt idx="6766">
                  <c:v>43931</c:v>
                </c:pt>
                <c:pt idx="6767">
                  <c:v>43932</c:v>
                </c:pt>
                <c:pt idx="6768">
                  <c:v>43933</c:v>
                </c:pt>
                <c:pt idx="6769">
                  <c:v>43934</c:v>
                </c:pt>
                <c:pt idx="6770">
                  <c:v>43935</c:v>
                </c:pt>
                <c:pt idx="6771">
                  <c:v>43936</c:v>
                </c:pt>
                <c:pt idx="6772">
                  <c:v>43937</c:v>
                </c:pt>
                <c:pt idx="6773">
                  <c:v>43938</c:v>
                </c:pt>
                <c:pt idx="6774">
                  <c:v>43939</c:v>
                </c:pt>
                <c:pt idx="6775">
                  <c:v>43940</c:v>
                </c:pt>
                <c:pt idx="6776">
                  <c:v>43941</c:v>
                </c:pt>
                <c:pt idx="6777">
                  <c:v>43942</c:v>
                </c:pt>
                <c:pt idx="6778">
                  <c:v>43943</c:v>
                </c:pt>
                <c:pt idx="6779">
                  <c:v>43944</c:v>
                </c:pt>
                <c:pt idx="6780">
                  <c:v>43945</c:v>
                </c:pt>
                <c:pt idx="6781">
                  <c:v>43946</c:v>
                </c:pt>
                <c:pt idx="6782">
                  <c:v>43947</c:v>
                </c:pt>
                <c:pt idx="6783">
                  <c:v>43948</c:v>
                </c:pt>
                <c:pt idx="6784">
                  <c:v>43949</c:v>
                </c:pt>
                <c:pt idx="6785">
                  <c:v>43950</c:v>
                </c:pt>
                <c:pt idx="6786">
                  <c:v>43951</c:v>
                </c:pt>
                <c:pt idx="6787">
                  <c:v>43952</c:v>
                </c:pt>
                <c:pt idx="6788">
                  <c:v>43953</c:v>
                </c:pt>
                <c:pt idx="6789">
                  <c:v>43954</c:v>
                </c:pt>
                <c:pt idx="6790">
                  <c:v>43955</c:v>
                </c:pt>
                <c:pt idx="6791">
                  <c:v>43956</c:v>
                </c:pt>
                <c:pt idx="6792">
                  <c:v>43957</c:v>
                </c:pt>
                <c:pt idx="6793">
                  <c:v>43958</c:v>
                </c:pt>
                <c:pt idx="6794">
                  <c:v>43959</c:v>
                </c:pt>
                <c:pt idx="6795">
                  <c:v>43960</c:v>
                </c:pt>
                <c:pt idx="6796">
                  <c:v>43961</c:v>
                </c:pt>
                <c:pt idx="6797">
                  <c:v>43962</c:v>
                </c:pt>
                <c:pt idx="6798">
                  <c:v>43963</c:v>
                </c:pt>
                <c:pt idx="6799">
                  <c:v>43964</c:v>
                </c:pt>
                <c:pt idx="6800">
                  <c:v>43965</c:v>
                </c:pt>
                <c:pt idx="6801">
                  <c:v>43966</c:v>
                </c:pt>
                <c:pt idx="6802">
                  <c:v>43967</c:v>
                </c:pt>
                <c:pt idx="6803">
                  <c:v>43968</c:v>
                </c:pt>
                <c:pt idx="6804">
                  <c:v>43969</c:v>
                </c:pt>
                <c:pt idx="6805">
                  <c:v>43970</c:v>
                </c:pt>
                <c:pt idx="6806">
                  <c:v>43971</c:v>
                </c:pt>
                <c:pt idx="6807">
                  <c:v>43972</c:v>
                </c:pt>
                <c:pt idx="6808">
                  <c:v>43973</c:v>
                </c:pt>
                <c:pt idx="6809">
                  <c:v>43974</c:v>
                </c:pt>
                <c:pt idx="6810">
                  <c:v>43975</c:v>
                </c:pt>
                <c:pt idx="6811">
                  <c:v>43976</c:v>
                </c:pt>
                <c:pt idx="6812">
                  <c:v>43977</c:v>
                </c:pt>
                <c:pt idx="6813">
                  <c:v>43978</c:v>
                </c:pt>
                <c:pt idx="6814">
                  <c:v>43979</c:v>
                </c:pt>
                <c:pt idx="6815">
                  <c:v>43980</c:v>
                </c:pt>
                <c:pt idx="6816">
                  <c:v>43981</c:v>
                </c:pt>
                <c:pt idx="6817">
                  <c:v>43982</c:v>
                </c:pt>
                <c:pt idx="6818">
                  <c:v>43983</c:v>
                </c:pt>
                <c:pt idx="6819">
                  <c:v>43984</c:v>
                </c:pt>
                <c:pt idx="6820">
                  <c:v>43985</c:v>
                </c:pt>
                <c:pt idx="6821">
                  <c:v>43986</c:v>
                </c:pt>
                <c:pt idx="6822">
                  <c:v>43987</c:v>
                </c:pt>
                <c:pt idx="6823">
                  <c:v>43988</c:v>
                </c:pt>
                <c:pt idx="6824">
                  <c:v>43989</c:v>
                </c:pt>
                <c:pt idx="6825">
                  <c:v>43990</c:v>
                </c:pt>
                <c:pt idx="6826">
                  <c:v>43991</c:v>
                </c:pt>
                <c:pt idx="6827">
                  <c:v>43992</c:v>
                </c:pt>
                <c:pt idx="6828">
                  <c:v>43993</c:v>
                </c:pt>
                <c:pt idx="6829">
                  <c:v>43994</c:v>
                </c:pt>
                <c:pt idx="6830">
                  <c:v>43995</c:v>
                </c:pt>
                <c:pt idx="6831">
                  <c:v>43996</c:v>
                </c:pt>
                <c:pt idx="6832">
                  <c:v>43997</c:v>
                </c:pt>
                <c:pt idx="6833">
                  <c:v>43998</c:v>
                </c:pt>
                <c:pt idx="6834">
                  <c:v>43999</c:v>
                </c:pt>
                <c:pt idx="6835">
                  <c:v>44000</c:v>
                </c:pt>
                <c:pt idx="6836">
                  <c:v>44001</c:v>
                </c:pt>
                <c:pt idx="6837">
                  <c:v>44002</c:v>
                </c:pt>
                <c:pt idx="6838">
                  <c:v>44003</c:v>
                </c:pt>
                <c:pt idx="6839">
                  <c:v>44004</c:v>
                </c:pt>
                <c:pt idx="6840">
                  <c:v>44005</c:v>
                </c:pt>
                <c:pt idx="6841">
                  <c:v>44006</c:v>
                </c:pt>
                <c:pt idx="6842">
                  <c:v>44007</c:v>
                </c:pt>
                <c:pt idx="6843">
                  <c:v>44008</c:v>
                </c:pt>
                <c:pt idx="6844">
                  <c:v>44009</c:v>
                </c:pt>
                <c:pt idx="6845">
                  <c:v>44010</c:v>
                </c:pt>
                <c:pt idx="6846">
                  <c:v>44011</c:v>
                </c:pt>
                <c:pt idx="6847">
                  <c:v>44012</c:v>
                </c:pt>
                <c:pt idx="6848">
                  <c:v>44013</c:v>
                </c:pt>
                <c:pt idx="6849">
                  <c:v>44014</c:v>
                </c:pt>
                <c:pt idx="6850">
                  <c:v>44015</c:v>
                </c:pt>
                <c:pt idx="6851">
                  <c:v>44016</c:v>
                </c:pt>
                <c:pt idx="6852">
                  <c:v>44017</c:v>
                </c:pt>
                <c:pt idx="6853">
                  <c:v>44018</c:v>
                </c:pt>
                <c:pt idx="6854">
                  <c:v>44019</c:v>
                </c:pt>
                <c:pt idx="6855">
                  <c:v>44020</c:v>
                </c:pt>
                <c:pt idx="6856">
                  <c:v>44021</c:v>
                </c:pt>
                <c:pt idx="6857">
                  <c:v>44022</c:v>
                </c:pt>
                <c:pt idx="6858">
                  <c:v>44023</c:v>
                </c:pt>
                <c:pt idx="6859">
                  <c:v>44024</c:v>
                </c:pt>
                <c:pt idx="6860">
                  <c:v>44025</c:v>
                </c:pt>
                <c:pt idx="6861">
                  <c:v>44026</c:v>
                </c:pt>
                <c:pt idx="6862">
                  <c:v>44027</c:v>
                </c:pt>
                <c:pt idx="6863">
                  <c:v>44028</c:v>
                </c:pt>
                <c:pt idx="6864">
                  <c:v>44029</c:v>
                </c:pt>
                <c:pt idx="6865">
                  <c:v>44030</c:v>
                </c:pt>
                <c:pt idx="6866">
                  <c:v>44031</c:v>
                </c:pt>
                <c:pt idx="6867">
                  <c:v>44032</c:v>
                </c:pt>
                <c:pt idx="6868">
                  <c:v>44033</c:v>
                </c:pt>
                <c:pt idx="6869">
                  <c:v>44034</c:v>
                </c:pt>
                <c:pt idx="6870">
                  <c:v>44035</c:v>
                </c:pt>
                <c:pt idx="6871">
                  <c:v>44036</c:v>
                </c:pt>
                <c:pt idx="6872">
                  <c:v>44037</c:v>
                </c:pt>
                <c:pt idx="6873">
                  <c:v>44038</c:v>
                </c:pt>
                <c:pt idx="6874">
                  <c:v>44039</c:v>
                </c:pt>
                <c:pt idx="6875">
                  <c:v>44040</c:v>
                </c:pt>
                <c:pt idx="6876">
                  <c:v>44041</c:v>
                </c:pt>
                <c:pt idx="6877">
                  <c:v>44042</c:v>
                </c:pt>
                <c:pt idx="6878">
                  <c:v>44043</c:v>
                </c:pt>
                <c:pt idx="6879">
                  <c:v>44044</c:v>
                </c:pt>
                <c:pt idx="6880">
                  <c:v>44045</c:v>
                </c:pt>
                <c:pt idx="6881">
                  <c:v>44046</c:v>
                </c:pt>
                <c:pt idx="6882">
                  <c:v>44047</c:v>
                </c:pt>
                <c:pt idx="6883">
                  <c:v>44048</c:v>
                </c:pt>
                <c:pt idx="6884">
                  <c:v>44049</c:v>
                </c:pt>
                <c:pt idx="6885">
                  <c:v>44050</c:v>
                </c:pt>
                <c:pt idx="6886">
                  <c:v>44051</c:v>
                </c:pt>
                <c:pt idx="6887">
                  <c:v>44052</c:v>
                </c:pt>
                <c:pt idx="6888">
                  <c:v>44053</c:v>
                </c:pt>
                <c:pt idx="6889">
                  <c:v>44054</c:v>
                </c:pt>
                <c:pt idx="6890">
                  <c:v>44055</c:v>
                </c:pt>
                <c:pt idx="6891">
                  <c:v>44056</c:v>
                </c:pt>
                <c:pt idx="6892">
                  <c:v>44057</c:v>
                </c:pt>
                <c:pt idx="6893">
                  <c:v>44058</c:v>
                </c:pt>
                <c:pt idx="6894">
                  <c:v>44059</c:v>
                </c:pt>
                <c:pt idx="6895">
                  <c:v>44060</c:v>
                </c:pt>
                <c:pt idx="6896">
                  <c:v>44061</c:v>
                </c:pt>
                <c:pt idx="6897">
                  <c:v>44062</c:v>
                </c:pt>
                <c:pt idx="6898">
                  <c:v>44063</c:v>
                </c:pt>
                <c:pt idx="6899">
                  <c:v>44064</c:v>
                </c:pt>
                <c:pt idx="6900">
                  <c:v>44065</c:v>
                </c:pt>
                <c:pt idx="6901">
                  <c:v>44066</c:v>
                </c:pt>
                <c:pt idx="6902">
                  <c:v>44067</c:v>
                </c:pt>
                <c:pt idx="6903">
                  <c:v>44068</c:v>
                </c:pt>
                <c:pt idx="6904">
                  <c:v>44069</c:v>
                </c:pt>
                <c:pt idx="6905">
                  <c:v>44070</c:v>
                </c:pt>
                <c:pt idx="6906">
                  <c:v>44071</c:v>
                </c:pt>
                <c:pt idx="6907">
                  <c:v>44072</c:v>
                </c:pt>
                <c:pt idx="6908">
                  <c:v>44073</c:v>
                </c:pt>
                <c:pt idx="6909">
                  <c:v>44074</c:v>
                </c:pt>
                <c:pt idx="6910">
                  <c:v>44075</c:v>
                </c:pt>
                <c:pt idx="6911">
                  <c:v>44076</c:v>
                </c:pt>
                <c:pt idx="6912">
                  <c:v>44077</c:v>
                </c:pt>
                <c:pt idx="6913">
                  <c:v>44078</c:v>
                </c:pt>
                <c:pt idx="6914">
                  <c:v>44079</c:v>
                </c:pt>
                <c:pt idx="6915">
                  <c:v>44080</c:v>
                </c:pt>
                <c:pt idx="6916">
                  <c:v>44081</c:v>
                </c:pt>
                <c:pt idx="6917">
                  <c:v>44082</c:v>
                </c:pt>
                <c:pt idx="6918">
                  <c:v>44083</c:v>
                </c:pt>
                <c:pt idx="6919">
                  <c:v>44084</c:v>
                </c:pt>
                <c:pt idx="6920">
                  <c:v>44085</c:v>
                </c:pt>
                <c:pt idx="6921">
                  <c:v>44086</c:v>
                </c:pt>
                <c:pt idx="6922">
                  <c:v>44087</c:v>
                </c:pt>
                <c:pt idx="6923">
                  <c:v>44088</c:v>
                </c:pt>
                <c:pt idx="6924">
                  <c:v>44089</c:v>
                </c:pt>
                <c:pt idx="6925">
                  <c:v>44090</c:v>
                </c:pt>
                <c:pt idx="6926">
                  <c:v>44091</c:v>
                </c:pt>
                <c:pt idx="6927">
                  <c:v>44092</c:v>
                </c:pt>
                <c:pt idx="6928">
                  <c:v>44093</c:v>
                </c:pt>
                <c:pt idx="6929">
                  <c:v>44094</c:v>
                </c:pt>
                <c:pt idx="6930">
                  <c:v>44095</c:v>
                </c:pt>
                <c:pt idx="6931">
                  <c:v>44096</c:v>
                </c:pt>
                <c:pt idx="6932">
                  <c:v>44097</c:v>
                </c:pt>
                <c:pt idx="6933">
                  <c:v>44098</c:v>
                </c:pt>
                <c:pt idx="6934">
                  <c:v>44099</c:v>
                </c:pt>
                <c:pt idx="6935">
                  <c:v>44100</c:v>
                </c:pt>
                <c:pt idx="6936">
                  <c:v>44101</c:v>
                </c:pt>
                <c:pt idx="6937">
                  <c:v>44102</c:v>
                </c:pt>
                <c:pt idx="6938">
                  <c:v>44103</c:v>
                </c:pt>
                <c:pt idx="6939">
                  <c:v>44104</c:v>
                </c:pt>
                <c:pt idx="6940">
                  <c:v>44105</c:v>
                </c:pt>
                <c:pt idx="6941">
                  <c:v>44106</c:v>
                </c:pt>
                <c:pt idx="6942">
                  <c:v>44107</c:v>
                </c:pt>
                <c:pt idx="6943">
                  <c:v>44108</c:v>
                </c:pt>
                <c:pt idx="6944">
                  <c:v>44109</c:v>
                </c:pt>
                <c:pt idx="6945">
                  <c:v>44110</c:v>
                </c:pt>
                <c:pt idx="6946">
                  <c:v>44111</c:v>
                </c:pt>
                <c:pt idx="6947">
                  <c:v>44112</c:v>
                </c:pt>
                <c:pt idx="6948">
                  <c:v>44113</c:v>
                </c:pt>
                <c:pt idx="6949">
                  <c:v>44114</c:v>
                </c:pt>
                <c:pt idx="6950">
                  <c:v>44115</c:v>
                </c:pt>
                <c:pt idx="6951">
                  <c:v>44116</c:v>
                </c:pt>
                <c:pt idx="6952">
                  <c:v>44117</c:v>
                </c:pt>
                <c:pt idx="6953">
                  <c:v>44118</c:v>
                </c:pt>
                <c:pt idx="6954">
                  <c:v>44119</c:v>
                </c:pt>
                <c:pt idx="6955">
                  <c:v>44120</c:v>
                </c:pt>
                <c:pt idx="6956">
                  <c:v>44121</c:v>
                </c:pt>
                <c:pt idx="6957">
                  <c:v>44122</c:v>
                </c:pt>
                <c:pt idx="6958">
                  <c:v>44123</c:v>
                </c:pt>
                <c:pt idx="6959">
                  <c:v>44124</c:v>
                </c:pt>
                <c:pt idx="6960">
                  <c:v>44125</c:v>
                </c:pt>
                <c:pt idx="6961">
                  <c:v>44126</c:v>
                </c:pt>
                <c:pt idx="6962">
                  <c:v>44127</c:v>
                </c:pt>
                <c:pt idx="6963">
                  <c:v>44128</c:v>
                </c:pt>
                <c:pt idx="6964">
                  <c:v>44129</c:v>
                </c:pt>
                <c:pt idx="6965">
                  <c:v>44130</c:v>
                </c:pt>
                <c:pt idx="6966">
                  <c:v>44131</c:v>
                </c:pt>
                <c:pt idx="6967">
                  <c:v>44132</c:v>
                </c:pt>
                <c:pt idx="6968">
                  <c:v>44133</c:v>
                </c:pt>
                <c:pt idx="6969">
                  <c:v>44134</c:v>
                </c:pt>
                <c:pt idx="6970">
                  <c:v>44135</c:v>
                </c:pt>
                <c:pt idx="6971">
                  <c:v>44136</c:v>
                </c:pt>
                <c:pt idx="6972">
                  <c:v>44137</c:v>
                </c:pt>
                <c:pt idx="6973">
                  <c:v>44138</c:v>
                </c:pt>
                <c:pt idx="6974">
                  <c:v>44139</c:v>
                </c:pt>
                <c:pt idx="6975">
                  <c:v>44140</c:v>
                </c:pt>
                <c:pt idx="6976">
                  <c:v>44141</c:v>
                </c:pt>
                <c:pt idx="6977">
                  <c:v>44142</c:v>
                </c:pt>
                <c:pt idx="6978">
                  <c:v>44143</c:v>
                </c:pt>
                <c:pt idx="6979">
                  <c:v>44144</c:v>
                </c:pt>
                <c:pt idx="6980">
                  <c:v>44145</c:v>
                </c:pt>
                <c:pt idx="6981">
                  <c:v>44146</c:v>
                </c:pt>
                <c:pt idx="6982">
                  <c:v>44147</c:v>
                </c:pt>
                <c:pt idx="6983">
                  <c:v>44148</c:v>
                </c:pt>
                <c:pt idx="6984">
                  <c:v>44149</c:v>
                </c:pt>
                <c:pt idx="6985">
                  <c:v>44150</c:v>
                </c:pt>
                <c:pt idx="6986">
                  <c:v>44151</c:v>
                </c:pt>
                <c:pt idx="6987">
                  <c:v>44152</c:v>
                </c:pt>
                <c:pt idx="6988">
                  <c:v>44153</c:v>
                </c:pt>
                <c:pt idx="6989">
                  <c:v>44154</c:v>
                </c:pt>
                <c:pt idx="6990">
                  <c:v>44155</c:v>
                </c:pt>
                <c:pt idx="6991">
                  <c:v>44156</c:v>
                </c:pt>
                <c:pt idx="6992">
                  <c:v>44157</c:v>
                </c:pt>
                <c:pt idx="6993">
                  <c:v>44158</c:v>
                </c:pt>
                <c:pt idx="6994">
                  <c:v>44159</c:v>
                </c:pt>
                <c:pt idx="6995">
                  <c:v>44160</c:v>
                </c:pt>
                <c:pt idx="6996">
                  <c:v>44161</c:v>
                </c:pt>
                <c:pt idx="6997">
                  <c:v>44162</c:v>
                </c:pt>
                <c:pt idx="6998">
                  <c:v>44163</c:v>
                </c:pt>
                <c:pt idx="6999">
                  <c:v>44164</c:v>
                </c:pt>
                <c:pt idx="7000">
                  <c:v>44165</c:v>
                </c:pt>
                <c:pt idx="7001">
                  <c:v>44166</c:v>
                </c:pt>
                <c:pt idx="7002">
                  <c:v>44167</c:v>
                </c:pt>
                <c:pt idx="7003">
                  <c:v>44168</c:v>
                </c:pt>
                <c:pt idx="7004">
                  <c:v>44169</c:v>
                </c:pt>
                <c:pt idx="7005">
                  <c:v>44170</c:v>
                </c:pt>
                <c:pt idx="7006">
                  <c:v>44171</c:v>
                </c:pt>
                <c:pt idx="7007">
                  <c:v>44172</c:v>
                </c:pt>
                <c:pt idx="7008">
                  <c:v>44173</c:v>
                </c:pt>
                <c:pt idx="7009">
                  <c:v>44174</c:v>
                </c:pt>
                <c:pt idx="7010">
                  <c:v>44175</c:v>
                </c:pt>
                <c:pt idx="7011">
                  <c:v>44176</c:v>
                </c:pt>
                <c:pt idx="7012">
                  <c:v>44177</c:v>
                </c:pt>
                <c:pt idx="7013">
                  <c:v>44178</c:v>
                </c:pt>
                <c:pt idx="7014">
                  <c:v>44179</c:v>
                </c:pt>
                <c:pt idx="7015">
                  <c:v>44180</c:v>
                </c:pt>
                <c:pt idx="7016">
                  <c:v>44181</c:v>
                </c:pt>
                <c:pt idx="7017">
                  <c:v>44182</c:v>
                </c:pt>
                <c:pt idx="7018">
                  <c:v>44183</c:v>
                </c:pt>
                <c:pt idx="7019">
                  <c:v>44184</c:v>
                </c:pt>
                <c:pt idx="7020">
                  <c:v>44185</c:v>
                </c:pt>
                <c:pt idx="7021">
                  <c:v>44186</c:v>
                </c:pt>
                <c:pt idx="7022">
                  <c:v>44187</c:v>
                </c:pt>
                <c:pt idx="7023">
                  <c:v>44188</c:v>
                </c:pt>
                <c:pt idx="7024">
                  <c:v>44189</c:v>
                </c:pt>
                <c:pt idx="7025">
                  <c:v>44190</c:v>
                </c:pt>
                <c:pt idx="7026">
                  <c:v>44191</c:v>
                </c:pt>
                <c:pt idx="7027">
                  <c:v>44192</c:v>
                </c:pt>
                <c:pt idx="7028">
                  <c:v>44193</c:v>
                </c:pt>
                <c:pt idx="7029">
                  <c:v>44194</c:v>
                </c:pt>
                <c:pt idx="7030">
                  <c:v>44195</c:v>
                </c:pt>
                <c:pt idx="7031">
                  <c:v>44196</c:v>
                </c:pt>
                <c:pt idx="7032">
                  <c:v>44197</c:v>
                </c:pt>
                <c:pt idx="7033">
                  <c:v>44198</c:v>
                </c:pt>
                <c:pt idx="7034">
                  <c:v>44199</c:v>
                </c:pt>
                <c:pt idx="7035">
                  <c:v>44200</c:v>
                </c:pt>
                <c:pt idx="7036">
                  <c:v>44201</c:v>
                </c:pt>
                <c:pt idx="7037">
                  <c:v>44202</c:v>
                </c:pt>
                <c:pt idx="7038">
                  <c:v>44203</c:v>
                </c:pt>
                <c:pt idx="7039">
                  <c:v>44204</c:v>
                </c:pt>
                <c:pt idx="7040">
                  <c:v>44205</c:v>
                </c:pt>
                <c:pt idx="7041">
                  <c:v>44206</c:v>
                </c:pt>
                <c:pt idx="7042">
                  <c:v>44207</c:v>
                </c:pt>
                <c:pt idx="7043">
                  <c:v>44208</c:v>
                </c:pt>
                <c:pt idx="7044">
                  <c:v>44209</c:v>
                </c:pt>
                <c:pt idx="7045">
                  <c:v>44210</c:v>
                </c:pt>
                <c:pt idx="7046">
                  <c:v>44211</c:v>
                </c:pt>
                <c:pt idx="7047">
                  <c:v>44212</c:v>
                </c:pt>
                <c:pt idx="7048">
                  <c:v>44213</c:v>
                </c:pt>
                <c:pt idx="7049">
                  <c:v>44214</c:v>
                </c:pt>
                <c:pt idx="7050">
                  <c:v>44215</c:v>
                </c:pt>
                <c:pt idx="7051">
                  <c:v>44216</c:v>
                </c:pt>
                <c:pt idx="7052">
                  <c:v>44217</c:v>
                </c:pt>
                <c:pt idx="7053">
                  <c:v>44218</c:v>
                </c:pt>
                <c:pt idx="7054">
                  <c:v>44219</c:v>
                </c:pt>
                <c:pt idx="7055">
                  <c:v>44220</c:v>
                </c:pt>
                <c:pt idx="7056">
                  <c:v>44221</c:v>
                </c:pt>
                <c:pt idx="7057">
                  <c:v>44222</c:v>
                </c:pt>
                <c:pt idx="7058">
                  <c:v>44223</c:v>
                </c:pt>
                <c:pt idx="7059">
                  <c:v>44224</c:v>
                </c:pt>
                <c:pt idx="7060">
                  <c:v>44225</c:v>
                </c:pt>
                <c:pt idx="7061">
                  <c:v>44226</c:v>
                </c:pt>
                <c:pt idx="7062">
                  <c:v>44227</c:v>
                </c:pt>
                <c:pt idx="7063">
                  <c:v>44228</c:v>
                </c:pt>
                <c:pt idx="7064">
                  <c:v>44229</c:v>
                </c:pt>
                <c:pt idx="7065">
                  <c:v>44230</c:v>
                </c:pt>
                <c:pt idx="7066">
                  <c:v>44231</c:v>
                </c:pt>
                <c:pt idx="7067">
                  <c:v>44232</c:v>
                </c:pt>
                <c:pt idx="7068">
                  <c:v>44233</c:v>
                </c:pt>
                <c:pt idx="7069">
                  <c:v>44234</c:v>
                </c:pt>
                <c:pt idx="7070">
                  <c:v>44235</c:v>
                </c:pt>
                <c:pt idx="7071">
                  <c:v>44236</c:v>
                </c:pt>
                <c:pt idx="7072">
                  <c:v>44237</c:v>
                </c:pt>
                <c:pt idx="7073">
                  <c:v>44238</c:v>
                </c:pt>
                <c:pt idx="7074">
                  <c:v>44239</c:v>
                </c:pt>
                <c:pt idx="7075">
                  <c:v>44240</c:v>
                </c:pt>
                <c:pt idx="7076">
                  <c:v>44241</c:v>
                </c:pt>
                <c:pt idx="7077">
                  <c:v>44242</c:v>
                </c:pt>
                <c:pt idx="7078">
                  <c:v>44243</c:v>
                </c:pt>
                <c:pt idx="7079">
                  <c:v>44244</c:v>
                </c:pt>
                <c:pt idx="7080">
                  <c:v>44245</c:v>
                </c:pt>
                <c:pt idx="7081">
                  <c:v>44246</c:v>
                </c:pt>
                <c:pt idx="7082">
                  <c:v>44247</c:v>
                </c:pt>
                <c:pt idx="7083">
                  <c:v>44248</c:v>
                </c:pt>
                <c:pt idx="7084">
                  <c:v>44249</c:v>
                </c:pt>
                <c:pt idx="7085">
                  <c:v>44250</c:v>
                </c:pt>
                <c:pt idx="7086">
                  <c:v>44251</c:v>
                </c:pt>
                <c:pt idx="7087">
                  <c:v>44252</c:v>
                </c:pt>
                <c:pt idx="7088">
                  <c:v>44253</c:v>
                </c:pt>
                <c:pt idx="7089">
                  <c:v>44254</c:v>
                </c:pt>
                <c:pt idx="7090">
                  <c:v>44255</c:v>
                </c:pt>
                <c:pt idx="7091">
                  <c:v>44256</c:v>
                </c:pt>
                <c:pt idx="7092">
                  <c:v>44257</c:v>
                </c:pt>
                <c:pt idx="7093">
                  <c:v>44258</c:v>
                </c:pt>
                <c:pt idx="7094">
                  <c:v>44259</c:v>
                </c:pt>
                <c:pt idx="7095">
                  <c:v>44260</c:v>
                </c:pt>
                <c:pt idx="7096">
                  <c:v>44261</c:v>
                </c:pt>
                <c:pt idx="7097">
                  <c:v>44262</c:v>
                </c:pt>
                <c:pt idx="7098">
                  <c:v>44263</c:v>
                </c:pt>
                <c:pt idx="7099">
                  <c:v>44264</c:v>
                </c:pt>
                <c:pt idx="7100">
                  <c:v>44265</c:v>
                </c:pt>
                <c:pt idx="7101">
                  <c:v>44266</c:v>
                </c:pt>
                <c:pt idx="7102">
                  <c:v>44267</c:v>
                </c:pt>
                <c:pt idx="7103">
                  <c:v>44268</c:v>
                </c:pt>
                <c:pt idx="7104">
                  <c:v>44269</c:v>
                </c:pt>
                <c:pt idx="7105">
                  <c:v>44270</c:v>
                </c:pt>
                <c:pt idx="7106">
                  <c:v>44271</c:v>
                </c:pt>
                <c:pt idx="7107">
                  <c:v>44272</c:v>
                </c:pt>
                <c:pt idx="7108">
                  <c:v>44273</c:v>
                </c:pt>
                <c:pt idx="7109">
                  <c:v>44274</c:v>
                </c:pt>
                <c:pt idx="7110">
                  <c:v>44275</c:v>
                </c:pt>
                <c:pt idx="7111">
                  <c:v>44276</c:v>
                </c:pt>
                <c:pt idx="7112">
                  <c:v>44277</c:v>
                </c:pt>
                <c:pt idx="7113">
                  <c:v>44278</c:v>
                </c:pt>
                <c:pt idx="7114">
                  <c:v>44279</c:v>
                </c:pt>
                <c:pt idx="7115">
                  <c:v>44280</c:v>
                </c:pt>
                <c:pt idx="7116">
                  <c:v>44281</c:v>
                </c:pt>
                <c:pt idx="7117">
                  <c:v>44282</c:v>
                </c:pt>
                <c:pt idx="7118">
                  <c:v>44283</c:v>
                </c:pt>
                <c:pt idx="7119">
                  <c:v>44284</c:v>
                </c:pt>
                <c:pt idx="7120">
                  <c:v>44285</c:v>
                </c:pt>
                <c:pt idx="7121">
                  <c:v>44286</c:v>
                </c:pt>
                <c:pt idx="7122">
                  <c:v>44287</c:v>
                </c:pt>
                <c:pt idx="7123">
                  <c:v>44288</c:v>
                </c:pt>
                <c:pt idx="7124">
                  <c:v>44289</c:v>
                </c:pt>
                <c:pt idx="7125">
                  <c:v>44290</c:v>
                </c:pt>
                <c:pt idx="7126">
                  <c:v>44291</c:v>
                </c:pt>
                <c:pt idx="7127">
                  <c:v>44292</c:v>
                </c:pt>
                <c:pt idx="7128">
                  <c:v>44293</c:v>
                </c:pt>
                <c:pt idx="7129">
                  <c:v>44294</c:v>
                </c:pt>
                <c:pt idx="7130">
                  <c:v>44295</c:v>
                </c:pt>
                <c:pt idx="7131">
                  <c:v>44296</c:v>
                </c:pt>
                <c:pt idx="7132">
                  <c:v>44297</c:v>
                </c:pt>
                <c:pt idx="7133">
                  <c:v>44298</c:v>
                </c:pt>
                <c:pt idx="7134">
                  <c:v>44299</c:v>
                </c:pt>
                <c:pt idx="7135">
                  <c:v>44300</c:v>
                </c:pt>
                <c:pt idx="7136">
                  <c:v>44301</c:v>
                </c:pt>
                <c:pt idx="7137">
                  <c:v>44302</c:v>
                </c:pt>
                <c:pt idx="7138">
                  <c:v>44303</c:v>
                </c:pt>
                <c:pt idx="7139">
                  <c:v>44304</c:v>
                </c:pt>
                <c:pt idx="7140">
                  <c:v>44305</c:v>
                </c:pt>
                <c:pt idx="7141">
                  <c:v>44306</c:v>
                </c:pt>
                <c:pt idx="7142">
                  <c:v>44307</c:v>
                </c:pt>
                <c:pt idx="7143">
                  <c:v>44308</c:v>
                </c:pt>
                <c:pt idx="7144">
                  <c:v>44309</c:v>
                </c:pt>
                <c:pt idx="7145">
                  <c:v>44310</c:v>
                </c:pt>
                <c:pt idx="7146">
                  <c:v>44311</c:v>
                </c:pt>
                <c:pt idx="7147">
                  <c:v>44312</c:v>
                </c:pt>
                <c:pt idx="7148">
                  <c:v>44313</c:v>
                </c:pt>
                <c:pt idx="7149">
                  <c:v>44314</c:v>
                </c:pt>
                <c:pt idx="7150">
                  <c:v>44315</c:v>
                </c:pt>
                <c:pt idx="7151">
                  <c:v>44316</c:v>
                </c:pt>
                <c:pt idx="7152">
                  <c:v>44317</c:v>
                </c:pt>
                <c:pt idx="7153">
                  <c:v>44318</c:v>
                </c:pt>
                <c:pt idx="7154">
                  <c:v>44319</c:v>
                </c:pt>
                <c:pt idx="7155">
                  <c:v>44320</c:v>
                </c:pt>
                <c:pt idx="7156">
                  <c:v>44321</c:v>
                </c:pt>
                <c:pt idx="7157">
                  <c:v>44322</c:v>
                </c:pt>
                <c:pt idx="7158">
                  <c:v>44323</c:v>
                </c:pt>
                <c:pt idx="7159">
                  <c:v>44324</c:v>
                </c:pt>
                <c:pt idx="7160">
                  <c:v>44325</c:v>
                </c:pt>
                <c:pt idx="7161">
                  <c:v>44326</c:v>
                </c:pt>
                <c:pt idx="7162">
                  <c:v>44327</c:v>
                </c:pt>
                <c:pt idx="7163">
                  <c:v>44328</c:v>
                </c:pt>
                <c:pt idx="7164">
                  <c:v>44329</c:v>
                </c:pt>
                <c:pt idx="7165">
                  <c:v>44330</c:v>
                </c:pt>
                <c:pt idx="7166">
                  <c:v>44331</c:v>
                </c:pt>
                <c:pt idx="7167">
                  <c:v>44332</c:v>
                </c:pt>
                <c:pt idx="7168">
                  <c:v>44333</c:v>
                </c:pt>
                <c:pt idx="7169">
                  <c:v>44334</c:v>
                </c:pt>
                <c:pt idx="7170">
                  <c:v>44335</c:v>
                </c:pt>
                <c:pt idx="7171">
                  <c:v>44336</c:v>
                </c:pt>
                <c:pt idx="7172">
                  <c:v>44337</c:v>
                </c:pt>
                <c:pt idx="7173">
                  <c:v>44338</c:v>
                </c:pt>
                <c:pt idx="7174">
                  <c:v>44339</c:v>
                </c:pt>
                <c:pt idx="7175">
                  <c:v>44340</c:v>
                </c:pt>
                <c:pt idx="7176">
                  <c:v>44341</c:v>
                </c:pt>
                <c:pt idx="7177">
                  <c:v>44342</c:v>
                </c:pt>
                <c:pt idx="7178">
                  <c:v>44343</c:v>
                </c:pt>
                <c:pt idx="7179">
                  <c:v>44344</c:v>
                </c:pt>
                <c:pt idx="7180">
                  <c:v>44345</c:v>
                </c:pt>
                <c:pt idx="7181">
                  <c:v>44346</c:v>
                </c:pt>
                <c:pt idx="7182">
                  <c:v>44347</c:v>
                </c:pt>
                <c:pt idx="7183">
                  <c:v>44348</c:v>
                </c:pt>
                <c:pt idx="7184">
                  <c:v>44349</c:v>
                </c:pt>
                <c:pt idx="7185">
                  <c:v>44350</c:v>
                </c:pt>
                <c:pt idx="7186">
                  <c:v>44351</c:v>
                </c:pt>
                <c:pt idx="7187">
                  <c:v>44352</c:v>
                </c:pt>
                <c:pt idx="7188">
                  <c:v>44353</c:v>
                </c:pt>
                <c:pt idx="7189">
                  <c:v>44354</c:v>
                </c:pt>
                <c:pt idx="7190">
                  <c:v>44355</c:v>
                </c:pt>
                <c:pt idx="7191">
                  <c:v>44356</c:v>
                </c:pt>
                <c:pt idx="7192">
                  <c:v>44357</c:v>
                </c:pt>
                <c:pt idx="7193">
                  <c:v>44358</c:v>
                </c:pt>
                <c:pt idx="7194">
                  <c:v>44359</c:v>
                </c:pt>
                <c:pt idx="7195">
                  <c:v>44360</c:v>
                </c:pt>
                <c:pt idx="7196">
                  <c:v>44361</c:v>
                </c:pt>
                <c:pt idx="7197">
                  <c:v>44362</c:v>
                </c:pt>
                <c:pt idx="7198">
                  <c:v>44363</c:v>
                </c:pt>
                <c:pt idx="7199">
                  <c:v>44364</c:v>
                </c:pt>
                <c:pt idx="7200">
                  <c:v>44365</c:v>
                </c:pt>
                <c:pt idx="7201">
                  <c:v>44366</c:v>
                </c:pt>
                <c:pt idx="7202">
                  <c:v>44367</c:v>
                </c:pt>
                <c:pt idx="7203">
                  <c:v>44368</c:v>
                </c:pt>
                <c:pt idx="7204">
                  <c:v>44369</c:v>
                </c:pt>
                <c:pt idx="7205">
                  <c:v>44370</c:v>
                </c:pt>
                <c:pt idx="7206">
                  <c:v>44371</c:v>
                </c:pt>
                <c:pt idx="7207">
                  <c:v>44372</c:v>
                </c:pt>
                <c:pt idx="7208">
                  <c:v>44373</c:v>
                </c:pt>
                <c:pt idx="7209">
                  <c:v>44374</c:v>
                </c:pt>
                <c:pt idx="7210">
                  <c:v>44375</c:v>
                </c:pt>
                <c:pt idx="7211">
                  <c:v>44376</c:v>
                </c:pt>
                <c:pt idx="7212">
                  <c:v>44377</c:v>
                </c:pt>
                <c:pt idx="7213">
                  <c:v>44378</c:v>
                </c:pt>
                <c:pt idx="7214">
                  <c:v>44379</c:v>
                </c:pt>
                <c:pt idx="7215">
                  <c:v>44380</c:v>
                </c:pt>
                <c:pt idx="7216">
                  <c:v>44381</c:v>
                </c:pt>
                <c:pt idx="7217">
                  <c:v>44382</c:v>
                </c:pt>
                <c:pt idx="7218">
                  <c:v>44383</c:v>
                </c:pt>
                <c:pt idx="7219">
                  <c:v>44384</c:v>
                </c:pt>
                <c:pt idx="7220">
                  <c:v>44385</c:v>
                </c:pt>
                <c:pt idx="7221">
                  <c:v>44386</c:v>
                </c:pt>
                <c:pt idx="7222">
                  <c:v>44387</c:v>
                </c:pt>
                <c:pt idx="7223">
                  <c:v>44388</c:v>
                </c:pt>
                <c:pt idx="7224">
                  <c:v>44389</c:v>
                </c:pt>
                <c:pt idx="7225">
                  <c:v>44390</c:v>
                </c:pt>
                <c:pt idx="7226">
                  <c:v>44391</c:v>
                </c:pt>
                <c:pt idx="7227">
                  <c:v>44392</c:v>
                </c:pt>
                <c:pt idx="7228">
                  <c:v>44393</c:v>
                </c:pt>
                <c:pt idx="7229">
                  <c:v>44394</c:v>
                </c:pt>
                <c:pt idx="7230">
                  <c:v>44395</c:v>
                </c:pt>
                <c:pt idx="7231">
                  <c:v>44396</c:v>
                </c:pt>
                <c:pt idx="7232">
                  <c:v>44397</c:v>
                </c:pt>
                <c:pt idx="7233">
                  <c:v>44398</c:v>
                </c:pt>
                <c:pt idx="7234">
                  <c:v>44399</c:v>
                </c:pt>
                <c:pt idx="7235">
                  <c:v>44400</c:v>
                </c:pt>
                <c:pt idx="7236">
                  <c:v>44401</c:v>
                </c:pt>
                <c:pt idx="7237">
                  <c:v>44402</c:v>
                </c:pt>
                <c:pt idx="7238">
                  <c:v>44403</c:v>
                </c:pt>
                <c:pt idx="7239">
                  <c:v>44404</c:v>
                </c:pt>
                <c:pt idx="7240">
                  <c:v>44405</c:v>
                </c:pt>
                <c:pt idx="7241">
                  <c:v>44406</c:v>
                </c:pt>
                <c:pt idx="7242">
                  <c:v>44407</c:v>
                </c:pt>
                <c:pt idx="7243">
                  <c:v>44408</c:v>
                </c:pt>
                <c:pt idx="7244">
                  <c:v>44409</c:v>
                </c:pt>
                <c:pt idx="7245">
                  <c:v>44410</c:v>
                </c:pt>
                <c:pt idx="7246">
                  <c:v>44411</c:v>
                </c:pt>
                <c:pt idx="7247">
                  <c:v>44412</c:v>
                </c:pt>
                <c:pt idx="7248">
                  <c:v>44413</c:v>
                </c:pt>
                <c:pt idx="7249">
                  <c:v>44414</c:v>
                </c:pt>
                <c:pt idx="7250">
                  <c:v>44415</c:v>
                </c:pt>
                <c:pt idx="7251">
                  <c:v>44416</c:v>
                </c:pt>
                <c:pt idx="7252">
                  <c:v>44417</c:v>
                </c:pt>
                <c:pt idx="7253">
                  <c:v>44418</c:v>
                </c:pt>
                <c:pt idx="7254">
                  <c:v>44419</c:v>
                </c:pt>
                <c:pt idx="7255">
                  <c:v>44420</c:v>
                </c:pt>
                <c:pt idx="7256">
                  <c:v>44421</c:v>
                </c:pt>
                <c:pt idx="7257">
                  <c:v>44422</c:v>
                </c:pt>
                <c:pt idx="7258">
                  <c:v>44423</c:v>
                </c:pt>
                <c:pt idx="7259">
                  <c:v>44424</c:v>
                </c:pt>
                <c:pt idx="7260">
                  <c:v>44425</c:v>
                </c:pt>
                <c:pt idx="7261">
                  <c:v>44426</c:v>
                </c:pt>
                <c:pt idx="7262">
                  <c:v>44427</c:v>
                </c:pt>
                <c:pt idx="7263">
                  <c:v>44428</c:v>
                </c:pt>
                <c:pt idx="7264">
                  <c:v>44429</c:v>
                </c:pt>
                <c:pt idx="7265">
                  <c:v>44430</c:v>
                </c:pt>
                <c:pt idx="7266">
                  <c:v>44431</c:v>
                </c:pt>
                <c:pt idx="7267">
                  <c:v>44432</c:v>
                </c:pt>
                <c:pt idx="7268">
                  <c:v>44433</c:v>
                </c:pt>
                <c:pt idx="7269">
                  <c:v>44434</c:v>
                </c:pt>
                <c:pt idx="7270">
                  <c:v>44435</c:v>
                </c:pt>
                <c:pt idx="7271">
                  <c:v>44436</c:v>
                </c:pt>
                <c:pt idx="7272">
                  <c:v>44437</c:v>
                </c:pt>
                <c:pt idx="7273">
                  <c:v>44438</c:v>
                </c:pt>
                <c:pt idx="7274">
                  <c:v>44439</c:v>
                </c:pt>
                <c:pt idx="7275">
                  <c:v>44440</c:v>
                </c:pt>
                <c:pt idx="7276">
                  <c:v>44441</c:v>
                </c:pt>
                <c:pt idx="7277">
                  <c:v>44442</c:v>
                </c:pt>
                <c:pt idx="7278">
                  <c:v>44443</c:v>
                </c:pt>
                <c:pt idx="7279">
                  <c:v>44444</c:v>
                </c:pt>
                <c:pt idx="7280">
                  <c:v>44445</c:v>
                </c:pt>
                <c:pt idx="7281">
                  <c:v>44446</c:v>
                </c:pt>
                <c:pt idx="7282">
                  <c:v>44447</c:v>
                </c:pt>
                <c:pt idx="7283">
                  <c:v>44448</c:v>
                </c:pt>
                <c:pt idx="7284">
                  <c:v>44449</c:v>
                </c:pt>
                <c:pt idx="7285">
                  <c:v>44450</c:v>
                </c:pt>
                <c:pt idx="7286">
                  <c:v>44451</c:v>
                </c:pt>
                <c:pt idx="7287">
                  <c:v>44452</c:v>
                </c:pt>
                <c:pt idx="7288">
                  <c:v>44453</c:v>
                </c:pt>
                <c:pt idx="7289">
                  <c:v>44454</c:v>
                </c:pt>
                <c:pt idx="7290">
                  <c:v>44455</c:v>
                </c:pt>
                <c:pt idx="7291">
                  <c:v>44456</c:v>
                </c:pt>
                <c:pt idx="7292">
                  <c:v>44457</c:v>
                </c:pt>
                <c:pt idx="7293">
                  <c:v>44458</c:v>
                </c:pt>
                <c:pt idx="7294">
                  <c:v>44459</c:v>
                </c:pt>
                <c:pt idx="7295">
                  <c:v>44460</c:v>
                </c:pt>
                <c:pt idx="7296">
                  <c:v>44461</c:v>
                </c:pt>
                <c:pt idx="7297">
                  <c:v>44462</c:v>
                </c:pt>
                <c:pt idx="7298">
                  <c:v>44463</c:v>
                </c:pt>
                <c:pt idx="7299">
                  <c:v>44464</c:v>
                </c:pt>
                <c:pt idx="7300">
                  <c:v>44465</c:v>
                </c:pt>
                <c:pt idx="7301">
                  <c:v>44466</c:v>
                </c:pt>
                <c:pt idx="7302">
                  <c:v>44467</c:v>
                </c:pt>
                <c:pt idx="7303">
                  <c:v>44468</c:v>
                </c:pt>
                <c:pt idx="7304">
                  <c:v>44469</c:v>
                </c:pt>
                <c:pt idx="7305">
                  <c:v>44470</c:v>
                </c:pt>
                <c:pt idx="7306">
                  <c:v>44471</c:v>
                </c:pt>
                <c:pt idx="7307">
                  <c:v>44472</c:v>
                </c:pt>
                <c:pt idx="7308">
                  <c:v>44473</c:v>
                </c:pt>
                <c:pt idx="7309">
                  <c:v>44474</c:v>
                </c:pt>
                <c:pt idx="7310">
                  <c:v>44475</c:v>
                </c:pt>
                <c:pt idx="7311">
                  <c:v>44476</c:v>
                </c:pt>
                <c:pt idx="7312">
                  <c:v>44477</c:v>
                </c:pt>
                <c:pt idx="7313">
                  <c:v>44478</c:v>
                </c:pt>
                <c:pt idx="7314">
                  <c:v>44479</c:v>
                </c:pt>
                <c:pt idx="7315">
                  <c:v>44480</c:v>
                </c:pt>
                <c:pt idx="7316">
                  <c:v>44481</c:v>
                </c:pt>
                <c:pt idx="7317">
                  <c:v>44482</c:v>
                </c:pt>
                <c:pt idx="7318">
                  <c:v>44483</c:v>
                </c:pt>
                <c:pt idx="7319">
                  <c:v>44484</c:v>
                </c:pt>
                <c:pt idx="7320">
                  <c:v>44485</c:v>
                </c:pt>
                <c:pt idx="7321">
                  <c:v>44486</c:v>
                </c:pt>
                <c:pt idx="7322">
                  <c:v>44487</c:v>
                </c:pt>
                <c:pt idx="7323">
                  <c:v>44488</c:v>
                </c:pt>
                <c:pt idx="7324">
                  <c:v>44489</c:v>
                </c:pt>
                <c:pt idx="7325">
                  <c:v>44490</c:v>
                </c:pt>
                <c:pt idx="7326">
                  <c:v>44491</c:v>
                </c:pt>
                <c:pt idx="7327">
                  <c:v>44492</c:v>
                </c:pt>
                <c:pt idx="7328">
                  <c:v>44493</c:v>
                </c:pt>
                <c:pt idx="7329">
                  <c:v>44494</c:v>
                </c:pt>
                <c:pt idx="7330">
                  <c:v>44495</c:v>
                </c:pt>
                <c:pt idx="7331">
                  <c:v>44496</c:v>
                </c:pt>
                <c:pt idx="7332">
                  <c:v>44497</c:v>
                </c:pt>
                <c:pt idx="7333">
                  <c:v>44498</c:v>
                </c:pt>
                <c:pt idx="7334">
                  <c:v>44499</c:v>
                </c:pt>
                <c:pt idx="7335">
                  <c:v>44500</c:v>
                </c:pt>
                <c:pt idx="7336">
                  <c:v>44501</c:v>
                </c:pt>
                <c:pt idx="7337">
                  <c:v>44502</c:v>
                </c:pt>
                <c:pt idx="7338">
                  <c:v>44503</c:v>
                </c:pt>
                <c:pt idx="7339">
                  <c:v>44504</c:v>
                </c:pt>
                <c:pt idx="7340">
                  <c:v>44505</c:v>
                </c:pt>
                <c:pt idx="7341">
                  <c:v>44506</c:v>
                </c:pt>
                <c:pt idx="7342">
                  <c:v>44507</c:v>
                </c:pt>
                <c:pt idx="7343">
                  <c:v>44508</c:v>
                </c:pt>
                <c:pt idx="7344">
                  <c:v>44509</c:v>
                </c:pt>
                <c:pt idx="7345">
                  <c:v>44510</c:v>
                </c:pt>
                <c:pt idx="7346">
                  <c:v>44511</c:v>
                </c:pt>
                <c:pt idx="7347">
                  <c:v>44512</c:v>
                </c:pt>
                <c:pt idx="7348">
                  <c:v>44513</c:v>
                </c:pt>
                <c:pt idx="7349">
                  <c:v>44514</c:v>
                </c:pt>
                <c:pt idx="7350">
                  <c:v>44515</c:v>
                </c:pt>
                <c:pt idx="7351">
                  <c:v>44516</c:v>
                </c:pt>
                <c:pt idx="7352">
                  <c:v>44517</c:v>
                </c:pt>
                <c:pt idx="7353">
                  <c:v>44518</c:v>
                </c:pt>
                <c:pt idx="7354">
                  <c:v>44519</c:v>
                </c:pt>
                <c:pt idx="7355">
                  <c:v>44520</c:v>
                </c:pt>
                <c:pt idx="7356">
                  <c:v>44521</c:v>
                </c:pt>
                <c:pt idx="7357">
                  <c:v>44522</c:v>
                </c:pt>
                <c:pt idx="7358">
                  <c:v>44523</c:v>
                </c:pt>
                <c:pt idx="7359">
                  <c:v>44524</c:v>
                </c:pt>
                <c:pt idx="7360">
                  <c:v>44525</c:v>
                </c:pt>
                <c:pt idx="7361">
                  <c:v>44526</c:v>
                </c:pt>
                <c:pt idx="7362">
                  <c:v>44527</c:v>
                </c:pt>
                <c:pt idx="7363">
                  <c:v>44528</c:v>
                </c:pt>
                <c:pt idx="7364">
                  <c:v>44529</c:v>
                </c:pt>
                <c:pt idx="7365">
                  <c:v>44530</c:v>
                </c:pt>
                <c:pt idx="7366">
                  <c:v>44531</c:v>
                </c:pt>
                <c:pt idx="7367">
                  <c:v>44532</c:v>
                </c:pt>
                <c:pt idx="7368">
                  <c:v>44533</c:v>
                </c:pt>
                <c:pt idx="7369">
                  <c:v>44534</c:v>
                </c:pt>
                <c:pt idx="7370">
                  <c:v>44535</c:v>
                </c:pt>
                <c:pt idx="7371">
                  <c:v>44536</c:v>
                </c:pt>
                <c:pt idx="7372">
                  <c:v>44537</c:v>
                </c:pt>
                <c:pt idx="7373">
                  <c:v>44538</c:v>
                </c:pt>
                <c:pt idx="7374">
                  <c:v>44539</c:v>
                </c:pt>
                <c:pt idx="7375">
                  <c:v>44540</c:v>
                </c:pt>
                <c:pt idx="7376">
                  <c:v>44541</c:v>
                </c:pt>
                <c:pt idx="7377">
                  <c:v>44542</c:v>
                </c:pt>
                <c:pt idx="7378">
                  <c:v>44543</c:v>
                </c:pt>
                <c:pt idx="7379">
                  <c:v>44544</c:v>
                </c:pt>
                <c:pt idx="7380">
                  <c:v>44545</c:v>
                </c:pt>
                <c:pt idx="7381">
                  <c:v>44546</c:v>
                </c:pt>
                <c:pt idx="7382">
                  <c:v>44547</c:v>
                </c:pt>
                <c:pt idx="7383">
                  <c:v>44548</c:v>
                </c:pt>
                <c:pt idx="7384">
                  <c:v>44549</c:v>
                </c:pt>
                <c:pt idx="7385">
                  <c:v>44550</c:v>
                </c:pt>
                <c:pt idx="7386">
                  <c:v>44551</c:v>
                </c:pt>
                <c:pt idx="7387">
                  <c:v>44552</c:v>
                </c:pt>
                <c:pt idx="7388">
                  <c:v>44553</c:v>
                </c:pt>
                <c:pt idx="7389">
                  <c:v>44554</c:v>
                </c:pt>
                <c:pt idx="7390">
                  <c:v>44555</c:v>
                </c:pt>
                <c:pt idx="7391">
                  <c:v>44556</c:v>
                </c:pt>
                <c:pt idx="7392">
                  <c:v>44557</c:v>
                </c:pt>
                <c:pt idx="7393">
                  <c:v>44558</c:v>
                </c:pt>
                <c:pt idx="7394">
                  <c:v>44559</c:v>
                </c:pt>
                <c:pt idx="7395">
                  <c:v>44560</c:v>
                </c:pt>
                <c:pt idx="7396">
                  <c:v>44561</c:v>
                </c:pt>
                <c:pt idx="7397">
                  <c:v>44562</c:v>
                </c:pt>
                <c:pt idx="7398">
                  <c:v>44563</c:v>
                </c:pt>
                <c:pt idx="7399">
                  <c:v>44564</c:v>
                </c:pt>
                <c:pt idx="7400">
                  <c:v>44565</c:v>
                </c:pt>
                <c:pt idx="7401">
                  <c:v>44566</c:v>
                </c:pt>
                <c:pt idx="7402">
                  <c:v>44567</c:v>
                </c:pt>
                <c:pt idx="7403">
                  <c:v>44568</c:v>
                </c:pt>
                <c:pt idx="7404">
                  <c:v>44569</c:v>
                </c:pt>
                <c:pt idx="7405">
                  <c:v>44570</c:v>
                </c:pt>
                <c:pt idx="7406">
                  <c:v>44571</c:v>
                </c:pt>
                <c:pt idx="7407">
                  <c:v>44572</c:v>
                </c:pt>
                <c:pt idx="7408">
                  <c:v>44573</c:v>
                </c:pt>
                <c:pt idx="7409">
                  <c:v>44574</c:v>
                </c:pt>
                <c:pt idx="7410">
                  <c:v>44575</c:v>
                </c:pt>
                <c:pt idx="7411">
                  <c:v>44576</c:v>
                </c:pt>
                <c:pt idx="7412">
                  <c:v>44577</c:v>
                </c:pt>
                <c:pt idx="7413">
                  <c:v>44578</c:v>
                </c:pt>
                <c:pt idx="7414">
                  <c:v>44579</c:v>
                </c:pt>
                <c:pt idx="7415">
                  <c:v>44580</c:v>
                </c:pt>
                <c:pt idx="7416">
                  <c:v>44581</c:v>
                </c:pt>
                <c:pt idx="7417">
                  <c:v>44582</c:v>
                </c:pt>
                <c:pt idx="7418">
                  <c:v>44583</c:v>
                </c:pt>
                <c:pt idx="7419">
                  <c:v>44584</c:v>
                </c:pt>
                <c:pt idx="7420">
                  <c:v>44585</c:v>
                </c:pt>
                <c:pt idx="7421">
                  <c:v>44586</c:v>
                </c:pt>
                <c:pt idx="7422">
                  <c:v>44587</c:v>
                </c:pt>
                <c:pt idx="7423">
                  <c:v>44588</c:v>
                </c:pt>
                <c:pt idx="7424">
                  <c:v>44589</c:v>
                </c:pt>
                <c:pt idx="7425">
                  <c:v>44590</c:v>
                </c:pt>
                <c:pt idx="7426">
                  <c:v>44591</c:v>
                </c:pt>
                <c:pt idx="7427">
                  <c:v>44592</c:v>
                </c:pt>
                <c:pt idx="7428">
                  <c:v>44593</c:v>
                </c:pt>
                <c:pt idx="7429">
                  <c:v>44594</c:v>
                </c:pt>
                <c:pt idx="7430">
                  <c:v>44595</c:v>
                </c:pt>
                <c:pt idx="7431">
                  <c:v>44596</c:v>
                </c:pt>
                <c:pt idx="7432">
                  <c:v>44597</c:v>
                </c:pt>
                <c:pt idx="7433">
                  <c:v>44598</c:v>
                </c:pt>
                <c:pt idx="7434">
                  <c:v>44599</c:v>
                </c:pt>
                <c:pt idx="7435">
                  <c:v>44600</c:v>
                </c:pt>
                <c:pt idx="7436">
                  <c:v>44601</c:v>
                </c:pt>
                <c:pt idx="7437">
                  <c:v>44602</c:v>
                </c:pt>
                <c:pt idx="7438">
                  <c:v>44603</c:v>
                </c:pt>
                <c:pt idx="7439">
                  <c:v>44604</c:v>
                </c:pt>
                <c:pt idx="7440">
                  <c:v>44605</c:v>
                </c:pt>
                <c:pt idx="7441">
                  <c:v>44606</c:v>
                </c:pt>
                <c:pt idx="7442">
                  <c:v>44607</c:v>
                </c:pt>
                <c:pt idx="7443">
                  <c:v>44608</c:v>
                </c:pt>
                <c:pt idx="7444">
                  <c:v>44609</c:v>
                </c:pt>
                <c:pt idx="7445">
                  <c:v>44610</c:v>
                </c:pt>
                <c:pt idx="7446">
                  <c:v>44611</c:v>
                </c:pt>
                <c:pt idx="7447">
                  <c:v>44612</c:v>
                </c:pt>
                <c:pt idx="7448">
                  <c:v>44613</c:v>
                </c:pt>
                <c:pt idx="7449">
                  <c:v>44614</c:v>
                </c:pt>
                <c:pt idx="7450">
                  <c:v>44615</c:v>
                </c:pt>
                <c:pt idx="7451">
                  <c:v>44616</c:v>
                </c:pt>
                <c:pt idx="7452">
                  <c:v>44617</c:v>
                </c:pt>
                <c:pt idx="7453">
                  <c:v>44618</c:v>
                </c:pt>
                <c:pt idx="7454">
                  <c:v>44619</c:v>
                </c:pt>
                <c:pt idx="7455">
                  <c:v>44620</c:v>
                </c:pt>
                <c:pt idx="7456">
                  <c:v>44621</c:v>
                </c:pt>
                <c:pt idx="7457">
                  <c:v>44622</c:v>
                </c:pt>
                <c:pt idx="7458">
                  <c:v>44623</c:v>
                </c:pt>
                <c:pt idx="7459">
                  <c:v>44624</c:v>
                </c:pt>
                <c:pt idx="7460">
                  <c:v>44625</c:v>
                </c:pt>
                <c:pt idx="7461">
                  <c:v>44626</c:v>
                </c:pt>
                <c:pt idx="7462">
                  <c:v>44627</c:v>
                </c:pt>
                <c:pt idx="7463">
                  <c:v>44628</c:v>
                </c:pt>
                <c:pt idx="7464">
                  <c:v>44629</c:v>
                </c:pt>
                <c:pt idx="7465">
                  <c:v>44630</c:v>
                </c:pt>
                <c:pt idx="7466">
                  <c:v>44631</c:v>
                </c:pt>
                <c:pt idx="7467">
                  <c:v>44632</c:v>
                </c:pt>
                <c:pt idx="7468">
                  <c:v>44633</c:v>
                </c:pt>
                <c:pt idx="7469">
                  <c:v>44634</c:v>
                </c:pt>
                <c:pt idx="7470">
                  <c:v>44635</c:v>
                </c:pt>
                <c:pt idx="7471">
                  <c:v>44636</c:v>
                </c:pt>
                <c:pt idx="7472">
                  <c:v>44637</c:v>
                </c:pt>
                <c:pt idx="7473">
                  <c:v>44638</c:v>
                </c:pt>
                <c:pt idx="7474">
                  <c:v>44639</c:v>
                </c:pt>
                <c:pt idx="7475">
                  <c:v>44640</c:v>
                </c:pt>
                <c:pt idx="7476">
                  <c:v>44641</c:v>
                </c:pt>
                <c:pt idx="7477">
                  <c:v>44642</c:v>
                </c:pt>
                <c:pt idx="7478">
                  <c:v>44643</c:v>
                </c:pt>
                <c:pt idx="7479">
                  <c:v>44644</c:v>
                </c:pt>
                <c:pt idx="7480">
                  <c:v>44645</c:v>
                </c:pt>
                <c:pt idx="7481">
                  <c:v>44646</c:v>
                </c:pt>
                <c:pt idx="7482">
                  <c:v>44647</c:v>
                </c:pt>
                <c:pt idx="7483">
                  <c:v>44648</c:v>
                </c:pt>
                <c:pt idx="7484">
                  <c:v>44649</c:v>
                </c:pt>
                <c:pt idx="7485">
                  <c:v>44650</c:v>
                </c:pt>
                <c:pt idx="7486">
                  <c:v>44651</c:v>
                </c:pt>
                <c:pt idx="7487">
                  <c:v>44652</c:v>
                </c:pt>
                <c:pt idx="7488">
                  <c:v>44653</c:v>
                </c:pt>
                <c:pt idx="7489">
                  <c:v>44654</c:v>
                </c:pt>
                <c:pt idx="7490">
                  <c:v>44655</c:v>
                </c:pt>
                <c:pt idx="7491">
                  <c:v>44656</c:v>
                </c:pt>
                <c:pt idx="7492">
                  <c:v>44657</c:v>
                </c:pt>
                <c:pt idx="7493">
                  <c:v>44658</c:v>
                </c:pt>
                <c:pt idx="7494">
                  <c:v>44659</c:v>
                </c:pt>
                <c:pt idx="7495">
                  <c:v>44660</c:v>
                </c:pt>
                <c:pt idx="7496">
                  <c:v>44661</c:v>
                </c:pt>
                <c:pt idx="7497">
                  <c:v>44662</c:v>
                </c:pt>
                <c:pt idx="7498">
                  <c:v>44663</c:v>
                </c:pt>
                <c:pt idx="7499">
                  <c:v>44664</c:v>
                </c:pt>
                <c:pt idx="7500">
                  <c:v>44665</c:v>
                </c:pt>
                <c:pt idx="7501">
                  <c:v>44666</c:v>
                </c:pt>
                <c:pt idx="7502">
                  <c:v>44667</c:v>
                </c:pt>
                <c:pt idx="7503">
                  <c:v>44668</c:v>
                </c:pt>
                <c:pt idx="7504">
                  <c:v>44669</c:v>
                </c:pt>
                <c:pt idx="7505">
                  <c:v>44670</c:v>
                </c:pt>
                <c:pt idx="7506">
                  <c:v>44671</c:v>
                </c:pt>
                <c:pt idx="7507">
                  <c:v>44672</c:v>
                </c:pt>
                <c:pt idx="7508">
                  <c:v>44673</c:v>
                </c:pt>
                <c:pt idx="7509">
                  <c:v>44674</c:v>
                </c:pt>
                <c:pt idx="7510">
                  <c:v>44675</c:v>
                </c:pt>
                <c:pt idx="7511">
                  <c:v>44676</c:v>
                </c:pt>
                <c:pt idx="7512">
                  <c:v>44677</c:v>
                </c:pt>
                <c:pt idx="7513">
                  <c:v>44678</c:v>
                </c:pt>
                <c:pt idx="7514">
                  <c:v>44679</c:v>
                </c:pt>
                <c:pt idx="7515">
                  <c:v>44680</c:v>
                </c:pt>
                <c:pt idx="7516">
                  <c:v>44681</c:v>
                </c:pt>
                <c:pt idx="7517">
                  <c:v>44682</c:v>
                </c:pt>
                <c:pt idx="7518">
                  <c:v>44683</c:v>
                </c:pt>
                <c:pt idx="7519">
                  <c:v>44684</c:v>
                </c:pt>
                <c:pt idx="7520">
                  <c:v>44685</c:v>
                </c:pt>
                <c:pt idx="7521">
                  <c:v>44686</c:v>
                </c:pt>
                <c:pt idx="7522">
                  <c:v>44687</c:v>
                </c:pt>
                <c:pt idx="7523">
                  <c:v>44688</c:v>
                </c:pt>
                <c:pt idx="7524">
                  <c:v>44689</c:v>
                </c:pt>
                <c:pt idx="7525">
                  <c:v>44690</c:v>
                </c:pt>
                <c:pt idx="7526">
                  <c:v>44691</c:v>
                </c:pt>
                <c:pt idx="7527">
                  <c:v>44692</c:v>
                </c:pt>
                <c:pt idx="7528">
                  <c:v>44693</c:v>
                </c:pt>
                <c:pt idx="7529">
                  <c:v>44694</c:v>
                </c:pt>
                <c:pt idx="7530">
                  <c:v>44695</c:v>
                </c:pt>
                <c:pt idx="7531">
                  <c:v>44696</c:v>
                </c:pt>
                <c:pt idx="7532">
                  <c:v>44697</c:v>
                </c:pt>
                <c:pt idx="7533">
                  <c:v>44698</c:v>
                </c:pt>
                <c:pt idx="7534">
                  <c:v>44699</c:v>
                </c:pt>
                <c:pt idx="7535">
                  <c:v>44700</c:v>
                </c:pt>
                <c:pt idx="7536">
                  <c:v>44701</c:v>
                </c:pt>
                <c:pt idx="7537">
                  <c:v>44702</c:v>
                </c:pt>
                <c:pt idx="7538">
                  <c:v>44703</c:v>
                </c:pt>
                <c:pt idx="7539">
                  <c:v>44704</c:v>
                </c:pt>
                <c:pt idx="7540">
                  <c:v>44705</c:v>
                </c:pt>
                <c:pt idx="7541">
                  <c:v>44706</c:v>
                </c:pt>
                <c:pt idx="7542">
                  <c:v>44707</c:v>
                </c:pt>
                <c:pt idx="7543">
                  <c:v>44708</c:v>
                </c:pt>
                <c:pt idx="7544">
                  <c:v>44709</c:v>
                </c:pt>
                <c:pt idx="7545">
                  <c:v>44710</c:v>
                </c:pt>
                <c:pt idx="7546">
                  <c:v>44711</c:v>
                </c:pt>
                <c:pt idx="7547">
                  <c:v>44712</c:v>
                </c:pt>
                <c:pt idx="7548">
                  <c:v>44713</c:v>
                </c:pt>
                <c:pt idx="7549">
                  <c:v>44714</c:v>
                </c:pt>
                <c:pt idx="7550">
                  <c:v>44715</c:v>
                </c:pt>
                <c:pt idx="7551">
                  <c:v>44716</c:v>
                </c:pt>
                <c:pt idx="7552">
                  <c:v>44717</c:v>
                </c:pt>
                <c:pt idx="7553">
                  <c:v>44718</c:v>
                </c:pt>
                <c:pt idx="7554">
                  <c:v>44719</c:v>
                </c:pt>
                <c:pt idx="7555">
                  <c:v>44720</c:v>
                </c:pt>
                <c:pt idx="7556">
                  <c:v>44721</c:v>
                </c:pt>
                <c:pt idx="7557">
                  <c:v>44722</c:v>
                </c:pt>
                <c:pt idx="7558">
                  <c:v>44723</c:v>
                </c:pt>
                <c:pt idx="7559">
                  <c:v>44724</c:v>
                </c:pt>
                <c:pt idx="7560">
                  <c:v>44725</c:v>
                </c:pt>
                <c:pt idx="7561">
                  <c:v>44726</c:v>
                </c:pt>
                <c:pt idx="7562">
                  <c:v>44727</c:v>
                </c:pt>
                <c:pt idx="7563">
                  <c:v>44728</c:v>
                </c:pt>
                <c:pt idx="7564">
                  <c:v>44729</c:v>
                </c:pt>
                <c:pt idx="7565">
                  <c:v>44730</c:v>
                </c:pt>
                <c:pt idx="7566">
                  <c:v>44731</c:v>
                </c:pt>
                <c:pt idx="7567">
                  <c:v>44732</c:v>
                </c:pt>
                <c:pt idx="7568">
                  <c:v>44733</c:v>
                </c:pt>
                <c:pt idx="7569">
                  <c:v>44734</c:v>
                </c:pt>
                <c:pt idx="7570">
                  <c:v>44735</c:v>
                </c:pt>
                <c:pt idx="7571">
                  <c:v>44736</c:v>
                </c:pt>
                <c:pt idx="7572">
                  <c:v>44737</c:v>
                </c:pt>
                <c:pt idx="7573">
                  <c:v>44738</c:v>
                </c:pt>
                <c:pt idx="7574">
                  <c:v>44739</c:v>
                </c:pt>
                <c:pt idx="7575">
                  <c:v>44740</c:v>
                </c:pt>
                <c:pt idx="7576">
                  <c:v>44741</c:v>
                </c:pt>
                <c:pt idx="7577">
                  <c:v>44742</c:v>
                </c:pt>
                <c:pt idx="7578">
                  <c:v>44743</c:v>
                </c:pt>
                <c:pt idx="7579">
                  <c:v>44744</c:v>
                </c:pt>
                <c:pt idx="7580">
                  <c:v>44745</c:v>
                </c:pt>
                <c:pt idx="7581">
                  <c:v>44746</c:v>
                </c:pt>
                <c:pt idx="7582">
                  <c:v>44747</c:v>
                </c:pt>
                <c:pt idx="7583">
                  <c:v>44748</c:v>
                </c:pt>
                <c:pt idx="7584">
                  <c:v>44749</c:v>
                </c:pt>
                <c:pt idx="7585">
                  <c:v>44750</c:v>
                </c:pt>
                <c:pt idx="7586">
                  <c:v>44751</c:v>
                </c:pt>
                <c:pt idx="7587">
                  <c:v>44752</c:v>
                </c:pt>
                <c:pt idx="7588">
                  <c:v>44753</c:v>
                </c:pt>
                <c:pt idx="7589">
                  <c:v>44754</c:v>
                </c:pt>
                <c:pt idx="7590">
                  <c:v>44755</c:v>
                </c:pt>
                <c:pt idx="7591">
                  <c:v>44756</c:v>
                </c:pt>
                <c:pt idx="7592">
                  <c:v>44757</c:v>
                </c:pt>
                <c:pt idx="7593">
                  <c:v>44758</c:v>
                </c:pt>
                <c:pt idx="7594">
                  <c:v>44759</c:v>
                </c:pt>
                <c:pt idx="7595">
                  <c:v>44760</c:v>
                </c:pt>
                <c:pt idx="7596">
                  <c:v>44761</c:v>
                </c:pt>
                <c:pt idx="7597">
                  <c:v>44762</c:v>
                </c:pt>
                <c:pt idx="7598">
                  <c:v>44763</c:v>
                </c:pt>
                <c:pt idx="7599">
                  <c:v>44764</c:v>
                </c:pt>
                <c:pt idx="7600">
                  <c:v>44765</c:v>
                </c:pt>
                <c:pt idx="7601">
                  <c:v>44766</c:v>
                </c:pt>
                <c:pt idx="7602">
                  <c:v>44767</c:v>
                </c:pt>
                <c:pt idx="7603">
                  <c:v>44768</c:v>
                </c:pt>
                <c:pt idx="7604">
                  <c:v>44769</c:v>
                </c:pt>
                <c:pt idx="7605">
                  <c:v>44770</c:v>
                </c:pt>
                <c:pt idx="7606">
                  <c:v>44771</c:v>
                </c:pt>
                <c:pt idx="7607">
                  <c:v>44772</c:v>
                </c:pt>
                <c:pt idx="7608">
                  <c:v>44773</c:v>
                </c:pt>
                <c:pt idx="7609">
                  <c:v>44774</c:v>
                </c:pt>
                <c:pt idx="7610">
                  <c:v>44775</c:v>
                </c:pt>
                <c:pt idx="7611">
                  <c:v>44776</c:v>
                </c:pt>
                <c:pt idx="7612">
                  <c:v>44777</c:v>
                </c:pt>
                <c:pt idx="7613">
                  <c:v>44778</c:v>
                </c:pt>
                <c:pt idx="7614">
                  <c:v>44779</c:v>
                </c:pt>
                <c:pt idx="7615">
                  <c:v>44780</c:v>
                </c:pt>
                <c:pt idx="7616">
                  <c:v>44781</c:v>
                </c:pt>
                <c:pt idx="7617">
                  <c:v>44782</c:v>
                </c:pt>
                <c:pt idx="7618">
                  <c:v>44783</c:v>
                </c:pt>
                <c:pt idx="7619">
                  <c:v>44784</c:v>
                </c:pt>
                <c:pt idx="7620">
                  <c:v>44785</c:v>
                </c:pt>
                <c:pt idx="7621">
                  <c:v>44786</c:v>
                </c:pt>
                <c:pt idx="7622">
                  <c:v>44787</c:v>
                </c:pt>
                <c:pt idx="7623">
                  <c:v>44788</c:v>
                </c:pt>
                <c:pt idx="7624">
                  <c:v>44789</c:v>
                </c:pt>
                <c:pt idx="7625">
                  <c:v>44790</c:v>
                </c:pt>
                <c:pt idx="7626">
                  <c:v>44791</c:v>
                </c:pt>
                <c:pt idx="7627">
                  <c:v>44792</c:v>
                </c:pt>
                <c:pt idx="7628">
                  <c:v>44793</c:v>
                </c:pt>
                <c:pt idx="7629">
                  <c:v>44794</c:v>
                </c:pt>
                <c:pt idx="7630">
                  <c:v>44795</c:v>
                </c:pt>
                <c:pt idx="7631">
                  <c:v>44796</c:v>
                </c:pt>
                <c:pt idx="7632">
                  <c:v>44797</c:v>
                </c:pt>
                <c:pt idx="7633">
                  <c:v>44798</c:v>
                </c:pt>
                <c:pt idx="7634">
                  <c:v>44799</c:v>
                </c:pt>
                <c:pt idx="7635">
                  <c:v>44800</c:v>
                </c:pt>
                <c:pt idx="7636">
                  <c:v>44801</c:v>
                </c:pt>
                <c:pt idx="7637">
                  <c:v>44802</c:v>
                </c:pt>
                <c:pt idx="7638">
                  <c:v>44803</c:v>
                </c:pt>
                <c:pt idx="7639">
                  <c:v>44804</c:v>
                </c:pt>
                <c:pt idx="7640">
                  <c:v>44805</c:v>
                </c:pt>
                <c:pt idx="7641">
                  <c:v>44806</c:v>
                </c:pt>
                <c:pt idx="7642">
                  <c:v>44807</c:v>
                </c:pt>
                <c:pt idx="7643">
                  <c:v>44808</c:v>
                </c:pt>
                <c:pt idx="7644">
                  <c:v>44809</c:v>
                </c:pt>
                <c:pt idx="7645">
                  <c:v>44810</c:v>
                </c:pt>
                <c:pt idx="7646">
                  <c:v>44811</c:v>
                </c:pt>
                <c:pt idx="7647">
                  <c:v>44812</c:v>
                </c:pt>
                <c:pt idx="7648">
                  <c:v>44813</c:v>
                </c:pt>
                <c:pt idx="7649">
                  <c:v>44814</c:v>
                </c:pt>
                <c:pt idx="7650">
                  <c:v>44815</c:v>
                </c:pt>
                <c:pt idx="7651">
                  <c:v>44816</c:v>
                </c:pt>
                <c:pt idx="7652">
                  <c:v>44817</c:v>
                </c:pt>
                <c:pt idx="7653">
                  <c:v>44818</c:v>
                </c:pt>
                <c:pt idx="7654">
                  <c:v>44819</c:v>
                </c:pt>
                <c:pt idx="7655">
                  <c:v>44820</c:v>
                </c:pt>
                <c:pt idx="7656">
                  <c:v>44821</c:v>
                </c:pt>
                <c:pt idx="7657">
                  <c:v>44822</c:v>
                </c:pt>
                <c:pt idx="7658">
                  <c:v>44823</c:v>
                </c:pt>
                <c:pt idx="7659">
                  <c:v>44824</c:v>
                </c:pt>
                <c:pt idx="7660">
                  <c:v>44825</c:v>
                </c:pt>
                <c:pt idx="7661">
                  <c:v>44826</c:v>
                </c:pt>
                <c:pt idx="7662">
                  <c:v>44827</c:v>
                </c:pt>
                <c:pt idx="7663">
                  <c:v>44828</c:v>
                </c:pt>
                <c:pt idx="7664">
                  <c:v>44829</c:v>
                </c:pt>
                <c:pt idx="7665">
                  <c:v>44830</c:v>
                </c:pt>
                <c:pt idx="7666">
                  <c:v>44831</c:v>
                </c:pt>
                <c:pt idx="7667">
                  <c:v>44832</c:v>
                </c:pt>
                <c:pt idx="7668">
                  <c:v>44833</c:v>
                </c:pt>
                <c:pt idx="7669">
                  <c:v>44834</c:v>
                </c:pt>
                <c:pt idx="7670">
                  <c:v>44835</c:v>
                </c:pt>
                <c:pt idx="7671">
                  <c:v>44836</c:v>
                </c:pt>
                <c:pt idx="7672">
                  <c:v>44837</c:v>
                </c:pt>
                <c:pt idx="7673">
                  <c:v>44838</c:v>
                </c:pt>
                <c:pt idx="7674">
                  <c:v>44839</c:v>
                </c:pt>
                <c:pt idx="7675">
                  <c:v>44840</c:v>
                </c:pt>
                <c:pt idx="7676">
                  <c:v>44841</c:v>
                </c:pt>
                <c:pt idx="7677">
                  <c:v>44842</c:v>
                </c:pt>
                <c:pt idx="7678">
                  <c:v>44843</c:v>
                </c:pt>
                <c:pt idx="7679">
                  <c:v>44844</c:v>
                </c:pt>
                <c:pt idx="7680">
                  <c:v>44845</c:v>
                </c:pt>
                <c:pt idx="7681">
                  <c:v>44846</c:v>
                </c:pt>
                <c:pt idx="7682">
                  <c:v>44847</c:v>
                </c:pt>
                <c:pt idx="7683">
                  <c:v>44848</c:v>
                </c:pt>
                <c:pt idx="7684">
                  <c:v>44849</c:v>
                </c:pt>
                <c:pt idx="7685">
                  <c:v>44850</c:v>
                </c:pt>
                <c:pt idx="7686">
                  <c:v>44851</c:v>
                </c:pt>
                <c:pt idx="7687">
                  <c:v>44852</c:v>
                </c:pt>
                <c:pt idx="7688">
                  <c:v>44853</c:v>
                </c:pt>
                <c:pt idx="7689">
                  <c:v>44854</c:v>
                </c:pt>
                <c:pt idx="7690">
                  <c:v>44855</c:v>
                </c:pt>
                <c:pt idx="7691">
                  <c:v>44856</c:v>
                </c:pt>
                <c:pt idx="7692">
                  <c:v>44857</c:v>
                </c:pt>
                <c:pt idx="7693">
                  <c:v>44858</c:v>
                </c:pt>
                <c:pt idx="7694">
                  <c:v>44859</c:v>
                </c:pt>
                <c:pt idx="7695">
                  <c:v>44860</c:v>
                </c:pt>
                <c:pt idx="7696">
                  <c:v>44861</c:v>
                </c:pt>
                <c:pt idx="7697">
                  <c:v>44862</c:v>
                </c:pt>
                <c:pt idx="7698">
                  <c:v>44863</c:v>
                </c:pt>
                <c:pt idx="7699">
                  <c:v>44864</c:v>
                </c:pt>
                <c:pt idx="7700">
                  <c:v>44865</c:v>
                </c:pt>
                <c:pt idx="7701">
                  <c:v>44866</c:v>
                </c:pt>
                <c:pt idx="7702">
                  <c:v>44867</c:v>
                </c:pt>
                <c:pt idx="7703">
                  <c:v>44868</c:v>
                </c:pt>
                <c:pt idx="7704">
                  <c:v>44869</c:v>
                </c:pt>
                <c:pt idx="7705">
                  <c:v>44870</c:v>
                </c:pt>
                <c:pt idx="7706">
                  <c:v>44871</c:v>
                </c:pt>
                <c:pt idx="7707">
                  <c:v>44872</c:v>
                </c:pt>
                <c:pt idx="7708">
                  <c:v>44873</c:v>
                </c:pt>
                <c:pt idx="7709">
                  <c:v>44874</c:v>
                </c:pt>
                <c:pt idx="7710">
                  <c:v>44875</c:v>
                </c:pt>
                <c:pt idx="7711">
                  <c:v>44876</c:v>
                </c:pt>
                <c:pt idx="7712">
                  <c:v>44877</c:v>
                </c:pt>
                <c:pt idx="7713">
                  <c:v>44878</c:v>
                </c:pt>
                <c:pt idx="7714">
                  <c:v>44879</c:v>
                </c:pt>
                <c:pt idx="7715">
                  <c:v>44880</c:v>
                </c:pt>
                <c:pt idx="7716">
                  <c:v>44881</c:v>
                </c:pt>
                <c:pt idx="7717">
                  <c:v>44882</c:v>
                </c:pt>
                <c:pt idx="7718">
                  <c:v>44883</c:v>
                </c:pt>
                <c:pt idx="7719">
                  <c:v>44884</c:v>
                </c:pt>
                <c:pt idx="7720">
                  <c:v>44885</c:v>
                </c:pt>
                <c:pt idx="7721">
                  <c:v>44886</c:v>
                </c:pt>
                <c:pt idx="7722">
                  <c:v>44887</c:v>
                </c:pt>
                <c:pt idx="7723">
                  <c:v>44888</c:v>
                </c:pt>
                <c:pt idx="7724">
                  <c:v>44889</c:v>
                </c:pt>
                <c:pt idx="7725">
                  <c:v>44890</c:v>
                </c:pt>
                <c:pt idx="7726">
                  <c:v>44891</c:v>
                </c:pt>
                <c:pt idx="7727">
                  <c:v>44892</c:v>
                </c:pt>
                <c:pt idx="7728">
                  <c:v>44893</c:v>
                </c:pt>
                <c:pt idx="7729">
                  <c:v>44894</c:v>
                </c:pt>
                <c:pt idx="7730">
                  <c:v>44895</c:v>
                </c:pt>
                <c:pt idx="7731">
                  <c:v>44896</c:v>
                </c:pt>
                <c:pt idx="7732">
                  <c:v>44897</c:v>
                </c:pt>
                <c:pt idx="7733">
                  <c:v>44898</c:v>
                </c:pt>
                <c:pt idx="7734">
                  <c:v>44899</c:v>
                </c:pt>
                <c:pt idx="7735">
                  <c:v>44900</c:v>
                </c:pt>
                <c:pt idx="7736">
                  <c:v>44901</c:v>
                </c:pt>
                <c:pt idx="7737">
                  <c:v>44902</c:v>
                </c:pt>
                <c:pt idx="7738">
                  <c:v>44903</c:v>
                </c:pt>
                <c:pt idx="7739">
                  <c:v>44904</c:v>
                </c:pt>
                <c:pt idx="7740">
                  <c:v>44905</c:v>
                </c:pt>
                <c:pt idx="7741">
                  <c:v>44906</c:v>
                </c:pt>
                <c:pt idx="7742">
                  <c:v>44907</c:v>
                </c:pt>
                <c:pt idx="7743">
                  <c:v>44908</c:v>
                </c:pt>
                <c:pt idx="7744">
                  <c:v>44909</c:v>
                </c:pt>
                <c:pt idx="7745">
                  <c:v>44910</c:v>
                </c:pt>
                <c:pt idx="7746">
                  <c:v>44911</c:v>
                </c:pt>
                <c:pt idx="7747">
                  <c:v>44912</c:v>
                </c:pt>
                <c:pt idx="7748">
                  <c:v>44913</c:v>
                </c:pt>
                <c:pt idx="7749">
                  <c:v>44914</c:v>
                </c:pt>
                <c:pt idx="7750">
                  <c:v>44915</c:v>
                </c:pt>
                <c:pt idx="7751">
                  <c:v>44916</c:v>
                </c:pt>
                <c:pt idx="7752">
                  <c:v>44917</c:v>
                </c:pt>
                <c:pt idx="7753">
                  <c:v>44918</c:v>
                </c:pt>
                <c:pt idx="7754">
                  <c:v>44919</c:v>
                </c:pt>
                <c:pt idx="7755">
                  <c:v>44920</c:v>
                </c:pt>
                <c:pt idx="7756">
                  <c:v>44921</c:v>
                </c:pt>
                <c:pt idx="7757">
                  <c:v>44922</c:v>
                </c:pt>
                <c:pt idx="7758">
                  <c:v>44923</c:v>
                </c:pt>
                <c:pt idx="7759">
                  <c:v>44924</c:v>
                </c:pt>
                <c:pt idx="7760">
                  <c:v>44925</c:v>
                </c:pt>
                <c:pt idx="7761">
                  <c:v>44926</c:v>
                </c:pt>
                <c:pt idx="7762">
                  <c:v>44927</c:v>
                </c:pt>
                <c:pt idx="7763">
                  <c:v>44928</c:v>
                </c:pt>
                <c:pt idx="7764">
                  <c:v>44929</c:v>
                </c:pt>
                <c:pt idx="7765">
                  <c:v>44930</c:v>
                </c:pt>
                <c:pt idx="7766">
                  <c:v>44931</c:v>
                </c:pt>
                <c:pt idx="7767">
                  <c:v>44932</c:v>
                </c:pt>
                <c:pt idx="7768">
                  <c:v>44933</c:v>
                </c:pt>
                <c:pt idx="7769">
                  <c:v>44934</c:v>
                </c:pt>
                <c:pt idx="7770">
                  <c:v>44935</c:v>
                </c:pt>
                <c:pt idx="7771">
                  <c:v>44936</c:v>
                </c:pt>
                <c:pt idx="7772">
                  <c:v>44937</c:v>
                </c:pt>
                <c:pt idx="7773">
                  <c:v>44938</c:v>
                </c:pt>
                <c:pt idx="7774">
                  <c:v>44939</c:v>
                </c:pt>
                <c:pt idx="7775">
                  <c:v>44940</c:v>
                </c:pt>
                <c:pt idx="7776">
                  <c:v>44941</c:v>
                </c:pt>
                <c:pt idx="7777">
                  <c:v>44942</c:v>
                </c:pt>
                <c:pt idx="7778">
                  <c:v>44943</c:v>
                </c:pt>
                <c:pt idx="7779">
                  <c:v>44944</c:v>
                </c:pt>
                <c:pt idx="7780">
                  <c:v>44945</c:v>
                </c:pt>
                <c:pt idx="7781">
                  <c:v>44946</c:v>
                </c:pt>
                <c:pt idx="7782">
                  <c:v>44947</c:v>
                </c:pt>
                <c:pt idx="7783">
                  <c:v>44948</c:v>
                </c:pt>
                <c:pt idx="7784">
                  <c:v>44949</c:v>
                </c:pt>
                <c:pt idx="7785">
                  <c:v>44950</c:v>
                </c:pt>
                <c:pt idx="7786">
                  <c:v>44951</c:v>
                </c:pt>
                <c:pt idx="7787">
                  <c:v>44952</c:v>
                </c:pt>
                <c:pt idx="7788">
                  <c:v>44953</c:v>
                </c:pt>
                <c:pt idx="7789">
                  <c:v>44954</c:v>
                </c:pt>
                <c:pt idx="7790">
                  <c:v>44955</c:v>
                </c:pt>
                <c:pt idx="7791">
                  <c:v>44956</c:v>
                </c:pt>
                <c:pt idx="7792">
                  <c:v>44957</c:v>
                </c:pt>
                <c:pt idx="7793">
                  <c:v>44958</c:v>
                </c:pt>
                <c:pt idx="7794">
                  <c:v>44959</c:v>
                </c:pt>
                <c:pt idx="7795">
                  <c:v>44960</c:v>
                </c:pt>
                <c:pt idx="7796">
                  <c:v>44961</c:v>
                </c:pt>
                <c:pt idx="7797">
                  <c:v>44962</c:v>
                </c:pt>
                <c:pt idx="7798">
                  <c:v>44963</c:v>
                </c:pt>
                <c:pt idx="7799">
                  <c:v>44964</c:v>
                </c:pt>
                <c:pt idx="7800">
                  <c:v>44965</c:v>
                </c:pt>
                <c:pt idx="7801">
                  <c:v>44966</c:v>
                </c:pt>
                <c:pt idx="7802">
                  <c:v>44967</c:v>
                </c:pt>
                <c:pt idx="7803">
                  <c:v>44968</c:v>
                </c:pt>
                <c:pt idx="7804">
                  <c:v>44969</c:v>
                </c:pt>
                <c:pt idx="7805">
                  <c:v>44970</c:v>
                </c:pt>
                <c:pt idx="7806">
                  <c:v>44971</c:v>
                </c:pt>
                <c:pt idx="7807">
                  <c:v>44972</c:v>
                </c:pt>
                <c:pt idx="7808">
                  <c:v>44973</c:v>
                </c:pt>
                <c:pt idx="7809">
                  <c:v>44974</c:v>
                </c:pt>
                <c:pt idx="7810">
                  <c:v>44975</c:v>
                </c:pt>
                <c:pt idx="7811">
                  <c:v>44976</c:v>
                </c:pt>
                <c:pt idx="7812">
                  <c:v>44977</c:v>
                </c:pt>
                <c:pt idx="7813">
                  <c:v>44978</c:v>
                </c:pt>
                <c:pt idx="7814">
                  <c:v>44979</c:v>
                </c:pt>
                <c:pt idx="7815">
                  <c:v>44980</c:v>
                </c:pt>
                <c:pt idx="7816">
                  <c:v>44981</c:v>
                </c:pt>
                <c:pt idx="7817">
                  <c:v>44982</c:v>
                </c:pt>
                <c:pt idx="7818">
                  <c:v>44983</c:v>
                </c:pt>
                <c:pt idx="7819">
                  <c:v>44984</c:v>
                </c:pt>
                <c:pt idx="7820">
                  <c:v>44985</c:v>
                </c:pt>
                <c:pt idx="7821">
                  <c:v>44986</c:v>
                </c:pt>
                <c:pt idx="7822">
                  <c:v>44987</c:v>
                </c:pt>
                <c:pt idx="7823">
                  <c:v>44988</c:v>
                </c:pt>
                <c:pt idx="7824">
                  <c:v>44989</c:v>
                </c:pt>
                <c:pt idx="7825">
                  <c:v>44990</c:v>
                </c:pt>
                <c:pt idx="7826">
                  <c:v>44991</c:v>
                </c:pt>
                <c:pt idx="7827">
                  <c:v>44992</c:v>
                </c:pt>
                <c:pt idx="7828">
                  <c:v>44993</c:v>
                </c:pt>
                <c:pt idx="7829">
                  <c:v>44994</c:v>
                </c:pt>
                <c:pt idx="7830">
                  <c:v>44995</c:v>
                </c:pt>
                <c:pt idx="7831">
                  <c:v>44996</c:v>
                </c:pt>
                <c:pt idx="7832">
                  <c:v>44997</c:v>
                </c:pt>
                <c:pt idx="7833">
                  <c:v>44998</c:v>
                </c:pt>
                <c:pt idx="7834">
                  <c:v>44999</c:v>
                </c:pt>
                <c:pt idx="7835">
                  <c:v>45000</c:v>
                </c:pt>
                <c:pt idx="7836">
                  <c:v>45001</c:v>
                </c:pt>
                <c:pt idx="7837">
                  <c:v>45002</c:v>
                </c:pt>
                <c:pt idx="7838">
                  <c:v>45003</c:v>
                </c:pt>
                <c:pt idx="7839">
                  <c:v>45004</c:v>
                </c:pt>
                <c:pt idx="7840">
                  <c:v>45005</c:v>
                </c:pt>
                <c:pt idx="7841">
                  <c:v>45006</c:v>
                </c:pt>
                <c:pt idx="7842">
                  <c:v>45007</c:v>
                </c:pt>
                <c:pt idx="7843">
                  <c:v>45008</c:v>
                </c:pt>
                <c:pt idx="7844">
                  <c:v>45009</c:v>
                </c:pt>
                <c:pt idx="7845">
                  <c:v>45010</c:v>
                </c:pt>
                <c:pt idx="7846">
                  <c:v>45011</c:v>
                </c:pt>
                <c:pt idx="7847">
                  <c:v>45012</c:v>
                </c:pt>
                <c:pt idx="7848">
                  <c:v>45013</c:v>
                </c:pt>
                <c:pt idx="7849">
                  <c:v>45014</c:v>
                </c:pt>
                <c:pt idx="7850">
                  <c:v>45015</c:v>
                </c:pt>
                <c:pt idx="7851">
                  <c:v>45016</c:v>
                </c:pt>
                <c:pt idx="7852">
                  <c:v>45017</c:v>
                </c:pt>
                <c:pt idx="7853">
                  <c:v>45018</c:v>
                </c:pt>
                <c:pt idx="7854">
                  <c:v>45019</c:v>
                </c:pt>
                <c:pt idx="7855">
                  <c:v>45020</c:v>
                </c:pt>
                <c:pt idx="7856">
                  <c:v>45021</c:v>
                </c:pt>
                <c:pt idx="7857">
                  <c:v>45022</c:v>
                </c:pt>
                <c:pt idx="7858">
                  <c:v>45023</c:v>
                </c:pt>
                <c:pt idx="7859">
                  <c:v>45024</c:v>
                </c:pt>
                <c:pt idx="7860">
                  <c:v>45025</c:v>
                </c:pt>
                <c:pt idx="7861">
                  <c:v>45026</c:v>
                </c:pt>
                <c:pt idx="7862">
                  <c:v>45027</c:v>
                </c:pt>
                <c:pt idx="7863">
                  <c:v>45028</c:v>
                </c:pt>
                <c:pt idx="7864">
                  <c:v>45029</c:v>
                </c:pt>
                <c:pt idx="7865">
                  <c:v>45030</c:v>
                </c:pt>
                <c:pt idx="7866">
                  <c:v>45031</c:v>
                </c:pt>
                <c:pt idx="7867">
                  <c:v>45032</c:v>
                </c:pt>
                <c:pt idx="7868">
                  <c:v>45033</c:v>
                </c:pt>
                <c:pt idx="7869">
                  <c:v>45034</c:v>
                </c:pt>
                <c:pt idx="7870">
                  <c:v>45035</c:v>
                </c:pt>
                <c:pt idx="7871">
                  <c:v>45036</c:v>
                </c:pt>
                <c:pt idx="7872">
                  <c:v>45037</c:v>
                </c:pt>
                <c:pt idx="7873">
                  <c:v>45038</c:v>
                </c:pt>
                <c:pt idx="7874">
                  <c:v>45039</c:v>
                </c:pt>
                <c:pt idx="7875">
                  <c:v>45040</c:v>
                </c:pt>
                <c:pt idx="7876">
                  <c:v>45041</c:v>
                </c:pt>
                <c:pt idx="7877">
                  <c:v>45042</c:v>
                </c:pt>
                <c:pt idx="7878">
                  <c:v>45043</c:v>
                </c:pt>
                <c:pt idx="7879">
                  <c:v>45044</c:v>
                </c:pt>
                <c:pt idx="7880">
                  <c:v>45045</c:v>
                </c:pt>
                <c:pt idx="7881">
                  <c:v>45046</c:v>
                </c:pt>
                <c:pt idx="7882">
                  <c:v>45047</c:v>
                </c:pt>
                <c:pt idx="7883">
                  <c:v>45048</c:v>
                </c:pt>
                <c:pt idx="7884">
                  <c:v>45049</c:v>
                </c:pt>
                <c:pt idx="7885">
                  <c:v>45050</c:v>
                </c:pt>
                <c:pt idx="7886">
                  <c:v>45051</c:v>
                </c:pt>
                <c:pt idx="7887">
                  <c:v>45052</c:v>
                </c:pt>
                <c:pt idx="7888">
                  <c:v>45053</c:v>
                </c:pt>
                <c:pt idx="7889">
                  <c:v>45054</c:v>
                </c:pt>
                <c:pt idx="7890">
                  <c:v>45055</c:v>
                </c:pt>
                <c:pt idx="7891">
                  <c:v>45056</c:v>
                </c:pt>
                <c:pt idx="7892">
                  <c:v>45057</c:v>
                </c:pt>
                <c:pt idx="7893">
                  <c:v>45058</c:v>
                </c:pt>
                <c:pt idx="7894">
                  <c:v>45059</c:v>
                </c:pt>
                <c:pt idx="7895">
                  <c:v>45060</c:v>
                </c:pt>
                <c:pt idx="7896">
                  <c:v>45061</c:v>
                </c:pt>
                <c:pt idx="7897">
                  <c:v>45062</c:v>
                </c:pt>
                <c:pt idx="7898">
                  <c:v>45063</c:v>
                </c:pt>
                <c:pt idx="7899">
                  <c:v>45064</c:v>
                </c:pt>
                <c:pt idx="7900">
                  <c:v>45065</c:v>
                </c:pt>
                <c:pt idx="7901">
                  <c:v>45066</c:v>
                </c:pt>
                <c:pt idx="7902">
                  <c:v>45067</c:v>
                </c:pt>
                <c:pt idx="7903">
                  <c:v>45068</c:v>
                </c:pt>
                <c:pt idx="7904">
                  <c:v>45069</c:v>
                </c:pt>
                <c:pt idx="7905">
                  <c:v>45070</c:v>
                </c:pt>
              </c:numCache>
            </c:numRef>
          </c:cat>
          <c:val>
            <c:numRef>
              <c:f>Sheet1!$B$2:$B$7907</c:f>
              <c:numCache>
                <c:formatCode>General</c:formatCode>
                <c:ptCount val="7906"/>
                <c:pt idx="0">
                  <c:v>4.78</c:v>
                </c:pt>
                <c:pt idx="1">
                  <c:v>4.75</c:v>
                </c:pt>
                <c:pt idx="2">
                  <c:v>4.68</c:v>
                </c:pt>
                <c:pt idx="3">
                  <c:v>4.68</c:v>
                </c:pt>
                <c:pt idx="4">
                  <c:v>4.66</c:v>
                </c:pt>
                <c:pt idx="7">
                  <c:v>4.63</c:v>
                </c:pt>
                <c:pt idx="8">
                  <c:v>4.66</c:v>
                </c:pt>
                <c:pt idx="9">
                  <c:v>4.7</c:v>
                </c:pt>
                <c:pt idx="10">
                  <c:v>4.66</c:v>
                </c:pt>
                <c:pt idx="11">
                  <c:v>4.7</c:v>
                </c:pt>
                <c:pt idx="14">
                  <c:v>4.67</c:v>
                </c:pt>
                <c:pt idx="15">
                  <c:v>4.66</c:v>
                </c:pt>
                <c:pt idx="16">
                  <c:v>4.67</c:v>
                </c:pt>
                <c:pt idx="17">
                  <c:v>4.63</c:v>
                </c:pt>
                <c:pt idx="18">
                  <c:v>4.59</c:v>
                </c:pt>
                <c:pt idx="21">
                  <c:v>4.6100000000000003</c:v>
                </c:pt>
                <c:pt idx="22">
                  <c:v>4.6100000000000003</c:v>
                </c:pt>
                <c:pt idx="23">
                  <c:v>4.59</c:v>
                </c:pt>
                <c:pt idx="24">
                  <c:v>4.55</c:v>
                </c:pt>
                <c:pt idx="25">
                  <c:v>4.4800000000000004</c:v>
                </c:pt>
                <c:pt idx="28">
                  <c:v>4.45</c:v>
                </c:pt>
                <c:pt idx="29">
                  <c:v>4.43</c:v>
                </c:pt>
                <c:pt idx="30">
                  <c:v>4.42</c:v>
                </c:pt>
                <c:pt idx="31">
                  <c:v>4.3</c:v>
                </c:pt>
                <c:pt idx="32">
                  <c:v>4.3099999999999996</c:v>
                </c:pt>
                <c:pt idx="35">
                  <c:v>4.3099999999999996</c:v>
                </c:pt>
                <c:pt idx="36">
                  <c:v>4.3099999999999996</c:v>
                </c:pt>
                <c:pt idx="37">
                  <c:v>4.26</c:v>
                </c:pt>
                <c:pt idx="38">
                  <c:v>4.24</c:v>
                </c:pt>
                <c:pt idx="39">
                  <c:v>4.3099999999999996</c:v>
                </c:pt>
                <c:pt idx="42">
                  <c:v>4.3499999999999996</c:v>
                </c:pt>
                <c:pt idx="43">
                  <c:v>4.37</c:v>
                </c:pt>
                <c:pt idx="44">
                  <c:v>4.43</c:v>
                </c:pt>
                <c:pt idx="45">
                  <c:v>4.55</c:v>
                </c:pt>
                <c:pt idx="46">
                  <c:v>4.5600000000000005</c:v>
                </c:pt>
                <c:pt idx="49">
                  <c:v>4.57</c:v>
                </c:pt>
                <c:pt idx="50">
                  <c:v>4.51</c:v>
                </c:pt>
                <c:pt idx="51">
                  <c:v>4.53</c:v>
                </c:pt>
                <c:pt idx="52">
                  <c:v>4.63</c:v>
                </c:pt>
                <c:pt idx="53">
                  <c:v>4.57</c:v>
                </c:pt>
                <c:pt idx="56">
                  <c:v>4.58</c:v>
                </c:pt>
                <c:pt idx="57">
                  <c:v>4.6399999999999997</c:v>
                </c:pt>
                <c:pt idx="58">
                  <c:v>4.6399999999999997</c:v>
                </c:pt>
                <c:pt idx="59">
                  <c:v>4.62</c:v>
                </c:pt>
                <c:pt idx="60">
                  <c:v>4.55</c:v>
                </c:pt>
                <c:pt idx="63">
                  <c:v>4.51</c:v>
                </c:pt>
                <c:pt idx="64">
                  <c:v>4.5199999999999996</c:v>
                </c:pt>
                <c:pt idx="65">
                  <c:v>4.53</c:v>
                </c:pt>
                <c:pt idx="66">
                  <c:v>4.74</c:v>
                </c:pt>
                <c:pt idx="67">
                  <c:v>4.76</c:v>
                </c:pt>
                <c:pt idx="70">
                  <c:v>4.8</c:v>
                </c:pt>
                <c:pt idx="71">
                  <c:v>4.78</c:v>
                </c:pt>
                <c:pt idx="72">
                  <c:v>4.7300000000000004</c:v>
                </c:pt>
                <c:pt idx="73">
                  <c:v>4.6900000000000004</c:v>
                </c:pt>
                <c:pt idx="74">
                  <c:v>4.75</c:v>
                </c:pt>
                <c:pt idx="77">
                  <c:v>4.82</c:v>
                </c:pt>
                <c:pt idx="78">
                  <c:v>4.8100000000000005</c:v>
                </c:pt>
                <c:pt idx="79">
                  <c:v>4.78</c:v>
                </c:pt>
                <c:pt idx="80">
                  <c:v>4.78</c:v>
                </c:pt>
                <c:pt idx="81">
                  <c:v>4.79</c:v>
                </c:pt>
                <c:pt idx="87">
                  <c:v>4.9400000000000004</c:v>
                </c:pt>
                <c:pt idx="88">
                  <c:v>4.9400000000000004</c:v>
                </c:pt>
                <c:pt idx="93">
                  <c:v>4.93</c:v>
                </c:pt>
                <c:pt idx="94">
                  <c:v>4.96</c:v>
                </c:pt>
                <c:pt idx="95">
                  <c:v>4.9400000000000004</c:v>
                </c:pt>
                <c:pt idx="98">
                  <c:v>4.95</c:v>
                </c:pt>
                <c:pt idx="99">
                  <c:v>4.84</c:v>
                </c:pt>
                <c:pt idx="100">
                  <c:v>4.88</c:v>
                </c:pt>
                <c:pt idx="101">
                  <c:v>4.8899999999999997</c:v>
                </c:pt>
                <c:pt idx="102">
                  <c:v>4.84</c:v>
                </c:pt>
                <c:pt idx="105">
                  <c:v>4.7699999999999996</c:v>
                </c:pt>
                <c:pt idx="106">
                  <c:v>4.7699999999999996</c:v>
                </c:pt>
                <c:pt idx="107">
                  <c:v>4.75</c:v>
                </c:pt>
                <c:pt idx="108">
                  <c:v>4.78</c:v>
                </c:pt>
                <c:pt idx="109">
                  <c:v>4.8100000000000005</c:v>
                </c:pt>
                <c:pt idx="112">
                  <c:v>4.83</c:v>
                </c:pt>
                <c:pt idx="113">
                  <c:v>4.83</c:v>
                </c:pt>
                <c:pt idx="114">
                  <c:v>4.84</c:v>
                </c:pt>
                <c:pt idx="115">
                  <c:v>4.8499999999999996</c:v>
                </c:pt>
                <c:pt idx="116">
                  <c:v>4.9000000000000004</c:v>
                </c:pt>
                <c:pt idx="119">
                  <c:v>4.95</c:v>
                </c:pt>
                <c:pt idx="120">
                  <c:v>4.97</c:v>
                </c:pt>
                <c:pt idx="121">
                  <c:v>4.92</c:v>
                </c:pt>
                <c:pt idx="122">
                  <c:v>4.93</c:v>
                </c:pt>
                <c:pt idx="123">
                  <c:v>4.91</c:v>
                </c:pt>
                <c:pt idx="126">
                  <c:v>4.8499999999999996</c:v>
                </c:pt>
                <c:pt idx="127">
                  <c:v>4.83</c:v>
                </c:pt>
                <c:pt idx="128">
                  <c:v>4.82</c:v>
                </c:pt>
                <c:pt idx="129">
                  <c:v>4.8600000000000003</c:v>
                </c:pt>
                <c:pt idx="130">
                  <c:v>4.93</c:v>
                </c:pt>
                <c:pt idx="133">
                  <c:v>4.92</c:v>
                </c:pt>
                <c:pt idx="134">
                  <c:v>4.93</c:v>
                </c:pt>
                <c:pt idx="135">
                  <c:v>4.99</c:v>
                </c:pt>
                <c:pt idx="136">
                  <c:v>4.99</c:v>
                </c:pt>
                <c:pt idx="137">
                  <c:v>4.95</c:v>
                </c:pt>
                <c:pt idx="140">
                  <c:v>4.92</c:v>
                </c:pt>
                <c:pt idx="141">
                  <c:v>4.9000000000000004</c:v>
                </c:pt>
                <c:pt idx="142">
                  <c:v>4.97</c:v>
                </c:pt>
                <c:pt idx="143">
                  <c:v>4.97</c:v>
                </c:pt>
                <c:pt idx="144">
                  <c:v>4.93</c:v>
                </c:pt>
                <c:pt idx="147">
                  <c:v>4.93</c:v>
                </c:pt>
                <c:pt idx="148">
                  <c:v>4.9800000000000004</c:v>
                </c:pt>
                <c:pt idx="149">
                  <c:v>5.01</c:v>
                </c:pt>
                <c:pt idx="150">
                  <c:v>4.9400000000000004</c:v>
                </c:pt>
                <c:pt idx="151">
                  <c:v>4.96</c:v>
                </c:pt>
                <c:pt idx="154">
                  <c:v>5.04</c:v>
                </c:pt>
                <c:pt idx="155">
                  <c:v>5.04</c:v>
                </c:pt>
                <c:pt idx="156">
                  <c:v>5.13</c:v>
                </c:pt>
                <c:pt idx="157">
                  <c:v>5.14</c:v>
                </c:pt>
                <c:pt idx="158">
                  <c:v>5.16</c:v>
                </c:pt>
                <c:pt idx="161">
                  <c:v>5.15</c:v>
                </c:pt>
                <c:pt idx="162">
                  <c:v>5.15</c:v>
                </c:pt>
                <c:pt idx="163">
                  <c:v>5.18</c:v>
                </c:pt>
                <c:pt idx="164">
                  <c:v>5.19</c:v>
                </c:pt>
                <c:pt idx="165">
                  <c:v>5.24</c:v>
                </c:pt>
                <c:pt idx="168">
                  <c:v>5.22</c:v>
                </c:pt>
                <c:pt idx="169">
                  <c:v>5.19</c:v>
                </c:pt>
                <c:pt idx="170">
                  <c:v>5.17</c:v>
                </c:pt>
                <c:pt idx="171">
                  <c:v>5.23</c:v>
                </c:pt>
                <c:pt idx="172">
                  <c:v>5.23</c:v>
                </c:pt>
                <c:pt idx="175">
                  <c:v>5.28</c:v>
                </c:pt>
                <c:pt idx="176">
                  <c:v>5.24</c:v>
                </c:pt>
                <c:pt idx="177">
                  <c:v>5.21</c:v>
                </c:pt>
                <c:pt idx="178">
                  <c:v>5.2</c:v>
                </c:pt>
                <c:pt idx="183">
                  <c:v>5.26</c:v>
                </c:pt>
                <c:pt idx="184">
                  <c:v>5.22</c:v>
                </c:pt>
                <c:pt idx="185">
                  <c:v>5.17</c:v>
                </c:pt>
                <c:pt idx="186">
                  <c:v>5.15</c:v>
                </c:pt>
                <c:pt idx="189">
                  <c:v>5.13</c:v>
                </c:pt>
                <c:pt idx="190">
                  <c:v>5.18</c:v>
                </c:pt>
                <c:pt idx="191">
                  <c:v>5.15</c:v>
                </c:pt>
                <c:pt idx="192">
                  <c:v>5.19</c:v>
                </c:pt>
                <c:pt idx="193">
                  <c:v>5.15</c:v>
                </c:pt>
                <c:pt idx="196">
                  <c:v>5.12</c:v>
                </c:pt>
                <c:pt idx="197">
                  <c:v>5.13</c:v>
                </c:pt>
                <c:pt idx="198">
                  <c:v>5.19</c:v>
                </c:pt>
                <c:pt idx="199">
                  <c:v>5.21</c:v>
                </c:pt>
                <c:pt idx="200">
                  <c:v>5.19</c:v>
                </c:pt>
                <c:pt idx="203">
                  <c:v>5.17</c:v>
                </c:pt>
                <c:pt idx="204">
                  <c:v>5.16</c:v>
                </c:pt>
                <c:pt idx="205">
                  <c:v>5.18</c:v>
                </c:pt>
                <c:pt idx="206">
                  <c:v>5.1100000000000003</c:v>
                </c:pt>
                <c:pt idx="207">
                  <c:v>5.12</c:v>
                </c:pt>
                <c:pt idx="210">
                  <c:v>5.0999999999999996</c:v>
                </c:pt>
                <c:pt idx="211">
                  <c:v>5.1100000000000003</c:v>
                </c:pt>
                <c:pt idx="213">
                  <c:v>5.12</c:v>
                </c:pt>
                <c:pt idx="214">
                  <c:v>5.16</c:v>
                </c:pt>
                <c:pt idx="217">
                  <c:v>5.1100000000000003</c:v>
                </c:pt>
                <c:pt idx="218">
                  <c:v>5.07</c:v>
                </c:pt>
                <c:pt idx="219">
                  <c:v>5.13</c:v>
                </c:pt>
                <c:pt idx="220">
                  <c:v>5.2</c:v>
                </c:pt>
                <c:pt idx="221">
                  <c:v>5.17</c:v>
                </c:pt>
                <c:pt idx="224">
                  <c:v>5.18</c:v>
                </c:pt>
                <c:pt idx="225">
                  <c:v>5.22</c:v>
                </c:pt>
                <c:pt idx="226">
                  <c:v>5.25</c:v>
                </c:pt>
                <c:pt idx="227">
                  <c:v>5.25</c:v>
                </c:pt>
                <c:pt idx="228">
                  <c:v>5.25</c:v>
                </c:pt>
                <c:pt idx="231">
                  <c:v>5.23</c:v>
                </c:pt>
                <c:pt idx="232">
                  <c:v>5.2</c:v>
                </c:pt>
                <c:pt idx="233">
                  <c:v>5.16</c:v>
                </c:pt>
                <c:pt idx="234">
                  <c:v>5.17</c:v>
                </c:pt>
                <c:pt idx="235">
                  <c:v>5.15</c:v>
                </c:pt>
                <c:pt idx="238">
                  <c:v>5.19</c:v>
                </c:pt>
                <c:pt idx="239">
                  <c:v>5.2</c:v>
                </c:pt>
                <c:pt idx="240">
                  <c:v>5.16</c:v>
                </c:pt>
                <c:pt idx="241">
                  <c:v>5.12</c:v>
                </c:pt>
                <c:pt idx="242">
                  <c:v>5.12</c:v>
                </c:pt>
                <c:pt idx="245">
                  <c:v>5.18</c:v>
                </c:pt>
                <c:pt idx="246">
                  <c:v>5.12</c:v>
                </c:pt>
                <c:pt idx="247">
                  <c:v>5.13</c:v>
                </c:pt>
                <c:pt idx="248">
                  <c:v>5.15</c:v>
                </c:pt>
                <c:pt idx="249">
                  <c:v>5.09</c:v>
                </c:pt>
                <c:pt idx="252">
                  <c:v>5.13</c:v>
                </c:pt>
                <c:pt idx="253">
                  <c:v>5.1100000000000003</c:v>
                </c:pt>
                <c:pt idx="254">
                  <c:v>5.09</c:v>
                </c:pt>
                <c:pt idx="255">
                  <c:v>5.09</c:v>
                </c:pt>
                <c:pt idx="256">
                  <c:v>4.9800000000000004</c:v>
                </c:pt>
                <c:pt idx="259">
                  <c:v>4.99</c:v>
                </c:pt>
                <c:pt idx="260">
                  <c:v>4.9800000000000004</c:v>
                </c:pt>
                <c:pt idx="261">
                  <c:v>4.95</c:v>
                </c:pt>
                <c:pt idx="262">
                  <c:v>4.9400000000000004</c:v>
                </c:pt>
                <c:pt idx="263">
                  <c:v>4.96</c:v>
                </c:pt>
                <c:pt idx="266">
                  <c:v>4.9400000000000004</c:v>
                </c:pt>
                <c:pt idx="267">
                  <c:v>4.95</c:v>
                </c:pt>
                <c:pt idx="268">
                  <c:v>4.88</c:v>
                </c:pt>
                <c:pt idx="269">
                  <c:v>4.93</c:v>
                </c:pt>
                <c:pt idx="270">
                  <c:v>4.9400000000000004</c:v>
                </c:pt>
                <c:pt idx="273">
                  <c:v>4.95</c:v>
                </c:pt>
                <c:pt idx="274">
                  <c:v>4.95</c:v>
                </c:pt>
                <c:pt idx="275">
                  <c:v>4.9400000000000004</c:v>
                </c:pt>
                <c:pt idx="276">
                  <c:v>4.97</c:v>
                </c:pt>
                <c:pt idx="277">
                  <c:v>5</c:v>
                </c:pt>
                <c:pt idx="280">
                  <c:v>4.99</c:v>
                </c:pt>
                <c:pt idx="281">
                  <c:v>5.01</c:v>
                </c:pt>
                <c:pt idx="282">
                  <c:v>4.95</c:v>
                </c:pt>
                <c:pt idx="283">
                  <c:v>4.91</c:v>
                </c:pt>
                <c:pt idx="284">
                  <c:v>4.92</c:v>
                </c:pt>
                <c:pt idx="287">
                  <c:v>4.8600000000000003</c:v>
                </c:pt>
                <c:pt idx="288">
                  <c:v>4.8100000000000005</c:v>
                </c:pt>
                <c:pt idx="289">
                  <c:v>4.8899999999999997</c:v>
                </c:pt>
                <c:pt idx="290">
                  <c:v>4.91</c:v>
                </c:pt>
                <c:pt idx="291">
                  <c:v>4.84</c:v>
                </c:pt>
                <c:pt idx="294">
                  <c:v>4.8100000000000005</c:v>
                </c:pt>
                <c:pt idx="295">
                  <c:v>4.83</c:v>
                </c:pt>
                <c:pt idx="296">
                  <c:v>4.76</c:v>
                </c:pt>
                <c:pt idx="297">
                  <c:v>4.72</c:v>
                </c:pt>
                <c:pt idx="298">
                  <c:v>4.72</c:v>
                </c:pt>
                <c:pt idx="301">
                  <c:v>4.76</c:v>
                </c:pt>
                <c:pt idx="302">
                  <c:v>4.8</c:v>
                </c:pt>
                <c:pt idx="303">
                  <c:v>4.8</c:v>
                </c:pt>
                <c:pt idx="304">
                  <c:v>4.7300000000000004</c:v>
                </c:pt>
                <c:pt idx="305">
                  <c:v>4.67</c:v>
                </c:pt>
                <c:pt idx="308">
                  <c:v>4.58</c:v>
                </c:pt>
                <c:pt idx="309">
                  <c:v>4.6100000000000003</c:v>
                </c:pt>
                <c:pt idx="310">
                  <c:v>4.62</c:v>
                </c:pt>
                <c:pt idx="311">
                  <c:v>4.58</c:v>
                </c:pt>
                <c:pt idx="312">
                  <c:v>4.57</c:v>
                </c:pt>
                <c:pt idx="315">
                  <c:v>4.54</c:v>
                </c:pt>
                <c:pt idx="316">
                  <c:v>4.49</c:v>
                </c:pt>
                <c:pt idx="317">
                  <c:v>4.45</c:v>
                </c:pt>
                <c:pt idx="318">
                  <c:v>4.49</c:v>
                </c:pt>
                <c:pt idx="319">
                  <c:v>4.58</c:v>
                </c:pt>
                <c:pt idx="322">
                  <c:v>4.58</c:v>
                </c:pt>
                <c:pt idx="323">
                  <c:v>4.58</c:v>
                </c:pt>
                <c:pt idx="324">
                  <c:v>4.5999999999999996</c:v>
                </c:pt>
                <c:pt idx="325">
                  <c:v>4.68</c:v>
                </c:pt>
                <c:pt idx="326">
                  <c:v>4.67</c:v>
                </c:pt>
                <c:pt idx="329">
                  <c:v>4.6900000000000004</c:v>
                </c:pt>
                <c:pt idx="330">
                  <c:v>4.66</c:v>
                </c:pt>
                <c:pt idx="331">
                  <c:v>4.6100000000000003</c:v>
                </c:pt>
                <c:pt idx="332">
                  <c:v>4.55</c:v>
                </c:pt>
                <c:pt idx="333">
                  <c:v>4.54</c:v>
                </c:pt>
                <c:pt idx="336">
                  <c:v>4.51</c:v>
                </c:pt>
                <c:pt idx="337">
                  <c:v>4.49</c:v>
                </c:pt>
                <c:pt idx="338">
                  <c:v>4.42</c:v>
                </c:pt>
                <c:pt idx="339">
                  <c:v>4.4000000000000004</c:v>
                </c:pt>
                <c:pt idx="340">
                  <c:v>4.38</c:v>
                </c:pt>
                <c:pt idx="343">
                  <c:v>4.43</c:v>
                </c:pt>
                <c:pt idx="344">
                  <c:v>4.45</c:v>
                </c:pt>
                <c:pt idx="345">
                  <c:v>4.4800000000000004</c:v>
                </c:pt>
                <c:pt idx="346">
                  <c:v>4.5</c:v>
                </c:pt>
                <c:pt idx="347">
                  <c:v>4.4000000000000004</c:v>
                </c:pt>
                <c:pt idx="350">
                  <c:v>4.42</c:v>
                </c:pt>
                <c:pt idx="351">
                  <c:v>4.41</c:v>
                </c:pt>
                <c:pt idx="352">
                  <c:v>4.32</c:v>
                </c:pt>
                <c:pt idx="353">
                  <c:v>4.33</c:v>
                </c:pt>
                <c:pt idx="354">
                  <c:v>4.3600000000000003</c:v>
                </c:pt>
                <c:pt idx="357">
                  <c:v>4.34</c:v>
                </c:pt>
                <c:pt idx="358">
                  <c:v>4.29</c:v>
                </c:pt>
                <c:pt idx="359">
                  <c:v>4.3099999999999996</c:v>
                </c:pt>
                <c:pt idx="360">
                  <c:v>4.34</c:v>
                </c:pt>
                <c:pt idx="361">
                  <c:v>4.33</c:v>
                </c:pt>
                <c:pt idx="364">
                  <c:v>4.3</c:v>
                </c:pt>
                <c:pt idx="365">
                  <c:v>4.2699999999999996</c:v>
                </c:pt>
                <c:pt idx="366">
                  <c:v>4.3600000000000003</c:v>
                </c:pt>
                <c:pt idx="367">
                  <c:v>4.3600000000000003</c:v>
                </c:pt>
                <c:pt idx="368">
                  <c:v>4.3600000000000003</c:v>
                </c:pt>
                <c:pt idx="371">
                  <c:v>4.32</c:v>
                </c:pt>
                <c:pt idx="372">
                  <c:v>4.3499999999999996</c:v>
                </c:pt>
                <c:pt idx="373">
                  <c:v>4.3099999999999996</c:v>
                </c:pt>
                <c:pt idx="374">
                  <c:v>4.3</c:v>
                </c:pt>
                <c:pt idx="375">
                  <c:v>4.3899999999999997</c:v>
                </c:pt>
                <c:pt idx="378">
                  <c:v>4.46</c:v>
                </c:pt>
                <c:pt idx="379">
                  <c:v>4.54</c:v>
                </c:pt>
                <c:pt idx="380">
                  <c:v>4.57</c:v>
                </c:pt>
                <c:pt idx="381">
                  <c:v>4.67</c:v>
                </c:pt>
                <c:pt idx="382">
                  <c:v>4.58</c:v>
                </c:pt>
                <c:pt idx="385">
                  <c:v>4.58</c:v>
                </c:pt>
                <c:pt idx="386">
                  <c:v>4.63</c:v>
                </c:pt>
                <c:pt idx="387">
                  <c:v>4.59</c:v>
                </c:pt>
                <c:pt idx="388">
                  <c:v>4.62</c:v>
                </c:pt>
                <c:pt idx="389">
                  <c:v>4.6100000000000003</c:v>
                </c:pt>
                <c:pt idx="392">
                  <c:v>4.5600000000000005</c:v>
                </c:pt>
                <c:pt idx="393">
                  <c:v>4.5199999999999996</c:v>
                </c:pt>
                <c:pt idx="394">
                  <c:v>4.5199999999999996</c:v>
                </c:pt>
                <c:pt idx="395">
                  <c:v>4.54</c:v>
                </c:pt>
                <c:pt idx="396">
                  <c:v>4.49</c:v>
                </c:pt>
                <c:pt idx="399">
                  <c:v>4.57</c:v>
                </c:pt>
                <c:pt idx="400">
                  <c:v>4.57</c:v>
                </c:pt>
                <c:pt idx="401">
                  <c:v>4.6500000000000004</c:v>
                </c:pt>
                <c:pt idx="402">
                  <c:v>4.57</c:v>
                </c:pt>
                <c:pt idx="403">
                  <c:v>4.5</c:v>
                </c:pt>
                <c:pt idx="406">
                  <c:v>4.4400000000000004</c:v>
                </c:pt>
                <c:pt idx="407">
                  <c:v>4.41</c:v>
                </c:pt>
                <c:pt idx="408">
                  <c:v>4.41</c:v>
                </c:pt>
                <c:pt idx="409">
                  <c:v>4.43</c:v>
                </c:pt>
                <c:pt idx="410">
                  <c:v>4.4800000000000004</c:v>
                </c:pt>
                <c:pt idx="413">
                  <c:v>4.49</c:v>
                </c:pt>
                <c:pt idx="414">
                  <c:v>4.4400000000000004</c:v>
                </c:pt>
                <c:pt idx="415">
                  <c:v>4.4400000000000004</c:v>
                </c:pt>
                <c:pt idx="416">
                  <c:v>4.47</c:v>
                </c:pt>
                <c:pt idx="417">
                  <c:v>4.4800000000000004</c:v>
                </c:pt>
                <c:pt idx="420">
                  <c:v>4.55</c:v>
                </c:pt>
                <c:pt idx="421">
                  <c:v>4.5199999999999996</c:v>
                </c:pt>
                <c:pt idx="422">
                  <c:v>4.49</c:v>
                </c:pt>
                <c:pt idx="423">
                  <c:v>4.53</c:v>
                </c:pt>
                <c:pt idx="424">
                  <c:v>4.5199999999999996</c:v>
                </c:pt>
                <c:pt idx="427">
                  <c:v>4.51</c:v>
                </c:pt>
                <c:pt idx="428">
                  <c:v>4.51</c:v>
                </c:pt>
                <c:pt idx="429">
                  <c:v>4.4800000000000004</c:v>
                </c:pt>
                <c:pt idx="430">
                  <c:v>4.46</c:v>
                </c:pt>
                <c:pt idx="431">
                  <c:v>4.43</c:v>
                </c:pt>
                <c:pt idx="434">
                  <c:v>4.41</c:v>
                </c:pt>
                <c:pt idx="435">
                  <c:v>4.38</c:v>
                </c:pt>
                <c:pt idx="436">
                  <c:v>4.4000000000000004</c:v>
                </c:pt>
                <c:pt idx="437">
                  <c:v>4.33</c:v>
                </c:pt>
                <c:pt idx="438">
                  <c:v>4.29</c:v>
                </c:pt>
                <c:pt idx="441">
                  <c:v>4.3</c:v>
                </c:pt>
                <c:pt idx="442">
                  <c:v>4.32</c:v>
                </c:pt>
                <c:pt idx="443">
                  <c:v>4.3</c:v>
                </c:pt>
                <c:pt idx="444">
                  <c:v>4.29</c:v>
                </c:pt>
                <c:pt idx="445">
                  <c:v>4.2699999999999996</c:v>
                </c:pt>
                <c:pt idx="448">
                  <c:v>4.2699999999999996</c:v>
                </c:pt>
                <c:pt idx="452">
                  <c:v>4.2300000000000004</c:v>
                </c:pt>
                <c:pt idx="455">
                  <c:v>4.22</c:v>
                </c:pt>
                <c:pt idx="458">
                  <c:v>4.22</c:v>
                </c:pt>
                <c:pt idx="459">
                  <c:v>4.3099999999999996</c:v>
                </c:pt>
                <c:pt idx="462">
                  <c:v>4.3499999999999996</c:v>
                </c:pt>
                <c:pt idx="463">
                  <c:v>4.3099999999999996</c:v>
                </c:pt>
                <c:pt idx="464">
                  <c:v>4.29</c:v>
                </c:pt>
                <c:pt idx="465">
                  <c:v>4.26</c:v>
                </c:pt>
                <c:pt idx="466">
                  <c:v>4.26</c:v>
                </c:pt>
                <c:pt idx="469">
                  <c:v>4.3</c:v>
                </c:pt>
                <c:pt idx="470">
                  <c:v>4.3099999999999996</c:v>
                </c:pt>
                <c:pt idx="471">
                  <c:v>4.28</c:v>
                </c:pt>
                <c:pt idx="472">
                  <c:v>4.25</c:v>
                </c:pt>
                <c:pt idx="473">
                  <c:v>4.2</c:v>
                </c:pt>
                <c:pt idx="476">
                  <c:v>4.18</c:v>
                </c:pt>
                <c:pt idx="477">
                  <c:v>4.16</c:v>
                </c:pt>
                <c:pt idx="478">
                  <c:v>4.12</c:v>
                </c:pt>
                <c:pt idx="479">
                  <c:v>4.13</c:v>
                </c:pt>
                <c:pt idx="480">
                  <c:v>4.07</c:v>
                </c:pt>
                <c:pt idx="483">
                  <c:v>4.01</c:v>
                </c:pt>
                <c:pt idx="484">
                  <c:v>4.05</c:v>
                </c:pt>
                <c:pt idx="485">
                  <c:v>4.01</c:v>
                </c:pt>
                <c:pt idx="486">
                  <c:v>4.08</c:v>
                </c:pt>
                <c:pt idx="487">
                  <c:v>4.04</c:v>
                </c:pt>
                <c:pt idx="490">
                  <c:v>4.09</c:v>
                </c:pt>
                <c:pt idx="491">
                  <c:v>4.0199999999999996</c:v>
                </c:pt>
                <c:pt idx="492">
                  <c:v>4.01</c:v>
                </c:pt>
                <c:pt idx="493">
                  <c:v>4.05</c:v>
                </c:pt>
                <c:pt idx="494">
                  <c:v>4.03</c:v>
                </c:pt>
                <c:pt idx="497">
                  <c:v>4.01</c:v>
                </c:pt>
                <c:pt idx="498">
                  <c:v>4.0599999999999996</c:v>
                </c:pt>
                <c:pt idx="499">
                  <c:v>3.9699999999999998</c:v>
                </c:pt>
                <c:pt idx="500">
                  <c:v>3.94</c:v>
                </c:pt>
                <c:pt idx="501">
                  <c:v>3.96</c:v>
                </c:pt>
                <c:pt idx="504">
                  <c:v>3.99</c:v>
                </c:pt>
                <c:pt idx="505">
                  <c:v>3.98</c:v>
                </c:pt>
                <c:pt idx="506">
                  <c:v>3.9699999999999998</c:v>
                </c:pt>
                <c:pt idx="507">
                  <c:v>3.9</c:v>
                </c:pt>
                <c:pt idx="508">
                  <c:v>3.88</c:v>
                </c:pt>
                <c:pt idx="511">
                  <c:v>3.88</c:v>
                </c:pt>
                <c:pt idx="512">
                  <c:v>3.85</c:v>
                </c:pt>
                <c:pt idx="513">
                  <c:v>3.88</c:v>
                </c:pt>
                <c:pt idx="514">
                  <c:v>3.88</c:v>
                </c:pt>
                <c:pt idx="515">
                  <c:v>3.95</c:v>
                </c:pt>
                <c:pt idx="518">
                  <c:v>3.91</c:v>
                </c:pt>
                <c:pt idx="519">
                  <c:v>3.88</c:v>
                </c:pt>
                <c:pt idx="520">
                  <c:v>3.88</c:v>
                </c:pt>
                <c:pt idx="521">
                  <c:v>3.88</c:v>
                </c:pt>
                <c:pt idx="522">
                  <c:v>3.85</c:v>
                </c:pt>
                <c:pt idx="525">
                  <c:v>3.81</c:v>
                </c:pt>
                <c:pt idx="526">
                  <c:v>3.8200000000000003</c:v>
                </c:pt>
                <c:pt idx="527">
                  <c:v>3.84</c:v>
                </c:pt>
                <c:pt idx="528">
                  <c:v>3.88</c:v>
                </c:pt>
                <c:pt idx="529">
                  <c:v>4.01</c:v>
                </c:pt>
                <c:pt idx="532">
                  <c:v>3.98</c:v>
                </c:pt>
                <c:pt idx="533">
                  <c:v>4.16</c:v>
                </c:pt>
                <c:pt idx="534">
                  <c:v>4.1500000000000004</c:v>
                </c:pt>
                <c:pt idx="535">
                  <c:v>4.2</c:v>
                </c:pt>
                <c:pt idx="536">
                  <c:v>4.24</c:v>
                </c:pt>
                <c:pt idx="539">
                  <c:v>4.21</c:v>
                </c:pt>
                <c:pt idx="540">
                  <c:v>4.16</c:v>
                </c:pt>
                <c:pt idx="541">
                  <c:v>4.21</c:v>
                </c:pt>
                <c:pt idx="542">
                  <c:v>4.12</c:v>
                </c:pt>
                <c:pt idx="543">
                  <c:v>4.1399999999999997</c:v>
                </c:pt>
                <c:pt idx="546">
                  <c:v>4.0599999999999996</c:v>
                </c:pt>
                <c:pt idx="547">
                  <c:v>4.0199999999999996</c:v>
                </c:pt>
                <c:pt idx="548">
                  <c:v>4.0999999999999996</c:v>
                </c:pt>
                <c:pt idx="549">
                  <c:v>4.1900000000000004</c:v>
                </c:pt>
                <c:pt idx="550">
                  <c:v>4.17</c:v>
                </c:pt>
                <c:pt idx="553">
                  <c:v>4.26</c:v>
                </c:pt>
                <c:pt idx="554">
                  <c:v>4.24</c:v>
                </c:pt>
                <c:pt idx="555">
                  <c:v>4.17</c:v>
                </c:pt>
                <c:pt idx="556">
                  <c:v>4.1399999999999997</c:v>
                </c:pt>
                <c:pt idx="557">
                  <c:v>4.2</c:v>
                </c:pt>
                <c:pt idx="560">
                  <c:v>4.2300000000000004</c:v>
                </c:pt>
                <c:pt idx="561">
                  <c:v>4.26</c:v>
                </c:pt>
                <c:pt idx="562">
                  <c:v>4.21</c:v>
                </c:pt>
                <c:pt idx="563">
                  <c:v>4.1500000000000004</c:v>
                </c:pt>
                <c:pt idx="568">
                  <c:v>4.1500000000000004</c:v>
                </c:pt>
                <c:pt idx="569">
                  <c:v>4.18</c:v>
                </c:pt>
                <c:pt idx="570">
                  <c:v>4.1399999999999997</c:v>
                </c:pt>
                <c:pt idx="571">
                  <c:v>4.0999999999999996</c:v>
                </c:pt>
                <c:pt idx="574">
                  <c:v>4.09</c:v>
                </c:pt>
                <c:pt idx="575">
                  <c:v>4.1500000000000004</c:v>
                </c:pt>
                <c:pt idx="576">
                  <c:v>4.1399999999999997</c:v>
                </c:pt>
                <c:pt idx="578">
                  <c:v>4.05</c:v>
                </c:pt>
                <c:pt idx="581">
                  <c:v>4.0999999999999996</c:v>
                </c:pt>
                <c:pt idx="582">
                  <c:v>4.07</c:v>
                </c:pt>
                <c:pt idx="583">
                  <c:v>4.01</c:v>
                </c:pt>
                <c:pt idx="584">
                  <c:v>3.93</c:v>
                </c:pt>
                <c:pt idx="585">
                  <c:v>3.92</c:v>
                </c:pt>
                <c:pt idx="588">
                  <c:v>3.88</c:v>
                </c:pt>
                <c:pt idx="589">
                  <c:v>3.92</c:v>
                </c:pt>
                <c:pt idx="590">
                  <c:v>3.93</c:v>
                </c:pt>
                <c:pt idx="591">
                  <c:v>3.87</c:v>
                </c:pt>
                <c:pt idx="592">
                  <c:v>3.85</c:v>
                </c:pt>
                <c:pt idx="595">
                  <c:v>3.76</c:v>
                </c:pt>
                <c:pt idx="596">
                  <c:v>3.79</c:v>
                </c:pt>
                <c:pt idx="597">
                  <c:v>3.73</c:v>
                </c:pt>
                <c:pt idx="598">
                  <c:v>3.73</c:v>
                </c:pt>
                <c:pt idx="599">
                  <c:v>3.66</c:v>
                </c:pt>
                <c:pt idx="602">
                  <c:v>3.64</c:v>
                </c:pt>
                <c:pt idx="603">
                  <c:v>3.59</c:v>
                </c:pt>
                <c:pt idx="604">
                  <c:v>3.74</c:v>
                </c:pt>
                <c:pt idx="605">
                  <c:v>3.79</c:v>
                </c:pt>
                <c:pt idx="606">
                  <c:v>3.65</c:v>
                </c:pt>
                <c:pt idx="609">
                  <c:v>3.74</c:v>
                </c:pt>
                <c:pt idx="610">
                  <c:v>3.7199999999999998</c:v>
                </c:pt>
                <c:pt idx="611">
                  <c:v>3.62</c:v>
                </c:pt>
                <c:pt idx="612">
                  <c:v>3.67</c:v>
                </c:pt>
                <c:pt idx="613">
                  <c:v>3.61</c:v>
                </c:pt>
                <c:pt idx="616">
                  <c:v>3.61</c:v>
                </c:pt>
                <c:pt idx="617">
                  <c:v>3.6</c:v>
                </c:pt>
                <c:pt idx="618">
                  <c:v>3.5700000000000003</c:v>
                </c:pt>
                <c:pt idx="619">
                  <c:v>3.56</c:v>
                </c:pt>
                <c:pt idx="620">
                  <c:v>3.49</c:v>
                </c:pt>
                <c:pt idx="623">
                  <c:v>3.44</c:v>
                </c:pt>
                <c:pt idx="624">
                  <c:v>3.51</c:v>
                </c:pt>
                <c:pt idx="625">
                  <c:v>3.64</c:v>
                </c:pt>
                <c:pt idx="626">
                  <c:v>3.7</c:v>
                </c:pt>
                <c:pt idx="627">
                  <c:v>3.63</c:v>
                </c:pt>
                <c:pt idx="630">
                  <c:v>3.71</c:v>
                </c:pt>
                <c:pt idx="631">
                  <c:v>3.67</c:v>
                </c:pt>
                <c:pt idx="632">
                  <c:v>3.63</c:v>
                </c:pt>
                <c:pt idx="633">
                  <c:v>3.74</c:v>
                </c:pt>
                <c:pt idx="634">
                  <c:v>3.84</c:v>
                </c:pt>
                <c:pt idx="637">
                  <c:v>3.83</c:v>
                </c:pt>
                <c:pt idx="638">
                  <c:v>3.79</c:v>
                </c:pt>
                <c:pt idx="639">
                  <c:v>3.93</c:v>
                </c:pt>
                <c:pt idx="640">
                  <c:v>3.98</c:v>
                </c:pt>
                <c:pt idx="641">
                  <c:v>3.94</c:v>
                </c:pt>
                <c:pt idx="644">
                  <c:v>3.9699999999999998</c:v>
                </c:pt>
                <c:pt idx="645">
                  <c:v>4.01</c:v>
                </c:pt>
                <c:pt idx="646">
                  <c:v>3.94</c:v>
                </c:pt>
                <c:pt idx="647">
                  <c:v>3.93</c:v>
                </c:pt>
                <c:pt idx="648">
                  <c:v>3.93</c:v>
                </c:pt>
                <c:pt idx="651">
                  <c:v>3.86</c:v>
                </c:pt>
                <c:pt idx="652">
                  <c:v>3.95</c:v>
                </c:pt>
                <c:pt idx="653">
                  <c:v>4.07</c:v>
                </c:pt>
                <c:pt idx="654">
                  <c:v>4.03</c:v>
                </c:pt>
                <c:pt idx="655">
                  <c:v>4.0199999999999996</c:v>
                </c:pt>
                <c:pt idx="658">
                  <c:v>4.0599999999999996</c:v>
                </c:pt>
                <c:pt idx="659">
                  <c:v>4.09</c:v>
                </c:pt>
                <c:pt idx="660">
                  <c:v>4.05</c:v>
                </c:pt>
                <c:pt idx="661">
                  <c:v>4.01</c:v>
                </c:pt>
                <c:pt idx="662">
                  <c:v>4.04</c:v>
                </c:pt>
                <c:pt idx="665">
                  <c:v>4.0599999999999996</c:v>
                </c:pt>
                <c:pt idx="666">
                  <c:v>4.13</c:v>
                </c:pt>
                <c:pt idx="667">
                  <c:v>4.1500000000000004</c:v>
                </c:pt>
                <c:pt idx="668">
                  <c:v>4.08</c:v>
                </c:pt>
                <c:pt idx="669">
                  <c:v>4.21</c:v>
                </c:pt>
                <c:pt idx="672">
                  <c:v>4.16</c:v>
                </c:pt>
                <c:pt idx="673">
                  <c:v>4.13</c:v>
                </c:pt>
                <c:pt idx="674">
                  <c:v>4.18</c:v>
                </c:pt>
                <c:pt idx="675">
                  <c:v>4.12</c:v>
                </c:pt>
                <c:pt idx="676">
                  <c:v>4.0599999999999996</c:v>
                </c:pt>
                <c:pt idx="679">
                  <c:v>4.05</c:v>
                </c:pt>
                <c:pt idx="680">
                  <c:v>4.05</c:v>
                </c:pt>
                <c:pt idx="681">
                  <c:v>4.12</c:v>
                </c:pt>
                <c:pt idx="682">
                  <c:v>4.18</c:v>
                </c:pt>
                <c:pt idx="683">
                  <c:v>4.17</c:v>
                </c:pt>
                <c:pt idx="686">
                  <c:v>4.1900000000000004</c:v>
                </c:pt>
                <c:pt idx="687">
                  <c:v>4.2</c:v>
                </c:pt>
                <c:pt idx="688">
                  <c:v>4.12</c:v>
                </c:pt>
                <c:pt idx="689">
                  <c:v>4.1900000000000004</c:v>
                </c:pt>
                <c:pt idx="690">
                  <c:v>4.18</c:v>
                </c:pt>
                <c:pt idx="693">
                  <c:v>4.1500000000000004</c:v>
                </c:pt>
                <c:pt idx="694">
                  <c:v>4.1900000000000004</c:v>
                </c:pt>
                <c:pt idx="695">
                  <c:v>4.17</c:v>
                </c:pt>
                <c:pt idx="696">
                  <c:v>4.22</c:v>
                </c:pt>
                <c:pt idx="697">
                  <c:v>4.2</c:v>
                </c:pt>
                <c:pt idx="700">
                  <c:v>4.2</c:v>
                </c:pt>
                <c:pt idx="701">
                  <c:v>4.33</c:v>
                </c:pt>
                <c:pt idx="702">
                  <c:v>4.3499999999999996</c:v>
                </c:pt>
                <c:pt idx="703">
                  <c:v>4.3600000000000003</c:v>
                </c:pt>
                <c:pt idx="704">
                  <c:v>4.3099999999999996</c:v>
                </c:pt>
                <c:pt idx="707">
                  <c:v>4.29</c:v>
                </c:pt>
                <c:pt idx="708">
                  <c:v>4.29</c:v>
                </c:pt>
                <c:pt idx="709">
                  <c:v>4.2699999999999996</c:v>
                </c:pt>
                <c:pt idx="710">
                  <c:v>4.2300000000000004</c:v>
                </c:pt>
                <c:pt idx="711">
                  <c:v>4.25</c:v>
                </c:pt>
                <c:pt idx="714">
                  <c:v>4.18</c:v>
                </c:pt>
                <c:pt idx="715">
                  <c:v>4.18</c:v>
                </c:pt>
                <c:pt idx="716">
                  <c:v>4.2</c:v>
                </c:pt>
                <c:pt idx="717">
                  <c:v>4.1399999999999997</c:v>
                </c:pt>
                <c:pt idx="718">
                  <c:v>4.1500000000000004</c:v>
                </c:pt>
                <c:pt idx="721">
                  <c:v>4.1100000000000003</c:v>
                </c:pt>
                <c:pt idx="722">
                  <c:v>4.1100000000000003</c:v>
                </c:pt>
                <c:pt idx="723">
                  <c:v>4.12</c:v>
                </c:pt>
                <c:pt idx="724">
                  <c:v>4.08</c:v>
                </c:pt>
                <c:pt idx="725">
                  <c:v>4.08</c:v>
                </c:pt>
                <c:pt idx="728">
                  <c:v>4.07</c:v>
                </c:pt>
                <c:pt idx="729">
                  <c:v>4.04</c:v>
                </c:pt>
                <c:pt idx="730">
                  <c:v>4</c:v>
                </c:pt>
                <c:pt idx="731">
                  <c:v>4.0599999999999996</c:v>
                </c:pt>
                <c:pt idx="732">
                  <c:v>4.1100000000000003</c:v>
                </c:pt>
                <c:pt idx="735">
                  <c:v>4.1900000000000004</c:v>
                </c:pt>
                <c:pt idx="736">
                  <c:v>4.18</c:v>
                </c:pt>
                <c:pt idx="737">
                  <c:v>4.22</c:v>
                </c:pt>
                <c:pt idx="738">
                  <c:v>4.21</c:v>
                </c:pt>
                <c:pt idx="739">
                  <c:v>4.24</c:v>
                </c:pt>
                <c:pt idx="742">
                  <c:v>4.2699999999999996</c:v>
                </c:pt>
                <c:pt idx="743">
                  <c:v>4.29</c:v>
                </c:pt>
                <c:pt idx="744">
                  <c:v>4.3099999999999996</c:v>
                </c:pt>
                <c:pt idx="745">
                  <c:v>4.32</c:v>
                </c:pt>
                <c:pt idx="746">
                  <c:v>4.3600000000000003</c:v>
                </c:pt>
                <c:pt idx="749">
                  <c:v>4.34</c:v>
                </c:pt>
                <c:pt idx="750">
                  <c:v>4.32</c:v>
                </c:pt>
                <c:pt idx="751">
                  <c:v>4.29</c:v>
                </c:pt>
                <c:pt idx="752">
                  <c:v>4.21</c:v>
                </c:pt>
                <c:pt idx="753">
                  <c:v>4.2699999999999996</c:v>
                </c:pt>
                <c:pt idx="756">
                  <c:v>4.3</c:v>
                </c:pt>
                <c:pt idx="757">
                  <c:v>4.3099999999999996</c:v>
                </c:pt>
                <c:pt idx="758">
                  <c:v>4.3099999999999996</c:v>
                </c:pt>
                <c:pt idx="759">
                  <c:v>4.3499999999999996</c:v>
                </c:pt>
                <c:pt idx="760">
                  <c:v>4.3499999999999996</c:v>
                </c:pt>
                <c:pt idx="763">
                  <c:v>4.3600000000000003</c:v>
                </c:pt>
                <c:pt idx="764">
                  <c:v>4.37</c:v>
                </c:pt>
                <c:pt idx="765">
                  <c:v>4.37</c:v>
                </c:pt>
                <c:pt idx="766">
                  <c:v>4.41</c:v>
                </c:pt>
                <c:pt idx="767">
                  <c:v>4.45</c:v>
                </c:pt>
                <c:pt idx="770">
                  <c:v>4.4800000000000004</c:v>
                </c:pt>
                <c:pt idx="771">
                  <c:v>4.47</c:v>
                </c:pt>
                <c:pt idx="772">
                  <c:v>4.49</c:v>
                </c:pt>
                <c:pt idx="773">
                  <c:v>4.47</c:v>
                </c:pt>
                <c:pt idx="774">
                  <c:v>4.38</c:v>
                </c:pt>
                <c:pt idx="777">
                  <c:v>4.33</c:v>
                </c:pt>
                <c:pt idx="778">
                  <c:v>4.34</c:v>
                </c:pt>
                <c:pt idx="779">
                  <c:v>4.29</c:v>
                </c:pt>
                <c:pt idx="780">
                  <c:v>4.33</c:v>
                </c:pt>
                <c:pt idx="781">
                  <c:v>4.33</c:v>
                </c:pt>
                <c:pt idx="784">
                  <c:v>4.38</c:v>
                </c:pt>
                <c:pt idx="785">
                  <c:v>4.41</c:v>
                </c:pt>
                <c:pt idx="786">
                  <c:v>4.3899999999999997</c:v>
                </c:pt>
                <c:pt idx="787">
                  <c:v>4.4400000000000004</c:v>
                </c:pt>
                <c:pt idx="788">
                  <c:v>4.4400000000000004</c:v>
                </c:pt>
                <c:pt idx="791">
                  <c:v>4.47</c:v>
                </c:pt>
                <c:pt idx="792">
                  <c:v>4.47</c:v>
                </c:pt>
                <c:pt idx="793">
                  <c:v>4.46</c:v>
                </c:pt>
                <c:pt idx="794">
                  <c:v>4.47</c:v>
                </c:pt>
                <c:pt idx="795">
                  <c:v>4.43</c:v>
                </c:pt>
                <c:pt idx="798">
                  <c:v>4.33</c:v>
                </c:pt>
                <c:pt idx="799">
                  <c:v>4.34</c:v>
                </c:pt>
                <c:pt idx="800">
                  <c:v>4.37</c:v>
                </c:pt>
                <c:pt idx="801">
                  <c:v>4.37</c:v>
                </c:pt>
                <c:pt idx="802">
                  <c:v>4.34</c:v>
                </c:pt>
                <c:pt idx="805">
                  <c:v>4.33</c:v>
                </c:pt>
                <c:pt idx="806">
                  <c:v>4.29</c:v>
                </c:pt>
                <c:pt idx="807">
                  <c:v>4.28</c:v>
                </c:pt>
                <c:pt idx="808">
                  <c:v>4.22</c:v>
                </c:pt>
                <c:pt idx="809">
                  <c:v>4.25</c:v>
                </c:pt>
                <c:pt idx="812">
                  <c:v>4.25</c:v>
                </c:pt>
                <c:pt idx="813">
                  <c:v>4.25</c:v>
                </c:pt>
                <c:pt idx="819">
                  <c:v>4.2300000000000004</c:v>
                </c:pt>
                <c:pt idx="820">
                  <c:v>4.3</c:v>
                </c:pt>
                <c:pt idx="823">
                  <c:v>4.25</c:v>
                </c:pt>
                <c:pt idx="826">
                  <c:v>4.33</c:v>
                </c:pt>
                <c:pt idx="827">
                  <c:v>4.29</c:v>
                </c:pt>
                <c:pt idx="828">
                  <c:v>4.28</c:v>
                </c:pt>
                <c:pt idx="829">
                  <c:v>4.2699999999999996</c:v>
                </c:pt>
                <c:pt idx="830">
                  <c:v>4.21</c:v>
                </c:pt>
                <c:pt idx="833">
                  <c:v>4.13</c:v>
                </c:pt>
                <c:pt idx="834">
                  <c:v>4.1399999999999997</c:v>
                </c:pt>
                <c:pt idx="835">
                  <c:v>4.1500000000000004</c:v>
                </c:pt>
                <c:pt idx="836">
                  <c:v>4.1399999999999997</c:v>
                </c:pt>
                <c:pt idx="837">
                  <c:v>4.12</c:v>
                </c:pt>
                <c:pt idx="840">
                  <c:v>4.17</c:v>
                </c:pt>
                <c:pt idx="841">
                  <c:v>4.16</c:v>
                </c:pt>
                <c:pt idx="842">
                  <c:v>4.13</c:v>
                </c:pt>
                <c:pt idx="843">
                  <c:v>4.13</c:v>
                </c:pt>
                <c:pt idx="844">
                  <c:v>4.0999999999999996</c:v>
                </c:pt>
                <c:pt idx="847">
                  <c:v>4.1399999999999997</c:v>
                </c:pt>
                <c:pt idx="848">
                  <c:v>4.18</c:v>
                </c:pt>
                <c:pt idx="849">
                  <c:v>4.16</c:v>
                </c:pt>
                <c:pt idx="850">
                  <c:v>4.22</c:v>
                </c:pt>
                <c:pt idx="851">
                  <c:v>4.24</c:v>
                </c:pt>
                <c:pt idx="854">
                  <c:v>4.22</c:v>
                </c:pt>
                <c:pt idx="855">
                  <c:v>4.1900000000000004</c:v>
                </c:pt>
                <c:pt idx="856">
                  <c:v>4.18</c:v>
                </c:pt>
                <c:pt idx="857">
                  <c:v>4.1900000000000004</c:v>
                </c:pt>
                <c:pt idx="858">
                  <c:v>4.22</c:v>
                </c:pt>
                <c:pt idx="861">
                  <c:v>4.13</c:v>
                </c:pt>
                <c:pt idx="862">
                  <c:v>4.12</c:v>
                </c:pt>
                <c:pt idx="863">
                  <c:v>4.16</c:v>
                </c:pt>
                <c:pt idx="864">
                  <c:v>4.12</c:v>
                </c:pt>
                <c:pt idx="865">
                  <c:v>4.0999999999999996</c:v>
                </c:pt>
                <c:pt idx="868">
                  <c:v>4.0999999999999996</c:v>
                </c:pt>
                <c:pt idx="869">
                  <c:v>4.08</c:v>
                </c:pt>
                <c:pt idx="870">
                  <c:v>4.0599999999999996</c:v>
                </c:pt>
                <c:pt idx="871">
                  <c:v>4.12</c:v>
                </c:pt>
                <c:pt idx="872">
                  <c:v>4.12</c:v>
                </c:pt>
                <c:pt idx="875">
                  <c:v>4.1399999999999997</c:v>
                </c:pt>
                <c:pt idx="876">
                  <c:v>4.0999999999999996</c:v>
                </c:pt>
                <c:pt idx="877">
                  <c:v>4.09</c:v>
                </c:pt>
                <c:pt idx="878">
                  <c:v>4.08</c:v>
                </c:pt>
                <c:pt idx="879">
                  <c:v>4.0599999999999996</c:v>
                </c:pt>
                <c:pt idx="882">
                  <c:v>4.05</c:v>
                </c:pt>
                <c:pt idx="883">
                  <c:v>4.0599999999999996</c:v>
                </c:pt>
                <c:pt idx="884">
                  <c:v>4.0999999999999996</c:v>
                </c:pt>
                <c:pt idx="885">
                  <c:v>4.1100000000000003</c:v>
                </c:pt>
                <c:pt idx="886">
                  <c:v>4.09</c:v>
                </c:pt>
                <c:pt idx="889">
                  <c:v>3.95</c:v>
                </c:pt>
                <c:pt idx="890">
                  <c:v>3.94</c:v>
                </c:pt>
                <c:pt idx="891">
                  <c:v>3.92</c:v>
                </c:pt>
                <c:pt idx="892">
                  <c:v>3.9</c:v>
                </c:pt>
                <c:pt idx="893">
                  <c:v>3.9</c:v>
                </c:pt>
                <c:pt idx="896">
                  <c:v>3.87</c:v>
                </c:pt>
                <c:pt idx="897">
                  <c:v>3.89</c:v>
                </c:pt>
                <c:pt idx="898">
                  <c:v>3.89</c:v>
                </c:pt>
                <c:pt idx="899">
                  <c:v>3.88</c:v>
                </c:pt>
                <c:pt idx="900">
                  <c:v>3.9</c:v>
                </c:pt>
                <c:pt idx="903">
                  <c:v>3.88</c:v>
                </c:pt>
                <c:pt idx="904">
                  <c:v>3.88</c:v>
                </c:pt>
                <c:pt idx="905">
                  <c:v>3.87</c:v>
                </c:pt>
                <c:pt idx="906">
                  <c:v>3.85</c:v>
                </c:pt>
                <c:pt idx="907">
                  <c:v>3.84</c:v>
                </c:pt>
                <c:pt idx="910">
                  <c:v>3.91</c:v>
                </c:pt>
                <c:pt idx="911">
                  <c:v>3.94</c:v>
                </c:pt>
                <c:pt idx="912">
                  <c:v>3.95</c:v>
                </c:pt>
                <c:pt idx="913">
                  <c:v>3.92</c:v>
                </c:pt>
                <c:pt idx="914">
                  <c:v>3.95</c:v>
                </c:pt>
                <c:pt idx="917">
                  <c:v>4.07</c:v>
                </c:pt>
                <c:pt idx="918">
                  <c:v>4.08</c:v>
                </c:pt>
                <c:pt idx="919">
                  <c:v>4.05</c:v>
                </c:pt>
                <c:pt idx="920">
                  <c:v>4.07</c:v>
                </c:pt>
                <c:pt idx="925">
                  <c:v>4.12</c:v>
                </c:pt>
                <c:pt idx="926">
                  <c:v>4.13</c:v>
                </c:pt>
                <c:pt idx="927">
                  <c:v>4.1500000000000004</c:v>
                </c:pt>
                <c:pt idx="928">
                  <c:v>4.13</c:v>
                </c:pt>
                <c:pt idx="931">
                  <c:v>4.0999999999999996</c:v>
                </c:pt>
                <c:pt idx="932">
                  <c:v>4.1399999999999997</c:v>
                </c:pt>
                <c:pt idx="933">
                  <c:v>4.17</c:v>
                </c:pt>
                <c:pt idx="934">
                  <c:v>4.16</c:v>
                </c:pt>
                <c:pt idx="935">
                  <c:v>4.1399999999999997</c:v>
                </c:pt>
                <c:pt idx="938">
                  <c:v>4.2</c:v>
                </c:pt>
                <c:pt idx="939">
                  <c:v>4.17</c:v>
                </c:pt>
                <c:pt idx="940">
                  <c:v>4.18</c:v>
                </c:pt>
                <c:pt idx="941">
                  <c:v>4.21</c:v>
                </c:pt>
                <c:pt idx="942">
                  <c:v>4.2</c:v>
                </c:pt>
                <c:pt idx="945">
                  <c:v>4.17</c:v>
                </c:pt>
                <c:pt idx="946">
                  <c:v>4.1500000000000004</c:v>
                </c:pt>
                <c:pt idx="947">
                  <c:v>4.1399999999999997</c:v>
                </c:pt>
                <c:pt idx="948">
                  <c:v>4.18</c:v>
                </c:pt>
                <c:pt idx="949">
                  <c:v>4.22</c:v>
                </c:pt>
                <c:pt idx="952">
                  <c:v>4.28</c:v>
                </c:pt>
                <c:pt idx="953">
                  <c:v>4.29</c:v>
                </c:pt>
                <c:pt idx="954">
                  <c:v>4.28</c:v>
                </c:pt>
                <c:pt idx="955">
                  <c:v>4.3499999999999996</c:v>
                </c:pt>
                <c:pt idx="956">
                  <c:v>4.3499999999999996</c:v>
                </c:pt>
                <c:pt idx="959">
                  <c:v>4.2699999999999996</c:v>
                </c:pt>
                <c:pt idx="960">
                  <c:v>4.28</c:v>
                </c:pt>
                <c:pt idx="961">
                  <c:v>4.33</c:v>
                </c:pt>
                <c:pt idx="962">
                  <c:v>4.33</c:v>
                </c:pt>
                <c:pt idx="963">
                  <c:v>4.29</c:v>
                </c:pt>
                <c:pt idx="966">
                  <c:v>4.34</c:v>
                </c:pt>
                <c:pt idx="967">
                  <c:v>4.3099999999999996</c:v>
                </c:pt>
                <c:pt idx="968">
                  <c:v>4.33</c:v>
                </c:pt>
                <c:pt idx="969">
                  <c:v>4.3099999999999996</c:v>
                </c:pt>
                <c:pt idx="970">
                  <c:v>4.3099999999999996</c:v>
                </c:pt>
                <c:pt idx="973">
                  <c:v>4.33</c:v>
                </c:pt>
                <c:pt idx="974">
                  <c:v>4.3499999999999996</c:v>
                </c:pt>
                <c:pt idx="975">
                  <c:v>4.3600000000000003</c:v>
                </c:pt>
                <c:pt idx="976">
                  <c:v>4.3899999999999997</c:v>
                </c:pt>
                <c:pt idx="977">
                  <c:v>4.37</c:v>
                </c:pt>
                <c:pt idx="980">
                  <c:v>4.4000000000000004</c:v>
                </c:pt>
                <c:pt idx="981">
                  <c:v>4.38</c:v>
                </c:pt>
                <c:pt idx="982">
                  <c:v>4.3499999999999996</c:v>
                </c:pt>
                <c:pt idx="983">
                  <c:v>4.4000000000000004</c:v>
                </c:pt>
                <c:pt idx="984">
                  <c:v>4.41</c:v>
                </c:pt>
                <c:pt idx="987">
                  <c:v>4.43</c:v>
                </c:pt>
                <c:pt idx="988">
                  <c:v>4.43</c:v>
                </c:pt>
                <c:pt idx="989">
                  <c:v>4.34</c:v>
                </c:pt>
                <c:pt idx="990">
                  <c:v>4.38</c:v>
                </c:pt>
                <c:pt idx="991">
                  <c:v>4.3499999999999996</c:v>
                </c:pt>
                <c:pt idx="994">
                  <c:v>4.3600000000000003</c:v>
                </c:pt>
                <c:pt idx="995">
                  <c:v>4.3499999999999996</c:v>
                </c:pt>
                <c:pt idx="996">
                  <c:v>4.3499999999999996</c:v>
                </c:pt>
                <c:pt idx="997">
                  <c:v>4.32</c:v>
                </c:pt>
                <c:pt idx="998">
                  <c:v>4.3</c:v>
                </c:pt>
                <c:pt idx="1001">
                  <c:v>4.32</c:v>
                </c:pt>
                <c:pt idx="1002">
                  <c:v>4.37</c:v>
                </c:pt>
                <c:pt idx="1003">
                  <c:v>4.3499999999999996</c:v>
                </c:pt>
                <c:pt idx="1004">
                  <c:v>4.33</c:v>
                </c:pt>
                <c:pt idx="1005">
                  <c:v>4.29</c:v>
                </c:pt>
                <c:pt idx="1008">
                  <c:v>4.26</c:v>
                </c:pt>
                <c:pt idx="1009">
                  <c:v>4.25</c:v>
                </c:pt>
                <c:pt idx="1010">
                  <c:v>4.26</c:v>
                </c:pt>
                <c:pt idx="1011">
                  <c:v>4.2300000000000004</c:v>
                </c:pt>
                <c:pt idx="1012">
                  <c:v>4.2300000000000004</c:v>
                </c:pt>
                <c:pt idx="1015">
                  <c:v>4.22</c:v>
                </c:pt>
                <c:pt idx="1016">
                  <c:v>4.25</c:v>
                </c:pt>
                <c:pt idx="1017">
                  <c:v>4.25</c:v>
                </c:pt>
                <c:pt idx="1018">
                  <c:v>4.26</c:v>
                </c:pt>
                <c:pt idx="1019">
                  <c:v>4.25</c:v>
                </c:pt>
                <c:pt idx="1022">
                  <c:v>4.21</c:v>
                </c:pt>
                <c:pt idx="1023">
                  <c:v>4.1900000000000004</c:v>
                </c:pt>
                <c:pt idx="1024">
                  <c:v>4.26</c:v>
                </c:pt>
                <c:pt idx="1025">
                  <c:v>4.2699999999999996</c:v>
                </c:pt>
                <c:pt idx="1026">
                  <c:v>4.26</c:v>
                </c:pt>
                <c:pt idx="1029">
                  <c:v>4.25</c:v>
                </c:pt>
                <c:pt idx="1030">
                  <c:v>4.2699999999999996</c:v>
                </c:pt>
                <c:pt idx="1031">
                  <c:v>4.3099999999999996</c:v>
                </c:pt>
                <c:pt idx="1032">
                  <c:v>4.3</c:v>
                </c:pt>
                <c:pt idx="1033">
                  <c:v>4.25</c:v>
                </c:pt>
                <c:pt idx="1036">
                  <c:v>4.25</c:v>
                </c:pt>
                <c:pt idx="1037">
                  <c:v>4.21</c:v>
                </c:pt>
                <c:pt idx="1038">
                  <c:v>4.18</c:v>
                </c:pt>
                <c:pt idx="1039">
                  <c:v>4.18</c:v>
                </c:pt>
                <c:pt idx="1040">
                  <c:v>4.1500000000000004</c:v>
                </c:pt>
                <c:pt idx="1043">
                  <c:v>4.08</c:v>
                </c:pt>
                <c:pt idx="1044">
                  <c:v>4.07</c:v>
                </c:pt>
                <c:pt idx="1045">
                  <c:v>4.0999999999999996</c:v>
                </c:pt>
                <c:pt idx="1046">
                  <c:v>4.09</c:v>
                </c:pt>
                <c:pt idx="1047">
                  <c:v>4.0599999999999996</c:v>
                </c:pt>
                <c:pt idx="1050">
                  <c:v>4.05</c:v>
                </c:pt>
                <c:pt idx="1051">
                  <c:v>4.08</c:v>
                </c:pt>
                <c:pt idx="1052">
                  <c:v>4.05</c:v>
                </c:pt>
                <c:pt idx="1053">
                  <c:v>4.09</c:v>
                </c:pt>
                <c:pt idx="1054">
                  <c:v>4.0599999999999996</c:v>
                </c:pt>
                <c:pt idx="1057">
                  <c:v>4.09</c:v>
                </c:pt>
                <c:pt idx="1058">
                  <c:v>4.1100000000000003</c:v>
                </c:pt>
                <c:pt idx="1059">
                  <c:v>4.0999999999999996</c:v>
                </c:pt>
                <c:pt idx="1060">
                  <c:v>4.08</c:v>
                </c:pt>
                <c:pt idx="1061">
                  <c:v>4.05</c:v>
                </c:pt>
                <c:pt idx="1064">
                  <c:v>4.08</c:v>
                </c:pt>
                <c:pt idx="1065">
                  <c:v>4.07</c:v>
                </c:pt>
                <c:pt idx="1066">
                  <c:v>4.0199999999999996</c:v>
                </c:pt>
                <c:pt idx="1067">
                  <c:v>4.04</c:v>
                </c:pt>
                <c:pt idx="1068">
                  <c:v>4.09</c:v>
                </c:pt>
                <c:pt idx="1071">
                  <c:v>4.1500000000000004</c:v>
                </c:pt>
                <c:pt idx="1072">
                  <c:v>4.13</c:v>
                </c:pt>
                <c:pt idx="1073">
                  <c:v>4.1500000000000004</c:v>
                </c:pt>
                <c:pt idx="1074">
                  <c:v>4.09</c:v>
                </c:pt>
                <c:pt idx="1075">
                  <c:v>4.07</c:v>
                </c:pt>
                <c:pt idx="1078">
                  <c:v>4.25</c:v>
                </c:pt>
                <c:pt idx="1079">
                  <c:v>4.0599999999999996</c:v>
                </c:pt>
                <c:pt idx="1080">
                  <c:v>4.04</c:v>
                </c:pt>
                <c:pt idx="1081">
                  <c:v>4.08</c:v>
                </c:pt>
                <c:pt idx="1082">
                  <c:v>4.01</c:v>
                </c:pt>
                <c:pt idx="1085">
                  <c:v>4.0199999999999996</c:v>
                </c:pt>
                <c:pt idx="1086">
                  <c:v>4.0199999999999996</c:v>
                </c:pt>
                <c:pt idx="1087">
                  <c:v>4</c:v>
                </c:pt>
                <c:pt idx="1088">
                  <c:v>3.96</c:v>
                </c:pt>
                <c:pt idx="1089">
                  <c:v>3.96</c:v>
                </c:pt>
                <c:pt idx="1092">
                  <c:v>3.96</c:v>
                </c:pt>
                <c:pt idx="1093">
                  <c:v>3.95</c:v>
                </c:pt>
                <c:pt idx="1094">
                  <c:v>3.9699999999999998</c:v>
                </c:pt>
                <c:pt idx="1095">
                  <c:v>3.99</c:v>
                </c:pt>
                <c:pt idx="1096">
                  <c:v>4</c:v>
                </c:pt>
                <c:pt idx="1099">
                  <c:v>4.03</c:v>
                </c:pt>
                <c:pt idx="1100">
                  <c:v>4.0199999999999996</c:v>
                </c:pt>
                <c:pt idx="1101">
                  <c:v>3.99</c:v>
                </c:pt>
                <c:pt idx="1102">
                  <c:v>4.01</c:v>
                </c:pt>
                <c:pt idx="1103">
                  <c:v>3.99</c:v>
                </c:pt>
                <c:pt idx="1106">
                  <c:v>3.95</c:v>
                </c:pt>
                <c:pt idx="1107">
                  <c:v>3.92</c:v>
                </c:pt>
                <c:pt idx="1108">
                  <c:v>3.93</c:v>
                </c:pt>
                <c:pt idx="1109">
                  <c:v>3.9</c:v>
                </c:pt>
                <c:pt idx="1110">
                  <c:v>3.88</c:v>
                </c:pt>
                <c:pt idx="1113">
                  <c:v>3.9</c:v>
                </c:pt>
                <c:pt idx="1114">
                  <c:v>3.9</c:v>
                </c:pt>
                <c:pt idx="1115">
                  <c:v>3.88</c:v>
                </c:pt>
                <c:pt idx="1116">
                  <c:v>3.85</c:v>
                </c:pt>
                <c:pt idx="1117">
                  <c:v>3.87</c:v>
                </c:pt>
                <c:pt idx="1120">
                  <c:v>3.83</c:v>
                </c:pt>
                <c:pt idx="1121">
                  <c:v>3.8200000000000003</c:v>
                </c:pt>
                <c:pt idx="1122">
                  <c:v>3.84</c:v>
                </c:pt>
                <c:pt idx="1123">
                  <c:v>3.88</c:v>
                </c:pt>
                <c:pt idx="1124">
                  <c:v>3.88</c:v>
                </c:pt>
                <c:pt idx="1127">
                  <c:v>3.87</c:v>
                </c:pt>
                <c:pt idx="1128">
                  <c:v>3.89</c:v>
                </c:pt>
                <c:pt idx="1129">
                  <c:v>3.91</c:v>
                </c:pt>
                <c:pt idx="1130">
                  <c:v>3.87</c:v>
                </c:pt>
                <c:pt idx="1131">
                  <c:v>3.85</c:v>
                </c:pt>
                <c:pt idx="1134">
                  <c:v>3.9</c:v>
                </c:pt>
                <c:pt idx="1135">
                  <c:v>3.89</c:v>
                </c:pt>
                <c:pt idx="1136">
                  <c:v>3.86</c:v>
                </c:pt>
                <c:pt idx="1137">
                  <c:v>3.85</c:v>
                </c:pt>
                <c:pt idx="1138">
                  <c:v>3.79</c:v>
                </c:pt>
                <c:pt idx="1141">
                  <c:v>3.77</c:v>
                </c:pt>
                <c:pt idx="1142">
                  <c:v>3.74</c:v>
                </c:pt>
                <c:pt idx="1143">
                  <c:v>3.74</c:v>
                </c:pt>
                <c:pt idx="1144">
                  <c:v>3.74</c:v>
                </c:pt>
                <c:pt idx="1145">
                  <c:v>3.77</c:v>
                </c:pt>
                <c:pt idx="1148">
                  <c:v>3.77</c:v>
                </c:pt>
                <c:pt idx="1149">
                  <c:v>3.76</c:v>
                </c:pt>
                <c:pt idx="1150">
                  <c:v>3.74</c:v>
                </c:pt>
                <c:pt idx="1151">
                  <c:v>3.7800000000000002</c:v>
                </c:pt>
                <c:pt idx="1152">
                  <c:v>3.79</c:v>
                </c:pt>
                <c:pt idx="1155">
                  <c:v>3.77</c:v>
                </c:pt>
                <c:pt idx="1156">
                  <c:v>3.8</c:v>
                </c:pt>
                <c:pt idx="1157">
                  <c:v>3.7800000000000002</c:v>
                </c:pt>
                <c:pt idx="1158">
                  <c:v>3.77</c:v>
                </c:pt>
                <c:pt idx="1159">
                  <c:v>3.83</c:v>
                </c:pt>
                <c:pt idx="1162">
                  <c:v>3.73</c:v>
                </c:pt>
                <c:pt idx="1163">
                  <c:v>3.7</c:v>
                </c:pt>
                <c:pt idx="1164">
                  <c:v>3.68</c:v>
                </c:pt>
                <c:pt idx="1165">
                  <c:v>3.65</c:v>
                </c:pt>
                <c:pt idx="1166">
                  <c:v>3.64</c:v>
                </c:pt>
                <c:pt idx="1169">
                  <c:v>3.62</c:v>
                </c:pt>
                <c:pt idx="1170">
                  <c:v>3.61</c:v>
                </c:pt>
                <c:pt idx="1171">
                  <c:v>3.5700000000000003</c:v>
                </c:pt>
                <c:pt idx="1172">
                  <c:v>3.54</c:v>
                </c:pt>
                <c:pt idx="1173">
                  <c:v>3.59</c:v>
                </c:pt>
                <c:pt idx="1176">
                  <c:v>3.54</c:v>
                </c:pt>
                <c:pt idx="1177">
                  <c:v>3.58</c:v>
                </c:pt>
                <c:pt idx="1178">
                  <c:v>3.61</c:v>
                </c:pt>
                <c:pt idx="1179">
                  <c:v>3.6</c:v>
                </c:pt>
                <c:pt idx="1183">
                  <c:v>3.58</c:v>
                </c:pt>
                <c:pt idx="1184">
                  <c:v>3.62</c:v>
                </c:pt>
                <c:pt idx="1185">
                  <c:v>3.68</c:v>
                </c:pt>
                <c:pt idx="1186">
                  <c:v>3.71</c:v>
                </c:pt>
                <c:pt idx="1190">
                  <c:v>3.66</c:v>
                </c:pt>
                <c:pt idx="1191">
                  <c:v>3.65</c:v>
                </c:pt>
                <c:pt idx="1192">
                  <c:v>3.68</c:v>
                </c:pt>
                <c:pt idx="1193">
                  <c:v>3.67</c:v>
                </c:pt>
                <c:pt idx="1194">
                  <c:v>3.61</c:v>
                </c:pt>
                <c:pt idx="1197">
                  <c:v>3.6</c:v>
                </c:pt>
                <c:pt idx="1198">
                  <c:v>3.59</c:v>
                </c:pt>
                <c:pt idx="1199">
                  <c:v>3.61</c:v>
                </c:pt>
                <c:pt idx="1200">
                  <c:v>3.62</c:v>
                </c:pt>
                <c:pt idx="1201">
                  <c:v>3.55</c:v>
                </c:pt>
                <c:pt idx="1204">
                  <c:v>3.55</c:v>
                </c:pt>
                <c:pt idx="1205">
                  <c:v>3.56</c:v>
                </c:pt>
                <c:pt idx="1206">
                  <c:v>3.51</c:v>
                </c:pt>
                <c:pt idx="1207">
                  <c:v>3.56</c:v>
                </c:pt>
                <c:pt idx="1208">
                  <c:v>3.56</c:v>
                </c:pt>
                <c:pt idx="1211">
                  <c:v>3.55</c:v>
                </c:pt>
                <c:pt idx="1212">
                  <c:v>3.54</c:v>
                </c:pt>
                <c:pt idx="1213">
                  <c:v>3.56</c:v>
                </c:pt>
                <c:pt idx="1214">
                  <c:v>3.6</c:v>
                </c:pt>
                <c:pt idx="1215">
                  <c:v>3.5700000000000003</c:v>
                </c:pt>
                <c:pt idx="1218">
                  <c:v>3.55</c:v>
                </c:pt>
                <c:pt idx="1219">
                  <c:v>3.54</c:v>
                </c:pt>
                <c:pt idx="1220">
                  <c:v>3.5300000000000002</c:v>
                </c:pt>
                <c:pt idx="1221">
                  <c:v>3.56</c:v>
                </c:pt>
                <c:pt idx="1222">
                  <c:v>3.55</c:v>
                </c:pt>
                <c:pt idx="1225">
                  <c:v>3.5</c:v>
                </c:pt>
                <c:pt idx="1226">
                  <c:v>3.5</c:v>
                </c:pt>
                <c:pt idx="1227">
                  <c:v>3.44</c:v>
                </c:pt>
                <c:pt idx="1228">
                  <c:v>3.43</c:v>
                </c:pt>
                <c:pt idx="1229">
                  <c:v>3.45</c:v>
                </c:pt>
                <c:pt idx="1232">
                  <c:v>3.49</c:v>
                </c:pt>
                <c:pt idx="1233">
                  <c:v>3.49</c:v>
                </c:pt>
                <c:pt idx="1234">
                  <c:v>3.51</c:v>
                </c:pt>
                <c:pt idx="1235">
                  <c:v>3.56</c:v>
                </c:pt>
                <c:pt idx="1236">
                  <c:v>3.61</c:v>
                </c:pt>
                <c:pt idx="1239">
                  <c:v>3.66</c:v>
                </c:pt>
                <c:pt idx="1240">
                  <c:v>3.67</c:v>
                </c:pt>
                <c:pt idx="1241">
                  <c:v>3.69</c:v>
                </c:pt>
                <c:pt idx="1242">
                  <c:v>3.7199999999999998</c:v>
                </c:pt>
                <c:pt idx="1243">
                  <c:v>3.71</c:v>
                </c:pt>
                <c:pt idx="1246">
                  <c:v>3.68</c:v>
                </c:pt>
                <c:pt idx="1247">
                  <c:v>3.7199999999999998</c:v>
                </c:pt>
                <c:pt idx="1248">
                  <c:v>3.73</c:v>
                </c:pt>
                <c:pt idx="1249">
                  <c:v>3.77</c:v>
                </c:pt>
                <c:pt idx="1250">
                  <c:v>3.75</c:v>
                </c:pt>
                <c:pt idx="1253">
                  <c:v>3.67</c:v>
                </c:pt>
                <c:pt idx="1254">
                  <c:v>3.66</c:v>
                </c:pt>
                <c:pt idx="1255">
                  <c:v>3.71</c:v>
                </c:pt>
                <c:pt idx="1256">
                  <c:v>3.7800000000000002</c:v>
                </c:pt>
                <c:pt idx="1257">
                  <c:v>3.76</c:v>
                </c:pt>
                <c:pt idx="1260">
                  <c:v>3.79</c:v>
                </c:pt>
                <c:pt idx="1261">
                  <c:v>3.74</c:v>
                </c:pt>
                <c:pt idx="1262">
                  <c:v>3.7199999999999998</c:v>
                </c:pt>
                <c:pt idx="1263">
                  <c:v>3.68</c:v>
                </c:pt>
                <c:pt idx="1264">
                  <c:v>3.69</c:v>
                </c:pt>
                <c:pt idx="1267">
                  <c:v>3.73</c:v>
                </c:pt>
                <c:pt idx="1268">
                  <c:v>3.7</c:v>
                </c:pt>
                <c:pt idx="1269">
                  <c:v>3.73</c:v>
                </c:pt>
                <c:pt idx="1270">
                  <c:v>3.7199999999999998</c:v>
                </c:pt>
                <c:pt idx="1275">
                  <c:v>3.7199999999999998</c:v>
                </c:pt>
                <c:pt idx="1276">
                  <c:v>3.68</c:v>
                </c:pt>
                <c:pt idx="1277">
                  <c:v>3.64</c:v>
                </c:pt>
                <c:pt idx="1278">
                  <c:v>3.61</c:v>
                </c:pt>
                <c:pt idx="1281">
                  <c:v>3.6</c:v>
                </c:pt>
                <c:pt idx="1282">
                  <c:v>3.6</c:v>
                </c:pt>
                <c:pt idx="1283">
                  <c:v>3.6</c:v>
                </c:pt>
                <c:pt idx="1284">
                  <c:v>3.59</c:v>
                </c:pt>
                <c:pt idx="1285">
                  <c:v>3.58</c:v>
                </c:pt>
                <c:pt idx="1288">
                  <c:v>3.55</c:v>
                </c:pt>
                <c:pt idx="1289">
                  <c:v>3.55</c:v>
                </c:pt>
                <c:pt idx="1290">
                  <c:v>3.52</c:v>
                </c:pt>
                <c:pt idx="1291">
                  <c:v>3.52</c:v>
                </c:pt>
                <c:pt idx="1292">
                  <c:v>3.48</c:v>
                </c:pt>
                <c:pt idx="1295">
                  <c:v>3.44</c:v>
                </c:pt>
                <c:pt idx="1296">
                  <c:v>3.48</c:v>
                </c:pt>
                <c:pt idx="1297">
                  <c:v>3.45</c:v>
                </c:pt>
                <c:pt idx="1298">
                  <c:v>3.45</c:v>
                </c:pt>
                <c:pt idx="1299">
                  <c:v>3.48</c:v>
                </c:pt>
                <c:pt idx="1302">
                  <c:v>3.45</c:v>
                </c:pt>
                <c:pt idx="1303">
                  <c:v>3.43</c:v>
                </c:pt>
                <c:pt idx="1304">
                  <c:v>3.45</c:v>
                </c:pt>
                <c:pt idx="1305">
                  <c:v>3.41</c:v>
                </c:pt>
                <c:pt idx="1306">
                  <c:v>3.38</c:v>
                </c:pt>
                <c:pt idx="1309">
                  <c:v>3.39</c:v>
                </c:pt>
                <c:pt idx="1310">
                  <c:v>3.39</c:v>
                </c:pt>
                <c:pt idx="1311">
                  <c:v>3.38</c:v>
                </c:pt>
                <c:pt idx="1312">
                  <c:v>3.39</c:v>
                </c:pt>
                <c:pt idx="1313">
                  <c:v>3.38</c:v>
                </c:pt>
                <c:pt idx="1316">
                  <c:v>3.43</c:v>
                </c:pt>
                <c:pt idx="1317">
                  <c:v>3.39</c:v>
                </c:pt>
                <c:pt idx="1318">
                  <c:v>3.34</c:v>
                </c:pt>
                <c:pt idx="1319">
                  <c:v>3.33</c:v>
                </c:pt>
                <c:pt idx="1320">
                  <c:v>3.3</c:v>
                </c:pt>
                <c:pt idx="1323">
                  <c:v>3.32</c:v>
                </c:pt>
                <c:pt idx="1324">
                  <c:v>3.32</c:v>
                </c:pt>
                <c:pt idx="1325">
                  <c:v>3.35</c:v>
                </c:pt>
                <c:pt idx="1326">
                  <c:v>3.35</c:v>
                </c:pt>
                <c:pt idx="1327">
                  <c:v>3.37</c:v>
                </c:pt>
                <c:pt idx="1330">
                  <c:v>3.38</c:v>
                </c:pt>
                <c:pt idx="1331">
                  <c:v>3.3</c:v>
                </c:pt>
                <c:pt idx="1332">
                  <c:v>3.2800000000000002</c:v>
                </c:pt>
                <c:pt idx="1333">
                  <c:v>3.3</c:v>
                </c:pt>
                <c:pt idx="1334">
                  <c:v>3.3</c:v>
                </c:pt>
                <c:pt idx="1337">
                  <c:v>3.34</c:v>
                </c:pt>
                <c:pt idx="1338">
                  <c:v>3.3</c:v>
                </c:pt>
                <c:pt idx="1339">
                  <c:v>3.27</c:v>
                </c:pt>
                <c:pt idx="1340">
                  <c:v>3.24</c:v>
                </c:pt>
                <c:pt idx="1341">
                  <c:v>3.2</c:v>
                </c:pt>
                <c:pt idx="1344">
                  <c:v>3.22</c:v>
                </c:pt>
                <c:pt idx="1345">
                  <c:v>3.18</c:v>
                </c:pt>
                <c:pt idx="1346">
                  <c:v>3.13</c:v>
                </c:pt>
                <c:pt idx="1347">
                  <c:v>3.14</c:v>
                </c:pt>
                <c:pt idx="1348">
                  <c:v>3.13</c:v>
                </c:pt>
                <c:pt idx="1351">
                  <c:v>3.15</c:v>
                </c:pt>
                <c:pt idx="1352">
                  <c:v>3.19</c:v>
                </c:pt>
                <c:pt idx="1353">
                  <c:v>3.22</c:v>
                </c:pt>
                <c:pt idx="1354">
                  <c:v>3.35</c:v>
                </c:pt>
                <c:pt idx="1355">
                  <c:v>3.27</c:v>
                </c:pt>
                <c:pt idx="1358">
                  <c:v>3.3</c:v>
                </c:pt>
                <c:pt idx="1359">
                  <c:v>3.21</c:v>
                </c:pt>
                <c:pt idx="1360">
                  <c:v>3.15</c:v>
                </c:pt>
                <c:pt idx="1361">
                  <c:v>3.15</c:v>
                </c:pt>
                <c:pt idx="1362">
                  <c:v>3.12</c:v>
                </c:pt>
                <c:pt idx="1365">
                  <c:v>3.12</c:v>
                </c:pt>
                <c:pt idx="1366">
                  <c:v>3.13</c:v>
                </c:pt>
                <c:pt idx="1367">
                  <c:v>3.19</c:v>
                </c:pt>
                <c:pt idx="1368">
                  <c:v>3.15</c:v>
                </c:pt>
                <c:pt idx="1369">
                  <c:v>3.15</c:v>
                </c:pt>
                <c:pt idx="1372">
                  <c:v>3.19</c:v>
                </c:pt>
                <c:pt idx="1373">
                  <c:v>3.23</c:v>
                </c:pt>
                <c:pt idx="1374">
                  <c:v>3.21</c:v>
                </c:pt>
                <c:pt idx="1375">
                  <c:v>3.15</c:v>
                </c:pt>
                <c:pt idx="1376">
                  <c:v>3.19</c:v>
                </c:pt>
                <c:pt idx="1379">
                  <c:v>3.18</c:v>
                </c:pt>
                <c:pt idx="1380">
                  <c:v>3.23</c:v>
                </c:pt>
                <c:pt idx="1381">
                  <c:v>3.25</c:v>
                </c:pt>
                <c:pt idx="1382">
                  <c:v>3.26</c:v>
                </c:pt>
                <c:pt idx="1383">
                  <c:v>3.2800000000000002</c:v>
                </c:pt>
                <c:pt idx="1386">
                  <c:v>3.26</c:v>
                </c:pt>
                <c:pt idx="1387">
                  <c:v>3.3</c:v>
                </c:pt>
                <c:pt idx="1388">
                  <c:v>3.2800000000000002</c:v>
                </c:pt>
                <c:pt idx="1389">
                  <c:v>3.26</c:v>
                </c:pt>
                <c:pt idx="1390">
                  <c:v>3.26</c:v>
                </c:pt>
                <c:pt idx="1393">
                  <c:v>3.23</c:v>
                </c:pt>
                <c:pt idx="1394">
                  <c:v>3.24</c:v>
                </c:pt>
                <c:pt idx="1395">
                  <c:v>3.21</c:v>
                </c:pt>
                <c:pt idx="1396">
                  <c:v>3.23</c:v>
                </c:pt>
                <c:pt idx="1397">
                  <c:v>3.22</c:v>
                </c:pt>
                <c:pt idx="1400">
                  <c:v>3.2800000000000002</c:v>
                </c:pt>
                <c:pt idx="1401">
                  <c:v>3.3</c:v>
                </c:pt>
                <c:pt idx="1402">
                  <c:v>3.34</c:v>
                </c:pt>
                <c:pt idx="1403">
                  <c:v>3.33</c:v>
                </c:pt>
                <c:pt idx="1404">
                  <c:v>3.33</c:v>
                </c:pt>
                <c:pt idx="1407">
                  <c:v>3.37</c:v>
                </c:pt>
                <c:pt idx="1408">
                  <c:v>3.37</c:v>
                </c:pt>
                <c:pt idx="1409">
                  <c:v>3.34</c:v>
                </c:pt>
                <c:pt idx="1410">
                  <c:v>3.36</c:v>
                </c:pt>
                <c:pt idx="1411">
                  <c:v>3.3</c:v>
                </c:pt>
                <c:pt idx="1414">
                  <c:v>3.27</c:v>
                </c:pt>
                <c:pt idx="1415">
                  <c:v>3.2800000000000002</c:v>
                </c:pt>
                <c:pt idx="1416">
                  <c:v>3.24</c:v>
                </c:pt>
                <c:pt idx="1417">
                  <c:v>3.2</c:v>
                </c:pt>
                <c:pt idx="1418">
                  <c:v>3.18</c:v>
                </c:pt>
                <c:pt idx="1421">
                  <c:v>3.2</c:v>
                </c:pt>
                <c:pt idx="1422">
                  <c:v>3.19</c:v>
                </c:pt>
                <c:pt idx="1423">
                  <c:v>3.18</c:v>
                </c:pt>
                <c:pt idx="1424">
                  <c:v>3.15</c:v>
                </c:pt>
                <c:pt idx="1425">
                  <c:v>3.15</c:v>
                </c:pt>
                <c:pt idx="1428">
                  <c:v>3.14</c:v>
                </c:pt>
                <c:pt idx="1429">
                  <c:v>3.17</c:v>
                </c:pt>
                <c:pt idx="1430">
                  <c:v>3.13</c:v>
                </c:pt>
                <c:pt idx="1431">
                  <c:v>3.11</c:v>
                </c:pt>
                <c:pt idx="1432">
                  <c:v>3.05</c:v>
                </c:pt>
                <c:pt idx="1435">
                  <c:v>3.04</c:v>
                </c:pt>
                <c:pt idx="1436">
                  <c:v>3.07</c:v>
                </c:pt>
                <c:pt idx="1437">
                  <c:v>3.07</c:v>
                </c:pt>
                <c:pt idx="1438">
                  <c:v>3.08</c:v>
                </c:pt>
                <c:pt idx="1439">
                  <c:v>3.07</c:v>
                </c:pt>
                <c:pt idx="1442">
                  <c:v>3.07</c:v>
                </c:pt>
                <c:pt idx="1443">
                  <c:v>3.13</c:v>
                </c:pt>
                <c:pt idx="1444">
                  <c:v>3.09</c:v>
                </c:pt>
                <c:pt idx="1445">
                  <c:v>3.11</c:v>
                </c:pt>
                <c:pt idx="1446">
                  <c:v>3.13</c:v>
                </c:pt>
                <c:pt idx="1449">
                  <c:v>3.11</c:v>
                </c:pt>
                <c:pt idx="1450">
                  <c:v>3.08</c:v>
                </c:pt>
                <c:pt idx="1451">
                  <c:v>3.04</c:v>
                </c:pt>
                <c:pt idx="1452">
                  <c:v>3.01</c:v>
                </c:pt>
                <c:pt idx="1453">
                  <c:v>3.04</c:v>
                </c:pt>
                <c:pt idx="1456">
                  <c:v>3.11</c:v>
                </c:pt>
                <c:pt idx="1457">
                  <c:v>3.13</c:v>
                </c:pt>
                <c:pt idx="1458">
                  <c:v>3.15</c:v>
                </c:pt>
                <c:pt idx="1459">
                  <c:v>3.11</c:v>
                </c:pt>
                <c:pt idx="1460">
                  <c:v>3.14</c:v>
                </c:pt>
                <c:pt idx="1463">
                  <c:v>3.17</c:v>
                </c:pt>
                <c:pt idx="1464">
                  <c:v>3.2</c:v>
                </c:pt>
                <c:pt idx="1465">
                  <c:v>3.16</c:v>
                </c:pt>
                <c:pt idx="1466">
                  <c:v>3.18</c:v>
                </c:pt>
                <c:pt idx="1467">
                  <c:v>3.19</c:v>
                </c:pt>
                <c:pt idx="1470">
                  <c:v>3.16</c:v>
                </c:pt>
                <c:pt idx="1471">
                  <c:v>3.17</c:v>
                </c:pt>
                <c:pt idx="1472">
                  <c:v>3.19</c:v>
                </c:pt>
                <c:pt idx="1473">
                  <c:v>3.25</c:v>
                </c:pt>
                <c:pt idx="1474">
                  <c:v>3.27</c:v>
                </c:pt>
                <c:pt idx="1477">
                  <c:v>3.2800000000000002</c:v>
                </c:pt>
                <c:pt idx="1478">
                  <c:v>3.31</c:v>
                </c:pt>
                <c:pt idx="1479">
                  <c:v>3.26</c:v>
                </c:pt>
                <c:pt idx="1480">
                  <c:v>3.29</c:v>
                </c:pt>
                <c:pt idx="1481">
                  <c:v>3.27</c:v>
                </c:pt>
                <c:pt idx="1484">
                  <c:v>3.23</c:v>
                </c:pt>
                <c:pt idx="1485">
                  <c:v>3.29</c:v>
                </c:pt>
                <c:pt idx="1486">
                  <c:v>3.35</c:v>
                </c:pt>
                <c:pt idx="1487">
                  <c:v>3.37</c:v>
                </c:pt>
                <c:pt idx="1488">
                  <c:v>3.38</c:v>
                </c:pt>
                <c:pt idx="1491">
                  <c:v>3.39</c:v>
                </c:pt>
                <c:pt idx="1492">
                  <c:v>3.38</c:v>
                </c:pt>
                <c:pt idx="1493">
                  <c:v>3.42</c:v>
                </c:pt>
                <c:pt idx="1494">
                  <c:v>3.46</c:v>
                </c:pt>
                <c:pt idx="1495">
                  <c:v>3.48</c:v>
                </c:pt>
                <c:pt idx="1498">
                  <c:v>3.49</c:v>
                </c:pt>
                <c:pt idx="1499">
                  <c:v>3.51</c:v>
                </c:pt>
                <c:pt idx="1500">
                  <c:v>3.47</c:v>
                </c:pt>
                <c:pt idx="1501">
                  <c:v>3.52</c:v>
                </c:pt>
                <c:pt idx="1502">
                  <c:v>3.5</c:v>
                </c:pt>
                <c:pt idx="1505">
                  <c:v>3.49</c:v>
                </c:pt>
                <c:pt idx="1506">
                  <c:v>3.54</c:v>
                </c:pt>
                <c:pt idx="1507">
                  <c:v>3.5</c:v>
                </c:pt>
                <c:pt idx="1508">
                  <c:v>3.44</c:v>
                </c:pt>
                <c:pt idx="1509">
                  <c:v>3.46</c:v>
                </c:pt>
                <c:pt idx="1512">
                  <c:v>3.5300000000000002</c:v>
                </c:pt>
                <c:pt idx="1513">
                  <c:v>3.49</c:v>
                </c:pt>
                <c:pt idx="1514">
                  <c:v>3.49</c:v>
                </c:pt>
                <c:pt idx="1515">
                  <c:v>3.45</c:v>
                </c:pt>
                <c:pt idx="1516">
                  <c:v>3.41</c:v>
                </c:pt>
                <c:pt idx="1519">
                  <c:v>3.44</c:v>
                </c:pt>
                <c:pt idx="1520">
                  <c:v>3.39</c:v>
                </c:pt>
                <c:pt idx="1521">
                  <c:v>3.44</c:v>
                </c:pt>
                <c:pt idx="1522">
                  <c:v>3.41</c:v>
                </c:pt>
                <c:pt idx="1523">
                  <c:v>3.41</c:v>
                </c:pt>
                <c:pt idx="1526">
                  <c:v>3.42</c:v>
                </c:pt>
                <c:pt idx="1527">
                  <c:v>3.41</c:v>
                </c:pt>
                <c:pt idx="1528">
                  <c:v>3.37</c:v>
                </c:pt>
                <c:pt idx="1529">
                  <c:v>3.37</c:v>
                </c:pt>
                <c:pt idx="1530">
                  <c:v>3.38</c:v>
                </c:pt>
                <c:pt idx="1533">
                  <c:v>3.42</c:v>
                </c:pt>
                <c:pt idx="1534">
                  <c:v>3.42</c:v>
                </c:pt>
                <c:pt idx="1535">
                  <c:v>3.36</c:v>
                </c:pt>
                <c:pt idx="1536">
                  <c:v>3.36</c:v>
                </c:pt>
                <c:pt idx="1537">
                  <c:v>3.36</c:v>
                </c:pt>
                <c:pt idx="1540">
                  <c:v>3.34</c:v>
                </c:pt>
                <c:pt idx="1541">
                  <c:v>3.35</c:v>
                </c:pt>
                <c:pt idx="1542">
                  <c:v>3.37</c:v>
                </c:pt>
                <c:pt idx="1543">
                  <c:v>3.4</c:v>
                </c:pt>
                <c:pt idx="1544">
                  <c:v>3.35</c:v>
                </c:pt>
                <c:pt idx="1548">
                  <c:v>3.33</c:v>
                </c:pt>
                <c:pt idx="1549">
                  <c:v>3.32</c:v>
                </c:pt>
                <c:pt idx="1550">
                  <c:v>3.32</c:v>
                </c:pt>
                <c:pt idx="1551">
                  <c:v>3.3</c:v>
                </c:pt>
                <c:pt idx="1554">
                  <c:v>3.34</c:v>
                </c:pt>
                <c:pt idx="1555">
                  <c:v>3.35</c:v>
                </c:pt>
                <c:pt idx="1556">
                  <c:v>3.32</c:v>
                </c:pt>
                <c:pt idx="1557">
                  <c:v>3.3</c:v>
                </c:pt>
                <c:pt idx="1558">
                  <c:v>3.27</c:v>
                </c:pt>
                <c:pt idx="1561">
                  <c:v>3.25</c:v>
                </c:pt>
                <c:pt idx="1562">
                  <c:v>3.27</c:v>
                </c:pt>
                <c:pt idx="1563">
                  <c:v>3.29</c:v>
                </c:pt>
                <c:pt idx="1564">
                  <c:v>3.3</c:v>
                </c:pt>
                <c:pt idx="1565">
                  <c:v>3.27</c:v>
                </c:pt>
                <c:pt idx="1568">
                  <c:v>3.27</c:v>
                </c:pt>
                <c:pt idx="1569">
                  <c:v>3.25</c:v>
                </c:pt>
                <c:pt idx="1570">
                  <c:v>3.24</c:v>
                </c:pt>
                <c:pt idx="1571">
                  <c:v>3.31</c:v>
                </c:pt>
                <c:pt idx="1572">
                  <c:v>3.32</c:v>
                </c:pt>
                <c:pt idx="1575">
                  <c:v>3.34</c:v>
                </c:pt>
                <c:pt idx="1576">
                  <c:v>3.38</c:v>
                </c:pt>
                <c:pt idx="1577">
                  <c:v>3.4</c:v>
                </c:pt>
                <c:pt idx="1578">
                  <c:v>3.44</c:v>
                </c:pt>
                <c:pt idx="1579">
                  <c:v>3.47</c:v>
                </c:pt>
                <c:pt idx="1582">
                  <c:v>3.49</c:v>
                </c:pt>
                <c:pt idx="1583">
                  <c:v>3.48</c:v>
                </c:pt>
                <c:pt idx="1584">
                  <c:v>3.45</c:v>
                </c:pt>
                <c:pt idx="1585">
                  <c:v>3.51</c:v>
                </c:pt>
                <c:pt idx="1586">
                  <c:v>3.5</c:v>
                </c:pt>
                <c:pt idx="1589">
                  <c:v>3.48</c:v>
                </c:pt>
                <c:pt idx="1590">
                  <c:v>3.47</c:v>
                </c:pt>
                <c:pt idx="1591">
                  <c:v>3.5</c:v>
                </c:pt>
                <c:pt idx="1592">
                  <c:v>3.51</c:v>
                </c:pt>
                <c:pt idx="1593">
                  <c:v>3.46</c:v>
                </c:pt>
                <c:pt idx="1596">
                  <c:v>3.51</c:v>
                </c:pt>
                <c:pt idx="1597">
                  <c:v>3.49</c:v>
                </c:pt>
                <c:pt idx="1598">
                  <c:v>3.5</c:v>
                </c:pt>
                <c:pt idx="1599">
                  <c:v>3.51</c:v>
                </c:pt>
                <c:pt idx="1600">
                  <c:v>3.47</c:v>
                </c:pt>
                <c:pt idx="1603">
                  <c:v>3.44</c:v>
                </c:pt>
                <c:pt idx="1604">
                  <c:v>3.45</c:v>
                </c:pt>
                <c:pt idx="1605">
                  <c:v>3.46</c:v>
                </c:pt>
                <c:pt idx="1606">
                  <c:v>3.45</c:v>
                </c:pt>
                <c:pt idx="1607">
                  <c:v>3.48</c:v>
                </c:pt>
                <c:pt idx="1610">
                  <c:v>3.51</c:v>
                </c:pt>
                <c:pt idx="1611">
                  <c:v>3.51</c:v>
                </c:pt>
                <c:pt idx="1612">
                  <c:v>3.51</c:v>
                </c:pt>
                <c:pt idx="1613">
                  <c:v>3.51</c:v>
                </c:pt>
                <c:pt idx="1614">
                  <c:v>3.58</c:v>
                </c:pt>
                <c:pt idx="1617">
                  <c:v>3.58</c:v>
                </c:pt>
                <c:pt idx="1618">
                  <c:v>3.6</c:v>
                </c:pt>
                <c:pt idx="1619">
                  <c:v>3.6</c:v>
                </c:pt>
                <c:pt idx="1620">
                  <c:v>3.65</c:v>
                </c:pt>
                <c:pt idx="1621">
                  <c:v>3.65</c:v>
                </c:pt>
                <c:pt idx="1624">
                  <c:v>3.7</c:v>
                </c:pt>
                <c:pt idx="1625">
                  <c:v>3.68</c:v>
                </c:pt>
                <c:pt idx="1626">
                  <c:v>3.65</c:v>
                </c:pt>
                <c:pt idx="1627">
                  <c:v>3.69</c:v>
                </c:pt>
                <c:pt idx="1628">
                  <c:v>3.63</c:v>
                </c:pt>
                <c:pt idx="1631">
                  <c:v>3.68</c:v>
                </c:pt>
                <c:pt idx="1632">
                  <c:v>3.67</c:v>
                </c:pt>
                <c:pt idx="1633">
                  <c:v>3.65</c:v>
                </c:pt>
                <c:pt idx="1634">
                  <c:v>3.62</c:v>
                </c:pt>
                <c:pt idx="1635">
                  <c:v>3.66</c:v>
                </c:pt>
                <c:pt idx="1638">
                  <c:v>3.63</c:v>
                </c:pt>
                <c:pt idx="1639">
                  <c:v>3.7</c:v>
                </c:pt>
                <c:pt idx="1640">
                  <c:v>3.75</c:v>
                </c:pt>
                <c:pt idx="1641">
                  <c:v>3.76</c:v>
                </c:pt>
                <c:pt idx="1642">
                  <c:v>3.77</c:v>
                </c:pt>
                <c:pt idx="1645">
                  <c:v>3.79</c:v>
                </c:pt>
                <c:pt idx="1646">
                  <c:v>3.84</c:v>
                </c:pt>
                <c:pt idx="1647">
                  <c:v>3.83</c:v>
                </c:pt>
                <c:pt idx="1648">
                  <c:v>3.87</c:v>
                </c:pt>
                <c:pt idx="1649">
                  <c:v>3.87</c:v>
                </c:pt>
                <c:pt idx="1652">
                  <c:v>3.88</c:v>
                </c:pt>
                <c:pt idx="1653">
                  <c:v>3.86</c:v>
                </c:pt>
                <c:pt idx="1654">
                  <c:v>3.86</c:v>
                </c:pt>
                <c:pt idx="1655">
                  <c:v>3.89</c:v>
                </c:pt>
                <c:pt idx="1660">
                  <c:v>3.93</c:v>
                </c:pt>
                <c:pt idx="1661">
                  <c:v>3.89</c:v>
                </c:pt>
                <c:pt idx="1662">
                  <c:v>3.94</c:v>
                </c:pt>
                <c:pt idx="1663">
                  <c:v>3.91</c:v>
                </c:pt>
                <c:pt idx="1666">
                  <c:v>3.92</c:v>
                </c:pt>
                <c:pt idx="1667">
                  <c:v>3.98</c:v>
                </c:pt>
                <c:pt idx="1668">
                  <c:v>3.98</c:v>
                </c:pt>
                <c:pt idx="1669">
                  <c:v>4.0199999999999996</c:v>
                </c:pt>
                <c:pt idx="1670">
                  <c:v>3.99</c:v>
                </c:pt>
                <c:pt idx="1674">
                  <c:v>3.99</c:v>
                </c:pt>
                <c:pt idx="1675">
                  <c:v>3.99</c:v>
                </c:pt>
                <c:pt idx="1676">
                  <c:v>4</c:v>
                </c:pt>
                <c:pt idx="1677">
                  <c:v>4.03</c:v>
                </c:pt>
                <c:pt idx="1680">
                  <c:v>3.98</c:v>
                </c:pt>
                <c:pt idx="1681">
                  <c:v>4.03</c:v>
                </c:pt>
                <c:pt idx="1682">
                  <c:v>4.03</c:v>
                </c:pt>
                <c:pt idx="1683">
                  <c:v>4.05</c:v>
                </c:pt>
                <c:pt idx="1684">
                  <c:v>4.08</c:v>
                </c:pt>
                <c:pt idx="1687">
                  <c:v>4.05</c:v>
                </c:pt>
                <c:pt idx="1688">
                  <c:v>4</c:v>
                </c:pt>
                <c:pt idx="1689">
                  <c:v>4.0199999999999996</c:v>
                </c:pt>
                <c:pt idx="1690">
                  <c:v>4.0599999999999996</c:v>
                </c:pt>
                <c:pt idx="1691">
                  <c:v>4.01</c:v>
                </c:pt>
                <c:pt idx="1694">
                  <c:v>3.94</c:v>
                </c:pt>
                <c:pt idx="1695">
                  <c:v>3.92</c:v>
                </c:pt>
                <c:pt idx="1696">
                  <c:v>3.91</c:v>
                </c:pt>
                <c:pt idx="1697">
                  <c:v>3.89</c:v>
                </c:pt>
                <c:pt idx="1698">
                  <c:v>3.89</c:v>
                </c:pt>
                <c:pt idx="1701">
                  <c:v>3.9</c:v>
                </c:pt>
                <c:pt idx="1702">
                  <c:v>3.9</c:v>
                </c:pt>
                <c:pt idx="1703">
                  <c:v>3.94</c:v>
                </c:pt>
                <c:pt idx="1704">
                  <c:v>4</c:v>
                </c:pt>
                <c:pt idx="1705">
                  <c:v>4</c:v>
                </c:pt>
                <c:pt idx="1708">
                  <c:v>3.93</c:v>
                </c:pt>
                <c:pt idx="1709">
                  <c:v>3.99</c:v>
                </c:pt>
                <c:pt idx="1710">
                  <c:v>4</c:v>
                </c:pt>
                <c:pt idx="1711">
                  <c:v>3.95</c:v>
                </c:pt>
                <c:pt idx="1712">
                  <c:v>3.93</c:v>
                </c:pt>
                <c:pt idx="1715">
                  <c:v>3.92</c:v>
                </c:pt>
                <c:pt idx="1716">
                  <c:v>3.85</c:v>
                </c:pt>
                <c:pt idx="1717">
                  <c:v>3.88</c:v>
                </c:pt>
                <c:pt idx="1718">
                  <c:v>3.93</c:v>
                </c:pt>
                <c:pt idx="1719">
                  <c:v>3.93</c:v>
                </c:pt>
                <c:pt idx="1722">
                  <c:v>3.96</c:v>
                </c:pt>
                <c:pt idx="1723">
                  <c:v>3.95</c:v>
                </c:pt>
                <c:pt idx="1724">
                  <c:v>4</c:v>
                </c:pt>
                <c:pt idx="1725">
                  <c:v>4.0199999999999996</c:v>
                </c:pt>
                <c:pt idx="1726">
                  <c:v>4.05</c:v>
                </c:pt>
                <c:pt idx="1729">
                  <c:v>4.0599999999999996</c:v>
                </c:pt>
                <c:pt idx="1730">
                  <c:v>4.0999999999999996</c:v>
                </c:pt>
                <c:pt idx="1731">
                  <c:v>4.08</c:v>
                </c:pt>
                <c:pt idx="1732">
                  <c:v>4.08</c:v>
                </c:pt>
                <c:pt idx="1733">
                  <c:v>4.0999999999999996</c:v>
                </c:pt>
                <c:pt idx="1736">
                  <c:v>4.07</c:v>
                </c:pt>
                <c:pt idx="1737">
                  <c:v>4.08</c:v>
                </c:pt>
                <c:pt idx="1738">
                  <c:v>4.0999999999999996</c:v>
                </c:pt>
                <c:pt idx="1739">
                  <c:v>4.12</c:v>
                </c:pt>
                <c:pt idx="1740">
                  <c:v>4.0999999999999996</c:v>
                </c:pt>
                <c:pt idx="1743">
                  <c:v>4.07</c:v>
                </c:pt>
                <c:pt idx="1744">
                  <c:v>4.0599999999999996</c:v>
                </c:pt>
                <c:pt idx="1745">
                  <c:v>4.07</c:v>
                </c:pt>
                <c:pt idx="1746">
                  <c:v>4.04</c:v>
                </c:pt>
                <c:pt idx="1747">
                  <c:v>4</c:v>
                </c:pt>
                <c:pt idx="1750">
                  <c:v>3.98</c:v>
                </c:pt>
                <c:pt idx="1751">
                  <c:v>3.98</c:v>
                </c:pt>
                <c:pt idx="1752">
                  <c:v>4.03</c:v>
                </c:pt>
                <c:pt idx="1753">
                  <c:v>3.99</c:v>
                </c:pt>
                <c:pt idx="1754">
                  <c:v>3.96</c:v>
                </c:pt>
                <c:pt idx="1757">
                  <c:v>3.96</c:v>
                </c:pt>
                <c:pt idx="1758">
                  <c:v>3.93</c:v>
                </c:pt>
                <c:pt idx="1759">
                  <c:v>3.98</c:v>
                </c:pt>
                <c:pt idx="1760">
                  <c:v>3.94</c:v>
                </c:pt>
                <c:pt idx="1761">
                  <c:v>3.95</c:v>
                </c:pt>
                <c:pt idx="1764">
                  <c:v>3.93</c:v>
                </c:pt>
                <c:pt idx="1765">
                  <c:v>3.94</c:v>
                </c:pt>
                <c:pt idx="1766">
                  <c:v>3.92</c:v>
                </c:pt>
                <c:pt idx="1767">
                  <c:v>3.93</c:v>
                </c:pt>
                <c:pt idx="1768">
                  <c:v>3.98</c:v>
                </c:pt>
                <c:pt idx="1771">
                  <c:v>3.91</c:v>
                </c:pt>
                <c:pt idx="1772">
                  <c:v>3.91</c:v>
                </c:pt>
                <c:pt idx="1773">
                  <c:v>3.93</c:v>
                </c:pt>
                <c:pt idx="1774">
                  <c:v>3.91</c:v>
                </c:pt>
                <c:pt idx="1775">
                  <c:v>3.96</c:v>
                </c:pt>
                <c:pt idx="1778">
                  <c:v>4</c:v>
                </c:pt>
                <c:pt idx="1779">
                  <c:v>4</c:v>
                </c:pt>
                <c:pt idx="1780">
                  <c:v>3.9699999999999998</c:v>
                </c:pt>
                <c:pt idx="1781">
                  <c:v>3.9</c:v>
                </c:pt>
                <c:pt idx="1782">
                  <c:v>3.93</c:v>
                </c:pt>
                <c:pt idx="1785">
                  <c:v>3.87</c:v>
                </c:pt>
                <c:pt idx="1786">
                  <c:v>3.8200000000000003</c:v>
                </c:pt>
                <c:pt idx="1787">
                  <c:v>3.8200000000000003</c:v>
                </c:pt>
                <c:pt idx="1788">
                  <c:v>3.83</c:v>
                </c:pt>
                <c:pt idx="1789">
                  <c:v>3.79</c:v>
                </c:pt>
                <c:pt idx="1792">
                  <c:v>3.8</c:v>
                </c:pt>
                <c:pt idx="1793">
                  <c:v>3.81</c:v>
                </c:pt>
                <c:pt idx="1794">
                  <c:v>3.81</c:v>
                </c:pt>
                <c:pt idx="1795">
                  <c:v>3.8</c:v>
                </c:pt>
                <c:pt idx="1796">
                  <c:v>3.76</c:v>
                </c:pt>
                <c:pt idx="1799">
                  <c:v>3.75</c:v>
                </c:pt>
                <c:pt idx="1800">
                  <c:v>3.77</c:v>
                </c:pt>
                <c:pt idx="1801">
                  <c:v>3.81</c:v>
                </c:pt>
                <c:pt idx="1802">
                  <c:v>3.83</c:v>
                </c:pt>
                <c:pt idx="1803">
                  <c:v>3.79</c:v>
                </c:pt>
                <c:pt idx="1806">
                  <c:v>3.8</c:v>
                </c:pt>
                <c:pt idx="1807">
                  <c:v>3.83</c:v>
                </c:pt>
                <c:pt idx="1808">
                  <c:v>3.79</c:v>
                </c:pt>
                <c:pt idx="1809">
                  <c:v>3.79</c:v>
                </c:pt>
                <c:pt idx="1810">
                  <c:v>3.81</c:v>
                </c:pt>
                <c:pt idx="1813">
                  <c:v>3.8200000000000003</c:v>
                </c:pt>
                <c:pt idx="1814">
                  <c:v>3.81</c:v>
                </c:pt>
                <c:pt idx="1815">
                  <c:v>3.77</c:v>
                </c:pt>
                <c:pt idx="1816">
                  <c:v>3.79</c:v>
                </c:pt>
                <c:pt idx="1817">
                  <c:v>3.7</c:v>
                </c:pt>
                <c:pt idx="1820">
                  <c:v>3.67</c:v>
                </c:pt>
                <c:pt idx="1821">
                  <c:v>3.67</c:v>
                </c:pt>
                <c:pt idx="1822">
                  <c:v>3.68</c:v>
                </c:pt>
                <c:pt idx="1823">
                  <c:v>3.68</c:v>
                </c:pt>
                <c:pt idx="1824">
                  <c:v>3.66</c:v>
                </c:pt>
                <c:pt idx="1827">
                  <c:v>3.73</c:v>
                </c:pt>
                <c:pt idx="1828">
                  <c:v>3.69</c:v>
                </c:pt>
                <c:pt idx="1829">
                  <c:v>3.73</c:v>
                </c:pt>
                <c:pt idx="1830">
                  <c:v>3.7</c:v>
                </c:pt>
                <c:pt idx="1831">
                  <c:v>3.69</c:v>
                </c:pt>
                <c:pt idx="1834">
                  <c:v>3.75</c:v>
                </c:pt>
                <c:pt idx="1835">
                  <c:v>3.79</c:v>
                </c:pt>
                <c:pt idx="1836">
                  <c:v>3.8</c:v>
                </c:pt>
                <c:pt idx="1837">
                  <c:v>3.8200000000000003</c:v>
                </c:pt>
                <c:pt idx="1838">
                  <c:v>3.81</c:v>
                </c:pt>
                <c:pt idx="1841">
                  <c:v>3.83</c:v>
                </c:pt>
                <c:pt idx="1842">
                  <c:v>3.8</c:v>
                </c:pt>
                <c:pt idx="1843">
                  <c:v>3.8</c:v>
                </c:pt>
                <c:pt idx="1844">
                  <c:v>3.8200000000000003</c:v>
                </c:pt>
                <c:pt idx="1845">
                  <c:v>3.8200000000000003</c:v>
                </c:pt>
                <c:pt idx="1848">
                  <c:v>3.87</c:v>
                </c:pt>
                <c:pt idx="1849">
                  <c:v>3.86</c:v>
                </c:pt>
                <c:pt idx="1850">
                  <c:v>3.89</c:v>
                </c:pt>
                <c:pt idx="1851">
                  <c:v>3.86</c:v>
                </c:pt>
                <c:pt idx="1852">
                  <c:v>3.84</c:v>
                </c:pt>
                <c:pt idx="1855">
                  <c:v>3.79</c:v>
                </c:pt>
                <c:pt idx="1856">
                  <c:v>3.79</c:v>
                </c:pt>
                <c:pt idx="1857">
                  <c:v>3.74</c:v>
                </c:pt>
                <c:pt idx="1858">
                  <c:v>3.7199999999999998</c:v>
                </c:pt>
                <c:pt idx="1859">
                  <c:v>3.7199999999999998</c:v>
                </c:pt>
                <c:pt idx="1862">
                  <c:v>3.7800000000000002</c:v>
                </c:pt>
                <c:pt idx="1863">
                  <c:v>3.76</c:v>
                </c:pt>
                <c:pt idx="1864">
                  <c:v>3.73</c:v>
                </c:pt>
                <c:pt idx="1865">
                  <c:v>3.75</c:v>
                </c:pt>
                <c:pt idx="1866">
                  <c:v>3.7199999999999998</c:v>
                </c:pt>
                <c:pt idx="1869">
                  <c:v>3.7</c:v>
                </c:pt>
                <c:pt idx="1870">
                  <c:v>3.74</c:v>
                </c:pt>
                <c:pt idx="1871">
                  <c:v>3.71</c:v>
                </c:pt>
                <c:pt idx="1872">
                  <c:v>3.74</c:v>
                </c:pt>
                <c:pt idx="1873">
                  <c:v>3.77</c:v>
                </c:pt>
                <c:pt idx="1876">
                  <c:v>3.71</c:v>
                </c:pt>
                <c:pt idx="1877">
                  <c:v>3.7</c:v>
                </c:pt>
                <c:pt idx="1878">
                  <c:v>3.71</c:v>
                </c:pt>
                <c:pt idx="1879">
                  <c:v>3.74</c:v>
                </c:pt>
                <c:pt idx="1880">
                  <c:v>3.7</c:v>
                </c:pt>
                <c:pt idx="1883">
                  <c:v>3.7199999999999998</c:v>
                </c:pt>
                <c:pt idx="1884">
                  <c:v>3.71</c:v>
                </c:pt>
                <c:pt idx="1885">
                  <c:v>3.71</c:v>
                </c:pt>
                <c:pt idx="1886">
                  <c:v>3.7199999999999998</c:v>
                </c:pt>
                <c:pt idx="1887">
                  <c:v>3.7</c:v>
                </c:pt>
                <c:pt idx="1890">
                  <c:v>3.66</c:v>
                </c:pt>
                <c:pt idx="1891">
                  <c:v>3.67</c:v>
                </c:pt>
                <c:pt idx="1892">
                  <c:v>3.68</c:v>
                </c:pt>
                <c:pt idx="1893">
                  <c:v>3.68</c:v>
                </c:pt>
                <c:pt idx="1894">
                  <c:v>3.71</c:v>
                </c:pt>
                <c:pt idx="1897">
                  <c:v>3.73</c:v>
                </c:pt>
                <c:pt idx="1898">
                  <c:v>3.75</c:v>
                </c:pt>
                <c:pt idx="1899">
                  <c:v>3.7</c:v>
                </c:pt>
                <c:pt idx="1900">
                  <c:v>3.75</c:v>
                </c:pt>
                <c:pt idx="1901">
                  <c:v>3.7800000000000002</c:v>
                </c:pt>
                <c:pt idx="1904">
                  <c:v>3.8</c:v>
                </c:pt>
                <c:pt idx="1905">
                  <c:v>3.83</c:v>
                </c:pt>
                <c:pt idx="1906">
                  <c:v>3.85</c:v>
                </c:pt>
                <c:pt idx="1907">
                  <c:v>3.86</c:v>
                </c:pt>
                <c:pt idx="1908">
                  <c:v>3.85</c:v>
                </c:pt>
                <c:pt idx="1913">
                  <c:v>3.88</c:v>
                </c:pt>
                <c:pt idx="1914">
                  <c:v>3.93</c:v>
                </c:pt>
                <c:pt idx="1915">
                  <c:v>3.94</c:v>
                </c:pt>
                <c:pt idx="1919">
                  <c:v>3.92</c:v>
                </c:pt>
                <c:pt idx="1920">
                  <c:v>3.94</c:v>
                </c:pt>
                <c:pt idx="1921">
                  <c:v>3.93</c:v>
                </c:pt>
                <c:pt idx="1922">
                  <c:v>3.92</c:v>
                </c:pt>
                <c:pt idx="1925">
                  <c:v>3.9699999999999998</c:v>
                </c:pt>
                <c:pt idx="1926">
                  <c:v>3.98</c:v>
                </c:pt>
                <c:pt idx="1927">
                  <c:v>4</c:v>
                </c:pt>
                <c:pt idx="1928">
                  <c:v>4.0199999999999996</c:v>
                </c:pt>
                <c:pt idx="1929">
                  <c:v>4.04</c:v>
                </c:pt>
                <c:pt idx="1932">
                  <c:v>4.0599999999999996</c:v>
                </c:pt>
                <c:pt idx="1933">
                  <c:v>4.04</c:v>
                </c:pt>
                <c:pt idx="1934">
                  <c:v>4.01</c:v>
                </c:pt>
                <c:pt idx="1935">
                  <c:v>4.07</c:v>
                </c:pt>
                <c:pt idx="1936">
                  <c:v>4.03</c:v>
                </c:pt>
                <c:pt idx="1939">
                  <c:v>4.04</c:v>
                </c:pt>
                <c:pt idx="1940">
                  <c:v>4.01</c:v>
                </c:pt>
                <c:pt idx="1941">
                  <c:v>4.03</c:v>
                </c:pt>
                <c:pt idx="1942">
                  <c:v>4.03</c:v>
                </c:pt>
                <c:pt idx="1943">
                  <c:v>4.08</c:v>
                </c:pt>
                <c:pt idx="1946">
                  <c:v>4.0999999999999996</c:v>
                </c:pt>
                <c:pt idx="1947">
                  <c:v>4.0999999999999996</c:v>
                </c:pt>
                <c:pt idx="1948">
                  <c:v>4.09</c:v>
                </c:pt>
                <c:pt idx="1949">
                  <c:v>4.08</c:v>
                </c:pt>
                <c:pt idx="1950">
                  <c:v>4.0999999999999996</c:v>
                </c:pt>
                <c:pt idx="1953">
                  <c:v>4.04</c:v>
                </c:pt>
                <c:pt idx="1954">
                  <c:v>4.0199999999999996</c:v>
                </c:pt>
                <c:pt idx="1955">
                  <c:v>4.03</c:v>
                </c:pt>
                <c:pt idx="1956">
                  <c:v>4.03</c:v>
                </c:pt>
                <c:pt idx="1957">
                  <c:v>4.0599999999999996</c:v>
                </c:pt>
                <c:pt idx="1960">
                  <c:v>4.0999999999999996</c:v>
                </c:pt>
                <c:pt idx="1961">
                  <c:v>4.12</c:v>
                </c:pt>
                <c:pt idx="1962">
                  <c:v>4.12</c:v>
                </c:pt>
                <c:pt idx="1963">
                  <c:v>4.07</c:v>
                </c:pt>
                <c:pt idx="1964">
                  <c:v>4.03</c:v>
                </c:pt>
                <c:pt idx="1967">
                  <c:v>4.0599999999999996</c:v>
                </c:pt>
                <c:pt idx="1968">
                  <c:v>4.09</c:v>
                </c:pt>
                <c:pt idx="1969">
                  <c:v>4.04</c:v>
                </c:pt>
                <c:pt idx="1970">
                  <c:v>4.0599999999999996</c:v>
                </c:pt>
                <c:pt idx="1971">
                  <c:v>4.0599999999999996</c:v>
                </c:pt>
                <c:pt idx="1974">
                  <c:v>4.01</c:v>
                </c:pt>
                <c:pt idx="1975">
                  <c:v>3.9699999999999998</c:v>
                </c:pt>
                <c:pt idx="1976">
                  <c:v>3.95</c:v>
                </c:pt>
                <c:pt idx="1977">
                  <c:v>3.9699999999999998</c:v>
                </c:pt>
                <c:pt idx="1978">
                  <c:v>3.94</c:v>
                </c:pt>
                <c:pt idx="1981">
                  <c:v>3.9</c:v>
                </c:pt>
                <c:pt idx="1982">
                  <c:v>3.92</c:v>
                </c:pt>
                <c:pt idx="1983">
                  <c:v>3.93</c:v>
                </c:pt>
                <c:pt idx="1984">
                  <c:v>3.93</c:v>
                </c:pt>
                <c:pt idx="1985">
                  <c:v>3.92</c:v>
                </c:pt>
                <c:pt idx="1988">
                  <c:v>3.96</c:v>
                </c:pt>
                <c:pt idx="1989">
                  <c:v>3.93</c:v>
                </c:pt>
                <c:pt idx="1990">
                  <c:v>3.88</c:v>
                </c:pt>
                <c:pt idx="1991">
                  <c:v>3.91</c:v>
                </c:pt>
                <c:pt idx="1992">
                  <c:v>3.89</c:v>
                </c:pt>
                <c:pt idx="1995">
                  <c:v>3.92</c:v>
                </c:pt>
                <c:pt idx="1996">
                  <c:v>3.92</c:v>
                </c:pt>
                <c:pt idx="1997">
                  <c:v>3.9</c:v>
                </c:pt>
                <c:pt idx="1998">
                  <c:v>3.9</c:v>
                </c:pt>
                <c:pt idx="1999">
                  <c:v>3.95</c:v>
                </c:pt>
                <c:pt idx="2002">
                  <c:v>4.01</c:v>
                </c:pt>
                <c:pt idx="2003">
                  <c:v>4.01</c:v>
                </c:pt>
                <c:pt idx="2004">
                  <c:v>4.0199999999999996</c:v>
                </c:pt>
                <c:pt idx="2005">
                  <c:v>4.05</c:v>
                </c:pt>
                <c:pt idx="2006">
                  <c:v>4.05</c:v>
                </c:pt>
                <c:pt idx="2009">
                  <c:v>4.05</c:v>
                </c:pt>
                <c:pt idx="2010">
                  <c:v>4.07</c:v>
                </c:pt>
                <c:pt idx="2011">
                  <c:v>4.08</c:v>
                </c:pt>
                <c:pt idx="2012">
                  <c:v>4.08</c:v>
                </c:pt>
                <c:pt idx="2017">
                  <c:v>4.13</c:v>
                </c:pt>
                <c:pt idx="2018">
                  <c:v>4.12</c:v>
                </c:pt>
                <c:pt idx="2019">
                  <c:v>4.1500000000000004</c:v>
                </c:pt>
                <c:pt idx="2020">
                  <c:v>4.2</c:v>
                </c:pt>
                <c:pt idx="2023">
                  <c:v>4.2300000000000004</c:v>
                </c:pt>
                <c:pt idx="2024">
                  <c:v>4.2300000000000004</c:v>
                </c:pt>
                <c:pt idx="2025">
                  <c:v>4.16</c:v>
                </c:pt>
                <c:pt idx="2026">
                  <c:v>4.13</c:v>
                </c:pt>
                <c:pt idx="2027">
                  <c:v>4.1900000000000004</c:v>
                </c:pt>
                <c:pt idx="2030">
                  <c:v>4.17</c:v>
                </c:pt>
                <c:pt idx="2031">
                  <c:v>4.16</c:v>
                </c:pt>
                <c:pt idx="2032">
                  <c:v>4.18</c:v>
                </c:pt>
                <c:pt idx="2033">
                  <c:v>4.2</c:v>
                </c:pt>
                <c:pt idx="2034">
                  <c:v>4.21</c:v>
                </c:pt>
                <c:pt idx="2037">
                  <c:v>4.2</c:v>
                </c:pt>
                <c:pt idx="2039">
                  <c:v>4.1900000000000004</c:v>
                </c:pt>
                <c:pt idx="2040">
                  <c:v>4.21</c:v>
                </c:pt>
                <c:pt idx="2041">
                  <c:v>4.21</c:v>
                </c:pt>
                <c:pt idx="2044">
                  <c:v>4.22</c:v>
                </c:pt>
                <c:pt idx="2045">
                  <c:v>4.2</c:v>
                </c:pt>
                <c:pt idx="2046">
                  <c:v>4.21</c:v>
                </c:pt>
                <c:pt idx="2047">
                  <c:v>4.22</c:v>
                </c:pt>
                <c:pt idx="2048">
                  <c:v>4.16</c:v>
                </c:pt>
                <c:pt idx="2051">
                  <c:v>4.25</c:v>
                </c:pt>
                <c:pt idx="2052">
                  <c:v>4.29</c:v>
                </c:pt>
                <c:pt idx="2053">
                  <c:v>4.29</c:v>
                </c:pt>
                <c:pt idx="2054">
                  <c:v>4.3</c:v>
                </c:pt>
                <c:pt idx="2055">
                  <c:v>4.3099999999999996</c:v>
                </c:pt>
                <c:pt idx="2058">
                  <c:v>4.3099999999999996</c:v>
                </c:pt>
                <c:pt idx="2059">
                  <c:v>4.32</c:v>
                </c:pt>
                <c:pt idx="2060">
                  <c:v>4.37</c:v>
                </c:pt>
                <c:pt idx="2061">
                  <c:v>4.3600000000000003</c:v>
                </c:pt>
                <c:pt idx="2062">
                  <c:v>4.3600000000000003</c:v>
                </c:pt>
                <c:pt idx="2066">
                  <c:v>4.38</c:v>
                </c:pt>
                <c:pt idx="2067">
                  <c:v>4.38</c:v>
                </c:pt>
                <c:pt idx="2068">
                  <c:v>4.3899999999999997</c:v>
                </c:pt>
                <c:pt idx="2069">
                  <c:v>4.42</c:v>
                </c:pt>
                <c:pt idx="2072">
                  <c:v>4.45</c:v>
                </c:pt>
                <c:pt idx="2073">
                  <c:v>4.46</c:v>
                </c:pt>
                <c:pt idx="2074">
                  <c:v>4.4800000000000004</c:v>
                </c:pt>
                <c:pt idx="2075">
                  <c:v>4.5</c:v>
                </c:pt>
                <c:pt idx="2076">
                  <c:v>4.57</c:v>
                </c:pt>
                <c:pt idx="2079">
                  <c:v>4.55</c:v>
                </c:pt>
                <c:pt idx="2080">
                  <c:v>4.58</c:v>
                </c:pt>
                <c:pt idx="2081">
                  <c:v>4.67</c:v>
                </c:pt>
                <c:pt idx="2082">
                  <c:v>4.6399999999999997</c:v>
                </c:pt>
                <c:pt idx="2083">
                  <c:v>4.67</c:v>
                </c:pt>
                <c:pt idx="2086">
                  <c:v>4.63</c:v>
                </c:pt>
                <c:pt idx="2087">
                  <c:v>4.6399999999999997</c:v>
                </c:pt>
                <c:pt idx="2088">
                  <c:v>4.57</c:v>
                </c:pt>
                <c:pt idx="2089">
                  <c:v>4.66</c:v>
                </c:pt>
                <c:pt idx="2090">
                  <c:v>4.6399999999999997</c:v>
                </c:pt>
                <c:pt idx="2093">
                  <c:v>4.62</c:v>
                </c:pt>
                <c:pt idx="2094">
                  <c:v>4.59</c:v>
                </c:pt>
                <c:pt idx="2095">
                  <c:v>4.54</c:v>
                </c:pt>
                <c:pt idx="2096">
                  <c:v>4.59</c:v>
                </c:pt>
                <c:pt idx="2097">
                  <c:v>4.55</c:v>
                </c:pt>
                <c:pt idx="2100">
                  <c:v>4.5199999999999996</c:v>
                </c:pt>
                <c:pt idx="2101">
                  <c:v>4.53</c:v>
                </c:pt>
                <c:pt idx="2102">
                  <c:v>4.59</c:v>
                </c:pt>
                <c:pt idx="2103">
                  <c:v>4.62</c:v>
                </c:pt>
                <c:pt idx="2104">
                  <c:v>4.6500000000000004</c:v>
                </c:pt>
                <c:pt idx="2107">
                  <c:v>4.68</c:v>
                </c:pt>
                <c:pt idx="2108">
                  <c:v>4.6500000000000004</c:v>
                </c:pt>
                <c:pt idx="2109">
                  <c:v>4.55</c:v>
                </c:pt>
                <c:pt idx="2110">
                  <c:v>4.5999999999999996</c:v>
                </c:pt>
                <c:pt idx="2111">
                  <c:v>4.6399999999999997</c:v>
                </c:pt>
                <c:pt idx="2114">
                  <c:v>4.5999999999999996</c:v>
                </c:pt>
                <c:pt idx="2115">
                  <c:v>4.55</c:v>
                </c:pt>
                <c:pt idx="2116">
                  <c:v>4.5600000000000005</c:v>
                </c:pt>
                <c:pt idx="2117">
                  <c:v>4.57</c:v>
                </c:pt>
                <c:pt idx="2118">
                  <c:v>4.5</c:v>
                </c:pt>
                <c:pt idx="2121">
                  <c:v>4.42</c:v>
                </c:pt>
                <c:pt idx="2122">
                  <c:v>4.43</c:v>
                </c:pt>
                <c:pt idx="2123">
                  <c:v>4.41</c:v>
                </c:pt>
                <c:pt idx="2124">
                  <c:v>4.4000000000000004</c:v>
                </c:pt>
                <c:pt idx="2125">
                  <c:v>4.34</c:v>
                </c:pt>
                <c:pt idx="2128">
                  <c:v>4.32</c:v>
                </c:pt>
                <c:pt idx="2129">
                  <c:v>4.3499999999999996</c:v>
                </c:pt>
                <c:pt idx="2130">
                  <c:v>4.3099999999999996</c:v>
                </c:pt>
                <c:pt idx="2131">
                  <c:v>4.34</c:v>
                </c:pt>
                <c:pt idx="2132">
                  <c:v>4.3600000000000003</c:v>
                </c:pt>
                <c:pt idx="2135">
                  <c:v>4.3099999999999996</c:v>
                </c:pt>
                <c:pt idx="2136">
                  <c:v>4.3499999999999996</c:v>
                </c:pt>
                <c:pt idx="2137">
                  <c:v>4.41</c:v>
                </c:pt>
                <c:pt idx="2138">
                  <c:v>4.38</c:v>
                </c:pt>
                <c:pt idx="2139">
                  <c:v>4.34</c:v>
                </c:pt>
                <c:pt idx="2142">
                  <c:v>4.3600000000000003</c:v>
                </c:pt>
                <c:pt idx="2143">
                  <c:v>4.3499999999999996</c:v>
                </c:pt>
                <c:pt idx="2144">
                  <c:v>4.33</c:v>
                </c:pt>
                <c:pt idx="2145">
                  <c:v>4.29</c:v>
                </c:pt>
                <c:pt idx="2146">
                  <c:v>4.25</c:v>
                </c:pt>
                <c:pt idx="2149">
                  <c:v>4.3</c:v>
                </c:pt>
                <c:pt idx="2150">
                  <c:v>4.24</c:v>
                </c:pt>
                <c:pt idx="2151">
                  <c:v>4.2699999999999996</c:v>
                </c:pt>
                <c:pt idx="2152">
                  <c:v>4.3099999999999996</c:v>
                </c:pt>
                <c:pt idx="2153">
                  <c:v>4.25</c:v>
                </c:pt>
                <c:pt idx="2156">
                  <c:v>4.3</c:v>
                </c:pt>
                <c:pt idx="2157">
                  <c:v>4.24</c:v>
                </c:pt>
                <c:pt idx="2158">
                  <c:v>4.2</c:v>
                </c:pt>
                <c:pt idx="2159">
                  <c:v>4.24</c:v>
                </c:pt>
                <c:pt idx="2160">
                  <c:v>4.2699999999999996</c:v>
                </c:pt>
                <c:pt idx="2163">
                  <c:v>4.25</c:v>
                </c:pt>
                <c:pt idx="2164">
                  <c:v>4.24</c:v>
                </c:pt>
                <c:pt idx="2165">
                  <c:v>4.26</c:v>
                </c:pt>
                <c:pt idx="2166">
                  <c:v>4.2300000000000004</c:v>
                </c:pt>
                <c:pt idx="2167">
                  <c:v>4.2</c:v>
                </c:pt>
                <c:pt idx="2170">
                  <c:v>4.13</c:v>
                </c:pt>
                <c:pt idx="2171">
                  <c:v>4.09</c:v>
                </c:pt>
                <c:pt idx="2172">
                  <c:v>4.0999999999999996</c:v>
                </c:pt>
                <c:pt idx="2173">
                  <c:v>4.1100000000000003</c:v>
                </c:pt>
                <c:pt idx="2174">
                  <c:v>4.1399999999999997</c:v>
                </c:pt>
                <c:pt idx="2177">
                  <c:v>4.1399999999999997</c:v>
                </c:pt>
                <c:pt idx="2178">
                  <c:v>4.16</c:v>
                </c:pt>
                <c:pt idx="2179">
                  <c:v>4.26</c:v>
                </c:pt>
                <c:pt idx="2180">
                  <c:v>4.2699999999999996</c:v>
                </c:pt>
                <c:pt idx="2181">
                  <c:v>4.34</c:v>
                </c:pt>
                <c:pt idx="2184">
                  <c:v>4.37</c:v>
                </c:pt>
                <c:pt idx="2185">
                  <c:v>4.32</c:v>
                </c:pt>
                <c:pt idx="2186">
                  <c:v>4.34</c:v>
                </c:pt>
                <c:pt idx="2187">
                  <c:v>4.3899999999999997</c:v>
                </c:pt>
                <c:pt idx="2188">
                  <c:v>4.3499999999999996</c:v>
                </c:pt>
                <c:pt idx="2191">
                  <c:v>4.3600000000000003</c:v>
                </c:pt>
                <c:pt idx="2192">
                  <c:v>4.3499999999999996</c:v>
                </c:pt>
                <c:pt idx="2193">
                  <c:v>4.3</c:v>
                </c:pt>
                <c:pt idx="2194">
                  <c:v>4.34</c:v>
                </c:pt>
                <c:pt idx="2195">
                  <c:v>4.29</c:v>
                </c:pt>
                <c:pt idx="2198">
                  <c:v>4.3600000000000003</c:v>
                </c:pt>
                <c:pt idx="2199">
                  <c:v>4.34</c:v>
                </c:pt>
                <c:pt idx="2200">
                  <c:v>4.33</c:v>
                </c:pt>
                <c:pt idx="2201">
                  <c:v>4.37</c:v>
                </c:pt>
                <c:pt idx="2202">
                  <c:v>4.38</c:v>
                </c:pt>
                <c:pt idx="2205">
                  <c:v>4.43</c:v>
                </c:pt>
                <c:pt idx="2206">
                  <c:v>4.42</c:v>
                </c:pt>
                <c:pt idx="2207">
                  <c:v>4.41</c:v>
                </c:pt>
                <c:pt idx="2208">
                  <c:v>4.3600000000000003</c:v>
                </c:pt>
                <c:pt idx="2209">
                  <c:v>4.29</c:v>
                </c:pt>
                <c:pt idx="2212">
                  <c:v>4.1900000000000004</c:v>
                </c:pt>
                <c:pt idx="2213">
                  <c:v>4.2</c:v>
                </c:pt>
                <c:pt idx="2214">
                  <c:v>4.18</c:v>
                </c:pt>
                <c:pt idx="2215">
                  <c:v>4.17</c:v>
                </c:pt>
                <c:pt idx="2216">
                  <c:v>4.16</c:v>
                </c:pt>
                <c:pt idx="2219">
                  <c:v>4.1900000000000004</c:v>
                </c:pt>
                <c:pt idx="2220">
                  <c:v>4.18</c:v>
                </c:pt>
                <c:pt idx="2221">
                  <c:v>4.21</c:v>
                </c:pt>
                <c:pt idx="2222">
                  <c:v>4.3099999999999996</c:v>
                </c:pt>
                <c:pt idx="2223">
                  <c:v>4.1900000000000004</c:v>
                </c:pt>
                <c:pt idx="2226">
                  <c:v>4.1500000000000004</c:v>
                </c:pt>
                <c:pt idx="2227">
                  <c:v>4.2</c:v>
                </c:pt>
                <c:pt idx="2228">
                  <c:v>4.1500000000000004</c:v>
                </c:pt>
                <c:pt idx="2229">
                  <c:v>4.13</c:v>
                </c:pt>
                <c:pt idx="2230">
                  <c:v>4.12</c:v>
                </c:pt>
                <c:pt idx="2233">
                  <c:v>4.0999999999999996</c:v>
                </c:pt>
                <c:pt idx="2234">
                  <c:v>4.0999999999999996</c:v>
                </c:pt>
                <c:pt idx="2235">
                  <c:v>4.18</c:v>
                </c:pt>
                <c:pt idx="2236">
                  <c:v>4.1399999999999997</c:v>
                </c:pt>
                <c:pt idx="2237">
                  <c:v>4.09</c:v>
                </c:pt>
                <c:pt idx="2240">
                  <c:v>4.0999999999999996</c:v>
                </c:pt>
                <c:pt idx="2241">
                  <c:v>4.04</c:v>
                </c:pt>
                <c:pt idx="2242">
                  <c:v>4.0199999999999996</c:v>
                </c:pt>
                <c:pt idx="2243">
                  <c:v>4.04</c:v>
                </c:pt>
                <c:pt idx="2244">
                  <c:v>4.03</c:v>
                </c:pt>
                <c:pt idx="2247">
                  <c:v>4.05</c:v>
                </c:pt>
                <c:pt idx="2248">
                  <c:v>4.0199999999999996</c:v>
                </c:pt>
                <c:pt idx="2249">
                  <c:v>4.09</c:v>
                </c:pt>
                <c:pt idx="2250">
                  <c:v>4.12</c:v>
                </c:pt>
                <c:pt idx="2251">
                  <c:v>4.09</c:v>
                </c:pt>
                <c:pt idx="2254">
                  <c:v>4.13</c:v>
                </c:pt>
                <c:pt idx="2255">
                  <c:v>4.08</c:v>
                </c:pt>
                <c:pt idx="2256">
                  <c:v>4.04</c:v>
                </c:pt>
                <c:pt idx="2257">
                  <c:v>4.0599999999999996</c:v>
                </c:pt>
                <c:pt idx="2258">
                  <c:v>4.1399999999999997</c:v>
                </c:pt>
                <c:pt idx="2261">
                  <c:v>4.2</c:v>
                </c:pt>
                <c:pt idx="2262">
                  <c:v>4.2699999999999996</c:v>
                </c:pt>
                <c:pt idx="2263">
                  <c:v>4.26</c:v>
                </c:pt>
                <c:pt idx="2264">
                  <c:v>4.3</c:v>
                </c:pt>
                <c:pt idx="2265">
                  <c:v>4.3099999999999996</c:v>
                </c:pt>
                <c:pt idx="2268">
                  <c:v>4.3099999999999996</c:v>
                </c:pt>
                <c:pt idx="2269">
                  <c:v>4.3</c:v>
                </c:pt>
                <c:pt idx="2270">
                  <c:v>4.28</c:v>
                </c:pt>
                <c:pt idx="2271">
                  <c:v>4.3099999999999996</c:v>
                </c:pt>
                <c:pt idx="2272">
                  <c:v>4.28</c:v>
                </c:pt>
                <c:pt idx="2278">
                  <c:v>4.3499999999999996</c:v>
                </c:pt>
                <c:pt idx="2279">
                  <c:v>4.37</c:v>
                </c:pt>
                <c:pt idx="2284">
                  <c:v>4.3600000000000003</c:v>
                </c:pt>
                <c:pt idx="2285">
                  <c:v>4.22</c:v>
                </c:pt>
                <c:pt idx="2286">
                  <c:v>4.18</c:v>
                </c:pt>
                <c:pt idx="2289">
                  <c:v>4.1500000000000004</c:v>
                </c:pt>
                <c:pt idx="2290">
                  <c:v>4.1399999999999997</c:v>
                </c:pt>
                <c:pt idx="2291">
                  <c:v>4.12</c:v>
                </c:pt>
                <c:pt idx="2292">
                  <c:v>4.09</c:v>
                </c:pt>
                <c:pt idx="2293">
                  <c:v>4.1100000000000003</c:v>
                </c:pt>
                <c:pt idx="2296">
                  <c:v>4.05</c:v>
                </c:pt>
                <c:pt idx="2297">
                  <c:v>4.04</c:v>
                </c:pt>
                <c:pt idx="2298">
                  <c:v>4</c:v>
                </c:pt>
                <c:pt idx="2299">
                  <c:v>4</c:v>
                </c:pt>
                <c:pt idx="2300">
                  <c:v>3.96</c:v>
                </c:pt>
                <c:pt idx="2303">
                  <c:v>3.94</c:v>
                </c:pt>
                <c:pt idx="2304">
                  <c:v>3.87</c:v>
                </c:pt>
                <c:pt idx="2305">
                  <c:v>3.94</c:v>
                </c:pt>
                <c:pt idx="2306">
                  <c:v>3.95</c:v>
                </c:pt>
                <c:pt idx="2307">
                  <c:v>4.0199999999999996</c:v>
                </c:pt>
                <c:pt idx="2310">
                  <c:v>3.94</c:v>
                </c:pt>
                <c:pt idx="2311">
                  <c:v>3.98</c:v>
                </c:pt>
                <c:pt idx="2312">
                  <c:v>3.99</c:v>
                </c:pt>
                <c:pt idx="2313">
                  <c:v>3.9699999999999998</c:v>
                </c:pt>
                <c:pt idx="2314">
                  <c:v>3.94</c:v>
                </c:pt>
                <c:pt idx="2317">
                  <c:v>3.93</c:v>
                </c:pt>
                <c:pt idx="2318">
                  <c:v>3.91</c:v>
                </c:pt>
                <c:pt idx="2319">
                  <c:v>3.86</c:v>
                </c:pt>
                <c:pt idx="2320">
                  <c:v>3.89</c:v>
                </c:pt>
                <c:pt idx="2321">
                  <c:v>3.92</c:v>
                </c:pt>
                <c:pt idx="2324">
                  <c:v>3.88</c:v>
                </c:pt>
                <c:pt idx="2325">
                  <c:v>3.87</c:v>
                </c:pt>
                <c:pt idx="2326">
                  <c:v>3.94</c:v>
                </c:pt>
                <c:pt idx="2327">
                  <c:v>3.98</c:v>
                </c:pt>
                <c:pt idx="2328">
                  <c:v>4</c:v>
                </c:pt>
                <c:pt idx="2331">
                  <c:v>3.99</c:v>
                </c:pt>
                <c:pt idx="2332">
                  <c:v>3.98</c:v>
                </c:pt>
                <c:pt idx="2333">
                  <c:v>4.03</c:v>
                </c:pt>
                <c:pt idx="2334">
                  <c:v>4.03</c:v>
                </c:pt>
                <c:pt idx="2335">
                  <c:v>4</c:v>
                </c:pt>
                <c:pt idx="2338">
                  <c:v>4.04</c:v>
                </c:pt>
                <c:pt idx="2339">
                  <c:v>4.07</c:v>
                </c:pt>
                <c:pt idx="2340">
                  <c:v>4.0599999999999996</c:v>
                </c:pt>
                <c:pt idx="2341">
                  <c:v>4.07</c:v>
                </c:pt>
                <c:pt idx="2342">
                  <c:v>3.96</c:v>
                </c:pt>
                <c:pt idx="2345">
                  <c:v>3.86</c:v>
                </c:pt>
                <c:pt idx="2346">
                  <c:v>3.86</c:v>
                </c:pt>
                <c:pt idx="2347">
                  <c:v>3.85</c:v>
                </c:pt>
                <c:pt idx="2348">
                  <c:v>3.84</c:v>
                </c:pt>
                <c:pt idx="2349">
                  <c:v>3.76</c:v>
                </c:pt>
                <c:pt idx="2352">
                  <c:v>3.76</c:v>
                </c:pt>
                <c:pt idx="2353">
                  <c:v>3.79</c:v>
                </c:pt>
                <c:pt idx="2354">
                  <c:v>3.83</c:v>
                </c:pt>
                <c:pt idx="2355">
                  <c:v>3.7199999999999998</c:v>
                </c:pt>
                <c:pt idx="2356">
                  <c:v>3.76</c:v>
                </c:pt>
                <c:pt idx="2359">
                  <c:v>3.68</c:v>
                </c:pt>
                <c:pt idx="2360">
                  <c:v>3.7199999999999998</c:v>
                </c:pt>
                <c:pt idx="2361">
                  <c:v>3.73</c:v>
                </c:pt>
                <c:pt idx="2362">
                  <c:v>3.74</c:v>
                </c:pt>
                <c:pt idx="2367">
                  <c:v>3.84</c:v>
                </c:pt>
                <c:pt idx="2368">
                  <c:v>3.89</c:v>
                </c:pt>
                <c:pt idx="2369">
                  <c:v>3.9</c:v>
                </c:pt>
                <c:pt idx="2370">
                  <c:v>3.94</c:v>
                </c:pt>
                <c:pt idx="2373">
                  <c:v>3.92</c:v>
                </c:pt>
                <c:pt idx="2374">
                  <c:v>3.93</c:v>
                </c:pt>
                <c:pt idx="2375">
                  <c:v>3.9699999999999998</c:v>
                </c:pt>
                <c:pt idx="2376">
                  <c:v>3.98</c:v>
                </c:pt>
                <c:pt idx="2377">
                  <c:v>3.98</c:v>
                </c:pt>
                <c:pt idx="2380">
                  <c:v>3.99</c:v>
                </c:pt>
                <c:pt idx="2381">
                  <c:v>3.99</c:v>
                </c:pt>
                <c:pt idx="2382">
                  <c:v>4</c:v>
                </c:pt>
                <c:pt idx="2383">
                  <c:v>3.9699999999999998</c:v>
                </c:pt>
                <c:pt idx="2384">
                  <c:v>4</c:v>
                </c:pt>
                <c:pt idx="2387">
                  <c:v>3.91</c:v>
                </c:pt>
                <c:pt idx="2388">
                  <c:v>3.91</c:v>
                </c:pt>
                <c:pt idx="2389">
                  <c:v>3.98</c:v>
                </c:pt>
                <c:pt idx="2390">
                  <c:v>4.07</c:v>
                </c:pt>
                <c:pt idx="2391">
                  <c:v>4.09</c:v>
                </c:pt>
                <c:pt idx="2394">
                  <c:v>4.0999999999999996</c:v>
                </c:pt>
                <c:pt idx="2395">
                  <c:v>4.1500000000000004</c:v>
                </c:pt>
                <c:pt idx="2396">
                  <c:v>4.1399999999999997</c:v>
                </c:pt>
                <c:pt idx="2397">
                  <c:v>4.0999999999999996</c:v>
                </c:pt>
                <c:pt idx="2398">
                  <c:v>4.21</c:v>
                </c:pt>
                <c:pt idx="2401">
                  <c:v>4.1900000000000004</c:v>
                </c:pt>
                <c:pt idx="2402">
                  <c:v>4.18</c:v>
                </c:pt>
                <c:pt idx="2403">
                  <c:v>4.13</c:v>
                </c:pt>
                <c:pt idx="2405">
                  <c:v>4.12</c:v>
                </c:pt>
                <c:pt idx="2408">
                  <c:v>4.16</c:v>
                </c:pt>
                <c:pt idx="2409">
                  <c:v>4.1500000000000004</c:v>
                </c:pt>
                <c:pt idx="2410">
                  <c:v>4.17</c:v>
                </c:pt>
                <c:pt idx="2411">
                  <c:v>4.1399999999999997</c:v>
                </c:pt>
                <c:pt idx="2412">
                  <c:v>4.03</c:v>
                </c:pt>
                <c:pt idx="2415">
                  <c:v>4.03</c:v>
                </c:pt>
                <c:pt idx="2416">
                  <c:v>4.01</c:v>
                </c:pt>
                <c:pt idx="2417">
                  <c:v>4.17</c:v>
                </c:pt>
                <c:pt idx="2418">
                  <c:v>4.25</c:v>
                </c:pt>
                <c:pt idx="2419">
                  <c:v>4.22</c:v>
                </c:pt>
                <c:pt idx="2422">
                  <c:v>4.16</c:v>
                </c:pt>
                <c:pt idx="2423">
                  <c:v>4.18</c:v>
                </c:pt>
                <c:pt idx="2424">
                  <c:v>4.26</c:v>
                </c:pt>
                <c:pt idx="2425">
                  <c:v>4.25</c:v>
                </c:pt>
                <c:pt idx="2426">
                  <c:v>4.26</c:v>
                </c:pt>
                <c:pt idx="2429">
                  <c:v>4.2699999999999996</c:v>
                </c:pt>
                <c:pt idx="2430">
                  <c:v>4.28</c:v>
                </c:pt>
                <c:pt idx="2431">
                  <c:v>4.33</c:v>
                </c:pt>
                <c:pt idx="2432">
                  <c:v>4.4000000000000004</c:v>
                </c:pt>
                <c:pt idx="2433">
                  <c:v>4.41</c:v>
                </c:pt>
                <c:pt idx="2436">
                  <c:v>4.3899999999999997</c:v>
                </c:pt>
                <c:pt idx="2437">
                  <c:v>4.38</c:v>
                </c:pt>
                <c:pt idx="2438">
                  <c:v>4.4000000000000004</c:v>
                </c:pt>
                <c:pt idx="2439">
                  <c:v>4.45</c:v>
                </c:pt>
                <c:pt idx="2440">
                  <c:v>4.47</c:v>
                </c:pt>
                <c:pt idx="2443">
                  <c:v>4.38</c:v>
                </c:pt>
                <c:pt idx="2444">
                  <c:v>4.51</c:v>
                </c:pt>
                <c:pt idx="2445">
                  <c:v>4.51</c:v>
                </c:pt>
                <c:pt idx="2446">
                  <c:v>4.59</c:v>
                </c:pt>
                <c:pt idx="2447">
                  <c:v>4.6399999999999997</c:v>
                </c:pt>
                <c:pt idx="2450">
                  <c:v>4.6100000000000003</c:v>
                </c:pt>
                <c:pt idx="2451">
                  <c:v>4.6100000000000003</c:v>
                </c:pt>
                <c:pt idx="2452">
                  <c:v>4.6100000000000003</c:v>
                </c:pt>
                <c:pt idx="2453">
                  <c:v>4.62</c:v>
                </c:pt>
                <c:pt idx="2454">
                  <c:v>4.6500000000000004</c:v>
                </c:pt>
                <c:pt idx="2457">
                  <c:v>4.58</c:v>
                </c:pt>
                <c:pt idx="2458">
                  <c:v>4.6100000000000003</c:v>
                </c:pt>
                <c:pt idx="2459">
                  <c:v>4.62</c:v>
                </c:pt>
                <c:pt idx="2460">
                  <c:v>4.59</c:v>
                </c:pt>
                <c:pt idx="2461">
                  <c:v>4.53</c:v>
                </c:pt>
                <c:pt idx="2464">
                  <c:v>4.58</c:v>
                </c:pt>
                <c:pt idx="2465">
                  <c:v>4.5999999999999996</c:v>
                </c:pt>
                <c:pt idx="2466">
                  <c:v>4.67</c:v>
                </c:pt>
                <c:pt idx="2467">
                  <c:v>4.68</c:v>
                </c:pt>
                <c:pt idx="2468">
                  <c:v>4.54</c:v>
                </c:pt>
                <c:pt idx="2471">
                  <c:v>4.47</c:v>
                </c:pt>
                <c:pt idx="2472">
                  <c:v>4.42</c:v>
                </c:pt>
                <c:pt idx="2473">
                  <c:v>4.45</c:v>
                </c:pt>
                <c:pt idx="2474">
                  <c:v>4.4000000000000004</c:v>
                </c:pt>
                <c:pt idx="2475">
                  <c:v>4.43</c:v>
                </c:pt>
                <c:pt idx="2478">
                  <c:v>4.46</c:v>
                </c:pt>
                <c:pt idx="2479">
                  <c:v>4.3499999999999996</c:v>
                </c:pt>
                <c:pt idx="2480">
                  <c:v>4.37</c:v>
                </c:pt>
                <c:pt idx="2481">
                  <c:v>4.43</c:v>
                </c:pt>
                <c:pt idx="2482">
                  <c:v>4.4400000000000004</c:v>
                </c:pt>
                <c:pt idx="2485">
                  <c:v>4.5999999999999996</c:v>
                </c:pt>
                <c:pt idx="2486">
                  <c:v>4.6100000000000003</c:v>
                </c:pt>
                <c:pt idx="2487">
                  <c:v>4.67</c:v>
                </c:pt>
                <c:pt idx="2488">
                  <c:v>4.59</c:v>
                </c:pt>
                <c:pt idx="2489">
                  <c:v>4.4800000000000004</c:v>
                </c:pt>
                <c:pt idx="2492">
                  <c:v>4.58</c:v>
                </c:pt>
                <c:pt idx="2493">
                  <c:v>4.53</c:v>
                </c:pt>
                <c:pt idx="2494">
                  <c:v>4.42</c:v>
                </c:pt>
                <c:pt idx="2495">
                  <c:v>4.43</c:v>
                </c:pt>
                <c:pt idx="2496">
                  <c:v>4.3600000000000003</c:v>
                </c:pt>
                <c:pt idx="2499">
                  <c:v>4.3499999999999996</c:v>
                </c:pt>
                <c:pt idx="2500">
                  <c:v>4.34</c:v>
                </c:pt>
                <c:pt idx="2501">
                  <c:v>4.3099999999999996</c:v>
                </c:pt>
                <c:pt idx="2502">
                  <c:v>4.33</c:v>
                </c:pt>
                <c:pt idx="2503">
                  <c:v>4.26</c:v>
                </c:pt>
                <c:pt idx="2506">
                  <c:v>4.25</c:v>
                </c:pt>
                <c:pt idx="2507">
                  <c:v>4.25</c:v>
                </c:pt>
                <c:pt idx="2508">
                  <c:v>4.2300000000000004</c:v>
                </c:pt>
                <c:pt idx="2509">
                  <c:v>4.21</c:v>
                </c:pt>
                <c:pt idx="2510">
                  <c:v>4.1900000000000004</c:v>
                </c:pt>
                <c:pt idx="2513">
                  <c:v>4.13</c:v>
                </c:pt>
                <c:pt idx="2514">
                  <c:v>4.12</c:v>
                </c:pt>
                <c:pt idx="2515">
                  <c:v>4.18</c:v>
                </c:pt>
                <c:pt idx="2516">
                  <c:v>4.1500000000000004</c:v>
                </c:pt>
                <c:pt idx="2517">
                  <c:v>4.18</c:v>
                </c:pt>
                <c:pt idx="2520">
                  <c:v>4.17</c:v>
                </c:pt>
                <c:pt idx="2521">
                  <c:v>4.1100000000000003</c:v>
                </c:pt>
                <c:pt idx="2522">
                  <c:v>4.12</c:v>
                </c:pt>
                <c:pt idx="2523">
                  <c:v>4.16</c:v>
                </c:pt>
                <c:pt idx="2524">
                  <c:v>4.1399999999999997</c:v>
                </c:pt>
                <c:pt idx="2527">
                  <c:v>4.1399999999999997</c:v>
                </c:pt>
                <c:pt idx="2528">
                  <c:v>4.21</c:v>
                </c:pt>
                <c:pt idx="2529">
                  <c:v>4.13</c:v>
                </c:pt>
                <c:pt idx="2530">
                  <c:v>4.16</c:v>
                </c:pt>
                <c:pt idx="2531">
                  <c:v>4.03</c:v>
                </c:pt>
                <c:pt idx="2534">
                  <c:v>4.12</c:v>
                </c:pt>
                <c:pt idx="2535">
                  <c:v>4.08</c:v>
                </c:pt>
                <c:pt idx="2536">
                  <c:v>4.0599999999999996</c:v>
                </c:pt>
                <c:pt idx="2537">
                  <c:v>4.08</c:v>
                </c:pt>
                <c:pt idx="2538">
                  <c:v>4.12</c:v>
                </c:pt>
                <c:pt idx="2541">
                  <c:v>4</c:v>
                </c:pt>
                <c:pt idx="2542">
                  <c:v>3.98</c:v>
                </c:pt>
                <c:pt idx="2543">
                  <c:v>4.03</c:v>
                </c:pt>
                <c:pt idx="2544">
                  <c:v>4.03</c:v>
                </c:pt>
                <c:pt idx="2545">
                  <c:v>4.1399999999999997</c:v>
                </c:pt>
                <c:pt idx="2548">
                  <c:v>4.2</c:v>
                </c:pt>
                <c:pt idx="2549">
                  <c:v>4.21</c:v>
                </c:pt>
                <c:pt idx="2550">
                  <c:v>4.1900000000000004</c:v>
                </c:pt>
                <c:pt idx="2551">
                  <c:v>4.21</c:v>
                </c:pt>
                <c:pt idx="2552">
                  <c:v>4.21</c:v>
                </c:pt>
                <c:pt idx="2555">
                  <c:v>4.09</c:v>
                </c:pt>
                <c:pt idx="2556">
                  <c:v>4</c:v>
                </c:pt>
                <c:pt idx="2557">
                  <c:v>3.99</c:v>
                </c:pt>
                <c:pt idx="2558">
                  <c:v>4.04</c:v>
                </c:pt>
                <c:pt idx="2559">
                  <c:v>3.86</c:v>
                </c:pt>
                <c:pt idx="2562">
                  <c:v>3.8</c:v>
                </c:pt>
                <c:pt idx="2563">
                  <c:v>3.76</c:v>
                </c:pt>
                <c:pt idx="2564">
                  <c:v>3.7</c:v>
                </c:pt>
                <c:pt idx="2565">
                  <c:v>3.91</c:v>
                </c:pt>
                <c:pt idx="2566">
                  <c:v>3.86</c:v>
                </c:pt>
                <c:pt idx="2569">
                  <c:v>4.07</c:v>
                </c:pt>
                <c:pt idx="2570">
                  <c:v>4.09</c:v>
                </c:pt>
                <c:pt idx="2571">
                  <c:v>4.09</c:v>
                </c:pt>
                <c:pt idx="2572">
                  <c:v>4.1100000000000003</c:v>
                </c:pt>
                <c:pt idx="2573">
                  <c:v>4.04</c:v>
                </c:pt>
                <c:pt idx="2576">
                  <c:v>4.04</c:v>
                </c:pt>
                <c:pt idx="2577">
                  <c:v>3.98</c:v>
                </c:pt>
                <c:pt idx="2578">
                  <c:v>3.88</c:v>
                </c:pt>
                <c:pt idx="2579">
                  <c:v>3.8</c:v>
                </c:pt>
                <c:pt idx="2580">
                  <c:v>3.73</c:v>
                </c:pt>
                <c:pt idx="2583">
                  <c:v>3.75</c:v>
                </c:pt>
                <c:pt idx="2584">
                  <c:v>3.84</c:v>
                </c:pt>
                <c:pt idx="2585">
                  <c:v>3.77</c:v>
                </c:pt>
                <c:pt idx="2586">
                  <c:v>3.84</c:v>
                </c:pt>
                <c:pt idx="2587">
                  <c:v>3.77</c:v>
                </c:pt>
                <c:pt idx="2590">
                  <c:v>3.86</c:v>
                </c:pt>
                <c:pt idx="2591">
                  <c:v>3.83</c:v>
                </c:pt>
                <c:pt idx="2592">
                  <c:v>3.77</c:v>
                </c:pt>
                <c:pt idx="2593">
                  <c:v>3.74</c:v>
                </c:pt>
                <c:pt idx="2594">
                  <c:v>3.7</c:v>
                </c:pt>
                <c:pt idx="2597">
                  <c:v>3.71</c:v>
                </c:pt>
                <c:pt idx="2598">
                  <c:v>3.69</c:v>
                </c:pt>
                <c:pt idx="2599">
                  <c:v>3.68</c:v>
                </c:pt>
                <c:pt idx="2600">
                  <c:v>3.63</c:v>
                </c:pt>
                <c:pt idx="2601">
                  <c:v>3.68</c:v>
                </c:pt>
                <c:pt idx="2604">
                  <c:v>3.69</c:v>
                </c:pt>
                <c:pt idx="2605">
                  <c:v>3.64</c:v>
                </c:pt>
                <c:pt idx="2606">
                  <c:v>3.58</c:v>
                </c:pt>
                <c:pt idx="2607">
                  <c:v>3.46</c:v>
                </c:pt>
                <c:pt idx="2608">
                  <c:v>3.42</c:v>
                </c:pt>
                <c:pt idx="2611">
                  <c:v>3.39</c:v>
                </c:pt>
                <c:pt idx="2612">
                  <c:v>3.38</c:v>
                </c:pt>
                <c:pt idx="2613">
                  <c:v>3.32</c:v>
                </c:pt>
                <c:pt idx="2614">
                  <c:v>3.29</c:v>
                </c:pt>
                <c:pt idx="2615">
                  <c:v>3.24</c:v>
                </c:pt>
                <c:pt idx="2618">
                  <c:v>3.2</c:v>
                </c:pt>
                <c:pt idx="2619">
                  <c:v>3.13</c:v>
                </c:pt>
                <c:pt idx="2620">
                  <c:v>3.04</c:v>
                </c:pt>
                <c:pt idx="2621">
                  <c:v>2.98</c:v>
                </c:pt>
                <c:pt idx="2622">
                  <c:v>3.05</c:v>
                </c:pt>
                <c:pt idx="2625">
                  <c:v>3.1</c:v>
                </c:pt>
                <c:pt idx="2626">
                  <c:v>3.17</c:v>
                </c:pt>
                <c:pt idx="2627">
                  <c:v>3.19</c:v>
                </c:pt>
                <c:pt idx="2628">
                  <c:v>3.19</c:v>
                </c:pt>
                <c:pt idx="2629">
                  <c:v>3.15</c:v>
                </c:pt>
                <c:pt idx="2632">
                  <c:v>3.2</c:v>
                </c:pt>
                <c:pt idx="2633">
                  <c:v>3.16</c:v>
                </c:pt>
                <c:pt idx="2634">
                  <c:v>2.99</c:v>
                </c:pt>
                <c:pt idx="2635">
                  <c:v>3.01</c:v>
                </c:pt>
                <c:pt idx="2636">
                  <c:v>2.99</c:v>
                </c:pt>
                <c:pt idx="2639">
                  <c:v>2.98</c:v>
                </c:pt>
                <c:pt idx="2640">
                  <c:v>2.94</c:v>
                </c:pt>
                <c:pt idx="2646">
                  <c:v>2.93</c:v>
                </c:pt>
                <c:pt idx="2647">
                  <c:v>2.94</c:v>
                </c:pt>
                <c:pt idx="2650">
                  <c:v>2.9699999999999998</c:v>
                </c:pt>
                <c:pt idx="2653">
                  <c:v>3.02</c:v>
                </c:pt>
                <c:pt idx="2654">
                  <c:v>3.05</c:v>
                </c:pt>
                <c:pt idx="2655">
                  <c:v>3.13</c:v>
                </c:pt>
                <c:pt idx="2656">
                  <c:v>3.22</c:v>
                </c:pt>
                <c:pt idx="2657">
                  <c:v>3.09</c:v>
                </c:pt>
                <c:pt idx="2660">
                  <c:v>3.04</c:v>
                </c:pt>
                <c:pt idx="2661">
                  <c:v>2.9699999999999998</c:v>
                </c:pt>
                <c:pt idx="2662">
                  <c:v>3.04</c:v>
                </c:pt>
                <c:pt idx="2663">
                  <c:v>2.92</c:v>
                </c:pt>
                <c:pt idx="2664">
                  <c:v>2.93</c:v>
                </c:pt>
                <c:pt idx="2667">
                  <c:v>3.03</c:v>
                </c:pt>
                <c:pt idx="2668">
                  <c:v>3.03</c:v>
                </c:pt>
                <c:pt idx="2669">
                  <c:v>2.98</c:v>
                </c:pt>
                <c:pt idx="2670">
                  <c:v>3.08</c:v>
                </c:pt>
                <c:pt idx="2671">
                  <c:v>3.11</c:v>
                </c:pt>
                <c:pt idx="2674">
                  <c:v>3.26</c:v>
                </c:pt>
                <c:pt idx="2675">
                  <c:v>3.31</c:v>
                </c:pt>
                <c:pt idx="2676">
                  <c:v>3.26</c:v>
                </c:pt>
                <c:pt idx="2677">
                  <c:v>3.26</c:v>
                </c:pt>
                <c:pt idx="2678">
                  <c:v>3.2800000000000002</c:v>
                </c:pt>
                <c:pt idx="2681">
                  <c:v>3.26</c:v>
                </c:pt>
                <c:pt idx="2682">
                  <c:v>3.2800000000000002</c:v>
                </c:pt>
                <c:pt idx="2683">
                  <c:v>3.36</c:v>
                </c:pt>
                <c:pt idx="2684">
                  <c:v>3.39</c:v>
                </c:pt>
                <c:pt idx="2685">
                  <c:v>3.33</c:v>
                </c:pt>
                <c:pt idx="2688">
                  <c:v>3.38</c:v>
                </c:pt>
                <c:pt idx="2689">
                  <c:v>3.38</c:v>
                </c:pt>
                <c:pt idx="2690">
                  <c:v>3.2800000000000002</c:v>
                </c:pt>
                <c:pt idx="2691">
                  <c:v>3.13</c:v>
                </c:pt>
                <c:pt idx="2692">
                  <c:v>3.12</c:v>
                </c:pt>
                <c:pt idx="2695">
                  <c:v>3.06</c:v>
                </c:pt>
                <c:pt idx="2696">
                  <c:v>3.02</c:v>
                </c:pt>
                <c:pt idx="2697">
                  <c:v>2.95</c:v>
                </c:pt>
                <c:pt idx="2698">
                  <c:v>3.05</c:v>
                </c:pt>
                <c:pt idx="2699">
                  <c:v>3.03</c:v>
                </c:pt>
                <c:pt idx="2702">
                  <c:v>3.07</c:v>
                </c:pt>
                <c:pt idx="2703">
                  <c:v>2.98</c:v>
                </c:pt>
                <c:pt idx="2704">
                  <c:v>3.03</c:v>
                </c:pt>
                <c:pt idx="2705">
                  <c:v>3.07</c:v>
                </c:pt>
                <c:pt idx="2706">
                  <c:v>3.09</c:v>
                </c:pt>
                <c:pt idx="2709">
                  <c:v>3.03</c:v>
                </c:pt>
                <c:pt idx="2710">
                  <c:v>3.04</c:v>
                </c:pt>
                <c:pt idx="2711">
                  <c:v>3.1</c:v>
                </c:pt>
                <c:pt idx="2712">
                  <c:v>3.14</c:v>
                </c:pt>
                <c:pt idx="2713">
                  <c:v>2.94</c:v>
                </c:pt>
                <c:pt idx="2716">
                  <c:v>2.91</c:v>
                </c:pt>
                <c:pt idx="2717">
                  <c:v>2.95</c:v>
                </c:pt>
                <c:pt idx="2718">
                  <c:v>3.07</c:v>
                </c:pt>
                <c:pt idx="2719">
                  <c:v>3.01</c:v>
                </c:pt>
                <c:pt idx="2720">
                  <c:v>3.08</c:v>
                </c:pt>
                <c:pt idx="2723">
                  <c:v>3.13</c:v>
                </c:pt>
                <c:pt idx="2724">
                  <c:v>3.15</c:v>
                </c:pt>
                <c:pt idx="2725">
                  <c:v>3.22</c:v>
                </c:pt>
                <c:pt idx="2726">
                  <c:v>3.06</c:v>
                </c:pt>
                <c:pt idx="2727">
                  <c:v>3.02</c:v>
                </c:pt>
                <c:pt idx="2730">
                  <c:v>3</c:v>
                </c:pt>
                <c:pt idx="2731">
                  <c:v>3.12</c:v>
                </c:pt>
                <c:pt idx="2732">
                  <c:v>3.16</c:v>
                </c:pt>
                <c:pt idx="2733">
                  <c:v>3.15</c:v>
                </c:pt>
                <c:pt idx="2734">
                  <c:v>3.1</c:v>
                </c:pt>
                <c:pt idx="2737">
                  <c:v>3.04</c:v>
                </c:pt>
                <c:pt idx="2738">
                  <c:v>3.02</c:v>
                </c:pt>
                <c:pt idx="2739">
                  <c:v>2.98</c:v>
                </c:pt>
                <c:pt idx="2740">
                  <c:v>3.01</c:v>
                </c:pt>
                <c:pt idx="2741">
                  <c:v>3.15</c:v>
                </c:pt>
                <c:pt idx="2744">
                  <c:v>3.24</c:v>
                </c:pt>
                <c:pt idx="2745">
                  <c:v>3.21</c:v>
                </c:pt>
                <c:pt idx="2746">
                  <c:v>3.18</c:v>
                </c:pt>
                <c:pt idx="2747">
                  <c:v>3.26</c:v>
                </c:pt>
                <c:pt idx="2752">
                  <c:v>3.19</c:v>
                </c:pt>
                <c:pt idx="2753">
                  <c:v>3.17</c:v>
                </c:pt>
                <c:pt idx="2754">
                  <c:v>3.18</c:v>
                </c:pt>
                <c:pt idx="2755">
                  <c:v>3.19</c:v>
                </c:pt>
                <c:pt idx="2758">
                  <c:v>3.23</c:v>
                </c:pt>
                <c:pt idx="2759">
                  <c:v>3.13</c:v>
                </c:pt>
                <c:pt idx="2760">
                  <c:v>3.14</c:v>
                </c:pt>
                <c:pt idx="2761">
                  <c:v>3.22</c:v>
                </c:pt>
                <c:pt idx="2762">
                  <c:v>3.2</c:v>
                </c:pt>
                <c:pt idx="2765">
                  <c:v>3.14</c:v>
                </c:pt>
                <c:pt idx="2766">
                  <c:v>3.12</c:v>
                </c:pt>
                <c:pt idx="2767">
                  <c:v>3.2</c:v>
                </c:pt>
                <c:pt idx="2768">
                  <c:v>3.2</c:v>
                </c:pt>
                <c:pt idx="2772">
                  <c:v>3.2</c:v>
                </c:pt>
                <c:pt idx="2773">
                  <c:v>3.24</c:v>
                </c:pt>
                <c:pt idx="2774">
                  <c:v>3.23</c:v>
                </c:pt>
                <c:pt idx="2775">
                  <c:v>3.32</c:v>
                </c:pt>
                <c:pt idx="2776">
                  <c:v>3.43</c:v>
                </c:pt>
                <c:pt idx="2779">
                  <c:v>3.41</c:v>
                </c:pt>
                <c:pt idx="2780">
                  <c:v>3.4</c:v>
                </c:pt>
                <c:pt idx="2781">
                  <c:v>3.41</c:v>
                </c:pt>
                <c:pt idx="2782">
                  <c:v>3.33</c:v>
                </c:pt>
                <c:pt idx="2783">
                  <c:v>3.2800000000000002</c:v>
                </c:pt>
                <c:pt idx="2786">
                  <c:v>3.34</c:v>
                </c:pt>
                <c:pt idx="2787">
                  <c:v>3.42</c:v>
                </c:pt>
                <c:pt idx="2788">
                  <c:v>3.51</c:v>
                </c:pt>
                <c:pt idx="2789">
                  <c:v>3.5</c:v>
                </c:pt>
                <c:pt idx="2790">
                  <c:v>3.51</c:v>
                </c:pt>
                <c:pt idx="2793">
                  <c:v>3.6</c:v>
                </c:pt>
                <c:pt idx="2794">
                  <c:v>3.59</c:v>
                </c:pt>
                <c:pt idx="2795">
                  <c:v>3.65</c:v>
                </c:pt>
                <c:pt idx="2796">
                  <c:v>3.68</c:v>
                </c:pt>
                <c:pt idx="2797">
                  <c:v>3.6</c:v>
                </c:pt>
                <c:pt idx="2800">
                  <c:v>3.61</c:v>
                </c:pt>
                <c:pt idx="2801">
                  <c:v>3.65</c:v>
                </c:pt>
                <c:pt idx="2802">
                  <c:v>3.59</c:v>
                </c:pt>
                <c:pt idx="2803">
                  <c:v>3.58</c:v>
                </c:pt>
                <c:pt idx="2804">
                  <c:v>3.66</c:v>
                </c:pt>
                <c:pt idx="2807">
                  <c:v>3.7</c:v>
                </c:pt>
                <c:pt idx="2808">
                  <c:v>3.67</c:v>
                </c:pt>
                <c:pt idx="2809">
                  <c:v>3.67</c:v>
                </c:pt>
                <c:pt idx="2810">
                  <c:v>3.7</c:v>
                </c:pt>
                <c:pt idx="2811">
                  <c:v>3.6</c:v>
                </c:pt>
                <c:pt idx="2814">
                  <c:v>3.56</c:v>
                </c:pt>
                <c:pt idx="2815">
                  <c:v>3.54</c:v>
                </c:pt>
                <c:pt idx="2816">
                  <c:v>3.49</c:v>
                </c:pt>
                <c:pt idx="2817">
                  <c:v>3.49</c:v>
                </c:pt>
                <c:pt idx="2818">
                  <c:v>3.5700000000000003</c:v>
                </c:pt>
                <c:pt idx="2821">
                  <c:v>3.48</c:v>
                </c:pt>
                <c:pt idx="2822">
                  <c:v>3.47</c:v>
                </c:pt>
                <c:pt idx="2823">
                  <c:v>3.46</c:v>
                </c:pt>
                <c:pt idx="2824">
                  <c:v>3.44</c:v>
                </c:pt>
                <c:pt idx="2825">
                  <c:v>3.44</c:v>
                </c:pt>
                <c:pt idx="2828">
                  <c:v>3.38</c:v>
                </c:pt>
                <c:pt idx="2829">
                  <c:v>3.38</c:v>
                </c:pt>
                <c:pt idx="2830">
                  <c:v>3.4</c:v>
                </c:pt>
                <c:pt idx="2831">
                  <c:v>3.4</c:v>
                </c:pt>
                <c:pt idx="2832">
                  <c:v>3.33</c:v>
                </c:pt>
                <c:pt idx="2835">
                  <c:v>3.31</c:v>
                </c:pt>
                <c:pt idx="2836">
                  <c:v>3.33</c:v>
                </c:pt>
                <c:pt idx="2837">
                  <c:v>3.27</c:v>
                </c:pt>
                <c:pt idx="2838">
                  <c:v>3.26</c:v>
                </c:pt>
                <c:pt idx="2839">
                  <c:v>3.3</c:v>
                </c:pt>
                <c:pt idx="2842">
                  <c:v>3.25</c:v>
                </c:pt>
                <c:pt idx="2843">
                  <c:v>3.33</c:v>
                </c:pt>
                <c:pt idx="2844">
                  <c:v>3.34</c:v>
                </c:pt>
                <c:pt idx="2845">
                  <c:v>3.38</c:v>
                </c:pt>
                <c:pt idx="2846">
                  <c:v>3.33</c:v>
                </c:pt>
                <c:pt idx="2849">
                  <c:v>3.44</c:v>
                </c:pt>
                <c:pt idx="2850">
                  <c:v>3.41</c:v>
                </c:pt>
                <c:pt idx="2851">
                  <c:v>3.37</c:v>
                </c:pt>
                <c:pt idx="2852">
                  <c:v>3.41</c:v>
                </c:pt>
                <c:pt idx="2853">
                  <c:v>3.49</c:v>
                </c:pt>
                <c:pt idx="2856">
                  <c:v>3.5</c:v>
                </c:pt>
                <c:pt idx="2857">
                  <c:v>3.48</c:v>
                </c:pt>
                <c:pt idx="2858">
                  <c:v>3.43</c:v>
                </c:pt>
                <c:pt idx="2859">
                  <c:v>3.46</c:v>
                </c:pt>
                <c:pt idx="2860">
                  <c:v>3.37</c:v>
                </c:pt>
                <c:pt idx="2863">
                  <c:v>3.31</c:v>
                </c:pt>
                <c:pt idx="2864">
                  <c:v>3.33</c:v>
                </c:pt>
                <c:pt idx="2865">
                  <c:v>3.35</c:v>
                </c:pt>
                <c:pt idx="2866">
                  <c:v>3.34</c:v>
                </c:pt>
                <c:pt idx="2867">
                  <c:v>3.37</c:v>
                </c:pt>
                <c:pt idx="2870">
                  <c:v>3.49</c:v>
                </c:pt>
                <c:pt idx="2871">
                  <c:v>3.5</c:v>
                </c:pt>
                <c:pt idx="2872">
                  <c:v>3.43</c:v>
                </c:pt>
                <c:pt idx="2873">
                  <c:v>3.48</c:v>
                </c:pt>
                <c:pt idx="2874">
                  <c:v>3.38</c:v>
                </c:pt>
                <c:pt idx="2877">
                  <c:v>3.29</c:v>
                </c:pt>
                <c:pt idx="2878">
                  <c:v>3.32</c:v>
                </c:pt>
                <c:pt idx="2879">
                  <c:v>3.26</c:v>
                </c:pt>
                <c:pt idx="2880">
                  <c:v>3.26</c:v>
                </c:pt>
                <c:pt idx="2881">
                  <c:v>3.27</c:v>
                </c:pt>
                <c:pt idx="2884">
                  <c:v>3.33</c:v>
                </c:pt>
                <c:pt idx="2885">
                  <c:v>3.29</c:v>
                </c:pt>
                <c:pt idx="2886">
                  <c:v>3.26</c:v>
                </c:pt>
                <c:pt idx="2887">
                  <c:v>3.24</c:v>
                </c:pt>
                <c:pt idx="2888">
                  <c:v>3.2800000000000002</c:v>
                </c:pt>
                <c:pt idx="2891">
                  <c:v>3.24</c:v>
                </c:pt>
                <c:pt idx="2892">
                  <c:v>3.24</c:v>
                </c:pt>
                <c:pt idx="2893">
                  <c:v>3.21</c:v>
                </c:pt>
                <c:pt idx="2894">
                  <c:v>3.27</c:v>
                </c:pt>
                <c:pt idx="2895">
                  <c:v>3.26</c:v>
                </c:pt>
                <c:pt idx="2898">
                  <c:v>3.26</c:v>
                </c:pt>
                <c:pt idx="2899">
                  <c:v>3.25</c:v>
                </c:pt>
                <c:pt idx="2900">
                  <c:v>3.27</c:v>
                </c:pt>
                <c:pt idx="2901">
                  <c:v>3.37</c:v>
                </c:pt>
                <c:pt idx="2902">
                  <c:v>3.2800000000000002</c:v>
                </c:pt>
                <c:pt idx="2905">
                  <c:v>3.25</c:v>
                </c:pt>
                <c:pt idx="2906">
                  <c:v>3.29</c:v>
                </c:pt>
                <c:pt idx="2907">
                  <c:v>3.29</c:v>
                </c:pt>
                <c:pt idx="2908">
                  <c:v>3.36</c:v>
                </c:pt>
                <c:pt idx="2909">
                  <c:v>3.32</c:v>
                </c:pt>
                <c:pt idx="2912">
                  <c:v>3.38</c:v>
                </c:pt>
                <c:pt idx="2913">
                  <c:v>3.42</c:v>
                </c:pt>
                <c:pt idx="2914">
                  <c:v>3.41</c:v>
                </c:pt>
                <c:pt idx="2915">
                  <c:v>3.33</c:v>
                </c:pt>
                <c:pt idx="2916">
                  <c:v>3.2800000000000002</c:v>
                </c:pt>
                <c:pt idx="2919">
                  <c:v>3.25</c:v>
                </c:pt>
                <c:pt idx="2920">
                  <c:v>3.26</c:v>
                </c:pt>
                <c:pt idx="2921">
                  <c:v>3.23</c:v>
                </c:pt>
                <c:pt idx="2922">
                  <c:v>3.24</c:v>
                </c:pt>
                <c:pt idx="2923">
                  <c:v>3.13</c:v>
                </c:pt>
                <c:pt idx="2926">
                  <c:v>3.13</c:v>
                </c:pt>
                <c:pt idx="2927">
                  <c:v>3.14</c:v>
                </c:pt>
                <c:pt idx="2928">
                  <c:v>3.14</c:v>
                </c:pt>
                <c:pt idx="2929">
                  <c:v>3.12</c:v>
                </c:pt>
                <c:pt idx="2930">
                  <c:v>3.16</c:v>
                </c:pt>
                <c:pt idx="2933">
                  <c:v>3.22</c:v>
                </c:pt>
                <c:pt idx="2934">
                  <c:v>3.16</c:v>
                </c:pt>
                <c:pt idx="2935">
                  <c:v>3.2</c:v>
                </c:pt>
                <c:pt idx="2936">
                  <c:v>3.2800000000000002</c:v>
                </c:pt>
                <c:pt idx="2937">
                  <c:v>3.31</c:v>
                </c:pt>
                <c:pt idx="2940">
                  <c:v>3.31</c:v>
                </c:pt>
                <c:pt idx="2941">
                  <c:v>3.27</c:v>
                </c:pt>
                <c:pt idx="2942">
                  <c:v>3.2800000000000002</c:v>
                </c:pt>
                <c:pt idx="2943">
                  <c:v>3.29</c:v>
                </c:pt>
                <c:pt idx="2944">
                  <c:v>3.32</c:v>
                </c:pt>
                <c:pt idx="2947">
                  <c:v>3.37</c:v>
                </c:pt>
                <c:pt idx="2948">
                  <c:v>3.33</c:v>
                </c:pt>
                <c:pt idx="2949">
                  <c:v>3.25</c:v>
                </c:pt>
                <c:pt idx="2950">
                  <c:v>3.27</c:v>
                </c:pt>
                <c:pt idx="2951">
                  <c:v>3.2800000000000002</c:v>
                </c:pt>
                <c:pt idx="2954">
                  <c:v>3.23</c:v>
                </c:pt>
                <c:pt idx="2955">
                  <c:v>3.2</c:v>
                </c:pt>
                <c:pt idx="2956">
                  <c:v>3.3</c:v>
                </c:pt>
                <c:pt idx="2957">
                  <c:v>3.33</c:v>
                </c:pt>
                <c:pt idx="2958">
                  <c:v>3.34</c:v>
                </c:pt>
                <c:pt idx="2961">
                  <c:v>3.36</c:v>
                </c:pt>
                <c:pt idx="2962">
                  <c:v>3.2800000000000002</c:v>
                </c:pt>
                <c:pt idx="2963">
                  <c:v>3.36</c:v>
                </c:pt>
                <c:pt idx="2964">
                  <c:v>3.32</c:v>
                </c:pt>
                <c:pt idx="2965">
                  <c:v>3.34</c:v>
                </c:pt>
                <c:pt idx="2968">
                  <c:v>3.32</c:v>
                </c:pt>
                <c:pt idx="2969">
                  <c:v>3.32</c:v>
                </c:pt>
                <c:pt idx="2970">
                  <c:v>3.29</c:v>
                </c:pt>
                <c:pt idx="2971">
                  <c:v>3.3</c:v>
                </c:pt>
                <c:pt idx="2972">
                  <c:v>3.27</c:v>
                </c:pt>
                <c:pt idx="2975">
                  <c:v>3.27</c:v>
                </c:pt>
                <c:pt idx="2976">
                  <c:v>3.26</c:v>
                </c:pt>
                <c:pt idx="2977">
                  <c:v>3.25</c:v>
                </c:pt>
                <c:pt idx="2978">
                  <c:v>3.21</c:v>
                </c:pt>
                <c:pt idx="2979">
                  <c:v>3.15</c:v>
                </c:pt>
                <c:pt idx="2982">
                  <c:v>3.15</c:v>
                </c:pt>
                <c:pt idx="2983">
                  <c:v>3.17</c:v>
                </c:pt>
                <c:pt idx="2984">
                  <c:v>3.18</c:v>
                </c:pt>
                <c:pt idx="2985">
                  <c:v>3.2</c:v>
                </c:pt>
                <c:pt idx="2986">
                  <c:v>3.17</c:v>
                </c:pt>
                <c:pt idx="2989">
                  <c:v>3.21</c:v>
                </c:pt>
                <c:pt idx="2990">
                  <c:v>3.18</c:v>
                </c:pt>
                <c:pt idx="2991">
                  <c:v>3.14</c:v>
                </c:pt>
                <c:pt idx="2992">
                  <c:v>3.16</c:v>
                </c:pt>
                <c:pt idx="2993">
                  <c:v>3.21</c:v>
                </c:pt>
                <c:pt idx="2996">
                  <c:v>3.18</c:v>
                </c:pt>
                <c:pt idx="2997">
                  <c:v>3.19</c:v>
                </c:pt>
                <c:pt idx="2998">
                  <c:v>3.23</c:v>
                </c:pt>
                <c:pt idx="2999">
                  <c:v>3.17</c:v>
                </c:pt>
                <c:pt idx="3000">
                  <c:v>3.14</c:v>
                </c:pt>
                <c:pt idx="3003">
                  <c:v>3.15</c:v>
                </c:pt>
                <c:pt idx="3004">
                  <c:v>3.23</c:v>
                </c:pt>
                <c:pt idx="3005">
                  <c:v>3.2800000000000002</c:v>
                </c:pt>
                <c:pt idx="3010">
                  <c:v>3.35</c:v>
                </c:pt>
                <c:pt idx="3011">
                  <c:v>3.35</c:v>
                </c:pt>
                <c:pt idx="3012">
                  <c:v>3.37</c:v>
                </c:pt>
                <c:pt idx="3017">
                  <c:v>3.4</c:v>
                </c:pt>
                <c:pt idx="3018">
                  <c:v>3.41</c:v>
                </c:pt>
                <c:pt idx="3019">
                  <c:v>3.39</c:v>
                </c:pt>
                <c:pt idx="3020">
                  <c:v>3.38</c:v>
                </c:pt>
                <c:pt idx="3021">
                  <c:v>3.39</c:v>
                </c:pt>
                <c:pt idx="3024">
                  <c:v>3.38</c:v>
                </c:pt>
                <c:pt idx="3025">
                  <c:v>3.32</c:v>
                </c:pt>
                <c:pt idx="3026">
                  <c:v>3.33</c:v>
                </c:pt>
                <c:pt idx="3027">
                  <c:v>3.32</c:v>
                </c:pt>
                <c:pt idx="3028">
                  <c:v>3.2800000000000002</c:v>
                </c:pt>
                <c:pt idx="3031">
                  <c:v>3.25</c:v>
                </c:pt>
                <c:pt idx="3032">
                  <c:v>3.29</c:v>
                </c:pt>
                <c:pt idx="3033">
                  <c:v>3.26</c:v>
                </c:pt>
                <c:pt idx="3034">
                  <c:v>3.22</c:v>
                </c:pt>
                <c:pt idx="3035">
                  <c:v>3.2</c:v>
                </c:pt>
                <c:pt idx="3038">
                  <c:v>3.22</c:v>
                </c:pt>
                <c:pt idx="3039">
                  <c:v>3.19</c:v>
                </c:pt>
                <c:pt idx="3040">
                  <c:v>3.21</c:v>
                </c:pt>
                <c:pt idx="3041">
                  <c:v>3.23</c:v>
                </c:pt>
                <c:pt idx="3042">
                  <c:v>3.2</c:v>
                </c:pt>
                <c:pt idx="3045">
                  <c:v>3.19</c:v>
                </c:pt>
                <c:pt idx="3046">
                  <c:v>3.21</c:v>
                </c:pt>
                <c:pt idx="3047">
                  <c:v>3.23</c:v>
                </c:pt>
                <c:pt idx="3048">
                  <c:v>3.22</c:v>
                </c:pt>
                <c:pt idx="3049">
                  <c:v>3.12</c:v>
                </c:pt>
                <c:pt idx="3052">
                  <c:v>3.12</c:v>
                </c:pt>
                <c:pt idx="3053">
                  <c:v>3.16</c:v>
                </c:pt>
                <c:pt idx="3054">
                  <c:v>3.24</c:v>
                </c:pt>
                <c:pt idx="3055">
                  <c:v>3.23</c:v>
                </c:pt>
                <c:pt idx="3056">
                  <c:v>3.21</c:v>
                </c:pt>
                <c:pt idx="3059">
                  <c:v>3.2</c:v>
                </c:pt>
                <c:pt idx="3060">
                  <c:v>3.2</c:v>
                </c:pt>
                <c:pt idx="3061">
                  <c:v>3.2</c:v>
                </c:pt>
                <c:pt idx="3062">
                  <c:v>3.21</c:v>
                </c:pt>
                <c:pt idx="3063">
                  <c:v>3.2800000000000002</c:v>
                </c:pt>
                <c:pt idx="3066">
                  <c:v>3.2800000000000002</c:v>
                </c:pt>
                <c:pt idx="3067">
                  <c:v>3.25</c:v>
                </c:pt>
                <c:pt idx="3068">
                  <c:v>3.14</c:v>
                </c:pt>
                <c:pt idx="3069">
                  <c:v>3.11</c:v>
                </c:pt>
                <c:pt idx="3070">
                  <c:v>3.11</c:v>
                </c:pt>
                <c:pt idx="3073">
                  <c:v>3.12</c:v>
                </c:pt>
                <c:pt idx="3074">
                  <c:v>3.11</c:v>
                </c:pt>
                <c:pt idx="3075">
                  <c:v>3.12</c:v>
                </c:pt>
                <c:pt idx="3076">
                  <c:v>3.15</c:v>
                </c:pt>
                <c:pt idx="3077">
                  <c:v>3.12</c:v>
                </c:pt>
                <c:pt idx="3080">
                  <c:v>3.16</c:v>
                </c:pt>
                <c:pt idx="3081">
                  <c:v>3.14</c:v>
                </c:pt>
                <c:pt idx="3082">
                  <c:v>3.13</c:v>
                </c:pt>
                <c:pt idx="3083">
                  <c:v>3.16</c:v>
                </c:pt>
                <c:pt idx="3084">
                  <c:v>3.19</c:v>
                </c:pt>
                <c:pt idx="3087">
                  <c:v>3.15</c:v>
                </c:pt>
                <c:pt idx="3088">
                  <c:v>3.17</c:v>
                </c:pt>
                <c:pt idx="3089">
                  <c:v>3.13</c:v>
                </c:pt>
                <c:pt idx="3090">
                  <c:v>3.1</c:v>
                </c:pt>
                <c:pt idx="3091">
                  <c:v>3.11</c:v>
                </c:pt>
                <c:pt idx="3094">
                  <c:v>3.09</c:v>
                </c:pt>
                <c:pt idx="3095">
                  <c:v>3.06</c:v>
                </c:pt>
                <c:pt idx="3096">
                  <c:v>3.06</c:v>
                </c:pt>
                <c:pt idx="3097">
                  <c:v>3.11</c:v>
                </c:pt>
                <c:pt idx="3098">
                  <c:v>3.15</c:v>
                </c:pt>
                <c:pt idx="3101">
                  <c:v>3.15</c:v>
                </c:pt>
                <c:pt idx="3102">
                  <c:v>3.12</c:v>
                </c:pt>
                <c:pt idx="3103">
                  <c:v>3.1</c:v>
                </c:pt>
                <c:pt idx="3104">
                  <c:v>3.1</c:v>
                </c:pt>
                <c:pt idx="3109">
                  <c:v>3.15</c:v>
                </c:pt>
                <c:pt idx="3110">
                  <c:v>3.12</c:v>
                </c:pt>
                <c:pt idx="3111">
                  <c:v>3.09</c:v>
                </c:pt>
                <c:pt idx="3112">
                  <c:v>3.13</c:v>
                </c:pt>
                <c:pt idx="3115">
                  <c:v>3.19</c:v>
                </c:pt>
                <c:pt idx="3116">
                  <c:v>3.17</c:v>
                </c:pt>
                <c:pt idx="3117">
                  <c:v>3.15</c:v>
                </c:pt>
                <c:pt idx="3118">
                  <c:v>3.12</c:v>
                </c:pt>
                <c:pt idx="3119">
                  <c:v>3.11</c:v>
                </c:pt>
                <c:pt idx="3122">
                  <c:v>3.07</c:v>
                </c:pt>
                <c:pt idx="3123">
                  <c:v>3.1</c:v>
                </c:pt>
                <c:pt idx="3124">
                  <c:v>3.1</c:v>
                </c:pt>
                <c:pt idx="3125">
                  <c:v>3.07</c:v>
                </c:pt>
                <c:pt idx="3126">
                  <c:v>3.09</c:v>
                </c:pt>
                <c:pt idx="3129">
                  <c:v>3.04</c:v>
                </c:pt>
                <c:pt idx="3130">
                  <c:v>3.04</c:v>
                </c:pt>
                <c:pt idx="3131">
                  <c:v>3.01</c:v>
                </c:pt>
                <c:pt idx="3132">
                  <c:v>3.05</c:v>
                </c:pt>
                <c:pt idx="3133">
                  <c:v>3.05</c:v>
                </c:pt>
                <c:pt idx="3136">
                  <c:v>3.04</c:v>
                </c:pt>
                <c:pt idx="3137">
                  <c:v>3.01</c:v>
                </c:pt>
                <c:pt idx="3138">
                  <c:v>2.91</c:v>
                </c:pt>
                <c:pt idx="3139">
                  <c:v>2.91</c:v>
                </c:pt>
                <c:pt idx="3140">
                  <c:v>2.73</c:v>
                </c:pt>
                <c:pt idx="3143">
                  <c:v>2.9699999999999998</c:v>
                </c:pt>
                <c:pt idx="3144">
                  <c:v>2.88</c:v>
                </c:pt>
                <c:pt idx="3145">
                  <c:v>2.94</c:v>
                </c:pt>
                <c:pt idx="3146">
                  <c:v>2.94</c:v>
                </c:pt>
                <c:pt idx="3147">
                  <c:v>2.88</c:v>
                </c:pt>
                <c:pt idx="3150">
                  <c:v>2.87</c:v>
                </c:pt>
                <c:pt idx="3151">
                  <c:v>2.87</c:v>
                </c:pt>
                <c:pt idx="3152">
                  <c:v>2.77</c:v>
                </c:pt>
                <c:pt idx="3153">
                  <c:v>2.77</c:v>
                </c:pt>
                <c:pt idx="3154">
                  <c:v>2.68</c:v>
                </c:pt>
                <c:pt idx="3157">
                  <c:v>2.65</c:v>
                </c:pt>
                <c:pt idx="3158">
                  <c:v>2.5700000000000003</c:v>
                </c:pt>
                <c:pt idx="3159">
                  <c:v>2.65</c:v>
                </c:pt>
                <c:pt idx="3160">
                  <c:v>2.67</c:v>
                </c:pt>
                <c:pt idx="3161">
                  <c:v>2.7</c:v>
                </c:pt>
                <c:pt idx="3164">
                  <c:v>2.67</c:v>
                </c:pt>
                <c:pt idx="3165">
                  <c:v>2.6</c:v>
                </c:pt>
                <c:pt idx="3166">
                  <c:v>2.64</c:v>
                </c:pt>
                <c:pt idx="3167">
                  <c:v>2.71</c:v>
                </c:pt>
                <c:pt idx="3168">
                  <c:v>2.67</c:v>
                </c:pt>
                <c:pt idx="3171">
                  <c:v>2.5700000000000003</c:v>
                </c:pt>
                <c:pt idx="3172">
                  <c:v>2.52</c:v>
                </c:pt>
                <c:pt idx="3173">
                  <c:v>2.52</c:v>
                </c:pt>
                <c:pt idx="3174">
                  <c:v>2.58</c:v>
                </c:pt>
                <c:pt idx="3175">
                  <c:v>2.62</c:v>
                </c:pt>
                <c:pt idx="3178">
                  <c:v>2.62</c:v>
                </c:pt>
                <c:pt idx="3179">
                  <c:v>2.67</c:v>
                </c:pt>
                <c:pt idx="3180">
                  <c:v>2.66</c:v>
                </c:pt>
                <c:pt idx="3181">
                  <c:v>2.68</c:v>
                </c:pt>
                <c:pt idx="3182">
                  <c:v>2.68</c:v>
                </c:pt>
                <c:pt idx="3185">
                  <c:v>2.76</c:v>
                </c:pt>
                <c:pt idx="3186">
                  <c:v>2.7</c:v>
                </c:pt>
                <c:pt idx="3187">
                  <c:v>2.67</c:v>
                </c:pt>
                <c:pt idx="3188">
                  <c:v>2.61</c:v>
                </c:pt>
                <c:pt idx="3189">
                  <c:v>2.6</c:v>
                </c:pt>
                <c:pt idx="3192">
                  <c:v>2.62</c:v>
                </c:pt>
                <c:pt idx="3193">
                  <c:v>2.5300000000000002</c:v>
                </c:pt>
                <c:pt idx="3194">
                  <c:v>2.5700000000000003</c:v>
                </c:pt>
                <c:pt idx="3195">
                  <c:v>2.59</c:v>
                </c:pt>
                <c:pt idx="3196">
                  <c:v>2.56</c:v>
                </c:pt>
                <c:pt idx="3199">
                  <c:v>2.5499999999999998</c:v>
                </c:pt>
                <c:pt idx="3200">
                  <c:v>2.59</c:v>
                </c:pt>
                <c:pt idx="3201">
                  <c:v>2.5700000000000003</c:v>
                </c:pt>
                <c:pt idx="3202">
                  <c:v>2.6</c:v>
                </c:pt>
                <c:pt idx="3203">
                  <c:v>2.66</c:v>
                </c:pt>
                <c:pt idx="3206">
                  <c:v>2.59</c:v>
                </c:pt>
                <c:pt idx="3207">
                  <c:v>2.63</c:v>
                </c:pt>
                <c:pt idx="3208">
                  <c:v>2.66</c:v>
                </c:pt>
                <c:pt idx="3209">
                  <c:v>2.66</c:v>
                </c:pt>
                <c:pt idx="3210">
                  <c:v>2.65</c:v>
                </c:pt>
                <c:pt idx="3213">
                  <c:v>2.61</c:v>
                </c:pt>
                <c:pt idx="3214">
                  <c:v>2.65</c:v>
                </c:pt>
                <c:pt idx="3215">
                  <c:v>2.66</c:v>
                </c:pt>
                <c:pt idx="3216">
                  <c:v>2.63</c:v>
                </c:pt>
                <c:pt idx="3217">
                  <c:v>2.69</c:v>
                </c:pt>
                <c:pt idx="3220">
                  <c:v>2.7199999999999998</c:v>
                </c:pt>
                <c:pt idx="3221">
                  <c:v>2.75</c:v>
                </c:pt>
                <c:pt idx="3222">
                  <c:v>2.77</c:v>
                </c:pt>
                <c:pt idx="3223">
                  <c:v>2.74</c:v>
                </c:pt>
                <c:pt idx="3224">
                  <c:v>2.68</c:v>
                </c:pt>
                <c:pt idx="3227">
                  <c:v>2.7</c:v>
                </c:pt>
                <c:pt idx="3228">
                  <c:v>2.67</c:v>
                </c:pt>
                <c:pt idx="3229">
                  <c:v>2.59</c:v>
                </c:pt>
                <c:pt idx="3230">
                  <c:v>2.6</c:v>
                </c:pt>
                <c:pt idx="3231">
                  <c:v>2.5700000000000003</c:v>
                </c:pt>
                <c:pt idx="3234">
                  <c:v>2.52</c:v>
                </c:pt>
                <c:pt idx="3235">
                  <c:v>2.54</c:v>
                </c:pt>
                <c:pt idx="3236">
                  <c:v>2.4900000000000002</c:v>
                </c:pt>
                <c:pt idx="3237">
                  <c:v>2.42</c:v>
                </c:pt>
                <c:pt idx="3238">
                  <c:v>2.4300000000000002</c:v>
                </c:pt>
                <c:pt idx="3241">
                  <c:v>2.35</c:v>
                </c:pt>
                <c:pt idx="3242">
                  <c:v>2.36</c:v>
                </c:pt>
                <c:pt idx="3243">
                  <c:v>2.37</c:v>
                </c:pt>
                <c:pt idx="3244">
                  <c:v>2.36</c:v>
                </c:pt>
                <c:pt idx="3245">
                  <c:v>2.29</c:v>
                </c:pt>
                <c:pt idx="3248">
                  <c:v>2.29</c:v>
                </c:pt>
                <c:pt idx="3249">
                  <c:v>2.2400000000000002</c:v>
                </c:pt>
                <c:pt idx="3250">
                  <c:v>2.1800000000000002</c:v>
                </c:pt>
                <c:pt idx="3251">
                  <c:v>2.16</c:v>
                </c:pt>
                <c:pt idx="3252">
                  <c:v>2.11</c:v>
                </c:pt>
                <c:pt idx="3255">
                  <c:v>2.17</c:v>
                </c:pt>
                <c:pt idx="3256">
                  <c:v>2.1</c:v>
                </c:pt>
                <c:pt idx="3257">
                  <c:v>2.17</c:v>
                </c:pt>
                <c:pt idx="3258">
                  <c:v>2.23</c:v>
                </c:pt>
                <c:pt idx="3259">
                  <c:v>2.29</c:v>
                </c:pt>
                <c:pt idx="3262">
                  <c:v>2.3199999999999998</c:v>
                </c:pt>
                <c:pt idx="3263">
                  <c:v>2.2800000000000002</c:v>
                </c:pt>
                <c:pt idx="3264">
                  <c:v>2.21</c:v>
                </c:pt>
                <c:pt idx="3265">
                  <c:v>2.3199999999999998</c:v>
                </c:pt>
                <c:pt idx="3266">
                  <c:v>2.34</c:v>
                </c:pt>
                <c:pt idx="3269">
                  <c:v>2.4500000000000002</c:v>
                </c:pt>
                <c:pt idx="3270">
                  <c:v>2.36</c:v>
                </c:pt>
                <c:pt idx="3271">
                  <c:v>2.38</c:v>
                </c:pt>
                <c:pt idx="3272">
                  <c:v>2.44</c:v>
                </c:pt>
                <c:pt idx="3273">
                  <c:v>2.48</c:v>
                </c:pt>
                <c:pt idx="3276">
                  <c:v>2.4700000000000002</c:v>
                </c:pt>
                <c:pt idx="3277">
                  <c:v>2.4900000000000002</c:v>
                </c:pt>
                <c:pt idx="3278">
                  <c:v>2.34</c:v>
                </c:pt>
                <c:pt idx="3279">
                  <c:v>2.29</c:v>
                </c:pt>
                <c:pt idx="3280">
                  <c:v>2.29</c:v>
                </c:pt>
                <c:pt idx="3283">
                  <c:v>2.2999999999999998</c:v>
                </c:pt>
                <c:pt idx="3284">
                  <c:v>2.2400000000000002</c:v>
                </c:pt>
                <c:pt idx="3285">
                  <c:v>2.2400000000000002</c:v>
                </c:pt>
                <c:pt idx="3286">
                  <c:v>2.2200000000000002</c:v>
                </c:pt>
                <c:pt idx="3287">
                  <c:v>2.3199999999999998</c:v>
                </c:pt>
                <c:pt idx="3290">
                  <c:v>2.25</c:v>
                </c:pt>
                <c:pt idx="3291">
                  <c:v>2.2400000000000002</c:v>
                </c:pt>
                <c:pt idx="3292">
                  <c:v>2.25</c:v>
                </c:pt>
                <c:pt idx="3293">
                  <c:v>2.2599999999999998</c:v>
                </c:pt>
                <c:pt idx="3294">
                  <c:v>2.27</c:v>
                </c:pt>
                <c:pt idx="3297">
                  <c:v>2.2800000000000002</c:v>
                </c:pt>
                <c:pt idx="3298">
                  <c:v>2.2200000000000002</c:v>
                </c:pt>
                <c:pt idx="3299">
                  <c:v>2.2999999999999998</c:v>
                </c:pt>
                <c:pt idx="3300">
                  <c:v>2.29</c:v>
                </c:pt>
                <c:pt idx="3301">
                  <c:v>2.3199999999999998</c:v>
                </c:pt>
                <c:pt idx="3304">
                  <c:v>2.37</c:v>
                </c:pt>
                <c:pt idx="3305">
                  <c:v>2.4</c:v>
                </c:pt>
                <c:pt idx="3306">
                  <c:v>2.4</c:v>
                </c:pt>
                <c:pt idx="3307">
                  <c:v>2.4500000000000002</c:v>
                </c:pt>
                <c:pt idx="3308">
                  <c:v>2.4700000000000002</c:v>
                </c:pt>
                <c:pt idx="3311">
                  <c:v>2.46</c:v>
                </c:pt>
                <c:pt idx="3312">
                  <c:v>2.5</c:v>
                </c:pt>
                <c:pt idx="3313">
                  <c:v>2.56</c:v>
                </c:pt>
                <c:pt idx="3314">
                  <c:v>2.56</c:v>
                </c:pt>
                <c:pt idx="3315">
                  <c:v>2.54</c:v>
                </c:pt>
                <c:pt idx="3318">
                  <c:v>2.4700000000000002</c:v>
                </c:pt>
                <c:pt idx="3319">
                  <c:v>2.4500000000000002</c:v>
                </c:pt>
                <c:pt idx="3320">
                  <c:v>2.4500000000000002</c:v>
                </c:pt>
                <c:pt idx="3321">
                  <c:v>2.4900000000000002</c:v>
                </c:pt>
                <c:pt idx="3322">
                  <c:v>2.37</c:v>
                </c:pt>
                <c:pt idx="3325">
                  <c:v>2.39</c:v>
                </c:pt>
                <c:pt idx="3326">
                  <c:v>2.37</c:v>
                </c:pt>
                <c:pt idx="3327">
                  <c:v>2.4500000000000002</c:v>
                </c:pt>
                <c:pt idx="3328">
                  <c:v>2.4</c:v>
                </c:pt>
                <c:pt idx="3329">
                  <c:v>2.44</c:v>
                </c:pt>
                <c:pt idx="3332">
                  <c:v>2.5499999999999998</c:v>
                </c:pt>
                <c:pt idx="3333">
                  <c:v>2.5700000000000003</c:v>
                </c:pt>
                <c:pt idx="3334">
                  <c:v>2.59</c:v>
                </c:pt>
                <c:pt idx="3335">
                  <c:v>2.65</c:v>
                </c:pt>
                <c:pt idx="3336">
                  <c:v>2.68</c:v>
                </c:pt>
                <c:pt idx="3339">
                  <c:v>2.71</c:v>
                </c:pt>
                <c:pt idx="3340">
                  <c:v>2.62</c:v>
                </c:pt>
                <c:pt idx="3341">
                  <c:v>2.61</c:v>
                </c:pt>
                <c:pt idx="3342">
                  <c:v>2.73</c:v>
                </c:pt>
                <c:pt idx="3343">
                  <c:v>2.69</c:v>
                </c:pt>
                <c:pt idx="3346">
                  <c:v>2.75</c:v>
                </c:pt>
                <c:pt idx="3347">
                  <c:v>2.69</c:v>
                </c:pt>
                <c:pt idx="3348">
                  <c:v>2.75</c:v>
                </c:pt>
                <c:pt idx="3349">
                  <c:v>2.83</c:v>
                </c:pt>
                <c:pt idx="3350">
                  <c:v>2.83</c:v>
                </c:pt>
                <c:pt idx="3353">
                  <c:v>2.83</c:v>
                </c:pt>
                <c:pt idx="3354">
                  <c:v>2.89</c:v>
                </c:pt>
                <c:pt idx="3355">
                  <c:v>2.99</c:v>
                </c:pt>
                <c:pt idx="3356">
                  <c:v>2.9699999999999998</c:v>
                </c:pt>
                <c:pt idx="3357">
                  <c:v>2.96</c:v>
                </c:pt>
                <c:pt idx="3360">
                  <c:v>2.9699999999999998</c:v>
                </c:pt>
                <c:pt idx="3361">
                  <c:v>2.9699999999999998</c:v>
                </c:pt>
                <c:pt idx="3362">
                  <c:v>3.02</c:v>
                </c:pt>
                <c:pt idx="3363">
                  <c:v>3.02</c:v>
                </c:pt>
                <c:pt idx="3364">
                  <c:v>3.04</c:v>
                </c:pt>
                <c:pt idx="3367">
                  <c:v>2.99</c:v>
                </c:pt>
                <c:pt idx="3368">
                  <c:v>2.96</c:v>
                </c:pt>
                <c:pt idx="3369">
                  <c:v>2.98</c:v>
                </c:pt>
                <c:pt idx="3370">
                  <c:v>2.94</c:v>
                </c:pt>
                <c:pt idx="3374">
                  <c:v>3.04</c:v>
                </c:pt>
                <c:pt idx="3375">
                  <c:v>2.9699999999999998</c:v>
                </c:pt>
                <c:pt idx="3376">
                  <c:v>3</c:v>
                </c:pt>
                <c:pt idx="3377">
                  <c:v>2.98</c:v>
                </c:pt>
                <c:pt idx="3381">
                  <c:v>2.94</c:v>
                </c:pt>
                <c:pt idx="3382">
                  <c:v>2.94</c:v>
                </c:pt>
                <c:pt idx="3383">
                  <c:v>2.88</c:v>
                </c:pt>
                <c:pt idx="3384">
                  <c:v>2.9699999999999998</c:v>
                </c:pt>
                <c:pt idx="3385">
                  <c:v>2.92</c:v>
                </c:pt>
                <c:pt idx="3388">
                  <c:v>2.88</c:v>
                </c:pt>
                <c:pt idx="3389">
                  <c:v>2.86</c:v>
                </c:pt>
                <c:pt idx="3390">
                  <c:v>2.96</c:v>
                </c:pt>
                <c:pt idx="3391">
                  <c:v>3.02</c:v>
                </c:pt>
                <c:pt idx="3392">
                  <c:v>3.04</c:v>
                </c:pt>
                <c:pt idx="3395">
                  <c:v>3.02</c:v>
                </c:pt>
                <c:pt idx="3396">
                  <c:v>3.08</c:v>
                </c:pt>
                <c:pt idx="3397">
                  <c:v>3.11</c:v>
                </c:pt>
                <c:pt idx="3398">
                  <c:v>3.12</c:v>
                </c:pt>
                <c:pt idx="3399">
                  <c:v>3.17</c:v>
                </c:pt>
                <c:pt idx="3402">
                  <c:v>3.17</c:v>
                </c:pt>
                <c:pt idx="3403">
                  <c:v>3.11</c:v>
                </c:pt>
                <c:pt idx="3404">
                  <c:v>3.17</c:v>
                </c:pt>
                <c:pt idx="3405">
                  <c:v>3.18</c:v>
                </c:pt>
                <c:pt idx="3406">
                  <c:v>3.2</c:v>
                </c:pt>
                <c:pt idx="3409">
                  <c:v>3.15</c:v>
                </c:pt>
                <c:pt idx="3410">
                  <c:v>3.19</c:v>
                </c:pt>
                <c:pt idx="3411">
                  <c:v>3.21</c:v>
                </c:pt>
                <c:pt idx="3412">
                  <c:v>3.25</c:v>
                </c:pt>
                <c:pt idx="3413">
                  <c:v>3.23</c:v>
                </c:pt>
                <c:pt idx="3416">
                  <c:v>3.27</c:v>
                </c:pt>
                <c:pt idx="3417">
                  <c:v>3.23</c:v>
                </c:pt>
                <c:pt idx="3418">
                  <c:v>3.27</c:v>
                </c:pt>
                <c:pt idx="3419">
                  <c:v>3.27</c:v>
                </c:pt>
                <c:pt idx="3420">
                  <c:v>3.27</c:v>
                </c:pt>
                <c:pt idx="3423">
                  <c:v>3.29</c:v>
                </c:pt>
                <c:pt idx="3424">
                  <c:v>3.31</c:v>
                </c:pt>
                <c:pt idx="3425">
                  <c:v>3.27</c:v>
                </c:pt>
                <c:pt idx="3426">
                  <c:v>3.23</c:v>
                </c:pt>
                <c:pt idx="3427">
                  <c:v>3.19</c:v>
                </c:pt>
                <c:pt idx="3430">
                  <c:v>3.2</c:v>
                </c:pt>
                <c:pt idx="3431">
                  <c:v>3.14</c:v>
                </c:pt>
                <c:pt idx="3432">
                  <c:v>3.15</c:v>
                </c:pt>
                <c:pt idx="3433">
                  <c:v>3.14</c:v>
                </c:pt>
                <c:pt idx="3434">
                  <c:v>3.17</c:v>
                </c:pt>
                <c:pt idx="3437">
                  <c:v>3.13</c:v>
                </c:pt>
                <c:pt idx="3438">
                  <c:v>3.19</c:v>
                </c:pt>
                <c:pt idx="3439">
                  <c:v>3.17</c:v>
                </c:pt>
                <c:pt idx="3440">
                  <c:v>3.23</c:v>
                </c:pt>
                <c:pt idx="3441">
                  <c:v>3.31</c:v>
                </c:pt>
                <c:pt idx="3444">
                  <c:v>3.3</c:v>
                </c:pt>
                <c:pt idx="3445">
                  <c:v>3.2800000000000002</c:v>
                </c:pt>
                <c:pt idx="3446">
                  <c:v>3.27</c:v>
                </c:pt>
                <c:pt idx="3447">
                  <c:v>3.25</c:v>
                </c:pt>
                <c:pt idx="3448">
                  <c:v>3.19</c:v>
                </c:pt>
                <c:pt idx="3451">
                  <c:v>3.25</c:v>
                </c:pt>
                <c:pt idx="3452">
                  <c:v>3.11</c:v>
                </c:pt>
                <c:pt idx="3453">
                  <c:v>3.14</c:v>
                </c:pt>
                <c:pt idx="3454">
                  <c:v>3.12</c:v>
                </c:pt>
                <c:pt idx="3455">
                  <c:v>3.14</c:v>
                </c:pt>
                <c:pt idx="3458">
                  <c:v>3.21</c:v>
                </c:pt>
                <c:pt idx="3459">
                  <c:v>3.2800000000000002</c:v>
                </c:pt>
                <c:pt idx="3460">
                  <c:v>3.24</c:v>
                </c:pt>
                <c:pt idx="3461">
                  <c:v>3.23</c:v>
                </c:pt>
                <c:pt idx="3462">
                  <c:v>3.27</c:v>
                </c:pt>
                <c:pt idx="3465">
                  <c:v>3.31</c:v>
                </c:pt>
                <c:pt idx="3466">
                  <c:v>3.31</c:v>
                </c:pt>
                <c:pt idx="3467">
                  <c:v>3.35</c:v>
                </c:pt>
                <c:pt idx="3468">
                  <c:v>3.35</c:v>
                </c:pt>
                <c:pt idx="3469">
                  <c:v>3.38</c:v>
                </c:pt>
                <c:pt idx="3472">
                  <c:v>3.39</c:v>
                </c:pt>
                <c:pt idx="3473">
                  <c:v>3.38</c:v>
                </c:pt>
                <c:pt idx="3474">
                  <c:v>3.39</c:v>
                </c:pt>
                <c:pt idx="3475">
                  <c:v>3.45</c:v>
                </c:pt>
                <c:pt idx="3476">
                  <c:v>3.46</c:v>
                </c:pt>
                <c:pt idx="3479">
                  <c:v>3.49</c:v>
                </c:pt>
                <c:pt idx="3480">
                  <c:v>3.46</c:v>
                </c:pt>
                <c:pt idx="3481">
                  <c:v>3.46</c:v>
                </c:pt>
                <c:pt idx="3482">
                  <c:v>3.41</c:v>
                </c:pt>
                <c:pt idx="3483">
                  <c:v>3.42</c:v>
                </c:pt>
                <c:pt idx="3486">
                  <c:v>3.34</c:v>
                </c:pt>
                <c:pt idx="3487">
                  <c:v>3.29</c:v>
                </c:pt>
                <c:pt idx="3488">
                  <c:v>3.31</c:v>
                </c:pt>
                <c:pt idx="3489">
                  <c:v>3.31</c:v>
                </c:pt>
                <c:pt idx="3494">
                  <c:v>3.26</c:v>
                </c:pt>
                <c:pt idx="3495">
                  <c:v>3.29</c:v>
                </c:pt>
                <c:pt idx="3496">
                  <c:v>3.31</c:v>
                </c:pt>
                <c:pt idx="3497">
                  <c:v>3.27</c:v>
                </c:pt>
                <c:pt idx="3500">
                  <c:v>3.27</c:v>
                </c:pt>
                <c:pt idx="3501">
                  <c:v>3.27</c:v>
                </c:pt>
                <c:pt idx="3502">
                  <c:v>3.3</c:v>
                </c:pt>
                <c:pt idx="3503">
                  <c:v>3.32</c:v>
                </c:pt>
                <c:pt idx="3504">
                  <c:v>3.18</c:v>
                </c:pt>
                <c:pt idx="3507">
                  <c:v>3.15</c:v>
                </c:pt>
                <c:pt idx="3508">
                  <c:v>3.13</c:v>
                </c:pt>
                <c:pt idx="3509">
                  <c:v>3.16</c:v>
                </c:pt>
                <c:pt idx="3510">
                  <c:v>3.11</c:v>
                </c:pt>
                <c:pt idx="3511">
                  <c:v>3.14</c:v>
                </c:pt>
                <c:pt idx="3514">
                  <c:v>3.08</c:v>
                </c:pt>
                <c:pt idx="3515">
                  <c:v>3.15</c:v>
                </c:pt>
                <c:pt idx="3516">
                  <c:v>3.1</c:v>
                </c:pt>
                <c:pt idx="3517">
                  <c:v>3.12</c:v>
                </c:pt>
                <c:pt idx="3518">
                  <c:v>3.12</c:v>
                </c:pt>
                <c:pt idx="3521">
                  <c:v>3</c:v>
                </c:pt>
                <c:pt idx="3522">
                  <c:v>3.04</c:v>
                </c:pt>
                <c:pt idx="3523">
                  <c:v>3.03</c:v>
                </c:pt>
                <c:pt idx="3524">
                  <c:v>3.05</c:v>
                </c:pt>
                <c:pt idx="3525">
                  <c:v>2.98</c:v>
                </c:pt>
                <c:pt idx="3528">
                  <c:v>2.99</c:v>
                </c:pt>
                <c:pt idx="3529">
                  <c:v>3.04</c:v>
                </c:pt>
                <c:pt idx="3530">
                  <c:v>3.05</c:v>
                </c:pt>
                <c:pt idx="3531">
                  <c:v>2.98</c:v>
                </c:pt>
                <c:pt idx="3532">
                  <c:v>3.02</c:v>
                </c:pt>
                <c:pt idx="3535">
                  <c:v>3.03</c:v>
                </c:pt>
                <c:pt idx="3536">
                  <c:v>3.04</c:v>
                </c:pt>
                <c:pt idx="3537">
                  <c:v>3.07</c:v>
                </c:pt>
                <c:pt idx="3538">
                  <c:v>3.04</c:v>
                </c:pt>
                <c:pt idx="3539">
                  <c:v>3.02</c:v>
                </c:pt>
                <c:pt idx="3542">
                  <c:v>2.95</c:v>
                </c:pt>
                <c:pt idx="3543">
                  <c:v>2.98</c:v>
                </c:pt>
                <c:pt idx="3544">
                  <c:v>3.01</c:v>
                </c:pt>
                <c:pt idx="3545">
                  <c:v>2.91</c:v>
                </c:pt>
                <c:pt idx="3546">
                  <c:v>2.95</c:v>
                </c:pt>
                <c:pt idx="3549">
                  <c:v>2.93</c:v>
                </c:pt>
                <c:pt idx="3550">
                  <c:v>2.95</c:v>
                </c:pt>
                <c:pt idx="3551">
                  <c:v>2.96</c:v>
                </c:pt>
                <c:pt idx="3552">
                  <c:v>2.93</c:v>
                </c:pt>
                <c:pt idx="3553">
                  <c:v>2.89</c:v>
                </c:pt>
                <c:pt idx="3556">
                  <c:v>2.87</c:v>
                </c:pt>
                <c:pt idx="3557">
                  <c:v>2.88</c:v>
                </c:pt>
                <c:pt idx="3558">
                  <c:v>2.96</c:v>
                </c:pt>
                <c:pt idx="3559">
                  <c:v>2.98</c:v>
                </c:pt>
                <c:pt idx="3560">
                  <c:v>3.03</c:v>
                </c:pt>
                <c:pt idx="3563">
                  <c:v>3.01</c:v>
                </c:pt>
                <c:pt idx="3564">
                  <c:v>3</c:v>
                </c:pt>
                <c:pt idx="3565">
                  <c:v>2.95</c:v>
                </c:pt>
                <c:pt idx="3566">
                  <c:v>2.96</c:v>
                </c:pt>
                <c:pt idx="3567">
                  <c:v>2.94</c:v>
                </c:pt>
                <c:pt idx="3570">
                  <c:v>2.75</c:v>
                </c:pt>
                <c:pt idx="3571">
                  <c:v>2.61</c:v>
                </c:pt>
                <c:pt idx="3572">
                  <c:v>2.7199999999999998</c:v>
                </c:pt>
                <c:pt idx="3573">
                  <c:v>2.75</c:v>
                </c:pt>
                <c:pt idx="3574">
                  <c:v>2.71</c:v>
                </c:pt>
                <c:pt idx="3577">
                  <c:v>2.65</c:v>
                </c:pt>
                <c:pt idx="3578">
                  <c:v>2.7199999999999998</c:v>
                </c:pt>
                <c:pt idx="3579">
                  <c:v>2.71</c:v>
                </c:pt>
                <c:pt idx="3580">
                  <c:v>2.7800000000000002</c:v>
                </c:pt>
                <c:pt idx="3581">
                  <c:v>2.91</c:v>
                </c:pt>
                <c:pt idx="3584">
                  <c:v>2.8</c:v>
                </c:pt>
                <c:pt idx="3585">
                  <c:v>2.74</c:v>
                </c:pt>
                <c:pt idx="3586">
                  <c:v>2.7</c:v>
                </c:pt>
                <c:pt idx="3587">
                  <c:v>2.64</c:v>
                </c:pt>
                <c:pt idx="3588">
                  <c:v>2.6</c:v>
                </c:pt>
                <c:pt idx="3591">
                  <c:v>2.5700000000000003</c:v>
                </c:pt>
                <c:pt idx="3592">
                  <c:v>2.41</c:v>
                </c:pt>
                <c:pt idx="3593">
                  <c:v>2.41</c:v>
                </c:pt>
                <c:pt idx="3594">
                  <c:v>2.42</c:v>
                </c:pt>
                <c:pt idx="3595">
                  <c:v>2.33</c:v>
                </c:pt>
                <c:pt idx="3598">
                  <c:v>2.41</c:v>
                </c:pt>
                <c:pt idx="3599">
                  <c:v>2.29</c:v>
                </c:pt>
                <c:pt idx="3600">
                  <c:v>2.33</c:v>
                </c:pt>
                <c:pt idx="3601">
                  <c:v>2.2400000000000002</c:v>
                </c:pt>
                <c:pt idx="3602">
                  <c:v>2.2999999999999998</c:v>
                </c:pt>
                <c:pt idx="3605">
                  <c:v>2.35</c:v>
                </c:pt>
                <c:pt idx="3606">
                  <c:v>2.2999999999999998</c:v>
                </c:pt>
                <c:pt idx="3607">
                  <c:v>2.27</c:v>
                </c:pt>
                <c:pt idx="3608">
                  <c:v>2.15</c:v>
                </c:pt>
                <c:pt idx="3609">
                  <c:v>2.1</c:v>
                </c:pt>
                <c:pt idx="3612">
                  <c:v>2.12</c:v>
                </c:pt>
                <c:pt idx="3613">
                  <c:v>2.15</c:v>
                </c:pt>
                <c:pt idx="3614">
                  <c:v>2.16</c:v>
                </c:pt>
                <c:pt idx="3615">
                  <c:v>2.23</c:v>
                </c:pt>
                <c:pt idx="3616">
                  <c:v>2.19</c:v>
                </c:pt>
                <c:pt idx="3619">
                  <c:v>2.1800000000000002</c:v>
                </c:pt>
                <c:pt idx="3620">
                  <c:v>2.1800000000000002</c:v>
                </c:pt>
                <c:pt idx="3621">
                  <c:v>2.1800000000000002</c:v>
                </c:pt>
                <c:pt idx="3622">
                  <c:v>2.19</c:v>
                </c:pt>
                <c:pt idx="3623">
                  <c:v>2.1</c:v>
                </c:pt>
                <c:pt idx="3626">
                  <c:v>1.9300000000000002</c:v>
                </c:pt>
                <c:pt idx="3627">
                  <c:v>1.9100000000000001</c:v>
                </c:pt>
                <c:pt idx="3628">
                  <c:v>1.92</c:v>
                </c:pt>
                <c:pt idx="3629">
                  <c:v>1.9</c:v>
                </c:pt>
                <c:pt idx="3630">
                  <c:v>1.83</c:v>
                </c:pt>
                <c:pt idx="3633">
                  <c:v>1.71</c:v>
                </c:pt>
                <c:pt idx="3634">
                  <c:v>1.71</c:v>
                </c:pt>
                <c:pt idx="3635">
                  <c:v>1.79</c:v>
                </c:pt>
                <c:pt idx="3636">
                  <c:v>1.9</c:v>
                </c:pt>
                <c:pt idx="3637">
                  <c:v>1.92</c:v>
                </c:pt>
                <c:pt idx="3640">
                  <c:v>1.78</c:v>
                </c:pt>
                <c:pt idx="3641">
                  <c:v>1.77</c:v>
                </c:pt>
                <c:pt idx="3642">
                  <c:v>1.81</c:v>
                </c:pt>
                <c:pt idx="3643">
                  <c:v>1.6800000000000002</c:v>
                </c:pt>
                <c:pt idx="3644">
                  <c:v>1.7000000000000002</c:v>
                </c:pt>
                <c:pt idx="3647">
                  <c:v>1.8</c:v>
                </c:pt>
                <c:pt idx="3648">
                  <c:v>1.88</c:v>
                </c:pt>
                <c:pt idx="3649">
                  <c:v>1.96</c:v>
                </c:pt>
                <c:pt idx="3650">
                  <c:v>1.98</c:v>
                </c:pt>
                <c:pt idx="3651">
                  <c:v>1.97</c:v>
                </c:pt>
                <c:pt idx="3654">
                  <c:v>1.82</c:v>
                </c:pt>
                <c:pt idx="3655">
                  <c:v>1.74</c:v>
                </c:pt>
                <c:pt idx="3656">
                  <c:v>1.76</c:v>
                </c:pt>
                <c:pt idx="3657">
                  <c:v>1.8900000000000001</c:v>
                </c:pt>
                <c:pt idx="3658">
                  <c:v>1.94</c:v>
                </c:pt>
                <c:pt idx="3661">
                  <c:v>2.02</c:v>
                </c:pt>
                <c:pt idx="3662">
                  <c:v>2.0499999999999998</c:v>
                </c:pt>
                <c:pt idx="3663">
                  <c:v>2.15</c:v>
                </c:pt>
                <c:pt idx="3664">
                  <c:v>2.17</c:v>
                </c:pt>
                <c:pt idx="3665">
                  <c:v>2.1800000000000002</c:v>
                </c:pt>
                <c:pt idx="3668">
                  <c:v>2.2400000000000002</c:v>
                </c:pt>
                <c:pt idx="3669">
                  <c:v>2</c:v>
                </c:pt>
                <c:pt idx="3670">
                  <c:v>2.12</c:v>
                </c:pt>
                <c:pt idx="3671">
                  <c:v>2.0299999999999998</c:v>
                </c:pt>
                <c:pt idx="3672">
                  <c:v>2.02</c:v>
                </c:pt>
                <c:pt idx="3675">
                  <c:v>2.04</c:v>
                </c:pt>
                <c:pt idx="3676">
                  <c:v>2.15</c:v>
                </c:pt>
                <c:pt idx="3677">
                  <c:v>2.09</c:v>
                </c:pt>
                <c:pt idx="3678">
                  <c:v>2.11</c:v>
                </c:pt>
                <c:pt idx="3679">
                  <c:v>2.25</c:v>
                </c:pt>
                <c:pt idx="3682">
                  <c:v>2.11</c:v>
                </c:pt>
                <c:pt idx="3683">
                  <c:v>1.85</c:v>
                </c:pt>
                <c:pt idx="3684">
                  <c:v>1.81</c:v>
                </c:pt>
                <c:pt idx="3685">
                  <c:v>1.87</c:v>
                </c:pt>
                <c:pt idx="3686">
                  <c:v>1.9300000000000002</c:v>
                </c:pt>
                <c:pt idx="3689">
                  <c:v>1.76</c:v>
                </c:pt>
                <c:pt idx="3690">
                  <c:v>1.83</c:v>
                </c:pt>
                <c:pt idx="3691">
                  <c:v>1.71</c:v>
                </c:pt>
                <c:pt idx="3692">
                  <c:v>1.78</c:v>
                </c:pt>
                <c:pt idx="3693">
                  <c:v>1.8</c:v>
                </c:pt>
                <c:pt idx="3696">
                  <c:v>1.8399999999999999</c:v>
                </c:pt>
                <c:pt idx="3697">
                  <c:v>1.77</c:v>
                </c:pt>
                <c:pt idx="3698">
                  <c:v>1.83</c:v>
                </c:pt>
                <c:pt idx="3699">
                  <c:v>1.76</c:v>
                </c:pt>
                <c:pt idx="3700">
                  <c:v>1.9100000000000001</c:v>
                </c:pt>
                <c:pt idx="3703">
                  <c:v>1.88</c:v>
                </c:pt>
                <c:pt idx="3704">
                  <c:v>1.92</c:v>
                </c:pt>
                <c:pt idx="3705">
                  <c:v>2.0299999999999998</c:v>
                </c:pt>
                <c:pt idx="3706">
                  <c:v>2.2200000000000002</c:v>
                </c:pt>
                <c:pt idx="3707">
                  <c:v>2.19</c:v>
                </c:pt>
                <c:pt idx="3710">
                  <c:v>2.31</c:v>
                </c:pt>
                <c:pt idx="3711">
                  <c:v>2.3199999999999998</c:v>
                </c:pt>
                <c:pt idx="3712">
                  <c:v>2.2999999999999998</c:v>
                </c:pt>
                <c:pt idx="3713">
                  <c:v>2.2800000000000002</c:v>
                </c:pt>
                <c:pt idx="3714">
                  <c:v>2.1800000000000002</c:v>
                </c:pt>
                <c:pt idx="3717">
                  <c:v>2.19</c:v>
                </c:pt>
                <c:pt idx="3718">
                  <c:v>2.23</c:v>
                </c:pt>
                <c:pt idx="3719">
                  <c:v>2.14</c:v>
                </c:pt>
                <c:pt idx="3720">
                  <c:v>2.1</c:v>
                </c:pt>
                <c:pt idx="3721">
                  <c:v>2.0499999999999998</c:v>
                </c:pt>
                <c:pt idx="3724">
                  <c:v>2.0699999999999998</c:v>
                </c:pt>
                <c:pt idx="3725">
                  <c:v>2.0499999999999998</c:v>
                </c:pt>
                <c:pt idx="3726">
                  <c:v>2.0299999999999998</c:v>
                </c:pt>
                <c:pt idx="3727">
                  <c:v>1.9300000000000002</c:v>
                </c:pt>
                <c:pt idx="3728">
                  <c:v>1.9300000000000002</c:v>
                </c:pt>
                <c:pt idx="3731">
                  <c:v>1.9</c:v>
                </c:pt>
                <c:pt idx="3732">
                  <c:v>1.92</c:v>
                </c:pt>
                <c:pt idx="3733">
                  <c:v>2</c:v>
                </c:pt>
                <c:pt idx="3734">
                  <c:v>1.97</c:v>
                </c:pt>
                <c:pt idx="3735">
                  <c:v>1.9300000000000002</c:v>
                </c:pt>
                <c:pt idx="3739">
                  <c:v>1.94</c:v>
                </c:pt>
                <c:pt idx="3740">
                  <c:v>1.92</c:v>
                </c:pt>
                <c:pt idx="3741">
                  <c:v>1.9</c:v>
                </c:pt>
                <c:pt idx="3742">
                  <c:v>1.83</c:v>
                </c:pt>
                <c:pt idx="3745">
                  <c:v>1.8599999999999999</c:v>
                </c:pt>
                <c:pt idx="3746">
                  <c:v>1.92</c:v>
                </c:pt>
                <c:pt idx="3747">
                  <c:v>1.9300000000000002</c:v>
                </c:pt>
                <c:pt idx="3748">
                  <c:v>1.8900000000000001</c:v>
                </c:pt>
                <c:pt idx="3749">
                  <c:v>1.9</c:v>
                </c:pt>
                <c:pt idx="3752">
                  <c:v>1.87</c:v>
                </c:pt>
                <c:pt idx="3753">
                  <c:v>1.87</c:v>
                </c:pt>
                <c:pt idx="3754">
                  <c:v>1.88</c:v>
                </c:pt>
                <c:pt idx="3755">
                  <c:v>1.8399999999999999</c:v>
                </c:pt>
                <c:pt idx="3756">
                  <c:v>1.81</c:v>
                </c:pt>
                <c:pt idx="3759">
                  <c:v>1.76</c:v>
                </c:pt>
                <c:pt idx="3760">
                  <c:v>1.82</c:v>
                </c:pt>
                <c:pt idx="3761">
                  <c:v>1.8</c:v>
                </c:pt>
                <c:pt idx="3762">
                  <c:v>1.8</c:v>
                </c:pt>
                <c:pt idx="3763">
                  <c:v>1.87</c:v>
                </c:pt>
                <c:pt idx="3766">
                  <c:v>1.9100000000000001</c:v>
                </c:pt>
                <c:pt idx="3767">
                  <c:v>1.98</c:v>
                </c:pt>
                <c:pt idx="3768">
                  <c:v>1.98</c:v>
                </c:pt>
                <c:pt idx="3769">
                  <c:v>1.94</c:v>
                </c:pt>
                <c:pt idx="3770">
                  <c:v>1.8900000000000001</c:v>
                </c:pt>
                <c:pt idx="3773">
                  <c:v>1.81</c:v>
                </c:pt>
                <c:pt idx="3774">
                  <c:v>1.83</c:v>
                </c:pt>
                <c:pt idx="3775">
                  <c:v>1.83</c:v>
                </c:pt>
                <c:pt idx="3776">
                  <c:v>1.81</c:v>
                </c:pt>
                <c:pt idx="3777">
                  <c:v>1.8399999999999999</c:v>
                </c:pt>
                <c:pt idx="3780">
                  <c:v>1.88</c:v>
                </c:pt>
                <c:pt idx="3781">
                  <c:v>1.87</c:v>
                </c:pt>
                <c:pt idx="3782">
                  <c:v>1.98</c:v>
                </c:pt>
                <c:pt idx="3783">
                  <c:v>1.98</c:v>
                </c:pt>
                <c:pt idx="3784">
                  <c:v>1.99</c:v>
                </c:pt>
                <c:pt idx="3787">
                  <c:v>1.96</c:v>
                </c:pt>
                <c:pt idx="3788">
                  <c:v>1.9300000000000002</c:v>
                </c:pt>
                <c:pt idx="3789">
                  <c:v>1.9300000000000002</c:v>
                </c:pt>
                <c:pt idx="3790">
                  <c:v>1.83</c:v>
                </c:pt>
                <c:pt idx="3791">
                  <c:v>1.9</c:v>
                </c:pt>
                <c:pt idx="3794">
                  <c:v>1.94</c:v>
                </c:pt>
                <c:pt idx="3795">
                  <c:v>1.97</c:v>
                </c:pt>
                <c:pt idx="3796">
                  <c:v>1.94</c:v>
                </c:pt>
                <c:pt idx="3797">
                  <c:v>1.9</c:v>
                </c:pt>
                <c:pt idx="3798">
                  <c:v>1.8900000000000001</c:v>
                </c:pt>
                <c:pt idx="3801">
                  <c:v>1.88</c:v>
                </c:pt>
                <c:pt idx="3802">
                  <c:v>1.83</c:v>
                </c:pt>
                <c:pt idx="3803">
                  <c:v>1.83</c:v>
                </c:pt>
                <c:pt idx="3804">
                  <c:v>1.83</c:v>
                </c:pt>
                <c:pt idx="3805">
                  <c:v>1.8399999999999999</c:v>
                </c:pt>
                <c:pt idx="3808">
                  <c:v>1.79</c:v>
                </c:pt>
                <c:pt idx="3809">
                  <c:v>1.79</c:v>
                </c:pt>
                <c:pt idx="3810">
                  <c:v>1.79</c:v>
                </c:pt>
                <c:pt idx="3811">
                  <c:v>1.81</c:v>
                </c:pt>
                <c:pt idx="3812">
                  <c:v>1.8</c:v>
                </c:pt>
                <c:pt idx="3815">
                  <c:v>1.78</c:v>
                </c:pt>
                <c:pt idx="3816">
                  <c:v>1.77</c:v>
                </c:pt>
                <c:pt idx="3817">
                  <c:v>1.9</c:v>
                </c:pt>
                <c:pt idx="3818">
                  <c:v>1.98</c:v>
                </c:pt>
                <c:pt idx="3819">
                  <c:v>1.98</c:v>
                </c:pt>
                <c:pt idx="3822">
                  <c:v>2.02</c:v>
                </c:pt>
                <c:pt idx="3823">
                  <c:v>2.04</c:v>
                </c:pt>
                <c:pt idx="3824">
                  <c:v>2.06</c:v>
                </c:pt>
                <c:pt idx="3825">
                  <c:v>1.92</c:v>
                </c:pt>
                <c:pt idx="3826">
                  <c:v>1.8900000000000001</c:v>
                </c:pt>
                <c:pt idx="3829">
                  <c:v>1.87</c:v>
                </c:pt>
                <c:pt idx="3830">
                  <c:v>1.9500000000000002</c:v>
                </c:pt>
                <c:pt idx="3831">
                  <c:v>1.88</c:v>
                </c:pt>
                <c:pt idx="3832">
                  <c:v>1.8399999999999999</c:v>
                </c:pt>
                <c:pt idx="3833">
                  <c:v>1.81</c:v>
                </c:pt>
                <c:pt idx="3836">
                  <c:v>1.83</c:v>
                </c:pt>
                <c:pt idx="3837">
                  <c:v>1.81</c:v>
                </c:pt>
                <c:pt idx="3838">
                  <c:v>1.81</c:v>
                </c:pt>
                <c:pt idx="3839">
                  <c:v>1.78</c:v>
                </c:pt>
                <c:pt idx="3844">
                  <c:v>1.7000000000000002</c:v>
                </c:pt>
                <c:pt idx="3845">
                  <c:v>1.76</c:v>
                </c:pt>
                <c:pt idx="3846">
                  <c:v>1.77</c:v>
                </c:pt>
                <c:pt idx="3847">
                  <c:v>1.74</c:v>
                </c:pt>
                <c:pt idx="3850">
                  <c:v>1.72</c:v>
                </c:pt>
                <c:pt idx="3851">
                  <c:v>1.76</c:v>
                </c:pt>
                <c:pt idx="3852">
                  <c:v>1.75</c:v>
                </c:pt>
                <c:pt idx="3853">
                  <c:v>1.72</c:v>
                </c:pt>
                <c:pt idx="3854">
                  <c:v>1.69</c:v>
                </c:pt>
                <c:pt idx="3857">
                  <c:v>1.6800000000000002</c:v>
                </c:pt>
                <c:pt idx="3858">
                  <c:v>1.67</c:v>
                </c:pt>
                <c:pt idx="3859">
                  <c:v>1.73</c:v>
                </c:pt>
                <c:pt idx="3860">
                  <c:v>1.72</c:v>
                </c:pt>
                <c:pt idx="3861">
                  <c:v>1.67</c:v>
                </c:pt>
                <c:pt idx="3864">
                  <c:v>1.69</c:v>
                </c:pt>
                <c:pt idx="3866">
                  <c:v>1.65</c:v>
                </c:pt>
                <c:pt idx="3867">
                  <c:v>1.6099999999999999</c:v>
                </c:pt>
                <c:pt idx="3868">
                  <c:v>1.6099999999999999</c:v>
                </c:pt>
                <c:pt idx="3871">
                  <c:v>1.57</c:v>
                </c:pt>
                <c:pt idx="3872">
                  <c:v>1.57</c:v>
                </c:pt>
                <c:pt idx="3873">
                  <c:v>1.54</c:v>
                </c:pt>
                <c:pt idx="3874">
                  <c:v>1.5</c:v>
                </c:pt>
                <c:pt idx="3875">
                  <c:v>1.53</c:v>
                </c:pt>
                <c:pt idx="3878">
                  <c:v>1.45</c:v>
                </c:pt>
                <c:pt idx="3879">
                  <c:v>1.48</c:v>
                </c:pt>
                <c:pt idx="3880">
                  <c:v>1.46</c:v>
                </c:pt>
                <c:pt idx="3881">
                  <c:v>1.46</c:v>
                </c:pt>
                <c:pt idx="3882">
                  <c:v>1.4100000000000001</c:v>
                </c:pt>
                <c:pt idx="3885">
                  <c:v>1.46</c:v>
                </c:pt>
                <c:pt idx="3886">
                  <c:v>1.46</c:v>
                </c:pt>
                <c:pt idx="3887">
                  <c:v>1.44</c:v>
                </c:pt>
                <c:pt idx="3888">
                  <c:v>1.37</c:v>
                </c:pt>
                <c:pt idx="3889">
                  <c:v>1.4</c:v>
                </c:pt>
                <c:pt idx="3892">
                  <c:v>1.38</c:v>
                </c:pt>
                <c:pt idx="3893">
                  <c:v>1.37</c:v>
                </c:pt>
                <c:pt idx="3894">
                  <c:v>1.32</c:v>
                </c:pt>
                <c:pt idx="3895">
                  <c:v>1.29</c:v>
                </c:pt>
                <c:pt idx="3896">
                  <c:v>1.1499999999999999</c:v>
                </c:pt>
                <c:pt idx="3899">
                  <c:v>1.18</c:v>
                </c:pt>
                <c:pt idx="3900">
                  <c:v>1.18</c:v>
                </c:pt>
                <c:pt idx="3901">
                  <c:v>1.26</c:v>
                </c:pt>
                <c:pt idx="3902">
                  <c:v>1.37</c:v>
                </c:pt>
                <c:pt idx="3903">
                  <c:v>1.31</c:v>
                </c:pt>
                <c:pt idx="3906">
                  <c:v>1.3900000000000001</c:v>
                </c:pt>
                <c:pt idx="3907">
                  <c:v>1.3599999999999999</c:v>
                </c:pt>
                <c:pt idx="3908">
                  <c:v>1.51</c:v>
                </c:pt>
                <c:pt idx="3909">
                  <c:v>1.5</c:v>
                </c:pt>
                <c:pt idx="3910">
                  <c:v>1.49</c:v>
                </c:pt>
                <c:pt idx="3913">
                  <c:v>1.43</c:v>
                </c:pt>
                <c:pt idx="3914">
                  <c:v>1.47</c:v>
                </c:pt>
                <c:pt idx="3915">
                  <c:v>1.5899999999999999</c:v>
                </c:pt>
                <c:pt idx="3916">
                  <c:v>1.5899999999999999</c:v>
                </c:pt>
                <c:pt idx="3917">
                  <c:v>1.53</c:v>
                </c:pt>
                <c:pt idx="3920">
                  <c:v>1.52</c:v>
                </c:pt>
                <c:pt idx="3921">
                  <c:v>1.5</c:v>
                </c:pt>
                <c:pt idx="3922">
                  <c:v>1.53</c:v>
                </c:pt>
                <c:pt idx="3923">
                  <c:v>1.52</c:v>
                </c:pt>
                <c:pt idx="3924">
                  <c:v>1.6</c:v>
                </c:pt>
                <c:pt idx="3927">
                  <c:v>1.6</c:v>
                </c:pt>
                <c:pt idx="3928">
                  <c:v>1.54</c:v>
                </c:pt>
                <c:pt idx="3929">
                  <c:v>1.5</c:v>
                </c:pt>
                <c:pt idx="3930">
                  <c:v>1.46</c:v>
                </c:pt>
                <c:pt idx="3931">
                  <c:v>1.37</c:v>
                </c:pt>
                <c:pt idx="3934">
                  <c:v>1.31</c:v>
                </c:pt>
                <c:pt idx="3935">
                  <c:v>1.34</c:v>
                </c:pt>
                <c:pt idx="3936">
                  <c:v>1.32</c:v>
                </c:pt>
                <c:pt idx="3937">
                  <c:v>1.25</c:v>
                </c:pt>
                <c:pt idx="3938">
                  <c:v>1.24</c:v>
                </c:pt>
                <c:pt idx="3941">
                  <c:v>1.24</c:v>
                </c:pt>
                <c:pt idx="3942">
                  <c:v>1.25</c:v>
                </c:pt>
                <c:pt idx="3943">
                  <c:v>1.21</c:v>
                </c:pt>
                <c:pt idx="3944">
                  <c:v>1.2</c:v>
                </c:pt>
                <c:pt idx="3945">
                  <c:v>1.2</c:v>
                </c:pt>
                <c:pt idx="3948">
                  <c:v>1.1299999999999999</c:v>
                </c:pt>
                <c:pt idx="3949">
                  <c:v>1.26</c:v>
                </c:pt>
                <c:pt idx="3950">
                  <c:v>1.26</c:v>
                </c:pt>
                <c:pt idx="3951">
                  <c:v>1.23</c:v>
                </c:pt>
                <c:pt idx="3952">
                  <c:v>1.31</c:v>
                </c:pt>
                <c:pt idx="3955">
                  <c:v>1.37</c:v>
                </c:pt>
                <c:pt idx="3956">
                  <c:v>1.35</c:v>
                </c:pt>
                <c:pt idx="3957">
                  <c:v>1.34</c:v>
                </c:pt>
                <c:pt idx="3958">
                  <c:v>1.38</c:v>
                </c:pt>
                <c:pt idx="3959">
                  <c:v>1.29</c:v>
                </c:pt>
                <c:pt idx="3962">
                  <c:v>1.38</c:v>
                </c:pt>
                <c:pt idx="3963">
                  <c:v>1.4</c:v>
                </c:pt>
                <c:pt idx="3964">
                  <c:v>1.44</c:v>
                </c:pt>
                <c:pt idx="3965">
                  <c:v>1.45</c:v>
                </c:pt>
                <c:pt idx="3966">
                  <c:v>1.3900000000000001</c:v>
                </c:pt>
                <c:pt idx="3969">
                  <c:v>1.4</c:v>
                </c:pt>
                <c:pt idx="3970">
                  <c:v>1.42</c:v>
                </c:pt>
                <c:pt idx="3971">
                  <c:v>1.51</c:v>
                </c:pt>
                <c:pt idx="3972">
                  <c:v>1.55</c:v>
                </c:pt>
                <c:pt idx="3973">
                  <c:v>1.55</c:v>
                </c:pt>
                <c:pt idx="3976">
                  <c:v>1.56</c:v>
                </c:pt>
                <c:pt idx="3977">
                  <c:v>1.54</c:v>
                </c:pt>
                <c:pt idx="3978">
                  <c:v>1.52</c:v>
                </c:pt>
                <c:pt idx="3979">
                  <c:v>1.4100000000000001</c:v>
                </c:pt>
                <c:pt idx="3980">
                  <c:v>1.35</c:v>
                </c:pt>
                <c:pt idx="3983">
                  <c:v>1.34</c:v>
                </c:pt>
                <c:pt idx="3984">
                  <c:v>1.3599999999999999</c:v>
                </c:pt>
                <c:pt idx="3985">
                  <c:v>1.3</c:v>
                </c:pt>
                <c:pt idx="3986">
                  <c:v>1.3599999999999999</c:v>
                </c:pt>
                <c:pt idx="3987">
                  <c:v>1.35</c:v>
                </c:pt>
                <c:pt idx="3990">
                  <c:v>1.34</c:v>
                </c:pt>
                <c:pt idx="3991">
                  <c:v>1.4100000000000001</c:v>
                </c:pt>
                <c:pt idx="3992">
                  <c:v>1.42</c:v>
                </c:pt>
                <c:pt idx="3993">
                  <c:v>1.52</c:v>
                </c:pt>
                <c:pt idx="3994">
                  <c:v>1.5899999999999999</c:v>
                </c:pt>
                <c:pt idx="3997">
                  <c:v>1.51</c:v>
                </c:pt>
                <c:pt idx="3998">
                  <c:v>1.52</c:v>
                </c:pt>
                <c:pt idx="3999">
                  <c:v>1.6</c:v>
                </c:pt>
                <c:pt idx="4000">
                  <c:v>1.6</c:v>
                </c:pt>
                <c:pt idx="4001">
                  <c:v>1.62</c:v>
                </c:pt>
                <c:pt idx="4004">
                  <c:v>1.67</c:v>
                </c:pt>
                <c:pt idx="4005">
                  <c:v>1.6600000000000001</c:v>
                </c:pt>
                <c:pt idx="4006">
                  <c:v>1.62</c:v>
                </c:pt>
                <c:pt idx="4007">
                  <c:v>1.58</c:v>
                </c:pt>
                <c:pt idx="4008">
                  <c:v>1.62</c:v>
                </c:pt>
                <c:pt idx="4011">
                  <c:v>1.56</c:v>
                </c:pt>
                <c:pt idx="4012">
                  <c:v>1.52</c:v>
                </c:pt>
                <c:pt idx="4013">
                  <c:v>1.52</c:v>
                </c:pt>
                <c:pt idx="4014">
                  <c:v>1.46</c:v>
                </c:pt>
                <c:pt idx="4015">
                  <c:v>1.45</c:v>
                </c:pt>
                <c:pt idx="4018">
                  <c:v>1.49</c:v>
                </c:pt>
                <c:pt idx="4019">
                  <c:v>1.48</c:v>
                </c:pt>
                <c:pt idx="4020">
                  <c:v>1.46</c:v>
                </c:pt>
                <c:pt idx="4021">
                  <c:v>1.44</c:v>
                </c:pt>
                <c:pt idx="4022">
                  <c:v>1.46</c:v>
                </c:pt>
                <c:pt idx="4025">
                  <c:v>1.49</c:v>
                </c:pt>
                <c:pt idx="4026">
                  <c:v>1.48</c:v>
                </c:pt>
                <c:pt idx="4027">
                  <c:v>1.49</c:v>
                </c:pt>
                <c:pt idx="4028">
                  <c:v>1.47</c:v>
                </c:pt>
                <c:pt idx="4029">
                  <c:v>1.49</c:v>
                </c:pt>
                <c:pt idx="4032">
                  <c:v>1.47</c:v>
                </c:pt>
                <c:pt idx="4033">
                  <c:v>1.49</c:v>
                </c:pt>
                <c:pt idx="4034">
                  <c:v>1.58</c:v>
                </c:pt>
                <c:pt idx="4035">
                  <c:v>1.6400000000000001</c:v>
                </c:pt>
                <c:pt idx="4036">
                  <c:v>1.6099999999999999</c:v>
                </c:pt>
                <c:pt idx="4039">
                  <c:v>1.6</c:v>
                </c:pt>
                <c:pt idx="4040">
                  <c:v>1.5899999999999999</c:v>
                </c:pt>
                <c:pt idx="4041">
                  <c:v>1.56</c:v>
                </c:pt>
                <c:pt idx="4042">
                  <c:v>1.6099999999999999</c:v>
                </c:pt>
                <c:pt idx="4043">
                  <c:v>1.54</c:v>
                </c:pt>
                <c:pt idx="4046">
                  <c:v>1.49</c:v>
                </c:pt>
                <c:pt idx="4047">
                  <c:v>1.48</c:v>
                </c:pt>
                <c:pt idx="4048">
                  <c:v>1.51</c:v>
                </c:pt>
                <c:pt idx="4049">
                  <c:v>1.47</c:v>
                </c:pt>
                <c:pt idx="4050">
                  <c:v>1.46</c:v>
                </c:pt>
                <c:pt idx="4053">
                  <c:v>1.43</c:v>
                </c:pt>
                <c:pt idx="4054">
                  <c:v>1.44</c:v>
                </c:pt>
                <c:pt idx="4055">
                  <c:v>1.43</c:v>
                </c:pt>
                <c:pt idx="4056">
                  <c:v>1.37</c:v>
                </c:pt>
                <c:pt idx="4057">
                  <c:v>1.34</c:v>
                </c:pt>
                <c:pt idx="4060">
                  <c:v>1.34</c:v>
                </c:pt>
                <c:pt idx="4061">
                  <c:v>1.32</c:v>
                </c:pt>
                <c:pt idx="4062">
                  <c:v>1.3599999999999999</c:v>
                </c:pt>
                <c:pt idx="4063">
                  <c:v>1.33</c:v>
                </c:pt>
                <c:pt idx="4064">
                  <c:v>1.34</c:v>
                </c:pt>
                <c:pt idx="4067">
                  <c:v>1.35</c:v>
                </c:pt>
                <c:pt idx="4068">
                  <c:v>1.37</c:v>
                </c:pt>
                <c:pt idx="4069">
                  <c:v>1.4100000000000001</c:v>
                </c:pt>
                <c:pt idx="4070">
                  <c:v>1.44</c:v>
                </c:pt>
                <c:pt idx="4071">
                  <c:v>1.42</c:v>
                </c:pt>
                <c:pt idx="4074">
                  <c:v>1.42</c:v>
                </c:pt>
                <c:pt idx="4075">
                  <c:v>1.43</c:v>
                </c:pt>
                <c:pt idx="4076">
                  <c:v>1.4</c:v>
                </c:pt>
                <c:pt idx="4077">
                  <c:v>1.38</c:v>
                </c:pt>
                <c:pt idx="4078">
                  <c:v>1.37</c:v>
                </c:pt>
                <c:pt idx="4081">
                  <c:v>1.37</c:v>
                </c:pt>
                <c:pt idx="4082">
                  <c:v>1.42</c:v>
                </c:pt>
                <c:pt idx="4083">
                  <c:v>1.3599999999999999</c:v>
                </c:pt>
                <c:pt idx="4084">
                  <c:v>1.35</c:v>
                </c:pt>
                <c:pt idx="4085">
                  <c:v>1.31</c:v>
                </c:pt>
                <c:pt idx="4088">
                  <c:v>1.27</c:v>
                </c:pt>
                <c:pt idx="4089">
                  <c:v>1.32</c:v>
                </c:pt>
                <c:pt idx="4090">
                  <c:v>1.34</c:v>
                </c:pt>
                <c:pt idx="4091">
                  <c:v>1.32</c:v>
                </c:pt>
                <c:pt idx="4092">
                  <c:v>1.35</c:v>
                </c:pt>
                <c:pt idx="4095">
                  <c:v>1.37</c:v>
                </c:pt>
                <c:pt idx="4096">
                  <c:v>1.38</c:v>
                </c:pt>
                <c:pt idx="4097">
                  <c:v>1.43</c:v>
                </c:pt>
                <c:pt idx="4098">
                  <c:v>1.4100000000000001</c:v>
                </c:pt>
                <c:pt idx="4099">
                  <c:v>1.3900000000000001</c:v>
                </c:pt>
                <c:pt idx="4105">
                  <c:v>1.37</c:v>
                </c:pt>
                <c:pt idx="4106">
                  <c:v>1.3</c:v>
                </c:pt>
                <c:pt idx="4111">
                  <c:v>1.43</c:v>
                </c:pt>
                <c:pt idx="4112">
                  <c:v>1.44</c:v>
                </c:pt>
                <c:pt idx="4113">
                  <c:v>1.52</c:v>
                </c:pt>
                <c:pt idx="4116">
                  <c:v>1.52</c:v>
                </c:pt>
                <c:pt idx="4117">
                  <c:v>1.51</c:v>
                </c:pt>
                <c:pt idx="4118">
                  <c:v>1.49</c:v>
                </c:pt>
                <c:pt idx="4119">
                  <c:v>1.5</c:v>
                </c:pt>
                <c:pt idx="4120">
                  <c:v>1.56</c:v>
                </c:pt>
                <c:pt idx="4123">
                  <c:v>1.56</c:v>
                </c:pt>
                <c:pt idx="4124">
                  <c:v>1.54</c:v>
                </c:pt>
                <c:pt idx="4125">
                  <c:v>1.56</c:v>
                </c:pt>
                <c:pt idx="4126">
                  <c:v>1.6</c:v>
                </c:pt>
                <c:pt idx="4127">
                  <c:v>1.6</c:v>
                </c:pt>
                <c:pt idx="4130">
                  <c:v>1.5899999999999999</c:v>
                </c:pt>
                <c:pt idx="4131">
                  <c:v>1.6099999999999999</c:v>
                </c:pt>
                <c:pt idx="4132">
                  <c:v>1.57</c:v>
                </c:pt>
                <c:pt idx="4133">
                  <c:v>1.52</c:v>
                </c:pt>
                <c:pt idx="4134">
                  <c:v>1.6</c:v>
                </c:pt>
                <c:pt idx="4137">
                  <c:v>1.6600000000000001</c:v>
                </c:pt>
                <c:pt idx="4138">
                  <c:v>1.67</c:v>
                </c:pt>
                <c:pt idx="4139">
                  <c:v>1.7000000000000002</c:v>
                </c:pt>
                <c:pt idx="4140">
                  <c:v>1.67</c:v>
                </c:pt>
                <c:pt idx="4141">
                  <c:v>1.69</c:v>
                </c:pt>
                <c:pt idx="4144">
                  <c:v>1.7000000000000002</c:v>
                </c:pt>
                <c:pt idx="4145">
                  <c:v>1.63</c:v>
                </c:pt>
                <c:pt idx="4146">
                  <c:v>1.63</c:v>
                </c:pt>
                <c:pt idx="4147">
                  <c:v>1.65</c:v>
                </c:pt>
                <c:pt idx="4148">
                  <c:v>1.6</c:v>
                </c:pt>
                <c:pt idx="4151">
                  <c:v>1.62</c:v>
                </c:pt>
                <c:pt idx="4152">
                  <c:v>1.6</c:v>
                </c:pt>
                <c:pt idx="4153">
                  <c:v>1.6600000000000001</c:v>
                </c:pt>
                <c:pt idx="4154">
                  <c:v>1.6400000000000001</c:v>
                </c:pt>
                <c:pt idx="4155">
                  <c:v>1.62</c:v>
                </c:pt>
                <c:pt idx="4158">
                  <c:v>1.62</c:v>
                </c:pt>
                <c:pt idx="4159">
                  <c:v>1.63</c:v>
                </c:pt>
                <c:pt idx="4160">
                  <c:v>1.65</c:v>
                </c:pt>
                <c:pt idx="4161">
                  <c:v>1.6</c:v>
                </c:pt>
                <c:pt idx="4162">
                  <c:v>1.5899999999999999</c:v>
                </c:pt>
                <c:pt idx="4165">
                  <c:v>1.57</c:v>
                </c:pt>
                <c:pt idx="4166">
                  <c:v>1.48</c:v>
                </c:pt>
                <c:pt idx="4167">
                  <c:v>1.45</c:v>
                </c:pt>
                <c:pt idx="4168">
                  <c:v>1.46</c:v>
                </c:pt>
                <c:pt idx="4169">
                  <c:v>1.44</c:v>
                </c:pt>
                <c:pt idx="4172">
                  <c:v>1.4100000000000001</c:v>
                </c:pt>
                <c:pt idx="4173">
                  <c:v>1.45</c:v>
                </c:pt>
                <c:pt idx="4174">
                  <c:v>1.47</c:v>
                </c:pt>
                <c:pt idx="4175">
                  <c:v>1.46</c:v>
                </c:pt>
                <c:pt idx="4176">
                  <c:v>1.49</c:v>
                </c:pt>
                <c:pt idx="4179">
                  <c:v>1.49</c:v>
                </c:pt>
                <c:pt idx="4180">
                  <c:v>1.48</c:v>
                </c:pt>
                <c:pt idx="4181">
                  <c:v>1.47</c:v>
                </c:pt>
                <c:pt idx="4182">
                  <c:v>1.49</c:v>
                </c:pt>
                <c:pt idx="4183">
                  <c:v>1.48</c:v>
                </c:pt>
                <c:pt idx="4186">
                  <c:v>1.4</c:v>
                </c:pt>
                <c:pt idx="4187">
                  <c:v>1.38</c:v>
                </c:pt>
                <c:pt idx="4188">
                  <c:v>1.37</c:v>
                </c:pt>
                <c:pt idx="4189">
                  <c:v>1.3900000000000001</c:v>
                </c:pt>
                <c:pt idx="4190">
                  <c:v>1.34</c:v>
                </c:pt>
                <c:pt idx="4193">
                  <c:v>1.3900000000000001</c:v>
                </c:pt>
                <c:pt idx="4194">
                  <c:v>1.35</c:v>
                </c:pt>
                <c:pt idx="4195">
                  <c:v>1.29</c:v>
                </c:pt>
                <c:pt idx="4196">
                  <c:v>1.26</c:v>
                </c:pt>
                <c:pt idx="4201">
                  <c:v>1.29</c:v>
                </c:pt>
                <c:pt idx="4202">
                  <c:v>1.31</c:v>
                </c:pt>
                <c:pt idx="4203">
                  <c:v>1.28</c:v>
                </c:pt>
                <c:pt idx="4204">
                  <c:v>1.25</c:v>
                </c:pt>
                <c:pt idx="4207">
                  <c:v>1.22</c:v>
                </c:pt>
                <c:pt idx="4208">
                  <c:v>1.27</c:v>
                </c:pt>
                <c:pt idx="4209">
                  <c:v>1.29</c:v>
                </c:pt>
                <c:pt idx="4210">
                  <c:v>1.31</c:v>
                </c:pt>
                <c:pt idx="4211">
                  <c:v>1.26</c:v>
                </c:pt>
                <c:pt idx="4214">
                  <c:v>1.27</c:v>
                </c:pt>
                <c:pt idx="4215">
                  <c:v>1.26</c:v>
                </c:pt>
                <c:pt idx="4216">
                  <c:v>1.28</c:v>
                </c:pt>
                <c:pt idx="4217">
                  <c:v>1.24</c:v>
                </c:pt>
                <c:pt idx="4218">
                  <c:v>1.25</c:v>
                </c:pt>
                <c:pt idx="4221">
                  <c:v>1.26</c:v>
                </c:pt>
                <c:pt idx="4222">
                  <c:v>1.2</c:v>
                </c:pt>
                <c:pt idx="4223">
                  <c:v>1.26</c:v>
                </c:pt>
                <c:pt idx="4224">
                  <c:v>1.24</c:v>
                </c:pt>
                <c:pt idx="4225">
                  <c:v>1.22</c:v>
                </c:pt>
                <c:pt idx="4228">
                  <c:v>1.21</c:v>
                </c:pt>
                <c:pt idx="4229">
                  <c:v>1.2</c:v>
                </c:pt>
                <c:pt idx="4231">
                  <c:v>1.21</c:v>
                </c:pt>
                <c:pt idx="4232">
                  <c:v>1.19</c:v>
                </c:pt>
                <c:pt idx="4235">
                  <c:v>1.24</c:v>
                </c:pt>
                <c:pt idx="4236">
                  <c:v>1.27</c:v>
                </c:pt>
                <c:pt idx="4237">
                  <c:v>1.29</c:v>
                </c:pt>
                <c:pt idx="4238">
                  <c:v>1.24</c:v>
                </c:pt>
                <c:pt idx="4239">
                  <c:v>1.33</c:v>
                </c:pt>
                <c:pt idx="4242">
                  <c:v>1.3599999999999999</c:v>
                </c:pt>
                <c:pt idx="4243">
                  <c:v>1.35</c:v>
                </c:pt>
                <c:pt idx="4244">
                  <c:v>1.3599999999999999</c:v>
                </c:pt>
                <c:pt idx="4245">
                  <c:v>1.38</c:v>
                </c:pt>
                <c:pt idx="4246">
                  <c:v>1.3</c:v>
                </c:pt>
                <c:pt idx="4249">
                  <c:v>1.3599999999999999</c:v>
                </c:pt>
                <c:pt idx="4250">
                  <c:v>1.37</c:v>
                </c:pt>
                <c:pt idx="4251">
                  <c:v>1.4</c:v>
                </c:pt>
                <c:pt idx="4252">
                  <c:v>1.4</c:v>
                </c:pt>
                <c:pt idx="4253">
                  <c:v>1.47</c:v>
                </c:pt>
                <c:pt idx="4256">
                  <c:v>1.44</c:v>
                </c:pt>
                <c:pt idx="4257">
                  <c:v>1.46</c:v>
                </c:pt>
                <c:pt idx="4258">
                  <c:v>1.52</c:v>
                </c:pt>
                <c:pt idx="4259">
                  <c:v>1.5</c:v>
                </c:pt>
                <c:pt idx="4260">
                  <c:v>1.47</c:v>
                </c:pt>
                <c:pt idx="4263">
                  <c:v>1.52</c:v>
                </c:pt>
                <c:pt idx="4264">
                  <c:v>1.56</c:v>
                </c:pt>
                <c:pt idx="4265">
                  <c:v>1.55</c:v>
                </c:pt>
                <c:pt idx="4266">
                  <c:v>1.5</c:v>
                </c:pt>
                <c:pt idx="4267">
                  <c:v>1.5</c:v>
                </c:pt>
                <c:pt idx="4270">
                  <c:v>1.53</c:v>
                </c:pt>
                <c:pt idx="4271">
                  <c:v>1.62</c:v>
                </c:pt>
                <c:pt idx="4272">
                  <c:v>1.6</c:v>
                </c:pt>
                <c:pt idx="4273">
                  <c:v>1.56</c:v>
                </c:pt>
                <c:pt idx="4274">
                  <c:v>1.52</c:v>
                </c:pt>
                <c:pt idx="4277">
                  <c:v>1.54</c:v>
                </c:pt>
                <c:pt idx="4278">
                  <c:v>1.55</c:v>
                </c:pt>
                <c:pt idx="4279">
                  <c:v>1.56</c:v>
                </c:pt>
                <c:pt idx="4280">
                  <c:v>1.6400000000000001</c:v>
                </c:pt>
                <c:pt idx="4281">
                  <c:v>1.67</c:v>
                </c:pt>
                <c:pt idx="4284">
                  <c:v>1.8</c:v>
                </c:pt>
                <c:pt idx="4285">
                  <c:v>1.76</c:v>
                </c:pt>
                <c:pt idx="4286">
                  <c:v>1.77</c:v>
                </c:pt>
                <c:pt idx="4287">
                  <c:v>1.74</c:v>
                </c:pt>
                <c:pt idx="4288">
                  <c:v>1.71</c:v>
                </c:pt>
                <c:pt idx="4291">
                  <c:v>1.76</c:v>
                </c:pt>
                <c:pt idx="4292">
                  <c:v>1.7000000000000002</c:v>
                </c:pt>
                <c:pt idx="4293">
                  <c:v>1.65</c:v>
                </c:pt>
                <c:pt idx="4294">
                  <c:v>1.67</c:v>
                </c:pt>
                <c:pt idx="4295">
                  <c:v>1.67</c:v>
                </c:pt>
                <c:pt idx="4298">
                  <c:v>1.72</c:v>
                </c:pt>
                <c:pt idx="4299">
                  <c:v>1.69</c:v>
                </c:pt>
                <c:pt idx="4300">
                  <c:v>1.6400000000000001</c:v>
                </c:pt>
                <c:pt idx="4301">
                  <c:v>1.6099999999999999</c:v>
                </c:pt>
                <c:pt idx="4302">
                  <c:v>1.57</c:v>
                </c:pt>
                <c:pt idx="4305">
                  <c:v>1.56</c:v>
                </c:pt>
                <c:pt idx="4306">
                  <c:v>1.56</c:v>
                </c:pt>
                <c:pt idx="4307">
                  <c:v>1.57</c:v>
                </c:pt>
                <c:pt idx="4308">
                  <c:v>1.52</c:v>
                </c:pt>
                <c:pt idx="4309">
                  <c:v>1.51</c:v>
                </c:pt>
                <c:pt idx="4312">
                  <c:v>1.52</c:v>
                </c:pt>
                <c:pt idx="4313">
                  <c:v>1.55</c:v>
                </c:pt>
                <c:pt idx="4314">
                  <c:v>1.6</c:v>
                </c:pt>
                <c:pt idx="4315">
                  <c:v>1.6400000000000001</c:v>
                </c:pt>
                <c:pt idx="4316">
                  <c:v>1.67</c:v>
                </c:pt>
                <c:pt idx="4319">
                  <c:v>1.6800000000000002</c:v>
                </c:pt>
                <c:pt idx="4320">
                  <c:v>1.6600000000000001</c:v>
                </c:pt>
                <c:pt idx="4321">
                  <c:v>1.69</c:v>
                </c:pt>
                <c:pt idx="4322">
                  <c:v>1.6099999999999999</c:v>
                </c:pt>
                <c:pt idx="4323">
                  <c:v>1.71</c:v>
                </c:pt>
                <c:pt idx="4326">
                  <c:v>1.6400000000000001</c:v>
                </c:pt>
                <c:pt idx="4327">
                  <c:v>1.7000000000000002</c:v>
                </c:pt>
                <c:pt idx="4328">
                  <c:v>1.67</c:v>
                </c:pt>
                <c:pt idx="4329">
                  <c:v>1.67</c:v>
                </c:pt>
                <c:pt idx="4330">
                  <c:v>1.7000000000000002</c:v>
                </c:pt>
                <c:pt idx="4333">
                  <c:v>1.71</c:v>
                </c:pt>
                <c:pt idx="4334">
                  <c:v>1.77</c:v>
                </c:pt>
                <c:pt idx="4335">
                  <c:v>1.81</c:v>
                </c:pt>
                <c:pt idx="4336">
                  <c:v>1.82</c:v>
                </c:pt>
                <c:pt idx="4337">
                  <c:v>1.87</c:v>
                </c:pt>
                <c:pt idx="4340">
                  <c:v>1.8900000000000001</c:v>
                </c:pt>
                <c:pt idx="4341">
                  <c:v>1.8599999999999999</c:v>
                </c:pt>
                <c:pt idx="4342">
                  <c:v>1.8599999999999999</c:v>
                </c:pt>
                <c:pt idx="4343">
                  <c:v>1.94</c:v>
                </c:pt>
                <c:pt idx="4344">
                  <c:v>1.9500000000000002</c:v>
                </c:pt>
                <c:pt idx="4347">
                  <c:v>1.92</c:v>
                </c:pt>
                <c:pt idx="4348">
                  <c:v>1.8599999999999999</c:v>
                </c:pt>
                <c:pt idx="4349">
                  <c:v>1.83</c:v>
                </c:pt>
                <c:pt idx="4350">
                  <c:v>1.87</c:v>
                </c:pt>
                <c:pt idx="4351">
                  <c:v>1.8399999999999999</c:v>
                </c:pt>
                <c:pt idx="4354">
                  <c:v>1.92</c:v>
                </c:pt>
                <c:pt idx="4355">
                  <c:v>1.9</c:v>
                </c:pt>
                <c:pt idx="4356">
                  <c:v>1.9300000000000002</c:v>
                </c:pt>
                <c:pt idx="4357">
                  <c:v>1.98</c:v>
                </c:pt>
                <c:pt idx="4358">
                  <c:v>2.02</c:v>
                </c:pt>
                <c:pt idx="4361">
                  <c:v>1.96</c:v>
                </c:pt>
                <c:pt idx="4362">
                  <c:v>2</c:v>
                </c:pt>
                <c:pt idx="4363">
                  <c:v>2.06</c:v>
                </c:pt>
                <c:pt idx="4364">
                  <c:v>2.0099999999999998</c:v>
                </c:pt>
                <c:pt idx="4365">
                  <c:v>2.02</c:v>
                </c:pt>
                <c:pt idx="4368">
                  <c:v>1.9300000000000002</c:v>
                </c:pt>
                <c:pt idx="4369">
                  <c:v>1.94</c:v>
                </c:pt>
                <c:pt idx="4370">
                  <c:v>1.97</c:v>
                </c:pt>
                <c:pt idx="4371">
                  <c:v>1.8900000000000001</c:v>
                </c:pt>
                <c:pt idx="4372">
                  <c:v>1.92</c:v>
                </c:pt>
                <c:pt idx="4375">
                  <c:v>1.9500000000000002</c:v>
                </c:pt>
                <c:pt idx="4376">
                  <c:v>1.88</c:v>
                </c:pt>
                <c:pt idx="4377">
                  <c:v>1.85</c:v>
                </c:pt>
                <c:pt idx="4378">
                  <c:v>1.82</c:v>
                </c:pt>
                <c:pt idx="4379">
                  <c:v>1.82</c:v>
                </c:pt>
                <c:pt idx="4382">
                  <c:v>1.77</c:v>
                </c:pt>
                <c:pt idx="4383">
                  <c:v>1.81</c:v>
                </c:pt>
                <c:pt idx="4384">
                  <c:v>1.8</c:v>
                </c:pt>
                <c:pt idx="4385">
                  <c:v>1.8399999999999999</c:v>
                </c:pt>
                <c:pt idx="4386">
                  <c:v>1.82</c:v>
                </c:pt>
                <c:pt idx="4389">
                  <c:v>1.82</c:v>
                </c:pt>
                <c:pt idx="4390">
                  <c:v>1.82</c:v>
                </c:pt>
                <c:pt idx="4391">
                  <c:v>1.79</c:v>
                </c:pt>
                <c:pt idx="4392">
                  <c:v>1.85</c:v>
                </c:pt>
                <c:pt idx="4393">
                  <c:v>1.87</c:v>
                </c:pt>
                <c:pt idx="4396">
                  <c:v>1.8599999999999999</c:v>
                </c:pt>
                <c:pt idx="4397">
                  <c:v>1.9</c:v>
                </c:pt>
                <c:pt idx="4398">
                  <c:v>1.92</c:v>
                </c:pt>
                <c:pt idx="4399">
                  <c:v>1.8900000000000001</c:v>
                </c:pt>
                <c:pt idx="4400">
                  <c:v>1.8399999999999999</c:v>
                </c:pt>
                <c:pt idx="4403">
                  <c:v>1.8399999999999999</c:v>
                </c:pt>
                <c:pt idx="4404">
                  <c:v>1.85</c:v>
                </c:pt>
                <c:pt idx="4405">
                  <c:v>1.77</c:v>
                </c:pt>
                <c:pt idx="4406">
                  <c:v>1.77</c:v>
                </c:pt>
                <c:pt idx="4407">
                  <c:v>1.76</c:v>
                </c:pt>
                <c:pt idx="4410">
                  <c:v>1.76</c:v>
                </c:pt>
                <c:pt idx="4411">
                  <c:v>1.74</c:v>
                </c:pt>
                <c:pt idx="4412">
                  <c:v>1.71</c:v>
                </c:pt>
                <c:pt idx="4413">
                  <c:v>1.6600000000000001</c:v>
                </c:pt>
                <c:pt idx="4414">
                  <c:v>1.6800000000000002</c:v>
                </c:pt>
                <c:pt idx="4417">
                  <c:v>1.69</c:v>
                </c:pt>
                <c:pt idx="4418">
                  <c:v>1.71</c:v>
                </c:pt>
                <c:pt idx="4419">
                  <c:v>1.73</c:v>
                </c:pt>
                <c:pt idx="4420">
                  <c:v>1.74</c:v>
                </c:pt>
                <c:pt idx="4421">
                  <c:v>1.7000000000000002</c:v>
                </c:pt>
                <c:pt idx="4424">
                  <c:v>1.74</c:v>
                </c:pt>
                <c:pt idx="4425">
                  <c:v>1.78</c:v>
                </c:pt>
                <c:pt idx="4426">
                  <c:v>1.77</c:v>
                </c:pt>
                <c:pt idx="4427">
                  <c:v>1.72</c:v>
                </c:pt>
                <c:pt idx="4428">
                  <c:v>1.7000000000000002</c:v>
                </c:pt>
                <c:pt idx="4431">
                  <c:v>1.71</c:v>
                </c:pt>
                <c:pt idx="4432">
                  <c:v>1.7000000000000002</c:v>
                </c:pt>
                <c:pt idx="4433">
                  <c:v>1.75</c:v>
                </c:pt>
                <c:pt idx="4434">
                  <c:v>1.75</c:v>
                </c:pt>
                <c:pt idx="4435">
                  <c:v>1.77</c:v>
                </c:pt>
                <c:pt idx="4438">
                  <c:v>1.73</c:v>
                </c:pt>
                <c:pt idx="4439">
                  <c:v>1.71</c:v>
                </c:pt>
                <c:pt idx="4440">
                  <c:v>1.7000000000000002</c:v>
                </c:pt>
                <c:pt idx="4441">
                  <c:v>1.72</c:v>
                </c:pt>
                <c:pt idx="4442">
                  <c:v>1.69</c:v>
                </c:pt>
                <c:pt idx="4445">
                  <c:v>1.73</c:v>
                </c:pt>
                <c:pt idx="4446">
                  <c:v>1.75</c:v>
                </c:pt>
                <c:pt idx="4447">
                  <c:v>1.75</c:v>
                </c:pt>
                <c:pt idx="4448">
                  <c:v>1.8</c:v>
                </c:pt>
                <c:pt idx="4449">
                  <c:v>1.85</c:v>
                </c:pt>
                <c:pt idx="4452">
                  <c:v>1.8399999999999999</c:v>
                </c:pt>
                <c:pt idx="4453">
                  <c:v>1.83</c:v>
                </c:pt>
                <c:pt idx="4454">
                  <c:v>1.83</c:v>
                </c:pt>
                <c:pt idx="4455">
                  <c:v>1.83</c:v>
                </c:pt>
                <c:pt idx="4456">
                  <c:v>1.8399999999999999</c:v>
                </c:pt>
                <c:pt idx="4459">
                  <c:v>1.83</c:v>
                </c:pt>
                <c:pt idx="4460">
                  <c:v>1.83</c:v>
                </c:pt>
                <c:pt idx="4461">
                  <c:v>1.82</c:v>
                </c:pt>
                <c:pt idx="4462">
                  <c:v>1.85</c:v>
                </c:pt>
                <c:pt idx="4463">
                  <c:v>1.87</c:v>
                </c:pt>
                <c:pt idx="4466">
                  <c:v>1.88</c:v>
                </c:pt>
                <c:pt idx="4470">
                  <c:v>1.9300000000000002</c:v>
                </c:pt>
                <c:pt idx="4473">
                  <c:v>1.96</c:v>
                </c:pt>
                <c:pt idx="4476">
                  <c:v>1.9500000000000002</c:v>
                </c:pt>
                <c:pt idx="4477">
                  <c:v>1.94</c:v>
                </c:pt>
                <c:pt idx="4480">
                  <c:v>1.9100000000000001</c:v>
                </c:pt>
                <c:pt idx="4481">
                  <c:v>1.9</c:v>
                </c:pt>
                <c:pt idx="4482">
                  <c:v>1.88</c:v>
                </c:pt>
                <c:pt idx="4483">
                  <c:v>1.92</c:v>
                </c:pt>
                <c:pt idx="4484">
                  <c:v>1.8900000000000001</c:v>
                </c:pt>
                <c:pt idx="4487">
                  <c:v>1.8399999999999999</c:v>
                </c:pt>
                <c:pt idx="4488">
                  <c:v>1.81</c:v>
                </c:pt>
                <c:pt idx="4489">
                  <c:v>1.82</c:v>
                </c:pt>
                <c:pt idx="4490">
                  <c:v>1.82</c:v>
                </c:pt>
                <c:pt idx="4491">
                  <c:v>1.77</c:v>
                </c:pt>
                <c:pt idx="4494">
                  <c:v>1.75</c:v>
                </c:pt>
                <c:pt idx="4495">
                  <c:v>1.76</c:v>
                </c:pt>
                <c:pt idx="4496">
                  <c:v>1.75</c:v>
                </c:pt>
                <c:pt idx="4497">
                  <c:v>1.75</c:v>
                </c:pt>
                <c:pt idx="4498">
                  <c:v>1.6600000000000001</c:v>
                </c:pt>
                <c:pt idx="4501">
                  <c:v>1.67</c:v>
                </c:pt>
                <c:pt idx="4502">
                  <c:v>1.69</c:v>
                </c:pt>
                <c:pt idx="4503">
                  <c:v>1.78</c:v>
                </c:pt>
                <c:pt idx="4504">
                  <c:v>1.71</c:v>
                </c:pt>
                <c:pt idx="4505">
                  <c:v>1.67</c:v>
                </c:pt>
                <c:pt idx="4508">
                  <c:v>1.6600000000000001</c:v>
                </c:pt>
                <c:pt idx="4509">
                  <c:v>1.6400000000000001</c:v>
                </c:pt>
                <c:pt idx="4510">
                  <c:v>1.62</c:v>
                </c:pt>
                <c:pt idx="4511">
                  <c:v>1.6600000000000001</c:v>
                </c:pt>
                <c:pt idx="4512">
                  <c:v>1.67</c:v>
                </c:pt>
                <c:pt idx="4515">
                  <c:v>1.6600000000000001</c:v>
                </c:pt>
                <c:pt idx="4516">
                  <c:v>1.69</c:v>
                </c:pt>
                <c:pt idx="4517">
                  <c:v>1.6800000000000002</c:v>
                </c:pt>
                <c:pt idx="4518">
                  <c:v>1.6800000000000002</c:v>
                </c:pt>
                <c:pt idx="4519">
                  <c:v>1.67</c:v>
                </c:pt>
                <c:pt idx="4522">
                  <c:v>1.69</c:v>
                </c:pt>
                <c:pt idx="4523">
                  <c:v>1.6600000000000001</c:v>
                </c:pt>
                <c:pt idx="4524">
                  <c:v>1.65</c:v>
                </c:pt>
                <c:pt idx="4525">
                  <c:v>1.6600000000000001</c:v>
                </c:pt>
                <c:pt idx="4526">
                  <c:v>1.67</c:v>
                </c:pt>
                <c:pt idx="4529">
                  <c:v>1.67</c:v>
                </c:pt>
                <c:pt idx="4530">
                  <c:v>1.69</c:v>
                </c:pt>
                <c:pt idx="4531">
                  <c:v>1.65</c:v>
                </c:pt>
                <c:pt idx="4532">
                  <c:v>1.56</c:v>
                </c:pt>
                <c:pt idx="4533">
                  <c:v>1.6099999999999999</c:v>
                </c:pt>
                <c:pt idx="4536">
                  <c:v>1.57</c:v>
                </c:pt>
                <c:pt idx="4537">
                  <c:v>1.5899999999999999</c:v>
                </c:pt>
                <c:pt idx="4538">
                  <c:v>1.62</c:v>
                </c:pt>
                <c:pt idx="4539">
                  <c:v>1.62</c:v>
                </c:pt>
                <c:pt idx="4540">
                  <c:v>1.6400000000000001</c:v>
                </c:pt>
                <c:pt idx="4543">
                  <c:v>1.6400000000000001</c:v>
                </c:pt>
                <c:pt idx="4544">
                  <c:v>1.6099999999999999</c:v>
                </c:pt>
                <c:pt idx="4545">
                  <c:v>1.6</c:v>
                </c:pt>
                <c:pt idx="4546">
                  <c:v>1.5899999999999999</c:v>
                </c:pt>
                <c:pt idx="4547">
                  <c:v>1.54</c:v>
                </c:pt>
                <c:pt idx="4550">
                  <c:v>1.56</c:v>
                </c:pt>
                <c:pt idx="4551">
                  <c:v>1.56</c:v>
                </c:pt>
                <c:pt idx="4552">
                  <c:v>1.58</c:v>
                </c:pt>
                <c:pt idx="4553">
                  <c:v>1.65</c:v>
                </c:pt>
                <c:pt idx="4554">
                  <c:v>1.6400000000000001</c:v>
                </c:pt>
                <c:pt idx="4557">
                  <c:v>1.6400000000000001</c:v>
                </c:pt>
                <c:pt idx="4558">
                  <c:v>1.57</c:v>
                </c:pt>
                <c:pt idx="4559">
                  <c:v>1.57</c:v>
                </c:pt>
                <c:pt idx="4560">
                  <c:v>1.54</c:v>
                </c:pt>
                <c:pt idx="4561">
                  <c:v>1.53</c:v>
                </c:pt>
                <c:pt idx="4564">
                  <c:v>1.57</c:v>
                </c:pt>
                <c:pt idx="4565">
                  <c:v>1.58</c:v>
                </c:pt>
                <c:pt idx="4566">
                  <c:v>1.5899999999999999</c:v>
                </c:pt>
                <c:pt idx="4567">
                  <c:v>1.62</c:v>
                </c:pt>
                <c:pt idx="4568">
                  <c:v>1.6099999999999999</c:v>
                </c:pt>
                <c:pt idx="4571">
                  <c:v>1.57</c:v>
                </c:pt>
                <c:pt idx="4572">
                  <c:v>1.55</c:v>
                </c:pt>
                <c:pt idx="4573">
                  <c:v>1.57</c:v>
                </c:pt>
                <c:pt idx="4574">
                  <c:v>1.53</c:v>
                </c:pt>
                <c:pt idx="4575">
                  <c:v>1.53</c:v>
                </c:pt>
                <c:pt idx="4578">
                  <c:v>1.51</c:v>
                </c:pt>
                <c:pt idx="4579">
                  <c:v>1.52</c:v>
                </c:pt>
                <c:pt idx="4580">
                  <c:v>1.49</c:v>
                </c:pt>
                <c:pt idx="4581">
                  <c:v>1.49</c:v>
                </c:pt>
                <c:pt idx="4586">
                  <c:v>1.53</c:v>
                </c:pt>
                <c:pt idx="4587">
                  <c:v>1.54</c:v>
                </c:pt>
                <c:pt idx="4588">
                  <c:v>1.54</c:v>
                </c:pt>
                <c:pt idx="4589">
                  <c:v>1.51</c:v>
                </c:pt>
                <c:pt idx="4592">
                  <c:v>1.49</c:v>
                </c:pt>
                <c:pt idx="4593">
                  <c:v>1.53</c:v>
                </c:pt>
                <c:pt idx="4594">
                  <c:v>1.52</c:v>
                </c:pt>
                <c:pt idx="4596">
                  <c:v>1.47</c:v>
                </c:pt>
                <c:pt idx="4599">
                  <c:v>1.44</c:v>
                </c:pt>
                <c:pt idx="4600">
                  <c:v>1.47</c:v>
                </c:pt>
                <c:pt idx="4601">
                  <c:v>1.45</c:v>
                </c:pt>
                <c:pt idx="4602">
                  <c:v>1.48</c:v>
                </c:pt>
                <c:pt idx="4603">
                  <c:v>1.44</c:v>
                </c:pt>
                <c:pt idx="4606">
                  <c:v>1.46</c:v>
                </c:pt>
                <c:pt idx="4607">
                  <c:v>1.46</c:v>
                </c:pt>
                <c:pt idx="4608">
                  <c:v>1.3900000000000001</c:v>
                </c:pt>
                <c:pt idx="4609">
                  <c:v>1.3599999999999999</c:v>
                </c:pt>
                <c:pt idx="4610">
                  <c:v>1.33</c:v>
                </c:pt>
                <c:pt idx="4613">
                  <c:v>1.32</c:v>
                </c:pt>
                <c:pt idx="4614">
                  <c:v>1.34</c:v>
                </c:pt>
                <c:pt idx="4615">
                  <c:v>1.42</c:v>
                </c:pt>
                <c:pt idx="4616">
                  <c:v>1.4100000000000001</c:v>
                </c:pt>
                <c:pt idx="4617">
                  <c:v>1.4100000000000001</c:v>
                </c:pt>
                <c:pt idx="4620">
                  <c:v>1.42</c:v>
                </c:pt>
                <c:pt idx="4621">
                  <c:v>1.4100000000000001</c:v>
                </c:pt>
                <c:pt idx="4622">
                  <c:v>1.37</c:v>
                </c:pt>
                <c:pt idx="4623">
                  <c:v>1.34</c:v>
                </c:pt>
                <c:pt idx="4624">
                  <c:v>1.37</c:v>
                </c:pt>
                <c:pt idx="4627">
                  <c:v>1.34</c:v>
                </c:pt>
                <c:pt idx="4628">
                  <c:v>1.38</c:v>
                </c:pt>
                <c:pt idx="4629">
                  <c:v>1.4</c:v>
                </c:pt>
                <c:pt idx="4630">
                  <c:v>1.44</c:v>
                </c:pt>
                <c:pt idx="4631">
                  <c:v>1.37</c:v>
                </c:pt>
                <c:pt idx="4634">
                  <c:v>1.35</c:v>
                </c:pt>
                <c:pt idx="4635">
                  <c:v>1.38</c:v>
                </c:pt>
                <c:pt idx="4636">
                  <c:v>1.42</c:v>
                </c:pt>
                <c:pt idx="4637">
                  <c:v>1.4</c:v>
                </c:pt>
                <c:pt idx="4638">
                  <c:v>1.37</c:v>
                </c:pt>
                <c:pt idx="4641">
                  <c:v>1.3599999999999999</c:v>
                </c:pt>
                <c:pt idx="4642">
                  <c:v>1.37</c:v>
                </c:pt>
                <c:pt idx="4643">
                  <c:v>1.3900000000000001</c:v>
                </c:pt>
                <c:pt idx="4644">
                  <c:v>1.34</c:v>
                </c:pt>
                <c:pt idx="4645">
                  <c:v>1.34</c:v>
                </c:pt>
                <c:pt idx="4648">
                  <c:v>1.33</c:v>
                </c:pt>
                <c:pt idx="4649">
                  <c:v>1.31</c:v>
                </c:pt>
                <c:pt idx="4650">
                  <c:v>1.31</c:v>
                </c:pt>
                <c:pt idx="4651">
                  <c:v>1.26</c:v>
                </c:pt>
                <c:pt idx="4652">
                  <c:v>1.25</c:v>
                </c:pt>
                <c:pt idx="4655">
                  <c:v>1.25</c:v>
                </c:pt>
                <c:pt idx="4656">
                  <c:v>1.26</c:v>
                </c:pt>
                <c:pt idx="4657">
                  <c:v>1.24</c:v>
                </c:pt>
                <c:pt idx="4658">
                  <c:v>1.3</c:v>
                </c:pt>
                <c:pt idx="4659">
                  <c:v>1.27</c:v>
                </c:pt>
                <c:pt idx="4662">
                  <c:v>1.27</c:v>
                </c:pt>
                <c:pt idx="4663">
                  <c:v>1.25</c:v>
                </c:pt>
                <c:pt idx="4664">
                  <c:v>1.22</c:v>
                </c:pt>
                <c:pt idx="4665">
                  <c:v>1.19</c:v>
                </c:pt>
                <c:pt idx="4666">
                  <c:v>1.21</c:v>
                </c:pt>
                <c:pt idx="4669">
                  <c:v>1.21</c:v>
                </c:pt>
                <c:pt idx="4670">
                  <c:v>1.19</c:v>
                </c:pt>
                <c:pt idx="4671">
                  <c:v>1.2</c:v>
                </c:pt>
                <c:pt idx="4672">
                  <c:v>1.17</c:v>
                </c:pt>
                <c:pt idx="4673">
                  <c:v>1.1499999999999999</c:v>
                </c:pt>
                <c:pt idx="4676">
                  <c:v>1.1499999999999999</c:v>
                </c:pt>
                <c:pt idx="4677">
                  <c:v>1.1599999999999999</c:v>
                </c:pt>
                <c:pt idx="4678">
                  <c:v>1.1599999999999999</c:v>
                </c:pt>
                <c:pt idx="4679">
                  <c:v>1.17</c:v>
                </c:pt>
                <c:pt idx="4680">
                  <c:v>1.17</c:v>
                </c:pt>
                <c:pt idx="4683">
                  <c:v>1.1599999999999999</c:v>
                </c:pt>
                <c:pt idx="4684">
                  <c:v>1.1299999999999999</c:v>
                </c:pt>
                <c:pt idx="4685">
                  <c:v>1.1200000000000001</c:v>
                </c:pt>
                <c:pt idx="4686">
                  <c:v>1.1499999999999999</c:v>
                </c:pt>
                <c:pt idx="4687">
                  <c:v>1.18</c:v>
                </c:pt>
                <c:pt idx="4690">
                  <c:v>1.1299999999999999</c:v>
                </c:pt>
                <c:pt idx="4691">
                  <c:v>1.1499999999999999</c:v>
                </c:pt>
                <c:pt idx="4692">
                  <c:v>1.1200000000000001</c:v>
                </c:pt>
                <c:pt idx="4693">
                  <c:v>1.0900000000000001</c:v>
                </c:pt>
                <c:pt idx="4694">
                  <c:v>1.03</c:v>
                </c:pt>
                <c:pt idx="4697">
                  <c:v>1.06</c:v>
                </c:pt>
                <c:pt idx="4698">
                  <c:v>1.06</c:v>
                </c:pt>
                <c:pt idx="4699">
                  <c:v>1.08</c:v>
                </c:pt>
                <c:pt idx="4700">
                  <c:v>1.01</c:v>
                </c:pt>
                <c:pt idx="4701">
                  <c:v>1.01</c:v>
                </c:pt>
                <c:pt idx="4704">
                  <c:v>1</c:v>
                </c:pt>
                <c:pt idx="4705">
                  <c:v>1</c:v>
                </c:pt>
                <c:pt idx="4706">
                  <c:v>1</c:v>
                </c:pt>
                <c:pt idx="4707">
                  <c:v>1</c:v>
                </c:pt>
                <c:pt idx="4708">
                  <c:v>0.98</c:v>
                </c:pt>
                <c:pt idx="4711">
                  <c:v>0.94000000000000006</c:v>
                </c:pt>
                <c:pt idx="4712">
                  <c:v>0.93</c:v>
                </c:pt>
                <c:pt idx="4713">
                  <c:v>0.92</c:v>
                </c:pt>
                <c:pt idx="4714">
                  <c:v>0.91</c:v>
                </c:pt>
                <c:pt idx="4715">
                  <c:v>0.9</c:v>
                </c:pt>
                <c:pt idx="4718">
                  <c:v>0.88</c:v>
                </c:pt>
                <c:pt idx="4719">
                  <c:v>0.92</c:v>
                </c:pt>
                <c:pt idx="4720">
                  <c:v>0.96</c:v>
                </c:pt>
                <c:pt idx="4721">
                  <c:v>0.94000000000000006</c:v>
                </c:pt>
                <c:pt idx="4722">
                  <c:v>0.96</c:v>
                </c:pt>
                <c:pt idx="4725">
                  <c:v>0.92</c:v>
                </c:pt>
                <c:pt idx="4726">
                  <c:v>0.99</c:v>
                </c:pt>
                <c:pt idx="4727">
                  <c:v>1.05</c:v>
                </c:pt>
                <c:pt idx="4728">
                  <c:v>1.02</c:v>
                </c:pt>
                <c:pt idx="4729">
                  <c:v>1.06</c:v>
                </c:pt>
                <c:pt idx="4732">
                  <c:v>1.08</c:v>
                </c:pt>
                <c:pt idx="4733">
                  <c:v>1.04</c:v>
                </c:pt>
                <c:pt idx="4734">
                  <c:v>1.05</c:v>
                </c:pt>
                <c:pt idx="4735">
                  <c:v>1.07</c:v>
                </c:pt>
                <c:pt idx="4736">
                  <c:v>1.0900000000000001</c:v>
                </c:pt>
                <c:pt idx="4739">
                  <c:v>1.03</c:v>
                </c:pt>
                <c:pt idx="4740">
                  <c:v>1</c:v>
                </c:pt>
                <c:pt idx="4741">
                  <c:v>1</c:v>
                </c:pt>
                <c:pt idx="4742">
                  <c:v>1</c:v>
                </c:pt>
                <c:pt idx="4743">
                  <c:v>0.95000000000000007</c:v>
                </c:pt>
                <c:pt idx="4746">
                  <c:v>0.98</c:v>
                </c:pt>
                <c:pt idx="4747">
                  <c:v>0.97</c:v>
                </c:pt>
                <c:pt idx="4748">
                  <c:v>0.94000000000000006</c:v>
                </c:pt>
                <c:pt idx="4749">
                  <c:v>0.91</c:v>
                </c:pt>
                <c:pt idx="4753">
                  <c:v>0.91</c:v>
                </c:pt>
                <c:pt idx="4754">
                  <c:v>0.91</c:v>
                </c:pt>
                <c:pt idx="4755">
                  <c:v>0.89</c:v>
                </c:pt>
                <c:pt idx="4756">
                  <c:v>0.88</c:v>
                </c:pt>
                <c:pt idx="4757">
                  <c:v>0.89</c:v>
                </c:pt>
                <c:pt idx="4760">
                  <c:v>0.89</c:v>
                </c:pt>
                <c:pt idx="4761">
                  <c:v>0.85</c:v>
                </c:pt>
                <c:pt idx="4762">
                  <c:v>0.81</c:v>
                </c:pt>
                <c:pt idx="4763">
                  <c:v>0.74</c:v>
                </c:pt>
                <c:pt idx="4764">
                  <c:v>0.85</c:v>
                </c:pt>
                <c:pt idx="4767">
                  <c:v>0.83000000000000007</c:v>
                </c:pt>
                <c:pt idx="4768">
                  <c:v>0.85</c:v>
                </c:pt>
                <c:pt idx="4769">
                  <c:v>0.85</c:v>
                </c:pt>
                <c:pt idx="4770">
                  <c:v>0.88</c:v>
                </c:pt>
                <c:pt idx="4771">
                  <c:v>0.88</c:v>
                </c:pt>
                <c:pt idx="4774">
                  <c:v>0.88</c:v>
                </c:pt>
                <c:pt idx="4775">
                  <c:v>0.87</c:v>
                </c:pt>
                <c:pt idx="4776">
                  <c:v>0.87</c:v>
                </c:pt>
                <c:pt idx="4777">
                  <c:v>0.87</c:v>
                </c:pt>
                <c:pt idx="4778">
                  <c:v>0.84</c:v>
                </c:pt>
                <c:pt idx="4781">
                  <c:v>0.84</c:v>
                </c:pt>
                <c:pt idx="4782">
                  <c:v>0.82000000000000006</c:v>
                </c:pt>
                <c:pt idx="4783">
                  <c:v>0.83000000000000007</c:v>
                </c:pt>
                <c:pt idx="4784">
                  <c:v>0.83000000000000007</c:v>
                </c:pt>
                <c:pt idx="4785">
                  <c:v>0.85</c:v>
                </c:pt>
                <c:pt idx="4788">
                  <c:v>0.81</c:v>
                </c:pt>
                <c:pt idx="4789">
                  <c:v>0.84</c:v>
                </c:pt>
                <c:pt idx="4790">
                  <c:v>0.81</c:v>
                </c:pt>
                <c:pt idx="4791">
                  <c:v>0.81</c:v>
                </c:pt>
                <c:pt idx="4792">
                  <c:v>0.79</c:v>
                </c:pt>
                <c:pt idx="4795">
                  <c:v>0.78</c:v>
                </c:pt>
                <c:pt idx="4796">
                  <c:v>0.8</c:v>
                </c:pt>
                <c:pt idx="4797">
                  <c:v>0.82000000000000006</c:v>
                </c:pt>
                <c:pt idx="4798">
                  <c:v>0.81</c:v>
                </c:pt>
                <c:pt idx="4799">
                  <c:v>0.77</c:v>
                </c:pt>
                <c:pt idx="4802">
                  <c:v>0.78</c:v>
                </c:pt>
                <c:pt idx="4803">
                  <c:v>0.76</c:v>
                </c:pt>
                <c:pt idx="4804">
                  <c:v>0.74</c:v>
                </c:pt>
                <c:pt idx="4805">
                  <c:v>0.71</c:v>
                </c:pt>
                <c:pt idx="4806">
                  <c:v>0.70000000000000007</c:v>
                </c:pt>
                <c:pt idx="4809">
                  <c:v>0.70000000000000007</c:v>
                </c:pt>
                <c:pt idx="4810">
                  <c:v>0.74</c:v>
                </c:pt>
                <c:pt idx="4811">
                  <c:v>0.74</c:v>
                </c:pt>
                <c:pt idx="4812">
                  <c:v>0.76</c:v>
                </c:pt>
                <c:pt idx="4813">
                  <c:v>0.77</c:v>
                </c:pt>
                <c:pt idx="4816">
                  <c:v>0.75</c:v>
                </c:pt>
                <c:pt idx="4817">
                  <c:v>0.71</c:v>
                </c:pt>
                <c:pt idx="4818">
                  <c:v>0.69000000000000006</c:v>
                </c:pt>
                <c:pt idx="4819">
                  <c:v>0.67</c:v>
                </c:pt>
                <c:pt idx="4820">
                  <c:v>0.64</c:v>
                </c:pt>
                <c:pt idx="4823">
                  <c:v>0.64</c:v>
                </c:pt>
                <c:pt idx="4824">
                  <c:v>0.61</c:v>
                </c:pt>
                <c:pt idx="4825">
                  <c:v>0.60000000000000009</c:v>
                </c:pt>
                <c:pt idx="4826">
                  <c:v>0.59</c:v>
                </c:pt>
                <c:pt idx="4827">
                  <c:v>0.61</c:v>
                </c:pt>
                <c:pt idx="4830">
                  <c:v>0.59</c:v>
                </c:pt>
                <c:pt idx="4831">
                  <c:v>0.59</c:v>
                </c:pt>
                <c:pt idx="4837">
                  <c:v>0.57000000000000006</c:v>
                </c:pt>
                <c:pt idx="4838">
                  <c:v>0.56000000000000005</c:v>
                </c:pt>
                <c:pt idx="4841">
                  <c:v>0.54</c:v>
                </c:pt>
                <c:pt idx="4844">
                  <c:v>0.51</c:v>
                </c:pt>
                <c:pt idx="4845">
                  <c:v>0.49</c:v>
                </c:pt>
                <c:pt idx="4846">
                  <c:v>0.46</c:v>
                </c:pt>
                <c:pt idx="4847">
                  <c:v>0.49</c:v>
                </c:pt>
                <c:pt idx="4848">
                  <c:v>0.5</c:v>
                </c:pt>
                <c:pt idx="4851">
                  <c:v>0.5</c:v>
                </c:pt>
                <c:pt idx="4852">
                  <c:v>0.46</c:v>
                </c:pt>
                <c:pt idx="4853">
                  <c:v>0.52</c:v>
                </c:pt>
                <c:pt idx="4854">
                  <c:v>0.49</c:v>
                </c:pt>
                <c:pt idx="4855">
                  <c:v>0.45</c:v>
                </c:pt>
                <c:pt idx="4858">
                  <c:v>0.44</c:v>
                </c:pt>
                <c:pt idx="4859">
                  <c:v>0.44</c:v>
                </c:pt>
                <c:pt idx="4860">
                  <c:v>0.49</c:v>
                </c:pt>
                <c:pt idx="4861">
                  <c:v>0.55000000000000004</c:v>
                </c:pt>
                <c:pt idx="4862">
                  <c:v>0.39</c:v>
                </c:pt>
                <c:pt idx="4865">
                  <c:v>0.36</c:v>
                </c:pt>
                <c:pt idx="4866">
                  <c:v>0.39</c:v>
                </c:pt>
                <c:pt idx="4867">
                  <c:v>0.38</c:v>
                </c:pt>
                <c:pt idx="4868">
                  <c:v>0.35000000000000003</c:v>
                </c:pt>
                <c:pt idx="4869">
                  <c:v>0.35000000000000003</c:v>
                </c:pt>
                <c:pt idx="4872">
                  <c:v>0.30000000000000004</c:v>
                </c:pt>
                <c:pt idx="4873">
                  <c:v>0.33</c:v>
                </c:pt>
                <c:pt idx="4874">
                  <c:v>0.34</c:v>
                </c:pt>
                <c:pt idx="4875">
                  <c:v>0.35000000000000003</c:v>
                </c:pt>
                <c:pt idx="4876">
                  <c:v>0.35000000000000003</c:v>
                </c:pt>
                <c:pt idx="4879">
                  <c:v>0.33</c:v>
                </c:pt>
                <c:pt idx="4880">
                  <c:v>0.36</c:v>
                </c:pt>
                <c:pt idx="4881">
                  <c:v>0.36</c:v>
                </c:pt>
                <c:pt idx="4882">
                  <c:v>0.36</c:v>
                </c:pt>
                <c:pt idx="4883">
                  <c:v>0.35000000000000003</c:v>
                </c:pt>
                <c:pt idx="4886">
                  <c:v>0.35000000000000003</c:v>
                </c:pt>
                <c:pt idx="4887">
                  <c:v>0.34</c:v>
                </c:pt>
                <c:pt idx="4888">
                  <c:v>0.37</c:v>
                </c:pt>
                <c:pt idx="4889">
                  <c:v>0.37</c:v>
                </c:pt>
                <c:pt idx="4890">
                  <c:v>0.38</c:v>
                </c:pt>
                <c:pt idx="4893">
                  <c:v>0.39</c:v>
                </c:pt>
                <c:pt idx="4894">
                  <c:v>0.38</c:v>
                </c:pt>
                <c:pt idx="4895">
                  <c:v>0.34</c:v>
                </c:pt>
                <c:pt idx="4896">
                  <c:v>0.28999999999999998</c:v>
                </c:pt>
                <c:pt idx="4897">
                  <c:v>0.33</c:v>
                </c:pt>
                <c:pt idx="4900">
                  <c:v>0.33</c:v>
                </c:pt>
                <c:pt idx="4901">
                  <c:v>0.35000000000000003</c:v>
                </c:pt>
                <c:pt idx="4902">
                  <c:v>0.37</c:v>
                </c:pt>
                <c:pt idx="4903">
                  <c:v>0.39</c:v>
                </c:pt>
                <c:pt idx="4904">
                  <c:v>0.35000000000000003</c:v>
                </c:pt>
                <c:pt idx="4907">
                  <c:v>0.35000000000000003</c:v>
                </c:pt>
                <c:pt idx="4908">
                  <c:v>0.28999999999999998</c:v>
                </c:pt>
                <c:pt idx="4909">
                  <c:v>0.23</c:v>
                </c:pt>
                <c:pt idx="4910">
                  <c:v>0.2</c:v>
                </c:pt>
                <c:pt idx="4911">
                  <c:v>0.27</c:v>
                </c:pt>
                <c:pt idx="4914">
                  <c:v>0.28000000000000003</c:v>
                </c:pt>
                <c:pt idx="4915">
                  <c:v>0.27</c:v>
                </c:pt>
                <c:pt idx="4916">
                  <c:v>0.26</c:v>
                </c:pt>
                <c:pt idx="4917">
                  <c:v>0.18</c:v>
                </c:pt>
                <c:pt idx="4918">
                  <c:v>0.19</c:v>
                </c:pt>
                <c:pt idx="4921">
                  <c:v>0.17</c:v>
                </c:pt>
                <c:pt idx="4922">
                  <c:v>0.21</c:v>
                </c:pt>
                <c:pt idx="4923">
                  <c:v>0.22</c:v>
                </c:pt>
                <c:pt idx="4924">
                  <c:v>0.21</c:v>
                </c:pt>
                <c:pt idx="4925">
                  <c:v>0.23</c:v>
                </c:pt>
                <c:pt idx="4928">
                  <c:v>0.19</c:v>
                </c:pt>
                <c:pt idx="4929">
                  <c:v>0.21</c:v>
                </c:pt>
                <c:pt idx="4930">
                  <c:v>0.18</c:v>
                </c:pt>
                <c:pt idx="4931">
                  <c:v>0.17</c:v>
                </c:pt>
                <c:pt idx="4936">
                  <c:v>0.19</c:v>
                </c:pt>
                <c:pt idx="4937">
                  <c:v>0.17</c:v>
                </c:pt>
                <c:pt idx="4938">
                  <c:v>0.16</c:v>
                </c:pt>
                <c:pt idx="4939">
                  <c:v>0.16</c:v>
                </c:pt>
                <c:pt idx="4942">
                  <c:v>0.16</c:v>
                </c:pt>
                <c:pt idx="4943">
                  <c:v>0.14000000000000001</c:v>
                </c:pt>
                <c:pt idx="4944">
                  <c:v>0.13</c:v>
                </c:pt>
                <c:pt idx="4945">
                  <c:v>0.08</c:v>
                </c:pt>
                <c:pt idx="4946">
                  <c:v>7.0000000000000007E-2</c:v>
                </c:pt>
                <c:pt idx="4949">
                  <c:v>7.0000000000000007E-2</c:v>
                </c:pt>
                <c:pt idx="4950">
                  <c:v>7.0000000000000007E-2</c:v>
                </c:pt>
                <c:pt idx="4951">
                  <c:v>0.09</c:v>
                </c:pt>
                <c:pt idx="4952">
                  <c:v>0.15</c:v>
                </c:pt>
                <c:pt idx="4953">
                  <c:v>0.18</c:v>
                </c:pt>
                <c:pt idx="4956">
                  <c:v>0.14000000000000001</c:v>
                </c:pt>
                <c:pt idx="4957">
                  <c:v>0.15</c:v>
                </c:pt>
                <c:pt idx="4958">
                  <c:v>0.22</c:v>
                </c:pt>
                <c:pt idx="4959">
                  <c:v>0.33</c:v>
                </c:pt>
                <c:pt idx="4963">
                  <c:v>0.4</c:v>
                </c:pt>
                <c:pt idx="4964">
                  <c:v>0.42</c:v>
                </c:pt>
                <c:pt idx="4965">
                  <c:v>0.53</c:v>
                </c:pt>
                <c:pt idx="4966">
                  <c:v>0.76</c:v>
                </c:pt>
                <c:pt idx="4967">
                  <c:v>0.57999999999999996</c:v>
                </c:pt>
                <c:pt idx="4970">
                  <c:v>0.59</c:v>
                </c:pt>
                <c:pt idx="4971">
                  <c:v>0.69000000000000006</c:v>
                </c:pt>
                <c:pt idx="4972">
                  <c:v>0.65</c:v>
                </c:pt>
                <c:pt idx="4973">
                  <c:v>0.73</c:v>
                </c:pt>
                <c:pt idx="4974">
                  <c:v>0.65</c:v>
                </c:pt>
                <c:pt idx="4977">
                  <c:v>0.65</c:v>
                </c:pt>
                <c:pt idx="4978">
                  <c:v>0.57000000000000006</c:v>
                </c:pt>
                <c:pt idx="4979">
                  <c:v>0.59</c:v>
                </c:pt>
                <c:pt idx="4980">
                  <c:v>0.62</c:v>
                </c:pt>
                <c:pt idx="4981">
                  <c:v>0.59</c:v>
                </c:pt>
                <c:pt idx="4985">
                  <c:v>0.56000000000000005</c:v>
                </c:pt>
                <c:pt idx="4986">
                  <c:v>0.52</c:v>
                </c:pt>
                <c:pt idx="4987">
                  <c:v>0.54</c:v>
                </c:pt>
                <c:pt idx="4988">
                  <c:v>0.51</c:v>
                </c:pt>
                <c:pt idx="4991">
                  <c:v>0.49</c:v>
                </c:pt>
                <c:pt idx="4992">
                  <c:v>0.61</c:v>
                </c:pt>
                <c:pt idx="4993">
                  <c:v>0.71</c:v>
                </c:pt>
                <c:pt idx="4994">
                  <c:v>0.95000000000000007</c:v>
                </c:pt>
                <c:pt idx="4995">
                  <c:v>0.87</c:v>
                </c:pt>
                <c:pt idx="4998">
                  <c:v>0.87</c:v>
                </c:pt>
                <c:pt idx="4999">
                  <c:v>0.88</c:v>
                </c:pt>
                <c:pt idx="5000">
                  <c:v>1.01</c:v>
                </c:pt>
                <c:pt idx="5001">
                  <c:v>0.99</c:v>
                </c:pt>
                <c:pt idx="5002">
                  <c:v>0.91</c:v>
                </c:pt>
                <c:pt idx="5005">
                  <c:v>0.82000000000000006</c:v>
                </c:pt>
                <c:pt idx="5006">
                  <c:v>0.78</c:v>
                </c:pt>
                <c:pt idx="5007">
                  <c:v>0.8</c:v>
                </c:pt>
                <c:pt idx="5008">
                  <c:v>0.74</c:v>
                </c:pt>
                <c:pt idx="5009">
                  <c:v>0.77</c:v>
                </c:pt>
                <c:pt idx="5012">
                  <c:v>0.82000000000000006</c:v>
                </c:pt>
                <c:pt idx="5013">
                  <c:v>0.87</c:v>
                </c:pt>
                <c:pt idx="5014">
                  <c:v>0.86</c:v>
                </c:pt>
                <c:pt idx="5015">
                  <c:v>0.85</c:v>
                </c:pt>
                <c:pt idx="5016">
                  <c:v>0.86</c:v>
                </c:pt>
                <c:pt idx="5019">
                  <c:v>0.79</c:v>
                </c:pt>
                <c:pt idx="5020">
                  <c:v>0.78</c:v>
                </c:pt>
                <c:pt idx="5021">
                  <c:v>0.81</c:v>
                </c:pt>
                <c:pt idx="5022">
                  <c:v>0.87</c:v>
                </c:pt>
                <c:pt idx="5023">
                  <c:v>0.83000000000000007</c:v>
                </c:pt>
                <c:pt idx="5026">
                  <c:v>0.74</c:v>
                </c:pt>
                <c:pt idx="5027">
                  <c:v>0.72</c:v>
                </c:pt>
                <c:pt idx="5028">
                  <c:v>0.64</c:v>
                </c:pt>
                <c:pt idx="5029">
                  <c:v>0.68</c:v>
                </c:pt>
                <c:pt idx="5030">
                  <c:v>0.81</c:v>
                </c:pt>
                <c:pt idx="5033">
                  <c:v>0.92</c:v>
                </c:pt>
                <c:pt idx="5034">
                  <c:v>0.85</c:v>
                </c:pt>
                <c:pt idx="5035">
                  <c:v>0.88</c:v>
                </c:pt>
                <c:pt idx="5036">
                  <c:v>0.84</c:v>
                </c:pt>
                <c:pt idx="5037">
                  <c:v>0.81</c:v>
                </c:pt>
                <c:pt idx="5040">
                  <c:v>0.79</c:v>
                </c:pt>
                <c:pt idx="5041">
                  <c:v>0.75</c:v>
                </c:pt>
                <c:pt idx="5042">
                  <c:v>0.78</c:v>
                </c:pt>
                <c:pt idx="5043">
                  <c:v>0.74</c:v>
                </c:pt>
                <c:pt idx="5044">
                  <c:v>0.72</c:v>
                </c:pt>
                <c:pt idx="5047">
                  <c:v>0.68</c:v>
                </c:pt>
                <c:pt idx="5048">
                  <c:v>0.73</c:v>
                </c:pt>
                <c:pt idx="5049">
                  <c:v>0.70000000000000007</c:v>
                </c:pt>
                <c:pt idx="5050">
                  <c:v>0.70000000000000007</c:v>
                </c:pt>
                <c:pt idx="5051">
                  <c:v>0.67</c:v>
                </c:pt>
                <c:pt idx="5054">
                  <c:v>0.67</c:v>
                </c:pt>
                <c:pt idx="5055">
                  <c:v>0.62</c:v>
                </c:pt>
                <c:pt idx="5056">
                  <c:v>0.67</c:v>
                </c:pt>
                <c:pt idx="5057">
                  <c:v>0.73</c:v>
                </c:pt>
                <c:pt idx="5058">
                  <c:v>0.72</c:v>
                </c:pt>
                <c:pt idx="5061">
                  <c:v>0.67</c:v>
                </c:pt>
                <c:pt idx="5062">
                  <c:v>0.67</c:v>
                </c:pt>
                <c:pt idx="5063">
                  <c:v>0.61</c:v>
                </c:pt>
                <c:pt idx="5064">
                  <c:v>0.62</c:v>
                </c:pt>
                <c:pt idx="5065">
                  <c:v>0.62</c:v>
                </c:pt>
                <c:pt idx="5068">
                  <c:v>0.63</c:v>
                </c:pt>
                <c:pt idx="5069">
                  <c:v>0.62</c:v>
                </c:pt>
                <c:pt idx="5070">
                  <c:v>0.64</c:v>
                </c:pt>
                <c:pt idx="5071">
                  <c:v>0.60000000000000009</c:v>
                </c:pt>
                <c:pt idx="5072">
                  <c:v>0.57999999999999996</c:v>
                </c:pt>
                <c:pt idx="5075">
                  <c:v>0.57000000000000006</c:v>
                </c:pt>
                <c:pt idx="5076">
                  <c:v>0.64</c:v>
                </c:pt>
                <c:pt idx="5077">
                  <c:v>0.68</c:v>
                </c:pt>
                <c:pt idx="5078">
                  <c:v>0.71</c:v>
                </c:pt>
                <c:pt idx="5079">
                  <c:v>0.72</c:v>
                </c:pt>
                <c:pt idx="5082">
                  <c:v>0.73</c:v>
                </c:pt>
                <c:pt idx="5083">
                  <c:v>0.79</c:v>
                </c:pt>
                <c:pt idx="5084">
                  <c:v>0.77</c:v>
                </c:pt>
                <c:pt idx="5085">
                  <c:v>0.79</c:v>
                </c:pt>
                <c:pt idx="5086">
                  <c:v>0.69000000000000006</c:v>
                </c:pt>
                <c:pt idx="5089">
                  <c:v>0.68</c:v>
                </c:pt>
                <c:pt idx="5090">
                  <c:v>0.68</c:v>
                </c:pt>
                <c:pt idx="5091">
                  <c:v>0.69000000000000006</c:v>
                </c:pt>
                <c:pt idx="5092">
                  <c:v>0.68</c:v>
                </c:pt>
                <c:pt idx="5093">
                  <c:v>0.68</c:v>
                </c:pt>
                <c:pt idx="5096">
                  <c:v>0.65</c:v>
                </c:pt>
                <c:pt idx="5097">
                  <c:v>0.67</c:v>
                </c:pt>
                <c:pt idx="5098">
                  <c:v>0.75</c:v>
                </c:pt>
                <c:pt idx="5099">
                  <c:v>0.77</c:v>
                </c:pt>
                <c:pt idx="5100">
                  <c:v>0.69000000000000006</c:v>
                </c:pt>
                <c:pt idx="5103">
                  <c:v>0.68</c:v>
                </c:pt>
                <c:pt idx="5104">
                  <c:v>0.64</c:v>
                </c:pt>
                <c:pt idx="5105">
                  <c:v>0.61</c:v>
                </c:pt>
                <c:pt idx="5106">
                  <c:v>0.61</c:v>
                </c:pt>
                <c:pt idx="5107">
                  <c:v>0.64</c:v>
                </c:pt>
                <c:pt idx="5110">
                  <c:v>0.62</c:v>
                </c:pt>
                <c:pt idx="5111">
                  <c:v>0.60000000000000009</c:v>
                </c:pt>
                <c:pt idx="5112">
                  <c:v>0.60000000000000009</c:v>
                </c:pt>
                <c:pt idx="5113">
                  <c:v>0.57999999999999996</c:v>
                </c:pt>
                <c:pt idx="5114">
                  <c:v>0.56000000000000005</c:v>
                </c:pt>
                <c:pt idx="5117">
                  <c:v>0.54</c:v>
                </c:pt>
                <c:pt idx="5118">
                  <c:v>0.57999999999999996</c:v>
                </c:pt>
                <c:pt idx="5119">
                  <c:v>0.62</c:v>
                </c:pt>
                <c:pt idx="5120">
                  <c:v>0.57000000000000006</c:v>
                </c:pt>
                <c:pt idx="5121">
                  <c:v>0.60000000000000009</c:v>
                </c:pt>
                <c:pt idx="5124">
                  <c:v>0.60000000000000009</c:v>
                </c:pt>
                <c:pt idx="5125">
                  <c:v>0.56000000000000005</c:v>
                </c:pt>
                <c:pt idx="5126">
                  <c:v>0.55000000000000004</c:v>
                </c:pt>
                <c:pt idx="5127">
                  <c:v>0.54</c:v>
                </c:pt>
                <c:pt idx="5128">
                  <c:v>0.54</c:v>
                </c:pt>
                <c:pt idx="5131">
                  <c:v>0.56000000000000005</c:v>
                </c:pt>
                <c:pt idx="5132">
                  <c:v>0.57000000000000006</c:v>
                </c:pt>
                <c:pt idx="5133">
                  <c:v>0.60000000000000009</c:v>
                </c:pt>
                <c:pt idx="5134">
                  <c:v>0.57000000000000006</c:v>
                </c:pt>
                <c:pt idx="5135">
                  <c:v>0.51</c:v>
                </c:pt>
                <c:pt idx="5138">
                  <c:v>0.5</c:v>
                </c:pt>
                <c:pt idx="5139">
                  <c:v>0.49</c:v>
                </c:pt>
                <c:pt idx="5140">
                  <c:v>0.44</c:v>
                </c:pt>
                <c:pt idx="5141">
                  <c:v>0.45</c:v>
                </c:pt>
                <c:pt idx="5142">
                  <c:v>0.51</c:v>
                </c:pt>
                <c:pt idx="5145">
                  <c:v>0.56000000000000005</c:v>
                </c:pt>
                <c:pt idx="5146">
                  <c:v>0.55000000000000004</c:v>
                </c:pt>
                <c:pt idx="5147">
                  <c:v>0.56000000000000005</c:v>
                </c:pt>
                <c:pt idx="5148">
                  <c:v>0.59</c:v>
                </c:pt>
                <c:pt idx="5149">
                  <c:v>0.60000000000000009</c:v>
                </c:pt>
                <c:pt idx="5152">
                  <c:v>0.71</c:v>
                </c:pt>
                <c:pt idx="5153">
                  <c:v>0.63</c:v>
                </c:pt>
                <c:pt idx="5154">
                  <c:v>0.62</c:v>
                </c:pt>
                <c:pt idx="5155">
                  <c:v>0.60000000000000009</c:v>
                </c:pt>
                <c:pt idx="5156">
                  <c:v>0.57000000000000006</c:v>
                </c:pt>
                <c:pt idx="5159">
                  <c:v>0.56000000000000005</c:v>
                </c:pt>
                <c:pt idx="5160">
                  <c:v>0.53</c:v>
                </c:pt>
                <c:pt idx="5161">
                  <c:v>0.5</c:v>
                </c:pt>
                <c:pt idx="5162">
                  <c:v>0.49</c:v>
                </c:pt>
                <c:pt idx="5163">
                  <c:v>0.49</c:v>
                </c:pt>
                <c:pt idx="5166">
                  <c:v>0.52</c:v>
                </c:pt>
                <c:pt idx="5167">
                  <c:v>0.5</c:v>
                </c:pt>
                <c:pt idx="5168">
                  <c:v>0.49</c:v>
                </c:pt>
                <c:pt idx="5169">
                  <c:v>0.48</c:v>
                </c:pt>
                <c:pt idx="5170">
                  <c:v>0.46</c:v>
                </c:pt>
                <c:pt idx="5173">
                  <c:v>0.47000000000000003</c:v>
                </c:pt>
                <c:pt idx="5174">
                  <c:v>0.49</c:v>
                </c:pt>
                <c:pt idx="5175">
                  <c:v>0.45</c:v>
                </c:pt>
                <c:pt idx="5176">
                  <c:v>0.48</c:v>
                </c:pt>
                <c:pt idx="5177">
                  <c:v>0.66</c:v>
                </c:pt>
                <c:pt idx="5180">
                  <c:v>0.64</c:v>
                </c:pt>
                <c:pt idx="5181">
                  <c:v>0.60000000000000009</c:v>
                </c:pt>
                <c:pt idx="5182">
                  <c:v>0.57000000000000006</c:v>
                </c:pt>
                <c:pt idx="5183">
                  <c:v>0.60000000000000009</c:v>
                </c:pt>
                <c:pt idx="5184">
                  <c:v>0.56000000000000005</c:v>
                </c:pt>
                <c:pt idx="5187">
                  <c:v>0.56000000000000005</c:v>
                </c:pt>
                <c:pt idx="5188">
                  <c:v>0.64</c:v>
                </c:pt>
                <c:pt idx="5189">
                  <c:v>0.64</c:v>
                </c:pt>
                <c:pt idx="5190">
                  <c:v>0.60000000000000009</c:v>
                </c:pt>
                <c:pt idx="5191">
                  <c:v>0.57000000000000006</c:v>
                </c:pt>
                <c:pt idx="5194">
                  <c:v>0.56000000000000005</c:v>
                </c:pt>
                <c:pt idx="5195">
                  <c:v>0.57000000000000006</c:v>
                </c:pt>
                <c:pt idx="5196">
                  <c:v>0.60000000000000009</c:v>
                </c:pt>
                <c:pt idx="5201">
                  <c:v>0.61</c:v>
                </c:pt>
                <c:pt idx="5202">
                  <c:v>0.59</c:v>
                </c:pt>
                <c:pt idx="5203">
                  <c:v>0.64</c:v>
                </c:pt>
                <c:pt idx="5208">
                  <c:v>0.57999999999999996</c:v>
                </c:pt>
                <c:pt idx="5209">
                  <c:v>0.56000000000000005</c:v>
                </c:pt>
                <c:pt idx="5210">
                  <c:v>0.51</c:v>
                </c:pt>
                <c:pt idx="5211">
                  <c:v>0.5</c:v>
                </c:pt>
                <c:pt idx="5212">
                  <c:v>0.53</c:v>
                </c:pt>
                <c:pt idx="5215">
                  <c:v>0.53</c:v>
                </c:pt>
                <c:pt idx="5216">
                  <c:v>0.57000000000000006</c:v>
                </c:pt>
                <c:pt idx="5217">
                  <c:v>0.59</c:v>
                </c:pt>
                <c:pt idx="5218">
                  <c:v>0.54</c:v>
                </c:pt>
                <c:pt idx="5219">
                  <c:v>0.55000000000000004</c:v>
                </c:pt>
                <c:pt idx="5222">
                  <c:v>0.55000000000000004</c:v>
                </c:pt>
                <c:pt idx="5223">
                  <c:v>0.55000000000000004</c:v>
                </c:pt>
                <c:pt idx="5224">
                  <c:v>0.48</c:v>
                </c:pt>
                <c:pt idx="5225">
                  <c:v>0.48</c:v>
                </c:pt>
                <c:pt idx="5226">
                  <c:v>0.48</c:v>
                </c:pt>
                <c:pt idx="5229">
                  <c:v>0.47000000000000003</c:v>
                </c:pt>
                <c:pt idx="5230">
                  <c:v>0.45</c:v>
                </c:pt>
                <c:pt idx="5231">
                  <c:v>0.43</c:v>
                </c:pt>
                <c:pt idx="5232">
                  <c:v>0.43</c:v>
                </c:pt>
                <c:pt idx="5233">
                  <c:v>0.36</c:v>
                </c:pt>
                <c:pt idx="5236">
                  <c:v>0.32</c:v>
                </c:pt>
                <c:pt idx="5237">
                  <c:v>0.32</c:v>
                </c:pt>
                <c:pt idx="5238">
                  <c:v>0.30000000000000004</c:v>
                </c:pt>
                <c:pt idx="5239">
                  <c:v>0.31</c:v>
                </c:pt>
                <c:pt idx="5240">
                  <c:v>0.30000000000000004</c:v>
                </c:pt>
                <c:pt idx="5243">
                  <c:v>0.25</c:v>
                </c:pt>
                <c:pt idx="5244">
                  <c:v>0.24</c:v>
                </c:pt>
                <c:pt idx="5245">
                  <c:v>0.26</c:v>
                </c:pt>
                <c:pt idx="5246">
                  <c:v>0.17</c:v>
                </c:pt>
                <c:pt idx="5247">
                  <c:v>0.21</c:v>
                </c:pt>
                <c:pt idx="5250">
                  <c:v>0.26</c:v>
                </c:pt>
                <c:pt idx="5251">
                  <c:v>0.25</c:v>
                </c:pt>
                <c:pt idx="5252">
                  <c:v>0.25</c:v>
                </c:pt>
                <c:pt idx="5253">
                  <c:v>0.25</c:v>
                </c:pt>
                <c:pt idx="5254">
                  <c:v>0.19</c:v>
                </c:pt>
                <c:pt idx="5257">
                  <c:v>0.2</c:v>
                </c:pt>
                <c:pt idx="5258">
                  <c:v>0.18</c:v>
                </c:pt>
                <c:pt idx="5259">
                  <c:v>0.14000000000000001</c:v>
                </c:pt>
                <c:pt idx="5260">
                  <c:v>0.15</c:v>
                </c:pt>
                <c:pt idx="5261">
                  <c:v>0.15</c:v>
                </c:pt>
                <c:pt idx="5264">
                  <c:v>0.11</c:v>
                </c:pt>
                <c:pt idx="5265">
                  <c:v>0.13</c:v>
                </c:pt>
                <c:pt idx="5266">
                  <c:v>0.2</c:v>
                </c:pt>
                <c:pt idx="5267">
                  <c:v>0.2</c:v>
                </c:pt>
                <c:pt idx="5268">
                  <c:v>0.19</c:v>
                </c:pt>
                <c:pt idx="5271">
                  <c:v>0.2</c:v>
                </c:pt>
                <c:pt idx="5272">
                  <c:v>0.17</c:v>
                </c:pt>
                <c:pt idx="5273">
                  <c:v>0.2</c:v>
                </c:pt>
                <c:pt idx="5274">
                  <c:v>0.22</c:v>
                </c:pt>
                <c:pt idx="5275">
                  <c:v>0.27</c:v>
                </c:pt>
                <c:pt idx="5278">
                  <c:v>0.25</c:v>
                </c:pt>
                <c:pt idx="5279">
                  <c:v>0.27</c:v>
                </c:pt>
                <c:pt idx="5280">
                  <c:v>0.30000000000000004</c:v>
                </c:pt>
                <c:pt idx="5281">
                  <c:v>0.25</c:v>
                </c:pt>
                <c:pt idx="5282">
                  <c:v>0.21</c:v>
                </c:pt>
                <c:pt idx="5285">
                  <c:v>0.19</c:v>
                </c:pt>
                <c:pt idx="5286">
                  <c:v>0.2</c:v>
                </c:pt>
                <c:pt idx="5287">
                  <c:v>0.23</c:v>
                </c:pt>
                <c:pt idx="5288">
                  <c:v>0.17</c:v>
                </c:pt>
                <c:pt idx="5293">
                  <c:v>0.15</c:v>
                </c:pt>
                <c:pt idx="5294">
                  <c:v>0.14000000000000001</c:v>
                </c:pt>
                <c:pt idx="5295">
                  <c:v>0.14000000000000001</c:v>
                </c:pt>
                <c:pt idx="5296">
                  <c:v>0.16</c:v>
                </c:pt>
                <c:pt idx="5299">
                  <c:v>0.13</c:v>
                </c:pt>
                <c:pt idx="5300">
                  <c:v>0.09</c:v>
                </c:pt>
                <c:pt idx="5301">
                  <c:v>0.12</c:v>
                </c:pt>
                <c:pt idx="5302">
                  <c:v>0.11</c:v>
                </c:pt>
                <c:pt idx="5303">
                  <c:v>0.1</c:v>
                </c:pt>
                <c:pt idx="5306">
                  <c:v>0.09</c:v>
                </c:pt>
                <c:pt idx="5307">
                  <c:v>0.14000000000000001</c:v>
                </c:pt>
                <c:pt idx="5308">
                  <c:v>0.15</c:v>
                </c:pt>
                <c:pt idx="5309">
                  <c:v>0.15</c:v>
                </c:pt>
                <c:pt idx="5310">
                  <c:v>0.14000000000000001</c:v>
                </c:pt>
                <c:pt idx="5313">
                  <c:v>0.13</c:v>
                </c:pt>
                <c:pt idx="5314">
                  <c:v>0.18</c:v>
                </c:pt>
                <c:pt idx="5315">
                  <c:v>0.15</c:v>
                </c:pt>
                <c:pt idx="5316">
                  <c:v>0.21</c:v>
                </c:pt>
                <c:pt idx="5317">
                  <c:v>0.22</c:v>
                </c:pt>
                <c:pt idx="5320">
                  <c:v>0.22</c:v>
                </c:pt>
                <c:pt idx="5321">
                  <c:v>0.27</c:v>
                </c:pt>
                <c:pt idx="5322">
                  <c:v>0.30000000000000004</c:v>
                </c:pt>
                <c:pt idx="5323">
                  <c:v>0.22</c:v>
                </c:pt>
                <c:pt idx="5324">
                  <c:v>0.24</c:v>
                </c:pt>
                <c:pt idx="5327">
                  <c:v>0.26</c:v>
                </c:pt>
                <c:pt idx="5328">
                  <c:v>0.24</c:v>
                </c:pt>
                <c:pt idx="5329">
                  <c:v>0.21</c:v>
                </c:pt>
                <c:pt idx="5330">
                  <c:v>0.22</c:v>
                </c:pt>
                <c:pt idx="5331">
                  <c:v>0.16</c:v>
                </c:pt>
                <c:pt idx="5334">
                  <c:v>0.16</c:v>
                </c:pt>
                <c:pt idx="5335">
                  <c:v>0.14000000000000001</c:v>
                </c:pt>
                <c:pt idx="5336">
                  <c:v>0.11</c:v>
                </c:pt>
                <c:pt idx="5337">
                  <c:v>0.15</c:v>
                </c:pt>
                <c:pt idx="5338">
                  <c:v>0.13</c:v>
                </c:pt>
                <c:pt idx="5342">
                  <c:v>0.16</c:v>
                </c:pt>
                <c:pt idx="5343">
                  <c:v>0.14000000000000001</c:v>
                </c:pt>
                <c:pt idx="5344">
                  <c:v>0.19</c:v>
                </c:pt>
                <c:pt idx="5345">
                  <c:v>0.17</c:v>
                </c:pt>
                <c:pt idx="5348">
                  <c:v>0.15</c:v>
                </c:pt>
                <c:pt idx="5349">
                  <c:v>0.17</c:v>
                </c:pt>
                <c:pt idx="5350">
                  <c:v>0.18</c:v>
                </c:pt>
                <c:pt idx="5351">
                  <c:v>0.16</c:v>
                </c:pt>
                <c:pt idx="5352">
                  <c:v>0.13</c:v>
                </c:pt>
                <c:pt idx="5355">
                  <c:v>0.17</c:v>
                </c:pt>
                <c:pt idx="5356">
                  <c:v>0.18</c:v>
                </c:pt>
                <c:pt idx="5357">
                  <c:v>0.13</c:v>
                </c:pt>
                <c:pt idx="5358">
                  <c:v>0.16</c:v>
                </c:pt>
                <c:pt idx="5359">
                  <c:v>0.11</c:v>
                </c:pt>
                <c:pt idx="5362">
                  <c:v>0.08</c:v>
                </c:pt>
                <c:pt idx="5363">
                  <c:v>0.09</c:v>
                </c:pt>
                <c:pt idx="5364">
                  <c:v>0.05</c:v>
                </c:pt>
                <c:pt idx="5365">
                  <c:v>0.04</c:v>
                </c:pt>
                <c:pt idx="5366">
                  <c:v>0.03</c:v>
                </c:pt>
                <c:pt idx="5369">
                  <c:v>0.02</c:v>
                </c:pt>
                <c:pt idx="5370">
                  <c:v>-0.03</c:v>
                </c:pt>
                <c:pt idx="5371">
                  <c:v>0.01</c:v>
                </c:pt>
                <c:pt idx="5372">
                  <c:v>-0.02</c:v>
                </c:pt>
                <c:pt idx="5373">
                  <c:v>0</c:v>
                </c:pt>
                <c:pt idx="5376">
                  <c:v>0.06</c:v>
                </c:pt>
                <c:pt idx="5377">
                  <c:v>0.06</c:v>
                </c:pt>
                <c:pt idx="5378">
                  <c:v>0.05</c:v>
                </c:pt>
                <c:pt idx="5379">
                  <c:v>7.0000000000000007E-2</c:v>
                </c:pt>
                <c:pt idx="5380">
                  <c:v>-0.08</c:v>
                </c:pt>
                <c:pt idx="5383">
                  <c:v>-0.11</c:v>
                </c:pt>
                <c:pt idx="5384">
                  <c:v>-0.1</c:v>
                </c:pt>
                <c:pt idx="5385">
                  <c:v>-0.11</c:v>
                </c:pt>
                <c:pt idx="5386">
                  <c:v>-0.1</c:v>
                </c:pt>
                <c:pt idx="5387">
                  <c:v>-0.13</c:v>
                </c:pt>
                <c:pt idx="5390">
                  <c:v>-0.12</c:v>
                </c:pt>
                <c:pt idx="5391">
                  <c:v>-0.16</c:v>
                </c:pt>
                <c:pt idx="5392">
                  <c:v>-0.2</c:v>
                </c:pt>
                <c:pt idx="5393">
                  <c:v>-0.16</c:v>
                </c:pt>
                <c:pt idx="5394">
                  <c:v>-0.17</c:v>
                </c:pt>
                <c:pt idx="5397">
                  <c:v>-0.19</c:v>
                </c:pt>
                <c:pt idx="5398">
                  <c:v>-0.12</c:v>
                </c:pt>
                <c:pt idx="5399">
                  <c:v>-0.04</c:v>
                </c:pt>
                <c:pt idx="5400">
                  <c:v>-7.0000000000000007E-2</c:v>
                </c:pt>
                <c:pt idx="5401">
                  <c:v>-0.03</c:v>
                </c:pt>
                <c:pt idx="5404">
                  <c:v>-0.02</c:v>
                </c:pt>
                <c:pt idx="5405">
                  <c:v>-0.04</c:v>
                </c:pt>
                <c:pt idx="5406">
                  <c:v>-0.04</c:v>
                </c:pt>
                <c:pt idx="5407">
                  <c:v>0</c:v>
                </c:pt>
                <c:pt idx="5408">
                  <c:v>-0.01</c:v>
                </c:pt>
                <c:pt idx="5411">
                  <c:v>-0.01</c:v>
                </c:pt>
                <c:pt idx="5412">
                  <c:v>-0.05</c:v>
                </c:pt>
                <c:pt idx="5413">
                  <c:v>-0.04</c:v>
                </c:pt>
                <c:pt idx="5414">
                  <c:v>-0.08</c:v>
                </c:pt>
                <c:pt idx="5415">
                  <c:v>-7.0000000000000007E-2</c:v>
                </c:pt>
                <c:pt idx="5418">
                  <c:v>-0.11</c:v>
                </c:pt>
                <c:pt idx="5419">
                  <c:v>-7.0000000000000007E-2</c:v>
                </c:pt>
                <c:pt idx="5420">
                  <c:v>-0.05</c:v>
                </c:pt>
                <c:pt idx="5421">
                  <c:v>-0.05</c:v>
                </c:pt>
                <c:pt idx="5422">
                  <c:v>-0.09</c:v>
                </c:pt>
                <c:pt idx="5425">
                  <c:v>-0.06</c:v>
                </c:pt>
                <c:pt idx="5426">
                  <c:v>-7.0000000000000007E-2</c:v>
                </c:pt>
                <c:pt idx="5427">
                  <c:v>-0.09</c:v>
                </c:pt>
                <c:pt idx="5428">
                  <c:v>-0.11</c:v>
                </c:pt>
                <c:pt idx="5429">
                  <c:v>-0.1</c:v>
                </c:pt>
                <c:pt idx="5432">
                  <c:v>-0.11</c:v>
                </c:pt>
                <c:pt idx="5433">
                  <c:v>-0.09</c:v>
                </c:pt>
                <c:pt idx="5434">
                  <c:v>-0.04</c:v>
                </c:pt>
                <c:pt idx="5435">
                  <c:v>-0.06</c:v>
                </c:pt>
                <c:pt idx="5436">
                  <c:v>-0.09</c:v>
                </c:pt>
                <c:pt idx="5439">
                  <c:v>-0.05</c:v>
                </c:pt>
                <c:pt idx="5440">
                  <c:v>-0.08</c:v>
                </c:pt>
                <c:pt idx="5441">
                  <c:v>-0.09</c:v>
                </c:pt>
                <c:pt idx="5442">
                  <c:v>-0.08</c:v>
                </c:pt>
                <c:pt idx="5443">
                  <c:v>-0.08</c:v>
                </c:pt>
                <c:pt idx="5446">
                  <c:v>-0.06</c:v>
                </c:pt>
                <c:pt idx="5447">
                  <c:v>-0.08</c:v>
                </c:pt>
                <c:pt idx="5448">
                  <c:v>-0.09</c:v>
                </c:pt>
                <c:pt idx="5449">
                  <c:v>-0.05</c:v>
                </c:pt>
                <c:pt idx="5450">
                  <c:v>-0.06</c:v>
                </c:pt>
                <c:pt idx="5453">
                  <c:v>-0.05</c:v>
                </c:pt>
                <c:pt idx="5454">
                  <c:v>-0.06</c:v>
                </c:pt>
                <c:pt idx="5455">
                  <c:v>-0.11</c:v>
                </c:pt>
                <c:pt idx="5456">
                  <c:v>-0.11</c:v>
                </c:pt>
                <c:pt idx="5457">
                  <c:v>-0.04</c:v>
                </c:pt>
                <c:pt idx="5460">
                  <c:v>0.04</c:v>
                </c:pt>
                <c:pt idx="5461">
                  <c:v>0.01</c:v>
                </c:pt>
                <c:pt idx="5462">
                  <c:v>0.05</c:v>
                </c:pt>
                <c:pt idx="5463">
                  <c:v>0.04</c:v>
                </c:pt>
                <c:pt idx="5464">
                  <c:v>-0.01</c:v>
                </c:pt>
                <c:pt idx="5467">
                  <c:v>0.01</c:v>
                </c:pt>
                <c:pt idx="5468">
                  <c:v>0</c:v>
                </c:pt>
                <c:pt idx="5469">
                  <c:v>-0.02</c:v>
                </c:pt>
                <c:pt idx="5470">
                  <c:v>-0.05</c:v>
                </c:pt>
                <c:pt idx="5471">
                  <c:v>-0.09</c:v>
                </c:pt>
                <c:pt idx="5474">
                  <c:v>-0.1</c:v>
                </c:pt>
                <c:pt idx="5475">
                  <c:v>-0.14000000000000001</c:v>
                </c:pt>
                <c:pt idx="5476">
                  <c:v>-0.14000000000000001</c:v>
                </c:pt>
                <c:pt idx="5477">
                  <c:v>-0.12</c:v>
                </c:pt>
                <c:pt idx="5478">
                  <c:v>-0.15</c:v>
                </c:pt>
                <c:pt idx="5482">
                  <c:v>-0.1</c:v>
                </c:pt>
                <c:pt idx="5483">
                  <c:v>-0.05</c:v>
                </c:pt>
                <c:pt idx="5484">
                  <c:v>-0.04</c:v>
                </c:pt>
                <c:pt idx="5485">
                  <c:v>0.02</c:v>
                </c:pt>
                <c:pt idx="5488">
                  <c:v>0.03</c:v>
                </c:pt>
                <c:pt idx="5489">
                  <c:v>0.05</c:v>
                </c:pt>
                <c:pt idx="5490">
                  <c:v>0.04</c:v>
                </c:pt>
                <c:pt idx="5491">
                  <c:v>0.05</c:v>
                </c:pt>
                <c:pt idx="5492">
                  <c:v>0.06</c:v>
                </c:pt>
                <c:pt idx="5495">
                  <c:v>0.09</c:v>
                </c:pt>
                <c:pt idx="5496">
                  <c:v>0.06</c:v>
                </c:pt>
                <c:pt idx="5497">
                  <c:v>0.03</c:v>
                </c:pt>
                <c:pt idx="5498">
                  <c:v>0.03</c:v>
                </c:pt>
                <c:pt idx="5499">
                  <c:v>0</c:v>
                </c:pt>
                <c:pt idx="5502">
                  <c:v>-0.01</c:v>
                </c:pt>
                <c:pt idx="5503">
                  <c:v>0.02</c:v>
                </c:pt>
                <c:pt idx="5504">
                  <c:v>0.05</c:v>
                </c:pt>
                <c:pt idx="5505">
                  <c:v>0.13</c:v>
                </c:pt>
                <c:pt idx="5506">
                  <c:v>0.17</c:v>
                </c:pt>
                <c:pt idx="5509">
                  <c:v>0.16</c:v>
                </c:pt>
                <c:pt idx="5510">
                  <c:v>0.19</c:v>
                </c:pt>
                <c:pt idx="5511">
                  <c:v>0.12</c:v>
                </c:pt>
                <c:pt idx="5512">
                  <c:v>0.16</c:v>
                </c:pt>
                <c:pt idx="5513">
                  <c:v>0.15</c:v>
                </c:pt>
                <c:pt idx="5516">
                  <c:v>0.15</c:v>
                </c:pt>
                <c:pt idx="5517">
                  <c:v>0.15</c:v>
                </c:pt>
                <c:pt idx="5518">
                  <c:v>0.17</c:v>
                </c:pt>
                <c:pt idx="5519">
                  <c:v>0.24</c:v>
                </c:pt>
                <c:pt idx="5520">
                  <c:v>0.32</c:v>
                </c:pt>
                <c:pt idx="5523">
                  <c:v>0.36</c:v>
                </c:pt>
                <c:pt idx="5524">
                  <c:v>0.30000000000000004</c:v>
                </c:pt>
                <c:pt idx="5525">
                  <c:v>0.33</c:v>
                </c:pt>
                <c:pt idx="5526">
                  <c:v>0.28000000000000003</c:v>
                </c:pt>
                <c:pt idx="5527">
                  <c:v>0.30000000000000004</c:v>
                </c:pt>
                <c:pt idx="5530">
                  <c:v>0.28000000000000003</c:v>
                </c:pt>
                <c:pt idx="5531">
                  <c:v>0.24</c:v>
                </c:pt>
                <c:pt idx="5532">
                  <c:v>0.21</c:v>
                </c:pt>
                <c:pt idx="5533">
                  <c:v>0.24</c:v>
                </c:pt>
                <c:pt idx="5534">
                  <c:v>0.24</c:v>
                </c:pt>
                <c:pt idx="5537">
                  <c:v>0.21</c:v>
                </c:pt>
                <c:pt idx="5538">
                  <c:v>0.2</c:v>
                </c:pt>
                <c:pt idx="5539">
                  <c:v>0.21</c:v>
                </c:pt>
                <c:pt idx="5540">
                  <c:v>0.31</c:v>
                </c:pt>
                <c:pt idx="5541">
                  <c:v>0.33</c:v>
                </c:pt>
                <c:pt idx="5544">
                  <c:v>0.31</c:v>
                </c:pt>
                <c:pt idx="5545">
                  <c:v>0.34</c:v>
                </c:pt>
                <c:pt idx="5546">
                  <c:v>0.35000000000000003</c:v>
                </c:pt>
                <c:pt idx="5547">
                  <c:v>0.37</c:v>
                </c:pt>
                <c:pt idx="5548">
                  <c:v>0.38</c:v>
                </c:pt>
                <c:pt idx="5551">
                  <c:v>0.4</c:v>
                </c:pt>
                <c:pt idx="5552">
                  <c:v>0.37</c:v>
                </c:pt>
                <c:pt idx="5553">
                  <c:v>0.33</c:v>
                </c:pt>
                <c:pt idx="5554">
                  <c:v>0.35000000000000003</c:v>
                </c:pt>
                <c:pt idx="5555">
                  <c:v>0.31</c:v>
                </c:pt>
                <c:pt idx="5558">
                  <c:v>0.31</c:v>
                </c:pt>
                <c:pt idx="5559">
                  <c:v>0.27</c:v>
                </c:pt>
                <c:pt idx="5560">
                  <c:v>0.24</c:v>
                </c:pt>
                <c:pt idx="5561">
                  <c:v>0.25</c:v>
                </c:pt>
                <c:pt idx="5562">
                  <c:v>0.25</c:v>
                </c:pt>
                <c:pt idx="5566">
                  <c:v>0.21</c:v>
                </c:pt>
                <c:pt idx="5567">
                  <c:v>0.19</c:v>
                </c:pt>
                <c:pt idx="5568">
                  <c:v>0.17</c:v>
                </c:pt>
                <c:pt idx="5569">
                  <c:v>0.19</c:v>
                </c:pt>
                <c:pt idx="5572">
                  <c:v>0.17</c:v>
                </c:pt>
                <c:pt idx="5573">
                  <c:v>0.24</c:v>
                </c:pt>
                <c:pt idx="5574">
                  <c:v>0.27</c:v>
                </c:pt>
                <c:pt idx="5575">
                  <c:v>0.27</c:v>
                </c:pt>
                <c:pt idx="5576">
                  <c:v>0.25</c:v>
                </c:pt>
                <c:pt idx="5579">
                  <c:v>0.30000000000000004</c:v>
                </c:pt>
                <c:pt idx="5580">
                  <c:v>0.28999999999999998</c:v>
                </c:pt>
                <c:pt idx="5581">
                  <c:v>0.36</c:v>
                </c:pt>
                <c:pt idx="5582">
                  <c:v>0.31</c:v>
                </c:pt>
                <c:pt idx="5583">
                  <c:v>0.32</c:v>
                </c:pt>
                <c:pt idx="5586">
                  <c:v>0.32</c:v>
                </c:pt>
                <c:pt idx="5587">
                  <c:v>0.28000000000000003</c:v>
                </c:pt>
                <c:pt idx="5588">
                  <c:v>0.32</c:v>
                </c:pt>
                <c:pt idx="5589">
                  <c:v>0.38</c:v>
                </c:pt>
                <c:pt idx="5590">
                  <c:v>0.4</c:v>
                </c:pt>
                <c:pt idx="5593">
                  <c:v>0.4</c:v>
                </c:pt>
                <c:pt idx="5594">
                  <c:v>0.38</c:v>
                </c:pt>
                <c:pt idx="5595">
                  <c:v>0.44</c:v>
                </c:pt>
                <c:pt idx="5596">
                  <c:v>0.49</c:v>
                </c:pt>
                <c:pt idx="5597">
                  <c:v>0.47000000000000003</c:v>
                </c:pt>
                <c:pt idx="5600">
                  <c:v>0.48</c:v>
                </c:pt>
                <c:pt idx="5601">
                  <c:v>0.48</c:v>
                </c:pt>
                <c:pt idx="5602">
                  <c:v>0.46</c:v>
                </c:pt>
                <c:pt idx="5603">
                  <c:v>0.45</c:v>
                </c:pt>
                <c:pt idx="5604">
                  <c:v>0.44</c:v>
                </c:pt>
                <c:pt idx="5607">
                  <c:v>0.4</c:v>
                </c:pt>
                <c:pt idx="5608">
                  <c:v>0.36</c:v>
                </c:pt>
                <c:pt idx="5609">
                  <c:v>0.34</c:v>
                </c:pt>
                <c:pt idx="5610">
                  <c:v>0.31</c:v>
                </c:pt>
                <c:pt idx="5611">
                  <c:v>0.33</c:v>
                </c:pt>
                <c:pt idx="5614">
                  <c:v>0.34</c:v>
                </c:pt>
                <c:pt idx="5615">
                  <c:v>0.33</c:v>
                </c:pt>
                <c:pt idx="5616">
                  <c:v>0.37</c:v>
                </c:pt>
                <c:pt idx="5617">
                  <c:v>0.37</c:v>
                </c:pt>
                <c:pt idx="5618">
                  <c:v>0.30000000000000004</c:v>
                </c:pt>
                <c:pt idx="5621">
                  <c:v>0.31</c:v>
                </c:pt>
                <c:pt idx="5622">
                  <c:v>0.33</c:v>
                </c:pt>
                <c:pt idx="5623">
                  <c:v>0.27</c:v>
                </c:pt>
                <c:pt idx="5624">
                  <c:v>0.27</c:v>
                </c:pt>
                <c:pt idx="5625">
                  <c:v>0.21</c:v>
                </c:pt>
                <c:pt idx="5628">
                  <c:v>0.19</c:v>
                </c:pt>
                <c:pt idx="5629">
                  <c:v>0.21</c:v>
                </c:pt>
                <c:pt idx="5630">
                  <c:v>0.24</c:v>
                </c:pt>
                <c:pt idx="5631">
                  <c:v>0.28000000000000003</c:v>
                </c:pt>
                <c:pt idx="5632">
                  <c:v>0.30000000000000004</c:v>
                </c:pt>
                <c:pt idx="5635">
                  <c:v>0.33</c:v>
                </c:pt>
                <c:pt idx="5636">
                  <c:v>0.32</c:v>
                </c:pt>
                <c:pt idx="5637">
                  <c:v>0.34</c:v>
                </c:pt>
                <c:pt idx="5638">
                  <c:v>0.38</c:v>
                </c:pt>
                <c:pt idx="5639">
                  <c:v>0.44</c:v>
                </c:pt>
                <c:pt idx="5642">
                  <c:v>0.45</c:v>
                </c:pt>
                <c:pt idx="5643">
                  <c:v>0.47000000000000003</c:v>
                </c:pt>
                <c:pt idx="5644">
                  <c:v>0.43</c:v>
                </c:pt>
                <c:pt idx="5645">
                  <c:v>0.43</c:v>
                </c:pt>
                <c:pt idx="5646">
                  <c:v>0.47000000000000003</c:v>
                </c:pt>
                <c:pt idx="5649">
                  <c:v>0.45</c:v>
                </c:pt>
                <c:pt idx="5650">
                  <c:v>0.48</c:v>
                </c:pt>
                <c:pt idx="5651">
                  <c:v>0.41000000000000003</c:v>
                </c:pt>
                <c:pt idx="5652">
                  <c:v>0.4</c:v>
                </c:pt>
                <c:pt idx="5653">
                  <c:v>0.42</c:v>
                </c:pt>
                <c:pt idx="5656">
                  <c:v>0.38</c:v>
                </c:pt>
                <c:pt idx="5657">
                  <c:v>0.39</c:v>
                </c:pt>
                <c:pt idx="5658">
                  <c:v>0.38</c:v>
                </c:pt>
                <c:pt idx="5659">
                  <c:v>0.33</c:v>
                </c:pt>
                <c:pt idx="5660">
                  <c:v>0.34</c:v>
                </c:pt>
                <c:pt idx="5663">
                  <c:v>0.31</c:v>
                </c:pt>
                <c:pt idx="5664">
                  <c:v>0.26</c:v>
                </c:pt>
                <c:pt idx="5665">
                  <c:v>0.26</c:v>
                </c:pt>
                <c:pt idx="5666">
                  <c:v>0.26</c:v>
                </c:pt>
                <c:pt idx="5667">
                  <c:v>0.25</c:v>
                </c:pt>
                <c:pt idx="5670">
                  <c:v>0.21</c:v>
                </c:pt>
                <c:pt idx="5671">
                  <c:v>0.21</c:v>
                </c:pt>
                <c:pt idx="5672">
                  <c:v>0.21</c:v>
                </c:pt>
                <c:pt idx="5673">
                  <c:v>0.17</c:v>
                </c:pt>
                <c:pt idx="5678">
                  <c:v>0.18</c:v>
                </c:pt>
                <c:pt idx="5679">
                  <c:v>0.18</c:v>
                </c:pt>
                <c:pt idx="5680">
                  <c:v>0.24</c:v>
                </c:pt>
                <c:pt idx="5681">
                  <c:v>0.23</c:v>
                </c:pt>
                <c:pt idx="5684">
                  <c:v>0.35000000000000003</c:v>
                </c:pt>
                <c:pt idx="5685">
                  <c:v>0.36</c:v>
                </c:pt>
                <c:pt idx="5686">
                  <c:v>0.36</c:v>
                </c:pt>
                <c:pt idx="5687">
                  <c:v>0.35000000000000003</c:v>
                </c:pt>
                <c:pt idx="5688">
                  <c:v>0.33</c:v>
                </c:pt>
                <c:pt idx="5692">
                  <c:v>0.33</c:v>
                </c:pt>
                <c:pt idx="5693">
                  <c:v>0.32</c:v>
                </c:pt>
                <c:pt idx="5694">
                  <c:v>0.37</c:v>
                </c:pt>
                <c:pt idx="5695">
                  <c:v>0.37</c:v>
                </c:pt>
                <c:pt idx="5698">
                  <c:v>0.4</c:v>
                </c:pt>
                <c:pt idx="5699">
                  <c:v>0.44</c:v>
                </c:pt>
                <c:pt idx="5700">
                  <c:v>0.42</c:v>
                </c:pt>
                <c:pt idx="5701">
                  <c:v>0.45</c:v>
                </c:pt>
                <c:pt idx="5702">
                  <c:v>0.41000000000000003</c:v>
                </c:pt>
                <c:pt idx="5705">
                  <c:v>0.41000000000000003</c:v>
                </c:pt>
                <c:pt idx="5706">
                  <c:v>0.43</c:v>
                </c:pt>
                <c:pt idx="5707">
                  <c:v>0.41000000000000003</c:v>
                </c:pt>
                <c:pt idx="5708">
                  <c:v>0.34</c:v>
                </c:pt>
                <c:pt idx="5709">
                  <c:v>0.36</c:v>
                </c:pt>
                <c:pt idx="5712">
                  <c:v>0.37</c:v>
                </c:pt>
                <c:pt idx="5713">
                  <c:v>0.41000000000000003</c:v>
                </c:pt>
                <c:pt idx="5714">
                  <c:v>0.39</c:v>
                </c:pt>
                <c:pt idx="5715">
                  <c:v>0.36</c:v>
                </c:pt>
                <c:pt idx="5716">
                  <c:v>0.34</c:v>
                </c:pt>
                <c:pt idx="5719">
                  <c:v>0.33</c:v>
                </c:pt>
                <c:pt idx="5720">
                  <c:v>0.30000000000000004</c:v>
                </c:pt>
                <c:pt idx="5721">
                  <c:v>0.30000000000000004</c:v>
                </c:pt>
                <c:pt idx="5722">
                  <c:v>0.31</c:v>
                </c:pt>
                <c:pt idx="5723">
                  <c:v>0.28999999999999998</c:v>
                </c:pt>
                <c:pt idx="5727">
                  <c:v>0.27</c:v>
                </c:pt>
                <c:pt idx="5728">
                  <c:v>0.25</c:v>
                </c:pt>
                <c:pt idx="5729">
                  <c:v>0.28000000000000003</c:v>
                </c:pt>
                <c:pt idx="5730">
                  <c:v>0.25</c:v>
                </c:pt>
                <c:pt idx="5733">
                  <c:v>0.25</c:v>
                </c:pt>
                <c:pt idx="5734">
                  <c:v>0.27</c:v>
                </c:pt>
                <c:pt idx="5735">
                  <c:v>0.26</c:v>
                </c:pt>
                <c:pt idx="5736">
                  <c:v>0.25</c:v>
                </c:pt>
                <c:pt idx="5737">
                  <c:v>0.30000000000000004</c:v>
                </c:pt>
                <c:pt idx="5740">
                  <c:v>0.28000000000000003</c:v>
                </c:pt>
                <c:pt idx="5741">
                  <c:v>0.27</c:v>
                </c:pt>
                <c:pt idx="5742">
                  <c:v>0.25</c:v>
                </c:pt>
                <c:pt idx="5743">
                  <c:v>0.25</c:v>
                </c:pt>
                <c:pt idx="5744">
                  <c:v>0.26</c:v>
                </c:pt>
                <c:pt idx="5747">
                  <c:v>0.25</c:v>
                </c:pt>
                <c:pt idx="5748">
                  <c:v>0.28000000000000003</c:v>
                </c:pt>
                <c:pt idx="5749">
                  <c:v>0.38</c:v>
                </c:pt>
                <c:pt idx="5750">
                  <c:v>0.4</c:v>
                </c:pt>
                <c:pt idx="5751">
                  <c:v>0.43</c:v>
                </c:pt>
                <c:pt idx="5754">
                  <c:v>0.46</c:v>
                </c:pt>
                <c:pt idx="5755">
                  <c:v>0.46</c:v>
                </c:pt>
                <c:pt idx="5756">
                  <c:v>0.48</c:v>
                </c:pt>
                <c:pt idx="5757">
                  <c:v>0.5</c:v>
                </c:pt>
                <c:pt idx="5758">
                  <c:v>0.56000000000000005</c:v>
                </c:pt>
                <c:pt idx="5761">
                  <c:v>0.55000000000000004</c:v>
                </c:pt>
                <c:pt idx="5762">
                  <c:v>0.56000000000000005</c:v>
                </c:pt>
                <c:pt idx="5763">
                  <c:v>0.59</c:v>
                </c:pt>
                <c:pt idx="5764">
                  <c:v>0.56000000000000005</c:v>
                </c:pt>
                <c:pt idx="5765">
                  <c:v>0.57999999999999996</c:v>
                </c:pt>
                <c:pt idx="5768">
                  <c:v>0.57999999999999996</c:v>
                </c:pt>
                <c:pt idx="5769">
                  <c:v>0.56000000000000005</c:v>
                </c:pt>
                <c:pt idx="5770">
                  <c:v>0.54</c:v>
                </c:pt>
                <c:pt idx="5771">
                  <c:v>0.55000000000000004</c:v>
                </c:pt>
                <c:pt idx="5772">
                  <c:v>0.51</c:v>
                </c:pt>
                <c:pt idx="5775">
                  <c:v>0.49</c:v>
                </c:pt>
                <c:pt idx="5776">
                  <c:v>0.51</c:v>
                </c:pt>
                <c:pt idx="5777">
                  <c:v>0.55000000000000004</c:v>
                </c:pt>
                <c:pt idx="5778">
                  <c:v>0.52</c:v>
                </c:pt>
                <c:pt idx="5779">
                  <c:v>0.57000000000000006</c:v>
                </c:pt>
                <c:pt idx="5782">
                  <c:v>0.55000000000000004</c:v>
                </c:pt>
                <c:pt idx="5783">
                  <c:v>0.53</c:v>
                </c:pt>
                <c:pt idx="5784">
                  <c:v>0.49</c:v>
                </c:pt>
                <c:pt idx="5785">
                  <c:v>0.49</c:v>
                </c:pt>
                <c:pt idx="5786">
                  <c:v>0.45</c:v>
                </c:pt>
                <c:pt idx="5789">
                  <c:v>0.48</c:v>
                </c:pt>
                <c:pt idx="5790">
                  <c:v>0.45</c:v>
                </c:pt>
                <c:pt idx="5791">
                  <c:v>0.43</c:v>
                </c:pt>
                <c:pt idx="5792">
                  <c:v>0.43</c:v>
                </c:pt>
                <c:pt idx="5793">
                  <c:v>0.38</c:v>
                </c:pt>
                <c:pt idx="5796">
                  <c:v>0.42</c:v>
                </c:pt>
                <c:pt idx="5797">
                  <c:v>0.42</c:v>
                </c:pt>
                <c:pt idx="5798">
                  <c:v>0.46</c:v>
                </c:pt>
                <c:pt idx="5799">
                  <c:v>0.43</c:v>
                </c:pt>
                <c:pt idx="5800">
                  <c:v>0.4</c:v>
                </c:pt>
                <c:pt idx="5803">
                  <c:v>0.4</c:v>
                </c:pt>
                <c:pt idx="5804">
                  <c:v>0.41000000000000003</c:v>
                </c:pt>
                <c:pt idx="5805">
                  <c:v>0.41000000000000003</c:v>
                </c:pt>
                <c:pt idx="5806">
                  <c:v>0.38</c:v>
                </c:pt>
                <c:pt idx="5807">
                  <c:v>0.4</c:v>
                </c:pt>
                <c:pt idx="5810">
                  <c:v>0.38</c:v>
                </c:pt>
                <c:pt idx="5811">
                  <c:v>0.32</c:v>
                </c:pt>
                <c:pt idx="5812">
                  <c:v>0.35000000000000003</c:v>
                </c:pt>
                <c:pt idx="5813">
                  <c:v>0.37</c:v>
                </c:pt>
                <c:pt idx="5814">
                  <c:v>0.36</c:v>
                </c:pt>
                <c:pt idx="5817">
                  <c:v>0.36</c:v>
                </c:pt>
                <c:pt idx="5818">
                  <c:v>0.38</c:v>
                </c:pt>
                <c:pt idx="5819">
                  <c:v>0.34</c:v>
                </c:pt>
                <c:pt idx="5820">
                  <c:v>0.36</c:v>
                </c:pt>
                <c:pt idx="5821">
                  <c:v>0.31</c:v>
                </c:pt>
                <c:pt idx="5824">
                  <c:v>0.33</c:v>
                </c:pt>
                <c:pt idx="5825">
                  <c:v>0.36</c:v>
                </c:pt>
                <c:pt idx="5826">
                  <c:v>0.39</c:v>
                </c:pt>
                <c:pt idx="5827">
                  <c:v>0.4</c:v>
                </c:pt>
                <c:pt idx="5828">
                  <c:v>0.42</c:v>
                </c:pt>
                <c:pt idx="5831">
                  <c:v>0.43</c:v>
                </c:pt>
                <c:pt idx="5832">
                  <c:v>0.4</c:v>
                </c:pt>
                <c:pt idx="5833">
                  <c:v>0.44</c:v>
                </c:pt>
                <c:pt idx="5834">
                  <c:v>0.47000000000000003</c:v>
                </c:pt>
                <c:pt idx="5835">
                  <c:v>0.47000000000000003</c:v>
                </c:pt>
                <c:pt idx="5838">
                  <c:v>0.41000000000000003</c:v>
                </c:pt>
                <c:pt idx="5839">
                  <c:v>0.4</c:v>
                </c:pt>
                <c:pt idx="5840">
                  <c:v>0.47000000000000003</c:v>
                </c:pt>
                <c:pt idx="5841">
                  <c:v>0.5</c:v>
                </c:pt>
                <c:pt idx="5842">
                  <c:v>0.45</c:v>
                </c:pt>
                <c:pt idx="5845">
                  <c:v>0.46</c:v>
                </c:pt>
                <c:pt idx="5847">
                  <c:v>0.44</c:v>
                </c:pt>
                <c:pt idx="5848">
                  <c:v>0.45</c:v>
                </c:pt>
                <c:pt idx="5849">
                  <c:v>0.48</c:v>
                </c:pt>
                <c:pt idx="5852">
                  <c:v>0.45</c:v>
                </c:pt>
                <c:pt idx="5853">
                  <c:v>0.44</c:v>
                </c:pt>
                <c:pt idx="5854">
                  <c:v>0.45</c:v>
                </c:pt>
                <c:pt idx="5855">
                  <c:v>0.45</c:v>
                </c:pt>
                <c:pt idx="5856">
                  <c:v>0.43</c:v>
                </c:pt>
                <c:pt idx="5859">
                  <c:v>0.4</c:v>
                </c:pt>
                <c:pt idx="5860">
                  <c:v>0.37</c:v>
                </c:pt>
                <c:pt idx="5861">
                  <c:v>0.37</c:v>
                </c:pt>
                <c:pt idx="5862">
                  <c:v>0.39</c:v>
                </c:pt>
                <c:pt idx="5863">
                  <c:v>0.43</c:v>
                </c:pt>
                <c:pt idx="5866">
                  <c:v>0.43</c:v>
                </c:pt>
                <c:pt idx="5867">
                  <c:v>0.46</c:v>
                </c:pt>
                <c:pt idx="5868">
                  <c:v>0.48</c:v>
                </c:pt>
                <c:pt idx="5869">
                  <c:v>0.47000000000000003</c:v>
                </c:pt>
                <c:pt idx="5870">
                  <c:v>0.41000000000000003</c:v>
                </c:pt>
                <c:pt idx="5873">
                  <c:v>0.38</c:v>
                </c:pt>
                <c:pt idx="5875">
                  <c:v>0.37</c:v>
                </c:pt>
                <c:pt idx="5876">
                  <c:v>0.39</c:v>
                </c:pt>
                <c:pt idx="5877">
                  <c:v>0.36</c:v>
                </c:pt>
                <c:pt idx="5880">
                  <c:v>0.34</c:v>
                </c:pt>
                <c:pt idx="5881">
                  <c:v>0.35000000000000003</c:v>
                </c:pt>
                <c:pt idx="5882">
                  <c:v>0.32</c:v>
                </c:pt>
                <c:pt idx="5883">
                  <c:v>0.33</c:v>
                </c:pt>
                <c:pt idx="5884">
                  <c:v>0.39</c:v>
                </c:pt>
                <c:pt idx="5887">
                  <c:v>0.39</c:v>
                </c:pt>
                <c:pt idx="5888">
                  <c:v>0.41000000000000003</c:v>
                </c:pt>
                <c:pt idx="5889">
                  <c:v>0.36</c:v>
                </c:pt>
                <c:pt idx="5890">
                  <c:v>0.39</c:v>
                </c:pt>
                <c:pt idx="5891">
                  <c:v>0.38</c:v>
                </c:pt>
                <c:pt idx="5894">
                  <c:v>0.36</c:v>
                </c:pt>
                <c:pt idx="5895">
                  <c:v>0.34</c:v>
                </c:pt>
                <c:pt idx="5896">
                  <c:v>0.37</c:v>
                </c:pt>
                <c:pt idx="5897">
                  <c:v>0.35000000000000003</c:v>
                </c:pt>
                <c:pt idx="5898">
                  <c:v>0.37</c:v>
                </c:pt>
                <c:pt idx="5901">
                  <c:v>0.36</c:v>
                </c:pt>
                <c:pt idx="5902">
                  <c:v>0.33</c:v>
                </c:pt>
                <c:pt idx="5903">
                  <c:v>0.37</c:v>
                </c:pt>
                <c:pt idx="5904">
                  <c:v>0.38</c:v>
                </c:pt>
                <c:pt idx="5905">
                  <c:v>0.34</c:v>
                </c:pt>
                <c:pt idx="5908">
                  <c:v>0.34</c:v>
                </c:pt>
                <c:pt idx="5909">
                  <c:v>0.33</c:v>
                </c:pt>
                <c:pt idx="5910">
                  <c:v>0.30000000000000004</c:v>
                </c:pt>
                <c:pt idx="5911">
                  <c:v>0.30000000000000004</c:v>
                </c:pt>
                <c:pt idx="5912">
                  <c:v>0.32</c:v>
                </c:pt>
                <c:pt idx="5915">
                  <c:v>0.28999999999999998</c:v>
                </c:pt>
                <c:pt idx="5916">
                  <c:v>0.31</c:v>
                </c:pt>
                <c:pt idx="5917">
                  <c:v>0.33</c:v>
                </c:pt>
                <c:pt idx="5918">
                  <c:v>0.33</c:v>
                </c:pt>
                <c:pt idx="5919">
                  <c:v>0.30000000000000004</c:v>
                </c:pt>
                <c:pt idx="5922">
                  <c:v>0.30000000000000004</c:v>
                </c:pt>
                <c:pt idx="5923">
                  <c:v>0.32</c:v>
                </c:pt>
                <c:pt idx="5924">
                  <c:v>0.37</c:v>
                </c:pt>
                <c:pt idx="5925">
                  <c:v>0.42</c:v>
                </c:pt>
                <c:pt idx="5926">
                  <c:v>0.41000000000000003</c:v>
                </c:pt>
                <c:pt idx="5931">
                  <c:v>0.41000000000000003</c:v>
                </c:pt>
                <c:pt idx="5932">
                  <c:v>0.41000000000000003</c:v>
                </c:pt>
                <c:pt idx="5933">
                  <c:v>0.42</c:v>
                </c:pt>
                <c:pt idx="5937">
                  <c:v>0.45</c:v>
                </c:pt>
                <c:pt idx="5938">
                  <c:v>0.45</c:v>
                </c:pt>
                <c:pt idx="5939">
                  <c:v>0.45</c:v>
                </c:pt>
                <c:pt idx="5940">
                  <c:v>0.43</c:v>
                </c:pt>
                <c:pt idx="5943">
                  <c:v>0.43</c:v>
                </c:pt>
                <c:pt idx="5944">
                  <c:v>0.43</c:v>
                </c:pt>
                <c:pt idx="5945">
                  <c:v>0.54</c:v>
                </c:pt>
                <c:pt idx="5946">
                  <c:v>0.52</c:v>
                </c:pt>
                <c:pt idx="5947">
                  <c:v>0.57999999999999996</c:v>
                </c:pt>
                <c:pt idx="5950">
                  <c:v>0.57000000000000006</c:v>
                </c:pt>
                <c:pt idx="5951">
                  <c:v>0.56000000000000005</c:v>
                </c:pt>
                <c:pt idx="5952">
                  <c:v>0.55000000000000004</c:v>
                </c:pt>
                <c:pt idx="5953">
                  <c:v>0.59</c:v>
                </c:pt>
                <c:pt idx="5954">
                  <c:v>0.57999999999999996</c:v>
                </c:pt>
                <c:pt idx="5957">
                  <c:v>0.57999999999999996</c:v>
                </c:pt>
                <c:pt idx="5958">
                  <c:v>0.55000000000000004</c:v>
                </c:pt>
                <c:pt idx="5959">
                  <c:v>0.57999999999999996</c:v>
                </c:pt>
                <c:pt idx="5960">
                  <c:v>0.59</c:v>
                </c:pt>
                <c:pt idx="5961">
                  <c:v>0.60000000000000009</c:v>
                </c:pt>
                <c:pt idx="5964">
                  <c:v>0.67</c:v>
                </c:pt>
                <c:pt idx="5965">
                  <c:v>0.68</c:v>
                </c:pt>
                <c:pt idx="5966">
                  <c:v>0.67</c:v>
                </c:pt>
                <c:pt idx="5967">
                  <c:v>0.72</c:v>
                </c:pt>
                <c:pt idx="5968">
                  <c:v>0.74</c:v>
                </c:pt>
                <c:pt idx="5971">
                  <c:v>0.73</c:v>
                </c:pt>
                <c:pt idx="5972">
                  <c:v>0.68</c:v>
                </c:pt>
                <c:pt idx="5973">
                  <c:v>0.69000000000000006</c:v>
                </c:pt>
                <c:pt idx="5974">
                  <c:v>0.76</c:v>
                </c:pt>
                <c:pt idx="5975">
                  <c:v>0.75</c:v>
                </c:pt>
                <c:pt idx="5978">
                  <c:v>0.77</c:v>
                </c:pt>
                <c:pt idx="5979">
                  <c:v>0.73</c:v>
                </c:pt>
                <c:pt idx="5980">
                  <c:v>0.73</c:v>
                </c:pt>
                <c:pt idx="5981">
                  <c:v>0.78</c:v>
                </c:pt>
                <c:pt idx="5982">
                  <c:v>0.75</c:v>
                </c:pt>
                <c:pt idx="5985">
                  <c:v>0.73</c:v>
                </c:pt>
                <c:pt idx="5986">
                  <c:v>0.75</c:v>
                </c:pt>
                <c:pt idx="5987">
                  <c:v>0.70000000000000007</c:v>
                </c:pt>
                <c:pt idx="5988">
                  <c:v>0.71</c:v>
                </c:pt>
                <c:pt idx="5989">
                  <c:v>0.68</c:v>
                </c:pt>
                <c:pt idx="5992">
                  <c:v>0.66</c:v>
                </c:pt>
                <c:pt idx="5993">
                  <c:v>0.67</c:v>
                </c:pt>
                <c:pt idx="5994">
                  <c:v>0.67</c:v>
                </c:pt>
                <c:pt idx="5995">
                  <c:v>0.63</c:v>
                </c:pt>
                <c:pt idx="5996">
                  <c:v>0.61</c:v>
                </c:pt>
                <c:pt idx="5999">
                  <c:v>0.63</c:v>
                </c:pt>
                <c:pt idx="6000">
                  <c:v>0.65</c:v>
                </c:pt>
                <c:pt idx="6001">
                  <c:v>0.67</c:v>
                </c:pt>
                <c:pt idx="6002">
                  <c:v>0.67</c:v>
                </c:pt>
                <c:pt idx="6003">
                  <c:v>0.65</c:v>
                </c:pt>
                <c:pt idx="6006">
                  <c:v>0.64</c:v>
                </c:pt>
                <c:pt idx="6007">
                  <c:v>0.62</c:v>
                </c:pt>
                <c:pt idx="6008">
                  <c:v>0.62</c:v>
                </c:pt>
                <c:pt idx="6009">
                  <c:v>0.59</c:v>
                </c:pt>
                <c:pt idx="6010">
                  <c:v>0.56000000000000005</c:v>
                </c:pt>
                <c:pt idx="6013">
                  <c:v>0.57000000000000006</c:v>
                </c:pt>
                <c:pt idx="6014">
                  <c:v>0.57999999999999996</c:v>
                </c:pt>
                <c:pt idx="6015">
                  <c:v>0.59</c:v>
                </c:pt>
                <c:pt idx="6016">
                  <c:v>0.56000000000000005</c:v>
                </c:pt>
                <c:pt idx="6017">
                  <c:v>0.52</c:v>
                </c:pt>
                <c:pt idx="6020">
                  <c:v>0.54</c:v>
                </c:pt>
                <c:pt idx="6021">
                  <c:v>0.52</c:v>
                </c:pt>
                <c:pt idx="6022">
                  <c:v>0.48</c:v>
                </c:pt>
                <c:pt idx="6023">
                  <c:v>0.5</c:v>
                </c:pt>
                <c:pt idx="6028">
                  <c:v>0.5</c:v>
                </c:pt>
                <c:pt idx="6029">
                  <c:v>0.5</c:v>
                </c:pt>
                <c:pt idx="6030">
                  <c:v>0.53</c:v>
                </c:pt>
                <c:pt idx="6031">
                  <c:v>0.51</c:v>
                </c:pt>
                <c:pt idx="6034">
                  <c:v>0.5</c:v>
                </c:pt>
                <c:pt idx="6035">
                  <c:v>0.5</c:v>
                </c:pt>
                <c:pt idx="6036">
                  <c:v>0.51</c:v>
                </c:pt>
                <c:pt idx="6037">
                  <c:v>0.5</c:v>
                </c:pt>
                <c:pt idx="6038">
                  <c:v>0.52</c:v>
                </c:pt>
                <c:pt idx="6041">
                  <c:v>0.54</c:v>
                </c:pt>
                <c:pt idx="6042">
                  <c:v>0.53</c:v>
                </c:pt>
                <c:pt idx="6043">
                  <c:v>0.5</c:v>
                </c:pt>
                <c:pt idx="6044">
                  <c:v>0.56000000000000005</c:v>
                </c:pt>
                <c:pt idx="6045">
                  <c:v>0.59</c:v>
                </c:pt>
                <c:pt idx="6048">
                  <c:v>0.63</c:v>
                </c:pt>
                <c:pt idx="6049">
                  <c:v>0.62</c:v>
                </c:pt>
                <c:pt idx="6050">
                  <c:v>0.64</c:v>
                </c:pt>
                <c:pt idx="6051">
                  <c:v>0.62</c:v>
                </c:pt>
                <c:pt idx="6052">
                  <c:v>0.57000000000000006</c:v>
                </c:pt>
                <c:pt idx="6055">
                  <c:v>0.57000000000000006</c:v>
                </c:pt>
                <c:pt idx="6057">
                  <c:v>0.57999999999999996</c:v>
                </c:pt>
                <c:pt idx="6058">
                  <c:v>0.57000000000000006</c:v>
                </c:pt>
                <c:pt idx="6059">
                  <c:v>0.53</c:v>
                </c:pt>
                <c:pt idx="6062">
                  <c:v>0.53</c:v>
                </c:pt>
                <c:pt idx="6063">
                  <c:v>0.53</c:v>
                </c:pt>
                <c:pt idx="6064">
                  <c:v>0.57999999999999996</c:v>
                </c:pt>
                <c:pt idx="6065">
                  <c:v>0.56000000000000005</c:v>
                </c:pt>
                <c:pt idx="6066">
                  <c:v>0.54</c:v>
                </c:pt>
                <c:pt idx="6069">
                  <c:v>0.60000000000000009</c:v>
                </c:pt>
                <c:pt idx="6070">
                  <c:v>0.62</c:v>
                </c:pt>
                <c:pt idx="6071">
                  <c:v>0.62</c:v>
                </c:pt>
                <c:pt idx="6072">
                  <c:v>0.63</c:v>
                </c:pt>
                <c:pt idx="6073">
                  <c:v>0.63</c:v>
                </c:pt>
                <c:pt idx="6077">
                  <c:v>0.56000000000000005</c:v>
                </c:pt>
                <c:pt idx="6078">
                  <c:v>0.5</c:v>
                </c:pt>
                <c:pt idx="6079">
                  <c:v>0.53</c:v>
                </c:pt>
                <c:pt idx="6080">
                  <c:v>0.45</c:v>
                </c:pt>
                <c:pt idx="6083">
                  <c:v>0.41000000000000003</c:v>
                </c:pt>
                <c:pt idx="6084">
                  <c:v>0.21</c:v>
                </c:pt>
                <c:pt idx="6085">
                  <c:v>0.33</c:v>
                </c:pt>
                <c:pt idx="6086">
                  <c:v>0.4</c:v>
                </c:pt>
                <c:pt idx="6087">
                  <c:v>0.38</c:v>
                </c:pt>
                <c:pt idx="6090">
                  <c:v>0.4</c:v>
                </c:pt>
                <c:pt idx="6091">
                  <c:v>0.4</c:v>
                </c:pt>
                <c:pt idx="6092">
                  <c:v>0.42</c:v>
                </c:pt>
                <c:pt idx="6093">
                  <c:v>0.51</c:v>
                </c:pt>
                <c:pt idx="6094">
                  <c:v>0.41000000000000003</c:v>
                </c:pt>
                <c:pt idx="6097">
                  <c:v>0.46</c:v>
                </c:pt>
                <c:pt idx="6098">
                  <c:v>0.5</c:v>
                </c:pt>
                <c:pt idx="6099">
                  <c:v>0.47000000000000003</c:v>
                </c:pt>
                <c:pt idx="6100">
                  <c:v>0.5</c:v>
                </c:pt>
                <c:pt idx="6101">
                  <c:v>0.4</c:v>
                </c:pt>
                <c:pt idx="6104">
                  <c:v>0.39</c:v>
                </c:pt>
                <c:pt idx="6105">
                  <c:v>0.35000000000000003</c:v>
                </c:pt>
                <c:pt idx="6106">
                  <c:v>0.38</c:v>
                </c:pt>
                <c:pt idx="6107">
                  <c:v>0.36</c:v>
                </c:pt>
                <c:pt idx="6108">
                  <c:v>0.35000000000000003</c:v>
                </c:pt>
                <c:pt idx="6111">
                  <c:v>0.32</c:v>
                </c:pt>
                <c:pt idx="6112">
                  <c:v>0.34</c:v>
                </c:pt>
                <c:pt idx="6113">
                  <c:v>0.31</c:v>
                </c:pt>
                <c:pt idx="6114">
                  <c:v>0.32</c:v>
                </c:pt>
                <c:pt idx="6115">
                  <c:v>0.34</c:v>
                </c:pt>
                <c:pt idx="6118">
                  <c:v>0.31</c:v>
                </c:pt>
                <c:pt idx="6119">
                  <c:v>0.32</c:v>
                </c:pt>
                <c:pt idx="6120">
                  <c:v>0.28999999999999998</c:v>
                </c:pt>
                <c:pt idx="6121">
                  <c:v>0.34</c:v>
                </c:pt>
                <c:pt idx="6122">
                  <c:v>0.30000000000000004</c:v>
                </c:pt>
                <c:pt idx="6125">
                  <c:v>0.31</c:v>
                </c:pt>
                <c:pt idx="6126">
                  <c:v>0.31</c:v>
                </c:pt>
                <c:pt idx="6127">
                  <c:v>0.36</c:v>
                </c:pt>
                <c:pt idx="6128">
                  <c:v>0.37</c:v>
                </c:pt>
                <c:pt idx="6129">
                  <c:v>0.33</c:v>
                </c:pt>
                <c:pt idx="6132">
                  <c:v>0.35000000000000003</c:v>
                </c:pt>
                <c:pt idx="6133">
                  <c:v>0.36</c:v>
                </c:pt>
                <c:pt idx="6134">
                  <c:v>0.34</c:v>
                </c:pt>
                <c:pt idx="6135">
                  <c:v>0.35000000000000003</c:v>
                </c:pt>
                <c:pt idx="6136">
                  <c:v>0.33</c:v>
                </c:pt>
                <c:pt idx="6139">
                  <c:v>0.38</c:v>
                </c:pt>
                <c:pt idx="6140">
                  <c:v>0.41000000000000003</c:v>
                </c:pt>
                <c:pt idx="6141">
                  <c:v>0.38</c:v>
                </c:pt>
                <c:pt idx="6142">
                  <c:v>0.41000000000000003</c:v>
                </c:pt>
                <c:pt idx="6143">
                  <c:v>0.41000000000000003</c:v>
                </c:pt>
                <c:pt idx="6146">
                  <c:v>0.43</c:v>
                </c:pt>
                <c:pt idx="6147">
                  <c:v>0.44</c:v>
                </c:pt>
                <c:pt idx="6148">
                  <c:v>0.47000000000000003</c:v>
                </c:pt>
                <c:pt idx="6149">
                  <c:v>0.47000000000000003</c:v>
                </c:pt>
                <c:pt idx="6150">
                  <c:v>0.42</c:v>
                </c:pt>
                <c:pt idx="6153">
                  <c:v>0.41000000000000003</c:v>
                </c:pt>
                <c:pt idx="6154">
                  <c:v>0.4</c:v>
                </c:pt>
                <c:pt idx="6155">
                  <c:v>0.4</c:v>
                </c:pt>
                <c:pt idx="6156">
                  <c:v>0.39</c:v>
                </c:pt>
                <c:pt idx="6157">
                  <c:v>0.34</c:v>
                </c:pt>
                <c:pt idx="6160">
                  <c:v>0.32</c:v>
                </c:pt>
                <c:pt idx="6161">
                  <c:v>0.32</c:v>
                </c:pt>
                <c:pt idx="6162">
                  <c:v>0.33</c:v>
                </c:pt>
                <c:pt idx="6163">
                  <c:v>0.31</c:v>
                </c:pt>
                <c:pt idx="6164">
                  <c:v>0.30000000000000004</c:v>
                </c:pt>
                <c:pt idx="6167">
                  <c:v>0.31</c:v>
                </c:pt>
                <c:pt idx="6168">
                  <c:v>0.31</c:v>
                </c:pt>
                <c:pt idx="6169">
                  <c:v>0.33</c:v>
                </c:pt>
                <c:pt idx="6170">
                  <c:v>0.35000000000000003</c:v>
                </c:pt>
                <c:pt idx="6171">
                  <c:v>0.34</c:v>
                </c:pt>
                <c:pt idx="6174">
                  <c:v>0.36</c:v>
                </c:pt>
                <c:pt idx="6175">
                  <c:v>0.36</c:v>
                </c:pt>
                <c:pt idx="6176">
                  <c:v>0.38</c:v>
                </c:pt>
                <c:pt idx="6177">
                  <c:v>0.39</c:v>
                </c:pt>
                <c:pt idx="6178">
                  <c:v>0.35000000000000003</c:v>
                </c:pt>
                <c:pt idx="6181">
                  <c:v>0.33</c:v>
                </c:pt>
                <c:pt idx="6182">
                  <c:v>0.34</c:v>
                </c:pt>
                <c:pt idx="6183">
                  <c:v>0.36</c:v>
                </c:pt>
                <c:pt idx="6184">
                  <c:v>0.38</c:v>
                </c:pt>
                <c:pt idx="6185">
                  <c:v>0.36</c:v>
                </c:pt>
                <c:pt idx="6188">
                  <c:v>0.41000000000000003</c:v>
                </c:pt>
                <c:pt idx="6189">
                  <c:v>0.42</c:v>
                </c:pt>
                <c:pt idx="6190">
                  <c:v>0.42</c:v>
                </c:pt>
                <c:pt idx="6191">
                  <c:v>0.42</c:v>
                </c:pt>
                <c:pt idx="6192">
                  <c:v>0.43</c:v>
                </c:pt>
                <c:pt idx="6195">
                  <c:v>0.45</c:v>
                </c:pt>
                <c:pt idx="6196">
                  <c:v>0.45</c:v>
                </c:pt>
                <c:pt idx="6197">
                  <c:v>0.49</c:v>
                </c:pt>
                <c:pt idx="6198">
                  <c:v>0.48</c:v>
                </c:pt>
                <c:pt idx="6199">
                  <c:v>0.46</c:v>
                </c:pt>
                <c:pt idx="6202">
                  <c:v>0.47000000000000003</c:v>
                </c:pt>
                <c:pt idx="6203">
                  <c:v>0.52</c:v>
                </c:pt>
                <c:pt idx="6204">
                  <c:v>0.53</c:v>
                </c:pt>
                <c:pt idx="6205">
                  <c:v>0.51</c:v>
                </c:pt>
                <c:pt idx="6206">
                  <c:v>0.49</c:v>
                </c:pt>
                <c:pt idx="6209">
                  <c:v>0.5</c:v>
                </c:pt>
                <c:pt idx="6210">
                  <c:v>0.42</c:v>
                </c:pt>
                <c:pt idx="6212">
                  <c:v>0.54</c:v>
                </c:pt>
                <c:pt idx="6213">
                  <c:v>0.55000000000000004</c:v>
                </c:pt>
                <c:pt idx="6216">
                  <c:v>0.53</c:v>
                </c:pt>
                <c:pt idx="6217">
                  <c:v>0.56000000000000005</c:v>
                </c:pt>
                <c:pt idx="6218">
                  <c:v>0.55000000000000004</c:v>
                </c:pt>
                <c:pt idx="6219">
                  <c:v>0.5</c:v>
                </c:pt>
                <c:pt idx="6220">
                  <c:v>0.53</c:v>
                </c:pt>
                <c:pt idx="6223">
                  <c:v>0.48</c:v>
                </c:pt>
                <c:pt idx="6224">
                  <c:v>0.51</c:v>
                </c:pt>
                <c:pt idx="6225">
                  <c:v>0.48</c:v>
                </c:pt>
                <c:pt idx="6226">
                  <c:v>0.48</c:v>
                </c:pt>
                <c:pt idx="6227">
                  <c:v>0.41000000000000003</c:v>
                </c:pt>
                <c:pt idx="6230">
                  <c:v>0.47000000000000003</c:v>
                </c:pt>
                <c:pt idx="6231">
                  <c:v>0.43</c:v>
                </c:pt>
                <c:pt idx="6232">
                  <c:v>0.39</c:v>
                </c:pt>
                <c:pt idx="6233">
                  <c:v>0.39</c:v>
                </c:pt>
                <c:pt idx="6234">
                  <c:v>0.36</c:v>
                </c:pt>
                <c:pt idx="6237">
                  <c:v>0.36</c:v>
                </c:pt>
                <c:pt idx="6238">
                  <c:v>0.39</c:v>
                </c:pt>
                <c:pt idx="6239">
                  <c:v>0.38</c:v>
                </c:pt>
                <c:pt idx="6240">
                  <c:v>0.41000000000000003</c:v>
                </c:pt>
                <c:pt idx="6241">
                  <c:v>0.43</c:v>
                </c:pt>
                <c:pt idx="6244">
                  <c:v>0.43</c:v>
                </c:pt>
                <c:pt idx="6245">
                  <c:v>0.42</c:v>
                </c:pt>
                <c:pt idx="6246">
                  <c:v>0.42</c:v>
                </c:pt>
                <c:pt idx="6247">
                  <c:v>0.45</c:v>
                </c:pt>
                <c:pt idx="6248">
                  <c:v>0.43</c:v>
                </c:pt>
                <c:pt idx="6251">
                  <c:v>0.39</c:v>
                </c:pt>
                <c:pt idx="6252">
                  <c:v>0.39</c:v>
                </c:pt>
                <c:pt idx="6253">
                  <c:v>0.39</c:v>
                </c:pt>
                <c:pt idx="6254">
                  <c:v>0.35000000000000003</c:v>
                </c:pt>
                <c:pt idx="6255">
                  <c:v>0.37</c:v>
                </c:pt>
                <c:pt idx="6258">
                  <c:v>0.38</c:v>
                </c:pt>
                <c:pt idx="6259">
                  <c:v>0.36</c:v>
                </c:pt>
                <c:pt idx="6260">
                  <c:v>0.37</c:v>
                </c:pt>
                <c:pt idx="6261">
                  <c:v>0.36</c:v>
                </c:pt>
                <c:pt idx="6262">
                  <c:v>0.35000000000000003</c:v>
                </c:pt>
                <c:pt idx="6265">
                  <c:v>0.36</c:v>
                </c:pt>
                <c:pt idx="6266">
                  <c:v>0.35000000000000003</c:v>
                </c:pt>
                <c:pt idx="6267">
                  <c:v>0.33</c:v>
                </c:pt>
                <c:pt idx="6268">
                  <c:v>0.33</c:v>
                </c:pt>
                <c:pt idx="6269">
                  <c:v>0.31</c:v>
                </c:pt>
                <c:pt idx="6272">
                  <c:v>0.33</c:v>
                </c:pt>
                <c:pt idx="6273">
                  <c:v>0.28000000000000003</c:v>
                </c:pt>
                <c:pt idx="6274">
                  <c:v>0.25</c:v>
                </c:pt>
                <c:pt idx="6275">
                  <c:v>0.24</c:v>
                </c:pt>
                <c:pt idx="6276">
                  <c:v>0.25</c:v>
                </c:pt>
                <c:pt idx="6279">
                  <c:v>0.25</c:v>
                </c:pt>
                <c:pt idx="6280">
                  <c:v>0.27</c:v>
                </c:pt>
                <c:pt idx="6281">
                  <c:v>0.24</c:v>
                </c:pt>
                <c:pt idx="6282">
                  <c:v>0.27</c:v>
                </c:pt>
                <c:pt idx="6283">
                  <c:v>0.26</c:v>
                </c:pt>
                <c:pt idx="6286">
                  <c:v>0.25</c:v>
                </c:pt>
                <c:pt idx="6287">
                  <c:v>0.23</c:v>
                </c:pt>
                <c:pt idx="6288">
                  <c:v>0.25</c:v>
                </c:pt>
                <c:pt idx="6289">
                  <c:v>0.23</c:v>
                </c:pt>
                <c:pt idx="6290">
                  <c:v>0.24</c:v>
                </c:pt>
                <c:pt idx="6296">
                  <c:v>0.22</c:v>
                </c:pt>
                <c:pt idx="6297">
                  <c:v>0.23</c:v>
                </c:pt>
                <c:pt idx="6302">
                  <c:v>0.17</c:v>
                </c:pt>
                <c:pt idx="6303">
                  <c:v>0.17</c:v>
                </c:pt>
                <c:pt idx="6304">
                  <c:v>0.18</c:v>
                </c:pt>
                <c:pt idx="6307">
                  <c:v>0.19</c:v>
                </c:pt>
                <c:pt idx="6308">
                  <c:v>0.23</c:v>
                </c:pt>
                <c:pt idx="6309">
                  <c:v>0.28999999999999998</c:v>
                </c:pt>
                <c:pt idx="6310">
                  <c:v>0.26</c:v>
                </c:pt>
                <c:pt idx="6311">
                  <c:v>0.24</c:v>
                </c:pt>
                <c:pt idx="6314">
                  <c:v>0.21</c:v>
                </c:pt>
                <c:pt idx="6315">
                  <c:v>0.2</c:v>
                </c:pt>
                <c:pt idx="6316">
                  <c:v>0.22</c:v>
                </c:pt>
                <c:pt idx="6317">
                  <c:v>0.23</c:v>
                </c:pt>
                <c:pt idx="6318">
                  <c:v>0.27</c:v>
                </c:pt>
                <c:pt idx="6321">
                  <c:v>0.25</c:v>
                </c:pt>
                <c:pt idx="6322">
                  <c:v>0.26</c:v>
                </c:pt>
                <c:pt idx="6323">
                  <c:v>0.23</c:v>
                </c:pt>
                <c:pt idx="6324">
                  <c:v>0.21</c:v>
                </c:pt>
                <c:pt idx="6325">
                  <c:v>0.18</c:v>
                </c:pt>
                <c:pt idx="6328">
                  <c:v>0.2</c:v>
                </c:pt>
                <c:pt idx="6329">
                  <c:v>0.21</c:v>
                </c:pt>
                <c:pt idx="6330">
                  <c:v>0.2</c:v>
                </c:pt>
                <c:pt idx="6331">
                  <c:v>0.17</c:v>
                </c:pt>
                <c:pt idx="6332">
                  <c:v>0.16</c:v>
                </c:pt>
                <c:pt idx="6335">
                  <c:v>0.17</c:v>
                </c:pt>
                <c:pt idx="6336">
                  <c:v>0.19</c:v>
                </c:pt>
                <c:pt idx="6337">
                  <c:v>0.16</c:v>
                </c:pt>
                <c:pt idx="6338">
                  <c:v>0.15</c:v>
                </c:pt>
                <c:pt idx="6339">
                  <c:v>0.1</c:v>
                </c:pt>
                <c:pt idx="6342">
                  <c:v>0.11</c:v>
                </c:pt>
                <c:pt idx="6343">
                  <c:v>0.13</c:v>
                </c:pt>
                <c:pt idx="6344">
                  <c:v>0.12</c:v>
                </c:pt>
                <c:pt idx="6345">
                  <c:v>0.11</c:v>
                </c:pt>
                <c:pt idx="6346">
                  <c:v>0.11</c:v>
                </c:pt>
                <c:pt idx="6349">
                  <c:v>0.1</c:v>
                </c:pt>
                <c:pt idx="6350">
                  <c:v>0.09</c:v>
                </c:pt>
                <c:pt idx="6351">
                  <c:v>0.09</c:v>
                </c:pt>
                <c:pt idx="6352">
                  <c:v>0.11</c:v>
                </c:pt>
                <c:pt idx="6353">
                  <c:v>0.11</c:v>
                </c:pt>
                <c:pt idx="6356">
                  <c:v>0.12</c:v>
                </c:pt>
                <c:pt idx="6357">
                  <c:v>0.11</c:v>
                </c:pt>
                <c:pt idx="6358">
                  <c:v>0.12</c:v>
                </c:pt>
                <c:pt idx="6359">
                  <c:v>0.16</c:v>
                </c:pt>
                <c:pt idx="6360">
                  <c:v>0.19</c:v>
                </c:pt>
                <c:pt idx="6363">
                  <c:v>0.18</c:v>
                </c:pt>
                <c:pt idx="6364">
                  <c:v>0.17</c:v>
                </c:pt>
                <c:pt idx="6365">
                  <c:v>0.15</c:v>
                </c:pt>
                <c:pt idx="6366">
                  <c:v>0.12</c:v>
                </c:pt>
                <c:pt idx="6367">
                  <c:v>0.05</c:v>
                </c:pt>
                <c:pt idx="6370">
                  <c:v>0.06</c:v>
                </c:pt>
                <c:pt idx="6371">
                  <c:v>0.09</c:v>
                </c:pt>
                <c:pt idx="6372">
                  <c:v>7.0000000000000007E-2</c:v>
                </c:pt>
                <c:pt idx="6373">
                  <c:v>7.0000000000000007E-2</c:v>
                </c:pt>
                <c:pt idx="6374">
                  <c:v>0.08</c:v>
                </c:pt>
                <c:pt idx="6377">
                  <c:v>0.08</c:v>
                </c:pt>
                <c:pt idx="6378">
                  <c:v>0.08</c:v>
                </c:pt>
                <c:pt idx="6379">
                  <c:v>0.1</c:v>
                </c:pt>
                <c:pt idx="6380">
                  <c:v>0.05</c:v>
                </c:pt>
                <c:pt idx="6381">
                  <c:v>0</c:v>
                </c:pt>
                <c:pt idx="6384">
                  <c:v>0</c:v>
                </c:pt>
                <c:pt idx="6385">
                  <c:v>-0.02</c:v>
                </c:pt>
                <c:pt idx="6386">
                  <c:v>-0.06</c:v>
                </c:pt>
                <c:pt idx="6387">
                  <c:v>-7.0000000000000007E-2</c:v>
                </c:pt>
                <c:pt idx="6388">
                  <c:v>-0.06</c:v>
                </c:pt>
                <c:pt idx="6391">
                  <c:v>-0.04</c:v>
                </c:pt>
                <c:pt idx="6392">
                  <c:v>-0.04</c:v>
                </c:pt>
                <c:pt idx="6393">
                  <c:v>-0.01</c:v>
                </c:pt>
                <c:pt idx="6394">
                  <c:v>0</c:v>
                </c:pt>
                <c:pt idx="6395">
                  <c:v>0.01</c:v>
                </c:pt>
                <c:pt idx="6398">
                  <c:v>0</c:v>
                </c:pt>
                <c:pt idx="6399">
                  <c:v>0.01</c:v>
                </c:pt>
                <c:pt idx="6400">
                  <c:v>-0.01</c:v>
                </c:pt>
                <c:pt idx="6401">
                  <c:v>-0.03</c:v>
                </c:pt>
                <c:pt idx="6402">
                  <c:v>0.02</c:v>
                </c:pt>
                <c:pt idx="6405">
                  <c:v>0.06</c:v>
                </c:pt>
                <c:pt idx="6406">
                  <c:v>7.0000000000000007E-2</c:v>
                </c:pt>
                <c:pt idx="6407">
                  <c:v>0.09</c:v>
                </c:pt>
                <c:pt idx="6408">
                  <c:v>0.04</c:v>
                </c:pt>
                <c:pt idx="6413">
                  <c:v>0.05</c:v>
                </c:pt>
                <c:pt idx="6414">
                  <c:v>0.02</c:v>
                </c:pt>
                <c:pt idx="6415">
                  <c:v>-0.01</c:v>
                </c:pt>
                <c:pt idx="6416">
                  <c:v>-0.02</c:v>
                </c:pt>
                <c:pt idx="6419">
                  <c:v>0</c:v>
                </c:pt>
                <c:pt idx="6420">
                  <c:v>0.04</c:v>
                </c:pt>
                <c:pt idx="6422">
                  <c:v>0.02</c:v>
                </c:pt>
                <c:pt idx="6423">
                  <c:v>0.04</c:v>
                </c:pt>
                <c:pt idx="6426">
                  <c:v>0.01</c:v>
                </c:pt>
                <c:pt idx="6427">
                  <c:v>-0.01</c:v>
                </c:pt>
                <c:pt idx="6428">
                  <c:v>-0.04</c:v>
                </c:pt>
                <c:pt idx="6429">
                  <c:v>-0.06</c:v>
                </c:pt>
                <c:pt idx="6430">
                  <c:v>-0.04</c:v>
                </c:pt>
                <c:pt idx="6433">
                  <c:v>-0.05</c:v>
                </c:pt>
                <c:pt idx="6434">
                  <c:v>-0.06</c:v>
                </c:pt>
                <c:pt idx="6435">
                  <c:v>-0.1</c:v>
                </c:pt>
                <c:pt idx="6436">
                  <c:v>-0.12</c:v>
                </c:pt>
                <c:pt idx="6437">
                  <c:v>-0.11</c:v>
                </c:pt>
                <c:pt idx="6440">
                  <c:v>-0.09</c:v>
                </c:pt>
                <c:pt idx="6441">
                  <c:v>-0.09</c:v>
                </c:pt>
                <c:pt idx="6442">
                  <c:v>-7.0000000000000007E-2</c:v>
                </c:pt>
                <c:pt idx="6443">
                  <c:v>-0.1</c:v>
                </c:pt>
                <c:pt idx="6444">
                  <c:v>-0.12</c:v>
                </c:pt>
                <c:pt idx="6447">
                  <c:v>-0.13</c:v>
                </c:pt>
                <c:pt idx="6448">
                  <c:v>-0.16</c:v>
                </c:pt>
                <c:pt idx="6449">
                  <c:v>-0.17</c:v>
                </c:pt>
                <c:pt idx="6450">
                  <c:v>-0.16</c:v>
                </c:pt>
                <c:pt idx="6451">
                  <c:v>-0.21</c:v>
                </c:pt>
                <c:pt idx="6454">
                  <c:v>-0.21</c:v>
                </c:pt>
                <c:pt idx="6455">
                  <c:v>-0.21</c:v>
                </c:pt>
                <c:pt idx="6456">
                  <c:v>-0.21</c:v>
                </c:pt>
                <c:pt idx="6457">
                  <c:v>-0.24</c:v>
                </c:pt>
                <c:pt idx="6458">
                  <c:v>-0.23</c:v>
                </c:pt>
                <c:pt idx="6462">
                  <c:v>-0.22</c:v>
                </c:pt>
                <c:pt idx="6463">
                  <c:v>-0.24</c:v>
                </c:pt>
                <c:pt idx="6464">
                  <c:v>-0.24</c:v>
                </c:pt>
                <c:pt idx="6465">
                  <c:v>-0.26</c:v>
                </c:pt>
                <c:pt idx="6468">
                  <c:v>-0.25</c:v>
                </c:pt>
                <c:pt idx="6469">
                  <c:v>-0.30000000000000004</c:v>
                </c:pt>
                <c:pt idx="6470">
                  <c:v>-0.30000000000000004</c:v>
                </c:pt>
                <c:pt idx="6471">
                  <c:v>-0.31</c:v>
                </c:pt>
                <c:pt idx="6472">
                  <c:v>-0.30000000000000004</c:v>
                </c:pt>
                <c:pt idx="6475">
                  <c:v>-0.31</c:v>
                </c:pt>
                <c:pt idx="6476">
                  <c:v>-0.31</c:v>
                </c:pt>
                <c:pt idx="6477">
                  <c:v>-0.32</c:v>
                </c:pt>
                <c:pt idx="6478">
                  <c:v>-0.30000000000000004</c:v>
                </c:pt>
                <c:pt idx="6479">
                  <c:v>-0.32</c:v>
                </c:pt>
                <c:pt idx="6482">
                  <c:v>-0.33</c:v>
                </c:pt>
                <c:pt idx="6483">
                  <c:v>-0.36</c:v>
                </c:pt>
                <c:pt idx="6484">
                  <c:v>-0.39</c:v>
                </c:pt>
                <c:pt idx="6485">
                  <c:v>-0.39</c:v>
                </c:pt>
                <c:pt idx="6486">
                  <c:v>-0.39</c:v>
                </c:pt>
                <c:pt idx="6489">
                  <c:v>-0.37</c:v>
                </c:pt>
                <c:pt idx="6490">
                  <c:v>-0.35000000000000003</c:v>
                </c:pt>
                <c:pt idx="6491">
                  <c:v>-0.26</c:v>
                </c:pt>
                <c:pt idx="6492">
                  <c:v>-0.27</c:v>
                </c:pt>
                <c:pt idx="6493">
                  <c:v>-0.2</c:v>
                </c:pt>
                <c:pt idx="6496">
                  <c:v>-0.23</c:v>
                </c:pt>
                <c:pt idx="6497">
                  <c:v>-0.27</c:v>
                </c:pt>
                <c:pt idx="6498">
                  <c:v>-0.28000000000000003</c:v>
                </c:pt>
                <c:pt idx="6499">
                  <c:v>-0.30000000000000004</c:v>
                </c:pt>
                <c:pt idx="6500">
                  <c:v>-0.32</c:v>
                </c:pt>
                <c:pt idx="6503">
                  <c:v>-0.33</c:v>
                </c:pt>
                <c:pt idx="6504">
                  <c:v>-0.34</c:v>
                </c:pt>
                <c:pt idx="6505">
                  <c:v>-0.37</c:v>
                </c:pt>
                <c:pt idx="6506">
                  <c:v>-0.39</c:v>
                </c:pt>
                <c:pt idx="6507">
                  <c:v>-0.37</c:v>
                </c:pt>
                <c:pt idx="6510">
                  <c:v>-0.39</c:v>
                </c:pt>
                <c:pt idx="6511">
                  <c:v>-0.4</c:v>
                </c:pt>
                <c:pt idx="6512">
                  <c:v>-0.41000000000000003</c:v>
                </c:pt>
                <c:pt idx="6513">
                  <c:v>-0.42</c:v>
                </c:pt>
                <c:pt idx="6514">
                  <c:v>-0.49</c:v>
                </c:pt>
                <c:pt idx="6517">
                  <c:v>-0.53</c:v>
                </c:pt>
                <c:pt idx="6518">
                  <c:v>-0.53</c:v>
                </c:pt>
                <c:pt idx="6519">
                  <c:v>-0.57000000000000006</c:v>
                </c:pt>
                <c:pt idx="6520">
                  <c:v>-0.56000000000000005</c:v>
                </c:pt>
                <c:pt idx="6521">
                  <c:v>-0.59</c:v>
                </c:pt>
                <c:pt idx="6524">
                  <c:v>-0.59</c:v>
                </c:pt>
                <c:pt idx="6525">
                  <c:v>-0.61</c:v>
                </c:pt>
                <c:pt idx="6526">
                  <c:v>-0.63</c:v>
                </c:pt>
                <c:pt idx="6527">
                  <c:v>-0.66</c:v>
                </c:pt>
                <c:pt idx="6528">
                  <c:v>-0.71</c:v>
                </c:pt>
                <c:pt idx="6531">
                  <c:v>-0.65</c:v>
                </c:pt>
                <c:pt idx="6532">
                  <c:v>-0.67</c:v>
                </c:pt>
                <c:pt idx="6533">
                  <c:v>-0.66</c:v>
                </c:pt>
                <c:pt idx="6534">
                  <c:v>-0.66</c:v>
                </c:pt>
                <c:pt idx="6535">
                  <c:v>-0.62</c:v>
                </c:pt>
                <c:pt idx="6538">
                  <c:v>-0.66</c:v>
                </c:pt>
                <c:pt idx="6539">
                  <c:v>-0.67</c:v>
                </c:pt>
                <c:pt idx="6540">
                  <c:v>-0.71</c:v>
                </c:pt>
                <c:pt idx="6541">
                  <c:v>-0.69000000000000006</c:v>
                </c:pt>
                <c:pt idx="6542">
                  <c:v>-0.70000000000000007</c:v>
                </c:pt>
                <c:pt idx="6545">
                  <c:v>-0.70000000000000007</c:v>
                </c:pt>
                <c:pt idx="6546">
                  <c:v>-0.74</c:v>
                </c:pt>
                <c:pt idx="6547">
                  <c:v>-0.68</c:v>
                </c:pt>
                <c:pt idx="6548">
                  <c:v>-0.64</c:v>
                </c:pt>
                <c:pt idx="6549">
                  <c:v>-0.59</c:v>
                </c:pt>
                <c:pt idx="6552">
                  <c:v>-0.60000000000000009</c:v>
                </c:pt>
                <c:pt idx="6553">
                  <c:v>-0.57999999999999996</c:v>
                </c:pt>
                <c:pt idx="6554">
                  <c:v>-0.54</c:v>
                </c:pt>
                <c:pt idx="6555">
                  <c:v>-0.57999999999999996</c:v>
                </c:pt>
                <c:pt idx="6556">
                  <c:v>-0.5</c:v>
                </c:pt>
                <c:pt idx="6559">
                  <c:v>-0.48</c:v>
                </c:pt>
                <c:pt idx="6560">
                  <c:v>-0.49</c:v>
                </c:pt>
                <c:pt idx="6561">
                  <c:v>-0.5</c:v>
                </c:pt>
                <c:pt idx="6562">
                  <c:v>-0.49</c:v>
                </c:pt>
                <c:pt idx="6563">
                  <c:v>-0.52</c:v>
                </c:pt>
                <c:pt idx="6566">
                  <c:v>-0.57999999999999996</c:v>
                </c:pt>
                <c:pt idx="6567">
                  <c:v>-0.57000000000000006</c:v>
                </c:pt>
                <c:pt idx="6568">
                  <c:v>-0.61</c:v>
                </c:pt>
                <c:pt idx="6569">
                  <c:v>-0.59</c:v>
                </c:pt>
                <c:pt idx="6570">
                  <c:v>-0.57999999999999996</c:v>
                </c:pt>
                <c:pt idx="6573">
                  <c:v>-0.56000000000000005</c:v>
                </c:pt>
                <c:pt idx="6574">
                  <c:v>-0.52</c:v>
                </c:pt>
                <c:pt idx="6575">
                  <c:v>-0.55000000000000004</c:v>
                </c:pt>
                <c:pt idx="6577">
                  <c:v>-0.60000000000000009</c:v>
                </c:pt>
                <c:pt idx="6580">
                  <c:v>-0.60000000000000009</c:v>
                </c:pt>
                <c:pt idx="6581">
                  <c:v>-0.57999999999999996</c:v>
                </c:pt>
                <c:pt idx="6582">
                  <c:v>-0.57999999999999996</c:v>
                </c:pt>
                <c:pt idx="6583">
                  <c:v>-0.54</c:v>
                </c:pt>
                <c:pt idx="6584">
                  <c:v>-0.48</c:v>
                </c:pt>
                <c:pt idx="6587">
                  <c:v>-0.47000000000000003</c:v>
                </c:pt>
                <c:pt idx="6588">
                  <c:v>-0.46</c:v>
                </c:pt>
                <c:pt idx="6589">
                  <c:v>-0.43</c:v>
                </c:pt>
                <c:pt idx="6590">
                  <c:v>-0.38</c:v>
                </c:pt>
                <c:pt idx="6591">
                  <c:v>-0.39</c:v>
                </c:pt>
                <c:pt idx="6594">
                  <c:v>-0.35000000000000003</c:v>
                </c:pt>
                <c:pt idx="6595">
                  <c:v>-0.38</c:v>
                </c:pt>
                <c:pt idx="6596">
                  <c:v>-0.41000000000000003</c:v>
                </c:pt>
                <c:pt idx="6597">
                  <c:v>-0.39</c:v>
                </c:pt>
                <c:pt idx="6598">
                  <c:v>-0.39</c:v>
                </c:pt>
                <c:pt idx="6601">
                  <c:v>-0.35000000000000003</c:v>
                </c:pt>
                <c:pt idx="6602">
                  <c:v>-0.35000000000000003</c:v>
                </c:pt>
                <c:pt idx="6603">
                  <c:v>-0.36</c:v>
                </c:pt>
                <c:pt idx="6604">
                  <c:v>-0.41000000000000003</c:v>
                </c:pt>
                <c:pt idx="6605">
                  <c:v>-0.4</c:v>
                </c:pt>
                <c:pt idx="6608">
                  <c:v>-0.37</c:v>
                </c:pt>
                <c:pt idx="6609">
                  <c:v>-0.32</c:v>
                </c:pt>
                <c:pt idx="6610">
                  <c:v>-0.31</c:v>
                </c:pt>
                <c:pt idx="6611">
                  <c:v>-0.31</c:v>
                </c:pt>
                <c:pt idx="6612">
                  <c:v>-0.26</c:v>
                </c:pt>
                <c:pt idx="6615">
                  <c:v>-0.27</c:v>
                </c:pt>
                <c:pt idx="6616">
                  <c:v>-0.24</c:v>
                </c:pt>
                <c:pt idx="6617">
                  <c:v>-0.28999999999999998</c:v>
                </c:pt>
                <c:pt idx="6618">
                  <c:v>-0.33</c:v>
                </c:pt>
                <c:pt idx="6619">
                  <c:v>-0.34</c:v>
                </c:pt>
                <c:pt idx="6622">
                  <c:v>-0.32</c:v>
                </c:pt>
                <c:pt idx="6623">
                  <c:v>-0.33</c:v>
                </c:pt>
                <c:pt idx="6624">
                  <c:v>-0.38</c:v>
                </c:pt>
                <c:pt idx="6625">
                  <c:v>-0.34</c:v>
                </c:pt>
                <c:pt idx="6626">
                  <c:v>-0.35000000000000003</c:v>
                </c:pt>
                <c:pt idx="6629">
                  <c:v>-0.35000000000000003</c:v>
                </c:pt>
                <c:pt idx="6630">
                  <c:v>-0.36</c:v>
                </c:pt>
                <c:pt idx="6631">
                  <c:v>-0.38</c:v>
                </c:pt>
                <c:pt idx="6632">
                  <c:v>-0.38</c:v>
                </c:pt>
                <c:pt idx="6633">
                  <c:v>-0.37</c:v>
                </c:pt>
                <c:pt idx="6636">
                  <c:v>-0.28000000000000003</c:v>
                </c:pt>
                <c:pt idx="6637">
                  <c:v>-0.28000000000000003</c:v>
                </c:pt>
                <c:pt idx="6638">
                  <c:v>-0.33</c:v>
                </c:pt>
                <c:pt idx="6639">
                  <c:v>-0.31</c:v>
                </c:pt>
                <c:pt idx="6640">
                  <c:v>-0.30000000000000004</c:v>
                </c:pt>
                <c:pt idx="6643">
                  <c:v>-0.31</c:v>
                </c:pt>
                <c:pt idx="6644">
                  <c:v>-0.28999999999999998</c:v>
                </c:pt>
                <c:pt idx="6645">
                  <c:v>-0.32</c:v>
                </c:pt>
                <c:pt idx="6646">
                  <c:v>-0.33</c:v>
                </c:pt>
                <c:pt idx="6647">
                  <c:v>-0.24</c:v>
                </c:pt>
                <c:pt idx="6650">
                  <c:v>-0.30000000000000004</c:v>
                </c:pt>
                <c:pt idx="6651">
                  <c:v>-0.28999999999999998</c:v>
                </c:pt>
                <c:pt idx="6652">
                  <c:v>-0.28999999999999998</c:v>
                </c:pt>
                <c:pt idx="6653">
                  <c:v>-0.22</c:v>
                </c:pt>
                <c:pt idx="6654">
                  <c:v>-0.23</c:v>
                </c:pt>
                <c:pt idx="6657">
                  <c:v>-0.26</c:v>
                </c:pt>
                <c:pt idx="6661">
                  <c:v>-0.25</c:v>
                </c:pt>
                <c:pt idx="6664">
                  <c:v>-0.21</c:v>
                </c:pt>
                <c:pt idx="6667">
                  <c:v>-0.18</c:v>
                </c:pt>
                <c:pt idx="6668">
                  <c:v>-0.28000000000000003</c:v>
                </c:pt>
                <c:pt idx="6671">
                  <c:v>-0.28999999999999998</c:v>
                </c:pt>
                <c:pt idx="6672">
                  <c:v>-0.28000000000000003</c:v>
                </c:pt>
                <c:pt idx="6673">
                  <c:v>-0.25</c:v>
                </c:pt>
                <c:pt idx="6674">
                  <c:v>-0.2</c:v>
                </c:pt>
                <c:pt idx="6675">
                  <c:v>-0.19</c:v>
                </c:pt>
                <c:pt idx="6678">
                  <c:v>-0.18</c:v>
                </c:pt>
                <c:pt idx="6679">
                  <c:v>-0.17</c:v>
                </c:pt>
                <c:pt idx="6680">
                  <c:v>-0.21</c:v>
                </c:pt>
                <c:pt idx="6681">
                  <c:v>-0.21</c:v>
                </c:pt>
                <c:pt idx="6682">
                  <c:v>-0.22</c:v>
                </c:pt>
                <c:pt idx="6685">
                  <c:v>-0.21</c:v>
                </c:pt>
                <c:pt idx="6686">
                  <c:v>-0.23</c:v>
                </c:pt>
                <c:pt idx="6687">
                  <c:v>-0.25</c:v>
                </c:pt>
                <c:pt idx="6688">
                  <c:v>-0.28000000000000003</c:v>
                </c:pt>
                <c:pt idx="6689">
                  <c:v>-0.31</c:v>
                </c:pt>
                <c:pt idx="6692">
                  <c:v>-0.36</c:v>
                </c:pt>
                <c:pt idx="6693">
                  <c:v>-0.4</c:v>
                </c:pt>
                <c:pt idx="6694">
                  <c:v>-0.38</c:v>
                </c:pt>
                <c:pt idx="6695">
                  <c:v>-0.4</c:v>
                </c:pt>
                <c:pt idx="6696">
                  <c:v>-0.41000000000000003</c:v>
                </c:pt>
                <c:pt idx="6699">
                  <c:v>-0.44</c:v>
                </c:pt>
                <c:pt idx="6700">
                  <c:v>-0.41000000000000003</c:v>
                </c:pt>
                <c:pt idx="6701">
                  <c:v>-0.37</c:v>
                </c:pt>
                <c:pt idx="6702">
                  <c:v>-0.36</c:v>
                </c:pt>
                <c:pt idx="6703">
                  <c:v>-0.39</c:v>
                </c:pt>
                <c:pt idx="6706">
                  <c:v>-0.4</c:v>
                </c:pt>
                <c:pt idx="6707">
                  <c:v>-0.39</c:v>
                </c:pt>
                <c:pt idx="6708">
                  <c:v>-0.37</c:v>
                </c:pt>
                <c:pt idx="6709">
                  <c:v>-0.41000000000000003</c:v>
                </c:pt>
                <c:pt idx="6710">
                  <c:v>-0.4</c:v>
                </c:pt>
                <c:pt idx="6713">
                  <c:v>-0.4</c:v>
                </c:pt>
                <c:pt idx="6714">
                  <c:v>-0.43</c:v>
                </c:pt>
                <c:pt idx="6715">
                  <c:v>-0.42</c:v>
                </c:pt>
                <c:pt idx="6716">
                  <c:v>-0.42</c:v>
                </c:pt>
                <c:pt idx="6717">
                  <c:v>-0.45</c:v>
                </c:pt>
                <c:pt idx="6720">
                  <c:v>-0.49</c:v>
                </c:pt>
                <c:pt idx="6721">
                  <c:v>-0.5</c:v>
                </c:pt>
                <c:pt idx="6722">
                  <c:v>-0.52</c:v>
                </c:pt>
                <c:pt idx="6723">
                  <c:v>-0.52</c:v>
                </c:pt>
                <c:pt idx="6724">
                  <c:v>-0.61</c:v>
                </c:pt>
                <c:pt idx="6727">
                  <c:v>-0.63</c:v>
                </c:pt>
                <c:pt idx="6728">
                  <c:v>-0.57999999999999996</c:v>
                </c:pt>
                <c:pt idx="6729">
                  <c:v>-0.64</c:v>
                </c:pt>
                <c:pt idx="6730">
                  <c:v>-0.63</c:v>
                </c:pt>
                <c:pt idx="6731">
                  <c:v>-0.73</c:v>
                </c:pt>
                <c:pt idx="6734">
                  <c:v>-0.83000000000000007</c:v>
                </c:pt>
                <c:pt idx="6735">
                  <c:v>-0.75</c:v>
                </c:pt>
                <c:pt idx="6736">
                  <c:v>-0.76</c:v>
                </c:pt>
                <c:pt idx="6737">
                  <c:v>-0.79</c:v>
                </c:pt>
                <c:pt idx="6738">
                  <c:v>-0.63</c:v>
                </c:pt>
                <c:pt idx="6741">
                  <c:v>-0.56000000000000005</c:v>
                </c:pt>
                <c:pt idx="6742">
                  <c:v>-0.41000000000000003</c:v>
                </c:pt>
                <c:pt idx="6743">
                  <c:v>-0.27</c:v>
                </c:pt>
                <c:pt idx="6744">
                  <c:v>-0.27</c:v>
                </c:pt>
                <c:pt idx="6745">
                  <c:v>-0.26</c:v>
                </c:pt>
                <c:pt idx="6748">
                  <c:v>-0.39</c:v>
                </c:pt>
                <c:pt idx="6749">
                  <c:v>-0.36</c:v>
                </c:pt>
                <c:pt idx="6750">
                  <c:v>-0.28999999999999998</c:v>
                </c:pt>
                <c:pt idx="6751">
                  <c:v>-0.31</c:v>
                </c:pt>
                <c:pt idx="6752">
                  <c:v>-0.45</c:v>
                </c:pt>
                <c:pt idx="6755">
                  <c:v>-0.54</c:v>
                </c:pt>
                <c:pt idx="6756">
                  <c:v>-0.48</c:v>
                </c:pt>
                <c:pt idx="6757">
                  <c:v>-0.51</c:v>
                </c:pt>
                <c:pt idx="6758">
                  <c:v>-0.42</c:v>
                </c:pt>
                <c:pt idx="6759">
                  <c:v>-0.45</c:v>
                </c:pt>
                <c:pt idx="6762">
                  <c:v>-0.43</c:v>
                </c:pt>
                <c:pt idx="6763">
                  <c:v>-0.37</c:v>
                </c:pt>
                <c:pt idx="6764">
                  <c:v>-0.34</c:v>
                </c:pt>
                <c:pt idx="6765">
                  <c:v>-0.32</c:v>
                </c:pt>
                <c:pt idx="6770">
                  <c:v>-0.35000000000000003</c:v>
                </c:pt>
                <c:pt idx="6771">
                  <c:v>-0.42</c:v>
                </c:pt>
                <c:pt idx="6772">
                  <c:v>-0.45</c:v>
                </c:pt>
                <c:pt idx="6773">
                  <c:v>-0.47000000000000003</c:v>
                </c:pt>
                <c:pt idx="6776">
                  <c:v>-0.49</c:v>
                </c:pt>
                <c:pt idx="6777">
                  <c:v>-0.47000000000000003</c:v>
                </c:pt>
                <c:pt idx="6778">
                  <c:v>-0.46</c:v>
                </c:pt>
                <c:pt idx="6779">
                  <c:v>-0.42</c:v>
                </c:pt>
                <c:pt idx="6780">
                  <c:v>-0.46</c:v>
                </c:pt>
                <c:pt idx="6783">
                  <c:v>-0.47000000000000003</c:v>
                </c:pt>
                <c:pt idx="6784">
                  <c:v>-0.45</c:v>
                </c:pt>
                <c:pt idx="6785">
                  <c:v>-0.48</c:v>
                </c:pt>
                <c:pt idx="6786">
                  <c:v>-0.51</c:v>
                </c:pt>
                <c:pt idx="6790">
                  <c:v>-0.57999999999999996</c:v>
                </c:pt>
                <c:pt idx="6791">
                  <c:v>-0.54</c:v>
                </c:pt>
                <c:pt idx="6792">
                  <c:v>-0.56000000000000005</c:v>
                </c:pt>
                <c:pt idx="6793">
                  <c:v>-0.5</c:v>
                </c:pt>
                <c:pt idx="6794">
                  <c:v>-0.56000000000000005</c:v>
                </c:pt>
                <c:pt idx="6797">
                  <c:v>-0.52</c:v>
                </c:pt>
                <c:pt idx="6798">
                  <c:v>-0.51</c:v>
                </c:pt>
                <c:pt idx="6799">
                  <c:v>-0.53</c:v>
                </c:pt>
                <c:pt idx="6800">
                  <c:v>-0.55000000000000004</c:v>
                </c:pt>
                <c:pt idx="6801">
                  <c:v>-0.55000000000000004</c:v>
                </c:pt>
                <c:pt idx="6804">
                  <c:v>-0.56000000000000005</c:v>
                </c:pt>
                <c:pt idx="6805">
                  <c:v>-0.48</c:v>
                </c:pt>
                <c:pt idx="6806">
                  <c:v>-0.46</c:v>
                </c:pt>
                <c:pt idx="6807">
                  <c:v>-0.47000000000000003</c:v>
                </c:pt>
                <c:pt idx="6808">
                  <c:v>-0.5</c:v>
                </c:pt>
                <c:pt idx="6811">
                  <c:v>-0.49</c:v>
                </c:pt>
                <c:pt idx="6812">
                  <c:v>-0.44</c:v>
                </c:pt>
                <c:pt idx="6813">
                  <c:v>-0.46</c:v>
                </c:pt>
                <c:pt idx="6814">
                  <c:v>-0.43</c:v>
                </c:pt>
                <c:pt idx="6815">
                  <c:v>-0.43</c:v>
                </c:pt>
                <c:pt idx="6819">
                  <c:v>-0.42</c:v>
                </c:pt>
                <c:pt idx="6820">
                  <c:v>-0.38</c:v>
                </c:pt>
                <c:pt idx="6821">
                  <c:v>-0.36</c:v>
                </c:pt>
                <c:pt idx="6822">
                  <c:v>-0.31</c:v>
                </c:pt>
                <c:pt idx="6825">
                  <c:v>-0.28000000000000003</c:v>
                </c:pt>
                <c:pt idx="6826">
                  <c:v>-0.34</c:v>
                </c:pt>
                <c:pt idx="6827">
                  <c:v>-0.33</c:v>
                </c:pt>
                <c:pt idx="6828">
                  <c:v>-0.39</c:v>
                </c:pt>
                <c:pt idx="6829">
                  <c:v>-0.42</c:v>
                </c:pt>
                <c:pt idx="6832">
                  <c:v>-0.45</c:v>
                </c:pt>
                <c:pt idx="6833">
                  <c:v>-0.43</c:v>
                </c:pt>
                <c:pt idx="6834">
                  <c:v>-0.37</c:v>
                </c:pt>
                <c:pt idx="6835">
                  <c:v>-0.39</c:v>
                </c:pt>
                <c:pt idx="6836">
                  <c:v>-0.41000000000000003</c:v>
                </c:pt>
                <c:pt idx="6839">
                  <c:v>-0.42</c:v>
                </c:pt>
                <c:pt idx="6840">
                  <c:v>-0.42</c:v>
                </c:pt>
                <c:pt idx="6841">
                  <c:v>-0.41000000000000003</c:v>
                </c:pt>
                <c:pt idx="6842">
                  <c:v>-0.46</c:v>
                </c:pt>
                <c:pt idx="6843">
                  <c:v>-0.48</c:v>
                </c:pt>
                <c:pt idx="6846">
                  <c:v>-0.47000000000000003</c:v>
                </c:pt>
                <c:pt idx="6847">
                  <c:v>-0.48</c:v>
                </c:pt>
                <c:pt idx="6848">
                  <c:v>-0.44</c:v>
                </c:pt>
                <c:pt idx="6849">
                  <c:v>-0.41000000000000003</c:v>
                </c:pt>
                <c:pt idx="6850">
                  <c:v>-0.45</c:v>
                </c:pt>
                <c:pt idx="6853">
                  <c:v>-0.44</c:v>
                </c:pt>
                <c:pt idx="6854">
                  <c:v>-0.45</c:v>
                </c:pt>
                <c:pt idx="6855">
                  <c:v>-0.45</c:v>
                </c:pt>
                <c:pt idx="6856">
                  <c:v>-0.44</c:v>
                </c:pt>
                <c:pt idx="6857">
                  <c:v>-0.49</c:v>
                </c:pt>
                <c:pt idx="6860">
                  <c:v>-0.46</c:v>
                </c:pt>
                <c:pt idx="6861">
                  <c:v>-0.43</c:v>
                </c:pt>
                <c:pt idx="6862">
                  <c:v>-0.46</c:v>
                </c:pt>
                <c:pt idx="6863">
                  <c:v>-0.45</c:v>
                </c:pt>
                <c:pt idx="6864">
                  <c:v>-0.46</c:v>
                </c:pt>
                <c:pt idx="6867">
                  <c:v>-0.44</c:v>
                </c:pt>
                <c:pt idx="6868">
                  <c:v>-0.46</c:v>
                </c:pt>
                <c:pt idx="6869">
                  <c:v>-0.48</c:v>
                </c:pt>
                <c:pt idx="6870">
                  <c:v>-0.49</c:v>
                </c:pt>
                <c:pt idx="6871">
                  <c:v>-0.47000000000000003</c:v>
                </c:pt>
                <c:pt idx="6874">
                  <c:v>-0.47000000000000003</c:v>
                </c:pt>
                <c:pt idx="6875">
                  <c:v>-0.5</c:v>
                </c:pt>
                <c:pt idx="6876">
                  <c:v>-0.51</c:v>
                </c:pt>
                <c:pt idx="6877">
                  <c:v>-0.53</c:v>
                </c:pt>
                <c:pt idx="6878">
                  <c:v>-0.55000000000000004</c:v>
                </c:pt>
                <c:pt idx="6881">
                  <c:v>-0.52</c:v>
                </c:pt>
                <c:pt idx="6882">
                  <c:v>-0.54</c:v>
                </c:pt>
                <c:pt idx="6883">
                  <c:v>-0.54</c:v>
                </c:pt>
                <c:pt idx="6884">
                  <c:v>-0.53</c:v>
                </c:pt>
                <c:pt idx="6885">
                  <c:v>-0.53</c:v>
                </c:pt>
                <c:pt idx="6888">
                  <c:v>-0.52</c:v>
                </c:pt>
                <c:pt idx="6889">
                  <c:v>-0.51</c:v>
                </c:pt>
                <c:pt idx="6890">
                  <c:v>-0.45</c:v>
                </c:pt>
                <c:pt idx="6891">
                  <c:v>-0.47000000000000003</c:v>
                </c:pt>
                <c:pt idx="6892">
                  <c:v>-0.42</c:v>
                </c:pt>
                <c:pt idx="6895">
                  <c:v>-0.43</c:v>
                </c:pt>
                <c:pt idx="6896">
                  <c:v>-0.47000000000000003</c:v>
                </c:pt>
                <c:pt idx="6897">
                  <c:v>-0.48</c:v>
                </c:pt>
                <c:pt idx="6898">
                  <c:v>-0.48</c:v>
                </c:pt>
                <c:pt idx="6899">
                  <c:v>-0.51</c:v>
                </c:pt>
                <c:pt idx="6902">
                  <c:v>-0.49</c:v>
                </c:pt>
                <c:pt idx="6903">
                  <c:v>-0.47000000000000003</c:v>
                </c:pt>
                <c:pt idx="6904">
                  <c:v>-0.42</c:v>
                </c:pt>
                <c:pt idx="6905">
                  <c:v>-0.45</c:v>
                </c:pt>
                <c:pt idx="6906">
                  <c:v>-0.39</c:v>
                </c:pt>
                <c:pt idx="6909">
                  <c:v>-0.39</c:v>
                </c:pt>
                <c:pt idx="6910">
                  <c:v>-0.39</c:v>
                </c:pt>
                <c:pt idx="6911">
                  <c:v>-0.45</c:v>
                </c:pt>
                <c:pt idx="6912">
                  <c:v>-0.46</c:v>
                </c:pt>
                <c:pt idx="6913">
                  <c:v>-0.48</c:v>
                </c:pt>
                <c:pt idx="6916">
                  <c:v>-0.47000000000000003</c:v>
                </c:pt>
                <c:pt idx="6917">
                  <c:v>-0.47000000000000003</c:v>
                </c:pt>
                <c:pt idx="6918">
                  <c:v>-0.51</c:v>
                </c:pt>
                <c:pt idx="6919">
                  <c:v>-0.47000000000000003</c:v>
                </c:pt>
                <c:pt idx="6920">
                  <c:v>-0.47000000000000003</c:v>
                </c:pt>
                <c:pt idx="6923">
                  <c:v>-0.5</c:v>
                </c:pt>
                <c:pt idx="6924">
                  <c:v>-0.48</c:v>
                </c:pt>
                <c:pt idx="6925">
                  <c:v>-0.49</c:v>
                </c:pt>
                <c:pt idx="6926">
                  <c:v>-0.47000000000000003</c:v>
                </c:pt>
                <c:pt idx="6927">
                  <c:v>-0.49</c:v>
                </c:pt>
                <c:pt idx="6930">
                  <c:v>-0.51</c:v>
                </c:pt>
                <c:pt idx="6931">
                  <c:v>-0.52</c:v>
                </c:pt>
                <c:pt idx="6932">
                  <c:v>-0.51</c:v>
                </c:pt>
                <c:pt idx="6933">
                  <c:v>-0.52</c:v>
                </c:pt>
                <c:pt idx="6934">
                  <c:v>-0.52</c:v>
                </c:pt>
                <c:pt idx="6937">
                  <c:v>-0.52</c:v>
                </c:pt>
                <c:pt idx="6938">
                  <c:v>-0.54</c:v>
                </c:pt>
                <c:pt idx="6939">
                  <c:v>-0.55000000000000004</c:v>
                </c:pt>
                <c:pt idx="6940">
                  <c:v>-0.52</c:v>
                </c:pt>
                <c:pt idx="6941">
                  <c:v>-0.55000000000000004</c:v>
                </c:pt>
                <c:pt idx="6944">
                  <c:v>-0.54</c:v>
                </c:pt>
                <c:pt idx="6945">
                  <c:v>-0.51</c:v>
                </c:pt>
                <c:pt idx="6946">
                  <c:v>-0.51</c:v>
                </c:pt>
                <c:pt idx="6947">
                  <c:v>-0.51</c:v>
                </c:pt>
                <c:pt idx="6948">
                  <c:v>-0.54</c:v>
                </c:pt>
                <c:pt idx="6951">
                  <c:v>-0.54</c:v>
                </c:pt>
                <c:pt idx="6952">
                  <c:v>-0.55000000000000004</c:v>
                </c:pt>
                <c:pt idx="6953">
                  <c:v>-0.57000000000000006</c:v>
                </c:pt>
                <c:pt idx="6954">
                  <c:v>-0.62</c:v>
                </c:pt>
                <c:pt idx="6955">
                  <c:v>-0.62</c:v>
                </c:pt>
                <c:pt idx="6958">
                  <c:v>-0.62</c:v>
                </c:pt>
                <c:pt idx="6959">
                  <c:v>-0.63</c:v>
                </c:pt>
                <c:pt idx="6960">
                  <c:v>-0.57999999999999996</c:v>
                </c:pt>
                <c:pt idx="6961">
                  <c:v>-0.57999999999999996</c:v>
                </c:pt>
                <c:pt idx="6962">
                  <c:v>-0.57000000000000006</c:v>
                </c:pt>
                <c:pt idx="6965">
                  <c:v>-0.57999999999999996</c:v>
                </c:pt>
                <c:pt idx="6966">
                  <c:v>-0.59</c:v>
                </c:pt>
                <c:pt idx="6967">
                  <c:v>-0.64</c:v>
                </c:pt>
                <c:pt idx="6968">
                  <c:v>-0.63</c:v>
                </c:pt>
                <c:pt idx="6969">
                  <c:v>-0.63</c:v>
                </c:pt>
                <c:pt idx="6972">
                  <c:v>-0.61</c:v>
                </c:pt>
                <c:pt idx="6973">
                  <c:v>-0.62</c:v>
                </c:pt>
                <c:pt idx="6974">
                  <c:v>-0.65</c:v>
                </c:pt>
                <c:pt idx="6975">
                  <c:v>-0.65</c:v>
                </c:pt>
                <c:pt idx="6976">
                  <c:v>-0.65</c:v>
                </c:pt>
                <c:pt idx="6979">
                  <c:v>-0.64</c:v>
                </c:pt>
                <c:pt idx="6980">
                  <c:v>-0.5</c:v>
                </c:pt>
                <c:pt idx="6981">
                  <c:v>-0.48</c:v>
                </c:pt>
                <c:pt idx="6982">
                  <c:v>-0.5</c:v>
                </c:pt>
                <c:pt idx="6983">
                  <c:v>-0.54</c:v>
                </c:pt>
                <c:pt idx="6986">
                  <c:v>-0.56000000000000005</c:v>
                </c:pt>
                <c:pt idx="6987">
                  <c:v>-0.55000000000000004</c:v>
                </c:pt>
                <c:pt idx="6988">
                  <c:v>-0.57000000000000006</c:v>
                </c:pt>
                <c:pt idx="6989">
                  <c:v>-0.57000000000000006</c:v>
                </c:pt>
                <c:pt idx="6990">
                  <c:v>-0.57000000000000006</c:v>
                </c:pt>
                <c:pt idx="6993">
                  <c:v>-0.57999999999999996</c:v>
                </c:pt>
                <c:pt idx="6994">
                  <c:v>-0.57999999999999996</c:v>
                </c:pt>
                <c:pt idx="6995">
                  <c:v>-0.57000000000000006</c:v>
                </c:pt>
                <c:pt idx="6996">
                  <c:v>-0.57999999999999996</c:v>
                </c:pt>
                <c:pt idx="6997">
                  <c:v>-0.59</c:v>
                </c:pt>
                <c:pt idx="7000">
                  <c:v>-0.59</c:v>
                </c:pt>
                <c:pt idx="7001">
                  <c:v>-0.56000000000000005</c:v>
                </c:pt>
                <c:pt idx="7002">
                  <c:v>-0.52</c:v>
                </c:pt>
                <c:pt idx="7003">
                  <c:v>-0.54</c:v>
                </c:pt>
                <c:pt idx="7004">
                  <c:v>-0.55000000000000004</c:v>
                </c:pt>
                <c:pt idx="7007">
                  <c:v>-0.57999999999999996</c:v>
                </c:pt>
                <c:pt idx="7008">
                  <c:v>-0.60000000000000009</c:v>
                </c:pt>
                <c:pt idx="7009">
                  <c:v>-0.60000000000000009</c:v>
                </c:pt>
                <c:pt idx="7010">
                  <c:v>-0.62</c:v>
                </c:pt>
                <c:pt idx="7011">
                  <c:v>-0.63</c:v>
                </c:pt>
                <c:pt idx="7014">
                  <c:v>-0.63</c:v>
                </c:pt>
                <c:pt idx="7015">
                  <c:v>-0.62</c:v>
                </c:pt>
                <c:pt idx="7016">
                  <c:v>-0.59</c:v>
                </c:pt>
                <c:pt idx="7017">
                  <c:v>-0.57999999999999996</c:v>
                </c:pt>
                <c:pt idx="7018">
                  <c:v>-0.56000000000000005</c:v>
                </c:pt>
                <c:pt idx="7021">
                  <c:v>-0.61</c:v>
                </c:pt>
                <c:pt idx="7022">
                  <c:v>-0.59</c:v>
                </c:pt>
                <c:pt idx="7023">
                  <c:v>-0.61</c:v>
                </c:pt>
                <c:pt idx="7028">
                  <c:v>-0.55000000000000004</c:v>
                </c:pt>
                <c:pt idx="7029">
                  <c:v>-0.57999999999999996</c:v>
                </c:pt>
                <c:pt idx="7030">
                  <c:v>-0.56000000000000005</c:v>
                </c:pt>
                <c:pt idx="7035">
                  <c:v>-0.61</c:v>
                </c:pt>
                <c:pt idx="7036">
                  <c:v>-0.60000000000000009</c:v>
                </c:pt>
                <c:pt idx="7037">
                  <c:v>-0.51</c:v>
                </c:pt>
                <c:pt idx="7038">
                  <c:v>-0.54</c:v>
                </c:pt>
                <c:pt idx="7039">
                  <c:v>-0.53</c:v>
                </c:pt>
                <c:pt idx="7042">
                  <c:v>-0.53</c:v>
                </c:pt>
                <c:pt idx="7043">
                  <c:v>-0.48</c:v>
                </c:pt>
                <c:pt idx="7044">
                  <c:v>-0.49</c:v>
                </c:pt>
                <c:pt idx="7045">
                  <c:v>-0.53</c:v>
                </c:pt>
                <c:pt idx="7046">
                  <c:v>-0.54</c:v>
                </c:pt>
                <c:pt idx="7049">
                  <c:v>-0.54</c:v>
                </c:pt>
                <c:pt idx="7050">
                  <c:v>-0.52</c:v>
                </c:pt>
                <c:pt idx="7051">
                  <c:v>-0.53</c:v>
                </c:pt>
                <c:pt idx="7052">
                  <c:v>-0.53</c:v>
                </c:pt>
                <c:pt idx="7053">
                  <c:v>-0.51</c:v>
                </c:pt>
                <c:pt idx="7056">
                  <c:v>-0.54</c:v>
                </c:pt>
                <c:pt idx="7057">
                  <c:v>-0.54</c:v>
                </c:pt>
                <c:pt idx="7058">
                  <c:v>-0.54</c:v>
                </c:pt>
                <c:pt idx="7059">
                  <c:v>-0.55000000000000004</c:v>
                </c:pt>
                <c:pt idx="7060">
                  <c:v>-0.52</c:v>
                </c:pt>
                <c:pt idx="7063">
                  <c:v>-0.51</c:v>
                </c:pt>
                <c:pt idx="7064">
                  <c:v>-0.5</c:v>
                </c:pt>
                <c:pt idx="7065">
                  <c:v>-0.47000000000000003</c:v>
                </c:pt>
                <c:pt idx="7066">
                  <c:v>-0.47000000000000003</c:v>
                </c:pt>
                <c:pt idx="7067">
                  <c:v>-0.46</c:v>
                </c:pt>
                <c:pt idx="7070">
                  <c:v>-0.43</c:v>
                </c:pt>
                <c:pt idx="7071">
                  <c:v>-0.45</c:v>
                </c:pt>
                <c:pt idx="7072">
                  <c:v>-0.44</c:v>
                </c:pt>
                <c:pt idx="7073">
                  <c:v>-0.47000000000000003</c:v>
                </c:pt>
                <c:pt idx="7074">
                  <c:v>-0.46</c:v>
                </c:pt>
                <c:pt idx="7077">
                  <c:v>-0.38</c:v>
                </c:pt>
                <c:pt idx="7078">
                  <c:v>-0.38</c:v>
                </c:pt>
                <c:pt idx="7079">
                  <c:v>-0.36</c:v>
                </c:pt>
                <c:pt idx="7080">
                  <c:v>-0.36</c:v>
                </c:pt>
                <c:pt idx="7081">
                  <c:v>-0.33</c:v>
                </c:pt>
                <c:pt idx="7084">
                  <c:v>-0.32</c:v>
                </c:pt>
                <c:pt idx="7085">
                  <c:v>-0.31</c:v>
                </c:pt>
                <c:pt idx="7086">
                  <c:v>-0.32</c:v>
                </c:pt>
                <c:pt idx="7087">
                  <c:v>-0.27</c:v>
                </c:pt>
                <c:pt idx="7088">
                  <c:v>-0.25</c:v>
                </c:pt>
                <c:pt idx="7091">
                  <c:v>-0.30000000000000004</c:v>
                </c:pt>
                <c:pt idx="7092">
                  <c:v>-0.32</c:v>
                </c:pt>
                <c:pt idx="7093">
                  <c:v>-0.32</c:v>
                </c:pt>
                <c:pt idx="7094">
                  <c:v>-0.30000000000000004</c:v>
                </c:pt>
                <c:pt idx="7095">
                  <c:v>-0.30000000000000004</c:v>
                </c:pt>
                <c:pt idx="7098">
                  <c:v>-0.28999999999999998</c:v>
                </c:pt>
                <c:pt idx="7099">
                  <c:v>-0.31</c:v>
                </c:pt>
                <c:pt idx="7100">
                  <c:v>-0.30000000000000004</c:v>
                </c:pt>
                <c:pt idx="7101">
                  <c:v>-0.32</c:v>
                </c:pt>
                <c:pt idx="7102">
                  <c:v>-0.32</c:v>
                </c:pt>
                <c:pt idx="7105">
                  <c:v>-0.32</c:v>
                </c:pt>
                <c:pt idx="7106">
                  <c:v>-0.34</c:v>
                </c:pt>
                <c:pt idx="7107">
                  <c:v>-0.32</c:v>
                </c:pt>
                <c:pt idx="7108">
                  <c:v>-0.27</c:v>
                </c:pt>
                <c:pt idx="7109">
                  <c:v>-0.31</c:v>
                </c:pt>
                <c:pt idx="7112">
                  <c:v>-0.32</c:v>
                </c:pt>
                <c:pt idx="7113">
                  <c:v>-0.34</c:v>
                </c:pt>
                <c:pt idx="7114">
                  <c:v>-0.36</c:v>
                </c:pt>
                <c:pt idx="7115">
                  <c:v>-0.37</c:v>
                </c:pt>
                <c:pt idx="7116">
                  <c:v>-0.36</c:v>
                </c:pt>
                <c:pt idx="7119">
                  <c:v>-0.34</c:v>
                </c:pt>
                <c:pt idx="7120">
                  <c:v>-0.26</c:v>
                </c:pt>
                <c:pt idx="7121">
                  <c:v>-0.27</c:v>
                </c:pt>
                <c:pt idx="7122">
                  <c:v>-0.30000000000000004</c:v>
                </c:pt>
                <c:pt idx="7127">
                  <c:v>-0.30000000000000004</c:v>
                </c:pt>
                <c:pt idx="7128">
                  <c:v>-0.33</c:v>
                </c:pt>
                <c:pt idx="7129">
                  <c:v>-0.33</c:v>
                </c:pt>
                <c:pt idx="7130">
                  <c:v>-0.31</c:v>
                </c:pt>
                <c:pt idx="7133">
                  <c:v>-0.32</c:v>
                </c:pt>
                <c:pt idx="7134">
                  <c:v>-0.28000000000000003</c:v>
                </c:pt>
                <c:pt idx="7135">
                  <c:v>-0.30000000000000004</c:v>
                </c:pt>
                <c:pt idx="7136">
                  <c:v>-0.27</c:v>
                </c:pt>
                <c:pt idx="7137">
                  <c:v>-0.27</c:v>
                </c:pt>
                <c:pt idx="7140">
                  <c:v>-0.27</c:v>
                </c:pt>
                <c:pt idx="7141">
                  <c:v>-0.23</c:v>
                </c:pt>
                <c:pt idx="7142">
                  <c:v>-0.25</c:v>
                </c:pt>
                <c:pt idx="7143">
                  <c:v>-0.27</c:v>
                </c:pt>
                <c:pt idx="7144">
                  <c:v>-0.27</c:v>
                </c:pt>
                <c:pt idx="7147">
                  <c:v>-0.26</c:v>
                </c:pt>
                <c:pt idx="7148">
                  <c:v>-0.25</c:v>
                </c:pt>
                <c:pt idx="7149">
                  <c:v>-0.22</c:v>
                </c:pt>
                <c:pt idx="7150">
                  <c:v>-0.22</c:v>
                </c:pt>
                <c:pt idx="7151">
                  <c:v>-0.2</c:v>
                </c:pt>
                <c:pt idx="7154">
                  <c:v>-0.16</c:v>
                </c:pt>
                <c:pt idx="7155">
                  <c:v>-0.21</c:v>
                </c:pt>
                <c:pt idx="7156">
                  <c:v>-0.23</c:v>
                </c:pt>
                <c:pt idx="7157">
                  <c:v>-0.23</c:v>
                </c:pt>
                <c:pt idx="7158">
                  <c:v>-0.22</c:v>
                </c:pt>
                <c:pt idx="7161">
                  <c:v>-0.2</c:v>
                </c:pt>
                <c:pt idx="7162">
                  <c:v>-0.17</c:v>
                </c:pt>
                <c:pt idx="7163">
                  <c:v>-0.17</c:v>
                </c:pt>
                <c:pt idx="7164">
                  <c:v>-0.11</c:v>
                </c:pt>
                <c:pt idx="7165">
                  <c:v>-0.13</c:v>
                </c:pt>
                <c:pt idx="7168">
                  <c:v>-0.13</c:v>
                </c:pt>
                <c:pt idx="7169">
                  <c:v>-0.11</c:v>
                </c:pt>
                <c:pt idx="7170">
                  <c:v>-0.09</c:v>
                </c:pt>
                <c:pt idx="7171">
                  <c:v>-0.1</c:v>
                </c:pt>
                <c:pt idx="7172">
                  <c:v>-0.12</c:v>
                </c:pt>
                <c:pt idx="7176">
                  <c:v>-0.16</c:v>
                </c:pt>
                <c:pt idx="7177">
                  <c:v>-0.19</c:v>
                </c:pt>
                <c:pt idx="7178">
                  <c:v>-0.2</c:v>
                </c:pt>
                <c:pt idx="7179">
                  <c:v>-0.17</c:v>
                </c:pt>
                <c:pt idx="7182">
                  <c:v>-0.16</c:v>
                </c:pt>
                <c:pt idx="7183">
                  <c:v>-0.19</c:v>
                </c:pt>
                <c:pt idx="7184">
                  <c:v>-0.19</c:v>
                </c:pt>
                <c:pt idx="7185">
                  <c:v>-0.18</c:v>
                </c:pt>
                <c:pt idx="7186">
                  <c:v>-0.19</c:v>
                </c:pt>
                <c:pt idx="7189">
                  <c:v>-0.2</c:v>
                </c:pt>
                <c:pt idx="7190">
                  <c:v>-0.2</c:v>
                </c:pt>
                <c:pt idx="7191">
                  <c:v>-0.24</c:v>
                </c:pt>
                <c:pt idx="7192">
                  <c:v>-0.24</c:v>
                </c:pt>
                <c:pt idx="7193">
                  <c:v>-0.28999999999999998</c:v>
                </c:pt>
                <c:pt idx="7196">
                  <c:v>-0.27</c:v>
                </c:pt>
                <c:pt idx="7197">
                  <c:v>-0.26</c:v>
                </c:pt>
                <c:pt idx="7198">
                  <c:v>-0.19</c:v>
                </c:pt>
                <c:pt idx="7199">
                  <c:v>-0.17</c:v>
                </c:pt>
                <c:pt idx="7200">
                  <c:v>-0.2</c:v>
                </c:pt>
                <c:pt idx="7203">
                  <c:v>-0.21</c:v>
                </c:pt>
                <c:pt idx="7204">
                  <c:v>-0.16</c:v>
                </c:pt>
                <c:pt idx="7205">
                  <c:v>-0.17</c:v>
                </c:pt>
                <c:pt idx="7206">
                  <c:v>-0.17</c:v>
                </c:pt>
                <c:pt idx="7207">
                  <c:v>-0.18</c:v>
                </c:pt>
                <c:pt idx="7210">
                  <c:v>-0.16</c:v>
                </c:pt>
                <c:pt idx="7211">
                  <c:v>-0.18</c:v>
                </c:pt>
                <c:pt idx="7212">
                  <c:v>-0.19</c:v>
                </c:pt>
                <c:pt idx="7213">
                  <c:v>-0.19</c:v>
                </c:pt>
                <c:pt idx="7214">
                  <c:v>-0.23</c:v>
                </c:pt>
                <c:pt idx="7217">
                  <c:v>-0.22</c:v>
                </c:pt>
                <c:pt idx="7218">
                  <c:v>-0.22</c:v>
                </c:pt>
                <c:pt idx="7219">
                  <c:v>-0.28000000000000003</c:v>
                </c:pt>
                <c:pt idx="7220">
                  <c:v>-0.34</c:v>
                </c:pt>
                <c:pt idx="7221">
                  <c:v>-0.32</c:v>
                </c:pt>
                <c:pt idx="7224">
                  <c:v>-0.31</c:v>
                </c:pt>
                <c:pt idx="7225">
                  <c:v>-0.30000000000000004</c:v>
                </c:pt>
                <c:pt idx="7226">
                  <c:v>-0.28999999999999998</c:v>
                </c:pt>
                <c:pt idx="7227">
                  <c:v>-0.34</c:v>
                </c:pt>
                <c:pt idx="7228">
                  <c:v>-0.34</c:v>
                </c:pt>
                <c:pt idx="7231">
                  <c:v>-0.37</c:v>
                </c:pt>
                <c:pt idx="7232">
                  <c:v>-0.41000000000000003</c:v>
                </c:pt>
                <c:pt idx="7233">
                  <c:v>-0.4</c:v>
                </c:pt>
                <c:pt idx="7234">
                  <c:v>-0.4</c:v>
                </c:pt>
                <c:pt idx="7235">
                  <c:v>-0.41000000000000003</c:v>
                </c:pt>
                <c:pt idx="7238">
                  <c:v>-0.43</c:v>
                </c:pt>
                <c:pt idx="7239">
                  <c:v>-0.44</c:v>
                </c:pt>
                <c:pt idx="7240">
                  <c:v>-0.44</c:v>
                </c:pt>
                <c:pt idx="7241">
                  <c:v>-0.45</c:v>
                </c:pt>
                <c:pt idx="7242">
                  <c:v>-0.45</c:v>
                </c:pt>
                <c:pt idx="7245">
                  <c:v>-0.45</c:v>
                </c:pt>
                <c:pt idx="7246">
                  <c:v>-0.47000000000000003</c:v>
                </c:pt>
                <c:pt idx="7247">
                  <c:v>-0.49</c:v>
                </c:pt>
                <c:pt idx="7248">
                  <c:v>-0.5</c:v>
                </c:pt>
                <c:pt idx="7249">
                  <c:v>-0.49</c:v>
                </c:pt>
                <c:pt idx="7252">
                  <c:v>-0.47000000000000003</c:v>
                </c:pt>
                <c:pt idx="7253">
                  <c:v>-0.46</c:v>
                </c:pt>
                <c:pt idx="7254">
                  <c:v>-0.44</c:v>
                </c:pt>
                <c:pt idx="7255">
                  <c:v>-0.46</c:v>
                </c:pt>
                <c:pt idx="7256">
                  <c:v>-0.46</c:v>
                </c:pt>
                <c:pt idx="7259">
                  <c:v>-0.47000000000000003</c:v>
                </c:pt>
                <c:pt idx="7260">
                  <c:v>-0.5</c:v>
                </c:pt>
                <c:pt idx="7261">
                  <c:v>-0.49</c:v>
                </c:pt>
                <c:pt idx="7262">
                  <c:v>-0.5</c:v>
                </c:pt>
                <c:pt idx="7263">
                  <c:v>-0.49</c:v>
                </c:pt>
                <c:pt idx="7266">
                  <c:v>-0.47000000000000003</c:v>
                </c:pt>
                <c:pt idx="7267">
                  <c:v>-0.48</c:v>
                </c:pt>
                <c:pt idx="7268">
                  <c:v>-0.46</c:v>
                </c:pt>
                <c:pt idx="7269">
                  <c:v>-0.41000000000000003</c:v>
                </c:pt>
                <c:pt idx="7270">
                  <c:v>-0.41000000000000003</c:v>
                </c:pt>
                <c:pt idx="7273">
                  <c:v>-0.42</c:v>
                </c:pt>
                <c:pt idx="7274">
                  <c:v>-0.43</c:v>
                </c:pt>
                <c:pt idx="7275">
                  <c:v>-0.37</c:v>
                </c:pt>
                <c:pt idx="7276">
                  <c:v>-0.39</c:v>
                </c:pt>
                <c:pt idx="7277">
                  <c:v>-0.38</c:v>
                </c:pt>
                <c:pt idx="7280">
                  <c:v>-0.36</c:v>
                </c:pt>
                <c:pt idx="7281">
                  <c:v>-0.34</c:v>
                </c:pt>
                <c:pt idx="7282">
                  <c:v>-0.33</c:v>
                </c:pt>
                <c:pt idx="7283">
                  <c:v>-0.33</c:v>
                </c:pt>
                <c:pt idx="7284">
                  <c:v>-0.35000000000000003</c:v>
                </c:pt>
                <c:pt idx="7287">
                  <c:v>-0.33</c:v>
                </c:pt>
                <c:pt idx="7288">
                  <c:v>-0.32</c:v>
                </c:pt>
                <c:pt idx="7289">
                  <c:v>-0.34</c:v>
                </c:pt>
                <c:pt idx="7290">
                  <c:v>-0.31</c:v>
                </c:pt>
                <c:pt idx="7291">
                  <c:v>-0.28999999999999998</c:v>
                </c:pt>
                <c:pt idx="7294">
                  <c:v>-0.31</c:v>
                </c:pt>
                <c:pt idx="7295">
                  <c:v>-0.31</c:v>
                </c:pt>
                <c:pt idx="7296">
                  <c:v>-0.32</c:v>
                </c:pt>
                <c:pt idx="7297">
                  <c:v>-0.31</c:v>
                </c:pt>
                <c:pt idx="7298">
                  <c:v>-0.24</c:v>
                </c:pt>
                <c:pt idx="7301">
                  <c:v>-0.21</c:v>
                </c:pt>
                <c:pt idx="7302">
                  <c:v>-0.2</c:v>
                </c:pt>
                <c:pt idx="7303">
                  <c:v>-0.21</c:v>
                </c:pt>
                <c:pt idx="7304">
                  <c:v>-0.22</c:v>
                </c:pt>
                <c:pt idx="7305">
                  <c:v>-0.23</c:v>
                </c:pt>
                <c:pt idx="7308">
                  <c:v>-0.21</c:v>
                </c:pt>
                <c:pt idx="7309">
                  <c:v>-0.23</c:v>
                </c:pt>
                <c:pt idx="7310">
                  <c:v>-0.16</c:v>
                </c:pt>
                <c:pt idx="7311">
                  <c:v>-0.19</c:v>
                </c:pt>
                <c:pt idx="7312">
                  <c:v>-0.15</c:v>
                </c:pt>
                <c:pt idx="7315">
                  <c:v>-0.14000000000000001</c:v>
                </c:pt>
                <c:pt idx="7316">
                  <c:v>-0.13</c:v>
                </c:pt>
                <c:pt idx="7317">
                  <c:v>-0.13</c:v>
                </c:pt>
                <c:pt idx="7318">
                  <c:v>-0.14000000000000001</c:v>
                </c:pt>
                <c:pt idx="7319">
                  <c:v>-0.17</c:v>
                </c:pt>
                <c:pt idx="7322">
                  <c:v>-0.13</c:v>
                </c:pt>
                <c:pt idx="7323">
                  <c:v>-0.15</c:v>
                </c:pt>
                <c:pt idx="7324">
                  <c:v>-0.12</c:v>
                </c:pt>
                <c:pt idx="7325">
                  <c:v>-0.12</c:v>
                </c:pt>
                <c:pt idx="7326">
                  <c:v>-0.08</c:v>
                </c:pt>
                <c:pt idx="7329">
                  <c:v>-0.1</c:v>
                </c:pt>
                <c:pt idx="7330">
                  <c:v>-0.14000000000000001</c:v>
                </c:pt>
                <c:pt idx="7331">
                  <c:v>-0.15</c:v>
                </c:pt>
                <c:pt idx="7332">
                  <c:v>-0.17</c:v>
                </c:pt>
                <c:pt idx="7333">
                  <c:v>-0.1</c:v>
                </c:pt>
                <c:pt idx="7336">
                  <c:v>-0.1</c:v>
                </c:pt>
                <c:pt idx="7337">
                  <c:v>-0.14000000000000001</c:v>
                </c:pt>
                <c:pt idx="7338">
                  <c:v>-0.19</c:v>
                </c:pt>
                <c:pt idx="7339">
                  <c:v>-0.18</c:v>
                </c:pt>
                <c:pt idx="7340">
                  <c:v>-0.24</c:v>
                </c:pt>
                <c:pt idx="7343">
                  <c:v>-0.27</c:v>
                </c:pt>
                <c:pt idx="7344">
                  <c:v>-0.26</c:v>
                </c:pt>
                <c:pt idx="7345">
                  <c:v>-0.28999999999999998</c:v>
                </c:pt>
                <c:pt idx="7346">
                  <c:v>-0.24</c:v>
                </c:pt>
                <c:pt idx="7347">
                  <c:v>-0.24</c:v>
                </c:pt>
                <c:pt idx="7350">
                  <c:v>-0.28000000000000003</c:v>
                </c:pt>
                <c:pt idx="7351">
                  <c:v>-0.24</c:v>
                </c:pt>
                <c:pt idx="7352">
                  <c:v>-0.25</c:v>
                </c:pt>
                <c:pt idx="7353">
                  <c:v>-0.26</c:v>
                </c:pt>
                <c:pt idx="7354">
                  <c:v>-0.33</c:v>
                </c:pt>
                <c:pt idx="7357">
                  <c:v>-0.34</c:v>
                </c:pt>
                <c:pt idx="7358">
                  <c:v>-0.26</c:v>
                </c:pt>
                <c:pt idx="7359">
                  <c:v>-0.25</c:v>
                </c:pt>
                <c:pt idx="7360">
                  <c:v>-0.24</c:v>
                </c:pt>
                <c:pt idx="7361">
                  <c:v>-0.32</c:v>
                </c:pt>
                <c:pt idx="7364">
                  <c:v>-0.32</c:v>
                </c:pt>
                <c:pt idx="7365">
                  <c:v>-0.36</c:v>
                </c:pt>
                <c:pt idx="7366">
                  <c:v>-0.32</c:v>
                </c:pt>
                <c:pt idx="7367">
                  <c:v>-0.36</c:v>
                </c:pt>
                <c:pt idx="7368">
                  <c:v>-0.37</c:v>
                </c:pt>
                <c:pt idx="7371">
                  <c:v>-0.38</c:v>
                </c:pt>
                <c:pt idx="7372">
                  <c:v>-0.37</c:v>
                </c:pt>
                <c:pt idx="7373">
                  <c:v>-0.38</c:v>
                </c:pt>
                <c:pt idx="7374">
                  <c:v>-0.34</c:v>
                </c:pt>
                <c:pt idx="7375">
                  <c:v>-0.34</c:v>
                </c:pt>
                <c:pt idx="7378">
                  <c:v>-0.37</c:v>
                </c:pt>
                <c:pt idx="7379">
                  <c:v>-0.37</c:v>
                </c:pt>
                <c:pt idx="7380">
                  <c:v>-0.37</c:v>
                </c:pt>
                <c:pt idx="7381">
                  <c:v>-0.36</c:v>
                </c:pt>
                <c:pt idx="7382">
                  <c:v>-0.36</c:v>
                </c:pt>
                <c:pt idx="7385">
                  <c:v>-0.39</c:v>
                </c:pt>
                <c:pt idx="7386">
                  <c:v>-0.35000000000000003</c:v>
                </c:pt>
                <c:pt idx="7387">
                  <c:v>-0.28999999999999998</c:v>
                </c:pt>
                <c:pt idx="7388">
                  <c:v>-0.27</c:v>
                </c:pt>
                <c:pt idx="7392">
                  <c:v>-0.23</c:v>
                </c:pt>
                <c:pt idx="7393">
                  <c:v>-0.23</c:v>
                </c:pt>
                <c:pt idx="7394">
                  <c:v>-0.23</c:v>
                </c:pt>
                <c:pt idx="7395">
                  <c:v>-0.21</c:v>
                </c:pt>
                <c:pt idx="7399">
                  <c:v>-0.18</c:v>
                </c:pt>
                <c:pt idx="7400">
                  <c:v>-0.14000000000000001</c:v>
                </c:pt>
                <c:pt idx="7401">
                  <c:v>-0.09</c:v>
                </c:pt>
                <c:pt idx="7402">
                  <c:v>-0.05</c:v>
                </c:pt>
                <c:pt idx="7403">
                  <c:v>-0.06</c:v>
                </c:pt>
                <c:pt idx="7406">
                  <c:v>-0.04</c:v>
                </c:pt>
                <c:pt idx="7407">
                  <c:v>-0.05</c:v>
                </c:pt>
                <c:pt idx="7408">
                  <c:v>-0.04</c:v>
                </c:pt>
                <c:pt idx="7409">
                  <c:v>-0.05</c:v>
                </c:pt>
                <c:pt idx="7410">
                  <c:v>-7.0000000000000007E-2</c:v>
                </c:pt>
                <c:pt idx="7413">
                  <c:v>-0.03</c:v>
                </c:pt>
                <c:pt idx="7414">
                  <c:v>-0.01</c:v>
                </c:pt>
                <c:pt idx="7415">
                  <c:v>0.01</c:v>
                </c:pt>
                <c:pt idx="7416">
                  <c:v>-0.03</c:v>
                </c:pt>
                <c:pt idx="7417">
                  <c:v>-0.06</c:v>
                </c:pt>
                <c:pt idx="7420">
                  <c:v>-0.09</c:v>
                </c:pt>
                <c:pt idx="7421">
                  <c:v>-0.08</c:v>
                </c:pt>
                <c:pt idx="7422">
                  <c:v>-0.08</c:v>
                </c:pt>
                <c:pt idx="7423">
                  <c:v>-0.04</c:v>
                </c:pt>
                <c:pt idx="7424">
                  <c:v>-0.04</c:v>
                </c:pt>
                <c:pt idx="7427">
                  <c:v>-0.02</c:v>
                </c:pt>
                <c:pt idx="7428">
                  <c:v>-0.01</c:v>
                </c:pt>
                <c:pt idx="7429">
                  <c:v>0.03</c:v>
                </c:pt>
                <c:pt idx="7430">
                  <c:v>0.04</c:v>
                </c:pt>
                <c:pt idx="7431">
                  <c:v>0.15</c:v>
                </c:pt>
                <c:pt idx="7434">
                  <c:v>0.23</c:v>
                </c:pt>
                <c:pt idx="7435">
                  <c:v>0.21</c:v>
                </c:pt>
                <c:pt idx="7436">
                  <c:v>0.21</c:v>
                </c:pt>
                <c:pt idx="7437">
                  <c:v>0.24</c:v>
                </c:pt>
                <c:pt idx="7438">
                  <c:v>0.27</c:v>
                </c:pt>
                <c:pt idx="7441">
                  <c:v>0.2</c:v>
                </c:pt>
                <c:pt idx="7442">
                  <c:v>0.28000000000000003</c:v>
                </c:pt>
                <c:pt idx="7443">
                  <c:v>0.31</c:v>
                </c:pt>
                <c:pt idx="7444">
                  <c:v>0.26</c:v>
                </c:pt>
                <c:pt idx="7445">
                  <c:v>0.22</c:v>
                </c:pt>
                <c:pt idx="7448">
                  <c:v>0.21</c:v>
                </c:pt>
                <c:pt idx="7449">
                  <c:v>0.2</c:v>
                </c:pt>
                <c:pt idx="7450">
                  <c:v>0.24</c:v>
                </c:pt>
                <c:pt idx="7451">
                  <c:v>0.14000000000000001</c:v>
                </c:pt>
                <c:pt idx="7452">
                  <c:v>0.17</c:v>
                </c:pt>
                <c:pt idx="7455">
                  <c:v>0.19</c:v>
                </c:pt>
                <c:pt idx="7456">
                  <c:v>0.06</c:v>
                </c:pt>
                <c:pt idx="7457">
                  <c:v>-0.04</c:v>
                </c:pt>
                <c:pt idx="7458">
                  <c:v>0.05</c:v>
                </c:pt>
                <c:pt idx="7459">
                  <c:v>-0.02</c:v>
                </c:pt>
                <c:pt idx="7462">
                  <c:v>-7.0000000000000007E-2</c:v>
                </c:pt>
                <c:pt idx="7463">
                  <c:v>0.05</c:v>
                </c:pt>
                <c:pt idx="7464">
                  <c:v>0.17</c:v>
                </c:pt>
                <c:pt idx="7465">
                  <c:v>0.16</c:v>
                </c:pt>
                <c:pt idx="7466">
                  <c:v>0.26</c:v>
                </c:pt>
                <c:pt idx="7469">
                  <c:v>0.34</c:v>
                </c:pt>
                <c:pt idx="7470">
                  <c:v>0.34</c:v>
                </c:pt>
                <c:pt idx="7471">
                  <c:v>0.37</c:v>
                </c:pt>
                <c:pt idx="7472">
                  <c:v>0.36</c:v>
                </c:pt>
                <c:pt idx="7473">
                  <c:v>0.37</c:v>
                </c:pt>
                <c:pt idx="7476">
                  <c:v>0.4</c:v>
                </c:pt>
                <c:pt idx="7477">
                  <c:v>0.5</c:v>
                </c:pt>
                <c:pt idx="7478">
                  <c:v>0.47000000000000003</c:v>
                </c:pt>
                <c:pt idx="7479">
                  <c:v>0.52</c:v>
                </c:pt>
                <c:pt idx="7480">
                  <c:v>0.51</c:v>
                </c:pt>
                <c:pt idx="7483">
                  <c:v>0.61</c:v>
                </c:pt>
                <c:pt idx="7484">
                  <c:v>0.64</c:v>
                </c:pt>
                <c:pt idx="7485">
                  <c:v>0.65</c:v>
                </c:pt>
                <c:pt idx="7486">
                  <c:v>0.60000000000000009</c:v>
                </c:pt>
                <c:pt idx="7487">
                  <c:v>0.59</c:v>
                </c:pt>
                <c:pt idx="7490">
                  <c:v>0.49</c:v>
                </c:pt>
                <c:pt idx="7491">
                  <c:v>0.54</c:v>
                </c:pt>
                <c:pt idx="7492">
                  <c:v>0.65</c:v>
                </c:pt>
                <c:pt idx="7493">
                  <c:v>0.62</c:v>
                </c:pt>
                <c:pt idx="7494">
                  <c:v>0.68</c:v>
                </c:pt>
                <c:pt idx="7497">
                  <c:v>0.77</c:v>
                </c:pt>
                <c:pt idx="7498">
                  <c:v>0.86</c:v>
                </c:pt>
                <c:pt idx="7499">
                  <c:v>0.83000000000000007</c:v>
                </c:pt>
                <c:pt idx="7500">
                  <c:v>0.79</c:v>
                </c:pt>
                <c:pt idx="7505">
                  <c:v>0.92</c:v>
                </c:pt>
                <c:pt idx="7506">
                  <c:v>0.87</c:v>
                </c:pt>
                <c:pt idx="7507">
                  <c:v>0.92</c:v>
                </c:pt>
                <c:pt idx="7508">
                  <c:v>0.95000000000000007</c:v>
                </c:pt>
                <c:pt idx="7511">
                  <c:v>0.9</c:v>
                </c:pt>
                <c:pt idx="7512">
                  <c:v>0.83000000000000007</c:v>
                </c:pt>
                <c:pt idx="7513">
                  <c:v>0.81</c:v>
                </c:pt>
                <c:pt idx="7514">
                  <c:v>0.82000000000000006</c:v>
                </c:pt>
                <c:pt idx="7515">
                  <c:v>0.9</c:v>
                </c:pt>
                <c:pt idx="7518">
                  <c:v>0.92</c:v>
                </c:pt>
                <c:pt idx="7519">
                  <c:v>0.98</c:v>
                </c:pt>
                <c:pt idx="7520">
                  <c:v>0.98</c:v>
                </c:pt>
                <c:pt idx="7521">
                  <c:v>0.99</c:v>
                </c:pt>
                <c:pt idx="7522">
                  <c:v>1.07</c:v>
                </c:pt>
                <c:pt idx="7525">
                  <c:v>1.1299999999999999</c:v>
                </c:pt>
                <c:pt idx="7526">
                  <c:v>1.06</c:v>
                </c:pt>
                <c:pt idx="7527">
                  <c:v>0.97</c:v>
                </c:pt>
                <c:pt idx="7528">
                  <c:v>0.89</c:v>
                </c:pt>
                <c:pt idx="7529">
                  <c:v>0.89</c:v>
                </c:pt>
                <c:pt idx="7532">
                  <c:v>0.99</c:v>
                </c:pt>
                <c:pt idx="7533">
                  <c:v>0.99</c:v>
                </c:pt>
                <c:pt idx="7534">
                  <c:v>1.05</c:v>
                </c:pt>
                <c:pt idx="7535">
                  <c:v>0.96</c:v>
                </c:pt>
                <c:pt idx="7536">
                  <c:v>0.98</c:v>
                </c:pt>
                <c:pt idx="7539">
                  <c:v>0.96</c:v>
                </c:pt>
                <c:pt idx="7540">
                  <c:v>0.98</c:v>
                </c:pt>
                <c:pt idx="7541">
                  <c:v>0.95000000000000007</c:v>
                </c:pt>
                <c:pt idx="7542">
                  <c:v>0.91</c:v>
                </c:pt>
                <c:pt idx="7543">
                  <c:v>0.99</c:v>
                </c:pt>
                <c:pt idx="7546">
                  <c:v>1.05</c:v>
                </c:pt>
                <c:pt idx="7547">
                  <c:v>1.07</c:v>
                </c:pt>
                <c:pt idx="7548">
                  <c:v>1.1200000000000001</c:v>
                </c:pt>
                <c:pt idx="7549">
                  <c:v>1.2</c:v>
                </c:pt>
                <c:pt idx="7550">
                  <c:v>1.25</c:v>
                </c:pt>
                <c:pt idx="7554">
                  <c:v>1.29</c:v>
                </c:pt>
                <c:pt idx="7555">
                  <c:v>1.32</c:v>
                </c:pt>
                <c:pt idx="7556">
                  <c:v>1.35</c:v>
                </c:pt>
                <c:pt idx="7557">
                  <c:v>1.3900000000000001</c:v>
                </c:pt>
                <c:pt idx="7560">
                  <c:v>1.54</c:v>
                </c:pt>
                <c:pt idx="7561">
                  <c:v>1.6400000000000001</c:v>
                </c:pt>
                <c:pt idx="7562">
                  <c:v>1.75</c:v>
                </c:pt>
                <c:pt idx="7563">
                  <c:v>1.78</c:v>
                </c:pt>
                <c:pt idx="7564">
                  <c:v>1.6400000000000001</c:v>
                </c:pt>
                <c:pt idx="7567">
                  <c:v>1.62</c:v>
                </c:pt>
                <c:pt idx="7568">
                  <c:v>1.73</c:v>
                </c:pt>
                <c:pt idx="7569">
                  <c:v>1.67</c:v>
                </c:pt>
                <c:pt idx="7570">
                  <c:v>1.44</c:v>
                </c:pt>
                <c:pt idx="7571">
                  <c:v>1.43</c:v>
                </c:pt>
                <c:pt idx="7574">
                  <c:v>1.49</c:v>
                </c:pt>
                <c:pt idx="7575">
                  <c:v>1.6099999999999999</c:v>
                </c:pt>
                <c:pt idx="7576">
                  <c:v>1.6</c:v>
                </c:pt>
                <c:pt idx="7577">
                  <c:v>1.44</c:v>
                </c:pt>
                <c:pt idx="7578">
                  <c:v>1.4</c:v>
                </c:pt>
                <c:pt idx="7581">
                  <c:v>1.29</c:v>
                </c:pt>
                <c:pt idx="7582">
                  <c:v>1.27</c:v>
                </c:pt>
                <c:pt idx="7583">
                  <c:v>1.23</c:v>
                </c:pt>
                <c:pt idx="7584">
                  <c:v>1.29</c:v>
                </c:pt>
                <c:pt idx="7585">
                  <c:v>1.27</c:v>
                </c:pt>
                <c:pt idx="7588">
                  <c:v>1.3</c:v>
                </c:pt>
                <c:pt idx="7589">
                  <c:v>1.1200000000000001</c:v>
                </c:pt>
                <c:pt idx="7590">
                  <c:v>1.1499999999999999</c:v>
                </c:pt>
                <c:pt idx="7591">
                  <c:v>1.25</c:v>
                </c:pt>
                <c:pt idx="7592">
                  <c:v>1.1100000000000001</c:v>
                </c:pt>
                <c:pt idx="7595">
                  <c:v>1.19</c:v>
                </c:pt>
                <c:pt idx="7596">
                  <c:v>1.23</c:v>
                </c:pt>
                <c:pt idx="7597">
                  <c:v>1.23</c:v>
                </c:pt>
                <c:pt idx="7598">
                  <c:v>1.29</c:v>
                </c:pt>
                <c:pt idx="7599">
                  <c:v>1.06</c:v>
                </c:pt>
                <c:pt idx="7602">
                  <c:v>1.07</c:v>
                </c:pt>
                <c:pt idx="7603">
                  <c:v>0.97</c:v>
                </c:pt>
                <c:pt idx="7604">
                  <c:v>0.93</c:v>
                </c:pt>
                <c:pt idx="7605">
                  <c:v>0.99</c:v>
                </c:pt>
                <c:pt idx="7606">
                  <c:v>0.91</c:v>
                </c:pt>
                <c:pt idx="7609">
                  <c:v>0.86</c:v>
                </c:pt>
                <c:pt idx="7610">
                  <c:v>0.73</c:v>
                </c:pt>
                <c:pt idx="7611">
                  <c:v>0.85</c:v>
                </c:pt>
                <c:pt idx="7612">
                  <c:v>0.88</c:v>
                </c:pt>
                <c:pt idx="7613">
                  <c:v>0.81</c:v>
                </c:pt>
                <c:pt idx="7616">
                  <c:v>0.88</c:v>
                </c:pt>
                <c:pt idx="7617">
                  <c:v>0.93</c:v>
                </c:pt>
                <c:pt idx="7618">
                  <c:v>0.89</c:v>
                </c:pt>
                <c:pt idx="7619">
                  <c:v>0.91</c:v>
                </c:pt>
                <c:pt idx="7620">
                  <c:v>0.99</c:v>
                </c:pt>
                <c:pt idx="7623">
                  <c:v>0.94000000000000006</c:v>
                </c:pt>
                <c:pt idx="7624">
                  <c:v>0.92</c:v>
                </c:pt>
                <c:pt idx="7625">
                  <c:v>1.07</c:v>
                </c:pt>
                <c:pt idx="7626">
                  <c:v>1.1100000000000001</c:v>
                </c:pt>
                <c:pt idx="7627">
                  <c:v>1.18</c:v>
                </c:pt>
                <c:pt idx="7630">
                  <c:v>1.23</c:v>
                </c:pt>
                <c:pt idx="7631">
                  <c:v>1.31</c:v>
                </c:pt>
                <c:pt idx="7632">
                  <c:v>1.32</c:v>
                </c:pt>
                <c:pt idx="7633">
                  <c:v>1.33</c:v>
                </c:pt>
                <c:pt idx="7634">
                  <c:v>1.34</c:v>
                </c:pt>
                <c:pt idx="7637">
                  <c:v>1.51</c:v>
                </c:pt>
                <c:pt idx="7638">
                  <c:v>1.48</c:v>
                </c:pt>
                <c:pt idx="7639">
                  <c:v>1.54</c:v>
                </c:pt>
                <c:pt idx="7640">
                  <c:v>1.6099999999999999</c:v>
                </c:pt>
                <c:pt idx="7641">
                  <c:v>1.58</c:v>
                </c:pt>
                <c:pt idx="7644">
                  <c:v>1.56</c:v>
                </c:pt>
                <c:pt idx="7645">
                  <c:v>1.55</c:v>
                </c:pt>
                <c:pt idx="7646">
                  <c:v>1.58</c:v>
                </c:pt>
                <c:pt idx="7647">
                  <c:v>1.5899999999999999</c:v>
                </c:pt>
                <c:pt idx="7648">
                  <c:v>1.74</c:v>
                </c:pt>
                <c:pt idx="7651">
                  <c:v>1.69</c:v>
                </c:pt>
                <c:pt idx="7652">
                  <c:v>1.6600000000000001</c:v>
                </c:pt>
                <c:pt idx="7653">
                  <c:v>1.72</c:v>
                </c:pt>
                <c:pt idx="7654">
                  <c:v>1.74</c:v>
                </c:pt>
                <c:pt idx="7655">
                  <c:v>1.77</c:v>
                </c:pt>
                <c:pt idx="7658">
                  <c:v>1.79</c:v>
                </c:pt>
                <c:pt idx="7659">
                  <c:v>1.88</c:v>
                </c:pt>
                <c:pt idx="7660">
                  <c:v>1.8599999999999999</c:v>
                </c:pt>
                <c:pt idx="7661">
                  <c:v>1.87</c:v>
                </c:pt>
                <c:pt idx="7662">
                  <c:v>1.98</c:v>
                </c:pt>
                <c:pt idx="7665">
                  <c:v>2.08</c:v>
                </c:pt>
                <c:pt idx="7666">
                  <c:v>2.1</c:v>
                </c:pt>
                <c:pt idx="7667">
                  <c:v>2.33</c:v>
                </c:pt>
                <c:pt idx="7668">
                  <c:v>2.25</c:v>
                </c:pt>
                <c:pt idx="7669">
                  <c:v>2.12</c:v>
                </c:pt>
                <c:pt idx="7672">
                  <c:v>2.12</c:v>
                </c:pt>
                <c:pt idx="7673">
                  <c:v>1.81</c:v>
                </c:pt>
                <c:pt idx="7674">
                  <c:v>1.96</c:v>
                </c:pt>
                <c:pt idx="7675">
                  <c:v>2.0099999999999998</c:v>
                </c:pt>
                <c:pt idx="7676">
                  <c:v>2.13</c:v>
                </c:pt>
                <c:pt idx="7679">
                  <c:v>2.15</c:v>
                </c:pt>
                <c:pt idx="7680">
                  <c:v>2.2999999999999998</c:v>
                </c:pt>
                <c:pt idx="7681">
                  <c:v>2.33</c:v>
                </c:pt>
                <c:pt idx="7682">
                  <c:v>2.29</c:v>
                </c:pt>
                <c:pt idx="7683">
                  <c:v>2.2000000000000002</c:v>
                </c:pt>
                <c:pt idx="7686">
                  <c:v>2.2400000000000002</c:v>
                </c:pt>
                <c:pt idx="7687">
                  <c:v>2.33</c:v>
                </c:pt>
                <c:pt idx="7688">
                  <c:v>2.34</c:v>
                </c:pt>
                <c:pt idx="7689">
                  <c:v>2.4300000000000002</c:v>
                </c:pt>
                <c:pt idx="7690">
                  <c:v>2.48</c:v>
                </c:pt>
                <c:pt idx="7693">
                  <c:v>2.4</c:v>
                </c:pt>
                <c:pt idx="7694">
                  <c:v>2.2599999999999998</c:v>
                </c:pt>
                <c:pt idx="7695">
                  <c:v>2.16</c:v>
                </c:pt>
                <c:pt idx="7696">
                  <c:v>2.1800000000000002</c:v>
                </c:pt>
                <c:pt idx="7697">
                  <c:v>2.09</c:v>
                </c:pt>
                <c:pt idx="7700">
                  <c:v>2.15</c:v>
                </c:pt>
                <c:pt idx="7701">
                  <c:v>2.06</c:v>
                </c:pt>
                <c:pt idx="7702">
                  <c:v>2.14</c:v>
                </c:pt>
                <c:pt idx="7703">
                  <c:v>2.23</c:v>
                </c:pt>
                <c:pt idx="7704">
                  <c:v>2.2400000000000002</c:v>
                </c:pt>
                <c:pt idx="7707">
                  <c:v>2.2800000000000002</c:v>
                </c:pt>
                <c:pt idx="7708">
                  <c:v>2.33</c:v>
                </c:pt>
                <c:pt idx="7709">
                  <c:v>2.25</c:v>
                </c:pt>
                <c:pt idx="7710">
                  <c:v>2.1800000000000002</c:v>
                </c:pt>
                <c:pt idx="7711">
                  <c:v>2.06</c:v>
                </c:pt>
                <c:pt idx="7714">
                  <c:v>2.13</c:v>
                </c:pt>
                <c:pt idx="7715">
                  <c:v>2.1</c:v>
                </c:pt>
                <c:pt idx="7716">
                  <c:v>2.1</c:v>
                </c:pt>
                <c:pt idx="7717">
                  <c:v>1.98</c:v>
                </c:pt>
                <c:pt idx="7718">
                  <c:v>2.0699999999999998</c:v>
                </c:pt>
                <c:pt idx="7721">
                  <c:v>2.0299999999999998</c:v>
                </c:pt>
                <c:pt idx="7722">
                  <c:v>2</c:v>
                </c:pt>
                <c:pt idx="7723">
                  <c:v>1.99</c:v>
                </c:pt>
                <c:pt idx="7724">
                  <c:v>1.83</c:v>
                </c:pt>
                <c:pt idx="7725">
                  <c:v>1.92</c:v>
                </c:pt>
                <c:pt idx="7728">
                  <c:v>1.97</c:v>
                </c:pt>
                <c:pt idx="7729">
                  <c:v>1.9100000000000001</c:v>
                </c:pt>
                <c:pt idx="7730">
                  <c:v>1.94</c:v>
                </c:pt>
                <c:pt idx="7731">
                  <c:v>1.8399999999999999</c:v>
                </c:pt>
                <c:pt idx="7732">
                  <c:v>1.78</c:v>
                </c:pt>
                <c:pt idx="7735">
                  <c:v>1.8399999999999999</c:v>
                </c:pt>
                <c:pt idx="7736">
                  <c:v>1.85</c:v>
                </c:pt>
                <c:pt idx="7737">
                  <c:v>1.78</c:v>
                </c:pt>
                <c:pt idx="7738">
                  <c:v>1.76</c:v>
                </c:pt>
                <c:pt idx="7739">
                  <c:v>1.8599999999999999</c:v>
                </c:pt>
                <c:pt idx="7742">
                  <c:v>1.9100000000000001</c:v>
                </c:pt>
                <c:pt idx="7743">
                  <c:v>1.94</c:v>
                </c:pt>
                <c:pt idx="7744">
                  <c:v>1.96</c:v>
                </c:pt>
                <c:pt idx="7745">
                  <c:v>1.9100000000000001</c:v>
                </c:pt>
                <c:pt idx="7746">
                  <c:v>2.19</c:v>
                </c:pt>
                <c:pt idx="7749">
                  <c:v>2.19</c:v>
                </c:pt>
                <c:pt idx="7750">
                  <c:v>2.27</c:v>
                </c:pt>
                <c:pt idx="7751">
                  <c:v>2.2800000000000002</c:v>
                </c:pt>
                <c:pt idx="7752">
                  <c:v>2.31</c:v>
                </c:pt>
                <c:pt idx="7753">
                  <c:v>2.38</c:v>
                </c:pt>
                <c:pt idx="7757">
                  <c:v>2.4900000000000002</c:v>
                </c:pt>
                <c:pt idx="7758">
                  <c:v>2.4700000000000002</c:v>
                </c:pt>
                <c:pt idx="7759">
                  <c:v>2.48</c:v>
                </c:pt>
                <c:pt idx="7760">
                  <c:v>2.5099999999999998</c:v>
                </c:pt>
                <c:pt idx="7763">
                  <c:v>2.48</c:v>
                </c:pt>
                <c:pt idx="7764">
                  <c:v>2.34</c:v>
                </c:pt>
                <c:pt idx="7765">
                  <c:v>2.2999999999999998</c:v>
                </c:pt>
                <c:pt idx="7766">
                  <c:v>2.2999999999999998</c:v>
                </c:pt>
                <c:pt idx="7767">
                  <c:v>2.3199999999999998</c:v>
                </c:pt>
                <c:pt idx="7770">
                  <c:v>2.27</c:v>
                </c:pt>
                <c:pt idx="7771">
                  <c:v>2.27</c:v>
                </c:pt>
                <c:pt idx="7772">
                  <c:v>2.27</c:v>
                </c:pt>
                <c:pt idx="7773">
                  <c:v>2.19</c:v>
                </c:pt>
                <c:pt idx="7774">
                  <c:v>2.11</c:v>
                </c:pt>
                <c:pt idx="7777">
                  <c:v>2.21</c:v>
                </c:pt>
                <c:pt idx="7778">
                  <c:v>2.19</c:v>
                </c:pt>
                <c:pt idx="7779">
                  <c:v>2.09</c:v>
                </c:pt>
                <c:pt idx="7780">
                  <c:v>2.02</c:v>
                </c:pt>
                <c:pt idx="7781">
                  <c:v>2.13</c:v>
                </c:pt>
                <c:pt idx="7784">
                  <c:v>2.1800000000000002</c:v>
                </c:pt>
                <c:pt idx="7785">
                  <c:v>2.17</c:v>
                </c:pt>
                <c:pt idx="7786">
                  <c:v>2.11</c:v>
                </c:pt>
                <c:pt idx="7787">
                  <c:v>2.19</c:v>
                </c:pt>
                <c:pt idx="7788">
                  <c:v>2.2599999999999998</c:v>
                </c:pt>
                <c:pt idx="7791">
                  <c:v>2.2999999999999998</c:v>
                </c:pt>
                <c:pt idx="7792">
                  <c:v>2.2999999999999998</c:v>
                </c:pt>
                <c:pt idx="7793">
                  <c:v>2.2599999999999998</c:v>
                </c:pt>
                <c:pt idx="7794">
                  <c:v>2.25</c:v>
                </c:pt>
                <c:pt idx="7795">
                  <c:v>2.14</c:v>
                </c:pt>
                <c:pt idx="7798">
                  <c:v>2.27</c:v>
                </c:pt>
                <c:pt idx="7799">
                  <c:v>2.29</c:v>
                </c:pt>
                <c:pt idx="7800">
                  <c:v>2.36</c:v>
                </c:pt>
                <c:pt idx="7801">
                  <c:v>2.29</c:v>
                </c:pt>
                <c:pt idx="7802">
                  <c:v>2.35</c:v>
                </c:pt>
                <c:pt idx="7805">
                  <c:v>2.35</c:v>
                </c:pt>
                <c:pt idx="7806">
                  <c:v>2.36</c:v>
                </c:pt>
                <c:pt idx="7807">
                  <c:v>2.41</c:v>
                </c:pt>
                <c:pt idx="7808">
                  <c:v>2.4700000000000002</c:v>
                </c:pt>
                <c:pt idx="7809">
                  <c:v>2.5300000000000002</c:v>
                </c:pt>
                <c:pt idx="7812">
                  <c:v>2.44</c:v>
                </c:pt>
                <c:pt idx="7813">
                  <c:v>2.4900000000000002</c:v>
                </c:pt>
                <c:pt idx="7814">
                  <c:v>2.54</c:v>
                </c:pt>
                <c:pt idx="7815">
                  <c:v>2.52</c:v>
                </c:pt>
                <c:pt idx="7816">
                  <c:v>2.46</c:v>
                </c:pt>
                <c:pt idx="7819">
                  <c:v>2.5700000000000003</c:v>
                </c:pt>
                <c:pt idx="7820">
                  <c:v>2.64</c:v>
                </c:pt>
                <c:pt idx="7821">
                  <c:v>2.7199999999999998</c:v>
                </c:pt>
                <c:pt idx="7822">
                  <c:v>2.76</c:v>
                </c:pt>
                <c:pt idx="7823">
                  <c:v>2.7</c:v>
                </c:pt>
                <c:pt idx="7826">
                  <c:v>2.66</c:v>
                </c:pt>
                <c:pt idx="7827">
                  <c:v>2.66</c:v>
                </c:pt>
                <c:pt idx="7828">
                  <c:v>2.69</c:v>
                </c:pt>
                <c:pt idx="7829">
                  <c:v>2.69</c:v>
                </c:pt>
                <c:pt idx="7830">
                  <c:v>2.54</c:v>
                </c:pt>
                <c:pt idx="7833">
                  <c:v>2.27</c:v>
                </c:pt>
                <c:pt idx="7834">
                  <c:v>2.34</c:v>
                </c:pt>
                <c:pt idx="7835">
                  <c:v>2.3199999999999998</c:v>
                </c:pt>
                <c:pt idx="7836">
                  <c:v>2.2800000000000002</c:v>
                </c:pt>
                <c:pt idx="7837">
                  <c:v>2.2400000000000002</c:v>
                </c:pt>
                <c:pt idx="7840">
                  <c:v>2.02</c:v>
                </c:pt>
                <c:pt idx="7841">
                  <c:v>2.23</c:v>
                </c:pt>
                <c:pt idx="7842">
                  <c:v>2.2999999999999998</c:v>
                </c:pt>
                <c:pt idx="7843">
                  <c:v>2.27</c:v>
                </c:pt>
                <c:pt idx="7844">
                  <c:v>2.0299999999999998</c:v>
                </c:pt>
                <c:pt idx="7847">
                  <c:v>2.1800000000000002</c:v>
                </c:pt>
                <c:pt idx="7848">
                  <c:v>2.3199999999999998</c:v>
                </c:pt>
                <c:pt idx="7849">
                  <c:v>2.2999999999999998</c:v>
                </c:pt>
                <c:pt idx="7850">
                  <c:v>2.3199999999999998</c:v>
                </c:pt>
                <c:pt idx="7851">
                  <c:v>2.36</c:v>
                </c:pt>
                <c:pt idx="7854">
                  <c:v>2.35</c:v>
                </c:pt>
                <c:pt idx="7855">
                  <c:v>2.2999999999999998</c:v>
                </c:pt>
                <c:pt idx="7856">
                  <c:v>2.29</c:v>
                </c:pt>
                <c:pt idx="7857">
                  <c:v>2.13</c:v>
                </c:pt>
                <c:pt idx="7862">
                  <c:v>2.2400000000000002</c:v>
                </c:pt>
                <c:pt idx="7863">
                  <c:v>2.3199999999999998</c:v>
                </c:pt>
                <c:pt idx="7864">
                  <c:v>2.39</c:v>
                </c:pt>
                <c:pt idx="7865">
                  <c:v>2.38</c:v>
                </c:pt>
                <c:pt idx="7868">
                  <c:v>2.44</c:v>
                </c:pt>
                <c:pt idx="7869">
                  <c:v>2.4900000000000002</c:v>
                </c:pt>
                <c:pt idx="7870">
                  <c:v>2.52</c:v>
                </c:pt>
                <c:pt idx="7871">
                  <c:v>2.48</c:v>
                </c:pt>
                <c:pt idx="7872">
                  <c:v>2.44</c:v>
                </c:pt>
                <c:pt idx="7875">
                  <c:v>2.46</c:v>
                </c:pt>
                <c:pt idx="7876">
                  <c:v>2.4500000000000002</c:v>
                </c:pt>
                <c:pt idx="7877">
                  <c:v>2.33</c:v>
                </c:pt>
                <c:pt idx="7878">
                  <c:v>2.4300000000000002</c:v>
                </c:pt>
                <c:pt idx="7879">
                  <c:v>2.36</c:v>
                </c:pt>
                <c:pt idx="7883">
                  <c:v>2.36</c:v>
                </c:pt>
                <c:pt idx="7884">
                  <c:v>2.2400000000000002</c:v>
                </c:pt>
                <c:pt idx="7885">
                  <c:v>2.25</c:v>
                </c:pt>
                <c:pt idx="7886">
                  <c:v>2.25</c:v>
                </c:pt>
                <c:pt idx="7889">
                  <c:v>2.31</c:v>
                </c:pt>
                <c:pt idx="7890">
                  <c:v>2.33</c:v>
                </c:pt>
                <c:pt idx="7891">
                  <c:v>2.34</c:v>
                </c:pt>
                <c:pt idx="7892">
                  <c:v>2.2999999999999998</c:v>
                </c:pt>
                <c:pt idx="7893">
                  <c:v>2.2400000000000002</c:v>
                </c:pt>
                <c:pt idx="7896">
                  <c:v>2.29</c:v>
                </c:pt>
                <c:pt idx="7897">
                  <c:v>2.2800000000000002</c:v>
                </c:pt>
                <c:pt idx="7898">
                  <c:v>2.3199999999999998</c:v>
                </c:pt>
                <c:pt idx="7899">
                  <c:v>2.39</c:v>
                </c:pt>
                <c:pt idx="7900">
                  <c:v>2.4500000000000002</c:v>
                </c:pt>
                <c:pt idx="7903">
                  <c:v>2.4</c:v>
                </c:pt>
                <c:pt idx="7904">
                  <c:v>2.48</c:v>
                </c:pt>
                <c:pt idx="7905">
                  <c:v>2.4500000000000002</c:v>
                </c:pt>
              </c:numCache>
            </c:numRef>
          </c:val>
          <c:smooth val="0"/>
          <c:extLst>
            <c:ext xmlns:c16="http://schemas.microsoft.com/office/drawing/2014/chart" uri="{C3380CC4-5D6E-409C-BE32-E72D297353CC}">
              <c16:uniqueId val="{00000001-DD0C-4387-B32A-0436EFD73069}"/>
            </c:ext>
          </c:extLst>
        </c:ser>
        <c:dLbls>
          <c:showLegendKey val="0"/>
          <c:showVal val="0"/>
          <c:showCatName val="0"/>
          <c:showSerName val="0"/>
          <c:showPercent val="0"/>
          <c:showBubbleSize val="0"/>
        </c:dLbls>
        <c:smooth val="0"/>
        <c:axId val="2118791784"/>
        <c:axId val="2140495176"/>
      </c:lineChart>
      <c:dateAx>
        <c:axId val="2118791784"/>
        <c:scaling>
          <c:orientation val="minMax"/>
          <c:min val="44562"/>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max val="2.9"/>
          <c:min val="-0.5"/>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5"/>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c:style val="2"/>
  <c:chart>
    <c:autoTitleDeleted val="1"/>
    <c:plotArea>
      <c:layout/>
      <c:lineChart>
        <c:grouping val="standard"/>
        <c:varyColors val="0"/>
        <c:ser>
          <c:idx val="0"/>
          <c:order val="0"/>
          <c:tx>
            <c:strRef>
              <c:f>Sheet1!$B$1</c:f>
              <c:strCache>
                <c:ptCount val="1"/>
                <c:pt idx="0">
                  <c:v>Forward Rate on 10-Year Bund - 24/05/2023</c:v>
                </c:pt>
              </c:strCache>
            </c:strRef>
          </c:tx>
          <c:spPr>
            <a:ln w="19050">
              <a:solidFill>
                <a:schemeClr val="accent5"/>
              </a:solidFill>
            </a:ln>
          </c:spPr>
          <c:marker>
            <c:spPr>
              <a:solidFill>
                <a:schemeClr val="accent5"/>
              </a:solidFill>
              <a:ln>
                <a:solidFill>
                  <a:schemeClr val="bg1"/>
                </a:solidFill>
              </a:ln>
            </c:spPr>
          </c:marker>
          <c:dLbls>
            <c:dLbl>
              <c:idx val="19"/>
              <c:layout>
                <c:manualLayout>
                  <c:x val="-1.6295226738884602E-2"/>
                  <c:y val="6.4482716600999176E-2"/>
                </c:manualLayout>
              </c:layout>
              <c:numFmt formatCode="0.00" sourceLinked="0"/>
              <c:spPr>
                <a:ln>
                  <a:solidFill>
                    <a:schemeClr val="accent5"/>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E7C-4C3F-B7ED-FCF57D18BD9B}"/>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Sheet1!$A$2:$A$21</c:f>
              <c:numCache>
                <c:formatCode>General</c:formatCode>
                <c:ptCount val="20"/>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numCache>
            </c:numRef>
          </c:cat>
          <c:val>
            <c:numRef>
              <c:f>Sheet1!$B$2:$B$21</c:f>
              <c:numCache>
                <c:formatCode>General</c:formatCode>
                <c:ptCount val="20"/>
                <c:pt idx="0">
                  <c:v>2.4321232494408429</c:v>
                </c:pt>
                <c:pt idx="1">
                  <c:v>2.4660565688699565</c:v>
                </c:pt>
                <c:pt idx="2">
                  <c:v>2.5280030418053601</c:v>
                </c:pt>
                <c:pt idx="3">
                  <c:v>2.5920174836095544</c:v>
                </c:pt>
                <c:pt idx="4">
                  <c:v>2.6550823532343726</c:v>
                </c:pt>
                <c:pt idx="5">
                  <c:v>2.720187451205236</c:v>
                </c:pt>
                <c:pt idx="6">
                  <c:v>2.7572561926019201</c:v>
                </c:pt>
                <c:pt idx="7">
                  <c:v>2.7883100054877374</c:v>
                </c:pt>
                <c:pt idx="8">
                  <c:v>2.8103338648372889</c:v>
                </c:pt>
                <c:pt idx="9">
                  <c:v>2.8002820612922141</c:v>
                </c:pt>
                <c:pt idx="10">
                  <c:v>2.7952535984339777</c:v>
                </c:pt>
                <c:pt idx="11">
                  <c:v>2.7741854402795862</c:v>
                </c:pt>
                <c:pt idx="12">
                  <c:v>2.7240933172067106</c:v>
                </c:pt>
                <c:pt idx="13">
                  <c:v>2.7040589749582677</c:v>
                </c:pt>
                <c:pt idx="14">
                  <c:v>2.6550164513769792</c:v>
                </c:pt>
                <c:pt idx="15">
                  <c:v>2.5740020272509323</c:v>
                </c:pt>
                <c:pt idx="16">
                  <c:v>2.5290201282437419</c:v>
                </c:pt>
                <c:pt idx="17">
                  <c:v>2.4800613835648688</c:v>
                </c:pt>
                <c:pt idx="18">
                  <c:v>2.3981717614409481</c:v>
                </c:pt>
                <c:pt idx="19">
                  <c:v>2.3302922172489859</c:v>
                </c:pt>
              </c:numCache>
            </c:numRef>
          </c:val>
          <c:smooth val="0"/>
          <c:extLst>
            <c:ext xmlns:c16="http://schemas.microsoft.com/office/drawing/2014/chart" uri="{C3380CC4-5D6E-409C-BE32-E72D297353CC}">
              <c16:uniqueId val="{00000000-2E06-44C4-A5AB-1948C86405DC}"/>
            </c:ext>
          </c:extLst>
        </c:ser>
        <c:ser>
          <c:idx val="1"/>
          <c:order val="1"/>
          <c:tx>
            <c:strRef>
              <c:f>Sheet1!$C$1</c:f>
              <c:strCache>
                <c:ptCount val="1"/>
                <c:pt idx="0">
                  <c:v>Forward Rate on 10-Year Bund - 01/09/2021</c:v>
                </c:pt>
              </c:strCache>
            </c:strRef>
          </c:tx>
          <c:spPr>
            <a:ln w="19050">
              <a:solidFill>
                <a:schemeClr val="tx1"/>
              </a:solidFill>
            </a:ln>
          </c:spPr>
          <c:marker>
            <c:symbol val="x"/>
            <c:size val="6"/>
            <c:spPr>
              <a:noFill/>
              <a:ln>
                <a:solidFill>
                  <a:schemeClr val="accent1"/>
                </a:solidFill>
              </a:ln>
            </c:spPr>
          </c:marker>
          <c:dLbls>
            <c:dLbl>
              <c:idx val="19"/>
              <c:layout>
                <c:manualLayout>
                  <c:x val="-2.1726968985179469E-2"/>
                  <c:y val="-6.9856276317749169E-2"/>
                </c:manualLayout>
              </c:layout>
              <c:numFmt formatCode="0.00" sourceLinked="0"/>
              <c:spPr>
                <a:ln>
                  <a:solidFill>
                    <a:schemeClr val="tx1"/>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EE7C-4C3F-B7ED-FCF57D18BD9B}"/>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Sheet1!$A$2:$A$21</c:f>
              <c:numCache>
                <c:formatCode>General</c:formatCode>
                <c:ptCount val="20"/>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numCache>
            </c:numRef>
          </c:cat>
          <c:val>
            <c:numRef>
              <c:f>Sheet1!$C$2:$C$21</c:f>
              <c:numCache>
                <c:formatCode>General</c:formatCode>
                <c:ptCount val="20"/>
                <c:pt idx="0">
                  <c:v>-0.30192009571914369</c:v>
                </c:pt>
                <c:pt idx="1">
                  <c:v>-0.19774447675171558</c:v>
                </c:pt>
                <c:pt idx="2">
                  <c:v>-9.3469276729774009E-2</c:v>
                </c:pt>
                <c:pt idx="3">
                  <c:v>6.8217566410622155E-3</c:v>
                </c:pt>
                <c:pt idx="4">
                  <c:v>0.10110032312276029</c:v>
                </c:pt>
                <c:pt idx="5">
                  <c:v>0.16725578964342791</c:v>
                </c:pt>
                <c:pt idx="6">
                  <c:v>0.22737835138182394</c:v>
                </c:pt>
                <c:pt idx="7">
                  <c:v>0.27340079365079095</c:v>
                </c:pt>
                <c:pt idx="8">
                  <c:v>0.30137413799400381</c:v>
                </c:pt>
                <c:pt idx="9">
                  <c:v>0.32130120481927982</c:v>
                </c:pt>
                <c:pt idx="10">
                  <c:v>0.33318688189429846</c:v>
                </c:pt>
                <c:pt idx="11">
                  <c:v>0.34911356445928021</c:v>
                </c:pt>
                <c:pt idx="12">
                  <c:v>0.37209288206387914</c:v>
                </c:pt>
                <c:pt idx="13">
                  <c:v>0.36697002725460948</c:v>
                </c:pt>
                <c:pt idx="14">
                  <c:v>0.38090937916945844</c:v>
                </c:pt>
                <c:pt idx="15">
                  <c:v>0.38083350009998629</c:v>
                </c:pt>
                <c:pt idx="16">
                  <c:v>0.37674471178821278</c:v>
                </c:pt>
                <c:pt idx="17">
                  <c:v>0.36864591217924403</c:v>
                </c:pt>
                <c:pt idx="18">
                  <c:v>0.37562052641657573</c:v>
                </c:pt>
                <c:pt idx="19">
                  <c:v>0.38058850991373738</c:v>
                </c:pt>
              </c:numCache>
            </c:numRef>
          </c:val>
          <c:smooth val="0"/>
          <c:extLst>
            <c:ext xmlns:c16="http://schemas.microsoft.com/office/drawing/2014/chart" uri="{C3380CC4-5D6E-409C-BE32-E72D297353CC}">
              <c16:uniqueId val="{00000001-2E06-44C4-A5AB-1948C86405DC}"/>
            </c:ext>
          </c:extLst>
        </c:ser>
        <c:dLbls>
          <c:showLegendKey val="0"/>
          <c:showVal val="0"/>
          <c:showCatName val="0"/>
          <c:showSerName val="0"/>
          <c:showPercent val="0"/>
          <c:showBubbleSize val="0"/>
        </c:dLbls>
        <c:marker val="1"/>
        <c:smooth val="0"/>
        <c:axId val="2118791784"/>
        <c:axId val="2140495176"/>
      </c:lineChart>
      <c:dateAx>
        <c:axId val="2118791784"/>
        <c:scaling>
          <c:orientation val="minMax"/>
        </c:scaling>
        <c:delete val="0"/>
        <c:axPos val="b"/>
        <c:numFmt formatCode="General"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0"/>
        <c:lblOffset val="100"/>
        <c:baseTimeUnit val="days"/>
      </c:dateAx>
      <c:valAx>
        <c:axId val="2140495176"/>
        <c:scaling>
          <c:orientation val="minMax"/>
          <c:max val="3.4"/>
          <c:min val="-0.4"/>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txPr>
    <a:bodyPr/>
    <a:lstStyle/>
    <a:p>
      <a:pPr>
        <a:defRPr>
          <a:solidFill/>
          <a:latin typeface="Ubuntu Condensed"/>
        </a:defRPr>
      </a:pPr>
      <a:endParaRPr lang="en-US"/>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c:style val="2"/>
  <c:chart>
    <c:autoTitleDeleted val="1"/>
    <c:plotArea>
      <c:layout/>
      <c:lineChart>
        <c:grouping val="standard"/>
        <c:varyColors val="0"/>
        <c:ser>
          <c:idx val="0"/>
          <c:order val="0"/>
          <c:tx>
            <c:strRef>
              <c:f>Sheet1!$B$1</c:f>
              <c:strCache>
                <c:ptCount val="1"/>
                <c:pt idx="0">
                  <c:v>Germany - 24/05/2023</c:v>
                </c:pt>
              </c:strCache>
            </c:strRef>
          </c:tx>
          <c:spPr>
            <a:ln w="19050">
              <a:solidFill>
                <a:srgbClr val="CD9D4D"/>
              </a:solidFill>
              <a:prstDash val="solid"/>
            </a:ln>
          </c:spPr>
          <c:marker>
            <c:spPr>
              <a:solidFill>
                <a:schemeClr val="accent5"/>
              </a:solidFill>
              <a:ln>
                <a:solidFill>
                  <a:schemeClr val="bg1"/>
                </a:solidFill>
              </a:ln>
            </c:spPr>
          </c:marker>
          <c:dLbls>
            <c:dLbl>
              <c:idx val="0"/>
              <c:layout>
                <c:manualLayout>
                  <c:x val="-2.9722158501824174E-3"/>
                  <c:y val="-8.379109339832707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0DAC-4D4B-9B76-A24C705C7C63}"/>
                </c:ext>
              </c:extLst>
            </c:dLbl>
            <c:dLbl>
              <c:idx val="3"/>
              <c:layout>
                <c:manualLayout>
                  <c:x val="-8.1987709160114466E-3"/>
                  <c:y val="-9.0060997096882936E-2"/>
                </c:manualLayout>
              </c:layout>
              <c:numFmt formatCode="0.00" sourceLinked="0"/>
              <c:spPr>
                <a:ln>
                  <a:solidFill>
                    <a:srgbClr val="CD9D4D"/>
                  </a:solidFill>
                </a:ln>
              </c:spPr>
              <c:txPr>
                <a:bodyPr/>
                <a:lstStyle/>
                <a:p>
                  <a:pPr>
                    <a:defRPr sz="8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DAC-4D4B-9B76-A24C705C7C63}"/>
                </c:ext>
              </c:extLst>
            </c:dLbl>
            <c:numFmt formatCode="#,##0.00" sourceLinked="0"/>
            <c:spPr>
              <a:noFill/>
              <a:ln>
                <a:noFill/>
              </a:ln>
              <a:effectLst/>
            </c:spPr>
            <c:txPr>
              <a:bodyPr/>
              <a:lstStyle/>
              <a:p>
                <a:pPr>
                  <a:defRPr>
                    <a:solidFill/>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Sheet1!$A$2:$A$5</c:f>
              <c:numCache>
                <c:formatCode>yyyy\-mm\-dd</c:formatCode>
                <c:ptCount val="4"/>
                <c:pt idx="0">
                  <c:v>46023</c:v>
                </c:pt>
                <c:pt idx="1">
                  <c:v>47484</c:v>
                </c:pt>
                <c:pt idx="2">
                  <c:v>48580</c:v>
                </c:pt>
                <c:pt idx="3">
                  <c:v>53328</c:v>
                </c:pt>
              </c:numCache>
            </c:numRef>
          </c:cat>
          <c:val>
            <c:numRef>
              <c:f>Sheet1!$B$2:$B$5</c:f>
              <c:numCache>
                <c:formatCode>General</c:formatCode>
                <c:ptCount val="4"/>
                <c:pt idx="0">
                  <c:v>2.23</c:v>
                </c:pt>
                <c:pt idx="1">
                  <c:v>2.3239999999999998</c:v>
                </c:pt>
                <c:pt idx="2">
                  <c:v>2.4019999999999997</c:v>
                </c:pt>
                <c:pt idx="3">
                  <c:v>2.5919999999999996</c:v>
                </c:pt>
              </c:numCache>
            </c:numRef>
          </c:val>
          <c:smooth val="1"/>
          <c:extLst>
            <c:ext xmlns:c16="http://schemas.microsoft.com/office/drawing/2014/chart" uri="{C3380CC4-5D6E-409C-BE32-E72D297353CC}">
              <c16:uniqueId val="{00000000-186A-4E52-9691-2B2C7CF02E0F}"/>
            </c:ext>
          </c:extLst>
        </c:ser>
        <c:ser>
          <c:idx val="1"/>
          <c:order val="1"/>
          <c:tx>
            <c:strRef>
              <c:f>Sheet1!$C$1</c:f>
              <c:strCache>
                <c:ptCount val="1"/>
                <c:pt idx="0">
                  <c:v>Germany - 01/09/2021</c:v>
                </c:pt>
              </c:strCache>
            </c:strRef>
          </c:tx>
          <c:spPr>
            <a:ln w="19050">
              <a:solidFill>
                <a:srgbClr val="000000"/>
              </a:solidFill>
              <a:prstDash val="solid"/>
            </a:ln>
          </c:spPr>
          <c:marker>
            <c:symbol val="x"/>
            <c:size val="6"/>
            <c:spPr>
              <a:noFill/>
              <a:ln>
                <a:solidFill>
                  <a:schemeClr val="accent1"/>
                </a:solidFill>
              </a:ln>
            </c:spPr>
          </c:marker>
          <c:dLbls>
            <c:dLbl>
              <c:idx val="0"/>
              <c:layout>
                <c:manualLayout>
                  <c:x val="-8.4380631275233816E-3"/>
                  <c:y val="8.37916388919497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0DAC-4D4B-9B76-A24C705C7C63}"/>
                </c:ext>
              </c:extLst>
            </c:dLbl>
            <c:dLbl>
              <c:idx val="3"/>
              <c:layout>
                <c:manualLayout>
                  <c:x val="-1.6397541832022893E-2"/>
                  <c:y val="0.12469984213414555"/>
                </c:manualLayout>
              </c:layout>
              <c:numFmt formatCode="0.00" sourceLinked="0"/>
              <c:spPr>
                <a:ln>
                  <a:solidFill>
                    <a:srgbClr val="000000"/>
                  </a:solidFill>
                </a:ln>
              </c:spPr>
              <c:txPr>
                <a:bodyPr/>
                <a:lstStyle/>
                <a:p>
                  <a:pPr>
                    <a:defRPr sz="8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0DAC-4D4B-9B76-A24C705C7C63}"/>
                </c:ext>
              </c:extLst>
            </c:dLbl>
            <c:numFmt formatCode="#,##0.00" sourceLinked="0"/>
            <c:spPr>
              <a:noFill/>
              <a:ln>
                <a:noFill/>
              </a:ln>
              <a:effectLst/>
            </c:spPr>
            <c:txPr>
              <a:bodyPr/>
              <a:lstStyle/>
              <a:p>
                <a:pPr>
                  <a:defRPr>
                    <a:solidFill/>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Sheet1!$A$2:$A$5</c:f>
              <c:numCache>
                <c:formatCode>yyyy\-mm\-dd</c:formatCode>
                <c:ptCount val="4"/>
                <c:pt idx="0">
                  <c:v>46023</c:v>
                </c:pt>
                <c:pt idx="1">
                  <c:v>47484</c:v>
                </c:pt>
                <c:pt idx="2">
                  <c:v>48580</c:v>
                </c:pt>
                <c:pt idx="3">
                  <c:v>53328</c:v>
                </c:pt>
              </c:numCache>
            </c:numRef>
          </c:cat>
          <c:val>
            <c:numRef>
              <c:f>Sheet1!$C$2:$C$5</c:f>
              <c:numCache>
                <c:formatCode>General</c:formatCode>
                <c:ptCount val="4"/>
                <c:pt idx="0">
                  <c:v>1.3399999999999999</c:v>
                </c:pt>
                <c:pt idx="1">
                  <c:v>1.48</c:v>
                </c:pt>
                <c:pt idx="3">
                  <c:v>1.6800000000000002</c:v>
                </c:pt>
              </c:numCache>
            </c:numRef>
          </c:val>
          <c:smooth val="1"/>
          <c:extLst>
            <c:ext xmlns:c16="http://schemas.microsoft.com/office/drawing/2014/chart" uri="{C3380CC4-5D6E-409C-BE32-E72D297353CC}">
              <c16:uniqueId val="{00000001-186A-4E52-9691-2B2C7CF02E0F}"/>
            </c:ext>
          </c:extLst>
        </c:ser>
        <c:dLbls>
          <c:showLegendKey val="0"/>
          <c:showVal val="0"/>
          <c:showCatName val="0"/>
          <c:showSerName val="0"/>
          <c:showPercent val="0"/>
          <c:showBubbleSize val="0"/>
        </c:dLbls>
        <c:marker val="1"/>
        <c:smooth val="0"/>
        <c:axId val="2118791784"/>
        <c:axId val="2140495176"/>
      </c:lineChart>
      <c:dateAx>
        <c:axId val="2118791784"/>
        <c:scaling>
          <c:orientation val="minMax"/>
        </c:scaling>
        <c:delete val="0"/>
        <c:axPos val="b"/>
        <c:numFmt formatCode="yyyy" sourceLinked="0"/>
        <c:majorTickMark val="out"/>
        <c:minorTickMark val="none"/>
        <c:tickLblPos val="low"/>
        <c:spPr>
          <a:noFill/>
          <a:ln w="12700">
            <a:solidFill>
              <a:schemeClr val="bg1">
                <a:lumMod val="50000"/>
              </a:schemeClr>
            </a:solidFill>
            <a:prstDash val="solid"/>
          </a:ln>
        </c:spPr>
        <c:txPr>
          <a:bodyPr/>
          <a:lstStyle/>
          <a:p>
            <a:pPr>
              <a:defRPr sz="8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2"/>
        <c:majorTimeUnit val="years"/>
      </c:dateAx>
      <c:valAx>
        <c:axId val="2140495176"/>
        <c:scaling>
          <c:orientation val="minMax"/>
          <c:min val="0.5"/>
        </c:scaling>
        <c:delete val="0"/>
        <c:axPos val="l"/>
        <c:majorGridlines>
          <c:spPr>
            <a:ln w="9525">
              <a:solidFill>
                <a:schemeClr val="accent2"/>
              </a:solidFill>
              <a:prstDash val="dash"/>
            </a:ln>
          </c:spPr>
        </c:majorGridlines>
        <c:numFmt formatCode="#,##0.0" sourceLinked="0"/>
        <c:majorTickMark val="out"/>
        <c:minorTickMark val="none"/>
        <c:tickLblPos val="nextTo"/>
        <c:spPr>
          <a:noFill/>
          <a:ln w="12700">
            <a:solidFill>
              <a:schemeClr val="bg1">
                <a:lumMod val="50000"/>
              </a:schemeClr>
            </a:solidFill>
            <a:prstDash val="solid"/>
          </a:ln>
        </c:spPr>
        <c:txPr>
          <a:bodyPr/>
          <a:lstStyle/>
          <a:p>
            <a:pPr>
              <a:defRPr sz="800" b="0" i="0" u="none">
                <a:solidFill>
                  <a:schemeClr val="tx1">
                    <a:lumMod val="65000"/>
                    <a:lumOff val="35000"/>
                  </a:schemeClr>
                </a:solidFill>
                <a:latin typeface="Ubuntu Condensed"/>
              </a:defRPr>
            </a:pPr>
            <a:endParaRPr lang="en-US"/>
          </a:p>
        </c:txPr>
        <c:crossAx val="2118791784"/>
        <c:crosses val="autoZero"/>
        <c:crossBetween val="between"/>
        <c:majorUnit val="0.5"/>
      </c:valAx>
    </c:plotArea>
    <c:legend>
      <c:legendPos val="b"/>
      <c:overlay val="0"/>
      <c:txPr>
        <a:bodyPr/>
        <a:lstStyle/>
        <a:p>
          <a:pPr>
            <a:defRPr sz="800" b="0" i="0" u="none">
              <a:solidFill>
                <a:schemeClr val="tx1">
                  <a:lumMod val="65000"/>
                  <a:lumOff val="35000"/>
                </a:schemeClr>
              </a:solidFill>
              <a:latin typeface="Ubuntu Condensed"/>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txPr>
    <a:bodyPr/>
    <a:lstStyle/>
    <a:p>
      <a:pPr>
        <a:defRPr sz="800">
          <a:solidFill>
            <a:schemeClr val="tx1">
              <a:lumMod val="65000"/>
              <a:lumOff val="35000"/>
            </a:schemeClr>
          </a:solidFill>
          <a:latin typeface="Ubuntu Condensed"/>
        </a:defRPr>
      </a:pPr>
      <a:endParaRPr lang="en-US"/>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0697330352785048E-2"/>
          <c:y val="3.1324260583765827E-2"/>
          <c:w val="0.91871225385165622"/>
          <c:h val="0.84288831656652019"/>
        </c:manualLayout>
      </c:layout>
      <c:lineChart>
        <c:grouping val="standard"/>
        <c:varyColors val="0"/>
        <c:ser>
          <c:idx val="0"/>
          <c:order val="0"/>
          <c:tx>
            <c:strRef>
              <c:f>Sheet1!$B$1</c:f>
              <c:strCache>
                <c:ptCount val="1"/>
                <c:pt idx="0">
                  <c:v>Spread between 10Y &amp; 2Y Bund</c:v>
                </c:pt>
              </c:strCache>
            </c:strRef>
          </c:tx>
          <c:spPr>
            <a:ln w="19050">
              <a:solidFill>
                <a:srgbClr val="000000"/>
              </a:solidFill>
            </a:ln>
          </c:spPr>
          <c:marker>
            <c:symbol val="none"/>
          </c:marker>
          <c:dLbls>
            <c:dLbl>
              <c:idx val="9427"/>
              <c:numFmt formatCode="0" sourceLinked="0"/>
              <c:spPr>
                <a:ln>
                  <a:solidFill>
                    <a:srgbClr val="000000"/>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6D54-4706-B8DE-D68E11427A5A}"/>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Sheet1!$A$2:$A$9429</c:f>
              <c:numCache>
                <c:formatCode>yyyy\-mm\-dd</c:formatCode>
                <c:ptCount val="9428"/>
                <c:pt idx="0">
                  <c:v>35643</c:v>
                </c:pt>
                <c:pt idx="1">
                  <c:v>35644</c:v>
                </c:pt>
                <c:pt idx="2">
                  <c:v>35645</c:v>
                </c:pt>
                <c:pt idx="3">
                  <c:v>35646</c:v>
                </c:pt>
                <c:pt idx="4">
                  <c:v>35647</c:v>
                </c:pt>
                <c:pt idx="5">
                  <c:v>35648</c:v>
                </c:pt>
                <c:pt idx="6">
                  <c:v>35649</c:v>
                </c:pt>
                <c:pt idx="7">
                  <c:v>35650</c:v>
                </c:pt>
                <c:pt idx="8">
                  <c:v>35651</c:v>
                </c:pt>
                <c:pt idx="9">
                  <c:v>35652</c:v>
                </c:pt>
                <c:pt idx="10">
                  <c:v>35653</c:v>
                </c:pt>
                <c:pt idx="11">
                  <c:v>35654</c:v>
                </c:pt>
                <c:pt idx="12">
                  <c:v>35655</c:v>
                </c:pt>
                <c:pt idx="13">
                  <c:v>35656</c:v>
                </c:pt>
                <c:pt idx="14">
                  <c:v>35657</c:v>
                </c:pt>
                <c:pt idx="15">
                  <c:v>35658</c:v>
                </c:pt>
                <c:pt idx="16">
                  <c:v>35659</c:v>
                </c:pt>
                <c:pt idx="17">
                  <c:v>35660</c:v>
                </c:pt>
                <c:pt idx="18">
                  <c:v>35661</c:v>
                </c:pt>
                <c:pt idx="19">
                  <c:v>35662</c:v>
                </c:pt>
                <c:pt idx="20">
                  <c:v>35663</c:v>
                </c:pt>
                <c:pt idx="21">
                  <c:v>35664</c:v>
                </c:pt>
                <c:pt idx="22">
                  <c:v>35665</c:v>
                </c:pt>
                <c:pt idx="23">
                  <c:v>35666</c:v>
                </c:pt>
                <c:pt idx="24">
                  <c:v>35667</c:v>
                </c:pt>
                <c:pt idx="25">
                  <c:v>35668</c:v>
                </c:pt>
                <c:pt idx="26">
                  <c:v>35669</c:v>
                </c:pt>
                <c:pt idx="27">
                  <c:v>35670</c:v>
                </c:pt>
                <c:pt idx="28">
                  <c:v>35671</c:v>
                </c:pt>
                <c:pt idx="29">
                  <c:v>35672</c:v>
                </c:pt>
                <c:pt idx="30">
                  <c:v>35673</c:v>
                </c:pt>
                <c:pt idx="31">
                  <c:v>35674</c:v>
                </c:pt>
                <c:pt idx="32">
                  <c:v>35675</c:v>
                </c:pt>
                <c:pt idx="33">
                  <c:v>35676</c:v>
                </c:pt>
                <c:pt idx="34">
                  <c:v>35677</c:v>
                </c:pt>
                <c:pt idx="35">
                  <c:v>35678</c:v>
                </c:pt>
                <c:pt idx="36">
                  <c:v>35679</c:v>
                </c:pt>
                <c:pt idx="37">
                  <c:v>35680</c:v>
                </c:pt>
                <c:pt idx="38">
                  <c:v>35681</c:v>
                </c:pt>
                <c:pt idx="39">
                  <c:v>35682</c:v>
                </c:pt>
                <c:pt idx="40">
                  <c:v>35683</c:v>
                </c:pt>
                <c:pt idx="41">
                  <c:v>35684</c:v>
                </c:pt>
                <c:pt idx="42">
                  <c:v>35685</c:v>
                </c:pt>
                <c:pt idx="43">
                  <c:v>35686</c:v>
                </c:pt>
                <c:pt idx="44">
                  <c:v>35687</c:v>
                </c:pt>
                <c:pt idx="45">
                  <c:v>35688</c:v>
                </c:pt>
                <c:pt idx="46">
                  <c:v>35689</c:v>
                </c:pt>
                <c:pt idx="47">
                  <c:v>35690</c:v>
                </c:pt>
                <c:pt idx="48">
                  <c:v>35691</c:v>
                </c:pt>
                <c:pt idx="49">
                  <c:v>35692</c:v>
                </c:pt>
                <c:pt idx="50">
                  <c:v>35693</c:v>
                </c:pt>
                <c:pt idx="51">
                  <c:v>35694</c:v>
                </c:pt>
                <c:pt idx="52">
                  <c:v>35695</c:v>
                </c:pt>
                <c:pt idx="53">
                  <c:v>35696</c:v>
                </c:pt>
                <c:pt idx="54">
                  <c:v>35697</c:v>
                </c:pt>
                <c:pt idx="55">
                  <c:v>35698</c:v>
                </c:pt>
                <c:pt idx="56">
                  <c:v>35699</c:v>
                </c:pt>
                <c:pt idx="57">
                  <c:v>35700</c:v>
                </c:pt>
                <c:pt idx="58">
                  <c:v>35701</c:v>
                </c:pt>
                <c:pt idx="59">
                  <c:v>35702</c:v>
                </c:pt>
                <c:pt idx="60">
                  <c:v>35703</c:v>
                </c:pt>
                <c:pt idx="61">
                  <c:v>35704</c:v>
                </c:pt>
                <c:pt idx="62">
                  <c:v>35705</c:v>
                </c:pt>
                <c:pt idx="63">
                  <c:v>35706</c:v>
                </c:pt>
                <c:pt idx="64">
                  <c:v>35707</c:v>
                </c:pt>
                <c:pt idx="65">
                  <c:v>35708</c:v>
                </c:pt>
                <c:pt idx="66">
                  <c:v>35709</c:v>
                </c:pt>
                <c:pt idx="67">
                  <c:v>35710</c:v>
                </c:pt>
                <c:pt idx="68">
                  <c:v>35711</c:v>
                </c:pt>
                <c:pt idx="69">
                  <c:v>35712</c:v>
                </c:pt>
                <c:pt idx="70">
                  <c:v>35713</c:v>
                </c:pt>
                <c:pt idx="71">
                  <c:v>35714</c:v>
                </c:pt>
                <c:pt idx="72">
                  <c:v>35715</c:v>
                </c:pt>
                <c:pt idx="73">
                  <c:v>35716</c:v>
                </c:pt>
                <c:pt idx="74">
                  <c:v>35717</c:v>
                </c:pt>
                <c:pt idx="75">
                  <c:v>35718</c:v>
                </c:pt>
                <c:pt idx="76">
                  <c:v>35719</c:v>
                </c:pt>
                <c:pt idx="77">
                  <c:v>35720</c:v>
                </c:pt>
                <c:pt idx="78">
                  <c:v>35721</c:v>
                </c:pt>
                <c:pt idx="79">
                  <c:v>35722</c:v>
                </c:pt>
                <c:pt idx="80">
                  <c:v>35723</c:v>
                </c:pt>
                <c:pt idx="81">
                  <c:v>35724</c:v>
                </c:pt>
                <c:pt idx="82">
                  <c:v>35725</c:v>
                </c:pt>
                <c:pt idx="83">
                  <c:v>35726</c:v>
                </c:pt>
                <c:pt idx="84">
                  <c:v>35727</c:v>
                </c:pt>
                <c:pt idx="85">
                  <c:v>35728</c:v>
                </c:pt>
                <c:pt idx="86">
                  <c:v>35729</c:v>
                </c:pt>
                <c:pt idx="87">
                  <c:v>35730</c:v>
                </c:pt>
                <c:pt idx="88">
                  <c:v>35731</c:v>
                </c:pt>
                <c:pt idx="89">
                  <c:v>35732</c:v>
                </c:pt>
                <c:pt idx="90">
                  <c:v>35733</c:v>
                </c:pt>
                <c:pt idx="91">
                  <c:v>35734</c:v>
                </c:pt>
                <c:pt idx="92">
                  <c:v>35735</c:v>
                </c:pt>
                <c:pt idx="93">
                  <c:v>35736</c:v>
                </c:pt>
                <c:pt idx="94">
                  <c:v>35737</c:v>
                </c:pt>
                <c:pt idx="95">
                  <c:v>35738</c:v>
                </c:pt>
                <c:pt idx="96">
                  <c:v>35739</c:v>
                </c:pt>
                <c:pt idx="97">
                  <c:v>35740</c:v>
                </c:pt>
                <c:pt idx="98">
                  <c:v>35741</c:v>
                </c:pt>
                <c:pt idx="99">
                  <c:v>35742</c:v>
                </c:pt>
                <c:pt idx="100">
                  <c:v>35743</c:v>
                </c:pt>
                <c:pt idx="101">
                  <c:v>35744</c:v>
                </c:pt>
                <c:pt idx="102">
                  <c:v>35745</c:v>
                </c:pt>
                <c:pt idx="103">
                  <c:v>35746</c:v>
                </c:pt>
                <c:pt idx="104">
                  <c:v>35747</c:v>
                </c:pt>
                <c:pt idx="105">
                  <c:v>35748</c:v>
                </c:pt>
                <c:pt idx="106">
                  <c:v>35749</c:v>
                </c:pt>
                <c:pt idx="107">
                  <c:v>35750</c:v>
                </c:pt>
                <c:pt idx="108">
                  <c:v>35751</c:v>
                </c:pt>
                <c:pt idx="109">
                  <c:v>35752</c:v>
                </c:pt>
                <c:pt idx="110">
                  <c:v>35753</c:v>
                </c:pt>
                <c:pt idx="111">
                  <c:v>35754</c:v>
                </c:pt>
                <c:pt idx="112">
                  <c:v>35755</c:v>
                </c:pt>
                <c:pt idx="113">
                  <c:v>35756</c:v>
                </c:pt>
                <c:pt idx="114">
                  <c:v>35757</c:v>
                </c:pt>
                <c:pt idx="115">
                  <c:v>35758</c:v>
                </c:pt>
                <c:pt idx="116">
                  <c:v>35759</c:v>
                </c:pt>
                <c:pt idx="117">
                  <c:v>35760</c:v>
                </c:pt>
                <c:pt idx="118">
                  <c:v>35761</c:v>
                </c:pt>
                <c:pt idx="119">
                  <c:v>35762</c:v>
                </c:pt>
                <c:pt idx="120">
                  <c:v>35763</c:v>
                </c:pt>
                <c:pt idx="121">
                  <c:v>35764</c:v>
                </c:pt>
                <c:pt idx="122">
                  <c:v>35765</c:v>
                </c:pt>
                <c:pt idx="123">
                  <c:v>35766</c:v>
                </c:pt>
                <c:pt idx="124">
                  <c:v>35767</c:v>
                </c:pt>
                <c:pt idx="125">
                  <c:v>35768</c:v>
                </c:pt>
                <c:pt idx="126">
                  <c:v>35769</c:v>
                </c:pt>
                <c:pt idx="127">
                  <c:v>35770</c:v>
                </c:pt>
                <c:pt idx="128">
                  <c:v>35771</c:v>
                </c:pt>
                <c:pt idx="129">
                  <c:v>35772</c:v>
                </c:pt>
                <c:pt idx="130">
                  <c:v>35773</c:v>
                </c:pt>
                <c:pt idx="131">
                  <c:v>35774</c:v>
                </c:pt>
                <c:pt idx="132">
                  <c:v>35775</c:v>
                </c:pt>
                <c:pt idx="133">
                  <c:v>35776</c:v>
                </c:pt>
                <c:pt idx="134">
                  <c:v>35777</c:v>
                </c:pt>
                <c:pt idx="135">
                  <c:v>35778</c:v>
                </c:pt>
                <c:pt idx="136">
                  <c:v>35779</c:v>
                </c:pt>
                <c:pt idx="137">
                  <c:v>35780</c:v>
                </c:pt>
                <c:pt idx="138">
                  <c:v>35781</c:v>
                </c:pt>
                <c:pt idx="139">
                  <c:v>35782</c:v>
                </c:pt>
                <c:pt idx="140">
                  <c:v>35783</c:v>
                </c:pt>
                <c:pt idx="141">
                  <c:v>35784</c:v>
                </c:pt>
                <c:pt idx="142">
                  <c:v>35785</c:v>
                </c:pt>
                <c:pt idx="143">
                  <c:v>35786</c:v>
                </c:pt>
                <c:pt idx="144">
                  <c:v>35787</c:v>
                </c:pt>
                <c:pt idx="145">
                  <c:v>35788</c:v>
                </c:pt>
                <c:pt idx="146">
                  <c:v>35789</c:v>
                </c:pt>
                <c:pt idx="147">
                  <c:v>35790</c:v>
                </c:pt>
                <c:pt idx="148">
                  <c:v>35791</c:v>
                </c:pt>
                <c:pt idx="149">
                  <c:v>35792</c:v>
                </c:pt>
                <c:pt idx="150">
                  <c:v>35793</c:v>
                </c:pt>
                <c:pt idx="151">
                  <c:v>35794</c:v>
                </c:pt>
                <c:pt idx="152">
                  <c:v>35795</c:v>
                </c:pt>
                <c:pt idx="153">
                  <c:v>35796</c:v>
                </c:pt>
                <c:pt idx="154">
                  <c:v>35797</c:v>
                </c:pt>
                <c:pt idx="155">
                  <c:v>35798</c:v>
                </c:pt>
                <c:pt idx="156">
                  <c:v>35799</c:v>
                </c:pt>
                <c:pt idx="157">
                  <c:v>35800</c:v>
                </c:pt>
                <c:pt idx="158">
                  <c:v>35801</c:v>
                </c:pt>
                <c:pt idx="159">
                  <c:v>35802</c:v>
                </c:pt>
                <c:pt idx="160">
                  <c:v>35803</c:v>
                </c:pt>
                <c:pt idx="161">
                  <c:v>35804</c:v>
                </c:pt>
                <c:pt idx="162">
                  <c:v>35805</c:v>
                </c:pt>
                <c:pt idx="163">
                  <c:v>35806</c:v>
                </c:pt>
                <c:pt idx="164">
                  <c:v>35807</c:v>
                </c:pt>
                <c:pt idx="165">
                  <c:v>35808</c:v>
                </c:pt>
                <c:pt idx="166">
                  <c:v>35809</c:v>
                </c:pt>
                <c:pt idx="167">
                  <c:v>35810</c:v>
                </c:pt>
                <c:pt idx="168">
                  <c:v>35811</c:v>
                </c:pt>
                <c:pt idx="169">
                  <c:v>35812</c:v>
                </c:pt>
                <c:pt idx="170">
                  <c:v>35813</c:v>
                </c:pt>
                <c:pt idx="171">
                  <c:v>35814</c:v>
                </c:pt>
                <c:pt idx="172">
                  <c:v>35815</c:v>
                </c:pt>
                <c:pt idx="173">
                  <c:v>35816</c:v>
                </c:pt>
                <c:pt idx="174">
                  <c:v>35817</c:v>
                </c:pt>
                <c:pt idx="175">
                  <c:v>35818</c:v>
                </c:pt>
                <c:pt idx="176">
                  <c:v>35819</c:v>
                </c:pt>
                <c:pt idx="177">
                  <c:v>35820</c:v>
                </c:pt>
                <c:pt idx="178">
                  <c:v>35821</c:v>
                </c:pt>
                <c:pt idx="179">
                  <c:v>35822</c:v>
                </c:pt>
                <c:pt idx="180">
                  <c:v>35823</c:v>
                </c:pt>
                <c:pt idx="181">
                  <c:v>35824</c:v>
                </c:pt>
                <c:pt idx="182">
                  <c:v>35825</c:v>
                </c:pt>
                <c:pt idx="183">
                  <c:v>35826</c:v>
                </c:pt>
                <c:pt idx="184">
                  <c:v>35827</c:v>
                </c:pt>
                <c:pt idx="185">
                  <c:v>35828</c:v>
                </c:pt>
                <c:pt idx="186">
                  <c:v>35829</c:v>
                </c:pt>
                <c:pt idx="187">
                  <c:v>35830</c:v>
                </c:pt>
                <c:pt idx="188">
                  <c:v>35831</c:v>
                </c:pt>
                <c:pt idx="189">
                  <c:v>35832</c:v>
                </c:pt>
                <c:pt idx="190">
                  <c:v>35833</c:v>
                </c:pt>
                <c:pt idx="191">
                  <c:v>35834</c:v>
                </c:pt>
                <c:pt idx="192">
                  <c:v>35835</c:v>
                </c:pt>
                <c:pt idx="193">
                  <c:v>35836</c:v>
                </c:pt>
                <c:pt idx="194">
                  <c:v>35837</c:v>
                </c:pt>
                <c:pt idx="195">
                  <c:v>35838</c:v>
                </c:pt>
                <c:pt idx="196">
                  <c:v>35839</c:v>
                </c:pt>
                <c:pt idx="197">
                  <c:v>35840</c:v>
                </c:pt>
                <c:pt idx="198">
                  <c:v>35841</c:v>
                </c:pt>
                <c:pt idx="199">
                  <c:v>35842</c:v>
                </c:pt>
                <c:pt idx="200">
                  <c:v>35843</c:v>
                </c:pt>
                <c:pt idx="201">
                  <c:v>35844</c:v>
                </c:pt>
                <c:pt idx="202">
                  <c:v>35845</c:v>
                </c:pt>
                <c:pt idx="203">
                  <c:v>35846</c:v>
                </c:pt>
                <c:pt idx="204">
                  <c:v>35847</c:v>
                </c:pt>
                <c:pt idx="205">
                  <c:v>35848</c:v>
                </c:pt>
                <c:pt idx="206">
                  <c:v>35849</c:v>
                </c:pt>
                <c:pt idx="207">
                  <c:v>35850</c:v>
                </c:pt>
                <c:pt idx="208">
                  <c:v>35851</c:v>
                </c:pt>
                <c:pt idx="209">
                  <c:v>35852</c:v>
                </c:pt>
                <c:pt idx="210">
                  <c:v>35853</c:v>
                </c:pt>
                <c:pt idx="211">
                  <c:v>35854</c:v>
                </c:pt>
                <c:pt idx="212">
                  <c:v>35855</c:v>
                </c:pt>
                <c:pt idx="213">
                  <c:v>35856</c:v>
                </c:pt>
                <c:pt idx="214">
                  <c:v>35857</c:v>
                </c:pt>
                <c:pt idx="215">
                  <c:v>35858</c:v>
                </c:pt>
                <c:pt idx="216">
                  <c:v>35859</c:v>
                </c:pt>
                <c:pt idx="217">
                  <c:v>35860</c:v>
                </c:pt>
                <c:pt idx="218">
                  <c:v>35861</c:v>
                </c:pt>
                <c:pt idx="219">
                  <c:v>35862</c:v>
                </c:pt>
                <c:pt idx="220">
                  <c:v>35863</c:v>
                </c:pt>
                <c:pt idx="221">
                  <c:v>35864</c:v>
                </c:pt>
                <c:pt idx="222">
                  <c:v>35865</c:v>
                </c:pt>
                <c:pt idx="223">
                  <c:v>35866</c:v>
                </c:pt>
                <c:pt idx="224">
                  <c:v>35867</c:v>
                </c:pt>
                <c:pt idx="225">
                  <c:v>35868</c:v>
                </c:pt>
                <c:pt idx="226">
                  <c:v>35869</c:v>
                </c:pt>
                <c:pt idx="227">
                  <c:v>35870</c:v>
                </c:pt>
                <c:pt idx="228">
                  <c:v>35871</c:v>
                </c:pt>
                <c:pt idx="229">
                  <c:v>35872</c:v>
                </c:pt>
                <c:pt idx="230">
                  <c:v>35873</c:v>
                </c:pt>
                <c:pt idx="231">
                  <c:v>35874</c:v>
                </c:pt>
                <c:pt idx="232">
                  <c:v>35875</c:v>
                </c:pt>
                <c:pt idx="233">
                  <c:v>35876</c:v>
                </c:pt>
                <c:pt idx="234">
                  <c:v>35877</c:v>
                </c:pt>
                <c:pt idx="235">
                  <c:v>35878</c:v>
                </c:pt>
                <c:pt idx="236">
                  <c:v>35879</c:v>
                </c:pt>
                <c:pt idx="237">
                  <c:v>35880</c:v>
                </c:pt>
                <c:pt idx="238">
                  <c:v>35881</c:v>
                </c:pt>
                <c:pt idx="239">
                  <c:v>35882</c:v>
                </c:pt>
                <c:pt idx="240">
                  <c:v>35883</c:v>
                </c:pt>
                <c:pt idx="241">
                  <c:v>35884</c:v>
                </c:pt>
                <c:pt idx="242">
                  <c:v>35885</c:v>
                </c:pt>
                <c:pt idx="243">
                  <c:v>35886</c:v>
                </c:pt>
                <c:pt idx="244">
                  <c:v>35887</c:v>
                </c:pt>
                <c:pt idx="245">
                  <c:v>35888</c:v>
                </c:pt>
                <c:pt idx="246">
                  <c:v>35889</c:v>
                </c:pt>
                <c:pt idx="247">
                  <c:v>35890</c:v>
                </c:pt>
                <c:pt idx="248">
                  <c:v>35891</c:v>
                </c:pt>
                <c:pt idx="249">
                  <c:v>35892</c:v>
                </c:pt>
                <c:pt idx="250">
                  <c:v>35893</c:v>
                </c:pt>
                <c:pt idx="251">
                  <c:v>35894</c:v>
                </c:pt>
                <c:pt idx="252">
                  <c:v>35895</c:v>
                </c:pt>
                <c:pt idx="253">
                  <c:v>35896</c:v>
                </c:pt>
                <c:pt idx="254">
                  <c:v>35897</c:v>
                </c:pt>
                <c:pt idx="255">
                  <c:v>35898</c:v>
                </c:pt>
                <c:pt idx="256">
                  <c:v>35899</c:v>
                </c:pt>
                <c:pt idx="257">
                  <c:v>35900</c:v>
                </c:pt>
                <c:pt idx="258">
                  <c:v>35901</c:v>
                </c:pt>
                <c:pt idx="259">
                  <c:v>35902</c:v>
                </c:pt>
                <c:pt idx="260">
                  <c:v>35903</c:v>
                </c:pt>
                <c:pt idx="261">
                  <c:v>35904</c:v>
                </c:pt>
                <c:pt idx="262">
                  <c:v>35905</c:v>
                </c:pt>
                <c:pt idx="263">
                  <c:v>35906</c:v>
                </c:pt>
                <c:pt idx="264">
                  <c:v>35907</c:v>
                </c:pt>
                <c:pt idx="265">
                  <c:v>35908</c:v>
                </c:pt>
                <c:pt idx="266">
                  <c:v>35909</c:v>
                </c:pt>
                <c:pt idx="267">
                  <c:v>35910</c:v>
                </c:pt>
                <c:pt idx="268">
                  <c:v>35911</c:v>
                </c:pt>
                <c:pt idx="269">
                  <c:v>35912</c:v>
                </c:pt>
                <c:pt idx="270">
                  <c:v>35913</c:v>
                </c:pt>
                <c:pt idx="271">
                  <c:v>35914</c:v>
                </c:pt>
                <c:pt idx="272">
                  <c:v>35915</c:v>
                </c:pt>
                <c:pt idx="273">
                  <c:v>35916</c:v>
                </c:pt>
                <c:pt idx="274">
                  <c:v>35917</c:v>
                </c:pt>
                <c:pt idx="275">
                  <c:v>35918</c:v>
                </c:pt>
                <c:pt idx="276">
                  <c:v>35919</c:v>
                </c:pt>
                <c:pt idx="277">
                  <c:v>35920</c:v>
                </c:pt>
                <c:pt idx="278">
                  <c:v>35921</c:v>
                </c:pt>
                <c:pt idx="279">
                  <c:v>35922</c:v>
                </c:pt>
                <c:pt idx="280">
                  <c:v>35923</c:v>
                </c:pt>
                <c:pt idx="281">
                  <c:v>35924</c:v>
                </c:pt>
                <c:pt idx="282">
                  <c:v>35925</c:v>
                </c:pt>
                <c:pt idx="283">
                  <c:v>35926</c:v>
                </c:pt>
                <c:pt idx="284">
                  <c:v>35927</c:v>
                </c:pt>
                <c:pt idx="285">
                  <c:v>35928</c:v>
                </c:pt>
                <c:pt idx="286">
                  <c:v>35929</c:v>
                </c:pt>
                <c:pt idx="287">
                  <c:v>35930</c:v>
                </c:pt>
                <c:pt idx="288">
                  <c:v>35931</c:v>
                </c:pt>
                <c:pt idx="289">
                  <c:v>35932</c:v>
                </c:pt>
                <c:pt idx="290">
                  <c:v>35933</c:v>
                </c:pt>
                <c:pt idx="291">
                  <c:v>35934</c:v>
                </c:pt>
                <c:pt idx="292">
                  <c:v>35935</c:v>
                </c:pt>
                <c:pt idx="293">
                  <c:v>35936</c:v>
                </c:pt>
                <c:pt idx="294">
                  <c:v>35937</c:v>
                </c:pt>
                <c:pt idx="295">
                  <c:v>35938</c:v>
                </c:pt>
                <c:pt idx="296">
                  <c:v>35939</c:v>
                </c:pt>
                <c:pt idx="297">
                  <c:v>35940</c:v>
                </c:pt>
                <c:pt idx="298">
                  <c:v>35941</c:v>
                </c:pt>
                <c:pt idx="299">
                  <c:v>35942</c:v>
                </c:pt>
                <c:pt idx="300">
                  <c:v>35943</c:v>
                </c:pt>
                <c:pt idx="301">
                  <c:v>35944</c:v>
                </c:pt>
                <c:pt idx="302">
                  <c:v>35945</c:v>
                </c:pt>
                <c:pt idx="303">
                  <c:v>35946</c:v>
                </c:pt>
                <c:pt idx="304">
                  <c:v>35947</c:v>
                </c:pt>
                <c:pt idx="305">
                  <c:v>35948</c:v>
                </c:pt>
                <c:pt idx="306">
                  <c:v>35949</c:v>
                </c:pt>
                <c:pt idx="307">
                  <c:v>35950</c:v>
                </c:pt>
                <c:pt idx="308">
                  <c:v>35951</c:v>
                </c:pt>
                <c:pt idx="309">
                  <c:v>35952</c:v>
                </c:pt>
                <c:pt idx="310">
                  <c:v>35953</c:v>
                </c:pt>
                <c:pt idx="311">
                  <c:v>35954</c:v>
                </c:pt>
                <c:pt idx="312">
                  <c:v>35955</c:v>
                </c:pt>
                <c:pt idx="313">
                  <c:v>35956</c:v>
                </c:pt>
                <c:pt idx="314">
                  <c:v>35957</c:v>
                </c:pt>
                <c:pt idx="315">
                  <c:v>35958</c:v>
                </c:pt>
                <c:pt idx="316">
                  <c:v>35959</c:v>
                </c:pt>
                <c:pt idx="317">
                  <c:v>35960</c:v>
                </c:pt>
                <c:pt idx="318">
                  <c:v>35961</c:v>
                </c:pt>
                <c:pt idx="319">
                  <c:v>35962</c:v>
                </c:pt>
                <c:pt idx="320">
                  <c:v>35963</c:v>
                </c:pt>
                <c:pt idx="321">
                  <c:v>35964</c:v>
                </c:pt>
                <c:pt idx="322">
                  <c:v>35965</c:v>
                </c:pt>
                <c:pt idx="323">
                  <c:v>35966</c:v>
                </c:pt>
                <c:pt idx="324">
                  <c:v>35967</c:v>
                </c:pt>
                <c:pt idx="325">
                  <c:v>35968</c:v>
                </c:pt>
                <c:pt idx="326">
                  <c:v>35969</c:v>
                </c:pt>
                <c:pt idx="327">
                  <c:v>35970</c:v>
                </c:pt>
                <c:pt idx="328">
                  <c:v>35971</c:v>
                </c:pt>
                <c:pt idx="329">
                  <c:v>35972</c:v>
                </c:pt>
                <c:pt idx="330">
                  <c:v>35973</c:v>
                </c:pt>
                <c:pt idx="331">
                  <c:v>35974</c:v>
                </c:pt>
                <c:pt idx="332">
                  <c:v>35975</c:v>
                </c:pt>
                <c:pt idx="333">
                  <c:v>35976</c:v>
                </c:pt>
                <c:pt idx="334">
                  <c:v>35977</c:v>
                </c:pt>
                <c:pt idx="335">
                  <c:v>35978</c:v>
                </c:pt>
                <c:pt idx="336">
                  <c:v>35979</c:v>
                </c:pt>
                <c:pt idx="337">
                  <c:v>35980</c:v>
                </c:pt>
                <c:pt idx="338">
                  <c:v>35981</c:v>
                </c:pt>
                <c:pt idx="339">
                  <c:v>35982</c:v>
                </c:pt>
                <c:pt idx="340">
                  <c:v>35983</c:v>
                </c:pt>
                <c:pt idx="341">
                  <c:v>35984</c:v>
                </c:pt>
                <c:pt idx="342">
                  <c:v>35985</c:v>
                </c:pt>
                <c:pt idx="343">
                  <c:v>35986</c:v>
                </c:pt>
                <c:pt idx="344">
                  <c:v>35987</c:v>
                </c:pt>
                <c:pt idx="345">
                  <c:v>35988</c:v>
                </c:pt>
                <c:pt idx="346">
                  <c:v>35989</c:v>
                </c:pt>
                <c:pt idx="347">
                  <c:v>35990</c:v>
                </c:pt>
                <c:pt idx="348">
                  <c:v>35991</c:v>
                </c:pt>
                <c:pt idx="349">
                  <c:v>35992</c:v>
                </c:pt>
                <c:pt idx="350">
                  <c:v>35993</c:v>
                </c:pt>
                <c:pt idx="351">
                  <c:v>35994</c:v>
                </c:pt>
                <c:pt idx="352">
                  <c:v>35995</c:v>
                </c:pt>
                <c:pt idx="353">
                  <c:v>35996</c:v>
                </c:pt>
                <c:pt idx="354">
                  <c:v>35997</c:v>
                </c:pt>
                <c:pt idx="355">
                  <c:v>35998</c:v>
                </c:pt>
                <c:pt idx="356">
                  <c:v>35999</c:v>
                </c:pt>
                <c:pt idx="357">
                  <c:v>36000</c:v>
                </c:pt>
                <c:pt idx="358">
                  <c:v>36001</c:v>
                </c:pt>
                <c:pt idx="359">
                  <c:v>36002</c:v>
                </c:pt>
                <c:pt idx="360">
                  <c:v>36003</c:v>
                </c:pt>
                <c:pt idx="361">
                  <c:v>36004</c:v>
                </c:pt>
                <c:pt idx="362">
                  <c:v>36005</c:v>
                </c:pt>
                <c:pt idx="363">
                  <c:v>36006</c:v>
                </c:pt>
                <c:pt idx="364">
                  <c:v>36007</c:v>
                </c:pt>
                <c:pt idx="365">
                  <c:v>36008</c:v>
                </c:pt>
                <c:pt idx="366">
                  <c:v>36009</c:v>
                </c:pt>
                <c:pt idx="367">
                  <c:v>36010</c:v>
                </c:pt>
                <c:pt idx="368">
                  <c:v>36011</c:v>
                </c:pt>
                <c:pt idx="369">
                  <c:v>36012</c:v>
                </c:pt>
                <c:pt idx="370">
                  <c:v>36013</c:v>
                </c:pt>
                <c:pt idx="371">
                  <c:v>36014</c:v>
                </c:pt>
                <c:pt idx="372">
                  <c:v>36015</c:v>
                </c:pt>
                <c:pt idx="373">
                  <c:v>36016</c:v>
                </c:pt>
                <c:pt idx="374">
                  <c:v>36017</c:v>
                </c:pt>
                <c:pt idx="375">
                  <c:v>36018</c:v>
                </c:pt>
                <c:pt idx="376">
                  <c:v>36019</c:v>
                </c:pt>
                <c:pt idx="377">
                  <c:v>36020</c:v>
                </c:pt>
                <c:pt idx="378">
                  <c:v>36021</c:v>
                </c:pt>
                <c:pt idx="379">
                  <c:v>36022</c:v>
                </c:pt>
                <c:pt idx="380">
                  <c:v>36023</c:v>
                </c:pt>
                <c:pt idx="381">
                  <c:v>36024</c:v>
                </c:pt>
                <c:pt idx="382">
                  <c:v>36025</c:v>
                </c:pt>
                <c:pt idx="383">
                  <c:v>36026</c:v>
                </c:pt>
                <c:pt idx="384">
                  <c:v>36027</c:v>
                </c:pt>
                <c:pt idx="385">
                  <c:v>36028</c:v>
                </c:pt>
                <c:pt idx="386">
                  <c:v>36029</c:v>
                </c:pt>
                <c:pt idx="387">
                  <c:v>36030</c:v>
                </c:pt>
                <c:pt idx="388">
                  <c:v>36031</c:v>
                </c:pt>
                <c:pt idx="389">
                  <c:v>36032</c:v>
                </c:pt>
                <c:pt idx="390">
                  <c:v>36033</c:v>
                </c:pt>
                <c:pt idx="391">
                  <c:v>36034</c:v>
                </c:pt>
                <c:pt idx="392">
                  <c:v>36035</c:v>
                </c:pt>
                <c:pt idx="393">
                  <c:v>36036</c:v>
                </c:pt>
                <c:pt idx="394">
                  <c:v>36037</c:v>
                </c:pt>
                <c:pt idx="395">
                  <c:v>36038</c:v>
                </c:pt>
                <c:pt idx="396">
                  <c:v>36039</c:v>
                </c:pt>
                <c:pt idx="397">
                  <c:v>36040</c:v>
                </c:pt>
                <c:pt idx="398">
                  <c:v>36041</c:v>
                </c:pt>
                <c:pt idx="399">
                  <c:v>36042</c:v>
                </c:pt>
                <c:pt idx="400">
                  <c:v>36043</c:v>
                </c:pt>
                <c:pt idx="401">
                  <c:v>36044</c:v>
                </c:pt>
                <c:pt idx="402">
                  <c:v>36045</c:v>
                </c:pt>
                <c:pt idx="403">
                  <c:v>36046</c:v>
                </c:pt>
                <c:pt idx="404">
                  <c:v>36047</c:v>
                </c:pt>
                <c:pt idx="405">
                  <c:v>36048</c:v>
                </c:pt>
                <c:pt idx="406">
                  <c:v>36049</c:v>
                </c:pt>
                <c:pt idx="407">
                  <c:v>36050</c:v>
                </c:pt>
                <c:pt idx="408">
                  <c:v>36051</c:v>
                </c:pt>
                <c:pt idx="409">
                  <c:v>36052</c:v>
                </c:pt>
                <c:pt idx="410">
                  <c:v>36053</c:v>
                </c:pt>
                <c:pt idx="411">
                  <c:v>36054</c:v>
                </c:pt>
                <c:pt idx="412">
                  <c:v>36055</c:v>
                </c:pt>
                <c:pt idx="413">
                  <c:v>36056</c:v>
                </c:pt>
                <c:pt idx="414">
                  <c:v>36057</c:v>
                </c:pt>
                <c:pt idx="415">
                  <c:v>36058</c:v>
                </c:pt>
                <c:pt idx="416">
                  <c:v>36059</c:v>
                </c:pt>
                <c:pt idx="417">
                  <c:v>36060</c:v>
                </c:pt>
                <c:pt idx="418">
                  <c:v>36061</c:v>
                </c:pt>
                <c:pt idx="419">
                  <c:v>36062</c:v>
                </c:pt>
                <c:pt idx="420">
                  <c:v>36063</c:v>
                </c:pt>
                <c:pt idx="421">
                  <c:v>36064</c:v>
                </c:pt>
                <c:pt idx="422">
                  <c:v>36065</c:v>
                </c:pt>
                <c:pt idx="423">
                  <c:v>36066</c:v>
                </c:pt>
                <c:pt idx="424">
                  <c:v>36067</c:v>
                </c:pt>
                <c:pt idx="425">
                  <c:v>36068</c:v>
                </c:pt>
                <c:pt idx="426">
                  <c:v>36069</c:v>
                </c:pt>
                <c:pt idx="427">
                  <c:v>36070</c:v>
                </c:pt>
                <c:pt idx="428">
                  <c:v>36071</c:v>
                </c:pt>
                <c:pt idx="429">
                  <c:v>36072</c:v>
                </c:pt>
                <c:pt idx="430">
                  <c:v>36073</c:v>
                </c:pt>
                <c:pt idx="431">
                  <c:v>36074</c:v>
                </c:pt>
                <c:pt idx="432">
                  <c:v>36075</c:v>
                </c:pt>
                <c:pt idx="433">
                  <c:v>36076</c:v>
                </c:pt>
                <c:pt idx="434">
                  <c:v>36077</c:v>
                </c:pt>
                <c:pt idx="435">
                  <c:v>36078</c:v>
                </c:pt>
                <c:pt idx="436">
                  <c:v>36079</c:v>
                </c:pt>
                <c:pt idx="437">
                  <c:v>36080</c:v>
                </c:pt>
                <c:pt idx="438">
                  <c:v>36081</c:v>
                </c:pt>
                <c:pt idx="439">
                  <c:v>36082</c:v>
                </c:pt>
                <c:pt idx="440">
                  <c:v>36083</c:v>
                </c:pt>
                <c:pt idx="441">
                  <c:v>36084</c:v>
                </c:pt>
                <c:pt idx="442">
                  <c:v>36085</c:v>
                </c:pt>
                <c:pt idx="443">
                  <c:v>36086</c:v>
                </c:pt>
                <c:pt idx="444">
                  <c:v>36087</c:v>
                </c:pt>
                <c:pt idx="445">
                  <c:v>36088</c:v>
                </c:pt>
                <c:pt idx="446">
                  <c:v>36089</c:v>
                </c:pt>
                <c:pt idx="447">
                  <c:v>36090</c:v>
                </c:pt>
                <c:pt idx="448">
                  <c:v>36091</c:v>
                </c:pt>
                <c:pt idx="449">
                  <c:v>36092</c:v>
                </c:pt>
                <c:pt idx="450">
                  <c:v>36093</c:v>
                </c:pt>
                <c:pt idx="451">
                  <c:v>36094</c:v>
                </c:pt>
                <c:pt idx="452">
                  <c:v>36095</c:v>
                </c:pt>
                <c:pt idx="453">
                  <c:v>36096</c:v>
                </c:pt>
                <c:pt idx="454">
                  <c:v>36097</c:v>
                </c:pt>
                <c:pt idx="455">
                  <c:v>36098</c:v>
                </c:pt>
                <c:pt idx="456">
                  <c:v>36099</c:v>
                </c:pt>
                <c:pt idx="457">
                  <c:v>36100</c:v>
                </c:pt>
                <c:pt idx="458">
                  <c:v>36101</c:v>
                </c:pt>
                <c:pt idx="459">
                  <c:v>36102</c:v>
                </c:pt>
                <c:pt idx="460">
                  <c:v>36103</c:v>
                </c:pt>
                <c:pt idx="461">
                  <c:v>36104</c:v>
                </c:pt>
                <c:pt idx="462">
                  <c:v>36105</c:v>
                </c:pt>
                <c:pt idx="463">
                  <c:v>36106</c:v>
                </c:pt>
                <c:pt idx="464">
                  <c:v>36107</c:v>
                </c:pt>
                <c:pt idx="465">
                  <c:v>36108</c:v>
                </c:pt>
                <c:pt idx="466">
                  <c:v>36109</c:v>
                </c:pt>
                <c:pt idx="467">
                  <c:v>36110</c:v>
                </c:pt>
                <c:pt idx="468">
                  <c:v>36111</c:v>
                </c:pt>
                <c:pt idx="469">
                  <c:v>36112</c:v>
                </c:pt>
                <c:pt idx="470">
                  <c:v>36113</c:v>
                </c:pt>
                <c:pt idx="471">
                  <c:v>36114</c:v>
                </c:pt>
                <c:pt idx="472">
                  <c:v>36115</c:v>
                </c:pt>
                <c:pt idx="473">
                  <c:v>36116</c:v>
                </c:pt>
                <c:pt idx="474">
                  <c:v>36117</c:v>
                </c:pt>
                <c:pt idx="475">
                  <c:v>36118</c:v>
                </c:pt>
                <c:pt idx="476">
                  <c:v>36119</c:v>
                </c:pt>
                <c:pt idx="477">
                  <c:v>36120</c:v>
                </c:pt>
                <c:pt idx="478">
                  <c:v>36121</c:v>
                </c:pt>
                <c:pt idx="479">
                  <c:v>36122</c:v>
                </c:pt>
                <c:pt idx="480">
                  <c:v>36123</c:v>
                </c:pt>
                <c:pt idx="481">
                  <c:v>36124</c:v>
                </c:pt>
                <c:pt idx="482">
                  <c:v>36125</c:v>
                </c:pt>
                <c:pt idx="483">
                  <c:v>36126</c:v>
                </c:pt>
                <c:pt idx="484">
                  <c:v>36127</c:v>
                </c:pt>
                <c:pt idx="485">
                  <c:v>36128</c:v>
                </c:pt>
                <c:pt idx="486">
                  <c:v>36129</c:v>
                </c:pt>
                <c:pt idx="487">
                  <c:v>36130</c:v>
                </c:pt>
                <c:pt idx="488">
                  <c:v>36131</c:v>
                </c:pt>
                <c:pt idx="489">
                  <c:v>36132</c:v>
                </c:pt>
                <c:pt idx="490">
                  <c:v>36133</c:v>
                </c:pt>
                <c:pt idx="491">
                  <c:v>36134</c:v>
                </c:pt>
                <c:pt idx="492">
                  <c:v>36135</c:v>
                </c:pt>
                <c:pt idx="493">
                  <c:v>36136</c:v>
                </c:pt>
                <c:pt idx="494">
                  <c:v>36137</c:v>
                </c:pt>
                <c:pt idx="495">
                  <c:v>36138</c:v>
                </c:pt>
                <c:pt idx="496">
                  <c:v>36139</c:v>
                </c:pt>
                <c:pt idx="497">
                  <c:v>36140</c:v>
                </c:pt>
                <c:pt idx="498">
                  <c:v>36141</c:v>
                </c:pt>
                <c:pt idx="499">
                  <c:v>36142</c:v>
                </c:pt>
                <c:pt idx="500">
                  <c:v>36143</c:v>
                </c:pt>
                <c:pt idx="501">
                  <c:v>36144</c:v>
                </c:pt>
                <c:pt idx="502">
                  <c:v>36145</c:v>
                </c:pt>
                <c:pt idx="503">
                  <c:v>36146</c:v>
                </c:pt>
                <c:pt idx="504">
                  <c:v>36147</c:v>
                </c:pt>
                <c:pt idx="505">
                  <c:v>36148</c:v>
                </c:pt>
                <c:pt idx="506">
                  <c:v>36149</c:v>
                </c:pt>
                <c:pt idx="507">
                  <c:v>36150</c:v>
                </c:pt>
                <c:pt idx="508">
                  <c:v>36151</c:v>
                </c:pt>
                <c:pt idx="509">
                  <c:v>36152</c:v>
                </c:pt>
                <c:pt idx="510">
                  <c:v>36153</c:v>
                </c:pt>
                <c:pt idx="511">
                  <c:v>36154</c:v>
                </c:pt>
                <c:pt idx="512">
                  <c:v>36155</c:v>
                </c:pt>
                <c:pt idx="513">
                  <c:v>36156</c:v>
                </c:pt>
                <c:pt idx="514">
                  <c:v>36157</c:v>
                </c:pt>
                <c:pt idx="515">
                  <c:v>36158</c:v>
                </c:pt>
                <c:pt idx="516">
                  <c:v>36159</c:v>
                </c:pt>
                <c:pt idx="517">
                  <c:v>36160</c:v>
                </c:pt>
                <c:pt idx="518">
                  <c:v>36161</c:v>
                </c:pt>
                <c:pt idx="519">
                  <c:v>36162</c:v>
                </c:pt>
                <c:pt idx="520">
                  <c:v>36163</c:v>
                </c:pt>
                <c:pt idx="521">
                  <c:v>36164</c:v>
                </c:pt>
                <c:pt idx="522">
                  <c:v>36165</c:v>
                </c:pt>
                <c:pt idx="523">
                  <c:v>36166</c:v>
                </c:pt>
                <c:pt idx="524">
                  <c:v>36167</c:v>
                </c:pt>
                <c:pt idx="525">
                  <c:v>36168</c:v>
                </c:pt>
                <c:pt idx="526">
                  <c:v>36169</c:v>
                </c:pt>
                <c:pt idx="527">
                  <c:v>36170</c:v>
                </c:pt>
                <c:pt idx="528">
                  <c:v>36171</c:v>
                </c:pt>
                <c:pt idx="529">
                  <c:v>36172</c:v>
                </c:pt>
                <c:pt idx="530">
                  <c:v>36173</c:v>
                </c:pt>
                <c:pt idx="531">
                  <c:v>36174</c:v>
                </c:pt>
                <c:pt idx="532">
                  <c:v>36175</c:v>
                </c:pt>
                <c:pt idx="533">
                  <c:v>36176</c:v>
                </c:pt>
                <c:pt idx="534">
                  <c:v>36177</c:v>
                </c:pt>
                <c:pt idx="535">
                  <c:v>36178</c:v>
                </c:pt>
                <c:pt idx="536">
                  <c:v>36179</c:v>
                </c:pt>
                <c:pt idx="537">
                  <c:v>36180</c:v>
                </c:pt>
                <c:pt idx="538">
                  <c:v>36181</c:v>
                </c:pt>
                <c:pt idx="539">
                  <c:v>36182</c:v>
                </c:pt>
                <c:pt idx="540">
                  <c:v>36183</c:v>
                </c:pt>
                <c:pt idx="541">
                  <c:v>36184</c:v>
                </c:pt>
                <c:pt idx="542">
                  <c:v>36185</c:v>
                </c:pt>
                <c:pt idx="543">
                  <c:v>36186</c:v>
                </c:pt>
                <c:pt idx="544">
                  <c:v>36187</c:v>
                </c:pt>
                <c:pt idx="545">
                  <c:v>36188</c:v>
                </c:pt>
                <c:pt idx="546">
                  <c:v>36189</c:v>
                </c:pt>
                <c:pt idx="547">
                  <c:v>36190</c:v>
                </c:pt>
                <c:pt idx="548">
                  <c:v>36191</c:v>
                </c:pt>
                <c:pt idx="549">
                  <c:v>36192</c:v>
                </c:pt>
                <c:pt idx="550">
                  <c:v>36193</c:v>
                </c:pt>
                <c:pt idx="551">
                  <c:v>36194</c:v>
                </c:pt>
                <c:pt idx="552">
                  <c:v>36195</c:v>
                </c:pt>
                <c:pt idx="553">
                  <c:v>36196</c:v>
                </c:pt>
                <c:pt idx="554">
                  <c:v>36197</c:v>
                </c:pt>
                <c:pt idx="555">
                  <c:v>36198</c:v>
                </c:pt>
                <c:pt idx="556">
                  <c:v>36199</c:v>
                </c:pt>
                <c:pt idx="557">
                  <c:v>36200</c:v>
                </c:pt>
                <c:pt idx="558">
                  <c:v>36201</c:v>
                </c:pt>
                <c:pt idx="559">
                  <c:v>36202</c:v>
                </c:pt>
                <c:pt idx="560">
                  <c:v>36203</c:v>
                </c:pt>
                <c:pt idx="561">
                  <c:v>36204</c:v>
                </c:pt>
                <c:pt idx="562">
                  <c:v>36205</c:v>
                </c:pt>
                <c:pt idx="563">
                  <c:v>36206</c:v>
                </c:pt>
                <c:pt idx="564">
                  <c:v>36207</c:v>
                </c:pt>
                <c:pt idx="565">
                  <c:v>36208</c:v>
                </c:pt>
                <c:pt idx="566">
                  <c:v>36209</c:v>
                </c:pt>
                <c:pt idx="567">
                  <c:v>36210</c:v>
                </c:pt>
                <c:pt idx="568">
                  <c:v>36211</c:v>
                </c:pt>
                <c:pt idx="569">
                  <c:v>36212</c:v>
                </c:pt>
                <c:pt idx="570">
                  <c:v>36213</c:v>
                </c:pt>
                <c:pt idx="571">
                  <c:v>36214</c:v>
                </c:pt>
                <c:pt idx="572">
                  <c:v>36215</c:v>
                </c:pt>
                <c:pt idx="573">
                  <c:v>36216</c:v>
                </c:pt>
                <c:pt idx="574">
                  <c:v>36217</c:v>
                </c:pt>
                <c:pt idx="575">
                  <c:v>36218</c:v>
                </c:pt>
                <c:pt idx="576">
                  <c:v>36219</c:v>
                </c:pt>
                <c:pt idx="577">
                  <c:v>36220</c:v>
                </c:pt>
                <c:pt idx="578">
                  <c:v>36221</c:v>
                </c:pt>
                <c:pt idx="579">
                  <c:v>36222</c:v>
                </c:pt>
                <c:pt idx="580">
                  <c:v>36223</c:v>
                </c:pt>
                <c:pt idx="581">
                  <c:v>36224</c:v>
                </c:pt>
                <c:pt idx="582">
                  <c:v>36225</c:v>
                </c:pt>
                <c:pt idx="583">
                  <c:v>36226</c:v>
                </c:pt>
                <c:pt idx="584">
                  <c:v>36227</c:v>
                </c:pt>
                <c:pt idx="585">
                  <c:v>36228</c:v>
                </c:pt>
                <c:pt idx="586">
                  <c:v>36229</c:v>
                </c:pt>
                <c:pt idx="587">
                  <c:v>36230</c:v>
                </c:pt>
                <c:pt idx="588">
                  <c:v>36231</c:v>
                </c:pt>
                <c:pt idx="589">
                  <c:v>36232</c:v>
                </c:pt>
                <c:pt idx="590">
                  <c:v>36233</c:v>
                </c:pt>
                <c:pt idx="591">
                  <c:v>36234</c:v>
                </c:pt>
                <c:pt idx="592">
                  <c:v>36235</c:v>
                </c:pt>
                <c:pt idx="593">
                  <c:v>36236</c:v>
                </c:pt>
                <c:pt idx="594">
                  <c:v>36237</c:v>
                </c:pt>
                <c:pt idx="595">
                  <c:v>36238</c:v>
                </c:pt>
                <c:pt idx="596">
                  <c:v>36239</c:v>
                </c:pt>
                <c:pt idx="597">
                  <c:v>36240</c:v>
                </c:pt>
                <c:pt idx="598">
                  <c:v>36241</c:v>
                </c:pt>
                <c:pt idx="599">
                  <c:v>36242</c:v>
                </c:pt>
                <c:pt idx="600">
                  <c:v>36243</c:v>
                </c:pt>
                <c:pt idx="601">
                  <c:v>36244</c:v>
                </c:pt>
                <c:pt idx="602">
                  <c:v>36245</c:v>
                </c:pt>
                <c:pt idx="603">
                  <c:v>36246</c:v>
                </c:pt>
                <c:pt idx="604">
                  <c:v>36247</c:v>
                </c:pt>
                <c:pt idx="605">
                  <c:v>36248</c:v>
                </c:pt>
                <c:pt idx="606">
                  <c:v>36249</c:v>
                </c:pt>
                <c:pt idx="607">
                  <c:v>36250</c:v>
                </c:pt>
                <c:pt idx="608">
                  <c:v>36251</c:v>
                </c:pt>
                <c:pt idx="609">
                  <c:v>36252</c:v>
                </c:pt>
                <c:pt idx="610">
                  <c:v>36253</c:v>
                </c:pt>
                <c:pt idx="611">
                  <c:v>36254</c:v>
                </c:pt>
                <c:pt idx="612">
                  <c:v>36255</c:v>
                </c:pt>
                <c:pt idx="613">
                  <c:v>36256</c:v>
                </c:pt>
                <c:pt idx="614">
                  <c:v>36257</c:v>
                </c:pt>
                <c:pt idx="615">
                  <c:v>36258</c:v>
                </c:pt>
                <c:pt idx="616">
                  <c:v>36259</c:v>
                </c:pt>
                <c:pt idx="617">
                  <c:v>36260</c:v>
                </c:pt>
                <c:pt idx="618">
                  <c:v>36261</c:v>
                </c:pt>
                <c:pt idx="619">
                  <c:v>36262</c:v>
                </c:pt>
                <c:pt idx="620">
                  <c:v>36263</c:v>
                </c:pt>
                <c:pt idx="621">
                  <c:v>36264</c:v>
                </c:pt>
                <c:pt idx="622">
                  <c:v>36265</c:v>
                </c:pt>
                <c:pt idx="623">
                  <c:v>36266</c:v>
                </c:pt>
                <c:pt idx="624">
                  <c:v>36267</c:v>
                </c:pt>
                <c:pt idx="625">
                  <c:v>36268</c:v>
                </c:pt>
                <c:pt idx="626">
                  <c:v>36269</c:v>
                </c:pt>
                <c:pt idx="627">
                  <c:v>36270</c:v>
                </c:pt>
                <c:pt idx="628">
                  <c:v>36271</c:v>
                </c:pt>
                <c:pt idx="629">
                  <c:v>36272</c:v>
                </c:pt>
                <c:pt idx="630">
                  <c:v>36273</c:v>
                </c:pt>
                <c:pt idx="631">
                  <c:v>36274</c:v>
                </c:pt>
                <c:pt idx="632">
                  <c:v>36275</c:v>
                </c:pt>
                <c:pt idx="633">
                  <c:v>36276</c:v>
                </c:pt>
                <c:pt idx="634">
                  <c:v>36277</c:v>
                </c:pt>
                <c:pt idx="635">
                  <c:v>36278</c:v>
                </c:pt>
                <c:pt idx="636">
                  <c:v>36279</c:v>
                </c:pt>
                <c:pt idx="637">
                  <c:v>36280</c:v>
                </c:pt>
                <c:pt idx="638">
                  <c:v>36281</c:v>
                </c:pt>
                <c:pt idx="639">
                  <c:v>36282</c:v>
                </c:pt>
                <c:pt idx="640">
                  <c:v>36283</c:v>
                </c:pt>
                <c:pt idx="641">
                  <c:v>36284</c:v>
                </c:pt>
                <c:pt idx="642">
                  <c:v>36285</c:v>
                </c:pt>
                <c:pt idx="643">
                  <c:v>36286</c:v>
                </c:pt>
                <c:pt idx="644">
                  <c:v>36287</c:v>
                </c:pt>
                <c:pt idx="645">
                  <c:v>36288</c:v>
                </c:pt>
                <c:pt idx="646">
                  <c:v>36289</c:v>
                </c:pt>
                <c:pt idx="647">
                  <c:v>36290</c:v>
                </c:pt>
                <c:pt idx="648">
                  <c:v>36291</c:v>
                </c:pt>
                <c:pt idx="649">
                  <c:v>36292</c:v>
                </c:pt>
                <c:pt idx="650">
                  <c:v>36293</c:v>
                </c:pt>
                <c:pt idx="651">
                  <c:v>36294</c:v>
                </c:pt>
                <c:pt idx="652">
                  <c:v>36295</c:v>
                </c:pt>
                <c:pt idx="653">
                  <c:v>36296</c:v>
                </c:pt>
                <c:pt idx="654">
                  <c:v>36297</c:v>
                </c:pt>
                <c:pt idx="655">
                  <c:v>36298</c:v>
                </c:pt>
                <c:pt idx="656">
                  <c:v>36299</c:v>
                </c:pt>
                <c:pt idx="657">
                  <c:v>36300</c:v>
                </c:pt>
                <c:pt idx="658">
                  <c:v>36301</c:v>
                </c:pt>
                <c:pt idx="659">
                  <c:v>36302</c:v>
                </c:pt>
                <c:pt idx="660">
                  <c:v>36303</c:v>
                </c:pt>
                <c:pt idx="661">
                  <c:v>36304</c:v>
                </c:pt>
                <c:pt idx="662">
                  <c:v>36305</c:v>
                </c:pt>
                <c:pt idx="663">
                  <c:v>36306</c:v>
                </c:pt>
                <c:pt idx="664">
                  <c:v>36307</c:v>
                </c:pt>
                <c:pt idx="665">
                  <c:v>36308</c:v>
                </c:pt>
                <c:pt idx="666">
                  <c:v>36309</c:v>
                </c:pt>
                <c:pt idx="667">
                  <c:v>36310</c:v>
                </c:pt>
                <c:pt idx="668">
                  <c:v>36311</c:v>
                </c:pt>
                <c:pt idx="669">
                  <c:v>36312</c:v>
                </c:pt>
                <c:pt idx="670">
                  <c:v>36313</c:v>
                </c:pt>
                <c:pt idx="671">
                  <c:v>36314</c:v>
                </c:pt>
                <c:pt idx="672">
                  <c:v>36315</c:v>
                </c:pt>
                <c:pt idx="673">
                  <c:v>36316</c:v>
                </c:pt>
                <c:pt idx="674">
                  <c:v>36317</c:v>
                </c:pt>
                <c:pt idx="675">
                  <c:v>36318</c:v>
                </c:pt>
                <c:pt idx="676">
                  <c:v>36319</c:v>
                </c:pt>
                <c:pt idx="677">
                  <c:v>36320</c:v>
                </c:pt>
                <c:pt idx="678">
                  <c:v>36321</c:v>
                </c:pt>
                <c:pt idx="679">
                  <c:v>36322</c:v>
                </c:pt>
                <c:pt idx="680">
                  <c:v>36323</c:v>
                </c:pt>
                <c:pt idx="681">
                  <c:v>36324</c:v>
                </c:pt>
                <c:pt idx="682">
                  <c:v>36325</c:v>
                </c:pt>
                <c:pt idx="683">
                  <c:v>36326</c:v>
                </c:pt>
                <c:pt idx="684">
                  <c:v>36327</c:v>
                </c:pt>
                <c:pt idx="685">
                  <c:v>36328</c:v>
                </c:pt>
                <c:pt idx="686">
                  <c:v>36329</c:v>
                </c:pt>
                <c:pt idx="687">
                  <c:v>36330</c:v>
                </c:pt>
                <c:pt idx="688">
                  <c:v>36331</c:v>
                </c:pt>
                <c:pt idx="689">
                  <c:v>36332</c:v>
                </c:pt>
                <c:pt idx="690">
                  <c:v>36333</c:v>
                </c:pt>
                <c:pt idx="691">
                  <c:v>36334</c:v>
                </c:pt>
                <c:pt idx="692">
                  <c:v>36335</c:v>
                </c:pt>
                <c:pt idx="693">
                  <c:v>36336</c:v>
                </c:pt>
                <c:pt idx="694">
                  <c:v>36337</c:v>
                </c:pt>
                <c:pt idx="695">
                  <c:v>36338</c:v>
                </c:pt>
                <c:pt idx="696">
                  <c:v>36339</c:v>
                </c:pt>
                <c:pt idx="697">
                  <c:v>36340</c:v>
                </c:pt>
                <c:pt idx="698">
                  <c:v>36341</c:v>
                </c:pt>
                <c:pt idx="699">
                  <c:v>36342</c:v>
                </c:pt>
                <c:pt idx="700">
                  <c:v>36343</c:v>
                </c:pt>
                <c:pt idx="701">
                  <c:v>36344</c:v>
                </c:pt>
                <c:pt idx="702">
                  <c:v>36345</c:v>
                </c:pt>
                <c:pt idx="703">
                  <c:v>36346</c:v>
                </c:pt>
                <c:pt idx="704">
                  <c:v>36347</c:v>
                </c:pt>
                <c:pt idx="705">
                  <c:v>36348</c:v>
                </c:pt>
                <c:pt idx="706">
                  <c:v>36349</c:v>
                </c:pt>
                <c:pt idx="707">
                  <c:v>36350</c:v>
                </c:pt>
                <c:pt idx="708">
                  <c:v>36351</c:v>
                </c:pt>
                <c:pt idx="709">
                  <c:v>36352</c:v>
                </c:pt>
                <c:pt idx="710">
                  <c:v>36353</c:v>
                </c:pt>
                <c:pt idx="711">
                  <c:v>36354</c:v>
                </c:pt>
                <c:pt idx="712">
                  <c:v>36355</c:v>
                </c:pt>
                <c:pt idx="713">
                  <c:v>36356</c:v>
                </c:pt>
                <c:pt idx="714">
                  <c:v>36357</c:v>
                </c:pt>
                <c:pt idx="715">
                  <c:v>36358</c:v>
                </c:pt>
                <c:pt idx="716">
                  <c:v>36359</c:v>
                </c:pt>
                <c:pt idx="717">
                  <c:v>36360</c:v>
                </c:pt>
                <c:pt idx="718">
                  <c:v>36361</c:v>
                </c:pt>
                <c:pt idx="719">
                  <c:v>36362</c:v>
                </c:pt>
                <c:pt idx="720">
                  <c:v>36363</c:v>
                </c:pt>
                <c:pt idx="721">
                  <c:v>36364</c:v>
                </c:pt>
                <c:pt idx="722">
                  <c:v>36365</c:v>
                </c:pt>
                <c:pt idx="723">
                  <c:v>36366</c:v>
                </c:pt>
                <c:pt idx="724">
                  <c:v>36367</c:v>
                </c:pt>
                <c:pt idx="725">
                  <c:v>36368</c:v>
                </c:pt>
                <c:pt idx="726">
                  <c:v>36369</c:v>
                </c:pt>
                <c:pt idx="727">
                  <c:v>36370</c:v>
                </c:pt>
                <c:pt idx="728">
                  <c:v>36371</c:v>
                </c:pt>
                <c:pt idx="729">
                  <c:v>36372</c:v>
                </c:pt>
                <c:pt idx="730">
                  <c:v>36373</c:v>
                </c:pt>
                <c:pt idx="731">
                  <c:v>36374</c:v>
                </c:pt>
                <c:pt idx="732">
                  <c:v>36375</c:v>
                </c:pt>
                <c:pt idx="733">
                  <c:v>36376</c:v>
                </c:pt>
                <c:pt idx="734">
                  <c:v>36377</c:v>
                </c:pt>
                <c:pt idx="735">
                  <c:v>36378</c:v>
                </c:pt>
                <c:pt idx="736">
                  <c:v>36379</c:v>
                </c:pt>
                <c:pt idx="737">
                  <c:v>36380</c:v>
                </c:pt>
                <c:pt idx="738">
                  <c:v>36381</c:v>
                </c:pt>
                <c:pt idx="739">
                  <c:v>36382</c:v>
                </c:pt>
                <c:pt idx="740">
                  <c:v>36383</c:v>
                </c:pt>
                <c:pt idx="741">
                  <c:v>36384</c:v>
                </c:pt>
                <c:pt idx="742">
                  <c:v>36385</c:v>
                </c:pt>
                <c:pt idx="743">
                  <c:v>36386</c:v>
                </c:pt>
                <c:pt idx="744">
                  <c:v>36387</c:v>
                </c:pt>
                <c:pt idx="745">
                  <c:v>36388</c:v>
                </c:pt>
                <c:pt idx="746">
                  <c:v>36389</c:v>
                </c:pt>
                <c:pt idx="747">
                  <c:v>36390</c:v>
                </c:pt>
                <c:pt idx="748">
                  <c:v>36391</c:v>
                </c:pt>
                <c:pt idx="749">
                  <c:v>36392</c:v>
                </c:pt>
                <c:pt idx="750">
                  <c:v>36393</c:v>
                </c:pt>
                <c:pt idx="751">
                  <c:v>36394</c:v>
                </c:pt>
                <c:pt idx="752">
                  <c:v>36395</c:v>
                </c:pt>
                <c:pt idx="753">
                  <c:v>36396</c:v>
                </c:pt>
                <c:pt idx="754">
                  <c:v>36397</c:v>
                </c:pt>
                <c:pt idx="755">
                  <c:v>36398</c:v>
                </c:pt>
                <c:pt idx="756">
                  <c:v>36399</c:v>
                </c:pt>
                <c:pt idx="757">
                  <c:v>36400</c:v>
                </c:pt>
                <c:pt idx="758">
                  <c:v>36401</c:v>
                </c:pt>
                <c:pt idx="759">
                  <c:v>36402</c:v>
                </c:pt>
                <c:pt idx="760">
                  <c:v>36403</c:v>
                </c:pt>
                <c:pt idx="761">
                  <c:v>36404</c:v>
                </c:pt>
                <c:pt idx="762">
                  <c:v>36405</c:v>
                </c:pt>
                <c:pt idx="763">
                  <c:v>36406</c:v>
                </c:pt>
                <c:pt idx="764">
                  <c:v>36407</c:v>
                </c:pt>
                <c:pt idx="765">
                  <c:v>36408</c:v>
                </c:pt>
                <c:pt idx="766">
                  <c:v>36409</c:v>
                </c:pt>
                <c:pt idx="767">
                  <c:v>36410</c:v>
                </c:pt>
                <c:pt idx="768">
                  <c:v>36411</c:v>
                </c:pt>
                <c:pt idx="769">
                  <c:v>36412</c:v>
                </c:pt>
                <c:pt idx="770">
                  <c:v>36413</c:v>
                </c:pt>
                <c:pt idx="771">
                  <c:v>36414</c:v>
                </c:pt>
                <c:pt idx="772">
                  <c:v>36415</c:v>
                </c:pt>
                <c:pt idx="773">
                  <c:v>36416</c:v>
                </c:pt>
                <c:pt idx="774">
                  <c:v>36417</c:v>
                </c:pt>
                <c:pt idx="775">
                  <c:v>36418</c:v>
                </c:pt>
                <c:pt idx="776">
                  <c:v>36419</c:v>
                </c:pt>
                <c:pt idx="777">
                  <c:v>36420</c:v>
                </c:pt>
                <c:pt idx="778">
                  <c:v>36421</c:v>
                </c:pt>
                <c:pt idx="779">
                  <c:v>36422</c:v>
                </c:pt>
                <c:pt idx="780">
                  <c:v>36423</c:v>
                </c:pt>
                <c:pt idx="781">
                  <c:v>36424</c:v>
                </c:pt>
                <c:pt idx="782">
                  <c:v>36425</c:v>
                </c:pt>
                <c:pt idx="783">
                  <c:v>36426</c:v>
                </c:pt>
                <c:pt idx="784">
                  <c:v>36427</c:v>
                </c:pt>
                <c:pt idx="785">
                  <c:v>36428</c:v>
                </c:pt>
                <c:pt idx="786">
                  <c:v>36429</c:v>
                </c:pt>
                <c:pt idx="787">
                  <c:v>36430</c:v>
                </c:pt>
                <c:pt idx="788">
                  <c:v>36431</c:v>
                </c:pt>
                <c:pt idx="789">
                  <c:v>36432</c:v>
                </c:pt>
                <c:pt idx="790">
                  <c:v>36433</c:v>
                </c:pt>
                <c:pt idx="791">
                  <c:v>36434</c:v>
                </c:pt>
                <c:pt idx="792">
                  <c:v>36435</c:v>
                </c:pt>
                <c:pt idx="793">
                  <c:v>36436</c:v>
                </c:pt>
                <c:pt idx="794">
                  <c:v>36437</c:v>
                </c:pt>
                <c:pt idx="795">
                  <c:v>36438</c:v>
                </c:pt>
                <c:pt idx="796">
                  <c:v>36439</c:v>
                </c:pt>
                <c:pt idx="797">
                  <c:v>36440</c:v>
                </c:pt>
                <c:pt idx="798">
                  <c:v>36441</c:v>
                </c:pt>
                <c:pt idx="799">
                  <c:v>36442</c:v>
                </c:pt>
                <c:pt idx="800">
                  <c:v>36443</c:v>
                </c:pt>
                <c:pt idx="801">
                  <c:v>36444</c:v>
                </c:pt>
                <c:pt idx="802">
                  <c:v>36445</c:v>
                </c:pt>
                <c:pt idx="803">
                  <c:v>36446</c:v>
                </c:pt>
                <c:pt idx="804">
                  <c:v>36447</c:v>
                </c:pt>
                <c:pt idx="805">
                  <c:v>36448</c:v>
                </c:pt>
                <c:pt idx="806">
                  <c:v>36449</c:v>
                </c:pt>
                <c:pt idx="807">
                  <c:v>36450</c:v>
                </c:pt>
                <c:pt idx="808">
                  <c:v>36451</c:v>
                </c:pt>
                <c:pt idx="809">
                  <c:v>36452</c:v>
                </c:pt>
                <c:pt idx="810">
                  <c:v>36453</c:v>
                </c:pt>
                <c:pt idx="811">
                  <c:v>36454</c:v>
                </c:pt>
                <c:pt idx="812">
                  <c:v>36455</c:v>
                </c:pt>
                <c:pt idx="813">
                  <c:v>36456</c:v>
                </c:pt>
                <c:pt idx="814">
                  <c:v>36457</c:v>
                </c:pt>
                <c:pt idx="815">
                  <c:v>36458</c:v>
                </c:pt>
                <c:pt idx="816">
                  <c:v>36459</c:v>
                </c:pt>
                <c:pt idx="817">
                  <c:v>36460</c:v>
                </c:pt>
                <c:pt idx="818">
                  <c:v>36461</c:v>
                </c:pt>
                <c:pt idx="819">
                  <c:v>36462</c:v>
                </c:pt>
                <c:pt idx="820">
                  <c:v>36463</c:v>
                </c:pt>
                <c:pt idx="821">
                  <c:v>36464</c:v>
                </c:pt>
                <c:pt idx="822">
                  <c:v>36465</c:v>
                </c:pt>
                <c:pt idx="823">
                  <c:v>36466</c:v>
                </c:pt>
                <c:pt idx="824">
                  <c:v>36467</c:v>
                </c:pt>
                <c:pt idx="825">
                  <c:v>36468</c:v>
                </c:pt>
                <c:pt idx="826">
                  <c:v>36469</c:v>
                </c:pt>
                <c:pt idx="827">
                  <c:v>36470</c:v>
                </c:pt>
                <c:pt idx="828">
                  <c:v>36471</c:v>
                </c:pt>
                <c:pt idx="829">
                  <c:v>36472</c:v>
                </c:pt>
                <c:pt idx="830">
                  <c:v>36473</c:v>
                </c:pt>
                <c:pt idx="831">
                  <c:v>36474</c:v>
                </c:pt>
                <c:pt idx="832">
                  <c:v>36475</c:v>
                </c:pt>
                <c:pt idx="833">
                  <c:v>36476</c:v>
                </c:pt>
                <c:pt idx="834">
                  <c:v>36477</c:v>
                </c:pt>
                <c:pt idx="835">
                  <c:v>36478</c:v>
                </c:pt>
                <c:pt idx="836">
                  <c:v>36479</c:v>
                </c:pt>
                <c:pt idx="837">
                  <c:v>36480</c:v>
                </c:pt>
                <c:pt idx="838">
                  <c:v>36481</c:v>
                </c:pt>
                <c:pt idx="839">
                  <c:v>36482</c:v>
                </c:pt>
                <c:pt idx="840">
                  <c:v>36483</c:v>
                </c:pt>
                <c:pt idx="841">
                  <c:v>36484</c:v>
                </c:pt>
                <c:pt idx="842">
                  <c:v>36485</c:v>
                </c:pt>
                <c:pt idx="843">
                  <c:v>36486</c:v>
                </c:pt>
                <c:pt idx="844">
                  <c:v>36487</c:v>
                </c:pt>
                <c:pt idx="845">
                  <c:v>36488</c:v>
                </c:pt>
                <c:pt idx="846">
                  <c:v>36489</c:v>
                </c:pt>
                <c:pt idx="847">
                  <c:v>36490</c:v>
                </c:pt>
                <c:pt idx="848">
                  <c:v>36491</c:v>
                </c:pt>
                <c:pt idx="849">
                  <c:v>36492</c:v>
                </c:pt>
                <c:pt idx="850">
                  <c:v>36493</c:v>
                </c:pt>
                <c:pt idx="851">
                  <c:v>36494</c:v>
                </c:pt>
                <c:pt idx="852">
                  <c:v>36495</c:v>
                </c:pt>
                <c:pt idx="853">
                  <c:v>36496</c:v>
                </c:pt>
                <c:pt idx="854">
                  <c:v>36497</c:v>
                </c:pt>
                <c:pt idx="855">
                  <c:v>36498</c:v>
                </c:pt>
                <c:pt idx="856">
                  <c:v>36499</c:v>
                </c:pt>
                <c:pt idx="857">
                  <c:v>36500</c:v>
                </c:pt>
                <c:pt idx="858">
                  <c:v>36501</c:v>
                </c:pt>
                <c:pt idx="859">
                  <c:v>36502</c:v>
                </c:pt>
                <c:pt idx="860">
                  <c:v>36503</c:v>
                </c:pt>
                <c:pt idx="861">
                  <c:v>36504</c:v>
                </c:pt>
                <c:pt idx="862">
                  <c:v>36505</c:v>
                </c:pt>
                <c:pt idx="863">
                  <c:v>36506</c:v>
                </c:pt>
                <c:pt idx="864">
                  <c:v>36507</c:v>
                </c:pt>
                <c:pt idx="865">
                  <c:v>36508</c:v>
                </c:pt>
                <c:pt idx="866">
                  <c:v>36509</c:v>
                </c:pt>
                <c:pt idx="867">
                  <c:v>36510</c:v>
                </c:pt>
                <c:pt idx="868">
                  <c:v>36511</c:v>
                </c:pt>
                <c:pt idx="869">
                  <c:v>36512</c:v>
                </c:pt>
                <c:pt idx="870">
                  <c:v>36513</c:v>
                </c:pt>
                <c:pt idx="871">
                  <c:v>36514</c:v>
                </c:pt>
                <c:pt idx="872">
                  <c:v>36515</c:v>
                </c:pt>
                <c:pt idx="873">
                  <c:v>36516</c:v>
                </c:pt>
                <c:pt idx="874">
                  <c:v>36517</c:v>
                </c:pt>
                <c:pt idx="875">
                  <c:v>36518</c:v>
                </c:pt>
                <c:pt idx="876">
                  <c:v>36519</c:v>
                </c:pt>
                <c:pt idx="877">
                  <c:v>36520</c:v>
                </c:pt>
                <c:pt idx="878">
                  <c:v>36521</c:v>
                </c:pt>
                <c:pt idx="879">
                  <c:v>36522</c:v>
                </c:pt>
                <c:pt idx="880">
                  <c:v>36523</c:v>
                </c:pt>
                <c:pt idx="881">
                  <c:v>36524</c:v>
                </c:pt>
                <c:pt idx="882">
                  <c:v>36525</c:v>
                </c:pt>
                <c:pt idx="883">
                  <c:v>36526</c:v>
                </c:pt>
                <c:pt idx="884">
                  <c:v>36527</c:v>
                </c:pt>
                <c:pt idx="885">
                  <c:v>36528</c:v>
                </c:pt>
                <c:pt idx="886">
                  <c:v>36529</c:v>
                </c:pt>
                <c:pt idx="887">
                  <c:v>36530</c:v>
                </c:pt>
                <c:pt idx="888">
                  <c:v>36531</c:v>
                </c:pt>
                <c:pt idx="889">
                  <c:v>36532</c:v>
                </c:pt>
                <c:pt idx="890">
                  <c:v>36533</c:v>
                </c:pt>
                <c:pt idx="891">
                  <c:v>36534</c:v>
                </c:pt>
                <c:pt idx="892">
                  <c:v>36535</c:v>
                </c:pt>
                <c:pt idx="893">
                  <c:v>36536</c:v>
                </c:pt>
                <c:pt idx="894">
                  <c:v>36537</c:v>
                </c:pt>
                <c:pt idx="895">
                  <c:v>36538</c:v>
                </c:pt>
                <c:pt idx="896">
                  <c:v>36539</c:v>
                </c:pt>
                <c:pt idx="897">
                  <c:v>36540</c:v>
                </c:pt>
                <c:pt idx="898">
                  <c:v>36541</c:v>
                </c:pt>
                <c:pt idx="899">
                  <c:v>36542</c:v>
                </c:pt>
                <c:pt idx="900">
                  <c:v>36543</c:v>
                </c:pt>
                <c:pt idx="901">
                  <c:v>36544</c:v>
                </c:pt>
                <c:pt idx="902">
                  <c:v>36545</c:v>
                </c:pt>
                <c:pt idx="903">
                  <c:v>36546</c:v>
                </c:pt>
                <c:pt idx="904">
                  <c:v>36547</c:v>
                </c:pt>
                <c:pt idx="905">
                  <c:v>36548</c:v>
                </c:pt>
                <c:pt idx="906">
                  <c:v>36549</c:v>
                </c:pt>
                <c:pt idx="907">
                  <c:v>36550</c:v>
                </c:pt>
                <c:pt idx="908">
                  <c:v>36551</c:v>
                </c:pt>
                <c:pt idx="909">
                  <c:v>36552</c:v>
                </c:pt>
                <c:pt idx="910">
                  <c:v>36553</c:v>
                </c:pt>
                <c:pt idx="911">
                  <c:v>36554</c:v>
                </c:pt>
                <c:pt idx="912">
                  <c:v>36555</c:v>
                </c:pt>
                <c:pt idx="913">
                  <c:v>36556</c:v>
                </c:pt>
                <c:pt idx="914">
                  <c:v>36557</c:v>
                </c:pt>
                <c:pt idx="915">
                  <c:v>36558</c:v>
                </c:pt>
                <c:pt idx="916">
                  <c:v>36559</c:v>
                </c:pt>
                <c:pt idx="917">
                  <c:v>36560</c:v>
                </c:pt>
                <c:pt idx="918">
                  <c:v>36561</c:v>
                </c:pt>
                <c:pt idx="919">
                  <c:v>36562</c:v>
                </c:pt>
                <c:pt idx="920">
                  <c:v>36563</c:v>
                </c:pt>
                <c:pt idx="921">
                  <c:v>36564</c:v>
                </c:pt>
                <c:pt idx="922">
                  <c:v>36565</c:v>
                </c:pt>
                <c:pt idx="923">
                  <c:v>36566</c:v>
                </c:pt>
                <c:pt idx="924">
                  <c:v>36567</c:v>
                </c:pt>
                <c:pt idx="925">
                  <c:v>36568</c:v>
                </c:pt>
                <c:pt idx="926">
                  <c:v>36569</c:v>
                </c:pt>
                <c:pt idx="927">
                  <c:v>36570</c:v>
                </c:pt>
                <c:pt idx="928">
                  <c:v>36571</c:v>
                </c:pt>
                <c:pt idx="929">
                  <c:v>36572</c:v>
                </c:pt>
                <c:pt idx="930">
                  <c:v>36573</c:v>
                </c:pt>
                <c:pt idx="931">
                  <c:v>36574</c:v>
                </c:pt>
                <c:pt idx="932">
                  <c:v>36575</c:v>
                </c:pt>
                <c:pt idx="933">
                  <c:v>36576</c:v>
                </c:pt>
                <c:pt idx="934">
                  <c:v>36577</c:v>
                </c:pt>
                <c:pt idx="935">
                  <c:v>36578</c:v>
                </c:pt>
                <c:pt idx="936">
                  <c:v>36579</c:v>
                </c:pt>
                <c:pt idx="937">
                  <c:v>36580</c:v>
                </c:pt>
                <c:pt idx="938">
                  <c:v>36581</c:v>
                </c:pt>
                <c:pt idx="939">
                  <c:v>36582</c:v>
                </c:pt>
                <c:pt idx="940">
                  <c:v>36583</c:v>
                </c:pt>
                <c:pt idx="941">
                  <c:v>36584</c:v>
                </c:pt>
                <c:pt idx="942">
                  <c:v>36585</c:v>
                </c:pt>
                <c:pt idx="943">
                  <c:v>36586</c:v>
                </c:pt>
                <c:pt idx="944">
                  <c:v>36587</c:v>
                </c:pt>
                <c:pt idx="945">
                  <c:v>36588</c:v>
                </c:pt>
                <c:pt idx="946">
                  <c:v>36589</c:v>
                </c:pt>
                <c:pt idx="947">
                  <c:v>36590</c:v>
                </c:pt>
                <c:pt idx="948">
                  <c:v>36591</c:v>
                </c:pt>
                <c:pt idx="949">
                  <c:v>36592</c:v>
                </c:pt>
                <c:pt idx="950">
                  <c:v>36593</c:v>
                </c:pt>
                <c:pt idx="951">
                  <c:v>36594</c:v>
                </c:pt>
                <c:pt idx="952">
                  <c:v>36595</c:v>
                </c:pt>
                <c:pt idx="953">
                  <c:v>36596</c:v>
                </c:pt>
                <c:pt idx="954">
                  <c:v>36597</c:v>
                </c:pt>
                <c:pt idx="955">
                  <c:v>36598</c:v>
                </c:pt>
                <c:pt idx="956">
                  <c:v>36599</c:v>
                </c:pt>
                <c:pt idx="957">
                  <c:v>36600</c:v>
                </c:pt>
                <c:pt idx="958">
                  <c:v>36601</c:v>
                </c:pt>
                <c:pt idx="959">
                  <c:v>36602</c:v>
                </c:pt>
                <c:pt idx="960">
                  <c:v>36603</c:v>
                </c:pt>
                <c:pt idx="961">
                  <c:v>36604</c:v>
                </c:pt>
                <c:pt idx="962">
                  <c:v>36605</c:v>
                </c:pt>
                <c:pt idx="963">
                  <c:v>36606</c:v>
                </c:pt>
                <c:pt idx="964">
                  <c:v>36607</c:v>
                </c:pt>
                <c:pt idx="965">
                  <c:v>36608</c:v>
                </c:pt>
                <c:pt idx="966">
                  <c:v>36609</c:v>
                </c:pt>
                <c:pt idx="967">
                  <c:v>36610</c:v>
                </c:pt>
                <c:pt idx="968">
                  <c:v>36611</c:v>
                </c:pt>
                <c:pt idx="969">
                  <c:v>36612</c:v>
                </c:pt>
                <c:pt idx="970">
                  <c:v>36613</c:v>
                </c:pt>
                <c:pt idx="971">
                  <c:v>36614</c:v>
                </c:pt>
                <c:pt idx="972">
                  <c:v>36615</c:v>
                </c:pt>
                <c:pt idx="973">
                  <c:v>36616</c:v>
                </c:pt>
                <c:pt idx="974">
                  <c:v>36617</c:v>
                </c:pt>
                <c:pt idx="975">
                  <c:v>36618</c:v>
                </c:pt>
                <c:pt idx="976">
                  <c:v>36619</c:v>
                </c:pt>
                <c:pt idx="977">
                  <c:v>36620</c:v>
                </c:pt>
                <c:pt idx="978">
                  <c:v>36621</c:v>
                </c:pt>
                <c:pt idx="979">
                  <c:v>36622</c:v>
                </c:pt>
                <c:pt idx="980">
                  <c:v>36623</c:v>
                </c:pt>
                <c:pt idx="981">
                  <c:v>36624</c:v>
                </c:pt>
                <c:pt idx="982">
                  <c:v>36625</c:v>
                </c:pt>
                <c:pt idx="983">
                  <c:v>36626</c:v>
                </c:pt>
                <c:pt idx="984">
                  <c:v>36627</c:v>
                </c:pt>
                <c:pt idx="985">
                  <c:v>36628</c:v>
                </c:pt>
                <c:pt idx="986">
                  <c:v>36629</c:v>
                </c:pt>
                <c:pt idx="987">
                  <c:v>36630</c:v>
                </c:pt>
                <c:pt idx="988">
                  <c:v>36631</c:v>
                </c:pt>
                <c:pt idx="989">
                  <c:v>36632</c:v>
                </c:pt>
                <c:pt idx="990">
                  <c:v>36633</c:v>
                </c:pt>
                <c:pt idx="991">
                  <c:v>36634</c:v>
                </c:pt>
                <c:pt idx="992">
                  <c:v>36635</c:v>
                </c:pt>
                <c:pt idx="993">
                  <c:v>36636</c:v>
                </c:pt>
                <c:pt idx="994">
                  <c:v>36637</c:v>
                </c:pt>
                <c:pt idx="995">
                  <c:v>36638</c:v>
                </c:pt>
                <c:pt idx="996">
                  <c:v>36639</c:v>
                </c:pt>
                <c:pt idx="997">
                  <c:v>36640</c:v>
                </c:pt>
                <c:pt idx="998">
                  <c:v>36641</c:v>
                </c:pt>
                <c:pt idx="999">
                  <c:v>36642</c:v>
                </c:pt>
                <c:pt idx="1000">
                  <c:v>36643</c:v>
                </c:pt>
                <c:pt idx="1001">
                  <c:v>36644</c:v>
                </c:pt>
                <c:pt idx="1002">
                  <c:v>36645</c:v>
                </c:pt>
                <c:pt idx="1003">
                  <c:v>36646</c:v>
                </c:pt>
                <c:pt idx="1004">
                  <c:v>36647</c:v>
                </c:pt>
                <c:pt idx="1005">
                  <c:v>36648</c:v>
                </c:pt>
                <c:pt idx="1006">
                  <c:v>36649</c:v>
                </c:pt>
                <c:pt idx="1007">
                  <c:v>36650</c:v>
                </c:pt>
                <c:pt idx="1008">
                  <c:v>36651</c:v>
                </c:pt>
                <c:pt idx="1009">
                  <c:v>36652</c:v>
                </c:pt>
                <c:pt idx="1010">
                  <c:v>36653</c:v>
                </c:pt>
                <c:pt idx="1011">
                  <c:v>36654</c:v>
                </c:pt>
                <c:pt idx="1012">
                  <c:v>36655</c:v>
                </c:pt>
                <c:pt idx="1013">
                  <c:v>36656</c:v>
                </c:pt>
                <c:pt idx="1014">
                  <c:v>36657</c:v>
                </c:pt>
                <c:pt idx="1015">
                  <c:v>36658</c:v>
                </c:pt>
                <c:pt idx="1016">
                  <c:v>36659</c:v>
                </c:pt>
                <c:pt idx="1017">
                  <c:v>36660</c:v>
                </c:pt>
                <c:pt idx="1018">
                  <c:v>36661</c:v>
                </c:pt>
                <c:pt idx="1019">
                  <c:v>36662</c:v>
                </c:pt>
                <c:pt idx="1020">
                  <c:v>36663</c:v>
                </c:pt>
                <c:pt idx="1021">
                  <c:v>36664</c:v>
                </c:pt>
                <c:pt idx="1022">
                  <c:v>36665</c:v>
                </c:pt>
                <c:pt idx="1023">
                  <c:v>36666</c:v>
                </c:pt>
                <c:pt idx="1024">
                  <c:v>36667</c:v>
                </c:pt>
                <c:pt idx="1025">
                  <c:v>36668</c:v>
                </c:pt>
                <c:pt idx="1026">
                  <c:v>36669</c:v>
                </c:pt>
                <c:pt idx="1027">
                  <c:v>36670</c:v>
                </c:pt>
                <c:pt idx="1028">
                  <c:v>36671</c:v>
                </c:pt>
                <c:pt idx="1029">
                  <c:v>36672</c:v>
                </c:pt>
                <c:pt idx="1030">
                  <c:v>36673</c:v>
                </c:pt>
                <c:pt idx="1031">
                  <c:v>36674</c:v>
                </c:pt>
                <c:pt idx="1032">
                  <c:v>36675</c:v>
                </c:pt>
                <c:pt idx="1033">
                  <c:v>36676</c:v>
                </c:pt>
                <c:pt idx="1034">
                  <c:v>36677</c:v>
                </c:pt>
                <c:pt idx="1035">
                  <c:v>36678</c:v>
                </c:pt>
                <c:pt idx="1036">
                  <c:v>36679</c:v>
                </c:pt>
                <c:pt idx="1037">
                  <c:v>36680</c:v>
                </c:pt>
                <c:pt idx="1038">
                  <c:v>36681</c:v>
                </c:pt>
                <c:pt idx="1039">
                  <c:v>36682</c:v>
                </c:pt>
                <c:pt idx="1040">
                  <c:v>36683</c:v>
                </c:pt>
                <c:pt idx="1041">
                  <c:v>36684</c:v>
                </c:pt>
                <c:pt idx="1042">
                  <c:v>36685</c:v>
                </c:pt>
                <c:pt idx="1043">
                  <c:v>36686</c:v>
                </c:pt>
                <c:pt idx="1044">
                  <c:v>36687</c:v>
                </c:pt>
                <c:pt idx="1045">
                  <c:v>36688</c:v>
                </c:pt>
                <c:pt idx="1046">
                  <c:v>36689</c:v>
                </c:pt>
                <c:pt idx="1047">
                  <c:v>36690</c:v>
                </c:pt>
                <c:pt idx="1048">
                  <c:v>36691</c:v>
                </c:pt>
                <c:pt idx="1049">
                  <c:v>36692</c:v>
                </c:pt>
                <c:pt idx="1050">
                  <c:v>36693</c:v>
                </c:pt>
                <c:pt idx="1051">
                  <c:v>36694</c:v>
                </c:pt>
                <c:pt idx="1052">
                  <c:v>36695</c:v>
                </c:pt>
                <c:pt idx="1053">
                  <c:v>36696</c:v>
                </c:pt>
                <c:pt idx="1054">
                  <c:v>36697</c:v>
                </c:pt>
                <c:pt idx="1055">
                  <c:v>36698</c:v>
                </c:pt>
                <c:pt idx="1056">
                  <c:v>36699</c:v>
                </c:pt>
                <c:pt idx="1057">
                  <c:v>36700</c:v>
                </c:pt>
                <c:pt idx="1058">
                  <c:v>36701</c:v>
                </c:pt>
                <c:pt idx="1059">
                  <c:v>36702</c:v>
                </c:pt>
                <c:pt idx="1060">
                  <c:v>36703</c:v>
                </c:pt>
                <c:pt idx="1061">
                  <c:v>36704</c:v>
                </c:pt>
                <c:pt idx="1062">
                  <c:v>36705</c:v>
                </c:pt>
                <c:pt idx="1063">
                  <c:v>36706</c:v>
                </c:pt>
                <c:pt idx="1064">
                  <c:v>36707</c:v>
                </c:pt>
                <c:pt idx="1065">
                  <c:v>36708</c:v>
                </c:pt>
                <c:pt idx="1066">
                  <c:v>36709</c:v>
                </c:pt>
                <c:pt idx="1067">
                  <c:v>36710</c:v>
                </c:pt>
                <c:pt idx="1068">
                  <c:v>36711</c:v>
                </c:pt>
                <c:pt idx="1069">
                  <c:v>36712</c:v>
                </c:pt>
                <c:pt idx="1070">
                  <c:v>36713</c:v>
                </c:pt>
                <c:pt idx="1071">
                  <c:v>36714</c:v>
                </c:pt>
                <c:pt idx="1072">
                  <c:v>36715</c:v>
                </c:pt>
                <c:pt idx="1073">
                  <c:v>36716</c:v>
                </c:pt>
                <c:pt idx="1074">
                  <c:v>36717</c:v>
                </c:pt>
                <c:pt idx="1075">
                  <c:v>36718</c:v>
                </c:pt>
                <c:pt idx="1076">
                  <c:v>36719</c:v>
                </c:pt>
                <c:pt idx="1077">
                  <c:v>36720</c:v>
                </c:pt>
                <c:pt idx="1078">
                  <c:v>36721</c:v>
                </c:pt>
                <c:pt idx="1079">
                  <c:v>36722</c:v>
                </c:pt>
                <c:pt idx="1080">
                  <c:v>36723</c:v>
                </c:pt>
                <c:pt idx="1081">
                  <c:v>36724</c:v>
                </c:pt>
                <c:pt idx="1082">
                  <c:v>36725</c:v>
                </c:pt>
                <c:pt idx="1083">
                  <c:v>36726</c:v>
                </c:pt>
                <c:pt idx="1084">
                  <c:v>36727</c:v>
                </c:pt>
                <c:pt idx="1085">
                  <c:v>36728</c:v>
                </c:pt>
                <c:pt idx="1086">
                  <c:v>36729</c:v>
                </c:pt>
                <c:pt idx="1087">
                  <c:v>36730</c:v>
                </c:pt>
                <c:pt idx="1088">
                  <c:v>36731</c:v>
                </c:pt>
                <c:pt idx="1089">
                  <c:v>36732</c:v>
                </c:pt>
                <c:pt idx="1090">
                  <c:v>36733</c:v>
                </c:pt>
                <c:pt idx="1091">
                  <c:v>36734</c:v>
                </c:pt>
                <c:pt idx="1092">
                  <c:v>36735</c:v>
                </c:pt>
                <c:pt idx="1093">
                  <c:v>36736</c:v>
                </c:pt>
                <c:pt idx="1094">
                  <c:v>36737</c:v>
                </c:pt>
                <c:pt idx="1095">
                  <c:v>36738</c:v>
                </c:pt>
                <c:pt idx="1096">
                  <c:v>36739</c:v>
                </c:pt>
                <c:pt idx="1097">
                  <c:v>36740</c:v>
                </c:pt>
                <c:pt idx="1098">
                  <c:v>36741</c:v>
                </c:pt>
                <c:pt idx="1099">
                  <c:v>36742</c:v>
                </c:pt>
                <c:pt idx="1100">
                  <c:v>36743</c:v>
                </c:pt>
                <c:pt idx="1101">
                  <c:v>36744</c:v>
                </c:pt>
                <c:pt idx="1102">
                  <c:v>36745</c:v>
                </c:pt>
                <c:pt idx="1103">
                  <c:v>36746</c:v>
                </c:pt>
                <c:pt idx="1104">
                  <c:v>36747</c:v>
                </c:pt>
                <c:pt idx="1105">
                  <c:v>36748</c:v>
                </c:pt>
                <c:pt idx="1106">
                  <c:v>36749</c:v>
                </c:pt>
                <c:pt idx="1107">
                  <c:v>36750</c:v>
                </c:pt>
                <c:pt idx="1108">
                  <c:v>36751</c:v>
                </c:pt>
                <c:pt idx="1109">
                  <c:v>36752</c:v>
                </c:pt>
                <c:pt idx="1110">
                  <c:v>36753</c:v>
                </c:pt>
                <c:pt idx="1111">
                  <c:v>36754</c:v>
                </c:pt>
                <c:pt idx="1112">
                  <c:v>36755</c:v>
                </c:pt>
                <c:pt idx="1113">
                  <c:v>36756</c:v>
                </c:pt>
                <c:pt idx="1114">
                  <c:v>36757</c:v>
                </c:pt>
                <c:pt idx="1115">
                  <c:v>36758</c:v>
                </c:pt>
                <c:pt idx="1116">
                  <c:v>36759</c:v>
                </c:pt>
                <c:pt idx="1117">
                  <c:v>36760</c:v>
                </c:pt>
                <c:pt idx="1118">
                  <c:v>36761</c:v>
                </c:pt>
                <c:pt idx="1119">
                  <c:v>36762</c:v>
                </c:pt>
                <c:pt idx="1120">
                  <c:v>36763</c:v>
                </c:pt>
                <c:pt idx="1121">
                  <c:v>36764</c:v>
                </c:pt>
                <c:pt idx="1122">
                  <c:v>36765</c:v>
                </c:pt>
                <c:pt idx="1123">
                  <c:v>36766</c:v>
                </c:pt>
                <c:pt idx="1124">
                  <c:v>36767</c:v>
                </c:pt>
                <c:pt idx="1125">
                  <c:v>36768</c:v>
                </c:pt>
                <c:pt idx="1126">
                  <c:v>36769</c:v>
                </c:pt>
                <c:pt idx="1127">
                  <c:v>36770</c:v>
                </c:pt>
                <c:pt idx="1128">
                  <c:v>36771</c:v>
                </c:pt>
                <c:pt idx="1129">
                  <c:v>36772</c:v>
                </c:pt>
                <c:pt idx="1130">
                  <c:v>36773</c:v>
                </c:pt>
                <c:pt idx="1131">
                  <c:v>36774</c:v>
                </c:pt>
                <c:pt idx="1132">
                  <c:v>36775</c:v>
                </c:pt>
                <c:pt idx="1133">
                  <c:v>36776</c:v>
                </c:pt>
                <c:pt idx="1134">
                  <c:v>36777</c:v>
                </c:pt>
                <c:pt idx="1135">
                  <c:v>36778</c:v>
                </c:pt>
                <c:pt idx="1136">
                  <c:v>36779</c:v>
                </c:pt>
                <c:pt idx="1137">
                  <c:v>36780</c:v>
                </c:pt>
                <c:pt idx="1138">
                  <c:v>36781</c:v>
                </c:pt>
                <c:pt idx="1139">
                  <c:v>36782</c:v>
                </c:pt>
                <c:pt idx="1140">
                  <c:v>36783</c:v>
                </c:pt>
                <c:pt idx="1141">
                  <c:v>36784</c:v>
                </c:pt>
                <c:pt idx="1142">
                  <c:v>36785</c:v>
                </c:pt>
                <c:pt idx="1143">
                  <c:v>36786</c:v>
                </c:pt>
                <c:pt idx="1144">
                  <c:v>36787</c:v>
                </c:pt>
                <c:pt idx="1145">
                  <c:v>36788</c:v>
                </c:pt>
                <c:pt idx="1146">
                  <c:v>36789</c:v>
                </c:pt>
                <c:pt idx="1147">
                  <c:v>36790</c:v>
                </c:pt>
                <c:pt idx="1148">
                  <c:v>36791</c:v>
                </c:pt>
                <c:pt idx="1149">
                  <c:v>36792</c:v>
                </c:pt>
                <c:pt idx="1150">
                  <c:v>36793</c:v>
                </c:pt>
                <c:pt idx="1151">
                  <c:v>36794</c:v>
                </c:pt>
                <c:pt idx="1152">
                  <c:v>36795</c:v>
                </c:pt>
                <c:pt idx="1153">
                  <c:v>36796</c:v>
                </c:pt>
                <c:pt idx="1154">
                  <c:v>36797</c:v>
                </c:pt>
                <c:pt idx="1155">
                  <c:v>36798</c:v>
                </c:pt>
                <c:pt idx="1156">
                  <c:v>36799</c:v>
                </c:pt>
                <c:pt idx="1157">
                  <c:v>36800</c:v>
                </c:pt>
                <c:pt idx="1158">
                  <c:v>36801</c:v>
                </c:pt>
                <c:pt idx="1159">
                  <c:v>36802</c:v>
                </c:pt>
                <c:pt idx="1160">
                  <c:v>36803</c:v>
                </c:pt>
                <c:pt idx="1161">
                  <c:v>36804</c:v>
                </c:pt>
                <c:pt idx="1162">
                  <c:v>36805</c:v>
                </c:pt>
                <c:pt idx="1163">
                  <c:v>36806</c:v>
                </c:pt>
                <c:pt idx="1164">
                  <c:v>36807</c:v>
                </c:pt>
                <c:pt idx="1165">
                  <c:v>36808</c:v>
                </c:pt>
                <c:pt idx="1166">
                  <c:v>36809</c:v>
                </c:pt>
                <c:pt idx="1167">
                  <c:v>36810</c:v>
                </c:pt>
                <c:pt idx="1168">
                  <c:v>36811</c:v>
                </c:pt>
                <c:pt idx="1169">
                  <c:v>36812</c:v>
                </c:pt>
                <c:pt idx="1170">
                  <c:v>36813</c:v>
                </c:pt>
                <c:pt idx="1171">
                  <c:v>36814</c:v>
                </c:pt>
                <c:pt idx="1172">
                  <c:v>36815</c:v>
                </c:pt>
                <c:pt idx="1173">
                  <c:v>36816</c:v>
                </c:pt>
                <c:pt idx="1174">
                  <c:v>36817</c:v>
                </c:pt>
                <c:pt idx="1175">
                  <c:v>36818</c:v>
                </c:pt>
                <c:pt idx="1176">
                  <c:v>36819</c:v>
                </c:pt>
                <c:pt idx="1177">
                  <c:v>36820</c:v>
                </c:pt>
                <c:pt idx="1178">
                  <c:v>36821</c:v>
                </c:pt>
                <c:pt idx="1179">
                  <c:v>36822</c:v>
                </c:pt>
                <c:pt idx="1180">
                  <c:v>36823</c:v>
                </c:pt>
                <c:pt idx="1181">
                  <c:v>36824</c:v>
                </c:pt>
                <c:pt idx="1182">
                  <c:v>36825</c:v>
                </c:pt>
                <c:pt idx="1183">
                  <c:v>36826</c:v>
                </c:pt>
                <c:pt idx="1184">
                  <c:v>36827</c:v>
                </c:pt>
                <c:pt idx="1185">
                  <c:v>36828</c:v>
                </c:pt>
                <c:pt idx="1186">
                  <c:v>36829</c:v>
                </c:pt>
                <c:pt idx="1187">
                  <c:v>36830</c:v>
                </c:pt>
                <c:pt idx="1188">
                  <c:v>36831</c:v>
                </c:pt>
                <c:pt idx="1189">
                  <c:v>36832</c:v>
                </c:pt>
                <c:pt idx="1190">
                  <c:v>36833</c:v>
                </c:pt>
                <c:pt idx="1191">
                  <c:v>36834</c:v>
                </c:pt>
                <c:pt idx="1192">
                  <c:v>36835</c:v>
                </c:pt>
                <c:pt idx="1193">
                  <c:v>36836</c:v>
                </c:pt>
                <c:pt idx="1194">
                  <c:v>36837</c:v>
                </c:pt>
                <c:pt idx="1195">
                  <c:v>36838</c:v>
                </c:pt>
                <c:pt idx="1196">
                  <c:v>36839</c:v>
                </c:pt>
                <c:pt idx="1197">
                  <c:v>36840</c:v>
                </c:pt>
                <c:pt idx="1198">
                  <c:v>36841</c:v>
                </c:pt>
                <c:pt idx="1199">
                  <c:v>36842</c:v>
                </c:pt>
                <c:pt idx="1200">
                  <c:v>36843</c:v>
                </c:pt>
                <c:pt idx="1201">
                  <c:v>36844</c:v>
                </c:pt>
                <c:pt idx="1202">
                  <c:v>36845</c:v>
                </c:pt>
                <c:pt idx="1203">
                  <c:v>36846</c:v>
                </c:pt>
                <c:pt idx="1204">
                  <c:v>36847</c:v>
                </c:pt>
                <c:pt idx="1205">
                  <c:v>36848</c:v>
                </c:pt>
                <c:pt idx="1206">
                  <c:v>36849</c:v>
                </c:pt>
                <c:pt idx="1207">
                  <c:v>36850</c:v>
                </c:pt>
                <c:pt idx="1208">
                  <c:v>36851</c:v>
                </c:pt>
                <c:pt idx="1209">
                  <c:v>36852</c:v>
                </c:pt>
                <c:pt idx="1210">
                  <c:v>36853</c:v>
                </c:pt>
                <c:pt idx="1211">
                  <c:v>36854</c:v>
                </c:pt>
                <c:pt idx="1212">
                  <c:v>36855</c:v>
                </c:pt>
                <c:pt idx="1213">
                  <c:v>36856</c:v>
                </c:pt>
                <c:pt idx="1214">
                  <c:v>36857</c:v>
                </c:pt>
                <c:pt idx="1215">
                  <c:v>36858</c:v>
                </c:pt>
                <c:pt idx="1216">
                  <c:v>36859</c:v>
                </c:pt>
                <c:pt idx="1217">
                  <c:v>36860</c:v>
                </c:pt>
                <c:pt idx="1218">
                  <c:v>36861</c:v>
                </c:pt>
                <c:pt idx="1219">
                  <c:v>36862</c:v>
                </c:pt>
                <c:pt idx="1220">
                  <c:v>36863</c:v>
                </c:pt>
                <c:pt idx="1221">
                  <c:v>36864</c:v>
                </c:pt>
                <c:pt idx="1222">
                  <c:v>36865</c:v>
                </c:pt>
                <c:pt idx="1223">
                  <c:v>36866</c:v>
                </c:pt>
                <c:pt idx="1224">
                  <c:v>36867</c:v>
                </c:pt>
                <c:pt idx="1225">
                  <c:v>36868</c:v>
                </c:pt>
                <c:pt idx="1226">
                  <c:v>36869</c:v>
                </c:pt>
                <c:pt idx="1227">
                  <c:v>36870</c:v>
                </c:pt>
                <c:pt idx="1228">
                  <c:v>36871</c:v>
                </c:pt>
                <c:pt idx="1229">
                  <c:v>36872</c:v>
                </c:pt>
                <c:pt idx="1230">
                  <c:v>36873</c:v>
                </c:pt>
                <c:pt idx="1231">
                  <c:v>36874</c:v>
                </c:pt>
                <c:pt idx="1232">
                  <c:v>36875</c:v>
                </c:pt>
                <c:pt idx="1233">
                  <c:v>36876</c:v>
                </c:pt>
                <c:pt idx="1234">
                  <c:v>36877</c:v>
                </c:pt>
                <c:pt idx="1235">
                  <c:v>36878</c:v>
                </c:pt>
                <c:pt idx="1236">
                  <c:v>36879</c:v>
                </c:pt>
                <c:pt idx="1237">
                  <c:v>36880</c:v>
                </c:pt>
                <c:pt idx="1238">
                  <c:v>36881</c:v>
                </c:pt>
                <c:pt idx="1239">
                  <c:v>36882</c:v>
                </c:pt>
                <c:pt idx="1240">
                  <c:v>36883</c:v>
                </c:pt>
                <c:pt idx="1241">
                  <c:v>36884</c:v>
                </c:pt>
                <c:pt idx="1242">
                  <c:v>36885</c:v>
                </c:pt>
                <c:pt idx="1243">
                  <c:v>36886</c:v>
                </c:pt>
                <c:pt idx="1244">
                  <c:v>36887</c:v>
                </c:pt>
                <c:pt idx="1245">
                  <c:v>36888</c:v>
                </c:pt>
                <c:pt idx="1246">
                  <c:v>36889</c:v>
                </c:pt>
                <c:pt idx="1247">
                  <c:v>36890</c:v>
                </c:pt>
                <c:pt idx="1248">
                  <c:v>36891</c:v>
                </c:pt>
                <c:pt idx="1249">
                  <c:v>36892</c:v>
                </c:pt>
                <c:pt idx="1250">
                  <c:v>36893</c:v>
                </c:pt>
                <c:pt idx="1251">
                  <c:v>36894</c:v>
                </c:pt>
                <c:pt idx="1252">
                  <c:v>36895</c:v>
                </c:pt>
                <c:pt idx="1253">
                  <c:v>36896</c:v>
                </c:pt>
                <c:pt idx="1254">
                  <c:v>36897</c:v>
                </c:pt>
                <c:pt idx="1255">
                  <c:v>36898</c:v>
                </c:pt>
                <c:pt idx="1256">
                  <c:v>36899</c:v>
                </c:pt>
                <c:pt idx="1257">
                  <c:v>36900</c:v>
                </c:pt>
                <c:pt idx="1258">
                  <c:v>36901</c:v>
                </c:pt>
                <c:pt idx="1259">
                  <c:v>36902</c:v>
                </c:pt>
                <c:pt idx="1260">
                  <c:v>36903</c:v>
                </c:pt>
                <c:pt idx="1261">
                  <c:v>36904</c:v>
                </c:pt>
                <c:pt idx="1262">
                  <c:v>36905</c:v>
                </c:pt>
                <c:pt idx="1263">
                  <c:v>36906</c:v>
                </c:pt>
                <c:pt idx="1264">
                  <c:v>36907</c:v>
                </c:pt>
                <c:pt idx="1265">
                  <c:v>36908</c:v>
                </c:pt>
                <c:pt idx="1266">
                  <c:v>36909</c:v>
                </c:pt>
                <c:pt idx="1267">
                  <c:v>36910</c:v>
                </c:pt>
                <c:pt idx="1268">
                  <c:v>36911</c:v>
                </c:pt>
                <c:pt idx="1269">
                  <c:v>36912</c:v>
                </c:pt>
                <c:pt idx="1270">
                  <c:v>36913</c:v>
                </c:pt>
                <c:pt idx="1271">
                  <c:v>36914</c:v>
                </c:pt>
                <c:pt idx="1272">
                  <c:v>36915</c:v>
                </c:pt>
                <c:pt idx="1273">
                  <c:v>36916</c:v>
                </c:pt>
                <c:pt idx="1274">
                  <c:v>36917</c:v>
                </c:pt>
                <c:pt idx="1275">
                  <c:v>36918</c:v>
                </c:pt>
                <c:pt idx="1276">
                  <c:v>36919</c:v>
                </c:pt>
                <c:pt idx="1277">
                  <c:v>36920</c:v>
                </c:pt>
                <c:pt idx="1278">
                  <c:v>36921</c:v>
                </c:pt>
                <c:pt idx="1279">
                  <c:v>36922</c:v>
                </c:pt>
                <c:pt idx="1280">
                  <c:v>36923</c:v>
                </c:pt>
                <c:pt idx="1281">
                  <c:v>36924</c:v>
                </c:pt>
                <c:pt idx="1282">
                  <c:v>36925</c:v>
                </c:pt>
                <c:pt idx="1283">
                  <c:v>36926</c:v>
                </c:pt>
                <c:pt idx="1284">
                  <c:v>36927</c:v>
                </c:pt>
                <c:pt idx="1285">
                  <c:v>36928</c:v>
                </c:pt>
                <c:pt idx="1286">
                  <c:v>36929</c:v>
                </c:pt>
                <c:pt idx="1287">
                  <c:v>36930</c:v>
                </c:pt>
                <c:pt idx="1288">
                  <c:v>36931</c:v>
                </c:pt>
                <c:pt idx="1289">
                  <c:v>36932</c:v>
                </c:pt>
                <c:pt idx="1290">
                  <c:v>36933</c:v>
                </c:pt>
                <c:pt idx="1291">
                  <c:v>36934</c:v>
                </c:pt>
                <c:pt idx="1292">
                  <c:v>36935</c:v>
                </c:pt>
                <c:pt idx="1293">
                  <c:v>36936</c:v>
                </c:pt>
                <c:pt idx="1294">
                  <c:v>36937</c:v>
                </c:pt>
                <c:pt idx="1295">
                  <c:v>36938</c:v>
                </c:pt>
                <c:pt idx="1296">
                  <c:v>36939</c:v>
                </c:pt>
                <c:pt idx="1297">
                  <c:v>36940</c:v>
                </c:pt>
                <c:pt idx="1298">
                  <c:v>36941</c:v>
                </c:pt>
                <c:pt idx="1299">
                  <c:v>36942</c:v>
                </c:pt>
                <c:pt idx="1300">
                  <c:v>36943</c:v>
                </c:pt>
                <c:pt idx="1301">
                  <c:v>36944</c:v>
                </c:pt>
                <c:pt idx="1302">
                  <c:v>36945</c:v>
                </c:pt>
                <c:pt idx="1303">
                  <c:v>36946</c:v>
                </c:pt>
                <c:pt idx="1304">
                  <c:v>36947</c:v>
                </c:pt>
                <c:pt idx="1305">
                  <c:v>36948</c:v>
                </c:pt>
                <c:pt idx="1306">
                  <c:v>36949</c:v>
                </c:pt>
                <c:pt idx="1307">
                  <c:v>36950</c:v>
                </c:pt>
                <c:pt idx="1308">
                  <c:v>36951</c:v>
                </c:pt>
                <c:pt idx="1309">
                  <c:v>36952</c:v>
                </c:pt>
                <c:pt idx="1310">
                  <c:v>36953</c:v>
                </c:pt>
                <c:pt idx="1311">
                  <c:v>36954</c:v>
                </c:pt>
                <c:pt idx="1312">
                  <c:v>36955</c:v>
                </c:pt>
                <c:pt idx="1313">
                  <c:v>36956</c:v>
                </c:pt>
                <c:pt idx="1314">
                  <c:v>36957</c:v>
                </c:pt>
                <c:pt idx="1315">
                  <c:v>36958</c:v>
                </c:pt>
                <c:pt idx="1316">
                  <c:v>36959</c:v>
                </c:pt>
                <c:pt idx="1317">
                  <c:v>36960</c:v>
                </c:pt>
                <c:pt idx="1318">
                  <c:v>36961</c:v>
                </c:pt>
                <c:pt idx="1319">
                  <c:v>36962</c:v>
                </c:pt>
                <c:pt idx="1320">
                  <c:v>36963</c:v>
                </c:pt>
                <c:pt idx="1321">
                  <c:v>36964</c:v>
                </c:pt>
                <c:pt idx="1322">
                  <c:v>36965</c:v>
                </c:pt>
                <c:pt idx="1323">
                  <c:v>36966</c:v>
                </c:pt>
                <c:pt idx="1324">
                  <c:v>36967</c:v>
                </c:pt>
                <c:pt idx="1325">
                  <c:v>36968</c:v>
                </c:pt>
                <c:pt idx="1326">
                  <c:v>36969</c:v>
                </c:pt>
                <c:pt idx="1327">
                  <c:v>36970</c:v>
                </c:pt>
                <c:pt idx="1328">
                  <c:v>36971</c:v>
                </c:pt>
                <c:pt idx="1329">
                  <c:v>36972</c:v>
                </c:pt>
                <c:pt idx="1330">
                  <c:v>36973</c:v>
                </c:pt>
                <c:pt idx="1331">
                  <c:v>36974</c:v>
                </c:pt>
                <c:pt idx="1332">
                  <c:v>36975</c:v>
                </c:pt>
                <c:pt idx="1333">
                  <c:v>36976</c:v>
                </c:pt>
                <c:pt idx="1334">
                  <c:v>36977</c:v>
                </c:pt>
                <c:pt idx="1335">
                  <c:v>36978</c:v>
                </c:pt>
                <c:pt idx="1336">
                  <c:v>36979</c:v>
                </c:pt>
                <c:pt idx="1337">
                  <c:v>36980</c:v>
                </c:pt>
                <c:pt idx="1338">
                  <c:v>36981</c:v>
                </c:pt>
                <c:pt idx="1339">
                  <c:v>36982</c:v>
                </c:pt>
                <c:pt idx="1340">
                  <c:v>36983</c:v>
                </c:pt>
                <c:pt idx="1341">
                  <c:v>36984</c:v>
                </c:pt>
                <c:pt idx="1342">
                  <c:v>36985</c:v>
                </c:pt>
                <c:pt idx="1343">
                  <c:v>36986</c:v>
                </c:pt>
                <c:pt idx="1344">
                  <c:v>36987</c:v>
                </c:pt>
                <c:pt idx="1345">
                  <c:v>36988</c:v>
                </c:pt>
                <c:pt idx="1346">
                  <c:v>36989</c:v>
                </c:pt>
                <c:pt idx="1347">
                  <c:v>36990</c:v>
                </c:pt>
                <c:pt idx="1348">
                  <c:v>36991</c:v>
                </c:pt>
                <c:pt idx="1349">
                  <c:v>36992</c:v>
                </c:pt>
                <c:pt idx="1350">
                  <c:v>36993</c:v>
                </c:pt>
                <c:pt idx="1351">
                  <c:v>36994</c:v>
                </c:pt>
                <c:pt idx="1352">
                  <c:v>36995</c:v>
                </c:pt>
                <c:pt idx="1353">
                  <c:v>36996</c:v>
                </c:pt>
                <c:pt idx="1354">
                  <c:v>36997</c:v>
                </c:pt>
                <c:pt idx="1355">
                  <c:v>36998</c:v>
                </c:pt>
                <c:pt idx="1356">
                  <c:v>36999</c:v>
                </c:pt>
                <c:pt idx="1357">
                  <c:v>37000</c:v>
                </c:pt>
                <c:pt idx="1358">
                  <c:v>37001</c:v>
                </c:pt>
                <c:pt idx="1359">
                  <c:v>37002</c:v>
                </c:pt>
                <c:pt idx="1360">
                  <c:v>37003</c:v>
                </c:pt>
                <c:pt idx="1361">
                  <c:v>37004</c:v>
                </c:pt>
                <c:pt idx="1362">
                  <c:v>37005</c:v>
                </c:pt>
                <c:pt idx="1363">
                  <c:v>37006</c:v>
                </c:pt>
                <c:pt idx="1364">
                  <c:v>37007</c:v>
                </c:pt>
                <c:pt idx="1365">
                  <c:v>37008</c:v>
                </c:pt>
                <c:pt idx="1366">
                  <c:v>37009</c:v>
                </c:pt>
                <c:pt idx="1367">
                  <c:v>37010</c:v>
                </c:pt>
                <c:pt idx="1368">
                  <c:v>37011</c:v>
                </c:pt>
                <c:pt idx="1369">
                  <c:v>37012</c:v>
                </c:pt>
                <c:pt idx="1370">
                  <c:v>37013</c:v>
                </c:pt>
                <c:pt idx="1371">
                  <c:v>37014</c:v>
                </c:pt>
                <c:pt idx="1372">
                  <c:v>37015</c:v>
                </c:pt>
                <c:pt idx="1373">
                  <c:v>37016</c:v>
                </c:pt>
                <c:pt idx="1374">
                  <c:v>37017</c:v>
                </c:pt>
                <c:pt idx="1375">
                  <c:v>37018</c:v>
                </c:pt>
                <c:pt idx="1376">
                  <c:v>37019</c:v>
                </c:pt>
                <c:pt idx="1377">
                  <c:v>37020</c:v>
                </c:pt>
                <c:pt idx="1378">
                  <c:v>37021</c:v>
                </c:pt>
                <c:pt idx="1379">
                  <c:v>37022</c:v>
                </c:pt>
                <c:pt idx="1380">
                  <c:v>37023</c:v>
                </c:pt>
                <c:pt idx="1381">
                  <c:v>37024</c:v>
                </c:pt>
                <c:pt idx="1382">
                  <c:v>37025</c:v>
                </c:pt>
                <c:pt idx="1383">
                  <c:v>37026</c:v>
                </c:pt>
                <c:pt idx="1384">
                  <c:v>37027</c:v>
                </c:pt>
                <c:pt idx="1385">
                  <c:v>37028</c:v>
                </c:pt>
                <c:pt idx="1386">
                  <c:v>37029</c:v>
                </c:pt>
                <c:pt idx="1387">
                  <c:v>37030</c:v>
                </c:pt>
                <c:pt idx="1388">
                  <c:v>37031</c:v>
                </c:pt>
                <c:pt idx="1389">
                  <c:v>37032</c:v>
                </c:pt>
                <c:pt idx="1390">
                  <c:v>37033</c:v>
                </c:pt>
                <c:pt idx="1391">
                  <c:v>37034</c:v>
                </c:pt>
                <c:pt idx="1392">
                  <c:v>37035</c:v>
                </c:pt>
                <c:pt idx="1393">
                  <c:v>37036</c:v>
                </c:pt>
                <c:pt idx="1394">
                  <c:v>37037</c:v>
                </c:pt>
                <c:pt idx="1395">
                  <c:v>37038</c:v>
                </c:pt>
                <c:pt idx="1396">
                  <c:v>37039</c:v>
                </c:pt>
                <c:pt idx="1397">
                  <c:v>37040</c:v>
                </c:pt>
                <c:pt idx="1398">
                  <c:v>37041</c:v>
                </c:pt>
                <c:pt idx="1399">
                  <c:v>37042</c:v>
                </c:pt>
                <c:pt idx="1400">
                  <c:v>37043</c:v>
                </c:pt>
                <c:pt idx="1401">
                  <c:v>37044</c:v>
                </c:pt>
                <c:pt idx="1402">
                  <c:v>37045</c:v>
                </c:pt>
                <c:pt idx="1403">
                  <c:v>37046</c:v>
                </c:pt>
                <c:pt idx="1404">
                  <c:v>37047</c:v>
                </c:pt>
                <c:pt idx="1405">
                  <c:v>37048</c:v>
                </c:pt>
                <c:pt idx="1406">
                  <c:v>37049</c:v>
                </c:pt>
                <c:pt idx="1407">
                  <c:v>37050</c:v>
                </c:pt>
                <c:pt idx="1408">
                  <c:v>37051</c:v>
                </c:pt>
                <c:pt idx="1409">
                  <c:v>37052</c:v>
                </c:pt>
                <c:pt idx="1410">
                  <c:v>37053</c:v>
                </c:pt>
                <c:pt idx="1411">
                  <c:v>37054</c:v>
                </c:pt>
                <c:pt idx="1412">
                  <c:v>37055</c:v>
                </c:pt>
                <c:pt idx="1413">
                  <c:v>37056</c:v>
                </c:pt>
                <c:pt idx="1414">
                  <c:v>37057</c:v>
                </c:pt>
                <c:pt idx="1415">
                  <c:v>37058</c:v>
                </c:pt>
                <c:pt idx="1416">
                  <c:v>37059</c:v>
                </c:pt>
                <c:pt idx="1417">
                  <c:v>37060</c:v>
                </c:pt>
                <c:pt idx="1418">
                  <c:v>37061</c:v>
                </c:pt>
                <c:pt idx="1419">
                  <c:v>37062</c:v>
                </c:pt>
                <c:pt idx="1420">
                  <c:v>37063</c:v>
                </c:pt>
                <c:pt idx="1421">
                  <c:v>37064</c:v>
                </c:pt>
                <c:pt idx="1422">
                  <c:v>37065</c:v>
                </c:pt>
                <c:pt idx="1423">
                  <c:v>37066</c:v>
                </c:pt>
                <c:pt idx="1424">
                  <c:v>37067</c:v>
                </c:pt>
                <c:pt idx="1425">
                  <c:v>37068</c:v>
                </c:pt>
                <c:pt idx="1426">
                  <c:v>37069</c:v>
                </c:pt>
                <c:pt idx="1427">
                  <c:v>37070</c:v>
                </c:pt>
                <c:pt idx="1428">
                  <c:v>37071</c:v>
                </c:pt>
                <c:pt idx="1429">
                  <c:v>37072</c:v>
                </c:pt>
                <c:pt idx="1430">
                  <c:v>37073</c:v>
                </c:pt>
                <c:pt idx="1431">
                  <c:v>37074</c:v>
                </c:pt>
                <c:pt idx="1432">
                  <c:v>37075</c:v>
                </c:pt>
                <c:pt idx="1433">
                  <c:v>37076</c:v>
                </c:pt>
                <c:pt idx="1434">
                  <c:v>37077</c:v>
                </c:pt>
                <c:pt idx="1435">
                  <c:v>37078</c:v>
                </c:pt>
                <c:pt idx="1436">
                  <c:v>37079</c:v>
                </c:pt>
                <c:pt idx="1437">
                  <c:v>37080</c:v>
                </c:pt>
                <c:pt idx="1438">
                  <c:v>37081</c:v>
                </c:pt>
                <c:pt idx="1439">
                  <c:v>37082</c:v>
                </c:pt>
                <c:pt idx="1440">
                  <c:v>37083</c:v>
                </c:pt>
                <c:pt idx="1441">
                  <c:v>37084</c:v>
                </c:pt>
                <c:pt idx="1442">
                  <c:v>37085</c:v>
                </c:pt>
                <c:pt idx="1443">
                  <c:v>37086</c:v>
                </c:pt>
                <c:pt idx="1444">
                  <c:v>37087</c:v>
                </c:pt>
                <c:pt idx="1445">
                  <c:v>37088</c:v>
                </c:pt>
                <c:pt idx="1446">
                  <c:v>37089</c:v>
                </c:pt>
                <c:pt idx="1447">
                  <c:v>37090</c:v>
                </c:pt>
                <c:pt idx="1448">
                  <c:v>37091</c:v>
                </c:pt>
                <c:pt idx="1449">
                  <c:v>37092</c:v>
                </c:pt>
                <c:pt idx="1450">
                  <c:v>37093</c:v>
                </c:pt>
                <c:pt idx="1451">
                  <c:v>37094</c:v>
                </c:pt>
                <c:pt idx="1452">
                  <c:v>37095</c:v>
                </c:pt>
                <c:pt idx="1453">
                  <c:v>37096</c:v>
                </c:pt>
                <c:pt idx="1454">
                  <c:v>37097</c:v>
                </c:pt>
                <c:pt idx="1455">
                  <c:v>37098</c:v>
                </c:pt>
                <c:pt idx="1456">
                  <c:v>37099</c:v>
                </c:pt>
                <c:pt idx="1457">
                  <c:v>37100</c:v>
                </c:pt>
                <c:pt idx="1458">
                  <c:v>37101</c:v>
                </c:pt>
                <c:pt idx="1459">
                  <c:v>37102</c:v>
                </c:pt>
                <c:pt idx="1460">
                  <c:v>37103</c:v>
                </c:pt>
                <c:pt idx="1461">
                  <c:v>37104</c:v>
                </c:pt>
                <c:pt idx="1462">
                  <c:v>37105</c:v>
                </c:pt>
                <c:pt idx="1463">
                  <c:v>37106</c:v>
                </c:pt>
                <c:pt idx="1464">
                  <c:v>37107</c:v>
                </c:pt>
                <c:pt idx="1465">
                  <c:v>37108</c:v>
                </c:pt>
                <c:pt idx="1466">
                  <c:v>37109</c:v>
                </c:pt>
                <c:pt idx="1467">
                  <c:v>37110</c:v>
                </c:pt>
                <c:pt idx="1468">
                  <c:v>37111</c:v>
                </c:pt>
                <c:pt idx="1469">
                  <c:v>37112</c:v>
                </c:pt>
                <c:pt idx="1470">
                  <c:v>37113</c:v>
                </c:pt>
                <c:pt idx="1471">
                  <c:v>37114</c:v>
                </c:pt>
                <c:pt idx="1472">
                  <c:v>37115</c:v>
                </c:pt>
                <c:pt idx="1473">
                  <c:v>37116</c:v>
                </c:pt>
                <c:pt idx="1474">
                  <c:v>37117</c:v>
                </c:pt>
                <c:pt idx="1475">
                  <c:v>37118</c:v>
                </c:pt>
                <c:pt idx="1476">
                  <c:v>37119</c:v>
                </c:pt>
                <c:pt idx="1477">
                  <c:v>37120</c:v>
                </c:pt>
                <c:pt idx="1478">
                  <c:v>37121</c:v>
                </c:pt>
                <c:pt idx="1479">
                  <c:v>37122</c:v>
                </c:pt>
                <c:pt idx="1480">
                  <c:v>37123</c:v>
                </c:pt>
                <c:pt idx="1481">
                  <c:v>37124</c:v>
                </c:pt>
                <c:pt idx="1482">
                  <c:v>37125</c:v>
                </c:pt>
                <c:pt idx="1483">
                  <c:v>37126</c:v>
                </c:pt>
                <c:pt idx="1484">
                  <c:v>37127</c:v>
                </c:pt>
                <c:pt idx="1485">
                  <c:v>37128</c:v>
                </c:pt>
                <c:pt idx="1486">
                  <c:v>37129</c:v>
                </c:pt>
                <c:pt idx="1487">
                  <c:v>37130</c:v>
                </c:pt>
                <c:pt idx="1488">
                  <c:v>37131</c:v>
                </c:pt>
                <c:pt idx="1489">
                  <c:v>37132</c:v>
                </c:pt>
                <c:pt idx="1490">
                  <c:v>37133</c:v>
                </c:pt>
                <c:pt idx="1491">
                  <c:v>37134</c:v>
                </c:pt>
                <c:pt idx="1492">
                  <c:v>37135</c:v>
                </c:pt>
                <c:pt idx="1493">
                  <c:v>37136</c:v>
                </c:pt>
                <c:pt idx="1494">
                  <c:v>37137</c:v>
                </c:pt>
                <c:pt idx="1495">
                  <c:v>37138</c:v>
                </c:pt>
                <c:pt idx="1496">
                  <c:v>37139</c:v>
                </c:pt>
                <c:pt idx="1497">
                  <c:v>37140</c:v>
                </c:pt>
                <c:pt idx="1498">
                  <c:v>37141</c:v>
                </c:pt>
                <c:pt idx="1499">
                  <c:v>37142</c:v>
                </c:pt>
                <c:pt idx="1500">
                  <c:v>37143</c:v>
                </c:pt>
                <c:pt idx="1501">
                  <c:v>37144</c:v>
                </c:pt>
                <c:pt idx="1502">
                  <c:v>37145</c:v>
                </c:pt>
                <c:pt idx="1503">
                  <c:v>37146</c:v>
                </c:pt>
                <c:pt idx="1504">
                  <c:v>37147</c:v>
                </c:pt>
                <c:pt idx="1505">
                  <c:v>37148</c:v>
                </c:pt>
                <c:pt idx="1506">
                  <c:v>37149</c:v>
                </c:pt>
                <c:pt idx="1507">
                  <c:v>37150</c:v>
                </c:pt>
                <c:pt idx="1508">
                  <c:v>37151</c:v>
                </c:pt>
                <c:pt idx="1509">
                  <c:v>37152</c:v>
                </c:pt>
                <c:pt idx="1510">
                  <c:v>37153</c:v>
                </c:pt>
                <c:pt idx="1511">
                  <c:v>37154</c:v>
                </c:pt>
                <c:pt idx="1512">
                  <c:v>37155</c:v>
                </c:pt>
                <c:pt idx="1513">
                  <c:v>37156</c:v>
                </c:pt>
                <c:pt idx="1514">
                  <c:v>37157</c:v>
                </c:pt>
                <c:pt idx="1515">
                  <c:v>37158</c:v>
                </c:pt>
                <c:pt idx="1516">
                  <c:v>37159</c:v>
                </c:pt>
                <c:pt idx="1517">
                  <c:v>37160</c:v>
                </c:pt>
                <c:pt idx="1518">
                  <c:v>37161</c:v>
                </c:pt>
                <c:pt idx="1519">
                  <c:v>37162</c:v>
                </c:pt>
                <c:pt idx="1520">
                  <c:v>37163</c:v>
                </c:pt>
                <c:pt idx="1521">
                  <c:v>37164</c:v>
                </c:pt>
                <c:pt idx="1522">
                  <c:v>37165</c:v>
                </c:pt>
                <c:pt idx="1523">
                  <c:v>37166</c:v>
                </c:pt>
                <c:pt idx="1524">
                  <c:v>37167</c:v>
                </c:pt>
                <c:pt idx="1525">
                  <c:v>37168</c:v>
                </c:pt>
                <c:pt idx="1526">
                  <c:v>37169</c:v>
                </c:pt>
                <c:pt idx="1527">
                  <c:v>37170</c:v>
                </c:pt>
                <c:pt idx="1528">
                  <c:v>37171</c:v>
                </c:pt>
                <c:pt idx="1529">
                  <c:v>37172</c:v>
                </c:pt>
                <c:pt idx="1530">
                  <c:v>37173</c:v>
                </c:pt>
                <c:pt idx="1531">
                  <c:v>37174</c:v>
                </c:pt>
                <c:pt idx="1532">
                  <c:v>37175</c:v>
                </c:pt>
                <c:pt idx="1533">
                  <c:v>37176</c:v>
                </c:pt>
                <c:pt idx="1534">
                  <c:v>37177</c:v>
                </c:pt>
                <c:pt idx="1535">
                  <c:v>37178</c:v>
                </c:pt>
                <c:pt idx="1536">
                  <c:v>37179</c:v>
                </c:pt>
                <c:pt idx="1537">
                  <c:v>37180</c:v>
                </c:pt>
                <c:pt idx="1538">
                  <c:v>37181</c:v>
                </c:pt>
                <c:pt idx="1539">
                  <c:v>37182</c:v>
                </c:pt>
                <c:pt idx="1540">
                  <c:v>37183</c:v>
                </c:pt>
                <c:pt idx="1541">
                  <c:v>37184</c:v>
                </c:pt>
                <c:pt idx="1542">
                  <c:v>37185</c:v>
                </c:pt>
                <c:pt idx="1543">
                  <c:v>37186</c:v>
                </c:pt>
                <c:pt idx="1544">
                  <c:v>37187</c:v>
                </c:pt>
                <c:pt idx="1545">
                  <c:v>37188</c:v>
                </c:pt>
                <c:pt idx="1546">
                  <c:v>37189</c:v>
                </c:pt>
                <c:pt idx="1547">
                  <c:v>37190</c:v>
                </c:pt>
                <c:pt idx="1548">
                  <c:v>37191</c:v>
                </c:pt>
                <c:pt idx="1549">
                  <c:v>37192</c:v>
                </c:pt>
                <c:pt idx="1550">
                  <c:v>37193</c:v>
                </c:pt>
                <c:pt idx="1551">
                  <c:v>37194</c:v>
                </c:pt>
                <c:pt idx="1552">
                  <c:v>37195</c:v>
                </c:pt>
                <c:pt idx="1553">
                  <c:v>37196</c:v>
                </c:pt>
                <c:pt idx="1554">
                  <c:v>37197</c:v>
                </c:pt>
                <c:pt idx="1555">
                  <c:v>37198</c:v>
                </c:pt>
                <c:pt idx="1556">
                  <c:v>37199</c:v>
                </c:pt>
                <c:pt idx="1557">
                  <c:v>37200</c:v>
                </c:pt>
                <c:pt idx="1558">
                  <c:v>37201</c:v>
                </c:pt>
                <c:pt idx="1559">
                  <c:v>37202</c:v>
                </c:pt>
                <c:pt idx="1560">
                  <c:v>37203</c:v>
                </c:pt>
                <c:pt idx="1561">
                  <c:v>37204</c:v>
                </c:pt>
                <c:pt idx="1562">
                  <c:v>37205</c:v>
                </c:pt>
                <c:pt idx="1563">
                  <c:v>37206</c:v>
                </c:pt>
                <c:pt idx="1564">
                  <c:v>37207</c:v>
                </c:pt>
                <c:pt idx="1565">
                  <c:v>37208</c:v>
                </c:pt>
                <c:pt idx="1566">
                  <c:v>37209</c:v>
                </c:pt>
                <c:pt idx="1567">
                  <c:v>37210</c:v>
                </c:pt>
                <c:pt idx="1568">
                  <c:v>37211</c:v>
                </c:pt>
                <c:pt idx="1569">
                  <c:v>37212</c:v>
                </c:pt>
                <c:pt idx="1570">
                  <c:v>37213</c:v>
                </c:pt>
                <c:pt idx="1571">
                  <c:v>37214</c:v>
                </c:pt>
                <c:pt idx="1572">
                  <c:v>37215</c:v>
                </c:pt>
                <c:pt idx="1573">
                  <c:v>37216</c:v>
                </c:pt>
                <c:pt idx="1574">
                  <c:v>37217</c:v>
                </c:pt>
                <c:pt idx="1575">
                  <c:v>37218</c:v>
                </c:pt>
                <c:pt idx="1576">
                  <c:v>37219</c:v>
                </c:pt>
                <c:pt idx="1577">
                  <c:v>37220</c:v>
                </c:pt>
                <c:pt idx="1578">
                  <c:v>37221</c:v>
                </c:pt>
                <c:pt idx="1579">
                  <c:v>37222</c:v>
                </c:pt>
                <c:pt idx="1580">
                  <c:v>37223</c:v>
                </c:pt>
                <c:pt idx="1581">
                  <c:v>37224</c:v>
                </c:pt>
                <c:pt idx="1582">
                  <c:v>37225</c:v>
                </c:pt>
                <c:pt idx="1583">
                  <c:v>37226</c:v>
                </c:pt>
                <c:pt idx="1584">
                  <c:v>37227</c:v>
                </c:pt>
                <c:pt idx="1585">
                  <c:v>37228</c:v>
                </c:pt>
                <c:pt idx="1586">
                  <c:v>37229</c:v>
                </c:pt>
                <c:pt idx="1587">
                  <c:v>37230</c:v>
                </c:pt>
                <c:pt idx="1588">
                  <c:v>37231</c:v>
                </c:pt>
                <c:pt idx="1589">
                  <c:v>37232</c:v>
                </c:pt>
                <c:pt idx="1590">
                  <c:v>37233</c:v>
                </c:pt>
                <c:pt idx="1591">
                  <c:v>37234</c:v>
                </c:pt>
                <c:pt idx="1592">
                  <c:v>37235</c:v>
                </c:pt>
                <c:pt idx="1593">
                  <c:v>37236</c:v>
                </c:pt>
                <c:pt idx="1594">
                  <c:v>37237</c:v>
                </c:pt>
                <c:pt idx="1595">
                  <c:v>37238</c:v>
                </c:pt>
                <c:pt idx="1596">
                  <c:v>37239</c:v>
                </c:pt>
                <c:pt idx="1597">
                  <c:v>37240</c:v>
                </c:pt>
                <c:pt idx="1598">
                  <c:v>37241</c:v>
                </c:pt>
                <c:pt idx="1599">
                  <c:v>37242</c:v>
                </c:pt>
                <c:pt idx="1600">
                  <c:v>37243</c:v>
                </c:pt>
                <c:pt idx="1601">
                  <c:v>37244</c:v>
                </c:pt>
                <c:pt idx="1602">
                  <c:v>37245</c:v>
                </c:pt>
                <c:pt idx="1603">
                  <c:v>37246</c:v>
                </c:pt>
                <c:pt idx="1604">
                  <c:v>37247</c:v>
                </c:pt>
                <c:pt idx="1605">
                  <c:v>37248</c:v>
                </c:pt>
                <c:pt idx="1606">
                  <c:v>37249</c:v>
                </c:pt>
                <c:pt idx="1607">
                  <c:v>37250</c:v>
                </c:pt>
                <c:pt idx="1608">
                  <c:v>37251</c:v>
                </c:pt>
                <c:pt idx="1609">
                  <c:v>37252</c:v>
                </c:pt>
                <c:pt idx="1610">
                  <c:v>37253</c:v>
                </c:pt>
                <c:pt idx="1611">
                  <c:v>37254</c:v>
                </c:pt>
                <c:pt idx="1612">
                  <c:v>37255</c:v>
                </c:pt>
                <c:pt idx="1613">
                  <c:v>37256</c:v>
                </c:pt>
                <c:pt idx="1614">
                  <c:v>37257</c:v>
                </c:pt>
                <c:pt idx="1615">
                  <c:v>37258</c:v>
                </c:pt>
                <c:pt idx="1616">
                  <c:v>37259</c:v>
                </c:pt>
                <c:pt idx="1617">
                  <c:v>37260</c:v>
                </c:pt>
                <c:pt idx="1618">
                  <c:v>37261</c:v>
                </c:pt>
                <c:pt idx="1619">
                  <c:v>37262</c:v>
                </c:pt>
                <c:pt idx="1620">
                  <c:v>37263</c:v>
                </c:pt>
                <c:pt idx="1621">
                  <c:v>37264</c:v>
                </c:pt>
                <c:pt idx="1622">
                  <c:v>37265</c:v>
                </c:pt>
                <c:pt idx="1623">
                  <c:v>37266</c:v>
                </c:pt>
                <c:pt idx="1624">
                  <c:v>37267</c:v>
                </c:pt>
                <c:pt idx="1625">
                  <c:v>37268</c:v>
                </c:pt>
                <c:pt idx="1626">
                  <c:v>37269</c:v>
                </c:pt>
                <c:pt idx="1627">
                  <c:v>37270</c:v>
                </c:pt>
                <c:pt idx="1628">
                  <c:v>37271</c:v>
                </c:pt>
                <c:pt idx="1629">
                  <c:v>37272</c:v>
                </c:pt>
                <c:pt idx="1630">
                  <c:v>37273</c:v>
                </c:pt>
                <c:pt idx="1631">
                  <c:v>37274</c:v>
                </c:pt>
                <c:pt idx="1632">
                  <c:v>37275</c:v>
                </c:pt>
                <c:pt idx="1633">
                  <c:v>37276</c:v>
                </c:pt>
                <c:pt idx="1634">
                  <c:v>37277</c:v>
                </c:pt>
                <c:pt idx="1635">
                  <c:v>37278</c:v>
                </c:pt>
                <c:pt idx="1636">
                  <c:v>37279</c:v>
                </c:pt>
                <c:pt idx="1637">
                  <c:v>37280</c:v>
                </c:pt>
                <c:pt idx="1638">
                  <c:v>37281</c:v>
                </c:pt>
                <c:pt idx="1639">
                  <c:v>37282</c:v>
                </c:pt>
                <c:pt idx="1640">
                  <c:v>37283</c:v>
                </c:pt>
                <c:pt idx="1641">
                  <c:v>37284</c:v>
                </c:pt>
                <c:pt idx="1642">
                  <c:v>37285</c:v>
                </c:pt>
                <c:pt idx="1643">
                  <c:v>37286</c:v>
                </c:pt>
                <c:pt idx="1644">
                  <c:v>37287</c:v>
                </c:pt>
                <c:pt idx="1645">
                  <c:v>37288</c:v>
                </c:pt>
                <c:pt idx="1646">
                  <c:v>37289</c:v>
                </c:pt>
                <c:pt idx="1647">
                  <c:v>37290</c:v>
                </c:pt>
                <c:pt idx="1648">
                  <c:v>37291</c:v>
                </c:pt>
                <c:pt idx="1649">
                  <c:v>37292</c:v>
                </c:pt>
                <c:pt idx="1650">
                  <c:v>37293</c:v>
                </c:pt>
                <c:pt idx="1651">
                  <c:v>37294</c:v>
                </c:pt>
                <c:pt idx="1652">
                  <c:v>37295</c:v>
                </c:pt>
                <c:pt idx="1653">
                  <c:v>37296</c:v>
                </c:pt>
                <c:pt idx="1654">
                  <c:v>37297</c:v>
                </c:pt>
                <c:pt idx="1655">
                  <c:v>37298</c:v>
                </c:pt>
                <c:pt idx="1656">
                  <c:v>37299</c:v>
                </c:pt>
                <c:pt idx="1657">
                  <c:v>37300</c:v>
                </c:pt>
                <c:pt idx="1658">
                  <c:v>37301</c:v>
                </c:pt>
                <c:pt idx="1659">
                  <c:v>37302</c:v>
                </c:pt>
                <c:pt idx="1660">
                  <c:v>37303</c:v>
                </c:pt>
                <c:pt idx="1661">
                  <c:v>37304</c:v>
                </c:pt>
                <c:pt idx="1662">
                  <c:v>37305</c:v>
                </c:pt>
                <c:pt idx="1663">
                  <c:v>37306</c:v>
                </c:pt>
                <c:pt idx="1664">
                  <c:v>37307</c:v>
                </c:pt>
                <c:pt idx="1665">
                  <c:v>37308</c:v>
                </c:pt>
                <c:pt idx="1666">
                  <c:v>37309</c:v>
                </c:pt>
                <c:pt idx="1667">
                  <c:v>37310</c:v>
                </c:pt>
                <c:pt idx="1668">
                  <c:v>37311</c:v>
                </c:pt>
                <c:pt idx="1669">
                  <c:v>37312</c:v>
                </c:pt>
                <c:pt idx="1670">
                  <c:v>37313</c:v>
                </c:pt>
                <c:pt idx="1671">
                  <c:v>37314</c:v>
                </c:pt>
                <c:pt idx="1672">
                  <c:v>37315</c:v>
                </c:pt>
                <c:pt idx="1673">
                  <c:v>37316</c:v>
                </c:pt>
                <c:pt idx="1674">
                  <c:v>37317</c:v>
                </c:pt>
                <c:pt idx="1675">
                  <c:v>37318</c:v>
                </c:pt>
                <c:pt idx="1676">
                  <c:v>37319</c:v>
                </c:pt>
                <c:pt idx="1677">
                  <c:v>37320</c:v>
                </c:pt>
                <c:pt idx="1678">
                  <c:v>37321</c:v>
                </c:pt>
                <c:pt idx="1679">
                  <c:v>37322</c:v>
                </c:pt>
                <c:pt idx="1680">
                  <c:v>37323</c:v>
                </c:pt>
                <c:pt idx="1681">
                  <c:v>37324</c:v>
                </c:pt>
                <c:pt idx="1682">
                  <c:v>37325</c:v>
                </c:pt>
                <c:pt idx="1683">
                  <c:v>37326</c:v>
                </c:pt>
                <c:pt idx="1684">
                  <c:v>37327</c:v>
                </c:pt>
                <c:pt idx="1685">
                  <c:v>37328</c:v>
                </c:pt>
                <c:pt idx="1686">
                  <c:v>37329</c:v>
                </c:pt>
                <c:pt idx="1687">
                  <c:v>37330</c:v>
                </c:pt>
                <c:pt idx="1688">
                  <c:v>37331</c:v>
                </c:pt>
                <c:pt idx="1689">
                  <c:v>37332</c:v>
                </c:pt>
                <c:pt idx="1690">
                  <c:v>37333</c:v>
                </c:pt>
                <c:pt idx="1691">
                  <c:v>37334</c:v>
                </c:pt>
                <c:pt idx="1692">
                  <c:v>37335</c:v>
                </c:pt>
                <c:pt idx="1693">
                  <c:v>37336</c:v>
                </c:pt>
                <c:pt idx="1694">
                  <c:v>37337</c:v>
                </c:pt>
                <c:pt idx="1695">
                  <c:v>37338</c:v>
                </c:pt>
                <c:pt idx="1696">
                  <c:v>37339</c:v>
                </c:pt>
                <c:pt idx="1697">
                  <c:v>37340</c:v>
                </c:pt>
                <c:pt idx="1698">
                  <c:v>37341</c:v>
                </c:pt>
                <c:pt idx="1699">
                  <c:v>37342</c:v>
                </c:pt>
                <c:pt idx="1700">
                  <c:v>37343</c:v>
                </c:pt>
                <c:pt idx="1701">
                  <c:v>37344</c:v>
                </c:pt>
                <c:pt idx="1702">
                  <c:v>37345</c:v>
                </c:pt>
                <c:pt idx="1703">
                  <c:v>37346</c:v>
                </c:pt>
                <c:pt idx="1704">
                  <c:v>37347</c:v>
                </c:pt>
                <c:pt idx="1705">
                  <c:v>37348</c:v>
                </c:pt>
                <c:pt idx="1706">
                  <c:v>37349</c:v>
                </c:pt>
                <c:pt idx="1707">
                  <c:v>37350</c:v>
                </c:pt>
                <c:pt idx="1708">
                  <c:v>37351</c:v>
                </c:pt>
                <c:pt idx="1709">
                  <c:v>37352</c:v>
                </c:pt>
                <c:pt idx="1710">
                  <c:v>37353</c:v>
                </c:pt>
                <c:pt idx="1711">
                  <c:v>37354</c:v>
                </c:pt>
                <c:pt idx="1712">
                  <c:v>37355</c:v>
                </c:pt>
                <c:pt idx="1713">
                  <c:v>37356</c:v>
                </c:pt>
                <c:pt idx="1714">
                  <c:v>37357</c:v>
                </c:pt>
                <c:pt idx="1715">
                  <c:v>37358</c:v>
                </c:pt>
                <c:pt idx="1716">
                  <c:v>37359</c:v>
                </c:pt>
                <c:pt idx="1717">
                  <c:v>37360</c:v>
                </c:pt>
                <c:pt idx="1718">
                  <c:v>37361</c:v>
                </c:pt>
                <c:pt idx="1719">
                  <c:v>37362</c:v>
                </c:pt>
                <c:pt idx="1720">
                  <c:v>37363</c:v>
                </c:pt>
                <c:pt idx="1721">
                  <c:v>37364</c:v>
                </c:pt>
                <c:pt idx="1722">
                  <c:v>37365</c:v>
                </c:pt>
                <c:pt idx="1723">
                  <c:v>37366</c:v>
                </c:pt>
                <c:pt idx="1724">
                  <c:v>37367</c:v>
                </c:pt>
                <c:pt idx="1725">
                  <c:v>37368</c:v>
                </c:pt>
                <c:pt idx="1726">
                  <c:v>37369</c:v>
                </c:pt>
                <c:pt idx="1727">
                  <c:v>37370</c:v>
                </c:pt>
                <c:pt idx="1728">
                  <c:v>37371</c:v>
                </c:pt>
                <c:pt idx="1729">
                  <c:v>37372</c:v>
                </c:pt>
                <c:pt idx="1730">
                  <c:v>37373</c:v>
                </c:pt>
                <c:pt idx="1731">
                  <c:v>37374</c:v>
                </c:pt>
                <c:pt idx="1732">
                  <c:v>37375</c:v>
                </c:pt>
                <c:pt idx="1733">
                  <c:v>37376</c:v>
                </c:pt>
                <c:pt idx="1734">
                  <c:v>37377</c:v>
                </c:pt>
                <c:pt idx="1735">
                  <c:v>37378</c:v>
                </c:pt>
                <c:pt idx="1736">
                  <c:v>37379</c:v>
                </c:pt>
                <c:pt idx="1737">
                  <c:v>37380</c:v>
                </c:pt>
                <c:pt idx="1738">
                  <c:v>37381</c:v>
                </c:pt>
                <c:pt idx="1739">
                  <c:v>37382</c:v>
                </c:pt>
                <c:pt idx="1740">
                  <c:v>37383</c:v>
                </c:pt>
                <c:pt idx="1741">
                  <c:v>37384</c:v>
                </c:pt>
                <c:pt idx="1742">
                  <c:v>37385</c:v>
                </c:pt>
                <c:pt idx="1743">
                  <c:v>37386</c:v>
                </c:pt>
                <c:pt idx="1744">
                  <c:v>37387</c:v>
                </c:pt>
                <c:pt idx="1745">
                  <c:v>37388</c:v>
                </c:pt>
                <c:pt idx="1746">
                  <c:v>37389</c:v>
                </c:pt>
                <c:pt idx="1747">
                  <c:v>37390</c:v>
                </c:pt>
                <c:pt idx="1748">
                  <c:v>37391</c:v>
                </c:pt>
                <c:pt idx="1749">
                  <c:v>37392</c:v>
                </c:pt>
                <c:pt idx="1750">
                  <c:v>37393</c:v>
                </c:pt>
                <c:pt idx="1751">
                  <c:v>37394</c:v>
                </c:pt>
                <c:pt idx="1752">
                  <c:v>37395</c:v>
                </c:pt>
                <c:pt idx="1753">
                  <c:v>37396</c:v>
                </c:pt>
                <c:pt idx="1754">
                  <c:v>37397</c:v>
                </c:pt>
                <c:pt idx="1755">
                  <c:v>37398</c:v>
                </c:pt>
                <c:pt idx="1756">
                  <c:v>37399</c:v>
                </c:pt>
                <c:pt idx="1757">
                  <c:v>37400</c:v>
                </c:pt>
                <c:pt idx="1758">
                  <c:v>37401</c:v>
                </c:pt>
                <c:pt idx="1759">
                  <c:v>37402</c:v>
                </c:pt>
                <c:pt idx="1760">
                  <c:v>37403</c:v>
                </c:pt>
                <c:pt idx="1761">
                  <c:v>37404</c:v>
                </c:pt>
                <c:pt idx="1762">
                  <c:v>37405</c:v>
                </c:pt>
                <c:pt idx="1763">
                  <c:v>37406</c:v>
                </c:pt>
                <c:pt idx="1764">
                  <c:v>37407</c:v>
                </c:pt>
                <c:pt idx="1765">
                  <c:v>37408</c:v>
                </c:pt>
                <c:pt idx="1766">
                  <c:v>37409</c:v>
                </c:pt>
                <c:pt idx="1767">
                  <c:v>37410</c:v>
                </c:pt>
                <c:pt idx="1768">
                  <c:v>37411</c:v>
                </c:pt>
                <c:pt idx="1769">
                  <c:v>37412</c:v>
                </c:pt>
                <c:pt idx="1770">
                  <c:v>37413</c:v>
                </c:pt>
                <c:pt idx="1771">
                  <c:v>37414</c:v>
                </c:pt>
                <c:pt idx="1772">
                  <c:v>37415</c:v>
                </c:pt>
                <c:pt idx="1773">
                  <c:v>37416</c:v>
                </c:pt>
                <c:pt idx="1774">
                  <c:v>37417</c:v>
                </c:pt>
                <c:pt idx="1775">
                  <c:v>37418</c:v>
                </c:pt>
                <c:pt idx="1776">
                  <c:v>37419</c:v>
                </c:pt>
                <c:pt idx="1777">
                  <c:v>37420</c:v>
                </c:pt>
                <c:pt idx="1778">
                  <c:v>37421</c:v>
                </c:pt>
                <c:pt idx="1779">
                  <c:v>37422</c:v>
                </c:pt>
                <c:pt idx="1780">
                  <c:v>37423</c:v>
                </c:pt>
                <c:pt idx="1781">
                  <c:v>37424</c:v>
                </c:pt>
                <c:pt idx="1782">
                  <c:v>37425</c:v>
                </c:pt>
                <c:pt idx="1783">
                  <c:v>37426</c:v>
                </c:pt>
                <c:pt idx="1784">
                  <c:v>37427</c:v>
                </c:pt>
                <c:pt idx="1785">
                  <c:v>37428</c:v>
                </c:pt>
                <c:pt idx="1786">
                  <c:v>37429</c:v>
                </c:pt>
                <c:pt idx="1787">
                  <c:v>37430</c:v>
                </c:pt>
                <c:pt idx="1788">
                  <c:v>37431</c:v>
                </c:pt>
                <c:pt idx="1789">
                  <c:v>37432</c:v>
                </c:pt>
                <c:pt idx="1790">
                  <c:v>37433</c:v>
                </c:pt>
                <c:pt idx="1791">
                  <c:v>37434</c:v>
                </c:pt>
                <c:pt idx="1792">
                  <c:v>37435</c:v>
                </c:pt>
                <c:pt idx="1793">
                  <c:v>37436</c:v>
                </c:pt>
                <c:pt idx="1794">
                  <c:v>37437</c:v>
                </c:pt>
                <c:pt idx="1795">
                  <c:v>37438</c:v>
                </c:pt>
                <c:pt idx="1796">
                  <c:v>37439</c:v>
                </c:pt>
                <c:pt idx="1797">
                  <c:v>37440</c:v>
                </c:pt>
                <c:pt idx="1798">
                  <c:v>37441</c:v>
                </c:pt>
                <c:pt idx="1799">
                  <c:v>37442</c:v>
                </c:pt>
                <c:pt idx="1800">
                  <c:v>37443</c:v>
                </c:pt>
                <c:pt idx="1801">
                  <c:v>37444</c:v>
                </c:pt>
                <c:pt idx="1802">
                  <c:v>37445</c:v>
                </c:pt>
                <c:pt idx="1803">
                  <c:v>37446</c:v>
                </c:pt>
                <c:pt idx="1804">
                  <c:v>37447</c:v>
                </c:pt>
                <c:pt idx="1805">
                  <c:v>37448</c:v>
                </c:pt>
                <c:pt idx="1806">
                  <c:v>37449</c:v>
                </c:pt>
                <c:pt idx="1807">
                  <c:v>37450</c:v>
                </c:pt>
                <c:pt idx="1808">
                  <c:v>37451</c:v>
                </c:pt>
                <c:pt idx="1809">
                  <c:v>37452</c:v>
                </c:pt>
                <c:pt idx="1810">
                  <c:v>37453</c:v>
                </c:pt>
                <c:pt idx="1811">
                  <c:v>37454</c:v>
                </c:pt>
                <c:pt idx="1812">
                  <c:v>37455</c:v>
                </c:pt>
                <c:pt idx="1813">
                  <c:v>37456</c:v>
                </c:pt>
                <c:pt idx="1814">
                  <c:v>37457</c:v>
                </c:pt>
                <c:pt idx="1815">
                  <c:v>37458</c:v>
                </c:pt>
                <c:pt idx="1816">
                  <c:v>37459</c:v>
                </c:pt>
                <c:pt idx="1817">
                  <c:v>37460</c:v>
                </c:pt>
                <c:pt idx="1818">
                  <c:v>37461</c:v>
                </c:pt>
                <c:pt idx="1819">
                  <c:v>37462</c:v>
                </c:pt>
                <c:pt idx="1820">
                  <c:v>37463</c:v>
                </c:pt>
                <c:pt idx="1821">
                  <c:v>37464</c:v>
                </c:pt>
                <c:pt idx="1822">
                  <c:v>37465</c:v>
                </c:pt>
                <c:pt idx="1823">
                  <c:v>37466</c:v>
                </c:pt>
                <c:pt idx="1824">
                  <c:v>37467</c:v>
                </c:pt>
                <c:pt idx="1825">
                  <c:v>37468</c:v>
                </c:pt>
                <c:pt idx="1826">
                  <c:v>37469</c:v>
                </c:pt>
                <c:pt idx="1827">
                  <c:v>37470</c:v>
                </c:pt>
                <c:pt idx="1828">
                  <c:v>37471</c:v>
                </c:pt>
                <c:pt idx="1829">
                  <c:v>37472</c:v>
                </c:pt>
                <c:pt idx="1830">
                  <c:v>37473</c:v>
                </c:pt>
                <c:pt idx="1831">
                  <c:v>37474</c:v>
                </c:pt>
                <c:pt idx="1832">
                  <c:v>37475</c:v>
                </c:pt>
                <c:pt idx="1833">
                  <c:v>37476</c:v>
                </c:pt>
                <c:pt idx="1834">
                  <c:v>37477</c:v>
                </c:pt>
                <c:pt idx="1835">
                  <c:v>37478</c:v>
                </c:pt>
                <c:pt idx="1836">
                  <c:v>37479</c:v>
                </c:pt>
                <c:pt idx="1837">
                  <c:v>37480</c:v>
                </c:pt>
                <c:pt idx="1838">
                  <c:v>37481</c:v>
                </c:pt>
                <c:pt idx="1839">
                  <c:v>37482</c:v>
                </c:pt>
                <c:pt idx="1840">
                  <c:v>37483</c:v>
                </c:pt>
                <c:pt idx="1841">
                  <c:v>37484</c:v>
                </c:pt>
                <c:pt idx="1842">
                  <c:v>37485</c:v>
                </c:pt>
                <c:pt idx="1843">
                  <c:v>37486</c:v>
                </c:pt>
                <c:pt idx="1844">
                  <c:v>37487</c:v>
                </c:pt>
                <c:pt idx="1845">
                  <c:v>37488</c:v>
                </c:pt>
                <c:pt idx="1846">
                  <c:v>37489</c:v>
                </c:pt>
                <c:pt idx="1847">
                  <c:v>37490</c:v>
                </c:pt>
                <c:pt idx="1848">
                  <c:v>37491</c:v>
                </c:pt>
                <c:pt idx="1849">
                  <c:v>37492</c:v>
                </c:pt>
                <c:pt idx="1850">
                  <c:v>37493</c:v>
                </c:pt>
                <c:pt idx="1851">
                  <c:v>37494</c:v>
                </c:pt>
                <c:pt idx="1852">
                  <c:v>37495</c:v>
                </c:pt>
                <c:pt idx="1853">
                  <c:v>37496</c:v>
                </c:pt>
                <c:pt idx="1854">
                  <c:v>37497</c:v>
                </c:pt>
                <c:pt idx="1855">
                  <c:v>37498</c:v>
                </c:pt>
                <c:pt idx="1856">
                  <c:v>37499</c:v>
                </c:pt>
                <c:pt idx="1857">
                  <c:v>37500</c:v>
                </c:pt>
                <c:pt idx="1858">
                  <c:v>37501</c:v>
                </c:pt>
                <c:pt idx="1859">
                  <c:v>37502</c:v>
                </c:pt>
                <c:pt idx="1860">
                  <c:v>37503</c:v>
                </c:pt>
                <c:pt idx="1861">
                  <c:v>37504</c:v>
                </c:pt>
                <c:pt idx="1862">
                  <c:v>37505</c:v>
                </c:pt>
                <c:pt idx="1863">
                  <c:v>37506</c:v>
                </c:pt>
                <c:pt idx="1864">
                  <c:v>37507</c:v>
                </c:pt>
                <c:pt idx="1865">
                  <c:v>37508</c:v>
                </c:pt>
                <c:pt idx="1866">
                  <c:v>37509</c:v>
                </c:pt>
                <c:pt idx="1867">
                  <c:v>37510</c:v>
                </c:pt>
                <c:pt idx="1868">
                  <c:v>37511</c:v>
                </c:pt>
                <c:pt idx="1869">
                  <c:v>37512</c:v>
                </c:pt>
                <c:pt idx="1870">
                  <c:v>37513</c:v>
                </c:pt>
                <c:pt idx="1871">
                  <c:v>37514</c:v>
                </c:pt>
                <c:pt idx="1872">
                  <c:v>37515</c:v>
                </c:pt>
                <c:pt idx="1873">
                  <c:v>37516</c:v>
                </c:pt>
                <c:pt idx="1874">
                  <c:v>37517</c:v>
                </c:pt>
                <c:pt idx="1875">
                  <c:v>37518</c:v>
                </c:pt>
                <c:pt idx="1876">
                  <c:v>37519</c:v>
                </c:pt>
                <c:pt idx="1877">
                  <c:v>37520</c:v>
                </c:pt>
                <c:pt idx="1878">
                  <c:v>37521</c:v>
                </c:pt>
                <c:pt idx="1879">
                  <c:v>37522</c:v>
                </c:pt>
                <c:pt idx="1880">
                  <c:v>37523</c:v>
                </c:pt>
                <c:pt idx="1881">
                  <c:v>37524</c:v>
                </c:pt>
                <c:pt idx="1882">
                  <c:v>37525</c:v>
                </c:pt>
                <c:pt idx="1883">
                  <c:v>37526</c:v>
                </c:pt>
                <c:pt idx="1884">
                  <c:v>37527</c:v>
                </c:pt>
                <c:pt idx="1885">
                  <c:v>37528</c:v>
                </c:pt>
                <c:pt idx="1886">
                  <c:v>37529</c:v>
                </c:pt>
                <c:pt idx="1887">
                  <c:v>37530</c:v>
                </c:pt>
                <c:pt idx="1888">
                  <c:v>37531</c:v>
                </c:pt>
                <c:pt idx="1889">
                  <c:v>37532</c:v>
                </c:pt>
                <c:pt idx="1890">
                  <c:v>37533</c:v>
                </c:pt>
                <c:pt idx="1891">
                  <c:v>37534</c:v>
                </c:pt>
                <c:pt idx="1892">
                  <c:v>37535</c:v>
                </c:pt>
                <c:pt idx="1893">
                  <c:v>37536</c:v>
                </c:pt>
                <c:pt idx="1894">
                  <c:v>37537</c:v>
                </c:pt>
                <c:pt idx="1895">
                  <c:v>37538</c:v>
                </c:pt>
                <c:pt idx="1896">
                  <c:v>37539</c:v>
                </c:pt>
                <c:pt idx="1897">
                  <c:v>37540</c:v>
                </c:pt>
                <c:pt idx="1898">
                  <c:v>37541</c:v>
                </c:pt>
                <c:pt idx="1899">
                  <c:v>37542</c:v>
                </c:pt>
                <c:pt idx="1900">
                  <c:v>37543</c:v>
                </c:pt>
                <c:pt idx="1901">
                  <c:v>37544</c:v>
                </c:pt>
                <c:pt idx="1902">
                  <c:v>37545</c:v>
                </c:pt>
                <c:pt idx="1903">
                  <c:v>37546</c:v>
                </c:pt>
                <c:pt idx="1904">
                  <c:v>37547</c:v>
                </c:pt>
                <c:pt idx="1905">
                  <c:v>37548</c:v>
                </c:pt>
                <c:pt idx="1906">
                  <c:v>37549</c:v>
                </c:pt>
                <c:pt idx="1907">
                  <c:v>37550</c:v>
                </c:pt>
                <c:pt idx="1908">
                  <c:v>37551</c:v>
                </c:pt>
                <c:pt idx="1909">
                  <c:v>37552</c:v>
                </c:pt>
                <c:pt idx="1910">
                  <c:v>37553</c:v>
                </c:pt>
                <c:pt idx="1911">
                  <c:v>37554</c:v>
                </c:pt>
                <c:pt idx="1912">
                  <c:v>37555</c:v>
                </c:pt>
                <c:pt idx="1913">
                  <c:v>37556</c:v>
                </c:pt>
                <c:pt idx="1914">
                  <c:v>37557</c:v>
                </c:pt>
                <c:pt idx="1915">
                  <c:v>37558</c:v>
                </c:pt>
                <c:pt idx="1916">
                  <c:v>37559</c:v>
                </c:pt>
                <c:pt idx="1917">
                  <c:v>37560</c:v>
                </c:pt>
                <c:pt idx="1918">
                  <c:v>37561</c:v>
                </c:pt>
                <c:pt idx="1919">
                  <c:v>37562</c:v>
                </c:pt>
                <c:pt idx="1920">
                  <c:v>37563</c:v>
                </c:pt>
                <c:pt idx="1921">
                  <c:v>37564</c:v>
                </c:pt>
                <c:pt idx="1922">
                  <c:v>37565</c:v>
                </c:pt>
                <c:pt idx="1923">
                  <c:v>37566</c:v>
                </c:pt>
                <c:pt idx="1924">
                  <c:v>37567</c:v>
                </c:pt>
                <c:pt idx="1925">
                  <c:v>37568</c:v>
                </c:pt>
                <c:pt idx="1926">
                  <c:v>37569</c:v>
                </c:pt>
                <c:pt idx="1927">
                  <c:v>37570</c:v>
                </c:pt>
                <c:pt idx="1928">
                  <c:v>37571</c:v>
                </c:pt>
                <c:pt idx="1929">
                  <c:v>37572</c:v>
                </c:pt>
                <c:pt idx="1930">
                  <c:v>37573</c:v>
                </c:pt>
                <c:pt idx="1931">
                  <c:v>37574</c:v>
                </c:pt>
                <c:pt idx="1932">
                  <c:v>37575</c:v>
                </c:pt>
                <c:pt idx="1933">
                  <c:v>37576</c:v>
                </c:pt>
                <c:pt idx="1934">
                  <c:v>37577</c:v>
                </c:pt>
                <c:pt idx="1935">
                  <c:v>37578</c:v>
                </c:pt>
                <c:pt idx="1936">
                  <c:v>37579</c:v>
                </c:pt>
                <c:pt idx="1937">
                  <c:v>37580</c:v>
                </c:pt>
                <c:pt idx="1938">
                  <c:v>37581</c:v>
                </c:pt>
                <c:pt idx="1939">
                  <c:v>37582</c:v>
                </c:pt>
                <c:pt idx="1940">
                  <c:v>37583</c:v>
                </c:pt>
                <c:pt idx="1941">
                  <c:v>37584</c:v>
                </c:pt>
                <c:pt idx="1942">
                  <c:v>37585</c:v>
                </c:pt>
                <c:pt idx="1943">
                  <c:v>37586</c:v>
                </c:pt>
                <c:pt idx="1944">
                  <c:v>37587</c:v>
                </c:pt>
                <c:pt idx="1945">
                  <c:v>37588</c:v>
                </c:pt>
                <c:pt idx="1946">
                  <c:v>37589</c:v>
                </c:pt>
                <c:pt idx="1947">
                  <c:v>37590</c:v>
                </c:pt>
                <c:pt idx="1948">
                  <c:v>37591</c:v>
                </c:pt>
                <c:pt idx="1949">
                  <c:v>37592</c:v>
                </c:pt>
                <c:pt idx="1950">
                  <c:v>37593</c:v>
                </c:pt>
                <c:pt idx="1951">
                  <c:v>37594</c:v>
                </c:pt>
                <c:pt idx="1952">
                  <c:v>37595</c:v>
                </c:pt>
                <c:pt idx="1953">
                  <c:v>37596</c:v>
                </c:pt>
                <c:pt idx="1954">
                  <c:v>37597</c:v>
                </c:pt>
                <c:pt idx="1955">
                  <c:v>37598</c:v>
                </c:pt>
                <c:pt idx="1956">
                  <c:v>37599</c:v>
                </c:pt>
                <c:pt idx="1957">
                  <c:v>37600</c:v>
                </c:pt>
                <c:pt idx="1958">
                  <c:v>37601</c:v>
                </c:pt>
                <c:pt idx="1959">
                  <c:v>37602</c:v>
                </c:pt>
                <c:pt idx="1960">
                  <c:v>37603</c:v>
                </c:pt>
                <c:pt idx="1961">
                  <c:v>37604</c:v>
                </c:pt>
                <c:pt idx="1962">
                  <c:v>37605</c:v>
                </c:pt>
                <c:pt idx="1963">
                  <c:v>37606</c:v>
                </c:pt>
                <c:pt idx="1964">
                  <c:v>37607</c:v>
                </c:pt>
                <c:pt idx="1965">
                  <c:v>37608</c:v>
                </c:pt>
                <c:pt idx="1966">
                  <c:v>37609</c:v>
                </c:pt>
                <c:pt idx="1967">
                  <c:v>37610</c:v>
                </c:pt>
                <c:pt idx="1968">
                  <c:v>37611</c:v>
                </c:pt>
                <c:pt idx="1969">
                  <c:v>37612</c:v>
                </c:pt>
                <c:pt idx="1970">
                  <c:v>37613</c:v>
                </c:pt>
                <c:pt idx="1971">
                  <c:v>37614</c:v>
                </c:pt>
                <c:pt idx="1972">
                  <c:v>37615</c:v>
                </c:pt>
                <c:pt idx="1973">
                  <c:v>37616</c:v>
                </c:pt>
                <c:pt idx="1974">
                  <c:v>37617</c:v>
                </c:pt>
                <c:pt idx="1975">
                  <c:v>37618</c:v>
                </c:pt>
                <c:pt idx="1976">
                  <c:v>37619</c:v>
                </c:pt>
                <c:pt idx="1977">
                  <c:v>37620</c:v>
                </c:pt>
                <c:pt idx="1978">
                  <c:v>37621</c:v>
                </c:pt>
                <c:pt idx="1979">
                  <c:v>37622</c:v>
                </c:pt>
                <c:pt idx="1980">
                  <c:v>37623</c:v>
                </c:pt>
                <c:pt idx="1981">
                  <c:v>37624</c:v>
                </c:pt>
                <c:pt idx="1982">
                  <c:v>37625</c:v>
                </c:pt>
                <c:pt idx="1983">
                  <c:v>37626</c:v>
                </c:pt>
                <c:pt idx="1984">
                  <c:v>37627</c:v>
                </c:pt>
                <c:pt idx="1985">
                  <c:v>37628</c:v>
                </c:pt>
                <c:pt idx="1986">
                  <c:v>37629</c:v>
                </c:pt>
                <c:pt idx="1987">
                  <c:v>37630</c:v>
                </c:pt>
                <c:pt idx="1988">
                  <c:v>37631</c:v>
                </c:pt>
                <c:pt idx="1989">
                  <c:v>37632</c:v>
                </c:pt>
                <c:pt idx="1990">
                  <c:v>37633</c:v>
                </c:pt>
                <c:pt idx="1991">
                  <c:v>37634</c:v>
                </c:pt>
                <c:pt idx="1992">
                  <c:v>37635</c:v>
                </c:pt>
                <c:pt idx="1993">
                  <c:v>37636</c:v>
                </c:pt>
                <c:pt idx="1994">
                  <c:v>37637</c:v>
                </c:pt>
                <c:pt idx="1995">
                  <c:v>37638</c:v>
                </c:pt>
                <c:pt idx="1996">
                  <c:v>37639</c:v>
                </c:pt>
                <c:pt idx="1997">
                  <c:v>37640</c:v>
                </c:pt>
                <c:pt idx="1998">
                  <c:v>37641</c:v>
                </c:pt>
                <c:pt idx="1999">
                  <c:v>37642</c:v>
                </c:pt>
                <c:pt idx="2000">
                  <c:v>37643</c:v>
                </c:pt>
                <c:pt idx="2001">
                  <c:v>37644</c:v>
                </c:pt>
                <c:pt idx="2002">
                  <c:v>37645</c:v>
                </c:pt>
                <c:pt idx="2003">
                  <c:v>37646</c:v>
                </c:pt>
                <c:pt idx="2004">
                  <c:v>37647</c:v>
                </c:pt>
                <c:pt idx="2005">
                  <c:v>37648</c:v>
                </c:pt>
                <c:pt idx="2006">
                  <c:v>37649</c:v>
                </c:pt>
                <c:pt idx="2007">
                  <c:v>37650</c:v>
                </c:pt>
                <c:pt idx="2008">
                  <c:v>37651</c:v>
                </c:pt>
                <c:pt idx="2009">
                  <c:v>37652</c:v>
                </c:pt>
                <c:pt idx="2010">
                  <c:v>37653</c:v>
                </c:pt>
                <c:pt idx="2011">
                  <c:v>37654</c:v>
                </c:pt>
                <c:pt idx="2012">
                  <c:v>37655</c:v>
                </c:pt>
                <c:pt idx="2013">
                  <c:v>37656</c:v>
                </c:pt>
                <c:pt idx="2014">
                  <c:v>37657</c:v>
                </c:pt>
                <c:pt idx="2015">
                  <c:v>37658</c:v>
                </c:pt>
                <c:pt idx="2016">
                  <c:v>37659</c:v>
                </c:pt>
                <c:pt idx="2017">
                  <c:v>37660</c:v>
                </c:pt>
                <c:pt idx="2018">
                  <c:v>37661</c:v>
                </c:pt>
                <c:pt idx="2019">
                  <c:v>37662</c:v>
                </c:pt>
                <c:pt idx="2020">
                  <c:v>37663</c:v>
                </c:pt>
                <c:pt idx="2021">
                  <c:v>37664</c:v>
                </c:pt>
                <c:pt idx="2022">
                  <c:v>37665</c:v>
                </c:pt>
                <c:pt idx="2023">
                  <c:v>37666</c:v>
                </c:pt>
                <c:pt idx="2024">
                  <c:v>37667</c:v>
                </c:pt>
                <c:pt idx="2025">
                  <c:v>37668</c:v>
                </c:pt>
                <c:pt idx="2026">
                  <c:v>37669</c:v>
                </c:pt>
                <c:pt idx="2027">
                  <c:v>37670</c:v>
                </c:pt>
                <c:pt idx="2028">
                  <c:v>37671</c:v>
                </c:pt>
                <c:pt idx="2029">
                  <c:v>37672</c:v>
                </c:pt>
                <c:pt idx="2030">
                  <c:v>37673</c:v>
                </c:pt>
                <c:pt idx="2031">
                  <c:v>37674</c:v>
                </c:pt>
                <c:pt idx="2032">
                  <c:v>37675</c:v>
                </c:pt>
                <c:pt idx="2033">
                  <c:v>37676</c:v>
                </c:pt>
                <c:pt idx="2034">
                  <c:v>37677</c:v>
                </c:pt>
                <c:pt idx="2035">
                  <c:v>37678</c:v>
                </c:pt>
                <c:pt idx="2036">
                  <c:v>37679</c:v>
                </c:pt>
                <c:pt idx="2037">
                  <c:v>37680</c:v>
                </c:pt>
                <c:pt idx="2038">
                  <c:v>37681</c:v>
                </c:pt>
                <c:pt idx="2039">
                  <c:v>37682</c:v>
                </c:pt>
                <c:pt idx="2040">
                  <c:v>37683</c:v>
                </c:pt>
                <c:pt idx="2041">
                  <c:v>37684</c:v>
                </c:pt>
                <c:pt idx="2042">
                  <c:v>37685</c:v>
                </c:pt>
                <c:pt idx="2043">
                  <c:v>37686</c:v>
                </c:pt>
                <c:pt idx="2044">
                  <c:v>37687</c:v>
                </c:pt>
                <c:pt idx="2045">
                  <c:v>37688</c:v>
                </c:pt>
                <c:pt idx="2046">
                  <c:v>37689</c:v>
                </c:pt>
                <c:pt idx="2047">
                  <c:v>37690</c:v>
                </c:pt>
                <c:pt idx="2048">
                  <c:v>37691</c:v>
                </c:pt>
                <c:pt idx="2049">
                  <c:v>37692</c:v>
                </c:pt>
                <c:pt idx="2050">
                  <c:v>37693</c:v>
                </c:pt>
                <c:pt idx="2051">
                  <c:v>37694</c:v>
                </c:pt>
                <c:pt idx="2052">
                  <c:v>37695</c:v>
                </c:pt>
                <c:pt idx="2053">
                  <c:v>37696</c:v>
                </c:pt>
                <c:pt idx="2054">
                  <c:v>37697</c:v>
                </c:pt>
                <c:pt idx="2055">
                  <c:v>37698</c:v>
                </c:pt>
                <c:pt idx="2056">
                  <c:v>37699</c:v>
                </c:pt>
                <c:pt idx="2057">
                  <c:v>37700</c:v>
                </c:pt>
                <c:pt idx="2058">
                  <c:v>37701</c:v>
                </c:pt>
                <c:pt idx="2059">
                  <c:v>37702</c:v>
                </c:pt>
                <c:pt idx="2060">
                  <c:v>37703</c:v>
                </c:pt>
                <c:pt idx="2061">
                  <c:v>37704</c:v>
                </c:pt>
                <c:pt idx="2062">
                  <c:v>37705</c:v>
                </c:pt>
                <c:pt idx="2063">
                  <c:v>37706</c:v>
                </c:pt>
                <c:pt idx="2064">
                  <c:v>37707</c:v>
                </c:pt>
                <c:pt idx="2065">
                  <c:v>37708</c:v>
                </c:pt>
                <c:pt idx="2066">
                  <c:v>37709</c:v>
                </c:pt>
                <c:pt idx="2067">
                  <c:v>37710</c:v>
                </c:pt>
                <c:pt idx="2068">
                  <c:v>37711</c:v>
                </c:pt>
                <c:pt idx="2069">
                  <c:v>37712</c:v>
                </c:pt>
                <c:pt idx="2070">
                  <c:v>37713</c:v>
                </c:pt>
                <c:pt idx="2071">
                  <c:v>37714</c:v>
                </c:pt>
                <c:pt idx="2072">
                  <c:v>37715</c:v>
                </c:pt>
                <c:pt idx="2073">
                  <c:v>37716</c:v>
                </c:pt>
                <c:pt idx="2074">
                  <c:v>37717</c:v>
                </c:pt>
                <c:pt idx="2075">
                  <c:v>37718</c:v>
                </c:pt>
                <c:pt idx="2076">
                  <c:v>37719</c:v>
                </c:pt>
                <c:pt idx="2077">
                  <c:v>37720</c:v>
                </c:pt>
                <c:pt idx="2078">
                  <c:v>37721</c:v>
                </c:pt>
                <c:pt idx="2079">
                  <c:v>37722</c:v>
                </c:pt>
                <c:pt idx="2080">
                  <c:v>37723</c:v>
                </c:pt>
                <c:pt idx="2081">
                  <c:v>37724</c:v>
                </c:pt>
                <c:pt idx="2082">
                  <c:v>37725</c:v>
                </c:pt>
                <c:pt idx="2083">
                  <c:v>37726</c:v>
                </c:pt>
                <c:pt idx="2084">
                  <c:v>37727</c:v>
                </c:pt>
                <c:pt idx="2085">
                  <c:v>37728</c:v>
                </c:pt>
                <c:pt idx="2086">
                  <c:v>37729</c:v>
                </c:pt>
                <c:pt idx="2087">
                  <c:v>37730</c:v>
                </c:pt>
                <c:pt idx="2088">
                  <c:v>37731</c:v>
                </c:pt>
                <c:pt idx="2089">
                  <c:v>37732</c:v>
                </c:pt>
                <c:pt idx="2090">
                  <c:v>37733</c:v>
                </c:pt>
                <c:pt idx="2091">
                  <c:v>37734</c:v>
                </c:pt>
                <c:pt idx="2092">
                  <c:v>37735</c:v>
                </c:pt>
                <c:pt idx="2093">
                  <c:v>37736</c:v>
                </c:pt>
                <c:pt idx="2094">
                  <c:v>37737</c:v>
                </c:pt>
                <c:pt idx="2095">
                  <c:v>37738</c:v>
                </c:pt>
                <c:pt idx="2096">
                  <c:v>37739</c:v>
                </c:pt>
                <c:pt idx="2097">
                  <c:v>37740</c:v>
                </c:pt>
                <c:pt idx="2098">
                  <c:v>37741</c:v>
                </c:pt>
                <c:pt idx="2099">
                  <c:v>37742</c:v>
                </c:pt>
                <c:pt idx="2100">
                  <c:v>37743</c:v>
                </c:pt>
                <c:pt idx="2101">
                  <c:v>37744</c:v>
                </c:pt>
                <c:pt idx="2102">
                  <c:v>37745</c:v>
                </c:pt>
                <c:pt idx="2103">
                  <c:v>37746</c:v>
                </c:pt>
                <c:pt idx="2104">
                  <c:v>37747</c:v>
                </c:pt>
                <c:pt idx="2105">
                  <c:v>37748</c:v>
                </c:pt>
                <c:pt idx="2106">
                  <c:v>37749</c:v>
                </c:pt>
                <c:pt idx="2107">
                  <c:v>37750</c:v>
                </c:pt>
                <c:pt idx="2108">
                  <c:v>37751</c:v>
                </c:pt>
                <c:pt idx="2109">
                  <c:v>37752</c:v>
                </c:pt>
                <c:pt idx="2110">
                  <c:v>37753</c:v>
                </c:pt>
                <c:pt idx="2111">
                  <c:v>37754</c:v>
                </c:pt>
                <c:pt idx="2112">
                  <c:v>37755</c:v>
                </c:pt>
                <c:pt idx="2113">
                  <c:v>37756</c:v>
                </c:pt>
                <c:pt idx="2114">
                  <c:v>37757</c:v>
                </c:pt>
                <c:pt idx="2115">
                  <c:v>37758</c:v>
                </c:pt>
                <c:pt idx="2116">
                  <c:v>37759</c:v>
                </c:pt>
                <c:pt idx="2117">
                  <c:v>37760</c:v>
                </c:pt>
                <c:pt idx="2118">
                  <c:v>37761</c:v>
                </c:pt>
                <c:pt idx="2119">
                  <c:v>37762</c:v>
                </c:pt>
                <c:pt idx="2120">
                  <c:v>37763</c:v>
                </c:pt>
                <c:pt idx="2121">
                  <c:v>37764</c:v>
                </c:pt>
                <c:pt idx="2122">
                  <c:v>37765</c:v>
                </c:pt>
                <c:pt idx="2123">
                  <c:v>37766</c:v>
                </c:pt>
                <c:pt idx="2124">
                  <c:v>37767</c:v>
                </c:pt>
                <c:pt idx="2125">
                  <c:v>37768</c:v>
                </c:pt>
                <c:pt idx="2126">
                  <c:v>37769</c:v>
                </c:pt>
                <c:pt idx="2127">
                  <c:v>37770</c:v>
                </c:pt>
                <c:pt idx="2128">
                  <c:v>37771</c:v>
                </c:pt>
                <c:pt idx="2129">
                  <c:v>37772</c:v>
                </c:pt>
                <c:pt idx="2130">
                  <c:v>37773</c:v>
                </c:pt>
                <c:pt idx="2131">
                  <c:v>37774</c:v>
                </c:pt>
                <c:pt idx="2132">
                  <c:v>37775</c:v>
                </c:pt>
                <c:pt idx="2133">
                  <c:v>37776</c:v>
                </c:pt>
                <c:pt idx="2134">
                  <c:v>37777</c:v>
                </c:pt>
                <c:pt idx="2135">
                  <c:v>37778</c:v>
                </c:pt>
                <c:pt idx="2136">
                  <c:v>37779</c:v>
                </c:pt>
                <c:pt idx="2137">
                  <c:v>37780</c:v>
                </c:pt>
                <c:pt idx="2138">
                  <c:v>37781</c:v>
                </c:pt>
                <c:pt idx="2139">
                  <c:v>37782</c:v>
                </c:pt>
                <c:pt idx="2140">
                  <c:v>37783</c:v>
                </c:pt>
                <c:pt idx="2141">
                  <c:v>37784</c:v>
                </c:pt>
                <c:pt idx="2142">
                  <c:v>37785</c:v>
                </c:pt>
                <c:pt idx="2143">
                  <c:v>37786</c:v>
                </c:pt>
                <c:pt idx="2144">
                  <c:v>37787</c:v>
                </c:pt>
                <c:pt idx="2145">
                  <c:v>37788</c:v>
                </c:pt>
                <c:pt idx="2146">
                  <c:v>37789</c:v>
                </c:pt>
                <c:pt idx="2147">
                  <c:v>37790</c:v>
                </c:pt>
                <c:pt idx="2148">
                  <c:v>37791</c:v>
                </c:pt>
                <c:pt idx="2149">
                  <c:v>37792</c:v>
                </c:pt>
                <c:pt idx="2150">
                  <c:v>37793</c:v>
                </c:pt>
                <c:pt idx="2151">
                  <c:v>37794</c:v>
                </c:pt>
                <c:pt idx="2152">
                  <c:v>37795</c:v>
                </c:pt>
                <c:pt idx="2153">
                  <c:v>37796</c:v>
                </c:pt>
                <c:pt idx="2154">
                  <c:v>37797</c:v>
                </c:pt>
                <c:pt idx="2155">
                  <c:v>37798</c:v>
                </c:pt>
                <c:pt idx="2156">
                  <c:v>37799</c:v>
                </c:pt>
                <c:pt idx="2157">
                  <c:v>37800</c:v>
                </c:pt>
                <c:pt idx="2158">
                  <c:v>37801</c:v>
                </c:pt>
                <c:pt idx="2159">
                  <c:v>37802</c:v>
                </c:pt>
                <c:pt idx="2160">
                  <c:v>37803</c:v>
                </c:pt>
                <c:pt idx="2161">
                  <c:v>37804</c:v>
                </c:pt>
                <c:pt idx="2162">
                  <c:v>37805</c:v>
                </c:pt>
                <c:pt idx="2163">
                  <c:v>37806</c:v>
                </c:pt>
                <c:pt idx="2164">
                  <c:v>37807</c:v>
                </c:pt>
                <c:pt idx="2165">
                  <c:v>37808</c:v>
                </c:pt>
                <c:pt idx="2166">
                  <c:v>37809</c:v>
                </c:pt>
                <c:pt idx="2167">
                  <c:v>37810</c:v>
                </c:pt>
                <c:pt idx="2168">
                  <c:v>37811</c:v>
                </c:pt>
                <c:pt idx="2169">
                  <c:v>37812</c:v>
                </c:pt>
                <c:pt idx="2170">
                  <c:v>37813</c:v>
                </c:pt>
                <c:pt idx="2171">
                  <c:v>37814</c:v>
                </c:pt>
                <c:pt idx="2172">
                  <c:v>37815</c:v>
                </c:pt>
                <c:pt idx="2173">
                  <c:v>37816</c:v>
                </c:pt>
                <c:pt idx="2174">
                  <c:v>37817</c:v>
                </c:pt>
                <c:pt idx="2175">
                  <c:v>37818</c:v>
                </c:pt>
                <c:pt idx="2176">
                  <c:v>37819</c:v>
                </c:pt>
                <c:pt idx="2177">
                  <c:v>37820</c:v>
                </c:pt>
                <c:pt idx="2178">
                  <c:v>37821</c:v>
                </c:pt>
                <c:pt idx="2179">
                  <c:v>37822</c:v>
                </c:pt>
                <c:pt idx="2180">
                  <c:v>37823</c:v>
                </c:pt>
                <c:pt idx="2181">
                  <c:v>37824</c:v>
                </c:pt>
                <c:pt idx="2182">
                  <c:v>37825</c:v>
                </c:pt>
                <c:pt idx="2183">
                  <c:v>37826</c:v>
                </c:pt>
                <c:pt idx="2184">
                  <c:v>37827</c:v>
                </c:pt>
                <c:pt idx="2185">
                  <c:v>37828</c:v>
                </c:pt>
                <c:pt idx="2186">
                  <c:v>37829</c:v>
                </c:pt>
                <c:pt idx="2187">
                  <c:v>37830</c:v>
                </c:pt>
                <c:pt idx="2188">
                  <c:v>37831</c:v>
                </c:pt>
                <c:pt idx="2189">
                  <c:v>37832</c:v>
                </c:pt>
                <c:pt idx="2190">
                  <c:v>37833</c:v>
                </c:pt>
                <c:pt idx="2191">
                  <c:v>37834</c:v>
                </c:pt>
                <c:pt idx="2192">
                  <c:v>37835</c:v>
                </c:pt>
                <c:pt idx="2193">
                  <c:v>37836</c:v>
                </c:pt>
                <c:pt idx="2194">
                  <c:v>37837</c:v>
                </c:pt>
                <c:pt idx="2195">
                  <c:v>37838</c:v>
                </c:pt>
                <c:pt idx="2196">
                  <c:v>37839</c:v>
                </c:pt>
                <c:pt idx="2197">
                  <c:v>37840</c:v>
                </c:pt>
                <c:pt idx="2198">
                  <c:v>37841</c:v>
                </c:pt>
                <c:pt idx="2199">
                  <c:v>37842</c:v>
                </c:pt>
                <c:pt idx="2200">
                  <c:v>37843</c:v>
                </c:pt>
                <c:pt idx="2201">
                  <c:v>37844</c:v>
                </c:pt>
                <c:pt idx="2202">
                  <c:v>37845</c:v>
                </c:pt>
                <c:pt idx="2203">
                  <c:v>37846</c:v>
                </c:pt>
                <c:pt idx="2204">
                  <c:v>37847</c:v>
                </c:pt>
                <c:pt idx="2205">
                  <c:v>37848</c:v>
                </c:pt>
                <c:pt idx="2206">
                  <c:v>37849</c:v>
                </c:pt>
                <c:pt idx="2207">
                  <c:v>37850</c:v>
                </c:pt>
                <c:pt idx="2208">
                  <c:v>37851</c:v>
                </c:pt>
                <c:pt idx="2209">
                  <c:v>37852</c:v>
                </c:pt>
                <c:pt idx="2210">
                  <c:v>37853</c:v>
                </c:pt>
                <c:pt idx="2211">
                  <c:v>37854</c:v>
                </c:pt>
                <c:pt idx="2212">
                  <c:v>37855</c:v>
                </c:pt>
                <c:pt idx="2213">
                  <c:v>37856</c:v>
                </c:pt>
                <c:pt idx="2214">
                  <c:v>37857</c:v>
                </c:pt>
                <c:pt idx="2215">
                  <c:v>37858</c:v>
                </c:pt>
                <c:pt idx="2216">
                  <c:v>37859</c:v>
                </c:pt>
                <c:pt idx="2217">
                  <c:v>37860</c:v>
                </c:pt>
                <c:pt idx="2218">
                  <c:v>37861</c:v>
                </c:pt>
                <c:pt idx="2219">
                  <c:v>37862</c:v>
                </c:pt>
                <c:pt idx="2220">
                  <c:v>37863</c:v>
                </c:pt>
                <c:pt idx="2221">
                  <c:v>37864</c:v>
                </c:pt>
                <c:pt idx="2222">
                  <c:v>37865</c:v>
                </c:pt>
                <c:pt idx="2223">
                  <c:v>37866</c:v>
                </c:pt>
                <c:pt idx="2224">
                  <c:v>37867</c:v>
                </c:pt>
                <c:pt idx="2225">
                  <c:v>37868</c:v>
                </c:pt>
                <c:pt idx="2226">
                  <c:v>37869</c:v>
                </c:pt>
                <c:pt idx="2227">
                  <c:v>37870</c:v>
                </c:pt>
                <c:pt idx="2228">
                  <c:v>37871</c:v>
                </c:pt>
                <c:pt idx="2229">
                  <c:v>37872</c:v>
                </c:pt>
                <c:pt idx="2230">
                  <c:v>37873</c:v>
                </c:pt>
                <c:pt idx="2231">
                  <c:v>37874</c:v>
                </c:pt>
                <c:pt idx="2232">
                  <c:v>37875</c:v>
                </c:pt>
                <c:pt idx="2233">
                  <c:v>37876</c:v>
                </c:pt>
                <c:pt idx="2234">
                  <c:v>37877</c:v>
                </c:pt>
                <c:pt idx="2235">
                  <c:v>37878</c:v>
                </c:pt>
                <c:pt idx="2236">
                  <c:v>37879</c:v>
                </c:pt>
                <c:pt idx="2237">
                  <c:v>37880</c:v>
                </c:pt>
                <c:pt idx="2238">
                  <c:v>37881</c:v>
                </c:pt>
                <c:pt idx="2239">
                  <c:v>37882</c:v>
                </c:pt>
                <c:pt idx="2240">
                  <c:v>37883</c:v>
                </c:pt>
                <c:pt idx="2241">
                  <c:v>37884</c:v>
                </c:pt>
                <c:pt idx="2242">
                  <c:v>37885</c:v>
                </c:pt>
                <c:pt idx="2243">
                  <c:v>37886</c:v>
                </c:pt>
                <c:pt idx="2244">
                  <c:v>37887</c:v>
                </c:pt>
                <c:pt idx="2245">
                  <c:v>37888</c:v>
                </c:pt>
                <c:pt idx="2246">
                  <c:v>37889</c:v>
                </c:pt>
                <c:pt idx="2247">
                  <c:v>37890</c:v>
                </c:pt>
                <c:pt idx="2248">
                  <c:v>37891</c:v>
                </c:pt>
                <c:pt idx="2249">
                  <c:v>37892</c:v>
                </c:pt>
                <c:pt idx="2250">
                  <c:v>37893</c:v>
                </c:pt>
                <c:pt idx="2251">
                  <c:v>37894</c:v>
                </c:pt>
                <c:pt idx="2252">
                  <c:v>37895</c:v>
                </c:pt>
                <c:pt idx="2253">
                  <c:v>37896</c:v>
                </c:pt>
                <c:pt idx="2254">
                  <c:v>37897</c:v>
                </c:pt>
                <c:pt idx="2255">
                  <c:v>37898</c:v>
                </c:pt>
                <c:pt idx="2256">
                  <c:v>37899</c:v>
                </c:pt>
                <c:pt idx="2257">
                  <c:v>37900</c:v>
                </c:pt>
                <c:pt idx="2258">
                  <c:v>37901</c:v>
                </c:pt>
                <c:pt idx="2259">
                  <c:v>37902</c:v>
                </c:pt>
                <c:pt idx="2260">
                  <c:v>37903</c:v>
                </c:pt>
                <c:pt idx="2261">
                  <c:v>37904</c:v>
                </c:pt>
                <c:pt idx="2262">
                  <c:v>37905</c:v>
                </c:pt>
                <c:pt idx="2263">
                  <c:v>37906</c:v>
                </c:pt>
                <c:pt idx="2264">
                  <c:v>37907</c:v>
                </c:pt>
                <c:pt idx="2265">
                  <c:v>37908</c:v>
                </c:pt>
                <c:pt idx="2266">
                  <c:v>37909</c:v>
                </c:pt>
                <c:pt idx="2267">
                  <c:v>37910</c:v>
                </c:pt>
                <c:pt idx="2268">
                  <c:v>37911</c:v>
                </c:pt>
                <c:pt idx="2269">
                  <c:v>37912</c:v>
                </c:pt>
                <c:pt idx="2270">
                  <c:v>37913</c:v>
                </c:pt>
                <c:pt idx="2271">
                  <c:v>37914</c:v>
                </c:pt>
                <c:pt idx="2272">
                  <c:v>37915</c:v>
                </c:pt>
                <c:pt idx="2273">
                  <c:v>37916</c:v>
                </c:pt>
                <c:pt idx="2274">
                  <c:v>37917</c:v>
                </c:pt>
                <c:pt idx="2275">
                  <c:v>37918</c:v>
                </c:pt>
                <c:pt idx="2276">
                  <c:v>37919</c:v>
                </c:pt>
                <c:pt idx="2277">
                  <c:v>37920</c:v>
                </c:pt>
                <c:pt idx="2278">
                  <c:v>37921</c:v>
                </c:pt>
                <c:pt idx="2279">
                  <c:v>37922</c:v>
                </c:pt>
                <c:pt idx="2280">
                  <c:v>37923</c:v>
                </c:pt>
                <c:pt idx="2281">
                  <c:v>37924</c:v>
                </c:pt>
                <c:pt idx="2282">
                  <c:v>37925</c:v>
                </c:pt>
                <c:pt idx="2283">
                  <c:v>37926</c:v>
                </c:pt>
                <c:pt idx="2284">
                  <c:v>37927</c:v>
                </c:pt>
                <c:pt idx="2285">
                  <c:v>37928</c:v>
                </c:pt>
                <c:pt idx="2286">
                  <c:v>37929</c:v>
                </c:pt>
                <c:pt idx="2287">
                  <c:v>37930</c:v>
                </c:pt>
                <c:pt idx="2288">
                  <c:v>37931</c:v>
                </c:pt>
                <c:pt idx="2289">
                  <c:v>37932</c:v>
                </c:pt>
                <c:pt idx="2290">
                  <c:v>37933</c:v>
                </c:pt>
                <c:pt idx="2291">
                  <c:v>37934</c:v>
                </c:pt>
                <c:pt idx="2292">
                  <c:v>37935</c:v>
                </c:pt>
                <c:pt idx="2293">
                  <c:v>37936</c:v>
                </c:pt>
                <c:pt idx="2294">
                  <c:v>37937</c:v>
                </c:pt>
                <c:pt idx="2295">
                  <c:v>37938</c:v>
                </c:pt>
                <c:pt idx="2296">
                  <c:v>37939</c:v>
                </c:pt>
                <c:pt idx="2297">
                  <c:v>37940</c:v>
                </c:pt>
                <c:pt idx="2298">
                  <c:v>37941</c:v>
                </c:pt>
                <c:pt idx="2299">
                  <c:v>37942</c:v>
                </c:pt>
                <c:pt idx="2300">
                  <c:v>37943</c:v>
                </c:pt>
                <c:pt idx="2301">
                  <c:v>37944</c:v>
                </c:pt>
                <c:pt idx="2302">
                  <c:v>37945</c:v>
                </c:pt>
                <c:pt idx="2303">
                  <c:v>37946</c:v>
                </c:pt>
                <c:pt idx="2304">
                  <c:v>37947</c:v>
                </c:pt>
                <c:pt idx="2305">
                  <c:v>37948</c:v>
                </c:pt>
                <c:pt idx="2306">
                  <c:v>37949</c:v>
                </c:pt>
                <c:pt idx="2307">
                  <c:v>37950</c:v>
                </c:pt>
                <c:pt idx="2308">
                  <c:v>37951</c:v>
                </c:pt>
                <c:pt idx="2309">
                  <c:v>37952</c:v>
                </c:pt>
                <c:pt idx="2310">
                  <c:v>37953</c:v>
                </c:pt>
                <c:pt idx="2311">
                  <c:v>37954</c:v>
                </c:pt>
                <c:pt idx="2312">
                  <c:v>37955</c:v>
                </c:pt>
                <c:pt idx="2313">
                  <c:v>37956</c:v>
                </c:pt>
                <c:pt idx="2314">
                  <c:v>37957</c:v>
                </c:pt>
                <c:pt idx="2315">
                  <c:v>37958</c:v>
                </c:pt>
                <c:pt idx="2316">
                  <c:v>37959</c:v>
                </c:pt>
                <c:pt idx="2317">
                  <c:v>37960</c:v>
                </c:pt>
                <c:pt idx="2318">
                  <c:v>37961</c:v>
                </c:pt>
                <c:pt idx="2319">
                  <c:v>37962</c:v>
                </c:pt>
                <c:pt idx="2320">
                  <c:v>37963</c:v>
                </c:pt>
                <c:pt idx="2321">
                  <c:v>37964</c:v>
                </c:pt>
                <c:pt idx="2322">
                  <c:v>37965</c:v>
                </c:pt>
                <c:pt idx="2323">
                  <c:v>37966</c:v>
                </c:pt>
                <c:pt idx="2324">
                  <c:v>37967</c:v>
                </c:pt>
                <c:pt idx="2325">
                  <c:v>37968</c:v>
                </c:pt>
                <c:pt idx="2326">
                  <c:v>37969</c:v>
                </c:pt>
                <c:pt idx="2327">
                  <c:v>37970</c:v>
                </c:pt>
                <c:pt idx="2328">
                  <c:v>37971</c:v>
                </c:pt>
                <c:pt idx="2329">
                  <c:v>37972</c:v>
                </c:pt>
                <c:pt idx="2330">
                  <c:v>37973</c:v>
                </c:pt>
                <c:pt idx="2331">
                  <c:v>37974</c:v>
                </c:pt>
                <c:pt idx="2332">
                  <c:v>37975</c:v>
                </c:pt>
                <c:pt idx="2333">
                  <c:v>37976</c:v>
                </c:pt>
                <c:pt idx="2334">
                  <c:v>37977</c:v>
                </c:pt>
                <c:pt idx="2335">
                  <c:v>37978</c:v>
                </c:pt>
                <c:pt idx="2336">
                  <c:v>37979</c:v>
                </c:pt>
                <c:pt idx="2337">
                  <c:v>37980</c:v>
                </c:pt>
                <c:pt idx="2338">
                  <c:v>37981</c:v>
                </c:pt>
                <c:pt idx="2339">
                  <c:v>37982</c:v>
                </c:pt>
                <c:pt idx="2340">
                  <c:v>37983</c:v>
                </c:pt>
                <c:pt idx="2341">
                  <c:v>37984</c:v>
                </c:pt>
                <c:pt idx="2342">
                  <c:v>37985</c:v>
                </c:pt>
                <c:pt idx="2343">
                  <c:v>37986</c:v>
                </c:pt>
                <c:pt idx="2344">
                  <c:v>37987</c:v>
                </c:pt>
                <c:pt idx="2345">
                  <c:v>37988</c:v>
                </c:pt>
                <c:pt idx="2346">
                  <c:v>37989</c:v>
                </c:pt>
                <c:pt idx="2347">
                  <c:v>37990</c:v>
                </c:pt>
                <c:pt idx="2348">
                  <c:v>37991</c:v>
                </c:pt>
                <c:pt idx="2349">
                  <c:v>37992</c:v>
                </c:pt>
                <c:pt idx="2350">
                  <c:v>37993</c:v>
                </c:pt>
                <c:pt idx="2351">
                  <c:v>37994</c:v>
                </c:pt>
                <c:pt idx="2352">
                  <c:v>37995</c:v>
                </c:pt>
                <c:pt idx="2353">
                  <c:v>37996</c:v>
                </c:pt>
                <c:pt idx="2354">
                  <c:v>37997</c:v>
                </c:pt>
                <c:pt idx="2355">
                  <c:v>37998</c:v>
                </c:pt>
                <c:pt idx="2356">
                  <c:v>37999</c:v>
                </c:pt>
                <c:pt idx="2357">
                  <c:v>38000</c:v>
                </c:pt>
                <c:pt idx="2358">
                  <c:v>38001</c:v>
                </c:pt>
                <c:pt idx="2359">
                  <c:v>38002</c:v>
                </c:pt>
                <c:pt idx="2360">
                  <c:v>38003</c:v>
                </c:pt>
                <c:pt idx="2361">
                  <c:v>38004</c:v>
                </c:pt>
                <c:pt idx="2362">
                  <c:v>38005</c:v>
                </c:pt>
                <c:pt idx="2363">
                  <c:v>38006</c:v>
                </c:pt>
                <c:pt idx="2364">
                  <c:v>38007</c:v>
                </c:pt>
                <c:pt idx="2365">
                  <c:v>38008</c:v>
                </c:pt>
                <c:pt idx="2366">
                  <c:v>38009</c:v>
                </c:pt>
                <c:pt idx="2367">
                  <c:v>38010</c:v>
                </c:pt>
                <c:pt idx="2368">
                  <c:v>38011</c:v>
                </c:pt>
                <c:pt idx="2369">
                  <c:v>38012</c:v>
                </c:pt>
                <c:pt idx="2370">
                  <c:v>38013</c:v>
                </c:pt>
                <c:pt idx="2371">
                  <c:v>38014</c:v>
                </c:pt>
                <c:pt idx="2372">
                  <c:v>38015</c:v>
                </c:pt>
                <c:pt idx="2373">
                  <c:v>38016</c:v>
                </c:pt>
                <c:pt idx="2374">
                  <c:v>38017</c:v>
                </c:pt>
                <c:pt idx="2375">
                  <c:v>38018</c:v>
                </c:pt>
                <c:pt idx="2376">
                  <c:v>38019</c:v>
                </c:pt>
                <c:pt idx="2377">
                  <c:v>38020</c:v>
                </c:pt>
                <c:pt idx="2378">
                  <c:v>38021</c:v>
                </c:pt>
                <c:pt idx="2379">
                  <c:v>38022</c:v>
                </c:pt>
                <c:pt idx="2380">
                  <c:v>38023</c:v>
                </c:pt>
                <c:pt idx="2381">
                  <c:v>38024</c:v>
                </c:pt>
                <c:pt idx="2382">
                  <c:v>38025</c:v>
                </c:pt>
                <c:pt idx="2383">
                  <c:v>38026</c:v>
                </c:pt>
                <c:pt idx="2384">
                  <c:v>38027</c:v>
                </c:pt>
                <c:pt idx="2385">
                  <c:v>38028</c:v>
                </c:pt>
                <c:pt idx="2386">
                  <c:v>38029</c:v>
                </c:pt>
                <c:pt idx="2387">
                  <c:v>38030</c:v>
                </c:pt>
                <c:pt idx="2388">
                  <c:v>38031</c:v>
                </c:pt>
                <c:pt idx="2389">
                  <c:v>38032</c:v>
                </c:pt>
                <c:pt idx="2390">
                  <c:v>38033</c:v>
                </c:pt>
                <c:pt idx="2391">
                  <c:v>38034</c:v>
                </c:pt>
                <c:pt idx="2392">
                  <c:v>38035</c:v>
                </c:pt>
                <c:pt idx="2393">
                  <c:v>38036</c:v>
                </c:pt>
                <c:pt idx="2394">
                  <c:v>38037</c:v>
                </c:pt>
                <c:pt idx="2395">
                  <c:v>38038</c:v>
                </c:pt>
                <c:pt idx="2396">
                  <c:v>38039</c:v>
                </c:pt>
                <c:pt idx="2397">
                  <c:v>38040</c:v>
                </c:pt>
                <c:pt idx="2398">
                  <c:v>38041</c:v>
                </c:pt>
                <c:pt idx="2399">
                  <c:v>38042</c:v>
                </c:pt>
                <c:pt idx="2400">
                  <c:v>38043</c:v>
                </c:pt>
                <c:pt idx="2401">
                  <c:v>38044</c:v>
                </c:pt>
                <c:pt idx="2402">
                  <c:v>38045</c:v>
                </c:pt>
                <c:pt idx="2403">
                  <c:v>38046</c:v>
                </c:pt>
                <c:pt idx="2404">
                  <c:v>38047</c:v>
                </c:pt>
                <c:pt idx="2405">
                  <c:v>38048</c:v>
                </c:pt>
                <c:pt idx="2406">
                  <c:v>38049</c:v>
                </c:pt>
                <c:pt idx="2407">
                  <c:v>38050</c:v>
                </c:pt>
                <c:pt idx="2408">
                  <c:v>38051</c:v>
                </c:pt>
                <c:pt idx="2409">
                  <c:v>38052</c:v>
                </c:pt>
                <c:pt idx="2410">
                  <c:v>38053</c:v>
                </c:pt>
                <c:pt idx="2411">
                  <c:v>38054</c:v>
                </c:pt>
                <c:pt idx="2412">
                  <c:v>38055</c:v>
                </c:pt>
                <c:pt idx="2413">
                  <c:v>38056</c:v>
                </c:pt>
                <c:pt idx="2414">
                  <c:v>38057</c:v>
                </c:pt>
                <c:pt idx="2415">
                  <c:v>38058</c:v>
                </c:pt>
                <c:pt idx="2416">
                  <c:v>38059</c:v>
                </c:pt>
                <c:pt idx="2417">
                  <c:v>38060</c:v>
                </c:pt>
                <c:pt idx="2418">
                  <c:v>38061</c:v>
                </c:pt>
                <c:pt idx="2419">
                  <c:v>38062</c:v>
                </c:pt>
                <c:pt idx="2420">
                  <c:v>38063</c:v>
                </c:pt>
                <c:pt idx="2421">
                  <c:v>38064</c:v>
                </c:pt>
                <c:pt idx="2422">
                  <c:v>38065</c:v>
                </c:pt>
                <c:pt idx="2423">
                  <c:v>38066</c:v>
                </c:pt>
                <c:pt idx="2424">
                  <c:v>38067</c:v>
                </c:pt>
                <c:pt idx="2425">
                  <c:v>38068</c:v>
                </c:pt>
                <c:pt idx="2426">
                  <c:v>38069</c:v>
                </c:pt>
                <c:pt idx="2427">
                  <c:v>38070</c:v>
                </c:pt>
                <c:pt idx="2428">
                  <c:v>38071</c:v>
                </c:pt>
                <c:pt idx="2429">
                  <c:v>38072</c:v>
                </c:pt>
                <c:pt idx="2430">
                  <c:v>38073</c:v>
                </c:pt>
                <c:pt idx="2431">
                  <c:v>38074</c:v>
                </c:pt>
                <c:pt idx="2432">
                  <c:v>38075</c:v>
                </c:pt>
                <c:pt idx="2433">
                  <c:v>38076</c:v>
                </c:pt>
                <c:pt idx="2434">
                  <c:v>38077</c:v>
                </c:pt>
                <c:pt idx="2435">
                  <c:v>38078</c:v>
                </c:pt>
                <c:pt idx="2436">
                  <c:v>38079</c:v>
                </c:pt>
                <c:pt idx="2437">
                  <c:v>38080</c:v>
                </c:pt>
                <c:pt idx="2438">
                  <c:v>38081</c:v>
                </c:pt>
                <c:pt idx="2439">
                  <c:v>38082</c:v>
                </c:pt>
                <c:pt idx="2440">
                  <c:v>38083</c:v>
                </c:pt>
                <c:pt idx="2441">
                  <c:v>38084</c:v>
                </c:pt>
                <c:pt idx="2442">
                  <c:v>38085</c:v>
                </c:pt>
                <c:pt idx="2443">
                  <c:v>38086</c:v>
                </c:pt>
                <c:pt idx="2444">
                  <c:v>38087</c:v>
                </c:pt>
                <c:pt idx="2445">
                  <c:v>38088</c:v>
                </c:pt>
                <c:pt idx="2446">
                  <c:v>38089</c:v>
                </c:pt>
                <c:pt idx="2447">
                  <c:v>38090</c:v>
                </c:pt>
                <c:pt idx="2448">
                  <c:v>38091</c:v>
                </c:pt>
                <c:pt idx="2449">
                  <c:v>38092</c:v>
                </c:pt>
                <c:pt idx="2450">
                  <c:v>38093</c:v>
                </c:pt>
                <c:pt idx="2451">
                  <c:v>38094</c:v>
                </c:pt>
                <c:pt idx="2452">
                  <c:v>38095</c:v>
                </c:pt>
                <c:pt idx="2453">
                  <c:v>38096</c:v>
                </c:pt>
                <c:pt idx="2454">
                  <c:v>38097</c:v>
                </c:pt>
                <c:pt idx="2455">
                  <c:v>38098</c:v>
                </c:pt>
                <c:pt idx="2456">
                  <c:v>38099</c:v>
                </c:pt>
                <c:pt idx="2457">
                  <c:v>38100</c:v>
                </c:pt>
                <c:pt idx="2458">
                  <c:v>38101</c:v>
                </c:pt>
                <c:pt idx="2459">
                  <c:v>38102</c:v>
                </c:pt>
                <c:pt idx="2460">
                  <c:v>38103</c:v>
                </c:pt>
                <c:pt idx="2461">
                  <c:v>38104</c:v>
                </c:pt>
                <c:pt idx="2462">
                  <c:v>38105</c:v>
                </c:pt>
                <c:pt idx="2463">
                  <c:v>38106</c:v>
                </c:pt>
                <c:pt idx="2464">
                  <c:v>38107</c:v>
                </c:pt>
                <c:pt idx="2465">
                  <c:v>38108</c:v>
                </c:pt>
                <c:pt idx="2466">
                  <c:v>38109</c:v>
                </c:pt>
                <c:pt idx="2467">
                  <c:v>38110</c:v>
                </c:pt>
                <c:pt idx="2468">
                  <c:v>38111</c:v>
                </c:pt>
                <c:pt idx="2469">
                  <c:v>38112</c:v>
                </c:pt>
                <c:pt idx="2470">
                  <c:v>38113</c:v>
                </c:pt>
                <c:pt idx="2471">
                  <c:v>38114</c:v>
                </c:pt>
                <c:pt idx="2472">
                  <c:v>38115</c:v>
                </c:pt>
                <c:pt idx="2473">
                  <c:v>38116</c:v>
                </c:pt>
                <c:pt idx="2474">
                  <c:v>38117</c:v>
                </c:pt>
                <c:pt idx="2475">
                  <c:v>38118</c:v>
                </c:pt>
                <c:pt idx="2476">
                  <c:v>38119</c:v>
                </c:pt>
                <c:pt idx="2477">
                  <c:v>38120</c:v>
                </c:pt>
                <c:pt idx="2478">
                  <c:v>38121</c:v>
                </c:pt>
                <c:pt idx="2479">
                  <c:v>38122</c:v>
                </c:pt>
                <c:pt idx="2480">
                  <c:v>38123</c:v>
                </c:pt>
                <c:pt idx="2481">
                  <c:v>38124</c:v>
                </c:pt>
                <c:pt idx="2482">
                  <c:v>38125</c:v>
                </c:pt>
                <c:pt idx="2483">
                  <c:v>38126</c:v>
                </c:pt>
                <c:pt idx="2484">
                  <c:v>38127</c:v>
                </c:pt>
                <c:pt idx="2485">
                  <c:v>38128</c:v>
                </c:pt>
                <c:pt idx="2486">
                  <c:v>38129</c:v>
                </c:pt>
                <c:pt idx="2487">
                  <c:v>38130</c:v>
                </c:pt>
                <c:pt idx="2488">
                  <c:v>38131</c:v>
                </c:pt>
                <c:pt idx="2489">
                  <c:v>38132</c:v>
                </c:pt>
                <c:pt idx="2490">
                  <c:v>38133</c:v>
                </c:pt>
                <c:pt idx="2491">
                  <c:v>38134</c:v>
                </c:pt>
                <c:pt idx="2492">
                  <c:v>38135</c:v>
                </c:pt>
                <c:pt idx="2493">
                  <c:v>38136</c:v>
                </c:pt>
                <c:pt idx="2494">
                  <c:v>38137</c:v>
                </c:pt>
                <c:pt idx="2495">
                  <c:v>38138</c:v>
                </c:pt>
                <c:pt idx="2496">
                  <c:v>38139</c:v>
                </c:pt>
                <c:pt idx="2497">
                  <c:v>38140</c:v>
                </c:pt>
                <c:pt idx="2498">
                  <c:v>38141</c:v>
                </c:pt>
                <c:pt idx="2499">
                  <c:v>38142</c:v>
                </c:pt>
                <c:pt idx="2500">
                  <c:v>38143</c:v>
                </c:pt>
                <c:pt idx="2501">
                  <c:v>38144</c:v>
                </c:pt>
                <c:pt idx="2502">
                  <c:v>38145</c:v>
                </c:pt>
                <c:pt idx="2503">
                  <c:v>38146</c:v>
                </c:pt>
                <c:pt idx="2504">
                  <c:v>38147</c:v>
                </c:pt>
                <c:pt idx="2505">
                  <c:v>38148</c:v>
                </c:pt>
                <c:pt idx="2506">
                  <c:v>38149</c:v>
                </c:pt>
                <c:pt idx="2507">
                  <c:v>38150</c:v>
                </c:pt>
                <c:pt idx="2508">
                  <c:v>38151</c:v>
                </c:pt>
                <c:pt idx="2509">
                  <c:v>38152</c:v>
                </c:pt>
                <c:pt idx="2510">
                  <c:v>38153</c:v>
                </c:pt>
                <c:pt idx="2511">
                  <c:v>38154</c:v>
                </c:pt>
                <c:pt idx="2512">
                  <c:v>38155</c:v>
                </c:pt>
                <c:pt idx="2513">
                  <c:v>38156</c:v>
                </c:pt>
                <c:pt idx="2514">
                  <c:v>38157</c:v>
                </c:pt>
                <c:pt idx="2515">
                  <c:v>38158</c:v>
                </c:pt>
                <c:pt idx="2516">
                  <c:v>38159</c:v>
                </c:pt>
                <c:pt idx="2517">
                  <c:v>38160</c:v>
                </c:pt>
                <c:pt idx="2518">
                  <c:v>38161</c:v>
                </c:pt>
                <c:pt idx="2519">
                  <c:v>38162</c:v>
                </c:pt>
                <c:pt idx="2520">
                  <c:v>38163</c:v>
                </c:pt>
                <c:pt idx="2521">
                  <c:v>38164</c:v>
                </c:pt>
                <c:pt idx="2522">
                  <c:v>38165</c:v>
                </c:pt>
                <c:pt idx="2523">
                  <c:v>38166</c:v>
                </c:pt>
                <c:pt idx="2524">
                  <c:v>38167</c:v>
                </c:pt>
                <c:pt idx="2525">
                  <c:v>38168</c:v>
                </c:pt>
                <c:pt idx="2526">
                  <c:v>38169</c:v>
                </c:pt>
                <c:pt idx="2527">
                  <c:v>38170</c:v>
                </c:pt>
                <c:pt idx="2528">
                  <c:v>38171</c:v>
                </c:pt>
                <c:pt idx="2529">
                  <c:v>38172</c:v>
                </c:pt>
                <c:pt idx="2530">
                  <c:v>38173</c:v>
                </c:pt>
                <c:pt idx="2531">
                  <c:v>38174</c:v>
                </c:pt>
                <c:pt idx="2532">
                  <c:v>38175</c:v>
                </c:pt>
                <c:pt idx="2533">
                  <c:v>38176</c:v>
                </c:pt>
                <c:pt idx="2534">
                  <c:v>38177</c:v>
                </c:pt>
                <c:pt idx="2535">
                  <c:v>38178</c:v>
                </c:pt>
                <c:pt idx="2536">
                  <c:v>38179</c:v>
                </c:pt>
                <c:pt idx="2537">
                  <c:v>38180</c:v>
                </c:pt>
                <c:pt idx="2538">
                  <c:v>38181</c:v>
                </c:pt>
                <c:pt idx="2539">
                  <c:v>38182</c:v>
                </c:pt>
                <c:pt idx="2540">
                  <c:v>38183</c:v>
                </c:pt>
                <c:pt idx="2541">
                  <c:v>38184</c:v>
                </c:pt>
                <c:pt idx="2542">
                  <c:v>38185</c:v>
                </c:pt>
                <c:pt idx="2543">
                  <c:v>38186</c:v>
                </c:pt>
                <c:pt idx="2544">
                  <c:v>38187</c:v>
                </c:pt>
                <c:pt idx="2545">
                  <c:v>38188</c:v>
                </c:pt>
                <c:pt idx="2546">
                  <c:v>38189</c:v>
                </c:pt>
                <c:pt idx="2547">
                  <c:v>38190</c:v>
                </c:pt>
                <c:pt idx="2548">
                  <c:v>38191</c:v>
                </c:pt>
                <c:pt idx="2549">
                  <c:v>38192</c:v>
                </c:pt>
                <c:pt idx="2550">
                  <c:v>38193</c:v>
                </c:pt>
                <c:pt idx="2551">
                  <c:v>38194</c:v>
                </c:pt>
                <c:pt idx="2552">
                  <c:v>38195</c:v>
                </c:pt>
                <c:pt idx="2553">
                  <c:v>38196</c:v>
                </c:pt>
                <c:pt idx="2554">
                  <c:v>38197</c:v>
                </c:pt>
                <c:pt idx="2555">
                  <c:v>38198</c:v>
                </c:pt>
                <c:pt idx="2556">
                  <c:v>38199</c:v>
                </c:pt>
                <c:pt idx="2557">
                  <c:v>38200</c:v>
                </c:pt>
                <c:pt idx="2558">
                  <c:v>38201</c:v>
                </c:pt>
                <c:pt idx="2559">
                  <c:v>38202</c:v>
                </c:pt>
                <c:pt idx="2560">
                  <c:v>38203</c:v>
                </c:pt>
                <c:pt idx="2561">
                  <c:v>38204</c:v>
                </c:pt>
                <c:pt idx="2562">
                  <c:v>38205</c:v>
                </c:pt>
                <c:pt idx="2563">
                  <c:v>38206</c:v>
                </c:pt>
                <c:pt idx="2564">
                  <c:v>38207</c:v>
                </c:pt>
                <c:pt idx="2565">
                  <c:v>38208</c:v>
                </c:pt>
                <c:pt idx="2566">
                  <c:v>38209</c:v>
                </c:pt>
                <c:pt idx="2567">
                  <c:v>38210</c:v>
                </c:pt>
                <c:pt idx="2568">
                  <c:v>38211</c:v>
                </c:pt>
                <c:pt idx="2569">
                  <c:v>38212</c:v>
                </c:pt>
                <c:pt idx="2570">
                  <c:v>38213</c:v>
                </c:pt>
                <c:pt idx="2571">
                  <c:v>38214</c:v>
                </c:pt>
                <c:pt idx="2572">
                  <c:v>38215</c:v>
                </c:pt>
                <c:pt idx="2573">
                  <c:v>38216</c:v>
                </c:pt>
                <c:pt idx="2574">
                  <c:v>38217</c:v>
                </c:pt>
                <c:pt idx="2575">
                  <c:v>38218</c:v>
                </c:pt>
                <c:pt idx="2576">
                  <c:v>38219</c:v>
                </c:pt>
                <c:pt idx="2577">
                  <c:v>38220</c:v>
                </c:pt>
                <c:pt idx="2578">
                  <c:v>38221</c:v>
                </c:pt>
                <c:pt idx="2579">
                  <c:v>38222</c:v>
                </c:pt>
                <c:pt idx="2580">
                  <c:v>38223</c:v>
                </c:pt>
                <c:pt idx="2581">
                  <c:v>38224</c:v>
                </c:pt>
                <c:pt idx="2582">
                  <c:v>38225</c:v>
                </c:pt>
                <c:pt idx="2583">
                  <c:v>38226</c:v>
                </c:pt>
                <c:pt idx="2584">
                  <c:v>38227</c:v>
                </c:pt>
                <c:pt idx="2585">
                  <c:v>38228</c:v>
                </c:pt>
                <c:pt idx="2586">
                  <c:v>38229</c:v>
                </c:pt>
                <c:pt idx="2587">
                  <c:v>38230</c:v>
                </c:pt>
                <c:pt idx="2588">
                  <c:v>38231</c:v>
                </c:pt>
                <c:pt idx="2589">
                  <c:v>38232</c:v>
                </c:pt>
                <c:pt idx="2590">
                  <c:v>38233</c:v>
                </c:pt>
                <c:pt idx="2591">
                  <c:v>38234</c:v>
                </c:pt>
                <c:pt idx="2592">
                  <c:v>38235</c:v>
                </c:pt>
                <c:pt idx="2593">
                  <c:v>38236</c:v>
                </c:pt>
                <c:pt idx="2594">
                  <c:v>38237</c:v>
                </c:pt>
                <c:pt idx="2595">
                  <c:v>38238</c:v>
                </c:pt>
                <c:pt idx="2596">
                  <c:v>38239</c:v>
                </c:pt>
                <c:pt idx="2597">
                  <c:v>38240</c:v>
                </c:pt>
                <c:pt idx="2598">
                  <c:v>38241</c:v>
                </c:pt>
                <c:pt idx="2599">
                  <c:v>38242</c:v>
                </c:pt>
                <c:pt idx="2600">
                  <c:v>38243</c:v>
                </c:pt>
                <c:pt idx="2601">
                  <c:v>38244</c:v>
                </c:pt>
                <c:pt idx="2602">
                  <c:v>38245</c:v>
                </c:pt>
                <c:pt idx="2603">
                  <c:v>38246</c:v>
                </c:pt>
                <c:pt idx="2604">
                  <c:v>38247</c:v>
                </c:pt>
                <c:pt idx="2605">
                  <c:v>38248</c:v>
                </c:pt>
                <c:pt idx="2606">
                  <c:v>38249</c:v>
                </c:pt>
                <c:pt idx="2607">
                  <c:v>38250</c:v>
                </c:pt>
                <c:pt idx="2608">
                  <c:v>38251</c:v>
                </c:pt>
                <c:pt idx="2609">
                  <c:v>38252</c:v>
                </c:pt>
                <c:pt idx="2610">
                  <c:v>38253</c:v>
                </c:pt>
                <c:pt idx="2611">
                  <c:v>38254</c:v>
                </c:pt>
                <c:pt idx="2612">
                  <c:v>38255</c:v>
                </c:pt>
                <c:pt idx="2613">
                  <c:v>38256</c:v>
                </c:pt>
                <c:pt idx="2614">
                  <c:v>38257</c:v>
                </c:pt>
                <c:pt idx="2615">
                  <c:v>38258</c:v>
                </c:pt>
                <c:pt idx="2616">
                  <c:v>38259</c:v>
                </c:pt>
                <c:pt idx="2617">
                  <c:v>38260</c:v>
                </c:pt>
                <c:pt idx="2618">
                  <c:v>38261</c:v>
                </c:pt>
                <c:pt idx="2619">
                  <c:v>38262</c:v>
                </c:pt>
                <c:pt idx="2620">
                  <c:v>38263</c:v>
                </c:pt>
                <c:pt idx="2621">
                  <c:v>38264</c:v>
                </c:pt>
                <c:pt idx="2622">
                  <c:v>38265</c:v>
                </c:pt>
                <c:pt idx="2623">
                  <c:v>38266</c:v>
                </c:pt>
                <c:pt idx="2624">
                  <c:v>38267</c:v>
                </c:pt>
                <c:pt idx="2625">
                  <c:v>38268</c:v>
                </c:pt>
                <c:pt idx="2626">
                  <c:v>38269</c:v>
                </c:pt>
                <c:pt idx="2627">
                  <c:v>38270</c:v>
                </c:pt>
                <c:pt idx="2628">
                  <c:v>38271</c:v>
                </c:pt>
                <c:pt idx="2629">
                  <c:v>38272</c:v>
                </c:pt>
                <c:pt idx="2630">
                  <c:v>38273</c:v>
                </c:pt>
                <c:pt idx="2631">
                  <c:v>38274</c:v>
                </c:pt>
                <c:pt idx="2632">
                  <c:v>38275</c:v>
                </c:pt>
                <c:pt idx="2633">
                  <c:v>38276</c:v>
                </c:pt>
                <c:pt idx="2634">
                  <c:v>38277</c:v>
                </c:pt>
                <c:pt idx="2635">
                  <c:v>38278</c:v>
                </c:pt>
                <c:pt idx="2636">
                  <c:v>38279</c:v>
                </c:pt>
                <c:pt idx="2637">
                  <c:v>38280</c:v>
                </c:pt>
                <c:pt idx="2638">
                  <c:v>38281</c:v>
                </c:pt>
                <c:pt idx="2639">
                  <c:v>38282</c:v>
                </c:pt>
                <c:pt idx="2640">
                  <c:v>38283</c:v>
                </c:pt>
                <c:pt idx="2641">
                  <c:v>38284</c:v>
                </c:pt>
                <c:pt idx="2642">
                  <c:v>38285</c:v>
                </c:pt>
                <c:pt idx="2643">
                  <c:v>38286</c:v>
                </c:pt>
                <c:pt idx="2644">
                  <c:v>38287</c:v>
                </c:pt>
                <c:pt idx="2645">
                  <c:v>38288</c:v>
                </c:pt>
                <c:pt idx="2646">
                  <c:v>38289</c:v>
                </c:pt>
                <c:pt idx="2647">
                  <c:v>38290</c:v>
                </c:pt>
                <c:pt idx="2648">
                  <c:v>38291</c:v>
                </c:pt>
                <c:pt idx="2649">
                  <c:v>38292</c:v>
                </c:pt>
                <c:pt idx="2650">
                  <c:v>38293</c:v>
                </c:pt>
                <c:pt idx="2651">
                  <c:v>38294</c:v>
                </c:pt>
                <c:pt idx="2652">
                  <c:v>38295</c:v>
                </c:pt>
                <c:pt idx="2653">
                  <c:v>38296</c:v>
                </c:pt>
                <c:pt idx="2654">
                  <c:v>38297</c:v>
                </c:pt>
                <c:pt idx="2655">
                  <c:v>38298</c:v>
                </c:pt>
                <c:pt idx="2656">
                  <c:v>38299</c:v>
                </c:pt>
                <c:pt idx="2657">
                  <c:v>38300</c:v>
                </c:pt>
                <c:pt idx="2658">
                  <c:v>38301</c:v>
                </c:pt>
                <c:pt idx="2659">
                  <c:v>38302</c:v>
                </c:pt>
                <c:pt idx="2660">
                  <c:v>38303</c:v>
                </c:pt>
                <c:pt idx="2661">
                  <c:v>38304</c:v>
                </c:pt>
                <c:pt idx="2662">
                  <c:v>38305</c:v>
                </c:pt>
                <c:pt idx="2663">
                  <c:v>38306</c:v>
                </c:pt>
                <c:pt idx="2664">
                  <c:v>38307</c:v>
                </c:pt>
                <c:pt idx="2665">
                  <c:v>38308</c:v>
                </c:pt>
                <c:pt idx="2666">
                  <c:v>38309</c:v>
                </c:pt>
                <c:pt idx="2667">
                  <c:v>38310</c:v>
                </c:pt>
                <c:pt idx="2668">
                  <c:v>38311</c:v>
                </c:pt>
                <c:pt idx="2669">
                  <c:v>38312</c:v>
                </c:pt>
                <c:pt idx="2670">
                  <c:v>38313</c:v>
                </c:pt>
                <c:pt idx="2671">
                  <c:v>38314</c:v>
                </c:pt>
                <c:pt idx="2672">
                  <c:v>38315</c:v>
                </c:pt>
                <c:pt idx="2673">
                  <c:v>38316</c:v>
                </c:pt>
                <c:pt idx="2674">
                  <c:v>38317</c:v>
                </c:pt>
                <c:pt idx="2675">
                  <c:v>38318</c:v>
                </c:pt>
                <c:pt idx="2676">
                  <c:v>38319</c:v>
                </c:pt>
                <c:pt idx="2677">
                  <c:v>38320</c:v>
                </c:pt>
                <c:pt idx="2678">
                  <c:v>38321</c:v>
                </c:pt>
                <c:pt idx="2679">
                  <c:v>38322</c:v>
                </c:pt>
                <c:pt idx="2680">
                  <c:v>38323</c:v>
                </c:pt>
                <c:pt idx="2681">
                  <c:v>38324</c:v>
                </c:pt>
                <c:pt idx="2682">
                  <c:v>38325</c:v>
                </c:pt>
                <c:pt idx="2683">
                  <c:v>38326</c:v>
                </c:pt>
                <c:pt idx="2684">
                  <c:v>38327</c:v>
                </c:pt>
                <c:pt idx="2685">
                  <c:v>38328</c:v>
                </c:pt>
                <c:pt idx="2686">
                  <c:v>38329</c:v>
                </c:pt>
                <c:pt idx="2687">
                  <c:v>38330</c:v>
                </c:pt>
                <c:pt idx="2688">
                  <c:v>38331</c:v>
                </c:pt>
                <c:pt idx="2689">
                  <c:v>38332</c:v>
                </c:pt>
                <c:pt idx="2690">
                  <c:v>38333</c:v>
                </c:pt>
                <c:pt idx="2691">
                  <c:v>38334</c:v>
                </c:pt>
                <c:pt idx="2692">
                  <c:v>38335</c:v>
                </c:pt>
                <c:pt idx="2693">
                  <c:v>38336</c:v>
                </c:pt>
                <c:pt idx="2694">
                  <c:v>38337</c:v>
                </c:pt>
                <c:pt idx="2695">
                  <c:v>38338</c:v>
                </c:pt>
                <c:pt idx="2696">
                  <c:v>38339</c:v>
                </c:pt>
                <c:pt idx="2697">
                  <c:v>38340</c:v>
                </c:pt>
                <c:pt idx="2698">
                  <c:v>38341</c:v>
                </c:pt>
                <c:pt idx="2699">
                  <c:v>38342</c:v>
                </c:pt>
                <c:pt idx="2700">
                  <c:v>38343</c:v>
                </c:pt>
                <c:pt idx="2701">
                  <c:v>38344</c:v>
                </c:pt>
                <c:pt idx="2702">
                  <c:v>38345</c:v>
                </c:pt>
                <c:pt idx="2703">
                  <c:v>38346</c:v>
                </c:pt>
                <c:pt idx="2704">
                  <c:v>38347</c:v>
                </c:pt>
                <c:pt idx="2705">
                  <c:v>38348</c:v>
                </c:pt>
                <c:pt idx="2706">
                  <c:v>38349</c:v>
                </c:pt>
                <c:pt idx="2707">
                  <c:v>38350</c:v>
                </c:pt>
                <c:pt idx="2708">
                  <c:v>38351</c:v>
                </c:pt>
                <c:pt idx="2709">
                  <c:v>38352</c:v>
                </c:pt>
                <c:pt idx="2710">
                  <c:v>38353</c:v>
                </c:pt>
                <c:pt idx="2711">
                  <c:v>38354</c:v>
                </c:pt>
                <c:pt idx="2712">
                  <c:v>38355</c:v>
                </c:pt>
                <c:pt idx="2713">
                  <c:v>38356</c:v>
                </c:pt>
                <c:pt idx="2714">
                  <c:v>38357</c:v>
                </c:pt>
                <c:pt idx="2715">
                  <c:v>38358</c:v>
                </c:pt>
                <c:pt idx="2716">
                  <c:v>38359</c:v>
                </c:pt>
                <c:pt idx="2717">
                  <c:v>38360</c:v>
                </c:pt>
                <c:pt idx="2718">
                  <c:v>38361</c:v>
                </c:pt>
                <c:pt idx="2719">
                  <c:v>38362</c:v>
                </c:pt>
                <c:pt idx="2720">
                  <c:v>38363</c:v>
                </c:pt>
                <c:pt idx="2721">
                  <c:v>38364</c:v>
                </c:pt>
                <c:pt idx="2722">
                  <c:v>38365</c:v>
                </c:pt>
                <c:pt idx="2723">
                  <c:v>38366</c:v>
                </c:pt>
                <c:pt idx="2724">
                  <c:v>38367</c:v>
                </c:pt>
                <c:pt idx="2725">
                  <c:v>38368</c:v>
                </c:pt>
                <c:pt idx="2726">
                  <c:v>38369</c:v>
                </c:pt>
                <c:pt idx="2727">
                  <c:v>38370</c:v>
                </c:pt>
                <c:pt idx="2728">
                  <c:v>38371</c:v>
                </c:pt>
                <c:pt idx="2729">
                  <c:v>38372</c:v>
                </c:pt>
                <c:pt idx="2730">
                  <c:v>38373</c:v>
                </c:pt>
                <c:pt idx="2731">
                  <c:v>38374</c:v>
                </c:pt>
                <c:pt idx="2732">
                  <c:v>38375</c:v>
                </c:pt>
                <c:pt idx="2733">
                  <c:v>38376</c:v>
                </c:pt>
                <c:pt idx="2734">
                  <c:v>38377</c:v>
                </c:pt>
                <c:pt idx="2735">
                  <c:v>38378</c:v>
                </c:pt>
                <c:pt idx="2736">
                  <c:v>38379</c:v>
                </c:pt>
                <c:pt idx="2737">
                  <c:v>38380</c:v>
                </c:pt>
                <c:pt idx="2738">
                  <c:v>38381</c:v>
                </c:pt>
                <c:pt idx="2739">
                  <c:v>38382</c:v>
                </c:pt>
                <c:pt idx="2740">
                  <c:v>38383</c:v>
                </c:pt>
                <c:pt idx="2741">
                  <c:v>38384</c:v>
                </c:pt>
                <c:pt idx="2742">
                  <c:v>38385</c:v>
                </c:pt>
                <c:pt idx="2743">
                  <c:v>38386</c:v>
                </c:pt>
                <c:pt idx="2744">
                  <c:v>38387</c:v>
                </c:pt>
                <c:pt idx="2745">
                  <c:v>38388</c:v>
                </c:pt>
                <c:pt idx="2746">
                  <c:v>38389</c:v>
                </c:pt>
                <c:pt idx="2747">
                  <c:v>38390</c:v>
                </c:pt>
                <c:pt idx="2748">
                  <c:v>38391</c:v>
                </c:pt>
                <c:pt idx="2749">
                  <c:v>38392</c:v>
                </c:pt>
                <c:pt idx="2750">
                  <c:v>38393</c:v>
                </c:pt>
                <c:pt idx="2751">
                  <c:v>38394</c:v>
                </c:pt>
                <c:pt idx="2752">
                  <c:v>38395</c:v>
                </c:pt>
                <c:pt idx="2753">
                  <c:v>38396</c:v>
                </c:pt>
                <c:pt idx="2754">
                  <c:v>38397</c:v>
                </c:pt>
                <c:pt idx="2755">
                  <c:v>38398</c:v>
                </c:pt>
                <c:pt idx="2756">
                  <c:v>38399</c:v>
                </c:pt>
                <c:pt idx="2757">
                  <c:v>38400</c:v>
                </c:pt>
                <c:pt idx="2758">
                  <c:v>38401</c:v>
                </c:pt>
                <c:pt idx="2759">
                  <c:v>38402</c:v>
                </c:pt>
                <c:pt idx="2760">
                  <c:v>38403</c:v>
                </c:pt>
                <c:pt idx="2761">
                  <c:v>38404</c:v>
                </c:pt>
                <c:pt idx="2762">
                  <c:v>38405</c:v>
                </c:pt>
                <c:pt idx="2763">
                  <c:v>38406</c:v>
                </c:pt>
                <c:pt idx="2764">
                  <c:v>38407</c:v>
                </c:pt>
                <c:pt idx="2765">
                  <c:v>38408</c:v>
                </c:pt>
                <c:pt idx="2766">
                  <c:v>38409</c:v>
                </c:pt>
                <c:pt idx="2767">
                  <c:v>38410</c:v>
                </c:pt>
                <c:pt idx="2768">
                  <c:v>38411</c:v>
                </c:pt>
                <c:pt idx="2769">
                  <c:v>38412</c:v>
                </c:pt>
                <c:pt idx="2770">
                  <c:v>38413</c:v>
                </c:pt>
                <c:pt idx="2771">
                  <c:v>38414</c:v>
                </c:pt>
                <c:pt idx="2772">
                  <c:v>38415</c:v>
                </c:pt>
                <c:pt idx="2773">
                  <c:v>38416</c:v>
                </c:pt>
                <c:pt idx="2774">
                  <c:v>38417</c:v>
                </c:pt>
                <c:pt idx="2775">
                  <c:v>38418</c:v>
                </c:pt>
                <c:pt idx="2776">
                  <c:v>38419</c:v>
                </c:pt>
                <c:pt idx="2777">
                  <c:v>38420</c:v>
                </c:pt>
                <c:pt idx="2778">
                  <c:v>38421</c:v>
                </c:pt>
                <c:pt idx="2779">
                  <c:v>38422</c:v>
                </c:pt>
                <c:pt idx="2780">
                  <c:v>38423</c:v>
                </c:pt>
                <c:pt idx="2781">
                  <c:v>38424</c:v>
                </c:pt>
                <c:pt idx="2782">
                  <c:v>38425</c:v>
                </c:pt>
                <c:pt idx="2783">
                  <c:v>38426</c:v>
                </c:pt>
                <c:pt idx="2784">
                  <c:v>38427</c:v>
                </c:pt>
                <c:pt idx="2785">
                  <c:v>38428</c:v>
                </c:pt>
                <c:pt idx="2786">
                  <c:v>38429</c:v>
                </c:pt>
                <c:pt idx="2787">
                  <c:v>38430</c:v>
                </c:pt>
                <c:pt idx="2788">
                  <c:v>38431</c:v>
                </c:pt>
                <c:pt idx="2789">
                  <c:v>38432</c:v>
                </c:pt>
                <c:pt idx="2790">
                  <c:v>38433</c:v>
                </c:pt>
                <c:pt idx="2791">
                  <c:v>38434</c:v>
                </c:pt>
                <c:pt idx="2792">
                  <c:v>38435</c:v>
                </c:pt>
                <c:pt idx="2793">
                  <c:v>38436</c:v>
                </c:pt>
                <c:pt idx="2794">
                  <c:v>38437</c:v>
                </c:pt>
                <c:pt idx="2795">
                  <c:v>38438</c:v>
                </c:pt>
                <c:pt idx="2796">
                  <c:v>38439</c:v>
                </c:pt>
                <c:pt idx="2797">
                  <c:v>38440</c:v>
                </c:pt>
                <c:pt idx="2798">
                  <c:v>38441</c:v>
                </c:pt>
                <c:pt idx="2799">
                  <c:v>38442</c:v>
                </c:pt>
                <c:pt idx="2800">
                  <c:v>38443</c:v>
                </c:pt>
                <c:pt idx="2801">
                  <c:v>38444</c:v>
                </c:pt>
                <c:pt idx="2802">
                  <c:v>38445</c:v>
                </c:pt>
                <c:pt idx="2803">
                  <c:v>38446</c:v>
                </c:pt>
                <c:pt idx="2804">
                  <c:v>38447</c:v>
                </c:pt>
                <c:pt idx="2805">
                  <c:v>38448</c:v>
                </c:pt>
                <c:pt idx="2806">
                  <c:v>38449</c:v>
                </c:pt>
                <c:pt idx="2807">
                  <c:v>38450</c:v>
                </c:pt>
                <c:pt idx="2808">
                  <c:v>38451</c:v>
                </c:pt>
                <c:pt idx="2809">
                  <c:v>38452</c:v>
                </c:pt>
                <c:pt idx="2810">
                  <c:v>38453</c:v>
                </c:pt>
                <c:pt idx="2811">
                  <c:v>38454</c:v>
                </c:pt>
                <c:pt idx="2812">
                  <c:v>38455</c:v>
                </c:pt>
                <c:pt idx="2813">
                  <c:v>38456</c:v>
                </c:pt>
                <c:pt idx="2814">
                  <c:v>38457</c:v>
                </c:pt>
                <c:pt idx="2815">
                  <c:v>38458</c:v>
                </c:pt>
                <c:pt idx="2816">
                  <c:v>38459</c:v>
                </c:pt>
                <c:pt idx="2817">
                  <c:v>38460</c:v>
                </c:pt>
                <c:pt idx="2818">
                  <c:v>38461</c:v>
                </c:pt>
                <c:pt idx="2819">
                  <c:v>38462</c:v>
                </c:pt>
                <c:pt idx="2820">
                  <c:v>38463</c:v>
                </c:pt>
                <c:pt idx="2821">
                  <c:v>38464</c:v>
                </c:pt>
                <c:pt idx="2822">
                  <c:v>38465</c:v>
                </c:pt>
                <c:pt idx="2823">
                  <c:v>38466</c:v>
                </c:pt>
                <c:pt idx="2824">
                  <c:v>38467</c:v>
                </c:pt>
                <c:pt idx="2825">
                  <c:v>38468</c:v>
                </c:pt>
                <c:pt idx="2826">
                  <c:v>38469</c:v>
                </c:pt>
                <c:pt idx="2827">
                  <c:v>38470</c:v>
                </c:pt>
                <c:pt idx="2828">
                  <c:v>38471</c:v>
                </c:pt>
                <c:pt idx="2829">
                  <c:v>38472</c:v>
                </c:pt>
                <c:pt idx="2830">
                  <c:v>38473</c:v>
                </c:pt>
                <c:pt idx="2831">
                  <c:v>38474</c:v>
                </c:pt>
                <c:pt idx="2832">
                  <c:v>38475</c:v>
                </c:pt>
                <c:pt idx="2833">
                  <c:v>38476</c:v>
                </c:pt>
                <c:pt idx="2834">
                  <c:v>38477</c:v>
                </c:pt>
                <c:pt idx="2835">
                  <c:v>38478</c:v>
                </c:pt>
                <c:pt idx="2836">
                  <c:v>38479</c:v>
                </c:pt>
                <c:pt idx="2837">
                  <c:v>38480</c:v>
                </c:pt>
                <c:pt idx="2838">
                  <c:v>38481</c:v>
                </c:pt>
                <c:pt idx="2839">
                  <c:v>38482</c:v>
                </c:pt>
                <c:pt idx="2840">
                  <c:v>38483</c:v>
                </c:pt>
                <c:pt idx="2841">
                  <c:v>38484</c:v>
                </c:pt>
                <c:pt idx="2842">
                  <c:v>38485</c:v>
                </c:pt>
                <c:pt idx="2843">
                  <c:v>38486</c:v>
                </c:pt>
                <c:pt idx="2844">
                  <c:v>38487</c:v>
                </c:pt>
                <c:pt idx="2845">
                  <c:v>38488</c:v>
                </c:pt>
                <c:pt idx="2846">
                  <c:v>38489</c:v>
                </c:pt>
                <c:pt idx="2847">
                  <c:v>38490</c:v>
                </c:pt>
                <c:pt idx="2848">
                  <c:v>38491</c:v>
                </c:pt>
                <c:pt idx="2849">
                  <c:v>38492</c:v>
                </c:pt>
                <c:pt idx="2850">
                  <c:v>38493</c:v>
                </c:pt>
                <c:pt idx="2851">
                  <c:v>38494</c:v>
                </c:pt>
                <c:pt idx="2852">
                  <c:v>38495</c:v>
                </c:pt>
                <c:pt idx="2853">
                  <c:v>38496</c:v>
                </c:pt>
                <c:pt idx="2854">
                  <c:v>38497</c:v>
                </c:pt>
                <c:pt idx="2855">
                  <c:v>38498</c:v>
                </c:pt>
                <c:pt idx="2856">
                  <c:v>38499</c:v>
                </c:pt>
                <c:pt idx="2857">
                  <c:v>38500</c:v>
                </c:pt>
                <c:pt idx="2858">
                  <c:v>38501</c:v>
                </c:pt>
                <c:pt idx="2859">
                  <c:v>38502</c:v>
                </c:pt>
                <c:pt idx="2860">
                  <c:v>38503</c:v>
                </c:pt>
                <c:pt idx="2861">
                  <c:v>38504</c:v>
                </c:pt>
                <c:pt idx="2862">
                  <c:v>38505</c:v>
                </c:pt>
                <c:pt idx="2863">
                  <c:v>38506</c:v>
                </c:pt>
                <c:pt idx="2864">
                  <c:v>38507</c:v>
                </c:pt>
                <c:pt idx="2865">
                  <c:v>38508</c:v>
                </c:pt>
                <c:pt idx="2866">
                  <c:v>38509</c:v>
                </c:pt>
                <c:pt idx="2867">
                  <c:v>38510</c:v>
                </c:pt>
                <c:pt idx="2868">
                  <c:v>38511</c:v>
                </c:pt>
                <c:pt idx="2869">
                  <c:v>38512</c:v>
                </c:pt>
                <c:pt idx="2870">
                  <c:v>38513</c:v>
                </c:pt>
                <c:pt idx="2871">
                  <c:v>38514</c:v>
                </c:pt>
                <c:pt idx="2872">
                  <c:v>38515</c:v>
                </c:pt>
                <c:pt idx="2873">
                  <c:v>38516</c:v>
                </c:pt>
                <c:pt idx="2874">
                  <c:v>38517</c:v>
                </c:pt>
                <c:pt idx="2875">
                  <c:v>38518</c:v>
                </c:pt>
                <c:pt idx="2876">
                  <c:v>38519</c:v>
                </c:pt>
                <c:pt idx="2877">
                  <c:v>38520</c:v>
                </c:pt>
                <c:pt idx="2878">
                  <c:v>38521</c:v>
                </c:pt>
                <c:pt idx="2879">
                  <c:v>38522</c:v>
                </c:pt>
                <c:pt idx="2880">
                  <c:v>38523</c:v>
                </c:pt>
                <c:pt idx="2881">
                  <c:v>38524</c:v>
                </c:pt>
                <c:pt idx="2882">
                  <c:v>38525</c:v>
                </c:pt>
                <c:pt idx="2883">
                  <c:v>38526</c:v>
                </c:pt>
                <c:pt idx="2884">
                  <c:v>38527</c:v>
                </c:pt>
                <c:pt idx="2885">
                  <c:v>38528</c:v>
                </c:pt>
                <c:pt idx="2886">
                  <c:v>38529</c:v>
                </c:pt>
                <c:pt idx="2887">
                  <c:v>38530</c:v>
                </c:pt>
                <c:pt idx="2888">
                  <c:v>38531</c:v>
                </c:pt>
                <c:pt idx="2889">
                  <c:v>38532</c:v>
                </c:pt>
                <c:pt idx="2890">
                  <c:v>38533</c:v>
                </c:pt>
                <c:pt idx="2891">
                  <c:v>38534</c:v>
                </c:pt>
                <c:pt idx="2892">
                  <c:v>38535</c:v>
                </c:pt>
                <c:pt idx="2893">
                  <c:v>38536</c:v>
                </c:pt>
                <c:pt idx="2894">
                  <c:v>38537</c:v>
                </c:pt>
                <c:pt idx="2895">
                  <c:v>38538</c:v>
                </c:pt>
                <c:pt idx="2896">
                  <c:v>38539</c:v>
                </c:pt>
                <c:pt idx="2897">
                  <c:v>38540</c:v>
                </c:pt>
                <c:pt idx="2898">
                  <c:v>38541</c:v>
                </c:pt>
                <c:pt idx="2899">
                  <c:v>38542</c:v>
                </c:pt>
                <c:pt idx="2900">
                  <c:v>38543</c:v>
                </c:pt>
                <c:pt idx="2901">
                  <c:v>38544</c:v>
                </c:pt>
                <c:pt idx="2902">
                  <c:v>38545</c:v>
                </c:pt>
                <c:pt idx="2903">
                  <c:v>38546</c:v>
                </c:pt>
                <c:pt idx="2904">
                  <c:v>38547</c:v>
                </c:pt>
                <c:pt idx="2905">
                  <c:v>38548</c:v>
                </c:pt>
                <c:pt idx="2906">
                  <c:v>38549</c:v>
                </c:pt>
                <c:pt idx="2907">
                  <c:v>38550</c:v>
                </c:pt>
                <c:pt idx="2908">
                  <c:v>38551</c:v>
                </c:pt>
                <c:pt idx="2909">
                  <c:v>38552</c:v>
                </c:pt>
                <c:pt idx="2910">
                  <c:v>38553</c:v>
                </c:pt>
                <c:pt idx="2911">
                  <c:v>38554</c:v>
                </c:pt>
                <c:pt idx="2912">
                  <c:v>38555</c:v>
                </c:pt>
                <c:pt idx="2913">
                  <c:v>38556</c:v>
                </c:pt>
                <c:pt idx="2914">
                  <c:v>38557</c:v>
                </c:pt>
                <c:pt idx="2915">
                  <c:v>38558</c:v>
                </c:pt>
                <c:pt idx="2916">
                  <c:v>38559</c:v>
                </c:pt>
                <c:pt idx="2917">
                  <c:v>38560</c:v>
                </c:pt>
                <c:pt idx="2918">
                  <c:v>38561</c:v>
                </c:pt>
                <c:pt idx="2919">
                  <c:v>38562</c:v>
                </c:pt>
                <c:pt idx="2920">
                  <c:v>38563</c:v>
                </c:pt>
                <c:pt idx="2921">
                  <c:v>38564</c:v>
                </c:pt>
                <c:pt idx="2922">
                  <c:v>38565</c:v>
                </c:pt>
                <c:pt idx="2923">
                  <c:v>38566</c:v>
                </c:pt>
                <c:pt idx="2924">
                  <c:v>38567</c:v>
                </c:pt>
                <c:pt idx="2925">
                  <c:v>38568</c:v>
                </c:pt>
                <c:pt idx="2926">
                  <c:v>38569</c:v>
                </c:pt>
                <c:pt idx="2927">
                  <c:v>38570</c:v>
                </c:pt>
                <c:pt idx="2928">
                  <c:v>38571</c:v>
                </c:pt>
                <c:pt idx="2929">
                  <c:v>38572</c:v>
                </c:pt>
                <c:pt idx="2930">
                  <c:v>38573</c:v>
                </c:pt>
                <c:pt idx="2931">
                  <c:v>38574</c:v>
                </c:pt>
                <c:pt idx="2932">
                  <c:v>38575</c:v>
                </c:pt>
                <c:pt idx="2933">
                  <c:v>38576</c:v>
                </c:pt>
                <c:pt idx="2934">
                  <c:v>38577</c:v>
                </c:pt>
                <c:pt idx="2935">
                  <c:v>38578</c:v>
                </c:pt>
                <c:pt idx="2936">
                  <c:v>38579</c:v>
                </c:pt>
                <c:pt idx="2937">
                  <c:v>38580</c:v>
                </c:pt>
                <c:pt idx="2938">
                  <c:v>38581</c:v>
                </c:pt>
                <c:pt idx="2939">
                  <c:v>38582</c:v>
                </c:pt>
                <c:pt idx="2940">
                  <c:v>38583</c:v>
                </c:pt>
                <c:pt idx="2941">
                  <c:v>38584</c:v>
                </c:pt>
                <c:pt idx="2942">
                  <c:v>38585</c:v>
                </c:pt>
                <c:pt idx="2943">
                  <c:v>38586</c:v>
                </c:pt>
                <c:pt idx="2944">
                  <c:v>38587</c:v>
                </c:pt>
                <c:pt idx="2945">
                  <c:v>38588</c:v>
                </c:pt>
                <c:pt idx="2946">
                  <c:v>38589</c:v>
                </c:pt>
                <c:pt idx="2947">
                  <c:v>38590</c:v>
                </c:pt>
                <c:pt idx="2948">
                  <c:v>38591</c:v>
                </c:pt>
                <c:pt idx="2949">
                  <c:v>38592</c:v>
                </c:pt>
                <c:pt idx="2950">
                  <c:v>38593</c:v>
                </c:pt>
                <c:pt idx="2951">
                  <c:v>38594</c:v>
                </c:pt>
                <c:pt idx="2952">
                  <c:v>38595</c:v>
                </c:pt>
                <c:pt idx="2953">
                  <c:v>38596</c:v>
                </c:pt>
                <c:pt idx="2954">
                  <c:v>38597</c:v>
                </c:pt>
                <c:pt idx="2955">
                  <c:v>38598</c:v>
                </c:pt>
                <c:pt idx="2956">
                  <c:v>38599</c:v>
                </c:pt>
                <c:pt idx="2957">
                  <c:v>38600</c:v>
                </c:pt>
                <c:pt idx="2958">
                  <c:v>38601</c:v>
                </c:pt>
                <c:pt idx="2959">
                  <c:v>38602</c:v>
                </c:pt>
                <c:pt idx="2960">
                  <c:v>38603</c:v>
                </c:pt>
                <c:pt idx="2961">
                  <c:v>38604</c:v>
                </c:pt>
                <c:pt idx="2962">
                  <c:v>38605</c:v>
                </c:pt>
                <c:pt idx="2963">
                  <c:v>38606</c:v>
                </c:pt>
                <c:pt idx="2964">
                  <c:v>38607</c:v>
                </c:pt>
                <c:pt idx="2965">
                  <c:v>38608</c:v>
                </c:pt>
                <c:pt idx="2966">
                  <c:v>38609</c:v>
                </c:pt>
                <c:pt idx="2967">
                  <c:v>38610</c:v>
                </c:pt>
                <c:pt idx="2968">
                  <c:v>38611</c:v>
                </c:pt>
                <c:pt idx="2969">
                  <c:v>38612</c:v>
                </c:pt>
                <c:pt idx="2970">
                  <c:v>38613</c:v>
                </c:pt>
                <c:pt idx="2971">
                  <c:v>38614</c:v>
                </c:pt>
                <c:pt idx="2972">
                  <c:v>38615</c:v>
                </c:pt>
                <c:pt idx="2973">
                  <c:v>38616</c:v>
                </c:pt>
                <c:pt idx="2974">
                  <c:v>38617</c:v>
                </c:pt>
                <c:pt idx="2975">
                  <c:v>38618</c:v>
                </c:pt>
                <c:pt idx="2976">
                  <c:v>38619</c:v>
                </c:pt>
                <c:pt idx="2977">
                  <c:v>38620</c:v>
                </c:pt>
                <c:pt idx="2978">
                  <c:v>38621</c:v>
                </c:pt>
                <c:pt idx="2979">
                  <c:v>38622</c:v>
                </c:pt>
                <c:pt idx="2980">
                  <c:v>38623</c:v>
                </c:pt>
                <c:pt idx="2981">
                  <c:v>38624</c:v>
                </c:pt>
                <c:pt idx="2982">
                  <c:v>38625</c:v>
                </c:pt>
                <c:pt idx="2983">
                  <c:v>38626</c:v>
                </c:pt>
                <c:pt idx="2984">
                  <c:v>38627</c:v>
                </c:pt>
                <c:pt idx="2985">
                  <c:v>38628</c:v>
                </c:pt>
                <c:pt idx="2986">
                  <c:v>38629</c:v>
                </c:pt>
                <c:pt idx="2987">
                  <c:v>38630</c:v>
                </c:pt>
                <c:pt idx="2988">
                  <c:v>38631</c:v>
                </c:pt>
                <c:pt idx="2989">
                  <c:v>38632</c:v>
                </c:pt>
                <c:pt idx="2990">
                  <c:v>38633</c:v>
                </c:pt>
                <c:pt idx="2991">
                  <c:v>38634</c:v>
                </c:pt>
                <c:pt idx="2992">
                  <c:v>38635</c:v>
                </c:pt>
                <c:pt idx="2993">
                  <c:v>38636</c:v>
                </c:pt>
                <c:pt idx="2994">
                  <c:v>38637</c:v>
                </c:pt>
                <c:pt idx="2995">
                  <c:v>38638</c:v>
                </c:pt>
                <c:pt idx="2996">
                  <c:v>38639</c:v>
                </c:pt>
                <c:pt idx="2997">
                  <c:v>38640</c:v>
                </c:pt>
                <c:pt idx="2998">
                  <c:v>38641</c:v>
                </c:pt>
                <c:pt idx="2999">
                  <c:v>38642</c:v>
                </c:pt>
                <c:pt idx="3000">
                  <c:v>38643</c:v>
                </c:pt>
                <c:pt idx="3001">
                  <c:v>38644</c:v>
                </c:pt>
                <c:pt idx="3002">
                  <c:v>38645</c:v>
                </c:pt>
                <c:pt idx="3003">
                  <c:v>38646</c:v>
                </c:pt>
                <c:pt idx="3004">
                  <c:v>38647</c:v>
                </c:pt>
                <c:pt idx="3005">
                  <c:v>38648</c:v>
                </c:pt>
                <c:pt idx="3006">
                  <c:v>38649</c:v>
                </c:pt>
                <c:pt idx="3007">
                  <c:v>38650</c:v>
                </c:pt>
                <c:pt idx="3008">
                  <c:v>38651</c:v>
                </c:pt>
                <c:pt idx="3009">
                  <c:v>38652</c:v>
                </c:pt>
                <c:pt idx="3010">
                  <c:v>38653</c:v>
                </c:pt>
                <c:pt idx="3011">
                  <c:v>38654</c:v>
                </c:pt>
                <c:pt idx="3012">
                  <c:v>38655</c:v>
                </c:pt>
                <c:pt idx="3013">
                  <c:v>38656</c:v>
                </c:pt>
                <c:pt idx="3014">
                  <c:v>38657</c:v>
                </c:pt>
                <c:pt idx="3015">
                  <c:v>38658</c:v>
                </c:pt>
                <c:pt idx="3016">
                  <c:v>38659</c:v>
                </c:pt>
                <c:pt idx="3017">
                  <c:v>38660</c:v>
                </c:pt>
                <c:pt idx="3018">
                  <c:v>38661</c:v>
                </c:pt>
                <c:pt idx="3019">
                  <c:v>38662</c:v>
                </c:pt>
                <c:pt idx="3020">
                  <c:v>38663</c:v>
                </c:pt>
                <c:pt idx="3021">
                  <c:v>38664</c:v>
                </c:pt>
                <c:pt idx="3022">
                  <c:v>38665</c:v>
                </c:pt>
                <c:pt idx="3023">
                  <c:v>38666</c:v>
                </c:pt>
                <c:pt idx="3024">
                  <c:v>38667</c:v>
                </c:pt>
                <c:pt idx="3025">
                  <c:v>38668</c:v>
                </c:pt>
                <c:pt idx="3026">
                  <c:v>38669</c:v>
                </c:pt>
                <c:pt idx="3027">
                  <c:v>38670</c:v>
                </c:pt>
                <c:pt idx="3028">
                  <c:v>38671</c:v>
                </c:pt>
                <c:pt idx="3029">
                  <c:v>38672</c:v>
                </c:pt>
                <c:pt idx="3030">
                  <c:v>38673</c:v>
                </c:pt>
                <c:pt idx="3031">
                  <c:v>38674</c:v>
                </c:pt>
                <c:pt idx="3032">
                  <c:v>38675</c:v>
                </c:pt>
                <c:pt idx="3033">
                  <c:v>38676</c:v>
                </c:pt>
                <c:pt idx="3034">
                  <c:v>38677</c:v>
                </c:pt>
                <c:pt idx="3035">
                  <c:v>38678</c:v>
                </c:pt>
                <c:pt idx="3036">
                  <c:v>38679</c:v>
                </c:pt>
                <c:pt idx="3037">
                  <c:v>38680</c:v>
                </c:pt>
                <c:pt idx="3038">
                  <c:v>38681</c:v>
                </c:pt>
                <c:pt idx="3039">
                  <c:v>38682</c:v>
                </c:pt>
                <c:pt idx="3040">
                  <c:v>38683</c:v>
                </c:pt>
                <c:pt idx="3041">
                  <c:v>38684</c:v>
                </c:pt>
                <c:pt idx="3042">
                  <c:v>38685</c:v>
                </c:pt>
                <c:pt idx="3043">
                  <c:v>38686</c:v>
                </c:pt>
                <c:pt idx="3044">
                  <c:v>38687</c:v>
                </c:pt>
                <c:pt idx="3045">
                  <c:v>38688</c:v>
                </c:pt>
                <c:pt idx="3046">
                  <c:v>38689</c:v>
                </c:pt>
                <c:pt idx="3047">
                  <c:v>38690</c:v>
                </c:pt>
                <c:pt idx="3048">
                  <c:v>38691</c:v>
                </c:pt>
                <c:pt idx="3049">
                  <c:v>38692</c:v>
                </c:pt>
                <c:pt idx="3050">
                  <c:v>38693</c:v>
                </c:pt>
                <c:pt idx="3051">
                  <c:v>38694</c:v>
                </c:pt>
                <c:pt idx="3052">
                  <c:v>38695</c:v>
                </c:pt>
                <c:pt idx="3053">
                  <c:v>38696</c:v>
                </c:pt>
                <c:pt idx="3054">
                  <c:v>38697</c:v>
                </c:pt>
                <c:pt idx="3055">
                  <c:v>38698</c:v>
                </c:pt>
                <c:pt idx="3056">
                  <c:v>38699</c:v>
                </c:pt>
                <c:pt idx="3057">
                  <c:v>38700</c:v>
                </c:pt>
                <c:pt idx="3058">
                  <c:v>38701</c:v>
                </c:pt>
                <c:pt idx="3059">
                  <c:v>38702</c:v>
                </c:pt>
                <c:pt idx="3060">
                  <c:v>38703</c:v>
                </c:pt>
                <c:pt idx="3061">
                  <c:v>38704</c:v>
                </c:pt>
                <c:pt idx="3062">
                  <c:v>38705</c:v>
                </c:pt>
                <c:pt idx="3063">
                  <c:v>38706</c:v>
                </c:pt>
                <c:pt idx="3064">
                  <c:v>38707</c:v>
                </c:pt>
                <c:pt idx="3065">
                  <c:v>38708</c:v>
                </c:pt>
                <c:pt idx="3066">
                  <c:v>38709</c:v>
                </c:pt>
                <c:pt idx="3067">
                  <c:v>38710</c:v>
                </c:pt>
                <c:pt idx="3068">
                  <c:v>38711</c:v>
                </c:pt>
                <c:pt idx="3069">
                  <c:v>38712</c:v>
                </c:pt>
                <c:pt idx="3070">
                  <c:v>38713</c:v>
                </c:pt>
                <c:pt idx="3071">
                  <c:v>38714</c:v>
                </c:pt>
                <c:pt idx="3072">
                  <c:v>38715</c:v>
                </c:pt>
                <c:pt idx="3073">
                  <c:v>38716</c:v>
                </c:pt>
                <c:pt idx="3074">
                  <c:v>38717</c:v>
                </c:pt>
                <c:pt idx="3075">
                  <c:v>38718</c:v>
                </c:pt>
                <c:pt idx="3076">
                  <c:v>38719</c:v>
                </c:pt>
                <c:pt idx="3077">
                  <c:v>38720</c:v>
                </c:pt>
                <c:pt idx="3078">
                  <c:v>38721</c:v>
                </c:pt>
                <c:pt idx="3079">
                  <c:v>38722</c:v>
                </c:pt>
                <c:pt idx="3080">
                  <c:v>38723</c:v>
                </c:pt>
                <c:pt idx="3081">
                  <c:v>38724</c:v>
                </c:pt>
                <c:pt idx="3082">
                  <c:v>38725</c:v>
                </c:pt>
                <c:pt idx="3083">
                  <c:v>38726</c:v>
                </c:pt>
                <c:pt idx="3084">
                  <c:v>38727</c:v>
                </c:pt>
                <c:pt idx="3085">
                  <c:v>38728</c:v>
                </c:pt>
                <c:pt idx="3086">
                  <c:v>38729</c:v>
                </c:pt>
                <c:pt idx="3087">
                  <c:v>38730</c:v>
                </c:pt>
                <c:pt idx="3088">
                  <c:v>38731</c:v>
                </c:pt>
                <c:pt idx="3089">
                  <c:v>38732</c:v>
                </c:pt>
                <c:pt idx="3090">
                  <c:v>38733</c:v>
                </c:pt>
                <c:pt idx="3091">
                  <c:v>38734</c:v>
                </c:pt>
                <c:pt idx="3092">
                  <c:v>38735</c:v>
                </c:pt>
                <c:pt idx="3093">
                  <c:v>38736</c:v>
                </c:pt>
                <c:pt idx="3094">
                  <c:v>38737</c:v>
                </c:pt>
                <c:pt idx="3095">
                  <c:v>38738</c:v>
                </c:pt>
                <c:pt idx="3096">
                  <c:v>38739</c:v>
                </c:pt>
                <c:pt idx="3097">
                  <c:v>38740</c:v>
                </c:pt>
                <c:pt idx="3098">
                  <c:v>38741</c:v>
                </c:pt>
                <c:pt idx="3099">
                  <c:v>38742</c:v>
                </c:pt>
                <c:pt idx="3100">
                  <c:v>38743</c:v>
                </c:pt>
                <c:pt idx="3101">
                  <c:v>38744</c:v>
                </c:pt>
                <c:pt idx="3102">
                  <c:v>38745</c:v>
                </c:pt>
                <c:pt idx="3103">
                  <c:v>38746</c:v>
                </c:pt>
                <c:pt idx="3104">
                  <c:v>38747</c:v>
                </c:pt>
                <c:pt idx="3105">
                  <c:v>38748</c:v>
                </c:pt>
                <c:pt idx="3106">
                  <c:v>38749</c:v>
                </c:pt>
                <c:pt idx="3107">
                  <c:v>38750</c:v>
                </c:pt>
                <c:pt idx="3108">
                  <c:v>38751</c:v>
                </c:pt>
                <c:pt idx="3109">
                  <c:v>38752</c:v>
                </c:pt>
                <c:pt idx="3110">
                  <c:v>38753</c:v>
                </c:pt>
                <c:pt idx="3111">
                  <c:v>38754</c:v>
                </c:pt>
                <c:pt idx="3112">
                  <c:v>38755</c:v>
                </c:pt>
                <c:pt idx="3113">
                  <c:v>38756</c:v>
                </c:pt>
                <c:pt idx="3114">
                  <c:v>38757</c:v>
                </c:pt>
                <c:pt idx="3115">
                  <c:v>38758</c:v>
                </c:pt>
                <c:pt idx="3116">
                  <c:v>38759</c:v>
                </c:pt>
                <c:pt idx="3117">
                  <c:v>38760</c:v>
                </c:pt>
                <c:pt idx="3118">
                  <c:v>38761</c:v>
                </c:pt>
                <c:pt idx="3119">
                  <c:v>38762</c:v>
                </c:pt>
                <c:pt idx="3120">
                  <c:v>38763</c:v>
                </c:pt>
                <c:pt idx="3121">
                  <c:v>38764</c:v>
                </c:pt>
                <c:pt idx="3122">
                  <c:v>38765</c:v>
                </c:pt>
                <c:pt idx="3123">
                  <c:v>38766</c:v>
                </c:pt>
                <c:pt idx="3124">
                  <c:v>38767</c:v>
                </c:pt>
                <c:pt idx="3125">
                  <c:v>38768</c:v>
                </c:pt>
                <c:pt idx="3126">
                  <c:v>38769</c:v>
                </c:pt>
                <c:pt idx="3127">
                  <c:v>38770</c:v>
                </c:pt>
                <c:pt idx="3128">
                  <c:v>38771</c:v>
                </c:pt>
                <c:pt idx="3129">
                  <c:v>38772</c:v>
                </c:pt>
                <c:pt idx="3130">
                  <c:v>38773</c:v>
                </c:pt>
                <c:pt idx="3131">
                  <c:v>38774</c:v>
                </c:pt>
                <c:pt idx="3132">
                  <c:v>38775</c:v>
                </c:pt>
                <c:pt idx="3133">
                  <c:v>38776</c:v>
                </c:pt>
                <c:pt idx="3134">
                  <c:v>38777</c:v>
                </c:pt>
                <c:pt idx="3135">
                  <c:v>38778</c:v>
                </c:pt>
                <c:pt idx="3136">
                  <c:v>38779</c:v>
                </c:pt>
                <c:pt idx="3137">
                  <c:v>38780</c:v>
                </c:pt>
                <c:pt idx="3138">
                  <c:v>38781</c:v>
                </c:pt>
                <c:pt idx="3139">
                  <c:v>38782</c:v>
                </c:pt>
                <c:pt idx="3140">
                  <c:v>38783</c:v>
                </c:pt>
                <c:pt idx="3141">
                  <c:v>38784</c:v>
                </c:pt>
                <c:pt idx="3142">
                  <c:v>38785</c:v>
                </c:pt>
                <c:pt idx="3143">
                  <c:v>38786</c:v>
                </c:pt>
                <c:pt idx="3144">
                  <c:v>38787</c:v>
                </c:pt>
                <c:pt idx="3145">
                  <c:v>38788</c:v>
                </c:pt>
                <c:pt idx="3146">
                  <c:v>38789</c:v>
                </c:pt>
                <c:pt idx="3147">
                  <c:v>38790</c:v>
                </c:pt>
                <c:pt idx="3148">
                  <c:v>38791</c:v>
                </c:pt>
                <c:pt idx="3149">
                  <c:v>38792</c:v>
                </c:pt>
                <c:pt idx="3150">
                  <c:v>38793</c:v>
                </c:pt>
                <c:pt idx="3151">
                  <c:v>38794</c:v>
                </c:pt>
                <c:pt idx="3152">
                  <c:v>38795</c:v>
                </c:pt>
                <c:pt idx="3153">
                  <c:v>38796</c:v>
                </c:pt>
                <c:pt idx="3154">
                  <c:v>38797</c:v>
                </c:pt>
                <c:pt idx="3155">
                  <c:v>38798</c:v>
                </c:pt>
                <c:pt idx="3156">
                  <c:v>38799</c:v>
                </c:pt>
                <c:pt idx="3157">
                  <c:v>38800</c:v>
                </c:pt>
                <c:pt idx="3158">
                  <c:v>38801</c:v>
                </c:pt>
                <c:pt idx="3159">
                  <c:v>38802</c:v>
                </c:pt>
                <c:pt idx="3160">
                  <c:v>38803</c:v>
                </c:pt>
                <c:pt idx="3161">
                  <c:v>38804</c:v>
                </c:pt>
                <c:pt idx="3162">
                  <c:v>38805</c:v>
                </c:pt>
                <c:pt idx="3163">
                  <c:v>38806</c:v>
                </c:pt>
                <c:pt idx="3164">
                  <c:v>38807</c:v>
                </c:pt>
                <c:pt idx="3165">
                  <c:v>38808</c:v>
                </c:pt>
                <c:pt idx="3166">
                  <c:v>38809</c:v>
                </c:pt>
                <c:pt idx="3167">
                  <c:v>38810</c:v>
                </c:pt>
                <c:pt idx="3168">
                  <c:v>38811</c:v>
                </c:pt>
                <c:pt idx="3169">
                  <c:v>38812</c:v>
                </c:pt>
                <c:pt idx="3170">
                  <c:v>38813</c:v>
                </c:pt>
                <c:pt idx="3171">
                  <c:v>38814</c:v>
                </c:pt>
                <c:pt idx="3172">
                  <c:v>38815</c:v>
                </c:pt>
                <c:pt idx="3173">
                  <c:v>38816</c:v>
                </c:pt>
                <c:pt idx="3174">
                  <c:v>38817</c:v>
                </c:pt>
                <c:pt idx="3175">
                  <c:v>38818</c:v>
                </c:pt>
                <c:pt idx="3176">
                  <c:v>38819</c:v>
                </c:pt>
                <c:pt idx="3177">
                  <c:v>38820</c:v>
                </c:pt>
                <c:pt idx="3178">
                  <c:v>38821</c:v>
                </c:pt>
                <c:pt idx="3179">
                  <c:v>38822</c:v>
                </c:pt>
                <c:pt idx="3180">
                  <c:v>38823</c:v>
                </c:pt>
                <c:pt idx="3181">
                  <c:v>38824</c:v>
                </c:pt>
                <c:pt idx="3182">
                  <c:v>38825</c:v>
                </c:pt>
                <c:pt idx="3183">
                  <c:v>38826</c:v>
                </c:pt>
                <c:pt idx="3184">
                  <c:v>38827</c:v>
                </c:pt>
                <c:pt idx="3185">
                  <c:v>38828</c:v>
                </c:pt>
                <c:pt idx="3186">
                  <c:v>38829</c:v>
                </c:pt>
                <c:pt idx="3187">
                  <c:v>38830</c:v>
                </c:pt>
                <c:pt idx="3188">
                  <c:v>38831</c:v>
                </c:pt>
                <c:pt idx="3189">
                  <c:v>38832</c:v>
                </c:pt>
                <c:pt idx="3190">
                  <c:v>38833</c:v>
                </c:pt>
                <c:pt idx="3191">
                  <c:v>38834</c:v>
                </c:pt>
                <c:pt idx="3192">
                  <c:v>38835</c:v>
                </c:pt>
                <c:pt idx="3193">
                  <c:v>38836</c:v>
                </c:pt>
                <c:pt idx="3194">
                  <c:v>38837</c:v>
                </c:pt>
                <c:pt idx="3195">
                  <c:v>38838</c:v>
                </c:pt>
                <c:pt idx="3196">
                  <c:v>38839</c:v>
                </c:pt>
                <c:pt idx="3197">
                  <c:v>38840</c:v>
                </c:pt>
                <c:pt idx="3198">
                  <c:v>38841</c:v>
                </c:pt>
                <c:pt idx="3199">
                  <c:v>38842</c:v>
                </c:pt>
                <c:pt idx="3200">
                  <c:v>38843</c:v>
                </c:pt>
                <c:pt idx="3201">
                  <c:v>38844</c:v>
                </c:pt>
                <c:pt idx="3202">
                  <c:v>38845</c:v>
                </c:pt>
                <c:pt idx="3203">
                  <c:v>38846</c:v>
                </c:pt>
                <c:pt idx="3204">
                  <c:v>38847</c:v>
                </c:pt>
                <c:pt idx="3205">
                  <c:v>38848</c:v>
                </c:pt>
                <c:pt idx="3206">
                  <c:v>38849</c:v>
                </c:pt>
                <c:pt idx="3207">
                  <c:v>38850</c:v>
                </c:pt>
                <c:pt idx="3208">
                  <c:v>38851</c:v>
                </c:pt>
                <c:pt idx="3209">
                  <c:v>38852</c:v>
                </c:pt>
                <c:pt idx="3210">
                  <c:v>38853</c:v>
                </c:pt>
                <c:pt idx="3211">
                  <c:v>38854</c:v>
                </c:pt>
                <c:pt idx="3212">
                  <c:v>38855</c:v>
                </c:pt>
                <c:pt idx="3213">
                  <c:v>38856</c:v>
                </c:pt>
                <c:pt idx="3214">
                  <c:v>38857</c:v>
                </c:pt>
                <c:pt idx="3215">
                  <c:v>38858</c:v>
                </c:pt>
                <c:pt idx="3216">
                  <c:v>38859</c:v>
                </c:pt>
                <c:pt idx="3217">
                  <c:v>38860</c:v>
                </c:pt>
                <c:pt idx="3218">
                  <c:v>38861</c:v>
                </c:pt>
                <c:pt idx="3219">
                  <c:v>38862</c:v>
                </c:pt>
                <c:pt idx="3220">
                  <c:v>38863</c:v>
                </c:pt>
                <c:pt idx="3221">
                  <c:v>38864</c:v>
                </c:pt>
                <c:pt idx="3222">
                  <c:v>38865</c:v>
                </c:pt>
                <c:pt idx="3223">
                  <c:v>38866</c:v>
                </c:pt>
                <c:pt idx="3224">
                  <c:v>38867</c:v>
                </c:pt>
                <c:pt idx="3225">
                  <c:v>38868</c:v>
                </c:pt>
                <c:pt idx="3226">
                  <c:v>38869</c:v>
                </c:pt>
                <c:pt idx="3227">
                  <c:v>38870</c:v>
                </c:pt>
                <c:pt idx="3228">
                  <c:v>38871</c:v>
                </c:pt>
                <c:pt idx="3229">
                  <c:v>38872</c:v>
                </c:pt>
                <c:pt idx="3230">
                  <c:v>38873</c:v>
                </c:pt>
                <c:pt idx="3231">
                  <c:v>38874</c:v>
                </c:pt>
                <c:pt idx="3232">
                  <c:v>38875</c:v>
                </c:pt>
                <c:pt idx="3233">
                  <c:v>38876</c:v>
                </c:pt>
                <c:pt idx="3234">
                  <c:v>38877</c:v>
                </c:pt>
                <c:pt idx="3235">
                  <c:v>38878</c:v>
                </c:pt>
                <c:pt idx="3236">
                  <c:v>38879</c:v>
                </c:pt>
                <c:pt idx="3237">
                  <c:v>38880</c:v>
                </c:pt>
                <c:pt idx="3238">
                  <c:v>38881</c:v>
                </c:pt>
                <c:pt idx="3239">
                  <c:v>38882</c:v>
                </c:pt>
                <c:pt idx="3240">
                  <c:v>38883</c:v>
                </c:pt>
                <c:pt idx="3241">
                  <c:v>38884</c:v>
                </c:pt>
                <c:pt idx="3242">
                  <c:v>38885</c:v>
                </c:pt>
                <c:pt idx="3243">
                  <c:v>38886</c:v>
                </c:pt>
                <c:pt idx="3244">
                  <c:v>38887</c:v>
                </c:pt>
                <c:pt idx="3245">
                  <c:v>38888</c:v>
                </c:pt>
                <c:pt idx="3246">
                  <c:v>38889</c:v>
                </c:pt>
                <c:pt idx="3247">
                  <c:v>38890</c:v>
                </c:pt>
                <c:pt idx="3248">
                  <c:v>38891</c:v>
                </c:pt>
                <c:pt idx="3249">
                  <c:v>38892</c:v>
                </c:pt>
                <c:pt idx="3250">
                  <c:v>38893</c:v>
                </c:pt>
                <c:pt idx="3251">
                  <c:v>38894</c:v>
                </c:pt>
                <c:pt idx="3252">
                  <c:v>38895</c:v>
                </c:pt>
                <c:pt idx="3253">
                  <c:v>38896</c:v>
                </c:pt>
                <c:pt idx="3254">
                  <c:v>38897</c:v>
                </c:pt>
                <c:pt idx="3255">
                  <c:v>38898</c:v>
                </c:pt>
                <c:pt idx="3256">
                  <c:v>38899</c:v>
                </c:pt>
                <c:pt idx="3257">
                  <c:v>38900</c:v>
                </c:pt>
                <c:pt idx="3258">
                  <c:v>38901</c:v>
                </c:pt>
                <c:pt idx="3259">
                  <c:v>38902</c:v>
                </c:pt>
                <c:pt idx="3260">
                  <c:v>38903</c:v>
                </c:pt>
                <c:pt idx="3261">
                  <c:v>38904</c:v>
                </c:pt>
                <c:pt idx="3262">
                  <c:v>38905</c:v>
                </c:pt>
                <c:pt idx="3263">
                  <c:v>38906</c:v>
                </c:pt>
                <c:pt idx="3264">
                  <c:v>38907</c:v>
                </c:pt>
                <c:pt idx="3265">
                  <c:v>38908</c:v>
                </c:pt>
                <c:pt idx="3266">
                  <c:v>38909</c:v>
                </c:pt>
                <c:pt idx="3267">
                  <c:v>38910</c:v>
                </c:pt>
                <c:pt idx="3268">
                  <c:v>38911</c:v>
                </c:pt>
                <c:pt idx="3269">
                  <c:v>38912</c:v>
                </c:pt>
                <c:pt idx="3270">
                  <c:v>38913</c:v>
                </c:pt>
                <c:pt idx="3271">
                  <c:v>38914</c:v>
                </c:pt>
                <c:pt idx="3272">
                  <c:v>38915</c:v>
                </c:pt>
                <c:pt idx="3273">
                  <c:v>38916</c:v>
                </c:pt>
                <c:pt idx="3274">
                  <c:v>38917</c:v>
                </c:pt>
                <c:pt idx="3275">
                  <c:v>38918</c:v>
                </c:pt>
                <c:pt idx="3276">
                  <c:v>38919</c:v>
                </c:pt>
                <c:pt idx="3277">
                  <c:v>38920</c:v>
                </c:pt>
                <c:pt idx="3278">
                  <c:v>38921</c:v>
                </c:pt>
                <c:pt idx="3279">
                  <c:v>38922</c:v>
                </c:pt>
                <c:pt idx="3280">
                  <c:v>38923</c:v>
                </c:pt>
                <c:pt idx="3281">
                  <c:v>38924</c:v>
                </c:pt>
                <c:pt idx="3282">
                  <c:v>38925</c:v>
                </c:pt>
                <c:pt idx="3283">
                  <c:v>38926</c:v>
                </c:pt>
                <c:pt idx="3284">
                  <c:v>38927</c:v>
                </c:pt>
                <c:pt idx="3285">
                  <c:v>38928</c:v>
                </c:pt>
                <c:pt idx="3286">
                  <c:v>38929</c:v>
                </c:pt>
                <c:pt idx="3287">
                  <c:v>38930</c:v>
                </c:pt>
                <c:pt idx="3288">
                  <c:v>38931</c:v>
                </c:pt>
                <c:pt idx="3289">
                  <c:v>38932</c:v>
                </c:pt>
                <c:pt idx="3290">
                  <c:v>38933</c:v>
                </c:pt>
                <c:pt idx="3291">
                  <c:v>38934</c:v>
                </c:pt>
                <c:pt idx="3292">
                  <c:v>38935</c:v>
                </c:pt>
                <c:pt idx="3293">
                  <c:v>38936</c:v>
                </c:pt>
                <c:pt idx="3294">
                  <c:v>38937</c:v>
                </c:pt>
                <c:pt idx="3295">
                  <c:v>38938</c:v>
                </c:pt>
                <c:pt idx="3296">
                  <c:v>38939</c:v>
                </c:pt>
                <c:pt idx="3297">
                  <c:v>38940</c:v>
                </c:pt>
                <c:pt idx="3298">
                  <c:v>38941</c:v>
                </c:pt>
                <c:pt idx="3299">
                  <c:v>38942</c:v>
                </c:pt>
                <c:pt idx="3300">
                  <c:v>38943</c:v>
                </c:pt>
                <c:pt idx="3301">
                  <c:v>38944</c:v>
                </c:pt>
                <c:pt idx="3302">
                  <c:v>38945</c:v>
                </c:pt>
                <c:pt idx="3303">
                  <c:v>38946</c:v>
                </c:pt>
                <c:pt idx="3304">
                  <c:v>38947</c:v>
                </c:pt>
                <c:pt idx="3305">
                  <c:v>38948</c:v>
                </c:pt>
                <c:pt idx="3306">
                  <c:v>38949</c:v>
                </c:pt>
                <c:pt idx="3307">
                  <c:v>38950</c:v>
                </c:pt>
                <c:pt idx="3308">
                  <c:v>38951</c:v>
                </c:pt>
                <c:pt idx="3309">
                  <c:v>38952</c:v>
                </c:pt>
                <c:pt idx="3310">
                  <c:v>38953</c:v>
                </c:pt>
                <c:pt idx="3311">
                  <c:v>38954</c:v>
                </c:pt>
                <c:pt idx="3312">
                  <c:v>38955</c:v>
                </c:pt>
                <c:pt idx="3313">
                  <c:v>38956</c:v>
                </c:pt>
                <c:pt idx="3314">
                  <c:v>38957</c:v>
                </c:pt>
                <c:pt idx="3315">
                  <c:v>38958</c:v>
                </c:pt>
                <c:pt idx="3316">
                  <c:v>38959</c:v>
                </c:pt>
                <c:pt idx="3317">
                  <c:v>38960</c:v>
                </c:pt>
                <c:pt idx="3318">
                  <c:v>38961</c:v>
                </c:pt>
                <c:pt idx="3319">
                  <c:v>38962</c:v>
                </c:pt>
                <c:pt idx="3320">
                  <c:v>38963</c:v>
                </c:pt>
                <c:pt idx="3321">
                  <c:v>38964</c:v>
                </c:pt>
                <c:pt idx="3322">
                  <c:v>38965</c:v>
                </c:pt>
                <c:pt idx="3323">
                  <c:v>38966</c:v>
                </c:pt>
                <c:pt idx="3324">
                  <c:v>38967</c:v>
                </c:pt>
                <c:pt idx="3325">
                  <c:v>38968</c:v>
                </c:pt>
                <c:pt idx="3326">
                  <c:v>38969</c:v>
                </c:pt>
                <c:pt idx="3327">
                  <c:v>38970</c:v>
                </c:pt>
                <c:pt idx="3328">
                  <c:v>38971</c:v>
                </c:pt>
                <c:pt idx="3329">
                  <c:v>38972</c:v>
                </c:pt>
                <c:pt idx="3330">
                  <c:v>38973</c:v>
                </c:pt>
                <c:pt idx="3331">
                  <c:v>38974</c:v>
                </c:pt>
                <c:pt idx="3332">
                  <c:v>38975</c:v>
                </c:pt>
                <c:pt idx="3333">
                  <c:v>38976</c:v>
                </c:pt>
                <c:pt idx="3334">
                  <c:v>38977</c:v>
                </c:pt>
                <c:pt idx="3335">
                  <c:v>38978</c:v>
                </c:pt>
                <c:pt idx="3336">
                  <c:v>38979</c:v>
                </c:pt>
                <c:pt idx="3337">
                  <c:v>38980</c:v>
                </c:pt>
                <c:pt idx="3338">
                  <c:v>38981</c:v>
                </c:pt>
                <c:pt idx="3339">
                  <c:v>38982</c:v>
                </c:pt>
                <c:pt idx="3340">
                  <c:v>38983</c:v>
                </c:pt>
                <c:pt idx="3341">
                  <c:v>38984</c:v>
                </c:pt>
                <c:pt idx="3342">
                  <c:v>38985</c:v>
                </c:pt>
                <c:pt idx="3343">
                  <c:v>38986</c:v>
                </c:pt>
                <c:pt idx="3344">
                  <c:v>38987</c:v>
                </c:pt>
                <c:pt idx="3345">
                  <c:v>38988</c:v>
                </c:pt>
                <c:pt idx="3346">
                  <c:v>38989</c:v>
                </c:pt>
                <c:pt idx="3347">
                  <c:v>38990</c:v>
                </c:pt>
                <c:pt idx="3348">
                  <c:v>38991</c:v>
                </c:pt>
                <c:pt idx="3349">
                  <c:v>38992</c:v>
                </c:pt>
                <c:pt idx="3350">
                  <c:v>38993</c:v>
                </c:pt>
                <c:pt idx="3351">
                  <c:v>38994</c:v>
                </c:pt>
                <c:pt idx="3352">
                  <c:v>38995</c:v>
                </c:pt>
                <c:pt idx="3353">
                  <c:v>38996</c:v>
                </c:pt>
                <c:pt idx="3354">
                  <c:v>38997</c:v>
                </c:pt>
                <c:pt idx="3355">
                  <c:v>38998</c:v>
                </c:pt>
                <c:pt idx="3356">
                  <c:v>38999</c:v>
                </c:pt>
                <c:pt idx="3357">
                  <c:v>39000</c:v>
                </c:pt>
                <c:pt idx="3358">
                  <c:v>39001</c:v>
                </c:pt>
                <c:pt idx="3359">
                  <c:v>39002</c:v>
                </c:pt>
                <c:pt idx="3360">
                  <c:v>39003</c:v>
                </c:pt>
                <c:pt idx="3361">
                  <c:v>39004</c:v>
                </c:pt>
                <c:pt idx="3362">
                  <c:v>39005</c:v>
                </c:pt>
                <c:pt idx="3363">
                  <c:v>39006</c:v>
                </c:pt>
                <c:pt idx="3364">
                  <c:v>39007</c:v>
                </c:pt>
                <c:pt idx="3365">
                  <c:v>39008</c:v>
                </c:pt>
                <c:pt idx="3366">
                  <c:v>39009</c:v>
                </c:pt>
                <c:pt idx="3367">
                  <c:v>39010</c:v>
                </c:pt>
                <c:pt idx="3368">
                  <c:v>39011</c:v>
                </c:pt>
                <c:pt idx="3369">
                  <c:v>39012</c:v>
                </c:pt>
                <c:pt idx="3370">
                  <c:v>39013</c:v>
                </c:pt>
                <c:pt idx="3371">
                  <c:v>39014</c:v>
                </c:pt>
                <c:pt idx="3372">
                  <c:v>39015</c:v>
                </c:pt>
                <c:pt idx="3373">
                  <c:v>39016</c:v>
                </c:pt>
                <c:pt idx="3374">
                  <c:v>39017</c:v>
                </c:pt>
                <c:pt idx="3375">
                  <c:v>39018</c:v>
                </c:pt>
                <c:pt idx="3376">
                  <c:v>39019</c:v>
                </c:pt>
                <c:pt idx="3377">
                  <c:v>39020</c:v>
                </c:pt>
                <c:pt idx="3378">
                  <c:v>39021</c:v>
                </c:pt>
                <c:pt idx="3379">
                  <c:v>39022</c:v>
                </c:pt>
                <c:pt idx="3380">
                  <c:v>39023</c:v>
                </c:pt>
                <c:pt idx="3381">
                  <c:v>39024</c:v>
                </c:pt>
                <c:pt idx="3382">
                  <c:v>39025</c:v>
                </c:pt>
                <c:pt idx="3383">
                  <c:v>39026</c:v>
                </c:pt>
                <c:pt idx="3384">
                  <c:v>39027</c:v>
                </c:pt>
                <c:pt idx="3385">
                  <c:v>39028</c:v>
                </c:pt>
                <c:pt idx="3386">
                  <c:v>39029</c:v>
                </c:pt>
                <c:pt idx="3387">
                  <c:v>39030</c:v>
                </c:pt>
                <c:pt idx="3388">
                  <c:v>39031</c:v>
                </c:pt>
                <c:pt idx="3389">
                  <c:v>39032</c:v>
                </c:pt>
                <c:pt idx="3390">
                  <c:v>39033</c:v>
                </c:pt>
                <c:pt idx="3391">
                  <c:v>39034</c:v>
                </c:pt>
                <c:pt idx="3392">
                  <c:v>39035</c:v>
                </c:pt>
                <c:pt idx="3393">
                  <c:v>39036</c:v>
                </c:pt>
                <c:pt idx="3394">
                  <c:v>39037</c:v>
                </c:pt>
                <c:pt idx="3395">
                  <c:v>39038</c:v>
                </c:pt>
                <c:pt idx="3396">
                  <c:v>39039</c:v>
                </c:pt>
                <c:pt idx="3397">
                  <c:v>39040</c:v>
                </c:pt>
                <c:pt idx="3398">
                  <c:v>39041</c:v>
                </c:pt>
                <c:pt idx="3399">
                  <c:v>39042</c:v>
                </c:pt>
                <c:pt idx="3400">
                  <c:v>39043</c:v>
                </c:pt>
                <c:pt idx="3401">
                  <c:v>39044</c:v>
                </c:pt>
                <c:pt idx="3402">
                  <c:v>39045</c:v>
                </c:pt>
                <c:pt idx="3403">
                  <c:v>39046</c:v>
                </c:pt>
                <c:pt idx="3404">
                  <c:v>39047</c:v>
                </c:pt>
                <c:pt idx="3405">
                  <c:v>39048</c:v>
                </c:pt>
                <c:pt idx="3406">
                  <c:v>39049</c:v>
                </c:pt>
                <c:pt idx="3407">
                  <c:v>39050</c:v>
                </c:pt>
                <c:pt idx="3408">
                  <c:v>39051</c:v>
                </c:pt>
                <c:pt idx="3409">
                  <c:v>39052</c:v>
                </c:pt>
                <c:pt idx="3410">
                  <c:v>39053</c:v>
                </c:pt>
                <c:pt idx="3411">
                  <c:v>39054</c:v>
                </c:pt>
                <c:pt idx="3412">
                  <c:v>39055</c:v>
                </c:pt>
                <c:pt idx="3413">
                  <c:v>39056</c:v>
                </c:pt>
                <c:pt idx="3414">
                  <c:v>39057</c:v>
                </c:pt>
                <c:pt idx="3415">
                  <c:v>39058</c:v>
                </c:pt>
                <c:pt idx="3416">
                  <c:v>39059</c:v>
                </c:pt>
                <c:pt idx="3417">
                  <c:v>39060</c:v>
                </c:pt>
                <c:pt idx="3418">
                  <c:v>39061</c:v>
                </c:pt>
                <c:pt idx="3419">
                  <c:v>39062</c:v>
                </c:pt>
                <c:pt idx="3420">
                  <c:v>39063</c:v>
                </c:pt>
                <c:pt idx="3421">
                  <c:v>39064</c:v>
                </c:pt>
                <c:pt idx="3422">
                  <c:v>39065</c:v>
                </c:pt>
                <c:pt idx="3423">
                  <c:v>39066</c:v>
                </c:pt>
                <c:pt idx="3424">
                  <c:v>39067</c:v>
                </c:pt>
                <c:pt idx="3425">
                  <c:v>39068</c:v>
                </c:pt>
                <c:pt idx="3426">
                  <c:v>39069</c:v>
                </c:pt>
                <c:pt idx="3427">
                  <c:v>39070</c:v>
                </c:pt>
                <c:pt idx="3428">
                  <c:v>39071</c:v>
                </c:pt>
                <c:pt idx="3429">
                  <c:v>39072</c:v>
                </c:pt>
                <c:pt idx="3430">
                  <c:v>39073</c:v>
                </c:pt>
                <c:pt idx="3431">
                  <c:v>39074</c:v>
                </c:pt>
                <c:pt idx="3432">
                  <c:v>39075</c:v>
                </c:pt>
                <c:pt idx="3433">
                  <c:v>39076</c:v>
                </c:pt>
                <c:pt idx="3434">
                  <c:v>39077</c:v>
                </c:pt>
                <c:pt idx="3435">
                  <c:v>39078</c:v>
                </c:pt>
                <c:pt idx="3436">
                  <c:v>39079</c:v>
                </c:pt>
                <c:pt idx="3437">
                  <c:v>39080</c:v>
                </c:pt>
                <c:pt idx="3438">
                  <c:v>39081</c:v>
                </c:pt>
                <c:pt idx="3439">
                  <c:v>39082</c:v>
                </c:pt>
                <c:pt idx="3440">
                  <c:v>39083</c:v>
                </c:pt>
                <c:pt idx="3441">
                  <c:v>39084</c:v>
                </c:pt>
                <c:pt idx="3442">
                  <c:v>39085</c:v>
                </c:pt>
                <c:pt idx="3443">
                  <c:v>39086</c:v>
                </c:pt>
                <c:pt idx="3444">
                  <c:v>39087</c:v>
                </c:pt>
                <c:pt idx="3445">
                  <c:v>39088</c:v>
                </c:pt>
                <c:pt idx="3446">
                  <c:v>39089</c:v>
                </c:pt>
                <c:pt idx="3447">
                  <c:v>39090</c:v>
                </c:pt>
                <c:pt idx="3448">
                  <c:v>39091</c:v>
                </c:pt>
                <c:pt idx="3449">
                  <c:v>39092</c:v>
                </c:pt>
                <c:pt idx="3450">
                  <c:v>39093</c:v>
                </c:pt>
                <c:pt idx="3451">
                  <c:v>39094</c:v>
                </c:pt>
                <c:pt idx="3452">
                  <c:v>39095</c:v>
                </c:pt>
                <c:pt idx="3453">
                  <c:v>39096</c:v>
                </c:pt>
                <c:pt idx="3454">
                  <c:v>39097</c:v>
                </c:pt>
                <c:pt idx="3455">
                  <c:v>39098</c:v>
                </c:pt>
                <c:pt idx="3456">
                  <c:v>39099</c:v>
                </c:pt>
                <c:pt idx="3457">
                  <c:v>39100</c:v>
                </c:pt>
                <c:pt idx="3458">
                  <c:v>39101</c:v>
                </c:pt>
                <c:pt idx="3459">
                  <c:v>39102</c:v>
                </c:pt>
                <c:pt idx="3460">
                  <c:v>39103</c:v>
                </c:pt>
                <c:pt idx="3461">
                  <c:v>39104</c:v>
                </c:pt>
                <c:pt idx="3462">
                  <c:v>39105</c:v>
                </c:pt>
                <c:pt idx="3463">
                  <c:v>39106</c:v>
                </c:pt>
                <c:pt idx="3464">
                  <c:v>39107</c:v>
                </c:pt>
                <c:pt idx="3465">
                  <c:v>39108</c:v>
                </c:pt>
                <c:pt idx="3466">
                  <c:v>39109</c:v>
                </c:pt>
                <c:pt idx="3467">
                  <c:v>39110</c:v>
                </c:pt>
                <c:pt idx="3468">
                  <c:v>39111</c:v>
                </c:pt>
                <c:pt idx="3469">
                  <c:v>39112</c:v>
                </c:pt>
                <c:pt idx="3470">
                  <c:v>39113</c:v>
                </c:pt>
                <c:pt idx="3471">
                  <c:v>39114</c:v>
                </c:pt>
                <c:pt idx="3472">
                  <c:v>39115</c:v>
                </c:pt>
                <c:pt idx="3473">
                  <c:v>39116</c:v>
                </c:pt>
                <c:pt idx="3474">
                  <c:v>39117</c:v>
                </c:pt>
                <c:pt idx="3475">
                  <c:v>39118</c:v>
                </c:pt>
                <c:pt idx="3476">
                  <c:v>39119</c:v>
                </c:pt>
                <c:pt idx="3477">
                  <c:v>39120</c:v>
                </c:pt>
                <c:pt idx="3478">
                  <c:v>39121</c:v>
                </c:pt>
                <c:pt idx="3479">
                  <c:v>39122</c:v>
                </c:pt>
                <c:pt idx="3480">
                  <c:v>39123</c:v>
                </c:pt>
                <c:pt idx="3481">
                  <c:v>39124</c:v>
                </c:pt>
                <c:pt idx="3482">
                  <c:v>39125</c:v>
                </c:pt>
                <c:pt idx="3483">
                  <c:v>39126</c:v>
                </c:pt>
                <c:pt idx="3484">
                  <c:v>39127</c:v>
                </c:pt>
                <c:pt idx="3485">
                  <c:v>39128</c:v>
                </c:pt>
                <c:pt idx="3486">
                  <c:v>39129</c:v>
                </c:pt>
                <c:pt idx="3487">
                  <c:v>39130</c:v>
                </c:pt>
                <c:pt idx="3488">
                  <c:v>39131</c:v>
                </c:pt>
                <c:pt idx="3489">
                  <c:v>39132</c:v>
                </c:pt>
                <c:pt idx="3490">
                  <c:v>39133</c:v>
                </c:pt>
                <c:pt idx="3491">
                  <c:v>39134</c:v>
                </c:pt>
                <c:pt idx="3492">
                  <c:v>39135</c:v>
                </c:pt>
                <c:pt idx="3493">
                  <c:v>39136</c:v>
                </c:pt>
                <c:pt idx="3494">
                  <c:v>39137</c:v>
                </c:pt>
                <c:pt idx="3495">
                  <c:v>39138</c:v>
                </c:pt>
                <c:pt idx="3496">
                  <c:v>39139</c:v>
                </c:pt>
                <c:pt idx="3497">
                  <c:v>39140</c:v>
                </c:pt>
                <c:pt idx="3498">
                  <c:v>39141</c:v>
                </c:pt>
                <c:pt idx="3499">
                  <c:v>39142</c:v>
                </c:pt>
                <c:pt idx="3500">
                  <c:v>39143</c:v>
                </c:pt>
                <c:pt idx="3501">
                  <c:v>39144</c:v>
                </c:pt>
                <c:pt idx="3502">
                  <c:v>39145</c:v>
                </c:pt>
                <c:pt idx="3503">
                  <c:v>39146</c:v>
                </c:pt>
                <c:pt idx="3504">
                  <c:v>39147</c:v>
                </c:pt>
                <c:pt idx="3505">
                  <c:v>39148</c:v>
                </c:pt>
                <c:pt idx="3506">
                  <c:v>39149</c:v>
                </c:pt>
                <c:pt idx="3507">
                  <c:v>39150</c:v>
                </c:pt>
                <c:pt idx="3508">
                  <c:v>39151</c:v>
                </c:pt>
                <c:pt idx="3509">
                  <c:v>39152</c:v>
                </c:pt>
                <c:pt idx="3510">
                  <c:v>39153</c:v>
                </c:pt>
                <c:pt idx="3511">
                  <c:v>39154</c:v>
                </c:pt>
                <c:pt idx="3512">
                  <c:v>39155</c:v>
                </c:pt>
                <c:pt idx="3513">
                  <c:v>39156</c:v>
                </c:pt>
                <c:pt idx="3514">
                  <c:v>39157</c:v>
                </c:pt>
                <c:pt idx="3515">
                  <c:v>39158</c:v>
                </c:pt>
                <c:pt idx="3516">
                  <c:v>39159</c:v>
                </c:pt>
                <c:pt idx="3517">
                  <c:v>39160</c:v>
                </c:pt>
                <c:pt idx="3518">
                  <c:v>39161</c:v>
                </c:pt>
                <c:pt idx="3519">
                  <c:v>39162</c:v>
                </c:pt>
                <c:pt idx="3520">
                  <c:v>39163</c:v>
                </c:pt>
                <c:pt idx="3521">
                  <c:v>39164</c:v>
                </c:pt>
                <c:pt idx="3522">
                  <c:v>39165</c:v>
                </c:pt>
                <c:pt idx="3523">
                  <c:v>39166</c:v>
                </c:pt>
                <c:pt idx="3524">
                  <c:v>39167</c:v>
                </c:pt>
                <c:pt idx="3525">
                  <c:v>39168</c:v>
                </c:pt>
                <c:pt idx="3526">
                  <c:v>39169</c:v>
                </c:pt>
                <c:pt idx="3527">
                  <c:v>39170</c:v>
                </c:pt>
                <c:pt idx="3528">
                  <c:v>39171</c:v>
                </c:pt>
                <c:pt idx="3529">
                  <c:v>39172</c:v>
                </c:pt>
                <c:pt idx="3530">
                  <c:v>39173</c:v>
                </c:pt>
                <c:pt idx="3531">
                  <c:v>39174</c:v>
                </c:pt>
                <c:pt idx="3532">
                  <c:v>39175</c:v>
                </c:pt>
                <c:pt idx="3533">
                  <c:v>39176</c:v>
                </c:pt>
                <c:pt idx="3534">
                  <c:v>39177</c:v>
                </c:pt>
                <c:pt idx="3535">
                  <c:v>39178</c:v>
                </c:pt>
                <c:pt idx="3536">
                  <c:v>39179</c:v>
                </c:pt>
                <c:pt idx="3537">
                  <c:v>39180</c:v>
                </c:pt>
                <c:pt idx="3538">
                  <c:v>39181</c:v>
                </c:pt>
                <c:pt idx="3539">
                  <c:v>39182</c:v>
                </c:pt>
                <c:pt idx="3540">
                  <c:v>39183</c:v>
                </c:pt>
                <c:pt idx="3541">
                  <c:v>39184</c:v>
                </c:pt>
                <c:pt idx="3542">
                  <c:v>39185</c:v>
                </c:pt>
                <c:pt idx="3543">
                  <c:v>39186</c:v>
                </c:pt>
                <c:pt idx="3544">
                  <c:v>39187</c:v>
                </c:pt>
                <c:pt idx="3545">
                  <c:v>39188</c:v>
                </c:pt>
                <c:pt idx="3546">
                  <c:v>39189</c:v>
                </c:pt>
                <c:pt idx="3547">
                  <c:v>39190</c:v>
                </c:pt>
                <c:pt idx="3548">
                  <c:v>39191</c:v>
                </c:pt>
                <c:pt idx="3549">
                  <c:v>39192</c:v>
                </c:pt>
                <c:pt idx="3550">
                  <c:v>39193</c:v>
                </c:pt>
                <c:pt idx="3551">
                  <c:v>39194</c:v>
                </c:pt>
                <c:pt idx="3552">
                  <c:v>39195</c:v>
                </c:pt>
                <c:pt idx="3553">
                  <c:v>39196</c:v>
                </c:pt>
                <c:pt idx="3554">
                  <c:v>39197</c:v>
                </c:pt>
                <c:pt idx="3555">
                  <c:v>39198</c:v>
                </c:pt>
                <c:pt idx="3556">
                  <c:v>39199</c:v>
                </c:pt>
                <c:pt idx="3557">
                  <c:v>39200</c:v>
                </c:pt>
                <c:pt idx="3558">
                  <c:v>39201</c:v>
                </c:pt>
                <c:pt idx="3559">
                  <c:v>39202</c:v>
                </c:pt>
                <c:pt idx="3560">
                  <c:v>39203</c:v>
                </c:pt>
                <c:pt idx="3561">
                  <c:v>39204</c:v>
                </c:pt>
                <c:pt idx="3562">
                  <c:v>39205</c:v>
                </c:pt>
                <c:pt idx="3563">
                  <c:v>39206</c:v>
                </c:pt>
                <c:pt idx="3564">
                  <c:v>39207</c:v>
                </c:pt>
                <c:pt idx="3565">
                  <c:v>39208</c:v>
                </c:pt>
                <c:pt idx="3566">
                  <c:v>39209</c:v>
                </c:pt>
                <c:pt idx="3567">
                  <c:v>39210</c:v>
                </c:pt>
                <c:pt idx="3568">
                  <c:v>39211</c:v>
                </c:pt>
                <c:pt idx="3569">
                  <c:v>39212</c:v>
                </c:pt>
                <c:pt idx="3570">
                  <c:v>39213</c:v>
                </c:pt>
                <c:pt idx="3571">
                  <c:v>39214</c:v>
                </c:pt>
                <c:pt idx="3572">
                  <c:v>39215</c:v>
                </c:pt>
                <c:pt idx="3573">
                  <c:v>39216</c:v>
                </c:pt>
                <c:pt idx="3574">
                  <c:v>39217</c:v>
                </c:pt>
                <c:pt idx="3575">
                  <c:v>39218</c:v>
                </c:pt>
                <c:pt idx="3576">
                  <c:v>39219</c:v>
                </c:pt>
                <c:pt idx="3577">
                  <c:v>39220</c:v>
                </c:pt>
                <c:pt idx="3578">
                  <c:v>39221</c:v>
                </c:pt>
                <c:pt idx="3579">
                  <c:v>39222</c:v>
                </c:pt>
                <c:pt idx="3580">
                  <c:v>39223</c:v>
                </c:pt>
                <c:pt idx="3581">
                  <c:v>39224</c:v>
                </c:pt>
                <c:pt idx="3582">
                  <c:v>39225</c:v>
                </c:pt>
                <c:pt idx="3583">
                  <c:v>39226</c:v>
                </c:pt>
                <c:pt idx="3584">
                  <c:v>39227</c:v>
                </c:pt>
                <c:pt idx="3585">
                  <c:v>39228</c:v>
                </c:pt>
                <c:pt idx="3586">
                  <c:v>39229</c:v>
                </c:pt>
                <c:pt idx="3587">
                  <c:v>39230</c:v>
                </c:pt>
                <c:pt idx="3588">
                  <c:v>39231</c:v>
                </c:pt>
                <c:pt idx="3589">
                  <c:v>39232</c:v>
                </c:pt>
                <c:pt idx="3590">
                  <c:v>39233</c:v>
                </c:pt>
                <c:pt idx="3591">
                  <c:v>39234</c:v>
                </c:pt>
                <c:pt idx="3592">
                  <c:v>39235</c:v>
                </c:pt>
                <c:pt idx="3593">
                  <c:v>39236</c:v>
                </c:pt>
                <c:pt idx="3594">
                  <c:v>39237</c:v>
                </c:pt>
                <c:pt idx="3595">
                  <c:v>39238</c:v>
                </c:pt>
                <c:pt idx="3596">
                  <c:v>39239</c:v>
                </c:pt>
                <c:pt idx="3597">
                  <c:v>39240</c:v>
                </c:pt>
                <c:pt idx="3598">
                  <c:v>39241</c:v>
                </c:pt>
                <c:pt idx="3599">
                  <c:v>39242</c:v>
                </c:pt>
                <c:pt idx="3600">
                  <c:v>39243</c:v>
                </c:pt>
                <c:pt idx="3601">
                  <c:v>39244</c:v>
                </c:pt>
                <c:pt idx="3602">
                  <c:v>39245</c:v>
                </c:pt>
                <c:pt idx="3603">
                  <c:v>39246</c:v>
                </c:pt>
                <c:pt idx="3604">
                  <c:v>39247</c:v>
                </c:pt>
                <c:pt idx="3605">
                  <c:v>39248</c:v>
                </c:pt>
                <c:pt idx="3606">
                  <c:v>39249</c:v>
                </c:pt>
                <c:pt idx="3607">
                  <c:v>39250</c:v>
                </c:pt>
                <c:pt idx="3608">
                  <c:v>39251</c:v>
                </c:pt>
                <c:pt idx="3609">
                  <c:v>39252</c:v>
                </c:pt>
                <c:pt idx="3610">
                  <c:v>39253</c:v>
                </c:pt>
                <c:pt idx="3611">
                  <c:v>39254</c:v>
                </c:pt>
                <c:pt idx="3612">
                  <c:v>39255</c:v>
                </c:pt>
                <c:pt idx="3613">
                  <c:v>39256</c:v>
                </c:pt>
                <c:pt idx="3614">
                  <c:v>39257</c:v>
                </c:pt>
                <c:pt idx="3615">
                  <c:v>39258</c:v>
                </c:pt>
                <c:pt idx="3616">
                  <c:v>39259</c:v>
                </c:pt>
                <c:pt idx="3617">
                  <c:v>39260</c:v>
                </c:pt>
                <c:pt idx="3618">
                  <c:v>39261</c:v>
                </c:pt>
                <c:pt idx="3619">
                  <c:v>39262</c:v>
                </c:pt>
                <c:pt idx="3620">
                  <c:v>39263</c:v>
                </c:pt>
                <c:pt idx="3621">
                  <c:v>39264</c:v>
                </c:pt>
                <c:pt idx="3622">
                  <c:v>39265</c:v>
                </c:pt>
                <c:pt idx="3623">
                  <c:v>39266</c:v>
                </c:pt>
                <c:pt idx="3624">
                  <c:v>39267</c:v>
                </c:pt>
                <c:pt idx="3625">
                  <c:v>39268</c:v>
                </c:pt>
                <c:pt idx="3626">
                  <c:v>39269</c:v>
                </c:pt>
                <c:pt idx="3627">
                  <c:v>39270</c:v>
                </c:pt>
                <c:pt idx="3628">
                  <c:v>39271</c:v>
                </c:pt>
                <c:pt idx="3629">
                  <c:v>39272</c:v>
                </c:pt>
                <c:pt idx="3630">
                  <c:v>39273</c:v>
                </c:pt>
                <c:pt idx="3631">
                  <c:v>39274</c:v>
                </c:pt>
                <c:pt idx="3632">
                  <c:v>39275</c:v>
                </c:pt>
                <c:pt idx="3633">
                  <c:v>39276</c:v>
                </c:pt>
                <c:pt idx="3634">
                  <c:v>39277</c:v>
                </c:pt>
                <c:pt idx="3635">
                  <c:v>39278</c:v>
                </c:pt>
                <c:pt idx="3636">
                  <c:v>39279</c:v>
                </c:pt>
                <c:pt idx="3637">
                  <c:v>39280</c:v>
                </c:pt>
                <c:pt idx="3638">
                  <c:v>39281</c:v>
                </c:pt>
                <c:pt idx="3639">
                  <c:v>39282</c:v>
                </c:pt>
                <c:pt idx="3640">
                  <c:v>39283</c:v>
                </c:pt>
                <c:pt idx="3641">
                  <c:v>39284</c:v>
                </c:pt>
                <c:pt idx="3642">
                  <c:v>39285</c:v>
                </c:pt>
                <c:pt idx="3643">
                  <c:v>39286</c:v>
                </c:pt>
                <c:pt idx="3644">
                  <c:v>39287</c:v>
                </c:pt>
                <c:pt idx="3645">
                  <c:v>39288</c:v>
                </c:pt>
                <c:pt idx="3646">
                  <c:v>39289</c:v>
                </c:pt>
                <c:pt idx="3647">
                  <c:v>39290</c:v>
                </c:pt>
                <c:pt idx="3648">
                  <c:v>39291</c:v>
                </c:pt>
                <c:pt idx="3649">
                  <c:v>39292</c:v>
                </c:pt>
                <c:pt idx="3650">
                  <c:v>39293</c:v>
                </c:pt>
                <c:pt idx="3651">
                  <c:v>39294</c:v>
                </c:pt>
                <c:pt idx="3652">
                  <c:v>39295</c:v>
                </c:pt>
                <c:pt idx="3653">
                  <c:v>39296</c:v>
                </c:pt>
                <c:pt idx="3654">
                  <c:v>39297</c:v>
                </c:pt>
                <c:pt idx="3655">
                  <c:v>39298</c:v>
                </c:pt>
                <c:pt idx="3656">
                  <c:v>39299</c:v>
                </c:pt>
                <c:pt idx="3657">
                  <c:v>39300</c:v>
                </c:pt>
                <c:pt idx="3658">
                  <c:v>39301</c:v>
                </c:pt>
                <c:pt idx="3659">
                  <c:v>39302</c:v>
                </c:pt>
                <c:pt idx="3660">
                  <c:v>39303</c:v>
                </c:pt>
                <c:pt idx="3661">
                  <c:v>39304</c:v>
                </c:pt>
                <c:pt idx="3662">
                  <c:v>39305</c:v>
                </c:pt>
                <c:pt idx="3663">
                  <c:v>39306</c:v>
                </c:pt>
                <c:pt idx="3664">
                  <c:v>39307</c:v>
                </c:pt>
                <c:pt idx="3665">
                  <c:v>39308</c:v>
                </c:pt>
                <c:pt idx="3666">
                  <c:v>39309</c:v>
                </c:pt>
                <c:pt idx="3667">
                  <c:v>39310</c:v>
                </c:pt>
                <c:pt idx="3668">
                  <c:v>39311</c:v>
                </c:pt>
                <c:pt idx="3669">
                  <c:v>39312</c:v>
                </c:pt>
                <c:pt idx="3670">
                  <c:v>39313</c:v>
                </c:pt>
                <c:pt idx="3671">
                  <c:v>39314</c:v>
                </c:pt>
                <c:pt idx="3672">
                  <c:v>39315</c:v>
                </c:pt>
                <c:pt idx="3673">
                  <c:v>39316</c:v>
                </c:pt>
                <c:pt idx="3674">
                  <c:v>39317</c:v>
                </c:pt>
                <c:pt idx="3675">
                  <c:v>39318</c:v>
                </c:pt>
                <c:pt idx="3676">
                  <c:v>39319</c:v>
                </c:pt>
                <c:pt idx="3677">
                  <c:v>39320</c:v>
                </c:pt>
                <c:pt idx="3678">
                  <c:v>39321</c:v>
                </c:pt>
                <c:pt idx="3679">
                  <c:v>39322</c:v>
                </c:pt>
                <c:pt idx="3680">
                  <c:v>39323</c:v>
                </c:pt>
                <c:pt idx="3681">
                  <c:v>39324</c:v>
                </c:pt>
                <c:pt idx="3682">
                  <c:v>39325</c:v>
                </c:pt>
                <c:pt idx="3683">
                  <c:v>39326</c:v>
                </c:pt>
                <c:pt idx="3684">
                  <c:v>39327</c:v>
                </c:pt>
                <c:pt idx="3685">
                  <c:v>39328</c:v>
                </c:pt>
                <c:pt idx="3686">
                  <c:v>39329</c:v>
                </c:pt>
                <c:pt idx="3687">
                  <c:v>39330</c:v>
                </c:pt>
                <c:pt idx="3688">
                  <c:v>39331</c:v>
                </c:pt>
                <c:pt idx="3689">
                  <c:v>39332</c:v>
                </c:pt>
                <c:pt idx="3690">
                  <c:v>39333</c:v>
                </c:pt>
                <c:pt idx="3691">
                  <c:v>39334</c:v>
                </c:pt>
                <c:pt idx="3692">
                  <c:v>39335</c:v>
                </c:pt>
                <c:pt idx="3693">
                  <c:v>39336</c:v>
                </c:pt>
                <c:pt idx="3694">
                  <c:v>39337</c:v>
                </c:pt>
                <c:pt idx="3695">
                  <c:v>39338</c:v>
                </c:pt>
                <c:pt idx="3696">
                  <c:v>39339</c:v>
                </c:pt>
                <c:pt idx="3697">
                  <c:v>39340</c:v>
                </c:pt>
                <c:pt idx="3698">
                  <c:v>39341</c:v>
                </c:pt>
                <c:pt idx="3699">
                  <c:v>39342</c:v>
                </c:pt>
                <c:pt idx="3700">
                  <c:v>39343</c:v>
                </c:pt>
                <c:pt idx="3701">
                  <c:v>39344</c:v>
                </c:pt>
                <c:pt idx="3702">
                  <c:v>39345</c:v>
                </c:pt>
                <c:pt idx="3703">
                  <c:v>39346</c:v>
                </c:pt>
                <c:pt idx="3704">
                  <c:v>39347</c:v>
                </c:pt>
                <c:pt idx="3705">
                  <c:v>39348</c:v>
                </c:pt>
                <c:pt idx="3706">
                  <c:v>39349</c:v>
                </c:pt>
                <c:pt idx="3707">
                  <c:v>39350</c:v>
                </c:pt>
                <c:pt idx="3708">
                  <c:v>39351</c:v>
                </c:pt>
                <c:pt idx="3709">
                  <c:v>39352</c:v>
                </c:pt>
                <c:pt idx="3710">
                  <c:v>39353</c:v>
                </c:pt>
                <c:pt idx="3711">
                  <c:v>39354</c:v>
                </c:pt>
                <c:pt idx="3712">
                  <c:v>39355</c:v>
                </c:pt>
                <c:pt idx="3713">
                  <c:v>39356</c:v>
                </c:pt>
                <c:pt idx="3714">
                  <c:v>39357</c:v>
                </c:pt>
                <c:pt idx="3715">
                  <c:v>39358</c:v>
                </c:pt>
                <c:pt idx="3716">
                  <c:v>39359</c:v>
                </c:pt>
                <c:pt idx="3717">
                  <c:v>39360</c:v>
                </c:pt>
                <c:pt idx="3718">
                  <c:v>39361</c:v>
                </c:pt>
                <c:pt idx="3719">
                  <c:v>39362</c:v>
                </c:pt>
                <c:pt idx="3720">
                  <c:v>39363</c:v>
                </c:pt>
                <c:pt idx="3721">
                  <c:v>39364</c:v>
                </c:pt>
                <c:pt idx="3722">
                  <c:v>39365</c:v>
                </c:pt>
                <c:pt idx="3723">
                  <c:v>39366</c:v>
                </c:pt>
                <c:pt idx="3724">
                  <c:v>39367</c:v>
                </c:pt>
                <c:pt idx="3725">
                  <c:v>39368</c:v>
                </c:pt>
                <c:pt idx="3726">
                  <c:v>39369</c:v>
                </c:pt>
                <c:pt idx="3727">
                  <c:v>39370</c:v>
                </c:pt>
                <c:pt idx="3728">
                  <c:v>39371</c:v>
                </c:pt>
                <c:pt idx="3729">
                  <c:v>39372</c:v>
                </c:pt>
                <c:pt idx="3730">
                  <c:v>39373</c:v>
                </c:pt>
                <c:pt idx="3731">
                  <c:v>39374</c:v>
                </c:pt>
                <c:pt idx="3732">
                  <c:v>39375</c:v>
                </c:pt>
                <c:pt idx="3733">
                  <c:v>39376</c:v>
                </c:pt>
                <c:pt idx="3734">
                  <c:v>39377</c:v>
                </c:pt>
                <c:pt idx="3735">
                  <c:v>39378</c:v>
                </c:pt>
                <c:pt idx="3736">
                  <c:v>39379</c:v>
                </c:pt>
                <c:pt idx="3737">
                  <c:v>39380</c:v>
                </c:pt>
                <c:pt idx="3738">
                  <c:v>39381</c:v>
                </c:pt>
                <c:pt idx="3739">
                  <c:v>39382</c:v>
                </c:pt>
                <c:pt idx="3740">
                  <c:v>39383</c:v>
                </c:pt>
                <c:pt idx="3741">
                  <c:v>39384</c:v>
                </c:pt>
                <c:pt idx="3742">
                  <c:v>39385</c:v>
                </c:pt>
                <c:pt idx="3743">
                  <c:v>39386</c:v>
                </c:pt>
                <c:pt idx="3744">
                  <c:v>39387</c:v>
                </c:pt>
                <c:pt idx="3745">
                  <c:v>39388</c:v>
                </c:pt>
                <c:pt idx="3746">
                  <c:v>39389</c:v>
                </c:pt>
                <c:pt idx="3747">
                  <c:v>39390</c:v>
                </c:pt>
                <c:pt idx="3748">
                  <c:v>39391</c:v>
                </c:pt>
                <c:pt idx="3749">
                  <c:v>39392</c:v>
                </c:pt>
                <c:pt idx="3750">
                  <c:v>39393</c:v>
                </c:pt>
                <c:pt idx="3751">
                  <c:v>39394</c:v>
                </c:pt>
                <c:pt idx="3752">
                  <c:v>39395</c:v>
                </c:pt>
                <c:pt idx="3753">
                  <c:v>39396</c:v>
                </c:pt>
                <c:pt idx="3754">
                  <c:v>39397</c:v>
                </c:pt>
                <c:pt idx="3755">
                  <c:v>39398</c:v>
                </c:pt>
                <c:pt idx="3756">
                  <c:v>39399</c:v>
                </c:pt>
                <c:pt idx="3757">
                  <c:v>39400</c:v>
                </c:pt>
                <c:pt idx="3758">
                  <c:v>39401</c:v>
                </c:pt>
                <c:pt idx="3759">
                  <c:v>39402</c:v>
                </c:pt>
                <c:pt idx="3760">
                  <c:v>39403</c:v>
                </c:pt>
                <c:pt idx="3761">
                  <c:v>39404</c:v>
                </c:pt>
                <c:pt idx="3762">
                  <c:v>39405</c:v>
                </c:pt>
                <c:pt idx="3763">
                  <c:v>39406</c:v>
                </c:pt>
                <c:pt idx="3764">
                  <c:v>39407</c:v>
                </c:pt>
                <c:pt idx="3765">
                  <c:v>39408</c:v>
                </c:pt>
                <c:pt idx="3766">
                  <c:v>39409</c:v>
                </c:pt>
                <c:pt idx="3767">
                  <c:v>39410</c:v>
                </c:pt>
                <c:pt idx="3768">
                  <c:v>39411</c:v>
                </c:pt>
                <c:pt idx="3769">
                  <c:v>39412</c:v>
                </c:pt>
                <c:pt idx="3770">
                  <c:v>39413</c:v>
                </c:pt>
                <c:pt idx="3771">
                  <c:v>39414</c:v>
                </c:pt>
                <c:pt idx="3772">
                  <c:v>39415</c:v>
                </c:pt>
                <c:pt idx="3773">
                  <c:v>39416</c:v>
                </c:pt>
                <c:pt idx="3774">
                  <c:v>39417</c:v>
                </c:pt>
                <c:pt idx="3775">
                  <c:v>39418</c:v>
                </c:pt>
                <c:pt idx="3776">
                  <c:v>39419</c:v>
                </c:pt>
                <c:pt idx="3777">
                  <c:v>39420</c:v>
                </c:pt>
                <c:pt idx="3778">
                  <c:v>39421</c:v>
                </c:pt>
                <c:pt idx="3779">
                  <c:v>39422</c:v>
                </c:pt>
                <c:pt idx="3780">
                  <c:v>39423</c:v>
                </c:pt>
                <c:pt idx="3781">
                  <c:v>39424</c:v>
                </c:pt>
                <c:pt idx="3782">
                  <c:v>39425</c:v>
                </c:pt>
                <c:pt idx="3783">
                  <c:v>39426</c:v>
                </c:pt>
                <c:pt idx="3784">
                  <c:v>39427</c:v>
                </c:pt>
                <c:pt idx="3785">
                  <c:v>39428</c:v>
                </c:pt>
                <c:pt idx="3786">
                  <c:v>39429</c:v>
                </c:pt>
                <c:pt idx="3787">
                  <c:v>39430</c:v>
                </c:pt>
                <c:pt idx="3788">
                  <c:v>39431</c:v>
                </c:pt>
                <c:pt idx="3789">
                  <c:v>39432</c:v>
                </c:pt>
                <c:pt idx="3790">
                  <c:v>39433</c:v>
                </c:pt>
                <c:pt idx="3791">
                  <c:v>39434</c:v>
                </c:pt>
                <c:pt idx="3792">
                  <c:v>39435</c:v>
                </c:pt>
                <c:pt idx="3793">
                  <c:v>39436</c:v>
                </c:pt>
                <c:pt idx="3794">
                  <c:v>39437</c:v>
                </c:pt>
                <c:pt idx="3795">
                  <c:v>39438</c:v>
                </c:pt>
                <c:pt idx="3796">
                  <c:v>39439</c:v>
                </c:pt>
                <c:pt idx="3797">
                  <c:v>39440</c:v>
                </c:pt>
                <c:pt idx="3798">
                  <c:v>39441</c:v>
                </c:pt>
                <c:pt idx="3799">
                  <c:v>39442</c:v>
                </c:pt>
                <c:pt idx="3800">
                  <c:v>39443</c:v>
                </c:pt>
                <c:pt idx="3801">
                  <c:v>39444</c:v>
                </c:pt>
                <c:pt idx="3802">
                  <c:v>39445</c:v>
                </c:pt>
                <c:pt idx="3803">
                  <c:v>39446</c:v>
                </c:pt>
                <c:pt idx="3804">
                  <c:v>39447</c:v>
                </c:pt>
                <c:pt idx="3805">
                  <c:v>39448</c:v>
                </c:pt>
                <c:pt idx="3806">
                  <c:v>39449</c:v>
                </c:pt>
                <c:pt idx="3807">
                  <c:v>39450</c:v>
                </c:pt>
                <c:pt idx="3808">
                  <c:v>39451</c:v>
                </c:pt>
                <c:pt idx="3809">
                  <c:v>39452</c:v>
                </c:pt>
                <c:pt idx="3810">
                  <c:v>39453</c:v>
                </c:pt>
                <c:pt idx="3811">
                  <c:v>39454</c:v>
                </c:pt>
                <c:pt idx="3812">
                  <c:v>39455</c:v>
                </c:pt>
                <c:pt idx="3813">
                  <c:v>39456</c:v>
                </c:pt>
                <c:pt idx="3814">
                  <c:v>39457</c:v>
                </c:pt>
                <c:pt idx="3815">
                  <c:v>39458</c:v>
                </c:pt>
                <c:pt idx="3816">
                  <c:v>39459</c:v>
                </c:pt>
                <c:pt idx="3817">
                  <c:v>39460</c:v>
                </c:pt>
                <c:pt idx="3818">
                  <c:v>39461</c:v>
                </c:pt>
                <c:pt idx="3819">
                  <c:v>39462</c:v>
                </c:pt>
                <c:pt idx="3820">
                  <c:v>39463</c:v>
                </c:pt>
                <c:pt idx="3821">
                  <c:v>39464</c:v>
                </c:pt>
                <c:pt idx="3822">
                  <c:v>39465</c:v>
                </c:pt>
                <c:pt idx="3823">
                  <c:v>39466</c:v>
                </c:pt>
                <c:pt idx="3824">
                  <c:v>39467</c:v>
                </c:pt>
                <c:pt idx="3825">
                  <c:v>39468</c:v>
                </c:pt>
                <c:pt idx="3826">
                  <c:v>39469</c:v>
                </c:pt>
                <c:pt idx="3827">
                  <c:v>39470</c:v>
                </c:pt>
                <c:pt idx="3828">
                  <c:v>39471</c:v>
                </c:pt>
                <c:pt idx="3829">
                  <c:v>39472</c:v>
                </c:pt>
                <c:pt idx="3830">
                  <c:v>39473</c:v>
                </c:pt>
                <c:pt idx="3831">
                  <c:v>39474</c:v>
                </c:pt>
                <c:pt idx="3832">
                  <c:v>39475</c:v>
                </c:pt>
                <c:pt idx="3833">
                  <c:v>39476</c:v>
                </c:pt>
                <c:pt idx="3834">
                  <c:v>39477</c:v>
                </c:pt>
                <c:pt idx="3835">
                  <c:v>39478</c:v>
                </c:pt>
                <c:pt idx="3836">
                  <c:v>39479</c:v>
                </c:pt>
                <c:pt idx="3837">
                  <c:v>39480</c:v>
                </c:pt>
                <c:pt idx="3838">
                  <c:v>39481</c:v>
                </c:pt>
                <c:pt idx="3839">
                  <c:v>39482</c:v>
                </c:pt>
                <c:pt idx="3840">
                  <c:v>39483</c:v>
                </c:pt>
                <c:pt idx="3841">
                  <c:v>39484</c:v>
                </c:pt>
                <c:pt idx="3842">
                  <c:v>39485</c:v>
                </c:pt>
                <c:pt idx="3843">
                  <c:v>39486</c:v>
                </c:pt>
                <c:pt idx="3844">
                  <c:v>39487</c:v>
                </c:pt>
                <c:pt idx="3845">
                  <c:v>39488</c:v>
                </c:pt>
                <c:pt idx="3846">
                  <c:v>39489</c:v>
                </c:pt>
                <c:pt idx="3847">
                  <c:v>39490</c:v>
                </c:pt>
                <c:pt idx="3848">
                  <c:v>39491</c:v>
                </c:pt>
                <c:pt idx="3849">
                  <c:v>39492</c:v>
                </c:pt>
                <c:pt idx="3850">
                  <c:v>39493</c:v>
                </c:pt>
                <c:pt idx="3851">
                  <c:v>39494</c:v>
                </c:pt>
                <c:pt idx="3852">
                  <c:v>39495</c:v>
                </c:pt>
                <c:pt idx="3853">
                  <c:v>39496</c:v>
                </c:pt>
                <c:pt idx="3854">
                  <c:v>39497</c:v>
                </c:pt>
                <c:pt idx="3855">
                  <c:v>39498</c:v>
                </c:pt>
                <c:pt idx="3856">
                  <c:v>39499</c:v>
                </c:pt>
                <c:pt idx="3857">
                  <c:v>39500</c:v>
                </c:pt>
                <c:pt idx="3858">
                  <c:v>39501</c:v>
                </c:pt>
                <c:pt idx="3859">
                  <c:v>39502</c:v>
                </c:pt>
                <c:pt idx="3860">
                  <c:v>39503</c:v>
                </c:pt>
                <c:pt idx="3861">
                  <c:v>39504</c:v>
                </c:pt>
                <c:pt idx="3862">
                  <c:v>39505</c:v>
                </c:pt>
                <c:pt idx="3863">
                  <c:v>39506</c:v>
                </c:pt>
                <c:pt idx="3864">
                  <c:v>39507</c:v>
                </c:pt>
                <c:pt idx="3865">
                  <c:v>39508</c:v>
                </c:pt>
                <c:pt idx="3866">
                  <c:v>39509</c:v>
                </c:pt>
                <c:pt idx="3867">
                  <c:v>39510</c:v>
                </c:pt>
                <c:pt idx="3868">
                  <c:v>39511</c:v>
                </c:pt>
                <c:pt idx="3869">
                  <c:v>39512</c:v>
                </c:pt>
                <c:pt idx="3870">
                  <c:v>39513</c:v>
                </c:pt>
                <c:pt idx="3871">
                  <c:v>39514</c:v>
                </c:pt>
                <c:pt idx="3872">
                  <c:v>39515</c:v>
                </c:pt>
                <c:pt idx="3873">
                  <c:v>39516</c:v>
                </c:pt>
                <c:pt idx="3874">
                  <c:v>39517</c:v>
                </c:pt>
                <c:pt idx="3875">
                  <c:v>39518</c:v>
                </c:pt>
                <c:pt idx="3876">
                  <c:v>39519</c:v>
                </c:pt>
                <c:pt idx="3877">
                  <c:v>39520</c:v>
                </c:pt>
                <c:pt idx="3878">
                  <c:v>39521</c:v>
                </c:pt>
                <c:pt idx="3879">
                  <c:v>39522</c:v>
                </c:pt>
                <c:pt idx="3880">
                  <c:v>39523</c:v>
                </c:pt>
                <c:pt idx="3881">
                  <c:v>39524</c:v>
                </c:pt>
                <c:pt idx="3882">
                  <c:v>39525</c:v>
                </c:pt>
                <c:pt idx="3883">
                  <c:v>39526</c:v>
                </c:pt>
                <c:pt idx="3884">
                  <c:v>39527</c:v>
                </c:pt>
                <c:pt idx="3885">
                  <c:v>39528</c:v>
                </c:pt>
                <c:pt idx="3886">
                  <c:v>39529</c:v>
                </c:pt>
                <c:pt idx="3887">
                  <c:v>39530</c:v>
                </c:pt>
                <c:pt idx="3888">
                  <c:v>39531</c:v>
                </c:pt>
                <c:pt idx="3889">
                  <c:v>39532</c:v>
                </c:pt>
                <c:pt idx="3890">
                  <c:v>39533</c:v>
                </c:pt>
                <c:pt idx="3891">
                  <c:v>39534</c:v>
                </c:pt>
                <c:pt idx="3892">
                  <c:v>39535</c:v>
                </c:pt>
                <c:pt idx="3893">
                  <c:v>39536</c:v>
                </c:pt>
                <c:pt idx="3894">
                  <c:v>39537</c:v>
                </c:pt>
                <c:pt idx="3895">
                  <c:v>39538</c:v>
                </c:pt>
                <c:pt idx="3896">
                  <c:v>39539</c:v>
                </c:pt>
                <c:pt idx="3897">
                  <c:v>39540</c:v>
                </c:pt>
                <c:pt idx="3898">
                  <c:v>39541</c:v>
                </c:pt>
                <c:pt idx="3899">
                  <c:v>39542</c:v>
                </c:pt>
                <c:pt idx="3900">
                  <c:v>39543</c:v>
                </c:pt>
                <c:pt idx="3901">
                  <c:v>39544</c:v>
                </c:pt>
                <c:pt idx="3902">
                  <c:v>39545</c:v>
                </c:pt>
                <c:pt idx="3903">
                  <c:v>39546</c:v>
                </c:pt>
                <c:pt idx="3904">
                  <c:v>39547</c:v>
                </c:pt>
                <c:pt idx="3905">
                  <c:v>39548</c:v>
                </c:pt>
                <c:pt idx="3906">
                  <c:v>39549</c:v>
                </c:pt>
                <c:pt idx="3907">
                  <c:v>39550</c:v>
                </c:pt>
                <c:pt idx="3908">
                  <c:v>39551</c:v>
                </c:pt>
                <c:pt idx="3909">
                  <c:v>39552</c:v>
                </c:pt>
                <c:pt idx="3910">
                  <c:v>39553</c:v>
                </c:pt>
                <c:pt idx="3911">
                  <c:v>39554</c:v>
                </c:pt>
                <c:pt idx="3912">
                  <c:v>39555</c:v>
                </c:pt>
                <c:pt idx="3913">
                  <c:v>39556</c:v>
                </c:pt>
                <c:pt idx="3914">
                  <c:v>39557</c:v>
                </c:pt>
                <c:pt idx="3915">
                  <c:v>39558</c:v>
                </c:pt>
                <c:pt idx="3916">
                  <c:v>39559</c:v>
                </c:pt>
                <c:pt idx="3917">
                  <c:v>39560</c:v>
                </c:pt>
                <c:pt idx="3918">
                  <c:v>39561</c:v>
                </c:pt>
                <c:pt idx="3919">
                  <c:v>39562</c:v>
                </c:pt>
                <c:pt idx="3920">
                  <c:v>39563</c:v>
                </c:pt>
                <c:pt idx="3921">
                  <c:v>39564</c:v>
                </c:pt>
                <c:pt idx="3922">
                  <c:v>39565</c:v>
                </c:pt>
                <c:pt idx="3923">
                  <c:v>39566</c:v>
                </c:pt>
                <c:pt idx="3924">
                  <c:v>39567</c:v>
                </c:pt>
                <c:pt idx="3925">
                  <c:v>39568</c:v>
                </c:pt>
                <c:pt idx="3926">
                  <c:v>39569</c:v>
                </c:pt>
                <c:pt idx="3927">
                  <c:v>39570</c:v>
                </c:pt>
                <c:pt idx="3928">
                  <c:v>39571</c:v>
                </c:pt>
                <c:pt idx="3929">
                  <c:v>39572</c:v>
                </c:pt>
                <c:pt idx="3930">
                  <c:v>39573</c:v>
                </c:pt>
                <c:pt idx="3931">
                  <c:v>39574</c:v>
                </c:pt>
                <c:pt idx="3932">
                  <c:v>39575</c:v>
                </c:pt>
                <c:pt idx="3933">
                  <c:v>39576</c:v>
                </c:pt>
                <c:pt idx="3934">
                  <c:v>39577</c:v>
                </c:pt>
                <c:pt idx="3935">
                  <c:v>39578</c:v>
                </c:pt>
                <c:pt idx="3936">
                  <c:v>39579</c:v>
                </c:pt>
                <c:pt idx="3937">
                  <c:v>39580</c:v>
                </c:pt>
                <c:pt idx="3938">
                  <c:v>39581</c:v>
                </c:pt>
                <c:pt idx="3939">
                  <c:v>39582</c:v>
                </c:pt>
                <c:pt idx="3940">
                  <c:v>39583</c:v>
                </c:pt>
                <c:pt idx="3941">
                  <c:v>39584</c:v>
                </c:pt>
                <c:pt idx="3942">
                  <c:v>39585</c:v>
                </c:pt>
                <c:pt idx="3943">
                  <c:v>39586</c:v>
                </c:pt>
                <c:pt idx="3944">
                  <c:v>39587</c:v>
                </c:pt>
                <c:pt idx="3945">
                  <c:v>39588</c:v>
                </c:pt>
                <c:pt idx="3946">
                  <c:v>39589</c:v>
                </c:pt>
                <c:pt idx="3947">
                  <c:v>39590</c:v>
                </c:pt>
                <c:pt idx="3948">
                  <c:v>39591</c:v>
                </c:pt>
                <c:pt idx="3949">
                  <c:v>39592</c:v>
                </c:pt>
                <c:pt idx="3950">
                  <c:v>39593</c:v>
                </c:pt>
                <c:pt idx="3951">
                  <c:v>39594</c:v>
                </c:pt>
                <c:pt idx="3952">
                  <c:v>39595</c:v>
                </c:pt>
                <c:pt idx="3953">
                  <c:v>39596</c:v>
                </c:pt>
                <c:pt idx="3954">
                  <c:v>39597</c:v>
                </c:pt>
                <c:pt idx="3955">
                  <c:v>39598</c:v>
                </c:pt>
                <c:pt idx="3956">
                  <c:v>39599</c:v>
                </c:pt>
                <c:pt idx="3957">
                  <c:v>39600</c:v>
                </c:pt>
                <c:pt idx="3958">
                  <c:v>39601</c:v>
                </c:pt>
                <c:pt idx="3959">
                  <c:v>39602</c:v>
                </c:pt>
                <c:pt idx="3960">
                  <c:v>39603</c:v>
                </c:pt>
                <c:pt idx="3961">
                  <c:v>39604</c:v>
                </c:pt>
                <c:pt idx="3962">
                  <c:v>39605</c:v>
                </c:pt>
                <c:pt idx="3963">
                  <c:v>39606</c:v>
                </c:pt>
                <c:pt idx="3964">
                  <c:v>39607</c:v>
                </c:pt>
                <c:pt idx="3965">
                  <c:v>39608</c:v>
                </c:pt>
                <c:pt idx="3966">
                  <c:v>39609</c:v>
                </c:pt>
                <c:pt idx="3967">
                  <c:v>39610</c:v>
                </c:pt>
                <c:pt idx="3968">
                  <c:v>39611</c:v>
                </c:pt>
                <c:pt idx="3969">
                  <c:v>39612</c:v>
                </c:pt>
                <c:pt idx="3970">
                  <c:v>39613</c:v>
                </c:pt>
                <c:pt idx="3971">
                  <c:v>39614</c:v>
                </c:pt>
                <c:pt idx="3972">
                  <c:v>39615</c:v>
                </c:pt>
                <c:pt idx="3973">
                  <c:v>39616</c:v>
                </c:pt>
                <c:pt idx="3974">
                  <c:v>39617</c:v>
                </c:pt>
                <c:pt idx="3975">
                  <c:v>39618</c:v>
                </c:pt>
                <c:pt idx="3976">
                  <c:v>39619</c:v>
                </c:pt>
                <c:pt idx="3977">
                  <c:v>39620</c:v>
                </c:pt>
                <c:pt idx="3978">
                  <c:v>39621</c:v>
                </c:pt>
                <c:pt idx="3979">
                  <c:v>39622</c:v>
                </c:pt>
                <c:pt idx="3980">
                  <c:v>39623</c:v>
                </c:pt>
                <c:pt idx="3981">
                  <c:v>39624</c:v>
                </c:pt>
                <c:pt idx="3982">
                  <c:v>39625</c:v>
                </c:pt>
                <c:pt idx="3983">
                  <c:v>39626</c:v>
                </c:pt>
                <c:pt idx="3984">
                  <c:v>39627</c:v>
                </c:pt>
                <c:pt idx="3985">
                  <c:v>39628</c:v>
                </c:pt>
                <c:pt idx="3986">
                  <c:v>39629</c:v>
                </c:pt>
                <c:pt idx="3987">
                  <c:v>39630</c:v>
                </c:pt>
                <c:pt idx="3988">
                  <c:v>39631</c:v>
                </c:pt>
                <c:pt idx="3989">
                  <c:v>39632</c:v>
                </c:pt>
                <c:pt idx="3990">
                  <c:v>39633</c:v>
                </c:pt>
                <c:pt idx="3991">
                  <c:v>39634</c:v>
                </c:pt>
                <c:pt idx="3992">
                  <c:v>39635</c:v>
                </c:pt>
                <c:pt idx="3993">
                  <c:v>39636</c:v>
                </c:pt>
                <c:pt idx="3994">
                  <c:v>39637</c:v>
                </c:pt>
                <c:pt idx="3995">
                  <c:v>39638</c:v>
                </c:pt>
                <c:pt idx="3996">
                  <c:v>39639</c:v>
                </c:pt>
                <c:pt idx="3997">
                  <c:v>39640</c:v>
                </c:pt>
                <c:pt idx="3998">
                  <c:v>39641</c:v>
                </c:pt>
                <c:pt idx="3999">
                  <c:v>39642</c:v>
                </c:pt>
                <c:pt idx="4000">
                  <c:v>39643</c:v>
                </c:pt>
                <c:pt idx="4001">
                  <c:v>39644</c:v>
                </c:pt>
                <c:pt idx="4002">
                  <c:v>39645</c:v>
                </c:pt>
                <c:pt idx="4003">
                  <c:v>39646</c:v>
                </c:pt>
                <c:pt idx="4004">
                  <c:v>39647</c:v>
                </c:pt>
                <c:pt idx="4005">
                  <c:v>39648</c:v>
                </c:pt>
                <c:pt idx="4006">
                  <c:v>39649</c:v>
                </c:pt>
                <c:pt idx="4007">
                  <c:v>39650</c:v>
                </c:pt>
                <c:pt idx="4008">
                  <c:v>39651</c:v>
                </c:pt>
                <c:pt idx="4009">
                  <c:v>39652</c:v>
                </c:pt>
                <c:pt idx="4010">
                  <c:v>39653</c:v>
                </c:pt>
                <c:pt idx="4011">
                  <c:v>39654</c:v>
                </c:pt>
                <c:pt idx="4012">
                  <c:v>39655</c:v>
                </c:pt>
                <c:pt idx="4013">
                  <c:v>39656</c:v>
                </c:pt>
                <c:pt idx="4014">
                  <c:v>39657</c:v>
                </c:pt>
                <c:pt idx="4015">
                  <c:v>39658</c:v>
                </c:pt>
                <c:pt idx="4016">
                  <c:v>39659</c:v>
                </c:pt>
                <c:pt idx="4017">
                  <c:v>39660</c:v>
                </c:pt>
                <c:pt idx="4018">
                  <c:v>39661</c:v>
                </c:pt>
                <c:pt idx="4019">
                  <c:v>39662</c:v>
                </c:pt>
                <c:pt idx="4020">
                  <c:v>39663</c:v>
                </c:pt>
                <c:pt idx="4021">
                  <c:v>39664</c:v>
                </c:pt>
                <c:pt idx="4022">
                  <c:v>39665</c:v>
                </c:pt>
                <c:pt idx="4023">
                  <c:v>39666</c:v>
                </c:pt>
                <c:pt idx="4024">
                  <c:v>39667</c:v>
                </c:pt>
                <c:pt idx="4025">
                  <c:v>39668</c:v>
                </c:pt>
                <c:pt idx="4026">
                  <c:v>39669</c:v>
                </c:pt>
                <c:pt idx="4027">
                  <c:v>39670</c:v>
                </c:pt>
                <c:pt idx="4028">
                  <c:v>39671</c:v>
                </c:pt>
                <c:pt idx="4029">
                  <c:v>39672</c:v>
                </c:pt>
                <c:pt idx="4030">
                  <c:v>39673</c:v>
                </c:pt>
                <c:pt idx="4031">
                  <c:v>39674</c:v>
                </c:pt>
                <c:pt idx="4032">
                  <c:v>39675</c:v>
                </c:pt>
                <c:pt idx="4033">
                  <c:v>39676</c:v>
                </c:pt>
                <c:pt idx="4034">
                  <c:v>39677</c:v>
                </c:pt>
                <c:pt idx="4035">
                  <c:v>39678</c:v>
                </c:pt>
                <c:pt idx="4036">
                  <c:v>39679</c:v>
                </c:pt>
                <c:pt idx="4037">
                  <c:v>39680</c:v>
                </c:pt>
                <c:pt idx="4038">
                  <c:v>39681</c:v>
                </c:pt>
                <c:pt idx="4039">
                  <c:v>39682</c:v>
                </c:pt>
                <c:pt idx="4040">
                  <c:v>39683</c:v>
                </c:pt>
                <c:pt idx="4041">
                  <c:v>39684</c:v>
                </c:pt>
                <c:pt idx="4042">
                  <c:v>39685</c:v>
                </c:pt>
                <c:pt idx="4043">
                  <c:v>39686</c:v>
                </c:pt>
                <c:pt idx="4044">
                  <c:v>39687</c:v>
                </c:pt>
                <c:pt idx="4045">
                  <c:v>39688</c:v>
                </c:pt>
                <c:pt idx="4046">
                  <c:v>39689</c:v>
                </c:pt>
                <c:pt idx="4047">
                  <c:v>39690</c:v>
                </c:pt>
                <c:pt idx="4048">
                  <c:v>39691</c:v>
                </c:pt>
                <c:pt idx="4049">
                  <c:v>39692</c:v>
                </c:pt>
                <c:pt idx="4050">
                  <c:v>39693</c:v>
                </c:pt>
                <c:pt idx="4051">
                  <c:v>39694</c:v>
                </c:pt>
                <c:pt idx="4052">
                  <c:v>39695</c:v>
                </c:pt>
                <c:pt idx="4053">
                  <c:v>39696</c:v>
                </c:pt>
                <c:pt idx="4054">
                  <c:v>39697</c:v>
                </c:pt>
                <c:pt idx="4055">
                  <c:v>39698</c:v>
                </c:pt>
                <c:pt idx="4056">
                  <c:v>39699</c:v>
                </c:pt>
                <c:pt idx="4057">
                  <c:v>39700</c:v>
                </c:pt>
                <c:pt idx="4058">
                  <c:v>39701</c:v>
                </c:pt>
                <c:pt idx="4059">
                  <c:v>39702</c:v>
                </c:pt>
                <c:pt idx="4060">
                  <c:v>39703</c:v>
                </c:pt>
                <c:pt idx="4061">
                  <c:v>39704</c:v>
                </c:pt>
                <c:pt idx="4062">
                  <c:v>39705</c:v>
                </c:pt>
                <c:pt idx="4063">
                  <c:v>39706</c:v>
                </c:pt>
                <c:pt idx="4064">
                  <c:v>39707</c:v>
                </c:pt>
                <c:pt idx="4065">
                  <c:v>39708</c:v>
                </c:pt>
                <c:pt idx="4066">
                  <c:v>39709</c:v>
                </c:pt>
                <c:pt idx="4067">
                  <c:v>39710</c:v>
                </c:pt>
                <c:pt idx="4068">
                  <c:v>39711</c:v>
                </c:pt>
                <c:pt idx="4069">
                  <c:v>39712</c:v>
                </c:pt>
                <c:pt idx="4070">
                  <c:v>39713</c:v>
                </c:pt>
                <c:pt idx="4071">
                  <c:v>39714</c:v>
                </c:pt>
                <c:pt idx="4072">
                  <c:v>39715</c:v>
                </c:pt>
                <c:pt idx="4073">
                  <c:v>39716</c:v>
                </c:pt>
                <c:pt idx="4074">
                  <c:v>39717</c:v>
                </c:pt>
                <c:pt idx="4075">
                  <c:v>39718</c:v>
                </c:pt>
                <c:pt idx="4076">
                  <c:v>39719</c:v>
                </c:pt>
                <c:pt idx="4077">
                  <c:v>39720</c:v>
                </c:pt>
                <c:pt idx="4078">
                  <c:v>39721</c:v>
                </c:pt>
                <c:pt idx="4079">
                  <c:v>39722</c:v>
                </c:pt>
                <c:pt idx="4080">
                  <c:v>39723</c:v>
                </c:pt>
                <c:pt idx="4081">
                  <c:v>39724</c:v>
                </c:pt>
                <c:pt idx="4082">
                  <c:v>39725</c:v>
                </c:pt>
                <c:pt idx="4083">
                  <c:v>39726</c:v>
                </c:pt>
                <c:pt idx="4084">
                  <c:v>39727</c:v>
                </c:pt>
                <c:pt idx="4085">
                  <c:v>39728</c:v>
                </c:pt>
                <c:pt idx="4086">
                  <c:v>39729</c:v>
                </c:pt>
                <c:pt idx="4087">
                  <c:v>39730</c:v>
                </c:pt>
                <c:pt idx="4088">
                  <c:v>39731</c:v>
                </c:pt>
                <c:pt idx="4089">
                  <c:v>39732</c:v>
                </c:pt>
                <c:pt idx="4090">
                  <c:v>39733</c:v>
                </c:pt>
                <c:pt idx="4091">
                  <c:v>39734</c:v>
                </c:pt>
                <c:pt idx="4092">
                  <c:v>39735</c:v>
                </c:pt>
                <c:pt idx="4093">
                  <c:v>39736</c:v>
                </c:pt>
                <c:pt idx="4094">
                  <c:v>39737</c:v>
                </c:pt>
                <c:pt idx="4095">
                  <c:v>39738</c:v>
                </c:pt>
                <c:pt idx="4096">
                  <c:v>39739</c:v>
                </c:pt>
                <c:pt idx="4097">
                  <c:v>39740</c:v>
                </c:pt>
                <c:pt idx="4098">
                  <c:v>39741</c:v>
                </c:pt>
                <c:pt idx="4099">
                  <c:v>39742</c:v>
                </c:pt>
                <c:pt idx="4100">
                  <c:v>39743</c:v>
                </c:pt>
                <c:pt idx="4101">
                  <c:v>39744</c:v>
                </c:pt>
                <c:pt idx="4102">
                  <c:v>39745</c:v>
                </c:pt>
                <c:pt idx="4103">
                  <c:v>39746</c:v>
                </c:pt>
                <c:pt idx="4104">
                  <c:v>39747</c:v>
                </c:pt>
                <c:pt idx="4105">
                  <c:v>39748</c:v>
                </c:pt>
                <c:pt idx="4106">
                  <c:v>39749</c:v>
                </c:pt>
                <c:pt idx="4107">
                  <c:v>39750</c:v>
                </c:pt>
                <c:pt idx="4108">
                  <c:v>39751</c:v>
                </c:pt>
                <c:pt idx="4109">
                  <c:v>39752</c:v>
                </c:pt>
                <c:pt idx="4110">
                  <c:v>39753</c:v>
                </c:pt>
                <c:pt idx="4111">
                  <c:v>39754</c:v>
                </c:pt>
                <c:pt idx="4112">
                  <c:v>39755</c:v>
                </c:pt>
                <c:pt idx="4113">
                  <c:v>39756</c:v>
                </c:pt>
                <c:pt idx="4114">
                  <c:v>39757</c:v>
                </c:pt>
                <c:pt idx="4115">
                  <c:v>39758</c:v>
                </c:pt>
                <c:pt idx="4116">
                  <c:v>39759</c:v>
                </c:pt>
                <c:pt idx="4117">
                  <c:v>39760</c:v>
                </c:pt>
                <c:pt idx="4118">
                  <c:v>39761</c:v>
                </c:pt>
                <c:pt idx="4119">
                  <c:v>39762</c:v>
                </c:pt>
                <c:pt idx="4120">
                  <c:v>39763</c:v>
                </c:pt>
                <c:pt idx="4121">
                  <c:v>39764</c:v>
                </c:pt>
                <c:pt idx="4122">
                  <c:v>39765</c:v>
                </c:pt>
                <c:pt idx="4123">
                  <c:v>39766</c:v>
                </c:pt>
                <c:pt idx="4124">
                  <c:v>39767</c:v>
                </c:pt>
                <c:pt idx="4125">
                  <c:v>39768</c:v>
                </c:pt>
                <c:pt idx="4126">
                  <c:v>39769</c:v>
                </c:pt>
                <c:pt idx="4127">
                  <c:v>39770</c:v>
                </c:pt>
                <c:pt idx="4128">
                  <c:v>39771</c:v>
                </c:pt>
                <c:pt idx="4129">
                  <c:v>39772</c:v>
                </c:pt>
                <c:pt idx="4130">
                  <c:v>39773</c:v>
                </c:pt>
                <c:pt idx="4131">
                  <c:v>39774</c:v>
                </c:pt>
                <c:pt idx="4132">
                  <c:v>39775</c:v>
                </c:pt>
                <c:pt idx="4133">
                  <c:v>39776</c:v>
                </c:pt>
                <c:pt idx="4134">
                  <c:v>39777</c:v>
                </c:pt>
                <c:pt idx="4135">
                  <c:v>39778</c:v>
                </c:pt>
                <c:pt idx="4136">
                  <c:v>39779</c:v>
                </c:pt>
                <c:pt idx="4137">
                  <c:v>39780</c:v>
                </c:pt>
                <c:pt idx="4138">
                  <c:v>39781</c:v>
                </c:pt>
                <c:pt idx="4139">
                  <c:v>39782</c:v>
                </c:pt>
                <c:pt idx="4140">
                  <c:v>39783</c:v>
                </c:pt>
                <c:pt idx="4141">
                  <c:v>39784</c:v>
                </c:pt>
                <c:pt idx="4142">
                  <c:v>39785</c:v>
                </c:pt>
                <c:pt idx="4143">
                  <c:v>39786</c:v>
                </c:pt>
                <c:pt idx="4144">
                  <c:v>39787</c:v>
                </c:pt>
                <c:pt idx="4145">
                  <c:v>39788</c:v>
                </c:pt>
                <c:pt idx="4146">
                  <c:v>39789</c:v>
                </c:pt>
                <c:pt idx="4147">
                  <c:v>39790</c:v>
                </c:pt>
                <c:pt idx="4148">
                  <c:v>39791</c:v>
                </c:pt>
                <c:pt idx="4149">
                  <c:v>39792</c:v>
                </c:pt>
                <c:pt idx="4150">
                  <c:v>39793</c:v>
                </c:pt>
                <c:pt idx="4151">
                  <c:v>39794</c:v>
                </c:pt>
                <c:pt idx="4152">
                  <c:v>39795</c:v>
                </c:pt>
                <c:pt idx="4153">
                  <c:v>39796</c:v>
                </c:pt>
                <c:pt idx="4154">
                  <c:v>39797</c:v>
                </c:pt>
                <c:pt idx="4155">
                  <c:v>39798</c:v>
                </c:pt>
                <c:pt idx="4156">
                  <c:v>39799</c:v>
                </c:pt>
                <c:pt idx="4157">
                  <c:v>39800</c:v>
                </c:pt>
                <c:pt idx="4158">
                  <c:v>39801</c:v>
                </c:pt>
                <c:pt idx="4159">
                  <c:v>39802</c:v>
                </c:pt>
                <c:pt idx="4160">
                  <c:v>39803</c:v>
                </c:pt>
                <c:pt idx="4161">
                  <c:v>39804</c:v>
                </c:pt>
                <c:pt idx="4162">
                  <c:v>39805</c:v>
                </c:pt>
                <c:pt idx="4163">
                  <c:v>39806</c:v>
                </c:pt>
                <c:pt idx="4164">
                  <c:v>39807</c:v>
                </c:pt>
                <c:pt idx="4165">
                  <c:v>39808</c:v>
                </c:pt>
                <c:pt idx="4166">
                  <c:v>39809</c:v>
                </c:pt>
                <c:pt idx="4167">
                  <c:v>39810</c:v>
                </c:pt>
                <c:pt idx="4168">
                  <c:v>39811</c:v>
                </c:pt>
                <c:pt idx="4169">
                  <c:v>39812</c:v>
                </c:pt>
                <c:pt idx="4170">
                  <c:v>39813</c:v>
                </c:pt>
                <c:pt idx="4171">
                  <c:v>39814</c:v>
                </c:pt>
                <c:pt idx="4172">
                  <c:v>39815</c:v>
                </c:pt>
                <c:pt idx="4173">
                  <c:v>39816</c:v>
                </c:pt>
                <c:pt idx="4174">
                  <c:v>39817</c:v>
                </c:pt>
                <c:pt idx="4175">
                  <c:v>39818</c:v>
                </c:pt>
                <c:pt idx="4176">
                  <c:v>39819</c:v>
                </c:pt>
                <c:pt idx="4177">
                  <c:v>39820</c:v>
                </c:pt>
                <c:pt idx="4178">
                  <c:v>39821</c:v>
                </c:pt>
                <c:pt idx="4179">
                  <c:v>39822</c:v>
                </c:pt>
                <c:pt idx="4180">
                  <c:v>39823</c:v>
                </c:pt>
                <c:pt idx="4181">
                  <c:v>39824</c:v>
                </c:pt>
                <c:pt idx="4182">
                  <c:v>39825</c:v>
                </c:pt>
                <c:pt idx="4183">
                  <c:v>39826</c:v>
                </c:pt>
                <c:pt idx="4184">
                  <c:v>39827</c:v>
                </c:pt>
                <c:pt idx="4185">
                  <c:v>39828</c:v>
                </c:pt>
                <c:pt idx="4186">
                  <c:v>39829</c:v>
                </c:pt>
                <c:pt idx="4187">
                  <c:v>39830</c:v>
                </c:pt>
                <c:pt idx="4188">
                  <c:v>39831</c:v>
                </c:pt>
                <c:pt idx="4189">
                  <c:v>39832</c:v>
                </c:pt>
                <c:pt idx="4190">
                  <c:v>39833</c:v>
                </c:pt>
                <c:pt idx="4191">
                  <c:v>39834</c:v>
                </c:pt>
                <c:pt idx="4192">
                  <c:v>39835</c:v>
                </c:pt>
                <c:pt idx="4193">
                  <c:v>39836</c:v>
                </c:pt>
                <c:pt idx="4194">
                  <c:v>39837</c:v>
                </c:pt>
                <c:pt idx="4195">
                  <c:v>39838</c:v>
                </c:pt>
                <c:pt idx="4196">
                  <c:v>39839</c:v>
                </c:pt>
                <c:pt idx="4197">
                  <c:v>39840</c:v>
                </c:pt>
                <c:pt idx="4198">
                  <c:v>39841</c:v>
                </c:pt>
                <c:pt idx="4199">
                  <c:v>39842</c:v>
                </c:pt>
                <c:pt idx="4200">
                  <c:v>39843</c:v>
                </c:pt>
                <c:pt idx="4201">
                  <c:v>39844</c:v>
                </c:pt>
                <c:pt idx="4202">
                  <c:v>39845</c:v>
                </c:pt>
                <c:pt idx="4203">
                  <c:v>39846</c:v>
                </c:pt>
                <c:pt idx="4204">
                  <c:v>39847</c:v>
                </c:pt>
                <c:pt idx="4205">
                  <c:v>39848</c:v>
                </c:pt>
                <c:pt idx="4206">
                  <c:v>39849</c:v>
                </c:pt>
                <c:pt idx="4207">
                  <c:v>39850</c:v>
                </c:pt>
                <c:pt idx="4208">
                  <c:v>39851</c:v>
                </c:pt>
                <c:pt idx="4209">
                  <c:v>39852</c:v>
                </c:pt>
                <c:pt idx="4210">
                  <c:v>39853</c:v>
                </c:pt>
                <c:pt idx="4211">
                  <c:v>39854</c:v>
                </c:pt>
                <c:pt idx="4212">
                  <c:v>39855</c:v>
                </c:pt>
                <c:pt idx="4213">
                  <c:v>39856</c:v>
                </c:pt>
                <c:pt idx="4214">
                  <c:v>39857</c:v>
                </c:pt>
                <c:pt idx="4215">
                  <c:v>39858</c:v>
                </c:pt>
                <c:pt idx="4216">
                  <c:v>39859</c:v>
                </c:pt>
                <c:pt idx="4217">
                  <c:v>39860</c:v>
                </c:pt>
                <c:pt idx="4218">
                  <c:v>39861</c:v>
                </c:pt>
                <c:pt idx="4219">
                  <c:v>39862</c:v>
                </c:pt>
                <c:pt idx="4220">
                  <c:v>39863</c:v>
                </c:pt>
                <c:pt idx="4221">
                  <c:v>39864</c:v>
                </c:pt>
                <c:pt idx="4222">
                  <c:v>39865</c:v>
                </c:pt>
                <c:pt idx="4223">
                  <c:v>39866</c:v>
                </c:pt>
                <c:pt idx="4224">
                  <c:v>39867</c:v>
                </c:pt>
                <c:pt idx="4225">
                  <c:v>39868</c:v>
                </c:pt>
                <c:pt idx="4226">
                  <c:v>39869</c:v>
                </c:pt>
                <c:pt idx="4227">
                  <c:v>39870</c:v>
                </c:pt>
                <c:pt idx="4228">
                  <c:v>39871</c:v>
                </c:pt>
                <c:pt idx="4229">
                  <c:v>39872</c:v>
                </c:pt>
                <c:pt idx="4230">
                  <c:v>39873</c:v>
                </c:pt>
                <c:pt idx="4231">
                  <c:v>39874</c:v>
                </c:pt>
                <c:pt idx="4232">
                  <c:v>39875</c:v>
                </c:pt>
                <c:pt idx="4233">
                  <c:v>39876</c:v>
                </c:pt>
                <c:pt idx="4234">
                  <c:v>39877</c:v>
                </c:pt>
                <c:pt idx="4235">
                  <c:v>39878</c:v>
                </c:pt>
                <c:pt idx="4236">
                  <c:v>39879</c:v>
                </c:pt>
                <c:pt idx="4237">
                  <c:v>39880</c:v>
                </c:pt>
                <c:pt idx="4238">
                  <c:v>39881</c:v>
                </c:pt>
                <c:pt idx="4239">
                  <c:v>39882</c:v>
                </c:pt>
                <c:pt idx="4240">
                  <c:v>39883</c:v>
                </c:pt>
                <c:pt idx="4241">
                  <c:v>39884</c:v>
                </c:pt>
                <c:pt idx="4242">
                  <c:v>39885</c:v>
                </c:pt>
                <c:pt idx="4243">
                  <c:v>39886</c:v>
                </c:pt>
                <c:pt idx="4244">
                  <c:v>39887</c:v>
                </c:pt>
                <c:pt idx="4245">
                  <c:v>39888</c:v>
                </c:pt>
                <c:pt idx="4246">
                  <c:v>39889</c:v>
                </c:pt>
                <c:pt idx="4247">
                  <c:v>39890</c:v>
                </c:pt>
                <c:pt idx="4248">
                  <c:v>39891</c:v>
                </c:pt>
                <c:pt idx="4249">
                  <c:v>39892</c:v>
                </c:pt>
                <c:pt idx="4250">
                  <c:v>39893</c:v>
                </c:pt>
                <c:pt idx="4251">
                  <c:v>39894</c:v>
                </c:pt>
                <c:pt idx="4252">
                  <c:v>39895</c:v>
                </c:pt>
                <c:pt idx="4253">
                  <c:v>39896</c:v>
                </c:pt>
                <c:pt idx="4254">
                  <c:v>39897</c:v>
                </c:pt>
                <c:pt idx="4255">
                  <c:v>39898</c:v>
                </c:pt>
                <c:pt idx="4256">
                  <c:v>39899</c:v>
                </c:pt>
                <c:pt idx="4257">
                  <c:v>39900</c:v>
                </c:pt>
                <c:pt idx="4258">
                  <c:v>39901</c:v>
                </c:pt>
                <c:pt idx="4259">
                  <c:v>39902</c:v>
                </c:pt>
                <c:pt idx="4260">
                  <c:v>39903</c:v>
                </c:pt>
                <c:pt idx="4261">
                  <c:v>39904</c:v>
                </c:pt>
                <c:pt idx="4262">
                  <c:v>39905</c:v>
                </c:pt>
                <c:pt idx="4263">
                  <c:v>39906</c:v>
                </c:pt>
                <c:pt idx="4264">
                  <c:v>39907</c:v>
                </c:pt>
                <c:pt idx="4265">
                  <c:v>39908</c:v>
                </c:pt>
                <c:pt idx="4266">
                  <c:v>39909</c:v>
                </c:pt>
                <c:pt idx="4267">
                  <c:v>39910</c:v>
                </c:pt>
                <c:pt idx="4268">
                  <c:v>39911</c:v>
                </c:pt>
                <c:pt idx="4269">
                  <c:v>39912</c:v>
                </c:pt>
                <c:pt idx="4270">
                  <c:v>39913</c:v>
                </c:pt>
                <c:pt idx="4271">
                  <c:v>39914</c:v>
                </c:pt>
                <c:pt idx="4272">
                  <c:v>39915</c:v>
                </c:pt>
                <c:pt idx="4273">
                  <c:v>39916</c:v>
                </c:pt>
                <c:pt idx="4274">
                  <c:v>39917</c:v>
                </c:pt>
                <c:pt idx="4275">
                  <c:v>39918</c:v>
                </c:pt>
                <c:pt idx="4276">
                  <c:v>39919</c:v>
                </c:pt>
                <c:pt idx="4277">
                  <c:v>39920</c:v>
                </c:pt>
                <c:pt idx="4278">
                  <c:v>39921</c:v>
                </c:pt>
                <c:pt idx="4279">
                  <c:v>39922</c:v>
                </c:pt>
                <c:pt idx="4280">
                  <c:v>39923</c:v>
                </c:pt>
                <c:pt idx="4281">
                  <c:v>39924</c:v>
                </c:pt>
                <c:pt idx="4282">
                  <c:v>39925</c:v>
                </c:pt>
                <c:pt idx="4283">
                  <c:v>39926</c:v>
                </c:pt>
                <c:pt idx="4284">
                  <c:v>39927</c:v>
                </c:pt>
                <c:pt idx="4285">
                  <c:v>39928</c:v>
                </c:pt>
                <c:pt idx="4286">
                  <c:v>39929</c:v>
                </c:pt>
                <c:pt idx="4287">
                  <c:v>39930</c:v>
                </c:pt>
                <c:pt idx="4288">
                  <c:v>39931</c:v>
                </c:pt>
                <c:pt idx="4289">
                  <c:v>39932</c:v>
                </c:pt>
                <c:pt idx="4290">
                  <c:v>39933</c:v>
                </c:pt>
                <c:pt idx="4291">
                  <c:v>39934</c:v>
                </c:pt>
                <c:pt idx="4292">
                  <c:v>39935</c:v>
                </c:pt>
                <c:pt idx="4293">
                  <c:v>39936</c:v>
                </c:pt>
                <c:pt idx="4294">
                  <c:v>39937</c:v>
                </c:pt>
                <c:pt idx="4295">
                  <c:v>39938</c:v>
                </c:pt>
                <c:pt idx="4296">
                  <c:v>39939</c:v>
                </c:pt>
                <c:pt idx="4297">
                  <c:v>39940</c:v>
                </c:pt>
                <c:pt idx="4298">
                  <c:v>39941</c:v>
                </c:pt>
                <c:pt idx="4299">
                  <c:v>39942</c:v>
                </c:pt>
                <c:pt idx="4300">
                  <c:v>39943</c:v>
                </c:pt>
                <c:pt idx="4301">
                  <c:v>39944</c:v>
                </c:pt>
                <c:pt idx="4302">
                  <c:v>39945</c:v>
                </c:pt>
                <c:pt idx="4303">
                  <c:v>39946</c:v>
                </c:pt>
                <c:pt idx="4304">
                  <c:v>39947</c:v>
                </c:pt>
                <c:pt idx="4305">
                  <c:v>39948</c:v>
                </c:pt>
                <c:pt idx="4306">
                  <c:v>39949</c:v>
                </c:pt>
                <c:pt idx="4307">
                  <c:v>39950</c:v>
                </c:pt>
                <c:pt idx="4308">
                  <c:v>39951</c:v>
                </c:pt>
                <c:pt idx="4309">
                  <c:v>39952</c:v>
                </c:pt>
                <c:pt idx="4310">
                  <c:v>39953</c:v>
                </c:pt>
                <c:pt idx="4311">
                  <c:v>39954</c:v>
                </c:pt>
                <c:pt idx="4312">
                  <c:v>39955</c:v>
                </c:pt>
                <c:pt idx="4313">
                  <c:v>39956</c:v>
                </c:pt>
                <c:pt idx="4314">
                  <c:v>39957</c:v>
                </c:pt>
                <c:pt idx="4315">
                  <c:v>39958</c:v>
                </c:pt>
                <c:pt idx="4316">
                  <c:v>39959</c:v>
                </c:pt>
                <c:pt idx="4317">
                  <c:v>39960</c:v>
                </c:pt>
                <c:pt idx="4318">
                  <c:v>39961</c:v>
                </c:pt>
                <c:pt idx="4319">
                  <c:v>39962</c:v>
                </c:pt>
                <c:pt idx="4320">
                  <c:v>39963</c:v>
                </c:pt>
                <c:pt idx="4321">
                  <c:v>39964</c:v>
                </c:pt>
                <c:pt idx="4322">
                  <c:v>39965</c:v>
                </c:pt>
                <c:pt idx="4323">
                  <c:v>39966</c:v>
                </c:pt>
                <c:pt idx="4324">
                  <c:v>39967</c:v>
                </c:pt>
                <c:pt idx="4325">
                  <c:v>39968</c:v>
                </c:pt>
                <c:pt idx="4326">
                  <c:v>39969</c:v>
                </c:pt>
                <c:pt idx="4327">
                  <c:v>39970</c:v>
                </c:pt>
                <c:pt idx="4328">
                  <c:v>39971</c:v>
                </c:pt>
                <c:pt idx="4329">
                  <c:v>39972</c:v>
                </c:pt>
                <c:pt idx="4330">
                  <c:v>39973</c:v>
                </c:pt>
                <c:pt idx="4331">
                  <c:v>39974</c:v>
                </c:pt>
                <c:pt idx="4332">
                  <c:v>39975</c:v>
                </c:pt>
                <c:pt idx="4333">
                  <c:v>39976</c:v>
                </c:pt>
                <c:pt idx="4334">
                  <c:v>39977</c:v>
                </c:pt>
                <c:pt idx="4335">
                  <c:v>39978</c:v>
                </c:pt>
                <c:pt idx="4336">
                  <c:v>39979</c:v>
                </c:pt>
                <c:pt idx="4337">
                  <c:v>39980</c:v>
                </c:pt>
                <c:pt idx="4338">
                  <c:v>39981</c:v>
                </c:pt>
                <c:pt idx="4339">
                  <c:v>39982</c:v>
                </c:pt>
                <c:pt idx="4340">
                  <c:v>39983</c:v>
                </c:pt>
                <c:pt idx="4341">
                  <c:v>39984</c:v>
                </c:pt>
                <c:pt idx="4342">
                  <c:v>39985</c:v>
                </c:pt>
                <c:pt idx="4343">
                  <c:v>39986</c:v>
                </c:pt>
                <c:pt idx="4344">
                  <c:v>39987</c:v>
                </c:pt>
                <c:pt idx="4345">
                  <c:v>39988</c:v>
                </c:pt>
                <c:pt idx="4346">
                  <c:v>39989</c:v>
                </c:pt>
                <c:pt idx="4347">
                  <c:v>39990</c:v>
                </c:pt>
                <c:pt idx="4348">
                  <c:v>39991</c:v>
                </c:pt>
                <c:pt idx="4349">
                  <c:v>39992</c:v>
                </c:pt>
                <c:pt idx="4350">
                  <c:v>39993</c:v>
                </c:pt>
                <c:pt idx="4351">
                  <c:v>39994</c:v>
                </c:pt>
                <c:pt idx="4352">
                  <c:v>39995</c:v>
                </c:pt>
                <c:pt idx="4353">
                  <c:v>39996</c:v>
                </c:pt>
                <c:pt idx="4354">
                  <c:v>39997</c:v>
                </c:pt>
                <c:pt idx="4355">
                  <c:v>39998</c:v>
                </c:pt>
                <c:pt idx="4356">
                  <c:v>39999</c:v>
                </c:pt>
                <c:pt idx="4357">
                  <c:v>40000</c:v>
                </c:pt>
                <c:pt idx="4358">
                  <c:v>40001</c:v>
                </c:pt>
                <c:pt idx="4359">
                  <c:v>40002</c:v>
                </c:pt>
                <c:pt idx="4360">
                  <c:v>40003</c:v>
                </c:pt>
                <c:pt idx="4361">
                  <c:v>40004</c:v>
                </c:pt>
                <c:pt idx="4362">
                  <c:v>40005</c:v>
                </c:pt>
                <c:pt idx="4363">
                  <c:v>40006</c:v>
                </c:pt>
                <c:pt idx="4364">
                  <c:v>40007</c:v>
                </c:pt>
                <c:pt idx="4365">
                  <c:v>40008</c:v>
                </c:pt>
                <c:pt idx="4366">
                  <c:v>40009</c:v>
                </c:pt>
                <c:pt idx="4367">
                  <c:v>40010</c:v>
                </c:pt>
                <c:pt idx="4368">
                  <c:v>40011</c:v>
                </c:pt>
                <c:pt idx="4369">
                  <c:v>40012</c:v>
                </c:pt>
                <c:pt idx="4370">
                  <c:v>40013</c:v>
                </c:pt>
                <c:pt idx="4371">
                  <c:v>40014</c:v>
                </c:pt>
                <c:pt idx="4372">
                  <c:v>40015</c:v>
                </c:pt>
                <c:pt idx="4373">
                  <c:v>40016</c:v>
                </c:pt>
                <c:pt idx="4374">
                  <c:v>40017</c:v>
                </c:pt>
                <c:pt idx="4375">
                  <c:v>40018</c:v>
                </c:pt>
                <c:pt idx="4376">
                  <c:v>40019</c:v>
                </c:pt>
                <c:pt idx="4377">
                  <c:v>40020</c:v>
                </c:pt>
                <c:pt idx="4378">
                  <c:v>40021</c:v>
                </c:pt>
                <c:pt idx="4379">
                  <c:v>40022</c:v>
                </c:pt>
                <c:pt idx="4380">
                  <c:v>40023</c:v>
                </c:pt>
                <c:pt idx="4381">
                  <c:v>40024</c:v>
                </c:pt>
                <c:pt idx="4382">
                  <c:v>40025</c:v>
                </c:pt>
                <c:pt idx="4383">
                  <c:v>40026</c:v>
                </c:pt>
                <c:pt idx="4384">
                  <c:v>40027</c:v>
                </c:pt>
                <c:pt idx="4385">
                  <c:v>40028</c:v>
                </c:pt>
                <c:pt idx="4386">
                  <c:v>40029</c:v>
                </c:pt>
                <c:pt idx="4387">
                  <c:v>40030</c:v>
                </c:pt>
                <c:pt idx="4388">
                  <c:v>40031</c:v>
                </c:pt>
                <c:pt idx="4389">
                  <c:v>40032</c:v>
                </c:pt>
                <c:pt idx="4390">
                  <c:v>40033</c:v>
                </c:pt>
                <c:pt idx="4391">
                  <c:v>40034</c:v>
                </c:pt>
                <c:pt idx="4392">
                  <c:v>40035</c:v>
                </c:pt>
                <c:pt idx="4393">
                  <c:v>40036</c:v>
                </c:pt>
                <c:pt idx="4394">
                  <c:v>40037</c:v>
                </c:pt>
                <c:pt idx="4395">
                  <c:v>40038</c:v>
                </c:pt>
                <c:pt idx="4396">
                  <c:v>40039</c:v>
                </c:pt>
                <c:pt idx="4397">
                  <c:v>40040</c:v>
                </c:pt>
                <c:pt idx="4398">
                  <c:v>40041</c:v>
                </c:pt>
                <c:pt idx="4399">
                  <c:v>40042</c:v>
                </c:pt>
                <c:pt idx="4400">
                  <c:v>40043</c:v>
                </c:pt>
                <c:pt idx="4401">
                  <c:v>40044</c:v>
                </c:pt>
                <c:pt idx="4402">
                  <c:v>40045</c:v>
                </c:pt>
                <c:pt idx="4403">
                  <c:v>40046</c:v>
                </c:pt>
                <c:pt idx="4404">
                  <c:v>40047</c:v>
                </c:pt>
                <c:pt idx="4405">
                  <c:v>40048</c:v>
                </c:pt>
                <c:pt idx="4406">
                  <c:v>40049</c:v>
                </c:pt>
                <c:pt idx="4407">
                  <c:v>40050</c:v>
                </c:pt>
                <c:pt idx="4408">
                  <c:v>40051</c:v>
                </c:pt>
                <c:pt idx="4409">
                  <c:v>40052</c:v>
                </c:pt>
                <c:pt idx="4410">
                  <c:v>40053</c:v>
                </c:pt>
                <c:pt idx="4411">
                  <c:v>40054</c:v>
                </c:pt>
                <c:pt idx="4412">
                  <c:v>40055</c:v>
                </c:pt>
                <c:pt idx="4413">
                  <c:v>40056</c:v>
                </c:pt>
                <c:pt idx="4414">
                  <c:v>40057</c:v>
                </c:pt>
                <c:pt idx="4415">
                  <c:v>40058</c:v>
                </c:pt>
                <c:pt idx="4416">
                  <c:v>40059</c:v>
                </c:pt>
                <c:pt idx="4417">
                  <c:v>40060</c:v>
                </c:pt>
                <c:pt idx="4418">
                  <c:v>40061</c:v>
                </c:pt>
                <c:pt idx="4419">
                  <c:v>40062</c:v>
                </c:pt>
                <c:pt idx="4420">
                  <c:v>40063</c:v>
                </c:pt>
                <c:pt idx="4421">
                  <c:v>40064</c:v>
                </c:pt>
                <c:pt idx="4422">
                  <c:v>40065</c:v>
                </c:pt>
                <c:pt idx="4423">
                  <c:v>40066</c:v>
                </c:pt>
                <c:pt idx="4424">
                  <c:v>40067</c:v>
                </c:pt>
                <c:pt idx="4425">
                  <c:v>40068</c:v>
                </c:pt>
                <c:pt idx="4426">
                  <c:v>40069</c:v>
                </c:pt>
                <c:pt idx="4427">
                  <c:v>40070</c:v>
                </c:pt>
                <c:pt idx="4428">
                  <c:v>40071</c:v>
                </c:pt>
                <c:pt idx="4429">
                  <c:v>40072</c:v>
                </c:pt>
                <c:pt idx="4430">
                  <c:v>40073</c:v>
                </c:pt>
                <c:pt idx="4431">
                  <c:v>40074</c:v>
                </c:pt>
                <c:pt idx="4432">
                  <c:v>40075</c:v>
                </c:pt>
                <c:pt idx="4433">
                  <c:v>40076</c:v>
                </c:pt>
                <c:pt idx="4434">
                  <c:v>40077</c:v>
                </c:pt>
                <c:pt idx="4435">
                  <c:v>40078</c:v>
                </c:pt>
                <c:pt idx="4436">
                  <c:v>40079</c:v>
                </c:pt>
                <c:pt idx="4437">
                  <c:v>40080</c:v>
                </c:pt>
                <c:pt idx="4438">
                  <c:v>40081</c:v>
                </c:pt>
                <c:pt idx="4439">
                  <c:v>40082</c:v>
                </c:pt>
                <c:pt idx="4440">
                  <c:v>40083</c:v>
                </c:pt>
                <c:pt idx="4441">
                  <c:v>40084</c:v>
                </c:pt>
                <c:pt idx="4442">
                  <c:v>40085</c:v>
                </c:pt>
                <c:pt idx="4443">
                  <c:v>40086</c:v>
                </c:pt>
                <c:pt idx="4444">
                  <c:v>40087</c:v>
                </c:pt>
                <c:pt idx="4445">
                  <c:v>40088</c:v>
                </c:pt>
                <c:pt idx="4446">
                  <c:v>40089</c:v>
                </c:pt>
                <c:pt idx="4447">
                  <c:v>40090</c:v>
                </c:pt>
                <c:pt idx="4448">
                  <c:v>40091</c:v>
                </c:pt>
                <c:pt idx="4449">
                  <c:v>40092</c:v>
                </c:pt>
                <c:pt idx="4450">
                  <c:v>40093</c:v>
                </c:pt>
                <c:pt idx="4451">
                  <c:v>40094</c:v>
                </c:pt>
                <c:pt idx="4452">
                  <c:v>40095</c:v>
                </c:pt>
                <c:pt idx="4453">
                  <c:v>40096</c:v>
                </c:pt>
                <c:pt idx="4454">
                  <c:v>40097</c:v>
                </c:pt>
                <c:pt idx="4455">
                  <c:v>40098</c:v>
                </c:pt>
                <c:pt idx="4456">
                  <c:v>40099</c:v>
                </c:pt>
                <c:pt idx="4457">
                  <c:v>40100</c:v>
                </c:pt>
                <c:pt idx="4458">
                  <c:v>40101</c:v>
                </c:pt>
                <c:pt idx="4459">
                  <c:v>40102</c:v>
                </c:pt>
                <c:pt idx="4460">
                  <c:v>40103</c:v>
                </c:pt>
                <c:pt idx="4461">
                  <c:v>40104</c:v>
                </c:pt>
                <c:pt idx="4462">
                  <c:v>40105</c:v>
                </c:pt>
                <c:pt idx="4463">
                  <c:v>40106</c:v>
                </c:pt>
                <c:pt idx="4464">
                  <c:v>40107</c:v>
                </c:pt>
                <c:pt idx="4465">
                  <c:v>40108</c:v>
                </c:pt>
                <c:pt idx="4466">
                  <c:v>40109</c:v>
                </c:pt>
                <c:pt idx="4467">
                  <c:v>40110</c:v>
                </c:pt>
                <c:pt idx="4468">
                  <c:v>40111</c:v>
                </c:pt>
                <c:pt idx="4469">
                  <c:v>40112</c:v>
                </c:pt>
                <c:pt idx="4470">
                  <c:v>40113</c:v>
                </c:pt>
                <c:pt idx="4471">
                  <c:v>40114</c:v>
                </c:pt>
                <c:pt idx="4472">
                  <c:v>40115</c:v>
                </c:pt>
                <c:pt idx="4473">
                  <c:v>40116</c:v>
                </c:pt>
                <c:pt idx="4474">
                  <c:v>40117</c:v>
                </c:pt>
                <c:pt idx="4475">
                  <c:v>40118</c:v>
                </c:pt>
                <c:pt idx="4476">
                  <c:v>40119</c:v>
                </c:pt>
                <c:pt idx="4477">
                  <c:v>40120</c:v>
                </c:pt>
                <c:pt idx="4478">
                  <c:v>40121</c:v>
                </c:pt>
                <c:pt idx="4479">
                  <c:v>40122</c:v>
                </c:pt>
                <c:pt idx="4480">
                  <c:v>40123</c:v>
                </c:pt>
                <c:pt idx="4481">
                  <c:v>40124</c:v>
                </c:pt>
                <c:pt idx="4482">
                  <c:v>40125</c:v>
                </c:pt>
                <c:pt idx="4483">
                  <c:v>40126</c:v>
                </c:pt>
                <c:pt idx="4484">
                  <c:v>40127</c:v>
                </c:pt>
                <c:pt idx="4485">
                  <c:v>40128</c:v>
                </c:pt>
                <c:pt idx="4486">
                  <c:v>40129</c:v>
                </c:pt>
                <c:pt idx="4487">
                  <c:v>40130</c:v>
                </c:pt>
                <c:pt idx="4488">
                  <c:v>40131</c:v>
                </c:pt>
                <c:pt idx="4489">
                  <c:v>40132</c:v>
                </c:pt>
                <c:pt idx="4490">
                  <c:v>40133</c:v>
                </c:pt>
                <c:pt idx="4491">
                  <c:v>40134</c:v>
                </c:pt>
                <c:pt idx="4492">
                  <c:v>40135</c:v>
                </c:pt>
                <c:pt idx="4493">
                  <c:v>40136</c:v>
                </c:pt>
                <c:pt idx="4494">
                  <c:v>40137</c:v>
                </c:pt>
                <c:pt idx="4495">
                  <c:v>40138</c:v>
                </c:pt>
                <c:pt idx="4496">
                  <c:v>40139</c:v>
                </c:pt>
                <c:pt idx="4497">
                  <c:v>40140</c:v>
                </c:pt>
                <c:pt idx="4498">
                  <c:v>40141</c:v>
                </c:pt>
                <c:pt idx="4499">
                  <c:v>40142</c:v>
                </c:pt>
                <c:pt idx="4500">
                  <c:v>40143</c:v>
                </c:pt>
                <c:pt idx="4501">
                  <c:v>40144</c:v>
                </c:pt>
                <c:pt idx="4502">
                  <c:v>40145</c:v>
                </c:pt>
                <c:pt idx="4503">
                  <c:v>40146</c:v>
                </c:pt>
                <c:pt idx="4504">
                  <c:v>40147</c:v>
                </c:pt>
                <c:pt idx="4505">
                  <c:v>40148</c:v>
                </c:pt>
                <c:pt idx="4506">
                  <c:v>40149</c:v>
                </c:pt>
                <c:pt idx="4507">
                  <c:v>40150</c:v>
                </c:pt>
                <c:pt idx="4508">
                  <c:v>40151</c:v>
                </c:pt>
                <c:pt idx="4509">
                  <c:v>40152</c:v>
                </c:pt>
                <c:pt idx="4510">
                  <c:v>40153</c:v>
                </c:pt>
                <c:pt idx="4511">
                  <c:v>40154</c:v>
                </c:pt>
                <c:pt idx="4512">
                  <c:v>40155</c:v>
                </c:pt>
                <c:pt idx="4513">
                  <c:v>40156</c:v>
                </c:pt>
                <c:pt idx="4514">
                  <c:v>40157</c:v>
                </c:pt>
                <c:pt idx="4515">
                  <c:v>40158</c:v>
                </c:pt>
                <c:pt idx="4516">
                  <c:v>40159</c:v>
                </c:pt>
                <c:pt idx="4517">
                  <c:v>40160</c:v>
                </c:pt>
                <c:pt idx="4518">
                  <c:v>40161</c:v>
                </c:pt>
                <c:pt idx="4519">
                  <c:v>40162</c:v>
                </c:pt>
                <c:pt idx="4520">
                  <c:v>40163</c:v>
                </c:pt>
                <c:pt idx="4521">
                  <c:v>40164</c:v>
                </c:pt>
                <c:pt idx="4522">
                  <c:v>40165</c:v>
                </c:pt>
                <c:pt idx="4523">
                  <c:v>40166</c:v>
                </c:pt>
                <c:pt idx="4524">
                  <c:v>40167</c:v>
                </c:pt>
                <c:pt idx="4525">
                  <c:v>40168</c:v>
                </c:pt>
                <c:pt idx="4526">
                  <c:v>40169</c:v>
                </c:pt>
                <c:pt idx="4527">
                  <c:v>40170</c:v>
                </c:pt>
                <c:pt idx="4528">
                  <c:v>40171</c:v>
                </c:pt>
                <c:pt idx="4529">
                  <c:v>40172</c:v>
                </c:pt>
                <c:pt idx="4530">
                  <c:v>40173</c:v>
                </c:pt>
                <c:pt idx="4531">
                  <c:v>40174</c:v>
                </c:pt>
                <c:pt idx="4532">
                  <c:v>40175</c:v>
                </c:pt>
                <c:pt idx="4533">
                  <c:v>40176</c:v>
                </c:pt>
                <c:pt idx="4534">
                  <c:v>40177</c:v>
                </c:pt>
                <c:pt idx="4535">
                  <c:v>40178</c:v>
                </c:pt>
                <c:pt idx="4536">
                  <c:v>40179</c:v>
                </c:pt>
                <c:pt idx="4537">
                  <c:v>40180</c:v>
                </c:pt>
                <c:pt idx="4538">
                  <c:v>40181</c:v>
                </c:pt>
                <c:pt idx="4539">
                  <c:v>40182</c:v>
                </c:pt>
                <c:pt idx="4540">
                  <c:v>40183</c:v>
                </c:pt>
                <c:pt idx="4541">
                  <c:v>40184</c:v>
                </c:pt>
                <c:pt idx="4542">
                  <c:v>40185</c:v>
                </c:pt>
                <c:pt idx="4543">
                  <c:v>40186</c:v>
                </c:pt>
                <c:pt idx="4544">
                  <c:v>40187</c:v>
                </c:pt>
                <c:pt idx="4545">
                  <c:v>40188</c:v>
                </c:pt>
                <c:pt idx="4546">
                  <c:v>40189</c:v>
                </c:pt>
                <c:pt idx="4547">
                  <c:v>40190</c:v>
                </c:pt>
                <c:pt idx="4548">
                  <c:v>40191</c:v>
                </c:pt>
                <c:pt idx="4549">
                  <c:v>40192</c:v>
                </c:pt>
                <c:pt idx="4550">
                  <c:v>40193</c:v>
                </c:pt>
                <c:pt idx="4551">
                  <c:v>40194</c:v>
                </c:pt>
                <c:pt idx="4552">
                  <c:v>40195</c:v>
                </c:pt>
                <c:pt idx="4553">
                  <c:v>40196</c:v>
                </c:pt>
                <c:pt idx="4554">
                  <c:v>40197</c:v>
                </c:pt>
                <c:pt idx="4555">
                  <c:v>40198</c:v>
                </c:pt>
                <c:pt idx="4556">
                  <c:v>40199</c:v>
                </c:pt>
                <c:pt idx="4557">
                  <c:v>40200</c:v>
                </c:pt>
                <c:pt idx="4558">
                  <c:v>40201</c:v>
                </c:pt>
                <c:pt idx="4559">
                  <c:v>40202</c:v>
                </c:pt>
                <c:pt idx="4560">
                  <c:v>40203</c:v>
                </c:pt>
                <c:pt idx="4561">
                  <c:v>40204</c:v>
                </c:pt>
                <c:pt idx="4562">
                  <c:v>40205</c:v>
                </c:pt>
                <c:pt idx="4563">
                  <c:v>40206</c:v>
                </c:pt>
                <c:pt idx="4564">
                  <c:v>40207</c:v>
                </c:pt>
                <c:pt idx="4565">
                  <c:v>40208</c:v>
                </c:pt>
                <c:pt idx="4566">
                  <c:v>40209</c:v>
                </c:pt>
                <c:pt idx="4567">
                  <c:v>40210</c:v>
                </c:pt>
                <c:pt idx="4568">
                  <c:v>40211</c:v>
                </c:pt>
                <c:pt idx="4569">
                  <c:v>40212</c:v>
                </c:pt>
                <c:pt idx="4570">
                  <c:v>40213</c:v>
                </c:pt>
                <c:pt idx="4571">
                  <c:v>40214</c:v>
                </c:pt>
                <c:pt idx="4572">
                  <c:v>40215</c:v>
                </c:pt>
                <c:pt idx="4573">
                  <c:v>40216</c:v>
                </c:pt>
                <c:pt idx="4574">
                  <c:v>40217</c:v>
                </c:pt>
                <c:pt idx="4575">
                  <c:v>40218</c:v>
                </c:pt>
                <c:pt idx="4576">
                  <c:v>40219</c:v>
                </c:pt>
                <c:pt idx="4577">
                  <c:v>40220</c:v>
                </c:pt>
                <c:pt idx="4578">
                  <c:v>40221</c:v>
                </c:pt>
                <c:pt idx="4579">
                  <c:v>40222</c:v>
                </c:pt>
                <c:pt idx="4580">
                  <c:v>40223</c:v>
                </c:pt>
                <c:pt idx="4581">
                  <c:v>40224</c:v>
                </c:pt>
                <c:pt idx="4582">
                  <c:v>40225</c:v>
                </c:pt>
                <c:pt idx="4583">
                  <c:v>40226</c:v>
                </c:pt>
                <c:pt idx="4584">
                  <c:v>40227</c:v>
                </c:pt>
                <c:pt idx="4585">
                  <c:v>40228</c:v>
                </c:pt>
                <c:pt idx="4586">
                  <c:v>40229</c:v>
                </c:pt>
                <c:pt idx="4587">
                  <c:v>40230</c:v>
                </c:pt>
                <c:pt idx="4588">
                  <c:v>40231</c:v>
                </c:pt>
                <c:pt idx="4589">
                  <c:v>40232</c:v>
                </c:pt>
                <c:pt idx="4590">
                  <c:v>40233</c:v>
                </c:pt>
                <c:pt idx="4591">
                  <c:v>40234</c:v>
                </c:pt>
                <c:pt idx="4592">
                  <c:v>40235</c:v>
                </c:pt>
                <c:pt idx="4593">
                  <c:v>40236</c:v>
                </c:pt>
                <c:pt idx="4594">
                  <c:v>40237</c:v>
                </c:pt>
                <c:pt idx="4595">
                  <c:v>40238</c:v>
                </c:pt>
                <c:pt idx="4596">
                  <c:v>40239</c:v>
                </c:pt>
                <c:pt idx="4597">
                  <c:v>40240</c:v>
                </c:pt>
                <c:pt idx="4598">
                  <c:v>40241</c:v>
                </c:pt>
                <c:pt idx="4599">
                  <c:v>40242</c:v>
                </c:pt>
                <c:pt idx="4600">
                  <c:v>40243</c:v>
                </c:pt>
                <c:pt idx="4601">
                  <c:v>40244</c:v>
                </c:pt>
                <c:pt idx="4602">
                  <c:v>40245</c:v>
                </c:pt>
                <c:pt idx="4603">
                  <c:v>40246</c:v>
                </c:pt>
                <c:pt idx="4604">
                  <c:v>40247</c:v>
                </c:pt>
                <c:pt idx="4605">
                  <c:v>40248</c:v>
                </c:pt>
                <c:pt idx="4606">
                  <c:v>40249</c:v>
                </c:pt>
                <c:pt idx="4607">
                  <c:v>40250</c:v>
                </c:pt>
                <c:pt idx="4608">
                  <c:v>40251</c:v>
                </c:pt>
                <c:pt idx="4609">
                  <c:v>40252</c:v>
                </c:pt>
                <c:pt idx="4610">
                  <c:v>40253</c:v>
                </c:pt>
                <c:pt idx="4611">
                  <c:v>40254</c:v>
                </c:pt>
                <c:pt idx="4612">
                  <c:v>40255</c:v>
                </c:pt>
                <c:pt idx="4613">
                  <c:v>40256</c:v>
                </c:pt>
                <c:pt idx="4614">
                  <c:v>40257</c:v>
                </c:pt>
                <c:pt idx="4615">
                  <c:v>40258</c:v>
                </c:pt>
                <c:pt idx="4616">
                  <c:v>40259</c:v>
                </c:pt>
                <c:pt idx="4617">
                  <c:v>40260</c:v>
                </c:pt>
                <c:pt idx="4618">
                  <c:v>40261</c:v>
                </c:pt>
                <c:pt idx="4619">
                  <c:v>40262</c:v>
                </c:pt>
                <c:pt idx="4620">
                  <c:v>40263</c:v>
                </c:pt>
                <c:pt idx="4621">
                  <c:v>40264</c:v>
                </c:pt>
                <c:pt idx="4622">
                  <c:v>40265</c:v>
                </c:pt>
                <c:pt idx="4623">
                  <c:v>40266</c:v>
                </c:pt>
                <c:pt idx="4624">
                  <c:v>40267</c:v>
                </c:pt>
                <c:pt idx="4625">
                  <c:v>40268</c:v>
                </c:pt>
                <c:pt idx="4626">
                  <c:v>40269</c:v>
                </c:pt>
                <c:pt idx="4627">
                  <c:v>40270</c:v>
                </c:pt>
                <c:pt idx="4628">
                  <c:v>40271</c:v>
                </c:pt>
                <c:pt idx="4629">
                  <c:v>40272</c:v>
                </c:pt>
                <c:pt idx="4630">
                  <c:v>40273</c:v>
                </c:pt>
                <c:pt idx="4631">
                  <c:v>40274</c:v>
                </c:pt>
                <c:pt idx="4632">
                  <c:v>40275</c:v>
                </c:pt>
                <c:pt idx="4633">
                  <c:v>40276</c:v>
                </c:pt>
                <c:pt idx="4634">
                  <c:v>40277</c:v>
                </c:pt>
                <c:pt idx="4635">
                  <c:v>40278</c:v>
                </c:pt>
                <c:pt idx="4636">
                  <c:v>40279</c:v>
                </c:pt>
                <c:pt idx="4637">
                  <c:v>40280</c:v>
                </c:pt>
                <c:pt idx="4638">
                  <c:v>40281</c:v>
                </c:pt>
                <c:pt idx="4639">
                  <c:v>40282</c:v>
                </c:pt>
                <c:pt idx="4640">
                  <c:v>40283</c:v>
                </c:pt>
                <c:pt idx="4641">
                  <c:v>40284</c:v>
                </c:pt>
                <c:pt idx="4642">
                  <c:v>40285</c:v>
                </c:pt>
                <c:pt idx="4643">
                  <c:v>40286</c:v>
                </c:pt>
                <c:pt idx="4644">
                  <c:v>40287</c:v>
                </c:pt>
                <c:pt idx="4645">
                  <c:v>40288</c:v>
                </c:pt>
                <c:pt idx="4646">
                  <c:v>40289</c:v>
                </c:pt>
                <c:pt idx="4647">
                  <c:v>40290</c:v>
                </c:pt>
                <c:pt idx="4648">
                  <c:v>40291</c:v>
                </c:pt>
                <c:pt idx="4649">
                  <c:v>40292</c:v>
                </c:pt>
                <c:pt idx="4650">
                  <c:v>40293</c:v>
                </c:pt>
                <c:pt idx="4651">
                  <c:v>40294</c:v>
                </c:pt>
                <c:pt idx="4652">
                  <c:v>40295</c:v>
                </c:pt>
                <c:pt idx="4653">
                  <c:v>40296</c:v>
                </c:pt>
                <c:pt idx="4654">
                  <c:v>40297</c:v>
                </c:pt>
                <c:pt idx="4655">
                  <c:v>40298</c:v>
                </c:pt>
                <c:pt idx="4656">
                  <c:v>40299</c:v>
                </c:pt>
                <c:pt idx="4657">
                  <c:v>40300</c:v>
                </c:pt>
                <c:pt idx="4658">
                  <c:v>40301</c:v>
                </c:pt>
                <c:pt idx="4659">
                  <c:v>40302</c:v>
                </c:pt>
                <c:pt idx="4660">
                  <c:v>40303</c:v>
                </c:pt>
                <c:pt idx="4661">
                  <c:v>40304</c:v>
                </c:pt>
                <c:pt idx="4662">
                  <c:v>40305</c:v>
                </c:pt>
                <c:pt idx="4663">
                  <c:v>40306</c:v>
                </c:pt>
                <c:pt idx="4664">
                  <c:v>40307</c:v>
                </c:pt>
                <c:pt idx="4665">
                  <c:v>40308</c:v>
                </c:pt>
                <c:pt idx="4666">
                  <c:v>40309</c:v>
                </c:pt>
                <c:pt idx="4667">
                  <c:v>40310</c:v>
                </c:pt>
                <c:pt idx="4668">
                  <c:v>40311</c:v>
                </c:pt>
                <c:pt idx="4669">
                  <c:v>40312</c:v>
                </c:pt>
                <c:pt idx="4670">
                  <c:v>40313</c:v>
                </c:pt>
                <c:pt idx="4671">
                  <c:v>40314</c:v>
                </c:pt>
                <c:pt idx="4672">
                  <c:v>40315</c:v>
                </c:pt>
                <c:pt idx="4673">
                  <c:v>40316</c:v>
                </c:pt>
                <c:pt idx="4674">
                  <c:v>40317</c:v>
                </c:pt>
                <c:pt idx="4675">
                  <c:v>40318</c:v>
                </c:pt>
                <c:pt idx="4676">
                  <c:v>40319</c:v>
                </c:pt>
                <c:pt idx="4677">
                  <c:v>40320</c:v>
                </c:pt>
                <c:pt idx="4678">
                  <c:v>40321</c:v>
                </c:pt>
                <c:pt idx="4679">
                  <c:v>40322</c:v>
                </c:pt>
                <c:pt idx="4680">
                  <c:v>40323</c:v>
                </c:pt>
                <c:pt idx="4681">
                  <c:v>40324</c:v>
                </c:pt>
                <c:pt idx="4682">
                  <c:v>40325</c:v>
                </c:pt>
                <c:pt idx="4683">
                  <c:v>40326</c:v>
                </c:pt>
                <c:pt idx="4684">
                  <c:v>40327</c:v>
                </c:pt>
                <c:pt idx="4685">
                  <c:v>40328</c:v>
                </c:pt>
                <c:pt idx="4686">
                  <c:v>40329</c:v>
                </c:pt>
                <c:pt idx="4687">
                  <c:v>40330</c:v>
                </c:pt>
                <c:pt idx="4688">
                  <c:v>40331</c:v>
                </c:pt>
                <c:pt idx="4689">
                  <c:v>40332</c:v>
                </c:pt>
                <c:pt idx="4690">
                  <c:v>40333</c:v>
                </c:pt>
                <c:pt idx="4691">
                  <c:v>40334</c:v>
                </c:pt>
                <c:pt idx="4692">
                  <c:v>40335</c:v>
                </c:pt>
                <c:pt idx="4693">
                  <c:v>40336</c:v>
                </c:pt>
                <c:pt idx="4694">
                  <c:v>40337</c:v>
                </c:pt>
                <c:pt idx="4695">
                  <c:v>40338</c:v>
                </c:pt>
                <c:pt idx="4696">
                  <c:v>40339</c:v>
                </c:pt>
                <c:pt idx="4697">
                  <c:v>40340</c:v>
                </c:pt>
                <c:pt idx="4698">
                  <c:v>40341</c:v>
                </c:pt>
                <c:pt idx="4699">
                  <c:v>40342</c:v>
                </c:pt>
                <c:pt idx="4700">
                  <c:v>40343</c:v>
                </c:pt>
                <c:pt idx="4701">
                  <c:v>40344</c:v>
                </c:pt>
                <c:pt idx="4702">
                  <c:v>40345</c:v>
                </c:pt>
                <c:pt idx="4703">
                  <c:v>40346</c:v>
                </c:pt>
                <c:pt idx="4704">
                  <c:v>40347</c:v>
                </c:pt>
                <c:pt idx="4705">
                  <c:v>40348</c:v>
                </c:pt>
                <c:pt idx="4706">
                  <c:v>40349</c:v>
                </c:pt>
                <c:pt idx="4707">
                  <c:v>40350</c:v>
                </c:pt>
                <c:pt idx="4708">
                  <c:v>40351</c:v>
                </c:pt>
                <c:pt idx="4709">
                  <c:v>40352</c:v>
                </c:pt>
                <c:pt idx="4710">
                  <c:v>40353</c:v>
                </c:pt>
                <c:pt idx="4711">
                  <c:v>40354</c:v>
                </c:pt>
                <c:pt idx="4712">
                  <c:v>40355</c:v>
                </c:pt>
                <c:pt idx="4713">
                  <c:v>40356</c:v>
                </c:pt>
                <c:pt idx="4714">
                  <c:v>40357</c:v>
                </c:pt>
                <c:pt idx="4715">
                  <c:v>40358</c:v>
                </c:pt>
                <c:pt idx="4716">
                  <c:v>40359</c:v>
                </c:pt>
                <c:pt idx="4717">
                  <c:v>40360</c:v>
                </c:pt>
                <c:pt idx="4718">
                  <c:v>40361</c:v>
                </c:pt>
                <c:pt idx="4719">
                  <c:v>40362</c:v>
                </c:pt>
                <c:pt idx="4720">
                  <c:v>40363</c:v>
                </c:pt>
                <c:pt idx="4721">
                  <c:v>40364</c:v>
                </c:pt>
                <c:pt idx="4722">
                  <c:v>40365</c:v>
                </c:pt>
                <c:pt idx="4723">
                  <c:v>40366</c:v>
                </c:pt>
                <c:pt idx="4724">
                  <c:v>40367</c:v>
                </c:pt>
                <c:pt idx="4725">
                  <c:v>40368</c:v>
                </c:pt>
                <c:pt idx="4726">
                  <c:v>40369</c:v>
                </c:pt>
                <c:pt idx="4727">
                  <c:v>40370</c:v>
                </c:pt>
                <c:pt idx="4728">
                  <c:v>40371</c:v>
                </c:pt>
                <c:pt idx="4729">
                  <c:v>40372</c:v>
                </c:pt>
                <c:pt idx="4730">
                  <c:v>40373</c:v>
                </c:pt>
                <c:pt idx="4731">
                  <c:v>40374</c:v>
                </c:pt>
                <c:pt idx="4732">
                  <c:v>40375</c:v>
                </c:pt>
                <c:pt idx="4733">
                  <c:v>40376</c:v>
                </c:pt>
                <c:pt idx="4734">
                  <c:v>40377</c:v>
                </c:pt>
                <c:pt idx="4735">
                  <c:v>40378</c:v>
                </c:pt>
                <c:pt idx="4736">
                  <c:v>40379</c:v>
                </c:pt>
                <c:pt idx="4737">
                  <c:v>40380</c:v>
                </c:pt>
                <c:pt idx="4738">
                  <c:v>40381</c:v>
                </c:pt>
                <c:pt idx="4739">
                  <c:v>40382</c:v>
                </c:pt>
                <c:pt idx="4740">
                  <c:v>40383</c:v>
                </c:pt>
                <c:pt idx="4741">
                  <c:v>40384</c:v>
                </c:pt>
                <c:pt idx="4742">
                  <c:v>40385</c:v>
                </c:pt>
                <c:pt idx="4743">
                  <c:v>40386</c:v>
                </c:pt>
                <c:pt idx="4744">
                  <c:v>40387</c:v>
                </c:pt>
                <c:pt idx="4745">
                  <c:v>40388</c:v>
                </c:pt>
                <c:pt idx="4746">
                  <c:v>40389</c:v>
                </c:pt>
                <c:pt idx="4747">
                  <c:v>40390</c:v>
                </c:pt>
                <c:pt idx="4748">
                  <c:v>40391</c:v>
                </c:pt>
                <c:pt idx="4749">
                  <c:v>40392</c:v>
                </c:pt>
                <c:pt idx="4750">
                  <c:v>40393</c:v>
                </c:pt>
                <c:pt idx="4751">
                  <c:v>40394</c:v>
                </c:pt>
                <c:pt idx="4752">
                  <c:v>40395</c:v>
                </c:pt>
                <c:pt idx="4753">
                  <c:v>40396</c:v>
                </c:pt>
                <c:pt idx="4754">
                  <c:v>40397</c:v>
                </c:pt>
                <c:pt idx="4755">
                  <c:v>40398</c:v>
                </c:pt>
                <c:pt idx="4756">
                  <c:v>40399</c:v>
                </c:pt>
                <c:pt idx="4757">
                  <c:v>40400</c:v>
                </c:pt>
                <c:pt idx="4758">
                  <c:v>40401</c:v>
                </c:pt>
                <c:pt idx="4759">
                  <c:v>40402</c:v>
                </c:pt>
                <c:pt idx="4760">
                  <c:v>40403</c:v>
                </c:pt>
                <c:pt idx="4761">
                  <c:v>40404</c:v>
                </c:pt>
                <c:pt idx="4762">
                  <c:v>40405</c:v>
                </c:pt>
                <c:pt idx="4763">
                  <c:v>40406</c:v>
                </c:pt>
                <c:pt idx="4764">
                  <c:v>40407</c:v>
                </c:pt>
                <c:pt idx="4765">
                  <c:v>40408</c:v>
                </c:pt>
                <c:pt idx="4766">
                  <c:v>40409</c:v>
                </c:pt>
                <c:pt idx="4767">
                  <c:v>40410</c:v>
                </c:pt>
                <c:pt idx="4768">
                  <c:v>40411</c:v>
                </c:pt>
                <c:pt idx="4769">
                  <c:v>40412</c:v>
                </c:pt>
                <c:pt idx="4770">
                  <c:v>40413</c:v>
                </c:pt>
                <c:pt idx="4771">
                  <c:v>40414</c:v>
                </c:pt>
                <c:pt idx="4772">
                  <c:v>40415</c:v>
                </c:pt>
                <c:pt idx="4773">
                  <c:v>40416</c:v>
                </c:pt>
                <c:pt idx="4774">
                  <c:v>40417</c:v>
                </c:pt>
                <c:pt idx="4775">
                  <c:v>40418</c:v>
                </c:pt>
                <c:pt idx="4776">
                  <c:v>40419</c:v>
                </c:pt>
                <c:pt idx="4777">
                  <c:v>40420</c:v>
                </c:pt>
                <c:pt idx="4778">
                  <c:v>40421</c:v>
                </c:pt>
                <c:pt idx="4779">
                  <c:v>40422</c:v>
                </c:pt>
                <c:pt idx="4780">
                  <c:v>40423</c:v>
                </c:pt>
                <c:pt idx="4781">
                  <c:v>40424</c:v>
                </c:pt>
                <c:pt idx="4782">
                  <c:v>40425</c:v>
                </c:pt>
                <c:pt idx="4783">
                  <c:v>40426</c:v>
                </c:pt>
                <c:pt idx="4784">
                  <c:v>40427</c:v>
                </c:pt>
                <c:pt idx="4785">
                  <c:v>40428</c:v>
                </c:pt>
                <c:pt idx="4786">
                  <c:v>40429</c:v>
                </c:pt>
                <c:pt idx="4787">
                  <c:v>40430</c:v>
                </c:pt>
                <c:pt idx="4788">
                  <c:v>40431</c:v>
                </c:pt>
                <c:pt idx="4789">
                  <c:v>40432</c:v>
                </c:pt>
                <c:pt idx="4790">
                  <c:v>40433</c:v>
                </c:pt>
                <c:pt idx="4791">
                  <c:v>40434</c:v>
                </c:pt>
                <c:pt idx="4792">
                  <c:v>40435</c:v>
                </c:pt>
                <c:pt idx="4793">
                  <c:v>40436</c:v>
                </c:pt>
                <c:pt idx="4794">
                  <c:v>40437</c:v>
                </c:pt>
                <c:pt idx="4795">
                  <c:v>40438</c:v>
                </c:pt>
                <c:pt idx="4796">
                  <c:v>40439</c:v>
                </c:pt>
                <c:pt idx="4797">
                  <c:v>40440</c:v>
                </c:pt>
                <c:pt idx="4798">
                  <c:v>40441</c:v>
                </c:pt>
                <c:pt idx="4799">
                  <c:v>40442</c:v>
                </c:pt>
                <c:pt idx="4800">
                  <c:v>40443</c:v>
                </c:pt>
                <c:pt idx="4801">
                  <c:v>40444</c:v>
                </c:pt>
                <c:pt idx="4802">
                  <c:v>40445</c:v>
                </c:pt>
                <c:pt idx="4803">
                  <c:v>40446</c:v>
                </c:pt>
                <c:pt idx="4804">
                  <c:v>40447</c:v>
                </c:pt>
                <c:pt idx="4805">
                  <c:v>40448</c:v>
                </c:pt>
                <c:pt idx="4806">
                  <c:v>40449</c:v>
                </c:pt>
                <c:pt idx="4807">
                  <c:v>40450</c:v>
                </c:pt>
                <c:pt idx="4808">
                  <c:v>40451</c:v>
                </c:pt>
                <c:pt idx="4809">
                  <c:v>40452</c:v>
                </c:pt>
                <c:pt idx="4810">
                  <c:v>40453</c:v>
                </c:pt>
                <c:pt idx="4811">
                  <c:v>40454</c:v>
                </c:pt>
                <c:pt idx="4812">
                  <c:v>40455</c:v>
                </c:pt>
                <c:pt idx="4813">
                  <c:v>40456</c:v>
                </c:pt>
                <c:pt idx="4814">
                  <c:v>40457</c:v>
                </c:pt>
                <c:pt idx="4815">
                  <c:v>40458</c:v>
                </c:pt>
                <c:pt idx="4816">
                  <c:v>40459</c:v>
                </c:pt>
                <c:pt idx="4817">
                  <c:v>40460</c:v>
                </c:pt>
                <c:pt idx="4818">
                  <c:v>40461</c:v>
                </c:pt>
                <c:pt idx="4819">
                  <c:v>40462</c:v>
                </c:pt>
                <c:pt idx="4820">
                  <c:v>40463</c:v>
                </c:pt>
                <c:pt idx="4821">
                  <c:v>40464</c:v>
                </c:pt>
                <c:pt idx="4822">
                  <c:v>40465</c:v>
                </c:pt>
                <c:pt idx="4823">
                  <c:v>40466</c:v>
                </c:pt>
                <c:pt idx="4824">
                  <c:v>40467</c:v>
                </c:pt>
                <c:pt idx="4825">
                  <c:v>40468</c:v>
                </c:pt>
                <c:pt idx="4826">
                  <c:v>40469</c:v>
                </c:pt>
                <c:pt idx="4827">
                  <c:v>40470</c:v>
                </c:pt>
                <c:pt idx="4828">
                  <c:v>40471</c:v>
                </c:pt>
                <c:pt idx="4829">
                  <c:v>40472</c:v>
                </c:pt>
                <c:pt idx="4830">
                  <c:v>40473</c:v>
                </c:pt>
                <c:pt idx="4831">
                  <c:v>40474</c:v>
                </c:pt>
                <c:pt idx="4832">
                  <c:v>40475</c:v>
                </c:pt>
                <c:pt idx="4833">
                  <c:v>40476</c:v>
                </c:pt>
                <c:pt idx="4834">
                  <c:v>40477</c:v>
                </c:pt>
                <c:pt idx="4835">
                  <c:v>40478</c:v>
                </c:pt>
                <c:pt idx="4836">
                  <c:v>40479</c:v>
                </c:pt>
                <c:pt idx="4837">
                  <c:v>40480</c:v>
                </c:pt>
                <c:pt idx="4838">
                  <c:v>40481</c:v>
                </c:pt>
                <c:pt idx="4839">
                  <c:v>40482</c:v>
                </c:pt>
                <c:pt idx="4840">
                  <c:v>40483</c:v>
                </c:pt>
                <c:pt idx="4841">
                  <c:v>40484</c:v>
                </c:pt>
                <c:pt idx="4842">
                  <c:v>40485</c:v>
                </c:pt>
                <c:pt idx="4843">
                  <c:v>40486</c:v>
                </c:pt>
                <c:pt idx="4844">
                  <c:v>40487</c:v>
                </c:pt>
                <c:pt idx="4845">
                  <c:v>40488</c:v>
                </c:pt>
                <c:pt idx="4846">
                  <c:v>40489</c:v>
                </c:pt>
                <c:pt idx="4847">
                  <c:v>40490</c:v>
                </c:pt>
                <c:pt idx="4848">
                  <c:v>40491</c:v>
                </c:pt>
                <c:pt idx="4849">
                  <c:v>40492</c:v>
                </c:pt>
                <c:pt idx="4850">
                  <c:v>40493</c:v>
                </c:pt>
                <c:pt idx="4851">
                  <c:v>40494</c:v>
                </c:pt>
                <c:pt idx="4852">
                  <c:v>40495</c:v>
                </c:pt>
                <c:pt idx="4853">
                  <c:v>40496</c:v>
                </c:pt>
                <c:pt idx="4854">
                  <c:v>40497</c:v>
                </c:pt>
                <c:pt idx="4855">
                  <c:v>40498</c:v>
                </c:pt>
                <c:pt idx="4856">
                  <c:v>40499</c:v>
                </c:pt>
                <c:pt idx="4857">
                  <c:v>40500</c:v>
                </c:pt>
                <c:pt idx="4858">
                  <c:v>40501</c:v>
                </c:pt>
                <c:pt idx="4859">
                  <c:v>40502</c:v>
                </c:pt>
                <c:pt idx="4860">
                  <c:v>40503</c:v>
                </c:pt>
                <c:pt idx="4861">
                  <c:v>40504</c:v>
                </c:pt>
                <c:pt idx="4862">
                  <c:v>40505</c:v>
                </c:pt>
                <c:pt idx="4863">
                  <c:v>40506</c:v>
                </c:pt>
                <c:pt idx="4864">
                  <c:v>40507</c:v>
                </c:pt>
                <c:pt idx="4865">
                  <c:v>40508</c:v>
                </c:pt>
                <c:pt idx="4866">
                  <c:v>40509</c:v>
                </c:pt>
                <c:pt idx="4867">
                  <c:v>40510</c:v>
                </c:pt>
                <c:pt idx="4868">
                  <c:v>40511</c:v>
                </c:pt>
                <c:pt idx="4869">
                  <c:v>40512</c:v>
                </c:pt>
                <c:pt idx="4870">
                  <c:v>40513</c:v>
                </c:pt>
                <c:pt idx="4871">
                  <c:v>40514</c:v>
                </c:pt>
                <c:pt idx="4872">
                  <c:v>40515</c:v>
                </c:pt>
                <c:pt idx="4873">
                  <c:v>40516</c:v>
                </c:pt>
                <c:pt idx="4874">
                  <c:v>40517</c:v>
                </c:pt>
                <c:pt idx="4875">
                  <c:v>40518</c:v>
                </c:pt>
                <c:pt idx="4876">
                  <c:v>40519</c:v>
                </c:pt>
                <c:pt idx="4877">
                  <c:v>40520</c:v>
                </c:pt>
                <c:pt idx="4878">
                  <c:v>40521</c:v>
                </c:pt>
                <c:pt idx="4879">
                  <c:v>40522</c:v>
                </c:pt>
                <c:pt idx="4880">
                  <c:v>40523</c:v>
                </c:pt>
                <c:pt idx="4881">
                  <c:v>40524</c:v>
                </c:pt>
                <c:pt idx="4882">
                  <c:v>40525</c:v>
                </c:pt>
                <c:pt idx="4883">
                  <c:v>40526</c:v>
                </c:pt>
                <c:pt idx="4884">
                  <c:v>40527</c:v>
                </c:pt>
                <c:pt idx="4885">
                  <c:v>40528</c:v>
                </c:pt>
                <c:pt idx="4886">
                  <c:v>40529</c:v>
                </c:pt>
                <c:pt idx="4887">
                  <c:v>40530</c:v>
                </c:pt>
                <c:pt idx="4888">
                  <c:v>40531</c:v>
                </c:pt>
                <c:pt idx="4889">
                  <c:v>40532</c:v>
                </c:pt>
                <c:pt idx="4890">
                  <c:v>40533</c:v>
                </c:pt>
                <c:pt idx="4891">
                  <c:v>40534</c:v>
                </c:pt>
                <c:pt idx="4892">
                  <c:v>40535</c:v>
                </c:pt>
                <c:pt idx="4893">
                  <c:v>40536</c:v>
                </c:pt>
                <c:pt idx="4894">
                  <c:v>40537</c:v>
                </c:pt>
                <c:pt idx="4895">
                  <c:v>40538</c:v>
                </c:pt>
                <c:pt idx="4896">
                  <c:v>40539</c:v>
                </c:pt>
                <c:pt idx="4897">
                  <c:v>40540</c:v>
                </c:pt>
                <c:pt idx="4898">
                  <c:v>40541</c:v>
                </c:pt>
                <c:pt idx="4899">
                  <c:v>40542</c:v>
                </c:pt>
                <c:pt idx="4900">
                  <c:v>40543</c:v>
                </c:pt>
                <c:pt idx="4901">
                  <c:v>40544</c:v>
                </c:pt>
                <c:pt idx="4902">
                  <c:v>40545</c:v>
                </c:pt>
                <c:pt idx="4903">
                  <c:v>40546</c:v>
                </c:pt>
                <c:pt idx="4904">
                  <c:v>40547</c:v>
                </c:pt>
                <c:pt idx="4905">
                  <c:v>40548</c:v>
                </c:pt>
                <c:pt idx="4906">
                  <c:v>40549</c:v>
                </c:pt>
                <c:pt idx="4907">
                  <c:v>40550</c:v>
                </c:pt>
                <c:pt idx="4908">
                  <c:v>40551</c:v>
                </c:pt>
                <c:pt idx="4909">
                  <c:v>40552</c:v>
                </c:pt>
                <c:pt idx="4910">
                  <c:v>40553</c:v>
                </c:pt>
                <c:pt idx="4911">
                  <c:v>40554</c:v>
                </c:pt>
                <c:pt idx="4912">
                  <c:v>40555</c:v>
                </c:pt>
                <c:pt idx="4913">
                  <c:v>40556</c:v>
                </c:pt>
                <c:pt idx="4914">
                  <c:v>40557</c:v>
                </c:pt>
                <c:pt idx="4915">
                  <c:v>40558</c:v>
                </c:pt>
                <c:pt idx="4916">
                  <c:v>40559</c:v>
                </c:pt>
                <c:pt idx="4917">
                  <c:v>40560</c:v>
                </c:pt>
                <c:pt idx="4918">
                  <c:v>40561</c:v>
                </c:pt>
                <c:pt idx="4919">
                  <c:v>40562</c:v>
                </c:pt>
                <c:pt idx="4920">
                  <c:v>40563</c:v>
                </c:pt>
                <c:pt idx="4921">
                  <c:v>40564</c:v>
                </c:pt>
                <c:pt idx="4922">
                  <c:v>40565</c:v>
                </c:pt>
                <c:pt idx="4923">
                  <c:v>40566</c:v>
                </c:pt>
                <c:pt idx="4924">
                  <c:v>40567</c:v>
                </c:pt>
                <c:pt idx="4925">
                  <c:v>40568</c:v>
                </c:pt>
                <c:pt idx="4926">
                  <c:v>40569</c:v>
                </c:pt>
                <c:pt idx="4927">
                  <c:v>40570</c:v>
                </c:pt>
                <c:pt idx="4928">
                  <c:v>40571</c:v>
                </c:pt>
                <c:pt idx="4929">
                  <c:v>40572</c:v>
                </c:pt>
                <c:pt idx="4930">
                  <c:v>40573</c:v>
                </c:pt>
                <c:pt idx="4931">
                  <c:v>40574</c:v>
                </c:pt>
                <c:pt idx="4932">
                  <c:v>40575</c:v>
                </c:pt>
                <c:pt idx="4933">
                  <c:v>40576</c:v>
                </c:pt>
                <c:pt idx="4934">
                  <c:v>40577</c:v>
                </c:pt>
                <c:pt idx="4935">
                  <c:v>40578</c:v>
                </c:pt>
                <c:pt idx="4936">
                  <c:v>40579</c:v>
                </c:pt>
                <c:pt idx="4937">
                  <c:v>40580</c:v>
                </c:pt>
                <c:pt idx="4938">
                  <c:v>40581</c:v>
                </c:pt>
                <c:pt idx="4939">
                  <c:v>40582</c:v>
                </c:pt>
                <c:pt idx="4940">
                  <c:v>40583</c:v>
                </c:pt>
                <c:pt idx="4941">
                  <c:v>40584</c:v>
                </c:pt>
                <c:pt idx="4942">
                  <c:v>40585</c:v>
                </c:pt>
                <c:pt idx="4943">
                  <c:v>40586</c:v>
                </c:pt>
                <c:pt idx="4944">
                  <c:v>40587</c:v>
                </c:pt>
                <c:pt idx="4945">
                  <c:v>40588</c:v>
                </c:pt>
                <c:pt idx="4946">
                  <c:v>40589</c:v>
                </c:pt>
                <c:pt idx="4947">
                  <c:v>40590</c:v>
                </c:pt>
                <c:pt idx="4948">
                  <c:v>40591</c:v>
                </c:pt>
                <c:pt idx="4949">
                  <c:v>40592</c:v>
                </c:pt>
                <c:pt idx="4950">
                  <c:v>40593</c:v>
                </c:pt>
                <c:pt idx="4951">
                  <c:v>40594</c:v>
                </c:pt>
                <c:pt idx="4952">
                  <c:v>40595</c:v>
                </c:pt>
                <c:pt idx="4953">
                  <c:v>40596</c:v>
                </c:pt>
                <c:pt idx="4954">
                  <c:v>40597</c:v>
                </c:pt>
                <c:pt idx="4955">
                  <c:v>40598</c:v>
                </c:pt>
                <c:pt idx="4956">
                  <c:v>40599</c:v>
                </c:pt>
                <c:pt idx="4957">
                  <c:v>40600</c:v>
                </c:pt>
                <c:pt idx="4958">
                  <c:v>40601</c:v>
                </c:pt>
                <c:pt idx="4959">
                  <c:v>40602</c:v>
                </c:pt>
                <c:pt idx="4960">
                  <c:v>40603</c:v>
                </c:pt>
                <c:pt idx="4961">
                  <c:v>40604</c:v>
                </c:pt>
                <c:pt idx="4962">
                  <c:v>40605</c:v>
                </c:pt>
                <c:pt idx="4963">
                  <c:v>40606</c:v>
                </c:pt>
                <c:pt idx="4964">
                  <c:v>40607</c:v>
                </c:pt>
                <c:pt idx="4965">
                  <c:v>40608</c:v>
                </c:pt>
                <c:pt idx="4966">
                  <c:v>40609</c:v>
                </c:pt>
                <c:pt idx="4967">
                  <c:v>40610</c:v>
                </c:pt>
                <c:pt idx="4968">
                  <c:v>40611</c:v>
                </c:pt>
                <c:pt idx="4969">
                  <c:v>40612</c:v>
                </c:pt>
                <c:pt idx="4970">
                  <c:v>40613</c:v>
                </c:pt>
                <c:pt idx="4971">
                  <c:v>40614</c:v>
                </c:pt>
                <c:pt idx="4972">
                  <c:v>40615</c:v>
                </c:pt>
                <c:pt idx="4973">
                  <c:v>40616</c:v>
                </c:pt>
                <c:pt idx="4974">
                  <c:v>40617</c:v>
                </c:pt>
                <c:pt idx="4975">
                  <c:v>40618</c:v>
                </c:pt>
                <c:pt idx="4976">
                  <c:v>40619</c:v>
                </c:pt>
                <c:pt idx="4977">
                  <c:v>40620</c:v>
                </c:pt>
                <c:pt idx="4978">
                  <c:v>40621</c:v>
                </c:pt>
                <c:pt idx="4979">
                  <c:v>40622</c:v>
                </c:pt>
                <c:pt idx="4980">
                  <c:v>40623</c:v>
                </c:pt>
                <c:pt idx="4981">
                  <c:v>40624</c:v>
                </c:pt>
                <c:pt idx="4982">
                  <c:v>40625</c:v>
                </c:pt>
                <c:pt idx="4983">
                  <c:v>40626</c:v>
                </c:pt>
                <c:pt idx="4984">
                  <c:v>40627</c:v>
                </c:pt>
                <c:pt idx="4985">
                  <c:v>40628</c:v>
                </c:pt>
                <c:pt idx="4986">
                  <c:v>40629</c:v>
                </c:pt>
                <c:pt idx="4987">
                  <c:v>40630</c:v>
                </c:pt>
                <c:pt idx="4988">
                  <c:v>40631</c:v>
                </c:pt>
                <c:pt idx="4989">
                  <c:v>40632</c:v>
                </c:pt>
                <c:pt idx="4990">
                  <c:v>40633</c:v>
                </c:pt>
                <c:pt idx="4991">
                  <c:v>40634</c:v>
                </c:pt>
                <c:pt idx="4992">
                  <c:v>40635</c:v>
                </c:pt>
                <c:pt idx="4993">
                  <c:v>40636</c:v>
                </c:pt>
                <c:pt idx="4994">
                  <c:v>40637</c:v>
                </c:pt>
                <c:pt idx="4995">
                  <c:v>40638</c:v>
                </c:pt>
                <c:pt idx="4996">
                  <c:v>40639</c:v>
                </c:pt>
                <c:pt idx="4997">
                  <c:v>40640</c:v>
                </c:pt>
                <c:pt idx="4998">
                  <c:v>40641</c:v>
                </c:pt>
                <c:pt idx="4999">
                  <c:v>40642</c:v>
                </c:pt>
                <c:pt idx="5000">
                  <c:v>40643</c:v>
                </c:pt>
                <c:pt idx="5001">
                  <c:v>40644</c:v>
                </c:pt>
                <c:pt idx="5002">
                  <c:v>40645</c:v>
                </c:pt>
                <c:pt idx="5003">
                  <c:v>40646</c:v>
                </c:pt>
                <c:pt idx="5004">
                  <c:v>40647</c:v>
                </c:pt>
                <c:pt idx="5005">
                  <c:v>40648</c:v>
                </c:pt>
                <c:pt idx="5006">
                  <c:v>40649</c:v>
                </c:pt>
                <c:pt idx="5007">
                  <c:v>40650</c:v>
                </c:pt>
                <c:pt idx="5008">
                  <c:v>40651</c:v>
                </c:pt>
                <c:pt idx="5009">
                  <c:v>40652</c:v>
                </c:pt>
                <c:pt idx="5010">
                  <c:v>40653</c:v>
                </c:pt>
                <c:pt idx="5011">
                  <c:v>40654</c:v>
                </c:pt>
                <c:pt idx="5012">
                  <c:v>40655</c:v>
                </c:pt>
                <c:pt idx="5013">
                  <c:v>40656</c:v>
                </c:pt>
                <c:pt idx="5014">
                  <c:v>40657</c:v>
                </c:pt>
                <c:pt idx="5015">
                  <c:v>40658</c:v>
                </c:pt>
                <c:pt idx="5016">
                  <c:v>40659</c:v>
                </c:pt>
                <c:pt idx="5017">
                  <c:v>40660</c:v>
                </c:pt>
                <c:pt idx="5018">
                  <c:v>40661</c:v>
                </c:pt>
                <c:pt idx="5019">
                  <c:v>40662</c:v>
                </c:pt>
                <c:pt idx="5020">
                  <c:v>40663</c:v>
                </c:pt>
                <c:pt idx="5021">
                  <c:v>40664</c:v>
                </c:pt>
                <c:pt idx="5022">
                  <c:v>40665</c:v>
                </c:pt>
                <c:pt idx="5023">
                  <c:v>40666</c:v>
                </c:pt>
                <c:pt idx="5024">
                  <c:v>40667</c:v>
                </c:pt>
                <c:pt idx="5025">
                  <c:v>40668</c:v>
                </c:pt>
                <c:pt idx="5026">
                  <c:v>40669</c:v>
                </c:pt>
                <c:pt idx="5027">
                  <c:v>40670</c:v>
                </c:pt>
                <c:pt idx="5028">
                  <c:v>40671</c:v>
                </c:pt>
                <c:pt idx="5029">
                  <c:v>40672</c:v>
                </c:pt>
                <c:pt idx="5030">
                  <c:v>40673</c:v>
                </c:pt>
                <c:pt idx="5031">
                  <c:v>40674</c:v>
                </c:pt>
                <c:pt idx="5032">
                  <c:v>40675</c:v>
                </c:pt>
                <c:pt idx="5033">
                  <c:v>40676</c:v>
                </c:pt>
                <c:pt idx="5034">
                  <c:v>40677</c:v>
                </c:pt>
                <c:pt idx="5035">
                  <c:v>40678</c:v>
                </c:pt>
                <c:pt idx="5036">
                  <c:v>40679</c:v>
                </c:pt>
                <c:pt idx="5037">
                  <c:v>40680</c:v>
                </c:pt>
                <c:pt idx="5038">
                  <c:v>40681</c:v>
                </c:pt>
                <c:pt idx="5039">
                  <c:v>40682</c:v>
                </c:pt>
                <c:pt idx="5040">
                  <c:v>40683</c:v>
                </c:pt>
                <c:pt idx="5041">
                  <c:v>40684</c:v>
                </c:pt>
                <c:pt idx="5042">
                  <c:v>40685</c:v>
                </c:pt>
                <c:pt idx="5043">
                  <c:v>40686</c:v>
                </c:pt>
                <c:pt idx="5044">
                  <c:v>40687</c:v>
                </c:pt>
                <c:pt idx="5045">
                  <c:v>40688</c:v>
                </c:pt>
                <c:pt idx="5046">
                  <c:v>40689</c:v>
                </c:pt>
                <c:pt idx="5047">
                  <c:v>40690</c:v>
                </c:pt>
                <c:pt idx="5048">
                  <c:v>40691</c:v>
                </c:pt>
                <c:pt idx="5049">
                  <c:v>40692</c:v>
                </c:pt>
                <c:pt idx="5050">
                  <c:v>40693</c:v>
                </c:pt>
                <c:pt idx="5051">
                  <c:v>40694</c:v>
                </c:pt>
                <c:pt idx="5052">
                  <c:v>40695</c:v>
                </c:pt>
                <c:pt idx="5053">
                  <c:v>40696</c:v>
                </c:pt>
                <c:pt idx="5054">
                  <c:v>40697</c:v>
                </c:pt>
                <c:pt idx="5055">
                  <c:v>40698</c:v>
                </c:pt>
                <c:pt idx="5056">
                  <c:v>40699</c:v>
                </c:pt>
                <c:pt idx="5057">
                  <c:v>40700</c:v>
                </c:pt>
                <c:pt idx="5058">
                  <c:v>40701</c:v>
                </c:pt>
                <c:pt idx="5059">
                  <c:v>40702</c:v>
                </c:pt>
                <c:pt idx="5060">
                  <c:v>40703</c:v>
                </c:pt>
                <c:pt idx="5061">
                  <c:v>40704</c:v>
                </c:pt>
                <c:pt idx="5062">
                  <c:v>40705</c:v>
                </c:pt>
                <c:pt idx="5063">
                  <c:v>40706</c:v>
                </c:pt>
                <c:pt idx="5064">
                  <c:v>40707</c:v>
                </c:pt>
                <c:pt idx="5065">
                  <c:v>40708</c:v>
                </c:pt>
                <c:pt idx="5066">
                  <c:v>40709</c:v>
                </c:pt>
                <c:pt idx="5067">
                  <c:v>40710</c:v>
                </c:pt>
                <c:pt idx="5068">
                  <c:v>40711</c:v>
                </c:pt>
                <c:pt idx="5069">
                  <c:v>40712</c:v>
                </c:pt>
                <c:pt idx="5070">
                  <c:v>40713</c:v>
                </c:pt>
                <c:pt idx="5071">
                  <c:v>40714</c:v>
                </c:pt>
                <c:pt idx="5072">
                  <c:v>40715</c:v>
                </c:pt>
                <c:pt idx="5073">
                  <c:v>40716</c:v>
                </c:pt>
                <c:pt idx="5074">
                  <c:v>40717</c:v>
                </c:pt>
                <c:pt idx="5075">
                  <c:v>40718</c:v>
                </c:pt>
                <c:pt idx="5076">
                  <c:v>40719</c:v>
                </c:pt>
                <c:pt idx="5077">
                  <c:v>40720</c:v>
                </c:pt>
                <c:pt idx="5078">
                  <c:v>40721</c:v>
                </c:pt>
                <c:pt idx="5079">
                  <c:v>40722</c:v>
                </c:pt>
                <c:pt idx="5080">
                  <c:v>40723</c:v>
                </c:pt>
                <c:pt idx="5081">
                  <c:v>40724</c:v>
                </c:pt>
                <c:pt idx="5082">
                  <c:v>40725</c:v>
                </c:pt>
                <c:pt idx="5083">
                  <c:v>40726</c:v>
                </c:pt>
                <c:pt idx="5084">
                  <c:v>40727</c:v>
                </c:pt>
                <c:pt idx="5085">
                  <c:v>40728</c:v>
                </c:pt>
                <c:pt idx="5086">
                  <c:v>40729</c:v>
                </c:pt>
                <c:pt idx="5087">
                  <c:v>40730</c:v>
                </c:pt>
                <c:pt idx="5088">
                  <c:v>40731</c:v>
                </c:pt>
                <c:pt idx="5089">
                  <c:v>40732</c:v>
                </c:pt>
                <c:pt idx="5090">
                  <c:v>40733</c:v>
                </c:pt>
                <c:pt idx="5091">
                  <c:v>40734</c:v>
                </c:pt>
                <c:pt idx="5092">
                  <c:v>40735</c:v>
                </c:pt>
                <c:pt idx="5093">
                  <c:v>40736</c:v>
                </c:pt>
                <c:pt idx="5094">
                  <c:v>40737</c:v>
                </c:pt>
                <c:pt idx="5095">
                  <c:v>40738</c:v>
                </c:pt>
                <c:pt idx="5096">
                  <c:v>40739</c:v>
                </c:pt>
                <c:pt idx="5097">
                  <c:v>40740</c:v>
                </c:pt>
                <c:pt idx="5098">
                  <c:v>40741</c:v>
                </c:pt>
                <c:pt idx="5099">
                  <c:v>40742</c:v>
                </c:pt>
                <c:pt idx="5100">
                  <c:v>40743</c:v>
                </c:pt>
                <c:pt idx="5101">
                  <c:v>40744</c:v>
                </c:pt>
                <c:pt idx="5102">
                  <c:v>40745</c:v>
                </c:pt>
                <c:pt idx="5103">
                  <c:v>40746</c:v>
                </c:pt>
                <c:pt idx="5104">
                  <c:v>40747</c:v>
                </c:pt>
                <c:pt idx="5105">
                  <c:v>40748</c:v>
                </c:pt>
                <c:pt idx="5106">
                  <c:v>40749</c:v>
                </c:pt>
                <c:pt idx="5107">
                  <c:v>40750</c:v>
                </c:pt>
                <c:pt idx="5108">
                  <c:v>40751</c:v>
                </c:pt>
                <c:pt idx="5109">
                  <c:v>40752</c:v>
                </c:pt>
                <c:pt idx="5110">
                  <c:v>40753</c:v>
                </c:pt>
                <c:pt idx="5111">
                  <c:v>40754</c:v>
                </c:pt>
                <c:pt idx="5112">
                  <c:v>40755</c:v>
                </c:pt>
                <c:pt idx="5113">
                  <c:v>40756</c:v>
                </c:pt>
                <c:pt idx="5114">
                  <c:v>40757</c:v>
                </c:pt>
                <c:pt idx="5115">
                  <c:v>40758</c:v>
                </c:pt>
                <c:pt idx="5116">
                  <c:v>40759</c:v>
                </c:pt>
                <c:pt idx="5117">
                  <c:v>40760</c:v>
                </c:pt>
                <c:pt idx="5118">
                  <c:v>40761</c:v>
                </c:pt>
                <c:pt idx="5119">
                  <c:v>40762</c:v>
                </c:pt>
                <c:pt idx="5120">
                  <c:v>40763</c:v>
                </c:pt>
                <c:pt idx="5121">
                  <c:v>40764</c:v>
                </c:pt>
                <c:pt idx="5122">
                  <c:v>40765</c:v>
                </c:pt>
                <c:pt idx="5123">
                  <c:v>40766</c:v>
                </c:pt>
                <c:pt idx="5124">
                  <c:v>40767</c:v>
                </c:pt>
                <c:pt idx="5125">
                  <c:v>40768</c:v>
                </c:pt>
                <c:pt idx="5126">
                  <c:v>40769</c:v>
                </c:pt>
                <c:pt idx="5127">
                  <c:v>40770</c:v>
                </c:pt>
                <c:pt idx="5128">
                  <c:v>40771</c:v>
                </c:pt>
                <c:pt idx="5129">
                  <c:v>40772</c:v>
                </c:pt>
                <c:pt idx="5130">
                  <c:v>40773</c:v>
                </c:pt>
                <c:pt idx="5131">
                  <c:v>40774</c:v>
                </c:pt>
                <c:pt idx="5132">
                  <c:v>40775</c:v>
                </c:pt>
                <c:pt idx="5133">
                  <c:v>40776</c:v>
                </c:pt>
                <c:pt idx="5134">
                  <c:v>40777</c:v>
                </c:pt>
                <c:pt idx="5135">
                  <c:v>40778</c:v>
                </c:pt>
                <c:pt idx="5136">
                  <c:v>40779</c:v>
                </c:pt>
                <c:pt idx="5137">
                  <c:v>40780</c:v>
                </c:pt>
                <c:pt idx="5138">
                  <c:v>40781</c:v>
                </c:pt>
                <c:pt idx="5139">
                  <c:v>40782</c:v>
                </c:pt>
                <c:pt idx="5140">
                  <c:v>40783</c:v>
                </c:pt>
                <c:pt idx="5141">
                  <c:v>40784</c:v>
                </c:pt>
                <c:pt idx="5142">
                  <c:v>40785</c:v>
                </c:pt>
                <c:pt idx="5143">
                  <c:v>40786</c:v>
                </c:pt>
                <c:pt idx="5144">
                  <c:v>40787</c:v>
                </c:pt>
                <c:pt idx="5145">
                  <c:v>40788</c:v>
                </c:pt>
                <c:pt idx="5146">
                  <c:v>40789</c:v>
                </c:pt>
                <c:pt idx="5147">
                  <c:v>40790</c:v>
                </c:pt>
                <c:pt idx="5148">
                  <c:v>40791</c:v>
                </c:pt>
                <c:pt idx="5149">
                  <c:v>40792</c:v>
                </c:pt>
                <c:pt idx="5150">
                  <c:v>40793</c:v>
                </c:pt>
                <c:pt idx="5151">
                  <c:v>40794</c:v>
                </c:pt>
                <c:pt idx="5152">
                  <c:v>40795</c:v>
                </c:pt>
                <c:pt idx="5153">
                  <c:v>40796</c:v>
                </c:pt>
                <c:pt idx="5154">
                  <c:v>40797</c:v>
                </c:pt>
                <c:pt idx="5155">
                  <c:v>40798</c:v>
                </c:pt>
                <c:pt idx="5156">
                  <c:v>40799</c:v>
                </c:pt>
                <c:pt idx="5157">
                  <c:v>40800</c:v>
                </c:pt>
                <c:pt idx="5158">
                  <c:v>40801</c:v>
                </c:pt>
                <c:pt idx="5159">
                  <c:v>40802</c:v>
                </c:pt>
                <c:pt idx="5160">
                  <c:v>40803</c:v>
                </c:pt>
                <c:pt idx="5161">
                  <c:v>40804</c:v>
                </c:pt>
                <c:pt idx="5162">
                  <c:v>40805</c:v>
                </c:pt>
                <c:pt idx="5163">
                  <c:v>40806</c:v>
                </c:pt>
                <c:pt idx="5164">
                  <c:v>40807</c:v>
                </c:pt>
                <c:pt idx="5165">
                  <c:v>40808</c:v>
                </c:pt>
                <c:pt idx="5166">
                  <c:v>40809</c:v>
                </c:pt>
                <c:pt idx="5167">
                  <c:v>40810</c:v>
                </c:pt>
                <c:pt idx="5168">
                  <c:v>40811</c:v>
                </c:pt>
                <c:pt idx="5169">
                  <c:v>40812</c:v>
                </c:pt>
                <c:pt idx="5170">
                  <c:v>40813</c:v>
                </c:pt>
                <c:pt idx="5171">
                  <c:v>40814</c:v>
                </c:pt>
                <c:pt idx="5172">
                  <c:v>40815</c:v>
                </c:pt>
                <c:pt idx="5173">
                  <c:v>40816</c:v>
                </c:pt>
                <c:pt idx="5174">
                  <c:v>40817</c:v>
                </c:pt>
                <c:pt idx="5175">
                  <c:v>40818</c:v>
                </c:pt>
                <c:pt idx="5176">
                  <c:v>40819</c:v>
                </c:pt>
                <c:pt idx="5177">
                  <c:v>40820</c:v>
                </c:pt>
                <c:pt idx="5178">
                  <c:v>40821</c:v>
                </c:pt>
                <c:pt idx="5179">
                  <c:v>40822</c:v>
                </c:pt>
                <c:pt idx="5180">
                  <c:v>40823</c:v>
                </c:pt>
                <c:pt idx="5181">
                  <c:v>40824</c:v>
                </c:pt>
                <c:pt idx="5182">
                  <c:v>40825</c:v>
                </c:pt>
                <c:pt idx="5183">
                  <c:v>40826</c:v>
                </c:pt>
                <c:pt idx="5184">
                  <c:v>40827</c:v>
                </c:pt>
                <c:pt idx="5185">
                  <c:v>40828</c:v>
                </c:pt>
                <c:pt idx="5186">
                  <c:v>40829</c:v>
                </c:pt>
                <c:pt idx="5187">
                  <c:v>40830</c:v>
                </c:pt>
                <c:pt idx="5188">
                  <c:v>40831</c:v>
                </c:pt>
                <c:pt idx="5189">
                  <c:v>40832</c:v>
                </c:pt>
                <c:pt idx="5190">
                  <c:v>40833</c:v>
                </c:pt>
                <c:pt idx="5191">
                  <c:v>40834</c:v>
                </c:pt>
                <c:pt idx="5192">
                  <c:v>40835</c:v>
                </c:pt>
                <c:pt idx="5193">
                  <c:v>40836</c:v>
                </c:pt>
                <c:pt idx="5194">
                  <c:v>40837</c:v>
                </c:pt>
                <c:pt idx="5195">
                  <c:v>40838</c:v>
                </c:pt>
                <c:pt idx="5196">
                  <c:v>40839</c:v>
                </c:pt>
                <c:pt idx="5197">
                  <c:v>40840</c:v>
                </c:pt>
                <c:pt idx="5198">
                  <c:v>40841</c:v>
                </c:pt>
                <c:pt idx="5199">
                  <c:v>40842</c:v>
                </c:pt>
                <c:pt idx="5200">
                  <c:v>40843</c:v>
                </c:pt>
                <c:pt idx="5201">
                  <c:v>40844</c:v>
                </c:pt>
                <c:pt idx="5202">
                  <c:v>40845</c:v>
                </c:pt>
                <c:pt idx="5203">
                  <c:v>40846</c:v>
                </c:pt>
                <c:pt idx="5204">
                  <c:v>40847</c:v>
                </c:pt>
                <c:pt idx="5205">
                  <c:v>40848</c:v>
                </c:pt>
                <c:pt idx="5206">
                  <c:v>40849</c:v>
                </c:pt>
                <c:pt idx="5207">
                  <c:v>40850</c:v>
                </c:pt>
                <c:pt idx="5208">
                  <c:v>40851</c:v>
                </c:pt>
                <c:pt idx="5209">
                  <c:v>40852</c:v>
                </c:pt>
                <c:pt idx="5210">
                  <c:v>40853</c:v>
                </c:pt>
                <c:pt idx="5211">
                  <c:v>40854</c:v>
                </c:pt>
                <c:pt idx="5212">
                  <c:v>40855</c:v>
                </c:pt>
                <c:pt idx="5213">
                  <c:v>40856</c:v>
                </c:pt>
                <c:pt idx="5214">
                  <c:v>40857</c:v>
                </c:pt>
                <c:pt idx="5215">
                  <c:v>40858</c:v>
                </c:pt>
                <c:pt idx="5216">
                  <c:v>40859</c:v>
                </c:pt>
                <c:pt idx="5217">
                  <c:v>40860</c:v>
                </c:pt>
                <c:pt idx="5218">
                  <c:v>40861</c:v>
                </c:pt>
                <c:pt idx="5219">
                  <c:v>40862</c:v>
                </c:pt>
                <c:pt idx="5220">
                  <c:v>40863</c:v>
                </c:pt>
                <c:pt idx="5221">
                  <c:v>40864</c:v>
                </c:pt>
                <c:pt idx="5222">
                  <c:v>40865</c:v>
                </c:pt>
                <c:pt idx="5223">
                  <c:v>40866</c:v>
                </c:pt>
                <c:pt idx="5224">
                  <c:v>40867</c:v>
                </c:pt>
                <c:pt idx="5225">
                  <c:v>40868</c:v>
                </c:pt>
                <c:pt idx="5226">
                  <c:v>40869</c:v>
                </c:pt>
                <c:pt idx="5227">
                  <c:v>40870</c:v>
                </c:pt>
                <c:pt idx="5228">
                  <c:v>40871</c:v>
                </c:pt>
                <c:pt idx="5229">
                  <c:v>40872</c:v>
                </c:pt>
                <c:pt idx="5230">
                  <c:v>40873</c:v>
                </c:pt>
                <c:pt idx="5231">
                  <c:v>40874</c:v>
                </c:pt>
                <c:pt idx="5232">
                  <c:v>40875</c:v>
                </c:pt>
                <c:pt idx="5233">
                  <c:v>40876</c:v>
                </c:pt>
                <c:pt idx="5234">
                  <c:v>40877</c:v>
                </c:pt>
                <c:pt idx="5235">
                  <c:v>40878</c:v>
                </c:pt>
                <c:pt idx="5236">
                  <c:v>40879</c:v>
                </c:pt>
                <c:pt idx="5237">
                  <c:v>40880</c:v>
                </c:pt>
                <c:pt idx="5238">
                  <c:v>40881</c:v>
                </c:pt>
                <c:pt idx="5239">
                  <c:v>40882</c:v>
                </c:pt>
                <c:pt idx="5240">
                  <c:v>40883</c:v>
                </c:pt>
                <c:pt idx="5241">
                  <c:v>40884</c:v>
                </c:pt>
                <c:pt idx="5242">
                  <c:v>40885</c:v>
                </c:pt>
                <c:pt idx="5243">
                  <c:v>40886</c:v>
                </c:pt>
                <c:pt idx="5244">
                  <c:v>40887</c:v>
                </c:pt>
                <c:pt idx="5245">
                  <c:v>40888</c:v>
                </c:pt>
                <c:pt idx="5246">
                  <c:v>40889</c:v>
                </c:pt>
                <c:pt idx="5247">
                  <c:v>40890</c:v>
                </c:pt>
                <c:pt idx="5248">
                  <c:v>40891</c:v>
                </c:pt>
                <c:pt idx="5249">
                  <c:v>40892</c:v>
                </c:pt>
                <c:pt idx="5250">
                  <c:v>40893</c:v>
                </c:pt>
                <c:pt idx="5251">
                  <c:v>40894</c:v>
                </c:pt>
                <c:pt idx="5252">
                  <c:v>40895</c:v>
                </c:pt>
                <c:pt idx="5253">
                  <c:v>40896</c:v>
                </c:pt>
                <c:pt idx="5254">
                  <c:v>40897</c:v>
                </c:pt>
                <c:pt idx="5255">
                  <c:v>40898</c:v>
                </c:pt>
                <c:pt idx="5256">
                  <c:v>40899</c:v>
                </c:pt>
                <c:pt idx="5257">
                  <c:v>40900</c:v>
                </c:pt>
                <c:pt idx="5258">
                  <c:v>40901</c:v>
                </c:pt>
                <c:pt idx="5259">
                  <c:v>40902</c:v>
                </c:pt>
                <c:pt idx="5260">
                  <c:v>40903</c:v>
                </c:pt>
                <c:pt idx="5261">
                  <c:v>40904</c:v>
                </c:pt>
                <c:pt idx="5262">
                  <c:v>40905</c:v>
                </c:pt>
                <c:pt idx="5263">
                  <c:v>40906</c:v>
                </c:pt>
                <c:pt idx="5264">
                  <c:v>40907</c:v>
                </c:pt>
                <c:pt idx="5265">
                  <c:v>40908</c:v>
                </c:pt>
                <c:pt idx="5266">
                  <c:v>40909</c:v>
                </c:pt>
                <c:pt idx="5267">
                  <c:v>40910</c:v>
                </c:pt>
                <c:pt idx="5268">
                  <c:v>40911</c:v>
                </c:pt>
                <c:pt idx="5269">
                  <c:v>40912</c:v>
                </c:pt>
                <c:pt idx="5270">
                  <c:v>40913</c:v>
                </c:pt>
                <c:pt idx="5271">
                  <c:v>40914</c:v>
                </c:pt>
                <c:pt idx="5272">
                  <c:v>40915</c:v>
                </c:pt>
                <c:pt idx="5273">
                  <c:v>40916</c:v>
                </c:pt>
                <c:pt idx="5274">
                  <c:v>40917</c:v>
                </c:pt>
                <c:pt idx="5275">
                  <c:v>40918</c:v>
                </c:pt>
                <c:pt idx="5276">
                  <c:v>40919</c:v>
                </c:pt>
                <c:pt idx="5277">
                  <c:v>40920</c:v>
                </c:pt>
                <c:pt idx="5278">
                  <c:v>40921</c:v>
                </c:pt>
                <c:pt idx="5279">
                  <c:v>40922</c:v>
                </c:pt>
                <c:pt idx="5280">
                  <c:v>40923</c:v>
                </c:pt>
                <c:pt idx="5281">
                  <c:v>40924</c:v>
                </c:pt>
                <c:pt idx="5282">
                  <c:v>40925</c:v>
                </c:pt>
                <c:pt idx="5283">
                  <c:v>40926</c:v>
                </c:pt>
                <c:pt idx="5284">
                  <c:v>40927</c:v>
                </c:pt>
                <c:pt idx="5285">
                  <c:v>40928</c:v>
                </c:pt>
                <c:pt idx="5286">
                  <c:v>40929</c:v>
                </c:pt>
                <c:pt idx="5287">
                  <c:v>40930</c:v>
                </c:pt>
                <c:pt idx="5288">
                  <c:v>40931</c:v>
                </c:pt>
                <c:pt idx="5289">
                  <c:v>40932</c:v>
                </c:pt>
                <c:pt idx="5290">
                  <c:v>40933</c:v>
                </c:pt>
                <c:pt idx="5291">
                  <c:v>40934</c:v>
                </c:pt>
                <c:pt idx="5292">
                  <c:v>40935</c:v>
                </c:pt>
                <c:pt idx="5293">
                  <c:v>40936</c:v>
                </c:pt>
                <c:pt idx="5294">
                  <c:v>40937</c:v>
                </c:pt>
                <c:pt idx="5295">
                  <c:v>40938</c:v>
                </c:pt>
                <c:pt idx="5296">
                  <c:v>40939</c:v>
                </c:pt>
                <c:pt idx="5297">
                  <c:v>40940</c:v>
                </c:pt>
                <c:pt idx="5298">
                  <c:v>40941</c:v>
                </c:pt>
                <c:pt idx="5299">
                  <c:v>40942</c:v>
                </c:pt>
                <c:pt idx="5300">
                  <c:v>40943</c:v>
                </c:pt>
                <c:pt idx="5301">
                  <c:v>40944</c:v>
                </c:pt>
                <c:pt idx="5302">
                  <c:v>40945</c:v>
                </c:pt>
                <c:pt idx="5303">
                  <c:v>40946</c:v>
                </c:pt>
                <c:pt idx="5304">
                  <c:v>40947</c:v>
                </c:pt>
                <c:pt idx="5305">
                  <c:v>40948</c:v>
                </c:pt>
                <c:pt idx="5306">
                  <c:v>40949</c:v>
                </c:pt>
                <c:pt idx="5307">
                  <c:v>40950</c:v>
                </c:pt>
                <c:pt idx="5308">
                  <c:v>40951</c:v>
                </c:pt>
                <c:pt idx="5309">
                  <c:v>40952</c:v>
                </c:pt>
                <c:pt idx="5310">
                  <c:v>40953</c:v>
                </c:pt>
                <c:pt idx="5311">
                  <c:v>40954</c:v>
                </c:pt>
                <c:pt idx="5312">
                  <c:v>40955</c:v>
                </c:pt>
                <c:pt idx="5313">
                  <c:v>40956</c:v>
                </c:pt>
                <c:pt idx="5314">
                  <c:v>40957</c:v>
                </c:pt>
                <c:pt idx="5315">
                  <c:v>40958</c:v>
                </c:pt>
                <c:pt idx="5316">
                  <c:v>40959</c:v>
                </c:pt>
                <c:pt idx="5317">
                  <c:v>40960</c:v>
                </c:pt>
                <c:pt idx="5318">
                  <c:v>40961</c:v>
                </c:pt>
                <c:pt idx="5319">
                  <c:v>40962</c:v>
                </c:pt>
                <c:pt idx="5320">
                  <c:v>40963</c:v>
                </c:pt>
                <c:pt idx="5321">
                  <c:v>40964</c:v>
                </c:pt>
                <c:pt idx="5322">
                  <c:v>40965</c:v>
                </c:pt>
                <c:pt idx="5323">
                  <c:v>40966</c:v>
                </c:pt>
                <c:pt idx="5324">
                  <c:v>40967</c:v>
                </c:pt>
                <c:pt idx="5325">
                  <c:v>40968</c:v>
                </c:pt>
                <c:pt idx="5326">
                  <c:v>40969</c:v>
                </c:pt>
                <c:pt idx="5327">
                  <c:v>40970</c:v>
                </c:pt>
                <c:pt idx="5328">
                  <c:v>40971</c:v>
                </c:pt>
                <c:pt idx="5329">
                  <c:v>40972</c:v>
                </c:pt>
                <c:pt idx="5330">
                  <c:v>40973</c:v>
                </c:pt>
                <c:pt idx="5331">
                  <c:v>40974</c:v>
                </c:pt>
                <c:pt idx="5332">
                  <c:v>40975</c:v>
                </c:pt>
                <c:pt idx="5333">
                  <c:v>40976</c:v>
                </c:pt>
                <c:pt idx="5334">
                  <c:v>40977</c:v>
                </c:pt>
                <c:pt idx="5335">
                  <c:v>40978</c:v>
                </c:pt>
                <c:pt idx="5336">
                  <c:v>40979</c:v>
                </c:pt>
                <c:pt idx="5337">
                  <c:v>40980</c:v>
                </c:pt>
                <c:pt idx="5338">
                  <c:v>40981</c:v>
                </c:pt>
                <c:pt idx="5339">
                  <c:v>40982</c:v>
                </c:pt>
                <c:pt idx="5340">
                  <c:v>40983</c:v>
                </c:pt>
                <c:pt idx="5341">
                  <c:v>40984</c:v>
                </c:pt>
                <c:pt idx="5342">
                  <c:v>40985</c:v>
                </c:pt>
                <c:pt idx="5343">
                  <c:v>40986</c:v>
                </c:pt>
                <c:pt idx="5344">
                  <c:v>40987</c:v>
                </c:pt>
                <c:pt idx="5345">
                  <c:v>40988</c:v>
                </c:pt>
                <c:pt idx="5346">
                  <c:v>40989</c:v>
                </c:pt>
                <c:pt idx="5347">
                  <c:v>40990</c:v>
                </c:pt>
                <c:pt idx="5348">
                  <c:v>40991</c:v>
                </c:pt>
                <c:pt idx="5349">
                  <c:v>40992</c:v>
                </c:pt>
                <c:pt idx="5350">
                  <c:v>40993</c:v>
                </c:pt>
                <c:pt idx="5351">
                  <c:v>40994</c:v>
                </c:pt>
                <c:pt idx="5352">
                  <c:v>40995</c:v>
                </c:pt>
                <c:pt idx="5353">
                  <c:v>40996</c:v>
                </c:pt>
                <c:pt idx="5354">
                  <c:v>40997</c:v>
                </c:pt>
                <c:pt idx="5355">
                  <c:v>40998</c:v>
                </c:pt>
                <c:pt idx="5356">
                  <c:v>40999</c:v>
                </c:pt>
                <c:pt idx="5357">
                  <c:v>41000</c:v>
                </c:pt>
                <c:pt idx="5358">
                  <c:v>41001</c:v>
                </c:pt>
                <c:pt idx="5359">
                  <c:v>41002</c:v>
                </c:pt>
                <c:pt idx="5360">
                  <c:v>41003</c:v>
                </c:pt>
                <c:pt idx="5361">
                  <c:v>41004</c:v>
                </c:pt>
                <c:pt idx="5362">
                  <c:v>41005</c:v>
                </c:pt>
                <c:pt idx="5363">
                  <c:v>41006</c:v>
                </c:pt>
                <c:pt idx="5364">
                  <c:v>41007</c:v>
                </c:pt>
                <c:pt idx="5365">
                  <c:v>41008</c:v>
                </c:pt>
                <c:pt idx="5366">
                  <c:v>41009</c:v>
                </c:pt>
                <c:pt idx="5367">
                  <c:v>41010</c:v>
                </c:pt>
                <c:pt idx="5368">
                  <c:v>41011</c:v>
                </c:pt>
                <c:pt idx="5369">
                  <c:v>41012</c:v>
                </c:pt>
                <c:pt idx="5370">
                  <c:v>41013</c:v>
                </c:pt>
                <c:pt idx="5371">
                  <c:v>41014</c:v>
                </c:pt>
                <c:pt idx="5372">
                  <c:v>41015</c:v>
                </c:pt>
                <c:pt idx="5373">
                  <c:v>41016</c:v>
                </c:pt>
                <c:pt idx="5374">
                  <c:v>41017</c:v>
                </c:pt>
                <c:pt idx="5375">
                  <c:v>41018</c:v>
                </c:pt>
                <c:pt idx="5376">
                  <c:v>41019</c:v>
                </c:pt>
                <c:pt idx="5377">
                  <c:v>41020</c:v>
                </c:pt>
                <c:pt idx="5378">
                  <c:v>41021</c:v>
                </c:pt>
                <c:pt idx="5379">
                  <c:v>41022</c:v>
                </c:pt>
                <c:pt idx="5380">
                  <c:v>41023</c:v>
                </c:pt>
                <c:pt idx="5381">
                  <c:v>41024</c:v>
                </c:pt>
                <c:pt idx="5382">
                  <c:v>41025</c:v>
                </c:pt>
                <c:pt idx="5383">
                  <c:v>41026</c:v>
                </c:pt>
                <c:pt idx="5384">
                  <c:v>41027</c:v>
                </c:pt>
                <c:pt idx="5385">
                  <c:v>41028</c:v>
                </c:pt>
                <c:pt idx="5386">
                  <c:v>41029</c:v>
                </c:pt>
                <c:pt idx="5387">
                  <c:v>41030</c:v>
                </c:pt>
                <c:pt idx="5388">
                  <c:v>41031</c:v>
                </c:pt>
                <c:pt idx="5389">
                  <c:v>41032</c:v>
                </c:pt>
                <c:pt idx="5390">
                  <c:v>41033</c:v>
                </c:pt>
                <c:pt idx="5391">
                  <c:v>41034</c:v>
                </c:pt>
                <c:pt idx="5392">
                  <c:v>41035</c:v>
                </c:pt>
                <c:pt idx="5393">
                  <c:v>41036</c:v>
                </c:pt>
                <c:pt idx="5394">
                  <c:v>41037</c:v>
                </c:pt>
                <c:pt idx="5395">
                  <c:v>41038</c:v>
                </c:pt>
                <c:pt idx="5396">
                  <c:v>41039</c:v>
                </c:pt>
                <c:pt idx="5397">
                  <c:v>41040</c:v>
                </c:pt>
                <c:pt idx="5398">
                  <c:v>41041</c:v>
                </c:pt>
                <c:pt idx="5399">
                  <c:v>41042</c:v>
                </c:pt>
                <c:pt idx="5400">
                  <c:v>41043</c:v>
                </c:pt>
                <c:pt idx="5401">
                  <c:v>41044</c:v>
                </c:pt>
                <c:pt idx="5402">
                  <c:v>41045</c:v>
                </c:pt>
                <c:pt idx="5403">
                  <c:v>41046</c:v>
                </c:pt>
                <c:pt idx="5404">
                  <c:v>41047</c:v>
                </c:pt>
                <c:pt idx="5405">
                  <c:v>41048</c:v>
                </c:pt>
                <c:pt idx="5406">
                  <c:v>41049</c:v>
                </c:pt>
                <c:pt idx="5407">
                  <c:v>41050</c:v>
                </c:pt>
                <c:pt idx="5408">
                  <c:v>41051</c:v>
                </c:pt>
                <c:pt idx="5409">
                  <c:v>41052</c:v>
                </c:pt>
                <c:pt idx="5410">
                  <c:v>41053</c:v>
                </c:pt>
                <c:pt idx="5411">
                  <c:v>41054</c:v>
                </c:pt>
                <c:pt idx="5412">
                  <c:v>41055</c:v>
                </c:pt>
                <c:pt idx="5413">
                  <c:v>41056</c:v>
                </c:pt>
                <c:pt idx="5414">
                  <c:v>41057</c:v>
                </c:pt>
                <c:pt idx="5415">
                  <c:v>41058</c:v>
                </c:pt>
                <c:pt idx="5416">
                  <c:v>41059</c:v>
                </c:pt>
                <c:pt idx="5417">
                  <c:v>41060</c:v>
                </c:pt>
                <c:pt idx="5418">
                  <c:v>41061</c:v>
                </c:pt>
                <c:pt idx="5419">
                  <c:v>41062</c:v>
                </c:pt>
                <c:pt idx="5420">
                  <c:v>41063</c:v>
                </c:pt>
                <c:pt idx="5421">
                  <c:v>41064</c:v>
                </c:pt>
                <c:pt idx="5422">
                  <c:v>41065</c:v>
                </c:pt>
                <c:pt idx="5423">
                  <c:v>41066</c:v>
                </c:pt>
                <c:pt idx="5424">
                  <c:v>41067</c:v>
                </c:pt>
                <c:pt idx="5425">
                  <c:v>41068</c:v>
                </c:pt>
                <c:pt idx="5426">
                  <c:v>41069</c:v>
                </c:pt>
                <c:pt idx="5427">
                  <c:v>41070</c:v>
                </c:pt>
                <c:pt idx="5428">
                  <c:v>41071</c:v>
                </c:pt>
                <c:pt idx="5429">
                  <c:v>41072</c:v>
                </c:pt>
                <c:pt idx="5430">
                  <c:v>41073</c:v>
                </c:pt>
                <c:pt idx="5431">
                  <c:v>41074</c:v>
                </c:pt>
                <c:pt idx="5432">
                  <c:v>41075</c:v>
                </c:pt>
                <c:pt idx="5433">
                  <c:v>41076</c:v>
                </c:pt>
                <c:pt idx="5434">
                  <c:v>41077</c:v>
                </c:pt>
                <c:pt idx="5435">
                  <c:v>41078</c:v>
                </c:pt>
                <c:pt idx="5436">
                  <c:v>41079</c:v>
                </c:pt>
                <c:pt idx="5437">
                  <c:v>41080</c:v>
                </c:pt>
                <c:pt idx="5438">
                  <c:v>41081</c:v>
                </c:pt>
                <c:pt idx="5439">
                  <c:v>41082</c:v>
                </c:pt>
                <c:pt idx="5440">
                  <c:v>41083</c:v>
                </c:pt>
                <c:pt idx="5441">
                  <c:v>41084</c:v>
                </c:pt>
                <c:pt idx="5442">
                  <c:v>41085</c:v>
                </c:pt>
                <c:pt idx="5443">
                  <c:v>41086</c:v>
                </c:pt>
                <c:pt idx="5444">
                  <c:v>41087</c:v>
                </c:pt>
                <c:pt idx="5445">
                  <c:v>41088</c:v>
                </c:pt>
                <c:pt idx="5446">
                  <c:v>41089</c:v>
                </c:pt>
                <c:pt idx="5447">
                  <c:v>41090</c:v>
                </c:pt>
                <c:pt idx="5448">
                  <c:v>41091</c:v>
                </c:pt>
                <c:pt idx="5449">
                  <c:v>41092</c:v>
                </c:pt>
                <c:pt idx="5450">
                  <c:v>41093</c:v>
                </c:pt>
                <c:pt idx="5451">
                  <c:v>41094</c:v>
                </c:pt>
                <c:pt idx="5452">
                  <c:v>41095</c:v>
                </c:pt>
                <c:pt idx="5453">
                  <c:v>41096</c:v>
                </c:pt>
                <c:pt idx="5454">
                  <c:v>41097</c:v>
                </c:pt>
                <c:pt idx="5455">
                  <c:v>41098</c:v>
                </c:pt>
                <c:pt idx="5456">
                  <c:v>41099</c:v>
                </c:pt>
                <c:pt idx="5457">
                  <c:v>41100</c:v>
                </c:pt>
                <c:pt idx="5458">
                  <c:v>41101</c:v>
                </c:pt>
                <c:pt idx="5459">
                  <c:v>41102</c:v>
                </c:pt>
                <c:pt idx="5460">
                  <c:v>41103</c:v>
                </c:pt>
                <c:pt idx="5461">
                  <c:v>41104</c:v>
                </c:pt>
                <c:pt idx="5462">
                  <c:v>41105</c:v>
                </c:pt>
                <c:pt idx="5463">
                  <c:v>41106</c:v>
                </c:pt>
                <c:pt idx="5464">
                  <c:v>41107</c:v>
                </c:pt>
                <c:pt idx="5465">
                  <c:v>41108</c:v>
                </c:pt>
                <c:pt idx="5466">
                  <c:v>41109</c:v>
                </c:pt>
                <c:pt idx="5467">
                  <c:v>41110</c:v>
                </c:pt>
                <c:pt idx="5468">
                  <c:v>41111</c:v>
                </c:pt>
                <c:pt idx="5469">
                  <c:v>41112</c:v>
                </c:pt>
                <c:pt idx="5470">
                  <c:v>41113</c:v>
                </c:pt>
                <c:pt idx="5471">
                  <c:v>41114</c:v>
                </c:pt>
                <c:pt idx="5472">
                  <c:v>41115</c:v>
                </c:pt>
                <c:pt idx="5473">
                  <c:v>41116</c:v>
                </c:pt>
                <c:pt idx="5474">
                  <c:v>41117</c:v>
                </c:pt>
                <c:pt idx="5475">
                  <c:v>41118</c:v>
                </c:pt>
                <c:pt idx="5476">
                  <c:v>41119</c:v>
                </c:pt>
                <c:pt idx="5477">
                  <c:v>41120</c:v>
                </c:pt>
                <c:pt idx="5478">
                  <c:v>41121</c:v>
                </c:pt>
                <c:pt idx="5479">
                  <c:v>41122</c:v>
                </c:pt>
                <c:pt idx="5480">
                  <c:v>41123</c:v>
                </c:pt>
                <c:pt idx="5481">
                  <c:v>41124</c:v>
                </c:pt>
                <c:pt idx="5482">
                  <c:v>41125</c:v>
                </c:pt>
                <c:pt idx="5483">
                  <c:v>41126</c:v>
                </c:pt>
                <c:pt idx="5484">
                  <c:v>41127</c:v>
                </c:pt>
                <c:pt idx="5485">
                  <c:v>41128</c:v>
                </c:pt>
                <c:pt idx="5486">
                  <c:v>41129</c:v>
                </c:pt>
                <c:pt idx="5487">
                  <c:v>41130</c:v>
                </c:pt>
                <c:pt idx="5488">
                  <c:v>41131</c:v>
                </c:pt>
                <c:pt idx="5489">
                  <c:v>41132</c:v>
                </c:pt>
                <c:pt idx="5490">
                  <c:v>41133</c:v>
                </c:pt>
                <c:pt idx="5491">
                  <c:v>41134</c:v>
                </c:pt>
                <c:pt idx="5492">
                  <c:v>41135</c:v>
                </c:pt>
                <c:pt idx="5493">
                  <c:v>41136</c:v>
                </c:pt>
                <c:pt idx="5494">
                  <c:v>41137</c:v>
                </c:pt>
                <c:pt idx="5495">
                  <c:v>41138</c:v>
                </c:pt>
                <c:pt idx="5496">
                  <c:v>41139</c:v>
                </c:pt>
                <c:pt idx="5497">
                  <c:v>41140</c:v>
                </c:pt>
                <c:pt idx="5498">
                  <c:v>41141</c:v>
                </c:pt>
                <c:pt idx="5499">
                  <c:v>41142</c:v>
                </c:pt>
                <c:pt idx="5500">
                  <c:v>41143</c:v>
                </c:pt>
                <c:pt idx="5501">
                  <c:v>41144</c:v>
                </c:pt>
                <c:pt idx="5502">
                  <c:v>41145</c:v>
                </c:pt>
                <c:pt idx="5503">
                  <c:v>41146</c:v>
                </c:pt>
                <c:pt idx="5504">
                  <c:v>41147</c:v>
                </c:pt>
                <c:pt idx="5505">
                  <c:v>41148</c:v>
                </c:pt>
                <c:pt idx="5506">
                  <c:v>41149</c:v>
                </c:pt>
                <c:pt idx="5507">
                  <c:v>41150</c:v>
                </c:pt>
                <c:pt idx="5508">
                  <c:v>41151</c:v>
                </c:pt>
                <c:pt idx="5509">
                  <c:v>41152</c:v>
                </c:pt>
                <c:pt idx="5510">
                  <c:v>41153</c:v>
                </c:pt>
                <c:pt idx="5511">
                  <c:v>41154</c:v>
                </c:pt>
                <c:pt idx="5512">
                  <c:v>41155</c:v>
                </c:pt>
                <c:pt idx="5513">
                  <c:v>41156</c:v>
                </c:pt>
                <c:pt idx="5514">
                  <c:v>41157</c:v>
                </c:pt>
                <c:pt idx="5515">
                  <c:v>41158</c:v>
                </c:pt>
                <c:pt idx="5516">
                  <c:v>41159</c:v>
                </c:pt>
                <c:pt idx="5517">
                  <c:v>41160</c:v>
                </c:pt>
                <c:pt idx="5518">
                  <c:v>41161</c:v>
                </c:pt>
                <c:pt idx="5519">
                  <c:v>41162</c:v>
                </c:pt>
                <c:pt idx="5520">
                  <c:v>41163</c:v>
                </c:pt>
                <c:pt idx="5521">
                  <c:v>41164</c:v>
                </c:pt>
                <c:pt idx="5522">
                  <c:v>41165</c:v>
                </c:pt>
                <c:pt idx="5523">
                  <c:v>41166</c:v>
                </c:pt>
                <c:pt idx="5524">
                  <c:v>41167</c:v>
                </c:pt>
                <c:pt idx="5525">
                  <c:v>41168</c:v>
                </c:pt>
                <c:pt idx="5526">
                  <c:v>41169</c:v>
                </c:pt>
                <c:pt idx="5527">
                  <c:v>41170</c:v>
                </c:pt>
                <c:pt idx="5528">
                  <c:v>41171</c:v>
                </c:pt>
                <c:pt idx="5529">
                  <c:v>41172</c:v>
                </c:pt>
                <c:pt idx="5530">
                  <c:v>41173</c:v>
                </c:pt>
                <c:pt idx="5531">
                  <c:v>41174</c:v>
                </c:pt>
                <c:pt idx="5532">
                  <c:v>41175</c:v>
                </c:pt>
                <c:pt idx="5533">
                  <c:v>41176</c:v>
                </c:pt>
                <c:pt idx="5534">
                  <c:v>41177</c:v>
                </c:pt>
                <c:pt idx="5535">
                  <c:v>41178</c:v>
                </c:pt>
                <c:pt idx="5536">
                  <c:v>41179</c:v>
                </c:pt>
                <c:pt idx="5537">
                  <c:v>41180</c:v>
                </c:pt>
                <c:pt idx="5538">
                  <c:v>41181</c:v>
                </c:pt>
                <c:pt idx="5539">
                  <c:v>41182</c:v>
                </c:pt>
                <c:pt idx="5540">
                  <c:v>41183</c:v>
                </c:pt>
                <c:pt idx="5541">
                  <c:v>41184</c:v>
                </c:pt>
                <c:pt idx="5542">
                  <c:v>41185</c:v>
                </c:pt>
                <c:pt idx="5543">
                  <c:v>41186</c:v>
                </c:pt>
                <c:pt idx="5544">
                  <c:v>41187</c:v>
                </c:pt>
                <c:pt idx="5545">
                  <c:v>41188</c:v>
                </c:pt>
                <c:pt idx="5546">
                  <c:v>41189</c:v>
                </c:pt>
                <c:pt idx="5547">
                  <c:v>41190</c:v>
                </c:pt>
                <c:pt idx="5548">
                  <c:v>41191</c:v>
                </c:pt>
                <c:pt idx="5549">
                  <c:v>41192</c:v>
                </c:pt>
                <c:pt idx="5550">
                  <c:v>41193</c:v>
                </c:pt>
                <c:pt idx="5551">
                  <c:v>41194</c:v>
                </c:pt>
                <c:pt idx="5552">
                  <c:v>41195</c:v>
                </c:pt>
                <c:pt idx="5553">
                  <c:v>41196</c:v>
                </c:pt>
                <c:pt idx="5554">
                  <c:v>41197</c:v>
                </c:pt>
                <c:pt idx="5555">
                  <c:v>41198</c:v>
                </c:pt>
                <c:pt idx="5556">
                  <c:v>41199</c:v>
                </c:pt>
                <c:pt idx="5557">
                  <c:v>41200</c:v>
                </c:pt>
                <c:pt idx="5558">
                  <c:v>41201</c:v>
                </c:pt>
                <c:pt idx="5559">
                  <c:v>41202</c:v>
                </c:pt>
                <c:pt idx="5560">
                  <c:v>41203</c:v>
                </c:pt>
                <c:pt idx="5561">
                  <c:v>41204</c:v>
                </c:pt>
                <c:pt idx="5562">
                  <c:v>41205</c:v>
                </c:pt>
                <c:pt idx="5563">
                  <c:v>41206</c:v>
                </c:pt>
                <c:pt idx="5564">
                  <c:v>41207</c:v>
                </c:pt>
                <c:pt idx="5565">
                  <c:v>41208</c:v>
                </c:pt>
                <c:pt idx="5566">
                  <c:v>41209</c:v>
                </c:pt>
                <c:pt idx="5567">
                  <c:v>41210</c:v>
                </c:pt>
                <c:pt idx="5568">
                  <c:v>41211</c:v>
                </c:pt>
                <c:pt idx="5569">
                  <c:v>41212</c:v>
                </c:pt>
                <c:pt idx="5570">
                  <c:v>41213</c:v>
                </c:pt>
                <c:pt idx="5571">
                  <c:v>41214</c:v>
                </c:pt>
                <c:pt idx="5572">
                  <c:v>41215</c:v>
                </c:pt>
                <c:pt idx="5573">
                  <c:v>41216</c:v>
                </c:pt>
                <c:pt idx="5574">
                  <c:v>41217</c:v>
                </c:pt>
                <c:pt idx="5575">
                  <c:v>41218</c:v>
                </c:pt>
                <c:pt idx="5576">
                  <c:v>41219</c:v>
                </c:pt>
                <c:pt idx="5577">
                  <c:v>41220</c:v>
                </c:pt>
                <c:pt idx="5578">
                  <c:v>41221</c:v>
                </c:pt>
                <c:pt idx="5579">
                  <c:v>41222</c:v>
                </c:pt>
                <c:pt idx="5580">
                  <c:v>41223</c:v>
                </c:pt>
                <c:pt idx="5581">
                  <c:v>41224</c:v>
                </c:pt>
                <c:pt idx="5582">
                  <c:v>41225</c:v>
                </c:pt>
                <c:pt idx="5583">
                  <c:v>41226</c:v>
                </c:pt>
                <c:pt idx="5584">
                  <c:v>41227</c:v>
                </c:pt>
                <c:pt idx="5585">
                  <c:v>41228</c:v>
                </c:pt>
                <c:pt idx="5586">
                  <c:v>41229</c:v>
                </c:pt>
                <c:pt idx="5587">
                  <c:v>41230</c:v>
                </c:pt>
                <c:pt idx="5588">
                  <c:v>41231</c:v>
                </c:pt>
                <c:pt idx="5589">
                  <c:v>41232</c:v>
                </c:pt>
                <c:pt idx="5590">
                  <c:v>41233</c:v>
                </c:pt>
                <c:pt idx="5591">
                  <c:v>41234</c:v>
                </c:pt>
                <c:pt idx="5592">
                  <c:v>41235</c:v>
                </c:pt>
                <c:pt idx="5593">
                  <c:v>41236</c:v>
                </c:pt>
                <c:pt idx="5594">
                  <c:v>41237</c:v>
                </c:pt>
                <c:pt idx="5595">
                  <c:v>41238</c:v>
                </c:pt>
                <c:pt idx="5596">
                  <c:v>41239</c:v>
                </c:pt>
                <c:pt idx="5597">
                  <c:v>41240</c:v>
                </c:pt>
                <c:pt idx="5598">
                  <c:v>41241</c:v>
                </c:pt>
                <c:pt idx="5599">
                  <c:v>41242</c:v>
                </c:pt>
                <c:pt idx="5600">
                  <c:v>41243</c:v>
                </c:pt>
                <c:pt idx="5601">
                  <c:v>41244</c:v>
                </c:pt>
                <c:pt idx="5602">
                  <c:v>41245</c:v>
                </c:pt>
                <c:pt idx="5603">
                  <c:v>41246</c:v>
                </c:pt>
                <c:pt idx="5604">
                  <c:v>41247</c:v>
                </c:pt>
                <c:pt idx="5605">
                  <c:v>41248</c:v>
                </c:pt>
                <c:pt idx="5606">
                  <c:v>41249</c:v>
                </c:pt>
                <c:pt idx="5607">
                  <c:v>41250</c:v>
                </c:pt>
                <c:pt idx="5608">
                  <c:v>41251</c:v>
                </c:pt>
                <c:pt idx="5609">
                  <c:v>41252</c:v>
                </c:pt>
                <c:pt idx="5610">
                  <c:v>41253</c:v>
                </c:pt>
                <c:pt idx="5611">
                  <c:v>41254</c:v>
                </c:pt>
                <c:pt idx="5612">
                  <c:v>41255</c:v>
                </c:pt>
                <c:pt idx="5613">
                  <c:v>41256</c:v>
                </c:pt>
                <c:pt idx="5614">
                  <c:v>41257</c:v>
                </c:pt>
                <c:pt idx="5615">
                  <c:v>41258</c:v>
                </c:pt>
                <c:pt idx="5616">
                  <c:v>41259</c:v>
                </c:pt>
                <c:pt idx="5617">
                  <c:v>41260</c:v>
                </c:pt>
                <c:pt idx="5618">
                  <c:v>41261</c:v>
                </c:pt>
                <c:pt idx="5619">
                  <c:v>41262</c:v>
                </c:pt>
                <c:pt idx="5620">
                  <c:v>41263</c:v>
                </c:pt>
                <c:pt idx="5621">
                  <c:v>41264</c:v>
                </c:pt>
                <c:pt idx="5622">
                  <c:v>41265</c:v>
                </c:pt>
                <c:pt idx="5623">
                  <c:v>41266</c:v>
                </c:pt>
                <c:pt idx="5624">
                  <c:v>41267</c:v>
                </c:pt>
                <c:pt idx="5625">
                  <c:v>41268</c:v>
                </c:pt>
                <c:pt idx="5626">
                  <c:v>41269</c:v>
                </c:pt>
                <c:pt idx="5627">
                  <c:v>41270</c:v>
                </c:pt>
                <c:pt idx="5628">
                  <c:v>41271</c:v>
                </c:pt>
                <c:pt idx="5629">
                  <c:v>41272</c:v>
                </c:pt>
                <c:pt idx="5630">
                  <c:v>41273</c:v>
                </c:pt>
                <c:pt idx="5631">
                  <c:v>41274</c:v>
                </c:pt>
                <c:pt idx="5632">
                  <c:v>41275</c:v>
                </c:pt>
                <c:pt idx="5633">
                  <c:v>41276</c:v>
                </c:pt>
                <c:pt idx="5634">
                  <c:v>41277</c:v>
                </c:pt>
                <c:pt idx="5635">
                  <c:v>41278</c:v>
                </c:pt>
                <c:pt idx="5636">
                  <c:v>41279</c:v>
                </c:pt>
                <c:pt idx="5637">
                  <c:v>41280</c:v>
                </c:pt>
                <c:pt idx="5638">
                  <c:v>41281</c:v>
                </c:pt>
                <c:pt idx="5639">
                  <c:v>41282</c:v>
                </c:pt>
                <c:pt idx="5640">
                  <c:v>41283</c:v>
                </c:pt>
                <c:pt idx="5641">
                  <c:v>41284</c:v>
                </c:pt>
                <c:pt idx="5642">
                  <c:v>41285</c:v>
                </c:pt>
                <c:pt idx="5643">
                  <c:v>41286</c:v>
                </c:pt>
                <c:pt idx="5644">
                  <c:v>41287</c:v>
                </c:pt>
                <c:pt idx="5645">
                  <c:v>41288</c:v>
                </c:pt>
                <c:pt idx="5646">
                  <c:v>41289</c:v>
                </c:pt>
                <c:pt idx="5647">
                  <c:v>41290</c:v>
                </c:pt>
                <c:pt idx="5648">
                  <c:v>41291</c:v>
                </c:pt>
                <c:pt idx="5649">
                  <c:v>41292</c:v>
                </c:pt>
                <c:pt idx="5650">
                  <c:v>41293</c:v>
                </c:pt>
                <c:pt idx="5651">
                  <c:v>41294</c:v>
                </c:pt>
                <c:pt idx="5652">
                  <c:v>41295</c:v>
                </c:pt>
                <c:pt idx="5653">
                  <c:v>41296</c:v>
                </c:pt>
                <c:pt idx="5654">
                  <c:v>41297</c:v>
                </c:pt>
                <c:pt idx="5655">
                  <c:v>41298</c:v>
                </c:pt>
                <c:pt idx="5656">
                  <c:v>41299</c:v>
                </c:pt>
                <c:pt idx="5657">
                  <c:v>41300</c:v>
                </c:pt>
                <c:pt idx="5658">
                  <c:v>41301</c:v>
                </c:pt>
                <c:pt idx="5659">
                  <c:v>41302</c:v>
                </c:pt>
                <c:pt idx="5660">
                  <c:v>41303</c:v>
                </c:pt>
                <c:pt idx="5661">
                  <c:v>41304</c:v>
                </c:pt>
                <c:pt idx="5662">
                  <c:v>41305</c:v>
                </c:pt>
                <c:pt idx="5663">
                  <c:v>41306</c:v>
                </c:pt>
                <c:pt idx="5664">
                  <c:v>41307</c:v>
                </c:pt>
                <c:pt idx="5665">
                  <c:v>41308</c:v>
                </c:pt>
                <c:pt idx="5666">
                  <c:v>41309</c:v>
                </c:pt>
                <c:pt idx="5667">
                  <c:v>41310</c:v>
                </c:pt>
                <c:pt idx="5668">
                  <c:v>41311</c:v>
                </c:pt>
                <c:pt idx="5669">
                  <c:v>41312</c:v>
                </c:pt>
                <c:pt idx="5670">
                  <c:v>41313</c:v>
                </c:pt>
                <c:pt idx="5671">
                  <c:v>41314</c:v>
                </c:pt>
                <c:pt idx="5672">
                  <c:v>41315</c:v>
                </c:pt>
                <c:pt idx="5673">
                  <c:v>41316</c:v>
                </c:pt>
                <c:pt idx="5674">
                  <c:v>41317</c:v>
                </c:pt>
                <c:pt idx="5675">
                  <c:v>41318</c:v>
                </c:pt>
                <c:pt idx="5676">
                  <c:v>41319</c:v>
                </c:pt>
                <c:pt idx="5677">
                  <c:v>41320</c:v>
                </c:pt>
                <c:pt idx="5678">
                  <c:v>41321</c:v>
                </c:pt>
                <c:pt idx="5679">
                  <c:v>41322</c:v>
                </c:pt>
                <c:pt idx="5680">
                  <c:v>41323</c:v>
                </c:pt>
                <c:pt idx="5681">
                  <c:v>41324</c:v>
                </c:pt>
                <c:pt idx="5682">
                  <c:v>41325</c:v>
                </c:pt>
                <c:pt idx="5683">
                  <c:v>41326</c:v>
                </c:pt>
                <c:pt idx="5684">
                  <c:v>41327</c:v>
                </c:pt>
                <c:pt idx="5685">
                  <c:v>41328</c:v>
                </c:pt>
                <c:pt idx="5686">
                  <c:v>41329</c:v>
                </c:pt>
                <c:pt idx="5687">
                  <c:v>41330</c:v>
                </c:pt>
                <c:pt idx="5688">
                  <c:v>41331</c:v>
                </c:pt>
                <c:pt idx="5689">
                  <c:v>41332</c:v>
                </c:pt>
                <c:pt idx="5690">
                  <c:v>41333</c:v>
                </c:pt>
                <c:pt idx="5691">
                  <c:v>41334</c:v>
                </c:pt>
                <c:pt idx="5692">
                  <c:v>41335</c:v>
                </c:pt>
                <c:pt idx="5693">
                  <c:v>41336</c:v>
                </c:pt>
                <c:pt idx="5694">
                  <c:v>41337</c:v>
                </c:pt>
                <c:pt idx="5695">
                  <c:v>41338</c:v>
                </c:pt>
                <c:pt idx="5696">
                  <c:v>41339</c:v>
                </c:pt>
                <c:pt idx="5697">
                  <c:v>41340</c:v>
                </c:pt>
                <c:pt idx="5698">
                  <c:v>41341</c:v>
                </c:pt>
                <c:pt idx="5699">
                  <c:v>41342</c:v>
                </c:pt>
                <c:pt idx="5700">
                  <c:v>41343</c:v>
                </c:pt>
                <c:pt idx="5701">
                  <c:v>41344</c:v>
                </c:pt>
                <c:pt idx="5702">
                  <c:v>41345</c:v>
                </c:pt>
                <c:pt idx="5703">
                  <c:v>41346</c:v>
                </c:pt>
                <c:pt idx="5704">
                  <c:v>41347</c:v>
                </c:pt>
                <c:pt idx="5705">
                  <c:v>41348</c:v>
                </c:pt>
                <c:pt idx="5706">
                  <c:v>41349</c:v>
                </c:pt>
                <c:pt idx="5707">
                  <c:v>41350</c:v>
                </c:pt>
                <c:pt idx="5708">
                  <c:v>41351</c:v>
                </c:pt>
                <c:pt idx="5709">
                  <c:v>41352</c:v>
                </c:pt>
                <c:pt idx="5710">
                  <c:v>41353</c:v>
                </c:pt>
                <c:pt idx="5711">
                  <c:v>41354</c:v>
                </c:pt>
                <c:pt idx="5712">
                  <c:v>41355</c:v>
                </c:pt>
                <c:pt idx="5713">
                  <c:v>41356</c:v>
                </c:pt>
                <c:pt idx="5714">
                  <c:v>41357</c:v>
                </c:pt>
                <c:pt idx="5715">
                  <c:v>41358</c:v>
                </c:pt>
                <c:pt idx="5716">
                  <c:v>41359</c:v>
                </c:pt>
                <c:pt idx="5717">
                  <c:v>41360</c:v>
                </c:pt>
                <c:pt idx="5718">
                  <c:v>41361</c:v>
                </c:pt>
                <c:pt idx="5719">
                  <c:v>41362</c:v>
                </c:pt>
                <c:pt idx="5720">
                  <c:v>41363</c:v>
                </c:pt>
                <c:pt idx="5721">
                  <c:v>41364</c:v>
                </c:pt>
                <c:pt idx="5722">
                  <c:v>41365</c:v>
                </c:pt>
                <c:pt idx="5723">
                  <c:v>41366</c:v>
                </c:pt>
                <c:pt idx="5724">
                  <c:v>41367</c:v>
                </c:pt>
                <c:pt idx="5725">
                  <c:v>41368</c:v>
                </c:pt>
                <c:pt idx="5726">
                  <c:v>41369</c:v>
                </c:pt>
                <c:pt idx="5727">
                  <c:v>41370</c:v>
                </c:pt>
                <c:pt idx="5728">
                  <c:v>41371</c:v>
                </c:pt>
                <c:pt idx="5729">
                  <c:v>41372</c:v>
                </c:pt>
                <c:pt idx="5730">
                  <c:v>41373</c:v>
                </c:pt>
                <c:pt idx="5731">
                  <c:v>41374</c:v>
                </c:pt>
                <c:pt idx="5732">
                  <c:v>41375</c:v>
                </c:pt>
                <c:pt idx="5733">
                  <c:v>41376</c:v>
                </c:pt>
                <c:pt idx="5734">
                  <c:v>41377</c:v>
                </c:pt>
                <c:pt idx="5735">
                  <c:v>41378</c:v>
                </c:pt>
                <c:pt idx="5736">
                  <c:v>41379</c:v>
                </c:pt>
                <c:pt idx="5737">
                  <c:v>41380</c:v>
                </c:pt>
                <c:pt idx="5738">
                  <c:v>41381</c:v>
                </c:pt>
                <c:pt idx="5739">
                  <c:v>41382</c:v>
                </c:pt>
                <c:pt idx="5740">
                  <c:v>41383</c:v>
                </c:pt>
                <c:pt idx="5741">
                  <c:v>41384</c:v>
                </c:pt>
                <c:pt idx="5742">
                  <c:v>41385</c:v>
                </c:pt>
                <c:pt idx="5743">
                  <c:v>41386</c:v>
                </c:pt>
                <c:pt idx="5744">
                  <c:v>41387</c:v>
                </c:pt>
                <c:pt idx="5745">
                  <c:v>41388</c:v>
                </c:pt>
                <c:pt idx="5746">
                  <c:v>41389</c:v>
                </c:pt>
                <c:pt idx="5747">
                  <c:v>41390</c:v>
                </c:pt>
                <c:pt idx="5748">
                  <c:v>41391</c:v>
                </c:pt>
                <c:pt idx="5749">
                  <c:v>41392</c:v>
                </c:pt>
                <c:pt idx="5750">
                  <c:v>41393</c:v>
                </c:pt>
                <c:pt idx="5751">
                  <c:v>41394</c:v>
                </c:pt>
                <c:pt idx="5752">
                  <c:v>41395</c:v>
                </c:pt>
                <c:pt idx="5753">
                  <c:v>41396</c:v>
                </c:pt>
                <c:pt idx="5754">
                  <c:v>41397</c:v>
                </c:pt>
                <c:pt idx="5755">
                  <c:v>41398</c:v>
                </c:pt>
                <c:pt idx="5756">
                  <c:v>41399</c:v>
                </c:pt>
                <c:pt idx="5757">
                  <c:v>41400</c:v>
                </c:pt>
                <c:pt idx="5758">
                  <c:v>41401</c:v>
                </c:pt>
                <c:pt idx="5759">
                  <c:v>41402</c:v>
                </c:pt>
                <c:pt idx="5760">
                  <c:v>41403</c:v>
                </c:pt>
                <c:pt idx="5761">
                  <c:v>41404</c:v>
                </c:pt>
                <c:pt idx="5762">
                  <c:v>41405</c:v>
                </c:pt>
                <c:pt idx="5763">
                  <c:v>41406</c:v>
                </c:pt>
                <c:pt idx="5764">
                  <c:v>41407</c:v>
                </c:pt>
                <c:pt idx="5765">
                  <c:v>41408</c:v>
                </c:pt>
                <c:pt idx="5766">
                  <c:v>41409</c:v>
                </c:pt>
                <c:pt idx="5767">
                  <c:v>41410</c:v>
                </c:pt>
                <c:pt idx="5768">
                  <c:v>41411</c:v>
                </c:pt>
                <c:pt idx="5769">
                  <c:v>41412</c:v>
                </c:pt>
                <c:pt idx="5770">
                  <c:v>41413</c:v>
                </c:pt>
                <c:pt idx="5771">
                  <c:v>41414</c:v>
                </c:pt>
                <c:pt idx="5772">
                  <c:v>41415</c:v>
                </c:pt>
                <c:pt idx="5773">
                  <c:v>41416</c:v>
                </c:pt>
                <c:pt idx="5774">
                  <c:v>41417</c:v>
                </c:pt>
                <c:pt idx="5775">
                  <c:v>41418</c:v>
                </c:pt>
                <c:pt idx="5776">
                  <c:v>41419</c:v>
                </c:pt>
                <c:pt idx="5777">
                  <c:v>41420</c:v>
                </c:pt>
                <c:pt idx="5778">
                  <c:v>41421</c:v>
                </c:pt>
                <c:pt idx="5779">
                  <c:v>41422</c:v>
                </c:pt>
                <c:pt idx="5780">
                  <c:v>41423</c:v>
                </c:pt>
                <c:pt idx="5781">
                  <c:v>41424</c:v>
                </c:pt>
                <c:pt idx="5782">
                  <c:v>41425</c:v>
                </c:pt>
                <c:pt idx="5783">
                  <c:v>41426</c:v>
                </c:pt>
                <c:pt idx="5784">
                  <c:v>41427</c:v>
                </c:pt>
                <c:pt idx="5785">
                  <c:v>41428</c:v>
                </c:pt>
                <c:pt idx="5786">
                  <c:v>41429</c:v>
                </c:pt>
                <c:pt idx="5787">
                  <c:v>41430</c:v>
                </c:pt>
                <c:pt idx="5788">
                  <c:v>41431</c:v>
                </c:pt>
                <c:pt idx="5789">
                  <c:v>41432</c:v>
                </c:pt>
                <c:pt idx="5790">
                  <c:v>41433</c:v>
                </c:pt>
                <c:pt idx="5791">
                  <c:v>41434</c:v>
                </c:pt>
                <c:pt idx="5792">
                  <c:v>41435</c:v>
                </c:pt>
                <c:pt idx="5793">
                  <c:v>41436</c:v>
                </c:pt>
                <c:pt idx="5794">
                  <c:v>41437</c:v>
                </c:pt>
                <c:pt idx="5795">
                  <c:v>41438</c:v>
                </c:pt>
                <c:pt idx="5796">
                  <c:v>41439</c:v>
                </c:pt>
                <c:pt idx="5797">
                  <c:v>41440</c:v>
                </c:pt>
                <c:pt idx="5798">
                  <c:v>41441</c:v>
                </c:pt>
                <c:pt idx="5799">
                  <c:v>41442</c:v>
                </c:pt>
                <c:pt idx="5800">
                  <c:v>41443</c:v>
                </c:pt>
                <c:pt idx="5801">
                  <c:v>41444</c:v>
                </c:pt>
                <c:pt idx="5802">
                  <c:v>41445</c:v>
                </c:pt>
                <c:pt idx="5803">
                  <c:v>41446</c:v>
                </c:pt>
                <c:pt idx="5804">
                  <c:v>41447</c:v>
                </c:pt>
                <c:pt idx="5805">
                  <c:v>41448</c:v>
                </c:pt>
                <c:pt idx="5806">
                  <c:v>41449</c:v>
                </c:pt>
                <c:pt idx="5807">
                  <c:v>41450</c:v>
                </c:pt>
                <c:pt idx="5808">
                  <c:v>41451</c:v>
                </c:pt>
                <c:pt idx="5809">
                  <c:v>41452</c:v>
                </c:pt>
                <c:pt idx="5810">
                  <c:v>41453</c:v>
                </c:pt>
                <c:pt idx="5811">
                  <c:v>41454</c:v>
                </c:pt>
                <c:pt idx="5812">
                  <c:v>41455</c:v>
                </c:pt>
                <c:pt idx="5813">
                  <c:v>41456</c:v>
                </c:pt>
                <c:pt idx="5814">
                  <c:v>41457</c:v>
                </c:pt>
                <c:pt idx="5815">
                  <c:v>41458</c:v>
                </c:pt>
                <c:pt idx="5816">
                  <c:v>41459</c:v>
                </c:pt>
                <c:pt idx="5817">
                  <c:v>41460</c:v>
                </c:pt>
                <c:pt idx="5818">
                  <c:v>41461</c:v>
                </c:pt>
                <c:pt idx="5819">
                  <c:v>41462</c:v>
                </c:pt>
                <c:pt idx="5820">
                  <c:v>41463</c:v>
                </c:pt>
                <c:pt idx="5821">
                  <c:v>41464</c:v>
                </c:pt>
                <c:pt idx="5822">
                  <c:v>41465</c:v>
                </c:pt>
                <c:pt idx="5823">
                  <c:v>41466</c:v>
                </c:pt>
                <c:pt idx="5824">
                  <c:v>41467</c:v>
                </c:pt>
                <c:pt idx="5825">
                  <c:v>41468</c:v>
                </c:pt>
                <c:pt idx="5826">
                  <c:v>41469</c:v>
                </c:pt>
                <c:pt idx="5827">
                  <c:v>41470</c:v>
                </c:pt>
                <c:pt idx="5828">
                  <c:v>41471</c:v>
                </c:pt>
                <c:pt idx="5829">
                  <c:v>41472</c:v>
                </c:pt>
                <c:pt idx="5830">
                  <c:v>41473</c:v>
                </c:pt>
                <c:pt idx="5831">
                  <c:v>41474</c:v>
                </c:pt>
                <c:pt idx="5832">
                  <c:v>41475</c:v>
                </c:pt>
                <c:pt idx="5833">
                  <c:v>41476</c:v>
                </c:pt>
                <c:pt idx="5834">
                  <c:v>41477</c:v>
                </c:pt>
                <c:pt idx="5835">
                  <c:v>41478</c:v>
                </c:pt>
                <c:pt idx="5836">
                  <c:v>41479</c:v>
                </c:pt>
                <c:pt idx="5837">
                  <c:v>41480</c:v>
                </c:pt>
                <c:pt idx="5838">
                  <c:v>41481</c:v>
                </c:pt>
                <c:pt idx="5839">
                  <c:v>41482</c:v>
                </c:pt>
                <c:pt idx="5840">
                  <c:v>41483</c:v>
                </c:pt>
                <c:pt idx="5841">
                  <c:v>41484</c:v>
                </c:pt>
                <c:pt idx="5842">
                  <c:v>41485</c:v>
                </c:pt>
                <c:pt idx="5843">
                  <c:v>41486</c:v>
                </c:pt>
                <c:pt idx="5844">
                  <c:v>41487</c:v>
                </c:pt>
                <c:pt idx="5845">
                  <c:v>41488</c:v>
                </c:pt>
                <c:pt idx="5846">
                  <c:v>41489</c:v>
                </c:pt>
                <c:pt idx="5847">
                  <c:v>41490</c:v>
                </c:pt>
                <c:pt idx="5848">
                  <c:v>41491</c:v>
                </c:pt>
                <c:pt idx="5849">
                  <c:v>41492</c:v>
                </c:pt>
                <c:pt idx="5850">
                  <c:v>41493</c:v>
                </c:pt>
                <c:pt idx="5851">
                  <c:v>41494</c:v>
                </c:pt>
                <c:pt idx="5852">
                  <c:v>41495</c:v>
                </c:pt>
                <c:pt idx="5853">
                  <c:v>41496</c:v>
                </c:pt>
                <c:pt idx="5854">
                  <c:v>41497</c:v>
                </c:pt>
                <c:pt idx="5855">
                  <c:v>41498</c:v>
                </c:pt>
                <c:pt idx="5856">
                  <c:v>41499</c:v>
                </c:pt>
                <c:pt idx="5857">
                  <c:v>41500</c:v>
                </c:pt>
                <c:pt idx="5858">
                  <c:v>41501</c:v>
                </c:pt>
                <c:pt idx="5859">
                  <c:v>41502</c:v>
                </c:pt>
                <c:pt idx="5860">
                  <c:v>41503</c:v>
                </c:pt>
                <c:pt idx="5861">
                  <c:v>41504</c:v>
                </c:pt>
                <c:pt idx="5862">
                  <c:v>41505</c:v>
                </c:pt>
                <c:pt idx="5863">
                  <c:v>41506</c:v>
                </c:pt>
                <c:pt idx="5864">
                  <c:v>41507</c:v>
                </c:pt>
                <c:pt idx="5865">
                  <c:v>41508</c:v>
                </c:pt>
                <c:pt idx="5866">
                  <c:v>41509</c:v>
                </c:pt>
                <c:pt idx="5867">
                  <c:v>41510</c:v>
                </c:pt>
                <c:pt idx="5868">
                  <c:v>41511</c:v>
                </c:pt>
                <c:pt idx="5869">
                  <c:v>41512</c:v>
                </c:pt>
                <c:pt idx="5870">
                  <c:v>41513</c:v>
                </c:pt>
                <c:pt idx="5871">
                  <c:v>41514</c:v>
                </c:pt>
                <c:pt idx="5872">
                  <c:v>41515</c:v>
                </c:pt>
                <c:pt idx="5873">
                  <c:v>41516</c:v>
                </c:pt>
                <c:pt idx="5874">
                  <c:v>41517</c:v>
                </c:pt>
                <c:pt idx="5875">
                  <c:v>41518</c:v>
                </c:pt>
                <c:pt idx="5876">
                  <c:v>41519</c:v>
                </c:pt>
                <c:pt idx="5877">
                  <c:v>41520</c:v>
                </c:pt>
                <c:pt idx="5878">
                  <c:v>41521</c:v>
                </c:pt>
                <c:pt idx="5879">
                  <c:v>41522</c:v>
                </c:pt>
                <c:pt idx="5880">
                  <c:v>41523</c:v>
                </c:pt>
                <c:pt idx="5881">
                  <c:v>41524</c:v>
                </c:pt>
                <c:pt idx="5882">
                  <c:v>41525</c:v>
                </c:pt>
                <c:pt idx="5883">
                  <c:v>41526</c:v>
                </c:pt>
                <c:pt idx="5884">
                  <c:v>41527</c:v>
                </c:pt>
                <c:pt idx="5885">
                  <c:v>41528</c:v>
                </c:pt>
                <c:pt idx="5886">
                  <c:v>41529</c:v>
                </c:pt>
                <c:pt idx="5887">
                  <c:v>41530</c:v>
                </c:pt>
                <c:pt idx="5888">
                  <c:v>41531</c:v>
                </c:pt>
                <c:pt idx="5889">
                  <c:v>41532</c:v>
                </c:pt>
                <c:pt idx="5890">
                  <c:v>41533</c:v>
                </c:pt>
                <c:pt idx="5891">
                  <c:v>41534</c:v>
                </c:pt>
                <c:pt idx="5892">
                  <c:v>41535</c:v>
                </c:pt>
                <c:pt idx="5893">
                  <c:v>41536</c:v>
                </c:pt>
                <c:pt idx="5894">
                  <c:v>41537</c:v>
                </c:pt>
                <c:pt idx="5895">
                  <c:v>41538</c:v>
                </c:pt>
                <c:pt idx="5896">
                  <c:v>41539</c:v>
                </c:pt>
                <c:pt idx="5897">
                  <c:v>41540</c:v>
                </c:pt>
                <c:pt idx="5898">
                  <c:v>41541</c:v>
                </c:pt>
                <c:pt idx="5899">
                  <c:v>41542</c:v>
                </c:pt>
                <c:pt idx="5900">
                  <c:v>41543</c:v>
                </c:pt>
                <c:pt idx="5901">
                  <c:v>41544</c:v>
                </c:pt>
                <c:pt idx="5902">
                  <c:v>41545</c:v>
                </c:pt>
                <c:pt idx="5903">
                  <c:v>41546</c:v>
                </c:pt>
                <c:pt idx="5904">
                  <c:v>41547</c:v>
                </c:pt>
                <c:pt idx="5905">
                  <c:v>41548</c:v>
                </c:pt>
                <c:pt idx="5906">
                  <c:v>41549</c:v>
                </c:pt>
                <c:pt idx="5907">
                  <c:v>41550</c:v>
                </c:pt>
                <c:pt idx="5908">
                  <c:v>41551</c:v>
                </c:pt>
                <c:pt idx="5909">
                  <c:v>41552</c:v>
                </c:pt>
                <c:pt idx="5910">
                  <c:v>41553</c:v>
                </c:pt>
                <c:pt idx="5911">
                  <c:v>41554</c:v>
                </c:pt>
                <c:pt idx="5912">
                  <c:v>41555</c:v>
                </c:pt>
                <c:pt idx="5913">
                  <c:v>41556</c:v>
                </c:pt>
                <c:pt idx="5914">
                  <c:v>41557</c:v>
                </c:pt>
                <c:pt idx="5915">
                  <c:v>41558</c:v>
                </c:pt>
                <c:pt idx="5916">
                  <c:v>41559</c:v>
                </c:pt>
                <c:pt idx="5917">
                  <c:v>41560</c:v>
                </c:pt>
                <c:pt idx="5918">
                  <c:v>41561</c:v>
                </c:pt>
                <c:pt idx="5919">
                  <c:v>41562</c:v>
                </c:pt>
                <c:pt idx="5920">
                  <c:v>41563</c:v>
                </c:pt>
                <c:pt idx="5921">
                  <c:v>41564</c:v>
                </c:pt>
                <c:pt idx="5922">
                  <c:v>41565</c:v>
                </c:pt>
                <c:pt idx="5923">
                  <c:v>41566</c:v>
                </c:pt>
                <c:pt idx="5924">
                  <c:v>41567</c:v>
                </c:pt>
                <c:pt idx="5925">
                  <c:v>41568</c:v>
                </c:pt>
                <c:pt idx="5926">
                  <c:v>41569</c:v>
                </c:pt>
                <c:pt idx="5927">
                  <c:v>41570</c:v>
                </c:pt>
                <c:pt idx="5928">
                  <c:v>41571</c:v>
                </c:pt>
                <c:pt idx="5929">
                  <c:v>41572</c:v>
                </c:pt>
                <c:pt idx="5930">
                  <c:v>41573</c:v>
                </c:pt>
                <c:pt idx="5931">
                  <c:v>41574</c:v>
                </c:pt>
                <c:pt idx="5932">
                  <c:v>41575</c:v>
                </c:pt>
                <c:pt idx="5933">
                  <c:v>41576</c:v>
                </c:pt>
                <c:pt idx="5934">
                  <c:v>41577</c:v>
                </c:pt>
                <c:pt idx="5935">
                  <c:v>41578</c:v>
                </c:pt>
                <c:pt idx="5936">
                  <c:v>41579</c:v>
                </c:pt>
                <c:pt idx="5937">
                  <c:v>41580</c:v>
                </c:pt>
                <c:pt idx="5938">
                  <c:v>41581</c:v>
                </c:pt>
                <c:pt idx="5939">
                  <c:v>41582</c:v>
                </c:pt>
                <c:pt idx="5940">
                  <c:v>41583</c:v>
                </c:pt>
                <c:pt idx="5941">
                  <c:v>41584</c:v>
                </c:pt>
                <c:pt idx="5942">
                  <c:v>41585</c:v>
                </c:pt>
                <c:pt idx="5943">
                  <c:v>41586</c:v>
                </c:pt>
                <c:pt idx="5944">
                  <c:v>41587</c:v>
                </c:pt>
                <c:pt idx="5945">
                  <c:v>41588</c:v>
                </c:pt>
                <c:pt idx="5946">
                  <c:v>41589</c:v>
                </c:pt>
                <c:pt idx="5947">
                  <c:v>41590</c:v>
                </c:pt>
                <c:pt idx="5948">
                  <c:v>41591</c:v>
                </c:pt>
                <c:pt idx="5949">
                  <c:v>41592</c:v>
                </c:pt>
                <c:pt idx="5950">
                  <c:v>41593</c:v>
                </c:pt>
                <c:pt idx="5951">
                  <c:v>41594</c:v>
                </c:pt>
                <c:pt idx="5952">
                  <c:v>41595</c:v>
                </c:pt>
                <c:pt idx="5953">
                  <c:v>41596</c:v>
                </c:pt>
                <c:pt idx="5954">
                  <c:v>41597</c:v>
                </c:pt>
                <c:pt idx="5955">
                  <c:v>41598</c:v>
                </c:pt>
                <c:pt idx="5956">
                  <c:v>41599</c:v>
                </c:pt>
                <c:pt idx="5957">
                  <c:v>41600</c:v>
                </c:pt>
                <c:pt idx="5958">
                  <c:v>41601</c:v>
                </c:pt>
                <c:pt idx="5959">
                  <c:v>41602</c:v>
                </c:pt>
                <c:pt idx="5960">
                  <c:v>41603</c:v>
                </c:pt>
                <c:pt idx="5961">
                  <c:v>41604</c:v>
                </c:pt>
                <c:pt idx="5962">
                  <c:v>41605</c:v>
                </c:pt>
                <c:pt idx="5963">
                  <c:v>41606</c:v>
                </c:pt>
                <c:pt idx="5964">
                  <c:v>41607</c:v>
                </c:pt>
                <c:pt idx="5965">
                  <c:v>41608</c:v>
                </c:pt>
                <c:pt idx="5966">
                  <c:v>41609</c:v>
                </c:pt>
                <c:pt idx="5967">
                  <c:v>41610</c:v>
                </c:pt>
                <c:pt idx="5968">
                  <c:v>41611</c:v>
                </c:pt>
                <c:pt idx="5969">
                  <c:v>41612</c:v>
                </c:pt>
                <c:pt idx="5970">
                  <c:v>41613</c:v>
                </c:pt>
                <c:pt idx="5971">
                  <c:v>41614</c:v>
                </c:pt>
                <c:pt idx="5972">
                  <c:v>41615</c:v>
                </c:pt>
                <c:pt idx="5973">
                  <c:v>41616</c:v>
                </c:pt>
                <c:pt idx="5974">
                  <c:v>41617</c:v>
                </c:pt>
                <c:pt idx="5975">
                  <c:v>41618</c:v>
                </c:pt>
                <c:pt idx="5976">
                  <c:v>41619</c:v>
                </c:pt>
                <c:pt idx="5977">
                  <c:v>41620</c:v>
                </c:pt>
                <c:pt idx="5978">
                  <c:v>41621</c:v>
                </c:pt>
                <c:pt idx="5979">
                  <c:v>41622</c:v>
                </c:pt>
                <c:pt idx="5980">
                  <c:v>41623</c:v>
                </c:pt>
                <c:pt idx="5981">
                  <c:v>41624</c:v>
                </c:pt>
                <c:pt idx="5982">
                  <c:v>41625</c:v>
                </c:pt>
                <c:pt idx="5983">
                  <c:v>41626</c:v>
                </c:pt>
                <c:pt idx="5984">
                  <c:v>41627</c:v>
                </c:pt>
                <c:pt idx="5985">
                  <c:v>41628</c:v>
                </c:pt>
                <c:pt idx="5986">
                  <c:v>41629</c:v>
                </c:pt>
                <c:pt idx="5987">
                  <c:v>41630</c:v>
                </c:pt>
                <c:pt idx="5988">
                  <c:v>41631</c:v>
                </c:pt>
                <c:pt idx="5989">
                  <c:v>41632</c:v>
                </c:pt>
                <c:pt idx="5990">
                  <c:v>41633</c:v>
                </c:pt>
                <c:pt idx="5991">
                  <c:v>41634</c:v>
                </c:pt>
                <c:pt idx="5992">
                  <c:v>41635</c:v>
                </c:pt>
                <c:pt idx="5993">
                  <c:v>41636</c:v>
                </c:pt>
                <c:pt idx="5994">
                  <c:v>41637</c:v>
                </c:pt>
                <c:pt idx="5995">
                  <c:v>41638</c:v>
                </c:pt>
                <c:pt idx="5996">
                  <c:v>41639</c:v>
                </c:pt>
                <c:pt idx="5997">
                  <c:v>41640</c:v>
                </c:pt>
                <c:pt idx="5998">
                  <c:v>41641</c:v>
                </c:pt>
                <c:pt idx="5999">
                  <c:v>41642</c:v>
                </c:pt>
                <c:pt idx="6000">
                  <c:v>41643</c:v>
                </c:pt>
                <c:pt idx="6001">
                  <c:v>41644</c:v>
                </c:pt>
                <c:pt idx="6002">
                  <c:v>41645</c:v>
                </c:pt>
                <c:pt idx="6003">
                  <c:v>41646</c:v>
                </c:pt>
                <c:pt idx="6004">
                  <c:v>41647</c:v>
                </c:pt>
                <c:pt idx="6005">
                  <c:v>41648</c:v>
                </c:pt>
                <c:pt idx="6006">
                  <c:v>41649</c:v>
                </c:pt>
                <c:pt idx="6007">
                  <c:v>41650</c:v>
                </c:pt>
                <c:pt idx="6008">
                  <c:v>41651</c:v>
                </c:pt>
                <c:pt idx="6009">
                  <c:v>41652</c:v>
                </c:pt>
                <c:pt idx="6010">
                  <c:v>41653</c:v>
                </c:pt>
                <c:pt idx="6011">
                  <c:v>41654</c:v>
                </c:pt>
                <c:pt idx="6012">
                  <c:v>41655</c:v>
                </c:pt>
                <c:pt idx="6013">
                  <c:v>41656</c:v>
                </c:pt>
                <c:pt idx="6014">
                  <c:v>41657</c:v>
                </c:pt>
                <c:pt idx="6015">
                  <c:v>41658</c:v>
                </c:pt>
                <c:pt idx="6016">
                  <c:v>41659</c:v>
                </c:pt>
                <c:pt idx="6017">
                  <c:v>41660</c:v>
                </c:pt>
                <c:pt idx="6018">
                  <c:v>41661</c:v>
                </c:pt>
                <c:pt idx="6019">
                  <c:v>41662</c:v>
                </c:pt>
                <c:pt idx="6020">
                  <c:v>41663</c:v>
                </c:pt>
                <c:pt idx="6021">
                  <c:v>41664</c:v>
                </c:pt>
                <c:pt idx="6022">
                  <c:v>41665</c:v>
                </c:pt>
                <c:pt idx="6023">
                  <c:v>41666</c:v>
                </c:pt>
                <c:pt idx="6024">
                  <c:v>41667</c:v>
                </c:pt>
                <c:pt idx="6025">
                  <c:v>41668</c:v>
                </c:pt>
                <c:pt idx="6026">
                  <c:v>41669</c:v>
                </c:pt>
                <c:pt idx="6027">
                  <c:v>41670</c:v>
                </c:pt>
                <c:pt idx="6028">
                  <c:v>41671</c:v>
                </c:pt>
                <c:pt idx="6029">
                  <c:v>41672</c:v>
                </c:pt>
                <c:pt idx="6030">
                  <c:v>41673</c:v>
                </c:pt>
                <c:pt idx="6031">
                  <c:v>41674</c:v>
                </c:pt>
                <c:pt idx="6032">
                  <c:v>41675</c:v>
                </c:pt>
                <c:pt idx="6033">
                  <c:v>41676</c:v>
                </c:pt>
                <c:pt idx="6034">
                  <c:v>41677</c:v>
                </c:pt>
                <c:pt idx="6035">
                  <c:v>41678</c:v>
                </c:pt>
                <c:pt idx="6036">
                  <c:v>41679</c:v>
                </c:pt>
                <c:pt idx="6037">
                  <c:v>41680</c:v>
                </c:pt>
                <c:pt idx="6038">
                  <c:v>41681</c:v>
                </c:pt>
                <c:pt idx="6039">
                  <c:v>41682</c:v>
                </c:pt>
                <c:pt idx="6040">
                  <c:v>41683</c:v>
                </c:pt>
                <c:pt idx="6041">
                  <c:v>41684</c:v>
                </c:pt>
                <c:pt idx="6042">
                  <c:v>41685</c:v>
                </c:pt>
                <c:pt idx="6043">
                  <c:v>41686</c:v>
                </c:pt>
                <c:pt idx="6044">
                  <c:v>41687</c:v>
                </c:pt>
                <c:pt idx="6045">
                  <c:v>41688</c:v>
                </c:pt>
                <c:pt idx="6046">
                  <c:v>41689</c:v>
                </c:pt>
                <c:pt idx="6047">
                  <c:v>41690</c:v>
                </c:pt>
                <c:pt idx="6048">
                  <c:v>41691</c:v>
                </c:pt>
                <c:pt idx="6049">
                  <c:v>41692</c:v>
                </c:pt>
                <c:pt idx="6050">
                  <c:v>41693</c:v>
                </c:pt>
                <c:pt idx="6051">
                  <c:v>41694</c:v>
                </c:pt>
                <c:pt idx="6052">
                  <c:v>41695</c:v>
                </c:pt>
                <c:pt idx="6053">
                  <c:v>41696</c:v>
                </c:pt>
                <c:pt idx="6054">
                  <c:v>41697</c:v>
                </c:pt>
                <c:pt idx="6055">
                  <c:v>41698</c:v>
                </c:pt>
                <c:pt idx="6056">
                  <c:v>41699</c:v>
                </c:pt>
                <c:pt idx="6057">
                  <c:v>41700</c:v>
                </c:pt>
                <c:pt idx="6058">
                  <c:v>41701</c:v>
                </c:pt>
                <c:pt idx="6059">
                  <c:v>41702</c:v>
                </c:pt>
                <c:pt idx="6060">
                  <c:v>41703</c:v>
                </c:pt>
                <c:pt idx="6061">
                  <c:v>41704</c:v>
                </c:pt>
                <c:pt idx="6062">
                  <c:v>41705</c:v>
                </c:pt>
                <c:pt idx="6063">
                  <c:v>41706</c:v>
                </c:pt>
                <c:pt idx="6064">
                  <c:v>41707</c:v>
                </c:pt>
                <c:pt idx="6065">
                  <c:v>41708</c:v>
                </c:pt>
                <c:pt idx="6066">
                  <c:v>41709</c:v>
                </c:pt>
                <c:pt idx="6067">
                  <c:v>41710</c:v>
                </c:pt>
                <c:pt idx="6068">
                  <c:v>41711</c:v>
                </c:pt>
                <c:pt idx="6069">
                  <c:v>41712</c:v>
                </c:pt>
                <c:pt idx="6070">
                  <c:v>41713</c:v>
                </c:pt>
                <c:pt idx="6071">
                  <c:v>41714</c:v>
                </c:pt>
                <c:pt idx="6072">
                  <c:v>41715</c:v>
                </c:pt>
                <c:pt idx="6073">
                  <c:v>41716</c:v>
                </c:pt>
                <c:pt idx="6074">
                  <c:v>41717</c:v>
                </c:pt>
                <c:pt idx="6075">
                  <c:v>41718</c:v>
                </c:pt>
                <c:pt idx="6076">
                  <c:v>41719</c:v>
                </c:pt>
                <c:pt idx="6077">
                  <c:v>41720</c:v>
                </c:pt>
                <c:pt idx="6078">
                  <c:v>41721</c:v>
                </c:pt>
                <c:pt idx="6079">
                  <c:v>41722</c:v>
                </c:pt>
                <c:pt idx="6080">
                  <c:v>41723</c:v>
                </c:pt>
                <c:pt idx="6081">
                  <c:v>41724</c:v>
                </c:pt>
                <c:pt idx="6082">
                  <c:v>41725</c:v>
                </c:pt>
                <c:pt idx="6083">
                  <c:v>41726</c:v>
                </c:pt>
                <c:pt idx="6084">
                  <c:v>41727</c:v>
                </c:pt>
                <c:pt idx="6085">
                  <c:v>41728</c:v>
                </c:pt>
                <c:pt idx="6086">
                  <c:v>41729</c:v>
                </c:pt>
                <c:pt idx="6087">
                  <c:v>41730</c:v>
                </c:pt>
                <c:pt idx="6088">
                  <c:v>41731</c:v>
                </c:pt>
                <c:pt idx="6089">
                  <c:v>41732</c:v>
                </c:pt>
                <c:pt idx="6090">
                  <c:v>41733</c:v>
                </c:pt>
                <c:pt idx="6091">
                  <c:v>41734</c:v>
                </c:pt>
                <c:pt idx="6092">
                  <c:v>41735</c:v>
                </c:pt>
                <c:pt idx="6093">
                  <c:v>41736</c:v>
                </c:pt>
                <c:pt idx="6094">
                  <c:v>41737</c:v>
                </c:pt>
                <c:pt idx="6095">
                  <c:v>41738</c:v>
                </c:pt>
                <c:pt idx="6096">
                  <c:v>41739</c:v>
                </c:pt>
                <c:pt idx="6097">
                  <c:v>41740</c:v>
                </c:pt>
                <c:pt idx="6098">
                  <c:v>41741</c:v>
                </c:pt>
                <c:pt idx="6099">
                  <c:v>41742</c:v>
                </c:pt>
                <c:pt idx="6100">
                  <c:v>41743</c:v>
                </c:pt>
                <c:pt idx="6101">
                  <c:v>41744</c:v>
                </c:pt>
                <c:pt idx="6102">
                  <c:v>41745</c:v>
                </c:pt>
                <c:pt idx="6103">
                  <c:v>41746</c:v>
                </c:pt>
                <c:pt idx="6104">
                  <c:v>41747</c:v>
                </c:pt>
                <c:pt idx="6105">
                  <c:v>41748</c:v>
                </c:pt>
                <c:pt idx="6106">
                  <c:v>41749</c:v>
                </c:pt>
                <c:pt idx="6107">
                  <c:v>41750</c:v>
                </c:pt>
                <c:pt idx="6108">
                  <c:v>41751</c:v>
                </c:pt>
                <c:pt idx="6109">
                  <c:v>41752</c:v>
                </c:pt>
                <c:pt idx="6110">
                  <c:v>41753</c:v>
                </c:pt>
                <c:pt idx="6111">
                  <c:v>41754</c:v>
                </c:pt>
                <c:pt idx="6112">
                  <c:v>41755</c:v>
                </c:pt>
                <c:pt idx="6113">
                  <c:v>41756</c:v>
                </c:pt>
                <c:pt idx="6114">
                  <c:v>41757</c:v>
                </c:pt>
                <c:pt idx="6115">
                  <c:v>41758</c:v>
                </c:pt>
                <c:pt idx="6116">
                  <c:v>41759</c:v>
                </c:pt>
                <c:pt idx="6117">
                  <c:v>41760</c:v>
                </c:pt>
                <c:pt idx="6118">
                  <c:v>41761</c:v>
                </c:pt>
                <c:pt idx="6119">
                  <c:v>41762</c:v>
                </c:pt>
                <c:pt idx="6120">
                  <c:v>41763</c:v>
                </c:pt>
                <c:pt idx="6121">
                  <c:v>41764</c:v>
                </c:pt>
                <c:pt idx="6122">
                  <c:v>41765</c:v>
                </c:pt>
                <c:pt idx="6123">
                  <c:v>41766</c:v>
                </c:pt>
                <c:pt idx="6124">
                  <c:v>41767</c:v>
                </c:pt>
                <c:pt idx="6125">
                  <c:v>41768</c:v>
                </c:pt>
                <c:pt idx="6126">
                  <c:v>41769</c:v>
                </c:pt>
                <c:pt idx="6127">
                  <c:v>41770</c:v>
                </c:pt>
                <c:pt idx="6128">
                  <c:v>41771</c:v>
                </c:pt>
                <c:pt idx="6129">
                  <c:v>41772</c:v>
                </c:pt>
                <c:pt idx="6130">
                  <c:v>41773</c:v>
                </c:pt>
                <c:pt idx="6131">
                  <c:v>41774</c:v>
                </c:pt>
                <c:pt idx="6132">
                  <c:v>41775</c:v>
                </c:pt>
                <c:pt idx="6133">
                  <c:v>41776</c:v>
                </c:pt>
                <c:pt idx="6134">
                  <c:v>41777</c:v>
                </c:pt>
                <c:pt idx="6135">
                  <c:v>41778</c:v>
                </c:pt>
                <c:pt idx="6136">
                  <c:v>41779</c:v>
                </c:pt>
                <c:pt idx="6137">
                  <c:v>41780</c:v>
                </c:pt>
                <c:pt idx="6138">
                  <c:v>41781</c:v>
                </c:pt>
                <c:pt idx="6139">
                  <c:v>41782</c:v>
                </c:pt>
                <c:pt idx="6140">
                  <c:v>41783</c:v>
                </c:pt>
                <c:pt idx="6141">
                  <c:v>41784</c:v>
                </c:pt>
                <c:pt idx="6142">
                  <c:v>41785</c:v>
                </c:pt>
                <c:pt idx="6143">
                  <c:v>41786</c:v>
                </c:pt>
                <c:pt idx="6144">
                  <c:v>41787</c:v>
                </c:pt>
                <c:pt idx="6145">
                  <c:v>41788</c:v>
                </c:pt>
                <c:pt idx="6146">
                  <c:v>41789</c:v>
                </c:pt>
                <c:pt idx="6147">
                  <c:v>41790</c:v>
                </c:pt>
                <c:pt idx="6148">
                  <c:v>41791</c:v>
                </c:pt>
                <c:pt idx="6149">
                  <c:v>41792</c:v>
                </c:pt>
                <c:pt idx="6150">
                  <c:v>41793</c:v>
                </c:pt>
                <c:pt idx="6151">
                  <c:v>41794</c:v>
                </c:pt>
                <c:pt idx="6152">
                  <c:v>41795</c:v>
                </c:pt>
                <c:pt idx="6153">
                  <c:v>41796</c:v>
                </c:pt>
                <c:pt idx="6154">
                  <c:v>41797</c:v>
                </c:pt>
                <c:pt idx="6155">
                  <c:v>41798</c:v>
                </c:pt>
                <c:pt idx="6156">
                  <c:v>41799</c:v>
                </c:pt>
                <c:pt idx="6157">
                  <c:v>41800</c:v>
                </c:pt>
                <c:pt idx="6158">
                  <c:v>41801</c:v>
                </c:pt>
                <c:pt idx="6159">
                  <c:v>41802</c:v>
                </c:pt>
                <c:pt idx="6160">
                  <c:v>41803</c:v>
                </c:pt>
                <c:pt idx="6161">
                  <c:v>41804</c:v>
                </c:pt>
                <c:pt idx="6162">
                  <c:v>41805</c:v>
                </c:pt>
                <c:pt idx="6163">
                  <c:v>41806</c:v>
                </c:pt>
                <c:pt idx="6164">
                  <c:v>41807</c:v>
                </c:pt>
                <c:pt idx="6165">
                  <c:v>41808</c:v>
                </c:pt>
                <c:pt idx="6166">
                  <c:v>41809</c:v>
                </c:pt>
                <c:pt idx="6167">
                  <c:v>41810</c:v>
                </c:pt>
                <c:pt idx="6168">
                  <c:v>41811</c:v>
                </c:pt>
                <c:pt idx="6169">
                  <c:v>41812</c:v>
                </c:pt>
                <c:pt idx="6170">
                  <c:v>41813</c:v>
                </c:pt>
                <c:pt idx="6171">
                  <c:v>41814</c:v>
                </c:pt>
                <c:pt idx="6172">
                  <c:v>41815</c:v>
                </c:pt>
                <c:pt idx="6173">
                  <c:v>41816</c:v>
                </c:pt>
                <c:pt idx="6174">
                  <c:v>41817</c:v>
                </c:pt>
                <c:pt idx="6175">
                  <c:v>41818</c:v>
                </c:pt>
                <c:pt idx="6176">
                  <c:v>41819</c:v>
                </c:pt>
                <c:pt idx="6177">
                  <c:v>41820</c:v>
                </c:pt>
                <c:pt idx="6178">
                  <c:v>41821</c:v>
                </c:pt>
                <c:pt idx="6179">
                  <c:v>41822</c:v>
                </c:pt>
                <c:pt idx="6180">
                  <c:v>41823</c:v>
                </c:pt>
                <c:pt idx="6181">
                  <c:v>41824</c:v>
                </c:pt>
                <c:pt idx="6182">
                  <c:v>41825</c:v>
                </c:pt>
                <c:pt idx="6183">
                  <c:v>41826</c:v>
                </c:pt>
                <c:pt idx="6184">
                  <c:v>41827</c:v>
                </c:pt>
                <c:pt idx="6185">
                  <c:v>41828</c:v>
                </c:pt>
                <c:pt idx="6186">
                  <c:v>41829</c:v>
                </c:pt>
                <c:pt idx="6187">
                  <c:v>41830</c:v>
                </c:pt>
                <c:pt idx="6188">
                  <c:v>41831</c:v>
                </c:pt>
                <c:pt idx="6189">
                  <c:v>41832</c:v>
                </c:pt>
                <c:pt idx="6190">
                  <c:v>41833</c:v>
                </c:pt>
                <c:pt idx="6191">
                  <c:v>41834</c:v>
                </c:pt>
                <c:pt idx="6192">
                  <c:v>41835</c:v>
                </c:pt>
                <c:pt idx="6193">
                  <c:v>41836</c:v>
                </c:pt>
                <c:pt idx="6194">
                  <c:v>41837</c:v>
                </c:pt>
                <c:pt idx="6195">
                  <c:v>41838</c:v>
                </c:pt>
                <c:pt idx="6196">
                  <c:v>41839</c:v>
                </c:pt>
                <c:pt idx="6197">
                  <c:v>41840</c:v>
                </c:pt>
                <c:pt idx="6198">
                  <c:v>41841</c:v>
                </c:pt>
                <c:pt idx="6199">
                  <c:v>41842</c:v>
                </c:pt>
                <c:pt idx="6200">
                  <c:v>41843</c:v>
                </c:pt>
                <c:pt idx="6201">
                  <c:v>41844</c:v>
                </c:pt>
                <c:pt idx="6202">
                  <c:v>41845</c:v>
                </c:pt>
                <c:pt idx="6203">
                  <c:v>41846</c:v>
                </c:pt>
                <c:pt idx="6204">
                  <c:v>41847</c:v>
                </c:pt>
                <c:pt idx="6205">
                  <c:v>41848</c:v>
                </c:pt>
                <c:pt idx="6206">
                  <c:v>41849</c:v>
                </c:pt>
                <c:pt idx="6207">
                  <c:v>41850</c:v>
                </c:pt>
                <c:pt idx="6208">
                  <c:v>41851</c:v>
                </c:pt>
                <c:pt idx="6209">
                  <c:v>41852</c:v>
                </c:pt>
                <c:pt idx="6210">
                  <c:v>41853</c:v>
                </c:pt>
                <c:pt idx="6211">
                  <c:v>41854</c:v>
                </c:pt>
                <c:pt idx="6212">
                  <c:v>41855</c:v>
                </c:pt>
                <c:pt idx="6213">
                  <c:v>41856</c:v>
                </c:pt>
                <c:pt idx="6214">
                  <c:v>41857</c:v>
                </c:pt>
                <c:pt idx="6215">
                  <c:v>41858</c:v>
                </c:pt>
                <c:pt idx="6216">
                  <c:v>41859</c:v>
                </c:pt>
                <c:pt idx="6217">
                  <c:v>41860</c:v>
                </c:pt>
                <c:pt idx="6218">
                  <c:v>41861</c:v>
                </c:pt>
                <c:pt idx="6219">
                  <c:v>41862</c:v>
                </c:pt>
                <c:pt idx="6220">
                  <c:v>41863</c:v>
                </c:pt>
                <c:pt idx="6221">
                  <c:v>41864</c:v>
                </c:pt>
                <c:pt idx="6222">
                  <c:v>41865</c:v>
                </c:pt>
                <c:pt idx="6223">
                  <c:v>41866</c:v>
                </c:pt>
                <c:pt idx="6224">
                  <c:v>41867</c:v>
                </c:pt>
                <c:pt idx="6225">
                  <c:v>41868</c:v>
                </c:pt>
                <c:pt idx="6226">
                  <c:v>41869</c:v>
                </c:pt>
                <c:pt idx="6227">
                  <c:v>41870</c:v>
                </c:pt>
                <c:pt idx="6228">
                  <c:v>41871</c:v>
                </c:pt>
                <c:pt idx="6229">
                  <c:v>41872</c:v>
                </c:pt>
                <c:pt idx="6230">
                  <c:v>41873</c:v>
                </c:pt>
                <c:pt idx="6231">
                  <c:v>41874</c:v>
                </c:pt>
                <c:pt idx="6232">
                  <c:v>41875</c:v>
                </c:pt>
                <c:pt idx="6233">
                  <c:v>41876</c:v>
                </c:pt>
                <c:pt idx="6234">
                  <c:v>41877</c:v>
                </c:pt>
                <c:pt idx="6235">
                  <c:v>41878</c:v>
                </c:pt>
                <c:pt idx="6236">
                  <c:v>41879</c:v>
                </c:pt>
                <c:pt idx="6237">
                  <c:v>41880</c:v>
                </c:pt>
                <c:pt idx="6238">
                  <c:v>41881</c:v>
                </c:pt>
                <c:pt idx="6239">
                  <c:v>41882</c:v>
                </c:pt>
                <c:pt idx="6240">
                  <c:v>41883</c:v>
                </c:pt>
                <c:pt idx="6241">
                  <c:v>41884</c:v>
                </c:pt>
                <c:pt idx="6242">
                  <c:v>41885</c:v>
                </c:pt>
                <c:pt idx="6243">
                  <c:v>41886</c:v>
                </c:pt>
                <c:pt idx="6244">
                  <c:v>41887</c:v>
                </c:pt>
                <c:pt idx="6245">
                  <c:v>41888</c:v>
                </c:pt>
                <c:pt idx="6246">
                  <c:v>41889</c:v>
                </c:pt>
                <c:pt idx="6247">
                  <c:v>41890</c:v>
                </c:pt>
                <c:pt idx="6248">
                  <c:v>41891</c:v>
                </c:pt>
                <c:pt idx="6249">
                  <c:v>41892</c:v>
                </c:pt>
                <c:pt idx="6250">
                  <c:v>41893</c:v>
                </c:pt>
                <c:pt idx="6251">
                  <c:v>41894</c:v>
                </c:pt>
                <c:pt idx="6252">
                  <c:v>41895</c:v>
                </c:pt>
                <c:pt idx="6253">
                  <c:v>41896</c:v>
                </c:pt>
                <c:pt idx="6254">
                  <c:v>41897</c:v>
                </c:pt>
                <c:pt idx="6255">
                  <c:v>41898</c:v>
                </c:pt>
                <c:pt idx="6256">
                  <c:v>41899</c:v>
                </c:pt>
                <c:pt idx="6257">
                  <c:v>41900</c:v>
                </c:pt>
                <c:pt idx="6258">
                  <c:v>41901</c:v>
                </c:pt>
                <c:pt idx="6259">
                  <c:v>41902</c:v>
                </c:pt>
                <c:pt idx="6260">
                  <c:v>41903</c:v>
                </c:pt>
                <c:pt idx="6261">
                  <c:v>41904</c:v>
                </c:pt>
                <c:pt idx="6262">
                  <c:v>41905</c:v>
                </c:pt>
                <c:pt idx="6263">
                  <c:v>41906</c:v>
                </c:pt>
                <c:pt idx="6264">
                  <c:v>41907</c:v>
                </c:pt>
                <c:pt idx="6265">
                  <c:v>41908</c:v>
                </c:pt>
                <c:pt idx="6266">
                  <c:v>41909</c:v>
                </c:pt>
                <c:pt idx="6267">
                  <c:v>41910</c:v>
                </c:pt>
                <c:pt idx="6268">
                  <c:v>41911</c:v>
                </c:pt>
                <c:pt idx="6269">
                  <c:v>41912</c:v>
                </c:pt>
                <c:pt idx="6270">
                  <c:v>41913</c:v>
                </c:pt>
                <c:pt idx="6271">
                  <c:v>41914</c:v>
                </c:pt>
                <c:pt idx="6272">
                  <c:v>41915</c:v>
                </c:pt>
                <c:pt idx="6273">
                  <c:v>41916</c:v>
                </c:pt>
                <c:pt idx="6274">
                  <c:v>41917</c:v>
                </c:pt>
                <c:pt idx="6275">
                  <c:v>41918</c:v>
                </c:pt>
                <c:pt idx="6276">
                  <c:v>41919</c:v>
                </c:pt>
                <c:pt idx="6277">
                  <c:v>41920</c:v>
                </c:pt>
                <c:pt idx="6278">
                  <c:v>41921</c:v>
                </c:pt>
                <c:pt idx="6279">
                  <c:v>41922</c:v>
                </c:pt>
                <c:pt idx="6280">
                  <c:v>41923</c:v>
                </c:pt>
                <c:pt idx="6281">
                  <c:v>41924</c:v>
                </c:pt>
                <c:pt idx="6282">
                  <c:v>41925</c:v>
                </c:pt>
                <c:pt idx="6283">
                  <c:v>41926</c:v>
                </c:pt>
                <c:pt idx="6284">
                  <c:v>41927</c:v>
                </c:pt>
                <c:pt idx="6285">
                  <c:v>41928</c:v>
                </c:pt>
                <c:pt idx="6286">
                  <c:v>41929</c:v>
                </c:pt>
                <c:pt idx="6287">
                  <c:v>41930</c:v>
                </c:pt>
                <c:pt idx="6288">
                  <c:v>41931</c:v>
                </c:pt>
                <c:pt idx="6289">
                  <c:v>41932</c:v>
                </c:pt>
                <c:pt idx="6290">
                  <c:v>41933</c:v>
                </c:pt>
                <c:pt idx="6291">
                  <c:v>41934</c:v>
                </c:pt>
                <c:pt idx="6292">
                  <c:v>41935</c:v>
                </c:pt>
                <c:pt idx="6293">
                  <c:v>41936</c:v>
                </c:pt>
                <c:pt idx="6294">
                  <c:v>41937</c:v>
                </c:pt>
                <c:pt idx="6295">
                  <c:v>41938</c:v>
                </c:pt>
                <c:pt idx="6296">
                  <c:v>41939</c:v>
                </c:pt>
                <c:pt idx="6297">
                  <c:v>41940</c:v>
                </c:pt>
                <c:pt idx="6298">
                  <c:v>41941</c:v>
                </c:pt>
                <c:pt idx="6299">
                  <c:v>41942</c:v>
                </c:pt>
                <c:pt idx="6300">
                  <c:v>41943</c:v>
                </c:pt>
                <c:pt idx="6301">
                  <c:v>41944</c:v>
                </c:pt>
                <c:pt idx="6302">
                  <c:v>41945</c:v>
                </c:pt>
                <c:pt idx="6303">
                  <c:v>41946</c:v>
                </c:pt>
                <c:pt idx="6304">
                  <c:v>41947</c:v>
                </c:pt>
                <c:pt idx="6305">
                  <c:v>41948</c:v>
                </c:pt>
                <c:pt idx="6306">
                  <c:v>41949</c:v>
                </c:pt>
                <c:pt idx="6307">
                  <c:v>41950</c:v>
                </c:pt>
                <c:pt idx="6308">
                  <c:v>41951</c:v>
                </c:pt>
                <c:pt idx="6309">
                  <c:v>41952</c:v>
                </c:pt>
                <c:pt idx="6310">
                  <c:v>41953</c:v>
                </c:pt>
                <c:pt idx="6311">
                  <c:v>41954</c:v>
                </c:pt>
                <c:pt idx="6312">
                  <c:v>41955</c:v>
                </c:pt>
                <c:pt idx="6313">
                  <c:v>41956</c:v>
                </c:pt>
                <c:pt idx="6314">
                  <c:v>41957</c:v>
                </c:pt>
                <c:pt idx="6315">
                  <c:v>41958</c:v>
                </c:pt>
                <c:pt idx="6316">
                  <c:v>41959</c:v>
                </c:pt>
                <c:pt idx="6317">
                  <c:v>41960</c:v>
                </c:pt>
                <c:pt idx="6318">
                  <c:v>41961</c:v>
                </c:pt>
                <c:pt idx="6319">
                  <c:v>41962</c:v>
                </c:pt>
                <c:pt idx="6320">
                  <c:v>41963</c:v>
                </c:pt>
                <c:pt idx="6321">
                  <c:v>41964</c:v>
                </c:pt>
                <c:pt idx="6322">
                  <c:v>41965</c:v>
                </c:pt>
                <c:pt idx="6323">
                  <c:v>41966</c:v>
                </c:pt>
                <c:pt idx="6324">
                  <c:v>41967</c:v>
                </c:pt>
                <c:pt idx="6325">
                  <c:v>41968</c:v>
                </c:pt>
                <c:pt idx="6326">
                  <c:v>41969</c:v>
                </c:pt>
                <c:pt idx="6327">
                  <c:v>41970</c:v>
                </c:pt>
                <c:pt idx="6328">
                  <c:v>41971</c:v>
                </c:pt>
                <c:pt idx="6329">
                  <c:v>41972</c:v>
                </c:pt>
                <c:pt idx="6330">
                  <c:v>41973</c:v>
                </c:pt>
                <c:pt idx="6331">
                  <c:v>41974</c:v>
                </c:pt>
                <c:pt idx="6332">
                  <c:v>41975</c:v>
                </c:pt>
                <c:pt idx="6333">
                  <c:v>41976</c:v>
                </c:pt>
                <c:pt idx="6334">
                  <c:v>41977</c:v>
                </c:pt>
                <c:pt idx="6335">
                  <c:v>41978</c:v>
                </c:pt>
                <c:pt idx="6336">
                  <c:v>41979</c:v>
                </c:pt>
                <c:pt idx="6337">
                  <c:v>41980</c:v>
                </c:pt>
                <c:pt idx="6338">
                  <c:v>41981</c:v>
                </c:pt>
                <c:pt idx="6339">
                  <c:v>41982</c:v>
                </c:pt>
                <c:pt idx="6340">
                  <c:v>41983</c:v>
                </c:pt>
                <c:pt idx="6341">
                  <c:v>41984</c:v>
                </c:pt>
                <c:pt idx="6342">
                  <c:v>41985</c:v>
                </c:pt>
                <c:pt idx="6343">
                  <c:v>41986</c:v>
                </c:pt>
                <c:pt idx="6344">
                  <c:v>41987</c:v>
                </c:pt>
                <c:pt idx="6345">
                  <c:v>41988</c:v>
                </c:pt>
                <c:pt idx="6346">
                  <c:v>41989</c:v>
                </c:pt>
                <c:pt idx="6347">
                  <c:v>41990</c:v>
                </c:pt>
                <c:pt idx="6348">
                  <c:v>41991</c:v>
                </c:pt>
                <c:pt idx="6349">
                  <c:v>41992</c:v>
                </c:pt>
                <c:pt idx="6350">
                  <c:v>41993</c:v>
                </c:pt>
                <c:pt idx="6351">
                  <c:v>41994</c:v>
                </c:pt>
                <c:pt idx="6352">
                  <c:v>41995</c:v>
                </c:pt>
                <c:pt idx="6353">
                  <c:v>41996</c:v>
                </c:pt>
                <c:pt idx="6354">
                  <c:v>41997</c:v>
                </c:pt>
                <c:pt idx="6355">
                  <c:v>41998</c:v>
                </c:pt>
                <c:pt idx="6356">
                  <c:v>41999</c:v>
                </c:pt>
                <c:pt idx="6357">
                  <c:v>42000</c:v>
                </c:pt>
                <c:pt idx="6358">
                  <c:v>42001</c:v>
                </c:pt>
                <c:pt idx="6359">
                  <c:v>42002</c:v>
                </c:pt>
                <c:pt idx="6360">
                  <c:v>42003</c:v>
                </c:pt>
                <c:pt idx="6361">
                  <c:v>42004</c:v>
                </c:pt>
                <c:pt idx="6362">
                  <c:v>42005</c:v>
                </c:pt>
                <c:pt idx="6363">
                  <c:v>42006</c:v>
                </c:pt>
                <c:pt idx="6364">
                  <c:v>42007</c:v>
                </c:pt>
                <c:pt idx="6365">
                  <c:v>42008</c:v>
                </c:pt>
                <c:pt idx="6366">
                  <c:v>42009</c:v>
                </c:pt>
                <c:pt idx="6367">
                  <c:v>42010</c:v>
                </c:pt>
                <c:pt idx="6368">
                  <c:v>42011</c:v>
                </c:pt>
                <c:pt idx="6369">
                  <c:v>42012</c:v>
                </c:pt>
                <c:pt idx="6370">
                  <c:v>42013</c:v>
                </c:pt>
                <c:pt idx="6371">
                  <c:v>42014</c:v>
                </c:pt>
                <c:pt idx="6372">
                  <c:v>42015</c:v>
                </c:pt>
                <c:pt idx="6373">
                  <c:v>42016</c:v>
                </c:pt>
                <c:pt idx="6374">
                  <c:v>42017</c:v>
                </c:pt>
                <c:pt idx="6375">
                  <c:v>42018</c:v>
                </c:pt>
                <c:pt idx="6376">
                  <c:v>42019</c:v>
                </c:pt>
                <c:pt idx="6377">
                  <c:v>42020</c:v>
                </c:pt>
                <c:pt idx="6378">
                  <c:v>42021</c:v>
                </c:pt>
                <c:pt idx="6379">
                  <c:v>42022</c:v>
                </c:pt>
                <c:pt idx="6380">
                  <c:v>42023</c:v>
                </c:pt>
                <c:pt idx="6381">
                  <c:v>42024</c:v>
                </c:pt>
                <c:pt idx="6382">
                  <c:v>42025</c:v>
                </c:pt>
                <c:pt idx="6383">
                  <c:v>42026</c:v>
                </c:pt>
                <c:pt idx="6384">
                  <c:v>42027</c:v>
                </c:pt>
                <c:pt idx="6385">
                  <c:v>42028</c:v>
                </c:pt>
                <c:pt idx="6386">
                  <c:v>42029</c:v>
                </c:pt>
                <c:pt idx="6387">
                  <c:v>42030</c:v>
                </c:pt>
                <c:pt idx="6388">
                  <c:v>42031</c:v>
                </c:pt>
                <c:pt idx="6389">
                  <c:v>42032</c:v>
                </c:pt>
                <c:pt idx="6390">
                  <c:v>42033</c:v>
                </c:pt>
                <c:pt idx="6391">
                  <c:v>42034</c:v>
                </c:pt>
                <c:pt idx="6392">
                  <c:v>42035</c:v>
                </c:pt>
                <c:pt idx="6393">
                  <c:v>42036</c:v>
                </c:pt>
                <c:pt idx="6394">
                  <c:v>42037</c:v>
                </c:pt>
                <c:pt idx="6395">
                  <c:v>42038</c:v>
                </c:pt>
                <c:pt idx="6396">
                  <c:v>42039</c:v>
                </c:pt>
                <c:pt idx="6397">
                  <c:v>42040</c:v>
                </c:pt>
                <c:pt idx="6398">
                  <c:v>42041</c:v>
                </c:pt>
                <c:pt idx="6399">
                  <c:v>42042</c:v>
                </c:pt>
                <c:pt idx="6400">
                  <c:v>42043</c:v>
                </c:pt>
                <c:pt idx="6401">
                  <c:v>42044</c:v>
                </c:pt>
                <c:pt idx="6402">
                  <c:v>42045</c:v>
                </c:pt>
                <c:pt idx="6403">
                  <c:v>42046</c:v>
                </c:pt>
                <c:pt idx="6404">
                  <c:v>42047</c:v>
                </c:pt>
                <c:pt idx="6405">
                  <c:v>42048</c:v>
                </c:pt>
                <c:pt idx="6406">
                  <c:v>42049</c:v>
                </c:pt>
                <c:pt idx="6407">
                  <c:v>42050</c:v>
                </c:pt>
                <c:pt idx="6408">
                  <c:v>42051</c:v>
                </c:pt>
                <c:pt idx="6409">
                  <c:v>42052</c:v>
                </c:pt>
                <c:pt idx="6410">
                  <c:v>42053</c:v>
                </c:pt>
                <c:pt idx="6411">
                  <c:v>42054</c:v>
                </c:pt>
                <c:pt idx="6412">
                  <c:v>42055</c:v>
                </c:pt>
                <c:pt idx="6413">
                  <c:v>42056</c:v>
                </c:pt>
                <c:pt idx="6414">
                  <c:v>42057</c:v>
                </c:pt>
                <c:pt idx="6415">
                  <c:v>42058</c:v>
                </c:pt>
                <c:pt idx="6416">
                  <c:v>42059</c:v>
                </c:pt>
                <c:pt idx="6417">
                  <c:v>42060</c:v>
                </c:pt>
                <c:pt idx="6418">
                  <c:v>42061</c:v>
                </c:pt>
                <c:pt idx="6419">
                  <c:v>42062</c:v>
                </c:pt>
                <c:pt idx="6420">
                  <c:v>42063</c:v>
                </c:pt>
                <c:pt idx="6421">
                  <c:v>42064</c:v>
                </c:pt>
                <c:pt idx="6422">
                  <c:v>42065</c:v>
                </c:pt>
                <c:pt idx="6423">
                  <c:v>42066</c:v>
                </c:pt>
                <c:pt idx="6424">
                  <c:v>42067</c:v>
                </c:pt>
                <c:pt idx="6425">
                  <c:v>42068</c:v>
                </c:pt>
                <c:pt idx="6426">
                  <c:v>42069</c:v>
                </c:pt>
                <c:pt idx="6427">
                  <c:v>42070</c:v>
                </c:pt>
                <c:pt idx="6428">
                  <c:v>42071</c:v>
                </c:pt>
                <c:pt idx="6429">
                  <c:v>42072</c:v>
                </c:pt>
                <c:pt idx="6430">
                  <c:v>42073</c:v>
                </c:pt>
                <c:pt idx="6431">
                  <c:v>42074</c:v>
                </c:pt>
                <c:pt idx="6432">
                  <c:v>42075</c:v>
                </c:pt>
                <c:pt idx="6433">
                  <c:v>42076</c:v>
                </c:pt>
                <c:pt idx="6434">
                  <c:v>42077</c:v>
                </c:pt>
                <c:pt idx="6435">
                  <c:v>42078</c:v>
                </c:pt>
                <c:pt idx="6436">
                  <c:v>42079</c:v>
                </c:pt>
                <c:pt idx="6437">
                  <c:v>42080</c:v>
                </c:pt>
                <c:pt idx="6438">
                  <c:v>42081</c:v>
                </c:pt>
                <c:pt idx="6439">
                  <c:v>42082</c:v>
                </c:pt>
                <c:pt idx="6440">
                  <c:v>42083</c:v>
                </c:pt>
                <c:pt idx="6441">
                  <c:v>42084</c:v>
                </c:pt>
                <c:pt idx="6442">
                  <c:v>42085</c:v>
                </c:pt>
                <c:pt idx="6443">
                  <c:v>42086</c:v>
                </c:pt>
                <c:pt idx="6444">
                  <c:v>42087</c:v>
                </c:pt>
                <c:pt idx="6445">
                  <c:v>42088</c:v>
                </c:pt>
                <c:pt idx="6446">
                  <c:v>42089</c:v>
                </c:pt>
                <c:pt idx="6447">
                  <c:v>42090</c:v>
                </c:pt>
                <c:pt idx="6448">
                  <c:v>42091</c:v>
                </c:pt>
                <c:pt idx="6449">
                  <c:v>42092</c:v>
                </c:pt>
                <c:pt idx="6450">
                  <c:v>42093</c:v>
                </c:pt>
                <c:pt idx="6451">
                  <c:v>42094</c:v>
                </c:pt>
                <c:pt idx="6452">
                  <c:v>42095</c:v>
                </c:pt>
                <c:pt idx="6453">
                  <c:v>42096</c:v>
                </c:pt>
                <c:pt idx="6454">
                  <c:v>42097</c:v>
                </c:pt>
                <c:pt idx="6455">
                  <c:v>42098</c:v>
                </c:pt>
                <c:pt idx="6456">
                  <c:v>42099</c:v>
                </c:pt>
                <c:pt idx="6457">
                  <c:v>42100</c:v>
                </c:pt>
                <c:pt idx="6458">
                  <c:v>42101</c:v>
                </c:pt>
                <c:pt idx="6459">
                  <c:v>42102</c:v>
                </c:pt>
                <c:pt idx="6460">
                  <c:v>42103</c:v>
                </c:pt>
                <c:pt idx="6461">
                  <c:v>42104</c:v>
                </c:pt>
                <c:pt idx="6462">
                  <c:v>42105</c:v>
                </c:pt>
                <c:pt idx="6463">
                  <c:v>42106</c:v>
                </c:pt>
                <c:pt idx="6464">
                  <c:v>42107</c:v>
                </c:pt>
                <c:pt idx="6465">
                  <c:v>42108</c:v>
                </c:pt>
                <c:pt idx="6466">
                  <c:v>42109</c:v>
                </c:pt>
                <c:pt idx="6467">
                  <c:v>42110</c:v>
                </c:pt>
                <c:pt idx="6468">
                  <c:v>42111</c:v>
                </c:pt>
                <c:pt idx="6469">
                  <c:v>42112</c:v>
                </c:pt>
                <c:pt idx="6470">
                  <c:v>42113</c:v>
                </c:pt>
                <c:pt idx="6471">
                  <c:v>42114</c:v>
                </c:pt>
                <c:pt idx="6472">
                  <c:v>42115</c:v>
                </c:pt>
                <c:pt idx="6473">
                  <c:v>42116</c:v>
                </c:pt>
                <c:pt idx="6474">
                  <c:v>42117</c:v>
                </c:pt>
                <c:pt idx="6475">
                  <c:v>42118</c:v>
                </c:pt>
                <c:pt idx="6476">
                  <c:v>42119</c:v>
                </c:pt>
                <c:pt idx="6477">
                  <c:v>42120</c:v>
                </c:pt>
                <c:pt idx="6478">
                  <c:v>42121</c:v>
                </c:pt>
                <c:pt idx="6479">
                  <c:v>42122</c:v>
                </c:pt>
                <c:pt idx="6480">
                  <c:v>42123</c:v>
                </c:pt>
                <c:pt idx="6481">
                  <c:v>42124</c:v>
                </c:pt>
                <c:pt idx="6482">
                  <c:v>42125</c:v>
                </c:pt>
                <c:pt idx="6483">
                  <c:v>42126</c:v>
                </c:pt>
                <c:pt idx="6484">
                  <c:v>42127</c:v>
                </c:pt>
                <c:pt idx="6485">
                  <c:v>42128</c:v>
                </c:pt>
                <c:pt idx="6486">
                  <c:v>42129</c:v>
                </c:pt>
                <c:pt idx="6487">
                  <c:v>42130</c:v>
                </c:pt>
                <c:pt idx="6488">
                  <c:v>42131</c:v>
                </c:pt>
                <c:pt idx="6489">
                  <c:v>42132</c:v>
                </c:pt>
                <c:pt idx="6490">
                  <c:v>42133</c:v>
                </c:pt>
                <c:pt idx="6491">
                  <c:v>42134</c:v>
                </c:pt>
                <c:pt idx="6492">
                  <c:v>42135</c:v>
                </c:pt>
                <c:pt idx="6493">
                  <c:v>42136</c:v>
                </c:pt>
                <c:pt idx="6494">
                  <c:v>42137</c:v>
                </c:pt>
                <c:pt idx="6495">
                  <c:v>42138</c:v>
                </c:pt>
                <c:pt idx="6496">
                  <c:v>42139</c:v>
                </c:pt>
                <c:pt idx="6497">
                  <c:v>42140</c:v>
                </c:pt>
                <c:pt idx="6498">
                  <c:v>42141</c:v>
                </c:pt>
                <c:pt idx="6499">
                  <c:v>42142</c:v>
                </c:pt>
                <c:pt idx="6500">
                  <c:v>42143</c:v>
                </c:pt>
                <c:pt idx="6501">
                  <c:v>42144</c:v>
                </c:pt>
                <c:pt idx="6502">
                  <c:v>42145</c:v>
                </c:pt>
                <c:pt idx="6503">
                  <c:v>42146</c:v>
                </c:pt>
                <c:pt idx="6504">
                  <c:v>42147</c:v>
                </c:pt>
                <c:pt idx="6505">
                  <c:v>42148</c:v>
                </c:pt>
                <c:pt idx="6506">
                  <c:v>42149</c:v>
                </c:pt>
                <c:pt idx="6507">
                  <c:v>42150</c:v>
                </c:pt>
                <c:pt idx="6508">
                  <c:v>42151</c:v>
                </c:pt>
                <c:pt idx="6509">
                  <c:v>42152</c:v>
                </c:pt>
                <c:pt idx="6510">
                  <c:v>42153</c:v>
                </c:pt>
                <c:pt idx="6511">
                  <c:v>42154</c:v>
                </c:pt>
                <c:pt idx="6512">
                  <c:v>42155</c:v>
                </c:pt>
                <c:pt idx="6513">
                  <c:v>42156</c:v>
                </c:pt>
                <c:pt idx="6514">
                  <c:v>42157</c:v>
                </c:pt>
                <c:pt idx="6515">
                  <c:v>42158</c:v>
                </c:pt>
                <c:pt idx="6516">
                  <c:v>42159</c:v>
                </c:pt>
                <c:pt idx="6517">
                  <c:v>42160</c:v>
                </c:pt>
                <c:pt idx="6518">
                  <c:v>42161</c:v>
                </c:pt>
                <c:pt idx="6519">
                  <c:v>42162</c:v>
                </c:pt>
                <c:pt idx="6520">
                  <c:v>42163</c:v>
                </c:pt>
                <c:pt idx="6521">
                  <c:v>42164</c:v>
                </c:pt>
                <c:pt idx="6522">
                  <c:v>42165</c:v>
                </c:pt>
                <c:pt idx="6523">
                  <c:v>42166</c:v>
                </c:pt>
                <c:pt idx="6524">
                  <c:v>42167</c:v>
                </c:pt>
                <c:pt idx="6525">
                  <c:v>42168</c:v>
                </c:pt>
                <c:pt idx="6526">
                  <c:v>42169</c:v>
                </c:pt>
                <c:pt idx="6527">
                  <c:v>42170</c:v>
                </c:pt>
                <c:pt idx="6528">
                  <c:v>42171</c:v>
                </c:pt>
                <c:pt idx="6529">
                  <c:v>42172</c:v>
                </c:pt>
                <c:pt idx="6530">
                  <c:v>42173</c:v>
                </c:pt>
                <c:pt idx="6531">
                  <c:v>42174</c:v>
                </c:pt>
                <c:pt idx="6532">
                  <c:v>42175</c:v>
                </c:pt>
                <c:pt idx="6533">
                  <c:v>42176</c:v>
                </c:pt>
                <c:pt idx="6534">
                  <c:v>42177</c:v>
                </c:pt>
                <c:pt idx="6535">
                  <c:v>42178</c:v>
                </c:pt>
                <c:pt idx="6536">
                  <c:v>42179</c:v>
                </c:pt>
                <c:pt idx="6537">
                  <c:v>42180</c:v>
                </c:pt>
                <c:pt idx="6538">
                  <c:v>42181</c:v>
                </c:pt>
                <c:pt idx="6539">
                  <c:v>42182</c:v>
                </c:pt>
                <c:pt idx="6540">
                  <c:v>42183</c:v>
                </c:pt>
                <c:pt idx="6541">
                  <c:v>42184</c:v>
                </c:pt>
                <c:pt idx="6542">
                  <c:v>42185</c:v>
                </c:pt>
                <c:pt idx="6543">
                  <c:v>42186</c:v>
                </c:pt>
                <c:pt idx="6544">
                  <c:v>42187</c:v>
                </c:pt>
                <c:pt idx="6545">
                  <c:v>42188</c:v>
                </c:pt>
                <c:pt idx="6546">
                  <c:v>42189</c:v>
                </c:pt>
                <c:pt idx="6547">
                  <c:v>42190</c:v>
                </c:pt>
                <c:pt idx="6548">
                  <c:v>42191</c:v>
                </c:pt>
                <c:pt idx="6549">
                  <c:v>42192</c:v>
                </c:pt>
                <c:pt idx="6550">
                  <c:v>42193</c:v>
                </c:pt>
                <c:pt idx="6551">
                  <c:v>42194</c:v>
                </c:pt>
                <c:pt idx="6552">
                  <c:v>42195</c:v>
                </c:pt>
                <c:pt idx="6553">
                  <c:v>42196</c:v>
                </c:pt>
                <c:pt idx="6554">
                  <c:v>42197</c:v>
                </c:pt>
                <c:pt idx="6555">
                  <c:v>42198</c:v>
                </c:pt>
                <c:pt idx="6556">
                  <c:v>42199</c:v>
                </c:pt>
                <c:pt idx="6557">
                  <c:v>42200</c:v>
                </c:pt>
                <c:pt idx="6558">
                  <c:v>42201</c:v>
                </c:pt>
                <c:pt idx="6559">
                  <c:v>42202</c:v>
                </c:pt>
                <c:pt idx="6560">
                  <c:v>42203</c:v>
                </c:pt>
                <c:pt idx="6561">
                  <c:v>42204</c:v>
                </c:pt>
                <c:pt idx="6562">
                  <c:v>42205</c:v>
                </c:pt>
                <c:pt idx="6563">
                  <c:v>42206</c:v>
                </c:pt>
                <c:pt idx="6564">
                  <c:v>42207</c:v>
                </c:pt>
                <c:pt idx="6565">
                  <c:v>42208</c:v>
                </c:pt>
                <c:pt idx="6566">
                  <c:v>42209</c:v>
                </c:pt>
                <c:pt idx="6567">
                  <c:v>42210</c:v>
                </c:pt>
                <c:pt idx="6568">
                  <c:v>42211</c:v>
                </c:pt>
                <c:pt idx="6569">
                  <c:v>42212</c:v>
                </c:pt>
                <c:pt idx="6570">
                  <c:v>42213</c:v>
                </c:pt>
                <c:pt idx="6571">
                  <c:v>42214</c:v>
                </c:pt>
                <c:pt idx="6572">
                  <c:v>42215</c:v>
                </c:pt>
                <c:pt idx="6573">
                  <c:v>42216</c:v>
                </c:pt>
                <c:pt idx="6574">
                  <c:v>42217</c:v>
                </c:pt>
                <c:pt idx="6575">
                  <c:v>42218</c:v>
                </c:pt>
                <c:pt idx="6576">
                  <c:v>42219</c:v>
                </c:pt>
                <c:pt idx="6577">
                  <c:v>42220</c:v>
                </c:pt>
                <c:pt idx="6578">
                  <c:v>42221</c:v>
                </c:pt>
                <c:pt idx="6579">
                  <c:v>42222</c:v>
                </c:pt>
                <c:pt idx="6580">
                  <c:v>42223</c:v>
                </c:pt>
                <c:pt idx="6581">
                  <c:v>42224</c:v>
                </c:pt>
                <c:pt idx="6582">
                  <c:v>42225</c:v>
                </c:pt>
                <c:pt idx="6583">
                  <c:v>42226</c:v>
                </c:pt>
                <c:pt idx="6584">
                  <c:v>42227</c:v>
                </c:pt>
                <c:pt idx="6585">
                  <c:v>42228</c:v>
                </c:pt>
                <c:pt idx="6586">
                  <c:v>42229</c:v>
                </c:pt>
                <c:pt idx="6587">
                  <c:v>42230</c:v>
                </c:pt>
                <c:pt idx="6588">
                  <c:v>42231</c:v>
                </c:pt>
                <c:pt idx="6589">
                  <c:v>42232</c:v>
                </c:pt>
                <c:pt idx="6590">
                  <c:v>42233</c:v>
                </c:pt>
                <c:pt idx="6591">
                  <c:v>42234</c:v>
                </c:pt>
                <c:pt idx="6592">
                  <c:v>42235</c:v>
                </c:pt>
                <c:pt idx="6593">
                  <c:v>42236</c:v>
                </c:pt>
                <c:pt idx="6594">
                  <c:v>42237</c:v>
                </c:pt>
                <c:pt idx="6595">
                  <c:v>42238</c:v>
                </c:pt>
                <c:pt idx="6596">
                  <c:v>42239</c:v>
                </c:pt>
                <c:pt idx="6597">
                  <c:v>42240</c:v>
                </c:pt>
                <c:pt idx="6598">
                  <c:v>42241</c:v>
                </c:pt>
                <c:pt idx="6599">
                  <c:v>42242</c:v>
                </c:pt>
                <c:pt idx="6600">
                  <c:v>42243</c:v>
                </c:pt>
                <c:pt idx="6601">
                  <c:v>42244</c:v>
                </c:pt>
                <c:pt idx="6602">
                  <c:v>42245</c:v>
                </c:pt>
                <c:pt idx="6603">
                  <c:v>42246</c:v>
                </c:pt>
                <c:pt idx="6604">
                  <c:v>42247</c:v>
                </c:pt>
                <c:pt idx="6605">
                  <c:v>42248</c:v>
                </c:pt>
                <c:pt idx="6606">
                  <c:v>42249</c:v>
                </c:pt>
                <c:pt idx="6607">
                  <c:v>42250</c:v>
                </c:pt>
                <c:pt idx="6608">
                  <c:v>42251</c:v>
                </c:pt>
                <c:pt idx="6609">
                  <c:v>42252</c:v>
                </c:pt>
                <c:pt idx="6610">
                  <c:v>42253</c:v>
                </c:pt>
                <c:pt idx="6611">
                  <c:v>42254</c:v>
                </c:pt>
                <c:pt idx="6612">
                  <c:v>42255</c:v>
                </c:pt>
                <c:pt idx="6613">
                  <c:v>42256</c:v>
                </c:pt>
                <c:pt idx="6614">
                  <c:v>42257</c:v>
                </c:pt>
                <c:pt idx="6615">
                  <c:v>42258</c:v>
                </c:pt>
                <c:pt idx="6616">
                  <c:v>42259</c:v>
                </c:pt>
                <c:pt idx="6617">
                  <c:v>42260</c:v>
                </c:pt>
                <c:pt idx="6618">
                  <c:v>42261</c:v>
                </c:pt>
                <c:pt idx="6619">
                  <c:v>42262</c:v>
                </c:pt>
                <c:pt idx="6620">
                  <c:v>42263</c:v>
                </c:pt>
                <c:pt idx="6621">
                  <c:v>42264</c:v>
                </c:pt>
                <c:pt idx="6622">
                  <c:v>42265</c:v>
                </c:pt>
                <c:pt idx="6623">
                  <c:v>42266</c:v>
                </c:pt>
                <c:pt idx="6624">
                  <c:v>42267</c:v>
                </c:pt>
                <c:pt idx="6625">
                  <c:v>42268</c:v>
                </c:pt>
                <c:pt idx="6626">
                  <c:v>42269</c:v>
                </c:pt>
                <c:pt idx="6627">
                  <c:v>42270</c:v>
                </c:pt>
                <c:pt idx="6628">
                  <c:v>42271</c:v>
                </c:pt>
                <c:pt idx="6629">
                  <c:v>42272</c:v>
                </c:pt>
                <c:pt idx="6630">
                  <c:v>42273</c:v>
                </c:pt>
                <c:pt idx="6631">
                  <c:v>42274</c:v>
                </c:pt>
                <c:pt idx="6632">
                  <c:v>42275</c:v>
                </c:pt>
                <c:pt idx="6633">
                  <c:v>42276</c:v>
                </c:pt>
                <c:pt idx="6634">
                  <c:v>42277</c:v>
                </c:pt>
                <c:pt idx="6635">
                  <c:v>42278</c:v>
                </c:pt>
                <c:pt idx="6636">
                  <c:v>42279</c:v>
                </c:pt>
                <c:pt idx="6637">
                  <c:v>42280</c:v>
                </c:pt>
                <c:pt idx="6638">
                  <c:v>42281</c:v>
                </c:pt>
                <c:pt idx="6639">
                  <c:v>42282</c:v>
                </c:pt>
                <c:pt idx="6640">
                  <c:v>42283</c:v>
                </c:pt>
                <c:pt idx="6641">
                  <c:v>42284</c:v>
                </c:pt>
                <c:pt idx="6642">
                  <c:v>42285</c:v>
                </c:pt>
                <c:pt idx="6643">
                  <c:v>42286</c:v>
                </c:pt>
                <c:pt idx="6644">
                  <c:v>42287</c:v>
                </c:pt>
                <c:pt idx="6645">
                  <c:v>42288</c:v>
                </c:pt>
                <c:pt idx="6646">
                  <c:v>42289</c:v>
                </c:pt>
                <c:pt idx="6647">
                  <c:v>42290</c:v>
                </c:pt>
                <c:pt idx="6648">
                  <c:v>42291</c:v>
                </c:pt>
                <c:pt idx="6649">
                  <c:v>42292</c:v>
                </c:pt>
                <c:pt idx="6650">
                  <c:v>42293</c:v>
                </c:pt>
                <c:pt idx="6651">
                  <c:v>42294</c:v>
                </c:pt>
                <c:pt idx="6652">
                  <c:v>42295</c:v>
                </c:pt>
                <c:pt idx="6653">
                  <c:v>42296</c:v>
                </c:pt>
                <c:pt idx="6654">
                  <c:v>42297</c:v>
                </c:pt>
                <c:pt idx="6655">
                  <c:v>42298</c:v>
                </c:pt>
                <c:pt idx="6656">
                  <c:v>42299</c:v>
                </c:pt>
                <c:pt idx="6657">
                  <c:v>42300</c:v>
                </c:pt>
                <c:pt idx="6658">
                  <c:v>42301</c:v>
                </c:pt>
                <c:pt idx="6659">
                  <c:v>42302</c:v>
                </c:pt>
                <c:pt idx="6660">
                  <c:v>42303</c:v>
                </c:pt>
                <c:pt idx="6661">
                  <c:v>42304</c:v>
                </c:pt>
                <c:pt idx="6662">
                  <c:v>42305</c:v>
                </c:pt>
                <c:pt idx="6663">
                  <c:v>42306</c:v>
                </c:pt>
                <c:pt idx="6664">
                  <c:v>42307</c:v>
                </c:pt>
                <c:pt idx="6665">
                  <c:v>42308</c:v>
                </c:pt>
                <c:pt idx="6666">
                  <c:v>42309</c:v>
                </c:pt>
                <c:pt idx="6667">
                  <c:v>42310</c:v>
                </c:pt>
                <c:pt idx="6668">
                  <c:v>42311</c:v>
                </c:pt>
                <c:pt idx="6669">
                  <c:v>42312</c:v>
                </c:pt>
                <c:pt idx="6670">
                  <c:v>42313</c:v>
                </c:pt>
                <c:pt idx="6671">
                  <c:v>42314</c:v>
                </c:pt>
                <c:pt idx="6672">
                  <c:v>42315</c:v>
                </c:pt>
                <c:pt idx="6673">
                  <c:v>42316</c:v>
                </c:pt>
                <c:pt idx="6674">
                  <c:v>42317</c:v>
                </c:pt>
                <c:pt idx="6675">
                  <c:v>42318</c:v>
                </c:pt>
                <c:pt idx="6676">
                  <c:v>42319</c:v>
                </c:pt>
                <c:pt idx="6677">
                  <c:v>42320</c:v>
                </c:pt>
                <c:pt idx="6678">
                  <c:v>42321</c:v>
                </c:pt>
                <c:pt idx="6679">
                  <c:v>42322</c:v>
                </c:pt>
                <c:pt idx="6680">
                  <c:v>42323</c:v>
                </c:pt>
                <c:pt idx="6681">
                  <c:v>42324</c:v>
                </c:pt>
                <c:pt idx="6682">
                  <c:v>42325</c:v>
                </c:pt>
                <c:pt idx="6683">
                  <c:v>42326</c:v>
                </c:pt>
                <c:pt idx="6684">
                  <c:v>42327</c:v>
                </c:pt>
                <c:pt idx="6685">
                  <c:v>42328</c:v>
                </c:pt>
                <c:pt idx="6686">
                  <c:v>42329</c:v>
                </c:pt>
                <c:pt idx="6687">
                  <c:v>42330</c:v>
                </c:pt>
                <c:pt idx="6688">
                  <c:v>42331</c:v>
                </c:pt>
                <c:pt idx="6689">
                  <c:v>42332</c:v>
                </c:pt>
                <c:pt idx="6690">
                  <c:v>42333</c:v>
                </c:pt>
                <c:pt idx="6691">
                  <c:v>42334</c:v>
                </c:pt>
                <c:pt idx="6692">
                  <c:v>42335</c:v>
                </c:pt>
                <c:pt idx="6693">
                  <c:v>42336</c:v>
                </c:pt>
                <c:pt idx="6694">
                  <c:v>42337</c:v>
                </c:pt>
                <c:pt idx="6695">
                  <c:v>42338</c:v>
                </c:pt>
                <c:pt idx="6696">
                  <c:v>42339</c:v>
                </c:pt>
                <c:pt idx="6697">
                  <c:v>42340</c:v>
                </c:pt>
                <c:pt idx="6698">
                  <c:v>42341</c:v>
                </c:pt>
                <c:pt idx="6699">
                  <c:v>42342</c:v>
                </c:pt>
                <c:pt idx="6700">
                  <c:v>42343</c:v>
                </c:pt>
                <c:pt idx="6701">
                  <c:v>42344</c:v>
                </c:pt>
                <c:pt idx="6702">
                  <c:v>42345</c:v>
                </c:pt>
                <c:pt idx="6703">
                  <c:v>42346</c:v>
                </c:pt>
                <c:pt idx="6704">
                  <c:v>42347</c:v>
                </c:pt>
                <c:pt idx="6705">
                  <c:v>42348</c:v>
                </c:pt>
                <c:pt idx="6706">
                  <c:v>42349</c:v>
                </c:pt>
                <c:pt idx="6707">
                  <c:v>42350</c:v>
                </c:pt>
                <c:pt idx="6708">
                  <c:v>42351</c:v>
                </c:pt>
                <c:pt idx="6709">
                  <c:v>42352</c:v>
                </c:pt>
                <c:pt idx="6710">
                  <c:v>42353</c:v>
                </c:pt>
                <c:pt idx="6711">
                  <c:v>42354</c:v>
                </c:pt>
                <c:pt idx="6712">
                  <c:v>42355</c:v>
                </c:pt>
                <c:pt idx="6713">
                  <c:v>42356</c:v>
                </c:pt>
                <c:pt idx="6714">
                  <c:v>42357</c:v>
                </c:pt>
                <c:pt idx="6715">
                  <c:v>42358</c:v>
                </c:pt>
                <c:pt idx="6716">
                  <c:v>42359</c:v>
                </c:pt>
                <c:pt idx="6717">
                  <c:v>42360</c:v>
                </c:pt>
                <c:pt idx="6718">
                  <c:v>42361</c:v>
                </c:pt>
                <c:pt idx="6719">
                  <c:v>42362</c:v>
                </c:pt>
                <c:pt idx="6720">
                  <c:v>42363</c:v>
                </c:pt>
                <c:pt idx="6721">
                  <c:v>42364</c:v>
                </c:pt>
                <c:pt idx="6722">
                  <c:v>42365</c:v>
                </c:pt>
                <c:pt idx="6723">
                  <c:v>42366</c:v>
                </c:pt>
                <c:pt idx="6724">
                  <c:v>42367</c:v>
                </c:pt>
                <c:pt idx="6725">
                  <c:v>42368</c:v>
                </c:pt>
                <c:pt idx="6726">
                  <c:v>42369</c:v>
                </c:pt>
                <c:pt idx="6727">
                  <c:v>42370</c:v>
                </c:pt>
                <c:pt idx="6728">
                  <c:v>42371</c:v>
                </c:pt>
                <c:pt idx="6729">
                  <c:v>42372</c:v>
                </c:pt>
                <c:pt idx="6730">
                  <c:v>42373</c:v>
                </c:pt>
                <c:pt idx="6731">
                  <c:v>42374</c:v>
                </c:pt>
                <c:pt idx="6732">
                  <c:v>42375</c:v>
                </c:pt>
                <c:pt idx="6733">
                  <c:v>42376</c:v>
                </c:pt>
                <c:pt idx="6734">
                  <c:v>42377</c:v>
                </c:pt>
                <c:pt idx="6735">
                  <c:v>42378</c:v>
                </c:pt>
                <c:pt idx="6736">
                  <c:v>42379</c:v>
                </c:pt>
                <c:pt idx="6737">
                  <c:v>42380</c:v>
                </c:pt>
                <c:pt idx="6738">
                  <c:v>42381</c:v>
                </c:pt>
                <c:pt idx="6739">
                  <c:v>42382</c:v>
                </c:pt>
                <c:pt idx="6740">
                  <c:v>42383</c:v>
                </c:pt>
                <c:pt idx="6741">
                  <c:v>42384</c:v>
                </c:pt>
                <c:pt idx="6742">
                  <c:v>42385</c:v>
                </c:pt>
                <c:pt idx="6743">
                  <c:v>42386</c:v>
                </c:pt>
                <c:pt idx="6744">
                  <c:v>42387</c:v>
                </c:pt>
                <c:pt idx="6745">
                  <c:v>42388</c:v>
                </c:pt>
                <c:pt idx="6746">
                  <c:v>42389</c:v>
                </c:pt>
                <c:pt idx="6747">
                  <c:v>42390</c:v>
                </c:pt>
                <c:pt idx="6748">
                  <c:v>42391</c:v>
                </c:pt>
                <c:pt idx="6749">
                  <c:v>42392</c:v>
                </c:pt>
                <c:pt idx="6750">
                  <c:v>42393</c:v>
                </c:pt>
                <c:pt idx="6751">
                  <c:v>42394</c:v>
                </c:pt>
                <c:pt idx="6752">
                  <c:v>42395</c:v>
                </c:pt>
                <c:pt idx="6753">
                  <c:v>42396</c:v>
                </c:pt>
                <c:pt idx="6754">
                  <c:v>42397</c:v>
                </c:pt>
                <c:pt idx="6755">
                  <c:v>42398</c:v>
                </c:pt>
                <c:pt idx="6756">
                  <c:v>42399</c:v>
                </c:pt>
                <c:pt idx="6757">
                  <c:v>42400</c:v>
                </c:pt>
                <c:pt idx="6758">
                  <c:v>42401</c:v>
                </c:pt>
                <c:pt idx="6759">
                  <c:v>42402</c:v>
                </c:pt>
                <c:pt idx="6760">
                  <c:v>42403</c:v>
                </c:pt>
                <c:pt idx="6761">
                  <c:v>42404</c:v>
                </c:pt>
                <c:pt idx="6762">
                  <c:v>42405</c:v>
                </c:pt>
                <c:pt idx="6763">
                  <c:v>42406</c:v>
                </c:pt>
                <c:pt idx="6764">
                  <c:v>42407</c:v>
                </c:pt>
                <c:pt idx="6765">
                  <c:v>42408</c:v>
                </c:pt>
                <c:pt idx="6766">
                  <c:v>42409</c:v>
                </c:pt>
                <c:pt idx="6767">
                  <c:v>42410</c:v>
                </c:pt>
                <c:pt idx="6768">
                  <c:v>42411</c:v>
                </c:pt>
                <c:pt idx="6769">
                  <c:v>42412</c:v>
                </c:pt>
                <c:pt idx="6770">
                  <c:v>42413</c:v>
                </c:pt>
                <c:pt idx="6771">
                  <c:v>42414</c:v>
                </c:pt>
                <c:pt idx="6772">
                  <c:v>42415</c:v>
                </c:pt>
                <c:pt idx="6773">
                  <c:v>42416</c:v>
                </c:pt>
                <c:pt idx="6774">
                  <c:v>42417</c:v>
                </c:pt>
                <c:pt idx="6775">
                  <c:v>42418</c:v>
                </c:pt>
                <c:pt idx="6776">
                  <c:v>42419</c:v>
                </c:pt>
                <c:pt idx="6777">
                  <c:v>42420</c:v>
                </c:pt>
                <c:pt idx="6778">
                  <c:v>42421</c:v>
                </c:pt>
                <c:pt idx="6779">
                  <c:v>42422</c:v>
                </c:pt>
                <c:pt idx="6780">
                  <c:v>42423</c:v>
                </c:pt>
                <c:pt idx="6781">
                  <c:v>42424</c:v>
                </c:pt>
                <c:pt idx="6782">
                  <c:v>42425</c:v>
                </c:pt>
                <c:pt idx="6783">
                  <c:v>42426</c:v>
                </c:pt>
                <c:pt idx="6784">
                  <c:v>42427</c:v>
                </c:pt>
                <c:pt idx="6785">
                  <c:v>42428</c:v>
                </c:pt>
                <c:pt idx="6786">
                  <c:v>42429</c:v>
                </c:pt>
                <c:pt idx="6787">
                  <c:v>42430</c:v>
                </c:pt>
                <c:pt idx="6788">
                  <c:v>42431</c:v>
                </c:pt>
                <c:pt idx="6789">
                  <c:v>42432</c:v>
                </c:pt>
                <c:pt idx="6790">
                  <c:v>42433</c:v>
                </c:pt>
                <c:pt idx="6791">
                  <c:v>42434</c:v>
                </c:pt>
                <c:pt idx="6792">
                  <c:v>42435</c:v>
                </c:pt>
                <c:pt idx="6793">
                  <c:v>42436</c:v>
                </c:pt>
                <c:pt idx="6794">
                  <c:v>42437</c:v>
                </c:pt>
                <c:pt idx="6795">
                  <c:v>42438</c:v>
                </c:pt>
                <c:pt idx="6796">
                  <c:v>42439</c:v>
                </c:pt>
                <c:pt idx="6797">
                  <c:v>42440</c:v>
                </c:pt>
                <c:pt idx="6798">
                  <c:v>42441</c:v>
                </c:pt>
                <c:pt idx="6799">
                  <c:v>42442</c:v>
                </c:pt>
                <c:pt idx="6800">
                  <c:v>42443</c:v>
                </c:pt>
                <c:pt idx="6801">
                  <c:v>42444</c:v>
                </c:pt>
                <c:pt idx="6802">
                  <c:v>42445</c:v>
                </c:pt>
                <c:pt idx="6803">
                  <c:v>42446</c:v>
                </c:pt>
                <c:pt idx="6804">
                  <c:v>42447</c:v>
                </c:pt>
                <c:pt idx="6805">
                  <c:v>42448</c:v>
                </c:pt>
                <c:pt idx="6806">
                  <c:v>42449</c:v>
                </c:pt>
                <c:pt idx="6807">
                  <c:v>42450</c:v>
                </c:pt>
                <c:pt idx="6808">
                  <c:v>42451</c:v>
                </c:pt>
                <c:pt idx="6809">
                  <c:v>42452</c:v>
                </c:pt>
                <c:pt idx="6810">
                  <c:v>42453</c:v>
                </c:pt>
                <c:pt idx="6811">
                  <c:v>42454</c:v>
                </c:pt>
                <c:pt idx="6812">
                  <c:v>42455</c:v>
                </c:pt>
                <c:pt idx="6813">
                  <c:v>42456</c:v>
                </c:pt>
                <c:pt idx="6814">
                  <c:v>42457</c:v>
                </c:pt>
                <c:pt idx="6815">
                  <c:v>42458</c:v>
                </c:pt>
                <c:pt idx="6816">
                  <c:v>42459</c:v>
                </c:pt>
                <c:pt idx="6817">
                  <c:v>42460</c:v>
                </c:pt>
                <c:pt idx="6818">
                  <c:v>42461</c:v>
                </c:pt>
                <c:pt idx="6819">
                  <c:v>42462</c:v>
                </c:pt>
                <c:pt idx="6820">
                  <c:v>42463</c:v>
                </c:pt>
                <c:pt idx="6821">
                  <c:v>42464</c:v>
                </c:pt>
                <c:pt idx="6822">
                  <c:v>42465</c:v>
                </c:pt>
                <c:pt idx="6823">
                  <c:v>42466</c:v>
                </c:pt>
                <c:pt idx="6824">
                  <c:v>42467</c:v>
                </c:pt>
                <c:pt idx="6825">
                  <c:v>42468</c:v>
                </c:pt>
                <c:pt idx="6826">
                  <c:v>42469</c:v>
                </c:pt>
                <c:pt idx="6827">
                  <c:v>42470</c:v>
                </c:pt>
                <c:pt idx="6828">
                  <c:v>42471</c:v>
                </c:pt>
                <c:pt idx="6829">
                  <c:v>42472</c:v>
                </c:pt>
                <c:pt idx="6830">
                  <c:v>42473</c:v>
                </c:pt>
                <c:pt idx="6831">
                  <c:v>42474</c:v>
                </c:pt>
                <c:pt idx="6832">
                  <c:v>42475</c:v>
                </c:pt>
                <c:pt idx="6833">
                  <c:v>42476</c:v>
                </c:pt>
                <c:pt idx="6834">
                  <c:v>42477</c:v>
                </c:pt>
                <c:pt idx="6835">
                  <c:v>42478</c:v>
                </c:pt>
                <c:pt idx="6836">
                  <c:v>42479</c:v>
                </c:pt>
                <c:pt idx="6837">
                  <c:v>42480</c:v>
                </c:pt>
                <c:pt idx="6838">
                  <c:v>42481</c:v>
                </c:pt>
                <c:pt idx="6839">
                  <c:v>42482</c:v>
                </c:pt>
                <c:pt idx="6840">
                  <c:v>42483</c:v>
                </c:pt>
                <c:pt idx="6841">
                  <c:v>42484</c:v>
                </c:pt>
                <c:pt idx="6842">
                  <c:v>42485</c:v>
                </c:pt>
                <c:pt idx="6843">
                  <c:v>42486</c:v>
                </c:pt>
                <c:pt idx="6844">
                  <c:v>42487</c:v>
                </c:pt>
                <c:pt idx="6845">
                  <c:v>42488</c:v>
                </c:pt>
                <c:pt idx="6846">
                  <c:v>42489</c:v>
                </c:pt>
                <c:pt idx="6847">
                  <c:v>42490</c:v>
                </c:pt>
                <c:pt idx="6848">
                  <c:v>42491</c:v>
                </c:pt>
                <c:pt idx="6849">
                  <c:v>42492</c:v>
                </c:pt>
                <c:pt idx="6850">
                  <c:v>42493</c:v>
                </c:pt>
                <c:pt idx="6851">
                  <c:v>42494</c:v>
                </c:pt>
                <c:pt idx="6852">
                  <c:v>42495</c:v>
                </c:pt>
                <c:pt idx="6853">
                  <c:v>42496</c:v>
                </c:pt>
                <c:pt idx="6854">
                  <c:v>42497</c:v>
                </c:pt>
                <c:pt idx="6855">
                  <c:v>42498</c:v>
                </c:pt>
                <c:pt idx="6856">
                  <c:v>42499</c:v>
                </c:pt>
                <c:pt idx="6857">
                  <c:v>42500</c:v>
                </c:pt>
                <c:pt idx="6858">
                  <c:v>42501</c:v>
                </c:pt>
                <c:pt idx="6859">
                  <c:v>42502</c:v>
                </c:pt>
                <c:pt idx="6860">
                  <c:v>42503</c:v>
                </c:pt>
                <c:pt idx="6861">
                  <c:v>42504</c:v>
                </c:pt>
                <c:pt idx="6862">
                  <c:v>42505</c:v>
                </c:pt>
                <c:pt idx="6863">
                  <c:v>42506</c:v>
                </c:pt>
                <c:pt idx="6864">
                  <c:v>42507</c:v>
                </c:pt>
                <c:pt idx="6865">
                  <c:v>42508</c:v>
                </c:pt>
                <c:pt idx="6866">
                  <c:v>42509</c:v>
                </c:pt>
                <c:pt idx="6867">
                  <c:v>42510</c:v>
                </c:pt>
                <c:pt idx="6868">
                  <c:v>42511</c:v>
                </c:pt>
                <c:pt idx="6869">
                  <c:v>42512</c:v>
                </c:pt>
                <c:pt idx="6870">
                  <c:v>42513</c:v>
                </c:pt>
                <c:pt idx="6871">
                  <c:v>42514</c:v>
                </c:pt>
                <c:pt idx="6872">
                  <c:v>42515</c:v>
                </c:pt>
                <c:pt idx="6873">
                  <c:v>42516</c:v>
                </c:pt>
                <c:pt idx="6874">
                  <c:v>42517</c:v>
                </c:pt>
                <c:pt idx="6875">
                  <c:v>42518</c:v>
                </c:pt>
                <c:pt idx="6876">
                  <c:v>42519</c:v>
                </c:pt>
                <c:pt idx="6877">
                  <c:v>42520</c:v>
                </c:pt>
                <c:pt idx="6878">
                  <c:v>42521</c:v>
                </c:pt>
                <c:pt idx="6879">
                  <c:v>42522</c:v>
                </c:pt>
                <c:pt idx="6880">
                  <c:v>42523</c:v>
                </c:pt>
                <c:pt idx="6881">
                  <c:v>42524</c:v>
                </c:pt>
                <c:pt idx="6882">
                  <c:v>42525</c:v>
                </c:pt>
                <c:pt idx="6883">
                  <c:v>42526</c:v>
                </c:pt>
                <c:pt idx="6884">
                  <c:v>42527</c:v>
                </c:pt>
                <c:pt idx="6885">
                  <c:v>42528</c:v>
                </c:pt>
                <c:pt idx="6886">
                  <c:v>42529</c:v>
                </c:pt>
                <c:pt idx="6887">
                  <c:v>42530</c:v>
                </c:pt>
                <c:pt idx="6888">
                  <c:v>42531</c:v>
                </c:pt>
                <c:pt idx="6889">
                  <c:v>42532</c:v>
                </c:pt>
                <c:pt idx="6890">
                  <c:v>42533</c:v>
                </c:pt>
                <c:pt idx="6891">
                  <c:v>42534</c:v>
                </c:pt>
                <c:pt idx="6892">
                  <c:v>42535</c:v>
                </c:pt>
                <c:pt idx="6893">
                  <c:v>42536</c:v>
                </c:pt>
                <c:pt idx="6894">
                  <c:v>42537</c:v>
                </c:pt>
                <c:pt idx="6895">
                  <c:v>42538</c:v>
                </c:pt>
                <c:pt idx="6896">
                  <c:v>42539</c:v>
                </c:pt>
                <c:pt idx="6897">
                  <c:v>42540</c:v>
                </c:pt>
                <c:pt idx="6898">
                  <c:v>42541</c:v>
                </c:pt>
                <c:pt idx="6899">
                  <c:v>42542</c:v>
                </c:pt>
                <c:pt idx="6900">
                  <c:v>42543</c:v>
                </c:pt>
                <c:pt idx="6901">
                  <c:v>42544</c:v>
                </c:pt>
                <c:pt idx="6902">
                  <c:v>42545</c:v>
                </c:pt>
                <c:pt idx="6903">
                  <c:v>42546</c:v>
                </c:pt>
                <c:pt idx="6904">
                  <c:v>42547</c:v>
                </c:pt>
                <c:pt idx="6905">
                  <c:v>42548</c:v>
                </c:pt>
                <c:pt idx="6906">
                  <c:v>42549</c:v>
                </c:pt>
                <c:pt idx="6907">
                  <c:v>42550</c:v>
                </c:pt>
                <c:pt idx="6908">
                  <c:v>42551</c:v>
                </c:pt>
                <c:pt idx="6909">
                  <c:v>42552</c:v>
                </c:pt>
                <c:pt idx="6910">
                  <c:v>42553</c:v>
                </c:pt>
                <c:pt idx="6911">
                  <c:v>42554</c:v>
                </c:pt>
                <c:pt idx="6912">
                  <c:v>42555</c:v>
                </c:pt>
                <c:pt idx="6913">
                  <c:v>42556</c:v>
                </c:pt>
                <c:pt idx="6914">
                  <c:v>42557</c:v>
                </c:pt>
                <c:pt idx="6915">
                  <c:v>42558</c:v>
                </c:pt>
                <c:pt idx="6916">
                  <c:v>42559</c:v>
                </c:pt>
                <c:pt idx="6917">
                  <c:v>42560</c:v>
                </c:pt>
                <c:pt idx="6918">
                  <c:v>42561</c:v>
                </c:pt>
                <c:pt idx="6919">
                  <c:v>42562</c:v>
                </c:pt>
                <c:pt idx="6920">
                  <c:v>42563</c:v>
                </c:pt>
                <c:pt idx="6921">
                  <c:v>42564</c:v>
                </c:pt>
                <c:pt idx="6922">
                  <c:v>42565</c:v>
                </c:pt>
                <c:pt idx="6923">
                  <c:v>42566</c:v>
                </c:pt>
                <c:pt idx="6924">
                  <c:v>42567</c:v>
                </c:pt>
                <c:pt idx="6925">
                  <c:v>42568</c:v>
                </c:pt>
                <c:pt idx="6926">
                  <c:v>42569</c:v>
                </c:pt>
                <c:pt idx="6927">
                  <c:v>42570</c:v>
                </c:pt>
                <c:pt idx="6928">
                  <c:v>42571</c:v>
                </c:pt>
                <c:pt idx="6929">
                  <c:v>42572</c:v>
                </c:pt>
                <c:pt idx="6930">
                  <c:v>42573</c:v>
                </c:pt>
                <c:pt idx="6931">
                  <c:v>42574</c:v>
                </c:pt>
                <c:pt idx="6932">
                  <c:v>42575</c:v>
                </c:pt>
                <c:pt idx="6933">
                  <c:v>42576</c:v>
                </c:pt>
                <c:pt idx="6934">
                  <c:v>42577</c:v>
                </c:pt>
                <c:pt idx="6935">
                  <c:v>42578</c:v>
                </c:pt>
                <c:pt idx="6936">
                  <c:v>42579</c:v>
                </c:pt>
                <c:pt idx="6937">
                  <c:v>42580</c:v>
                </c:pt>
                <c:pt idx="6938">
                  <c:v>42581</c:v>
                </c:pt>
                <c:pt idx="6939">
                  <c:v>42582</c:v>
                </c:pt>
                <c:pt idx="6940">
                  <c:v>42583</c:v>
                </c:pt>
                <c:pt idx="6941">
                  <c:v>42584</c:v>
                </c:pt>
                <c:pt idx="6942">
                  <c:v>42585</c:v>
                </c:pt>
                <c:pt idx="6943">
                  <c:v>42586</c:v>
                </c:pt>
                <c:pt idx="6944">
                  <c:v>42587</c:v>
                </c:pt>
                <c:pt idx="6945">
                  <c:v>42588</c:v>
                </c:pt>
                <c:pt idx="6946">
                  <c:v>42589</c:v>
                </c:pt>
                <c:pt idx="6947">
                  <c:v>42590</c:v>
                </c:pt>
                <c:pt idx="6948">
                  <c:v>42591</c:v>
                </c:pt>
                <c:pt idx="6949">
                  <c:v>42592</c:v>
                </c:pt>
                <c:pt idx="6950">
                  <c:v>42593</c:v>
                </c:pt>
                <c:pt idx="6951">
                  <c:v>42594</c:v>
                </c:pt>
                <c:pt idx="6952">
                  <c:v>42595</c:v>
                </c:pt>
                <c:pt idx="6953">
                  <c:v>42596</c:v>
                </c:pt>
                <c:pt idx="6954">
                  <c:v>42597</c:v>
                </c:pt>
                <c:pt idx="6955">
                  <c:v>42598</c:v>
                </c:pt>
                <c:pt idx="6956">
                  <c:v>42599</c:v>
                </c:pt>
                <c:pt idx="6957">
                  <c:v>42600</c:v>
                </c:pt>
                <c:pt idx="6958">
                  <c:v>42601</c:v>
                </c:pt>
                <c:pt idx="6959">
                  <c:v>42602</c:v>
                </c:pt>
                <c:pt idx="6960">
                  <c:v>42603</c:v>
                </c:pt>
                <c:pt idx="6961">
                  <c:v>42604</c:v>
                </c:pt>
                <c:pt idx="6962">
                  <c:v>42605</c:v>
                </c:pt>
                <c:pt idx="6963">
                  <c:v>42606</c:v>
                </c:pt>
                <c:pt idx="6964">
                  <c:v>42607</c:v>
                </c:pt>
                <c:pt idx="6965">
                  <c:v>42608</c:v>
                </c:pt>
                <c:pt idx="6966">
                  <c:v>42609</c:v>
                </c:pt>
                <c:pt idx="6967">
                  <c:v>42610</c:v>
                </c:pt>
                <c:pt idx="6968">
                  <c:v>42611</c:v>
                </c:pt>
                <c:pt idx="6969">
                  <c:v>42612</c:v>
                </c:pt>
                <c:pt idx="6970">
                  <c:v>42613</c:v>
                </c:pt>
                <c:pt idx="6971">
                  <c:v>42614</c:v>
                </c:pt>
                <c:pt idx="6972">
                  <c:v>42615</c:v>
                </c:pt>
                <c:pt idx="6973">
                  <c:v>42616</c:v>
                </c:pt>
                <c:pt idx="6974">
                  <c:v>42617</c:v>
                </c:pt>
                <c:pt idx="6975">
                  <c:v>42618</c:v>
                </c:pt>
                <c:pt idx="6976">
                  <c:v>42619</c:v>
                </c:pt>
                <c:pt idx="6977">
                  <c:v>42620</c:v>
                </c:pt>
                <c:pt idx="6978">
                  <c:v>42621</c:v>
                </c:pt>
                <c:pt idx="6979">
                  <c:v>42622</c:v>
                </c:pt>
                <c:pt idx="6980">
                  <c:v>42623</c:v>
                </c:pt>
                <c:pt idx="6981">
                  <c:v>42624</c:v>
                </c:pt>
                <c:pt idx="6982">
                  <c:v>42625</c:v>
                </c:pt>
                <c:pt idx="6983">
                  <c:v>42626</c:v>
                </c:pt>
                <c:pt idx="6984">
                  <c:v>42627</c:v>
                </c:pt>
                <c:pt idx="6985">
                  <c:v>42628</c:v>
                </c:pt>
                <c:pt idx="6986">
                  <c:v>42629</c:v>
                </c:pt>
                <c:pt idx="6987">
                  <c:v>42630</c:v>
                </c:pt>
                <c:pt idx="6988">
                  <c:v>42631</c:v>
                </c:pt>
                <c:pt idx="6989">
                  <c:v>42632</c:v>
                </c:pt>
                <c:pt idx="6990">
                  <c:v>42633</c:v>
                </c:pt>
                <c:pt idx="6991">
                  <c:v>42634</c:v>
                </c:pt>
                <c:pt idx="6992">
                  <c:v>42635</c:v>
                </c:pt>
                <c:pt idx="6993">
                  <c:v>42636</c:v>
                </c:pt>
                <c:pt idx="6994">
                  <c:v>42637</c:v>
                </c:pt>
                <c:pt idx="6995">
                  <c:v>42638</c:v>
                </c:pt>
                <c:pt idx="6996">
                  <c:v>42639</c:v>
                </c:pt>
                <c:pt idx="6997">
                  <c:v>42640</c:v>
                </c:pt>
                <c:pt idx="6998">
                  <c:v>42641</c:v>
                </c:pt>
                <c:pt idx="6999">
                  <c:v>42642</c:v>
                </c:pt>
                <c:pt idx="7000">
                  <c:v>42643</c:v>
                </c:pt>
                <c:pt idx="7001">
                  <c:v>42644</c:v>
                </c:pt>
                <c:pt idx="7002">
                  <c:v>42645</c:v>
                </c:pt>
                <c:pt idx="7003">
                  <c:v>42646</c:v>
                </c:pt>
                <c:pt idx="7004">
                  <c:v>42647</c:v>
                </c:pt>
                <c:pt idx="7005">
                  <c:v>42648</c:v>
                </c:pt>
                <c:pt idx="7006">
                  <c:v>42649</c:v>
                </c:pt>
                <c:pt idx="7007">
                  <c:v>42650</c:v>
                </c:pt>
                <c:pt idx="7008">
                  <c:v>42651</c:v>
                </c:pt>
                <c:pt idx="7009">
                  <c:v>42652</c:v>
                </c:pt>
                <c:pt idx="7010">
                  <c:v>42653</c:v>
                </c:pt>
                <c:pt idx="7011">
                  <c:v>42654</c:v>
                </c:pt>
                <c:pt idx="7012">
                  <c:v>42655</c:v>
                </c:pt>
                <c:pt idx="7013">
                  <c:v>42656</c:v>
                </c:pt>
                <c:pt idx="7014">
                  <c:v>42657</c:v>
                </c:pt>
                <c:pt idx="7015">
                  <c:v>42658</c:v>
                </c:pt>
                <c:pt idx="7016">
                  <c:v>42659</c:v>
                </c:pt>
                <c:pt idx="7017">
                  <c:v>42660</c:v>
                </c:pt>
                <c:pt idx="7018">
                  <c:v>42661</c:v>
                </c:pt>
                <c:pt idx="7019">
                  <c:v>42662</c:v>
                </c:pt>
                <c:pt idx="7020">
                  <c:v>42663</c:v>
                </c:pt>
                <c:pt idx="7021">
                  <c:v>42664</c:v>
                </c:pt>
                <c:pt idx="7022">
                  <c:v>42665</c:v>
                </c:pt>
                <c:pt idx="7023">
                  <c:v>42666</c:v>
                </c:pt>
                <c:pt idx="7024">
                  <c:v>42667</c:v>
                </c:pt>
                <c:pt idx="7025">
                  <c:v>42668</c:v>
                </c:pt>
                <c:pt idx="7026">
                  <c:v>42669</c:v>
                </c:pt>
                <c:pt idx="7027">
                  <c:v>42670</c:v>
                </c:pt>
                <c:pt idx="7028">
                  <c:v>42671</c:v>
                </c:pt>
                <c:pt idx="7029">
                  <c:v>42672</c:v>
                </c:pt>
                <c:pt idx="7030">
                  <c:v>42673</c:v>
                </c:pt>
                <c:pt idx="7031">
                  <c:v>42674</c:v>
                </c:pt>
                <c:pt idx="7032">
                  <c:v>42675</c:v>
                </c:pt>
                <c:pt idx="7033">
                  <c:v>42676</c:v>
                </c:pt>
                <c:pt idx="7034">
                  <c:v>42677</c:v>
                </c:pt>
                <c:pt idx="7035">
                  <c:v>42678</c:v>
                </c:pt>
                <c:pt idx="7036">
                  <c:v>42679</c:v>
                </c:pt>
                <c:pt idx="7037">
                  <c:v>42680</c:v>
                </c:pt>
                <c:pt idx="7038">
                  <c:v>42681</c:v>
                </c:pt>
                <c:pt idx="7039">
                  <c:v>42682</c:v>
                </c:pt>
                <c:pt idx="7040">
                  <c:v>42683</c:v>
                </c:pt>
                <c:pt idx="7041">
                  <c:v>42684</c:v>
                </c:pt>
                <c:pt idx="7042">
                  <c:v>42685</c:v>
                </c:pt>
                <c:pt idx="7043">
                  <c:v>42686</c:v>
                </c:pt>
                <c:pt idx="7044">
                  <c:v>42687</c:v>
                </c:pt>
                <c:pt idx="7045">
                  <c:v>42688</c:v>
                </c:pt>
                <c:pt idx="7046">
                  <c:v>42689</c:v>
                </c:pt>
                <c:pt idx="7047">
                  <c:v>42690</c:v>
                </c:pt>
                <c:pt idx="7048">
                  <c:v>42691</c:v>
                </c:pt>
                <c:pt idx="7049">
                  <c:v>42692</c:v>
                </c:pt>
                <c:pt idx="7050">
                  <c:v>42693</c:v>
                </c:pt>
                <c:pt idx="7051">
                  <c:v>42694</c:v>
                </c:pt>
                <c:pt idx="7052">
                  <c:v>42695</c:v>
                </c:pt>
                <c:pt idx="7053">
                  <c:v>42696</c:v>
                </c:pt>
                <c:pt idx="7054">
                  <c:v>42697</c:v>
                </c:pt>
                <c:pt idx="7055">
                  <c:v>42698</c:v>
                </c:pt>
                <c:pt idx="7056">
                  <c:v>42699</c:v>
                </c:pt>
                <c:pt idx="7057">
                  <c:v>42700</c:v>
                </c:pt>
                <c:pt idx="7058">
                  <c:v>42701</c:v>
                </c:pt>
                <c:pt idx="7059">
                  <c:v>42702</c:v>
                </c:pt>
                <c:pt idx="7060">
                  <c:v>42703</c:v>
                </c:pt>
                <c:pt idx="7061">
                  <c:v>42704</c:v>
                </c:pt>
                <c:pt idx="7062">
                  <c:v>42705</c:v>
                </c:pt>
                <c:pt idx="7063">
                  <c:v>42706</c:v>
                </c:pt>
                <c:pt idx="7064">
                  <c:v>42707</c:v>
                </c:pt>
                <c:pt idx="7065">
                  <c:v>42708</c:v>
                </c:pt>
                <c:pt idx="7066">
                  <c:v>42709</c:v>
                </c:pt>
                <c:pt idx="7067">
                  <c:v>42710</c:v>
                </c:pt>
                <c:pt idx="7068">
                  <c:v>42711</c:v>
                </c:pt>
                <c:pt idx="7069">
                  <c:v>42712</c:v>
                </c:pt>
                <c:pt idx="7070">
                  <c:v>42713</c:v>
                </c:pt>
                <c:pt idx="7071">
                  <c:v>42714</c:v>
                </c:pt>
                <c:pt idx="7072">
                  <c:v>42715</c:v>
                </c:pt>
                <c:pt idx="7073">
                  <c:v>42716</c:v>
                </c:pt>
                <c:pt idx="7074">
                  <c:v>42717</c:v>
                </c:pt>
                <c:pt idx="7075">
                  <c:v>42718</c:v>
                </c:pt>
                <c:pt idx="7076">
                  <c:v>42719</c:v>
                </c:pt>
                <c:pt idx="7077">
                  <c:v>42720</c:v>
                </c:pt>
                <c:pt idx="7078">
                  <c:v>42721</c:v>
                </c:pt>
                <c:pt idx="7079">
                  <c:v>42722</c:v>
                </c:pt>
                <c:pt idx="7080">
                  <c:v>42723</c:v>
                </c:pt>
                <c:pt idx="7081">
                  <c:v>42724</c:v>
                </c:pt>
                <c:pt idx="7082">
                  <c:v>42725</c:v>
                </c:pt>
                <c:pt idx="7083">
                  <c:v>42726</c:v>
                </c:pt>
                <c:pt idx="7084">
                  <c:v>42727</c:v>
                </c:pt>
                <c:pt idx="7085">
                  <c:v>42728</c:v>
                </c:pt>
                <c:pt idx="7086">
                  <c:v>42729</c:v>
                </c:pt>
                <c:pt idx="7087">
                  <c:v>42730</c:v>
                </c:pt>
                <c:pt idx="7088">
                  <c:v>42731</c:v>
                </c:pt>
                <c:pt idx="7089">
                  <c:v>42732</c:v>
                </c:pt>
                <c:pt idx="7090">
                  <c:v>42733</c:v>
                </c:pt>
                <c:pt idx="7091">
                  <c:v>42734</c:v>
                </c:pt>
                <c:pt idx="7092">
                  <c:v>42735</c:v>
                </c:pt>
                <c:pt idx="7093">
                  <c:v>42736</c:v>
                </c:pt>
                <c:pt idx="7094">
                  <c:v>42737</c:v>
                </c:pt>
                <c:pt idx="7095">
                  <c:v>42738</c:v>
                </c:pt>
                <c:pt idx="7096">
                  <c:v>42739</c:v>
                </c:pt>
                <c:pt idx="7097">
                  <c:v>42740</c:v>
                </c:pt>
                <c:pt idx="7098">
                  <c:v>42741</c:v>
                </c:pt>
                <c:pt idx="7099">
                  <c:v>42742</c:v>
                </c:pt>
                <c:pt idx="7100">
                  <c:v>42743</c:v>
                </c:pt>
                <c:pt idx="7101">
                  <c:v>42744</c:v>
                </c:pt>
                <c:pt idx="7102">
                  <c:v>42745</c:v>
                </c:pt>
                <c:pt idx="7103">
                  <c:v>42746</c:v>
                </c:pt>
                <c:pt idx="7104">
                  <c:v>42747</c:v>
                </c:pt>
                <c:pt idx="7105">
                  <c:v>42748</c:v>
                </c:pt>
                <c:pt idx="7106">
                  <c:v>42749</c:v>
                </c:pt>
                <c:pt idx="7107">
                  <c:v>42750</c:v>
                </c:pt>
                <c:pt idx="7108">
                  <c:v>42751</c:v>
                </c:pt>
                <c:pt idx="7109">
                  <c:v>42752</c:v>
                </c:pt>
                <c:pt idx="7110">
                  <c:v>42753</c:v>
                </c:pt>
                <c:pt idx="7111">
                  <c:v>42754</c:v>
                </c:pt>
                <c:pt idx="7112">
                  <c:v>42755</c:v>
                </c:pt>
                <c:pt idx="7113">
                  <c:v>42756</c:v>
                </c:pt>
                <c:pt idx="7114">
                  <c:v>42757</c:v>
                </c:pt>
                <c:pt idx="7115">
                  <c:v>42758</c:v>
                </c:pt>
                <c:pt idx="7116">
                  <c:v>42759</c:v>
                </c:pt>
                <c:pt idx="7117">
                  <c:v>42760</c:v>
                </c:pt>
                <c:pt idx="7118">
                  <c:v>42761</c:v>
                </c:pt>
                <c:pt idx="7119">
                  <c:v>42762</c:v>
                </c:pt>
                <c:pt idx="7120">
                  <c:v>42763</c:v>
                </c:pt>
                <c:pt idx="7121">
                  <c:v>42764</c:v>
                </c:pt>
                <c:pt idx="7122">
                  <c:v>42765</c:v>
                </c:pt>
                <c:pt idx="7123">
                  <c:v>42766</c:v>
                </c:pt>
                <c:pt idx="7124">
                  <c:v>42767</c:v>
                </c:pt>
                <c:pt idx="7125">
                  <c:v>42768</c:v>
                </c:pt>
                <c:pt idx="7126">
                  <c:v>42769</c:v>
                </c:pt>
                <c:pt idx="7127">
                  <c:v>42770</c:v>
                </c:pt>
                <c:pt idx="7128">
                  <c:v>42771</c:v>
                </c:pt>
                <c:pt idx="7129">
                  <c:v>42772</c:v>
                </c:pt>
                <c:pt idx="7130">
                  <c:v>42773</c:v>
                </c:pt>
                <c:pt idx="7131">
                  <c:v>42774</c:v>
                </c:pt>
                <c:pt idx="7132">
                  <c:v>42775</c:v>
                </c:pt>
                <c:pt idx="7133">
                  <c:v>42776</c:v>
                </c:pt>
                <c:pt idx="7134">
                  <c:v>42777</c:v>
                </c:pt>
                <c:pt idx="7135">
                  <c:v>42778</c:v>
                </c:pt>
                <c:pt idx="7136">
                  <c:v>42779</c:v>
                </c:pt>
                <c:pt idx="7137">
                  <c:v>42780</c:v>
                </c:pt>
                <c:pt idx="7138">
                  <c:v>42781</c:v>
                </c:pt>
                <c:pt idx="7139">
                  <c:v>42782</c:v>
                </c:pt>
                <c:pt idx="7140">
                  <c:v>42783</c:v>
                </c:pt>
                <c:pt idx="7141">
                  <c:v>42784</c:v>
                </c:pt>
                <c:pt idx="7142">
                  <c:v>42785</c:v>
                </c:pt>
                <c:pt idx="7143">
                  <c:v>42786</c:v>
                </c:pt>
                <c:pt idx="7144">
                  <c:v>42787</c:v>
                </c:pt>
                <c:pt idx="7145">
                  <c:v>42788</c:v>
                </c:pt>
                <c:pt idx="7146">
                  <c:v>42789</c:v>
                </c:pt>
                <c:pt idx="7147">
                  <c:v>42790</c:v>
                </c:pt>
                <c:pt idx="7148">
                  <c:v>42791</c:v>
                </c:pt>
                <c:pt idx="7149">
                  <c:v>42792</c:v>
                </c:pt>
                <c:pt idx="7150">
                  <c:v>42793</c:v>
                </c:pt>
                <c:pt idx="7151">
                  <c:v>42794</c:v>
                </c:pt>
                <c:pt idx="7152">
                  <c:v>42795</c:v>
                </c:pt>
                <c:pt idx="7153">
                  <c:v>42796</c:v>
                </c:pt>
                <c:pt idx="7154">
                  <c:v>42797</c:v>
                </c:pt>
                <c:pt idx="7155">
                  <c:v>42798</c:v>
                </c:pt>
                <c:pt idx="7156">
                  <c:v>42799</c:v>
                </c:pt>
                <c:pt idx="7157">
                  <c:v>42800</c:v>
                </c:pt>
                <c:pt idx="7158">
                  <c:v>42801</c:v>
                </c:pt>
                <c:pt idx="7159">
                  <c:v>42802</c:v>
                </c:pt>
                <c:pt idx="7160">
                  <c:v>42803</c:v>
                </c:pt>
                <c:pt idx="7161">
                  <c:v>42804</c:v>
                </c:pt>
                <c:pt idx="7162">
                  <c:v>42805</c:v>
                </c:pt>
                <c:pt idx="7163">
                  <c:v>42806</c:v>
                </c:pt>
                <c:pt idx="7164">
                  <c:v>42807</c:v>
                </c:pt>
                <c:pt idx="7165">
                  <c:v>42808</c:v>
                </c:pt>
                <c:pt idx="7166">
                  <c:v>42809</c:v>
                </c:pt>
                <c:pt idx="7167">
                  <c:v>42810</c:v>
                </c:pt>
                <c:pt idx="7168">
                  <c:v>42811</c:v>
                </c:pt>
                <c:pt idx="7169">
                  <c:v>42812</c:v>
                </c:pt>
                <c:pt idx="7170">
                  <c:v>42813</c:v>
                </c:pt>
                <c:pt idx="7171">
                  <c:v>42814</c:v>
                </c:pt>
                <c:pt idx="7172">
                  <c:v>42815</c:v>
                </c:pt>
                <c:pt idx="7173">
                  <c:v>42816</c:v>
                </c:pt>
                <c:pt idx="7174">
                  <c:v>42817</c:v>
                </c:pt>
                <c:pt idx="7175">
                  <c:v>42818</c:v>
                </c:pt>
                <c:pt idx="7176">
                  <c:v>42819</c:v>
                </c:pt>
                <c:pt idx="7177">
                  <c:v>42820</c:v>
                </c:pt>
                <c:pt idx="7178">
                  <c:v>42821</c:v>
                </c:pt>
                <c:pt idx="7179">
                  <c:v>42822</c:v>
                </c:pt>
                <c:pt idx="7180">
                  <c:v>42823</c:v>
                </c:pt>
                <c:pt idx="7181">
                  <c:v>42824</c:v>
                </c:pt>
                <c:pt idx="7182">
                  <c:v>42825</c:v>
                </c:pt>
                <c:pt idx="7183">
                  <c:v>42826</c:v>
                </c:pt>
                <c:pt idx="7184">
                  <c:v>42827</c:v>
                </c:pt>
                <c:pt idx="7185">
                  <c:v>42828</c:v>
                </c:pt>
                <c:pt idx="7186">
                  <c:v>42829</c:v>
                </c:pt>
                <c:pt idx="7187">
                  <c:v>42830</c:v>
                </c:pt>
                <c:pt idx="7188">
                  <c:v>42831</c:v>
                </c:pt>
                <c:pt idx="7189">
                  <c:v>42832</c:v>
                </c:pt>
                <c:pt idx="7190">
                  <c:v>42833</c:v>
                </c:pt>
                <c:pt idx="7191">
                  <c:v>42834</c:v>
                </c:pt>
                <c:pt idx="7192">
                  <c:v>42835</c:v>
                </c:pt>
                <c:pt idx="7193">
                  <c:v>42836</c:v>
                </c:pt>
                <c:pt idx="7194">
                  <c:v>42837</c:v>
                </c:pt>
                <c:pt idx="7195">
                  <c:v>42838</c:v>
                </c:pt>
                <c:pt idx="7196">
                  <c:v>42839</c:v>
                </c:pt>
                <c:pt idx="7197">
                  <c:v>42840</c:v>
                </c:pt>
                <c:pt idx="7198">
                  <c:v>42841</c:v>
                </c:pt>
                <c:pt idx="7199">
                  <c:v>42842</c:v>
                </c:pt>
                <c:pt idx="7200">
                  <c:v>42843</c:v>
                </c:pt>
                <c:pt idx="7201">
                  <c:v>42844</c:v>
                </c:pt>
                <c:pt idx="7202">
                  <c:v>42845</c:v>
                </c:pt>
                <c:pt idx="7203">
                  <c:v>42846</c:v>
                </c:pt>
                <c:pt idx="7204">
                  <c:v>42847</c:v>
                </c:pt>
                <c:pt idx="7205">
                  <c:v>42848</c:v>
                </c:pt>
                <c:pt idx="7206">
                  <c:v>42849</c:v>
                </c:pt>
                <c:pt idx="7207">
                  <c:v>42850</c:v>
                </c:pt>
                <c:pt idx="7208">
                  <c:v>42851</c:v>
                </c:pt>
                <c:pt idx="7209">
                  <c:v>42852</c:v>
                </c:pt>
                <c:pt idx="7210">
                  <c:v>42853</c:v>
                </c:pt>
                <c:pt idx="7211">
                  <c:v>42854</c:v>
                </c:pt>
                <c:pt idx="7212">
                  <c:v>42855</c:v>
                </c:pt>
                <c:pt idx="7213">
                  <c:v>42856</c:v>
                </c:pt>
                <c:pt idx="7214">
                  <c:v>42857</c:v>
                </c:pt>
                <c:pt idx="7215">
                  <c:v>42858</c:v>
                </c:pt>
                <c:pt idx="7216">
                  <c:v>42859</c:v>
                </c:pt>
                <c:pt idx="7217">
                  <c:v>42860</c:v>
                </c:pt>
                <c:pt idx="7218">
                  <c:v>42861</c:v>
                </c:pt>
                <c:pt idx="7219">
                  <c:v>42862</c:v>
                </c:pt>
                <c:pt idx="7220">
                  <c:v>42863</c:v>
                </c:pt>
                <c:pt idx="7221">
                  <c:v>42864</c:v>
                </c:pt>
                <c:pt idx="7222">
                  <c:v>42865</c:v>
                </c:pt>
                <c:pt idx="7223">
                  <c:v>42866</c:v>
                </c:pt>
                <c:pt idx="7224">
                  <c:v>42867</c:v>
                </c:pt>
                <c:pt idx="7225">
                  <c:v>42868</c:v>
                </c:pt>
                <c:pt idx="7226">
                  <c:v>42869</c:v>
                </c:pt>
                <c:pt idx="7227">
                  <c:v>42870</c:v>
                </c:pt>
                <c:pt idx="7228">
                  <c:v>42871</c:v>
                </c:pt>
                <c:pt idx="7229">
                  <c:v>42872</c:v>
                </c:pt>
                <c:pt idx="7230">
                  <c:v>42873</c:v>
                </c:pt>
                <c:pt idx="7231">
                  <c:v>42874</c:v>
                </c:pt>
                <c:pt idx="7232">
                  <c:v>42875</c:v>
                </c:pt>
                <c:pt idx="7233">
                  <c:v>42876</c:v>
                </c:pt>
                <c:pt idx="7234">
                  <c:v>42877</c:v>
                </c:pt>
                <c:pt idx="7235">
                  <c:v>42878</c:v>
                </c:pt>
                <c:pt idx="7236">
                  <c:v>42879</c:v>
                </c:pt>
                <c:pt idx="7237">
                  <c:v>42880</c:v>
                </c:pt>
                <c:pt idx="7238">
                  <c:v>42881</c:v>
                </c:pt>
                <c:pt idx="7239">
                  <c:v>42882</c:v>
                </c:pt>
                <c:pt idx="7240">
                  <c:v>42883</c:v>
                </c:pt>
                <c:pt idx="7241">
                  <c:v>42884</c:v>
                </c:pt>
                <c:pt idx="7242">
                  <c:v>42885</c:v>
                </c:pt>
                <c:pt idx="7243">
                  <c:v>42886</c:v>
                </c:pt>
                <c:pt idx="7244">
                  <c:v>42887</c:v>
                </c:pt>
                <c:pt idx="7245">
                  <c:v>42888</c:v>
                </c:pt>
                <c:pt idx="7246">
                  <c:v>42889</c:v>
                </c:pt>
                <c:pt idx="7247">
                  <c:v>42890</c:v>
                </c:pt>
                <c:pt idx="7248">
                  <c:v>42891</c:v>
                </c:pt>
                <c:pt idx="7249">
                  <c:v>42892</c:v>
                </c:pt>
                <c:pt idx="7250">
                  <c:v>42893</c:v>
                </c:pt>
                <c:pt idx="7251">
                  <c:v>42894</c:v>
                </c:pt>
                <c:pt idx="7252">
                  <c:v>42895</c:v>
                </c:pt>
                <c:pt idx="7253">
                  <c:v>42896</c:v>
                </c:pt>
                <c:pt idx="7254">
                  <c:v>42897</c:v>
                </c:pt>
                <c:pt idx="7255">
                  <c:v>42898</c:v>
                </c:pt>
                <c:pt idx="7256">
                  <c:v>42899</c:v>
                </c:pt>
                <c:pt idx="7257">
                  <c:v>42900</c:v>
                </c:pt>
                <c:pt idx="7258">
                  <c:v>42901</c:v>
                </c:pt>
                <c:pt idx="7259">
                  <c:v>42902</c:v>
                </c:pt>
                <c:pt idx="7260">
                  <c:v>42903</c:v>
                </c:pt>
                <c:pt idx="7261">
                  <c:v>42904</c:v>
                </c:pt>
                <c:pt idx="7262">
                  <c:v>42905</c:v>
                </c:pt>
                <c:pt idx="7263">
                  <c:v>42906</c:v>
                </c:pt>
                <c:pt idx="7264">
                  <c:v>42907</c:v>
                </c:pt>
                <c:pt idx="7265">
                  <c:v>42908</c:v>
                </c:pt>
                <c:pt idx="7266">
                  <c:v>42909</c:v>
                </c:pt>
                <c:pt idx="7267">
                  <c:v>42910</c:v>
                </c:pt>
                <c:pt idx="7268">
                  <c:v>42911</c:v>
                </c:pt>
                <c:pt idx="7269">
                  <c:v>42912</c:v>
                </c:pt>
                <c:pt idx="7270">
                  <c:v>42913</c:v>
                </c:pt>
                <c:pt idx="7271">
                  <c:v>42914</c:v>
                </c:pt>
                <c:pt idx="7272">
                  <c:v>42915</c:v>
                </c:pt>
                <c:pt idx="7273">
                  <c:v>42916</c:v>
                </c:pt>
                <c:pt idx="7274">
                  <c:v>42917</c:v>
                </c:pt>
                <c:pt idx="7275">
                  <c:v>42918</c:v>
                </c:pt>
                <c:pt idx="7276">
                  <c:v>42919</c:v>
                </c:pt>
                <c:pt idx="7277">
                  <c:v>42920</c:v>
                </c:pt>
                <c:pt idx="7278">
                  <c:v>42921</c:v>
                </c:pt>
                <c:pt idx="7279">
                  <c:v>42922</c:v>
                </c:pt>
                <c:pt idx="7280">
                  <c:v>42923</c:v>
                </c:pt>
                <c:pt idx="7281">
                  <c:v>42924</c:v>
                </c:pt>
                <c:pt idx="7282">
                  <c:v>42925</c:v>
                </c:pt>
                <c:pt idx="7283">
                  <c:v>42926</c:v>
                </c:pt>
                <c:pt idx="7284">
                  <c:v>42927</c:v>
                </c:pt>
                <c:pt idx="7285">
                  <c:v>42928</c:v>
                </c:pt>
                <c:pt idx="7286">
                  <c:v>42929</c:v>
                </c:pt>
                <c:pt idx="7287">
                  <c:v>42930</c:v>
                </c:pt>
                <c:pt idx="7288">
                  <c:v>42931</c:v>
                </c:pt>
                <c:pt idx="7289">
                  <c:v>42932</c:v>
                </c:pt>
                <c:pt idx="7290">
                  <c:v>42933</c:v>
                </c:pt>
                <c:pt idx="7291">
                  <c:v>42934</c:v>
                </c:pt>
                <c:pt idx="7292">
                  <c:v>42935</c:v>
                </c:pt>
                <c:pt idx="7293">
                  <c:v>42936</c:v>
                </c:pt>
                <c:pt idx="7294">
                  <c:v>42937</c:v>
                </c:pt>
                <c:pt idx="7295">
                  <c:v>42938</c:v>
                </c:pt>
                <c:pt idx="7296">
                  <c:v>42939</c:v>
                </c:pt>
                <c:pt idx="7297">
                  <c:v>42940</c:v>
                </c:pt>
                <c:pt idx="7298">
                  <c:v>42941</c:v>
                </c:pt>
                <c:pt idx="7299">
                  <c:v>42942</c:v>
                </c:pt>
                <c:pt idx="7300">
                  <c:v>42943</c:v>
                </c:pt>
                <c:pt idx="7301">
                  <c:v>42944</c:v>
                </c:pt>
                <c:pt idx="7302">
                  <c:v>42945</c:v>
                </c:pt>
                <c:pt idx="7303">
                  <c:v>42946</c:v>
                </c:pt>
                <c:pt idx="7304">
                  <c:v>42947</c:v>
                </c:pt>
                <c:pt idx="7305">
                  <c:v>42948</c:v>
                </c:pt>
                <c:pt idx="7306">
                  <c:v>42949</c:v>
                </c:pt>
                <c:pt idx="7307">
                  <c:v>42950</c:v>
                </c:pt>
                <c:pt idx="7308">
                  <c:v>42951</c:v>
                </c:pt>
                <c:pt idx="7309">
                  <c:v>42952</c:v>
                </c:pt>
                <c:pt idx="7310">
                  <c:v>42953</c:v>
                </c:pt>
                <c:pt idx="7311">
                  <c:v>42954</c:v>
                </c:pt>
                <c:pt idx="7312">
                  <c:v>42955</c:v>
                </c:pt>
                <c:pt idx="7313">
                  <c:v>42956</c:v>
                </c:pt>
                <c:pt idx="7314">
                  <c:v>42957</c:v>
                </c:pt>
                <c:pt idx="7315">
                  <c:v>42958</c:v>
                </c:pt>
                <c:pt idx="7316">
                  <c:v>42959</c:v>
                </c:pt>
                <c:pt idx="7317">
                  <c:v>42960</c:v>
                </c:pt>
                <c:pt idx="7318">
                  <c:v>42961</c:v>
                </c:pt>
                <c:pt idx="7319">
                  <c:v>42962</c:v>
                </c:pt>
                <c:pt idx="7320">
                  <c:v>42963</c:v>
                </c:pt>
                <c:pt idx="7321">
                  <c:v>42964</c:v>
                </c:pt>
                <c:pt idx="7322">
                  <c:v>42965</c:v>
                </c:pt>
                <c:pt idx="7323">
                  <c:v>42966</c:v>
                </c:pt>
                <c:pt idx="7324">
                  <c:v>42967</c:v>
                </c:pt>
                <c:pt idx="7325">
                  <c:v>42968</c:v>
                </c:pt>
                <c:pt idx="7326">
                  <c:v>42969</c:v>
                </c:pt>
                <c:pt idx="7327">
                  <c:v>42970</c:v>
                </c:pt>
                <c:pt idx="7328">
                  <c:v>42971</c:v>
                </c:pt>
                <c:pt idx="7329">
                  <c:v>42972</c:v>
                </c:pt>
                <c:pt idx="7330">
                  <c:v>42973</c:v>
                </c:pt>
                <c:pt idx="7331">
                  <c:v>42974</c:v>
                </c:pt>
                <c:pt idx="7332">
                  <c:v>42975</c:v>
                </c:pt>
                <c:pt idx="7333">
                  <c:v>42976</c:v>
                </c:pt>
                <c:pt idx="7334">
                  <c:v>42977</c:v>
                </c:pt>
                <c:pt idx="7335">
                  <c:v>42978</c:v>
                </c:pt>
                <c:pt idx="7336">
                  <c:v>42979</c:v>
                </c:pt>
                <c:pt idx="7337">
                  <c:v>42980</c:v>
                </c:pt>
                <c:pt idx="7338">
                  <c:v>42981</c:v>
                </c:pt>
                <c:pt idx="7339">
                  <c:v>42982</c:v>
                </c:pt>
                <c:pt idx="7340">
                  <c:v>42983</c:v>
                </c:pt>
                <c:pt idx="7341">
                  <c:v>42984</c:v>
                </c:pt>
                <c:pt idx="7342">
                  <c:v>42985</c:v>
                </c:pt>
                <c:pt idx="7343">
                  <c:v>42986</c:v>
                </c:pt>
                <c:pt idx="7344">
                  <c:v>42987</c:v>
                </c:pt>
                <c:pt idx="7345">
                  <c:v>42988</c:v>
                </c:pt>
                <c:pt idx="7346">
                  <c:v>42989</c:v>
                </c:pt>
                <c:pt idx="7347">
                  <c:v>42990</c:v>
                </c:pt>
                <c:pt idx="7348">
                  <c:v>42991</c:v>
                </c:pt>
                <c:pt idx="7349">
                  <c:v>42992</c:v>
                </c:pt>
                <c:pt idx="7350">
                  <c:v>42993</c:v>
                </c:pt>
                <c:pt idx="7351">
                  <c:v>42994</c:v>
                </c:pt>
                <c:pt idx="7352">
                  <c:v>42995</c:v>
                </c:pt>
                <c:pt idx="7353">
                  <c:v>42996</c:v>
                </c:pt>
                <c:pt idx="7354">
                  <c:v>42997</c:v>
                </c:pt>
                <c:pt idx="7355">
                  <c:v>42998</c:v>
                </c:pt>
                <c:pt idx="7356">
                  <c:v>42999</c:v>
                </c:pt>
                <c:pt idx="7357">
                  <c:v>43000</c:v>
                </c:pt>
                <c:pt idx="7358">
                  <c:v>43001</c:v>
                </c:pt>
                <c:pt idx="7359">
                  <c:v>43002</c:v>
                </c:pt>
                <c:pt idx="7360">
                  <c:v>43003</c:v>
                </c:pt>
                <c:pt idx="7361">
                  <c:v>43004</c:v>
                </c:pt>
                <c:pt idx="7362">
                  <c:v>43005</c:v>
                </c:pt>
                <c:pt idx="7363">
                  <c:v>43006</c:v>
                </c:pt>
                <c:pt idx="7364">
                  <c:v>43007</c:v>
                </c:pt>
                <c:pt idx="7365">
                  <c:v>43008</c:v>
                </c:pt>
                <c:pt idx="7366">
                  <c:v>43009</c:v>
                </c:pt>
                <c:pt idx="7367">
                  <c:v>43010</c:v>
                </c:pt>
                <c:pt idx="7368">
                  <c:v>43011</c:v>
                </c:pt>
                <c:pt idx="7369">
                  <c:v>43012</c:v>
                </c:pt>
                <c:pt idx="7370">
                  <c:v>43013</c:v>
                </c:pt>
                <c:pt idx="7371">
                  <c:v>43014</c:v>
                </c:pt>
                <c:pt idx="7372">
                  <c:v>43015</c:v>
                </c:pt>
                <c:pt idx="7373">
                  <c:v>43016</c:v>
                </c:pt>
                <c:pt idx="7374">
                  <c:v>43017</c:v>
                </c:pt>
                <c:pt idx="7375">
                  <c:v>43018</c:v>
                </c:pt>
                <c:pt idx="7376">
                  <c:v>43019</c:v>
                </c:pt>
                <c:pt idx="7377">
                  <c:v>43020</c:v>
                </c:pt>
                <c:pt idx="7378">
                  <c:v>43021</c:v>
                </c:pt>
                <c:pt idx="7379">
                  <c:v>43022</c:v>
                </c:pt>
                <c:pt idx="7380">
                  <c:v>43023</c:v>
                </c:pt>
                <c:pt idx="7381">
                  <c:v>43024</c:v>
                </c:pt>
                <c:pt idx="7382">
                  <c:v>43025</c:v>
                </c:pt>
                <c:pt idx="7383">
                  <c:v>43026</c:v>
                </c:pt>
                <c:pt idx="7384">
                  <c:v>43027</c:v>
                </c:pt>
                <c:pt idx="7385">
                  <c:v>43028</c:v>
                </c:pt>
                <c:pt idx="7386">
                  <c:v>43029</c:v>
                </c:pt>
                <c:pt idx="7387">
                  <c:v>43030</c:v>
                </c:pt>
                <c:pt idx="7388">
                  <c:v>43031</c:v>
                </c:pt>
                <c:pt idx="7389">
                  <c:v>43032</c:v>
                </c:pt>
                <c:pt idx="7390">
                  <c:v>43033</c:v>
                </c:pt>
                <c:pt idx="7391">
                  <c:v>43034</c:v>
                </c:pt>
                <c:pt idx="7392">
                  <c:v>43035</c:v>
                </c:pt>
                <c:pt idx="7393">
                  <c:v>43036</c:v>
                </c:pt>
                <c:pt idx="7394">
                  <c:v>43037</c:v>
                </c:pt>
                <c:pt idx="7395">
                  <c:v>43038</c:v>
                </c:pt>
                <c:pt idx="7396">
                  <c:v>43039</c:v>
                </c:pt>
                <c:pt idx="7397">
                  <c:v>43040</c:v>
                </c:pt>
                <c:pt idx="7398">
                  <c:v>43041</c:v>
                </c:pt>
                <c:pt idx="7399">
                  <c:v>43042</c:v>
                </c:pt>
                <c:pt idx="7400">
                  <c:v>43043</c:v>
                </c:pt>
                <c:pt idx="7401">
                  <c:v>43044</c:v>
                </c:pt>
                <c:pt idx="7402">
                  <c:v>43045</c:v>
                </c:pt>
                <c:pt idx="7403">
                  <c:v>43046</c:v>
                </c:pt>
                <c:pt idx="7404">
                  <c:v>43047</c:v>
                </c:pt>
                <c:pt idx="7405">
                  <c:v>43048</c:v>
                </c:pt>
                <c:pt idx="7406">
                  <c:v>43049</c:v>
                </c:pt>
                <c:pt idx="7407">
                  <c:v>43050</c:v>
                </c:pt>
                <c:pt idx="7408">
                  <c:v>43051</c:v>
                </c:pt>
                <c:pt idx="7409">
                  <c:v>43052</c:v>
                </c:pt>
                <c:pt idx="7410">
                  <c:v>43053</c:v>
                </c:pt>
                <c:pt idx="7411">
                  <c:v>43054</c:v>
                </c:pt>
                <c:pt idx="7412">
                  <c:v>43055</c:v>
                </c:pt>
                <c:pt idx="7413">
                  <c:v>43056</c:v>
                </c:pt>
                <c:pt idx="7414">
                  <c:v>43057</c:v>
                </c:pt>
                <c:pt idx="7415">
                  <c:v>43058</c:v>
                </c:pt>
                <c:pt idx="7416">
                  <c:v>43059</c:v>
                </c:pt>
                <c:pt idx="7417">
                  <c:v>43060</c:v>
                </c:pt>
                <c:pt idx="7418">
                  <c:v>43061</c:v>
                </c:pt>
                <c:pt idx="7419">
                  <c:v>43062</c:v>
                </c:pt>
                <c:pt idx="7420">
                  <c:v>43063</c:v>
                </c:pt>
                <c:pt idx="7421">
                  <c:v>43064</c:v>
                </c:pt>
                <c:pt idx="7422">
                  <c:v>43065</c:v>
                </c:pt>
                <c:pt idx="7423">
                  <c:v>43066</c:v>
                </c:pt>
                <c:pt idx="7424">
                  <c:v>43067</c:v>
                </c:pt>
                <c:pt idx="7425">
                  <c:v>43068</c:v>
                </c:pt>
                <c:pt idx="7426">
                  <c:v>43069</c:v>
                </c:pt>
                <c:pt idx="7427">
                  <c:v>43070</c:v>
                </c:pt>
                <c:pt idx="7428">
                  <c:v>43071</c:v>
                </c:pt>
                <c:pt idx="7429">
                  <c:v>43072</c:v>
                </c:pt>
                <c:pt idx="7430">
                  <c:v>43073</c:v>
                </c:pt>
                <c:pt idx="7431">
                  <c:v>43074</c:v>
                </c:pt>
                <c:pt idx="7432">
                  <c:v>43075</c:v>
                </c:pt>
                <c:pt idx="7433">
                  <c:v>43076</c:v>
                </c:pt>
                <c:pt idx="7434">
                  <c:v>43077</c:v>
                </c:pt>
                <c:pt idx="7435">
                  <c:v>43078</c:v>
                </c:pt>
                <c:pt idx="7436">
                  <c:v>43079</c:v>
                </c:pt>
                <c:pt idx="7437">
                  <c:v>43080</c:v>
                </c:pt>
                <c:pt idx="7438">
                  <c:v>43081</c:v>
                </c:pt>
                <c:pt idx="7439">
                  <c:v>43082</c:v>
                </c:pt>
                <c:pt idx="7440">
                  <c:v>43083</c:v>
                </c:pt>
                <c:pt idx="7441">
                  <c:v>43084</c:v>
                </c:pt>
                <c:pt idx="7442">
                  <c:v>43085</c:v>
                </c:pt>
                <c:pt idx="7443">
                  <c:v>43086</c:v>
                </c:pt>
                <c:pt idx="7444">
                  <c:v>43087</c:v>
                </c:pt>
                <c:pt idx="7445">
                  <c:v>43088</c:v>
                </c:pt>
                <c:pt idx="7446">
                  <c:v>43089</c:v>
                </c:pt>
                <c:pt idx="7447">
                  <c:v>43090</c:v>
                </c:pt>
                <c:pt idx="7448">
                  <c:v>43091</c:v>
                </c:pt>
                <c:pt idx="7449">
                  <c:v>43092</c:v>
                </c:pt>
                <c:pt idx="7450">
                  <c:v>43093</c:v>
                </c:pt>
                <c:pt idx="7451">
                  <c:v>43094</c:v>
                </c:pt>
                <c:pt idx="7452">
                  <c:v>43095</c:v>
                </c:pt>
                <c:pt idx="7453">
                  <c:v>43096</c:v>
                </c:pt>
                <c:pt idx="7454">
                  <c:v>43097</c:v>
                </c:pt>
                <c:pt idx="7455">
                  <c:v>43098</c:v>
                </c:pt>
                <c:pt idx="7456">
                  <c:v>43099</c:v>
                </c:pt>
                <c:pt idx="7457">
                  <c:v>43100</c:v>
                </c:pt>
                <c:pt idx="7458">
                  <c:v>43101</c:v>
                </c:pt>
                <c:pt idx="7459">
                  <c:v>43102</c:v>
                </c:pt>
                <c:pt idx="7460">
                  <c:v>43103</c:v>
                </c:pt>
                <c:pt idx="7461">
                  <c:v>43104</c:v>
                </c:pt>
                <c:pt idx="7462">
                  <c:v>43105</c:v>
                </c:pt>
                <c:pt idx="7463">
                  <c:v>43106</c:v>
                </c:pt>
                <c:pt idx="7464">
                  <c:v>43107</c:v>
                </c:pt>
                <c:pt idx="7465">
                  <c:v>43108</c:v>
                </c:pt>
                <c:pt idx="7466">
                  <c:v>43109</c:v>
                </c:pt>
                <c:pt idx="7467">
                  <c:v>43110</c:v>
                </c:pt>
                <c:pt idx="7468">
                  <c:v>43111</c:v>
                </c:pt>
                <c:pt idx="7469">
                  <c:v>43112</c:v>
                </c:pt>
                <c:pt idx="7470">
                  <c:v>43113</c:v>
                </c:pt>
                <c:pt idx="7471">
                  <c:v>43114</c:v>
                </c:pt>
                <c:pt idx="7472">
                  <c:v>43115</c:v>
                </c:pt>
                <c:pt idx="7473">
                  <c:v>43116</c:v>
                </c:pt>
                <c:pt idx="7474">
                  <c:v>43117</c:v>
                </c:pt>
                <c:pt idx="7475">
                  <c:v>43118</c:v>
                </c:pt>
                <c:pt idx="7476">
                  <c:v>43119</c:v>
                </c:pt>
                <c:pt idx="7477">
                  <c:v>43120</c:v>
                </c:pt>
                <c:pt idx="7478">
                  <c:v>43121</c:v>
                </c:pt>
                <c:pt idx="7479">
                  <c:v>43122</c:v>
                </c:pt>
                <c:pt idx="7480">
                  <c:v>43123</c:v>
                </c:pt>
                <c:pt idx="7481">
                  <c:v>43124</c:v>
                </c:pt>
                <c:pt idx="7482">
                  <c:v>43125</c:v>
                </c:pt>
                <c:pt idx="7483">
                  <c:v>43126</c:v>
                </c:pt>
                <c:pt idx="7484">
                  <c:v>43127</c:v>
                </c:pt>
                <c:pt idx="7485">
                  <c:v>43128</c:v>
                </c:pt>
                <c:pt idx="7486">
                  <c:v>43129</c:v>
                </c:pt>
                <c:pt idx="7487">
                  <c:v>43130</c:v>
                </c:pt>
                <c:pt idx="7488">
                  <c:v>43131</c:v>
                </c:pt>
                <c:pt idx="7489">
                  <c:v>43132</c:v>
                </c:pt>
                <c:pt idx="7490">
                  <c:v>43133</c:v>
                </c:pt>
                <c:pt idx="7491">
                  <c:v>43134</c:v>
                </c:pt>
                <c:pt idx="7492">
                  <c:v>43135</c:v>
                </c:pt>
                <c:pt idx="7493">
                  <c:v>43136</c:v>
                </c:pt>
                <c:pt idx="7494">
                  <c:v>43137</c:v>
                </c:pt>
                <c:pt idx="7495">
                  <c:v>43138</c:v>
                </c:pt>
                <c:pt idx="7496">
                  <c:v>43139</c:v>
                </c:pt>
                <c:pt idx="7497">
                  <c:v>43140</c:v>
                </c:pt>
                <c:pt idx="7498">
                  <c:v>43141</c:v>
                </c:pt>
                <c:pt idx="7499">
                  <c:v>43142</c:v>
                </c:pt>
                <c:pt idx="7500">
                  <c:v>43143</c:v>
                </c:pt>
                <c:pt idx="7501">
                  <c:v>43144</c:v>
                </c:pt>
                <c:pt idx="7502">
                  <c:v>43145</c:v>
                </c:pt>
                <c:pt idx="7503">
                  <c:v>43146</c:v>
                </c:pt>
                <c:pt idx="7504">
                  <c:v>43147</c:v>
                </c:pt>
                <c:pt idx="7505">
                  <c:v>43148</c:v>
                </c:pt>
                <c:pt idx="7506">
                  <c:v>43149</c:v>
                </c:pt>
                <c:pt idx="7507">
                  <c:v>43150</c:v>
                </c:pt>
                <c:pt idx="7508">
                  <c:v>43151</c:v>
                </c:pt>
                <c:pt idx="7509">
                  <c:v>43152</c:v>
                </c:pt>
                <c:pt idx="7510">
                  <c:v>43153</c:v>
                </c:pt>
                <c:pt idx="7511">
                  <c:v>43154</c:v>
                </c:pt>
                <c:pt idx="7512">
                  <c:v>43155</c:v>
                </c:pt>
                <c:pt idx="7513">
                  <c:v>43156</c:v>
                </c:pt>
                <c:pt idx="7514">
                  <c:v>43157</c:v>
                </c:pt>
                <c:pt idx="7515">
                  <c:v>43158</c:v>
                </c:pt>
                <c:pt idx="7516">
                  <c:v>43159</c:v>
                </c:pt>
                <c:pt idx="7517">
                  <c:v>43160</c:v>
                </c:pt>
                <c:pt idx="7518">
                  <c:v>43161</c:v>
                </c:pt>
                <c:pt idx="7519">
                  <c:v>43162</c:v>
                </c:pt>
                <c:pt idx="7520">
                  <c:v>43163</c:v>
                </c:pt>
                <c:pt idx="7521">
                  <c:v>43164</c:v>
                </c:pt>
                <c:pt idx="7522">
                  <c:v>43165</c:v>
                </c:pt>
                <c:pt idx="7523">
                  <c:v>43166</c:v>
                </c:pt>
                <c:pt idx="7524">
                  <c:v>43167</c:v>
                </c:pt>
                <c:pt idx="7525">
                  <c:v>43168</c:v>
                </c:pt>
                <c:pt idx="7526">
                  <c:v>43169</c:v>
                </c:pt>
                <c:pt idx="7527">
                  <c:v>43170</c:v>
                </c:pt>
                <c:pt idx="7528">
                  <c:v>43171</c:v>
                </c:pt>
                <c:pt idx="7529">
                  <c:v>43172</c:v>
                </c:pt>
                <c:pt idx="7530">
                  <c:v>43173</c:v>
                </c:pt>
                <c:pt idx="7531">
                  <c:v>43174</c:v>
                </c:pt>
                <c:pt idx="7532">
                  <c:v>43175</c:v>
                </c:pt>
                <c:pt idx="7533">
                  <c:v>43176</c:v>
                </c:pt>
                <c:pt idx="7534">
                  <c:v>43177</c:v>
                </c:pt>
                <c:pt idx="7535">
                  <c:v>43178</c:v>
                </c:pt>
                <c:pt idx="7536">
                  <c:v>43179</c:v>
                </c:pt>
                <c:pt idx="7537">
                  <c:v>43180</c:v>
                </c:pt>
                <c:pt idx="7538">
                  <c:v>43181</c:v>
                </c:pt>
                <c:pt idx="7539">
                  <c:v>43182</c:v>
                </c:pt>
                <c:pt idx="7540">
                  <c:v>43183</c:v>
                </c:pt>
                <c:pt idx="7541">
                  <c:v>43184</c:v>
                </c:pt>
                <c:pt idx="7542">
                  <c:v>43185</c:v>
                </c:pt>
                <c:pt idx="7543">
                  <c:v>43186</c:v>
                </c:pt>
                <c:pt idx="7544">
                  <c:v>43187</c:v>
                </c:pt>
                <c:pt idx="7545">
                  <c:v>43188</c:v>
                </c:pt>
                <c:pt idx="7546">
                  <c:v>43189</c:v>
                </c:pt>
                <c:pt idx="7547">
                  <c:v>43190</c:v>
                </c:pt>
                <c:pt idx="7548">
                  <c:v>43191</c:v>
                </c:pt>
                <c:pt idx="7549">
                  <c:v>43192</c:v>
                </c:pt>
                <c:pt idx="7550">
                  <c:v>43193</c:v>
                </c:pt>
                <c:pt idx="7551">
                  <c:v>43194</c:v>
                </c:pt>
                <c:pt idx="7552">
                  <c:v>43195</c:v>
                </c:pt>
                <c:pt idx="7553">
                  <c:v>43196</c:v>
                </c:pt>
                <c:pt idx="7554">
                  <c:v>43197</c:v>
                </c:pt>
                <c:pt idx="7555">
                  <c:v>43198</c:v>
                </c:pt>
                <c:pt idx="7556">
                  <c:v>43199</c:v>
                </c:pt>
                <c:pt idx="7557">
                  <c:v>43200</c:v>
                </c:pt>
                <c:pt idx="7558">
                  <c:v>43201</c:v>
                </c:pt>
                <c:pt idx="7559">
                  <c:v>43202</c:v>
                </c:pt>
                <c:pt idx="7560">
                  <c:v>43203</c:v>
                </c:pt>
                <c:pt idx="7561">
                  <c:v>43204</c:v>
                </c:pt>
                <c:pt idx="7562">
                  <c:v>43205</c:v>
                </c:pt>
                <c:pt idx="7563">
                  <c:v>43206</c:v>
                </c:pt>
                <c:pt idx="7564">
                  <c:v>43207</c:v>
                </c:pt>
                <c:pt idx="7565">
                  <c:v>43208</c:v>
                </c:pt>
                <c:pt idx="7566">
                  <c:v>43209</c:v>
                </c:pt>
                <c:pt idx="7567">
                  <c:v>43210</c:v>
                </c:pt>
                <c:pt idx="7568">
                  <c:v>43211</c:v>
                </c:pt>
                <c:pt idx="7569">
                  <c:v>43212</c:v>
                </c:pt>
                <c:pt idx="7570">
                  <c:v>43213</c:v>
                </c:pt>
                <c:pt idx="7571">
                  <c:v>43214</c:v>
                </c:pt>
                <c:pt idx="7572">
                  <c:v>43215</c:v>
                </c:pt>
                <c:pt idx="7573">
                  <c:v>43216</c:v>
                </c:pt>
                <c:pt idx="7574">
                  <c:v>43217</c:v>
                </c:pt>
                <c:pt idx="7575">
                  <c:v>43218</c:v>
                </c:pt>
                <c:pt idx="7576">
                  <c:v>43219</c:v>
                </c:pt>
                <c:pt idx="7577">
                  <c:v>43220</c:v>
                </c:pt>
                <c:pt idx="7578">
                  <c:v>43221</c:v>
                </c:pt>
                <c:pt idx="7579">
                  <c:v>43222</c:v>
                </c:pt>
                <c:pt idx="7580">
                  <c:v>43223</c:v>
                </c:pt>
                <c:pt idx="7581">
                  <c:v>43224</c:v>
                </c:pt>
                <c:pt idx="7582">
                  <c:v>43225</c:v>
                </c:pt>
                <c:pt idx="7583">
                  <c:v>43226</c:v>
                </c:pt>
                <c:pt idx="7584">
                  <c:v>43227</c:v>
                </c:pt>
                <c:pt idx="7585">
                  <c:v>43228</c:v>
                </c:pt>
                <c:pt idx="7586">
                  <c:v>43229</c:v>
                </c:pt>
                <c:pt idx="7587">
                  <c:v>43230</c:v>
                </c:pt>
                <c:pt idx="7588">
                  <c:v>43231</c:v>
                </c:pt>
                <c:pt idx="7589">
                  <c:v>43232</c:v>
                </c:pt>
                <c:pt idx="7590">
                  <c:v>43233</c:v>
                </c:pt>
                <c:pt idx="7591">
                  <c:v>43234</c:v>
                </c:pt>
                <c:pt idx="7592">
                  <c:v>43235</c:v>
                </c:pt>
                <c:pt idx="7593">
                  <c:v>43236</c:v>
                </c:pt>
                <c:pt idx="7594">
                  <c:v>43237</c:v>
                </c:pt>
                <c:pt idx="7595">
                  <c:v>43238</c:v>
                </c:pt>
                <c:pt idx="7596">
                  <c:v>43239</c:v>
                </c:pt>
                <c:pt idx="7597">
                  <c:v>43240</c:v>
                </c:pt>
                <c:pt idx="7598">
                  <c:v>43241</c:v>
                </c:pt>
                <c:pt idx="7599">
                  <c:v>43242</c:v>
                </c:pt>
                <c:pt idx="7600">
                  <c:v>43243</c:v>
                </c:pt>
                <c:pt idx="7601">
                  <c:v>43244</c:v>
                </c:pt>
                <c:pt idx="7602">
                  <c:v>43245</c:v>
                </c:pt>
                <c:pt idx="7603">
                  <c:v>43246</c:v>
                </c:pt>
                <c:pt idx="7604">
                  <c:v>43247</c:v>
                </c:pt>
                <c:pt idx="7605">
                  <c:v>43248</c:v>
                </c:pt>
                <c:pt idx="7606">
                  <c:v>43249</c:v>
                </c:pt>
                <c:pt idx="7607">
                  <c:v>43250</c:v>
                </c:pt>
                <c:pt idx="7608">
                  <c:v>43251</c:v>
                </c:pt>
                <c:pt idx="7609">
                  <c:v>43252</c:v>
                </c:pt>
                <c:pt idx="7610">
                  <c:v>43253</c:v>
                </c:pt>
                <c:pt idx="7611">
                  <c:v>43254</c:v>
                </c:pt>
                <c:pt idx="7612">
                  <c:v>43255</c:v>
                </c:pt>
                <c:pt idx="7613">
                  <c:v>43256</c:v>
                </c:pt>
                <c:pt idx="7614">
                  <c:v>43257</c:v>
                </c:pt>
                <c:pt idx="7615">
                  <c:v>43258</c:v>
                </c:pt>
                <c:pt idx="7616">
                  <c:v>43259</c:v>
                </c:pt>
                <c:pt idx="7617">
                  <c:v>43260</c:v>
                </c:pt>
                <c:pt idx="7618">
                  <c:v>43261</c:v>
                </c:pt>
                <c:pt idx="7619">
                  <c:v>43262</c:v>
                </c:pt>
                <c:pt idx="7620">
                  <c:v>43263</c:v>
                </c:pt>
                <c:pt idx="7621">
                  <c:v>43264</c:v>
                </c:pt>
                <c:pt idx="7622">
                  <c:v>43265</c:v>
                </c:pt>
                <c:pt idx="7623">
                  <c:v>43266</c:v>
                </c:pt>
                <c:pt idx="7624">
                  <c:v>43267</c:v>
                </c:pt>
                <c:pt idx="7625">
                  <c:v>43268</c:v>
                </c:pt>
                <c:pt idx="7626">
                  <c:v>43269</c:v>
                </c:pt>
                <c:pt idx="7627">
                  <c:v>43270</c:v>
                </c:pt>
                <c:pt idx="7628">
                  <c:v>43271</c:v>
                </c:pt>
                <c:pt idx="7629">
                  <c:v>43272</c:v>
                </c:pt>
                <c:pt idx="7630">
                  <c:v>43273</c:v>
                </c:pt>
                <c:pt idx="7631">
                  <c:v>43274</c:v>
                </c:pt>
                <c:pt idx="7632">
                  <c:v>43275</c:v>
                </c:pt>
                <c:pt idx="7633">
                  <c:v>43276</c:v>
                </c:pt>
                <c:pt idx="7634">
                  <c:v>43277</c:v>
                </c:pt>
                <c:pt idx="7635">
                  <c:v>43278</c:v>
                </c:pt>
                <c:pt idx="7636">
                  <c:v>43279</c:v>
                </c:pt>
                <c:pt idx="7637">
                  <c:v>43280</c:v>
                </c:pt>
                <c:pt idx="7638">
                  <c:v>43281</c:v>
                </c:pt>
                <c:pt idx="7639">
                  <c:v>43282</c:v>
                </c:pt>
                <c:pt idx="7640">
                  <c:v>43283</c:v>
                </c:pt>
                <c:pt idx="7641">
                  <c:v>43284</c:v>
                </c:pt>
                <c:pt idx="7642">
                  <c:v>43285</c:v>
                </c:pt>
                <c:pt idx="7643">
                  <c:v>43286</c:v>
                </c:pt>
                <c:pt idx="7644">
                  <c:v>43287</c:v>
                </c:pt>
                <c:pt idx="7645">
                  <c:v>43288</c:v>
                </c:pt>
                <c:pt idx="7646">
                  <c:v>43289</c:v>
                </c:pt>
                <c:pt idx="7647">
                  <c:v>43290</c:v>
                </c:pt>
                <c:pt idx="7648">
                  <c:v>43291</c:v>
                </c:pt>
                <c:pt idx="7649">
                  <c:v>43292</c:v>
                </c:pt>
                <c:pt idx="7650">
                  <c:v>43293</c:v>
                </c:pt>
                <c:pt idx="7651">
                  <c:v>43294</c:v>
                </c:pt>
                <c:pt idx="7652">
                  <c:v>43295</c:v>
                </c:pt>
                <c:pt idx="7653">
                  <c:v>43296</c:v>
                </c:pt>
                <c:pt idx="7654">
                  <c:v>43297</c:v>
                </c:pt>
                <c:pt idx="7655">
                  <c:v>43298</c:v>
                </c:pt>
                <c:pt idx="7656">
                  <c:v>43299</c:v>
                </c:pt>
                <c:pt idx="7657">
                  <c:v>43300</c:v>
                </c:pt>
                <c:pt idx="7658">
                  <c:v>43301</c:v>
                </c:pt>
                <c:pt idx="7659">
                  <c:v>43302</c:v>
                </c:pt>
                <c:pt idx="7660">
                  <c:v>43303</c:v>
                </c:pt>
                <c:pt idx="7661">
                  <c:v>43304</c:v>
                </c:pt>
                <c:pt idx="7662">
                  <c:v>43305</c:v>
                </c:pt>
                <c:pt idx="7663">
                  <c:v>43306</c:v>
                </c:pt>
                <c:pt idx="7664">
                  <c:v>43307</c:v>
                </c:pt>
                <c:pt idx="7665">
                  <c:v>43308</c:v>
                </c:pt>
                <c:pt idx="7666">
                  <c:v>43309</c:v>
                </c:pt>
                <c:pt idx="7667">
                  <c:v>43310</c:v>
                </c:pt>
                <c:pt idx="7668">
                  <c:v>43311</c:v>
                </c:pt>
                <c:pt idx="7669">
                  <c:v>43312</c:v>
                </c:pt>
                <c:pt idx="7670">
                  <c:v>43313</c:v>
                </c:pt>
                <c:pt idx="7671">
                  <c:v>43314</c:v>
                </c:pt>
                <c:pt idx="7672">
                  <c:v>43315</c:v>
                </c:pt>
                <c:pt idx="7673">
                  <c:v>43316</c:v>
                </c:pt>
                <c:pt idx="7674">
                  <c:v>43317</c:v>
                </c:pt>
                <c:pt idx="7675">
                  <c:v>43318</c:v>
                </c:pt>
                <c:pt idx="7676">
                  <c:v>43319</c:v>
                </c:pt>
                <c:pt idx="7677">
                  <c:v>43320</c:v>
                </c:pt>
                <c:pt idx="7678">
                  <c:v>43321</c:v>
                </c:pt>
                <c:pt idx="7679">
                  <c:v>43322</c:v>
                </c:pt>
                <c:pt idx="7680">
                  <c:v>43323</c:v>
                </c:pt>
                <c:pt idx="7681">
                  <c:v>43324</c:v>
                </c:pt>
                <c:pt idx="7682">
                  <c:v>43325</c:v>
                </c:pt>
                <c:pt idx="7683">
                  <c:v>43326</c:v>
                </c:pt>
                <c:pt idx="7684">
                  <c:v>43327</c:v>
                </c:pt>
                <c:pt idx="7685">
                  <c:v>43328</c:v>
                </c:pt>
                <c:pt idx="7686">
                  <c:v>43329</c:v>
                </c:pt>
                <c:pt idx="7687">
                  <c:v>43330</c:v>
                </c:pt>
                <c:pt idx="7688">
                  <c:v>43331</c:v>
                </c:pt>
                <c:pt idx="7689">
                  <c:v>43332</c:v>
                </c:pt>
                <c:pt idx="7690">
                  <c:v>43333</c:v>
                </c:pt>
                <c:pt idx="7691">
                  <c:v>43334</c:v>
                </c:pt>
                <c:pt idx="7692">
                  <c:v>43335</c:v>
                </c:pt>
                <c:pt idx="7693">
                  <c:v>43336</c:v>
                </c:pt>
                <c:pt idx="7694">
                  <c:v>43337</c:v>
                </c:pt>
                <c:pt idx="7695">
                  <c:v>43338</c:v>
                </c:pt>
                <c:pt idx="7696">
                  <c:v>43339</c:v>
                </c:pt>
                <c:pt idx="7697">
                  <c:v>43340</c:v>
                </c:pt>
                <c:pt idx="7698">
                  <c:v>43341</c:v>
                </c:pt>
                <c:pt idx="7699">
                  <c:v>43342</c:v>
                </c:pt>
                <c:pt idx="7700">
                  <c:v>43343</c:v>
                </c:pt>
                <c:pt idx="7701">
                  <c:v>43344</c:v>
                </c:pt>
                <c:pt idx="7702">
                  <c:v>43345</c:v>
                </c:pt>
                <c:pt idx="7703">
                  <c:v>43346</c:v>
                </c:pt>
                <c:pt idx="7704">
                  <c:v>43347</c:v>
                </c:pt>
                <c:pt idx="7705">
                  <c:v>43348</c:v>
                </c:pt>
                <c:pt idx="7706">
                  <c:v>43349</c:v>
                </c:pt>
                <c:pt idx="7707">
                  <c:v>43350</c:v>
                </c:pt>
                <c:pt idx="7708">
                  <c:v>43351</c:v>
                </c:pt>
                <c:pt idx="7709">
                  <c:v>43352</c:v>
                </c:pt>
                <c:pt idx="7710">
                  <c:v>43353</c:v>
                </c:pt>
                <c:pt idx="7711">
                  <c:v>43354</c:v>
                </c:pt>
                <c:pt idx="7712">
                  <c:v>43355</c:v>
                </c:pt>
                <c:pt idx="7713">
                  <c:v>43356</c:v>
                </c:pt>
                <c:pt idx="7714">
                  <c:v>43357</c:v>
                </c:pt>
                <c:pt idx="7715">
                  <c:v>43358</c:v>
                </c:pt>
                <c:pt idx="7716">
                  <c:v>43359</c:v>
                </c:pt>
                <c:pt idx="7717">
                  <c:v>43360</c:v>
                </c:pt>
                <c:pt idx="7718">
                  <c:v>43361</c:v>
                </c:pt>
                <c:pt idx="7719">
                  <c:v>43362</c:v>
                </c:pt>
                <c:pt idx="7720">
                  <c:v>43363</c:v>
                </c:pt>
                <c:pt idx="7721">
                  <c:v>43364</c:v>
                </c:pt>
                <c:pt idx="7722">
                  <c:v>43365</c:v>
                </c:pt>
                <c:pt idx="7723">
                  <c:v>43366</c:v>
                </c:pt>
                <c:pt idx="7724">
                  <c:v>43367</c:v>
                </c:pt>
                <c:pt idx="7725">
                  <c:v>43368</c:v>
                </c:pt>
                <c:pt idx="7726">
                  <c:v>43369</c:v>
                </c:pt>
                <c:pt idx="7727">
                  <c:v>43370</c:v>
                </c:pt>
                <c:pt idx="7728">
                  <c:v>43371</c:v>
                </c:pt>
                <c:pt idx="7729">
                  <c:v>43372</c:v>
                </c:pt>
                <c:pt idx="7730">
                  <c:v>43373</c:v>
                </c:pt>
                <c:pt idx="7731">
                  <c:v>43374</c:v>
                </c:pt>
                <c:pt idx="7732">
                  <c:v>43375</c:v>
                </c:pt>
                <c:pt idx="7733">
                  <c:v>43376</c:v>
                </c:pt>
                <c:pt idx="7734">
                  <c:v>43377</c:v>
                </c:pt>
                <c:pt idx="7735">
                  <c:v>43378</c:v>
                </c:pt>
                <c:pt idx="7736">
                  <c:v>43379</c:v>
                </c:pt>
                <c:pt idx="7737">
                  <c:v>43380</c:v>
                </c:pt>
                <c:pt idx="7738">
                  <c:v>43381</c:v>
                </c:pt>
                <c:pt idx="7739">
                  <c:v>43382</c:v>
                </c:pt>
                <c:pt idx="7740">
                  <c:v>43383</c:v>
                </c:pt>
                <c:pt idx="7741">
                  <c:v>43384</c:v>
                </c:pt>
                <c:pt idx="7742">
                  <c:v>43385</c:v>
                </c:pt>
                <c:pt idx="7743">
                  <c:v>43386</c:v>
                </c:pt>
                <c:pt idx="7744">
                  <c:v>43387</c:v>
                </c:pt>
                <c:pt idx="7745">
                  <c:v>43388</c:v>
                </c:pt>
                <c:pt idx="7746">
                  <c:v>43389</c:v>
                </c:pt>
                <c:pt idx="7747">
                  <c:v>43390</c:v>
                </c:pt>
                <c:pt idx="7748">
                  <c:v>43391</c:v>
                </c:pt>
                <c:pt idx="7749">
                  <c:v>43392</c:v>
                </c:pt>
                <c:pt idx="7750">
                  <c:v>43393</c:v>
                </c:pt>
                <c:pt idx="7751">
                  <c:v>43394</c:v>
                </c:pt>
                <c:pt idx="7752">
                  <c:v>43395</c:v>
                </c:pt>
                <c:pt idx="7753">
                  <c:v>43396</c:v>
                </c:pt>
                <c:pt idx="7754">
                  <c:v>43397</c:v>
                </c:pt>
                <c:pt idx="7755">
                  <c:v>43398</c:v>
                </c:pt>
                <c:pt idx="7756">
                  <c:v>43399</c:v>
                </c:pt>
                <c:pt idx="7757">
                  <c:v>43400</c:v>
                </c:pt>
                <c:pt idx="7758">
                  <c:v>43401</c:v>
                </c:pt>
                <c:pt idx="7759">
                  <c:v>43402</c:v>
                </c:pt>
                <c:pt idx="7760">
                  <c:v>43403</c:v>
                </c:pt>
                <c:pt idx="7761">
                  <c:v>43404</c:v>
                </c:pt>
                <c:pt idx="7762">
                  <c:v>43405</c:v>
                </c:pt>
                <c:pt idx="7763">
                  <c:v>43406</c:v>
                </c:pt>
                <c:pt idx="7764">
                  <c:v>43407</c:v>
                </c:pt>
                <c:pt idx="7765">
                  <c:v>43408</c:v>
                </c:pt>
                <c:pt idx="7766">
                  <c:v>43409</c:v>
                </c:pt>
                <c:pt idx="7767">
                  <c:v>43410</c:v>
                </c:pt>
                <c:pt idx="7768">
                  <c:v>43411</c:v>
                </c:pt>
                <c:pt idx="7769">
                  <c:v>43412</c:v>
                </c:pt>
                <c:pt idx="7770">
                  <c:v>43413</c:v>
                </c:pt>
                <c:pt idx="7771">
                  <c:v>43414</c:v>
                </c:pt>
                <c:pt idx="7772">
                  <c:v>43415</c:v>
                </c:pt>
                <c:pt idx="7773">
                  <c:v>43416</c:v>
                </c:pt>
                <c:pt idx="7774">
                  <c:v>43417</c:v>
                </c:pt>
                <c:pt idx="7775">
                  <c:v>43418</c:v>
                </c:pt>
                <c:pt idx="7776">
                  <c:v>43419</c:v>
                </c:pt>
                <c:pt idx="7777">
                  <c:v>43420</c:v>
                </c:pt>
                <c:pt idx="7778">
                  <c:v>43421</c:v>
                </c:pt>
                <c:pt idx="7779">
                  <c:v>43422</c:v>
                </c:pt>
                <c:pt idx="7780">
                  <c:v>43423</c:v>
                </c:pt>
                <c:pt idx="7781">
                  <c:v>43424</c:v>
                </c:pt>
                <c:pt idx="7782">
                  <c:v>43425</c:v>
                </c:pt>
                <c:pt idx="7783">
                  <c:v>43426</c:v>
                </c:pt>
                <c:pt idx="7784">
                  <c:v>43427</c:v>
                </c:pt>
                <c:pt idx="7785">
                  <c:v>43428</c:v>
                </c:pt>
                <c:pt idx="7786">
                  <c:v>43429</c:v>
                </c:pt>
                <c:pt idx="7787">
                  <c:v>43430</c:v>
                </c:pt>
                <c:pt idx="7788">
                  <c:v>43431</c:v>
                </c:pt>
                <c:pt idx="7789">
                  <c:v>43432</c:v>
                </c:pt>
                <c:pt idx="7790">
                  <c:v>43433</c:v>
                </c:pt>
                <c:pt idx="7791">
                  <c:v>43434</c:v>
                </c:pt>
                <c:pt idx="7792">
                  <c:v>43435</c:v>
                </c:pt>
                <c:pt idx="7793">
                  <c:v>43436</c:v>
                </c:pt>
                <c:pt idx="7794">
                  <c:v>43437</c:v>
                </c:pt>
                <c:pt idx="7795">
                  <c:v>43438</c:v>
                </c:pt>
                <c:pt idx="7796">
                  <c:v>43439</c:v>
                </c:pt>
                <c:pt idx="7797">
                  <c:v>43440</c:v>
                </c:pt>
                <c:pt idx="7798">
                  <c:v>43441</c:v>
                </c:pt>
                <c:pt idx="7799">
                  <c:v>43442</c:v>
                </c:pt>
                <c:pt idx="7800">
                  <c:v>43443</c:v>
                </c:pt>
                <c:pt idx="7801">
                  <c:v>43444</c:v>
                </c:pt>
                <c:pt idx="7802">
                  <c:v>43445</c:v>
                </c:pt>
                <c:pt idx="7803">
                  <c:v>43446</c:v>
                </c:pt>
                <c:pt idx="7804">
                  <c:v>43447</c:v>
                </c:pt>
                <c:pt idx="7805">
                  <c:v>43448</c:v>
                </c:pt>
                <c:pt idx="7806">
                  <c:v>43449</c:v>
                </c:pt>
                <c:pt idx="7807">
                  <c:v>43450</c:v>
                </c:pt>
                <c:pt idx="7808">
                  <c:v>43451</c:v>
                </c:pt>
                <c:pt idx="7809">
                  <c:v>43452</c:v>
                </c:pt>
                <c:pt idx="7810">
                  <c:v>43453</c:v>
                </c:pt>
                <c:pt idx="7811">
                  <c:v>43454</c:v>
                </c:pt>
                <c:pt idx="7812">
                  <c:v>43455</c:v>
                </c:pt>
                <c:pt idx="7813">
                  <c:v>43456</c:v>
                </c:pt>
                <c:pt idx="7814">
                  <c:v>43457</c:v>
                </c:pt>
                <c:pt idx="7815">
                  <c:v>43458</c:v>
                </c:pt>
                <c:pt idx="7816">
                  <c:v>43459</c:v>
                </c:pt>
                <c:pt idx="7817">
                  <c:v>43460</c:v>
                </c:pt>
                <c:pt idx="7818">
                  <c:v>43461</c:v>
                </c:pt>
                <c:pt idx="7819">
                  <c:v>43462</c:v>
                </c:pt>
                <c:pt idx="7820">
                  <c:v>43463</c:v>
                </c:pt>
                <c:pt idx="7821">
                  <c:v>43464</c:v>
                </c:pt>
                <c:pt idx="7822">
                  <c:v>43465</c:v>
                </c:pt>
                <c:pt idx="7823">
                  <c:v>43466</c:v>
                </c:pt>
                <c:pt idx="7824">
                  <c:v>43467</c:v>
                </c:pt>
                <c:pt idx="7825">
                  <c:v>43468</c:v>
                </c:pt>
                <c:pt idx="7826">
                  <c:v>43469</c:v>
                </c:pt>
                <c:pt idx="7827">
                  <c:v>43470</c:v>
                </c:pt>
                <c:pt idx="7828">
                  <c:v>43471</c:v>
                </c:pt>
                <c:pt idx="7829">
                  <c:v>43472</c:v>
                </c:pt>
                <c:pt idx="7830">
                  <c:v>43473</c:v>
                </c:pt>
                <c:pt idx="7831">
                  <c:v>43474</c:v>
                </c:pt>
                <c:pt idx="7832">
                  <c:v>43475</c:v>
                </c:pt>
                <c:pt idx="7833">
                  <c:v>43476</c:v>
                </c:pt>
                <c:pt idx="7834">
                  <c:v>43477</c:v>
                </c:pt>
                <c:pt idx="7835">
                  <c:v>43478</c:v>
                </c:pt>
                <c:pt idx="7836">
                  <c:v>43479</c:v>
                </c:pt>
                <c:pt idx="7837">
                  <c:v>43480</c:v>
                </c:pt>
                <c:pt idx="7838">
                  <c:v>43481</c:v>
                </c:pt>
                <c:pt idx="7839">
                  <c:v>43482</c:v>
                </c:pt>
                <c:pt idx="7840">
                  <c:v>43483</c:v>
                </c:pt>
                <c:pt idx="7841">
                  <c:v>43484</c:v>
                </c:pt>
                <c:pt idx="7842">
                  <c:v>43485</c:v>
                </c:pt>
                <c:pt idx="7843">
                  <c:v>43486</c:v>
                </c:pt>
                <c:pt idx="7844">
                  <c:v>43487</c:v>
                </c:pt>
                <c:pt idx="7845">
                  <c:v>43488</c:v>
                </c:pt>
                <c:pt idx="7846">
                  <c:v>43489</c:v>
                </c:pt>
                <c:pt idx="7847">
                  <c:v>43490</c:v>
                </c:pt>
                <c:pt idx="7848">
                  <c:v>43491</c:v>
                </c:pt>
                <c:pt idx="7849">
                  <c:v>43492</c:v>
                </c:pt>
                <c:pt idx="7850">
                  <c:v>43493</c:v>
                </c:pt>
                <c:pt idx="7851">
                  <c:v>43494</c:v>
                </c:pt>
                <c:pt idx="7852">
                  <c:v>43495</c:v>
                </c:pt>
                <c:pt idx="7853">
                  <c:v>43496</c:v>
                </c:pt>
                <c:pt idx="7854">
                  <c:v>43497</c:v>
                </c:pt>
                <c:pt idx="7855">
                  <c:v>43498</c:v>
                </c:pt>
                <c:pt idx="7856">
                  <c:v>43499</c:v>
                </c:pt>
                <c:pt idx="7857">
                  <c:v>43500</c:v>
                </c:pt>
                <c:pt idx="7858">
                  <c:v>43501</c:v>
                </c:pt>
                <c:pt idx="7859">
                  <c:v>43502</c:v>
                </c:pt>
                <c:pt idx="7860">
                  <c:v>43503</c:v>
                </c:pt>
                <c:pt idx="7861">
                  <c:v>43504</c:v>
                </c:pt>
                <c:pt idx="7862">
                  <c:v>43505</c:v>
                </c:pt>
                <c:pt idx="7863">
                  <c:v>43506</c:v>
                </c:pt>
                <c:pt idx="7864">
                  <c:v>43507</c:v>
                </c:pt>
                <c:pt idx="7865">
                  <c:v>43508</c:v>
                </c:pt>
                <c:pt idx="7866">
                  <c:v>43509</c:v>
                </c:pt>
                <c:pt idx="7867">
                  <c:v>43510</c:v>
                </c:pt>
                <c:pt idx="7868">
                  <c:v>43511</c:v>
                </c:pt>
                <c:pt idx="7869">
                  <c:v>43512</c:v>
                </c:pt>
                <c:pt idx="7870">
                  <c:v>43513</c:v>
                </c:pt>
                <c:pt idx="7871">
                  <c:v>43514</c:v>
                </c:pt>
                <c:pt idx="7872">
                  <c:v>43515</c:v>
                </c:pt>
                <c:pt idx="7873">
                  <c:v>43516</c:v>
                </c:pt>
                <c:pt idx="7874">
                  <c:v>43517</c:v>
                </c:pt>
                <c:pt idx="7875">
                  <c:v>43518</c:v>
                </c:pt>
                <c:pt idx="7876">
                  <c:v>43519</c:v>
                </c:pt>
                <c:pt idx="7877">
                  <c:v>43520</c:v>
                </c:pt>
                <c:pt idx="7878">
                  <c:v>43521</c:v>
                </c:pt>
                <c:pt idx="7879">
                  <c:v>43522</c:v>
                </c:pt>
                <c:pt idx="7880">
                  <c:v>43523</c:v>
                </c:pt>
                <c:pt idx="7881">
                  <c:v>43524</c:v>
                </c:pt>
                <c:pt idx="7882">
                  <c:v>43525</c:v>
                </c:pt>
                <c:pt idx="7883">
                  <c:v>43526</c:v>
                </c:pt>
                <c:pt idx="7884">
                  <c:v>43527</c:v>
                </c:pt>
                <c:pt idx="7885">
                  <c:v>43528</c:v>
                </c:pt>
                <c:pt idx="7886">
                  <c:v>43529</c:v>
                </c:pt>
                <c:pt idx="7887">
                  <c:v>43530</c:v>
                </c:pt>
                <c:pt idx="7888">
                  <c:v>43531</c:v>
                </c:pt>
                <c:pt idx="7889">
                  <c:v>43532</c:v>
                </c:pt>
                <c:pt idx="7890">
                  <c:v>43533</c:v>
                </c:pt>
                <c:pt idx="7891">
                  <c:v>43534</c:v>
                </c:pt>
                <c:pt idx="7892">
                  <c:v>43535</c:v>
                </c:pt>
                <c:pt idx="7893">
                  <c:v>43536</c:v>
                </c:pt>
                <c:pt idx="7894">
                  <c:v>43537</c:v>
                </c:pt>
                <c:pt idx="7895">
                  <c:v>43538</c:v>
                </c:pt>
                <c:pt idx="7896">
                  <c:v>43539</c:v>
                </c:pt>
                <c:pt idx="7897">
                  <c:v>43540</c:v>
                </c:pt>
                <c:pt idx="7898">
                  <c:v>43541</c:v>
                </c:pt>
                <c:pt idx="7899">
                  <c:v>43542</c:v>
                </c:pt>
                <c:pt idx="7900">
                  <c:v>43543</c:v>
                </c:pt>
                <c:pt idx="7901">
                  <c:v>43544</c:v>
                </c:pt>
                <c:pt idx="7902">
                  <c:v>43545</c:v>
                </c:pt>
                <c:pt idx="7903">
                  <c:v>43546</c:v>
                </c:pt>
                <c:pt idx="7904">
                  <c:v>43547</c:v>
                </c:pt>
                <c:pt idx="7905">
                  <c:v>43548</c:v>
                </c:pt>
                <c:pt idx="7906">
                  <c:v>43549</c:v>
                </c:pt>
                <c:pt idx="7907">
                  <c:v>43550</c:v>
                </c:pt>
                <c:pt idx="7908">
                  <c:v>43551</c:v>
                </c:pt>
                <c:pt idx="7909">
                  <c:v>43552</c:v>
                </c:pt>
                <c:pt idx="7910">
                  <c:v>43553</c:v>
                </c:pt>
                <c:pt idx="7911">
                  <c:v>43554</c:v>
                </c:pt>
                <c:pt idx="7912">
                  <c:v>43555</c:v>
                </c:pt>
                <c:pt idx="7913">
                  <c:v>43556</c:v>
                </c:pt>
                <c:pt idx="7914">
                  <c:v>43557</c:v>
                </c:pt>
                <c:pt idx="7915">
                  <c:v>43558</c:v>
                </c:pt>
                <c:pt idx="7916">
                  <c:v>43559</c:v>
                </c:pt>
                <c:pt idx="7917">
                  <c:v>43560</c:v>
                </c:pt>
                <c:pt idx="7918">
                  <c:v>43561</c:v>
                </c:pt>
                <c:pt idx="7919">
                  <c:v>43562</c:v>
                </c:pt>
                <c:pt idx="7920">
                  <c:v>43563</c:v>
                </c:pt>
                <c:pt idx="7921">
                  <c:v>43564</c:v>
                </c:pt>
                <c:pt idx="7922">
                  <c:v>43565</c:v>
                </c:pt>
                <c:pt idx="7923">
                  <c:v>43566</c:v>
                </c:pt>
                <c:pt idx="7924">
                  <c:v>43567</c:v>
                </c:pt>
                <c:pt idx="7925">
                  <c:v>43568</c:v>
                </c:pt>
                <c:pt idx="7926">
                  <c:v>43569</c:v>
                </c:pt>
                <c:pt idx="7927">
                  <c:v>43570</c:v>
                </c:pt>
                <c:pt idx="7928">
                  <c:v>43571</c:v>
                </c:pt>
                <c:pt idx="7929">
                  <c:v>43572</c:v>
                </c:pt>
                <c:pt idx="7930">
                  <c:v>43573</c:v>
                </c:pt>
                <c:pt idx="7931">
                  <c:v>43574</c:v>
                </c:pt>
                <c:pt idx="7932">
                  <c:v>43575</c:v>
                </c:pt>
                <c:pt idx="7933">
                  <c:v>43576</c:v>
                </c:pt>
                <c:pt idx="7934">
                  <c:v>43577</c:v>
                </c:pt>
                <c:pt idx="7935">
                  <c:v>43578</c:v>
                </c:pt>
                <c:pt idx="7936">
                  <c:v>43579</c:v>
                </c:pt>
                <c:pt idx="7937">
                  <c:v>43580</c:v>
                </c:pt>
                <c:pt idx="7938">
                  <c:v>43581</c:v>
                </c:pt>
                <c:pt idx="7939">
                  <c:v>43582</c:v>
                </c:pt>
                <c:pt idx="7940">
                  <c:v>43583</c:v>
                </c:pt>
                <c:pt idx="7941">
                  <c:v>43584</c:v>
                </c:pt>
                <c:pt idx="7942">
                  <c:v>43585</c:v>
                </c:pt>
                <c:pt idx="7943">
                  <c:v>43586</c:v>
                </c:pt>
                <c:pt idx="7944">
                  <c:v>43587</c:v>
                </c:pt>
                <c:pt idx="7945">
                  <c:v>43588</c:v>
                </c:pt>
                <c:pt idx="7946">
                  <c:v>43589</c:v>
                </c:pt>
                <c:pt idx="7947">
                  <c:v>43590</c:v>
                </c:pt>
                <c:pt idx="7948">
                  <c:v>43591</c:v>
                </c:pt>
                <c:pt idx="7949">
                  <c:v>43592</c:v>
                </c:pt>
                <c:pt idx="7950">
                  <c:v>43593</c:v>
                </c:pt>
                <c:pt idx="7951">
                  <c:v>43594</c:v>
                </c:pt>
                <c:pt idx="7952">
                  <c:v>43595</c:v>
                </c:pt>
                <c:pt idx="7953">
                  <c:v>43596</c:v>
                </c:pt>
                <c:pt idx="7954">
                  <c:v>43597</c:v>
                </c:pt>
                <c:pt idx="7955">
                  <c:v>43598</c:v>
                </c:pt>
                <c:pt idx="7956">
                  <c:v>43599</c:v>
                </c:pt>
                <c:pt idx="7957">
                  <c:v>43600</c:v>
                </c:pt>
                <c:pt idx="7958">
                  <c:v>43601</c:v>
                </c:pt>
                <c:pt idx="7959">
                  <c:v>43602</c:v>
                </c:pt>
                <c:pt idx="7960">
                  <c:v>43603</c:v>
                </c:pt>
                <c:pt idx="7961">
                  <c:v>43604</c:v>
                </c:pt>
                <c:pt idx="7962">
                  <c:v>43605</c:v>
                </c:pt>
                <c:pt idx="7963">
                  <c:v>43606</c:v>
                </c:pt>
                <c:pt idx="7964">
                  <c:v>43607</c:v>
                </c:pt>
                <c:pt idx="7965">
                  <c:v>43608</c:v>
                </c:pt>
                <c:pt idx="7966">
                  <c:v>43609</c:v>
                </c:pt>
                <c:pt idx="7967">
                  <c:v>43610</c:v>
                </c:pt>
                <c:pt idx="7968">
                  <c:v>43611</c:v>
                </c:pt>
                <c:pt idx="7969">
                  <c:v>43612</c:v>
                </c:pt>
                <c:pt idx="7970">
                  <c:v>43613</c:v>
                </c:pt>
                <c:pt idx="7971">
                  <c:v>43614</c:v>
                </c:pt>
                <c:pt idx="7972">
                  <c:v>43615</c:v>
                </c:pt>
                <c:pt idx="7973">
                  <c:v>43616</c:v>
                </c:pt>
                <c:pt idx="7974">
                  <c:v>43617</c:v>
                </c:pt>
                <c:pt idx="7975">
                  <c:v>43618</c:v>
                </c:pt>
                <c:pt idx="7976">
                  <c:v>43619</c:v>
                </c:pt>
                <c:pt idx="7977">
                  <c:v>43620</c:v>
                </c:pt>
                <c:pt idx="7978">
                  <c:v>43621</c:v>
                </c:pt>
                <c:pt idx="7979">
                  <c:v>43622</c:v>
                </c:pt>
                <c:pt idx="7980">
                  <c:v>43623</c:v>
                </c:pt>
                <c:pt idx="7981">
                  <c:v>43624</c:v>
                </c:pt>
                <c:pt idx="7982">
                  <c:v>43625</c:v>
                </c:pt>
                <c:pt idx="7983">
                  <c:v>43626</c:v>
                </c:pt>
                <c:pt idx="7984">
                  <c:v>43627</c:v>
                </c:pt>
                <c:pt idx="7985">
                  <c:v>43628</c:v>
                </c:pt>
                <c:pt idx="7986">
                  <c:v>43629</c:v>
                </c:pt>
                <c:pt idx="7987">
                  <c:v>43630</c:v>
                </c:pt>
                <c:pt idx="7988">
                  <c:v>43631</c:v>
                </c:pt>
                <c:pt idx="7989">
                  <c:v>43632</c:v>
                </c:pt>
                <c:pt idx="7990">
                  <c:v>43633</c:v>
                </c:pt>
                <c:pt idx="7991">
                  <c:v>43634</c:v>
                </c:pt>
                <c:pt idx="7992">
                  <c:v>43635</c:v>
                </c:pt>
                <c:pt idx="7993">
                  <c:v>43636</c:v>
                </c:pt>
                <c:pt idx="7994">
                  <c:v>43637</c:v>
                </c:pt>
                <c:pt idx="7995">
                  <c:v>43638</c:v>
                </c:pt>
                <c:pt idx="7996">
                  <c:v>43639</c:v>
                </c:pt>
                <c:pt idx="7997">
                  <c:v>43640</c:v>
                </c:pt>
                <c:pt idx="7998">
                  <c:v>43641</c:v>
                </c:pt>
                <c:pt idx="7999">
                  <c:v>43642</c:v>
                </c:pt>
                <c:pt idx="8000">
                  <c:v>43643</c:v>
                </c:pt>
                <c:pt idx="8001">
                  <c:v>43644</c:v>
                </c:pt>
                <c:pt idx="8002">
                  <c:v>43645</c:v>
                </c:pt>
                <c:pt idx="8003">
                  <c:v>43646</c:v>
                </c:pt>
                <c:pt idx="8004">
                  <c:v>43647</c:v>
                </c:pt>
                <c:pt idx="8005">
                  <c:v>43648</c:v>
                </c:pt>
                <c:pt idx="8006">
                  <c:v>43649</c:v>
                </c:pt>
                <c:pt idx="8007">
                  <c:v>43650</c:v>
                </c:pt>
                <c:pt idx="8008">
                  <c:v>43651</c:v>
                </c:pt>
                <c:pt idx="8009">
                  <c:v>43652</c:v>
                </c:pt>
                <c:pt idx="8010">
                  <c:v>43653</c:v>
                </c:pt>
                <c:pt idx="8011">
                  <c:v>43654</c:v>
                </c:pt>
                <c:pt idx="8012">
                  <c:v>43655</c:v>
                </c:pt>
                <c:pt idx="8013">
                  <c:v>43656</c:v>
                </c:pt>
                <c:pt idx="8014">
                  <c:v>43657</c:v>
                </c:pt>
                <c:pt idx="8015">
                  <c:v>43658</c:v>
                </c:pt>
                <c:pt idx="8016">
                  <c:v>43659</c:v>
                </c:pt>
                <c:pt idx="8017">
                  <c:v>43660</c:v>
                </c:pt>
                <c:pt idx="8018">
                  <c:v>43661</c:v>
                </c:pt>
                <c:pt idx="8019">
                  <c:v>43662</c:v>
                </c:pt>
                <c:pt idx="8020">
                  <c:v>43663</c:v>
                </c:pt>
                <c:pt idx="8021">
                  <c:v>43664</c:v>
                </c:pt>
                <c:pt idx="8022">
                  <c:v>43665</c:v>
                </c:pt>
                <c:pt idx="8023">
                  <c:v>43666</c:v>
                </c:pt>
                <c:pt idx="8024">
                  <c:v>43667</c:v>
                </c:pt>
                <c:pt idx="8025">
                  <c:v>43668</c:v>
                </c:pt>
                <c:pt idx="8026">
                  <c:v>43669</c:v>
                </c:pt>
                <c:pt idx="8027">
                  <c:v>43670</c:v>
                </c:pt>
                <c:pt idx="8028">
                  <c:v>43671</c:v>
                </c:pt>
                <c:pt idx="8029">
                  <c:v>43672</c:v>
                </c:pt>
                <c:pt idx="8030">
                  <c:v>43673</c:v>
                </c:pt>
                <c:pt idx="8031">
                  <c:v>43674</c:v>
                </c:pt>
                <c:pt idx="8032">
                  <c:v>43675</c:v>
                </c:pt>
                <c:pt idx="8033">
                  <c:v>43676</c:v>
                </c:pt>
                <c:pt idx="8034">
                  <c:v>43677</c:v>
                </c:pt>
                <c:pt idx="8035">
                  <c:v>43678</c:v>
                </c:pt>
                <c:pt idx="8036">
                  <c:v>43679</c:v>
                </c:pt>
                <c:pt idx="8037">
                  <c:v>43680</c:v>
                </c:pt>
                <c:pt idx="8038">
                  <c:v>43681</c:v>
                </c:pt>
                <c:pt idx="8039">
                  <c:v>43682</c:v>
                </c:pt>
                <c:pt idx="8040">
                  <c:v>43683</c:v>
                </c:pt>
                <c:pt idx="8041">
                  <c:v>43684</c:v>
                </c:pt>
                <c:pt idx="8042">
                  <c:v>43685</c:v>
                </c:pt>
                <c:pt idx="8043">
                  <c:v>43686</c:v>
                </c:pt>
                <c:pt idx="8044">
                  <c:v>43687</c:v>
                </c:pt>
                <c:pt idx="8045">
                  <c:v>43688</c:v>
                </c:pt>
                <c:pt idx="8046">
                  <c:v>43689</c:v>
                </c:pt>
                <c:pt idx="8047">
                  <c:v>43690</c:v>
                </c:pt>
                <c:pt idx="8048">
                  <c:v>43691</c:v>
                </c:pt>
                <c:pt idx="8049">
                  <c:v>43692</c:v>
                </c:pt>
                <c:pt idx="8050">
                  <c:v>43693</c:v>
                </c:pt>
                <c:pt idx="8051">
                  <c:v>43694</c:v>
                </c:pt>
                <c:pt idx="8052">
                  <c:v>43695</c:v>
                </c:pt>
                <c:pt idx="8053">
                  <c:v>43696</c:v>
                </c:pt>
                <c:pt idx="8054">
                  <c:v>43697</c:v>
                </c:pt>
                <c:pt idx="8055">
                  <c:v>43698</c:v>
                </c:pt>
                <c:pt idx="8056">
                  <c:v>43699</c:v>
                </c:pt>
                <c:pt idx="8057">
                  <c:v>43700</c:v>
                </c:pt>
                <c:pt idx="8058">
                  <c:v>43701</c:v>
                </c:pt>
                <c:pt idx="8059">
                  <c:v>43702</c:v>
                </c:pt>
                <c:pt idx="8060">
                  <c:v>43703</c:v>
                </c:pt>
                <c:pt idx="8061">
                  <c:v>43704</c:v>
                </c:pt>
                <c:pt idx="8062">
                  <c:v>43705</c:v>
                </c:pt>
                <c:pt idx="8063">
                  <c:v>43706</c:v>
                </c:pt>
                <c:pt idx="8064">
                  <c:v>43707</c:v>
                </c:pt>
                <c:pt idx="8065">
                  <c:v>43708</c:v>
                </c:pt>
                <c:pt idx="8066">
                  <c:v>43709</c:v>
                </c:pt>
                <c:pt idx="8067">
                  <c:v>43710</c:v>
                </c:pt>
                <c:pt idx="8068">
                  <c:v>43711</c:v>
                </c:pt>
                <c:pt idx="8069">
                  <c:v>43712</c:v>
                </c:pt>
                <c:pt idx="8070">
                  <c:v>43713</c:v>
                </c:pt>
                <c:pt idx="8071">
                  <c:v>43714</c:v>
                </c:pt>
                <c:pt idx="8072">
                  <c:v>43715</c:v>
                </c:pt>
                <c:pt idx="8073">
                  <c:v>43716</c:v>
                </c:pt>
                <c:pt idx="8074">
                  <c:v>43717</c:v>
                </c:pt>
                <c:pt idx="8075">
                  <c:v>43718</c:v>
                </c:pt>
                <c:pt idx="8076">
                  <c:v>43719</c:v>
                </c:pt>
                <c:pt idx="8077">
                  <c:v>43720</c:v>
                </c:pt>
                <c:pt idx="8078">
                  <c:v>43721</c:v>
                </c:pt>
                <c:pt idx="8079">
                  <c:v>43722</c:v>
                </c:pt>
                <c:pt idx="8080">
                  <c:v>43723</c:v>
                </c:pt>
                <c:pt idx="8081">
                  <c:v>43724</c:v>
                </c:pt>
                <c:pt idx="8082">
                  <c:v>43725</c:v>
                </c:pt>
                <c:pt idx="8083">
                  <c:v>43726</c:v>
                </c:pt>
                <c:pt idx="8084">
                  <c:v>43727</c:v>
                </c:pt>
                <c:pt idx="8085">
                  <c:v>43728</c:v>
                </c:pt>
                <c:pt idx="8086">
                  <c:v>43729</c:v>
                </c:pt>
                <c:pt idx="8087">
                  <c:v>43730</c:v>
                </c:pt>
                <c:pt idx="8088">
                  <c:v>43731</c:v>
                </c:pt>
                <c:pt idx="8089">
                  <c:v>43732</c:v>
                </c:pt>
                <c:pt idx="8090">
                  <c:v>43733</c:v>
                </c:pt>
                <c:pt idx="8091">
                  <c:v>43734</c:v>
                </c:pt>
                <c:pt idx="8092">
                  <c:v>43735</c:v>
                </c:pt>
                <c:pt idx="8093">
                  <c:v>43736</c:v>
                </c:pt>
                <c:pt idx="8094">
                  <c:v>43737</c:v>
                </c:pt>
                <c:pt idx="8095">
                  <c:v>43738</c:v>
                </c:pt>
                <c:pt idx="8096">
                  <c:v>43739</c:v>
                </c:pt>
                <c:pt idx="8097">
                  <c:v>43740</c:v>
                </c:pt>
                <c:pt idx="8098">
                  <c:v>43741</c:v>
                </c:pt>
                <c:pt idx="8099">
                  <c:v>43742</c:v>
                </c:pt>
                <c:pt idx="8100">
                  <c:v>43743</c:v>
                </c:pt>
                <c:pt idx="8101">
                  <c:v>43744</c:v>
                </c:pt>
                <c:pt idx="8102">
                  <c:v>43745</c:v>
                </c:pt>
                <c:pt idx="8103">
                  <c:v>43746</c:v>
                </c:pt>
                <c:pt idx="8104">
                  <c:v>43747</c:v>
                </c:pt>
                <c:pt idx="8105">
                  <c:v>43748</c:v>
                </c:pt>
                <c:pt idx="8106">
                  <c:v>43749</c:v>
                </c:pt>
                <c:pt idx="8107">
                  <c:v>43750</c:v>
                </c:pt>
                <c:pt idx="8108">
                  <c:v>43751</c:v>
                </c:pt>
                <c:pt idx="8109">
                  <c:v>43752</c:v>
                </c:pt>
                <c:pt idx="8110">
                  <c:v>43753</c:v>
                </c:pt>
                <c:pt idx="8111">
                  <c:v>43754</c:v>
                </c:pt>
                <c:pt idx="8112">
                  <c:v>43755</c:v>
                </c:pt>
                <c:pt idx="8113">
                  <c:v>43756</c:v>
                </c:pt>
                <c:pt idx="8114">
                  <c:v>43757</c:v>
                </c:pt>
                <c:pt idx="8115">
                  <c:v>43758</c:v>
                </c:pt>
                <c:pt idx="8116">
                  <c:v>43759</c:v>
                </c:pt>
                <c:pt idx="8117">
                  <c:v>43760</c:v>
                </c:pt>
                <c:pt idx="8118">
                  <c:v>43761</c:v>
                </c:pt>
                <c:pt idx="8119">
                  <c:v>43762</c:v>
                </c:pt>
                <c:pt idx="8120">
                  <c:v>43763</c:v>
                </c:pt>
                <c:pt idx="8121">
                  <c:v>43764</c:v>
                </c:pt>
                <c:pt idx="8122">
                  <c:v>43765</c:v>
                </c:pt>
                <c:pt idx="8123">
                  <c:v>43766</c:v>
                </c:pt>
                <c:pt idx="8124">
                  <c:v>43767</c:v>
                </c:pt>
                <c:pt idx="8125">
                  <c:v>43768</c:v>
                </c:pt>
                <c:pt idx="8126">
                  <c:v>43769</c:v>
                </c:pt>
                <c:pt idx="8127">
                  <c:v>43770</c:v>
                </c:pt>
                <c:pt idx="8128">
                  <c:v>43771</c:v>
                </c:pt>
                <c:pt idx="8129">
                  <c:v>43772</c:v>
                </c:pt>
                <c:pt idx="8130">
                  <c:v>43773</c:v>
                </c:pt>
                <c:pt idx="8131">
                  <c:v>43774</c:v>
                </c:pt>
                <c:pt idx="8132">
                  <c:v>43775</c:v>
                </c:pt>
                <c:pt idx="8133">
                  <c:v>43776</c:v>
                </c:pt>
                <c:pt idx="8134">
                  <c:v>43777</c:v>
                </c:pt>
                <c:pt idx="8135">
                  <c:v>43778</c:v>
                </c:pt>
                <c:pt idx="8136">
                  <c:v>43779</c:v>
                </c:pt>
                <c:pt idx="8137">
                  <c:v>43780</c:v>
                </c:pt>
                <c:pt idx="8138">
                  <c:v>43781</c:v>
                </c:pt>
                <c:pt idx="8139">
                  <c:v>43782</c:v>
                </c:pt>
                <c:pt idx="8140">
                  <c:v>43783</c:v>
                </c:pt>
                <c:pt idx="8141">
                  <c:v>43784</c:v>
                </c:pt>
                <c:pt idx="8142">
                  <c:v>43785</c:v>
                </c:pt>
                <c:pt idx="8143">
                  <c:v>43786</c:v>
                </c:pt>
                <c:pt idx="8144">
                  <c:v>43787</c:v>
                </c:pt>
                <c:pt idx="8145">
                  <c:v>43788</c:v>
                </c:pt>
                <c:pt idx="8146">
                  <c:v>43789</c:v>
                </c:pt>
                <c:pt idx="8147">
                  <c:v>43790</c:v>
                </c:pt>
                <c:pt idx="8148">
                  <c:v>43791</c:v>
                </c:pt>
                <c:pt idx="8149">
                  <c:v>43792</c:v>
                </c:pt>
                <c:pt idx="8150">
                  <c:v>43793</c:v>
                </c:pt>
                <c:pt idx="8151">
                  <c:v>43794</c:v>
                </c:pt>
                <c:pt idx="8152">
                  <c:v>43795</c:v>
                </c:pt>
                <c:pt idx="8153">
                  <c:v>43796</c:v>
                </c:pt>
                <c:pt idx="8154">
                  <c:v>43797</c:v>
                </c:pt>
                <c:pt idx="8155">
                  <c:v>43798</c:v>
                </c:pt>
                <c:pt idx="8156">
                  <c:v>43799</c:v>
                </c:pt>
                <c:pt idx="8157">
                  <c:v>43800</c:v>
                </c:pt>
                <c:pt idx="8158">
                  <c:v>43801</c:v>
                </c:pt>
                <c:pt idx="8159">
                  <c:v>43802</c:v>
                </c:pt>
                <c:pt idx="8160">
                  <c:v>43803</c:v>
                </c:pt>
                <c:pt idx="8161">
                  <c:v>43804</c:v>
                </c:pt>
                <c:pt idx="8162">
                  <c:v>43805</c:v>
                </c:pt>
                <c:pt idx="8163">
                  <c:v>43806</c:v>
                </c:pt>
                <c:pt idx="8164">
                  <c:v>43807</c:v>
                </c:pt>
                <c:pt idx="8165">
                  <c:v>43808</c:v>
                </c:pt>
                <c:pt idx="8166">
                  <c:v>43809</c:v>
                </c:pt>
                <c:pt idx="8167">
                  <c:v>43810</c:v>
                </c:pt>
                <c:pt idx="8168">
                  <c:v>43811</c:v>
                </c:pt>
                <c:pt idx="8169">
                  <c:v>43812</c:v>
                </c:pt>
                <c:pt idx="8170">
                  <c:v>43813</c:v>
                </c:pt>
                <c:pt idx="8171">
                  <c:v>43814</c:v>
                </c:pt>
                <c:pt idx="8172">
                  <c:v>43815</c:v>
                </c:pt>
                <c:pt idx="8173">
                  <c:v>43816</c:v>
                </c:pt>
                <c:pt idx="8174">
                  <c:v>43817</c:v>
                </c:pt>
                <c:pt idx="8175">
                  <c:v>43818</c:v>
                </c:pt>
                <c:pt idx="8176">
                  <c:v>43819</c:v>
                </c:pt>
                <c:pt idx="8177">
                  <c:v>43820</c:v>
                </c:pt>
                <c:pt idx="8178">
                  <c:v>43821</c:v>
                </c:pt>
                <c:pt idx="8179">
                  <c:v>43822</c:v>
                </c:pt>
                <c:pt idx="8180">
                  <c:v>43823</c:v>
                </c:pt>
                <c:pt idx="8181">
                  <c:v>43824</c:v>
                </c:pt>
                <c:pt idx="8182">
                  <c:v>43825</c:v>
                </c:pt>
                <c:pt idx="8183">
                  <c:v>43826</c:v>
                </c:pt>
                <c:pt idx="8184">
                  <c:v>43827</c:v>
                </c:pt>
                <c:pt idx="8185">
                  <c:v>43828</c:v>
                </c:pt>
                <c:pt idx="8186">
                  <c:v>43829</c:v>
                </c:pt>
                <c:pt idx="8187">
                  <c:v>43830</c:v>
                </c:pt>
                <c:pt idx="8188">
                  <c:v>43831</c:v>
                </c:pt>
                <c:pt idx="8189">
                  <c:v>43832</c:v>
                </c:pt>
                <c:pt idx="8190">
                  <c:v>43833</c:v>
                </c:pt>
                <c:pt idx="8191">
                  <c:v>43834</c:v>
                </c:pt>
                <c:pt idx="8192">
                  <c:v>43835</c:v>
                </c:pt>
                <c:pt idx="8193">
                  <c:v>43836</c:v>
                </c:pt>
                <c:pt idx="8194">
                  <c:v>43837</c:v>
                </c:pt>
                <c:pt idx="8195">
                  <c:v>43838</c:v>
                </c:pt>
                <c:pt idx="8196">
                  <c:v>43839</c:v>
                </c:pt>
                <c:pt idx="8197">
                  <c:v>43840</c:v>
                </c:pt>
                <c:pt idx="8198">
                  <c:v>43841</c:v>
                </c:pt>
                <c:pt idx="8199">
                  <c:v>43842</c:v>
                </c:pt>
                <c:pt idx="8200">
                  <c:v>43843</c:v>
                </c:pt>
                <c:pt idx="8201">
                  <c:v>43844</c:v>
                </c:pt>
                <c:pt idx="8202">
                  <c:v>43845</c:v>
                </c:pt>
                <c:pt idx="8203">
                  <c:v>43846</c:v>
                </c:pt>
                <c:pt idx="8204">
                  <c:v>43847</c:v>
                </c:pt>
                <c:pt idx="8205">
                  <c:v>43848</c:v>
                </c:pt>
                <c:pt idx="8206">
                  <c:v>43849</c:v>
                </c:pt>
                <c:pt idx="8207">
                  <c:v>43850</c:v>
                </c:pt>
                <c:pt idx="8208">
                  <c:v>43851</c:v>
                </c:pt>
                <c:pt idx="8209">
                  <c:v>43852</c:v>
                </c:pt>
                <c:pt idx="8210">
                  <c:v>43853</c:v>
                </c:pt>
                <c:pt idx="8211">
                  <c:v>43854</c:v>
                </c:pt>
                <c:pt idx="8212">
                  <c:v>43855</c:v>
                </c:pt>
                <c:pt idx="8213">
                  <c:v>43856</c:v>
                </c:pt>
                <c:pt idx="8214">
                  <c:v>43857</c:v>
                </c:pt>
                <c:pt idx="8215">
                  <c:v>43858</c:v>
                </c:pt>
                <c:pt idx="8216">
                  <c:v>43859</c:v>
                </c:pt>
                <c:pt idx="8217">
                  <c:v>43860</c:v>
                </c:pt>
                <c:pt idx="8218">
                  <c:v>43861</c:v>
                </c:pt>
                <c:pt idx="8219">
                  <c:v>43862</c:v>
                </c:pt>
                <c:pt idx="8220">
                  <c:v>43863</c:v>
                </c:pt>
                <c:pt idx="8221">
                  <c:v>43864</c:v>
                </c:pt>
                <c:pt idx="8222">
                  <c:v>43865</c:v>
                </c:pt>
                <c:pt idx="8223">
                  <c:v>43866</c:v>
                </c:pt>
                <c:pt idx="8224">
                  <c:v>43867</c:v>
                </c:pt>
                <c:pt idx="8225">
                  <c:v>43868</c:v>
                </c:pt>
                <c:pt idx="8226">
                  <c:v>43869</c:v>
                </c:pt>
                <c:pt idx="8227">
                  <c:v>43870</c:v>
                </c:pt>
                <c:pt idx="8228">
                  <c:v>43871</c:v>
                </c:pt>
                <c:pt idx="8229">
                  <c:v>43872</c:v>
                </c:pt>
                <c:pt idx="8230">
                  <c:v>43873</c:v>
                </c:pt>
                <c:pt idx="8231">
                  <c:v>43874</c:v>
                </c:pt>
                <c:pt idx="8232">
                  <c:v>43875</c:v>
                </c:pt>
                <c:pt idx="8233">
                  <c:v>43876</c:v>
                </c:pt>
                <c:pt idx="8234">
                  <c:v>43877</c:v>
                </c:pt>
                <c:pt idx="8235">
                  <c:v>43878</c:v>
                </c:pt>
                <c:pt idx="8236">
                  <c:v>43879</c:v>
                </c:pt>
                <c:pt idx="8237">
                  <c:v>43880</c:v>
                </c:pt>
                <c:pt idx="8238">
                  <c:v>43881</c:v>
                </c:pt>
                <c:pt idx="8239">
                  <c:v>43882</c:v>
                </c:pt>
                <c:pt idx="8240">
                  <c:v>43883</c:v>
                </c:pt>
                <c:pt idx="8241">
                  <c:v>43884</c:v>
                </c:pt>
                <c:pt idx="8242">
                  <c:v>43885</c:v>
                </c:pt>
                <c:pt idx="8243">
                  <c:v>43886</c:v>
                </c:pt>
                <c:pt idx="8244">
                  <c:v>43887</c:v>
                </c:pt>
                <c:pt idx="8245">
                  <c:v>43888</c:v>
                </c:pt>
                <c:pt idx="8246">
                  <c:v>43889</c:v>
                </c:pt>
                <c:pt idx="8247">
                  <c:v>43890</c:v>
                </c:pt>
                <c:pt idx="8248">
                  <c:v>43891</c:v>
                </c:pt>
                <c:pt idx="8249">
                  <c:v>43892</c:v>
                </c:pt>
                <c:pt idx="8250">
                  <c:v>43893</c:v>
                </c:pt>
                <c:pt idx="8251">
                  <c:v>43894</c:v>
                </c:pt>
                <c:pt idx="8252">
                  <c:v>43895</c:v>
                </c:pt>
                <c:pt idx="8253">
                  <c:v>43896</c:v>
                </c:pt>
                <c:pt idx="8254">
                  <c:v>43897</c:v>
                </c:pt>
                <c:pt idx="8255">
                  <c:v>43898</c:v>
                </c:pt>
                <c:pt idx="8256">
                  <c:v>43899</c:v>
                </c:pt>
                <c:pt idx="8257">
                  <c:v>43900</c:v>
                </c:pt>
                <c:pt idx="8258">
                  <c:v>43901</c:v>
                </c:pt>
                <c:pt idx="8259">
                  <c:v>43902</c:v>
                </c:pt>
                <c:pt idx="8260">
                  <c:v>43903</c:v>
                </c:pt>
                <c:pt idx="8261">
                  <c:v>43904</c:v>
                </c:pt>
                <c:pt idx="8262">
                  <c:v>43905</c:v>
                </c:pt>
                <c:pt idx="8263">
                  <c:v>43906</c:v>
                </c:pt>
                <c:pt idx="8264">
                  <c:v>43907</c:v>
                </c:pt>
                <c:pt idx="8265">
                  <c:v>43908</c:v>
                </c:pt>
                <c:pt idx="8266">
                  <c:v>43909</c:v>
                </c:pt>
                <c:pt idx="8267">
                  <c:v>43910</c:v>
                </c:pt>
                <c:pt idx="8268">
                  <c:v>43911</c:v>
                </c:pt>
                <c:pt idx="8269">
                  <c:v>43912</c:v>
                </c:pt>
                <c:pt idx="8270">
                  <c:v>43913</c:v>
                </c:pt>
                <c:pt idx="8271">
                  <c:v>43914</c:v>
                </c:pt>
                <c:pt idx="8272">
                  <c:v>43915</c:v>
                </c:pt>
                <c:pt idx="8273">
                  <c:v>43916</c:v>
                </c:pt>
                <c:pt idx="8274">
                  <c:v>43917</c:v>
                </c:pt>
                <c:pt idx="8275">
                  <c:v>43918</c:v>
                </c:pt>
                <c:pt idx="8276">
                  <c:v>43919</c:v>
                </c:pt>
                <c:pt idx="8277">
                  <c:v>43920</c:v>
                </c:pt>
                <c:pt idx="8278">
                  <c:v>43921</c:v>
                </c:pt>
                <c:pt idx="8279">
                  <c:v>43922</c:v>
                </c:pt>
                <c:pt idx="8280">
                  <c:v>43923</c:v>
                </c:pt>
                <c:pt idx="8281">
                  <c:v>43924</c:v>
                </c:pt>
                <c:pt idx="8282">
                  <c:v>43925</c:v>
                </c:pt>
                <c:pt idx="8283">
                  <c:v>43926</c:v>
                </c:pt>
                <c:pt idx="8284">
                  <c:v>43927</c:v>
                </c:pt>
                <c:pt idx="8285">
                  <c:v>43928</c:v>
                </c:pt>
                <c:pt idx="8286">
                  <c:v>43929</c:v>
                </c:pt>
                <c:pt idx="8287">
                  <c:v>43930</c:v>
                </c:pt>
                <c:pt idx="8288">
                  <c:v>43931</c:v>
                </c:pt>
                <c:pt idx="8289">
                  <c:v>43932</c:v>
                </c:pt>
                <c:pt idx="8290">
                  <c:v>43933</c:v>
                </c:pt>
                <c:pt idx="8291">
                  <c:v>43934</c:v>
                </c:pt>
                <c:pt idx="8292">
                  <c:v>43935</c:v>
                </c:pt>
                <c:pt idx="8293">
                  <c:v>43936</c:v>
                </c:pt>
                <c:pt idx="8294">
                  <c:v>43937</c:v>
                </c:pt>
                <c:pt idx="8295">
                  <c:v>43938</c:v>
                </c:pt>
                <c:pt idx="8296">
                  <c:v>43939</c:v>
                </c:pt>
                <c:pt idx="8297">
                  <c:v>43940</c:v>
                </c:pt>
                <c:pt idx="8298">
                  <c:v>43941</c:v>
                </c:pt>
                <c:pt idx="8299">
                  <c:v>43942</c:v>
                </c:pt>
                <c:pt idx="8300">
                  <c:v>43943</c:v>
                </c:pt>
                <c:pt idx="8301">
                  <c:v>43944</c:v>
                </c:pt>
                <c:pt idx="8302">
                  <c:v>43945</c:v>
                </c:pt>
                <c:pt idx="8303">
                  <c:v>43946</c:v>
                </c:pt>
                <c:pt idx="8304">
                  <c:v>43947</c:v>
                </c:pt>
                <c:pt idx="8305">
                  <c:v>43948</c:v>
                </c:pt>
                <c:pt idx="8306">
                  <c:v>43949</c:v>
                </c:pt>
                <c:pt idx="8307">
                  <c:v>43950</c:v>
                </c:pt>
                <c:pt idx="8308">
                  <c:v>43951</c:v>
                </c:pt>
                <c:pt idx="8309">
                  <c:v>43952</c:v>
                </c:pt>
                <c:pt idx="8310">
                  <c:v>43953</c:v>
                </c:pt>
                <c:pt idx="8311">
                  <c:v>43954</c:v>
                </c:pt>
                <c:pt idx="8312">
                  <c:v>43955</c:v>
                </c:pt>
                <c:pt idx="8313">
                  <c:v>43956</c:v>
                </c:pt>
                <c:pt idx="8314">
                  <c:v>43957</c:v>
                </c:pt>
                <c:pt idx="8315">
                  <c:v>43958</c:v>
                </c:pt>
                <c:pt idx="8316">
                  <c:v>43959</c:v>
                </c:pt>
                <c:pt idx="8317">
                  <c:v>43960</c:v>
                </c:pt>
                <c:pt idx="8318">
                  <c:v>43961</c:v>
                </c:pt>
                <c:pt idx="8319">
                  <c:v>43962</c:v>
                </c:pt>
                <c:pt idx="8320">
                  <c:v>43963</c:v>
                </c:pt>
                <c:pt idx="8321">
                  <c:v>43964</c:v>
                </c:pt>
                <c:pt idx="8322">
                  <c:v>43965</c:v>
                </c:pt>
                <c:pt idx="8323">
                  <c:v>43966</c:v>
                </c:pt>
                <c:pt idx="8324">
                  <c:v>43967</c:v>
                </c:pt>
                <c:pt idx="8325">
                  <c:v>43968</c:v>
                </c:pt>
                <c:pt idx="8326">
                  <c:v>43969</c:v>
                </c:pt>
                <c:pt idx="8327">
                  <c:v>43970</c:v>
                </c:pt>
                <c:pt idx="8328">
                  <c:v>43971</c:v>
                </c:pt>
                <c:pt idx="8329">
                  <c:v>43972</c:v>
                </c:pt>
                <c:pt idx="8330">
                  <c:v>43973</c:v>
                </c:pt>
                <c:pt idx="8331">
                  <c:v>43974</c:v>
                </c:pt>
                <c:pt idx="8332">
                  <c:v>43975</c:v>
                </c:pt>
                <c:pt idx="8333">
                  <c:v>43976</c:v>
                </c:pt>
                <c:pt idx="8334">
                  <c:v>43977</c:v>
                </c:pt>
                <c:pt idx="8335">
                  <c:v>43978</c:v>
                </c:pt>
                <c:pt idx="8336">
                  <c:v>43979</c:v>
                </c:pt>
                <c:pt idx="8337">
                  <c:v>43980</c:v>
                </c:pt>
                <c:pt idx="8338">
                  <c:v>43981</c:v>
                </c:pt>
                <c:pt idx="8339">
                  <c:v>43982</c:v>
                </c:pt>
                <c:pt idx="8340">
                  <c:v>43983</c:v>
                </c:pt>
                <c:pt idx="8341">
                  <c:v>43984</c:v>
                </c:pt>
                <c:pt idx="8342">
                  <c:v>43985</c:v>
                </c:pt>
                <c:pt idx="8343">
                  <c:v>43986</c:v>
                </c:pt>
                <c:pt idx="8344">
                  <c:v>43987</c:v>
                </c:pt>
                <c:pt idx="8345">
                  <c:v>43988</c:v>
                </c:pt>
                <c:pt idx="8346">
                  <c:v>43989</c:v>
                </c:pt>
                <c:pt idx="8347">
                  <c:v>43990</c:v>
                </c:pt>
                <c:pt idx="8348">
                  <c:v>43991</c:v>
                </c:pt>
                <c:pt idx="8349">
                  <c:v>43992</c:v>
                </c:pt>
                <c:pt idx="8350">
                  <c:v>43993</c:v>
                </c:pt>
                <c:pt idx="8351">
                  <c:v>43994</c:v>
                </c:pt>
                <c:pt idx="8352">
                  <c:v>43995</c:v>
                </c:pt>
                <c:pt idx="8353">
                  <c:v>43996</c:v>
                </c:pt>
                <c:pt idx="8354">
                  <c:v>43997</c:v>
                </c:pt>
                <c:pt idx="8355">
                  <c:v>43998</c:v>
                </c:pt>
                <c:pt idx="8356">
                  <c:v>43999</c:v>
                </c:pt>
                <c:pt idx="8357">
                  <c:v>44000</c:v>
                </c:pt>
                <c:pt idx="8358">
                  <c:v>44001</c:v>
                </c:pt>
                <c:pt idx="8359">
                  <c:v>44002</c:v>
                </c:pt>
                <c:pt idx="8360">
                  <c:v>44003</c:v>
                </c:pt>
                <c:pt idx="8361">
                  <c:v>44004</c:v>
                </c:pt>
                <c:pt idx="8362">
                  <c:v>44005</c:v>
                </c:pt>
                <c:pt idx="8363">
                  <c:v>44006</c:v>
                </c:pt>
                <c:pt idx="8364">
                  <c:v>44007</c:v>
                </c:pt>
                <c:pt idx="8365">
                  <c:v>44008</c:v>
                </c:pt>
                <c:pt idx="8366">
                  <c:v>44009</c:v>
                </c:pt>
                <c:pt idx="8367">
                  <c:v>44010</c:v>
                </c:pt>
                <c:pt idx="8368">
                  <c:v>44011</c:v>
                </c:pt>
                <c:pt idx="8369">
                  <c:v>44012</c:v>
                </c:pt>
                <c:pt idx="8370">
                  <c:v>44013</c:v>
                </c:pt>
                <c:pt idx="8371">
                  <c:v>44014</c:v>
                </c:pt>
                <c:pt idx="8372">
                  <c:v>44015</c:v>
                </c:pt>
                <c:pt idx="8373">
                  <c:v>44016</c:v>
                </c:pt>
                <c:pt idx="8374">
                  <c:v>44017</c:v>
                </c:pt>
                <c:pt idx="8375">
                  <c:v>44018</c:v>
                </c:pt>
                <c:pt idx="8376">
                  <c:v>44019</c:v>
                </c:pt>
                <c:pt idx="8377">
                  <c:v>44020</c:v>
                </c:pt>
                <c:pt idx="8378">
                  <c:v>44021</c:v>
                </c:pt>
                <c:pt idx="8379">
                  <c:v>44022</c:v>
                </c:pt>
                <c:pt idx="8380">
                  <c:v>44023</c:v>
                </c:pt>
                <c:pt idx="8381">
                  <c:v>44024</c:v>
                </c:pt>
                <c:pt idx="8382">
                  <c:v>44025</c:v>
                </c:pt>
                <c:pt idx="8383">
                  <c:v>44026</c:v>
                </c:pt>
                <c:pt idx="8384">
                  <c:v>44027</c:v>
                </c:pt>
                <c:pt idx="8385">
                  <c:v>44028</c:v>
                </c:pt>
                <c:pt idx="8386">
                  <c:v>44029</c:v>
                </c:pt>
                <c:pt idx="8387">
                  <c:v>44030</c:v>
                </c:pt>
                <c:pt idx="8388">
                  <c:v>44031</c:v>
                </c:pt>
                <c:pt idx="8389">
                  <c:v>44032</c:v>
                </c:pt>
                <c:pt idx="8390">
                  <c:v>44033</c:v>
                </c:pt>
                <c:pt idx="8391">
                  <c:v>44034</c:v>
                </c:pt>
                <c:pt idx="8392">
                  <c:v>44035</c:v>
                </c:pt>
                <c:pt idx="8393">
                  <c:v>44036</c:v>
                </c:pt>
                <c:pt idx="8394">
                  <c:v>44037</c:v>
                </c:pt>
                <c:pt idx="8395">
                  <c:v>44038</c:v>
                </c:pt>
                <c:pt idx="8396">
                  <c:v>44039</c:v>
                </c:pt>
                <c:pt idx="8397">
                  <c:v>44040</c:v>
                </c:pt>
                <c:pt idx="8398">
                  <c:v>44041</c:v>
                </c:pt>
                <c:pt idx="8399">
                  <c:v>44042</c:v>
                </c:pt>
                <c:pt idx="8400">
                  <c:v>44043</c:v>
                </c:pt>
                <c:pt idx="8401">
                  <c:v>44044</c:v>
                </c:pt>
                <c:pt idx="8402">
                  <c:v>44045</c:v>
                </c:pt>
                <c:pt idx="8403">
                  <c:v>44046</c:v>
                </c:pt>
                <c:pt idx="8404">
                  <c:v>44047</c:v>
                </c:pt>
                <c:pt idx="8405">
                  <c:v>44048</c:v>
                </c:pt>
                <c:pt idx="8406">
                  <c:v>44049</c:v>
                </c:pt>
                <c:pt idx="8407">
                  <c:v>44050</c:v>
                </c:pt>
                <c:pt idx="8408">
                  <c:v>44051</c:v>
                </c:pt>
                <c:pt idx="8409">
                  <c:v>44052</c:v>
                </c:pt>
                <c:pt idx="8410">
                  <c:v>44053</c:v>
                </c:pt>
                <c:pt idx="8411">
                  <c:v>44054</c:v>
                </c:pt>
                <c:pt idx="8412">
                  <c:v>44055</c:v>
                </c:pt>
                <c:pt idx="8413">
                  <c:v>44056</c:v>
                </c:pt>
                <c:pt idx="8414">
                  <c:v>44057</c:v>
                </c:pt>
                <c:pt idx="8415">
                  <c:v>44058</c:v>
                </c:pt>
                <c:pt idx="8416">
                  <c:v>44059</c:v>
                </c:pt>
                <c:pt idx="8417">
                  <c:v>44060</c:v>
                </c:pt>
                <c:pt idx="8418">
                  <c:v>44061</c:v>
                </c:pt>
                <c:pt idx="8419">
                  <c:v>44062</c:v>
                </c:pt>
                <c:pt idx="8420">
                  <c:v>44063</c:v>
                </c:pt>
                <c:pt idx="8421">
                  <c:v>44064</c:v>
                </c:pt>
                <c:pt idx="8422">
                  <c:v>44065</c:v>
                </c:pt>
                <c:pt idx="8423">
                  <c:v>44066</c:v>
                </c:pt>
                <c:pt idx="8424">
                  <c:v>44067</c:v>
                </c:pt>
                <c:pt idx="8425">
                  <c:v>44068</c:v>
                </c:pt>
                <c:pt idx="8426">
                  <c:v>44069</c:v>
                </c:pt>
                <c:pt idx="8427">
                  <c:v>44070</c:v>
                </c:pt>
                <c:pt idx="8428">
                  <c:v>44071</c:v>
                </c:pt>
                <c:pt idx="8429">
                  <c:v>44072</c:v>
                </c:pt>
                <c:pt idx="8430">
                  <c:v>44073</c:v>
                </c:pt>
                <c:pt idx="8431">
                  <c:v>44074</c:v>
                </c:pt>
                <c:pt idx="8432">
                  <c:v>44075</c:v>
                </c:pt>
                <c:pt idx="8433">
                  <c:v>44076</c:v>
                </c:pt>
                <c:pt idx="8434">
                  <c:v>44077</c:v>
                </c:pt>
                <c:pt idx="8435">
                  <c:v>44078</c:v>
                </c:pt>
                <c:pt idx="8436">
                  <c:v>44079</c:v>
                </c:pt>
                <c:pt idx="8437">
                  <c:v>44080</c:v>
                </c:pt>
                <c:pt idx="8438">
                  <c:v>44081</c:v>
                </c:pt>
                <c:pt idx="8439">
                  <c:v>44082</c:v>
                </c:pt>
                <c:pt idx="8440">
                  <c:v>44083</c:v>
                </c:pt>
                <c:pt idx="8441">
                  <c:v>44084</c:v>
                </c:pt>
                <c:pt idx="8442">
                  <c:v>44085</c:v>
                </c:pt>
                <c:pt idx="8443">
                  <c:v>44086</c:v>
                </c:pt>
                <c:pt idx="8444">
                  <c:v>44087</c:v>
                </c:pt>
                <c:pt idx="8445">
                  <c:v>44088</c:v>
                </c:pt>
                <c:pt idx="8446">
                  <c:v>44089</c:v>
                </c:pt>
                <c:pt idx="8447">
                  <c:v>44090</c:v>
                </c:pt>
                <c:pt idx="8448">
                  <c:v>44091</c:v>
                </c:pt>
                <c:pt idx="8449">
                  <c:v>44092</c:v>
                </c:pt>
                <c:pt idx="8450">
                  <c:v>44093</c:v>
                </c:pt>
                <c:pt idx="8451">
                  <c:v>44094</c:v>
                </c:pt>
                <c:pt idx="8452">
                  <c:v>44095</c:v>
                </c:pt>
                <c:pt idx="8453">
                  <c:v>44096</c:v>
                </c:pt>
                <c:pt idx="8454">
                  <c:v>44097</c:v>
                </c:pt>
                <c:pt idx="8455">
                  <c:v>44098</c:v>
                </c:pt>
                <c:pt idx="8456">
                  <c:v>44099</c:v>
                </c:pt>
                <c:pt idx="8457">
                  <c:v>44100</c:v>
                </c:pt>
                <c:pt idx="8458">
                  <c:v>44101</c:v>
                </c:pt>
                <c:pt idx="8459">
                  <c:v>44102</c:v>
                </c:pt>
                <c:pt idx="8460">
                  <c:v>44103</c:v>
                </c:pt>
                <c:pt idx="8461">
                  <c:v>44104</c:v>
                </c:pt>
                <c:pt idx="8462">
                  <c:v>44105</c:v>
                </c:pt>
                <c:pt idx="8463">
                  <c:v>44106</c:v>
                </c:pt>
                <c:pt idx="8464">
                  <c:v>44107</c:v>
                </c:pt>
                <c:pt idx="8465">
                  <c:v>44108</c:v>
                </c:pt>
                <c:pt idx="8466">
                  <c:v>44109</c:v>
                </c:pt>
                <c:pt idx="8467">
                  <c:v>44110</c:v>
                </c:pt>
                <c:pt idx="8468">
                  <c:v>44111</c:v>
                </c:pt>
                <c:pt idx="8469">
                  <c:v>44112</c:v>
                </c:pt>
                <c:pt idx="8470">
                  <c:v>44113</c:v>
                </c:pt>
                <c:pt idx="8471">
                  <c:v>44114</c:v>
                </c:pt>
                <c:pt idx="8472">
                  <c:v>44115</c:v>
                </c:pt>
                <c:pt idx="8473">
                  <c:v>44116</c:v>
                </c:pt>
                <c:pt idx="8474">
                  <c:v>44117</c:v>
                </c:pt>
                <c:pt idx="8475">
                  <c:v>44118</c:v>
                </c:pt>
                <c:pt idx="8476">
                  <c:v>44119</c:v>
                </c:pt>
                <c:pt idx="8477">
                  <c:v>44120</c:v>
                </c:pt>
                <c:pt idx="8478">
                  <c:v>44121</c:v>
                </c:pt>
                <c:pt idx="8479">
                  <c:v>44122</c:v>
                </c:pt>
                <c:pt idx="8480">
                  <c:v>44123</c:v>
                </c:pt>
                <c:pt idx="8481">
                  <c:v>44124</c:v>
                </c:pt>
                <c:pt idx="8482">
                  <c:v>44125</c:v>
                </c:pt>
                <c:pt idx="8483">
                  <c:v>44126</c:v>
                </c:pt>
                <c:pt idx="8484">
                  <c:v>44127</c:v>
                </c:pt>
                <c:pt idx="8485">
                  <c:v>44128</c:v>
                </c:pt>
                <c:pt idx="8486">
                  <c:v>44129</c:v>
                </c:pt>
                <c:pt idx="8487">
                  <c:v>44130</c:v>
                </c:pt>
                <c:pt idx="8488">
                  <c:v>44131</c:v>
                </c:pt>
                <c:pt idx="8489">
                  <c:v>44132</c:v>
                </c:pt>
                <c:pt idx="8490">
                  <c:v>44133</c:v>
                </c:pt>
                <c:pt idx="8491">
                  <c:v>44134</c:v>
                </c:pt>
                <c:pt idx="8492">
                  <c:v>44135</c:v>
                </c:pt>
                <c:pt idx="8493">
                  <c:v>44136</c:v>
                </c:pt>
                <c:pt idx="8494">
                  <c:v>44137</c:v>
                </c:pt>
                <c:pt idx="8495">
                  <c:v>44138</c:v>
                </c:pt>
                <c:pt idx="8496">
                  <c:v>44139</c:v>
                </c:pt>
                <c:pt idx="8497">
                  <c:v>44140</c:v>
                </c:pt>
                <c:pt idx="8498">
                  <c:v>44141</c:v>
                </c:pt>
                <c:pt idx="8499">
                  <c:v>44142</c:v>
                </c:pt>
                <c:pt idx="8500">
                  <c:v>44143</c:v>
                </c:pt>
                <c:pt idx="8501">
                  <c:v>44144</c:v>
                </c:pt>
                <c:pt idx="8502">
                  <c:v>44145</c:v>
                </c:pt>
                <c:pt idx="8503">
                  <c:v>44146</c:v>
                </c:pt>
                <c:pt idx="8504">
                  <c:v>44147</c:v>
                </c:pt>
                <c:pt idx="8505">
                  <c:v>44148</c:v>
                </c:pt>
                <c:pt idx="8506">
                  <c:v>44149</c:v>
                </c:pt>
                <c:pt idx="8507">
                  <c:v>44150</c:v>
                </c:pt>
                <c:pt idx="8508">
                  <c:v>44151</c:v>
                </c:pt>
                <c:pt idx="8509">
                  <c:v>44152</c:v>
                </c:pt>
                <c:pt idx="8510">
                  <c:v>44153</c:v>
                </c:pt>
                <c:pt idx="8511">
                  <c:v>44154</c:v>
                </c:pt>
                <c:pt idx="8512">
                  <c:v>44155</c:v>
                </c:pt>
                <c:pt idx="8513">
                  <c:v>44156</c:v>
                </c:pt>
                <c:pt idx="8514">
                  <c:v>44157</c:v>
                </c:pt>
                <c:pt idx="8515">
                  <c:v>44158</c:v>
                </c:pt>
                <c:pt idx="8516">
                  <c:v>44159</c:v>
                </c:pt>
                <c:pt idx="8517">
                  <c:v>44160</c:v>
                </c:pt>
                <c:pt idx="8518">
                  <c:v>44161</c:v>
                </c:pt>
                <c:pt idx="8519">
                  <c:v>44162</c:v>
                </c:pt>
                <c:pt idx="8520">
                  <c:v>44163</c:v>
                </c:pt>
                <c:pt idx="8521">
                  <c:v>44164</c:v>
                </c:pt>
                <c:pt idx="8522">
                  <c:v>44165</c:v>
                </c:pt>
                <c:pt idx="8523">
                  <c:v>44166</c:v>
                </c:pt>
                <c:pt idx="8524">
                  <c:v>44167</c:v>
                </c:pt>
                <c:pt idx="8525">
                  <c:v>44168</c:v>
                </c:pt>
                <c:pt idx="8526">
                  <c:v>44169</c:v>
                </c:pt>
                <c:pt idx="8527">
                  <c:v>44170</c:v>
                </c:pt>
                <c:pt idx="8528">
                  <c:v>44171</c:v>
                </c:pt>
                <c:pt idx="8529">
                  <c:v>44172</c:v>
                </c:pt>
                <c:pt idx="8530">
                  <c:v>44173</c:v>
                </c:pt>
                <c:pt idx="8531">
                  <c:v>44174</c:v>
                </c:pt>
                <c:pt idx="8532">
                  <c:v>44175</c:v>
                </c:pt>
                <c:pt idx="8533">
                  <c:v>44176</c:v>
                </c:pt>
                <c:pt idx="8534">
                  <c:v>44177</c:v>
                </c:pt>
                <c:pt idx="8535">
                  <c:v>44178</c:v>
                </c:pt>
                <c:pt idx="8536">
                  <c:v>44179</c:v>
                </c:pt>
                <c:pt idx="8537">
                  <c:v>44180</c:v>
                </c:pt>
                <c:pt idx="8538">
                  <c:v>44181</c:v>
                </c:pt>
                <c:pt idx="8539">
                  <c:v>44182</c:v>
                </c:pt>
                <c:pt idx="8540">
                  <c:v>44183</c:v>
                </c:pt>
                <c:pt idx="8541">
                  <c:v>44184</c:v>
                </c:pt>
                <c:pt idx="8542">
                  <c:v>44185</c:v>
                </c:pt>
                <c:pt idx="8543">
                  <c:v>44186</c:v>
                </c:pt>
                <c:pt idx="8544">
                  <c:v>44187</c:v>
                </c:pt>
                <c:pt idx="8545">
                  <c:v>44188</c:v>
                </c:pt>
                <c:pt idx="8546">
                  <c:v>44189</c:v>
                </c:pt>
                <c:pt idx="8547">
                  <c:v>44190</c:v>
                </c:pt>
                <c:pt idx="8548">
                  <c:v>44191</c:v>
                </c:pt>
                <c:pt idx="8549">
                  <c:v>44192</c:v>
                </c:pt>
                <c:pt idx="8550">
                  <c:v>44193</c:v>
                </c:pt>
                <c:pt idx="8551">
                  <c:v>44194</c:v>
                </c:pt>
                <c:pt idx="8552">
                  <c:v>44195</c:v>
                </c:pt>
                <c:pt idx="8553">
                  <c:v>44196</c:v>
                </c:pt>
                <c:pt idx="8554">
                  <c:v>44197</c:v>
                </c:pt>
                <c:pt idx="8555">
                  <c:v>44198</c:v>
                </c:pt>
                <c:pt idx="8556">
                  <c:v>44199</c:v>
                </c:pt>
                <c:pt idx="8557">
                  <c:v>44200</c:v>
                </c:pt>
                <c:pt idx="8558">
                  <c:v>44201</c:v>
                </c:pt>
                <c:pt idx="8559">
                  <c:v>44202</c:v>
                </c:pt>
                <c:pt idx="8560">
                  <c:v>44203</c:v>
                </c:pt>
                <c:pt idx="8561">
                  <c:v>44204</c:v>
                </c:pt>
                <c:pt idx="8562">
                  <c:v>44205</c:v>
                </c:pt>
                <c:pt idx="8563">
                  <c:v>44206</c:v>
                </c:pt>
                <c:pt idx="8564">
                  <c:v>44207</c:v>
                </c:pt>
                <c:pt idx="8565">
                  <c:v>44208</c:v>
                </c:pt>
                <c:pt idx="8566">
                  <c:v>44209</c:v>
                </c:pt>
                <c:pt idx="8567">
                  <c:v>44210</c:v>
                </c:pt>
                <c:pt idx="8568">
                  <c:v>44211</c:v>
                </c:pt>
                <c:pt idx="8569">
                  <c:v>44212</c:v>
                </c:pt>
                <c:pt idx="8570">
                  <c:v>44213</c:v>
                </c:pt>
                <c:pt idx="8571">
                  <c:v>44214</c:v>
                </c:pt>
                <c:pt idx="8572">
                  <c:v>44215</c:v>
                </c:pt>
                <c:pt idx="8573">
                  <c:v>44216</c:v>
                </c:pt>
                <c:pt idx="8574">
                  <c:v>44217</c:v>
                </c:pt>
                <c:pt idx="8575">
                  <c:v>44218</c:v>
                </c:pt>
                <c:pt idx="8576">
                  <c:v>44219</c:v>
                </c:pt>
                <c:pt idx="8577">
                  <c:v>44220</c:v>
                </c:pt>
                <c:pt idx="8578">
                  <c:v>44221</c:v>
                </c:pt>
                <c:pt idx="8579">
                  <c:v>44222</c:v>
                </c:pt>
                <c:pt idx="8580">
                  <c:v>44223</c:v>
                </c:pt>
                <c:pt idx="8581">
                  <c:v>44224</c:v>
                </c:pt>
                <c:pt idx="8582">
                  <c:v>44225</c:v>
                </c:pt>
                <c:pt idx="8583">
                  <c:v>44226</c:v>
                </c:pt>
                <c:pt idx="8584">
                  <c:v>44227</c:v>
                </c:pt>
                <c:pt idx="8585">
                  <c:v>44228</c:v>
                </c:pt>
                <c:pt idx="8586">
                  <c:v>44229</c:v>
                </c:pt>
                <c:pt idx="8587">
                  <c:v>44230</c:v>
                </c:pt>
                <c:pt idx="8588">
                  <c:v>44231</c:v>
                </c:pt>
                <c:pt idx="8589">
                  <c:v>44232</c:v>
                </c:pt>
                <c:pt idx="8590">
                  <c:v>44233</c:v>
                </c:pt>
                <c:pt idx="8591">
                  <c:v>44234</c:v>
                </c:pt>
                <c:pt idx="8592">
                  <c:v>44235</c:v>
                </c:pt>
                <c:pt idx="8593">
                  <c:v>44236</c:v>
                </c:pt>
                <c:pt idx="8594">
                  <c:v>44237</c:v>
                </c:pt>
                <c:pt idx="8595">
                  <c:v>44238</c:v>
                </c:pt>
                <c:pt idx="8596">
                  <c:v>44239</c:v>
                </c:pt>
                <c:pt idx="8597">
                  <c:v>44240</c:v>
                </c:pt>
                <c:pt idx="8598">
                  <c:v>44241</c:v>
                </c:pt>
                <c:pt idx="8599">
                  <c:v>44242</c:v>
                </c:pt>
                <c:pt idx="8600">
                  <c:v>44243</c:v>
                </c:pt>
                <c:pt idx="8601">
                  <c:v>44244</c:v>
                </c:pt>
                <c:pt idx="8602">
                  <c:v>44245</c:v>
                </c:pt>
                <c:pt idx="8603">
                  <c:v>44246</c:v>
                </c:pt>
                <c:pt idx="8604">
                  <c:v>44247</c:v>
                </c:pt>
                <c:pt idx="8605">
                  <c:v>44248</c:v>
                </c:pt>
                <c:pt idx="8606">
                  <c:v>44249</c:v>
                </c:pt>
                <c:pt idx="8607">
                  <c:v>44250</c:v>
                </c:pt>
                <c:pt idx="8608">
                  <c:v>44251</c:v>
                </c:pt>
                <c:pt idx="8609">
                  <c:v>44252</c:v>
                </c:pt>
                <c:pt idx="8610">
                  <c:v>44253</c:v>
                </c:pt>
                <c:pt idx="8611">
                  <c:v>44254</c:v>
                </c:pt>
                <c:pt idx="8612">
                  <c:v>44255</c:v>
                </c:pt>
                <c:pt idx="8613">
                  <c:v>44256</c:v>
                </c:pt>
                <c:pt idx="8614">
                  <c:v>44257</c:v>
                </c:pt>
                <c:pt idx="8615">
                  <c:v>44258</c:v>
                </c:pt>
                <c:pt idx="8616">
                  <c:v>44259</c:v>
                </c:pt>
                <c:pt idx="8617">
                  <c:v>44260</c:v>
                </c:pt>
                <c:pt idx="8618">
                  <c:v>44261</c:v>
                </c:pt>
                <c:pt idx="8619">
                  <c:v>44262</c:v>
                </c:pt>
                <c:pt idx="8620">
                  <c:v>44263</c:v>
                </c:pt>
                <c:pt idx="8621">
                  <c:v>44264</c:v>
                </c:pt>
                <c:pt idx="8622">
                  <c:v>44265</c:v>
                </c:pt>
                <c:pt idx="8623">
                  <c:v>44266</c:v>
                </c:pt>
                <c:pt idx="8624">
                  <c:v>44267</c:v>
                </c:pt>
                <c:pt idx="8625">
                  <c:v>44268</c:v>
                </c:pt>
                <c:pt idx="8626">
                  <c:v>44269</c:v>
                </c:pt>
                <c:pt idx="8627">
                  <c:v>44270</c:v>
                </c:pt>
                <c:pt idx="8628">
                  <c:v>44271</c:v>
                </c:pt>
                <c:pt idx="8629">
                  <c:v>44272</c:v>
                </c:pt>
                <c:pt idx="8630">
                  <c:v>44273</c:v>
                </c:pt>
                <c:pt idx="8631">
                  <c:v>44274</c:v>
                </c:pt>
                <c:pt idx="8632">
                  <c:v>44275</c:v>
                </c:pt>
                <c:pt idx="8633">
                  <c:v>44276</c:v>
                </c:pt>
                <c:pt idx="8634">
                  <c:v>44277</c:v>
                </c:pt>
                <c:pt idx="8635">
                  <c:v>44278</c:v>
                </c:pt>
                <c:pt idx="8636">
                  <c:v>44279</c:v>
                </c:pt>
                <c:pt idx="8637">
                  <c:v>44280</c:v>
                </c:pt>
                <c:pt idx="8638">
                  <c:v>44281</c:v>
                </c:pt>
                <c:pt idx="8639">
                  <c:v>44282</c:v>
                </c:pt>
                <c:pt idx="8640">
                  <c:v>44283</c:v>
                </c:pt>
                <c:pt idx="8641">
                  <c:v>44284</c:v>
                </c:pt>
                <c:pt idx="8642">
                  <c:v>44285</c:v>
                </c:pt>
                <c:pt idx="8643">
                  <c:v>44286</c:v>
                </c:pt>
                <c:pt idx="8644">
                  <c:v>44287</c:v>
                </c:pt>
                <c:pt idx="8645">
                  <c:v>44288</c:v>
                </c:pt>
                <c:pt idx="8646">
                  <c:v>44289</c:v>
                </c:pt>
                <c:pt idx="8647">
                  <c:v>44290</c:v>
                </c:pt>
                <c:pt idx="8648">
                  <c:v>44291</c:v>
                </c:pt>
                <c:pt idx="8649">
                  <c:v>44292</c:v>
                </c:pt>
                <c:pt idx="8650">
                  <c:v>44293</c:v>
                </c:pt>
                <c:pt idx="8651">
                  <c:v>44294</c:v>
                </c:pt>
                <c:pt idx="8652">
                  <c:v>44295</c:v>
                </c:pt>
                <c:pt idx="8653">
                  <c:v>44296</c:v>
                </c:pt>
                <c:pt idx="8654">
                  <c:v>44297</c:v>
                </c:pt>
                <c:pt idx="8655">
                  <c:v>44298</c:v>
                </c:pt>
                <c:pt idx="8656">
                  <c:v>44299</c:v>
                </c:pt>
                <c:pt idx="8657">
                  <c:v>44300</c:v>
                </c:pt>
                <c:pt idx="8658">
                  <c:v>44301</c:v>
                </c:pt>
                <c:pt idx="8659">
                  <c:v>44302</c:v>
                </c:pt>
                <c:pt idx="8660">
                  <c:v>44303</c:v>
                </c:pt>
                <c:pt idx="8661">
                  <c:v>44304</c:v>
                </c:pt>
                <c:pt idx="8662">
                  <c:v>44305</c:v>
                </c:pt>
                <c:pt idx="8663">
                  <c:v>44306</c:v>
                </c:pt>
                <c:pt idx="8664">
                  <c:v>44307</c:v>
                </c:pt>
                <c:pt idx="8665">
                  <c:v>44308</c:v>
                </c:pt>
                <c:pt idx="8666">
                  <c:v>44309</c:v>
                </c:pt>
                <c:pt idx="8667">
                  <c:v>44310</c:v>
                </c:pt>
                <c:pt idx="8668">
                  <c:v>44311</c:v>
                </c:pt>
                <c:pt idx="8669">
                  <c:v>44312</c:v>
                </c:pt>
                <c:pt idx="8670">
                  <c:v>44313</c:v>
                </c:pt>
                <c:pt idx="8671">
                  <c:v>44314</c:v>
                </c:pt>
                <c:pt idx="8672">
                  <c:v>44315</c:v>
                </c:pt>
                <c:pt idx="8673">
                  <c:v>44316</c:v>
                </c:pt>
                <c:pt idx="8674">
                  <c:v>44317</c:v>
                </c:pt>
                <c:pt idx="8675">
                  <c:v>44318</c:v>
                </c:pt>
                <c:pt idx="8676">
                  <c:v>44319</c:v>
                </c:pt>
                <c:pt idx="8677">
                  <c:v>44320</c:v>
                </c:pt>
                <c:pt idx="8678">
                  <c:v>44321</c:v>
                </c:pt>
                <c:pt idx="8679">
                  <c:v>44322</c:v>
                </c:pt>
                <c:pt idx="8680">
                  <c:v>44323</c:v>
                </c:pt>
                <c:pt idx="8681">
                  <c:v>44324</c:v>
                </c:pt>
                <c:pt idx="8682">
                  <c:v>44325</c:v>
                </c:pt>
                <c:pt idx="8683">
                  <c:v>44326</c:v>
                </c:pt>
                <c:pt idx="8684">
                  <c:v>44327</c:v>
                </c:pt>
                <c:pt idx="8685">
                  <c:v>44328</c:v>
                </c:pt>
                <c:pt idx="8686">
                  <c:v>44329</c:v>
                </c:pt>
                <c:pt idx="8687">
                  <c:v>44330</c:v>
                </c:pt>
                <c:pt idx="8688">
                  <c:v>44331</c:v>
                </c:pt>
                <c:pt idx="8689">
                  <c:v>44332</c:v>
                </c:pt>
                <c:pt idx="8690">
                  <c:v>44333</c:v>
                </c:pt>
                <c:pt idx="8691">
                  <c:v>44334</c:v>
                </c:pt>
                <c:pt idx="8692">
                  <c:v>44335</c:v>
                </c:pt>
                <c:pt idx="8693">
                  <c:v>44336</c:v>
                </c:pt>
                <c:pt idx="8694">
                  <c:v>44337</c:v>
                </c:pt>
                <c:pt idx="8695">
                  <c:v>44338</c:v>
                </c:pt>
                <c:pt idx="8696">
                  <c:v>44339</c:v>
                </c:pt>
                <c:pt idx="8697">
                  <c:v>44340</c:v>
                </c:pt>
                <c:pt idx="8698">
                  <c:v>44341</c:v>
                </c:pt>
                <c:pt idx="8699">
                  <c:v>44342</c:v>
                </c:pt>
                <c:pt idx="8700">
                  <c:v>44343</c:v>
                </c:pt>
                <c:pt idx="8701">
                  <c:v>44344</c:v>
                </c:pt>
                <c:pt idx="8702">
                  <c:v>44345</c:v>
                </c:pt>
                <c:pt idx="8703">
                  <c:v>44346</c:v>
                </c:pt>
                <c:pt idx="8704">
                  <c:v>44347</c:v>
                </c:pt>
                <c:pt idx="8705">
                  <c:v>44348</c:v>
                </c:pt>
                <c:pt idx="8706">
                  <c:v>44349</c:v>
                </c:pt>
                <c:pt idx="8707">
                  <c:v>44350</c:v>
                </c:pt>
                <c:pt idx="8708">
                  <c:v>44351</c:v>
                </c:pt>
                <c:pt idx="8709">
                  <c:v>44352</c:v>
                </c:pt>
                <c:pt idx="8710">
                  <c:v>44353</c:v>
                </c:pt>
                <c:pt idx="8711">
                  <c:v>44354</c:v>
                </c:pt>
                <c:pt idx="8712">
                  <c:v>44355</c:v>
                </c:pt>
                <c:pt idx="8713">
                  <c:v>44356</c:v>
                </c:pt>
                <c:pt idx="8714">
                  <c:v>44357</c:v>
                </c:pt>
                <c:pt idx="8715">
                  <c:v>44358</c:v>
                </c:pt>
                <c:pt idx="8716">
                  <c:v>44359</c:v>
                </c:pt>
                <c:pt idx="8717">
                  <c:v>44360</c:v>
                </c:pt>
                <c:pt idx="8718">
                  <c:v>44361</c:v>
                </c:pt>
                <c:pt idx="8719">
                  <c:v>44362</c:v>
                </c:pt>
                <c:pt idx="8720">
                  <c:v>44363</c:v>
                </c:pt>
                <c:pt idx="8721">
                  <c:v>44364</c:v>
                </c:pt>
                <c:pt idx="8722">
                  <c:v>44365</c:v>
                </c:pt>
                <c:pt idx="8723">
                  <c:v>44366</c:v>
                </c:pt>
                <c:pt idx="8724">
                  <c:v>44367</c:v>
                </c:pt>
                <c:pt idx="8725">
                  <c:v>44368</c:v>
                </c:pt>
                <c:pt idx="8726">
                  <c:v>44369</c:v>
                </c:pt>
                <c:pt idx="8727">
                  <c:v>44370</c:v>
                </c:pt>
                <c:pt idx="8728">
                  <c:v>44371</c:v>
                </c:pt>
                <c:pt idx="8729">
                  <c:v>44372</c:v>
                </c:pt>
                <c:pt idx="8730">
                  <c:v>44373</c:v>
                </c:pt>
                <c:pt idx="8731">
                  <c:v>44374</c:v>
                </c:pt>
                <c:pt idx="8732">
                  <c:v>44375</c:v>
                </c:pt>
                <c:pt idx="8733">
                  <c:v>44376</c:v>
                </c:pt>
                <c:pt idx="8734">
                  <c:v>44377</c:v>
                </c:pt>
                <c:pt idx="8735">
                  <c:v>44378</c:v>
                </c:pt>
                <c:pt idx="8736">
                  <c:v>44379</c:v>
                </c:pt>
                <c:pt idx="8737">
                  <c:v>44380</c:v>
                </c:pt>
                <c:pt idx="8738">
                  <c:v>44381</c:v>
                </c:pt>
                <c:pt idx="8739">
                  <c:v>44382</c:v>
                </c:pt>
                <c:pt idx="8740">
                  <c:v>44383</c:v>
                </c:pt>
                <c:pt idx="8741">
                  <c:v>44384</c:v>
                </c:pt>
                <c:pt idx="8742">
                  <c:v>44385</c:v>
                </c:pt>
                <c:pt idx="8743">
                  <c:v>44386</c:v>
                </c:pt>
                <c:pt idx="8744">
                  <c:v>44387</c:v>
                </c:pt>
                <c:pt idx="8745">
                  <c:v>44388</c:v>
                </c:pt>
                <c:pt idx="8746">
                  <c:v>44389</c:v>
                </c:pt>
                <c:pt idx="8747">
                  <c:v>44390</c:v>
                </c:pt>
                <c:pt idx="8748">
                  <c:v>44391</c:v>
                </c:pt>
                <c:pt idx="8749">
                  <c:v>44392</c:v>
                </c:pt>
                <c:pt idx="8750">
                  <c:v>44393</c:v>
                </c:pt>
                <c:pt idx="8751">
                  <c:v>44394</c:v>
                </c:pt>
                <c:pt idx="8752">
                  <c:v>44395</c:v>
                </c:pt>
                <c:pt idx="8753">
                  <c:v>44396</c:v>
                </c:pt>
                <c:pt idx="8754">
                  <c:v>44397</c:v>
                </c:pt>
                <c:pt idx="8755">
                  <c:v>44398</c:v>
                </c:pt>
                <c:pt idx="8756">
                  <c:v>44399</c:v>
                </c:pt>
                <c:pt idx="8757">
                  <c:v>44400</c:v>
                </c:pt>
                <c:pt idx="8758">
                  <c:v>44401</c:v>
                </c:pt>
                <c:pt idx="8759">
                  <c:v>44402</c:v>
                </c:pt>
                <c:pt idx="8760">
                  <c:v>44403</c:v>
                </c:pt>
                <c:pt idx="8761">
                  <c:v>44404</c:v>
                </c:pt>
                <c:pt idx="8762">
                  <c:v>44405</c:v>
                </c:pt>
                <c:pt idx="8763">
                  <c:v>44406</c:v>
                </c:pt>
                <c:pt idx="8764">
                  <c:v>44407</c:v>
                </c:pt>
                <c:pt idx="8765">
                  <c:v>44408</c:v>
                </c:pt>
                <c:pt idx="8766">
                  <c:v>44409</c:v>
                </c:pt>
                <c:pt idx="8767">
                  <c:v>44410</c:v>
                </c:pt>
                <c:pt idx="8768">
                  <c:v>44411</c:v>
                </c:pt>
                <c:pt idx="8769">
                  <c:v>44412</c:v>
                </c:pt>
                <c:pt idx="8770">
                  <c:v>44413</c:v>
                </c:pt>
                <c:pt idx="8771">
                  <c:v>44414</c:v>
                </c:pt>
                <c:pt idx="8772">
                  <c:v>44415</c:v>
                </c:pt>
                <c:pt idx="8773">
                  <c:v>44416</c:v>
                </c:pt>
                <c:pt idx="8774">
                  <c:v>44417</c:v>
                </c:pt>
                <c:pt idx="8775">
                  <c:v>44418</c:v>
                </c:pt>
                <c:pt idx="8776">
                  <c:v>44419</c:v>
                </c:pt>
                <c:pt idx="8777">
                  <c:v>44420</c:v>
                </c:pt>
                <c:pt idx="8778">
                  <c:v>44421</c:v>
                </c:pt>
                <c:pt idx="8779">
                  <c:v>44422</c:v>
                </c:pt>
                <c:pt idx="8780">
                  <c:v>44423</c:v>
                </c:pt>
                <c:pt idx="8781">
                  <c:v>44424</c:v>
                </c:pt>
                <c:pt idx="8782">
                  <c:v>44425</c:v>
                </c:pt>
                <c:pt idx="8783">
                  <c:v>44426</c:v>
                </c:pt>
                <c:pt idx="8784">
                  <c:v>44427</c:v>
                </c:pt>
                <c:pt idx="8785">
                  <c:v>44428</c:v>
                </c:pt>
                <c:pt idx="8786">
                  <c:v>44429</c:v>
                </c:pt>
                <c:pt idx="8787">
                  <c:v>44430</c:v>
                </c:pt>
                <c:pt idx="8788">
                  <c:v>44431</c:v>
                </c:pt>
                <c:pt idx="8789">
                  <c:v>44432</c:v>
                </c:pt>
                <c:pt idx="8790">
                  <c:v>44433</c:v>
                </c:pt>
                <c:pt idx="8791">
                  <c:v>44434</c:v>
                </c:pt>
                <c:pt idx="8792">
                  <c:v>44435</c:v>
                </c:pt>
                <c:pt idx="8793">
                  <c:v>44436</c:v>
                </c:pt>
                <c:pt idx="8794">
                  <c:v>44437</c:v>
                </c:pt>
                <c:pt idx="8795">
                  <c:v>44438</c:v>
                </c:pt>
                <c:pt idx="8796">
                  <c:v>44439</c:v>
                </c:pt>
                <c:pt idx="8797">
                  <c:v>44440</c:v>
                </c:pt>
                <c:pt idx="8798">
                  <c:v>44441</c:v>
                </c:pt>
                <c:pt idx="8799">
                  <c:v>44442</c:v>
                </c:pt>
                <c:pt idx="8800">
                  <c:v>44443</c:v>
                </c:pt>
                <c:pt idx="8801">
                  <c:v>44444</c:v>
                </c:pt>
                <c:pt idx="8802">
                  <c:v>44445</c:v>
                </c:pt>
                <c:pt idx="8803">
                  <c:v>44446</c:v>
                </c:pt>
                <c:pt idx="8804">
                  <c:v>44447</c:v>
                </c:pt>
                <c:pt idx="8805">
                  <c:v>44448</c:v>
                </c:pt>
                <c:pt idx="8806">
                  <c:v>44449</c:v>
                </c:pt>
                <c:pt idx="8807">
                  <c:v>44450</c:v>
                </c:pt>
                <c:pt idx="8808">
                  <c:v>44451</c:v>
                </c:pt>
                <c:pt idx="8809">
                  <c:v>44452</c:v>
                </c:pt>
                <c:pt idx="8810">
                  <c:v>44453</c:v>
                </c:pt>
                <c:pt idx="8811">
                  <c:v>44454</c:v>
                </c:pt>
                <c:pt idx="8812">
                  <c:v>44455</c:v>
                </c:pt>
                <c:pt idx="8813">
                  <c:v>44456</c:v>
                </c:pt>
                <c:pt idx="8814">
                  <c:v>44457</c:v>
                </c:pt>
                <c:pt idx="8815">
                  <c:v>44458</c:v>
                </c:pt>
                <c:pt idx="8816">
                  <c:v>44459</c:v>
                </c:pt>
                <c:pt idx="8817">
                  <c:v>44460</c:v>
                </c:pt>
                <c:pt idx="8818">
                  <c:v>44461</c:v>
                </c:pt>
                <c:pt idx="8819">
                  <c:v>44462</c:v>
                </c:pt>
                <c:pt idx="8820">
                  <c:v>44463</c:v>
                </c:pt>
                <c:pt idx="8821">
                  <c:v>44464</c:v>
                </c:pt>
                <c:pt idx="8822">
                  <c:v>44465</c:v>
                </c:pt>
                <c:pt idx="8823">
                  <c:v>44466</c:v>
                </c:pt>
                <c:pt idx="8824">
                  <c:v>44467</c:v>
                </c:pt>
                <c:pt idx="8825">
                  <c:v>44468</c:v>
                </c:pt>
                <c:pt idx="8826">
                  <c:v>44469</c:v>
                </c:pt>
                <c:pt idx="8827">
                  <c:v>44470</c:v>
                </c:pt>
                <c:pt idx="8828">
                  <c:v>44471</c:v>
                </c:pt>
                <c:pt idx="8829">
                  <c:v>44472</c:v>
                </c:pt>
                <c:pt idx="8830">
                  <c:v>44473</c:v>
                </c:pt>
                <c:pt idx="8831">
                  <c:v>44474</c:v>
                </c:pt>
                <c:pt idx="8832">
                  <c:v>44475</c:v>
                </c:pt>
                <c:pt idx="8833">
                  <c:v>44476</c:v>
                </c:pt>
                <c:pt idx="8834">
                  <c:v>44477</c:v>
                </c:pt>
                <c:pt idx="8835">
                  <c:v>44478</c:v>
                </c:pt>
                <c:pt idx="8836">
                  <c:v>44479</c:v>
                </c:pt>
                <c:pt idx="8837">
                  <c:v>44480</c:v>
                </c:pt>
                <c:pt idx="8838">
                  <c:v>44481</c:v>
                </c:pt>
                <c:pt idx="8839">
                  <c:v>44482</c:v>
                </c:pt>
                <c:pt idx="8840">
                  <c:v>44483</c:v>
                </c:pt>
                <c:pt idx="8841">
                  <c:v>44484</c:v>
                </c:pt>
                <c:pt idx="8842">
                  <c:v>44485</c:v>
                </c:pt>
                <c:pt idx="8843">
                  <c:v>44486</c:v>
                </c:pt>
                <c:pt idx="8844">
                  <c:v>44487</c:v>
                </c:pt>
                <c:pt idx="8845">
                  <c:v>44488</c:v>
                </c:pt>
                <c:pt idx="8846">
                  <c:v>44489</c:v>
                </c:pt>
                <c:pt idx="8847">
                  <c:v>44490</c:v>
                </c:pt>
                <c:pt idx="8848">
                  <c:v>44491</c:v>
                </c:pt>
                <c:pt idx="8849">
                  <c:v>44492</c:v>
                </c:pt>
                <c:pt idx="8850">
                  <c:v>44493</c:v>
                </c:pt>
                <c:pt idx="8851">
                  <c:v>44494</c:v>
                </c:pt>
                <c:pt idx="8852">
                  <c:v>44495</c:v>
                </c:pt>
                <c:pt idx="8853">
                  <c:v>44496</c:v>
                </c:pt>
                <c:pt idx="8854">
                  <c:v>44497</c:v>
                </c:pt>
                <c:pt idx="8855">
                  <c:v>44498</c:v>
                </c:pt>
                <c:pt idx="8856">
                  <c:v>44499</c:v>
                </c:pt>
                <c:pt idx="8857">
                  <c:v>44500</c:v>
                </c:pt>
                <c:pt idx="8858">
                  <c:v>44501</c:v>
                </c:pt>
                <c:pt idx="8859">
                  <c:v>44502</c:v>
                </c:pt>
                <c:pt idx="8860">
                  <c:v>44503</c:v>
                </c:pt>
                <c:pt idx="8861">
                  <c:v>44504</c:v>
                </c:pt>
                <c:pt idx="8862">
                  <c:v>44505</c:v>
                </c:pt>
                <c:pt idx="8863">
                  <c:v>44506</c:v>
                </c:pt>
                <c:pt idx="8864">
                  <c:v>44507</c:v>
                </c:pt>
                <c:pt idx="8865">
                  <c:v>44508</c:v>
                </c:pt>
                <c:pt idx="8866">
                  <c:v>44509</c:v>
                </c:pt>
                <c:pt idx="8867">
                  <c:v>44510</c:v>
                </c:pt>
                <c:pt idx="8868">
                  <c:v>44511</c:v>
                </c:pt>
                <c:pt idx="8869">
                  <c:v>44512</c:v>
                </c:pt>
                <c:pt idx="8870">
                  <c:v>44513</c:v>
                </c:pt>
                <c:pt idx="8871">
                  <c:v>44514</c:v>
                </c:pt>
                <c:pt idx="8872">
                  <c:v>44515</c:v>
                </c:pt>
                <c:pt idx="8873">
                  <c:v>44516</c:v>
                </c:pt>
                <c:pt idx="8874">
                  <c:v>44517</c:v>
                </c:pt>
                <c:pt idx="8875">
                  <c:v>44518</c:v>
                </c:pt>
                <c:pt idx="8876">
                  <c:v>44519</c:v>
                </c:pt>
                <c:pt idx="8877">
                  <c:v>44520</c:v>
                </c:pt>
                <c:pt idx="8878">
                  <c:v>44521</c:v>
                </c:pt>
                <c:pt idx="8879">
                  <c:v>44522</c:v>
                </c:pt>
                <c:pt idx="8880">
                  <c:v>44523</c:v>
                </c:pt>
                <c:pt idx="8881">
                  <c:v>44524</c:v>
                </c:pt>
                <c:pt idx="8882">
                  <c:v>44525</c:v>
                </c:pt>
                <c:pt idx="8883">
                  <c:v>44526</c:v>
                </c:pt>
                <c:pt idx="8884">
                  <c:v>44527</c:v>
                </c:pt>
                <c:pt idx="8885">
                  <c:v>44528</c:v>
                </c:pt>
                <c:pt idx="8886">
                  <c:v>44529</c:v>
                </c:pt>
                <c:pt idx="8887">
                  <c:v>44530</c:v>
                </c:pt>
                <c:pt idx="8888">
                  <c:v>44531</c:v>
                </c:pt>
                <c:pt idx="8889">
                  <c:v>44532</c:v>
                </c:pt>
                <c:pt idx="8890">
                  <c:v>44533</c:v>
                </c:pt>
                <c:pt idx="8891">
                  <c:v>44534</c:v>
                </c:pt>
                <c:pt idx="8892">
                  <c:v>44535</c:v>
                </c:pt>
                <c:pt idx="8893">
                  <c:v>44536</c:v>
                </c:pt>
                <c:pt idx="8894">
                  <c:v>44537</c:v>
                </c:pt>
                <c:pt idx="8895">
                  <c:v>44538</c:v>
                </c:pt>
                <c:pt idx="8896">
                  <c:v>44539</c:v>
                </c:pt>
                <c:pt idx="8897">
                  <c:v>44540</c:v>
                </c:pt>
                <c:pt idx="8898">
                  <c:v>44541</c:v>
                </c:pt>
                <c:pt idx="8899">
                  <c:v>44542</c:v>
                </c:pt>
                <c:pt idx="8900">
                  <c:v>44543</c:v>
                </c:pt>
                <c:pt idx="8901">
                  <c:v>44544</c:v>
                </c:pt>
                <c:pt idx="8902">
                  <c:v>44545</c:v>
                </c:pt>
                <c:pt idx="8903">
                  <c:v>44546</c:v>
                </c:pt>
                <c:pt idx="8904">
                  <c:v>44547</c:v>
                </c:pt>
                <c:pt idx="8905">
                  <c:v>44548</c:v>
                </c:pt>
                <c:pt idx="8906">
                  <c:v>44549</c:v>
                </c:pt>
                <c:pt idx="8907">
                  <c:v>44550</c:v>
                </c:pt>
                <c:pt idx="8908">
                  <c:v>44551</c:v>
                </c:pt>
                <c:pt idx="8909">
                  <c:v>44552</c:v>
                </c:pt>
                <c:pt idx="8910">
                  <c:v>44553</c:v>
                </c:pt>
                <c:pt idx="8911">
                  <c:v>44554</c:v>
                </c:pt>
                <c:pt idx="8912">
                  <c:v>44555</c:v>
                </c:pt>
                <c:pt idx="8913">
                  <c:v>44556</c:v>
                </c:pt>
                <c:pt idx="8914">
                  <c:v>44557</c:v>
                </c:pt>
                <c:pt idx="8915">
                  <c:v>44558</c:v>
                </c:pt>
                <c:pt idx="8916">
                  <c:v>44559</c:v>
                </c:pt>
                <c:pt idx="8917">
                  <c:v>44560</c:v>
                </c:pt>
                <c:pt idx="8918">
                  <c:v>44561</c:v>
                </c:pt>
                <c:pt idx="8919">
                  <c:v>44562</c:v>
                </c:pt>
                <c:pt idx="8920">
                  <c:v>44563</c:v>
                </c:pt>
                <c:pt idx="8921">
                  <c:v>44564</c:v>
                </c:pt>
                <c:pt idx="8922">
                  <c:v>44565</c:v>
                </c:pt>
                <c:pt idx="8923">
                  <c:v>44566</c:v>
                </c:pt>
                <c:pt idx="8924">
                  <c:v>44567</c:v>
                </c:pt>
                <c:pt idx="8925">
                  <c:v>44568</c:v>
                </c:pt>
                <c:pt idx="8926">
                  <c:v>44569</c:v>
                </c:pt>
                <c:pt idx="8927">
                  <c:v>44570</c:v>
                </c:pt>
                <c:pt idx="8928">
                  <c:v>44571</c:v>
                </c:pt>
                <c:pt idx="8929">
                  <c:v>44572</c:v>
                </c:pt>
                <c:pt idx="8930">
                  <c:v>44573</c:v>
                </c:pt>
                <c:pt idx="8931">
                  <c:v>44574</c:v>
                </c:pt>
                <c:pt idx="8932">
                  <c:v>44575</c:v>
                </c:pt>
                <c:pt idx="8933">
                  <c:v>44576</c:v>
                </c:pt>
                <c:pt idx="8934">
                  <c:v>44577</c:v>
                </c:pt>
                <c:pt idx="8935">
                  <c:v>44578</c:v>
                </c:pt>
                <c:pt idx="8936">
                  <c:v>44579</c:v>
                </c:pt>
                <c:pt idx="8937">
                  <c:v>44580</c:v>
                </c:pt>
                <c:pt idx="8938">
                  <c:v>44581</c:v>
                </c:pt>
                <c:pt idx="8939">
                  <c:v>44582</c:v>
                </c:pt>
                <c:pt idx="8940">
                  <c:v>44583</c:v>
                </c:pt>
                <c:pt idx="8941">
                  <c:v>44584</c:v>
                </c:pt>
                <c:pt idx="8942">
                  <c:v>44585</c:v>
                </c:pt>
                <c:pt idx="8943">
                  <c:v>44586</c:v>
                </c:pt>
                <c:pt idx="8944">
                  <c:v>44587</c:v>
                </c:pt>
                <c:pt idx="8945">
                  <c:v>44588</c:v>
                </c:pt>
                <c:pt idx="8946">
                  <c:v>44589</c:v>
                </c:pt>
                <c:pt idx="8947">
                  <c:v>44590</c:v>
                </c:pt>
                <c:pt idx="8948">
                  <c:v>44591</c:v>
                </c:pt>
                <c:pt idx="8949">
                  <c:v>44592</c:v>
                </c:pt>
                <c:pt idx="8950">
                  <c:v>44593</c:v>
                </c:pt>
                <c:pt idx="8951">
                  <c:v>44594</c:v>
                </c:pt>
                <c:pt idx="8952">
                  <c:v>44595</c:v>
                </c:pt>
                <c:pt idx="8953">
                  <c:v>44596</c:v>
                </c:pt>
                <c:pt idx="8954">
                  <c:v>44597</c:v>
                </c:pt>
                <c:pt idx="8955">
                  <c:v>44598</c:v>
                </c:pt>
                <c:pt idx="8956">
                  <c:v>44599</c:v>
                </c:pt>
                <c:pt idx="8957">
                  <c:v>44600</c:v>
                </c:pt>
                <c:pt idx="8958">
                  <c:v>44601</c:v>
                </c:pt>
                <c:pt idx="8959">
                  <c:v>44602</c:v>
                </c:pt>
                <c:pt idx="8960">
                  <c:v>44603</c:v>
                </c:pt>
                <c:pt idx="8961">
                  <c:v>44604</c:v>
                </c:pt>
                <c:pt idx="8962">
                  <c:v>44605</c:v>
                </c:pt>
                <c:pt idx="8963">
                  <c:v>44606</c:v>
                </c:pt>
                <c:pt idx="8964">
                  <c:v>44607</c:v>
                </c:pt>
                <c:pt idx="8965">
                  <c:v>44608</c:v>
                </c:pt>
                <c:pt idx="8966">
                  <c:v>44609</c:v>
                </c:pt>
                <c:pt idx="8967">
                  <c:v>44610</c:v>
                </c:pt>
                <c:pt idx="8968">
                  <c:v>44611</c:v>
                </c:pt>
                <c:pt idx="8969">
                  <c:v>44612</c:v>
                </c:pt>
                <c:pt idx="8970">
                  <c:v>44613</c:v>
                </c:pt>
                <c:pt idx="8971">
                  <c:v>44614</c:v>
                </c:pt>
                <c:pt idx="8972">
                  <c:v>44615</c:v>
                </c:pt>
                <c:pt idx="8973">
                  <c:v>44616</c:v>
                </c:pt>
                <c:pt idx="8974">
                  <c:v>44617</c:v>
                </c:pt>
                <c:pt idx="8975">
                  <c:v>44618</c:v>
                </c:pt>
                <c:pt idx="8976">
                  <c:v>44619</c:v>
                </c:pt>
                <c:pt idx="8977">
                  <c:v>44620</c:v>
                </c:pt>
                <c:pt idx="8978">
                  <c:v>44621</c:v>
                </c:pt>
                <c:pt idx="8979">
                  <c:v>44622</c:v>
                </c:pt>
                <c:pt idx="8980">
                  <c:v>44623</c:v>
                </c:pt>
                <c:pt idx="8981">
                  <c:v>44624</c:v>
                </c:pt>
                <c:pt idx="8982">
                  <c:v>44625</c:v>
                </c:pt>
                <c:pt idx="8983">
                  <c:v>44626</c:v>
                </c:pt>
                <c:pt idx="8984">
                  <c:v>44627</c:v>
                </c:pt>
                <c:pt idx="8985">
                  <c:v>44628</c:v>
                </c:pt>
                <c:pt idx="8986">
                  <c:v>44629</c:v>
                </c:pt>
                <c:pt idx="8987">
                  <c:v>44630</c:v>
                </c:pt>
                <c:pt idx="8988">
                  <c:v>44631</c:v>
                </c:pt>
                <c:pt idx="8989">
                  <c:v>44632</c:v>
                </c:pt>
                <c:pt idx="8990">
                  <c:v>44633</c:v>
                </c:pt>
                <c:pt idx="8991">
                  <c:v>44634</c:v>
                </c:pt>
                <c:pt idx="8992">
                  <c:v>44635</c:v>
                </c:pt>
                <c:pt idx="8993">
                  <c:v>44636</c:v>
                </c:pt>
                <c:pt idx="8994">
                  <c:v>44637</c:v>
                </c:pt>
                <c:pt idx="8995">
                  <c:v>44638</c:v>
                </c:pt>
                <c:pt idx="8996">
                  <c:v>44639</c:v>
                </c:pt>
                <c:pt idx="8997">
                  <c:v>44640</c:v>
                </c:pt>
                <c:pt idx="8998">
                  <c:v>44641</c:v>
                </c:pt>
                <c:pt idx="8999">
                  <c:v>44642</c:v>
                </c:pt>
                <c:pt idx="9000">
                  <c:v>44643</c:v>
                </c:pt>
                <c:pt idx="9001">
                  <c:v>44644</c:v>
                </c:pt>
                <c:pt idx="9002">
                  <c:v>44645</c:v>
                </c:pt>
                <c:pt idx="9003">
                  <c:v>44646</c:v>
                </c:pt>
                <c:pt idx="9004">
                  <c:v>44647</c:v>
                </c:pt>
                <c:pt idx="9005">
                  <c:v>44648</c:v>
                </c:pt>
                <c:pt idx="9006">
                  <c:v>44649</c:v>
                </c:pt>
                <c:pt idx="9007">
                  <c:v>44650</c:v>
                </c:pt>
                <c:pt idx="9008">
                  <c:v>44651</c:v>
                </c:pt>
                <c:pt idx="9009">
                  <c:v>44652</c:v>
                </c:pt>
                <c:pt idx="9010">
                  <c:v>44653</c:v>
                </c:pt>
                <c:pt idx="9011">
                  <c:v>44654</c:v>
                </c:pt>
                <c:pt idx="9012">
                  <c:v>44655</c:v>
                </c:pt>
                <c:pt idx="9013">
                  <c:v>44656</c:v>
                </c:pt>
                <c:pt idx="9014">
                  <c:v>44657</c:v>
                </c:pt>
                <c:pt idx="9015">
                  <c:v>44658</c:v>
                </c:pt>
                <c:pt idx="9016">
                  <c:v>44659</c:v>
                </c:pt>
                <c:pt idx="9017">
                  <c:v>44660</c:v>
                </c:pt>
                <c:pt idx="9018">
                  <c:v>44661</c:v>
                </c:pt>
                <c:pt idx="9019">
                  <c:v>44662</c:v>
                </c:pt>
                <c:pt idx="9020">
                  <c:v>44663</c:v>
                </c:pt>
                <c:pt idx="9021">
                  <c:v>44664</c:v>
                </c:pt>
                <c:pt idx="9022">
                  <c:v>44665</c:v>
                </c:pt>
                <c:pt idx="9023">
                  <c:v>44666</c:v>
                </c:pt>
                <c:pt idx="9024">
                  <c:v>44667</c:v>
                </c:pt>
                <c:pt idx="9025">
                  <c:v>44668</c:v>
                </c:pt>
                <c:pt idx="9026">
                  <c:v>44669</c:v>
                </c:pt>
                <c:pt idx="9027">
                  <c:v>44670</c:v>
                </c:pt>
                <c:pt idx="9028">
                  <c:v>44671</c:v>
                </c:pt>
                <c:pt idx="9029">
                  <c:v>44672</c:v>
                </c:pt>
                <c:pt idx="9030">
                  <c:v>44673</c:v>
                </c:pt>
                <c:pt idx="9031">
                  <c:v>44674</c:v>
                </c:pt>
                <c:pt idx="9032">
                  <c:v>44675</c:v>
                </c:pt>
                <c:pt idx="9033">
                  <c:v>44676</c:v>
                </c:pt>
                <c:pt idx="9034">
                  <c:v>44677</c:v>
                </c:pt>
                <c:pt idx="9035">
                  <c:v>44678</c:v>
                </c:pt>
                <c:pt idx="9036">
                  <c:v>44679</c:v>
                </c:pt>
                <c:pt idx="9037">
                  <c:v>44680</c:v>
                </c:pt>
                <c:pt idx="9038">
                  <c:v>44681</c:v>
                </c:pt>
                <c:pt idx="9039">
                  <c:v>44682</c:v>
                </c:pt>
                <c:pt idx="9040">
                  <c:v>44683</c:v>
                </c:pt>
                <c:pt idx="9041">
                  <c:v>44684</c:v>
                </c:pt>
                <c:pt idx="9042">
                  <c:v>44685</c:v>
                </c:pt>
                <c:pt idx="9043">
                  <c:v>44686</c:v>
                </c:pt>
                <c:pt idx="9044">
                  <c:v>44687</c:v>
                </c:pt>
                <c:pt idx="9045">
                  <c:v>44688</c:v>
                </c:pt>
                <c:pt idx="9046">
                  <c:v>44689</c:v>
                </c:pt>
                <c:pt idx="9047">
                  <c:v>44690</c:v>
                </c:pt>
                <c:pt idx="9048">
                  <c:v>44691</c:v>
                </c:pt>
                <c:pt idx="9049">
                  <c:v>44692</c:v>
                </c:pt>
                <c:pt idx="9050">
                  <c:v>44693</c:v>
                </c:pt>
                <c:pt idx="9051">
                  <c:v>44694</c:v>
                </c:pt>
                <c:pt idx="9052">
                  <c:v>44695</c:v>
                </c:pt>
                <c:pt idx="9053">
                  <c:v>44696</c:v>
                </c:pt>
                <c:pt idx="9054">
                  <c:v>44697</c:v>
                </c:pt>
                <c:pt idx="9055">
                  <c:v>44698</c:v>
                </c:pt>
                <c:pt idx="9056">
                  <c:v>44699</c:v>
                </c:pt>
                <c:pt idx="9057">
                  <c:v>44700</c:v>
                </c:pt>
                <c:pt idx="9058">
                  <c:v>44701</c:v>
                </c:pt>
                <c:pt idx="9059">
                  <c:v>44702</c:v>
                </c:pt>
                <c:pt idx="9060">
                  <c:v>44703</c:v>
                </c:pt>
                <c:pt idx="9061">
                  <c:v>44704</c:v>
                </c:pt>
                <c:pt idx="9062">
                  <c:v>44705</c:v>
                </c:pt>
                <c:pt idx="9063">
                  <c:v>44706</c:v>
                </c:pt>
                <c:pt idx="9064">
                  <c:v>44707</c:v>
                </c:pt>
                <c:pt idx="9065">
                  <c:v>44708</c:v>
                </c:pt>
                <c:pt idx="9066">
                  <c:v>44709</c:v>
                </c:pt>
                <c:pt idx="9067">
                  <c:v>44710</c:v>
                </c:pt>
                <c:pt idx="9068">
                  <c:v>44711</c:v>
                </c:pt>
                <c:pt idx="9069">
                  <c:v>44712</c:v>
                </c:pt>
                <c:pt idx="9070">
                  <c:v>44713</c:v>
                </c:pt>
                <c:pt idx="9071">
                  <c:v>44714</c:v>
                </c:pt>
                <c:pt idx="9072">
                  <c:v>44715</c:v>
                </c:pt>
                <c:pt idx="9073">
                  <c:v>44716</c:v>
                </c:pt>
                <c:pt idx="9074">
                  <c:v>44717</c:v>
                </c:pt>
                <c:pt idx="9075">
                  <c:v>44718</c:v>
                </c:pt>
                <c:pt idx="9076">
                  <c:v>44719</c:v>
                </c:pt>
                <c:pt idx="9077">
                  <c:v>44720</c:v>
                </c:pt>
                <c:pt idx="9078">
                  <c:v>44721</c:v>
                </c:pt>
                <c:pt idx="9079">
                  <c:v>44722</c:v>
                </c:pt>
                <c:pt idx="9080">
                  <c:v>44723</c:v>
                </c:pt>
                <c:pt idx="9081">
                  <c:v>44724</c:v>
                </c:pt>
                <c:pt idx="9082">
                  <c:v>44725</c:v>
                </c:pt>
                <c:pt idx="9083">
                  <c:v>44726</c:v>
                </c:pt>
                <c:pt idx="9084">
                  <c:v>44727</c:v>
                </c:pt>
                <c:pt idx="9085">
                  <c:v>44728</c:v>
                </c:pt>
                <c:pt idx="9086">
                  <c:v>44729</c:v>
                </c:pt>
                <c:pt idx="9087">
                  <c:v>44730</c:v>
                </c:pt>
                <c:pt idx="9088">
                  <c:v>44731</c:v>
                </c:pt>
                <c:pt idx="9089">
                  <c:v>44732</c:v>
                </c:pt>
                <c:pt idx="9090">
                  <c:v>44733</c:v>
                </c:pt>
                <c:pt idx="9091">
                  <c:v>44734</c:v>
                </c:pt>
                <c:pt idx="9092">
                  <c:v>44735</c:v>
                </c:pt>
                <c:pt idx="9093">
                  <c:v>44736</c:v>
                </c:pt>
                <c:pt idx="9094">
                  <c:v>44737</c:v>
                </c:pt>
                <c:pt idx="9095">
                  <c:v>44738</c:v>
                </c:pt>
                <c:pt idx="9096">
                  <c:v>44739</c:v>
                </c:pt>
                <c:pt idx="9097">
                  <c:v>44740</c:v>
                </c:pt>
                <c:pt idx="9098">
                  <c:v>44741</c:v>
                </c:pt>
                <c:pt idx="9099">
                  <c:v>44742</c:v>
                </c:pt>
                <c:pt idx="9100">
                  <c:v>44743</c:v>
                </c:pt>
                <c:pt idx="9101">
                  <c:v>44744</c:v>
                </c:pt>
                <c:pt idx="9102">
                  <c:v>44745</c:v>
                </c:pt>
                <c:pt idx="9103">
                  <c:v>44746</c:v>
                </c:pt>
                <c:pt idx="9104">
                  <c:v>44747</c:v>
                </c:pt>
                <c:pt idx="9105">
                  <c:v>44748</c:v>
                </c:pt>
                <c:pt idx="9106">
                  <c:v>44749</c:v>
                </c:pt>
                <c:pt idx="9107">
                  <c:v>44750</c:v>
                </c:pt>
                <c:pt idx="9108">
                  <c:v>44751</c:v>
                </c:pt>
                <c:pt idx="9109">
                  <c:v>44752</c:v>
                </c:pt>
                <c:pt idx="9110">
                  <c:v>44753</c:v>
                </c:pt>
                <c:pt idx="9111">
                  <c:v>44754</c:v>
                </c:pt>
                <c:pt idx="9112">
                  <c:v>44755</c:v>
                </c:pt>
                <c:pt idx="9113">
                  <c:v>44756</c:v>
                </c:pt>
                <c:pt idx="9114">
                  <c:v>44757</c:v>
                </c:pt>
                <c:pt idx="9115">
                  <c:v>44758</c:v>
                </c:pt>
                <c:pt idx="9116">
                  <c:v>44759</c:v>
                </c:pt>
                <c:pt idx="9117">
                  <c:v>44760</c:v>
                </c:pt>
                <c:pt idx="9118">
                  <c:v>44761</c:v>
                </c:pt>
                <c:pt idx="9119">
                  <c:v>44762</c:v>
                </c:pt>
                <c:pt idx="9120">
                  <c:v>44763</c:v>
                </c:pt>
                <c:pt idx="9121">
                  <c:v>44764</c:v>
                </c:pt>
                <c:pt idx="9122">
                  <c:v>44765</c:v>
                </c:pt>
                <c:pt idx="9123">
                  <c:v>44766</c:v>
                </c:pt>
                <c:pt idx="9124">
                  <c:v>44767</c:v>
                </c:pt>
                <c:pt idx="9125">
                  <c:v>44768</c:v>
                </c:pt>
                <c:pt idx="9126">
                  <c:v>44769</c:v>
                </c:pt>
                <c:pt idx="9127">
                  <c:v>44770</c:v>
                </c:pt>
                <c:pt idx="9128">
                  <c:v>44771</c:v>
                </c:pt>
                <c:pt idx="9129">
                  <c:v>44772</c:v>
                </c:pt>
                <c:pt idx="9130">
                  <c:v>44773</c:v>
                </c:pt>
                <c:pt idx="9131">
                  <c:v>44774</c:v>
                </c:pt>
                <c:pt idx="9132">
                  <c:v>44775</c:v>
                </c:pt>
                <c:pt idx="9133">
                  <c:v>44776</c:v>
                </c:pt>
                <c:pt idx="9134">
                  <c:v>44777</c:v>
                </c:pt>
                <c:pt idx="9135">
                  <c:v>44778</c:v>
                </c:pt>
                <c:pt idx="9136">
                  <c:v>44779</c:v>
                </c:pt>
                <c:pt idx="9137">
                  <c:v>44780</c:v>
                </c:pt>
                <c:pt idx="9138">
                  <c:v>44781</c:v>
                </c:pt>
                <c:pt idx="9139">
                  <c:v>44782</c:v>
                </c:pt>
                <c:pt idx="9140">
                  <c:v>44783</c:v>
                </c:pt>
                <c:pt idx="9141">
                  <c:v>44784</c:v>
                </c:pt>
                <c:pt idx="9142">
                  <c:v>44785</c:v>
                </c:pt>
                <c:pt idx="9143">
                  <c:v>44786</c:v>
                </c:pt>
                <c:pt idx="9144">
                  <c:v>44787</c:v>
                </c:pt>
                <c:pt idx="9145">
                  <c:v>44788</c:v>
                </c:pt>
                <c:pt idx="9146">
                  <c:v>44789</c:v>
                </c:pt>
                <c:pt idx="9147">
                  <c:v>44790</c:v>
                </c:pt>
                <c:pt idx="9148">
                  <c:v>44791</c:v>
                </c:pt>
                <c:pt idx="9149">
                  <c:v>44792</c:v>
                </c:pt>
                <c:pt idx="9150">
                  <c:v>44793</c:v>
                </c:pt>
                <c:pt idx="9151">
                  <c:v>44794</c:v>
                </c:pt>
                <c:pt idx="9152">
                  <c:v>44795</c:v>
                </c:pt>
                <c:pt idx="9153">
                  <c:v>44796</c:v>
                </c:pt>
                <c:pt idx="9154">
                  <c:v>44797</c:v>
                </c:pt>
                <c:pt idx="9155">
                  <c:v>44798</c:v>
                </c:pt>
                <c:pt idx="9156">
                  <c:v>44799</c:v>
                </c:pt>
                <c:pt idx="9157">
                  <c:v>44800</c:v>
                </c:pt>
                <c:pt idx="9158">
                  <c:v>44801</c:v>
                </c:pt>
                <c:pt idx="9159">
                  <c:v>44802</c:v>
                </c:pt>
                <c:pt idx="9160">
                  <c:v>44803</c:v>
                </c:pt>
                <c:pt idx="9161">
                  <c:v>44804</c:v>
                </c:pt>
                <c:pt idx="9162">
                  <c:v>44805</c:v>
                </c:pt>
                <c:pt idx="9163">
                  <c:v>44806</c:v>
                </c:pt>
                <c:pt idx="9164">
                  <c:v>44807</c:v>
                </c:pt>
                <c:pt idx="9165">
                  <c:v>44808</c:v>
                </c:pt>
                <c:pt idx="9166">
                  <c:v>44809</c:v>
                </c:pt>
                <c:pt idx="9167">
                  <c:v>44810</c:v>
                </c:pt>
                <c:pt idx="9168">
                  <c:v>44811</c:v>
                </c:pt>
                <c:pt idx="9169">
                  <c:v>44812</c:v>
                </c:pt>
                <c:pt idx="9170">
                  <c:v>44813</c:v>
                </c:pt>
                <c:pt idx="9171">
                  <c:v>44814</c:v>
                </c:pt>
                <c:pt idx="9172">
                  <c:v>44815</c:v>
                </c:pt>
                <c:pt idx="9173">
                  <c:v>44816</c:v>
                </c:pt>
                <c:pt idx="9174">
                  <c:v>44817</c:v>
                </c:pt>
                <c:pt idx="9175">
                  <c:v>44818</c:v>
                </c:pt>
                <c:pt idx="9176">
                  <c:v>44819</c:v>
                </c:pt>
                <c:pt idx="9177">
                  <c:v>44820</c:v>
                </c:pt>
                <c:pt idx="9178">
                  <c:v>44821</c:v>
                </c:pt>
                <c:pt idx="9179">
                  <c:v>44822</c:v>
                </c:pt>
                <c:pt idx="9180">
                  <c:v>44823</c:v>
                </c:pt>
                <c:pt idx="9181">
                  <c:v>44824</c:v>
                </c:pt>
                <c:pt idx="9182">
                  <c:v>44825</c:v>
                </c:pt>
                <c:pt idx="9183">
                  <c:v>44826</c:v>
                </c:pt>
                <c:pt idx="9184">
                  <c:v>44827</c:v>
                </c:pt>
                <c:pt idx="9185">
                  <c:v>44828</c:v>
                </c:pt>
                <c:pt idx="9186">
                  <c:v>44829</c:v>
                </c:pt>
                <c:pt idx="9187">
                  <c:v>44830</c:v>
                </c:pt>
                <c:pt idx="9188">
                  <c:v>44831</c:v>
                </c:pt>
                <c:pt idx="9189">
                  <c:v>44832</c:v>
                </c:pt>
                <c:pt idx="9190">
                  <c:v>44833</c:v>
                </c:pt>
                <c:pt idx="9191">
                  <c:v>44834</c:v>
                </c:pt>
                <c:pt idx="9192">
                  <c:v>44835</c:v>
                </c:pt>
                <c:pt idx="9193">
                  <c:v>44836</c:v>
                </c:pt>
                <c:pt idx="9194">
                  <c:v>44837</c:v>
                </c:pt>
                <c:pt idx="9195">
                  <c:v>44838</c:v>
                </c:pt>
                <c:pt idx="9196">
                  <c:v>44839</c:v>
                </c:pt>
                <c:pt idx="9197">
                  <c:v>44840</c:v>
                </c:pt>
                <c:pt idx="9198">
                  <c:v>44841</c:v>
                </c:pt>
                <c:pt idx="9199">
                  <c:v>44842</c:v>
                </c:pt>
                <c:pt idx="9200">
                  <c:v>44843</c:v>
                </c:pt>
                <c:pt idx="9201">
                  <c:v>44844</c:v>
                </c:pt>
                <c:pt idx="9202">
                  <c:v>44845</c:v>
                </c:pt>
                <c:pt idx="9203">
                  <c:v>44846</c:v>
                </c:pt>
                <c:pt idx="9204">
                  <c:v>44847</c:v>
                </c:pt>
                <c:pt idx="9205">
                  <c:v>44848</c:v>
                </c:pt>
                <c:pt idx="9206">
                  <c:v>44849</c:v>
                </c:pt>
                <c:pt idx="9207">
                  <c:v>44850</c:v>
                </c:pt>
                <c:pt idx="9208">
                  <c:v>44851</c:v>
                </c:pt>
                <c:pt idx="9209">
                  <c:v>44852</c:v>
                </c:pt>
                <c:pt idx="9210">
                  <c:v>44853</c:v>
                </c:pt>
                <c:pt idx="9211">
                  <c:v>44854</c:v>
                </c:pt>
                <c:pt idx="9212">
                  <c:v>44855</c:v>
                </c:pt>
                <c:pt idx="9213">
                  <c:v>44856</c:v>
                </c:pt>
                <c:pt idx="9214">
                  <c:v>44857</c:v>
                </c:pt>
                <c:pt idx="9215">
                  <c:v>44858</c:v>
                </c:pt>
                <c:pt idx="9216">
                  <c:v>44859</c:v>
                </c:pt>
                <c:pt idx="9217">
                  <c:v>44860</c:v>
                </c:pt>
                <c:pt idx="9218">
                  <c:v>44861</c:v>
                </c:pt>
                <c:pt idx="9219">
                  <c:v>44862</c:v>
                </c:pt>
                <c:pt idx="9220">
                  <c:v>44863</c:v>
                </c:pt>
                <c:pt idx="9221">
                  <c:v>44864</c:v>
                </c:pt>
                <c:pt idx="9222">
                  <c:v>44865</c:v>
                </c:pt>
                <c:pt idx="9223">
                  <c:v>44866</c:v>
                </c:pt>
                <c:pt idx="9224">
                  <c:v>44867</c:v>
                </c:pt>
                <c:pt idx="9225">
                  <c:v>44868</c:v>
                </c:pt>
                <c:pt idx="9226">
                  <c:v>44869</c:v>
                </c:pt>
                <c:pt idx="9227">
                  <c:v>44870</c:v>
                </c:pt>
                <c:pt idx="9228">
                  <c:v>44871</c:v>
                </c:pt>
                <c:pt idx="9229">
                  <c:v>44872</c:v>
                </c:pt>
                <c:pt idx="9230">
                  <c:v>44873</c:v>
                </c:pt>
                <c:pt idx="9231">
                  <c:v>44874</c:v>
                </c:pt>
                <c:pt idx="9232">
                  <c:v>44875</c:v>
                </c:pt>
                <c:pt idx="9233">
                  <c:v>44876</c:v>
                </c:pt>
                <c:pt idx="9234">
                  <c:v>44877</c:v>
                </c:pt>
                <c:pt idx="9235">
                  <c:v>44878</c:v>
                </c:pt>
                <c:pt idx="9236">
                  <c:v>44879</c:v>
                </c:pt>
                <c:pt idx="9237">
                  <c:v>44880</c:v>
                </c:pt>
                <c:pt idx="9238">
                  <c:v>44881</c:v>
                </c:pt>
                <c:pt idx="9239">
                  <c:v>44882</c:v>
                </c:pt>
                <c:pt idx="9240">
                  <c:v>44883</c:v>
                </c:pt>
                <c:pt idx="9241">
                  <c:v>44884</c:v>
                </c:pt>
                <c:pt idx="9242">
                  <c:v>44885</c:v>
                </c:pt>
                <c:pt idx="9243">
                  <c:v>44886</c:v>
                </c:pt>
                <c:pt idx="9244">
                  <c:v>44887</c:v>
                </c:pt>
                <c:pt idx="9245">
                  <c:v>44888</c:v>
                </c:pt>
                <c:pt idx="9246">
                  <c:v>44889</c:v>
                </c:pt>
                <c:pt idx="9247">
                  <c:v>44890</c:v>
                </c:pt>
                <c:pt idx="9248">
                  <c:v>44891</c:v>
                </c:pt>
                <c:pt idx="9249">
                  <c:v>44892</c:v>
                </c:pt>
                <c:pt idx="9250">
                  <c:v>44893</c:v>
                </c:pt>
                <c:pt idx="9251">
                  <c:v>44894</c:v>
                </c:pt>
                <c:pt idx="9252">
                  <c:v>44895</c:v>
                </c:pt>
                <c:pt idx="9253">
                  <c:v>44896</c:v>
                </c:pt>
                <c:pt idx="9254">
                  <c:v>44897</c:v>
                </c:pt>
                <c:pt idx="9255">
                  <c:v>44898</c:v>
                </c:pt>
                <c:pt idx="9256">
                  <c:v>44899</c:v>
                </c:pt>
                <c:pt idx="9257">
                  <c:v>44900</c:v>
                </c:pt>
                <c:pt idx="9258">
                  <c:v>44901</c:v>
                </c:pt>
                <c:pt idx="9259">
                  <c:v>44902</c:v>
                </c:pt>
                <c:pt idx="9260">
                  <c:v>44903</c:v>
                </c:pt>
                <c:pt idx="9261">
                  <c:v>44904</c:v>
                </c:pt>
                <c:pt idx="9262">
                  <c:v>44905</c:v>
                </c:pt>
                <c:pt idx="9263">
                  <c:v>44906</c:v>
                </c:pt>
                <c:pt idx="9264">
                  <c:v>44907</c:v>
                </c:pt>
                <c:pt idx="9265">
                  <c:v>44908</c:v>
                </c:pt>
                <c:pt idx="9266">
                  <c:v>44909</c:v>
                </c:pt>
                <c:pt idx="9267">
                  <c:v>44910</c:v>
                </c:pt>
                <c:pt idx="9268">
                  <c:v>44911</c:v>
                </c:pt>
                <c:pt idx="9269">
                  <c:v>44912</c:v>
                </c:pt>
                <c:pt idx="9270">
                  <c:v>44913</c:v>
                </c:pt>
                <c:pt idx="9271">
                  <c:v>44914</c:v>
                </c:pt>
                <c:pt idx="9272">
                  <c:v>44915</c:v>
                </c:pt>
                <c:pt idx="9273">
                  <c:v>44916</c:v>
                </c:pt>
                <c:pt idx="9274">
                  <c:v>44917</c:v>
                </c:pt>
                <c:pt idx="9275">
                  <c:v>44918</c:v>
                </c:pt>
                <c:pt idx="9276">
                  <c:v>44919</c:v>
                </c:pt>
                <c:pt idx="9277">
                  <c:v>44920</c:v>
                </c:pt>
                <c:pt idx="9278">
                  <c:v>44921</c:v>
                </c:pt>
                <c:pt idx="9279">
                  <c:v>44922</c:v>
                </c:pt>
                <c:pt idx="9280">
                  <c:v>44923</c:v>
                </c:pt>
                <c:pt idx="9281">
                  <c:v>44924</c:v>
                </c:pt>
                <c:pt idx="9282">
                  <c:v>44925</c:v>
                </c:pt>
                <c:pt idx="9283">
                  <c:v>44926</c:v>
                </c:pt>
                <c:pt idx="9284">
                  <c:v>44927</c:v>
                </c:pt>
                <c:pt idx="9285">
                  <c:v>44928</c:v>
                </c:pt>
                <c:pt idx="9286">
                  <c:v>44929</c:v>
                </c:pt>
                <c:pt idx="9287">
                  <c:v>44930</c:v>
                </c:pt>
                <c:pt idx="9288">
                  <c:v>44931</c:v>
                </c:pt>
                <c:pt idx="9289">
                  <c:v>44932</c:v>
                </c:pt>
                <c:pt idx="9290">
                  <c:v>44933</c:v>
                </c:pt>
                <c:pt idx="9291">
                  <c:v>44934</c:v>
                </c:pt>
                <c:pt idx="9292">
                  <c:v>44935</c:v>
                </c:pt>
                <c:pt idx="9293">
                  <c:v>44936</c:v>
                </c:pt>
                <c:pt idx="9294">
                  <c:v>44937</c:v>
                </c:pt>
                <c:pt idx="9295">
                  <c:v>44938</c:v>
                </c:pt>
                <c:pt idx="9296">
                  <c:v>44939</c:v>
                </c:pt>
                <c:pt idx="9297">
                  <c:v>44940</c:v>
                </c:pt>
                <c:pt idx="9298">
                  <c:v>44941</c:v>
                </c:pt>
                <c:pt idx="9299">
                  <c:v>44942</c:v>
                </c:pt>
                <c:pt idx="9300">
                  <c:v>44943</c:v>
                </c:pt>
                <c:pt idx="9301">
                  <c:v>44944</c:v>
                </c:pt>
                <c:pt idx="9302">
                  <c:v>44945</c:v>
                </c:pt>
                <c:pt idx="9303">
                  <c:v>44946</c:v>
                </c:pt>
                <c:pt idx="9304">
                  <c:v>44947</c:v>
                </c:pt>
                <c:pt idx="9305">
                  <c:v>44948</c:v>
                </c:pt>
                <c:pt idx="9306">
                  <c:v>44949</c:v>
                </c:pt>
                <c:pt idx="9307">
                  <c:v>44950</c:v>
                </c:pt>
                <c:pt idx="9308">
                  <c:v>44951</c:v>
                </c:pt>
                <c:pt idx="9309">
                  <c:v>44952</c:v>
                </c:pt>
                <c:pt idx="9310">
                  <c:v>44953</c:v>
                </c:pt>
                <c:pt idx="9311">
                  <c:v>44954</c:v>
                </c:pt>
                <c:pt idx="9312">
                  <c:v>44955</c:v>
                </c:pt>
                <c:pt idx="9313">
                  <c:v>44956</c:v>
                </c:pt>
                <c:pt idx="9314">
                  <c:v>44957</c:v>
                </c:pt>
                <c:pt idx="9315">
                  <c:v>44958</c:v>
                </c:pt>
                <c:pt idx="9316">
                  <c:v>44959</c:v>
                </c:pt>
                <c:pt idx="9317">
                  <c:v>44960</c:v>
                </c:pt>
                <c:pt idx="9318">
                  <c:v>44961</c:v>
                </c:pt>
                <c:pt idx="9319">
                  <c:v>44962</c:v>
                </c:pt>
                <c:pt idx="9320">
                  <c:v>44963</c:v>
                </c:pt>
                <c:pt idx="9321">
                  <c:v>44964</c:v>
                </c:pt>
                <c:pt idx="9322">
                  <c:v>44965</c:v>
                </c:pt>
                <c:pt idx="9323">
                  <c:v>44966</c:v>
                </c:pt>
                <c:pt idx="9324">
                  <c:v>44967</c:v>
                </c:pt>
                <c:pt idx="9325">
                  <c:v>44968</c:v>
                </c:pt>
                <c:pt idx="9326">
                  <c:v>44969</c:v>
                </c:pt>
                <c:pt idx="9327">
                  <c:v>44970</c:v>
                </c:pt>
                <c:pt idx="9328">
                  <c:v>44971</c:v>
                </c:pt>
                <c:pt idx="9329">
                  <c:v>44972</c:v>
                </c:pt>
                <c:pt idx="9330">
                  <c:v>44973</c:v>
                </c:pt>
                <c:pt idx="9331">
                  <c:v>44974</c:v>
                </c:pt>
                <c:pt idx="9332">
                  <c:v>44975</c:v>
                </c:pt>
                <c:pt idx="9333">
                  <c:v>44976</c:v>
                </c:pt>
                <c:pt idx="9334">
                  <c:v>44977</c:v>
                </c:pt>
                <c:pt idx="9335">
                  <c:v>44978</c:v>
                </c:pt>
                <c:pt idx="9336">
                  <c:v>44979</c:v>
                </c:pt>
                <c:pt idx="9337">
                  <c:v>44980</c:v>
                </c:pt>
                <c:pt idx="9338">
                  <c:v>44981</c:v>
                </c:pt>
                <c:pt idx="9339">
                  <c:v>44982</c:v>
                </c:pt>
                <c:pt idx="9340">
                  <c:v>44983</c:v>
                </c:pt>
                <c:pt idx="9341">
                  <c:v>44984</c:v>
                </c:pt>
                <c:pt idx="9342">
                  <c:v>44985</c:v>
                </c:pt>
                <c:pt idx="9343">
                  <c:v>44986</c:v>
                </c:pt>
                <c:pt idx="9344">
                  <c:v>44987</c:v>
                </c:pt>
                <c:pt idx="9345">
                  <c:v>44988</c:v>
                </c:pt>
                <c:pt idx="9346">
                  <c:v>44989</c:v>
                </c:pt>
                <c:pt idx="9347">
                  <c:v>44990</c:v>
                </c:pt>
                <c:pt idx="9348">
                  <c:v>44991</c:v>
                </c:pt>
                <c:pt idx="9349">
                  <c:v>44992</c:v>
                </c:pt>
                <c:pt idx="9350">
                  <c:v>44993</c:v>
                </c:pt>
                <c:pt idx="9351">
                  <c:v>44994</c:v>
                </c:pt>
                <c:pt idx="9352">
                  <c:v>44995</c:v>
                </c:pt>
                <c:pt idx="9353">
                  <c:v>44996</c:v>
                </c:pt>
                <c:pt idx="9354">
                  <c:v>44997</c:v>
                </c:pt>
                <c:pt idx="9355">
                  <c:v>44998</c:v>
                </c:pt>
                <c:pt idx="9356">
                  <c:v>44999</c:v>
                </c:pt>
                <c:pt idx="9357">
                  <c:v>45000</c:v>
                </c:pt>
                <c:pt idx="9358">
                  <c:v>45001</c:v>
                </c:pt>
                <c:pt idx="9359">
                  <c:v>45002</c:v>
                </c:pt>
                <c:pt idx="9360">
                  <c:v>45003</c:v>
                </c:pt>
                <c:pt idx="9361">
                  <c:v>45004</c:v>
                </c:pt>
                <c:pt idx="9362">
                  <c:v>45005</c:v>
                </c:pt>
                <c:pt idx="9363">
                  <c:v>45006</c:v>
                </c:pt>
                <c:pt idx="9364">
                  <c:v>45007</c:v>
                </c:pt>
                <c:pt idx="9365">
                  <c:v>45008</c:v>
                </c:pt>
                <c:pt idx="9366">
                  <c:v>45009</c:v>
                </c:pt>
                <c:pt idx="9367">
                  <c:v>45010</c:v>
                </c:pt>
                <c:pt idx="9368">
                  <c:v>45011</c:v>
                </c:pt>
                <c:pt idx="9369">
                  <c:v>45012</c:v>
                </c:pt>
                <c:pt idx="9370">
                  <c:v>45013</c:v>
                </c:pt>
                <c:pt idx="9371">
                  <c:v>45014</c:v>
                </c:pt>
                <c:pt idx="9372">
                  <c:v>45015</c:v>
                </c:pt>
                <c:pt idx="9373">
                  <c:v>45016</c:v>
                </c:pt>
                <c:pt idx="9374">
                  <c:v>45017</c:v>
                </c:pt>
                <c:pt idx="9375">
                  <c:v>45018</c:v>
                </c:pt>
                <c:pt idx="9376">
                  <c:v>45019</c:v>
                </c:pt>
                <c:pt idx="9377">
                  <c:v>45020</c:v>
                </c:pt>
                <c:pt idx="9378">
                  <c:v>45021</c:v>
                </c:pt>
                <c:pt idx="9379">
                  <c:v>45022</c:v>
                </c:pt>
                <c:pt idx="9380">
                  <c:v>45023</c:v>
                </c:pt>
                <c:pt idx="9381">
                  <c:v>45024</c:v>
                </c:pt>
                <c:pt idx="9382">
                  <c:v>45025</c:v>
                </c:pt>
                <c:pt idx="9383">
                  <c:v>45026</c:v>
                </c:pt>
                <c:pt idx="9384">
                  <c:v>45027</c:v>
                </c:pt>
                <c:pt idx="9385">
                  <c:v>45028</c:v>
                </c:pt>
                <c:pt idx="9386">
                  <c:v>45029</c:v>
                </c:pt>
                <c:pt idx="9387">
                  <c:v>45030</c:v>
                </c:pt>
                <c:pt idx="9388">
                  <c:v>45031</c:v>
                </c:pt>
                <c:pt idx="9389">
                  <c:v>45032</c:v>
                </c:pt>
                <c:pt idx="9390">
                  <c:v>45033</c:v>
                </c:pt>
                <c:pt idx="9391">
                  <c:v>45034</c:v>
                </c:pt>
                <c:pt idx="9392">
                  <c:v>45035</c:v>
                </c:pt>
                <c:pt idx="9393">
                  <c:v>45036</c:v>
                </c:pt>
                <c:pt idx="9394">
                  <c:v>45037</c:v>
                </c:pt>
                <c:pt idx="9395">
                  <c:v>45038</c:v>
                </c:pt>
                <c:pt idx="9396">
                  <c:v>45039</c:v>
                </c:pt>
                <c:pt idx="9397">
                  <c:v>45040</c:v>
                </c:pt>
                <c:pt idx="9398">
                  <c:v>45041</c:v>
                </c:pt>
                <c:pt idx="9399">
                  <c:v>45042</c:v>
                </c:pt>
                <c:pt idx="9400">
                  <c:v>45043</c:v>
                </c:pt>
                <c:pt idx="9401">
                  <c:v>45044</c:v>
                </c:pt>
                <c:pt idx="9402">
                  <c:v>45045</c:v>
                </c:pt>
                <c:pt idx="9403">
                  <c:v>45046</c:v>
                </c:pt>
                <c:pt idx="9404">
                  <c:v>45047</c:v>
                </c:pt>
                <c:pt idx="9405">
                  <c:v>45048</c:v>
                </c:pt>
                <c:pt idx="9406">
                  <c:v>45049</c:v>
                </c:pt>
                <c:pt idx="9407">
                  <c:v>45050</c:v>
                </c:pt>
                <c:pt idx="9408">
                  <c:v>45051</c:v>
                </c:pt>
                <c:pt idx="9409">
                  <c:v>45052</c:v>
                </c:pt>
                <c:pt idx="9410">
                  <c:v>45053</c:v>
                </c:pt>
                <c:pt idx="9411">
                  <c:v>45054</c:v>
                </c:pt>
                <c:pt idx="9412">
                  <c:v>45055</c:v>
                </c:pt>
                <c:pt idx="9413">
                  <c:v>45056</c:v>
                </c:pt>
                <c:pt idx="9414">
                  <c:v>45057</c:v>
                </c:pt>
                <c:pt idx="9415">
                  <c:v>45058</c:v>
                </c:pt>
                <c:pt idx="9416">
                  <c:v>45059</c:v>
                </c:pt>
                <c:pt idx="9417">
                  <c:v>45060</c:v>
                </c:pt>
                <c:pt idx="9418">
                  <c:v>45061</c:v>
                </c:pt>
                <c:pt idx="9419">
                  <c:v>45062</c:v>
                </c:pt>
                <c:pt idx="9420">
                  <c:v>45063</c:v>
                </c:pt>
                <c:pt idx="9421">
                  <c:v>45064</c:v>
                </c:pt>
                <c:pt idx="9422">
                  <c:v>45065</c:v>
                </c:pt>
                <c:pt idx="9423">
                  <c:v>45066</c:v>
                </c:pt>
                <c:pt idx="9424">
                  <c:v>45067</c:v>
                </c:pt>
                <c:pt idx="9425">
                  <c:v>45068</c:v>
                </c:pt>
                <c:pt idx="9426">
                  <c:v>45069</c:v>
                </c:pt>
                <c:pt idx="9427">
                  <c:v>45070</c:v>
                </c:pt>
              </c:numCache>
            </c:numRef>
          </c:cat>
          <c:val>
            <c:numRef>
              <c:f>Sheet1!$B$2:$B$9429</c:f>
              <c:numCache>
                <c:formatCode>General</c:formatCode>
                <c:ptCount val="9428"/>
                <c:pt idx="6">
                  <c:v>186.99999999999997</c:v>
                </c:pt>
                <c:pt idx="7">
                  <c:v>188.99999999999997</c:v>
                </c:pt>
                <c:pt idx="10">
                  <c:v>191</c:v>
                </c:pt>
                <c:pt idx="11">
                  <c:v>186.99999999999997</c:v>
                </c:pt>
                <c:pt idx="12">
                  <c:v>181.99999999999994</c:v>
                </c:pt>
                <c:pt idx="13">
                  <c:v>178.00000000000003</c:v>
                </c:pt>
                <c:pt idx="14">
                  <c:v>172.99999999999994</c:v>
                </c:pt>
                <c:pt idx="17">
                  <c:v>179.99999999999997</c:v>
                </c:pt>
                <c:pt idx="18">
                  <c:v>178.00000000000003</c:v>
                </c:pt>
                <c:pt idx="19">
                  <c:v>177</c:v>
                </c:pt>
                <c:pt idx="20">
                  <c:v>171.99999999999997</c:v>
                </c:pt>
                <c:pt idx="21">
                  <c:v>170.00000000000003</c:v>
                </c:pt>
                <c:pt idx="24">
                  <c:v>175</c:v>
                </c:pt>
                <c:pt idx="25">
                  <c:v>171</c:v>
                </c:pt>
                <c:pt idx="26">
                  <c:v>170.00000000000003</c:v>
                </c:pt>
                <c:pt idx="27">
                  <c:v>175</c:v>
                </c:pt>
                <c:pt idx="28">
                  <c:v>179</c:v>
                </c:pt>
                <c:pt idx="31">
                  <c:v>172.00000000000006</c:v>
                </c:pt>
                <c:pt idx="32">
                  <c:v>175.99999999999997</c:v>
                </c:pt>
                <c:pt idx="33">
                  <c:v>168.00000000000006</c:v>
                </c:pt>
                <c:pt idx="34">
                  <c:v>167</c:v>
                </c:pt>
                <c:pt idx="35">
                  <c:v>169.00000000000003</c:v>
                </c:pt>
                <c:pt idx="38">
                  <c:v>173.99999999999997</c:v>
                </c:pt>
                <c:pt idx="39">
                  <c:v>174.00000000000003</c:v>
                </c:pt>
                <c:pt idx="40">
                  <c:v>171.99999999999997</c:v>
                </c:pt>
                <c:pt idx="41">
                  <c:v>173.00000000000006</c:v>
                </c:pt>
                <c:pt idx="42">
                  <c:v>173.00000000000006</c:v>
                </c:pt>
                <c:pt idx="45">
                  <c:v>166</c:v>
                </c:pt>
                <c:pt idx="46">
                  <c:v>163.99999999999997</c:v>
                </c:pt>
                <c:pt idx="47">
                  <c:v>156.99999999999994</c:v>
                </c:pt>
                <c:pt idx="48">
                  <c:v>154.99999999999997</c:v>
                </c:pt>
                <c:pt idx="49">
                  <c:v>154</c:v>
                </c:pt>
                <c:pt idx="52">
                  <c:v>148.00000000000006</c:v>
                </c:pt>
                <c:pt idx="53">
                  <c:v>152.00000000000006</c:v>
                </c:pt>
                <c:pt idx="54">
                  <c:v>151.00000000000006</c:v>
                </c:pt>
                <c:pt idx="55">
                  <c:v>152.00000000000006</c:v>
                </c:pt>
                <c:pt idx="56">
                  <c:v>150</c:v>
                </c:pt>
                <c:pt idx="59">
                  <c:v>146.99999999999997</c:v>
                </c:pt>
                <c:pt idx="60">
                  <c:v>149.00000000000003</c:v>
                </c:pt>
                <c:pt idx="61">
                  <c:v>145.00000000000003</c:v>
                </c:pt>
                <c:pt idx="62">
                  <c:v>138.99999999999997</c:v>
                </c:pt>
                <c:pt idx="66">
                  <c:v>138.00000000000009</c:v>
                </c:pt>
                <c:pt idx="67">
                  <c:v>137</c:v>
                </c:pt>
                <c:pt idx="68">
                  <c:v>139.00000000000006</c:v>
                </c:pt>
                <c:pt idx="69">
                  <c:v>134.99999999999997</c:v>
                </c:pt>
                <c:pt idx="70">
                  <c:v>118.99999999999994</c:v>
                </c:pt>
                <c:pt idx="73">
                  <c:v>124.00000000000003</c:v>
                </c:pt>
                <c:pt idx="74">
                  <c:v>125.99999999999997</c:v>
                </c:pt>
                <c:pt idx="75">
                  <c:v>120.00000000000001</c:v>
                </c:pt>
                <c:pt idx="76">
                  <c:v>115.00000000000003</c:v>
                </c:pt>
                <c:pt idx="77">
                  <c:v>115.99999999999993</c:v>
                </c:pt>
                <c:pt idx="80">
                  <c:v>113.00000000000009</c:v>
                </c:pt>
                <c:pt idx="81">
                  <c:v>118.99999999999994</c:v>
                </c:pt>
                <c:pt idx="82">
                  <c:v>112.99999999999999</c:v>
                </c:pt>
                <c:pt idx="83">
                  <c:v>115.00000000000003</c:v>
                </c:pt>
                <c:pt idx="84">
                  <c:v>122.99999999999996</c:v>
                </c:pt>
                <c:pt idx="87">
                  <c:v>125</c:v>
                </c:pt>
                <c:pt idx="88">
                  <c:v>132.00000000000003</c:v>
                </c:pt>
                <c:pt idx="89">
                  <c:v>125</c:v>
                </c:pt>
                <c:pt idx="90">
                  <c:v>130.99999999999997</c:v>
                </c:pt>
                <c:pt idx="91">
                  <c:v>129</c:v>
                </c:pt>
                <c:pt idx="94">
                  <c:v>132.00000000000003</c:v>
                </c:pt>
                <c:pt idx="95">
                  <c:v>133</c:v>
                </c:pt>
                <c:pt idx="96">
                  <c:v>126.99999999999996</c:v>
                </c:pt>
                <c:pt idx="97">
                  <c:v>126.99999999999996</c:v>
                </c:pt>
                <c:pt idx="98">
                  <c:v>126.99999999999996</c:v>
                </c:pt>
                <c:pt idx="101">
                  <c:v>121</c:v>
                </c:pt>
                <c:pt idx="102">
                  <c:v>117.99999999999997</c:v>
                </c:pt>
                <c:pt idx="103">
                  <c:v>120.00000000000001</c:v>
                </c:pt>
                <c:pt idx="104">
                  <c:v>122.00000000000006</c:v>
                </c:pt>
                <c:pt idx="105">
                  <c:v>128.00000000000003</c:v>
                </c:pt>
                <c:pt idx="108">
                  <c:v>130.99999999999997</c:v>
                </c:pt>
                <c:pt idx="109">
                  <c:v>126.00000000000007</c:v>
                </c:pt>
                <c:pt idx="110">
                  <c:v>124.00000000000003</c:v>
                </c:pt>
                <c:pt idx="111">
                  <c:v>125.99999999999997</c:v>
                </c:pt>
                <c:pt idx="112">
                  <c:v>122.99999999999996</c:v>
                </c:pt>
                <c:pt idx="115">
                  <c:v>123.00000000000004</c:v>
                </c:pt>
                <c:pt idx="116">
                  <c:v>121.99999999999997</c:v>
                </c:pt>
                <c:pt idx="117">
                  <c:v>121.00000000000009</c:v>
                </c:pt>
                <c:pt idx="118">
                  <c:v>121.99999999999997</c:v>
                </c:pt>
                <c:pt idx="119">
                  <c:v>125</c:v>
                </c:pt>
                <c:pt idx="122">
                  <c:v>118.99999999999994</c:v>
                </c:pt>
                <c:pt idx="123">
                  <c:v>117</c:v>
                </c:pt>
                <c:pt idx="124">
                  <c:v>108</c:v>
                </c:pt>
                <c:pt idx="125">
                  <c:v>108.99999999999999</c:v>
                </c:pt>
                <c:pt idx="126">
                  <c:v>110.99999999999994</c:v>
                </c:pt>
                <c:pt idx="129">
                  <c:v>108.99999999999999</c:v>
                </c:pt>
                <c:pt idx="130">
                  <c:v>104</c:v>
                </c:pt>
                <c:pt idx="131">
                  <c:v>110.99999999999994</c:v>
                </c:pt>
                <c:pt idx="132">
                  <c:v>116.00000000000001</c:v>
                </c:pt>
                <c:pt idx="133">
                  <c:v>107.00000000000003</c:v>
                </c:pt>
                <c:pt idx="136">
                  <c:v>106.00000000000006</c:v>
                </c:pt>
                <c:pt idx="137">
                  <c:v>106.99999999999994</c:v>
                </c:pt>
                <c:pt idx="138">
                  <c:v>108</c:v>
                </c:pt>
                <c:pt idx="139">
                  <c:v>111.00000000000003</c:v>
                </c:pt>
                <c:pt idx="140">
                  <c:v>111.99999999999991</c:v>
                </c:pt>
                <c:pt idx="143">
                  <c:v>118.99999999999994</c:v>
                </c:pt>
                <c:pt idx="144">
                  <c:v>112.99999999999999</c:v>
                </c:pt>
                <c:pt idx="150">
                  <c:v>120.00000000000001</c:v>
                </c:pt>
                <c:pt idx="151">
                  <c:v>117.99999999999997</c:v>
                </c:pt>
                <c:pt idx="154">
                  <c:v>119.99999999999993</c:v>
                </c:pt>
                <c:pt idx="157">
                  <c:v>113.99999999999997</c:v>
                </c:pt>
                <c:pt idx="158">
                  <c:v>108</c:v>
                </c:pt>
                <c:pt idx="159">
                  <c:v>105.00000000000007</c:v>
                </c:pt>
                <c:pt idx="160">
                  <c:v>112.00000000000001</c:v>
                </c:pt>
                <c:pt idx="161">
                  <c:v>116.00000000000001</c:v>
                </c:pt>
                <c:pt idx="164">
                  <c:v>117</c:v>
                </c:pt>
                <c:pt idx="165">
                  <c:v>112.00000000000001</c:v>
                </c:pt>
                <c:pt idx="166">
                  <c:v>117</c:v>
                </c:pt>
                <c:pt idx="167">
                  <c:v>112.99999999999999</c:v>
                </c:pt>
                <c:pt idx="168">
                  <c:v>115.99999999999997</c:v>
                </c:pt>
                <c:pt idx="171">
                  <c:v>119.00000000000004</c:v>
                </c:pt>
                <c:pt idx="172">
                  <c:v>119</c:v>
                </c:pt>
                <c:pt idx="173">
                  <c:v>114.00000000000006</c:v>
                </c:pt>
                <c:pt idx="174">
                  <c:v>116.00000000000001</c:v>
                </c:pt>
                <c:pt idx="175">
                  <c:v>117</c:v>
                </c:pt>
                <c:pt idx="178">
                  <c:v>121.99999999999997</c:v>
                </c:pt>
                <c:pt idx="179">
                  <c:v>123</c:v>
                </c:pt>
                <c:pt idx="180">
                  <c:v>119.00000000000004</c:v>
                </c:pt>
                <c:pt idx="181">
                  <c:v>116.00000000000001</c:v>
                </c:pt>
                <c:pt idx="182">
                  <c:v>120.00000000000001</c:v>
                </c:pt>
                <c:pt idx="185">
                  <c:v>120.00000000000001</c:v>
                </c:pt>
                <c:pt idx="186">
                  <c:v>117</c:v>
                </c:pt>
                <c:pt idx="187">
                  <c:v>113.00000000000003</c:v>
                </c:pt>
                <c:pt idx="188">
                  <c:v>123</c:v>
                </c:pt>
                <c:pt idx="189">
                  <c:v>113.99999999999997</c:v>
                </c:pt>
                <c:pt idx="192">
                  <c:v>117.99999999999997</c:v>
                </c:pt>
                <c:pt idx="193">
                  <c:v>120.00000000000001</c:v>
                </c:pt>
                <c:pt idx="194">
                  <c:v>115.99999999999997</c:v>
                </c:pt>
                <c:pt idx="195">
                  <c:v>112.99999999999999</c:v>
                </c:pt>
                <c:pt idx="196">
                  <c:v>110.99999999999994</c:v>
                </c:pt>
                <c:pt idx="199">
                  <c:v>109.99999999999997</c:v>
                </c:pt>
                <c:pt idx="200">
                  <c:v>106</c:v>
                </c:pt>
                <c:pt idx="201">
                  <c:v>111.99999999999997</c:v>
                </c:pt>
                <c:pt idx="202">
                  <c:v>110.99999999999999</c:v>
                </c:pt>
                <c:pt idx="203">
                  <c:v>110.99999999999999</c:v>
                </c:pt>
                <c:pt idx="206">
                  <c:v>109.00000000000003</c:v>
                </c:pt>
                <c:pt idx="207">
                  <c:v>110.00000000000001</c:v>
                </c:pt>
                <c:pt idx="208">
                  <c:v>110.00000000000001</c:v>
                </c:pt>
                <c:pt idx="209">
                  <c:v>107.00000000000003</c:v>
                </c:pt>
                <c:pt idx="210">
                  <c:v>106.99999999999999</c:v>
                </c:pt>
                <c:pt idx="213">
                  <c:v>109.00000000000003</c:v>
                </c:pt>
                <c:pt idx="214">
                  <c:v>107.00000000000003</c:v>
                </c:pt>
                <c:pt idx="215">
                  <c:v>107.00000000000003</c:v>
                </c:pt>
                <c:pt idx="216">
                  <c:v>112.99999999999999</c:v>
                </c:pt>
                <c:pt idx="217">
                  <c:v>108.99999999999999</c:v>
                </c:pt>
                <c:pt idx="220">
                  <c:v>110.00000000000001</c:v>
                </c:pt>
                <c:pt idx="221">
                  <c:v>107.00000000000003</c:v>
                </c:pt>
                <c:pt idx="222">
                  <c:v>106</c:v>
                </c:pt>
                <c:pt idx="223">
                  <c:v>104</c:v>
                </c:pt>
                <c:pt idx="224">
                  <c:v>102.99999999999999</c:v>
                </c:pt>
                <c:pt idx="227">
                  <c:v>102</c:v>
                </c:pt>
                <c:pt idx="228">
                  <c:v>100.99999999999997</c:v>
                </c:pt>
                <c:pt idx="229">
                  <c:v>98.999999999999972</c:v>
                </c:pt>
                <c:pt idx="230">
                  <c:v>100</c:v>
                </c:pt>
                <c:pt idx="231">
                  <c:v>92.999999999999972</c:v>
                </c:pt>
                <c:pt idx="234">
                  <c:v>91.000000000000014</c:v>
                </c:pt>
                <c:pt idx="235">
                  <c:v>92.999999999999972</c:v>
                </c:pt>
                <c:pt idx="236">
                  <c:v>91.000000000000014</c:v>
                </c:pt>
                <c:pt idx="237">
                  <c:v>98.000000000000043</c:v>
                </c:pt>
                <c:pt idx="238">
                  <c:v>96</c:v>
                </c:pt>
                <c:pt idx="241">
                  <c:v>98.999999999999972</c:v>
                </c:pt>
                <c:pt idx="242">
                  <c:v>90.000000000000028</c:v>
                </c:pt>
                <c:pt idx="243">
                  <c:v>96</c:v>
                </c:pt>
                <c:pt idx="244">
                  <c:v>87.999999999999986</c:v>
                </c:pt>
                <c:pt idx="245">
                  <c:v>92</c:v>
                </c:pt>
                <c:pt idx="248">
                  <c:v>89.000000000000057</c:v>
                </c:pt>
                <c:pt idx="249">
                  <c:v>83.999999999999986</c:v>
                </c:pt>
                <c:pt idx="250">
                  <c:v>84.999999999999972</c:v>
                </c:pt>
                <c:pt idx="251">
                  <c:v>83.999999999999986</c:v>
                </c:pt>
                <c:pt idx="256">
                  <c:v>84.000000000000071</c:v>
                </c:pt>
                <c:pt idx="257">
                  <c:v>79</c:v>
                </c:pt>
                <c:pt idx="258">
                  <c:v>75</c:v>
                </c:pt>
                <c:pt idx="259">
                  <c:v>83</c:v>
                </c:pt>
                <c:pt idx="262">
                  <c:v>84.999999999999972</c:v>
                </c:pt>
                <c:pt idx="263">
                  <c:v>82.000000000000028</c:v>
                </c:pt>
                <c:pt idx="264">
                  <c:v>89.000000000000057</c:v>
                </c:pt>
                <c:pt idx="265">
                  <c:v>88.999999999999972</c:v>
                </c:pt>
                <c:pt idx="266">
                  <c:v>85.999999999999943</c:v>
                </c:pt>
                <c:pt idx="269">
                  <c:v>88.999999999999972</c:v>
                </c:pt>
                <c:pt idx="270">
                  <c:v>93.999999999999943</c:v>
                </c:pt>
                <c:pt idx="271">
                  <c:v>89.999999999999943</c:v>
                </c:pt>
                <c:pt idx="272">
                  <c:v>96</c:v>
                </c:pt>
                <c:pt idx="276">
                  <c:v>88.999999999999972</c:v>
                </c:pt>
                <c:pt idx="277">
                  <c:v>84.999999999999972</c:v>
                </c:pt>
                <c:pt idx="278">
                  <c:v>88.999999999999972</c:v>
                </c:pt>
                <c:pt idx="279">
                  <c:v>83.999999999999986</c:v>
                </c:pt>
                <c:pt idx="280">
                  <c:v>95.000000000000014</c:v>
                </c:pt>
                <c:pt idx="283">
                  <c:v>96.999999999999972</c:v>
                </c:pt>
                <c:pt idx="284">
                  <c:v>97.999999999999957</c:v>
                </c:pt>
                <c:pt idx="285">
                  <c:v>96.999999999999972</c:v>
                </c:pt>
                <c:pt idx="286">
                  <c:v>92.999999999999972</c:v>
                </c:pt>
                <c:pt idx="287">
                  <c:v>101.00000000000007</c:v>
                </c:pt>
                <c:pt idx="290">
                  <c:v>99.000000000000028</c:v>
                </c:pt>
                <c:pt idx="291">
                  <c:v>96.999999999999972</c:v>
                </c:pt>
                <c:pt idx="292">
                  <c:v>95.000000000000014</c:v>
                </c:pt>
                <c:pt idx="294">
                  <c:v>87.000000000000014</c:v>
                </c:pt>
                <c:pt idx="297">
                  <c:v>87.999999999999986</c:v>
                </c:pt>
                <c:pt idx="298">
                  <c:v>86.000000000000028</c:v>
                </c:pt>
                <c:pt idx="299">
                  <c:v>79.999999999999986</c:v>
                </c:pt>
                <c:pt idx="300">
                  <c:v>90.000000000000028</c:v>
                </c:pt>
                <c:pt idx="301">
                  <c:v>97.000000000000057</c:v>
                </c:pt>
                <c:pt idx="305">
                  <c:v>86.000000000000028</c:v>
                </c:pt>
                <c:pt idx="306">
                  <c:v>88.000000000000085</c:v>
                </c:pt>
                <c:pt idx="307">
                  <c:v>87.000000000000014</c:v>
                </c:pt>
                <c:pt idx="308">
                  <c:v>79.999999999999986</c:v>
                </c:pt>
                <c:pt idx="311">
                  <c:v>79</c:v>
                </c:pt>
                <c:pt idx="312">
                  <c:v>79.999999999999986</c:v>
                </c:pt>
                <c:pt idx="313">
                  <c:v>78.000000000000028</c:v>
                </c:pt>
                <c:pt idx="315">
                  <c:v>78.000000000000028</c:v>
                </c:pt>
                <c:pt idx="318">
                  <c:v>79.000000000000085</c:v>
                </c:pt>
                <c:pt idx="319">
                  <c:v>81.000000000000057</c:v>
                </c:pt>
                <c:pt idx="320">
                  <c:v>81.000000000000057</c:v>
                </c:pt>
                <c:pt idx="321">
                  <c:v>81.000000000000057</c:v>
                </c:pt>
                <c:pt idx="322">
                  <c:v>80.000000000000071</c:v>
                </c:pt>
                <c:pt idx="325">
                  <c:v>78.000000000000028</c:v>
                </c:pt>
                <c:pt idx="326">
                  <c:v>79</c:v>
                </c:pt>
                <c:pt idx="327">
                  <c:v>76.999999999999957</c:v>
                </c:pt>
                <c:pt idx="328">
                  <c:v>80.999999999999957</c:v>
                </c:pt>
                <c:pt idx="329">
                  <c:v>84.000000000000071</c:v>
                </c:pt>
                <c:pt idx="332">
                  <c:v>84.999999999999972</c:v>
                </c:pt>
                <c:pt idx="333">
                  <c:v>90.000000000000028</c:v>
                </c:pt>
                <c:pt idx="334">
                  <c:v>84.999999999999972</c:v>
                </c:pt>
                <c:pt idx="335">
                  <c:v>91.000000000000014</c:v>
                </c:pt>
                <c:pt idx="336">
                  <c:v>84.999999999999972</c:v>
                </c:pt>
                <c:pt idx="339">
                  <c:v>90.999999999999972</c:v>
                </c:pt>
                <c:pt idx="340">
                  <c:v>89.999999999999943</c:v>
                </c:pt>
                <c:pt idx="341">
                  <c:v>91.000000000000014</c:v>
                </c:pt>
                <c:pt idx="342">
                  <c:v>84.000000000000071</c:v>
                </c:pt>
                <c:pt idx="343">
                  <c:v>81</c:v>
                </c:pt>
                <c:pt idx="346">
                  <c:v>80.999999999999957</c:v>
                </c:pt>
                <c:pt idx="347">
                  <c:v>82.000000000000028</c:v>
                </c:pt>
                <c:pt idx="348">
                  <c:v>82.000000000000028</c:v>
                </c:pt>
                <c:pt idx="349">
                  <c:v>81.999999999999986</c:v>
                </c:pt>
                <c:pt idx="350">
                  <c:v>85.000000000000014</c:v>
                </c:pt>
                <c:pt idx="353">
                  <c:v>85.999999999999986</c:v>
                </c:pt>
                <c:pt idx="354">
                  <c:v>81.000000000000057</c:v>
                </c:pt>
                <c:pt idx="355">
                  <c:v>80.999999999999957</c:v>
                </c:pt>
                <c:pt idx="356">
                  <c:v>81.999999999999943</c:v>
                </c:pt>
                <c:pt idx="357">
                  <c:v>83.999999999999986</c:v>
                </c:pt>
                <c:pt idx="360">
                  <c:v>79.999999999999986</c:v>
                </c:pt>
                <c:pt idx="361">
                  <c:v>77.000000000000043</c:v>
                </c:pt>
                <c:pt idx="362">
                  <c:v>72.000000000000057</c:v>
                </c:pt>
                <c:pt idx="363">
                  <c:v>80.999999999999957</c:v>
                </c:pt>
                <c:pt idx="364">
                  <c:v>79</c:v>
                </c:pt>
                <c:pt idx="367">
                  <c:v>79</c:v>
                </c:pt>
                <c:pt idx="368">
                  <c:v>75</c:v>
                </c:pt>
                <c:pt idx="369">
                  <c:v>77</c:v>
                </c:pt>
                <c:pt idx="370">
                  <c:v>77</c:v>
                </c:pt>
                <c:pt idx="371">
                  <c:v>75.999999999999972</c:v>
                </c:pt>
                <c:pt idx="374">
                  <c:v>80.999999999999957</c:v>
                </c:pt>
                <c:pt idx="375">
                  <c:v>75.999999999999972</c:v>
                </c:pt>
                <c:pt idx="376">
                  <c:v>79.999999999999986</c:v>
                </c:pt>
                <c:pt idx="377">
                  <c:v>76.000000000000028</c:v>
                </c:pt>
                <c:pt idx="378">
                  <c:v>84.000000000000028</c:v>
                </c:pt>
                <c:pt idx="381">
                  <c:v>80.000000000000028</c:v>
                </c:pt>
                <c:pt idx="382">
                  <c:v>83.999999999999986</c:v>
                </c:pt>
                <c:pt idx="383">
                  <c:v>80.999999999999957</c:v>
                </c:pt>
                <c:pt idx="384">
                  <c:v>81</c:v>
                </c:pt>
                <c:pt idx="385">
                  <c:v>73</c:v>
                </c:pt>
                <c:pt idx="388">
                  <c:v>83.000000000000057</c:v>
                </c:pt>
                <c:pt idx="389">
                  <c:v>79</c:v>
                </c:pt>
                <c:pt idx="390">
                  <c:v>74.999999999999957</c:v>
                </c:pt>
                <c:pt idx="391">
                  <c:v>73</c:v>
                </c:pt>
                <c:pt idx="392">
                  <c:v>78.999999999999957</c:v>
                </c:pt>
                <c:pt idx="395">
                  <c:v>82.000000000000028</c:v>
                </c:pt>
                <c:pt idx="396">
                  <c:v>87.000000000000014</c:v>
                </c:pt>
                <c:pt idx="397">
                  <c:v>90.999999999999972</c:v>
                </c:pt>
                <c:pt idx="398">
                  <c:v>83.999999999999986</c:v>
                </c:pt>
                <c:pt idx="399">
                  <c:v>83</c:v>
                </c:pt>
                <c:pt idx="402">
                  <c:v>82.999999999999957</c:v>
                </c:pt>
                <c:pt idx="403">
                  <c:v>83.999999999999986</c:v>
                </c:pt>
                <c:pt idx="404">
                  <c:v>79.999999999999986</c:v>
                </c:pt>
                <c:pt idx="405">
                  <c:v>80.999999999999957</c:v>
                </c:pt>
                <c:pt idx="406">
                  <c:v>83.000000000000057</c:v>
                </c:pt>
                <c:pt idx="409">
                  <c:v>74.000000000000028</c:v>
                </c:pt>
                <c:pt idx="410">
                  <c:v>71.999999999999972</c:v>
                </c:pt>
                <c:pt idx="411">
                  <c:v>67.000000000000043</c:v>
                </c:pt>
                <c:pt idx="412">
                  <c:v>64.000000000000014</c:v>
                </c:pt>
                <c:pt idx="413">
                  <c:v>64.000000000000057</c:v>
                </c:pt>
                <c:pt idx="416">
                  <c:v>56.999999999999943</c:v>
                </c:pt>
                <c:pt idx="417">
                  <c:v>58.000000000000007</c:v>
                </c:pt>
                <c:pt idx="418">
                  <c:v>60.999999999999986</c:v>
                </c:pt>
                <c:pt idx="419">
                  <c:v>69.000000000000043</c:v>
                </c:pt>
                <c:pt idx="420">
                  <c:v>68.999999999999943</c:v>
                </c:pt>
                <c:pt idx="423">
                  <c:v>71</c:v>
                </c:pt>
                <c:pt idx="424">
                  <c:v>70.999999999999957</c:v>
                </c:pt>
                <c:pt idx="425">
                  <c:v>64.000000000000014</c:v>
                </c:pt>
                <c:pt idx="426">
                  <c:v>62.999999999999943</c:v>
                </c:pt>
                <c:pt idx="427">
                  <c:v>64.999999999999986</c:v>
                </c:pt>
                <c:pt idx="430">
                  <c:v>65.999999999999972</c:v>
                </c:pt>
                <c:pt idx="431">
                  <c:v>64.999999999999986</c:v>
                </c:pt>
                <c:pt idx="432">
                  <c:v>62.999999999999986</c:v>
                </c:pt>
                <c:pt idx="433">
                  <c:v>71.000000000000043</c:v>
                </c:pt>
                <c:pt idx="434">
                  <c:v>103.00000000000003</c:v>
                </c:pt>
                <c:pt idx="437">
                  <c:v>100.99999999999997</c:v>
                </c:pt>
                <c:pt idx="438">
                  <c:v>93.000000000000014</c:v>
                </c:pt>
                <c:pt idx="439">
                  <c:v>89.999999999999986</c:v>
                </c:pt>
                <c:pt idx="440">
                  <c:v>83</c:v>
                </c:pt>
                <c:pt idx="441">
                  <c:v>87.999999999999986</c:v>
                </c:pt>
                <c:pt idx="444">
                  <c:v>89.999999999999986</c:v>
                </c:pt>
                <c:pt idx="445">
                  <c:v>90.000000000000028</c:v>
                </c:pt>
                <c:pt idx="446">
                  <c:v>89.000000000000014</c:v>
                </c:pt>
                <c:pt idx="447">
                  <c:v>88.999999999999972</c:v>
                </c:pt>
                <c:pt idx="448">
                  <c:v>89.999999999999986</c:v>
                </c:pt>
                <c:pt idx="451">
                  <c:v>95.000000000000014</c:v>
                </c:pt>
                <c:pt idx="452">
                  <c:v>91.000000000000014</c:v>
                </c:pt>
                <c:pt idx="453">
                  <c:v>89.999999999999986</c:v>
                </c:pt>
                <c:pt idx="454">
                  <c:v>92</c:v>
                </c:pt>
                <c:pt idx="455">
                  <c:v>90.000000000000028</c:v>
                </c:pt>
                <c:pt idx="458">
                  <c:v>89.999999999999986</c:v>
                </c:pt>
                <c:pt idx="459">
                  <c:v>89.999999999999986</c:v>
                </c:pt>
                <c:pt idx="460">
                  <c:v>89.000000000000014</c:v>
                </c:pt>
                <c:pt idx="461">
                  <c:v>87.000000000000014</c:v>
                </c:pt>
                <c:pt idx="462">
                  <c:v>87.999999999999986</c:v>
                </c:pt>
                <c:pt idx="465">
                  <c:v>87.999999999999986</c:v>
                </c:pt>
                <c:pt idx="466">
                  <c:v>84.000000000000028</c:v>
                </c:pt>
                <c:pt idx="467">
                  <c:v>84.999999999999972</c:v>
                </c:pt>
                <c:pt idx="468">
                  <c:v>81.999999999999986</c:v>
                </c:pt>
                <c:pt idx="469">
                  <c:v>79.999999999999986</c:v>
                </c:pt>
                <c:pt idx="472">
                  <c:v>78.000000000000028</c:v>
                </c:pt>
                <c:pt idx="473">
                  <c:v>79</c:v>
                </c:pt>
                <c:pt idx="474">
                  <c:v>79</c:v>
                </c:pt>
                <c:pt idx="475">
                  <c:v>77</c:v>
                </c:pt>
                <c:pt idx="476">
                  <c:v>72.000000000000014</c:v>
                </c:pt>
                <c:pt idx="479">
                  <c:v>73.000000000000043</c:v>
                </c:pt>
                <c:pt idx="480">
                  <c:v>81.999999999999986</c:v>
                </c:pt>
                <c:pt idx="481">
                  <c:v>83</c:v>
                </c:pt>
                <c:pt idx="482">
                  <c:v>84.000000000000028</c:v>
                </c:pt>
                <c:pt idx="483">
                  <c:v>84.000000000000028</c:v>
                </c:pt>
                <c:pt idx="486">
                  <c:v>81.999999999999986</c:v>
                </c:pt>
                <c:pt idx="487">
                  <c:v>78.000000000000028</c:v>
                </c:pt>
                <c:pt idx="488">
                  <c:v>76.999999999999957</c:v>
                </c:pt>
                <c:pt idx="489">
                  <c:v>80.000000000000028</c:v>
                </c:pt>
                <c:pt idx="490">
                  <c:v>83</c:v>
                </c:pt>
                <c:pt idx="493">
                  <c:v>78.999999999999957</c:v>
                </c:pt>
                <c:pt idx="494">
                  <c:v>76.000000000000028</c:v>
                </c:pt>
                <c:pt idx="495">
                  <c:v>79</c:v>
                </c:pt>
                <c:pt idx="496">
                  <c:v>76.000000000000028</c:v>
                </c:pt>
                <c:pt idx="497">
                  <c:v>77</c:v>
                </c:pt>
                <c:pt idx="500">
                  <c:v>79.999999999999986</c:v>
                </c:pt>
                <c:pt idx="501">
                  <c:v>81.999999999999986</c:v>
                </c:pt>
                <c:pt idx="502">
                  <c:v>85.999999999999986</c:v>
                </c:pt>
                <c:pt idx="503">
                  <c:v>87.999999999999986</c:v>
                </c:pt>
                <c:pt idx="504">
                  <c:v>87.000000000000014</c:v>
                </c:pt>
                <c:pt idx="507">
                  <c:v>87.000000000000014</c:v>
                </c:pt>
                <c:pt idx="508">
                  <c:v>90.999999999999972</c:v>
                </c:pt>
                <c:pt idx="509">
                  <c:v>92.000000000000043</c:v>
                </c:pt>
                <c:pt idx="514">
                  <c:v>92</c:v>
                </c:pt>
                <c:pt idx="515">
                  <c:v>88.999999999999972</c:v>
                </c:pt>
                <c:pt idx="516">
                  <c:v>87.999999999999943</c:v>
                </c:pt>
                <c:pt idx="521">
                  <c:v>84.000000000000028</c:v>
                </c:pt>
                <c:pt idx="522">
                  <c:v>83.999999999999986</c:v>
                </c:pt>
                <c:pt idx="523">
                  <c:v>85.000000000000014</c:v>
                </c:pt>
                <c:pt idx="524">
                  <c:v>85.999999999999986</c:v>
                </c:pt>
                <c:pt idx="525">
                  <c:v>87.000000000000014</c:v>
                </c:pt>
                <c:pt idx="528">
                  <c:v>88.999999999999972</c:v>
                </c:pt>
                <c:pt idx="529">
                  <c:v>93.000000000000014</c:v>
                </c:pt>
                <c:pt idx="530">
                  <c:v>89.000000000000014</c:v>
                </c:pt>
                <c:pt idx="531">
                  <c:v>89.999999999999986</c:v>
                </c:pt>
                <c:pt idx="532">
                  <c:v>89.999999999999986</c:v>
                </c:pt>
                <c:pt idx="535">
                  <c:v>93.000000000000014</c:v>
                </c:pt>
                <c:pt idx="536">
                  <c:v>92.999999999999972</c:v>
                </c:pt>
                <c:pt idx="537">
                  <c:v>94</c:v>
                </c:pt>
                <c:pt idx="538">
                  <c:v>92.000000000000043</c:v>
                </c:pt>
                <c:pt idx="539">
                  <c:v>89.000000000000014</c:v>
                </c:pt>
                <c:pt idx="542">
                  <c:v>89.999999999999986</c:v>
                </c:pt>
                <c:pt idx="543">
                  <c:v>91.000000000000014</c:v>
                </c:pt>
                <c:pt idx="544">
                  <c:v>89.000000000000014</c:v>
                </c:pt>
                <c:pt idx="545">
                  <c:v>89.000000000000014</c:v>
                </c:pt>
                <c:pt idx="546">
                  <c:v>87.999999999999986</c:v>
                </c:pt>
                <c:pt idx="549">
                  <c:v>86.999999999999972</c:v>
                </c:pt>
                <c:pt idx="550">
                  <c:v>88.999999999999972</c:v>
                </c:pt>
                <c:pt idx="551">
                  <c:v>89.000000000000014</c:v>
                </c:pt>
                <c:pt idx="552">
                  <c:v>92</c:v>
                </c:pt>
                <c:pt idx="553">
                  <c:v>92</c:v>
                </c:pt>
                <c:pt idx="556">
                  <c:v>96.000000000000043</c:v>
                </c:pt>
                <c:pt idx="557">
                  <c:v>91.000000000000014</c:v>
                </c:pt>
                <c:pt idx="558">
                  <c:v>91.000000000000014</c:v>
                </c:pt>
                <c:pt idx="559">
                  <c:v>94.000000000000043</c:v>
                </c:pt>
                <c:pt idx="560">
                  <c:v>92</c:v>
                </c:pt>
                <c:pt idx="563">
                  <c:v>101.00000000000003</c:v>
                </c:pt>
                <c:pt idx="564">
                  <c:v>100.00000000000004</c:v>
                </c:pt>
                <c:pt idx="565">
                  <c:v>99.999999999999957</c:v>
                </c:pt>
                <c:pt idx="566">
                  <c:v>97.999999999999957</c:v>
                </c:pt>
                <c:pt idx="567">
                  <c:v>101.00000000000003</c:v>
                </c:pt>
                <c:pt idx="570">
                  <c:v>103.00000000000003</c:v>
                </c:pt>
                <c:pt idx="571">
                  <c:v>98.999999999999972</c:v>
                </c:pt>
                <c:pt idx="572">
                  <c:v>99.000000000000028</c:v>
                </c:pt>
                <c:pt idx="573">
                  <c:v>97.999999999999957</c:v>
                </c:pt>
                <c:pt idx="574">
                  <c:v>100</c:v>
                </c:pt>
                <c:pt idx="577">
                  <c:v>98.999999999999972</c:v>
                </c:pt>
                <c:pt idx="578">
                  <c:v>100.00000000000004</c:v>
                </c:pt>
                <c:pt idx="579">
                  <c:v>100</c:v>
                </c:pt>
                <c:pt idx="580">
                  <c:v>105.99999999999996</c:v>
                </c:pt>
                <c:pt idx="581">
                  <c:v>108.99999999999999</c:v>
                </c:pt>
                <c:pt idx="584">
                  <c:v>108.00000000000006</c:v>
                </c:pt>
                <c:pt idx="585">
                  <c:v>112.99999999999999</c:v>
                </c:pt>
                <c:pt idx="586">
                  <c:v>113.99999999999997</c:v>
                </c:pt>
                <c:pt idx="587">
                  <c:v>116.00000000000006</c:v>
                </c:pt>
                <c:pt idx="588">
                  <c:v>114.00000000000006</c:v>
                </c:pt>
                <c:pt idx="591">
                  <c:v>111.99999999999997</c:v>
                </c:pt>
                <c:pt idx="592">
                  <c:v>93.999999999999943</c:v>
                </c:pt>
                <c:pt idx="593">
                  <c:v>107.00000000000003</c:v>
                </c:pt>
                <c:pt idx="594">
                  <c:v>105.99999999999996</c:v>
                </c:pt>
                <c:pt idx="595">
                  <c:v>104.99999999999999</c:v>
                </c:pt>
                <c:pt idx="598">
                  <c:v>110.00000000000006</c:v>
                </c:pt>
                <c:pt idx="599">
                  <c:v>109.99999999999997</c:v>
                </c:pt>
                <c:pt idx="600">
                  <c:v>112.00000000000001</c:v>
                </c:pt>
                <c:pt idx="601">
                  <c:v>113.00000000000003</c:v>
                </c:pt>
                <c:pt idx="602">
                  <c:v>115.99999999999997</c:v>
                </c:pt>
                <c:pt idx="605">
                  <c:v>123.00000000000004</c:v>
                </c:pt>
                <c:pt idx="606">
                  <c:v>124.00000000000003</c:v>
                </c:pt>
                <c:pt idx="607">
                  <c:v>121.00000000000004</c:v>
                </c:pt>
                <c:pt idx="608">
                  <c:v>122.00000000000001</c:v>
                </c:pt>
                <c:pt idx="613">
                  <c:v>121.00000000000004</c:v>
                </c:pt>
                <c:pt idx="614">
                  <c:v>114.99999999999994</c:v>
                </c:pt>
                <c:pt idx="615">
                  <c:v>112.99999999999999</c:v>
                </c:pt>
                <c:pt idx="616">
                  <c:v>114.00000000000001</c:v>
                </c:pt>
                <c:pt idx="619">
                  <c:v>112.99999999999999</c:v>
                </c:pt>
                <c:pt idx="620">
                  <c:v>112.99999999999999</c:v>
                </c:pt>
                <c:pt idx="621">
                  <c:v>115.99999999999997</c:v>
                </c:pt>
                <c:pt idx="622">
                  <c:v>113.00000000000003</c:v>
                </c:pt>
                <c:pt idx="623">
                  <c:v>119</c:v>
                </c:pt>
                <c:pt idx="626">
                  <c:v>122.00000000000001</c:v>
                </c:pt>
                <c:pt idx="627">
                  <c:v>119.00000000000004</c:v>
                </c:pt>
                <c:pt idx="628">
                  <c:v>122.00000000000001</c:v>
                </c:pt>
                <c:pt idx="629">
                  <c:v>123.00000000000004</c:v>
                </c:pt>
                <c:pt idx="630">
                  <c:v>126.00000000000003</c:v>
                </c:pt>
                <c:pt idx="633">
                  <c:v>127.00000000000004</c:v>
                </c:pt>
                <c:pt idx="634">
                  <c:v>127</c:v>
                </c:pt>
                <c:pt idx="635">
                  <c:v>125</c:v>
                </c:pt>
                <c:pt idx="636">
                  <c:v>125.99999999999997</c:v>
                </c:pt>
                <c:pt idx="637">
                  <c:v>122.00000000000001</c:v>
                </c:pt>
                <c:pt idx="640">
                  <c:v>123.00000000000004</c:v>
                </c:pt>
                <c:pt idx="641">
                  <c:v>122.00000000000001</c:v>
                </c:pt>
                <c:pt idx="642">
                  <c:v>127.99999999999994</c:v>
                </c:pt>
                <c:pt idx="643">
                  <c:v>129</c:v>
                </c:pt>
                <c:pt idx="644">
                  <c:v>132.00000000000003</c:v>
                </c:pt>
                <c:pt idx="647">
                  <c:v>136.00000000000003</c:v>
                </c:pt>
                <c:pt idx="648">
                  <c:v>137</c:v>
                </c:pt>
                <c:pt idx="649">
                  <c:v>144.00000000000003</c:v>
                </c:pt>
                <c:pt idx="651">
                  <c:v>136.00000000000003</c:v>
                </c:pt>
                <c:pt idx="654">
                  <c:v>147.00000000000003</c:v>
                </c:pt>
                <c:pt idx="655">
                  <c:v>139.00000000000006</c:v>
                </c:pt>
                <c:pt idx="656">
                  <c:v>136</c:v>
                </c:pt>
                <c:pt idx="657">
                  <c:v>130.00000000000003</c:v>
                </c:pt>
                <c:pt idx="658">
                  <c:v>134.99999999999997</c:v>
                </c:pt>
                <c:pt idx="662">
                  <c:v>132.00000000000003</c:v>
                </c:pt>
                <c:pt idx="663">
                  <c:v>138.00000000000003</c:v>
                </c:pt>
                <c:pt idx="664">
                  <c:v>138.99999999999997</c:v>
                </c:pt>
                <c:pt idx="665">
                  <c:v>138</c:v>
                </c:pt>
                <c:pt idx="668">
                  <c:v>137</c:v>
                </c:pt>
                <c:pt idx="669">
                  <c:v>138</c:v>
                </c:pt>
                <c:pt idx="670">
                  <c:v>137</c:v>
                </c:pt>
                <c:pt idx="672">
                  <c:v>140.00000000000003</c:v>
                </c:pt>
                <c:pt idx="675">
                  <c:v>141</c:v>
                </c:pt>
                <c:pt idx="676">
                  <c:v>141</c:v>
                </c:pt>
                <c:pt idx="677">
                  <c:v>141</c:v>
                </c:pt>
                <c:pt idx="678">
                  <c:v>144.00000000000003</c:v>
                </c:pt>
                <c:pt idx="679">
                  <c:v>143.00000000000003</c:v>
                </c:pt>
                <c:pt idx="682">
                  <c:v>142.99999999999997</c:v>
                </c:pt>
                <c:pt idx="683">
                  <c:v>144</c:v>
                </c:pt>
                <c:pt idx="684">
                  <c:v>138.00000000000003</c:v>
                </c:pt>
                <c:pt idx="685">
                  <c:v>137.00000000000006</c:v>
                </c:pt>
                <c:pt idx="686">
                  <c:v>133</c:v>
                </c:pt>
                <c:pt idx="689">
                  <c:v>136.00000000000003</c:v>
                </c:pt>
                <c:pt idx="690">
                  <c:v>139.99999999999994</c:v>
                </c:pt>
                <c:pt idx="691">
                  <c:v>142</c:v>
                </c:pt>
                <c:pt idx="692">
                  <c:v>142</c:v>
                </c:pt>
                <c:pt idx="693">
                  <c:v>146.00000000000003</c:v>
                </c:pt>
                <c:pt idx="696">
                  <c:v>144.99999999999997</c:v>
                </c:pt>
                <c:pt idx="697">
                  <c:v>142.00000000000003</c:v>
                </c:pt>
                <c:pt idx="698">
                  <c:v>139.00000000000006</c:v>
                </c:pt>
                <c:pt idx="699">
                  <c:v>143.00000000000003</c:v>
                </c:pt>
                <c:pt idx="700">
                  <c:v>146.99999999999997</c:v>
                </c:pt>
                <c:pt idx="703">
                  <c:v>148.99999999999997</c:v>
                </c:pt>
                <c:pt idx="704">
                  <c:v>152.99999999999997</c:v>
                </c:pt>
                <c:pt idx="705">
                  <c:v>155.99999999999997</c:v>
                </c:pt>
                <c:pt idx="706">
                  <c:v>154.99999999999997</c:v>
                </c:pt>
                <c:pt idx="707">
                  <c:v>148.99999999999997</c:v>
                </c:pt>
                <c:pt idx="710">
                  <c:v>152.00000000000006</c:v>
                </c:pt>
                <c:pt idx="711">
                  <c:v>144</c:v>
                </c:pt>
                <c:pt idx="712">
                  <c:v>147.99999999999994</c:v>
                </c:pt>
                <c:pt idx="713">
                  <c:v>149.99999999999994</c:v>
                </c:pt>
                <c:pt idx="714">
                  <c:v>140</c:v>
                </c:pt>
                <c:pt idx="717">
                  <c:v>136.99999999999997</c:v>
                </c:pt>
                <c:pt idx="718">
                  <c:v>134.99999999999997</c:v>
                </c:pt>
                <c:pt idx="719">
                  <c:v>136</c:v>
                </c:pt>
                <c:pt idx="720">
                  <c:v>138</c:v>
                </c:pt>
                <c:pt idx="721">
                  <c:v>136.00000000000003</c:v>
                </c:pt>
                <c:pt idx="724">
                  <c:v>142.00000000000003</c:v>
                </c:pt>
                <c:pt idx="725">
                  <c:v>142.00000000000003</c:v>
                </c:pt>
                <c:pt idx="726">
                  <c:v>140</c:v>
                </c:pt>
                <c:pt idx="727">
                  <c:v>138.99999999999997</c:v>
                </c:pt>
                <c:pt idx="728">
                  <c:v>139.99999999999994</c:v>
                </c:pt>
                <c:pt idx="731">
                  <c:v>142.00000000000003</c:v>
                </c:pt>
                <c:pt idx="732">
                  <c:v>134.99999999999997</c:v>
                </c:pt>
                <c:pt idx="733">
                  <c:v>138</c:v>
                </c:pt>
                <c:pt idx="734">
                  <c:v>138.99999999999997</c:v>
                </c:pt>
                <c:pt idx="735">
                  <c:v>138.99999999999997</c:v>
                </c:pt>
                <c:pt idx="738">
                  <c:v>139.00000000000006</c:v>
                </c:pt>
                <c:pt idx="739">
                  <c:v>140.00000000000003</c:v>
                </c:pt>
                <c:pt idx="740">
                  <c:v>142.99999999999997</c:v>
                </c:pt>
                <c:pt idx="741">
                  <c:v>142.00000000000003</c:v>
                </c:pt>
                <c:pt idx="742">
                  <c:v>143.00000000000003</c:v>
                </c:pt>
                <c:pt idx="745">
                  <c:v>142.99999999999997</c:v>
                </c:pt>
                <c:pt idx="746">
                  <c:v>142.99999999999997</c:v>
                </c:pt>
                <c:pt idx="747">
                  <c:v>146</c:v>
                </c:pt>
                <c:pt idx="748">
                  <c:v>144.99999999999997</c:v>
                </c:pt>
                <c:pt idx="749">
                  <c:v>148</c:v>
                </c:pt>
                <c:pt idx="752">
                  <c:v>145.99999999999994</c:v>
                </c:pt>
                <c:pt idx="753">
                  <c:v>142</c:v>
                </c:pt>
                <c:pt idx="754">
                  <c:v>139</c:v>
                </c:pt>
                <c:pt idx="755">
                  <c:v>137</c:v>
                </c:pt>
                <c:pt idx="756">
                  <c:v>134</c:v>
                </c:pt>
                <c:pt idx="759">
                  <c:v>135</c:v>
                </c:pt>
                <c:pt idx="760">
                  <c:v>140.99999999999997</c:v>
                </c:pt>
                <c:pt idx="761">
                  <c:v>140</c:v>
                </c:pt>
                <c:pt idx="762">
                  <c:v>143.00000000000003</c:v>
                </c:pt>
                <c:pt idx="763">
                  <c:v>145.99999999999994</c:v>
                </c:pt>
                <c:pt idx="766">
                  <c:v>149.00000000000003</c:v>
                </c:pt>
                <c:pt idx="767">
                  <c:v>147.00000000000003</c:v>
                </c:pt>
                <c:pt idx="768">
                  <c:v>149.99999999999994</c:v>
                </c:pt>
                <c:pt idx="769">
                  <c:v>147.00000000000003</c:v>
                </c:pt>
                <c:pt idx="770">
                  <c:v>146.99999999999997</c:v>
                </c:pt>
                <c:pt idx="773">
                  <c:v>147.99999999999994</c:v>
                </c:pt>
                <c:pt idx="774">
                  <c:v>148.00000000000006</c:v>
                </c:pt>
                <c:pt idx="775">
                  <c:v>150.99999999999997</c:v>
                </c:pt>
                <c:pt idx="776">
                  <c:v>152.99999999999997</c:v>
                </c:pt>
                <c:pt idx="777">
                  <c:v>152.00000000000006</c:v>
                </c:pt>
                <c:pt idx="780">
                  <c:v>153.00000000000003</c:v>
                </c:pt>
                <c:pt idx="781">
                  <c:v>152.00000000000006</c:v>
                </c:pt>
                <c:pt idx="782">
                  <c:v>151.00000000000003</c:v>
                </c:pt>
                <c:pt idx="783">
                  <c:v>151.00000000000003</c:v>
                </c:pt>
                <c:pt idx="784">
                  <c:v>150</c:v>
                </c:pt>
                <c:pt idx="787">
                  <c:v>150</c:v>
                </c:pt>
                <c:pt idx="788">
                  <c:v>147.00000000000003</c:v>
                </c:pt>
                <c:pt idx="789">
                  <c:v>149.99999999999994</c:v>
                </c:pt>
                <c:pt idx="790">
                  <c:v>149.00000000000003</c:v>
                </c:pt>
                <c:pt idx="791">
                  <c:v>140.99999999999997</c:v>
                </c:pt>
                <c:pt idx="794">
                  <c:v>135.99999999999994</c:v>
                </c:pt>
                <c:pt idx="795">
                  <c:v>134.00000000000003</c:v>
                </c:pt>
                <c:pt idx="796">
                  <c:v>130.99999999999997</c:v>
                </c:pt>
                <c:pt idx="797">
                  <c:v>134</c:v>
                </c:pt>
                <c:pt idx="798">
                  <c:v>136.00000000000003</c:v>
                </c:pt>
                <c:pt idx="801">
                  <c:v>134.00000000000003</c:v>
                </c:pt>
                <c:pt idx="802">
                  <c:v>133</c:v>
                </c:pt>
                <c:pt idx="803">
                  <c:v>131.99999999999994</c:v>
                </c:pt>
                <c:pt idx="804">
                  <c:v>133</c:v>
                </c:pt>
                <c:pt idx="805">
                  <c:v>133</c:v>
                </c:pt>
                <c:pt idx="808">
                  <c:v>136.00000000000003</c:v>
                </c:pt>
                <c:pt idx="809">
                  <c:v>137</c:v>
                </c:pt>
                <c:pt idx="810">
                  <c:v>134</c:v>
                </c:pt>
                <c:pt idx="811">
                  <c:v>134</c:v>
                </c:pt>
                <c:pt idx="812">
                  <c:v>134</c:v>
                </c:pt>
                <c:pt idx="815">
                  <c:v>134.00000000000009</c:v>
                </c:pt>
                <c:pt idx="816">
                  <c:v>131.99999999999994</c:v>
                </c:pt>
                <c:pt idx="817">
                  <c:v>129.99999999999997</c:v>
                </c:pt>
                <c:pt idx="818">
                  <c:v>128.00000000000003</c:v>
                </c:pt>
                <c:pt idx="819">
                  <c:v>123.99999999999993</c:v>
                </c:pt>
                <c:pt idx="822">
                  <c:v>118.00000000000006</c:v>
                </c:pt>
                <c:pt idx="823">
                  <c:v>115.00000000000003</c:v>
                </c:pt>
                <c:pt idx="824">
                  <c:v>116.00000000000001</c:v>
                </c:pt>
                <c:pt idx="825">
                  <c:v>119.00000000000004</c:v>
                </c:pt>
                <c:pt idx="826">
                  <c:v>111.99999999999997</c:v>
                </c:pt>
                <c:pt idx="829">
                  <c:v>115.00000000000003</c:v>
                </c:pt>
                <c:pt idx="830">
                  <c:v>116.99999999999994</c:v>
                </c:pt>
                <c:pt idx="831">
                  <c:v>117</c:v>
                </c:pt>
                <c:pt idx="832">
                  <c:v>123.00000000000004</c:v>
                </c:pt>
                <c:pt idx="833">
                  <c:v>116.00000000000001</c:v>
                </c:pt>
                <c:pt idx="836">
                  <c:v>112.99999999999999</c:v>
                </c:pt>
                <c:pt idx="837">
                  <c:v>111.00000000000003</c:v>
                </c:pt>
                <c:pt idx="838">
                  <c:v>109.00000000000003</c:v>
                </c:pt>
                <c:pt idx="839">
                  <c:v>112.00000000000001</c:v>
                </c:pt>
                <c:pt idx="840">
                  <c:v>110.00000000000006</c:v>
                </c:pt>
                <c:pt idx="843">
                  <c:v>108.99999999999999</c:v>
                </c:pt>
                <c:pt idx="844">
                  <c:v>111.00000000000003</c:v>
                </c:pt>
                <c:pt idx="845">
                  <c:v>114.00000000000006</c:v>
                </c:pt>
                <c:pt idx="846">
                  <c:v>112.99999999999999</c:v>
                </c:pt>
                <c:pt idx="847">
                  <c:v>113.99999999999997</c:v>
                </c:pt>
                <c:pt idx="850">
                  <c:v>112.99999999999999</c:v>
                </c:pt>
                <c:pt idx="851">
                  <c:v>114.00000000000006</c:v>
                </c:pt>
                <c:pt idx="852">
                  <c:v>113.00000000000009</c:v>
                </c:pt>
                <c:pt idx="853">
                  <c:v>108.99999999999999</c:v>
                </c:pt>
                <c:pt idx="854">
                  <c:v>111.00000000000003</c:v>
                </c:pt>
                <c:pt idx="857">
                  <c:v>107.00000000000003</c:v>
                </c:pt>
                <c:pt idx="858">
                  <c:v>104</c:v>
                </c:pt>
                <c:pt idx="859">
                  <c:v>99.000000000000028</c:v>
                </c:pt>
                <c:pt idx="860">
                  <c:v>101.00000000000007</c:v>
                </c:pt>
                <c:pt idx="861">
                  <c:v>101.99999999999996</c:v>
                </c:pt>
                <c:pt idx="864">
                  <c:v>100.99999999999997</c:v>
                </c:pt>
                <c:pt idx="865">
                  <c:v>103.00000000000003</c:v>
                </c:pt>
                <c:pt idx="866">
                  <c:v>102.99999999999994</c:v>
                </c:pt>
                <c:pt idx="867">
                  <c:v>104</c:v>
                </c:pt>
                <c:pt idx="868">
                  <c:v>107.00000000000003</c:v>
                </c:pt>
                <c:pt idx="871">
                  <c:v>108.99999999999999</c:v>
                </c:pt>
                <c:pt idx="872">
                  <c:v>109.99999999999997</c:v>
                </c:pt>
                <c:pt idx="873">
                  <c:v>108.99999999999999</c:v>
                </c:pt>
                <c:pt idx="874">
                  <c:v>106.99999999999994</c:v>
                </c:pt>
                <c:pt idx="878">
                  <c:v>108.99999999999999</c:v>
                </c:pt>
                <c:pt idx="879">
                  <c:v>110.00000000000006</c:v>
                </c:pt>
                <c:pt idx="880">
                  <c:v>108.99999999999999</c:v>
                </c:pt>
                <c:pt idx="881">
                  <c:v>111.00000000000003</c:v>
                </c:pt>
                <c:pt idx="885">
                  <c:v>111.00000000000003</c:v>
                </c:pt>
                <c:pt idx="886">
                  <c:v>117</c:v>
                </c:pt>
                <c:pt idx="887">
                  <c:v>115.00000000000003</c:v>
                </c:pt>
                <c:pt idx="888">
                  <c:v>120.00000000000001</c:v>
                </c:pt>
                <c:pt idx="889">
                  <c:v>118.99999999999994</c:v>
                </c:pt>
                <c:pt idx="892">
                  <c:v>122.00000000000006</c:v>
                </c:pt>
                <c:pt idx="893">
                  <c:v>122.00000000000006</c:v>
                </c:pt>
                <c:pt idx="894">
                  <c:v>122.99999999999996</c:v>
                </c:pt>
                <c:pt idx="895">
                  <c:v>123.00000000000004</c:v>
                </c:pt>
                <c:pt idx="896">
                  <c:v>122.00000000000006</c:v>
                </c:pt>
                <c:pt idx="899">
                  <c:v>125.99999999999997</c:v>
                </c:pt>
                <c:pt idx="900">
                  <c:v>125.99999999999997</c:v>
                </c:pt>
                <c:pt idx="901">
                  <c:v>130.99999999999997</c:v>
                </c:pt>
                <c:pt idx="902">
                  <c:v>128.00000000000003</c:v>
                </c:pt>
                <c:pt idx="903">
                  <c:v>127.00000000000004</c:v>
                </c:pt>
                <c:pt idx="906">
                  <c:v>122.99999999999996</c:v>
                </c:pt>
                <c:pt idx="907">
                  <c:v>121.00000000000009</c:v>
                </c:pt>
                <c:pt idx="908">
                  <c:v>120.00000000000001</c:v>
                </c:pt>
                <c:pt idx="909">
                  <c:v>117</c:v>
                </c:pt>
                <c:pt idx="910">
                  <c:v>119.00000000000004</c:v>
                </c:pt>
                <c:pt idx="913">
                  <c:v>116.00000000000001</c:v>
                </c:pt>
                <c:pt idx="914">
                  <c:v>110.00000000000006</c:v>
                </c:pt>
                <c:pt idx="915">
                  <c:v>109.99999999999997</c:v>
                </c:pt>
                <c:pt idx="916">
                  <c:v>108.99999999999999</c:v>
                </c:pt>
                <c:pt idx="917">
                  <c:v>105.00000000000007</c:v>
                </c:pt>
                <c:pt idx="920">
                  <c:v>107.00000000000003</c:v>
                </c:pt>
                <c:pt idx="921">
                  <c:v>108</c:v>
                </c:pt>
                <c:pt idx="922">
                  <c:v>103.99999999999991</c:v>
                </c:pt>
                <c:pt idx="923">
                  <c:v>108</c:v>
                </c:pt>
                <c:pt idx="924">
                  <c:v>111.00000000000003</c:v>
                </c:pt>
                <c:pt idx="927">
                  <c:v>111.00000000000003</c:v>
                </c:pt>
                <c:pt idx="928">
                  <c:v>108.99999999999999</c:v>
                </c:pt>
                <c:pt idx="929">
                  <c:v>110.00000000000006</c:v>
                </c:pt>
                <c:pt idx="930">
                  <c:v>108</c:v>
                </c:pt>
                <c:pt idx="931">
                  <c:v>104</c:v>
                </c:pt>
                <c:pt idx="934">
                  <c:v>97.999999999999957</c:v>
                </c:pt>
                <c:pt idx="935">
                  <c:v>94.000000000000043</c:v>
                </c:pt>
                <c:pt idx="936">
                  <c:v>94.000000000000043</c:v>
                </c:pt>
                <c:pt idx="937">
                  <c:v>99.000000000000028</c:v>
                </c:pt>
                <c:pt idx="938">
                  <c:v>102.00000000000004</c:v>
                </c:pt>
                <c:pt idx="941">
                  <c:v>100.99999999999997</c:v>
                </c:pt>
                <c:pt idx="942">
                  <c:v>101.99999999999996</c:v>
                </c:pt>
                <c:pt idx="943">
                  <c:v>101.00000000000007</c:v>
                </c:pt>
                <c:pt idx="944">
                  <c:v>100.99999999999997</c:v>
                </c:pt>
                <c:pt idx="945">
                  <c:v>98.000000000000043</c:v>
                </c:pt>
                <c:pt idx="948">
                  <c:v>92.999999999999972</c:v>
                </c:pt>
                <c:pt idx="949">
                  <c:v>91.000000000000014</c:v>
                </c:pt>
                <c:pt idx="950">
                  <c:v>92</c:v>
                </c:pt>
                <c:pt idx="951">
                  <c:v>90.000000000000028</c:v>
                </c:pt>
                <c:pt idx="952">
                  <c:v>86.000000000000028</c:v>
                </c:pt>
                <c:pt idx="955">
                  <c:v>83</c:v>
                </c:pt>
                <c:pt idx="956">
                  <c:v>82.999999999999915</c:v>
                </c:pt>
                <c:pt idx="957">
                  <c:v>80.999999999999957</c:v>
                </c:pt>
                <c:pt idx="958">
                  <c:v>79</c:v>
                </c:pt>
                <c:pt idx="959">
                  <c:v>78.000000000000028</c:v>
                </c:pt>
                <c:pt idx="962">
                  <c:v>78.000000000000028</c:v>
                </c:pt>
                <c:pt idx="963">
                  <c:v>76.999999999999957</c:v>
                </c:pt>
                <c:pt idx="964">
                  <c:v>79.999999999999986</c:v>
                </c:pt>
                <c:pt idx="965">
                  <c:v>79</c:v>
                </c:pt>
                <c:pt idx="966">
                  <c:v>77.000000000000043</c:v>
                </c:pt>
                <c:pt idx="969">
                  <c:v>79</c:v>
                </c:pt>
                <c:pt idx="970">
                  <c:v>80.000000000000071</c:v>
                </c:pt>
                <c:pt idx="971">
                  <c:v>81.000000000000057</c:v>
                </c:pt>
                <c:pt idx="972">
                  <c:v>81.000000000000057</c:v>
                </c:pt>
                <c:pt idx="973">
                  <c:v>79</c:v>
                </c:pt>
                <c:pt idx="976">
                  <c:v>76.999999999999957</c:v>
                </c:pt>
                <c:pt idx="977">
                  <c:v>77.000000000000043</c:v>
                </c:pt>
                <c:pt idx="978">
                  <c:v>79</c:v>
                </c:pt>
                <c:pt idx="979">
                  <c:v>83.999999999999986</c:v>
                </c:pt>
                <c:pt idx="980">
                  <c:v>81.999999999999943</c:v>
                </c:pt>
                <c:pt idx="983">
                  <c:v>75</c:v>
                </c:pt>
                <c:pt idx="984">
                  <c:v>73.000000000000043</c:v>
                </c:pt>
                <c:pt idx="985">
                  <c:v>75.999999999999972</c:v>
                </c:pt>
                <c:pt idx="986">
                  <c:v>74.000000000000028</c:v>
                </c:pt>
                <c:pt idx="987">
                  <c:v>72.000000000000057</c:v>
                </c:pt>
                <c:pt idx="990">
                  <c:v>77.999999999999943</c:v>
                </c:pt>
                <c:pt idx="991">
                  <c:v>78.000000000000028</c:v>
                </c:pt>
                <c:pt idx="992">
                  <c:v>79</c:v>
                </c:pt>
                <c:pt idx="993">
                  <c:v>76.999999999999957</c:v>
                </c:pt>
                <c:pt idx="998">
                  <c:v>74.000000000000028</c:v>
                </c:pt>
                <c:pt idx="999">
                  <c:v>72.999999999999957</c:v>
                </c:pt>
                <c:pt idx="1000">
                  <c:v>70.000000000000014</c:v>
                </c:pt>
                <c:pt idx="1001">
                  <c:v>71.999999999999972</c:v>
                </c:pt>
                <c:pt idx="1005">
                  <c:v>68.999999999999943</c:v>
                </c:pt>
                <c:pt idx="1006">
                  <c:v>64.000000000000057</c:v>
                </c:pt>
                <c:pt idx="1007">
                  <c:v>66.000000000000014</c:v>
                </c:pt>
                <c:pt idx="1008">
                  <c:v>61.000000000000028</c:v>
                </c:pt>
                <c:pt idx="1011">
                  <c:v>64.000000000000057</c:v>
                </c:pt>
                <c:pt idx="1012">
                  <c:v>61.000000000000028</c:v>
                </c:pt>
                <c:pt idx="1013">
                  <c:v>58.000000000000007</c:v>
                </c:pt>
                <c:pt idx="1014">
                  <c:v>56.999999999999943</c:v>
                </c:pt>
                <c:pt idx="1015">
                  <c:v>51.999999999999957</c:v>
                </c:pt>
                <c:pt idx="1018">
                  <c:v>52.999999999999936</c:v>
                </c:pt>
                <c:pt idx="1019">
                  <c:v>54</c:v>
                </c:pt>
                <c:pt idx="1020">
                  <c:v>47.999999999999957</c:v>
                </c:pt>
                <c:pt idx="1021">
                  <c:v>46.999999999999972</c:v>
                </c:pt>
                <c:pt idx="1022">
                  <c:v>45.000000000000014</c:v>
                </c:pt>
                <c:pt idx="1025">
                  <c:v>41.000000000000014</c:v>
                </c:pt>
                <c:pt idx="1026">
                  <c:v>44.000000000000043</c:v>
                </c:pt>
                <c:pt idx="1027">
                  <c:v>47.000000000000064</c:v>
                </c:pt>
                <c:pt idx="1028">
                  <c:v>46</c:v>
                </c:pt>
                <c:pt idx="1029">
                  <c:v>42.999999999999972</c:v>
                </c:pt>
                <c:pt idx="1032">
                  <c:v>41.999999999999993</c:v>
                </c:pt>
                <c:pt idx="1033">
                  <c:v>38.999999999999972</c:v>
                </c:pt>
                <c:pt idx="1034">
                  <c:v>33.000000000000007</c:v>
                </c:pt>
                <c:pt idx="1035">
                  <c:v>25.999999999999979</c:v>
                </c:pt>
                <c:pt idx="1036">
                  <c:v>28.000000000000025</c:v>
                </c:pt>
                <c:pt idx="1039">
                  <c:v>37.000000000000014</c:v>
                </c:pt>
                <c:pt idx="1040">
                  <c:v>36.000000000000028</c:v>
                </c:pt>
                <c:pt idx="1041">
                  <c:v>45.000000000000014</c:v>
                </c:pt>
                <c:pt idx="1042">
                  <c:v>40.000000000000036</c:v>
                </c:pt>
                <c:pt idx="1043">
                  <c:v>23.999999999999932</c:v>
                </c:pt>
                <c:pt idx="1046">
                  <c:v>25</c:v>
                </c:pt>
                <c:pt idx="1047">
                  <c:v>27.000000000000046</c:v>
                </c:pt>
                <c:pt idx="1048">
                  <c:v>32.000000000000028</c:v>
                </c:pt>
                <c:pt idx="1049">
                  <c:v>33.999999999999986</c:v>
                </c:pt>
                <c:pt idx="1050">
                  <c:v>37.999999999999986</c:v>
                </c:pt>
                <c:pt idx="1053">
                  <c:v>37.999999999999986</c:v>
                </c:pt>
                <c:pt idx="1054">
                  <c:v>33.000000000000007</c:v>
                </c:pt>
                <c:pt idx="1055">
                  <c:v>31.00000000000005</c:v>
                </c:pt>
                <c:pt idx="1056">
                  <c:v>31.99999999999994</c:v>
                </c:pt>
                <c:pt idx="1057">
                  <c:v>33.999999999999986</c:v>
                </c:pt>
                <c:pt idx="1060">
                  <c:v>32.000000000000028</c:v>
                </c:pt>
                <c:pt idx="1061">
                  <c:v>31.99999999999994</c:v>
                </c:pt>
                <c:pt idx="1062">
                  <c:v>32.000000000000028</c:v>
                </c:pt>
                <c:pt idx="1063">
                  <c:v>32.000000000000028</c:v>
                </c:pt>
                <c:pt idx="1064">
                  <c:v>30.999999999999961</c:v>
                </c:pt>
                <c:pt idx="1067">
                  <c:v>33.999999999999986</c:v>
                </c:pt>
                <c:pt idx="1068">
                  <c:v>34.999999999999964</c:v>
                </c:pt>
                <c:pt idx="1069">
                  <c:v>34.999999999999964</c:v>
                </c:pt>
                <c:pt idx="1070">
                  <c:v>36.000000000000028</c:v>
                </c:pt>
                <c:pt idx="1071">
                  <c:v>37.000000000000014</c:v>
                </c:pt>
                <c:pt idx="1074">
                  <c:v>34.999999999999964</c:v>
                </c:pt>
                <c:pt idx="1075">
                  <c:v>33.000000000000007</c:v>
                </c:pt>
                <c:pt idx="1076">
                  <c:v>29.000000000000004</c:v>
                </c:pt>
                <c:pt idx="1077">
                  <c:v>28.000000000000025</c:v>
                </c:pt>
                <c:pt idx="1078">
                  <c:v>24.000000000000021</c:v>
                </c:pt>
                <c:pt idx="1081">
                  <c:v>25</c:v>
                </c:pt>
                <c:pt idx="1082">
                  <c:v>25</c:v>
                </c:pt>
                <c:pt idx="1083">
                  <c:v>22.000000000000064</c:v>
                </c:pt>
                <c:pt idx="1084">
                  <c:v>20.000000000000018</c:v>
                </c:pt>
                <c:pt idx="1085">
                  <c:v>18.99999999999995</c:v>
                </c:pt>
                <c:pt idx="1088">
                  <c:v>16.999999999999993</c:v>
                </c:pt>
                <c:pt idx="1089">
                  <c:v>13.999999999999968</c:v>
                </c:pt>
                <c:pt idx="1090">
                  <c:v>14.999999999999947</c:v>
                </c:pt>
                <c:pt idx="1091">
                  <c:v>10.999999999999943</c:v>
                </c:pt>
                <c:pt idx="1092">
                  <c:v>12.999999999999989</c:v>
                </c:pt>
                <c:pt idx="1095">
                  <c:v>14.999999999999947</c:v>
                </c:pt>
                <c:pt idx="1096">
                  <c:v>14.000000000000057</c:v>
                </c:pt>
                <c:pt idx="1097">
                  <c:v>12.999999999999989</c:v>
                </c:pt>
                <c:pt idx="1098">
                  <c:v>14.999999999999947</c:v>
                </c:pt>
                <c:pt idx="1099">
                  <c:v>14.000000000000057</c:v>
                </c:pt>
                <c:pt idx="1102">
                  <c:v>17.999999999999972</c:v>
                </c:pt>
                <c:pt idx="1103">
                  <c:v>20.000000000000018</c:v>
                </c:pt>
                <c:pt idx="1104">
                  <c:v>14.999999999999947</c:v>
                </c:pt>
                <c:pt idx="1105">
                  <c:v>14.000000000000057</c:v>
                </c:pt>
                <c:pt idx="1106">
                  <c:v>9.0000000000000746</c:v>
                </c:pt>
                <c:pt idx="1109">
                  <c:v>6.9999999999999396</c:v>
                </c:pt>
                <c:pt idx="1110">
                  <c:v>4.0000000000000036</c:v>
                </c:pt>
                <c:pt idx="1111">
                  <c:v>2.0000000000000462</c:v>
                </c:pt>
                <c:pt idx="1112">
                  <c:v>4.0000000000000036</c:v>
                </c:pt>
                <c:pt idx="1113">
                  <c:v>4.0000000000000036</c:v>
                </c:pt>
                <c:pt idx="1116">
                  <c:v>5.0000000000000711</c:v>
                </c:pt>
                <c:pt idx="1117">
                  <c:v>3.0000000000000249</c:v>
                </c:pt>
                <c:pt idx="1118">
                  <c:v>4.0000000000000036</c:v>
                </c:pt>
                <c:pt idx="1119">
                  <c:v>7.0000000000000284</c:v>
                </c:pt>
                <c:pt idx="1120">
                  <c:v>0.99999999999997868</c:v>
                </c:pt>
                <c:pt idx="1123">
                  <c:v>2.9999999999999361</c:v>
                </c:pt>
                <c:pt idx="1124">
                  <c:v>8.0000000000000071</c:v>
                </c:pt>
                <c:pt idx="1125">
                  <c:v>9.9999999999999645</c:v>
                </c:pt>
                <c:pt idx="1126">
                  <c:v>8.9999999999999858</c:v>
                </c:pt>
                <c:pt idx="1127">
                  <c:v>12.000000000000011</c:v>
                </c:pt>
                <c:pt idx="1130">
                  <c:v>11.000000000000032</c:v>
                </c:pt>
                <c:pt idx="1131">
                  <c:v>9.9999999999999645</c:v>
                </c:pt>
                <c:pt idx="1132">
                  <c:v>8.0000000000000071</c:v>
                </c:pt>
                <c:pt idx="1133">
                  <c:v>7.0000000000000284</c:v>
                </c:pt>
                <c:pt idx="1134">
                  <c:v>8.9999999999999858</c:v>
                </c:pt>
                <c:pt idx="1137">
                  <c:v>8.0000000000000071</c:v>
                </c:pt>
                <c:pt idx="1138">
                  <c:v>11.000000000000032</c:v>
                </c:pt>
                <c:pt idx="1139">
                  <c:v>15.000000000000036</c:v>
                </c:pt>
                <c:pt idx="1140">
                  <c:v>16.999999999999993</c:v>
                </c:pt>
                <c:pt idx="1141">
                  <c:v>18.99999999999995</c:v>
                </c:pt>
                <c:pt idx="1144">
                  <c:v>29.000000000000004</c:v>
                </c:pt>
                <c:pt idx="1145">
                  <c:v>32.000000000000028</c:v>
                </c:pt>
                <c:pt idx="1146">
                  <c:v>28.000000000000025</c:v>
                </c:pt>
                <c:pt idx="1147">
                  <c:v>25.999999999999979</c:v>
                </c:pt>
                <c:pt idx="1148">
                  <c:v>24.000000000000021</c:v>
                </c:pt>
                <c:pt idx="1151">
                  <c:v>21.999999999999975</c:v>
                </c:pt>
                <c:pt idx="1152">
                  <c:v>17.999999999999972</c:v>
                </c:pt>
                <c:pt idx="1153">
                  <c:v>20.999999999999996</c:v>
                </c:pt>
                <c:pt idx="1154">
                  <c:v>21.999999999999975</c:v>
                </c:pt>
                <c:pt idx="1155">
                  <c:v>19.000000000000039</c:v>
                </c:pt>
                <c:pt idx="1158">
                  <c:v>22.000000000000064</c:v>
                </c:pt>
                <c:pt idx="1160">
                  <c:v>25</c:v>
                </c:pt>
                <c:pt idx="1161">
                  <c:v>21.999999999999975</c:v>
                </c:pt>
                <c:pt idx="1162">
                  <c:v>18.00000000000006</c:v>
                </c:pt>
                <c:pt idx="1165">
                  <c:v>18.99999999999995</c:v>
                </c:pt>
                <c:pt idx="1166">
                  <c:v>17.999999999999972</c:v>
                </c:pt>
                <c:pt idx="1167">
                  <c:v>18.00000000000006</c:v>
                </c:pt>
                <c:pt idx="1168">
                  <c:v>19.000000000000039</c:v>
                </c:pt>
                <c:pt idx="1169">
                  <c:v>20.999999999999996</c:v>
                </c:pt>
                <c:pt idx="1172">
                  <c:v>20.999999999999996</c:v>
                </c:pt>
                <c:pt idx="1173">
                  <c:v>19.000000000000039</c:v>
                </c:pt>
                <c:pt idx="1174">
                  <c:v>20.000000000000018</c:v>
                </c:pt>
                <c:pt idx="1175">
                  <c:v>20.999999999999996</c:v>
                </c:pt>
                <c:pt idx="1176">
                  <c:v>12.000000000000011</c:v>
                </c:pt>
                <c:pt idx="1179">
                  <c:v>12.000000000000011</c:v>
                </c:pt>
                <c:pt idx="1180">
                  <c:v>10.000000000000053</c:v>
                </c:pt>
                <c:pt idx="1181">
                  <c:v>15.000000000000036</c:v>
                </c:pt>
                <c:pt idx="1182">
                  <c:v>16.000000000000014</c:v>
                </c:pt>
                <c:pt idx="1183">
                  <c:v>12.999999999999989</c:v>
                </c:pt>
                <c:pt idx="1186">
                  <c:v>12.999999999999989</c:v>
                </c:pt>
                <c:pt idx="1187">
                  <c:v>16.000000000000014</c:v>
                </c:pt>
                <c:pt idx="1188">
                  <c:v>14.000000000000057</c:v>
                </c:pt>
                <c:pt idx="1189">
                  <c:v>15.000000000000036</c:v>
                </c:pt>
                <c:pt idx="1190">
                  <c:v>16.999999999999993</c:v>
                </c:pt>
                <c:pt idx="1193">
                  <c:v>18.00000000000006</c:v>
                </c:pt>
                <c:pt idx="1194">
                  <c:v>16.999999999999993</c:v>
                </c:pt>
                <c:pt idx="1195">
                  <c:v>19.999999999999929</c:v>
                </c:pt>
                <c:pt idx="1196">
                  <c:v>19.999999999999929</c:v>
                </c:pt>
                <c:pt idx="1197">
                  <c:v>20.000000000000018</c:v>
                </c:pt>
                <c:pt idx="1200">
                  <c:v>24.000000000000021</c:v>
                </c:pt>
                <c:pt idx="1201">
                  <c:v>20.999999999999996</c:v>
                </c:pt>
                <c:pt idx="1202">
                  <c:v>20.000000000000018</c:v>
                </c:pt>
                <c:pt idx="1203">
                  <c:v>24.000000000000021</c:v>
                </c:pt>
                <c:pt idx="1204">
                  <c:v>24.000000000000021</c:v>
                </c:pt>
                <c:pt idx="1207">
                  <c:v>18.99999999999995</c:v>
                </c:pt>
                <c:pt idx="1208">
                  <c:v>16.999999999999993</c:v>
                </c:pt>
                <c:pt idx="1209">
                  <c:v>19.000000000000039</c:v>
                </c:pt>
                <c:pt idx="1210">
                  <c:v>15.000000000000036</c:v>
                </c:pt>
                <c:pt idx="1211">
                  <c:v>11.000000000000032</c:v>
                </c:pt>
                <c:pt idx="1214">
                  <c:v>16.999999999999993</c:v>
                </c:pt>
                <c:pt idx="1215">
                  <c:v>16.999999999999993</c:v>
                </c:pt>
                <c:pt idx="1216">
                  <c:v>15.000000000000036</c:v>
                </c:pt>
                <c:pt idx="1217">
                  <c:v>20.999999999999996</c:v>
                </c:pt>
                <c:pt idx="1218">
                  <c:v>16.999999999999993</c:v>
                </c:pt>
                <c:pt idx="1221">
                  <c:v>14.999999999999947</c:v>
                </c:pt>
                <c:pt idx="1222">
                  <c:v>15.999999999999925</c:v>
                </c:pt>
                <c:pt idx="1223">
                  <c:v>21.999999999999975</c:v>
                </c:pt>
                <c:pt idx="1224">
                  <c:v>27.000000000000046</c:v>
                </c:pt>
                <c:pt idx="1225">
                  <c:v>28.999999999999915</c:v>
                </c:pt>
                <c:pt idx="1228">
                  <c:v>25</c:v>
                </c:pt>
                <c:pt idx="1229">
                  <c:v>25</c:v>
                </c:pt>
                <c:pt idx="1230">
                  <c:v>26.999999999999957</c:v>
                </c:pt>
                <c:pt idx="1231">
                  <c:v>25.999999999999979</c:v>
                </c:pt>
                <c:pt idx="1232">
                  <c:v>28.000000000000025</c:v>
                </c:pt>
                <c:pt idx="1235">
                  <c:v>27.000000000000046</c:v>
                </c:pt>
                <c:pt idx="1236">
                  <c:v>28.000000000000025</c:v>
                </c:pt>
                <c:pt idx="1237">
                  <c:v>29.999999999999982</c:v>
                </c:pt>
                <c:pt idx="1238">
                  <c:v>31.99999999999994</c:v>
                </c:pt>
                <c:pt idx="1239">
                  <c:v>33.999999999999986</c:v>
                </c:pt>
                <c:pt idx="1244">
                  <c:v>37.000000000000014</c:v>
                </c:pt>
                <c:pt idx="1245">
                  <c:v>40.000000000000036</c:v>
                </c:pt>
                <c:pt idx="1246">
                  <c:v>40.000000000000036</c:v>
                </c:pt>
                <c:pt idx="1250">
                  <c:v>37.999999999999986</c:v>
                </c:pt>
                <c:pt idx="1251">
                  <c:v>40.999999999999929</c:v>
                </c:pt>
                <c:pt idx="1252">
                  <c:v>46.999999999999972</c:v>
                </c:pt>
                <c:pt idx="1253">
                  <c:v>49.000000000000021</c:v>
                </c:pt>
                <c:pt idx="1256">
                  <c:v>50.999999999999979</c:v>
                </c:pt>
                <c:pt idx="1257">
                  <c:v>48.000000000000043</c:v>
                </c:pt>
                <c:pt idx="1258">
                  <c:v>44.000000000000043</c:v>
                </c:pt>
                <c:pt idx="1259">
                  <c:v>44.000000000000043</c:v>
                </c:pt>
                <c:pt idx="1260">
                  <c:v>41.000000000000014</c:v>
                </c:pt>
                <c:pt idx="1263">
                  <c:v>37.999999999999986</c:v>
                </c:pt>
                <c:pt idx="1264">
                  <c:v>41.000000000000014</c:v>
                </c:pt>
                <c:pt idx="1265">
                  <c:v>42.999999999999972</c:v>
                </c:pt>
                <c:pt idx="1266">
                  <c:v>46</c:v>
                </c:pt>
                <c:pt idx="1267">
                  <c:v>46</c:v>
                </c:pt>
                <c:pt idx="1270">
                  <c:v>49.000000000000021</c:v>
                </c:pt>
                <c:pt idx="1271">
                  <c:v>49.000000000000021</c:v>
                </c:pt>
                <c:pt idx="1272">
                  <c:v>44.000000000000043</c:v>
                </c:pt>
                <c:pt idx="1273">
                  <c:v>41.000000000000014</c:v>
                </c:pt>
                <c:pt idx="1274">
                  <c:v>39.999999999999943</c:v>
                </c:pt>
                <c:pt idx="1277">
                  <c:v>39.000000000000057</c:v>
                </c:pt>
                <c:pt idx="1278">
                  <c:v>38.999999999999972</c:v>
                </c:pt>
                <c:pt idx="1279">
                  <c:v>45.000000000000014</c:v>
                </c:pt>
                <c:pt idx="1280">
                  <c:v>46</c:v>
                </c:pt>
                <c:pt idx="1281">
                  <c:v>44.999999999999929</c:v>
                </c:pt>
                <c:pt idx="1284">
                  <c:v>39.000000000000057</c:v>
                </c:pt>
                <c:pt idx="1285">
                  <c:v>38.999999999999972</c:v>
                </c:pt>
                <c:pt idx="1286">
                  <c:v>37.000000000000014</c:v>
                </c:pt>
                <c:pt idx="1287">
                  <c:v>41.999999999999993</c:v>
                </c:pt>
                <c:pt idx="1288">
                  <c:v>36.000000000000028</c:v>
                </c:pt>
                <c:pt idx="1291">
                  <c:v>36.000000000000028</c:v>
                </c:pt>
                <c:pt idx="1292">
                  <c:v>37.000000000000014</c:v>
                </c:pt>
                <c:pt idx="1293">
                  <c:v>34.999999999999964</c:v>
                </c:pt>
                <c:pt idx="1294">
                  <c:v>36.999999999999922</c:v>
                </c:pt>
                <c:pt idx="1295">
                  <c:v>36.000000000000028</c:v>
                </c:pt>
                <c:pt idx="1298">
                  <c:v>33.999999999999986</c:v>
                </c:pt>
                <c:pt idx="1299">
                  <c:v>33.000000000000007</c:v>
                </c:pt>
                <c:pt idx="1300">
                  <c:v>33.999999999999986</c:v>
                </c:pt>
                <c:pt idx="1301">
                  <c:v>35.000000000000057</c:v>
                </c:pt>
                <c:pt idx="1302">
                  <c:v>37.000000000000014</c:v>
                </c:pt>
                <c:pt idx="1305">
                  <c:v>36.000000000000028</c:v>
                </c:pt>
                <c:pt idx="1306">
                  <c:v>40.000000000000036</c:v>
                </c:pt>
                <c:pt idx="1307">
                  <c:v>41.999999999999993</c:v>
                </c:pt>
                <c:pt idx="1308">
                  <c:v>41.999999999999993</c:v>
                </c:pt>
                <c:pt idx="1309">
                  <c:v>37.999999999999986</c:v>
                </c:pt>
                <c:pt idx="1312">
                  <c:v>35.999999999999943</c:v>
                </c:pt>
                <c:pt idx="1313">
                  <c:v>33.999999999999986</c:v>
                </c:pt>
                <c:pt idx="1314">
                  <c:v>37.999999999999986</c:v>
                </c:pt>
                <c:pt idx="1315">
                  <c:v>37.999999999999986</c:v>
                </c:pt>
                <c:pt idx="1316">
                  <c:v>36.000000000000028</c:v>
                </c:pt>
                <c:pt idx="1319">
                  <c:v>33.999999999999986</c:v>
                </c:pt>
                <c:pt idx="1320">
                  <c:v>33.999999999999986</c:v>
                </c:pt>
                <c:pt idx="1321">
                  <c:v>34.999999999999964</c:v>
                </c:pt>
                <c:pt idx="1322">
                  <c:v>38.999999999999972</c:v>
                </c:pt>
                <c:pt idx="1323">
                  <c:v>42.999999999999972</c:v>
                </c:pt>
                <c:pt idx="1326">
                  <c:v>42.999999999999972</c:v>
                </c:pt>
                <c:pt idx="1327">
                  <c:v>41.999999999999993</c:v>
                </c:pt>
                <c:pt idx="1328">
                  <c:v>46</c:v>
                </c:pt>
                <c:pt idx="1329">
                  <c:v>49.000000000000021</c:v>
                </c:pt>
                <c:pt idx="1330">
                  <c:v>52.999999999999936</c:v>
                </c:pt>
                <c:pt idx="1333">
                  <c:v>54</c:v>
                </c:pt>
                <c:pt idx="1334">
                  <c:v>54</c:v>
                </c:pt>
                <c:pt idx="1335">
                  <c:v>50.999999999999979</c:v>
                </c:pt>
                <c:pt idx="1336">
                  <c:v>52.999999999999936</c:v>
                </c:pt>
                <c:pt idx="1337">
                  <c:v>55.999999999999957</c:v>
                </c:pt>
                <c:pt idx="1340">
                  <c:v>58.000000000000007</c:v>
                </c:pt>
                <c:pt idx="1341">
                  <c:v>55.999999999999957</c:v>
                </c:pt>
                <c:pt idx="1342">
                  <c:v>58.999999999999986</c:v>
                </c:pt>
                <c:pt idx="1343">
                  <c:v>58.000000000000007</c:v>
                </c:pt>
                <c:pt idx="1344">
                  <c:v>56.999999999999943</c:v>
                </c:pt>
                <c:pt idx="1347">
                  <c:v>60.999999999999943</c:v>
                </c:pt>
                <c:pt idx="1348">
                  <c:v>61.000000000000028</c:v>
                </c:pt>
                <c:pt idx="1349">
                  <c:v>60.999999999999943</c:v>
                </c:pt>
                <c:pt idx="1350">
                  <c:v>46.999999999999972</c:v>
                </c:pt>
                <c:pt idx="1355">
                  <c:v>46.999999999999972</c:v>
                </c:pt>
                <c:pt idx="1356">
                  <c:v>46.000000000000085</c:v>
                </c:pt>
                <c:pt idx="1357">
                  <c:v>57.000000000000028</c:v>
                </c:pt>
                <c:pt idx="1358">
                  <c:v>54.999999999999986</c:v>
                </c:pt>
                <c:pt idx="1361">
                  <c:v>55.999999999999957</c:v>
                </c:pt>
                <c:pt idx="1362">
                  <c:v>48.999999999999929</c:v>
                </c:pt>
                <c:pt idx="1363">
                  <c:v>46.999999999999972</c:v>
                </c:pt>
                <c:pt idx="1364">
                  <c:v>50</c:v>
                </c:pt>
                <c:pt idx="1365">
                  <c:v>50.999999999999979</c:v>
                </c:pt>
                <c:pt idx="1368">
                  <c:v>48.999999999999929</c:v>
                </c:pt>
                <c:pt idx="1370">
                  <c:v>49.000000000000021</c:v>
                </c:pt>
                <c:pt idx="1371">
                  <c:v>48.999999999999929</c:v>
                </c:pt>
                <c:pt idx="1372">
                  <c:v>47.999999999999957</c:v>
                </c:pt>
                <c:pt idx="1375">
                  <c:v>55.000000000000071</c:v>
                </c:pt>
                <c:pt idx="1376">
                  <c:v>50</c:v>
                </c:pt>
                <c:pt idx="1377">
                  <c:v>50.999999999999979</c:v>
                </c:pt>
                <c:pt idx="1378">
                  <c:v>54.999999999999986</c:v>
                </c:pt>
                <c:pt idx="1379">
                  <c:v>70.000000000000014</c:v>
                </c:pt>
                <c:pt idx="1382">
                  <c:v>70.000000000000014</c:v>
                </c:pt>
                <c:pt idx="1383">
                  <c:v>74.000000000000028</c:v>
                </c:pt>
                <c:pt idx="1384">
                  <c:v>75</c:v>
                </c:pt>
                <c:pt idx="1385">
                  <c:v>72.999999999999957</c:v>
                </c:pt>
                <c:pt idx="1386">
                  <c:v>73.000000000000043</c:v>
                </c:pt>
                <c:pt idx="1389">
                  <c:v>67</c:v>
                </c:pt>
                <c:pt idx="1390">
                  <c:v>69.000000000000043</c:v>
                </c:pt>
                <c:pt idx="1391">
                  <c:v>71</c:v>
                </c:pt>
                <c:pt idx="1392">
                  <c:v>78.000000000000028</c:v>
                </c:pt>
                <c:pt idx="1393">
                  <c:v>83</c:v>
                </c:pt>
                <c:pt idx="1396">
                  <c:v>81.000000000000057</c:v>
                </c:pt>
                <c:pt idx="1397">
                  <c:v>87.999999999999986</c:v>
                </c:pt>
                <c:pt idx="1398">
                  <c:v>81.999999999999943</c:v>
                </c:pt>
                <c:pt idx="1399">
                  <c:v>83.999999999999986</c:v>
                </c:pt>
                <c:pt idx="1400">
                  <c:v>80.999999999999957</c:v>
                </c:pt>
                <c:pt idx="1403">
                  <c:v>79.999999999999986</c:v>
                </c:pt>
                <c:pt idx="1404">
                  <c:v>81.999999999999943</c:v>
                </c:pt>
                <c:pt idx="1405">
                  <c:v>82.000000000000028</c:v>
                </c:pt>
                <c:pt idx="1406">
                  <c:v>83.999999999999986</c:v>
                </c:pt>
                <c:pt idx="1407">
                  <c:v>87.999999999999986</c:v>
                </c:pt>
                <c:pt idx="1410">
                  <c:v>79.999999999999986</c:v>
                </c:pt>
                <c:pt idx="1411">
                  <c:v>80.000000000000071</c:v>
                </c:pt>
                <c:pt idx="1412">
                  <c:v>79</c:v>
                </c:pt>
                <c:pt idx="1413">
                  <c:v>78.000000000000028</c:v>
                </c:pt>
                <c:pt idx="1414">
                  <c:v>79.999999999999986</c:v>
                </c:pt>
                <c:pt idx="1417">
                  <c:v>79.999999999999986</c:v>
                </c:pt>
                <c:pt idx="1418">
                  <c:v>81.000000000000057</c:v>
                </c:pt>
                <c:pt idx="1419">
                  <c:v>79.999999999999986</c:v>
                </c:pt>
                <c:pt idx="1420">
                  <c:v>80.999999999999957</c:v>
                </c:pt>
                <c:pt idx="1421">
                  <c:v>79</c:v>
                </c:pt>
                <c:pt idx="1424">
                  <c:v>82.000000000000028</c:v>
                </c:pt>
                <c:pt idx="1425">
                  <c:v>83.999999999999986</c:v>
                </c:pt>
                <c:pt idx="1426">
                  <c:v>87.000000000000014</c:v>
                </c:pt>
                <c:pt idx="1427">
                  <c:v>85.999999999999943</c:v>
                </c:pt>
                <c:pt idx="1428">
                  <c:v>82.000000000000028</c:v>
                </c:pt>
                <c:pt idx="1431">
                  <c:v>83</c:v>
                </c:pt>
                <c:pt idx="1432">
                  <c:v>87.999999999999986</c:v>
                </c:pt>
                <c:pt idx="1433">
                  <c:v>86.000000000000028</c:v>
                </c:pt>
                <c:pt idx="1434">
                  <c:v>87.000000000000014</c:v>
                </c:pt>
                <c:pt idx="1435">
                  <c:v>79</c:v>
                </c:pt>
                <c:pt idx="1438">
                  <c:v>83</c:v>
                </c:pt>
                <c:pt idx="1439">
                  <c:v>81.999999999999943</c:v>
                </c:pt>
                <c:pt idx="1440">
                  <c:v>84.999999999999972</c:v>
                </c:pt>
                <c:pt idx="1441">
                  <c:v>83</c:v>
                </c:pt>
                <c:pt idx="1442">
                  <c:v>89.999999999999943</c:v>
                </c:pt>
                <c:pt idx="1445">
                  <c:v>83</c:v>
                </c:pt>
                <c:pt idx="1446">
                  <c:v>83</c:v>
                </c:pt>
                <c:pt idx="1447">
                  <c:v>79.999999999999986</c:v>
                </c:pt>
                <c:pt idx="1448">
                  <c:v>86.999999999999915</c:v>
                </c:pt>
                <c:pt idx="1449">
                  <c:v>76.999999999999957</c:v>
                </c:pt>
                <c:pt idx="1452">
                  <c:v>85.000000000000057</c:v>
                </c:pt>
                <c:pt idx="1453">
                  <c:v>85.999999999999943</c:v>
                </c:pt>
                <c:pt idx="1454">
                  <c:v>87.999999999999986</c:v>
                </c:pt>
                <c:pt idx="1455">
                  <c:v>79.999999999999986</c:v>
                </c:pt>
                <c:pt idx="1456">
                  <c:v>85.999999999999943</c:v>
                </c:pt>
                <c:pt idx="1459">
                  <c:v>86.000000000000028</c:v>
                </c:pt>
                <c:pt idx="1460">
                  <c:v>83.999999999999986</c:v>
                </c:pt>
                <c:pt idx="1461">
                  <c:v>85.999999999999943</c:v>
                </c:pt>
                <c:pt idx="1462">
                  <c:v>85.000000000000057</c:v>
                </c:pt>
                <c:pt idx="1463">
                  <c:v>77.999999999999943</c:v>
                </c:pt>
                <c:pt idx="1466">
                  <c:v>88.000000000000085</c:v>
                </c:pt>
                <c:pt idx="1467">
                  <c:v>86.000000000000028</c:v>
                </c:pt>
                <c:pt idx="1468">
                  <c:v>84.000000000000071</c:v>
                </c:pt>
                <c:pt idx="1469">
                  <c:v>83.999999999999986</c:v>
                </c:pt>
                <c:pt idx="1470">
                  <c:v>87.000000000000014</c:v>
                </c:pt>
                <c:pt idx="1473">
                  <c:v>86.000000000000028</c:v>
                </c:pt>
                <c:pt idx="1474">
                  <c:v>84.999999999999972</c:v>
                </c:pt>
                <c:pt idx="1475">
                  <c:v>85.000000000000057</c:v>
                </c:pt>
                <c:pt idx="1476">
                  <c:v>84.999999999999972</c:v>
                </c:pt>
                <c:pt idx="1477">
                  <c:v>91.000000000000014</c:v>
                </c:pt>
                <c:pt idx="1480">
                  <c:v>87.999999999999986</c:v>
                </c:pt>
                <c:pt idx="1481">
                  <c:v>89.999999999999943</c:v>
                </c:pt>
                <c:pt idx="1482">
                  <c:v>93.000000000000057</c:v>
                </c:pt>
                <c:pt idx="1483">
                  <c:v>94.000000000000043</c:v>
                </c:pt>
                <c:pt idx="1484">
                  <c:v>90.000000000000028</c:v>
                </c:pt>
                <c:pt idx="1487">
                  <c:v>90.000000000000028</c:v>
                </c:pt>
                <c:pt idx="1488">
                  <c:v>91.000000000000014</c:v>
                </c:pt>
                <c:pt idx="1489">
                  <c:v>89.000000000000057</c:v>
                </c:pt>
                <c:pt idx="1490">
                  <c:v>90.000000000000028</c:v>
                </c:pt>
                <c:pt idx="1491">
                  <c:v>96</c:v>
                </c:pt>
                <c:pt idx="1494">
                  <c:v>97.000000000000014</c:v>
                </c:pt>
                <c:pt idx="1495">
                  <c:v>96.000000000000043</c:v>
                </c:pt>
                <c:pt idx="1496">
                  <c:v>90.000000000000028</c:v>
                </c:pt>
                <c:pt idx="1497">
                  <c:v>94.000000000000043</c:v>
                </c:pt>
                <c:pt idx="1498">
                  <c:v>94.000000000000043</c:v>
                </c:pt>
                <c:pt idx="1501">
                  <c:v>96.999999999999972</c:v>
                </c:pt>
                <c:pt idx="1502">
                  <c:v>99.000000000000028</c:v>
                </c:pt>
                <c:pt idx="1503">
                  <c:v>118.99999999999994</c:v>
                </c:pt>
                <c:pt idx="1504">
                  <c:v>117.00000000000004</c:v>
                </c:pt>
                <c:pt idx="1505">
                  <c:v>121.99999999999997</c:v>
                </c:pt>
                <c:pt idx="1508">
                  <c:v>122.00000000000001</c:v>
                </c:pt>
                <c:pt idx="1509">
                  <c:v>136</c:v>
                </c:pt>
                <c:pt idx="1510">
                  <c:v>134.00000000000003</c:v>
                </c:pt>
                <c:pt idx="1511">
                  <c:v>142.99999999999997</c:v>
                </c:pt>
                <c:pt idx="1512">
                  <c:v>144.00000000000003</c:v>
                </c:pt>
                <c:pt idx="1515">
                  <c:v>141</c:v>
                </c:pt>
                <c:pt idx="1516">
                  <c:v>142</c:v>
                </c:pt>
                <c:pt idx="1517">
                  <c:v>139.99999999999994</c:v>
                </c:pt>
                <c:pt idx="1518">
                  <c:v>136.00000000000003</c:v>
                </c:pt>
                <c:pt idx="1519">
                  <c:v>136.00000000000003</c:v>
                </c:pt>
                <c:pt idx="1522">
                  <c:v>135.99999999999994</c:v>
                </c:pt>
                <c:pt idx="1523">
                  <c:v>133</c:v>
                </c:pt>
                <c:pt idx="1524">
                  <c:v>134.99999999999997</c:v>
                </c:pt>
                <c:pt idx="1525">
                  <c:v>134.00000000000003</c:v>
                </c:pt>
                <c:pt idx="1526">
                  <c:v>137</c:v>
                </c:pt>
                <c:pt idx="1529">
                  <c:v>137.00000000000006</c:v>
                </c:pt>
                <c:pt idx="1530">
                  <c:v>130.99999999999997</c:v>
                </c:pt>
                <c:pt idx="1531">
                  <c:v>135.00000000000006</c:v>
                </c:pt>
                <c:pt idx="1532">
                  <c:v>129.99999999999997</c:v>
                </c:pt>
                <c:pt idx="1533">
                  <c:v>128.00000000000003</c:v>
                </c:pt>
                <c:pt idx="1536">
                  <c:v>134</c:v>
                </c:pt>
                <c:pt idx="1537">
                  <c:v>131</c:v>
                </c:pt>
                <c:pt idx="1538">
                  <c:v>131</c:v>
                </c:pt>
                <c:pt idx="1539">
                  <c:v>127.99999999999999</c:v>
                </c:pt>
                <c:pt idx="1540">
                  <c:v>132.00000000000003</c:v>
                </c:pt>
                <c:pt idx="1543">
                  <c:v>131</c:v>
                </c:pt>
                <c:pt idx="1544">
                  <c:v>130.00000000000003</c:v>
                </c:pt>
                <c:pt idx="1545">
                  <c:v>127.99999999999999</c:v>
                </c:pt>
                <c:pt idx="1546">
                  <c:v>125.99999999999997</c:v>
                </c:pt>
                <c:pt idx="1547">
                  <c:v>123.00000000000004</c:v>
                </c:pt>
                <c:pt idx="1550">
                  <c:v>127.00000000000004</c:v>
                </c:pt>
                <c:pt idx="1551">
                  <c:v>131.99999999999994</c:v>
                </c:pt>
                <c:pt idx="1552">
                  <c:v>131.99999999999997</c:v>
                </c:pt>
                <c:pt idx="1553">
                  <c:v>121</c:v>
                </c:pt>
                <c:pt idx="1554">
                  <c:v>125.00000000000004</c:v>
                </c:pt>
                <c:pt idx="1557">
                  <c:v>129.99999999999997</c:v>
                </c:pt>
                <c:pt idx="1558">
                  <c:v>136</c:v>
                </c:pt>
                <c:pt idx="1559">
                  <c:v>137</c:v>
                </c:pt>
                <c:pt idx="1560">
                  <c:v>137</c:v>
                </c:pt>
                <c:pt idx="1561">
                  <c:v>140.00000000000003</c:v>
                </c:pt>
                <c:pt idx="1564">
                  <c:v>136.00000000000003</c:v>
                </c:pt>
                <c:pt idx="1565">
                  <c:v>138.99999999999997</c:v>
                </c:pt>
                <c:pt idx="1566">
                  <c:v>140</c:v>
                </c:pt>
                <c:pt idx="1567">
                  <c:v>134</c:v>
                </c:pt>
                <c:pt idx="1568">
                  <c:v>123.99999999999997</c:v>
                </c:pt>
                <c:pt idx="1571">
                  <c:v>121</c:v>
                </c:pt>
                <c:pt idx="1572">
                  <c:v>125</c:v>
                </c:pt>
                <c:pt idx="1573">
                  <c:v>123.99999999999997</c:v>
                </c:pt>
                <c:pt idx="1574">
                  <c:v>117.00000000000004</c:v>
                </c:pt>
                <c:pt idx="1575">
                  <c:v>119</c:v>
                </c:pt>
                <c:pt idx="1578">
                  <c:v>121</c:v>
                </c:pt>
                <c:pt idx="1579">
                  <c:v>122.99999999999996</c:v>
                </c:pt>
                <c:pt idx="1580">
                  <c:v>118.00000000000001</c:v>
                </c:pt>
                <c:pt idx="1581">
                  <c:v>123.00000000000004</c:v>
                </c:pt>
                <c:pt idx="1582">
                  <c:v>124.99999999999996</c:v>
                </c:pt>
                <c:pt idx="1585">
                  <c:v>124.00000000000003</c:v>
                </c:pt>
                <c:pt idx="1586">
                  <c:v>125</c:v>
                </c:pt>
                <c:pt idx="1587">
                  <c:v>119</c:v>
                </c:pt>
                <c:pt idx="1588">
                  <c:v>116.00000000000001</c:v>
                </c:pt>
                <c:pt idx="1589">
                  <c:v>118.00000000000001</c:v>
                </c:pt>
                <c:pt idx="1592">
                  <c:v>117</c:v>
                </c:pt>
                <c:pt idx="1593">
                  <c:v>121</c:v>
                </c:pt>
                <c:pt idx="1594">
                  <c:v>124.00000000000003</c:v>
                </c:pt>
                <c:pt idx="1595">
                  <c:v>121.99999999999997</c:v>
                </c:pt>
                <c:pt idx="1596">
                  <c:v>120.00000000000001</c:v>
                </c:pt>
                <c:pt idx="1599">
                  <c:v>117.00000000000004</c:v>
                </c:pt>
                <c:pt idx="1600">
                  <c:v>123</c:v>
                </c:pt>
                <c:pt idx="1601">
                  <c:v>124.00000000000003</c:v>
                </c:pt>
                <c:pt idx="1602">
                  <c:v>125.99999999999997</c:v>
                </c:pt>
                <c:pt idx="1603">
                  <c:v>125</c:v>
                </c:pt>
                <c:pt idx="1609">
                  <c:v>129.99999999999997</c:v>
                </c:pt>
                <c:pt idx="1610">
                  <c:v>131.99999999999997</c:v>
                </c:pt>
                <c:pt idx="1615">
                  <c:v>132.00000000000003</c:v>
                </c:pt>
                <c:pt idx="1616">
                  <c:v>136.99999999999997</c:v>
                </c:pt>
                <c:pt idx="1617">
                  <c:v>131.99999999999997</c:v>
                </c:pt>
                <c:pt idx="1620">
                  <c:v>127</c:v>
                </c:pt>
                <c:pt idx="1621">
                  <c:v>125.00000000000004</c:v>
                </c:pt>
                <c:pt idx="1622">
                  <c:v>124.00000000000003</c:v>
                </c:pt>
                <c:pt idx="1623">
                  <c:v>116.00000000000001</c:v>
                </c:pt>
                <c:pt idx="1624">
                  <c:v>109.00000000000003</c:v>
                </c:pt>
                <c:pt idx="1627">
                  <c:v>112.00000000000006</c:v>
                </c:pt>
                <c:pt idx="1628">
                  <c:v>108</c:v>
                </c:pt>
                <c:pt idx="1629">
                  <c:v>110.00000000000006</c:v>
                </c:pt>
                <c:pt idx="1630">
                  <c:v>104.99999999999999</c:v>
                </c:pt>
                <c:pt idx="1631">
                  <c:v>106.99999999999999</c:v>
                </c:pt>
                <c:pt idx="1634">
                  <c:v>106.99999999999999</c:v>
                </c:pt>
                <c:pt idx="1635">
                  <c:v>106</c:v>
                </c:pt>
                <c:pt idx="1636">
                  <c:v>106.00000000000006</c:v>
                </c:pt>
                <c:pt idx="1637">
                  <c:v>106</c:v>
                </c:pt>
                <c:pt idx="1638">
                  <c:v>97.000000000000057</c:v>
                </c:pt>
                <c:pt idx="1641">
                  <c:v>100.99999999999997</c:v>
                </c:pt>
                <c:pt idx="1642">
                  <c:v>108</c:v>
                </c:pt>
                <c:pt idx="1643">
                  <c:v>108</c:v>
                </c:pt>
                <c:pt idx="1644">
                  <c:v>100</c:v>
                </c:pt>
                <c:pt idx="1645">
                  <c:v>100</c:v>
                </c:pt>
                <c:pt idx="1648">
                  <c:v>104.00000000000004</c:v>
                </c:pt>
                <c:pt idx="1649">
                  <c:v>103.00000000000003</c:v>
                </c:pt>
                <c:pt idx="1650">
                  <c:v>107.99999999999996</c:v>
                </c:pt>
                <c:pt idx="1651">
                  <c:v>109.00000000000003</c:v>
                </c:pt>
                <c:pt idx="1652">
                  <c:v>103.00000000000003</c:v>
                </c:pt>
                <c:pt idx="1655">
                  <c:v>105.99999999999996</c:v>
                </c:pt>
                <c:pt idx="1656">
                  <c:v>104.99999999999999</c:v>
                </c:pt>
                <c:pt idx="1657">
                  <c:v>108</c:v>
                </c:pt>
                <c:pt idx="1658">
                  <c:v>109.99999999999997</c:v>
                </c:pt>
                <c:pt idx="1659">
                  <c:v>105.99999999999996</c:v>
                </c:pt>
                <c:pt idx="1662">
                  <c:v>107.99999999999996</c:v>
                </c:pt>
                <c:pt idx="1663">
                  <c:v>107.99999999999996</c:v>
                </c:pt>
                <c:pt idx="1664">
                  <c:v>108</c:v>
                </c:pt>
                <c:pt idx="1665">
                  <c:v>108.99999999999999</c:v>
                </c:pt>
                <c:pt idx="1666">
                  <c:v>110.00000000000006</c:v>
                </c:pt>
                <c:pt idx="1669">
                  <c:v>107.99999999999996</c:v>
                </c:pt>
                <c:pt idx="1670">
                  <c:v>105.00000000000003</c:v>
                </c:pt>
                <c:pt idx="1671">
                  <c:v>110.00000000000006</c:v>
                </c:pt>
                <c:pt idx="1672">
                  <c:v>108.00000000000006</c:v>
                </c:pt>
                <c:pt idx="1673">
                  <c:v>106</c:v>
                </c:pt>
                <c:pt idx="1676">
                  <c:v>106.00000000000006</c:v>
                </c:pt>
                <c:pt idx="1677">
                  <c:v>104.99999999999999</c:v>
                </c:pt>
                <c:pt idx="1678">
                  <c:v>112.99999999999999</c:v>
                </c:pt>
                <c:pt idx="1679">
                  <c:v>106.00000000000006</c:v>
                </c:pt>
                <c:pt idx="1680">
                  <c:v>110.99999999999994</c:v>
                </c:pt>
                <c:pt idx="1683">
                  <c:v>101.99999999999996</c:v>
                </c:pt>
                <c:pt idx="1684">
                  <c:v>103.00000000000003</c:v>
                </c:pt>
                <c:pt idx="1685">
                  <c:v>102.00000000000004</c:v>
                </c:pt>
                <c:pt idx="1686">
                  <c:v>100</c:v>
                </c:pt>
                <c:pt idx="1687">
                  <c:v>105.99999999999996</c:v>
                </c:pt>
                <c:pt idx="1690">
                  <c:v>98.999999999999929</c:v>
                </c:pt>
                <c:pt idx="1691">
                  <c:v>100.99999999999997</c:v>
                </c:pt>
                <c:pt idx="1692">
                  <c:v>104</c:v>
                </c:pt>
                <c:pt idx="1693">
                  <c:v>98.999999999999929</c:v>
                </c:pt>
                <c:pt idx="1694">
                  <c:v>96</c:v>
                </c:pt>
                <c:pt idx="1697">
                  <c:v>92</c:v>
                </c:pt>
                <c:pt idx="1698">
                  <c:v>92</c:v>
                </c:pt>
                <c:pt idx="1699">
                  <c:v>96</c:v>
                </c:pt>
                <c:pt idx="1700">
                  <c:v>97.999999999999957</c:v>
                </c:pt>
                <c:pt idx="1705">
                  <c:v>98.999999999999929</c:v>
                </c:pt>
                <c:pt idx="1706">
                  <c:v>96</c:v>
                </c:pt>
                <c:pt idx="1707">
                  <c:v>96.999999999999972</c:v>
                </c:pt>
                <c:pt idx="1708">
                  <c:v>95.000000000000014</c:v>
                </c:pt>
                <c:pt idx="1711">
                  <c:v>99.000000000000028</c:v>
                </c:pt>
                <c:pt idx="1712">
                  <c:v>99.000000000000028</c:v>
                </c:pt>
                <c:pt idx="1713">
                  <c:v>100</c:v>
                </c:pt>
                <c:pt idx="1714">
                  <c:v>98.000000000000043</c:v>
                </c:pt>
                <c:pt idx="1715">
                  <c:v>98.000000000000043</c:v>
                </c:pt>
                <c:pt idx="1718">
                  <c:v>100.99999999999997</c:v>
                </c:pt>
                <c:pt idx="1719">
                  <c:v>100.99999999999997</c:v>
                </c:pt>
                <c:pt idx="1720">
                  <c:v>100</c:v>
                </c:pt>
                <c:pt idx="1721">
                  <c:v>104.99999999999999</c:v>
                </c:pt>
                <c:pt idx="1722">
                  <c:v>104.99999999999999</c:v>
                </c:pt>
                <c:pt idx="1725">
                  <c:v>106.00000000000006</c:v>
                </c:pt>
                <c:pt idx="1726">
                  <c:v>106.99999999999994</c:v>
                </c:pt>
                <c:pt idx="1727">
                  <c:v>104</c:v>
                </c:pt>
                <c:pt idx="1728">
                  <c:v>106.99999999999994</c:v>
                </c:pt>
                <c:pt idx="1729">
                  <c:v>108.99999999999999</c:v>
                </c:pt>
                <c:pt idx="1732">
                  <c:v>106.00000000000006</c:v>
                </c:pt>
                <c:pt idx="1733">
                  <c:v>106.00000000000006</c:v>
                </c:pt>
                <c:pt idx="1735">
                  <c:v>109.00000000000007</c:v>
                </c:pt>
                <c:pt idx="1736">
                  <c:v>100</c:v>
                </c:pt>
                <c:pt idx="1739">
                  <c:v>99.000000000000028</c:v>
                </c:pt>
                <c:pt idx="1740">
                  <c:v>103.00000000000003</c:v>
                </c:pt>
                <c:pt idx="1741">
                  <c:v>105.99999999999996</c:v>
                </c:pt>
                <c:pt idx="1742">
                  <c:v>100.99999999999997</c:v>
                </c:pt>
                <c:pt idx="1743">
                  <c:v>98.000000000000043</c:v>
                </c:pt>
                <c:pt idx="1746">
                  <c:v>97.999999999999957</c:v>
                </c:pt>
                <c:pt idx="1747">
                  <c:v>87.999999999999986</c:v>
                </c:pt>
                <c:pt idx="1748">
                  <c:v>93.000000000000057</c:v>
                </c:pt>
                <c:pt idx="1749">
                  <c:v>93.999999999999943</c:v>
                </c:pt>
                <c:pt idx="1750">
                  <c:v>88.999999999999972</c:v>
                </c:pt>
                <c:pt idx="1753">
                  <c:v>89.000000000000057</c:v>
                </c:pt>
                <c:pt idx="1754">
                  <c:v>89.999999999999943</c:v>
                </c:pt>
                <c:pt idx="1755">
                  <c:v>100.99999999999997</c:v>
                </c:pt>
                <c:pt idx="1756">
                  <c:v>96.999999999999972</c:v>
                </c:pt>
                <c:pt idx="1757">
                  <c:v>98.000000000000043</c:v>
                </c:pt>
                <c:pt idx="1760">
                  <c:v>93.000000000000057</c:v>
                </c:pt>
                <c:pt idx="1761">
                  <c:v>94.000000000000043</c:v>
                </c:pt>
                <c:pt idx="1762">
                  <c:v>95.000000000000014</c:v>
                </c:pt>
                <c:pt idx="1763">
                  <c:v>96.999999999999972</c:v>
                </c:pt>
                <c:pt idx="1764">
                  <c:v>93.000000000000057</c:v>
                </c:pt>
                <c:pt idx="1767">
                  <c:v>93.000000000000057</c:v>
                </c:pt>
                <c:pt idx="1768">
                  <c:v>88.999999999999972</c:v>
                </c:pt>
                <c:pt idx="1769">
                  <c:v>96</c:v>
                </c:pt>
                <c:pt idx="1770">
                  <c:v>94.000000000000043</c:v>
                </c:pt>
                <c:pt idx="1771">
                  <c:v>92.999999999999972</c:v>
                </c:pt>
                <c:pt idx="1774">
                  <c:v>100</c:v>
                </c:pt>
                <c:pt idx="1775">
                  <c:v>97.000000000000057</c:v>
                </c:pt>
                <c:pt idx="1776">
                  <c:v>95.000000000000014</c:v>
                </c:pt>
                <c:pt idx="1777">
                  <c:v>95.000000000000014</c:v>
                </c:pt>
                <c:pt idx="1778">
                  <c:v>99.000000000000028</c:v>
                </c:pt>
                <c:pt idx="1781">
                  <c:v>92</c:v>
                </c:pt>
                <c:pt idx="1782">
                  <c:v>99.000000000000028</c:v>
                </c:pt>
                <c:pt idx="1783">
                  <c:v>96</c:v>
                </c:pt>
                <c:pt idx="1784">
                  <c:v>94.000000000000043</c:v>
                </c:pt>
                <c:pt idx="1785">
                  <c:v>94.999999999999929</c:v>
                </c:pt>
                <c:pt idx="1788">
                  <c:v>96</c:v>
                </c:pt>
                <c:pt idx="1789">
                  <c:v>97.999999999999957</c:v>
                </c:pt>
                <c:pt idx="1790">
                  <c:v>98.999999999999972</c:v>
                </c:pt>
                <c:pt idx="1791">
                  <c:v>98.000000000000043</c:v>
                </c:pt>
                <c:pt idx="1792">
                  <c:v>101.00000000000003</c:v>
                </c:pt>
                <c:pt idx="1795">
                  <c:v>102</c:v>
                </c:pt>
                <c:pt idx="1796">
                  <c:v>105.99999999999996</c:v>
                </c:pt>
                <c:pt idx="1797">
                  <c:v>102.99999999999999</c:v>
                </c:pt>
                <c:pt idx="1798">
                  <c:v>100</c:v>
                </c:pt>
                <c:pt idx="1799">
                  <c:v>102.00000000000004</c:v>
                </c:pt>
                <c:pt idx="1802">
                  <c:v>103.00000000000003</c:v>
                </c:pt>
                <c:pt idx="1803">
                  <c:v>100</c:v>
                </c:pt>
                <c:pt idx="1804">
                  <c:v>109.99999999999997</c:v>
                </c:pt>
                <c:pt idx="1805">
                  <c:v>108.99999999999999</c:v>
                </c:pt>
                <c:pt idx="1806">
                  <c:v>100</c:v>
                </c:pt>
                <c:pt idx="1809">
                  <c:v>102</c:v>
                </c:pt>
                <c:pt idx="1810">
                  <c:v>109.00000000000003</c:v>
                </c:pt>
                <c:pt idx="1811">
                  <c:v>106</c:v>
                </c:pt>
                <c:pt idx="1812">
                  <c:v>105.00000000000003</c:v>
                </c:pt>
                <c:pt idx="1813">
                  <c:v>109.00000000000003</c:v>
                </c:pt>
                <c:pt idx="1816">
                  <c:v>105.99999999999996</c:v>
                </c:pt>
                <c:pt idx="1817">
                  <c:v>107.00000000000003</c:v>
                </c:pt>
                <c:pt idx="1818">
                  <c:v>114.00000000000006</c:v>
                </c:pt>
                <c:pt idx="1819">
                  <c:v>108.99999999999994</c:v>
                </c:pt>
                <c:pt idx="1820">
                  <c:v>115.00000000000003</c:v>
                </c:pt>
                <c:pt idx="1823">
                  <c:v>118.00000000000001</c:v>
                </c:pt>
                <c:pt idx="1824">
                  <c:v>114.99999999999999</c:v>
                </c:pt>
                <c:pt idx="1825">
                  <c:v>117.99999999999997</c:v>
                </c:pt>
                <c:pt idx="1826">
                  <c:v>117.99999999999997</c:v>
                </c:pt>
                <c:pt idx="1827">
                  <c:v>121.99999999999997</c:v>
                </c:pt>
                <c:pt idx="1830">
                  <c:v>125</c:v>
                </c:pt>
                <c:pt idx="1831">
                  <c:v>121</c:v>
                </c:pt>
                <c:pt idx="1832">
                  <c:v>114.99999999999994</c:v>
                </c:pt>
                <c:pt idx="1833">
                  <c:v>114.99999999999999</c:v>
                </c:pt>
                <c:pt idx="1834">
                  <c:v>115.99999999999997</c:v>
                </c:pt>
                <c:pt idx="1837">
                  <c:v>110.99999999999994</c:v>
                </c:pt>
                <c:pt idx="1838">
                  <c:v>109.00000000000003</c:v>
                </c:pt>
                <c:pt idx="1839">
                  <c:v>113.00000000000003</c:v>
                </c:pt>
                <c:pt idx="1840">
                  <c:v>102.00000000000004</c:v>
                </c:pt>
                <c:pt idx="1841">
                  <c:v>103.00000000000003</c:v>
                </c:pt>
                <c:pt idx="1844">
                  <c:v>100.00000000000004</c:v>
                </c:pt>
                <c:pt idx="1845">
                  <c:v>105.99999999999996</c:v>
                </c:pt>
                <c:pt idx="1846">
                  <c:v>97.999999999999957</c:v>
                </c:pt>
                <c:pt idx="1847">
                  <c:v>103.00000000000003</c:v>
                </c:pt>
                <c:pt idx="1848">
                  <c:v>104.99999999999999</c:v>
                </c:pt>
                <c:pt idx="1851">
                  <c:v>104</c:v>
                </c:pt>
                <c:pt idx="1852">
                  <c:v>106</c:v>
                </c:pt>
                <c:pt idx="1853">
                  <c:v>100.99999999999997</c:v>
                </c:pt>
                <c:pt idx="1854">
                  <c:v>106.99999999999994</c:v>
                </c:pt>
                <c:pt idx="1855">
                  <c:v>113.00000000000003</c:v>
                </c:pt>
                <c:pt idx="1858">
                  <c:v>112.99999999999999</c:v>
                </c:pt>
                <c:pt idx="1859">
                  <c:v>110.99999999999999</c:v>
                </c:pt>
                <c:pt idx="1860">
                  <c:v>117.99999999999997</c:v>
                </c:pt>
                <c:pt idx="1861">
                  <c:v>123.00000000000004</c:v>
                </c:pt>
                <c:pt idx="1862">
                  <c:v>122.00000000000001</c:v>
                </c:pt>
                <c:pt idx="1865">
                  <c:v>117</c:v>
                </c:pt>
                <c:pt idx="1866">
                  <c:v>113.00000000000003</c:v>
                </c:pt>
                <c:pt idx="1867">
                  <c:v>110.99999999999999</c:v>
                </c:pt>
                <c:pt idx="1868">
                  <c:v>116.00000000000006</c:v>
                </c:pt>
                <c:pt idx="1869">
                  <c:v>117.00000000000004</c:v>
                </c:pt>
                <c:pt idx="1872">
                  <c:v>117</c:v>
                </c:pt>
                <c:pt idx="1873">
                  <c:v>116.00000000000001</c:v>
                </c:pt>
                <c:pt idx="1874">
                  <c:v>117.00000000000004</c:v>
                </c:pt>
                <c:pt idx="1875">
                  <c:v>112.99999999999999</c:v>
                </c:pt>
                <c:pt idx="1876">
                  <c:v>119.00000000000004</c:v>
                </c:pt>
                <c:pt idx="1879">
                  <c:v>118.99999999999994</c:v>
                </c:pt>
                <c:pt idx="1880">
                  <c:v>120.00000000000001</c:v>
                </c:pt>
                <c:pt idx="1881">
                  <c:v>113.99999999999997</c:v>
                </c:pt>
                <c:pt idx="1882">
                  <c:v>121</c:v>
                </c:pt>
                <c:pt idx="1883">
                  <c:v>123</c:v>
                </c:pt>
                <c:pt idx="1886">
                  <c:v>121.99999999999997</c:v>
                </c:pt>
                <c:pt idx="1887">
                  <c:v>127.00000000000004</c:v>
                </c:pt>
                <c:pt idx="1888">
                  <c:v>125.00000000000004</c:v>
                </c:pt>
                <c:pt idx="1889">
                  <c:v>134</c:v>
                </c:pt>
                <c:pt idx="1890">
                  <c:v>129.99999999999997</c:v>
                </c:pt>
                <c:pt idx="1893">
                  <c:v>138</c:v>
                </c:pt>
                <c:pt idx="1894">
                  <c:v>130.99999999999997</c:v>
                </c:pt>
                <c:pt idx="1895">
                  <c:v>124.00000000000003</c:v>
                </c:pt>
                <c:pt idx="1896">
                  <c:v>132.00000000000003</c:v>
                </c:pt>
                <c:pt idx="1897">
                  <c:v>129.99999999999997</c:v>
                </c:pt>
                <c:pt idx="1900">
                  <c:v>129</c:v>
                </c:pt>
                <c:pt idx="1901">
                  <c:v>131.00000000000006</c:v>
                </c:pt>
                <c:pt idx="1902">
                  <c:v>125.99999999999997</c:v>
                </c:pt>
                <c:pt idx="1903">
                  <c:v>131</c:v>
                </c:pt>
                <c:pt idx="1904">
                  <c:v>134.00000000000003</c:v>
                </c:pt>
                <c:pt idx="1907">
                  <c:v>138</c:v>
                </c:pt>
                <c:pt idx="1908">
                  <c:v>139</c:v>
                </c:pt>
                <c:pt idx="1909">
                  <c:v>135.00000000000006</c:v>
                </c:pt>
                <c:pt idx="1910">
                  <c:v>139.00000000000006</c:v>
                </c:pt>
                <c:pt idx="1911">
                  <c:v>138.00000000000003</c:v>
                </c:pt>
                <c:pt idx="1914">
                  <c:v>143.00000000000003</c:v>
                </c:pt>
                <c:pt idx="1915">
                  <c:v>136</c:v>
                </c:pt>
                <c:pt idx="1916">
                  <c:v>144</c:v>
                </c:pt>
                <c:pt idx="1917">
                  <c:v>138</c:v>
                </c:pt>
                <c:pt idx="1918">
                  <c:v>147.00000000000003</c:v>
                </c:pt>
                <c:pt idx="1921">
                  <c:v>146</c:v>
                </c:pt>
                <c:pt idx="1922">
                  <c:v>150</c:v>
                </c:pt>
                <c:pt idx="1923">
                  <c:v>152</c:v>
                </c:pt>
                <c:pt idx="1924">
                  <c:v>144</c:v>
                </c:pt>
                <c:pt idx="1925">
                  <c:v>142</c:v>
                </c:pt>
                <c:pt idx="1928">
                  <c:v>146.00000000000003</c:v>
                </c:pt>
                <c:pt idx="1929">
                  <c:v>143.00000000000003</c:v>
                </c:pt>
                <c:pt idx="1930">
                  <c:v>143.00000000000003</c:v>
                </c:pt>
                <c:pt idx="1931">
                  <c:v>142.00000000000003</c:v>
                </c:pt>
                <c:pt idx="1932">
                  <c:v>143.00000000000003</c:v>
                </c:pt>
                <c:pt idx="1935">
                  <c:v>140</c:v>
                </c:pt>
                <c:pt idx="1936">
                  <c:v>139.00000000000006</c:v>
                </c:pt>
                <c:pt idx="1937">
                  <c:v>138.00000000000003</c:v>
                </c:pt>
                <c:pt idx="1938">
                  <c:v>141</c:v>
                </c:pt>
                <c:pt idx="1939">
                  <c:v>143.00000000000003</c:v>
                </c:pt>
                <c:pt idx="1942">
                  <c:v>143.00000000000003</c:v>
                </c:pt>
                <c:pt idx="1943">
                  <c:v>150</c:v>
                </c:pt>
                <c:pt idx="1944">
                  <c:v>140.00000000000003</c:v>
                </c:pt>
                <c:pt idx="1945">
                  <c:v>140.00000000000003</c:v>
                </c:pt>
                <c:pt idx="1946">
                  <c:v>144</c:v>
                </c:pt>
                <c:pt idx="1949">
                  <c:v>140.00000000000003</c:v>
                </c:pt>
                <c:pt idx="1950">
                  <c:v>134.99999999999997</c:v>
                </c:pt>
                <c:pt idx="1951">
                  <c:v>136.99999999999997</c:v>
                </c:pt>
                <c:pt idx="1952">
                  <c:v>135</c:v>
                </c:pt>
                <c:pt idx="1953">
                  <c:v>141.99999999999994</c:v>
                </c:pt>
                <c:pt idx="1956">
                  <c:v>143.00000000000003</c:v>
                </c:pt>
                <c:pt idx="1957">
                  <c:v>140</c:v>
                </c:pt>
                <c:pt idx="1958">
                  <c:v>144.00000000000003</c:v>
                </c:pt>
                <c:pt idx="1959">
                  <c:v>149.00000000000003</c:v>
                </c:pt>
                <c:pt idx="1960">
                  <c:v>146</c:v>
                </c:pt>
                <c:pt idx="1963">
                  <c:v>146</c:v>
                </c:pt>
                <c:pt idx="1964">
                  <c:v>143.99999999999994</c:v>
                </c:pt>
                <c:pt idx="1965">
                  <c:v>150.00000000000006</c:v>
                </c:pt>
                <c:pt idx="1966">
                  <c:v>148.99999999999997</c:v>
                </c:pt>
                <c:pt idx="1967">
                  <c:v>150</c:v>
                </c:pt>
                <c:pt idx="1970">
                  <c:v>144.99999999999997</c:v>
                </c:pt>
                <c:pt idx="1974">
                  <c:v>148</c:v>
                </c:pt>
                <c:pt idx="1977">
                  <c:v>150</c:v>
                </c:pt>
                <c:pt idx="1980">
                  <c:v>153.00000000000003</c:v>
                </c:pt>
                <c:pt idx="1981">
                  <c:v>153.00000000000003</c:v>
                </c:pt>
                <c:pt idx="1984">
                  <c:v>158</c:v>
                </c:pt>
                <c:pt idx="1985">
                  <c:v>161.00000000000003</c:v>
                </c:pt>
                <c:pt idx="1986">
                  <c:v>158</c:v>
                </c:pt>
                <c:pt idx="1987">
                  <c:v>155.99999999999997</c:v>
                </c:pt>
                <c:pt idx="1988">
                  <c:v>154</c:v>
                </c:pt>
                <c:pt idx="1991">
                  <c:v>159.99999999999997</c:v>
                </c:pt>
                <c:pt idx="1992">
                  <c:v>154</c:v>
                </c:pt>
                <c:pt idx="1993">
                  <c:v>154.99999999999997</c:v>
                </c:pt>
                <c:pt idx="1994">
                  <c:v>163</c:v>
                </c:pt>
                <c:pt idx="1995">
                  <c:v>152.00000000000006</c:v>
                </c:pt>
                <c:pt idx="1998">
                  <c:v>155.00000000000003</c:v>
                </c:pt>
                <c:pt idx="1999">
                  <c:v>155.00000000000003</c:v>
                </c:pt>
                <c:pt idx="2000">
                  <c:v>152.99999999999997</c:v>
                </c:pt>
                <c:pt idx="2001">
                  <c:v>156.00000000000006</c:v>
                </c:pt>
                <c:pt idx="2002">
                  <c:v>149.00000000000003</c:v>
                </c:pt>
                <c:pt idx="2005">
                  <c:v>144.99999999999997</c:v>
                </c:pt>
                <c:pt idx="2006">
                  <c:v>145.00000000000003</c:v>
                </c:pt>
                <c:pt idx="2007">
                  <c:v>145.00000000000003</c:v>
                </c:pt>
                <c:pt idx="2008">
                  <c:v>146.99999999999997</c:v>
                </c:pt>
                <c:pt idx="2009">
                  <c:v>146.99999999999997</c:v>
                </c:pt>
                <c:pt idx="2012">
                  <c:v>156.00000000000006</c:v>
                </c:pt>
                <c:pt idx="2013">
                  <c:v>151.00000000000003</c:v>
                </c:pt>
                <c:pt idx="2014">
                  <c:v>151.00000000000003</c:v>
                </c:pt>
                <c:pt idx="2015">
                  <c:v>154</c:v>
                </c:pt>
                <c:pt idx="2016">
                  <c:v>156.99999999999994</c:v>
                </c:pt>
                <c:pt idx="2019">
                  <c:v>155.99999999999997</c:v>
                </c:pt>
                <c:pt idx="2020">
                  <c:v>159</c:v>
                </c:pt>
                <c:pt idx="2021">
                  <c:v>154.99999999999997</c:v>
                </c:pt>
                <c:pt idx="2022">
                  <c:v>154</c:v>
                </c:pt>
                <c:pt idx="2023">
                  <c:v>159</c:v>
                </c:pt>
                <c:pt idx="2026">
                  <c:v>157.99999999999997</c:v>
                </c:pt>
                <c:pt idx="2027">
                  <c:v>157.99999999999997</c:v>
                </c:pt>
                <c:pt idx="2028">
                  <c:v>150.99999999999997</c:v>
                </c:pt>
                <c:pt idx="2029">
                  <c:v>154</c:v>
                </c:pt>
                <c:pt idx="2030">
                  <c:v>150.99999999999997</c:v>
                </c:pt>
                <c:pt idx="2033">
                  <c:v>156.99999999999997</c:v>
                </c:pt>
                <c:pt idx="2034">
                  <c:v>156</c:v>
                </c:pt>
                <c:pt idx="2035">
                  <c:v>161</c:v>
                </c:pt>
                <c:pt idx="2036">
                  <c:v>157.00000000000003</c:v>
                </c:pt>
                <c:pt idx="2037">
                  <c:v>161.00000000000003</c:v>
                </c:pt>
                <c:pt idx="2040">
                  <c:v>154.99999999999997</c:v>
                </c:pt>
                <c:pt idx="2041">
                  <c:v>166</c:v>
                </c:pt>
                <c:pt idx="2042">
                  <c:v>161.99999999999997</c:v>
                </c:pt>
                <c:pt idx="2043">
                  <c:v>158</c:v>
                </c:pt>
                <c:pt idx="2044">
                  <c:v>156</c:v>
                </c:pt>
                <c:pt idx="2047">
                  <c:v>163</c:v>
                </c:pt>
                <c:pt idx="2048">
                  <c:v>159</c:v>
                </c:pt>
                <c:pt idx="2049">
                  <c:v>158</c:v>
                </c:pt>
                <c:pt idx="2050">
                  <c:v>148.99999999999997</c:v>
                </c:pt>
                <c:pt idx="2051">
                  <c:v>154.99999999999997</c:v>
                </c:pt>
                <c:pt idx="2054">
                  <c:v>150</c:v>
                </c:pt>
                <c:pt idx="2055">
                  <c:v>154.99999999999997</c:v>
                </c:pt>
                <c:pt idx="2056">
                  <c:v>163.99999999999997</c:v>
                </c:pt>
                <c:pt idx="2057">
                  <c:v>162.99999999999994</c:v>
                </c:pt>
                <c:pt idx="2058">
                  <c:v>166</c:v>
                </c:pt>
                <c:pt idx="2061">
                  <c:v>168.00000000000003</c:v>
                </c:pt>
                <c:pt idx="2062">
                  <c:v>164</c:v>
                </c:pt>
                <c:pt idx="2063">
                  <c:v>160</c:v>
                </c:pt>
                <c:pt idx="2064">
                  <c:v>163</c:v>
                </c:pt>
                <c:pt idx="2065">
                  <c:v>166</c:v>
                </c:pt>
                <c:pt idx="2068">
                  <c:v>164</c:v>
                </c:pt>
                <c:pt idx="2069">
                  <c:v>167</c:v>
                </c:pt>
                <c:pt idx="2070">
                  <c:v>164.00000000000006</c:v>
                </c:pt>
                <c:pt idx="2071">
                  <c:v>167.99999999999997</c:v>
                </c:pt>
                <c:pt idx="2072">
                  <c:v>174.00000000000003</c:v>
                </c:pt>
                <c:pt idx="2075">
                  <c:v>173</c:v>
                </c:pt>
                <c:pt idx="2076">
                  <c:v>170.99999999999994</c:v>
                </c:pt>
                <c:pt idx="2077">
                  <c:v>169.99999999999994</c:v>
                </c:pt>
                <c:pt idx="2078">
                  <c:v>171</c:v>
                </c:pt>
                <c:pt idx="2079">
                  <c:v>167.00000000000003</c:v>
                </c:pt>
                <c:pt idx="2082">
                  <c:v>162.99999999999994</c:v>
                </c:pt>
                <c:pt idx="2083">
                  <c:v>165.99999999999997</c:v>
                </c:pt>
                <c:pt idx="2084">
                  <c:v>155.99999999999997</c:v>
                </c:pt>
                <c:pt idx="2085">
                  <c:v>161</c:v>
                </c:pt>
                <c:pt idx="2090">
                  <c:v>162.00000000000006</c:v>
                </c:pt>
                <c:pt idx="2091">
                  <c:v>167.00000000000003</c:v>
                </c:pt>
                <c:pt idx="2092">
                  <c:v>163</c:v>
                </c:pt>
                <c:pt idx="2093">
                  <c:v>163</c:v>
                </c:pt>
                <c:pt idx="2096">
                  <c:v>169.00000000000003</c:v>
                </c:pt>
                <c:pt idx="2097">
                  <c:v>165.99999999999997</c:v>
                </c:pt>
                <c:pt idx="2098">
                  <c:v>165.99999999999997</c:v>
                </c:pt>
                <c:pt idx="2100">
                  <c:v>167</c:v>
                </c:pt>
                <c:pt idx="2103">
                  <c:v>169.99999999999997</c:v>
                </c:pt>
                <c:pt idx="2104">
                  <c:v>169</c:v>
                </c:pt>
                <c:pt idx="2105">
                  <c:v>167</c:v>
                </c:pt>
                <c:pt idx="2106">
                  <c:v>167.99999999999997</c:v>
                </c:pt>
                <c:pt idx="2107">
                  <c:v>164</c:v>
                </c:pt>
                <c:pt idx="2110">
                  <c:v>161.99999999999997</c:v>
                </c:pt>
                <c:pt idx="2111">
                  <c:v>165.00000000000003</c:v>
                </c:pt>
                <c:pt idx="2112">
                  <c:v>166</c:v>
                </c:pt>
                <c:pt idx="2113">
                  <c:v>171</c:v>
                </c:pt>
                <c:pt idx="2114">
                  <c:v>166</c:v>
                </c:pt>
                <c:pt idx="2117">
                  <c:v>161</c:v>
                </c:pt>
                <c:pt idx="2118">
                  <c:v>163</c:v>
                </c:pt>
                <c:pt idx="2119">
                  <c:v>161.99999999999997</c:v>
                </c:pt>
                <c:pt idx="2120">
                  <c:v>161</c:v>
                </c:pt>
                <c:pt idx="2121">
                  <c:v>154</c:v>
                </c:pt>
                <c:pt idx="2124">
                  <c:v>154.99999999999997</c:v>
                </c:pt>
                <c:pt idx="2125">
                  <c:v>150</c:v>
                </c:pt>
                <c:pt idx="2126">
                  <c:v>163.99999999999997</c:v>
                </c:pt>
                <c:pt idx="2127">
                  <c:v>164</c:v>
                </c:pt>
                <c:pt idx="2128">
                  <c:v>162</c:v>
                </c:pt>
                <c:pt idx="2131">
                  <c:v>165</c:v>
                </c:pt>
                <c:pt idx="2132">
                  <c:v>167.99999999999997</c:v>
                </c:pt>
                <c:pt idx="2133">
                  <c:v>165</c:v>
                </c:pt>
                <c:pt idx="2134">
                  <c:v>167</c:v>
                </c:pt>
                <c:pt idx="2135">
                  <c:v>169</c:v>
                </c:pt>
                <c:pt idx="2138">
                  <c:v>170.00000000000003</c:v>
                </c:pt>
                <c:pt idx="2139">
                  <c:v>166</c:v>
                </c:pt>
                <c:pt idx="2140">
                  <c:v>167.00000000000003</c:v>
                </c:pt>
                <c:pt idx="2141">
                  <c:v>167.00000000000003</c:v>
                </c:pt>
                <c:pt idx="2142">
                  <c:v>163</c:v>
                </c:pt>
                <c:pt idx="2145">
                  <c:v>157.00000000000003</c:v>
                </c:pt>
                <c:pt idx="2146">
                  <c:v>163</c:v>
                </c:pt>
                <c:pt idx="2147">
                  <c:v>169.00000000000003</c:v>
                </c:pt>
                <c:pt idx="2148">
                  <c:v>173.99999999999997</c:v>
                </c:pt>
                <c:pt idx="2149">
                  <c:v>171</c:v>
                </c:pt>
                <c:pt idx="2152">
                  <c:v>171.00000000000003</c:v>
                </c:pt>
                <c:pt idx="2153">
                  <c:v>173</c:v>
                </c:pt>
                <c:pt idx="2154">
                  <c:v>172.00000000000003</c:v>
                </c:pt>
                <c:pt idx="2155">
                  <c:v>169.99999999999997</c:v>
                </c:pt>
                <c:pt idx="2156">
                  <c:v>166</c:v>
                </c:pt>
                <c:pt idx="2159">
                  <c:v>175.99999999999997</c:v>
                </c:pt>
                <c:pt idx="2160">
                  <c:v>177.99999999999997</c:v>
                </c:pt>
                <c:pt idx="2161">
                  <c:v>174.99999999999994</c:v>
                </c:pt>
                <c:pt idx="2162">
                  <c:v>179.99999999999997</c:v>
                </c:pt>
                <c:pt idx="2163">
                  <c:v>184</c:v>
                </c:pt>
                <c:pt idx="2166">
                  <c:v>179.99999999999997</c:v>
                </c:pt>
                <c:pt idx="2167">
                  <c:v>183</c:v>
                </c:pt>
                <c:pt idx="2168">
                  <c:v>175.99999999999997</c:v>
                </c:pt>
                <c:pt idx="2169">
                  <c:v>177.99999999999997</c:v>
                </c:pt>
                <c:pt idx="2170">
                  <c:v>173.99999999999997</c:v>
                </c:pt>
                <c:pt idx="2173">
                  <c:v>175</c:v>
                </c:pt>
                <c:pt idx="2174">
                  <c:v>177</c:v>
                </c:pt>
                <c:pt idx="2175">
                  <c:v>179.99999999999997</c:v>
                </c:pt>
                <c:pt idx="2176">
                  <c:v>179</c:v>
                </c:pt>
                <c:pt idx="2177">
                  <c:v>175</c:v>
                </c:pt>
                <c:pt idx="2180">
                  <c:v>173.99999999999997</c:v>
                </c:pt>
                <c:pt idx="2181">
                  <c:v>178.00000000000003</c:v>
                </c:pt>
                <c:pt idx="2182">
                  <c:v>171.99999999999997</c:v>
                </c:pt>
                <c:pt idx="2183">
                  <c:v>175.99999999999997</c:v>
                </c:pt>
                <c:pt idx="2184">
                  <c:v>176.00000000000003</c:v>
                </c:pt>
                <c:pt idx="2187">
                  <c:v>177.00000000000006</c:v>
                </c:pt>
                <c:pt idx="2188">
                  <c:v>182.99999999999997</c:v>
                </c:pt>
                <c:pt idx="2189">
                  <c:v>177</c:v>
                </c:pt>
                <c:pt idx="2190">
                  <c:v>171</c:v>
                </c:pt>
                <c:pt idx="2191">
                  <c:v>162.99999999999994</c:v>
                </c:pt>
                <c:pt idx="2194">
                  <c:v>159.00000000000003</c:v>
                </c:pt>
                <c:pt idx="2195">
                  <c:v>155.00000000000003</c:v>
                </c:pt>
                <c:pt idx="2196">
                  <c:v>161.99999999999997</c:v>
                </c:pt>
                <c:pt idx="2197">
                  <c:v>157.00000000000003</c:v>
                </c:pt>
                <c:pt idx="2198">
                  <c:v>160.99999999999994</c:v>
                </c:pt>
                <c:pt idx="2201">
                  <c:v>155.99999999999997</c:v>
                </c:pt>
                <c:pt idx="2202">
                  <c:v>155.00000000000003</c:v>
                </c:pt>
                <c:pt idx="2203">
                  <c:v>159.00000000000003</c:v>
                </c:pt>
                <c:pt idx="2204">
                  <c:v>160</c:v>
                </c:pt>
                <c:pt idx="2205">
                  <c:v>156.99999999999997</c:v>
                </c:pt>
                <c:pt idx="2208">
                  <c:v>159</c:v>
                </c:pt>
                <c:pt idx="2209">
                  <c:v>159</c:v>
                </c:pt>
                <c:pt idx="2210">
                  <c:v>160</c:v>
                </c:pt>
                <c:pt idx="2211">
                  <c:v>156</c:v>
                </c:pt>
                <c:pt idx="2212">
                  <c:v>153.00000000000003</c:v>
                </c:pt>
                <c:pt idx="2215">
                  <c:v>153.00000000000003</c:v>
                </c:pt>
                <c:pt idx="2216">
                  <c:v>154.00000000000006</c:v>
                </c:pt>
                <c:pt idx="2217">
                  <c:v>152.99999999999997</c:v>
                </c:pt>
                <c:pt idx="2218">
                  <c:v>153.99999999999997</c:v>
                </c:pt>
                <c:pt idx="2219">
                  <c:v>154.00000000000006</c:v>
                </c:pt>
                <c:pt idx="2222">
                  <c:v>154.99999999999997</c:v>
                </c:pt>
                <c:pt idx="2223">
                  <c:v>159.99999999999997</c:v>
                </c:pt>
                <c:pt idx="2224">
                  <c:v>158</c:v>
                </c:pt>
                <c:pt idx="2225">
                  <c:v>163.00000000000003</c:v>
                </c:pt>
                <c:pt idx="2226">
                  <c:v>163.99999999999997</c:v>
                </c:pt>
                <c:pt idx="2229">
                  <c:v>172.00000000000003</c:v>
                </c:pt>
                <c:pt idx="2230">
                  <c:v>172.00000000000003</c:v>
                </c:pt>
                <c:pt idx="2231">
                  <c:v>171</c:v>
                </c:pt>
                <c:pt idx="2232">
                  <c:v>169</c:v>
                </c:pt>
                <c:pt idx="2233">
                  <c:v>161.99999999999997</c:v>
                </c:pt>
                <c:pt idx="2236">
                  <c:v>167</c:v>
                </c:pt>
                <c:pt idx="2237">
                  <c:v>167</c:v>
                </c:pt>
                <c:pt idx="2238">
                  <c:v>171</c:v>
                </c:pt>
                <c:pt idx="2239">
                  <c:v>167</c:v>
                </c:pt>
                <c:pt idx="2240">
                  <c:v>171</c:v>
                </c:pt>
                <c:pt idx="2243">
                  <c:v>173.00000000000006</c:v>
                </c:pt>
                <c:pt idx="2244">
                  <c:v>168.99999999999994</c:v>
                </c:pt>
                <c:pt idx="2245">
                  <c:v>172.00000000000003</c:v>
                </c:pt>
                <c:pt idx="2246">
                  <c:v>177</c:v>
                </c:pt>
                <c:pt idx="2247">
                  <c:v>176.99999999999994</c:v>
                </c:pt>
                <c:pt idx="2250">
                  <c:v>176.00000000000003</c:v>
                </c:pt>
                <c:pt idx="2251">
                  <c:v>177</c:v>
                </c:pt>
                <c:pt idx="2252">
                  <c:v>175.00000000000006</c:v>
                </c:pt>
                <c:pt idx="2253">
                  <c:v>171.00000000000003</c:v>
                </c:pt>
                <c:pt idx="2254">
                  <c:v>167</c:v>
                </c:pt>
                <c:pt idx="2257">
                  <c:v>168.00000000000006</c:v>
                </c:pt>
                <c:pt idx="2258">
                  <c:v>172.99999999999994</c:v>
                </c:pt>
                <c:pt idx="2259">
                  <c:v>171.99999999999997</c:v>
                </c:pt>
                <c:pt idx="2260">
                  <c:v>175</c:v>
                </c:pt>
                <c:pt idx="2261">
                  <c:v>168.00000000000003</c:v>
                </c:pt>
                <c:pt idx="2264">
                  <c:v>169.99999999999997</c:v>
                </c:pt>
                <c:pt idx="2265">
                  <c:v>165.99999999999997</c:v>
                </c:pt>
                <c:pt idx="2266">
                  <c:v>171</c:v>
                </c:pt>
                <c:pt idx="2267">
                  <c:v>163</c:v>
                </c:pt>
                <c:pt idx="2268">
                  <c:v>160.00000000000006</c:v>
                </c:pt>
                <c:pt idx="2271">
                  <c:v>161</c:v>
                </c:pt>
                <c:pt idx="2272">
                  <c:v>167.00000000000003</c:v>
                </c:pt>
                <c:pt idx="2273">
                  <c:v>159</c:v>
                </c:pt>
                <c:pt idx="2274">
                  <c:v>160</c:v>
                </c:pt>
                <c:pt idx="2275">
                  <c:v>161.00000000000003</c:v>
                </c:pt>
                <c:pt idx="2278">
                  <c:v>164</c:v>
                </c:pt>
                <c:pt idx="2279">
                  <c:v>160.99999999999994</c:v>
                </c:pt>
                <c:pt idx="2280">
                  <c:v>161</c:v>
                </c:pt>
                <c:pt idx="2281">
                  <c:v>164.00000000000006</c:v>
                </c:pt>
                <c:pt idx="2282">
                  <c:v>164.00000000000006</c:v>
                </c:pt>
                <c:pt idx="2285">
                  <c:v>162</c:v>
                </c:pt>
                <c:pt idx="2286">
                  <c:v>156.99999999999994</c:v>
                </c:pt>
                <c:pt idx="2287">
                  <c:v>160.00000000000006</c:v>
                </c:pt>
                <c:pt idx="2288">
                  <c:v>158</c:v>
                </c:pt>
                <c:pt idx="2289">
                  <c:v>162</c:v>
                </c:pt>
                <c:pt idx="2292">
                  <c:v>163</c:v>
                </c:pt>
                <c:pt idx="2293">
                  <c:v>163</c:v>
                </c:pt>
                <c:pt idx="2294">
                  <c:v>165</c:v>
                </c:pt>
                <c:pt idx="2295">
                  <c:v>159.99999999999997</c:v>
                </c:pt>
                <c:pt idx="2296">
                  <c:v>167.99999999999997</c:v>
                </c:pt>
                <c:pt idx="2299">
                  <c:v>163.99999999999997</c:v>
                </c:pt>
                <c:pt idx="2300">
                  <c:v>163.00000000000003</c:v>
                </c:pt>
                <c:pt idx="2301">
                  <c:v>174.00000000000003</c:v>
                </c:pt>
                <c:pt idx="2302">
                  <c:v>169.99999999999997</c:v>
                </c:pt>
                <c:pt idx="2303">
                  <c:v>169.99999999999997</c:v>
                </c:pt>
                <c:pt idx="2306">
                  <c:v>167.99999999999997</c:v>
                </c:pt>
                <c:pt idx="2307">
                  <c:v>166</c:v>
                </c:pt>
                <c:pt idx="2308">
                  <c:v>161.00000000000003</c:v>
                </c:pt>
                <c:pt idx="2309">
                  <c:v>156.99999999999997</c:v>
                </c:pt>
                <c:pt idx="2310">
                  <c:v>163.00000000000003</c:v>
                </c:pt>
                <c:pt idx="2313">
                  <c:v>157.00000000000003</c:v>
                </c:pt>
                <c:pt idx="2314">
                  <c:v>156</c:v>
                </c:pt>
                <c:pt idx="2315">
                  <c:v>163</c:v>
                </c:pt>
                <c:pt idx="2316">
                  <c:v>158.00000000000006</c:v>
                </c:pt>
                <c:pt idx="2317">
                  <c:v>161</c:v>
                </c:pt>
                <c:pt idx="2320">
                  <c:v>163.99999999999997</c:v>
                </c:pt>
                <c:pt idx="2321">
                  <c:v>167</c:v>
                </c:pt>
                <c:pt idx="2322">
                  <c:v>164.00000000000006</c:v>
                </c:pt>
                <c:pt idx="2323">
                  <c:v>163</c:v>
                </c:pt>
                <c:pt idx="2324">
                  <c:v>165.99999999999997</c:v>
                </c:pt>
                <c:pt idx="2327">
                  <c:v>167.00000000000003</c:v>
                </c:pt>
                <c:pt idx="2328">
                  <c:v>165</c:v>
                </c:pt>
                <c:pt idx="2329">
                  <c:v>166</c:v>
                </c:pt>
                <c:pt idx="2330">
                  <c:v>169.00000000000003</c:v>
                </c:pt>
                <c:pt idx="2331">
                  <c:v>167</c:v>
                </c:pt>
                <c:pt idx="2334">
                  <c:v>167.99999999999997</c:v>
                </c:pt>
                <c:pt idx="2335">
                  <c:v>165.99999999999997</c:v>
                </c:pt>
                <c:pt idx="2341">
                  <c:v>169</c:v>
                </c:pt>
                <c:pt idx="2342">
                  <c:v>169.99999999999997</c:v>
                </c:pt>
                <c:pt idx="2345">
                  <c:v>174.99999999999994</c:v>
                </c:pt>
                <c:pt idx="2348">
                  <c:v>174.99999999999994</c:v>
                </c:pt>
                <c:pt idx="2349">
                  <c:v>172.00000000000003</c:v>
                </c:pt>
                <c:pt idx="2350">
                  <c:v>175</c:v>
                </c:pt>
                <c:pt idx="2351">
                  <c:v>171.99999999999997</c:v>
                </c:pt>
                <c:pt idx="2352">
                  <c:v>176.00000000000003</c:v>
                </c:pt>
                <c:pt idx="2355">
                  <c:v>179</c:v>
                </c:pt>
                <c:pt idx="2356">
                  <c:v>179.00000000000006</c:v>
                </c:pt>
                <c:pt idx="2357">
                  <c:v>173.99999999999997</c:v>
                </c:pt>
                <c:pt idx="2358">
                  <c:v>176.00000000000003</c:v>
                </c:pt>
                <c:pt idx="2359">
                  <c:v>169.99999999999997</c:v>
                </c:pt>
                <c:pt idx="2362">
                  <c:v>171.99999999999997</c:v>
                </c:pt>
                <c:pt idx="2363">
                  <c:v>176.00000000000003</c:v>
                </c:pt>
                <c:pt idx="2364">
                  <c:v>175.00000000000006</c:v>
                </c:pt>
                <c:pt idx="2365">
                  <c:v>172.00000000000003</c:v>
                </c:pt>
                <c:pt idx="2366">
                  <c:v>172.99999999999994</c:v>
                </c:pt>
                <c:pt idx="2369">
                  <c:v>181.00000000000006</c:v>
                </c:pt>
                <c:pt idx="2370">
                  <c:v>175.99999999999997</c:v>
                </c:pt>
                <c:pt idx="2371">
                  <c:v>180.00000000000003</c:v>
                </c:pt>
                <c:pt idx="2372">
                  <c:v>171</c:v>
                </c:pt>
                <c:pt idx="2373">
                  <c:v>179</c:v>
                </c:pt>
                <c:pt idx="2376">
                  <c:v>175</c:v>
                </c:pt>
                <c:pt idx="2377">
                  <c:v>176.99999999999994</c:v>
                </c:pt>
                <c:pt idx="2378">
                  <c:v>183</c:v>
                </c:pt>
                <c:pt idx="2379">
                  <c:v>177.99999999999994</c:v>
                </c:pt>
                <c:pt idx="2380">
                  <c:v>178.00000000000003</c:v>
                </c:pt>
                <c:pt idx="2383">
                  <c:v>176.00000000000003</c:v>
                </c:pt>
                <c:pt idx="2384">
                  <c:v>177.00000000000006</c:v>
                </c:pt>
                <c:pt idx="2385">
                  <c:v>174.00000000000003</c:v>
                </c:pt>
                <c:pt idx="2386">
                  <c:v>177.00000000000006</c:v>
                </c:pt>
                <c:pt idx="2387">
                  <c:v>185</c:v>
                </c:pt>
                <c:pt idx="2390">
                  <c:v>173.00000000000006</c:v>
                </c:pt>
                <c:pt idx="2391">
                  <c:v>177</c:v>
                </c:pt>
                <c:pt idx="2392">
                  <c:v>177.00000000000006</c:v>
                </c:pt>
                <c:pt idx="2393">
                  <c:v>181</c:v>
                </c:pt>
                <c:pt idx="2394">
                  <c:v>179</c:v>
                </c:pt>
                <c:pt idx="2397">
                  <c:v>180.00000000000003</c:v>
                </c:pt>
                <c:pt idx="2398">
                  <c:v>181.99999999999997</c:v>
                </c:pt>
                <c:pt idx="2399">
                  <c:v>177.99999999999997</c:v>
                </c:pt>
                <c:pt idx="2400">
                  <c:v>186</c:v>
                </c:pt>
                <c:pt idx="2401">
                  <c:v>181.00000000000006</c:v>
                </c:pt>
                <c:pt idx="2404">
                  <c:v>178.00000000000003</c:v>
                </c:pt>
                <c:pt idx="2405">
                  <c:v>184</c:v>
                </c:pt>
                <c:pt idx="2406">
                  <c:v>176.99999999999994</c:v>
                </c:pt>
                <c:pt idx="2407">
                  <c:v>176.00000000000003</c:v>
                </c:pt>
                <c:pt idx="2408">
                  <c:v>176.99999999999994</c:v>
                </c:pt>
                <c:pt idx="2411">
                  <c:v>177.99999999999994</c:v>
                </c:pt>
                <c:pt idx="2412">
                  <c:v>177.99999999999994</c:v>
                </c:pt>
                <c:pt idx="2413">
                  <c:v>175.99999999999997</c:v>
                </c:pt>
                <c:pt idx="2414">
                  <c:v>177</c:v>
                </c:pt>
                <c:pt idx="2415">
                  <c:v>175</c:v>
                </c:pt>
                <c:pt idx="2418">
                  <c:v>169</c:v>
                </c:pt>
                <c:pt idx="2419">
                  <c:v>174.99999999999994</c:v>
                </c:pt>
                <c:pt idx="2420">
                  <c:v>173</c:v>
                </c:pt>
                <c:pt idx="2421">
                  <c:v>175</c:v>
                </c:pt>
                <c:pt idx="2422">
                  <c:v>175</c:v>
                </c:pt>
                <c:pt idx="2425">
                  <c:v>181.99999999999997</c:v>
                </c:pt>
                <c:pt idx="2426">
                  <c:v>175</c:v>
                </c:pt>
                <c:pt idx="2427">
                  <c:v>177</c:v>
                </c:pt>
                <c:pt idx="2428">
                  <c:v>185</c:v>
                </c:pt>
                <c:pt idx="2429">
                  <c:v>186</c:v>
                </c:pt>
                <c:pt idx="2432">
                  <c:v>186</c:v>
                </c:pt>
                <c:pt idx="2433">
                  <c:v>189</c:v>
                </c:pt>
                <c:pt idx="2434">
                  <c:v>185</c:v>
                </c:pt>
                <c:pt idx="2435">
                  <c:v>183</c:v>
                </c:pt>
                <c:pt idx="2436">
                  <c:v>174.00000000000003</c:v>
                </c:pt>
                <c:pt idx="2439">
                  <c:v>181</c:v>
                </c:pt>
                <c:pt idx="2440">
                  <c:v>177.00000000000006</c:v>
                </c:pt>
                <c:pt idx="2441">
                  <c:v>177</c:v>
                </c:pt>
                <c:pt idx="2442">
                  <c:v>177.99999999999997</c:v>
                </c:pt>
                <c:pt idx="2447">
                  <c:v>183</c:v>
                </c:pt>
                <c:pt idx="2448">
                  <c:v>177.99999999999997</c:v>
                </c:pt>
                <c:pt idx="2449">
                  <c:v>176.99999999999994</c:v>
                </c:pt>
                <c:pt idx="2450">
                  <c:v>178.99999999999997</c:v>
                </c:pt>
                <c:pt idx="2453">
                  <c:v>172.00000000000003</c:v>
                </c:pt>
                <c:pt idx="2454">
                  <c:v>179.00000000000006</c:v>
                </c:pt>
                <c:pt idx="2455">
                  <c:v>178.00000000000003</c:v>
                </c:pt>
                <c:pt idx="2456">
                  <c:v>177.00000000000006</c:v>
                </c:pt>
                <c:pt idx="2457">
                  <c:v>181.00000000000006</c:v>
                </c:pt>
                <c:pt idx="2460">
                  <c:v>175</c:v>
                </c:pt>
                <c:pt idx="2461">
                  <c:v>173.99999999999994</c:v>
                </c:pt>
                <c:pt idx="2462">
                  <c:v>173</c:v>
                </c:pt>
                <c:pt idx="2463">
                  <c:v>173.99999999999997</c:v>
                </c:pt>
                <c:pt idx="2464">
                  <c:v>170.99999999999994</c:v>
                </c:pt>
                <c:pt idx="2467">
                  <c:v>172.99999999999994</c:v>
                </c:pt>
                <c:pt idx="2468">
                  <c:v>171.00000000000003</c:v>
                </c:pt>
                <c:pt idx="2469">
                  <c:v>173.99999999999997</c:v>
                </c:pt>
                <c:pt idx="2470">
                  <c:v>175.99999999999997</c:v>
                </c:pt>
                <c:pt idx="2471">
                  <c:v>171</c:v>
                </c:pt>
                <c:pt idx="2474">
                  <c:v>166</c:v>
                </c:pt>
                <c:pt idx="2475">
                  <c:v>171.99999999999997</c:v>
                </c:pt>
                <c:pt idx="2476">
                  <c:v>168.99999999999994</c:v>
                </c:pt>
                <c:pt idx="2477">
                  <c:v>171</c:v>
                </c:pt>
                <c:pt idx="2478">
                  <c:v>168.99999999999994</c:v>
                </c:pt>
                <c:pt idx="2481">
                  <c:v>172.99999999999994</c:v>
                </c:pt>
                <c:pt idx="2482">
                  <c:v>174.00000000000003</c:v>
                </c:pt>
                <c:pt idx="2483">
                  <c:v>177.00000000000006</c:v>
                </c:pt>
                <c:pt idx="2484">
                  <c:v>176.00000000000003</c:v>
                </c:pt>
                <c:pt idx="2485">
                  <c:v>169.99999999999997</c:v>
                </c:pt>
                <c:pt idx="2488">
                  <c:v>172.00000000000003</c:v>
                </c:pt>
                <c:pt idx="2489">
                  <c:v>175.99999999999997</c:v>
                </c:pt>
                <c:pt idx="2490">
                  <c:v>171.99999999999997</c:v>
                </c:pt>
                <c:pt idx="2491">
                  <c:v>175.00000000000006</c:v>
                </c:pt>
                <c:pt idx="2492">
                  <c:v>171</c:v>
                </c:pt>
                <c:pt idx="2495">
                  <c:v>169.00000000000003</c:v>
                </c:pt>
                <c:pt idx="2496">
                  <c:v>166</c:v>
                </c:pt>
                <c:pt idx="2497">
                  <c:v>164.00000000000006</c:v>
                </c:pt>
                <c:pt idx="2498">
                  <c:v>177</c:v>
                </c:pt>
                <c:pt idx="2499">
                  <c:v>168.99999999999994</c:v>
                </c:pt>
                <c:pt idx="2502">
                  <c:v>167.99999999999997</c:v>
                </c:pt>
                <c:pt idx="2503">
                  <c:v>167</c:v>
                </c:pt>
                <c:pt idx="2504">
                  <c:v>163</c:v>
                </c:pt>
                <c:pt idx="2505">
                  <c:v>163</c:v>
                </c:pt>
                <c:pt idx="2506">
                  <c:v>162</c:v>
                </c:pt>
                <c:pt idx="2509">
                  <c:v>159</c:v>
                </c:pt>
                <c:pt idx="2510">
                  <c:v>160</c:v>
                </c:pt>
                <c:pt idx="2511">
                  <c:v>155.99999999999997</c:v>
                </c:pt>
                <c:pt idx="2512">
                  <c:v>159.00000000000003</c:v>
                </c:pt>
                <c:pt idx="2513">
                  <c:v>155.99999999999997</c:v>
                </c:pt>
                <c:pt idx="2516">
                  <c:v>158</c:v>
                </c:pt>
                <c:pt idx="2517">
                  <c:v>160.00000000000006</c:v>
                </c:pt>
                <c:pt idx="2518">
                  <c:v>157.00000000000003</c:v>
                </c:pt>
                <c:pt idx="2519">
                  <c:v>162</c:v>
                </c:pt>
                <c:pt idx="2520">
                  <c:v>160.00000000000006</c:v>
                </c:pt>
                <c:pt idx="2523">
                  <c:v>159</c:v>
                </c:pt>
                <c:pt idx="2524">
                  <c:v>156.99999999999994</c:v>
                </c:pt>
                <c:pt idx="2525">
                  <c:v>158</c:v>
                </c:pt>
                <c:pt idx="2526">
                  <c:v>162</c:v>
                </c:pt>
                <c:pt idx="2527">
                  <c:v>158</c:v>
                </c:pt>
                <c:pt idx="2530">
                  <c:v>157.99999999999997</c:v>
                </c:pt>
                <c:pt idx="2531">
                  <c:v>171</c:v>
                </c:pt>
                <c:pt idx="2532">
                  <c:v>163</c:v>
                </c:pt>
                <c:pt idx="2533">
                  <c:v>163.99999999999997</c:v>
                </c:pt>
                <c:pt idx="2534">
                  <c:v>169</c:v>
                </c:pt>
                <c:pt idx="2537">
                  <c:v>167</c:v>
                </c:pt>
                <c:pt idx="2538">
                  <c:v>159.99999999999997</c:v>
                </c:pt>
                <c:pt idx="2539">
                  <c:v>159</c:v>
                </c:pt>
                <c:pt idx="2540">
                  <c:v>159.99999999999997</c:v>
                </c:pt>
                <c:pt idx="2541">
                  <c:v>168.00000000000003</c:v>
                </c:pt>
                <c:pt idx="2544">
                  <c:v>162</c:v>
                </c:pt>
                <c:pt idx="2545">
                  <c:v>162.00000000000006</c:v>
                </c:pt>
                <c:pt idx="2546">
                  <c:v>160</c:v>
                </c:pt>
                <c:pt idx="2547">
                  <c:v>151.99999999999994</c:v>
                </c:pt>
                <c:pt idx="2548">
                  <c:v>158</c:v>
                </c:pt>
                <c:pt idx="2551">
                  <c:v>157.99999999999997</c:v>
                </c:pt>
                <c:pt idx="2552">
                  <c:v>153.00000000000003</c:v>
                </c:pt>
                <c:pt idx="2553">
                  <c:v>151.99999999999994</c:v>
                </c:pt>
                <c:pt idx="2554">
                  <c:v>154</c:v>
                </c:pt>
                <c:pt idx="2555">
                  <c:v>156.99999999999994</c:v>
                </c:pt>
                <c:pt idx="2558">
                  <c:v>156.99999999999997</c:v>
                </c:pt>
                <c:pt idx="2559">
                  <c:v>152.00000000000006</c:v>
                </c:pt>
                <c:pt idx="2560">
                  <c:v>156</c:v>
                </c:pt>
                <c:pt idx="2561">
                  <c:v>158</c:v>
                </c:pt>
                <c:pt idx="2562">
                  <c:v>159.99999999999997</c:v>
                </c:pt>
                <c:pt idx="2565">
                  <c:v>156.99999999999994</c:v>
                </c:pt>
                <c:pt idx="2566">
                  <c:v>159.99999999999997</c:v>
                </c:pt>
                <c:pt idx="2567">
                  <c:v>160.00000000000006</c:v>
                </c:pt>
                <c:pt idx="2568">
                  <c:v>159.99999999999997</c:v>
                </c:pt>
                <c:pt idx="2569">
                  <c:v>160.00000000000006</c:v>
                </c:pt>
                <c:pt idx="2572">
                  <c:v>161.00000000000003</c:v>
                </c:pt>
                <c:pt idx="2573">
                  <c:v>159</c:v>
                </c:pt>
                <c:pt idx="2574">
                  <c:v>157.00000000000003</c:v>
                </c:pt>
                <c:pt idx="2575">
                  <c:v>159.99999999999997</c:v>
                </c:pt>
                <c:pt idx="2576">
                  <c:v>160.00000000000006</c:v>
                </c:pt>
                <c:pt idx="2579">
                  <c:v>153.00000000000003</c:v>
                </c:pt>
                <c:pt idx="2580">
                  <c:v>150.99999999999997</c:v>
                </c:pt>
                <c:pt idx="2581">
                  <c:v>159</c:v>
                </c:pt>
                <c:pt idx="2582">
                  <c:v>157.00000000000003</c:v>
                </c:pt>
                <c:pt idx="2583">
                  <c:v>155.99999999999997</c:v>
                </c:pt>
                <c:pt idx="2586">
                  <c:v>157.00000000000003</c:v>
                </c:pt>
                <c:pt idx="2587">
                  <c:v>155.99999999999997</c:v>
                </c:pt>
                <c:pt idx="2588">
                  <c:v>150.99999999999997</c:v>
                </c:pt>
                <c:pt idx="2589">
                  <c:v>158</c:v>
                </c:pt>
                <c:pt idx="2590">
                  <c:v>148.99999999999997</c:v>
                </c:pt>
                <c:pt idx="2593">
                  <c:v>153.00000000000003</c:v>
                </c:pt>
                <c:pt idx="2594">
                  <c:v>151.99999999999994</c:v>
                </c:pt>
                <c:pt idx="2595">
                  <c:v>148</c:v>
                </c:pt>
                <c:pt idx="2596">
                  <c:v>142.99999999999997</c:v>
                </c:pt>
                <c:pt idx="2597">
                  <c:v>153.00000000000003</c:v>
                </c:pt>
                <c:pt idx="2600">
                  <c:v>142</c:v>
                </c:pt>
                <c:pt idx="2601">
                  <c:v>144</c:v>
                </c:pt>
                <c:pt idx="2602">
                  <c:v>145.99999999999994</c:v>
                </c:pt>
                <c:pt idx="2603">
                  <c:v>141</c:v>
                </c:pt>
                <c:pt idx="2604">
                  <c:v>140.99999999999997</c:v>
                </c:pt>
                <c:pt idx="2607">
                  <c:v>150</c:v>
                </c:pt>
                <c:pt idx="2608">
                  <c:v>137</c:v>
                </c:pt>
                <c:pt idx="2609">
                  <c:v>142.99999999999997</c:v>
                </c:pt>
                <c:pt idx="2610">
                  <c:v>135</c:v>
                </c:pt>
                <c:pt idx="2611">
                  <c:v>142</c:v>
                </c:pt>
                <c:pt idx="2614">
                  <c:v>133</c:v>
                </c:pt>
                <c:pt idx="2615">
                  <c:v>138</c:v>
                </c:pt>
                <c:pt idx="2616">
                  <c:v>141.99999999999994</c:v>
                </c:pt>
                <c:pt idx="2617">
                  <c:v>142.00000000000003</c:v>
                </c:pt>
                <c:pt idx="2618">
                  <c:v>141</c:v>
                </c:pt>
                <c:pt idx="2621">
                  <c:v>140.00000000000003</c:v>
                </c:pt>
                <c:pt idx="2622">
                  <c:v>138.99999999999997</c:v>
                </c:pt>
                <c:pt idx="2623">
                  <c:v>136.99999999999997</c:v>
                </c:pt>
                <c:pt idx="2624">
                  <c:v>140.99999999999997</c:v>
                </c:pt>
                <c:pt idx="2625">
                  <c:v>151.99999999999994</c:v>
                </c:pt>
                <c:pt idx="2628">
                  <c:v>146</c:v>
                </c:pt>
                <c:pt idx="2629">
                  <c:v>146</c:v>
                </c:pt>
                <c:pt idx="2630">
                  <c:v>144.99999999999997</c:v>
                </c:pt>
                <c:pt idx="2631">
                  <c:v>138.99999999999997</c:v>
                </c:pt>
                <c:pt idx="2632">
                  <c:v>138</c:v>
                </c:pt>
                <c:pt idx="2635">
                  <c:v>142.99999999999997</c:v>
                </c:pt>
                <c:pt idx="2636">
                  <c:v>143.00000000000003</c:v>
                </c:pt>
                <c:pt idx="2637">
                  <c:v>147.00000000000003</c:v>
                </c:pt>
                <c:pt idx="2638">
                  <c:v>142</c:v>
                </c:pt>
                <c:pt idx="2639">
                  <c:v>144.99999999999997</c:v>
                </c:pt>
                <c:pt idx="2642">
                  <c:v>146</c:v>
                </c:pt>
                <c:pt idx="2643">
                  <c:v>146</c:v>
                </c:pt>
                <c:pt idx="2644">
                  <c:v>146</c:v>
                </c:pt>
                <c:pt idx="2645">
                  <c:v>138</c:v>
                </c:pt>
                <c:pt idx="2646">
                  <c:v>139</c:v>
                </c:pt>
                <c:pt idx="2649">
                  <c:v>146.99999999999997</c:v>
                </c:pt>
                <c:pt idx="2650">
                  <c:v>140</c:v>
                </c:pt>
                <c:pt idx="2651">
                  <c:v>146</c:v>
                </c:pt>
                <c:pt idx="2652">
                  <c:v>142.99999999999997</c:v>
                </c:pt>
                <c:pt idx="2653">
                  <c:v>140.99999999999997</c:v>
                </c:pt>
                <c:pt idx="2656">
                  <c:v>140.99999999999997</c:v>
                </c:pt>
                <c:pt idx="2657">
                  <c:v>135</c:v>
                </c:pt>
                <c:pt idx="2658">
                  <c:v>134.99999999999997</c:v>
                </c:pt>
                <c:pt idx="2659">
                  <c:v>140</c:v>
                </c:pt>
                <c:pt idx="2660">
                  <c:v>145.00000000000003</c:v>
                </c:pt>
                <c:pt idx="2663">
                  <c:v>143.00000000000003</c:v>
                </c:pt>
                <c:pt idx="2664">
                  <c:v>134</c:v>
                </c:pt>
                <c:pt idx="2665">
                  <c:v>136.00000000000003</c:v>
                </c:pt>
                <c:pt idx="2666">
                  <c:v>139</c:v>
                </c:pt>
                <c:pt idx="2667">
                  <c:v>134.00000000000003</c:v>
                </c:pt>
                <c:pt idx="2670">
                  <c:v>132.00000000000003</c:v>
                </c:pt>
                <c:pt idx="2671">
                  <c:v>137</c:v>
                </c:pt>
                <c:pt idx="2672">
                  <c:v>135</c:v>
                </c:pt>
                <c:pt idx="2673">
                  <c:v>142</c:v>
                </c:pt>
                <c:pt idx="2674">
                  <c:v>134</c:v>
                </c:pt>
                <c:pt idx="2677">
                  <c:v>138</c:v>
                </c:pt>
                <c:pt idx="2678">
                  <c:v>138.99999999999997</c:v>
                </c:pt>
                <c:pt idx="2679">
                  <c:v>134.99999999999997</c:v>
                </c:pt>
                <c:pt idx="2680">
                  <c:v>142</c:v>
                </c:pt>
                <c:pt idx="2681">
                  <c:v>136</c:v>
                </c:pt>
                <c:pt idx="2684">
                  <c:v>141</c:v>
                </c:pt>
                <c:pt idx="2685">
                  <c:v>134.00000000000003</c:v>
                </c:pt>
                <c:pt idx="2686">
                  <c:v>132.00000000000003</c:v>
                </c:pt>
                <c:pt idx="2687">
                  <c:v>131</c:v>
                </c:pt>
                <c:pt idx="2688">
                  <c:v>128.00000000000003</c:v>
                </c:pt>
                <c:pt idx="2691">
                  <c:v>128.00000000000003</c:v>
                </c:pt>
                <c:pt idx="2692">
                  <c:v>131</c:v>
                </c:pt>
                <c:pt idx="2693">
                  <c:v>116.00000000000001</c:v>
                </c:pt>
                <c:pt idx="2694">
                  <c:v>116.00000000000001</c:v>
                </c:pt>
                <c:pt idx="2695">
                  <c:v>116.00000000000001</c:v>
                </c:pt>
                <c:pt idx="2698">
                  <c:v>118.00000000000001</c:v>
                </c:pt>
                <c:pt idx="2699">
                  <c:v>114.99999999999999</c:v>
                </c:pt>
                <c:pt idx="2700">
                  <c:v>114.99999999999999</c:v>
                </c:pt>
                <c:pt idx="2701">
                  <c:v>112.99999999999999</c:v>
                </c:pt>
                <c:pt idx="2705">
                  <c:v>114.99999999999999</c:v>
                </c:pt>
                <c:pt idx="2706">
                  <c:v>112.99999999999999</c:v>
                </c:pt>
                <c:pt idx="2707">
                  <c:v>119</c:v>
                </c:pt>
                <c:pt idx="2708">
                  <c:v>117.99999999999997</c:v>
                </c:pt>
                <c:pt idx="2712">
                  <c:v>123.99999999999997</c:v>
                </c:pt>
                <c:pt idx="2713">
                  <c:v>112.00000000000001</c:v>
                </c:pt>
                <c:pt idx="2714">
                  <c:v>124.00000000000003</c:v>
                </c:pt>
                <c:pt idx="2715">
                  <c:v>119.00000000000004</c:v>
                </c:pt>
                <c:pt idx="2716">
                  <c:v>117</c:v>
                </c:pt>
                <c:pt idx="2719">
                  <c:v>117</c:v>
                </c:pt>
                <c:pt idx="2720">
                  <c:v>114.00000000000001</c:v>
                </c:pt>
                <c:pt idx="2721">
                  <c:v>108.99999999999999</c:v>
                </c:pt>
                <c:pt idx="2722">
                  <c:v>121.99999999999997</c:v>
                </c:pt>
                <c:pt idx="2723">
                  <c:v>110.99999999999999</c:v>
                </c:pt>
                <c:pt idx="2726">
                  <c:v>111.99999999999997</c:v>
                </c:pt>
                <c:pt idx="2727">
                  <c:v>109.99999999999997</c:v>
                </c:pt>
                <c:pt idx="2728">
                  <c:v>110.99999999999999</c:v>
                </c:pt>
                <c:pt idx="2729">
                  <c:v>107.00000000000003</c:v>
                </c:pt>
                <c:pt idx="2730">
                  <c:v>106.99999999999999</c:v>
                </c:pt>
                <c:pt idx="2733">
                  <c:v>114.00000000000001</c:v>
                </c:pt>
                <c:pt idx="2734">
                  <c:v>110.99999999999999</c:v>
                </c:pt>
                <c:pt idx="2735">
                  <c:v>121.00000000000004</c:v>
                </c:pt>
                <c:pt idx="2736">
                  <c:v>122.00000000000001</c:v>
                </c:pt>
                <c:pt idx="2737">
                  <c:v>112.99999999999999</c:v>
                </c:pt>
                <c:pt idx="2740">
                  <c:v>112.99999999999999</c:v>
                </c:pt>
                <c:pt idx="2741">
                  <c:v>111.00000000000003</c:v>
                </c:pt>
                <c:pt idx="2742">
                  <c:v>112.00000000000001</c:v>
                </c:pt>
                <c:pt idx="2743">
                  <c:v>110.99999999999999</c:v>
                </c:pt>
                <c:pt idx="2744">
                  <c:v>106.99999999999999</c:v>
                </c:pt>
                <c:pt idx="2747">
                  <c:v>100.99999999999997</c:v>
                </c:pt>
                <c:pt idx="2748">
                  <c:v>102</c:v>
                </c:pt>
                <c:pt idx="2749">
                  <c:v>106.99999999999999</c:v>
                </c:pt>
                <c:pt idx="2750">
                  <c:v>104</c:v>
                </c:pt>
                <c:pt idx="2751">
                  <c:v>110.99999999999999</c:v>
                </c:pt>
                <c:pt idx="2754">
                  <c:v>108.99999999999999</c:v>
                </c:pt>
                <c:pt idx="2755">
                  <c:v>110.99999999999999</c:v>
                </c:pt>
                <c:pt idx="2756">
                  <c:v>104.99999999999999</c:v>
                </c:pt>
                <c:pt idx="2757">
                  <c:v>106.99999999999999</c:v>
                </c:pt>
                <c:pt idx="2758">
                  <c:v>115.99999999999997</c:v>
                </c:pt>
                <c:pt idx="2761">
                  <c:v>121</c:v>
                </c:pt>
                <c:pt idx="2762">
                  <c:v>124.99999999999996</c:v>
                </c:pt>
                <c:pt idx="2763">
                  <c:v>123</c:v>
                </c:pt>
                <c:pt idx="2764">
                  <c:v>122.00000000000001</c:v>
                </c:pt>
                <c:pt idx="2765">
                  <c:v>123.00000000000004</c:v>
                </c:pt>
                <c:pt idx="2768">
                  <c:v>114.99999999999999</c:v>
                </c:pt>
                <c:pt idx="2769">
                  <c:v>127</c:v>
                </c:pt>
                <c:pt idx="2770">
                  <c:v>121.99999999999997</c:v>
                </c:pt>
                <c:pt idx="2771">
                  <c:v>123.99999999999997</c:v>
                </c:pt>
                <c:pt idx="2772">
                  <c:v>124.00000000000003</c:v>
                </c:pt>
                <c:pt idx="2775">
                  <c:v>120.00000000000001</c:v>
                </c:pt>
                <c:pt idx="2776">
                  <c:v>121</c:v>
                </c:pt>
                <c:pt idx="2777">
                  <c:v>125.99999999999997</c:v>
                </c:pt>
                <c:pt idx="2778">
                  <c:v>128.00000000000003</c:v>
                </c:pt>
                <c:pt idx="2779">
                  <c:v>122.00000000000001</c:v>
                </c:pt>
                <c:pt idx="2782">
                  <c:v>125</c:v>
                </c:pt>
                <c:pt idx="2783">
                  <c:v>127</c:v>
                </c:pt>
                <c:pt idx="2784">
                  <c:v>123</c:v>
                </c:pt>
                <c:pt idx="2785">
                  <c:v>123</c:v>
                </c:pt>
                <c:pt idx="2786">
                  <c:v>118.00000000000001</c:v>
                </c:pt>
                <c:pt idx="2789">
                  <c:v>123.00000000000004</c:v>
                </c:pt>
                <c:pt idx="2790">
                  <c:v>117</c:v>
                </c:pt>
                <c:pt idx="2791">
                  <c:v>112.00000000000001</c:v>
                </c:pt>
                <c:pt idx="2792">
                  <c:v>111.00000000000003</c:v>
                </c:pt>
                <c:pt idx="2797">
                  <c:v>114.00000000000001</c:v>
                </c:pt>
                <c:pt idx="2798">
                  <c:v>112.00000000000001</c:v>
                </c:pt>
                <c:pt idx="2799">
                  <c:v>115.00000000000003</c:v>
                </c:pt>
                <c:pt idx="2800">
                  <c:v>114.99999999999999</c:v>
                </c:pt>
                <c:pt idx="2803">
                  <c:v>114.99999999999999</c:v>
                </c:pt>
                <c:pt idx="2804">
                  <c:v>112.99999999999999</c:v>
                </c:pt>
                <c:pt idx="2805">
                  <c:v>123</c:v>
                </c:pt>
                <c:pt idx="2806">
                  <c:v>116.00000000000001</c:v>
                </c:pt>
                <c:pt idx="2807">
                  <c:v>113.99999999999997</c:v>
                </c:pt>
                <c:pt idx="2810">
                  <c:v>122.00000000000001</c:v>
                </c:pt>
                <c:pt idx="2811">
                  <c:v>116.00000000000001</c:v>
                </c:pt>
                <c:pt idx="2812">
                  <c:v>118.00000000000001</c:v>
                </c:pt>
                <c:pt idx="2813">
                  <c:v>120.00000000000001</c:v>
                </c:pt>
                <c:pt idx="2814">
                  <c:v>112.00000000000001</c:v>
                </c:pt>
                <c:pt idx="2817">
                  <c:v>110.99999999999999</c:v>
                </c:pt>
                <c:pt idx="2818">
                  <c:v>117</c:v>
                </c:pt>
                <c:pt idx="2819">
                  <c:v>114.99999999999999</c:v>
                </c:pt>
                <c:pt idx="2820">
                  <c:v>114.00000000000001</c:v>
                </c:pt>
                <c:pt idx="2821">
                  <c:v>118.00000000000001</c:v>
                </c:pt>
                <c:pt idx="2824">
                  <c:v>115.00000000000003</c:v>
                </c:pt>
                <c:pt idx="2825">
                  <c:v>114.00000000000001</c:v>
                </c:pt>
                <c:pt idx="2826">
                  <c:v>114.00000000000001</c:v>
                </c:pt>
                <c:pt idx="2827">
                  <c:v>117</c:v>
                </c:pt>
                <c:pt idx="2828">
                  <c:v>118.00000000000001</c:v>
                </c:pt>
                <c:pt idx="2831">
                  <c:v>110.99999999999999</c:v>
                </c:pt>
                <c:pt idx="2832">
                  <c:v>112.99999999999999</c:v>
                </c:pt>
                <c:pt idx="2833">
                  <c:v>122.00000000000001</c:v>
                </c:pt>
                <c:pt idx="2834">
                  <c:v>114.00000000000001</c:v>
                </c:pt>
                <c:pt idx="2835">
                  <c:v>123.99999999999997</c:v>
                </c:pt>
                <c:pt idx="2838">
                  <c:v>120.00000000000001</c:v>
                </c:pt>
                <c:pt idx="2839">
                  <c:v>113.00000000000003</c:v>
                </c:pt>
                <c:pt idx="2840">
                  <c:v>113.00000000000003</c:v>
                </c:pt>
                <c:pt idx="2841">
                  <c:v>115.99999999999997</c:v>
                </c:pt>
                <c:pt idx="2842">
                  <c:v>107.99999999999996</c:v>
                </c:pt>
                <c:pt idx="2845">
                  <c:v>110.99999999999999</c:v>
                </c:pt>
                <c:pt idx="2846">
                  <c:v>106</c:v>
                </c:pt>
                <c:pt idx="2847">
                  <c:v>106</c:v>
                </c:pt>
                <c:pt idx="2848">
                  <c:v>101.00000000000003</c:v>
                </c:pt>
                <c:pt idx="2849">
                  <c:v>108</c:v>
                </c:pt>
                <c:pt idx="2852">
                  <c:v>106</c:v>
                </c:pt>
                <c:pt idx="2853">
                  <c:v>105.99999999999996</c:v>
                </c:pt>
                <c:pt idx="2854">
                  <c:v>101.99999999999996</c:v>
                </c:pt>
                <c:pt idx="2855">
                  <c:v>109.99999999999997</c:v>
                </c:pt>
                <c:pt idx="2856">
                  <c:v>114.99999999999999</c:v>
                </c:pt>
                <c:pt idx="2859">
                  <c:v>113.99999999999997</c:v>
                </c:pt>
                <c:pt idx="2860">
                  <c:v>108</c:v>
                </c:pt>
                <c:pt idx="2861">
                  <c:v>114.00000000000001</c:v>
                </c:pt>
                <c:pt idx="2862">
                  <c:v>111.00000000000003</c:v>
                </c:pt>
                <c:pt idx="2863">
                  <c:v>112.99999999999999</c:v>
                </c:pt>
                <c:pt idx="2866">
                  <c:v>105.00000000000003</c:v>
                </c:pt>
                <c:pt idx="2867">
                  <c:v>104</c:v>
                </c:pt>
                <c:pt idx="2868">
                  <c:v>109.00000000000003</c:v>
                </c:pt>
                <c:pt idx="2869">
                  <c:v>107.00000000000003</c:v>
                </c:pt>
                <c:pt idx="2870">
                  <c:v>101.00000000000003</c:v>
                </c:pt>
                <c:pt idx="2873">
                  <c:v>110.00000000000001</c:v>
                </c:pt>
                <c:pt idx="2874">
                  <c:v>110.00000000000001</c:v>
                </c:pt>
                <c:pt idx="2875">
                  <c:v>110.99999999999999</c:v>
                </c:pt>
                <c:pt idx="2876">
                  <c:v>114.99999999999999</c:v>
                </c:pt>
                <c:pt idx="2877">
                  <c:v>113.00000000000003</c:v>
                </c:pt>
                <c:pt idx="2880">
                  <c:v>117.99999999999997</c:v>
                </c:pt>
                <c:pt idx="2881">
                  <c:v>119</c:v>
                </c:pt>
                <c:pt idx="2882">
                  <c:v>119</c:v>
                </c:pt>
                <c:pt idx="2883">
                  <c:v>116.00000000000001</c:v>
                </c:pt>
                <c:pt idx="2884">
                  <c:v>112.00000000000001</c:v>
                </c:pt>
                <c:pt idx="2887">
                  <c:v>109.00000000000003</c:v>
                </c:pt>
                <c:pt idx="2888">
                  <c:v>110.99999999999999</c:v>
                </c:pt>
                <c:pt idx="2889">
                  <c:v>114.00000000000001</c:v>
                </c:pt>
                <c:pt idx="2890">
                  <c:v>112.99999999999999</c:v>
                </c:pt>
                <c:pt idx="2891">
                  <c:v>110.00000000000001</c:v>
                </c:pt>
                <c:pt idx="2894">
                  <c:v>112.00000000000001</c:v>
                </c:pt>
                <c:pt idx="2895">
                  <c:v>101.00000000000003</c:v>
                </c:pt>
                <c:pt idx="2896">
                  <c:v>102</c:v>
                </c:pt>
                <c:pt idx="2897">
                  <c:v>108</c:v>
                </c:pt>
                <c:pt idx="2898">
                  <c:v>102</c:v>
                </c:pt>
                <c:pt idx="2901">
                  <c:v>100</c:v>
                </c:pt>
                <c:pt idx="2902">
                  <c:v>100</c:v>
                </c:pt>
                <c:pt idx="2903">
                  <c:v>110.99999999999999</c:v>
                </c:pt>
                <c:pt idx="2904">
                  <c:v>99.000000000000028</c:v>
                </c:pt>
                <c:pt idx="2905">
                  <c:v>100</c:v>
                </c:pt>
                <c:pt idx="2908">
                  <c:v>100</c:v>
                </c:pt>
                <c:pt idx="2909">
                  <c:v>100.99999999999997</c:v>
                </c:pt>
                <c:pt idx="2910">
                  <c:v>101.00000000000003</c:v>
                </c:pt>
                <c:pt idx="2911">
                  <c:v>101.99999999999996</c:v>
                </c:pt>
                <c:pt idx="2912">
                  <c:v>100.99999999999997</c:v>
                </c:pt>
                <c:pt idx="2915">
                  <c:v>100.99999999999997</c:v>
                </c:pt>
                <c:pt idx="2916">
                  <c:v>98.999999999999972</c:v>
                </c:pt>
                <c:pt idx="2917">
                  <c:v>96</c:v>
                </c:pt>
                <c:pt idx="2918">
                  <c:v>95.000000000000014</c:v>
                </c:pt>
                <c:pt idx="2919">
                  <c:v>93.000000000000014</c:v>
                </c:pt>
                <c:pt idx="2922">
                  <c:v>99.000000000000028</c:v>
                </c:pt>
                <c:pt idx="2923">
                  <c:v>98</c:v>
                </c:pt>
                <c:pt idx="2924">
                  <c:v>99.000000000000028</c:v>
                </c:pt>
                <c:pt idx="2925">
                  <c:v>104.99999999999999</c:v>
                </c:pt>
                <c:pt idx="2926">
                  <c:v>102</c:v>
                </c:pt>
                <c:pt idx="2929">
                  <c:v>101.00000000000003</c:v>
                </c:pt>
                <c:pt idx="2930">
                  <c:v>106</c:v>
                </c:pt>
                <c:pt idx="2931">
                  <c:v>99.000000000000028</c:v>
                </c:pt>
                <c:pt idx="2932">
                  <c:v>100</c:v>
                </c:pt>
                <c:pt idx="2933">
                  <c:v>101.00000000000003</c:v>
                </c:pt>
                <c:pt idx="2936">
                  <c:v>108.99999999999999</c:v>
                </c:pt>
                <c:pt idx="2937">
                  <c:v>103.99999999999996</c:v>
                </c:pt>
                <c:pt idx="2938">
                  <c:v>96.000000000000043</c:v>
                </c:pt>
                <c:pt idx="2939">
                  <c:v>95.000000000000014</c:v>
                </c:pt>
                <c:pt idx="2940">
                  <c:v>92</c:v>
                </c:pt>
                <c:pt idx="2943">
                  <c:v>92.000000000000043</c:v>
                </c:pt>
                <c:pt idx="2944">
                  <c:v>100</c:v>
                </c:pt>
                <c:pt idx="2945">
                  <c:v>92.000000000000043</c:v>
                </c:pt>
                <c:pt idx="2946">
                  <c:v>90.000000000000028</c:v>
                </c:pt>
                <c:pt idx="2947">
                  <c:v>86.999999999999972</c:v>
                </c:pt>
                <c:pt idx="2950">
                  <c:v>87.000000000000014</c:v>
                </c:pt>
                <c:pt idx="2951">
                  <c:v>94</c:v>
                </c:pt>
                <c:pt idx="2952">
                  <c:v>89.999999999999986</c:v>
                </c:pt>
                <c:pt idx="2953">
                  <c:v>87.999999999999986</c:v>
                </c:pt>
                <c:pt idx="2954">
                  <c:v>94</c:v>
                </c:pt>
                <c:pt idx="2957">
                  <c:v>94</c:v>
                </c:pt>
                <c:pt idx="2958">
                  <c:v>93.000000000000014</c:v>
                </c:pt>
                <c:pt idx="2959">
                  <c:v>89.999999999999986</c:v>
                </c:pt>
                <c:pt idx="2960">
                  <c:v>91.000000000000014</c:v>
                </c:pt>
                <c:pt idx="2961">
                  <c:v>89.999999999999986</c:v>
                </c:pt>
                <c:pt idx="2964">
                  <c:v>84.999999999999972</c:v>
                </c:pt>
                <c:pt idx="2965">
                  <c:v>93.000000000000014</c:v>
                </c:pt>
                <c:pt idx="2966">
                  <c:v>91.000000000000014</c:v>
                </c:pt>
                <c:pt idx="2967">
                  <c:v>84.000000000000028</c:v>
                </c:pt>
                <c:pt idx="2968">
                  <c:v>87.000000000000014</c:v>
                </c:pt>
                <c:pt idx="2971">
                  <c:v>89.999999999999986</c:v>
                </c:pt>
                <c:pt idx="2972">
                  <c:v>87.000000000000014</c:v>
                </c:pt>
                <c:pt idx="2973">
                  <c:v>83</c:v>
                </c:pt>
                <c:pt idx="2974">
                  <c:v>81</c:v>
                </c:pt>
                <c:pt idx="2975">
                  <c:v>83</c:v>
                </c:pt>
                <c:pt idx="2978">
                  <c:v>76.000000000000028</c:v>
                </c:pt>
                <c:pt idx="2979">
                  <c:v>87.000000000000014</c:v>
                </c:pt>
                <c:pt idx="2980">
                  <c:v>85.000000000000014</c:v>
                </c:pt>
                <c:pt idx="2981">
                  <c:v>87.000000000000014</c:v>
                </c:pt>
                <c:pt idx="2982">
                  <c:v>81.999999999999986</c:v>
                </c:pt>
                <c:pt idx="2985">
                  <c:v>79.999999999999986</c:v>
                </c:pt>
                <c:pt idx="2986">
                  <c:v>81</c:v>
                </c:pt>
                <c:pt idx="2987">
                  <c:v>80.000000000000028</c:v>
                </c:pt>
                <c:pt idx="2988">
                  <c:v>79</c:v>
                </c:pt>
                <c:pt idx="2989">
                  <c:v>71.999999999999972</c:v>
                </c:pt>
                <c:pt idx="2992">
                  <c:v>77</c:v>
                </c:pt>
                <c:pt idx="2993">
                  <c:v>75</c:v>
                </c:pt>
                <c:pt idx="2994">
                  <c:v>74.000000000000028</c:v>
                </c:pt>
                <c:pt idx="2995">
                  <c:v>81.999999999999986</c:v>
                </c:pt>
                <c:pt idx="2996">
                  <c:v>77.999999999999986</c:v>
                </c:pt>
                <c:pt idx="2999">
                  <c:v>85.999999999999986</c:v>
                </c:pt>
                <c:pt idx="3000">
                  <c:v>82.999999999999957</c:v>
                </c:pt>
                <c:pt idx="3001">
                  <c:v>81.999999999999986</c:v>
                </c:pt>
                <c:pt idx="3002">
                  <c:v>85.999999999999986</c:v>
                </c:pt>
                <c:pt idx="3003">
                  <c:v>80.000000000000028</c:v>
                </c:pt>
                <c:pt idx="3006">
                  <c:v>77.999999999999986</c:v>
                </c:pt>
                <c:pt idx="3007">
                  <c:v>82.999999999999957</c:v>
                </c:pt>
                <c:pt idx="3008">
                  <c:v>85.000000000000014</c:v>
                </c:pt>
                <c:pt idx="3009">
                  <c:v>85.999999999999986</c:v>
                </c:pt>
                <c:pt idx="3010">
                  <c:v>83</c:v>
                </c:pt>
                <c:pt idx="3013">
                  <c:v>83</c:v>
                </c:pt>
                <c:pt idx="3014">
                  <c:v>82.000000000000028</c:v>
                </c:pt>
                <c:pt idx="3015">
                  <c:v>78.000000000000028</c:v>
                </c:pt>
                <c:pt idx="3016">
                  <c:v>79</c:v>
                </c:pt>
                <c:pt idx="3017">
                  <c:v>81</c:v>
                </c:pt>
                <c:pt idx="3020">
                  <c:v>79.999999999999986</c:v>
                </c:pt>
                <c:pt idx="3021">
                  <c:v>79</c:v>
                </c:pt>
                <c:pt idx="3022">
                  <c:v>81.999999999999986</c:v>
                </c:pt>
                <c:pt idx="3023">
                  <c:v>80.000000000000028</c:v>
                </c:pt>
                <c:pt idx="3024">
                  <c:v>75</c:v>
                </c:pt>
                <c:pt idx="3027">
                  <c:v>79</c:v>
                </c:pt>
                <c:pt idx="3028">
                  <c:v>79.999999999999986</c:v>
                </c:pt>
                <c:pt idx="3029">
                  <c:v>77.000000000000043</c:v>
                </c:pt>
                <c:pt idx="3030">
                  <c:v>74.000000000000028</c:v>
                </c:pt>
                <c:pt idx="3031">
                  <c:v>73</c:v>
                </c:pt>
                <c:pt idx="3034">
                  <c:v>75</c:v>
                </c:pt>
                <c:pt idx="3035">
                  <c:v>67.999999999999972</c:v>
                </c:pt>
                <c:pt idx="3036">
                  <c:v>71</c:v>
                </c:pt>
                <c:pt idx="3037">
                  <c:v>69</c:v>
                </c:pt>
                <c:pt idx="3038">
                  <c:v>71.999999999999972</c:v>
                </c:pt>
                <c:pt idx="3041">
                  <c:v>60.999999999999986</c:v>
                </c:pt>
                <c:pt idx="3042">
                  <c:v>64.999999999999986</c:v>
                </c:pt>
                <c:pt idx="3043">
                  <c:v>65.999999999999972</c:v>
                </c:pt>
                <c:pt idx="3044">
                  <c:v>70.000000000000014</c:v>
                </c:pt>
                <c:pt idx="3045">
                  <c:v>73.999999999999972</c:v>
                </c:pt>
                <c:pt idx="3048">
                  <c:v>70.000000000000014</c:v>
                </c:pt>
                <c:pt idx="3049">
                  <c:v>69</c:v>
                </c:pt>
                <c:pt idx="3050">
                  <c:v>69</c:v>
                </c:pt>
                <c:pt idx="3051">
                  <c:v>65.999999999999972</c:v>
                </c:pt>
                <c:pt idx="3052">
                  <c:v>63.999999999999972</c:v>
                </c:pt>
                <c:pt idx="3055">
                  <c:v>60.999999999999986</c:v>
                </c:pt>
                <c:pt idx="3056">
                  <c:v>65.000000000000028</c:v>
                </c:pt>
                <c:pt idx="3057">
                  <c:v>60.000000000000007</c:v>
                </c:pt>
                <c:pt idx="3058">
                  <c:v>62.999999999999986</c:v>
                </c:pt>
                <c:pt idx="3059">
                  <c:v>62.999999999999986</c:v>
                </c:pt>
                <c:pt idx="3062">
                  <c:v>58.000000000000007</c:v>
                </c:pt>
                <c:pt idx="3063">
                  <c:v>55.999999999999957</c:v>
                </c:pt>
                <c:pt idx="3064">
                  <c:v>56.000000000000007</c:v>
                </c:pt>
                <c:pt idx="3065">
                  <c:v>56.999999999999986</c:v>
                </c:pt>
                <c:pt idx="3066">
                  <c:v>54.999999999999986</c:v>
                </c:pt>
                <c:pt idx="3070">
                  <c:v>54.999999999999986</c:v>
                </c:pt>
                <c:pt idx="3071">
                  <c:v>52</c:v>
                </c:pt>
                <c:pt idx="3072">
                  <c:v>52.999999999999979</c:v>
                </c:pt>
                <c:pt idx="3073">
                  <c:v>46</c:v>
                </c:pt>
                <c:pt idx="3076">
                  <c:v>48.999999999999979</c:v>
                </c:pt>
                <c:pt idx="3077">
                  <c:v>45.000000000000014</c:v>
                </c:pt>
                <c:pt idx="3078">
                  <c:v>48</c:v>
                </c:pt>
                <c:pt idx="3079">
                  <c:v>52</c:v>
                </c:pt>
                <c:pt idx="3080">
                  <c:v>52</c:v>
                </c:pt>
                <c:pt idx="3083">
                  <c:v>54</c:v>
                </c:pt>
                <c:pt idx="3084">
                  <c:v>50.999999999999979</c:v>
                </c:pt>
                <c:pt idx="3085">
                  <c:v>52.999999999999979</c:v>
                </c:pt>
                <c:pt idx="3086">
                  <c:v>50</c:v>
                </c:pt>
                <c:pt idx="3087">
                  <c:v>47.999999999999957</c:v>
                </c:pt>
                <c:pt idx="3090">
                  <c:v>46</c:v>
                </c:pt>
                <c:pt idx="3091">
                  <c:v>48.000000000000043</c:v>
                </c:pt>
                <c:pt idx="3092">
                  <c:v>47.999999999999957</c:v>
                </c:pt>
                <c:pt idx="3093">
                  <c:v>46.999999999999972</c:v>
                </c:pt>
                <c:pt idx="3094">
                  <c:v>49.000000000000021</c:v>
                </c:pt>
                <c:pt idx="3097">
                  <c:v>49.000000000000021</c:v>
                </c:pt>
                <c:pt idx="3098">
                  <c:v>51.000000000000021</c:v>
                </c:pt>
                <c:pt idx="3099">
                  <c:v>52</c:v>
                </c:pt>
                <c:pt idx="3100">
                  <c:v>56.999999999999986</c:v>
                </c:pt>
                <c:pt idx="3101">
                  <c:v>57.999999999999964</c:v>
                </c:pt>
                <c:pt idx="3104">
                  <c:v>57.000000000000028</c:v>
                </c:pt>
                <c:pt idx="3105">
                  <c:v>55.000000000000028</c:v>
                </c:pt>
                <c:pt idx="3106">
                  <c:v>53.000000000000028</c:v>
                </c:pt>
                <c:pt idx="3107">
                  <c:v>55.999999999999957</c:v>
                </c:pt>
                <c:pt idx="3108">
                  <c:v>56.000000000000007</c:v>
                </c:pt>
                <c:pt idx="3111">
                  <c:v>53.000000000000028</c:v>
                </c:pt>
                <c:pt idx="3112">
                  <c:v>54.999999999999986</c:v>
                </c:pt>
                <c:pt idx="3113">
                  <c:v>58.999999999999986</c:v>
                </c:pt>
                <c:pt idx="3114">
                  <c:v>58.000000000000007</c:v>
                </c:pt>
                <c:pt idx="3115">
                  <c:v>56.000000000000007</c:v>
                </c:pt>
                <c:pt idx="3118">
                  <c:v>58.000000000000007</c:v>
                </c:pt>
                <c:pt idx="3119">
                  <c:v>58.000000000000007</c:v>
                </c:pt>
                <c:pt idx="3120">
                  <c:v>59.000000000000028</c:v>
                </c:pt>
                <c:pt idx="3121">
                  <c:v>58.000000000000007</c:v>
                </c:pt>
                <c:pt idx="3122">
                  <c:v>57.999999999999964</c:v>
                </c:pt>
                <c:pt idx="3125">
                  <c:v>56.999999999999986</c:v>
                </c:pt>
                <c:pt idx="3126">
                  <c:v>56.000000000000007</c:v>
                </c:pt>
                <c:pt idx="3127">
                  <c:v>53.000000000000028</c:v>
                </c:pt>
                <c:pt idx="3128">
                  <c:v>49.000000000000021</c:v>
                </c:pt>
                <c:pt idx="3129">
                  <c:v>50</c:v>
                </c:pt>
                <c:pt idx="3132">
                  <c:v>52</c:v>
                </c:pt>
                <c:pt idx="3133">
                  <c:v>50</c:v>
                </c:pt>
                <c:pt idx="3134">
                  <c:v>50</c:v>
                </c:pt>
                <c:pt idx="3135">
                  <c:v>48</c:v>
                </c:pt>
                <c:pt idx="3136">
                  <c:v>48.999999999999979</c:v>
                </c:pt>
                <c:pt idx="3139">
                  <c:v>48.999999999999979</c:v>
                </c:pt>
                <c:pt idx="3140">
                  <c:v>48</c:v>
                </c:pt>
                <c:pt idx="3141">
                  <c:v>48.999999999999979</c:v>
                </c:pt>
                <c:pt idx="3142">
                  <c:v>52.999999999999979</c:v>
                </c:pt>
                <c:pt idx="3143">
                  <c:v>54</c:v>
                </c:pt>
                <c:pt idx="3146">
                  <c:v>54</c:v>
                </c:pt>
                <c:pt idx="3147">
                  <c:v>56.000000000000007</c:v>
                </c:pt>
                <c:pt idx="3148">
                  <c:v>52</c:v>
                </c:pt>
                <c:pt idx="3149">
                  <c:v>52</c:v>
                </c:pt>
                <c:pt idx="3150">
                  <c:v>48</c:v>
                </c:pt>
                <c:pt idx="3153">
                  <c:v>49.999999999999957</c:v>
                </c:pt>
                <c:pt idx="3154">
                  <c:v>48.999999999999979</c:v>
                </c:pt>
                <c:pt idx="3155">
                  <c:v>48</c:v>
                </c:pt>
                <c:pt idx="3156">
                  <c:v>48</c:v>
                </c:pt>
                <c:pt idx="3157">
                  <c:v>50</c:v>
                </c:pt>
                <c:pt idx="3160">
                  <c:v>50</c:v>
                </c:pt>
                <c:pt idx="3161">
                  <c:v>49.000000000000021</c:v>
                </c:pt>
                <c:pt idx="3162">
                  <c:v>50.999999999999979</c:v>
                </c:pt>
                <c:pt idx="3163">
                  <c:v>51.000000000000021</c:v>
                </c:pt>
                <c:pt idx="3164">
                  <c:v>51.000000000000021</c:v>
                </c:pt>
                <c:pt idx="3167">
                  <c:v>50</c:v>
                </c:pt>
                <c:pt idx="3168">
                  <c:v>54</c:v>
                </c:pt>
                <c:pt idx="3169">
                  <c:v>56.000000000000007</c:v>
                </c:pt>
                <c:pt idx="3170">
                  <c:v>58.000000000000007</c:v>
                </c:pt>
                <c:pt idx="3171">
                  <c:v>64.999999999999986</c:v>
                </c:pt>
                <c:pt idx="3174">
                  <c:v>65.999999999999972</c:v>
                </c:pt>
                <c:pt idx="3175">
                  <c:v>62.999999999999986</c:v>
                </c:pt>
                <c:pt idx="3176">
                  <c:v>62.000000000000014</c:v>
                </c:pt>
                <c:pt idx="3177">
                  <c:v>63.000000000000036</c:v>
                </c:pt>
                <c:pt idx="3182">
                  <c:v>64.999999999999986</c:v>
                </c:pt>
                <c:pt idx="3183">
                  <c:v>64.000000000000014</c:v>
                </c:pt>
                <c:pt idx="3184">
                  <c:v>66.000000000000014</c:v>
                </c:pt>
                <c:pt idx="3185">
                  <c:v>64.000000000000014</c:v>
                </c:pt>
                <c:pt idx="3188">
                  <c:v>67</c:v>
                </c:pt>
                <c:pt idx="3189">
                  <c:v>66.000000000000014</c:v>
                </c:pt>
                <c:pt idx="3190">
                  <c:v>62.000000000000014</c:v>
                </c:pt>
                <c:pt idx="3191">
                  <c:v>60.000000000000007</c:v>
                </c:pt>
                <c:pt idx="3192">
                  <c:v>60.000000000000007</c:v>
                </c:pt>
                <c:pt idx="3196">
                  <c:v>62.000000000000014</c:v>
                </c:pt>
                <c:pt idx="3197">
                  <c:v>62.000000000000014</c:v>
                </c:pt>
                <c:pt idx="3198">
                  <c:v>62.999999999999986</c:v>
                </c:pt>
                <c:pt idx="3199">
                  <c:v>64.000000000000014</c:v>
                </c:pt>
                <c:pt idx="3202">
                  <c:v>61.000000000000028</c:v>
                </c:pt>
                <c:pt idx="3203">
                  <c:v>62.999999999999986</c:v>
                </c:pt>
                <c:pt idx="3204">
                  <c:v>61.999999999999964</c:v>
                </c:pt>
                <c:pt idx="3205">
                  <c:v>62.999999999999943</c:v>
                </c:pt>
                <c:pt idx="3206">
                  <c:v>65.999999999999972</c:v>
                </c:pt>
                <c:pt idx="3209">
                  <c:v>69.999999999999972</c:v>
                </c:pt>
                <c:pt idx="3210">
                  <c:v>69</c:v>
                </c:pt>
                <c:pt idx="3211">
                  <c:v>67.999999999999972</c:v>
                </c:pt>
                <c:pt idx="3212">
                  <c:v>71.999999999999972</c:v>
                </c:pt>
                <c:pt idx="3213">
                  <c:v>68.999999999999943</c:v>
                </c:pt>
                <c:pt idx="3216">
                  <c:v>64.999999999999986</c:v>
                </c:pt>
                <c:pt idx="3217">
                  <c:v>63.999999999999972</c:v>
                </c:pt>
                <c:pt idx="3218">
                  <c:v>62.000000000000014</c:v>
                </c:pt>
                <c:pt idx="3219">
                  <c:v>61.000000000000028</c:v>
                </c:pt>
                <c:pt idx="3220">
                  <c:v>60.000000000000007</c:v>
                </c:pt>
                <c:pt idx="3223">
                  <c:v>58.999999999999986</c:v>
                </c:pt>
                <c:pt idx="3224">
                  <c:v>56.999999999999986</c:v>
                </c:pt>
                <c:pt idx="3225">
                  <c:v>56.999999999999986</c:v>
                </c:pt>
                <c:pt idx="3226">
                  <c:v>60.000000000000007</c:v>
                </c:pt>
                <c:pt idx="3227">
                  <c:v>59.000000000000028</c:v>
                </c:pt>
                <c:pt idx="3230">
                  <c:v>54</c:v>
                </c:pt>
                <c:pt idx="3231">
                  <c:v>57.000000000000028</c:v>
                </c:pt>
                <c:pt idx="3232">
                  <c:v>56.999999999999986</c:v>
                </c:pt>
                <c:pt idx="3233">
                  <c:v>55.000000000000028</c:v>
                </c:pt>
                <c:pt idx="3234">
                  <c:v>58.999999999999986</c:v>
                </c:pt>
                <c:pt idx="3237">
                  <c:v>58.999999999999986</c:v>
                </c:pt>
                <c:pt idx="3238">
                  <c:v>58.000000000000007</c:v>
                </c:pt>
                <c:pt idx="3239">
                  <c:v>56.000000000000007</c:v>
                </c:pt>
                <c:pt idx="3240">
                  <c:v>56.999999999999986</c:v>
                </c:pt>
                <c:pt idx="3241">
                  <c:v>56.999999999999986</c:v>
                </c:pt>
                <c:pt idx="3244">
                  <c:v>56.999999999999986</c:v>
                </c:pt>
                <c:pt idx="3245">
                  <c:v>55.000000000000028</c:v>
                </c:pt>
                <c:pt idx="3246">
                  <c:v>54.999999999999986</c:v>
                </c:pt>
                <c:pt idx="3247">
                  <c:v>56.00000000000005</c:v>
                </c:pt>
                <c:pt idx="3248">
                  <c:v>56.999999999999943</c:v>
                </c:pt>
                <c:pt idx="3251">
                  <c:v>56.000000000000007</c:v>
                </c:pt>
                <c:pt idx="3252">
                  <c:v>51.999999999999957</c:v>
                </c:pt>
                <c:pt idx="3253">
                  <c:v>52</c:v>
                </c:pt>
                <c:pt idx="3254">
                  <c:v>52.999999999999979</c:v>
                </c:pt>
                <c:pt idx="3255">
                  <c:v>52.999999999999979</c:v>
                </c:pt>
                <c:pt idx="3258">
                  <c:v>52.000000000000043</c:v>
                </c:pt>
                <c:pt idx="3259">
                  <c:v>52.000000000000043</c:v>
                </c:pt>
                <c:pt idx="3260">
                  <c:v>51.999999999999957</c:v>
                </c:pt>
                <c:pt idx="3261">
                  <c:v>54</c:v>
                </c:pt>
                <c:pt idx="3262">
                  <c:v>49.999999999999957</c:v>
                </c:pt>
                <c:pt idx="3265">
                  <c:v>47.000000000000021</c:v>
                </c:pt>
                <c:pt idx="3266">
                  <c:v>48.999999999999979</c:v>
                </c:pt>
                <c:pt idx="3267">
                  <c:v>48.000000000000043</c:v>
                </c:pt>
                <c:pt idx="3268">
                  <c:v>48</c:v>
                </c:pt>
                <c:pt idx="3269">
                  <c:v>49.000000000000021</c:v>
                </c:pt>
                <c:pt idx="3272">
                  <c:v>48.999999999999929</c:v>
                </c:pt>
                <c:pt idx="3273">
                  <c:v>47.000000000000021</c:v>
                </c:pt>
                <c:pt idx="3274">
                  <c:v>46.000000000000043</c:v>
                </c:pt>
                <c:pt idx="3275">
                  <c:v>45.000000000000014</c:v>
                </c:pt>
                <c:pt idx="3276">
                  <c:v>45.000000000000014</c:v>
                </c:pt>
                <c:pt idx="3279">
                  <c:v>43.999999999999993</c:v>
                </c:pt>
                <c:pt idx="3280">
                  <c:v>44.999999999999972</c:v>
                </c:pt>
                <c:pt idx="3281">
                  <c:v>45.000000000000014</c:v>
                </c:pt>
                <c:pt idx="3282">
                  <c:v>43.999999999999993</c:v>
                </c:pt>
                <c:pt idx="3283">
                  <c:v>43.000000000000014</c:v>
                </c:pt>
                <c:pt idx="3286">
                  <c:v>41.999999999999993</c:v>
                </c:pt>
                <c:pt idx="3287">
                  <c:v>43.999999999999993</c:v>
                </c:pt>
                <c:pt idx="3288">
                  <c:v>43.999999999999993</c:v>
                </c:pt>
                <c:pt idx="3289">
                  <c:v>42.999999999999972</c:v>
                </c:pt>
                <c:pt idx="3290">
                  <c:v>39.999999999999943</c:v>
                </c:pt>
                <c:pt idx="3293">
                  <c:v>37.999999999999986</c:v>
                </c:pt>
                <c:pt idx="3294">
                  <c:v>39.000000000000014</c:v>
                </c:pt>
                <c:pt idx="3295">
                  <c:v>37.999999999999986</c:v>
                </c:pt>
                <c:pt idx="3296">
                  <c:v>39.000000000000014</c:v>
                </c:pt>
                <c:pt idx="3297">
                  <c:v>37.999999999999986</c:v>
                </c:pt>
                <c:pt idx="3300">
                  <c:v>37.999999999999986</c:v>
                </c:pt>
                <c:pt idx="3301">
                  <c:v>37.999999999999986</c:v>
                </c:pt>
                <c:pt idx="3302">
                  <c:v>34.999999999999964</c:v>
                </c:pt>
                <c:pt idx="3303">
                  <c:v>31.999999999999986</c:v>
                </c:pt>
                <c:pt idx="3304">
                  <c:v>29.999999999999982</c:v>
                </c:pt>
                <c:pt idx="3307">
                  <c:v>29.000000000000004</c:v>
                </c:pt>
                <c:pt idx="3308">
                  <c:v>29.999999999999982</c:v>
                </c:pt>
                <c:pt idx="3309">
                  <c:v>29.999999999999982</c:v>
                </c:pt>
                <c:pt idx="3310">
                  <c:v>32.000000000000028</c:v>
                </c:pt>
                <c:pt idx="3311">
                  <c:v>31.999999999999986</c:v>
                </c:pt>
                <c:pt idx="3314">
                  <c:v>31.999999999999986</c:v>
                </c:pt>
                <c:pt idx="3315">
                  <c:v>31.000000000000007</c:v>
                </c:pt>
                <c:pt idx="3316">
                  <c:v>31.999999999999986</c:v>
                </c:pt>
                <c:pt idx="3317">
                  <c:v>29.999999999999982</c:v>
                </c:pt>
                <c:pt idx="3318">
                  <c:v>27.999999999999979</c:v>
                </c:pt>
                <c:pt idx="3321">
                  <c:v>25</c:v>
                </c:pt>
                <c:pt idx="3322">
                  <c:v>25</c:v>
                </c:pt>
                <c:pt idx="3323">
                  <c:v>24.000000000000021</c:v>
                </c:pt>
                <c:pt idx="3324">
                  <c:v>25</c:v>
                </c:pt>
                <c:pt idx="3325">
                  <c:v>22.000000000000021</c:v>
                </c:pt>
                <c:pt idx="3328">
                  <c:v>18.999999999999993</c:v>
                </c:pt>
                <c:pt idx="3329">
                  <c:v>18.999999999999993</c:v>
                </c:pt>
                <c:pt idx="3330">
                  <c:v>18.000000000000014</c:v>
                </c:pt>
                <c:pt idx="3331">
                  <c:v>16.000000000000014</c:v>
                </c:pt>
                <c:pt idx="3332">
                  <c:v>18.000000000000014</c:v>
                </c:pt>
                <c:pt idx="3335">
                  <c:v>16.999999999999993</c:v>
                </c:pt>
                <c:pt idx="3336">
                  <c:v>16.999999999999993</c:v>
                </c:pt>
                <c:pt idx="3337">
                  <c:v>16.000000000000014</c:v>
                </c:pt>
                <c:pt idx="3338">
                  <c:v>16.000000000000014</c:v>
                </c:pt>
                <c:pt idx="3339">
                  <c:v>16.999999999999993</c:v>
                </c:pt>
                <c:pt idx="3342">
                  <c:v>21.999999999999975</c:v>
                </c:pt>
                <c:pt idx="3343">
                  <c:v>18.99999999999995</c:v>
                </c:pt>
                <c:pt idx="3344">
                  <c:v>18.000000000000014</c:v>
                </c:pt>
                <c:pt idx="3345">
                  <c:v>15.99999999999997</c:v>
                </c:pt>
                <c:pt idx="3346">
                  <c:v>15.99999999999997</c:v>
                </c:pt>
                <c:pt idx="3349">
                  <c:v>17.000000000000036</c:v>
                </c:pt>
                <c:pt idx="3350">
                  <c:v>14.999999999999991</c:v>
                </c:pt>
                <c:pt idx="3351">
                  <c:v>16.000000000000014</c:v>
                </c:pt>
                <c:pt idx="3352">
                  <c:v>16.000000000000014</c:v>
                </c:pt>
                <c:pt idx="3353">
                  <c:v>19.000000000000039</c:v>
                </c:pt>
                <c:pt idx="3356">
                  <c:v>17.999999999999972</c:v>
                </c:pt>
                <c:pt idx="3357">
                  <c:v>18.999999999999993</c:v>
                </c:pt>
                <c:pt idx="3358">
                  <c:v>17.999999999999972</c:v>
                </c:pt>
                <c:pt idx="3359">
                  <c:v>16.999999999999993</c:v>
                </c:pt>
                <c:pt idx="3360">
                  <c:v>18.999999999999993</c:v>
                </c:pt>
                <c:pt idx="3363">
                  <c:v>18.999999999999993</c:v>
                </c:pt>
                <c:pt idx="3364">
                  <c:v>18.999999999999993</c:v>
                </c:pt>
                <c:pt idx="3365">
                  <c:v>18.999999999999993</c:v>
                </c:pt>
                <c:pt idx="3366">
                  <c:v>19.999999999999972</c:v>
                </c:pt>
                <c:pt idx="3367">
                  <c:v>18.999999999999993</c:v>
                </c:pt>
                <c:pt idx="3370">
                  <c:v>19.000000000000039</c:v>
                </c:pt>
                <c:pt idx="3371">
                  <c:v>18.000000000000014</c:v>
                </c:pt>
                <c:pt idx="3372">
                  <c:v>18.000000000000014</c:v>
                </c:pt>
                <c:pt idx="3373">
                  <c:v>16.999999999999993</c:v>
                </c:pt>
                <c:pt idx="3374">
                  <c:v>14.999999999999991</c:v>
                </c:pt>
                <c:pt idx="3377">
                  <c:v>11.000000000000032</c:v>
                </c:pt>
                <c:pt idx="3378">
                  <c:v>11.000000000000032</c:v>
                </c:pt>
                <c:pt idx="3379">
                  <c:v>13.000000000000034</c:v>
                </c:pt>
                <c:pt idx="3380">
                  <c:v>8.9999999999999858</c:v>
                </c:pt>
                <c:pt idx="3381">
                  <c:v>10.999999999999988</c:v>
                </c:pt>
                <c:pt idx="3384">
                  <c:v>9.0000000000000302</c:v>
                </c:pt>
                <c:pt idx="3385">
                  <c:v>8.0000000000000071</c:v>
                </c:pt>
                <c:pt idx="3386">
                  <c:v>4.9999999999999822</c:v>
                </c:pt>
                <c:pt idx="3387">
                  <c:v>4.9999999999999822</c:v>
                </c:pt>
                <c:pt idx="3388">
                  <c:v>6.999999999999984</c:v>
                </c:pt>
                <c:pt idx="3391">
                  <c:v>6.999999999999984</c:v>
                </c:pt>
                <c:pt idx="3392">
                  <c:v>6.0000000000000053</c:v>
                </c:pt>
                <c:pt idx="3393">
                  <c:v>5.0000000000000266</c:v>
                </c:pt>
                <c:pt idx="3394">
                  <c:v>6.0000000000000053</c:v>
                </c:pt>
                <c:pt idx="3395">
                  <c:v>6.999999999999984</c:v>
                </c:pt>
                <c:pt idx="3398">
                  <c:v>7.0000000000000284</c:v>
                </c:pt>
                <c:pt idx="3399">
                  <c:v>6.999999999999984</c:v>
                </c:pt>
                <c:pt idx="3400">
                  <c:v>7.0000000000000284</c:v>
                </c:pt>
                <c:pt idx="3401">
                  <c:v>8.0000000000000071</c:v>
                </c:pt>
                <c:pt idx="3402">
                  <c:v>6.0000000000000053</c:v>
                </c:pt>
                <c:pt idx="3405">
                  <c:v>8.9999999999999858</c:v>
                </c:pt>
                <c:pt idx="3406">
                  <c:v>10.000000000000009</c:v>
                </c:pt>
                <c:pt idx="3407">
                  <c:v>8.0000000000000071</c:v>
                </c:pt>
                <c:pt idx="3408">
                  <c:v>7.9999999999999627</c:v>
                </c:pt>
                <c:pt idx="3409">
                  <c:v>7.0000000000000284</c:v>
                </c:pt>
                <c:pt idx="3412">
                  <c:v>10.999999999999988</c:v>
                </c:pt>
                <c:pt idx="3413">
                  <c:v>10.000000000000009</c:v>
                </c:pt>
                <c:pt idx="3414">
                  <c:v>6.999999999999984</c:v>
                </c:pt>
                <c:pt idx="3415">
                  <c:v>6.999999999999984</c:v>
                </c:pt>
                <c:pt idx="3416">
                  <c:v>4.9999999999999822</c:v>
                </c:pt>
                <c:pt idx="3419">
                  <c:v>5.0000000000000266</c:v>
                </c:pt>
                <c:pt idx="3420">
                  <c:v>6.0000000000000053</c:v>
                </c:pt>
                <c:pt idx="3421">
                  <c:v>3.0000000000000249</c:v>
                </c:pt>
                <c:pt idx="3422">
                  <c:v>4.0000000000000036</c:v>
                </c:pt>
                <c:pt idx="3423">
                  <c:v>4.0000000000000036</c:v>
                </c:pt>
                <c:pt idx="3426">
                  <c:v>6.0000000000000053</c:v>
                </c:pt>
                <c:pt idx="3427">
                  <c:v>5.9999999999999609</c:v>
                </c:pt>
                <c:pt idx="3428">
                  <c:v>8.9999999999999858</c:v>
                </c:pt>
                <c:pt idx="3429">
                  <c:v>8.0000000000000071</c:v>
                </c:pt>
                <c:pt idx="3430">
                  <c:v>7.0000000000000284</c:v>
                </c:pt>
                <c:pt idx="3435">
                  <c:v>6.999999999999984</c:v>
                </c:pt>
                <c:pt idx="3436">
                  <c:v>8.9999999999999858</c:v>
                </c:pt>
                <c:pt idx="3437">
                  <c:v>8.9999999999999858</c:v>
                </c:pt>
                <c:pt idx="3441">
                  <c:v>8.0000000000000071</c:v>
                </c:pt>
                <c:pt idx="3442">
                  <c:v>8.9999999999999858</c:v>
                </c:pt>
                <c:pt idx="3443">
                  <c:v>8.9999999999999858</c:v>
                </c:pt>
                <c:pt idx="3444">
                  <c:v>8.9999999999999858</c:v>
                </c:pt>
                <c:pt idx="3447">
                  <c:v>10.999999999999943</c:v>
                </c:pt>
                <c:pt idx="3448">
                  <c:v>10.999999999999943</c:v>
                </c:pt>
                <c:pt idx="3449">
                  <c:v>12.000000000000011</c:v>
                </c:pt>
                <c:pt idx="3450">
                  <c:v>11.999999999999966</c:v>
                </c:pt>
                <c:pt idx="3451">
                  <c:v>16.000000000000014</c:v>
                </c:pt>
                <c:pt idx="3454">
                  <c:v>15.99999999999997</c:v>
                </c:pt>
                <c:pt idx="3455">
                  <c:v>14.000000000000012</c:v>
                </c:pt>
                <c:pt idx="3456">
                  <c:v>12.999999999999989</c:v>
                </c:pt>
                <c:pt idx="3457">
                  <c:v>14.000000000000057</c:v>
                </c:pt>
                <c:pt idx="3458">
                  <c:v>13.000000000000034</c:v>
                </c:pt>
                <c:pt idx="3461">
                  <c:v>12.000000000000011</c:v>
                </c:pt>
                <c:pt idx="3462">
                  <c:v>10.999999999999988</c:v>
                </c:pt>
                <c:pt idx="3463">
                  <c:v>12.000000000000011</c:v>
                </c:pt>
                <c:pt idx="3464">
                  <c:v>12.000000000000011</c:v>
                </c:pt>
                <c:pt idx="3465">
                  <c:v>14.000000000000012</c:v>
                </c:pt>
                <c:pt idx="3468">
                  <c:v>14.999999999999947</c:v>
                </c:pt>
                <c:pt idx="3469">
                  <c:v>15.99999999999997</c:v>
                </c:pt>
                <c:pt idx="3470">
                  <c:v>13.999999999999968</c:v>
                </c:pt>
                <c:pt idx="3471">
                  <c:v>16.000000000000014</c:v>
                </c:pt>
                <c:pt idx="3472">
                  <c:v>15.99999999999997</c:v>
                </c:pt>
                <c:pt idx="3475">
                  <c:v>16.999999999999993</c:v>
                </c:pt>
                <c:pt idx="3476">
                  <c:v>14.999999999999947</c:v>
                </c:pt>
                <c:pt idx="3477">
                  <c:v>14.000000000000012</c:v>
                </c:pt>
                <c:pt idx="3478">
                  <c:v>14.999999999999991</c:v>
                </c:pt>
                <c:pt idx="3479">
                  <c:v>12.999999999999989</c:v>
                </c:pt>
                <c:pt idx="3482">
                  <c:v>17.000000000000036</c:v>
                </c:pt>
                <c:pt idx="3483">
                  <c:v>16.999999999999993</c:v>
                </c:pt>
                <c:pt idx="3484">
                  <c:v>16.999999999999993</c:v>
                </c:pt>
                <c:pt idx="3485">
                  <c:v>14.000000000000057</c:v>
                </c:pt>
                <c:pt idx="3486">
                  <c:v>12.999999999999989</c:v>
                </c:pt>
                <c:pt idx="3489">
                  <c:v>13.000000000000034</c:v>
                </c:pt>
                <c:pt idx="3490">
                  <c:v>12.999999999999989</c:v>
                </c:pt>
                <c:pt idx="3491">
                  <c:v>12.000000000000011</c:v>
                </c:pt>
                <c:pt idx="3492">
                  <c:v>12.000000000000011</c:v>
                </c:pt>
                <c:pt idx="3493">
                  <c:v>12.000000000000011</c:v>
                </c:pt>
                <c:pt idx="3496">
                  <c:v>9.9999999999999645</c:v>
                </c:pt>
                <c:pt idx="3497">
                  <c:v>7.9999999999999627</c:v>
                </c:pt>
                <c:pt idx="3498">
                  <c:v>10.999999999999988</c:v>
                </c:pt>
                <c:pt idx="3499">
                  <c:v>9.9999999999999645</c:v>
                </c:pt>
                <c:pt idx="3500">
                  <c:v>12.000000000000011</c:v>
                </c:pt>
                <c:pt idx="3503">
                  <c:v>14.000000000000012</c:v>
                </c:pt>
                <c:pt idx="3504">
                  <c:v>9.9999999999999645</c:v>
                </c:pt>
                <c:pt idx="3505">
                  <c:v>8.9999999999999858</c:v>
                </c:pt>
                <c:pt idx="3506">
                  <c:v>8.9999999999999858</c:v>
                </c:pt>
                <c:pt idx="3507">
                  <c:v>6.999999999999984</c:v>
                </c:pt>
                <c:pt idx="3510">
                  <c:v>5.9999999999999609</c:v>
                </c:pt>
                <c:pt idx="3511">
                  <c:v>4.9999999999999822</c:v>
                </c:pt>
                <c:pt idx="3512">
                  <c:v>4.0000000000000036</c:v>
                </c:pt>
                <c:pt idx="3513">
                  <c:v>4.0000000000000036</c:v>
                </c:pt>
                <c:pt idx="3514">
                  <c:v>2.9999999999999805</c:v>
                </c:pt>
                <c:pt idx="3517">
                  <c:v>1.9999999999999574</c:v>
                </c:pt>
                <c:pt idx="3518">
                  <c:v>1.9999999999999574</c:v>
                </c:pt>
                <c:pt idx="3519">
                  <c:v>0</c:v>
                </c:pt>
                <c:pt idx="3520">
                  <c:v>2.0000000000000018</c:v>
                </c:pt>
                <c:pt idx="3521">
                  <c:v>4.9999999999999822</c:v>
                </c:pt>
                <c:pt idx="3524">
                  <c:v>6.9999999999999396</c:v>
                </c:pt>
                <c:pt idx="3525">
                  <c:v>6.9999999999999396</c:v>
                </c:pt>
                <c:pt idx="3526">
                  <c:v>7.0000000000000284</c:v>
                </c:pt>
                <c:pt idx="3527">
                  <c:v>8.9999999999999858</c:v>
                </c:pt>
                <c:pt idx="3528">
                  <c:v>7.0000000000000284</c:v>
                </c:pt>
                <c:pt idx="3531">
                  <c:v>5.9999999999999609</c:v>
                </c:pt>
                <c:pt idx="3532">
                  <c:v>6.0000000000000497</c:v>
                </c:pt>
                <c:pt idx="3533">
                  <c:v>8.9999999999999858</c:v>
                </c:pt>
                <c:pt idx="3534">
                  <c:v>8.0000000000000071</c:v>
                </c:pt>
                <c:pt idx="3539">
                  <c:v>8.9999999999999858</c:v>
                </c:pt>
                <c:pt idx="3540">
                  <c:v>8.0000000000000071</c:v>
                </c:pt>
                <c:pt idx="3541">
                  <c:v>8.9999999999999858</c:v>
                </c:pt>
                <c:pt idx="3542">
                  <c:v>12.000000000000011</c:v>
                </c:pt>
                <c:pt idx="3545">
                  <c:v>12.999999999999989</c:v>
                </c:pt>
                <c:pt idx="3546">
                  <c:v>12.000000000000011</c:v>
                </c:pt>
                <c:pt idx="3547">
                  <c:v>8.0000000000000071</c:v>
                </c:pt>
                <c:pt idx="3548">
                  <c:v>7.0000000000000284</c:v>
                </c:pt>
                <c:pt idx="3549">
                  <c:v>10.000000000000053</c:v>
                </c:pt>
                <c:pt idx="3552">
                  <c:v>8.9999999999999858</c:v>
                </c:pt>
                <c:pt idx="3553">
                  <c:v>8.0000000000000071</c:v>
                </c:pt>
                <c:pt idx="3554">
                  <c:v>8.9999999999999858</c:v>
                </c:pt>
                <c:pt idx="3555">
                  <c:v>9.9999999999999645</c:v>
                </c:pt>
                <c:pt idx="3556">
                  <c:v>8.9999999999999858</c:v>
                </c:pt>
                <c:pt idx="3559">
                  <c:v>8.9999999999999858</c:v>
                </c:pt>
                <c:pt idx="3561">
                  <c:v>7.0000000000000284</c:v>
                </c:pt>
                <c:pt idx="3562">
                  <c:v>7.9999999999999183</c:v>
                </c:pt>
                <c:pt idx="3563">
                  <c:v>7.9999999999999183</c:v>
                </c:pt>
                <c:pt idx="3566">
                  <c:v>6.9999999999999396</c:v>
                </c:pt>
                <c:pt idx="3567">
                  <c:v>6.9999999999999396</c:v>
                </c:pt>
                <c:pt idx="3568">
                  <c:v>6.9999999999999396</c:v>
                </c:pt>
                <c:pt idx="3569">
                  <c:v>6.9999999999999396</c:v>
                </c:pt>
                <c:pt idx="3570">
                  <c:v>7.0000000000000284</c:v>
                </c:pt>
                <c:pt idx="3573">
                  <c:v>9.9999999999999645</c:v>
                </c:pt>
                <c:pt idx="3574">
                  <c:v>9.9999999999999645</c:v>
                </c:pt>
                <c:pt idx="3575">
                  <c:v>8.0000000000000071</c:v>
                </c:pt>
                <c:pt idx="3576">
                  <c:v>5.9999999999999609</c:v>
                </c:pt>
                <c:pt idx="3577">
                  <c:v>7.0000000000000284</c:v>
                </c:pt>
                <c:pt idx="3580">
                  <c:v>7.0000000000000284</c:v>
                </c:pt>
                <c:pt idx="3581">
                  <c:v>7.0000000000000284</c:v>
                </c:pt>
                <c:pt idx="3582">
                  <c:v>7.0000000000000284</c:v>
                </c:pt>
                <c:pt idx="3583">
                  <c:v>8.0000000000000071</c:v>
                </c:pt>
                <c:pt idx="3584">
                  <c:v>7.0000000000000284</c:v>
                </c:pt>
                <c:pt idx="3588">
                  <c:v>6.9999999999999396</c:v>
                </c:pt>
                <c:pt idx="3589">
                  <c:v>6.9999999999999396</c:v>
                </c:pt>
                <c:pt idx="3590">
                  <c:v>5.0000000000000711</c:v>
                </c:pt>
                <c:pt idx="3591">
                  <c:v>5.9999999999999609</c:v>
                </c:pt>
                <c:pt idx="3594">
                  <c:v>3.0000000000000249</c:v>
                </c:pt>
                <c:pt idx="3595">
                  <c:v>7.0000000000000284</c:v>
                </c:pt>
                <c:pt idx="3596">
                  <c:v>7.9999999999999183</c:v>
                </c:pt>
                <c:pt idx="3597">
                  <c:v>9.9999999999999645</c:v>
                </c:pt>
                <c:pt idx="3598">
                  <c:v>16.000000000000014</c:v>
                </c:pt>
                <c:pt idx="3601">
                  <c:v>13.999999999999968</c:v>
                </c:pt>
                <c:pt idx="3602">
                  <c:v>15.000000000000036</c:v>
                </c:pt>
                <c:pt idx="3603">
                  <c:v>18.99999999999995</c:v>
                </c:pt>
                <c:pt idx="3604">
                  <c:v>19.000000000000039</c:v>
                </c:pt>
                <c:pt idx="3605">
                  <c:v>19.000000000000039</c:v>
                </c:pt>
                <c:pt idx="3608">
                  <c:v>17.999999999999972</c:v>
                </c:pt>
                <c:pt idx="3609">
                  <c:v>18.99999999999995</c:v>
                </c:pt>
                <c:pt idx="3610">
                  <c:v>16.000000000000014</c:v>
                </c:pt>
                <c:pt idx="3611">
                  <c:v>18.00000000000006</c:v>
                </c:pt>
                <c:pt idx="3612">
                  <c:v>20.999999999999996</c:v>
                </c:pt>
                <c:pt idx="3615">
                  <c:v>20.000000000000018</c:v>
                </c:pt>
                <c:pt idx="3616">
                  <c:v>17.999999999999972</c:v>
                </c:pt>
                <c:pt idx="3617">
                  <c:v>14.999999999999947</c:v>
                </c:pt>
                <c:pt idx="3618">
                  <c:v>14.999999999999947</c:v>
                </c:pt>
                <c:pt idx="3619">
                  <c:v>10.999999999999943</c:v>
                </c:pt>
                <c:pt idx="3622">
                  <c:v>11.000000000000032</c:v>
                </c:pt>
                <c:pt idx="3623">
                  <c:v>12.000000000000011</c:v>
                </c:pt>
                <c:pt idx="3624">
                  <c:v>12.999999999999989</c:v>
                </c:pt>
                <c:pt idx="3625">
                  <c:v>14.000000000000057</c:v>
                </c:pt>
                <c:pt idx="3626">
                  <c:v>14.000000000000057</c:v>
                </c:pt>
                <c:pt idx="3629">
                  <c:v>16.999999999999993</c:v>
                </c:pt>
                <c:pt idx="3630">
                  <c:v>15.000000000000036</c:v>
                </c:pt>
                <c:pt idx="3631">
                  <c:v>11.999999999999922</c:v>
                </c:pt>
                <c:pt idx="3632">
                  <c:v>12.000000000000011</c:v>
                </c:pt>
                <c:pt idx="3633">
                  <c:v>12.000000000000011</c:v>
                </c:pt>
                <c:pt idx="3636">
                  <c:v>10.999999999999943</c:v>
                </c:pt>
                <c:pt idx="3637">
                  <c:v>8.9999999999999858</c:v>
                </c:pt>
                <c:pt idx="3638">
                  <c:v>8.9999999999999858</c:v>
                </c:pt>
                <c:pt idx="3639">
                  <c:v>8.0000000000000071</c:v>
                </c:pt>
                <c:pt idx="3640">
                  <c:v>4.9999999999999822</c:v>
                </c:pt>
                <c:pt idx="3643">
                  <c:v>4.0000000000000036</c:v>
                </c:pt>
                <c:pt idx="3644">
                  <c:v>3.0000000000000249</c:v>
                </c:pt>
                <c:pt idx="3645">
                  <c:v>4.0000000000000036</c:v>
                </c:pt>
                <c:pt idx="3646">
                  <c:v>3.0000000000000249</c:v>
                </c:pt>
                <c:pt idx="3647">
                  <c:v>5.9999999999999609</c:v>
                </c:pt>
                <c:pt idx="3650">
                  <c:v>5.9999999999999609</c:v>
                </c:pt>
                <c:pt idx="3651">
                  <c:v>8.0000000000000071</c:v>
                </c:pt>
                <c:pt idx="3652">
                  <c:v>7.0000000000000284</c:v>
                </c:pt>
                <c:pt idx="3653">
                  <c:v>7.0000000000000284</c:v>
                </c:pt>
                <c:pt idx="3654">
                  <c:v>7.0000000000000284</c:v>
                </c:pt>
                <c:pt idx="3657">
                  <c:v>8.0000000000000071</c:v>
                </c:pt>
                <c:pt idx="3658">
                  <c:v>6.0000000000000497</c:v>
                </c:pt>
                <c:pt idx="3659">
                  <c:v>5.9999999999999609</c:v>
                </c:pt>
                <c:pt idx="3660">
                  <c:v>9.0000000000000746</c:v>
                </c:pt>
                <c:pt idx="3661">
                  <c:v>15.000000000000036</c:v>
                </c:pt>
                <c:pt idx="3664">
                  <c:v>15.000000000000036</c:v>
                </c:pt>
                <c:pt idx="3665">
                  <c:v>15.000000000000036</c:v>
                </c:pt>
                <c:pt idx="3666">
                  <c:v>18.99999999999995</c:v>
                </c:pt>
                <c:pt idx="3667">
                  <c:v>25.999999999999979</c:v>
                </c:pt>
                <c:pt idx="3668">
                  <c:v>31.999999999999986</c:v>
                </c:pt>
                <c:pt idx="3671">
                  <c:v>33.000000000000007</c:v>
                </c:pt>
                <c:pt idx="3672">
                  <c:v>37.000000000000014</c:v>
                </c:pt>
                <c:pt idx="3673">
                  <c:v>35.000000000000007</c:v>
                </c:pt>
                <c:pt idx="3674">
                  <c:v>24.000000000000021</c:v>
                </c:pt>
                <c:pt idx="3675">
                  <c:v>26.999999999999957</c:v>
                </c:pt>
                <c:pt idx="3678">
                  <c:v>24.000000000000021</c:v>
                </c:pt>
                <c:pt idx="3679">
                  <c:v>25</c:v>
                </c:pt>
                <c:pt idx="3680">
                  <c:v>26.999999999999957</c:v>
                </c:pt>
                <c:pt idx="3681">
                  <c:v>26.999999999999957</c:v>
                </c:pt>
                <c:pt idx="3682">
                  <c:v>25.999999999999979</c:v>
                </c:pt>
                <c:pt idx="3685">
                  <c:v>25.999999999999979</c:v>
                </c:pt>
                <c:pt idx="3686">
                  <c:v>25.999999999999979</c:v>
                </c:pt>
                <c:pt idx="3687">
                  <c:v>26.999999999999957</c:v>
                </c:pt>
                <c:pt idx="3688">
                  <c:v>25.999999999999979</c:v>
                </c:pt>
                <c:pt idx="3689">
                  <c:v>26.999999999999957</c:v>
                </c:pt>
                <c:pt idx="3692">
                  <c:v>29.000000000000004</c:v>
                </c:pt>
                <c:pt idx="3693">
                  <c:v>26.000000000000021</c:v>
                </c:pt>
                <c:pt idx="3694">
                  <c:v>25.999999999999979</c:v>
                </c:pt>
                <c:pt idx="3695">
                  <c:v>24.000000000000021</c:v>
                </c:pt>
                <c:pt idx="3696">
                  <c:v>21.999999999999975</c:v>
                </c:pt>
                <c:pt idx="3699">
                  <c:v>20.999999999999996</c:v>
                </c:pt>
                <c:pt idx="3700">
                  <c:v>20.000000000000018</c:v>
                </c:pt>
                <c:pt idx="3701">
                  <c:v>26.000000000000068</c:v>
                </c:pt>
                <c:pt idx="3702">
                  <c:v>25.999999999999979</c:v>
                </c:pt>
                <c:pt idx="3703">
                  <c:v>31.00000000000005</c:v>
                </c:pt>
                <c:pt idx="3706">
                  <c:v>33.000000000000007</c:v>
                </c:pt>
                <c:pt idx="3707">
                  <c:v>33.000000000000007</c:v>
                </c:pt>
                <c:pt idx="3708">
                  <c:v>34.000000000000071</c:v>
                </c:pt>
                <c:pt idx="3709">
                  <c:v>31.00000000000005</c:v>
                </c:pt>
                <c:pt idx="3710">
                  <c:v>31.00000000000005</c:v>
                </c:pt>
                <c:pt idx="3713">
                  <c:v>35.000000000000057</c:v>
                </c:pt>
                <c:pt idx="3714">
                  <c:v>33.000000000000007</c:v>
                </c:pt>
                <c:pt idx="3715">
                  <c:v>33.000000000000007</c:v>
                </c:pt>
                <c:pt idx="3716">
                  <c:v>33.000000000000007</c:v>
                </c:pt>
                <c:pt idx="3717">
                  <c:v>33.999999999999986</c:v>
                </c:pt>
                <c:pt idx="3720">
                  <c:v>33.000000000000007</c:v>
                </c:pt>
                <c:pt idx="3721">
                  <c:v>30.999999999999961</c:v>
                </c:pt>
                <c:pt idx="3722">
                  <c:v>28.000000000000025</c:v>
                </c:pt>
                <c:pt idx="3723">
                  <c:v>28.000000000000025</c:v>
                </c:pt>
                <c:pt idx="3724">
                  <c:v>25.999999999999979</c:v>
                </c:pt>
                <c:pt idx="3727">
                  <c:v>20.000000000000018</c:v>
                </c:pt>
                <c:pt idx="3728">
                  <c:v>23.999999999999932</c:v>
                </c:pt>
                <c:pt idx="3729">
                  <c:v>25</c:v>
                </c:pt>
                <c:pt idx="3730">
                  <c:v>24.000000000000021</c:v>
                </c:pt>
                <c:pt idx="3731">
                  <c:v>26.999999999999957</c:v>
                </c:pt>
                <c:pt idx="3734">
                  <c:v>23.000000000000043</c:v>
                </c:pt>
                <c:pt idx="3735">
                  <c:v>21.999999999999975</c:v>
                </c:pt>
                <c:pt idx="3736">
                  <c:v>23.000000000000043</c:v>
                </c:pt>
                <c:pt idx="3737">
                  <c:v>23.000000000000043</c:v>
                </c:pt>
                <c:pt idx="3738">
                  <c:v>23.999999999999979</c:v>
                </c:pt>
                <c:pt idx="3741">
                  <c:v>23.000000000000043</c:v>
                </c:pt>
                <c:pt idx="3742">
                  <c:v>22.000000000000064</c:v>
                </c:pt>
                <c:pt idx="3743">
                  <c:v>19.999999999999929</c:v>
                </c:pt>
                <c:pt idx="3744">
                  <c:v>19.000000000000039</c:v>
                </c:pt>
                <c:pt idx="3745">
                  <c:v>20.000000000000018</c:v>
                </c:pt>
                <c:pt idx="3748">
                  <c:v>20.000000000000018</c:v>
                </c:pt>
                <c:pt idx="3749">
                  <c:v>20.999999999999996</c:v>
                </c:pt>
                <c:pt idx="3750">
                  <c:v>20.999999999999996</c:v>
                </c:pt>
                <c:pt idx="3751">
                  <c:v>24.000000000000021</c:v>
                </c:pt>
                <c:pt idx="3752">
                  <c:v>26.000000000000021</c:v>
                </c:pt>
                <c:pt idx="3755">
                  <c:v>25.999999999999979</c:v>
                </c:pt>
                <c:pt idx="3756">
                  <c:v>26.000000000000021</c:v>
                </c:pt>
                <c:pt idx="3757">
                  <c:v>25</c:v>
                </c:pt>
                <c:pt idx="3758">
                  <c:v>27</c:v>
                </c:pt>
                <c:pt idx="3759">
                  <c:v>28.000000000000025</c:v>
                </c:pt>
                <c:pt idx="3762">
                  <c:v>30.000000000000028</c:v>
                </c:pt>
                <c:pt idx="3763">
                  <c:v>31.00000000000005</c:v>
                </c:pt>
                <c:pt idx="3764">
                  <c:v>34.999999999999964</c:v>
                </c:pt>
                <c:pt idx="3765">
                  <c:v>35.000000000000057</c:v>
                </c:pt>
                <c:pt idx="3766">
                  <c:v>35.000000000000057</c:v>
                </c:pt>
                <c:pt idx="3769">
                  <c:v>35.000000000000007</c:v>
                </c:pt>
                <c:pt idx="3770">
                  <c:v>33.999999999999986</c:v>
                </c:pt>
                <c:pt idx="3771">
                  <c:v>35.000000000000057</c:v>
                </c:pt>
                <c:pt idx="3772">
                  <c:v>37.000000000000014</c:v>
                </c:pt>
                <c:pt idx="3773">
                  <c:v>35.999999999999986</c:v>
                </c:pt>
                <c:pt idx="3776">
                  <c:v>35.000000000000007</c:v>
                </c:pt>
                <c:pt idx="3777">
                  <c:v>36.000000000000028</c:v>
                </c:pt>
                <c:pt idx="3778">
                  <c:v>34.000000000000028</c:v>
                </c:pt>
                <c:pt idx="3779">
                  <c:v>33.999999999999986</c:v>
                </c:pt>
                <c:pt idx="3780">
                  <c:v>33.000000000000007</c:v>
                </c:pt>
                <c:pt idx="3783">
                  <c:v>32.999999999999964</c:v>
                </c:pt>
                <c:pt idx="3784">
                  <c:v>33.999999999999986</c:v>
                </c:pt>
                <c:pt idx="3785">
                  <c:v>33.999999999999986</c:v>
                </c:pt>
                <c:pt idx="3786">
                  <c:v>33.999999999999986</c:v>
                </c:pt>
                <c:pt idx="3787">
                  <c:v>33.000000000000007</c:v>
                </c:pt>
                <c:pt idx="3790">
                  <c:v>33.000000000000007</c:v>
                </c:pt>
                <c:pt idx="3791">
                  <c:v>31.00000000000005</c:v>
                </c:pt>
                <c:pt idx="3792">
                  <c:v>33.999999999999986</c:v>
                </c:pt>
                <c:pt idx="3793">
                  <c:v>33.000000000000007</c:v>
                </c:pt>
                <c:pt idx="3794">
                  <c:v>33.000000000000007</c:v>
                </c:pt>
                <c:pt idx="3800">
                  <c:v>34.000000000000071</c:v>
                </c:pt>
                <c:pt idx="3801">
                  <c:v>33.999999999999986</c:v>
                </c:pt>
                <c:pt idx="3806">
                  <c:v>37.999999999999986</c:v>
                </c:pt>
                <c:pt idx="3807">
                  <c:v>36.999999999999964</c:v>
                </c:pt>
                <c:pt idx="3808">
                  <c:v>35.000000000000057</c:v>
                </c:pt>
                <c:pt idx="3811">
                  <c:v>35.000000000000007</c:v>
                </c:pt>
                <c:pt idx="3812">
                  <c:v>32.000000000000028</c:v>
                </c:pt>
                <c:pt idx="3813">
                  <c:v>32.999999999999964</c:v>
                </c:pt>
                <c:pt idx="3814">
                  <c:v>33.999999999999986</c:v>
                </c:pt>
                <c:pt idx="3815">
                  <c:v>33.999999999999986</c:v>
                </c:pt>
                <c:pt idx="3818">
                  <c:v>36.000000000000028</c:v>
                </c:pt>
                <c:pt idx="3819">
                  <c:v>35.999999999999943</c:v>
                </c:pt>
                <c:pt idx="3820">
                  <c:v>35.999999999999986</c:v>
                </c:pt>
                <c:pt idx="3821">
                  <c:v>42.999999999999972</c:v>
                </c:pt>
                <c:pt idx="3822">
                  <c:v>46.999999999999972</c:v>
                </c:pt>
                <c:pt idx="3825">
                  <c:v>52</c:v>
                </c:pt>
                <c:pt idx="3826">
                  <c:v>59.000000000000028</c:v>
                </c:pt>
                <c:pt idx="3827">
                  <c:v>62.999999999999986</c:v>
                </c:pt>
                <c:pt idx="3828">
                  <c:v>62.000000000000014</c:v>
                </c:pt>
                <c:pt idx="3829">
                  <c:v>50</c:v>
                </c:pt>
                <c:pt idx="3832">
                  <c:v>53.999999999999957</c:v>
                </c:pt>
                <c:pt idx="3833">
                  <c:v>50</c:v>
                </c:pt>
                <c:pt idx="3834">
                  <c:v>52.999999999999936</c:v>
                </c:pt>
                <c:pt idx="3835">
                  <c:v>56.999999999999986</c:v>
                </c:pt>
                <c:pt idx="3836">
                  <c:v>56.000000000000007</c:v>
                </c:pt>
                <c:pt idx="3839">
                  <c:v>54.999999999999986</c:v>
                </c:pt>
                <c:pt idx="3840">
                  <c:v>56.000000000000007</c:v>
                </c:pt>
                <c:pt idx="3841">
                  <c:v>64.000000000000014</c:v>
                </c:pt>
                <c:pt idx="3842">
                  <c:v>63.000000000000036</c:v>
                </c:pt>
                <c:pt idx="3843">
                  <c:v>75.999999999999972</c:v>
                </c:pt>
                <c:pt idx="3846">
                  <c:v>75</c:v>
                </c:pt>
                <c:pt idx="3847">
                  <c:v>79</c:v>
                </c:pt>
                <c:pt idx="3848">
                  <c:v>77.999999999999986</c:v>
                </c:pt>
                <c:pt idx="3849">
                  <c:v>78.000000000000028</c:v>
                </c:pt>
                <c:pt idx="3850">
                  <c:v>78.999999999999957</c:v>
                </c:pt>
                <c:pt idx="3853">
                  <c:v>78.999999999999957</c:v>
                </c:pt>
                <c:pt idx="3854">
                  <c:v>79.999999999999986</c:v>
                </c:pt>
                <c:pt idx="3855">
                  <c:v>74.999999999999957</c:v>
                </c:pt>
                <c:pt idx="3856">
                  <c:v>67.999999999999972</c:v>
                </c:pt>
                <c:pt idx="3857">
                  <c:v>67.999999999999972</c:v>
                </c:pt>
                <c:pt idx="3860">
                  <c:v>68.000000000000014</c:v>
                </c:pt>
                <c:pt idx="3861">
                  <c:v>68.999999999999943</c:v>
                </c:pt>
                <c:pt idx="3862">
                  <c:v>75</c:v>
                </c:pt>
                <c:pt idx="3863">
                  <c:v>73.999999999999972</c:v>
                </c:pt>
                <c:pt idx="3864">
                  <c:v>79.999999999999943</c:v>
                </c:pt>
                <c:pt idx="3867">
                  <c:v>74.000000000000028</c:v>
                </c:pt>
                <c:pt idx="3868">
                  <c:v>69.999999999999972</c:v>
                </c:pt>
                <c:pt idx="3869">
                  <c:v>68.000000000000014</c:v>
                </c:pt>
                <c:pt idx="3870">
                  <c:v>70.000000000000014</c:v>
                </c:pt>
                <c:pt idx="3871">
                  <c:v>62.999999999999986</c:v>
                </c:pt>
                <c:pt idx="3874">
                  <c:v>64.999999999999986</c:v>
                </c:pt>
                <c:pt idx="3875">
                  <c:v>62.999999999999986</c:v>
                </c:pt>
                <c:pt idx="3876">
                  <c:v>53.000000000000028</c:v>
                </c:pt>
                <c:pt idx="3877">
                  <c:v>58.999999999999986</c:v>
                </c:pt>
                <c:pt idx="3878">
                  <c:v>53.000000000000028</c:v>
                </c:pt>
                <c:pt idx="3881">
                  <c:v>67.999999999999972</c:v>
                </c:pt>
                <c:pt idx="3882">
                  <c:v>69.999999999999972</c:v>
                </c:pt>
                <c:pt idx="3883">
                  <c:v>61.000000000000028</c:v>
                </c:pt>
                <c:pt idx="3884">
                  <c:v>50.999999999999979</c:v>
                </c:pt>
                <c:pt idx="3889">
                  <c:v>37.999999999999986</c:v>
                </c:pt>
                <c:pt idx="3890">
                  <c:v>36.999999999999964</c:v>
                </c:pt>
                <c:pt idx="3891">
                  <c:v>51.000000000000021</c:v>
                </c:pt>
                <c:pt idx="3892">
                  <c:v>49.999999999999957</c:v>
                </c:pt>
                <c:pt idx="3895">
                  <c:v>51.000000000000021</c:v>
                </c:pt>
                <c:pt idx="3896">
                  <c:v>48.999999999999979</c:v>
                </c:pt>
                <c:pt idx="3897">
                  <c:v>50</c:v>
                </c:pt>
                <c:pt idx="3898">
                  <c:v>50</c:v>
                </c:pt>
                <c:pt idx="3899">
                  <c:v>52.999999999999979</c:v>
                </c:pt>
                <c:pt idx="3902">
                  <c:v>49.999999999999957</c:v>
                </c:pt>
                <c:pt idx="3903">
                  <c:v>48.999999999999979</c:v>
                </c:pt>
                <c:pt idx="3904">
                  <c:v>51.999999999999957</c:v>
                </c:pt>
                <c:pt idx="3905">
                  <c:v>54.999999999999986</c:v>
                </c:pt>
                <c:pt idx="3906">
                  <c:v>54.999999999999986</c:v>
                </c:pt>
                <c:pt idx="3909">
                  <c:v>52.999999999999936</c:v>
                </c:pt>
                <c:pt idx="3910">
                  <c:v>50.999999999999979</c:v>
                </c:pt>
                <c:pt idx="3911">
                  <c:v>48.999999999999979</c:v>
                </c:pt>
                <c:pt idx="3912">
                  <c:v>44.999999999999972</c:v>
                </c:pt>
                <c:pt idx="3913">
                  <c:v>41.999999999999993</c:v>
                </c:pt>
                <c:pt idx="3916">
                  <c:v>36.999999999999964</c:v>
                </c:pt>
                <c:pt idx="3917">
                  <c:v>29.999999999999982</c:v>
                </c:pt>
                <c:pt idx="3918">
                  <c:v>33.000000000000007</c:v>
                </c:pt>
                <c:pt idx="3919">
                  <c:v>39.999999999999993</c:v>
                </c:pt>
                <c:pt idx="3920">
                  <c:v>40.000000000000036</c:v>
                </c:pt>
                <c:pt idx="3923">
                  <c:v>44.999999999999972</c:v>
                </c:pt>
                <c:pt idx="3924">
                  <c:v>45.000000000000014</c:v>
                </c:pt>
                <c:pt idx="3925">
                  <c:v>46</c:v>
                </c:pt>
                <c:pt idx="3927">
                  <c:v>43.999999999999993</c:v>
                </c:pt>
                <c:pt idx="3930">
                  <c:v>43.999999999999993</c:v>
                </c:pt>
                <c:pt idx="3931">
                  <c:v>42.000000000000036</c:v>
                </c:pt>
                <c:pt idx="3932">
                  <c:v>44.999999999999972</c:v>
                </c:pt>
                <c:pt idx="3933">
                  <c:v>46</c:v>
                </c:pt>
                <c:pt idx="3934">
                  <c:v>45.000000000000014</c:v>
                </c:pt>
                <c:pt idx="3937">
                  <c:v>37.999999999999986</c:v>
                </c:pt>
                <c:pt idx="3938">
                  <c:v>36.999999999999964</c:v>
                </c:pt>
                <c:pt idx="3939">
                  <c:v>36.999999999999964</c:v>
                </c:pt>
                <c:pt idx="3940">
                  <c:v>33.999999999999986</c:v>
                </c:pt>
                <c:pt idx="3941">
                  <c:v>30.999999999999961</c:v>
                </c:pt>
                <c:pt idx="3944">
                  <c:v>31.000000000000007</c:v>
                </c:pt>
                <c:pt idx="3945">
                  <c:v>27.999999999999936</c:v>
                </c:pt>
                <c:pt idx="3946">
                  <c:v>25</c:v>
                </c:pt>
                <c:pt idx="3947">
                  <c:v>23.000000000000043</c:v>
                </c:pt>
                <c:pt idx="3948">
                  <c:v>16.999999999999993</c:v>
                </c:pt>
                <c:pt idx="3951">
                  <c:v>14.999999999999947</c:v>
                </c:pt>
                <c:pt idx="3952">
                  <c:v>14.999999999999947</c:v>
                </c:pt>
                <c:pt idx="3953">
                  <c:v>18.00000000000006</c:v>
                </c:pt>
                <c:pt idx="3954">
                  <c:v>21.999999999999975</c:v>
                </c:pt>
                <c:pt idx="3955">
                  <c:v>19.999999999999929</c:v>
                </c:pt>
                <c:pt idx="3958">
                  <c:v>19.000000000000039</c:v>
                </c:pt>
                <c:pt idx="3959">
                  <c:v>19.000000000000039</c:v>
                </c:pt>
                <c:pt idx="3960">
                  <c:v>16.999999999999993</c:v>
                </c:pt>
                <c:pt idx="3961">
                  <c:v>19.999999999999929</c:v>
                </c:pt>
                <c:pt idx="3962">
                  <c:v>-11.000000000000032</c:v>
                </c:pt>
                <c:pt idx="3965">
                  <c:v>-22.999999999999954</c:v>
                </c:pt>
                <c:pt idx="3966">
                  <c:v>-6.0000000000000497</c:v>
                </c:pt>
                <c:pt idx="3967">
                  <c:v>2.9999999999999361</c:v>
                </c:pt>
                <c:pt idx="3968">
                  <c:v>5.0000000000000711</c:v>
                </c:pt>
                <c:pt idx="3969">
                  <c:v>3.0000000000000249</c:v>
                </c:pt>
                <c:pt idx="3972">
                  <c:v>1.9999999999999574</c:v>
                </c:pt>
                <c:pt idx="3973">
                  <c:v>2.0000000000000462</c:v>
                </c:pt>
                <c:pt idx="3974">
                  <c:v>0.99999999999997868</c:v>
                </c:pt>
                <c:pt idx="3975">
                  <c:v>-1.0000000000000675</c:v>
                </c:pt>
                <c:pt idx="3976">
                  <c:v>2.0000000000000462</c:v>
                </c:pt>
                <c:pt idx="3979">
                  <c:v>5.9999999999999609</c:v>
                </c:pt>
                <c:pt idx="3980">
                  <c:v>7.0000000000000284</c:v>
                </c:pt>
                <c:pt idx="3981">
                  <c:v>8.9999999999999858</c:v>
                </c:pt>
                <c:pt idx="3982">
                  <c:v>9.0000000000000746</c:v>
                </c:pt>
                <c:pt idx="3983">
                  <c:v>11.000000000000032</c:v>
                </c:pt>
                <c:pt idx="3986">
                  <c:v>8.0000000000000071</c:v>
                </c:pt>
                <c:pt idx="3987">
                  <c:v>3.0000000000000249</c:v>
                </c:pt>
                <c:pt idx="3988">
                  <c:v>5.9999999999999609</c:v>
                </c:pt>
                <c:pt idx="3989">
                  <c:v>0</c:v>
                </c:pt>
                <c:pt idx="3990">
                  <c:v>13.999999999999968</c:v>
                </c:pt>
                <c:pt idx="3993">
                  <c:v>8.9999999999999858</c:v>
                </c:pt>
                <c:pt idx="3994">
                  <c:v>10.999999999999943</c:v>
                </c:pt>
                <c:pt idx="3995">
                  <c:v>4.0000000000000036</c:v>
                </c:pt>
                <c:pt idx="3996">
                  <c:v>4.0000000000000036</c:v>
                </c:pt>
                <c:pt idx="3997">
                  <c:v>4.0000000000000036</c:v>
                </c:pt>
                <c:pt idx="4000">
                  <c:v>6.0000000000000497</c:v>
                </c:pt>
                <c:pt idx="4001">
                  <c:v>10.999999999999943</c:v>
                </c:pt>
                <c:pt idx="4002">
                  <c:v>14.000000000000057</c:v>
                </c:pt>
                <c:pt idx="4003">
                  <c:v>15.000000000000036</c:v>
                </c:pt>
                <c:pt idx="4004">
                  <c:v>16.000000000000014</c:v>
                </c:pt>
                <c:pt idx="4007">
                  <c:v>8.0000000000000071</c:v>
                </c:pt>
                <c:pt idx="4008">
                  <c:v>9.9999999999999645</c:v>
                </c:pt>
                <c:pt idx="4009">
                  <c:v>11.999999999999922</c:v>
                </c:pt>
                <c:pt idx="4010">
                  <c:v>16.000000000000014</c:v>
                </c:pt>
                <c:pt idx="4011">
                  <c:v>17.999999999999972</c:v>
                </c:pt>
                <c:pt idx="4014">
                  <c:v>22.999999999999954</c:v>
                </c:pt>
                <c:pt idx="4015">
                  <c:v>22.999999999999954</c:v>
                </c:pt>
                <c:pt idx="4016">
                  <c:v>19.000000000000039</c:v>
                </c:pt>
                <c:pt idx="4017">
                  <c:v>15.000000000000036</c:v>
                </c:pt>
                <c:pt idx="4018">
                  <c:v>13.999999999999968</c:v>
                </c:pt>
                <c:pt idx="4021">
                  <c:v>12.000000000000011</c:v>
                </c:pt>
                <c:pt idx="4022">
                  <c:v>13.000000000000078</c:v>
                </c:pt>
                <c:pt idx="4023">
                  <c:v>10.000000000000053</c:v>
                </c:pt>
                <c:pt idx="4024">
                  <c:v>12.000000000000011</c:v>
                </c:pt>
                <c:pt idx="4025">
                  <c:v>20.999999999999996</c:v>
                </c:pt>
                <c:pt idx="4028">
                  <c:v>19.999999999999929</c:v>
                </c:pt>
                <c:pt idx="4029">
                  <c:v>18.99999999999995</c:v>
                </c:pt>
                <c:pt idx="4030">
                  <c:v>19.000000000000039</c:v>
                </c:pt>
                <c:pt idx="4031">
                  <c:v>21.999999999999975</c:v>
                </c:pt>
                <c:pt idx="4032">
                  <c:v>20.999999999999996</c:v>
                </c:pt>
                <c:pt idx="4035">
                  <c:v>20.000000000000018</c:v>
                </c:pt>
                <c:pt idx="4036">
                  <c:v>23.000000000000043</c:v>
                </c:pt>
                <c:pt idx="4037">
                  <c:v>18.00000000000006</c:v>
                </c:pt>
                <c:pt idx="4038">
                  <c:v>16.999999999999993</c:v>
                </c:pt>
                <c:pt idx="4039">
                  <c:v>13.999999999999968</c:v>
                </c:pt>
                <c:pt idx="4042">
                  <c:v>15.000000000000036</c:v>
                </c:pt>
                <c:pt idx="4043">
                  <c:v>18.99999999999995</c:v>
                </c:pt>
                <c:pt idx="4044">
                  <c:v>19.000000000000039</c:v>
                </c:pt>
                <c:pt idx="4045">
                  <c:v>10.999999999999943</c:v>
                </c:pt>
                <c:pt idx="4046">
                  <c:v>10.000000000000053</c:v>
                </c:pt>
                <c:pt idx="4049">
                  <c:v>16.000000000000014</c:v>
                </c:pt>
                <c:pt idx="4050">
                  <c:v>19.000000000000039</c:v>
                </c:pt>
                <c:pt idx="4051">
                  <c:v>16.000000000000014</c:v>
                </c:pt>
                <c:pt idx="4052">
                  <c:v>13.999999999999968</c:v>
                </c:pt>
                <c:pt idx="4053">
                  <c:v>18.000000000000014</c:v>
                </c:pt>
                <c:pt idx="4056">
                  <c:v>15.000000000000036</c:v>
                </c:pt>
                <c:pt idx="4057">
                  <c:v>15.000000000000036</c:v>
                </c:pt>
                <c:pt idx="4058">
                  <c:v>16.999999999999993</c:v>
                </c:pt>
                <c:pt idx="4059">
                  <c:v>20.000000000000018</c:v>
                </c:pt>
                <c:pt idx="4060">
                  <c:v>21.999999999999975</c:v>
                </c:pt>
                <c:pt idx="4063">
                  <c:v>31.000000000000007</c:v>
                </c:pt>
                <c:pt idx="4064">
                  <c:v>35.999999999999943</c:v>
                </c:pt>
                <c:pt idx="4065">
                  <c:v>29.999999999999982</c:v>
                </c:pt>
                <c:pt idx="4066">
                  <c:v>37.999999999999986</c:v>
                </c:pt>
                <c:pt idx="4067">
                  <c:v>31.000000000000007</c:v>
                </c:pt>
                <c:pt idx="4070">
                  <c:v>29.999999999999982</c:v>
                </c:pt>
                <c:pt idx="4071">
                  <c:v>38.000000000000078</c:v>
                </c:pt>
                <c:pt idx="4072">
                  <c:v>44.999999999999972</c:v>
                </c:pt>
                <c:pt idx="4073">
                  <c:v>47.000000000000021</c:v>
                </c:pt>
                <c:pt idx="4074">
                  <c:v>53.000000000000028</c:v>
                </c:pt>
                <c:pt idx="4077">
                  <c:v>65.000000000000028</c:v>
                </c:pt>
                <c:pt idx="4078">
                  <c:v>70.999999999999957</c:v>
                </c:pt>
                <c:pt idx="4079">
                  <c:v>63.999999999999972</c:v>
                </c:pt>
                <c:pt idx="4080">
                  <c:v>67</c:v>
                </c:pt>
                <c:pt idx="4081">
                  <c:v>75.999999999999972</c:v>
                </c:pt>
                <c:pt idx="4084">
                  <c:v>81</c:v>
                </c:pt>
                <c:pt idx="4085">
                  <c:v>81</c:v>
                </c:pt>
                <c:pt idx="4086">
                  <c:v>83.999999999999986</c:v>
                </c:pt>
                <c:pt idx="4087">
                  <c:v>89.999999999999986</c:v>
                </c:pt>
                <c:pt idx="4088">
                  <c:v>102.99999999999999</c:v>
                </c:pt>
                <c:pt idx="4091">
                  <c:v>106.99999999999999</c:v>
                </c:pt>
                <c:pt idx="4092">
                  <c:v>95.000000000000014</c:v>
                </c:pt>
                <c:pt idx="4093">
                  <c:v>105.00000000000003</c:v>
                </c:pt>
                <c:pt idx="4094">
                  <c:v>117.99999999999997</c:v>
                </c:pt>
                <c:pt idx="4095">
                  <c:v>123</c:v>
                </c:pt>
                <c:pt idx="4098">
                  <c:v>113.99999999999997</c:v>
                </c:pt>
                <c:pt idx="4099">
                  <c:v>122.00000000000001</c:v>
                </c:pt>
                <c:pt idx="4100">
                  <c:v>119.99999999999997</c:v>
                </c:pt>
                <c:pt idx="4101">
                  <c:v>116.00000000000001</c:v>
                </c:pt>
                <c:pt idx="4102">
                  <c:v>123.00000000000004</c:v>
                </c:pt>
                <c:pt idx="4105">
                  <c:v>126.00000000000003</c:v>
                </c:pt>
                <c:pt idx="4106">
                  <c:v>133</c:v>
                </c:pt>
                <c:pt idx="4107">
                  <c:v>136.99999999999997</c:v>
                </c:pt>
                <c:pt idx="4108">
                  <c:v>140</c:v>
                </c:pt>
                <c:pt idx="4109">
                  <c:v>147.99999999999994</c:v>
                </c:pt>
                <c:pt idx="4112">
                  <c:v>140.99999999999997</c:v>
                </c:pt>
                <c:pt idx="4113">
                  <c:v>146</c:v>
                </c:pt>
                <c:pt idx="4114">
                  <c:v>138.00000000000003</c:v>
                </c:pt>
                <c:pt idx="4115">
                  <c:v>145.00000000000003</c:v>
                </c:pt>
                <c:pt idx="4116">
                  <c:v>144.99999999999997</c:v>
                </c:pt>
                <c:pt idx="4119">
                  <c:v>143.00000000000003</c:v>
                </c:pt>
                <c:pt idx="4120">
                  <c:v>149.00000000000003</c:v>
                </c:pt>
                <c:pt idx="4121">
                  <c:v>150</c:v>
                </c:pt>
                <c:pt idx="4122">
                  <c:v>153.00000000000003</c:v>
                </c:pt>
                <c:pt idx="4123">
                  <c:v>154</c:v>
                </c:pt>
                <c:pt idx="4126">
                  <c:v>156.99999999999997</c:v>
                </c:pt>
                <c:pt idx="4127">
                  <c:v>156.99999999999997</c:v>
                </c:pt>
                <c:pt idx="4128">
                  <c:v>152</c:v>
                </c:pt>
                <c:pt idx="4129">
                  <c:v>144.99999999999997</c:v>
                </c:pt>
                <c:pt idx="4130">
                  <c:v>142</c:v>
                </c:pt>
                <c:pt idx="4133">
                  <c:v>141</c:v>
                </c:pt>
                <c:pt idx="4134">
                  <c:v>137</c:v>
                </c:pt>
                <c:pt idx="4135">
                  <c:v>129</c:v>
                </c:pt>
                <c:pt idx="4136">
                  <c:v>128.00000000000003</c:v>
                </c:pt>
                <c:pt idx="4137">
                  <c:v>131</c:v>
                </c:pt>
                <c:pt idx="4140">
                  <c:v>131</c:v>
                </c:pt>
                <c:pt idx="4141">
                  <c:v>125</c:v>
                </c:pt>
                <c:pt idx="4142">
                  <c:v>110.99999999999999</c:v>
                </c:pt>
                <c:pt idx="4143">
                  <c:v>118.00000000000001</c:v>
                </c:pt>
                <c:pt idx="4144">
                  <c:v>110.00000000000001</c:v>
                </c:pt>
                <c:pt idx="4147">
                  <c:v>108</c:v>
                </c:pt>
                <c:pt idx="4148">
                  <c:v>109.00000000000003</c:v>
                </c:pt>
                <c:pt idx="4149">
                  <c:v>112.00000000000001</c:v>
                </c:pt>
                <c:pt idx="4150">
                  <c:v>121.99999999999997</c:v>
                </c:pt>
                <c:pt idx="4151">
                  <c:v>125</c:v>
                </c:pt>
                <c:pt idx="4154">
                  <c:v>128.00000000000003</c:v>
                </c:pt>
                <c:pt idx="4155">
                  <c:v>127</c:v>
                </c:pt>
                <c:pt idx="4156">
                  <c:v>121.99999999999997</c:v>
                </c:pt>
                <c:pt idx="4157">
                  <c:v>130.00000000000003</c:v>
                </c:pt>
                <c:pt idx="4158">
                  <c:v>128.00000000000003</c:v>
                </c:pt>
                <c:pt idx="4161">
                  <c:v>134.00000000000003</c:v>
                </c:pt>
                <c:pt idx="4162">
                  <c:v>134.00000000000003</c:v>
                </c:pt>
                <c:pt idx="4168">
                  <c:v>136</c:v>
                </c:pt>
                <c:pt idx="4169">
                  <c:v>137</c:v>
                </c:pt>
                <c:pt idx="4172">
                  <c:v>139</c:v>
                </c:pt>
                <c:pt idx="4175">
                  <c:v>140</c:v>
                </c:pt>
                <c:pt idx="4176">
                  <c:v>149</c:v>
                </c:pt>
                <c:pt idx="4177">
                  <c:v>160</c:v>
                </c:pt>
                <c:pt idx="4178">
                  <c:v>167</c:v>
                </c:pt>
                <c:pt idx="4179">
                  <c:v>170.00000000000003</c:v>
                </c:pt>
                <c:pt idx="4182">
                  <c:v>164</c:v>
                </c:pt>
                <c:pt idx="4183">
                  <c:v>166</c:v>
                </c:pt>
                <c:pt idx="4184">
                  <c:v>167.99999999999997</c:v>
                </c:pt>
                <c:pt idx="4185">
                  <c:v>164</c:v>
                </c:pt>
                <c:pt idx="4186">
                  <c:v>160</c:v>
                </c:pt>
                <c:pt idx="4189">
                  <c:v>170.00000000000003</c:v>
                </c:pt>
                <c:pt idx="4190">
                  <c:v>172.99999999999997</c:v>
                </c:pt>
                <c:pt idx="4191">
                  <c:v>173.99999999999997</c:v>
                </c:pt>
                <c:pt idx="4192">
                  <c:v>181</c:v>
                </c:pt>
                <c:pt idx="4193">
                  <c:v>192</c:v>
                </c:pt>
                <c:pt idx="4196">
                  <c:v>193.00000000000003</c:v>
                </c:pt>
                <c:pt idx="4197">
                  <c:v>186.00000000000003</c:v>
                </c:pt>
                <c:pt idx="4198">
                  <c:v>185</c:v>
                </c:pt>
                <c:pt idx="4199">
                  <c:v>186</c:v>
                </c:pt>
                <c:pt idx="4200">
                  <c:v>194.00000000000003</c:v>
                </c:pt>
                <c:pt idx="4203">
                  <c:v>196.99999999999997</c:v>
                </c:pt>
                <c:pt idx="4204">
                  <c:v>198</c:v>
                </c:pt>
                <c:pt idx="4205">
                  <c:v>202</c:v>
                </c:pt>
                <c:pt idx="4206">
                  <c:v>204.99999999999997</c:v>
                </c:pt>
                <c:pt idx="4207">
                  <c:v>208</c:v>
                </c:pt>
                <c:pt idx="4210">
                  <c:v>212</c:v>
                </c:pt>
                <c:pt idx="4211">
                  <c:v>212</c:v>
                </c:pt>
                <c:pt idx="4212">
                  <c:v>203.00000000000003</c:v>
                </c:pt>
                <c:pt idx="4213">
                  <c:v>198.99999999999997</c:v>
                </c:pt>
                <c:pt idx="4214">
                  <c:v>197.00000000000003</c:v>
                </c:pt>
                <c:pt idx="4217">
                  <c:v>199</c:v>
                </c:pt>
                <c:pt idx="4218">
                  <c:v>200.99999999999997</c:v>
                </c:pt>
                <c:pt idx="4219">
                  <c:v>195</c:v>
                </c:pt>
                <c:pt idx="4220">
                  <c:v>194.99999999999997</c:v>
                </c:pt>
                <c:pt idx="4221">
                  <c:v>197</c:v>
                </c:pt>
                <c:pt idx="4224">
                  <c:v>194</c:v>
                </c:pt>
                <c:pt idx="4225">
                  <c:v>191.99999999999997</c:v>
                </c:pt>
                <c:pt idx="4226">
                  <c:v>196.99999999999997</c:v>
                </c:pt>
                <c:pt idx="4227">
                  <c:v>198</c:v>
                </c:pt>
                <c:pt idx="4228">
                  <c:v>200</c:v>
                </c:pt>
                <c:pt idx="4231">
                  <c:v>200.99999999999997</c:v>
                </c:pt>
                <c:pt idx="4232">
                  <c:v>206</c:v>
                </c:pt>
                <c:pt idx="4233">
                  <c:v>215</c:v>
                </c:pt>
                <c:pt idx="4234">
                  <c:v>217</c:v>
                </c:pt>
                <c:pt idx="4235">
                  <c:v>203.00000000000003</c:v>
                </c:pt>
                <c:pt idx="4238">
                  <c:v>192</c:v>
                </c:pt>
                <c:pt idx="4239">
                  <c:v>192</c:v>
                </c:pt>
                <c:pt idx="4240">
                  <c:v>198</c:v>
                </c:pt>
                <c:pt idx="4241">
                  <c:v>196</c:v>
                </c:pt>
                <c:pt idx="4242">
                  <c:v>202</c:v>
                </c:pt>
                <c:pt idx="4245">
                  <c:v>204</c:v>
                </c:pt>
                <c:pt idx="4246">
                  <c:v>210</c:v>
                </c:pt>
                <c:pt idx="4247">
                  <c:v>211</c:v>
                </c:pt>
                <c:pt idx="4248">
                  <c:v>204</c:v>
                </c:pt>
                <c:pt idx="4249">
                  <c:v>199.99999999999997</c:v>
                </c:pt>
                <c:pt idx="4252">
                  <c:v>197.99999999999997</c:v>
                </c:pt>
                <c:pt idx="4253">
                  <c:v>204</c:v>
                </c:pt>
                <c:pt idx="4254">
                  <c:v>204</c:v>
                </c:pt>
                <c:pt idx="4255">
                  <c:v>203.00000000000003</c:v>
                </c:pt>
                <c:pt idx="4256">
                  <c:v>202.99999999999997</c:v>
                </c:pt>
                <c:pt idx="4259">
                  <c:v>200.99999999999997</c:v>
                </c:pt>
                <c:pt idx="4260">
                  <c:v>200.99999999999997</c:v>
                </c:pt>
                <c:pt idx="4261">
                  <c:v>200</c:v>
                </c:pt>
                <c:pt idx="4262">
                  <c:v>200.99999999999997</c:v>
                </c:pt>
                <c:pt idx="4263">
                  <c:v>197</c:v>
                </c:pt>
                <c:pt idx="4266">
                  <c:v>190.00000000000003</c:v>
                </c:pt>
                <c:pt idx="4267">
                  <c:v>193.00000000000003</c:v>
                </c:pt>
                <c:pt idx="4268">
                  <c:v>197.00000000000003</c:v>
                </c:pt>
                <c:pt idx="4269">
                  <c:v>202.00000000000006</c:v>
                </c:pt>
                <c:pt idx="4274">
                  <c:v>208</c:v>
                </c:pt>
                <c:pt idx="4275">
                  <c:v>204.99999999999997</c:v>
                </c:pt>
                <c:pt idx="4276">
                  <c:v>206</c:v>
                </c:pt>
                <c:pt idx="4277">
                  <c:v>202</c:v>
                </c:pt>
                <c:pt idx="4280">
                  <c:v>200.99999999999997</c:v>
                </c:pt>
                <c:pt idx="4281">
                  <c:v>195.00000000000003</c:v>
                </c:pt>
                <c:pt idx="4282">
                  <c:v>192.00000000000003</c:v>
                </c:pt>
                <c:pt idx="4283">
                  <c:v>199.99999999999997</c:v>
                </c:pt>
                <c:pt idx="4284">
                  <c:v>200.99999999999997</c:v>
                </c:pt>
                <c:pt idx="4287">
                  <c:v>200.99999999999997</c:v>
                </c:pt>
                <c:pt idx="4288">
                  <c:v>200</c:v>
                </c:pt>
                <c:pt idx="4289">
                  <c:v>206.99999999999997</c:v>
                </c:pt>
                <c:pt idx="4290">
                  <c:v>205.00000000000003</c:v>
                </c:pt>
                <c:pt idx="4294">
                  <c:v>206.99999999999997</c:v>
                </c:pt>
                <c:pt idx="4295">
                  <c:v>209</c:v>
                </c:pt>
                <c:pt idx="4296">
                  <c:v>209.99999999999997</c:v>
                </c:pt>
                <c:pt idx="4297">
                  <c:v>217</c:v>
                </c:pt>
                <c:pt idx="4298">
                  <c:v>228.00000000000003</c:v>
                </c:pt>
                <c:pt idx="4301">
                  <c:v>229</c:v>
                </c:pt>
                <c:pt idx="4302">
                  <c:v>224.00000000000003</c:v>
                </c:pt>
                <c:pt idx="4303">
                  <c:v>225.99999999999997</c:v>
                </c:pt>
                <c:pt idx="4304">
                  <c:v>223</c:v>
                </c:pt>
                <c:pt idx="4305">
                  <c:v>221.99999999999997</c:v>
                </c:pt>
                <c:pt idx="4308">
                  <c:v>224.00000000000003</c:v>
                </c:pt>
                <c:pt idx="4309">
                  <c:v>231</c:v>
                </c:pt>
                <c:pt idx="4310">
                  <c:v>221.99999999999997</c:v>
                </c:pt>
                <c:pt idx="4311">
                  <c:v>224.00000000000003</c:v>
                </c:pt>
                <c:pt idx="4312">
                  <c:v>224.00000000000003</c:v>
                </c:pt>
                <c:pt idx="4315">
                  <c:v>226.00000000000003</c:v>
                </c:pt>
                <c:pt idx="4316">
                  <c:v>224.00000000000003</c:v>
                </c:pt>
                <c:pt idx="4317">
                  <c:v>232.00000000000003</c:v>
                </c:pt>
                <c:pt idx="4318">
                  <c:v>234.99999999999997</c:v>
                </c:pt>
                <c:pt idx="4319">
                  <c:v>238.00000000000003</c:v>
                </c:pt>
                <c:pt idx="4322">
                  <c:v>233</c:v>
                </c:pt>
                <c:pt idx="4323">
                  <c:v>239</c:v>
                </c:pt>
                <c:pt idx="4324">
                  <c:v>240</c:v>
                </c:pt>
                <c:pt idx="4325">
                  <c:v>232.00000000000003</c:v>
                </c:pt>
                <c:pt idx="4326">
                  <c:v>223</c:v>
                </c:pt>
                <c:pt idx="4329">
                  <c:v>214</c:v>
                </c:pt>
                <c:pt idx="4330">
                  <c:v>213</c:v>
                </c:pt>
                <c:pt idx="4331">
                  <c:v>214</c:v>
                </c:pt>
                <c:pt idx="4332">
                  <c:v>215.00000000000003</c:v>
                </c:pt>
                <c:pt idx="4333">
                  <c:v>211</c:v>
                </c:pt>
                <c:pt idx="4336">
                  <c:v>213</c:v>
                </c:pt>
                <c:pt idx="4337">
                  <c:v>211.00000000000003</c:v>
                </c:pt>
                <c:pt idx="4338">
                  <c:v>213.99999999999997</c:v>
                </c:pt>
                <c:pt idx="4339">
                  <c:v>217</c:v>
                </c:pt>
                <c:pt idx="4340">
                  <c:v>224.00000000000003</c:v>
                </c:pt>
                <c:pt idx="4343">
                  <c:v>221</c:v>
                </c:pt>
                <c:pt idx="4344">
                  <c:v>221</c:v>
                </c:pt>
                <c:pt idx="4345">
                  <c:v>219</c:v>
                </c:pt>
                <c:pt idx="4346">
                  <c:v>227</c:v>
                </c:pt>
                <c:pt idx="4347">
                  <c:v>225.99999999999997</c:v>
                </c:pt>
                <c:pt idx="4350">
                  <c:v>220.00000000000003</c:v>
                </c:pt>
                <c:pt idx="4351">
                  <c:v>219</c:v>
                </c:pt>
                <c:pt idx="4352">
                  <c:v>221</c:v>
                </c:pt>
                <c:pt idx="4353">
                  <c:v>221</c:v>
                </c:pt>
                <c:pt idx="4354">
                  <c:v>225</c:v>
                </c:pt>
                <c:pt idx="4357">
                  <c:v>225</c:v>
                </c:pt>
                <c:pt idx="4358">
                  <c:v>223.00000000000006</c:v>
                </c:pt>
                <c:pt idx="4359">
                  <c:v>223</c:v>
                </c:pt>
                <c:pt idx="4360">
                  <c:v>221</c:v>
                </c:pt>
                <c:pt idx="4361">
                  <c:v>221.99999999999997</c:v>
                </c:pt>
                <c:pt idx="4364">
                  <c:v>218.00000000000003</c:v>
                </c:pt>
                <c:pt idx="4365">
                  <c:v>217.99999999999997</c:v>
                </c:pt>
                <c:pt idx="4366">
                  <c:v>219.00000000000003</c:v>
                </c:pt>
                <c:pt idx="4367">
                  <c:v>222.00000000000003</c:v>
                </c:pt>
                <c:pt idx="4368">
                  <c:v>221</c:v>
                </c:pt>
                <c:pt idx="4371">
                  <c:v>225</c:v>
                </c:pt>
                <c:pt idx="4372">
                  <c:v>224.00000000000003</c:v>
                </c:pt>
                <c:pt idx="4373">
                  <c:v>221.99999999999997</c:v>
                </c:pt>
                <c:pt idx="4374">
                  <c:v>223</c:v>
                </c:pt>
                <c:pt idx="4375">
                  <c:v>224.00000000000003</c:v>
                </c:pt>
                <c:pt idx="4378">
                  <c:v>222.00000000000003</c:v>
                </c:pt>
                <c:pt idx="4379">
                  <c:v>220.00000000000003</c:v>
                </c:pt>
                <c:pt idx="4380">
                  <c:v>217</c:v>
                </c:pt>
                <c:pt idx="4381">
                  <c:v>217</c:v>
                </c:pt>
                <c:pt idx="4382">
                  <c:v>212</c:v>
                </c:pt>
                <c:pt idx="4385">
                  <c:v>210</c:v>
                </c:pt>
                <c:pt idx="4386">
                  <c:v>204</c:v>
                </c:pt>
                <c:pt idx="4387">
                  <c:v>198.99999999999997</c:v>
                </c:pt>
                <c:pt idx="4388">
                  <c:v>194</c:v>
                </c:pt>
                <c:pt idx="4389">
                  <c:v>196.00000000000003</c:v>
                </c:pt>
                <c:pt idx="4392">
                  <c:v>197.00000000000003</c:v>
                </c:pt>
                <c:pt idx="4393">
                  <c:v>200</c:v>
                </c:pt>
                <c:pt idx="4394">
                  <c:v>202.00000000000006</c:v>
                </c:pt>
                <c:pt idx="4395">
                  <c:v>207.00000000000003</c:v>
                </c:pt>
                <c:pt idx="4396">
                  <c:v>206</c:v>
                </c:pt>
                <c:pt idx="4399">
                  <c:v>204</c:v>
                </c:pt>
                <c:pt idx="4400">
                  <c:v>200.99999999999997</c:v>
                </c:pt>
                <c:pt idx="4401">
                  <c:v>200</c:v>
                </c:pt>
                <c:pt idx="4402">
                  <c:v>200</c:v>
                </c:pt>
                <c:pt idx="4403">
                  <c:v>197</c:v>
                </c:pt>
                <c:pt idx="4406">
                  <c:v>196.00000000000003</c:v>
                </c:pt>
                <c:pt idx="4407">
                  <c:v>199.00000000000003</c:v>
                </c:pt>
                <c:pt idx="4408">
                  <c:v>197.00000000000003</c:v>
                </c:pt>
                <c:pt idx="4409">
                  <c:v>198.99999999999997</c:v>
                </c:pt>
                <c:pt idx="4410">
                  <c:v>200</c:v>
                </c:pt>
                <c:pt idx="4413">
                  <c:v>200.99999999999997</c:v>
                </c:pt>
                <c:pt idx="4414">
                  <c:v>202</c:v>
                </c:pt>
                <c:pt idx="4415">
                  <c:v>204.99999999999997</c:v>
                </c:pt>
                <c:pt idx="4416">
                  <c:v>205.00000000000003</c:v>
                </c:pt>
                <c:pt idx="4417">
                  <c:v>212</c:v>
                </c:pt>
                <c:pt idx="4420">
                  <c:v>216</c:v>
                </c:pt>
                <c:pt idx="4421">
                  <c:v>217</c:v>
                </c:pt>
                <c:pt idx="4422">
                  <c:v>222.00000000000003</c:v>
                </c:pt>
                <c:pt idx="4423">
                  <c:v>226.99999999999994</c:v>
                </c:pt>
                <c:pt idx="4424">
                  <c:v>221</c:v>
                </c:pt>
                <c:pt idx="4427">
                  <c:v>216</c:v>
                </c:pt>
                <c:pt idx="4428">
                  <c:v>215</c:v>
                </c:pt>
                <c:pt idx="4429">
                  <c:v>218.00000000000003</c:v>
                </c:pt>
                <c:pt idx="4430">
                  <c:v>217.99999999999997</c:v>
                </c:pt>
                <c:pt idx="4431">
                  <c:v>219.00000000000003</c:v>
                </c:pt>
                <c:pt idx="4434">
                  <c:v>221</c:v>
                </c:pt>
                <c:pt idx="4435">
                  <c:v>225</c:v>
                </c:pt>
                <c:pt idx="4436">
                  <c:v>223</c:v>
                </c:pt>
                <c:pt idx="4437">
                  <c:v>222.00000000000003</c:v>
                </c:pt>
                <c:pt idx="4438">
                  <c:v>217.99999999999997</c:v>
                </c:pt>
                <c:pt idx="4441">
                  <c:v>215.00000000000003</c:v>
                </c:pt>
                <c:pt idx="4442">
                  <c:v>213.99999999999997</c:v>
                </c:pt>
                <c:pt idx="4443">
                  <c:v>206.99999999999997</c:v>
                </c:pt>
                <c:pt idx="4444">
                  <c:v>208</c:v>
                </c:pt>
                <c:pt idx="4445">
                  <c:v>208</c:v>
                </c:pt>
                <c:pt idx="4448">
                  <c:v>206.99999999999997</c:v>
                </c:pt>
                <c:pt idx="4449">
                  <c:v>206</c:v>
                </c:pt>
                <c:pt idx="4450">
                  <c:v>207.00000000000003</c:v>
                </c:pt>
                <c:pt idx="4451">
                  <c:v>199.99999999999997</c:v>
                </c:pt>
                <c:pt idx="4452">
                  <c:v>198</c:v>
                </c:pt>
                <c:pt idx="4455">
                  <c:v>198</c:v>
                </c:pt>
                <c:pt idx="4456">
                  <c:v>200</c:v>
                </c:pt>
                <c:pt idx="4457">
                  <c:v>202</c:v>
                </c:pt>
                <c:pt idx="4458">
                  <c:v>204</c:v>
                </c:pt>
                <c:pt idx="4459">
                  <c:v>202.00000000000006</c:v>
                </c:pt>
                <c:pt idx="4462">
                  <c:v>199.00000000000003</c:v>
                </c:pt>
                <c:pt idx="4463">
                  <c:v>200</c:v>
                </c:pt>
                <c:pt idx="4464">
                  <c:v>202</c:v>
                </c:pt>
                <c:pt idx="4465">
                  <c:v>203.00000000000003</c:v>
                </c:pt>
                <c:pt idx="4466">
                  <c:v>206</c:v>
                </c:pt>
                <c:pt idx="4469">
                  <c:v>210</c:v>
                </c:pt>
                <c:pt idx="4470">
                  <c:v>212</c:v>
                </c:pt>
                <c:pt idx="4471">
                  <c:v>209</c:v>
                </c:pt>
                <c:pt idx="4472">
                  <c:v>208</c:v>
                </c:pt>
                <c:pt idx="4473">
                  <c:v>206</c:v>
                </c:pt>
                <c:pt idx="4476">
                  <c:v>205.00000000000003</c:v>
                </c:pt>
                <c:pt idx="4477">
                  <c:v>206</c:v>
                </c:pt>
                <c:pt idx="4478">
                  <c:v>210</c:v>
                </c:pt>
                <c:pt idx="4479">
                  <c:v>213</c:v>
                </c:pt>
                <c:pt idx="4480">
                  <c:v>214</c:v>
                </c:pt>
                <c:pt idx="4483">
                  <c:v>220.00000000000003</c:v>
                </c:pt>
                <c:pt idx="4484">
                  <c:v>215</c:v>
                </c:pt>
                <c:pt idx="4485">
                  <c:v>214</c:v>
                </c:pt>
                <c:pt idx="4486">
                  <c:v>213.99999999999997</c:v>
                </c:pt>
                <c:pt idx="4487">
                  <c:v>215.00000000000003</c:v>
                </c:pt>
                <c:pt idx="4490">
                  <c:v>216</c:v>
                </c:pt>
                <c:pt idx="4491">
                  <c:v>215</c:v>
                </c:pt>
                <c:pt idx="4492">
                  <c:v>211</c:v>
                </c:pt>
                <c:pt idx="4493">
                  <c:v>212</c:v>
                </c:pt>
                <c:pt idx="4494">
                  <c:v>212</c:v>
                </c:pt>
                <c:pt idx="4497">
                  <c:v>205.99999999999997</c:v>
                </c:pt>
                <c:pt idx="4498">
                  <c:v>206</c:v>
                </c:pt>
                <c:pt idx="4499">
                  <c:v>204.99999999999997</c:v>
                </c:pt>
                <c:pt idx="4500">
                  <c:v>203.00000000000003</c:v>
                </c:pt>
                <c:pt idx="4501">
                  <c:v>207.00000000000003</c:v>
                </c:pt>
                <c:pt idx="4504">
                  <c:v>201.00000000000003</c:v>
                </c:pt>
                <c:pt idx="4505">
                  <c:v>201.99999999999994</c:v>
                </c:pt>
                <c:pt idx="4506">
                  <c:v>204</c:v>
                </c:pt>
                <c:pt idx="4507">
                  <c:v>200.99999999999997</c:v>
                </c:pt>
                <c:pt idx="4508">
                  <c:v>204</c:v>
                </c:pt>
                <c:pt idx="4511">
                  <c:v>200</c:v>
                </c:pt>
                <c:pt idx="4512">
                  <c:v>206</c:v>
                </c:pt>
                <c:pt idx="4513">
                  <c:v>206</c:v>
                </c:pt>
                <c:pt idx="4514">
                  <c:v>208</c:v>
                </c:pt>
                <c:pt idx="4515">
                  <c:v>209</c:v>
                </c:pt>
                <c:pt idx="4518">
                  <c:v>208</c:v>
                </c:pt>
                <c:pt idx="4519">
                  <c:v>209.99999999999997</c:v>
                </c:pt>
                <c:pt idx="4520">
                  <c:v>212</c:v>
                </c:pt>
                <c:pt idx="4521">
                  <c:v>213</c:v>
                </c:pt>
                <c:pt idx="4522">
                  <c:v>211.00000000000003</c:v>
                </c:pt>
                <c:pt idx="4525">
                  <c:v>212</c:v>
                </c:pt>
                <c:pt idx="4526">
                  <c:v>220.00000000000003</c:v>
                </c:pt>
                <c:pt idx="4527">
                  <c:v>222.00000000000003</c:v>
                </c:pt>
                <c:pt idx="4532">
                  <c:v>225</c:v>
                </c:pt>
                <c:pt idx="4533">
                  <c:v>217.99999999999997</c:v>
                </c:pt>
                <c:pt idx="4534">
                  <c:v>217</c:v>
                </c:pt>
                <c:pt idx="4539">
                  <c:v>214</c:v>
                </c:pt>
                <c:pt idx="4540">
                  <c:v>216</c:v>
                </c:pt>
                <c:pt idx="4541">
                  <c:v>217.99999999999997</c:v>
                </c:pt>
                <c:pt idx="4542">
                  <c:v>220.00000000000003</c:v>
                </c:pt>
                <c:pt idx="4543">
                  <c:v>218.99999999999994</c:v>
                </c:pt>
                <c:pt idx="4546">
                  <c:v>223</c:v>
                </c:pt>
                <c:pt idx="4547">
                  <c:v>221</c:v>
                </c:pt>
                <c:pt idx="4548">
                  <c:v>220.00000000000003</c:v>
                </c:pt>
                <c:pt idx="4549">
                  <c:v>221</c:v>
                </c:pt>
                <c:pt idx="4550">
                  <c:v>223.00000000000006</c:v>
                </c:pt>
                <c:pt idx="4553">
                  <c:v>223.00000000000006</c:v>
                </c:pt>
                <c:pt idx="4554">
                  <c:v>219.00000000000003</c:v>
                </c:pt>
                <c:pt idx="4555">
                  <c:v>220.00000000000003</c:v>
                </c:pt>
                <c:pt idx="4556">
                  <c:v>220.00000000000003</c:v>
                </c:pt>
                <c:pt idx="4557">
                  <c:v>220.00000000000003</c:v>
                </c:pt>
                <c:pt idx="4560">
                  <c:v>220.00000000000003</c:v>
                </c:pt>
                <c:pt idx="4561">
                  <c:v>219</c:v>
                </c:pt>
                <c:pt idx="4562">
                  <c:v>215.00000000000003</c:v>
                </c:pt>
                <c:pt idx="4563">
                  <c:v>214</c:v>
                </c:pt>
                <c:pt idx="4564">
                  <c:v>215.00000000000003</c:v>
                </c:pt>
                <c:pt idx="4567">
                  <c:v>213.99999999999997</c:v>
                </c:pt>
                <c:pt idx="4568">
                  <c:v>215.00000000000003</c:v>
                </c:pt>
                <c:pt idx="4569">
                  <c:v>216</c:v>
                </c:pt>
                <c:pt idx="4570">
                  <c:v>217</c:v>
                </c:pt>
                <c:pt idx="4571">
                  <c:v>215</c:v>
                </c:pt>
                <c:pt idx="4574">
                  <c:v>219.00000000000003</c:v>
                </c:pt>
                <c:pt idx="4575">
                  <c:v>221</c:v>
                </c:pt>
                <c:pt idx="4576">
                  <c:v>223</c:v>
                </c:pt>
                <c:pt idx="4577">
                  <c:v>223</c:v>
                </c:pt>
                <c:pt idx="4578">
                  <c:v>225</c:v>
                </c:pt>
                <c:pt idx="4581">
                  <c:v>229</c:v>
                </c:pt>
                <c:pt idx="4582">
                  <c:v>229</c:v>
                </c:pt>
                <c:pt idx="4583">
                  <c:v>229</c:v>
                </c:pt>
                <c:pt idx="4584">
                  <c:v>231</c:v>
                </c:pt>
                <c:pt idx="4585">
                  <c:v>230.99999999999997</c:v>
                </c:pt>
                <c:pt idx="4588">
                  <c:v>234</c:v>
                </c:pt>
                <c:pt idx="4589">
                  <c:v>233</c:v>
                </c:pt>
                <c:pt idx="4590">
                  <c:v>229</c:v>
                </c:pt>
                <c:pt idx="4591">
                  <c:v>231.99999999999997</c:v>
                </c:pt>
                <c:pt idx="4592">
                  <c:v>231.99999999999997</c:v>
                </c:pt>
                <c:pt idx="4595">
                  <c:v>229.99999999999997</c:v>
                </c:pt>
                <c:pt idx="4596">
                  <c:v>231</c:v>
                </c:pt>
                <c:pt idx="4597">
                  <c:v>230.99999999999997</c:v>
                </c:pt>
                <c:pt idx="4598">
                  <c:v>231</c:v>
                </c:pt>
                <c:pt idx="4599">
                  <c:v>229</c:v>
                </c:pt>
                <c:pt idx="4602">
                  <c:v>230.00000000000003</c:v>
                </c:pt>
                <c:pt idx="4603">
                  <c:v>229</c:v>
                </c:pt>
                <c:pt idx="4604">
                  <c:v>226.99999999999994</c:v>
                </c:pt>
                <c:pt idx="4605">
                  <c:v>225</c:v>
                </c:pt>
                <c:pt idx="4606">
                  <c:v>225.99999999999997</c:v>
                </c:pt>
                <c:pt idx="4609">
                  <c:v>225</c:v>
                </c:pt>
                <c:pt idx="4610">
                  <c:v>225.99999999999997</c:v>
                </c:pt>
                <c:pt idx="4611">
                  <c:v>225.99999999999997</c:v>
                </c:pt>
                <c:pt idx="4612">
                  <c:v>225.99999999999997</c:v>
                </c:pt>
                <c:pt idx="4613">
                  <c:v>225</c:v>
                </c:pt>
                <c:pt idx="4616">
                  <c:v>223.00000000000006</c:v>
                </c:pt>
                <c:pt idx="4617">
                  <c:v>223.00000000000006</c:v>
                </c:pt>
                <c:pt idx="4618">
                  <c:v>223</c:v>
                </c:pt>
                <c:pt idx="4619">
                  <c:v>225.99999999999997</c:v>
                </c:pt>
                <c:pt idx="4620">
                  <c:v>227</c:v>
                </c:pt>
                <c:pt idx="4623">
                  <c:v>228.00000000000003</c:v>
                </c:pt>
                <c:pt idx="4624">
                  <c:v>229</c:v>
                </c:pt>
                <c:pt idx="4625">
                  <c:v>228.00000000000003</c:v>
                </c:pt>
                <c:pt idx="4626">
                  <c:v>227.00000000000006</c:v>
                </c:pt>
                <c:pt idx="4631">
                  <c:v>227.00000000000006</c:v>
                </c:pt>
                <c:pt idx="4632">
                  <c:v>227</c:v>
                </c:pt>
                <c:pt idx="4633">
                  <c:v>229</c:v>
                </c:pt>
                <c:pt idx="4634">
                  <c:v>229.99999999999997</c:v>
                </c:pt>
                <c:pt idx="4637">
                  <c:v>229.99999999999997</c:v>
                </c:pt>
                <c:pt idx="4638">
                  <c:v>229</c:v>
                </c:pt>
                <c:pt idx="4639">
                  <c:v>229</c:v>
                </c:pt>
                <c:pt idx="4640">
                  <c:v>229</c:v>
                </c:pt>
                <c:pt idx="4641">
                  <c:v>231</c:v>
                </c:pt>
                <c:pt idx="4644">
                  <c:v>231</c:v>
                </c:pt>
                <c:pt idx="4645">
                  <c:v>229.99999999999997</c:v>
                </c:pt>
                <c:pt idx="4646">
                  <c:v>231</c:v>
                </c:pt>
                <c:pt idx="4647">
                  <c:v>229.99999999999997</c:v>
                </c:pt>
                <c:pt idx="4648">
                  <c:v>229</c:v>
                </c:pt>
                <c:pt idx="4651">
                  <c:v>226.00000000000003</c:v>
                </c:pt>
                <c:pt idx="4652">
                  <c:v>227</c:v>
                </c:pt>
                <c:pt idx="4653">
                  <c:v>228.00000000000003</c:v>
                </c:pt>
                <c:pt idx="4654">
                  <c:v>231</c:v>
                </c:pt>
                <c:pt idx="4655">
                  <c:v>231</c:v>
                </c:pt>
                <c:pt idx="4658">
                  <c:v>229</c:v>
                </c:pt>
                <c:pt idx="4659">
                  <c:v>232.00000000000003</c:v>
                </c:pt>
                <c:pt idx="4660">
                  <c:v>231.99999999999997</c:v>
                </c:pt>
                <c:pt idx="4661">
                  <c:v>237</c:v>
                </c:pt>
                <c:pt idx="4662">
                  <c:v>236</c:v>
                </c:pt>
                <c:pt idx="4665">
                  <c:v>242</c:v>
                </c:pt>
                <c:pt idx="4666">
                  <c:v>244</c:v>
                </c:pt>
                <c:pt idx="4667">
                  <c:v>247.00000000000003</c:v>
                </c:pt>
                <c:pt idx="4668">
                  <c:v>246.99999999999997</c:v>
                </c:pt>
                <c:pt idx="4669">
                  <c:v>246</c:v>
                </c:pt>
                <c:pt idx="4672">
                  <c:v>242.99999999999997</c:v>
                </c:pt>
                <c:pt idx="4673">
                  <c:v>242.99999999999997</c:v>
                </c:pt>
                <c:pt idx="4674">
                  <c:v>241</c:v>
                </c:pt>
                <c:pt idx="4675">
                  <c:v>240</c:v>
                </c:pt>
                <c:pt idx="4676">
                  <c:v>233</c:v>
                </c:pt>
                <c:pt idx="4679">
                  <c:v>228.00000000000003</c:v>
                </c:pt>
                <c:pt idx="4680">
                  <c:v>225</c:v>
                </c:pt>
                <c:pt idx="4681">
                  <c:v>227.99999999999997</c:v>
                </c:pt>
                <c:pt idx="4682">
                  <c:v>231</c:v>
                </c:pt>
                <c:pt idx="4683">
                  <c:v>229.99999999999997</c:v>
                </c:pt>
                <c:pt idx="4686">
                  <c:v>228.00000000000003</c:v>
                </c:pt>
                <c:pt idx="4687">
                  <c:v>224.00000000000003</c:v>
                </c:pt>
                <c:pt idx="4688">
                  <c:v>227</c:v>
                </c:pt>
                <c:pt idx="4689">
                  <c:v>230.00000000000003</c:v>
                </c:pt>
                <c:pt idx="4690">
                  <c:v>229</c:v>
                </c:pt>
                <c:pt idx="4693">
                  <c:v>225.99999999999997</c:v>
                </c:pt>
                <c:pt idx="4694">
                  <c:v>223.99999999999997</c:v>
                </c:pt>
                <c:pt idx="4695">
                  <c:v>221.99999999999997</c:v>
                </c:pt>
                <c:pt idx="4696">
                  <c:v>225</c:v>
                </c:pt>
                <c:pt idx="4697">
                  <c:v>230.99999999999997</c:v>
                </c:pt>
                <c:pt idx="4700">
                  <c:v>229.99999999999997</c:v>
                </c:pt>
                <c:pt idx="4701">
                  <c:v>234</c:v>
                </c:pt>
                <c:pt idx="4702">
                  <c:v>233</c:v>
                </c:pt>
                <c:pt idx="4703">
                  <c:v>234</c:v>
                </c:pt>
                <c:pt idx="4704">
                  <c:v>231.00000000000006</c:v>
                </c:pt>
                <c:pt idx="4707">
                  <c:v>229.99999999999997</c:v>
                </c:pt>
                <c:pt idx="4708">
                  <c:v>229</c:v>
                </c:pt>
                <c:pt idx="4709">
                  <c:v>223.99999999999997</c:v>
                </c:pt>
                <c:pt idx="4710">
                  <c:v>221.99999999999997</c:v>
                </c:pt>
                <c:pt idx="4711">
                  <c:v>223</c:v>
                </c:pt>
                <c:pt idx="4714">
                  <c:v>219.99999999999997</c:v>
                </c:pt>
                <c:pt idx="4715">
                  <c:v>215</c:v>
                </c:pt>
                <c:pt idx="4716">
                  <c:v>219</c:v>
                </c:pt>
                <c:pt idx="4717">
                  <c:v>207.00000000000003</c:v>
                </c:pt>
                <c:pt idx="4718">
                  <c:v>202.99999999999997</c:v>
                </c:pt>
                <c:pt idx="4721">
                  <c:v>205.00000000000003</c:v>
                </c:pt>
                <c:pt idx="4722">
                  <c:v>206</c:v>
                </c:pt>
                <c:pt idx="4723">
                  <c:v>205.00000000000003</c:v>
                </c:pt>
                <c:pt idx="4724">
                  <c:v>204</c:v>
                </c:pt>
                <c:pt idx="4725">
                  <c:v>200.99999999999997</c:v>
                </c:pt>
                <c:pt idx="4728">
                  <c:v>200</c:v>
                </c:pt>
                <c:pt idx="4729">
                  <c:v>207.00000000000003</c:v>
                </c:pt>
                <c:pt idx="4730">
                  <c:v>203.00000000000003</c:v>
                </c:pt>
                <c:pt idx="4731">
                  <c:v>199.99999999999997</c:v>
                </c:pt>
                <c:pt idx="4732">
                  <c:v>197.99999999999997</c:v>
                </c:pt>
                <c:pt idx="4735">
                  <c:v>192.00000000000003</c:v>
                </c:pt>
                <c:pt idx="4736">
                  <c:v>196</c:v>
                </c:pt>
                <c:pt idx="4737">
                  <c:v>199.99999999999997</c:v>
                </c:pt>
                <c:pt idx="4738">
                  <c:v>203.00000000000003</c:v>
                </c:pt>
                <c:pt idx="4739">
                  <c:v>204.99999999999997</c:v>
                </c:pt>
                <c:pt idx="4742">
                  <c:v>205.00000000000003</c:v>
                </c:pt>
                <c:pt idx="4743">
                  <c:v>202</c:v>
                </c:pt>
                <c:pt idx="4744">
                  <c:v>203.00000000000003</c:v>
                </c:pt>
                <c:pt idx="4745">
                  <c:v>200.99999999999997</c:v>
                </c:pt>
                <c:pt idx="4746">
                  <c:v>200</c:v>
                </c:pt>
                <c:pt idx="4749">
                  <c:v>200.99999999999997</c:v>
                </c:pt>
                <c:pt idx="4750">
                  <c:v>201.99999999999994</c:v>
                </c:pt>
                <c:pt idx="4751">
                  <c:v>198.99999999999997</c:v>
                </c:pt>
                <c:pt idx="4752">
                  <c:v>193.99999999999997</c:v>
                </c:pt>
                <c:pt idx="4753">
                  <c:v>192</c:v>
                </c:pt>
                <c:pt idx="4756">
                  <c:v>188</c:v>
                </c:pt>
                <c:pt idx="4757">
                  <c:v>192.00000000000003</c:v>
                </c:pt>
                <c:pt idx="4758">
                  <c:v>192</c:v>
                </c:pt>
                <c:pt idx="4759">
                  <c:v>194</c:v>
                </c:pt>
                <c:pt idx="4760">
                  <c:v>194.00000000000003</c:v>
                </c:pt>
                <c:pt idx="4763">
                  <c:v>190</c:v>
                </c:pt>
                <c:pt idx="4764">
                  <c:v>185</c:v>
                </c:pt>
                <c:pt idx="4765">
                  <c:v>182.00000000000003</c:v>
                </c:pt>
                <c:pt idx="4766">
                  <c:v>180.00000000000003</c:v>
                </c:pt>
                <c:pt idx="4767">
                  <c:v>179</c:v>
                </c:pt>
                <c:pt idx="4770">
                  <c:v>179.99999999999997</c:v>
                </c:pt>
                <c:pt idx="4771">
                  <c:v>176.99999999999997</c:v>
                </c:pt>
                <c:pt idx="4772">
                  <c:v>171.00000000000003</c:v>
                </c:pt>
                <c:pt idx="4773">
                  <c:v>167</c:v>
                </c:pt>
                <c:pt idx="4774">
                  <c:v>161.00000000000003</c:v>
                </c:pt>
                <c:pt idx="4777">
                  <c:v>166</c:v>
                </c:pt>
                <c:pt idx="4778">
                  <c:v>162</c:v>
                </c:pt>
                <c:pt idx="4779">
                  <c:v>168.00000000000003</c:v>
                </c:pt>
                <c:pt idx="4780">
                  <c:v>170.00000000000003</c:v>
                </c:pt>
                <c:pt idx="4781">
                  <c:v>176.00000000000003</c:v>
                </c:pt>
                <c:pt idx="4784">
                  <c:v>179</c:v>
                </c:pt>
                <c:pt idx="4785">
                  <c:v>175.99999999999997</c:v>
                </c:pt>
                <c:pt idx="4786">
                  <c:v>169.99999999999997</c:v>
                </c:pt>
                <c:pt idx="4787">
                  <c:v>175</c:v>
                </c:pt>
                <c:pt idx="4788">
                  <c:v>173</c:v>
                </c:pt>
                <c:pt idx="4791">
                  <c:v>180</c:v>
                </c:pt>
                <c:pt idx="4792">
                  <c:v>175</c:v>
                </c:pt>
                <c:pt idx="4793">
                  <c:v>175</c:v>
                </c:pt>
                <c:pt idx="4794">
                  <c:v>174</c:v>
                </c:pt>
                <c:pt idx="4795">
                  <c:v>177.99999999999997</c:v>
                </c:pt>
                <c:pt idx="4798">
                  <c:v>178</c:v>
                </c:pt>
                <c:pt idx="4799">
                  <c:v>177</c:v>
                </c:pt>
                <c:pt idx="4800">
                  <c:v>168</c:v>
                </c:pt>
                <c:pt idx="4801">
                  <c:v>169</c:v>
                </c:pt>
                <c:pt idx="4802">
                  <c:v>169.99999999999997</c:v>
                </c:pt>
                <c:pt idx="4805">
                  <c:v>170.00000000000003</c:v>
                </c:pt>
                <c:pt idx="4806">
                  <c:v>163</c:v>
                </c:pt>
                <c:pt idx="4807">
                  <c:v>162</c:v>
                </c:pt>
                <c:pt idx="4808">
                  <c:v>157</c:v>
                </c:pt>
                <c:pt idx="4809">
                  <c:v>154.99999999999997</c:v>
                </c:pt>
                <c:pt idx="4812">
                  <c:v>153.99999999999997</c:v>
                </c:pt>
                <c:pt idx="4813">
                  <c:v>154</c:v>
                </c:pt>
                <c:pt idx="4814">
                  <c:v>159</c:v>
                </c:pt>
                <c:pt idx="4815">
                  <c:v>156</c:v>
                </c:pt>
                <c:pt idx="4816">
                  <c:v>157.99999999999997</c:v>
                </c:pt>
                <c:pt idx="4819">
                  <c:v>160</c:v>
                </c:pt>
                <c:pt idx="4820">
                  <c:v>158</c:v>
                </c:pt>
                <c:pt idx="4821">
                  <c:v>160</c:v>
                </c:pt>
                <c:pt idx="4822">
                  <c:v>160</c:v>
                </c:pt>
                <c:pt idx="4823">
                  <c:v>163</c:v>
                </c:pt>
                <c:pt idx="4826">
                  <c:v>162</c:v>
                </c:pt>
                <c:pt idx="4827">
                  <c:v>161</c:v>
                </c:pt>
                <c:pt idx="4828">
                  <c:v>160</c:v>
                </c:pt>
                <c:pt idx="4829">
                  <c:v>159</c:v>
                </c:pt>
                <c:pt idx="4830">
                  <c:v>157</c:v>
                </c:pt>
                <c:pt idx="4833">
                  <c:v>158.00000000000003</c:v>
                </c:pt>
                <c:pt idx="4834">
                  <c:v>160</c:v>
                </c:pt>
                <c:pt idx="4835">
                  <c:v>162</c:v>
                </c:pt>
                <c:pt idx="4836">
                  <c:v>163</c:v>
                </c:pt>
                <c:pt idx="4837">
                  <c:v>163</c:v>
                </c:pt>
                <c:pt idx="4840">
                  <c:v>158</c:v>
                </c:pt>
                <c:pt idx="4841">
                  <c:v>155.00000000000003</c:v>
                </c:pt>
                <c:pt idx="4842">
                  <c:v>153.99999999999997</c:v>
                </c:pt>
                <c:pt idx="4843">
                  <c:v>157.99999999999997</c:v>
                </c:pt>
                <c:pt idx="4844">
                  <c:v>156.99999999999997</c:v>
                </c:pt>
                <c:pt idx="4847">
                  <c:v>158</c:v>
                </c:pt>
                <c:pt idx="4848">
                  <c:v>155.99999999999997</c:v>
                </c:pt>
                <c:pt idx="4849">
                  <c:v>159</c:v>
                </c:pt>
                <c:pt idx="4850">
                  <c:v>160</c:v>
                </c:pt>
                <c:pt idx="4851">
                  <c:v>164</c:v>
                </c:pt>
                <c:pt idx="4854">
                  <c:v>164</c:v>
                </c:pt>
                <c:pt idx="4855">
                  <c:v>168.00000000000003</c:v>
                </c:pt>
                <c:pt idx="4856">
                  <c:v>171</c:v>
                </c:pt>
                <c:pt idx="4857">
                  <c:v>174</c:v>
                </c:pt>
                <c:pt idx="4858">
                  <c:v>175.00000000000003</c:v>
                </c:pt>
                <c:pt idx="4861">
                  <c:v>175.99999999999997</c:v>
                </c:pt>
                <c:pt idx="4862">
                  <c:v>178</c:v>
                </c:pt>
                <c:pt idx="4863">
                  <c:v>181</c:v>
                </c:pt>
                <c:pt idx="4864">
                  <c:v>186.00000000000003</c:v>
                </c:pt>
                <c:pt idx="4865">
                  <c:v>186.99999999999997</c:v>
                </c:pt>
                <c:pt idx="4868">
                  <c:v>194</c:v>
                </c:pt>
                <c:pt idx="4869">
                  <c:v>193.00000000000003</c:v>
                </c:pt>
                <c:pt idx="4870">
                  <c:v>195.00000000000003</c:v>
                </c:pt>
                <c:pt idx="4871">
                  <c:v>204</c:v>
                </c:pt>
                <c:pt idx="4872">
                  <c:v>207.00000000000003</c:v>
                </c:pt>
                <c:pt idx="4875">
                  <c:v>212</c:v>
                </c:pt>
                <c:pt idx="4876">
                  <c:v>215</c:v>
                </c:pt>
                <c:pt idx="4877">
                  <c:v>217.99999999999997</c:v>
                </c:pt>
                <c:pt idx="4878">
                  <c:v>209</c:v>
                </c:pt>
                <c:pt idx="4879">
                  <c:v>205.99999999999997</c:v>
                </c:pt>
                <c:pt idx="4882">
                  <c:v>200.99999999999997</c:v>
                </c:pt>
                <c:pt idx="4883">
                  <c:v>206.99999999999997</c:v>
                </c:pt>
                <c:pt idx="4884">
                  <c:v>210</c:v>
                </c:pt>
                <c:pt idx="4885">
                  <c:v>209.99999999999997</c:v>
                </c:pt>
                <c:pt idx="4886">
                  <c:v>209.99999999999997</c:v>
                </c:pt>
                <c:pt idx="4889">
                  <c:v>208</c:v>
                </c:pt>
                <c:pt idx="4890">
                  <c:v>204.99999999999997</c:v>
                </c:pt>
                <c:pt idx="4891">
                  <c:v>207.00000000000003</c:v>
                </c:pt>
                <c:pt idx="4892">
                  <c:v>211</c:v>
                </c:pt>
                <c:pt idx="4896">
                  <c:v>217</c:v>
                </c:pt>
                <c:pt idx="4897">
                  <c:v>219</c:v>
                </c:pt>
                <c:pt idx="4898">
                  <c:v>222.00000000000003</c:v>
                </c:pt>
                <c:pt idx="4899">
                  <c:v>219.99999999999997</c:v>
                </c:pt>
                <c:pt idx="4903">
                  <c:v>220.00000000000003</c:v>
                </c:pt>
                <c:pt idx="4904">
                  <c:v>219</c:v>
                </c:pt>
                <c:pt idx="4905">
                  <c:v>214</c:v>
                </c:pt>
                <c:pt idx="4906">
                  <c:v>215</c:v>
                </c:pt>
                <c:pt idx="4907">
                  <c:v>214</c:v>
                </c:pt>
                <c:pt idx="4910">
                  <c:v>212</c:v>
                </c:pt>
                <c:pt idx="4911">
                  <c:v>212</c:v>
                </c:pt>
                <c:pt idx="4912">
                  <c:v>213</c:v>
                </c:pt>
                <c:pt idx="4913">
                  <c:v>215</c:v>
                </c:pt>
                <c:pt idx="4914">
                  <c:v>199.00000000000003</c:v>
                </c:pt>
                <c:pt idx="4917">
                  <c:v>201.99999999999994</c:v>
                </c:pt>
                <c:pt idx="4918">
                  <c:v>200</c:v>
                </c:pt>
                <c:pt idx="4919">
                  <c:v>200</c:v>
                </c:pt>
                <c:pt idx="4920">
                  <c:v>199.00000000000003</c:v>
                </c:pt>
                <c:pt idx="4921">
                  <c:v>194</c:v>
                </c:pt>
                <c:pt idx="4924">
                  <c:v>193</c:v>
                </c:pt>
                <c:pt idx="4925">
                  <c:v>192.00000000000003</c:v>
                </c:pt>
                <c:pt idx="4926">
                  <c:v>190.99999999999997</c:v>
                </c:pt>
                <c:pt idx="4927">
                  <c:v>191</c:v>
                </c:pt>
                <c:pt idx="4928">
                  <c:v>187</c:v>
                </c:pt>
                <c:pt idx="4931">
                  <c:v>180.99999999999997</c:v>
                </c:pt>
                <c:pt idx="4932">
                  <c:v>187</c:v>
                </c:pt>
                <c:pt idx="4933">
                  <c:v>189</c:v>
                </c:pt>
                <c:pt idx="4934">
                  <c:v>185</c:v>
                </c:pt>
                <c:pt idx="4935">
                  <c:v>190</c:v>
                </c:pt>
                <c:pt idx="4938">
                  <c:v>190</c:v>
                </c:pt>
                <c:pt idx="4939">
                  <c:v>192</c:v>
                </c:pt>
                <c:pt idx="4940">
                  <c:v>187</c:v>
                </c:pt>
                <c:pt idx="4941">
                  <c:v>188</c:v>
                </c:pt>
                <c:pt idx="4942">
                  <c:v>189</c:v>
                </c:pt>
                <c:pt idx="4945">
                  <c:v>191</c:v>
                </c:pt>
                <c:pt idx="4946">
                  <c:v>191</c:v>
                </c:pt>
                <c:pt idx="4947">
                  <c:v>190</c:v>
                </c:pt>
                <c:pt idx="4948">
                  <c:v>189</c:v>
                </c:pt>
                <c:pt idx="4949">
                  <c:v>188</c:v>
                </c:pt>
                <c:pt idx="4952">
                  <c:v>185</c:v>
                </c:pt>
                <c:pt idx="4953">
                  <c:v>181</c:v>
                </c:pt>
                <c:pt idx="4954">
                  <c:v>175.00000000000003</c:v>
                </c:pt>
                <c:pt idx="4955">
                  <c:v>174.00000000000003</c:v>
                </c:pt>
                <c:pt idx="4956">
                  <c:v>174</c:v>
                </c:pt>
                <c:pt idx="4959">
                  <c:v>174.00000000000003</c:v>
                </c:pt>
                <c:pt idx="4960">
                  <c:v>178</c:v>
                </c:pt>
                <c:pt idx="4961">
                  <c:v>176.99999999999997</c:v>
                </c:pt>
                <c:pt idx="4962">
                  <c:v>179</c:v>
                </c:pt>
                <c:pt idx="4963">
                  <c:v>171.99999999999997</c:v>
                </c:pt>
                <c:pt idx="4966">
                  <c:v>164</c:v>
                </c:pt>
                <c:pt idx="4967">
                  <c:v>165</c:v>
                </c:pt>
                <c:pt idx="4968">
                  <c:v>164</c:v>
                </c:pt>
                <c:pt idx="4969">
                  <c:v>163.99999999999997</c:v>
                </c:pt>
                <c:pt idx="4970">
                  <c:v>164</c:v>
                </c:pt>
                <c:pt idx="4973">
                  <c:v>168.00000000000003</c:v>
                </c:pt>
                <c:pt idx="4974">
                  <c:v>168</c:v>
                </c:pt>
                <c:pt idx="4975">
                  <c:v>168.00000000000003</c:v>
                </c:pt>
                <c:pt idx="4976">
                  <c:v>169</c:v>
                </c:pt>
                <c:pt idx="4977">
                  <c:v>169.00000000000003</c:v>
                </c:pt>
                <c:pt idx="4980">
                  <c:v>165</c:v>
                </c:pt>
                <c:pt idx="4981">
                  <c:v>164</c:v>
                </c:pt>
                <c:pt idx="4982">
                  <c:v>165.99999999999997</c:v>
                </c:pt>
                <c:pt idx="4983">
                  <c:v>167</c:v>
                </c:pt>
                <c:pt idx="4984">
                  <c:v>165</c:v>
                </c:pt>
                <c:pt idx="4987">
                  <c:v>166</c:v>
                </c:pt>
                <c:pt idx="4988">
                  <c:v>166</c:v>
                </c:pt>
                <c:pt idx="4989">
                  <c:v>165</c:v>
                </c:pt>
                <c:pt idx="4990">
                  <c:v>164</c:v>
                </c:pt>
                <c:pt idx="4991">
                  <c:v>165</c:v>
                </c:pt>
                <c:pt idx="4994">
                  <c:v>165</c:v>
                </c:pt>
                <c:pt idx="4995">
                  <c:v>165</c:v>
                </c:pt>
                <c:pt idx="4996">
                  <c:v>165.00000000000003</c:v>
                </c:pt>
                <c:pt idx="4997">
                  <c:v>167.99999999999997</c:v>
                </c:pt>
                <c:pt idx="4998">
                  <c:v>165.00000000000003</c:v>
                </c:pt>
                <c:pt idx="5001">
                  <c:v>163.99999999999997</c:v>
                </c:pt>
                <c:pt idx="5002">
                  <c:v>165.00000000000003</c:v>
                </c:pt>
                <c:pt idx="5003">
                  <c:v>165</c:v>
                </c:pt>
                <c:pt idx="5004">
                  <c:v>163</c:v>
                </c:pt>
                <c:pt idx="5005">
                  <c:v>162</c:v>
                </c:pt>
                <c:pt idx="5008">
                  <c:v>160</c:v>
                </c:pt>
                <c:pt idx="5009">
                  <c:v>156.99999999999997</c:v>
                </c:pt>
                <c:pt idx="5010">
                  <c:v>154</c:v>
                </c:pt>
                <c:pt idx="5011">
                  <c:v>155.00000000000003</c:v>
                </c:pt>
                <c:pt idx="5016">
                  <c:v>157.99999999999997</c:v>
                </c:pt>
                <c:pt idx="5017">
                  <c:v>157.99999999999997</c:v>
                </c:pt>
                <c:pt idx="5018">
                  <c:v>153.00000000000003</c:v>
                </c:pt>
                <c:pt idx="5019">
                  <c:v>150</c:v>
                </c:pt>
                <c:pt idx="5022">
                  <c:v>149.00000000000003</c:v>
                </c:pt>
                <c:pt idx="5023">
                  <c:v>148</c:v>
                </c:pt>
                <c:pt idx="5024">
                  <c:v>142</c:v>
                </c:pt>
                <c:pt idx="5025">
                  <c:v>141</c:v>
                </c:pt>
                <c:pt idx="5026">
                  <c:v>146</c:v>
                </c:pt>
                <c:pt idx="5029">
                  <c:v>143.00000000000003</c:v>
                </c:pt>
                <c:pt idx="5030">
                  <c:v>143.00000000000003</c:v>
                </c:pt>
                <c:pt idx="5031">
                  <c:v>145.00000000000003</c:v>
                </c:pt>
                <c:pt idx="5032">
                  <c:v>145</c:v>
                </c:pt>
                <c:pt idx="5033">
                  <c:v>143.00000000000003</c:v>
                </c:pt>
                <c:pt idx="5036">
                  <c:v>139</c:v>
                </c:pt>
                <c:pt idx="5037">
                  <c:v>140</c:v>
                </c:pt>
                <c:pt idx="5038">
                  <c:v>140</c:v>
                </c:pt>
                <c:pt idx="5039">
                  <c:v>138</c:v>
                </c:pt>
                <c:pt idx="5040">
                  <c:v>139</c:v>
                </c:pt>
                <c:pt idx="5043">
                  <c:v>140</c:v>
                </c:pt>
                <c:pt idx="5044">
                  <c:v>142</c:v>
                </c:pt>
                <c:pt idx="5045">
                  <c:v>146</c:v>
                </c:pt>
                <c:pt idx="5046">
                  <c:v>146</c:v>
                </c:pt>
                <c:pt idx="5047">
                  <c:v>148</c:v>
                </c:pt>
                <c:pt idx="5050">
                  <c:v>148.99999999999997</c:v>
                </c:pt>
                <c:pt idx="5051">
                  <c:v>146</c:v>
                </c:pt>
                <c:pt idx="5052">
                  <c:v>148</c:v>
                </c:pt>
                <c:pt idx="5053">
                  <c:v>144</c:v>
                </c:pt>
                <c:pt idx="5054">
                  <c:v>142</c:v>
                </c:pt>
                <c:pt idx="5057">
                  <c:v>142</c:v>
                </c:pt>
                <c:pt idx="5058">
                  <c:v>144</c:v>
                </c:pt>
                <c:pt idx="5059">
                  <c:v>144</c:v>
                </c:pt>
                <c:pt idx="5060">
                  <c:v>144</c:v>
                </c:pt>
                <c:pt idx="5061">
                  <c:v>150</c:v>
                </c:pt>
                <c:pt idx="5064">
                  <c:v>147.99999999999997</c:v>
                </c:pt>
                <c:pt idx="5065">
                  <c:v>147.99999999999997</c:v>
                </c:pt>
                <c:pt idx="5066">
                  <c:v>148</c:v>
                </c:pt>
                <c:pt idx="5067">
                  <c:v>151.99999999999997</c:v>
                </c:pt>
                <c:pt idx="5068">
                  <c:v>149</c:v>
                </c:pt>
                <c:pt idx="5071">
                  <c:v>149.99999999999997</c:v>
                </c:pt>
                <c:pt idx="5072">
                  <c:v>150</c:v>
                </c:pt>
                <c:pt idx="5073">
                  <c:v>150.99999999999997</c:v>
                </c:pt>
                <c:pt idx="5074">
                  <c:v>152</c:v>
                </c:pt>
                <c:pt idx="5075">
                  <c:v>153</c:v>
                </c:pt>
                <c:pt idx="5078">
                  <c:v>152.00000000000003</c:v>
                </c:pt>
                <c:pt idx="5079">
                  <c:v>152.99999999999997</c:v>
                </c:pt>
                <c:pt idx="5080">
                  <c:v>148.99999999999997</c:v>
                </c:pt>
                <c:pt idx="5081">
                  <c:v>146</c:v>
                </c:pt>
                <c:pt idx="5082">
                  <c:v>144</c:v>
                </c:pt>
                <c:pt idx="5085">
                  <c:v>142</c:v>
                </c:pt>
                <c:pt idx="5086">
                  <c:v>143.00000000000003</c:v>
                </c:pt>
                <c:pt idx="5087">
                  <c:v>142.99999999999997</c:v>
                </c:pt>
                <c:pt idx="5088">
                  <c:v>140.99999999999997</c:v>
                </c:pt>
                <c:pt idx="5089">
                  <c:v>141</c:v>
                </c:pt>
                <c:pt idx="5092">
                  <c:v>137.00000000000003</c:v>
                </c:pt>
                <c:pt idx="5093">
                  <c:v>142</c:v>
                </c:pt>
                <c:pt idx="5094">
                  <c:v>146</c:v>
                </c:pt>
                <c:pt idx="5095">
                  <c:v>148.00000000000003</c:v>
                </c:pt>
                <c:pt idx="5096">
                  <c:v>150</c:v>
                </c:pt>
                <c:pt idx="5099">
                  <c:v>146</c:v>
                </c:pt>
                <c:pt idx="5100">
                  <c:v>148</c:v>
                </c:pt>
                <c:pt idx="5101">
                  <c:v>146.99999999999997</c:v>
                </c:pt>
                <c:pt idx="5102">
                  <c:v>148.99999999999997</c:v>
                </c:pt>
                <c:pt idx="5103">
                  <c:v>151.00000000000003</c:v>
                </c:pt>
                <c:pt idx="5106">
                  <c:v>147.00000000000003</c:v>
                </c:pt>
                <c:pt idx="5107">
                  <c:v>146</c:v>
                </c:pt>
                <c:pt idx="5108">
                  <c:v>144.99999999999997</c:v>
                </c:pt>
                <c:pt idx="5109">
                  <c:v>145.00000000000003</c:v>
                </c:pt>
                <c:pt idx="5110">
                  <c:v>144</c:v>
                </c:pt>
                <c:pt idx="5113">
                  <c:v>143.00000000000003</c:v>
                </c:pt>
                <c:pt idx="5114">
                  <c:v>143.00000000000003</c:v>
                </c:pt>
                <c:pt idx="5115">
                  <c:v>144</c:v>
                </c:pt>
                <c:pt idx="5116">
                  <c:v>144.99999999999997</c:v>
                </c:pt>
                <c:pt idx="5117">
                  <c:v>156</c:v>
                </c:pt>
                <c:pt idx="5120">
                  <c:v>168.00000000000003</c:v>
                </c:pt>
                <c:pt idx="5121">
                  <c:v>167.00000000000003</c:v>
                </c:pt>
                <c:pt idx="5122">
                  <c:v>169</c:v>
                </c:pt>
                <c:pt idx="5123">
                  <c:v>172.00000000000003</c:v>
                </c:pt>
                <c:pt idx="5124">
                  <c:v>169</c:v>
                </c:pt>
                <c:pt idx="5127">
                  <c:v>171.00000000000003</c:v>
                </c:pt>
                <c:pt idx="5128">
                  <c:v>170</c:v>
                </c:pt>
                <c:pt idx="5129">
                  <c:v>167.00000000000003</c:v>
                </c:pt>
                <c:pt idx="5130">
                  <c:v>163</c:v>
                </c:pt>
                <c:pt idx="5131">
                  <c:v>161.00000000000003</c:v>
                </c:pt>
                <c:pt idx="5134">
                  <c:v>156.99999999999997</c:v>
                </c:pt>
                <c:pt idx="5135">
                  <c:v>161.00000000000003</c:v>
                </c:pt>
                <c:pt idx="5136">
                  <c:v>158</c:v>
                </c:pt>
                <c:pt idx="5137">
                  <c:v>159</c:v>
                </c:pt>
                <c:pt idx="5138">
                  <c:v>164</c:v>
                </c:pt>
                <c:pt idx="5141">
                  <c:v>162</c:v>
                </c:pt>
                <c:pt idx="5142">
                  <c:v>161.00000000000003</c:v>
                </c:pt>
                <c:pt idx="5143">
                  <c:v>160</c:v>
                </c:pt>
                <c:pt idx="5144">
                  <c:v>162</c:v>
                </c:pt>
                <c:pt idx="5145">
                  <c:v>163</c:v>
                </c:pt>
                <c:pt idx="5148">
                  <c:v>156</c:v>
                </c:pt>
                <c:pt idx="5149">
                  <c:v>156.99999999999997</c:v>
                </c:pt>
                <c:pt idx="5150">
                  <c:v>149</c:v>
                </c:pt>
                <c:pt idx="5151">
                  <c:v>147</c:v>
                </c:pt>
                <c:pt idx="5152">
                  <c:v>149.00000000000003</c:v>
                </c:pt>
                <c:pt idx="5155">
                  <c:v>142</c:v>
                </c:pt>
                <c:pt idx="5156">
                  <c:v>136</c:v>
                </c:pt>
                <c:pt idx="5157">
                  <c:v>132.99999999999997</c:v>
                </c:pt>
                <c:pt idx="5158">
                  <c:v>137</c:v>
                </c:pt>
                <c:pt idx="5159">
                  <c:v>140</c:v>
                </c:pt>
                <c:pt idx="5162">
                  <c:v>140</c:v>
                </c:pt>
                <c:pt idx="5163">
                  <c:v>138</c:v>
                </c:pt>
                <c:pt idx="5164">
                  <c:v>144.00000000000003</c:v>
                </c:pt>
                <c:pt idx="5165">
                  <c:v>137</c:v>
                </c:pt>
                <c:pt idx="5166">
                  <c:v>138</c:v>
                </c:pt>
                <c:pt idx="5169">
                  <c:v>145</c:v>
                </c:pt>
                <c:pt idx="5170">
                  <c:v>146</c:v>
                </c:pt>
                <c:pt idx="5171">
                  <c:v>144.99999999999997</c:v>
                </c:pt>
                <c:pt idx="5172">
                  <c:v>148</c:v>
                </c:pt>
                <c:pt idx="5173">
                  <c:v>146</c:v>
                </c:pt>
                <c:pt idx="5176">
                  <c:v>142</c:v>
                </c:pt>
                <c:pt idx="5177">
                  <c:v>138</c:v>
                </c:pt>
                <c:pt idx="5178">
                  <c:v>139</c:v>
                </c:pt>
                <c:pt idx="5179">
                  <c:v>148</c:v>
                </c:pt>
                <c:pt idx="5180">
                  <c:v>142.99999999999997</c:v>
                </c:pt>
                <c:pt idx="5183">
                  <c:v>150</c:v>
                </c:pt>
                <c:pt idx="5184">
                  <c:v>150.99999999999997</c:v>
                </c:pt>
                <c:pt idx="5185">
                  <c:v>154.99999999999997</c:v>
                </c:pt>
                <c:pt idx="5186">
                  <c:v>156.99999999999997</c:v>
                </c:pt>
                <c:pt idx="5187">
                  <c:v>158</c:v>
                </c:pt>
                <c:pt idx="5190">
                  <c:v>163</c:v>
                </c:pt>
                <c:pt idx="5191">
                  <c:v>154.99999999999997</c:v>
                </c:pt>
                <c:pt idx="5192">
                  <c:v>156</c:v>
                </c:pt>
                <c:pt idx="5193">
                  <c:v>151.00000000000003</c:v>
                </c:pt>
                <c:pt idx="5194">
                  <c:v>152</c:v>
                </c:pt>
                <c:pt idx="5197">
                  <c:v>152</c:v>
                </c:pt>
                <c:pt idx="5198">
                  <c:v>159</c:v>
                </c:pt>
                <c:pt idx="5199">
                  <c:v>163</c:v>
                </c:pt>
                <c:pt idx="5200">
                  <c:v>165</c:v>
                </c:pt>
                <c:pt idx="5201">
                  <c:v>167</c:v>
                </c:pt>
                <c:pt idx="5204">
                  <c:v>165.00000000000003</c:v>
                </c:pt>
                <c:pt idx="5205">
                  <c:v>152</c:v>
                </c:pt>
                <c:pt idx="5206">
                  <c:v>153</c:v>
                </c:pt>
                <c:pt idx="5207">
                  <c:v>158</c:v>
                </c:pt>
                <c:pt idx="5208">
                  <c:v>166</c:v>
                </c:pt>
                <c:pt idx="5211">
                  <c:v>154</c:v>
                </c:pt>
                <c:pt idx="5212">
                  <c:v>154</c:v>
                </c:pt>
                <c:pt idx="5213">
                  <c:v>148</c:v>
                </c:pt>
                <c:pt idx="5214">
                  <c:v>151.00000000000003</c:v>
                </c:pt>
                <c:pt idx="5215">
                  <c:v>152.99999999999997</c:v>
                </c:pt>
                <c:pt idx="5218">
                  <c:v>156</c:v>
                </c:pt>
                <c:pt idx="5219">
                  <c:v>154.99999999999997</c:v>
                </c:pt>
                <c:pt idx="5220">
                  <c:v>152.99999999999997</c:v>
                </c:pt>
                <c:pt idx="5221">
                  <c:v>152</c:v>
                </c:pt>
                <c:pt idx="5222">
                  <c:v>161.99999999999997</c:v>
                </c:pt>
                <c:pt idx="5225">
                  <c:v>162</c:v>
                </c:pt>
                <c:pt idx="5226">
                  <c:v>166</c:v>
                </c:pt>
                <c:pt idx="5227">
                  <c:v>169</c:v>
                </c:pt>
                <c:pt idx="5228">
                  <c:v>179</c:v>
                </c:pt>
                <c:pt idx="5229">
                  <c:v>182</c:v>
                </c:pt>
                <c:pt idx="5232">
                  <c:v>191</c:v>
                </c:pt>
                <c:pt idx="5233">
                  <c:v>194</c:v>
                </c:pt>
                <c:pt idx="5234">
                  <c:v>200.99999999999997</c:v>
                </c:pt>
                <c:pt idx="5235">
                  <c:v>208</c:v>
                </c:pt>
                <c:pt idx="5236">
                  <c:v>198</c:v>
                </c:pt>
                <c:pt idx="5239">
                  <c:v>195</c:v>
                </c:pt>
                <c:pt idx="5240">
                  <c:v>198</c:v>
                </c:pt>
                <c:pt idx="5241">
                  <c:v>191</c:v>
                </c:pt>
                <c:pt idx="5242">
                  <c:v>188</c:v>
                </c:pt>
                <c:pt idx="5243">
                  <c:v>184</c:v>
                </c:pt>
                <c:pt idx="5246">
                  <c:v>188</c:v>
                </c:pt>
                <c:pt idx="5247">
                  <c:v>185</c:v>
                </c:pt>
                <c:pt idx="5248">
                  <c:v>181.99999999999997</c:v>
                </c:pt>
                <c:pt idx="5249">
                  <c:v>176</c:v>
                </c:pt>
                <c:pt idx="5250">
                  <c:v>178.99999999999997</c:v>
                </c:pt>
                <c:pt idx="5253">
                  <c:v>176</c:v>
                </c:pt>
                <c:pt idx="5254">
                  <c:v>179</c:v>
                </c:pt>
                <c:pt idx="5255">
                  <c:v>184</c:v>
                </c:pt>
                <c:pt idx="5256">
                  <c:v>181</c:v>
                </c:pt>
                <c:pt idx="5257">
                  <c:v>179</c:v>
                </c:pt>
                <c:pt idx="5261">
                  <c:v>183</c:v>
                </c:pt>
                <c:pt idx="5262">
                  <c:v>183</c:v>
                </c:pt>
                <c:pt idx="5263">
                  <c:v>182</c:v>
                </c:pt>
                <c:pt idx="5264">
                  <c:v>177.99999999999997</c:v>
                </c:pt>
                <c:pt idx="5267">
                  <c:v>179</c:v>
                </c:pt>
                <c:pt idx="5268">
                  <c:v>183</c:v>
                </c:pt>
                <c:pt idx="5269">
                  <c:v>183</c:v>
                </c:pt>
                <c:pt idx="5270">
                  <c:v>181</c:v>
                </c:pt>
                <c:pt idx="5271">
                  <c:v>178.00000000000003</c:v>
                </c:pt>
                <c:pt idx="5274">
                  <c:v>178</c:v>
                </c:pt>
                <c:pt idx="5275">
                  <c:v>178</c:v>
                </c:pt>
                <c:pt idx="5276">
                  <c:v>176</c:v>
                </c:pt>
                <c:pt idx="5277">
                  <c:v>175.00000000000003</c:v>
                </c:pt>
                <c:pt idx="5278">
                  <c:v>171.00000000000003</c:v>
                </c:pt>
                <c:pt idx="5281">
                  <c:v>169</c:v>
                </c:pt>
                <c:pt idx="5282">
                  <c:v>170</c:v>
                </c:pt>
                <c:pt idx="5283">
                  <c:v>168.00000000000003</c:v>
                </c:pt>
                <c:pt idx="5284">
                  <c:v>167.00000000000003</c:v>
                </c:pt>
                <c:pt idx="5285">
                  <c:v>171</c:v>
                </c:pt>
                <c:pt idx="5288">
                  <c:v>178</c:v>
                </c:pt>
                <c:pt idx="5289">
                  <c:v>182.99999999999997</c:v>
                </c:pt>
                <c:pt idx="5290">
                  <c:v>180.99999999999997</c:v>
                </c:pt>
                <c:pt idx="5291">
                  <c:v>179.99999999999997</c:v>
                </c:pt>
                <c:pt idx="5292">
                  <c:v>177</c:v>
                </c:pt>
                <c:pt idx="5295">
                  <c:v>172.00000000000003</c:v>
                </c:pt>
                <c:pt idx="5296">
                  <c:v>173</c:v>
                </c:pt>
                <c:pt idx="5297">
                  <c:v>173</c:v>
                </c:pt>
                <c:pt idx="5298">
                  <c:v>172.00000000000003</c:v>
                </c:pt>
                <c:pt idx="5299">
                  <c:v>171.00000000000003</c:v>
                </c:pt>
                <c:pt idx="5302">
                  <c:v>175.00000000000003</c:v>
                </c:pt>
                <c:pt idx="5303">
                  <c:v>176.00000000000003</c:v>
                </c:pt>
                <c:pt idx="5304">
                  <c:v>180.99999999999997</c:v>
                </c:pt>
                <c:pt idx="5305">
                  <c:v>178.99999999999997</c:v>
                </c:pt>
                <c:pt idx="5306">
                  <c:v>178.99999999999997</c:v>
                </c:pt>
                <c:pt idx="5309">
                  <c:v>176.99999999999997</c:v>
                </c:pt>
                <c:pt idx="5310">
                  <c:v>175</c:v>
                </c:pt>
                <c:pt idx="5311">
                  <c:v>175</c:v>
                </c:pt>
                <c:pt idx="5312">
                  <c:v>169.00000000000003</c:v>
                </c:pt>
                <c:pt idx="5313">
                  <c:v>173</c:v>
                </c:pt>
                <c:pt idx="5316">
                  <c:v>175</c:v>
                </c:pt>
                <c:pt idx="5317">
                  <c:v>176.99999999999997</c:v>
                </c:pt>
                <c:pt idx="5318">
                  <c:v>176</c:v>
                </c:pt>
                <c:pt idx="5319">
                  <c:v>171</c:v>
                </c:pt>
                <c:pt idx="5320">
                  <c:v>170</c:v>
                </c:pt>
                <c:pt idx="5323">
                  <c:v>173.00000000000003</c:v>
                </c:pt>
                <c:pt idx="5324">
                  <c:v>169</c:v>
                </c:pt>
                <c:pt idx="5325">
                  <c:v>168</c:v>
                </c:pt>
                <c:pt idx="5326">
                  <c:v>172</c:v>
                </c:pt>
                <c:pt idx="5327">
                  <c:v>172</c:v>
                </c:pt>
                <c:pt idx="5330">
                  <c:v>169</c:v>
                </c:pt>
                <c:pt idx="5331">
                  <c:v>171</c:v>
                </c:pt>
                <c:pt idx="5332">
                  <c:v>170.00000000000003</c:v>
                </c:pt>
                <c:pt idx="5333">
                  <c:v>174.00000000000003</c:v>
                </c:pt>
                <c:pt idx="5334">
                  <c:v>173</c:v>
                </c:pt>
                <c:pt idx="5337">
                  <c:v>171</c:v>
                </c:pt>
                <c:pt idx="5338">
                  <c:v>171.00000000000003</c:v>
                </c:pt>
                <c:pt idx="5339">
                  <c:v>178</c:v>
                </c:pt>
                <c:pt idx="5340">
                  <c:v>178.99999999999997</c:v>
                </c:pt>
                <c:pt idx="5341">
                  <c:v>179.99999999999997</c:v>
                </c:pt>
                <c:pt idx="5344">
                  <c:v>180</c:v>
                </c:pt>
                <c:pt idx="5345">
                  <c:v>179.99999999999997</c:v>
                </c:pt>
                <c:pt idx="5346">
                  <c:v>182</c:v>
                </c:pt>
                <c:pt idx="5347">
                  <c:v>175</c:v>
                </c:pt>
                <c:pt idx="5348">
                  <c:v>174</c:v>
                </c:pt>
                <c:pt idx="5351">
                  <c:v>175</c:v>
                </c:pt>
                <c:pt idx="5352">
                  <c:v>178</c:v>
                </c:pt>
                <c:pt idx="5353">
                  <c:v>174</c:v>
                </c:pt>
                <c:pt idx="5354">
                  <c:v>173.00000000000003</c:v>
                </c:pt>
                <c:pt idx="5355">
                  <c:v>170</c:v>
                </c:pt>
                <c:pt idx="5358">
                  <c:v>171</c:v>
                </c:pt>
                <c:pt idx="5359">
                  <c:v>171</c:v>
                </c:pt>
                <c:pt idx="5360">
                  <c:v>172.00000000000003</c:v>
                </c:pt>
                <c:pt idx="5361">
                  <c:v>173.00000000000003</c:v>
                </c:pt>
                <c:pt idx="5366">
                  <c:v>168.00000000000003</c:v>
                </c:pt>
                <c:pt idx="5367">
                  <c:v>167</c:v>
                </c:pt>
                <c:pt idx="5368">
                  <c:v>167</c:v>
                </c:pt>
                <c:pt idx="5369">
                  <c:v>165</c:v>
                </c:pt>
                <c:pt idx="5372">
                  <c:v>164</c:v>
                </c:pt>
                <c:pt idx="5373">
                  <c:v>165</c:v>
                </c:pt>
                <c:pt idx="5374">
                  <c:v>165</c:v>
                </c:pt>
                <c:pt idx="5375">
                  <c:v>163</c:v>
                </c:pt>
                <c:pt idx="5376">
                  <c:v>161</c:v>
                </c:pt>
                <c:pt idx="5379">
                  <c:v>160</c:v>
                </c:pt>
                <c:pt idx="5380">
                  <c:v>161</c:v>
                </c:pt>
                <c:pt idx="5381">
                  <c:v>163</c:v>
                </c:pt>
                <c:pt idx="5382">
                  <c:v>166</c:v>
                </c:pt>
                <c:pt idx="5383">
                  <c:v>163</c:v>
                </c:pt>
                <c:pt idx="5386">
                  <c:v>165</c:v>
                </c:pt>
                <c:pt idx="5388">
                  <c:v>162</c:v>
                </c:pt>
                <c:pt idx="5389">
                  <c:v>159</c:v>
                </c:pt>
                <c:pt idx="5390">
                  <c:v>157.99999999999997</c:v>
                </c:pt>
                <c:pt idx="5393">
                  <c:v>154.99999999999997</c:v>
                </c:pt>
                <c:pt idx="5394">
                  <c:v>153</c:v>
                </c:pt>
                <c:pt idx="5395">
                  <c:v>149.99999999999997</c:v>
                </c:pt>
                <c:pt idx="5396">
                  <c:v>149</c:v>
                </c:pt>
                <c:pt idx="5397">
                  <c:v>151</c:v>
                </c:pt>
                <c:pt idx="5400">
                  <c:v>144</c:v>
                </c:pt>
                <c:pt idx="5401">
                  <c:v>148</c:v>
                </c:pt>
                <c:pt idx="5402">
                  <c:v>146</c:v>
                </c:pt>
                <c:pt idx="5403">
                  <c:v>146</c:v>
                </c:pt>
                <c:pt idx="5404">
                  <c:v>144</c:v>
                </c:pt>
                <c:pt idx="5407">
                  <c:v>145</c:v>
                </c:pt>
                <c:pt idx="5408">
                  <c:v>146</c:v>
                </c:pt>
                <c:pt idx="5409">
                  <c:v>143</c:v>
                </c:pt>
                <c:pt idx="5410">
                  <c:v>138</c:v>
                </c:pt>
                <c:pt idx="5411">
                  <c:v>142</c:v>
                </c:pt>
                <c:pt idx="5414">
                  <c:v>141</c:v>
                </c:pt>
                <c:pt idx="5415">
                  <c:v>140</c:v>
                </c:pt>
                <c:pt idx="5416">
                  <c:v>138</c:v>
                </c:pt>
                <c:pt idx="5417">
                  <c:v>133</c:v>
                </c:pt>
                <c:pt idx="5418">
                  <c:v>123</c:v>
                </c:pt>
                <c:pt idx="5421">
                  <c:v>125</c:v>
                </c:pt>
                <c:pt idx="5422">
                  <c:v>124</c:v>
                </c:pt>
                <c:pt idx="5423">
                  <c:v>131</c:v>
                </c:pt>
                <c:pt idx="5424">
                  <c:v>136</c:v>
                </c:pt>
                <c:pt idx="5425">
                  <c:v>133</c:v>
                </c:pt>
                <c:pt idx="5428">
                  <c:v>140</c:v>
                </c:pt>
                <c:pt idx="5429">
                  <c:v>139</c:v>
                </c:pt>
                <c:pt idx="5430">
                  <c:v>147</c:v>
                </c:pt>
                <c:pt idx="5431">
                  <c:v>148</c:v>
                </c:pt>
                <c:pt idx="5432">
                  <c:v>147</c:v>
                </c:pt>
                <c:pt idx="5435">
                  <c:v>145</c:v>
                </c:pt>
                <c:pt idx="5436">
                  <c:v>149</c:v>
                </c:pt>
                <c:pt idx="5437">
                  <c:v>154</c:v>
                </c:pt>
                <c:pt idx="5438">
                  <c:v>150</c:v>
                </c:pt>
                <c:pt idx="5439">
                  <c:v>148</c:v>
                </c:pt>
                <c:pt idx="5442">
                  <c:v>149</c:v>
                </c:pt>
                <c:pt idx="5443">
                  <c:v>148</c:v>
                </c:pt>
                <c:pt idx="5444">
                  <c:v>148.99999999999997</c:v>
                </c:pt>
                <c:pt idx="5445">
                  <c:v>149</c:v>
                </c:pt>
                <c:pt idx="5446">
                  <c:v>154.99999999999997</c:v>
                </c:pt>
                <c:pt idx="5449">
                  <c:v>153.99999999999997</c:v>
                </c:pt>
                <c:pt idx="5450">
                  <c:v>151.99999999999997</c:v>
                </c:pt>
                <c:pt idx="5451">
                  <c:v>151</c:v>
                </c:pt>
                <c:pt idx="5452">
                  <c:v>147</c:v>
                </c:pt>
                <c:pt idx="5453">
                  <c:v>147</c:v>
                </c:pt>
                <c:pt idx="5456">
                  <c:v>139</c:v>
                </c:pt>
                <c:pt idx="5457">
                  <c:v>140</c:v>
                </c:pt>
                <c:pt idx="5458">
                  <c:v>139</c:v>
                </c:pt>
                <c:pt idx="5459">
                  <c:v>135</c:v>
                </c:pt>
                <c:pt idx="5460">
                  <c:v>134</c:v>
                </c:pt>
                <c:pt idx="5463">
                  <c:v>136</c:v>
                </c:pt>
                <c:pt idx="5464">
                  <c:v>137</c:v>
                </c:pt>
                <c:pt idx="5465">
                  <c:v>132</c:v>
                </c:pt>
                <c:pt idx="5466">
                  <c:v>133</c:v>
                </c:pt>
                <c:pt idx="5467">
                  <c:v>132</c:v>
                </c:pt>
                <c:pt idx="5470">
                  <c:v>126</c:v>
                </c:pt>
                <c:pt idx="5471">
                  <c:v>136</c:v>
                </c:pt>
                <c:pt idx="5472">
                  <c:v>138</c:v>
                </c:pt>
                <c:pt idx="5473">
                  <c:v>135</c:v>
                </c:pt>
                <c:pt idx="5474">
                  <c:v>143</c:v>
                </c:pt>
                <c:pt idx="5477">
                  <c:v>150</c:v>
                </c:pt>
                <c:pt idx="5478">
                  <c:v>148</c:v>
                </c:pt>
                <c:pt idx="5479">
                  <c:v>147</c:v>
                </c:pt>
                <c:pt idx="5480">
                  <c:v>149</c:v>
                </c:pt>
                <c:pt idx="5481">
                  <c:v>141</c:v>
                </c:pt>
                <c:pt idx="5484">
                  <c:v>149</c:v>
                </c:pt>
                <c:pt idx="5485">
                  <c:v>151</c:v>
                </c:pt>
                <c:pt idx="5486">
                  <c:v>154</c:v>
                </c:pt>
                <c:pt idx="5487">
                  <c:v>155</c:v>
                </c:pt>
                <c:pt idx="5488">
                  <c:v>153</c:v>
                </c:pt>
                <c:pt idx="5491">
                  <c:v>153</c:v>
                </c:pt>
                <c:pt idx="5492">
                  <c:v>154</c:v>
                </c:pt>
                <c:pt idx="5493">
                  <c:v>159</c:v>
                </c:pt>
                <c:pt idx="5494">
                  <c:v>164</c:v>
                </c:pt>
                <c:pt idx="5495">
                  <c:v>163</c:v>
                </c:pt>
                <c:pt idx="5498">
                  <c:v>165</c:v>
                </c:pt>
                <c:pt idx="5499">
                  <c:v>162</c:v>
                </c:pt>
                <c:pt idx="5500">
                  <c:v>159</c:v>
                </c:pt>
                <c:pt idx="5501">
                  <c:v>148</c:v>
                </c:pt>
                <c:pt idx="5502">
                  <c:v>146.00000000000003</c:v>
                </c:pt>
                <c:pt idx="5505">
                  <c:v>144</c:v>
                </c:pt>
                <c:pt idx="5506">
                  <c:v>144.00000000000003</c:v>
                </c:pt>
                <c:pt idx="5507">
                  <c:v>141</c:v>
                </c:pt>
                <c:pt idx="5508">
                  <c:v>145.00000000000003</c:v>
                </c:pt>
                <c:pt idx="5509">
                  <c:v>145.00000000000003</c:v>
                </c:pt>
                <c:pt idx="5512">
                  <c:v>145.00000000000003</c:v>
                </c:pt>
                <c:pt idx="5513">
                  <c:v>151</c:v>
                </c:pt>
                <c:pt idx="5514">
                  <c:v>149</c:v>
                </c:pt>
                <c:pt idx="5515">
                  <c:v>154</c:v>
                </c:pt>
                <c:pt idx="5516">
                  <c:v>159</c:v>
                </c:pt>
                <c:pt idx="5519">
                  <c:v>154</c:v>
                </c:pt>
                <c:pt idx="5520">
                  <c:v>155</c:v>
                </c:pt>
                <c:pt idx="5521">
                  <c:v>160</c:v>
                </c:pt>
                <c:pt idx="5522">
                  <c:v>156.99999999999997</c:v>
                </c:pt>
                <c:pt idx="5523">
                  <c:v>160</c:v>
                </c:pt>
                <c:pt idx="5526">
                  <c:v>164</c:v>
                </c:pt>
                <c:pt idx="5527">
                  <c:v>155</c:v>
                </c:pt>
                <c:pt idx="5528">
                  <c:v>162</c:v>
                </c:pt>
                <c:pt idx="5529">
                  <c:v>159</c:v>
                </c:pt>
                <c:pt idx="5530">
                  <c:v>162</c:v>
                </c:pt>
                <c:pt idx="5533">
                  <c:v>156.99999999999997</c:v>
                </c:pt>
                <c:pt idx="5534">
                  <c:v>155</c:v>
                </c:pt>
                <c:pt idx="5535">
                  <c:v>153</c:v>
                </c:pt>
                <c:pt idx="5536">
                  <c:v>148</c:v>
                </c:pt>
                <c:pt idx="5537">
                  <c:v>148</c:v>
                </c:pt>
                <c:pt idx="5540">
                  <c:v>150</c:v>
                </c:pt>
                <c:pt idx="5541">
                  <c:v>149</c:v>
                </c:pt>
                <c:pt idx="5542">
                  <c:v>148</c:v>
                </c:pt>
                <c:pt idx="5543">
                  <c:v>148</c:v>
                </c:pt>
                <c:pt idx="5544">
                  <c:v>149</c:v>
                </c:pt>
                <c:pt idx="5547">
                  <c:v>151</c:v>
                </c:pt>
                <c:pt idx="5548">
                  <c:v>151</c:v>
                </c:pt>
                <c:pt idx="5549">
                  <c:v>151</c:v>
                </c:pt>
                <c:pt idx="5550">
                  <c:v>148</c:v>
                </c:pt>
                <c:pt idx="5551">
                  <c:v>150</c:v>
                </c:pt>
                <c:pt idx="5554">
                  <c:v>148</c:v>
                </c:pt>
                <c:pt idx="5555">
                  <c:v>149</c:v>
                </c:pt>
                <c:pt idx="5556">
                  <c:v>157</c:v>
                </c:pt>
                <c:pt idx="5557">
                  <c:v>160</c:v>
                </c:pt>
                <c:pt idx="5558">
                  <c:v>155.99999999999997</c:v>
                </c:pt>
                <c:pt idx="5561">
                  <c:v>155.99999999999997</c:v>
                </c:pt>
                <c:pt idx="5562">
                  <c:v>155.99999999999997</c:v>
                </c:pt>
                <c:pt idx="5563">
                  <c:v>152</c:v>
                </c:pt>
                <c:pt idx="5564">
                  <c:v>159</c:v>
                </c:pt>
                <c:pt idx="5565">
                  <c:v>154</c:v>
                </c:pt>
                <c:pt idx="5568">
                  <c:v>152</c:v>
                </c:pt>
                <c:pt idx="5569">
                  <c:v>150</c:v>
                </c:pt>
                <c:pt idx="5570">
                  <c:v>152</c:v>
                </c:pt>
                <c:pt idx="5571">
                  <c:v>150</c:v>
                </c:pt>
                <c:pt idx="5572">
                  <c:v>151</c:v>
                </c:pt>
                <c:pt idx="5575">
                  <c:v>149</c:v>
                </c:pt>
                <c:pt idx="5576">
                  <c:v>150</c:v>
                </c:pt>
                <c:pt idx="5577">
                  <c:v>150</c:v>
                </c:pt>
                <c:pt idx="5578">
                  <c:v>146.00000000000003</c:v>
                </c:pt>
                <c:pt idx="5579">
                  <c:v>143</c:v>
                </c:pt>
                <c:pt idx="5582">
                  <c:v>144.00000000000003</c:v>
                </c:pt>
                <c:pt idx="5583">
                  <c:v>142.00000000000003</c:v>
                </c:pt>
                <c:pt idx="5584">
                  <c:v>145.00000000000003</c:v>
                </c:pt>
                <c:pt idx="5585">
                  <c:v>143.00000000000003</c:v>
                </c:pt>
                <c:pt idx="5586">
                  <c:v>145</c:v>
                </c:pt>
                <c:pt idx="5589">
                  <c:v>145.00000000000003</c:v>
                </c:pt>
                <c:pt idx="5590">
                  <c:v>146</c:v>
                </c:pt>
                <c:pt idx="5591">
                  <c:v>149</c:v>
                </c:pt>
                <c:pt idx="5592">
                  <c:v>151</c:v>
                </c:pt>
                <c:pt idx="5593">
                  <c:v>150</c:v>
                </c:pt>
                <c:pt idx="5596">
                  <c:v>150</c:v>
                </c:pt>
                <c:pt idx="5597">
                  <c:v>151</c:v>
                </c:pt>
                <c:pt idx="5598">
                  <c:v>146</c:v>
                </c:pt>
                <c:pt idx="5599">
                  <c:v>146</c:v>
                </c:pt>
                <c:pt idx="5600">
                  <c:v>144</c:v>
                </c:pt>
                <c:pt idx="5603">
                  <c:v>145</c:v>
                </c:pt>
                <c:pt idx="5604">
                  <c:v>147</c:v>
                </c:pt>
                <c:pt idx="5605">
                  <c:v>144</c:v>
                </c:pt>
                <c:pt idx="5606">
                  <c:v>142</c:v>
                </c:pt>
                <c:pt idx="5607">
                  <c:v>144</c:v>
                </c:pt>
                <c:pt idx="5610">
                  <c:v>143.00000000000003</c:v>
                </c:pt>
                <c:pt idx="5611">
                  <c:v>146</c:v>
                </c:pt>
                <c:pt idx="5612">
                  <c:v>146</c:v>
                </c:pt>
                <c:pt idx="5613">
                  <c:v>145.00000000000003</c:v>
                </c:pt>
                <c:pt idx="5614">
                  <c:v>147</c:v>
                </c:pt>
                <c:pt idx="5617">
                  <c:v>147</c:v>
                </c:pt>
                <c:pt idx="5618">
                  <c:v>146</c:v>
                </c:pt>
                <c:pt idx="5619">
                  <c:v>151</c:v>
                </c:pt>
                <c:pt idx="5620">
                  <c:v>150</c:v>
                </c:pt>
                <c:pt idx="5621">
                  <c:v>148</c:v>
                </c:pt>
                <c:pt idx="5627">
                  <c:v>144.00000000000003</c:v>
                </c:pt>
                <c:pt idx="5628">
                  <c:v>138</c:v>
                </c:pt>
                <c:pt idx="5633">
                  <c:v>148</c:v>
                </c:pt>
                <c:pt idx="5634">
                  <c:v>149</c:v>
                </c:pt>
                <c:pt idx="5635">
                  <c:v>154</c:v>
                </c:pt>
                <c:pt idx="5638">
                  <c:v>153</c:v>
                </c:pt>
                <c:pt idx="5639">
                  <c:v>153</c:v>
                </c:pt>
                <c:pt idx="5640">
                  <c:v>150</c:v>
                </c:pt>
                <c:pt idx="5641">
                  <c:v>152</c:v>
                </c:pt>
                <c:pt idx="5642">
                  <c:v>153.99999999999997</c:v>
                </c:pt>
                <c:pt idx="5645">
                  <c:v>150.99999999999997</c:v>
                </c:pt>
                <c:pt idx="5646">
                  <c:v>148.99999999999997</c:v>
                </c:pt>
                <c:pt idx="5647">
                  <c:v>142</c:v>
                </c:pt>
                <c:pt idx="5648">
                  <c:v>139</c:v>
                </c:pt>
                <c:pt idx="5649">
                  <c:v>137</c:v>
                </c:pt>
                <c:pt idx="5652">
                  <c:v>136</c:v>
                </c:pt>
                <c:pt idx="5653">
                  <c:v>137</c:v>
                </c:pt>
                <c:pt idx="5654">
                  <c:v>137</c:v>
                </c:pt>
                <c:pt idx="5655">
                  <c:v>134</c:v>
                </c:pt>
                <c:pt idx="5656">
                  <c:v>137</c:v>
                </c:pt>
                <c:pt idx="5659">
                  <c:v>134</c:v>
                </c:pt>
                <c:pt idx="5660">
                  <c:v>136</c:v>
                </c:pt>
                <c:pt idx="5661">
                  <c:v>136</c:v>
                </c:pt>
                <c:pt idx="5662">
                  <c:v>135</c:v>
                </c:pt>
                <c:pt idx="5663">
                  <c:v>137</c:v>
                </c:pt>
                <c:pt idx="5666">
                  <c:v>141</c:v>
                </c:pt>
                <c:pt idx="5667">
                  <c:v>137</c:v>
                </c:pt>
                <c:pt idx="5668">
                  <c:v>137</c:v>
                </c:pt>
                <c:pt idx="5669">
                  <c:v>139</c:v>
                </c:pt>
                <c:pt idx="5670">
                  <c:v>139</c:v>
                </c:pt>
                <c:pt idx="5673">
                  <c:v>139</c:v>
                </c:pt>
                <c:pt idx="5674">
                  <c:v>139</c:v>
                </c:pt>
                <c:pt idx="5675">
                  <c:v>148</c:v>
                </c:pt>
                <c:pt idx="5676">
                  <c:v>149.00000000000003</c:v>
                </c:pt>
                <c:pt idx="5677">
                  <c:v>149.00000000000003</c:v>
                </c:pt>
                <c:pt idx="5680">
                  <c:v>150</c:v>
                </c:pt>
                <c:pt idx="5681">
                  <c:v>150.99999999999997</c:v>
                </c:pt>
                <c:pt idx="5682">
                  <c:v>150.99999999999997</c:v>
                </c:pt>
                <c:pt idx="5683">
                  <c:v>147.00000000000003</c:v>
                </c:pt>
                <c:pt idx="5684">
                  <c:v>146.99999999999997</c:v>
                </c:pt>
                <c:pt idx="5687">
                  <c:v>150</c:v>
                </c:pt>
                <c:pt idx="5688">
                  <c:v>144</c:v>
                </c:pt>
                <c:pt idx="5689">
                  <c:v>144</c:v>
                </c:pt>
                <c:pt idx="5690">
                  <c:v>145</c:v>
                </c:pt>
                <c:pt idx="5691">
                  <c:v>145</c:v>
                </c:pt>
                <c:pt idx="5694">
                  <c:v>144</c:v>
                </c:pt>
                <c:pt idx="5695">
                  <c:v>145</c:v>
                </c:pt>
                <c:pt idx="5696">
                  <c:v>147</c:v>
                </c:pt>
                <c:pt idx="5697">
                  <c:v>147</c:v>
                </c:pt>
                <c:pt idx="5698">
                  <c:v>147</c:v>
                </c:pt>
                <c:pt idx="5701">
                  <c:v>148</c:v>
                </c:pt>
                <c:pt idx="5702">
                  <c:v>147</c:v>
                </c:pt>
                <c:pt idx="5703">
                  <c:v>145</c:v>
                </c:pt>
                <c:pt idx="5704">
                  <c:v>147</c:v>
                </c:pt>
                <c:pt idx="5705">
                  <c:v>147</c:v>
                </c:pt>
                <c:pt idx="5708">
                  <c:v>142.00000000000003</c:v>
                </c:pt>
                <c:pt idx="5709">
                  <c:v>141</c:v>
                </c:pt>
                <c:pt idx="5710">
                  <c:v>140</c:v>
                </c:pt>
                <c:pt idx="5711">
                  <c:v>141</c:v>
                </c:pt>
                <c:pt idx="5712">
                  <c:v>138</c:v>
                </c:pt>
                <c:pt idx="5715">
                  <c:v>142.00000000000003</c:v>
                </c:pt>
                <c:pt idx="5716">
                  <c:v>139</c:v>
                </c:pt>
                <c:pt idx="5717">
                  <c:v>137</c:v>
                </c:pt>
                <c:pt idx="5718">
                  <c:v>135</c:v>
                </c:pt>
                <c:pt idx="5723">
                  <c:v>133</c:v>
                </c:pt>
                <c:pt idx="5724">
                  <c:v>135</c:v>
                </c:pt>
                <c:pt idx="5725">
                  <c:v>133</c:v>
                </c:pt>
                <c:pt idx="5726">
                  <c:v>129</c:v>
                </c:pt>
                <c:pt idx="5729">
                  <c:v>125</c:v>
                </c:pt>
                <c:pt idx="5730">
                  <c:v>129</c:v>
                </c:pt>
                <c:pt idx="5731">
                  <c:v>130</c:v>
                </c:pt>
                <c:pt idx="5732">
                  <c:v>132</c:v>
                </c:pt>
                <c:pt idx="5733">
                  <c:v>130</c:v>
                </c:pt>
                <c:pt idx="5736">
                  <c:v>130</c:v>
                </c:pt>
                <c:pt idx="5737">
                  <c:v>129</c:v>
                </c:pt>
                <c:pt idx="5738">
                  <c:v>131</c:v>
                </c:pt>
                <c:pt idx="5739">
                  <c:v>129</c:v>
                </c:pt>
                <c:pt idx="5740">
                  <c:v>128</c:v>
                </c:pt>
                <c:pt idx="5743">
                  <c:v>129</c:v>
                </c:pt>
                <c:pt idx="5744">
                  <c:v>124</c:v>
                </c:pt>
                <c:pt idx="5745">
                  <c:v>130</c:v>
                </c:pt>
                <c:pt idx="5746">
                  <c:v>128</c:v>
                </c:pt>
                <c:pt idx="5747">
                  <c:v>127</c:v>
                </c:pt>
                <c:pt idx="5750">
                  <c:v>125</c:v>
                </c:pt>
                <c:pt idx="5751">
                  <c:v>124</c:v>
                </c:pt>
                <c:pt idx="5753">
                  <c:v>125</c:v>
                </c:pt>
                <c:pt idx="5754">
                  <c:v>125</c:v>
                </c:pt>
                <c:pt idx="5757">
                  <c:v>129</c:v>
                </c:pt>
                <c:pt idx="5758">
                  <c:v>132</c:v>
                </c:pt>
                <c:pt idx="5759">
                  <c:v>131</c:v>
                </c:pt>
                <c:pt idx="5760">
                  <c:v>130</c:v>
                </c:pt>
                <c:pt idx="5761">
                  <c:v>135</c:v>
                </c:pt>
                <c:pt idx="5764">
                  <c:v>138</c:v>
                </c:pt>
                <c:pt idx="5765">
                  <c:v>138</c:v>
                </c:pt>
                <c:pt idx="5766">
                  <c:v>139</c:v>
                </c:pt>
                <c:pt idx="5767">
                  <c:v>141</c:v>
                </c:pt>
                <c:pt idx="5768">
                  <c:v>137</c:v>
                </c:pt>
                <c:pt idx="5771">
                  <c:v>142</c:v>
                </c:pt>
                <c:pt idx="5772">
                  <c:v>143.00000000000003</c:v>
                </c:pt>
                <c:pt idx="5773">
                  <c:v>142</c:v>
                </c:pt>
                <c:pt idx="5774">
                  <c:v>143.00000000000003</c:v>
                </c:pt>
                <c:pt idx="5775">
                  <c:v>144</c:v>
                </c:pt>
                <c:pt idx="5778">
                  <c:v>143</c:v>
                </c:pt>
                <c:pt idx="5779">
                  <c:v>144</c:v>
                </c:pt>
                <c:pt idx="5780">
                  <c:v>147</c:v>
                </c:pt>
                <c:pt idx="5781">
                  <c:v>144</c:v>
                </c:pt>
                <c:pt idx="5782">
                  <c:v>144</c:v>
                </c:pt>
                <c:pt idx="5785">
                  <c:v>145</c:v>
                </c:pt>
                <c:pt idx="5786">
                  <c:v>146</c:v>
                </c:pt>
                <c:pt idx="5787">
                  <c:v>145</c:v>
                </c:pt>
                <c:pt idx="5788">
                  <c:v>143</c:v>
                </c:pt>
                <c:pt idx="5789">
                  <c:v>139</c:v>
                </c:pt>
                <c:pt idx="5792">
                  <c:v>139</c:v>
                </c:pt>
                <c:pt idx="5793">
                  <c:v>143</c:v>
                </c:pt>
                <c:pt idx="5794">
                  <c:v>143</c:v>
                </c:pt>
                <c:pt idx="5795">
                  <c:v>142</c:v>
                </c:pt>
                <c:pt idx="5796">
                  <c:v>140</c:v>
                </c:pt>
                <c:pt idx="5799">
                  <c:v>141</c:v>
                </c:pt>
                <c:pt idx="5800">
                  <c:v>142</c:v>
                </c:pt>
                <c:pt idx="5801">
                  <c:v>141</c:v>
                </c:pt>
                <c:pt idx="5802">
                  <c:v>144</c:v>
                </c:pt>
                <c:pt idx="5803">
                  <c:v>145.00000000000003</c:v>
                </c:pt>
                <c:pt idx="5806">
                  <c:v>153</c:v>
                </c:pt>
                <c:pt idx="5807">
                  <c:v>154</c:v>
                </c:pt>
                <c:pt idx="5808">
                  <c:v>156</c:v>
                </c:pt>
                <c:pt idx="5809">
                  <c:v>156</c:v>
                </c:pt>
                <c:pt idx="5810">
                  <c:v>153.00000000000003</c:v>
                </c:pt>
                <c:pt idx="5813">
                  <c:v>155</c:v>
                </c:pt>
                <c:pt idx="5814">
                  <c:v>153</c:v>
                </c:pt>
                <c:pt idx="5815">
                  <c:v>150</c:v>
                </c:pt>
                <c:pt idx="5816">
                  <c:v>151.00000000000003</c:v>
                </c:pt>
                <c:pt idx="5817">
                  <c:v>156</c:v>
                </c:pt>
                <c:pt idx="5820">
                  <c:v>162</c:v>
                </c:pt>
                <c:pt idx="5821">
                  <c:v>160</c:v>
                </c:pt>
                <c:pt idx="5822">
                  <c:v>155.99999999999997</c:v>
                </c:pt>
                <c:pt idx="5823">
                  <c:v>151.99999999999997</c:v>
                </c:pt>
                <c:pt idx="5824">
                  <c:v>150</c:v>
                </c:pt>
                <c:pt idx="5827">
                  <c:v>147</c:v>
                </c:pt>
                <c:pt idx="5828">
                  <c:v>148</c:v>
                </c:pt>
                <c:pt idx="5829">
                  <c:v>149</c:v>
                </c:pt>
                <c:pt idx="5830">
                  <c:v>147</c:v>
                </c:pt>
                <c:pt idx="5831">
                  <c:v>147</c:v>
                </c:pt>
                <c:pt idx="5834">
                  <c:v>146</c:v>
                </c:pt>
                <c:pt idx="5835">
                  <c:v>146</c:v>
                </c:pt>
                <c:pt idx="5836">
                  <c:v>148</c:v>
                </c:pt>
                <c:pt idx="5837">
                  <c:v>152</c:v>
                </c:pt>
                <c:pt idx="5838">
                  <c:v>155.00000000000003</c:v>
                </c:pt>
                <c:pt idx="5841">
                  <c:v>154.99999999999997</c:v>
                </c:pt>
                <c:pt idx="5842">
                  <c:v>154</c:v>
                </c:pt>
                <c:pt idx="5843">
                  <c:v>156</c:v>
                </c:pt>
                <c:pt idx="5844">
                  <c:v>151.99999999999997</c:v>
                </c:pt>
                <c:pt idx="5845">
                  <c:v>156</c:v>
                </c:pt>
                <c:pt idx="5848">
                  <c:v>152</c:v>
                </c:pt>
                <c:pt idx="5849">
                  <c:v>156</c:v>
                </c:pt>
                <c:pt idx="5850">
                  <c:v>155.00000000000003</c:v>
                </c:pt>
                <c:pt idx="5851">
                  <c:v>155</c:v>
                </c:pt>
                <c:pt idx="5852">
                  <c:v>155</c:v>
                </c:pt>
                <c:pt idx="5855">
                  <c:v>158</c:v>
                </c:pt>
                <c:pt idx="5856">
                  <c:v>161</c:v>
                </c:pt>
                <c:pt idx="5857">
                  <c:v>163</c:v>
                </c:pt>
                <c:pt idx="5858">
                  <c:v>164</c:v>
                </c:pt>
                <c:pt idx="5859">
                  <c:v>168</c:v>
                </c:pt>
                <c:pt idx="5862">
                  <c:v>169</c:v>
                </c:pt>
                <c:pt idx="5863">
                  <c:v>168.00000000000003</c:v>
                </c:pt>
                <c:pt idx="5864">
                  <c:v>169.00000000000003</c:v>
                </c:pt>
                <c:pt idx="5865">
                  <c:v>173</c:v>
                </c:pt>
                <c:pt idx="5866">
                  <c:v>172</c:v>
                </c:pt>
                <c:pt idx="5869">
                  <c:v>171.00000000000003</c:v>
                </c:pt>
                <c:pt idx="5870">
                  <c:v>168</c:v>
                </c:pt>
                <c:pt idx="5871">
                  <c:v>166</c:v>
                </c:pt>
                <c:pt idx="5872">
                  <c:v>169.00000000000003</c:v>
                </c:pt>
                <c:pt idx="5873">
                  <c:v>167.00000000000003</c:v>
                </c:pt>
                <c:pt idx="5876">
                  <c:v>171</c:v>
                </c:pt>
                <c:pt idx="5877">
                  <c:v>170</c:v>
                </c:pt>
                <c:pt idx="5878">
                  <c:v>171.00000000000003</c:v>
                </c:pt>
                <c:pt idx="5879">
                  <c:v>174</c:v>
                </c:pt>
                <c:pt idx="5880">
                  <c:v>175.99999999999997</c:v>
                </c:pt>
                <c:pt idx="5883">
                  <c:v>175</c:v>
                </c:pt>
                <c:pt idx="5884">
                  <c:v>178</c:v>
                </c:pt>
                <c:pt idx="5885">
                  <c:v>180</c:v>
                </c:pt>
                <c:pt idx="5886">
                  <c:v>179</c:v>
                </c:pt>
                <c:pt idx="5887">
                  <c:v>178</c:v>
                </c:pt>
                <c:pt idx="5890">
                  <c:v>173</c:v>
                </c:pt>
                <c:pt idx="5891">
                  <c:v>173.00000000000003</c:v>
                </c:pt>
                <c:pt idx="5892">
                  <c:v>176</c:v>
                </c:pt>
                <c:pt idx="5893">
                  <c:v>172</c:v>
                </c:pt>
                <c:pt idx="5894">
                  <c:v>175.00000000000003</c:v>
                </c:pt>
                <c:pt idx="5897">
                  <c:v>177</c:v>
                </c:pt>
                <c:pt idx="5898">
                  <c:v>171.99999999999997</c:v>
                </c:pt>
                <c:pt idx="5899">
                  <c:v>168.00000000000003</c:v>
                </c:pt>
                <c:pt idx="5900">
                  <c:v>165</c:v>
                </c:pt>
                <c:pt idx="5901">
                  <c:v>166</c:v>
                </c:pt>
                <c:pt idx="5904">
                  <c:v>162</c:v>
                </c:pt>
                <c:pt idx="5905">
                  <c:v>164</c:v>
                </c:pt>
                <c:pt idx="5906">
                  <c:v>164</c:v>
                </c:pt>
                <c:pt idx="5907">
                  <c:v>168.00000000000003</c:v>
                </c:pt>
                <c:pt idx="5908">
                  <c:v>167.00000000000003</c:v>
                </c:pt>
                <c:pt idx="5911">
                  <c:v>167.00000000000003</c:v>
                </c:pt>
                <c:pt idx="5912">
                  <c:v>167.00000000000003</c:v>
                </c:pt>
                <c:pt idx="5913">
                  <c:v>164</c:v>
                </c:pt>
                <c:pt idx="5914">
                  <c:v>168</c:v>
                </c:pt>
                <c:pt idx="5915">
                  <c:v>170</c:v>
                </c:pt>
                <c:pt idx="5918">
                  <c:v>170</c:v>
                </c:pt>
                <c:pt idx="5919">
                  <c:v>172.00000000000003</c:v>
                </c:pt>
                <c:pt idx="5920">
                  <c:v>174.00000000000003</c:v>
                </c:pt>
                <c:pt idx="5921">
                  <c:v>172.00000000000003</c:v>
                </c:pt>
                <c:pt idx="5922">
                  <c:v>169.00000000000003</c:v>
                </c:pt>
                <c:pt idx="5925">
                  <c:v>169</c:v>
                </c:pt>
                <c:pt idx="5926">
                  <c:v>169</c:v>
                </c:pt>
                <c:pt idx="5927">
                  <c:v>165</c:v>
                </c:pt>
                <c:pt idx="5928">
                  <c:v>163</c:v>
                </c:pt>
                <c:pt idx="5929">
                  <c:v>162</c:v>
                </c:pt>
                <c:pt idx="5932">
                  <c:v>160</c:v>
                </c:pt>
                <c:pt idx="5933">
                  <c:v>160</c:v>
                </c:pt>
                <c:pt idx="5934">
                  <c:v>159</c:v>
                </c:pt>
                <c:pt idx="5935">
                  <c:v>156.99999999999997</c:v>
                </c:pt>
                <c:pt idx="5936">
                  <c:v>161</c:v>
                </c:pt>
                <c:pt idx="5939">
                  <c:v>161</c:v>
                </c:pt>
                <c:pt idx="5940">
                  <c:v>161</c:v>
                </c:pt>
                <c:pt idx="5941">
                  <c:v>163</c:v>
                </c:pt>
                <c:pt idx="5942">
                  <c:v>165</c:v>
                </c:pt>
                <c:pt idx="5943">
                  <c:v>163</c:v>
                </c:pt>
                <c:pt idx="5946">
                  <c:v>168</c:v>
                </c:pt>
                <c:pt idx="5947">
                  <c:v>172</c:v>
                </c:pt>
                <c:pt idx="5948">
                  <c:v>172</c:v>
                </c:pt>
                <c:pt idx="5949">
                  <c:v>168</c:v>
                </c:pt>
                <c:pt idx="5950">
                  <c:v>165</c:v>
                </c:pt>
                <c:pt idx="5953">
                  <c:v>165</c:v>
                </c:pt>
                <c:pt idx="5954">
                  <c:v>165</c:v>
                </c:pt>
                <c:pt idx="5955">
                  <c:v>169</c:v>
                </c:pt>
                <c:pt idx="5956">
                  <c:v>172</c:v>
                </c:pt>
                <c:pt idx="5957">
                  <c:v>171</c:v>
                </c:pt>
                <c:pt idx="5960">
                  <c:v>167</c:v>
                </c:pt>
                <c:pt idx="5961">
                  <c:v>167</c:v>
                </c:pt>
                <c:pt idx="5962">
                  <c:v>164</c:v>
                </c:pt>
                <c:pt idx="5963">
                  <c:v>165</c:v>
                </c:pt>
                <c:pt idx="5964">
                  <c:v>164</c:v>
                </c:pt>
                <c:pt idx="5967">
                  <c:v>168</c:v>
                </c:pt>
                <c:pt idx="5968">
                  <c:v>169</c:v>
                </c:pt>
                <c:pt idx="5969">
                  <c:v>169</c:v>
                </c:pt>
                <c:pt idx="5970">
                  <c:v>171</c:v>
                </c:pt>
                <c:pt idx="5971">
                  <c:v>171.00000000000003</c:v>
                </c:pt>
                <c:pt idx="5974">
                  <c:v>171.00000000000003</c:v>
                </c:pt>
                <c:pt idx="5975">
                  <c:v>168.00000000000003</c:v>
                </c:pt>
                <c:pt idx="5976">
                  <c:v>168.00000000000003</c:v>
                </c:pt>
                <c:pt idx="5977">
                  <c:v>168.00000000000003</c:v>
                </c:pt>
                <c:pt idx="5978">
                  <c:v>167</c:v>
                </c:pt>
                <c:pt idx="5981">
                  <c:v>167</c:v>
                </c:pt>
                <c:pt idx="5982">
                  <c:v>167</c:v>
                </c:pt>
                <c:pt idx="5983">
                  <c:v>167.00000000000003</c:v>
                </c:pt>
                <c:pt idx="5984">
                  <c:v>168.00000000000003</c:v>
                </c:pt>
                <c:pt idx="5985">
                  <c:v>173</c:v>
                </c:pt>
                <c:pt idx="5988">
                  <c:v>173</c:v>
                </c:pt>
                <c:pt idx="5992">
                  <c:v>176.99999999999997</c:v>
                </c:pt>
                <c:pt idx="5995">
                  <c:v>178.99999999999997</c:v>
                </c:pt>
                <c:pt idx="5998">
                  <c:v>178.99999999999997</c:v>
                </c:pt>
                <c:pt idx="5999">
                  <c:v>179</c:v>
                </c:pt>
                <c:pt idx="6002">
                  <c:v>177</c:v>
                </c:pt>
                <c:pt idx="6003">
                  <c:v>175</c:v>
                </c:pt>
                <c:pt idx="6004">
                  <c:v>175</c:v>
                </c:pt>
                <c:pt idx="6005">
                  <c:v>176.99999999999997</c:v>
                </c:pt>
                <c:pt idx="6006">
                  <c:v>176</c:v>
                </c:pt>
                <c:pt idx="6009">
                  <c:v>174.00000000000003</c:v>
                </c:pt>
                <c:pt idx="6010">
                  <c:v>171</c:v>
                </c:pt>
                <c:pt idx="6011">
                  <c:v>169</c:v>
                </c:pt>
                <c:pt idx="6012">
                  <c:v>170.00000000000003</c:v>
                </c:pt>
                <c:pt idx="6013">
                  <c:v>168</c:v>
                </c:pt>
                <c:pt idx="6016">
                  <c:v>167</c:v>
                </c:pt>
                <c:pt idx="6017">
                  <c:v>167</c:v>
                </c:pt>
                <c:pt idx="6018">
                  <c:v>167</c:v>
                </c:pt>
                <c:pt idx="6019">
                  <c:v>167</c:v>
                </c:pt>
                <c:pt idx="6020">
                  <c:v>162</c:v>
                </c:pt>
                <c:pt idx="6023">
                  <c:v>162</c:v>
                </c:pt>
                <c:pt idx="6024">
                  <c:v>163</c:v>
                </c:pt>
                <c:pt idx="6025">
                  <c:v>164</c:v>
                </c:pt>
                <c:pt idx="6026">
                  <c:v>160</c:v>
                </c:pt>
                <c:pt idx="6027">
                  <c:v>159</c:v>
                </c:pt>
                <c:pt idx="6030">
                  <c:v>159</c:v>
                </c:pt>
                <c:pt idx="6031">
                  <c:v>157.99999999999997</c:v>
                </c:pt>
                <c:pt idx="6032">
                  <c:v>155.99999999999997</c:v>
                </c:pt>
                <c:pt idx="6033">
                  <c:v>156</c:v>
                </c:pt>
                <c:pt idx="6034">
                  <c:v>156.99999999999997</c:v>
                </c:pt>
                <c:pt idx="6037">
                  <c:v>156.99999999999997</c:v>
                </c:pt>
                <c:pt idx="6038">
                  <c:v>156.99999999999997</c:v>
                </c:pt>
                <c:pt idx="6039">
                  <c:v>159</c:v>
                </c:pt>
                <c:pt idx="6040">
                  <c:v>159</c:v>
                </c:pt>
                <c:pt idx="6041">
                  <c:v>159</c:v>
                </c:pt>
                <c:pt idx="6044">
                  <c:v>159</c:v>
                </c:pt>
                <c:pt idx="6045">
                  <c:v>157.99999999999997</c:v>
                </c:pt>
                <c:pt idx="6046">
                  <c:v>156.99999999999997</c:v>
                </c:pt>
                <c:pt idx="6047">
                  <c:v>157</c:v>
                </c:pt>
                <c:pt idx="6048">
                  <c:v>158</c:v>
                </c:pt>
                <c:pt idx="6051">
                  <c:v>157</c:v>
                </c:pt>
                <c:pt idx="6052">
                  <c:v>157.00000000000003</c:v>
                </c:pt>
                <c:pt idx="6053">
                  <c:v>155</c:v>
                </c:pt>
                <c:pt idx="6054">
                  <c:v>150</c:v>
                </c:pt>
                <c:pt idx="6055">
                  <c:v>151</c:v>
                </c:pt>
                <c:pt idx="6058">
                  <c:v>148.99999999999997</c:v>
                </c:pt>
                <c:pt idx="6059">
                  <c:v>150</c:v>
                </c:pt>
                <c:pt idx="6060">
                  <c:v>154</c:v>
                </c:pt>
                <c:pt idx="6061">
                  <c:v>153</c:v>
                </c:pt>
                <c:pt idx="6062">
                  <c:v>150</c:v>
                </c:pt>
                <c:pt idx="6065">
                  <c:v>149.00000000000003</c:v>
                </c:pt>
                <c:pt idx="6066">
                  <c:v>148.99999999999997</c:v>
                </c:pt>
                <c:pt idx="6067">
                  <c:v>148</c:v>
                </c:pt>
                <c:pt idx="6068">
                  <c:v>149.00000000000003</c:v>
                </c:pt>
                <c:pt idx="6069">
                  <c:v>145</c:v>
                </c:pt>
                <c:pt idx="6072">
                  <c:v>145.00000000000003</c:v>
                </c:pt>
                <c:pt idx="6073">
                  <c:v>145.00000000000003</c:v>
                </c:pt>
                <c:pt idx="6074">
                  <c:v>146</c:v>
                </c:pt>
                <c:pt idx="6075">
                  <c:v>150.00000000000003</c:v>
                </c:pt>
                <c:pt idx="6076">
                  <c:v>149</c:v>
                </c:pt>
                <c:pt idx="6079">
                  <c:v>148</c:v>
                </c:pt>
                <c:pt idx="6080">
                  <c:v>143</c:v>
                </c:pt>
                <c:pt idx="6081">
                  <c:v>144.99999999999997</c:v>
                </c:pt>
                <c:pt idx="6082">
                  <c:v>143.00000000000003</c:v>
                </c:pt>
                <c:pt idx="6083">
                  <c:v>144</c:v>
                </c:pt>
                <c:pt idx="6086">
                  <c:v>144.99999999999997</c:v>
                </c:pt>
                <c:pt idx="6087">
                  <c:v>146</c:v>
                </c:pt>
                <c:pt idx="6088">
                  <c:v>146</c:v>
                </c:pt>
                <c:pt idx="6089">
                  <c:v>148.00000000000003</c:v>
                </c:pt>
                <c:pt idx="6090">
                  <c:v>148</c:v>
                </c:pt>
                <c:pt idx="6093">
                  <c:v>145.00000000000003</c:v>
                </c:pt>
                <c:pt idx="6094">
                  <c:v>144</c:v>
                </c:pt>
                <c:pt idx="6095">
                  <c:v>145</c:v>
                </c:pt>
                <c:pt idx="6096">
                  <c:v>143.00000000000003</c:v>
                </c:pt>
                <c:pt idx="6097">
                  <c:v>141</c:v>
                </c:pt>
                <c:pt idx="6100">
                  <c:v>141</c:v>
                </c:pt>
                <c:pt idx="6101">
                  <c:v>142</c:v>
                </c:pt>
                <c:pt idx="6102">
                  <c:v>141</c:v>
                </c:pt>
                <c:pt idx="6103">
                  <c:v>140</c:v>
                </c:pt>
                <c:pt idx="6108">
                  <c:v>141</c:v>
                </c:pt>
                <c:pt idx="6109">
                  <c:v>141</c:v>
                </c:pt>
                <c:pt idx="6110">
                  <c:v>141</c:v>
                </c:pt>
                <c:pt idx="6111">
                  <c:v>137</c:v>
                </c:pt>
                <c:pt idx="6114">
                  <c:v>137</c:v>
                </c:pt>
                <c:pt idx="6115">
                  <c:v>140</c:v>
                </c:pt>
                <c:pt idx="6116">
                  <c:v>141</c:v>
                </c:pt>
                <c:pt idx="6118">
                  <c:v>138</c:v>
                </c:pt>
                <c:pt idx="6121">
                  <c:v>138</c:v>
                </c:pt>
                <c:pt idx="6122">
                  <c:v>139</c:v>
                </c:pt>
                <c:pt idx="6123">
                  <c:v>137</c:v>
                </c:pt>
                <c:pt idx="6124">
                  <c:v>138</c:v>
                </c:pt>
                <c:pt idx="6125">
                  <c:v>139</c:v>
                </c:pt>
                <c:pt idx="6128">
                  <c:v>140</c:v>
                </c:pt>
                <c:pt idx="6129">
                  <c:v>140</c:v>
                </c:pt>
                <c:pt idx="6130">
                  <c:v>137</c:v>
                </c:pt>
                <c:pt idx="6131">
                  <c:v>134</c:v>
                </c:pt>
                <c:pt idx="6132">
                  <c:v>131</c:v>
                </c:pt>
                <c:pt idx="6135">
                  <c:v>131</c:v>
                </c:pt>
                <c:pt idx="6136">
                  <c:v>133</c:v>
                </c:pt>
                <c:pt idx="6137">
                  <c:v>135</c:v>
                </c:pt>
                <c:pt idx="6138">
                  <c:v>135</c:v>
                </c:pt>
                <c:pt idx="6139">
                  <c:v>136</c:v>
                </c:pt>
                <c:pt idx="6142">
                  <c:v>138</c:v>
                </c:pt>
                <c:pt idx="6143">
                  <c:v>138</c:v>
                </c:pt>
                <c:pt idx="6144">
                  <c:v>134</c:v>
                </c:pt>
                <c:pt idx="6145">
                  <c:v>131</c:v>
                </c:pt>
                <c:pt idx="6146">
                  <c:v>134</c:v>
                </c:pt>
                <c:pt idx="6149">
                  <c:v>132</c:v>
                </c:pt>
                <c:pt idx="6150">
                  <c:v>135</c:v>
                </c:pt>
                <c:pt idx="6151">
                  <c:v>138</c:v>
                </c:pt>
                <c:pt idx="6152">
                  <c:v>141</c:v>
                </c:pt>
                <c:pt idx="6153">
                  <c:v>136</c:v>
                </c:pt>
                <c:pt idx="6156">
                  <c:v>134</c:v>
                </c:pt>
                <c:pt idx="6157">
                  <c:v>135</c:v>
                </c:pt>
                <c:pt idx="6158">
                  <c:v>139</c:v>
                </c:pt>
                <c:pt idx="6159">
                  <c:v>141</c:v>
                </c:pt>
                <c:pt idx="6160">
                  <c:v>138</c:v>
                </c:pt>
                <c:pt idx="6163">
                  <c:v>137</c:v>
                </c:pt>
                <c:pt idx="6164">
                  <c:v>138</c:v>
                </c:pt>
                <c:pt idx="6165">
                  <c:v>140</c:v>
                </c:pt>
                <c:pt idx="6166">
                  <c:v>135</c:v>
                </c:pt>
                <c:pt idx="6167">
                  <c:v>135</c:v>
                </c:pt>
                <c:pt idx="6170">
                  <c:v>135</c:v>
                </c:pt>
                <c:pt idx="6171">
                  <c:v>133</c:v>
                </c:pt>
                <c:pt idx="6172">
                  <c:v>132</c:v>
                </c:pt>
                <c:pt idx="6173">
                  <c:v>128</c:v>
                </c:pt>
                <c:pt idx="6174">
                  <c:v>128</c:v>
                </c:pt>
                <c:pt idx="6177">
                  <c:v>127</c:v>
                </c:pt>
                <c:pt idx="6178">
                  <c:v>128</c:v>
                </c:pt>
                <c:pt idx="6179">
                  <c:v>128</c:v>
                </c:pt>
                <c:pt idx="6180">
                  <c:v>133</c:v>
                </c:pt>
                <c:pt idx="6181">
                  <c:v>131</c:v>
                </c:pt>
                <c:pt idx="6184">
                  <c:v>130</c:v>
                </c:pt>
                <c:pt idx="6185">
                  <c:v>129</c:v>
                </c:pt>
                <c:pt idx="6186">
                  <c:v>126</c:v>
                </c:pt>
                <c:pt idx="6187">
                  <c:v>124</c:v>
                </c:pt>
                <c:pt idx="6188">
                  <c:v>124</c:v>
                </c:pt>
                <c:pt idx="6191">
                  <c:v>124</c:v>
                </c:pt>
                <c:pt idx="6192">
                  <c:v>123</c:v>
                </c:pt>
                <c:pt idx="6193">
                  <c:v>123</c:v>
                </c:pt>
                <c:pt idx="6194">
                  <c:v>121</c:v>
                </c:pt>
                <c:pt idx="6195">
                  <c:v>120</c:v>
                </c:pt>
                <c:pt idx="6198">
                  <c:v>119</c:v>
                </c:pt>
                <c:pt idx="6199">
                  <c:v>119</c:v>
                </c:pt>
                <c:pt idx="6200">
                  <c:v>119</c:v>
                </c:pt>
                <c:pt idx="6201">
                  <c:v>120</c:v>
                </c:pt>
                <c:pt idx="6202">
                  <c:v>121</c:v>
                </c:pt>
                <c:pt idx="6205">
                  <c:v>119</c:v>
                </c:pt>
                <c:pt idx="6206">
                  <c:v>114.99999999999999</c:v>
                </c:pt>
                <c:pt idx="6207">
                  <c:v>114.99999999999999</c:v>
                </c:pt>
                <c:pt idx="6208">
                  <c:v>118</c:v>
                </c:pt>
                <c:pt idx="6209">
                  <c:v>121</c:v>
                </c:pt>
                <c:pt idx="6212">
                  <c:v>117</c:v>
                </c:pt>
                <c:pt idx="6213">
                  <c:v>118</c:v>
                </c:pt>
                <c:pt idx="6214">
                  <c:v>115.99999999999999</c:v>
                </c:pt>
                <c:pt idx="6215">
                  <c:v>114.00000000000001</c:v>
                </c:pt>
                <c:pt idx="6216">
                  <c:v>108</c:v>
                </c:pt>
                <c:pt idx="6219">
                  <c:v>111.00000000000001</c:v>
                </c:pt>
                <c:pt idx="6220">
                  <c:v>112.00000000000001</c:v>
                </c:pt>
                <c:pt idx="6221">
                  <c:v>113.00000000000001</c:v>
                </c:pt>
                <c:pt idx="6222">
                  <c:v>108</c:v>
                </c:pt>
                <c:pt idx="6223">
                  <c:v>107</c:v>
                </c:pt>
                <c:pt idx="6226">
                  <c:v>106</c:v>
                </c:pt>
                <c:pt idx="6227">
                  <c:v>107</c:v>
                </c:pt>
                <c:pt idx="6228">
                  <c:v>106</c:v>
                </c:pt>
                <c:pt idx="6229">
                  <c:v>106</c:v>
                </c:pt>
                <c:pt idx="6230">
                  <c:v>104</c:v>
                </c:pt>
                <c:pt idx="6233">
                  <c:v>104</c:v>
                </c:pt>
                <c:pt idx="6234">
                  <c:v>102</c:v>
                </c:pt>
                <c:pt idx="6235">
                  <c:v>100</c:v>
                </c:pt>
                <c:pt idx="6236">
                  <c:v>98.000000000000014</c:v>
                </c:pt>
                <c:pt idx="6237">
                  <c:v>97.000000000000014</c:v>
                </c:pt>
                <c:pt idx="6240">
                  <c:v>98</c:v>
                </c:pt>
                <c:pt idx="6241">
                  <c:v>101</c:v>
                </c:pt>
                <c:pt idx="6242">
                  <c:v>104</c:v>
                </c:pt>
                <c:pt idx="6243">
                  <c:v>103</c:v>
                </c:pt>
                <c:pt idx="6244">
                  <c:v>109.00000000000001</c:v>
                </c:pt>
                <c:pt idx="6247">
                  <c:v>105</c:v>
                </c:pt>
                <c:pt idx="6248">
                  <c:v>111.00000000000001</c:v>
                </c:pt>
                <c:pt idx="6249">
                  <c:v>113.00000000000001</c:v>
                </c:pt>
                <c:pt idx="6250">
                  <c:v>111.00000000000001</c:v>
                </c:pt>
                <c:pt idx="6251">
                  <c:v>114.00000000000001</c:v>
                </c:pt>
                <c:pt idx="6254">
                  <c:v>115.00000000000001</c:v>
                </c:pt>
                <c:pt idx="6255">
                  <c:v>112.00000000000001</c:v>
                </c:pt>
                <c:pt idx="6256">
                  <c:v>113.00000000000001</c:v>
                </c:pt>
                <c:pt idx="6257">
                  <c:v>114.00000000000001</c:v>
                </c:pt>
                <c:pt idx="6258">
                  <c:v>117.00000000000001</c:v>
                </c:pt>
                <c:pt idx="6261">
                  <c:v>111.00000000000001</c:v>
                </c:pt>
                <c:pt idx="6262">
                  <c:v>108</c:v>
                </c:pt>
                <c:pt idx="6263">
                  <c:v>106</c:v>
                </c:pt>
                <c:pt idx="6264">
                  <c:v>108</c:v>
                </c:pt>
                <c:pt idx="6265">
                  <c:v>104</c:v>
                </c:pt>
                <c:pt idx="6268">
                  <c:v>106</c:v>
                </c:pt>
                <c:pt idx="6269">
                  <c:v>107</c:v>
                </c:pt>
                <c:pt idx="6270">
                  <c:v>104</c:v>
                </c:pt>
                <c:pt idx="6271">
                  <c:v>102</c:v>
                </c:pt>
                <c:pt idx="6275">
                  <c:v>100</c:v>
                </c:pt>
                <c:pt idx="6276">
                  <c:v>101</c:v>
                </c:pt>
                <c:pt idx="6277">
                  <c:v>98</c:v>
                </c:pt>
                <c:pt idx="6278">
                  <c:v>98</c:v>
                </c:pt>
                <c:pt idx="6279">
                  <c:v>99</c:v>
                </c:pt>
                <c:pt idx="6282">
                  <c:v>97</c:v>
                </c:pt>
                <c:pt idx="6283">
                  <c:v>94</c:v>
                </c:pt>
                <c:pt idx="6284">
                  <c:v>89.000000000000014</c:v>
                </c:pt>
                <c:pt idx="6285">
                  <c:v>81</c:v>
                </c:pt>
                <c:pt idx="6286">
                  <c:v>93</c:v>
                </c:pt>
                <c:pt idx="6289">
                  <c:v>92</c:v>
                </c:pt>
                <c:pt idx="6290">
                  <c:v>94</c:v>
                </c:pt>
                <c:pt idx="6291">
                  <c:v>93</c:v>
                </c:pt>
                <c:pt idx="6292">
                  <c:v>96.000000000000014</c:v>
                </c:pt>
                <c:pt idx="6293">
                  <c:v>97</c:v>
                </c:pt>
                <c:pt idx="6296">
                  <c:v>95</c:v>
                </c:pt>
                <c:pt idx="6297">
                  <c:v>94</c:v>
                </c:pt>
                <c:pt idx="6298">
                  <c:v>94</c:v>
                </c:pt>
                <c:pt idx="6299">
                  <c:v>94</c:v>
                </c:pt>
                <c:pt idx="6300">
                  <c:v>91</c:v>
                </c:pt>
                <c:pt idx="6303">
                  <c:v>93</c:v>
                </c:pt>
                <c:pt idx="6304">
                  <c:v>91</c:v>
                </c:pt>
                <c:pt idx="6305">
                  <c:v>91</c:v>
                </c:pt>
                <c:pt idx="6306">
                  <c:v>91</c:v>
                </c:pt>
                <c:pt idx="6307">
                  <c:v>93</c:v>
                </c:pt>
                <c:pt idx="6310">
                  <c:v>89.999999999999986</c:v>
                </c:pt>
                <c:pt idx="6311">
                  <c:v>92</c:v>
                </c:pt>
                <c:pt idx="6312">
                  <c:v>89</c:v>
                </c:pt>
                <c:pt idx="6313">
                  <c:v>89</c:v>
                </c:pt>
                <c:pt idx="6314">
                  <c:v>87.000000000000014</c:v>
                </c:pt>
                <c:pt idx="6317">
                  <c:v>86.000000000000014</c:v>
                </c:pt>
                <c:pt idx="6318">
                  <c:v>87.000000000000014</c:v>
                </c:pt>
                <c:pt idx="6319">
                  <c:v>87</c:v>
                </c:pt>
                <c:pt idx="6320">
                  <c:v>86</c:v>
                </c:pt>
                <c:pt idx="6321">
                  <c:v>84.000000000000014</c:v>
                </c:pt>
                <c:pt idx="6324">
                  <c:v>86.000000000000014</c:v>
                </c:pt>
                <c:pt idx="6325">
                  <c:v>84.000000000000014</c:v>
                </c:pt>
                <c:pt idx="6326">
                  <c:v>81</c:v>
                </c:pt>
                <c:pt idx="6327">
                  <c:v>78</c:v>
                </c:pt>
                <c:pt idx="6328">
                  <c:v>76</c:v>
                </c:pt>
                <c:pt idx="6331">
                  <c:v>76</c:v>
                </c:pt>
                <c:pt idx="6332">
                  <c:v>80</c:v>
                </c:pt>
                <c:pt idx="6333">
                  <c:v>81</c:v>
                </c:pt>
                <c:pt idx="6334">
                  <c:v>83</c:v>
                </c:pt>
                <c:pt idx="6335">
                  <c:v>83</c:v>
                </c:pt>
                <c:pt idx="6338">
                  <c:v>82</c:v>
                </c:pt>
                <c:pt idx="6339">
                  <c:v>77</c:v>
                </c:pt>
                <c:pt idx="6340">
                  <c:v>74</c:v>
                </c:pt>
                <c:pt idx="6341">
                  <c:v>73.000000000000014</c:v>
                </c:pt>
                <c:pt idx="6342">
                  <c:v>71.000000000000014</c:v>
                </c:pt>
                <c:pt idx="6345">
                  <c:v>72.000000000000014</c:v>
                </c:pt>
                <c:pt idx="6346">
                  <c:v>70</c:v>
                </c:pt>
                <c:pt idx="6347">
                  <c:v>69</c:v>
                </c:pt>
                <c:pt idx="6348">
                  <c:v>70</c:v>
                </c:pt>
                <c:pt idx="6349">
                  <c:v>71</c:v>
                </c:pt>
                <c:pt idx="6352">
                  <c:v>72</c:v>
                </c:pt>
                <c:pt idx="6353">
                  <c:v>71</c:v>
                </c:pt>
                <c:pt idx="6359">
                  <c:v>70</c:v>
                </c:pt>
                <c:pt idx="6360">
                  <c:v>69</c:v>
                </c:pt>
                <c:pt idx="6363">
                  <c:v>67</c:v>
                </c:pt>
                <c:pt idx="6366">
                  <c:v>63</c:v>
                </c:pt>
                <c:pt idx="6367">
                  <c:v>59</c:v>
                </c:pt>
                <c:pt idx="6368">
                  <c:v>55.000000000000007</c:v>
                </c:pt>
                <c:pt idx="6369">
                  <c:v>60</c:v>
                </c:pt>
                <c:pt idx="6370">
                  <c:v>64</c:v>
                </c:pt>
                <c:pt idx="6373">
                  <c:v>61</c:v>
                </c:pt>
                <c:pt idx="6374">
                  <c:v>59</c:v>
                </c:pt>
                <c:pt idx="6375">
                  <c:v>59</c:v>
                </c:pt>
                <c:pt idx="6376">
                  <c:v>59.000000000000007</c:v>
                </c:pt>
                <c:pt idx="6377">
                  <c:v>57.999999999999993</c:v>
                </c:pt>
                <c:pt idx="6380">
                  <c:v>56.999999999999993</c:v>
                </c:pt>
                <c:pt idx="6381">
                  <c:v>57.999999999999993</c:v>
                </c:pt>
                <c:pt idx="6382">
                  <c:v>61.000000000000007</c:v>
                </c:pt>
                <c:pt idx="6383">
                  <c:v>67</c:v>
                </c:pt>
                <c:pt idx="6384">
                  <c:v>54</c:v>
                </c:pt>
                <c:pt idx="6387">
                  <c:v>50</c:v>
                </c:pt>
                <c:pt idx="6388">
                  <c:v>52</c:v>
                </c:pt>
                <c:pt idx="6389">
                  <c:v>52</c:v>
                </c:pt>
                <c:pt idx="6390">
                  <c:v>50</c:v>
                </c:pt>
                <c:pt idx="6391">
                  <c:v>50</c:v>
                </c:pt>
                <c:pt idx="6394">
                  <c:v>46</c:v>
                </c:pt>
                <c:pt idx="6395">
                  <c:v>49</c:v>
                </c:pt>
                <c:pt idx="6396">
                  <c:v>52</c:v>
                </c:pt>
                <c:pt idx="6397">
                  <c:v>52</c:v>
                </c:pt>
                <c:pt idx="6398">
                  <c:v>52</c:v>
                </c:pt>
                <c:pt idx="6401">
                  <c:v>52</c:v>
                </c:pt>
                <c:pt idx="6402">
                  <c:v>54</c:v>
                </c:pt>
                <c:pt idx="6403">
                  <c:v>54</c:v>
                </c:pt>
                <c:pt idx="6404">
                  <c:v>54</c:v>
                </c:pt>
                <c:pt idx="6405">
                  <c:v>53</c:v>
                </c:pt>
                <c:pt idx="6408">
                  <c:v>56.000000000000007</c:v>
                </c:pt>
                <c:pt idx="6409">
                  <c:v>56.000000000000007</c:v>
                </c:pt>
                <c:pt idx="6410">
                  <c:v>57.999999999999993</c:v>
                </c:pt>
                <c:pt idx="6411">
                  <c:v>59</c:v>
                </c:pt>
                <c:pt idx="6412">
                  <c:v>59.000000000000007</c:v>
                </c:pt>
                <c:pt idx="6415">
                  <c:v>60.000000000000007</c:v>
                </c:pt>
                <c:pt idx="6416">
                  <c:v>59.000000000000007</c:v>
                </c:pt>
                <c:pt idx="6417">
                  <c:v>56.000000000000007</c:v>
                </c:pt>
                <c:pt idx="6418">
                  <c:v>53</c:v>
                </c:pt>
                <c:pt idx="6419">
                  <c:v>56.000000000000007</c:v>
                </c:pt>
                <c:pt idx="6422">
                  <c:v>55.000000000000007</c:v>
                </c:pt>
                <c:pt idx="6423">
                  <c:v>57.000000000000007</c:v>
                </c:pt>
                <c:pt idx="6424">
                  <c:v>57.999999999999993</c:v>
                </c:pt>
                <c:pt idx="6425">
                  <c:v>59</c:v>
                </c:pt>
                <c:pt idx="6426">
                  <c:v>55.000000000000007</c:v>
                </c:pt>
                <c:pt idx="6429">
                  <c:v>55.000000000000007</c:v>
                </c:pt>
                <c:pt idx="6430">
                  <c:v>50</c:v>
                </c:pt>
                <c:pt idx="6431">
                  <c:v>44.999999999999993</c:v>
                </c:pt>
                <c:pt idx="6432">
                  <c:v>42</c:v>
                </c:pt>
                <c:pt idx="6433">
                  <c:v>47</c:v>
                </c:pt>
                <c:pt idx="6436">
                  <c:v>49</c:v>
                </c:pt>
                <c:pt idx="6437">
                  <c:v>47</c:v>
                </c:pt>
                <c:pt idx="6438">
                  <c:v>48</c:v>
                </c:pt>
                <c:pt idx="6439">
                  <c:v>41</c:v>
                </c:pt>
                <c:pt idx="6440">
                  <c:v>43.000000000000007</c:v>
                </c:pt>
                <c:pt idx="6443">
                  <c:v>42.000000000000007</c:v>
                </c:pt>
                <c:pt idx="6444">
                  <c:v>43</c:v>
                </c:pt>
                <c:pt idx="6445">
                  <c:v>43</c:v>
                </c:pt>
                <c:pt idx="6446">
                  <c:v>45</c:v>
                </c:pt>
                <c:pt idx="6447">
                  <c:v>48</c:v>
                </c:pt>
                <c:pt idx="6450">
                  <c:v>44</c:v>
                </c:pt>
                <c:pt idx="6451">
                  <c:v>46</c:v>
                </c:pt>
                <c:pt idx="6452">
                  <c:v>43</c:v>
                </c:pt>
                <c:pt idx="6453">
                  <c:v>43</c:v>
                </c:pt>
                <c:pt idx="6458">
                  <c:v>46</c:v>
                </c:pt>
                <c:pt idx="6459">
                  <c:v>45</c:v>
                </c:pt>
                <c:pt idx="6460">
                  <c:v>44</c:v>
                </c:pt>
                <c:pt idx="6461">
                  <c:v>44</c:v>
                </c:pt>
                <c:pt idx="6464">
                  <c:v>45</c:v>
                </c:pt>
                <c:pt idx="6465">
                  <c:v>42.000000000000007</c:v>
                </c:pt>
                <c:pt idx="6466">
                  <c:v>42.000000000000007</c:v>
                </c:pt>
                <c:pt idx="6467">
                  <c:v>36</c:v>
                </c:pt>
                <c:pt idx="6468">
                  <c:v>34</c:v>
                </c:pt>
                <c:pt idx="6471">
                  <c:v>34</c:v>
                </c:pt>
                <c:pt idx="6472">
                  <c:v>34</c:v>
                </c:pt>
                <c:pt idx="6473">
                  <c:v>37</c:v>
                </c:pt>
                <c:pt idx="6474">
                  <c:v>41</c:v>
                </c:pt>
                <c:pt idx="6475">
                  <c:v>43</c:v>
                </c:pt>
                <c:pt idx="6478">
                  <c:v>41</c:v>
                </c:pt>
                <c:pt idx="6479">
                  <c:v>44.000000000000007</c:v>
                </c:pt>
                <c:pt idx="6480">
                  <c:v>48</c:v>
                </c:pt>
                <c:pt idx="6481">
                  <c:v>57.000000000000007</c:v>
                </c:pt>
                <c:pt idx="6485">
                  <c:v>59.000000000000007</c:v>
                </c:pt>
                <c:pt idx="6486">
                  <c:v>65</c:v>
                </c:pt>
                <c:pt idx="6487">
                  <c:v>75</c:v>
                </c:pt>
                <c:pt idx="6488">
                  <c:v>95</c:v>
                </c:pt>
                <c:pt idx="6489">
                  <c:v>78.999999999999986</c:v>
                </c:pt>
                <c:pt idx="6492">
                  <c:v>79</c:v>
                </c:pt>
                <c:pt idx="6493">
                  <c:v>90.999999999999986</c:v>
                </c:pt>
                <c:pt idx="6494">
                  <c:v>87.000000000000014</c:v>
                </c:pt>
                <c:pt idx="6495">
                  <c:v>93</c:v>
                </c:pt>
                <c:pt idx="6496">
                  <c:v>87</c:v>
                </c:pt>
                <c:pt idx="6499">
                  <c:v>87</c:v>
                </c:pt>
                <c:pt idx="6500">
                  <c:v>83</c:v>
                </c:pt>
                <c:pt idx="6501">
                  <c:v>86</c:v>
                </c:pt>
                <c:pt idx="6502">
                  <c:v>88</c:v>
                </c:pt>
                <c:pt idx="6503">
                  <c:v>87</c:v>
                </c:pt>
                <c:pt idx="6507">
                  <c:v>80</c:v>
                </c:pt>
                <c:pt idx="6508">
                  <c:v>80</c:v>
                </c:pt>
                <c:pt idx="6509">
                  <c:v>81</c:v>
                </c:pt>
                <c:pt idx="6510">
                  <c:v>78</c:v>
                </c:pt>
                <c:pt idx="6513">
                  <c:v>75</c:v>
                </c:pt>
                <c:pt idx="6514">
                  <c:v>86</c:v>
                </c:pt>
                <c:pt idx="6515">
                  <c:v>94</c:v>
                </c:pt>
                <c:pt idx="6516">
                  <c:v>115.99999999999999</c:v>
                </c:pt>
                <c:pt idx="6517">
                  <c:v>107</c:v>
                </c:pt>
                <c:pt idx="6520">
                  <c:v>109.00000000000001</c:v>
                </c:pt>
                <c:pt idx="6521">
                  <c:v>108</c:v>
                </c:pt>
                <c:pt idx="6522">
                  <c:v>121</c:v>
                </c:pt>
                <c:pt idx="6523">
                  <c:v>122</c:v>
                </c:pt>
                <c:pt idx="6524">
                  <c:v>113.00000000000001</c:v>
                </c:pt>
                <c:pt idx="6527">
                  <c:v>106</c:v>
                </c:pt>
                <c:pt idx="6528">
                  <c:v>103</c:v>
                </c:pt>
                <c:pt idx="6529">
                  <c:v>107</c:v>
                </c:pt>
                <c:pt idx="6530">
                  <c:v>101</c:v>
                </c:pt>
                <c:pt idx="6531">
                  <c:v>104</c:v>
                </c:pt>
                <c:pt idx="6534">
                  <c:v>109.00000000000001</c:v>
                </c:pt>
                <c:pt idx="6535">
                  <c:v>113.00000000000001</c:v>
                </c:pt>
                <c:pt idx="6536">
                  <c:v>112.00000000000001</c:v>
                </c:pt>
                <c:pt idx="6537">
                  <c:v>111.00000000000001</c:v>
                </c:pt>
                <c:pt idx="6538">
                  <c:v>113.00000000000001</c:v>
                </c:pt>
                <c:pt idx="6541">
                  <c:v>108.99999999999999</c:v>
                </c:pt>
                <c:pt idx="6542">
                  <c:v>108</c:v>
                </c:pt>
                <c:pt idx="6543">
                  <c:v>112.00000000000001</c:v>
                </c:pt>
                <c:pt idx="6544">
                  <c:v>119</c:v>
                </c:pt>
                <c:pt idx="6545">
                  <c:v>116.00000000000001</c:v>
                </c:pt>
                <c:pt idx="6548">
                  <c:v>106</c:v>
                </c:pt>
                <c:pt idx="6549">
                  <c:v>106</c:v>
                </c:pt>
                <c:pt idx="6550">
                  <c:v>97.000000000000014</c:v>
                </c:pt>
                <c:pt idx="6551">
                  <c:v>100</c:v>
                </c:pt>
                <c:pt idx="6552">
                  <c:v>112.99999999999999</c:v>
                </c:pt>
                <c:pt idx="6555">
                  <c:v>119</c:v>
                </c:pt>
                <c:pt idx="6556">
                  <c:v>114.00000000000001</c:v>
                </c:pt>
                <c:pt idx="6557">
                  <c:v>112.99999999999999</c:v>
                </c:pt>
                <c:pt idx="6558">
                  <c:v>107</c:v>
                </c:pt>
                <c:pt idx="6559">
                  <c:v>105</c:v>
                </c:pt>
                <c:pt idx="6562">
                  <c:v>102</c:v>
                </c:pt>
                <c:pt idx="6563">
                  <c:v>99</c:v>
                </c:pt>
                <c:pt idx="6564">
                  <c:v>101</c:v>
                </c:pt>
                <c:pt idx="6565">
                  <c:v>97</c:v>
                </c:pt>
                <c:pt idx="6566">
                  <c:v>96</c:v>
                </c:pt>
                <c:pt idx="6569">
                  <c:v>92</c:v>
                </c:pt>
                <c:pt idx="6570">
                  <c:v>96</c:v>
                </c:pt>
                <c:pt idx="6571">
                  <c:v>94</c:v>
                </c:pt>
                <c:pt idx="6572">
                  <c:v>94</c:v>
                </c:pt>
                <c:pt idx="6573">
                  <c:v>92</c:v>
                </c:pt>
                <c:pt idx="6576">
                  <c:v>91</c:v>
                </c:pt>
                <c:pt idx="6577">
                  <c:v>86.000000000000014</c:v>
                </c:pt>
                <c:pt idx="6578">
                  <c:v>92</c:v>
                </c:pt>
                <c:pt idx="6579">
                  <c:v>98</c:v>
                </c:pt>
                <c:pt idx="6580">
                  <c:v>97.000000000000014</c:v>
                </c:pt>
                <c:pt idx="6583">
                  <c:v>94</c:v>
                </c:pt>
                <c:pt idx="6584">
                  <c:v>94</c:v>
                </c:pt>
                <c:pt idx="6585">
                  <c:v>89.000000000000014</c:v>
                </c:pt>
                <c:pt idx="6586">
                  <c:v>89.000000000000014</c:v>
                </c:pt>
                <c:pt idx="6587">
                  <c:v>89.000000000000014</c:v>
                </c:pt>
                <c:pt idx="6590">
                  <c:v>89</c:v>
                </c:pt>
                <c:pt idx="6591">
                  <c:v>89</c:v>
                </c:pt>
                <c:pt idx="6592">
                  <c:v>89</c:v>
                </c:pt>
                <c:pt idx="6593">
                  <c:v>85</c:v>
                </c:pt>
                <c:pt idx="6594">
                  <c:v>84.000000000000014</c:v>
                </c:pt>
                <c:pt idx="6597">
                  <c:v>82</c:v>
                </c:pt>
                <c:pt idx="6598">
                  <c:v>89</c:v>
                </c:pt>
                <c:pt idx="6599">
                  <c:v>91</c:v>
                </c:pt>
                <c:pt idx="6600">
                  <c:v>94</c:v>
                </c:pt>
                <c:pt idx="6601">
                  <c:v>92</c:v>
                </c:pt>
                <c:pt idx="6604">
                  <c:v>92</c:v>
                </c:pt>
                <c:pt idx="6605">
                  <c:v>98</c:v>
                </c:pt>
                <c:pt idx="6606">
                  <c:v>96</c:v>
                </c:pt>
                <c:pt idx="6607">
                  <c:v>99</c:v>
                </c:pt>
                <c:pt idx="6608">
                  <c:v>92</c:v>
                </c:pt>
                <c:pt idx="6611">
                  <c:v>89</c:v>
                </c:pt>
                <c:pt idx="6612">
                  <c:v>89</c:v>
                </c:pt>
                <c:pt idx="6613">
                  <c:v>92</c:v>
                </c:pt>
                <c:pt idx="6614">
                  <c:v>91</c:v>
                </c:pt>
                <c:pt idx="6615">
                  <c:v>90</c:v>
                </c:pt>
                <c:pt idx="6618">
                  <c:v>89</c:v>
                </c:pt>
                <c:pt idx="6619">
                  <c:v>90</c:v>
                </c:pt>
                <c:pt idx="6620">
                  <c:v>97</c:v>
                </c:pt>
                <c:pt idx="6621">
                  <c:v>97</c:v>
                </c:pt>
                <c:pt idx="6622">
                  <c:v>91</c:v>
                </c:pt>
                <c:pt idx="6625">
                  <c:v>91</c:v>
                </c:pt>
                <c:pt idx="6626">
                  <c:v>89</c:v>
                </c:pt>
                <c:pt idx="6627">
                  <c:v>86.000000000000014</c:v>
                </c:pt>
                <c:pt idx="6628">
                  <c:v>85.000000000000014</c:v>
                </c:pt>
                <c:pt idx="6629">
                  <c:v>87</c:v>
                </c:pt>
                <c:pt idx="6632">
                  <c:v>86</c:v>
                </c:pt>
                <c:pt idx="6633">
                  <c:v>85</c:v>
                </c:pt>
                <c:pt idx="6634">
                  <c:v>85</c:v>
                </c:pt>
                <c:pt idx="6635">
                  <c:v>82</c:v>
                </c:pt>
                <c:pt idx="6636">
                  <c:v>83</c:v>
                </c:pt>
                <c:pt idx="6639">
                  <c:v>81</c:v>
                </c:pt>
                <c:pt idx="6640">
                  <c:v>84.000000000000014</c:v>
                </c:pt>
                <c:pt idx="6641">
                  <c:v>87</c:v>
                </c:pt>
                <c:pt idx="6642">
                  <c:v>83</c:v>
                </c:pt>
                <c:pt idx="6643">
                  <c:v>85</c:v>
                </c:pt>
                <c:pt idx="6646">
                  <c:v>85</c:v>
                </c:pt>
                <c:pt idx="6647">
                  <c:v>83</c:v>
                </c:pt>
                <c:pt idx="6648">
                  <c:v>83</c:v>
                </c:pt>
                <c:pt idx="6649">
                  <c:v>82</c:v>
                </c:pt>
                <c:pt idx="6650">
                  <c:v>81</c:v>
                </c:pt>
                <c:pt idx="6653">
                  <c:v>84.000000000000014</c:v>
                </c:pt>
                <c:pt idx="6654">
                  <c:v>84.000000000000014</c:v>
                </c:pt>
                <c:pt idx="6655">
                  <c:v>86</c:v>
                </c:pt>
                <c:pt idx="6656">
                  <c:v>84.000000000000014</c:v>
                </c:pt>
                <c:pt idx="6657">
                  <c:v>83</c:v>
                </c:pt>
                <c:pt idx="6660">
                  <c:v>84.000000000000014</c:v>
                </c:pt>
                <c:pt idx="6661">
                  <c:v>82</c:v>
                </c:pt>
                <c:pt idx="6662">
                  <c:v>79</c:v>
                </c:pt>
                <c:pt idx="6663">
                  <c:v>80</c:v>
                </c:pt>
                <c:pt idx="6664">
                  <c:v>84.000000000000014</c:v>
                </c:pt>
                <c:pt idx="6667">
                  <c:v>87.000000000000014</c:v>
                </c:pt>
                <c:pt idx="6668">
                  <c:v>87.000000000000014</c:v>
                </c:pt>
                <c:pt idx="6669">
                  <c:v>88.000000000000014</c:v>
                </c:pt>
                <c:pt idx="6670">
                  <c:v>92</c:v>
                </c:pt>
                <c:pt idx="6671">
                  <c:v>94</c:v>
                </c:pt>
                <c:pt idx="6674">
                  <c:v>100</c:v>
                </c:pt>
                <c:pt idx="6675">
                  <c:v>99</c:v>
                </c:pt>
                <c:pt idx="6676">
                  <c:v>98</c:v>
                </c:pt>
                <c:pt idx="6677">
                  <c:v>97</c:v>
                </c:pt>
                <c:pt idx="6678">
                  <c:v>94</c:v>
                </c:pt>
                <c:pt idx="6681">
                  <c:v>94</c:v>
                </c:pt>
                <c:pt idx="6682">
                  <c:v>92</c:v>
                </c:pt>
                <c:pt idx="6683">
                  <c:v>90</c:v>
                </c:pt>
                <c:pt idx="6684">
                  <c:v>87</c:v>
                </c:pt>
                <c:pt idx="6685">
                  <c:v>88</c:v>
                </c:pt>
                <c:pt idx="6688">
                  <c:v>90</c:v>
                </c:pt>
                <c:pt idx="6689">
                  <c:v>90</c:v>
                </c:pt>
                <c:pt idx="6690">
                  <c:v>90</c:v>
                </c:pt>
                <c:pt idx="6691">
                  <c:v>89.999999999999986</c:v>
                </c:pt>
                <c:pt idx="6692">
                  <c:v>90</c:v>
                </c:pt>
                <c:pt idx="6695">
                  <c:v>89.999999999999986</c:v>
                </c:pt>
                <c:pt idx="6696">
                  <c:v>94</c:v>
                </c:pt>
                <c:pt idx="6697">
                  <c:v>91</c:v>
                </c:pt>
                <c:pt idx="6698">
                  <c:v>95</c:v>
                </c:pt>
                <c:pt idx="6699">
                  <c:v>96.000000000000014</c:v>
                </c:pt>
                <c:pt idx="6702">
                  <c:v>96</c:v>
                </c:pt>
                <c:pt idx="6703">
                  <c:v>93</c:v>
                </c:pt>
                <c:pt idx="6704">
                  <c:v>92</c:v>
                </c:pt>
                <c:pt idx="6705">
                  <c:v>95</c:v>
                </c:pt>
                <c:pt idx="6706">
                  <c:v>93</c:v>
                </c:pt>
                <c:pt idx="6709">
                  <c:v>94</c:v>
                </c:pt>
                <c:pt idx="6710">
                  <c:v>99</c:v>
                </c:pt>
                <c:pt idx="6711">
                  <c:v>100</c:v>
                </c:pt>
                <c:pt idx="6712">
                  <c:v>97</c:v>
                </c:pt>
                <c:pt idx="6713">
                  <c:v>95</c:v>
                </c:pt>
                <c:pt idx="6716">
                  <c:v>94</c:v>
                </c:pt>
                <c:pt idx="6717">
                  <c:v>96</c:v>
                </c:pt>
                <c:pt idx="6718">
                  <c:v>98</c:v>
                </c:pt>
                <c:pt idx="6723">
                  <c:v>98</c:v>
                </c:pt>
                <c:pt idx="6724">
                  <c:v>98</c:v>
                </c:pt>
                <c:pt idx="6725">
                  <c:v>103</c:v>
                </c:pt>
                <c:pt idx="6730">
                  <c:v>99</c:v>
                </c:pt>
                <c:pt idx="6731">
                  <c:v>97</c:v>
                </c:pt>
                <c:pt idx="6732">
                  <c:v>95</c:v>
                </c:pt>
                <c:pt idx="6733">
                  <c:v>96.000000000000014</c:v>
                </c:pt>
                <c:pt idx="6734">
                  <c:v>98</c:v>
                </c:pt>
                <c:pt idx="6737">
                  <c:v>98</c:v>
                </c:pt>
                <c:pt idx="6738">
                  <c:v>100</c:v>
                </c:pt>
                <c:pt idx="6739">
                  <c:v>96.000000000000014</c:v>
                </c:pt>
                <c:pt idx="6740">
                  <c:v>92</c:v>
                </c:pt>
                <c:pt idx="6741">
                  <c:v>92</c:v>
                </c:pt>
                <c:pt idx="6744">
                  <c:v>93</c:v>
                </c:pt>
                <c:pt idx="6745">
                  <c:v>92</c:v>
                </c:pt>
                <c:pt idx="6746">
                  <c:v>88</c:v>
                </c:pt>
                <c:pt idx="6747">
                  <c:v>87.000000000000014</c:v>
                </c:pt>
                <c:pt idx="6748">
                  <c:v>91</c:v>
                </c:pt>
                <c:pt idx="6751">
                  <c:v>90</c:v>
                </c:pt>
                <c:pt idx="6752">
                  <c:v>89</c:v>
                </c:pt>
                <c:pt idx="6753">
                  <c:v>86.000000000000014</c:v>
                </c:pt>
                <c:pt idx="6754">
                  <c:v>86.000000000000014</c:v>
                </c:pt>
                <c:pt idx="6755">
                  <c:v>81</c:v>
                </c:pt>
                <c:pt idx="6758">
                  <c:v>79</c:v>
                </c:pt>
                <c:pt idx="6759">
                  <c:v>78</c:v>
                </c:pt>
                <c:pt idx="6760">
                  <c:v>77</c:v>
                </c:pt>
                <c:pt idx="6761">
                  <c:v>77</c:v>
                </c:pt>
                <c:pt idx="6762">
                  <c:v>77</c:v>
                </c:pt>
                <c:pt idx="6765">
                  <c:v>73</c:v>
                </c:pt>
                <c:pt idx="6766">
                  <c:v>72</c:v>
                </c:pt>
                <c:pt idx="6767">
                  <c:v>75</c:v>
                </c:pt>
                <c:pt idx="6768">
                  <c:v>71.000000000000014</c:v>
                </c:pt>
                <c:pt idx="6769">
                  <c:v>71</c:v>
                </c:pt>
                <c:pt idx="6772">
                  <c:v>73</c:v>
                </c:pt>
                <c:pt idx="6773">
                  <c:v>73</c:v>
                </c:pt>
                <c:pt idx="6774">
                  <c:v>73</c:v>
                </c:pt>
                <c:pt idx="6775">
                  <c:v>73</c:v>
                </c:pt>
                <c:pt idx="6776">
                  <c:v>69</c:v>
                </c:pt>
                <c:pt idx="6779">
                  <c:v>72</c:v>
                </c:pt>
                <c:pt idx="6780">
                  <c:v>68</c:v>
                </c:pt>
                <c:pt idx="6781">
                  <c:v>65</c:v>
                </c:pt>
                <c:pt idx="6782">
                  <c:v>66</c:v>
                </c:pt>
                <c:pt idx="6783">
                  <c:v>68</c:v>
                </c:pt>
                <c:pt idx="6786">
                  <c:v>66</c:v>
                </c:pt>
                <c:pt idx="6787">
                  <c:v>69</c:v>
                </c:pt>
                <c:pt idx="6788">
                  <c:v>74</c:v>
                </c:pt>
                <c:pt idx="6789">
                  <c:v>75</c:v>
                </c:pt>
                <c:pt idx="6790">
                  <c:v>74</c:v>
                </c:pt>
                <c:pt idx="6793">
                  <c:v>75</c:v>
                </c:pt>
                <c:pt idx="6794">
                  <c:v>73.000000000000014</c:v>
                </c:pt>
                <c:pt idx="6795">
                  <c:v>73</c:v>
                </c:pt>
                <c:pt idx="6796">
                  <c:v>76</c:v>
                </c:pt>
                <c:pt idx="6797">
                  <c:v>73</c:v>
                </c:pt>
                <c:pt idx="6800">
                  <c:v>71</c:v>
                </c:pt>
                <c:pt idx="6801">
                  <c:v>72</c:v>
                </c:pt>
                <c:pt idx="6802">
                  <c:v>75</c:v>
                </c:pt>
                <c:pt idx="6803">
                  <c:v>71</c:v>
                </c:pt>
                <c:pt idx="6804">
                  <c:v>69</c:v>
                </c:pt>
                <c:pt idx="6807">
                  <c:v>67</c:v>
                </c:pt>
                <c:pt idx="6808">
                  <c:v>68</c:v>
                </c:pt>
                <c:pt idx="6809">
                  <c:v>71</c:v>
                </c:pt>
                <c:pt idx="6810">
                  <c:v>67</c:v>
                </c:pt>
                <c:pt idx="6815">
                  <c:v>64</c:v>
                </c:pt>
                <c:pt idx="6816">
                  <c:v>62</c:v>
                </c:pt>
                <c:pt idx="6817">
                  <c:v>65</c:v>
                </c:pt>
                <c:pt idx="6818">
                  <c:v>65</c:v>
                </c:pt>
                <c:pt idx="6821">
                  <c:v>60</c:v>
                </c:pt>
                <c:pt idx="6822">
                  <c:v>56.999999999999993</c:v>
                </c:pt>
                <c:pt idx="6823">
                  <c:v>60</c:v>
                </c:pt>
                <c:pt idx="6824">
                  <c:v>61</c:v>
                </c:pt>
                <c:pt idx="6825">
                  <c:v>61</c:v>
                </c:pt>
                <c:pt idx="6828">
                  <c:v>60</c:v>
                </c:pt>
                <c:pt idx="6829">
                  <c:v>66</c:v>
                </c:pt>
                <c:pt idx="6830">
                  <c:v>67</c:v>
                </c:pt>
                <c:pt idx="6831">
                  <c:v>66</c:v>
                </c:pt>
                <c:pt idx="6832">
                  <c:v>64</c:v>
                </c:pt>
                <c:pt idx="6835">
                  <c:v>64</c:v>
                </c:pt>
                <c:pt idx="6836">
                  <c:v>68</c:v>
                </c:pt>
                <c:pt idx="6837">
                  <c:v>65</c:v>
                </c:pt>
                <c:pt idx="6838">
                  <c:v>69</c:v>
                </c:pt>
                <c:pt idx="6839">
                  <c:v>72</c:v>
                </c:pt>
                <c:pt idx="6842">
                  <c:v>73</c:v>
                </c:pt>
                <c:pt idx="6843">
                  <c:v>77</c:v>
                </c:pt>
                <c:pt idx="6844">
                  <c:v>78</c:v>
                </c:pt>
                <c:pt idx="6845">
                  <c:v>73</c:v>
                </c:pt>
                <c:pt idx="6846">
                  <c:v>74</c:v>
                </c:pt>
                <c:pt idx="6849">
                  <c:v>75</c:v>
                </c:pt>
                <c:pt idx="6850">
                  <c:v>73</c:v>
                </c:pt>
                <c:pt idx="6851">
                  <c:v>70</c:v>
                </c:pt>
                <c:pt idx="6852">
                  <c:v>72</c:v>
                </c:pt>
                <c:pt idx="6853">
                  <c:v>67</c:v>
                </c:pt>
                <c:pt idx="6856">
                  <c:v>67</c:v>
                </c:pt>
                <c:pt idx="6857">
                  <c:v>65</c:v>
                </c:pt>
                <c:pt idx="6858">
                  <c:v>63</c:v>
                </c:pt>
                <c:pt idx="6859">
                  <c:v>66</c:v>
                </c:pt>
                <c:pt idx="6860">
                  <c:v>65</c:v>
                </c:pt>
                <c:pt idx="6864">
                  <c:v>68</c:v>
                </c:pt>
                <c:pt idx="6865">
                  <c:v>66</c:v>
                </c:pt>
                <c:pt idx="6866">
                  <c:v>70</c:v>
                </c:pt>
                <c:pt idx="6867">
                  <c:v>67</c:v>
                </c:pt>
                <c:pt idx="6870">
                  <c:v>67</c:v>
                </c:pt>
                <c:pt idx="6871">
                  <c:v>67</c:v>
                </c:pt>
                <c:pt idx="6872">
                  <c:v>67</c:v>
                </c:pt>
                <c:pt idx="6873">
                  <c:v>66</c:v>
                </c:pt>
                <c:pt idx="6874">
                  <c:v>65</c:v>
                </c:pt>
                <c:pt idx="6877">
                  <c:v>70</c:v>
                </c:pt>
                <c:pt idx="6878">
                  <c:v>70</c:v>
                </c:pt>
                <c:pt idx="6879">
                  <c:v>66</c:v>
                </c:pt>
                <c:pt idx="6880">
                  <c:v>67</c:v>
                </c:pt>
                <c:pt idx="6881">
                  <c:v>63</c:v>
                </c:pt>
                <c:pt idx="6884">
                  <c:v>62.000000000000014</c:v>
                </c:pt>
                <c:pt idx="6885">
                  <c:v>62.000000000000014</c:v>
                </c:pt>
                <c:pt idx="6886">
                  <c:v>58.000000000000007</c:v>
                </c:pt>
                <c:pt idx="6887">
                  <c:v>57.000000000000007</c:v>
                </c:pt>
                <c:pt idx="6888">
                  <c:v>57.000000000000007</c:v>
                </c:pt>
                <c:pt idx="6891">
                  <c:v>54</c:v>
                </c:pt>
                <c:pt idx="6892">
                  <c:v>52.999999999999993</c:v>
                </c:pt>
                <c:pt idx="6893">
                  <c:v>56.999999999999993</c:v>
                </c:pt>
                <c:pt idx="6894">
                  <c:v>55.000000000000007</c:v>
                </c:pt>
                <c:pt idx="6895">
                  <c:v>57.000000000000007</c:v>
                </c:pt>
                <c:pt idx="6898">
                  <c:v>61</c:v>
                </c:pt>
                <c:pt idx="6899">
                  <c:v>63</c:v>
                </c:pt>
                <c:pt idx="6900">
                  <c:v>61</c:v>
                </c:pt>
                <c:pt idx="6901">
                  <c:v>62</c:v>
                </c:pt>
                <c:pt idx="6902">
                  <c:v>55.000000000000007</c:v>
                </c:pt>
                <c:pt idx="6905">
                  <c:v>53</c:v>
                </c:pt>
                <c:pt idx="6906">
                  <c:v>53</c:v>
                </c:pt>
                <c:pt idx="6907">
                  <c:v>52</c:v>
                </c:pt>
                <c:pt idx="6908">
                  <c:v>53</c:v>
                </c:pt>
                <c:pt idx="6909">
                  <c:v>49</c:v>
                </c:pt>
                <c:pt idx="6912">
                  <c:v>52</c:v>
                </c:pt>
                <c:pt idx="6913">
                  <c:v>50</c:v>
                </c:pt>
                <c:pt idx="6914">
                  <c:v>46.000000000000007</c:v>
                </c:pt>
                <c:pt idx="6915">
                  <c:v>50</c:v>
                </c:pt>
                <c:pt idx="6916">
                  <c:v>50</c:v>
                </c:pt>
                <c:pt idx="6919">
                  <c:v>49</c:v>
                </c:pt>
                <c:pt idx="6920">
                  <c:v>55.000000000000007</c:v>
                </c:pt>
                <c:pt idx="6921">
                  <c:v>55.000000000000007</c:v>
                </c:pt>
                <c:pt idx="6922">
                  <c:v>54</c:v>
                </c:pt>
                <c:pt idx="6923">
                  <c:v>56.000000000000007</c:v>
                </c:pt>
                <c:pt idx="6926">
                  <c:v>58.000000000000007</c:v>
                </c:pt>
                <c:pt idx="6927">
                  <c:v>55.000000000000007</c:v>
                </c:pt>
                <c:pt idx="6928">
                  <c:v>55.000000000000007</c:v>
                </c:pt>
                <c:pt idx="6929">
                  <c:v>56.000000000000007</c:v>
                </c:pt>
                <c:pt idx="6930">
                  <c:v>55.000000000000007</c:v>
                </c:pt>
                <c:pt idx="6933">
                  <c:v>55.000000000000007</c:v>
                </c:pt>
                <c:pt idx="6934">
                  <c:v>50</c:v>
                </c:pt>
                <c:pt idx="6935">
                  <c:v>52</c:v>
                </c:pt>
                <c:pt idx="6936">
                  <c:v>49</c:v>
                </c:pt>
                <c:pt idx="6937">
                  <c:v>48</c:v>
                </c:pt>
                <c:pt idx="6940">
                  <c:v>46</c:v>
                </c:pt>
                <c:pt idx="6941">
                  <c:v>48</c:v>
                </c:pt>
                <c:pt idx="6942">
                  <c:v>51</c:v>
                </c:pt>
                <c:pt idx="6943">
                  <c:v>50</c:v>
                </c:pt>
                <c:pt idx="6944">
                  <c:v>48</c:v>
                </c:pt>
                <c:pt idx="6947">
                  <c:v>51</c:v>
                </c:pt>
                <c:pt idx="6948">
                  <c:v>51</c:v>
                </c:pt>
                <c:pt idx="6949">
                  <c:v>48</c:v>
                </c:pt>
                <c:pt idx="6950">
                  <c:v>48.000000000000007</c:v>
                </c:pt>
                <c:pt idx="6951">
                  <c:v>48</c:v>
                </c:pt>
                <c:pt idx="6954">
                  <c:v>47</c:v>
                </c:pt>
                <c:pt idx="6955">
                  <c:v>48</c:v>
                </c:pt>
                <c:pt idx="6956">
                  <c:v>52</c:v>
                </c:pt>
                <c:pt idx="6957">
                  <c:v>50</c:v>
                </c:pt>
                <c:pt idx="6958">
                  <c:v>47</c:v>
                </c:pt>
                <c:pt idx="6961">
                  <c:v>51</c:v>
                </c:pt>
                <c:pt idx="6962">
                  <c:v>49</c:v>
                </c:pt>
                <c:pt idx="6963">
                  <c:v>48</c:v>
                </c:pt>
                <c:pt idx="6964">
                  <c:v>48</c:v>
                </c:pt>
                <c:pt idx="6965">
                  <c:v>48</c:v>
                </c:pt>
                <c:pt idx="6968">
                  <c:v>51</c:v>
                </c:pt>
                <c:pt idx="6969">
                  <c:v>49</c:v>
                </c:pt>
                <c:pt idx="6970">
                  <c:v>49</c:v>
                </c:pt>
                <c:pt idx="6971">
                  <c:v>52</c:v>
                </c:pt>
                <c:pt idx="6972">
                  <c:v>52</c:v>
                </c:pt>
                <c:pt idx="6975">
                  <c:v>55.000000000000007</c:v>
                </c:pt>
                <c:pt idx="6976">
                  <c:v>55.000000000000007</c:v>
                </c:pt>
                <c:pt idx="6977">
                  <c:v>51</c:v>
                </c:pt>
                <c:pt idx="6978">
                  <c:v>51</c:v>
                </c:pt>
                <c:pt idx="6979">
                  <c:v>56.000000000000007</c:v>
                </c:pt>
                <c:pt idx="6982">
                  <c:v>62</c:v>
                </c:pt>
                <c:pt idx="6983">
                  <c:v>60</c:v>
                </c:pt>
                <c:pt idx="6984">
                  <c:v>64</c:v>
                </c:pt>
                <c:pt idx="6985">
                  <c:v>64</c:v>
                </c:pt>
                <c:pt idx="6986">
                  <c:v>61.000000000000007</c:v>
                </c:pt>
                <c:pt idx="6989">
                  <c:v>62</c:v>
                </c:pt>
                <c:pt idx="6990">
                  <c:v>62</c:v>
                </c:pt>
                <c:pt idx="6991">
                  <c:v>60.000000000000007</c:v>
                </c:pt>
                <c:pt idx="6992">
                  <c:v>58.000000000000007</c:v>
                </c:pt>
                <c:pt idx="6993">
                  <c:v>54</c:v>
                </c:pt>
                <c:pt idx="6996">
                  <c:v>54</c:v>
                </c:pt>
                <c:pt idx="6997">
                  <c:v>52</c:v>
                </c:pt>
                <c:pt idx="6998">
                  <c:v>52</c:v>
                </c:pt>
                <c:pt idx="6999">
                  <c:v>53</c:v>
                </c:pt>
                <c:pt idx="7000">
                  <c:v>50</c:v>
                </c:pt>
                <c:pt idx="7004">
                  <c:v>55.000000000000007</c:v>
                </c:pt>
                <c:pt idx="7005">
                  <c:v>58.000000000000007</c:v>
                </c:pt>
                <c:pt idx="7006">
                  <c:v>59.000000000000007</c:v>
                </c:pt>
                <c:pt idx="7007">
                  <c:v>64</c:v>
                </c:pt>
                <c:pt idx="7010">
                  <c:v>66</c:v>
                </c:pt>
                <c:pt idx="7011">
                  <c:v>68</c:v>
                </c:pt>
                <c:pt idx="7012">
                  <c:v>67</c:v>
                </c:pt>
                <c:pt idx="7013">
                  <c:v>68</c:v>
                </c:pt>
                <c:pt idx="7014">
                  <c:v>67</c:v>
                </c:pt>
                <c:pt idx="7017">
                  <c:v>70</c:v>
                </c:pt>
                <c:pt idx="7018">
                  <c:v>68</c:v>
                </c:pt>
                <c:pt idx="7019">
                  <c:v>66</c:v>
                </c:pt>
                <c:pt idx="7020">
                  <c:v>67</c:v>
                </c:pt>
                <c:pt idx="7021">
                  <c:v>64</c:v>
                </c:pt>
                <c:pt idx="7024">
                  <c:v>63</c:v>
                </c:pt>
                <c:pt idx="7025">
                  <c:v>66</c:v>
                </c:pt>
                <c:pt idx="7026">
                  <c:v>67</c:v>
                </c:pt>
                <c:pt idx="7027">
                  <c:v>74</c:v>
                </c:pt>
                <c:pt idx="7028">
                  <c:v>76</c:v>
                </c:pt>
                <c:pt idx="7031">
                  <c:v>76</c:v>
                </c:pt>
                <c:pt idx="7032">
                  <c:v>78</c:v>
                </c:pt>
                <c:pt idx="7033">
                  <c:v>74</c:v>
                </c:pt>
                <c:pt idx="7034">
                  <c:v>76</c:v>
                </c:pt>
                <c:pt idx="7035">
                  <c:v>76</c:v>
                </c:pt>
                <c:pt idx="7038">
                  <c:v>77</c:v>
                </c:pt>
                <c:pt idx="7039">
                  <c:v>76</c:v>
                </c:pt>
                <c:pt idx="7040">
                  <c:v>80</c:v>
                </c:pt>
                <c:pt idx="7041">
                  <c:v>86</c:v>
                </c:pt>
                <c:pt idx="7042">
                  <c:v>92</c:v>
                </c:pt>
                <c:pt idx="7045">
                  <c:v>95</c:v>
                </c:pt>
                <c:pt idx="7046">
                  <c:v>93</c:v>
                </c:pt>
                <c:pt idx="7047">
                  <c:v>96</c:v>
                </c:pt>
                <c:pt idx="7048">
                  <c:v>92</c:v>
                </c:pt>
                <c:pt idx="7049">
                  <c:v>96</c:v>
                </c:pt>
                <c:pt idx="7052">
                  <c:v>98.000000000000014</c:v>
                </c:pt>
                <c:pt idx="7053">
                  <c:v>96</c:v>
                </c:pt>
                <c:pt idx="7054">
                  <c:v>97</c:v>
                </c:pt>
                <c:pt idx="7055">
                  <c:v>99</c:v>
                </c:pt>
                <c:pt idx="7056">
                  <c:v>102</c:v>
                </c:pt>
                <c:pt idx="7059">
                  <c:v>100</c:v>
                </c:pt>
                <c:pt idx="7060">
                  <c:v>99</c:v>
                </c:pt>
                <c:pt idx="7061">
                  <c:v>100</c:v>
                </c:pt>
                <c:pt idx="7062">
                  <c:v>109.00000000000001</c:v>
                </c:pt>
                <c:pt idx="7063">
                  <c:v>109.00000000000001</c:v>
                </c:pt>
                <c:pt idx="7066">
                  <c:v>107</c:v>
                </c:pt>
                <c:pt idx="7067">
                  <c:v>107</c:v>
                </c:pt>
                <c:pt idx="7068">
                  <c:v>106</c:v>
                </c:pt>
                <c:pt idx="7069">
                  <c:v>106</c:v>
                </c:pt>
                <c:pt idx="7070">
                  <c:v>114.99999999999999</c:v>
                </c:pt>
                <c:pt idx="7073">
                  <c:v>117</c:v>
                </c:pt>
                <c:pt idx="7074">
                  <c:v>114.99999999999999</c:v>
                </c:pt>
                <c:pt idx="7075">
                  <c:v>111.00000000000001</c:v>
                </c:pt>
                <c:pt idx="7076">
                  <c:v>114.00000000000001</c:v>
                </c:pt>
                <c:pt idx="7077">
                  <c:v>115.00000000000001</c:v>
                </c:pt>
                <c:pt idx="7080">
                  <c:v>114.00000000000001</c:v>
                </c:pt>
                <c:pt idx="7081">
                  <c:v>110.00000000000001</c:v>
                </c:pt>
                <c:pt idx="7082">
                  <c:v>108</c:v>
                </c:pt>
                <c:pt idx="7083">
                  <c:v>107</c:v>
                </c:pt>
                <c:pt idx="7084">
                  <c:v>108</c:v>
                </c:pt>
                <c:pt idx="7088">
                  <c:v>106</c:v>
                </c:pt>
                <c:pt idx="7089">
                  <c:v>106</c:v>
                </c:pt>
                <c:pt idx="7090">
                  <c:v>102</c:v>
                </c:pt>
                <c:pt idx="7091">
                  <c:v>102</c:v>
                </c:pt>
                <c:pt idx="7094">
                  <c:v>101</c:v>
                </c:pt>
                <c:pt idx="7095">
                  <c:v>106</c:v>
                </c:pt>
                <c:pt idx="7096">
                  <c:v>110.00000000000001</c:v>
                </c:pt>
                <c:pt idx="7097">
                  <c:v>107</c:v>
                </c:pt>
                <c:pt idx="7098">
                  <c:v>100</c:v>
                </c:pt>
                <c:pt idx="7101">
                  <c:v>107</c:v>
                </c:pt>
                <c:pt idx="7102">
                  <c:v>106</c:v>
                </c:pt>
                <c:pt idx="7103">
                  <c:v>104</c:v>
                </c:pt>
                <c:pt idx="7104">
                  <c:v>99</c:v>
                </c:pt>
                <c:pt idx="7105">
                  <c:v>102</c:v>
                </c:pt>
                <c:pt idx="7108">
                  <c:v>104</c:v>
                </c:pt>
                <c:pt idx="7109">
                  <c:v>101</c:v>
                </c:pt>
                <c:pt idx="7110">
                  <c:v>104</c:v>
                </c:pt>
                <c:pt idx="7111">
                  <c:v>107</c:v>
                </c:pt>
                <c:pt idx="7112">
                  <c:v>108.99999999999999</c:v>
                </c:pt>
                <c:pt idx="7115">
                  <c:v>107</c:v>
                </c:pt>
                <c:pt idx="7116">
                  <c:v>106</c:v>
                </c:pt>
                <c:pt idx="7117">
                  <c:v>110.00000000000001</c:v>
                </c:pt>
                <c:pt idx="7118">
                  <c:v>113.00000000000001</c:v>
                </c:pt>
                <c:pt idx="7119">
                  <c:v>113.00000000000001</c:v>
                </c:pt>
                <c:pt idx="7122">
                  <c:v>113.00000000000001</c:v>
                </c:pt>
                <c:pt idx="7123">
                  <c:v>115.00000000000001</c:v>
                </c:pt>
                <c:pt idx="7124">
                  <c:v>114.99999999999999</c:v>
                </c:pt>
                <c:pt idx="7125">
                  <c:v>118</c:v>
                </c:pt>
                <c:pt idx="7126">
                  <c:v>116.00000000000001</c:v>
                </c:pt>
                <c:pt idx="7129">
                  <c:v>116.00000000000001</c:v>
                </c:pt>
                <c:pt idx="7130">
                  <c:v>114.00000000000001</c:v>
                </c:pt>
                <c:pt idx="7131">
                  <c:v>115.00000000000001</c:v>
                </c:pt>
                <c:pt idx="7132">
                  <c:v>111.00000000000001</c:v>
                </c:pt>
                <c:pt idx="7133">
                  <c:v>112.00000000000001</c:v>
                </c:pt>
                <c:pt idx="7136">
                  <c:v>114.99999999999999</c:v>
                </c:pt>
                <c:pt idx="7137">
                  <c:v>114.99999999999999</c:v>
                </c:pt>
                <c:pt idx="7138">
                  <c:v>118</c:v>
                </c:pt>
                <c:pt idx="7139">
                  <c:v>117.00000000000001</c:v>
                </c:pt>
                <c:pt idx="7140">
                  <c:v>110.99999999999999</c:v>
                </c:pt>
                <c:pt idx="7143">
                  <c:v>112.99999999999999</c:v>
                </c:pt>
                <c:pt idx="7144">
                  <c:v>117</c:v>
                </c:pt>
                <c:pt idx="7145">
                  <c:v>117</c:v>
                </c:pt>
                <c:pt idx="7146">
                  <c:v>114.00000000000001</c:v>
                </c:pt>
                <c:pt idx="7147">
                  <c:v>113.99999999999999</c:v>
                </c:pt>
                <c:pt idx="7150">
                  <c:v>112.00000000000001</c:v>
                </c:pt>
                <c:pt idx="7151">
                  <c:v>110.00000000000001</c:v>
                </c:pt>
                <c:pt idx="7152">
                  <c:v>111.00000000000001</c:v>
                </c:pt>
                <c:pt idx="7153">
                  <c:v>112.00000000000001</c:v>
                </c:pt>
                <c:pt idx="7154">
                  <c:v>114.00000000000001</c:v>
                </c:pt>
                <c:pt idx="7157">
                  <c:v>114.00000000000001</c:v>
                </c:pt>
                <c:pt idx="7158">
                  <c:v>118</c:v>
                </c:pt>
                <c:pt idx="7159">
                  <c:v>121</c:v>
                </c:pt>
                <c:pt idx="7160">
                  <c:v>122</c:v>
                </c:pt>
                <c:pt idx="7161">
                  <c:v>129</c:v>
                </c:pt>
                <c:pt idx="7164">
                  <c:v>126</c:v>
                </c:pt>
                <c:pt idx="7165">
                  <c:v>126</c:v>
                </c:pt>
                <c:pt idx="7166">
                  <c:v>124.00000000000003</c:v>
                </c:pt>
                <c:pt idx="7167">
                  <c:v>122.00000000000001</c:v>
                </c:pt>
                <c:pt idx="7168">
                  <c:v>122</c:v>
                </c:pt>
                <c:pt idx="7171">
                  <c:v>121</c:v>
                </c:pt>
                <c:pt idx="7172">
                  <c:v>121</c:v>
                </c:pt>
                <c:pt idx="7173">
                  <c:v>114.99999999999999</c:v>
                </c:pt>
                <c:pt idx="7174">
                  <c:v>114.99999999999999</c:v>
                </c:pt>
                <c:pt idx="7175">
                  <c:v>114.00000000000001</c:v>
                </c:pt>
                <c:pt idx="7178">
                  <c:v>110.00000000000001</c:v>
                </c:pt>
                <c:pt idx="7179">
                  <c:v>108.99999999999999</c:v>
                </c:pt>
                <c:pt idx="7180">
                  <c:v>108.99999999999999</c:v>
                </c:pt>
                <c:pt idx="7181">
                  <c:v>108</c:v>
                </c:pt>
                <c:pt idx="7182">
                  <c:v>106</c:v>
                </c:pt>
                <c:pt idx="7185">
                  <c:v>108</c:v>
                </c:pt>
                <c:pt idx="7186">
                  <c:v>110.00000000000001</c:v>
                </c:pt>
                <c:pt idx="7187">
                  <c:v>105</c:v>
                </c:pt>
                <c:pt idx="7188">
                  <c:v>106</c:v>
                </c:pt>
                <c:pt idx="7189">
                  <c:v>105</c:v>
                </c:pt>
                <c:pt idx="7192">
                  <c:v>104</c:v>
                </c:pt>
                <c:pt idx="7193">
                  <c:v>105</c:v>
                </c:pt>
                <c:pt idx="7194">
                  <c:v>106</c:v>
                </c:pt>
                <c:pt idx="7195">
                  <c:v>103</c:v>
                </c:pt>
                <c:pt idx="7200">
                  <c:v>104</c:v>
                </c:pt>
                <c:pt idx="7201">
                  <c:v>101</c:v>
                </c:pt>
                <c:pt idx="7202">
                  <c:v>102</c:v>
                </c:pt>
                <c:pt idx="7203">
                  <c:v>104</c:v>
                </c:pt>
                <c:pt idx="7206">
                  <c:v>104</c:v>
                </c:pt>
                <c:pt idx="7207">
                  <c:v>106</c:v>
                </c:pt>
                <c:pt idx="7208">
                  <c:v>106</c:v>
                </c:pt>
                <c:pt idx="7209">
                  <c:v>106</c:v>
                </c:pt>
                <c:pt idx="7210">
                  <c:v>107</c:v>
                </c:pt>
                <c:pt idx="7214">
                  <c:v>108</c:v>
                </c:pt>
                <c:pt idx="7215">
                  <c:v>108</c:v>
                </c:pt>
                <c:pt idx="7216">
                  <c:v>110.99999999999999</c:v>
                </c:pt>
                <c:pt idx="7217">
                  <c:v>110.99999999999999</c:v>
                </c:pt>
                <c:pt idx="7220">
                  <c:v>111.00000000000001</c:v>
                </c:pt>
                <c:pt idx="7221">
                  <c:v>112.00000000000001</c:v>
                </c:pt>
                <c:pt idx="7222">
                  <c:v>110.00000000000001</c:v>
                </c:pt>
                <c:pt idx="7223">
                  <c:v>112.00000000000001</c:v>
                </c:pt>
                <c:pt idx="7224">
                  <c:v>111.00000000000001</c:v>
                </c:pt>
                <c:pt idx="7227">
                  <c:v>111.00000000000001</c:v>
                </c:pt>
                <c:pt idx="7228">
                  <c:v>113.00000000000001</c:v>
                </c:pt>
                <c:pt idx="7229">
                  <c:v>110.00000000000001</c:v>
                </c:pt>
                <c:pt idx="7230">
                  <c:v>106</c:v>
                </c:pt>
                <c:pt idx="7231">
                  <c:v>107</c:v>
                </c:pt>
                <c:pt idx="7234">
                  <c:v>109.00000000000001</c:v>
                </c:pt>
                <c:pt idx="7235">
                  <c:v>110.00000000000001</c:v>
                </c:pt>
                <c:pt idx="7236">
                  <c:v>109.00000000000001</c:v>
                </c:pt>
                <c:pt idx="7237">
                  <c:v>107</c:v>
                </c:pt>
                <c:pt idx="7238">
                  <c:v>108</c:v>
                </c:pt>
                <c:pt idx="7241">
                  <c:v>107</c:v>
                </c:pt>
                <c:pt idx="7242">
                  <c:v>107</c:v>
                </c:pt>
                <c:pt idx="7243">
                  <c:v>107</c:v>
                </c:pt>
                <c:pt idx="7244">
                  <c:v>108</c:v>
                </c:pt>
                <c:pt idx="7245">
                  <c:v>107</c:v>
                </c:pt>
                <c:pt idx="7249">
                  <c:v>104</c:v>
                </c:pt>
                <c:pt idx="7250">
                  <c:v>105</c:v>
                </c:pt>
                <c:pt idx="7251">
                  <c:v>105</c:v>
                </c:pt>
                <c:pt idx="7252">
                  <c:v>105</c:v>
                </c:pt>
                <c:pt idx="7255">
                  <c:v>104</c:v>
                </c:pt>
                <c:pt idx="7256">
                  <c:v>104</c:v>
                </c:pt>
                <c:pt idx="7257">
                  <c:v>101</c:v>
                </c:pt>
                <c:pt idx="7258">
                  <c:v>96.000000000000014</c:v>
                </c:pt>
                <c:pt idx="7259">
                  <c:v>99</c:v>
                </c:pt>
                <c:pt idx="7262">
                  <c:v>99</c:v>
                </c:pt>
                <c:pt idx="7263">
                  <c:v>97.000000000000014</c:v>
                </c:pt>
                <c:pt idx="7264">
                  <c:v>96.000000000000014</c:v>
                </c:pt>
                <c:pt idx="7265">
                  <c:v>92</c:v>
                </c:pt>
                <c:pt idx="7266">
                  <c:v>93</c:v>
                </c:pt>
                <c:pt idx="7269">
                  <c:v>93</c:v>
                </c:pt>
                <c:pt idx="7270">
                  <c:v>94</c:v>
                </c:pt>
                <c:pt idx="7271">
                  <c:v>100</c:v>
                </c:pt>
                <c:pt idx="7272">
                  <c:v>103</c:v>
                </c:pt>
                <c:pt idx="7273">
                  <c:v>107</c:v>
                </c:pt>
                <c:pt idx="7276">
                  <c:v>109.00000000000001</c:v>
                </c:pt>
                <c:pt idx="7277">
                  <c:v>112.00000000000001</c:v>
                </c:pt>
                <c:pt idx="7278">
                  <c:v>112.99999999999999</c:v>
                </c:pt>
                <c:pt idx="7279">
                  <c:v>113.00000000000001</c:v>
                </c:pt>
                <c:pt idx="7280">
                  <c:v>120.00000000000001</c:v>
                </c:pt>
                <c:pt idx="7283">
                  <c:v>121</c:v>
                </c:pt>
                <c:pt idx="7284">
                  <c:v>121</c:v>
                </c:pt>
                <c:pt idx="7285">
                  <c:v>120.00000000000001</c:v>
                </c:pt>
                <c:pt idx="7286">
                  <c:v>118.00000000000001</c:v>
                </c:pt>
                <c:pt idx="7287">
                  <c:v>120.00000000000001</c:v>
                </c:pt>
                <c:pt idx="7290">
                  <c:v>120.00000000000001</c:v>
                </c:pt>
                <c:pt idx="7291">
                  <c:v>118.00000000000001</c:v>
                </c:pt>
                <c:pt idx="7292">
                  <c:v>118.00000000000001</c:v>
                </c:pt>
                <c:pt idx="7293">
                  <c:v>118.00000000000001</c:v>
                </c:pt>
                <c:pt idx="7294">
                  <c:v>114.99999999999999</c:v>
                </c:pt>
                <c:pt idx="7297">
                  <c:v>114.00000000000001</c:v>
                </c:pt>
                <c:pt idx="7298">
                  <c:v>117</c:v>
                </c:pt>
                <c:pt idx="7299">
                  <c:v>120.00000000000001</c:v>
                </c:pt>
                <c:pt idx="7300">
                  <c:v>117</c:v>
                </c:pt>
                <c:pt idx="7301">
                  <c:v>120.00000000000001</c:v>
                </c:pt>
                <c:pt idx="7304">
                  <c:v>122.00000000000001</c:v>
                </c:pt>
                <c:pt idx="7305">
                  <c:v>119</c:v>
                </c:pt>
                <c:pt idx="7306">
                  <c:v>117.00000000000001</c:v>
                </c:pt>
                <c:pt idx="7307">
                  <c:v>115.00000000000001</c:v>
                </c:pt>
                <c:pt idx="7308">
                  <c:v>113.00000000000001</c:v>
                </c:pt>
                <c:pt idx="7311">
                  <c:v>114.00000000000001</c:v>
                </c:pt>
                <c:pt idx="7312">
                  <c:v>113.00000000000001</c:v>
                </c:pt>
                <c:pt idx="7313">
                  <c:v>112.00000000000001</c:v>
                </c:pt>
                <c:pt idx="7314">
                  <c:v>112.00000000000001</c:v>
                </c:pt>
                <c:pt idx="7315">
                  <c:v>108.99999999999999</c:v>
                </c:pt>
                <c:pt idx="7318">
                  <c:v>112.00000000000001</c:v>
                </c:pt>
                <c:pt idx="7319">
                  <c:v>112.00000000000001</c:v>
                </c:pt>
                <c:pt idx="7320">
                  <c:v>114.00000000000001</c:v>
                </c:pt>
                <c:pt idx="7321">
                  <c:v>111.00000000000001</c:v>
                </c:pt>
                <c:pt idx="7322">
                  <c:v>108.99999999999999</c:v>
                </c:pt>
                <c:pt idx="7325">
                  <c:v>108.99999999999999</c:v>
                </c:pt>
                <c:pt idx="7326">
                  <c:v>108.99999999999999</c:v>
                </c:pt>
                <c:pt idx="7327">
                  <c:v>110.00000000000001</c:v>
                </c:pt>
                <c:pt idx="7328">
                  <c:v>108.99999999999999</c:v>
                </c:pt>
                <c:pt idx="7329">
                  <c:v>110.99999999999999</c:v>
                </c:pt>
                <c:pt idx="7332">
                  <c:v>108.99999999999999</c:v>
                </c:pt>
                <c:pt idx="7333">
                  <c:v>106</c:v>
                </c:pt>
                <c:pt idx="7334">
                  <c:v>107</c:v>
                </c:pt>
                <c:pt idx="7335">
                  <c:v>109.00000000000001</c:v>
                </c:pt>
                <c:pt idx="7336">
                  <c:v>109.00000000000001</c:v>
                </c:pt>
                <c:pt idx="7339">
                  <c:v>110.00000000000001</c:v>
                </c:pt>
                <c:pt idx="7340">
                  <c:v>112.99999999999999</c:v>
                </c:pt>
                <c:pt idx="7341">
                  <c:v>109.00000000000001</c:v>
                </c:pt>
                <c:pt idx="7342">
                  <c:v>109.00000000000001</c:v>
                </c:pt>
                <c:pt idx="7343">
                  <c:v>108</c:v>
                </c:pt>
                <c:pt idx="7346">
                  <c:v>110.00000000000001</c:v>
                </c:pt>
                <c:pt idx="7347">
                  <c:v>111.00000000000001</c:v>
                </c:pt>
                <c:pt idx="7348">
                  <c:v>112.99999999999999</c:v>
                </c:pt>
                <c:pt idx="7349">
                  <c:v>114.00000000000001</c:v>
                </c:pt>
                <c:pt idx="7350">
                  <c:v>113.99999999999999</c:v>
                </c:pt>
                <c:pt idx="7353">
                  <c:v>115.99999999999999</c:v>
                </c:pt>
                <c:pt idx="7354">
                  <c:v>114.99999999999999</c:v>
                </c:pt>
                <c:pt idx="7355">
                  <c:v>113.99999999999999</c:v>
                </c:pt>
                <c:pt idx="7356">
                  <c:v>116.00000000000001</c:v>
                </c:pt>
                <c:pt idx="7357">
                  <c:v>116.00000000000001</c:v>
                </c:pt>
                <c:pt idx="7360">
                  <c:v>114.00000000000001</c:v>
                </c:pt>
                <c:pt idx="7361">
                  <c:v>114.00000000000001</c:v>
                </c:pt>
                <c:pt idx="7362">
                  <c:v>119</c:v>
                </c:pt>
                <c:pt idx="7363">
                  <c:v>120</c:v>
                </c:pt>
                <c:pt idx="7364">
                  <c:v>117</c:v>
                </c:pt>
                <c:pt idx="7367">
                  <c:v>119</c:v>
                </c:pt>
                <c:pt idx="7369">
                  <c:v>118</c:v>
                </c:pt>
                <c:pt idx="7370">
                  <c:v>115.99999999999999</c:v>
                </c:pt>
                <c:pt idx="7371">
                  <c:v>118.00000000000001</c:v>
                </c:pt>
                <c:pt idx="7374">
                  <c:v>117</c:v>
                </c:pt>
                <c:pt idx="7375">
                  <c:v>115.99999999999999</c:v>
                </c:pt>
                <c:pt idx="7376">
                  <c:v>117</c:v>
                </c:pt>
                <c:pt idx="7377">
                  <c:v>115.99999999999999</c:v>
                </c:pt>
                <c:pt idx="7378">
                  <c:v>115.99999999999999</c:v>
                </c:pt>
                <c:pt idx="7381">
                  <c:v>114.99999999999999</c:v>
                </c:pt>
                <c:pt idx="7382">
                  <c:v>114.00000000000001</c:v>
                </c:pt>
                <c:pt idx="7383">
                  <c:v>112.00000000000001</c:v>
                </c:pt>
                <c:pt idx="7384">
                  <c:v>114.00000000000001</c:v>
                </c:pt>
                <c:pt idx="7385">
                  <c:v>118</c:v>
                </c:pt>
                <c:pt idx="7388">
                  <c:v>119</c:v>
                </c:pt>
                <c:pt idx="7389">
                  <c:v>120</c:v>
                </c:pt>
                <c:pt idx="7390">
                  <c:v>121</c:v>
                </c:pt>
                <c:pt idx="7391">
                  <c:v>119</c:v>
                </c:pt>
                <c:pt idx="7392">
                  <c:v>119</c:v>
                </c:pt>
                <c:pt idx="7395">
                  <c:v>117</c:v>
                </c:pt>
                <c:pt idx="7397">
                  <c:v>114.99999999999999</c:v>
                </c:pt>
                <c:pt idx="7398">
                  <c:v>116.00000000000001</c:v>
                </c:pt>
                <c:pt idx="7399">
                  <c:v>114.99999999999999</c:v>
                </c:pt>
                <c:pt idx="7402">
                  <c:v>112.99999999999999</c:v>
                </c:pt>
                <c:pt idx="7403">
                  <c:v>114.00000000000001</c:v>
                </c:pt>
                <c:pt idx="7404">
                  <c:v>112.00000000000001</c:v>
                </c:pt>
                <c:pt idx="7405">
                  <c:v>112.00000000000001</c:v>
                </c:pt>
                <c:pt idx="7406">
                  <c:v>117</c:v>
                </c:pt>
                <c:pt idx="7409">
                  <c:v>117</c:v>
                </c:pt>
                <c:pt idx="7410">
                  <c:v>119</c:v>
                </c:pt>
                <c:pt idx="7411">
                  <c:v>114.99999999999999</c:v>
                </c:pt>
                <c:pt idx="7412">
                  <c:v>115.99999999999999</c:v>
                </c:pt>
                <c:pt idx="7413">
                  <c:v>114.99999999999999</c:v>
                </c:pt>
                <c:pt idx="7416">
                  <c:v>114.00000000000001</c:v>
                </c:pt>
                <c:pt idx="7417">
                  <c:v>112.00000000000001</c:v>
                </c:pt>
                <c:pt idx="7418">
                  <c:v>112.00000000000001</c:v>
                </c:pt>
                <c:pt idx="7419">
                  <c:v>110.00000000000001</c:v>
                </c:pt>
                <c:pt idx="7420">
                  <c:v>110.99999999999999</c:v>
                </c:pt>
                <c:pt idx="7423">
                  <c:v>110.99999999999999</c:v>
                </c:pt>
                <c:pt idx="7424">
                  <c:v>110.99999999999999</c:v>
                </c:pt>
                <c:pt idx="7425">
                  <c:v>112.00000000000001</c:v>
                </c:pt>
                <c:pt idx="7426">
                  <c:v>112.00000000000001</c:v>
                </c:pt>
                <c:pt idx="7427">
                  <c:v>110.00000000000001</c:v>
                </c:pt>
                <c:pt idx="7430">
                  <c:v>110.00000000000001</c:v>
                </c:pt>
                <c:pt idx="7431">
                  <c:v>108.99999999999999</c:v>
                </c:pt>
                <c:pt idx="7432">
                  <c:v>109.00000000000001</c:v>
                </c:pt>
                <c:pt idx="7433">
                  <c:v>110.00000000000001</c:v>
                </c:pt>
                <c:pt idx="7434">
                  <c:v>112.00000000000001</c:v>
                </c:pt>
                <c:pt idx="7437">
                  <c:v>109.00000000000001</c:v>
                </c:pt>
                <c:pt idx="7438">
                  <c:v>109.00000000000001</c:v>
                </c:pt>
                <c:pt idx="7439">
                  <c:v>112.00000000000001</c:v>
                </c:pt>
                <c:pt idx="7440">
                  <c:v>110.99999999999999</c:v>
                </c:pt>
                <c:pt idx="7441">
                  <c:v>110.00000000000001</c:v>
                </c:pt>
                <c:pt idx="7444">
                  <c:v>107</c:v>
                </c:pt>
                <c:pt idx="7445">
                  <c:v>108.99999999999999</c:v>
                </c:pt>
                <c:pt idx="7446">
                  <c:v>112.00000000000001</c:v>
                </c:pt>
                <c:pt idx="7447">
                  <c:v>115.00000000000001</c:v>
                </c:pt>
                <c:pt idx="7448">
                  <c:v>112.00000000000001</c:v>
                </c:pt>
                <c:pt idx="7453">
                  <c:v>111.00000000000001</c:v>
                </c:pt>
                <c:pt idx="7454">
                  <c:v>110.00000000000001</c:v>
                </c:pt>
                <c:pt idx="7455">
                  <c:v>111.00000000000001</c:v>
                </c:pt>
                <c:pt idx="7459">
                  <c:v>112.99999999999999</c:v>
                </c:pt>
                <c:pt idx="7460">
                  <c:v>114.99999999999999</c:v>
                </c:pt>
                <c:pt idx="7461">
                  <c:v>112.99999999999999</c:v>
                </c:pt>
                <c:pt idx="7462">
                  <c:v>110.99999999999999</c:v>
                </c:pt>
                <c:pt idx="7465">
                  <c:v>110.99999999999999</c:v>
                </c:pt>
                <c:pt idx="7466">
                  <c:v>112.00000000000001</c:v>
                </c:pt>
                <c:pt idx="7467">
                  <c:v>114.00000000000001</c:v>
                </c:pt>
                <c:pt idx="7468">
                  <c:v>112.99999999999999</c:v>
                </c:pt>
                <c:pt idx="7469">
                  <c:v>114.00000000000001</c:v>
                </c:pt>
                <c:pt idx="7472">
                  <c:v>114.00000000000001</c:v>
                </c:pt>
                <c:pt idx="7473">
                  <c:v>114.00000000000001</c:v>
                </c:pt>
                <c:pt idx="7474">
                  <c:v>112.00000000000001</c:v>
                </c:pt>
                <c:pt idx="7475">
                  <c:v>114.99999999999999</c:v>
                </c:pt>
                <c:pt idx="7476">
                  <c:v>117</c:v>
                </c:pt>
                <c:pt idx="7479">
                  <c:v>118.00000000000001</c:v>
                </c:pt>
                <c:pt idx="7480">
                  <c:v>115.00000000000001</c:v>
                </c:pt>
                <c:pt idx="7481">
                  <c:v>117</c:v>
                </c:pt>
                <c:pt idx="7482">
                  <c:v>117</c:v>
                </c:pt>
                <c:pt idx="7483">
                  <c:v>116.00000000000001</c:v>
                </c:pt>
                <c:pt idx="7486">
                  <c:v>118.00000000000001</c:v>
                </c:pt>
                <c:pt idx="7487">
                  <c:v>121</c:v>
                </c:pt>
                <c:pt idx="7488">
                  <c:v>121</c:v>
                </c:pt>
                <c:pt idx="7489">
                  <c:v>124</c:v>
                </c:pt>
                <c:pt idx="7490">
                  <c:v>127</c:v>
                </c:pt>
                <c:pt idx="7493">
                  <c:v>128</c:v>
                </c:pt>
                <c:pt idx="7494">
                  <c:v>126.00000000000003</c:v>
                </c:pt>
                <c:pt idx="7495">
                  <c:v>124.00000000000003</c:v>
                </c:pt>
                <c:pt idx="7496">
                  <c:v>129</c:v>
                </c:pt>
                <c:pt idx="7497">
                  <c:v>129</c:v>
                </c:pt>
                <c:pt idx="7500">
                  <c:v>133</c:v>
                </c:pt>
                <c:pt idx="7501">
                  <c:v>130</c:v>
                </c:pt>
                <c:pt idx="7502">
                  <c:v>130</c:v>
                </c:pt>
                <c:pt idx="7503">
                  <c:v>133</c:v>
                </c:pt>
                <c:pt idx="7504">
                  <c:v>131</c:v>
                </c:pt>
                <c:pt idx="7507">
                  <c:v>129</c:v>
                </c:pt>
                <c:pt idx="7508">
                  <c:v>131</c:v>
                </c:pt>
                <c:pt idx="7509">
                  <c:v>127</c:v>
                </c:pt>
                <c:pt idx="7510">
                  <c:v>128</c:v>
                </c:pt>
                <c:pt idx="7511">
                  <c:v>126.00000000000003</c:v>
                </c:pt>
                <c:pt idx="7514">
                  <c:v>124.00000000000003</c:v>
                </c:pt>
                <c:pt idx="7515">
                  <c:v>124.00000000000003</c:v>
                </c:pt>
                <c:pt idx="7516">
                  <c:v>124.00000000000003</c:v>
                </c:pt>
                <c:pt idx="7517">
                  <c:v>123</c:v>
                </c:pt>
                <c:pt idx="7518">
                  <c:v>121</c:v>
                </c:pt>
                <c:pt idx="7521">
                  <c:v>123</c:v>
                </c:pt>
                <c:pt idx="7522">
                  <c:v>124</c:v>
                </c:pt>
                <c:pt idx="7523">
                  <c:v>125</c:v>
                </c:pt>
                <c:pt idx="7524">
                  <c:v>124.00000000000003</c:v>
                </c:pt>
                <c:pt idx="7525">
                  <c:v>123</c:v>
                </c:pt>
                <c:pt idx="7528">
                  <c:v>124</c:v>
                </c:pt>
                <c:pt idx="7529">
                  <c:v>123</c:v>
                </c:pt>
                <c:pt idx="7530">
                  <c:v>121</c:v>
                </c:pt>
                <c:pt idx="7531">
                  <c:v>118.00000000000001</c:v>
                </c:pt>
                <c:pt idx="7532">
                  <c:v>117</c:v>
                </c:pt>
                <c:pt idx="7535">
                  <c:v>117</c:v>
                </c:pt>
                <c:pt idx="7536">
                  <c:v>119</c:v>
                </c:pt>
                <c:pt idx="7537">
                  <c:v>120</c:v>
                </c:pt>
                <c:pt idx="7538">
                  <c:v>117.00000000000001</c:v>
                </c:pt>
                <c:pt idx="7539">
                  <c:v>114.00000000000001</c:v>
                </c:pt>
                <c:pt idx="7542">
                  <c:v>114.00000000000001</c:v>
                </c:pt>
                <c:pt idx="7543">
                  <c:v>114.00000000000001</c:v>
                </c:pt>
                <c:pt idx="7544">
                  <c:v>112.00000000000001</c:v>
                </c:pt>
                <c:pt idx="7545">
                  <c:v>112.00000000000001</c:v>
                </c:pt>
                <c:pt idx="7550">
                  <c:v>111.00000000000001</c:v>
                </c:pt>
                <c:pt idx="7551">
                  <c:v>111.00000000000001</c:v>
                </c:pt>
                <c:pt idx="7552">
                  <c:v>112.00000000000001</c:v>
                </c:pt>
                <c:pt idx="7553">
                  <c:v>112.00000000000001</c:v>
                </c:pt>
                <c:pt idx="7556">
                  <c:v>110.00000000000001</c:v>
                </c:pt>
                <c:pt idx="7557">
                  <c:v>112.00000000000001</c:v>
                </c:pt>
                <c:pt idx="7558">
                  <c:v>109.00000000000001</c:v>
                </c:pt>
                <c:pt idx="7559">
                  <c:v>108</c:v>
                </c:pt>
                <c:pt idx="7560">
                  <c:v>111.00000000000001</c:v>
                </c:pt>
                <c:pt idx="7563">
                  <c:v>113.00000000000001</c:v>
                </c:pt>
                <c:pt idx="7564">
                  <c:v>112.00000000000001</c:v>
                </c:pt>
                <c:pt idx="7565">
                  <c:v>108.99999999999999</c:v>
                </c:pt>
                <c:pt idx="7566">
                  <c:v>113.00000000000001</c:v>
                </c:pt>
                <c:pt idx="7567">
                  <c:v>116.00000000000001</c:v>
                </c:pt>
                <c:pt idx="7570">
                  <c:v>120.00000000000001</c:v>
                </c:pt>
                <c:pt idx="7571">
                  <c:v>117</c:v>
                </c:pt>
                <c:pt idx="7572">
                  <c:v>120.00000000000001</c:v>
                </c:pt>
                <c:pt idx="7573">
                  <c:v>118.00000000000001</c:v>
                </c:pt>
                <c:pt idx="7574">
                  <c:v>114.99999999999999</c:v>
                </c:pt>
                <c:pt idx="7577">
                  <c:v>114.99999999999999</c:v>
                </c:pt>
                <c:pt idx="7579">
                  <c:v>116.00000000000001</c:v>
                </c:pt>
                <c:pt idx="7580">
                  <c:v>114.99999999999999</c:v>
                </c:pt>
                <c:pt idx="7581">
                  <c:v>112.00000000000001</c:v>
                </c:pt>
                <c:pt idx="7584">
                  <c:v>112.00000000000001</c:v>
                </c:pt>
                <c:pt idx="7585">
                  <c:v>114.00000000000001</c:v>
                </c:pt>
                <c:pt idx="7586">
                  <c:v>116.00000000000001</c:v>
                </c:pt>
                <c:pt idx="7587">
                  <c:v>114.99999999999999</c:v>
                </c:pt>
                <c:pt idx="7588">
                  <c:v>114.00000000000001</c:v>
                </c:pt>
                <c:pt idx="7591">
                  <c:v>117</c:v>
                </c:pt>
                <c:pt idx="7592">
                  <c:v>118.00000000000001</c:v>
                </c:pt>
                <c:pt idx="7593">
                  <c:v>118.00000000000001</c:v>
                </c:pt>
                <c:pt idx="7594">
                  <c:v>120.00000000000001</c:v>
                </c:pt>
                <c:pt idx="7595">
                  <c:v>120.00000000000001</c:v>
                </c:pt>
                <c:pt idx="7599">
                  <c:v>119</c:v>
                </c:pt>
                <c:pt idx="7600">
                  <c:v>114.99999999999999</c:v>
                </c:pt>
                <c:pt idx="7601">
                  <c:v>116.00000000000001</c:v>
                </c:pt>
                <c:pt idx="7602">
                  <c:v>110.99999999999999</c:v>
                </c:pt>
                <c:pt idx="7605">
                  <c:v>109.00000000000001</c:v>
                </c:pt>
                <c:pt idx="7606">
                  <c:v>105</c:v>
                </c:pt>
                <c:pt idx="7607">
                  <c:v>110.00000000000001</c:v>
                </c:pt>
                <c:pt idx="7608">
                  <c:v>108</c:v>
                </c:pt>
                <c:pt idx="7609">
                  <c:v>106</c:v>
                </c:pt>
                <c:pt idx="7612">
                  <c:v>107</c:v>
                </c:pt>
                <c:pt idx="7613">
                  <c:v>106</c:v>
                </c:pt>
                <c:pt idx="7614">
                  <c:v>109.00000000000001</c:v>
                </c:pt>
                <c:pt idx="7615">
                  <c:v>114.99999999999999</c:v>
                </c:pt>
                <c:pt idx="7616">
                  <c:v>110.00000000000001</c:v>
                </c:pt>
                <c:pt idx="7619">
                  <c:v>112.99999999999999</c:v>
                </c:pt>
                <c:pt idx="7620">
                  <c:v>113.00000000000001</c:v>
                </c:pt>
                <c:pt idx="7621">
                  <c:v>110.99999999999999</c:v>
                </c:pt>
                <c:pt idx="7622">
                  <c:v>113.00000000000001</c:v>
                </c:pt>
                <c:pt idx="7623">
                  <c:v>108</c:v>
                </c:pt>
                <c:pt idx="7626">
                  <c:v>106</c:v>
                </c:pt>
                <c:pt idx="7627">
                  <c:v>105</c:v>
                </c:pt>
                <c:pt idx="7628">
                  <c:v>105</c:v>
                </c:pt>
                <c:pt idx="7629">
                  <c:v>106</c:v>
                </c:pt>
                <c:pt idx="7630">
                  <c:v>107</c:v>
                </c:pt>
                <c:pt idx="7633">
                  <c:v>103</c:v>
                </c:pt>
                <c:pt idx="7634">
                  <c:v>106</c:v>
                </c:pt>
                <c:pt idx="7635">
                  <c:v>104</c:v>
                </c:pt>
                <c:pt idx="7636">
                  <c:v>105</c:v>
                </c:pt>
                <c:pt idx="7637">
                  <c:v>102</c:v>
                </c:pt>
                <c:pt idx="7640">
                  <c:v>102</c:v>
                </c:pt>
                <c:pt idx="7641">
                  <c:v>103</c:v>
                </c:pt>
                <c:pt idx="7642">
                  <c:v>98</c:v>
                </c:pt>
                <c:pt idx="7643">
                  <c:v>100</c:v>
                </c:pt>
                <c:pt idx="7644">
                  <c:v>100</c:v>
                </c:pt>
                <c:pt idx="7647">
                  <c:v>100</c:v>
                </c:pt>
                <c:pt idx="7648">
                  <c:v>99</c:v>
                </c:pt>
                <c:pt idx="7649">
                  <c:v>98</c:v>
                </c:pt>
                <c:pt idx="7650">
                  <c:v>99</c:v>
                </c:pt>
                <c:pt idx="7651">
                  <c:v>96.000000000000014</c:v>
                </c:pt>
                <c:pt idx="7654">
                  <c:v>96</c:v>
                </c:pt>
                <c:pt idx="7655">
                  <c:v>98</c:v>
                </c:pt>
                <c:pt idx="7656">
                  <c:v>97</c:v>
                </c:pt>
                <c:pt idx="7657">
                  <c:v>97</c:v>
                </c:pt>
                <c:pt idx="7658">
                  <c:v>95</c:v>
                </c:pt>
                <c:pt idx="7661">
                  <c:v>99</c:v>
                </c:pt>
                <c:pt idx="7662">
                  <c:v>101</c:v>
                </c:pt>
                <c:pt idx="7663">
                  <c:v>99</c:v>
                </c:pt>
                <c:pt idx="7664">
                  <c:v>100</c:v>
                </c:pt>
                <c:pt idx="7665">
                  <c:v>100</c:v>
                </c:pt>
                <c:pt idx="7668">
                  <c:v>102</c:v>
                </c:pt>
                <c:pt idx="7669">
                  <c:v>102</c:v>
                </c:pt>
                <c:pt idx="7670">
                  <c:v>102</c:v>
                </c:pt>
                <c:pt idx="7671">
                  <c:v>102</c:v>
                </c:pt>
                <c:pt idx="7672">
                  <c:v>101.00000000000003</c:v>
                </c:pt>
                <c:pt idx="7675">
                  <c:v>99.000000000000014</c:v>
                </c:pt>
                <c:pt idx="7676">
                  <c:v>98.000000000000014</c:v>
                </c:pt>
                <c:pt idx="7677">
                  <c:v>98.000000000000014</c:v>
                </c:pt>
                <c:pt idx="7678">
                  <c:v>99</c:v>
                </c:pt>
                <c:pt idx="7679">
                  <c:v>97</c:v>
                </c:pt>
                <c:pt idx="7682">
                  <c:v>96</c:v>
                </c:pt>
                <c:pt idx="7683">
                  <c:v>96</c:v>
                </c:pt>
                <c:pt idx="7684">
                  <c:v>96</c:v>
                </c:pt>
                <c:pt idx="7685">
                  <c:v>95</c:v>
                </c:pt>
                <c:pt idx="7686">
                  <c:v>94</c:v>
                </c:pt>
                <c:pt idx="7689">
                  <c:v>95</c:v>
                </c:pt>
                <c:pt idx="7690">
                  <c:v>94</c:v>
                </c:pt>
                <c:pt idx="7691">
                  <c:v>94</c:v>
                </c:pt>
                <c:pt idx="7692">
                  <c:v>95</c:v>
                </c:pt>
                <c:pt idx="7693">
                  <c:v>95</c:v>
                </c:pt>
                <c:pt idx="7696">
                  <c:v>95.000000000000014</c:v>
                </c:pt>
                <c:pt idx="7697">
                  <c:v>95.000000000000014</c:v>
                </c:pt>
                <c:pt idx="7698">
                  <c:v>96</c:v>
                </c:pt>
                <c:pt idx="7699">
                  <c:v>99.000000000000014</c:v>
                </c:pt>
                <c:pt idx="7700">
                  <c:v>96</c:v>
                </c:pt>
                <c:pt idx="7703">
                  <c:v>93</c:v>
                </c:pt>
                <c:pt idx="7704">
                  <c:v>95</c:v>
                </c:pt>
                <c:pt idx="7705">
                  <c:v>95</c:v>
                </c:pt>
                <c:pt idx="7706">
                  <c:v>96</c:v>
                </c:pt>
                <c:pt idx="7707">
                  <c:v>94</c:v>
                </c:pt>
                <c:pt idx="7710">
                  <c:v>96.000000000000014</c:v>
                </c:pt>
                <c:pt idx="7711">
                  <c:v>98</c:v>
                </c:pt>
                <c:pt idx="7712">
                  <c:v>98</c:v>
                </c:pt>
                <c:pt idx="7713">
                  <c:v>98.000000000000014</c:v>
                </c:pt>
                <c:pt idx="7714">
                  <c:v>98</c:v>
                </c:pt>
                <c:pt idx="7717">
                  <c:v>99</c:v>
                </c:pt>
                <c:pt idx="7718">
                  <c:v>99</c:v>
                </c:pt>
                <c:pt idx="7719">
                  <c:v>103</c:v>
                </c:pt>
                <c:pt idx="7720">
                  <c:v>101</c:v>
                </c:pt>
                <c:pt idx="7721">
                  <c:v>101</c:v>
                </c:pt>
                <c:pt idx="7724">
                  <c:v>100</c:v>
                </c:pt>
                <c:pt idx="7725">
                  <c:v>104</c:v>
                </c:pt>
                <c:pt idx="7726">
                  <c:v>105</c:v>
                </c:pt>
                <c:pt idx="7727">
                  <c:v>102</c:v>
                </c:pt>
                <c:pt idx="7728">
                  <c:v>102</c:v>
                </c:pt>
                <c:pt idx="7731">
                  <c:v>104</c:v>
                </c:pt>
                <c:pt idx="7732">
                  <c:v>101</c:v>
                </c:pt>
                <c:pt idx="7734">
                  <c:v>108</c:v>
                </c:pt>
                <c:pt idx="7735">
                  <c:v>109.00000000000001</c:v>
                </c:pt>
                <c:pt idx="7738">
                  <c:v>108</c:v>
                </c:pt>
                <c:pt idx="7739">
                  <c:v>112.00000000000001</c:v>
                </c:pt>
                <c:pt idx="7740">
                  <c:v>109.00000000000001</c:v>
                </c:pt>
                <c:pt idx="7741">
                  <c:v>107</c:v>
                </c:pt>
                <c:pt idx="7742">
                  <c:v>110.00000000000001</c:v>
                </c:pt>
                <c:pt idx="7745">
                  <c:v>109.00000000000001</c:v>
                </c:pt>
                <c:pt idx="7746">
                  <c:v>108.99999999999999</c:v>
                </c:pt>
                <c:pt idx="7747">
                  <c:v>108</c:v>
                </c:pt>
                <c:pt idx="7748">
                  <c:v>108</c:v>
                </c:pt>
                <c:pt idx="7749">
                  <c:v>106</c:v>
                </c:pt>
                <c:pt idx="7752">
                  <c:v>108</c:v>
                </c:pt>
                <c:pt idx="7753">
                  <c:v>106</c:v>
                </c:pt>
                <c:pt idx="7754">
                  <c:v>104</c:v>
                </c:pt>
                <c:pt idx="7755">
                  <c:v>104</c:v>
                </c:pt>
                <c:pt idx="7756">
                  <c:v>102</c:v>
                </c:pt>
                <c:pt idx="7759">
                  <c:v>100</c:v>
                </c:pt>
                <c:pt idx="7760">
                  <c:v>104</c:v>
                </c:pt>
                <c:pt idx="7761">
                  <c:v>104</c:v>
                </c:pt>
                <c:pt idx="7762">
                  <c:v>105</c:v>
                </c:pt>
                <c:pt idx="7763">
                  <c:v>106</c:v>
                </c:pt>
                <c:pt idx="7766">
                  <c:v>107</c:v>
                </c:pt>
                <c:pt idx="7767">
                  <c:v>106</c:v>
                </c:pt>
                <c:pt idx="7768">
                  <c:v>104</c:v>
                </c:pt>
                <c:pt idx="7769">
                  <c:v>105</c:v>
                </c:pt>
                <c:pt idx="7770">
                  <c:v>104</c:v>
                </c:pt>
                <c:pt idx="7773">
                  <c:v>102</c:v>
                </c:pt>
                <c:pt idx="7774">
                  <c:v>102</c:v>
                </c:pt>
                <c:pt idx="7775">
                  <c:v>102</c:v>
                </c:pt>
                <c:pt idx="7776">
                  <c:v>100</c:v>
                </c:pt>
                <c:pt idx="7777">
                  <c:v>101</c:v>
                </c:pt>
                <c:pt idx="7780">
                  <c:v>101</c:v>
                </c:pt>
                <c:pt idx="7781">
                  <c:v>99</c:v>
                </c:pt>
                <c:pt idx="7782">
                  <c:v>99</c:v>
                </c:pt>
                <c:pt idx="7783">
                  <c:v>98</c:v>
                </c:pt>
                <c:pt idx="7784">
                  <c:v>98</c:v>
                </c:pt>
                <c:pt idx="7787">
                  <c:v>98</c:v>
                </c:pt>
                <c:pt idx="7788">
                  <c:v>98</c:v>
                </c:pt>
                <c:pt idx="7789">
                  <c:v>97</c:v>
                </c:pt>
                <c:pt idx="7790">
                  <c:v>97</c:v>
                </c:pt>
                <c:pt idx="7791">
                  <c:v>97</c:v>
                </c:pt>
                <c:pt idx="7794">
                  <c:v>95</c:v>
                </c:pt>
                <c:pt idx="7795">
                  <c:v>93</c:v>
                </c:pt>
                <c:pt idx="7796">
                  <c:v>92</c:v>
                </c:pt>
                <c:pt idx="7797">
                  <c:v>90</c:v>
                </c:pt>
                <c:pt idx="7798">
                  <c:v>90</c:v>
                </c:pt>
                <c:pt idx="7801">
                  <c:v>86.000000000000014</c:v>
                </c:pt>
                <c:pt idx="7802">
                  <c:v>87</c:v>
                </c:pt>
                <c:pt idx="7803">
                  <c:v>88</c:v>
                </c:pt>
                <c:pt idx="7804">
                  <c:v>87</c:v>
                </c:pt>
                <c:pt idx="7805">
                  <c:v>89</c:v>
                </c:pt>
                <c:pt idx="7808">
                  <c:v>90</c:v>
                </c:pt>
                <c:pt idx="7809">
                  <c:v>88</c:v>
                </c:pt>
                <c:pt idx="7810">
                  <c:v>88</c:v>
                </c:pt>
                <c:pt idx="7811">
                  <c:v>87</c:v>
                </c:pt>
                <c:pt idx="7812">
                  <c:v>87</c:v>
                </c:pt>
                <c:pt idx="7818">
                  <c:v>89</c:v>
                </c:pt>
                <c:pt idx="7819">
                  <c:v>89</c:v>
                </c:pt>
                <c:pt idx="7824">
                  <c:v>84.000000000000014</c:v>
                </c:pt>
                <c:pt idx="7825">
                  <c:v>83</c:v>
                </c:pt>
                <c:pt idx="7826">
                  <c:v>83</c:v>
                </c:pt>
                <c:pt idx="7829">
                  <c:v>83</c:v>
                </c:pt>
                <c:pt idx="7830">
                  <c:v>85.000000000000014</c:v>
                </c:pt>
                <c:pt idx="7831">
                  <c:v>86.000000000000014</c:v>
                </c:pt>
                <c:pt idx="7832">
                  <c:v>84</c:v>
                </c:pt>
                <c:pt idx="7833">
                  <c:v>84</c:v>
                </c:pt>
                <c:pt idx="7836">
                  <c:v>80</c:v>
                </c:pt>
                <c:pt idx="7837">
                  <c:v>81</c:v>
                </c:pt>
                <c:pt idx="7838">
                  <c:v>83</c:v>
                </c:pt>
                <c:pt idx="7839">
                  <c:v>83</c:v>
                </c:pt>
                <c:pt idx="7840">
                  <c:v>86</c:v>
                </c:pt>
                <c:pt idx="7843">
                  <c:v>83</c:v>
                </c:pt>
                <c:pt idx="7844">
                  <c:v>84</c:v>
                </c:pt>
                <c:pt idx="7845">
                  <c:v>82</c:v>
                </c:pt>
                <c:pt idx="7846">
                  <c:v>78</c:v>
                </c:pt>
                <c:pt idx="7847">
                  <c:v>75.000000000000014</c:v>
                </c:pt>
                <c:pt idx="7850">
                  <c:v>77.000000000000014</c:v>
                </c:pt>
                <c:pt idx="7851">
                  <c:v>77</c:v>
                </c:pt>
                <c:pt idx="7852">
                  <c:v>75</c:v>
                </c:pt>
                <c:pt idx="7853">
                  <c:v>71.000000000000014</c:v>
                </c:pt>
                <c:pt idx="7854">
                  <c:v>72</c:v>
                </c:pt>
                <c:pt idx="7857">
                  <c:v>73</c:v>
                </c:pt>
                <c:pt idx="7858">
                  <c:v>74.000000000000014</c:v>
                </c:pt>
                <c:pt idx="7859">
                  <c:v>71.000000000000014</c:v>
                </c:pt>
                <c:pt idx="7860">
                  <c:v>70</c:v>
                </c:pt>
                <c:pt idx="7861">
                  <c:v>65</c:v>
                </c:pt>
                <c:pt idx="7864">
                  <c:v>67</c:v>
                </c:pt>
                <c:pt idx="7865">
                  <c:v>69</c:v>
                </c:pt>
                <c:pt idx="7866">
                  <c:v>69</c:v>
                </c:pt>
                <c:pt idx="7867">
                  <c:v>65</c:v>
                </c:pt>
                <c:pt idx="7868">
                  <c:v>65</c:v>
                </c:pt>
                <c:pt idx="7871">
                  <c:v>64.000000000000014</c:v>
                </c:pt>
                <c:pt idx="7872">
                  <c:v>65.999999999999986</c:v>
                </c:pt>
                <c:pt idx="7873">
                  <c:v>65.999999999999986</c:v>
                </c:pt>
                <c:pt idx="7874">
                  <c:v>66</c:v>
                </c:pt>
                <c:pt idx="7875">
                  <c:v>66</c:v>
                </c:pt>
                <c:pt idx="7878">
                  <c:v>66</c:v>
                </c:pt>
                <c:pt idx="7879">
                  <c:v>65</c:v>
                </c:pt>
                <c:pt idx="7880">
                  <c:v>67</c:v>
                </c:pt>
                <c:pt idx="7881">
                  <c:v>70</c:v>
                </c:pt>
                <c:pt idx="7882">
                  <c:v>70</c:v>
                </c:pt>
                <c:pt idx="7885">
                  <c:v>69</c:v>
                </c:pt>
                <c:pt idx="7886">
                  <c:v>70</c:v>
                </c:pt>
                <c:pt idx="7887">
                  <c:v>68</c:v>
                </c:pt>
                <c:pt idx="7888">
                  <c:v>66</c:v>
                </c:pt>
                <c:pt idx="7889">
                  <c:v>63</c:v>
                </c:pt>
                <c:pt idx="7892">
                  <c:v>61.000000000000007</c:v>
                </c:pt>
                <c:pt idx="7893">
                  <c:v>63</c:v>
                </c:pt>
                <c:pt idx="7894">
                  <c:v>63.000000000000014</c:v>
                </c:pt>
                <c:pt idx="7895">
                  <c:v>63.000000000000014</c:v>
                </c:pt>
                <c:pt idx="7896">
                  <c:v>63.000000000000014</c:v>
                </c:pt>
                <c:pt idx="7899">
                  <c:v>63.000000000000014</c:v>
                </c:pt>
                <c:pt idx="7900">
                  <c:v>63.000000000000014</c:v>
                </c:pt>
                <c:pt idx="7901">
                  <c:v>63</c:v>
                </c:pt>
                <c:pt idx="7902">
                  <c:v>59.000000000000007</c:v>
                </c:pt>
                <c:pt idx="7903">
                  <c:v>56.999999999999993</c:v>
                </c:pt>
                <c:pt idx="7906">
                  <c:v>56.999999999999993</c:v>
                </c:pt>
                <c:pt idx="7907">
                  <c:v>54.999999999999993</c:v>
                </c:pt>
                <c:pt idx="7908">
                  <c:v>52</c:v>
                </c:pt>
                <c:pt idx="7909">
                  <c:v>53</c:v>
                </c:pt>
                <c:pt idx="7910">
                  <c:v>55.000000000000007</c:v>
                </c:pt>
                <c:pt idx="7913">
                  <c:v>56.999999999999993</c:v>
                </c:pt>
                <c:pt idx="7914">
                  <c:v>56.999999999999993</c:v>
                </c:pt>
                <c:pt idx="7915">
                  <c:v>59.000000000000007</c:v>
                </c:pt>
                <c:pt idx="7916">
                  <c:v>59.000000000000007</c:v>
                </c:pt>
                <c:pt idx="7917">
                  <c:v>60.000000000000007</c:v>
                </c:pt>
                <c:pt idx="7920">
                  <c:v>60.000000000000007</c:v>
                </c:pt>
                <c:pt idx="7921">
                  <c:v>60.000000000000007</c:v>
                </c:pt>
                <c:pt idx="7922">
                  <c:v>56.999999999999993</c:v>
                </c:pt>
                <c:pt idx="7923">
                  <c:v>56.999999999999993</c:v>
                </c:pt>
                <c:pt idx="7924">
                  <c:v>60</c:v>
                </c:pt>
                <c:pt idx="7927">
                  <c:v>63.000000000000014</c:v>
                </c:pt>
                <c:pt idx="7928">
                  <c:v>64.999999999999986</c:v>
                </c:pt>
                <c:pt idx="7929">
                  <c:v>65.999999999999986</c:v>
                </c:pt>
                <c:pt idx="7930">
                  <c:v>62</c:v>
                </c:pt>
                <c:pt idx="7935">
                  <c:v>64</c:v>
                </c:pt>
                <c:pt idx="7936">
                  <c:v>61</c:v>
                </c:pt>
                <c:pt idx="7937">
                  <c:v>58.000000000000007</c:v>
                </c:pt>
                <c:pt idx="7938">
                  <c:v>56.999999999999993</c:v>
                </c:pt>
                <c:pt idx="7941">
                  <c:v>59.000000000000007</c:v>
                </c:pt>
                <c:pt idx="7942">
                  <c:v>62</c:v>
                </c:pt>
                <c:pt idx="7944">
                  <c:v>62.000000000000014</c:v>
                </c:pt>
                <c:pt idx="7945">
                  <c:v>65</c:v>
                </c:pt>
                <c:pt idx="7948">
                  <c:v>60.000000000000007</c:v>
                </c:pt>
                <c:pt idx="7949">
                  <c:v>62</c:v>
                </c:pt>
                <c:pt idx="7950">
                  <c:v>59</c:v>
                </c:pt>
                <c:pt idx="7951">
                  <c:v>58.000000000000007</c:v>
                </c:pt>
                <c:pt idx="7952">
                  <c:v>60</c:v>
                </c:pt>
                <c:pt idx="7955">
                  <c:v>59</c:v>
                </c:pt>
                <c:pt idx="7956">
                  <c:v>60</c:v>
                </c:pt>
                <c:pt idx="7957">
                  <c:v>59.000000000000007</c:v>
                </c:pt>
                <c:pt idx="7958">
                  <c:v>57.000000000000007</c:v>
                </c:pt>
                <c:pt idx="7959">
                  <c:v>56.000000000000007</c:v>
                </c:pt>
                <c:pt idx="7962">
                  <c:v>57.000000000000007</c:v>
                </c:pt>
                <c:pt idx="7963">
                  <c:v>57.000000000000007</c:v>
                </c:pt>
                <c:pt idx="7964">
                  <c:v>57.000000000000007</c:v>
                </c:pt>
                <c:pt idx="7965">
                  <c:v>56.000000000000007</c:v>
                </c:pt>
                <c:pt idx="7966">
                  <c:v>56.000000000000007</c:v>
                </c:pt>
                <c:pt idx="7969">
                  <c:v>53</c:v>
                </c:pt>
                <c:pt idx="7970">
                  <c:v>51</c:v>
                </c:pt>
                <c:pt idx="7971">
                  <c:v>51</c:v>
                </c:pt>
                <c:pt idx="7972">
                  <c:v>51</c:v>
                </c:pt>
                <c:pt idx="7973">
                  <c:v>49.000000000000007</c:v>
                </c:pt>
                <c:pt idx="7976">
                  <c:v>48.000000000000007</c:v>
                </c:pt>
                <c:pt idx="7977">
                  <c:v>47</c:v>
                </c:pt>
                <c:pt idx="7978">
                  <c:v>47</c:v>
                </c:pt>
                <c:pt idx="7979">
                  <c:v>46.000000000000007</c:v>
                </c:pt>
                <c:pt idx="7980">
                  <c:v>43.000000000000007</c:v>
                </c:pt>
                <c:pt idx="7984">
                  <c:v>47.000000000000007</c:v>
                </c:pt>
                <c:pt idx="7985">
                  <c:v>47.000000000000007</c:v>
                </c:pt>
                <c:pt idx="7986">
                  <c:v>45.000000000000007</c:v>
                </c:pt>
                <c:pt idx="7987">
                  <c:v>45.000000000000007</c:v>
                </c:pt>
                <c:pt idx="7990">
                  <c:v>45.000000000000007</c:v>
                </c:pt>
                <c:pt idx="7991">
                  <c:v>43.999999999999993</c:v>
                </c:pt>
                <c:pt idx="7992">
                  <c:v>46</c:v>
                </c:pt>
                <c:pt idx="7993">
                  <c:v>47</c:v>
                </c:pt>
                <c:pt idx="7994">
                  <c:v>47</c:v>
                </c:pt>
                <c:pt idx="7997">
                  <c:v>44.999999999999993</c:v>
                </c:pt>
                <c:pt idx="7998">
                  <c:v>44.999999999999993</c:v>
                </c:pt>
                <c:pt idx="7999">
                  <c:v>43</c:v>
                </c:pt>
                <c:pt idx="8000">
                  <c:v>44</c:v>
                </c:pt>
                <c:pt idx="8001">
                  <c:v>44</c:v>
                </c:pt>
                <c:pt idx="8004">
                  <c:v>43</c:v>
                </c:pt>
                <c:pt idx="8005">
                  <c:v>42</c:v>
                </c:pt>
                <c:pt idx="8006">
                  <c:v>40</c:v>
                </c:pt>
                <c:pt idx="8007">
                  <c:v>40</c:v>
                </c:pt>
                <c:pt idx="8008">
                  <c:v>40</c:v>
                </c:pt>
                <c:pt idx="8011">
                  <c:v>41</c:v>
                </c:pt>
                <c:pt idx="8012">
                  <c:v>44</c:v>
                </c:pt>
                <c:pt idx="8013">
                  <c:v>44.999999999999993</c:v>
                </c:pt>
                <c:pt idx="8014">
                  <c:v>46</c:v>
                </c:pt>
                <c:pt idx="8015">
                  <c:v>51</c:v>
                </c:pt>
                <c:pt idx="8018">
                  <c:v>50</c:v>
                </c:pt>
                <c:pt idx="8019">
                  <c:v>46</c:v>
                </c:pt>
                <c:pt idx="8020">
                  <c:v>46</c:v>
                </c:pt>
                <c:pt idx="8021">
                  <c:v>44</c:v>
                </c:pt>
                <c:pt idx="8022">
                  <c:v>44</c:v>
                </c:pt>
                <c:pt idx="8025">
                  <c:v>44</c:v>
                </c:pt>
                <c:pt idx="8026">
                  <c:v>43.000000000000007</c:v>
                </c:pt>
                <c:pt idx="8027">
                  <c:v>41</c:v>
                </c:pt>
                <c:pt idx="8028">
                  <c:v>39</c:v>
                </c:pt>
                <c:pt idx="8029">
                  <c:v>39</c:v>
                </c:pt>
                <c:pt idx="8032">
                  <c:v>37</c:v>
                </c:pt>
                <c:pt idx="8033">
                  <c:v>37</c:v>
                </c:pt>
                <c:pt idx="8034">
                  <c:v>36.000000000000007</c:v>
                </c:pt>
                <c:pt idx="8035">
                  <c:v>35</c:v>
                </c:pt>
                <c:pt idx="8036">
                  <c:v>29.000000000000004</c:v>
                </c:pt>
                <c:pt idx="8039">
                  <c:v>27</c:v>
                </c:pt>
                <c:pt idx="8040">
                  <c:v>29.000000000000004</c:v>
                </c:pt>
                <c:pt idx="8041">
                  <c:v>26</c:v>
                </c:pt>
                <c:pt idx="8042">
                  <c:v>29.000000000000004</c:v>
                </c:pt>
                <c:pt idx="8043">
                  <c:v>28.999999999999993</c:v>
                </c:pt>
                <c:pt idx="8046">
                  <c:v>29.000000000000004</c:v>
                </c:pt>
                <c:pt idx="8047">
                  <c:v>26</c:v>
                </c:pt>
                <c:pt idx="8048">
                  <c:v>26</c:v>
                </c:pt>
                <c:pt idx="8049">
                  <c:v>23</c:v>
                </c:pt>
                <c:pt idx="8050">
                  <c:v>20.000000000000007</c:v>
                </c:pt>
                <c:pt idx="8053">
                  <c:v>26</c:v>
                </c:pt>
                <c:pt idx="8054">
                  <c:v>25</c:v>
                </c:pt>
                <c:pt idx="8055">
                  <c:v>25</c:v>
                </c:pt>
                <c:pt idx="8056">
                  <c:v>23</c:v>
                </c:pt>
                <c:pt idx="8057">
                  <c:v>26</c:v>
                </c:pt>
                <c:pt idx="8060">
                  <c:v>24</c:v>
                </c:pt>
                <c:pt idx="8061">
                  <c:v>23</c:v>
                </c:pt>
                <c:pt idx="8062">
                  <c:v>19.000000000000007</c:v>
                </c:pt>
                <c:pt idx="8063">
                  <c:v>20.999999999999996</c:v>
                </c:pt>
                <c:pt idx="8064">
                  <c:v>21.999999999999996</c:v>
                </c:pt>
                <c:pt idx="8067">
                  <c:v>24</c:v>
                </c:pt>
                <c:pt idx="8068">
                  <c:v>21.000000000000007</c:v>
                </c:pt>
                <c:pt idx="8069">
                  <c:v>23</c:v>
                </c:pt>
                <c:pt idx="8070">
                  <c:v>26</c:v>
                </c:pt>
                <c:pt idx="8071">
                  <c:v>28.999999999999993</c:v>
                </c:pt>
                <c:pt idx="8074">
                  <c:v>27</c:v>
                </c:pt>
                <c:pt idx="8075">
                  <c:v>28.000000000000004</c:v>
                </c:pt>
                <c:pt idx="8076">
                  <c:v>30.999999999999993</c:v>
                </c:pt>
                <c:pt idx="8077">
                  <c:v>28.000000000000004</c:v>
                </c:pt>
                <c:pt idx="8078">
                  <c:v>21.999999999999996</c:v>
                </c:pt>
                <c:pt idx="8081">
                  <c:v>26</c:v>
                </c:pt>
                <c:pt idx="8082">
                  <c:v>25</c:v>
                </c:pt>
                <c:pt idx="8083">
                  <c:v>24</c:v>
                </c:pt>
                <c:pt idx="8084">
                  <c:v>25</c:v>
                </c:pt>
                <c:pt idx="8085">
                  <c:v>23</c:v>
                </c:pt>
                <c:pt idx="8088">
                  <c:v>17.000000000000004</c:v>
                </c:pt>
                <c:pt idx="8089">
                  <c:v>17.000000000000004</c:v>
                </c:pt>
                <c:pt idx="8090">
                  <c:v>14.000000000000002</c:v>
                </c:pt>
                <c:pt idx="8091">
                  <c:v>19.000000000000007</c:v>
                </c:pt>
                <c:pt idx="8092">
                  <c:v>20.000000000000007</c:v>
                </c:pt>
                <c:pt idx="8095">
                  <c:v>23</c:v>
                </c:pt>
                <c:pt idx="8096">
                  <c:v>27</c:v>
                </c:pt>
                <c:pt idx="8097">
                  <c:v>25</c:v>
                </c:pt>
                <c:pt idx="8099">
                  <c:v>20.999999999999996</c:v>
                </c:pt>
                <c:pt idx="8102">
                  <c:v>20.000000000000007</c:v>
                </c:pt>
                <c:pt idx="8103">
                  <c:v>23.000000000000011</c:v>
                </c:pt>
                <c:pt idx="8104">
                  <c:v>23.000000000000011</c:v>
                </c:pt>
                <c:pt idx="8105">
                  <c:v>21.999999999999996</c:v>
                </c:pt>
                <c:pt idx="8106">
                  <c:v>27</c:v>
                </c:pt>
                <c:pt idx="8109">
                  <c:v>26.999999999999996</c:v>
                </c:pt>
                <c:pt idx="8110">
                  <c:v>24.999999999999993</c:v>
                </c:pt>
                <c:pt idx="8111">
                  <c:v>28.999999999999996</c:v>
                </c:pt>
                <c:pt idx="8112">
                  <c:v>31.000000000000007</c:v>
                </c:pt>
                <c:pt idx="8113">
                  <c:v>30.000000000000004</c:v>
                </c:pt>
                <c:pt idx="8116">
                  <c:v>34</c:v>
                </c:pt>
                <c:pt idx="8117">
                  <c:v>31.000000000000007</c:v>
                </c:pt>
                <c:pt idx="8118">
                  <c:v>28.000000000000007</c:v>
                </c:pt>
                <c:pt idx="8119">
                  <c:v>30.000000000000004</c:v>
                </c:pt>
                <c:pt idx="8120">
                  <c:v>30.000000000000004</c:v>
                </c:pt>
                <c:pt idx="8123">
                  <c:v>34</c:v>
                </c:pt>
                <c:pt idx="8124">
                  <c:v>33</c:v>
                </c:pt>
                <c:pt idx="8125">
                  <c:v>31.000000000000007</c:v>
                </c:pt>
                <c:pt idx="8126">
                  <c:v>27.000000000000007</c:v>
                </c:pt>
                <c:pt idx="8127">
                  <c:v>28.000000000000004</c:v>
                </c:pt>
                <c:pt idx="8130">
                  <c:v>33.000000000000007</c:v>
                </c:pt>
                <c:pt idx="8131">
                  <c:v>35</c:v>
                </c:pt>
                <c:pt idx="8132">
                  <c:v>35</c:v>
                </c:pt>
                <c:pt idx="8133">
                  <c:v>34</c:v>
                </c:pt>
                <c:pt idx="8134">
                  <c:v>39</c:v>
                </c:pt>
                <c:pt idx="8137">
                  <c:v>38</c:v>
                </c:pt>
                <c:pt idx="8138">
                  <c:v>41</c:v>
                </c:pt>
                <c:pt idx="8139">
                  <c:v>36.000000000000007</c:v>
                </c:pt>
                <c:pt idx="8140">
                  <c:v>33</c:v>
                </c:pt>
                <c:pt idx="8141">
                  <c:v>34</c:v>
                </c:pt>
                <c:pt idx="8144">
                  <c:v>34</c:v>
                </c:pt>
                <c:pt idx="8145">
                  <c:v>32</c:v>
                </c:pt>
                <c:pt idx="8146">
                  <c:v>30.000000000000004</c:v>
                </c:pt>
                <c:pt idx="8147">
                  <c:v>32</c:v>
                </c:pt>
                <c:pt idx="8148">
                  <c:v>31</c:v>
                </c:pt>
                <c:pt idx="8151">
                  <c:v>31</c:v>
                </c:pt>
                <c:pt idx="8152">
                  <c:v>30.000000000000004</c:v>
                </c:pt>
                <c:pt idx="8153">
                  <c:v>28.000000000000004</c:v>
                </c:pt>
                <c:pt idx="8154">
                  <c:v>28.000000000000004</c:v>
                </c:pt>
                <c:pt idx="8155">
                  <c:v>29.000000000000004</c:v>
                </c:pt>
                <c:pt idx="8158">
                  <c:v>35</c:v>
                </c:pt>
                <c:pt idx="8159">
                  <c:v>38</c:v>
                </c:pt>
                <c:pt idx="8160">
                  <c:v>34</c:v>
                </c:pt>
                <c:pt idx="8161">
                  <c:v>35</c:v>
                </c:pt>
                <c:pt idx="8162">
                  <c:v>35</c:v>
                </c:pt>
                <c:pt idx="8165">
                  <c:v>37.000000000000007</c:v>
                </c:pt>
                <c:pt idx="8166">
                  <c:v>39</c:v>
                </c:pt>
                <c:pt idx="8167">
                  <c:v>36.000000000000007</c:v>
                </c:pt>
                <c:pt idx="8168">
                  <c:v>36.000000000000007</c:v>
                </c:pt>
                <c:pt idx="8169">
                  <c:v>42.000000000000007</c:v>
                </c:pt>
                <c:pt idx="8172">
                  <c:v>36.000000000000007</c:v>
                </c:pt>
                <c:pt idx="8173">
                  <c:v>38</c:v>
                </c:pt>
                <c:pt idx="8174">
                  <c:v>39</c:v>
                </c:pt>
                <c:pt idx="8175">
                  <c:v>44</c:v>
                </c:pt>
                <c:pt idx="8176">
                  <c:v>44.000000000000007</c:v>
                </c:pt>
                <c:pt idx="8179">
                  <c:v>42.000000000000007</c:v>
                </c:pt>
                <c:pt idx="8183">
                  <c:v>42.000000000000007</c:v>
                </c:pt>
                <c:pt idx="8186">
                  <c:v>44</c:v>
                </c:pt>
                <c:pt idx="8189">
                  <c:v>44.999999999999993</c:v>
                </c:pt>
                <c:pt idx="8190">
                  <c:v>37</c:v>
                </c:pt>
                <c:pt idx="8193">
                  <c:v>39</c:v>
                </c:pt>
                <c:pt idx="8194">
                  <c:v>37</c:v>
                </c:pt>
                <c:pt idx="8195">
                  <c:v>38</c:v>
                </c:pt>
                <c:pt idx="8196">
                  <c:v>41</c:v>
                </c:pt>
                <c:pt idx="8197">
                  <c:v>41</c:v>
                </c:pt>
                <c:pt idx="8200">
                  <c:v>41.000000000000007</c:v>
                </c:pt>
                <c:pt idx="8201">
                  <c:v>43.000000000000007</c:v>
                </c:pt>
                <c:pt idx="8202">
                  <c:v>39</c:v>
                </c:pt>
                <c:pt idx="8203">
                  <c:v>38</c:v>
                </c:pt>
                <c:pt idx="8204">
                  <c:v>38</c:v>
                </c:pt>
                <c:pt idx="8207">
                  <c:v>38</c:v>
                </c:pt>
                <c:pt idx="8208">
                  <c:v>36.000000000000007</c:v>
                </c:pt>
                <c:pt idx="8209">
                  <c:v>35.000000000000007</c:v>
                </c:pt>
                <c:pt idx="8210">
                  <c:v>35</c:v>
                </c:pt>
                <c:pt idx="8211">
                  <c:v>31</c:v>
                </c:pt>
                <c:pt idx="8214">
                  <c:v>27</c:v>
                </c:pt>
                <c:pt idx="8215">
                  <c:v>25</c:v>
                </c:pt>
                <c:pt idx="8216">
                  <c:v>28.000000000000004</c:v>
                </c:pt>
                <c:pt idx="8217">
                  <c:v>27</c:v>
                </c:pt>
                <c:pt idx="8218">
                  <c:v>26.000000000000007</c:v>
                </c:pt>
                <c:pt idx="8221">
                  <c:v>24.000000000000004</c:v>
                </c:pt>
                <c:pt idx="8222">
                  <c:v>25.000000000000007</c:v>
                </c:pt>
                <c:pt idx="8223">
                  <c:v>29.000000000000004</c:v>
                </c:pt>
                <c:pt idx="8224">
                  <c:v>28.000000000000004</c:v>
                </c:pt>
                <c:pt idx="8225">
                  <c:v>27</c:v>
                </c:pt>
                <c:pt idx="8228">
                  <c:v>26</c:v>
                </c:pt>
                <c:pt idx="8229">
                  <c:v>29.000000000000004</c:v>
                </c:pt>
                <c:pt idx="8230">
                  <c:v>29.000000000000004</c:v>
                </c:pt>
                <c:pt idx="8231">
                  <c:v>24.000000000000004</c:v>
                </c:pt>
                <c:pt idx="8232">
                  <c:v>25</c:v>
                </c:pt>
                <c:pt idx="8235">
                  <c:v>26</c:v>
                </c:pt>
                <c:pt idx="8236">
                  <c:v>24.000000000000004</c:v>
                </c:pt>
                <c:pt idx="8237">
                  <c:v>24.000000000000004</c:v>
                </c:pt>
                <c:pt idx="8238">
                  <c:v>23.000000000000004</c:v>
                </c:pt>
                <c:pt idx="8239">
                  <c:v>22.000000000000004</c:v>
                </c:pt>
                <c:pt idx="8242">
                  <c:v>20.000000000000007</c:v>
                </c:pt>
                <c:pt idx="8243">
                  <c:v>19.999999999999996</c:v>
                </c:pt>
                <c:pt idx="8244">
                  <c:v>19.999999999999996</c:v>
                </c:pt>
                <c:pt idx="8245">
                  <c:v>20.999999999999996</c:v>
                </c:pt>
                <c:pt idx="8246">
                  <c:v>16.000000000000004</c:v>
                </c:pt>
                <c:pt idx="8249">
                  <c:v>20.000000000000007</c:v>
                </c:pt>
                <c:pt idx="8250">
                  <c:v>20.000000000000007</c:v>
                </c:pt>
                <c:pt idx="8251">
                  <c:v>18.000000000000004</c:v>
                </c:pt>
                <c:pt idx="8252">
                  <c:v>21.000000000000007</c:v>
                </c:pt>
                <c:pt idx="8253">
                  <c:v>17.000000000000004</c:v>
                </c:pt>
                <c:pt idx="8256">
                  <c:v>8.0000000000000071</c:v>
                </c:pt>
                <c:pt idx="8257">
                  <c:v>17.000000000000004</c:v>
                </c:pt>
                <c:pt idx="8258">
                  <c:v>17.999999999999993</c:v>
                </c:pt>
                <c:pt idx="8259">
                  <c:v>20.999999999999996</c:v>
                </c:pt>
                <c:pt idx="8260">
                  <c:v>31.999999999999996</c:v>
                </c:pt>
                <c:pt idx="8263">
                  <c:v>34</c:v>
                </c:pt>
                <c:pt idx="8264">
                  <c:v>44</c:v>
                </c:pt>
                <c:pt idx="8265">
                  <c:v>51</c:v>
                </c:pt>
                <c:pt idx="8266">
                  <c:v>46</c:v>
                </c:pt>
                <c:pt idx="8267">
                  <c:v>38</c:v>
                </c:pt>
                <c:pt idx="8270">
                  <c:v>32.000000000000007</c:v>
                </c:pt>
                <c:pt idx="8271">
                  <c:v>29.000000000000004</c:v>
                </c:pt>
                <c:pt idx="8272">
                  <c:v>32</c:v>
                </c:pt>
                <c:pt idx="8273">
                  <c:v>30.999999999999993</c:v>
                </c:pt>
                <c:pt idx="8274">
                  <c:v>26.000000000000007</c:v>
                </c:pt>
                <c:pt idx="8277">
                  <c:v>20.999999999999996</c:v>
                </c:pt>
                <c:pt idx="8278">
                  <c:v>23.000000000000004</c:v>
                </c:pt>
                <c:pt idx="8279">
                  <c:v>19.000000000000007</c:v>
                </c:pt>
                <c:pt idx="8280">
                  <c:v>23.000000000000004</c:v>
                </c:pt>
                <c:pt idx="8281">
                  <c:v>21.000000000000004</c:v>
                </c:pt>
                <c:pt idx="8284">
                  <c:v>22.000000000000004</c:v>
                </c:pt>
                <c:pt idx="8285">
                  <c:v>28.000000000000004</c:v>
                </c:pt>
                <c:pt idx="8286">
                  <c:v>28.999999999999996</c:v>
                </c:pt>
                <c:pt idx="8287">
                  <c:v>31.999999999999996</c:v>
                </c:pt>
                <c:pt idx="8292">
                  <c:v>28.999999999999996</c:v>
                </c:pt>
                <c:pt idx="8293">
                  <c:v>27</c:v>
                </c:pt>
                <c:pt idx="8294">
                  <c:v>25.000000000000007</c:v>
                </c:pt>
                <c:pt idx="8295">
                  <c:v>23.000000000000004</c:v>
                </c:pt>
                <c:pt idx="8298">
                  <c:v>23.999999999999993</c:v>
                </c:pt>
                <c:pt idx="8299">
                  <c:v>22.000000000000004</c:v>
                </c:pt>
                <c:pt idx="8300">
                  <c:v>23.000000000000004</c:v>
                </c:pt>
                <c:pt idx="8301">
                  <c:v>29.000000000000004</c:v>
                </c:pt>
                <c:pt idx="8302">
                  <c:v>24.000000000000004</c:v>
                </c:pt>
                <c:pt idx="8305">
                  <c:v>22.000000000000004</c:v>
                </c:pt>
                <c:pt idx="8306">
                  <c:v>22.000000000000004</c:v>
                </c:pt>
                <c:pt idx="8307">
                  <c:v>22.000000000000004</c:v>
                </c:pt>
                <c:pt idx="8308">
                  <c:v>20.999999999999996</c:v>
                </c:pt>
                <c:pt idx="8312">
                  <c:v>19.999999999999996</c:v>
                </c:pt>
                <c:pt idx="8313">
                  <c:v>25</c:v>
                </c:pt>
                <c:pt idx="8314">
                  <c:v>23</c:v>
                </c:pt>
                <c:pt idx="8315">
                  <c:v>26.999999999999996</c:v>
                </c:pt>
                <c:pt idx="8316">
                  <c:v>25</c:v>
                </c:pt>
                <c:pt idx="8319">
                  <c:v>27</c:v>
                </c:pt>
                <c:pt idx="8320">
                  <c:v>25</c:v>
                </c:pt>
                <c:pt idx="8321">
                  <c:v>21.999999999999996</c:v>
                </c:pt>
                <c:pt idx="8322">
                  <c:v>20.999999999999996</c:v>
                </c:pt>
                <c:pt idx="8323">
                  <c:v>21.999999999999996</c:v>
                </c:pt>
                <c:pt idx="8326">
                  <c:v>20.999999999999996</c:v>
                </c:pt>
                <c:pt idx="8327">
                  <c:v>22.000000000000004</c:v>
                </c:pt>
                <c:pt idx="8328">
                  <c:v>21.000000000000004</c:v>
                </c:pt>
                <c:pt idx="8329">
                  <c:v>22.000000000000004</c:v>
                </c:pt>
                <c:pt idx="8330">
                  <c:v>20.000000000000007</c:v>
                </c:pt>
                <c:pt idx="8333">
                  <c:v>20</c:v>
                </c:pt>
                <c:pt idx="8334">
                  <c:v>23</c:v>
                </c:pt>
                <c:pt idx="8335">
                  <c:v>22.000000000000004</c:v>
                </c:pt>
                <c:pt idx="8336">
                  <c:v>24</c:v>
                </c:pt>
                <c:pt idx="8337">
                  <c:v>23</c:v>
                </c:pt>
                <c:pt idx="8341">
                  <c:v>26</c:v>
                </c:pt>
                <c:pt idx="8342">
                  <c:v>27</c:v>
                </c:pt>
                <c:pt idx="8343">
                  <c:v>28.999999999999996</c:v>
                </c:pt>
                <c:pt idx="8344">
                  <c:v>32.999999999999993</c:v>
                </c:pt>
                <c:pt idx="8347">
                  <c:v>36</c:v>
                </c:pt>
                <c:pt idx="8348">
                  <c:v>32</c:v>
                </c:pt>
                <c:pt idx="8349">
                  <c:v>31.999999999999996</c:v>
                </c:pt>
                <c:pt idx="8350">
                  <c:v>29.000000000000004</c:v>
                </c:pt>
                <c:pt idx="8351">
                  <c:v>27</c:v>
                </c:pt>
                <c:pt idx="8354">
                  <c:v>25.000000000000007</c:v>
                </c:pt>
                <c:pt idx="8355">
                  <c:v>26</c:v>
                </c:pt>
                <c:pt idx="8356">
                  <c:v>28.000000000000004</c:v>
                </c:pt>
                <c:pt idx="8357">
                  <c:v>26</c:v>
                </c:pt>
                <c:pt idx="8358">
                  <c:v>24.000000000000004</c:v>
                </c:pt>
                <c:pt idx="8361">
                  <c:v>25.000000000000007</c:v>
                </c:pt>
                <c:pt idx="8362">
                  <c:v>24.000000000000004</c:v>
                </c:pt>
                <c:pt idx="8363">
                  <c:v>25.000000000000007</c:v>
                </c:pt>
                <c:pt idx="8364">
                  <c:v>22.000000000000004</c:v>
                </c:pt>
                <c:pt idx="8365">
                  <c:v>21.000000000000007</c:v>
                </c:pt>
                <c:pt idx="8368">
                  <c:v>22.000000000000007</c:v>
                </c:pt>
                <c:pt idx="8369">
                  <c:v>21.000000000000007</c:v>
                </c:pt>
                <c:pt idx="8370">
                  <c:v>24.000000000000004</c:v>
                </c:pt>
                <c:pt idx="8371">
                  <c:v>26</c:v>
                </c:pt>
                <c:pt idx="8372">
                  <c:v>24.000000000000004</c:v>
                </c:pt>
                <c:pt idx="8375">
                  <c:v>24.000000000000004</c:v>
                </c:pt>
                <c:pt idx="8376">
                  <c:v>24.000000000000004</c:v>
                </c:pt>
                <c:pt idx="8377">
                  <c:v>23.000000000000004</c:v>
                </c:pt>
                <c:pt idx="8378">
                  <c:v>22.000000000000004</c:v>
                </c:pt>
                <c:pt idx="8379">
                  <c:v>20.999999999999996</c:v>
                </c:pt>
                <c:pt idx="8382">
                  <c:v>22.000000000000007</c:v>
                </c:pt>
                <c:pt idx="8383">
                  <c:v>22.000000000000004</c:v>
                </c:pt>
                <c:pt idx="8384">
                  <c:v>19.000000000000007</c:v>
                </c:pt>
                <c:pt idx="8385">
                  <c:v>21.000000000000004</c:v>
                </c:pt>
                <c:pt idx="8386">
                  <c:v>22.000000000000007</c:v>
                </c:pt>
                <c:pt idx="8389">
                  <c:v>22.000000000000004</c:v>
                </c:pt>
                <c:pt idx="8390">
                  <c:v>21.000000000000007</c:v>
                </c:pt>
                <c:pt idx="8391">
                  <c:v>20.000000000000007</c:v>
                </c:pt>
                <c:pt idx="8392">
                  <c:v>19.999999999999996</c:v>
                </c:pt>
                <c:pt idx="8393">
                  <c:v>20.000000000000007</c:v>
                </c:pt>
                <c:pt idx="8396">
                  <c:v>20.000000000000007</c:v>
                </c:pt>
                <c:pt idx="8397">
                  <c:v>18.000000000000004</c:v>
                </c:pt>
                <c:pt idx="8398">
                  <c:v>17.999999999999993</c:v>
                </c:pt>
                <c:pt idx="8399">
                  <c:v>17.999999999999993</c:v>
                </c:pt>
                <c:pt idx="8400">
                  <c:v>17.999999999999993</c:v>
                </c:pt>
                <c:pt idx="8403">
                  <c:v>18.999999999999993</c:v>
                </c:pt>
                <c:pt idx="8404">
                  <c:v>17.999999999999993</c:v>
                </c:pt>
                <c:pt idx="8405">
                  <c:v>16.999999999999993</c:v>
                </c:pt>
                <c:pt idx="8406">
                  <c:v>17.999999999999993</c:v>
                </c:pt>
                <c:pt idx="8407">
                  <c:v>17.999999999999993</c:v>
                </c:pt>
                <c:pt idx="8410">
                  <c:v>18.999999999999993</c:v>
                </c:pt>
                <c:pt idx="8411">
                  <c:v>19.999999999999996</c:v>
                </c:pt>
                <c:pt idx="8412">
                  <c:v>23.000000000000004</c:v>
                </c:pt>
                <c:pt idx="8413">
                  <c:v>21.000000000000007</c:v>
                </c:pt>
                <c:pt idx="8414">
                  <c:v>24.000000000000004</c:v>
                </c:pt>
                <c:pt idx="8417">
                  <c:v>25.000000000000007</c:v>
                </c:pt>
                <c:pt idx="8418">
                  <c:v>22.000000000000007</c:v>
                </c:pt>
                <c:pt idx="8419">
                  <c:v>20.000000000000007</c:v>
                </c:pt>
                <c:pt idx="8420">
                  <c:v>20.000000000000007</c:v>
                </c:pt>
                <c:pt idx="8421">
                  <c:v>18.999999999999993</c:v>
                </c:pt>
                <c:pt idx="8424">
                  <c:v>19.000000000000007</c:v>
                </c:pt>
                <c:pt idx="8425">
                  <c:v>17.000000000000004</c:v>
                </c:pt>
                <c:pt idx="8426">
                  <c:v>23.000000000000004</c:v>
                </c:pt>
                <c:pt idx="8427">
                  <c:v>23.000000000000004</c:v>
                </c:pt>
                <c:pt idx="8428">
                  <c:v>27</c:v>
                </c:pt>
                <c:pt idx="8431">
                  <c:v>28.000000000000004</c:v>
                </c:pt>
                <c:pt idx="8432">
                  <c:v>28.000000000000004</c:v>
                </c:pt>
                <c:pt idx="8433">
                  <c:v>24.999999999999993</c:v>
                </c:pt>
                <c:pt idx="8434">
                  <c:v>24</c:v>
                </c:pt>
                <c:pt idx="8435">
                  <c:v>23</c:v>
                </c:pt>
                <c:pt idx="8438">
                  <c:v>23.999999999999993</c:v>
                </c:pt>
                <c:pt idx="8439">
                  <c:v>23</c:v>
                </c:pt>
                <c:pt idx="8440">
                  <c:v>20.999999999999996</c:v>
                </c:pt>
                <c:pt idx="8441">
                  <c:v>23.000000000000004</c:v>
                </c:pt>
                <c:pt idx="8442">
                  <c:v>22.000000000000007</c:v>
                </c:pt>
                <c:pt idx="8445">
                  <c:v>20.999999999999996</c:v>
                </c:pt>
                <c:pt idx="8446">
                  <c:v>23</c:v>
                </c:pt>
                <c:pt idx="8447">
                  <c:v>20.999999999999996</c:v>
                </c:pt>
                <c:pt idx="8448">
                  <c:v>21.999999999999996</c:v>
                </c:pt>
                <c:pt idx="8449">
                  <c:v>21.999999999999996</c:v>
                </c:pt>
                <c:pt idx="8452">
                  <c:v>19.999999999999996</c:v>
                </c:pt>
                <c:pt idx="8453">
                  <c:v>19.999999999999996</c:v>
                </c:pt>
                <c:pt idx="8454">
                  <c:v>20.999999999999996</c:v>
                </c:pt>
                <c:pt idx="8455">
                  <c:v>19.999999999999996</c:v>
                </c:pt>
                <c:pt idx="8456">
                  <c:v>18.999999999999993</c:v>
                </c:pt>
                <c:pt idx="8459">
                  <c:v>18.999999999999993</c:v>
                </c:pt>
                <c:pt idx="8460">
                  <c:v>16.999999999999993</c:v>
                </c:pt>
                <c:pt idx="8461">
                  <c:v>16.999999999999993</c:v>
                </c:pt>
                <c:pt idx="8462">
                  <c:v>18.999999999999993</c:v>
                </c:pt>
                <c:pt idx="8463">
                  <c:v>16.999999999999993</c:v>
                </c:pt>
                <c:pt idx="8466">
                  <c:v>16.999999999999993</c:v>
                </c:pt>
                <c:pt idx="8467">
                  <c:v>18.999999999999993</c:v>
                </c:pt>
                <c:pt idx="8468">
                  <c:v>18.999999999999993</c:v>
                </c:pt>
                <c:pt idx="8469">
                  <c:v>20.999999999999996</c:v>
                </c:pt>
                <c:pt idx="8470">
                  <c:v>18.999999999999993</c:v>
                </c:pt>
                <c:pt idx="8473">
                  <c:v>18.999999999999993</c:v>
                </c:pt>
                <c:pt idx="8474">
                  <c:v>18.999999999999993</c:v>
                </c:pt>
                <c:pt idx="8475">
                  <c:v>18.000000000000004</c:v>
                </c:pt>
                <c:pt idx="8476">
                  <c:v>19.000000000000007</c:v>
                </c:pt>
                <c:pt idx="8477">
                  <c:v>18.000000000000004</c:v>
                </c:pt>
                <c:pt idx="8480">
                  <c:v>18.000000000000004</c:v>
                </c:pt>
                <c:pt idx="8481">
                  <c:v>18.000000000000004</c:v>
                </c:pt>
                <c:pt idx="8482">
                  <c:v>21.000000000000007</c:v>
                </c:pt>
                <c:pt idx="8483">
                  <c:v>21.000000000000007</c:v>
                </c:pt>
                <c:pt idx="8484">
                  <c:v>20.999999999999996</c:v>
                </c:pt>
                <c:pt idx="8487">
                  <c:v>19.000000000000007</c:v>
                </c:pt>
                <c:pt idx="8488">
                  <c:v>17.999999999999993</c:v>
                </c:pt>
                <c:pt idx="8489">
                  <c:v>17.000000000000004</c:v>
                </c:pt>
                <c:pt idx="8490">
                  <c:v>19.000000000000007</c:v>
                </c:pt>
                <c:pt idx="8491">
                  <c:v>19.000000000000007</c:v>
                </c:pt>
                <c:pt idx="8494">
                  <c:v>20.000000000000007</c:v>
                </c:pt>
                <c:pt idx="8495">
                  <c:v>19.000000000000007</c:v>
                </c:pt>
                <c:pt idx="8496">
                  <c:v>16.000000000000004</c:v>
                </c:pt>
                <c:pt idx="8497">
                  <c:v>16.000000000000004</c:v>
                </c:pt>
                <c:pt idx="8498">
                  <c:v>16.000000000000004</c:v>
                </c:pt>
                <c:pt idx="8501">
                  <c:v>16.000000000000004</c:v>
                </c:pt>
                <c:pt idx="8502">
                  <c:v>25</c:v>
                </c:pt>
                <c:pt idx="8503">
                  <c:v>24</c:v>
                </c:pt>
                <c:pt idx="8504">
                  <c:v>21.999999999999996</c:v>
                </c:pt>
                <c:pt idx="8505">
                  <c:v>19.999999999999996</c:v>
                </c:pt>
                <c:pt idx="8508">
                  <c:v>18.999999999999993</c:v>
                </c:pt>
                <c:pt idx="8509">
                  <c:v>18.999999999999993</c:v>
                </c:pt>
                <c:pt idx="8510">
                  <c:v>18.999999999999993</c:v>
                </c:pt>
                <c:pt idx="8511">
                  <c:v>17.000000000000004</c:v>
                </c:pt>
                <c:pt idx="8512">
                  <c:v>17.000000000000004</c:v>
                </c:pt>
                <c:pt idx="8515">
                  <c:v>18.000000000000004</c:v>
                </c:pt>
                <c:pt idx="8516">
                  <c:v>18.000000000000004</c:v>
                </c:pt>
                <c:pt idx="8517">
                  <c:v>18.000000000000004</c:v>
                </c:pt>
                <c:pt idx="8518">
                  <c:v>18.000000000000004</c:v>
                </c:pt>
                <c:pt idx="8519">
                  <c:v>18.000000000000004</c:v>
                </c:pt>
                <c:pt idx="8522">
                  <c:v>18.000000000000004</c:v>
                </c:pt>
                <c:pt idx="8523">
                  <c:v>18.999999999999993</c:v>
                </c:pt>
                <c:pt idx="8524">
                  <c:v>20.999999999999996</c:v>
                </c:pt>
                <c:pt idx="8525">
                  <c:v>19.999999999999996</c:v>
                </c:pt>
                <c:pt idx="8526">
                  <c:v>19.999999999999996</c:v>
                </c:pt>
                <c:pt idx="8529">
                  <c:v>19.000000000000007</c:v>
                </c:pt>
                <c:pt idx="8530">
                  <c:v>17.999999999999993</c:v>
                </c:pt>
                <c:pt idx="8531">
                  <c:v>17.999999999999993</c:v>
                </c:pt>
                <c:pt idx="8532">
                  <c:v>19.000000000000007</c:v>
                </c:pt>
                <c:pt idx="8533">
                  <c:v>16.000000000000004</c:v>
                </c:pt>
                <c:pt idx="8536">
                  <c:v>17.000000000000004</c:v>
                </c:pt>
                <c:pt idx="8537">
                  <c:v>17.000000000000004</c:v>
                </c:pt>
                <c:pt idx="8538">
                  <c:v>18.000000000000004</c:v>
                </c:pt>
                <c:pt idx="8539">
                  <c:v>18.000000000000004</c:v>
                </c:pt>
                <c:pt idx="8540">
                  <c:v>17.999999999999993</c:v>
                </c:pt>
                <c:pt idx="8543">
                  <c:v>15.000000000000002</c:v>
                </c:pt>
                <c:pt idx="8544">
                  <c:v>16.999999999999993</c:v>
                </c:pt>
                <c:pt idx="8545">
                  <c:v>16.000000000000004</c:v>
                </c:pt>
                <c:pt idx="8550">
                  <c:v>17.999999999999993</c:v>
                </c:pt>
                <c:pt idx="8551">
                  <c:v>17.000000000000004</c:v>
                </c:pt>
                <c:pt idx="8552">
                  <c:v>18.999999999999993</c:v>
                </c:pt>
                <c:pt idx="8557">
                  <c:v>14.000000000000002</c:v>
                </c:pt>
                <c:pt idx="8558">
                  <c:v>13</c:v>
                </c:pt>
                <c:pt idx="8559">
                  <c:v>17.999999999999993</c:v>
                </c:pt>
                <c:pt idx="8560">
                  <c:v>16.999999999999993</c:v>
                </c:pt>
                <c:pt idx="8561">
                  <c:v>16.999999999999993</c:v>
                </c:pt>
                <c:pt idx="8564">
                  <c:v>17.999999999999993</c:v>
                </c:pt>
                <c:pt idx="8565">
                  <c:v>20.999999999999996</c:v>
                </c:pt>
                <c:pt idx="8566">
                  <c:v>18.999999999999993</c:v>
                </c:pt>
                <c:pt idx="8567">
                  <c:v>16.999999999999993</c:v>
                </c:pt>
                <c:pt idx="8568">
                  <c:v>17.999999999999993</c:v>
                </c:pt>
                <c:pt idx="8571">
                  <c:v>17.999999999999993</c:v>
                </c:pt>
                <c:pt idx="8572">
                  <c:v>18.999999999999993</c:v>
                </c:pt>
                <c:pt idx="8573">
                  <c:v>16.999999999999993</c:v>
                </c:pt>
                <c:pt idx="8574">
                  <c:v>16.999999999999993</c:v>
                </c:pt>
                <c:pt idx="8575">
                  <c:v>18.999999999999993</c:v>
                </c:pt>
                <c:pt idx="8578">
                  <c:v>19.999999999999996</c:v>
                </c:pt>
                <c:pt idx="8579">
                  <c:v>16.999999999999993</c:v>
                </c:pt>
                <c:pt idx="8580">
                  <c:v>18.999999999999993</c:v>
                </c:pt>
                <c:pt idx="8581">
                  <c:v>20.000000000000007</c:v>
                </c:pt>
                <c:pt idx="8582">
                  <c:v>20.999999999999996</c:v>
                </c:pt>
                <c:pt idx="8585">
                  <c:v>20.999999999999996</c:v>
                </c:pt>
                <c:pt idx="8586">
                  <c:v>20.999999999999996</c:v>
                </c:pt>
                <c:pt idx="8587">
                  <c:v>21.999999999999996</c:v>
                </c:pt>
                <c:pt idx="8588">
                  <c:v>21.999999999999996</c:v>
                </c:pt>
                <c:pt idx="8589">
                  <c:v>24</c:v>
                </c:pt>
                <c:pt idx="8592">
                  <c:v>26.999999999999996</c:v>
                </c:pt>
                <c:pt idx="8593">
                  <c:v>25</c:v>
                </c:pt>
                <c:pt idx="8594">
                  <c:v>25.999999999999996</c:v>
                </c:pt>
                <c:pt idx="8595">
                  <c:v>25</c:v>
                </c:pt>
                <c:pt idx="8596">
                  <c:v>25</c:v>
                </c:pt>
                <c:pt idx="8599">
                  <c:v>31.999999999999996</c:v>
                </c:pt>
                <c:pt idx="8600">
                  <c:v>31.999999999999996</c:v>
                </c:pt>
                <c:pt idx="8601">
                  <c:v>33.000000000000007</c:v>
                </c:pt>
                <c:pt idx="8602">
                  <c:v>33.000000000000007</c:v>
                </c:pt>
                <c:pt idx="8603">
                  <c:v>36.000000000000007</c:v>
                </c:pt>
                <c:pt idx="8606">
                  <c:v>36.999999999999993</c:v>
                </c:pt>
                <c:pt idx="8607">
                  <c:v>38.000000000000007</c:v>
                </c:pt>
                <c:pt idx="8608">
                  <c:v>38.000000000000007</c:v>
                </c:pt>
                <c:pt idx="8609">
                  <c:v>41</c:v>
                </c:pt>
                <c:pt idx="8610">
                  <c:v>40</c:v>
                </c:pt>
                <c:pt idx="8613">
                  <c:v>37.000000000000007</c:v>
                </c:pt>
                <c:pt idx="8614">
                  <c:v>36.000000000000007</c:v>
                </c:pt>
                <c:pt idx="8615">
                  <c:v>37.999999999999993</c:v>
                </c:pt>
                <c:pt idx="8616">
                  <c:v>38.000000000000007</c:v>
                </c:pt>
                <c:pt idx="8617">
                  <c:v>38.000000000000007</c:v>
                </c:pt>
                <c:pt idx="8620">
                  <c:v>38.000000000000007</c:v>
                </c:pt>
                <c:pt idx="8621">
                  <c:v>39.000000000000007</c:v>
                </c:pt>
                <c:pt idx="8622">
                  <c:v>37.000000000000007</c:v>
                </c:pt>
                <c:pt idx="8623">
                  <c:v>35</c:v>
                </c:pt>
                <c:pt idx="8624">
                  <c:v>37.000000000000007</c:v>
                </c:pt>
                <c:pt idx="8627">
                  <c:v>37.000000000000007</c:v>
                </c:pt>
                <c:pt idx="8628">
                  <c:v>35</c:v>
                </c:pt>
                <c:pt idx="8629">
                  <c:v>38.000000000000007</c:v>
                </c:pt>
                <c:pt idx="8630">
                  <c:v>41</c:v>
                </c:pt>
                <c:pt idx="8631">
                  <c:v>41.999999999999993</c:v>
                </c:pt>
                <c:pt idx="8634">
                  <c:v>40</c:v>
                </c:pt>
                <c:pt idx="8635">
                  <c:v>37.999999999999993</c:v>
                </c:pt>
                <c:pt idx="8636">
                  <c:v>36</c:v>
                </c:pt>
                <c:pt idx="8637">
                  <c:v>36</c:v>
                </c:pt>
                <c:pt idx="8638">
                  <c:v>36</c:v>
                </c:pt>
                <c:pt idx="8641">
                  <c:v>37.999999999999993</c:v>
                </c:pt>
                <c:pt idx="8642">
                  <c:v>43.999999999999993</c:v>
                </c:pt>
                <c:pt idx="8643">
                  <c:v>43.999999999999993</c:v>
                </c:pt>
                <c:pt idx="8644">
                  <c:v>41</c:v>
                </c:pt>
                <c:pt idx="8649">
                  <c:v>41</c:v>
                </c:pt>
                <c:pt idx="8650">
                  <c:v>38.999999999999993</c:v>
                </c:pt>
                <c:pt idx="8651">
                  <c:v>38.999999999999993</c:v>
                </c:pt>
                <c:pt idx="8652">
                  <c:v>41</c:v>
                </c:pt>
                <c:pt idx="8655">
                  <c:v>40</c:v>
                </c:pt>
                <c:pt idx="8656">
                  <c:v>43</c:v>
                </c:pt>
                <c:pt idx="8657">
                  <c:v>43</c:v>
                </c:pt>
                <c:pt idx="8658">
                  <c:v>42.999999999999993</c:v>
                </c:pt>
                <c:pt idx="8659">
                  <c:v>42.999999999999993</c:v>
                </c:pt>
                <c:pt idx="8662">
                  <c:v>42.999999999999993</c:v>
                </c:pt>
                <c:pt idx="8663">
                  <c:v>47.000000000000007</c:v>
                </c:pt>
                <c:pt idx="8664">
                  <c:v>44.999999999999993</c:v>
                </c:pt>
                <c:pt idx="8665">
                  <c:v>42.999999999999993</c:v>
                </c:pt>
                <c:pt idx="8666">
                  <c:v>42.999999999999993</c:v>
                </c:pt>
                <c:pt idx="8669">
                  <c:v>44.999999999999993</c:v>
                </c:pt>
                <c:pt idx="8670">
                  <c:v>44.999999999999993</c:v>
                </c:pt>
                <c:pt idx="8671">
                  <c:v>48.000000000000007</c:v>
                </c:pt>
                <c:pt idx="8672">
                  <c:v>48.000000000000007</c:v>
                </c:pt>
                <c:pt idx="8673">
                  <c:v>49.000000000000007</c:v>
                </c:pt>
                <c:pt idx="8676">
                  <c:v>52</c:v>
                </c:pt>
                <c:pt idx="8677">
                  <c:v>50</c:v>
                </c:pt>
                <c:pt idx="8678">
                  <c:v>48</c:v>
                </c:pt>
                <c:pt idx="8679">
                  <c:v>48</c:v>
                </c:pt>
                <c:pt idx="8680">
                  <c:v>48</c:v>
                </c:pt>
                <c:pt idx="8683">
                  <c:v>49.000000000000007</c:v>
                </c:pt>
                <c:pt idx="8684">
                  <c:v>52</c:v>
                </c:pt>
                <c:pt idx="8685">
                  <c:v>53</c:v>
                </c:pt>
                <c:pt idx="8686">
                  <c:v>57.000000000000007</c:v>
                </c:pt>
                <c:pt idx="8687">
                  <c:v>54</c:v>
                </c:pt>
                <c:pt idx="8690">
                  <c:v>54</c:v>
                </c:pt>
                <c:pt idx="8691">
                  <c:v>56.000000000000007</c:v>
                </c:pt>
                <c:pt idx="8692">
                  <c:v>58.000000000000007</c:v>
                </c:pt>
                <c:pt idx="8693">
                  <c:v>57.000000000000007</c:v>
                </c:pt>
                <c:pt idx="8694">
                  <c:v>55.000000000000007</c:v>
                </c:pt>
                <c:pt idx="8698">
                  <c:v>52</c:v>
                </c:pt>
                <c:pt idx="8699">
                  <c:v>49.000000000000007</c:v>
                </c:pt>
                <c:pt idx="8700">
                  <c:v>48.000000000000007</c:v>
                </c:pt>
                <c:pt idx="8701">
                  <c:v>51</c:v>
                </c:pt>
                <c:pt idx="8704">
                  <c:v>52</c:v>
                </c:pt>
                <c:pt idx="8705">
                  <c:v>50</c:v>
                </c:pt>
                <c:pt idx="8706">
                  <c:v>50</c:v>
                </c:pt>
                <c:pt idx="8707">
                  <c:v>50</c:v>
                </c:pt>
                <c:pt idx="8708">
                  <c:v>51</c:v>
                </c:pt>
                <c:pt idx="8711">
                  <c:v>50</c:v>
                </c:pt>
                <c:pt idx="8712">
                  <c:v>49.000000000000007</c:v>
                </c:pt>
                <c:pt idx="8713">
                  <c:v>46.000000000000007</c:v>
                </c:pt>
                <c:pt idx="8714">
                  <c:v>46.000000000000007</c:v>
                </c:pt>
                <c:pt idx="8715">
                  <c:v>43</c:v>
                </c:pt>
                <c:pt idx="8718">
                  <c:v>43.999999999999993</c:v>
                </c:pt>
                <c:pt idx="8719">
                  <c:v>44.000000000000007</c:v>
                </c:pt>
                <c:pt idx="8720">
                  <c:v>46.000000000000007</c:v>
                </c:pt>
                <c:pt idx="8721">
                  <c:v>47.000000000000007</c:v>
                </c:pt>
                <c:pt idx="8722">
                  <c:v>45.000000000000007</c:v>
                </c:pt>
                <c:pt idx="8725">
                  <c:v>44.000000000000007</c:v>
                </c:pt>
                <c:pt idx="8726">
                  <c:v>47.000000000000007</c:v>
                </c:pt>
                <c:pt idx="8727">
                  <c:v>47.000000000000007</c:v>
                </c:pt>
                <c:pt idx="8728">
                  <c:v>47.000000000000007</c:v>
                </c:pt>
                <c:pt idx="8729">
                  <c:v>46.000000000000007</c:v>
                </c:pt>
                <c:pt idx="8732">
                  <c:v>48.000000000000007</c:v>
                </c:pt>
                <c:pt idx="8733">
                  <c:v>46.000000000000007</c:v>
                </c:pt>
                <c:pt idx="8734">
                  <c:v>46.000000000000007</c:v>
                </c:pt>
                <c:pt idx="8735">
                  <c:v>46.000000000000007</c:v>
                </c:pt>
                <c:pt idx="8736">
                  <c:v>44.000000000000007</c:v>
                </c:pt>
                <c:pt idx="8739">
                  <c:v>44.000000000000007</c:v>
                </c:pt>
                <c:pt idx="8740">
                  <c:v>44.000000000000007</c:v>
                </c:pt>
                <c:pt idx="8741">
                  <c:v>38.999999999999993</c:v>
                </c:pt>
                <c:pt idx="8742">
                  <c:v>34</c:v>
                </c:pt>
                <c:pt idx="8743">
                  <c:v>36.999999999999993</c:v>
                </c:pt>
                <c:pt idx="8746">
                  <c:v>35.999999999999993</c:v>
                </c:pt>
                <c:pt idx="8747">
                  <c:v>37.000000000000007</c:v>
                </c:pt>
                <c:pt idx="8748">
                  <c:v>37.000000000000007</c:v>
                </c:pt>
                <c:pt idx="8749">
                  <c:v>34</c:v>
                </c:pt>
                <c:pt idx="8750">
                  <c:v>35</c:v>
                </c:pt>
                <c:pt idx="8753">
                  <c:v>31.999999999999996</c:v>
                </c:pt>
                <c:pt idx="8754">
                  <c:v>28.999999999999996</c:v>
                </c:pt>
                <c:pt idx="8755">
                  <c:v>31</c:v>
                </c:pt>
                <c:pt idx="8756">
                  <c:v>32</c:v>
                </c:pt>
                <c:pt idx="8757">
                  <c:v>32</c:v>
                </c:pt>
                <c:pt idx="8760">
                  <c:v>31</c:v>
                </c:pt>
                <c:pt idx="8761">
                  <c:v>31</c:v>
                </c:pt>
                <c:pt idx="8762">
                  <c:v>32</c:v>
                </c:pt>
                <c:pt idx="8763">
                  <c:v>32.000000000000007</c:v>
                </c:pt>
                <c:pt idx="8764">
                  <c:v>33</c:v>
                </c:pt>
                <c:pt idx="8767">
                  <c:v>32.000000000000007</c:v>
                </c:pt>
                <c:pt idx="8768">
                  <c:v>31.000000000000007</c:v>
                </c:pt>
                <c:pt idx="8769">
                  <c:v>29.000000000000004</c:v>
                </c:pt>
                <c:pt idx="8770">
                  <c:v>29.000000000000004</c:v>
                </c:pt>
                <c:pt idx="8771">
                  <c:v>28.000000000000004</c:v>
                </c:pt>
                <c:pt idx="8774">
                  <c:v>30.000000000000004</c:v>
                </c:pt>
                <c:pt idx="8775">
                  <c:v>29.000000000000004</c:v>
                </c:pt>
                <c:pt idx="8776">
                  <c:v>30.000000000000004</c:v>
                </c:pt>
                <c:pt idx="8777">
                  <c:v>29.000000000000004</c:v>
                </c:pt>
                <c:pt idx="8778">
                  <c:v>28.000000000000004</c:v>
                </c:pt>
                <c:pt idx="8781">
                  <c:v>27</c:v>
                </c:pt>
                <c:pt idx="8782">
                  <c:v>25</c:v>
                </c:pt>
                <c:pt idx="8783">
                  <c:v>27</c:v>
                </c:pt>
                <c:pt idx="8784">
                  <c:v>25</c:v>
                </c:pt>
                <c:pt idx="8785">
                  <c:v>26</c:v>
                </c:pt>
                <c:pt idx="8788">
                  <c:v>28.000000000000004</c:v>
                </c:pt>
                <c:pt idx="8789">
                  <c:v>27</c:v>
                </c:pt>
                <c:pt idx="8790">
                  <c:v>29.000000000000004</c:v>
                </c:pt>
                <c:pt idx="8791">
                  <c:v>33</c:v>
                </c:pt>
                <c:pt idx="8792">
                  <c:v>33</c:v>
                </c:pt>
                <c:pt idx="8795">
                  <c:v>32</c:v>
                </c:pt>
                <c:pt idx="8796">
                  <c:v>31</c:v>
                </c:pt>
                <c:pt idx="8797">
                  <c:v>35</c:v>
                </c:pt>
                <c:pt idx="8798">
                  <c:v>37</c:v>
                </c:pt>
                <c:pt idx="8799">
                  <c:v>35</c:v>
                </c:pt>
                <c:pt idx="8802">
                  <c:v>36</c:v>
                </c:pt>
                <c:pt idx="8803">
                  <c:v>37</c:v>
                </c:pt>
                <c:pt idx="8804">
                  <c:v>37</c:v>
                </c:pt>
                <c:pt idx="8805">
                  <c:v>37</c:v>
                </c:pt>
                <c:pt idx="8806">
                  <c:v>37</c:v>
                </c:pt>
                <c:pt idx="8809">
                  <c:v>38</c:v>
                </c:pt>
                <c:pt idx="8810">
                  <c:v>40</c:v>
                </c:pt>
                <c:pt idx="8811">
                  <c:v>38</c:v>
                </c:pt>
                <c:pt idx="8812">
                  <c:v>41</c:v>
                </c:pt>
                <c:pt idx="8813">
                  <c:v>43</c:v>
                </c:pt>
                <c:pt idx="8816">
                  <c:v>42</c:v>
                </c:pt>
                <c:pt idx="8817">
                  <c:v>42</c:v>
                </c:pt>
                <c:pt idx="8818">
                  <c:v>41</c:v>
                </c:pt>
                <c:pt idx="8819">
                  <c:v>42</c:v>
                </c:pt>
                <c:pt idx="8820">
                  <c:v>46</c:v>
                </c:pt>
                <c:pt idx="8823">
                  <c:v>49</c:v>
                </c:pt>
                <c:pt idx="8824">
                  <c:v>50</c:v>
                </c:pt>
                <c:pt idx="8825">
                  <c:v>49</c:v>
                </c:pt>
                <c:pt idx="8826">
                  <c:v>49</c:v>
                </c:pt>
                <c:pt idx="8827">
                  <c:v>49</c:v>
                </c:pt>
                <c:pt idx="8830">
                  <c:v>51</c:v>
                </c:pt>
                <c:pt idx="8831">
                  <c:v>49</c:v>
                </c:pt>
                <c:pt idx="8832">
                  <c:v>54</c:v>
                </c:pt>
                <c:pt idx="8833">
                  <c:v>54</c:v>
                </c:pt>
                <c:pt idx="8834">
                  <c:v>55.999999999999993</c:v>
                </c:pt>
                <c:pt idx="8837">
                  <c:v>55.999999999999993</c:v>
                </c:pt>
                <c:pt idx="8838">
                  <c:v>56.999999999999993</c:v>
                </c:pt>
                <c:pt idx="8839">
                  <c:v>55.999999999999993</c:v>
                </c:pt>
                <c:pt idx="8840">
                  <c:v>53.999999999999993</c:v>
                </c:pt>
                <c:pt idx="8841">
                  <c:v>52</c:v>
                </c:pt>
                <c:pt idx="8844">
                  <c:v>52</c:v>
                </c:pt>
                <c:pt idx="8845">
                  <c:v>51</c:v>
                </c:pt>
                <c:pt idx="8846">
                  <c:v>53</c:v>
                </c:pt>
                <c:pt idx="8847">
                  <c:v>54</c:v>
                </c:pt>
                <c:pt idx="8848">
                  <c:v>56.000000000000007</c:v>
                </c:pt>
                <c:pt idx="8851">
                  <c:v>55.000000000000007</c:v>
                </c:pt>
                <c:pt idx="8852">
                  <c:v>53</c:v>
                </c:pt>
                <c:pt idx="8853">
                  <c:v>50</c:v>
                </c:pt>
                <c:pt idx="8854">
                  <c:v>45.000000000000007</c:v>
                </c:pt>
                <c:pt idx="8855">
                  <c:v>50</c:v>
                </c:pt>
                <c:pt idx="8858">
                  <c:v>49</c:v>
                </c:pt>
                <c:pt idx="8859">
                  <c:v>50</c:v>
                </c:pt>
                <c:pt idx="8860">
                  <c:v>48</c:v>
                </c:pt>
                <c:pt idx="8861">
                  <c:v>50</c:v>
                </c:pt>
                <c:pt idx="8862">
                  <c:v>47</c:v>
                </c:pt>
                <c:pt idx="8865">
                  <c:v>46</c:v>
                </c:pt>
                <c:pt idx="8866">
                  <c:v>46</c:v>
                </c:pt>
                <c:pt idx="8867">
                  <c:v>46</c:v>
                </c:pt>
                <c:pt idx="8868">
                  <c:v>49.000000000000007</c:v>
                </c:pt>
                <c:pt idx="8869">
                  <c:v>49.000000000000007</c:v>
                </c:pt>
                <c:pt idx="8872">
                  <c:v>48.000000000000007</c:v>
                </c:pt>
                <c:pt idx="8873">
                  <c:v>50</c:v>
                </c:pt>
                <c:pt idx="8874">
                  <c:v>51</c:v>
                </c:pt>
                <c:pt idx="8875">
                  <c:v>49.000000000000007</c:v>
                </c:pt>
                <c:pt idx="8876">
                  <c:v>47</c:v>
                </c:pt>
                <c:pt idx="8879">
                  <c:v>46</c:v>
                </c:pt>
                <c:pt idx="8880">
                  <c:v>50</c:v>
                </c:pt>
                <c:pt idx="8881">
                  <c:v>54</c:v>
                </c:pt>
                <c:pt idx="8882">
                  <c:v>52</c:v>
                </c:pt>
                <c:pt idx="8883">
                  <c:v>47.000000000000007</c:v>
                </c:pt>
                <c:pt idx="8886">
                  <c:v>45.000000000000007</c:v>
                </c:pt>
                <c:pt idx="8887">
                  <c:v>42.000000000000007</c:v>
                </c:pt>
                <c:pt idx="8888">
                  <c:v>41</c:v>
                </c:pt>
                <c:pt idx="8889">
                  <c:v>37</c:v>
                </c:pt>
                <c:pt idx="8890">
                  <c:v>37</c:v>
                </c:pt>
                <c:pt idx="8893">
                  <c:v>37</c:v>
                </c:pt>
                <c:pt idx="8894">
                  <c:v>35</c:v>
                </c:pt>
                <c:pt idx="8895">
                  <c:v>34</c:v>
                </c:pt>
                <c:pt idx="8896">
                  <c:v>35</c:v>
                </c:pt>
                <c:pt idx="8897">
                  <c:v>36</c:v>
                </c:pt>
                <c:pt idx="8900">
                  <c:v>34</c:v>
                </c:pt>
                <c:pt idx="8901">
                  <c:v>31.999999999999996</c:v>
                </c:pt>
                <c:pt idx="8902">
                  <c:v>30.999999999999993</c:v>
                </c:pt>
                <c:pt idx="8903">
                  <c:v>34</c:v>
                </c:pt>
                <c:pt idx="8904">
                  <c:v>35</c:v>
                </c:pt>
                <c:pt idx="8907">
                  <c:v>35</c:v>
                </c:pt>
                <c:pt idx="8908">
                  <c:v>38</c:v>
                </c:pt>
                <c:pt idx="8909">
                  <c:v>43</c:v>
                </c:pt>
                <c:pt idx="8910">
                  <c:v>41.999999999999993</c:v>
                </c:pt>
                <c:pt idx="8914">
                  <c:v>44.000000000000007</c:v>
                </c:pt>
                <c:pt idx="8915">
                  <c:v>43.000000000000007</c:v>
                </c:pt>
                <c:pt idx="8916">
                  <c:v>45.000000000000007</c:v>
                </c:pt>
                <c:pt idx="8917">
                  <c:v>45.000000000000007</c:v>
                </c:pt>
                <c:pt idx="8921">
                  <c:v>45.000000000000007</c:v>
                </c:pt>
                <c:pt idx="8922">
                  <c:v>50</c:v>
                </c:pt>
                <c:pt idx="8923">
                  <c:v>49</c:v>
                </c:pt>
                <c:pt idx="8924">
                  <c:v>53</c:v>
                </c:pt>
                <c:pt idx="8925">
                  <c:v>51</c:v>
                </c:pt>
                <c:pt idx="8928">
                  <c:v>52</c:v>
                </c:pt>
                <c:pt idx="8929">
                  <c:v>51</c:v>
                </c:pt>
                <c:pt idx="8930">
                  <c:v>51</c:v>
                </c:pt>
                <c:pt idx="8931">
                  <c:v>51</c:v>
                </c:pt>
                <c:pt idx="8932">
                  <c:v>49</c:v>
                </c:pt>
                <c:pt idx="8935">
                  <c:v>52</c:v>
                </c:pt>
                <c:pt idx="8936">
                  <c:v>53</c:v>
                </c:pt>
                <c:pt idx="8937">
                  <c:v>55.000000000000007</c:v>
                </c:pt>
                <c:pt idx="8938">
                  <c:v>54</c:v>
                </c:pt>
                <c:pt idx="8939">
                  <c:v>52</c:v>
                </c:pt>
                <c:pt idx="8942">
                  <c:v>52</c:v>
                </c:pt>
                <c:pt idx="8943">
                  <c:v>54</c:v>
                </c:pt>
                <c:pt idx="8944">
                  <c:v>55.000000000000007</c:v>
                </c:pt>
                <c:pt idx="8945">
                  <c:v>55.000000000000007</c:v>
                </c:pt>
                <c:pt idx="8946">
                  <c:v>54</c:v>
                </c:pt>
                <c:pt idx="8949">
                  <c:v>53</c:v>
                </c:pt>
                <c:pt idx="8950">
                  <c:v>51</c:v>
                </c:pt>
                <c:pt idx="8951">
                  <c:v>53</c:v>
                </c:pt>
                <c:pt idx="8952">
                  <c:v>53</c:v>
                </c:pt>
                <c:pt idx="8953">
                  <c:v>47</c:v>
                </c:pt>
                <c:pt idx="8956">
                  <c:v>47</c:v>
                </c:pt>
                <c:pt idx="8957">
                  <c:v>54</c:v>
                </c:pt>
                <c:pt idx="8958">
                  <c:v>56.000000000000007</c:v>
                </c:pt>
                <c:pt idx="8959">
                  <c:v>58.000000000000007</c:v>
                </c:pt>
                <c:pt idx="8960">
                  <c:v>62</c:v>
                </c:pt>
                <c:pt idx="8963">
                  <c:v>58.000000000000007</c:v>
                </c:pt>
                <c:pt idx="8964">
                  <c:v>62</c:v>
                </c:pt>
                <c:pt idx="8965">
                  <c:v>65</c:v>
                </c:pt>
                <c:pt idx="8966">
                  <c:v>65</c:v>
                </c:pt>
                <c:pt idx="8967">
                  <c:v>66</c:v>
                </c:pt>
                <c:pt idx="8970">
                  <c:v>65</c:v>
                </c:pt>
                <c:pt idx="8971">
                  <c:v>64</c:v>
                </c:pt>
                <c:pt idx="8972">
                  <c:v>61</c:v>
                </c:pt>
                <c:pt idx="8973">
                  <c:v>59</c:v>
                </c:pt>
                <c:pt idx="8974">
                  <c:v>59.000000000000007</c:v>
                </c:pt>
                <c:pt idx="8977">
                  <c:v>63</c:v>
                </c:pt>
                <c:pt idx="8978">
                  <c:v>68</c:v>
                </c:pt>
                <c:pt idx="8979">
                  <c:v>63</c:v>
                </c:pt>
                <c:pt idx="8980">
                  <c:v>61.000000000000007</c:v>
                </c:pt>
                <c:pt idx="8981">
                  <c:v>64</c:v>
                </c:pt>
                <c:pt idx="8984">
                  <c:v>66</c:v>
                </c:pt>
                <c:pt idx="8985">
                  <c:v>64</c:v>
                </c:pt>
                <c:pt idx="8986">
                  <c:v>69</c:v>
                </c:pt>
                <c:pt idx="8987">
                  <c:v>66</c:v>
                </c:pt>
                <c:pt idx="8988">
                  <c:v>66</c:v>
                </c:pt>
                <c:pt idx="8991">
                  <c:v>67</c:v>
                </c:pt>
                <c:pt idx="8992">
                  <c:v>70</c:v>
                </c:pt>
                <c:pt idx="8993">
                  <c:v>72</c:v>
                </c:pt>
                <c:pt idx="8994">
                  <c:v>68</c:v>
                </c:pt>
                <c:pt idx="8995">
                  <c:v>73</c:v>
                </c:pt>
                <c:pt idx="8998">
                  <c:v>73</c:v>
                </c:pt>
                <c:pt idx="8999">
                  <c:v>74</c:v>
                </c:pt>
                <c:pt idx="9000">
                  <c:v>73</c:v>
                </c:pt>
                <c:pt idx="9001">
                  <c:v>73</c:v>
                </c:pt>
                <c:pt idx="9002">
                  <c:v>70</c:v>
                </c:pt>
                <c:pt idx="9005">
                  <c:v>70</c:v>
                </c:pt>
                <c:pt idx="9006">
                  <c:v>69</c:v>
                </c:pt>
                <c:pt idx="9007">
                  <c:v>64</c:v>
                </c:pt>
                <c:pt idx="9008">
                  <c:v>64.000000000000014</c:v>
                </c:pt>
                <c:pt idx="9009">
                  <c:v>65</c:v>
                </c:pt>
                <c:pt idx="9012">
                  <c:v>62</c:v>
                </c:pt>
                <c:pt idx="9013">
                  <c:v>63</c:v>
                </c:pt>
                <c:pt idx="9014">
                  <c:v>66</c:v>
                </c:pt>
                <c:pt idx="9015">
                  <c:v>69</c:v>
                </c:pt>
                <c:pt idx="9016">
                  <c:v>68</c:v>
                </c:pt>
                <c:pt idx="9019">
                  <c:v>65.999999999999986</c:v>
                </c:pt>
                <c:pt idx="9020">
                  <c:v>70</c:v>
                </c:pt>
                <c:pt idx="9021">
                  <c:v>72</c:v>
                </c:pt>
                <c:pt idx="9022">
                  <c:v>70</c:v>
                </c:pt>
                <c:pt idx="9027">
                  <c:v>83</c:v>
                </c:pt>
                <c:pt idx="9028">
                  <c:v>82</c:v>
                </c:pt>
                <c:pt idx="9029">
                  <c:v>74</c:v>
                </c:pt>
                <c:pt idx="9030">
                  <c:v>67</c:v>
                </c:pt>
                <c:pt idx="9033">
                  <c:v>65</c:v>
                </c:pt>
                <c:pt idx="9034">
                  <c:v>67</c:v>
                </c:pt>
                <c:pt idx="9035">
                  <c:v>64</c:v>
                </c:pt>
                <c:pt idx="9036">
                  <c:v>66</c:v>
                </c:pt>
                <c:pt idx="9037">
                  <c:v>61.000000000000007</c:v>
                </c:pt>
                <c:pt idx="9040">
                  <c:v>64.999999999999986</c:v>
                </c:pt>
                <c:pt idx="9041">
                  <c:v>69</c:v>
                </c:pt>
                <c:pt idx="9042">
                  <c:v>66</c:v>
                </c:pt>
                <c:pt idx="9043">
                  <c:v>70</c:v>
                </c:pt>
                <c:pt idx="9044">
                  <c:v>70</c:v>
                </c:pt>
                <c:pt idx="9047">
                  <c:v>81</c:v>
                </c:pt>
                <c:pt idx="9048">
                  <c:v>83</c:v>
                </c:pt>
                <c:pt idx="9049">
                  <c:v>82</c:v>
                </c:pt>
                <c:pt idx="9050">
                  <c:v>77</c:v>
                </c:pt>
                <c:pt idx="9051">
                  <c:v>79</c:v>
                </c:pt>
                <c:pt idx="9054">
                  <c:v>81</c:v>
                </c:pt>
                <c:pt idx="9055">
                  <c:v>79</c:v>
                </c:pt>
                <c:pt idx="9056">
                  <c:v>71</c:v>
                </c:pt>
                <c:pt idx="9057">
                  <c:v>68</c:v>
                </c:pt>
                <c:pt idx="9058">
                  <c:v>69</c:v>
                </c:pt>
                <c:pt idx="9061">
                  <c:v>68</c:v>
                </c:pt>
                <c:pt idx="9062">
                  <c:v>69</c:v>
                </c:pt>
                <c:pt idx="9063">
                  <c:v>70</c:v>
                </c:pt>
                <c:pt idx="9064">
                  <c:v>72</c:v>
                </c:pt>
                <c:pt idx="9065">
                  <c:v>74</c:v>
                </c:pt>
                <c:pt idx="9068">
                  <c:v>71</c:v>
                </c:pt>
                <c:pt idx="9069">
                  <c:v>72</c:v>
                </c:pt>
                <c:pt idx="9070">
                  <c:v>71.000000000000014</c:v>
                </c:pt>
                <c:pt idx="9071">
                  <c:v>74</c:v>
                </c:pt>
                <c:pt idx="9072">
                  <c:v>73</c:v>
                </c:pt>
                <c:pt idx="9075">
                  <c:v>69</c:v>
                </c:pt>
                <c:pt idx="9076">
                  <c:v>73</c:v>
                </c:pt>
                <c:pt idx="9077">
                  <c:v>73.000000000000014</c:v>
                </c:pt>
                <c:pt idx="9078">
                  <c:v>75</c:v>
                </c:pt>
                <c:pt idx="9079">
                  <c:v>62.999999999999986</c:v>
                </c:pt>
                <c:pt idx="9082">
                  <c:v>57.000000000000007</c:v>
                </c:pt>
                <c:pt idx="9083">
                  <c:v>55.000000000000007</c:v>
                </c:pt>
                <c:pt idx="9084">
                  <c:v>64.999999999999986</c:v>
                </c:pt>
                <c:pt idx="9085">
                  <c:v>62.000000000000014</c:v>
                </c:pt>
                <c:pt idx="9086">
                  <c:v>60.000000000000007</c:v>
                </c:pt>
                <c:pt idx="9089">
                  <c:v>65.999999999999986</c:v>
                </c:pt>
                <c:pt idx="9090">
                  <c:v>69</c:v>
                </c:pt>
                <c:pt idx="9091">
                  <c:v>67.000000000000014</c:v>
                </c:pt>
                <c:pt idx="9092">
                  <c:v>64.999999999999986</c:v>
                </c:pt>
                <c:pt idx="9093">
                  <c:v>65.999999999999986</c:v>
                </c:pt>
                <c:pt idx="9096">
                  <c:v>69</c:v>
                </c:pt>
                <c:pt idx="9097">
                  <c:v>69.999999999999986</c:v>
                </c:pt>
                <c:pt idx="9098">
                  <c:v>73.999999999999986</c:v>
                </c:pt>
                <c:pt idx="9099">
                  <c:v>76.999999999999986</c:v>
                </c:pt>
                <c:pt idx="9100">
                  <c:v>78.000000000000014</c:v>
                </c:pt>
                <c:pt idx="9103">
                  <c:v>73</c:v>
                </c:pt>
                <c:pt idx="9104">
                  <c:v>84.000000000000014</c:v>
                </c:pt>
                <c:pt idx="9105">
                  <c:v>85.999999999999986</c:v>
                </c:pt>
                <c:pt idx="9106">
                  <c:v>82</c:v>
                </c:pt>
                <c:pt idx="9107">
                  <c:v>81</c:v>
                </c:pt>
                <c:pt idx="9110">
                  <c:v>85</c:v>
                </c:pt>
                <c:pt idx="9111">
                  <c:v>84.000000000000014</c:v>
                </c:pt>
                <c:pt idx="9112">
                  <c:v>82</c:v>
                </c:pt>
                <c:pt idx="9113">
                  <c:v>71</c:v>
                </c:pt>
                <c:pt idx="9114">
                  <c:v>75</c:v>
                </c:pt>
                <c:pt idx="9117">
                  <c:v>73</c:v>
                </c:pt>
                <c:pt idx="9118">
                  <c:v>69</c:v>
                </c:pt>
                <c:pt idx="9119">
                  <c:v>70</c:v>
                </c:pt>
                <c:pt idx="9120">
                  <c:v>71</c:v>
                </c:pt>
                <c:pt idx="9121">
                  <c:v>66</c:v>
                </c:pt>
                <c:pt idx="9124">
                  <c:v>66</c:v>
                </c:pt>
                <c:pt idx="9125">
                  <c:v>65.999999999999986</c:v>
                </c:pt>
                <c:pt idx="9126">
                  <c:v>64.000000000000014</c:v>
                </c:pt>
                <c:pt idx="9127">
                  <c:v>64.999999999999986</c:v>
                </c:pt>
                <c:pt idx="9128">
                  <c:v>68</c:v>
                </c:pt>
                <c:pt idx="9131">
                  <c:v>64</c:v>
                </c:pt>
                <c:pt idx="9132">
                  <c:v>61</c:v>
                </c:pt>
                <c:pt idx="9133">
                  <c:v>53</c:v>
                </c:pt>
                <c:pt idx="9134">
                  <c:v>52</c:v>
                </c:pt>
                <c:pt idx="9135">
                  <c:v>50</c:v>
                </c:pt>
                <c:pt idx="9138">
                  <c:v>51</c:v>
                </c:pt>
                <c:pt idx="9139">
                  <c:v>48.000000000000007</c:v>
                </c:pt>
                <c:pt idx="9140">
                  <c:v>47</c:v>
                </c:pt>
                <c:pt idx="9141">
                  <c:v>48</c:v>
                </c:pt>
                <c:pt idx="9142">
                  <c:v>55.000000000000007</c:v>
                </c:pt>
                <c:pt idx="9145">
                  <c:v>49.000000000000007</c:v>
                </c:pt>
                <c:pt idx="9146">
                  <c:v>49</c:v>
                </c:pt>
                <c:pt idx="9147">
                  <c:v>50</c:v>
                </c:pt>
                <c:pt idx="9148">
                  <c:v>42.000000000000007</c:v>
                </c:pt>
                <c:pt idx="9149">
                  <c:v>45.999999999999986</c:v>
                </c:pt>
                <c:pt idx="9152">
                  <c:v>49.999999999999986</c:v>
                </c:pt>
                <c:pt idx="9153">
                  <c:v>48</c:v>
                </c:pt>
                <c:pt idx="9154">
                  <c:v>53</c:v>
                </c:pt>
                <c:pt idx="9155">
                  <c:v>53</c:v>
                </c:pt>
                <c:pt idx="9156">
                  <c:v>50</c:v>
                </c:pt>
                <c:pt idx="9159">
                  <c:v>46</c:v>
                </c:pt>
                <c:pt idx="9160">
                  <c:v>48</c:v>
                </c:pt>
                <c:pt idx="9161">
                  <c:v>44.999999999999993</c:v>
                </c:pt>
                <c:pt idx="9162">
                  <c:v>46</c:v>
                </c:pt>
                <c:pt idx="9163">
                  <c:v>49</c:v>
                </c:pt>
                <c:pt idx="9166">
                  <c:v>54</c:v>
                </c:pt>
                <c:pt idx="9167">
                  <c:v>62</c:v>
                </c:pt>
                <c:pt idx="9168">
                  <c:v>66</c:v>
                </c:pt>
                <c:pt idx="9169">
                  <c:v>56.000000000000007</c:v>
                </c:pt>
                <c:pt idx="9170">
                  <c:v>49</c:v>
                </c:pt>
                <c:pt idx="9173">
                  <c:v>44.999999999999993</c:v>
                </c:pt>
                <c:pt idx="9174">
                  <c:v>44.000000000000014</c:v>
                </c:pt>
                <c:pt idx="9175">
                  <c:v>43.000000000000014</c:v>
                </c:pt>
                <c:pt idx="9176">
                  <c:v>39.999999999999993</c:v>
                </c:pt>
                <c:pt idx="9177">
                  <c:v>30.000000000000004</c:v>
                </c:pt>
                <c:pt idx="9180">
                  <c:v>33.000000000000007</c:v>
                </c:pt>
                <c:pt idx="9181">
                  <c:v>29.000000000000004</c:v>
                </c:pt>
                <c:pt idx="9182">
                  <c:v>26</c:v>
                </c:pt>
                <c:pt idx="9183">
                  <c:v>11.999999999999989</c:v>
                </c:pt>
                <c:pt idx="9184">
                  <c:v>24</c:v>
                </c:pt>
                <c:pt idx="9187">
                  <c:v>24</c:v>
                </c:pt>
                <c:pt idx="9188">
                  <c:v>28.999999999999982</c:v>
                </c:pt>
                <c:pt idx="9189">
                  <c:v>45.000000000000014</c:v>
                </c:pt>
                <c:pt idx="9190">
                  <c:v>39.999999999999993</c:v>
                </c:pt>
                <c:pt idx="9191">
                  <c:v>43.999999999999993</c:v>
                </c:pt>
                <c:pt idx="9194">
                  <c:v>42.999999999999972</c:v>
                </c:pt>
                <c:pt idx="9195">
                  <c:v>41.999999999999993</c:v>
                </c:pt>
                <c:pt idx="9196">
                  <c:v>42.999999999999993</c:v>
                </c:pt>
                <c:pt idx="9197">
                  <c:v>36.999999999999964</c:v>
                </c:pt>
                <c:pt idx="9198">
                  <c:v>39.999999999999993</c:v>
                </c:pt>
                <c:pt idx="9201">
                  <c:v>47.000000000000021</c:v>
                </c:pt>
                <c:pt idx="9202">
                  <c:v>50</c:v>
                </c:pt>
                <c:pt idx="9203">
                  <c:v>60.000000000000007</c:v>
                </c:pt>
                <c:pt idx="9204">
                  <c:v>56.000000000000007</c:v>
                </c:pt>
                <c:pt idx="9205">
                  <c:v>46.000000000000021</c:v>
                </c:pt>
                <c:pt idx="9208">
                  <c:v>45.999999999999972</c:v>
                </c:pt>
                <c:pt idx="9209">
                  <c:v>43.999999999999993</c:v>
                </c:pt>
                <c:pt idx="9210">
                  <c:v>37.999999999999986</c:v>
                </c:pt>
                <c:pt idx="9211">
                  <c:v>37.000000000000014</c:v>
                </c:pt>
                <c:pt idx="9212">
                  <c:v>38.000000000000036</c:v>
                </c:pt>
                <c:pt idx="9215">
                  <c:v>44.999999999999993</c:v>
                </c:pt>
                <c:pt idx="9216">
                  <c:v>31.999999999999986</c:v>
                </c:pt>
                <c:pt idx="9217">
                  <c:v>24.000000000000021</c:v>
                </c:pt>
                <c:pt idx="9218">
                  <c:v>24</c:v>
                </c:pt>
                <c:pt idx="9219">
                  <c:v>19.999999999999972</c:v>
                </c:pt>
                <c:pt idx="9222">
                  <c:v>26.000000000000021</c:v>
                </c:pt>
                <c:pt idx="9223">
                  <c:v>25</c:v>
                </c:pt>
                <c:pt idx="9224">
                  <c:v>23.999999999999979</c:v>
                </c:pt>
                <c:pt idx="9225">
                  <c:v>25.999999999999979</c:v>
                </c:pt>
                <c:pt idx="9226">
                  <c:v>20.999999999999996</c:v>
                </c:pt>
                <c:pt idx="9229">
                  <c:v>22.000000000000021</c:v>
                </c:pt>
                <c:pt idx="9230">
                  <c:v>33.999999999999986</c:v>
                </c:pt>
                <c:pt idx="9231">
                  <c:v>31.000000000000007</c:v>
                </c:pt>
                <c:pt idx="9232">
                  <c:v>25.000000000000021</c:v>
                </c:pt>
                <c:pt idx="9233">
                  <c:v>4.0000000000000036</c:v>
                </c:pt>
                <c:pt idx="9236">
                  <c:v>10.999999999999988</c:v>
                </c:pt>
                <c:pt idx="9237">
                  <c:v>3.0000000000000249</c:v>
                </c:pt>
                <c:pt idx="9238">
                  <c:v>2.0000000000000018</c:v>
                </c:pt>
                <c:pt idx="9239">
                  <c:v>-4.0000000000000036</c:v>
                </c:pt>
                <c:pt idx="9240">
                  <c:v>-2.0000000000000018</c:v>
                </c:pt>
                <c:pt idx="9243">
                  <c:v>1.0000000000000231</c:v>
                </c:pt>
                <c:pt idx="9244">
                  <c:v>-4.0000000000000036</c:v>
                </c:pt>
                <c:pt idx="9245">
                  <c:v>-6.0000000000000053</c:v>
                </c:pt>
                <c:pt idx="9246">
                  <c:v>-10.999999999999988</c:v>
                </c:pt>
                <c:pt idx="9247">
                  <c:v>-12.999999999999989</c:v>
                </c:pt>
                <c:pt idx="9250">
                  <c:v>-11.999999999999989</c:v>
                </c:pt>
                <c:pt idx="9251">
                  <c:v>-5.9999999999999831</c:v>
                </c:pt>
                <c:pt idx="9252">
                  <c:v>-14.000000000000012</c:v>
                </c:pt>
                <c:pt idx="9253">
                  <c:v>-10.000000000000009</c:v>
                </c:pt>
                <c:pt idx="9254">
                  <c:v>-8.9999999999999858</c:v>
                </c:pt>
                <c:pt idx="9257">
                  <c:v>-15.000000000000014</c:v>
                </c:pt>
                <c:pt idx="9258">
                  <c:v>-14.999999999999991</c:v>
                </c:pt>
                <c:pt idx="9259">
                  <c:v>-12.999999999999989</c:v>
                </c:pt>
                <c:pt idx="9260">
                  <c:v>-14.000000000000012</c:v>
                </c:pt>
                <c:pt idx="9261">
                  <c:v>-13.000000000000011</c:v>
                </c:pt>
                <c:pt idx="9264">
                  <c:v>-12.000000000000011</c:v>
                </c:pt>
                <c:pt idx="9265">
                  <c:v>-13.999999999999968</c:v>
                </c:pt>
                <c:pt idx="9266">
                  <c:v>-10.000000000000009</c:v>
                </c:pt>
                <c:pt idx="9267">
                  <c:v>-12.000000000000011</c:v>
                </c:pt>
                <c:pt idx="9268">
                  <c:v>-16.999999999999993</c:v>
                </c:pt>
                <c:pt idx="9271">
                  <c:v>-9.9999999999999645</c:v>
                </c:pt>
                <c:pt idx="9272">
                  <c:v>-8.0000000000000071</c:v>
                </c:pt>
                <c:pt idx="9273">
                  <c:v>-7.0000000000000284</c:v>
                </c:pt>
                <c:pt idx="9274">
                  <c:v>-7.0000000000000284</c:v>
                </c:pt>
                <c:pt idx="9275">
                  <c:v>-6.999999999999984</c:v>
                </c:pt>
                <c:pt idx="9279">
                  <c:v>-4.9999999999999822</c:v>
                </c:pt>
                <c:pt idx="9280">
                  <c:v>-1.9999999999999574</c:v>
                </c:pt>
                <c:pt idx="9281">
                  <c:v>-2.9999999999999805</c:v>
                </c:pt>
                <c:pt idx="9282">
                  <c:v>-5.9999999999999609</c:v>
                </c:pt>
                <c:pt idx="9285">
                  <c:v>-8.9999999999999858</c:v>
                </c:pt>
                <c:pt idx="9286">
                  <c:v>-21.000000000000043</c:v>
                </c:pt>
                <c:pt idx="9287">
                  <c:v>-20.000000000000018</c:v>
                </c:pt>
                <c:pt idx="9288">
                  <c:v>-23</c:v>
                </c:pt>
                <c:pt idx="9289">
                  <c:v>-24.000000000000021</c:v>
                </c:pt>
                <c:pt idx="9292">
                  <c:v>-25.999999999999979</c:v>
                </c:pt>
                <c:pt idx="9293">
                  <c:v>-27</c:v>
                </c:pt>
                <c:pt idx="9294">
                  <c:v>-28.000000000000025</c:v>
                </c:pt>
                <c:pt idx="9295">
                  <c:v>-33.000000000000007</c:v>
                </c:pt>
                <c:pt idx="9296">
                  <c:v>-34.000000000000028</c:v>
                </c:pt>
                <c:pt idx="9299">
                  <c:v>-31.000000000000007</c:v>
                </c:pt>
                <c:pt idx="9300">
                  <c:v>-31.999999999999986</c:v>
                </c:pt>
                <c:pt idx="9301">
                  <c:v>-33.000000000000007</c:v>
                </c:pt>
                <c:pt idx="9302">
                  <c:v>-39.999999999999993</c:v>
                </c:pt>
                <c:pt idx="9303">
                  <c:v>-35.999999999999986</c:v>
                </c:pt>
                <c:pt idx="9306">
                  <c:v>-35.000000000000007</c:v>
                </c:pt>
                <c:pt idx="9307">
                  <c:v>-33.000000000000007</c:v>
                </c:pt>
                <c:pt idx="9308">
                  <c:v>-33.000000000000007</c:v>
                </c:pt>
                <c:pt idx="9309">
                  <c:v>-30.000000000000028</c:v>
                </c:pt>
                <c:pt idx="9310">
                  <c:v>-29.000000000000004</c:v>
                </c:pt>
                <c:pt idx="9313">
                  <c:v>-29.000000000000004</c:v>
                </c:pt>
                <c:pt idx="9314">
                  <c:v>-29.999999999999982</c:v>
                </c:pt>
                <c:pt idx="9315">
                  <c:v>-32.000000000000028</c:v>
                </c:pt>
                <c:pt idx="9316">
                  <c:v>-34.999999999999964</c:v>
                </c:pt>
                <c:pt idx="9317">
                  <c:v>-34.000000000000028</c:v>
                </c:pt>
                <c:pt idx="9320">
                  <c:v>-29.000000000000004</c:v>
                </c:pt>
                <c:pt idx="9321">
                  <c:v>-27.999999999999979</c:v>
                </c:pt>
                <c:pt idx="9322">
                  <c:v>-29.000000000000004</c:v>
                </c:pt>
                <c:pt idx="9323">
                  <c:v>-35.000000000000007</c:v>
                </c:pt>
                <c:pt idx="9324">
                  <c:v>-34.000000000000028</c:v>
                </c:pt>
                <c:pt idx="9327">
                  <c:v>-37.000000000000014</c:v>
                </c:pt>
                <c:pt idx="9328">
                  <c:v>-37.999999999999986</c:v>
                </c:pt>
                <c:pt idx="9329">
                  <c:v>-39.000000000000014</c:v>
                </c:pt>
                <c:pt idx="9330">
                  <c:v>-35.000000000000007</c:v>
                </c:pt>
                <c:pt idx="9331">
                  <c:v>-35.999999999999986</c:v>
                </c:pt>
                <c:pt idx="9334">
                  <c:v>-37.999999999999986</c:v>
                </c:pt>
                <c:pt idx="9335">
                  <c:v>-39.999999999999993</c:v>
                </c:pt>
                <c:pt idx="9336">
                  <c:v>-37.000000000000014</c:v>
                </c:pt>
                <c:pt idx="9337">
                  <c:v>-33.999999999999986</c:v>
                </c:pt>
                <c:pt idx="9338">
                  <c:v>-41.999999999999993</c:v>
                </c:pt>
                <c:pt idx="9341">
                  <c:v>-43.999999999999993</c:v>
                </c:pt>
                <c:pt idx="9342">
                  <c:v>-46</c:v>
                </c:pt>
                <c:pt idx="9343">
                  <c:v>-43.999999999999993</c:v>
                </c:pt>
                <c:pt idx="9344">
                  <c:v>-43.000000000000014</c:v>
                </c:pt>
                <c:pt idx="9345">
                  <c:v>-46</c:v>
                </c:pt>
                <c:pt idx="9348">
                  <c:v>-52</c:v>
                </c:pt>
                <c:pt idx="9349">
                  <c:v>-56.000000000000007</c:v>
                </c:pt>
                <c:pt idx="9350">
                  <c:v>-60.000000000000007</c:v>
                </c:pt>
                <c:pt idx="9351">
                  <c:v>-60.000000000000007</c:v>
                </c:pt>
                <c:pt idx="9352">
                  <c:v>-56.000000000000007</c:v>
                </c:pt>
                <c:pt idx="9355">
                  <c:v>-47.999999999999957</c:v>
                </c:pt>
                <c:pt idx="9356">
                  <c:v>-37.000000000000014</c:v>
                </c:pt>
                <c:pt idx="9357">
                  <c:v>-35.000000000000007</c:v>
                </c:pt>
                <c:pt idx="9358">
                  <c:v>-26.999999999999957</c:v>
                </c:pt>
                <c:pt idx="9359">
                  <c:v>-30.999999999999961</c:v>
                </c:pt>
                <c:pt idx="9362">
                  <c:v>-21.000000000000043</c:v>
                </c:pt>
                <c:pt idx="9363">
                  <c:v>-23</c:v>
                </c:pt>
                <c:pt idx="9364">
                  <c:v>-28.000000000000025</c:v>
                </c:pt>
                <c:pt idx="9365">
                  <c:v>-28.000000000000025</c:v>
                </c:pt>
                <c:pt idx="9366">
                  <c:v>-22.000000000000021</c:v>
                </c:pt>
                <c:pt idx="9369">
                  <c:v>-26.000000000000021</c:v>
                </c:pt>
                <c:pt idx="9370">
                  <c:v>-23.999999999999979</c:v>
                </c:pt>
                <c:pt idx="9371">
                  <c:v>-21.999999999999975</c:v>
                </c:pt>
                <c:pt idx="9372">
                  <c:v>-26.000000000000021</c:v>
                </c:pt>
                <c:pt idx="9373">
                  <c:v>-29.000000000000004</c:v>
                </c:pt>
                <c:pt idx="9376">
                  <c:v>-30.000000000000028</c:v>
                </c:pt>
                <c:pt idx="9377">
                  <c:v>-29.999999999999982</c:v>
                </c:pt>
                <c:pt idx="9378">
                  <c:v>-29.000000000000004</c:v>
                </c:pt>
                <c:pt idx="9379">
                  <c:v>-29.000000000000004</c:v>
                </c:pt>
                <c:pt idx="9384">
                  <c:v>-32.999999999999964</c:v>
                </c:pt>
                <c:pt idx="9385">
                  <c:v>-35.000000000000007</c:v>
                </c:pt>
                <c:pt idx="9386">
                  <c:v>-31.999999999999986</c:v>
                </c:pt>
                <c:pt idx="9387">
                  <c:v>-33.000000000000007</c:v>
                </c:pt>
                <c:pt idx="9390">
                  <c:v>-39.000000000000014</c:v>
                </c:pt>
                <c:pt idx="9391">
                  <c:v>-34.999999999999964</c:v>
                </c:pt>
                <c:pt idx="9392">
                  <c:v>-39.000000000000014</c:v>
                </c:pt>
                <c:pt idx="9393">
                  <c:v>-40.999999999999972</c:v>
                </c:pt>
                <c:pt idx="9394">
                  <c:v>-40.999999999999972</c:v>
                </c:pt>
                <c:pt idx="9397">
                  <c:v>-39.999999999999993</c:v>
                </c:pt>
                <c:pt idx="9398">
                  <c:v>-42.999999999999972</c:v>
                </c:pt>
                <c:pt idx="9399">
                  <c:v>-37.999999999999986</c:v>
                </c:pt>
                <c:pt idx="9400">
                  <c:v>-35.999999999999986</c:v>
                </c:pt>
                <c:pt idx="9401">
                  <c:v>-33.999999999999986</c:v>
                </c:pt>
                <c:pt idx="9405">
                  <c:v>-37.000000000000014</c:v>
                </c:pt>
                <c:pt idx="9406">
                  <c:v>-36.999999999999964</c:v>
                </c:pt>
                <c:pt idx="9407">
                  <c:v>-35.000000000000007</c:v>
                </c:pt>
                <c:pt idx="9408">
                  <c:v>-25.999999999999979</c:v>
                </c:pt>
                <c:pt idx="9411">
                  <c:v>-27.000000000000046</c:v>
                </c:pt>
                <c:pt idx="9412">
                  <c:v>-27</c:v>
                </c:pt>
                <c:pt idx="9413">
                  <c:v>-25.999999999999979</c:v>
                </c:pt>
                <c:pt idx="9414">
                  <c:v>-29.000000000000004</c:v>
                </c:pt>
                <c:pt idx="9415">
                  <c:v>-31.000000000000007</c:v>
                </c:pt>
                <c:pt idx="9418">
                  <c:v>-29.000000000000004</c:v>
                </c:pt>
                <c:pt idx="9419">
                  <c:v>-27.999999999999979</c:v>
                </c:pt>
                <c:pt idx="9420">
                  <c:v>-28.000000000000025</c:v>
                </c:pt>
                <c:pt idx="9421">
                  <c:v>-27</c:v>
                </c:pt>
                <c:pt idx="9422">
                  <c:v>-23.999999999999979</c:v>
                </c:pt>
                <c:pt idx="9425">
                  <c:v>-27</c:v>
                </c:pt>
                <c:pt idx="9426">
                  <c:v>-26.000000000000021</c:v>
                </c:pt>
                <c:pt idx="9427">
                  <c:v>-27</c:v>
                </c:pt>
              </c:numCache>
            </c:numRef>
          </c:val>
          <c:smooth val="0"/>
          <c:extLst>
            <c:ext xmlns:c16="http://schemas.microsoft.com/office/drawing/2014/chart" uri="{C3380CC4-5D6E-409C-BE32-E72D297353CC}">
              <c16:uniqueId val="{00000001-B2D4-42F0-B693-21E83DCC72A8}"/>
            </c:ext>
          </c:extLst>
        </c:ser>
        <c:ser>
          <c:idx val="1"/>
          <c:order val="1"/>
          <c:tx>
            <c:strRef>
              <c:f>Sheet1!$C$1</c:f>
              <c:strCache>
                <c:ptCount val="1"/>
                <c:pt idx="0">
                  <c:v>Average</c:v>
                </c:pt>
              </c:strCache>
            </c:strRef>
          </c:tx>
          <c:spPr>
            <a:ln w="19050">
              <a:solidFill>
                <a:srgbClr val="C00000"/>
              </a:solidFill>
              <a:prstDash val="lgDash"/>
            </a:ln>
          </c:spPr>
          <c:marker>
            <c:symbol val="none"/>
          </c:marker>
          <c:dLbls>
            <c:dLbl>
              <c:idx val="9427"/>
              <c:numFmt formatCode="0" sourceLinked="0"/>
              <c:spPr>
                <a:ln>
                  <a:solidFill>
                    <a:srgbClr val="C00000"/>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6D54-4706-B8DE-D68E11427A5A}"/>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Sheet1!$A$2:$A$9429</c:f>
              <c:numCache>
                <c:formatCode>yyyy\-mm\-dd</c:formatCode>
                <c:ptCount val="9428"/>
                <c:pt idx="0">
                  <c:v>35643</c:v>
                </c:pt>
                <c:pt idx="1">
                  <c:v>35644</c:v>
                </c:pt>
                <c:pt idx="2">
                  <c:v>35645</c:v>
                </c:pt>
                <c:pt idx="3">
                  <c:v>35646</c:v>
                </c:pt>
                <c:pt idx="4">
                  <c:v>35647</c:v>
                </c:pt>
                <c:pt idx="5">
                  <c:v>35648</c:v>
                </c:pt>
                <c:pt idx="6">
                  <c:v>35649</c:v>
                </c:pt>
                <c:pt idx="7">
                  <c:v>35650</c:v>
                </c:pt>
                <c:pt idx="8">
                  <c:v>35651</c:v>
                </c:pt>
                <c:pt idx="9">
                  <c:v>35652</c:v>
                </c:pt>
                <c:pt idx="10">
                  <c:v>35653</c:v>
                </c:pt>
                <c:pt idx="11">
                  <c:v>35654</c:v>
                </c:pt>
                <c:pt idx="12">
                  <c:v>35655</c:v>
                </c:pt>
                <c:pt idx="13">
                  <c:v>35656</c:v>
                </c:pt>
                <c:pt idx="14">
                  <c:v>35657</c:v>
                </c:pt>
                <c:pt idx="15">
                  <c:v>35658</c:v>
                </c:pt>
                <c:pt idx="16">
                  <c:v>35659</c:v>
                </c:pt>
                <c:pt idx="17">
                  <c:v>35660</c:v>
                </c:pt>
                <c:pt idx="18">
                  <c:v>35661</c:v>
                </c:pt>
                <c:pt idx="19">
                  <c:v>35662</c:v>
                </c:pt>
                <c:pt idx="20">
                  <c:v>35663</c:v>
                </c:pt>
                <c:pt idx="21">
                  <c:v>35664</c:v>
                </c:pt>
                <c:pt idx="22">
                  <c:v>35665</c:v>
                </c:pt>
                <c:pt idx="23">
                  <c:v>35666</c:v>
                </c:pt>
                <c:pt idx="24">
                  <c:v>35667</c:v>
                </c:pt>
                <c:pt idx="25">
                  <c:v>35668</c:v>
                </c:pt>
                <c:pt idx="26">
                  <c:v>35669</c:v>
                </c:pt>
                <c:pt idx="27">
                  <c:v>35670</c:v>
                </c:pt>
                <c:pt idx="28">
                  <c:v>35671</c:v>
                </c:pt>
                <c:pt idx="29">
                  <c:v>35672</c:v>
                </c:pt>
                <c:pt idx="30">
                  <c:v>35673</c:v>
                </c:pt>
                <c:pt idx="31">
                  <c:v>35674</c:v>
                </c:pt>
                <c:pt idx="32">
                  <c:v>35675</c:v>
                </c:pt>
                <c:pt idx="33">
                  <c:v>35676</c:v>
                </c:pt>
                <c:pt idx="34">
                  <c:v>35677</c:v>
                </c:pt>
                <c:pt idx="35">
                  <c:v>35678</c:v>
                </c:pt>
                <c:pt idx="36">
                  <c:v>35679</c:v>
                </c:pt>
                <c:pt idx="37">
                  <c:v>35680</c:v>
                </c:pt>
                <c:pt idx="38">
                  <c:v>35681</c:v>
                </c:pt>
                <c:pt idx="39">
                  <c:v>35682</c:v>
                </c:pt>
                <c:pt idx="40">
                  <c:v>35683</c:v>
                </c:pt>
                <c:pt idx="41">
                  <c:v>35684</c:v>
                </c:pt>
                <c:pt idx="42">
                  <c:v>35685</c:v>
                </c:pt>
                <c:pt idx="43">
                  <c:v>35686</c:v>
                </c:pt>
                <c:pt idx="44">
                  <c:v>35687</c:v>
                </c:pt>
                <c:pt idx="45">
                  <c:v>35688</c:v>
                </c:pt>
                <c:pt idx="46">
                  <c:v>35689</c:v>
                </c:pt>
                <c:pt idx="47">
                  <c:v>35690</c:v>
                </c:pt>
                <c:pt idx="48">
                  <c:v>35691</c:v>
                </c:pt>
                <c:pt idx="49">
                  <c:v>35692</c:v>
                </c:pt>
                <c:pt idx="50">
                  <c:v>35693</c:v>
                </c:pt>
                <c:pt idx="51">
                  <c:v>35694</c:v>
                </c:pt>
                <c:pt idx="52">
                  <c:v>35695</c:v>
                </c:pt>
                <c:pt idx="53">
                  <c:v>35696</c:v>
                </c:pt>
                <c:pt idx="54">
                  <c:v>35697</c:v>
                </c:pt>
                <c:pt idx="55">
                  <c:v>35698</c:v>
                </c:pt>
                <c:pt idx="56">
                  <c:v>35699</c:v>
                </c:pt>
                <c:pt idx="57">
                  <c:v>35700</c:v>
                </c:pt>
                <c:pt idx="58">
                  <c:v>35701</c:v>
                </c:pt>
                <c:pt idx="59">
                  <c:v>35702</c:v>
                </c:pt>
                <c:pt idx="60">
                  <c:v>35703</c:v>
                </c:pt>
                <c:pt idx="61">
                  <c:v>35704</c:v>
                </c:pt>
                <c:pt idx="62">
                  <c:v>35705</c:v>
                </c:pt>
                <c:pt idx="63">
                  <c:v>35706</c:v>
                </c:pt>
                <c:pt idx="64">
                  <c:v>35707</c:v>
                </c:pt>
                <c:pt idx="65">
                  <c:v>35708</c:v>
                </c:pt>
                <c:pt idx="66">
                  <c:v>35709</c:v>
                </c:pt>
                <c:pt idx="67">
                  <c:v>35710</c:v>
                </c:pt>
                <c:pt idx="68">
                  <c:v>35711</c:v>
                </c:pt>
                <c:pt idx="69">
                  <c:v>35712</c:v>
                </c:pt>
                <c:pt idx="70">
                  <c:v>35713</c:v>
                </c:pt>
                <c:pt idx="71">
                  <c:v>35714</c:v>
                </c:pt>
                <c:pt idx="72">
                  <c:v>35715</c:v>
                </c:pt>
                <c:pt idx="73">
                  <c:v>35716</c:v>
                </c:pt>
                <c:pt idx="74">
                  <c:v>35717</c:v>
                </c:pt>
                <c:pt idx="75">
                  <c:v>35718</c:v>
                </c:pt>
                <c:pt idx="76">
                  <c:v>35719</c:v>
                </c:pt>
                <c:pt idx="77">
                  <c:v>35720</c:v>
                </c:pt>
                <c:pt idx="78">
                  <c:v>35721</c:v>
                </c:pt>
                <c:pt idx="79">
                  <c:v>35722</c:v>
                </c:pt>
                <c:pt idx="80">
                  <c:v>35723</c:v>
                </c:pt>
                <c:pt idx="81">
                  <c:v>35724</c:v>
                </c:pt>
                <c:pt idx="82">
                  <c:v>35725</c:v>
                </c:pt>
                <c:pt idx="83">
                  <c:v>35726</c:v>
                </c:pt>
                <c:pt idx="84">
                  <c:v>35727</c:v>
                </c:pt>
                <c:pt idx="85">
                  <c:v>35728</c:v>
                </c:pt>
                <c:pt idx="86">
                  <c:v>35729</c:v>
                </c:pt>
                <c:pt idx="87">
                  <c:v>35730</c:v>
                </c:pt>
                <c:pt idx="88">
                  <c:v>35731</c:v>
                </c:pt>
                <c:pt idx="89">
                  <c:v>35732</c:v>
                </c:pt>
                <c:pt idx="90">
                  <c:v>35733</c:v>
                </c:pt>
                <c:pt idx="91">
                  <c:v>35734</c:v>
                </c:pt>
                <c:pt idx="92">
                  <c:v>35735</c:v>
                </c:pt>
                <c:pt idx="93">
                  <c:v>35736</c:v>
                </c:pt>
                <c:pt idx="94">
                  <c:v>35737</c:v>
                </c:pt>
                <c:pt idx="95">
                  <c:v>35738</c:v>
                </c:pt>
                <c:pt idx="96">
                  <c:v>35739</c:v>
                </c:pt>
                <c:pt idx="97">
                  <c:v>35740</c:v>
                </c:pt>
                <c:pt idx="98">
                  <c:v>35741</c:v>
                </c:pt>
                <c:pt idx="99">
                  <c:v>35742</c:v>
                </c:pt>
                <c:pt idx="100">
                  <c:v>35743</c:v>
                </c:pt>
                <c:pt idx="101">
                  <c:v>35744</c:v>
                </c:pt>
                <c:pt idx="102">
                  <c:v>35745</c:v>
                </c:pt>
                <c:pt idx="103">
                  <c:v>35746</c:v>
                </c:pt>
                <c:pt idx="104">
                  <c:v>35747</c:v>
                </c:pt>
                <c:pt idx="105">
                  <c:v>35748</c:v>
                </c:pt>
                <c:pt idx="106">
                  <c:v>35749</c:v>
                </c:pt>
                <c:pt idx="107">
                  <c:v>35750</c:v>
                </c:pt>
                <c:pt idx="108">
                  <c:v>35751</c:v>
                </c:pt>
                <c:pt idx="109">
                  <c:v>35752</c:v>
                </c:pt>
                <c:pt idx="110">
                  <c:v>35753</c:v>
                </c:pt>
                <c:pt idx="111">
                  <c:v>35754</c:v>
                </c:pt>
                <c:pt idx="112">
                  <c:v>35755</c:v>
                </c:pt>
                <c:pt idx="113">
                  <c:v>35756</c:v>
                </c:pt>
                <c:pt idx="114">
                  <c:v>35757</c:v>
                </c:pt>
                <c:pt idx="115">
                  <c:v>35758</c:v>
                </c:pt>
                <c:pt idx="116">
                  <c:v>35759</c:v>
                </c:pt>
                <c:pt idx="117">
                  <c:v>35760</c:v>
                </c:pt>
                <c:pt idx="118">
                  <c:v>35761</c:v>
                </c:pt>
                <c:pt idx="119">
                  <c:v>35762</c:v>
                </c:pt>
                <c:pt idx="120">
                  <c:v>35763</c:v>
                </c:pt>
                <c:pt idx="121">
                  <c:v>35764</c:v>
                </c:pt>
                <c:pt idx="122">
                  <c:v>35765</c:v>
                </c:pt>
                <c:pt idx="123">
                  <c:v>35766</c:v>
                </c:pt>
                <c:pt idx="124">
                  <c:v>35767</c:v>
                </c:pt>
                <c:pt idx="125">
                  <c:v>35768</c:v>
                </c:pt>
                <c:pt idx="126">
                  <c:v>35769</c:v>
                </c:pt>
                <c:pt idx="127">
                  <c:v>35770</c:v>
                </c:pt>
                <c:pt idx="128">
                  <c:v>35771</c:v>
                </c:pt>
                <c:pt idx="129">
                  <c:v>35772</c:v>
                </c:pt>
                <c:pt idx="130">
                  <c:v>35773</c:v>
                </c:pt>
                <c:pt idx="131">
                  <c:v>35774</c:v>
                </c:pt>
                <c:pt idx="132">
                  <c:v>35775</c:v>
                </c:pt>
                <c:pt idx="133">
                  <c:v>35776</c:v>
                </c:pt>
                <c:pt idx="134">
                  <c:v>35777</c:v>
                </c:pt>
                <c:pt idx="135">
                  <c:v>35778</c:v>
                </c:pt>
                <c:pt idx="136">
                  <c:v>35779</c:v>
                </c:pt>
                <c:pt idx="137">
                  <c:v>35780</c:v>
                </c:pt>
                <c:pt idx="138">
                  <c:v>35781</c:v>
                </c:pt>
                <c:pt idx="139">
                  <c:v>35782</c:v>
                </c:pt>
                <c:pt idx="140">
                  <c:v>35783</c:v>
                </c:pt>
                <c:pt idx="141">
                  <c:v>35784</c:v>
                </c:pt>
                <c:pt idx="142">
                  <c:v>35785</c:v>
                </c:pt>
                <c:pt idx="143">
                  <c:v>35786</c:v>
                </c:pt>
                <c:pt idx="144">
                  <c:v>35787</c:v>
                </c:pt>
                <c:pt idx="145">
                  <c:v>35788</c:v>
                </c:pt>
                <c:pt idx="146">
                  <c:v>35789</c:v>
                </c:pt>
                <c:pt idx="147">
                  <c:v>35790</c:v>
                </c:pt>
                <c:pt idx="148">
                  <c:v>35791</c:v>
                </c:pt>
                <c:pt idx="149">
                  <c:v>35792</c:v>
                </c:pt>
                <c:pt idx="150">
                  <c:v>35793</c:v>
                </c:pt>
                <c:pt idx="151">
                  <c:v>35794</c:v>
                </c:pt>
                <c:pt idx="152">
                  <c:v>35795</c:v>
                </c:pt>
                <c:pt idx="153">
                  <c:v>35796</c:v>
                </c:pt>
                <c:pt idx="154">
                  <c:v>35797</c:v>
                </c:pt>
                <c:pt idx="155">
                  <c:v>35798</c:v>
                </c:pt>
                <c:pt idx="156">
                  <c:v>35799</c:v>
                </c:pt>
                <c:pt idx="157">
                  <c:v>35800</c:v>
                </c:pt>
                <c:pt idx="158">
                  <c:v>35801</c:v>
                </c:pt>
                <c:pt idx="159">
                  <c:v>35802</c:v>
                </c:pt>
                <c:pt idx="160">
                  <c:v>35803</c:v>
                </c:pt>
                <c:pt idx="161">
                  <c:v>35804</c:v>
                </c:pt>
                <c:pt idx="162">
                  <c:v>35805</c:v>
                </c:pt>
                <c:pt idx="163">
                  <c:v>35806</c:v>
                </c:pt>
                <c:pt idx="164">
                  <c:v>35807</c:v>
                </c:pt>
                <c:pt idx="165">
                  <c:v>35808</c:v>
                </c:pt>
                <c:pt idx="166">
                  <c:v>35809</c:v>
                </c:pt>
                <c:pt idx="167">
                  <c:v>35810</c:v>
                </c:pt>
                <c:pt idx="168">
                  <c:v>35811</c:v>
                </c:pt>
                <c:pt idx="169">
                  <c:v>35812</c:v>
                </c:pt>
                <c:pt idx="170">
                  <c:v>35813</c:v>
                </c:pt>
                <c:pt idx="171">
                  <c:v>35814</c:v>
                </c:pt>
                <c:pt idx="172">
                  <c:v>35815</c:v>
                </c:pt>
                <c:pt idx="173">
                  <c:v>35816</c:v>
                </c:pt>
                <c:pt idx="174">
                  <c:v>35817</c:v>
                </c:pt>
                <c:pt idx="175">
                  <c:v>35818</c:v>
                </c:pt>
                <c:pt idx="176">
                  <c:v>35819</c:v>
                </c:pt>
                <c:pt idx="177">
                  <c:v>35820</c:v>
                </c:pt>
                <c:pt idx="178">
                  <c:v>35821</c:v>
                </c:pt>
                <c:pt idx="179">
                  <c:v>35822</c:v>
                </c:pt>
                <c:pt idx="180">
                  <c:v>35823</c:v>
                </c:pt>
                <c:pt idx="181">
                  <c:v>35824</c:v>
                </c:pt>
                <c:pt idx="182">
                  <c:v>35825</c:v>
                </c:pt>
                <c:pt idx="183">
                  <c:v>35826</c:v>
                </c:pt>
                <c:pt idx="184">
                  <c:v>35827</c:v>
                </c:pt>
                <c:pt idx="185">
                  <c:v>35828</c:v>
                </c:pt>
                <c:pt idx="186">
                  <c:v>35829</c:v>
                </c:pt>
                <c:pt idx="187">
                  <c:v>35830</c:v>
                </c:pt>
                <c:pt idx="188">
                  <c:v>35831</c:v>
                </c:pt>
                <c:pt idx="189">
                  <c:v>35832</c:v>
                </c:pt>
                <c:pt idx="190">
                  <c:v>35833</c:v>
                </c:pt>
                <c:pt idx="191">
                  <c:v>35834</c:v>
                </c:pt>
                <c:pt idx="192">
                  <c:v>35835</c:v>
                </c:pt>
                <c:pt idx="193">
                  <c:v>35836</c:v>
                </c:pt>
                <c:pt idx="194">
                  <c:v>35837</c:v>
                </c:pt>
                <c:pt idx="195">
                  <c:v>35838</c:v>
                </c:pt>
                <c:pt idx="196">
                  <c:v>35839</c:v>
                </c:pt>
                <c:pt idx="197">
                  <c:v>35840</c:v>
                </c:pt>
                <c:pt idx="198">
                  <c:v>35841</c:v>
                </c:pt>
                <c:pt idx="199">
                  <c:v>35842</c:v>
                </c:pt>
                <c:pt idx="200">
                  <c:v>35843</c:v>
                </c:pt>
                <c:pt idx="201">
                  <c:v>35844</c:v>
                </c:pt>
                <c:pt idx="202">
                  <c:v>35845</c:v>
                </c:pt>
                <c:pt idx="203">
                  <c:v>35846</c:v>
                </c:pt>
                <c:pt idx="204">
                  <c:v>35847</c:v>
                </c:pt>
                <c:pt idx="205">
                  <c:v>35848</c:v>
                </c:pt>
                <c:pt idx="206">
                  <c:v>35849</c:v>
                </c:pt>
                <c:pt idx="207">
                  <c:v>35850</c:v>
                </c:pt>
                <c:pt idx="208">
                  <c:v>35851</c:v>
                </c:pt>
                <c:pt idx="209">
                  <c:v>35852</c:v>
                </c:pt>
                <c:pt idx="210">
                  <c:v>35853</c:v>
                </c:pt>
                <c:pt idx="211">
                  <c:v>35854</c:v>
                </c:pt>
                <c:pt idx="212">
                  <c:v>35855</c:v>
                </c:pt>
                <c:pt idx="213">
                  <c:v>35856</c:v>
                </c:pt>
                <c:pt idx="214">
                  <c:v>35857</c:v>
                </c:pt>
                <c:pt idx="215">
                  <c:v>35858</c:v>
                </c:pt>
                <c:pt idx="216">
                  <c:v>35859</c:v>
                </c:pt>
                <c:pt idx="217">
                  <c:v>35860</c:v>
                </c:pt>
                <c:pt idx="218">
                  <c:v>35861</c:v>
                </c:pt>
                <c:pt idx="219">
                  <c:v>35862</c:v>
                </c:pt>
                <c:pt idx="220">
                  <c:v>35863</c:v>
                </c:pt>
                <c:pt idx="221">
                  <c:v>35864</c:v>
                </c:pt>
                <c:pt idx="222">
                  <c:v>35865</c:v>
                </c:pt>
                <c:pt idx="223">
                  <c:v>35866</c:v>
                </c:pt>
                <c:pt idx="224">
                  <c:v>35867</c:v>
                </c:pt>
                <c:pt idx="225">
                  <c:v>35868</c:v>
                </c:pt>
                <c:pt idx="226">
                  <c:v>35869</c:v>
                </c:pt>
                <c:pt idx="227">
                  <c:v>35870</c:v>
                </c:pt>
                <c:pt idx="228">
                  <c:v>35871</c:v>
                </c:pt>
                <c:pt idx="229">
                  <c:v>35872</c:v>
                </c:pt>
                <c:pt idx="230">
                  <c:v>35873</c:v>
                </c:pt>
                <c:pt idx="231">
                  <c:v>35874</c:v>
                </c:pt>
                <c:pt idx="232">
                  <c:v>35875</c:v>
                </c:pt>
                <c:pt idx="233">
                  <c:v>35876</c:v>
                </c:pt>
                <c:pt idx="234">
                  <c:v>35877</c:v>
                </c:pt>
                <c:pt idx="235">
                  <c:v>35878</c:v>
                </c:pt>
                <c:pt idx="236">
                  <c:v>35879</c:v>
                </c:pt>
                <c:pt idx="237">
                  <c:v>35880</c:v>
                </c:pt>
                <c:pt idx="238">
                  <c:v>35881</c:v>
                </c:pt>
                <c:pt idx="239">
                  <c:v>35882</c:v>
                </c:pt>
                <c:pt idx="240">
                  <c:v>35883</c:v>
                </c:pt>
                <c:pt idx="241">
                  <c:v>35884</c:v>
                </c:pt>
                <c:pt idx="242">
                  <c:v>35885</c:v>
                </c:pt>
                <c:pt idx="243">
                  <c:v>35886</c:v>
                </c:pt>
                <c:pt idx="244">
                  <c:v>35887</c:v>
                </c:pt>
                <c:pt idx="245">
                  <c:v>35888</c:v>
                </c:pt>
                <c:pt idx="246">
                  <c:v>35889</c:v>
                </c:pt>
                <c:pt idx="247">
                  <c:v>35890</c:v>
                </c:pt>
                <c:pt idx="248">
                  <c:v>35891</c:v>
                </c:pt>
                <c:pt idx="249">
                  <c:v>35892</c:v>
                </c:pt>
                <c:pt idx="250">
                  <c:v>35893</c:v>
                </c:pt>
                <c:pt idx="251">
                  <c:v>35894</c:v>
                </c:pt>
                <c:pt idx="252">
                  <c:v>35895</c:v>
                </c:pt>
                <c:pt idx="253">
                  <c:v>35896</c:v>
                </c:pt>
                <c:pt idx="254">
                  <c:v>35897</c:v>
                </c:pt>
                <c:pt idx="255">
                  <c:v>35898</c:v>
                </c:pt>
                <c:pt idx="256">
                  <c:v>35899</c:v>
                </c:pt>
                <c:pt idx="257">
                  <c:v>35900</c:v>
                </c:pt>
                <c:pt idx="258">
                  <c:v>35901</c:v>
                </c:pt>
                <c:pt idx="259">
                  <c:v>35902</c:v>
                </c:pt>
                <c:pt idx="260">
                  <c:v>35903</c:v>
                </c:pt>
                <c:pt idx="261">
                  <c:v>35904</c:v>
                </c:pt>
                <c:pt idx="262">
                  <c:v>35905</c:v>
                </c:pt>
                <c:pt idx="263">
                  <c:v>35906</c:v>
                </c:pt>
                <c:pt idx="264">
                  <c:v>35907</c:v>
                </c:pt>
                <c:pt idx="265">
                  <c:v>35908</c:v>
                </c:pt>
                <c:pt idx="266">
                  <c:v>35909</c:v>
                </c:pt>
                <c:pt idx="267">
                  <c:v>35910</c:v>
                </c:pt>
                <c:pt idx="268">
                  <c:v>35911</c:v>
                </c:pt>
                <c:pt idx="269">
                  <c:v>35912</c:v>
                </c:pt>
                <c:pt idx="270">
                  <c:v>35913</c:v>
                </c:pt>
                <c:pt idx="271">
                  <c:v>35914</c:v>
                </c:pt>
                <c:pt idx="272">
                  <c:v>35915</c:v>
                </c:pt>
                <c:pt idx="273">
                  <c:v>35916</c:v>
                </c:pt>
                <c:pt idx="274">
                  <c:v>35917</c:v>
                </c:pt>
                <c:pt idx="275">
                  <c:v>35918</c:v>
                </c:pt>
                <c:pt idx="276">
                  <c:v>35919</c:v>
                </c:pt>
                <c:pt idx="277">
                  <c:v>35920</c:v>
                </c:pt>
                <c:pt idx="278">
                  <c:v>35921</c:v>
                </c:pt>
                <c:pt idx="279">
                  <c:v>35922</c:v>
                </c:pt>
                <c:pt idx="280">
                  <c:v>35923</c:v>
                </c:pt>
                <c:pt idx="281">
                  <c:v>35924</c:v>
                </c:pt>
                <c:pt idx="282">
                  <c:v>35925</c:v>
                </c:pt>
                <c:pt idx="283">
                  <c:v>35926</c:v>
                </c:pt>
                <c:pt idx="284">
                  <c:v>35927</c:v>
                </c:pt>
                <c:pt idx="285">
                  <c:v>35928</c:v>
                </c:pt>
                <c:pt idx="286">
                  <c:v>35929</c:v>
                </c:pt>
                <c:pt idx="287">
                  <c:v>35930</c:v>
                </c:pt>
                <c:pt idx="288">
                  <c:v>35931</c:v>
                </c:pt>
                <c:pt idx="289">
                  <c:v>35932</c:v>
                </c:pt>
                <c:pt idx="290">
                  <c:v>35933</c:v>
                </c:pt>
                <c:pt idx="291">
                  <c:v>35934</c:v>
                </c:pt>
                <c:pt idx="292">
                  <c:v>35935</c:v>
                </c:pt>
                <c:pt idx="293">
                  <c:v>35936</c:v>
                </c:pt>
                <c:pt idx="294">
                  <c:v>35937</c:v>
                </c:pt>
                <c:pt idx="295">
                  <c:v>35938</c:v>
                </c:pt>
                <c:pt idx="296">
                  <c:v>35939</c:v>
                </c:pt>
                <c:pt idx="297">
                  <c:v>35940</c:v>
                </c:pt>
                <c:pt idx="298">
                  <c:v>35941</c:v>
                </c:pt>
                <c:pt idx="299">
                  <c:v>35942</c:v>
                </c:pt>
                <c:pt idx="300">
                  <c:v>35943</c:v>
                </c:pt>
                <c:pt idx="301">
                  <c:v>35944</c:v>
                </c:pt>
                <c:pt idx="302">
                  <c:v>35945</c:v>
                </c:pt>
                <c:pt idx="303">
                  <c:v>35946</c:v>
                </c:pt>
                <c:pt idx="304">
                  <c:v>35947</c:v>
                </c:pt>
                <c:pt idx="305">
                  <c:v>35948</c:v>
                </c:pt>
                <c:pt idx="306">
                  <c:v>35949</c:v>
                </c:pt>
                <c:pt idx="307">
                  <c:v>35950</c:v>
                </c:pt>
                <c:pt idx="308">
                  <c:v>35951</c:v>
                </c:pt>
                <c:pt idx="309">
                  <c:v>35952</c:v>
                </c:pt>
                <c:pt idx="310">
                  <c:v>35953</c:v>
                </c:pt>
                <c:pt idx="311">
                  <c:v>35954</c:v>
                </c:pt>
                <c:pt idx="312">
                  <c:v>35955</c:v>
                </c:pt>
                <c:pt idx="313">
                  <c:v>35956</c:v>
                </c:pt>
                <c:pt idx="314">
                  <c:v>35957</c:v>
                </c:pt>
                <c:pt idx="315">
                  <c:v>35958</c:v>
                </c:pt>
                <c:pt idx="316">
                  <c:v>35959</c:v>
                </c:pt>
                <c:pt idx="317">
                  <c:v>35960</c:v>
                </c:pt>
                <c:pt idx="318">
                  <c:v>35961</c:v>
                </c:pt>
                <c:pt idx="319">
                  <c:v>35962</c:v>
                </c:pt>
                <c:pt idx="320">
                  <c:v>35963</c:v>
                </c:pt>
                <c:pt idx="321">
                  <c:v>35964</c:v>
                </c:pt>
                <c:pt idx="322">
                  <c:v>35965</c:v>
                </c:pt>
                <c:pt idx="323">
                  <c:v>35966</c:v>
                </c:pt>
                <c:pt idx="324">
                  <c:v>35967</c:v>
                </c:pt>
                <c:pt idx="325">
                  <c:v>35968</c:v>
                </c:pt>
                <c:pt idx="326">
                  <c:v>35969</c:v>
                </c:pt>
                <c:pt idx="327">
                  <c:v>35970</c:v>
                </c:pt>
                <c:pt idx="328">
                  <c:v>35971</c:v>
                </c:pt>
                <c:pt idx="329">
                  <c:v>35972</c:v>
                </c:pt>
                <c:pt idx="330">
                  <c:v>35973</c:v>
                </c:pt>
                <c:pt idx="331">
                  <c:v>35974</c:v>
                </c:pt>
                <c:pt idx="332">
                  <c:v>35975</c:v>
                </c:pt>
                <c:pt idx="333">
                  <c:v>35976</c:v>
                </c:pt>
                <c:pt idx="334">
                  <c:v>35977</c:v>
                </c:pt>
                <c:pt idx="335">
                  <c:v>35978</c:v>
                </c:pt>
                <c:pt idx="336">
                  <c:v>35979</c:v>
                </c:pt>
                <c:pt idx="337">
                  <c:v>35980</c:v>
                </c:pt>
                <c:pt idx="338">
                  <c:v>35981</c:v>
                </c:pt>
                <c:pt idx="339">
                  <c:v>35982</c:v>
                </c:pt>
                <c:pt idx="340">
                  <c:v>35983</c:v>
                </c:pt>
                <c:pt idx="341">
                  <c:v>35984</c:v>
                </c:pt>
                <c:pt idx="342">
                  <c:v>35985</c:v>
                </c:pt>
                <c:pt idx="343">
                  <c:v>35986</c:v>
                </c:pt>
                <c:pt idx="344">
                  <c:v>35987</c:v>
                </c:pt>
                <c:pt idx="345">
                  <c:v>35988</c:v>
                </c:pt>
                <c:pt idx="346">
                  <c:v>35989</c:v>
                </c:pt>
                <c:pt idx="347">
                  <c:v>35990</c:v>
                </c:pt>
                <c:pt idx="348">
                  <c:v>35991</c:v>
                </c:pt>
                <c:pt idx="349">
                  <c:v>35992</c:v>
                </c:pt>
                <c:pt idx="350">
                  <c:v>35993</c:v>
                </c:pt>
                <c:pt idx="351">
                  <c:v>35994</c:v>
                </c:pt>
                <c:pt idx="352">
                  <c:v>35995</c:v>
                </c:pt>
                <c:pt idx="353">
                  <c:v>35996</c:v>
                </c:pt>
                <c:pt idx="354">
                  <c:v>35997</c:v>
                </c:pt>
                <c:pt idx="355">
                  <c:v>35998</c:v>
                </c:pt>
                <c:pt idx="356">
                  <c:v>35999</c:v>
                </c:pt>
                <c:pt idx="357">
                  <c:v>36000</c:v>
                </c:pt>
                <c:pt idx="358">
                  <c:v>36001</c:v>
                </c:pt>
                <c:pt idx="359">
                  <c:v>36002</c:v>
                </c:pt>
                <c:pt idx="360">
                  <c:v>36003</c:v>
                </c:pt>
                <c:pt idx="361">
                  <c:v>36004</c:v>
                </c:pt>
                <c:pt idx="362">
                  <c:v>36005</c:v>
                </c:pt>
                <c:pt idx="363">
                  <c:v>36006</c:v>
                </c:pt>
                <c:pt idx="364">
                  <c:v>36007</c:v>
                </c:pt>
                <c:pt idx="365">
                  <c:v>36008</c:v>
                </c:pt>
                <c:pt idx="366">
                  <c:v>36009</c:v>
                </c:pt>
                <c:pt idx="367">
                  <c:v>36010</c:v>
                </c:pt>
                <c:pt idx="368">
                  <c:v>36011</c:v>
                </c:pt>
                <c:pt idx="369">
                  <c:v>36012</c:v>
                </c:pt>
                <c:pt idx="370">
                  <c:v>36013</c:v>
                </c:pt>
                <c:pt idx="371">
                  <c:v>36014</c:v>
                </c:pt>
                <c:pt idx="372">
                  <c:v>36015</c:v>
                </c:pt>
                <c:pt idx="373">
                  <c:v>36016</c:v>
                </c:pt>
                <c:pt idx="374">
                  <c:v>36017</c:v>
                </c:pt>
                <c:pt idx="375">
                  <c:v>36018</c:v>
                </c:pt>
                <c:pt idx="376">
                  <c:v>36019</c:v>
                </c:pt>
                <c:pt idx="377">
                  <c:v>36020</c:v>
                </c:pt>
                <c:pt idx="378">
                  <c:v>36021</c:v>
                </c:pt>
                <c:pt idx="379">
                  <c:v>36022</c:v>
                </c:pt>
                <c:pt idx="380">
                  <c:v>36023</c:v>
                </c:pt>
                <c:pt idx="381">
                  <c:v>36024</c:v>
                </c:pt>
                <c:pt idx="382">
                  <c:v>36025</c:v>
                </c:pt>
                <c:pt idx="383">
                  <c:v>36026</c:v>
                </c:pt>
                <c:pt idx="384">
                  <c:v>36027</c:v>
                </c:pt>
                <c:pt idx="385">
                  <c:v>36028</c:v>
                </c:pt>
                <c:pt idx="386">
                  <c:v>36029</c:v>
                </c:pt>
                <c:pt idx="387">
                  <c:v>36030</c:v>
                </c:pt>
                <c:pt idx="388">
                  <c:v>36031</c:v>
                </c:pt>
                <c:pt idx="389">
                  <c:v>36032</c:v>
                </c:pt>
                <c:pt idx="390">
                  <c:v>36033</c:v>
                </c:pt>
                <c:pt idx="391">
                  <c:v>36034</c:v>
                </c:pt>
                <c:pt idx="392">
                  <c:v>36035</c:v>
                </c:pt>
                <c:pt idx="393">
                  <c:v>36036</c:v>
                </c:pt>
                <c:pt idx="394">
                  <c:v>36037</c:v>
                </c:pt>
                <c:pt idx="395">
                  <c:v>36038</c:v>
                </c:pt>
                <c:pt idx="396">
                  <c:v>36039</c:v>
                </c:pt>
                <c:pt idx="397">
                  <c:v>36040</c:v>
                </c:pt>
                <c:pt idx="398">
                  <c:v>36041</c:v>
                </c:pt>
                <c:pt idx="399">
                  <c:v>36042</c:v>
                </c:pt>
                <c:pt idx="400">
                  <c:v>36043</c:v>
                </c:pt>
                <c:pt idx="401">
                  <c:v>36044</c:v>
                </c:pt>
                <c:pt idx="402">
                  <c:v>36045</c:v>
                </c:pt>
                <c:pt idx="403">
                  <c:v>36046</c:v>
                </c:pt>
                <c:pt idx="404">
                  <c:v>36047</c:v>
                </c:pt>
                <c:pt idx="405">
                  <c:v>36048</c:v>
                </c:pt>
                <c:pt idx="406">
                  <c:v>36049</c:v>
                </c:pt>
                <c:pt idx="407">
                  <c:v>36050</c:v>
                </c:pt>
                <c:pt idx="408">
                  <c:v>36051</c:v>
                </c:pt>
                <c:pt idx="409">
                  <c:v>36052</c:v>
                </c:pt>
                <c:pt idx="410">
                  <c:v>36053</c:v>
                </c:pt>
                <c:pt idx="411">
                  <c:v>36054</c:v>
                </c:pt>
                <c:pt idx="412">
                  <c:v>36055</c:v>
                </c:pt>
                <c:pt idx="413">
                  <c:v>36056</c:v>
                </c:pt>
                <c:pt idx="414">
                  <c:v>36057</c:v>
                </c:pt>
                <c:pt idx="415">
                  <c:v>36058</c:v>
                </c:pt>
                <c:pt idx="416">
                  <c:v>36059</c:v>
                </c:pt>
                <c:pt idx="417">
                  <c:v>36060</c:v>
                </c:pt>
                <c:pt idx="418">
                  <c:v>36061</c:v>
                </c:pt>
                <c:pt idx="419">
                  <c:v>36062</c:v>
                </c:pt>
                <c:pt idx="420">
                  <c:v>36063</c:v>
                </c:pt>
                <c:pt idx="421">
                  <c:v>36064</c:v>
                </c:pt>
                <c:pt idx="422">
                  <c:v>36065</c:v>
                </c:pt>
                <c:pt idx="423">
                  <c:v>36066</c:v>
                </c:pt>
                <c:pt idx="424">
                  <c:v>36067</c:v>
                </c:pt>
                <c:pt idx="425">
                  <c:v>36068</c:v>
                </c:pt>
                <c:pt idx="426">
                  <c:v>36069</c:v>
                </c:pt>
                <c:pt idx="427">
                  <c:v>36070</c:v>
                </c:pt>
                <c:pt idx="428">
                  <c:v>36071</c:v>
                </c:pt>
                <c:pt idx="429">
                  <c:v>36072</c:v>
                </c:pt>
                <c:pt idx="430">
                  <c:v>36073</c:v>
                </c:pt>
                <c:pt idx="431">
                  <c:v>36074</c:v>
                </c:pt>
                <c:pt idx="432">
                  <c:v>36075</c:v>
                </c:pt>
                <c:pt idx="433">
                  <c:v>36076</c:v>
                </c:pt>
                <c:pt idx="434">
                  <c:v>36077</c:v>
                </c:pt>
                <c:pt idx="435">
                  <c:v>36078</c:v>
                </c:pt>
                <c:pt idx="436">
                  <c:v>36079</c:v>
                </c:pt>
                <c:pt idx="437">
                  <c:v>36080</c:v>
                </c:pt>
                <c:pt idx="438">
                  <c:v>36081</c:v>
                </c:pt>
                <c:pt idx="439">
                  <c:v>36082</c:v>
                </c:pt>
                <c:pt idx="440">
                  <c:v>36083</c:v>
                </c:pt>
                <c:pt idx="441">
                  <c:v>36084</c:v>
                </c:pt>
                <c:pt idx="442">
                  <c:v>36085</c:v>
                </c:pt>
                <c:pt idx="443">
                  <c:v>36086</c:v>
                </c:pt>
                <c:pt idx="444">
                  <c:v>36087</c:v>
                </c:pt>
                <c:pt idx="445">
                  <c:v>36088</c:v>
                </c:pt>
                <c:pt idx="446">
                  <c:v>36089</c:v>
                </c:pt>
                <c:pt idx="447">
                  <c:v>36090</c:v>
                </c:pt>
                <c:pt idx="448">
                  <c:v>36091</c:v>
                </c:pt>
                <c:pt idx="449">
                  <c:v>36092</c:v>
                </c:pt>
                <c:pt idx="450">
                  <c:v>36093</c:v>
                </c:pt>
                <c:pt idx="451">
                  <c:v>36094</c:v>
                </c:pt>
                <c:pt idx="452">
                  <c:v>36095</c:v>
                </c:pt>
                <c:pt idx="453">
                  <c:v>36096</c:v>
                </c:pt>
                <c:pt idx="454">
                  <c:v>36097</c:v>
                </c:pt>
                <c:pt idx="455">
                  <c:v>36098</c:v>
                </c:pt>
                <c:pt idx="456">
                  <c:v>36099</c:v>
                </c:pt>
                <c:pt idx="457">
                  <c:v>36100</c:v>
                </c:pt>
                <c:pt idx="458">
                  <c:v>36101</c:v>
                </c:pt>
                <c:pt idx="459">
                  <c:v>36102</c:v>
                </c:pt>
                <c:pt idx="460">
                  <c:v>36103</c:v>
                </c:pt>
                <c:pt idx="461">
                  <c:v>36104</c:v>
                </c:pt>
                <c:pt idx="462">
                  <c:v>36105</c:v>
                </c:pt>
                <c:pt idx="463">
                  <c:v>36106</c:v>
                </c:pt>
                <c:pt idx="464">
                  <c:v>36107</c:v>
                </c:pt>
                <c:pt idx="465">
                  <c:v>36108</c:v>
                </c:pt>
                <c:pt idx="466">
                  <c:v>36109</c:v>
                </c:pt>
                <c:pt idx="467">
                  <c:v>36110</c:v>
                </c:pt>
                <c:pt idx="468">
                  <c:v>36111</c:v>
                </c:pt>
                <c:pt idx="469">
                  <c:v>36112</c:v>
                </c:pt>
                <c:pt idx="470">
                  <c:v>36113</c:v>
                </c:pt>
                <c:pt idx="471">
                  <c:v>36114</c:v>
                </c:pt>
                <c:pt idx="472">
                  <c:v>36115</c:v>
                </c:pt>
                <c:pt idx="473">
                  <c:v>36116</c:v>
                </c:pt>
                <c:pt idx="474">
                  <c:v>36117</c:v>
                </c:pt>
                <c:pt idx="475">
                  <c:v>36118</c:v>
                </c:pt>
                <c:pt idx="476">
                  <c:v>36119</c:v>
                </c:pt>
                <c:pt idx="477">
                  <c:v>36120</c:v>
                </c:pt>
                <c:pt idx="478">
                  <c:v>36121</c:v>
                </c:pt>
                <c:pt idx="479">
                  <c:v>36122</c:v>
                </c:pt>
                <c:pt idx="480">
                  <c:v>36123</c:v>
                </c:pt>
                <c:pt idx="481">
                  <c:v>36124</c:v>
                </c:pt>
                <c:pt idx="482">
                  <c:v>36125</c:v>
                </c:pt>
                <c:pt idx="483">
                  <c:v>36126</c:v>
                </c:pt>
                <c:pt idx="484">
                  <c:v>36127</c:v>
                </c:pt>
                <c:pt idx="485">
                  <c:v>36128</c:v>
                </c:pt>
                <c:pt idx="486">
                  <c:v>36129</c:v>
                </c:pt>
                <c:pt idx="487">
                  <c:v>36130</c:v>
                </c:pt>
                <c:pt idx="488">
                  <c:v>36131</c:v>
                </c:pt>
                <c:pt idx="489">
                  <c:v>36132</c:v>
                </c:pt>
                <c:pt idx="490">
                  <c:v>36133</c:v>
                </c:pt>
                <c:pt idx="491">
                  <c:v>36134</c:v>
                </c:pt>
                <c:pt idx="492">
                  <c:v>36135</c:v>
                </c:pt>
                <c:pt idx="493">
                  <c:v>36136</c:v>
                </c:pt>
                <c:pt idx="494">
                  <c:v>36137</c:v>
                </c:pt>
                <c:pt idx="495">
                  <c:v>36138</c:v>
                </c:pt>
                <c:pt idx="496">
                  <c:v>36139</c:v>
                </c:pt>
                <c:pt idx="497">
                  <c:v>36140</c:v>
                </c:pt>
                <c:pt idx="498">
                  <c:v>36141</c:v>
                </c:pt>
                <c:pt idx="499">
                  <c:v>36142</c:v>
                </c:pt>
                <c:pt idx="500">
                  <c:v>36143</c:v>
                </c:pt>
                <c:pt idx="501">
                  <c:v>36144</c:v>
                </c:pt>
                <c:pt idx="502">
                  <c:v>36145</c:v>
                </c:pt>
                <c:pt idx="503">
                  <c:v>36146</c:v>
                </c:pt>
                <c:pt idx="504">
                  <c:v>36147</c:v>
                </c:pt>
                <c:pt idx="505">
                  <c:v>36148</c:v>
                </c:pt>
                <c:pt idx="506">
                  <c:v>36149</c:v>
                </c:pt>
                <c:pt idx="507">
                  <c:v>36150</c:v>
                </c:pt>
                <c:pt idx="508">
                  <c:v>36151</c:v>
                </c:pt>
                <c:pt idx="509">
                  <c:v>36152</c:v>
                </c:pt>
                <c:pt idx="510">
                  <c:v>36153</c:v>
                </c:pt>
                <c:pt idx="511">
                  <c:v>36154</c:v>
                </c:pt>
                <c:pt idx="512">
                  <c:v>36155</c:v>
                </c:pt>
                <c:pt idx="513">
                  <c:v>36156</c:v>
                </c:pt>
                <c:pt idx="514">
                  <c:v>36157</c:v>
                </c:pt>
                <c:pt idx="515">
                  <c:v>36158</c:v>
                </c:pt>
                <c:pt idx="516">
                  <c:v>36159</c:v>
                </c:pt>
                <c:pt idx="517">
                  <c:v>36160</c:v>
                </c:pt>
                <c:pt idx="518">
                  <c:v>36161</c:v>
                </c:pt>
                <c:pt idx="519">
                  <c:v>36162</c:v>
                </c:pt>
                <c:pt idx="520">
                  <c:v>36163</c:v>
                </c:pt>
                <c:pt idx="521">
                  <c:v>36164</c:v>
                </c:pt>
                <c:pt idx="522">
                  <c:v>36165</c:v>
                </c:pt>
                <c:pt idx="523">
                  <c:v>36166</c:v>
                </c:pt>
                <c:pt idx="524">
                  <c:v>36167</c:v>
                </c:pt>
                <c:pt idx="525">
                  <c:v>36168</c:v>
                </c:pt>
                <c:pt idx="526">
                  <c:v>36169</c:v>
                </c:pt>
                <c:pt idx="527">
                  <c:v>36170</c:v>
                </c:pt>
                <c:pt idx="528">
                  <c:v>36171</c:v>
                </c:pt>
                <c:pt idx="529">
                  <c:v>36172</c:v>
                </c:pt>
                <c:pt idx="530">
                  <c:v>36173</c:v>
                </c:pt>
                <c:pt idx="531">
                  <c:v>36174</c:v>
                </c:pt>
                <c:pt idx="532">
                  <c:v>36175</c:v>
                </c:pt>
                <c:pt idx="533">
                  <c:v>36176</c:v>
                </c:pt>
                <c:pt idx="534">
                  <c:v>36177</c:v>
                </c:pt>
                <c:pt idx="535">
                  <c:v>36178</c:v>
                </c:pt>
                <c:pt idx="536">
                  <c:v>36179</c:v>
                </c:pt>
                <c:pt idx="537">
                  <c:v>36180</c:v>
                </c:pt>
                <c:pt idx="538">
                  <c:v>36181</c:v>
                </c:pt>
                <c:pt idx="539">
                  <c:v>36182</c:v>
                </c:pt>
                <c:pt idx="540">
                  <c:v>36183</c:v>
                </c:pt>
                <c:pt idx="541">
                  <c:v>36184</c:v>
                </c:pt>
                <c:pt idx="542">
                  <c:v>36185</c:v>
                </c:pt>
                <c:pt idx="543">
                  <c:v>36186</c:v>
                </c:pt>
                <c:pt idx="544">
                  <c:v>36187</c:v>
                </c:pt>
                <c:pt idx="545">
                  <c:v>36188</c:v>
                </c:pt>
                <c:pt idx="546">
                  <c:v>36189</c:v>
                </c:pt>
                <c:pt idx="547">
                  <c:v>36190</c:v>
                </c:pt>
                <c:pt idx="548">
                  <c:v>36191</c:v>
                </c:pt>
                <c:pt idx="549">
                  <c:v>36192</c:v>
                </c:pt>
                <c:pt idx="550">
                  <c:v>36193</c:v>
                </c:pt>
                <c:pt idx="551">
                  <c:v>36194</c:v>
                </c:pt>
                <c:pt idx="552">
                  <c:v>36195</c:v>
                </c:pt>
                <c:pt idx="553">
                  <c:v>36196</c:v>
                </c:pt>
                <c:pt idx="554">
                  <c:v>36197</c:v>
                </c:pt>
                <c:pt idx="555">
                  <c:v>36198</c:v>
                </c:pt>
                <c:pt idx="556">
                  <c:v>36199</c:v>
                </c:pt>
                <c:pt idx="557">
                  <c:v>36200</c:v>
                </c:pt>
                <c:pt idx="558">
                  <c:v>36201</c:v>
                </c:pt>
                <c:pt idx="559">
                  <c:v>36202</c:v>
                </c:pt>
                <c:pt idx="560">
                  <c:v>36203</c:v>
                </c:pt>
                <c:pt idx="561">
                  <c:v>36204</c:v>
                </c:pt>
                <c:pt idx="562">
                  <c:v>36205</c:v>
                </c:pt>
                <c:pt idx="563">
                  <c:v>36206</c:v>
                </c:pt>
                <c:pt idx="564">
                  <c:v>36207</c:v>
                </c:pt>
                <c:pt idx="565">
                  <c:v>36208</c:v>
                </c:pt>
                <c:pt idx="566">
                  <c:v>36209</c:v>
                </c:pt>
                <c:pt idx="567">
                  <c:v>36210</c:v>
                </c:pt>
                <c:pt idx="568">
                  <c:v>36211</c:v>
                </c:pt>
                <c:pt idx="569">
                  <c:v>36212</c:v>
                </c:pt>
                <c:pt idx="570">
                  <c:v>36213</c:v>
                </c:pt>
                <c:pt idx="571">
                  <c:v>36214</c:v>
                </c:pt>
                <c:pt idx="572">
                  <c:v>36215</c:v>
                </c:pt>
                <c:pt idx="573">
                  <c:v>36216</c:v>
                </c:pt>
                <c:pt idx="574">
                  <c:v>36217</c:v>
                </c:pt>
                <c:pt idx="575">
                  <c:v>36218</c:v>
                </c:pt>
                <c:pt idx="576">
                  <c:v>36219</c:v>
                </c:pt>
                <c:pt idx="577">
                  <c:v>36220</c:v>
                </c:pt>
                <c:pt idx="578">
                  <c:v>36221</c:v>
                </c:pt>
                <c:pt idx="579">
                  <c:v>36222</c:v>
                </c:pt>
                <c:pt idx="580">
                  <c:v>36223</c:v>
                </c:pt>
                <c:pt idx="581">
                  <c:v>36224</c:v>
                </c:pt>
                <c:pt idx="582">
                  <c:v>36225</c:v>
                </c:pt>
                <c:pt idx="583">
                  <c:v>36226</c:v>
                </c:pt>
                <c:pt idx="584">
                  <c:v>36227</c:v>
                </c:pt>
                <c:pt idx="585">
                  <c:v>36228</c:v>
                </c:pt>
                <c:pt idx="586">
                  <c:v>36229</c:v>
                </c:pt>
                <c:pt idx="587">
                  <c:v>36230</c:v>
                </c:pt>
                <c:pt idx="588">
                  <c:v>36231</c:v>
                </c:pt>
                <c:pt idx="589">
                  <c:v>36232</c:v>
                </c:pt>
                <c:pt idx="590">
                  <c:v>36233</c:v>
                </c:pt>
                <c:pt idx="591">
                  <c:v>36234</c:v>
                </c:pt>
                <c:pt idx="592">
                  <c:v>36235</c:v>
                </c:pt>
                <c:pt idx="593">
                  <c:v>36236</c:v>
                </c:pt>
                <c:pt idx="594">
                  <c:v>36237</c:v>
                </c:pt>
                <c:pt idx="595">
                  <c:v>36238</c:v>
                </c:pt>
                <c:pt idx="596">
                  <c:v>36239</c:v>
                </c:pt>
                <c:pt idx="597">
                  <c:v>36240</c:v>
                </c:pt>
                <c:pt idx="598">
                  <c:v>36241</c:v>
                </c:pt>
                <c:pt idx="599">
                  <c:v>36242</c:v>
                </c:pt>
                <c:pt idx="600">
                  <c:v>36243</c:v>
                </c:pt>
                <c:pt idx="601">
                  <c:v>36244</c:v>
                </c:pt>
                <c:pt idx="602">
                  <c:v>36245</c:v>
                </c:pt>
                <c:pt idx="603">
                  <c:v>36246</c:v>
                </c:pt>
                <c:pt idx="604">
                  <c:v>36247</c:v>
                </c:pt>
                <c:pt idx="605">
                  <c:v>36248</c:v>
                </c:pt>
                <c:pt idx="606">
                  <c:v>36249</c:v>
                </c:pt>
                <c:pt idx="607">
                  <c:v>36250</c:v>
                </c:pt>
                <c:pt idx="608">
                  <c:v>36251</c:v>
                </c:pt>
                <c:pt idx="609">
                  <c:v>36252</c:v>
                </c:pt>
                <c:pt idx="610">
                  <c:v>36253</c:v>
                </c:pt>
                <c:pt idx="611">
                  <c:v>36254</c:v>
                </c:pt>
                <c:pt idx="612">
                  <c:v>36255</c:v>
                </c:pt>
                <c:pt idx="613">
                  <c:v>36256</c:v>
                </c:pt>
                <c:pt idx="614">
                  <c:v>36257</c:v>
                </c:pt>
                <c:pt idx="615">
                  <c:v>36258</c:v>
                </c:pt>
                <c:pt idx="616">
                  <c:v>36259</c:v>
                </c:pt>
                <c:pt idx="617">
                  <c:v>36260</c:v>
                </c:pt>
                <c:pt idx="618">
                  <c:v>36261</c:v>
                </c:pt>
                <c:pt idx="619">
                  <c:v>36262</c:v>
                </c:pt>
                <c:pt idx="620">
                  <c:v>36263</c:v>
                </c:pt>
                <c:pt idx="621">
                  <c:v>36264</c:v>
                </c:pt>
                <c:pt idx="622">
                  <c:v>36265</c:v>
                </c:pt>
                <c:pt idx="623">
                  <c:v>36266</c:v>
                </c:pt>
                <c:pt idx="624">
                  <c:v>36267</c:v>
                </c:pt>
                <c:pt idx="625">
                  <c:v>36268</c:v>
                </c:pt>
                <c:pt idx="626">
                  <c:v>36269</c:v>
                </c:pt>
                <c:pt idx="627">
                  <c:v>36270</c:v>
                </c:pt>
                <c:pt idx="628">
                  <c:v>36271</c:v>
                </c:pt>
                <c:pt idx="629">
                  <c:v>36272</c:v>
                </c:pt>
                <c:pt idx="630">
                  <c:v>36273</c:v>
                </c:pt>
                <c:pt idx="631">
                  <c:v>36274</c:v>
                </c:pt>
                <c:pt idx="632">
                  <c:v>36275</c:v>
                </c:pt>
                <c:pt idx="633">
                  <c:v>36276</c:v>
                </c:pt>
                <c:pt idx="634">
                  <c:v>36277</c:v>
                </c:pt>
                <c:pt idx="635">
                  <c:v>36278</c:v>
                </c:pt>
                <c:pt idx="636">
                  <c:v>36279</c:v>
                </c:pt>
                <c:pt idx="637">
                  <c:v>36280</c:v>
                </c:pt>
                <c:pt idx="638">
                  <c:v>36281</c:v>
                </c:pt>
                <c:pt idx="639">
                  <c:v>36282</c:v>
                </c:pt>
                <c:pt idx="640">
                  <c:v>36283</c:v>
                </c:pt>
                <c:pt idx="641">
                  <c:v>36284</c:v>
                </c:pt>
                <c:pt idx="642">
                  <c:v>36285</c:v>
                </c:pt>
                <c:pt idx="643">
                  <c:v>36286</c:v>
                </c:pt>
                <c:pt idx="644">
                  <c:v>36287</c:v>
                </c:pt>
                <c:pt idx="645">
                  <c:v>36288</c:v>
                </c:pt>
                <c:pt idx="646">
                  <c:v>36289</c:v>
                </c:pt>
                <c:pt idx="647">
                  <c:v>36290</c:v>
                </c:pt>
                <c:pt idx="648">
                  <c:v>36291</c:v>
                </c:pt>
                <c:pt idx="649">
                  <c:v>36292</c:v>
                </c:pt>
                <c:pt idx="650">
                  <c:v>36293</c:v>
                </c:pt>
                <c:pt idx="651">
                  <c:v>36294</c:v>
                </c:pt>
                <c:pt idx="652">
                  <c:v>36295</c:v>
                </c:pt>
                <c:pt idx="653">
                  <c:v>36296</c:v>
                </c:pt>
                <c:pt idx="654">
                  <c:v>36297</c:v>
                </c:pt>
                <c:pt idx="655">
                  <c:v>36298</c:v>
                </c:pt>
                <c:pt idx="656">
                  <c:v>36299</c:v>
                </c:pt>
                <c:pt idx="657">
                  <c:v>36300</c:v>
                </c:pt>
                <c:pt idx="658">
                  <c:v>36301</c:v>
                </c:pt>
                <c:pt idx="659">
                  <c:v>36302</c:v>
                </c:pt>
                <c:pt idx="660">
                  <c:v>36303</c:v>
                </c:pt>
                <c:pt idx="661">
                  <c:v>36304</c:v>
                </c:pt>
                <c:pt idx="662">
                  <c:v>36305</c:v>
                </c:pt>
                <c:pt idx="663">
                  <c:v>36306</c:v>
                </c:pt>
                <c:pt idx="664">
                  <c:v>36307</c:v>
                </c:pt>
                <c:pt idx="665">
                  <c:v>36308</c:v>
                </c:pt>
                <c:pt idx="666">
                  <c:v>36309</c:v>
                </c:pt>
                <c:pt idx="667">
                  <c:v>36310</c:v>
                </c:pt>
                <c:pt idx="668">
                  <c:v>36311</c:v>
                </c:pt>
                <c:pt idx="669">
                  <c:v>36312</c:v>
                </c:pt>
                <c:pt idx="670">
                  <c:v>36313</c:v>
                </c:pt>
                <c:pt idx="671">
                  <c:v>36314</c:v>
                </c:pt>
                <c:pt idx="672">
                  <c:v>36315</c:v>
                </c:pt>
                <c:pt idx="673">
                  <c:v>36316</c:v>
                </c:pt>
                <c:pt idx="674">
                  <c:v>36317</c:v>
                </c:pt>
                <c:pt idx="675">
                  <c:v>36318</c:v>
                </c:pt>
                <c:pt idx="676">
                  <c:v>36319</c:v>
                </c:pt>
                <c:pt idx="677">
                  <c:v>36320</c:v>
                </c:pt>
                <c:pt idx="678">
                  <c:v>36321</c:v>
                </c:pt>
                <c:pt idx="679">
                  <c:v>36322</c:v>
                </c:pt>
                <c:pt idx="680">
                  <c:v>36323</c:v>
                </c:pt>
                <c:pt idx="681">
                  <c:v>36324</c:v>
                </c:pt>
                <c:pt idx="682">
                  <c:v>36325</c:v>
                </c:pt>
                <c:pt idx="683">
                  <c:v>36326</c:v>
                </c:pt>
                <c:pt idx="684">
                  <c:v>36327</c:v>
                </c:pt>
                <c:pt idx="685">
                  <c:v>36328</c:v>
                </c:pt>
                <c:pt idx="686">
                  <c:v>36329</c:v>
                </c:pt>
                <c:pt idx="687">
                  <c:v>36330</c:v>
                </c:pt>
                <c:pt idx="688">
                  <c:v>36331</c:v>
                </c:pt>
                <c:pt idx="689">
                  <c:v>36332</c:v>
                </c:pt>
                <c:pt idx="690">
                  <c:v>36333</c:v>
                </c:pt>
                <c:pt idx="691">
                  <c:v>36334</c:v>
                </c:pt>
                <c:pt idx="692">
                  <c:v>36335</c:v>
                </c:pt>
                <c:pt idx="693">
                  <c:v>36336</c:v>
                </c:pt>
                <c:pt idx="694">
                  <c:v>36337</c:v>
                </c:pt>
                <c:pt idx="695">
                  <c:v>36338</c:v>
                </c:pt>
                <c:pt idx="696">
                  <c:v>36339</c:v>
                </c:pt>
                <c:pt idx="697">
                  <c:v>36340</c:v>
                </c:pt>
                <c:pt idx="698">
                  <c:v>36341</c:v>
                </c:pt>
                <c:pt idx="699">
                  <c:v>36342</c:v>
                </c:pt>
                <c:pt idx="700">
                  <c:v>36343</c:v>
                </c:pt>
                <c:pt idx="701">
                  <c:v>36344</c:v>
                </c:pt>
                <c:pt idx="702">
                  <c:v>36345</c:v>
                </c:pt>
                <c:pt idx="703">
                  <c:v>36346</c:v>
                </c:pt>
                <c:pt idx="704">
                  <c:v>36347</c:v>
                </c:pt>
                <c:pt idx="705">
                  <c:v>36348</c:v>
                </c:pt>
                <c:pt idx="706">
                  <c:v>36349</c:v>
                </c:pt>
                <c:pt idx="707">
                  <c:v>36350</c:v>
                </c:pt>
                <c:pt idx="708">
                  <c:v>36351</c:v>
                </c:pt>
                <c:pt idx="709">
                  <c:v>36352</c:v>
                </c:pt>
                <c:pt idx="710">
                  <c:v>36353</c:v>
                </c:pt>
                <c:pt idx="711">
                  <c:v>36354</c:v>
                </c:pt>
                <c:pt idx="712">
                  <c:v>36355</c:v>
                </c:pt>
                <c:pt idx="713">
                  <c:v>36356</c:v>
                </c:pt>
                <c:pt idx="714">
                  <c:v>36357</c:v>
                </c:pt>
                <c:pt idx="715">
                  <c:v>36358</c:v>
                </c:pt>
                <c:pt idx="716">
                  <c:v>36359</c:v>
                </c:pt>
                <c:pt idx="717">
                  <c:v>36360</c:v>
                </c:pt>
                <c:pt idx="718">
                  <c:v>36361</c:v>
                </c:pt>
                <c:pt idx="719">
                  <c:v>36362</c:v>
                </c:pt>
                <c:pt idx="720">
                  <c:v>36363</c:v>
                </c:pt>
                <c:pt idx="721">
                  <c:v>36364</c:v>
                </c:pt>
                <c:pt idx="722">
                  <c:v>36365</c:v>
                </c:pt>
                <c:pt idx="723">
                  <c:v>36366</c:v>
                </c:pt>
                <c:pt idx="724">
                  <c:v>36367</c:v>
                </c:pt>
                <c:pt idx="725">
                  <c:v>36368</c:v>
                </c:pt>
                <c:pt idx="726">
                  <c:v>36369</c:v>
                </c:pt>
                <c:pt idx="727">
                  <c:v>36370</c:v>
                </c:pt>
                <c:pt idx="728">
                  <c:v>36371</c:v>
                </c:pt>
                <c:pt idx="729">
                  <c:v>36372</c:v>
                </c:pt>
                <c:pt idx="730">
                  <c:v>36373</c:v>
                </c:pt>
                <c:pt idx="731">
                  <c:v>36374</c:v>
                </c:pt>
                <c:pt idx="732">
                  <c:v>36375</c:v>
                </c:pt>
                <c:pt idx="733">
                  <c:v>36376</c:v>
                </c:pt>
                <c:pt idx="734">
                  <c:v>36377</c:v>
                </c:pt>
                <c:pt idx="735">
                  <c:v>36378</c:v>
                </c:pt>
                <c:pt idx="736">
                  <c:v>36379</c:v>
                </c:pt>
                <c:pt idx="737">
                  <c:v>36380</c:v>
                </c:pt>
                <c:pt idx="738">
                  <c:v>36381</c:v>
                </c:pt>
                <c:pt idx="739">
                  <c:v>36382</c:v>
                </c:pt>
                <c:pt idx="740">
                  <c:v>36383</c:v>
                </c:pt>
                <c:pt idx="741">
                  <c:v>36384</c:v>
                </c:pt>
                <c:pt idx="742">
                  <c:v>36385</c:v>
                </c:pt>
                <c:pt idx="743">
                  <c:v>36386</c:v>
                </c:pt>
                <c:pt idx="744">
                  <c:v>36387</c:v>
                </c:pt>
                <c:pt idx="745">
                  <c:v>36388</c:v>
                </c:pt>
                <c:pt idx="746">
                  <c:v>36389</c:v>
                </c:pt>
                <c:pt idx="747">
                  <c:v>36390</c:v>
                </c:pt>
                <c:pt idx="748">
                  <c:v>36391</c:v>
                </c:pt>
                <c:pt idx="749">
                  <c:v>36392</c:v>
                </c:pt>
                <c:pt idx="750">
                  <c:v>36393</c:v>
                </c:pt>
                <c:pt idx="751">
                  <c:v>36394</c:v>
                </c:pt>
                <c:pt idx="752">
                  <c:v>36395</c:v>
                </c:pt>
                <c:pt idx="753">
                  <c:v>36396</c:v>
                </c:pt>
                <c:pt idx="754">
                  <c:v>36397</c:v>
                </c:pt>
                <c:pt idx="755">
                  <c:v>36398</c:v>
                </c:pt>
                <c:pt idx="756">
                  <c:v>36399</c:v>
                </c:pt>
                <c:pt idx="757">
                  <c:v>36400</c:v>
                </c:pt>
                <c:pt idx="758">
                  <c:v>36401</c:v>
                </c:pt>
                <c:pt idx="759">
                  <c:v>36402</c:v>
                </c:pt>
                <c:pt idx="760">
                  <c:v>36403</c:v>
                </c:pt>
                <c:pt idx="761">
                  <c:v>36404</c:v>
                </c:pt>
                <c:pt idx="762">
                  <c:v>36405</c:v>
                </c:pt>
                <c:pt idx="763">
                  <c:v>36406</c:v>
                </c:pt>
                <c:pt idx="764">
                  <c:v>36407</c:v>
                </c:pt>
                <c:pt idx="765">
                  <c:v>36408</c:v>
                </c:pt>
                <c:pt idx="766">
                  <c:v>36409</c:v>
                </c:pt>
                <c:pt idx="767">
                  <c:v>36410</c:v>
                </c:pt>
                <c:pt idx="768">
                  <c:v>36411</c:v>
                </c:pt>
                <c:pt idx="769">
                  <c:v>36412</c:v>
                </c:pt>
                <c:pt idx="770">
                  <c:v>36413</c:v>
                </c:pt>
                <c:pt idx="771">
                  <c:v>36414</c:v>
                </c:pt>
                <c:pt idx="772">
                  <c:v>36415</c:v>
                </c:pt>
                <c:pt idx="773">
                  <c:v>36416</c:v>
                </c:pt>
                <c:pt idx="774">
                  <c:v>36417</c:v>
                </c:pt>
                <c:pt idx="775">
                  <c:v>36418</c:v>
                </c:pt>
                <c:pt idx="776">
                  <c:v>36419</c:v>
                </c:pt>
                <c:pt idx="777">
                  <c:v>36420</c:v>
                </c:pt>
                <c:pt idx="778">
                  <c:v>36421</c:v>
                </c:pt>
                <c:pt idx="779">
                  <c:v>36422</c:v>
                </c:pt>
                <c:pt idx="780">
                  <c:v>36423</c:v>
                </c:pt>
                <c:pt idx="781">
                  <c:v>36424</c:v>
                </c:pt>
                <c:pt idx="782">
                  <c:v>36425</c:v>
                </c:pt>
                <c:pt idx="783">
                  <c:v>36426</c:v>
                </c:pt>
                <c:pt idx="784">
                  <c:v>36427</c:v>
                </c:pt>
                <c:pt idx="785">
                  <c:v>36428</c:v>
                </c:pt>
                <c:pt idx="786">
                  <c:v>36429</c:v>
                </c:pt>
                <c:pt idx="787">
                  <c:v>36430</c:v>
                </c:pt>
                <c:pt idx="788">
                  <c:v>36431</c:v>
                </c:pt>
                <c:pt idx="789">
                  <c:v>36432</c:v>
                </c:pt>
                <c:pt idx="790">
                  <c:v>36433</c:v>
                </c:pt>
                <c:pt idx="791">
                  <c:v>36434</c:v>
                </c:pt>
                <c:pt idx="792">
                  <c:v>36435</c:v>
                </c:pt>
                <c:pt idx="793">
                  <c:v>36436</c:v>
                </c:pt>
                <c:pt idx="794">
                  <c:v>36437</c:v>
                </c:pt>
                <c:pt idx="795">
                  <c:v>36438</c:v>
                </c:pt>
                <c:pt idx="796">
                  <c:v>36439</c:v>
                </c:pt>
                <c:pt idx="797">
                  <c:v>36440</c:v>
                </c:pt>
                <c:pt idx="798">
                  <c:v>36441</c:v>
                </c:pt>
                <c:pt idx="799">
                  <c:v>36442</c:v>
                </c:pt>
                <c:pt idx="800">
                  <c:v>36443</c:v>
                </c:pt>
                <c:pt idx="801">
                  <c:v>36444</c:v>
                </c:pt>
                <c:pt idx="802">
                  <c:v>36445</c:v>
                </c:pt>
                <c:pt idx="803">
                  <c:v>36446</c:v>
                </c:pt>
                <c:pt idx="804">
                  <c:v>36447</c:v>
                </c:pt>
                <c:pt idx="805">
                  <c:v>36448</c:v>
                </c:pt>
                <c:pt idx="806">
                  <c:v>36449</c:v>
                </c:pt>
                <c:pt idx="807">
                  <c:v>36450</c:v>
                </c:pt>
                <c:pt idx="808">
                  <c:v>36451</c:v>
                </c:pt>
                <c:pt idx="809">
                  <c:v>36452</c:v>
                </c:pt>
                <c:pt idx="810">
                  <c:v>36453</c:v>
                </c:pt>
                <c:pt idx="811">
                  <c:v>36454</c:v>
                </c:pt>
                <c:pt idx="812">
                  <c:v>36455</c:v>
                </c:pt>
                <c:pt idx="813">
                  <c:v>36456</c:v>
                </c:pt>
                <c:pt idx="814">
                  <c:v>36457</c:v>
                </c:pt>
                <c:pt idx="815">
                  <c:v>36458</c:v>
                </c:pt>
                <c:pt idx="816">
                  <c:v>36459</c:v>
                </c:pt>
                <c:pt idx="817">
                  <c:v>36460</c:v>
                </c:pt>
                <c:pt idx="818">
                  <c:v>36461</c:v>
                </c:pt>
                <c:pt idx="819">
                  <c:v>36462</c:v>
                </c:pt>
                <c:pt idx="820">
                  <c:v>36463</c:v>
                </c:pt>
                <c:pt idx="821">
                  <c:v>36464</c:v>
                </c:pt>
                <c:pt idx="822">
                  <c:v>36465</c:v>
                </c:pt>
                <c:pt idx="823">
                  <c:v>36466</c:v>
                </c:pt>
                <c:pt idx="824">
                  <c:v>36467</c:v>
                </c:pt>
                <c:pt idx="825">
                  <c:v>36468</c:v>
                </c:pt>
                <c:pt idx="826">
                  <c:v>36469</c:v>
                </c:pt>
                <c:pt idx="827">
                  <c:v>36470</c:v>
                </c:pt>
                <c:pt idx="828">
                  <c:v>36471</c:v>
                </c:pt>
                <c:pt idx="829">
                  <c:v>36472</c:v>
                </c:pt>
                <c:pt idx="830">
                  <c:v>36473</c:v>
                </c:pt>
                <c:pt idx="831">
                  <c:v>36474</c:v>
                </c:pt>
                <c:pt idx="832">
                  <c:v>36475</c:v>
                </c:pt>
                <c:pt idx="833">
                  <c:v>36476</c:v>
                </c:pt>
                <c:pt idx="834">
                  <c:v>36477</c:v>
                </c:pt>
                <c:pt idx="835">
                  <c:v>36478</c:v>
                </c:pt>
                <c:pt idx="836">
                  <c:v>36479</c:v>
                </c:pt>
                <c:pt idx="837">
                  <c:v>36480</c:v>
                </c:pt>
                <c:pt idx="838">
                  <c:v>36481</c:v>
                </c:pt>
                <c:pt idx="839">
                  <c:v>36482</c:v>
                </c:pt>
                <c:pt idx="840">
                  <c:v>36483</c:v>
                </c:pt>
                <c:pt idx="841">
                  <c:v>36484</c:v>
                </c:pt>
                <c:pt idx="842">
                  <c:v>36485</c:v>
                </c:pt>
                <c:pt idx="843">
                  <c:v>36486</c:v>
                </c:pt>
                <c:pt idx="844">
                  <c:v>36487</c:v>
                </c:pt>
                <c:pt idx="845">
                  <c:v>36488</c:v>
                </c:pt>
                <c:pt idx="846">
                  <c:v>36489</c:v>
                </c:pt>
                <c:pt idx="847">
                  <c:v>36490</c:v>
                </c:pt>
                <c:pt idx="848">
                  <c:v>36491</c:v>
                </c:pt>
                <c:pt idx="849">
                  <c:v>36492</c:v>
                </c:pt>
                <c:pt idx="850">
                  <c:v>36493</c:v>
                </c:pt>
                <c:pt idx="851">
                  <c:v>36494</c:v>
                </c:pt>
                <c:pt idx="852">
                  <c:v>36495</c:v>
                </c:pt>
                <c:pt idx="853">
                  <c:v>36496</c:v>
                </c:pt>
                <c:pt idx="854">
                  <c:v>36497</c:v>
                </c:pt>
                <c:pt idx="855">
                  <c:v>36498</c:v>
                </c:pt>
                <c:pt idx="856">
                  <c:v>36499</c:v>
                </c:pt>
                <c:pt idx="857">
                  <c:v>36500</c:v>
                </c:pt>
                <c:pt idx="858">
                  <c:v>36501</c:v>
                </c:pt>
                <c:pt idx="859">
                  <c:v>36502</c:v>
                </c:pt>
                <c:pt idx="860">
                  <c:v>36503</c:v>
                </c:pt>
                <c:pt idx="861">
                  <c:v>36504</c:v>
                </c:pt>
                <c:pt idx="862">
                  <c:v>36505</c:v>
                </c:pt>
                <c:pt idx="863">
                  <c:v>36506</c:v>
                </c:pt>
                <c:pt idx="864">
                  <c:v>36507</c:v>
                </c:pt>
                <c:pt idx="865">
                  <c:v>36508</c:v>
                </c:pt>
                <c:pt idx="866">
                  <c:v>36509</c:v>
                </c:pt>
                <c:pt idx="867">
                  <c:v>36510</c:v>
                </c:pt>
                <c:pt idx="868">
                  <c:v>36511</c:v>
                </c:pt>
                <c:pt idx="869">
                  <c:v>36512</c:v>
                </c:pt>
                <c:pt idx="870">
                  <c:v>36513</c:v>
                </c:pt>
                <c:pt idx="871">
                  <c:v>36514</c:v>
                </c:pt>
                <c:pt idx="872">
                  <c:v>36515</c:v>
                </c:pt>
                <c:pt idx="873">
                  <c:v>36516</c:v>
                </c:pt>
                <c:pt idx="874">
                  <c:v>36517</c:v>
                </c:pt>
                <c:pt idx="875">
                  <c:v>36518</c:v>
                </c:pt>
                <c:pt idx="876">
                  <c:v>36519</c:v>
                </c:pt>
                <c:pt idx="877">
                  <c:v>36520</c:v>
                </c:pt>
                <c:pt idx="878">
                  <c:v>36521</c:v>
                </c:pt>
                <c:pt idx="879">
                  <c:v>36522</c:v>
                </c:pt>
                <c:pt idx="880">
                  <c:v>36523</c:v>
                </c:pt>
                <c:pt idx="881">
                  <c:v>36524</c:v>
                </c:pt>
                <c:pt idx="882">
                  <c:v>36525</c:v>
                </c:pt>
                <c:pt idx="883">
                  <c:v>36526</c:v>
                </c:pt>
                <c:pt idx="884">
                  <c:v>36527</c:v>
                </c:pt>
                <c:pt idx="885">
                  <c:v>36528</c:v>
                </c:pt>
                <c:pt idx="886">
                  <c:v>36529</c:v>
                </c:pt>
                <c:pt idx="887">
                  <c:v>36530</c:v>
                </c:pt>
                <c:pt idx="888">
                  <c:v>36531</c:v>
                </c:pt>
                <c:pt idx="889">
                  <c:v>36532</c:v>
                </c:pt>
                <c:pt idx="890">
                  <c:v>36533</c:v>
                </c:pt>
                <c:pt idx="891">
                  <c:v>36534</c:v>
                </c:pt>
                <c:pt idx="892">
                  <c:v>36535</c:v>
                </c:pt>
                <c:pt idx="893">
                  <c:v>36536</c:v>
                </c:pt>
                <c:pt idx="894">
                  <c:v>36537</c:v>
                </c:pt>
                <c:pt idx="895">
                  <c:v>36538</c:v>
                </c:pt>
                <c:pt idx="896">
                  <c:v>36539</c:v>
                </c:pt>
                <c:pt idx="897">
                  <c:v>36540</c:v>
                </c:pt>
                <c:pt idx="898">
                  <c:v>36541</c:v>
                </c:pt>
                <c:pt idx="899">
                  <c:v>36542</c:v>
                </c:pt>
                <c:pt idx="900">
                  <c:v>36543</c:v>
                </c:pt>
                <c:pt idx="901">
                  <c:v>36544</c:v>
                </c:pt>
                <c:pt idx="902">
                  <c:v>36545</c:v>
                </c:pt>
                <c:pt idx="903">
                  <c:v>36546</c:v>
                </c:pt>
                <c:pt idx="904">
                  <c:v>36547</c:v>
                </c:pt>
                <c:pt idx="905">
                  <c:v>36548</c:v>
                </c:pt>
                <c:pt idx="906">
                  <c:v>36549</c:v>
                </c:pt>
                <c:pt idx="907">
                  <c:v>36550</c:v>
                </c:pt>
                <c:pt idx="908">
                  <c:v>36551</c:v>
                </c:pt>
                <c:pt idx="909">
                  <c:v>36552</c:v>
                </c:pt>
                <c:pt idx="910">
                  <c:v>36553</c:v>
                </c:pt>
                <c:pt idx="911">
                  <c:v>36554</c:v>
                </c:pt>
                <c:pt idx="912">
                  <c:v>36555</c:v>
                </c:pt>
                <c:pt idx="913">
                  <c:v>36556</c:v>
                </c:pt>
                <c:pt idx="914">
                  <c:v>36557</c:v>
                </c:pt>
                <c:pt idx="915">
                  <c:v>36558</c:v>
                </c:pt>
                <c:pt idx="916">
                  <c:v>36559</c:v>
                </c:pt>
                <c:pt idx="917">
                  <c:v>36560</c:v>
                </c:pt>
                <c:pt idx="918">
                  <c:v>36561</c:v>
                </c:pt>
                <c:pt idx="919">
                  <c:v>36562</c:v>
                </c:pt>
                <c:pt idx="920">
                  <c:v>36563</c:v>
                </c:pt>
                <c:pt idx="921">
                  <c:v>36564</c:v>
                </c:pt>
                <c:pt idx="922">
                  <c:v>36565</c:v>
                </c:pt>
                <c:pt idx="923">
                  <c:v>36566</c:v>
                </c:pt>
                <c:pt idx="924">
                  <c:v>36567</c:v>
                </c:pt>
                <c:pt idx="925">
                  <c:v>36568</c:v>
                </c:pt>
                <c:pt idx="926">
                  <c:v>36569</c:v>
                </c:pt>
                <c:pt idx="927">
                  <c:v>36570</c:v>
                </c:pt>
                <c:pt idx="928">
                  <c:v>36571</c:v>
                </c:pt>
                <c:pt idx="929">
                  <c:v>36572</c:v>
                </c:pt>
                <c:pt idx="930">
                  <c:v>36573</c:v>
                </c:pt>
                <c:pt idx="931">
                  <c:v>36574</c:v>
                </c:pt>
                <c:pt idx="932">
                  <c:v>36575</c:v>
                </c:pt>
                <c:pt idx="933">
                  <c:v>36576</c:v>
                </c:pt>
                <c:pt idx="934">
                  <c:v>36577</c:v>
                </c:pt>
                <c:pt idx="935">
                  <c:v>36578</c:v>
                </c:pt>
                <c:pt idx="936">
                  <c:v>36579</c:v>
                </c:pt>
                <c:pt idx="937">
                  <c:v>36580</c:v>
                </c:pt>
                <c:pt idx="938">
                  <c:v>36581</c:v>
                </c:pt>
                <c:pt idx="939">
                  <c:v>36582</c:v>
                </c:pt>
                <c:pt idx="940">
                  <c:v>36583</c:v>
                </c:pt>
                <c:pt idx="941">
                  <c:v>36584</c:v>
                </c:pt>
                <c:pt idx="942">
                  <c:v>36585</c:v>
                </c:pt>
                <c:pt idx="943">
                  <c:v>36586</c:v>
                </c:pt>
                <c:pt idx="944">
                  <c:v>36587</c:v>
                </c:pt>
                <c:pt idx="945">
                  <c:v>36588</c:v>
                </c:pt>
                <c:pt idx="946">
                  <c:v>36589</c:v>
                </c:pt>
                <c:pt idx="947">
                  <c:v>36590</c:v>
                </c:pt>
                <c:pt idx="948">
                  <c:v>36591</c:v>
                </c:pt>
                <c:pt idx="949">
                  <c:v>36592</c:v>
                </c:pt>
                <c:pt idx="950">
                  <c:v>36593</c:v>
                </c:pt>
                <c:pt idx="951">
                  <c:v>36594</c:v>
                </c:pt>
                <c:pt idx="952">
                  <c:v>36595</c:v>
                </c:pt>
                <c:pt idx="953">
                  <c:v>36596</c:v>
                </c:pt>
                <c:pt idx="954">
                  <c:v>36597</c:v>
                </c:pt>
                <c:pt idx="955">
                  <c:v>36598</c:v>
                </c:pt>
                <c:pt idx="956">
                  <c:v>36599</c:v>
                </c:pt>
                <c:pt idx="957">
                  <c:v>36600</c:v>
                </c:pt>
                <c:pt idx="958">
                  <c:v>36601</c:v>
                </c:pt>
                <c:pt idx="959">
                  <c:v>36602</c:v>
                </c:pt>
                <c:pt idx="960">
                  <c:v>36603</c:v>
                </c:pt>
                <c:pt idx="961">
                  <c:v>36604</c:v>
                </c:pt>
                <c:pt idx="962">
                  <c:v>36605</c:v>
                </c:pt>
                <c:pt idx="963">
                  <c:v>36606</c:v>
                </c:pt>
                <c:pt idx="964">
                  <c:v>36607</c:v>
                </c:pt>
                <c:pt idx="965">
                  <c:v>36608</c:v>
                </c:pt>
                <c:pt idx="966">
                  <c:v>36609</c:v>
                </c:pt>
                <c:pt idx="967">
                  <c:v>36610</c:v>
                </c:pt>
                <c:pt idx="968">
                  <c:v>36611</c:v>
                </c:pt>
                <c:pt idx="969">
                  <c:v>36612</c:v>
                </c:pt>
                <c:pt idx="970">
                  <c:v>36613</c:v>
                </c:pt>
                <c:pt idx="971">
                  <c:v>36614</c:v>
                </c:pt>
                <c:pt idx="972">
                  <c:v>36615</c:v>
                </c:pt>
                <c:pt idx="973">
                  <c:v>36616</c:v>
                </c:pt>
                <c:pt idx="974">
                  <c:v>36617</c:v>
                </c:pt>
                <c:pt idx="975">
                  <c:v>36618</c:v>
                </c:pt>
                <c:pt idx="976">
                  <c:v>36619</c:v>
                </c:pt>
                <c:pt idx="977">
                  <c:v>36620</c:v>
                </c:pt>
                <c:pt idx="978">
                  <c:v>36621</c:v>
                </c:pt>
                <c:pt idx="979">
                  <c:v>36622</c:v>
                </c:pt>
                <c:pt idx="980">
                  <c:v>36623</c:v>
                </c:pt>
                <c:pt idx="981">
                  <c:v>36624</c:v>
                </c:pt>
                <c:pt idx="982">
                  <c:v>36625</c:v>
                </c:pt>
                <c:pt idx="983">
                  <c:v>36626</c:v>
                </c:pt>
                <c:pt idx="984">
                  <c:v>36627</c:v>
                </c:pt>
                <c:pt idx="985">
                  <c:v>36628</c:v>
                </c:pt>
                <c:pt idx="986">
                  <c:v>36629</c:v>
                </c:pt>
                <c:pt idx="987">
                  <c:v>36630</c:v>
                </c:pt>
                <c:pt idx="988">
                  <c:v>36631</c:v>
                </c:pt>
                <c:pt idx="989">
                  <c:v>36632</c:v>
                </c:pt>
                <c:pt idx="990">
                  <c:v>36633</c:v>
                </c:pt>
                <c:pt idx="991">
                  <c:v>36634</c:v>
                </c:pt>
                <c:pt idx="992">
                  <c:v>36635</c:v>
                </c:pt>
                <c:pt idx="993">
                  <c:v>36636</c:v>
                </c:pt>
                <c:pt idx="994">
                  <c:v>36637</c:v>
                </c:pt>
                <c:pt idx="995">
                  <c:v>36638</c:v>
                </c:pt>
                <c:pt idx="996">
                  <c:v>36639</c:v>
                </c:pt>
                <c:pt idx="997">
                  <c:v>36640</c:v>
                </c:pt>
                <c:pt idx="998">
                  <c:v>36641</c:v>
                </c:pt>
                <c:pt idx="999">
                  <c:v>36642</c:v>
                </c:pt>
                <c:pt idx="1000">
                  <c:v>36643</c:v>
                </c:pt>
                <c:pt idx="1001">
                  <c:v>36644</c:v>
                </c:pt>
                <c:pt idx="1002">
                  <c:v>36645</c:v>
                </c:pt>
                <c:pt idx="1003">
                  <c:v>36646</c:v>
                </c:pt>
                <c:pt idx="1004">
                  <c:v>36647</c:v>
                </c:pt>
                <c:pt idx="1005">
                  <c:v>36648</c:v>
                </c:pt>
                <c:pt idx="1006">
                  <c:v>36649</c:v>
                </c:pt>
                <c:pt idx="1007">
                  <c:v>36650</c:v>
                </c:pt>
                <c:pt idx="1008">
                  <c:v>36651</c:v>
                </c:pt>
                <c:pt idx="1009">
                  <c:v>36652</c:v>
                </c:pt>
                <c:pt idx="1010">
                  <c:v>36653</c:v>
                </c:pt>
                <c:pt idx="1011">
                  <c:v>36654</c:v>
                </c:pt>
                <c:pt idx="1012">
                  <c:v>36655</c:v>
                </c:pt>
                <c:pt idx="1013">
                  <c:v>36656</c:v>
                </c:pt>
                <c:pt idx="1014">
                  <c:v>36657</c:v>
                </c:pt>
                <c:pt idx="1015">
                  <c:v>36658</c:v>
                </c:pt>
                <c:pt idx="1016">
                  <c:v>36659</c:v>
                </c:pt>
                <c:pt idx="1017">
                  <c:v>36660</c:v>
                </c:pt>
                <c:pt idx="1018">
                  <c:v>36661</c:v>
                </c:pt>
                <c:pt idx="1019">
                  <c:v>36662</c:v>
                </c:pt>
                <c:pt idx="1020">
                  <c:v>36663</c:v>
                </c:pt>
                <c:pt idx="1021">
                  <c:v>36664</c:v>
                </c:pt>
                <c:pt idx="1022">
                  <c:v>36665</c:v>
                </c:pt>
                <c:pt idx="1023">
                  <c:v>36666</c:v>
                </c:pt>
                <c:pt idx="1024">
                  <c:v>36667</c:v>
                </c:pt>
                <c:pt idx="1025">
                  <c:v>36668</c:v>
                </c:pt>
                <c:pt idx="1026">
                  <c:v>36669</c:v>
                </c:pt>
                <c:pt idx="1027">
                  <c:v>36670</c:v>
                </c:pt>
                <c:pt idx="1028">
                  <c:v>36671</c:v>
                </c:pt>
                <c:pt idx="1029">
                  <c:v>36672</c:v>
                </c:pt>
                <c:pt idx="1030">
                  <c:v>36673</c:v>
                </c:pt>
                <c:pt idx="1031">
                  <c:v>36674</c:v>
                </c:pt>
                <c:pt idx="1032">
                  <c:v>36675</c:v>
                </c:pt>
                <c:pt idx="1033">
                  <c:v>36676</c:v>
                </c:pt>
                <c:pt idx="1034">
                  <c:v>36677</c:v>
                </c:pt>
                <c:pt idx="1035">
                  <c:v>36678</c:v>
                </c:pt>
                <c:pt idx="1036">
                  <c:v>36679</c:v>
                </c:pt>
                <c:pt idx="1037">
                  <c:v>36680</c:v>
                </c:pt>
                <c:pt idx="1038">
                  <c:v>36681</c:v>
                </c:pt>
                <c:pt idx="1039">
                  <c:v>36682</c:v>
                </c:pt>
                <c:pt idx="1040">
                  <c:v>36683</c:v>
                </c:pt>
                <c:pt idx="1041">
                  <c:v>36684</c:v>
                </c:pt>
                <c:pt idx="1042">
                  <c:v>36685</c:v>
                </c:pt>
                <c:pt idx="1043">
                  <c:v>36686</c:v>
                </c:pt>
                <c:pt idx="1044">
                  <c:v>36687</c:v>
                </c:pt>
                <c:pt idx="1045">
                  <c:v>36688</c:v>
                </c:pt>
                <c:pt idx="1046">
                  <c:v>36689</c:v>
                </c:pt>
                <c:pt idx="1047">
                  <c:v>36690</c:v>
                </c:pt>
                <c:pt idx="1048">
                  <c:v>36691</c:v>
                </c:pt>
                <c:pt idx="1049">
                  <c:v>36692</c:v>
                </c:pt>
                <c:pt idx="1050">
                  <c:v>36693</c:v>
                </c:pt>
                <c:pt idx="1051">
                  <c:v>36694</c:v>
                </c:pt>
                <c:pt idx="1052">
                  <c:v>36695</c:v>
                </c:pt>
                <c:pt idx="1053">
                  <c:v>36696</c:v>
                </c:pt>
                <c:pt idx="1054">
                  <c:v>36697</c:v>
                </c:pt>
                <c:pt idx="1055">
                  <c:v>36698</c:v>
                </c:pt>
                <c:pt idx="1056">
                  <c:v>36699</c:v>
                </c:pt>
                <c:pt idx="1057">
                  <c:v>36700</c:v>
                </c:pt>
                <c:pt idx="1058">
                  <c:v>36701</c:v>
                </c:pt>
                <c:pt idx="1059">
                  <c:v>36702</c:v>
                </c:pt>
                <c:pt idx="1060">
                  <c:v>36703</c:v>
                </c:pt>
                <c:pt idx="1061">
                  <c:v>36704</c:v>
                </c:pt>
                <c:pt idx="1062">
                  <c:v>36705</c:v>
                </c:pt>
                <c:pt idx="1063">
                  <c:v>36706</c:v>
                </c:pt>
                <c:pt idx="1064">
                  <c:v>36707</c:v>
                </c:pt>
                <c:pt idx="1065">
                  <c:v>36708</c:v>
                </c:pt>
                <c:pt idx="1066">
                  <c:v>36709</c:v>
                </c:pt>
                <c:pt idx="1067">
                  <c:v>36710</c:v>
                </c:pt>
                <c:pt idx="1068">
                  <c:v>36711</c:v>
                </c:pt>
                <c:pt idx="1069">
                  <c:v>36712</c:v>
                </c:pt>
                <c:pt idx="1070">
                  <c:v>36713</c:v>
                </c:pt>
                <c:pt idx="1071">
                  <c:v>36714</c:v>
                </c:pt>
                <c:pt idx="1072">
                  <c:v>36715</c:v>
                </c:pt>
                <c:pt idx="1073">
                  <c:v>36716</c:v>
                </c:pt>
                <c:pt idx="1074">
                  <c:v>36717</c:v>
                </c:pt>
                <c:pt idx="1075">
                  <c:v>36718</c:v>
                </c:pt>
                <c:pt idx="1076">
                  <c:v>36719</c:v>
                </c:pt>
                <c:pt idx="1077">
                  <c:v>36720</c:v>
                </c:pt>
                <c:pt idx="1078">
                  <c:v>36721</c:v>
                </c:pt>
                <c:pt idx="1079">
                  <c:v>36722</c:v>
                </c:pt>
                <c:pt idx="1080">
                  <c:v>36723</c:v>
                </c:pt>
                <c:pt idx="1081">
                  <c:v>36724</c:v>
                </c:pt>
                <c:pt idx="1082">
                  <c:v>36725</c:v>
                </c:pt>
                <c:pt idx="1083">
                  <c:v>36726</c:v>
                </c:pt>
                <c:pt idx="1084">
                  <c:v>36727</c:v>
                </c:pt>
                <c:pt idx="1085">
                  <c:v>36728</c:v>
                </c:pt>
                <c:pt idx="1086">
                  <c:v>36729</c:v>
                </c:pt>
                <c:pt idx="1087">
                  <c:v>36730</c:v>
                </c:pt>
                <c:pt idx="1088">
                  <c:v>36731</c:v>
                </c:pt>
                <c:pt idx="1089">
                  <c:v>36732</c:v>
                </c:pt>
                <c:pt idx="1090">
                  <c:v>36733</c:v>
                </c:pt>
                <c:pt idx="1091">
                  <c:v>36734</c:v>
                </c:pt>
                <c:pt idx="1092">
                  <c:v>36735</c:v>
                </c:pt>
                <c:pt idx="1093">
                  <c:v>36736</c:v>
                </c:pt>
                <c:pt idx="1094">
                  <c:v>36737</c:v>
                </c:pt>
                <c:pt idx="1095">
                  <c:v>36738</c:v>
                </c:pt>
                <c:pt idx="1096">
                  <c:v>36739</c:v>
                </c:pt>
                <c:pt idx="1097">
                  <c:v>36740</c:v>
                </c:pt>
                <c:pt idx="1098">
                  <c:v>36741</c:v>
                </c:pt>
                <c:pt idx="1099">
                  <c:v>36742</c:v>
                </c:pt>
                <c:pt idx="1100">
                  <c:v>36743</c:v>
                </c:pt>
                <c:pt idx="1101">
                  <c:v>36744</c:v>
                </c:pt>
                <c:pt idx="1102">
                  <c:v>36745</c:v>
                </c:pt>
                <c:pt idx="1103">
                  <c:v>36746</c:v>
                </c:pt>
                <c:pt idx="1104">
                  <c:v>36747</c:v>
                </c:pt>
                <c:pt idx="1105">
                  <c:v>36748</c:v>
                </c:pt>
                <c:pt idx="1106">
                  <c:v>36749</c:v>
                </c:pt>
                <c:pt idx="1107">
                  <c:v>36750</c:v>
                </c:pt>
                <c:pt idx="1108">
                  <c:v>36751</c:v>
                </c:pt>
                <c:pt idx="1109">
                  <c:v>36752</c:v>
                </c:pt>
                <c:pt idx="1110">
                  <c:v>36753</c:v>
                </c:pt>
                <c:pt idx="1111">
                  <c:v>36754</c:v>
                </c:pt>
                <c:pt idx="1112">
                  <c:v>36755</c:v>
                </c:pt>
                <c:pt idx="1113">
                  <c:v>36756</c:v>
                </c:pt>
                <c:pt idx="1114">
                  <c:v>36757</c:v>
                </c:pt>
                <c:pt idx="1115">
                  <c:v>36758</c:v>
                </c:pt>
                <c:pt idx="1116">
                  <c:v>36759</c:v>
                </c:pt>
                <c:pt idx="1117">
                  <c:v>36760</c:v>
                </c:pt>
                <c:pt idx="1118">
                  <c:v>36761</c:v>
                </c:pt>
                <c:pt idx="1119">
                  <c:v>36762</c:v>
                </c:pt>
                <c:pt idx="1120">
                  <c:v>36763</c:v>
                </c:pt>
                <c:pt idx="1121">
                  <c:v>36764</c:v>
                </c:pt>
                <c:pt idx="1122">
                  <c:v>36765</c:v>
                </c:pt>
                <c:pt idx="1123">
                  <c:v>36766</c:v>
                </c:pt>
                <c:pt idx="1124">
                  <c:v>36767</c:v>
                </c:pt>
                <c:pt idx="1125">
                  <c:v>36768</c:v>
                </c:pt>
                <c:pt idx="1126">
                  <c:v>36769</c:v>
                </c:pt>
                <c:pt idx="1127">
                  <c:v>36770</c:v>
                </c:pt>
                <c:pt idx="1128">
                  <c:v>36771</c:v>
                </c:pt>
                <c:pt idx="1129">
                  <c:v>36772</c:v>
                </c:pt>
                <c:pt idx="1130">
                  <c:v>36773</c:v>
                </c:pt>
                <c:pt idx="1131">
                  <c:v>36774</c:v>
                </c:pt>
                <c:pt idx="1132">
                  <c:v>36775</c:v>
                </c:pt>
                <c:pt idx="1133">
                  <c:v>36776</c:v>
                </c:pt>
                <c:pt idx="1134">
                  <c:v>36777</c:v>
                </c:pt>
                <c:pt idx="1135">
                  <c:v>36778</c:v>
                </c:pt>
                <c:pt idx="1136">
                  <c:v>36779</c:v>
                </c:pt>
                <c:pt idx="1137">
                  <c:v>36780</c:v>
                </c:pt>
                <c:pt idx="1138">
                  <c:v>36781</c:v>
                </c:pt>
                <c:pt idx="1139">
                  <c:v>36782</c:v>
                </c:pt>
                <c:pt idx="1140">
                  <c:v>36783</c:v>
                </c:pt>
                <c:pt idx="1141">
                  <c:v>36784</c:v>
                </c:pt>
                <c:pt idx="1142">
                  <c:v>36785</c:v>
                </c:pt>
                <c:pt idx="1143">
                  <c:v>36786</c:v>
                </c:pt>
                <c:pt idx="1144">
                  <c:v>36787</c:v>
                </c:pt>
                <c:pt idx="1145">
                  <c:v>36788</c:v>
                </c:pt>
                <c:pt idx="1146">
                  <c:v>36789</c:v>
                </c:pt>
                <c:pt idx="1147">
                  <c:v>36790</c:v>
                </c:pt>
                <c:pt idx="1148">
                  <c:v>36791</c:v>
                </c:pt>
                <c:pt idx="1149">
                  <c:v>36792</c:v>
                </c:pt>
                <c:pt idx="1150">
                  <c:v>36793</c:v>
                </c:pt>
                <c:pt idx="1151">
                  <c:v>36794</c:v>
                </c:pt>
                <c:pt idx="1152">
                  <c:v>36795</c:v>
                </c:pt>
                <c:pt idx="1153">
                  <c:v>36796</c:v>
                </c:pt>
                <c:pt idx="1154">
                  <c:v>36797</c:v>
                </c:pt>
                <c:pt idx="1155">
                  <c:v>36798</c:v>
                </c:pt>
                <c:pt idx="1156">
                  <c:v>36799</c:v>
                </c:pt>
                <c:pt idx="1157">
                  <c:v>36800</c:v>
                </c:pt>
                <c:pt idx="1158">
                  <c:v>36801</c:v>
                </c:pt>
                <c:pt idx="1159">
                  <c:v>36802</c:v>
                </c:pt>
                <c:pt idx="1160">
                  <c:v>36803</c:v>
                </c:pt>
                <c:pt idx="1161">
                  <c:v>36804</c:v>
                </c:pt>
                <c:pt idx="1162">
                  <c:v>36805</c:v>
                </c:pt>
                <c:pt idx="1163">
                  <c:v>36806</c:v>
                </c:pt>
                <c:pt idx="1164">
                  <c:v>36807</c:v>
                </c:pt>
                <c:pt idx="1165">
                  <c:v>36808</c:v>
                </c:pt>
                <c:pt idx="1166">
                  <c:v>36809</c:v>
                </c:pt>
                <c:pt idx="1167">
                  <c:v>36810</c:v>
                </c:pt>
                <c:pt idx="1168">
                  <c:v>36811</c:v>
                </c:pt>
                <c:pt idx="1169">
                  <c:v>36812</c:v>
                </c:pt>
                <c:pt idx="1170">
                  <c:v>36813</c:v>
                </c:pt>
                <c:pt idx="1171">
                  <c:v>36814</c:v>
                </c:pt>
                <c:pt idx="1172">
                  <c:v>36815</c:v>
                </c:pt>
                <c:pt idx="1173">
                  <c:v>36816</c:v>
                </c:pt>
                <c:pt idx="1174">
                  <c:v>36817</c:v>
                </c:pt>
                <c:pt idx="1175">
                  <c:v>36818</c:v>
                </c:pt>
                <c:pt idx="1176">
                  <c:v>36819</c:v>
                </c:pt>
                <c:pt idx="1177">
                  <c:v>36820</c:v>
                </c:pt>
                <c:pt idx="1178">
                  <c:v>36821</c:v>
                </c:pt>
                <c:pt idx="1179">
                  <c:v>36822</c:v>
                </c:pt>
                <c:pt idx="1180">
                  <c:v>36823</c:v>
                </c:pt>
                <c:pt idx="1181">
                  <c:v>36824</c:v>
                </c:pt>
                <c:pt idx="1182">
                  <c:v>36825</c:v>
                </c:pt>
                <c:pt idx="1183">
                  <c:v>36826</c:v>
                </c:pt>
                <c:pt idx="1184">
                  <c:v>36827</c:v>
                </c:pt>
                <c:pt idx="1185">
                  <c:v>36828</c:v>
                </c:pt>
                <c:pt idx="1186">
                  <c:v>36829</c:v>
                </c:pt>
                <c:pt idx="1187">
                  <c:v>36830</c:v>
                </c:pt>
                <c:pt idx="1188">
                  <c:v>36831</c:v>
                </c:pt>
                <c:pt idx="1189">
                  <c:v>36832</c:v>
                </c:pt>
                <c:pt idx="1190">
                  <c:v>36833</c:v>
                </c:pt>
                <c:pt idx="1191">
                  <c:v>36834</c:v>
                </c:pt>
                <c:pt idx="1192">
                  <c:v>36835</c:v>
                </c:pt>
                <c:pt idx="1193">
                  <c:v>36836</c:v>
                </c:pt>
                <c:pt idx="1194">
                  <c:v>36837</c:v>
                </c:pt>
                <c:pt idx="1195">
                  <c:v>36838</c:v>
                </c:pt>
                <c:pt idx="1196">
                  <c:v>36839</c:v>
                </c:pt>
                <c:pt idx="1197">
                  <c:v>36840</c:v>
                </c:pt>
                <c:pt idx="1198">
                  <c:v>36841</c:v>
                </c:pt>
                <c:pt idx="1199">
                  <c:v>36842</c:v>
                </c:pt>
                <c:pt idx="1200">
                  <c:v>36843</c:v>
                </c:pt>
                <c:pt idx="1201">
                  <c:v>36844</c:v>
                </c:pt>
                <c:pt idx="1202">
                  <c:v>36845</c:v>
                </c:pt>
                <c:pt idx="1203">
                  <c:v>36846</c:v>
                </c:pt>
                <c:pt idx="1204">
                  <c:v>36847</c:v>
                </c:pt>
                <c:pt idx="1205">
                  <c:v>36848</c:v>
                </c:pt>
                <c:pt idx="1206">
                  <c:v>36849</c:v>
                </c:pt>
                <c:pt idx="1207">
                  <c:v>36850</c:v>
                </c:pt>
                <c:pt idx="1208">
                  <c:v>36851</c:v>
                </c:pt>
                <c:pt idx="1209">
                  <c:v>36852</c:v>
                </c:pt>
                <c:pt idx="1210">
                  <c:v>36853</c:v>
                </c:pt>
                <c:pt idx="1211">
                  <c:v>36854</c:v>
                </c:pt>
                <c:pt idx="1212">
                  <c:v>36855</c:v>
                </c:pt>
                <c:pt idx="1213">
                  <c:v>36856</c:v>
                </c:pt>
                <c:pt idx="1214">
                  <c:v>36857</c:v>
                </c:pt>
                <c:pt idx="1215">
                  <c:v>36858</c:v>
                </c:pt>
                <c:pt idx="1216">
                  <c:v>36859</c:v>
                </c:pt>
                <c:pt idx="1217">
                  <c:v>36860</c:v>
                </c:pt>
                <c:pt idx="1218">
                  <c:v>36861</c:v>
                </c:pt>
                <c:pt idx="1219">
                  <c:v>36862</c:v>
                </c:pt>
                <c:pt idx="1220">
                  <c:v>36863</c:v>
                </c:pt>
                <c:pt idx="1221">
                  <c:v>36864</c:v>
                </c:pt>
                <c:pt idx="1222">
                  <c:v>36865</c:v>
                </c:pt>
                <c:pt idx="1223">
                  <c:v>36866</c:v>
                </c:pt>
                <c:pt idx="1224">
                  <c:v>36867</c:v>
                </c:pt>
                <c:pt idx="1225">
                  <c:v>36868</c:v>
                </c:pt>
                <c:pt idx="1226">
                  <c:v>36869</c:v>
                </c:pt>
                <c:pt idx="1227">
                  <c:v>36870</c:v>
                </c:pt>
                <c:pt idx="1228">
                  <c:v>36871</c:v>
                </c:pt>
                <c:pt idx="1229">
                  <c:v>36872</c:v>
                </c:pt>
                <c:pt idx="1230">
                  <c:v>36873</c:v>
                </c:pt>
                <c:pt idx="1231">
                  <c:v>36874</c:v>
                </c:pt>
                <c:pt idx="1232">
                  <c:v>36875</c:v>
                </c:pt>
                <c:pt idx="1233">
                  <c:v>36876</c:v>
                </c:pt>
                <c:pt idx="1234">
                  <c:v>36877</c:v>
                </c:pt>
                <c:pt idx="1235">
                  <c:v>36878</c:v>
                </c:pt>
                <c:pt idx="1236">
                  <c:v>36879</c:v>
                </c:pt>
                <c:pt idx="1237">
                  <c:v>36880</c:v>
                </c:pt>
                <c:pt idx="1238">
                  <c:v>36881</c:v>
                </c:pt>
                <c:pt idx="1239">
                  <c:v>36882</c:v>
                </c:pt>
                <c:pt idx="1240">
                  <c:v>36883</c:v>
                </c:pt>
                <c:pt idx="1241">
                  <c:v>36884</c:v>
                </c:pt>
                <c:pt idx="1242">
                  <c:v>36885</c:v>
                </c:pt>
                <c:pt idx="1243">
                  <c:v>36886</c:v>
                </c:pt>
                <c:pt idx="1244">
                  <c:v>36887</c:v>
                </c:pt>
                <c:pt idx="1245">
                  <c:v>36888</c:v>
                </c:pt>
                <c:pt idx="1246">
                  <c:v>36889</c:v>
                </c:pt>
                <c:pt idx="1247">
                  <c:v>36890</c:v>
                </c:pt>
                <c:pt idx="1248">
                  <c:v>36891</c:v>
                </c:pt>
                <c:pt idx="1249">
                  <c:v>36892</c:v>
                </c:pt>
                <c:pt idx="1250">
                  <c:v>36893</c:v>
                </c:pt>
                <c:pt idx="1251">
                  <c:v>36894</c:v>
                </c:pt>
                <c:pt idx="1252">
                  <c:v>36895</c:v>
                </c:pt>
                <c:pt idx="1253">
                  <c:v>36896</c:v>
                </c:pt>
                <c:pt idx="1254">
                  <c:v>36897</c:v>
                </c:pt>
                <c:pt idx="1255">
                  <c:v>36898</c:v>
                </c:pt>
                <c:pt idx="1256">
                  <c:v>36899</c:v>
                </c:pt>
                <c:pt idx="1257">
                  <c:v>36900</c:v>
                </c:pt>
                <c:pt idx="1258">
                  <c:v>36901</c:v>
                </c:pt>
                <c:pt idx="1259">
                  <c:v>36902</c:v>
                </c:pt>
                <c:pt idx="1260">
                  <c:v>36903</c:v>
                </c:pt>
                <c:pt idx="1261">
                  <c:v>36904</c:v>
                </c:pt>
                <c:pt idx="1262">
                  <c:v>36905</c:v>
                </c:pt>
                <c:pt idx="1263">
                  <c:v>36906</c:v>
                </c:pt>
                <c:pt idx="1264">
                  <c:v>36907</c:v>
                </c:pt>
                <c:pt idx="1265">
                  <c:v>36908</c:v>
                </c:pt>
                <c:pt idx="1266">
                  <c:v>36909</c:v>
                </c:pt>
                <c:pt idx="1267">
                  <c:v>36910</c:v>
                </c:pt>
                <c:pt idx="1268">
                  <c:v>36911</c:v>
                </c:pt>
                <c:pt idx="1269">
                  <c:v>36912</c:v>
                </c:pt>
                <c:pt idx="1270">
                  <c:v>36913</c:v>
                </c:pt>
                <c:pt idx="1271">
                  <c:v>36914</c:v>
                </c:pt>
                <c:pt idx="1272">
                  <c:v>36915</c:v>
                </c:pt>
                <c:pt idx="1273">
                  <c:v>36916</c:v>
                </c:pt>
                <c:pt idx="1274">
                  <c:v>36917</c:v>
                </c:pt>
                <c:pt idx="1275">
                  <c:v>36918</c:v>
                </c:pt>
                <c:pt idx="1276">
                  <c:v>36919</c:v>
                </c:pt>
                <c:pt idx="1277">
                  <c:v>36920</c:v>
                </c:pt>
                <c:pt idx="1278">
                  <c:v>36921</c:v>
                </c:pt>
                <c:pt idx="1279">
                  <c:v>36922</c:v>
                </c:pt>
                <c:pt idx="1280">
                  <c:v>36923</c:v>
                </c:pt>
                <c:pt idx="1281">
                  <c:v>36924</c:v>
                </c:pt>
                <c:pt idx="1282">
                  <c:v>36925</c:v>
                </c:pt>
                <c:pt idx="1283">
                  <c:v>36926</c:v>
                </c:pt>
                <c:pt idx="1284">
                  <c:v>36927</c:v>
                </c:pt>
                <c:pt idx="1285">
                  <c:v>36928</c:v>
                </c:pt>
                <c:pt idx="1286">
                  <c:v>36929</c:v>
                </c:pt>
                <c:pt idx="1287">
                  <c:v>36930</c:v>
                </c:pt>
                <c:pt idx="1288">
                  <c:v>36931</c:v>
                </c:pt>
                <c:pt idx="1289">
                  <c:v>36932</c:v>
                </c:pt>
                <c:pt idx="1290">
                  <c:v>36933</c:v>
                </c:pt>
                <c:pt idx="1291">
                  <c:v>36934</c:v>
                </c:pt>
                <c:pt idx="1292">
                  <c:v>36935</c:v>
                </c:pt>
                <c:pt idx="1293">
                  <c:v>36936</c:v>
                </c:pt>
                <c:pt idx="1294">
                  <c:v>36937</c:v>
                </c:pt>
                <c:pt idx="1295">
                  <c:v>36938</c:v>
                </c:pt>
                <c:pt idx="1296">
                  <c:v>36939</c:v>
                </c:pt>
                <c:pt idx="1297">
                  <c:v>36940</c:v>
                </c:pt>
                <c:pt idx="1298">
                  <c:v>36941</c:v>
                </c:pt>
                <c:pt idx="1299">
                  <c:v>36942</c:v>
                </c:pt>
                <c:pt idx="1300">
                  <c:v>36943</c:v>
                </c:pt>
                <c:pt idx="1301">
                  <c:v>36944</c:v>
                </c:pt>
                <c:pt idx="1302">
                  <c:v>36945</c:v>
                </c:pt>
                <c:pt idx="1303">
                  <c:v>36946</c:v>
                </c:pt>
                <c:pt idx="1304">
                  <c:v>36947</c:v>
                </c:pt>
                <c:pt idx="1305">
                  <c:v>36948</c:v>
                </c:pt>
                <c:pt idx="1306">
                  <c:v>36949</c:v>
                </c:pt>
                <c:pt idx="1307">
                  <c:v>36950</c:v>
                </c:pt>
                <c:pt idx="1308">
                  <c:v>36951</c:v>
                </c:pt>
                <c:pt idx="1309">
                  <c:v>36952</c:v>
                </c:pt>
                <c:pt idx="1310">
                  <c:v>36953</c:v>
                </c:pt>
                <c:pt idx="1311">
                  <c:v>36954</c:v>
                </c:pt>
                <c:pt idx="1312">
                  <c:v>36955</c:v>
                </c:pt>
                <c:pt idx="1313">
                  <c:v>36956</c:v>
                </c:pt>
                <c:pt idx="1314">
                  <c:v>36957</c:v>
                </c:pt>
                <c:pt idx="1315">
                  <c:v>36958</c:v>
                </c:pt>
                <c:pt idx="1316">
                  <c:v>36959</c:v>
                </c:pt>
                <c:pt idx="1317">
                  <c:v>36960</c:v>
                </c:pt>
                <c:pt idx="1318">
                  <c:v>36961</c:v>
                </c:pt>
                <c:pt idx="1319">
                  <c:v>36962</c:v>
                </c:pt>
                <c:pt idx="1320">
                  <c:v>36963</c:v>
                </c:pt>
                <c:pt idx="1321">
                  <c:v>36964</c:v>
                </c:pt>
                <c:pt idx="1322">
                  <c:v>36965</c:v>
                </c:pt>
                <c:pt idx="1323">
                  <c:v>36966</c:v>
                </c:pt>
                <c:pt idx="1324">
                  <c:v>36967</c:v>
                </c:pt>
                <c:pt idx="1325">
                  <c:v>36968</c:v>
                </c:pt>
                <c:pt idx="1326">
                  <c:v>36969</c:v>
                </c:pt>
                <c:pt idx="1327">
                  <c:v>36970</c:v>
                </c:pt>
                <c:pt idx="1328">
                  <c:v>36971</c:v>
                </c:pt>
                <c:pt idx="1329">
                  <c:v>36972</c:v>
                </c:pt>
                <c:pt idx="1330">
                  <c:v>36973</c:v>
                </c:pt>
                <c:pt idx="1331">
                  <c:v>36974</c:v>
                </c:pt>
                <c:pt idx="1332">
                  <c:v>36975</c:v>
                </c:pt>
                <c:pt idx="1333">
                  <c:v>36976</c:v>
                </c:pt>
                <c:pt idx="1334">
                  <c:v>36977</c:v>
                </c:pt>
                <c:pt idx="1335">
                  <c:v>36978</c:v>
                </c:pt>
                <c:pt idx="1336">
                  <c:v>36979</c:v>
                </c:pt>
                <c:pt idx="1337">
                  <c:v>36980</c:v>
                </c:pt>
                <c:pt idx="1338">
                  <c:v>36981</c:v>
                </c:pt>
                <c:pt idx="1339">
                  <c:v>36982</c:v>
                </c:pt>
                <c:pt idx="1340">
                  <c:v>36983</c:v>
                </c:pt>
                <c:pt idx="1341">
                  <c:v>36984</c:v>
                </c:pt>
                <c:pt idx="1342">
                  <c:v>36985</c:v>
                </c:pt>
                <c:pt idx="1343">
                  <c:v>36986</c:v>
                </c:pt>
                <c:pt idx="1344">
                  <c:v>36987</c:v>
                </c:pt>
                <c:pt idx="1345">
                  <c:v>36988</c:v>
                </c:pt>
                <c:pt idx="1346">
                  <c:v>36989</c:v>
                </c:pt>
                <c:pt idx="1347">
                  <c:v>36990</c:v>
                </c:pt>
                <c:pt idx="1348">
                  <c:v>36991</c:v>
                </c:pt>
                <c:pt idx="1349">
                  <c:v>36992</c:v>
                </c:pt>
                <c:pt idx="1350">
                  <c:v>36993</c:v>
                </c:pt>
                <c:pt idx="1351">
                  <c:v>36994</c:v>
                </c:pt>
                <c:pt idx="1352">
                  <c:v>36995</c:v>
                </c:pt>
                <c:pt idx="1353">
                  <c:v>36996</c:v>
                </c:pt>
                <c:pt idx="1354">
                  <c:v>36997</c:v>
                </c:pt>
                <c:pt idx="1355">
                  <c:v>36998</c:v>
                </c:pt>
                <c:pt idx="1356">
                  <c:v>36999</c:v>
                </c:pt>
                <c:pt idx="1357">
                  <c:v>37000</c:v>
                </c:pt>
                <c:pt idx="1358">
                  <c:v>37001</c:v>
                </c:pt>
                <c:pt idx="1359">
                  <c:v>37002</c:v>
                </c:pt>
                <c:pt idx="1360">
                  <c:v>37003</c:v>
                </c:pt>
                <c:pt idx="1361">
                  <c:v>37004</c:v>
                </c:pt>
                <c:pt idx="1362">
                  <c:v>37005</c:v>
                </c:pt>
                <c:pt idx="1363">
                  <c:v>37006</c:v>
                </c:pt>
                <c:pt idx="1364">
                  <c:v>37007</c:v>
                </c:pt>
                <c:pt idx="1365">
                  <c:v>37008</c:v>
                </c:pt>
                <c:pt idx="1366">
                  <c:v>37009</c:v>
                </c:pt>
                <c:pt idx="1367">
                  <c:v>37010</c:v>
                </c:pt>
                <c:pt idx="1368">
                  <c:v>37011</c:v>
                </c:pt>
                <c:pt idx="1369">
                  <c:v>37012</c:v>
                </c:pt>
                <c:pt idx="1370">
                  <c:v>37013</c:v>
                </c:pt>
                <c:pt idx="1371">
                  <c:v>37014</c:v>
                </c:pt>
                <c:pt idx="1372">
                  <c:v>37015</c:v>
                </c:pt>
                <c:pt idx="1373">
                  <c:v>37016</c:v>
                </c:pt>
                <c:pt idx="1374">
                  <c:v>37017</c:v>
                </c:pt>
                <c:pt idx="1375">
                  <c:v>37018</c:v>
                </c:pt>
                <c:pt idx="1376">
                  <c:v>37019</c:v>
                </c:pt>
                <c:pt idx="1377">
                  <c:v>37020</c:v>
                </c:pt>
                <c:pt idx="1378">
                  <c:v>37021</c:v>
                </c:pt>
                <c:pt idx="1379">
                  <c:v>37022</c:v>
                </c:pt>
                <c:pt idx="1380">
                  <c:v>37023</c:v>
                </c:pt>
                <c:pt idx="1381">
                  <c:v>37024</c:v>
                </c:pt>
                <c:pt idx="1382">
                  <c:v>37025</c:v>
                </c:pt>
                <c:pt idx="1383">
                  <c:v>37026</c:v>
                </c:pt>
                <c:pt idx="1384">
                  <c:v>37027</c:v>
                </c:pt>
                <c:pt idx="1385">
                  <c:v>37028</c:v>
                </c:pt>
                <c:pt idx="1386">
                  <c:v>37029</c:v>
                </c:pt>
                <c:pt idx="1387">
                  <c:v>37030</c:v>
                </c:pt>
                <c:pt idx="1388">
                  <c:v>37031</c:v>
                </c:pt>
                <c:pt idx="1389">
                  <c:v>37032</c:v>
                </c:pt>
                <c:pt idx="1390">
                  <c:v>37033</c:v>
                </c:pt>
                <c:pt idx="1391">
                  <c:v>37034</c:v>
                </c:pt>
                <c:pt idx="1392">
                  <c:v>37035</c:v>
                </c:pt>
                <c:pt idx="1393">
                  <c:v>37036</c:v>
                </c:pt>
                <c:pt idx="1394">
                  <c:v>37037</c:v>
                </c:pt>
                <c:pt idx="1395">
                  <c:v>37038</c:v>
                </c:pt>
                <c:pt idx="1396">
                  <c:v>37039</c:v>
                </c:pt>
                <c:pt idx="1397">
                  <c:v>37040</c:v>
                </c:pt>
                <c:pt idx="1398">
                  <c:v>37041</c:v>
                </c:pt>
                <c:pt idx="1399">
                  <c:v>37042</c:v>
                </c:pt>
                <c:pt idx="1400">
                  <c:v>37043</c:v>
                </c:pt>
                <c:pt idx="1401">
                  <c:v>37044</c:v>
                </c:pt>
                <c:pt idx="1402">
                  <c:v>37045</c:v>
                </c:pt>
                <c:pt idx="1403">
                  <c:v>37046</c:v>
                </c:pt>
                <c:pt idx="1404">
                  <c:v>37047</c:v>
                </c:pt>
                <c:pt idx="1405">
                  <c:v>37048</c:v>
                </c:pt>
                <c:pt idx="1406">
                  <c:v>37049</c:v>
                </c:pt>
                <c:pt idx="1407">
                  <c:v>37050</c:v>
                </c:pt>
                <c:pt idx="1408">
                  <c:v>37051</c:v>
                </c:pt>
                <c:pt idx="1409">
                  <c:v>37052</c:v>
                </c:pt>
                <c:pt idx="1410">
                  <c:v>37053</c:v>
                </c:pt>
                <c:pt idx="1411">
                  <c:v>37054</c:v>
                </c:pt>
                <c:pt idx="1412">
                  <c:v>37055</c:v>
                </c:pt>
                <c:pt idx="1413">
                  <c:v>37056</c:v>
                </c:pt>
                <c:pt idx="1414">
                  <c:v>37057</c:v>
                </c:pt>
                <c:pt idx="1415">
                  <c:v>37058</c:v>
                </c:pt>
                <c:pt idx="1416">
                  <c:v>37059</c:v>
                </c:pt>
                <c:pt idx="1417">
                  <c:v>37060</c:v>
                </c:pt>
                <c:pt idx="1418">
                  <c:v>37061</c:v>
                </c:pt>
                <c:pt idx="1419">
                  <c:v>37062</c:v>
                </c:pt>
                <c:pt idx="1420">
                  <c:v>37063</c:v>
                </c:pt>
                <c:pt idx="1421">
                  <c:v>37064</c:v>
                </c:pt>
                <c:pt idx="1422">
                  <c:v>37065</c:v>
                </c:pt>
                <c:pt idx="1423">
                  <c:v>37066</c:v>
                </c:pt>
                <c:pt idx="1424">
                  <c:v>37067</c:v>
                </c:pt>
                <c:pt idx="1425">
                  <c:v>37068</c:v>
                </c:pt>
                <c:pt idx="1426">
                  <c:v>37069</c:v>
                </c:pt>
                <c:pt idx="1427">
                  <c:v>37070</c:v>
                </c:pt>
                <c:pt idx="1428">
                  <c:v>37071</c:v>
                </c:pt>
                <c:pt idx="1429">
                  <c:v>37072</c:v>
                </c:pt>
                <c:pt idx="1430">
                  <c:v>37073</c:v>
                </c:pt>
                <c:pt idx="1431">
                  <c:v>37074</c:v>
                </c:pt>
                <c:pt idx="1432">
                  <c:v>37075</c:v>
                </c:pt>
                <c:pt idx="1433">
                  <c:v>37076</c:v>
                </c:pt>
                <c:pt idx="1434">
                  <c:v>37077</c:v>
                </c:pt>
                <c:pt idx="1435">
                  <c:v>37078</c:v>
                </c:pt>
                <c:pt idx="1436">
                  <c:v>37079</c:v>
                </c:pt>
                <c:pt idx="1437">
                  <c:v>37080</c:v>
                </c:pt>
                <c:pt idx="1438">
                  <c:v>37081</c:v>
                </c:pt>
                <c:pt idx="1439">
                  <c:v>37082</c:v>
                </c:pt>
                <c:pt idx="1440">
                  <c:v>37083</c:v>
                </c:pt>
                <c:pt idx="1441">
                  <c:v>37084</c:v>
                </c:pt>
                <c:pt idx="1442">
                  <c:v>37085</c:v>
                </c:pt>
                <c:pt idx="1443">
                  <c:v>37086</c:v>
                </c:pt>
                <c:pt idx="1444">
                  <c:v>37087</c:v>
                </c:pt>
                <c:pt idx="1445">
                  <c:v>37088</c:v>
                </c:pt>
                <c:pt idx="1446">
                  <c:v>37089</c:v>
                </c:pt>
                <c:pt idx="1447">
                  <c:v>37090</c:v>
                </c:pt>
                <c:pt idx="1448">
                  <c:v>37091</c:v>
                </c:pt>
                <c:pt idx="1449">
                  <c:v>37092</c:v>
                </c:pt>
                <c:pt idx="1450">
                  <c:v>37093</c:v>
                </c:pt>
                <c:pt idx="1451">
                  <c:v>37094</c:v>
                </c:pt>
                <c:pt idx="1452">
                  <c:v>37095</c:v>
                </c:pt>
                <c:pt idx="1453">
                  <c:v>37096</c:v>
                </c:pt>
                <c:pt idx="1454">
                  <c:v>37097</c:v>
                </c:pt>
                <c:pt idx="1455">
                  <c:v>37098</c:v>
                </c:pt>
                <c:pt idx="1456">
                  <c:v>37099</c:v>
                </c:pt>
                <c:pt idx="1457">
                  <c:v>37100</c:v>
                </c:pt>
                <c:pt idx="1458">
                  <c:v>37101</c:v>
                </c:pt>
                <c:pt idx="1459">
                  <c:v>37102</c:v>
                </c:pt>
                <c:pt idx="1460">
                  <c:v>37103</c:v>
                </c:pt>
                <c:pt idx="1461">
                  <c:v>37104</c:v>
                </c:pt>
                <c:pt idx="1462">
                  <c:v>37105</c:v>
                </c:pt>
                <c:pt idx="1463">
                  <c:v>37106</c:v>
                </c:pt>
                <c:pt idx="1464">
                  <c:v>37107</c:v>
                </c:pt>
                <c:pt idx="1465">
                  <c:v>37108</c:v>
                </c:pt>
                <c:pt idx="1466">
                  <c:v>37109</c:v>
                </c:pt>
                <c:pt idx="1467">
                  <c:v>37110</c:v>
                </c:pt>
                <c:pt idx="1468">
                  <c:v>37111</c:v>
                </c:pt>
                <c:pt idx="1469">
                  <c:v>37112</c:v>
                </c:pt>
                <c:pt idx="1470">
                  <c:v>37113</c:v>
                </c:pt>
                <c:pt idx="1471">
                  <c:v>37114</c:v>
                </c:pt>
                <c:pt idx="1472">
                  <c:v>37115</c:v>
                </c:pt>
                <c:pt idx="1473">
                  <c:v>37116</c:v>
                </c:pt>
                <c:pt idx="1474">
                  <c:v>37117</c:v>
                </c:pt>
                <c:pt idx="1475">
                  <c:v>37118</c:v>
                </c:pt>
                <c:pt idx="1476">
                  <c:v>37119</c:v>
                </c:pt>
                <c:pt idx="1477">
                  <c:v>37120</c:v>
                </c:pt>
                <c:pt idx="1478">
                  <c:v>37121</c:v>
                </c:pt>
                <c:pt idx="1479">
                  <c:v>37122</c:v>
                </c:pt>
                <c:pt idx="1480">
                  <c:v>37123</c:v>
                </c:pt>
                <c:pt idx="1481">
                  <c:v>37124</c:v>
                </c:pt>
                <c:pt idx="1482">
                  <c:v>37125</c:v>
                </c:pt>
                <c:pt idx="1483">
                  <c:v>37126</c:v>
                </c:pt>
                <c:pt idx="1484">
                  <c:v>37127</c:v>
                </c:pt>
                <c:pt idx="1485">
                  <c:v>37128</c:v>
                </c:pt>
                <c:pt idx="1486">
                  <c:v>37129</c:v>
                </c:pt>
                <c:pt idx="1487">
                  <c:v>37130</c:v>
                </c:pt>
                <c:pt idx="1488">
                  <c:v>37131</c:v>
                </c:pt>
                <c:pt idx="1489">
                  <c:v>37132</c:v>
                </c:pt>
                <c:pt idx="1490">
                  <c:v>37133</c:v>
                </c:pt>
                <c:pt idx="1491">
                  <c:v>37134</c:v>
                </c:pt>
                <c:pt idx="1492">
                  <c:v>37135</c:v>
                </c:pt>
                <c:pt idx="1493">
                  <c:v>37136</c:v>
                </c:pt>
                <c:pt idx="1494">
                  <c:v>37137</c:v>
                </c:pt>
                <c:pt idx="1495">
                  <c:v>37138</c:v>
                </c:pt>
                <c:pt idx="1496">
                  <c:v>37139</c:v>
                </c:pt>
                <c:pt idx="1497">
                  <c:v>37140</c:v>
                </c:pt>
                <c:pt idx="1498">
                  <c:v>37141</c:v>
                </c:pt>
                <c:pt idx="1499">
                  <c:v>37142</c:v>
                </c:pt>
                <c:pt idx="1500">
                  <c:v>37143</c:v>
                </c:pt>
                <c:pt idx="1501">
                  <c:v>37144</c:v>
                </c:pt>
                <c:pt idx="1502">
                  <c:v>37145</c:v>
                </c:pt>
                <c:pt idx="1503">
                  <c:v>37146</c:v>
                </c:pt>
                <c:pt idx="1504">
                  <c:v>37147</c:v>
                </c:pt>
                <c:pt idx="1505">
                  <c:v>37148</c:v>
                </c:pt>
                <c:pt idx="1506">
                  <c:v>37149</c:v>
                </c:pt>
                <c:pt idx="1507">
                  <c:v>37150</c:v>
                </c:pt>
                <c:pt idx="1508">
                  <c:v>37151</c:v>
                </c:pt>
                <c:pt idx="1509">
                  <c:v>37152</c:v>
                </c:pt>
                <c:pt idx="1510">
                  <c:v>37153</c:v>
                </c:pt>
                <c:pt idx="1511">
                  <c:v>37154</c:v>
                </c:pt>
                <c:pt idx="1512">
                  <c:v>37155</c:v>
                </c:pt>
                <c:pt idx="1513">
                  <c:v>37156</c:v>
                </c:pt>
                <c:pt idx="1514">
                  <c:v>37157</c:v>
                </c:pt>
                <c:pt idx="1515">
                  <c:v>37158</c:v>
                </c:pt>
                <c:pt idx="1516">
                  <c:v>37159</c:v>
                </c:pt>
                <c:pt idx="1517">
                  <c:v>37160</c:v>
                </c:pt>
                <c:pt idx="1518">
                  <c:v>37161</c:v>
                </c:pt>
                <c:pt idx="1519">
                  <c:v>37162</c:v>
                </c:pt>
                <c:pt idx="1520">
                  <c:v>37163</c:v>
                </c:pt>
                <c:pt idx="1521">
                  <c:v>37164</c:v>
                </c:pt>
                <c:pt idx="1522">
                  <c:v>37165</c:v>
                </c:pt>
                <c:pt idx="1523">
                  <c:v>37166</c:v>
                </c:pt>
                <c:pt idx="1524">
                  <c:v>37167</c:v>
                </c:pt>
                <c:pt idx="1525">
                  <c:v>37168</c:v>
                </c:pt>
                <c:pt idx="1526">
                  <c:v>37169</c:v>
                </c:pt>
                <c:pt idx="1527">
                  <c:v>37170</c:v>
                </c:pt>
                <c:pt idx="1528">
                  <c:v>37171</c:v>
                </c:pt>
                <c:pt idx="1529">
                  <c:v>37172</c:v>
                </c:pt>
                <c:pt idx="1530">
                  <c:v>37173</c:v>
                </c:pt>
                <c:pt idx="1531">
                  <c:v>37174</c:v>
                </c:pt>
                <c:pt idx="1532">
                  <c:v>37175</c:v>
                </c:pt>
                <c:pt idx="1533">
                  <c:v>37176</c:v>
                </c:pt>
                <c:pt idx="1534">
                  <c:v>37177</c:v>
                </c:pt>
                <c:pt idx="1535">
                  <c:v>37178</c:v>
                </c:pt>
                <c:pt idx="1536">
                  <c:v>37179</c:v>
                </c:pt>
                <c:pt idx="1537">
                  <c:v>37180</c:v>
                </c:pt>
                <c:pt idx="1538">
                  <c:v>37181</c:v>
                </c:pt>
                <c:pt idx="1539">
                  <c:v>37182</c:v>
                </c:pt>
                <c:pt idx="1540">
                  <c:v>37183</c:v>
                </c:pt>
                <c:pt idx="1541">
                  <c:v>37184</c:v>
                </c:pt>
                <c:pt idx="1542">
                  <c:v>37185</c:v>
                </c:pt>
                <c:pt idx="1543">
                  <c:v>37186</c:v>
                </c:pt>
                <c:pt idx="1544">
                  <c:v>37187</c:v>
                </c:pt>
                <c:pt idx="1545">
                  <c:v>37188</c:v>
                </c:pt>
                <c:pt idx="1546">
                  <c:v>37189</c:v>
                </c:pt>
                <c:pt idx="1547">
                  <c:v>37190</c:v>
                </c:pt>
                <c:pt idx="1548">
                  <c:v>37191</c:v>
                </c:pt>
                <c:pt idx="1549">
                  <c:v>37192</c:v>
                </c:pt>
                <c:pt idx="1550">
                  <c:v>37193</c:v>
                </c:pt>
                <c:pt idx="1551">
                  <c:v>37194</c:v>
                </c:pt>
                <c:pt idx="1552">
                  <c:v>37195</c:v>
                </c:pt>
                <c:pt idx="1553">
                  <c:v>37196</c:v>
                </c:pt>
                <c:pt idx="1554">
                  <c:v>37197</c:v>
                </c:pt>
                <c:pt idx="1555">
                  <c:v>37198</c:v>
                </c:pt>
                <c:pt idx="1556">
                  <c:v>37199</c:v>
                </c:pt>
                <c:pt idx="1557">
                  <c:v>37200</c:v>
                </c:pt>
                <c:pt idx="1558">
                  <c:v>37201</c:v>
                </c:pt>
                <c:pt idx="1559">
                  <c:v>37202</c:v>
                </c:pt>
                <c:pt idx="1560">
                  <c:v>37203</c:v>
                </c:pt>
                <c:pt idx="1561">
                  <c:v>37204</c:v>
                </c:pt>
                <c:pt idx="1562">
                  <c:v>37205</c:v>
                </c:pt>
                <c:pt idx="1563">
                  <c:v>37206</c:v>
                </c:pt>
                <c:pt idx="1564">
                  <c:v>37207</c:v>
                </c:pt>
                <c:pt idx="1565">
                  <c:v>37208</c:v>
                </c:pt>
                <c:pt idx="1566">
                  <c:v>37209</c:v>
                </c:pt>
                <c:pt idx="1567">
                  <c:v>37210</c:v>
                </c:pt>
                <c:pt idx="1568">
                  <c:v>37211</c:v>
                </c:pt>
                <c:pt idx="1569">
                  <c:v>37212</c:v>
                </c:pt>
                <c:pt idx="1570">
                  <c:v>37213</c:v>
                </c:pt>
                <c:pt idx="1571">
                  <c:v>37214</c:v>
                </c:pt>
                <c:pt idx="1572">
                  <c:v>37215</c:v>
                </c:pt>
                <c:pt idx="1573">
                  <c:v>37216</c:v>
                </c:pt>
                <c:pt idx="1574">
                  <c:v>37217</c:v>
                </c:pt>
                <c:pt idx="1575">
                  <c:v>37218</c:v>
                </c:pt>
                <c:pt idx="1576">
                  <c:v>37219</c:v>
                </c:pt>
                <c:pt idx="1577">
                  <c:v>37220</c:v>
                </c:pt>
                <c:pt idx="1578">
                  <c:v>37221</c:v>
                </c:pt>
                <c:pt idx="1579">
                  <c:v>37222</c:v>
                </c:pt>
                <c:pt idx="1580">
                  <c:v>37223</c:v>
                </c:pt>
                <c:pt idx="1581">
                  <c:v>37224</c:v>
                </c:pt>
                <c:pt idx="1582">
                  <c:v>37225</c:v>
                </c:pt>
                <c:pt idx="1583">
                  <c:v>37226</c:v>
                </c:pt>
                <c:pt idx="1584">
                  <c:v>37227</c:v>
                </c:pt>
                <c:pt idx="1585">
                  <c:v>37228</c:v>
                </c:pt>
                <c:pt idx="1586">
                  <c:v>37229</c:v>
                </c:pt>
                <c:pt idx="1587">
                  <c:v>37230</c:v>
                </c:pt>
                <c:pt idx="1588">
                  <c:v>37231</c:v>
                </c:pt>
                <c:pt idx="1589">
                  <c:v>37232</c:v>
                </c:pt>
                <c:pt idx="1590">
                  <c:v>37233</c:v>
                </c:pt>
                <c:pt idx="1591">
                  <c:v>37234</c:v>
                </c:pt>
                <c:pt idx="1592">
                  <c:v>37235</c:v>
                </c:pt>
                <c:pt idx="1593">
                  <c:v>37236</c:v>
                </c:pt>
                <c:pt idx="1594">
                  <c:v>37237</c:v>
                </c:pt>
                <c:pt idx="1595">
                  <c:v>37238</c:v>
                </c:pt>
                <c:pt idx="1596">
                  <c:v>37239</c:v>
                </c:pt>
                <c:pt idx="1597">
                  <c:v>37240</c:v>
                </c:pt>
                <c:pt idx="1598">
                  <c:v>37241</c:v>
                </c:pt>
                <c:pt idx="1599">
                  <c:v>37242</c:v>
                </c:pt>
                <c:pt idx="1600">
                  <c:v>37243</c:v>
                </c:pt>
                <c:pt idx="1601">
                  <c:v>37244</c:v>
                </c:pt>
                <c:pt idx="1602">
                  <c:v>37245</c:v>
                </c:pt>
                <c:pt idx="1603">
                  <c:v>37246</c:v>
                </c:pt>
                <c:pt idx="1604">
                  <c:v>37247</c:v>
                </c:pt>
                <c:pt idx="1605">
                  <c:v>37248</c:v>
                </c:pt>
                <c:pt idx="1606">
                  <c:v>37249</c:v>
                </c:pt>
                <c:pt idx="1607">
                  <c:v>37250</c:v>
                </c:pt>
                <c:pt idx="1608">
                  <c:v>37251</c:v>
                </c:pt>
                <c:pt idx="1609">
                  <c:v>37252</c:v>
                </c:pt>
                <c:pt idx="1610">
                  <c:v>37253</c:v>
                </c:pt>
                <c:pt idx="1611">
                  <c:v>37254</c:v>
                </c:pt>
                <c:pt idx="1612">
                  <c:v>37255</c:v>
                </c:pt>
                <c:pt idx="1613">
                  <c:v>37256</c:v>
                </c:pt>
                <c:pt idx="1614">
                  <c:v>37257</c:v>
                </c:pt>
                <c:pt idx="1615">
                  <c:v>37258</c:v>
                </c:pt>
                <c:pt idx="1616">
                  <c:v>37259</c:v>
                </c:pt>
                <c:pt idx="1617">
                  <c:v>37260</c:v>
                </c:pt>
                <c:pt idx="1618">
                  <c:v>37261</c:v>
                </c:pt>
                <c:pt idx="1619">
                  <c:v>37262</c:v>
                </c:pt>
                <c:pt idx="1620">
                  <c:v>37263</c:v>
                </c:pt>
                <c:pt idx="1621">
                  <c:v>37264</c:v>
                </c:pt>
                <c:pt idx="1622">
                  <c:v>37265</c:v>
                </c:pt>
                <c:pt idx="1623">
                  <c:v>37266</c:v>
                </c:pt>
                <c:pt idx="1624">
                  <c:v>37267</c:v>
                </c:pt>
                <c:pt idx="1625">
                  <c:v>37268</c:v>
                </c:pt>
                <c:pt idx="1626">
                  <c:v>37269</c:v>
                </c:pt>
                <c:pt idx="1627">
                  <c:v>37270</c:v>
                </c:pt>
                <c:pt idx="1628">
                  <c:v>37271</c:v>
                </c:pt>
                <c:pt idx="1629">
                  <c:v>37272</c:v>
                </c:pt>
                <c:pt idx="1630">
                  <c:v>37273</c:v>
                </c:pt>
                <c:pt idx="1631">
                  <c:v>37274</c:v>
                </c:pt>
                <c:pt idx="1632">
                  <c:v>37275</c:v>
                </c:pt>
                <c:pt idx="1633">
                  <c:v>37276</c:v>
                </c:pt>
                <c:pt idx="1634">
                  <c:v>37277</c:v>
                </c:pt>
                <c:pt idx="1635">
                  <c:v>37278</c:v>
                </c:pt>
                <c:pt idx="1636">
                  <c:v>37279</c:v>
                </c:pt>
                <c:pt idx="1637">
                  <c:v>37280</c:v>
                </c:pt>
                <c:pt idx="1638">
                  <c:v>37281</c:v>
                </c:pt>
                <c:pt idx="1639">
                  <c:v>37282</c:v>
                </c:pt>
                <c:pt idx="1640">
                  <c:v>37283</c:v>
                </c:pt>
                <c:pt idx="1641">
                  <c:v>37284</c:v>
                </c:pt>
                <c:pt idx="1642">
                  <c:v>37285</c:v>
                </c:pt>
                <c:pt idx="1643">
                  <c:v>37286</c:v>
                </c:pt>
                <c:pt idx="1644">
                  <c:v>37287</c:v>
                </c:pt>
                <c:pt idx="1645">
                  <c:v>37288</c:v>
                </c:pt>
                <c:pt idx="1646">
                  <c:v>37289</c:v>
                </c:pt>
                <c:pt idx="1647">
                  <c:v>37290</c:v>
                </c:pt>
                <c:pt idx="1648">
                  <c:v>37291</c:v>
                </c:pt>
                <c:pt idx="1649">
                  <c:v>37292</c:v>
                </c:pt>
                <c:pt idx="1650">
                  <c:v>37293</c:v>
                </c:pt>
                <c:pt idx="1651">
                  <c:v>37294</c:v>
                </c:pt>
                <c:pt idx="1652">
                  <c:v>37295</c:v>
                </c:pt>
                <c:pt idx="1653">
                  <c:v>37296</c:v>
                </c:pt>
                <c:pt idx="1654">
                  <c:v>37297</c:v>
                </c:pt>
                <c:pt idx="1655">
                  <c:v>37298</c:v>
                </c:pt>
                <c:pt idx="1656">
                  <c:v>37299</c:v>
                </c:pt>
                <c:pt idx="1657">
                  <c:v>37300</c:v>
                </c:pt>
                <c:pt idx="1658">
                  <c:v>37301</c:v>
                </c:pt>
                <c:pt idx="1659">
                  <c:v>37302</c:v>
                </c:pt>
                <c:pt idx="1660">
                  <c:v>37303</c:v>
                </c:pt>
                <c:pt idx="1661">
                  <c:v>37304</c:v>
                </c:pt>
                <c:pt idx="1662">
                  <c:v>37305</c:v>
                </c:pt>
                <c:pt idx="1663">
                  <c:v>37306</c:v>
                </c:pt>
                <c:pt idx="1664">
                  <c:v>37307</c:v>
                </c:pt>
                <c:pt idx="1665">
                  <c:v>37308</c:v>
                </c:pt>
                <c:pt idx="1666">
                  <c:v>37309</c:v>
                </c:pt>
                <c:pt idx="1667">
                  <c:v>37310</c:v>
                </c:pt>
                <c:pt idx="1668">
                  <c:v>37311</c:v>
                </c:pt>
                <c:pt idx="1669">
                  <c:v>37312</c:v>
                </c:pt>
                <c:pt idx="1670">
                  <c:v>37313</c:v>
                </c:pt>
                <c:pt idx="1671">
                  <c:v>37314</c:v>
                </c:pt>
                <c:pt idx="1672">
                  <c:v>37315</c:v>
                </c:pt>
                <c:pt idx="1673">
                  <c:v>37316</c:v>
                </c:pt>
                <c:pt idx="1674">
                  <c:v>37317</c:v>
                </c:pt>
                <c:pt idx="1675">
                  <c:v>37318</c:v>
                </c:pt>
                <c:pt idx="1676">
                  <c:v>37319</c:v>
                </c:pt>
                <c:pt idx="1677">
                  <c:v>37320</c:v>
                </c:pt>
                <c:pt idx="1678">
                  <c:v>37321</c:v>
                </c:pt>
                <c:pt idx="1679">
                  <c:v>37322</c:v>
                </c:pt>
                <c:pt idx="1680">
                  <c:v>37323</c:v>
                </c:pt>
                <c:pt idx="1681">
                  <c:v>37324</c:v>
                </c:pt>
                <c:pt idx="1682">
                  <c:v>37325</c:v>
                </c:pt>
                <c:pt idx="1683">
                  <c:v>37326</c:v>
                </c:pt>
                <c:pt idx="1684">
                  <c:v>37327</c:v>
                </c:pt>
                <c:pt idx="1685">
                  <c:v>37328</c:v>
                </c:pt>
                <c:pt idx="1686">
                  <c:v>37329</c:v>
                </c:pt>
                <c:pt idx="1687">
                  <c:v>37330</c:v>
                </c:pt>
                <c:pt idx="1688">
                  <c:v>37331</c:v>
                </c:pt>
                <c:pt idx="1689">
                  <c:v>37332</c:v>
                </c:pt>
                <c:pt idx="1690">
                  <c:v>37333</c:v>
                </c:pt>
                <c:pt idx="1691">
                  <c:v>37334</c:v>
                </c:pt>
                <c:pt idx="1692">
                  <c:v>37335</c:v>
                </c:pt>
                <c:pt idx="1693">
                  <c:v>37336</c:v>
                </c:pt>
                <c:pt idx="1694">
                  <c:v>37337</c:v>
                </c:pt>
                <c:pt idx="1695">
                  <c:v>37338</c:v>
                </c:pt>
                <c:pt idx="1696">
                  <c:v>37339</c:v>
                </c:pt>
                <c:pt idx="1697">
                  <c:v>37340</c:v>
                </c:pt>
                <c:pt idx="1698">
                  <c:v>37341</c:v>
                </c:pt>
                <c:pt idx="1699">
                  <c:v>37342</c:v>
                </c:pt>
                <c:pt idx="1700">
                  <c:v>37343</c:v>
                </c:pt>
                <c:pt idx="1701">
                  <c:v>37344</c:v>
                </c:pt>
                <c:pt idx="1702">
                  <c:v>37345</c:v>
                </c:pt>
                <c:pt idx="1703">
                  <c:v>37346</c:v>
                </c:pt>
                <c:pt idx="1704">
                  <c:v>37347</c:v>
                </c:pt>
                <c:pt idx="1705">
                  <c:v>37348</c:v>
                </c:pt>
                <c:pt idx="1706">
                  <c:v>37349</c:v>
                </c:pt>
                <c:pt idx="1707">
                  <c:v>37350</c:v>
                </c:pt>
                <c:pt idx="1708">
                  <c:v>37351</c:v>
                </c:pt>
                <c:pt idx="1709">
                  <c:v>37352</c:v>
                </c:pt>
                <c:pt idx="1710">
                  <c:v>37353</c:v>
                </c:pt>
                <c:pt idx="1711">
                  <c:v>37354</c:v>
                </c:pt>
                <c:pt idx="1712">
                  <c:v>37355</c:v>
                </c:pt>
                <c:pt idx="1713">
                  <c:v>37356</c:v>
                </c:pt>
                <c:pt idx="1714">
                  <c:v>37357</c:v>
                </c:pt>
                <c:pt idx="1715">
                  <c:v>37358</c:v>
                </c:pt>
                <c:pt idx="1716">
                  <c:v>37359</c:v>
                </c:pt>
                <c:pt idx="1717">
                  <c:v>37360</c:v>
                </c:pt>
                <c:pt idx="1718">
                  <c:v>37361</c:v>
                </c:pt>
                <c:pt idx="1719">
                  <c:v>37362</c:v>
                </c:pt>
                <c:pt idx="1720">
                  <c:v>37363</c:v>
                </c:pt>
                <c:pt idx="1721">
                  <c:v>37364</c:v>
                </c:pt>
                <c:pt idx="1722">
                  <c:v>37365</c:v>
                </c:pt>
                <c:pt idx="1723">
                  <c:v>37366</c:v>
                </c:pt>
                <c:pt idx="1724">
                  <c:v>37367</c:v>
                </c:pt>
                <c:pt idx="1725">
                  <c:v>37368</c:v>
                </c:pt>
                <c:pt idx="1726">
                  <c:v>37369</c:v>
                </c:pt>
                <c:pt idx="1727">
                  <c:v>37370</c:v>
                </c:pt>
                <c:pt idx="1728">
                  <c:v>37371</c:v>
                </c:pt>
                <c:pt idx="1729">
                  <c:v>37372</c:v>
                </c:pt>
                <c:pt idx="1730">
                  <c:v>37373</c:v>
                </c:pt>
                <c:pt idx="1731">
                  <c:v>37374</c:v>
                </c:pt>
                <c:pt idx="1732">
                  <c:v>37375</c:v>
                </c:pt>
                <c:pt idx="1733">
                  <c:v>37376</c:v>
                </c:pt>
                <c:pt idx="1734">
                  <c:v>37377</c:v>
                </c:pt>
                <c:pt idx="1735">
                  <c:v>37378</c:v>
                </c:pt>
                <c:pt idx="1736">
                  <c:v>37379</c:v>
                </c:pt>
                <c:pt idx="1737">
                  <c:v>37380</c:v>
                </c:pt>
                <c:pt idx="1738">
                  <c:v>37381</c:v>
                </c:pt>
                <c:pt idx="1739">
                  <c:v>37382</c:v>
                </c:pt>
                <c:pt idx="1740">
                  <c:v>37383</c:v>
                </c:pt>
                <c:pt idx="1741">
                  <c:v>37384</c:v>
                </c:pt>
                <c:pt idx="1742">
                  <c:v>37385</c:v>
                </c:pt>
                <c:pt idx="1743">
                  <c:v>37386</c:v>
                </c:pt>
                <c:pt idx="1744">
                  <c:v>37387</c:v>
                </c:pt>
                <c:pt idx="1745">
                  <c:v>37388</c:v>
                </c:pt>
                <c:pt idx="1746">
                  <c:v>37389</c:v>
                </c:pt>
                <c:pt idx="1747">
                  <c:v>37390</c:v>
                </c:pt>
                <c:pt idx="1748">
                  <c:v>37391</c:v>
                </c:pt>
                <c:pt idx="1749">
                  <c:v>37392</c:v>
                </c:pt>
                <c:pt idx="1750">
                  <c:v>37393</c:v>
                </c:pt>
                <c:pt idx="1751">
                  <c:v>37394</c:v>
                </c:pt>
                <c:pt idx="1752">
                  <c:v>37395</c:v>
                </c:pt>
                <c:pt idx="1753">
                  <c:v>37396</c:v>
                </c:pt>
                <c:pt idx="1754">
                  <c:v>37397</c:v>
                </c:pt>
                <c:pt idx="1755">
                  <c:v>37398</c:v>
                </c:pt>
                <c:pt idx="1756">
                  <c:v>37399</c:v>
                </c:pt>
                <c:pt idx="1757">
                  <c:v>37400</c:v>
                </c:pt>
                <c:pt idx="1758">
                  <c:v>37401</c:v>
                </c:pt>
                <c:pt idx="1759">
                  <c:v>37402</c:v>
                </c:pt>
                <c:pt idx="1760">
                  <c:v>37403</c:v>
                </c:pt>
                <c:pt idx="1761">
                  <c:v>37404</c:v>
                </c:pt>
                <c:pt idx="1762">
                  <c:v>37405</c:v>
                </c:pt>
                <c:pt idx="1763">
                  <c:v>37406</c:v>
                </c:pt>
                <c:pt idx="1764">
                  <c:v>37407</c:v>
                </c:pt>
                <c:pt idx="1765">
                  <c:v>37408</c:v>
                </c:pt>
                <c:pt idx="1766">
                  <c:v>37409</c:v>
                </c:pt>
                <c:pt idx="1767">
                  <c:v>37410</c:v>
                </c:pt>
                <c:pt idx="1768">
                  <c:v>37411</c:v>
                </c:pt>
                <c:pt idx="1769">
                  <c:v>37412</c:v>
                </c:pt>
                <c:pt idx="1770">
                  <c:v>37413</c:v>
                </c:pt>
                <c:pt idx="1771">
                  <c:v>37414</c:v>
                </c:pt>
                <c:pt idx="1772">
                  <c:v>37415</c:v>
                </c:pt>
                <c:pt idx="1773">
                  <c:v>37416</c:v>
                </c:pt>
                <c:pt idx="1774">
                  <c:v>37417</c:v>
                </c:pt>
                <c:pt idx="1775">
                  <c:v>37418</c:v>
                </c:pt>
                <c:pt idx="1776">
                  <c:v>37419</c:v>
                </c:pt>
                <c:pt idx="1777">
                  <c:v>37420</c:v>
                </c:pt>
                <c:pt idx="1778">
                  <c:v>37421</c:v>
                </c:pt>
                <c:pt idx="1779">
                  <c:v>37422</c:v>
                </c:pt>
                <c:pt idx="1780">
                  <c:v>37423</c:v>
                </c:pt>
                <c:pt idx="1781">
                  <c:v>37424</c:v>
                </c:pt>
                <c:pt idx="1782">
                  <c:v>37425</c:v>
                </c:pt>
                <c:pt idx="1783">
                  <c:v>37426</c:v>
                </c:pt>
                <c:pt idx="1784">
                  <c:v>37427</c:v>
                </c:pt>
                <c:pt idx="1785">
                  <c:v>37428</c:v>
                </c:pt>
                <c:pt idx="1786">
                  <c:v>37429</c:v>
                </c:pt>
                <c:pt idx="1787">
                  <c:v>37430</c:v>
                </c:pt>
                <c:pt idx="1788">
                  <c:v>37431</c:v>
                </c:pt>
                <c:pt idx="1789">
                  <c:v>37432</c:v>
                </c:pt>
                <c:pt idx="1790">
                  <c:v>37433</c:v>
                </c:pt>
                <c:pt idx="1791">
                  <c:v>37434</c:v>
                </c:pt>
                <c:pt idx="1792">
                  <c:v>37435</c:v>
                </c:pt>
                <c:pt idx="1793">
                  <c:v>37436</c:v>
                </c:pt>
                <c:pt idx="1794">
                  <c:v>37437</c:v>
                </c:pt>
                <c:pt idx="1795">
                  <c:v>37438</c:v>
                </c:pt>
                <c:pt idx="1796">
                  <c:v>37439</c:v>
                </c:pt>
                <c:pt idx="1797">
                  <c:v>37440</c:v>
                </c:pt>
                <c:pt idx="1798">
                  <c:v>37441</c:v>
                </c:pt>
                <c:pt idx="1799">
                  <c:v>37442</c:v>
                </c:pt>
                <c:pt idx="1800">
                  <c:v>37443</c:v>
                </c:pt>
                <c:pt idx="1801">
                  <c:v>37444</c:v>
                </c:pt>
                <c:pt idx="1802">
                  <c:v>37445</c:v>
                </c:pt>
                <c:pt idx="1803">
                  <c:v>37446</c:v>
                </c:pt>
                <c:pt idx="1804">
                  <c:v>37447</c:v>
                </c:pt>
                <c:pt idx="1805">
                  <c:v>37448</c:v>
                </c:pt>
                <c:pt idx="1806">
                  <c:v>37449</c:v>
                </c:pt>
                <c:pt idx="1807">
                  <c:v>37450</c:v>
                </c:pt>
                <c:pt idx="1808">
                  <c:v>37451</c:v>
                </c:pt>
                <c:pt idx="1809">
                  <c:v>37452</c:v>
                </c:pt>
                <c:pt idx="1810">
                  <c:v>37453</c:v>
                </c:pt>
                <c:pt idx="1811">
                  <c:v>37454</c:v>
                </c:pt>
                <c:pt idx="1812">
                  <c:v>37455</c:v>
                </c:pt>
                <c:pt idx="1813">
                  <c:v>37456</c:v>
                </c:pt>
                <c:pt idx="1814">
                  <c:v>37457</c:v>
                </c:pt>
                <c:pt idx="1815">
                  <c:v>37458</c:v>
                </c:pt>
                <c:pt idx="1816">
                  <c:v>37459</c:v>
                </c:pt>
                <c:pt idx="1817">
                  <c:v>37460</c:v>
                </c:pt>
                <c:pt idx="1818">
                  <c:v>37461</c:v>
                </c:pt>
                <c:pt idx="1819">
                  <c:v>37462</c:v>
                </c:pt>
                <c:pt idx="1820">
                  <c:v>37463</c:v>
                </c:pt>
                <c:pt idx="1821">
                  <c:v>37464</c:v>
                </c:pt>
                <c:pt idx="1822">
                  <c:v>37465</c:v>
                </c:pt>
                <c:pt idx="1823">
                  <c:v>37466</c:v>
                </c:pt>
                <c:pt idx="1824">
                  <c:v>37467</c:v>
                </c:pt>
                <c:pt idx="1825">
                  <c:v>37468</c:v>
                </c:pt>
                <c:pt idx="1826">
                  <c:v>37469</c:v>
                </c:pt>
                <c:pt idx="1827">
                  <c:v>37470</c:v>
                </c:pt>
                <c:pt idx="1828">
                  <c:v>37471</c:v>
                </c:pt>
                <c:pt idx="1829">
                  <c:v>37472</c:v>
                </c:pt>
                <c:pt idx="1830">
                  <c:v>37473</c:v>
                </c:pt>
                <c:pt idx="1831">
                  <c:v>37474</c:v>
                </c:pt>
                <c:pt idx="1832">
                  <c:v>37475</c:v>
                </c:pt>
                <c:pt idx="1833">
                  <c:v>37476</c:v>
                </c:pt>
                <c:pt idx="1834">
                  <c:v>37477</c:v>
                </c:pt>
                <c:pt idx="1835">
                  <c:v>37478</c:v>
                </c:pt>
                <c:pt idx="1836">
                  <c:v>37479</c:v>
                </c:pt>
                <c:pt idx="1837">
                  <c:v>37480</c:v>
                </c:pt>
                <c:pt idx="1838">
                  <c:v>37481</c:v>
                </c:pt>
                <c:pt idx="1839">
                  <c:v>37482</c:v>
                </c:pt>
                <c:pt idx="1840">
                  <c:v>37483</c:v>
                </c:pt>
                <c:pt idx="1841">
                  <c:v>37484</c:v>
                </c:pt>
                <c:pt idx="1842">
                  <c:v>37485</c:v>
                </c:pt>
                <c:pt idx="1843">
                  <c:v>37486</c:v>
                </c:pt>
                <c:pt idx="1844">
                  <c:v>37487</c:v>
                </c:pt>
                <c:pt idx="1845">
                  <c:v>37488</c:v>
                </c:pt>
                <c:pt idx="1846">
                  <c:v>37489</c:v>
                </c:pt>
                <c:pt idx="1847">
                  <c:v>37490</c:v>
                </c:pt>
                <c:pt idx="1848">
                  <c:v>37491</c:v>
                </c:pt>
                <c:pt idx="1849">
                  <c:v>37492</c:v>
                </c:pt>
                <c:pt idx="1850">
                  <c:v>37493</c:v>
                </c:pt>
                <c:pt idx="1851">
                  <c:v>37494</c:v>
                </c:pt>
                <c:pt idx="1852">
                  <c:v>37495</c:v>
                </c:pt>
                <c:pt idx="1853">
                  <c:v>37496</c:v>
                </c:pt>
                <c:pt idx="1854">
                  <c:v>37497</c:v>
                </c:pt>
                <c:pt idx="1855">
                  <c:v>37498</c:v>
                </c:pt>
                <c:pt idx="1856">
                  <c:v>37499</c:v>
                </c:pt>
                <c:pt idx="1857">
                  <c:v>37500</c:v>
                </c:pt>
                <c:pt idx="1858">
                  <c:v>37501</c:v>
                </c:pt>
                <c:pt idx="1859">
                  <c:v>37502</c:v>
                </c:pt>
                <c:pt idx="1860">
                  <c:v>37503</c:v>
                </c:pt>
                <c:pt idx="1861">
                  <c:v>37504</c:v>
                </c:pt>
                <c:pt idx="1862">
                  <c:v>37505</c:v>
                </c:pt>
                <c:pt idx="1863">
                  <c:v>37506</c:v>
                </c:pt>
                <c:pt idx="1864">
                  <c:v>37507</c:v>
                </c:pt>
                <c:pt idx="1865">
                  <c:v>37508</c:v>
                </c:pt>
                <c:pt idx="1866">
                  <c:v>37509</c:v>
                </c:pt>
                <c:pt idx="1867">
                  <c:v>37510</c:v>
                </c:pt>
                <c:pt idx="1868">
                  <c:v>37511</c:v>
                </c:pt>
                <c:pt idx="1869">
                  <c:v>37512</c:v>
                </c:pt>
                <c:pt idx="1870">
                  <c:v>37513</c:v>
                </c:pt>
                <c:pt idx="1871">
                  <c:v>37514</c:v>
                </c:pt>
                <c:pt idx="1872">
                  <c:v>37515</c:v>
                </c:pt>
                <c:pt idx="1873">
                  <c:v>37516</c:v>
                </c:pt>
                <c:pt idx="1874">
                  <c:v>37517</c:v>
                </c:pt>
                <c:pt idx="1875">
                  <c:v>37518</c:v>
                </c:pt>
                <c:pt idx="1876">
                  <c:v>37519</c:v>
                </c:pt>
                <c:pt idx="1877">
                  <c:v>37520</c:v>
                </c:pt>
                <c:pt idx="1878">
                  <c:v>37521</c:v>
                </c:pt>
                <c:pt idx="1879">
                  <c:v>37522</c:v>
                </c:pt>
                <c:pt idx="1880">
                  <c:v>37523</c:v>
                </c:pt>
                <c:pt idx="1881">
                  <c:v>37524</c:v>
                </c:pt>
                <c:pt idx="1882">
                  <c:v>37525</c:v>
                </c:pt>
                <c:pt idx="1883">
                  <c:v>37526</c:v>
                </c:pt>
                <c:pt idx="1884">
                  <c:v>37527</c:v>
                </c:pt>
                <c:pt idx="1885">
                  <c:v>37528</c:v>
                </c:pt>
                <c:pt idx="1886">
                  <c:v>37529</c:v>
                </c:pt>
                <c:pt idx="1887">
                  <c:v>37530</c:v>
                </c:pt>
                <c:pt idx="1888">
                  <c:v>37531</c:v>
                </c:pt>
                <c:pt idx="1889">
                  <c:v>37532</c:v>
                </c:pt>
                <c:pt idx="1890">
                  <c:v>37533</c:v>
                </c:pt>
                <c:pt idx="1891">
                  <c:v>37534</c:v>
                </c:pt>
                <c:pt idx="1892">
                  <c:v>37535</c:v>
                </c:pt>
                <c:pt idx="1893">
                  <c:v>37536</c:v>
                </c:pt>
                <c:pt idx="1894">
                  <c:v>37537</c:v>
                </c:pt>
                <c:pt idx="1895">
                  <c:v>37538</c:v>
                </c:pt>
                <c:pt idx="1896">
                  <c:v>37539</c:v>
                </c:pt>
                <c:pt idx="1897">
                  <c:v>37540</c:v>
                </c:pt>
                <c:pt idx="1898">
                  <c:v>37541</c:v>
                </c:pt>
                <c:pt idx="1899">
                  <c:v>37542</c:v>
                </c:pt>
                <c:pt idx="1900">
                  <c:v>37543</c:v>
                </c:pt>
                <c:pt idx="1901">
                  <c:v>37544</c:v>
                </c:pt>
                <c:pt idx="1902">
                  <c:v>37545</c:v>
                </c:pt>
                <c:pt idx="1903">
                  <c:v>37546</c:v>
                </c:pt>
                <c:pt idx="1904">
                  <c:v>37547</c:v>
                </c:pt>
                <c:pt idx="1905">
                  <c:v>37548</c:v>
                </c:pt>
                <c:pt idx="1906">
                  <c:v>37549</c:v>
                </c:pt>
                <c:pt idx="1907">
                  <c:v>37550</c:v>
                </c:pt>
                <c:pt idx="1908">
                  <c:v>37551</c:v>
                </c:pt>
                <c:pt idx="1909">
                  <c:v>37552</c:v>
                </c:pt>
                <c:pt idx="1910">
                  <c:v>37553</c:v>
                </c:pt>
                <c:pt idx="1911">
                  <c:v>37554</c:v>
                </c:pt>
                <c:pt idx="1912">
                  <c:v>37555</c:v>
                </c:pt>
                <c:pt idx="1913">
                  <c:v>37556</c:v>
                </c:pt>
                <c:pt idx="1914">
                  <c:v>37557</c:v>
                </c:pt>
                <c:pt idx="1915">
                  <c:v>37558</c:v>
                </c:pt>
                <c:pt idx="1916">
                  <c:v>37559</c:v>
                </c:pt>
                <c:pt idx="1917">
                  <c:v>37560</c:v>
                </c:pt>
                <c:pt idx="1918">
                  <c:v>37561</c:v>
                </c:pt>
                <c:pt idx="1919">
                  <c:v>37562</c:v>
                </c:pt>
                <c:pt idx="1920">
                  <c:v>37563</c:v>
                </c:pt>
                <c:pt idx="1921">
                  <c:v>37564</c:v>
                </c:pt>
                <c:pt idx="1922">
                  <c:v>37565</c:v>
                </c:pt>
                <c:pt idx="1923">
                  <c:v>37566</c:v>
                </c:pt>
                <c:pt idx="1924">
                  <c:v>37567</c:v>
                </c:pt>
                <c:pt idx="1925">
                  <c:v>37568</c:v>
                </c:pt>
                <c:pt idx="1926">
                  <c:v>37569</c:v>
                </c:pt>
                <c:pt idx="1927">
                  <c:v>37570</c:v>
                </c:pt>
                <c:pt idx="1928">
                  <c:v>37571</c:v>
                </c:pt>
                <c:pt idx="1929">
                  <c:v>37572</c:v>
                </c:pt>
                <c:pt idx="1930">
                  <c:v>37573</c:v>
                </c:pt>
                <c:pt idx="1931">
                  <c:v>37574</c:v>
                </c:pt>
                <c:pt idx="1932">
                  <c:v>37575</c:v>
                </c:pt>
                <c:pt idx="1933">
                  <c:v>37576</c:v>
                </c:pt>
                <c:pt idx="1934">
                  <c:v>37577</c:v>
                </c:pt>
                <c:pt idx="1935">
                  <c:v>37578</c:v>
                </c:pt>
                <c:pt idx="1936">
                  <c:v>37579</c:v>
                </c:pt>
                <c:pt idx="1937">
                  <c:v>37580</c:v>
                </c:pt>
                <c:pt idx="1938">
                  <c:v>37581</c:v>
                </c:pt>
                <c:pt idx="1939">
                  <c:v>37582</c:v>
                </c:pt>
                <c:pt idx="1940">
                  <c:v>37583</c:v>
                </c:pt>
                <c:pt idx="1941">
                  <c:v>37584</c:v>
                </c:pt>
                <c:pt idx="1942">
                  <c:v>37585</c:v>
                </c:pt>
                <c:pt idx="1943">
                  <c:v>37586</c:v>
                </c:pt>
                <c:pt idx="1944">
                  <c:v>37587</c:v>
                </c:pt>
                <c:pt idx="1945">
                  <c:v>37588</c:v>
                </c:pt>
                <c:pt idx="1946">
                  <c:v>37589</c:v>
                </c:pt>
                <c:pt idx="1947">
                  <c:v>37590</c:v>
                </c:pt>
                <c:pt idx="1948">
                  <c:v>37591</c:v>
                </c:pt>
                <c:pt idx="1949">
                  <c:v>37592</c:v>
                </c:pt>
                <c:pt idx="1950">
                  <c:v>37593</c:v>
                </c:pt>
                <c:pt idx="1951">
                  <c:v>37594</c:v>
                </c:pt>
                <c:pt idx="1952">
                  <c:v>37595</c:v>
                </c:pt>
                <c:pt idx="1953">
                  <c:v>37596</c:v>
                </c:pt>
                <c:pt idx="1954">
                  <c:v>37597</c:v>
                </c:pt>
                <c:pt idx="1955">
                  <c:v>37598</c:v>
                </c:pt>
                <c:pt idx="1956">
                  <c:v>37599</c:v>
                </c:pt>
                <c:pt idx="1957">
                  <c:v>37600</c:v>
                </c:pt>
                <c:pt idx="1958">
                  <c:v>37601</c:v>
                </c:pt>
                <c:pt idx="1959">
                  <c:v>37602</c:v>
                </c:pt>
                <c:pt idx="1960">
                  <c:v>37603</c:v>
                </c:pt>
                <c:pt idx="1961">
                  <c:v>37604</c:v>
                </c:pt>
                <c:pt idx="1962">
                  <c:v>37605</c:v>
                </c:pt>
                <c:pt idx="1963">
                  <c:v>37606</c:v>
                </c:pt>
                <c:pt idx="1964">
                  <c:v>37607</c:v>
                </c:pt>
                <c:pt idx="1965">
                  <c:v>37608</c:v>
                </c:pt>
                <c:pt idx="1966">
                  <c:v>37609</c:v>
                </c:pt>
                <c:pt idx="1967">
                  <c:v>37610</c:v>
                </c:pt>
                <c:pt idx="1968">
                  <c:v>37611</c:v>
                </c:pt>
                <c:pt idx="1969">
                  <c:v>37612</c:v>
                </c:pt>
                <c:pt idx="1970">
                  <c:v>37613</c:v>
                </c:pt>
                <c:pt idx="1971">
                  <c:v>37614</c:v>
                </c:pt>
                <c:pt idx="1972">
                  <c:v>37615</c:v>
                </c:pt>
                <c:pt idx="1973">
                  <c:v>37616</c:v>
                </c:pt>
                <c:pt idx="1974">
                  <c:v>37617</c:v>
                </c:pt>
                <c:pt idx="1975">
                  <c:v>37618</c:v>
                </c:pt>
                <c:pt idx="1976">
                  <c:v>37619</c:v>
                </c:pt>
                <c:pt idx="1977">
                  <c:v>37620</c:v>
                </c:pt>
                <c:pt idx="1978">
                  <c:v>37621</c:v>
                </c:pt>
                <c:pt idx="1979">
                  <c:v>37622</c:v>
                </c:pt>
                <c:pt idx="1980">
                  <c:v>37623</c:v>
                </c:pt>
                <c:pt idx="1981">
                  <c:v>37624</c:v>
                </c:pt>
                <c:pt idx="1982">
                  <c:v>37625</c:v>
                </c:pt>
                <c:pt idx="1983">
                  <c:v>37626</c:v>
                </c:pt>
                <c:pt idx="1984">
                  <c:v>37627</c:v>
                </c:pt>
                <c:pt idx="1985">
                  <c:v>37628</c:v>
                </c:pt>
                <c:pt idx="1986">
                  <c:v>37629</c:v>
                </c:pt>
                <c:pt idx="1987">
                  <c:v>37630</c:v>
                </c:pt>
                <c:pt idx="1988">
                  <c:v>37631</c:v>
                </c:pt>
                <c:pt idx="1989">
                  <c:v>37632</c:v>
                </c:pt>
                <c:pt idx="1990">
                  <c:v>37633</c:v>
                </c:pt>
                <c:pt idx="1991">
                  <c:v>37634</c:v>
                </c:pt>
                <c:pt idx="1992">
                  <c:v>37635</c:v>
                </c:pt>
                <c:pt idx="1993">
                  <c:v>37636</c:v>
                </c:pt>
                <c:pt idx="1994">
                  <c:v>37637</c:v>
                </c:pt>
                <c:pt idx="1995">
                  <c:v>37638</c:v>
                </c:pt>
                <c:pt idx="1996">
                  <c:v>37639</c:v>
                </c:pt>
                <c:pt idx="1997">
                  <c:v>37640</c:v>
                </c:pt>
                <c:pt idx="1998">
                  <c:v>37641</c:v>
                </c:pt>
                <c:pt idx="1999">
                  <c:v>37642</c:v>
                </c:pt>
                <c:pt idx="2000">
                  <c:v>37643</c:v>
                </c:pt>
                <c:pt idx="2001">
                  <c:v>37644</c:v>
                </c:pt>
                <c:pt idx="2002">
                  <c:v>37645</c:v>
                </c:pt>
                <c:pt idx="2003">
                  <c:v>37646</c:v>
                </c:pt>
                <c:pt idx="2004">
                  <c:v>37647</c:v>
                </c:pt>
                <c:pt idx="2005">
                  <c:v>37648</c:v>
                </c:pt>
                <c:pt idx="2006">
                  <c:v>37649</c:v>
                </c:pt>
                <c:pt idx="2007">
                  <c:v>37650</c:v>
                </c:pt>
                <c:pt idx="2008">
                  <c:v>37651</c:v>
                </c:pt>
                <c:pt idx="2009">
                  <c:v>37652</c:v>
                </c:pt>
                <c:pt idx="2010">
                  <c:v>37653</c:v>
                </c:pt>
                <c:pt idx="2011">
                  <c:v>37654</c:v>
                </c:pt>
                <c:pt idx="2012">
                  <c:v>37655</c:v>
                </c:pt>
                <c:pt idx="2013">
                  <c:v>37656</c:v>
                </c:pt>
                <c:pt idx="2014">
                  <c:v>37657</c:v>
                </c:pt>
                <c:pt idx="2015">
                  <c:v>37658</c:v>
                </c:pt>
                <c:pt idx="2016">
                  <c:v>37659</c:v>
                </c:pt>
                <c:pt idx="2017">
                  <c:v>37660</c:v>
                </c:pt>
                <c:pt idx="2018">
                  <c:v>37661</c:v>
                </c:pt>
                <c:pt idx="2019">
                  <c:v>37662</c:v>
                </c:pt>
                <c:pt idx="2020">
                  <c:v>37663</c:v>
                </c:pt>
                <c:pt idx="2021">
                  <c:v>37664</c:v>
                </c:pt>
                <c:pt idx="2022">
                  <c:v>37665</c:v>
                </c:pt>
                <c:pt idx="2023">
                  <c:v>37666</c:v>
                </c:pt>
                <c:pt idx="2024">
                  <c:v>37667</c:v>
                </c:pt>
                <c:pt idx="2025">
                  <c:v>37668</c:v>
                </c:pt>
                <c:pt idx="2026">
                  <c:v>37669</c:v>
                </c:pt>
                <c:pt idx="2027">
                  <c:v>37670</c:v>
                </c:pt>
                <c:pt idx="2028">
                  <c:v>37671</c:v>
                </c:pt>
                <c:pt idx="2029">
                  <c:v>37672</c:v>
                </c:pt>
                <c:pt idx="2030">
                  <c:v>37673</c:v>
                </c:pt>
                <c:pt idx="2031">
                  <c:v>37674</c:v>
                </c:pt>
                <c:pt idx="2032">
                  <c:v>37675</c:v>
                </c:pt>
                <c:pt idx="2033">
                  <c:v>37676</c:v>
                </c:pt>
                <c:pt idx="2034">
                  <c:v>37677</c:v>
                </c:pt>
                <c:pt idx="2035">
                  <c:v>37678</c:v>
                </c:pt>
                <c:pt idx="2036">
                  <c:v>37679</c:v>
                </c:pt>
                <c:pt idx="2037">
                  <c:v>37680</c:v>
                </c:pt>
                <c:pt idx="2038">
                  <c:v>37681</c:v>
                </c:pt>
                <c:pt idx="2039">
                  <c:v>37682</c:v>
                </c:pt>
                <c:pt idx="2040">
                  <c:v>37683</c:v>
                </c:pt>
                <c:pt idx="2041">
                  <c:v>37684</c:v>
                </c:pt>
                <c:pt idx="2042">
                  <c:v>37685</c:v>
                </c:pt>
                <c:pt idx="2043">
                  <c:v>37686</c:v>
                </c:pt>
                <c:pt idx="2044">
                  <c:v>37687</c:v>
                </c:pt>
                <c:pt idx="2045">
                  <c:v>37688</c:v>
                </c:pt>
                <c:pt idx="2046">
                  <c:v>37689</c:v>
                </c:pt>
                <c:pt idx="2047">
                  <c:v>37690</c:v>
                </c:pt>
                <c:pt idx="2048">
                  <c:v>37691</c:v>
                </c:pt>
                <c:pt idx="2049">
                  <c:v>37692</c:v>
                </c:pt>
                <c:pt idx="2050">
                  <c:v>37693</c:v>
                </c:pt>
                <c:pt idx="2051">
                  <c:v>37694</c:v>
                </c:pt>
                <c:pt idx="2052">
                  <c:v>37695</c:v>
                </c:pt>
                <c:pt idx="2053">
                  <c:v>37696</c:v>
                </c:pt>
                <c:pt idx="2054">
                  <c:v>37697</c:v>
                </c:pt>
                <c:pt idx="2055">
                  <c:v>37698</c:v>
                </c:pt>
                <c:pt idx="2056">
                  <c:v>37699</c:v>
                </c:pt>
                <c:pt idx="2057">
                  <c:v>37700</c:v>
                </c:pt>
                <c:pt idx="2058">
                  <c:v>37701</c:v>
                </c:pt>
                <c:pt idx="2059">
                  <c:v>37702</c:v>
                </c:pt>
                <c:pt idx="2060">
                  <c:v>37703</c:v>
                </c:pt>
                <c:pt idx="2061">
                  <c:v>37704</c:v>
                </c:pt>
                <c:pt idx="2062">
                  <c:v>37705</c:v>
                </c:pt>
                <c:pt idx="2063">
                  <c:v>37706</c:v>
                </c:pt>
                <c:pt idx="2064">
                  <c:v>37707</c:v>
                </c:pt>
                <c:pt idx="2065">
                  <c:v>37708</c:v>
                </c:pt>
                <c:pt idx="2066">
                  <c:v>37709</c:v>
                </c:pt>
                <c:pt idx="2067">
                  <c:v>37710</c:v>
                </c:pt>
                <c:pt idx="2068">
                  <c:v>37711</c:v>
                </c:pt>
                <c:pt idx="2069">
                  <c:v>37712</c:v>
                </c:pt>
                <c:pt idx="2070">
                  <c:v>37713</c:v>
                </c:pt>
                <c:pt idx="2071">
                  <c:v>37714</c:v>
                </c:pt>
                <c:pt idx="2072">
                  <c:v>37715</c:v>
                </c:pt>
                <c:pt idx="2073">
                  <c:v>37716</c:v>
                </c:pt>
                <c:pt idx="2074">
                  <c:v>37717</c:v>
                </c:pt>
                <c:pt idx="2075">
                  <c:v>37718</c:v>
                </c:pt>
                <c:pt idx="2076">
                  <c:v>37719</c:v>
                </c:pt>
                <c:pt idx="2077">
                  <c:v>37720</c:v>
                </c:pt>
                <c:pt idx="2078">
                  <c:v>37721</c:v>
                </c:pt>
                <c:pt idx="2079">
                  <c:v>37722</c:v>
                </c:pt>
                <c:pt idx="2080">
                  <c:v>37723</c:v>
                </c:pt>
                <c:pt idx="2081">
                  <c:v>37724</c:v>
                </c:pt>
                <c:pt idx="2082">
                  <c:v>37725</c:v>
                </c:pt>
                <c:pt idx="2083">
                  <c:v>37726</c:v>
                </c:pt>
                <c:pt idx="2084">
                  <c:v>37727</c:v>
                </c:pt>
                <c:pt idx="2085">
                  <c:v>37728</c:v>
                </c:pt>
                <c:pt idx="2086">
                  <c:v>37729</c:v>
                </c:pt>
                <c:pt idx="2087">
                  <c:v>37730</c:v>
                </c:pt>
                <c:pt idx="2088">
                  <c:v>37731</c:v>
                </c:pt>
                <c:pt idx="2089">
                  <c:v>37732</c:v>
                </c:pt>
                <c:pt idx="2090">
                  <c:v>37733</c:v>
                </c:pt>
                <c:pt idx="2091">
                  <c:v>37734</c:v>
                </c:pt>
                <c:pt idx="2092">
                  <c:v>37735</c:v>
                </c:pt>
                <c:pt idx="2093">
                  <c:v>37736</c:v>
                </c:pt>
                <c:pt idx="2094">
                  <c:v>37737</c:v>
                </c:pt>
                <c:pt idx="2095">
                  <c:v>37738</c:v>
                </c:pt>
                <c:pt idx="2096">
                  <c:v>37739</c:v>
                </c:pt>
                <c:pt idx="2097">
                  <c:v>37740</c:v>
                </c:pt>
                <c:pt idx="2098">
                  <c:v>37741</c:v>
                </c:pt>
                <c:pt idx="2099">
                  <c:v>37742</c:v>
                </c:pt>
                <c:pt idx="2100">
                  <c:v>37743</c:v>
                </c:pt>
                <c:pt idx="2101">
                  <c:v>37744</c:v>
                </c:pt>
                <c:pt idx="2102">
                  <c:v>37745</c:v>
                </c:pt>
                <c:pt idx="2103">
                  <c:v>37746</c:v>
                </c:pt>
                <c:pt idx="2104">
                  <c:v>37747</c:v>
                </c:pt>
                <c:pt idx="2105">
                  <c:v>37748</c:v>
                </c:pt>
                <c:pt idx="2106">
                  <c:v>37749</c:v>
                </c:pt>
                <c:pt idx="2107">
                  <c:v>37750</c:v>
                </c:pt>
                <c:pt idx="2108">
                  <c:v>37751</c:v>
                </c:pt>
                <c:pt idx="2109">
                  <c:v>37752</c:v>
                </c:pt>
                <c:pt idx="2110">
                  <c:v>37753</c:v>
                </c:pt>
                <c:pt idx="2111">
                  <c:v>37754</c:v>
                </c:pt>
                <c:pt idx="2112">
                  <c:v>37755</c:v>
                </c:pt>
                <c:pt idx="2113">
                  <c:v>37756</c:v>
                </c:pt>
                <c:pt idx="2114">
                  <c:v>37757</c:v>
                </c:pt>
                <c:pt idx="2115">
                  <c:v>37758</c:v>
                </c:pt>
                <c:pt idx="2116">
                  <c:v>37759</c:v>
                </c:pt>
                <c:pt idx="2117">
                  <c:v>37760</c:v>
                </c:pt>
                <c:pt idx="2118">
                  <c:v>37761</c:v>
                </c:pt>
                <c:pt idx="2119">
                  <c:v>37762</c:v>
                </c:pt>
                <c:pt idx="2120">
                  <c:v>37763</c:v>
                </c:pt>
                <c:pt idx="2121">
                  <c:v>37764</c:v>
                </c:pt>
                <c:pt idx="2122">
                  <c:v>37765</c:v>
                </c:pt>
                <c:pt idx="2123">
                  <c:v>37766</c:v>
                </c:pt>
                <c:pt idx="2124">
                  <c:v>37767</c:v>
                </c:pt>
                <c:pt idx="2125">
                  <c:v>37768</c:v>
                </c:pt>
                <c:pt idx="2126">
                  <c:v>37769</c:v>
                </c:pt>
                <c:pt idx="2127">
                  <c:v>37770</c:v>
                </c:pt>
                <c:pt idx="2128">
                  <c:v>37771</c:v>
                </c:pt>
                <c:pt idx="2129">
                  <c:v>37772</c:v>
                </c:pt>
                <c:pt idx="2130">
                  <c:v>37773</c:v>
                </c:pt>
                <c:pt idx="2131">
                  <c:v>37774</c:v>
                </c:pt>
                <c:pt idx="2132">
                  <c:v>37775</c:v>
                </c:pt>
                <c:pt idx="2133">
                  <c:v>37776</c:v>
                </c:pt>
                <c:pt idx="2134">
                  <c:v>37777</c:v>
                </c:pt>
                <c:pt idx="2135">
                  <c:v>37778</c:v>
                </c:pt>
                <c:pt idx="2136">
                  <c:v>37779</c:v>
                </c:pt>
                <c:pt idx="2137">
                  <c:v>37780</c:v>
                </c:pt>
                <c:pt idx="2138">
                  <c:v>37781</c:v>
                </c:pt>
                <c:pt idx="2139">
                  <c:v>37782</c:v>
                </c:pt>
                <c:pt idx="2140">
                  <c:v>37783</c:v>
                </c:pt>
                <c:pt idx="2141">
                  <c:v>37784</c:v>
                </c:pt>
                <c:pt idx="2142">
                  <c:v>37785</c:v>
                </c:pt>
                <c:pt idx="2143">
                  <c:v>37786</c:v>
                </c:pt>
                <c:pt idx="2144">
                  <c:v>37787</c:v>
                </c:pt>
                <c:pt idx="2145">
                  <c:v>37788</c:v>
                </c:pt>
                <c:pt idx="2146">
                  <c:v>37789</c:v>
                </c:pt>
                <c:pt idx="2147">
                  <c:v>37790</c:v>
                </c:pt>
                <c:pt idx="2148">
                  <c:v>37791</c:v>
                </c:pt>
                <c:pt idx="2149">
                  <c:v>37792</c:v>
                </c:pt>
                <c:pt idx="2150">
                  <c:v>37793</c:v>
                </c:pt>
                <c:pt idx="2151">
                  <c:v>37794</c:v>
                </c:pt>
                <c:pt idx="2152">
                  <c:v>37795</c:v>
                </c:pt>
                <c:pt idx="2153">
                  <c:v>37796</c:v>
                </c:pt>
                <c:pt idx="2154">
                  <c:v>37797</c:v>
                </c:pt>
                <c:pt idx="2155">
                  <c:v>37798</c:v>
                </c:pt>
                <c:pt idx="2156">
                  <c:v>37799</c:v>
                </c:pt>
                <c:pt idx="2157">
                  <c:v>37800</c:v>
                </c:pt>
                <c:pt idx="2158">
                  <c:v>37801</c:v>
                </c:pt>
                <c:pt idx="2159">
                  <c:v>37802</c:v>
                </c:pt>
                <c:pt idx="2160">
                  <c:v>37803</c:v>
                </c:pt>
                <c:pt idx="2161">
                  <c:v>37804</c:v>
                </c:pt>
                <c:pt idx="2162">
                  <c:v>37805</c:v>
                </c:pt>
                <c:pt idx="2163">
                  <c:v>37806</c:v>
                </c:pt>
                <c:pt idx="2164">
                  <c:v>37807</c:v>
                </c:pt>
                <c:pt idx="2165">
                  <c:v>37808</c:v>
                </c:pt>
                <c:pt idx="2166">
                  <c:v>37809</c:v>
                </c:pt>
                <c:pt idx="2167">
                  <c:v>37810</c:v>
                </c:pt>
                <c:pt idx="2168">
                  <c:v>37811</c:v>
                </c:pt>
                <c:pt idx="2169">
                  <c:v>37812</c:v>
                </c:pt>
                <c:pt idx="2170">
                  <c:v>37813</c:v>
                </c:pt>
                <c:pt idx="2171">
                  <c:v>37814</c:v>
                </c:pt>
                <c:pt idx="2172">
                  <c:v>37815</c:v>
                </c:pt>
                <c:pt idx="2173">
                  <c:v>37816</c:v>
                </c:pt>
                <c:pt idx="2174">
                  <c:v>37817</c:v>
                </c:pt>
                <c:pt idx="2175">
                  <c:v>37818</c:v>
                </c:pt>
                <c:pt idx="2176">
                  <c:v>37819</c:v>
                </c:pt>
                <c:pt idx="2177">
                  <c:v>37820</c:v>
                </c:pt>
                <c:pt idx="2178">
                  <c:v>37821</c:v>
                </c:pt>
                <c:pt idx="2179">
                  <c:v>37822</c:v>
                </c:pt>
                <c:pt idx="2180">
                  <c:v>37823</c:v>
                </c:pt>
                <c:pt idx="2181">
                  <c:v>37824</c:v>
                </c:pt>
                <c:pt idx="2182">
                  <c:v>37825</c:v>
                </c:pt>
                <c:pt idx="2183">
                  <c:v>37826</c:v>
                </c:pt>
                <c:pt idx="2184">
                  <c:v>37827</c:v>
                </c:pt>
                <c:pt idx="2185">
                  <c:v>37828</c:v>
                </c:pt>
                <c:pt idx="2186">
                  <c:v>37829</c:v>
                </c:pt>
                <c:pt idx="2187">
                  <c:v>37830</c:v>
                </c:pt>
                <c:pt idx="2188">
                  <c:v>37831</c:v>
                </c:pt>
                <c:pt idx="2189">
                  <c:v>37832</c:v>
                </c:pt>
                <c:pt idx="2190">
                  <c:v>37833</c:v>
                </c:pt>
                <c:pt idx="2191">
                  <c:v>37834</c:v>
                </c:pt>
                <c:pt idx="2192">
                  <c:v>37835</c:v>
                </c:pt>
                <c:pt idx="2193">
                  <c:v>37836</c:v>
                </c:pt>
                <c:pt idx="2194">
                  <c:v>37837</c:v>
                </c:pt>
                <c:pt idx="2195">
                  <c:v>37838</c:v>
                </c:pt>
                <c:pt idx="2196">
                  <c:v>37839</c:v>
                </c:pt>
                <c:pt idx="2197">
                  <c:v>37840</c:v>
                </c:pt>
                <c:pt idx="2198">
                  <c:v>37841</c:v>
                </c:pt>
                <c:pt idx="2199">
                  <c:v>37842</c:v>
                </c:pt>
                <c:pt idx="2200">
                  <c:v>37843</c:v>
                </c:pt>
                <c:pt idx="2201">
                  <c:v>37844</c:v>
                </c:pt>
                <c:pt idx="2202">
                  <c:v>37845</c:v>
                </c:pt>
                <c:pt idx="2203">
                  <c:v>37846</c:v>
                </c:pt>
                <c:pt idx="2204">
                  <c:v>37847</c:v>
                </c:pt>
                <c:pt idx="2205">
                  <c:v>37848</c:v>
                </c:pt>
                <c:pt idx="2206">
                  <c:v>37849</c:v>
                </c:pt>
                <c:pt idx="2207">
                  <c:v>37850</c:v>
                </c:pt>
                <c:pt idx="2208">
                  <c:v>37851</c:v>
                </c:pt>
                <c:pt idx="2209">
                  <c:v>37852</c:v>
                </c:pt>
                <c:pt idx="2210">
                  <c:v>37853</c:v>
                </c:pt>
                <c:pt idx="2211">
                  <c:v>37854</c:v>
                </c:pt>
                <c:pt idx="2212">
                  <c:v>37855</c:v>
                </c:pt>
                <c:pt idx="2213">
                  <c:v>37856</c:v>
                </c:pt>
                <c:pt idx="2214">
                  <c:v>37857</c:v>
                </c:pt>
                <c:pt idx="2215">
                  <c:v>37858</c:v>
                </c:pt>
                <c:pt idx="2216">
                  <c:v>37859</c:v>
                </c:pt>
                <c:pt idx="2217">
                  <c:v>37860</c:v>
                </c:pt>
                <c:pt idx="2218">
                  <c:v>37861</c:v>
                </c:pt>
                <c:pt idx="2219">
                  <c:v>37862</c:v>
                </c:pt>
                <c:pt idx="2220">
                  <c:v>37863</c:v>
                </c:pt>
                <c:pt idx="2221">
                  <c:v>37864</c:v>
                </c:pt>
                <c:pt idx="2222">
                  <c:v>37865</c:v>
                </c:pt>
                <c:pt idx="2223">
                  <c:v>37866</c:v>
                </c:pt>
                <c:pt idx="2224">
                  <c:v>37867</c:v>
                </c:pt>
                <c:pt idx="2225">
                  <c:v>37868</c:v>
                </c:pt>
                <c:pt idx="2226">
                  <c:v>37869</c:v>
                </c:pt>
                <c:pt idx="2227">
                  <c:v>37870</c:v>
                </c:pt>
                <c:pt idx="2228">
                  <c:v>37871</c:v>
                </c:pt>
                <c:pt idx="2229">
                  <c:v>37872</c:v>
                </c:pt>
                <c:pt idx="2230">
                  <c:v>37873</c:v>
                </c:pt>
                <c:pt idx="2231">
                  <c:v>37874</c:v>
                </c:pt>
                <c:pt idx="2232">
                  <c:v>37875</c:v>
                </c:pt>
                <c:pt idx="2233">
                  <c:v>37876</c:v>
                </c:pt>
                <c:pt idx="2234">
                  <c:v>37877</c:v>
                </c:pt>
                <c:pt idx="2235">
                  <c:v>37878</c:v>
                </c:pt>
                <c:pt idx="2236">
                  <c:v>37879</c:v>
                </c:pt>
                <c:pt idx="2237">
                  <c:v>37880</c:v>
                </c:pt>
                <c:pt idx="2238">
                  <c:v>37881</c:v>
                </c:pt>
                <c:pt idx="2239">
                  <c:v>37882</c:v>
                </c:pt>
                <c:pt idx="2240">
                  <c:v>37883</c:v>
                </c:pt>
                <c:pt idx="2241">
                  <c:v>37884</c:v>
                </c:pt>
                <c:pt idx="2242">
                  <c:v>37885</c:v>
                </c:pt>
                <c:pt idx="2243">
                  <c:v>37886</c:v>
                </c:pt>
                <c:pt idx="2244">
                  <c:v>37887</c:v>
                </c:pt>
                <c:pt idx="2245">
                  <c:v>37888</c:v>
                </c:pt>
                <c:pt idx="2246">
                  <c:v>37889</c:v>
                </c:pt>
                <c:pt idx="2247">
                  <c:v>37890</c:v>
                </c:pt>
                <c:pt idx="2248">
                  <c:v>37891</c:v>
                </c:pt>
                <c:pt idx="2249">
                  <c:v>37892</c:v>
                </c:pt>
                <c:pt idx="2250">
                  <c:v>37893</c:v>
                </c:pt>
                <c:pt idx="2251">
                  <c:v>37894</c:v>
                </c:pt>
                <c:pt idx="2252">
                  <c:v>37895</c:v>
                </c:pt>
                <c:pt idx="2253">
                  <c:v>37896</c:v>
                </c:pt>
                <c:pt idx="2254">
                  <c:v>37897</c:v>
                </c:pt>
                <c:pt idx="2255">
                  <c:v>37898</c:v>
                </c:pt>
                <c:pt idx="2256">
                  <c:v>37899</c:v>
                </c:pt>
                <c:pt idx="2257">
                  <c:v>37900</c:v>
                </c:pt>
                <c:pt idx="2258">
                  <c:v>37901</c:v>
                </c:pt>
                <c:pt idx="2259">
                  <c:v>37902</c:v>
                </c:pt>
                <c:pt idx="2260">
                  <c:v>37903</c:v>
                </c:pt>
                <c:pt idx="2261">
                  <c:v>37904</c:v>
                </c:pt>
                <c:pt idx="2262">
                  <c:v>37905</c:v>
                </c:pt>
                <c:pt idx="2263">
                  <c:v>37906</c:v>
                </c:pt>
                <c:pt idx="2264">
                  <c:v>37907</c:v>
                </c:pt>
                <c:pt idx="2265">
                  <c:v>37908</c:v>
                </c:pt>
                <c:pt idx="2266">
                  <c:v>37909</c:v>
                </c:pt>
                <c:pt idx="2267">
                  <c:v>37910</c:v>
                </c:pt>
                <c:pt idx="2268">
                  <c:v>37911</c:v>
                </c:pt>
                <c:pt idx="2269">
                  <c:v>37912</c:v>
                </c:pt>
                <c:pt idx="2270">
                  <c:v>37913</c:v>
                </c:pt>
                <c:pt idx="2271">
                  <c:v>37914</c:v>
                </c:pt>
                <c:pt idx="2272">
                  <c:v>37915</c:v>
                </c:pt>
                <c:pt idx="2273">
                  <c:v>37916</c:v>
                </c:pt>
                <c:pt idx="2274">
                  <c:v>37917</c:v>
                </c:pt>
                <c:pt idx="2275">
                  <c:v>37918</c:v>
                </c:pt>
                <c:pt idx="2276">
                  <c:v>37919</c:v>
                </c:pt>
                <c:pt idx="2277">
                  <c:v>37920</c:v>
                </c:pt>
                <c:pt idx="2278">
                  <c:v>37921</c:v>
                </c:pt>
                <c:pt idx="2279">
                  <c:v>37922</c:v>
                </c:pt>
                <c:pt idx="2280">
                  <c:v>37923</c:v>
                </c:pt>
                <c:pt idx="2281">
                  <c:v>37924</c:v>
                </c:pt>
                <c:pt idx="2282">
                  <c:v>37925</c:v>
                </c:pt>
                <c:pt idx="2283">
                  <c:v>37926</c:v>
                </c:pt>
                <c:pt idx="2284">
                  <c:v>37927</c:v>
                </c:pt>
                <c:pt idx="2285">
                  <c:v>37928</c:v>
                </c:pt>
                <c:pt idx="2286">
                  <c:v>37929</c:v>
                </c:pt>
                <c:pt idx="2287">
                  <c:v>37930</c:v>
                </c:pt>
                <c:pt idx="2288">
                  <c:v>37931</c:v>
                </c:pt>
                <c:pt idx="2289">
                  <c:v>37932</c:v>
                </c:pt>
                <c:pt idx="2290">
                  <c:v>37933</c:v>
                </c:pt>
                <c:pt idx="2291">
                  <c:v>37934</c:v>
                </c:pt>
                <c:pt idx="2292">
                  <c:v>37935</c:v>
                </c:pt>
                <c:pt idx="2293">
                  <c:v>37936</c:v>
                </c:pt>
                <c:pt idx="2294">
                  <c:v>37937</c:v>
                </c:pt>
                <c:pt idx="2295">
                  <c:v>37938</c:v>
                </c:pt>
                <c:pt idx="2296">
                  <c:v>37939</c:v>
                </c:pt>
                <c:pt idx="2297">
                  <c:v>37940</c:v>
                </c:pt>
                <c:pt idx="2298">
                  <c:v>37941</c:v>
                </c:pt>
                <c:pt idx="2299">
                  <c:v>37942</c:v>
                </c:pt>
                <c:pt idx="2300">
                  <c:v>37943</c:v>
                </c:pt>
                <c:pt idx="2301">
                  <c:v>37944</c:v>
                </c:pt>
                <c:pt idx="2302">
                  <c:v>37945</c:v>
                </c:pt>
                <c:pt idx="2303">
                  <c:v>37946</c:v>
                </c:pt>
                <c:pt idx="2304">
                  <c:v>37947</c:v>
                </c:pt>
                <c:pt idx="2305">
                  <c:v>37948</c:v>
                </c:pt>
                <c:pt idx="2306">
                  <c:v>37949</c:v>
                </c:pt>
                <c:pt idx="2307">
                  <c:v>37950</c:v>
                </c:pt>
                <c:pt idx="2308">
                  <c:v>37951</c:v>
                </c:pt>
                <c:pt idx="2309">
                  <c:v>37952</c:v>
                </c:pt>
                <c:pt idx="2310">
                  <c:v>37953</c:v>
                </c:pt>
                <c:pt idx="2311">
                  <c:v>37954</c:v>
                </c:pt>
                <c:pt idx="2312">
                  <c:v>37955</c:v>
                </c:pt>
                <c:pt idx="2313">
                  <c:v>37956</c:v>
                </c:pt>
                <c:pt idx="2314">
                  <c:v>37957</c:v>
                </c:pt>
                <c:pt idx="2315">
                  <c:v>37958</c:v>
                </c:pt>
                <c:pt idx="2316">
                  <c:v>37959</c:v>
                </c:pt>
                <c:pt idx="2317">
                  <c:v>37960</c:v>
                </c:pt>
                <c:pt idx="2318">
                  <c:v>37961</c:v>
                </c:pt>
                <c:pt idx="2319">
                  <c:v>37962</c:v>
                </c:pt>
                <c:pt idx="2320">
                  <c:v>37963</c:v>
                </c:pt>
                <c:pt idx="2321">
                  <c:v>37964</c:v>
                </c:pt>
                <c:pt idx="2322">
                  <c:v>37965</c:v>
                </c:pt>
                <c:pt idx="2323">
                  <c:v>37966</c:v>
                </c:pt>
                <c:pt idx="2324">
                  <c:v>37967</c:v>
                </c:pt>
                <c:pt idx="2325">
                  <c:v>37968</c:v>
                </c:pt>
                <c:pt idx="2326">
                  <c:v>37969</c:v>
                </c:pt>
                <c:pt idx="2327">
                  <c:v>37970</c:v>
                </c:pt>
                <c:pt idx="2328">
                  <c:v>37971</c:v>
                </c:pt>
                <c:pt idx="2329">
                  <c:v>37972</c:v>
                </c:pt>
                <c:pt idx="2330">
                  <c:v>37973</c:v>
                </c:pt>
                <c:pt idx="2331">
                  <c:v>37974</c:v>
                </c:pt>
                <c:pt idx="2332">
                  <c:v>37975</c:v>
                </c:pt>
                <c:pt idx="2333">
                  <c:v>37976</c:v>
                </c:pt>
                <c:pt idx="2334">
                  <c:v>37977</c:v>
                </c:pt>
                <c:pt idx="2335">
                  <c:v>37978</c:v>
                </c:pt>
                <c:pt idx="2336">
                  <c:v>37979</c:v>
                </c:pt>
                <c:pt idx="2337">
                  <c:v>37980</c:v>
                </c:pt>
                <c:pt idx="2338">
                  <c:v>37981</c:v>
                </c:pt>
                <c:pt idx="2339">
                  <c:v>37982</c:v>
                </c:pt>
                <c:pt idx="2340">
                  <c:v>37983</c:v>
                </c:pt>
                <c:pt idx="2341">
                  <c:v>37984</c:v>
                </c:pt>
                <c:pt idx="2342">
                  <c:v>37985</c:v>
                </c:pt>
                <c:pt idx="2343">
                  <c:v>37986</c:v>
                </c:pt>
                <c:pt idx="2344">
                  <c:v>37987</c:v>
                </c:pt>
                <c:pt idx="2345">
                  <c:v>37988</c:v>
                </c:pt>
                <c:pt idx="2346">
                  <c:v>37989</c:v>
                </c:pt>
                <c:pt idx="2347">
                  <c:v>37990</c:v>
                </c:pt>
                <c:pt idx="2348">
                  <c:v>37991</c:v>
                </c:pt>
                <c:pt idx="2349">
                  <c:v>37992</c:v>
                </c:pt>
                <c:pt idx="2350">
                  <c:v>37993</c:v>
                </c:pt>
                <c:pt idx="2351">
                  <c:v>37994</c:v>
                </c:pt>
                <c:pt idx="2352">
                  <c:v>37995</c:v>
                </c:pt>
                <c:pt idx="2353">
                  <c:v>37996</c:v>
                </c:pt>
                <c:pt idx="2354">
                  <c:v>37997</c:v>
                </c:pt>
                <c:pt idx="2355">
                  <c:v>37998</c:v>
                </c:pt>
                <c:pt idx="2356">
                  <c:v>37999</c:v>
                </c:pt>
                <c:pt idx="2357">
                  <c:v>38000</c:v>
                </c:pt>
                <c:pt idx="2358">
                  <c:v>38001</c:v>
                </c:pt>
                <c:pt idx="2359">
                  <c:v>38002</c:v>
                </c:pt>
                <c:pt idx="2360">
                  <c:v>38003</c:v>
                </c:pt>
                <c:pt idx="2361">
                  <c:v>38004</c:v>
                </c:pt>
                <c:pt idx="2362">
                  <c:v>38005</c:v>
                </c:pt>
                <c:pt idx="2363">
                  <c:v>38006</c:v>
                </c:pt>
                <c:pt idx="2364">
                  <c:v>38007</c:v>
                </c:pt>
                <c:pt idx="2365">
                  <c:v>38008</c:v>
                </c:pt>
                <c:pt idx="2366">
                  <c:v>38009</c:v>
                </c:pt>
                <c:pt idx="2367">
                  <c:v>38010</c:v>
                </c:pt>
                <c:pt idx="2368">
                  <c:v>38011</c:v>
                </c:pt>
                <c:pt idx="2369">
                  <c:v>38012</c:v>
                </c:pt>
                <c:pt idx="2370">
                  <c:v>38013</c:v>
                </c:pt>
                <c:pt idx="2371">
                  <c:v>38014</c:v>
                </c:pt>
                <c:pt idx="2372">
                  <c:v>38015</c:v>
                </c:pt>
                <c:pt idx="2373">
                  <c:v>38016</c:v>
                </c:pt>
                <c:pt idx="2374">
                  <c:v>38017</c:v>
                </c:pt>
                <c:pt idx="2375">
                  <c:v>38018</c:v>
                </c:pt>
                <c:pt idx="2376">
                  <c:v>38019</c:v>
                </c:pt>
                <c:pt idx="2377">
                  <c:v>38020</c:v>
                </c:pt>
                <c:pt idx="2378">
                  <c:v>38021</c:v>
                </c:pt>
                <c:pt idx="2379">
                  <c:v>38022</c:v>
                </c:pt>
                <c:pt idx="2380">
                  <c:v>38023</c:v>
                </c:pt>
                <c:pt idx="2381">
                  <c:v>38024</c:v>
                </c:pt>
                <c:pt idx="2382">
                  <c:v>38025</c:v>
                </c:pt>
                <c:pt idx="2383">
                  <c:v>38026</c:v>
                </c:pt>
                <c:pt idx="2384">
                  <c:v>38027</c:v>
                </c:pt>
                <c:pt idx="2385">
                  <c:v>38028</c:v>
                </c:pt>
                <c:pt idx="2386">
                  <c:v>38029</c:v>
                </c:pt>
                <c:pt idx="2387">
                  <c:v>38030</c:v>
                </c:pt>
                <c:pt idx="2388">
                  <c:v>38031</c:v>
                </c:pt>
                <c:pt idx="2389">
                  <c:v>38032</c:v>
                </c:pt>
                <c:pt idx="2390">
                  <c:v>38033</c:v>
                </c:pt>
                <c:pt idx="2391">
                  <c:v>38034</c:v>
                </c:pt>
                <c:pt idx="2392">
                  <c:v>38035</c:v>
                </c:pt>
                <c:pt idx="2393">
                  <c:v>38036</c:v>
                </c:pt>
                <c:pt idx="2394">
                  <c:v>38037</c:v>
                </c:pt>
                <c:pt idx="2395">
                  <c:v>38038</c:v>
                </c:pt>
                <c:pt idx="2396">
                  <c:v>38039</c:v>
                </c:pt>
                <c:pt idx="2397">
                  <c:v>38040</c:v>
                </c:pt>
                <c:pt idx="2398">
                  <c:v>38041</c:v>
                </c:pt>
                <c:pt idx="2399">
                  <c:v>38042</c:v>
                </c:pt>
                <c:pt idx="2400">
                  <c:v>38043</c:v>
                </c:pt>
                <c:pt idx="2401">
                  <c:v>38044</c:v>
                </c:pt>
                <c:pt idx="2402">
                  <c:v>38045</c:v>
                </c:pt>
                <c:pt idx="2403">
                  <c:v>38046</c:v>
                </c:pt>
                <c:pt idx="2404">
                  <c:v>38047</c:v>
                </c:pt>
                <c:pt idx="2405">
                  <c:v>38048</c:v>
                </c:pt>
                <c:pt idx="2406">
                  <c:v>38049</c:v>
                </c:pt>
                <c:pt idx="2407">
                  <c:v>38050</c:v>
                </c:pt>
                <c:pt idx="2408">
                  <c:v>38051</c:v>
                </c:pt>
                <c:pt idx="2409">
                  <c:v>38052</c:v>
                </c:pt>
                <c:pt idx="2410">
                  <c:v>38053</c:v>
                </c:pt>
                <c:pt idx="2411">
                  <c:v>38054</c:v>
                </c:pt>
                <c:pt idx="2412">
                  <c:v>38055</c:v>
                </c:pt>
                <c:pt idx="2413">
                  <c:v>38056</c:v>
                </c:pt>
                <c:pt idx="2414">
                  <c:v>38057</c:v>
                </c:pt>
                <c:pt idx="2415">
                  <c:v>38058</c:v>
                </c:pt>
                <c:pt idx="2416">
                  <c:v>38059</c:v>
                </c:pt>
                <c:pt idx="2417">
                  <c:v>38060</c:v>
                </c:pt>
                <c:pt idx="2418">
                  <c:v>38061</c:v>
                </c:pt>
                <c:pt idx="2419">
                  <c:v>38062</c:v>
                </c:pt>
                <c:pt idx="2420">
                  <c:v>38063</c:v>
                </c:pt>
                <c:pt idx="2421">
                  <c:v>38064</c:v>
                </c:pt>
                <c:pt idx="2422">
                  <c:v>38065</c:v>
                </c:pt>
                <c:pt idx="2423">
                  <c:v>38066</c:v>
                </c:pt>
                <c:pt idx="2424">
                  <c:v>38067</c:v>
                </c:pt>
                <c:pt idx="2425">
                  <c:v>38068</c:v>
                </c:pt>
                <c:pt idx="2426">
                  <c:v>38069</c:v>
                </c:pt>
                <c:pt idx="2427">
                  <c:v>38070</c:v>
                </c:pt>
                <c:pt idx="2428">
                  <c:v>38071</c:v>
                </c:pt>
                <c:pt idx="2429">
                  <c:v>38072</c:v>
                </c:pt>
                <c:pt idx="2430">
                  <c:v>38073</c:v>
                </c:pt>
                <c:pt idx="2431">
                  <c:v>38074</c:v>
                </c:pt>
                <c:pt idx="2432">
                  <c:v>38075</c:v>
                </c:pt>
                <c:pt idx="2433">
                  <c:v>38076</c:v>
                </c:pt>
                <c:pt idx="2434">
                  <c:v>38077</c:v>
                </c:pt>
                <c:pt idx="2435">
                  <c:v>38078</c:v>
                </c:pt>
                <c:pt idx="2436">
                  <c:v>38079</c:v>
                </c:pt>
                <c:pt idx="2437">
                  <c:v>38080</c:v>
                </c:pt>
                <c:pt idx="2438">
                  <c:v>38081</c:v>
                </c:pt>
                <c:pt idx="2439">
                  <c:v>38082</c:v>
                </c:pt>
                <c:pt idx="2440">
                  <c:v>38083</c:v>
                </c:pt>
                <c:pt idx="2441">
                  <c:v>38084</c:v>
                </c:pt>
                <c:pt idx="2442">
                  <c:v>38085</c:v>
                </c:pt>
                <c:pt idx="2443">
                  <c:v>38086</c:v>
                </c:pt>
                <c:pt idx="2444">
                  <c:v>38087</c:v>
                </c:pt>
                <c:pt idx="2445">
                  <c:v>38088</c:v>
                </c:pt>
                <c:pt idx="2446">
                  <c:v>38089</c:v>
                </c:pt>
                <c:pt idx="2447">
                  <c:v>38090</c:v>
                </c:pt>
                <c:pt idx="2448">
                  <c:v>38091</c:v>
                </c:pt>
                <c:pt idx="2449">
                  <c:v>38092</c:v>
                </c:pt>
                <c:pt idx="2450">
                  <c:v>38093</c:v>
                </c:pt>
                <c:pt idx="2451">
                  <c:v>38094</c:v>
                </c:pt>
                <c:pt idx="2452">
                  <c:v>38095</c:v>
                </c:pt>
                <c:pt idx="2453">
                  <c:v>38096</c:v>
                </c:pt>
                <c:pt idx="2454">
                  <c:v>38097</c:v>
                </c:pt>
                <c:pt idx="2455">
                  <c:v>38098</c:v>
                </c:pt>
                <c:pt idx="2456">
                  <c:v>38099</c:v>
                </c:pt>
                <c:pt idx="2457">
                  <c:v>38100</c:v>
                </c:pt>
                <c:pt idx="2458">
                  <c:v>38101</c:v>
                </c:pt>
                <c:pt idx="2459">
                  <c:v>38102</c:v>
                </c:pt>
                <c:pt idx="2460">
                  <c:v>38103</c:v>
                </c:pt>
                <c:pt idx="2461">
                  <c:v>38104</c:v>
                </c:pt>
                <c:pt idx="2462">
                  <c:v>38105</c:v>
                </c:pt>
                <c:pt idx="2463">
                  <c:v>38106</c:v>
                </c:pt>
                <c:pt idx="2464">
                  <c:v>38107</c:v>
                </c:pt>
                <c:pt idx="2465">
                  <c:v>38108</c:v>
                </c:pt>
                <c:pt idx="2466">
                  <c:v>38109</c:v>
                </c:pt>
                <c:pt idx="2467">
                  <c:v>38110</c:v>
                </c:pt>
                <c:pt idx="2468">
                  <c:v>38111</c:v>
                </c:pt>
                <c:pt idx="2469">
                  <c:v>38112</c:v>
                </c:pt>
                <c:pt idx="2470">
                  <c:v>38113</c:v>
                </c:pt>
                <c:pt idx="2471">
                  <c:v>38114</c:v>
                </c:pt>
                <c:pt idx="2472">
                  <c:v>38115</c:v>
                </c:pt>
                <c:pt idx="2473">
                  <c:v>38116</c:v>
                </c:pt>
                <c:pt idx="2474">
                  <c:v>38117</c:v>
                </c:pt>
                <c:pt idx="2475">
                  <c:v>38118</c:v>
                </c:pt>
                <c:pt idx="2476">
                  <c:v>38119</c:v>
                </c:pt>
                <c:pt idx="2477">
                  <c:v>38120</c:v>
                </c:pt>
                <c:pt idx="2478">
                  <c:v>38121</c:v>
                </c:pt>
                <c:pt idx="2479">
                  <c:v>38122</c:v>
                </c:pt>
                <c:pt idx="2480">
                  <c:v>38123</c:v>
                </c:pt>
                <c:pt idx="2481">
                  <c:v>38124</c:v>
                </c:pt>
                <c:pt idx="2482">
                  <c:v>38125</c:v>
                </c:pt>
                <c:pt idx="2483">
                  <c:v>38126</c:v>
                </c:pt>
                <c:pt idx="2484">
                  <c:v>38127</c:v>
                </c:pt>
                <c:pt idx="2485">
                  <c:v>38128</c:v>
                </c:pt>
                <c:pt idx="2486">
                  <c:v>38129</c:v>
                </c:pt>
                <c:pt idx="2487">
                  <c:v>38130</c:v>
                </c:pt>
                <c:pt idx="2488">
                  <c:v>38131</c:v>
                </c:pt>
                <c:pt idx="2489">
                  <c:v>38132</c:v>
                </c:pt>
                <c:pt idx="2490">
                  <c:v>38133</c:v>
                </c:pt>
                <c:pt idx="2491">
                  <c:v>38134</c:v>
                </c:pt>
                <c:pt idx="2492">
                  <c:v>38135</c:v>
                </c:pt>
                <c:pt idx="2493">
                  <c:v>38136</c:v>
                </c:pt>
                <c:pt idx="2494">
                  <c:v>38137</c:v>
                </c:pt>
                <c:pt idx="2495">
                  <c:v>38138</c:v>
                </c:pt>
                <c:pt idx="2496">
                  <c:v>38139</c:v>
                </c:pt>
                <c:pt idx="2497">
                  <c:v>38140</c:v>
                </c:pt>
                <c:pt idx="2498">
                  <c:v>38141</c:v>
                </c:pt>
                <c:pt idx="2499">
                  <c:v>38142</c:v>
                </c:pt>
                <c:pt idx="2500">
                  <c:v>38143</c:v>
                </c:pt>
                <c:pt idx="2501">
                  <c:v>38144</c:v>
                </c:pt>
                <c:pt idx="2502">
                  <c:v>38145</c:v>
                </c:pt>
                <c:pt idx="2503">
                  <c:v>38146</c:v>
                </c:pt>
                <c:pt idx="2504">
                  <c:v>38147</c:v>
                </c:pt>
                <c:pt idx="2505">
                  <c:v>38148</c:v>
                </c:pt>
                <c:pt idx="2506">
                  <c:v>38149</c:v>
                </c:pt>
                <c:pt idx="2507">
                  <c:v>38150</c:v>
                </c:pt>
                <c:pt idx="2508">
                  <c:v>38151</c:v>
                </c:pt>
                <c:pt idx="2509">
                  <c:v>38152</c:v>
                </c:pt>
                <c:pt idx="2510">
                  <c:v>38153</c:v>
                </c:pt>
                <c:pt idx="2511">
                  <c:v>38154</c:v>
                </c:pt>
                <c:pt idx="2512">
                  <c:v>38155</c:v>
                </c:pt>
                <c:pt idx="2513">
                  <c:v>38156</c:v>
                </c:pt>
                <c:pt idx="2514">
                  <c:v>38157</c:v>
                </c:pt>
                <c:pt idx="2515">
                  <c:v>38158</c:v>
                </c:pt>
                <c:pt idx="2516">
                  <c:v>38159</c:v>
                </c:pt>
                <c:pt idx="2517">
                  <c:v>38160</c:v>
                </c:pt>
                <c:pt idx="2518">
                  <c:v>38161</c:v>
                </c:pt>
                <c:pt idx="2519">
                  <c:v>38162</c:v>
                </c:pt>
                <c:pt idx="2520">
                  <c:v>38163</c:v>
                </c:pt>
                <c:pt idx="2521">
                  <c:v>38164</c:v>
                </c:pt>
                <c:pt idx="2522">
                  <c:v>38165</c:v>
                </c:pt>
                <c:pt idx="2523">
                  <c:v>38166</c:v>
                </c:pt>
                <c:pt idx="2524">
                  <c:v>38167</c:v>
                </c:pt>
                <c:pt idx="2525">
                  <c:v>38168</c:v>
                </c:pt>
                <c:pt idx="2526">
                  <c:v>38169</c:v>
                </c:pt>
                <c:pt idx="2527">
                  <c:v>38170</c:v>
                </c:pt>
                <c:pt idx="2528">
                  <c:v>38171</c:v>
                </c:pt>
                <c:pt idx="2529">
                  <c:v>38172</c:v>
                </c:pt>
                <c:pt idx="2530">
                  <c:v>38173</c:v>
                </c:pt>
                <c:pt idx="2531">
                  <c:v>38174</c:v>
                </c:pt>
                <c:pt idx="2532">
                  <c:v>38175</c:v>
                </c:pt>
                <c:pt idx="2533">
                  <c:v>38176</c:v>
                </c:pt>
                <c:pt idx="2534">
                  <c:v>38177</c:v>
                </c:pt>
                <c:pt idx="2535">
                  <c:v>38178</c:v>
                </c:pt>
                <c:pt idx="2536">
                  <c:v>38179</c:v>
                </c:pt>
                <c:pt idx="2537">
                  <c:v>38180</c:v>
                </c:pt>
                <c:pt idx="2538">
                  <c:v>38181</c:v>
                </c:pt>
                <c:pt idx="2539">
                  <c:v>38182</c:v>
                </c:pt>
                <c:pt idx="2540">
                  <c:v>38183</c:v>
                </c:pt>
                <c:pt idx="2541">
                  <c:v>38184</c:v>
                </c:pt>
                <c:pt idx="2542">
                  <c:v>38185</c:v>
                </c:pt>
                <c:pt idx="2543">
                  <c:v>38186</c:v>
                </c:pt>
                <c:pt idx="2544">
                  <c:v>38187</c:v>
                </c:pt>
                <c:pt idx="2545">
                  <c:v>38188</c:v>
                </c:pt>
                <c:pt idx="2546">
                  <c:v>38189</c:v>
                </c:pt>
                <c:pt idx="2547">
                  <c:v>38190</c:v>
                </c:pt>
                <c:pt idx="2548">
                  <c:v>38191</c:v>
                </c:pt>
                <c:pt idx="2549">
                  <c:v>38192</c:v>
                </c:pt>
                <c:pt idx="2550">
                  <c:v>38193</c:v>
                </c:pt>
                <c:pt idx="2551">
                  <c:v>38194</c:v>
                </c:pt>
                <c:pt idx="2552">
                  <c:v>38195</c:v>
                </c:pt>
                <c:pt idx="2553">
                  <c:v>38196</c:v>
                </c:pt>
                <c:pt idx="2554">
                  <c:v>38197</c:v>
                </c:pt>
                <c:pt idx="2555">
                  <c:v>38198</c:v>
                </c:pt>
                <c:pt idx="2556">
                  <c:v>38199</c:v>
                </c:pt>
                <c:pt idx="2557">
                  <c:v>38200</c:v>
                </c:pt>
                <c:pt idx="2558">
                  <c:v>38201</c:v>
                </c:pt>
                <c:pt idx="2559">
                  <c:v>38202</c:v>
                </c:pt>
                <c:pt idx="2560">
                  <c:v>38203</c:v>
                </c:pt>
                <c:pt idx="2561">
                  <c:v>38204</c:v>
                </c:pt>
                <c:pt idx="2562">
                  <c:v>38205</c:v>
                </c:pt>
                <c:pt idx="2563">
                  <c:v>38206</c:v>
                </c:pt>
                <c:pt idx="2564">
                  <c:v>38207</c:v>
                </c:pt>
                <c:pt idx="2565">
                  <c:v>38208</c:v>
                </c:pt>
                <c:pt idx="2566">
                  <c:v>38209</c:v>
                </c:pt>
                <c:pt idx="2567">
                  <c:v>38210</c:v>
                </c:pt>
                <c:pt idx="2568">
                  <c:v>38211</c:v>
                </c:pt>
                <c:pt idx="2569">
                  <c:v>38212</c:v>
                </c:pt>
                <c:pt idx="2570">
                  <c:v>38213</c:v>
                </c:pt>
                <c:pt idx="2571">
                  <c:v>38214</c:v>
                </c:pt>
                <c:pt idx="2572">
                  <c:v>38215</c:v>
                </c:pt>
                <c:pt idx="2573">
                  <c:v>38216</c:v>
                </c:pt>
                <c:pt idx="2574">
                  <c:v>38217</c:v>
                </c:pt>
                <c:pt idx="2575">
                  <c:v>38218</c:v>
                </c:pt>
                <c:pt idx="2576">
                  <c:v>38219</c:v>
                </c:pt>
                <c:pt idx="2577">
                  <c:v>38220</c:v>
                </c:pt>
                <c:pt idx="2578">
                  <c:v>38221</c:v>
                </c:pt>
                <c:pt idx="2579">
                  <c:v>38222</c:v>
                </c:pt>
                <c:pt idx="2580">
                  <c:v>38223</c:v>
                </c:pt>
                <c:pt idx="2581">
                  <c:v>38224</c:v>
                </c:pt>
                <c:pt idx="2582">
                  <c:v>38225</c:v>
                </c:pt>
                <c:pt idx="2583">
                  <c:v>38226</c:v>
                </c:pt>
                <c:pt idx="2584">
                  <c:v>38227</c:v>
                </c:pt>
                <c:pt idx="2585">
                  <c:v>38228</c:v>
                </c:pt>
                <c:pt idx="2586">
                  <c:v>38229</c:v>
                </c:pt>
                <c:pt idx="2587">
                  <c:v>38230</c:v>
                </c:pt>
                <c:pt idx="2588">
                  <c:v>38231</c:v>
                </c:pt>
                <c:pt idx="2589">
                  <c:v>38232</c:v>
                </c:pt>
                <c:pt idx="2590">
                  <c:v>38233</c:v>
                </c:pt>
                <c:pt idx="2591">
                  <c:v>38234</c:v>
                </c:pt>
                <c:pt idx="2592">
                  <c:v>38235</c:v>
                </c:pt>
                <c:pt idx="2593">
                  <c:v>38236</c:v>
                </c:pt>
                <c:pt idx="2594">
                  <c:v>38237</c:v>
                </c:pt>
                <c:pt idx="2595">
                  <c:v>38238</c:v>
                </c:pt>
                <c:pt idx="2596">
                  <c:v>38239</c:v>
                </c:pt>
                <c:pt idx="2597">
                  <c:v>38240</c:v>
                </c:pt>
                <c:pt idx="2598">
                  <c:v>38241</c:v>
                </c:pt>
                <c:pt idx="2599">
                  <c:v>38242</c:v>
                </c:pt>
                <c:pt idx="2600">
                  <c:v>38243</c:v>
                </c:pt>
                <c:pt idx="2601">
                  <c:v>38244</c:v>
                </c:pt>
                <c:pt idx="2602">
                  <c:v>38245</c:v>
                </c:pt>
                <c:pt idx="2603">
                  <c:v>38246</c:v>
                </c:pt>
                <c:pt idx="2604">
                  <c:v>38247</c:v>
                </c:pt>
                <c:pt idx="2605">
                  <c:v>38248</c:v>
                </c:pt>
                <c:pt idx="2606">
                  <c:v>38249</c:v>
                </c:pt>
                <c:pt idx="2607">
                  <c:v>38250</c:v>
                </c:pt>
                <c:pt idx="2608">
                  <c:v>38251</c:v>
                </c:pt>
                <c:pt idx="2609">
                  <c:v>38252</c:v>
                </c:pt>
                <c:pt idx="2610">
                  <c:v>38253</c:v>
                </c:pt>
                <c:pt idx="2611">
                  <c:v>38254</c:v>
                </c:pt>
                <c:pt idx="2612">
                  <c:v>38255</c:v>
                </c:pt>
                <c:pt idx="2613">
                  <c:v>38256</c:v>
                </c:pt>
                <c:pt idx="2614">
                  <c:v>38257</c:v>
                </c:pt>
                <c:pt idx="2615">
                  <c:v>38258</c:v>
                </c:pt>
                <c:pt idx="2616">
                  <c:v>38259</c:v>
                </c:pt>
                <c:pt idx="2617">
                  <c:v>38260</c:v>
                </c:pt>
                <c:pt idx="2618">
                  <c:v>38261</c:v>
                </c:pt>
                <c:pt idx="2619">
                  <c:v>38262</c:v>
                </c:pt>
                <c:pt idx="2620">
                  <c:v>38263</c:v>
                </c:pt>
                <c:pt idx="2621">
                  <c:v>38264</c:v>
                </c:pt>
                <c:pt idx="2622">
                  <c:v>38265</c:v>
                </c:pt>
                <c:pt idx="2623">
                  <c:v>38266</c:v>
                </c:pt>
                <c:pt idx="2624">
                  <c:v>38267</c:v>
                </c:pt>
                <c:pt idx="2625">
                  <c:v>38268</c:v>
                </c:pt>
                <c:pt idx="2626">
                  <c:v>38269</c:v>
                </c:pt>
                <c:pt idx="2627">
                  <c:v>38270</c:v>
                </c:pt>
                <c:pt idx="2628">
                  <c:v>38271</c:v>
                </c:pt>
                <c:pt idx="2629">
                  <c:v>38272</c:v>
                </c:pt>
                <c:pt idx="2630">
                  <c:v>38273</c:v>
                </c:pt>
                <c:pt idx="2631">
                  <c:v>38274</c:v>
                </c:pt>
                <c:pt idx="2632">
                  <c:v>38275</c:v>
                </c:pt>
                <c:pt idx="2633">
                  <c:v>38276</c:v>
                </c:pt>
                <c:pt idx="2634">
                  <c:v>38277</c:v>
                </c:pt>
                <c:pt idx="2635">
                  <c:v>38278</c:v>
                </c:pt>
                <c:pt idx="2636">
                  <c:v>38279</c:v>
                </c:pt>
                <c:pt idx="2637">
                  <c:v>38280</c:v>
                </c:pt>
                <c:pt idx="2638">
                  <c:v>38281</c:v>
                </c:pt>
                <c:pt idx="2639">
                  <c:v>38282</c:v>
                </c:pt>
                <c:pt idx="2640">
                  <c:v>38283</c:v>
                </c:pt>
                <c:pt idx="2641">
                  <c:v>38284</c:v>
                </c:pt>
                <c:pt idx="2642">
                  <c:v>38285</c:v>
                </c:pt>
                <c:pt idx="2643">
                  <c:v>38286</c:v>
                </c:pt>
                <c:pt idx="2644">
                  <c:v>38287</c:v>
                </c:pt>
                <c:pt idx="2645">
                  <c:v>38288</c:v>
                </c:pt>
                <c:pt idx="2646">
                  <c:v>38289</c:v>
                </c:pt>
                <c:pt idx="2647">
                  <c:v>38290</c:v>
                </c:pt>
                <c:pt idx="2648">
                  <c:v>38291</c:v>
                </c:pt>
                <c:pt idx="2649">
                  <c:v>38292</c:v>
                </c:pt>
                <c:pt idx="2650">
                  <c:v>38293</c:v>
                </c:pt>
                <c:pt idx="2651">
                  <c:v>38294</c:v>
                </c:pt>
                <c:pt idx="2652">
                  <c:v>38295</c:v>
                </c:pt>
                <c:pt idx="2653">
                  <c:v>38296</c:v>
                </c:pt>
                <c:pt idx="2654">
                  <c:v>38297</c:v>
                </c:pt>
                <c:pt idx="2655">
                  <c:v>38298</c:v>
                </c:pt>
                <c:pt idx="2656">
                  <c:v>38299</c:v>
                </c:pt>
                <c:pt idx="2657">
                  <c:v>38300</c:v>
                </c:pt>
                <c:pt idx="2658">
                  <c:v>38301</c:v>
                </c:pt>
                <c:pt idx="2659">
                  <c:v>38302</c:v>
                </c:pt>
                <c:pt idx="2660">
                  <c:v>38303</c:v>
                </c:pt>
                <c:pt idx="2661">
                  <c:v>38304</c:v>
                </c:pt>
                <c:pt idx="2662">
                  <c:v>38305</c:v>
                </c:pt>
                <c:pt idx="2663">
                  <c:v>38306</c:v>
                </c:pt>
                <c:pt idx="2664">
                  <c:v>38307</c:v>
                </c:pt>
                <c:pt idx="2665">
                  <c:v>38308</c:v>
                </c:pt>
                <c:pt idx="2666">
                  <c:v>38309</c:v>
                </c:pt>
                <c:pt idx="2667">
                  <c:v>38310</c:v>
                </c:pt>
                <c:pt idx="2668">
                  <c:v>38311</c:v>
                </c:pt>
                <c:pt idx="2669">
                  <c:v>38312</c:v>
                </c:pt>
                <c:pt idx="2670">
                  <c:v>38313</c:v>
                </c:pt>
                <c:pt idx="2671">
                  <c:v>38314</c:v>
                </c:pt>
                <c:pt idx="2672">
                  <c:v>38315</c:v>
                </c:pt>
                <c:pt idx="2673">
                  <c:v>38316</c:v>
                </c:pt>
                <c:pt idx="2674">
                  <c:v>38317</c:v>
                </c:pt>
                <c:pt idx="2675">
                  <c:v>38318</c:v>
                </c:pt>
                <c:pt idx="2676">
                  <c:v>38319</c:v>
                </c:pt>
                <c:pt idx="2677">
                  <c:v>38320</c:v>
                </c:pt>
                <c:pt idx="2678">
                  <c:v>38321</c:v>
                </c:pt>
                <c:pt idx="2679">
                  <c:v>38322</c:v>
                </c:pt>
                <c:pt idx="2680">
                  <c:v>38323</c:v>
                </c:pt>
                <c:pt idx="2681">
                  <c:v>38324</c:v>
                </c:pt>
                <c:pt idx="2682">
                  <c:v>38325</c:v>
                </c:pt>
                <c:pt idx="2683">
                  <c:v>38326</c:v>
                </c:pt>
                <c:pt idx="2684">
                  <c:v>38327</c:v>
                </c:pt>
                <c:pt idx="2685">
                  <c:v>38328</c:v>
                </c:pt>
                <c:pt idx="2686">
                  <c:v>38329</c:v>
                </c:pt>
                <c:pt idx="2687">
                  <c:v>38330</c:v>
                </c:pt>
                <c:pt idx="2688">
                  <c:v>38331</c:v>
                </c:pt>
                <c:pt idx="2689">
                  <c:v>38332</c:v>
                </c:pt>
                <c:pt idx="2690">
                  <c:v>38333</c:v>
                </c:pt>
                <c:pt idx="2691">
                  <c:v>38334</c:v>
                </c:pt>
                <c:pt idx="2692">
                  <c:v>38335</c:v>
                </c:pt>
                <c:pt idx="2693">
                  <c:v>38336</c:v>
                </c:pt>
                <c:pt idx="2694">
                  <c:v>38337</c:v>
                </c:pt>
                <c:pt idx="2695">
                  <c:v>38338</c:v>
                </c:pt>
                <c:pt idx="2696">
                  <c:v>38339</c:v>
                </c:pt>
                <c:pt idx="2697">
                  <c:v>38340</c:v>
                </c:pt>
                <c:pt idx="2698">
                  <c:v>38341</c:v>
                </c:pt>
                <c:pt idx="2699">
                  <c:v>38342</c:v>
                </c:pt>
                <c:pt idx="2700">
                  <c:v>38343</c:v>
                </c:pt>
                <c:pt idx="2701">
                  <c:v>38344</c:v>
                </c:pt>
                <c:pt idx="2702">
                  <c:v>38345</c:v>
                </c:pt>
                <c:pt idx="2703">
                  <c:v>38346</c:v>
                </c:pt>
                <c:pt idx="2704">
                  <c:v>38347</c:v>
                </c:pt>
                <c:pt idx="2705">
                  <c:v>38348</c:v>
                </c:pt>
                <c:pt idx="2706">
                  <c:v>38349</c:v>
                </c:pt>
                <c:pt idx="2707">
                  <c:v>38350</c:v>
                </c:pt>
                <c:pt idx="2708">
                  <c:v>38351</c:v>
                </c:pt>
                <c:pt idx="2709">
                  <c:v>38352</c:v>
                </c:pt>
                <c:pt idx="2710">
                  <c:v>38353</c:v>
                </c:pt>
                <c:pt idx="2711">
                  <c:v>38354</c:v>
                </c:pt>
                <c:pt idx="2712">
                  <c:v>38355</c:v>
                </c:pt>
                <c:pt idx="2713">
                  <c:v>38356</c:v>
                </c:pt>
                <c:pt idx="2714">
                  <c:v>38357</c:v>
                </c:pt>
                <c:pt idx="2715">
                  <c:v>38358</c:v>
                </c:pt>
                <c:pt idx="2716">
                  <c:v>38359</c:v>
                </c:pt>
                <c:pt idx="2717">
                  <c:v>38360</c:v>
                </c:pt>
                <c:pt idx="2718">
                  <c:v>38361</c:v>
                </c:pt>
                <c:pt idx="2719">
                  <c:v>38362</c:v>
                </c:pt>
                <c:pt idx="2720">
                  <c:v>38363</c:v>
                </c:pt>
                <c:pt idx="2721">
                  <c:v>38364</c:v>
                </c:pt>
                <c:pt idx="2722">
                  <c:v>38365</c:v>
                </c:pt>
                <c:pt idx="2723">
                  <c:v>38366</c:v>
                </c:pt>
                <c:pt idx="2724">
                  <c:v>38367</c:v>
                </c:pt>
                <c:pt idx="2725">
                  <c:v>38368</c:v>
                </c:pt>
                <c:pt idx="2726">
                  <c:v>38369</c:v>
                </c:pt>
                <c:pt idx="2727">
                  <c:v>38370</c:v>
                </c:pt>
                <c:pt idx="2728">
                  <c:v>38371</c:v>
                </c:pt>
                <c:pt idx="2729">
                  <c:v>38372</c:v>
                </c:pt>
                <c:pt idx="2730">
                  <c:v>38373</c:v>
                </c:pt>
                <c:pt idx="2731">
                  <c:v>38374</c:v>
                </c:pt>
                <c:pt idx="2732">
                  <c:v>38375</c:v>
                </c:pt>
                <c:pt idx="2733">
                  <c:v>38376</c:v>
                </c:pt>
                <c:pt idx="2734">
                  <c:v>38377</c:v>
                </c:pt>
                <c:pt idx="2735">
                  <c:v>38378</c:v>
                </c:pt>
                <c:pt idx="2736">
                  <c:v>38379</c:v>
                </c:pt>
                <c:pt idx="2737">
                  <c:v>38380</c:v>
                </c:pt>
                <c:pt idx="2738">
                  <c:v>38381</c:v>
                </c:pt>
                <c:pt idx="2739">
                  <c:v>38382</c:v>
                </c:pt>
                <c:pt idx="2740">
                  <c:v>38383</c:v>
                </c:pt>
                <c:pt idx="2741">
                  <c:v>38384</c:v>
                </c:pt>
                <c:pt idx="2742">
                  <c:v>38385</c:v>
                </c:pt>
                <c:pt idx="2743">
                  <c:v>38386</c:v>
                </c:pt>
                <c:pt idx="2744">
                  <c:v>38387</c:v>
                </c:pt>
                <c:pt idx="2745">
                  <c:v>38388</c:v>
                </c:pt>
                <c:pt idx="2746">
                  <c:v>38389</c:v>
                </c:pt>
                <c:pt idx="2747">
                  <c:v>38390</c:v>
                </c:pt>
                <c:pt idx="2748">
                  <c:v>38391</c:v>
                </c:pt>
                <c:pt idx="2749">
                  <c:v>38392</c:v>
                </c:pt>
                <c:pt idx="2750">
                  <c:v>38393</c:v>
                </c:pt>
                <c:pt idx="2751">
                  <c:v>38394</c:v>
                </c:pt>
                <c:pt idx="2752">
                  <c:v>38395</c:v>
                </c:pt>
                <c:pt idx="2753">
                  <c:v>38396</c:v>
                </c:pt>
                <c:pt idx="2754">
                  <c:v>38397</c:v>
                </c:pt>
                <c:pt idx="2755">
                  <c:v>38398</c:v>
                </c:pt>
                <c:pt idx="2756">
                  <c:v>38399</c:v>
                </c:pt>
                <c:pt idx="2757">
                  <c:v>38400</c:v>
                </c:pt>
                <c:pt idx="2758">
                  <c:v>38401</c:v>
                </c:pt>
                <c:pt idx="2759">
                  <c:v>38402</c:v>
                </c:pt>
                <c:pt idx="2760">
                  <c:v>38403</c:v>
                </c:pt>
                <c:pt idx="2761">
                  <c:v>38404</c:v>
                </c:pt>
                <c:pt idx="2762">
                  <c:v>38405</c:v>
                </c:pt>
                <c:pt idx="2763">
                  <c:v>38406</c:v>
                </c:pt>
                <c:pt idx="2764">
                  <c:v>38407</c:v>
                </c:pt>
                <c:pt idx="2765">
                  <c:v>38408</c:v>
                </c:pt>
                <c:pt idx="2766">
                  <c:v>38409</c:v>
                </c:pt>
                <c:pt idx="2767">
                  <c:v>38410</c:v>
                </c:pt>
                <c:pt idx="2768">
                  <c:v>38411</c:v>
                </c:pt>
                <c:pt idx="2769">
                  <c:v>38412</c:v>
                </c:pt>
                <c:pt idx="2770">
                  <c:v>38413</c:v>
                </c:pt>
                <c:pt idx="2771">
                  <c:v>38414</c:v>
                </c:pt>
                <c:pt idx="2772">
                  <c:v>38415</c:v>
                </c:pt>
                <c:pt idx="2773">
                  <c:v>38416</c:v>
                </c:pt>
                <c:pt idx="2774">
                  <c:v>38417</c:v>
                </c:pt>
                <c:pt idx="2775">
                  <c:v>38418</c:v>
                </c:pt>
                <c:pt idx="2776">
                  <c:v>38419</c:v>
                </c:pt>
                <c:pt idx="2777">
                  <c:v>38420</c:v>
                </c:pt>
                <c:pt idx="2778">
                  <c:v>38421</c:v>
                </c:pt>
                <c:pt idx="2779">
                  <c:v>38422</c:v>
                </c:pt>
                <c:pt idx="2780">
                  <c:v>38423</c:v>
                </c:pt>
                <c:pt idx="2781">
                  <c:v>38424</c:v>
                </c:pt>
                <c:pt idx="2782">
                  <c:v>38425</c:v>
                </c:pt>
                <c:pt idx="2783">
                  <c:v>38426</c:v>
                </c:pt>
                <c:pt idx="2784">
                  <c:v>38427</c:v>
                </c:pt>
                <c:pt idx="2785">
                  <c:v>38428</c:v>
                </c:pt>
                <c:pt idx="2786">
                  <c:v>38429</c:v>
                </c:pt>
                <c:pt idx="2787">
                  <c:v>38430</c:v>
                </c:pt>
                <c:pt idx="2788">
                  <c:v>38431</c:v>
                </c:pt>
                <c:pt idx="2789">
                  <c:v>38432</c:v>
                </c:pt>
                <c:pt idx="2790">
                  <c:v>38433</c:v>
                </c:pt>
                <c:pt idx="2791">
                  <c:v>38434</c:v>
                </c:pt>
                <c:pt idx="2792">
                  <c:v>38435</c:v>
                </c:pt>
                <c:pt idx="2793">
                  <c:v>38436</c:v>
                </c:pt>
                <c:pt idx="2794">
                  <c:v>38437</c:v>
                </c:pt>
                <c:pt idx="2795">
                  <c:v>38438</c:v>
                </c:pt>
                <c:pt idx="2796">
                  <c:v>38439</c:v>
                </c:pt>
                <c:pt idx="2797">
                  <c:v>38440</c:v>
                </c:pt>
                <c:pt idx="2798">
                  <c:v>38441</c:v>
                </c:pt>
                <c:pt idx="2799">
                  <c:v>38442</c:v>
                </c:pt>
                <c:pt idx="2800">
                  <c:v>38443</c:v>
                </c:pt>
                <c:pt idx="2801">
                  <c:v>38444</c:v>
                </c:pt>
                <c:pt idx="2802">
                  <c:v>38445</c:v>
                </c:pt>
                <c:pt idx="2803">
                  <c:v>38446</c:v>
                </c:pt>
                <c:pt idx="2804">
                  <c:v>38447</c:v>
                </c:pt>
                <c:pt idx="2805">
                  <c:v>38448</c:v>
                </c:pt>
                <c:pt idx="2806">
                  <c:v>38449</c:v>
                </c:pt>
                <c:pt idx="2807">
                  <c:v>38450</c:v>
                </c:pt>
                <c:pt idx="2808">
                  <c:v>38451</c:v>
                </c:pt>
                <c:pt idx="2809">
                  <c:v>38452</c:v>
                </c:pt>
                <c:pt idx="2810">
                  <c:v>38453</c:v>
                </c:pt>
                <c:pt idx="2811">
                  <c:v>38454</c:v>
                </c:pt>
                <c:pt idx="2812">
                  <c:v>38455</c:v>
                </c:pt>
                <c:pt idx="2813">
                  <c:v>38456</c:v>
                </c:pt>
                <c:pt idx="2814">
                  <c:v>38457</c:v>
                </c:pt>
                <c:pt idx="2815">
                  <c:v>38458</c:v>
                </c:pt>
                <c:pt idx="2816">
                  <c:v>38459</c:v>
                </c:pt>
                <c:pt idx="2817">
                  <c:v>38460</c:v>
                </c:pt>
                <c:pt idx="2818">
                  <c:v>38461</c:v>
                </c:pt>
                <c:pt idx="2819">
                  <c:v>38462</c:v>
                </c:pt>
                <c:pt idx="2820">
                  <c:v>38463</c:v>
                </c:pt>
                <c:pt idx="2821">
                  <c:v>38464</c:v>
                </c:pt>
                <c:pt idx="2822">
                  <c:v>38465</c:v>
                </c:pt>
                <c:pt idx="2823">
                  <c:v>38466</c:v>
                </c:pt>
                <c:pt idx="2824">
                  <c:v>38467</c:v>
                </c:pt>
                <c:pt idx="2825">
                  <c:v>38468</c:v>
                </c:pt>
                <c:pt idx="2826">
                  <c:v>38469</c:v>
                </c:pt>
                <c:pt idx="2827">
                  <c:v>38470</c:v>
                </c:pt>
                <c:pt idx="2828">
                  <c:v>38471</c:v>
                </c:pt>
                <c:pt idx="2829">
                  <c:v>38472</c:v>
                </c:pt>
                <c:pt idx="2830">
                  <c:v>38473</c:v>
                </c:pt>
                <c:pt idx="2831">
                  <c:v>38474</c:v>
                </c:pt>
                <c:pt idx="2832">
                  <c:v>38475</c:v>
                </c:pt>
                <c:pt idx="2833">
                  <c:v>38476</c:v>
                </c:pt>
                <c:pt idx="2834">
                  <c:v>38477</c:v>
                </c:pt>
                <c:pt idx="2835">
                  <c:v>38478</c:v>
                </c:pt>
                <c:pt idx="2836">
                  <c:v>38479</c:v>
                </c:pt>
                <c:pt idx="2837">
                  <c:v>38480</c:v>
                </c:pt>
                <c:pt idx="2838">
                  <c:v>38481</c:v>
                </c:pt>
                <c:pt idx="2839">
                  <c:v>38482</c:v>
                </c:pt>
                <c:pt idx="2840">
                  <c:v>38483</c:v>
                </c:pt>
                <c:pt idx="2841">
                  <c:v>38484</c:v>
                </c:pt>
                <c:pt idx="2842">
                  <c:v>38485</c:v>
                </c:pt>
                <c:pt idx="2843">
                  <c:v>38486</c:v>
                </c:pt>
                <c:pt idx="2844">
                  <c:v>38487</c:v>
                </c:pt>
                <c:pt idx="2845">
                  <c:v>38488</c:v>
                </c:pt>
                <c:pt idx="2846">
                  <c:v>38489</c:v>
                </c:pt>
                <c:pt idx="2847">
                  <c:v>38490</c:v>
                </c:pt>
                <c:pt idx="2848">
                  <c:v>38491</c:v>
                </c:pt>
                <c:pt idx="2849">
                  <c:v>38492</c:v>
                </c:pt>
                <c:pt idx="2850">
                  <c:v>38493</c:v>
                </c:pt>
                <c:pt idx="2851">
                  <c:v>38494</c:v>
                </c:pt>
                <c:pt idx="2852">
                  <c:v>38495</c:v>
                </c:pt>
                <c:pt idx="2853">
                  <c:v>38496</c:v>
                </c:pt>
                <c:pt idx="2854">
                  <c:v>38497</c:v>
                </c:pt>
                <c:pt idx="2855">
                  <c:v>38498</c:v>
                </c:pt>
                <c:pt idx="2856">
                  <c:v>38499</c:v>
                </c:pt>
                <c:pt idx="2857">
                  <c:v>38500</c:v>
                </c:pt>
                <c:pt idx="2858">
                  <c:v>38501</c:v>
                </c:pt>
                <c:pt idx="2859">
                  <c:v>38502</c:v>
                </c:pt>
                <c:pt idx="2860">
                  <c:v>38503</c:v>
                </c:pt>
                <c:pt idx="2861">
                  <c:v>38504</c:v>
                </c:pt>
                <c:pt idx="2862">
                  <c:v>38505</c:v>
                </c:pt>
                <c:pt idx="2863">
                  <c:v>38506</c:v>
                </c:pt>
                <c:pt idx="2864">
                  <c:v>38507</c:v>
                </c:pt>
                <c:pt idx="2865">
                  <c:v>38508</c:v>
                </c:pt>
                <c:pt idx="2866">
                  <c:v>38509</c:v>
                </c:pt>
                <c:pt idx="2867">
                  <c:v>38510</c:v>
                </c:pt>
                <c:pt idx="2868">
                  <c:v>38511</c:v>
                </c:pt>
                <c:pt idx="2869">
                  <c:v>38512</c:v>
                </c:pt>
                <c:pt idx="2870">
                  <c:v>38513</c:v>
                </c:pt>
                <c:pt idx="2871">
                  <c:v>38514</c:v>
                </c:pt>
                <c:pt idx="2872">
                  <c:v>38515</c:v>
                </c:pt>
                <c:pt idx="2873">
                  <c:v>38516</c:v>
                </c:pt>
                <c:pt idx="2874">
                  <c:v>38517</c:v>
                </c:pt>
                <c:pt idx="2875">
                  <c:v>38518</c:v>
                </c:pt>
                <c:pt idx="2876">
                  <c:v>38519</c:v>
                </c:pt>
                <c:pt idx="2877">
                  <c:v>38520</c:v>
                </c:pt>
                <c:pt idx="2878">
                  <c:v>38521</c:v>
                </c:pt>
                <c:pt idx="2879">
                  <c:v>38522</c:v>
                </c:pt>
                <c:pt idx="2880">
                  <c:v>38523</c:v>
                </c:pt>
                <c:pt idx="2881">
                  <c:v>38524</c:v>
                </c:pt>
                <c:pt idx="2882">
                  <c:v>38525</c:v>
                </c:pt>
                <c:pt idx="2883">
                  <c:v>38526</c:v>
                </c:pt>
                <c:pt idx="2884">
                  <c:v>38527</c:v>
                </c:pt>
                <c:pt idx="2885">
                  <c:v>38528</c:v>
                </c:pt>
                <c:pt idx="2886">
                  <c:v>38529</c:v>
                </c:pt>
                <c:pt idx="2887">
                  <c:v>38530</c:v>
                </c:pt>
                <c:pt idx="2888">
                  <c:v>38531</c:v>
                </c:pt>
                <c:pt idx="2889">
                  <c:v>38532</c:v>
                </c:pt>
                <c:pt idx="2890">
                  <c:v>38533</c:v>
                </c:pt>
                <c:pt idx="2891">
                  <c:v>38534</c:v>
                </c:pt>
                <c:pt idx="2892">
                  <c:v>38535</c:v>
                </c:pt>
                <c:pt idx="2893">
                  <c:v>38536</c:v>
                </c:pt>
                <c:pt idx="2894">
                  <c:v>38537</c:v>
                </c:pt>
                <c:pt idx="2895">
                  <c:v>38538</c:v>
                </c:pt>
                <c:pt idx="2896">
                  <c:v>38539</c:v>
                </c:pt>
                <c:pt idx="2897">
                  <c:v>38540</c:v>
                </c:pt>
                <c:pt idx="2898">
                  <c:v>38541</c:v>
                </c:pt>
                <c:pt idx="2899">
                  <c:v>38542</c:v>
                </c:pt>
                <c:pt idx="2900">
                  <c:v>38543</c:v>
                </c:pt>
                <c:pt idx="2901">
                  <c:v>38544</c:v>
                </c:pt>
                <c:pt idx="2902">
                  <c:v>38545</c:v>
                </c:pt>
                <c:pt idx="2903">
                  <c:v>38546</c:v>
                </c:pt>
                <c:pt idx="2904">
                  <c:v>38547</c:v>
                </c:pt>
                <c:pt idx="2905">
                  <c:v>38548</c:v>
                </c:pt>
                <c:pt idx="2906">
                  <c:v>38549</c:v>
                </c:pt>
                <c:pt idx="2907">
                  <c:v>38550</c:v>
                </c:pt>
                <c:pt idx="2908">
                  <c:v>38551</c:v>
                </c:pt>
                <c:pt idx="2909">
                  <c:v>38552</c:v>
                </c:pt>
                <c:pt idx="2910">
                  <c:v>38553</c:v>
                </c:pt>
                <c:pt idx="2911">
                  <c:v>38554</c:v>
                </c:pt>
                <c:pt idx="2912">
                  <c:v>38555</c:v>
                </c:pt>
                <c:pt idx="2913">
                  <c:v>38556</c:v>
                </c:pt>
                <c:pt idx="2914">
                  <c:v>38557</c:v>
                </c:pt>
                <c:pt idx="2915">
                  <c:v>38558</c:v>
                </c:pt>
                <c:pt idx="2916">
                  <c:v>38559</c:v>
                </c:pt>
                <c:pt idx="2917">
                  <c:v>38560</c:v>
                </c:pt>
                <c:pt idx="2918">
                  <c:v>38561</c:v>
                </c:pt>
                <c:pt idx="2919">
                  <c:v>38562</c:v>
                </c:pt>
                <c:pt idx="2920">
                  <c:v>38563</c:v>
                </c:pt>
                <c:pt idx="2921">
                  <c:v>38564</c:v>
                </c:pt>
                <c:pt idx="2922">
                  <c:v>38565</c:v>
                </c:pt>
                <c:pt idx="2923">
                  <c:v>38566</c:v>
                </c:pt>
                <c:pt idx="2924">
                  <c:v>38567</c:v>
                </c:pt>
                <c:pt idx="2925">
                  <c:v>38568</c:v>
                </c:pt>
                <c:pt idx="2926">
                  <c:v>38569</c:v>
                </c:pt>
                <c:pt idx="2927">
                  <c:v>38570</c:v>
                </c:pt>
                <c:pt idx="2928">
                  <c:v>38571</c:v>
                </c:pt>
                <c:pt idx="2929">
                  <c:v>38572</c:v>
                </c:pt>
                <c:pt idx="2930">
                  <c:v>38573</c:v>
                </c:pt>
                <c:pt idx="2931">
                  <c:v>38574</c:v>
                </c:pt>
                <c:pt idx="2932">
                  <c:v>38575</c:v>
                </c:pt>
                <c:pt idx="2933">
                  <c:v>38576</c:v>
                </c:pt>
                <c:pt idx="2934">
                  <c:v>38577</c:v>
                </c:pt>
                <c:pt idx="2935">
                  <c:v>38578</c:v>
                </c:pt>
                <c:pt idx="2936">
                  <c:v>38579</c:v>
                </c:pt>
                <c:pt idx="2937">
                  <c:v>38580</c:v>
                </c:pt>
                <c:pt idx="2938">
                  <c:v>38581</c:v>
                </c:pt>
                <c:pt idx="2939">
                  <c:v>38582</c:v>
                </c:pt>
                <c:pt idx="2940">
                  <c:v>38583</c:v>
                </c:pt>
                <c:pt idx="2941">
                  <c:v>38584</c:v>
                </c:pt>
                <c:pt idx="2942">
                  <c:v>38585</c:v>
                </c:pt>
                <c:pt idx="2943">
                  <c:v>38586</c:v>
                </c:pt>
                <c:pt idx="2944">
                  <c:v>38587</c:v>
                </c:pt>
                <c:pt idx="2945">
                  <c:v>38588</c:v>
                </c:pt>
                <c:pt idx="2946">
                  <c:v>38589</c:v>
                </c:pt>
                <c:pt idx="2947">
                  <c:v>38590</c:v>
                </c:pt>
                <c:pt idx="2948">
                  <c:v>38591</c:v>
                </c:pt>
                <c:pt idx="2949">
                  <c:v>38592</c:v>
                </c:pt>
                <c:pt idx="2950">
                  <c:v>38593</c:v>
                </c:pt>
                <c:pt idx="2951">
                  <c:v>38594</c:v>
                </c:pt>
                <c:pt idx="2952">
                  <c:v>38595</c:v>
                </c:pt>
                <c:pt idx="2953">
                  <c:v>38596</c:v>
                </c:pt>
                <c:pt idx="2954">
                  <c:v>38597</c:v>
                </c:pt>
                <c:pt idx="2955">
                  <c:v>38598</c:v>
                </c:pt>
                <c:pt idx="2956">
                  <c:v>38599</c:v>
                </c:pt>
                <c:pt idx="2957">
                  <c:v>38600</c:v>
                </c:pt>
                <c:pt idx="2958">
                  <c:v>38601</c:v>
                </c:pt>
                <c:pt idx="2959">
                  <c:v>38602</c:v>
                </c:pt>
                <c:pt idx="2960">
                  <c:v>38603</c:v>
                </c:pt>
                <c:pt idx="2961">
                  <c:v>38604</c:v>
                </c:pt>
                <c:pt idx="2962">
                  <c:v>38605</c:v>
                </c:pt>
                <c:pt idx="2963">
                  <c:v>38606</c:v>
                </c:pt>
                <c:pt idx="2964">
                  <c:v>38607</c:v>
                </c:pt>
                <c:pt idx="2965">
                  <c:v>38608</c:v>
                </c:pt>
                <c:pt idx="2966">
                  <c:v>38609</c:v>
                </c:pt>
                <c:pt idx="2967">
                  <c:v>38610</c:v>
                </c:pt>
                <c:pt idx="2968">
                  <c:v>38611</c:v>
                </c:pt>
                <c:pt idx="2969">
                  <c:v>38612</c:v>
                </c:pt>
                <c:pt idx="2970">
                  <c:v>38613</c:v>
                </c:pt>
                <c:pt idx="2971">
                  <c:v>38614</c:v>
                </c:pt>
                <c:pt idx="2972">
                  <c:v>38615</c:v>
                </c:pt>
                <c:pt idx="2973">
                  <c:v>38616</c:v>
                </c:pt>
                <c:pt idx="2974">
                  <c:v>38617</c:v>
                </c:pt>
                <c:pt idx="2975">
                  <c:v>38618</c:v>
                </c:pt>
                <c:pt idx="2976">
                  <c:v>38619</c:v>
                </c:pt>
                <c:pt idx="2977">
                  <c:v>38620</c:v>
                </c:pt>
                <c:pt idx="2978">
                  <c:v>38621</c:v>
                </c:pt>
                <c:pt idx="2979">
                  <c:v>38622</c:v>
                </c:pt>
                <c:pt idx="2980">
                  <c:v>38623</c:v>
                </c:pt>
                <c:pt idx="2981">
                  <c:v>38624</c:v>
                </c:pt>
                <c:pt idx="2982">
                  <c:v>38625</c:v>
                </c:pt>
                <c:pt idx="2983">
                  <c:v>38626</c:v>
                </c:pt>
                <c:pt idx="2984">
                  <c:v>38627</c:v>
                </c:pt>
                <c:pt idx="2985">
                  <c:v>38628</c:v>
                </c:pt>
                <c:pt idx="2986">
                  <c:v>38629</c:v>
                </c:pt>
                <c:pt idx="2987">
                  <c:v>38630</c:v>
                </c:pt>
                <c:pt idx="2988">
                  <c:v>38631</c:v>
                </c:pt>
                <c:pt idx="2989">
                  <c:v>38632</c:v>
                </c:pt>
                <c:pt idx="2990">
                  <c:v>38633</c:v>
                </c:pt>
                <c:pt idx="2991">
                  <c:v>38634</c:v>
                </c:pt>
                <c:pt idx="2992">
                  <c:v>38635</c:v>
                </c:pt>
                <c:pt idx="2993">
                  <c:v>38636</c:v>
                </c:pt>
                <c:pt idx="2994">
                  <c:v>38637</c:v>
                </c:pt>
                <c:pt idx="2995">
                  <c:v>38638</c:v>
                </c:pt>
                <c:pt idx="2996">
                  <c:v>38639</c:v>
                </c:pt>
                <c:pt idx="2997">
                  <c:v>38640</c:v>
                </c:pt>
                <c:pt idx="2998">
                  <c:v>38641</c:v>
                </c:pt>
                <c:pt idx="2999">
                  <c:v>38642</c:v>
                </c:pt>
                <c:pt idx="3000">
                  <c:v>38643</c:v>
                </c:pt>
                <c:pt idx="3001">
                  <c:v>38644</c:v>
                </c:pt>
                <c:pt idx="3002">
                  <c:v>38645</c:v>
                </c:pt>
                <c:pt idx="3003">
                  <c:v>38646</c:v>
                </c:pt>
                <c:pt idx="3004">
                  <c:v>38647</c:v>
                </c:pt>
                <c:pt idx="3005">
                  <c:v>38648</c:v>
                </c:pt>
                <c:pt idx="3006">
                  <c:v>38649</c:v>
                </c:pt>
                <c:pt idx="3007">
                  <c:v>38650</c:v>
                </c:pt>
                <c:pt idx="3008">
                  <c:v>38651</c:v>
                </c:pt>
                <c:pt idx="3009">
                  <c:v>38652</c:v>
                </c:pt>
                <c:pt idx="3010">
                  <c:v>38653</c:v>
                </c:pt>
                <c:pt idx="3011">
                  <c:v>38654</c:v>
                </c:pt>
                <c:pt idx="3012">
                  <c:v>38655</c:v>
                </c:pt>
                <c:pt idx="3013">
                  <c:v>38656</c:v>
                </c:pt>
                <c:pt idx="3014">
                  <c:v>38657</c:v>
                </c:pt>
                <c:pt idx="3015">
                  <c:v>38658</c:v>
                </c:pt>
                <c:pt idx="3016">
                  <c:v>38659</c:v>
                </c:pt>
                <c:pt idx="3017">
                  <c:v>38660</c:v>
                </c:pt>
                <c:pt idx="3018">
                  <c:v>38661</c:v>
                </c:pt>
                <c:pt idx="3019">
                  <c:v>38662</c:v>
                </c:pt>
                <c:pt idx="3020">
                  <c:v>38663</c:v>
                </c:pt>
                <c:pt idx="3021">
                  <c:v>38664</c:v>
                </c:pt>
                <c:pt idx="3022">
                  <c:v>38665</c:v>
                </c:pt>
                <c:pt idx="3023">
                  <c:v>38666</c:v>
                </c:pt>
                <c:pt idx="3024">
                  <c:v>38667</c:v>
                </c:pt>
                <c:pt idx="3025">
                  <c:v>38668</c:v>
                </c:pt>
                <c:pt idx="3026">
                  <c:v>38669</c:v>
                </c:pt>
                <c:pt idx="3027">
                  <c:v>38670</c:v>
                </c:pt>
                <c:pt idx="3028">
                  <c:v>38671</c:v>
                </c:pt>
                <c:pt idx="3029">
                  <c:v>38672</c:v>
                </c:pt>
                <c:pt idx="3030">
                  <c:v>38673</c:v>
                </c:pt>
                <c:pt idx="3031">
                  <c:v>38674</c:v>
                </c:pt>
                <c:pt idx="3032">
                  <c:v>38675</c:v>
                </c:pt>
                <c:pt idx="3033">
                  <c:v>38676</c:v>
                </c:pt>
                <c:pt idx="3034">
                  <c:v>38677</c:v>
                </c:pt>
                <c:pt idx="3035">
                  <c:v>38678</c:v>
                </c:pt>
                <c:pt idx="3036">
                  <c:v>38679</c:v>
                </c:pt>
                <c:pt idx="3037">
                  <c:v>38680</c:v>
                </c:pt>
                <c:pt idx="3038">
                  <c:v>38681</c:v>
                </c:pt>
                <c:pt idx="3039">
                  <c:v>38682</c:v>
                </c:pt>
                <c:pt idx="3040">
                  <c:v>38683</c:v>
                </c:pt>
                <c:pt idx="3041">
                  <c:v>38684</c:v>
                </c:pt>
                <c:pt idx="3042">
                  <c:v>38685</c:v>
                </c:pt>
                <c:pt idx="3043">
                  <c:v>38686</c:v>
                </c:pt>
                <c:pt idx="3044">
                  <c:v>38687</c:v>
                </c:pt>
                <c:pt idx="3045">
                  <c:v>38688</c:v>
                </c:pt>
                <c:pt idx="3046">
                  <c:v>38689</c:v>
                </c:pt>
                <c:pt idx="3047">
                  <c:v>38690</c:v>
                </c:pt>
                <c:pt idx="3048">
                  <c:v>38691</c:v>
                </c:pt>
                <c:pt idx="3049">
                  <c:v>38692</c:v>
                </c:pt>
                <c:pt idx="3050">
                  <c:v>38693</c:v>
                </c:pt>
                <c:pt idx="3051">
                  <c:v>38694</c:v>
                </c:pt>
                <c:pt idx="3052">
                  <c:v>38695</c:v>
                </c:pt>
                <c:pt idx="3053">
                  <c:v>38696</c:v>
                </c:pt>
                <c:pt idx="3054">
                  <c:v>38697</c:v>
                </c:pt>
                <c:pt idx="3055">
                  <c:v>38698</c:v>
                </c:pt>
                <c:pt idx="3056">
                  <c:v>38699</c:v>
                </c:pt>
                <c:pt idx="3057">
                  <c:v>38700</c:v>
                </c:pt>
                <c:pt idx="3058">
                  <c:v>38701</c:v>
                </c:pt>
                <c:pt idx="3059">
                  <c:v>38702</c:v>
                </c:pt>
                <c:pt idx="3060">
                  <c:v>38703</c:v>
                </c:pt>
                <c:pt idx="3061">
                  <c:v>38704</c:v>
                </c:pt>
                <c:pt idx="3062">
                  <c:v>38705</c:v>
                </c:pt>
                <c:pt idx="3063">
                  <c:v>38706</c:v>
                </c:pt>
                <c:pt idx="3064">
                  <c:v>38707</c:v>
                </c:pt>
                <c:pt idx="3065">
                  <c:v>38708</c:v>
                </c:pt>
                <c:pt idx="3066">
                  <c:v>38709</c:v>
                </c:pt>
                <c:pt idx="3067">
                  <c:v>38710</c:v>
                </c:pt>
                <c:pt idx="3068">
                  <c:v>38711</c:v>
                </c:pt>
                <c:pt idx="3069">
                  <c:v>38712</c:v>
                </c:pt>
                <c:pt idx="3070">
                  <c:v>38713</c:v>
                </c:pt>
                <c:pt idx="3071">
                  <c:v>38714</c:v>
                </c:pt>
                <c:pt idx="3072">
                  <c:v>38715</c:v>
                </c:pt>
                <c:pt idx="3073">
                  <c:v>38716</c:v>
                </c:pt>
                <c:pt idx="3074">
                  <c:v>38717</c:v>
                </c:pt>
                <c:pt idx="3075">
                  <c:v>38718</c:v>
                </c:pt>
                <c:pt idx="3076">
                  <c:v>38719</c:v>
                </c:pt>
                <c:pt idx="3077">
                  <c:v>38720</c:v>
                </c:pt>
                <c:pt idx="3078">
                  <c:v>38721</c:v>
                </c:pt>
                <c:pt idx="3079">
                  <c:v>38722</c:v>
                </c:pt>
                <c:pt idx="3080">
                  <c:v>38723</c:v>
                </c:pt>
                <c:pt idx="3081">
                  <c:v>38724</c:v>
                </c:pt>
                <c:pt idx="3082">
                  <c:v>38725</c:v>
                </c:pt>
                <c:pt idx="3083">
                  <c:v>38726</c:v>
                </c:pt>
                <c:pt idx="3084">
                  <c:v>38727</c:v>
                </c:pt>
                <c:pt idx="3085">
                  <c:v>38728</c:v>
                </c:pt>
                <c:pt idx="3086">
                  <c:v>38729</c:v>
                </c:pt>
                <c:pt idx="3087">
                  <c:v>38730</c:v>
                </c:pt>
                <c:pt idx="3088">
                  <c:v>38731</c:v>
                </c:pt>
                <c:pt idx="3089">
                  <c:v>38732</c:v>
                </c:pt>
                <c:pt idx="3090">
                  <c:v>38733</c:v>
                </c:pt>
                <c:pt idx="3091">
                  <c:v>38734</c:v>
                </c:pt>
                <c:pt idx="3092">
                  <c:v>38735</c:v>
                </c:pt>
                <c:pt idx="3093">
                  <c:v>38736</c:v>
                </c:pt>
                <c:pt idx="3094">
                  <c:v>38737</c:v>
                </c:pt>
                <c:pt idx="3095">
                  <c:v>38738</c:v>
                </c:pt>
                <c:pt idx="3096">
                  <c:v>38739</c:v>
                </c:pt>
                <c:pt idx="3097">
                  <c:v>38740</c:v>
                </c:pt>
                <c:pt idx="3098">
                  <c:v>38741</c:v>
                </c:pt>
                <c:pt idx="3099">
                  <c:v>38742</c:v>
                </c:pt>
                <c:pt idx="3100">
                  <c:v>38743</c:v>
                </c:pt>
                <c:pt idx="3101">
                  <c:v>38744</c:v>
                </c:pt>
                <c:pt idx="3102">
                  <c:v>38745</c:v>
                </c:pt>
                <c:pt idx="3103">
                  <c:v>38746</c:v>
                </c:pt>
                <c:pt idx="3104">
                  <c:v>38747</c:v>
                </c:pt>
                <c:pt idx="3105">
                  <c:v>38748</c:v>
                </c:pt>
                <c:pt idx="3106">
                  <c:v>38749</c:v>
                </c:pt>
                <c:pt idx="3107">
                  <c:v>38750</c:v>
                </c:pt>
                <c:pt idx="3108">
                  <c:v>38751</c:v>
                </c:pt>
                <c:pt idx="3109">
                  <c:v>38752</c:v>
                </c:pt>
                <c:pt idx="3110">
                  <c:v>38753</c:v>
                </c:pt>
                <c:pt idx="3111">
                  <c:v>38754</c:v>
                </c:pt>
                <c:pt idx="3112">
                  <c:v>38755</c:v>
                </c:pt>
                <c:pt idx="3113">
                  <c:v>38756</c:v>
                </c:pt>
                <c:pt idx="3114">
                  <c:v>38757</c:v>
                </c:pt>
                <c:pt idx="3115">
                  <c:v>38758</c:v>
                </c:pt>
                <c:pt idx="3116">
                  <c:v>38759</c:v>
                </c:pt>
                <c:pt idx="3117">
                  <c:v>38760</c:v>
                </c:pt>
                <c:pt idx="3118">
                  <c:v>38761</c:v>
                </c:pt>
                <c:pt idx="3119">
                  <c:v>38762</c:v>
                </c:pt>
                <c:pt idx="3120">
                  <c:v>38763</c:v>
                </c:pt>
                <c:pt idx="3121">
                  <c:v>38764</c:v>
                </c:pt>
                <c:pt idx="3122">
                  <c:v>38765</c:v>
                </c:pt>
                <c:pt idx="3123">
                  <c:v>38766</c:v>
                </c:pt>
                <c:pt idx="3124">
                  <c:v>38767</c:v>
                </c:pt>
                <c:pt idx="3125">
                  <c:v>38768</c:v>
                </c:pt>
                <c:pt idx="3126">
                  <c:v>38769</c:v>
                </c:pt>
                <c:pt idx="3127">
                  <c:v>38770</c:v>
                </c:pt>
                <c:pt idx="3128">
                  <c:v>38771</c:v>
                </c:pt>
                <c:pt idx="3129">
                  <c:v>38772</c:v>
                </c:pt>
                <c:pt idx="3130">
                  <c:v>38773</c:v>
                </c:pt>
                <c:pt idx="3131">
                  <c:v>38774</c:v>
                </c:pt>
                <c:pt idx="3132">
                  <c:v>38775</c:v>
                </c:pt>
                <c:pt idx="3133">
                  <c:v>38776</c:v>
                </c:pt>
                <c:pt idx="3134">
                  <c:v>38777</c:v>
                </c:pt>
                <c:pt idx="3135">
                  <c:v>38778</c:v>
                </c:pt>
                <c:pt idx="3136">
                  <c:v>38779</c:v>
                </c:pt>
                <c:pt idx="3137">
                  <c:v>38780</c:v>
                </c:pt>
                <c:pt idx="3138">
                  <c:v>38781</c:v>
                </c:pt>
                <c:pt idx="3139">
                  <c:v>38782</c:v>
                </c:pt>
                <c:pt idx="3140">
                  <c:v>38783</c:v>
                </c:pt>
                <c:pt idx="3141">
                  <c:v>38784</c:v>
                </c:pt>
                <c:pt idx="3142">
                  <c:v>38785</c:v>
                </c:pt>
                <c:pt idx="3143">
                  <c:v>38786</c:v>
                </c:pt>
                <c:pt idx="3144">
                  <c:v>38787</c:v>
                </c:pt>
                <c:pt idx="3145">
                  <c:v>38788</c:v>
                </c:pt>
                <c:pt idx="3146">
                  <c:v>38789</c:v>
                </c:pt>
                <c:pt idx="3147">
                  <c:v>38790</c:v>
                </c:pt>
                <c:pt idx="3148">
                  <c:v>38791</c:v>
                </c:pt>
                <c:pt idx="3149">
                  <c:v>38792</c:v>
                </c:pt>
                <c:pt idx="3150">
                  <c:v>38793</c:v>
                </c:pt>
                <c:pt idx="3151">
                  <c:v>38794</c:v>
                </c:pt>
                <c:pt idx="3152">
                  <c:v>38795</c:v>
                </c:pt>
                <c:pt idx="3153">
                  <c:v>38796</c:v>
                </c:pt>
                <c:pt idx="3154">
                  <c:v>38797</c:v>
                </c:pt>
                <c:pt idx="3155">
                  <c:v>38798</c:v>
                </c:pt>
                <c:pt idx="3156">
                  <c:v>38799</c:v>
                </c:pt>
                <c:pt idx="3157">
                  <c:v>38800</c:v>
                </c:pt>
                <c:pt idx="3158">
                  <c:v>38801</c:v>
                </c:pt>
                <c:pt idx="3159">
                  <c:v>38802</c:v>
                </c:pt>
                <c:pt idx="3160">
                  <c:v>38803</c:v>
                </c:pt>
                <c:pt idx="3161">
                  <c:v>38804</c:v>
                </c:pt>
                <c:pt idx="3162">
                  <c:v>38805</c:v>
                </c:pt>
                <c:pt idx="3163">
                  <c:v>38806</c:v>
                </c:pt>
                <c:pt idx="3164">
                  <c:v>38807</c:v>
                </c:pt>
                <c:pt idx="3165">
                  <c:v>38808</c:v>
                </c:pt>
                <c:pt idx="3166">
                  <c:v>38809</c:v>
                </c:pt>
                <c:pt idx="3167">
                  <c:v>38810</c:v>
                </c:pt>
                <c:pt idx="3168">
                  <c:v>38811</c:v>
                </c:pt>
                <c:pt idx="3169">
                  <c:v>38812</c:v>
                </c:pt>
                <c:pt idx="3170">
                  <c:v>38813</c:v>
                </c:pt>
                <c:pt idx="3171">
                  <c:v>38814</c:v>
                </c:pt>
                <c:pt idx="3172">
                  <c:v>38815</c:v>
                </c:pt>
                <c:pt idx="3173">
                  <c:v>38816</c:v>
                </c:pt>
                <c:pt idx="3174">
                  <c:v>38817</c:v>
                </c:pt>
                <c:pt idx="3175">
                  <c:v>38818</c:v>
                </c:pt>
                <c:pt idx="3176">
                  <c:v>38819</c:v>
                </c:pt>
                <c:pt idx="3177">
                  <c:v>38820</c:v>
                </c:pt>
                <c:pt idx="3178">
                  <c:v>38821</c:v>
                </c:pt>
                <c:pt idx="3179">
                  <c:v>38822</c:v>
                </c:pt>
                <c:pt idx="3180">
                  <c:v>38823</c:v>
                </c:pt>
                <c:pt idx="3181">
                  <c:v>38824</c:v>
                </c:pt>
                <c:pt idx="3182">
                  <c:v>38825</c:v>
                </c:pt>
                <c:pt idx="3183">
                  <c:v>38826</c:v>
                </c:pt>
                <c:pt idx="3184">
                  <c:v>38827</c:v>
                </c:pt>
                <c:pt idx="3185">
                  <c:v>38828</c:v>
                </c:pt>
                <c:pt idx="3186">
                  <c:v>38829</c:v>
                </c:pt>
                <c:pt idx="3187">
                  <c:v>38830</c:v>
                </c:pt>
                <c:pt idx="3188">
                  <c:v>38831</c:v>
                </c:pt>
                <c:pt idx="3189">
                  <c:v>38832</c:v>
                </c:pt>
                <c:pt idx="3190">
                  <c:v>38833</c:v>
                </c:pt>
                <c:pt idx="3191">
                  <c:v>38834</c:v>
                </c:pt>
                <c:pt idx="3192">
                  <c:v>38835</c:v>
                </c:pt>
                <c:pt idx="3193">
                  <c:v>38836</c:v>
                </c:pt>
                <c:pt idx="3194">
                  <c:v>38837</c:v>
                </c:pt>
                <c:pt idx="3195">
                  <c:v>38838</c:v>
                </c:pt>
                <c:pt idx="3196">
                  <c:v>38839</c:v>
                </c:pt>
                <c:pt idx="3197">
                  <c:v>38840</c:v>
                </c:pt>
                <c:pt idx="3198">
                  <c:v>38841</c:v>
                </c:pt>
                <c:pt idx="3199">
                  <c:v>38842</c:v>
                </c:pt>
                <c:pt idx="3200">
                  <c:v>38843</c:v>
                </c:pt>
                <c:pt idx="3201">
                  <c:v>38844</c:v>
                </c:pt>
                <c:pt idx="3202">
                  <c:v>38845</c:v>
                </c:pt>
                <c:pt idx="3203">
                  <c:v>38846</c:v>
                </c:pt>
                <c:pt idx="3204">
                  <c:v>38847</c:v>
                </c:pt>
                <c:pt idx="3205">
                  <c:v>38848</c:v>
                </c:pt>
                <c:pt idx="3206">
                  <c:v>38849</c:v>
                </c:pt>
                <c:pt idx="3207">
                  <c:v>38850</c:v>
                </c:pt>
                <c:pt idx="3208">
                  <c:v>38851</c:v>
                </c:pt>
                <c:pt idx="3209">
                  <c:v>38852</c:v>
                </c:pt>
                <c:pt idx="3210">
                  <c:v>38853</c:v>
                </c:pt>
                <c:pt idx="3211">
                  <c:v>38854</c:v>
                </c:pt>
                <c:pt idx="3212">
                  <c:v>38855</c:v>
                </c:pt>
                <c:pt idx="3213">
                  <c:v>38856</c:v>
                </c:pt>
                <c:pt idx="3214">
                  <c:v>38857</c:v>
                </c:pt>
                <c:pt idx="3215">
                  <c:v>38858</c:v>
                </c:pt>
                <c:pt idx="3216">
                  <c:v>38859</c:v>
                </c:pt>
                <c:pt idx="3217">
                  <c:v>38860</c:v>
                </c:pt>
                <c:pt idx="3218">
                  <c:v>38861</c:v>
                </c:pt>
                <c:pt idx="3219">
                  <c:v>38862</c:v>
                </c:pt>
                <c:pt idx="3220">
                  <c:v>38863</c:v>
                </c:pt>
                <c:pt idx="3221">
                  <c:v>38864</c:v>
                </c:pt>
                <c:pt idx="3222">
                  <c:v>38865</c:v>
                </c:pt>
                <c:pt idx="3223">
                  <c:v>38866</c:v>
                </c:pt>
                <c:pt idx="3224">
                  <c:v>38867</c:v>
                </c:pt>
                <c:pt idx="3225">
                  <c:v>38868</c:v>
                </c:pt>
                <c:pt idx="3226">
                  <c:v>38869</c:v>
                </c:pt>
                <c:pt idx="3227">
                  <c:v>38870</c:v>
                </c:pt>
                <c:pt idx="3228">
                  <c:v>38871</c:v>
                </c:pt>
                <c:pt idx="3229">
                  <c:v>38872</c:v>
                </c:pt>
                <c:pt idx="3230">
                  <c:v>38873</c:v>
                </c:pt>
                <c:pt idx="3231">
                  <c:v>38874</c:v>
                </c:pt>
                <c:pt idx="3232">
                  <c:v>38875</c:v>
                </c:pt>
                <c:pt idx="3233">
                  <c:v>38876</c:v>
                </c:pt>
                <c:pt idx="3234">
                  <c:v>38877</c:v>
                </c:pt>
                <c:pt idx="3235">
                  <c:v>38878</c:v>
                </c:pt>
                <c:pt idx="3236">
                  <c:v>38879</c:v>
                </c:pt>
                <c:pt idx="3237">
                  <c:v>38880</c:v>
                </c:pt>
                <c:pt idx="3238">
                  <c:v>38881</c:v>
                </c:pt>
                <c:pt idx="3239">
                  <c:v>38882</c:v>
                </c:pt>
                <c:pt idx="3240">
                  <c:v>38883</c:v>
                </c:pt>
                <c:pt idx="3241">
                  <c:v>38884</c:v>
                </c:pt>
                <c:pt idx="3242">
                  <c:v>38885</c:v>
                </c:pt>
                <c:pt idx="3243">
                  <c:v>38886</c:v>
                </c:pt>
                <c:pt idx="3244">
                  <c:v>38887</c:v>
                </c:pt>
                <c:pt idx="3245">
                  <c:v>38888</c:v>
                </c:pt>
                <c:pt idx="3246">
                  <c:v>38889</c:v>
                </c:pt>
                <c:pt idx="3247">
                  <c:v>38890</c:v>
                </c:pt>
                <c:pt idx="3248">
                  <c:v>38891</c:v>
                </c:pt>
                <c:pt idx="3249">
                  <c:v>38892</c:v>
                </c:pt>
                <c:pt idx="3250">
                  <c:v>38893</c:v>
                </c:pt>
                <c:pt idx="3251">
                  <c:v>38894</c:v>
                </c:pt>
                <c:pt idx="3252">
                  <c:v>38895</c:v>
                </c:pt>
                <c:pt idx="3253">
                  <c:v>38896</c:v>
                </c:pt>
                <c:pt idx="3254">
                  <c:v>38897</c:v>
                </c:pt>
                <c:pt idx="3255">
                  <c:v>38898</c:v>
                </c:pt>
                <c:pt idx="3256">
                  <c:v>38899</c:v>
                </c:pt>
                <c:pt idx="3257">
                  <c:v>38900</c:v>
                </c:pt>
                <c:pt idx="3258">
                  <c:v>38901</c:v>
                </c:pt>
                <c:pt idx="3259">
                  <c:v>38902</c:v>
                </c:pt>
                <c:pt idx="3260">
                  <c:v>38903</c:v>
                </c:pt>
                <c:pt idx="3261">
                  <c:v>38904</c:v>
                </c:pt>
                <c:pt idx="3262">
                  <c:v>38905</c:v>
                </c:pt>
                <c:pt idx="3263">
                  <c:v>38906</c:v>
                </c:pt>
                <c:pt idx="3264">
                  <c:v>38907</c:v>
                </c:pt>
                <c:pt idx="3265">
                  <c:v>38908</c:v>
                </c:pt>
                <c:pt idx="3266">
                  <c:v>38909</c:v>
                </c:pt>
                <c:pt idx="3267">
                  <c:v>38910</c:v>
                </c:pt>
                <c:pt idx="3268">
                  <c:v>38911</c:v>
                </c:pt>
                <c:pt idx="3269">
                  <c:v>38912</c:v>
                </c:pt>
                <c:pt idx="3270">
                  <c:v>38913</c:v>
                </c:pt>
                <c:pt idx="3271">
                  <c:v>38914</c:v>
                </c:pt>
                <c:pt idx="3272">
                  <c:v>38915</c:v>
                </c:pt>
                <c:pt idx="3273">
                  <c:v>38916</c:v>
                </c:pt>
                <c:pt idx="3274">
                  <c:v>38917</c:v>
                </c:pt>
                <c:pt idx="3275">
                  <c:v>38918</c:v>
                </c:pt>
                <c:pt idx="3276">
                  <c:v>38919</c:v>
                </c:pt>
                <c:pt idx="3277">
                  <c:v>38920</c:v>
                </c:pt>
                <c:pt idx="3278">
                  <c:v>38921</c:v>
                </c:pt>
                <c:pt idx="3279">
                  <c:v>38922</c:v>
                </c:pt>
                <c:pt idx="3280">
                  <c:v>38923</c:v>
                </c:pt>
                <c:pt idx="3281">
                  <c:v>38924</c:v>
                </c:pt>
                <c:pt idx="3282">
                  <c:v>38925</c:v>
                </c:pt>
                <c:pt idx="3283">
                  <c:v>38926</c:v>
                </c:pt>
                <c:pt idx="3284">
                  <c:v>38927</c:v>
                </c:pt>
                <c:pt idx="3285">
                  <c:v>38928</c:v>
                </c:pt>
                <c:pt idx="3286">
                  <c:v>38929</c:v>
                </c:pt>
                <c:pt idx="3287">
                  <c:v>38930</c:v>
                </c:pt>
                <c:pt idx="3288">
                  <c:v>38931</c:v>
                </c:pt>
                <c:pt idx="3289">
                  <c:v>38932</c:v>
                </c:pt>
                <c:pt idx="3290">
                  <c:v>38933</c:v>
                </c:pt>
                <c:pt idx="3291">
                  <c:v>38934</c:v>
                </c:pt>
                <c:pt idx="3292">
                  <c:v>38935</c:v>
                </c:pt>
                <c:pt idx="3293">
                  <c:v>38936</c:v>
                </c:pt>
                <c:pt idx="3294">
                  <c:v>38937</c:v>
                </c:pt>
                <c:pt idx="3295">
                  <c:v>38938</c:v>
                </c:pt>
                <c:pt idx="3296">
                  <c:v>38939</c:v>
                </c:pt>
                <c:pt idx="3297">
                  <c:v>38940</c:v>
                </c:pt>
                <c:pt idx="3298">
                  <c:v>38941</c:v>
                </c:pt>
                <c:pt idx="3299">
                  <c:v>38942</c:v>
                </c:pt>
                <c:pt idx="3300">
                  <c:v>38943</c:v>
                </c:pt>
                <c:pt idx="3301">
                  <c:v>38944</c:v>
                </c:pt>
                <c:pt idx="3302">
                  <c:v>38945</c:v>
                </c:pt>
                <c:pt idx="3303">
                  <c:v>38946</c:v>
                </c:pt>
                <c:pt idx="3304">
                  <c:v>38947</c:v>
                </c:pt>
                <c:pt idx="3305">
                  <c:v>38948</c:v>
                </c:pt>
                <c:pt idx="3306">
                  <c:v>38949</c:v>
                </c:pt>
                <c:pt idx="3307">
                  <c:v>38950</c:v>
                </c:pt>
                <c:pt idx="3308">
                  <c:v>38951</c:v>
                </c:pt>
                <c:pt idx="3309">
                  <c:v>38952</c:v>
                </c:pt>
                <c:pt idx="3310">
                  <c:v>38953</c:v>
                </c:pt>
                <c:pt idx="3311">
                  <c:v>38954</c:v>
                </c:pt>
                <c:pt idx="3312">
                  <c:v>38955</c:v>
                </c:pt>
                <c:pt idx="3313">
                  <c:v>38956</c:v>
                </c:pt>
                <c:pt idx="3314">
                  <c:v>38957</c:v>
                </c:pt>
                <c:pt idx="3315">
                  <c:v>38958</c:v>
                </c:pt>
                <c:pt idx="3316">
                  <c:v>38959</c:v>
                </c:pt>
                <c:pt idx="3317">
                  <c:v>38960</c:v>
                </c:pt>
                <c:pt idx="3318">
                  <c:v>38961</c:v>
                </c:pt>
                <c:pt idx="3319">
                  <c:v>38962</c:v>
                </c:pt>
                <c:pt idx="3320">
                  <c:v>38963</c:v>
                </c:pt>
                <c:pt idx="3321">
                  <c:v>38964</c:v>
                </c:pt>
                <c:pt idx="3322">
                  <c:v>38965</c:v>
                </c:pt>
                <c:pt idx="3323">
                  <c:v>38966</c:v>
                </c:pt>
                <c:pt idx="3324">
                  <c:v>38967</c:v>
                </c:pt>
                <c:pt idx="3325">
                  <c:v>38968</c:v>
                </c:pt>
                <c:pt idx="3326">
                  <c:v>38969</c:v>
                </c:pt>
                <c:pt idx="3327">
                  <c:v>38970</c:v>
                </c:pt>
                <c:pt idx="3328">
                  <c:v>38971</c:v>
                </c:pt>
                <c:pt idx="3329">
                  <c:v>38972</c:v>
                </c:pt>
                <c:pt idx="3330">
                  <c:v>38973</c:v>
                </c:pt>
                <c:pt idx="3331">
                  <c:v>38974</c:v>
                </c:pt>
                <c:pt idx="3332">
                  <c:v>38975</c:v>
                </c:pt>
                <c:pt idx="3333">
                  <c:v>38976</c:v>
                </c:pt>
                <c:pt idx="3334">
                  <c:v>38977</c:v>
                </c:pt>
                <c:pt idx="3335">
                  <c:v>38978</c:v>
                </c:pt>
                <c:pt idx="3336">
                  <c:v>38979</c:v>
                </c:pt>
                <c:pt idx="3337">
                  <c:v>38980</c:v>
                </c:pt>
                <c:pt idx="3338">
                  <c:v>38981</c:v>
                </c:pt>
                <c:pt idx="3339">
                  <c:v>38982</c:v>
                </c:pt>
                <c:pt idx="3340">
                  <c:v>38983</c:v>
                </c:pt>
                <c:pt idx="3341">
                  <c:v>38984</c:v>
                </c:pt>
                <c:pt idx="3342">
                  <c:v>38985</c:v>
                </c:pt>
                <c:pt idx="3343">
                  <c:v>38986</c:v>
                </c:pt>
                <c:pt idx="3344">
                  <c:v>38987</c:v>
                </c:pt>
                <c:pt idx="3345">
                  <c:v>38988</c:v>
                </c:pt>
                <c:pt idx="3346">
                  <c:v>38989</c:v>
                </c:pt>
                <c:pt idx="3347">
                  <c:v>38990</c:v>
                </c:pt>
                <c:pt idx="3348">
                  <c:v>38991</c:v>
                </c:pt>
                <c:pt idx="3349">
                  <c:v>38992</c:v>
                </c:pt>
                <c:pt idx="3350">
                  <c:v>38993</c:v>
                </c:pt>
                <c:pt idx="3351">
                  <c:v>38994</c:v>
                </c:pt>
                <c:pt idx="3352">
                  <c:v>38995</c:v>
                </c:pt>
                <c:pt idx="3353">
                  <c:v>38996</c:v>
                </c:pt>
                <c:pt idx="3354">
                  <c:v>38997</c:v>
                </c:pt>
                <c:pt idx="3355">
                  <c:v>38998</c:v>
                </c:pt>
                <c:pt idx="3356">
                  <c:v>38999</c:v>
                </c:pt>
                <c:pt idx="3357">
                  <c:v>39000</c:v>
                </c:pt>
                <c:pt idx="3358">
                  <c:v>39001</c:v>
                </c:pt>
                <c:pt idx="3359">
                  <c:v>39002</c:v>
                </c:pt>
                <c:pt idx="3360">
                  <c:v>39003</c:v>
                </c:pt>
                <c:pt idx="3361">
                  <c:v>39004</c:v>
                </c:pt>
                <c:pt idx="3362">
                  <c:v>39005</c:v>
                </c:pt>
                <c:pt idx="3363">
                  <c:v>39006</c:v>
                </c:pt>
                <c:pt idx="3364">
                  <c:v>39007</c:v>
                </c:pt>
                <c:pt idx="3365">
                  <c:v>39008</c:v>
                </c:pt>
                <c:pt idx="3366">
                  <c:v>39009</c:v>
                </c:pt>
                <c:pt idx="3367">
                  <c:v>39010</c:v>
                </c:pt>
                <c:pt idx="3368">
                  <c:v>39011</c:v>
                </c:pt>
                <c:pt idx="3369">
                  <c:v>39012</c:v>
                </c:pt>
                <c:pt idx="3370">
                  <c:v>39013</c:v>
                </c:pt>
                <c:pt idx="3371">
                  <c:v>39014</c:v>
                </c:pt>
                <c:pt idx="3372">
                  <c:v>39015</c:v>
                </c:pt>
                <c:pt idx="3373">
                  <c:v>39016</c:v>
                </c:pt>
                <c:pt idx="3374">
                  <c:v>39017</c:v>
                </c:pt>
                <c:pt idx="3375">
                  <c:v>39018</c:v>
                </c:pt>
                <c:pt idx="3376">
                  <c:v>39019</c:v>
                </c:pt>
                <c:pt idx="3377">
                  <c:v>39020</c:v>
                </c:pt>
                <c:pt idx="3378">
                  <c:v>39021</c:v>
                </c:pt>
                <c:pt idx="3379">
                  <c:v>39022</c:v>
                </c:pt>
                <c:pt idx="3380">
                  <c:v>39023</c:v>
                </c:pt>
                <c:pt idx="3381">
                  <c:v>39024</c:v>
                </c:pt>
                <c:pt idx="3382">
                  <c:v>39025</c:v>
                </c:pt>
                <c:pt idx="3383">
                  <c:v>39026</c:v>
                </c:pt>
                <c:pt idx="3384">
                  <c:v>39027</c:v>
                </c:pt>
                <c:pt idx="3385">
                  <c:v>39028</c:v>
                </c:pt>
                <c:pt idx="3386">
                  <c:v>39029</c:v>
                </c:pt>
                <c:pt idx="3387">
                  <c:v>39030</c:v>
                </c:pt>
                <c:pt idx="3388">
                  <c:v>39031</c:v>
                </c:pt>
                <c:pt idx="3389">
                  <c:v>39032</c:v>
                </c:pt>
                <c:pt idx="3390">
                  <c:v>39033</c:v>
                </c:pt>
                <c:pt idx="3391">
                  <c:v>39034</c:v>
                </c:pt>
                <c:pt idx="3392">
                  <c:v>39035</c:v>
                </c:pt>
                <c:pt idx="3393">
                  <c:v>39036</c:v>
                </c:pt>
                <c:pt idx="3394">
                  <c:v>39037</c:v>
                </c:pt>
                <c:pt idx="3395">
                  <c:v>39038</c:v>
                </c:pt>
                <c:pt idx="3396">
                  <c:v>39039</c:v>
                </c:pt>
                <c:pt idx="3397">
                  <c:v>39040</c:v>
                </c:pt>
                <c:pt idx="3398">
                  <c:v>39041</c:v>
                </c:pt>
                <c:pt idx="3399">
                  <c:v>39042</c:v>
                </c:pt>
                <c:pt idx="3400">
                  <c:v>39043</c:v>
                </c:pt>
                <c:pt idx="3401">
                  <c:v>39044</c:v>
                </c:pt>
                <c:pt idx="3402">
                  <c:v>39045</c:v>
                </c:pt>
                <c:pt idx="3403">
                  <c:v>39046</c:v>
                </c:pt>
                <c:pt idx="3404">
                  <c:v>39047</c:v>
                </c:pt>
                <c:pt idx="3405">
                  <c:v>39048</c:v>
                </c:pt>
                <c:pt idx="3406">
                  <c:v>39049</c:v>
                </c:pt>
                <c:pt idx="3407">
                  <c:v>39050</c:v>
                </c:pt>
                <c:pt idx="3408">
                  <c:v>39051</c:v>
                </c:pt>
                <c:pt idx="3409">
                  <c:v>39052</c:v>
                </c:pt>
                <c:pt idx="3410">
                  <c:v>39053</c:v>
                </c:pt>
                <c:pt idx="3411">
                  <c:v>39054</c:v>
                </c:pt>
                <c:pt idx="3412">
                  <c:v>39055</c:v>
                </c:pt>
                <c:pt idx="3413">
                  <c:v>39056</c:v>
                </c:pt>
                <c:pt idx="3414">
                  <c:v>39057</c:v>
                </c:pt>
                <c:pt idx="3415">
                  <c:v>39058</c:v>
                </c:pt>
                <c:pt idx="3416">
                  <c:v>39059</c:v>
                </c:pt>
                <c:pt idx="3417">
                  <c:v>39060</c:v>
                </c:pt>
                <c:pt idx="3418">
                  <c:v>39061</c:v>
                </c:pt>
                <c:pt idx="3419">
                  <c:v>39062</c:v>
                </c:pt>
                <c:pt idx="3420">
                  <c:v>39063</c:v>
                </c:pt>
                <c:pt idx="3421">
                  <c:v>39064</c:v>
                </c:pt>
                <c:pt idx="3422">
                  <c:v>39065</c:v>
                </c:pt>
                <c:pt idx="3423">
                  <c:v>39066</c:v>
                </c:pt>
                <c:pt idx="3424">
                  <c:v>39067</c:v>
                </c:pt>
                <c:pt idx="3425">
                  <c:v>39068</c:v>
                </c:pt>
                <c:pt idx="3426">
                  <c:v>39069</c:v>
                </c:pt>
                <c:pt idx="3427">
                  <c:v>39070</c:v>
                </c:pt>
                <c:pt idx="3428">
                  <c:v>39071</c:v>
                </c:pt>
                <c:pt idx="3429">
                  <c:v>39072</c:v>
                </c:pt>
                <c:pt idx="3430">
                  <c:v>39073</c:v>
                </c:pt>
                <c:pt idx="3431">
                  <c:v>39074</c:v>
                </c:pt>
                <c:pt idx="3432">
                  <c:v>39075</c:v>
                </c:pt>
                <c:pt idx="3433">
                  <c:v>39076</c:v>
                </c:pt>
                <c:pt idx="3434">
                  <c:v>39077</c:v>
                </c:pt>
                <c:pt idx="3435">
                  <c:v>39078</c:v>
                </c:pt>
                <c:pt idx="3436">
                  <c:v>39079</c:v>
                </c:pt>
                <c:pt idx="3437">
                  <c:v>39080</c:v>
                </c:pt>
                <c:pt idx="3438">
                  <c:v>39081</c:v>
                </c:pt>
                <c:pt idx="3439">
                  <c:v>39082</c:v>
                </c:pt>
                <c:pt idx="3440">
                  <c:v>39083</c:v>
                </c:pt>
                <c:pt idx="3441">
                  <c:v>39084</c:v>
                </c:pt>
                <c:pt idx="3442">
                  <c:v>39085</c:v>
                </c:pt>
                <c:pt idx="3443">
                  <c:v>39086</c:v>
                </c:pt>
                <c:pt idx="3444">
                  <c:v>39087</c:v>
                </c:pt>
                <c:pt idx="3445">
                  <c:v>39088</c:v>
                </c:pt>
                <c:pt idx="3446">
                  <c:v>39089</c:v>
                </c:pt>
                <c:pt idx="3447">
                  <c:v>39090</c:v>
                </c:pt>
                <c:pt idx="3448">
                  <c:v>39091</c:v>
                </c:pt>
                <c:pt idx="3449">
                  <c:v>39092</c:v>
                </c:pt>
                <c:pt idx="3450">
                  <c:v>39093</c:v>
                </c:pt>
                <c:pt idx="3451">
                  <c:v>39094</c:v>
                </c:pt>
                <c:pt idx="3452">
                  <c:v>39095</c:v>
                </c:pt>
                <c:pt idx="3453">
                  <c:v>39096</c:v>
                </c:pt>
                <c:pt idx="3454">
                  <c:v>39097</c:v>
                </c:pt>
                <c:pt idx="3455">
                  <c:v>39098</c:v>
                </c:pt>
                <c:pt idx="3456">
                  <c:v>39099</c:v>
                </c:pt>
                <c:pt idx="3457">
                  <c:v>39100</c:v>
                </c:pt>
                <c:pt idx="3458">
                  <c:v>39101</c:v>
                </c:pt>
                <c:pt idx="3459">
                  <c:v>39102</c:v>
                </c:pt>
                <c:pt idx="3460">
                  <c:v>39103</c:v>
                </c:pt>
                <c:pt idx="3461">
                  <c:v>39104</c:v>
                </c:pt>
                <c:pt idx="3462">
                  <c:v>39105</c:v>
                </c:pt>
                <c:pt idx="3463">
                  <c:v>39106</c:v>
                </c:pt>
                <c:pt idx="3464">
                  <c:v>39107</c:v>
                </c:pt>
                <c:pt idx="3465">
                  <c:v>39108</c:v>
                </c:pt>
                <c:pt idx="3466">
                  <c:v>39109</c:v>
                </c:pt>
                <c:pt idx="3467">
                  <c:v>39110</c:v>
                </c:pt>
                <c:pt idx="3468">
                  <c:v>39111</c:v>
                </c:pt>
                <c:pt idx="3469">
                  <c:v>39112</c:v>
                </c:pt>
                <c:pt idx="3470">
                  <c:v>39113</c:v>
                </c:pt>
                <c:pt idx="3471">
                  <c:v>39114</c:v>
                </c:pt>
                <c:pt idx="3472">
                  <c:v>39115</c:v>
                </c:pt>
                <c:pt idx="3473">
                  <c:v>39116</c:v>
                </c:pt>
                <c:pt idx="3474">
                  <c:v>39117</c:v>
                </c:pt>
                <c:pt idx="3475">
                  <c:v>39118</c:v>
                </c:pt>
                <c:pt idx="3476">
                  <c:v>39119</c:v>
                </c:pt>
                <c:pt idx="3477">
                  <c:v>39120</c:v>
                </c:pt>
                <c:pt idx="3478">
                  <c:v>39121</c:v>
                </c:pt>
                <c:pt idx="3479">
                  <c:v>39122</c:v>
                </c:pt>
                <c:pt idx="3480">
                  <c:v>39123</c:v>
                </c:pt>
                <c:pt idx="3481">
                  <c:v>39124</c:v>
                </c:pt>
                <c:pt idx="3482">
                  <c:v>39125</c:v>
                </c:pt>
                <c:pt idx="3483">
                  <c:v>39126</c:v>
                </c:pt>
                <c:pt idx="3484">
                  <c:v>39127</c:v>
                </c:pt>
                <c:pt idx="3485">
                  <c:v>39128</c:v>
                </c:pt>
                <c:pt idx="3486">
                  <c:v>39129</c:v>
                </c:pt>
                <c:pt idx="3487">
                  <c:v>39130</c:v>
                </c:pt>
                <c:pt idx="3488">
                  <c:v>39131</c:v>
                </c:pt>
                <c:pt idx="3489">
                  <c:v>39132</c:v>
                </c:pt>
                <c:pt idx="3490">
                  <c:v>39133</c:v>
                </c:pt>
                <c:pt idx="3491">
                  <c:v>39134</c:v>
                </c:pt>
                <c:pt idx="3492">
                  <c:v>39135</c:v>
                </c:pt>
                <c:pt idx="3493">
                  <c:v>39136</c:v>
                </c:pt>
                <c:pt idx="3494">
                  <c:v>39137</c:v>
                </c:pt>
                <c:pt idx="3495">
                  <c:v>39138</c:v>
                </c:pt>
                <c:pt idx="3496">
                  <c:v>39139</c:v>
                </c:pt>
                <c:pt idx="3497">
                  <c:v>39140</c:v>
                </c:pt>
                <c:pt idx="3498">
                  <c:v>39141</c:v>
                </c:pt>
                <c:pt idx="3499">
                  <c:v>39142</c:v>
                </c:pt>
                <c:pt idx="3500">
                  <c:v>39143</c:v>
                </c:pt>
                <c:pt idx="3501">
                  <c:v>39144</c:v>
                </c:pt>
                <c:pt idx="3502">
                  <c:v>39145</c:v>
                </c:pt>
                <c:pt idx="3503">
                  <c:v>39146</c:v>
                </c:pt>
                <c:pt idx="3504">
                  <c:v>39147</c:v>
                </c:pt>
                <c:pt idx="3505">
                  <c:v>39148</c:v>
                </c:pt>
                <c:pt idx="3506">
                  <c:v>39149</c:v>
                </c:pt>
                <c:pt idx="3507">
                  <c:v>39150</c:v>
                </c:pt>
                <c:pt idx="3508">
                  <c:v>39151</c:v>
                </c:pt>
                <c:pt idx="3509">
                  <c:v>39152</c:v>
                </c:pt>
                <c:pt idx="3510">
                  <c:v>39153</c:v>
                </c:pt>
                <c:pt idx="3511">
                  <c:v>39154</c:v>
                </c:pt>
                <c:pt idx="3512">
                  <c:v>39155</c:v>
                </c:pt>
                <c:pt idx="3513">
                  <c:v>39156</c:v>
                </c:pt>
                <c:pt idx="3514">
                  <c:v>39157</c:v>
                </c:pt>
                <c:pt idx="3515">
                  <c:v>39158</c:v>
                </c:pt>
                <c:pt idx="3516">
                  <c:v>39159</c:v>
                </c:pt>
                <c:pt idx="3517">
                  <c:v>39160</c:v>
                </c:pt>
                <c:pt idx="3518">
                  <c:v>39161</c:v>
                </c:pt>
                <c:pt idx="3519">
                  <c:v>39162</c:v>
                </c:pt>
                <c:pt idx="3520">
                  <c:v>39163</c:v>
                </c:pt>
                <c:pt idx="3521">
                  <c:v>39164</c:v>
                </c:pt>
                <c:pt idx="3522">
                  <c:v>39165</c:v>
                </c:pt>
                <c:pt idx="3523">
                  <c:v>39166</c:v>
                </c:pt>
                <c:pt idx="3524">
                  <c:v>39167</c:v>
                </c:pt>
                <c:pt idx="3525">
                  <c:v>39168</c:v>
                </c:pt>
                <c:pt idx="3526">
                  <c:v>39169</c:v>
                </c:pt>
                <c:pt idx="3527">
                  <c:v>39170</c:v>
                </c:pt>
                <c:pt idx="3528">
                  <c:v>39171</c:v>
                </c:pt>
                <c:pt idx="3529">
                  <c:v>39172</c:v>
                </c:pt>
                <c:pt idx="3530">
                  <c:v>39173</c:v>
                </c:pt>
                <c:pt idx="3531">
                  <c:v>39174</c:v>
                </c:pt>
                <c:pt idx="3532">
                  <c:v>39175</c:v>
                </c:pt>
                <c:pt idx="3533">
                  <c:v>39176</c:v>
                </c:pt>
                <c:pt idx="3534">
                  <c:v>39177</c:v>
                </c:pt>
                <c:pt idx="3535">
                  <c:v>39178</c:v>
                </c:pt>
                <c:pt idx="3536">
                  <c:v>39179</c:v>
                </c:pt>
                <c:pt idx="3537">
                  <c:v>39180</c:v>
                </c:pt>
                <c:pt idx="3538">
                  <c:v>39181</c:v>
                </c:pt>
                <c:pt idx="3539">
                  <c:v>39182</c:v>
                </c:pt>
                <c:pt idx="3540">
                  <c:v>39183</c:v>
                </c:pt>
                <c:pt idx="3541">
                  <c:v>39184</c:v>
                </c:pt>
                <c:pt idx="3542">
                  <c:v>39185</c:v>
                </c:pt>
                <c:pt idx="3543">
                  <c:v>39186</c:v>
                </c:pt>
                <c:pt idx="3544">
                  <c:v>39187</c:v>
                </c:pt>
                <c:pt idx="3545">
                  <c:v>39188</c:v>
                </c:pt>
                <c:pt idx="3546">
                  <c:v>39189</c:v>
                </c:pt>
                <c:pt idx="3547">
                  <c:v>39190</c:v>
                </c:pt>
                <c:pt idx="3548">
                  <c:v>39191</c:v>
                </c:pt>
                <c:pt idx="3549">
                  <c:v>39192</c:v>
                </c:pt>
                <c:pt idx="3550">
                  <c:v>39193</c:v>
                </c:pt>
                <c:pt idx="3551">
                  <c:v>39194</c:v>
                </c:pt>
                <c:pt idx="3552">
                  <c:v>39195</c:v>
                </c:pt>
                <c:pt idx="3553">
                  <c:v>39196</c:v>
                </c:pt>
                <c:pt idx="3554">
                  <c:v>39197</c:v>
                </c:pt>
                <c:pt idx="3555">
                  <c:v>39198</c:v>
                </c:pt>
                <c:pt idx="3556">
                  <c:v>39199</c:v>
                </c:pt>
                <c:pt idx="3557">
                  <c:v>39200</c:v>
                </c:pt>
                <c:pt idx="3558">
                  <c:v>39201</c:v>
                </c:pt>
                <c:pt idx="3559">
                  <c:v>39202</c:v>
                </c:pt>
                <c:pt idx="3560">
                  <c:v>39203</c:v>
                </c:pt>
                <c:pt idx="3561">
                  <c:v>39204</c:v>
                </c:pt>
                <c:pt idx="3562">
                  <c:v>39205</c:v>
                </c:pt>
                <c:pt idx="3563">
                  <c:v>39206</c:v>
                </c:pt>
                <c:pt idx="3564">
                  <c:v>39207</c:v>
                </c:pt>
                <c:pt idx="3565">
                  <c:v>39208</c:v>
                </c:pt>
                <c:pt idx="3566">
                  <c:v>39209</c:v>
                </c:pt>
                <c:pt idx="3567">
                  <c:v>39210</c:v>
                </c:pt>
                <c:pt idx="3568">
                  <c:v>39211</c:v>
                </c:pt>
                <c:pt idx="3569">
                  <c:v>39212</c:v>
                </c:pt>
                <c:pt idx="3570">
                  <c:v>39213</c:v>
                </c:pt>
                <c:pt idx="3571">
                  <c:v>39214</c:v>
                </c:pt>
                <c:pt idx="3572">
                  <c:v>39215</c:v>
                </c:pt>
                <c:pt idx="3573">
                  <c:v>39216</c:v>
                </c:pt>
                <c:pt idx="3574">
                  <c:v>39217</c:v>
                </c:pt>
                <c:pt idx="3575">
                  <c:v>39218</c:v>
                </c:pt>
                <c:pt idx="3576">
                  <c:v>39219</c:v>
                </c:pt>
                <c:pt idx="3577">
                  <c:v>39220</c:v>
                </c:pt>
                <c:pt idx="3578">
                  <c:v>39221</c:v>
                </c:pt>
                <c:pt idx="3579">
                  <c:v>39222</c:v>
                </c:pt>
                <c:pt idx="3580">
                  <c:v>39223</c:v>
                </c:pt>
                <c:pt idx="3581">
                  <c:v>39224</c:v>
                </c:pt>
                <c:pt idx="3582">
                  <c:v>39225</c:v>
                </c:pt>
                <c:pt idx="3583">
                  <c:v>39226</c:v>
                </c:pt>
                <c:pt idx="3584">
                  <c:v>39227</c:v>
                </c:pt>
                <c:pt idx="3585">
                  <c:v>39228</c:v>
                </c:pt>
                <c:pt idx="3586">
                  <c:v>39229</c:v>
                </c:pt>
                <c:pt idx="3587">
                  <c:v>39230</c:v>
                </c:pt>
                <c:pt idx="3588">
                  <c:v>39231</c:v>
                </c:pt>
                <c:pt idx="3589">
                  <c:v>39232</c:v>
                </c:pt>
                <c:pt idx="3590">
                  <c:v>39233</c:v>
                </c:pt>
                <c:pt idx="3591">
                  <c:v>39234</c:v>
                </c:pt>
                <c:pt idx="3592">
                  <c:v>39235</c:v>
                </c:pt>
                <c:pt idx="3593">
                  <c:v>39236</c:v>
                </c:pt>
                <c:pt idx="3594">
                  <c:v>39237</c:v>
                </c:pt>
                <c:pt idx="3595">
                  <c:v>39238</c:v>
                </c:pt>
                <c:pt idx="3596">
                  <c:v>39239</c:v>
                </c:pt>
                <c:pt idx="3597">
                  <c:v>39240</c:v>
                </c:pt>
                <c:pt idx="3598">
                  <c:v>39241</c:v>
                </c:pt>
                <c:pt idx="3599">
                  <c:v>39242</c:v>
                </c:pt>
                <c:pt idx="3600">
                  <c:v>39243</c:v>
                </c:pt>
                <c:pt idx="3601">
                  <c:v>39244</c:v>
                </c:pt>
                <c:pt idx="3602">
                  <c:v>39245</c:v>
                </c:pt>
                <c:pt idx="3603">
                  <c:v>39246</c:v>
                </c:pt>
                <c:pt idx="3604">
                  <c:v>39247</c:v>
                </c:pt>
                <c:pt idx="3605">
                  <c:v>39248</c:v>
                </c:pt>
                <c:pt idx="3606">
                  <c:v>39249</c:v>
                </c:pt>
                <c:pt idx="3607">
                  <c:v>39250</c:v>
                </c:pt>
                <c:pt idx="3608">
                  <c:v>39251</c:v>
                </c:pt>
                <c:pt idx="3609">
                  <c:v>39252</c:v>
                </c:pt>
                <c:pt idx="3610">
                  <c:v>39253</c:v>
                </c:pt>
                <c:pt idx="3611">
                  <c:v>39254</c:v>
                </c:pt>
                <c:pt idx="3612">
                  <c:v>39255</c:v>
                </c:pt>
                <c:pt idx="3613">
                  <c:v>39256</c:v>
                </c:pt>
                <c:pt idx="3614">
                  <c:v>39257</c:v>
                </c:pt>
                <c:pt idx="3615">
                  <c:v>39258</c:v>
                </c:pt>
                <c:pt idx="3616">
                  <c:v>39259</c:v>
                </c:pt>
                <c:pt idx="3617">
                  <c:v>39260</c:v>
                </c:pt>
                <c:pt idx="3618">
                  <c:v>39261</c:v>
                </c:pt>
                <c:pt idx="3619">
                  <c:v>39262</c:v>
                </c:pt>
                <c:pt idx="3620">
                  <c:v>39263</c:v>
                </c:pt>
                <c:pt idx="3621">
                  <c:v>39264</c:v>
                </c:pt>
                <c:pt idx="3622">
                  <c:v>39265</c:v>
                </c:pt>
                <c:pt idx="3623">
                  <c:v>39266</c:v>
                </c:pt>
                <c:pt idx="3624">
                  <c:v>39267</c:v>
                </c:pt>
                <c:pt idx="3625">
                  <c:v>39268</c:v>
                </c:pt>
                <c:pt idx="3626">
                  <c:v>39269</c:v>
                </c:pt>
                <c:pt idx="3627">
                  <c:v>39270</c:v>
                </c:pt>
                <c:pt idx="3628">
                  <c:v>39271</c:v>
                </c:pt>
                <c:pt idx="3629">
                  <c:v>39272</c:v>
                </c:pt>
                <c:pt idx="3630">
                  <c:v>39273</c:v>
                </c:pt>
                <c:pt idx="3631">
                  <c:v>39274</c:v>
                </c:pt>
                <c:pt idx="3632">
                  <c:v>39275</c:v>
                </c:pt>
                <c:pt idx="3633">
                  <c:v>39276</c:v>
                </c:pt>
                <c:pt idx="3634">
                  <c:v>39277</c:v>
                </c:pt>
                <c:pt idx="3635">
                  <c:v>39278</c:v>
                </c:pt>
                <c:pt idx="3636">
                  <c:v>39279</c:v>
                </c:pt>
                <c:pt idx="3637">
                  <c:v>39280</c:v>
                </c:pt>
                <c:pt idx="3638">
                  <c:v>39281</c:v>
                </c:pt>
                <c:pt idx="3639">
                  <c:v>39282</c:v>
                </c:pt>
                <c:pt idx="3640">
                  <c:v>39283</c:v>
                </c:pt>
                <c:pt idx="3641">
                  <c:v>39284</c:v>
                </c:pt>
                <c:pt idx="3642">
                  <c:v>39285</c:v>
                </c:pt>
                <c:pt idx="3643">
                  <c:v>39286</c:v>
                </c:pt>
                <c:pt idx="3644">
                  <c:v>39287</c:v>
                </c:pt>
                <c:pt idx="3645">
                  <c:v>39288</c:v>
                </c:pt>
                <c:pt idx="3646">
                  <c:v>39289</c:v>
                </c:pt>
                <c:pt idx="3647">
                  <c:v>39290</c:v>
                </c:pt>
                <c:pt idx="3648">
                  <c:v>39291</c:v>
                </c:pt>
                <c:pt idx="3649">
                  <c:v>39292</c:v>
                </c:pt>
                <c:pt idx="3650">
                  <c:v>39293</c:v>
                </c:pt>
                <c:pt idx="3651">
                  <c:v>39294</c:v>
                </c:pt>
                <c:pt idx="3652">
                  <c:v>39295</c:v>
                </c:pt>
                <c:pt idx="3653">
                  <c:v>39296</c:v>
                </c:pt>
                <c:pt idx="3654">
                  <c:v>39297</c:v>
                </c:pt>
                <c:pt idx="3655">
                  <c:v>39298</c:v>
                </c:pt>
                <c:pt idx="3656">
                  <c:v>39299</c:v>
                </c:pt>
                <c:pt idx="3657">
                  <c:v>39300</c:v>
                </c:pt>
                <c:pt idx="3658">
                  <c:v>39301</c:v>
                </c:pt>
                <c:pt idx="3659">
                  <c:v>39302</c:v>
                </c:pt>
                <c:pt idx="3660">
                  <c:v>39303</c:v>
                </c:pt>
                <c:pt idx="3661">
                  <c:v>39304</c:v>
                </c:pt>
                <c:pt idx="3662">
                  <c:v>39305</c:v>
                </c:pt>
                <c:pt idx="3663">
                  <c:v>39306</c:v>
                </c:pt>
                <c:pt idx="3664">
                  <c:v>39307</c:v>
                </c:pt>
                <c:pt idx="3665">
                  <c:v>39308</c:v>
                </c:pt>
                <c:pt idx="3666">
                  <c:v>39309</c:v>
                </c:pt>
                <c:pt idx="3667">
                  <c:v>39310</c:v>
                </c:pt>
                <c:pt idx="3668">
                  <c:v>39311</c:v>
                </c:pt>
                <c:pt idx="3669">
                  <c:v>39312</c:v>
                </c:pt>
                <c:pt idx="3670">
                  <c:v>39313</c:v>
                </c:pt>
                <c:pt idx="3671">
                  <c:v>39314</c:v>
                </c:pt>
                <c:pt idx="3672">
                  <c:v>39315</c:v>
                </c:pt>
                <c:pt idx="3673">
                  <c:v>39316</c:v>
                </c:pt>
                <c:pt idx="3674">
                  <c:v>39317</c:v>
                </c:pt>
                <c:pt idx="3675">
                  <c:v>39318</c:v>
                </c:pt>
                <c:pt idx="3676">
                  <c:v>39319</c:v>
                </c:pt>
                <c:pt idx="3677">
                  <c:v>39320</c:v>
                </c:pt>
                <c:pt idx="3678">
                  <c:v>39321</c:v>
                </c:pt>
                <c:pt idx="3679">
                  <c:v>39322</c:v>
                </c:pt>
                <c:pt idx="3680">
                  <c:v>39323</c:v>
                </c:pt>
                <c:pt idx="3681">
                  <c:v>39324</c:v>
                </c:pt>
                <c:pt idx="3682">
                  <c:v>39325</c:v>
                </c:pt>
                <c:pt idx="3683">
                  <c:v>39326</c:v>
                </c:pt>
                <c:pt idx="3684">
                  <c:v>39327</c:v>
                </c:pt>
                <c:pt idx="3685">
                  <c:v>39328</c:v>
                </c:pt>
                <c:pt idx="3686">
                  <c:v>39329</c:v>
                </c:pt>
                <c:pt idx="3687">
                  <c:v>39330</c:v>
                </c:pt>
                <c:pt idx="3688">
                  <c:v>39331</c:v>
                </c:pt>
                <c:pt idx="3689">
                  <c:v>39332</c:v>
                </c:pt>
                <c:pt idx="3690">
                  <c:v>39333</c:v>
                </c:pt>
                <c:pt idx="3691">
                  <c:v>39334</c:v>
                </c:pt>
                <c:pt idx="3692">
                  <c:v>39335</c:v>
                </c:pt>
                <c:pt idx="3693">
                  <c:v>39336</c:v>
                </c:pt>
                <c:pt idx="3694">
                  <c:v>39337</c:v>
                </c:pt>
                <c:pt idx="3695">
                  <c:v>39338</c:v>
                </c:pt>
                <c:pt idx="3696">
                  <c:v>39339</c:v>
                </c:pt>
                <c:pt idx="3697">
                  <c:v>39340</c:v>
                </c:pt>
                <c:pt idx="3698">
                  <c:v>39341</c:v>
                </c:pt>
                <c:pt idx="3699">
                  <c:v>39342</c:v>
                </c:pt>
                <c:pt idx="3700">
                  <c:v>39343</c:v>
                </c:pt>
                <c:pt idx="3701">
                  <c:v>39344</c:v>
                </c:pt>
                <c:pt idx="3702">
                  <c:v>39345</c:v>
                </c:pt>
                <c:pt idx="3703">
                  <c:v>39346</c:v>
                </c:pt>
                <c:pt idx="3704">
                  <c:v>39347</c:v>
                </c:pt>
                <c:pt idx="3705">
                  <c:v>39348</c:v>
                </c:pt>
                <c:pt idx="3706">
                  <c:v>39349</c:v>
                </c:pt>
                <c:pt idx="3707">
                  <c:v>39350</c:v>
                </c:pt>
                <c:pt idx="3708">
                  <c:v>39351</c:v>
                </c:pt>
                <c:pt idx="3709">
                  <c:v>39352</c:v>
                </c:pt>
                <c:pt idx="3710">
                  <c:v>39353</c:v>
                </c:pt>
                <c:pt idx="3711">
                  <c:v>39354</c:v>
                </c:pt>
                <c:pt idx="3712">
                  <c:v>39355</c:v>
                </c:pt>
                <c:pt idx="3713">
                  <c:v>39356</c:v>
                </c:pt>
                <c:pt idx="3714">
                  <c:v>39357</c:v>
                </c:pt>
                <c:pt idx="3715">
                  <c:v>39358</c:v>
                </c:pt>
                <c:pt idx="3716">
                  <c:v>39359</c:v>
                </c:pt>
                <c:pt idx="3717">
                  <c:v>39360</c:v>
                </c:pt>
                <c:pt idx="3718">
                  <c:v>39361</c:v>
                </c:pt>
                <c:pt idx="3719">
                  <c:v>39362</c:v>
                </c:pt>
                <c:pt idx="3720">
                  <c:v>39363</c:v>
                </c:pt>
                <c:pt idx="3721">
                  <c:v>39364</c:v>
                </c:pt>
                <c:pt idx="3722">
                  <c:v>39365</c:v>
                </c:pt>
                <c:pt idx="3723">
                  <c:v>39366</c:v>
                </c:pt>
                <c:pt idx="3724">
                  <c:v>39367</c:v>
                </c:pt>
                <c:pt idx="3725">
                  <c:v>39368</c:v>
                </c:pt>
                <c:pt idx="3726">
                  <c:v>39369</c:v>
                </c:pt>
                <c:pt idx="3727">
                  <c:v>39370</c:v>
                </c:pt>
                <c:pt idx="3728">
                  <c:v>39371</c:v>
                </c:pt>
                <c:pt idx="3729">
                  <c:v>39372</c:v>
                </c:pt>
                <c:pt idx="3730">
                  <c:v>39373</c:v>
                </c:pt>
                <c:pt idx="3731">
                  <c:v>39374</c:v>
                </c:pt>
                <c:pt idx="3732">
                  <c:v>39375</c:v>
                </c:pt>
                <c:pt idx="3733">
                  <c:v>39376</c:v>
                </c:pt>
                <c:pt idx="3734">
                  <c:v>39377</c:v>
                </c:pt>
                <c:pt idx="3735">
                  <c:v>39378</c:v>
                </c:pt>
                <c:pt idx="3736">
                  <c:v>39379</c:v>
                </c:pt>
                <c:pt idx="3737">
                  <c:v>39380</c:v>
                </c:pt>
                <c:pt idx="3738">
                  <c:v>39381</c:v>
                </c:pt>
                <c:pt idx="3739">
                  <c:v>39382</c:v>
                </c:pt>
                <c:pt idx="3740">
                  <c:v>39383</c:v>
                </c:pt>
                <c:pt idx="3741">
                  <c:v>39384</c:v>
                </c:pt>
                <c:pt idx="3742">
                  <c:v>39385</c:v>
                </c:pt>
                <c:pt idx="3743">
                  <c:v>39386</c:v>
                </c:pt>
                <c:pt idx="3744">
                  <c:v>39387</c:v>
                </c:pt>
                <c:pt idx="3745">
                  <c:v>39388</c:v>
                </c:pt>
                <c:pt idx="3746">
                  <c:v>39389</c:v>
                </c:pt>
                <c:pt idx="3747">
                  <c:v>39390</c:v>
                </c:pt>
                <c:pt idx="3748">
                  <c:v>39391</c:v>
                </c:pt>
                <c:pt idx="3749">
                  <c:v>39392</c:v>
                </c:pt>
                <c:pt idx="3750">
                  <c:v>39393</c:v>
                </c:pt>
                <c:pt idx="3751">
                  <c:v>39394</c:v>
                </c:pt>
                <c:pt idx="3752">
                  <c:v>39395</c:v>
                </c:pt>
                <c:pt idx="3753">
                  <c:v>39396</c:v>
                </c:pt>
                <c:pt idx="3754">
                  <c:v>39397</c:v>
                </c:pt>
                <c:pt idx="3755">
                  <c:v>39398</c:v>
                </c:pt>
                <c:pt idx="3756">
                  <c:v>39399</c:v>
                </c:pt>
                <c:pt idx="3757">
                  <c:v>39400</c:v>
                </c:pt>
                <c:pt idx="3758">
                  <c:v>39401</c:v>
                </c:pt>
                <c:pt idx="3759">
                  <c:v>39402</c:v>
                </c:pt>
                <c:pt idx="3760">
                  <c:v>39403</c:v>
                </c:pt>
                <c:pt idx="3761">
                  <c:v>39404</c:v>
                </c:pt>
                <c:pt idx="3762">
                  <c:v>39405</c:v>
                </c:pt>
                <c:pt idx="3763">
                  <c:v>39406</c:v>
                </c:pt>
                <c:pt idx="3764">
                  <c:v>39407</c:v>
                </c:pt>
                <c:pt idx="3765">
                  <c:v>39408</c:v>
                </c:pt>
                <c:pt idx="3766">
                  <c:v>39409</c:v>
                </c:pt>
                <c:pt idx="3767">
                  <c:v>39410</c:v>
                </c:pt>
                <c:pt idx="3768">
                  <c:v>39411</c:v>
                </c:pt>
                <c:pt idx="3769">
                  <c:v>39412</c:v>
                </c:pt>
                <c:pt idx="3770">
                  <c:v>39413</c:v>
                </c:pt>
                <c:pt idx="3771">
                  <c:v>39414</c:v>
                </c:pt>
                <c:pt idx="3772">
                  <c:v>39415</c:v>
                </c:pt>
                <c:pt idx="3773">
                  <c:v>39416</c:v>
                </c:pt>
                <c:pt idx="3774">
                  <c:v>39417</c:v>
                </c:pt>
                <c:pt idx="3775">
                  <c:v>39418</c:v>
                </c:pt>
                <c:pt idx="3776">
                  <c:v>39419</c:v>
                </c:pt>
                <c:pt idx="3777">
                  <c:v>39420</c:v>
                </c:pt>
                <c:pt idx="3778">
                  <c:v>39421</c:v>
                </c:pt>
                <c:pt idx="3779">
                  <c:v>39422</c:v>
                </c:pt>
                <c:pt idx="3780">
                  <c:v>39423</c:v>
                </c:pt>
                <c:pt idx="3781">
                  <c:v>39424</c:v>
                </c:pt>
                <c:pt idx="3782">
                  <c:v>39425</c:v>
                </c:pt>
                <c:pt idx="3783">
                  <c:v>39426</c:v>
                </c:pt>
                <c:pt idx="3784">
                  <c:v>39427</c:v>
                </c:pt>
                <c:pt idx="3785">
                  <c:v>39428</c:v>
                </c:pt>
                <c:pt idx="3786">
                  <c:v>39429</c:v>
                </c:pt>
                <c:pt idx="3787">
                  <c:v>39430</c:v>
                </c:pt>
                <c:pt idx="3788">
                  <c:v>39431</c:v>
                </c:pt>
                <c:pt idx="3789">
                  <c:v>39432</c:v>
                </c:pt>
                <c:pt idx="3790">
                  <c:v>39433</c:v>
                </c:pt>
                <c:pt idx="3791">
                  <c:v>39434</c:v>
                </c:pt>
                <c:pt idx="3792">
                  <c:v>39435</c:v>
                </c:pt>
                <c:pt idx="3793">
                  <c:v>39436</c:v>
                </c:pt>
                <c:pt idx="3794">
                  <c:v>39437</c:v>
                </c:pt>
                <c:pt idx="3795">
                  <c:v>39438</c:v>
                </c:pt>
                <c:pt idx="3796">
                  <c:v>39439</c:v>
                </c:pt>
                <c:pt idx="3797">
                  <c:v>39440</c:v>
                </c:pt>
                <c:pt idx="3798">
                  <c:v>39441</c:v>
                </c:pt>
                <c:pt idx="3799">
                  <c:v>39442</c:v>
                </c:pt>
                <c:pt idx="3800">
                  <c:v>39443</c:v>
                </c:pt>
                <c:pt idx="3801">
                  <c:v>39444</c:v>
                </c:pt>
                <c:pt idx="3802">
                  <c:v>39445</c:v>
                </c:pt>
                <c:pt idx="3803">
                  <c:v>39446</c:v>
                </c:pt>
                <c:pt idx="3804">
                  <c:v>39447</c:v>
                </c:pt>
                <c:pt idx="3805">
                  <c:v>39448</c:v>
                </c:pt>
                <c:pt idx="3806">
                  <c:v>39449</c:v>
                </c:pt>
                <c:pt idx="3807">
                  <c:v>39450</c:v>
                </c:pt>
                <c:pt idx="3808">
                  <c:v>39451</c:v>
                </c:pt>
                <c:pt idx="3809">
                  <c:v>39452</c:v>
                </c:pt>
                <c:pt idx="3810">
                  <c:v>39453</c:v>
                </c:pt>
                <c:pt idx="3811">
                  <c:v>39454</c:v>
                </c:pt>
                <c:pt idx="3812">
                  <c:v>39455</c:v>
                </c:pt>
                <c:pt idx="3813">
                  <c:v>39456</c:v>
                </c:pt>
                <c:pt idx="3814">
                  <c:v>39457</c:v>
                </c:pt>
                <c:pt idx="3815">
                  <c:v>39458</c:v>
                </c:pt>
                <c:pt idx="3816">
                  <c:v>39459</c:v>
                </c:pt>
                <c:pt idx="3817">
                  <c:v>39460</c:v>
                </c:pt>
                <c:pt idx="3818">
                  <c:v>39461</c:v>
                </c:pt>
                <c:pt idx="3819">
                  <c:v>39462</c:v>
                </c:pt>
                <c:pt idx="3820">
                  <c:v>39463</c:v>
                </c:pt>
                <c:pt idx="3821">
                  <c:v>39464</c:v>
                </c:pt>
                <c:pt idx="3822">
                  <c:v>39465</c:v>
                </c:pt>
                <c:pt idx="3823">
                  <c:v>39466</c:v>
                </c:pt>
                <c:pt idx="3824">
                  <c:v>39467</c:v>
                </c:pt>
                <c:pt idx="3825">
                  <c:v>39468</c:v>
                </c:pt>
                <c:pt idx="3826">
                  <c:v>39469</c:v>
                </c:pt>
                <c:pt idx="3827">
                  <c:v>39470</c:v>
                </c:pt>
                <c:pt idx="3828">
                  <c:v>39471</c:v>
                </c:pt>
                <c:pt idx="3829">
                  <c:v>39472</c:v>
                </c:pt>
                <c:pt idx="3830">
                  <c:v>39473</c:v>
                </c:pt>
                <c:pt idx="3831">
                  <c:v>39474</c:v>
                </c:pt>
                <c:pt idx="3832">
                  <c:v>39475</c:v>
                </c:pt>
                <c:pt idx="3833">
                  <c:v>39476</c:v>
                </c:pt>
                <c:pt idx="3834">
                  <c:v>39477</c:v>
                </c:pt>
                <c:pt idx="3835">
                  <c:v>39478</c:v>
                </c:pt>
                <c:pt idx="3836">
                  <c:v>39479</c:v>
                </c:pt>
                <c:pt idx="3837">
                  <c:v>39480</c:v>
                </c:pt>
                <c:pt idx="3838">
                  <c:v>39481</c:v>
                </c:pt>
                <c:pt idx="3839">
                  <c:v>39482</c:v>
                </c:pt>
                <c:pt idx="3840">
                  <c:v>39483</c:v>
                </c:pt>
                <c:pt idx="3841">
                  <c:v>39484</c:v>
                </c:pt>
                <c:pt idx="3842">
                  <c:v>39485</c:v>
                </c:pt>
                <c:pt idx="3843">
                  <c:v>39486</c:v>
                </c:pt>
                <c:pt idx="3844">
                  <c:v>39487</c:v>
                </c:pt>
                <c:pt idx="3845">
                  <c:v>39488</c:v>
                </c:pt>
                <c:pt idx="3846">
                  <c:v>39489</c:v>
                </c:pt>
                <c:pt idx="3847">
                  <c:v>39490</c:v>
                </c:pt>
                <c:pt idx="3848">
                  <c:v>39491</c:v>
                </c:pt>
                <c:pt idx="3849">
                  <c:v>39492</c:v>
                </c:pt>
                <c:pt idx="3850">
                  <c:v>39493</c:v>
                </c:pt>
                <c:pt idx="3851">
                  <c:v>39494</c:v>
                </c:pt>
                <c:pt idx="3852">
                  <c:v>39495</c:v>
                </c:pt>
                <c:pt idx="3853">
                  <c:v>39496</c:v>
                </c:pt>
                <c:pt idx="3854">
                  <c:v>39497</c:v>
                </c:pt>
                <c:pt idx="3855">
                  <c:v>39498</c:v>
                </c:pt>
                <c:pt idx="3856">
                  <c:v>39499</c:v>
                </c:pt>
                <c:pt idx="3857">
                  <c:v>39500</c:v>
                </c:pt>
                <c:pt idx="3858">
                  <c:v>39501</c:v>
                </c:pt>
                <c:pt idx="3859">
                  <c:v>39502</c:v>
                </c:pt>
                <c:pt idx="3860">
                  <c:v>39503</c:v>
                </c:pt>
                <c:pt idx="3861">
                  <c:v>39504</c:v>
                </c:pt>
                <c:pt idx="3862">
                  <c:v>39505</c:v>
                </c:pt>
                <c:pt idx="3863">
                  <c:v>39506</c:v>
                </c:pt>
                <c:pt idx="3864">
                  <c:v>39507</c:v>
                </c:pt>
                <c:pt idx="3865">
                  <c:v>39508</c:v>
                </c:pt>
                <c:pt idx="3866">
                  <c:v>39509</c:v>
                </c:pt>
                <c:pt idx="3867">
                  <c:v>39510</c:v>
                </c:pt>
                <c:pt idx="3868">
                  <c:v>39511</c:v>
                </c:pt>
                <c:pt idx="3869">
                  <c:v>39512</c:v>
                </c:pt>
                <c:pt idx="3870">
                  <c:v>39513</c:v>
                </c:pt>
                <c:pt idx="3871">
                  <c:v>39514</c:v>
                </c:pt>
                <c:pt idx="3872">
                  <c:v>39515</c:v>
                </c:pt>
                <c:pt idx="3873">
                  <c:v>39516</c:v>
                </c:pt>
                <c:pt idx="3874">
                  <c:v>39517</c:v>
                </c:pt>
                <c:pt idx="3875">
                  <c:v>39518</c:v>
                </c:pt>
                <c:pt idx="3876">
                  <c:v>39519</c:v>
                </c:pt>
                <c:pt idx="3877">
                  <c:v>39520</c:v>
                </c:pt>
                <c:pt idx="3878">
                  <c:v>39521</c:v>
                </c:pt>
                <c:pt idx="3879">
                  <c:v>39522</c:v>
                </c:pt>
                <c:pt idx="3880">
                  <c:v>39523</c:v>
                </c:pt>
                <c:pt idx="3881">
                  <c:v>39524</c:v>
                </c:pt>
                <c:pt idx="3882">
                  <c:v>39525</c:v>
                </c:pt>
                <c:pt idx="3883">
                  <c:v>39526</c:v>
                </c:pt>
                <c:pt idx="3884">
                  <c:v>39527</c:v>
                </c:pt>
                <c:pt idx="3885">
                  <c:v>39528</c:v>
                </c:pt>
                <c:pt idx="3886">
                  <c:v>39529</c:v>
                </c:pt>
                <c:pt idx="3887">
                  <c:v>39530</c:v>
                </c:pt>
                <c:pt idx="3888">
                  <c:v>39531</c:v>
                </c:pt>
                <c:pt idx="3889">
                  <c:v>39532</c:v>
                </c:pt>
                <c:pt idx="3890">
                  <c:v>39533</c:v>
                </c:pt>
                <c:pt idx="3891">
                  <c:v>39534</c:v>
                </c:pt>
                <c:pt idx="3892">
                  <c:v>39535</c:v>
                </c:pt>
                <c:pt idx="3893">
                  <c:v>39536</c:v>
                </c:pt>
                <c:pt idx="3894">
                  <c:v>39537</c:v>
                </c:pt>
                <c:pt idx="3895">
                  <c:v>39538</c:v>
                </c:pt>
                <c:pt idx="3896">
                  <c:v>39539</c:v>
                </c:pt>
                <c:pt idx="3897">
                  <c:v>39540</c:v>
                </c:pt>
                <c:pt idx="3898">
                  <c:v>39541</c:v>
                </c:pt>
                <c:pt idx="3899">
                  <c:v>39542</c:v>
                </c:pt>
                <c:pt idx="3900">
                  <c:v>39543</c:v>
                </c:pt>
                <c:pt idx="3901">
                  <c:v>39544</c:v>
                </c:pt>
                <c:pt idx="3902">
                  <c:v>39545</c:v>
                </c:pt>
                <c:pt idx="3903">
                  <c:v>39546</c:v>
                </c:pt>
                <c:pt idx="3904">
                  <c:v>39547</c:v>
                </c:pt>
                <c:pt idx="3905">
                  <c:v>39548</c:v>
                </c:pt>
                <c:pt idx="3906">
                  <c:v>39549</c:v>
                </c:pt>
                <c:pt idx="3907">
                  <c:v>39550</c:v>
                </c:pt>
                <c:pt idx="3908">
                  <c:v>39551</c:v>
                </c:pt>
                <c:pt idx="3909">
                  <c:v>39552</c:v>
                </c:pt>
                <c:pt idx="3910">
                  <c:v>39553</c:v>
                </c:pt>
                <c:pt idx="3911">
                  <c:v>39554</c:v>
                </c:pt>
                <c:pt idx="3912">
                  <c:v>39555</c:v>
                </c:pt>
                <c:pt idx="3913">
                  <c:v>39556</c:v>
                </c:pt>
                <c:pt idx="3914">
                  <c:v>39557</c:v>
                </c:pt>
                <c:pt idx="3915">
                  <c:v>39558</c:v>
                </c:pt>
                <c:pt idx="3916">
                  <c:v>39559</c:v>
                </c:pt>
                <c:pt idx="3917">
                  <c:v>39560</c:v>
                </c:pt>
                <c:pt idx="3918">
                  <c:v>39561</c:v>
                </c:pt>
                <c:pt idx="3919">
                  <c:v>39562</c:v>
                </c:pt>
                <c:pt idx="3920">
                  <c:v>39563</c:v>
                </c:pt>
                <c:pt idx="3921">
                  <c:v>39564</c:v>
                </c:pt>
                <c:pt idx="3922">
                  <c:v>39565</c:v>
                </c:pt>
                <c:pt idx="3923">
                  <c:v>39566</c:v>
                </c:pt>
                <c:pt idx="3924">
                  <c:v>39567</c:v>
                </c:pt>
                <c:pt idx="3925">
                  <c:v>39568</c:v>
                </c:pt>
                <c:pt idx="3926">
                  <c:v>39569</c:v>
                </c:pt>
                <c:pt idx="3927">
                  <c:v>39570</c:v>
                </c:pt>
                <c:pt idx="3928">
                  <c:v>39571</c:v>
                </c:pt>
                <c:pt idx="3929">
                  <c:v>39572</c:v>
                </c:pt>
                <c:pt idx="3930">
                  <c:v>39573</c:v>
                </c:pt>
                <c:pt idx="3931">
                  <c:v>39574</c:v>
                </c:pt>
                <c:pt idx="3932">
                  <c:v>39575</c:v>
                </c:pt>
                <c:pt idx="3933">
                  <c:v>39576</c:v>
                </c:pt>
                <c:pt idx="3934">
                  <c:v>39577</c:v>
                </c:pt>
                <c:pt idx="3935">
                  <c:v>39578</c:v>
                </c:pt>
                <c:pt idx="3936">
                  <c:v>39579</c:v>
                </c:pt>
                <c:pt idx="3937">
                  <c:v>39580</c:v>
                </c:pt>
                <c:pt idx="3938">
                  <c:v>39581</c:v>
                </c:pt>
                <c:pt idx="3939">
                  <c:v>39582</c:v>
                </c:pt>
                <c:pt idx="3940">
                  <c:v>39583</c:v>
                </c:pt>
                <c:pt idx="3941">
                  <c:v>39584</c:v>
                </c:pt>
                <c:pt idx="3942">
                  <c:v>39585</c:v>
                </c:pt>
                <c:pt idx="3943">
                  <c:v>39586</c:v>
                </c:pt>
                <c:pt idx="3944">
                  <c:v>39587</c:v>
                </c:pt>
                <c:pt idx="3945">
                  <c:v>39588</c:v>
                </c:pt>
                <c:pt idx="3946">
                  <c:v>39589</c:v>
                </c:pt>
                <c:pt idx="3947">
                  <c:v>39590</c:v>
                </c:pt>
                <c:pt idx="3948">
                  <c:v>39591</c:v>
                </c:pt>
                <c:pt idx="3949">
                  <c:v>39592</c:v>
                </c:pt>
                <c:pt idx="3950">
                  <c:v>39593</c:v>
                </c:pt>
                <c:pt idx="3951">
                  <c:v>39594</c:v>
                </c:pt>
                <c:pt idx="3952">
                  <c:v>39595</c:v>
                </c:pt>
                <c:pt idx="3953">
                  <c:v>39596</c:v>
                </c:pt>
                <c:pt idx="3954">
                  <c:v>39597</c:v>
                </c:pt>
                <c:pt idx="3955">
                  <c:v>39598</c:v>
                </c:pt>
                <c:pt idx="3956">
                  <c:v>39599</c:v>
                </c:pt>
                <c:pt idx="3957">
                  <c:v>39600</c:v>
                </c:pt>
                <c:pt idx="3958">
                  <c:v>39601</c:v>
                </c:pt>
                <c:pt idx="3959">
                  <c:v>39602</c:v>
                </c:pt>
                <c:pt idx="3960">
                  <c:v>39603</c:v>
                </c:pt>
                <c:pt idx="3961">
                  <c:v>39604</c:v>
                </c:pt>
                <c:pt idx="3962">
                  <c:v>39605</c:v>
                </c:pt>
                <c:pt idx="3963">
                  <c:v>39606</c:v>
                </c:pt>
                <c:pt idx="3964">
                  <c:v>39607</c:v>
                </c:pt>
                <c:pt idx="3965">
                  <c:v>39608</c:v>
                </c:pt>
                <c:pt idx="3966">
                  <c:v>39609</c:v>
                </c:pt>
                <c:pt idx="3967">
                  <c:v>39610</c:v>
                </c:pt>
                <c:pt idx="3968">
                  <c:v>39611</c:v>
                </c:pt>
                <c:pt idx="3969">
                  <c:v>39612</c:v>
                </c:pt>
                <c:pt idx="3970">
                  <c:v>39613</c:v>
                </c:pt>
                <c:pt idx="3971">
                  <c:v>39614</c:v>
                </c:pt>
                <c:pt idx="3972">
                  <c:v>39615</c:v>
                </c:pt>
                <c:pt idx="3973">
                  <c:v>39616</c:v>
                </c:pt>
                <c:pt idx="3974">
                  <c:v>39617</c:v>
                </c:pt>
                <c:pt idx="3975">
                  <c:v>39618</c:v>
                </c:pt>
                <c:pt idx="3976">
                  <c:v>39619</c:v>
                </c:pt>
                <c:pt idx="3977">
                  <c:v>39620</c:v>
                </c:pt>
                <c:pt idx="3978">
                  <c:v>39621</c:v>
                </c:pt>
                <c:pt idx="3979">
                  <c:v>39622</c:v>
                </c:pt>
                <c:pt idx="3980">
                  <c:v>39623</c:v>
                </c:pt>
                <c:pt idx="3981">
                  <c:v>39624</c:v>
                </c:pt>
                <c:pt idx="3982">
                  <c:v>39625</c:v>
                </c:pt>
                <c:pt idx="3983">
                  <c:v>39626</c:v>
                </c:pt>
                <c:pt idx="3984">
                  <c:v>39627</c:v>
                </c:pt>
                <c:pt idx="3985">
                  <c:v>39628</c:v>
                </c:pt>
                <c:pt idx="3986">
                  <c:v>39629</c:v>
                </c:pt>
                <c:pt idx="3987">
                  <c:v>39630</c:v>
                </c:pt>
                <c:pt idx="3988">
                  <c:v>39631</c:v>
                </c:pt>
                <c:pt idx="3989">
                  <c:v>39632</c:v>
                </c:pt>
                <c:pt idx="3990">
                  <c:v>39633</c:v>
                </c:pt>
                <c:pt idx="3991">
                  <c:v>39634</c:v>
                </c:pt>
                <c:pt idx="3992">
                  <c:v>39635</c:v>
                </c:pt>
                <c:pt idx="3993">
                  <c:v>39636</c:v>
                </c:pt>
                <c:pt idx="3994">
                  <c:v>39637</c:v>
                </c:pt>
                <c:pt idx="3995">
                  <c:v>39638</c:v>
                </c:pt>
                <c:pt idx="3996">
                  <c:v>39639</c:v>
                </c:pt>
                <c:pt idx="3997">
                  <c:v>39640</c:v>
                </c:pt>
                <c:pt idx="3998">
                  <c:v>39641</c:v>
                </c:pt>
                <c:pt idx="3999">
                  <c:v>39642</c:v>
                </c:pt>
                <c:pt idx="4000">
                  <c:v>39643</c:v>
                </c:pt>
                <c:pt idx="4001">
                  <c:v>39644</c:v>
                </c:pt>
                <c:pt idx="4002">
                  <c:v>39645</c:v>
                </c:pt>
                <c:pt idx="4003">
                  <c:v>39646</c:v>
                </c:pt>
                <c:pt idx="4004">
                  <c:v>39647</c:v>
                </c:pt>
                <c:pt idx="4005">
                  <c:v>39648</c:v>
                </c:pt>
                <c:pt idx="4006">
                  <c:v>39649</c:v>
                </c:pt>
                <c:pt idx="4007">
                  <c:v>39650</c:v>
                </c:pt>
                <c:pt idx="4008">
                  <c:v>39651</c:v>
                </c:pt>
                <c:pt idx="4009">
                  <c:v>39652</c:v>
                </c:pt>
                <c:pt idx="4010">
                  <c:v>39653</c:v>
                </c:pt>
                <c:pt idx="4011">
                  <c:v>39654</c:v>
                </c:pt>
                <c:pt idx="4012">
                  <c:v>39655</c:v>
                </c:pt>
                <c:pt idx="4013">
                  <c:v>39656</c:v>
                </c:pt>
                <c:pt idx="4014">
                  <c:v>39657</c:v>
                </c:pt>
                <c:pt idx="4015">
                  <c:v>39658</c:v>
                </c:pt>
                <c:pt idx="4016">
                  <c:v>39659</c:v>
                </c:pt>
                <c:pt idx="4017">
                  <c:v>39660</c:v>
                </c:pt>
                <c:pt idx="4018">
                  <c:v>39661</c:v>
                </c:pt>
                <c:pt idx="4019">
                  <c:v>39662</c:v>
                </c:pt>
                <c:pt idx="4020">
                  <c:v>39663</c:v>
                </c:pt>
                <c:pt idx="4021">
                  <c:v>39664</c:v>
                </c:pt>
                <c:pt idx="4022">
                  <c:v>39665</c:v>
                </c:pt>
                <c:pt idx="4023">
                  <c:v>39666</c:v>
                </c:pt>
                <c:pt idx="4024">
                  <c:v>39667</c:v>
                </c:pt>
                <c:pt idx="4025">
                  <c:v>39668</c:v>
                </c:pt>
                <c:pt idx="4026">
                  <c:v>39669</c:v>
                </c:pt>
                <c:pt idx="4027">
                  <c:v>39670</c:v>
                </c:pt>
                <c:pt idx="4028">
                  <c:v>39671</c:v>
                </c:pt>
                <c:pt idx="4029">
                  <c:v>39672</c:v>
                </c:pt>
                <c:pt idx="4030">
                  <c:v>39673</c:v>
                </c:pt>
                <c:pt idx="4031">
                  <c:v>39674</c:v>
                </c:pt>
                <c:pt idx="4032">
                  <c:v>39675</c:v>
                </c:pt>
                <c:pt idx="4033">
                  <c:v>39676</c:v>
                </c:pt>
                <c:pt idx="4034">
                  <c:v>39677</c:v>
                </c:pt>
                <c:pt idx="4035">
                  <c:v>39678</c:v>
                </c:pt>
                <c:pt idx="4036">
                  <c:v>39679</c:v>
                </c:pt>
                <c:pt idx="4037">
                  <c:v>39680</c:v>
                </c:pt>
                <c:pt idx="4038">
                  <c:v>39681</c:v>
                </c:pt>
                <c:pt idx="4039">
                  <c:v>39682</c:v>
                </c:pt>
                <c:pt idx="4040">
                  <c:v>39683</c:v>
                </c:pt>
                <c:pt idx="4041">
                  <c:v>39684</c:v>
                </c:pt>
                <c:pt idx="4042">
                  <c:v>39685</c:v>
                </c:pt>
                <c:pt idx="4043">
                  <c:v>39686</c:v>
                </c:pt>
                <c:pt idx="4044">
                  <c:v>39687</c:v>
                </c:pt>
                <c:pt idx="4045">
                  <c:v>39688</c:v>
                </c:pt>
                <c:pt idx="4046">
                  <c:v>39689</c:v>
                </c:pt>
                <c:pt idx="4047">
                  <c:v>39690</c:v>
                </c:pt>
                <c:pt idx="4048">
                  <c:v>39691</c:v>
                </c:pt>
                <c:pt idx="4049">
                  <c:v>39692</c:v>
                </c:pt>
                <c:pt idx="4050">
                  <c:v>39693</c:v>
                </c:pt>
                <c:pt idx="4051">
                  <c:v>39694</c:v>
                </c:pt>
                <c:pt idx="4052">
                  <c:v>39695</c:v>
                </c:pt>
                <c:pt idx="4053">
                  <c:v>39696</c:v>
                </c:pt>
                <c:pt idx="4054">
                  <c:v>39697</c:v>
                </c:pt>
                <c:pt idx="4055">
                  <c:v>39698</c:v>
                </c:pt>
                <c:pt idx="4056">
                  <c:v>39699</c:v>
                </c:pt>
                <c:pt idx="4057">
                  <c:v>39700</c:v>
                </c:pt>
                <c:pt idx="4058">
                  <c:v>39701</c:v>
                </c:pt>
                <c:pt idx="4059">
                  <c:v>39702</c:v>
                </c:pt>
                <c:pt idx="4060">
                  <c:v>39703</c:v>
                </c:pt>
                <c:pt idx="4061">
                  <c:v>39704</c:v>
                </c:pt>
                <c:pt idx="4062">
                  <c:v>39705</c:v>
                </c:pt>
                <c:pt idx="4063">
                  <c:v>39706</c:v>
                </c:pt>
                <c:pt idx="4064">
                  <c:v>39707</c:v>
                </c:pt>
                <c:pt idx="4065">
                  <c:v>39708</c:v>
                </c:pt>
                <c:pt idx="4066">
                  <c:v>39709</c:v>
                </c:pt>
                <c:pt idx="4067">
                  <c:v>39710</c:v>
                </c:pt>
                <c:pt idx="4068">
                  <c:v>39711</c:v>
                </c:pt>
                <c:pt idx="4069">
                  <c:v>39712</c:v>
                </c:pt>
                <c:pt idx="4070">
                  <c:v>39713</c:v>
                </c:pt>
                <c:pt idx="4071">
                  <c:v>39714</c:v>
                </c:pt>
                <c:pt idx="4072">
                  <c:v>39715</c:v>
                </c:pt>
                <c:pt idx="4073">
                  <c:v>39716</c:v>
                </c:pt>
                <c:pt idx="4074">
                  <c:v>39717</c:v>
                </c:pt>
                <c:pt idx="4075">
                  <c:v>39718</c:v>
                </c:pt>
                <c:pt idx="4076">
                  <c:v>39719</c:v>
                </c:pt>
                <c:pt idx="4077">
                  <c:v>39720</c:v>
                </c:pt>
                <c:pt idx="4078">
                  <c:v>39721</c:v>
                </c:pt>
                <c:pt idx="4079">
                  <c:v>39722</c:v>
                </c:pt>
                <c:pt idx="4080">
                  <c:v>39723</c:v>
                </c:pt>
                <c:pt idx="4081">
                  <c:v>39724</c:v>
                </c:pt>
                <c:pt idx="4082">
                  <c:v>39725</c:v>
                </c:pt>
                <c:pt idx="4083">
                  <c:v>39726</c:v>
                </c:pt>
                <c:pt idx="4084">
                  <c:v>39727</c:v>
                </c:pt>
                <c:pt idx="4085">
                  <c:v>39728</c:v>
                </c:pt>
                <c:pt idx="4086">
                  <c:v>39729</c:v>
                </c:pt>
                <c:pt idx="4087">
                  <c:v>39730</c:v>
                </c:pt>
                <c:pt idx="4088">
                  <c:v>39731</c:v>
                </c:pt>
                <c:pt idx="4089">
                  <c:v>39732</c:v>
                </c:pt>
                <c:pt idx="4090">
                  <c:v>39733</c:v>
                </c:pt>
                <c:pt idx="4091">
                  <c:v>39734</c:v>
                </c:pt>
                <c:pt idx="4092">
                  <c:v>39735</c:v>
                </c:pt>
                <c:pt idx="4093">
                  <c:v>39736</c:v>
                </c:pt>
                <c:pt idx="4094">
                  <c:v>39737</c:v>
                </c:pt>
                <c:pt idx="4095">
                  <c:v>39738</c:v>
                </c:pt>
                <c:pt idx="4096">
                  <c:v>39739</c:v>
                </c:pt>
                <c:pt idx="4097">
                  <c:v>39740</c:v>
                </c:pt>
                <c:pt idx="4098">
                  <c:v>39741</c:v>
                </c:pt>
                <c:pt idx="4099">
                  <c:v>39742</c:v>
                </c:pt>
                <c:pt idx="4100">
                  <c:v>39743</c:v>
                </c:pt>
                <c:pt idx="4101">
                  <c:v>39744</c:v>
                </c:pt>
                <c:pt idx="4102">
                  <c:v>39745</c:v>
                </c:pt>
                <c:pt idx="4103">
                  <c:v>39746</c:v>
                </c:pt>
                <c:pt idx="4104">
                  <c:v>39747</c:v>
                </c:pt>
                <c:pt idx="4105">
                  <c:v>39748</c:v>
                </c:pt>
                <c:pt idx="4106">
                  <c:v>39749</c:v>
                </c:pt>
                <c:pt idx="4107">
                  <c:v>39750</c:v>
                </c:pt>
                <c:pt idx="4108">
                  <c:v>39751</c:v>
                </c:pt>
                <c:pt idx="4109">
                  <c:v>39752</c:v>
                </c:pt>
                <c:pt idx="4110">
                  <c:v>39753</c:v>
                </c:pt>
                <c:pt idx="4111">
                  <c:v>39754</c:v>
                </c:pt>
                <c:pt idx="4112">
                  <c:v>39755</c:v>
                </c:pt>
                <c:pt idx="4113">
                  <c:v>39756</c:v>
                </c:pt>
                <c:pt idx="4114">
                  <c:v>39757</c:v>
                </c:pt>
                <c:pt idx="4115">
                  <c:v>39758</c:v>
                </c:pt>
                <c:pt idx="4116">
                  <c:v>39759</c:v>
                </c:pt>
                <c:pt idx="4117">
                  <c:v>39760</c:v>
                </c:pt>
                <c:pt idx="4118">
                  <c:v>39761</c:v>
                </c:pt>
                <c:pt idx="4119">
                  <c:v>39762</c:v>
                </c:pt>
                <c:pt idx="4120">
                  <c:v>39763</c:v>
                </c:pt>
                <c:pt idx="4121">
                  <c:v>39764</c:v>
                </c:pt>
                <c:pt idx="4122">
                  <c:v>39765</c:v>
                </c:pt>
                <c:pt idx="4123">
                  <c:v>39766</c:v>
                </c:pt>
                <c:pt idx="4124">
                  <c:v>39767</c:v>
                </c:pt>
                <c:pt idx="4125">
                  <c:v>39768</c:v>
                </c:pt>
                <c:pt idx="4126">
                  <c:v>39769</c:v>
                </c:pt>
                <c:pt idx="4127">
                  <c:v>39770</c:v>
                </c:pt>
                <c:pt idx="4128">
                  <c:v>39771</c:v>
                </c:pt>
                <c:pt idx="4129">
                  <c:v>39772</c:v>
                </c:pt>
                <c:pt idx="4130">
                  <c:v>39773</c:v>
                </c:pt>
                <c:pt idx="4131">
                  <c:v>39774</c:v>
                </c:pt>
                <c:pt idx="4132">
                  <c:v>39775</c:v>
                </c:pt>
                <c:pt idx="4133">
                  <c:v>39776</c:v>
                </c:pt>
                <c:pt idx="4134">
                  <c:v>39777</c:v>
                </c:pt>
                <c:pt idx="4135">
                  <c:v>39778</c:v>
                </c:pt>
                <c:pt idx="4136">
                  <c:v>39779</c:v>
                </c:pt>
                <c:pt idx="4137">
                  <c:v>39780</c:v>
                </c:pt>
                <c:pt idx="4138">
                  <c:v>39781</c:v>
                </c:pt>
                <c:pt idx="4139">
                  <c:v>39782</c:v>
                </c:pt>
                <c:pt idx="4140">
                  <c:v>39783</c:v>
                </c:pt>
                <c:pt idx="4141">
                  <c:v>39784</c:v>
                </c:pt>
                <c:pt idx="4142">
                  <c:v>39785</c:v>
                </c:pt>
                <c:pt idx="4143">
                  <c:v>39786</c:v>
                </c:pt>
                <c:pt idx="4144">
                  <c:v>39787</c:v>
                </c:pt>
                <c:pt idx="4145">
                  <c:v>39788</c:v>
                </c:pt>
                <c:pt idx="4146">
                  <c:v>39789</c:v>
                </c:pt>
                <c:pt idx="4147">
                  <c:v>39790</c:v>
                </c:pt>
                <c:pt idx="4148">
                  <c:v>39791</c:v>
                </c:pt>
                <c:pt idx="4149">
                  <c:v>39792</c:v>
                </c:pt>
                <c:pt idx="4150">
                  <c:v>39793</c:v>
                </c:pt>
                <c:pt idx="4151">
                  <c:v>39794</c:v>
                </c:pt>
                <c:pt idx="4152">
                  <c:v>39795</c:v>
                </c:pt>
                <c:pt idx="4153">
                  <c:v>39796</c:v>
                </c:pt>
                <c:pt idx="4154">
                  <c:v>39797</c:v>
                </c:pt>
                <c:pt idx="4155">
                  <c:v>39798</c:v>
                </c:pt>
                <c:pt idx="4156">
                  <c:v>39799</c:v>
                </c:pt>
                <c:pt idx="4157">
                  <c:v>39800</c:v>
                </c:pt>
                <c:pt idx="4158">
                  <c:v>39801</c:v>
                </c:pt>
                <c:pt idx="4159">
                  <c:v>39802</c:v>
                </c:pt>
                <c:pt idx="4160">
                  <c:v>39803</c:v>
                </c:pt>
                <c:pt idx="4161">
                  <c:v>39804</c:v>
                </c:pt>
                <c:pt idx="4162">
                  <c:v>39805</c:v>
                </c:pt>
                <c:pt idx="4163">
                  <c:v>39806</c:v>
                </c:pt>
                <c:pt idx="4164">
                  <c:v>39807</c:v>
                </c:pt>
                <c:pt idx="4165">
                  <c:v>39808</c:v>
                </c:pt>
                <c:pt idx="4166">
                  <c:v>39809</c:v>
                </c:pt>
                <c:pt idx="4167">
                  <c:v>39810</c:v>
                </c:pt>
                <c:pt idx="4168">
                  <c:v>39811</c:v>
                </c:pt>
                <c:pt idx="4169">
                  <c:v>39812</c:v>
                </c:pt>
                <c:pt idx="4170">
                  <c:v>39813</c:v>
                </c:pt>
                <c:pt idx="4171">
                  <c:v>39814</c:v>
                </c:pt>
                <c:pt idx="4172">
                  <c:v>39815</c:v>
                </c:pt>
                <c:pt idx="4173">
                  <c:v>39816</c:v>
                </c:pt>
                <c:pt idx="4174">
                  <c:v>39817</c:v>
                </c:pt>
                <c:pt idx="4175">
                  <c:v>39818</c:v>
                </c:pt>
                <c:pt idx="4176">
                  <c:v>39819</c:v>
                </c:pt>
                <c:pt idx="4177">
                  <c:v>39820</c:v>
                </c:pt>
                <c:pt idx="4178">
                  <c:v>39821</c:v>
                </c:pt>
                <c:pt idx="4179">
                  <c:v>39822</c:v>
                </c:pt>
                <c:pt idx="4180">
                  <c:v>39823</c:v>
                </c:pt>
                <c:pt idx="4181">
                  <c:v>39824</c:v>
                </c:pt>
                <c:pt idx="4182">
                  <c:v>39825</c:v>
                </c:pt>
                <c:pt idx="4183">
                  <c:v>39826</c:v>
                </c:pt>
                <c:pt idx="4184">
                  <c:v>39827</c:v>
                </c:pt>
                <c:pt idx="4185">
                  <c:v>39828</c:v>
                </c:pt>
                <c:pt idx="4186">
                  <c:v>39829</c:v>
                </c:pt>
                <c:pt idx="4187">
                  <c:v>39830</c:v>
                </c:pt>
                <c:pt idx="4188">
                  <c:v>39831</c:v>
                </c:pt>
                <c:pt idx="4189">
                  <c:v>39832</c:v>
                </c:pt>
                <c:pt idx="4190">
                  <c:v>39833</c:v>
                </c:pt>
                <c:pt idx="4191">
                  <c:v>39834</c:v>
                </c:pt>
                <c:pt idx="4192">
                  <c:v>39835</c:v>
                </c:pt>
                <c:pt idx="4193">
                  <c:v>39836</c:v>
                </c:pt>
                <c:pt idx="4194">
                  <c:v>39837</c:v>
                </c:pt>
                <c:pt idx="4195">
                  <c:v>39838</c:v>
                </c:pt>
                <c:pt idx="4196">
                  <c:v>39839</c:v>
                </c:pt>
                <c:pt idx="4197">
                  <c:v>39840</c:v>
                </c:pt>
                <c:pt idx="4198">
                  <c:v>39841</c:v>
                </c:pt>
                <c:pt idx="4199">
                  <c:v>39842</c:v>
                </c:pt>
                <c:pt idx="4200">
                  <c:v>39843</c:v>
                </c:pt>
                <c:pt idx="4201">
                  <c:v>39844</c:v>
                </c:pt>
                <c:pt idx="4202">
                  <c:v>39845</c:v>
                </c:pt>
                <c:pt idx="4203">
                  <c:v>39846</c:v>
                </c:pt>
                <c:pt idx="4204">
                  <c:v>39847</c:v>
                </c:pt>
                <c:pt idx="4205">
                  <c:v>39848</c:v>
                </c:pt>
                <c:pt idx="4206">
                  <c:v>39849</c:v>
                </c:pt>
                <c:pt idx="4207">
                  <c:v>39850</c:v>
                </c:pt>
                <c:pt idx="4208">
                  <c:v>39851</c:v>
                </c:pt>
                <c:pt idx="4209">
                  <c:v>39852</c:v>
                </c:pt>
                <c:pt idx="4210">
                  <c:v>39853</c:v>
                </c:pt>
                <c:pt idx="4211">
                  <c:v>39854</c:v>
                </c:pt>
                <c:pt idx="4212">
                  <c:v>39855</c:v>
                </c:pt>
                <c:pt idx="4213">
                  <c:v>39856</c:v>
                </c:pt>
                <c:pt idx="4214">
                  <c:v>39857</c:v>
                </c:pt>
                <c:pt idx="4215">
                  <c:v>39858</c:v>
                </c:pt>
                <c:pt idx="4216">
                  <c:v>39859</c:v>
                </c:pt>
                <c:pt idx="4217">
                  <c:v>39860</c:v>
                </c:pt>
                <c:pt idx="4218">
                  <c:v>39861</c:v>
                </c:pt>
                <c:pt idx="4219">
                  <c:v>39862</c:v>
                </c:pt>
                <c:pt idx="4220">
                  <c:v>39863</c:v>
                </c:pt>
                <c:pt idx="4221">
                  <c:v>39864</c:v>
                </c:pt>
                <c:pt idx="4222">
                  <c:v>39865</c:v>
                </c:pt>
                <c:pt idx="4223">
                  <c:v>39866</c:v>
                </c:pt>
                <c:pt idx="4224">
                  <c:v>39867</c:v>
                </c:pt>
                <c:pt idx="4225">
                  <c:v>39868</c:v>
                </c:pt>
                <c:pt idx="4226">
                  <c:v>39869</c:v>
                </c:pt>
                <c:pt idx="4227">
                  <c:v>39870</c:v>
                </c:pt>
                <c:pt idx="4228">
                  <c:v>39871</c:v>
                </c:pt>
                <c:pt idx="4229">
                  <c:v>39872</c:v>
                </c:pt>
                <c:pt idx="4230">
                  <c:v>39873</c:v>
                </c:pt>
                <c:pt idx="4231">
                  <c:v>39874</c:v>
                </c:pt>
                <c:pt idx="4232">
                  <c:v>39875</c:v>
                </c:pt>
                <c:pt idx="4233">
                  <c:v>39876</c:v>
                </c:pt>
                <c:pt idx="4234">
                  <c:v>39877</c:v>
                </c:pt>
                <c:pt idx="4235">
                  <c:v>39878</c:v>
                </c:pt>
                <c:pt idx="4236">
                  <c:v>39879</c:v>
                </c:pt>
                <c:pt idx="4237">
                  <c:v>39880</c:v>
                </c:pt>
                <c:pt idx="4238">
                  <c:v>39881</c:v>
                </c:pt>
                <c:pt idx="4239">
                  <c:v>39882</c:v>
                </c:pt>
                <c:pt idx="4240">
                  <c:v>39883</c:v>
                </c:pt>
                <c:pt idx="4241">
                  <c:v>39884</c:v>
                </c:pt>
                <c:pt idx="4242">
                  <c:v>39885</c:v>
                </c:pt>
                <c:pt idx="4243">
                  <c:v>39886</c:v>
                </c:pt>
                <c:pt idx="4244">
                  <c:v>39887</c:v>
                </c:pt>
                <c:pt idx="4245">
                  <c:v>39888</c:v>
                </c:pt>
                <c:pt idx="4246">
                  <c:v>39889</c:v>
                </c:pt>
                <c:pt idx="4247">
                  <c:v>39890</c:v>
                </c:pt>
                <c:pt idx="4248">
                  <c:v>39891</c:v>
                </c:pt>
                <c:pt idx="4249">
                  <c:v>39892</c:v>
                </c:pt>
                <c:pt idx="4250">
                  <c:v>39893</c:v>
                </c:pt>
                <c:pt idx="4251">
                  <c:v>39894</c:v>
                </c:pt>
                <c:pt idx="4252">
                  <c:v>39895</c:v>
                </c:pt>
                <c:pt idx="4253">
                  <c:v>39896</c:v>
                </c:pt>
                <c:pt idx="4254">
                  <c:v>39897</c:v>
                </c:pt>
                <c:pt idx="4255">
                  <c:v>39898</c:v>
                </c:pt>
                <c:pt idx="4256">
                  <c:v>39899</c:v>
                </c:pt>
                <c:pt idx="4257">
                  <c:v>39900</c:v>
                </c:pt>
                <c:pt idx="4258">
                  <c:v>39901</c:v>
                </c:pt>
                <c:pt idx="4259">
                  <c:v>39902</c:v>
                </c:pt>
                <c:pt idx="4260">
                  <c:v>39903</c:v>
                </c:pt>
                <c:pt idx="4261">
                  <c:v>39904</c:v>
                </c:pt>
                <c:pt idx="4262">
                  <c:v>39905</c:v>
                </c:pt>
                <c:pt idx="4263">
                  <c:v>39906</c:v>
                </c:pt>
                <c:pt idx="4264">
                  <c:v>39907</c:v>
                </c:pt>
                <c:pt idx="4265">
                  <c:v>39908</c:v>
                </c:pt>
                <c:pt idx="4266">
                  <c:v>39909</c:v>
                </c:pt>
                <c:pt idx="4267">
                  <c:v>39910</c:v>
                </c:pt>
                <c:pt idx="4268">
                  <c:v>39911</c:v>
                </c:pt>
                <c:pt idx="4269">
                  <c:v>39912</c:v>
                </c:pt>
                <c:pt idx="4270">
                  <c:v>39913</c:v>
                </c:pt>
                <c:pt idx="4271">
                  <c:v>39914</c:v>
                </c:pt>
                <c:pt idx="4272">
                  <c:v>39915</c:v>
                </c:pt>
                <c:pt idx="4273">
                  <c:v>39916</c:v>
                </c:pt>
                <c:pt idx="4274">
                  <c:v>39917</c:v>
                </c:pt>
                <c:pt idx="4275">
                  <c:v>39918</c:v>
                </c:pt>
                <c:pt idx="4276">
                  <c:v>39919</c:v>
                </c:pt>
                <c:pt idx="4277">
                  <c:v>39920</c:v>
                </c:pt>
                <c:pt idx="4278">
                  <c:v>39921</c:v>
                </c:pt>
                <c:pt idx="4279">
                  <c:v>39922</c:v>
                </c:pt>
                <c:pt idx="4280">
                  <c:v>39923</c:v>
                </c:pt>
                <c:pt idx="4281">
                  <c:v>39924</c:v>
                </c:pt>
                <c:pt idx="4282">
                  <c:v>39925</c:v>
                </c:pt>
                <c:pt idx="4283">
                  <c:v>39926</c:v>
                </c:pt>
                <c:pt idx="4284">
                  <c:v>39927</c:v>
                </c:pt>
                <c:pt idx="4285">
                  <c:v>39928</c:v>
                </c:pt>
                <c:pt idx="4286">
                  <c:v>39929</c:v>
                </c:pt>
                <c:pt idx="4287">
                  <c:v>39930</c:v>
                </c:pt>
                <c:pt idx="4288">
                  <c:v>39931</c:v>
                </c:pt>
                <c:pt idx="4289">
                  <c:v>39932</c:v>
                </c:pt>
                <c:pt idx="4290">
                  <c:v>39933</c:v>
                </c:pt>
                <c:pt idx="4291">
                  <c:v>39934</c:v>
                </c:pt>
                <c:pt idx="4292">
                  <c:v>39935</c:v>
                </c:pt>
                <c:pt idx="4293">
                  <c:v>39936</c:v>
                </c:pt>
                <c:pt idx="4294">
                  <c:v>39937</c:v>
                </c:pt>
                <c:pt idx="4295">
                  <c:v>39938</c:v>
                </c:pt>
                <c:pt idx="4296">
                  <c:v>39939</c:v>
                </c:pt>
                <c:pt idx="4297">
                  <c:v>39940</c:v>
                </c:pt>
                <c:pt idx="4298">
                  <c:v>39941</c:v>
                </c:pt>
                <c:pt idx="4299">
                  <c:v>39942</c:v>
                </c:pt>
                <c:pt idx="4300">
                  <c:v>39943</c:v>
                </c:pt>
                <c:pt idx="4301">
                  <c:v>39944</c:v>
                </c:pt>
                <c:pt idx="4302">
                  <c:v>39945</c:v>
                </c:pt>
                <c:pt idx="4303">
                  <c:v>39946</c:v>
                </c:pt>
                <c:pt idx="4304">
                  <c:v>39947</c:v>
                </c:pt>
                <c:pt idx="4305">
                  <c:v>39948</c:v>
                </c:pt>
                <c:pt idx="4306">
                  <c:v>39949</c:v>
                </c:pt>
                <c:pt idx="4307">
                  <c:v>39950</c:v>
                </c:pt>
                <c:pt idx="4308">
                  <c:v>39951</c:v>
                </c:pt>
                <c:pt idx="4309">
                  <c:v>39952</c:v>
                </c:pt>
                <c:pt idx="4310">
                  <c:v>39953</c:v>
                </c:pt>
                <c:pt idx="4311">
                  <c:v>39954</c:v>
                </c:pt>
                <c:pt idx="4312">
                  <c:v>39955</c:v>
                </c:pt>
                <c:pt idx="4313">
                  <c:v>39956</c:v>
                </c:pt>
                <c:pt idx="4314">
                  <c:v>39957</c:v>
                </c:pt>
                <c:pt idx="4315">
                  <c:v>39958</c:v>
                </c:pt>
                <c:pt idx="4316">
                  <c:v>39959</c:v>
                </c:pt>
                <c:pt idx="4317">
                  <c:v>39960</c:v>
                </c:pt>
                <c:pt idx="4318">
                  <c:v>39961</c:v>
                </c:pt>
                <c:pt idx="4319">
                  <c:v>39962</c:v>
                </c:pt>
                <c:pt idx="4320">
                  <c:v>39963</c:v>
                </c:pt>
                <c:pt idx="4321">
                  <c:v>39964</c:v>
                </c:pt>
                <c:pt idx="4322">
                  <c:v>39965</c:v>
                </c:pt>
                <c:pt idx="4323">
                  <c:v>39966</c:v>
                </c:pt>
                <c:pt idx="4324">
                  <c:v>39967</c:v>
                </c:pt>
                <c:pt idx="4325">
                  <c:v>39968</c:v>
                </c:pt>
                <c:pt idx="4326">
                  <c:v>39969</c:v>
                </c:pt>
                <c:pt idx="4327">
                  <c:v>39970</c:v>
                </c:pt>
                <c:pt idx="4328">
                  <c:v>39971</c:v>
                </c:pt>
                <c:pt idx="4329">
                  <c:v>39972</c:v>
                </c:pt>
                <c:pt idx="4330">
                  <c:v>39973</c:v>
                </c:pt>
                <c:pt idx="4331">
                  <c:v>39974</c:v>
                </c:pt>
                <c:pt idx="4332">
                  <c:v>39975</c:v>
                </c:pt>
                <c:pt idx="4333">
                  <c:v>39976</c:v>
                </c:pt>
                <c:pt idx="4334">
                  <c:v>39977</c:v>
                </c:pt>
                <c:pt idx="4335">
                  <c:v>39978</c:v>
                </c:pt>
                <c:pt idx="4336">
                  <c:v>39979</c:v>
                </c:pt>
                <c:pt idx="4337">
                  <c:v>39980</c:v>
                </c:pt>
                <c:pt idx="4338">
                  <c:v>39981</c:v>
                </c:pt>
                <c:pt idx="4339">
                  <c:v>39982</c:v>
                </c:pt>
                <c:pt idx="4340">
                  <c:v>39983</c:v>
                </c:pt>
                <c:pt idx="4341">
                  <c:v>39984</c:v>
                </c:pt>
                <c:pt idx="4342">
                  <c:v>39985</c:v>
                </c:pt>
                <c:pt idx="4343">
                  <c:v>39986</c:v>
                </c:pt>
                <c:pt idx="4344">
                  <c:v>39987</c:v>
                </c:pt>
                <c:pt idx="4345">
                  <c:v>39988</c:v>
                </c:pt>
                <c:pt idx="4346">
                  <c:v>39989</c:v>
                </c:pt>
                <c:pt idx="4347">
                  <c:v>39990</c:v>
                </c:pt>
                <c:pt idx="4348">
                  <c:v>39991</c:v>
                </c:pt>
                <c:pt idx="4349">
                  <c:v>39992</c:v>
                </c:pt>
                <c:pt idx="4350">
                  <c:v>39993</c:v>
                </c:pt>
                <c:pt idx="4351">
                  <c:v>39994</c:v>
                </c:pt>
                <c:pt idx="4352">
                  <c:v>39995</c:v>
                </c:pt>
                <c:pt idx="4353">
                  <c:v>39996</c:v>
                </c:pt>
                <c:pt idx="4354">
                  <c:v>39997</c:v>
                </c:pt>
                <c:pt idx="4355">
                  <c:v>39998</c:v>
                </c:pt>
                <c:pt idx="4356">
                  <c:v>39999</c:v>
                </c:pt>
                <c:pt idx="4357">
                  <c:v>40000</c:v>
                </c:pt>
                <c:pt idx="4358">
                  <c:v>40001</c:v>
                </c:pt>
                <c:pt idx="4359">
                  <c:v>40002</c:v>
                </c:pt>
                <c:pt idx="4360">
                  <c:v>40003</c:v>
                </c:pt>
                <c:pt idx="4361">
                  <c:v>40004</c:v>
                </c:pt>
                <c:pt idx="4362">
                  <c:v>40005</c:v>
                </c:pt>
                <c:pt idx="4363">
                  <c:v>40006</c:v>
                </c:pt>
                <c:pt idx="4364">
                  <c:v>40007</c:v>
                </c:pt>
                <c:pt idx="4365">
                  <c:v>40008</c:v>
                </c:pt>
                <c:pt idx="4366">
                  <c:v>40009</c:v>
                </c:pt>
                <c:pt idx="4367">
                  <c:v>40010</c:v>
                </c:pt>
                <c:pt idx="4368">
                  <c:v>40011</c:v>
                </c:pt>
                <c:pt idx="4369">
                  <c:v>40012</c:v>
                </c:pt>
                <c:pt idx="4370">
                  <c:v>40013</c:v>
                </c:pt>
                <c:pt idx="4371">
                  <c:v>40014</c:v>
                </c:pt>
                <c:pt idx="4372">
                  <c:v>40015</c:v>
                </c:pt>
                <c:pt idx="4373">
                  <c:v>40016</c:v>
                </c:pt>
                <c:pt idx="4374">
                  <c:v>40017</c:v>
                </c:pt>
                <c:pt idx="4375">
                  <c:v>40018</c:v>
                </c:pt>
                <c:pt idx="4376">
                  <c:v>40019</c:v>
                </c:pt>
                <c:pt idx="4377">
                  <c:v>40020</c:v>
                </c:pt>
                <c:pt idx="4378">
                  <c:v>40021</c:v>
                </c:pt>
                <c:pt idx="4379">
                  <c:v>40022</c:v>
                </c:pt>
                <c:pt idx="4380">
                  <c:v>40023</c:v>
                </c:pt>
                <c:pt idx="4381">
                  <c:v>40024</c:v>
                </c:pt>
                <c:pt idx="4382">
                  <c:v>40025</c:v>
                </c:pt>
                <c:pt idx="4383">
                  <c:v>40026</c:v>
                </c:pt>
                <c:pt idx="4384">
                  <c:v>40027</c:v>
                </c:pt>
                <c:pt idx="4385">
                  <c:v>40028</c:v>
                </c:pt>
                <c:pt idx="4386">
                  <c:v>40029</c:v>
                </c:pt>
                <c:pt idx="4387">
                  <c:v>40030</c:v>
                </c:pt>
                <c:pt idx="4388">
                  <c:v>40031</c:v>
                </c:pt>
                <c:pt idx="4389">
                  <c:v>40032</c:v>
                </c:pt>
                <c:pt idx="4390">
                  <c:v>40033</c:v>
                </c:pt>
                <c:pt idx="4391">
                  <c:v>40034</c:v>
                </c:pt>
                <c:pt idx="4392">
                  <c:v>40035</c:v>
                </c:pt>
                <c:pt idx="4393">
                  <c:v>40036</c:v>
                </c:pt>
                <c:pt idx="4394">
                  <c:v>40037</c:v>
                </c:pt>
                <c:pt idx="4395">
                  <c:v>40038</c:v>
                </c:pt>
                <c:pt idx="4396">
                  <c:v>40039</c:v>
                </c:pt>
                <c:pt idx="4397">
                  <c:v>40040</c:v>
                </c:pt>
                <c:pt idx="4398">
                  <c:v>40041</c:v>
                </c:pt>
                <c:pt idx="4399">
                  <c:v>40042</c:v>
                </c:pt>
                <c:pt idx="4400">
                  <c:v>40043</c:v>
                </c:pt>
                <c:pt idx="4401">
                  <c:v>40044</c:v>
                </c:pt>
                <c:pt idx="4402">
                  <c:v>40045</c:v>
                </c:pt>
                <c:pt idx="4403">
                  <c:v>40046</c:v>
                </c:pt>
                <c:pt idx="4404">
                  <c:v>40047</c:v>
                </c:pt>
                <c:pt idx="4405">
                  <c:v>40048</c:v>
                </c:pt>
                <c:pt idx="4406">
                  <c:v>40049</c:v>
                </c:pt>
                <c:pt idx="4407">
                  <c:v>40050</c:v>
                </c:pt>
                <c:pt idx="4408">
                  <c:v>40051</c:v>
                </c:pt>
                <c:pt idx="4409">
                  <c:v>40052</c:v>
                </c:pt>
                <c:pt idx="4410">
                  <c:v>40053</c:v>
                </c:pt>
                <c:pt idx="4411">
                  <c:v>40054</c:v>
                </c:pt>
                <c:pt idx="4412">
                  <c:v>40055</c:v>
                </c:pt>
                <c:pt idx="4413">
                  <c:v>40056</c:v>
                </c:pt>
                <c:pt idx="4414">
                  <c:v>40057</c:v>
                </c:pt>
                <c:pt idx="4415">
                  <c:v>40058</c:v>
                </c:pt>
                <c:pt idx="4416">
                  <c:v>40059</c:v>
                </c:pt>
                <c:pt idx="4417">
                  <c:v>40060</c:v>
                </c:pt>
                <c:pt idx="4418">
                  <c:v>40061</c:v>
                </c:pt>
                <c:pt idx="4419">
                  <c:v>40062</c:v>
                </c:pt>
                <c:pt idx="4420">
                  <c:v>40063</c:v>
                </c:pt>
                <c:pt idx="4421">
                  <c:v>40064</c:v>
                </c:pt>
                <c:pt idx="4422">
                  <c:v>40065</c:v>
                </c:pt>
                <c:pt idx="4423">
                  <c:v>40066</c:v>
                </c:pt>
                <c:pt idx="4424">
                  <c:v>40067</c:v>
                </c:pt>
                <c:pt idx="4425">
                  <c:v>40068</c:v>
                </c:pt>
                <c:pt idx="4426">
                  <c:v>40069</c:v>
                </c:pt>
                <c:pt idx="4427">
                  <c:v>40070</c:v>
                </c:pt>
                <c:pt idx="4428">
                  <c:v>40071</c:v>
                </c:pt>
                <c:pt idx="4429">
                  <c:v>40072</c:v>
                </c:pt>
                <c:pt idx="4430">
                  <c:v>40073</c:v>
                </c:pt>
                <c:pt idx="4431">
                  <c:v>40074</c:v>
                </c:pt>
                <c:pt idx="4432">
                  <c:v>40075</c:v>
                </c:pt>
                <c:pt idx="4433">
                  <c:v>40076</c:v>
                </c:pt>
                <c:pt idx="4434">
                  <c:v>40077</c:v>
                </c:pt>
                <c:pt idx="4435">
                  <c:v>40078</c:v>
                </c:pt>
                <c:pt idx="4436">
                  <c:v>40079</c:v>
                </c:pt>
                <c:pt idx="4437">
                  <c:v>40080</c:v>
                </c:pt>
                <c:pt idx="4438">
                  <c:v>40081</c:v>
                </c:pt>
                <c:pt idx="4439">
                  <c:v>40082</c:v>
                </c:pt>
                <c:pt idx="4440">
                  <c:v>40083</c:v>
                </c:pt>
                <c:pt idx="4441">
                  <c:v>40084</c:v>
                </c:pt>
                <c:pt idx="4442">
                  <c:v>40085</c:v>
                </c:pt>
                <c:pt idx="4443">
                  <c:v>40086</c:v>
                </c:pt>
                <c:pt idx="4444">
                  <c:v>40087</c:v>
                </c:pt>
                <c:pt idx="4445">
                  <c:v>40088</c:v>
                </c:pt>
                <c:pt idx="4446">
                  <c:v>40089</c:v>
                </c:pt>
                <c:pt idx="4447">
                  <c:v>40090</c:v>
                </c:pt>
                <c:pt idx="4448">
                  <c:v>40091</c:v>
                </c:pt>
                <c:pt idx="4449">
                  <c:v>40092</c:v>
                </c:pt>
                <c:pt idx="4450">
                  <c:v>40093</c:v>
                </c:pt>
                <c:pt idx="4451">
                  <c:v>40094</c:v>
                </c:pt>
                <c:pt idx="4452">
                  <c:v>40095</c:v>
                </c:pt>
                <c:pt idx="4453">
                  <c:v>40096</c:v>
                </c:pt>
                <c:pt idx="4454">
                  <c:v>40097</c:v>
                </c:pt>
                <c:pt idx="4455">
                  <c:v>40098</c:v>
                </c:pt>
                <c:pt idx="4456">
                  <c:v>40099</c:v>
                </c:pt>
                <c:pt idx="4457">
                  <c:v>40100</c:v>
                </c:pt>
                <c:pt idx="4458">
                  <c:v>40101</c:v>
                </c:pt>
                <c:pt idx="4459">
                  <c:v>40102</c:v>
                </c:pt>
                <c:pt idx="4460">
                  <c:v>40103</c:v>
                </c:pt>
                <c:pt idx="4461">
                  <c:v>40104</c:v>
                </c:pt>
                <c:pt idx="4462">
                  <c:v>40105</c:v>
                </c:pt>
                <c:pt idx="4463">
                  <c:v>40106</c:v>
                </c:pt>
                <c:pt idx="4464">
                  <c:v>40107</c:v>
                </c:pt>
                <c:pt idx="4465">
                  <c:v>40108</c:v>
                </c:pt>
                <c:pt idx="4466">
                  <c:v>40109</c:v>
                </c:pt>
                <c:pt idx="4467">
                  <c:v>40110</c:v>
                </c:pt>
                <c:pt idx="4468">
                  <c:v>40111</c:v>
                </c:pt>
                <c:pt idx="4469">
                  <c:v>40112</c:v>
                </c:pt>
                <c:pt idx="4470">
                  <c:v>40113</c:v>
                </c:pt>
                <c:pt idx="4471">
                  <c:v>40114</c:v>
                </c:pt>
                <c:pt idx="4472">
                  <c:v>40115</c:v>
                </c:pt>
                <c:pt idx="4473">
                  <c:v>40116</c:v>
                </c:pt>
                <c:pt idx="4474">
                  <c:v>40117</c:v>
                </c:pt>
                <c:pt idx="4475">
                  <c:v>40118</c:v>
                </c:pt>
                <c:pt idx="4476">
                  <c:v>40119</c:v>
                </c:pt>
                <c:pt idx="4477">
                  <c:v>40120</c:v>
                </c:pt>
                <c:pt idx="4478">
                  <c:v>40121</c:v>
                </c:pt>
                <c:pt idx="4479">
                  <c:v>40122</c:v>
                </c:pt>
                <c:pt idx="4480">
                  <c:v>40123</c:v>
                </c:pt>
                <c:pt idx="4481">
                  <c:v>40124</c:v>
                </c:pt>
                <c:pt idx="4482">
                  <c:v>40125</c:v>
                </c:pt>
                <c:pt idx="4483">
                  <c:v>40126</c:v>
                </c:pt>
                <c:pt idx="4484">
                  <c:v>40127</c:v>
                </c:pt>
                <c:pt idx="4485">
                  <c:v>40128</c:v>
                </c:pt>
                <c:pt idx="4486">
                  <c:v>40129</c:v>
                </c:pt>
                <c:pt idx="4487">
                  <c:v>40130</c:v>
                </c:pt>
                <c:pt idx="4488">
                  <c:v>40131</c:v>
                </c:pt>
                <c:pt idx="4489">
                  <c:v>40132</c:v>
                </c:pt>
                <c:pt idx="4490">
                  <c:v>40133</c:v>
                </c:pt>
                <c:pt idx="4491">
                  <c:v>40134</c:v>
                </c:pt>
                <c:pt idx="4492">
                  <c:v>40135</c:v>
                </c:pt>
                <c:pt idx="4493">
                  <c:v>40136</c:v>
                </c:pt>
                <c:pt idx="4494">
                  <c:v>40137</c:v>
                </c:pt>
                <c:pt idx="4495">
                  <c:v>40138</c:v>
                </c:pt>
                <c:pt idx="4496">
                  <c:v>40139</c:v>
                </c:pt>
                <c:pt idx="4497">
                  <c:v>40140</c:v>
                </c:pt>
                <c:pt idx="4498">
                  <c:v>40141</c:v>
                </c:pt>
                <c:pt idx="4499">
                  <c:v>40142</c:v>
                </c:pt>
                <c:pt idx="4500">
                  <c:v>40143</c:v>
                </c:pt>
                <c:pt idx="4501">
                  <c:v>40144</c:v>
                </c:pt>
                <c:pt idx="4502">
                  <c:v>40145</c:v>
                </c:pt>
                <c:pt idx="4503">
                  <c:v>40146</c:v>
                </c:pt>
                <c:pt idx="4504">
                  <c:v>40147</c:v>
                </c:pt>
                <c:pt idx="4505">
                  <c:v>40148</c:v>
                </c:pt>
                <c:pt idx="4506">
                  <c:v>40149</c:v>
                </c:pt>
                <c:pt idx="4507">
                  <c:v>40150</c:v>
                </c:pt>
                <c:pt idx="4508">
                  <c:v>40151</c:v>
                </c:pt>
                <c:pt idx="4509">
                  <c:v>40152</c:v>
                </c:pt>
                <c:pt idx="4510">
                  <c:v>40153</c:v>
                </c:pt>
                <c:pt idx="4511">
                  <c:v>40154</c:v>
                </c:pt>
                <c:pt idx="4512">
                  <c:v>40155</c:v>
                </c:pt>
                <c:pt idx="4513">
                  <c:v>40156</c:v>
                </c:pt>
                <c:pt idx="4514">
                  <c:v>40157</c:v>
                </c:pt>
                <c:pt idx="4515">
                  <c:v>40158</c:v>
                </c:pt>
                <c:pt idx="4516">
                  <c:v>40159</c:v>
                </c:pt>
                <c:pt idx="4517">
                  <c:v>40160</c:v>
                </c:pt>
                <c:pt idx="4518">
                  <c:v>40161</c:v>
                </c:pt>
                <c:pt idx="4519">
                  <c:v>40162</c:v>
                </c:pt>
                <c:pt idx="4520">
                  <c:v>40163</c:v>
                </c:pt>
                <c:pt idx="4521">
                  <c:v>40164</c:v>
                </c:pt>
                <c:pt idx="4522">
                  <c:v>40165</c:v>
                </c:pt>
                <c:pt idx="4523">
                  <c:v>40166</c:v>
                </c:pt>
                <c:pt idx="4524">
                  <c:v>40167</c:v>
                </c:pt>
                <c:pt idx="4525">
                  <c:v>40168</c:v>
                </c:pt>
                <c:pt idx="4526">
                  <c:v>40169</c:v>
                </c:pt>
                <c:pt idx="4527">
                  <c:v>40170</c:v>
                </c:pt>
                <c:pt idx="4528">
                  <c:v>40171</c:v>
                </c:pt>
                <c:pt idx="4529">
                  <c:v>40172</c:v>
                </c:pt>
                <c:pt idx="4530">
                  <c:v>40173</c:v>
                </c:pt>
                <c:pt idx="4531">
                  <c:v>40174</c:v>
                </c:pt>
                <c:pt idx="4532">
                  <c:v>40175</c:v>
                </c:pt>
                <c:pt idx="4533">
                  <c:v>40176</c:v>
                </c:pt>
                <c:pt idx="4534">
                  <c:v>40177</c:v>
                </c:pt>
                <c:pt idx="4535">
                  <c:v>40178</c:v>
                </c:pt>
                <c:pt idx="4536">
                  <c:v>40179</c:v>
                </c:pt>
                <c:pt idx="4537">
                  <c:v>40180</c:v>
                </c:pt>
                <c:pt idx="4538">
                  <c:v>40181</c:v>
                </c:pt>
                <c:pt idx="4539">
                  <c:v>40182</c:v>
                </c:pt>
                <c:pt idx="4540">
                  <c:v>40183</c:v>
                </c:pt>
                <c:pt idx="4541">
                  <c:v>40184</c:v>
                </c:pt>
                <c:pt idx="4542">
                  <c:v>40185</c:v>
                </c:pt>
                <c:pt idx="4543">
                  <c:v>40186</c:v>
                </c:pt>
                <c:pt idx="4544">
                  <c:v>40187</c:v>
                </c:pt>
                <c:pt idx="4545">
                  <c:v>40188</c:v>
                </c:pt>
                <c:pt idx="4546">
                  <c:v>40189</c:v>
                </c:pt>
                <c:pt idx="4547">
                  <c:v>40190</c:v>
                </c:pt>
                <c:pt idx="4548">
                  <c:v>40191</c:v>
                </c:pt>
                <c:pt idx="4549">
                  <c:v>40192</c:v>
                </c:pt>
                <c:pt idx="4550">
                  <c:v>40193</c:v>
                </c:pt>
                <c:pt idx="4551">
                  <c:v>40194</c:v>
                </c:pt>
                <c:pt idx="4552">
                  <c:v>40195</c:v>
                </c:pt>
                <c:pt idx="4553">
                  <c:v>40196</c:v>
                </c:pt>
                <c:pt idx="4554">
                  <c:v>40197</c:v>
                </c:pt>
                <c:pt idx="4555">
                  <c:v>40198</c:v>
                </c:pt>
                <c:pt idx="4556">
                  <c:v>40199</c:v>
                </c:pt>
                <c:pt idx="4557">
                  <c:v>40200</c:v>
                </c:pt>
                <c:pt idx="4558">
                  <c:v>40201</c:v>
                </c:pt>
                <c:pt idx="4559">
                  <c:v>40202</c:v>
                </c:pt>
                <c:pt idx="4560">
                  <c:v>40203</c:v>
                </c:pt>
                <c:pt idx="4561">
                  <c:v>40204</c:v>
                </c:pt>
                <c:pt idx="4562">
                  <c:v>40205</c:v>
                </c:pt>
                <c:pt idx="4563">
                  <c:v>40206</c:v>
                </c:pt>
                <c:pt idx="4564">
                  <c:v>40207</c:v>
                </c:pt>
                <c:pt idx="4565">
                  <c:v>40208</c:v>
                </c:pt>
                <c:pt idx="4566">
                  <c:v>40209</c:v>
                </c:pt>
                <c:pt idx="4567">
                  <c:v>40210</c:v>
                </c:pt>
                <c:pt idx="4568">
                  <c:v>40211</c:v>
                </c:pt>
                <c:pt idx="4569">
                  <c:v>40212</c:v>
                </c:pt>
                <c:pt idx="4570">
                  <c:v>40213</c:v>
                </c:pt>
                <c:pt idx="4571">
                  <c:v>40214</c:v>
                </c:pt>
                <c:pt idx="4572">
                  <c:v>40215</c:v>
                </c:pt>
                <c:pt idx="4573">
                  <c:v>40216</c:v>
                </c:pt>
                <c:pt idx="4574">
                  <c:v>40217</c:v>
                </c:pt>
                <c:pt idx="4575">
                  <c:v>40218</c:v>
                </c:pt>
                <c:pt idx="4576">
                  <c:v>40219</c:v>
                </c:pt>
                <c:pt idx="4577">
                  <c:v>40220</c:v>
                </c:pt>
                <c:pt idx="4578">
                  <c:v>40221</c:v>
                </c:pt>
                <c:pt idx="4579">
                  <c:v>40222</c:v>
                </c:pt>
                <c:pt idx="4580">
                  <c:v>40223</c:v>
                </c:pt>
                <c:pt idx="4581">
                  <c:v>40224</c:v>
                </c:pt>
                <c:pt idx="4582">
                  <c:v>40225</c:v>
                </c:pt>
                <c:pt idx="4583">
                  <c:v>40226</c:v>
                </c:pt>
                <c:pt idx="4584">
                  <c:v>40227</c:v>
                </c:pt>
                <c:pt idx="4585">
                  <c:v>40228</c:v>
                </c:pt>
                <c:pt idx="4586">
                  <c:v>40229</c:v>
                </c:pt>
                <c:pt idx="4587">
                  <c:v>40230</c:v>
                </c:pt>
                <c:pt idx="4588">
                  <c:v>40231</c:v>
                </c:pt>
                <c:pt idx="4589">
                  <c:v>40232</c:v>
                </c:pt>
                <c:pt idx="4590">
                  <c:v>40233</c:v>
                </c:pt>
                <c:pt idx="4591">
                  <c:v>40234</c:v>
                </c:pt>
                <c:pt idx="4592">
                  <c:v>40235</c:v>
                </c:pt>
                <c:pt idx="4593">
                  <c:v>40236</c:v>
                </c:pt>
                <c:pt idx="4594">
                  <c:v>40237</c:v>
                </c:pt>
                <c:pt idx="4595">
                  <c:v>40238</c:v>
                </c:pt>
                <c:pt idx="4596">
                  <c:v>40239</c:v>
                </c:pt>
                <c:pt idx="4597">
                  <c:v>40240</c:v>
                </c:pt>
                <c:pt idx="4598">
                  <c:v>40241</c:v>
                </c:pt>
                <c:pt idx="4599">
                  <c:v>40242</c:v>
                </c:pt>
                <c:pt idx="4600">
                  <c:v>40243</c:v>
                </c:pt>
                <c:pt idx="4601">
                  <c:v>40244</c:v>
                </c:pt>
                <c:pt idx="4602">
                  <c:v>40245</c:v>
                </c:pt>
                <c:pt idx="4603">
                  <c:v>40246</c:v>
                </c:pt>
                <c:pt idx="4604">
                  <c:v>40247</c:v>
                </c:pt>
                <c:pt idx="4605">
                  <c:v>40248</c:v>
                </c:pt>
                <c:pt idx="4606">
                  <c:v>40249</c:v>
                </c:pt>
                <c:pt idx="4607">
                  <c:v>40250</c:v>
                </c:pt>
                <c:pt idx="4608">
                  <c:v>40251</c:v>
                </c:pt>
                <c:pt idx="4609">
                  <c:v>40252</c:v>
                </c:pt>
                <c:pt idx="4610">
                  <c:v>40253</c:v>
                </c:pt>
                <c:pt idx="4611">
                  <c:v>40254</c:v>
                </c:pt>
                <c:pt idx="4612">
                  <c:v>40255</c:v>
                </c:pt>
                <c:pt idx="4613">
                  <c:v>40256</c:v>
                </c:pt>
                <c:pt idx="4614">
                  <c:v>40257</c:v>
                </c:pt>
                <c:pt idx="4615">
                  <c:v>40258</c:v>
                </c:pt>
                <c:pt idx="4616">
                  <c:v>40259</c:v>
                </c:pt>
                <c:pt idx="4617">
                  <c:v>40260</c:v>
                </c:pt>
                <c:pt idx="4618">
                  <c:v>40261</c:v>
                </c:pt>
                <c:pt idx="4619">
                  <c:v>40262</c:v>
                </c:pt>
                <c:pt idx="4620">
                  <c:v>40263</c:v>
                </c:pt>
                <c:pt idx="4621">
                  <c:v>40264</c:v>
                </c:pt>
                <c:pt idx="4622">
                  <c:v>40265</c:v>
                </c:pt>
                <c:pt idx="4623">
                  <c:v>40266</c:v>
                </c:pt>
                <c:pt idx="4624">
                  <c:v>40267</c:v>
                </c:pt>
                <c:pt idx="4625">
                  <c:v>40268</c:v>
                </c:pt>
                <c:pt idx="4626">
                  <c:v>40269</c:v>
                </c:pt>
                <c:pt idx="4627">
                  <c:v>40270</c:v>
                </c:pt>
                <c:pt idx="4628">
                  <c:v>40271</c:v>
                </c:pt>
                <c:pt idx="4629">
                  <c:v>40272</c:v>
                </c:pt>
                <c:pt idx="4630">
                  <c:v>40273</c:v>
                </c:pt>
                <c:pt idx="4631">
                  <c:v>40274</c:v>
                </c:pt>
                <c:pt idx="4632">
                  <c:v>40275</c:v>
                </c:pt>
                <c:pt idx="4633">
                  <c:v>40276</c:v>
                </c:pt>
                <c:pt idx="4634">
                  <c:v>40277</c:v>
                </c:pt>
                <c:pt idx="4635">
                  <c:v>40278</c:v>
                </c:pt>
                <c:pt idx="4636">
                  <c:v>40279</c:v>
                </c:pt>
                <c:pt idx="4637">
                  <c:v>40280</c:v>
                </c:pt>
                <c:pt idx="4638">
                  <c:v>40281</c:v>
                </c:pt>
                <c:pt idx="4639">
                  <c:v>40282</c:v>
                </c:pt>
                <c:pt idx="4640">
                  <c:v>40283</c:v>
                </c:pt>
                <c:pt idx="4641">
                  <c:v>40284</c:v>
                </c:pt>
                <c:pt idx="4642">
                  <c:v>40285</c:v>
                </c:pt>
                <c:pt idx="4643">
                  <c:v>40286</c:v>
                </c:pt>
                <c:pt idx="4644">
                  <c:v>40287</c:v>
                </c:pt>
                <c:pt idx="4645">
                  <c:v>40288</c:v>
                </c:pt>
                <c:pt idx="4646">
                  <c:v>40289</c:v>
                </c:pt>
                <c:pt idx="4647">
                  <c:v>40290</c:v>
                </c:pt>
                <c:pt idx="4648">
                  <c:v>40291</c:v>
                </c:pt>
                <c:pt idx="4649">
                  <c:v>40292</c:v>
                </c:pt>
                <c:pt idx="4650">
                  <c:v>40293</c:v>
                </c:pt>
                <c:pt idx="4651">
                  <c:v>40294</c:v>
                </c:pt>
                <c:pt idx="4652">
                  <c:v>40295</c:v>
                </c:pt>
                <c:pt idx="4653">
                  <c:v>40296</c:v>
                </c:pt>
                <c:pt idx="4654">
                  <c:v>40297</c:v>
                </c:pt>
                <c:pt idx="4655">
                  <c:v>40298</c:v>
                </c:pt>
                <c:pt idx="4656">
                  <c:v>40299</c:v>
                </c:pt>
                <c:pt idx="4657">
                  <c:v>40300</c:v>
                </c:pt>
                <c:pt idx="4658">
                  <c:v>40301</c:v>
                </c:pt>
                <c:pt idx="4659">
                  <c:v>40302</c:v>
                </c:pt>
                <c:pt idx="4660">
                  <c:v>40303</c:v>
                </c:pt>
                <c:pt idx="4661">
                  <c:v>40304</c:v>
                </c:pt>
                <c:pt idx="4662">
                  <c:v>40305</c:v>
                </c:pt>
                <c:pt idx="4663">
                  <c:v>40306</c:v>
                </c:pt>
                <c:pt idx="4664">
                  <c:v>40307</c:v>
                </c:pt>
                <c:pt idx="4665">
                  <c:v>40308</c:v>
                </c:pt>
                <c:pt idx="4666">
                  <c:v>40309</c:v>
                </c:pt>
                <c:pt idx="4667">
                  <c:v>40310</c:v>
                </c:pt>
                <c:pt idx="4668">
                  <c:v>40311</c:v>
                </c:pt>
                <c:pt idx="4669">
                  <c:v>40312</c:v>
                </c:pt>
                <c:pt idx="4670">
                  <c:v>40313</c:v>
                </c:pt>
                <c:pt idx="4671">
                  <c:v>40314</c:v>
                </c:pt>
                <c:pt idx="4672">
                  <c:v>40315</c:v>
                </c:pt>
                <c:pt idx="4673">
                  <c:v>40316</c:v>
                </c:pt>
                <c:pt idx="4674">
                  <c:v>40317</c:v>
                </c:pt>
                <c:pt idx="4675">
                  <c:v>40318</c:v>
                </c:pt>
                <c:pt idx="4676">
                  <c:v>40319</c:v>
                </c:pt>
                <c:pt idx="4677">
                  <c:v>40320</c:v>
                </c:pt>
                <c:pt idx="4678">
                  <c:v>40321</c:v>
                </c:pt>
                <c:pt idx="4679">
                  <c:v>40322</c:v>
                </c:pt>
                <c:pt idx="4680">
                  <c:v>40323</c:v>
                </c:pt>
                <c:pt idx="4681">
                  <c:v>40324</c:v>
                </c:pt>
                <c:pt idx="4682">
                  <c:v>40325</c:v>
                </c:pt>
                <c:pt idx="4683">
                  <c:v>40326</c:v>
                </c:pt>
                <c:pt idx="4684">
                  <c:v>40327</c:v>
                </c:pt>
                <c:pt idx="4685">
                  <c:v>40328</c:v>
                </c:pt>
                <c:pt idx="4686">
                  <c:v>40329</c:v>
                </c:pt>
                <c:pt idx="4687">
                  <c:v>40330</c:v>
                </c:pt>
                <c:pt idx="4688">
                  <c:v>40331</c:v>
                </c:pt>
                <c:pt idx="4689">
                  <c:v>40332</c:v>
                </c:pt>
                <c:pt idx="4690">
                  <c:v>40333</c:v>
                </c:pt>
                <c:pt idx="4691">
                  <c:v>40334</c:v>
                </c:pt>
                <c:pt idx="4692">
                  <c:v>40335</c:v>
                </c:pt>
                <c:pt idx="4693">
                  <c:v>40336</c:v>
                </c:pt>
                <c:pt idx="4694">
                  <c:v>40337</c:v>
                </c:pt>
                <c:pt idx="4695">
                  <c:v>40338</c:v>
                </c:pt>
                <c:pt idx="4696">
                  <c:v>40339</c:v>
                </c:pt>
                <c:pt idx="4697">
                  <c:v>40340</c:v>
                </c:pt>
                <c:pt idx="4698">
                  <c:v>40341</c:v>
                </c:pt>
                <c:pt idx="4699">
                  <c:v>40342</c:v>
                </c:pt>
                <c:pt idx="4700">
                  <c:v>40343</c:v>
                </c:pt>
                <c:pt idx="4701">
                  <c:v>40344</c:v>
                </c:pt>
                <c:pt idx="4702">
                  <c:v>40345</c:v>
                </c:pt>
                <c:pt idx="4703">
                  <c:v>40346</c:v>
                </c:pt>
                <c:pt idx="4704">
                  <c:v>40347</c:v>
                </c:pt>
                <c:pt idx="4705">
                  <c:v>40348</c:v>
                </c:pt>
                <c:pt idx="4706">
                  <c:v>40349</c:v>
                </c:pt>
                <c:pt idx="4707">
                  <c:v>40350</c:v>
                </c:pt>
                <c:pt idx="4708">
                  <c:v>40351</c:v>
                </c:pt>
                <c:pt idx="4709">
                  <c:v>40352</c:v>
                </c:pt>
                <c:pt idx="4710">
                  <c:v>40353</c:v>
                </c:pt>
                <c:pt idx="4711">
                  <c:v>40354</c:v>
                </c:pt>
                <c:pt idx="4712">
                  <c:v>40355</c:v>
                </c:pt>
                <c:pt idx="4713">
                  <c:v>40356</c:v>
                </c:pt>
                <c:pt idx="4714">
                  <c:v>40357</c:v>
                </c:pt>
                <c:pt idx="4715">
                  <c:v>40358</c:v>
                </c:pt>
                <c:pt idx="4716">
                  <c:v>40359</c:v>
                </c:pt>
                <c:pt idx="4717">
                  <c:v>40360</c:v>
                </c:pt>
                <c:pt idx="4718">
                  <c:v>40361</c:v>
                </c:pt>
                <c:pt idx="4719">
                  <c:v>40362</c:v>
                </c:pt>
                <c:pt idx="4720">
                  <c:v>40363</c:v>
                </c:pt>
                <c:pt idx="4721">
                  <c:v>40364</c:v>
                </c:pt>
                <c:pt idx="4722">
                  <c:v>40365</c:v>
                </c:pt>
                <c:pt idx="4723">
                  <c:v>40366</c:v>
                </c:pt>
                <c:pt idx="4724">
                  <c:v>40367</c:v>
                </c:pt>
                <c:pt idx="4725">
                  <c:v>40368</c:v>
                </c:pt>
                <c:pt idx="4726">
                  <c:v>40369</c:v>
                </c:pt>
                <c:pt idx="4727">
                  <c:v>40370</c:v>
                </c:pt>
                <c:pt idx="4728">
                  <c:v>40371</c:v>
                </c:pt>
                <c:pt idx="4729">
                  <c:v>40372</c:v>
                </c:pt>
                <c:pt idx="4730">
                  <c:v>40373</c:v>
                </c:pt>
                <c:pt idx="4731">
                  <c:v>40374</c:v>
                </c:pt>
                <c:pt idx="4732">
                  <c:v>40375</c:v>
                </c:pt>
                <c:pt idx="4733">
                  <c:v>40376</c:v>
                </c:pt>
                <c:pt idx="4734">
                  <c:v>40377</c:v>
                </c:pt>
                <c:pt idx="4735">
                  <c:v>40378</c:v>
                </c:pt>
                <c:pt idx="4736">
                  <c:v>40379</c:v>
                </c:pt>
                <c:pt idx="4737">
                  <c:v>40380</c:v>
                </c:pt>
                <c:pt idx="4738">
                  <c:v>40381</c:v>
                </c:pt>
                <c:pt idx="4739">
                  <c:v>40382</c:v>
                </c:pt>
                <c:pt idx="4740">
                  <c:v>40383</c:v>
                </c:pt>
                <c:pt idx="4741">
                  <c:v>40384</c:v>
                </c:pt>
                <c:pt idx="4742">
                  <c:v>40385</c:v>
                </c:pt>
                <c:pt idx="4743">
                  <c:v>40386</c:v>
                </c:pt>
                <c:pt idx="4744">
                  <c:v>40387</c:v>
                </c:pt>
                <c:pt idx="4745">
                  <c:v>40388</c:v>
                </c:pt>
                <c:pt idx="4746">
                  <c:v>40389</c:v>
                </c:pt>
                <c:pt idx="4747">
                  <c:v>40390</c:v>
                </c:pt>
                <c:pt idx="4748">
                  <c:v>40391</c:v>
                </c:pt>
                <c:pt idx="4749">
                  <c:v>40392</c:v>
                </c:pt>
                <c:pt idx="4750">
                  <c:v>40393</c:v>
                </c:pt>
                <c:pt idx="4751">
                  <c:v>40394</c:v>
                </c:pt>
                <c:pt idx="4752">
                  <c:v>40395</c:v>
                </c:pt>
                <c:pt idx="4753">
                  <c:v>40396</c:v>
                </c:pt>
                <c:pt idx="4754">
                  <c:v>40397</c:v>
                </c:pt>
                <c:pt idx="4755">
                  <c:v>40398</c:v>
                </c:pt>
                <c:pt idx="4756">
                  <c:v>40399</c:v>
                </c:pt>
                <c:pt idx="4757">
                  <c:v>40400</c:v>
                </c:pt>
                <c:pt idx="4758">
                  <c:v>40401</c:v>
                </c:pt>
                <c:pt idx="4759">
                  <c:v>40402</c:v>
                </c:pt>
                <c:pt idx="4760">
                  <c:v>40403</c:v>
                </c:pt>
                <c:pt idx="4761">
                  <c:v>40404</c:v>
                </c:pt>
                <c:pt idx="4762">
                  <c:v>40405</c:v>
                </c:pt>
                <c:pt idx="4763">
                  <c:v>40406</c:v>
                </c:pt>
                <c:pt idx="4764">
                  <c:v>40407</c:v>
                </c:pt>
                <c:pt idx="4765">
                  <c:v>40408</c:v>
                </c:pt>
                <c:pt idx="4766">
                  <c:v>40409</c:v>
                </c:pt>
                <c:pt idx="4767">
                  <c:v>40410</c:v>
                </c:pt>
                <c:pt idx="4768">
                  <c:v>40411</c:v>
                </c:pt>
                <c:pt idx="4769">
                  <c:v>40412</c:v>
                </c:pt>
                <c:pt idx="4770">
                  <c:v>40413</c:v>
                </c:pt>
                <c:pt idx="4771">
                  <c:v>40414</c:v>
                </c:pt>
                <c:pt idx="4772">
                  <c:v>40415</c:v>
                </c:pt>
                <c:pt idx="4773">
                  <c:v>40416</c:v>
                </c:pt>
                <c:pt idx="4774">
                  <c:v>40417</c:v>
                </c:pt>
                <c:pt idx="4775">
                  <c:v>40418</c:v>
                </c:pt>
                <c:pt idx="4776">
                  <c:v>40419</c:v>
                </c:pt>
                <c:pt idx="4777">
                  <c:v>40420</c:v>
                </c:pt>
                <c:pt idx="4778">
                  <c:v>40421</c:v>
                </c:pt>
                <c:pt idx="4779">
                  <c:v>40422</c:v>
                </c:pt>
                <c:pt idx="4780">
                  <c:v>40423</c:v>
                </c:pt>
                <c:pt idx="4781">
                  <c:v>40424</c:v>
                </c:pt>
                <c:pt idx="4782">
                  <c:v>40425</c:v>
                </c:pt>
                <c:pt idx="4783">
                  <c:v>40426</c:v>
                </c:pt>
                <c:pt idx="4784">
                  <c:v>40427</c:v>
                </c:pt>
                <c:pt idx="4785">
                  <c:v>40428</c:v>
                </c:pt>
                <c:pt idx="4786">
                  <c:v>40429</c:v>
                </c:pt>
                <c:pt idx="4787">
                  <c:v>40430</c:v>
                </c:pt>
                <c:pt idx="4788">
                  <c:v>40431</c:v>
                </c:pt>
                <c:pt idx="4789">
                  <c:v>40432</c:v>
                </c:pt>
                <c:pt idx="4790">
                  <c:v>40433</c:v>
                </c:pt>
                <c:pt idx="4791">
                  <c:v>40434</c:v>
                </c:pt>
                <c:pt idx="4792">
                  <c:v>40435</c:v>
                </c:pt>
                <c:pt idx="4793">
                  <c:v>40436</c:v>
                </c:pt>
                <c:pt idx="4794">
                  <c:v>40437</c:v>
                </c:pt>
                <c:pt idx="4795">
                  <c:v>40438</c:v>
                </c:pt>
                <c:pt idx="4796">
                  <c:v>40439</c:v>
                </c:pt>
                <c:pt idx="4797">
                  <c:v>40440</c:v>
                </c:pt>
                <c:pt idx="4798">
                  <c:v>40441</c:v>
                </c:pt>
                <c:pt idx="4799">
                  <c:v>40442</c:v>
                </c:pt>
                <c:pt idx="4800">
                  <c:v>40443</c:v>
                </c:pt>
                <c:pt idx="4801">
                  <c:v>40444</c:v>
                </c:pt>
                <c:pt idx="4802">
                  <c:v>40445</c:v>
                </c:pt>
                <c:pt idx="4803">
                  <c:v>40446</c:v>
                </c:pt>
                <c:pt idx="4804">
                  <c:v>40447</c:v>
                </c:pt>
                <c:pt idx="4805">
                  <c:v>40448</c:v>
                </c:pt>
                <c:pt idx="4806">
                  <c:v>40449</c:v>
                </c:pt>
                <c:pt idx="4807">
                  <c:v>40450</c:v>
                </c:pt>
                <c:pt idx="4808">
                  <c:v>40451</c:v>
                </c:pt>
                <c:pt idx="4809">
                  <c:v>40452</c:v>
                </c:pt>
                <c:pt idx="4810">
                  <c:v>40453</c:v>
                </c:pt>
                <c:pt idx="4811">
                  <c:v>40454</c:v>
                </c:pt>
                <c:pt idx="4812">
                  <c:v>40455</c:v>
                </c:pt>
                <c:pt idx="4813">
                  <c:v>40456</c:v>
                </c:pt>
                <c:pt idx="4814">
                  <c:v>40457</c:v>
                </c:pt>
                <c:pt idx="4815">
                  <c:v>40458</c:v>
                </c:pt>
                <c:pt idx="4816">
                  <c:v>40459</c:v>
                </c:pt>
                <c:pt idx="4817">
                  <c:v>40460</c:v>
                </c:pt>
                <c:pt idx="4818">
                  <c:v>40461</c:v>
                </c:pt>
                <c:pt idx="4819">
                  <c:v>40462</c:v>
                </c:pt>
                <c:pt idx="4820">
                  <c:v>40463</c:v>
                </c:pt>
                <c:pt idx="4821">
                  <c:v>40464</c:v>
                </c:pt>
                <c:pt idx="4822">
                  <c:v>40465</c:v>
                </c:pt>
                <c:pt idx="4823">
                  <c:v>40466</c:v>
                </c:pt>
                <c:pt idx="4824">
                  <c:v>40467</c:v>
                </c:pt>
                <c:pt idx="4825">
                  <c:v>40468</c:v>
                </c:pt>
                <c:pt idx="4826">
                  <c:v>40469</c:v>
                </c:pt>
                <c:pt idx="4827">
                  <c:v>40470</c:v>
                </c:pt>
                <c:pt idx="4828">
                  <c:v>40471</c:v>
                </c:pt>
                <c:pt idx="4829">
                  <c:v>40472</c:v>
                </c:pt>
                <c:pt idx="4830">
                  <c:v>40473</c:v>
                </c:pt>
                <c:pt idx="4831">
                  <c:v>40474</c:v>
                </c:pt>
                <c:pt idx="4832">
                  <c:v>40475</c:v>
                </c:pt>
                <c:pt idx="4833">
                  <c:v>40476</c:v>
                </c:pt>
                <c:pt idx="4834">
                  <c:v>40477</c:v>
                </c:pt>
                <c:pt idx="4835">
                  <c:v>40478</c:v>
                </c:pt>
                <c:pt idx="4836">
                  <c:v>40479</c:v>
                </c:pt>
                <c:pt idx="4837">
                  <c:v>40480</c:v>
                </c:pt>
                <c:pt idx="4838">
                  <c:v>40481</c:v>
                </c:pt>
                <c:pt idx="4839">
                  <c:v>40482</c:v>
                </c:pt>
                <c:pt idx="4840">
                  <c:v>40483</c:v>
                </c:pt>
                <c:pt idx="4841">
                  <c:v>40484</c:v>
                </c:pt>
                <c:pt idx="4842">
                  <c:v>40485</c:v>
                </c:pt>
                <c:pt idx="4843">
                  <c:v>40486</c:v>
                </c:pt>
                <c:pt idx="4844">
                  <c:v>40487</c:v>
                </c:pt>
                <c:pt idx="4845">
                  <c:v>40488</c:v>
                </c:pt>
                <c:pt idx="4846">
                  <c:v>40489</c:v>
                </c:pt>
                <c:pt idx="4847">
                  <c:v>40490</c:v>
                </c:pt>
                <c:pt idx="4848">
                  <c:v>40491</c:v>
                </c:pt>
                <c:pt idx="4849">
                  <c:v>40492</c:v>
                </c:pt>
                <c:pt idx="4850">
                  <c:v>40493</c:v>
                </c:pt>
                <c:pt idx="4851">
                  <c:v>40494</c:v>
                </c:pt>
                <c:pt idx="4852">
                  <c:v>40495</c:v>
                </c:pt>
                <c:pt idx="4853">
                  <c:v>40496</c:v>
                </c:pt>
                <c:pt idx="4854">
                  <c:v>40497</c:v>
                </c:pt>
                <c:pt idx="4855">
                  <c:v>40498</c:v>
                </c:pt>
                <c:pt idx="4856">
                  <c:v>40499</c:v>
                </c:pt>
                <c:pt idx="4857">
                  <c:v>40500</c:v>
                </c:pt>
                <c:pt idx="4858">
                  <c:v>40501</c:v>
                </c:pt>
                <c:pt idx="4859">
                  <c:v>40502</c:v>
                </c:pt>
                <c:pt idx="4860">
                  <c:v>40503</c:v>
                </c:pt>
                <c:pt idx="4861">
                  <c:v>40504</c:v>
                </c:pt>
                <c:pt idx="4862">
                  <c:v>40505</c:v>
                </c:pt>
                <c:pt idx="4863">
                  <c:v>40506</c:v>
                </c:pt>
                <c:pt idx="4864">
                  <c:v>40507</c:v>
                </c:pt>
                <c:pt idx="4865">
                  <c:v>40508</c:v>
                </c:pt>
                <c:pt idx="4866">
                  <c:v>40509</c:v>
                </c:pt>
                <c:pt idx="4867">
                  <c:v>40510</c:v>
                </c:pt>
                <c:pt idx="4868">
                  <c:v>40511</c:v>
                </c:pt>
                <c:pt idx="4869">
                  <c:v>40512</c:v>
                </c:pt>
                <c:pt idx="4870">
                  <c:v>40513</c:v>
                </c:pt>
                <c:pt idx="4871">
                  <c:v>40514</c:v>
                </c:pt>
                <c:pt idx="4872">
                  <c:v>40515</c:v>
                </c:pt>
                <c:pt idx="4873">
                  <c:v>40516</c:v>
                </c:pt>
                <c:pt idx="4874">
                  <c:v>40517</c:v>
                </c:pt>
                <c:pt idx="4875">
                  <c:v>40518</c:v>
                </c:pt>
                <c:pt idx="4876">
                  <c:v>40519</c:v>
                </c:pt>
                <c:pt idx="4877">
                  <c:v>40520</c:v>
                </c:pt>
                <c:pt idx="4878">
                  <c:v>40521</c:v>
                </c:pt>
                <c:pt idx="4879">
                  <c:v>40522</c:v>
                </c:pt>
                <c:pt idx="4880">
                  <c:v>40523</c:v>
                </c:pt>
                <c:pt idx="4881">
                  <c:v>40524</c:v>
                </c:pt>
                <c:pt idx="4882">
                  <c:v>40525</c:v>
                </c:pt>
                <c:pt idx="4883">
                  <c:v>40526</c:v>
                </c:pt>
                <c:pt idx="4884">
                  <c:v>40527</c:v>
                </c:pt>
                <c:pt idx="4885">
                  <c:v>40528</c:v>
                </c:pt>
                <c:pt idx="4886">
                  <c:v>40529</c:v>
                </c:pt>
                <c:pt idx="4887">
                  <c:v>40530</c:v>
                </c:pt>
                <c:pt idx="4888">
                  <c:v>40531</c:v>
                </c:pt>
                <c:pt idx="4889">
                  <c:v>40532</c:v>
                </c:pt>
                <c:pt idx="4890">
                  <c:v>40533</c:v>
                </c:pt>
                <c:pt idx="4891">
                  <c:v>40534</c:v>
                </c:pt>
                <c:pt idx="4892">
                  <c:v>40535</c:v>
                </c:pt>
                <c:pt idx="4893">
                  <c:v>40536</c:v>
                </c:pt>
                <c:pt idx="4894">
                  <c:v>40537</c:v>
                </c:pt>
                <c:pt idx="4895">
                  <c:v>40538</c:v>
                </c:pt>
                <c:pt idx="4896">
                  <c:v>40539</c:v>
                </c:pt>
                <c:pt idx="4897">
                  <c:v>40540</c:v>
                </c:pt>
                <c:pt idx="4898">
                  <c:v>40541</c:v>
                </c:pt>
                <c:pt idx="4899">
                  <c:v>40542</c:v>
                </c:pt>
                <c:pt idx="4900">
                  <c:v>40543</c:v>
                </c:pt>
                <c:pt idx="4901">
                  <c:v>40544</c:v>
                </c:pt>
                <c:pt idx="4902">
                  <c:v>40545</c:v>
                </c:pt>
                <c:pt idx="4903">
                  <c:v>40546</c:v>
                </c:pt>
                <c:pt idx="4904">
                  <c:v>40547</c:v>
                </c:pt>
                <c:pt idx="4905">
                  <c:v>40548</c:v>
                </c:pt>
                <c:pt idx="4906">
                  <c:v>40549</c:v>
                </c:pt>
                <c:pt idx="4907">
                  <c:v>40550</c:v>
                </c:pt>
                <c:pt idx="4908">
                  <c:v>40551</c:v>
                </c:pt>
                <c:pt idx="4909">
                  <c:v>40552</c:v>
                </c:pt>
                <c:pt idx="4910">
                  <c:v>40553</c:v>
                </c:pt>
                <c:pt idx="4911">
                  <c:v>40554</c:v>
                </c:pt>
                <c:pt idx="4912">
                  <c:v>40555</c:v>
                </c:pt>
                <c:pt idx="4913">
                  <c:v>40556</c:v>
                </c:pt>
                <c:pt idx="4914">
                  <c:v>40557</c:v>
                </c:pt>
                <c:pt idx="4915">
                  <c:v>40558</c:v>
                </c:pt>
                <c:pt idx="4916">
                  <c:v>40559</c:v>
                </c:pt>
                <c:pt idx="4917">
                  <c:v>40560</c:v>
                </c:pt>
                <c:pt idx="4918">
                  <c:v>40561</c:v>
                </c:pt>
                <c:pt idx="4919">
                  <c:v>40562</c:v>
                </c:pt>
                <c:pt idx="4920">
                  <c:v>40563</c:v>
                </c:pt>
                <c:pt idx="4921">
                  <c:v>40564</c:v>
                </c:pt>
                <c:pt idx="4922">
                  <c:v>40565</c:v>
                </c:pt>
                <c:pt idx="4923">
                  <c:v>40566</c:v>
                </c:pt>
                <c:pt idx="4924">
                  <c:v>40567</c:v>
                </c:pt>
                <c:pt idx="4925">
                  <c:v>40568</c:v>
                </c:pt>
                <c:pt idx="4926">
                  <c:v>40569</c:v>
                </c:pt>
                <c:pt idx="4927">
                  <c:v>40570</c:v>
                </c:pt>
                <c:pt idx="4928">
                  <c:v>40571</c:v>
                </c:pt>
                <c:pt idx="4929">
                  <c:v>40572</c:v>
                </c:pt>
                <c:pt idx="4930">
                  <c:v>40573</c:v>
                </c:pt>
                <c:pt idx="4931">
                  <c:v>40574</c:v>
                </c:pt>
                <c:pt idx="4932">
                  <c:v>40575</c:v>
                </c:pt>
                <c:pt idx="4933">
                  <c:v>40576</c:v>
                </c:pt>
                <c:pt idx="4934">
                  <c:v>40577</c:v>
                </c:pt>
                <c:pt idx="4935">
                  <c:v>40578</c:v>
                </c:pt>
                <c:pt idx="4936">
                  <c:v>40579</c:v>
                </c:pt>
                <c:pt idx="4937">
                  <c:v>40580</c:v>
                </c:pt>
                <c:pt idx="4938">
                  <c:v>40581</c:v>
                </c:pt>
                <c:pt idx="4939">
                  <c:v>40582</c:v>
                </c:pt>
                <c:pt idx="4940">
                  <c:v>40583</c:v>
                </c:pt>
                <c:pt idx="4941">
                  <c:v>40584</c:v>
                </c:pt>
                <c:pt idx="4942">
                  <c:v>40585</c:v>
                </c:pt>
                <c:pt idx="4943">
                  <c:v>40586</c:v>
                </c:pt>
                <c:pt idx="4944">
                  <c:v>40587</c:v>
                </c:pt>
                <c:pt idx="4945">
                  <c:v>40588</c:v>
                </c:pt>
                <c:pt idx="4946">
                  <c:v>40589</c:v>
                </c:pt>
                <c:pt idx="4947">
                  <c:v>40590</c:v>
                </c:pt>
                <c:pt idx="4948">
                  <c:v>40591</c:v>
                </c:pt>
                <c:pt idx="4949">
                  <c:v>40592</c:v>
                </c:pt>
                <c:pt idx="4950">
                  <c:v>40593</c:v>
                </c:pt>
                <c:pt idx="4951">
                  <c:v>40594</c:v>
                </c:pt>
                <c:pt idx="4952">
                  <c:v>40595</c:v>
                </c:pt>
                <c:pt idx="4953">
                  <c:v>40596</c:v>
                </c:pt>
                <c:pt idx="4954">
                  <c:v>40597</c:v>
                </c:pt>
                <c:pt idx="4955">
                  <c:v>40598</c:v>
                </c:pt>
                <c:pt idx="4956">
                  <c:v>40599</c:v>
                </c:pt>
                <c:pt idx="4957">
                  <c:v>40600</c:v>
                </c:pt>
                <c:pt idx="4958">
                  <c:v>40601</c:v>
                </c:pt>
                <c:pt idx="4959">
                  <c:v>40602</c:v>
                </c:pt>
                <c:pt idx="4960">
                  <c:v>40603</c:v>
                </c:pt>
                <c:pt idx="4961">
                  <c:v>40604</c:v>
                </c:pt>
                <c:pt idx="4962">
                  <c:v>40605</c:v>
                </c:pt>
                <c:pt idx="4963">
                  <c:v>40606</c:v>
                </c:pt>
                <c:pt idx="4964">
                  <c:v>40607</c:v>
                </c:pt>
                <c:pt idx="4965">
                  <c:v>40608</c:v>
                </c:pt>
                <c:pt idx="4966">
                  <c:v>40609</c:v>
                </c:pt>
                <c:pt idx="4967">
                  <c:v>40610</c:v>
                </c:pt>
                <c:pt idx="4968">
                  <c:v>40611</c:v>
                </c:pt>
                <c:pt idx="4969">
                  <c:v>40612</c:v>
                </c:pt>
                <c:pt idx="4970">
                  <c:v>40613</c:v>
                </c:pt>
                <c:pt idx="4971">
                  <c:v>40614</c:v>
                </c:pt>
                <c:pt idx="4972">
                  <c:v>40615</c:v>
                </c:pt>
                <c:pt idx="4973">
                  <c:v>40616</c:v>
                </c:pt>
                <c:pt idx="4974">
                  <c:v>40617</c:v>
                </c:pt>
                <c:pt idx="4975">
                  <c:v>40618</c:v>
                </c:pt>
                <c:pt idx="4976">
                  <c:v>40619</c:v>
                </c:pt>
                <c:pt idx="4977">
                  <c:v>40620</c:v>
                </c:pt>
                <c:pt idx="4978">
                  <c:v>40621</c:v>
                </c:pt>
                <c:pt idx="4979">
                  <c:v>40622</c:v>
                </c:pt>
                <c:pt idx="4980">
                  <c:v>40623</c:v>
                </c:pt>
                <c:pt idx="4981">
                  <c:v>40624</c:v>
                </c:pt>
                <c:pt idx="4982">
                  <c:v>40625</c:v>
                </c:pt>
                <c:pt idx="4983">
                  <c:v>40626</c:v>
                </c:pt>
                <c:pt idx="4984">
                  <c:v>40627</c:v>
                </c:pt>
                <c:pt idx="4985">
                  <c:v>40628</c:v>
                </c:pt>
                <c:pt idx="4986">
                  <c:v>40629</c:v>
                </c:pt>
                <c:pt idx="4987">
                  <c:v>40630</c:v>
                </c:pt>
                <c:pt idx="4988">
                  <c:v>40631</c:v>
                </c:pt>
                <c:pt idx="4989">
                  <c:v>40632</c:v>
                </c:pt>
                <c:pt idx="4990">
                  <c:v>40633</c:v>
                </c:pt>
                <c:pt idx="4991">
                  <c:v>40634</c:v>
                </c:pt>
                <c:pt idx="4992">
                  <c:v>40635</c:v>
                </c:pt>
                <c:pt idx="4993">
                  <c:v>40636</c:v>
                </c:pt>
                <c:pt idx="4994">
                  <c:v>40637</c:v>
                </c:pt>
                <c:pt idx="4995">
                  <c:v>40638</c:v>
                </c:pt>
                <c:pt idx="4996">
                  <c:v>40639</c:v>
                </c:pt>
                <c:pt idx="4997">
                  <c:v>40640</c:v>
                </c:pt>
                <c:pt idx="4998">
                  <c:v>40641</c:v>
                </c:pt>
                <c:pt idx="4999">
                  <c:v>40642</c:v>
                </c:pt>
                <c:pt idx="5000">
                  <c:v>40643</c:v>
                </c:pt>
                <c:pt idx="5001">
                  <c:v>40644</c:v>
                </c:pt>
                <c:pt idx="5002">
                  <c:v>40645</c:v>
                </c:pt>
                <c:pt idx="5003">
                  <c:v>40646</c:v>
                </c:pt>
                <c:pt idx="5004">
                  <c:v>40647</c:v>
                </c:pt>
                <c:pt idx="5005">
                  <c:v>40648</c:v>
                </c:pt>
                <c:pt idx="5006">
                  <c:v>40649</c:v>
                </c:pt>
                <c:pt idx="5007">
                  <c:v>40650</c:v>
                </c:pt>
                <c:pt idx="5008">
                  <c:v>40651</c:v>
                </c:pt>
                <c:pt idx="5009">
                  <c:v>40652</c:v>
                </c:pt>
                <c:pt idx="5010">
                  <c:v>40653</c:v>
                </c:pt>
                <c:pt idx="5011">
                  <c:v>40654</c:v>
                </c:pt>
                <c:pt idx="5012">
                  <c:v>40655</c:v>
                </c:pt>
                <c:pt idx="5013">
                  <c:v>40656</c:v>
                </c:pt>
                <c:pt idx="5014">
                  <c:v>40657</c:v>
                </c:pt>
                <c:pt idx="5015">
                  <c:v>40658</c:v>
                </c:pt>
                <c:pt idx="5016">
                  <c:v>40659</c:v>
                </c:pt>
                <c:pt idx="5017">
                  <c:v>40660</c:v>
                </c:pt>
                <c:pt idx="5018">
                  <c:v>40661</c:v>
                </c:pt>
                <c:pt idx="5019">
                  <c:v>40662</c:v>
                </c:pt>
                <c:pt idx="5020">
                  <c:v>40663</c:v>
                </c:pt>
                <c:pt idx="5021">
                  <c:v>40664</c:v>
                </c:pt>
                <c:pt idx="5022">
                  <c:v>40665</c:v>
                </c:pt>
                <c:pt idx="5023">
                  <c:v>40666</c:v>
                </c:pt>
                <c:pt idx="5024">
                  <c:v>40667</c:v>
                </c:pt>
                <c:pt idx="5025">
                  <c:v>40668</c:v>
                </c:pt>
                <c:pt idx="5026">
                  <c:v>40669</c:v>
                </c:pt>
                <c:pt idx="5027">
                  <c:v>40670</c:v>
                </c:pt>
                <c:pt idx="5028">
                  <c:v>40671</c:v>
                </c:pt>
                <c:pt idx="5029">
                  <c:v>40672</c:v>
                </c:pt>
                <c:pt idx="5030">
                  <c:v>40673</c:v>
                </c:pt>
                <c:pt idx="5031">
                  <c:v>40674</c:v>
                </c:pt>
                <c:pt idx="5032">
                  <c:v>40675</c:v>
                </c:pt>
                <c:pt idx="5033">
                  <c:v>40676</c:v>
                </c:pt>
                <c:pt idx="5034">
                  <c:v>40677</c:v>
                </c:pt>
                <c:pt idx="5035">
                  <c:v>40678</c:v>
                </c:pt>
                <c:pt idx="5036">
                  <c:v>40679</c:v>
                </c:pt>
                <c:pt idx="5037">
                  <c:v>40680</c:v>
                </c:pt>
                <c:pt idx="5038">
                  <c:v>40681</c:v>
                </c:pt>
                <c:pt idx="5039">
                  <c:v>40682</c:v>
                </c:pt>
                <c:pt idx="5040">
                  <c:v>40683</c:v>
                </c:pt>
                <c:pt idx="5041">
                  <c:v>40684</c:v>
                </c:pt>
                <c:pt idx="5042">
                  <c:v>40685</c:v>
                </c:pt>
                <c:pt idx="5043">
                  <c:v>40686</c:v>
                </c:pt>
                <c:pt idx="5044">
                  <c:v>40687</c:v>
                </c:pt>
                <c:pt idx="5045">
                  <c:v>40688</c:v>
                </c:pt>
                <c:pt idx="5046">
                  <c:v>40689</c:v>
                </c:pt>
                <c:pt idx="5047">
                  <c:v>40690</c:v>
                </c:pt>
                <c:pt idx="5048">
                  <c:v>40691</c:v>
                </c:pt>
                <c:pt idx="5049">
                  <c:v>40692</c:v>
                </c:pt>
                <c:pt idx="5050">
                  <c:v>40693</c:v>
                </c:pt>
                <c:pt idx="5051">
                  <c:v>40694</c:v>
                </c:pt>
                <c:pt idx="5052">
                  <c:v>40695</c:v>
                </c:pt>
                <c:pt idx="5053">
                  <c:v>40696</c:v>
                </c:pt>
                <c:pt idx="5054">
                  <c:v>40697</c:v>
                </c:pt>
                <c:pt idx="5055">
                  <c:v>40698</c:v>
                </c:pt>
                <c:pt idx="5056">
                  <c:v>40699</c:v>
                </c:pt>
                <c:pt idx="5057">
                  <c:v>40700</c:v>
                </c:pt>
                <c:pt idx="5058">
                  <c:v>40701</c:v>
                </c:pt>
                <c:pt idx="5059">
                  <c:v>40702</c:v>
                </c:pt>
                <c:pt idx="5060">
                  <c:v>40703</c:v>
                </c:pt>
                <c:pt idx="5061">
                  <c:v>40704</c:v>
                </c:pt>
                <c:pt idx="5062">
                  <c:v>40705</c:v>
                </c:pt>
                <c:pt idx="5063">
                  <c:v>40706</c:v>
                </c:pt>
                <c:pt idx="5064">
                  <c:v>40707</c:v>
                </c:pt>
                <c:pt idx="5065">
                  <c:v>40708</c:v>
                </c:pt>
                <c:pt idx="5066">
                  <c:v>40709</c:v>
                </c:pt>
                <c:pt idx="5067">
                  <c:v>40710</c:v>
                </c:pt>
                <c:pt idx="5068">
                  <c:v>40711</c:v>
                </c:pt>
                <c:pt idx="5069">
                  <c:v>40712</c:v>
                </c:pt>
                <c:pt idx="5070">
                  <c:v>40713</c:v>
                </c:pt>
                <c:pt idx="5071">
                  <c:v>40714</c:v>
                </c:pt>
                <c:pt idx="5072">
                  <c:v>40715</c:v>
                </c:pt>
                <c:pt idx="5073">
                  <c:v>40716</c:v>
                </c:pt>
                <c:pt idx="5074">
                  <c:v>40717</c:v>
                </c:pt>
                <c:pt idx="5075">
                  <c:v>40718</c:v>
                </c:pt>
                <c:pt idx="5076">
                  <c:v>40719</c:v>
                </c:pt>
                <c:pt idx="5077">
                  <c:v>40720</c:v>
                </c:pt>
                <c:pt idx="5078">
                  <c:v>40721</c:v>
                </c:pt>
                <c:pt idx="5079">
                  <c:v>40722</c:v>
                </c:pt>
                <c:pt idx="5080">
                  <c:v>40723</c:v>
                </c:pt>
                <c:pt idx="5081">
                  <c:v>40724</c:v>
                </c:pt>
                <c:pt idx="5082">
                  <c:v>40725</c:v>
                </c:pt>
                <c:pt idx="5083">
                  <c:v>40726</c:v>
                </c:pt>
                <c:pt idx="5084">
                  <c:v>40727</c:v>
                </c:pt>
                <c:pt idx="5085">
                  <c:v>40728</c:v>
                </c:pt>
                <c:pt idx="5086">
                  <c:v>40729</c:v>
                </c:pt>
                <c:pt idx="5087">
                  <c:v>40730</c:v>
                </c:pt>
                <c:pt idx="5088">
                  <c:v>40731</c:v>
                </c:pt>
                <c:pt idx="5089">
                  <c:v>40732</c:v>
                </c:pt>
                <c:pt idx="5090">
                  <c:v>40733</c:v>
                </c:pt>
                <c:pt idx="5091">
                  <c:v>40734</c:v>
                </c:pt>
                <c:pt idx="5092">
                  <c:v>40735</c:v>
                </c:pt>
                <c:pt idx="5093">
                  <c:v>40736</c:v>
                </c:pt>
                <c:pt idx="5094">
                  <c:v>40737</c:v>
                </c:pt>
                <c:pt idx="5095">
                  <c:v>40738</c:v>
                </c:pt>
                <c:pt idx="5096">
                  <c:v>40739</c:v>
                </c:pt>
                <c:pt idx="5097">
                  <c:v>40740</c:v>
                </c:pt>
                <c:pt idx="5098">
                  <c:v>40741</c:v>
                </c:pt>
                <c:pt idx="5099">
                  <c:v>40742</c:v>
                </c:pt>
                <c:pt idx="5100">
                  <c:v>40743</c:v>
                </c:pt>
                <c:pt idx="5101">
                  <c:v>40744</c:v>
                </c:pt>
                <c:pt idx="5102">
                  <c:v>40745</c:v>
                </c:pt>
                <c:pt idx="5103">
                  <c:v>40746</c:v>
                </c:pt>
                <c:pt idx="5104">
                  <c:v>40747</c:v>
                </c:pt>
                <c:pt idx="5105">
                  <c:v>40748</c:v>
                </c:pt>
                <c:pt idx="5106">
                  <c:v>40749</c:v>
                </c:pt>
                <c:pt idx="5107">
                  <c:v>40750</c:v>
                </c:pt>
                <c:pt idx="5108">
                  <c:v>40751</c:v>
                </c:pt>
                <c:pt idx="5109">
                  <c:v>40752</c:v>
                </c:pt>
                <c:pt idx="5110">
                  <c:v>40753</c:v>
                </c:pt>
                <c:pt idx="5111">
                  <c:v>40754</c:v>
                </c:pt>
                <c:pt idx="5112">
                  <c:v>40755</c:v>
                </c:pt>
                <c:pt idx="5113">
                  <c:v>40756</c:v>
                </c:pt>
                <c:pt idx="5114">
                  <c:v>40757</c:v>
                </c:pt>
                <c:pt idx="5115">
                  <c:v>40758</c:v>
                </c:pt>
                <c:pt idx="5116">
                  <c:v>40759</c:v>
                </c:pt>
                <c:pt idx="5117">
                  <c:v>40760</c:v>
                </c:pt>
                <c:pt idx="5118">
                  <c:v>40761</c:v>
                </c:pt>
                <c:pt idx="5119">
                  <c:v>40762</c:v>
                </c:pt>
                <c:pt idx="5120">
                  <c:v>40763</c:v>
                </c:pt>
                <c:pt idx="5121">
                  <c:v>40764</c:v>
                </c:pt>
                <c:pt idx="5122">
                  <c:v>40765</c:v>
                </c:pt>
                <c:pt idx="5123">
                  <c:v>40766</c:v>
                </c:pt>
                <c:pt idx="5124">
                  <c:v>40767</c:v>
                </c:pt>
                <c:pt idx="5125">
                  <c:v>40768</c:v>
                </c:pt>
                <c:pt idx="5126">
                  <c:v>40769</c:v>
                </c:pt>
                <c:pt idx="5127">
                  <c:v>40770</c:v>
                </c:pt>
                <c:pt idx="5128">
                  <c:v>40771</c:v>
                </c:pt>
                <c:pt idx="5129">
                  <c:v>40772</c:v>
                </c:pt>
                <c:pt idx="5130">
                  <c:v>40773</c:v>
                </c:pt>
                <c:pt idx="5131">
                  <c:v>40774</c:v>
                </c:pt>
                <c:pt idx="5132">
                  <c:v>40775</c:v>
                </c:pt>
                <c:pt idx="5133">
                  <c:v>40776</c:v>
                </c:pt>
                <c:pt idx="5134">
                  <c:v>40777</c:v>
                </c:pt>
                <c:pt idx="5135">
                  <c:v>40778</c:v>
                </c:pt>
                <c:pt idx="5136">
                  <c:v>40779</c:v>
                </c:pt>
                <c:pt idx="5137">
                  <c:v>40780</c:v>
                </c:pt>
                <c:pt idx="5138">
                  <c:v>40781</c:v>
                </c:pt>
                <c:pt idx="5139">
                  <c:v>40782</c:v>
                </c:pt>
                <c:pt idx="5140">
                  <c:v>40783</c:v>
                </c:pt>
                <c:pt idx="5141">
                  <c:v>40784</c:v>
                </c:pt>
                <c:pt idx="5142">
                  <c:v>40785</c:v>
                </c:pt>
                <c:pt idx="5143">
                  <c:v>40786</c:v>
                </c:pt>
                <c:pt idx="5144">
                  <c:v>40787</c:v>
                </c:pt>
                <c:pt idx="5145">
                  <c:v>40788</c:v>
                </c:pt>
                <c:pt idx="5146">
                  <c:v>40789</c:v>
                </c:pt>
                <c:pt idx="5147">
                  <c:v>40790</c:v>
                </c:pt>
                <c:pt idx="5148">
                  <c:v>40791</c:v>
                </c:pt>
                <c:pt idx="5149">
                  <c:v>40792</c:v>
                </c:pt>
                <c:pt idx="5150">
                  <c:v>40793</c:v>
                </c:pt>
                <c:pt idx="5151">
                  <c:v>40794</c:v>
                </c:pt>
                <c:pt idx="5152">
                  <c:v>40795</c:v>
                </c:pt>
                <c:pt idx="5153">
                  <c:v>40796</c:v>
                </c:pt>
                <c:pt idx="5154">
                  <c:v>40797</c:v>
                </c:pt>
                <c:pt idx="5155">
                  <c:v>40798</c:v>
                </c:pt>
                <c:pt idx="5156">
                  <c:v>40799</c:v>
                </c:pt>
                <c:pt idx="5157">
                  <c:v>40800</c:v>
                </c:pt>
                <c:pt idx="5158">
                  <c:v>40801</c:v>
                </c:pt>
                <c:pt idx="5159">
                  <c:v>40802</c:v>
                </c:pt>
                <c:pt idx="5160">
                  <c:v>40803</c:v>
                </c:pt>
                <c:pt idx="5161">
                  <c:v>40804</c:v>
                </c:pt>
                <c:pt idx="5162">
                  <c:v>40805</c:v>
                </c:pt>
                <c:pt idx="5163">
                  <c:v>40806</c:v>
                </c:pt>
                <c:pt idx="5164">
                  <c:v>40807</c:v>
                </c:pt>
                <c:pt idx="5165">
                  <c:v>40808</c:v>
                </c:pt>
                <c:pt idx="5166">
                  <c:v>40809</c:v>
                </c:pt>
                <c:pt idx="5167">
                  <c:v>40810</c:v>
                </c:pt>
                <c:pt idx="5168">
                  <c:v>40811</c:v>
                </c:pt>
                <c:pt idx="5169">
                  <c:v>40812</c:v>
                </c:pt>
                <c:pt idx="5170">
                  <c:v>40813</c:v>
                </c:pt>
                <c:pt idx="5171">
                  <c:v>40814</c:v>
                </c:pt>
                <c:pt idx="5172">
                  <c:v>40815</c:v>
                </c:pt>
                <c:pt idx="5173">
                  <c:v>40816</c:v>
                </c:pt>
                <c:pt idx="5174">
                  <c:v>40817</c:v>
                </c:pt>
                <c:pt idx="5175">
                  <c:v>40818</c:v>
                </c:pt>
                <c:pt idx="5176">
                  <c:v>40819</c:v>
                </c:pt>
                <c:pt idx="5177">
                  <c:v>40820</c:v>
                </c:pt>
                <c:pt idx="5178">
                  <c:v>40821</c:v>
                </c:pt>
                <c:pt idx="5179">
                  <c:v>40822</c:v>
                </c:pt>
                <c:pt idx="5180">
                  <c:v>40823</c:v>
                </c:pt>
                <c:pt idx="5181">
                  <c:v>40824</c:v>
                </c:pt>
                <c:pt idx="5182">
                  <c:v>40825</c:v>
                </c:pt>
                <c:pt idx="5183">
                  <c:v>40826</c:v>
                </c:pt>
                <c:pt idx="5184">
                  <c:v>40827</c:v>
                </c:pt>
                <c:pt idx="5185">
                  <c:v>40828</c:v>
                </c:pt>
                <c:pt idx="5186">
                  <c:v>40829</c:v>
                </c:pt>
                <c:pt idx="5187">
                  <c:v>40830</c:v>
                </c:pt>
                <c:pt idx="5188">
                  <c:v>40831</c:v>
                </c:pt>
                <c:pt idx="5189">
                  <c:v>40832</c:v>
                </c:pt>
                <c:pt idx="5190">
                  <c:v>40833</c:v>
                </c:pt>
                <c:pt idx="5191">
                  <c:v>40834</c:v>
                </c:pt>
                <c:pt idx="5192">
                  <c:v>40835</c:v>
                </c:pt>
                <c:pt idx="5193">
                  <c:v>40836</c:v>
                </c:pt>
                <c:pt idx="5194">
                  <c:v>40837</c:v>
                </c:pt>
                <c:pt idx="5195">
                  <c:v>40838</c:v>
                </c:pt>
                <c:pt idx="5196">
                  <c:v>40839</c:v>
                </c:pt>
                <c:pt idx="5197">
                  <c:v>40840</c:v>
                </c:pt>
                <c:pt idx="5198">
                  <c:v>40841</c:v>
                </c:pt>
                <c:pt idx="5199">
                  <c:v>40842</c:v>
                </c:pt>
                <c:pt idx="5200">
                  <c:v>40843</c:v>
                </c:pt>
                <c:pt idx="5201">
                  <c:v>40844</c:v>
                </c:pt>
                <c:pt idx="5202">
                  <c:v>40845</c:v>
                </c:pt>
                <c:pt idx="5203">
                  <c:v>40846</c:v>
                </c:pt>
                <c:pt idx="5204">
                  <c:v>40847</c:v>
                </c:pt>
                <c:pt idx="5205">
                  <c:v>40848</c:v>
                </c:pt>
                <c:pt idx="5206">
                  <c:v>40849</c:v>
                </c:pt>
                <c:pt idx="5207">
                  <c:v>40850</c:v>
                </c:pt>
                <c:pt idx="5208">
                  <c:v>40851</c:v>
                </c:pt>
                <c:pt idx="5209">
                  <c:v>40852</c:v>
                </c:pt>
                <c:pt idx="5210">
                  <c:v>40853</c:v>
                </c:pt>
                <c:pt idx="5211">
                  <c:v>40854</c:v>
                </c:pt>
                <c:pt idx="5212">
                  <c:v>40855</c:v>
                </c:pt>
                <c:pt idx="5213">
                  <c:v>40856</c:v>
                </c:pt>
                <c:pt idx="5214">
                  <c:v>40857</c:v>
                </c:pt>
                <c:pt idx="5215">
                  <c:v>40858</c:v>
                </c:pt>
                <c:pt idx="5216">
                  <c:v>40859</c:v>
                </c:pt>
                <c:pt idx="5217">
                  <c:v>40860</c:v>
                </c:pt>
                <c:pt idx="5218">
                  <c:v>40861</c:v>
                </c:pt>
                <c:pt idx="5219">
                  <c:v>40862</c:v>
                </c:pt>
                <c:pt idx="5220">
                  <c:v>40863</c:v>
                </c:pt>
                <c:pt idx="5221">
                  <c:v>40864</c:v>
                </c:pt>
                <c:pt idx="5222">
                  <c:v>40865</c:v>
                </c:pt>
                <c:pt idx="5223">
                  <c:v>40866</c:v>
                </c:pt>
                <c:pt idx="5224">
                  <c:v>40867</c:v>
                </c:pt>
                <c:pt idx="5225">
                  <c:v>40868</c:v>
                </c:pt>
                <c:pt idx="5226">
                  <c:v>40869</c:v>
                </c:pt>
                <c:pt idx="5227">
                  <c:v>40870</c:v>
                </c:pt>
                <c:pt idx="5228">
                  <c:v>40871</c:v>
                </c:pt>
                <c:pt idx="5229">
                  <c:v>40872</c:v>
                </c:pt>
                <c:pt idx="5230">
                  <c:v>40873</c:v>
                </c:pt>
                <c:pt idx="5231">
                  <c:v>40874</c:v>
                </c:pt>
                <c:pt idx="5232">
                  <c:v>40875</c:v>
                </c:pt>
                <c:pt idx="5233">
                  <c:v>40876</c:v>
                </c:pt>
                <c:pt idx="5234">
                  <c:v>40877</c:v>
                </c:pt>
                <c:pt idx="5235">
                  <c:v>40878</c:v>
                </c:pt>
                <c:pt idx="5236">
                  <c:v>40879</c:v>
                </c:pt>
                <c:pt idx="5237">
                  <c:v>40880</c:v>
                </c:pt>
                <c:pt idx="5238">
                  <c:v>40881</c:v>
                </c:pt>
                <c:pt idx="5239">
                  <c:v>40882</c:v>
                </c:pt>
                <c:pt idx="5240">
                  <c:v>40883</c:v>
                </c:pt>
                <c:pt idx="5241">
                  <c:v>40884</c:v>
                </c:pt>
                <c:pt idx="5242">
                  <c:v>40885</c:v>
                </c:pt>
                <c:pt idx="5243">
                  <c:v>40886</c:v>
                </c:pt>
                <c:pt idx="5244">
                  <c:v>40887</c:v>
                </c:pt>
                <c:pt idx="5245">
                  <c:v>40888</c:v>
                </c:pt>
                <c:pt idx="5246">
                  <c:v>40889</c:v>
                </c:pt>
                <c:pt idx="5247">
                  <c:v>40890</c:v>
                </c:pt>
                <c:pt idx="5248">
                  <c:v>40891</c:v>
                </c:pt>
                <c:pt idx="5249">
                  <c:v>40892</c:v>
                </c:pt>
                <c:pt idx="5250">
                  <c:v>40893</c:v>
                </c:pt>
                <c:pt idx="5251">
                  <c:v>40894</c:v>
                </c:pt>
                <c:pt idx="5252">
                  <c:v>40895</c:v>
                </c:pt>
                <c:pt idx="5253">
                  <c:v>40896</c:v>
                </c:pt>
                <c:pt idx="5254">
                  <c:v>40897</c:v>
                </c:pt>
                <c:pt idx="5255">
                  <c:v>40898</c:v>
                </c:pt>
                <c:pt idx="5256">
                  <c:v>40899</c:v>
                </c:pt>
                <c:pt idx="5257">
                  <c:v>40900</c:v>
                </c:pt>
                <c:pt idx="5258">
                  <c:v>40901</c:v>
                </c:pt>
                <c:pt idx="5259">
                  <c:v>40902</c:v>
                </c:pt>
                <c:pt idx="5260">
                  <c:v>40903</c:v>
                </c:pt>
                <c:pt idx="5261">
                  <c:v>40904</c:v>
                </c:pt>
                <c:pt idx="5262">
                  <c:v>40905</c:v>
                </c:pt>
                <c:pt idx="5263">
                  <c:v>40906</c:v>
                </c:pt>
                <c:pt idx="5264">
                  <c:v>40907</c:v>
                </c:pt>
                <c:pt idx="5265">
                  <c:v>40908</c:v>
                </c:pt>
                <c:pt idx="5266">
                  <c:v>40909</c:v>
                </c:pt>
                <c:pt idx="5267">
                  <c:v>40910</c:v>
                </c:pt>
                <c:pt idx="5268">
                  <c:v>40911</c:v>
                </c:pt>
                <c:pt idx="5269">
                  <c:v>40912</c:v>
                </c:pt>
                <c:pt idx="5270">
                  <c:v>40913</c:v>
                </c:pt>
                <c:pt idx="5271">
                  <c:v>40914</c:v>
                </c:pt>
                <c:pt idx="5272">
                  <c:v>40915</c:v>
                </c:pt>
                <c:pt idx="5273">
                  <c:v>40916</c:v>
                </c:pt>
                <c:pt idx="5274">
                  <c:v>40917</c:v>
                </c:pt>
                <c:pt idx="5275">
                  <c:v>40918</c:v>
                </c:pt>
                <c:pt idx="5276">
                  <c:v>40919</c:v>
                </c:pt>
                <c:pt idx="5277">
                  <c:v>40920</c:v>
                </c:pt>
                <c:pt idx="5278">
                  <c:v>40921</c:v>
                </c:pt>
                <c:pt idx="5279">
                  <c:v>40922</c:v>
                </c:pt>
                <c:pt idx="5280">
                  <c:v>40923</c:v>
                </c:pt>
                <c:pt idx="5281">
                  <c:v>40924</c:v>
                </c:pt>
                <c:pt idx="5282">
                  <c:v>40925</c:v>
                </c:pt>
                <c:pt idx="5283">
                  <c:v>40926</c:v>
                </c:pt>
                <c:pt idx="5284">
                  <c:v>40927</c:v>
                </c:pt>
                <c:pt idx="5285">
                  <c:v>40928</c:v>
                </c:pt>
                <c:pt idx="5286">
                  <c:v>40929</c:v>
                </c:pt>
                <c:pt idx="5287">
                  <c:v>40930</c:v>
                </c:pt>
                <c:pt idx="5288">
                  <c:v>40931</c:v>
                </c:pt>
                <c:pt idx="5289">
                  <c:v>40932</c:v>
                </c:pt>
                <c:pt idx="5290">
                  <c:v>40933</c:v>
                </c:pt>
                <c:pt idx="5291">
                  <c:v>40934</c:v>
                </c:pt>
                <c:pt idx="5292">
                  <c:v>40935</c:v>
                </c:pt>
                <c:pt idx="5293">
                  <c:v>40936</c:v>
                </c:pt>
                <c:pt idx="5294">
                  <c:v>40937</c:v>
                </c:pt>
                <c:pt idx="5295">
                  <c:v>40938</c:v>
                </c:pt>
                <c:pt idx="5296">
                  <c:v>40939</c:v>
                </c:pt>
                <c:pt idx="5297">
                  <c:v>40940</c:v>
                </c:pt>
                <c:pt idx="5298">
                  <c:v>40941</c:v>
                </c:pt>
                <c:pt idx="5299">
                  <c:v>40942</c:v>
                </c:pt>
                <c:pt idx="5300">
                  <c:v>40943</c:v>
                </c:pt>
                <c:pt idx="5301">
                  <c:v>40944</c:v>
                </c:pt>
                <c:pt idx="5302">
                  <c:v>40945</c:v>
                </c:pt>
                <c:pt idx="5303">
                  <c:v>40946</c:v>
                </c:pt>
                <c:pt idx="5304">
                  <c:v>40947</c:v>
                </c:pt>
                <c:pt idx="5305">
                  <c:v>40948</c:v>
                </c:pt>
                <c:pt idx="5306">
                  <c:v>40949</c:v>
                </c:pt>
                <c:pt idx="5307">
                  <c:v>40950</c:v>
                </c:pt>
                <c:pt idx="5308">
                  <c:v>40951</c:v>
                </c:pt>
                <c:pt idx="5309">
                  <c:v>40952</c:v>
                </c:pt>
                <c:pt idx="5310">
                  <c:v>40953</c:v>
                </c:pt>
                <c:pt idx="5311">
                  <c:v>40954</c:v>
                </c:pt>
                <c:pt idx="5312">
                  <c:v>40955</c:v>
                </c:pt>
                <c:pt idx="5313">
                  <c:v>40956</c:v>
                </c:pt>
                <c:pt idx="5314">
                  <c:v>40957</c:v>
                </c:pt>
                <c:pt idx="5315">
                  <c:v>40958</c:v>
                </c:pt>
                <c:pt idx="5316">
                  <c:v>40959</c:v>
                </c:pt>
                <c:pt idx="5317">
                  <c:v>40960</c:v>
                </c:pt>
                <c:pt idx="5318">
                  <c:v>40961</c:v>
                </c:pt>
                <c:pt idx="5319">
                  <c:v>40962</c:v>
                </c:pt>
                <c:pt idx="5320">
                  <c:v>40963</c:v>
                </c:pt>
                <c:pt idx="5321">
                  <c:v>40964</c:v>
                </c:pt>
                <c:pt idx="5322">
                  <c:v>40965</c:v>
                </c:pt>
                <c:pt idx="5323">
                  <c:v>40966</c:v>
                </c:pt>
                <c:pt idx="5324">
                  <c:v>40967</c:v>
                </c:pt>
                <c:pt idx="5325">
                  <c:v>40968</c:v>
                </c:pt>
                <c:pt idx="5326">
                  <c:v>40969</c:v>
                </c:pt>
                <c:pt idx="5327">
                  <c:v>40970</c:v>
                </c:pt>
                <c:pt idx="5328">
                  <c:v>40971</c:v>
                </c:pt>
                <c:pt idx="5329">
                  <c:v>40972</c:v>
                </c:pt>
                <c:pt idx="5330">
                  <c:v>40973</c:v>
                </c:pt>
                <c:pt idx="5331">
                  <c:v>40974</c:v>
                </c:pt>
                <c:pt idx="5332">
                  <c:v>40975</c:v>
                </c:pt>
                <c:pt idx="5333">
                  <c:v>40976</c:v>
                </c:pt>
                <c:pt idx="5334">
                  <c:v>40977</c:v>
                </c:pt>
                <c:pt idx="5335">
                  <c:v>40978</c:v>
                </c:pt>
                <c:pt idx="5336">
                  <c:v>40979</c:v>
                </c:pt>
                <c:pt idx="5337">
                  <c:v>40980</c:v>
                </c:pt>
                <c:pt idx="5338">
                  <c:v>40981</c:v>
                </c:pt>
                <c:pt idx="5339">
                  <c:v>40982</c:v>
                </c:pt>
                <c:pt idx="5340">
                  <c:v>40983</c:v>
                </c:pt>
                <c:pt idx="5341">
                  <c:v>40984</c:v>
                </c:pt>
                <c:pt idx="5342">
                  <c:v>40985</c:v>
                </c:pt>
                <c:pt idx="5343">
                  <c:v>40986</c:v>
                </c:pt>
                <c:pt idx="5344">
                  <c:v>40987</c:v>
                </c:pt>
                <c:pt idx="5345">
                  <c:v>40988</c:v>
                </c:pt>
                <c:pt idx="5346">
                  <c:v>40989</c:v>
                </c:pt>
                <c:pt idx="5347">
                  <c:v>40990</c:v>
                </c:pt>
                <c:pt idx="5348">
                  <c:v>40991</c:v>
                </c:pt>
                <c:pt idx="5349">
                  <c:v>40992</c:v>
                </c:pt>
                <c:pt idx="5350">
                  <c:v>40993</c:v>
                </c:pt>
                <c:pt idx="5351">
                  <c:v>40994</c:v>
                </c:pt>
                <c:pt idx="5352">
                  <c:v>40995</c:v>
                </c:pt>
                <c:pt idx="5353">
                  <c:v>40996</c:v>
                </c:pt>
                <c:pt idx="5354">
                  <c:v>40997</c:v>
                </c:pt>
                <c:pt idx="5355">
                  <c:v>40998</c:v>
                </c:pt>
                <c:pt idx="5356">
                  <c:v>40999</c:v>
                </c:pt>
                <c:pt idx="5357">
                  <c:v>41000</c:v>
                </c:pt>
                <c:pt idx="5358">
                  <c:v>41001</c:v>
                </c:pt>
                <c:pt idx="5359">
                  <c:v>41002</c:v>
                </c:pt>
                <c:pt idx="5360">
                  <c:v>41003</c:v>
                </c:pt>
                <c:pt idx="5361">
                  <c:v>41004</c:v>
                </c:pt>
                <c:pt idx="5362">
                  <c:v>41005</c:v>
                </c:pt>
                <c:pt idx="5363">
                  <c:v>41006</c:v>
                </c:pt>
                <c:pt idx="5364">
                  <c:v>41007</c:v>
                </c:pt>
                <c:pt idx="5365">
                  <c:v>41008</c:v>
                </c:pt>
                <c:pt idx="5366">
                  <c:v>41009</c:v>
                </c:pt>
                <c:pt idx="5367">
                  <c:v>41010</c:v>
                </c:pt>
                <c:pt idx="5368">
                  <c:v>41011</c:v>
                </c:pt>
                <c:pt idx="5369">
                  <c:v>41012</c:v>
                </c:pt>
                <c:pt idx="5370">
                  <c:v>41013</c:v>
                </c:pt>
                <c:pt idx="5371">
                  <c:v>41014</c:v>
                </c:pt>
                <c:pt idx="5372">
                  <c:v>41015</c:v>
                </c:pt>
                <c:pt idx="5373">
                  <c:v>41016</c:v>
                </c:pt>
                <c:pt idx="5374">
                  <c:v>41017</c:v>
                </c:pt>
                <c:pt idx="5375">
                  <c:v>41018</c:v>
                </c:pt>
                <c:pt idx="5376">
                  <c:v>41019</c:v>
                </c:pt>
                <c:pt idx="5377">
                  <c:v>41020</c:v>
                </c:pt>
                <c:pt idx="5378">
                  <c:v>41021</c:v>
                </c:pt>
                <c:pt idx="5379">
                  <c:v>41022</c:v>
                </c:pt>
                <c:pt idx="5380">
                  <c:v>41023</c:v>
                </c:pt>
                <c:pt idx="5381">
                  <c:v>41024</c:v>
                </c:pt>
                <c:pt idx="5382">
                  <c:v>41025</c:v>
                </c:pt>
                <c:pt idx="5383">
                  <c:v>41026</c:v>
                </c:pt>
                <c:pt idx="5384">
                  <c:v>41027</c:v>
                </c:pt>
                <c:pt idx="5385">
                  <c:v>41028</c:v>
                </c:pt>
                <c:pt idx="5386">
                  <c:v>41029</c:v>
                </c:pt>
                <c:pt idx="5387">
                  <c:v>41030</c:v>
                </c:pt>
                <c:pt idx="5388">
                  <c:v>41031</c:v>
                </c:pt>
                <c:pt idx="5389">
                  <c:v>41032</c:v>
                </c:pt>
                <c:pt idx="5390">
                  <c:v>41033</c:v>
                </c:pt>
                <c:pt idx="5391">
                  <c:v>41034</c:v>
                </c:pt>
                <c:pt idx="5392">
                  <c:v>41035</c:v>
                </c:pt>
                <c:pt idx="5393">
                  <c:v>41036</c:v>
                </c:pt>
                <c:pt idx="5394">
                  <c:v>41037</c:v>
                </c:pt>
                <c:pt idx="5395">
                  <c:v>41038</c:v>
                </c:pt>
                <c:pt idx="5396">
                  <c:v>41039</c:v>
                </c:pt>
                <c:pt idx="5397">
                  <c:v>41040</c:v>
                </c:pt>
                <c:pt idx="5398">
                  <c:v>41041</c:v>
                </c:pt>
                <c:pt idx="5399">
                  <c:v>41042</c:v>
                </c:pt>
                <c:pt idx="5400">
                  <c:v>41043</c:v>
                </c:pt>
                <c:pt idx="5401">
                  <c:v>41044</c:v>
                </c:pt>
                <c:pt idx="5402">
                  <c:v>41045</c:v>
                </c:pt>
                <c:pt idx="5403">
                  <c:v>41046</c:v>
                </c:pt>
                <c:pt idx="5404">
                  <c:v>41047</c:v>
                </c:pt>
                <c:pt idx="5405">
                  <c:v>41048</c:v>
                </c:pt>
                <c:pt idx="5406">
                  <c:v>41049</c:v>
                </c:pt>
                <c:pt idx="5407">
                  <c:v>41050</c:v>
                </c:pt>
                <c:pt idx="5408">
                  <c:v>41051</c:v>
                </c:pt>
                <c:pt idx="5409">
                  <c:v>41052</c:v>
                </c:pt>
                <c:pt idx="5410">
                  <c:v>41053</c:v>
                </c:pt>
                <c:pt idx="5411">
                  <c:v>41054</c:v>
                </c:pt>
                <c:pt idx="5412">
                  <c:v>41055</c:v>
                </c:pt>
                <c:pt idx="5413">
                  <c:v>41056</c:v>
                </c:pt>
                <c:pt idx="5414">
                  <c:v>41057</c:v>
                </c:pt>
                <c:pt idx="5415">
                  <c:v>41058</c:v>
                </c:pt>
                <c:pt idx="5416">
                  <c:v>41059</c:v>
                </c:pt>
                <c:pt idx="5417">
                  <c:v>41060</c:v>
                </c:pt>
                <c:pt idx="5418">
                  <c:v>41061</c:v>
                </c:pt>
                <c:pt idx="5419">
                  <c:v>41062</c:v>
                </c:pt>
                <c:pt idx="5420">
                  <c:v>41063</c:v>
                </c:pt>
                <c:pt idx="5421">
                  <c:v>41064</c:v>
                </c:pt>
                <c:pt idx="5422">
                  <c:v>41065</c:v>
                </c:pt>
                <c:pt idx="5423">
                  <c:v>41066</c:v>
                </c:pt>
                <c:pt idx="5424">
                  <c:v>41067</c:v>
                </c:pt>
                <c:pt idx="5425">
                  <c:v>41068</c:v>
                </c:pt>
                <c:pt idx="5426">
                  <c:v>41069</c:v>
                </c:pt>
                <c:pt idx="5427">
                  <c:v>41070</c:v>
                </c:pt>
                <c:pt idx="5428">
                  <c:v>41071</c:v>
                </c:pt>
                <c:pt idx="5429">
                  <c:v>41072</c:v>
                </c:pt>
                <c:pt idx="5430">
                  <c:v>41073</c:v>
                </c:pt>
                <c:pt idx="5431">
                  <c:v>41074</c:v>
                </c:pt>
                <c:pt idx="5432">
                  <c:v>41075</c:v>
                </c:pt>
                <c:pt idx="5433">
                  <c:v>41076</c:v>
                </c:pt>
                <c:pt idx="5434">
                  <c:v>41077</c:v>
                </c:pt>
                <c:pt idx="5435">
                  <c:v>41078</c:v>
                </c:pt>
                <c:pt idx="5436">
                  <c:v>41079</c:v>
                </c:pt>
                <c:pt idx="5437">
                  <c:v>41080</c:v>
                </c:pt>
                <c:pt idx="5438">
                  <c:v>41081</c:v>
                </c:pt>
                <c:pt idx="5439">
                  <c:v>41082</c:v>
                </c:pt>
                <c:pt idx="5440">
                  <c:v>41083</c:v>
                </c:pt>
                <c:pt idx="5441">
                  <c:v>41084</c:v>
                </c:pt>
                <c:pt idx="5442">
                  <c:v>41085</c:v>
                </c:pt>
                <c:pt idx="5443">
                  <c:v>41086</c:v>
                </c:pt>
                <c:pt idx="5444">
                  <c:v>41087</c:v>
                </c:pt>
                <c:pt idx="5445">
                  <c:v>41088</c:v>
                </c:pt>
                <c:pt idx="5446">
                  <c:v>41089</c:v>
                </c:pt>
                <c:pt idx="5447">
                  <c:v>41090</c:v>
                </c:pt>
                <c:pt idx="5448">
                  <c:v>41091</c:v>
                </c:pt>
                <c:pt idx="5449">
                  <c:v>41092</c:v>
                </c:pt>
                <c:pt idx="5450">
                  <c:v>41093</c:v>
                </c:pt>
                <c:pt idx="5451">
                  <c:v>41094</c:v>
                </c:pt>
                <c:pt idx="5452">
                  <c:v>41095</c:v>
                </c:pt>
                <c:pt idx="5453">
                  <c:v>41096</c:v>
                </c:pt>
                <c:pt idx="5454">
                  <c:v>41097</c:v>
                </c:pt>
                <c:pt idx="5455">
                  <c:v>41098</c:v>
                </c:pt>
                <c:pt idx="5456">
                  <c:v>41099</c:v>
                </c:pt>
                <c:pt idx="5457">
                  <c:v>41100</c:v>
                </c:pt>
                <c:pt idx="5458">
                  <c:v>41101</c:v>
                </c:pt>
                <c:pt idx="5459">
                  <c:v>41102</c:v>
                </c:pt>
                <c:pt idx="5460">
                  <c:v>41103</c:v>
                </c:pt>
                <c:pt idx="5461">
                  <c:v>41104</c:v>
                </c:pt>
                <c:pt idx="5462">
                  <c:v>41105</c:v>
                </c:pt>
                <c:pt idx="5463">
                  <c:v>41106</c:v>
                </c:pt>
                <c:pt idx="5464">
                  <c:v>41107</c:v>
                </c:pt>
                <c:pt idx="5465">
                  <c:v>41108</c:v>
                </c:pt>
                <c:pt idx="5466">
                  <c:v>41109</c:v>
                </c:pt>
                <c:pt idx="5467">
                  <c:v>41110</c:v>
                </c:pt>
                <c:pt idx="5468">
                  <c:v>41111</c:v>
                </c:pt>
                <c:pt idx="5469">
                  <c:v>41112</c:v>
                </c:pt>
                <c:pt idx="5470">
                  <c:v>41113</c:v>
                </c:pt>
                <c:pt idx="5471">
                  <c:v>41114</c:v>
                </c:pt>
                <c:pt idx="5472">
                  <c:v>41115</c:v>
                </c:pt>
                <c:pt idx="5473">
                  <c:v>41116</c:v>
                </c:pt>
                <c:pt idx="5474">
                  <c:v>41117</c:v>
                </c:pt>
                <c:pt idx="5475">
                  <c:v>41118</c:v>
                </c:pt>
                <c:pt idx="5476">
                  <c:v>41119</c:v>
                </c:pt>
                <c:pt idx="5477">
                  <c:v>41120</c:v>
                </c:pt>
                <c:pt idx="5478">
                  <c:v>41121</c:v>
                </c:pt>
                <c:pt idx="5479">
                  <c:v>41122</c:v>
                </c:pt>
                <c:pt idx="5480">
                  <c:v>41123</c:v>
                </c:pt>
                <c:pt idx="5481">
                  <c:v>41124</c:v>
                </c:pt>
                <c:pt idx="5482">
                  <c:v>41125</c:v>
                </c:pt>
                <c:pt idx="5483">
                  <c:v>41126</c:v>
                </c:pt>
                <c:pt idx="5484">
                  <c:v>41127</c:v>
                </c:pt>
                <c:pt idx="5485">
                  <c:v>41128</c:v>
                </c:pt>
                <c:pt idx="5486">
                  <c:v>41129</c:v>
                </c:pt>
                <c:pt idx="5487">
                  <c:v>41130</c:v>
                </c:pt>
                <c:pt idx="5488">
                  <c:v>41131</c:v>
                </c:pt>
                <c:pt idx="5489">
                  <c:v>41132</c:v>
                </c:pt>
                <c:pt idx="5490">
                  <c:v>41133</c:v>
                </c:pt>
                <c:pt idx="5491">
                  <c:v>41134</c:v>
                </c:pt>
                <c:pt idx="5492">
                  <c:v>41135</c:v>
                </c:pt>
                <c:pt idx="5493">
                  <c:v>41136</c:v>
                </c:pt>
                <c:pt idx="5494">
                  <c:v>41137</c:v>
                </c:pt>
                <c:pt idx="5495">
                  <c:v>41138</c:v>
                </c:pt>
                <c:pt idx="5496">
                  <c:v>41139</c:v>
                </c:pt>
                <c:pt idx="5497">
                  <c:v>41140</c:v>
                </c:pt>
                <c:pt idx="5498">
                  <c:v>41141</c:v>
                </c:pt>
                <c:pt idx="5499">
                  <c:v>41142</c:v>
                </c:pt>
                <c:pt idx="5500">
                  <c:v>41143</c:v>
                </c:pt>
                <c:pt idx="5501">
                  <c:v>41144</c:v>
                </c:pt>
                <c:pt idx="5502">
                  <c:v>41145</c:v>
                </c:pt>
                <c:pt idx="5503">
                  <c:v>41146</c:v>
                </c:pt>
                <c:pt idx="5504">
                  <c:v>41147</c:v>
                </c:pt>
                <c:pt idx="5505">
                  <c:v>41148</c:v>
                </c:pt>
                <c:pt idx="5506">
                  <c:v>41149</c:v>
                </c:pt>
                <c:pt idx="5507">
                  <c:v>41150</c:v>
                </c:pt>
                <c:pt idx="5508">
                  <c:v>41151</c:v>
                </c:pt>
                <c:pt idx="5509">
                  <c:v>41152</c:v>
                </c:pt>
                <c:pt idx="5510">
                  <c:v>41153</c:v>
                </c:pt>
                <c:pt idx="5511">
                  <c:v>41154</c:v>
                </c:pt>
                <c:pt idx="5512">
                  <c:v>41155</c:v>
                </c:pt>
                <c:pt idx="5513">
                  <c:v>41156</c:v>
                </c:pt>
                <c:pt idx="5514">
                  <c:v>41157</c:v>
                </c:pt>
                <c:pt idx="5515">
                  <c:v>41158</c:v>
                </c:pt>
                <c:pt idx="5516">
                  <c:v>41159</c:v>
                </c:pt>
                <c:pt idx="5517">
                  <c:v>41160</c:v>
                </c:pt>
                <c:pt idx="5518">
                  <c:v>41161</c:v>
                </c:pt>
                <c:pt idx="5519">
                  <c:v>41162</c:v>
                </c:pt>
                <c:pt idx="5520">
                  <c:v>41163</c:v>
                </c:pt>
                <c:pt idx="5521">
                  <c:v>41164</c:v>
                </c:pt>
                <c:pt idx="5522">
                  <c:v>41165</c:v>
                </c:pt>
                <c:pt idx="5523">
                  <c:v>41166</c:v>
                </c:pt>
                <c:pt idx="5524">
                  <c:v>41167</c:v>
                </c:pt>
                <c:pt idx="5525">
                  <c:v>41168</c:v>
                </c:pt>
                <c:pt idx="5526">
                  <c:v>41169</c:v>
                </c:pt>
                <c:pt idx="5527">
                  <c:v>41170</c:v>
                </c:pt>
                <c:pt idx="5528">
                  <c:v>41171</c:v>
                </c:pt>
                <c:pt idx="5529">
                  <c:v>41172</c:v>
                </c:pt>
                <c:pt idx="5530">
                  <c:v>41173</c:v>
                </c:pt>
                <c:pt idx="5531">
                  <c:v>41174</c:v>
                </c:pt>
                <c:pt idx="5532">
                  <c:v>41175</c:v>
                </c:pt>
                <c:pt idx="5533">
                  <c:v>41176</c:v>
                </c:pt>
                <c:pt idx="5534">
                  <c:v>41177</c:v>
                </c:pt>
                <c:pt idx="5535">
                  <c:v>41178</c:v>
                </c:pt>
                <c:pt idx="5536">
                  <c:v>41179</c:v>
                </c:pt>
                <c:pt idx="5537">
                  <c:v>41180</c:v>
                </c:pt>
                <c:pt idx="5538">
                  <c:v>41181</c:v>
                </c:pt>
                <c:pt idx="5539">
                  <c:v>41182</c:v>
                </c:pt>
                <c:pt idx="5540">
                  <c:v>41183</c:v>
                </c:pt>
                <c:pt idx="5541">
                  <c:v>41184</c:v>
                </c:pt>
                <c:pt idx="5542">
                  <c:v>41185</c:v>
                </c:pt>
                <c:pt idx="5543">
                  <c:v>41186</c:v>
                </c:pt>
                <c:pt idx="5544">
                  <c:v>41187</c:v>
                </c:pt>
                <c:pt idx="5545">
                  <c:v>41188</c:v>
                </c:pt>
                <c:pt idx="5546">
                  <c:v>41189</c:v>
                </c:pt>
                <c:pt idx="5547">
                  <c:v>41190</c:v>
                </c:pt>
                <c:pt idx="5548">
                  <c:v>41191</c:v>
                </c:pt>
                <c:pt idx="5549">
                  <c:v>41192</c:v>
                </c:pt>
                <c:pt idx="5550">
                  <c:v>41193</c:v>
                </c:pt>
                <c:pt idx="5551">
                  <c:v>41194</c:v>
                </c:pt>
                <c:pt idx="5552">
                  <c:v>41195</c:v>
                </c:pt>
                <c:pt idx="5553">
                  <c:v>41196</c:v>
                </c:pt>
                <c:pt idx="5554">
                  <c:v>41197</c:v>
                </c:pt>
                <c:pt idx="5555">
                  <c:v>41198</c:v>
                </c:pt>
                <c:pt idx="5556">
                  <c:v>41199</c:v>
                </c:pt>
                <c:pt idx="5557">
                  <c:v>41200</c:v>
                </c:pt>
                <c:pt idx="5558">
                  <c:v>41201</c:v>
                </c:pt>
                <c:pt idx="5559">
                  <c:v>41202</c:v>
                </c:pt>
                <c:pt idx="5560">
                  <c:v>41203</c:v>
                </c:pt>
                <c:pt idx="5561">
                  <c:v>41204</c:v>
                </c:pt>
                <c:pt idx="5562">
                  <c:v>41205</c:v>
                </c:pt>
                <c:pt idx="5563">
                  <c:v>41206</c:v>
                </c:pt>
                <c:pt idx="5564">
                  <c:v>41207</c:v>
                </c:pt>
                <c:pt idx="5565">
                  <c:v>41208</c:v>
                </c:pt>
                <c:pt idx="5566">
                  <c:v>41209</c:v>
                </c:pt>
                <c:pt idx="5567">
                  <c:v>41210</c:v>
                </c:pt>
                <c:pt idx="5568">
                  <c:v>41211</c:v>
                </c:pt>
                <c:pt idx="5569">
                  <c:v>41212</c:v>
                </c:pt>
                <c:pt idx="5570">
                  <c:v>41213</c:v>
                </c:pt>
                <c:pt idx="5571">
                  <c:v>41214</c:v>
                </c:pt>
                <c:pt idx="5572">
                  <c:v>41215</c:v>
                </c:pt>
                <c:pt idx="5573">
                  <c:v>41216</c:v>
                </c:pt>
                <c:pt idx="5574">
                  <c:v>41217</c:v>
                </c:pt>
                <c:pt idx="5575">
                  <c:v>41218</c:v>
                </c:pt>
                <c:pt idx="5576">
                  <c:v>41219</c:v>
                </c:pt>
                <c:pt idx="5577">
                  <c:v>41220</c:v>
                </c:pt>
                <c:pt idx="5578">
                  <c:v>41221</c:v>
                </c:pt>
                <c:pt idx="5579">
                  <c:v>41222</c:v>
                </c:pt>
                <c:pt idx="5580">
                  <c:v>41223</c:v>
                </c:pt>
                <c:pt idx="5581">
                  <c:v>41224</c:v>
                </c:pt>
                <c:pt idx="5582">
                  <c:v>41225</c:v>
                </c:pt>
                <c:pt idx="5583">
                  <c:v>41226</c:v>
                </c:pt>
                <c:pt idx="5584">
                  <c:v>41227</c:v>
                </c:pt>
                <c:pt idx="5585">
                  <c:v>41228</c:v>
                </c:pt>
                <c:pt idx="5586">
                  <c:v>41229</c:v>
                </c:pt>
                <c:pt idx="5587">
                  <c:v>41230</c:v>
                </c:pt>
                <c:pt idx="5588">
                  <c:v>41231</c:v>
                </c:pt>
                <c:pt idx="5589">
                  <c:v>41232</c:v>
                </c:pt>
                <c:pt idx="5590">
                  <c:v>41233</c:v>
                </c:pt>
                <c:pt idx="5591">
                  <c:v>41234</c:v>
                </c:pt>
                <c:pt idx="5592">
                  <c:v>41235</c:v>
                </c:pt>
                <c:pt idx="5593">
                  <c:v>41236</c:v>
                </c:pt>
                <c:pt idx="5594">
                  <c:v>41237</c:v>
                </c:pt>
                <c:pt idx="5595">
                  <c:v>41238</c:v>
                </c:pt>
                <c:pt idx="5596">
                  <c:v>41239</c:v>
                </c:pt>
                <c:pt idx="5597">
                  <c:v>41240</c:v>
                </c:pt>
                <c:pt idx="5598">
                  <c:v>41241</c:v>
                </c:pt>
                <c:pt idx="5599">
                  <c:v>41242</c:v>
                </c:pt>
                <c:pt idx="5600">
                  <c:v>41243</c:v>
                </c:pt>
                <c:pt idx="5601">
                  <c:v>41244</c:v>
                </c:pt>
                <c:pt idx="5602">
                  <c:v>41245</c:v>
                </c:pt>
                <c:pt idx="5603">
                  <c:v>41246</c:v>
                </c:pt>
                <c:pt idx="5604">
                  <c:v>41247</c:v>
                </c:pt>
                <c:pt idx="5605">
                  <c:v>41248</c:v>
                </c:pt>
                <c:pt idx="5606">
                  <c:v>41249</c:v>
                </c:pt>
                <c:pt idx="5607">
                  <c:v>41250</c:v>
                </c:pt>
                <c:pt idx="5608">
                  <c:v>41251</c:v>
                </c:pt>
                <c:pt idx="5609">
                  <c:v>41252</c:v>
                </c:pt>
                <c:pt idx="5610">
                  <c:v>41253</c:v>
                </c:pt>
                <c:pt idx="5611">
                  <c:v>41254</c:v>
                </c:pt>
                <c:pt idx="5612">
                  <c:v>41255</c:v>
                </c:pt>
                <c:pt idx="5613">
                  <c:v>41256</c:v>
                </c:pt>
                <c:pt idx="5614">
                  <c:v>41257</c:v>
                </c:pt>
                <c:pt idx="5615">
                  <c:v>41258</c:v>
                </c:pt>
                <c:pt idx="5616">
                  <c:v>41259</c:v>
                </c:pt>
                <c:pt idx="5617">
                  <c:v>41260</c:v>
                </c:pt>
                <c:pt idx="5618">
                  <c:v>41261</c:v>
                </c:pt>
                <c:pt idx="5619">
                  <c:v>41262</c:v>
                </c:pt>
                <c:pt idx="5620">
                  <c:v>41263</c:v>
                </c:pt>
                <c:pt idx="5621">
                  <c:v>41264</c:v>
                </c:pt>
                <c:pt idx="5622">
                  <c:v>41265</c:v>
                </c:pt>
                <c:pt idx="5623">
                  <c:v>41266</c:v>
                </c:pt>
                <c:pt idx="5624">
                  <c:v>41267</c:v>
                </c:pt>
                <c:pt idx="5625">
                  <c:v>41268</c:v>
                </c:pt>
                <c:pt idx="5626">
                  <c:v>41269</c:v>
                </c:pt>
                <c:pt idx="5627">
                  <c:v>41270</c:v>
                </c:pt>
                <c:pt idx="5628">
                  <c:v>41271</c:v>
                </c:pt>
                <c:pt idx="5629">
                  <c:v>41272</c:v>
                </c:pt>
                <c:pt idx="5630">
                  <c:v>41273</c:v>
                </c:pt>
                <c:pt idx="5631">
                  <c:v>41274</c:v>
                </c:pt>
                <c:pt idx="5632">
                  <c:v>41275</c:v>
                </c:pt>
                <c:pt idx="5633">
                  <c:v>41276</c:v>
                </c:pt>
                <c:pt idx="5634">
                  <c:v>41277</c:v>
                </c:pt>
                <c:pt idx="5635">
                  <c:v>41278</c:v>
                </c:pt>
                <c:pt idx="5636">
                  <c:v>41279</c:v>
                </c:pt>
                <c:pt idx="5637">
                  <c:v>41280</c:v>
                </c:pt>
                <c:pt idx="5638">
                  <c:v>41281</c:v>
                </c:pt>
                <c:pt idx="5639">
                  <c:v>41282</c:v>
                </c:pt>
                <c:pt idx="5640">
                  <c:v>41283</c:v>
                </c:pt>
                <c:pt idx="5641">
                  <c:v>41284</c:v>
                </c:pt>
                <c:pt idx="5642">
                  <c:v>41285</c:v>
                </c:pt>
                <c:pt idx="5643">
                  <c:v>41286</c:v>
                </c:pt>
                <c:pt idx="5644">
                  <c:v>41287</c:v>
                </c:pt>
                <c:pt idx="5645">
                  <c:v>41288</c:v>
                </c:pt>
                <c:pt idx="5646">
                  <c:v>41289</c:v>
                </c:pt>
                <c:pt idx="5647">
                  <c:v>41290</c:v>
                </c:pt>
                <c:pt idx="5648">
                  <c:v>41291</c:v>
                </c:pt>
                <c:pt idx="5649">
                  <c:v>41292</c:v>
                </c:pt>
                <c:pt idx="5650">
                  <c:v>41293</c:v>
                </c:pt>
                <c:pt idx="5651">
                  <c:v>41294</c:v>
                </c:pt>
                <c:pt idx="5652">
                  <c:v>41295</c:v>
                </c:pt>
                <c:pt idx="5653">
                  <c:v>41296</c:v>
                </c:pt>
                <c:pt idx="5654">
                  <c:v>41297</c:v>
                </c:pt>
                <c:pt idx="5655">
                  <c:v>41298</c:v>
                </c:pt>
                <c:pt idx="5656">
                  <c:v>41299</c:v>
                </c:pt>
                <c:pt idx="5657">
                  <c:v>41300</c:v>
                </c:pt>
                <c:pt idx="5658">
                  <c:v>41301</c:v>
                </c:pt>
                <c:pt idx="5659">
                  <c:v>41302</c:v>
                </c:pt>
                <c:pt idx="5660">
                  <c:v>41303</c:v>
                </c:pt>
                <c:pt idx="5661">
                  <c:v>41304</c:v>
                </c:pt>
                <c:pt idx="5662">
                  <c:v>41305</c:v>
                </c:pt>
                <c:pt idx="5663">
                  <c:v>41306</c:v>
                </c:pt>
                <c:pt idx="5664">
                  <c:v>41307</c:v>
                </c:pt>
                <c:pt idx="5665">
                  <c:v>41308</c:v>
                </c:pt>
                <c:pt idx="5666">
                  <c:v>41309</c:v>
                </c:pt>
                <c:pt idx="5667">
                  <c:v>41310</c:v>
                </c:pt>
                <c:pt idx="5668">
                  <c:v>41311</c:v>
                </c:pt>
                <c:pt idx="5669">
                  <c:v>41312</c:v>
                </c:pt>
                <c:pt idx="5670">
                  <c:v>41313</c:v>
                </c:pt>
                <c:pt idx="5671">
                  <c:v>41314</c:v>
                </c:pt>
                <c:pt idx="5672">
                  <c:v>41315</c:v>
                </c:pt>
                <c:pt idx="5673">
                  <c:v>41316</c:v>
                </c:pt>
                <c:pt idx="5674">
                  <c:v>41317</c:v>
                </c:pt>
                <c:pt idx="5675">
                  <c:v>41318</c:v>
                </c:pt>
                <c:pt idx="5676">
                  <c:v>41319</c:v>
                </c:pt>
                <c:pt idx="5677">
                  <c:v>41320</c:v>
                </c:pt>
                <c:pt idx="5678">
                  <c:v>41321</c:v>
                </c:pt>
                <c:pt idx="5679">
                  <c:v>41322</c:v>
                </c:pt>
                <c:pt idx="5680">
                  <c:v>41323</c:v>
                </c:pt>
                <c:pt idx="5681">
                  <c:v>41324</c:v>
                </c:pt>
                <c:pt idx="5682">
                  <c:v>41325</c:v>
                </c:pt>
                <c:pt idx="5683">
                  <c:v>41326</c:v>
                </c:pt>
                <c:pt idx="5684">
                  <c:v>41327</c:v>
                </c:pt>
                <c:pt idx="5685">
                  <c:v>41328</c:v>
                </c:pt>
                <c:pt idx="5686">
                  <c:v>41329</c:v>
                </c:pt>
                <c:pt idx="5687">
                  <c:v>41330</c:v>
                </c:pt>
                <c:pt idx="5688">
                  <c:v>41331</c:v>
                </c:pt>
                <c:pt idx="5689">
                  <c:v>41332</c:v>
                </c:pt>
                <c:pt idx="5690">
                  <c:v>41333</c:v>
                </c:pt>
                <c:pt idx="5691">
                  <c:v>41334</c:v>
                </c:pt>
                <c:pt idx="5692">
                  <c:v>41335</c:v>
                </c:pt>
                <c:pt idx="5693">
                  <c:v>41336</c:v>
                </c:pt>
                <c:pt idx="5694">
                  <c:v>41337</c:v>
                </c:pt>
                <c:pt idx="5695">
                  <c:v>41338</c:v>
                </c:pt>
                <c:pt idx="5696">
                  <c:v>41339</c:v>
                </c:pt>
                <c:pt idx="5697">
                  <c:v>41340</c:v>
                </c:pt>
                <c:pt idx="5698">
                  <c:v>41341</c:v>
                </c:pt>
                <c:pt idx="5699">
                  <c:v>41342</c:v>
                </c:pt>
                <c:pt idx="5700">
                  <c:v>41343</c:v>
                </c:pt>
                <c:pt idx="5701">
                  <c:v>41344</c:v>
                </c:pt>
                <c:pt idx="5702">
                  <c:v>41345</c:v>
                </c:pt>
                <c:pt idx="5703">
                  <c:v>41346</c:v>
                </c:pt>
                <c:pt idx="5704">
                  <c:v>41347</c:v>
                </c:pt>
                <c:pt idx="5705">
                  <c:v>41348</c:v>
                </c:pt>
                <c:pt idx="5706">
                  <c:v>41349</c:v>
                </c:pt>
                <c:pt idx="5707">
                  <c:v>41350</c:v>
                </c:pt>
                <c:pt idx="5708">
                  <c:v>41351</c:v>
                </c:pt>
                <c:pt idx="5709">
                  <c:v>41352</c:v>
                </c:pt>
                <c:pt idx="5710">
                  <c:v>41353</c:v>
                </c:pt>
                <c:pt idx="5711">
                  <c:v>41354</c:v>
                </c:pt>
                <c:pt idx="5712">
                  <c:v>41355</c:v>
                </c:pt>
                <c:pt idx="5713">
                  <c:v>41356</c:v>
                </c:pt>
                <c:pt idx="5714">
                  <c:v>41357</c:v>
                </c:pt>
                <c:pt idx="5715">
                  <c:v>41358</c:v>
                </c:pt>
                <c:pt idx="5716">
                  <c:v>41359</c:v>
                </c:pt>
                <c:pt idx="5717">
                  <c:v>41360</c:v>
                </c:pt>
                <c:pt idx="5718">
                  <c:v>41361</c:v>
                </c:pt>
                <c:pt idx="5719">
                  <c:v>41362</c:v>
                </c:pt>
                <c:pt idx="5720">
                  <c:v>41363</c:v>
                </c:pt>
                <c:pt idx="5721">
                  <c:v>41364</c:v>
                </c:pt>
                <c:pt idx="5722">
                  <c:v>41365</c:v>
                </c:pt>
                <c:pt idx="5723">
                  <c:v>41366</c:v>
                </c:pt>
                <c:pt idx="5724">
                  <c:v>41367</c:v>
                </c:pt>
                <c:pt idx="5725">
                  <c:v>41368</c:v>
                </c:pt>
                <c:pt idx="5726">
                  <c:v>41369</c:v>
                </c:pt>
                <c:pt idx="5727">
                  <c:v>41370</c:v>
                </c:pt>
                <c:pt idx="5728">
                  <c:v>41371</c:v>
                </c:pt>
                <c:pt idx="5729">
                  <c:v>41372</c:v>
                </c:pt>
                <c:pt idx="5730">
                  <c:v>41373</c:v>
                </c:pt>
                <c:pt idx="5731">
                  <c:v>41374</c:v>
                </c:pt>
                <c:pt idx="5732">
                  <c:v>41375</c:v>
                </c:pt>
                <c:pt idx="5733">
                  <c:v>41376</c:v>
                </c:pt>
                <c:pt idx="5734">
                  <c:v>41377</c:v>
                </c:pt>
                <c:pt idx="5735">
                  <c:v>41378</c:v>
                </c:pt>
                <c:pt idx="5736">
                  <c:v>41379</c:v>
                </c:pt>
                <c:pt idx="5737">
                  <c:v>41380</c:v>
                </c:pt>
                <c:pt idx="5738">
                  <c:v>41381</c:v>
                </c:pt>
                <c:pt idx="5739">
                  <c:v>41382</c:v>
                </c:pt>
                <c:pt idx="5740">
                  <c:v>41383</c:v>
                </c:pt>
                <c:pt idx="5741">
                  <c:v>41384</c:v>
                </c:pt>
                <c:pt idx="5742">
                  <c:v>41385</c:v>
                </c:pt>
                <c:pt idx="5743">
                  <c:v>41386</c:v>
                </c:pt>
                <c:pt idx="5744">
                  <c:v>41387</c:v>
                </c:pt>
                <c:pt idx="5745">
                  <c:v>41388</c:v>
                </c:pt>
                <c:pt idx="5746">
                  <c:v>41389</c:v>
                </c:pt>
                <c:pt idx="5747">
                  <c:v>41390</c:v>
                </c:pt>
                <c:pt idx="5748">
                  <c:v>41391</c:v>
                </c:pt>
                <c:pt idx="5749">
                  <c:v>41392</c:v>
                </c:pt>
                <c:pt idx="5750">
                  <c:v>41393</c:v>
                </c:pt>
                <c:pt idx="5751">
                  <c:v>41394</c:v>
                </c:pt>
                <c:pt idx="5752">
                  <c:v>41395</c:v>
                </c:pt>
                <c:pt idx="5753">
                  <c:v>41396</c:v>
                </c:pt>
                <c:pt idx="5754">
                  <c:v>41397</c:v>
                </c:pt>
                <c:pt idx="5755">
                  <c:v>41398</c:v>
                </c:pt>
                <c:pt idx="5756">
                  <c:v>41399</c:v>
                </c:pt>
                <c:pt idx="5757">
                  <c:v>41400</c:v>
                </c:pt>
                <c:pt idx="5758">
                  <c:v>41401</c:v>
                </c:pt>
                <c:pt idx="5759">
                  <c:v>41402</c:v>
                </c:pt>
                <c:pt idx="5760">
                  <c:v>41403</c:v>
                </c:pt>
                <c:pt idx="5761">
                  <c:v>41404</c:v>
                </c:pt>
                <c:pt idx="5762">
                  <c:v>41405</c:v>
                </c:pt>
                <c:pt idx="5763">
                  <c:v>41406</c:v>
                </c:pt>
                <c:pt idx="5764">
                  <c:v>41407</c:v>
                </c:pt>
                <c:pt idx="5765">
                  <c:v>41408</c:v>
                </c:pt>
                <c:pt idx="5766">
                  <c:v>41409</c:v>
                </c:pt>
                <c:pt idx="5767">
                  <c:v>41410</c:v>
                </c:pt>
                <c:pt idx="5768">
                  <c:v>41411</c:v>
                </c:pt>
                <c:pt idx="5769">
                  <c:v>41412</c:v>
                </c:pt>
                <c:pt idx="5770">
                  <c:v>41413</c:v>
                </c:pt>
                <c:pt idx="5771">
                  <c:v>41414</c:v>
                </c:pt>
                <c:pt idx="5772">
                  <c:v>41415</c:v>
                </c:pt>
                <c:pt idx="5773">
                  <c:v>41416</c:v>
                </c:pt>
                <c:pt idx="5774">
                  <c:v>41417</c:v>
                </c:pt>
                <c:pt idx="5775">
                  <c:v>41418</c:v>
                </c:pt>
                <c:pt idx="5776">
                  <c:v>41419</c:v>
                </c:pt>
                <c:pt idx="5777">
                  <c:v>41420</c:v>
                </c:pt>
                <c:pt idx="5778">
                  <c:v>41421</c:v>
                </c:pt>
                <c:pt idx="5779">
                  <c:v>41422</c:v>
                </c:pt>
                <c:pt idx="5780">
                  <c:v>41423</c:v>
                </c:pt>
                <c:pt idx="5781">
                  <c:v>41424</c:v>
                </c:pt>
                <c:pt idx="5782">
                  <c:v>41425</c:v>
                </c:pt>
                <c:pt idx="5783">
                  <c:v>41426</c:v>
                </c:pt>
                <c:pt idx="5784">
                  <c:v>41427</c:v>
                </c:pt>
                <c:pt idx="5785">
                  <c:v>41428</c:v>
                </c:pt>
                <c:pt idx="5786">
                  <c:v>41429</c:v>
                </c:pt>
                <c:pt idx="5787">
                  <c:v>41430</c:v>
                </c:pt>
                <c:pt idx="5788">
                  <c:v>41431</c:v>
                </c:pt>
                <c:pt idx="5789">
                  <c:v>41432</c:v>
                </c:pt>
                <c:pt idx="5790">
                  <c:v>41433</c:v>
                </c:pt>
                <c:pt idx="5791">
                  <c:v>41434</c:v>
                </c:pt>
                <c:pt idx="5792">
                  <c:v>41435</c:v>
                </c:pt>
                <c:pt idx="5793">
                  <c:v>41436</c:v>
                </c:pt>
                <c:pt idx="5794">
                  <c:v>41437</c:v>
                </c:pt>
                <c:pt idx="5795">
                  <c:v>41438</c:v>
                </c:pt>
                <c:pt idx="5796">
                  <c:v>41439</c:v>
                </c:pt>
                <c:pt idx="5797">
                  <c:v>41440</c:v>
                </c:pt>
                <c:pt idx="5798">
                  <c:v>41441</c:v>
                </c:pt>
                <c:pt idx="5799">
                  <c:v>41442</c:v>
                </c:pt>
                <c:pt idx="5800">
                  <c:v>41443</c:v>
                </c:pt>
                <c:pt idx="5801">
                  <c:v>41444</c:v>
                </c:pt>
                <c:pt idx="5802">
                  <c:v>41445</c:v>
                </c:pt>
                <c:pt idx="5803">
                  <c:v>41446</c:v>
                </c:pt>
                <c:pt idx="5804">
                  <c:v>41447</c:v>
                </c:pt>
                <c:pt idx="5805">
                  <c:v>41448</c:v>
                </c:pt>
                <c:pt idx="5806">
                  <c:v>41449</c:v>
                </c:pt>
                <c:pt idx="5807">
                  <c:v>41450</c:v>
                </c:pt>
                <c:pt idx="5808">
                  <c:v>41451</c:v>
                </c:pt>
                <c:pt idx="5809">
                  <c:v>41452</c:v>
                </c:pt>
                <c:pt idx="5810">
                  <c:v>41453</c:v>
                </c:pt>
                <c:pt idx="5811">
                  <c:v>41454</c:v>
                </c:pt>
                <c:pt idx="5812">
                  <c:v>41455</c:v>
                </c:pt>
                <c:pt idx="5813">
                  <c:v>41456</c:v>
                </c:pt>
                <c:pt idx="5814">
                  <c:v>41457</c:v>
                </c:pt>
                <c:pt idx="5815">
                  <c:v>41458</c:v>
                </c:pt>
                <c:pt idx="5816">
                  <c:v>41459</c:v>
                </c:pt>
                <c:pt idx="5817">
                  <c:v>41460</c:v>
                </c:pt>
                <c:pt idx="5818">
                  <c:v>41461</c:v>
                </c:pt>
                <c:pt idx="5819">
                  <c:v>41462</c:v>
                </c:pt>
                <c:pt idx="5820">
                  <c:v>41463</c:v>
                </c:pt>
                <c:pt idx="5821">
                  <c:v>41464</c:v>
                </c:pt>
                <c:pt idx="5822">
                  <c:v>41465</c:v>
                </c:pt>
                <c:pt idx="5823">
                  <c:v>41466</c:v>
                </c:pt>
                <c:pt idx="5824">
                  <c:v>41467</c:v>
                </c:pt>
                <c:pt idx="5825">
                  <c:v>41468</c:v>
                </c:pt>
                <c:pt idx="5826">
                  <c:v>41469</c:v>
                </c:pt>
                <c:pt idx="5827">
                  <c:v>41470</c:v>
                </c:pt>
                <c:pt idx="5828">
                  <c:v>41471</c:v>
                </c:pt>
                <c:pt idx="5829">
                  <c:v>41472</c:v>
                </c:pt>
                <c:pt idx="5830">
                  <c:v>41473</c:v>
                </c:pt>
                <c:pt idx="5831">
                  <c:v>41474</c:v>
                </c:pt>
                <c:pt idx="5832">
                  <c:v>41475</c:v>
                </c:pt>
                <c:pt idx="5833">
                  <c:v>41476</c:v>
                </c:pt>
                <c:pt idx="5834">
                  <c:v>41477</c:v>
                </c:pt>
                <c:pt idx="5835">
                  <c:v>41478</c:v>
                </c:pt>
                <c:pt idx="5836">
                  <c:v>41479</c:v>
                </c:pt>
                <c:pt idx="5837">
                  <c:v>41480</c:v>
                </c:pt>
                <c:pt idx="5838">
                  <c:v>41481</c:v>
                </c:pt>
                <c:pt idx="5839">
                  <c:v>41482</c:v>
                </c:pt>
                <c:pt idx="5840">
                  <c:v>41483</c:v>
                </c:pt>
                <c:pt idx="5841">
                  <c:v>41484</c:v>
                </c:pt>
                <c:pt idx="5842">
                  <c:v>41485</c:v>
                </c:pt>
                <c:pt idx="5843">
                  <c:v>41486</c:v>
                </c:pt>
                <c:pt idx="5844">
                  <c:v>41487</c:v>
                </c:pt>
                <c:pt idx="5845">
                  <c:v>41488</c:v>
                </c:pt>
                <c:pt idx="5846">
                  <c:v>41489</c:v>
                </c:pt>
                <c:pt idx="5847">
                  <c:v>41490</c:v>
                </c:pt>
                <c:pt idx="5848">
                  <c:v>41491</c:v>
                </c:pt>
                <c:pt idx="5849">
                  <c:v>41492</c:v>
                </c:pt>
                <c:pt idx="5850">
                  <c:v>41493</c:v>
                </c:pt>
                <c:pt idx="5851">
                  <c:v>41494</c:v>
                </c:pt>
                <c:pt idx="5852">
                  <c:v>41495</c:v>
                </c:pt>
                <c:pt idx="5853">
                  <c:v>41496</c:v>
                </c:pt>
                <c:pt idx="5854">
                  <c:v>41497</c:v>
                </c:pt>
                <c:pt idx="5855">
                  <c:v>41498</c:v>
                </c:pt>
                <c:pt idx="5856">
                  <c:v>41499</c:v>
                </c:pt>
                <c:pt idx="5857">
                  <c:v>41500</c:v>
                </c:pt>
                <c:pt idx="5858">
                  <c:v>41501</c:v>
                </c:pt>
                <c:pt idx="5859">
                  <c:v>41502</c:v>
                </c:pt>
                <c:pt idx="5860">
                  <c:v>41503</c:v>
                </c:pt>
                <c:pt idx="5861">
                  <c:v>41504</c:v>
                </c:pt>
                <c:pt idx="5862">
                  <c:v>41505</c:v>
                </c:pt>
                <c:pt idx="5863">
                  <c:v>41506</c:v>
                </c:pt>
                <c:pt idx="5864">
                  <c:v>41507</c:v>
                </c:pt>
                <c:pt idx="5865">
                  <c:v>41508</c:v>
                </c:pt>
                <c:pt idx="5866">
                  <c:v>41509</c:v>
                </c:pt>
                <c:pt idx="5867">
                  <c:v>41510</c:v>
                </c:pt>
                <c:pt idx="5868">
                  <c:v>41511</c:v>
                </c:pt>
                <c:pt idx="5869">
                  <c:v>41512</c:v>
                </c:pt>
                <c:pt idx="5870">
                  <c:v>41513</c:v>
                </c:pt>
                <c:pt idx="5871">
                  <c:v>41514</c:v>
                </c:pt>
                <c:pt idx="5872">
                  <c:v>41515</c:v>
                </c:pt>
                <c:pt idx="5873">
                  <c:v>41516</c:v>
                </c:pt>
                <c:pt idx="5874">
                  <c:v>41517</c:v>
                </c:pt>
                <c:pt idx="5875">
                  <c:v>41518</c:v>
                </c:pt>
                <c:pt idx="5876">
                  <c:v>41519</c:v>
                </c:pt>
                <c:pt idx="5877">
                  <c:v>41520</c:v>
                </c:pt>
                <c:pt idx="5878">
                  <c:v>41521</c:v>
                </c:pt>
                <c:pt idx="5879">
                  <c:v>41522</c:v>
                </c:pt>
                <c:pt idx="5880">
                  <c:v>41523</c:v>
                </c:pt>
                <c:pt idx="5881">
                  <c:v>41524</c:v>
                </c:pt>
                <c:pt idx="5882">
                  <c:v>41525</c:v>
                </c:pt>
                <c:pt idx="5883">
                  <c:v>41526</c:v>
                </c:pt>
                <c:pt idx="5884">
                  <c:v>41527</c:v>
                </c:pt>
                <c:pt idx="5885">
                  <c:v>41528</c:v>
                </c:pt>
                <c:pt idx="5886">
                  <c:v>41529</c:v>
                </c:pt>
                <c:pt idx="5887">
                  <c:v>41530</c:v>
                </c:pt>
                <c:pt idx="5888">
                  <c:v>41531</c:v>
                </c:pt>
                <c:pt idx="5889">
                  <c:v>41532</c:v>
                </c:pt>
                <c:pt idx="5890">
                  <c:v>41533</c:v>
                </c:pt>
                <c:pt idx="5891">
                  <c:v>41534</c:v>
                </c:pt>
                <c:pt idx="5892">
                  <c:v>41535</c:v>
                </c:pt>
                <c:pt idx="5893">
                  <c:v>41536</c:v>
                </c:pt>
                <c:pt idx="5894">
                  <c:v>41537</c:v>
                </c:pt>
                <c:pt idx="5895">
                  <c:v>41538</c:v>
                </c:pt>
                <c:pt idx="5896">
                  <c:v>41539</c:v>
                </c:pt>
                <c:pt idx="5897">
                  <c:v>41540</c:v>
                </c:pt>
                <c:pt idx="5898">
                  <c:v>41541</c:v>
                </c:pt>
                <c:pt idx="5899">
                  <c:v>41542</c:v>
                </c:pt>
                <c:pt idx="5900">
                  <c:v>41543</c:v>
                </c:pt>
                <c:pt idx="5901">
                  <c:v>41544</c:v>
                </c:pt>
                <c:pt idx="5902">
                  <c:v>41545</c:v>
                </c:pt>
                <c:pt idx="5903">
                  <c:v>41546</c:v>
                </c:pt>
                <c:pt idx="5904">
                  <c:v>41547</c:v>
                </c:pt>
                <c:pt idx="5905">
                  <c:v>41548</c:v>
                </c:pt>
                <c:pt idx="5906">
                  <c:v>41549</c:v>
                </c:pt>
                <c:pt idx="5907">
                  <c:v>41550</c:v>
                </c:pt>
                <c:pt idx="5908">
                  <c:v>41551</c:v>
                </c:pt>
                <c:pt idx="5909">
                  <c:v>41552</c:v>
                </c:pt>
                <c:pt idx="5910">
                  <c:v>41553</c:v>
                </c:pt>
                <c:pt idx="5911">
                  <c:v>41554</c:v>
                </c:pt>
                <c:pt idx="5912">
                  <c:v>41555</c:v>
                </c:pt>
                <c:pt idx="5913">
                  <c:v>41556</c:v>
                </c:pt>
                <c:pt idx="5914">
                  <c:v>41557</c:v>
                </c:pt>
                <c:pt idx="5915">
                  <c:v>41558</c:v>
                </c:pt>
                <c:pt idx="5916">
                  <c:v>41559</c:v>
                </c:pt>
                <c:pt idx="5917">
                  <c:v>41560</c:v>
                </c:pt>
                <c:pt idx="5918">
                  <c:v>41561</c:v>
                </c:pt>
                <c:pt idx="5919">
                  <c:v>41562</c:v>
                </c:pt>
                <c:pt idx="5920">
                  <c:v>41563</c:v>
                </c:pt>
                <c:pt idx="5921">
                  <c:v>41564</c:v>
                </c:pt>
                <c:pt idx="5922">
                  <c:v>41565</c:v>
                </c:pt>
                <c:pt idx="5923">
                  <c:v>41566</c:v>
                </c:pt>
                <c:pt idx="5924">
                  <c:v>41567</c:v>
                </c:pt>
                <c:pt idx="5925">
                  <c:v>41568</c:v>
                </c:pt>
                <c:pt idx="5926">
                  <c:v>41569</c:v>
                </c:pt>
                <c:pt idx="5927">
                  <c:v>41570</c:v>
                </c:pt>
                <c:pt idx="5928">
                  <c:v>41571</c:v>
                </c:pt>
                <c:pt idx="5929">
                  <c:v>41572</c:v>
                </c:pt>
                <c:pt idx="5930">
                  <c:v>41573</c:v>
                </c:pt>
                <c:pt idx="5931">
                  <c:v>41574</c:v>
                </c:pt>
                <c:pt idx="5932">
                  <c:v>41575</c:v>
                </c:pt>
                <c:pt idx="5933">
                  <c:v>41576</c:v>
                </c:pt>
                <c:pt idx="5934">
                  <c:v>41577</c:v>
                </c:pt>
                <c:pt idx="5935">
                  <c:v>41578</c:v>
                </c:pt>
                <c:pt idx="5936">
                  <c:v>41579</c:v>
                </c:pt>
                <c:pt idx="5937">
                  <c:v>41580</c:v>
                </c:pt>
                <c:pt idx="5938">
                  <c:v>41581</c:v>
                </c:pt>
                <c:pt idx="5939">
                  <c:v>41582</c:v>
                </c:pt>
                <c:pt idx="5940">
                  <c:v>41583</c:v>
                </c:pt>
                <c:pt idx="5941">
                  <c:v>41584</c:v>
                </c:pt>
                <c:pt idx="5942">
                  <c:v>41585</c:v>
                </c:pt>
                <c:pt idx="5943">
                  <c:v>41586</c:v>
                </c:pt>
                <c:pt idx="5944">
                  <c:v>41587</c:v>
                </c:pt>
                <c:pt idx="5945">
                  <c:v>41588</c:v>
                </c:pt>
                <c:pt idx="5946">
                  <c:v>41589</c:v>
                </c:pt>
                <c:pt idx="5947">
                  <c:v>41590</c:v>
                </c:pt>
                <c:pt idx="5948">
                  <c:v>41591</c:v>
                </c:pt>
                <c:pt idx="5949">
                  <c:v>41592</c:v>
                </c:pt>
                <c:pt idx="5950">
                  <c:v>41593</c:v>
                </c:pt>
                <c:pt idx="5951">
                  <c:v>41594</c:v>
                </c:pt>
                <c:pt idx="5952">
                  <c:v>41595</c:v>
                </c:pt>
                <c:pt idx="5953">
                  <c:v>41596</c:v>
                </c:pt>
                <c:pt idx="5954">
                  <c:v>41597</c:v>
                </c:pt>
                <c:pt idx="5955">
                  <c:v>41598</c:v>
                </c:pt>
                <c:pt idx="5956">
                  <c:v>41599</c:v>
                </c:pt>
                <c:pt idx="5957">
                  <c:v>41600</c:v>
                </c:pt>
                <c:pt idx="5958">
                  <c:v>41601</c:v>
                </c:pt>
                <c:pt idx="5959">
                  <c:v>41602</c:v>
                </c:pt>
                <c:pt idx="5960">
                  <c:v>41603</c:v>
                </c:pt>
                <c:pt idx="5961">
                  <c:v>41604</c:v>
                </c:pt>
                <c:pt idx="5962">
                  <c:v>41605</c:v>
                </c:pt>
                <c:pt idx="5963">
                  <c:v>41606</c:v>
                </c:pt>
                <c:pt idx="5964">
                  <c:v>41607</c:v>
                </c:pt>
                <c:pt idx="5965">
                  <c:v>41608</c:v>
                </c:pt>
                <c:pt idx="5966">
                  <c:v>41609</c:v>
                </c:pt>
                <c:pt idx="5967">
                  <c:v>41610</c:v>
                </c:pt>
                <c:pt idx="5968">
                  <c:v>41611</c:v>
                </c:pt>
                <c:pt idx="5969">
                  <c:v>41612</c:v>
                </c:pt>
                <c:pt idx="5970">
                  <c:v>41613</c:v>
                </c:pt>
                <c:pt idx="5971">
                  <c:v>41614</c:v>
                </c:pt>
                <c:pt idx="5972">
                  <c:v>41615</c:v>
                </c:pt>
                <c:pt idx="5973">
                  <c:v>41616</c:v>
                </c:pt>
                <c:pt idx="5974">
                  <c:v>41617</c:v>
                </c:pt>
                <c:pt idx="5975">
                  <c:v>41618</c:v>
                </c:pt>
                <c:pt idx="5976">
                  <c:v>41619</c:v>
                </c:pt>
                <c:pt idx="5977">
                  <c:v>41620</c:v>
                </c:pt>
                <c:pt idx="5978">
                  <c:v>41621</c:v>
                </c:pt>
                <c:pt idx="5979">
                  <c:v>41622</c:v>
                </c:pt>
                <c:pt idx="5980">
                  <c:v>41623</c:v>
                </c:pt>
                <c:pt idx="5981">
                  <c:v>41624</c:v>
                </c:pt>
                <c:pt idx="5982">
                  <c:v>41625</c:v>
                </c:pt>
                <c:pt idx="5983">
                  <c:v>41626</c:v>
                </c:pt>
                <c:pt idx="5984">
                  <c:v>41627</c:v>
                </c:pt>
                <c:pt idx="5985">
                  <c:v>41628</c:v>
                </c:pt>
                <c:pt idx="5986">
                  <c:v>41629</c:v>
                </c:pt>
                <c:pt idx="5987">
                  <c:v>41630</c:v>
                </c:pt>
                <c:pt idx="5988">
                  <c:v>41631</c:v>
                </c:pt>
                <c:pt idx="5989">
                  <c:v>41632</c:v>
                </c:pt>
                <c:pt idx="5990">
                  <c:v>41633</c:v>
                </c:pt>
                <c:pt idx="5991">
                  <c:v>41634</c:v>
                </c:pt>
                <c:pt idx="5992">
                  <c:v>41635</c:v>
                </c:pt>
                <c:pt idx="5993">
                  <c:v>41636</c:v>
                </c:pt>
                <c:pt idx="5994">
                  <c:v>41637</c:v>
                </c:pt>
                <c:pt idx="5995">
                  <c:v>41638</c:v>
                </c:pt>
                <c:pt idx="5996">
                  <c:v>41639</c:v>
                </c:pt>
                <c:pt idx="5997">
                  <c:v>41640</c:v>
                </c:pt>
                <c:pt idx="5998">
                  <c:v>41641</c:v>
                </c:pt>
                <c:pt idx="5999">
                  <c:v>41642</c:v>
                </c:pt>
                <c:pt idx="6000">
                  <c:v>41643</c:v>
                </c:pt>
                <c:pt idx="6001">
                  <c:v>41644</c:v>
                </c:pt>
                <c:pt idx="6002">
                  <c:v>41645</c:v>
                </c:pt>
                <c:pt idx="6003">
                  <c:v>41646</c:v>
                </c:pt>
                <c:pt idx="6004">
                  <c:v>41647</c:v>
                </c:pt>
                <c:pt idx="6005">
                  <c:v>41648</c:v>
                </c:pt>
                <c:pt idx="6006">
                  <c:v>41649</c:v>
                </c:pt>
                <c:pt idx="6007">
                  <c:v>41650</c:v>
                </c:pt>
                <c:pt idx="6008">
                  <c:v>41651</c:v>
                </c:pt>
                <c:pt idx="6009">
                  <c:v>41652</c:v>
                </c:pt>
                <c:pt idx="6010">
                  <c:v>41653</c:v>
                </c:pt>
                <c:pt idx="6011">
                  <c:v>41654</c:v>
                </c:pt>
                <c:pt idx="6012">
                  <c:v>41655</c:v>
                </c:pt>
                <c:pt idx="6013">
                  <c:v>41656</c:v>
                </c:pt>
                <c:pt idx="6014">
                  <c:v>41657</c:v>
                </c:pt>
                <c:pt idx="6015">
                  <c:v>41658</c:v>
                </c:pt>
                <c:pt idx="6016">
                  <c:v>41659</c:v>
                </c:pt>
                <c:pt idx="6017">
                  <c:v>41660</c:v>
                </c:pt>
                <c:pt idx="6018">
                  <c:v>41661</c:v>
                </c:pt>
                <c:pt idx="6019">
                  <c:v>41662</c:v>
                </c:pt>
                <c:pt idx="6020">
                  <c:v>41663</c:v>
                </c:pt>
                <c:pt idx="6021">
                  <c:v>41664</c:v>
                </c:pt>
                <c:pt idx="6022">
                  <c:v>41665</c:v>
                </c:pt>
                <c:pt idx="6023">
                  <c:v>41666</c:v>
                </c:pt>
                <c:pt idx="6024">
                  <c:v>41667</c:v>
                </c:pt>
                <c:pt idx="6025">
                  <c:v>41668</c:v>
                </c:pt>
                <c:pt idx="6026">
                  <c:v>41669</c:v>
                </c:pt>
                <c:pt idx="6027">
                  <c:v>41670</c:v>
                </c:pt>
                <c:pt idx="6028">
                  <c:v>41671</c:v>
                </c:pt>
                <c:pt idx="6029">
                  <c:v>41672</c:v>
                </c:pt>
                <c:pt idx="6030">
                  <c:v>41673</c:v>
                </c:pt>
                <c:pt idx="6031">
                  <c:v>41674</c:v>
                </c:pt>
                <c:pt idx="6032">
                  <c:v>41675</c:v>
                </c:pt>
                <c:pt idx="6033">
                  <c:v>41676</c:v>
                </c:pt>
                <c:pt idx="6034">
                  <c:v>41677</c:v>
                </c:pt>
                <c:pt idx="6035">
                  <c:v>41678</c:v>
                </c:pt>
                <c:pt idx="6036">
                  <c:v>41679</c:v>
                </c:pt>
                <c:pt idx="6037">
                  <c:v>41680</c:v>
                </c:pt>
                <c:pt idx="6038">
                  <c:v>41681</c:v>
                </c:pt>
                <c:pt idx="6039">
                  <c:v>41682</c:v>
                </c:pt>
                <c:pt idx="6040">
                  <c:v>41683</c:v>
                </c:pt>
                <c:pt idx="6041">
                  <c:v>41684</c:v>
                </c:pt>
                <c:pt idx="6042">
                  <c:v>41685</c:v>
                </c:pt>
                <c:pt idx="6043">
                  <c:v>41686</c:v>
                </c:pt>
                <c:pt idx="6044">
                  <c:v>41687</c:v>
                </c:pt>
                <c:pt idx="6045">
                  <c:v>41688</c:v>
                </c:pt>
                <c:pt idx="6046">
                  <c:v>41689</c:v>
                </c:pt>
                <c:pt idx="6047">
                  <c:v>41690</c:v>
                </c:pt>
                <c:pt idx="6048">
                  <c:v>41691</c:v>
                </c:pt>
                <c:pt idx="6049">
                  <c:v>41692</c:v>
                </c:pt>
                <c:pt idx="6050">
                  <c:v>41693</c:v>
                </c:pt>
                <c:pt idx="6051">
                  <c:v>41694</c:v>
                </c:pt>
                <c:pt idx="6052">
                  <c:v>41695</c:v>
                </c:pt>
                <c:pt idx="6053">
                  <c:v>41696</c:v>
                </c:pt>
                <c:pt idx="6054">
                  <c:v>41697</c:v>
                </c:pt>
                <c:pt idx="6055">
                  <c:v>41698</c:v>
                </c:pt>
                <c:pt idx="6056">
                  <c:v>41699</c:v>
                </c:pt>
                <c:pt idx="6057">
                  <c:v>41700</c:v>
                </c:pt>
                <c:pt idx="6058">
                  <c:v>41701</c:v>
                </c:pt>
                <c:pt idx="6059">
                  <c:v>41702</c:v>
                </c:pt>
                <c:pt idx="6060">
                  <c:v>41703</c:v>
                </c:pt>
                <c:pt idx="6061">
                  <c:v>41704</c:v>
                </c:pt>
                <c:pt idx="6062">
                  <c:v>41705</c:v>
                </c:pt>
                <c:pt idx="6063">
                  <c:v>41706</c:v>
                </c:pt>
                <c:pt idx="6064">
                  <c:v>41707</c:v>
                </c:pt>
                <c:pt idx="6065">
                  <c:v>41708</c:v>
                </c:pt>
                <c:pt idx="6066">
                  <c:v>41709</c:v>
                </c:pt>
                <c:pt idx="6067">
                  <c:v>41710</c:v>
                </c:pt>
                <c:pt idx="6068">
                  <c:v>41711</c:v>
                </c:pt>
                <c:pt idx="6069">
                  <c:v>41712</c:v>
                </c:pt>
                <c:pt idx="6070">
                  <c:v>41713</c:v>
                </c:pt>
                <c:pt idx="6071">
                  <c:v>41714</c:v>
                </c:pt>
                <c:pt idx="6072">
                  <c:v>41715</c:v>
                </c:pt>
                <c:pt idx="6073">
                  <c:v>41716</c:v>
                </c:pt>
                <c:pt idx="6074">
                  <c:v>41717</c:v>
                </c:pt>
                <c:pt idx="6075">
                  <c:v>41718</c:v>
                </c:pt>
                <c:pt idx="6076">
                  <c:v>41719</c:v>
                </c:pt>
                <c:pt idx="6077">
                  <c:v>41720</c:v>
                </c:pt>
                <c:pt idx="6078">
                  <c:v>41721</c:v>
                </c:pt>
                <c:pt idx="6079">
                  <c:v>41722</c:v>
                </c:pt>
                <c:pt idx="6080">
                  <c:v>41723</c:v>
                </c:pt>
                <c:pt idx="6081">
                  <c:v>41724</c:v>
                </c:pt>
                <c:pt idx="6082">
                  <c:v>41725</c:v>
                </c:pt>
                <c:pt idx="6083">
                  <c:v>41726</c:v>
                </c:pt>
                <c:pt idx="6084">
                  <c:v>41727</c:v>
                </c:pt>
                <c:pt idx="6085">
                  <c:v>41728</c:v>
                </c:pt>
                <c:pt idx="6086">
                  <c:v>41729</c:v>
                </c:pt>
                <c:pt idx="6087">
                  <c:v>41730</c:v>
                </c:pt>
                <c:pt idx="6088">
                  <c:v>41731</c:v>
                </c:pt>
                <c:pt idx="6089">
                  <c:v>41732</c:v>
                </c:pt>
                <c:pt idx="6090">
                  <c:v>41733</c:v>
                </c:pt>
                <c:pt idx="6091">
                  <c:v>41734</c:v>
                </c:pt>
                <c:pt idx="6092">
                  <c:v>41735</c:v>
                </c:pt>
                <c:pt idx="6093">
                  <c:v>41736</c:v>
                </c:pt>
                <c:pt idx="6094">
                  <c:v>41737</c:v>
                </c:pt>
                <c:pt idx="6095">
                  <c:v>41738</c:v>
                </c:pt>
                <c:pt idx="6096">
                  <c:v>41739</c:v>
                </c:pt>
                <c:pt idx="6097">
                  <c:v>41740</c:v>
                </c:pt>
                <c:pt idx="6098">
                  <c:v>41741</c:v>
                </c:pt>
                <c:pt idx="6099">
                  <c:v>41742</c:v>
                </c:pt>
                <c:pt idx="6100">
                  <c:v>41743</c:v>
                </c:pt>
                <c:pt idx="6101">
                  <c:v>41744</c:v>
                </c:pt>
                <c:pt idx="6102">
                  <c:v>41745</c:v>
                </c:pt>
                <c:pt idx="6103">
                  <c:v>41746</c:v>
                </c:pt>
                <c:pt idx="6104">
                  <c:v>41747</c:v>
                </c:pt>
                <c:pt idx="6105">
                  <c:v>41748</c:v>
                </c:pt>
                <c:pt idx="6106">
                  <c:v>41749</c:v>
                </c:pt>
                <c:pt idx="6107">
                  <c:v>41750</c:v>
                </c:pt>
                <c:pt idx="6108">
                  <c:v>41751</c:v>
                </c:pt>
                <c:pt idx="6109">
                  <c:v>41752</c:v>
                </c:pt>
                <c:pt idx="6110">
                  <c:v>41753</c:v>
                </c:pt>
                <c:pt idx="6111">
                  <c:v>41754</c:v>
                </c:pt>
                <c:pt idx="6112">
                  <c:v>41755</c:v>
                </c:pt>
                <c:pt idx="6113">
                  <c:v>41756</c:v>
                </c:pt>
                <c:pt idx="6114">
                  <c:v>41757</c:v>
                </c:pt>
                <c:pt idx="6115">
                  <c:v>41758</c:v>
                </c:pt>
                <c:pt idx="6116">
                  <c:v>41759</c:v>
                </c:pt>
                <c:pt idx="6117">
                  <c:v>41760</c:v>
                </c:pt>
                <c:pt idx="6118">
                  <c:v>41761</c:v>
                </c:pt>
                <c:pt idx="6119">
                  <c:v>41762</c:v>
                </c:pt>
                <c:pt idx="6120">
                  <c:v>41763</c:v>
                </c:pt>
                <c:pt idx="6121">
                  <c:v>41764</c:v>
                </c:pt>
                <c:pt idx="6122">
                  <c:v>41765</c:v>
                </c:pt>
                <c:pt idx="6123">
                  <c:v>41766</c:v>
                </c:pt>
                <c:pt idx="6124">
                  <c:v>41767</c:v>
                </c:pt>
                <c:pt idx="6125">
                  <c:v>41768</c:v>
                </c:pt>
                <c:pt idx="6126">
                  <c:v>41769</c:v>
                </c:pt>
                <c:pt idx="6127">
                  <c:v>41770</c:v>
                </c:pt>
                <c:pt idx="6128">
                  <c:v>41771</c:v>
                </c:pt>
                <c:pt idx="6129">
                  <c:v>41772</c:v>
                </c:pt>
                <c:pt idx="6130">
                  <c:v>41773</c:v>
                </c:pt>
                <c:pt idx="6131">
                  <c:v>41774</c:v>
                </c:pt>
                <c:pt idx="6132">
                  <c:v>41775</c:v>
                </c:pt>
                <c:pt idx="6133">
                  <c:v>41776</c:v>
                </c:pt>
                <c:pt idx="6134">
                  <c:v>41777</c:v>
                </c:pt>
                <c:pt idx="6135">
                  <c:v>41778</c:v>
                </c:pt>
                <c:pt idx="6136">
                  <c:v>41779</c:v>
                </c:pt>
                <c:pt idx="6137">
                  <c:v>41780</c:v>
                </c:pt>
                <c:pt idx="6138">
                  <c:v>41781</c:v>
                </c:pt>
                <c:pt idx="6139">
                  <c:v>41782</c:v>
                </c:pt>
                <c:pt idx="6140">
                  <c:v>41783</c:v>
                </c:pt>
                <c:pt idx="6141">
                  <c:v>41784</c:v>
                </c:pt>
                <c:pt idx="6142">
                  <c:v>41785</c:v>
                </c:pt>
                <c:pt idx="6143">
                  <c:v>41786</c:v>
                </c:pt>
                <c:pt idx="6144">
                  <c:v>41787</c:v>
                </c:pt>
                <c:pt idx="6145">
                  <c:v>41788</c:v>
                </c:pt>
                <c:pt idx="6146">
                  <c:v>41789</c:v>
                </c:pt>
                <c:pt idx="6147">
                  <c:v>41790</c:v>
                </c:pt>
                <c:pt idx="6148">
                  <c:v>41791</c:v>
                </c:pt>
                <c:pt idx="6149">
                  <c:v>41792</c:v>
                </c:pt>
                <c:pt idx="6150">
                  <c:v>41793</c:v>
                </c:pt>
                <c:pt idx="6151">
                  <c:v>41794</c:v>
                </c:pt>
                <c:pt idx="6152">
                  <c:v>41795</c:v>
                </c:pt>
                <c:pt idx="6153">
                  <c:v>41796</c:v>
                </c:pt>
                <c:pt idx="6154">
                  <c:v>41797</c:v>
                </c:pt>
                <c:pt idx="6155">
                  <c:v>41798</c:v>
                </c:pt>
                <c:pt idx="6156">
                  <c:v>41799</c:v>
                </c:pt>
                <c:pt idx="6157">
                  <c:v>41800</c:v>
                </c:pt>
                <c:pt idx="6158">
                  <c:v>41801</c:v>
                </c:pt>
                <c:pt idx="6159">
                  <c:v>41802</c:v>
                </c:pt>
                <c:pt idx="6160">
                  <c:v>41803</c:v>
                </c:pt>
                <c:pt idx="6161">
                  <c:v>41804</c:v>
                </c:pt>
                <c:pt idx="6162">
                  <c:v>41805</c:v>
                </c:pt>
                <c:pt idx="6163">
                  <c:v>41806</c:v>
                </c:pt>
                <c:pt idx="6164">
                  <c:v>41807</c:v>
                </c:pt>
                <c:pt idx="6165">
                  <c:v>41808</c:v>
                </c:pt>
                <c:pt idx="6166">
                  <c:v>41809</c:v>
                </c:pt>
                <c:pt idx="6167">
                  <c:v>41810</c:v>
                </c:pt>
                <c:pt idx="6168">
                  <c:v>41811</c:v>
                </c:pt>
                <c:pt idx="6169">
                  <c:v>41812</c:v>
                </c:pt>
                <c:pt idx="6170">
                  <c:v>41813</c:v>
                </c:pt>
                <c:pt idx="6171">
                  <c:v>41814</c:v>
                </c:pt>
                <c:pt idx="6172">
                  <c:v>41815</c:v>
                </c:pt>
                <c:pt idx="6173">
                  <c:v>41816</c:v>
                </c:pt>
                <c:pt idx="6174">
                  <c:v>41817</c:v>
                </c:pt>
                <c:pt idx="6175">
                  <c:v>41818</c:v>
                </c:pt>
                <c:pt idx="6176">
                  <c:v>41819</c:v>
                </c:pt>
                <c:pt idx="6177">
                  <c:v>41820</c:v>
                </c:pt>
                <c:pt idx="6178">
                  <c:v>41821</c:v>
                </c:pt>
                <c:pt idx="6179">
                  <c:v>41822</c:v>
                </c:pt>
                <c:pt idx="6180">
                  <c:v>41823</c:v>
                </c:pt>
                <c:pt idx="6181">
                  <c:v>41824</c:v>
                </c:pt>
                <c:pt idx="6182">
                  <c:v>41825</c:v>
                </c:pt>
                <c:pt idx="6183">
                  <c:v>41826</c:v>
                </c:pt>
                <c:pt idx="6184">
                  <c:v>41827</c:v>
                </c:pt>
                <c:pt idx="6185">
                  <c:v>41828</c:v>
                </c:pt>
                <c:pt idx="6186">
                  <c:v>41829</c:v>
                </c:pt>
                <c:pt idx="6187">
                  <c:v>41830</c:v>
                </c:pt>
                <c:pt idx="6188">
                  <c:v>41831</c:v>
                </c:pt>
                <c:pt idx="6189">
                  <c:v>41832</c:v>
                </c:pt>
                <c:pt idx="6190">
                  <c:v>41833</c:v>
                </c:pt>
                <c:pt idx="6191">
                  <c:v>41834</c:v>
                </c:pt>
                <c:pt idx="6192">
                  <c:v>41835</c:v>
                </c:pt>
                <c:pt idx="6193">
                  <c:v>41836</c:v>
                </c:pt>
                <c:pt idx="6194">
                  <c:v>41837</c:v>
                </c:pt>
                <c:pt idx="6195">
                  <c:v>41838</c:v>
                </c:pt>
                <c:pt idx="6196">
                  <c:v>41839</c:v>
                </c:pt>
                <c:pt idx="6197">
                  <c:v>41840</c:v>
                </c:pt>
                <c:pt idx="6198">
                  <c:v>41841</c:v>
                </c:pt>
                <c:pt idx="6199">
                  <c:v>41842</c:v>
                </c:pt>
                <c:pt idx="6200">
                  <c:v>41843</c:v>
                </c:pt>
                <c:pt idx="6201">
                  <c:v>41844</c:v>
                </c:pt>
                <c:pt idx="6202">
                  <c:v>41845</c:v>
                </c:pt>
                <c:pt idx="6203">
                  <c:v>41846</c:v>
                </c:pt>
                <c:pt idx="6204">
                  <c:v>41847</c:v>
                </c:pt>
                <c:pt idx="6205">
                  <c:v>41848</c:v>
                </c:pt>
                <c:pt idx="6206">
                  <c:v>41849</c:v>
                </c:pt>
                <c:pt idx="6207">
                  <c:v>41850</c:v>
                </c:pt>
                <c:pt idx="6208">
                  <c:v>41851</c:v>
                </c:pt>
                <c:pt idx="6209">
                  <c:v>41852</c:v>
                </c:pt>
                <c:pt idx="6210">
                  <c:v>41853</c:v>
                </c:pt>
                <c:pt idx="6211">
                  <c:v>41854</c:v>
                </c:pt>
                <c:pt idx="6212">
                  <c:v>41855</c:v>
                </c:pt>
                <c:pt idx="6213">
                  <c:v>41856</c:v>
                </c:pt>
                <c:pt idx="6214">
                  <c:v>41857</c:v>
                </c:pt>
                <c:pt idx="6215">
                  <c:v>41858</c:v>
                </c:pt>
                <c:pt idx="6216">
                  <c:v>41859</c:v>
                </c:pt>
                <c:pt idx="6217">
                  <c:v>41860</c:v>
                </c:pt>
                <c:pt idx="6218">
                  <c:v>41861</c:v>
                </c:pt>
                <c:pt idx="6219">
                  <c:v>41862</c:v>
                </c:pt>
                <c:pt idx="6220">
                  <c:v>41863</c:v>
                </c:pt>
                <c:pt idx="6221">
                  <c:v>41864</c:v>
                </c:pt>
                <c:pt idx="6222">
                  <c:v>41865</c:v>
                </c:pt>
                <c:pt idx="6223">
                  <c:v>41866</c:v>
                </c:pt>
                <c:pt idx="6224">
                  <c:v>41867</c:v>
                </c:pt>
                <c:pt idx="6225">
                  <c:v>41868</c:v>
                </c:pt>
                <c:pt idx="6226">
                  <c:v>41869</c:v>
                </c:pt>
                <c:pt idx="6227">
                  <c:v>41870</c:v>
                </c:pt>
                <c:pt idx="6228">
                  <c:v>41871</c:v>
                </c:pt>
                <c:pt idx="6229">
                  <c:v>41872</c:v>
                </c:pt>
                <c:pt idx="6230">
                  <c:v>41873</c:v>
                </c:pt>
                <c:pt idx="6231">
                  <c:v>41874</c:v>
                </c:pt>
                <c:pt idx="6232">
                  <c:v>41875</c:v>
                </c:pt>
                <c:pt idx="6233">
                  <c:v>41876</c:v>
                </c:pt>
                <c:pt idx="6234">
                  <c:v>41877</c:v>
                </c:pt>
                <c:pt idx="6235">
                  <c:v>41878</c:v>
                </c:pt>
                <c:pt idx="6236">
                  <c:v>41879</c:v>
                </c:pt>
                <c:pt idx="6237">
                  <c:v>41880</c:v>
                </c:pt>
                <c:pt idx="6238">
                  <c:v>41881</c:v>
                </c:pt>
                <c:pt idx="6239">
                  <c:v>41882</c:v>
                </c:pt>
                <c:pt idx="6240">
                  <c:v>41883</c:v>
                </c:pt>
                <c:pt idx="6241">
                  <c:v>41884</c:v>
                </c:pt>
                <c:pt idx="6242">
                  <c:v>41885</c:v>
                </c:pt>
                <c:pt idx="6243">
                  <c:v>41886</c:v>
                </c:pt>
                <c:pt idx="6244">
                  <c:v>41887</c:v>
                </c:pt>
                <c:pt idx="6245">
                  <c:v>41888</c:v>
                </c:pt>
                <c:pt idx="6246">
                  <c:v>41889</c:v>
                </c:pt>
                <c:pt idx="6247">
                  <c:v>41890</c:v>
                </c:pt>
                <c:pt idx="6248">
                  <c:v>41891</c:v>
                </c:pt>
                <c:pt idx="6249">
                  <c:v>41892</c:v>
                </c:pt>
                <c:pt idx="6250">
                  <c:v>41893</c:v>
                </c:pt>
                <c:pt idx="6251">
                  <c:v>41894</c:v>
                </c:pt>
                <c:pt idx="6252">
                  <c:v>41895</c:v>
                </c:pt>
                <c:pt idx="6253">
                  <c:v>41896</c:v>
                </c:pt>
                <c:pt idx="6254">
                  <c:v>41897</c:v>
                </c:pt>
                <c:pt idx="6255">
                  <c:v>41898</c:v>
                </c:pt>
                <c:pt idx="6256">
                  <c:v>41899</c:v>
                </c:pt>
                <c:pt idx="6257">
                  <c:v>41900</c:v>
                </c:pt>
                <c:pt idx="6258">
                  <c:v>41901</c:v>
                </c:pt>
                <c:pt idx="6259">
                  <c:v>41902</c:v>
                </c:pt>
                <c:pt idx="6260">
                  <c:v>41903</c:v>
                </c:pt>
                <c:pt idx="6261">
                  <c:v>41904</c:v>
                </c:pt>
                <c:pt idx="6262">
                  <c:v>41905</c:v>
                </c:pt>
                <c:pt idx="6263">
                  <c:v>41906</c:v>
                </c:pt>
                <c:pt idx="6264">
                  <c:v>41907</c:v>
                </c:pt>
                <c:pt idx="6265">
                  <c:v>41908</c:v>
                </c:pt>
                <c:pt idx="6266">
                  <c:v>41909</c:v>
                </c:pt>
                <c:pt idx="6267">
                  <c:v>41910</c:v>
                </c:pt>
                <c:pt idx="6268">
                  <c:v>41911</c:v>
                </c:pt>
                <c:pt idx="6269">
                  <c:v>41912</c:v>
                </c:pt>
                <c:pt idx="6270">
                  <c:v>41913</c:v>
                </c:pt>
                <c:pt idx="6271">
                  <c:v>41914</c:v>
                </c:pt>
                <c:pt idx="6272">
                  <c:v>41915</c:v>
                </c:pt>
                <c:pt idx="6273">
                  <c:v>41916</c:v>
                </c:pt>
                <c:pt idx="6274">
                  <c:v>41917</c:v>
                </c:pt>
                <c:pt idx="6275">
                  <c:v>41918</c:v>
                </c:pt>
                <c:pt idx="6276">
                  <c:v>41919</c:v>
                </c:pt>
                <c:pt idx="6277">
                  <c:v>41920</c:v>
                </c:pt>
                <c:pt idx="6278">
                  <c:v>41921</c:v>
                </c:pt>
                <c:pt idx="6279">
                  <c:v>41922</c:v>
                </c:pt>
                <c:pt idx="6280">
                  <c:v>41923</c:v>
                </c:pt>
                <c:pt idx="6281">
                  <c:v>41924</c:v>
                </c:pt>
                <c:pt idx="6282">
                  <c:v>41925</c:v>
                </c:pt>
                <c:pt idx="6283">
                  <c:v>41926</c:v>
                </c:pt>
                <c:pt idx="6284">
                  <c:v>41927</c:v>
                </c:pt>
                <c:pt idx="6285">
                  <c:v>41928</c:v>
                </c:pt>
                <c:pt idx="6286">
                  <c:v>41929</c:v>
                </c:pt>
                <c:pt idx="6287">
                  <c:v>41930</c:v>
                </c:pt>
                <c:pt idx="6288">
                  <c:v>41931</c:v>
                </c:pt>
                <c:pt idx="6289">
                  <c:v>41932</c:v>
                </c:pt>
                <c:pt idx="6290">
                  <c:v>41933</c:v>
                </c:pt>
                <c:pt idx="6291">
                  <c:v>41934</c:v>
                </c:pt>
                <c:pt idx="6292">
                  <c:v>41935</c:v>
                </c:pt>
                <c:pt idx="6293">
                  <c:v>41936</c:v>
                </c:pt>
                <c:pt idx="6294">
                  <c:v>41937</c:v>
                </c:pt>
                <c:pt idx="6295">
                  <c:v>41938</c:v>
                </c:pt>
                <c:pt idx="6296">
                  <c:v>41939</c:v>
                </c:pt>
                <c:pt idx="6297">
                  <c:v>41940</c:v>
                </c:pt>
                <c:pt idx="6298">
                  <c:v>41941</c:v>
                </c:pt>
                <c:pt idx="6299">
                  <c:v>41942</c:v>
                </c:pt>
                <c:pt idx="6300">
                  <c:v>41943</c:v>
                </c:pt>
                <c:pt idx="6301">
                  <c:v>41944</c:v>
                </c:pt>
                <c:pt idx="6302">
                  <c:v>41945</c:v>
                </c:pt>
                <c:pt idx="6303">
                  <c:v>41946</c:v>
                </c:pt>
                <c:pt idx="6304">
                  <c:v>41947</c:v>
                </c:pt>
                <c:pt idx="6305">
                  <c:v>41948</c:v>
                </c:pt>
                <c:pt idx="6306">
                  <c:v>41949</c:v>
                </c:pt>
                <c:pt idx="6307">
                  <c:v>41950</c:v>
                </c:pt>
                <c:pt idx="6308">
                  <c:v>41951</c:v>
                </c:pt>
                <c:pt idx="6309">
                  <c:v>41952</c:v>
                </c:pt>
                <c:pt idx="6310">
                  <c:v>41953</c:v>
                </c:pt>
                <c:pt idx="6311">
                  <c:v>41954</c:v>
                </c:pt>
                <c:pt idx="6312">
                  <c:v>41955</c:v>
                </c:pt>
                <c:pt idx="6313">
                  <c:v>41956</c:v>
                </c:pt>
                <c:pt idx="6314">
                  <c:v>41957</c:v>
                </c:pt>
                <c:pt idx="6315">
                  <c:v>41958</c:v>
                </c:pt>
                <c:pt idx="6316">
                  <c:v>41959</c:v>
                </c:pt>
                <c:pt idx="6317">
                  <c:v>41960</c:v>
                </c:pt>
                <c:pt idx="6318">
                  <c:v>41961</c:v>
                </c:pt>
                <c:pt idx="6319">
                  <c:v>41962</c:v>
                </c:pt>
                <c:pt idx="6320">
                  <c:v>41963</c:v>
                </c:pt>
                <c:pt idx="6321">
                  <c:v>41964</c:v>
                </c:pt>
                <c:pt idx="6322">
                  <c:v>41965</c:v>
                </c:pt>
                <c:pt idx="6323">
                  <c:v>41966</c:v>
                </c:pt>
                <c:pt idx="6324">
                  <c:v>41967</c:v>
                </c:pt>
                <c:pt idx="6325">
                  <c:v>41968</c:v>
                </c:pt>
                <c:pt idx="6326">
                  <c:v>41969</c:v>
                </c:pt>
                <c:pt idx="6327">
                  <c:v>41970</c:v>
                </c:pt>
                <c:pt idx="6328">
                  <c:v>41971</c:v>
                </c:pt>
                <c:pt idx="6329">
                  <c:v>41972</c:v>
                </c:pt>
                <c:pt idx="6330">
                  <c:v>41973</c:v>
                </c:pt>
                <c:pt idx="6331">
                  <c:v>41974</c:v>
                </c:pt>
                <c:pt idx="6332">
                  <c:v>41975</c:v>
                </c:pt>
                <c:pt idx="6333">
                  <c:v>41976</c:v>
                </c:pt>
                <c:pt idx="6334">
                  <c:v>41977</c:v>
                </c:pt>
                <c:pt idx="6335">
                  <c:v>41978</c:v>
                </c:pt>
                <c:pt idx="6336">
                  <c:v>41979</c:v>
                </c:pt>
                <c:pt idx="6337">
                  <c:v>41980</c:v>
                </c:pt>
                <c:pt idx="6338">
                  <c:v>41981</c:v>
                </c:pt>
                <c:pt idx="6339">
                  <c:v>41982</c:v>
                </c:pt>
                <c:pt idx="6340">
                  <c:v>41983</c:v>
                </c:pt>
                <c:pt idx="6341">
                  <c:v>41984</c:v>
                </c:pt>
                <c:pt idx="6342">
                  <c:v>41985</c:v>
                </c:pt>
                <c:pt idx="6343">
                  <c:v>41986</c:v>
                </c:pt>
                <c:pt idx="6344">
                  <c:v>41987</c:v>
                </c:pt>
                <c:pt idx="6345">
                  <c:v>41988</c:v>
                </c:pt>
                <c:pt idx="6346">
                  <c:v>41989</c:v>
                </c:pt>
                <c:pt idx="6347">
                  <c:v>41990</c:v>
                </c:pt>
                <c:pt idx="6348">
                  <c:v>41991</c:v>
                </c:pt>
                <c:pt idx="6349">
                  <c:v>41992</c:v>
                </c:pt>
                <c:pt idx="6350">
                  <c:v>41993</c:v>
                </c:pt>
                <c:pt idx="6351">
                  <c:v>41994</c:v>
                </c:pt>
                <c:pt idx="6352">
                  <c:v>41995</c:v>
                </c:pt>
                <c:pt idx="6353">
                  <c:v>41996</c:v>
                </c:pt>
                <c:pt idx="6354">
                  <c:v>41997</c:v>
                </c:pt>
                <c:pt idx="6355">
                  <c:v>41998</c:v>
                </c:pt>
                <c:pt idx="6356">
                  <c:v>41999</c:v>
                </c:pt>
                <c:pt idx="6357">
                  <c:v>42000</c:v>
                </c:pt>
                <c:pt idx="6358">
                  <c:v>42001</c:v>
                </c:pt>
                <c:pt idx="6359">
                  <c:v>42002</c:v>
                </c:pt>
                <c:pt idx="6360">
                  <c:v>42003</c:v>
                </c:pt>
                <c:pt idx="6361">
                  <c:v>42004</c:v>
                </c:pt>
                <c:pt idx="6362">
                  <c:v>42005</c:v>
                </c:pt>
                <c:pt idx="6363">
                  <c:v>42006</c:v>
                </c:pt>
                <c:pt idx="6364">
                  <c:v>42007</c:v>
                </c:pt>
                <c:pt idx="6365">
                  <c:v>42008</c:v>
                </c:pt>
                <c:pt idx="6366">
                  <c:v>42009</c:v>
                </c:pt>
                <c:pt idx="6367">
                  <c:v>42010</c:v>
                </c:pt>
                <c:pt idx="6368">
                  <c:v>42011</c:v>
                </c:pt>
                <c:pt idx="6369">
                  <c:v>42012</c:v>
                </c:pt>
                <c:pt idx="6370">
                  <c:v>42013</c:v>
                </c:pt>
                <c:pt idx="6371">
                  <c:v>42014</c:v>
                </c:pt>
                <c:pt idx="6372">
                  <c:v>42015</c:v>
                </c:pt>
                <c:pt idx="6373">
                  <c:v>42016</c:v>
                </c:pt>
                <c:pt idx="6374">
                  <c:v>42017</c:v>
                </c:pt>
                <c:pt idx="6375">
                  <c:v>42018</c:v>
                </c:pt>
                <c:pt idx="6376">
                  <c:v>42019</c:v>
                </c:pt>
                <c:pt idx="6377">
                  <c:v>42020</c:v>
                </c:pt>
                <c:pt idx="6378">
                  <c:v>42021</c:v>
                </c:pt>
                <c:pt idx="6379">
                  <c:v>42022</c:v>
                </c:pt>
                <c:pt idx="6380">
                  <c:v>42023</c:v>
                </c:pt>
                <c:pt idx="6381">
                  <c:v>42024</c:v>
                </c:pt>
                <c:pt idx="6382">
                  <c:v>42025</c:v>
                </c:pt>
                <c:pt idx="6383">
                  <c:v>42026</c:v>
                </c:pt>
                <c:pt idx="6384">
                  <c:v>42027</c:v>
                </c:pt>
                <c:pt idx="6385">
                  <c:v>42028</c:v>
                </c:pt>
                <c:pt idx="6386">
                  <c:v>42029</c:v>
                </c:pt>
                <c:pt idx="6387">
                  <c:v>42030</c:v>
                </c:pt>
                <c:pt idx="6388">
                  <c:v>42031</c:v>
                </c:pt>
                <c:pt idx="6389">
                  <c:v>42032</c:v>
                </c:pt>
                <c:pt idx="6390">
                  <c:v>42033</c:v>
                </c:pt>
                <c:pt idx="6391">
                  <c:v>42034</c:v>
                </c:pt>
                <c:pt idx="6392">
                  <c:v>42035</c:v>
                </c:pt>
                <c:pt idx="6393">
                  <c:v>42036</c:v>
                </c:pt>
                <c:pt idx="6394">
                  <c:v>42037</c:v>
                </c:pt>
                <c:pt idx="6395">
                  <c:v>42038</c:v>
                </c:pt>
                <c:pt idx="6396">
                  <c:v>42039</c:v>
                </c:pt>
                <c:pt idx="6397">
                  <c:v>42040</c:v>
                </c:pt>
                <c:pt idx="6398">
                  <c:v>42041</c:v>
                </c:pt>
                <c:pt idx="6399">
                  <c:v>42042</c:v>
                </c:pt>
                <c:pt idx="6400">
                  <c:v>42043</c:v>
                </c:pt>
                <c:pt idx="6401">
                  <c:v>42044</c:v>
                </c:pt>
                <c:pt idx="6402">
                  <c:v>42045</c:v>
                </c:pt>
                <c:pt idx="6403">
                  <c:v>42046</c:v>
                </c:pt>
                <c:pt idx="6404">
                  <c:v>42047</c:v>
                </c:pt>
                <c:pt idx="6405">
                  <c:v>42048</c:v>
                </c:pt>
                <c:pt idx="6406">
                  <c:v>42049</c:v>
                </c:pt>
                <c:pt idx="6407">
                  <c:v>42050</c:v>
                </c:pt>
                <c:pt idx="6408">
                  <c:v>42051</c:v>
                </c:pt>
                <c:pt idx="6409">
                  <c:v>42052</c:v>
                </c:pt>
                <c:pt idx="6410">
                  <c:v>42053</c:v>
                </c:pt>
                <c:pt idx="6411">
                  <c:v>42054</c:v>
                </c:pt>
                <c:pt idx="6412">
                  <c:v>42055</c:v>
                </c:pt>
                <c:pt idx="6413">
                  <c:v>42056</c:v>
                </c:pt>
                <c:pt idx="6414">
                  <c:v>42057</c:v>
                </c:pt>
                <c:pt idx="6415">
                  <c:v>42058</c:v>
                </c:pt>
                <c:pt idx="6416">
                  <c:v>42059</c:v>
                </c:pt>
                <c:pt idx="6417">
                  <c:v>42060</c:v>
                </c:pt>
                <c:pt idx="6418">
                  <c:v>42061</c:v>
                </c:pt>
                <c:pt idx="6419">
                  <c:v>42062</c:v>
                </c:pt>
                <c:pt idx="6420">
                  <c:v>42063</c:v>
                </c:pt>
                <c:pt idx="6421">
                  <c:v>42064</c:v>
                </c:pt>
                <c:pt idx="6422">
                  <c:v>42065</c:v>
                </c:pt>
                <c:pt idx="6423">
                  <c:v>42066</c:v>
                </c:pt>
                <c:pt idx="6424">
                  <c:v>42067</c:v>
                </c:pt>
                <c:pt idx="6425">
                  <c:v>42068</c:v>
                </c:pt>
                <c:pt idx="6426">
                  <c:v>42069</c:v>
                </c:pt>
                <c:pt idx="6427">
                  <c:v>42070</c:v>
                </c:pt>
                <c:pt idx="6428">
                  <c:v>42071</c:v>
                </c:pt>
                <c:pt idx="6429">
                  <c:v>42072</c:v>
                </c:pt>
                <c:pt idx="6430">
                  <c:v>42073</c:v>
                </c:pt>
                <c:pt idx="6431">
                  <c:v>42074</c:v>
                </c:pt>
                <c:pt idx="6432">
                  <c:v>42075</c:v>
                </c:pt>
                <c:pt idx="6433">
                  <c:v>42076</c:v>
                </c:pt>
                <c:pt idx="6434">
                  <c:v>42077</c:v>
                </c:pt>
                <c:pt idx="6435">
                  <c:v>42078</c:v>
                </c:pt>
                <c:pt idx="6436">
                  <c:v>42079</c:v>
                </c:pt>
                <c:pt idx="6437">
                  <c:v>42080</c:v>
                </c:pt>
                <c:pt idx="6438">
                  <c:v>42081</c:v>
                </c:pt>
                <c:pt idx="6439">
                  <c:v>42082</c:v>
                </c:pt>
                <c:pt idx="6440">
                  <c:v>42083</c:v>
                </c:pt>
                <c:pt idx="6441">
                  <c:v>42084</c:v>
                </c:pt>
                <c:pt idx="6442">
                  <c:v>42085</c:v>
                </c:pt>
                <c:pt idx="6443">
                  <c:v>42086</c:v>
                </c:pt>
                <c:pt idx="6444">
                  <c:v>42087</c:v>
                </c:pt>
                <c:pt idx="6445">
                  <c:v>42088</c:v>
                </c:pt>
                <c:pt idx="6446">
                  <c:v>42089</c:v>
                </c:pt>
                <c:pt idx="6447">
                  <c:v>42090</c:v>
                </c:pt>
                <c:pt idx="6448">
                  <c:v>42091</c:v>
                </c:pt>
                <c:pt idx="6449">
                  <c:v>42092</c:v>
                </c:pt>
                <c:pt idx="6450">
                  <c:v>42093</c:v>
                </c:pt>
                <c:pt idx="6451">
                  <c:v>42094</c:v>
                </c:pt>
                <c:pt idx="6452">
                  <c:v>42095</c:v>
                </c:pt>
                <c:pt idx="6453">
                  <c:v>42096</c:v>
                </c:pt>
                <c:pt idx="6454">
                  <c:v>42097</c:v>
                </c:pt>
                <c:pt idx="6455">
                  <c:v>42098</c:v>
                </c:pt>
                <c:pt idx="6456">
                  <c:v>42099</c:v>
                </c:pt>
                <c:pt idx="6457">
                  <c:v>42100</c:v>
                </c:pt>
                <c:pt idx="6458">
                  <c:v>42101</c:v>
                </c:pt>
                <c:pt idx="6459">
                  <c:v>42102</c:v>
                </c:pt>
                <c:pt idx="6460">
                  <c:v>42103</c:v>
                </c:pt>
                <c:pt idx="6461">
                  <c:v>42104</c:v>
                </c:pt>
                <c:pt idx="6462">
                  <c:v>42105</c:v>
                </c:pt>
                <c:pt idx="6463">
                  <c:v>42106</c:v>
                </c:pt>
                <c:pt idx="6464">
                  <c:v>42107</c:v>
                </c:pt>
                <c:pt idx="6465">
                  <c:v>42108</c:v>
                </c:pt>
                <c:pt idx="6466">
                  <c:v>42109</c:v>
                </c:pt>
                <c:pt idx="6467">
                  <c:v>42110</c:v>
                </c:pt>
                <c:pt idx="6468">
                  <c:v>42111</c:v>
                </c:pt>
                <c:pt idx="6469">
                  <c:v>42112</c:v>
                </c:pt>
                <c:pt idx="6470">
                  <c:v>42113</c:v>
                </c:pt>
                <c:pt idx="6471">
                  <c:v>42114</c:v>
                </c:pt>
                <c:pt idx="6472">
                  <c:v>42115</c:v>
                </c:pt>
                <c:pt idx="6473">
                  <c:v>42116</c:v>
                </c:pt>
                <c:pt idx="6474">
                  <c:v>42117</c:v>
                </c:pt>
                <c:pt idx="6475">
                  <c:v>42118</c:v>
                </c:pt>
                <c:pt idx="6476">
                  <c:v>42119</c:v>
                </c:pt>
                <c:pt idx="6477">
                  <c:v>42120</c:v>
                </c:pt>
                <c:pt idx="6478">
                  <c:v>42121</c:v>
                </c:pt>
                <c:pt idx="6479">
                  <c:v>42122</c:v>
                </c:pt>
                <c:pt idx="6480">
                  <c:v>42123</c:v>
                </c:pt>
                <c:pt idx="6481">
                  <c:v>42124</c:v>
                </c:pt>
                <c:pt idx="6482">
                  <c:v>42125</c:v>
                </c:pt>
                <c:pt idx="6483">
                  <c:v>42126</c:v>
                </c:pt>
                <c:pt idx="6484">
                  <c:v>42127</c:v>
                </c:pt>
                <c:pt idx="6485">
                  <c:v>42128</c:v>
                </c:pt>
                <c:pt idx="6486">
                  <c:v>42129</c:v>
                </c:pt>
                <c:pt idx="6487">
                  <c:v>42130</c:v>
                </c:pt>
                <c:pt idx="6488">
                  <c:v>42131</c:v>
                </c:pt>
                <c:pt idx="6489">
                  <c:v>42132</c:v>
                </c:pt>
                <c:pt idx="6490">
                  <c:v>42133</c:v>
                </c:pt>
                <c:pt idx="6491">
                  <c:v>42134</c:v>
                </c:pt>
                <c:pt idx="6492">
                  <c:v>42135</c:v>
                </c:pt>
                <c:pt idx="6493">
                  <c:v>42136</c:v>
                </c:pt>
                <c:pt idx="6494">
                  <c:v>42137</c:v>
                </c:pt>
                <c:pt idx="6495">
                  <c:v>42138</c:v>
                </c:pt>
                <c:pt idx="6496">
                  <c:v>42139</c:v>
                </c:pt>
                <c:pt idx="6497">
                  <c:v>42140</c:v>
                </c:pt>
                <c:pt idx="6498">
                  <c:v>42141</c:v>
                </c:pt>
                <c:pt idx="6499">
                  <c:v>42142</c:v>
                </c:pt>
                <c:pt idx="6500">
                  <c:v>42143</c:v>
                </c:pt>
                <c:pt idx="6501">
                  <c:v>42144</c:v>
                </c:pt>
                <c:pt idx="6502">
                  <c:v>42145</c:v>
                </c:pt>
                <c:pt idx="6503">
                  <c:v>42146</c:v>
                </c:pt>
                <c:pt idx="6504">
                  <c:v>42147</c:v>
                </c:pt>
                <c:pt idx="6505">
                  <c:v>42148</c:v>
                </c:pt>
                <c:pt idx="6506">
                  <c:v>42149</c:v>
                </c:pt>
                <c:pt idx="6507">
                  <c:v>42150</c:v>
                </c:pt>
                <c:pt idx="6508">
                  <c:v>42151</c:v>
                </c:pt>
                <c:pt idx="6509">
                  <c:v>42152</c:v>
                </c:pt>
                <c:pt idx="6510">
                  <c:v>42153</c:v>
                </c:pt>
                <c:pt idx="6511">
                  <c:v>42154</c:v>
                </c:pt>
                <c:pt idx="6512">
                  <c:v>42155</c:v>
                </c:pt>
                <c:pt idx="6513">
                  <c:v>42156</c:v>
                </c:pt>
                <c:pt idx="6514">
                  <c:v>42157</c:v>
                </c:pt>
                <c:pt idx="6515">
                  <c:v>42158</c:v>
                </c:pt>
                <c:pt idx="6516">
                  <c:v>42159</c:v>
                </c:pt>
                <c:pt idx="6517">
                  <c:v>42160</c:v>
                </c:pt>
                <c:pt idx="6518">
                  <c:v>42161</c:v>
                </c:pt>
                <c:pt idx="6519">
                  <c:v>42162</c:v>
                </c:pt>
                <c:pt idx="6520">
                  <c:v>42163</c:v>
                </c:pt>
                <c:pt idx="6521">
                  <c:v>42164</c:v>
                </c:pt>
                <c:pt idx="6522">
                  <c:v>42165</c:v>
                </c:pt>
                <c:pt idx="6523">
                  <c:v>42166</c:v>
                </c:pt>
                <c:pt idx="6524">
                  <c:v>42167</c:v>
                </c:pt>
                <c:pt idx="6525">
                  <c:v>42168</c:v>
                </c:pt>
                <c:pt idx="6526">
                  <c:v>42169</c:v>
                </c:pt>
                <c:pt idx="6527">
                  <c:v>42170</c:v>
                </c:pt>
                <c:pt idx="6528">
                  <c:v>42171</c:v>
                </c:pt>
                <c:pt idx="6529">
                  <c:v>42172</c:v>
                </c:pt>
                <c:pt idx="6530">
                  <c:v>42173</c:v>
                </c:pt>
                <c:pt idx="6531">
                  <c:v>42174</c:v>
                </c:pt>
                <c:pt idx="6532">
                  <c:v>42175</c:v>
                </c:pt>
                <c:pt idx="6533">
                  <c:v>42176</c:v>
                </c:pt>
                <c:pt idx="6534">
                  <c:v>42177</c:v>
                </c:pt>
                <c:pt idx="6535">
                  <c:v>42178</c:v>
                </c:pt>
                <c:pt idx="6536">
                  <c:v>42179</c:v>
                </c:pt>
                <c:pt idx="6537">
                  <c:v>42180</c:v>
                </c:pt>
                <c:pt idx="6538">
                  <c:v>42181</c:v>
                </c:pt>
                <c:pt idx="6539">
                  <c:v>42182</c:v>
                </c:pt>
                <c:pt idx="6540">
                  <c:v>42183</c:v>
                </c:pt>
                <c:pt idx="6541">
                  <c:v>42184</c:v>
                </c:pt>
                <c:pt idx="6542">
                  <c:v>42185</c:v>
                </c:pt>
                <c:pt idx="6543">
                  <c:v>42186</c:v>
                </c:pt>
                <c:pt idx="6544">
                  <c:v>42187</c:v>
                </c:pt>
                <c:pt idx="6545">
                  <c:v>42188</c:v>
                </c:pt>
                <c:pt idx="6546">
                  <c:v>42189</c:v>
                </c:pt>
                <c:pt idx="6547">
                  <c:v>42190</c:v>
                </c:pt>
                <c:pt idx="6548">
                  <c:v>42191</c:v>
                </c:pt>
                <c:pt idx="6549">
                  <c:v>42192</c:v>
                </c:pt>
                <c:pt idx="6550">
                  <c:v>42193</c:v>
                </c:pt>
                <c:pt idx="6551">
                  <c:v>42194</c:v>
                </c:pt>
                <c:pt idx="6552">
                  <c:v>42195</c:v>
                </c:pt>
                <c:pt idx="6553">
                  <c:v>42196</c:v>
                </c:pt>
                <c:pt idx="6554">
                  <c:v>42197</c:v>
                </c:pt>
                <c:pt idx="6555">
                  <c:v>42198</c:v>
                </c:pt>
                <c:pt idx="6556">
                  <c:v>42199</c:v>
                </c:pt>
                <c:pt idx="6557">
                  <c:v>42200</c:v>
                </c:pt>
                <c:pt idx="6558">
                  <c:v>42201</c:v>
                </c:pt>
                <c:pt idx="6559">
                  <c:v>42202</c:v>
                </c:pt>
                <c:pt idx="6560">
                  <c:v>42203</c:v>
                </c:pt>
                <c:pt idx="6561">
                  <c:v>42204</c:v>
                </c:pt>
                <c:pt idx="6562">
                  <c:v>42205</c:v>
                </c:pt>
                <c:pt idx="6563">
                  <c:v>42206</c:v>
                </c:pt>
                <c:pt idx="6564">
                  <c:v>42207</c:v>
                </c:pt>
                <c:pt idx="6565">
                  <c:v>42208</c:v>
                </c:pt>
                <c:pt idx="6566">
                  <c:v>42209</c:v>
                </c:pt>
                <c:pt idx="6567">
                  <c:v>42210</c:v>
                </c:pt>
                <c:pt idx="6568">
                  <c:v>42211</c:v>
                </c:pt>
                <c:pt idx="6569">
                  <c:v>42212</c:v>
                </c:pt>
                <c:pt idx="6570">
                  <c:v>42213</c:v>
                </c:pt>
                <c:pt idx="6571">
                  <c:v>42214</c:v>
                </c:pt>
                <c:pt idx="6572">
                  <c:v>42215</c:v>
                </c:pt>
                <c:pt idx="6573">
                  <c:v>42216</c:v>
                </c:pt>
                <c:pt idx="6574">
                  <c:v>42217</c:v>
                </c:pt>
                <c:pt idx="6575">
                  <c:v>42218</c:v>
                </c:pt>
                <c:pt idx="6576">
                  <c:v>42219</c:v>
                </c:pt>
                <c:pt idx="6577">
                  <c:v>42220</c:v>
                </c:pt>
                <c:pt idx="6578">
                  <c:v>42221</c:v>
                </c:pt>
                <c:pt idx="6579">
                  <c:v>42222</c:v>
                </c:pt>
                <c:pt idx="6580">
                  <c:v>42223</c:v>
                </c:pt>
                <c:pt idx="6581">
                  <c:v>42224</c:v>
                </c:pt>
                <c:pt idx="6582">
                  <c:v>42225</c:v>
                </c:pt>
                <c:pt idx="6583">
                  <c:v>42226</c:v>
                </c:pt>
                <c:pt idx="6584">
                  <c:v>42227</c:v>
                </c:pt>
                <c:pt idx="6585">
                  <c:v>42228</c:v>
                </c:pt>
                <c:pt idx="6586">
                  <c:v>42229</c:v>
                </c:pt>
                <c:pt idx="6587">
                  <c:v>42230</c:v>
                </c:pt>
                <c:pt idx="6588">
                  <c:v>42231</c:v>
                </c:pt>
                <c:pt idx="6589">
                  <c:v>42232</c:v>
                </c:pt>
                <c:pt idx="6590">
                  <c:v>42233</c:v>
                </c:pt>
                <c:pt idx="6591">
                  <c:v>42234</c:v>
                </c:pt>
                <c:pt idx="6592">
                  <c:v>42235</c:v>
                </c:pt>
                <c:pt idx="6593">
                  <c:v>42236</c:v>
                </c:pt>
                <c:pt idx="6594">
                  <c:v>42237</c:v>
                </c:pt>
                <c:pt idx="6595">
                  <c:v>42238</c:v>
                </c:pt>
                <c:pt idx="6596">
                  <c:v>42239</c:v>
                </c:pt>
                <c:pt idx="6597">
                  <c:v>42240</c:v>
                </c:pt>
                <c:pt idx="6598">
                  <c:v>42241</c:v>
                </c:pt>
                <c:pt idx="6599">
                  <c:v>42242</c:v>
                </c:pt>
                <c:pt idx="6600">
                  <c:v>42243</c:v>
                </c:pt>
                <c:pt idx="6601">
                  <c:v>42244</c:v>
                </c:pt>
                <c:pt idx="6602">
                  <c:v>42245</c:v>
                </c:pt>
                <c:pt idx="6603">
                  <c:v>42246</c:v>
                </c:pt>
                <c:pt idx="6604">
                  <c:v>42247</c:v>
                </c:pt>
                <c:pt idx="6605">
                  <c:v>42248</c:v>
                </c:pt>
                <c:pt idx="6606">
                  <c:v>42249</c:v>
                </c:pt>
                <c:pt idx="6607">
                  <c:v>42250</c:v>
                </c:pt>
                <c:pt idx="6608">
                  <c:v>42251</c:v>
                </c:pt>
                <c:pt idx="6609">
                  <c:v>42252</c:v>
                </c:pt>
                <c:pt idx="6610">
                  <c:v>42253</c:v>
                </c:pt>
                <c:pt idx="6611">
                  <c:v>42254</c:v>
                </c:pt>
                <c:pt idx="6612">
                  <c:v>42255</c:v>
                </c:pt>
                <c:pt idx="6613">
                  <c:v>42256</c:v>
                </c:pt>
                <c:pt idx="6614">
                  <c:v>42257</c:v>
                </c:pt>
                <c:pt idx="6615">
                  <c:v>42258</c:v>
                </c:pt>
                <c:pt idx="6616">
                  <c:v>42259</c:v>
                </c:pt>
                <c:pt idx="6617">
                  <c:v>42260</c:v>
                </c:pt>
                <c:pt idx="6618">
                  <c:v>42261</c:v>
                </c:pt>
                <c:pt idx="6619">
                  <c:v>42262</c:v>
                </c:pt>
                <c:pt idx="6620">
                  <c:v>42263</c:v>
                </c:pt>
                <c:pt idx="6621">
                  <c:v>42264</c:v>
                </c:pt>
                <c:pt idx="6622">
                  <c:v>42265</c:v>
                </c:pt>
                <c:pt idx="6623">
                  <c:v>42266</c:v>
                </c:pt>
                <c:pt idx="6624">
                  <c:v>42267</c:v>
                </c:pt>
                <c:pt idx="6625">
                  <c:v>42268</c:v>
                </c:pt>
                <c:pt idx="6626">
                  <c:v>42269</c:v>
                </c:pt>
                <c:pt idx="6627">
                  <c:v>42270</c:v>
                </c:pt>
                <c:pt idx="6628">
                  <c:v>42271</c:v>
                </c:pt>
                <c:pt idx="6629">
                  <c:v>42272</c:v>
                </c:pt>
                <c:pt idx="6630">
                  <c:v>42273</c:v>
                </c:pt>
                <c:pt idx="6631">
                  <c:v>42274</c:v>
                </c:pt>
                <c:pt idx="6632">
                  <c:v>42275</c:v>
                </c:pt>
                <c:pt idx="6633">
                  <c:v>42276</c:v>
                </c:pt>
                <c:pt idx="6634">
                  <c:v>42277</c:v>
                </c:pt>
                <c:pt idx="6635">
                  <c:v>42278</c:v>
                </c:pt>
                <c:pt idx="6636">
                  <c:v>42279</c:v>
                </c:pt>
                <c:pt idx="6637">
                  <c:v>42280</c:v>
                </c:pt>
                <c:pt idx="6638">
                  <c:v>42281</c:v>
                </c:pt>
                <c:pt idx="6639">
                  <c:v>42282</c:v>
                </c:pt>
                <c:pt idx="6640">
                  <c:v>42283</c:v>
                </c:pt>
                <c:pt idx="6641">
                  <c:v>42284</c:v>
                </c:pt>
                <c:pt idx="6642">
                  <c:v>42285</c:v>
                </c:pt>
                <c:pt idx="6643">
                  <c:v>42286</c:v>
                </c:pt>
                <c:pt idx="6644">
                  <c:v>42287</c:v>
                </c:pt>
                <c:pt idx="6645">
                  <c:v>42288</c:v>
                </c:pt>
                <c:pt idx="6646">
                  <c:v>42289</c:v>
                </c:pt>
                <c:pt idx="6647">
                  <c:v>42290</c:v>
                </c:pt>
                <c:pt idx="6648">
                  <c:v>42291</c:v>
                </c:pt>
                <c:pt idx="6649">
                  <c:v>42292</c:v>
                </c:pt>
                <c:pt idx="6650">
                  <c:v>42293</c:v>
                </c:pt>
                <c:pt idx="6651">
                  <c:v>42294</c:v>
                </c:pt>
                <c:pt idx="6652">
                  <c:v>42295</c:v>
                </c:pt>
                <c:pt idx="6653">
                  <c:v>42296</c:v>
                </c:pt>
                <c:pt idx="6654">
                  <c:v>42297</c:v>
                </c:pt>
                <c:pt idx="6655">
                  <c:v>42298</c:v>
                </c:pt>
                <c:pt idx="6656">
                  <c:v>42299</c:v>
                </c:pt>
                <c:pt idx="6657">
                  <c:v>42300</c:v>
                </c:pt>
                <c:pt idx="6658">
                  <c:v>42301</c:v>
                </c:pt>
                <c:pt idx="6659">
                  <c:v>42302</c:v>
                </c:pt>
                <c:pt idx="6660">
                  <c:v>42303</c:v>
                </c:pt>
                <c:pt idx="6661">
                  <c:v>42304</c:v>
                </c:pt>
                <c:pt idx="6662">
                  <c:v>42305</c:v>
                </c:pt>
                <c:pt idx="6663">
                  <c:v>42306</c:v>
                </c:pt>
                <c:pt idx="6664">
                  <c:v>42307</c:v>
                </c:pt>
                <c:pt idx="6665">
                  <c:v>42308</c:v>
                </c:pt>
                <c:pt idx="6666">
                  <c:v>42309</c:v>
                </c:pt>
                <c:pt idx="6667">
                  <c:v>42310</c:v>
                </c:pt>
                <c:pt idx="6668">
                  <c:v>42311</c:v>
                </c:pt>
                <c:pt idx="6669">
                  <c:v>42312</c:v>
                </c:pt>
                <c:pt idx="6670">
                  <c:v>42313</c:v>
                </c:pt>
                <c:pt idx="6671">
                  <c:v>42314</c:v>
                </c:pt>
                <c:pt idx="6672">
                  <c:v>42315</c:v>
                </c:pt>
                <c:pt idx="6673">
                  <c:v>42316</c:v>
                </c:pt>
                <c:pt idx="6674">
                  <c:v>42317</c:v>
                </c:pt>
                <c:pt idx="6675">
                  <c:v>42318</c:v>
                </c:pt>
                <c:pt idx="6676">
                  <c:v>42319</c:v>
                </c:pt>
                <c:pt idx="6677">
                  <c:v>42320</c:v>
                </c:pt>
                <c:pt idx="6678">
                  <c:v>42321</c:v>
                </c:pt>
                <c:pt idx="6679">
                  <c:v>42322</c:v>
                </c:pt>
                <c:pt idx="6680">
                  <c:v>42323</c:v>
                </c:pt>
                <c:pt idx="6681">
                  <c:v>42324</c:v>
                </c:pt>
                <c:pt idx="6682">
                  <c:v>42325</c:v>
                </c:pt>
                <c:pt idx="6683">
                  <c:v>42326</c:v>
                </c:pt>
                <c:pt idx="6684">
                  <c:v>42327</c:v>
                </c:pt>
                <c:pt idx="6685">
                  <c:v>42328</c:v>
                </c:pt>
                <c:pt idx="6686">
                  <c:v>42329</c:v>
                </c:pt>
                <c:pt idx="6687">
                  <c:v>42330</c:v>
                </c:pt>
                <c:pt idx="6688">
                  <c:v>42331</c:v>
                </c:pt>
                <c:pt idx="6689">
                  <c:v>42332</c:v>
                </c:pt>
                <c:pt idx="6690">
                  <c:v>42333</c:v>
                </c:pt>
                <c:pt idx="6691">
                  <c:v>42334</c:v>
                </c:pt>
                <c:pt idx="6692">
                  <c:v>42335</c:v>
                </c:pt>
                <c:pt idx="6693">
                  <c:v>42336</c:v>
                </c:pt>
                <c:pt idx="6694">
                  <c:v>42337</c:v>
                </c:pt>
                <c:pt idx="6695">
                  <c:v>42338</c:v>
                </c:pt>
                <c:pt idx="6696">
                  <c:v>42339</c:v>
                </c:pt>
                <c:pt idx="6697">
                  <c:v>42340</c:v>
                </c:pt>
                <c:pt idx="6698">
                  <c:v>42341</c:v>
                </c:pt>
                <c:pt idx="6699">
                  <c:v>42342</c:v>
                </c:pt>
                <c:pt idx="6700">
                  <c:v>42343</c:v>
                </c:pt>
                <c:pt idx="6701">
                  <c:v>42344</c:v>
                </c:pt>
                <c:pt idx="6702">
                  <c:v>42345</c:v>
                </c:pt>
                <c:pt idx="6703">
                  <c:v>42346</c:v>
                </c:pt>
                <c:pt idx="6704">
                  <c:v>42347</c:v>
                </c:pt>
                <c:pt idx="6705">
                  <c:v>42348</c:v>
                </c:pt>
                <c:pt idx="6706">
                  <c:v>42349</c:v>
                </c:pt>
                <c:pt idx="6707">
                  <c:v>42350</c:v>
                </c:pt>
                <c:pt idx="6708">
                  <c:v>42351</c:v>
                </c:pt>
                <c:pt idx="6709">
                  <c:v>42352</c:v>
                </c:pt>
                <c:pt idx="6710">
                  <c:v>42353</c:v>
                </c:pt>
                <c:pt idx="6711">
                  <c:v>42354</c:v>
                </c:pt>
                <c:pt idx="6712">
                  <c:v>42355</c:v>
                </c:pt>
                <c:pt idx="6713">
                  <c:v>42356</c:v>
                </c:pt>
                <c:pt idx="6714">
                  <c:v>42357</c:v>
                </c:pt>
                <c:pt idx="6715">
                  <c:v>42358</c:v>
                </c:pt>
                <c:pt idx="6716">
                  <c:v>42359</c:v>
                </c:pt>
                <c:pt idx="6717">
                  <c:v>42360</c:v>
                </c:pt>
                <c:pt idx="6718">
                  <c:v>42361</c:v>
                </c:pt>
                <c:pt idx="6719">
                  <c:v>42362</c:v>
                </c:pt>
                <c:pt idx="6720">
                  <c:v>42363</c:v>
                </c:pt>
                <c:pt idx="6721">
                  <c:v>42364</c:v>
                </c:pt>
                <c:pt idx="6722">
                  <c:v>42365</c:v>
                </c:pt>
                <c:pt idx="6723">
                  <c:v>42366</c:v>
                </c:pt>
                <c:pt idx="6724">
                  <c:v>42367</c:v>
                </c:pt>
                <c:pt idx="6725">
                  <c:v>42368</c:v>
                </c:pt>
                <c:pt idx="6726">
                  <c:v>42369</c:v>
                </c:pt>
                <c:pt idx="6727">
                  <c:v>42370</c:v>
                </c:pt>
                <c:pt idx="6728">
                  <c:v>42371</c:v>
                </c:pt>
                <c:pt idx="6729">
                  <c:v>42372</c:v>
                </c:pt>
                <c:pt idx="6730">
                  <c:v>42373</c:v>
                </c:pt>
                <c:pt idx="6731">
                  <c:v>42374</c:v>
                </c:pt>
                <c:pt idx="6732">
                  <c:v>42375</c:v>
                </c:pt>
                <c:pt idx="6733">
                  <c:v>42376</c:v>
                </c:pt>
                <c:pt idx="6734">
                  <c:v>42377</c:v>
                </c:pt>
                <c:pt idx="6735">
                  <c:v>42378</c:v>
                </c:pt>
                <c:pt idx="6736">
                  <c:v>42379</c:v>
                </c:pt>
                <c:pt idx="6737">
                  <c:v>42380</c:v>
                </c:pt>
                <c:pt idx="6738">
                  <c:v>42381</c:v>
                </c:pt>
                <c:pt idx="6739">
                  <c:v>42382</c:v>
                </c:pt>
                <c:pt idx="6740">
                  <c:v>42383</c:v>
                </c:pt>
                <c:pt idx="6741">
                  <c:v>42384</c:v>
                </c:pt>
                <c:pt idx="6742">
                  <c:v>42385</c:v>
                </c:pt>
                <c:pt idx="6743">
                  <c:v>42386</c:v>
                </c:pt>
                <c:pt idx="6744">
                  <c:v>42387</c:v>
                </c:pt>
                <c:pt idx="6745">
                  <c:v>42388</c:v>
                </c:pt>
                <c:pt idx="6746">
                  <c:v>42389</c:v>
                </c:pt>
                <c:pt idx="6747">
                  <c:v>42390</c:v>
                </c:pt>
                <c:pt idx="6748">
                  <c:v>42391</c:v>
                </c:pt>
                <c:pt idx="6749">
                  <c:v>42392</c:v>
                </c:pt>
                <c:pt idx="6750">
                  <c:v>42393</c:v>
                </c:pt>
                <c:pt idx="6751">
                  <c:v>42394</c:v>
                </c:pt>
                <c:pt idx="6752">
                  <c:v>42395</c:v>
                </c:pt>
                <c:pt idx="6753">
                  <c:v>42396</c:v>
                </c:pt>
                <c:pt idx="6754">
                  <c:v>42397</c:v>
                </c:pt>
                <c:pt idx="6755">
                  <c:v>42398</c:v>
                </c:pt>
                <c:pt idx="6756">
                  <c:v>42399</c:v>
                </c:pt>
                <c:pt idx="6757">
                  <c:v>42400</c:v>
                </c:pt>
                <c:pt idx="6758">
                  <c:v>42401</c:v>
                </c:pt>
                <c:pt idx="6759">
                  <c:v>42402</c:v>
                </c:pt>
                <c:pt idx="6760">
                  <c:v>42403</c:v>
                </c:pt>
                <c:pt idx="6761">
                  <c:v>42404</c:v>
                </c:pt>
                <c:pt idx="6762">
                  <c:v>42405</c:v>
                </c:pt>
                <c:pt idx="6763">
                  <c:v>42406</c:v>
                </c:pt>
                <c:pt idx="6764">
                  <c:v>42407</c:v>
                </c:pt>
                <c:pt idx="6765">
                  <c:v>42408</c:v>
                </c:pt>
                <c:pt idx="6766">
                  <c:v>42409</c:v>
                </c:pt>
                <c:pt idx="6767">
                  <c:v>42410</c:v>
                </c:pt>
                <c:pt idx="6768">
                  <c:v>42411</c:v>
                </c:pt>
                <c:pt idx="6769">
                  <c:v>42412</c:v>
                </c:pt>
                <c:pt idx="6770">
                  <c:v>42413</c:v>
                </c:pt>
                <c:pt idx="6771">
                  <c:v>42414</c:v>
                </c:pt>
                <c:pt idx="6772">
                  <c:v>42415</c:v>
                </c:pt>
                <c:pt idx="6773">
                  <c:v>42416</c:v>
                </c:pt>
                <c:pt idx="6774">
                  <c:v>42417</c:v>
                </c:pt>
                <c:pt idx="6775">
                  <c:v>42418</c:v>
                </c:pt>
                <c:pt idx="6776">
                  <c:v>42419</c:v>
                </c:pt>
                <c:pt idx="6777">
                  <c:v>42420</c:v>
                </c:pt>
                <c:pt idx="6778">
                  <c:v>42421</c:v>
                </c:pt>
                <c:pt idx="6779">
                  <c:v>42422</c:v>
                </c:pt>
                <c:pt idx="6780">
                  <c:v>42423</c:v>
                </c:pt>
                <c:pt idx="6781">
                  <c:v>42424</c:v>
                </c:pt>
                <c:pt idx="6782">
                  <c:v>42425</c:v>
                </c:pt>
                <c:pt idx="6783">
                  <c:v>42426</c:v>
                </c:pt>
                <c:pt idx="6784">
                  <c:v>42427</c:v>
                </c:pt>
                <c:pt idx="6785">
                  <c:v>42428</c:v>
                </c:pt>
                <c:pt idx="6786">
                  <c:v>42429</c:v>
                </c:pt>
                <c:pt idx="6787">
                  <c:v>42430</c:v>
                </c:pt>
                <c:pt idx="6788">
                  <c:v>42431</c:v>
                </c:pt>
                <c:pt idx="6789">
                  <c:v>42432</c:v>
                </c:pt>
                <c:pt idx="6790">
                  <c:v>42433</c:v>
                </c:pt>
                <c:pt idx="6791">
                  <c:v>42434</c:v>
                </c:pt>
                <c:pt idx="6792">
                  <c:v>42435</c:v>
                </c:pt>
                <c:pt idx="6793">
                  <c:v>42436</c:v>
                </c:pt>
                <c:pt idx="6794">
                  <c:v>42437</c:v>
                </c:pt>
                <c:pt idx="6795">
                  <c:v>42438</c:v>
                </c:pt>
                <c:pt idx="6796">
                  <c:v>42439</c:v>
                </c:pt>
                <c:pt idx="6797">
                  <c:v>42440</c:v>
                </c:pt>
                <c:pt idx="6798">
                  <c:v>42441</c:v>
                </c:pt>
                <c:pt idx="6799">
                  <c:v>42442</c:v>
                </c:pt>
                <c:pt idx="6800">
                  <c:v>42443</c:v>
                </c:pt>
                <c:pt idx="6801">
                  <c:v>42444</c:v>
                </c:pt>
                <c:pt idx="6802">
                  <c:v>42445</c:v>
                </c:pt>
                <c:pt idx="6803">
                  <c:v>42446</c:v>
                </c:pt>
                <c:pt idx="6804">
                  <c:v>42447</c:v>
                </c:pt>
                <c:pt idx="6805">
                  <c:v>42448</c:v>
                </c:pt>
                <c:pt idx="6806">
                  <c:v>42449</c:v>
                </c:pt>
                <c:pt idx="6807">
                  <c:v>42450</c:v>
                </c:pt>
                <c:pt idx="6808">
                  <c:v>42451</c:v>
                </c:pt>
                <c:pt idx="6809">
                  <c:v>42452</c:v>
                </c:pt>
                <c:pt idx="6810">
                  <c:v>42453</c:v>
                </c:pt>
                <c:pt idx="6811">
                  <c:v>42454</c:v>
                </c:pt>
                <c:pt idx="6812">
                  <c:v>42455</c:v>
                </c:pt>
                <c:pt idx="6813">
                  <c:v>42456</c:v>
                </c:pt>
                <c:pt idx="6814">
                  <c:v>42457</c:v>
                </c:pt>
                <c:pt idx="6815">
                  <c:v>42458</c:v>
                </c:pt>
                <c:pt idx="6816">
                  <c:v>42459</c:v>
                </c:pt>
                <c:pt idx="6817">
                  <c:v>42460</c:v>
                </c:pt>
                <c:pt idx="6818">
                  <c:v>42461</c:v>
                </c:pt>
                <c:pt idx="6819">
                  <c:v>42462</c:v>
                </c:pt>
                <c:pt idx="6820">
                  <c:v>42463</c:v>
                </c:pt>
                <c:pt idx="6821">
                  <c:v>42464</c:v>
                </c:pt>
                <c:pt idx="6822">
                  <c:v>42465</c:v>
                </c:pt>
                <c:pt idx="6823">
                  <c:v>42466</c:v>
                </c:pt>
                <c:pt idx="6824">
                  <c:v>42467</c:v>
                </c:pt>
                <c:pt idx="6825">
                  <c:v>42468</c:v>
                </c:pt>
                <c:pt idx="6826">
                  <c:v>42469</c:v>
                </c:pt>
                <c:pt idx="6827">
                  <c:v>42470</c:v>
                </c:pt>
                <c:pt idx="6828">
                  <c:v>42471</c:v>
                </c:pt>
                <c:pt idx="6829">
                  <c:v>42472</c:v>
                </c:pt>
                <c:pt idx="6830">
                  <c:v>42473</c:v>
                </c:pt>
                <c:pt idx="6831">
                  <c:v>42474</c:v>
                </c:pt>
                <c:pt idx="6832">
                  <c:v>42475</c:v>
                </c:pt>
                <c:pt idx="6833">
                  <c:v>42476</c:v>
                </c:pt>
                <c:pt idx="6834">
                  <c:v>42477</c:v>
                </c:pt>
                <c:pt idx="6835">
                  <c:v>42478</c:v>
                </c:pt>
                <c:pt idx="6836">
                  <c:v>42479</c:v>
                </c:pt>
                <c:pt idx="6837">
                  <c:v>42480</c:v>
                </c:pt>
                <c:pt idx="6838">
                  <c:v>42481</c:v>
                </c:pt>
                <c:pt idx="6839">
                  <c:v>42482</c:v>
                </c:pt>
                <c:pt idx="6840">
                  <c:v>42483</c:v>
                </c:pt>
                <c:pt idx="6841">
                  <c:v>42484</c:v>
                </c:pt>
                <c:pt idx="6842">
                  <c:v>42485</c:v>
                </c:pt>
                <c:pt idx="6843">
                  <c:v>42486</c:v>
                </c:pt>
                <c:pt idx="6844">
                  <c:v>42487</c:v>
                </c:pt>
                <c:pt idx="6845">
                  <c:v>42488</c:v>
                </c:pt>
                <c:pt idx="6846">
                  <c:v>42489</c:v>
                </c:pt>
                <c:pt idx="6847">
                  <c:v>42490</c:v>
                </c:pt>
                <c:pt idx="6848">
                  <c:v>42491</c:v>
                </c:pt>
                <c:pt idx="6849">
                  <c:v>42492</c:v>
                </c:pt>
                <c:pt idx="6850">
                  <c:v>42493</c:v>
                </c:pt>
                <c:pt idx="6851">
                  <c:v>42494</c:v>
                </c:pt>
                <c:pt idx="6852">
                  <c:v>42495</c:v>
                </c:pt>
                <c:pt idx="6853">
                  <c:v>42496</c:v>
                </c:pt>
                <c:pt idx="6854">
                  <c:v>42497</c:v>
                </c:pt>
                <c:pt idx="6855">
                  <c:v>42498</c:v>
                </c:pt>
                <c:pt idx="6856">
                  <c:v>42499</c:v>
                </c:pt>
                <c:pt idx="6857">
                  <c:v>42500</c:v>
                </c:pt>
                <c:pt idx="6858">
                  <c:v>42501</c:v>
                </c:pt>
                <c:pt idx="6859">
                  <c:v>42502</c:v>
                </c:pt>
                <c:pt idx="6860">
                  <c:v>42503</c:v>
                </c:pt>
                <c:pt idx="6861">
                  <c:v>42504</c:v>
                </c:pt>
                <c:pt idx="6862">
                  <c:v>42505</c:v>
                </c:pt>
                <c:pt idx="6863">
                  <c:v>42506</c:v>
                </c:pt>
                <c:pt idx="6864">
                  <c:v>42507</c:v>
                </c:pt>
                <c:pt idx="6865">
                  <c:v>42508</c:v>
                </c:pt>
                <c:pt idx="6866">
                  <c:v>42509</c:v>
                </c:pt>
                <c:pt idx="6867">
                  <c:v>42510</c:v>
                </c:pt>
                <c:pt idx="6868">
                  <c:v>42511</c:v>
                </c:pt>
                <c:pt idx="6869">
                  <c:v>42512</c:v>
                </c:pt>
                <c:pt idx="6870">
                  <c:v>42513</c:v>
                </c:pt>
                <c:pt idx="6871">
                  <c:v>42514</c:v>
                </c:pt>
                <c:pt idx="6872">
                  <c:v>42515</c:v>
                </c:pt>
                <c:pt idx="6873">
                  <c:v>42516</c:v>
                </c:pt>
                <c:pt idx="6874">
                  <c:v>42517</c:v>
                </c:pt>
                <c:pt idx="6875">
                  <c:v>42518</c:v>
                </c:pt>
                <c:pt idx="6876">
                  <c:v>42519</c:v>
                </c:pt>
                <c:pt idx="6877">
                  <c:v>42520</c:v>
                </c:pt>
                <c:pt idx="6878">
                  <c:v>42521</c:v>
                </c:pt>
                <c:pt idx="6879">
                  <c:v>42522</c:v>
                </c:pt>
                <c:pt idx="6880">
                  <c:v>42523</c:v>
                </c:pt>
                <c:pt idx="6881">
                  <c:v>42524</c:v>
                </c:pt>
                <c:pt idx="6882">
                  <c:v>42525</c:v>
                </c:pt>
                <c:pt idx="6883">
                  <c:v>42526</c:v>
                </c:pt>
                <c:pt idx="6884">
                  <c:v>42527</c:v>
                </c:pt>
                <c:pt idx="6885">
                  <c:v>42528</c:v>
                </c:pt>
                <c:pt idx="6886">
                  <c:v>42529</c:v>
                </c:pt>
                <c:pt idx="6887">
                  <c:v>42530</c:v>
                </c:pt>
                <c:pt idx="6888">
                  <c:v>42531</c:v>
                </c:pt>
                <c:pt idx="6889">
                  <c:v>42532</c:v>
                </c:pt>
                <c:pt idx="6890">
                  <c:v>42533</c:v>
                </c:pt>
                <c:pt idx="6891">
                  <c:v>42534</c:v>
                </c:pt>
                <c:pt idx="6892">
                  <c:v>42535</c:v>
                </c:pt>
                <c:pt idx="6893">
                  <c:v>42536</c:v>
                </c:pt>
                <c:pt idx="6894">
                  <c:v>42537</c:v>
                </c:pt>
                <c:pt idx="6895">
                  <c:v>42538</c:v>
                </c:pt>
                <c:pt idx="6896">
                  <c:v>42539</c:v>
                </c:pt>
                <c:pt idx="6897">
                  <c:v>42540</c:v>
                </c:pt>
                <c:pt idx="6898">
                  <c:v>42541</c:v>
                </c:pt>
                <c:pt idx="6899">
                  <c:v>42542</c:v>
                </c:pt>
                <c:pt idx="6900">
                  <c:v>42543</c:v>
                </c:pt>
                <c:pt idx="6901">
                  <c:v>42544</c:v>
                </c:pt>
                <c:pt idx="6902">
                  <c:v>42545</c:v>
                </c:pt>
                <c:pt idx="6903">
                  <c:v>42546</c:v>
                </c:pt>
                <c:pt idx="6904">
                  <c:v>42547</c:v>
                </c:pt>
                <c:pt idx="6905">
                  <c:v>42548</c:v>
                </c:pt>
                <c:pt idx="6906">
                  <c:v>42549</c:v>
                </c:pt>
                <c:pt idx="6907">
                  <c:v>42550</c:v>
                </c:pt>
                <c:pt idx="6908">
                  <c:v>42551</c:v>
                </c:pt>
                <c:pt idx="6909">
                  <c:v>42552</c:v>
                </c:pt>
                <c:pt idx="6910">
                  <c:v>42553</c:v>
                </c:pt>
                <c:pt idx="6911">
                  <c:v>42554</c:v>
                </c:pt>
                <c:pt idx="6912">
                  <c:v>42555</c:v>
                </c:pt>
                <c:pt idx="6913">
                  <c:v>42556</c:v>
                </c:pt>
                <c:pt idx="6914">
                  <c:v>42557</c:v>
                </c:pt>
                <c:pt idx="6915">
                  <c:v>42558</c:v>
                </c:pt>
                <c:pt idx="6916">
                  <c:v>42559</c:v>
                </c:pt>
                <c:pt idx="6917">
                  <c:v>42560</c:v>
                </c:pt>
                <c:pt idx="6918">
                  <c:v>42561</c:v>
                </c:pt>
                <c:pt idx="6919">
                  <c:v>42562</c:v>
                </c:pt>
                <c:pt idx="6920">
                  <c:v>42563</c:v>
                </c:pt>
                <c:pt idx="6921">
                  <c:v>42564</c:v>
                </c:pt>
                <c:pt idx="6922">
                  <c:v>42565</c:v>
                </c:pt>
                <c:pt idx="6923">
                  <c:v>42566</c:v>
                </c:pt>
                <c:pt idx="6924">
                  <c:v>42567</c:v>
                </c:pt>
                <c:pt idx="6925">
                  <c:v>42568</c:v>
                </c:pt>
                <c:pt idx="6926">
                  <c:v>42569</c:v>
                </c:pt>
                <c:pt idx="6927">
                  <c:v>42570</c:v>
                </c:pt>
                <c:pt idx="6928">
                  <c:v>42571</c:v>
                </c:pt>
                <c:pt idx="6929">
                  <c:v>42572</c:v>
                </c:pt>
                <c:pt idx="6930">
                  <c:v>42573</c:v>
                </c:pt>
                <c:pt idx="6931">
                  <c:v>42574</c:v>
                </c:pt>
                <c:pt idx="6932">
                  <c:v>42575</c:v>
                </c:pt>
                <c:pt idx="6933">
                  <c:v>42576</c:v>
                </c:pt>
                <c:pt idx="6934">
                  <c:v>42577</c:v>
                </c:pt>
                <c:pt idx="6935">
                  <c:v>42578</c:v>
                </c:pt>
                <c:pt idx="6936">
                  <c:v>42579</c:v>
                </c:pt>
                <c:pt idx="6937">
                  <c:v>42580</c:v>
                </c:pt>
                <c:pt idx="6938">
                  <c:v>42581</c:v>
                </c:pt>
                <c:pt idx="6939">
                  <c:v>42582</c:v>
                </c:pt>
                <c:pt idx="6940">
                  <c:v>42583</c:v>
                </c:pt>
                <c:pt idx="6941">
                  <c:v>42584</c:v>
                </c:pt>
                <c:pt idx="6942">
                  <c:v>42585</c:v>
                </c:pt>
                <c:pt idx="6943">
                  <c:v>42586</c:v>
                </c:pt>
                <c:pt idx="6944">
                  <c:v>42587</c:v>
                </c:pt>
                <c:pt idx="6945">
                  <c:v>42588</c:v>
                </c:pt>
                <c:pt idx="6946">
                  <c:v>42589</c:v>
                </c:pt>
                <c:pt idx="6947">
                  <c:v>42590</c:v>
                </c:pt>
                <c:pt idx="6948">
                  <c:v>42591</c:v>
                </c:pt>
                <c:pt idx="6949">
                  <c:v>42592</c:v>
                </c:pt>
                <c:pt idx="6950">
                  <c:v>42593</c:v>
                </c:pt>
                <c:pt idx="6951">
                  <c:v>42594</c:v>
                </c:pt>
                <c:pt idx="6952">
                  <c:v>42595</c:v>
                </c:pt>
                <c:pt idx="6953">
                  <c:v>42596</c:v>
                </c:pt>
                <c:pt idx="6954">
                  <c:v>42597</c:v>
                </c:pt>
                <c:pt idx="6955">
                  <c:v>42598</c:v>
                </c:pt>
                <c:pt idx="6956">
                  <c:v>42599</c:v>
                </c:pt>
                <c:pt idx="6957">
                  <c:v>42600</c:v>
                </c:pt>
                <c:pt idx="6958">
                  <c:v>42601</c:v>
                </c:pt>
                <c:pt idx="6959">
                  <c:v>42602</c:v>
                </c:pt>
                <c:pt idx="6960">
                  <c:v>42603</c:v>
                </c:pt>
                <c:pt idx="6961">
                  <c:v>42604</c:v>
                </c:pt>
                <c:pt idx="6962">
                  <c:v>42605</c:v>
                </c:pt>
                <c:pt idx="6963">
                  <c:v>42606</c:v>
                </c:pt>
                <c:pt idx="6964">
                  <c:v>42607</c:v>
                </c:pt>
                <c:pt idx="6965">
                  <c:v>42608</c:v>
                </c:pt>
                <c:pt idx="6966">
                  <c:v>42609</c:v>
                </c:pt>
                <c:pt idx="6967">
                  <c:v>42610</c:v>
                </c:pt>
                <c:pt idx="6968">
                  <c:v>42611</c:v>
                </c:pt>
                <c:pt idx="6969">
                  <c:v>42612</c:v>
                </c:pt>
                <c:pt idx="6970">
                  <c:v>42613</c:v>
                </c:pt>
                <c:pt idx="6971">
                  <c:v>42614</c:v>
                </c:pt>
                <c:pt idx="6972">
                  <c:v>42615</c:v>
                </c:pt>
                <c:pt idx="6973">
                  <c:v>42616</c:v>
                </c:pt>
                <c:pt idx="6974">
                  <c:v>42617</c:v>
                </c:pt>
                <c:pt idx="6975">
                  <c:v>42618</c:v>
                </c:pt>
                <c:pt idx="6976">
                  <c:v>42619</c:v>
                </c:pt>
                <c:pt idx="6977">
                  <c:v>42620</c:v>
                </c:pt>
                <c:pt idx="6978">
                  <c:v>42621</c:v>
                </c:pt>
                <c:pt idx="6979">
                  <c:v>42622</c:v>
                </c:pt>
                <c:pt idx="6980">
                  <c:v>42623</c:v>
                </c:pt>
                <c:pt idx="6981">
                  <c:v>42624</c:v>
                </c:pt>
                <c:pt idx="6982">
                  <c:v>42625</c:v>
                </c:pt>
                <c:pt idx="6983">
                  <c:v>42626</c:v>
                </c:pt>
                <c:pt idx="6984">
                  <c:v>42627</c:v>
                </c:pt>
                <c:pt idx="6985">
                  <c:v>42628</c:v>
                </c:pt>
                <c:pt idx="6986">
                  <c:v>42629</c:v>
                </c:pt>
                <c:pt idx="6987">
                  <c:v>42630</c:v>
                </c:pt>
                <c:pt idx="6988">
                  <c:v>42631</c:v>
                </c:pt>
                <c:pt idx="6989">
                  <c:v>42632</c:v>
                </c:pt>
                <c:pt idx="6990">
                  <c:v>42633</c:v>
                </c:pt>
                <c:pt idx="6991">
                  <c:v>42634</c:v>
                </c:pt>
                <c:pt idx="6992">
                  <c:v>42635</c:v>
                </c:pt>
                <c:pt idx="6993">
                  <c:v>42636</c:v>
                </c:pt>
                <c:pt idx="6994">
                  <c:v>42637</c:v>
                </c:pt>
                <c:pt idx="6995">
                  <c:v>42638</c:v>
                </c:pt>
                <c:pt idx="6996">
                  <c:v>42639</c:v>
                </c:pt>
                <c:pt idx="6997">
                  <c:v>42640</c:v>
                </c:pt>
                <c:pt idx="6998">
                  <c:v>42641</c:v>
                </c:pt>
                <c:pt idx="6999">
                  <c:v>42642</c:v>
                </c:pt>
                <c:pt idx="7000">
                  <c:v>42643</c:v>
                </c:pt>
                <c:pt idx="7001">
                  <c:v>42644</c:v>
                </c:pt>
                <c:pt idx="7002">
                  <c:v>42645</c:v>
                </c:pt>
                <c:pt idx="7003">
                  <c:v>42646</c:v>
                </c:pt>
                <c:pt idx="7004">
                  <c:v>42647</c:v>
                </c:pt>
                <c:pt idx="7005">
                  <c:v>42648</c:v>
                </c:pt>
                <c:pt idx="7006">
                  <c:v>42649</c:v>
                </c:pt>
                <c:pt idx="7007">
                  <c:v>42650</c:v>
                </c:pt>
                <c:pt idx="7008">
                  <c:v>42651</c:v>
                </c:pt>
                <c:pt idx="7009">
                  <c:v>42652</c:v>
                </c:pt>
                <c:pt idx="7010">
                  <c:v>42653</c:v>
                </c:pt>
                <c:pt idx="7011">
                  <c:v>42654</c:v>
                </c:pt>
                <c:pt idx="7012">
                  <c:v>42655</c:v>
                </c:pt>
                <c:pt idx="7013">
                  <c:v>42656</c:v>
                </c:pt>
                <c:pt idx="7014">
                  <c:v>42657</c:v>
                </c:pt>
                <c:pt idx="7015">
                  <c:v>42658</c:v>
                </c:pt>
                <c:pt idx="7016">
                  <c:v>42659</c:v>
                </c:pt>
                <c:pt idx="7017">
                  <c:v>42660</c:v>
                </c:pt>
                <c:pt idx="7018">
                  <c:v>42661</c:v>
                </c:pt>
                <c:pt idx="7019">
                  <c:v>42662</c:v>
                </c:pt>
                <c:pt idx="7020">
                  <c:v>42663</c:v>
                </c:pt>
                <c:pt idx="7021">
                  <c:v>42664</c:v>
                </c:pt>
                <c:pt idx="7022">
                  <c:v>42665</c:v>
                </c:pt>
                <c:pt idx="7023">
                  <c:v>42666</c:v>
                </c:pt>
                <c:pt idx="7024">
                  <c:v>42667</c:v>
                </c:pt>
                <c:pt idx="7025">
                  <c:v>42668</c:v>
                </c:pt>
                <c:pt idx="7026">
                  <c:v>42669</c:v>
                </c:pt>
                <c:pt idx="7027">
                  <c:v>42670</c:v>
                </c:pt>
                <c:pt idx="7028">
                  <c:v>42671</c:v>
                </c:pt>
                <c:pt idx="7029">
                  <c:v>42672</c:v>
                </c:pt>
                <c:pt idx="7030">
                  <c:v>42673</c:v>
                </c:pt>
                <c:pt idx="7031">
                  <c:v>42674</c:v>
                </c:pt>
                <c:pt idx="7032">
                  <c:v>42675</c:v>
                </c:pt>
                <c:pt idx="7033">
                  <c:v>42676</c:v>
                </c:pt>
                <c:pt idx="7034">
                  <c:v>42677</c:v>
                </c:pt>
                <c:pt idx="7035">
                  <c:v>42678</c:v>
                </c:pt>
                <c:pt idx="7036">
                  <c:v>42679</c:v>
                </c:pt>
                <c:pt idx="7037">
                  <c:v>42680</c:v>
                </c:pt>
                <c:pt idx="7038">
                  <c:v>42681</c:v>
                </c:pt>
                <c:pt idx="7039">
                  <c:v>42682</c:v>
                </c:pt>
                <c:pt idx="7040">
                  <c:v>42683</c:v>
                </c:pt>
                <c:pt idx="7041">
                  <c:v>42684</c:v>
                </c:pt>
                <c:pt idx="7042">
                  <c:v>42685</c:v>
                </c:pt>
                <c:pt idx="7043">
                  <c:v>42686</c:v>
                </c:pt>
                <c:pt idx="7044">
                  <c:v>42687</c:v>
                </c:pt>
                <c:pt idx="7045">
                  <c:v>42688</c:v>
                </c:pt>
                <c:pt idx="7046">
                  <c:v>42689</c:v>
                </c:pt>
                <c:pt idx="7047">
                  <c:v>42690</c:v>
                </c:pt>
                <c:pt idx="7048">
                  <c:v>42691</c:v>
                </c:pt>
                <c:pt idx="7049">
                  <c:v>42692</c:v>
                </c:pt>
                <c:pt idx="7050">
                  <c:v>42693</c:v>
                </c:pt>
                <c:pt idx="7051">
                  <c:v>42694</c:v>
                </c:pt>
                <c:pt idx="7052">
                  <c:v>42695</c:v>
                </c:pt>
                <c:pt idx="7053">
                  <c:v>42696</c:v>
                </c:pt>
                <c:pt idx="7054">
                  <c:v>42697</c:v>
                </c:pt>
                <c:pt idx="7055">
                  <c:v>42698</c:v>
                </c:pt>
                <c:pt idx="7056">
                  <c:v>42699</c:v>
                </c:pt>
                <c:pt idx="7057">
                  <c:v>42700</c:v>
                </c:pt>
                <c:pt idx="7058">
                  <c:v>42701</c:v>
                </c:pt>
                <c:pt idx="7059">
                  <c:v>42702</c:v>
                </c:pt>
                <c:pt idx="7060">
                  <c:v>42703</c:v>
                </c:pt>
                <c:pt idx="7061">
                  <c:v>42704</c:v>
                </c:pt>
                <c:pt idx="7062">
                  <c:v>42705</c:v>
                </c:pt>
                <c:pt idx="7063">
                  <c:v>42706</c:v>
                </c:pt>
                <c:pt idx="7064">
                  <c:v>42707</c:v>
                </c:pt>
                <c:pt idx="7065">
                  <c:v>42708</c:v>
                </c:pt>
                <c:pt idx="7066">
                  <c:v>42709</c:v>
                </c:pt>
                <c:pt idx="7067">
                  <c:v>42710</c:v>
                </c:pt>
                <c:pt idx="7068">
                  <c:v>42711</c:v>
                </c:pt>
                <c:pt idx="7069">
                  <c:v>42712</c:v>
                </c:pt>
                <c:pt idx="7070">
                  <c:v>42713</c:v>
                </c:pt>
                <c:pt idx="7071">
                  <c:v>42714</c:v>
                </c:pt>
                <c:pt idx="7072">
                  <c:v>42715</c:v>
                </c:pt>
                <c:pt idx="7073">
                  <c:v>42716</c:v>
                </c:pt>
                <c:pt idx="7074">
                  <c:v>42717</c:v>
                </c:pt>
                <c:pt idx="7075">
                  <c:v>42718</c:v>
                </c:pt>
                <c:pt idx="7076">
                  <c:v>42719</c:v>
                </c:pt>
                <c:pt idx="7077">
                  <c:v>42720</c:v>
                </c:pt>
                <c:pt idx="7078">
                  <c:v>42721</c:v>
                </c:pt>
                <c:pt idx="7079">
                  <c:v>42722</c:v>
                </c:pt>
                <c:pt idx="7080">
                  <c:v>42723</c:v>
                </c:pt>
                <c:pt idx="7081">
                  <c:v>42724</c:v>
                </c:pt>
                <c:pt idx="7082">
                  <c:v>42725</c:v>
                </c:pt>
                <c:pt idx="7083">
                  <c:v>42726</c:v>
                </c:pt>
                <c:pt idx="7084">
                  <c:v>42727</c:v>
                </c:pt>
                <c:pt idx="7085">
                  <c:v>42728</c:v>
                </c:pt>
                <c:pt idx="7086">
                  <c:v>42729</c:v>
                </c:pt>
                <c:pt idx="7087">
                  <c:v>42730</c:v>
                </c:pt>
                <c:pt idx="7088">
                  <c:v>42731</c:v>
                </c:pt>
                <c:pt idx="7089">
                  <c:v>42732</c:v>
                </c:pt>
                <c:pt idx="7090">
                  <c:v>42733</c:v>
                </c:pt>
                <c:pt idx="7091">
                  <c:v>42734</c:v>
                </c:pt>
                <c:pt idx="7092">
                  <c:v>42735</c:v>
                </c:pt>
                <c:pt idx="7093">
                  <c:v>42736</c:v>
                </c:pt>
                <c:pt idx="7094">
                  <c:v>42737</c:v>
                </c:pt>
                <c:pt idx="7095">
                  <c:v>42738</c:v>
                </c:pt>
                <c:pt idx="7096">
                  <c:v>42739</c:v>
                </c:pt>
                <c:pt idx="7097">
                  <c:v>42740</c:v>
                </c:pt>
                <c:pt idx="7098">
                  <c:v>42741</c:v>
                </c:pt>
                <c:pt idx="7099">
                  <c:v>42742</c:v>
                </c:pt>
                <c:pt idx="7100">
                  <c:v>42743</c:v>
                </c:pt>
                <c:pt idx="7101">
                  <c:v>42744</c:v>
                </c:pt>
                <c:pt idx="7102">
                  <c:v>42745</c:v>
                </c:pt>
                <c:pt idx="7103">
                  <c:v>42746</c:v>
                </c:pt>
                <c:pt idx="7104">
                  <c:v>42747</c:v>
                </c:pt>
                <c:pt idx="7105">
                  <c:v>42748</c:v>
                </c:pt>
                <c:pt idx="7106">
                  <c:v>42749</c:v>
                </c:pt>
                <c:pt idx="7107">
                  <c:v>42750</c:v>
                </c:pt>
                <c:pt idx="7108">
                  <c:v>42751</c:v>
                </c:pt>
                <c:pt idx="7109">
                  <c:v>42752</c:v>
                </c:pt>
                <c:pt idx="7110">
                  <c:v>42753</c:v>
                </c:pt>
                <c:pt idx="7111">
                  <c:v>42754</c:v>
                </c:pt>
                <c:pt idx="7112">
                  <c:v>42755</c:v>
                </c:pt>
                <c:pt idx="7113">
                  <c:v>42756</c:v>
                </c:pt>
                <c:pt idx="7114">
                  <c:v>42757</c:v>
                </c:pt>
                <c:pt idx="7115">
                  <c:v>42758</c:v>
                </c:pt>
                <c:pt idx="7116">
                  <c:v>42759</c:v>
                </c:pt>
                <c:pt idx="7117">
                  <c:v>42760</c:v>
                </c:pt>
                <c:pt idx="7118">
                  <c:v>42761</c:v>
                </c:pt>
                <c:pt idx="7119">
                  <c:v>42762</c:v>
                </c:pt>
                <c:pt idx="7120">
                  <c:v>42763</c:v>
                </c:pt>
                <c:pt idx="7121">
                  <c:v>42764</c:v>
                </c:pt>
                <c:pt idx="7122">
                  <c:v>42765</c:v>
                </c:pt>
                <c:pt idx="7123">
                  <c:v>42766</c:v>
                </c:pt>
                <c:pt idx="7124">
                  <c:v>42767</c:v>
                </c:pt>
                <c:pt idx="7125">
                  <c:v>42768</c:v>
                </c:pt>
                <c:pt idx="7126">
                  <c:v>42769</c:v>
                </c:pt>
                <c:pt idx="7127">
                  <c:v>42770</c:v>
                </c:pt>
                <c:pt idx="7128">
                  <c:v>42771</c:v>
                </c:pt>
                <c:pt idx="7129">
                  <c:v>42772</c:v>
                </c:pt>
                <c:pt idx="7130">
                  <c:v>42773</c:v>
                </c:pt>
                <c:pt idx="7131">
                  <c:v>42774</c:v>
                </c:pt>
                <c:pt idx="7132">
                  <c:v>42775</c:v>
                </c:pt>
                <c:pt idx="7133">
                  <c:v>42776</c:v>
                </c:pt>
                <c:pt idx="7134">
                  <c:v>42777</c:v>
                </c:pt>
                <c:pt idx="7135">
                  <c:v>42778</c:v>
                </c:pt>
                <c:pt idx="7136">
                  <c:v>42779</c:v>
                </c:pt>
                <c:pt idx="7137">
                  <c:v>42780</c:v>
                </c:pt>
                <c:pt idx="7138">
                  <c:v>42781</c:v>
                </c:pt>
                <c:pt idx="7139">
                  <c:v>42782</c:v>
                </c:pt>
                <c:pt idx="7140">
                  <c:v>42783</c:v>
                </c:pt>
                <c:pt idx="7141">
                  <c:v>42784</c:v>
                </c:pt>
                <c:pt idx="7142">
                  <c:v>42785</c:v>
                </c:pt>
                <c:pt idx="7143">
                  <c:v>42786</c:v>
                </c:pt>
                <c:pt idx="7144">
                  <c:v>42787</c:v>
                </c:pt>
                <c:pt idx="7145">
                  <c:v>42788</c:v>
                </c:pt>
                <c:pt idx="7146">
                  <c:v>42789</c:v>
                </c:pt>
                <c:pt idx="7147">
                  <c:v>42790</c:v>
                </c:pt>
                <c:pt idx="7148">
                  <c:v>42791</c:v>
                </c:pt>
                <c:pt idx="7149">
                  <c:v>42792</c:v>
                </c:pt>
                <c:pt idx="7150">
                  <c:v>42793</c:v>
                </c:pt>
                <c:pt idx="7151">
                  <c:v>42794</c:v>
                </c:pt>
                <c:pt idx="7152">
                  <c:v>42795</c:v>
                </c:pt>
                <c:pt idx="7153">
                  <c:v>42796</c:v>
                </c:pt>
                <c:pt idx="7154">
                  <c:v>42797</c:v>
                </c:pt>
                <c:pt idx="7155">
                  <c:v>42798</c:v>
                </c:pt>
                <c:pt idx="7156">
                  <c:v>42799</c:v>
                </c:pt>
                <c:pt idx="7157">
                  <c:v>42800</c:v>
                </c:pt>
                <c:pt idx="7158">
                  <c:v>42801</c:v>
                </c:pt>
                <c:pt idx="7159">
                  <c:v>42802</c:v>
                </c:pt>
                <c:pt idx="7160">
                  <c:v>42803</c:v>
                </c:pt>
                <c:pt idx="7161">
                  <c:v>42804</c:v>
                </c:pt>
                <c:pt idx="7162">
                  <c:v>42805</c:v>
                </c:pt>
                <c:pt idx="7163">
                  <c:v>42806</c:v>
                </c:pt>
                <c:pt idx="7164">
                  <c:v>42807</c:v>
                </c:pt>
                <c:pt idx="7165">
                  <c:v>42808</c:v>
                </c:pt>
                <c:pt idx="7166">
                  <c:v>42809</c:v>
                </c:pt>
                <c:pt idx="7167">
                  <c:v>42810</c:v>
                </c:pt>
                <c:pt idx="7168">
                  <c:v>42811</c:v>
                </c:pt>
                <c:pt idx="7169">
                  <c:v>42812</c:v>
                </c:pt>
                <c:pt idx="7170">
                  <c:v>42813</c:v>
                </c:pt>
                <c:pt idx="7171">
                  <c:v>42814</c:v>
                </c:pt>
                <c:pt idx="7172">
                  <c:v>42815</c:v>
                </c:pt>
                <c:pt idx="7173">
                  <c:v>42816</c:v>
                </c:pt>
                <c:pt idx="7174">
                  <c:v>42817</c:v>
                </c:pt>
                <c:pt idx="7175">
                  <c:v>42818</c:v>
                </c:pt>
                <c:pt idx="7176">
                  <c:v>42819</c:v>
                </c:pt>
                <c:pt idx="7177">
                  <c:v>42820</c:v>
                </c:pt>
                <c:pt idx="7178">
                  <c:v>42821</c:v>
                </c:pt>
                <c:pt idx="7179">
                  <c:v>42822</c:v>
                </c:pt>
                <c:pt idx="7180">
                  <c:v>42823</c:v>
                </c:pt>
                <c:pt idx="7181">
                  <c:v>42824</c:v>
                </c:pt>
                <c:pt idx="7182">
                  <c:v>42825</c:v>
                </c:pt>
                <c:pt idx="7183">
                  <c:v>42826</c:v>
                </c:pt>
                <c:pt idx="7184">
                  <c:v>42827</c:v>
                </c:pt>
                <c:pt idx="7185">
                  <c:v>42828</c:v>
                </c:pt>
                <c:pt idx="7186">
                  <c:v>42829</c:v>
                </c:pt>
                <c:pt idx="7187">
                  <c:v>42830</c:v>
                </c:pt>
                <c:pt idx="7188">
                  <c:v>42831</c:v>
                </c:pt>
                <c:pt idx="7189">
                  <c:v>42832</c:v>
                </c:pt>
                <c:pt idx="7190">
                  <c:v>42833</c:v>
                </c:pt>
                <c:pt idx="7191">
                  <c:v>42834</c:v>
                </c:pt>
                <c:pt idx="7192">
                  <c:v>42835</c:v>
                </c:pt>
                <c:pt idx="7193">
                  <c:v>42836</c:v>
                </c:pt>
                <c:pt idx="7194">
                  <c:v>42837</c:v>
                </c:pt>
                <c:pt idx="7195">
                  <c:v>42838</c:v>
                </c:pt>
                <c:pt idx="7196">
                  <c:v>42839</c:v>
                </c:pt>
                <c:pt idx="7197">
                  <c:v>42840</c:v>
                </c:pt>
                <c:pt idx="7198">
                  <c:v>42841</c:v>
                </c:pt>
                <c:pt idx="7199">
                  <c:v>42842</c:v>
                </c:pt>
                <c:pt idx="7200">
                  <c:v>42843</c:v>
                </c:pt>
                <c:pt idx="7201">
                  <c:v>42844</c:v>
                </c:pt>
                <c:pt idx="7202">
                  <c:v>42845</c:v>
                </c:pt>
                <c:pt idx="7203">
                  <c:v>42846</c:v>
                </c:pt>
                <c:pt idx="7204">
                  <c:v>42847</c:v>
                </c:pt>
                <c:pt idx="7205">
                  <c:v>42848</c:v>
                </c:pt>
                <c:pt idx="7206">
                  <c:v>42849</c:v>
                </c:pt>
                <c:pt idx="7207">
                  <c:v>42850</c:v>
                </c:pt>
                <c:pt idx="7208">
                  <c:v>42851</c:v>
                </c:pt>
                <c:pt idx="7209">
                  <c:v>42852</c:v>
                </c:pt>
                <c:pt idx="7210">
                  <c:v>42853</c:v>
                </c:pt>
                <c:pt idx="7211">
                  <c:v>42854</c:v>
                </c:pt>
                <c:pt idx="7212">
                  <c:v>42855</c:v>
                </c:pt>
                <c:pt idx="7213">
                  <c:v>42856</c:v>
                </c:pt>
                <c:pt idx="7214">
                  <c:v>42857</c:v>
                </c:pt>
                <c:pt idx="7215">
                  <c:v>42858</c:v>
                </c:pt>
                <c:pt idx="7216">
                  <c:v>42859</c:v>
                </c:pt>
                <c:pt idx="7217">
                  <c:v>42860</c:v>
                </c:pt>
                <c:pt idx="7218">
                  <c:v>42861</c:v>
                </c:pt>
                <c:pt idx="7219">
                  <c:v>42862</c:v>
                </c:pt>
                <c:pt idx="7220">
                  <c:v>42863</c:v>
                </c:pt>
                <c:pt idx="7221">
                  <c:v>42864</c:v>
                </c:pt>
                <c:pt idx="7222">
                  <c:v>42865</c:v>
                </c:pt>
                <c:pt idx="7223">
                  <c:v>42866</c:v>
                </c:pt>
                <c:pt idx="7224">
                  <c:v>42867</c:v>
                </c:pt>
                <c:pt idx="7225">
                  <c:v>42868</c:v>
                </c:pt>
                <c:pt idx="7226">
                  <c:v>42869</c:v>
                </c:pt>
                <c:pt idx="7227">
                  <c:v>42870</c:v>
                </c:pt>
                <c:pt idx="7228">
                  <c:v>42871</c:v>
                </c:pt>
                <c:pt idx="7229">
                  <c:v>42872</c:v>
                </c:pt>
                <c:pt idx="7230">
                  <c:v>42873</c:v>
                </c:pt>
                <c:pt idx="7231">
                  <c:v>42874</c:v>
                </c:pt>
                <c:pt idx="7232">
                  <c:v>42875</c:v>
                </c:pt>
                <c:pt idx="7233">
                  <c:v>42876</c:v>
                </c:pt>
                <c:pt idx="7234">
                  <c:v>42877</c:v>
                </c:pt>
                <c:pt idx="7235">
                  <c:v>42878</c:v>
                </c:pt>
                <c:pt idx="7236">
                  <c:v>42879</c:v>
                </c:pt>
                <c:pt idx="7237">
                  <c:v>42880</c:v>
                </c:pt>
                <c:pt idx="7238">
                  <c:v>42881</c:v>
                </c:pt>
                <c:pt idx="7239">
                  <c:v>42882</c:v>
                </c:pt>
                <c:pt idx="7240">
                  <c:v>42883</c:v>
                </c:pt>
                <c:pt idx="7241">
                  <c:v>42884</c:v>
                </c:pt>
                <c:pt idx="7242">
                  <c:v>42885</c:v>
                </c:pt>
                <c:pt idx="7243">
                  <c:v>42886</c:v>
                </c:pt>
                <c:pt idx="7244">
                  <c:v>42887</c:v>
                </c:pt>
                <c:pt idx="7245">
                  <c:v>42888</c:v>
                </c:pt>
                <c:pt idx="7246">
                  <c:v>42889</c:v>
                </c:pt>
                <c:pt idx="7247">
                  <c:v>42890</c:v>
                </c:pt>
                <c:pt idx="7248">
                  <c:v>42891</c:v>
                </c:pt>
                <c:pt idx="7249">
                  <c:v>42892</c:v>
                </c:pt>
                <c:pt idx="7250">
                  <c:v>42893</c:v>
                </c:pt>
                <c:pt idx="7251">
                  <c:v>42894</c:v>
                </c:pt>
                <c:pt idx="7252">
                  <c:v>42895</c:v>
                </c:pt>
                <c:pt idx="7253">
                  <c:v>42896</c:v>
                </c:pt>
                <c:pt idx="7254">
                  <c:v>42897</c:v>
                </c:pt>
                <c:pt idx="7255">
                  <c:v>42898</c:v>
                </c:pt>
                <c:pt idx="7256">
                  <c:v>42899</c:v>
                </c:pt>
                <c:pt idx="7257">
                  <c:v>42900</c:v>
                </c:pt>
                <c:pt idx="7258">
                  <c:v>42901</c:v>
                </c:pt>
                <c:pt idx="7259">
                  <c:v>42902</c:v>
                </c:pt>
                <c:pt idx="7260">
                  <c:v>42903</c:v>
                </c:pt>
                <c:pt idx="7261">
                  <c:v>42904</c:v>
                </c:pt>
                <c:pt idx="7262">
                  <c:v>42905</c:v>
                </c:pt>
                <c:pt idx="7263">
                  <c:v>42906</c:v>
                </c:pt>
                <c:pt idx="7264">
                  <c:v>42907</c:v>
                </c:pt>
                <c:pt idx="7265">
                  <c:v>42908</c:v>
                </c:pt>
                <c:pt idx="7266">
                  <c:v>42909</c:v>
                </c:pt>
                <c:pt idx="7267">
                  <c:v>42910</c:v>
                </c:pt>
                <c:pt idx="7268">
                  <c:v>42911</c:v>
                </c:pt>
                <c:pt idx="7269">
                  <c:v>42912</c:v>
                </c:pt>
                <c:pt idx="7270">
                  <c:v>42913</c:v>
                </c:pt>
                <c:pt idx="7271">
                  <c:v>42914</c:v>
                </c:pt>
                <c:pt idx="7272">
                  <c:v>42915</c:v>
                </c:pt>
                <c:pt idx="7273">
                  <c:v>42916</c:v>
                </c:pt>
                <c:pt idx="7274">
                  <c:v>42917</c:v>
                </c:pt>
                <c:pt idx="7275">
                  <c:v>42918</c:v>
                </c:pt>
                <c:pt idx="7276">
                  <c:v>42919</c:v>
                </c:pt>
                <c:pt idx="7277">
                  <c:v>42920</c:v>
                </c:pt>
                <c:pt idx="7278">
                  <c:v>42921</c:v>
                </c:pt>
                <c:pt idx="7279">
                  <c:v>42922</c:v>
                </c:pt>
                <c:pt idx="7280">
                  <c:v>42923</c:v>
                </c:pt>
                <c:pt idx="7281">
                  <c:v>42924</c:v>
                </c:pt>
                <c:pt idx="7282">
                  <c:v>42925</c:v>
                </c:pt>
                <c:pt idx="7283">
                  <c:v>42926</c:v>
                </c:pt>
                <c:pt idx="7284">
                  <c:v>42927</c:v>
                </c:pt>
                <c:pt idx="7285">
                  <c:v>42928</c:v>
                </c:pt>
                <c:pt idx="7286">
                  <c:v>42929</c:v>
                </c:pt>
                <c:pt idx="7287">
                  <c:v>42930</c:v>
                </c:pt>
                <c:pt idx="7288">
                  <c:v>42931</c:v>
                </c:pt>
                <c:pt idx="7289">
                  <c:v>42932</c:v>
                </c:pt>
                <c:pt idx="7290">
                  <c:v>42933</c:v>
                </c:pt>
                <c:pt idx="7291">
                  <c:v>42934</c:v>
                </c:pt>
                <c:pt idx="7292">
                  <c:v>42935</c:v>
                </c:pt>
                <c:pt idx="7293">
                  <c:v>42936</c:v>
                </c:pt>
                <c:pt idx="7294">
                  <c:v>42937</c:v>
                </c:pt>
                <c:pt idx="7295">
                  <c:v>42938</c:v>
                </c:pt>
                <c:pt idx="7296">
                  <c:v>42939</c:v>
                </c:pt>
                <c:pt idx="7297">
                  <c:v>42940</c:v>
                </c:pt>
                <c:pt idx="7298">
                  <c:v>42941</c:v>
                </c:pt>
                <c:pt idx="7299">
                  <c:v>42942</c:v>
                </c:pt>
                <c:pt idx="7300">
                  <c:v>42943</c:v>
                </c:pt>
                <c:pt idx="7301">
                  <c:v>42944</c:v>
                </c:pt>
                <c:pt idx="7302">
                  <c:v>42945</c:v>
                </c:pt>
                <c:pt idx="7303">
                  <c:v>42946</c:v>
                </c:pt>
                <c:pt idx="7304">
                  <c:v>42947</c:v>
                </c:pt>
                <c:pt idx="7305">
                  <c:v>42948</c:v>
                </c:pt>
                <c:pt idx="7306">
                  <c:v>42949</c:v>
                </c:pt>
                <c:pt idx="7307">
                  <c:v>42950</c:v>
                </c:pt>
                <c:pt idx="7308">
                  <c:v>42951</c:v>
                </c:pt>
                <c:pt idx="7309">
                  <c:v>42952</c:v>
                </c:pt>
                <c:pt idx="7310">
                  <c:v>42953</c:v>
                </c:pt>
                <c:pt idx="7311">
                  <c:v>42954</c:v>
                </c:pt>
                <c:pt idx="7312">
                  <c:v>42955</c:v>
                </c:pt>
                <c:pt idx="7313">
                  <c:v>42956</c:v>
                </c:pt>
                <c:pt idx="7314">
                  <c:v>42957</c:v>
                </c:pt>
                <c:pt idx="7315">
                  <c:v>42958</c:v>
                </c:pt>
                <c:pt idx="7316">
                  <c:v>42959</c:v>
                </c:pt>
                <c:pt idx="7317">
                  <c:v>42960</c:v>
                </c:pt>
                <c:pt idx="7318">
                  <c:v>42961</c:v>
                </c:pt>
                <c:pt idx="7319">
                  <c:v>42962</c:v>
                </c:pt>
                <c:pt idx="7320">
                  <c:v>42963</c:v>
                </c:pt>
                <c:pt idx="7321">
                  <c:v>42964</c:v>
                </c:pt>
                <c:pt idx="7322">
                  <c:v>42965</c:v>
                </c:pt>
                <c:pt idx="7323">
                  <c:v>42966</c:v>
                </c:pt>
                <c:pt idx="7324">
                  <c:v>42967</c:v>
                </c:pt>
                <c:pt idx="7325">
                  <c:v>42968</c:v>
                </c:pt>
                <c:pt idx="7326">
                  <c:v>42969</c:v>
                </c:pt>
                <c:pt idx="7327">
                  <c:v>42970</c:v>
                </c:pt>
                <c:pt idx="7328">
                  <c:v>42971</c:v>
                </c:pt>
                <c:pt idx="7329">
                  <c:v>42972</c:v>
                </c:pt>
                <c:pt idx="7330">
                  <c:v>42973</c:v>
                </c:pt>
                <c:pt idx="7331">
                  <c:v>42974</c:v>
                </c:pt>
                <c:pt idx="7332">
                  <c:v>42975</c:v>
                </c:pt>
                <c:pt idx="7333">
                  <c:v>42976</c:v>
                </c:pt>
                <c:pt idx="7334">
                  <c:v>42977</c:v>
                </c:pt>
                <c:pt idx="7335">
                  <c:v>42978</c:v>
                </c:pt>
                <c:pt idx="7336">
                  <c:v>42979</c:v>
                </c:pt>
                <c:pt idx="7337">
                  <c:v>42980</c:v>
                </c:pt>
                <c:pt idx="7338">
                  <c:v>42981</c:v>
                </c:pt>
                <c:pt idx="7339">
                  <c:v>42982</c:v>
                </c:pt>
                <c:pt idx="7340">
                  <c:v>42983</c:v>
                </c:pt>
                <c:pt idx="7341">
                  <c:v>42984</c:v>
                </c:pt>
                <c:pt idx="7342">
                  <c:v>42985</c:v>
                </c:pt>
                <c:pt idx="7343">
                  <c:v>42986</c:v>
                </c:pt>
                <c:pt idx="7344">
                  <c:v>42987</c:v>
                </c:pt>
                <c:pt idx="7345">
                  <c:v>42988</c:v>
                </c:pt>
                <c:pt idx="7346">
                  <c:v>42989</c:v>
                </c:pt>
                <c:pt idx="7347">
                  <c:v>42990</c:v>
                </c:pt>
                <c:pt idx="7348">
                  <c:v>42991</c:v>
                </c:pt>
                <c:pt idx="7349">
                  <c:v>42992</c:v>
                </c:pt>
                <c:pt idx="7350">
                  <c:v>42993</c:v>
                </c:pt>
                <c:pt idx="7351">
                  <c:v>42994</c:v>
                </c:pt>
                <c:pt idx="7352">
                  <c:v>42995</c:v>
                </c:pt>
                <c:pt idx="7353">
                  <c:v>42996</c:v>
                </c:pt>
                <c:pt idx="7354">
                  <c:v>42997</c:v>
                </c:pt>
                <c:pt idx="7355">
                  <c:v>42998</c:v>
                </c:pt>
                <c:pt idx="7356">
                  <c:v>42999</c:v>
                </c:pt>
                <c:pt idx="7357">
                  <c:v>43000</c:v>
                </c:pt>
                <c:pt idx="7358">
                  <c:v>43001</c:v>
                </c:pt>
                <c:pt idx="7359">
                  <c:v>43002</c:v>
                </c:pt>
                <c:pt idx="7360">
                  <c:v>43003</c:v>
                </c:pt>
                <c:pt idx="7361">
                  <c:v>43004</c:v>
                </c:pt>
                <c:pt idx="7362">
                  <c:v>43005</c:v>
                </c:pt>
                <c:pt idx="7363">
                  <c:v>43006</c:v>
                </c:pt>
                <c:pt idx="7364">
                  <c:v>43007</c:v>
                </c:pt>
                <c:pt idx="7365">
                  <c:v>43008</c:v>
                </c:pt>
                <c:pt idx="7366">
                  <c:v>43009</c:v>
                </c:pt>
                <c:pt idx="7367">
                  <c:v>43010</c:v>
                </c:pt>
                <c:pt idx="7368">
                  <c:v>43011</c:v>
                </c:pt>
                <c:pt idx="7369">
                  <c:v>43012</c:v>
                </c:pt>
                <c:pt idx="7370">
                  <c:v>43013</c:v>
                </c:pt>
                <c:pt idx="7371">
                  <c:v>43014</c:v>
                </c:pt>
                <c:pt idx="7372">
                  <c:v>43015</c:v>
                </c:pt>
                <c:pt idx="7373">
                  <c:v>43016</c:v>
                </c:pt>
                <c:pt idx="7374">
                  <c:v>43017</c:v>
                </c:pt>
                <c:pt idx="7375">
                  <c:v>43018</c:v>
                </c:pt>
                <c:pt idx="7376">
                  <c:v>43019</c:v>
                </c:pt>
                <c:pt idx="7377">
                  <c:v>43020</c:v>
                </c:pt>
                <c:pt idx="7378">
                  <c:v>43021</c:v>
                </c:pt>
                <c:pt idx="7379">
                  <c:v>43022</c:v>
                </c:pt>
                <c:pt idx="7380">
                  <c:v>43023</c:v>
                </c:pt>
                <c:pt idx="7381">
                  <c:v>43024</c:v>
                </c:pt>
                <c:pt idx="7382">
                  <c:v>43025</c:v>
                </c:pt>
                <c:pt idx="7383">
                  <c:v>43026</c:v>
                </c:pt>
                <c:pt idx="7384">
                  <c:v>43027</c:v>
                </c:pt>
                <c:pt idx="7385">
                  <c:v>43028</c:v>
                </c:pt>
                <c:pt idx="7386">
                  <c:v>43029</c:v>
                </c:pt>
                <c:pt idx="7387">
                  <c:v>43030</c:v>
                </c:pt>
                <c:pt idx="7388">
                  <c:v>43031</c:v>
                </c:pt>
                <c:pt idx="7389">
                  <c:v>43032</c:v>
                </c:pt>
                <c:pt idx="7390">
                  <c:v>43033</c:v>
                </c:pt>
                <c:pt idx="7391">
                  <c:v>43034</c:v>
                </c:pt>
                <c:pt idx="7392">
                  <c:v>43035</c:v>
                </c:pt>
                <c:pt idx="7393">
                  <c:v>43036</c:v>
                </c:pt>
                <c:pt idx="7394">
                  <c:v>43037</c:v>
                </c:pt>
                <c:pt idx="7395">
                  <c:v>43038</c:v>
                </c:pt>
                <c:pt idx="7396">
                  <c:v>43039</c:v>
                </c:pt>
                <c:pt idx="7397">
                  <c:v>43040</c:v>
                </c:pt>
                <c:pt idx="7398">
                  <c:v>43041</c:v>
                </c:pt>
                <c:pt idx="7399">
                  <c:v>43042</c:v>
                </c:pt>
                <c:pt idx="7400">
                  <c:v>43043</c:v>
                </c:pt>
                <c:pt idx="7401">
                  <c:v>43044</c:v>
                </c:pt>
                <c:pt idx="7402">
                  <c:v>43045</c:v>
                </c:pt>
                <c:pt idx="7403">
                  <c:v>43046</c:v>
                </c:pt>
                <c:pt idx="7404">
                  <c:v>43047</c:v>
                </c:pt>
                <c:pt idx="7405">
                  <c:v>43048</c:v>
                </c:pt>
                <c:pt idx="7406">
                  <c:v>43049</c:v>
                </c:pt>
                <c:pt idx="7407">
                  <c:v>43050</c:v>
                </c:pt>
                <c:pt idx="7408">
                  <c:v>43051</c:v>
                </c:pt>
                <c:pt idx="7409">
                  <c:v>43052</c:v>
                </c:pt>
                <c:pt idx="7410">
                  <c:v>43053</c:v>
                </c:pt>
                <c:pt idx="7411">
                  <c:v>43054</c:v>
                </c:pt>
                <c:pt idx="7412">
                  <c:v>43055</c:v>
                </c:pt>
                <c:pt idx="7413">
                  <c:v>43056</c:v>
                </c:pt>
                <c:pt idx="7414">
                  <c:v>43057</c:v>
                </c:pt>
                <c:pt idx="7415">
                  <c:v>43058</c:v>
                </c:pt>
                <c:pt idx="7416">
                  <c:v>43059</c:v>
                </c:pt>
                <c:pt idx="7417">
                  <c:v>43060</c:v>
                </c:pt>
                <c:pt idx="7418">
                  <c:v>43061</c:v>
                </c:pt>
                <c:pt idx="7419">
                  <c:v>43062</c:v>
                </c:pt>
                <c:pt idx="7420">
                  <c:v>43063</c:v>
                </c:pt>
                <c:pt idx="7421">
                  <c:v>43064</c:v>
                </c:pt>
                <c:pt idx="7422">
                  <c:v>43065</c:v>
                </c:pt>
                <c:pt idx="7423">
                  <c:v>43066</c:v>
                </c:pt>
                <c:pt idx="7424">
                  <c:v>43067</c:v>
                </c:pt>
                <c:pt idx="7425">
                  <c:v>43068</c:v>
                </c:pt>
                <c:pt idx="7426">
                  <c:v>43069</c:v>
                </c:pt>
                <c:pt idx="7427">
                  <c:v>43070</c:v>
                </c:pt>
                <c:pt idx="7428">
                  <c:v>43071</c:v>
                </c:pt>
                <c:pt idx="7429">
                  <c:v>43072</c:v>
                </c:pt>
                <c:pt idx="7430">
                  <c:v>43073</c:v>
                </c:pt>
                <c:pt idx="7431">
                  <c:v>43074</c:v>
                </c:pt>
                <c:pt idx="7432">
                  <c:v>43075</c:v>
                </c:pt>
                <c:pt idx="7433">
                  <c:v>43076</c:v>
                </c:pt>
                <c:pt idx="7434">
                  <c:v>43077</c:v>
                </c:pt>
                <c:pt idx="7435">
                  <c:v>43078</c:v>
                </c:pt>
                <c:pt idx="7436">
                  <c:v>43079</c:v>
                </c:pt>
                <c:pt idx="7437">
                  <c:v>43080</c:v>
                </c:pt>
                <c:pt idx="7438">
                  <c:v>43081</c:v>
                </c:pt>
                <c:pt idx="7439">
                  <c:v>43082</c:v>
                </c:pt>
                <c:pt idx="7440">
                  <c:v>43083</c:v>
                </c:pt>
                <c:pt idx="7441">
                  <c:v>43084</c:v>
                </c:pt>
                <c:pt idx="7442">
                  <c:v>43085</c:v>
                </c:pt>
                <c:pt idx="7443">
                  <c:v>43086</c:v>
                </c:pt>
                <c:pt idx="7444">
                  <c:v>43087</c:v>
                </c:pt>
                <c:pt idx="7445">
                  <c:v>43088</c:v>
                </c:pt>
                <c:pt idx="7446">
                  <c:v>43089</c:v>
                </c:pt>
                <c:pt idx="7447">
                  <c:v>43090</c:v>
                </c:pt>
                <c:pt idx="7448">
                  <c:v>43091</c:v>
                </c:pt>
                <c:pt idx="7449">
                  <c:v>43092</c:v>
                </c:pt>
                <c:pt idx="7450">
                  <c:v>43093</c:v>
                </c:pt>
                <c:pt idx="7451">
                  <c:v>43094</c:v>
                </c:pt>
                <c:pt idx="7452">
                  <c:v>43095</c:v>
                </c:pt>
                <c:pt idx="7453">
                  <c:v>43096</c:v>
                </c:pt>
                <c:pt idx="7454">
                  <c:v>43097</c:v>
                </c:pt>
                <c:pt idx="7455">
                  <c:v>43098</c:v>
                </c:pt>
                <c:pt idx="7456">
                  <c:v>43099</c:v>
                </c:pt>
                <c:pt idx="7457">
                  <c:v>43100</c:v>
                </c:pt>
                <c:pt idx="7458">
                  <c:v>43101</c:v>
                </c:pt>
                <c:pt idx="7459">
                  <c:v>43102</c:v>
                </c:pt>
                <c:pt idx="7460">
                  <c:v>43103</c:v>
                </c:pt>
                <c:pt idx="7461">
                  <c:v>43104</c:v>
                </c:pt>
                <c:pt idx="7462">
                  <c:v>43105</c:v>
                </c:pt>
                <c:pt idx="7463">
                  <c:v>43106</c:v>
                </c:pt>
                <c:pt idx="7464">
                  <c:v>43107</c:v>
                </c:pt>
                <c:pt idx="7465">
                  <c:v>43108</c:v>
                </c:pt>
                <c:pt idx="7466">
                  <c:v>43109</c:v>
                </c:pt>
                <c:pt idx="7467">
                  <c:v>43110</c:v>
                </c:pt>
                <c:pt idx="7468">
                  <c:v>43111</c:v>
                </c:pt>
                <c:pt idx="7469">
                  <c:v>43112</c:v>
                </c:pt>
                <c:pt idx="7470">
                  <c:v>43113</c:v>
                </c:pt>
                <c:pt idx="7471">
                  <c:v>43114</c:v>
                </c:pt>
                <c:pt idx="7472">
                  <c:v>43115</c:v>
                </c:pt>
                <c:pt idx="7473">
                  <c:v>43116</c:v>
                </c:pt>
                <c:pt idx="7474">
                  <c:v>43117</c:v>
                </c:pt>
                <c:pt idx="7475">
                  <c:v>43118</c:v>
                </c:pt>
                <c:pt idx="7476">
                  <c:v>43119</c:v>
                </c:pt>
                <c:pt idx="7477">
                  <c:v>43120</c:v>
                </c:pt>
                <c:pt idx="7478">
                  <c:v>43121</c:v>
                </c:pt>
                <c:pt idx="7479">
                  <c:v>43122</c:v>
                </c:pt>
                <c:pt idx="7480">
                  <c:v>43123</c:v>
                </c:pt>
                <c:pt idx="7481">
                  <c:v>43124</c:v>
                </c:pt>
                <c:pt idx="7482">
                  <c:v>43125</c:v>
                </c:pt>
                <c:pt idx="7483">
                  <c:v>43126</c:v>
                </c:pt>
                <c:pt idx="7484">
                  <c:v>43127</c:v>
                </c:pt>
                <c:pt idx="7485">
                  <c:v>43128</c:v>
                </c:pt>
                <c:pt idx="7486">
                  <c:v>43129</c:v>
                </c:pt>
                <c:pt idx="7487">
                  <c:v>43130</c:v>
                </c:pt>
                <c:pt idx="7488">
                  <c:v>43131</c:v>
                </c:pt>
                <c:pt idx="7489">
                  <c:v>43132</c:v>
                </c:pt>
                <c:pt idx="7490">
                  <c:v>43133</c:v>
                </c:pt>
                <c:pt idx="7491">
                  <c:v>43134</c:v>
                </c:pt>
                <c:pt idx="7492">
                  <c:v>43135</c:v>
                </c:pt>
                <c:pt idx="7493">
                  <c:v>43136</c:v>
                </c:pt>
                <c:pt idx="7494">
                  <c:v>43137</c:v>
                </c:pt>
                <c:pt idx="7495">
                  <c:v>43138</c:v>
                </c:pt>
                <c:pt idx="7496">
                  <c:v>43139</c:v>
                </c:pt>
                <c:pt idx="7497">
                  <c:v>43140</c:v>
                </c:pt>
                <c:pt idx="7498">
                  <c:v>43141</c:v>
                </c:pt>
                <c:pt idx="7499">
                  <c:v>43142</c:v>
                </c:pt>
                <c:pt idx="7500">
                  <c:v>43143</c:v>
                </c:pt>
                <c:pt idx="7501">
                  <c:v>43144</c:v>
                </c:pt>
                <c:pt idx="7502">
                  <c:v>43145</c:v>
                </c:pt>
                <c:pt idx="7503">
                  <c:v>43146</c:v>
                </c:pt>
                <c:pt idx="7504">
                  <c:v>43147</c:v>
                </c:pt>
                <c:pt idx="7505">
                  <c:v>43148</c:v>
                </c:pt>
                <c:pt idx="7506">
                  <c:v>43149</c:v>
                </c:pt>
                <c:pt idx="7507">
                  <c:v>43150</c:v>
                </c:pt>
                <c:pt idx="7508">
                  <c:v>43151</c:v>
                </c:pt>
                <c:pt idx="7509">
                  <c:v>43152</c:v>
                </c:pt>
                <c:pt idx="7510">
                  <c:v>43153</c:v>
                </c:pt>
                <c:pt idx="7511">
                  <c:v>43154</c:v>
                </c:pt>
                <c:pt idx="7512">
                  <c:v>43155</c:v>
                </c:pt>
                <c:pt idx="7513">
                  <c:v>43156</c:v>
                </c:pt>
                <c:pt idx="7514">
                  <c:v>43157</c:v>
                </c:pt>
                <c:pt idx="7515">
                  <c:v>43158</c:v>
                </c:pt>
                <c:pt idx="7516">
                  <c:v>43159</c:v>
                </c:pt>
                <c:pt idx="7517">
                  <c:v>43160</c:v>
                </c:pt>
                <c:pt idx="7518">
                  <c:v>43161</c:v>
                </c:pt>
                <c:pt idx="7519">
                  <c:v>43162</c:v>
                </c:pt>
                <c:pt idx="7520">
                  <c:v>43163</c:v>
                </c:pt>
                <c:pt idx="7521">
                  <c:v>43164</c:v>
                </c:pt>
                <c:pt idx="7522">
                  <c:v>43165</c:v>
                </c:pt>
                <c:pt idx="7523">
                  <c:v>43166</c:v>
                </c:pt>
                <c:pt idx="7524">
                  <c:v>43167</c:v>
                </c:pt>
                <c:pt idx="7525">
                  <c:v>43168</c:v>
                </c:pt>
                <c:pt idx="7526">
                  <c:v>43169</c:v>
                </c:pt>
                <c:pt idx="7527">
                  <c:v>43170</c:v>
                </c:pt>
                <c:pt idx="7528">
                  <c:v>43171</c:v>
                </c:pt>
                <c:pt idx="7529">
                  <c:v>43172</c:v>
                </c:pt>
                <c:pt idx="7530">
                  <c:v>43173</c:v>
                </c:pt>
                <c:pt idx="7531">
                  <c:v>43174</c:v>
                </c:pt>
                <c:pt idx="7532">
                  <c:v>43175</c:v>
                </c:pt>
                <c:pt idx="7533">
                  <c:v>43176</c:v>
                </c:pt>
                <c:pt idx="7534">
                  <c:v>43177</c:v>
                </c:pt>
                <c:pt idx="7535">
                  <c:v>43178</c:v>
                </c:pt>
                <c:pt idx="7536">
                  <c:v>43179</c:v>
                </c:pt>
                <c:pt idx="7537">
                  <c:v>43180</c:v>
                </c:pt>
                <c:pt idx="7538">
                  <c:v>43181</c:v>
                </c:pt>
                <c:pt idx="7539">
                  <c:v>43182</c:v>
                </c:pt>
                <c:pt idx="7540">
                  <c:v>43183</c:v>
                </c:pt>
                <c:pt idx="7541">
                  <c:v>43184</c:v>
                </c:pt>
                <c:pt idx="7542">
                  <c:v>43185</c:v>
                </c:pt>
                <c:pt idx="7543">
                  <c:v>43186</c:v>
                </c:pt>
                <c:pt idx="7544">
                  <c:v>43187</c:v>
                </c:pt>
                <c:pt idx="7545">
                  <c:v>43188</c:v>
                </c:pt>
                <c:pt idx="7546">
                  <c:v>43189</c:v>
                </c:pt>
                <c:pt idx="7547">
                  <c:v>43190</c:v>
                </c:pt>
                <c:pt idx="7548">
                  <c:v>43191</c:v>
                </c:pt>
                <c:pt idx="7549">
                  <c:v>43192</c:v>
                </c:pt>
                <c:pt idx="7550">
                  <c:v>43193</c:v>
                </c:pt>
                <c:pt idx="7551">
                  <c:v>43194</c:v>
                </c:pt>
                <c:pt idx="7552">
                  <c:v>43195</c:v>
                </c:pt>
                <c:pt idx="7553">
                  <c:v>43196</c:v>
                </c:pt>
                <c:pt idx="7554">
                  <c:v>43197</c:v>
                </c:pt>
                <c:pt idx="7555">
                  <c:v>43198</c:v>
                </c:pt>
                <c:pt idx="7556">
                  <c:v>43199</c:v>
                </c:pt>
                <c:pt idx="7557">
                  <c:v>43200</c:v>
                </c:pt>
                <c:pt idx="7558">
                  <c:v>43201</c:v>
                </c:pt>
                <c:pt idx="7559">
                  <c:v>43202</c:v>
                </c:pt>
                <c:pt idx="7560">
                  <c:v>43203</c:v>
                </c:pt>
                <c:pt idx="7561">
                  <c:v>43204</c:v>
                </c:pt>
                <c:pt idx="7562">
                  <c:v>43205</c:v>
                </c:pt>
                <c:pt idx="7563">
                  <c:v>43206</c:v>
                </c:pt>
                <c:pt idx="7564">
                  <c:v>43207</c:v>
                </c:pt>
                <c:pt idx="7565">
                  <c:v>43208</c:v>
                </c:pt>
                <c:pt idx="7566">
                  <c:v>43209</c:v>
                </c:pt>
                <c:pt idx="7567">
                  <c:v>43210</c:v>
                </c:pt>
                <c:pt idx="7568">
                  <c:v>43211</c:v>
                </c:pt>
                <c:pt idx="7569">
                  <c:v>43212</c:v>
                </c:pt>
                <c:pt idx="7570">
                  <c:v>43213</c:v>
                </c:pt>
                <c:pt idx="7571">
                  <c:v>43214</c:v>
                </c:pt>
                <c:pt idx="7572">
                  <c:v>43215</c:v>
                </c:pt>
                <c:pt idx="7573">
                  <c:v>43216</c:v>
                </c:pt>
                <c:pt idx="7574">
                  <c:v>43217</c:v>
                </c:pt>
                <c:pt idx="7575">
                  <c:v>43218</c:v>
                </c:pt>
                <c:pt idx="7576">
                  <c:v>43219</c:v>
                </c:pt>
                <c:pt idx="7577">
                  <c:v>43220</c:v>
                </c:pt>
                <c:pt idx="7578">
                  <c:v>43221</c:v>
                </c:pt>
                <c:pt idx="7579">
                  <c:v>43222</c:v>
                </c:pt>
                <c:pt idx="7580">
                  <c:v>43223</c:v>
                </c:pt>
                <c:pt idx="7581">
                  <c:v>43224</c:v>
                </c:pt>
                <c:pt idx="7582">
                  <c:v>43225</c:v>
                </c:pt>
                <c:pt idx="7583">
                  <c:v>43226</c:v>
                </c:pt>
                <c:pt idx="7584">
                  <c:v>43227</c:v>
                </c:pt>
                <c:pt idx="7585">
                  <c:v>43228</c:v>
                </c:pt>
                <c:pt idx="7586">
                  <c:v>43229</c:v>
                </c:pt>
                <c:pt idx="7587">
                  <c:v>43230</c:v>
                </c:pt>
                <c:pt idx="7588">
                  <c:v>43231</c:v>
                </c:pt>
                <c:pt idx="7589">
                  <c:v>43232</c:v>
                </c:pt>
                <c:pt idx="7590">
                  <c:v>43233</c:v>
                </c:pt>
                <c:pt idx="7591">
                  <c:v>43234</c:v>
                </c:pt>
                <c:pt idx="7592">
                  <c:v>43235</c:v>
                </c:pt>
                <c:pt idx="7593">
                  <c:v>43236</c:v>
                </c:pt>
                <c:pt idx="7594">
                  <c:v>43237</c:v>
                </c:pt>
                <c:pt idx="7595">
                  <c:v>43238</c:v>
                </c:pt>
                <c:pt idx="7596">
                  <c:v>43239</c:v>
                </c:pt>
                <c:pt idx="7597">
                  <c:v>43240</c:v>
                </c:pt>
                <c:pt idx="7598">
                  <c:v>43241</c:v>
                </c:pt>
                <c:pt idx="7599">
                  <c:v>43242</c:v>
                </c:pt>
                <c:pt idx="7600">
                  <c:v>43243</c:v>
                </c:pt>
                <c:pt idx="7601">
                  <c:v>43244</c:v>
                </c:pt>
                <c:pt idx="7602">
                  <c:v>43245</c:v>
                </c:pt>
                <c:pt idx="7603">
                  <c:v>43246</c:v>
                </c:pt>
                <c:pt idx="7604">
                  <c:v>43247</c:v>
                </c:pt>
                <c:pt idx="7605">
                  <c:v>43248</c:v>
                </c:pt>
                <c:pt idx="7606">
                  <c:v>43249</c:v>
                </c:pt>
                <c:pt idx="7607">
                  <c:v>43250</c:v>
                </c:pt>
                <c:pt idx="7608">
                  <c:v>43251</c:v>
                </c:pt>
                <c:pt idx="7609">
                  <c:v>43252</c:v>
                </c:pt>
                <c:pt idx="7610">
                  <c:v>43253</c:v>
                </c:pt>
                <c:pt idx="7611">
                  <c:v>43254</c:v>
                </c:pt>
                <c:pt idx="7612">
                  <c:v>43255</c:v>
                </c:pt>
                <c:pt idx="7613">
                  <c:v>43256</c:v>
                </c:pt>
                <c:pt idx="7614">
                  <c:v>43257</c:v>
                </c:pt>
                <c:pt idx="7615">
                  <c:v>43258</c:v>
                </c:pt>
                <c:pt idx="7616">
                  <c:v>43259</c:v>
                </c:pt>
                <c:pt idx="7617">
                  <c:v>43260</c:v>
                </c:pt>
                <c:pt idx="7618">
                  <c:v>43261</c:v>
                </c:pt>
                <c:pt idx="7619">
                  <c:v>43262</c:v>
                </c:pt>
                <c:pt idx="7620">
                  <c:v>43263</c:v>
                </c:pt>
                <c:pt idx="7621">
                  <c:v>43264</c:v>
                </c:pt>
                <c:pt idx="7622">
                  <c:v>43265</c:v>
                </c:pt>
                <c:pt idx="7623">
                  <c:v>43266</c:v>
                </c:pt>
                <c:pt idx="7624">
                  <c:v>43267</c:v>
                </c:pt>
                <c:pt idx="7625">
                  <c:v>43268</c:v>
                </c:pt>
                <c:pt idx="7626">
                  <c:v>43269</c:v>
                </c:pt>
                <c:pt idx="7627">
                  <c:v>43270</c:v>
                </c:pt>
                <c:pt idx="7628">
                  <c:v>43271</c:v>
                </c:pt>
                <c:pt idx="7629">
                  <c:v>43272</c:v>
                </c:pt>
                <c:pt idx="7630">
                  <c:v>43273</c:v>
                </c:pt>
                <c:pt idx="7631">
                  <c:v>43274</c:v>
                </c:pt>
                <c:pt idx="7632">
                  <c:v>43275</c:v>
                </c:pt>
                <c:pt idx="7633">
                  <c:v>43276</c:v>
                </c:pt>
                <c:pt idx="7634">
                  <c:v>43277</c:v>
                </c:pt>
                <c:pt idx="7635">
                  <c:v>43278</c:v>
                </c:pt>
                <c:pt idx="7636">
                  <c:v>43279</c:v>
                </c:pt>
                <c:pt idx="7637">
                  <c:v>43280</c:v>
                </c:pt>
                <c:pt idx="7638">
                  <c:v>43281</c:v>
                </c:pt>
                <c:pt idx="7639">
                  <c:v>43282</c:v>
                </c:pt>
                <c:pt idx="7640">
                  <c:v>43283</c:v>
                </c:pt>
                <c:pt idx="7641">
                  <c:v>43284</c:v>
                </c:pt>
                <c:pt idx="7642">
                  <c:v>43285</c:v>
                </c:pt>
                <c:pt idx="7643">
                  <c:v>43286</c:v>
                </c:pt>
                <c:pt idx="7644">
                  <c:v>43287</c:v>
                </c:pt>
                <c:pt idx="7645">
                  <c:v>43288</c:v>
                </c:pt>
                <c:pt idx="7646">
                  <c:v>43289</c:v>
                </c:pt>
                <c:pt idx="7647">
                  <c:v>43290</c:v>
                </c:pt>
                <c:pt idx="7648">
                  <c:v>43291</c:v>
                </c:pt>
                <c:pt idx="7649">
                  <c:v>43292</c:v>
                </c:pt>
                <c:pt idx="7650">
                  <c:v>43293</c:v>
                </c:pt>
                <c:pt idx="7651">
                  <c:v>43294</c:v>
                </c:pt>
                <c:pt idx="7652">
                  <c:v>43295</c:v>
                </c:pt>
                <c:pt idx="7653">
                  <c:v>43296</c:v>
                </c:pt>
                <c:pt idx="7654">
                  <c:v>43297</c:v>
                </c:pt>
                <c:pt idx="7655">
                  <c:v>43298</c:v>
                </c:pt>
                <c:pt idx="7656">
                  <c:v>43299</c:v>
                </c:pt>
                <c:pt idx="7657">
                  <c:v>43300</c:v>
                </c:pt>
                <c:pt idx="7658">
                  <c:v>43301</c:v>
                </c:pt>
                <c:pt idx="7659">
                  <c:v>43302</c:v>
                </c:pt>
                <c:pt idx="7660">
                  <c:v>43303</c:v>
                </c:pt>
                <c:pt idx="7661">
                  <c:v>43304</c:v>
                </c:pt>
                <c:pt idx="7662">
                  <c:v>43305</c:v>
                </c:pt>
                <c:pt idx="7663">
                  <c:v>43306</c:v>
                </c:pt>
                <c:pt idx="7664">
                  <c:v>43307</c:v>
                </c:pt>
                <c:pt idx="7665">
                  <c:v>43308</c:v>
                </c:pt>
                <c:pt idx="7666">
                  <c:v>43309</c:v>
                </c:pt>
                <c:pt idx="7667">
                  <c:v>43310</c:v>
                </c:pt>
                <c:pt idx="7668">
                  <c:v>43311</c:v>
                </c:pt>
                <c:pt idx="7669">
                  <c:v>43312</c:v>
                </c:pt>
                <c:pt idx="7670">
                  <c:v>43313</c:v>
                </c:pt>
                <c:pt idx="7671">
                  <c:v>43314</c:v>
                </c:pt>
                <c:pt idx="7672">
                  <c:v>43315</c:v>
                </c:pt>
                <c:pt idx="7673">
                  <c:v>43316</c:v>
                </c:pt>
                <c:pt idx="7674">
                  <c:v>43317</c:v>
                </c:pt>
                <c:pt idx="7675">
                  <c:v>43318</c:v>
                </c:pt>
                <c:pt idx="7676">
                  <c:v>43319</c:v>
                </c:pt>
                <c:pt idx="7677">
                  <c:v>43320</c:v>
                </c:pt>
                <c:pt idx="7678">
                  <c:v>43321</c:v>
                </c:pt>
                <c:pt idx="7679">
                  <c:v>43322</c:v>
                </c:pt>
                <c:pt idx="7680">
                  <c:v>43323</c:v>
                </c:pt>
                <c:pt idx="7681">
                  <c:v>43324</c:v>
                </c:pt>
                <c:pt idx="7682">
                  <c:v>43325</c:v>
                </c:pt>
                <c:pt idx="7683">
                  <c:v>43326</c:v>
                </c:pt>
                <c:pt idx="7684">
                  <c:v>43327</c:v>
                </c:pt>
                <c:pt idx="7685">
                  <c:v>43328</c:v>
                </c:pt>
                <c:pt idx="7686">
                  <c:v>43329</c:v>
                </c:pt>
                <c:pt idx="7687">
                  <c:v>43330</c:v>
                </c:pt>
                <c:pt idx="7688">
                  <c:v>43331</c:v>
                </c:pt>
                <c:pt idx="7689">
                  <c:v>43332</c:v>
                </c:pt>
                <c:pt idx="7690">
                  <c:v>43333</c:v>
                </c:pt>
                <c:pt idx="7691">
                  <c:v>43334</c:v>
                </c:pt>
                <c:pt idx="7692">
                  <c:v>43335</c:v>
                </c:pt>
                <c:pt idx="7693">
                  <c:v>43336</c:v>
                </c:pt>
                <c:pt idx="7694">
                  <c:v>43337</c:v>
                </c:pt>
                <c:pt idx="7695">
                  <c:v>43338</c:v>
                </c:pt>
                <c:pt idx="7696">
                  <c:v>43339</c:v>
                </c:pt>
                <c:pt idx="7697">
                  <c:v>43340</c:v>
                </c:pt>
                <c:pt idx="7698">
                  <c:v>43341</c:v>
                </c:pt>
                <c:pt idx="7699">
                  <c:v>43342</c:v>
                </c:pt>
                <c:pt idx="7700">
                  <c:v>43343</c:v>
                </c:pt>
                <c:pt idx="7701">
                  <c:v>43344</c:v>
                </c:pt>
                <c:pt idx="7702">
                  <c:v>43345</c:v>
                </c:pt>
                <c:pt idx="7703">
                  <c:v>43346</c:v>
                </c:pt>
                <c:pt idx="7704">
                  <c:v>43347</c:v>
                </c:pt>
                <c:pt idx="7705">
                  <c:v>43348</c:v>
                </c:pt>
                <c:pt idx="7706">
                  <c:v>43349</c:v>
                </c:pt>
                <c:pt idx="7707">
                  <c:v>43350</c:v>
                </c:pt>
                <c:pt idx="7708">
                  <c:v>43351</c:v>
                </c:pt>
                <c:pt idx="7709">
                  <c:v>43352</c:v>
                </c:pt>
                <c:pt idx="7710">
                  <c:v>43353</c:v>
                </c:pt>
                <c:pt idx="7711">
                  <c:v>43354</c:v>
                </c:pt>
                <c:pt idx="7712">
                  <c:v>43355</c:v>
                </c:pt>
                <c:pt idx="7713">
                  <c:v>43356</c:v>
                </c:pt>
                <c:pt idx="7714">
                  <c:v>43357</c:v>
                </c:pt>
                <c:pt idx="7715">
                  <c:v>43358</c:v>
                </c:pt>
                <c:pt idx="7716">
                  <c:v>43359</c:v>
                </c:pt>
                <c:pt idx="7717">
                  <c:v>43360</c:v>
                </c:pt>
                <c:pt idx="7718">
                  <c:v>43361</c:v>
                </c:pt>
                <c:pt idx="7719">
                  <c:v>43362</c:v>
                </c:pt>
                <c:pt idx="7720">
                  <c:v>43363</c:v>
                </c:pt>
                <c:pt idx="7721">
                  <c:v>43364</c:v>
                </c:pt>
                <c:pt idx="7722">
                  <c:v>43365</c:v>
                </c:pt>
                <c:pt idx="7723">
                  <c:v>43366</c:v>
                </c:pt>
                <c:pt idx="7724">
                  <c:v>43367</c:v>
                </c:pt>
                <c:pt idx="7725">
                  <c:v>43368</c:v>
                </c:pt>
                <c:pt idx="7726">
                  <c:v>43369</c:v>
                </c:pt>
                <c:pt idx="7727">
                  <c:v>43370</c:v>
                </c:pt>
                <c:pt idx="7728">
                  <c:v>43371</c:v>
                </c:pt>
                <c:pt idx="7729">
                  <c:v>43372</c:v>
                </c:pt>
                <c:pt idx="7730">
                  <c:v>43373</c:v>
                </c:pt>
                <c:pt idx="7731">
                  <c:v>43374</c:v>
                </c:pt>
                <c:pt idx="7732">
                  <c:v>43375</c:v>
                </c:pt>
                <c:pt idx="7733">
                  <c:v>43376</c:v>
                </c:pt>
                <c:pt idx="7734">
                  <c:v>43377</c:v>
                </c:pt>
                <c:pt idx="7735">
                  <c:v>43378</c:v>
                </c:pt>
                <c:pt idx="7736">
                  <c:v>43379</c:v>
                </c:pt>
                <c:pt idx="7737">
                  <c:v>43380</c:v>
                </c:pt>
                <c:pt idx="7738">
                  <c:v>43381</c:v>
                </c:pt>
                <c:pt idx="7739">
                  <c:v>43382</c:v>
                </c:pt>
                <c:pt idx="7740">
                  <c:v>43383</c:v>
                </c:pt>
                <c:pt idx="7741">
                  <c:v>43384</c:v>
                </c:pt>
                <c:pt idx="7742">
                  <c:v>43385</c:v>
                </c:pt>
                <c:pt idx="7743">
                  <c:v>43386</c:v>
                </c:pt>
                <c:pt idx="7744">
                  <c:v>43387</c:v>
                </c:pt>
                <c:pt idx="7745">
                  <c:v>43388</c:v>
                </c:pt>
                <c:pt idx="7746">
                  <c:v>43389</c:v>
                </c:pt>
                <c:pt idx="7747">
                  <c:v>43390</c:v>
                </c:pt>
                <c:pt idx="7748">
                  <c:v>43391</c:v>
                </c:pt>
                <c:pt idx="7749">
                  <c:v>43392</c:v>
                </c:pt>
                <c:pt idx="7750">
                  <c:v>43393</c:v>
                </c:pt>
                <c:pt idx="7751">
                  <c:v>43394</c:v>
                </c:pt>
                <c:pt idx="7752">
                  <c:v>43395</c:v>
                </c:pt>
                <c:pt idx="7753">
                  <c:v>43396</c:v>
                </c:pt>
                <c:pt idx="7754">
                  <c:v>43397</c:v>
                </c:pt>
                <c:pt idx="7755">
                  <c:v>43398</c:v>
                </c:pt>
                <c:pt idx="7756">
                  <c:v>43399</c:v>
                </c:pt>
                <c:pt idx="7757">
                  <c:v>43400</c:v>
                </c:pt>
                <c:pt idx="7758">
                  <c:v>43401</c:v>
                </c:pt>
                <c:pt idx="7759">
                  <c:v>43402</c:v>
                </c:pt>
                <c:pt idx="7760">
                  <c:v>43403</c:v>
                </c:pt>
                <c:pt idx="7761">
                  <c:v>43404</c:v>
                </c:pt>
                <c:pt idx="7762">
                  <c:v>43405</c:v>
                </c:pt>
                <c:pt idx="7763">
                  <c:v>43406</c:v>
                </c:pt>
                <c:pt idx="7764">
                  <c:v>43407</c:v>
                </c:pt>
                <c:pt idx="7765">
                  <c:v>43408</c:v>
                </c:pt>
                <c:pt idx="7766">
                  <c:v>43409</c:v>
                </c:pt>
                <c:pt idx="7767">
                  <c:v>43410</c:v>
                </c:pt>
                <c:pt idx="7768">
                  <c:v>43411</c:v>
                </c:pt>
                <c:pt idx="7769">
                  <c:v>43412</c:v>
                </c:pt>
                <c:pt idx="7770">
                  <c:v>43413</c:v>
                </c:pt>
                <c:pt idx="7771">
                  <c:v>43414</c:v>
                </c:pt>
                <c:pt idx="7772">
                  <c:v>43415</c:v>
                </c:pt>
                <c:pt idx="7773">
                  <c:v>43416</c:v>
                </c:pt>
                <c:pt idx="7774">
                  <c:v>43417</c:v>
                </c:pt>
                <c:pt idx="7775">
                  <c:v>43418</c:v>
                </c:pt>
                <c:pt idx="7776">
                  <c:v>43419</c:v>
                </c:pt>
                <c:pt idx="7777">
                  <c:v>43420</c:v>
                </c:pt>
                <c:pt idx="7778">
                  <c:v>43421</c:v>
                </c:pt>
                <c:pt idx="7779">
                  <c:v>43422</c:v>
                </c:pt>
                <c:pt idx="7780">
                  <c:v>43423</c:v>
                </c:pt>
                <c:pt idx="7781">
                  <c:v>43424</c:v>
                </c:pt>
                <c:pt idx="7782">
                  <c:v>43425</c:v>
                </c:pt>
                <c:pt idx="7783">
                  <c:v>43426</c:v>
                </c:pt>
                <c:pt idx="7784">
                  <c:v>43427</c:v>
                </c:pt>
                <c:pt idx="7785">
                  <c:v>43428</c:v>
                </c:pt>
                <c:pt idx="7786">
                  <c:v>43429</c:v>
                </c:pt>
                <c:pt idx="7787">
                  <c:v>43430</c:v>
                </c:pt>
                <c:pt idx="7788">
                  <c:v>43431</c:v>
                </c:pt>
                <c:pt idx="7789">
                  <c:v>43432</c:v>
                </c:pt>
                <c:pt idx="7790">
                  <c:v>43433</c:v>
                </c:pt>
                <c:pt idx="7791">
                  <c:v>43434</c:v>
                </c:pt>
                <c:pt idx="7792">
                  <c:v>43435</c:v>
                </c:pt>
                <c:pt idx="7793">
                  <c:v>43436</c:v>
                </c:pt>
                <c:pt idx="7794">
                  <c:v>43437</c:v>
                </c:pt>
                <c:pt idx="7795">
                  <c:v>43438</c:v>
                </c:pt>
                <c:pt idx="7796">
                  <c:v>43439</c:v>
                </c:pt>
                <c:pt idx="7797">
                  <c:v>43440</c:v>
                </c:pt>
                <c:pt idx="7798">
                  <c:v>43441</c:v>
                </c:pt>
                <c:pt idx="7799">
                  <c:v>43442</c:v>
                </c:pt>
                <c:pt idx="7800">
                  <c:v>43443</c:v>
                </c:pt>
                <c:pt idx="7801">
                  <c:v>43444</c:v>
                </c:pt>
                <c:pt idx="7802">
                  <c:v>43445</c:v>
                </c:pt>
                <c:pt idx="7803">
                  <c:v>43446</c:v>
                </c:pt>
                <c:pt idx="7804">
                  <c:v>43447</c:v>
                </c:pt>
                <c:pt idx="7805">
                  <c:v>43448</c:v>
                </c:pt>
                <c:pt idx="7806">
                  <c:v>43449</c:v>
                </c:pt>
                <c:pt idx="7807">
                  <c:v>43450</c:v>
                </c:pt>
                <c:pt idx="7808">
                  <c:v>43451</c:v>
                </c:pt>
                <c:pt idx="7809">
                  <c:v>43452</c:v>
                </c:pt>
                <c:pt idx="7810">
                  <c:v>43453</c:v>
                </c:pt>
                <c:pt idx="7811">
                  <c:v>43454</c:v>
                </c:pt>
                <c:pt idx="7812">
                  <c:v>43455</c:v>
                </c:pt>
                <c:pt idx="7813">
                  <c:v>43456</c:v>
                </c:pt>
                <c:pt idx="7814">
                  <c:v>43457</c:v>
                </c:pt>
                <c:pt idx="7815">
                  <c:v>43458</c:v>
                </c:pt>
                <c:pt idx="7816">
                  <c:v>43459</c:v>
                </c:pt>
                <c:pt idx="7817">
                  <c:v>43460</c:v>
                </c:pt>
                <c:pt idx="7818">
                  <c:v>43461</c:v>
                </c:pt>
                <c:pt idx="7819">
                  <c:v>43462</c:v>
                </c:pt>
                <c:pt idx="7820">
                  <c:v>43463</c:v>
                </c:pt>
                <c:pt idx="7821">
                  <c:v>43464</c:v>
                </c:pt>
                <c:pt idx="7822">
                  <c:v>43465</c:v>
                </c:pt>
                <c:pt idx="7823">
                  <c:v>43466</c:v>
                </c:pt>
                <c:pt idx="7824">
                  <c:v>43467</c:v>
                </c:pt>
                <c:pt idx="7825">
                  <c:v>43468</c:v>
                </c:pt>
                <c:pt idx="7826">
                  <c:v>43469</c:v>
                </c:pt>
                <c:pt idx="7827">
                  <c:v>43470</c:v>
                </c:pt>
                <c:pt idx="7828">
                  <c:v>43471</c:v>
                </c:pt>
                <c:pt idx="7829">
                  <c:v>43472</c:v>
                </c:pt>
                <c:pt idx="7830">
                  <c:v>43473</c:v>
                </c:pt>
                <c:pt idx="7831">
                  <c:v>43474</c:v>
                </c:pt>
                <c:pt idx="7832">
                  <c:v>43475</c:v>
                </c:pt>
                <c:pt idx="7833">
                  <c:v>43476</c:v>
                </c:pt>
                <c:pt idx="7834">
                  <c:v>43477</c:v>
                </c:pt>
                <c:pt idx="7835">
                  <c:v>43478</c:v>
                </c:pt>
                <c:pt idx="7836">
                  <c:v>43479</c:v>
                </c:pt>
                <c:pt idx="7837">
                  <c:v>43480</c:v>
                </c:pt>
                <c:pt idx="7838">
                  <c:v>43481</c:v>
                </c:pt>
                <c:pt idx="7839">
                  <c:v>43482</c:v>
                </c:pt>
                <c:pt idx="7840">
                  <c:v>43483</c:v>
                </c:pt>
                <c:pt idx="7841">
                  <c:v>43484</c:v>
                </c:pt>
                <c:pt idx="7842">
                  <c:v>43485</c:v>
                </c:pt>
                <c:pt idx="7843">
                  <c:v>43486</c:v>
                </c:pt>
                <c:pt idx="7844">
                  <c:v>43487</c:v>
                </c:pt>
                <c:pt idx="7845">
                  <c:v>43488</c:v>
                </c:pt>
                <c:pt idx="7846">
                  <c:v>43489</c:v>
                </c:pt>
                <c:pt idx="7847">
                  <c:v>43490</c:v>
                </c:pt>
                <c:pt idx="7848">
                  <c:v>43491</c:v>
                </c:pt>
                <c:pt idx="7849">
                  <c:v>43492</c:v>
                </c:pt>
                <c:pt idx="7850">
                  <c:v>43493</c:v>
                </c:pt>
                <c:pt idx="7851">
                  <c:v>43494</c:v>
                </c:pt>
                <c:pt idx="7852">
                  <c:v>43495</c:v>
                </c:pt>
                <c:pt idx="7853">
                  <c:v>43496</c:v>
                </c:pt>
                <c:pt idx="7854">
                  <c:v>43497</c:v>
                </c:pt>
                <c:pt idx="7855">
                  <c:v>43498</c:v>
                </c:pt>
                <c:pt idx="7856">
                  <c:v>43499</c:v>
                </c:pt>
                <c:pt idx="7857">
                  <c:v>43500</c:v>
                </c:pt>
                <c:pt idx="7858">
                  <c:v>43501</c:v>
                </c:pt>
                <c:pt idx="7859">
                  <c:v>43502</c:v>
                </c:pt>
                <c:pt idx="7860">
                  <c:v>43503</c:v>
                </c:pt>
                <c:pt idx="7861">
                  <c:v>43504</c:v>
                </c:pt>
                <c:pt idx="7862">
                  <c:v>43505</c:v>
                </c:pt>
                <c:pt idx="7863">
                  <c:v>43506</c:v>
                </c:pt>
                <c:pt idx="7864">
                  <c:v>43507</c:v>
                </c:pt>
                <c:pt idx="7865">
                  <c:v>43508</c:v>
                </c:pt>
                <c:pt idx="7866">
                  <c:v>43509</c:v>
                </c:pt>
                <c:pt idx="7867">
                  <c:v>43510</c:v>
                </c:pt>
                <c:pt idx="7868">
                  <c:v>43511</c:v>
                </c:pt>
                <c:pt idx="7869">
                  <c:v>43512</c:v>
                </c:pt>
                <c:pt idx="7870">
                  <c:v>43513</c:v>
                </c:pt>
                <c:pt idx="7871">
                  <c:v>43514</c:v>
                </c:pt>
                <c:pt idx="7872">
                  <c:v>43515</c:v>
                </c:pt>
                <c:pt idx="7873">
                  <c:v>43516</c:v>
                </c:pt>
                <c:pt idx="7874">
                  <c:v>43517</c:v>
                </c:pt>
                <c:pt idx="7875">
                  <c:v>43518</c:v>
                </c:pt>
                <c:pt idx="7876">
                  <c:v>43519</c:v>
                </c:pt>
                <c:pt idx="7877">
                  <c:v>43520</c:v>
                </c:pt>
                <c:pt idx="7878">
                  <c:v>43521</c:v>
                </c:pt>
                <c:pt idx="7879">
                  <c:v>43522</c:v>
                </c:pt>
                <c:pt idx="7880">
                  <c:v>43523</c:v>
                </c:pt>
                <c:pt idx="7881">
                  <c:v>43524</c:v>
                </c:pt>
                <c:pt idx="7882">
                  <c:v>43525</c:v>
                </c:pt>
                <c:pt idx="7883">
                  <c:v>43526</c:v>
                </c:pt>
                <c:pt idx="7884">
                  <c:v>43527</c:v>
                </c:pt>
                <c:pt idx="7885">
                  <c:v>43528</c:v>
                </c:pt>
                <c:pt idx="7886">
                  <c:v>43529</c:v>
                </c:pt>
                <c:pt idx="7887">
                  <c:v>43530</c:v>
                </c:pt>
                <c:pt idx="7888">
                  <c:v>43531</c:v>
                </c:pt>
                <c:pt idx="7889">
                  <c:v>43532</c:v>
                </c:pt>
                <c:pt idx="7890">
                  <c:v>43533</c:v>
                </c:pt>
                <c:pt idx="7891">
                  <c:v>43534</c:v>
                </c:pt>
                <c:pt idx="7892">
                  <c:v>43535</c:v>
                </c:pt>
                <c:pt idx="7893">
                  <c:v>43536</c:v>
                </c:pt>
                <c:pt idx="7894">
                  <c:v>43537</c:v>
                </c:pt>
                <c:pt idx="7895">
                  <c:v>43538</c:v>
                </c:pt>
                <c:pt idx="7896">
                  <c:v>43539</c:v>
                </c:pt>
                <c:pt idx="7897">
                  <c:v>43540</c:v>
                </c:pt>
                <c:pt idx="7898">
                  <c:v>43541</c:v>
                </c:pt>
                <c:pt idx="7899">
                  <c:v>43542</c:v>
                </c:pt>
                <c:pt idx="7900">
                  <c:v>43543</c:v>
                </c:pt>
                <c:pt idx="7901">
                  <c:v>43544</c:v>
                </c:pt>
                <c:pt idx="7902">
                  <c:v>43545</c:v>
                </c:pt>
                <c:pt idx="7903">
                  <c:v>43546</c:v>
                </c:pt>
                <c:pt idx="7904">
                  <c:v>43547</c:v>
                </c:pt>
                <c:pt idx="7905">
                  <c:v>43548</c:v>
                </c:pt>
                <c:pt idx="7906">
                  <c:v>43549</c:v>
                </c:pt>
                <c:pt idx="7907">
                  <c:v>43550</c:v>
                </c:pt>
                <c:pt idx="7908">
                  <c:v>43551</c:v>
                </c:pt>
                <c:pt idx="7909">
                  <c:v>43552</c:v>
                </c:pt>
                <c:pt idx="7910">
                  <c:v>43553</c:v>
                </c:pt>
                <c:pt idx="7911">
                  <c:v>43554</c:v>
                </c:pt>
                <c:pt idx="7912">
                  <c:v>43555</c:v>
                </c:pt>
                <c:pt idx="7913">
                  <c:v>43556</c:v>
                </c:pt>
                <c:pt idx="7914">
                  <c:v>43557</c:v>
                </c:pt>
                <c:pt idx="7915">
                  <c:v>43558</c:v>
                </c:pt>
                <c:pt idx="7916">
                  <c:v>43559</c:v>
                </c:pt>
                <c:pt idx="7917">
                  <c:v>43560</c:v>
                </c:pt>
                <c:pt idx="7918">
                  <c:v>43561</c:v>
                </c:pt>
                <c:pt idx="7919">
                  <c:v>43562</c:v>
                </c:pt>
                <c:pt idx="7920">
                  <c:v>43563</c:v>
                </c:pt>
                <c:pt idx="7921">
                  <c:v>43564</c:v>
                </c:pt>
                <c:pt idx="7922">
                  <c:v>43565</c:v>
                </c:pt>
                <c:pt idx="7923">
                  <c:v>43566</c:v>
                </c:pt>
                <c:pt idx="7924">
                  <c:v>43567</c:v>
                </c:pt>
                <c:pt idx="7925">
                  <c:v>43568</c:v>
                </c:pt>
                <c:pt idx="7926">
                  <c:v>43569</c:v>
                </c:pt>
                <c:pt idx="7927">
                  <c:v>43570</c:v>
                </c:pt>
                <c:pt idx="7928">
                  <c:v>43571</c:v>
                </c:pt>
                <c:pt idx="7929">
                  <c:v>43572</c:v>
                </c:pt>
                <c:pt idx="7930">
                  <c:v>43573</c:v>
                </c:pt>
                <c:pt idx="7931">
                  <c:v>43574</c:v>
                </c:pt>
                <c:pt idx="7932">
                  <c:v>43575</c:v>
                </c:pt>
                <c:pt idx="7933">
                  <c:v>43576</c:v>
                </c:pt>
                <c:pt idx="7934">
                  <c:v>43577</c:v>
                </c:pt>
                <c:pt idx="7935">
                  <c:v>43578</c:v>
                </c:pt>
                <c:pt idx="7936">
                  <c:v>43579</c:v>
                </c:pt>
                <c:pt idx="7937">
                  <c:v>43580</c:v>
                </c:pt>
                <c:pt idx="7938">
                  <c:v>43581</c:v>
                </c:pt>
                <c:pt idx="7939">
                  <c:v>43582</c:v>
                </c:pt>
                <c:pt idx="7940">
                  <c:v>43583</c:v>
                </c:pt>
                <c:pt idx="7941">
                  <c:v>43584</c:v>
                </c:pt>
                <c:pt idx="7942">
                  <c:v>43585</c:v>
                </c:pt>
                <c:pt idx="7943">
                  <c:v>43586</c:v>
                </c:pt>
                <c:pt idx="7944">
                  <c:v>43587</c:v>
                </c:pt>
                <c:pt idx="7945">
                  <c:v>43588</c:v>
                </c:pt>
                <c:pt idx="7946">
                  <c:v>43589</c:v>
                </c:pt>
                <c:pt idx="7947">
                  <c:v>43590</c:v>
                </c:pt>
                <c:pt idx="7948">
                  <c:v>43591</c:v>
                </c:pt>
                <c:pt idx="7949">
                  <c:v>43592</c:v>
                </c:pt>
                <c:pt idx="7950">
                  <c:v>43593</c:v>
                </c:pt>
                <c:pt idx="7951">
                  <c:v>43594</c:v>
                </c:pt>
                <c:pt idx="7952">
                  <c:v>43595</c:v>
                </c:pt>
                <c:pt idx="7953">
                  <c:v>43596</c:v>
                </c:pt>
                <c:pt idx="7954">
                  <c:v>43597</c:v>
                </c:pt>
                <c:pt idx="7955">
                  <c:v>43598</c:v>
                </c:pt>
                <c:pt idx="7956">
                  <c:v>43599</c:v>
                </c:pt>
                <c:pt idx="7957">
                  <c:v>43600</c:v>
                </c:pt>
                <c:pt idx="7958">
                  <c:v>43601</c:v>
                </c:pt>
                <c:pt idx="7959">
                  <c:v>43602</c:v>
                </c:pt>
                <c:pt idx="7960">
                  <c:v>43603</c:v>
                </c:pt>
                <c:pt idx="7961">
                  <c:v>43604</c:v>
                </c:pt>
                <c:pt idx="7962">
                  <c:v>43605</c:v>
                </c:pt>
                <c:pt idx="7963">
                  <c:v>43606</c:v>
                </c:pt>
                <c:pt idx="7964">
                  <c:v>43607</c:v>
                </c:pt>
                <c:pt idx="7965">
                  <c:v>43608</c:v>
                </c:pt>
                <c:pt idx="7966">
                  <c:v>43609</c:v>
                </c:pt>
                <c:pt idx="7967">
                  <c:v>43610</c:v>
                </c:pt>
                <c:pt idx="7968">
                  <c:v>43611</c:v>
                </c:pt>
                <c:pt idx="7969">
                  <c:v>43612</c:v>
                </c:pt>
                <c:pt idx="7970">
                  <c:v>43613</c:v>
                </c:pt>
                <c:pt idx="7971">
                  <c:v>43614</c:v>
                </c:pt>
                <c:pt idx="7972">
                  <c:v>43615</c:v>
                </c:pt>
                <c:pt idx="7973">
                  <c:v>43616</c:v>
                </c:pt>
                <c:pt idx="7974">
                  <c:v>43617</c:v>
                </c:pt>
                <c:pt idx="7975">
                  <c:v>43618</c:v>
                </c:pt>
                <c:pt idx="7976">
                  <c:v>43619</c:v>
                </c:pt>
                <c:pt idx="7977">
                  <c:v>43620</c:v>
                </c:pt>
                <c:pt idx="7978">
                  <c:v>43621</c:v>
                </c:pt>
                <c:pt idx="7979">
                  <c:v>43622</c:v>
                </c:pt>
                <c:pt idx="7980">
                  <c:v>43623</c:v>
                </c:pt>
                <c:pt idx="7981">
                  <c:v>43624</c:v>
                </c:pt>
                <c:pt idx="7982">
                  <c:v>43625</c:v>
                </c:pt>
                <c:pt idx="7983">
                  <c:v>43626</c:v>
                </c:pt>
                <c:pt idx="7984">
                  <c:v>43627</c:v>
                </c:pt>
                <c:pt idx="7985">
                  <c:v>43628</c:v>
                </c:pt>
                <c:pt idx="7986">
                  <c:v>43629</c:v>
                </c:pt>
                <c:pt idx="7987">
                  <c:v>43630</c:v>
                </c:pt>
                <c:pt idx="7988">
                  <c:v>43631</c:v>
                </c:pt>
                <c:pt idx="7989">
                  <c:v>43632</c:v>
                </c:pt>
                <c:pt idx="7990">
                  <c:v>43633</c:v>
                </c:pt>
                <c:pt idx="7991">
                  <c:v>43634</c:v>
                </c:pt>
                <c:pt idx="7992">
                  <c:v>43635</c:v>
                </c:pt>
                <c:pt idx="7993">
                  <c:v>43636</c:v>
                </c:pt>
                <c:pt idx="7994">
                  <c:v>43637</c:v>
                </c:pt>
                <c:pt idx="7995">
                  <c:v>43638</c:v>
                </c:pt>
                <c:pt idx="7996">
                  <c:v>43639</c:v>
                </c:pt>
                <c:pt idx="7997">
                  <c:v>43640</c:v>
                </c:pt>
                <c:pt idx="7998">
                  <c:v>43641</c:v>
                </c:pt>
                <c:pt idx="7999">
                  <c:v>43642</c:v>
                </c:pt>
                <c:pt idx="8000">
                  <c:v>43643</c:v>
                </c:pt>
                <c:pt idx="8001">
                  <c:v>43644</c:v>
                </c:pt>
                <c:pt idx="8002">
                  <c:v>43645</c:v>
                </c:pt>
                <c:pt idx="8003">
                  <c:v>43646</c:v>
                </c:pt>
                <c:pt idx="8004">
                  <c:v>43647</c:v>
                </c:pt>
                <c:pt idx="8005">
                  <c:v>43648</c:v>
                </c:pt>
                <c:pt idx="8006">
                  <c:v>43649</c:v>
                </c:pt>
                <c:pt idx="8007">
                  <c:v>43650</c:v>
                </c:pt>
                <c:pt idx="8008">
                  <c:v>43651</c:v>
                </c:pt>
                <c:pt idx="8009">
                  <c:v>43652</c:v>
                </c:pt>
                <c:pt idx="8010">
                  <c:v>43653</c:v>
                </c:pt>
                <c:pt idx="8011">
                  <c:v>43654</c:v>
                </c:pt>
                <c:pt idx="8012">
                  <c:v>43655</c:v>
                </c:pt>
                <c:pt idx="8013">
                  <c:v>43656</c:v>
                </c:pt>
                <c:pt idx="8014">
                  <c:v>43657</c:v>
                </c:pt>
                <c:pt idx="8015">
                  <c:v>43658</c:v>
                </c:pt>
                <c:pt idx="8016">
                  <c:v>43659</c:v>
                </c:pt>
                <c:pt idx="8017">
                  <c:v>43660</c:v>
                </c:pt>
                <c:pt idx="8018">
                  <c:v>43661</c:v>
                </c:pt>
                <c:pt idx="8019">
                  <c:v>43662</c:v>
                </c:pt>
                <c:pt idx="8020">
                  <c:v>43663</c:v>
                </c:pt>
                <c:pt idx="8021">
                  <c:v>43664</c:v>
                </c:pt>
                <c:pt idx="8022">
                  <c:v>43665</c:v>
                </c:pt>
                <c:pt idx="8023">
                  <c:v>43666</c:v>
                </c:pt>
                <c:pt idx="8024">
                  <c:v>43667</c:v>
                </c:pt>
                <c:pt idx="8025">
                  <c:v>43668</c:v>
                </c:pt>
                <c:pt idx="8026">
                  <c:v>43669</c:v>
                </c:pt>
                <c:pt idx="8027">
                  <c:v>43670</c:v>
                </c:pt>
                <c:pt idx="8028">
                  <c:v>43671</c:v>
                </c:pt>
                <c:pt idx="8029">
                  <c:v>43672</c:v>
                </c:pt>
                <c:pt idx="8030">
                  <c:v>43673</c:v>
                </c:pt>
                <c:pt idx="8031">
                  <c:v>43674</c:v>
                </c:pt>
                <c:pt idx="8032">
                  <c:v>43675</c:v>
                </c:pt>
                <c:pt idx="8033">
                  <c:v>43676</c:v>
                </c:pt>
                <c:pt idx="8034">
                  <c:v>43677</c:v>
                </c:pt>
                <c:pt idx="8035">
                  <c:v>43678</c:v>
                </c:pt>
                <c:pt idx="8036">
                  <c:v>43679</c:v>
                </c:pt>
                <c:pt idx="8037">
                  <c:v>43680</c:v>
                </c:pt>
                <c:pt idx="8038">
                  <c:v>43681</c:v>
                </c:pt>
                <c:pt idx="8039">
                  <c:v>43682</c:v>
                </c:pt>
                <c:pt idx="8040">
                  <c:v>43683</c:v>
                </c:pt>
                <c:pt idx="8041">
                  <c:v>43684</c:v>
                </c:pt>
                <c:pt idx="8042">
                  <c:v>43685</c:v>
                </c:pt>
                <c:pt idx="8043">
                  <c:v>43686</c:v>
                </c:pt>
                <c:pt idx="8044">
                  <c:v>43687</c:v>
                </c:pt>
                <c:pt idx="8045">
                  <c:v>43688</c:v>
                </c:pt>
                <c:pt idx="8046">
                  <c:v>43689</c:v>
                </c:pt>
                <c:pt idx="8047">
                  <c:v>43690</c:v>
                </c:pt>
                <c:pt idx="8048">
                  <c:v>43691</c:v>
                </c:pt>
                <c:pt idx="8049">
                  <c:v>43692</c:v>
                </c:pt>
                <c:pt idx="8050">
                  <c:v>43693</c:v>
                </c:pt>
                <c:pt idx="8051">
                  <c:v>43694</c:v>
                </c:pt>
                <c:pt idx="8052">
                  <c:v>43695</c:v>
                </c:pt>
                <c:pt idx="8053">
                  <c:v>43696</c:v>
                </c:pt>
                <c:pt idx="8054">
                  <c:v>43697</c:v>
                </c:pt>
                <c:pt idx="8055">
                  <c:v>43698</c:v>
                </c:pt>
                <c:pt idx="8056">
                  <c:v>43699</c:v>
                </c:pt>
                <c:pt idx="8057">
                  <c:v>43700</c:v>
                </c:pt>
                <c:pt idx="8058">
                  <c:v>43701</c:v>
                </c:pt>
                <c:pt idx="8059">
                  <c:v>43702</c:v>
                </c:pt>
                <c:pt idx="8060">
                  <c:v>43703</c:v>
                </c:pt>
                <c:pt idx="8061">
                  <c:v>43704</c:v>
                </c:pt>
                <c:pt idx="8062">
                  <c:v>43705</c:v>
                </c:pt>
                <c:pt idx="8063">
                  <c:v>43706</c:v>
                </c:pt>
                <c:pt idx="8064">
                  <c:v>43707</c:v>
                </c:pt>
                <c:pt idx="8065">
                  <c:v>43708</c:v>
                </c:pt>
                <c:pt idx="8066">
                  <c:v>43709</c:v>
                </c:pt>
                <c:pt idx="8067">
                  <c:v>43710</c:v>
                </c:pt>
                <c:pt idx="8068">
                  <c:v>43711</c:v>
                </c:pt>
                <c:pt idx="8069">
                  <c:v>43712</c:v>
                </c:pt>
                <c:pt idx="8070">
                  <c:v>43713</c:v>
                </c:pt>
                <c:pt idx="8071">
                  <c:v>43714</c:v>
                </c:pt>
                <c:pt idx="8072">
                  <c:v>43715</c:v>
                </c:pt>
                <c:pt idx="8073">
                  <c:v>43716</c:v>
                </c:pt>
                <c:pt idx="8074">
                  <c:v>43717</c:v>
                </c:pt>
                <c:pt idx="8075">
                  <c:v>43718</c:v>
                </c:pt>
                <c:pt idx="8076">
                  <c:v>43719</c:v>
                </c:pt>
                <c:pt idx="8077">
                  <c:v>43720</c:v>
                </c:pt>
                <c:pt idx="8078">
                  <c:v>43721</c:v>
                </c:pt>
                <c:pt idx="8079">
                  <c:v>43722</c:v>
                </c:pt>
                <c:pt idx="8080">
                  <c:v>43723</c:v>
                </c:pt>
                <c:pt idx="8081">
                  <c:v>43724</c:v>
                </c:pt>
                <c:pt idx="8082">
                  <c:v>43725</c:v>
                </c:pt>
                <c:pt idx="8083">
                  <c:v>43726</c:v>
                </c:pt>
                <c:pt idx="8084">
                  <c:v>43727</c:v>
                </c:pt>
                <c:pt idx="8085">
                  <c:v>43728</c:v>
                </c:pt>
                <c:pt idx="8086">
                  <c:v>43729</c:v>
                </c:pt>
                <c:pt idx="8087">
                  <c:v>43730</c:v>
                </c:pt>
                <c:pt idx="8088">
                  <c:v>43731</c:v>
                </c:pt>
                <c:pt idx="8089">
                  <c:v>43732</c:v>
                </c:pt>
                <c:pt idx="8090">
                  <c:v>43733</c:v>
                </c:pt>
                <c:pt idx="8091">
                  <c:v>43734</c:v>
                </c:pt>
                <c:pt idx="8092">
                  <c:v>43735</c:v>
                </c:pt>
                <c:pt idx="8093">
                  <c:v>43736</c:v>
                </c:pt>
                <c:pt idx="8094">
                  <c:v>43737</c:v>
                </c:pt>
                <c:pt idx="8095">
                  <c:v>43738</c:v>
                </c:pt>
                <c:pt idx="8096">
                  <c:v>43739</c:v>
                </c:pt>
                <c:pt idx="8097">
                  <c:v>43740</c:v>
                </c:pt>
                <c:pt idx="8098">
                  <c:v>43741</c:v>
                </c:pt>
                <c:pt idx="8099">
                  <c:v>43742</c:v>
                </c:pt>
                <c:pt idx="8100">
                  <c:v>43743</c:v>
                </c:pt>
                <c:pt idx="8101">
                  <c:v>43744</c:v>
                </c:pt>
                <c:pt idx="8102">
                  <c:v>43745</c:v>
                </c:pt>
                <c:pt idx="8103">
                  <c:v>43746</c:v>
                </c:pt>
                <c:pt idx="8104">
                  <c:v>43747</c:v>
                </c:pt>
                <c:pt idx="8105">
                  <c:v>43748</c:v>
                </c:pt>
                <c:pt idx="8106">
                  <c:v>43749</c:v>
                </c:pt>
                <c:pt idx="8107">
                  <c:v>43750</c:v>
                </c:pt>
                <c:pt idx="8108">
                  <c:v>43751</c:v>
                </c:pt>
                <c:pt idx="8109">
                  <c:v>43752</c:v>
                </c:pt>
                <c:pt idx="8110">
                  <c:v>43753</c:v>
                </c:pt>
                <c:pt idx="8111">
                  <c:v>43754</c:v>
                </c:pt>
                <c:pt idx="8112">
                  <c:v>43755</c:v>
                </c:pt>
                <c:pt idx="8113">
                  <c:v>43756</c:v>
                </c:pt>
                <c:pt idx="8114">
                  <c:v>43757</c:v>
                </c:pt>
                <c:pt idx="8115">
                  <c:v>43758</c:v>
                </c:pt>
                <c:pt idx="8116">
                  <c:v>43759</c:v>
                </c:pt>
                <c:pt idx="8117">
                  <c:v>43760</c:v>
                </c:pt>
                <c:pt idx="8118">
                  <c:v>43761</c:v>
                </c:pt>
                <c:pt idx="8119">
                  <c:v>43762</c:v>
                </c:pt>
                <c:pt idx="8120">
                  <c:v>43763</c:v>
                </c:pt>
                <c:pt idx="8121">
                  <c:v>43764</c:v>
                </c:pt>
                <c:pt idx="8122">
                  <c:v>43765</c:v>
                </c:pt>
                <c:pt idx="8123">
                  <c:v>43766</c:v>
                </c:pt>
                <c:pt idx="8124">
                  <c:v>43767</c:v>
                </c:pt>
                <c:pt idx="8125">
                  <c:v>43768</c:v>
                </c:pt>
                <c:pt idx="8126">
                  <c:v>43769</c:v>
                </c:pt>
                <c:pt idx="8127">
                  <c:v>43770</c:v>
                </c:pt>
                <c:pt idx="8128">
                  <c:v>43771</c:v>
                </c:pt>
                <c:pt idx="8129">
                  <c:v>43772</c:v>
                </c:pt>
                <c:pt idx="8130">
                  <c:v>43773</c:v>
                </c:pt>
                <c:pt idx="8131">
                  <c:v>43774</c:v>
                </c:pt>
                <c:pt idx="8132">
                  <c:v>43775</c:v>
                </c:pt>
                <c:pt idx="8133">
                  <c:v>43776</c:v>
                </c:pt>
                <c:pt idx="8134">
                  <c:v>43777</c:v>
                </c:pt>
                <c:pt idx="8135">
                  <c:v>43778</c:v>
                </c:pt>
                <c:pt idx="8136">
                  <c:v>43779</c:v>
                </c:pt>
                <c:pt idx="8137">
                  <c:v>43780</c:v>
                </c:pt>
                <c:pt idx="8138">
                  <c:v>43781</c:v>
                </c:pt>
                <c:pt idx="8139">
                  <c:v>43782</c:v>
                </c:pt>
                <c:pt idx="8140">
                  <c:v>43783</c:v>
                </c:pt>
                <c:pt idx="8141">
                  <c:v>43784</c:v>
                </c:pt>
                <c:pt idx="8142">
                  <c:v>43785</c:v>
                </c:pt>
                <c:pt idx="8143">
                  <c:v>43786</c:v>
                </c:pt>
                <c:pt idx="8144">
                  <c:v>43787</c:v>
                </c:pt>
                <c:pt idx="8145">
                  <c:v>43788</c:v>
                </c:pt>
                <c:pt idx="8146">
                  <c:v>43789</c:v>
                </c:pt>
                <c:pt idx="8147">
                  <c:v>43790</c:v>
                </c:pt>
                <c:pt idx="8148">
                  <c:v>43791</c:v>
                </c:pt>
                <c:pt idx="8149">
                  <c:v>43792</c:v>
                </c:pt>
                <c:pt idx="8150">
                  <c:v>43793</c:v>
                </c:pt>
                <c:pt idx="8151">
                  <c:v>43794</c:v>
                </c:pt>
                <c:pt idx="8152">
                  <c:v>43795</c:v>
                </c:pt>
                <c:pt idx="8153">
                  <c:v>43796</c:v>
                </c:pt>
                <c:pt idx="8154">
                  <c:v>43797</c:v>
                </c:pt>
                <c:pt idx="8155">
                  <c:v>43798</c:v>
                </c:pt>
                <c:pt idx="8156">
                  <c:v>43799</c:v>
                </c:pt>
                <c:pt idx="8157">
                  <c:v>43800</c:v>
                </c:pt>
                <c:pt idx="8158">
                  <c:v>43801</c:v>
                </c:pt>
                <c:pt idx="8159">
                  <c:v>43802</c:v>
                </c:pt>
                <c:pt idx="8160">
                  <c:v>43803</c:v>
                </c:pt>
                <c:pt idx="8161">
                  <c:v>43804</c:v>
                </c:pt>
                <c:pt idx="8162">
                  <c:v>43805</c:v>
                </c:pt>
                <c:pt idx="8163">
                  <c:v>43806</c:v>
                </c:pt>
                <c:pt idx="8164">
                  <c:v>43807</c:v>
                </c:pt>
                <c:pt idx="8165">
                  <c:v>43808</c:v>
                </c:pt>
                <c:pt idx="8166">
                  <c:v>43809</c:v>
                </c:pt>
                <c:pt idx="8167">
                  <c:v>43810</c:v>
                </c:pt>
                <c:pt idx="8168">
                  <c:v>43811</c:v>
                </c:pt>
                <c:pt idx="8169">
                  <c:v>43812</c:v>
                </c:pt>
                <c:pt idx="8170">
                  <c:v>43813</c:v>
                </c:pt>
                <c:pt idx="8171">
                  <c:v>43814</c:v>
                </c:pt>
                <c:pt idx="8172">
                  <c:v>43815</c:v>
                </c:pt>
                <c:pt idx="8173">
                  <c:v>43816</c:v>
                </c:pt>
                <c:pt idx="8174">
                  <c:v>43817</c:v>
                </c:pt>
                <c:pt idx="8175">
                  <c:v>43818</c:v>
                </c:pt>
                <c:pt idx="8176">
                  <c:v>43819</c:v>
                </c:pt>
                <c:pt idx="8177">
                  <c:v>43820</c:v>
                </c:pt>
                <c:pt idx="8178">
                  <c:v>43821</c:v>
                </c:pt>
                <c:pt idx="8179">
                  <c:v>43822</c:v>
                </c:pt>
                <c:pt idx="8180">
                  <c:v>43823</c:v>
                </c:pt>
                <c:pt idx="8181">
                  <c:v>43824</c:v>
                </c:pt>
                <c:pt idx="8182">
                  <c:v>43825</c:v>
                </c:pt>
                <c:pt idx="8183">
                  <c:v>43826</c:v>
                </c:pt>
                <c:pt idx="8184">
                  <c:v>43827</c:v>
                </c:pt>
                <c:pt idx="8185">
                  <c:v>43828</c:v>
                </c:pt>
                <c:pt idx="8186">
                  <c:v>43829</c:v>
                </c:pt>
                <c:pt idx="8187">
                  <c:v>43830</c:v>
                </c:pt>
                <c:pt idx="8188">
                  <c:v>43831</c:v>
                </c:pt>
                <c:pt idx="8189">
                  <c:v>43832</c:v>
                </c:pt>
                <c:pt idx="8190">
                  <c:v>43833</c:v>
                </c:pt>
                <c:pt idx="8191">
                  <c:v>43834</c:v>
                </c:pt>
                <c:pt idx="8192">
                  <c:v>43835</c:v>
                </c:pt>
                <c:pt idx="8193">
                  <c:v>43836</c:v>
                </c:pt>
                <c:pt idx="8194">
                  <c:v>43837</c:v>
                </c:pt>
                <c:pt idx="8195">
                  <c:v>43838</c:v>
                </c:pt>
                <c:pt idx="8196">
                  <c:v>43839</c:v>
                </c:pt>
                <c:pt idx="8197">
                  <c:v>43840</c:v>
                </c:pt>
                <c:pt idx="8198">
                  <c:v>43841</c:v>
                </c:pt>
                <c:pt idx="8199">
                  <c:v>43842</c:v>
                </c:pt>
                <c:pt idx="8200">
                  <c:v>43843</c:v>
                </c:pt>
                <c:pt idx="8201">
                  <c:v>43844</c:v>
                </c:pt>
                <c:pt idx="8202">
                  <c:v>43845</c:v>
                </c:pt>
                <c:pt idx="8203">
                  <c:v>43846</c:v>
                </c:pt>
                <c:pt idx="8204">
                  <c:v>43847</c:v>
                </c:pt>
                <c:pt idx="8205">
                  <c:v>43848</c:v>
                </c:pt>
                <c:pt idx="8206">
                  <c:v>43849</c:v>
                </c:pt>
                <c:pt idx="8207">
                  <c:v>43850</c:v>
                </c:pt>
                <c:pt idx="8208">
                  <c:v>43851</c:v>
                </c:pt>
                <c:pt idx="8209">
                  <c:v>43852</c:v>
                </c:pt>
                <c:pt idx="8210">
                  <c:v>43853</c:v>
                </c:pt>
                <c:pt idx="8211">
                  <c:v>43854</c:v>
                </c:pt>
                <c:pt idx="8212">
                  <c:v>43855</c:v>
                </c:pt>
                <c:pt idx="8213">
                  <c:v>43856</c:v>
                </c:pt>
                <c:pt idx="8214">
                  <c:v>43857</c:v>
                </c:pt>
                <c:pt idx="8215">
                  <c:v>43858</c:v>
                </c:pt>
                <c:pt idx="8216">
                  <c:v>43859</c:v>
                </c:pt>
                <c:pt idx="8217">
                  <c:v>43860</c:v>
                </c:pt>
                <c:pt idx="8218">
                  <c:v>43861</c:v>
                </c:pt>
                <c:pt idx="8219">
                  <c:v>43862</c:v>
                </c:pt>
                <c:pt idx="8220">
                  <c:v>43863</c:v>
                </c:pt>
                <c:pt idx="8221">
                  <c:v>43864</c:v>
                </c:pt>
                <c:pt idx="8222">
                  <c:v>43865</c:v>
                </c:pt>
                <c:pt idx="8223">
                  <c:v>43866</c:v>
                </c:pt>
                <c:pt idx="8224">
                  <c:v>43867</c:v>
                </c:pt>
                <c:pt idx="8225">
                  <c:v>43868</c:v>
                </c:pt>
                <c:pt idx="8226">
                  <c:v>43869</c:v>
                </c:pt>
                <c:pt idx="8227">
                  <c:v>43870</c:v>
                </c:pt>
                <c:pt idx="8228">
                  <c:v>43871</c:v>
                </c:pt>
                <c:pt idx="8229">
                  <c:v>43872</c:v>
                </c:pt>
                <c:pt idx="8230">
                  <c:v>43873</c:v>
                </c:pt>
                <c:pt idx="8231">
                  <c:v>43874</c:v>
                </c:pt>
                <c:pt idx="8232">
                  <c:v>43875</c:v>
                </c:pt>
                <c:pt idx="8233">
                  <c:v>43876</c:v>
                </c:pt>
                <c:pt idx="8234">
                  <c:v>43877</c:v>
                </c:pt>
                <c:pt idx="8235">
                  <c:v>43878</c:v>
                </c:pt>
                <c:pt idx="8236">
                  <c:v>43879</c:v>
                </c:pt>
                <c:pt idx="8237">
                  <c:v>43880</c:v>
                </c:pt>
                <c:pt idx="8238">
                  <c:v>43881</c:v>
                </c:pt>
                <c:pt idx="8239">
                  <c:v>43882</c:v>
                </c:pt>
                <c:pt idx="8240">
                  <c:v>43883</c:v>
                </c:pt>
                <c:pt idx="8241">
                  <c:v>43884</c:v>
                </c:pt>
                <c:pt idx="8242">
                  <c:v>43885</c:v>
                </c:pt>
                <c:pt idx="8243">
                  <c:v>43886</c:v>
                </c:pt>
                <c:pt idx="8244">
                  <c:v>43887</c:v>
                </c:pt>
                <c:pt idx="8245">
                  <c:v>43888</c:v>
                </c:pt>
                <c:pt idx="8246">
                  <c:v>43889</c:v>
                </c:pt>
                <c:pt idx="8247">
                  <c:v>43890</c:v>
                </c:pt>
                <c:pt idx="8248">
                  <c:v>43891</c:v>
                </c:pt>
                <c:pt idx="8249">
                  <c:v>43892</c:v>
                </c:pt>
                <c:pt idx="8250">
                  <c:v>43893</c:v>
                </c:pt>
                <c:pt idx="8251">
                  <c:v>43894</c:v>
                </c:pt>
                <c:pt idx="8252">
                  <c:v>43895</c:v>
                </c:pt>
                <c:pt idx="8253">
                  <c:v>43896</c:v>
                </c:pt>
                <c:pt idx="8254">
                  <c:v>43897</c:v>
                </c:pt>
                <c:pt idx="8255">
                  <c:v>43898</c:v>
                </c:pt>
                <c:pt idx="8256">
                  <c:v>43899</c:v>
                </c:pt>
                <c:pt idx="8257">
                  <c:v>43900</c:v>
                </c:pt>
                <c:pt idx="8258">
                  <c:v>43901</c:v>
                </c:pt>
                <c:pt idx="8259">
                  <c:v>43902</c:v>
                </c:pt>
                <c:pt idx="8260">
                  <c:v>43903</c:v>
                </c:pt>
                <c:pt idx="8261">
                  <c:v>43904</c:v>
                </c:pt>
                <c:pt idx="8262">
                  <c:v>43905</c:v>
                </c:pt>
                <c:pt idx="8263">
                  <c:v>43906</c:v>
                </c:pt>
                <c:pt idx="8264">
                  <c:v>43907</c:v>
                </c:pt>
                <c:pt idx="8265">
                  <c:v>43908</c:v>
                </c:pt>
                <c:pt idx="8266">
                  <c:v>43909</c:v>
                </c:pt>
                <c:pt idx="8267">
                  <c:v>43910</c:v>
                </c:pt>
                <c:pt idx="8268">
                  <c:v>43911</c:v>
                </c:pt>
                <c:pt idx="8269">
                  <c:v>43912</c:v>
                </c:pt>
                <c:pt idx="8270">
                  <c:v>43913</c:v>
                </c:pt>
                <c:pt idx="8271">
                  <c:v>43914</c:v>
                </c:pt>
                <c:pt idx="8272">
                  <c:v>43915</c:v>
                </c:pt>
                <c:pt idx="8273">
                  <c:v>43916</c:v>
                </c:pt>
                <c:pt idx="8274">
                  <c:v>43917</c:v>
                </c:pt>
                <c:pt idx="8275">
                  <c:v>43918</c:v>
                </c:pt>
                <c:pt idx="8276">
                  <c:v>43919</c:v>
                </c:pt>
                <c:pt idx="8277">
                  <c:v>43920</c:v>
                </c:pt>
                <c:pt idx="8278">
                  <c:v>43921</c:v>
                </c:pt>
                <c:pt idx="8279">
                  <c:v>43922</c:v>
                </c:pt>
                <c:pt idx="8280">
                  <c:v>43923</c:v>
                </c:pt>
                <c:pt idx="8281">
                  <c:v>43924</c:v>
                </c:pt>
                <c:pt idx="8282">
                  <c:v>43925</c:v>
                </c:pt>
                <c:pt idx="8283">
                  <c:v>43926</c:v>
                </c:pt>
                <c:pt idx="8284">
                  <c:v>43927</c:v>
                </c:pt>
                <c:pt idx="8285">
                  <c:v>43928</c:v>
                </c:pt>
                <c:pt idx="8286">
                  <c:v>43929</c:v>
                </c:pt>
                <c:pt idx="8287">
                  <c:v>43930</c:v>
                </c:pt>
                <c:pt idx="8288">
                  <c:v>43931</c:v>
                </c:pt>
                <c:pt idx="8289">
                  <c:v>43932</c:v>
                </c:pt>
                <c:pt idx="8290">
                  <c:v>43933</c:v>
                </c:pt>
                <c:pt idx="8291">
                  <c:v>43934</c:v>
                </c:pt>
                <c:pt idx="8292">
                  <c:v>43935</c:v>
                </c:pt>
                <c:pt idx="8293">
                  <c:v>43936</c:v>
                </c:pt>
                <c:pt idx="8294">
                  <c:v>43937</c:v>
                </c:pt>
                <c:pt idx="8295">
                  <c:v>43938</c:v>
                </c:pt>
                <c:pt idx="8296">
                  <c:v>43939</c:v>
                </c:pt>
                <c:pt idx="8297">
                  <c:v>43940</c:v>
                </c:pt>
                <c:pt idx="8298">
                  <c:v>43941</c:v>
                </c:pt>
                <c:pt idx="8299">
                  <c:v>43942</c:v>
                </c:pt>
                <c:pt idx="8300">
                  <c:v>43943</c:v>
                </c:pt>
                <c:pt idx="8301">
                  <c:v>43944</c:v>
                </c:pt>
                <c:pt idx="8302">
                  <c:v>43945</c:v>
                </c:pt>
                <c:pt idx="8303">
                  <c:v>43946</c:v>
                </c:pt>
                <c:pt idx="8304">
                  <c:v>43947</c:v>
                </c:pt>
                <c:pt idx="8305">
                  <c:v>43948</c:v>
                </c:pt>
                <c:pt idx="8306">
                  <c:v>43949</c:v>
                </c:pt>
                <c:pt idx="8307">
                  <c:v>43950</c:v>
                </c:pt>
                <c:pt idx="8308">
                  <c:v>43951</c:v>
                </c:pt>
                <c:pt idx="8309">
                  <c:v>43952</c:v>
                </c:pt>
                <c:pt idx="8310">
                  <c:v>43953</c:v>
                </c:pt>
                <c:pt idx="8311">
                  <c:v>43954</c:v>
                </c:pt>
                <c:pt idx="8312">
                  <c:v>43955</c:v>
                </c:pt>
                <c:pt idx="8313">
                  <c:v>43956</c:v>
                </c:pt>
                <c:pt idx="8314">
                  <c:v>43957</c:v>
                </c:pt>
                <c:pt idx="8315">
                  <c:v>43958</c:v>
                </c:pt>
                <c:pt idx="8316">
                  <c:v>43959</c:v>
                </c:pt>
                <c:pt idx="8317">
                  <c:v>43960</c:v>
                </c:pt>
                <c:pt idx="8318">
                  <c:v>43961</c:v>
                </c:pt>
                <c:pt idx="8319">
                  <c:v>43962</c:v>
                </c:pt>
                <c:pt idx="8320">
                  <c:v>43963</c:v>
                </c:pt>
                <c:pt idx="8321">
                  <c:v>43964</c:v>
                </c:pt>
                <c:pt idx="8322">
                  <c:v>43965</c:v>
                </c:pt>
                <c:pt idx="8323">
                  <c:v>43966</c:v>
                </c:pt>
                <c:pt idx="8324">
                  <c:v>43967</c:v>
                </c:pt>
                <c:pt idx="8325">
                  <c:v>43968</c:v>
                </c:pt>
                <c:pt idx="8326">
                  <c:v>43969</c:v>
                </c:pt>
                <c:pt idx="8327">
                  <c:v>43970</c:v>
                </c:pt>
                <c:pt idx="8328">
                  <c:v>43971</c:v>
                </c:pt>
                <c:pt idx="8329">
                  <c:v>43972</c:v>
                </c:pt>
                <c:pt idx="8330">
                  <c:v>43973</c:v>
                </c:pt>
                <c:pt idx="8331">
                  <c:v>43974</c:v>
                </c:pt>
                <c:pt idx="8332">
                  <c:v>43975</c:v>
                </c:pt>
                <c:pt idx="8333">
                  <c:v>43976</c:v>
                </c:pt>
                <c:pt idx="8334">
                  <c:v>43977</c:v>
                </c:pt>
                <c:pt idx="8335">
                  <c:v>43978</c:v>
                </c:pt>
                <c:pt idx="8336">
                  <c:v>43979</c:v>
                </c:pt>
                <c:pt idx="8337">
                  <c:v>43980</c:v>
                </c:pt>
                <c:pt idx="8338">
                  <c:v>43981</c:v>
                </c:pt>
                <c:pt idx="8339">
                  <c:v>43982</c:v>
                </c:pt>
                <c:pt idx="8340">
                  <c:v>43983</c:v>
                </c:pt>
                <c:pt idx="8341">
                  <c:v>43984</c:v>
                </c:pt>
                <c:pt idx="8342">
                  <c:v>43985</c:v>
                </c:pt>
                <c:pt idx="8343">
                  <c:v>43986</c:v>
                </c:pt>
                <c:pt idx="8344">
                  <c:v>43987</c:v>
                </c:pt>
                <c:pt idx="8345">
                  <c:v>43988</c:v>
                </c:pt>
                <c:pt idx="8346">
                  <c:v>43989</c:v>
                </c:pt>
                <c:pt idx="8347">
                  <c:v>43990</c:v>
                </c:pt>
                <c:pt idx="8348">
                  <c:v>43991</c:v>
                </c:pt>
                <c:pt idx="8349">
                  <c:v>43992</c:v>
                </c:pt>
                <c:pt idx="8350">
                  <c:v>43993</c:v>
                </c:pt>
                <c:pt idx="8351">
                  <c:v>43994</c:v>
                </c:pt>
                <c:pt idx="8352">
                  <c:v>43995</c:v>
                </c:pt>
                <c:pt idx="8353">
                  <c:v>43996</c:v>
                </c:pt>
                <c:pt idx="8354">
                  <c:v>43997</c:v>
                </c:pt>
                <c:pt idx="8355">
                  <c:v>43998</c:v>
                </c:pt>
                <c:pt idx="8356">
                  <c:v>43999</c:v>
                </c:pt>
                <c:pt idx="8357">
                  <c:v>44000</c:v>
                </c:pt>
                <c:pt idx="8358">
                  <c:v>44001</c:v>
                </c:pt>
                <c:pt idx="8359">
                  <c:v>44002</c:v>
                </c:pt>
                <c:pt idx="8360">
                  <c:v>44003</c:v>
                </c:pt>
                <c:pt idx="8361">
                  <c:v>44004</c:v>
                </c:pt>
                <c:pt idx="8362">
                  <c:v>44005</c:v>
                </c:pt>
                <c:pt idx="8363">
                  <c:v>44006</c:v>
                </c:pt>
                <c:pt idx="8364">
                  <c:v>44007</c:v>
                </c:pt>
                <c:pt idx="8365">
                  <c:v>44008</c:v>
                </c:pt>
                <c:pt idx="8366">
                  <c:v>44009</c:v>
                </c:pt>
                <c:pt idx="8367">
                  <c:v>44010</c:v>
                </c:pt>
                <c:pt idx="8368">
                  <c:v>44011</c:v>
                </c:pt>
                <c:pt idx="8369">
                  <c:v>44012</c:v>
                </c:pt>
                <c:pt idx="8370">
                  <c:v>44013</c:v>
                </c:pt>
                <c:pt idx="8371">
                  <c:v>44014</c:v>
                </c:pt>
                <c:pt idx="8372">
                  <c:v>44015</c:v>
                </c:pt>
                <c:pt idx="8373">
                  <c:v>44016</c:v>
                </c:pt>
                <c:pt idx="8374">
                  <c:v>44017</c:v>
                </c:pt>
                <c:pt idx="8375">
                  <c:v>44018</c:v>
                </c:pt>
                <c:pt idx="8376">
                  <c:v>44019</c:v>
                </c:pt>
                <c:pt idx="8377">
                  <c:v>44020</c:v>
                </c:pt>
                <c:pt idx="8378">
                  <c:v>44021</c:v>
                </c:pt>
                <c:pt idx="8379">
                  <c:v>44022</c:v>
                </c:pt>
                <c:pt idx="8380">
                  <c:v>44023</c:v>
                </c:pt>
                <c:pt idx="8381">
                  <c:v>44024</c:v>
                </c:pt>
                <c:pt idx="8382">
                  <c:v>44025</c:v>
                </c:pt>
                <c:pt idx="8383">
                  <c:v>44026</c:v>
                </c:pt>
                <c:pt idx="8384">
                  <c:v>44027</c:v>
                </c:pt>
                <c:pt idx="8385">
                  <c:v>44028</c:v>
                </c:pt>
                <c:pt idx="8386">
                  <c:v>44029</c:v>
                </c:pt>
                <c:pt idx="8387">
                  <c:v>44030</c:v>
                </c:pt>
                <c:pt idx="8388">
                  <c:v>44031</c:v>
                </c:pt>
                <c:pt idx="8389">
                  <c:v>44032</c:v>
                </c:pt>
                <c:pt idx="8390">
                  <c:v>44033</c:v>
                </c:pt>
                <c:pt idx="8391">
                  <c:v>44034</c:v>
                </c:pt>
                <c:pt idx="8392">
                  <c:v>44035</c:v>
                </c:pt>
                <c:pt idx="8393">
                  <c:v>44036</c:v>
                </c:pt>
                <c:pt idx="8394">
                  <c:v>44037</c:v>
                </c:pt>
                <c:pt idx="8395">
                  <c:v>44038</c:v>
                </c:pt>
                <c:pt idx="8396">
                  <c:v>44039</c:v>
                </c:pt>
                <c:pt idx="8397">
                  <c:v>44040</c:v>
                </c:pt>
                <c:pt idx="8398">
                  <c:v>44041</c:v>
                </c:pt>
                <c:pt idx="8399">
                  <c:v>44042</c:v>
                </c:pt>
                <c:pt idx="8400">
                  <c:v>44043</c:v>
                </c:pt>
                <c:pt idx="8401">
                  <c:v>44044</c:v>
                </c:pt>
                <c:pt idx="8402">
                  <c:v>44045</c:v>
                </c:pt>
                <c:pt idx="8403">
                  <c:v>44046</c:v>
                </c:pt>
                <c:pt idx="8404">
                  <c:v>44047</c:v>
                </c:pt>
                <c:pt idx="8405">
                  <c:v>44048</c:v>
                </c:pt>
                <c:pt idx="8406">
                  <c:v>44049</c:v>
                </c:pt>
                <c:pt idx="8407">
                  <c:v>44050</c:v>
                </c:pt>
                <c:pt idx="8408">
                  <c:v>44051</c:v>
                </c:pt>
                <c:pt idx="8409">
                  <c:v>44052</c:v>
                </c:pt>
                <c:pt idx="8410">
                  <c:v>44053</c:v>
                </c:pt>
                <c:pt idx="8411">
                  <c:v>44054</c:v>
                </c:pt>
                <c:pt idx="8412">
                  <c:v>44055</c:v>
                </c:pt>
                <c:pt idx="8413">
                  <c:v>44056</c:v>
                </c:pt>
                <c:pt idx="8414">
                  <c:v>44057</c:v>
                </c:pt>
                <c:pt idx="8415">
                  <c:v>44058</c:v>
                </c:pt>
                <c:pt idx="8416">
                  <c:v>44059</c:v>
                </c:pt>
                <c:pt idx="8417">
                  <c:v>44060</c:v>
                </c:pt>
                <c:pt idx="8418">
                  <c:v>44061</c:v>
                </c:pt>
                <c:pt idx="8419">
                  <c:v>44062</c:v>
                </c:pt>
                <c:pt idx="8420">
                  <c:v>44063</c:v>
                </c:pt>
                <c:pt idx="8421">
                  <c:v>44064</c:v>
                </c:pt>
                <c:pt idx="8422">
                  <c:v>44065</c:v>
                </c:pt>
                <c:pt idx="8423">
                  <c:v>44066</c:v>
                </c:pt>
                <c:pt idx="8424">
                  <c:v>44067</c:v>
                </c:pt>
                <c:pt idx="8425">
                  <c:v>44068</c:v>
                </c:pt>
                <c:pt idx="8426">
                  <c:v>44069</c:v>
                </c:pt>
                <c:pt idx="8427">
                  <c:v>44070</c:v>
                </c:pt>
                <c:pt idx="8428">
                  <c:v>44071</c:v>
                </c:pt>
                <c:pt idx="8429">
                  <c:v>44072</c:v>
                </c:pt>
                <c:pt idx="8430">
                  <c:v>44073</c:v>
                </c:pt>
                <c:pt idx="8431">
                  <c:v>44074</c:v>
                </c:pt>
                <c:pt idx="8432">
                  <c:v>44075</c:v>
                </c:pt>
                <c:pt idx="8433">
                  <c:v>44076</c:v>
                </c:pt>
                <c:pt idx="8434">
                  <c:v>44077</c:v>
                </c:pt>
                <c:pt idx="8435">
                  <c:v>44078</c:v>
                </c:pt>
                <c:pt idx="8436">
                  <c:v>44079</c:v>
                </c:pt>
                <c:pt idx="8437">
                  <c:v>44080</c:v>
                </c:pt>
                <c:pt idx="8438">
                  <c:v>44081</c:v>
                </c:pt>
                <c:pt idx="8439">
                  <c:v>44082</c:v>
                </c:pt>
                <c:pt idx="8440">
                  <c:v>44083</c:v>
                </c:pt>
                <c:pt idx="8441">
                  <c:v>44084</c:v>
                </c:pt>
                <c:pt idx="8442">
                  <c:v>44085</c:v>
                </c:pt>
                <c:pt idx="8443">
                  <c:v>44086</c:v>
                </c:pt>
                <c:pt idx="8444">
                  <c:v>44087</c:v>
                </c:pt>
                <c:pt idx="8445">
                  <c:v>44088</c:v>
                </c:pt>
                <c:pt idx="8446">
                  <c:v>44089</c:v>
                </c:pt>
                <c:pt idx="8447">
                  <c:v>44090</c:v>
                </c:pt>
                <c:pt idx="8448">
                  <c:v>44091</c:v>
                </c:pt>
                <c:pt idx="8449">
                  <c:v>44092</c:v>
                </c:pt>
                <c:pt idx="8450">
                  <c:v>44093</c:v>
                </c:pt>
                <c:pt idx="8451">
                  <c:v>44094</c:v>
                </c:pt>
                <c:pt idx="8452">
                  <c:v>44095</c:v>
                </c:pt>
                <c:pt idx="8453">
                  <c:v>44096</c:v>
                </c:pt>
                <c:pt idx="8454">
                  <c:v>44097</c:v>
                </c:pt>
                <c:pt idx="8455">
                  <c:v>44098</c:v>
                </c:pt>
                <c:pt idx="8456">
                  <c:v>44099</c:v>
                </c:pt>
                <c:pt idx="8457">
                  <c:v>44100</c:v>
                </c:pt>
                <c:pt idx="8458">
                  <c:v>44101</c:v>
                </c:pt>
                <c:pt idx="8459">
                  <c:v>44102</c:v>
                </c:pt>
                <c:pt idx="8460">
                  <c:v>44103</c:v>
                </c:pt>
                <c:pt idx="8461">
                  <c:v>44104</c:v>
                </c:pt>
                <c:pt idx="8462">
                  <c:v>44105</c:v>
                </c:pt>
                <c:pt idx="8463">
                  <c:v>44106</c:v>
                </c:pt>
                <c:pt idx="8464">
                  <c:v>44107</c:v>
                </c:pt>
                <c:pt idx="8465">
                  <c:v>44108</c:v>
                </c:pt>
                <c:pt idx="8466">
                  <c:v>44109</c:v>
                </c:pt>
                <c:pt idx="8467">
                  <c:v>44110</c:v>
                </c:pt>
                <c:pt idx="8468">
                  <c:v>44111</c:v>
                </c:pt>
                <c:pt idx="8469">
                  <c:v>44112</c:v>
                </c:pt>
                <c:pt idx="8470">
                  <c:v>44113</c:v>
                </c:pt>
                <c:pt idx="8471">
                  <c:v>44114</c:v>
                </c:pt>
                <c:pt idx="8472">
                  <c:v>44115</c:v>
                </c:pt>
                <c:pt idx="8473">
                  <c:v>44116</c:v>
                </c:pt>
                <c:pt idx="8474">
                  <c:v>44117</c:v>
                </c:pt>
                <c:pt idx="8475">
                  <c:v>44118</c:v>
                </c:pt>
                <c:pt idx="8476">
                  <c:v>44119</c:v>
                </c:pt>
                <c:pt idx="8477">
                  <c:v>44120</c:v>
                </c:pt>
                <c:pt idx="8478">
                  <c:v>44121</c:v>
                </c:pt>
                <c:pt idx="8479">
                  <c:v>44122</c:v>
                </c:pt>
                <c:pt idx="8480">
                  <c:v>44123</c:v>
                </c:pt>
                <c:pt idx="8481">
                  <c:v>44124</c:v>
                </c:pt>
                <c:pt idx="8482">
                  <c:v>44125</c:v>
                </c:pt>
                <c:pt idx="8483">
                  <c:v>44126</c:v>
                </c:pt>
                <c:pt idx="8484">
                  <c:v>44127</c:v>
                </c:pt>
                <c:pt idx="8485">
                  <c:v>44128</c:v>
                </c:pt>
                <c:pt idx="8486">
                  <c:v>44129</c:v>
                </c:pt>
                <c:pt idx="8487">
                  <c:v>44130</c:v>
                </c:pt>
                <c:pt idx="8488">
                  <c:v>44131</c:v>
                </c:pt>
                <c:pt idx="8489">
                  <c:v>44132</c:v>
                </c:pt>
                <c:pt idx="8490">
                  <c:v>44133</c:v>
                </c:pt>
                <c:pt idx="8491">
                  <c:v>44134</c:v>
                </c:pt>
                <c:pt idx="8492">
                  <c:v>44135</c:v>
                </c:pt>
                <c:pt idx="8493">
                  <c:v>44136</c:v>
                </c:pt>
                <c:pt idx="8494">
                  <c:v>44137</c:v>
                </c:pt>
                <c:pt idx="8495">
                  <c:v>44138</c:v>
                </c:pt>
                <c:pt idx="8496">
                  <c:v>44139</c:v>
                </c:pt>
                <c:pt idx="8497">
                  <c:v>44140</c:v>
                </c:pt>
                <c:pt idx="8498">
                  <c:v>44141</c:v>
                </c:pt>
                <c:pt idx="8499">
                  <c:v>44142</c:v>
                </c:pt>
                <c:pt idx="8500">
                  <c:v>44143</c:v>
                </c:pt>
                <c:pt idx="8501">
                  <c:v>44144</c:v>
                </c:pt>
                <c:pt idx="8502">
                  <c:v>44145</c:v>
                </c:pt>
                <c:pt idx="8503">
                  <c:v>44146</c:v>
                </c:pt>
                <c:pt idx="8504">
                  <c:v>44147</c:v>
                </c:pt>
                <c:pt idx="8505">
                  <c:v>44148</c:v>
                </c:pt>
                <c:pt idx="8506">
                  <c:v>44149</c:v>
                </c:pt>
                <c:pt idx="8507">
                  <c:v>44150</c:v>
                </c:pt>
                <c:pt idx="8508">
                  <c:v>44151</c:v>
                </c:pt>
                <c:pt idx="8509">
                  <c:v>44152</c:v>
                </c:pt>
                <c:pt idx="8510">
                  <c:v>44153</c:v>
                </c:pt>
                <c:pt idx="8511">
                  <c:v>44154</c:v>
                </c:pt>
                <c:pt idx="8512">
                  <c:v>44155</c:v>
                </c:pt>
                <c:pt idx="8513">
                  <c:v>44156</c:v>
                </c:pt>
                <c:pt idx="8514">
                  <c:v>44157</c:v>
                </c:pt>
                <c:pt idx="8515">
                  <c:v>44158</c:v>
                </c:pt>
                <c:pt idx="8516">
                  <c:v>44159</c:v>
                </c:pt>
                <c:pt idx="8517">
                  <c:v>44160</c:v>
                </c:pt>
                <c:pt idx="8518">
                  <c:v>44161</c:v>
                </c:pt>
                <c:pt idx="8519">
                  <c:v>44162</c:v>
                </c:pt>
                <c:pt idx="8520">
                  <c:v>44163</c:v>
                </c:pt>
                <c:pt idx="8521">
                  <c:v>44164</c:v>
                </c:pt>
                <c:pt idx="8522">
                  <c:v>44165</c:v>
                </c:pt>
                <c:pt idx="8523">
                  <c:v>44166</c:v>
                </c:pt>
                <c:pt idx="8524">
                  <c:v>44167</c:v>
                </c:pt>
                <c:pt idx="8525">
                  <c:v>44168</c:v>
                </c:pt>
                <c:pt idx="8526">
                  <c:v>44169</c:v>
                </c:pt>
                <c:pt idx="8527">
                  <c:v>44170</c:v>
                </c:pt>
                <c:pt idx="8528">
                  <c:v>44171</c:v>
                </c:pt>
                <c:pt idx="8529">
                  <c:v>44172</c:v>
                </c:pt>
                <c:pt idx="8530">
                  <c:v>44173</c:v>
                </c:pt>
                <c:pt idx="8531">
                  <c:v>44174</c:v>
                </c:pt>
                <c:pt idx="8532">
                  <c:v>44175</c:v>
                </c:pt>
                <c:pt idx="8533">
                  <c:v>44176</c:v>
                </c:pt>
                <c:pt idx="8534">
                  <c:v>44177</c:v>
                </c:pt>
                <c:pt idx="8535">
                  <c:v>44178</c:v>
                </c:pt>
                <c:pt idx="8536">
                  <c:v>44179</c:v>
                </c:pt>
                <c:pt idx="8537">
                  <c:v>44180</c:v>
                </c:pt>
                <c:pt idx="8538">
                  <c:v>44181</c:v>
                </c:pt>
                <c:pt idx="8539">
                  <c:v>44182</c:v>
                </c:pt>
                <c:pt idx="8540">
                  <c:v>44183</c:v>
                </c:pt>
                <c:pt idx="8541">
                  <c:v>44184</c:v>
                </c:pt>
                <c:pt idx="8542">
                  <c:v>44185</c:v>
                </c:pt>
                <c:pt idx="8543">
                  <c:v>44186</c:v>
                </c:pt>
                <c:pt idx="8544">
                  <c:v>44187</c:v>
                </c:pt>
                <c:pt idx="8545">
                  <c:v>44188</c:v>
                </c:pt>
                <c:pt idx="8546">
                  <c:v>44189</c:v>
                </c:pt>
                <c:pt idx="8547">
                  <c:v>44190</c:v>
                </c:pt>
                <c:pt idx="8548">
                  <c:v>44191</c:v>
                </c:pt>
                <c:pt idx="8549">
                  <c:v>44192</c:v>
                </c:pt>
                <c:pt idx="8550">
                  <c:v>44193</c:v>
                </c:pt>
                <c:pt idx="8551">
                  <c:v>44194</c:v>
                </c:pt>
                <c:pt idx="8552">
                  <c:v>44195</c:v>
                </c:pt>
                <c:pt idx="8553">
                  <c:v>44196</c:v>
                </c:pt>
                <c:pt idx="8554">
                  <c:v>44197</c:v>
                </c:pt>
                <c:pt idx="8555">
                  <c:v>44198</c:v>
                </c:pt>
                <c:pt idx="8556">
                  <c:v>44199</c:v>
                </c:pt>
                <c:pt idx="8557">
                  <c:v>44200</c:v>
                </c:pt>
                <c:pt idx="8558">
                  <c:v>44201</c:v>
                </c:pt>
                <c:pt idx="8559">
                  <c:v>44202</c:v>
                </c:pt>
                <c:pt idx="8560">
                  <c:v>44203</c:v>
                </c:pt>
                <c:pt idx="8561">
                  <c:v>44204</c:v>
                </c:pt>
                <c:pt idx="8562">
                  <c:v>44205</c:v>
                </c:pt>
                <c:pt idx="8563">
                  <c:v>44206</c:v>
                </c:pt>
                <c:pt idx="8564">
                  <c:v>44207</c:v>
                </c:pt>
                <c:pt idx="8565">
                  <c:v>44208</c:v>
                </c:pt>
                <c:pt idx="8566">
                  <c:v>44209</c:v>
                </c:pt>
                <c:pt idx="8567">
                  <c:v>44210</c:v>
                </c:pt>
                <c:pt idx="8568">
                  <c:v>44211</c:v>
                </c:pt>
                <c:pt idx="8569">
                  <c:v>44212</c:v>
                </c:pt>
                <c:pt idx="8570">
                  <c:v>44213</c:v>
                </c:pt>
                <c:pt idx="8571">
                  <c:v>44214</c:v>
                </c:pt>
                <c:pt idx="8572">
                  <c:v>44215</c:v>
                </c:pt>
                <c:pt idx="8573">
                  <c:v>44216</c:v>
                </c:pt>
                <c:pt idx="8574">
                  <c:v>44217</c:v>
                </c:pt>
                <c:pt idx="8575">
                  <c:v>44218</c:v>
                </c:pt>
                <c:pt idx="8576">
                  <c:v>44219</c:v>
                </c:pt>
                <c:pt idx="8577">
                  <c:v>44220</c:v>
                </c:pt>
                <c:pt idx="8578">
                  <c:v>44221</c:v>
                </c:pt>
                <c:pt idx="8579">
                  <c:v>44222</c:v>
                </c:pt>
                <c:pt idx="8580">
                  <c:v>44223</c:v>
                </c:pt>
                <c:pt idx="8581">
                  <c:v>44224</c:v>
                </c:pt>
                <c:pt idx="8582">
                  <c:v>44225</c:v>
                </c:pt>
                <c:pt idx="8583">
                  <c:v>44226</c:v>
                </c:pt>
                <c:pt idx="8584">
                  <c:v>44227</c:v>
                </c:pt>
                <c:pt idx="8585">
                  <c:v>44228</c:v>
                </c:pt>
                <c:pt idx="8586">
                  <c:v>44229</c:v>
                </c:pt>
                <c:pt idx="8587">
                  <c:v>44230</c:v>
                </c:pt>
                <c:pt idx="8588">
                  <c:v>44231</c:v>
                </c:pt>
                <c:pt idx="8589">
                  <c:v>44232</c:v>
                </c:pt>
                <c:pt idx="8590">
                  <c:v>44233</c:v>
                </c:pt>
                <c:pt idx="8591">
                  <c:v>44234</c:v>
                </c:pt>
                <c:pt idx="8592">
                  <c:v>44235</c:v>
                </c:pt>
                <c:pt idx="8593">
                  <c:v>44236</c:v>
                </c:pt>
                <c:pt idx="8594">
                  <c:v>44237</c:v>
                </c:pt>
                <c:pt idx="8595">
                  <c:v>44238</c:v>
                </c:pt>
                <c:pt idx="8596">
                  <c:v>44239</c:v>
                </c:pt>
                <c:pt idx="8597">
                  <c:v>44240</c:v>
                </c:pt>
                <c:pt idx="8598">
                  <c:v>44241</c:v>
                </c:pt>
                <c:pt idx="8599">
                  <c:v>44242</c:v>
                </c:pt>
                <c:pt idx="8600">
                  <c:v>44243</c:v>
                </c:pt>
                <c:pt idx="8601">
                  <c:v>44244</c:v>
                </c:pt>
                <c:pt idx="8602">
                  <c:v>44245</c:v>
                </c:pt>
                <c:pt idx="8603">
                  <c:v>44246</c:v>
                </c:pt>
                <c:pt idx="8604">
                  <c:v>44247</c:v>
                </c:pt>
                <c:pt idx="8605">
                  <c:v>44248</c:v>
                </c:pt>
                <c:pt idx="8606">
                  <c:v>44249</c:v>
                </c:pt>
                <c:pt idx="8607">
                  <c:v>44250</c:v>
                </c:pt>
                <c:pt idx="8608">
                  <c:v>44251</c:v>
                </c:pt>
                <c:pt idx="8609">
                  <c:v>44252</c:v>
                </c:pt>
                <c:pt idx="8610">
                  <c:v>44253</c:v>
                </c:pt>
                <c:pt idx="8611">
                  <c:v>44254</c:v>
                </c:pt>
                <c:pt idx="8612">
                  <c:v>44255</c:v>
                </c:pt>
                <c:pt idx="8613">
                  <c:v>44256</c:v>
                </c:pt>
                <c:pt idx="8614">
                  <c:v>44257</c:v>
                </c:pt>
                <c:pt idx="8615">
                  <c:v>44258</c:v>
                </c:pt>
                <c:pt idx="8616">
                  <c:v>44259</c:v>
                </c:pt>
                <c:pt idx="8617">
                  <c:v>44260</c:v>
                </c:pt>
                <c:pt idx="8618">
                  <c:v>44261</c:v>
                </c:pt>
                <c:pt idx="8619">
                  <c:v>44262</c:v>
                </c:pt>
                <c:pt idx="8620">
                  <c:v>44263</c:v>
                </c:pt>
                <c:pt idx="8621">
                  <c:v>44264</c:v>
                </c:pt>
                <c:pt idx="8622">
                  <c:v>44265</c:v>
                </c:pt>
                <c:pt idx="8623">
                  <c:v>44266</c:v>
                </c:pt>
                <c:pt idx="8624">
                  <c:v>44267</c:v>
                </c:pt>
                <c:pt idx="8625">
                  <c:v>44268</c:v>
                </c:pt>
                <c:pt idx="8626">
                  <c:v>44269</c:v>
                </c:pt>
                <c:pt idx="8627">
                  <c:v>44270</c:v>
                </c:pt>
                <c:pt idx="8628">
                  <c:v>44271</c:v>
                </c:pt>
                <c:pt idx="8629">
                  <c:v>44272</c:v>
                </c:pt>
                <c:pt idx="8630">
                  <c:v>44273</c:v>
                </c:pt>
                <c:pt idx="8631">
                  <c:v>44274</c:v>
                </c:pt>
                <c:pt idx="8632">
                  <c:v>44275</c:v>
                </c:pt>
                <c:pt idx="8633">
                  <c:v>44276</c:v>
                </c:pt>
                <c:pt idx="8634">
                  <c:v>44277</c:v>
                </c:pt>
                <c:pt idx="8635">
                  <c:v>44278</c:v>
                </c:pt>
                <c:pt idx="8636">
                  <c:v>44279</c:v>
                </c:pt>
                <c:pt idx="8637">
                  <c:v>44280</c:v>
                </c:pt>
                <c:pt idx="8638">
                  <c:v>44281</c:v>
                </c:pt>
                <c:pt idx="8639">
                  <c:v>44282</c:v>
                </c:pt>
                <c:pt idx="8640">
                  <c:v>44283</c:v>
                </c:pt>
                <c:pt idx="8641">
                  <c:v>44284</c:v>
                </c:pt>
                <c:pt idx="8642">
                  <c:v>44285</c:v>
                </c:pt>
                <c:pt idx="8643">
                  <c:v>44286</c:v>
                </c:pt>
                <c:pt idx="8644">
                  <c:v>44287</c:v>
                </c:pt>
                <c:pt idx="8645">
                  <c:v>44288</c:v>
                </c:pt>
                <c:pt idx="8646">
                  <c:v>44289</c:v>
                </c:pt>
                <c:pt idx="8647">
                  <c:v>44290</c:v>
                </c:pt>
                <c:pt idx="8648">
                  <c:v>44291</c:v>
                </c:pt>
                <c:pt idx="8649">
                  <c:v>44292</c:v>
                </c:pt>
                <c:pt idx="8650">
                  <c:v>44293</c:v>
                </c:pt>
                <c:pt idx="8651">
                  <c:v>44294</c:v>
                </c:pt>
                <c:pt idx="8652">
                  <c:v>44295</c:v>
                </c:pt>
                <c:pt idx="8653">
                  <c:v>44296</c:v>
                </c:pt>
                <c:pt idx="8654">
                  <c:v>44297</c:v>
                </c:pt>
                <c:pt idx="8655">
                  <c:v>44298</c:v>
                </c:pt>
                <c:pt idx="8656">
                  <c:v>44299</c:v>
                </c:pt>
                <c:pt idx="8657">
                  <c:v>44300</c:v>
                </c:pt>
                <c:pt idx="8658">
                  <c:v>44301</c:v>
                </c:pt>
                <c:pt idx="8659">
                  <c:v>44302</c:v>
                </c:pt>
                <c:pt idx="8660">
                  <c:v>44303</c:v>
                </c:pt>
                <c:pt idx="8661">
                  <c:v>44304</c:v>
                </c:pt>
                <c:pt idx="8662">
                  <c:v>44305</c:v>
                </c:pt>
                <c:pt idx="8663">
                  <c:v>44306</c:v>
                </c:pt>
                <c:pt idx="8664">
                  <c:v>44307</c:v>
                </c:pt>
                <c:pt idx="8665">
                  <c:v>44308</c:v>
                </c:pt>
                <c:pt idx="8666">
                  <c:v>44309</c:v>
                </c:pt>
                <c:pt idx="8667">
                  <c:v>44310</c:v>
                </c:pt>
                <c:pt idx="8668">
                  <c:v>44311</c:v>
                </c:pt>
                <c:pt idx="8669">
                  <c:v>44312</c:v>
                </c:pt>
                <c:pt idx="8670">
                  <c:v>44313</c:v>
                </c:pt>
                <c:pt idx="8671">
                  <c:v>44314</c:v>
                </c:pt>
                <c:pt idx="8672">
                  <c:v>44315</c:v>
                </c:pt>
                <c:pt idx="8673">
                  <c:v>44316</c:v>
                </c:pt>
                <c:pt idx="8674">
                  <c:v>44317</c:v>
                </c:pt>
                <c:pt idx="8675">
                  <c:v>44318</c:v>
                </c:pt>
                <c:pt idx="8676">
                  <c:v>44319</c:v>
                </c:pt>
                <c:pt idx="8677">
                  <c:v>44320</c:v>
                </c:pt>
                <c:pt idx="8678">
                  <c:v>44321</c:v>
                </c:pt>
                <c:pt idx="8679">
                  <c:v>44322</c:v>
                </c:pt>
                <c:pt idx="8680">
                  <c:v>44323</c:v>
                </c:pt>
                <c:pt idx="8681">
                  <c:v>44324</c:v>
                </c:pt>
                <c:pt idx="8682">
                  <c:v>44325</c:v>
                </c:pt>
                <c:pt idx="8683">
                  <c:v>44326</c:v>
                </c:pt>
                <c:pt idx="8684">
                  <c:v>44327</c:v>
                </c:pt>
                <c:pt idx="8685">
                  <c:v>44328</c:v>
                </c:pt>
                <c:pt idx="8686">
                  <c:v>44329</c:v>
                </c:pt>
                <c:pt idx="8687">
                  <c:v>44330</c:v>
                </c:pt>
                <c:pt idx="8688">
                  <c:v>44331</c:v>
                </c:pt>
                <c:pt idx="8689">
                  <c:v>44332</c:v>
                </c:pt>
                <c:pt idx="8690">
                  <c:v>44333</c:v>
                </c:pt>
                <c:pt idx="8691">
                  <c:v>44334</c:v>
                </c:pt>
                <c:pt idx="8692">
                  <c:v>44335</c:v>
                </c:pt>
                <c:pt idx="8693">
                  <c:v>44336</c:v>
                </c:pt>
                <c:pt idx="8694">
                  <c:v>44337</c:v>
                </c:pt>
                <c:pt idx="8695">
                  <c:v>44338</c:v>
                </c:pt>
                <c:pt idx="8696">
                  <c:v>44339</c:v>
                </c:pt>
                <c:pt idx="8697">
                  <c:v>44340</c:v>
                </c:pt>
                <c:pt idx="8698">
                  <c:v>44341</c:v>
                </c:pt>
                <c:pt idx="8699">
                  <c:v>44342</c:v>
                </c:pt>
                <c:pt idx="8700">
                  <c:v>44343</c:v>
                </c:pt>
                <c:pt idx="8701">
                  <c:v>44344</c:v>
                </c:pt>
                <c:pt idx="8702">
                  <c:v>44345</c:v>
                </c:pt>
                <c:pt idx="8703">
                  <c:v>44346</c:v>
                </c:pt>
                <c:pt idx="8704">
                  <c:v>44347</c:v>
                </c:pt>
                <c:pt idx="8705">
                  <c:v>44348</c:v>
                </c:pt>
                <c:pt idx="8706">
                  <c:v>44349</c:v>
                </c:pt>
                <c:pt idx="8707">
                  <c:v>44350</c:v>
                </c:pt>
                <c:pt idx="8708">
                  <c:v>44351</c:v>
                </c:pt>
                <c:pt idx="8709">
                  <c:v>44352</c:v>
                </c:pt>
                <c:pt idx="8710">
                  <c:v>44353</c:v>
                </c:pt>
                <c:pt idx="8711">
                  <c:v>44354</c:v>
                </c:pt>
                <c:pt idx="8712">
                  <c:v>44355</c:v>
                </c:pt>
                <c:pt idx="8713">
                  <c:v>44356</c:v>
                </c:pt>
                <c:pt idx="8714">
                  <c:v>44357</c:v>
                </c:pt>
                <c:pt idx="8715">
                  <c:v>44358</c:v>
                </c:pt>
                <c:pt idx="8716">
                  <c:v>44359</c:v>
                </c:pt>
                <c:pt idx="8717">
                  <c:v>44360</c:v>
                </c:pt>
                <c:pt idx="8718">
                  <c:v>44361</c:v>
                </c:pt>
                <c:pt idx="8719">
                  <c:v>44362</c:v>
                </c:pt>
                <c:pt idx="8720">
                  <c:v>44363</c:v>
                </c:pt>
                <c:pt idx="8721">
                  <c:v>44364</c:v>
                </c:pt>
                <c:pt idx="8722">
                  <c:v>44365</c:v>
                </c:pt>
                <c:pt idx="8723">
                  <c:v>44366</c:v>
                </c:pt>
                <c:pt idx="8724">
                  <c:v>44367</c:v>
                </c:pt>
                <c:pt idx="8725">
                  <c:v>44368</c:v>
                </c:pt>
                <c:pt idx="8726">
                  <c:v>44369</c:v>
                </c:pt>
                <c:pt idx="8727">
                  <c:v>44370</c:v>
                </c:pt>
                <c:pt idx="8728">
                  <c:v>44371</c:v>
                </c:pt>
                <c:pt idx="8729">
                  <c:v>44372</c:v>
                </c:pt>
                <c:pt idx="8730">
                  <c:v>44373</c:v>
                </c:pt>
                <c:pt idx="8731">
                  <c:v>44374</c:v>
                </c:pt>
                <c:pt idx="8732">
                  <c:v>44375</c:v>
                </c:pt>
                <c:pt idx="8733">
                  <c:v>44376</c:v>
                </c:pt>
                <c:pt idx="8734">
                  <c:v>44377</c:v>
                </c:pt>
                <c:pt idx="8735">
                  <c:v>44378</c:v>
                </c:pt>
                <c:pt idx="8736">
                  <c:v>44379</c:v>
                </c:pt>
                <c:pt idx="8737">
                  <c:v>44380</c:v>
                </c:pt>
                <c:pt idx="8738">
                  <c:v>44381</c:v>
                </c:pt>
                <c:pt idx="8739">
                  <c:v>44382</c:v>
                </c:pt>
                <c:pt idx="8740">
                  <c:v>44383</c:v>
                </c:pt>
                <c:pt idx="8741">
                  <c:v>44384</c:v>
                </c:pt>
                <c:pt idx="8742">
                  <c:v>44385</c:v>
                </c:pt>
                <c:pt idx="8743">
                  <c:v>44386</c:v>
                </c:pt>
                <c:pt idx="8744">
                  <c:v>44387</c:v>
                </c:pt>
                <c:pt idx="8745">
                  <c:v>44388</c:v>
                </c:pt>
                <c:pt idx="8746">
                  <c:v>44389</c:v>
                </c:pt>
                <c:pt idx="8747">
                  <c:v>44390</c:v>
                </c:pt>
                <c:pt idx="8748">
                  <c:v>44391</c:v>
                </c:pt>
                <c:pt idx="8749">
                  <c:v>44392</c:v>
                </c:pt>
                <c:pt idx="8750">
                  <c:v>44393</c:v>
                </c:pt>
                <c:pt idx="8751">
                  <c:v>44394</c:v>
                </c:pt>
                <c:pt idx="8752">
                  <c:v>44395</c:v>
                </c:pt>
                <c:pt idx="8753">
                  <c:v>44396</c:v>
                </c:pt>
                <c:pt idx="8754">
                  <c:v>44397</c:v>
                </c:pt>
                <c:pt idx="8755">
                  <c:v>44398</c:v>
                </c:pt>
                <c:pt idx="8756">
                  <c:v>44399</c:v>
                </c:pt>
                <c:pt idx="8757">
                  <c:v>44400</c:v>
                </c:pt>
                <c:pt idx="8758">
                  <c:v>44401</c:v>
                </c:pt>
                <c:pt idx="8759">
                  <c:v>44402</c:v>
                </c:pt>
                <c:pt idx="8760">
                  <c:v>44403</c:v>
                </c:pt>
                <c:pt idx="8761">
                  <c:v>44404</c:v>
                </c:pt>
                <c:pt idx="8762">
                  <c:v>44405</c:v>
                </c:pt>
                <c:pt idx="8763">
                  <c:v>44406</c:v>
                </c:pt>
                <c:pt idx="8764">
                  <c:v>44407</c:v>
                </c:pt>
                <c:pt idx="8765">
                  <c:v>44408</c:v>
                </c:pt>
                <c:pt idx="8766">
                  <c:v>44409</c:v>
                </c:pt>
                <c:pt idx="8767">
                  <c:v>44410</c:v>
                </c:pt>
                <c:pt idx="8768">
                  <c:v>44411</c:v>
                </c:pt>
                <c:pt idx="8769">
                  <c:v>44412</c:v>
                </c:pt>
                <c:pt idx="8770">
                  <c:v>44413</c:v>
                </c:pt>
                <c:pt idx="8771">
                  <c:v>44414</c:v>
                </c:pt>
                <c:pt idx="8772">
                  <c:v>44415</c:v>
                </c:pt>
                <c:pt idx="8773">
                  <c:v>44416</c:v>
                </c:pt>
                <c:pt idx="8774">
                  <c:v>44417</c:v>
                </c:pt>
                <c:pt idx="8775">
                  <c:v>44418</c:v>
                </c:pt>
                <c:pt idx="8776">
                  <c:v>44419</c:v>
                </c:pt>
                <c:pt idx="8777">
                  <c:v>44420</c:v>
                </c:pt>
                <c:pt idx="8778">
                  <c:v>44421</c:v>
                </c:pt>
                <c:pt idx="8779">
                  <c:v>44422</c:v>
                </c:pt>
                <c:pt idx="8780">
                  <c:v>44423</c:v>
                </c:pt>
                <c:pt idx="8781">
                  <c:v>44424</c:v>
                </c:pt>
                <c:pt idx="8782">
                  <c:v>44425</c:v>
                </c:pt>
                <c:pt idx="8783">
                  <c:v>44426</c:v>
                </c:pt>
                <c:pt idx="8784">
                  <c:v>44427</c:v>
                </c:pt>
                <c:pt idx="8785">
                  <c:v>44428</c:v>
                </c:pt>
                <c:pt idx="8786">
                  <c:v>44429</c:v>
                </c:pt>
                <c:pt idx="8787">
                  <c:v>44430</c:v>
                </c:pt>
                <c:pt idx="8788">
                  <c:v>44431</c:v>
                </c:pt>
                <c:pt idx="8789">
                  <c:v>44432</c:v>
                </c:pt>
                <c:pt idx="8790">
                  <c:v>44433</c:v>
                </c:pt>
                <c:pt idx="8791">
                  <c:v>44434</c:v>
                </c:pt>
                <c:pt idx="8792">
                  <c:v>44435</c:v>
                </c:pt>
                <c:pt idx="8793">
                  <c:v>44436</c:v>
                </c:pt>
                <c:pt idx="8794">
                  <c:v>44437</c:v>
                </c:pt>
                <c:pt idx="8795">
                  <c:v>44438</c:v>
                </c:pt>
                <c:pt idx="8796">
                  <c:v>44439</c:v>
                </c:pt>
                <c:pt idx="8797">
                  <c:v>44440</c:v>
                </c:pt>
                <c:pt idx="8798">
                  <c:v>44441</c:v>
                </c:pt>
                <c:pt idx="8799">
                  <c:v>44442</c:v>
                </c:pt>
                <c:pt idx="8800">
                  <c:v>44443</c:v>
                </c:pt>
                <c:pt idx="8801">
                  <c:v>44444</c:v>
                </c:pt>
                <c:pt idx="8802">
                  <c:v>44445</c:v>
                </c:pt>
                <c:pt idx="8803">
                  <c:v>44446</c:v>
                </c:pt>
                <c:pt idx="8804">
                  <c:v>44447</c:v>
                </c:pt>
                <c:pt idx="8805">
                  <c:v>44448</c:v>
                </c:pt>
                <c:pt idx="8806">
                  <c:v>44449</c:v>
                </c:pt>
                <c:pt idx="8807">
                  <c:v>44450</c:v>
                </c:pt>
                <c:pt idx="8808">
                  <c:v>44451</c:v>
                </c:pt>
                <c:pt idx="8809">
                  <c:v>44452</c:v>
                </c:pt>
                <c:pt idx="8810">
                  <c:v>44453</c:v>
                </c:pt>
                <c:pt idx="8811">
                  <c:v>44454</c:v>
                </c:pt>
                <c:pt idx="8812">
                  <c:v>44455</c:v>
                </c:pt>
                <c:pt idx="8813">
                  <c:v>44456</c:v>
                </c:pt>
                <c:pt idx="8814">
                  <c:v>44457</c:v>
                </c:pt>
                <c:pt idx="8815">
                  <c:v>44458</c:v>
                </c:pt>
                <c:pt idx="8816">
                  <c:v>44459</c:v>
                </c:pt>
                <c:pt idx="8817">
                  <c:v>44460</c:v>
                </c:pt>
                <c:pt idx="8818">
                  <c:v>44461</c:v>
                </c:pt>
                <c:pt idx="8819">
                  <c:v>44462</c:v>
                </c:pt>
                <c:pt idx="8820">
                  <c:v>44463</c:v>
                </c:pt>
                <c:pt idx="8821">
                  <c:v>44464</c:v>
                </c:pt>
                <c:pt idx="8822">
                  <c:v>44465</c:v>
                </c:pt>
                <c:pt idx="8823">
                  <c:v>44466</c:v>
                </c:pt>
                <c:pt idx="8824">
                  <c:v>44467</c:v>
                </c:pt>
                <c:pt idx="8825">
                  <c:v>44468</c:v>
                </c:pt>
                <c:pt idx="8826">
                  <c:v>44469</c:v>
                </c:pt>
                <c:pt idx="8827">
                  <c:v>44470</c:v>
                </c:pt>
                <c:pt idx="8828">
                  <c:v>44471</c:v>
                </c:pt>
                <c:pt idx="8829">
                  <c:v>44472</c:v>
                </c:pt>
                <c:pt idx="8830">
                  <c:v>44473</c:v>
                </c:pt>
                <c:pt idx="8831">
                  <c:v>44474</c:v>
                </c:pt>
                <c:pt idx="8832">
                  <c:v>44475</c:v>
                </c:pt>
                <c:pt idx="8833">
                  <c:v>44476</c:v>
                </c:pt>
                <c:pt idx="8834">
                  <c:v>44477</c:v>
                </c:pt>
                <c:pt idx="8835">
                  <c:v>44478</c:v>
                </c:pt>
                <c:pt idx="8836">
                  <c:v>44479</c:v>
                </c:pt>
                <c:pt idx="8837">
                  <c:v>44480</c:v>
                </c:pt>
                <c:pt idx="8838">
                  <c:v>44481</c:v>
                </c:pt>
                <c:pt idx="8839">
                  <c:v>44482</c:v>
                </c:pt>
                <c:pt idx="8840">
                  <c:v>44483</c:v>
                </c:pt>
                <c:pt idx="8841">
                  <c:v>44484</c:v>
                </c:pt>
                <c:pt idx="8842">
                  <c:v>44485</c:v>
                </c:pt>
                <c:pt idx="8843">
                  <c:v>44486</c:v>
                </c:pt>
                <c:pt idx="8844">
                  <c:v>44487</c:v>
                </c:pt>
                <c:pt idx="8845">
                  <c:v>44488</c:v>
                </c:pt>
                <c:pt idx="8846">
                  <c:v>44489</c:v>
                </c:pt>
                <c:pt idx="8847">
                  <c:v>44490</c:v>
                </c:pt>
                <c:pt idx="8848">
                  <c:v>44491</c:v>
                </c:pt>
                <c:pt idx="8849">
                  <c:v>44492</c:v>
                </c:pt>
                <c:pt idx="8850">
                  <c:v>44493</c:v>
                </c:pt>
                <c:pt idx="8851">
                  <c:v>44494</c:v>
                </c:pt>
                <c:pt idx="8852">
                  <c:v>44495</c:v>
                </c:pt>
                <c:pt idx="8853">
                  <c:v>44496</c:v>
                </c:pt>
                <c:pt idx="8854">
                  <c:v>44497</c:v>
                </c:pt>
                <c:pt idx="8855">
                  <c:v>44498</c:v>
                </c:pt>
                <c:pt idx="8856">
                  <c:v>44499</c:v>
                </c:pt>
                <c:pt idx="8857">
                  <c:v>44500</c:v>
                </c:pt>
                <c:pt idx="8858">
                  <c:v>44501</c:v>
                </c:pt>
                <c:pt idx="8859">
                  <c:v>44502</c:v>
                </c:pt>
                <c:pt idx="8860">
                  <c:v>44503</c:v>
                </c:pt>
                <c:pt idx="8861">
                  <c:v>44504</c:v>
                </c:pt>
                <c:pt idx="8862">
                  <c:v>44505</c:v>
                </c:pt>
                <c:pt idx="8863">
                  <c:v>44506</c:v>
                </c:pt>
                <c:pt idx="8864">
                  <c:v>44507</c:v>
                </c:pt>
                <c:pt idx="8865">
                  <c:v>44508</c:v>
                </c:pt>
                <c:pt idx="8866">
                  <c:v>44509</c:v>
                </c:pt>
                <c:pt idx="8867">
                  <c:v>44510</c:v>
                </c:pt>
                <c:pt idx="8868">
                  <c:v>44511</c:v>
                </c:pt>
                <c:pt idx="8869">
                  <c:v>44512</c:v>
                </c:pt>
                <c:pt idx="8870">
                  <c:v>44513</c:v>
                </c:pt>
                <c:pt idx="8871">
                  <c:v>44514</c:v>
                </c:pt>
                <c:pt idx="8872">
                  <c:v>44515</c:v>
                </c:pt>
                <c:pt idx="8873">
                  <c:v>44516</c:v>
                </c:pt>
                <c:pt idx="8874">
                  <c:v>44517</c:v>
                </c:pt>
                <c:pt idx="8875">
                  <c:v>44518</c:v>
                </c:pt>
                <c:pt idx="8876">
                  <c:v>44519</c:v>
                </c:pt>
                <c:pt idx="8877">
                  <c:v>44520</c:v>
                </c:pt>
                <c:pt idx="8878">
                  <c:v>44521</c:v>
                </c:pt>
                <c:pt idx="8879">
                  <c:v>44522</c:v>
                </c:pt>
                <c:pt idx="8880">
                  <c:v>44523</c:v>
                </c:pt>
                <c:pt idx="8881">
                  <c:v>44524</c:v>
                </c:pt>
                <c:pt idx="8882">
                  <c:v>44525</c:v>
                </c:pt>
                <c:pt idx="8883">
                  <c:v>44526</c:v>
                </c:pt>
                <c:pt idx="8884">
                  <c:v>44527</c:v>
                </c:pt>
                <c:pt idx="8885">
                  <c:v>44528</c:v>
                </c:pt>
                <c:pt idx="8886">
                  <c:v>44529</c:v>
                </c:pt>
                <c:pt idx="8887">
                  <c:v>44530</c:v>
                </c:pt>
                <c:pt idx="8888">
                  <c:v>44531</c:v>
                </c:pt>
                <c:pt idx="8889">
                  <c:v>44532</c:v>
                </c:pt>
                <c:pt idx="8890">
                  <c:v>44533</c:v>
                </c:pt>
                <c:pt idx="8891">
                  <c:v>44534</c:v>
                </c:pt>
                <c:pt idx="8892">
                  <c:v>44535</c:v>
                </c:pt>
                <c:pt idx="8893">
                  <c:v>44536</c:v>
                </c:pt>
                <c:pt idx="8894">
                  <c:v>44537</c:v>
                </c:pt>
                <c:pt idx="8895">
                  <c:v>44538</c:v>
                </c:pt>
                <c:pt idx="8896">
                  <c:v>44539</c:v>
                </c:pt>
                <c:pt idx="8897">
                  <c:v>44540</c:v>
                </c:pt>
                <c:pt idx="8898">
                  <c:v>44541</c:v>
                </c:pt>
                <c:pt idx="8899">
                  <c:v>44542</c:v>
                </c:pt>
                <c:pt idx="8900">
                  <c:v>44543</c:v>
                </c:pt>
                <c:pt idx="8901">
                  <c:v>44544</c:v>
                </c:pt>
                <c:pt idx="8902">
                  <c:v>44545</c:v>
                </c:pt>
                <c:pt idx="8903">
                  <c:v>44546</c:v>
                </c:pt>
                <c:pt idx="8904">
                  <c:v>44547</c:v>
                </c:pt>
                <c:pt idx="8905">
                  <c:v>44548</c:v>
                </c:pt>
                <c:pt idx="8906">
                  <c:v>44549</c:v>
                </c:pt>
                <c:pt idx="8907">
                  <c:v>44550</c:v>
                </c:pt>
                <c:pt idx="8908">
                  <c:v>44551</c:v>
                </c:pt>
                <c:pt idx="8909">
                  <c:v>44552</c:v>
                </c:pt>
                <c:pt idx="8910">
                  <c:v>44553</c:v>
                </c:pt>
                <c:pt idx="8911">
                  <c:v>44554</c:v>
                </c:pt>
                <c:pt idx="8912">
                  <c:v>44555</c:v>
                </c:pt>
                <c:pt idx="8913">
                  <c:v>44556</c:v>
                </c:pt>
                <c:pt idx="8914">
                  <c:v>44557</c:v>
                </c:pt>
                <c:pt idx="8915">
                  <c:v>44558</c:v>
                </c:pt>
                <c:pt idx="8916">
                  <c:v>44559</c:v>
                </c:pt>
                <c:pt idx="8917">
                  <c:v>44560</c:v>
                </c:pt>
                <c:pt idx="8918">
                  <c:v>44561</c:v>
                </c:pt>
                <c:pt idx="8919">
                  <c:v>44562</c:v>
                </c:pt>
                <c:pt idx="8920">
                  <c:v>44563</c:v>
                </c:pt>
                <c:pt idx="8921">
                  <c:v>44564</c:v>
                </c:pt>
                <c:pt idx="8922">
                  <c:v>44565</c:v>
                </c:pt>
                <c:pt idx="8923">
                  <c:v>44566</c:v>
                </c:pt>
                <c:pt idx="8924">
                  <c:v>44567</c:v>
                </c:pt>
                <c:pt idx="8925">
                  <c:v>44568</c:v>
                </c:pt>
                <c:pt idx="8926">
                  <c:v>44569</c:v>
                </c:pt>
                <c:pt idx="8927">
                  <c:v>44570</c:v>
                </c:pt>
                <c:pt idx="8928">
                  <c:v>44571</c:v>
                </c:pt>
                <c:pt idx="8929">
                  <c:v>44572</c:v>
                </c:pt>
                <c:pt idx="8930">
                  <c:v>44573</c:v>
                </c:pt>
                <c:pt idx="8931">
                  <c:v>44574</c:v>
                </c:pt>
                <c:pt idx="8932">
                  <c:v>44575</c:v>
                </c:pt>
                <c:pt idx="8933">
                  <c:v>44576</c:v>
                </c:pt>
                <c:pt idx="8934">
                  <c:v>44577</c:v>
                </c:pt>
                <c:pt idx="8935">
                  <c:v>44578</c:v>
                </c:pt>
                <c:pt idx="8936">
                  <c:v>44579</c:v>
                </c:pt>
                <c:pt idx="8937">
                  <c:v>44580</c:v>
                </c:pt>
                <c:pt idx="8938">
                  <c:v>44581</c:v>
                </c:pt>
                <c:pt idx="8939">
                  <c:v>44582</c:v>
                </c:pt>
                <c:pt idx="8940">
                  <c:v>44583</c:v>
                </c:pt>
                <c:pt idx="8941">
                  <c:v>44584</c:v>
                </c:pt>
                <c:pt idx="8942">
                  <c:v>44585</c:v>
                </c:pt>
                <c:pt idx="8943">
                  <c:v>44586</c:v>
                </c:pt>
                <c:pt idx="8944">
                  <c:v>44587</c:v>
                </c:pt>
                <c:pt idx="8945">
                  <c:v>44588</c:v>
                </c:pt>
                <c:pt idx="8946">
                  <c:v>44589</c:v>
                </c:pt>
                <c:pt idx="8947">
                  <c:v>44590</c:v>
                </c:pt>
                <c:pt idx="8948">
                  <c:v>44591</c:v>
                </c:pt>
                <c:pt idx="8949">
                  <c:v>44592</c:v>
                </c:pt>
                <c:pt idx="8950">
                  <c:v>44593</c:v>
                </c:pt>
                <c:pt idx="8951">
                  <c:v>44594</c:v>
                </c:pt>
                <c:pt idx="8952">
                  <c:v>44595</c:v>
                </c:pt>
                <c:pt idx="8953">
                  <c:v>44596</c:v>
                </c:pt>
                <c:pt idx="8954">
                  <c:v>44597</c:v>
                </c:pt>
                <c:pt idx="8955">
                  <c:v>44598</c:v>
                </c:pt>
                <c:pt idx="8956">
                  <c:v>44599</c:v>
                </c:pt>
                <c:pt idx="8957">
                  <c:v>44600</c:v>
                </c:pt>
                <c:pt idx="8958">
                  <c:v>44601</c:v>
                </c:pt>
                <c:pt idx="8959">
                  <c:v>44602</c:v>
                </c:pt>
                <c:pt idx="8960">
                  <c:v>44603</c:v>
                </c:pt>
                <c:pt idx="8961">
                  <c:v>44604</c:v>
                </c:pt>
                <c:pt idx="8962">
                  <c:v>44605</c:v>
                </c:pt>
                <c:pt idx="8963">
                  <c:v>44606</c:v>
                </c:pt>
                <c:pt idx="8964">
                  <c:v>44607</c:v>
                </c:pt>
                <c:pt idx="8965">
                  <c:v>44608</c:v>
                </c:pt>
                <c:pt idx="8966">
                  <c:v>44609</c:v>
                </c:pt>
                <c:pt idx="8967">
                  <c:v>44610</c:v>
                </c:pt>
                <c:pt idx="8968">
                  <c:v>44611</c:v>
                </c:pt>
                <c:pt idx="8969">
                  <c:v>44612</c:v>
                </c:pt>
                <c:pt idx="8970">
                  <c:v>44613</c:v>
                </c:pt>
                <c:pt idx="8971">
                  <c:v>44614</c:v>
                </c:pt>
                <c:pt idx="8972">
                  <c:v>44615</c:v>
                </c:pt>
                <c:pt idx="8973">
                  <c:v>44616</c:v>
                </c:pt>
                <c:pt idx="8974">
                  <c:v>44617</c:v>
                </c:pt>
                <c:pt idx="8975">
                  <c:v>44618</c:v>
                </c:pt>
                <c:pt idx="8976">
                  <c:v>44619</c:v>
                </c:pt>
                <c:pt idx="8977">
                  <c:v>44620</c:v>
                </c:pt>
                <c:pt idx="8978">
                  <c:v>44621</c:v>
                </c:pt>
                <c:pt idx="8979">
                  <c:v>44622</c:v>
                </c:pt>
                <c:pt idx="8980">
                  <c:v>44623</c:v>
                </c:pt>
                <c:pt idx="8981">
                  <c:v>44624</c:v>
                </c:pt>
                <c:pt idx="8982">
                  <c:v>44625</c:v>
                </c:pt>
                <c:pt idx="8983">
                  <c:v>44626</c:v>
                </c:pt>
                <c:pt idx="8984">
                  <c:v>44627</c:v>
                </c:pt>
                <c:pt idx="8985">
                  <c:v>44628</c:v>
                </c:pt>
                <c:pt idx="8986">
                  <c:v>44629</c:v>
                </c:pt>
                <c:pt idx="8987">
                  <c:v>44630</c:v>
                </c:pt>
                <c:pt idx="8988">
                  <c:v>44631</c:v>
                </c:pt>
                <c:pt idx="8989">
                  <c:v>44632</c:v>
                </c:pt>
                <c:pt idx="8990">
                  <c:v>44633</c:v>
                </c:pt>
                <c:pt idx="8991">
                  <c:v>44634</c:v>
                </c:pt>
                <c:pt idx="8992">
                  <c:v>44635</c:v>
                </c:pt>
                <c:pt idx="8993">
                  <c:v>44636</c:v>
                </c:pt>
                <c:pt idx="8994">
                  <c:v>44637</c:v>
                </c:pt>
                <c:pt idx="8995">
                  <c:v>44638</c:v>
                </c:pt>
                <c:pt idx="8996">
                  <c:v>44639</c:v>
                </c:pt>
                <c:pt idx="8997">
                  <c:v>44640</c:v>
                </c:pt>
                <c:pt idx="8998">
                  <c:v>44641</c:v>
                </c:pt>
                <c:pt idx="8999">
                  <c:v>44642</c:v>
                </c:pt>
                <c:pt idx="9000">
                  <c:v>44643</c:v>
                </c:pt>
                <c:pt idx="9001">
                  <c:v>44644</c:v>
                </c:pt>
                <c:pt idx="9002">
                  <c:v>44645</c:v>
                </c:pt>
                <c:pt idx="9003">
                  <c:v>44646</c:v>
                </c:pt>
                <c:pt idx="9004">
                  <c:v>44647</c:v>
                </c:pt>
                <c:pt idx="9005">
                  <c:v>44648</c:v>
                </c:pt>
                <c:pt idx="9006">
                  <c:v>44649</c:v>
                </c:pt>
                <c:pt idx="9007">
                  <c:v>44650</c:v>
                </c:pt>
                <c:pt idx="9008">
                  <c:v>44651</c:v>
                </c:pt>
                <c:pt idx="9009">
                  <c:v>44652</c:v>
                </c:pt>
                <c:pt idx="9010">
                  <c:v>44653</c:v>
                </c:pt>
                <c:pt idx="9011">
                  <c:v>44654</c:v>
                </c:pt>
                <c:pt idx="9012">
                  <c:v>44655</c:v>
                </c:pt>
                <c:pt idx="9013">
                  <c:v>44656</c:v>
                </c:pt>
                <c:pt idx="9014">
                  <c:v>44657</c:v>
                </c:pt>
                <c:pt idx="9015">
                  <c:v>44658</c:v>
                </c:pt>
                <c:pt idx="9016">
                  <c:v>44659</c:v>
                </c:pt>
                <c:pt idx="9017">
                  <c:v>44660</c:v>
                </c:pt>
                <c:pt idx="9018">
                  <c:v>44661</c:v>
                </c:pt>
                <c:pt idx="9019">
                  <c:v>44662</c:v>
                </c:pt>
                <c:pt idx="9020">
                  <c:v>44663</c:v>
                </c:pt>
                <c:pt idx="9021">
                  <c:v>44664</c:v>
                </c:pt>
                <c:pt idx="9022">
                  <c:v>44665</c:v>
                </c:pt>
                <c:pt idx="9023">
                  <c:v>44666</c:v>
                </c:pt>
                <c:pt idx="9024">
                  <c:v>44667</c:v>
                </c:pt>
                <c:pt idx="9025">
                  <c:v>44668</c:v>
                </c:pt>
                <c:pt idx="9026">
                  <c:v>44669</c:v>
                </c:pt>
                <c:pt idx="9027">
                  <c:v>44670</c:v>
                </c:pt>
                <c:pt idx="9028">
                  <c:v>44671</c:v>
                </c:pt>
                <c:pt idx="9029">
                  <c:v>44672</c:v>
                </c:pt>
                <c:pt idx="9030">
                  <c:v>44673</c:v>
                </c:pt>
                <c:pt idx="9031">
                  <c:v>44674</c:v>
                </c:pt>
                <c:pt idx="9032">
                  <c:v>44675</c:v>
                </c:pt>
                <c:pt idx="9033">
                  <c:v>44676</c:v>
                </c:pt>
                <c:pt idx="9034">
                  <c:v>44677</c:v>
                </c:pt>
                <c:pt idx="9035">
                  <c:v>44678</c:v>
                </c:pt>
                <c:pt idx="9036">
                  <c:v>44679</c:v>
                </c:pt>
                <c:pt idx="9037">
                  <c:v>44680</c:v>
                </c:pt>
                <c:pt idx="9038">
                  <c:v>44681</c:v>
                </c:pt>
                <c:pt idx="9039">
                  <c:v>44682</c:v>
                </c:pt>
                <c:pt idx="9040">
                  <c:v>44683</c:v>
                </c:pt>
                <c:pt idx="9041">
                  <c:v>44684</c:v>
                </c:pt>
                <c:pt idx="9042">
                  <c:v>44685</c:v>
                </c:pt>
                <c:pt idx="9043">
                  <c:v>44686</c:v>
                </c:pt>
                <c:pt idx="9044">
                  <c:v>44687</c:v>
                </c:pt>
                <c:pt idx="9045">
                  <c:v>44688</c:v>
                </c:pt>
                <c:pt idx="9046">
                  <c:v>44689</c:v>
                </c:pt>
                <c:pt idx="9047">
                  <c:v>44690</c:v>
                </c:pt>
                <c:pt idx="9048">
                  <c:v>44691</c:v>
                </c:pt>
                <c:pt idx="9049">
                  <c:v>44692</c:v>
                </c:pt>
                <c:pt idx="9050">
                  <c:v>44693</c:v>
                </c:pt>
                <c:pt idx="9051">
                  <c:v>44694</c:v>
                </c:pt>
                <c:pt idx="9052">
                  <c:v>44695</c:v>
                </c:pt>
                <c:pt idx="9053">
                  <c:v>44696</c:v>
                </c:pt>
                <c:pt idx="9054">
                  <c:v>44697</c:v>
                </c:pt>
                <c:pt idx="9055">
                  <c:v>44698</c:v>
                </c:pt>
                <c:pt idx="9056">
                  <c:v>44699</c:v>
                </c:pt>
                <c:pt idx="9057">
                  <c:v>44700</c:v>
                </c:pt>
                <c:pt idx="9058">
                  <c:v>44701</c:v>
                </c:pt>
                <c:pt idx="9059">
                  <c:v>44702</c:v>
                </c:pt>
                <c:pt idx="9060">
                  <c:v>44703</c:v>
                </c:pt>
                <c:pt idx="9061">
                  <c:v>44704</c:v>
                </c:pt>
                <c:pt idx="9062">
                  <c:v>44705</c:v>
                </c:pt>
                <c:pt idx="9063">
                  <c:v>44706</c:v>
                </c:pt>
                <c:pt idx="9064">
                  <c:v>44707</c:v>
                </c:pt>
                <c:pt idx="9065">
                  <c:v>44708</c:v>
                </c:pt>
                <c:pt idx="9066">
                  <c:v>44709</c:v>
                </c:pt>
                <c:pt idx="9067">
                  <c:v>44710</c:v>
                </c:pt>
                <c:pt idx="9068">
                  <c:v>44711</c:v>
                </c:pt>
                <c:pt idx="9069">
                  <c:v>44712</c:v>
                </c:pt>
                <c:pt idx="9070">
                  <c:v>44713</c:v>
                </c:pt>
                <c:pt idx="9071">
                  <c:v>44714</c:v>
                </c:pt>
                <c:pt idx="9072">
                  <c:v>44715</c:v>
                </c:pt>
                <c:pt idx="9073">
                  <c:v>44716</c:v>
                </c:pt>
                <c:pt idx="9074">
                  <c:v>44717</c:v>
                </c:pt>
                <c:pt idx="9075">
                  <c:v>44718</c:v>
                </c:pt>
                <c:pt idx="9076">
                  <c:v>44719</c:v>
                </c:pt>
                <c:pt idx="9077">
                  <c:v>44720</c:v>
                </c:pt>
                <c:pt idx="9078">
                  <c:v>44721</c:v>
                </c:pt>
                <c:pt idx="9079">
                  <c:v>44722</c:v>
                </c:pt>
                <c:pt idx="9080">
                  <c:v>44723</c:v>
                </c:pt>
                <c:pt idx="9081">
                  <c:v>44724</c:v>
                </c:pt>
                <c:pt idx="9082">
                  <c:v>44725</c:v>
                </c:pt>
                <c:pt idx="9083">
                  <c:v>44726</c:v>
                </c:pt>
                <c:pt idx="9084">
                  <c:v>44727</c:v>
                </c:pt>
                <c:pt idx="9085">
                  <c:v>44728</c:v>
                </c:pt>
                <c:pt idx="9086">
                  <c:v>44729</c:v>
                </c:pt>
                <c:pt idx="9087">
                  <c:v>44730</c:v>
                </c:pt>
                <c:pt idx="9088">
                  <c:v>44731</c:v>
                </c:pt>
                <c:pt idx="9089">
                  <c:v>44732</c:v>
                </c:pt>
                <c:pt idx="9090">
                  <c:v>44733</c:v>
                </c:pt>
                <c:pt idx="9091">
                  <c:v>44734</c:v>
                </c:pt>
                <c:pt idx="9092">
                  <c:v>44735</c:v>
                </c:pt>
                <c:pt idx="9093">
                  <c:v>44736</c:v>
                </c:pt>
                <c:pt idx="9094">
                  <c:v>44737</c:v>
                </c:pt>
                <c:pt idx="9095">
                  <c:v>44738</c:v>
                </c:pt>
                <c:pt idx="9096">
                  <c:v>44739</c:v>
                </c:pt>
                <c:pt idx="9097">
                  <c:v>44740</c:v>
                </c:pt>
                <c:pt idx="9098">
                  <c:v>44741</c:v>
                </c:pt>
                <c:pt idx="9099">
                  <c:v>44742</c:v>
                </c:pt>
                <c:pt idx="9100">
                  <c:v>44743</c:v>
                </c:pt>
                <c:pt idx="9101">
                  <c:v>44744</c:v>
                </c:pt>
                <c:pt idx="9102">
                  <c:v>44745</c:v>
                </c:pt>
                <c:pt idx="9103">
                  <c:v>44746</c:v>
                </c:pt>
                <c:pt idx="9104">
                  <c:v>44747</c:v>
                </c:pt>
                <c:pt idx="9105">
                  <c:v>44748</c:v>
                </c:pt>
                <c:pt idx="9106">
                  <c:v>44749</c:v>
                </c:pt>
                <c:pt idx="9107">
                  <c:v>44750</c:v>
                </c:pt>
                <c:pt idx="9108">
                  <c:v>44751</c:v>
                </c:pt>
                <c:pt idx="9109">
                  <c:v>44752</c:v>
                </c:pt>
                <c:pt idx="9110">
                  <c:v>44753</c:v>
                </c:pt>
                <c:pt idx="9111">
                  <c:v>44754</c:v>
                </c:pt>
                <c:pt idx="9112">
                  <c:v>44755</c:v>
                </c:pt>
                <c:pt idx="9113">
                  <c:v>44756</c:v>
                </c:pt>
                <c:pt idx="9114">
                  <c:v>44757</c:v>
                </c:pt>
                <c:pt idx="9115">
                  <c:v>44758</c:v>
                </c:pt>
                <c:pt idx="9116">
                  <c:v>44759</c:v>
                </c:pt>
                <c:pt idx="9117">
                  <c:v>44760</c:v>
                </c:pt>
                <c:pt idx="9118">
                  <c:v>44761</c:v>
                </c:pt>
                <c:pt idx="9119">
                  <c:v>44762</c:v>
                </c:pt>
                <c:pt idx="9120">
                  <c:v>44763</c:v>
                </c:pt>
                <c:pt idx="9121">
                  <c:v>44764</c:v>
                </c:pt>
                <c:pt idx="9122">
                  <c:v>44765</c:v>
                </c:pt>
                <c:pt idx="9123">
                  <c:v>44766</c:v>
                </c:pt>
                <c:pt idx="9124">
                  <c:v>44767</c:v>
                </c:pt>
                <c:pt idx="9125">
                  <c:v>44768</c:v>
                </c:pt>
                <c:pt idx="9126">
                  <c:v>44769</c:v>
                </c:pt>
                <c:pt idx="9127">
                  <c:v>44770</c:v>
                </c:pt>
                <c:pt idx="9128">
                  <c:v>44771</c:v>
                </c:pt>
                <c:pt idx="9129">
                  <c:v>44772</c:v>
                </c:pt>
                <c:pt idx="9130">
                  <c:v>44773</c:v>
                </c:pt>
                <c:pt idx="9131">
                  <c:v>44774</c:v>
                </c:pt>
                <c:pt idx="9132">
                  <c:v>44775</c:v>
                </c:pt>
                <c:pt idx="9133">
                  <c:v>44776</c:v>
                </c:pt>
                <c:pt idx="9134">
                  <c:v>44777</c:v>
                </c:pt>
                <c:pt idx="9135">
                  <c:v>44778</c:v>
                </c:pt>
                <c:pt idx="9136">
                  <c:v>44779</c:v>
                </c:pt>
                <c:pt idx="9137">
                  <c:v>44780</c:v>
                </c:pt>
                <c:pt idx="9138">
                  <c:v>44781</c:v>
                </c:pt>
                <c:pt idx="9139">
                  <c:v>44782</c:v>
                </c:pt>
                <c:pt idx="9140">
                  <c:v>44783</c:v>
                </c:pt>
                <c:pt idx="9141">
                  <c:v>44784</c:v>
                </c:pt>
                <c:pt idx="9142">
                  <c:v>44785</c:v>
                </c:pt>
                <c:pt idx="9143">
                  <c:v>44786</c:v>
                </c:pt>
                <c:pt idx="9144">
                  <c:v>44787</c:v>
                </c:pt>
                <c:pt idx="9145">
                  <c:v>44788</c:v>
                </c:pt>
                <c:pt idx="9146">
                  <c:v>44789</c:v>
                </c:pt>
                <c:pt idx="9147">
                  <c:v>44790</c:v>
                </c:pt>
                <c:pt idx="9148">
                  <c:v>44791</c:v>
                </c:pt>
                <c:pt idx="9149">
                  <c:v>44792</c:v>
                </c:pt>
                <c:pt idx="9150">
                  <c:v>44793</c:v>
                </c:pt>
                <c:pt idx="9151">
                  <c:v>44794</c:v>
                </c:pt>
                <c:pt idx="9152">
                  <c:v>44795</c:v>
                </c:pt>
                <c:pt idx="9153">
                  <c:v>44796</c:v>
                </c:pt>
                <c:pt idx="9154">
                  <c:v>44797</c:v>
                </c:pt>
                <c:pt idx="9155">
                  <c:v>44798</c:v>
                </c:pt>
                <c:pt idx="9156">
                  <c:v>44799</c:v>
                </c:pt>
                <c:pt idx="9157">
                  <c:v>44800</c:v>
                </c:pt>
                <c:pt idx="9158">
                  <c:v>44801</c:v>
                </c:pt>
                <c:pt idx="9159">
                  <c:v>44802</c:v>
                </c:pt>
                <c:pt idx="9160">
                  <c:v>44803</c:v>
                </c:pt>
                <c:pt idx="9161">
                  <c:v>44804</c:v>
                </c:pt>
                <c:pt idx="9162">
                  <c:v>44805</c:v>
                </c:pt>
                <c:pt idx="9163">
                  <c:v>44806</c:v>
                </c:pt>
                <c:pt idx="9164">
                  <c:v>44807</c:v>
                </c:pt>
                <c:pt idx="9165">
                  <c:v>44808</c:v>
                </c:pt>
                <c:pt idx="9166">
                  <c:v>44809</c:v>
                </c:pt>
                <c:pt idx="9167">
                  <c:v>44810</c:v>
                </c:pt>
                <c:pt idx="9168">
                  <c:v>44811</c:v>
                </c:pt>
                <c:pt idx="9169">
                  <c:v>44812</c:v>
                </c:pt>
                <c:pt idx="9170">
                  <c:v>44813</c:v>
                </c:pt>
                <c:pt idx="9171">
                  <c:v>44814</c:v>
                </c:pt>
                <c:pt idx="9172">
                  <c:v>44815</c:v>
                </c:pt>
                <c:pt idx="9173">
                  <c:v>44816</c:v>
                </c:pt>
                <c:pt idx="9174">
                  <c:v>44817</c:v>
                </c:pt>
                <c:pt idx="9175">
                  <c:v>44818</c:v>
                </c:pt>
                <c:pt idx="9176">
                  <c:v>44819</c:v>
                </c:pt>
                <c:pt idx="9177">
                  <c:v>44820</c:v>
                </c:pt>
                <c:pt idx="9178">
                  <c:v>44821</c:v>
                </c:pt>
                <c:pt idx="9179">
                  <c:v>44822</c:v>
                </c:pt>
                <c:pt idx="9180">
                  <c:v>44823</c:v>
                </c:pt>
                <c:pt idx="9181">
                  <c:v>44824</c:v>
                </c:pt>
                <c:pt idx="9182">
                  <c:v>44825</c:v>
                </c:pt>
                <c:pt idx="9183">
                  <c:v>44826</c:v>
                </c:pt>
                <c:pt idx="9184">
                  <c:v>44827</c:v>
                </c:pt>
                <c:pt idx="9185">
                  <c:v>44828</c:v>
                </c:pt>
                <c:pt idx="9186">
                  <c:v>44829</c:v>
                </c:pt>
                <c:pt idx="9187">
                  <c:v>44830</c:v>
                </c:pt>
                <c:pt idx="9188">
                  <c:v>44831</c:v>
                </c:pt>
                <c:pt idx="9189">
                  <c:v>44832</c:v>
                </c:pt>
                <c:pt idx="9190">
                  <c:v>44833</c:v>
                </c:pt>
                <c:pt idx="9191">
                  <c:v>44834</c:v>
                </c:pt>
                <c:pt idx="9192">
                  <c:v>44835</c:v>
                </c:pt>
                <c:pt idx="9193">
                  <c:v>44836</c:v>
                </c:pt>
                <c:pt idx="9194">
                  <c:v>44837</c:v>
                </c:pt>
                <c:pt idx="9195">
                  <c:v>44838</c:v>
                </c:pt>
                <c:pt idx="9196">
                  <c:v>44839</c:v>
                </c:pt>
                <c:pt idx="9197">
                  <c:v>44840</c:v>
                </c:pt>
                <c:pt idx="9198">
                  <c:v>44841</c:v>
                </c:pt>
                <c:pt idx="9199">
                  <c:v>44842</c:v>
                </c:pt>
                <c:pt idx="9200">
                  <c:v>44843</c:v>
                </c:pt>
                <c:pt idx="9201">
                  <c:v>44844</c:v>
                </c:pt>
                <c:pt idx="9202">
                  <c:v>44845</c:v>
                </c:pt>
                <c:pt idx="9203">
                  <c:v>44846</c:v>
                </c:pt>
                <c:pt idx="9204">
                  <c:v>44847</c:v>
                </c:pt>
                <c:pt idx="9205">
                  <c:v>44848</c:v>
                </c:pt>
                <c:pt idx="9206">
                  <c:v>44849</c:v>
                </c:pt>
                <c:pt idx="9207">
                  <c:v>44850</c:v>
                </c:pt>
                <c:pt idx="9208">
                  <c:v>44851</c:v>
                </c:pt>
                <c:pt idx="9209">
                  <c:v>44852</c:v>
                </c:pt>
                <c:pt idx="9210">
                  <c:v>44853</c:v>
                </c:pt>
                <c:pt idx="9211">
                  <c:v>44854</c:v>
                </c:pt>
                <c:pt idx="9212">
                  <c:v>44855</c:v>
                </c:pt>
                <c:pt idx="9213">
                  <c:v>44856</c:v>
                </c:pt>
                <c:pt idx="9214">
                  <c:v>44857</c:v>
                </c:pt>
                <c:pt idx="9215">
                  <c:v>44858</c:v>
                </c:pt>
                <c:pt idx="9216">
                  <c:v>44859</c:v>
                </c:pt>
                <c:pt idx="9217">
                  <c:v>44860</c:v>
                </c:pt>
                <c:pt idx="9218">
                  <c:v>44861</c:v>
                </c:pt>
                <c:pt idx="9219">
                  <c:v>44862</c:v>
                </c:pt>
                <c:pt idx="9220">
                  <c:v>44863</c:v>
                </c:pt>
                <c:pt idx="9221">
                  <c:v>44864</c:v>
                </c:pt>
                <c:pt idx="9222">
                  <c:v>44865</c:v>
                </c:pt>
                <c:pt idx="9223">
                  <c:v>44866</c:v>
                </c:pt>
                <c:pt idx="9224">
                  <c:v>44867</c:v>
                </c:pt>
                <c:pt idx="9225">
                  <c:v>44868</c:v>
                </c:pt>
                <c:pt idx="9226">
                  <c:v>44869</c:v>
                </c:pt>
                <c:pt idx="9227">
                  <c:v>44870</c:v>
                </c:pt>
                <c:pt idx="9228">
                  <c:v>44871</c:v>
                </c:pt>
                <c:pt idx="9229">
                  <c:v>44872</c:v>
                </c:pt>
                <c:pt idx="9230">
                  <c:v>44873</c:v>
                </c:pt>
                <c:pt idx="9231">
                  <c:v>44874</c:v>
                </c:pt>
                <c:pt idx="9232">
                  <c:v>44875</c:v>
                </c:pt>
                <c:pt idx="9233">
                  <c:v>44876</c:v>
                </c:pt>
                <c:pt idx="9234">
                  <c:v>44877</c:v>
                </c:pt>
                <c:pt idx="9235">
                  <c:v>44878</c:v>
                </c:pt>
                <c:pt idx="9236">
                  <c:v>44879</c:v>
                </c:pt>
                <c:pt idx="9237">
                  <c:v>44880</c:v>
                </c:pt>
                <c:pt idx="9238">
                  <c:v>44881</c:v>
                </c:pt>
                <c:pt idx="9239">
                  <c:v>44882</c:v>
                </c:pt>
                <c:pt idx="9240">
                  <c:v>44883</c:v>
                </c:pt>
                <c:pt idx="9241">
                  <c:v>44884</c:v>
                </c:pt>
                <c:pt idx="9242">
                  <c:v>44885</c:v>
                </c:pt>
                <c:pt idx="9243">
                  <c:v>44886</c:v>
                </c:pt>
                <c:pt idx="9244">
                  <c:v>44887</c:v>
                </c:pt>
                <c:pt idx="9245">
                  <c:v>44888</c:v>
                </c:pt>
                <c:pt idx="9246">
                  <c:v>44889</c:v>
                </c:pt>
                <c:pt idx="9247">
                  <c:v>44890</c:v>
                </c:pt>
                <c:pt idx="9248">
                  <c:v>44891</c:v>
                </c:pt>
                <c:pt idx="9249">
                  <c:v>44892</c:v>
                </c:pt>
                <c:pt idx="9250">
                  <c:v>44893</c:v>
                </c:pt>
                <c:pt idx="9251">
                  <c:v>44894</c:v>
                </c:pt>
                <c:pt idx="9252">
                  <c:v>44895</c:v>
                </c:pt>
                <c:pt idx="9253">
                  <c:v>44896</c:v>
                </c:pt>
                <c:pt idx="9254">
                  <c:v>44897</c:v>
                </c:pt>
                <c:pt idx="9255">
                  <c:v>44898</c:v>
                </c:pt>
                <c:pt idx="9256">
                  <c:v>44899</c:v>
                </c:pt>
                <c:pt idx="9257">
                  <c:v>44900</c:v>
                </c:pt>
                <c:pt idx="9258">
                  <c:v>44901</c:v>
                </c:pt>
                <c:pt idx="9259">
                  <c:v>44902</c:v>
                </c:pt>
                <c:pt idx="9260">
                  <c:v>44903</c:v>
                </c:pt>
                <c:pt idx="9261">
                  <c:v>44904</c:v>
                </c:pt>
                <c:pt idx="9262">
                  <c:v>44905</c:v>
                </c:pt>
                <c:pt idx="9263">
                  <c:v>44906</c:v>
                </c:pt>
                <c:pt idx="9264">
                  <c:v>44907</c:v>
                </c:pt>
                <c:pt idx="9265">
                  <c:v>44908</c:v>
                </c:pt>
                <c:pt idx="9266">
                  <c:v>44909</c:v>
                </c:pt>
                <c:pt idx="9267">
                  <c:v>44910</c:v>
                </c:pt>
                <c:pt idx="9268">
                  <c:v>44911</c:v>
                </c:pt>
                <c:pt idx="9269">
                  <c:v>44912</c:v>
                </c:pt>
                <c:pt idx="9270">
                  <c:v>44913</c:v>
                </c:pt>
                <c:pt idx="9271">
                  <c:v>44914</c:v>
                </c:pt>
                <c:pt idx="9272">
                  <c:v>44915</c:v>
                </c:pt>
                <c:pt idx="9273">
                  <c:v>44916</c:v>
                </c:pt>
                <c:pt idx="9274">
                  <c:v>44917</c:v>
                </c:pt>
                <c:pt idx="9275">
                  <c:v>44918</c:v>
                </c:pt>
                <c:pt idx="9276">
                  <c:v>44919</c:v>
                </c:pt>
                <c:pt idx="9277">
                  <c:v>44920</c:v>
                </c:pt>
                <c:pt idx="9278">
                  <c:v>44921</c:v>
                </c:pt>
                <c:pt idx="9279">
                  <c:v>44922</c:v>
                </c:pt>
                <c:pt idx="9280">
                  <c:v>44923</c:v>
                </c:pt>
                <c:pt idx="9281">
                  <c:v>44924</c:v>
                </c:pt>
                <c:pt idx="9282">
                  <c:v>44925</c:v>
                </c:pt>
                <c:pt idx="9283">
                  <c:v>44926</c:v>
                </c:pt>
                <c:pt idx="9284">
                  <c:v>44927</c:v>
                </c:pt>
                <c:pt idx="9285">
                  <c:v>44928</c:v>
                </c:pt>
                <c:pt idx="9286">
                  <c:v>44929</c:v>
                </c:pt>
                <c:pt idx="9287">
                  <c:v>44930</c:v>
                </c:pt>
                <c:pt idx="9288">
                  <c:v>44931</c:v>
                </c:pt>
                <c:pt idx="9289">
                  <c:v>44932</c:v>
                </c:pt>
                <c:pt idx="9290">
                  <c:v>44933</c:v>
                </c:pt>
                <c:pt idx="9291">
                  <c:v>44934</c:v>
                </c:pt>
                <c:pt idx="9292">
                  <c:v>44935</c:v>
                </c:pt>
                <c:pt idx="9293">
                  <c:v>44936</c:v>
                </c:pt>
                <c:pt idx="9294">
                  <c:v>44937</c:v>
                </c:pt>
                <c:pt idx="9295">
                  <c:v>44938</c:v>
                </c:pt>
                <c:pt idx="9296">
                  <c:v>44939</c:v>
                </c:pt>
                <c:pt idx="9297">
                  <c:v>44940</c:v>
                </c:pt>
                <c:pt idx="9298">
                  <c:v>44941</c:v>
                </c:pt>
                <c:pt idx="9299">
                  <c:v>44942</c:v>
                </c:pt>
                <c:pt idx="9300">
                  <c:v>44943</c:v>
                </c:pt>
                <c:pt idx="9301">
                  <c:v>44944</c:v>
                </c:pt>
                <c:pt idx="9302">
                  <c:v>44945</c:v>
                </c:pt>
                <c:pt idx="9303">
                  <c:v>44946</c:v>
                </c:pt>
                <c:pt idx="9304">
                  <c:v>44947</c:v>
                </c:pt>
                <c:pt idx="9305">
                  <c:v>44948</c:v>
                </c:pt>
                <c:pt idx="9306">
                  <c:v>44949</c:v>
                </c:pt>
                <c:pt idx="9307">
                  <c:v>44950</c:v>
                </c:pt>
                <c:pt idx="9308">
                  <c:v>44951</c:v>
                </c:pt>
                <c:pt idx="9309">
                  <c:v>44952</c:v>
                </c:pt>
                <c:pt idx="9310">
                  <c:v>44953</c:v>
                </c:pt>
                <c:pt idx="9311">
                  <c:v>44954</c:v>
                </c:pt>
                <c:pt idx="9312">
                  <c:v>44955</c:v>
                </c:pt>
                <c:pt idx="9313">
                  <c:v>44956</c:v>
                </c:pt>
                <c:pt idx="9314">
                  <c:v>44957</c:v>
                </c:pt>
                <c:pt idx="9315">
                  <c:v>44958</c:v>
                </c:pt>
                <c:pt idx="9316">
                  <c:v>44959</c:v>
                </c:pt>
                <c:pt idx="9317">
                  <c:v>44960</c:v>
                </c:pt>
                <c:pt idx="9318">
                  <c:v>44961</c:v>
                </c:pt>
                <c:pt idx="9319">
                  <c:v>44962</c:v>
                </c:pt>
                <c:pt idx="9320">
                  <c:v>44963</c:v>
                </c:pt>
                <c:pt idx="9321">
                  <c:v>44964</c:v>
                </c:pt>
                <c:pt idx="9322">
                  <c:v>44965</c:v>
                </c:pt>
                <c:pt idx="9323">
                  <c:v>44966</c:v>
                </c:pt>
                <c:pt idx="9324">
                  <c:v>44967</c:v>
                </c:pt>
                <c:pt idx="9325">
                  <c:v>44968</c:v>
                </c:pt>
                <c:pt idx="9326">
                  <c:v>44969</c:v>
                </c:pt>
                <c:pt idx="9327">
                  <c:v>44970</c:v>
                </c:pt>
                <c:pt idx="9328">
                  <c:v>44971</c:v>
                </c:pt>
                <c:pt idx="9329">
                  <c:v>44972</c:v>
                </c:pt>
                <c:pt idx="9330">
                  <c:v>44973</c:v>
                </c:pt>
                <c:pt idx="9331">
                  <c:v>44974</c:v>
                </c:pt>
                <c:pt idx="9332">
                  <c:v>44975</c:v>
                </c:pt>
                <c:pt idx="9333">
                  <c:v>44976</c:v>
                </c:pt>
                <c:pt idx="9334">
                  <c:v>44977</c:v>
                </c:pt>
                <c:pt idx="9335">
                  <c:v>44978</c:v>
                </c:pt>
                <c:pt idx="9336">
                  <c:v>44979</c:v>
                </c:pt>
                <c:pt idx="9337">
                  <c:v>44980</c:v>
                </c:pt>
                <c:pt idx="9338">
                  <c:v>44981</c:v>
                </c:pt>
                <c:pt idx="9339">
                  <c:v>44982</c:v>
                </c:pt>
                <c:pt idx="9340">
                  <c:v>44983</c:v>
                </c:pt>
                <c:pt idx="9341">
                  <c:v>44984</c:v>
                </c:pt>
                <c:pt idx="9342">
                  <c:v>44985</c:v>
                </c:pt>
                <c:pt idx="9343">
                  <c:v>44986</c:v>
                </c:pt>
                <c:pt idx="9344">
                  <c:v>44987</c:v>
                </c:pt>
                <c:pt idx="9345">
                  <c:v>44988</c:v>
                </c:pt>
                <c:pt idx="9346">
                  <c:v>44989</c:v>
                </c:pt>
                <c:pt idx="9347">
                  <c:v>44990</c:v>
                </c:pt>
                <c:pt idx="9348">
                  <c:v>44991</c:v>
                </c:pt>
                <c:pt idx="9349">
                  <c:v>44992</c:v>
                </c:pt>
                <c:pt idx="9350">
                  <c:v>44993</c:v>
                </c:pt>
                <c:pt idx="9351">
                  <c:v>44994</c:v>
                </c:pt>
                <c:pt idx="9352">
                  <c:v>44995</c:v>
                </c:pt>
                <c:pt idx="9353">
                  <c:v>44996</c:v>
                </c:pt>
                <c:pt idx="9354">
                  <c:v>44997</c:v>
                </c:pt>
                <c:pt idx="9355">
                  <c:v>44998</c:v>
                </c:pt>
                <c:pt idx="9356">
                  <c:v>44999</c:v>
                </c:pt>
                <c:pt idx="9357">
                  <c:v>45000</c:v>
                </c:pt>
                <c:pt idx="9358">
                  <c:v>45001</c:v>
                </c:pt>
                <c:pt idx="9359">
                  <c:v>45002</c:v>
                </c:pt>
                <c:pt idx="9360">
                  <c:v>45003</c:v>
                </c:pt>
                <c:pt idx="9361">
                  <c:v>45004</c:v>
                </c:pt>
                <c:pt idx="9362">
                  <c:v>45005</c:v>
                </c:pt>
                <c:pt idx="9363">
                  <c:v>45006</c:v>
                </c:pt>
                <c:pt idx="9364">
                  <c:v>45007</c:v>
                </c:pt>
                <c:pt idx="9365">
                  <c:v>45008</c:v>
                </c:pt>
                <c:pt idx="9366">
                  <c:v>45009</c:v>
                </c:pt>
                <c:pt idx="9367">
                  <c:v>45010</c:v>
                </c:pt>
                <c:pt idx="9368">
                  <c:v>45011</c:v>
                </c:pt>
                <c:pt idx="9369">
                  <c:v>45012</c:v>
                </c:pt>
                <c:pt idx="9370">
                  <c:v>45013</c:v>
                </c:pt>
                <c:pt idx="9371">
                  <c:v>45014</c:v>
                </c:pt>
                <c:pt idx="9372">
                  <c:v>45015</c:v>
                </c:pt>
                <c:pt idx="9373">
                  <c:v>45016</c:v>
                </c:pt>
                <c:pt idx="9374">
                  <c:v>45017</c:v>
                </c:pt>
                <c:pt idx="9375">
                  <c:v>45018</c:v>
                </c:pt>
                <c:pt idx="9376">
                  <c:v>45019</c:v>
                </c:pt>
                <c:pt idx="9377">
                  <c:v>45020</c:v>
                </c:pt>
                <c:pt idx="9378">
                  <c:v>45021</c:v>
                </c:pt>
                <c:pt idx="9379">
                  <c:v>45022</c:v>
                </c:pt>
                <c:pt idx="9380">
                  <c:v>45023</c:v>
                </c:pt>
                <c:pt idx="9381">
                  <c:v>45024</c:v>
                </c:pt>
                <c:pt idx="9382">
                  <c:v>45025</c:v>
                </c:pt>
                <c:pt idx="9383">
                  <c:v>45026</c:v>
                </c:pt>
                <c:pt idx="9384">
                  <c:v>45027</c:v>
                </c:pt>
                <c:pt idx="9385">
                  <c:v>45028</c:v>
                </c:pt>
                <c:pt idx="9386">
                  <c:v>45029</c:v>
                </c:pt>
                <c:pt idx="9387">
                  <c:v>45030</c:v>
                </c:pt>
                <c:pt idx="9388">
                  <c:v>45031</c:v>
                </c:pt>
                <c:pt idx="9389">
                  <c:v>45032</c:v>
                </c:pt>
                <c:pt idx="9390">
                  <c:v>45033</c:v>
                </c:pt>
                <c:pt idx="9391">
                  <c:v>45034</c:v>
                </c:pt>
                <c:pt idx="9392">
                  <c:v>45035</c:v>
                </c:pt>
                <c:pt idx="9393">
                  <c:v>45036</c:v>
                </c:pt>
                <c:pt idx="9394">
                  <c:v>45037</c:v>
                </c:pt>
                <c:pt idx="9395">
                  <c:v>45038</c:v>
                </c:pt>
                <c:pt idx="9396">
                  <c:v>45039</c:v>
                </c:pt>
                <c:pt idx="9397">
                  <c:v>45040</c:v>
                </c:pt>
                <c:pt idx="9398">
                  <c:v>45041</c:v>
                </c:pt>
                <c:pt idx="9399">
                  <c:v>45042</c:v>
                </c:pt>
                <c:pt idx="9400">
                  <c:v>45043</c:v>
                </c:pt>
                <c:pt idx="9401">
                  <c:v>45044</c:v>
                </c:pt>
                <c:pt idx="9402">
                  <c:v>45045</c:v>
                </c:pt>
                <c:pt idx="9403">
                  <c:v>45046</c:v>
                </c:pt>
                <c:pt idx="9404">
                  <c:v>45047</c:v>
                </c:pt>
                <c:pt idx="9405">
                  <c:v>45048</c:v>
                </c:pt>
                <c:pt idx="9406">
                  <c:v>45049</c:v>
                </c:pt>
                <c:pt idx="9407">
                  <c:v>45050</c:v>
                </c:pt>
                <c:pt idx="9408">
                  <c:v>45051</c:v>
                </c:pt>
                <c:pt idx="9409">
                  <c:v>45052</c:v>
                </c:pt>
                <c:pt idx="9410">
                  <c:v>45053</c:v>
                </c:pt>
                <c:pt idx="9411">
                  <c:v>45054</c:v>
                </c:pt>
                <c:pt idx="9412">
                  <c:v>45055</c:v>
                </c:pt>
                <c:pt idx="9413">
                  <c:v>45056</c:v>
                </c:pt>
                <c:pt idx="9414">
                  <c:v>45057</c:v>
                </c:pt>
                <c:pt idx="9415">
                  <c:v>45058</c:v>
                </c:pt>
                <c:pt idx="9416">
                  <c:v>45059</c:v>
                </c:pt>
                <c:pt idx="9417">
                  <c:v>45060</c:v>
                </c:pt>
                <c:pt idx="9418">
                  <c:v>45061</c:v>
                </c:pt>
                <c:pt idx="9419">
                  <c:v>45062</c:v>
                </c:pt>
                <c:pt idx="9420">
                  <c:v>45063</c:v>
                </c:pt>
                <c:pt idx="9421">
                  <c:v>45064</c:v>
                </c:pt>
                <c:pt idx="9422">
                  <c:v>45065</c:v>
                </c:pt>
                <c:pt idx="9423">
                  <c:v>45066</c:v>
                </c:pt>
                <c:pt idx="9424">
                  <c:v>45067</c:v>
                </c:pt>
                <c:pt idx="9425">
                  <c:v>45068</c:v>
                </c:pt>
                <c:pt idx="9426">
                  <c:v>45069</c:v>
                </c:pt>
                <c:pt idx="9427">
                  <c:v>45070</c:v>
                </c:pt>
              </c:numCache>
            </c:numRef>
          </c:cat>
          <c:val>
            <c:numRef>
              <c:f>Sheet1!$C$2:$C$9429</c:f>
              <c:numCache>
                <c:formatCode>General</c:formatCode>
                <c:ptCount val="9428"/>
                <c:pt idx="153">
                  <c:v>99.159944151411722</c:v>
                </c:pt>
                <c:pt idx="154">
                  <c:v>99.159944151411722</c:v>
                </c:pt>
                <c:pt idx="155">
                  <c:v>99.159944151411722</c:v>
                </c:pt>
                <c:pt idx="156">
                  <c:v>99.159944151411722</c:v>
                </c:pt>
                <c:pt idx="157">
                  <c:v>99.159944151411722</c:v>
                </c:pt>
                <c:pt idx="158">
                  <c:v>99.159944151411722</c:v>
                </c:pt>
                <c:pt idx="159">
                  <c:v>99.159944151411722</c:v>
                </c:pt>
                <c:pt idx="160">
                  <c:v>99.159944151411722</c:v>
                </c:pt>
                <c:pt idx="161">
                  <c:v>99.159944151411722</c:v>
                </c:pt>
                <c:pt idx="162">
                  <c:v>99.159944151411722</c:v>
                </c:pt>
                <c:pt idx="163">
                  <c:v>99.159944151411722</c:v>
                </c:pt>
                <c:pt idx="164">
                  <c:v>99.159944151411722</c:v>
                </c:pt>
                <c:pt idx="165">
                  <c:v>99.159944151411722</c:v>
                </c:pt>
                <c:pt idx="166">
                  <c:v>99.159944151411722</c:v>
                </c:pt>
                <c:pt idx="167">
                  <c:v>99.159944151411722</c:v>
                </c:pt>
                <c:pt idx="168">
                  <c:v>99.159944151411722</c:v>
                </c:pt>
                <c:pt idx="169">
                  <c:v>99.159944151411722</c:v>
                </c:pt>
                <c:pt idx="170">
                  <c:v>99.159944151411722</c:v>
                </c:pt>
                <c:pt idx="171">
                  <c:v>99.159944151411722</c:v>
                </c:pt>
                <c:pt idx="172">
                  <c:v>99.159944151411722</c:v>
                </c:pt>
                <c:pt idx="173">
                  <c:v>99.159944151411722</c:v>
                </c:pt>
                <c:pt idx="174">
                  <c:v>99.159944151411722</c:v>
                </c:pt>
                <c:pt idx="175">
                  <c:v>99.159944151411722</c:v>
                </c:pt>
                <c:pt idx="176">
                  <c:v>99.159944151411722</c:v>
                </c:pt>
                <c:pt idx="177">
                  <c:v>99.159944151411722</c:v>
                </c:pt>
                <c:pt idx="178">
                  <c:v>99.159944151411722</c:v>
                </c:pt>
                <c:pt idx="179">
                  <c:v>99.159944151411722</c:v>
                </c:pt>
                <c:pt idx="180">
                  <c:v>99.159944151411722</c:v>
                </c:pt>
                <c:pt idx="181">
                  <c:v>99.159944151411722</c:v>
                </c:pt>
                <c:pt idx="182">
                  <c:v>99.159944151411722</c:v>
                </c:pt>
                <c:pt idx="183">
                  <c:v>99.159944151411722</c:v>
                </c:pt>
                <c:pt idx="184">
                  <c:v>99.159944151411722</c:v>
                </c:pt>
                <c:pt idx="185">
                  <c:v>99.159944151411722</c:v>
                </c:pt>
                <c:pt idx="186">
                  <c:v>99.159944151411722</c:v>
                </c:pt>
                <c:pt idx="187">
                  <c:v>99.159944151411722</c:v>
                </c:pt>
                <c:pt idx="188">
                  <c:v>99.159944151411722</c:v>
                </c:pt>
                <c:pt idx="189">
                  <c:v>99.159944151411722</c:v>
                </c:pt>
                <c:pt idx="190">
                  <c:v>99.159944151411722</c:v>
                </c:pt>
                <c:pt idx="191">
                  <c:v>99.159944151411722</c:v>
                </c:pt>
                <c:pt idx="192">
                  <c:v>99.159944151411722</c:v>
                </c:pt>
                <c:pt idx="193">
                  <c:v>99.159944151411722</c:v>
                </c:pt>
                <c:pt idx="194">
                  <c:v>99.159944151411722</c:v>
                </c:pt>
                <c:pt idx="195">
                  <c:v>99.159944151411722</c:v>
                </c:pt>
                <c:pt idx="196">
                  <c:v>99.159944151411722</c:v>
                </c:pt>
                <c:pt idx="197">
                  <c:v>99.159944151411722</c:v>
                </c:pt>
                <c:pt idx="198">
                  <c:v>99.159944151411722</c:v>
                </c:pt>
                <c:pt idx="199">
                  <c:v>99.159944151411722</c:v>
                </c:pt>
                <c:pt idx="200">
                  <c:v>99.159944151411722</c:v>
                </c:pt>
                <c:pt idx="201">
                  <c:v>99.159944151411722</c:v>
                </c:pt>
                <c:pt idx="202">
                  <c:v>99.159944151411722</c:v>
                </c:pt>
                <c:pt idx="203">
                  <c:v>99.159944151411722</c:v>
                </c:pt>
                <c:pt idx="204">
                  <c:v>99.159944151411722</c:v>
                </c:pt>
                <c:pt idx="205">
                  <c:v>99.159944151411722</c:v>
                </c:pt>
                <c:pt idx="206">
                  <c:v>99.159944151411722</c:v>
                </c:pt>
                <c:pt idx="207">
                  <c:v>99.159944151411722</c:v>
                </c:pt>
                <c:pt idx="208">
                  <c:v>99.159944151411722</c:v>
                </c:pt>
                <c:pt idx="209">
                  <c:v>99.159944151411722</c:v>
                </c:pt>
                <c:pt idx="210">
                  <c:v>99.159944151411722</c:v>
                </c:pt>
                <c:pt idx="211">
                  <c:v>99.159944151411722</c:v>
                </c:pt>
                <c:pt idx="212">
                  <c:v>99.159944151411722</c:v>
                </c:pt>
                <c:pt idx="213">
                  <c:v>99.159944151411722</c:v>
                </c:pt>
                <c:pt idx="214">
                  <c:v>99.159944151411722</c:v>
                </c:pt>
                <c:pt idx="215">
                  <c:v>99.159944151411722</c:v>
                </c:pt>
                <c:pt idx="216">
                  <c:v>99.159944151411722</c:v>
                </c:pt>
                <c:pt idx="217">
                  <c:v>99.159944151411722</c:v>
                </c:pt>
                <c:pt idx="218">
                  <c:v>99.159944151411722</c:v>
                </c:pt>
                <c:pt idx="219">
                  <c:v>99.159944151411722</c:v>
                </c:pt>
                <c:pt idx="220">
                  <c:v>99.159944151411722</c:v>
                </c:pt>
                <c:pt idx="221">
                  <c:v>99.159944151411722</c:v>
                </c:pt>
                <c:pt idx="222">
                  <c:v>99.159944151411722</c:v>
                </c:pt>
                <c:pt idx="223">
                  <c:v>99.159944151411722</c:v>
                </c:pt>
                <c:pt idx="224">
                  <c:v>99.159944151411722</c:v>
                </c:pt>
                <c:pt idx="225">
                  <c:v>99.159944151411722</c:v>
                </c:pt>
                <c:pt idx="226">
                  <c:v>99.159944151411722</c:v>
                </c:pt>
                <c:pt idx="227">
                  <c:v>99.159944151411722</c:v>
                </c:pt>
                <c:pt idx="228">
                  <c:v>99.159944151411722</c:v>
                </c:pt>
                <c:pt idx="229">
                  <c:v>99.159944151411722</c:v>
                </c:pt>
                <c:pt idx="230">
                  <c:v>99.159944151411722</c:v>
                </c:pt>
                <c:pt idx="231">
                  <c:v>99.159944151411722</c:v>
                </c:pt>
                <c:pt idx="232">
                  <c:v>99.159944151411722</c:v>
                </c:pt>
                <c:pt idx="233">
                  <c:v>99.159944151411722</c:v>
                </c:pt>
                <c:pt idx="234">
                  <c:v>99.159944151411722</c:v>
                </c:pt>
                <c:pt idx="235">
                  <c:v>99.159944151411722</c:v>
                </c:pt>
                <c:pt idx="236">
                  <c:v>99.159944151411722</c:v>
                </c:pt>
                <c:pt idx="237">
                  <c:v>99.159944151411722</c:v>
                </c:pt>
                <c:pt idx="238">
                  <c:v>99.159944151411722</c:v>
                </c:pt>
                <c:pt idx="239">
                  <c:v>99.159944151411722</c:v>
                </c:pt>
                <c:pt idx="240">
                  <c:v>99.159944151411722</c:v>
                </c:pt>
                <c:pt idx="241">
                  <c:v>99.159944151411722</c:v>
                </c:pt>
                <c:pt idx="242">
                  <c:v>99.159944151411722</c:v>
                </c:pt>
                <c:pt idx="243">
                  <c:v>99.159944151411722</c:v>
                </c:pt>
                <c:pt idx="244">
                  <c:v>99.159944151411722</c:v>
                </c:pt>
                <c:pt idx="245">
                  <c:v>99.159944151411722</c:v>
                </c:pt>
                <c:pt idx="246">
                  <c:v>99.159944151411722</c:v>
                </c:pt>
                <c:pt idx="247">
                  <c:v>99.159944151411722</c:v>
                </c:pt>
                <c:pt idx="248">
                  <c:v>99.159944151411722</c:v>
                </c:pt>
                <c:pt idx="249">
                  <c:v>99.159944151411722</c:v>
                </c:pt>
                <c:pt idx="250">
                  <c:v>99.159944151411722</c:v>
                </c:pt>
                <c:pt idx="251">
                  <c:v>99.159944151411722</c:v>
                </c:pt>
                <c:pt idx="252">
                  <c:v>99.159944151411722</c:v>
                </c:pt>
                <c:pt idx="253">
                  <c:v>99.159944151411722</c:v>
                </c:pt>
                <c:pt idx="254">
                  <c:v>99.159944151411722</c:v>
                </c:pt>
                <c:pt idx="255">
                  <c:v>99.159944151411722</c:v>
                </c:pt>
                <c:pt idx="256">
                  <c:v>99.159944151411722</c:v>
                </c:pt>
                <c:pt idx="257">
                  <c:v>99.159944151411722</c:v>
                </c:pt>
                <c:pt idx="258">
                  <c:v>99.159944151411722</c:v>
                </c:pt>
                <c:pt idx="259">
                  <c:v>99.159944151411722</c:v>
                </c:pt>
                <c:pt idx="260">
                  <c:v>99.159944151411722</c:v>
                </c:pt>
                <c:pt idx="261">
                  <c:v>99.159944151411722</c:v>
                </c:pt>
                <c:pt idx="262">
                  <c:v>99.159944151411722</c:v>
                </c:pt>
                <c:pt idx="263">
                  <c:v>99.159944151411722</c:v>
                </c:pt>
                <c:pt idx="264">
                  <c:v>99.159944151411722</c:v>
                </c:pt>
                <c:pt idx="265">
                  <c:v>99.159944151411722</c:v>
                </c:pt>
                <c:pt idx="266">
                  <c:v>99.159944151411722</c:v>
                </c:pt>
                <c:pt idx="267">
                  <c:v>99.159944151411722</c:v>
                </c:pt>
                <c:pt idx="268">
                  <c:v>99.159944151411722</c:v>
                </c:pt>
                <c:pt idx="269">
                  <c:v>99.159944151411722</c:v>
                </c:pt>
                <c:pt idx="270">
                  <c:v>99.159944151411722</c:v>
                </c:pt>
                <c:pt idx="271">
                  <c:v>99.159944151411722</c:v>
                </c:pt>
                <c:pt idx="272">
                  <c:v>99.159944151411722</c:v>
                </c:pt>
                <c:pt idx="273">
                  <c:v>99.159944151411722</c:v>
                </c:pt>
                <c:pt idx="274">
                  <c:v>99.159944151411722</c:v>
                </c:pt>
                <c:pt idx="275">
                  <c:v>99.159944151411722</c:v>
                </c:pt>
                <c:pt idx="276">
                  <c:v>99.159944151411722</c:v>
                </c:pt>
                <c:pt idx="277">
                  <c:v>99.159944151411722</c:v>
                </c:pt>
                <c:pt idx="278">
                  <c:v>99.159944151411722</c:v>
                </c:pt>
                <c:pt idx="279">
                  <c:v>99.159944151411722</c:v>
                </c:pt>
                <c:pt idx="280">
                  <c:v>99.159944151411722</c:v>
                </c:pt>
                <c:pt idx="281">
                  <c:v>99.159944151411722</c:v>
                </c:pt>
                <c:pt idx="282">
                  <c:v>99.159944151411722</c:v>
                </c:pt>
                <c:pt idx="283">
                  <c:v>99.159944151411722</c:v>
                </c:pt>
                <c:pt idx="284">
                  <c:v>99.159944151411722</c:v>
                </c:pt>
                <c:pt idx="285">
                  <c:v>99.159944151411722</c:v>
                </c:pt>
                <c:pt idx="286">
                  <c:v>99.159944151411722</c:v>
                </c:pt>
                <c:pt idx="287">
                  <c:v>99.159944151411722</c:v>
                </c:pt>
                <c:pt idx="288">
                  <c:v>99.159944151411722</c:v>
                </c:pt>
                <c:pt idx="289">
                  <c:v>99.159944151411722</c:v>
                </c:pt>
                <c:pt idx="290">
                  <c:v>99.159944151411722</c:v>
                </c:pt>
                <c:pt idx="291">
                  <c:v>99.159944151411722</c:v>
                </c:pt>
                <c:pt idx="292">
                  <c:v>99.159944151411722</c:v>
                </c:pt>
                <c:pt idx="293">
                  <c:v>99.159944151411722</c:v>
                </c:pt>
                <c:pt idx="294">
                  <c:v>99.159944151411722</c:v>
                </c:pt>
                <c:pt idx="295">
                  <c:v>99.159944151411722</c:v>
                </c:pt>
                <c:pt idx="296">
                  <c:v>99.159944151411722</c:v>
                </c:pt>
                <c:pt idx="297">
                  <c:v>99.159944151411722</c:v>
                </c:pt>
                <c:pt idx="298">
                  <c:v>99.159944151411722</c:v>
                </c:pt>
                <c:pt idx="299">
                  <c:v>99.159944151411722</c:v>
                </c:pt>
                <c:pt idx="300">
                  <c:v>99.159944151411722</c:v>
                </c:pt>
                <c:pt idx="301">
                  <c:v>99.159944151411722</c:v>
                </c:pt>
                <c:pt idx="302">
                  <c:v>99.159944151411722</c:v>
                </c:pt>
                <c:pt idx="303">
                  <c:v>99.159944151411722</c:v>
                </c:pt>
                <c:pt idx="304">
                  <c:v>99.159944151411722</c:v>
                </c:pt>
                <c:pt idx="305">
                  <c:v>99.159944151411722</c:v>
                </c:pt>
                <c:pt idx="306">
                  <c:v>99.159944151411722</c:v>
                </c:pt>
                <c:pt idx="307">
                  <c:v>99.159944151411722</c:v>
                </c:pt>
                <c:pt idx="308">
                  <c:v>99.159944151411722</c:v>
                </c:pt>
                <c:pt idx="309">
                  <c:v>99.159944151411722</c:v>
                </c:pt>
                <c:pt idx="310">
                  <c:v>99.159944151411722</c:v>
                </c:pt>
                <c:pt idx="311">
                  <c:v>99.159944151411722</c:v>
                </c:pt>
                <c:pt idx="312">
                  <c:v>99.159944151411722</c:v>
                </c:pt>
                <c:pt idx="313">
                  <c:v>99.159944151411722</c:v>
                </c:pt>
                <c:pt idx="314">
                  <c:v>99.159944151411722</c:v>
                </c:pt>
                <c:pt idx="315">
                  <c:v>99.159944151411722</c:v>
                </c:pt>
                <c:pt idx="316">
                  <c:v>99.159944151411722</c:v>
                </c:pt>
                <c:pt idx="317">
                  <c:v>99.159944151411722</c:v>
                </c:pt>
                <c:pt idx="318">
                  <c:v>99.159944151411722</c:v>
                </c:pt>
                <c:pt idx="319">
                  <c:v>99.159944151411722</c:v>
                </c:pt>
                <c:pt idx="320">
                  <c:v>99.159944151411722</c:v>
                </c:pt>
                <c:pt idx="321">
                  <c:v>99.159944151411722</c:v>
                </c:pt>
                <c:pt idx="322">
                  <c:v>99.159944151411722</c:v>
                </c:pt>
                <c:pt idx="323">
                  <c:v>99.159944151411722</c:v>
                </c:pt>
                <c:pt idx="324">
                  <c:v>99.159944151411722</c:v>
                </c:pt>
                <c:pt idx="325">
                  <c:v>99.159944151411722</c:v>
                </c:pt>
                <c:pt idx="326">
                  <c:v>99.159944151411722</c:v>
                </c:pt>
                <c:pt idx="327">
                  <c:v>99.159944151411722</c:v>
                </c:pt>
                <c:pt idx="328">
                  <c:v>99.159944151411722</c:v>
                </c:pt>
                <c:pt idx="329">
                  <c:v>99.159944151411722</c:v>
                </c:pt>
                <c:pt idx="330">
                  <c:v>99.159944151411722</c:v>
                </c:pt>
                <c:pt idx="331">
                  <c:v>99.159944151411722</c:v>
                </c:pt>
                <c:pt idx="332">
                  <c:v>99.159944151411722</c:v>
                </c:pt>
                <c:pt idx="333">
                  <c:v>99.159944151411722</c:v>
                </c:pt>
                <c:pt idx="334">
                  <c:v>99.159944151411722</c:v>
                </c:pt>
                <c:pt idx="335">
                  <c:v>99.159944151411722</c:v>
                </c:pt>
                <c:pt idx="336">
                  <c:v>99.159944151411722</c:v>
                </c:pt>
                <c:pt idx="337">
                  <c:v>99.159944151411722</c:v>
                </c:pt>
                <c:pt idx="338">
                  <c:v>99.159944151411722</c:v>
                </c:pt>
                <c:pt idx="339">
                  <c:v>99.159944151411722</c:v>
                </c:pt>
                <c:pt idx="340">
                  <c:v>99.159944151411722</c:v>
                </c:pt>
                <c:pt idx="341">
                  <c:v>99.159944151411722</c:v>
                </c:pt>
                <c:pt idx="342">
                  <c:v>99.159944151411722</c:v>
                </c:pt>
                <c:pt idx="343">
                  <c:v>99.159944151411722</c:v>
                </c:pt>
                <c:pt idx="344">
                  <c:v>99.159944151411722</c:v>
                </c:pt>
                <c:pt idx="345">
                  <c:v>99.159944151411722</c:v>
                </c:pt>
                <c:pt idx="346">
                  <c:v>99.159944151411722</c:v>
                </c:pt>
                <c:pt idx="347">
                  <c:v>99.159944151411722</c:v>
                </c:pt>
                <c:pt idx="348">
                  <c:v>99.159944151411722</c:v>
                </c:pt>
                <c:pt idx="349">
                  <c:v>99.159944151411722</c:v>
                </c:pt>
                <c:pt idx="350">
                  <c:v>99.159944151411722</c:v>
                </c:pt>
                <c:pt idx="351">
                  <c:v>99.159944151411722</c:v>
                </c:pt>
                <c:pt idx="352">
                  <c:v>99.159944151411722</c:v>
                </c:pt>
                <c:pt idx="353">
                  <c:v>99.159944151411722</c:v>
                </c:pt>
                <c:pt idx="354">
                  <c:v>99.159944151411722</c:v>
                </c:pt>
                <c:pt idx="355">
                  <c:v>99.159944151411722</c:v>
                </c:pt>
                <c:pt idx="356">
                  <c:v>99.159944151411722</c:v>
                </c:pt>
                <c:pt idx="357">
                  <c:v>99.159944151411722</c:v>
                </c:pt>
                <c:pt idx="358">
                  <c:v>99.159944151411722</c:v>
                </c:pt>
                <c:pt idx="359">
                  <c:v>99.159944151411722</c:v>
                </c:pt>
                <c:pt idx="360">
                  <c:v>99.159944151411722</c:v>
                </c:pt>
                <c:pt idx="361">
                  <c:v>99.159944151411722</c:v>
                </c:pt>
                <c:pt idx="362">
                  <c:v>99.159944151411722</c:v>
                </c:pt>
                <c:pt idx="363">
                  <c:v>99.159944151411722</c:v>
                </c:pt>
                <c:pt idx="364">
                  <c:v>99.159944151411722</c:v>
                </c:pt>
                <c:pt idx="365">
                  <c:v>99.159944151411722</c:v>
                </c:pt>
                <c:pt idx="366">
                  <c:v>99.159944151411722</c:v>
                </c:pt>
                <c:pt idx="367">
                  <c:v>99.159944151411722</c:v>
                </c:pt>
                <c:pt idx="368">
                  <c:v>99.159944151411722</c:v>
                </c:pt>
                <c:pt idx="369">
                  <c:v>99.159944151411722</c:v>
                </c:pt>
                <c:pt idx="370">
                  <c:v>99.159944151411722</c:v>
                </c:pt>
                <c:pt idx="371">
                  <c:v>99.159944151411722</c:v>
                </c:pt>
                <c:pt idx="372">
                  <c:v>99.159944151411722</c:v>
                </c:pt>
                <c:pt idx="373">
                  <c:v>99.159944151411722</c:v>
                </c:pt>
                <c:pt idx="374">
                  <c:v>99.159944151411722</c:v>
                </c:pt>
                <c:pt idx="375">
                  <c:v>99.159944151411722</c:v>
                </c:pt>
                <c:pt idx="376">
                  <c:v>99.159944151411722</c:v>
                </c:pt>
                <c:pt idx="377">
                  <c:v>99.159944151411722</c:v>
                </c:pt>
                <c:pt idx="378">
                  <c:v>99.159944151411722</c:v>
                </c:pt>
                <c:pt idx="379">
                  <c:v>99.159944151411722</c:v>
                </c:pt>
                <c:pt idx="380">
                  <c:v>99.159944151411722</c:v>
                </c:pt>
                <c:pt idx="381">
                  <c:v>99.159944151411722</c:v>
                </c:pt>
                <c:pt idx="382">
                  <c:v>99.159944151411722</c:v>
                </c:pt>
                <c:pt idx="383">
                  <c:v>99.159944151411722</c:v>
                </c:pt>
                <c:pt idx="384">
                  <c:v>99.159944151411722</c:v>
                </c:pt>
                <c:pt idx="385">
                  <c:v>99.159944151411722</c:v>
                </c:pt>
                <c:pt idx="386">
                  <c:v>99.159944151411722</c:v>
                </c:pt>
                <c:pt idx="387">
                  <c:v>99.159944151411722</c:v>
                </c:pt>
                <c:pt idx="388">
                  <c:v>99.159944151411722</c:v>
                </c:pt>
                <c:pt idx="389">
                  <c:v>99.159944151411722</c:v>
                </c:pt>
                <c:pt idx="390">
                  <c:v>99.159944151411722</c:v>
                </c:pt>
                <c:pt idx="391">
                  <c:v>99.159944151411722</c:v>
                </c:pt>
                <c:pt idx="392">
                  <c:v>99.159944151411722</c:v>
                </c:pt>
                <c:pt idx="393">
                  <c:v>99.159944151411722</c:v>
                </c:pt>
                <c:pt idx="394">
                  <c:v>99.159944151411722</c:v>
                </c:pt>
                <c:pt idx="395">
                  <c:v>99.159944151411722</c:v>
                </c:pt>
                <c:pt idx="396">
                  <c:v>99.159944151411722</c:v>
                </c:pt>
                <c:pt idx="397">
                  <c:v>99.159944151411722</c:v>
                </c:pt>
                <c:pt idx="398">
                  <c:v>99.159944151411722</c:v>
                </c:pt>
                <c:pt idx="399">
                  <c:v>99.159944151411722</c:v>
                </c:pt>
                <c:pt idx="400">
                  <c:v>99.159944151411722</c:v>
                </c:pt>
                <c:pt idx="401">
                  <c:v>99.159944151411722</c:v>
                </c:pt>
                <c:pt idx="402">
                  <c:v>99.159944151411722</c:v>
                </c:pt>
                <c:pt idx="403">
                  <c:v>99.159944151411722</c:v>
                </c:pt>
                <c:pt idx="404">
                  <c:v>99.159944151411722</c:v>
                </c:pt>
                <c:pt idx="405">
                  <c:v>99.159944151411722</c:v>
                </c:pt>
                <c:pt idx="406">
                  <c:v>99.159944151411722</c:v>
                </c:pt>
                <c:pt idx="407">
                  <c:v>99.159944151411722</c:v>
                </c:pt>
                <c:pt idx="408">
                  <c:v>99.159944151411722</c:v>
                </c:pt>
                <c:pt idx="409">
                  <c:v>99.159944151411722</c:v>
                </c:pt>
                <c:pt idx="410">
                  <c:v>99.159944151411722</c:v>
                </c:pt>
                <c:pt idx="411">
                  <c:v>99.159944151411722</c:v>
                </c:pt>
                <c:pt idx="412">
                  <c:v>99.159944151411722</c:v>
                </c:pt>
                <c:pt idx="413">
                  <c:v>99.159944151411722</c:v>
                </c:pt>
                <c:pt idx="414">
                  <c:v>99.159944151411722</c:v>
                </c:pt>
                <c:pt idx="415">
                  <c:v>99.159944151411722</c:v>
                </c:pt>
                <c:pt idx="416">
                  <c:v>99.159944151411722</c:v>
                </c:pt>
                <c:pt idx="417">
                  <c:v>99.159944151411722</c:v>
                </c:pt>
                <c:pt idx="418">
                  <c:v>99.159944151411722</c:v>
                </c:pt>
                <c:pt idx="419">
                  <c:v>99.159944151411722</c:v>
                </c:pt>
                <c:pt idx="420">
                  <c:v>99.159944151411722</c:v>
                </c:pt>
                <c:pt idx="421">
                  <c:v>99.159944151411722</c:v>
                </c:pt>
                <c:pt idx="422">
                  <c:v>99.159944151411722</c:v>
                </c:pt>
                <c:pt idx="423">
                  <c:v>99.159944151411722</c:v>
                </c:pt>
                <c:pt idx="424">
                  <c:v>99.159944151411722</c:v>
                </c:pt>
                <c:pt idx="425">
                  <c:v>99.159944151411722</c:v>
                </c:pt>
                <c:pt idx="426">
                  <c:v>99.159944151411722</c:v>
                </c:pt>
                <c:pt idx="427">
                  <c:v>99.159944151411722</c:v>
                </c:pt>
                <c:pt idx="428">
                  <c:v>99.159944151411722</c:v>
                </c:pt>
                <c:pt idx="429">
                  <c:v>99.159944151411722</c:v>
                </c:pt>
                <c:pt idx="430">
                  <c:v>99.159944151411722</c:v>
                </c:pt>
                <c:pt idx="431">
                  <c:v>99.159944151411722</c:v>
                </c:pt>
                <c:pt idx="432">
                  <c:v>99.159944151411722</c:v>
                </c:pt>
                <c:pt idx="433">
                  <c:v>99.159944151411722</c:v>
                </c:pt>
                <c:pt idx="434">
                  <c:v>99.159944151411722</c:v>
                </c:pt>
                <c:pt idx="435">
                  <c:v>99.159944151411722</c:v>
                </c:pt>
                <c:pt idx="436">
                  <c:v>99.159944151411722</c:v>
                </c:pt>
                <c:pt idx="437">
                  <c:v>99.159944151411722</c:v>
                </c:pt>
                <c:pt idx="438">
                  <c:v>99.159944151411722</c:v>
                </c:pt>
                <c:pt idx="439">
                  <c:v>99.159944151411722</c:v>
                </c:pt>
                <c:pt idx="440">
                  <c:v>99.159944151411722</c:v>
                </c:pt>
                <c:pt idx="441">
                  <c:v>99.159944151411722</c:v>
                </c:pt>
                <c:pt idx="442">
                  <c:v>99.159944151411722</c:v>
                </c:pt>
                <c:pt idx="443">
                  <c:v>99.159944151411722</c:v>
                </c:pt>
                <c:pt idx="444">
                  <c:v>99.159944151411722</c:v>
                </c:pt>
                <c:pt idx="445">
                  <c:v>99.159944151411722</c:v>
                </c:pt>
                <c:pt idx="446">
                  <c:v>99.159944151411722</c:v>
                </c:pt>
                <c:pt idx="447">
                  <c:v>99.159944151411722</c:v>
                </c:pt>
                <c:pt idx="448">
                  <c:v>99.159944151411722</c:v>
                </c:pt>
                <c:pt idx="449">
                  <c:v>99.159944151411722</c:v>
                </c:pt>
                <c:pt idx="450">
                  <c:v>99.159944151411722</c:v>
                </c:pt>
                <c:pt idx="451">
                  <c:v>99.159944151411722</c:v>
                </c:pt>
                <c:pt idx="452">
                  <c:v>99.159944151411722</c:v>
                </c:pt>
                <c:pt idx="453">
                  <c:v>99.159944151411722</c:v>
                </c:pt>
                <c:pt idx="454">
                  <c:v>99.159944151411722</c:v>
                </c:pt>
                <c:pt idx="455">
                  <c:v>99.159944151411722</c:v>
                </c:pt>
                <c:pt idx="456">
                  <c:v>99.159944151411722</c:v>
                </c:pt>
                <c:pt idx="457">
                  <c:v>99.159944151411722</c:v>
                </c:pt>
                <c:pt idx="458">
                  <c:v>99.159944151411722</c:v>
                </c:pt>
                <c:pt idx="459">
                  <c:v>99.159944151411722</c:v>
                </c:pt>
                <c:pt idx="460">
                  <c:v>99.159944151411722</c:v>
                </c:pt>
                <c:pt idx="461">
                  <c:v>99.159944151411722</c:v>
                </c:pt>
                <c:pt idx="462">
                  <c:v>99.159944151411722</c:v>
                </c:pt>
                <c:pt idx="463">
                  <c:v>99.159944151411722</c:v>
                </c:pt>
                <c:pt idx="464">
                  <c:v>99.159944151411722</c:v>
                </c:pt>
                <c:pt idx="465">
                  <c:v>99.159944151411722</c:v>
                </c:pt>
                <c:pt idx="466">
                  <c:v>99.159944151411722</c:v>
                </c:pt>
                <c:pt idx="467">
                  <c:v>99.159944151411722</c:v>
                </c:pt>
                <c:pt idx="468">
                  <c:v>99.159944151411722</c:v>
                </c:pt>
                <c:pt idx="469">
                  <c:v>99.159944151411722</c:v>
                </c:pt>
                <c:pt idx="470">
                  <c:v>99.159944151411722</c:v>
                </c:pt>
                <c:pt idx="471">
                  <c:v>99.159944151411722</c:v>
                </c:pt>
                <c:pt idx="472">
                  <c:v>99.159944151411722</c:v>
                </c:pt>
                <c:pt idx="473">
                  <c:v>99.159944151411722</c:v>
                </c:pt>
                <c:pt idx="474">
                  <c:v>99.159944151411722</c:v>
                </c:pt>
                <c:pt idx="475">
                  <c:v>99.159944151411722</c:v>
                </c:pt>
                <c:pt idx="476">
                  <c:v>99.159944151411722</c:v>
                </c:pt>
                <c:pt idx="477">
                  <c:v>99.159944151411722</c:v>
                </c:pt>
                <c:pt idx="478">
                  <c:v>99.159944151411722</c:v>
                </c:pt>
                <c:pt idx="479">
                  <c:v>99.159944151411722</c:v>
                </c:pt>
                <c:pt idx="480">
                  <c:v>99.159944151411722</c:v>
                </c:pt>
                <c:pt idx="481">
                  <c:v>99.159944151411722</c:v>
                </c:pt>
                <c:pt idx="482">
                  <c:v>99.159944151411722</c:v>
                </c:pt>
                <c:pt idx="483">
                  <c:v>99.159944151411722</c:v>
                </c:pt>
                <c:pt idx="484">
                  <c:v>99.159944151411722</c:v>
                </c:pt>
                <c:pt idx="485">
                  <c:v>99.159944151411722</c:v>
                </c:pt>
                <c:pt idx="486">
                  <c:v>99.159944151411722</c:v>
                </c:pt>
                <c:pt idx="487">
                  <c:v>99.159944151411722</c:v>
                </c:pt>
                <c:pt idx="488">
                  <c:v>99.159944151411722</c:v>
                </c:pt>
                <c:pt idx="489">
                  <c:v>99.159944151411722</c:v>
                </c:pt>
                <c:pt idx="490">
                  <c:v>99.159944151411722</c:v>
                </c:pt>
                <c:pt idx="491">
                  <c:v>99.159944151411722</c:v>
                </c:pt>
                <c:pt idx="492">
                  <c:v>99.159944151411722</c:v>
                </c:pt>
                <c:pt idx="493">
                  <c:v>99.159944151411722</c:v>
                </c:pt>
                <c:pt idx="494">
                  <c:v>99.159944151411722</c:v>
                </c:pt>
                <c:pt idx="495">
                  <c:v>99.159944151411722</c:v>
                </c:pt>
                <c:pt idx="496">
                  <c:v>99.159944151411722</c:v>
                </c:pt>
                <c:pt idx="497">
                  <c:v>99.159944151411722</c:v>
                </c:pt>
                <c:pt idx="498">
                  <c:v>99.159944151411722</c:v>
                </c:pt>
                <c:pt idx="499">
                  <c:v>99.159944151411722</c:v>
                </c:pt>
                <c:pt idx="500">
                  <c:v>99.159944151411722</c:v>
                </c:pt>
                <c:pt idx="501">
                  <c:v>99.159944151411722</c:v>
                </c:pt>
                <c:pt idx="502">
                  <c:v>99.159944151411722</c:v>
                </c:pt>
                <c:pt idx="503">
                  <c:v>99.159944151411722</c:v>
                </c:pt>
                <c:pt idx="504">
                  <c:v>99.159944151411722</c:v>
                </c:pt>
                <c:pt idx="505">
                  <c:v>99.159944151411722</c:v>
                </c:pt>
                <c:pt idx="506">
                  <c:v>99.159944151411722</c:v>
                </c:pt>
                <c:pt idx="507">
                  <c:v>99.159944151411722</c:v>
                </c:pt>
                <c:pt idx="508">
                  <c:v>99.159944151411722</c:v>
                </c:pt>
                <c:pt idx="509">
                  <c:v>99.159944151411722</c:v>
                </c:pt>
                <c:pt idx="510">
                  <c:v>99.159944151411722</c:v>
                </c:pt>
                <c:pt idx="511">
                  <c:v>99.159944151411722</c:v>
                </c:pt>
                <c:pt idx="512">
                  <c:v>99.159944151411722</c:v>
                </c:pt>
                <c:pt idx="513">
                  <c:v>99.159944151411722</c:v>
                </c:pt>
                <c:pt idx="514">
                  <c:v>99.159944151411722</c:v>
                </c:pt>
                <c:pt idx="515">
                  <c:v>99.159944151411722</c:v>
                </c:pt>
                <c:pt idx="516">
                  <c:v>99.159944151411722</c:v>
                </c:pt>
                <c:pt idx="517">
                  <c:v>99.159944151411722</c:v>
                </c:pt>
                <c:pt idx="518">
                  <c:v>99.159944151411722</c:v>
                </c:pt>
                <c:pt idx="519">
                  <c:v>99.159944151411722</c:v>
                </c:pt>
                <c:pt idx="520">
                  <c:v>99.159944151411722</c:v>
                </c:pt>
                <c:pt idx="521">
                  <c:v>99.159944151411722</c:v>
                </c:pt>
                <c:pt idx="522">
                  <c:v>99.159944151411722</c:v>
                </c:pt>
                <c:pt idx="523">
                  <c:v>99.159944151411722</c:v>
                </c:pt>
                <c:pt idx="524">
                  <c:v>99.159944151411722</c:v>
                </c:pt>
                <c:pt idx="525">
                  <c:v>99.159944151411722</c:v>
                </c:pt>
                <c:pt idx="526">
                  <c:v>99.159944151411722</c:v>
                </c:pt>
                <c:pt idx="527">
                  <c:v>99.159944151411722</c:v>
                </c:pt>
                <c:pt idx="528">
                  <c:v>99.159944151411722</c:v>
                </c:pt>
                <c:pt idx="529">
                  <c:v>99.159944151411722</c:v>
                </c:pt>
                <c:pt idx="530">
                  <c:v>99.159944151411722</c:v>
                </c:pt>
                <c:pt idx="531">
                  <c:v>99.159944151411722</c:v>
                </c:pt>
                <c:pt idx="532">
                  <c:v>99.159944151411722</c:v>
                </c:pt>
                <c:pt idx="533">
                  <c:v>99.159944151411722</c:v>
                </c:pt>
                <c:pt idx="534">
                  <c:v>99.159944151411722</c:v>
                </c:pt>
                <c:pt idx="535">
                  <c:v>99.159944151411722</c:v>
                </c:pt>
                <c:pt idx="536">
                  <c:v>99.159944151411722</c:v>
                </c:pt>
                <c:pt idx="537">
                  <c:v>99.159944151411722</c:v>
                </c:pt>
                <c:pt idx="538">
                  <c:v>99.159944151411722</c:v>
                </c:pt>
                <c:pt idx="539">
                  <c:v>99.159944151411722</c:v>
                </c:pt>
                <c:pt idx="540">
                  <c:v>99.159944151411722</c:v>
                </c:pt>
                <c:pt idx="541">
                  <c:v>99.159944151411722</c:v>
                </c:pt>
                <c:pt idx="542">
                  <c:v>99.159944151411722</c:v>
                </c:pt>
                <c:pt idx="543">
                  <c:v>99.159944151411722</c:v>
                </c:pt>
                <c:pt idx="544">
                  <c:v>99.159944151411722</c:v>
                </c:pt>
                <c:pt idx="545">
                  <c:v>99.159944151411722</c:v>
                </c:pt>
                <c:pt idx="546">
                  <c:v>99.159944151411722</c:v>
                </c:pt>
                <c:pt idx="547">
                  <c:v>99.159944151411722</c:v>
                </c:pt>
                <c:pt idx="548">
                  <c:v>99.159944151411722</c:v>
                </c:pt>
                <c:pt idx="549">
                  <c:v>99.159944151411722</c:v>
                </c:pt>
                <c:pt idx="550">
                  <c:v>99.159944151411722</c:v>
                </c:pt>
                <c:pt idx="551">
                  <c:v>99.159944151411722</c:v>
                </c:pt>
                <c:pt idx="552">
                  <c:v>99.159944151411722</c:v>
                </c:pt>
                <c:pt idx="553">
                  <c:v>99.159944151411722</c:v>
                </c:pt>
                <c:pt idx="554">
                  <c:v>99.159944151411722</c:v>
                </c:pt>
                <c:pt idx="555">
                  <c:v>99.159944151411722</c:v>
                </c:pt>
                <c:pt idx="556">
                  <c:v>99.159944151411722</c:v>
                </c:pt>
                <c:pt idx="557">
                  <c:v>99.159944151411722</c:v>
                </c:pt>
                <c:pt idx="558">
                  <c:v>99.159944151411722</c:v>
                </c:pt>
                <c:pt idx="559">
                  <c:v>99.159944151411722</c:v>
                </c:pt>
                <c:pt idx="560">
                  <c:v>99.159944151411722</c:v>
                </c:pt>
                <c:pt idx="561">
                  <c:v>99.159944151411722</c:v>
                </c:pt>
                <c:pt idx="562">
                  <c:v>99.159944151411722</c:v>
                </c:pt>
                <c:pt idx="563">
                  <c:v>99.159944151411722</c:v>
                </c:pt>
                <c:pt idx="564">
                  <c:v>99.159944151411722</c:v>
                </c:pt>
                <c:pt idx="565">
                  <c:v>99.159944151411722</c:v>
                </c:pt>
                <c:pt idx="566">
                  <c:v>99.159944151411722</c:v>
                </c:pt>
                <c:pt idx="567">
                  <c:v>99.159944151411722</c:v>
                </c:pt>
                <c:pt idx="568">
                  <c:v>99.159944151411722</c:v>
                </c:pt>
                <c:pt idx="569">
                  <c:v>99.159944151411722</c:v>
                </c:pt>
                <c:pt idx="570">
                  <c:v>99.159944151411722</c:v>
                </c:pt>
                <c:pt idx="571">
                  <c:v>99.159944151411722</c:v>
                </c:pt>
                <c:pt idx="572">
                  <c:v>99.159944151411722</c:v>
                </c:pt>
                <c:pt idx="573">
                  <c:v>99.159944151411722</c:v>
                </c:pt>
                <c:pt idx="574">
                  <c:v>99.159944151411722</c:v>
                </c:pt>
                <c:pt idx="575">
                  <c:v>99.159944151411722</c:v>
                </c:pt>
                <c:pt idx="576">
                  <c:v>99.159944151411722</c:v>
                </c:pt>
                <c:pt idx="577">
                  <c:v>99.159944151411722</c:v>
                </c:pt>
                <c:pt idx="578">
                  <c:v>99.159944151411722</c:v>
                </c:pt>
                <c:pt idx="579">
                  <c:v>99.159944151411722</c:v>
                </c:pt>
                <c:pt idx="580">
                  <c:v>99.159944151411722</c:v>
                </c:pt>
                <c:pt idx="581">
                  <c:v>99.159944151411722</c:v>
                </c:pt>
                <c:pt idx="582">
                  <c:v>99.159944151411722</c:v>
                </c:pt>
                <c:pt idx="583">
                  <c:v>99.159944151411722</c:v>
                </c:pt>
                <c:pt idx="584">
                  <c:v>99.159944151411722</c:v>
                </c:pt>
                <c:pt idx="585">
                  <c:v>99.159944151411722</c:v>
                </c:pt>
                <c:pt idx="586">
                  <c:v>99.159944151411722</c:v>
                </c:pt>
                <c:pt idx="587">
                  <c:v>99.159944151411722</c:v>
                </c:pt>
                <c:pt idx="588">
                  <c:v>99.159944151411722</c:v>
                </c:pt>
                <c:pt idx="589">
                  <c:v>99.159944151411722</c:v>
                </c:pt>
                <c:pt idx="590">
                  <c:v>99.159944151411722</c:v>
                </c:pt>
                <c:pt idx="591">
                  <c:v>99.159944151411722</c:v>
                </c:pt>
                <c:pt idx="592">
                  <c:v>99.159944151411722</c:v>
                </c:pt>
                <c:pt idx="593">
                  <c:v>99.159944151411722</c:v>
                </c:pt>
                <c:pt idx="594">
                  <c:v>99.159944151411722</c:v>
                </c:pt>
                <c:pt idx="595">
                  <c:v>99.159944151411722</c:v>
                </c:pt>
                <c:pt idx="596">
                  <c:v>99.159944151411722</c:v>
                </c:pt>
                <c:pt idx="597">
                  <c:v>99.159944151411722</c:v>
                </c:pt>
                <c:pt idx="598">
                  <c:v>99.159944151411722</c:v>
                </c:pt>
                <c:pt idx="599">
                  <c:v>99.159944151411722</c:v>
                </c:pt>
                <c:pt idx="600">
                  <c:v>99.159944151411722</c:v>
                </c:pt>
                <c:pt idx="601">
                  <c:v>99.159944151411722</c:v>
                </c:pt>
                <c:pt idx="602">
                  <c:v>99.159944151411722</c:v>
                </c:pt>
                <c:pt idx="603">
                  <c:v>99.159944151411722</c:v>
                </c:pt>
                <c:pt idx="604">
                  <c:v>99.159944151411722</c:v>
                </c:pt>
                <c:pt idx="605">
                  <c:v>99.159944151411722</c:v>
                </c:pt>
                <c:pt idx="606">
                  <c:v>99.159944151411722</c:v>
                </c:pt>
                <c:pt idx="607">
                  <c:v>99.159944151411722</c:v>
                </c:pt>
                <c:pt idx="608">
                  <c:v>99.159944151411722</c:v>
                </c:pt>
                <c:pt idx="609">
                  <c:v>99.159944151411722</c:v>
                </c:pt>
                <c:pt idx="610">
                  <c:v>99.159944151411722</c:v>
                </c:pt>
                <c:pt idx="611">
                  <c:v>99.159944151411722</c:v>
                </c:pt>
                <c:pt idx="612">
                  <c:v>99.159944151411722</c:v>
                </c:pt>
                <c:pt idx="613">
                  <c:v>99.159944151411722</c:v>
                </c:pt>
                <c:pt idx="614">
                  <c:v>99.159944151411722</c:v>
                </c:pt>
                <c:pt idx="615">
                  <c:v>99.159944151411722</c:v>
                </c:pt>
                <c:pt idx="616">
                  <c:v>99.159944151411722</c:v>
                </c:pt>
                <c:pt idx="617">
                  <c:v>99.159944151411722</c:v>
                </c:pt>
                <c:pt idx="618">
                  <c:v>99.159944151411722</c:v>
                </c:pt>
                <c:pt idx="619">
                  <c:v>99.159944151411722</c:v>
                </c:pt>
                <c:pt idx="620">
                  <c:v>99.159944151411722</c:v>
                </c:pt>
                <c:pt idx="621">
                  <c:v>99.159944151411722</c:v>
                </c:pt>
                <c:pt idx="622">
                  <c:v>99.159944151411722</c:v>
                </c:pt>
                <c:pt idx="623">
                  <c:v>99.159944151411722</c:v>
                </c:pt>
                <c:pt idx="624">
                  <c:v>99.159944151411722</c:v>
                </c:pt>
                <c:pt idx="625">
                  <c:v>99.159944151411722</c:v>
                </c:pt>
                <c:pt idx="626">
                  <c:v>99.159944151411722</c:v>
                </c:pt>
                <c:pt idx="627">
                  <c:v>99.159944151411722</c:v>
                </c:pt>
                <c:pt idx="628">
                  <c:v>99.159944151411722</c:v>
                </c:pt>
                <c:pt idx="629">
                  <c:v>99.159944151411722</c:v>
                </c:pt>
                <c:pt idx="630">
                  <c:v>99.159944151411722</c:v>
                </c:pt>
                <c:pt idx="631">
                  <c:v>99.159944151411722</c:v>
                </c:pt>
                <c:pt idx="632">
                  <c:v>99.159944151411722</c:v>
                </c:pt>
                <c:pt idx="633">
                  <c:v>99.159944151411722</c:v>
                </c:pt>
                <c:pt idx="634">
                  <c:v>99.159944151411722</c:v>
                </c:pt>
                <c:pt idx="635">
                  <c:v>99.159944151411722</c:v>
                </c:pt>
                <c:pt idx="636">
                  <c:v>99.159944151411722</c:v>
                </c:pt>
                <c:pt idx="637">
                  <c:v>99.159944151411722</c:v>
                </c:pt>
                <c:pt idx="638">
                  <c:v>99.159944151411722</c:v>
                </c:pt>
                <c:pt idx="639">
                  <c:v>99.159944151411722</c:v>
                </c:pt>
                <c:pt idx="640">
                  <c:v>99.159944151411722</c:v>
                </c:pt>
                <c:pt idx="641">
                  <c:v>99.159944151411722</c:v>
                </c:pt>
                <c:pt idx="642">
                  <c:v>99.159944151411722</c:v>
                </c:pt>
                <c:pt idx="643">
                  <c:v>99.159944151411722</c:v>
                </c:pt>
                <c:pt idx="644">
                  <c:v>99.159944151411722</c:v>
                </c:pt>
                <c:pt idx="645">
                  <c:v>99.159944151411722</c:v>
                </c:pt>
                <c:pt idx="646">
                  <c:v>99.159944151411722</c:v>
                </c:pt>
                <c:pt idx="647">
                  <c:v>99.159944151411722</c:v>
                </c:pt>
                <c:pt idx="648">
                  <c:v>99.159944151411722</c:v>
                </c:pt>
                <c:pt idx="649">
                  <c:v>99.159944151411722</c:v>
                </c:pt>
                <c:pt idx="650">
                  <c:v>99.159944151411722</c:v>
                </c:pt>
                <c:pt idx="651">
                  <c:v>99.159944151411722</c:v>
                </c:pt>
                <c:pt idx="652">
                  <c:v>99.159944151411722</c:v>
                </c:pt>
                <c:pt idx="653">
                  <c:v>99.159944151411722</c:v>
                </c:pt>
                <c:pt idx="654">
                  <c:v>99.159944151411722</c:v>
                </c:pt>
                <c:pt idx="655">
                  <c:v>99.159944151411722</c:v>
                </c:pt>
                <c:pt idx="656">
                  <c:v>99.159944151411722</c:v>
                </c:pt>
                <c:pt idx="657">
                  <c:v>99.159944151411722</c:v>
                </c:pt>
                <c:pt idx="658">
                  <c:v>99.159944151411722</c:v>
                </c:pt>
                <c:pt idx="659">
                  <c:v>99.159944151411722</c:v>
                </c:pt>
                <c:pt idx="660">
                  <c:v>99.159944151411722</c:v>
                </c:pt>
                <c:pt idx="661">
                  <c:v>99.159944151411722</c:v>
                </c:pt>
                <c:pt idx="662">
                  <c:v>99.159944151411722</c:v>
                </c:pt>
                <c:pt idx="663">
                  <c:v>99.159944151411722</c:v>
                </c:pt>
                <c:pt idx="664">
                  <c:v>99.159944151411722</c:v>
                </c:pt>
                <c:pt idx="665">
                  <c:v>99.159944151411722</c:v>
                </c:pt>
                <c:pt idx="666">
                  <c:v>99.159944151411722</c:v>
                </c:pt>
                <c:pt idx="667">
                  <c:v>99.159944151411722</c:v>
                </c:pt>
                <c:pt idx="668">
                  <c:v>99.159944151411722</c:v>
                </c:pt>
                <c:pt idx="669">
                  <c:v>99.159944151411722</c:v>
                </c:pt>
                <c:pt idx="670">
                  <c:v>99.159944151411722</c:v>
                </c:pt>
                <c:pt idx="671">
                  <c:v>99.159944151411722</c:v>
                </c:pt>
                <c:pt idx="672">
                  <c:v>99.159944151411722</c:v>
                </c:pt>
                <c:pt idx="673">
                  <c:v>99.159944151411722</c:v>
                </c:pt>
                <c:pt idx="674">
                  <c:v>99.159944151411722</c:v>
                </c:pt>
                <c:pt idx="675">
                  <c:v>99.159944151411722</c:v>
                </c:pt>
                <c:pt idx="676">
                  <c:v>99.159944151411722</c:v>
                </c:pt>
                <c:pt idx="677">
                  <c:v>99.159944151411722</c:v>
                </c:pt>
                <c:pt idx="678">
                  <c:v>99.159944151411722</c:v>
                </c:pt>
                <c:pt idx="679">
                  <c:v>99.159944151411722</c:v>
                </c:pt>
                <c:pt idx="680">
                  <c:v>99.159944151411722</c:v>
                </c:pt>
                <c:pt idx="681">
                  <c:v>99.159944151411722</c:v>
                </c:pt>
                <c:pt idx="682">
                  <c:v>99.159944151411722</c:v>
                </c:pt>
                <c:pt idx="683">
                  <c:v>99.159944151411722</c:v>
                </c:pt>
                <c:pt idx="684">
                  <c:v>99.159944151411722</c:v>
                </c:pt>
                <c:pt idx="685">
                  <c:v>99.159944151411722</c:v>
                </c:pt>
                <c:pt idx="686">
                  <c:v>99.159944151411722</c:v>
                </c:pt>
                <c:pt idx="687">
                  <c:v>99.159944151411722</c:v>
                </c:pt>
                <c:pt idx="688">
                  <c:v>99.159944151411722</c:v>
                </c:pt>
                <c:pt idx="689">
                  <c:v>99.159944151411722</c:v>
                </c:pt>
                <c:pt idx="690">
                  <c:v>99.159944151411722</c:v>
                </c:pt>
                <c:pt idx="691">
                  <c:v>99.159944151411722</c:v>
                </c:pt>
                <c:pt idx="692">
                  <c:v>99.159944151411722</c:v>
                </c:pt>
                <c:pt idx="693">
                  <c:v>99.159944151411722</c:v>
                </c:pt>
                <c:pt idx="694">
                  <c:v>99.159944151411722</c:v>
                </c:pt>
                <c:pt idx="695">
                  <c:v>99.159944151411722</c:v>
                </c:pt>
                <c:pt idx="696">
                  <c:v>99.159944151411722</c:v>
                </c:pt>
                <c:pt idx="697">
                  <c:v>99.159944151411722</c:v>
                </c:pt>
                <c:pt idx="698">
                  <c:v>99.159944151411722</c:v>
                </c:pt>
                <c:pt idx="699">
                  <c:v>99.159944151411722</c:v>
                </c:pt>
                <c:pt idx="700">
                  <c:v>99.159944151411722</c:v>
                </c:pt>
                <c:pt idx="701">
                  <c:v>99.159944151411722</c:v>
                </c:pt>
                <c:pt idx="702">
                  <c:v>99.159944151411722</c:v>
                </c:pt>
                <c:pt idx="703">
                  <c:v>99.159944151411722</c:v>
                </c:pt>
                <c:pt idx="704">
                  <c:v>99.159944151411722</c:v>
                </c:pt>
                <c:pt idx="705">
                  <c:v>99.159944151411722</c:v>
                </c:pt>
                <c:pt idx="706">
                  <c:v>99.159944151411722</c:v>
                </c:pt>
                <c:pt idx="707">
                  <c:v>99.159944151411722</c:v>
                </c:pt>
                <c:pt idx="708">
                  <c:v>99.159944151411722</c:v>
                </c:pt>
                <c:pt idx="709">
                  <c:v>99.159944151411722</c:v>
                </c:pt>
                <c:pt idx="710">
                  <c:v>99.159944151411722</c:v>
                </c:pt>
                <c:pt idx="711">
                  <c:v>99.159944151411722</c:v>
                </c:pt>
                <c:pt idx="712">
                  <c:v>99.159944151411722</c:v>
                </c:pt>
                <c:pt idx="713">
                  <c:v>99.159944151411722</c:v>
                </c:pt>
                <c:pt idx="714">
                  <c:v>99.159944151411722</c:v>
                </c:pt>
                <c:pt idx="715">
                  <c:v>99.159944151411722</c:v>
                </c:pt>
                <c:pt idx="716">
                  <c:v>99.159944151411722</c:v>
                </c:pt>
                <c:pt idx="717">
                  <c:v>99.159944151411722</c:v>
                </c:pt>
                <c:pt idx="718">
                  <c:v>99.159944151411722</c:v>
                </c:pt>
                <c:pt idx="719">
                  <c:v>99.159944151411722</c:v>
                </c:pt>
                <c:pt idx="720">
                  <c:v>99.159944151411722</c:v>
                </c:pt>
                <c:pt idx="721">
                  <c:v>99.159944151411722</c:v>
                </c:pt>
                <c:pt idx="722">
                  <c:v>99.159944151411722</c:v>
                </c:pt>
                <c:pt idx="723">
                  <c:v>99.159944151411722</c:v>
                </c:pt>
                <c:pt idx="724">
                  <c:v>99.159944151411722</c:v>
                </c:pt>
                <c:pt idx="725">
                  <c:v>99.159944151411722</c:v>
                </c:pt>
                <c:pt idx="726">
                  <c:v>99.159944151411722</c:v>
                </c:pt>
                <c:pt idx="727">
                  <c:v>99.159944151411722</c:v>
                </c:pt>
                <c:pt idx="728">
                  <c:v>99.159944151411722</c:v>
                </c:pt>
                <c:pt idx="729">
                  <c:v>99.159944151411722</c:v>
                </c:pt>
                <c:pt idx="730">
                  <c:v>99.159944151411722</c:v>
                </c:pt>
                <c:pt idx="731">
                  <c:v>99.159944151411722</c:v>
                </c:pt>
                <c:pt idx="732">
                  <c:v>99.159944151411722</c:v>
                </c:pt>
                <c:pt idx="733">
                  <c:v>99.159944151411722</c:v>
                </c:pt>
                <c:pt idx="734">
                  <c:v>99.159944151411722</c:v>
                </c:pt>
                <c:pt idx="735">
                  <c:v>99.159944151411722</c:v>
                </c:pt>
                <c:pt idx="736">
                  <c:v>99.159944151411722</c:v>
                </c:pt>
                <c:pt idx="737">
                  <c:v>99.159944151411722</c:v>
                </c:pt>
                <c:pt idx="738">
                  <c:v>99.159944151411722</c:v>
                </c:pt>
                <c:pt idx="739">
                  <c:v>99.159944151411722</c:v>
                </c:pt>
                <c:pt idx="740">
                  <c:v>99.159944151411722</c:v>
                </c:pt>
                <c:pt idx="741">
                  <c:v>99.159944151411722</c:v>
                </c:pt>
                <c:pt idx="742">
                  <c:v>99.159944151411722</c:v>
                </c:pt>
                <c:pt idx="743">
                  <c:v>99.159944151411722</c:v>
                </c:pt>
                <c:pt idx="744">
                  <c:v>99.159944151411722</c:v>
                </c:pt>
                <c:pt idx="745">
                  <c:v>99.159944151411722</c:v>
                </c:pt>
                <c:pt idx="746">
                  <c:v>99.159944151411722</c:v>
                </c:pt>
                <c:pt idx="747">
                  <c:v>99.159944151411722</c:v>
                </c:pt>
                <c:pt idx="748">
                  <c:v>99.159944151411722</c:v>
                </c:pt>
                <c:pt idx="749">
                  <c:v>99.159944151411722</c:v>
                </c:pt>
                <c:pt idx="750">
                  <c:v>99.159944151411722</c:v>
                </c:pt>
                <c:pt idx="751">
                  <c:v>99.159944151411722</c:v>
                </c:pt>
                <c:pt idx="752">
                  <c:v>99.159944151411722</c:v>
                </c:pt>
                <c:pt idx="753">
                  <c:v>99.159944151411722</c:v>
                </c:pt>
                <c:pt idx="754">
                  <c:v>99.159944151411722</c:v>
                </c:pt>
                <c:pt idx="755">
                  <c:v>99.159944151411722</c:v>
                </c:pt>
                <c:pt idx="756">
                  <c:v>99.159944151411722</c:v>
                </c:pt>
                <c:pt idx="757">
                  <c:v>99.159944151411722</c:v>
                </c:pt>
                <c:pt idx="758">
                  <c:v>99.159944151411722</c:v>
                </c:pt>
                <c:pt idx="759">
                  <c:v>99.159944151411722</c:v>
                </c:pt>
                <c:pt idx="760">
                  <c:v>99.159944151411722</c:v>
                </c:pt>
                <c:pt idx="761">
                  <c:v>99.159944151411722</c:v>
                </c:pt>
                <c:pt idx="762">
                  <c:v>99.159944151411722</c:v>
                </c:pt>
                <c:pt idx="763">
                  <c:v>99.159944151411722</c:v>
                </c:pt>
                <c:pt idx="764">
                  <c:v>99.159944151411722</c:v>
                </c:pt>
                <c:pt idx="765">
                  <c:v>99.159944151411722</c:v>
                </c:pt>
                <c:pt idx="766">
                  <c:v>99.159944151411722</c:v>
                </c:pt>
                <c:pt idx="767">
                  <c:v>99.159944151411722</c:v>
                </c:pt>
                <c:pt idx="768">
                  <c:v>99.159944151411722</c:v>
                </c:pt>
                <c:pt idx="769">
                  <c:v>99.159944151411722</c:v>
                </c:pt>
                <c:pt idx="770">
                  <c:v>99.159944151411722</c:v>
                </c:pt>
                <c:pt idx="771">
                  <c:v>99.159944151411722</c:v>
                </c:pt>
                <c:pt idx="772">
                  <c:v>99.159944151411722</c:v>
                </c:pt>
                <c:pt idx="773">
                  <c:v>99.159944151411722</c:v>
                </c:pt>
                <c:pt idx="774">
                  <c:v>99.159944151411722</c:v>
                </c:pt>
                <c:pt idx="775">
                  <c:v>99.159944151411722</c:v>
                </c:pt>
                <c:pt idx="776">
                  <c:v>99.159944151411722</c:v>
                </c:pt>
                <c:pt idx="777">
                  <c:v>99.159944151411722</c:v>
                </c:pt>
                <c:pt idx="778">
                  <c:v>99.159944151411722</c:v>
                </c:pt>
                <c:pt idx="779">
                  <c:v>99.159944151411722</c:v>
                </c:pt>
                <c:pt idx="780">
                  <c:v>99.159944151411722</c:v>
                </c:pt>
                <c:pt idx="781">
                  <c:v>99.159944151411722</c:v>
                </c:pt>
                <c:pt idx="782">
                  <c:v>99.159944151411722</c:v>
                </c:pt>
                <c:pt idx="783">
                  <c:v>99.159944151411722</c:v>
                </c:pt>
                <c:pt idx="784">
                  <c:v>99.159944151411722</c:v>
                </c:pt>
                <c:pt idx="785">
                  <c:v>99.159944151411722</c:v>
                </c:pt>
                <c:pt idx="786">
                  <c:v>99.159944151411722</c:v>
                </c:pt>
                <c:pt idx="787">
                  <c:v>99.159944151411722</c:v>
                </c:pt>
                <c:pt idx="788">
                  <c:v>99.159944151411722</c:v>
                </c:pt>
                <c:pt idx="789">
                  <c:v>99.159944151411722</c:v>
                </c:pt>
                <c:pt idx="790">
                  <c:v>99.159944151411722</c:v>
                </c:pt>
                <c:pt idx="791">
                  <c:v>99.159944151411722</c:v>
                </c:pt>
                <c:pt idx="792">
                  <c:v>99.159944151411722</c:v>
                </c:pt>
                <c:pt idx="793">
                  <c:v>99.159944151411722</c:v>
                </c:pt>
                <c:pt idx="794">
                  <c:v>99.159944151411722</c:v>
                </c:pt>
                <c:pt idx="795">
                  <c:v>99.159944151411722</c:v>
                </c:pt>
                <c:pt idx="796">
                  <c:v>99.159944151411722</c:v>
                </c:pt>
                <c:pt idx="797">
                  <c:v>99.159944151411722</c:v>
                </c:pt>
                <c:pt idx="798">
                  <c:v>99.159944151411722</c:v>
                </c:pt>
                <c:pt idx="799">
                  <c:v>99.159944151411722</c:v>
                </c:pt>
                <c:pt idx="800">
                  <c:v>99.159944151411722</c:v>
                </c:pt>
                <c:pt idx="801">
                  <c:v>99.159944151411722</c:v>
                </c:pt>
                <c:pt idx="802">
                  <c:v>99.159944151411722</c:v>
                </c:pt>
                <c:pt idx="803">
                  <c:v>99.159944151411722</c:v>
                </c:pt>
                <c:pt idx="804">
                  <c:v>99.159944151411722</c:v>
                </c:pt>
                <c:pt idx="805">
                  <c:v>99.159944151411722</c:v>
                </c:pt>
                <c:pt idx="806">
                  <c:v>99.159944151411722</c:v>
                </c:pt>
                <c:pt idx="807">
                  <c:v>99.159944151411722</c:v>
                </c:pt>
                <c:pt idx="808">
                  <c:v>99.159944151411722</c:v>
                </c:pt>
                <c:pt idx="809">
                  <c:v>99.159944151411722</c:v>
                </c:pt>
                <c:pt idx="810">
                  <c:v>99.159944151411722</c:v>
                </c:pt>
                <c:pt idx="811">
                  <c:v>99.159944151411722</c:v>
                </c:pt>
                <c:pt idx="812">
                  <c:v>99.159944151411722</c:v>
                </c:pt>
                <c:pt idx="813">
                  <c:v>99.159944151411722</c:v>
                </c:pt>
                <c:pt idx="814">
                  <c:v>99.159944151411722</c:v>
                </c:pt>
                <c:pt idx="815">
                  <c:v>99.159944151411722</c:v>
                </c:pt>
                <c:pt idx="816">
                  <c:v>99.159944151411722</c:v>
                </c:pt>
                <c:pt idx="817">
                  <c:v>99.159944151411722</c:v>
                </c:pt>
                <c:pt idx="818">
                  <c:v>99.159944151411722</c:v>
                </c:pt>
                <c:pt idx="819">
                  <c:v>99.159944151411722</c:v>
                </c:pt>
                <c:pt idx="820">
                  <c:v>99.159944151411722</c:v>
                </c:pt>
                <c:pt idx="821">
                  <c:v>99.159944151411722</c:v>
                </c:pt>
                <c:pt idx="822">
                  <c:v>99.159944151411722</c:v>
                </c:pt>
                <c:pt idx="823">
                  <c:v>99.159944151411722</c:v>
                </c:pt>
                <c:pt idx="824">
                  <c:v>99.159944151411722</c:v>
                </c:pt>
                <c:pt idx="825">
                  <c:v>99.159944151411722</c:v>
                </c:pt>
                <c:pt idx="826">
                  <c:v>99.159944151411722</c:v>
                </c:pt>
                <c:pt idx="827">
                  <c:v>99.159944151411722</c:v>
                </c:pt>
                <c:pt idx="828">
                  <c:v>99.159944151411722</c:v>
                </c:pt>
                <c:pt idx="829">
                  <c:v>99.159944151411722</c:v>
                </c:pt>
                <c:pt idx="830">
                  <c:v>99.159944151411722</c:v>
                </c:pt>
                <c:pt idx="831">
                  <c:v>99.159944151411722</c:v>
                </c:pt>
                <c:pt idx="832">
                  <c:v>99.159944151411722</c:v>
                </c:pt>
                <c:pt idx="833">
                  <c:v>99.159944151411722</c:v>
                </c:pt>
                <c:pt idx="834">
                  <c:v>99.159944151411722</c:v>
                </c:pt>
                <c:pt idx="835">
                  <c:v>99.159944151411722</c:v>
                </c:pt>
                <c:pt idx="836">
                  <c:v>99.159944151411722</c:v>
                </c:pt>
                <c:pt idx="837">
                  <c:v>99.159944151411722</c:v>
                </c:pt>
                <c:pt idx="838">
                  <c:v>99.159944151411722</c:v>
                </c:pt>
                <c:pt idx="839">
                  <c:v>99.159944151411722</c:v>
                </c:pt>
                <c:pt idx="840">
                  <c:v>99.159944151411722</c:v>
                </c:pt>
                <c:pt idx="841">
                  <c:v>99.159944151411722</c:v>
                </c:pt>
                <c:pt idx="842">
                  <c:v>99.159944151411722</c:v>
                </c:pt>
                <c:pt idx="843">
                  <c:v>99.159944151411722</c:v>
                </c:pt>
                <c:pt idx="844">
                  <c:v>99.159944151411722</c:v>
                </c:pt>
                <c:pt idx="845">
                  <c:v>99.159944151411722</c:v>
                </c:pt>
                <c:pt idx="846">
                  <c:v>99.159944151411722</c:v>
                </c:pt>
                <c:pt idx="847">
                  <c:v>99.159944151411722</c:v>
                </c:pt>
                <c:pt idx="848">
                  <c:v>99.159944151411722</c:v>
                </c:pt>
                <c:pt idx="849">
                  <c:v>99.159944151411722</c:v>
                </c:pt>
                <c:pt idx="850">
                  <c:v>99.159944151411722</c:v>
                </c:pt>
                <c:pt idx="851">
                  <c:v>99.159944151411722</c:v>
                </c:pt>
                <c:pt idx="852">
                  <c:v>99.159944151411722</c:v>
                </c:pt>
                <c:pt idx="853">
                  <c:v>99.159944151411722</c:v>
                </c:pt>
                <c:pt idx="854">
                  <c:v>99.159944151411722</c:v>
                </c:pt>
                <c:pt idx="855">
                  <c:v>99.159944151411722</c:v>
                </c:pt>
                <c:pt idx="856">
                  <c:v>99.159944151411722</c:v>
                </c:pt>
                <c:pt idx="857">
                  <c:v>99.159944151411722</c:v>
                </c:pt>
                <c:pt idx="858">
                  <c:v>99.159944151411722</c:v>
                </c:pt>
                <c:pt idx="859">
                  <c:v>99.159944151411722</c:v>
                </c:pt>
                <c:pt idx="860">
                  <c:v>99.159944151411722</c:v>
                </c:pt>
                <c:pt idx="861">
                  <c:v>99.159944151411722</c:v>
                </c:pt>
                <c:pt idx="862">
                  <c:v>99.159944151411722</c:v>
                </c:pt>
                <c:pt idx="863">
                  <c:v>99.159944151411722</c:v>
                </c:pt>
                <c:pt idx="864">
                  <c:v>99.159944151411722</c:v>
                </c:pt>
                <c:pt idx="865">
                  <c:v>99.159944151411722</c:v>
                </c:pt>
                <c:pt idx="866">
                  <c:v>99.159944151411722</c:v>
                </c:pt>
                <c:pt idx="867">
                  <c:v>99.159944151411722</c:v>
                </c:pt>
                <c:pt idx="868">
                  <c:v>99.159944151411722</c:v>
                </c:pt>
                <c:pt idx="869">
                  <c:v>99.159944151411722</c:v>
                </c:pt>
                <c:pt idx="870">
                  <c:v>99.159944151411722</c:v>
                </c:pt>
                <c:pt idx="871">
                  <c:v>99.159944151411722</c:v>
                </c:pt>
                <c:pt idx="872">
                  <c:v>99.159944151411722</c:v>
                </c:pt>
                <c:pt idx="873">
                  <c:v>99.159944151411722</c:v>
                </c:pt>
                <c:pt idx="874">
                  <c:v>99.159944151411722</c:v>
                </c:pt>
                <c:pt idx="875">
                  <c:v>99.159944151411722</c:v>
                </c:pt>
                <c:pt idx="876">
                  <c:v>99.159944151411722</c:v>
                </c:pt>
                <c:pt idx="877">
                  <c:v>99.159944151411722</c:v>
                </c:pt>
                <c:pt idx="878">
                  <c:v>99.159944151411722</c:v>
                </c:pt>
                <c:pt idx="879">
                  <c:v>99.159944151411722</c:v>
                </c:pt>
                <c:pt idx="880">
                  <c:v>99.159944151411722</c:v>
                </c:pt>
                <c:pt idx="881">
                  <c:v>99.159944151411722</c:v>
                </c:pt>
                <c:pt idx="882">
                  <c:v>99.159944151411722</c:v>
                </c:pt>
                <c:pt idx="883">
                  <c:v>99.159944151411722</c:v>
                </c:pt>
                <c:pt idx="884">
                  <c:v>99.159944151411722</c:v>
                </c:pt>
                <c:pt idx="885">
                  <c:v>99.159944151411722</c:v>
                </c:pt>
                <c:pt idx="886">
                  <c:v>99.159944151411722</c:v>
                </c:pt>
                <c:pt idx="887">
                  <c:v>99.159944151411722</c:v>
                </c:pt>
                <c:pt idx="888">
                  <c:v>99.159944151411722</c:v>
                </c:pt>
                <c:pt idx="889">
                  <c:v>99.159944151411722</c:v>
                </c:pt>
                <c:pt idx="890">
                  <c:v>99.159944151411722</c:v>
                </c:pt>
                <c:pt idx="891">
                  <c:v>99.159944151411722</c:v>
                </c:pt>
                <c:pt idx="892">
                  <c:v>99.159944151411722</c:v>
                </c:pt>
                <c:pt idx="893">
                  <c:v>99.159944151411722</c:v>
                </c:pt>
                <c:pt idx="894">
                  <c:v>99.159944151411722</c:v>
                </c:pt>
                <c:pt idx="895">
                  <c:v>99.159944151411722</c:v>
                </c:pt>
                <c:pt idx="896">
                  <c:v>99.159944151411722</c:v>
                </c:pt>
                <c:pt idx="897">
                  <c:v>99.159944151411722</c:v>
                </c:pt>
                <c:pt idx="898">
                  <c:v>99.159944151411722</c:v>
                </c:pt>
                <c:pt idx="899">
                  <c:v>99.159944151411722</c:v>
                </c:pt>
                <c:pt idx="900">
                  <c:v>99.159944151411722</c:v>
                </c:pt>
                <c:pt idx="901">
                  <c:v>99.159944151411722</c:v>
                </c:pt>
                <c:pt idx="902">
                  <c:v>99.159944151411722</c:v>
                </c:pt>
                <c:pt idx="903">
                  <c:v>99.159944151411722</c:v>
                </c:pt>
                <c:pt idx="904">
                  <c:v>99.159944151411722</c:v>
                </c:pt>
                <c:pt idx="905">
                  <c:v>99.159944151411722</c:v>
                </c:pt>
                <c:pt idx="906">
                  <c:v>99.159944151411722</c:v>
                </c:pt>
                <c:pt idx="907">
                  <c:v>99.159944151411722</c:v>
                </c:pt>
                <c:pt idx="908">
                  <c:v>99.159944151411722</c:v>
                </c:pt>
                <c:pt idx="909">
                  <c:v>99.159944151411722</c:v>
                </c:pt>
                <c:pt idx="910">
                  <c:v>99.159944151411722</c:v>
                </c:pt>
                <c:pt idx="911">
                  <c:v>99.159944151411722</c:v>
                </c:pt>
                <c:pt idx="912">
                  <c:v>99.159944151411722</c:v>
                </c:pt>
                <c:pt idx="913">
                  <c:v>99.159944151411722</c:v>
                </c:pt>
                <c:pt idx="914">
                  <c:v>99.159944151411722</c:v>
                </c:pt>
                <c:pt idx="915">
                  <c:v>99.159944151411722</c:v>
                </c:pt>
                <c:pt idx="916">
                  <c:v>99.159944151411722</c:v>
                </c:pt>
                <c:pt idx="917">
                  <c:v>99.159944151411722</c:v>
                </c:pt>
                <c:pt idx="918">
                  <c:v>99.159944151411722</c:v>
                </c:pt>
                <c:pt idx="919">
                  <c:v>99.159944151411722</c:v>
                </c:pt>
                <c:pt idx="920">
                  <c:v>99.159944151411722</c:v>
                </c:pt>
                <c:pt idx="921">
                  <c:v>99.159944151411722</c:v>
                </c:pt>
                <c:pt idx="922">
                  <c:v>99.159944151411722</c:v>
                </c:pt>
                <c:pt idx="923">
                  <c:v>99.159944151411722</c:v>
                </c:pt>
                <c:pt idx="924">
                  <c:v>99.159944151411722</c:v>
                </c:pt>
                <c:pt idx="925">
                  <c:v>99.159944151411722</c:v>
                </c:pt>
                <c:pt idx="926">
                  <c:v>99.159944151411722</c:v>
                </c:pt>
                <c:pt idx="927">
                  <c:v>99.159944151411722</c:v>
                </c:pt>
                <c:pt idx="928">
                  <c:v>99.159944151411722</c:v>
                </c:pt>
                <c:pt idx="929">
                  <c:v>99.159944151411722</c:v>
                </c:pt>
                <c:pt idx="930">
                  <c:v>99.159944151411722</c:v>
                </c:pt>
                <c:pt idx="931">
                  <c:v>99.159944151411722</c:v>
                </c:pt>
                <c:pt idx="932">
                  <c:v>99.159944151411722</c:v>
                </c:pt>
                <c:pt idx="933">
                  <c:v>99.159944151411722</c:v>
                </c:pt>
                <c:pt idx="934">
                  <c:v>99.159944151411722</c:v>
                </c:pt>
                <c:pt idx="935">
                  <c:v>99.159944151411722</c:v>
                </c:pt>
                <c:pt idx="936">
                  <c:v>99.159944151411722</c:v>
                </c:pt>
                <c:pt idx="937">
                  <c:v>99.159944151411722</c:v>
                </c:pt>
                <c:pt idx="938">
                  <c:v>99.159944151411722</c:v>
                </c:pt>
                <c:pt idx="939">
                  <c:v>99.159944151411722</c:v>
                </c:pt>
                <c:pt idx="940">
                  <c:v>99.159944151411722</c:v>
                </c:pt>
                <c:pt idx="941">
                  <c:v>99.159944151411722</c:v>
                </c:pt>
                <c:pt idx="942">
                  <c:v>99.159944151411722</c:v>
                </c:pt>
                <c:pt idx="943">
                  <c:v>99.159944151411722</c:v>
                </c:pt>
                <c:pt idx="944">
                  <c:v>99.159944151411722</c:v>
                </c:pt>
                <c:pt idx="945">
                  <c:v>99.159944151411722</c:v>
                </c:pt>
                <c:pt idx="946">
                  <c:v>99.159944151411722</c:v>
                </c:pt>
                <c:pt idx="947">
                  <c:v>99.159944151411722</c:v>
                </c:pt>
                <c:pt idx="948">
                  <c:v>99.159944151411722</c:v>
                </c:pt>
                <c:pt idx="949">
                  <c:v>99.159944151411722</c:v>
                </c:pt>
                <c:pt idx="950">
                  <c:v>99.159944151411722</c:v>
                </c:pt>
                <c:pt idx="951">
                  <c:v>99.159944151411722</c:v>
                </c:pt>
                <c:pt idx="952">
                  <c:v>99.159944151411722</c:v>
                </c:pt>
                <c:pt idx="953">
                  <c:v>99.159944151411722</c:v>
                </c:pt>
                <c:pt idx="954">
                  <c:v>99.159944151411722</c:v>
                </c:pt>
                <c:pt idx="955">
                  <c:v>99.159944151411722</c:v>
                </c:pt>
                <c:pt idx="956">
                  <c:v>99.159944151411722</c:v>
                </c:pt>
                <c:pt idx="957">
                  <c:v>99.159944151411722</c:v>
                </c:pt>
                <c:pt idx="958">
                  <c:v>99.159944151411722</c:v>
                </c:pt>
                <c:pt idx="959">
                  <c:v>99.159944151411722</c:v>
                </c:pt>
                <c:pt idx="960">
                  <c:v>99.159944151411722</c:v>
                </c:pt>
                <c:pt idx="961">
                  <c:v>99.159944151411722</c:v>
                </c:pt>
                <c:pt idx="962">
                  <c:v>99.159944151411722</c:v>
                </c:pt>
                <c:pt idx="963">
                  <c:v>99.159944151411722</c:v>
                </c:pt>
                <c:pt idx="964">
                  <c:v>99.159944151411722</c:v>
                </c:pt>
                <c:pt idx="965">
                  <c:v>99.159944151411722</c:v>
                </c:pt>
                <c:pt idx="966">
                  <c:v>99.159944151411722</c:v>
                </c:pt>
                <c:pt idx="967">
                  <c:v>99.159944151411722</c:v>
                </c:pt>
                <c:pt idx="968">
                  <c:v>99.159944151411722</c:v>
                </c:pt>
                <c:pt idx="969">
                  <c:v>99.159944151411722</c:v>
                </c:pt>
                <c:pt idx="970">
                  <c:v>99.159944151411722</c:v>
                </c:pt>
                <c:pt idx="971">
                  <c:v>99.159944151411722</c:v>
                </c:pt>
                <c:pt idx="972">
                  <c:v>99.159944151411722</c:v>
                </c:pt>
                <c:pt idx="973">
                  <c:v>99.159944151411722</c:v>
                </c:pt>
                <c:pt idx="974">
                  <c:v>99.159944151411722</c:v>
                </c:pt>
                <c:pt idx="975">
                  <c:v>99.159944151411722</c:v>
                </c:pt>
                <c:pt idx="976">
                  <c:v>99.159944151411722</c:v>
                </c:pt>
                <c:pt idx="977">
                  <c:v>99.159944151411722</c:v>
                </c:pt>
                <c:pt idx="978">
                  <c:v>99.159944151411722</c:v>
                </c:pt>
                <c:pt idx="979">
                  <c:v>99.159944151411722</c:v>
                </c:pt>
                <c:pt idx="980">
                  <c:v>99.159944151411722</c:v>
                </c:pt>
                <c:pt idx="981">
                  <c:v>99.159944151411722</c:v>
                </c:pt>
                <c:pt idx="982">
                  <c:v>99.159944151411722</c:v>
                </c:pt>
                <c:pt idx="983">
                  <c:v>99.159944151411722</c:v>
                </c:pt>
                <c:pt idx="984">
                  <c:v>99.159944151411722</c:v>
                </c:pt>
                <c:pt idx="985">
                  <c:v>99.159944151411722</c:v>
                </c:pt>
                <c:pt idx="986">
                  <c:v>99.159944151411722</c:v>
                </c:pt>
                <c:pt idx="987">
                  <c:v>99.159944151411722</c:v>
                </c:pt>
                <c:pt idx="988">
                  <c:v>99.159944151411722</c:v>
                </c:pt>
                <c:pt idx="989">
                  <c:v>99.159944151411722</c:v>
                </c:pt>
                <c:pt idx="990">
                  <c:v>99.159944151411722</c:v>
                </c:pt>
                <c:pt idx="991">
                  <c:v>99.159944151411722</c:v>
                </c:pt>
                <c:pt idx="992">
                  <c:v>99.159944151411722</c:v>
                </c:pt>
                <c:pt idx="993">
                  <c:v>99.159944151411722</c:v>
                </c:pt>
                <c:pt idx="994">
                  <c:v>99.159944151411722</c:v>
                </c:pt>
                <c:pt idx="995">
                  <c:v>99.159944151411722</c:v>
                </c:pt>
                <c:pt idx="996">
                  <c:v>99.159944151411722</c:v>
                </c:pt>
                <c:pt idx="997">
                  <c:v>99.159944151411722</c:v>
                </c:pt>
                <c:pt idx="998">
                  <c:v>99.159944151411722</c:v>
                </c:pt>
                <c:pt idx="999">
                  <c:v>99.159944151411722</c:v>
                </c:pt>
                <c:pt idx="1000">
                  <c:v>99.159944151411722</c:v>
                </c:pt>
                <c:pt idx="1001">
                  <c:v>99.159944151411722</c:v>
                </c:pt>
                <c:pt idx="1002">
                  <c:v>99.159944151411722</c:v>
                </c:pt>
                <c:pt idx="1003">
                  <c:v>99.159944151411722</c:v>
                </c:pt>
                <c:pt idx="1004">
                  <c:v>99.159944151411722</c:v>
                </c:pt>
                <c:pt idx="1005">
                  <c:v>99.159944151411722</c:v>
                </c:pt>
                <c:pt idx="1006">
                  <c:v>99.159944151411722</c:v>
                </c:pt>
                <c:pt idx="1007">
                  <c:v>99.159944151411722</c:v>
                </c:pt>
                <c:pt idx="1008">
                  <c:v>99.159944151411722</c:v>
                </c:pt>
                <c:pt idx="1009">
                  <c:v>99.159944151411722</c:v>
                </c:pt>
                <c:pt idx="1010">
                  <c:v>99.159944151411722</c:v>
                </c:pt>
                <c:pt idx="1011">
                  <c:v>99.159944151411722</c:v>
                </c:pt>
                <c:pt idx="1012">
                  <c:v>99.159944151411722</c:v>
                </c:pt>
                <c:pt idx="1013">
                  <c:v>99.159944151411722</c:v>
                </c:pt>
                <c:pt idx="1014">
                  <c:v>99.159944151411722</c:v>
                </c:pt>
                <c:pt idx="1015">
                  <c:v>99.159944151411722</c:v>
                </c:pt>
                <c:pt idx="1016">
                  <c:v>99.159944151411722</c:v>
                </c:pt>
                <c:pt idx="1017">
                  <c:v>99.159944151411722</c:v>
                </c:pt>
                <c:pt idx="1018">
                  <c:v>99.159944151411722</c:v>
                </c:pt>
                <c:pt idx="1019">
                  <c:v>99.159944151411722</c:v>
                </c:pt>
                <c:pt idx="1020">
                  <c:v>99.159944151411722</c:v>
                </c:pt>
                <c:pt idx="1021">
                  <c:v>99.159944151411722</c:v>
                </c:pt>
                <c:pt idx="1022">
                  <c:v>99.159944151411722</c:v>
                </c:pt>
                <c:pt idx="1023">
                  <c:v>99.159944151411722</c:v>
                </c:pt>
                <c:pt idx="1024">
                  <c:v>99.159944151411722</c:v>
                </c:pt>
                <c:pt idx="1025">
                  <c:v>99.159944151411722</c:v>
                </c:pt>
                <c:pt idx="1026">
                  <c:v>99.159944151411722</c:v>
                </c:pt>
                <c:pt idx="1027">
                  <c:v>99.159944151411722</c:v>
                </c:pt>
                <c:pt idx="1028">
                  <c:v>99.159944151411722</c:v>
                </c:pt>
                <c:pt idx="1029">
                  <c:v>99.159944151411722</c:v>
                </c:pt>
                <c:pt idx="1030">
                  <c:v>99.159944151411722</c:v>
                </c:pt>
                <c:pt idx="1031">
                  <c:v>99.159944151411722</c:v>
                </c:pt>
                <c:pt idx="1032">
                  <c:v>99.159944151411722</c:v>
                </c:pt>
                <c:pt idx="1033">
                  <c:v>99.159944151411722</c:v>
                </c:pt>
                <c:pt idx="1034">
                  <c:v>99.159944151411722</c:v>
                </c:pt>
                <c:pt idx="1035">
                  <c:v>99.159944151411722</c:v>
                </c:pt>
                <c:pt idx="1036">
                  <c:v>99.159944151411722</c:v>
                </c:pt>
                <c:pt idx="1037">
                  <c:v>99.159944151411722</c:v>
                </c:pt>
                <c:pt idx="1038">
                  <c:v>99.159944151411722</c:v>
                </c:pt>
                <c:pt idx="1039">
                  <c:v>99.159944151411722</c:v>
                </c:pt>
                <c:pt idx="1040">
                  <c:v>99.159944151411722</c:v>
                </c:pt>
                <c:pt idx="1041">
                  <c:v>99.159944151411722</c:v>
                </c:pt>
                <c:pt idx="1042">
                  <c:v>99.159944151411722</c:v>
                </c:pt>
                <c:pt idx="1043">
                  <c:v>99.159944151411722</c:v>
                </c:pt>
                <c:pt idx="1044">
                  <c:v>99.159944151411722</c:v>
                </c:pt>
                <c:pt idx="1045">
                  <c:v>99.159944151411722</c:v>
                </c:pt>
                <c:pt idx="1046">
                  <c:v>99.159944151411722</c:v>
                </c:pt>
                <c:pt idx="1047">
                  <c:v>99.159944151411722</c:v>
                </c:pt>
                <c:pt idx="1048">
                  <c:v>99.159944151411722</c:v>
                </c:pt>
                <c:pt idx="1049">
                  <c:v>99.159944151411722</c:v>
                </c:pt>
                <c:pt idx="1050">
                  <c:v>99.159944151411722</c:v>
                </c:pt>
                <c:pt idx="1051">
                  <c:v>99.159944151411722</c:v>
                </c:pt>
                <c:pt idx="1052">
                  <c:v>99.159944151411722</c:v>
                </c:pt>
                <c:pt idx="1053">
                  <c:v>99.159944151411722</c:v>
                </c:pt>
                <c:pt idx="1054">
                  <c:v>99.159944151411722</c:v>
                </c:pt>
                <c:pt idx="1055">
                  <c:v>99.159944151411722</c:v>
                </c:pt>
                <c:pt idx="1056">
                  <c:v>99.159944151411722</c:v>
                </c:pt>
                <c:pt idx="1057">
                  <c:v>99.159944151411722</c:v>
                </c:pt>
                <c:pt idx="1058">
                  <c:v>99.159944151411722</c:v>
                </c:pt>
                <c:pt idx="1059">
                  <c:v>99.159944151411722</c:v>
                </c:pt>
                <c:pt idx="1060">
                  <c:v>99.159944151411722</c:v>
                </c:pt>
                <c:pt idx="1061">
                  <c:v>99.159944151411722</c:v>
                </c:pt>
                <c:pt idx="1062">
                  <c:v>99.159944151411722</c:v>
                </c:pt>
                <c:pt idx="1063">
                  <c:v>99.159944151411722</c:v>
                </c:pt>
                <c:pt idx="1064">
                  <c:v>99.159944151411722</c:v>
                </c:pt>
                <c:pt idx="1065">
                  <c:v>99.159944151411722</c:v>
                </c:pt>
                <c:pt idx="1066">
                  <c:v>99.159944151411722</c:v>
                </c:pt>
                <c:pt idx="1067">
                  <c:v>99.159944151411722</c:v>
                </c:pt>
                <c:pt idx="1068">
                  <c:v>99.159944151411722</c:v>
                </c:pt>
                <c:pt idx="1069">
                  <c:v>99.159944151411722</c:v>
                </c:pt>
                <c:pt idx="1070">
                  <c:v>99.159944151411722</c:v>
                </c:pt>
                <c:pt idx="1071">
                  <c:v>99.159944151411722</c:v>
                </c:pt>
                <c:pt idx="1072">
                  <c:v>99.159944151411722</c:v>
                </c:pt>
                <c:pt idx="1073">
                  <c:v>99.159944151411722</c:v>
                </c:pt>
                <c:pt idx="1074">
                  <c:v>99.159944151411722</c:v>
                </c:pt>
                <c:pt idx="1075">
                  <c:v>99.159944151411722</c:v>
                </c:pt>
                <c:pt idx="1076">
                  <c:v>99.159944151411722</c:v>
                </c:pt>
                <c:pt idx="1077">
                  <c:v>99.159944151411722</c:v>
                </c:pt>
                <c:pt idx="1078">
                  <c:v>99.159944151411722</c:v>
                </c:pt>
                <c:pt idx="1079">
                  <c:v>99.159944151411722</c:v>
                </c:pt>
                <c:pt idx="1080">
                  <c:v>99.159944151411722</c:v>
                </c:pt>
                <c:pt idx="1081">
                  <c:v>99.159944151411722</c:v>
                </c:pt>
                <c:pt idx="1082">
                  <c:v>99.159944151411722</c:v>
                </c:pt>
                <c:pt idx="1083">
                  <c:v>99.159944151411722</c:v>
                </c:pt>
                <c:pt idx="1084">
                  <c:v>99.159944151411722</c:v>
                </c:pt>
                <c:pt idx="1085">
                  <c:v>99.159944151411722</c:v>
                </c:pt>
                <c:pt idx="1086">
                  <c:v>99.159944151411722</c:v>
                </c:pt>
                <c:pt idx="1087">
                  <c:v>99.159944151411722</c:v>
                </c:pt>
                <c:pt idx="1088">
                  <c:v>99.159944151411722</c:v>
                </c:pt>
                <c:pt idx="1089">
                  <c:v>99.159944151411722</c:v>
                </c:pt>
                <c:pt idx="1090">
                  <c:v>99.159944151411722</c:v>
                </c:pt>
                <c:pt idx="1091">
                  <c:v>99.159944151411722</c:v>
                </c:pt>
                <c:pt idx="1092">
                  <c:v>99.159944151411722</c:v>
                </c:pt>
                <c:pt idx="1093">
                  <c:v>99.159944151411722</c:v>
                </c:pt>
                <c:pt idx="1094">
                  <c:v>99.159944151411722</c:v>
                </c:pt>
                <c:pt idx="1095">
                  <c:v>99.159944151411722</c:v>
                </c:pt>
                <c:pt idx="1096">
                  <c:v>99.159944151411722</c:v>
                </c:pt>
                <c:pt idx="1097">
                  <c:v>99.159944151411722</c:v>
                </c:pt>
                <c:pt idx="1098">
                  <c:v>99.159944151411722</c:v>
                </c:pt>
                <c:pt idx="1099">
                  <c:v>99.159944151411722</c:v>
                </c:pt>
                <c:pt idx="1100">
                  <c:v>99.159944151411722</c:v>
                </c:pt>
                <c:pt idx="1101">
                  <c:v>99.159944151411722</c:v>
                </c:pt>
                <c:pt idx="1102">
                  <c:v>99.159944151411722</c:v>
                </c:pt>
                <c:pt idx="1103">
                  <c:v>99.159944151411722</c:v>
                </c:pt>
                <c:pt idx="1104">
                  <c:v>99.159944151411722</c:v>
                </c:pt>
                <c:pt idx="1105">
                  <c:v>99.159944151411722</c:v>
                </c:pt>
                <c:pt idx="1106">
                  <c:v>99.159944151411722</c:v>
                </c:pt>
                <c:pt idx="1107">
                  <c:v>99.159944151411722</c:v>
                </c:pt>
                <c:pt idx="1108">
                  <c:v>99.159944151411722</c:v>
                </c:pt>
                <c:pt idx="1109">
                  <c:v>99.159944151411722</c:v>
                </c:pt>
                <c:pt idx="1110">
                  <c:v>99.159944151411722</c:v>
                </c:pt>
                <c:pt idx="1111">
                  <c:v>99.159944151411722</c:v>
                </c:pt>
                <c:pt idx="1112">
                  <c:v>99.159944151411722</c:v>
                </c:pt>
                <c:pt idx="1113">
                  <c:v>99.159944151411722</c:v>
                </c:pt>
                <c:pt idx="1114">
                  <c:v>99.159944151411722</c:v>
                </c:pt>
                <c:pt idx="1115">
                  <c:v>99.159944151411722</c:v>
                </c:pt>
                <c:pt idx="1116">
                  <c:v>99.159944151411722</c:v>
                </c:pt>
                <c:pt idx="1117">
                  <c:v>99.159944151411722</c:v>
                </c:pt>
                <c:pt idx="1118">
                  <c:v>99.159944151411722</c:v>
                </c:pt>
                <c:pt idx="1119">
                  <c:v>99.159944151411722</c:v>
                </c:pt>
                <c:pt idx="1120">
                  <c:v>99.159944151411722</c:v>
                </c:pt>
                <c:pt idx="1121">
                  <c:v>99.159944151411722</c:v>
                </c:pt>
                <c:pt idx="1122">
                  <c:v>99.159944151411722</c:v>
                </c:pt>
                <c:pt idx="1123">
                  <c:v>99.159944151411722</c:v>
                </c:pt>
                <c:pt idx="1124">
                  <c:v>99.159944151411722</c:v>
                </c:pt>
                <c:pt idx="1125">
                  <c:v>99.159944151411722</c:v>
                </c:pt>
                <c:pt idx="1126">
                  <c:v>99.159944151411722</c:v>
                </c:pt>
                <c:pt idx="1127">
                  <c:v>99.159944151411722</c:v>
                </c:pt>
                <c:pt idx="1128">
                  <c:v>99.159944151411722</c:v>
                </c:pt>
                <c:pt idx="1129">
                  <c:v>99.159944151411722</c:v>
                </c:pt>
                <c:pt idx="1130">
                  <c:v>99.159944151411722</c:v>
                </c:pt>
                <c:pt idx="1131">
                  <c:v>99.159944151411722</c:v>
                </c:pt>
                <c:pt idx="1132">
                  <c:v>99.159944151411722</c:v>
                </c:pt>
                <c:pt idx="1133">
                  <c:v>99.159944151411722</c:v>
                </c:pt>
                <c:pt idx="1134">
                  <c:v>99.159944151411722</c:v>
                </c:pt>
                <c:pt idx="1135">
                  <c:v>99.159944151411722</c:v>
                </c:pt>
                <c:pt idx="1136">
                  <c:v>99.159944151411722</c:v>
                </c:pt>
                <c:pt idx="1137">
                  <c:v>99.159944151411722</c:v>
                </c:pt>
                <c:pt idx="1138">
                  <c:v>99.159944151411722</c:v>
                </c:pt>
                <c:pt idx="1139">
                  <c:v>99.159944151411722</c:v>
                </c:pt>
                <c:pt idx="1140">
                  <c:v>99.159944151411722</c:v>
                </c:pt>
                <c:pt idx="1141">
                  <c:v>99.159944151411722</c:v>
                </c:pt>
                <c:pt idx="1142">
                  <c:v>99.159944151411722</c:v>
                </c:pt>
                <c:pt idx="1143">
                  <c:v>99.159944151411722</c:v>
                </c:pt>
                <c:pt idx="1144">
                  <c:v>99.159944151411722</c:v>
                </c:pt>
                <c:pt idx="1145">
                  <c:v>99.159944151411722</c:v>
                </c:pt>
                <c:pt idx="1146">
                  <c:v>99.159944151411722</c:v>
                </c:pt>
                <c:pt idx="1147">
                  <c:v>99.159944151411722</c:v>
                </c:pt>
                <c:pt idx="1148">
                  <c:v>99.159944151411722</c:v>
                </c:pt>
                <c:pt idx="1149">
                  <c:v>99.159944151411722</c:v>
                </c:pt>
                <c:pt idx="1150">
                  <c:v>99.159944151411722</c:v>
                </c:pt>
                <c:pt idx="1151">
                  <c:v>99.159944151411722</c:v>
                </c:pt>
                <c:pt idx="1152">
                  <c:v>99.159944151411722</c:v>
                </c:pt>
                <c:pt idx="1153">
                  <c:v>99.159944151411722</c:v>
                </c:pt>
                <c:pt idx="1154">
                  <c:v>99.159944151411722</c:v>
                </c:pt>
                <c:pt idx="1155">
                  <c:v>99.159944151411722</c:v>
                </c:pt>
                <c:pt idx="1156">
                  <c:v>99.159944151411722</c:v>
                </c:pt>
                <c:pt idx="1157">
                  <c:v>99.159944151411722</c:v>
                </c:pt>
                <c:pt idx="1158">
                  <c:v>99.159944151411722</c:v>
                </c:pt>
                <c:pt idx="1159">
                  <c:v>99.159944151411722</c:v>
                </c:pt>
                <c:pt idx="1160">
                  <c:v>99.159944151411722</c:v>
                </c:pt>
                <c:pt idx="1161">
                  <c:v>99.159944151411722</c:v>
                </c:pt>
                <c:pt idx="1162">
                  <c:v>99.159944151411722</c:v>
                </c:pt>
                <c:pt idx="1163">
                  <c:v>99.159944151411722</c:v>
                </c:pt>
                <c:pt idx="1164">
                  <c:v>99.159944151411722</c:v>
                </c:pt>
                <c:pt idx="1165">
                  <c:v>99.159944151411722</c:v>
                </c:pt>
                <c:pt idx="1166">
                  <c:v>99.159944151411722</c:v>
                </c:pt>
                <c:pt idx="1167">
                  <c:v>99.159944151411722</c:v>
                </c:pt>
                <c:pt idx="1168">
                  <c:v>99.159944151411722</c:v>
                </c:pt>
                <c:pt idx="1169">
                  <c:v>99.159944151411722</c:v>
                </c:pt>
                <c:pt idx="1170">
                  <c:v>99.159944151411722</c:v>
                </c:pt>
                <c:pt idx="1171">
                  <c:v>99.159944151411722</c:v>
                </c:pt>
                <c:pt idx="1172">
                  <c:v>99.159944151411722</c:v>
                </c:pt>
                <c:pt idx="1173">
                  <c:v>99.159944151411722</c:v>
                </c:pt>
                <c:pt idx="1174">
                  <c:v>99.159944151411722</c:v>
                </c:pt>
                <c:pt idx="1175">
                  <c:v>99.159944151411722</c:v>
                </c:pt>
                <c:pt idx="1176">
                  <c:v>99.159944151411722</c:v>
                </c:pt>
                <c:pt idx="1177">
                  <c:v>99.159944151411722</c:v>
                </c:pt>
                <c:pt idx="1178">
                  <c:v>99.159944151411722</c:v>
                </c:pt>
                <c:pt idx="1179">
                  <c:v>99.159944151411722</c:v>
                </c:pt>
                <c:pt idx="1180">
                  <c:v>99.159944151411722</c:v>
                </c:pt>
                <c:pt idx="1181">
                  <c:v>99.159944151411722</c:v>
                </c:pt>
                <c:pt idx="1182">
                  <c:v>99.159944151411722</c:v>
                </c:pt>
                <c:pt idx="1183">
                  <c:v>99.159944151411722</c:v>
                </c:pt>
                <c:pt idx="1184">
                  <c:v>99.159944151411722</c:v>
                </c:pt>
                <c:pt idx="1185">
                  <c:v>99.159944151411722</c:v>
                </c:pt>
                <c:pt idx="1186">
                  <c:v>99.159944151411722</c:v>
                </c:pt>
                <c:pt idx="1187">
                  <c:v>99.159944151411722</c:v>
                </c:pt>
                <c:pt idx="1188">
                  <c:v>99.159944151411722</c:v>
                </c:pt>
                <c:pt idx="1189">
                  <c:v>99.159944151411722</c:v>
                </c:pt>
                <c:pt idx="1190">
                  <c:v>99.159944151411722</c:v>
                </c:pt>
                <c:pt idx="1191">
                  <c:v>99.159944151411722</c:v>
                </c:pt>
                <c:pt idx="1192">
                  <c:v>99.159944151411722</c:v>
                </c:pt>
                <c:pt idx="1193">
                  <c:v>99.159944151411722</c:v>
                </c:pt>
                <c:pt idx="1194">
                  <c:v>99.159944151411722</c:v>
                </c:pt>
                <c:pt idx="1195">
                  <c:v>99.159944151411722</c:v>
                </c:pt>
                <c:pt idx="1196">
                  <c:v>99.159944151411722</c:v>
                </c:pt>
                <c:pt idx="1197">
                  <c:v>99.159944151411722</c:v>
                </c:pt>
                <c:pt idx="1198">
                  <c:v>99.159944151411722</c:v>
                </c:pt>
                <c:pt idx="1199">
                  <c:v>99.159944151411722</c:v>
                </c:pt>
                <c:pt idx="1200">
                  <c:v>99.159944151411722</c:v>
                </c:pt>
                <c:pt idx="1201">
                  <c:v>99.159944151411722</c:v>
                </c:pt>
                <c:pt idx="1202">
                  <c:v>99.159944151411722</c:v>
                </c:pt>
                <c:pt idx="1203">
                  <c:v>99.159944151411722</c:v>
                </c:pt>
                <c:pt idx="1204">
                  <c:v>99.159944151411722</c:v>
                </c:pt>
                <c:pt idx="1205">
                  <c:v>99.159944151411722</c:v>
                </c:pt>
                <c:pt idx="1206">
                  <c:v>99.159944151411722</c:v>
                </c:pt>
                <c:pt idx="1207">
                  <c:v>99.159944151411722</c:v>
                </c:pt>
                <c:pt idx="1208">
                  <c:v>99.159944151411722</c:v>
                </c:pt>
                <c:pt idx="1209">
                  <c:v>99.159944151411722</c:v>
                </c:pt>
                <c:pt idx="1210">
                  <c:v>99.159944151411722</c:v>
                </c:pt>
                <c:pt idx="1211">
                  <c:v>99.159944151411722</c:v>
                </c:pt>
                <c:pt idx="1212">
                  <c:v>99.159944151411722</c:v>
                </c:pt>
                <c:pt idx="1213">
                  <c:v>99.159944151411722</c:v>
                </c:pt>
                <c:pt idx="1214">
                  <c:v>99.159944151411722</c:v>
                </c:pt>
                <c:pt idx="1215">
                  <c:v>99.159944151411722</c:v>
                </c:pt>
                <c:pt idx="1216">
                  <c:v>99.159944151411722</c:v>
                </c:pt>
                <c:pt idx="1217">
                  <c:v>99.159944151411722</c:v>
                </c:pt>
                <c:pt idx="1218">
                  <c:v>99.159944151411722</c:v>
                </c:pt>
                <c:pt idx="1219">
                  <c:v>99.159944151411722</c:v>
                </c:pt>
                <c:pt idx="1220">
                  <c:v>99.159944151411722</c:v>
                </c:pt>
                <c:pt idx="1221">
                  <c:v>99.159944151411722</c:v>
                </c:pt>
                <c:pt idx="1222">
                  <c:v>99.159944151411722</c:v>
                </c:pt>
                <c:pt idx="1223">
                  <c:v>99.159944151411722</c:v>
                </c:pt>
                <c:pt idx="1224">
                  <c:v>99.159944151411722</c:v>
                </c:pt>
                <c:pt idx="1225">
                  <c:v>99.159944151411722</c:v>
                </c:pt>
                <c:pt idx="1226">
                  <c:v>99.159944151411722</c:v>
                </c:pt>
                <c:pt idx="1227">
                  <c:v>99.159944151411722</c:v>
                </c:pt>
                <c:pt idx="1228">
                  <c:v>99.159944151411722</c:v>
                </c:pt>
                <c:pt idx="1229">
                  <c:v>99.159944151411722</c:v>
                </c:pt>
                <c:pt idx="1230">
                  <c:v>99.159944151411722</c:v>
                </c:pt>
                <c:pt idx="1231">
                  <c:v>99.159944151411722</c:v>
                </c:pt>
                <c:pt idx="1232">
                  <c:v>99.159944151411722</c:v>
                </c:pt>
                <c:pt idx="1233">
                  <c:v>99.159944151411722</c:v>
                </c:pt>
                <c:pt idx="1234">
                  <c:v>99.159944151411722</c:v>
                </c:pt>
                <c:pt idx="1235">
                  <c:v>99.159944151411722</c:v>
                </c:pt>
                <c:pt idx="1236">
                  <c:v>99.159944151411722</c:v>
                </c:pt>
                <c:pt idx="1237">
                  <c:v>99.159944151411722</c:v>
                </c:pt>
                <c:pt idx="1238">
                  <c:v>99.159944151411722</c:v>
                </c:pt>
                <c:pt idx="1239">
                  <c:v>99.159944151411722</c:v>
                </c:pt>
                <c:pt idx="1240">
                  <c:v>99.159944151411722</c:v>
                </c:pt>
                <c:pt idx="1241">
                  <c:v>99.159944151411722</c:v>
                </c:pt>
                <c:pt idx="1242">
                  <c:v>99.159944151411722</c:v>
                </c:pt>
                <c:pt idx="1243">
                  <c:v>99.159944151411722</c:v>
                </c:pt>
                <c:pt idx="1244">
                  <c:v>99.159944151411722</c:v>
                </c:pt>
                <c:pt idx="1245">
                  <c:v>99.159944151411722</c:v>
                </c:pt>
                <c:pt idx="1246">
                  <c:v>99.159944151411722</c:v>
                </c:pt>
                <c:pt idx="1247">
                  <c:v>99.159944151411722</c:v>
                </c:pt>
                <c:pt idx="1248">
                  <c:v>99.159944151411722</c:v>
                </c:pt>
                <c:pt idx="1249">
                  <c:v>99.159944151411722</c:v>
                </c:pt>
                <c:pt idx="1250">
                  <c:v>99.159944151411722</c:v>
                </c:pt>
                <c:pt idx="1251">
                  <c:v>99.159944151411722</c:v>
                </c:pt>
                <c:pt idx="1252">
                  <c:v>99.159944151411722</c:v>
                </c:pt>
                <c:pt idx="1253">
                  <c:v>99.159944151411722</c:v>
                </c:pt>
                <c:pt idx="1254">
                  <c:v>99.159944151411722</c:v>
                </c:pt>
                <c:pt idx="1255">
                  <c:v>99.159944151411722</c:v>
                </c:pt>
                <c:pt idx="1256">
                  <c:v>99.159944151411722</c:v>
                </c:pt>
                <c:pt idx="1257">
                  <c:v>99.159944151411722</c:v>
                </c:pt>
                <c:pt idx="1258">
                  <c:v>99.159944151411722</c:v>
                </c:pt>
                <c:pt idx="1259">
                  <c:v>99.159944151411722</c:v>
                </c:pt>
                <c:pt idx="1260">
                  <c:v>99.159944151411722</c:v>
                </c:pt>
                <c:pt idx="1261">
                  <c:v>99.159944151411722</c:v>
                </c:pt>
                <c:pt idx="1262">
                  <c:v>99.159944151411722</c:v>
                </c:pt>
                <c:pt idx="1263">
                  <c:v>99.159944151411722</c:v>
                </c:pt>
                <c:pt idx="1264">
                  <c:v>99.159944151411722</c:v>
                </c:pt>
                <c:pt idx="1265">
                  <c:v>99.159944151411722</c:v>
                </c:pt>
                <c:pt idx="1266">
                  <c:v>99.159944151411722</c:v>
                </c:pt>
                <c:pt idx="1267">
                  <c:v>99.159944151411722</c:v>
                </c:pt>
                <c:pt idx="1268">
                  <c:v>99.159944151411722</c:v>
                </c:pt>
                <c:pt idx="1269">
                  <c:v>99.159944151411722</c:v>
                </c:pt>
                <c:pt idx="1270">
                  <c:v>99.159944151411722</c:v>
                </c:pt>
                <c:pt idx="1271">
                  <c:v>99.159944151411722</c:v>
                </c:pt>
                <c:pt idx="1272">
                  <c:v>99.159944151411722</c:v>
                </c:pt>
                <c:pt idx="1273">
                  <c:v>99.159944151411722</c:v>
                </c:pt>
                <c:pt idx="1274">
                  <c:v>99.159944151411722</c:v>
                </c:pt>
                <c:pt idx="1275">
                  <c:v>99.159944151411722</c:v>
                </c:pt>
                <c:pt idx="1276">
                  <c:v>99.159944151411722</c:v>
                </c:pt>
                <c:pt idx="1277">
                  <c:v>99.159944151411722</c:v>
                </c:pt>
                <c:pt idx="1278">
                  <c:v>99.159944151411722</c:v>
                </c:pt>
                <c:pt idx="1279">
                  <c:v>99.159944151411722</c:v>
                </c:pt>
                <c:pt idx="1280">
                  <c:v>99.159944151411722</c:v>
                </c:pt>
                <c:pt idx="1281">
                  <c:v>99.159944151411722</c:v>
                </c:pt>
                <c:pt idx="1282">
                  <c:v>99.159944151411722</c:v>
                </c:pt>
                <c:pt idx="1283">
                  <c:v>99.159944151411722</c:v>
                </c:pt>
                <c:pt idx="1284">
                  <c:v>99.159944151411722</c:v>
                </c:pt>
                <c:pt idx="1285">
                  <c:v>99.159944151411722</c:v>
                </c:pt>
                <c:pt idx="1286">
                  <c:v>99.159944151411722</c:v>
                </c:pt>
                <c:pt idx="1287">
                  <c:v>99.159944151411722</c:v>
                </c:pt>
                <c:pt idx="1288">
                  <c:v>99.159944151411722</c:v>
                </c:pt>
                <c:pt idx="1289">
                  <c:v>99.159944151411722</c:v>
                </c:pt>
                <c:pt idx="1290">
                  <c:v>99.159944151411722</c:v>
                </c:pt>
                <c:pt idx="1291">
                  <c:v>99.159944151411722</c:v>
                </c:pt>
                <c:pt idx="1292">
                  <c:v>99.159944151411722</c:v>
                </c:pt>
                <c:pt idx="1293">
                  <c:v>99.159944151411722</c:v>
                </c:pt>
                <c:pt idx="1294">
                  <c:v>99.159944151411722</c:v>
                </c:pt>
                <c:pt idx="1295">
                  <c:v>99.159944151411722</c:v>
                </c:pt>
                <c:pt idx="1296">
                  <c:v>99.159944151411722</c:v>
                </c:pt>
                <c:pt idx="1297">
                  <c:v>99.159944151411722</c:v>
                </c:pt>
                <c:pt idx="1298">
                  <c:v>99.159944151411722</c:v>
                </c:pt>
                <c:pt idx="1299">
                  <c:v>99.159944151411722</c:v>
                </c:pt>
                <c:pt idx="1300">
                  <c:v>99.159944151411722</c:v>
                </c:pt>
                <c:pt idx="1301">
                  <c:v>99.159944151411722</c:v>
                </c:pt>
                <c:pt idx="1302">
                  <c:v>99.159944151411722</c:v>
                </c:pt>
                <c:pt idx="1303">
                  <c:v>99.159944151411722</c:v>
                </c:pt>
                <c:pt idx="1304">
                  <c:v>99.159944151411722</c:v>
                </c:pt>
                <c:pt idx="1305">
                  <c:v>99.159944151411722</c:v>
                </c:pt>
                <c:pt idx="1306">
                  <c:v>99.159944151411722</c:v>
                </c:pt>
                <c:pt idx="1307">
                  <c:v>99.159944151411722</c:v>
                </c:pt>
                <c:pt idx="1308">
                  <c:v>99.159944151411722</c:v>
                </c:pt>
                <c:pt idx="1309">
                  <c:v>99.159944151411722</c:v>
                </c:pt>
                <c:pt idx="1310">
                  <c:v>99.159944151411722</c:v>
                </c:pt>
                <c:pt idx="1311">
                  <c:v>99.159944151411722</c:v>
                </c:pt>
                <c:pt idx="1312">
                  <c:v>99.159944151411722</c:v>
                </c:pt>
                <c:pt idx="1313">
                  <c:v>99.159944151411722</c:v>
                </c:pt>
                <c:pt idx="1314">
                  <c:v>99.159944151411722</c:v>
                </c:pt>
                <c:pt idx="1315">
                  <c:v>99.159944151411722</c:v>
                </c:pt>
                <c:pt idx="1316">
                  <c:v>99.159944151411722</c:v>
                </c:pt>
                <c:pt idx="1317">
                  <c:v>99.159944151411722</c:v>
                </c:pt>
                <c:pt idx="1318">
                  <c:v>99.159944151411722</c:v>
                </c:pt>
                <c:pt idx="1319">
                  <c:v>99.159944151411722</c:v>
                </c:pt>
                <c:pt idx="1320">
                  <c:v>99.159944151411722</c:v>
                </c:pt>
                <c:pt idx="1321">
                  <c:v>99.159944151411722</c:v>
                </c:pt>
                <c:pt idx="1322">
                  <c:v>99.159944151411722</c:v>
                </c:pt>
                <c:pt idx="1323">
                  <c:v>99.159944151411722</c:v>
                </c:pt>
                <c:pt idx="1324">
                  <c:v>99.159944151411722</c:v>
                </c:pt>
                <c:pt idx="1325">
                  <c:v>99.159944151411722</c:v>
                </c:pt>
                <c:pt idx="1326">
                  <c:v>99.159944151411722</c:v>
                </c:pt>
                <c:pt idx="1327">
                  <c:v>99.159944151411722</c:v>
                </c:pt>
                <c:pt idx="1328">
                  <c:v>99.159944151411722</c:v>
                </c:pt>
                <c:pt idx="1329">
                  <c:v>99.159944151411722</c:v>
                </c:pt>
                <c:pt idx="1330">
                  <c:v>99.159944151411722</c:v>
                </c:pt>
                <c:pt idx="1331">
                  <c:v>99.159944151411722</c:v>
                </c:pt>
                <c:pt idx="1332">
                  <c:v>99.159944151411722</c:v>
                </c:pt>
                <c:pt idx="1333">
                  <c:v>99.159944151411722</c:v>
                </c:pt>
                <c:pt idx="1334">
                  <c:v>99.159944151411722</c:v>
                </c:pt>
                <c:pt idx="1335">
                  <c:v>99.159944151411722</c:v>
                </c:pt>
                <c:pt idx="1336">
                  <c:v>99.159944151411722</c:v>
                </c:pt>
                <c:pt idx="1337">
                  <c:v>99.159944151411722</c:v>
                </c:pt>
                <c:pt idx="1338">
                  <c:v>99.159944151411722</c:v>
                </c:pt>
                <c:pt idx="1339">
                  <c:v>99.159944151411722</c:v>
                </c:pt>
                <c:pt idx="1340">
                  <c:v>99.159944151411722</c:v>
                </c:pt>
                <c:pt idx="1341">
                  <c:v>99.159944151411722</c:v>
                </c:pt>
                <c:pt idx="1342">
                  <c:v>99.159944151411722</c:v>
                </c:pt>
                <c:pt idx="1343">
                  <c:v>99.159944151411722</c:v>
                </c:pt>
                <c:pt idx="1344">
                  <c:v>99.159944151411722</c:v>
                </c:pt>
                <c:pt idx="1345">
                  <c:v>99.159944151411722</c:v>
                </c:pt>
                <c:pt idx="1346">
                  <c:v>99.159944151411722</c:v>
                </c:pt>
                <c:pt idx="1347">
                  <c:v>99.159944151411722</c:v>
                </c:pt>
                <c:pt idx="1348">
                  <c:v>99.159944151411722</c:v>
                </c:pt>
                <c:pt idx="1349">
                  <c:v>99.159944151411722</c:v>
                </c:pt>
                <c:pt idx="1350">
                  <c:v>99.159944151411722</c:v>
                </c:pt>
                <c:pt idx="1351">
                  <c:v>99.159944151411722</c:v>
                </c:pt>
                <c:pt idx="1352">
                  <c:v>99.159944151411722</c:v>
                </c:pt>
                <c:pt idx="1353">
                  <c:v>99.159944151411722</c:v>
                </c:pt>
                <c:pt idx="1354">
                  <c:v>99.159944151411722</c:v>
                </c:pt>
                <c:pt idx="1355">
                  <c:v>99.159944151411722</c:v>
                </c:pt>
                <c:pt idx="1356">
                  <c:v>99.159944151411722</c:v>
                </c:pt>
                <c:pt idx="1357">
                  <c:v>99.159944151411722</c:v>
                </c:pt>
                <c:pt idx="1358">
                  <c:v>99.159944151411722</c:v>
                </c:pt>
                <c:pt idx="1359">
                  <c:v>99.159944151411722</c:v>
                </c:pt>
                <c:pt idx="1360">
                  <c:v>99.159944151411722</c:v>
                </c:pt>
                <c:pt idx="1361">
                  <c:v>99.159944151411722</c:v>
                </c:pt>
                <c:pt idx="1362">
                  <c:v>99.159944151411722</c:v>
                </c:pt>
                <c:pt idx="1363">
                  <c:v>99.159944151411722</c:v>
                </c:pt>
                <c:pt idx="1364">
                  <c:v>99.159944151411722</c:v>
                </c:pt>
                <c:pt idx="1365">
                  <c:v>99.159944151411722</c:v>
                </c:pt>
                <c:pt idx="1366">
                  <c:v>99.159944151411722</c:v>
                </c:pt>
                <c:pt idx="1367">
                  <c:v>99.159944151411722</c:v>
                </c:pt>
                <c:pt idx="1368">
                  <c:v>99.159944151411722</c:v>
                </c:pt>
                <c:pt idx="1369">
                  <c:v>99.159944151411722</c:v>
                </c:pt>
                <c:pt idx="1370">
                  <c:v>99.159944151411722</c:v>
                </c:pt>
                <c:pt idx="1371">
                  <c:v>99.159944151411722</c:v>
                </c:pt>
                <c:pt idx="1372">
                  <c:v>99.159944151411722</c:v>
                </c:pt>
                <c:pt idx="1373">
                  <c:v>99.159944151411722</c:v>
                </c:pt>
                <c:pt idx="1374">
                  <c:v>99.159944151411722</c:v>
                </c:pt>
                <c:pt idx="1375">
                  <c:v>99.159944151411722</c:v>
                </c:pt>
                <c:pt idx="1376">
                  <c:v>99.159944151411722</c:v>
                </c:pt>
                <c:pt idx="1377">
                  <c:v>99.159944151411722</c:v>
                </c:pt>
                <c:pt idx="1378">
                  <c:v>99.159944151411722</c:v>
                </c:pt>
                <c:pt idx="1379">
                  <c:v>99.159944151411722</c:v>
                </c:pt>
                <c:pt idx="1380">
                  <c:v>99.159944151411722</c:v>
                </c:pt>
                <c:pt idx="1381">
                  <c:v>99.159944151411722</c:v>
                </c:pt>
                <c:pt idx="1382">
                  <c:v>99.159944151411722</c:v>
                </c:pt>
                <c:pt idx="1383">
                  <c:v>99.159944151411722</c:v>
                </c:pt>
                <c:pt idx="1384">
                  <c:v>99.159944151411722</c:v>
                </c:pt>
                <c:pt idx="1385">
                  <c:v>99.159944151411722</c:v>
                </c:pt>
                <c:pt idx="1386">
                  <c:v>99.159944151411722</c:v>
                </c:pt>
                <c:pt idx="1387">
                  <c:v>99.159944151411722</c:v>
                </c:pt>
                <c:pt idx="1388">
                  <c:v>99.159944151411722</c:v>
                </c:pt>
                <c:pt idx="1389">
                  <c:v>99.159944151411722</c:v>
                </c:pt>
                <c:pt idx="1390">
                  <c:v>99.159944151411722</c:v>
                </c:pt>
                <c:pt idx="1391">
                  <c:v>99.159944151411722</c:v>
                </c:pt>
                <c:pt idx="1392">
                  <c:v>99.159944151411722</c:v>
                </c:pt>
                <c:pt idx="1393">
                  <c:v>99.159944151411722</c:v>
                </c:pt>
                <c:pt idx="1394">
                  <c:v>99.159944151411722</c:v>
                </c:pt>
                <c:pt idx="1395">
                  <c:v>99.159944151411722</c:v>
                </c:pt>
                <c:pt idx="1396">
                  <c:v>99.159944151411722</c:v>
                </c:pt>
                <c:pt idx="1397">
                  <c:v>99.159944151411722</c:v>
                </c:pt>
                <c:pt idx="1398">
                  <c:v>99.159944151411722</c:v>
                </c:pt>
                <c:pt idx="1399">
                  <c:v>99.159944151411722</c:v>
                </c:pt>
                <c:pt idx="1400">
                  <c:v>99.159944151411722</c:v>
                </c:pt>
                <c:pt idx="1401">
                  <c:v>99.159944151411722</c:v>
                </c:pt>
                <c:pt idx="1402">
                  <c:v>99.159944151411722</c:v>
                </c:pt>
                <c:pt idx="1403">
                  <c:v>99.159944151411722</c:v>
                </c:pt>
                <c:pt idx="1404">
                  <c:v>99.159944151411722</c:v>
                </c:pt>
                <c:pt idx="1405">
                  <c:v>99.159944151411722</c:v>
                </c:pt>
                <c:pt idx="1406">
                  <c:v>99.159944151411722</c:v>
                </c:pt>
                <c:pt idx="1407">
                  <c:v>99.159944151411722</c:v>
                </c:pt>
                <c:pt idx="1408">
                  <c:v>99.159944151411722</c:v>
                </c:pt>
                <c:pt idx="1409">
                  <c:v>99.159944151411722</c:v>
                </c:pt>
                <c:pt idx="1410">
                  <c:v>99.159944151411722</c:v>
                </c:pt>
                <c:pt idx="1411">
                  <c:v>99.159944151411722</c:v>
                </c:pt>
                <c:pt idx="1412">
                  <c:v>99.159944151411722</c:v>
                </c:pt>
                <c:pt idx="1413">
                  <c:v>99.159944151411722</c:v>
                </c:pt>
                <c:pt idx="1414">
                  <c:v>99.159944151411722</c:v>
                </c:pt>
                <c:pt idx="1415">
                  <c:v>99.159944151411722</c:v>
                </c:pt>
                <c:pt idx="1416">
                  <c:v>99.159944151411722</c:v>
                </c:pt>
                <c:pt idx="1417">
                  <c:v>99.159944151411722</c:v>
                </c:pt>
                <c:pt idx="1418">
                  <c:v>99.159944151411722</c:v>
                </c:pt>
                <c:pt idx="1419">
                  <c:v>99.159944151411722</c:v>
                </c:pt>
                <c:pt idx="1420">
                  <c:v>99.159944151411722</c:v>
                </c:pt>
                <c:pt idx="1421">
                  <c:v>99.159944151411722</c:v>
                </c:pt>
                <c:pt idx="1422">
                  <c:v>99.159944151411722</c:v>
                </c:pt>
                <c:pt idx="1423">
                  <c:v>99.159944151411722</c:v>
                </c:pt>
                <c:pt idx="1424">
                  <c:v>99.159944151411722</c:v>
                </c:pt>
                <c:pt idx="1425">
                  <c:v>99.159944151411722</c:v>
                </c:pt>
                <c:pt idx="1426">
                  <c:v>99.159944151411722</c:v>
                </c:pt>
                <c:pt idx="1427">
                  <c:v>99.159944151411722</c:v>
                </c:pt>
                <c:pt idx="1428">
                  <c:v>99.159944151411722</c:v>
                </c:pt>
                <c:pt idx="1429">
                  <c:v>99.159944151411722</c:v>
                </c:pt>
                <c:pt idx="1430">
                  <c:v>99.159944151411722</c:v>
                </c:pt>
                <c:pt idx="1431">
                  <c:v>99.159944151411722</c:v>
                </c:pt>
                <c:pt idx="1432">
                  <c:v>99.159944151411722</c:v>
                </c:pt>
                <c:pt idx="1433">
                  <c:v>99.159944151411722</c:v>
                </c:pt>
                <c:pt idx="1434">
                  <c:v>99.159944151411722</c:v>
                </c:pt>
                <c:pt idx="1435">
                  <c:v>99.159944151411722</c:v>
                </c:pt>
                <c:pt idx="1436">
                  <c:v>99.159944151411722</c:v>
                </c:pt>
                <c:pt idx="1437">
                  <c:v>99.159944151411722</c:v>
                </c:pt>
                <c:pt idx="1438">
                  <c:v>99.159944151411722</c:v>
                </c:pt>
                <c:pt idx="1439">
                  <c:v>99.159944151411722</c:v>
                </c:pt>
                <c:pt idx="1440">
                  <c:v>99.159944151411722</c:v>
                </c:pt>
                <c:pt idx="1441">
                  <c:v>99.159944151411722</c:v>
                </c:pt>
                <c:pt idx="1442">
                  <c:v>99.159944151411722</c:v>
                </c:pt>
                <c:pt idx="1443">
                  <c:v>99.159944151411722</c:v>
                </c:pt>
                <c:pt idx="1444">
                  <c:v>99.159944151411722</c:v>
                </c:pt>
                <c:pt idx="1445">
                  <c:v>99.159944151411722</c:v>
                </c:pt>
                <c:pt idx="1446">
                  <c:v>99.159944151411722</c:v>
                </c:pt>
                <c:pt idx="1447">
                  <c:v>99.159944151411722</c:v>
                </c:pt>
                <c:pt idx="1448">
                  <c:v>99.159944151411722</c:v>
                </c:pt>
                <c:pt idx="1449">
                  <c:v>99.159944151411722</c:v>
                </c:pt>
                <c:pt idx="1450">
                  <c:v>99.159944151411722</c:v>
                </c:pt>
                <c:pt idx="1451">
                  <c:v>99.159944151411722</c:v>
                </c:pt>
                <c:pt idx="1452">
                  <c:v>99.159944151411722</c:v>
                </c:pt>
                <c:pt idx="1453">
                  <c:v>99.159944151411722</c:v>
                </c:pt>
                <c:pt idx="1454">
                  <c:v>99.159944151411722</c:v>
                </c:pt>
                <c:pt idx="1455">
                  <c:v>99.159944151411722</c:v>
                </c:pt>
                <c:pt idx="1456">
                  <c:v>99.159944151411722</c:v>
                </c:pt>
                <c:pt idx="1457">
                  <c:v>99.159944151411722</c:v>
                </c:pt>
                <c:pt idx="1458">
                  <c:v>99.159944151411722</c:v>
                </c:pt>
                <c:pt idx="1459">
                  <c:v>99.159944151411722</c:v>
                </c:pt>
                <c:pt idx="1460">
                  <c:v>99.159944151411722</c:v>
                </c:pt>
                <c:pt idx="1461">
                  <c:v>99.159944151411722</c:v>
                </c:pt>
                <c:pt idx="1462">
                  <c:v>99.159944151411722</c:v>
                </c:pt>
                <c:pt idx="1463">
                  <c:v>99.159944151411722</c:v>
                </c:pt>
                <c:pt idx="1464">
                  <c:v>99.159944151411722</c:v>
                </c:pt>
                <c:pt idx="1465">
                  <c:v>99.159944151411722</c:v>
                </c:pt>
                <c:pt idx="1466">
                  <c:v>99.159944151411722</c:v>
                </c:pt>
                <c:pt idx="1467">
                  <c:v>99.159944151411722</c:v>
                </c:pt>
                <c:pt idx="1468">
                  <c:v>99.159944151411722</c:v>
                </c:pt>
                <c:pt idx="1469">
                  <c:v>99.159944151411722</c:v>
                </c:pt>
                <c:pt idx="1470">
                  <c:v>99.159944151411722</c:v>
                </c:pt>
                <c:pt idx="1471">
                  <c:v>99.159944151411722</c:v>
                </c:pt>
                <c:pt idx="1472">
                  <c:v>99.159944151411722</c:v>
                </c:pt>
                <c:pt idx="1473">
                  <c:v>99.159944151411722</c:v>
                </c:pt>
                <c:pt idx="1474">
                  <c:v>99.159944151411722</c:v>
                </c:pt>
                <c:pt idx="1475">
                  <c:v>99.159944151411722</c:v>
                </c:pt>
                <c:pt idx="1476">
                  <c:v>99.159944151411722</c:v>
                </c:pt>
                <c:pt idx="1477">
                  <c:v>99.159944151411722</c:v>
                </c:pt>
                <c:pt idx="1478">
                  <c:v>99.159944151411722</c:v>
                </c:pt>
                <c:pt idx="1479">
                  <c:v>99.159944151411722</c:v>
                </c:pt>
                <c:pt idx="1480">
                  <c:v>99.159944151411722</c:v>
                </c:pt>
                <c:pt idx="1481">
                  <c:v>99.159944151411722</c:v>
                </c:pt>
                <c:pt idx="1482">
                  <c:v>99.159944151411722</c:v>
                </c:pt>
                <c:pt idx="1483">
                  <c:v>99.159944151411722</c:v>
                </c:pt>
                <c:pt idx="1484">
                  <c:v>99.159944151411722</c:v>
                </c:pt>
                <c:pt idx="1485">
                  <c:v>99.159944151411722</c:v>
                </c:pt>
                <c:pt idx="1486">
                  <c:v>99.159944151411722</c:v>
                </c:pt>
                <c:pt idx="1487">
                  <c:v>99.159944151411722</c:v>
                </c:pt>
                <c:pt idx="1488">
                  <c:v>99.159944151411722</c:v>
                </c:pt>
                <c:pt idx="1489">
                  <c:v>99.159944151411722</c:v>
                </c:pt>
                <c:pt idx="1490">
                  <c:v>99.159944151411722</c:v>
                </c:pt>
                <c:pt idx="1491">
                  <c:v>99.159944151411722</c:v>
                </c:pt>
                <c:pt idx="1492">
                  <c:v>99.159944151411722</c:v>
                </c:pt>
                <c:pt idx="1493">
                  <c:v>99.159944151411722</c:v>
                </c:pt>
                <c:pt idx="1494">
                  <c:v>99.159944151411722</c:v>
                </c:pt>
                <c:pt idx="1495">
                  <c:v>99.159944151411722</c:v>
                </c:pt>
                <c:pt idx="1496">
                  <c:v>99.159944151411722</c:v>
                </c:pt>
                <c:pt idx="1497">
                  <c:v>99.159944151411722</c:v>
                </c:pt>
                <c:pt idx="1498">
                  <c:v>99.159944151411722</c:v>
                </c:pt>
                <c:pt idx="1499">
                  <c:v>99.159944151411722</c:v>
                </c:pt>
                <c:pt idx="1500">
                  <c:v>99.159944151411722</c:v>
                </c:pt>
                <c:pt idx="1501">
                  <c:v>99.159944151411722</c:v>
                </c:pt>
                <c:pt idx="1502">
                  <c:v>99.159944151411722</c:v>
                </c:pt>
                <c:pt idx="1503">
                  <c:v>99.159944151411722</c:v>
                </c:pt>
                <c:pt idx="1504">
                  <c:v>99.159944151411722</c:v>
                </c:pt>
                <c:pt idx="1505">
                  <c:v>99.159944151411722</c:v>
                </c:pt>
                <c:pt idx="1506">
                  <c:v>99.159944151411722</c:v>
                </c:pt>
                <c:pt idx="1507">
                  <c:v>99.159944151411722</c:v>
                </c:pt>
                <c:pt idx="1508">
                  <c:v>99.159944151411722</c:v>
                </c:pt>
                <c:pt idx="1509">
                  <c:v>99.159944151411722</c:v>
                </c:pt>
                <c:pt idx="1510">
                  <c:v>99.159944151411722</c:v>
                </c:pt>
                <c:pt idx="1511">
                  <c:v>99.159944151411722</c:v>
                </c:pt>
                <c:pt idx="1512">
                  <c:v>99.159944151411722</c:v>
                </c:pt>
                <c:pt idx="1513">
                  <c:v>99.159944151411722</c:v>
                </c:pt>
                <c:pt idx="1514">
                  <c:v>99.159944151411722</c:v>
                </c:pt>
                <c:pt idx="1515">
                  <c:v>99.159944151411722</c:v>
                </c:pt>
                <c:pt idx="1516">
                  <c:v>99.159944151411722</c:v>
                </c:pt>
                <c:pt idx="1517">
                  <c:v>99.159944151411722</c:v>
                </c:pt>
                <c:pt idx="1518">
                  <c:v>99.159944151411722</c:v>
                </c:pt>
                <c:pt idx="1519">
                  <c:v>99.159944151411722</c:v>
                </c:pt>
                <c:pt idx="1520">
                  <c:v>99.159944151411722</c:v>
                </c:pt>
                <c:pt idx="1521">
                  <c:v>99.159944151411722</c:v>
                </c:pt>
                <c:pt idx="1522">
                  <c:v>99.159944151411722</c:v>
                </c:pt>
                <c:pt idx="1523">
                  <c:v>99.159944151411722</c:v>
                </c:pt>
                <c:pt idx="1524">
                  <c:v>99.159944151411722</c:v>
                </c:pt>
                <c:pt idx="1525">
                  <c:v>99.159944151411722</c:v>
                </c:pt>
                <c:pt idx="1526">
                  <c:v>99.159944151411722</c:v>
                </c:pt>
                <c:pt idx="1527">
                  <c:v>99.159944151411722</c:v>
                </c:pt>
                <c:pt idx="1528">
                  <c:v>99.159944151411722</c:v>
                </c:pt>
                <c:pt idx="1529">
                  <c:v>99.159944151411722</c:v>
                </c:pt>
                <c:pt idx="1530">
                  <c:v>99.159944151411722</c:v>
                </c:pt>
                <c:pt idx="1531">
                  <c:v>99.159944151411722</c:v>
                </c:pt>
                <c:pt idx="1532">
                  <c:v>99.159944151411722</c:v>
                </c:pt>
                <c:pt idx="1533">
                  <c:v>99.159944151411722</c:v>
                </c:pt>
                <c:pt idx="1534">
                  <c:v>99.159944151411722</c:v>
                </c:pt>
                <c:pt idx="1535">
                  <c:v>99.159944151411722</c:v>
                </c:pt>
                <c:pt idx="1536">
                  <c:v>99.159944151411722</c:v>
                </c:pt>
                <c:pt idx="1537">
                  <c:v>99.159944151411722</c:v>
                </c:pt>
                <c:pt idx="1538">
                  <c:v>99.159944151411722</c:v>
                </c:pt>
                <c:pt idx="1539">
                  <c:v>99.159944151411722</c:v>
                </c:pt>
                <c:pt idx="1540">
                  <c:v>99.159944151411722</c:v>
                </c:pt>
                <c:pt idx="1541">
                  <c:v>99.159944151411722</c:v>
                </c:pt>
                <c:pt idx="1542">
                  <c:v>99.159944151411722</c:v>
                </c:pt>
                <c:pt idx="1543">
                  <c:v>99.159944151411722</c:v>
                </c:pt>
                <c:pt idx="1544">
                  <c:v>99.159944151411722</c:v>
                </c:pt>
                <c:pt idx="1545">
                  <c:v>99.159944151411722</c:v>
                </c:pt>
                <c:pt idx="1546">
                  <c:v>99.159944151411722</c:v>
                </c:pt>
                <c:pt idx="1547">
                  <c:v>99.159944151411722</c:v>
                </c:pt>
                <c:pt idx="1548">
                  <c:v>99.159944151411722</c:v>
                </c:pt>
                <c:pt idx="1549">
                  <c:v>99.159944151411722</c:v>
                </c:pt>
                <c:pt idx="1550">
                  <c:v>99.159944151411722</c:v>
                </c:pt>
                <c:pt idx="1551">
                  <c:v>99.159944151411722</c:v>
                </c:pt>
                <c:pt idx="1552">
                  <c:v>99.159944151411722</c:v>
                </c:pt>
                <c:pt idx="1553">
                  <c:v>99.159944151411722</c:v>
                </c:pt>
                <c:pt idx="1554">
                  <c:v>99.159944151411722</c:v>
                </c:pt>
                <c:pt idx="1555">
                  <c:v>99.159944151411722</c:v>
                </c:pt>
                <c:pt idx="1556">
                  <c:v>99.159944151411722</c:v>
                </c:pt>
                <c:pt idx="1557">
                  <c:v>99.159944151411722</c:v>
                </c:pt>
                <c:pt idx="1558">
                  <c:v>99.159944151411722</c:v>
                </c:pt>
                <c:pt idx="1559">
                  <c:v>99.159944151411722</c:v>
                </c:pt>
                <c:pt idx="1560">
                  <c:v>99.159944151411722</c:v>
                </c:pt>
                <c:pt idx="1561">
                  <c:v>99.159944151411722</c:v>
                </c:pt>
                <c:pt idx="1562">
                  <c:v>99.159944151411722</c:v>
                </c:pt>
                <c:pt idx="1563">
                  <c:v>99.159944151411722</c:v>
                </c:pt>
                <c:pt idx="1564">
                  <c:v>99.159944151411722</c:v>
                </c:pt>
                <c:pt idx="1565">
                  <c:v>99.159944151411722</c:v>
                </c:pt>
                <c:pt idx="1566">
                  <c:v>99.159944151411722</c:v>
                </c:pt>
                <c:pt idx="1567">
                  <c:v>99.159944151411722</c:v>
                </c:pt>
                <c:pt idx="1568">
                  <c:v>99.159944151411722</c:v>
                </c:pt>
                <c:pt idx="1569">
                  <c:v>99.159944151411722</c:v>
                </c:pt>
                <c:pt idx="1570">
                  <c:v>99.159944151411722</c:v>
                </c:pt>
                <c:pt idx="1571">
                  <c:v>99.159944151411722</c:v>
                </c:pt>
                <c:pt idx="1572">
                  <c:v>99.159944151411722</c:v>
                </c:pt>
                <c:pt idx="1573">
                  <c:v>99.159944151411722</c:v>
                </c:pt>
                <c:pt idx="1574">
                  <c:v>99.159944151411722</c:v>
                </c:pt>
                <c:pt idx="1575">
                  <c:v>99.159944151411722</c:v>
                </c:pt>
                <c:pt idx="1576">
                  <c:v>99.159944151411722</c:v>
                </c:pt>
                <c:pt idx="1577">
                  <c:v>99.159944151411722</c:v>
                </c:pt>
                <c:pt idx="1578">
                  <c:v>99.159944151411722</c:v>
                </c:pt>
                <c:pt idx="1579">
                  <c:v>99.159944151411722</c:v>
                </c:pt>
                <c:pt idx="1580">
                  <c:v>99.159944151411722</c:v>
                </c:pt>
                <c:pt idx="1581">
                  <c:v>99.159944151411722</c:v>
                </c:pt>
                <c:pt idx="1582">
                  <c:v>99.159944151411722</c:v>
                </c:pt>
                <c:pt idx="1583">
                  <c:v>99.159944151411722</c:v>
                </c:pt>
                <c:pt idx="1584">
                  <c:v>99.159944151411722</c:v>
                </c:pt>
                <c:pt idx="1585">
                  <c:v>99.159944151411722</c:v>
                </c:pt>
                <c:pt idx="1586">
                  <c:v>99.159944151411722</c:v>
                </c:pt>
                <c:pt idx="1587">
                  <c:v>99.159944151411722</c:v>
                </c:pt>
                <c:pt idx="1588">
                  <c:v>99.159944151411722</c:v>
                </c:pt>
                <c:pt idx="1589">
                  <c:v>99.159944151411722</c:v>
                </c:pt>
                <c:pt idx="1590">
                  <c:v>99.159944151411722</c:v>
                </c:pt>
                <c:pt idx="1591">
                  <c:v>99.159944151411722</c:v>
                </c:pt>
                <c:pt idx="1592">
                  <c:v>99.159944151411722</c:v>
                </c:pt>
                <c:pt idx="1593">
                  <c:v>99.159944151411722</c:v>
                </c:pt>
                <c:pt idx="1594">
                  <c:v>99.159944151411722</c:v>
                </c:pt>
                <c:pt idx="1595">
                  <c:v>99.159944151411722</c:v>
                </c:pt>
                <c:pt idx="1596">
                  <c:v>99.159944151411722</c:v>
                </c:pt>
                <c:pt idx="1597">
                  <c:v>99.159944151411722</c:v>
                </c:pt>
                <c:pt idx="1598">
                  <c:v>99.159944151411722</c:v>
                </c:pt>
                <c:pt idx="1599">
                  <c:v>99.159944151411722</c:v>
                </c:pt>
                <c:pt idx="1600">
                  <c:v>99.159944151411722</c:v>
                </c:pt>
                <c:pt idx="1601">
                  <c:v>99.159944151411722</c:v>
                </c:pt>
                <c:pt idx="1602">
                  <c:v>99.159944151411722</c:v>
                </c:pt>
                <c:pt idx="1603">
                  <c:v>99.159944151411722</c:v>
                </c:pt>
                <c:pt idx="1604">
                  <c:v>99.159944151411722</c:v>
                </c:pt>
                <c:pt idx="1605">
                  <c:v>99.159944151411722</c:v>
                </c:pt>
                <c:pt idx="1606">
                  <c:v>99.159944151411722</c:v>
                </c:pt>
                <c:pt idx="1607">
                  <c:v>99.159944151411722</c:v>
                </c:pt>
                <c:pt idx="1608">
                  <c:v>99.159944151411722</c:v>
                </c:pt>
                <c:pt idx="1609">
                  <c:v>99.159944151411722</c:v>
                </c:pt>
                <c:pt idx="1610">
                  <c:v>99.159944151411722</c:v>
                </c:pt>
                <c:pt idx="1611">
                  <c:v>99.159944151411722</c:v>
                </c:pt>
                <c:pt idx="1612">
                  <c:v>99.159944151411722</c:v>
                </c:pt>
                <c:pt idx="1613">
                  <c:v>99.159944151411722</c:v>
                </c:pt>
                <c:pt idx="1614">
                  <c:v>99.159944151411722</c:v>
                </c:pt>
                <c:pt idx="1615">
                  <c:v>99.159944151411722</c:v>
                </c:pt>
                <c:pt idx="1616">
                  <c:v>99.159944151411722</c:v>
                </c:pt>
                <c:pt idx="1617">
                  <c:v>99.159944151411722</c:v>
                </c:pt>
                <c:pt idx="1618">
                  <c:v>99.159944151411722</c:v>
                </c:pt>
                <c:pt idx="1619">
                  <c:v>99.159944151411722</c:v>
                </c:pt>
                <c:pt idx="1620">
                  <c:v>99.159944151411722</c:v>
                </c:pt>
                <c:pt idx="1621">
                  <c:v>99.159944151411722</c:v>
                </c:pt>
                <c:pt idx="1622">
                  <c:v>99.159944151411722</c:v>
                </c:pt>
                <c:pt idx="1623">
                  <c:v>99.159944151411722</c:v>
                </c:pt>
                <c:pt idx="1624">
                  <c:v>99.159944151411722</c:v>
                </c:pt>
                <c:pt idx="1625">
                  <c:v>99.159944151411722</c:v>
                </c:pt>
                <c:pt idx="1626">
                  <c:v>99.159944151411722</c:v>
                </c:pt>
                <c:pt idx="1627">
                  <c:v>99.159944151411722</c:v>
                </c:pt>
                <c:pt idx="1628">
                  <c:v>99.159944151411722</c:v>
                </c:pt>
                <c:pt idx="1629">
                  <c:v>99.159944151411722</c:v>
                </c:pt>
                <c:pt idx="1630">
                  <c:v>99.159944151411722</c:v>
                </c:pt>
                <c:pt idx="1631">
                  <c:v>99.159944151411722</c:v>
                </c:pt>
                <c:pt idx="1632">
                  <c:v>99.159944151411722</c:v>
                </c:pt>
                <c:pt idx="1633">
                  <c:v>99.159944151411722</c:v>
                </c:pt>
                <c:pt idx="1634">
                  <c:v>99.159944151411722</c:v>
                </c:pt>
                <c:pt idx="1635">
                  <c:v>99.159944151411722</c:v>
                </c:pt>
                <c:pt idx="1636">
                  <c:v>99.159944151411722</c:v>
                </c:pt>
                <c:pt idx="1637">
                  <c:v>99.159944151411722</c:v>
                </c:pt>
                <c:pt idx="1638">
                  <c:v>99.159944151411722</c:v>
                </c:pt>
                <c:pt idx="1639">
                  <c:v>99.159944151411722</c:v>
                </c:pt>
                <c:pt idx="1640">
                  <c:v>99.159944151411722</c:v>
                </c:pt>
                <c:pt idx="1641">
                  <c:v>99.159944151411722</c:v>
                </c:pt>
                <c:pt idx="1642">
                  <c:v>99.159944151411722</c:v>
                </c:pt>
                <c:pt idx="1643">
                  <c:v>99.159944151411722</c:v>
                </c:pt>
                <c:pt idx="1644">
                  <c:v>99.159944151411722</c:v>
                </c:pt>
                <c:pt idx="1645">
                  <c:v>99.159944151411722</c:v>
                </c:pt>
                <c:pt idx="1646">
                  <c:v>99.159944151411722</c:v>
                </c:pt>
                <c:pt idx="1647">
                  <c:v>99.159944151411722</c:v>
                </c:pt>
                <c:pt idx="1648">
                  <c:v>99.159944151411722</c:v>
                </c:pt>
                <c:pt idx="1649">
                  <c:v>99.159944151411722</c:v>
                </c:pt>
                <c:pt idx="1650">
                  <c:v>99.159944151411722</c:v>
                </c:pt>
                <c:pt idx="1651">
                  <c:v>99.159944151411722</c:v>
                </c:pt>
                <c:pt idx="1652">
                  <c:v>99.159944151411722</c:v>
                </c:pt>
                <c:pt idx="1653">
                  <c:v>99.159944151411722</c:v>
                </c:pt>
                <c:pt idx="1654">
                  <c:v>99.159944151411722</c:v>
                </c:pt>
                <c:pt idx="1655">
                  <c:v>99.159944151411722</c:v>
                </c:pt>
                <c:pt idx="1656">
                  <c:v>99.159944151411722</c:v>
                </c:pt>
                <c:pt idx="1657">
                  <c:v>99.159944151411722</c:v>
                </c:pt>
                <c:pt idx="1658">
                  <c:v>99.159944151411722</c:v>
                </c:pt>
                <c:pt idx="1659">
                  <c:v>99.159944151411722</c:v>
                </c:pt>
                <c:pt idx="1660">
                  <c:v>99.159944151411722</c:v>
                </c:pt>
                <c:pt idx="1661">
                  <c:v>99.159944151411722</c:v>
                </c:pt>
                <c:pt idx="1662">
                  <c:v>99.159944151411722</c:v>
                </c:pt>
                <c:pt idx="1663">
                  <c:v>99.159944151411722</c:v>
                </c:pt>
                <c:pt idx="1664">
                  <c:v>99.159944151411722</c:v>
                </c:pt>
                <c:pt idx="1665">
                  <c:v>99.159944151411722</c:v>
                </c:pt>
                <c:pt idx="1666">
                  <c:v>99.159944151411722</c:v>
                </c:pt>
                <c:pt idx="1667">
                  <c:v>99.159944151411722</c:v>
                </c:pt>
                <c:pt idx="1668">
                  <c:v>99.159944151411722</c:v>
                </c:pt>
                <c:pt idx="1669">
                  <c:v>99.159944151411722</c:v>
                </c:pt>
                <c:pt idx="1670">
                  <c:v>99.159944151411722</c:v>
                </c:pt>
                <c:pt idx="1671">
                  <c:v>99.159944151411722</c:v>
                </c:pt>
                <c:pt idx="1672">
                  <c:v>99.159944151411722</c:v>
                </c:pt>
                <c:pt idx="1673">
                  <c:v>99.159944151411722</c:v>
                </c:pt>
                <c:pt idx="1674">
                  <c:v>99.159944151411722</c:v>
                </c:pt>
                <c:pt idx="1675">
                  <c:v>99.159944151411722</c:v>
                </c:pt>
                <c:pt idx="1676">
                  <c:v>99.159944151411722</c:v>
                </c:pt>
                <c:pt idx="1677">
                  <c:v>99.159944151411722</c:v>
                </c:pt>
                <c:pt idx="1678">
                  <c:v>99.159944151411722</c:v>
                </c:pt>
                <c:pt idx="1679">
                  <c:v>99.159944151411722</c:v>
                </c:pt>
                <c:pt idx="1680">
                  <c:v>99.159944151411722</c:v>
                </c:pt>
                <c:pt idx="1681">
                  <c:v>99.159944151411722</c:v>
                </c:pt>
                <c:pt idx="1682">
                  <c:v>99.159944151411722</c:v>
                </c:pt>
                <c:pt idx="1683">
                  <c:v>99.159944151411722</c:v>
                </c:pt>
                <c:pt idx="1684">
                  <c:v>99.159944151411722</c:v>
                </c:pt>
                <c:pt idx="1685">
                  <c:v>99.159944151411722</c:v>
                </c:pt>
                <c:pt idx="1686">
                  <c:v>99.159944151411722</c:v>
                </c:pt>
                <c:pt idx="1687">
                  <c:v>99.159944151411722</c:v>
                </c:pt>
                <c:pt idx="1688">
                  <c:v>99.159944151411722</c:v>
                </c:pt>
                <c:pt idx="1689">
                  <c:v>99.159944151411722</c:v>
                </c:pt>
                <c:pt idx="1690">
                  <c:v>99.159944151411722</c:v>
                </c:pt>
                <c:pt idx="1691">
                  <c:v>99.159944151411722</c:v>
                </c:pt>
                <c:pt idx="1692">
                  <c:v>99.159944151411722</c:v>
                </c:pt>
                <c:pt idx="1693">
                  <c:v>99.159944151411722</c:v>
                </c:pt>
                <c:pt idx="1694">
                  <c:v>99.159944151411722</c:v>
                </c:pt>
                <c:pt idx="1695">
                  <c:v>99.159944151411722</c:v>
                </c:pt>
                <c:pt idx="1696">
                  <c:v>99.159944151411722</c:v>
                </c:pt>
                <c:pt idx="1697">
                  <c:v>99.159944151411722</c:v>
                </c:pt>
                <c:pt idx="1698">
                  <c:v>99.159944151411722</c:v>
                </c:pt>
                <c:pt idx="1699">
                  <c:v>99.159944151411722</c:v>
                </c:pt>
                <c:pt idx="1700">
                  <c:v>99.159944151411722</c:v>
                </c:pt>
                <c:pt idx="1701">
                  <c:v>99.159944151411722</c:v>
                </c:pt>
                <c:pt idx="1702">
                  <c:v>99.159944151411722</c:v>
                </c:pt>
                <c:pt idx="1703">
                  <c:v>99.159944151411722</c:v>
                </c:pt>
                <c:pt idx="1704">
                  <c:v>99.159944151411722</c:v>
                </c:pt>
                <c:pt idx="1705">
                  <c:v>99.159944151411722</c:v>
                </c:pt>
                <c:pt idx="1706">
                  <c:v>99.159944151411722</c:v>
                </c:pt>
                <c:pt idx="1707">
                  <c:v>99.159944151411722</c:v>
                </c:pt>
                <c:pt idx="1708">
                  <c:v>99.159944151411722</c:v>
                </c:pt>
                <c:pt idx="1709">
                  <c:v>99.159944151411722</c:v>
                </c:pt>
                <c:pt idx="1710">
                  <c:v>99.159944151411722</c:v>
                </c:pt>
                <c:pt idx="1711">
                  <c:v>99.159944151411722</c:v>
                </c:pt>
                <c:pt idx="1712">
                  <c:v>99.159944151411722</c:v>
                </c:pt>
                <c:pt idx="1713">
                  <c:v>99.159944151411722</c:v>
                </c:pt>
                <c:pt idx="1714">
                  <c:v>99.159944151411722</c:v>
                </c:pt>
                <c:pt idx="1715">
                  <c:v>99.159944151411722</c:v>
                </c:pt>
                <c:pt idx="1716">
                  <c:v>99.159944151411722</c:v>
                </c:pt>
                <c:pt idx="1717">
                  <c:v>99.159944151411722</c:v>
                </c:pt>
                <c:pt idx="1718">
                  <c:v>99.159944151411722</c:v>
                </c:pt>
                <c:pt idx="1719">
                  <c:v>99.159944151411722</c:v>
                </c:pt>
                <c:pt idx="1720">
                  <c:v>99.159944151411722</c:v>
                </c:pt>
                <c:pt idx="1721">
                  <c:v>99.159944151411722</c:v>
                </c:pt>
                <c:pt idx="1722">
                  <c:v>99.159944151411722</c:v>
                </c:pt>
                <c:pt idx="1723">
                  <c:v>99.159944151411722</c:v>
                </c:pt>
                <c:pt idx="1724">
                  <c:v>99.159944151411722</c:v>
                </c:pt>
                <c:pt idx="1725">
                  <c:v>99.159944151411722</c:v>
                </c:pt>
                <c:pt idx="1726">
                  <c:v>99.159944151411722</c:v>
                </c:pt>
                <c:pt idx="1727">
                  <c:v>99.159944151411722</c:v>
                </c:pt>
                <c:pt idx="1728">
                  <c:v>99.159944151411722</c:v>
                </c:pt>
                <c:pt idx="1729">
                  <c:v>99.159944151411722</c:v>
                </c:pt>
                <c:pt idx="1730">
                  <c:v>99.159944151411722</c:v>
                </c:pt>
                <c:pt idx="1731">
                  <c:v>99.159944151411722</c:v>
                </c:pt>
                <c:pt idx="1732">
                  <c:v>99.159944151411722</c:v>
                </c:pt>
                <c:pt idx="1733">
                  <c:v>99.159944151411722</c:v>
                </c:pt>
                <c:pt idx="1734">
                  <c:v>99.159944151411722</c:v>
                </c:pt>
                <c:pt idx="1735">
                  <c:v>99.159944151411722</c:v>
                </c:pt>
                <c:pt idx="1736">
                  <c:v>99.159944151411722</c:v>
                </c:pt>
                <c:pt idx="1737">
                  <c:v>99.159944151411722</c:v>
                </c:pt>
                <c:pt idx="1738">
                  <c:v>99.159944151411722</c:v>
                </c:pt>
                <c:pt idx="1739">
                  <c:v>99.159944151411722</c:v>
                </c:pt>
                <c:pt idx="1740">
                  <c:v>99.159944151411722</c:v>
                </c:pt>
                <c:pt idx="1741">
                  <c:v>99.159944151411722</c:v>
                </c:pt>
                <c:pt idx="1742">
                  <c:v>99.159944151411722</c:v>
                </c:pt>
                <c:pt idx="1743">
                  <c:v>99.159944151411722</c:v>
                </c:pt>
                <c:pt idx="1744">
                  <c:v>99.159944151411722</c:v>
                </c:pt>
                <c:pt idx="1745">
                  <c:v>99.159944151411722</c:v>
                </c:pt>
                <c:pt idx="1746">
                  <c:v>99.159944151411722</c:v>
                </c:pt>
                <c:pt idx="1747">
                  <c:v>99.159944151411722</c:v>
                </c:pt>
                <c:pt idx="1748">
                  <c:v>99.159944151411722</c:v>
                </c:pt>
                <c:pt idx="1749">
                  <c:v>99.159944151411722</c:v>
                </c:pt>
                <c:pt idx="1750">
                  <c:v>99.159944151411722</c:v>
                </c:pt>
                <c:pt idx="1751">
                  <c:v>99.159944151411722</c:v>
                </c:pt>
                <c:pt idx="1752">
                  <c:v>99.159944151411722</c:v>
                </c:pt>
                <c:pt idx="1753">
                  <c:v>99.159944151411722</c:v>
                </c:pt>
                <c:pt idx="1754">
                  <c:v>99.159944151411722</c:v>
                </c:pt>
                <c:pt idx="1755">
                  <c:v>99.159944151411722</c:v>
                </c:pt>
                <c:pt idx="1756">
                  <c:v>99.159944151411722</c:v>
                </c:pt>
                <c:pt idx="1757">
                  <c:v>99.159944151411722</c:v>
                </c:pt>
                <c:pt idx="1758">
                  <c:v>99.159944151411722</c:v>
                </c:pt>
                <c:pt idx="1759">
                  <c:v>99.159944151411722</c:v>
                </c:pt>
                <c:pt idx="1760">
                  <c:v>99.159944151411722</c:v>
                </c:pt>
                <c:pt idx="1761">
                  <c:v>99.159944151411722</c:v>
                </c:pt>
                <c:pt idx="1762">
                  <c:v>99.159944151411722</c:v>
                </c:pt>
                <c:pt idx="1763">
                  <c:v>99.159944151411722</c:v>
                </c:pt>
                <c:pt idx="1764">
                  <c:v>99.159944151411722</c:v>
                </c:pt>
                <c:pt idx="1765">
                  <c:v>99.159944151411722</c:v>
                </c:pt>
                <c:pt idx="1766">
                  <c:v>99.159944151411722</c:v>
                </c:pt>
                <c:pt idx="1767">
                  <c:v>99.159944151411722</c:v>
                </c:pt>
                <c:pt idx="1768">
                  <c:v>99.159944151411722</c:v>
                </c:pt>
                <c:pt idx="1769">
                  <c:v>99.159944151411722</c:v>
                </c:pt>
                <c:pt idx="1770">
                  <c:v>99.159944151411722</c:v>
                </c:pt>
                <c:pt idx="1771">
                  <c:v>99.159944151411722</c:v>
                </c:pt>
                <c:pt idx="1772">
                  <c:v>99.159944151411722</c:v>
                </c:pt>
                <c:pt idx="1773">
                  <c:v>99.159944151411722</c:v>
                </c:pt>
                <c:pt idx="1774">
                  <c:v>99.159944151411722</c:v>
                </c:pt>
                <c:pt idx="1775">
                  <c:v>99.159944151411722</c:v>
                </c:pt>
                <c:pt idx="1776">
                  <c:v>99.159944151411722</c:v>
                </c:pt>
                <c:pt idx="1777">
                  <c:v>99.159944151411722</c:v>
                </c:pt>
                <c:pt idx="1778">
                  <c:v>99.159944151411722</c:v>
                </c:pt>
                <c:pt idx="1779">
                  <c:v>99.159944151411722</c:v>
                </c:pt>
                <c:pt idx="1780">
                  <c:v>99.159944151411722</c:v>
                </c:pt>
                <c:pt idx="1781">
                  <c:v>99.159944151411722</c:v>
                </c:pt>
                <c:pt idx="1782">
                  <c:v>99.159944151411722</c:v>
                </c:pt>
                <c:pt idx="1783">
                  <c:v>99.159944151411722</c:v>
                </c:pt>
                <c:pt idx="1784">
                  <c:v>99.159944151411722</c:v>
                </c:pt>
                <c:pt idx="1785">
                  <c:v>99.159944151411722</c:v>
                </c:pt>
                <c:pt idx="1786">
                  <c:v>99.159944151411722</c:v>
                </c:pt>
                <c:pt idx="1787">
                  <c:v>99.159944151411722</c:v>
                </c:pt>
                <c:pt idx="1788">
                  <c:v>99.159944151411722</c:v>
                </c:pt>
                <c:pt idx="1789">
                  <c:v>99.159944151411722</c:v>
                </c:pt>
                <c:pt idx="1790">
                  <c:v>99.159944151411722</c:v>
                </c:pt>
                <c:pt idx="1791">
                  <c:v>99.159944151411722</c:v>
                </c:pt>
                <c:pt idx="1792">
                  <c:v>99.159944151411722</c:v>
                </c:pt>
                <c:pt idx="1793">
                  <c:v>99.159944151411722</c:v>
                </c:pt>
                <c:pt idx="1794">
                  <c:v>99.159944151411722</c:v>
                </c:pt>
                <c:pt idx="1795">
                  <c:v>99.159944151411722</c:v>
                </c:pt>
                <c:pt idx="1796">
                  <c:v>99.159944151411722</c:v>
                </c:pt>
                <c:pt idx="1797">
                  <c:v>99.159944151411722</c:v>
                </c:pt>
                <c:pt idx="1798">
                  <c:v>99.159944151411722</c:v>
                </c:pt>
                <c:pt idx="1799">
                  <c:v>99.159944151411722</c:v>
                </c:pt>
                <c:pt idx="1800">
                  <c:v>99.159944151411722</c:v>
                </c:pt>
                <c:pt idx="1801">
                  <c:v>99.159944151411722</c:v>
                </c:pt>
                <c:pt idx="1802">
                  <c:v>99.159944151411722</c:v>
                </c:pt>
                <c:pt idx="1803">
                  <c:v>99.159944151411722</c:v>
                </c:pt>
                <c:pt idx="1804">
                  <c:v>99.159944151411722</c:v>
                </c:pt>
                <c:pt idx="1805">
                  <c:v>99.159944151411722</c:v>
                </c:pt>
                <c:pt idx="1806">
                  <c:v>99.159944151411722</c:v>
                </c:pt>
                <c:pt idx="1807">
                  <c:v>99.159944151411722</c:v>
                </c:pt>
                <c:pt idx="1808">
                  <c:v>99.159944151411722</c:v>
                </c:pt>
                <c:pt idx="1809">
                  <c:v>99.159944151411722</c:v>
                </c:pt>
                <c:pt idx="1810">
                  <c:v>99.159944151411722</c:v>
                </c:pt>
                <c:pt idx="1811">
                  <c:v>99.159944151411722</c:v>
                </c:pt>
                <c:pt idx="1812">
                  <c:v>99.159944151411722</c:v>
                </c:pt>
                <c:pt idx="1813">
                  <c:v>99.159944151411722</c:v>
                </c:pt>
                <c:pt idx="1814">
                  <c:v>99.159944151411722</c:v>
                </c:pt>
                <c:pt idx="1815">
                  <c:v>99.159944151411722</c:v>
                </c:pt>
                <c:pt idx="1816">
                  <c:v>99.159944151411722</c:v>
                </c:pt>
                <c:pt idx="1817">
                  <c:v>99.159944151411722</c:v>
                </c:pt>
                <c:pt idx="1818">
                  <c:v>99.159944151411722</c:v>
                </c:pt>
                <c:pt idx="1819">
                  <c:v>99.159944151411722</c:v>
                </c:pt>
                <c:pt idx="1820">
                  <c:v>99.159944151411722</c:v>
                </c:pt>
                <c:pt idx="1821">
                  <c:v>99.159944151411722</c:v>
                </c:pt>
                <c:pt idx="1822">
                  <c:v>99.159944151411722</c:v>
                </c:pt>
                <c:pt idx="1823">
                  <c:v>99.159944151411722</c:v>
                </c:pt>
                <c:pt idx="1824">
                  <c:v>99.159944151411722</c:v>
                </c:pt>
                <c:pt idx="1825">
                  <c:v>99.159944151411722</c:v>
                </c:pt>
                <c:pt idx="1826">
                  <c:v>99.159944151411722</c:v>
                </c:pt>
                <c:pt idx="1827">
                  <c:v>99.159944151411722</c:v>
                </c:pt>
                <c:pt idx="1828">
                  <c:v>99.159944151411722</c:v>
                </c:pt>
                <c:pt idx="1829">
                  <c:v>99.159944151411722</c:v>
                </c:pt>
                <c:pt idx="1830">
                  <c:v>99.159944151411722</c:v>
                </c:pt>
                <c:pt idx="1831">
                  <c:v>99.159944151411722</c:v>
                </c:pt>
                <c:pt idx="1832">
                  <c:v>99.159944151411722</c:v>
                </c:pt>
                <c:pt idx="1833">
                  <c:v>99.159944151411722</c:v>
                </c:pt>
                <c:pt idx="1834">
                  <c:v>99.159944151411722</c:v>
                </c:pt>
                <c:pt idx="1835">
                  <c:v>99.159944151411722</c:v>
                </c:pt>
                <c:pt idx="1836">
                  <c:v>99.159944151411722</c:v>
                </c:pt>
                <c:pt idx="1837">
                  <c:v>99.159944151411722</c:v>
                </c:pt>
                <c:pt idx="1838">
                  <c:v>99.159944151411722</c:v>
                </c:pt>
                <c:pt idx="1839">
                  <c:v>99.159944151411722</c:v>
                </c:pt>
                <c:pt idx="1840">
                  <c:v>99.159944151411722</c:v>
                </c:pt>
                <c:pt idx="1841">
                  <c:v>99.159944151411722</c:v>
                </c:pt>
                <c:pt idx="1842">
                  <c:v>99.159944151411722</c:v>
                </c:pt>
                <c:pt idx="1843">
                  <c:v>99.159944151411722</c:v>
                </c:pt>
                <c:pt idx="1844">
                  <c:v>99.159944151411722</c:v>
                </c:pt>
                <c:pt idx="1845">
                  <c:v>99.159944151411722</c:v>
                </c:pt>
                <c:pt idx="1846">
                  <c:v>99.159944151411722</c:v>
                </c:pt>
                <c:pt idx="1847">
                  <c:v>99.159944151411722</c:v>
                </c:pt>
                <c:pt idx="1848">
                  <c:v>99.159944151411722</c:v>
                </c:pt>
                <c:pt idx="1849">
                  <c:v>99.159944151411722</c:v>
                </c:pt>
                <c:pt idx="1850">
                  <c:v>99.159944151411722</c:v>
                </c:pt>
                <c:pt idx="1851">
                  <c:v>99.159944151411722</c:v>
                </c:pt>
                <c:pt idx="1852">
                  <c:v>99.159944151411722</c:v>
                </c:pt>
                <c:pt idx="1853">
                  <c:v>99.159944151411722</c:v>
                </c:pt>
                <c:pt idx="1854">
                  <c:v>99.159944151411722</c:v>
                </c:pt>
                <c:pt idx="1855">
                  <c:v>99.159944151411722</c:v>
                </c:pt>
                <c:pt idx="1856">
                  <c:v>99.159944151411722</c:v>
                </c:pt>
                <c:pt idx="1857">
                  <c:v>99.159944151411722</c:v>
                </c:pt>
                <c:pt idx="1858">
                  <c:v>99.159944151411722</c:v>
                </c:pt>
                <c:pt idx="1859">
                  <c:v>99.159944151411722</c:v>
                </c:pt>
                <c:pt idx="1860">
                  <c:v>99.159944151411722</c:v>
                </c:pt>
                <c:pt idx="1861">
                  <c:v>99.159944151411722</c:v>
                </c:pt>
                <c:pt idx="1862">
                  <c:v>99.159944151411722</c:v>
                </c:pt>
                <c:pt idx="1863">
                  <c:v>99.159944151411722</c:v>
                </c:pt>
                <c:pt idx="1864">
                  <c:v>99.159944151411722</c:v>
                </c:pt>
                <c:pt idx="1865">
                  <c:v>99.159944151411722</c:v>
                </c:pt>
                <c:pt idx="1866">
                  <c:v>99.159944151411722</c:v>
                </c:pt>
                <c:pt idx="1867">
                  <c:v>99.159944151411722</c:v>
                </c:pt>
                <c:pt idx="1868">
                  <c:v>99.159944151411722</c:v>
                </c:pt>
                <c:pt idx="1869">
                  <c:v>99.159944151411722</c:v>
                </c:pt>
                <c:pt idx="1870">
                  <c:v>99.159944151411722</c:v>
                </c:pt>
                <c:pt idx="1871">
                  <c:v>99.159944151411722</c:v>
                </c:pt>
                <c:pt idx="1872">
                  <c:v>99.159944151411722</c:v>
                </c:pt>
                <c:pt idx="1873">
                  <c:v>99.159944151411722</c:v>
                </c:pt>
                <c:pt idx="1874">
                  <c:v>99.159944151411722</c:v>
                </c:pt>
                <c:pt idx="1875">
                  <c:v>99.159944151411722</c:v>
                </c:pt>
                <c:pt idx="1876">
                  <c:v>99.159944151411722</c:v>
                </c:pt>
                <c:pt idx="1877">
                  <c:v>99.159944151411722</c:v>
                </c:pt>
                <c:pt idx="1878">
                  <c:v>99.159944151411722</c:v>
                </c:pt>
                <c:pt idx="1879">
                  <c:v>99.159944151411722</c:v>
                </c:pt>
                <c:pt idx="1880">
                  <c:v>99.159944151411722</c:v>
                </c:pt>
                <c:pt idx="1881">
                  <c:v>99.159944151411722</c:v>
                </c:pt>
                <c:pt idx="1882">
                  <c:v>99.159944151411722</c:v>
                </c:pt>
                <c:pt idx="1883">
                  <c:v>99.159944151411722</c:v>
                </c:pt>
                <c:pt idx="1884">
                  <c:v>99.159944151411722</c:v>
                </c:pt>
                <c:pt idx="1885">
                  <c:v>99.159944151411722</c:v>
                </c:pt>
                <c:pt idx="1886">
                  <c:v>99.159944151411722</c:v>
                </c:pt>
                <c:pt idx="1887">
                  <c:v>99.159944151411722</c:v>
                </c:pt>
                <c:pt idx="1888">
                  <c:v>99.159944151411722</c:v>
                </c:pt>
                <c:pt idx="1889">
                  <c:v>99.159944151411722</c:v>
                </c:pt>
                <c:pt idx="1890">
                  <c:v>99.159944151411722</c:v>
                </c:pt>
                <c:pt idx="1891">
                  <c:v>99.159944151411722</c:v>
                </c:pt>
                <c:pt idx="1892">
                  <c:v>99.159944151411722</c:v>
                </c:pt>
                <c:pt idx="1893">
                  <c:v>99.159944151411722</c:v>
                </c:pt>
                <c:pt idx="1894">
                  <c:v>99.159944151411722</c:v>
                </c:pt>
                <c:pt idx="1895">
                  <c:v>99.159944151411722</c:v>
                </c:pt>
                <c:pt idx="1896">
                  <c:v>99.159944151411722</c:v>
                </c:pt>
                <c:pt idx="1897">
                  <c:v>99.159944151411722</c:v>
                </c:pt>
                <c:pt idx="1898">
                  <c:v>99.159944151411722</c:v>
                </c:pt>
                <c:pt idx="1899">
                  <c:v>99.159944151411722</c:v>
                </c:pt>
                <c:pt idx="1900">
                  <c:v>99.159944151411722</c:v>
                </c:pt>
                <c:pt idx="1901">
                  <c:v>99.159944151411722</c:v>
                </c:pt>
                <c:pt idx="1902">
                  <c:v>99.159944151411722</c:v>
                </c:pt>
                <c:pt idx="1903">
                  <c:v>99.159944151411722</c:v>
                </c:pt>
                <c:pt idx="1904">
                  <c:v>99.159944151411722</c:v>
                </c:pt>
                <c:pt idx="1905">
                  <c:v>99.159944151411722</c:v>
                </c:pt>
                <c:pt idx="1906">
                  <c:v>99.159944151411722</c:v>
                </c:pt>
                <c:pt idx="1907">
                  <c:v>99.159944151411722</c:v>
                </c:pt>
                <c:pt idx="1908">
                  <c:v>99.159944151411722</c:v>
                </c:pt>
                <c:pt idx="1909">
                  <c:v>99.159944151411722</c:v>
                </c:pt>
                <c:pt idx="1910">
                  <c:v>99.159944151411722</c:v>
                </c:pt>
                <c:pt idx="1911">
                  <c:v>99.159944151411722</c:v>
                </c:pt>
                <c:pt idx="1912">
                  <c:v>99.159944151411722</c:v>
                </c:pt>
                <c:pt idx="1913">
                  <c:v>99.159944151411722</c:v>
                </c:pt>
                <c:pt idx="1914">
                  <c:v>99.159944151411722</c:v>
                </c:pt>
                <c:pt idx="1915">
                  <c:v>99.159944151411722</c:v>
                </c:pt>
                <c:pt idx="1916">
                  <c:v>99.159944151411722</c:v>
                </c:pt>
                <c:pt idx="1917">
                  <c:v>99.159944151411722</c:v>
                </c:pt>
                <c:pt idx="1918">
                  <c:v>99.159944151411722</c:v>
                </c:pt>
                <c:pt idx="1919">
                  <c:v>99.159944151411722</c:v>
                </c:pt>
                <c:pt idx="1920">
                  <c:v>99.159944151411722</c:v>
                </c:pt>
                <c:pt idx="1921">
                  <c:v>99.159944151411722</c:v>
                </c:pt>
                <c:pt idx="1922">
                  <c:v>99.159944151411722</c:v>
                </c:pt>
                <c:pt idx="1923">
                  <c:v>99.159944151411722</c:v>
                </c:pt>
                <c:pt idx="1924">
                  <c:v>99.159944151411722</c:v>
                </c:pt>
                <c:pt idx="1925">
                  <c:v>99.159944151411722</c:v>
                </c:pt>
                <c:pt idx="1926">
                  <c:v>99.159944151411722</c:v>
                </c:pt>
                <c:pt idx="1927">
                  <c:v>99.159944151411722</c:v>
                </c:pt>
                <c:pt idx="1928">
                  <c:v>99.159944151411722</c:v>
                </c:pt>
                <c:pt idx="1929">
                  <c:v>99.159944151411722</c:v>
                </c:pt>
                <c:pt idx="1930">
                  <c:v>99.159944151411722</c:v>
                </c:pt>
                <c:pt idx="1931">
                  <c:v>99.159944151411722</c:v>
                </c:pt>
                <c:pt idx="1932">
                  <c:v>99.159944151411722</c:v>
                </c:pt>
                <c:pt idx="1933">
                  <c:v>99.159944151411722</c:v>
                </c:pt>
                <c:pt idx="1934">
                  <c:v>99.159944151411722</c:v>
                </c:pt>
                <c:pt idx="1935">
                  <c:v>99.159944151411722</c:v>
                </c:pt>
                <c:pt idx="1936">
                  <c:v>99.159944151411722</c:v>
                </c:pt>
                <c:pt idx="1937">
                  <c:v>99.159944151411722</c:v>
                </c:pt>
                <c:pt idx="1938">
                  <c:v>99.159944151411722</c:v>
                </c:pt>
                <c:pt idx="1939">
                  <c:v>99.159944151411722</c:v>
                </c:pt>
                <c:pt idx="1940">
                  <c:v>99.159944151411722</c:v>
                </c:pt>
                <c:pt idx="1941">
                  <c:v>99.159944151411722</c:v>
                </c:pt>
                <c:pt idx="1942">
                  <c:v>99.159944151411722</c:v>
                </c:pt>
                <c:pt idx="1943">
                  <c:v>99.159944151411722</c:v>
                </c:pt>
                <c:pt idx="1944">
                  <c:v>99.159944151411722</c:v>
                </c:pt>
                <c:pt idx="1945">
                  <c:v>99.159944151411722</c:v>
                </c:pt>
                <c:pt idx="1946">
                  <c:v>99.159944151411722</c:v>
                </c:pt>
                <c:pt idx="1947">
                  <c:v>99.159944151411722</c:v>
                </c:pt>
                <c:pt idx="1948">
                  <c:v>99.159944151411722</c:v>
                </c:pt>
                <c:pt idx="1949">
                  <c:v>99.159944151411722</c:v>
                </c:pt>
                <c:pt idx="1950">
                  <c:v>99.159944151411722</c:v>
                </c:pt>
                <c:pt idx="1951">
                  <c:v>99.159944151411722</c:v>
                </c:pt>
                <c:pt idx="1952">
                  <c:v>99.159944151411722</c:v>
                </c:pt>
                <c:pt idx="1953">
                  <c:v>99.159944151411722</c:v>
                </c:pt>
                <c:pt idx="1954">
                  <c:v>99.159944151411722</c:v>
                </c:pt>
                <c:pt idx="1955">
                  <c:v>99.159944151411722</c:v>
                </c:pt>
                <c:pt idx="1956">
                  <c:v>99.159944151411722</c:v>
                </c:pt>
                <c:pt idx="1957">
                  <c:v>99.159944151411722</c:v>
                </c:pt>
                <c:pt idx="1958">
                  <c:v>99.159944151411722</c:v>
                </c:pt>
                <c:pt idx="1959">
                  <c:v>99.159944151411722</c:v>
                </c:pt>
                <c:pt idx="1960">
                  <c:v>99.159944151411722</c:v>
                </c:pt>
                <c:pt idx="1961">
                  <c:v>99.159944151411722</c:v>
                </c:pt>
                <c:pt idx="1962">
                  <c:v>99.159944151411722</c:v>
                </c:pt>
                <c:pt idx="1963">
                  <c:v>99.159944151411722</c:v>
                </c:pt>
                <c:pt idx="1964">
                  <c:v>99.159944151411722</c:v>
                </c:pt>
                <c:pt idx="1965">
                  <c:v>99.159944151411722</c:v>
                </c:pt>
                <c:pt idx="1966">
                  <c:v>99.159944151411722</c:v>
                </c:pt>
                <c:pt idx="1967">
                  <c:v>99.159944151411722</c:v>
                </c:pt>
                <c:pt idx="1968">
                  <c:v>99.159944151411722</c:v>
                </c:pt>
                <c:pt idx="1969">
                  <c:v>99.159944151411722</c:v>
                </c:pt>
                <c:pt idx="1970">
                  <c:v>99.159944151411722</c:v>
                </c:pt>
                <c:pt idx="1971">
                  <c:v>99.159944151411722</c:v>
                </c:pt>
                <c:pt idx="1972">
                  <c:v>99.159944151411722</c:v>
                </c:pt>
                <c:pt idx="1973">
                  <c:v>99.159944151411722</c:v>
                </c:pt>
                <c:pt idx="1974">
                  <c:v>99.159944151411722</c:v>
                </c:pt>
                <c:pt idx="1975">
                  <c:v>99.159944151411722</c:v>
                </c:pt>
                <c:pt idx="1976">
                  <c:v>99.159944151411722</c:v>
                </c:pt>
                <c:pt idx="1977">
                  <c:v>99.159944151411722</c:v>
                </c:pt>
                <c:pt idx="1978">
                  <c:v>99.159944151411722</c:v>
                </c:pt>
                <c:pt idx="1979">
                  <c:v>99.159944151411722</c:v>
                </c:pt>
                <c:pt idx="1980">
                  <c:v>99.159944151411722</c:v>
                </c:pt>
                <c:pt idx="1981">
                  <c:v>99.159944151411722</c:v>
                </c:pt>
                <c:pt idx="1982">
                  <c:v>99.159944151411722</c:v>
                </c:pt>
                <c:pt idx="1983">
                  <c:v>99.159944151411722</c:v>
                </c:pt>
                <c:pt idx="1984">
                  <c:v>99.159944151411722</c:v>
                </c:pt>
                <c:pt idx="1985">
                  <c:v>99.159944151411722</c:v>
                </c:pt>
                <c:pt idx="1986">
                  <c:v>99.159944151411722</c:v>
                </c:pt>
                <c:pt idx="1987">
                  <c:v>99.159944151411722</c:v>
                </c:pt>
                <c:pt idx="1988">
                  <c:v>99.159944151411722</c:v>
                </c:pt>
                <c:pt idx="1989">
                  <c:v>99.159944151411722</c:v>
                </c:pt>
                <c:pt idx="1990">
                  <c:v>99.159944151411722</c:v>
                </c:pt>
                <c:pt idx="1991">
                  <c:v>99.159944151411722</c:v>
                </c:pt>
                <c:pt idx="1992">
                  <c:v>99.159944151411722</c:v>
                </c:pt>
                <c:pt idx="1993">
                  <c:v>99.159944151411722</c:v>
                </c:pt>
                <c:pt idx="1994">
                  <c:v>99.159944151411722</c:v>
                </c:pt>
                <c:pt idx="1995">
                  <c:v>99.159944151411722</c:v>
                </c:pt>
                <c:pt idx="1996">
                  <c:v>99.159944151411722</c:v>
                </c:pt>
                <c:pt idx="1997">
                  <c:v>99.159944151411722</c:v>
                </c:pt>
                <c:pt idx="1998">
                  <c:v>99.159944151411722</c:v>
                </c:pt>
                <c:pt idx="1999">
                  <c:v>99.159944151411722</c:v>
                </c:pt>
                <c:pt idx="2000">
                  <c:v>99.159944151411722</c:v>
                </c:pt>
                <c:pt idx="2001">
                  <c:v>99.159944151411722</c:v>
                </c:pt>
                <c:pt idx="2002">
                  <c:v>99.159944151411722</c:v>
                </c:pt>
                <c:pt idx="2003">
                  <c:v>99.159944151411722</c:v>
                </c:pt>
                <c:pt idx="2004">
                  <c:v>99.159944151411722</c:v>
                </c:pt>
                <c:pt idx="2005">
                  <c:v>99.159944151411722</c:v>
                </c:pt>
                <c:pt idx="2006">
                  <c:v>99.159944151411722</c:v>
                </c:pt>
                <c:pt idx="2007">
                  <c:v>99.159944151411722</c:v>
                </c:pt>
                <c:pt idx="2008">
                  <c:v>99.159944151411722</c:v>
                </c:pt>
                <c:pt idx="2009">
                  <c:v>99.159944151411722</c:v>
                </c:pt>
                <c:pt idx="2010">
                  <c:v>99.159944151411722</c:v>
                </c:pt>
                <c:pt idx="2011">
                  <c:v>99.159944151411722</c:v>
                </c:pt>
                <c:pt idx="2012">
                  <c:v>99.159944151411722</c:v>
                </c:pt>
                <c:pt idx="2013">
                  <c:v>99.159944151411722</c:v>
                </c:pt>
                <c:pt idx="2014">
                  <c:v>99.159944151411722</c:v>
                </c:pt>
                <c:pt idx="2015">
                  <c:v>99.159944151411722</c:v>
                </c:pt>
                <c:pt idx="2016">
                  <c:v>99.159944151411722</c:v>
                </c:pt>
                <c:pt idx="2017">
                  <c:v>99.159944151411722</c:v>
                </c:pt>
                <c:pt idx="2018">
                  <c:v>99.159944151411722</c:v>
                </c:pt>
                <c:pt idx="2019">
                  <c:v>99.159944151411722</c:v>
                </c:pt>
                <c:pt idx="2020">
                  <c:v>99.159944151411722</c:v>
                </c:pt>
                <c:pt idx="2021">
                  <c:v>99.159944151411722</c:v>
                </c:pt>
                <c:pt idx="2022">
                  <c:v>99.159944151411722</c:v>
                </c:pt>
                <c:pt idx="2023">
                  <c:v>99.159944151411722</c:v>
                </c:pt>
                <c:pt idx="2024">
                  <c:v>99.159944151411722</c:v>
                </c:pt>
                <c:pt idx="2025">
                  <c:v>99.159944151411722</c:v>
                </c:pt>
                <c:pt idx="2026">
                  <c:v>99.159944151411722</c:v>
                </c:pt>
                <c:pt idx="2027">
                  <c:v>99.159944151411722</c:v>
                </c:pt>
                <c:pt idx="2028">
                  <c:v>99.159944151411722</c:v>
                </c:pt>
                <c:pt idx="2029">
                  <c:v>99.159944151411722</c:v>
                </c:pt>
                <c:pt idx="2030">
                  <c:v>99.159944151411722</c:v>
                </c:pt>
                <c:pt idx="2031">
                  <c:v>99.159944151411722</c:v>
                </c:pt>
                <c:pt idx="2032">
                  <c:v>99.159944151411722</c:v>
                </c:pt>
                <c:pt idx="2033">
                  <c:v>99.159944151411722</c:v>
                </c:pt>
                <c:pt idx="2034">
                  <c:v>99.159944151411722</c:v>
                </c:pt>
                <c:pt idx="2035">
                  <c:v>99.159944151411722</c:v>
                </c:pt>
                <c:pt idx="2036">
                  <c:v>99.159944151411722</c:v>
                </c:pt>
                <c:pt idx="2037">
                  <c:v>99.159944151411722</c:v>
                </c:pt>
                <c:pt idx="2038">
                  <c:v>99.159944151411722</c:v>
                </c:pt>
                <c:pt idx="2039">
                  <c:v>99.159944151411722</c:v>
                </c:pt>
                <c:pt idx="2040">
                  <c:v>99.159944151411722</c:v>
                </c:pt>
                <c:pt idx="2041">
                  <c:v>99.159944151411722</c:v>
                </c:pt>
                <c:pt idx="2042">
                  <c:v>99.159944151411722</c:v>
                </c:pt>
                <c:pt idx="2043">
                  <c:v>99.159944151411722</c:v>
                </c:pt>
                <c:pt idx="2044">
                  <c:v>99.159944151411722</c:v>
                </c:pt>
                <c:pt idx="2045">
                  <c:v>99.159944151411722</c:v>
                </c:pt>
                <c:pt idx="2046">
                  <c:v>99.159944151411722</c:v>
                </c:pt>
                <c:pt idx="2047">
                  <c:v>99.159944151411722</c:v>
                </c:pt>
                <c:pt idx="2048">
                  <c:v>99.159944151411722</c:v>
                </c:pt>
                <c:pt idx="2049">
                  <c:v>99.159944151411722</c:v>
                </c:pt>
                <c:pt idx="2050">
                  <c:v>99.159944151411722</c:v>
                </c:pt>
                <c:pt idx="2051">
                  <c:v>99.159944151411722</c:v>
                </c:pt>
                <c:pt idx="2052">
                  <c:v>99.159944151411722</c:v>
                </c:pt>
                <c:pt idx="2053">
                  <c:v>99.159944151411722</c:v>
                </c:pt>
                <c:pt idx="2054">
                  <c:v>99.159944151411722</c:v>
                </c:pt>
                <c:pt idx="2055">
                  <c:v>99.159944151411722</c:v>
                </c:pt>
                <c:pt idx="2056">
                  <c:v>99.159944151411722</c:v>
                </c:pt>
                <c:pt idx="2057">
                  <c:v>99.159944151411722</c:v>
                </c:pt>
                <c:pt idx="2058">
                  <c:v>99.159944151411722</c:v>
                </c:pt>
                <c:pt idx="2059">
                  <c:v>99.159944151411722</c:v>
                </c:pt>
                <c:pt idx="2060">
                  <c:v>99.159944151411722</c:v>
                </c:pt>
                <c:pt idx="2061">
                  <c:v>99.159944151411722</c:v>
                </c:pt>
                <c:pt idx="2062">
                  <c:v>99.159944151411722</c:v>
                </c:pt>
                <c:pt idx="2063">
                  <c:v>99.159944151411722</c:v>
                </c:pt>
                <c:pt idx="2064">
                  <c:v>99.159944151411722</c:v>
                </c:pt>
                <c:pt idx="2065">
                  <c:v>99.159944151411722</c:v>
                </c:pt>
                <c:pt idx="2066">
                  <c:v>99.159944151411722</c:v>
                </c:pt>
                <c:pt idx="2067">
                  <c:v>99.159944151411722</c:v>
                </c:pt>
                <c:pt idx="2068">
                  <c:v>99.159944151411722</c:v>
                </c:pt>
                <c:pt idx="2069">
                  <c:v>99.159944151411722</c:v>
                </c:pt>
                <c:pt idx="2070">
                  <c:v>99.159944151411722</c:v>
                </c:pt>
                <c:pt idx="2071">
                  <c:v>99.159944151411722</c:v>
                </c:pt>
                <c:pt idx="2072">
                  <c:v>99.159944151411722</c:v>
                </c:pt>
                <c:pt idx="2073">
                  <c:v>99.159944151411722</c:v>
                </c:pt>
                <c:pt idx="2074">
                  <c:v>99.159944151411722</c:v>
                </c:pt>
                <c:pt idx="2075">
                  <c:v>99.159944151411722</c:v>
                </c:pt>
                <c:pt idx="2076">
                  <c:v>99.159944151411722</c:v>
                </c:pt>
                <c:pt idx="2077">
                  <c:v>99.159944151411722</c:v>
                </c:pt>
                <c:pt idx="2078">
                  <c:v>99.159944151411722</c:v>
                </c:pt>
                <c:pt idx="2079">
                  <c:v>99.159944151411722</c:v>
                </c:pt>
                <c:pt idx="2080">
                  <c:v>99.159944151411722</c:v>
                </c:pt>
                <c:pt idx="2081">
                  <c:v>99.159944151411722</c:v>
                </c:pt>
                <c:pt idx="2082">
                  <c:v>99.159944151411722</c:v>
                </c:pt>
                <c:pt idx="2083">
                  <c:v>99.159944151411722</c:v>
                </c:pt>
                <c:pt idx="2084">
                  <c:v>99.159944151411722</c:v>
                </c:pt>
                <c:pt idx="2085">
                  <c:v>99.159944151411722</c:v>
                </c:pt>
                <c:pt idx="2086">
                  <c:v>99.159944151411722</c:v>
                </c:pt>
                <c:pt idx="2087">
                  <c:v>99.159944151411722</c:v>
                </c:pt>
                <c:pt idx="2088">
                  <c:v>99.159944151411722</c:v>
                </c:pt>
                <c:pt idx="2089">
                  <c:v>99.159944151411722</c:v>
                </c:pt>
                <c:pt idx="2090">
                  <c:v>99.159944151411722</c:v>
                </c:pt>
                <c:pt idx="2091">
                  <c:v>99.159944151411722</c:v>
                </c:pt>
                <c:pt idx="2092">
                  <c:v>99.159944151411722</c:v>
                </c:pt>
                <c:pt idx="2093">
                  <c:v>99.159944151411722</c:v>
                </c:pt>
                <c:pt idx="2094">
                  <c:v>99.159944151411722</c:v>
                </c:pt>
                <c:pt idx="2095">
                  <c:v>99.159944151411722</c:v>
                </c:pt>
                <c:pt idx="2096">
                  <c:v>99.159944151411722</c:v>
                </c:pt>
                <c:pt idx="2097">
                  <c:v>99.159944151411722</c:v>
                </c:pt>
                <c:pt idx="2098">
                  <c:v>99.159944151411722</c:v>
                </c:pt>
                <c:pt idx="2099">
                  <c:v>99.159944151411722</c:v>
                </c:pt>
                <c:pt idx="2100">
                  <c:v>99.159944151411722</c:v>
                </c:pt>
                <c:pt idx="2101">
                  <c:v>99.159944151411722</c:v>
                </c:pt>
                <c:pt idx="2102">
                  <c:v>99.159944151411722</c:v>
                </c:pt>
                <c:pt idx="2103">
                  <c:v>99.159944151411722</c:v>
                </c:pt>
                <c:pt idx="2104">
                  <c:v>99.159944151411722</c:v>
                </c:pt>
                <c:pt idx="2105">
                  <c:v>99.159944151411722</c:v>
                </c:pt>
                <c:pt idx="2106">
                  <c:v>99.159944151411722</c:v>
                </c:pt>
                <c:pt idx="2107">
                  <c:v>99.159944151411722</c:v>
                </c:pt>
                <c:pt idx="2108">
                  <c:v>99.159944151411722</c:v>
                </c:pt>
                <c:pt idx="2109">
                  <c:v>99.159944151411722</c:v>
                </c:pt>
                <c:pt idx="2110">
                  <c:v>99.159944151411722</c:v>
                </c:pt>
                <c:pt idx="2111">
                  <c:v>99.159944151411722</c:v>
                </c:pt>
                <c:pt idx="2112">
                  <c:v>99.159944151411722</c:v>
                </c:pt>
                <c:pt idx="2113">
                  <c:v>99.159944151411722</c:v>
                </c:pt>
                <c:pt idx="2114">
                  <c:v>99.159944151411722</c:v>
                </c:pt>
                <c:pt idx="2115">
                  <c:v>99.159944151411722</c:v>
                </c:pt>
                <c:pt idx="2116">
                  <c:v>99.159944151411722</c:v>
                </c:pt>
                <c:pt idx="2117">
                  <c:v>99.159944151411722</c:v>
                </c:pt>
                <c:pt idx="2118">
                  <c:v>99.159944151411722</c:v>
                </c:pt>
                <c:pt idx="2119">
                  <c:v>99.159944151411722</c:v>
                </c:pt>
                <c:pt idx="2120">
                  <c:v>99.159944151411722</c:v>
                </c:pt>
                <c:pt idx="2121">
                  <c:v>99.159944151411722</c:v>
                </c:pt>
                <c:pt idx="2122">
                  <c:v>99.159944151411722</c:v>
                </c:pt>
                <c:pt idx="2123">
                  <c:v>99.159944151411722</c:v>
                </c:pt>
                <c:pt idx="2124">
                  <c:v>99.159944151411722</c:v>
                </c:pt>
                <c:pt idx="2125">
                  <c:v>99.159944151411722</c:v>
                </c:pt>
                <c:pt idx="2126">
                  <c:v>99.159944151411722</c:v>
                </c:pt>
                <c:pt idx="2127">
                  <c:v>99.159944151411722</c:v>
                </c:pt>
                <c:pt idx="2128">
                  <c:v>99.159944151411722</c:v>
                </c:pt>
                <c:pt idx="2129">
                  <c:v>99.159944151411722</c:v>
                </c:pt>
                <c:pt idx="2130">
                  <c:v>99.159944151411722</c:v>
                </c:pt>
                <c:pt idx="2131">
                  <c:v>99.159944151411722</c:v>
                </c:pt>
                <c:pt idx="2132">
                  <c:v>99.159944151411722</c:v>
                </c:pt>
                <c:pt idx="2133">
                  <c:v>99.159944151411722</c:v>
                </c:pt>
                <c:pt idx="2134">
                  <c:v>99.159944151411722</c:v>
                </c:pt>
                <c:pt idx="2135">
                  <c:v>99.159944151411722</c:v>
                </c:pt>
                <c:pt idx="2136">
                  <c:v>99.159944151411722</c:v>
                </c:pt>
                <c:pt idx="2137">
                  <c:v>99.159944151411722</c:v>
                </c:pt>
                <c:pt idx="2138">
                  <c:v>99.159944151411722</c:v>
                </c:pt>
                <c:pt idx="2139">
                  <c:v>99.159944151411722</c:v>
                </c:pt>
                <c:pt idx="2140">
                  <c:v>99.159944151411722</c:v>
                </c:pt>
                <c:pt idx="2141">
                  <c:v>99.159944151411722</c:v>
                </c:pt>
                <c:pt idx="2142">
                  <c:v>99.159944151411722</c:v>
                </c:pt>
                <c:pt idx="2143">
                  <c:v>99.159944151411722</c:v>
                </c:pt>
                <c:pt idx="2144">
                  <c:v>99.159944151411722</c:v>
                </c:pt>
                <c:pt idx="2145">
                  <c:v>99.159944151411722</c:v>
                </c:pt>
                <c:pt idx="2146">
                  <c:v>99.159944151411722</c:v>
                </c:pt>
                <c:pt idx="2147">
                  <c:v>99.159944151411722</c:v>
                </c:pt>
                <c:pt idx="2148">
                  <c:v>99.159944151411722</c:v>
                </c:pt>
                <c:pt idx="2149">
                  <c:v>99.159944151411722</c:v>
                </c:pt>
                <c:pt idx="2150">
                  <c:v>99.159944151411722</c:v>
                </c:pt>
                <c:pt idx="2151">
                  <c:v>99.159944151411722</c:v>
                </c:pt>
                <c:pt idx="2152">
                  <c:v>99.159944151411722</c:v>
                </c:pt>
                <c:pt idx="2153">
                  <c:v>99.159944151411722</c:v>
                </c:pt>
                <c:pt idx="2154">
                  <c:v>99.159944151411722</c:v>
                </c:pt>
                <c:pt idx="2155">
                  <c:v>99.159944151411722</c:v>
                </c:pt>
                <c:pt idx="2156">
                  <c:v>99.159944151411722</c:v>
                </c:pt>
                <c:pt idx="2157">
                  <c:v>99.159944151411722</c:v>
                </c:pt>
                <c:pt idx="2158">
                  <c:v>99.159944151411722</c:v>
                </c:pt>
                <c:pt idx="2159">
                  <c:v>99.159944151411722</c:v>
                </c:pt>
                <c:pt idx="2160">
                  <c:v>99.159944151411722</c:v>
                </c:pt>
                <c:pt idx="2161">
                  <c:v>99.159944151411722</c:v>
                </c:pt>
                <c:pt idx="2162">
                  <c:v>99.159944151411722</c:v>
                </c:pt>
                <c:pt idx="2163">
                  <c:v>99.159944151411722</c:v>
                </c:pt>
                <c:pt idx="2164">
                  <c:v>99.159944151411722</c:v>
                </c:pt>
                <c:pt idx="2165">
                  <c:v>99.159944151411722</c:v>
                </c:pt>
                <c:pt idx="2166">
                  <c:v>99.159944151411722</c:v>
                </c:pt>
                <c:pt idx="2167">
                  <c:v>99.159944151411722</c:v>
                </c:pt>
                <c:pt idx="2168">
                  <c:v>99.159944151411722</c:v>
                </c:pt>
                <c:pt idx="2169">
                  <c:v>99.159944151411722</c:v>
                </c:pt>
                <c:pt idx="2170">
                  <c:v>99.159944151411722</c:v>
                </c:pt>
                <c:pt idx="2171">
                  <c:v>99.159944151411722</c:v>
                </c:pt>
                <c:pt idx="2172">
                  <c:v>99.159944151411722</c:v>
                </c:pt>
                <c:pt idx="2173">
                  <c:v>99.159944151411722</c:v>
                </c:pt>
                <c:pt idx="2174">
                  <c:v>99.159944151411722</c:v>
                </c:pt>
                <c:pt idx="2175">
                  <c:v>99.159944151411722</c:v>
                </c:pt>
                <c:pt idx="2176">
                  <c:v>99.159944151411722</c:v>
                </c:pt>
                <c:pt idx="2177">
                  <c:v>99.159944151411722</c:v>
                </c:pt>
                <c:pt idx="2178">
                  <c:v>99.159944151411722</c:v>
                </c:pt>
                <c:pt idx="2179">
                  <c:v>99.159944151411722</c:v>
                </c:pt>
                <c:pt idx="2180">
                  <c:v>99.159944151411722</c:v>
                </c:pt>
                <c:pt idx="2181">
                  <c:v>99.159944151411722</c:v>
                </c:pt>
                <c:pt idx="2182">
                  <c:v>99.159944151411722</c:v>
                </c:pt>
                <c:pt idx="2183">
                  <c:v>99.159944151411722</c:v>
                </c:pt>
                <c:pt idx="2184">
                  <c:v>99.159944151411722</c:v>
                </c:pt>
                <c:pt idx="2185">
                  <c:v>99.159944151411722</c:v>
                </c:pt>
                <c:pt idx="2186">
                  <c:v>99.159944151411722</c:v>
                </c:pt>
                <c:pt idx="2187">
                  <c:v>99.159944151411722</c:v>
                </c:pt>
                <c:pt idx="2188">
                  <c:v>99.159944151411722</c:v>
                </c:pt>
                <c:pt idx="2189">
                  <c:v>99.159944151411722</c:v>
                </c:pt>
                <c:pt idx="2190">
                  <c:v>99.159944151411722</c:v>
                </c:pt>
                <c:pt idx="2191">
                  <c:v>99.159944151411722</c:v>
                </c:pt>
                <c:pt idx="2192">
                  <c:v>99.159944151411722</c:v>
                </c:pt>
                <c:pt idx="2193">
                  <c:v>99.159944151411722</c:v>
                </c:pt>
                <c:pt idx="2194">
                  <c:v>99.159944151411722</c:v>
                </c:pt>
                <c:pt idx="2195">
                  <c:v>99.159944151411722</c:v>
                </c:pt>
                <c:pt idx="2196">
                  <c:v>99.159944151411722</c:v>
                </c:pt>
                <c:pt idx="2197">
                  <c:v>99.159944151411722</c:v>
                </c:pt>
                <c:pt idx="2198">
                  <c:v>99.159944151411722</c:v>
                </c:pt>
                <c:pt idx="2199">
                  <c:v>99.159944151411722</c:v>
                </c:pt>
                <c:pt idx="2200">
                  <c:v>99.159944151411722</c:v>
                </c:pt>
                <c:pt idx="2201">
                  <c:v>99.159944151411722</c:v>
                </c:pt>
                <c:pt idx="2202">
                  <c:v>99.159944151411722</c:v>
                </c:pt>
                <c:pt idx="2203">
                  <c:v>99.159944151411722</c:v>
                </c:pt>
                <c:pt idx="2204">
                  <c:v>99.159944151411722</c:v>
                </c:pt>
                <c:pt idx="2205">
                  <c:v>99.159944151411722</c:v>
                </c:pt>
                <c:pt idx="2206">
                  <c:v>99.159944151411722</c:v>
                </c:pt>
                <c:pt idx="2207">
                  <c:v>99.159944151411722</c:v>
                </c:pt>
                <c:pt idx="2208">
                  <c:v>99.159944151411722</c:v>
                </c:pt>
                <c:pt idx="2209">
                  <c:v>99.159944151411722</c:v>
                </c:pt>
                <c:pt idx="2210">
                  <c:v>99.159944151411722</c:v>
                </c:pt>
                <c:pt idx="2211">
                  <c:v>99.159944151411722</c:v>
                </c:pt>
                <c:pt idx="2212">
                  <c:v>99.159944151411722</c:v>
                </c:pt>
                <c:pt idx="2213">
                  <c:v>99.159944151411722</c:v>
                </c:pt>
                <c:pt idx="2214">
                  <c:v>99.159944151411722</c:v>
                </c:pt>
                <c:pt idx="2215">
                  <c:v>99.159944151411722</c:v>
                </c:pt>
                <c:pt idx="2216">
                  <c:v>99.159944151411722</c:v>
                </c:pt>
                <c:pt idx="2217">
                  <c:v>99.159944151411722</c:v>
                </c:pt>
                <c:pt idx="2218">
                  <c:v>99.159944151411722</c:v>
                </c:pt>
                <c:pt idx="2219">
                  <c:v>99.159944151411722</c:v>
                </c:pt>
                <c:pt idx="2220">
                  <c:v>99.159944151411722</c:v>
                </c:pt>
                <c:pt idx="2221">
                  <c:v>99.159944151411722</c:v>
                </c:pt>
                <c:pt idx="2222">
                  <c:v>99.159944151411722</c:v>
                </c:pt>
                <c:pt idx="2223">
                  <c:v>99.159944151411722</c:v>
                </c:pt>
                <c:pt idx="2224">
                  <c:v>99.159944151411722</c:v>
                </c:pt>
                <c:pt idx="2225">
                  <c:v>99.159944151411722</c:v>
                </c:pt>
                <c:pt idx="2226">
                  <c:v>99.159944151411722</c:v>
                </c:pt>
                <c:pt idx="2227">
                  <c:v>99.159944151411722</c:v>
                </c:pt>
                <c:pt idx="2228">
                  <c:v>99.159944151411722</c:v>
                </c:pt>
                <c:pt idx="2229">
                  <c:v>99.159944151411722</c:v>
                </c:pt>
                <c:pt idx="2230">
                  <c:v>99.159944151411722</c:v>
                </c:pt>
                <c:pt idx="2231">
                  <c:v>99.159944151411722</c:v>
                </c:pt>
                <c:pt idx="2232">
                  <c:v>99.159944151411722</c:v>
                </c:pt>
                <c:pt idx="2233">
                  <c:v>99.159944151411722</c:v>
                </c:pt>
                <c:pt idx="2234">
                  <c:v>99.159944151411722</c:v>
                </c:pt>
                <c:pt idx="2235">
                  <c:v>99.159944151411722</c:v>
                </c:pt>
                <c:pt idx="2236">
                  <c:v>99.159944151411722</c:v>
                </c:pt>
                <c:pt idx="2237">
                  <c:v>99.159944151411722</c:v>
                </c:pt>
                <c:pt idx="2238">
                  <c:v>99.159944151411722</c:v>
                </c:pt>
                <c:pt idx="2239">
                  <c:v>99.159944151411722</c:v>
                </c:pt>
                <c:pt idx="2240">
                  <c:v>99.159944151411722</c:v>
                </c:pt>
                <c:pt idx="2241">
                  <c:v>99.159944151411722</c:v>
                </c:pt>
                <c:pt idx="2242">
                  <c:v>99.159944151411722</c:v>
                </c:pt>
                <c:pt idx="2243">
                  <c:v>99.159944151411722</c:v>
                </c:pt>
                <c:pt idx="2244">
                  <c:v>99.159944151411722</c:v>
                </c:pt>
                <c:pt idx="2245">
                  <c:v>99.159944151411722</c:v>
                </c:pt>
                <c:pt idx="2246">
                  <c:v>99.159944151411722</c:v>
                </c:pt>
                <c:pt idx="2247">
                  <c:v>99.159944151411722</c:v>
                </c:pt>
                <c:pt idx="2248">
                  <c:v>99.159944151411722</c:v>
                </c:pt>
                <c:pt idx="2249">
                  <c:v>99.159944151411722</c:v>
                </c:pt>
                <c:pt idx="2250">
                  <c:v>99.159944151411722</c:v>
                </c:pt>
                <c:pt idx="2251">
                  <c:v>99.159944151411722</c:v>
                </c:pt>
                <c:pt idx="2252">
                  <c:v>99.159944151411722</c:v>
                </c:pt>
                <c:pt idx="2253">
                  <c:v>99.159944151411722</c:v>
                </c:pt>
                <c:pt idx="2254">
                  <c:v>99.159944151411722</c:v>
                </c:pt>
                <c:pt idx="2255">
                  <c:v>99.159944151411722</c:v>
                </c:pt>
                <c:pt idx="2256">
                  <c:v>99.159944151411722</c:v>
                </c:pt>
                <c:pt idx="2257">
                  <c:v>99.159944151411722</c:v>
                </c:pt>
                <c:pt idx="2258">
                  <c:v>99.159944151411722</c:v>
                </c:pt>
                <c:pt idx="2259">
                  <c:v>99.159944151411722</c:v>
                </c:pt>
                <c:pt idx="2260">
                  <c:v>99.159944151411722</c:v>
                </c:pt>
                <c:pt idx="2261">
                  <c:v>99.159944151411722</c:v>
                </c:pt>
                <c:pt idx="2262">
                  <c:v>99.159944151411722</c:v>
                </c:pt>
                <c:pt idx="2263">
                  <c:v>99.159944151411722</c:v>
                </c:pt>
                <c:pt idx="2264">
                  <c:v>99.159944151411722</c:v>
                </c:pt>
                <c:pt idx="2265">
                  <c:v>99.159944151411722</c:v>
                </c:pt>
                <c:pt idx="2266">
                  <c:v>99.159944151411722</c:v>
                </c:pt>
                <c:pt idx="2267">
                  <c:v>99.159944151411722</c:v>
                </c:pt>
                <c:pt idx="2268">
                  <c:v>99.159944151411722</c:v>
                </c:pt>
                <c:pt idx="2269">
                  <c:v>99.159944151411722</c:v>
                </c:pt>
                <c:pt idx="2270">
                  <c:v>99.159944151411722</c:v>
                </c:pt>
                <c:pt idx="2271">
                  <c:v>99.159944151411722</c:v>
                </c:pt>
                <c:pt idx="2272">
                  <c:v>99.159944151411722</c:v>
                </c:pt>
                <c:pt idx="2273">
                  <c:v>99.159944151411722</c:v>
                </c:pt>
                <c:pt idx="2274">
                  <c:v>99.159944151411722</c:v>
                </c:pt>
                <c:pt idx="2275">
                  <c:v>99.159944151411722</c:v>
                </c:pt>
                <c:pt idx="2276">
                  <c:v>99.159944151411722</c:v>
                </c:pt>
                <c:pt idx="2277">
                  <c:v>99.159944151411722</c:v>
                </c:pt>
                <c:pt idx="2278">
                  <c:v>99.159944151411722</c:v>
                </c:pt>
                <c:pt idx="2279">
                  <c:v>99.159944151411722</c:v>
                </c:pt>
                <c:pt idx="2280">
                  <c:v>99.159944151411722</c:v>
                </c:pt>
                <c:pt idx="2281">
                  <c:v>99.159944151411722</c:v>
                </c:pt>
                <c:pt idx="2282">
                  <c:v>99.159944151411722</c:v>
                </c:pt>
                <c:pt idx="2283">
                  <c:v>99.159944151411722</c:v>
                </c:pt>
                <c:pt idx="2284">
                  <c:v>99.159944151411722</c:v>
                </c:pt>
                <c:pt idx="2285">
                  <c:v>99.159944151411722</c:v>
                </c:pt>
                <c:pt idx="2286">
                  <c:v>99.159944151411722</c:v>
                </c:pt>
                <c:pt idx="2287">
                  <c:v>99.159944151411722</c:v>
                </c:pt>
                <c:pt idx="2288">
                  <c:v>99.159944151411722</c:v>
                </c:pt>
                <c:pt idx="2289">
                  <c:v>99.159944151411722</c:v>
                </c:pt>
                <c:pt idx="2290">
                  <c:v>99.159944151411722</c:v>
                </c:pt>
                <c:pt idx="2291">
                  <c:v>99.159944151411722</c:v>
                </c:pt>
                <c:pt idx="2292">
                  <c:v>99.159944151411722</c:v>
                </c:pt>
                <c:pt idx="2293">
                  <c:v>99.159944151411722</c:v>
                </c:pt>
                <c:pt idx="2294">
                  <c:v>99.159944151411722</c:v>
                </c:pt>
                <c:pt idx="2295">
                  <c:v>99.159944151411722</c:v>
                </c:pt>
                <c:pt idx="2296">
                  <c:v>99.159944151411722</c:v>
                </c:pt>
                <c:pt idx="2297">
                  <c:v>99.159944151411722</c:v>
                </c:pt>
                <c:pt idx="2298">
                  <c:v>99.159944151411722</c:v>
                </c:pt>
                <c:pt idx="2299">
                  <c:v>99.159944151411722</c:v>
                </c:pt>
                <c:pt idx="2300">
                  <c:v>99.159944151411722</c:v>
                </c:pt>
                <c:pt idx="2301">
                  <c:v>99.159944151411722</c:v>
                </c:pt>
                <c:pt idx="2302">
                  <c:v>99.159944151411722</c:v>
                </c:pt>
                <c:pt idx="2303">
                  <c:v>99.159944151411722</c:v>
                </c:pt>
                <c:pt idx="2304">
                  <c:v>99.159944151411722</c:v>
                </c:pt>
                <c:pt idx="2305">
                  <c:v>99.159944151411722</c:v>
                </c:pt>
                <c:pt idx="2306">
                  <c:v>99.159944151411722</c:v>
                </c:pt>
                <c:pt idx="2307">
                  <c:v>99.159944151411722</c:v>
                </c:pt>
                <c:pt idx="2308">
                  <c:v>99.159944151411722</c:v>
                </c:pt>
                <c:pt idx="2309">
                  <c:v>99.159944151411722</c:v>
                </c:pt>
                <c:pt idx="2310">
                  <c:v>99.159944151411722</c:v>
                </c:pt>
                <c:pt idx="2311">
                  <c:v>99.159944151411722</c:v>
                </c:pt>
                <c:pt idx="2312">
                  <c:v>99.159944151411722</c:v>
                </c:pt>
                <c:pt idx="2313">
                  <c:v>99.159944151411722</c:v>
                </c:pt>
                <c:pt idx="2314">
                  <c:v>99.159944151411722</c:v>
                </c:pt>
                <c:pt idx="2315">
                  <c:v>99.159944151411722</c:v>
                </c:pt>
                <c:pt idx="2316">
                  <c:v>99.159944151411722</c:v>
                </c:pt>
                <c:pt idx="2317">
                  <c:v>99.159944151411722</c:v>
                </c:pt>
                <c:pt idx="2318">
                  <c:v>99.159944151411722</c:v>
                </c:pt>
                <c:pt idx="2319">
                  <c:v>99.159944151411722</c:v>
                </c:pt>
                <c:pt idx="2320">
                  <c:v>99.159944151411722</c:v>
                </c:pt>
                <c:pt idx="2321">
                  <c:v>99.159944151411722</c:v>
                </c:pt>
                <c:pt idx="2322">
                  <c:v>99.159944151411722</c:v>
                </c:pt>
                <c:pt idx="2323">
                  <c:v>99.159944151411722</c:v>
                </c:pt>
                <c:pt idx="2324">
                  <c:v>99.159944151411722</c:v>
                </c:pt>
                <c:pt idx="2325">
                  <c:v>99.159944151411722</c:v>
                </c:pt>
                <c:pt idx="2326">
                  <c:v>99.159944151411722</c:v>
                </c:pt>
                <c:pt idx="2327">
                  <c:v>99.159944151411722</c:v>
                </c:pt>
                <c:pt idx="2328">
                  <c:v>99.159944151411722</c:v>
                </c:pt>
                <c:pt idx="2329">
                  <c:v>99.159944151411722</c:v>
                </c:pt>
                <c:pt idx="2330">
                  <c:v>99.159944151411722</c:v>
                </c:pt>
                <c:pt idx="2331">
                  <c:v>99.159944151411722</c:v>
                </c:pt>
                <c:pt idx="2332">
                  <c:v>99.159944151411722</c:v>
                </c:pt>
                <c:pt idx="2333">
                  <c:v>99.159944151411722</c:v>
                </c:pt>
                <c:pt idx="2334">
                  <c:v>99.159944151411722</c:v>
                </c:pt>
                <c:pt idx="2335">
                  <c:v>99.159944151411722</c:v>
                </c:pt>
                <c:pt idx="2336">
                  <c:v>99.159944151411722</c:v>
                </c:pt>
                <c:pt idx="2337">
                  <c:v>99.159944151411722</c:v>
                </c:pt>
                <c:pt idx="2338">
                  <c:v>99.159944151411722</c:v>
                </c:pt>
                <c:pt idx="2339">
                  <c:v>99.159944151411722</c:v>
                </c:pt>
                <c:pt idx="2340">
                  <c:v>99.159944151411722</c:v>
                </c:pt>
                <c:pt idx="2341">
                  <c:v>99.159944151411722</c:v>
                </c:pt>
                <c:pt idx="2342">
                  <c:v>99.159944151411722</c:v>
                </c:pt>
                <c:pt idx="2343">
                  <c:v>99.159944151411722</c:v>
                </c:pt>
                <c:pt idx="2344">
                  <c:v>99.159944151411722</c:v>
                </c:pt>
                <c:pt idx="2345">
                  <c:v>99.159944151411722</c:v>
                </c:pt>
                <c:pt idx="2346">
                  <c:v>99.159944151411722</c:v>
                </c:pt>
                <c:pt idx="2347">
                  <c:v>99.159944151411722</c:v>
                </c:pt>
                <c:pt idx="2348">
                  <c:v>99.159944151411722</c:v>
                </c:pt>
                <c:pt idx="2349">
                  <c:v>99.159944151411722</c:v>
                </c:pt>
                <c:pt idx="2350">
                  <c:v>99.159944151411722</c:v>
                </c:pt>
                <c:pt idx="2351">
                  <c:v>99.159944151411722</c:v>
                </c:pt>
                <c:pt idx="2352">
                  <c:v>99.159944151411722</c:v>
                </c:pt>
                <c:pt idx="2353">
                  <c:v>99.159944151411722</c:v>
                </c:pt>
                <c:pt idx="2354">
                  <c:v>99.159944151411722</c:v>
                </c:pt>
                <c:pt idx="2355">
                  <c:v>99.159944151411722</c:v>
                </c:pt>
                <c:pt idx="2356">
                  <c:v>99.159944151411722</c:v>
                </c:pt>
                <c:pt idx="2357">
                  <c:v>99.159944151411722</c:v>
                </c:pt>
                <c:pt idx="2358">
                  <c:v>99.159944151411722</c:v>
                </c:pt>
                <c:pt idx="2359">
                  <c:v>99.159944151411722</c:v>
                </c:pt>
                <c:pt idx="2360">
                  <c:v>99.159944151411722</c:v>
                </c:pt>
                <c:pt idx="2361">
                  <c:v>99.159944151411722</c:v>
                </c:pt>
                <c:pt idx="2362">
                  <c:v>99.159944151411722</c:v>
                </c:pt>
                <c:pt idx="2363">
                  <c:v>99.159944151411722</c:v>
                </c:pt>
                <c:pt idx="2364">
                  <c:v>99.159944151411722</c:v>
                </c:pt>
                <c:pt idx="2365">
                  <c:v>99.159944151411722</c:v>
                </c:pt>
                <c:pt idx="2366">
                  <c:v>99.159944151411722</c:v>
                </c:pt>
                <c:pt idx="2367">
                  <c:v>99.159944151411722</c:v>
                </c:pt>
                <c:pt idx="2368">
                  <c:v>99.159944151411722</c:v>
                </c:pt>
                <c:pt idx="2369">
                  <c:v>99.159944151411722</c:v>
                </c:pt>
                <c:pt idx="2370">
                  <c:v>99.159944151411722</c:v>
                </c:pt>
                <c:pt idx="2371">
                  <c:v>99.159944151411722</c:v>
                </c:pt>
                <c:pt idx="2372">
                  <c:v>99.159944151411722</c:v>
                </c:pt>
                <c:pt idx="2373">
                  <c:v>99.159944151411722</c:v>
                </c:pt>
                <c:pt idx="2374">
                  <c:v>99.159944151411722</c:v>
                </c:pt>
                <c:pt idx="2375">
                  <c:v>99.159944151411722</c:v>
                </c:pt>
                <c:pt idx="2376">
                  <c:v>99.159944151411722</c:v>
                </c:pt>
                <c:pt idx="2377">
                  <c:v>99.159944151411722</c:v>
                </c:pt>
                <c:pt idx="2378">
                  <c:v>99.159944151411722</c:v>
                </c:pt>
                <c:pt idx="2379">
                  <c:v>99.159944151411722</c:v>
                </c:pt>
                <c:pt idx="2380">
                  <c:v>99.159944151411722</c:v>
                </c:pt>
                <c:pt idx="2381">
                  <c:v>99.159944151411722</c:v>
                </c:pt>
                <c:pt idx="2382">
                  <c:v>99.159944151411722</c:v>
                </c:pt>
                <c:pt idx="2383">
                  <c:v>99.159944151411722</c:v>
                </c:pt>
                <c:pt idx="2384">
                  <c:v>99.159944151411722</c:v>
                </c:pt>
                <c:pt idx="2385">
                  <c:v>99.159944151411722</c:v>
                </c:pt>
                <c:pt idx="2386">
                  <c:v>99.159944151411722</c:v>
                </c:pt>
                <c:pt idx="2387">
                  <c:v>99.159944151411722</c:v>
                </c:pt>
                <c:pt idx="2388">
                  <c:v>99.159944151411722</c:v>
                </c:pt>
                <c:pt idx="2389">
                  <c:v>99.159944151411722</c:v>
                </c:pt>
                <c:pt idx="2390">
                  <c:v>99.159944151411722</c:v>
                </c:pt>
                <c:pt idx="2391">
                  <c:v>99.159944151411722</c:v>
                </c:pt>
                <c:pt idx="2392">
                  <c:v>99.159944151411722</c:v>
                </c:pt>
                <c:pt idx="2393">
                  <c:v>99.159944151411722</c:v>
                </c:pt>
                <c:pt idx="2394">
                  <c:v>99.159944151411722</c:v>
                </c:pt>
                <c:pt idx="2395">
                  <c:v>99.159944151411722</c:v>
                </c:pt>
                <c:pt idx="2396">
                  <c:v>99.159944151411722</c:v>
                </c:pt>
                <c:pt idx="2397">
                  <c:v>99.159944151411722</c:v>
                </c:pt>
                <c:pt idx="2398">
                  <c:v>99.159944151411722</c:v>
                </c:pt>
                <c:pt idx="2399">
                  <c:v>99.159944151411722</c:v>
                </c:pt>
                <c:pt idx="2400">
                  <c:v>99.159944151411722</c:v>
                </c:pt>
                <c:pt idx="2401">
                  <c:v>99.159944151411722</c:v>
                </c:pt>
                <c:pt idx="2402">
                  <c:v>99.159944151411722</c:v>
                </c:pt>
                <c:pt idx="2403">
                  <c:v>99.159944151411722</c:v>
                </c:pt>
                <c:pt idx="2404">
                  <c:v>99.159944151411722</c:v>
                </c:pt>
                <c:pt idx="2405">
                  <c:v>99.159944151411722</c:v>
                </c:pt>
                <c:pt idx="2406">
                  <c:v>99.159944151411722</c:v>
                </c:pt>
                <c:pt idx="2407">
                  <c:v>99.159944151411722</c:v>
                </c:pt>
                <c:pt idx="2408">
                  <c:v>99.159944151411722</c:v>
                </c:pt>
                <c:pt idx="2409">
                  <c:v>99.159944151411722</c:v>
                </c:pt>
                <c:pt idx="2410">
                  <c:v>99.159944151411722</c:v>
                </c:pt>
                <c:pt idx="2411">
                  <c:v>99.159944151411722</c:v>
                </c:pt>
                <c:pt idx="2412">
                  <c:v>99.159944151411722</c:v>
                </c:pt>
                <c:pt idx="2413">
                  <c:v>99.159944151411722</c:v>
                </c:pt>
                <c:pt idx="2414">
                  <c:v>99.159944151411722</c:v>
                </c:pt>
                <c:pt idx="2415">
                  <c:v>99.159944151411722</c:v>
                </c:pt>
                <c:pt idx="2416">
                  <c:v>99.159944151411722</c:v>
                </c:pt>
                <c:pt idx="2417">
                  <c:v>99.159944151411722</c:v>
                </c:pt>
                <c:pt idx="2418">
                  <c:v>99.159944151411722</c:v>
                </c:pt>
                <c:pt idx="2419">
                  <c:v>99.159944151411722</c:v>
                </c:pt>
                <c:pt idx="2420">
                  <c:v>99.159944151411722</c:v>
                </c:pt>
                <c:pt idx="2421">
                  <c:v>99.159944151411722</c:v>
                </c:pt>
                <c:pt idx="2422">
                  <c:v>99.159944151411722</c:v>
                </c:pt>
                <c:pt idx="2423">
                  <c:v>99.159944151411722</c:v>
                </c:pt>
                <c:pt idx="2424">
                  <c:v>99.159944151411722</c:v>
                </c:pt>
                <c:pt idx="2425">
                  <c:v>99.159944151411722</c:v>
                </c:pt>
                <c:pt idx="2426">
                  <c:v>99.159944151411722</c:v>
                </c:pt>
                <c:pt idx="2427">
                  <c:v>99.159944151411722</c:v>
                </c:pt>
                <c:pt idx="2428">
                  <c:v>99.159944151411722</c:v>
                </c:pt>
                <c:pt idx="2429">
                  <c:v>99.159944151411722</c:v>
                </c:pt>
                <c:pt idx="2430">
                  <c:v>99.159944151411722</c:v>
                </c:pt>
                <c:pt idx="2431">
                  <c:v>99.159944151411722</c:v>
                </c:pt>
                <c:pt idx="2432">
                  <c:v>99.159944151411722</c:v>
                </c:pt>
                <c:pt idx="2433">
                  <c:v>99.159944151411722</c:v>
                </c:pt>
                <c:pt idx="2434">
                  <c:v>99.159944151411722</c:v>
                </c:pt>
                <c:pt idx="2435">
                  <c:v>99.159944151411722</c:v>
                </c:pt>
                <c:pt idx="2436">
                  <c:v>99.159944151411722</c:v>
                </c:pt>
                <c:pt idx="2437">
                  <c:v>99.159944151411722</c:v>
                </c:pt>
                <c:pt idx="2438">
                  <c:v>99.159944151411722</c:v>
                </c:pt>
                <c:pt idx="2439">
                  <c:v>99.159944151411722</c:v>
                </c:pt>
                <c:pt idx="2440">
                  <c:v>99.159944151411722</c:v>
                </c:pt>
                <c:pt idx="2441">
                  <c:v>99.159944151411722</c:v>
                </c:pt>
                <c:pt idx="2442">
                  <c:v>99.159944151411722</c:v>
                </c:pt>
                <c:pt idx="2443">
                  <c:v>99.159944151411722</c:v>
                </c:pt>
                <c:pt idx="2444">
                  <c:v>99.159944151411722</c:v>
                </c:pt>
                <c:pt idx="2445">
                  <c:v>99.159944151411722</c:v>
                </c:pt>
                <c:pt idx="2446">
                  <c:v>99.159944151411722</c:v>
                </c:pt>
                <c:pt idx="2447">
                  <c:v>99.159944151411722</c:v>
                </c:pt>
                <c:pt idx="2448">
                  <c:v>99.159944151411722</c:v>
                </c:pt>
                <c:pt idx="2449">
                  <c:v>99.159944151411722</c:v>
                </c:pt>
                <c:pt idx="2450">
                  <c:v>99.159944151411722</c:v>
                </c:pt>
                <c:pt idx="2451">
                  <c:v>99.159944151411722</c:v>
                </c:pt>
                <c:pt idx="2452">
                  <c:v>99.159944151411722</c:v>
                </c:pt>
                <c:pt idx="2453">
                  <c:v>99.159944151411722</c:v>
                </c:pt>
                <c:pt idx="2454">
                  <c:v>99.159944151411722</c:v>
                </c:pt>
                <c:pt idx="2455">
                  <c:v>99.159944151411722</c:v>
                </c:pt>
                <c:pt idx="2456">
                  <c:v>99.159944151411722</c:v>
                </c:pt>
                <c:pt idx="2457">
                  <c:v>99.159944151411722</c:v>
                </c:pt>
                <c:pt idx="2458">
                  <c:v>99.159944151411722</c:v>
                </c:pt>
                <c:pt idx="2459">
                  <c:v>99.159944151411722</c:v>
                </c:pt>
                <c:pt idx="2460">
                  <c:v>99.159944151411722</c:v>
                </c:pt>
                <c:pt idx="2461">
                  <c:v>99.159944151411722</c:v>
                </c:pt>
                <c:pt idx="2462">
                  <c:v>99.159944151411722</c:v>
                </c:pt>
                <c:pt idx="2463">
                  <c:v>99.159944151411722</c:v>
                </c:pt>
                <c:pt idx="2464">
                  <c:v>99.159944151411722</c:v>
                </c:pt>
                <c:pt idx="2465">
                  <c:v>99.159944151411722</c:v>
                </c:pt>
                <c:pt idx="2466">
                  <c:v>99.159944151411722</c:v>
                </c:pt>
                <c:pt idx="2467">
                  <c:v>99.159944151411722</c:v>
                </c:pt>
                <c:pt idx="2468">
                  <c:v>99.159944151411722</c:v>
                </c:pt>
                <c:pt idx="2469">
                  <c:v>99.159944151411722</c:v>
                </c:pt>
                <c:pt idx="2470">
                  <c:v>99.159944151411722</c:v>
                </c:pt>
                <c:pt idx="2471">
                  <c:v>99.159944151411722</c:v>
                </c:pt>
                <c:pt idx="2472">
                  <c:v>99.159944151411722</c:v>
                </c:pt>
                <c:pt idx="2473">
                  <c:v>99.159944151411722</c:v>
                </c:pt>
                <c:pt idx="2474">
                  <c:v>99.159944151411722</c:v>
                </c:pt>
                <c:pt idx="2475">
                  <c:v>99.159944151411722</c:v>
                </c:pt>
                <c:pt idx="2476">
                  <c:v>99.159944151411722</c:v>
                </c:pt>
                <c:pt idx="2477">
                  <c:v>99.159944151411722</c:v>
                </c:pt>
                <c:pt idx="2478">
                  <c:v>99.159944151411722</c:v>
                </c:pt>
                <c:pt idx="2479">
                  <c:v>99.159944151411722</c:v>
                </c:pt>
                <c:pt idx="2480">
                  <c:v>99.159944151411722</c:v>
                </c:pt>
                <c:pt idx="2481">
                  <c:v>99.159944151411722</c:v>
                </c:pt>
                <c:pt idx="2482">
                  <c:v>99.159944151411722</c:v>
                </c:pt>
                <c:pt idx="2483">
                  <c:v>99.159944151411722</c:v>
                </c:pt>
                <c:pt idx="2484">
                  <c:v>99.159944151411722</c:v>
                </c:pt>
                <c:pt idx="2485">
                  <c:v>99.159944151411722</c:v>
                </c:pt>
                <c:pt idx="2486">
                  <c:v>99.159944151411722</c:v>
                </c:pt>
                <c:pt idx="2487">
                  <c:v>99.159944151411722</c:v>
                </c:pt>
                <c:pt idx="2488">
                  <c:v>99.159944151411722</c:v>
                </c:pt>
                <c:pt idx="2489">
                  <c:v>99.159944151411722</c:v>
                </c:pt>
                <c:pt idx="2490">
                  <c:v>99.159944151411722</c:v>
                </c:pt>
                <c:pt idx="2491">
                  <c:v>99.159944151411722</c:v>
                </c:pt>
                <c:pt idx="2492">
                  <c:v>99.159944151411722</c:v>
                </c:pt>
                <c:pt idx="2493">
                  <c:v>99.159944151411722</c:v>
                </c:pt>
                <c:pt idx="2494">
                  <c:v>99.159944151411722</c:v>
                </c:pt>
                <c:pt idx="2495">
                  <c:v>99.159944151411722</c:v>
                </c:pt>
                <c:pt idx="2496">
                  <c:v>99.159944151411722</c:v>
                </c:pt>
                <c:pt idx="2497">
                  <c:v>99.159944151411722</c:v>
                </c:pt>
                <c:pt idx="2498">
                  <c:v>99.159944151411722</c:v>
                </c:pt>
                <c:pt idx="2499">
                  <c:v>99.159944151411722</c:v>
                </c:pt>
                <c:pt idx="2500">
                  <c:v>99.159944151411722</c:v>
                </c:pt>
                <c:pt idx="2501">
                  <c:v>99.159944151411722</c:v>
                </c:pt>
                <c:pt idx="2502">
                  <c:v>99.159944151411722</c:v>
                </c:pt>
                <c:pt idx="2503">
                  <c:v>99.159944151411722</c:v>
                </c:pt>
                <c:pt idx="2504">
                  <c:v>99.159944151411722</c:v>
                </c:pt>
                <c:pt idx="2505">
                  <c:v>99.159944151411722</c:v>
                </c:pt>
                <c:pt idx="2506">
                  <c:v>99.159944151411722</c:v>
                </c:pt>
                <c:pt idx="2507">
                  <c:v>99.159944151411722</c:v>
                </c:pt>
                <c:pt idx="2508">
                  <c:v>99.159944151411722</c:v>
                </c:pt>
                <c:pt idx="2509">
                  <c:v>99.159944151411722</c:v>
                </c:pt>
                <c:pt idx="2510">
                  <c:v>99.159944151411722</c:v>
                </c:pt>
                <c:pt idx="2511">
                  <c:v>99.159944151411722</c:v>
                </c:pt>
                <c:pt idx="2512">
                  <c:v>99.159944151411722</c:v>
                </c:pt>
                <c:pt idx="2513">
                  <c:v>99.159944151411722</c:v>
                </c:pt>
                <c:pt idx="2514">
                  <c:v>99.159944151411722</c:v>
                </c:pt>
                <c:pt idx="2515">
                  <c:v>99.159944151411722</c:v>
                </c:pt>
                <c:pt idx="2516">
                  <c:v>99.159944151411722</c:v>
                </c:pt>
                <c:pt idx="2517">
                  <c:v>99.159944151411722</c:v>
                </c:pt>
                <c:pt idx="2518">
                  <c:v>99.159944151411722</c:v>
                </c:pt>
                <c:pt idx="2519">
                  <c:v>99.159944151411722</c:v>
                </c:pt>
                <c:pt idx="2520">
                  <c:v>99.159944151411722</c:v>
                </c:pt>
                <c:pt idx="2521">
                  <c:v>99.159944151411722</c:v>
                </c:pt>
                <c:pt idx="2522">
                  <c:v>99.159944151411722</c:v>
                </c:pt>
                <c:pt idx="2523">
                  <c:v>99.159944151411722</c:v>
                </c:pt>
                <c:pt idx="2524">
                  <c:v>99.159944151411722</c:v>
                </c:pt>
                <c:pt idx="2525">
                  <c:v>99.159944151411722</c:v>
                </c:pt>
                <c:pt idx="2526">
                  <c:v>99.159944151411722</c:v>
                </c:pt>
                <c:pt idx="2527">
                  <c:v>99.159944151411722</c:v>
                </c:pt>
                <c:pt idx="2528">
                  <c:v>99.159944151411722</c:v>
                </c:pt>
                <c:pt idx="2529">
                  <c:v>99.159944151411722</c:v>
                </c:pt>
                <c:pt idx="2530">
                  <c:v>99.159944151411722</c:v>
                </c:pt>
                <c:pt idx="2531">
                  <c:v>99.159944151411722</c:v>
                </c:pt>
                <c:pt idx="2532">
                  <c:v>99.159944151411722</c:v>
                </c:pt>
                <c:pt idx="2533">
                  <c:v>99.159944151411722</c:v>
                </c:pt>
                <c:pt idx="2534">
                  <c:v>99.159944151411722</c:v>
                </c:pt>
                <c:pt idx="2535">
                  <c:v>99.159944151411722</c:v>
                </c:pt>
                <c:pt idx="2536">
                  <c:v>99.159944151411722</c:v>
                </c:pt>
                <c:pt idx="2537">
                  <c:v>99.159944151411722</c:v>
                </c:pt>
                <c:pt idx="2538">
                  <c:v>99.159944151411722</c:v>
                </c:pt>
                <c:pt idx="2539">
                  <c:v>99.159944151411722</c:v>
                </c:pt>
                <c:pt idx="2540">
                  <c:v>99.159944151411722</c:v>
                </c:pt>
                <c:pt idx="2541">
                  <c:v>99.159944151411722</c:v>
                </c:pt>
                <c:pt idx="2542">
                  <c:v>99.159944151411722</c:v>
                </c:pt>
                <c:pt idx="2543">
                  <c:v>99.159944151411722</c:v>
                </c:pt>
                <c:pt idx="2544">
                  <c:v>99.159944151411722</c:v>
                </c:pt>
                <c:pt idx="2545">
                  <c:v>99.159944151411722</c:v>
                </c:pt>
                <c:pt idx="2546">
                  <c:v>99.159944151411722</c:v>
                </c:pt>
                <c:pt idx="2547">
                  <c:v>99.159944151411722</c:v>
                </c:pt>
                <c:pt idx="2548">
                  <c:v>99.159944151411722</c:v>
                </c:pt>
                <c:pt idx="2549">
                  <c:v>99.159944151411722</c:v>
                </c:pt>
                <c:pt idx="2550">
                  <c:v>99.159944151411722</c:v>
                </c:pt>
                <c:pt idx="2551">
                  <c:v>99.159944151411722</c:v>
                </c:pt>
                <c:pt idx="2552">
                  <c:v>99.159944151411722</c:v>
                </c:pt>
                <c:pt idx="2553">
                  <c:v>99.159944151411722</c:v>
                </c:pt>
                <c:pt idx="2554">
                  <c:v>99.159944151411722</c:v>
                </c:pt>
                <c:pt idx="2555">
                  <c:v>99.159944151411722</c:v>
                </c:pt>
                <c:pt idx="2556">
                  <c:v>99.159944151411722</c:v>
                </c:pt>
                <c:pt idx="2557">
                  <c:v>99.159944151411722</c:v>
                </c:pt>
                <c:pt idx="2558">
                  <c:v>99.159944151411722</c:v>
                </c:pt>
                <c:pt idx="2559">
                  <c:v>99.159944151411722</c:v>
                </c:pt>
                <c:pt idx="2560">
                  <c:v>99.159944151411722</c:v>
                </c:pt>
                <c:pt idx="2561">
                  <c:v>99.159944151411722</c:v>
                </c:pt>
                <c:pt idx="2562">
                  <c:v>99.159944151411722</c:v>
                </c:pt>
                <c:pt idx="2563">
                  <c:v>99.159944151411722</c:v>
                </c:pt>
                <c:pt idx="2564">
                  <c:v>99.159944151411722</c:v>
                </c:pt>
                <c:pt idx="2565">
                  <c:v>99.159944151411722</c:v>
                </c:pt>
                <c:pt idx="2566">
                  <c:v>99.159944151411722</c:v>
                </c:pt>
                <c:pt idx="2567">
                  <c:v>99.159944151411722</c:v>
                </c:pt>
                <c:pt idx="2568">
                  <c:v>99.159944151411722</c:v>
                </c:pt>
                <c:pt idx="2569">
                  <c:v>99.159944151411722</c:v>
                </c:pt>
                <c:pt idx="2570">
                  <c:v>99.159944151411722</c:v>
                </c:pt>
                <c:pt idx="2571">
                  <c:v>99.159944151411722</c:v>
                </c:pt>
                <c:pt idx="2572">
                  <c:v>99.159944151411722</c:v>
                </c:pt>
                <c:pt idx="2573">
                  <c:v>99.159944151411722</c:v>
                </c:pt>
                <c:pt idx="2574">
                  <c:v>99.159944151411722</c:v>
                </c:pt>
                <c:pt idx="2575">
                  <c:v>99.159944151411722</c:v>
                </c:pt>
                <c:pt idx="2576">
                  <c:v>99.159944151411722</c:v>
                </c:pt>
                <c:pt idx="2577">
                  <c:v>99.159944151411722</c:v>
                </c:pt>
                <c:pt idx="2578">
                  <c:v>99.159944151411722</c:v>
                </c:pt>
                <c:pt idx="2579">
                  <c:v>99.159944151411722</c:v>
                </c:pt>
                <c:pt idx="2580">
                  <c:v>99.159944151411722</c:v>
                </c:pt>
                <c:pt idx="2581">
                  <c:v>99.159944151411722</c:v>
                </c:pt>
                <c:pt idx="2582">
                  <c:v>99.159944151411722</c:v>
                </c:pt>
                <c:pt idx="2583">
                  <c:v>99.159944151411722</c:v>
                </c:pt>
                <c:pt idx="2584">
                  <c:v>99.159944151411722</c:v>
                </c:pt>
                <c:pt idx="2585">
                  <c:v>99.159944151411722</c:v>
                </c:pt>
                <c:pt idx="2586">
                  <c:v>99.159944151411722</c:v>
                </c:pt>
                <c:pt idx="2587">
                  <c:v>99.159944151411722</c:v>
                </c:pt>
                <c:pt idx="2588">
                  <c:v>99.159944151411722</c:v>
                </c:pt>
                <c:pt idx="2589">
                  <c:v>99.159944151411722</c:v>
                </c:pt>
                <c:pt idx="2590">
                  <c:v>99.159944151411722</c:v>
                </c:pt>
                <c:pt idx="2591">
                  <c:v>99.159944151411722</c:v>
                </c:pt>
                <c:pt idx="2592">
                  <c:v>99.159944151411722</c:v>
                </c:pt>
                <c:pt idx="2593">
                  <c:v>99.159944151411722</c:v>
                </c:pt>
                <c:pt idx="2594">
                  <c:v>99.159944151411722</c:v>
                </c:pt>
                <c:pt idx="2595">
                  <c:v>99.159944151411722</c:v>
                </c:pt>
                <c:pt idx="2596">
                  <c:v>99.159944151411722</c:v>
                </c:pt>
                <c:pt idx="2597">
                  <c:v>99.159944151411722</c:v>
                </c:pt>
                <c:pt idx="2598">
                  <c:v>99.159944151411722</c:v>
                </c:pt>
                <c:pt idx="2599">
                  <c:v>99.159944151411722</c:v>
                </c:pt>
                <c:pt idx="2600">
                  <c:v>99.159944151411722</c:v>
                </c:pt>
                <c:pt idx="2601">
                  <c:v>99.159944151411722</c:v>
                </c:pt>
                <c:pt idx="2602">
                  <c:v>99.159944151411722</c:v>
                </c:pt>
                <c:pt idx="2603">
                  <c:v>99.159944151411722</c:v>
                </c:pt>
                <c:pt idx="2604">
                  <c:v>99.159944151411722</c:v>
                </c:pt>
                <c:pt idx="2605">
                  <c:v>99.159944151411722</c:v>
                </c:pt>
                <c:pt idx="2606">
                  <c:v>99.159944151411722</c:v>
                </c:pt>
                <c:pt idx="2607">
                  <c:v>99.159944151411722</c:v>
                </c:pt>
                <c:pt idx="2608">
                  <c:v>99.159944151411722</c:v>
                </c:pt>
                <c:pt idx="2609">
                  <c:v>99.159944151411722</c:v>
                </c:pt>
                <c:pt idx="2610">
                  <c:v>99.159944151411722</c:v>
                </c:pt>
                <c:pt idx="2611">
                  <c:v>99.159944151411722</c:v>
                </c:pt>
                <c:pt idx="2612">
                  <c:v>99.159944151411722</c:v>
                </c:pt>
                <c:pt idx="2613">
                  <c:v>99.159944151411722</c:v>
                </c:pt>
                <c:pt idx="2614">
                  <c:v>99.159944151411722</c:v>
                </c:pt>
                <c:pt idx="2615">
                  <c:v>99.159944151411722</c:v>
                </c:pt>
                <c:pt idx="2616">
                  <c:v>99.159944151411722</c:v>
                </c:pt>
                <c:pt idx="2617">
                  <c:v>99.159944151411722</c:v>
                </c:pt>
                <c:pt idx="2618">
                  <c:v>99.159944151411722</c:v>
                </c:pt>
                <c:pt idx="2619">
                  <c:v>99.159944151411722</c:v>
                </c:pt>
                <c:pt idx="2620">
                  <c:v>99.159944151411722</c:v>
                </c:pt>
                <c:pt idx="2621">
                  <c:v>99.159944151411722</c:v>
                </c:pt>
                <c:pt idx="2622">
                  <c:v>99.159944151411722</c:v>
                </c:pt>
                <c:pt idx="2623">
                  <c:v>99.159944151411722</c:v>
                </c:pt>
                <c:pt idx="2624">
                  <c:v>99.159944151411722</c:v>
                </c:pt>
                <c:pt idx="2625">
                  <c:v>99.159944151411722</c:v>
                </c:pt>
                <c:pt idx="2626">
                  <c:v>99.159944151411722</c:v>
                </c:pt>
                <c:pt idx="2627">
                  <c:v>99.159944151411722</c:v>
                </c:pt>
                <c:pt idx="2628">
                  <c:v>99.159944151411722</c:v>
                </c:pt>
                <c:pt idx="2629">
                  <c:v>99.159944151411722</c:v>
                </c:pt>
                <c:pt idx="2630">
                  <c:v>99.159944151411722</c:v>
                </c:pt>
                <c:pt idx="2631">
                  <c:v>99.159944151411722</c:v>
                </c:pt>
                <c:pt idx="2632">
                  <c:v>99.159944151411722</c:v>
                </c:pt>
                <c:pt idx="2633">
                  <c:v>99.159944151411722</c:v>
                </c:pt>
                <c:pt idx="2634">
                  <c:v>99.159944151411722</c:v>
                </c:pt>
                <c:pt idx="2635">
                  <c:v>99.159944151411722</c:v>
                </c:pt>
                <c:pt idx="2636">
                  <c:v>99.159944151411722</c:v>
                </c:pt>
                <c:pt idx="2637">
                  <c:v>99.159944151411722</c:v>
                </c:pt>
                <c:pt idx="2638">
                  <c:v>99.159944151411722</c:v>
                </c:pt>
                <c:pt idx="2639">
                  <c:v>99.159944151411722</c:v>
                </c:pt>
                <c:pt idx="2640">
                  <c:v>99.159944151411722</c:v>
                </c:pt>
                <c:pt idx="2641">
                  <c:v>99.159944151411722</c:v>
                </c:pt>
                <c:pt idx="2642">
                  <c:v>99.159944151411722</c:v>
                </c:pt>
                <c:pt idx="2643">
                  <c:v>99.159944151411722</c:v>
                </c:pt>
                <c:pt idx="2644">
                  <c:v>99.159944151411722</c:v>
                </c:pt>
                <c:pt idx="2645">
                  <c:v>99.159944151411722</c:v>
                </c:pt>
                <c:pt idx="2646">
                  <c:v>99.159944151411722</c:v>
                </c:pt>
                <c:pt idx="2647">
                  <c:v>99.159944151411722</c:v>
                </c:pt>
                <c:pt idx="2648">
                  <c:v>99.159944151411722</c:v>
                </c:pt>
                <c:pt idx="2649">
                  <c:v>99.159944151411722</c:v>
                </c:pt>
                <c:pt idx="2650">
                  <c:v>99.159944151411722</c:v>
                </c:pt>
                <c:pt idx="2651">
                  <c:v>99.159944151411722</c:v>
                </c:pt>
                <c:pt idx="2652">
                  <c:v>99.159944151411722</c:v>
                </c:pt>
                <c:pt idx="2653">
                  <c:v>99.159944151411722</c:v>
                </c:pt>
                <c:pt idx="2654">
                  <c:v>99.159944151411722</c:v>
                </c:pt>
                <c:pt idx="2655">
                  <c:v>99.159944151411722</c:v>
                </c:pt>
                <c:pt idx="2656">
                  <c:v>99.159944151411722</c:v>
                </c:pt>
                <c:pt idx="2657">
                  <c:v>99.159944151411722</c:v>
                </c:pt>
                <c:pt idx="2658">
                  <c:v>99.159944151411722</c:v>
                </c:pt>
                <c:pt idx="2659">
                  <c:v>99.159944151411722</c:v>
                </c:pt>
                <c:pt idx="2660">
                  <c:v>99.159944151411722</c:v>
                </c:pt>
                <c:pt idx="2661">
                  <c:v>99.159944151411722</c:v>
                </c:pt>
                <c:pt idx="2662">
                  <c:v>99.159944151411722</c:v>
                </c:pt>
                <c:pt idx="2663">
                  <c:v>99.159944151411722</c:v>
                </c:pt>
                <c:pt idx="2664">
                  <c:v>99.159944151411722</c:v>
                </c:pt>
                <c:pt idx="2665">
                  <c:v>99.159944151411722</c:v>
                </c:pt>
                <c:pt idx="2666">
                  <c:v>99.159944151411722</c:v>
                </c:pt>
                <c:pt idx="2667">
                  <c:v>99.159944151411722</c:v>
                </c:pt>
                <c:pt idx="2668">
                  <c:v>99.159944151411722</c:v>
                </c:pt>
                <c:pt idx="2669">
                  <c:v>99.159944151411722</c:v>
                </c:pt>
                <c:pt idx="2670">
                  <c:v>99.159944151411722</c:v>
                </c:pt>
                <c:pt idx="2671">
                  <c:v>99.159944151411722</c:v>
                </c:pt>
                <c:pt idx="2672">
                  <c:v>99.159944151411722</c:v>
                </c:pt>
                <c:pt idx="2673">
                  <c:v>99.159944151411722</c:v>
                </c:pt>
                <c:pt idx="2674">
                  <c:v>99.159944151411722</c:v>
                </c:pt>
                <c:pt idx="2675">
                  <c:v>99.159944151411722</c:v>
                </c:pt>
                <c:pt idx="2676">
                  <c:v>99.159944151411722</c:v>
                </c:pt>
                <c:pt idx="2677">
                  <c:v>99.159944151411722</c:v>
                </c:pt>
                <c:pt idx="2678">
                  <c:v>99.159944151411722</c:v>
                </c:pt>
                <c:pt idx="2679">
                  <c:v>99.159944151411722</c:v>
                </c:pt>
                <c:pt idx="2680">
                  <c:v>99.159944151411722</c:v>
                </c:pt>
                <c:pt idx="2681">
                  <c:v>99.159944151411722</c:v>
                </c:pt>
                <c:pt idx="2682">
                  <c:v>99.159944151411722</c:v>
                </c:pt>
                <c:pt idx="2683">
                  <c:v>99.159944151411722</c:v>
                </c:pt>
                <c:pt idx="2684">
                  <c:v>99.159944151411722</c:v>
                </c:pt>
                <c:pt idx="2685">
                  <c:v>99.159944151411722</c:v>
                </c:pt>
                <c:pt idx="2686">
                  <c:v>99.159944151411722</c:v>
                </c:pt>
                <c:pt idx="2687">
                  <c:v>99.159944151411722</c:v>
                </c:pt>
                <c:pt idx="2688">
                  <c:v>99.159944151411722</c:v>
                </c:pt>
                <c:pt idx="2689">
                  <c:v>99.159944151411722</c:v>
                </c:pt>
                <c:pt idx="2690">
                  <c:v>99.159944151411722</c:v>
                </c:pt>
                <c:pt idx="2691">
                  <c:v>99.159944151411722</c:v>
                </c:pt>
                <c:pt idx="2692">
                  <c:v>99.159944151411722</c:v>
                </c:pt>
                <c:pt idx="2693">
                  <c:v>99.159944151411722</c:v>
                </c:pt>
                <c:pt idx="2694">
                  <c:v>99.159944151411722</c:v>
                </c:pt>
                <c:pt idx="2695">
                  <c:v>99.159944151411722</c:v>
                </c:pt>
                <c:pt idx="2696">
                  <c:v>99.159944151411722</c:v>
                </c:pt>
                <c:pt idx="2697">
                  <c:v>99.159944151411722</c:v>
                </c:pt>
                <c:pt idx="2698">
                  <c:v>99.159944151411722</c:v>
                </c:pt>
                <c:pt idx="2699">
                  <c:v>99.159944151411722</c:v>
                </c:pt>
                <c:pt idx="2700">
                  <c:v>99.159944151411722</c:v>
                </c:pt>
                <c:pt idx="2701">
                  <c:v>99.159944151411722</c:v>
                </c:pt>
                <c:pt idx="2702">
                  <c:v>99.159944151411722</c:v>
                </c:pt>
                <c:pt idx="2703">
                  <c:v>99.159944151411722</c:v>
                </c:pt>
                <c:pt idx="2704">
                  <c:v>99.159944151411722</c:v>
                </c:pt>
                <c:pt idx="2705">
                  <c:v>99.159944151411722</c:v>
                </c:pt>
                <c:pt idx="2706">
                  <c:v>99.159944151411722</c:v>
                </c:pt>
                <c:pt idx="2707">
                  <c:v>99.159944151411722</c:v>
                </c:pt>
                <c:pt idx="2708">
                  <c:v>99.159944151411722</c:v>
                </c:pt>
                <c:pt idx="2709">
                  <c:v>99.159944151411722</c:v>
                </c:pt>
                <c:pt idx="2710">
                  <c:v>99.159944151411722</c:v>
                </c:pt>
                <c:pt idx="2711">
                  <c:v>99.159944151411722</c:v>
                </c:pt>
                <c:pt idx="2712">
                  <c:v>99.159944151411722</c:v>
                </c:pt>
                <c:pt idx="2713">
                  <c:v>99.159944151411722</c:v>
                </c:pt>
                <c:pt idx="2714">
                  <c:v>99.159944151411722</c:v>
                </c:pt>
                <c:pt idx="2715">
                  <c:v>99.159944151411722</c:v>
                </c:pt>
                <c:pt idx="2716">
                  <c:v>99.159944151411722</c:v>
                </c:pt>
                <c:pt idx="2717">
                  <c:v>99.159944151411722</c:v>
                </c:pt>
                <c:pt idx="2718">
                  <c:v>99.159944151411722</c:v>
                </c:pt>
                <c:pt idx="2719">
                  <c:v>99.159944151411722</c:v>
                </c:pt>
                <c:pt idx="2720">
                  <c:v>99.159944151411722</c:v>
                </c:pt>
                <c:pt idx="2721">
                  <c:v>99.159944151411722</c:v>
                </c:pt>
                <c:pt idx="2722">
                  <c:v>99.159944151411722</c:v>
                </c:pt>
                <c:pt idx="2723">
                  <c:v>99.159944151411722</c:v>
                </c:pt>
                <c:pt idx="2724">
                  <c:v>99.159944151411722</c:v>
                </c:pt>
                <c:pt idx="2725">
                  <c:v>99.159944151411722</c:v>
                </c:pt>
                <c:pt idx="2726">
                  <c:v>99.159944151411722</c:v>
                </c:pt>
                <c:pt idx="2727">
                  <c:v>99.159944151411722</c:v>
                </c:pt>
                <c:pt idx="2728">
                  <c:v>99.159944151411722</c:v>
                </c:pt>
                <c:pt idx="2729">
                  <c:v>99.159944151411722</c:v>
                </c:pt>
                <c:pt idx="2730">
                  <c:v>99.159944151411722</c:v>
                </c:pt>
                <c:pt idx="2731">
                  <c:v>99.159944151411722</c:v>
                </c:pt>
                <c:pt idx="2732">
                  <c:v>99.159944151411722</c:v>
                </c:pt>
                <c:pt idx="2733">
                  <c:v>99.159944151411722</c:v>
                </c:pt>
                <c:pt idx="2734">
                  <c:v>99.159944151411722</c:v>
                </c:pt>
                <c:pt idx="2735">
                  <c:v>99.159944151411722</c:v>
                </c:pt>
                <c:pt idx="2736">
                  <c:v>99.159944151411722</c:v>
                </c:pt>
                <c:pt idx="2737">
                  <c:v>99.159944151411722</c:v>
                </c:pt>
                <c:pt idx="2738">
                  <c:v>99.159944151411722</c:v>
                </c:pt>
                <c:pt idx="2739">
                  <c:v>99.159944151411722</c:v>
                </c:pt>
                <c:pt idx="2740">
                  <c:v>99.159944151411722</c:v>
                </c:pt>
                <c:pt idx="2741">
                  <c:v>99.159944151411722</c:v>
                </c:pt>
                <c:pt idx="2742">
                  <c:v>99.159944151411722</c:v>
                </c:pt>
                <c:pt idx="2743">
                  <c:v>99.159944151411722</c:v>
                </c:pt>
                <c:pt idx="2744">
                  <c:v>99.159944151411722</c:v>
                </c:pt>
                <c:pt idx="2745">
                  <c:v>99.159944151411722</c:v>
                </c:pt>
                <c:pt idx="2746">
                  <c:v>99.159944151411722</c:v>
                </c:pt>
                <c:pt idx="2747">
                  <c:v>99.159944151411722</c:v>
                </c:pt>
                <c:pt idx="2748">
                  <c:v>99.159944151411722</c:v>
                </c:pt>
                <c:pt idx="2749">
                  <c:v>99.159944151411722</c:v>
                </c:pt>
                <c:pt idx="2750">
                  <c:v>99.159944151411722</c:v>
                </c:pt>
                <c:pt idx="2751">
                  <c:v>99.159944151411722</c:v>
                </c:pt>
                <c:pt idx="2752">
                  <c:v>99.159944151411722</c:v>
                </c:pt>
                <c:pt idx="2753">
                  <c:v>99.159944151411722</c:v>
                </c:pt>
                <c:pt idx="2754">
                  <c:v>99.159944151411722</c:v>
                </c:pt>
                <c:pt idx="2755">
                  <c:v>99.159944151411722</c:v>
                </c:pt>
                <c:pt idx="2756">
                  <c:v>99.159944151411722</c:v>
                </c:pt>
                <c:pt idx="2757">
                  <c:v>99.159944151411722</c:v>
                </c:pt>
                <c:pt idx="2758">
                  <c:v>99.159944151411722</c:v>
                </c:pt>
                <c:pt idx="2759">
                  <c:v>99.159944151411722</c:v>
                </c:pt>
                <c:pt idx="2760">
                  <c:v>99.159944151411722</c:v>
                </c:pt>
                <c:pt idx="2761">
                  <c:v>99.159944151411722</c:v>
                </c:pt>
                <c:pt idx="2762">
                  <c:v>99.159944151411722</c:v>
                </c:pt>
                <c:pt idx="2763">
                  <c:v>99.159944151411722</c:v>
                </c:pt>
                <c:pt idx="2764">
                  <c:v>99.159944151411722</c:v>
                </c:pt>
                <c:pt idx="2765">
                  <c:v>99.159944151411722</c:v>
                </c:pt>
                <c:pt idx="2766">
                  <c:v>99.159944151411722</c:v>
                </c:pt>
                <c:pt idx="2767">
                  <c:v>99.159944151411722</c:v>
                </c:pt>
                <c:pt idx="2768">
                  <c:v>99.159944151411722</c:v>
                </c:pt>
                <c:pt idx="2769">
                  <c:v>99.159944151411722</c:v>
                </c:pt>
                <c:pt idx="2770">
                  <c:v>99.159944151411722</c:v>
                </c:pt>
                <c:pt idx="2771">
                  <c:v>99.159944151411722</c:v>
                </c:pt>
                <c:pt idx="2772">
                  <c:v>99.159944151411722</c:v>
                </c:pt>
                <c:pt idx="2773">
                  <c:v>99.159944151411722</c:v>
                </c:pt>
                <c:pt idx="2774">
                  <c:v>99.159944151411722</c:v>
                </c:pt>
                <c:pt idx="2775">
                  <c:v>99.159944151411722</c:v>
                </c:pt>
                <c:pt idx="2776">
                  <c:v>99.159944151411722</c:v>
                </c:pt>
                <c:pt idx="2777">
                  <c:v>99.159944151411722</c:v>
                </c:pt>
                <c:pt idx="2778">
                  <c:v>99.159944151411722</c:v>
                </c:pt>
                <c:pt idx="2779">
                  <c:v>99.159944151411722</c:v>
                </c:pt>
                <c:pt idx="2780">
                  <c:v>99.159944151411722</c:v>
                </c:pt>
                <c:pt idx="2781">
                  <c:v>99.159944151411722</c:v>
                </c:pt>
                <c:pt idx="2782">
                  <c:v>99.159944151411722</c:v>
                </c:pt>
                <c:pt idx="2783">
                  <c:v>99.159944151411722</c:v>
                </c:pt>
                <c:pt idx="2784">
                  <c:v>99.159944151411722</c:v>
                </c:pt>
                <c:pt idx="2785">
                  <c:v>99.159944151411722</c:v>
                </c:pt>
                <c:pt idx="2786">
                  <c:v>99.159944151411722</c:v>
                </c:pt>
                <c:pt idx="2787">
                  <c:v>99.159944151411722</c:v>
                </c:pt>
                <c:pt idx="2788">
                  <c:v>99.159944151411722</c:v>
                </c:pt>
                <c:pt idx="2789">
                  <c:v>99.159944151411722</c:v>
                </c:pt>
                <c:pt idx="2790">
                  <c:v>99.159944151411722</c:v>
                </c:pt>
                <c:pt idx="2791">
                  <c:v>99.159944151411722</c:v>
                </c:pt>
                <c:pt idx="2792">
                  <c:v>99.159944151411722</c:v>
                </c:pt>
                <c:pt idx="2793">
                  <c:v>99.159944151411722</c:v>
                </c:pt>
                <c:pt idx="2794">
                  <c:v>99.159944151411722</c:v>
                </c:pt>
                <c:pt idx="2795">
                  <c:v>99.159944151411722</c:v>
                </c:pt>
                <c:pt idx="2796">
                  <c:v>99.159944151411722</c:v>
                </c:pt>
                <c:pt idx="2797">
                  <c:v>99.159944151411722</c:v>
                </c:pt>
                <c:pt idx="2798">
                  <c:v>99.159944151411722</c:v>
                </c:pt>
                <c:pt idx="2799">
                  <c:v>99.159944151411722</c:v>
                </c:pt>
                <c:pt idx="2800">
                  <c:v>99.159944151411722</c:v>
                </c:pt>
                <c:pt idx="2801">
                  <c:v>99.159944151411722</c:v>
                </c:pt>
                <c:pt idx="2802">
                  <c:v>99.159944151411722</c:v>
                </c:pt>
                <c:pt idx="2803">
                  <c:v>99.159944151411722</c:v>
                </c:pt>
                <c:pt idx="2804">
                  <c:v>99.159944151411722</c:v>
                </c:pt>
                <c:pt idx="2805">
                  <c:v>99.159944151411722</c:v>
                </c:pt>
                <c:pt idx="2806">
                  <c:v>99.159944151411722</c:v>
                </c:pt>
                <c:pt idx="2807">
                  <c:v>99.159944151411722</c:v>
                </c:pt>
                <c:pt idx="2808">
                  <c:v>99.159944151411722</c:v>
                </c:pt>
                <c:pt idx="2809">
                  <c:v>99.159944151411722</c:v>
                </c:pt>
                <c:pt idx="2810">
                  <c:v>99.159944151411722</c:v>
                </c:pt>
                <c:pt idx="2811">
                  <c:v>99.159944151411722</c:v>
                </c:pt>
                <c:pt idx="2812">
                  <c:v>99.159944151411722</c:v>
                </c:pt>
                <c:pt idx="2813">
                  <c:v>99.159944151411722</c:v>
                </c:pt>
                <c:pt idx="2814">
                  <c:v>99.159944151411722</c:v>
                </c:pt>
                <c:pt idx="2815">
                  <c:v>99.159944151411722</c:v>
                </c:pt>
                <c:pt idx="2816">
                  <c:v>99.159944151411722</c:v>
                </c:pt>
                <c:pt idx="2817">
                  <c:v>99.159944151411722</c:v>
                </c:pt>
                <c:pt idx="2818">
                  <c:v>99.159944151411722</c:v>
                </c:pt>
                <c:pt idx="2819">
                  <c:v>99.159944151411722</c:v>
                </c:pt>
                <c:pt idx="2820">
                  <c:v>99.159944151411722</c:v>
                </c:pt>
                <c:pt idx="2821">
                  <c:v>99.159944151411722</c:v>
                </c:pt>
                <c:pt idx="2822">
                  <c:v>99.159944151411722</c:v>
                </c:pt>
                <c:pt idx="2823">
                  <c:v>99.159944151411722</c:v>
                </c:pt>
                <c:pt idx="2824">
                  <c:v>99.159944151411722</c:v>
                </c:pt>
                <c:pt idx="2825">
                  <c:v>99.159944151411722</c:v>
                </c:pt>
                <c:pt idx="2826">
                  <c:v>99.159944151411722</c:v>
                </c:pt>
                <c:pt idx="2827">
                  <c:v>99.159944151411722</c:v>
                </c:pt>
                <c:pt idx="2828">
                  <c:v>99.159944151411722</c:v>
                </c:pt>
                <c:pt idx="2829">
                  <c:v>99.159944151411722</c:v>
                </c:pt>
                <c:pt idx="2830">
                  <c:v>99.159944151411722</c:v>
                </c:pt>
                <c:pt idx="2831">
                  <c:v>99.159944151411722</c:v>
                </c:pt>
                <c:pt idx="2832">
                  <c:v>99.159944151411722</c:v>
                </c:pt>
                <c:pt idx="2833">
                  <c:v>99.159944151411722</c:v>
                </c:pt>
                <c:pt idx="2834">
                  <c:v>99.159944151411722</c:v>
                </c:pt>
                <c:pt idx="2835">
                  <c:v>99.159944151411722</c:v>
                </c:pt>
                <c:pt idx="2836">
                  <c:v>99.159944151411722</c:v>
                </c:pt>
                <c:pt idx="2837">
                  <c:v>99.159944151411722</c:v>
                </c:pt>
                <c:pt idx="2838">
                  <c:v>99.159944151411722</c:v>
                </c:pt>
                <c:pt idx="2839">
                  <c:v>99.159944151411722</c:v>
                </c:pt>
                <c:pt idx="2840">
                  <c:v>99.159944151411722</c:v>
                </c:pt>
                <c:pt idx="2841">
                  <c:v>99.159944151411722</c:v>
                </c:pt>
                <c:pt idx="2842">
                  <c:v>99.159944151411722</c:v>
                </c:pt>
                <c:pt idx="2843">
                  <c:v>99.159944151411722</c:v>
                </c:pt>
                <c:pt idx="2844">
                  <c:v>99.159944151411722</c:v>
                </c:pt>
                <c:pt idx="2845">
                  <c:v>99.159944151411722</c:v>
                </c:pt>
                <c:pt idx="2846">
                  <c:v>99.159944151411722</c:v>
                </c:pt>
                <c:pt idx="2847">
                  <c:v>99.159944151411722</c:v>
                </c:pt>
                <c:pt idx="2848">
                  <c:v>99.159944151411722</c:v>
                </c:pt>
                <c:pt idx="2849">
                  <c:v>99.159944151411722</c:v>
                </c:pt>
                <c:pt idx="2850">
                  <c:v>99.159944151411722</c:v>
                </c:pt>
                <c:pt idx="2851">
                  <c:v>99.159944151411722</c:v>
                </c:pt>
                <c:pt idx="2852">
                  <c:v>99.159944151411722</c:v>
                </c:pt>
                <c:pt idx="2853">
                  <c:v>99.159944151411722</c:v>
                </c:pt>
                <c:pt idx="2854">
                  <c:v>99.159944151411722</c:v>
                </c:pt>
                <c:pt idx="2855">
                  <c:v>99.159944151411722</c:v>
                </c:pt>
                <c:pt idx="2856">
                  <c:v>99.159944151411722</c:v>
                </c:pt>
                <c:pt idx="2857">
                  <c:v>99.159944151411722</c:v>
                </c:pt>
                <c:pt idx="2858">
                  <c:v>99.159944151411722</c:v>
                </c:pt>
                <c:pt idx="2859">
                  <c:v>99.159944151411722</c:v>
                </c:pt>
                <c:pt idx="2860">
                  <c:v>99.159944151411722</c:v>
                </c:pt>
                <c:pt idx="2861">
                  <c:v>99.159944151411722</c:v>
                </c:pt>
                <c:pt idx="2862">
                  <c:v>99.159944151411722</c:v>
                </c:pt>
                <c:pt idx="2863">
                  <c:v>99.159944151411722</c:v>
                </c:pt>
                <c:pt idx="2864">
                  <c:v>99.159944151411722</c:v>
                </c:pt>
                <c:pt idx="2865">
                  <c:v>99.159944151411722</c:v>
                </c:pt>
                <c:pt idx="2866">
                  <c:v>99.159944151411722</c:v>
                </c:pt>
                <c:pt idx="2867">
                  <c:v>99.159944151411722</c:v>
                </c:pt>
                <c:pt idx="2868">
                  <c:v>99.159944151411722</c:v>
                </c:pt>
                <c:pt idx="2869">
                  <c:v>99.159944151411722</c:v>
                </c:pt>
                <c:pt idx="2870">
                  <c:v>99.159944151411722</c:v>
                </c:pt>
                <c:pt idx="2871">
                  <c:v>99.159944151411722</c:v>
                </c:pt>
                <c:pt idx="2872">
                  <c:v>99.159944151411722</c:v>
                </c:pt>
                <c:pt idx="2873">
                  <c:v>99.159944151411722</c:v>
                </c:pt>
                <c:pt idx="2874">
                  <c:v>99.159944151411722</c:v>
                </c:pt>
                <c:pt idx="2875">
                  <c:v>99.159944151411722</c:v>
                </c:pt>
                <c:pt idx="2876">
                  <c:v>99.159944151411722</c:v>
                </c:pt>
                <c:pt idx="2877">
                  <c:v>99.159944151411722</c:v>
                </c:pt>
                <c:pt idx="2878">
                  <c:v>99.159944151411722</c:v>
                </c:pt>
                <c:pt idx="2879">
                  <c:v>99.159944151411722</c:v>
                </c:pt>
                <c:pt idx="2880">
                  <c:v>99.159944151411722</c:v>
                </c:pt>
                <c:pt idx="2881">
                  <c:v>99.159944151411722</c:v>
                </c:pt>
                <c:pt idx="2882">
                  <c:v>99.159944151411722</c:v>
                </c:pt>
                <c:pt idx="2883">
                  <c:v>99.159944151411722</c:v>
                </c:pt>
                <c:pt idx="2884">
                  <c:v>99.159944151411722</c:v>
                </c:pt>
                <c:pt idx="2885">
                  <c:v>99.159944151411722</c:v>
                </c:pt>
                <c:pt idx="2886">
                  <c:v>99.159944151411722</c:v>
                </c:pt>
                <c:pt idx="2887">
                  <c:v>99.159944151411722</c:v>
                </c:pt>
                <c:pt idx="2888">
                  <c:v>99.159944151411722</c:v>
                </c:pt>
                <c:pt idx="2889">
                  <c:v>99.159944151411722</c:v>
                </c:pt>
                <c:pt idx="2890">
                  <c:v>99.159944151411722</c:v>
                </c:pt>
                <c:pt idx="2891">
                  <c:v>99.159944151411722</c:v>
                </c:pt>
                <c:pt idx="2892">
                  <c:v>99.159944151411722</c:v>
                </c:pt>
                <c:pt idx="2893">
                  <c:v>99.159944151411722</c:v>
                </c:pt>
                <c:pt idx="2894">
                  <c:v>99.159944151411722</c:v>
                </c:pt>
                <c:pt idx="2895">
                  <c:v>99.159944151411722</c:v>
                </c:pt>
                <c:pt idx="2896">
                  <c:v>99.159944151411722</c:v>
                </c:pt>
                <c:pt idx="2897">
                  <c:v>99.159944151411722</c:v>
                </c:pt>
                <c:pt idx="2898">
                  <c:v>99.159944151411722</c:v>
                </c:pt>
                <c:pt idx="2899">
                  <c:v>99.159944151411722</c:v>
                </c:pt>
                <c:pt idx="2900">
                  <c:v>99.159944151411722</c:v>
                </c:pt>
                <c:pt idx="2901">
                  <c:v>99.159944151411722</c:v>
                </c:pt>
                <c:pt idx="2902">
                  <c:v>99.159944151411722</c:v>
                </c:pt>
                <c:pt idx="2903">
                  <c:v>99.159944151411722</c:v>
                </c:pt>
                <c:pt idx="2904">
                  <c:v>99.159944151411722</c:v>
                </c:pt>
                <c:pt idx="2905">
                  <c:v>99.159944151411722</c:v>
                </c:pt>
                <c:pt idx="2906">
                  <c:v>99.159944151411722</c:v>
                </c:pt>
                <c:pt idx="2907">
                  <c:v>99.159944151411722</c:v>
                </c:pt>
                <c:pt idx="2908">
                  <c:v>99.159944151411722</c:v>
                </c:pt>
                <c:pt idx="2909">
                  <c:v>99.159944151411722</c:v>
                </c:pt>
                <c:pt idx="2910">
                  <c:v>99.159944151411722</c:v>
                </c:pt>
                <c:pt idx="2911">
                  <c:v>99.159944151411722</c:v>
                </c:pt>
                <c:pt idx="2912">
                  <c:v>99.159944151411722</c:v>
                </c:pt>
                <c:pt idx="2913">
                  <c:v>99.159944151411722</c:v>
                </c:pt>
                <c:pt idx="2914">
                  <c:v>99.159944151411722</c:v>
                </c:pt>
                <c:pt idx="2915">
                  <c:v>99.159944151411722</c:v>
                </c:pt>
                <c:pt idx="2916">
                  <c:v>99.159944151411722</c:v>
                </c:pt>
                <c:pt idx="2917">
                  <c:v>99.159944151411722</c:v>
                </c:pt>
                <c:pt idx="2918">
                  <c:v>99.159944151411722</c:v>
                </c:pt>
                <c:pt idx="2919">
                  <c:v>99.159944151411722</c:v>
                </c:pt>
                <c:pt idx="2920">
                  <c:v>99.159944151411722</c:v>
                </c:pt>
                <c:pt idx="2921">
                  <c:v>99.159944151411722</c:v>
                </c:pt>
                <c:pt idx="2922">
                  <c:v>99.159944151411722</c:v>
                </c:pt>
                <c:pt idx="2923">
                  <c:v>99.159944151411722</c:v>
                </c:pt>
                <c:pt idx="2924">
                  <c:v>99.159944151411722</c:v>
                </c:pt>
                <c:pt idx="2925">
                  <c:v>99.159944151411722</c:v>
                </c:pt>
                <c:pt idx="2926">
                  <c:v>99.159944151411722</c:v>
                </c:pt>
                <c:pt idx="2927">
                  <c:v>99.159944151411722</c:v>
                </c:pt>
                <c:pt idx="2928">
                  <c:v>99.159944151411722</c:v>
                </c:pt>
                <c:pt idx="2929">
                  <c:v>99.159944151411722</c:v>
                </c:pt>
                <c:pt idx="2930">
                  <c:v>99.159944151411722</c:v>
                </c:pt>
                <c:pt idx="2931">
                  <c:v>99.159944151411722</c:v>
                </c:pt>
                <c:pt idx="2932">
                  <c:v>99.159944151411722</c:v>
                </c:pt>
                <c:pt idx="2933">
                  <c:v>99.159944151411722</c:v>
                </c:pt>
                <c:pt idx="2934">
                  <c:v>99.159944151411722</c:v>
                </c:pt>
                <c:pt idx="2935">
                  <c:v>99.159944151411722</c:v>
                </c:pt>
                <c:pt idx="2936">
                  <c:v>99.159944151411722</c:v>
                </c:pt>
                <c:pt idx="2937">
                  <c:v>99.159944151411722</c:v>
                </c:pt>
                <c:pt idx="2938">
                  <c:v>99.159944151411722</c:v>
                </c:pt>
                <c:pt idx="2939">
                  <c:v>99.159944151411722</c:v>
                </c:pt>
                <c:pt idx="2940">
                  <c:v>99.159944151411722</c:v>
                </c:pt>
                <c:pt idx="2941">
                  <c:v>99.159944151411722</c:v>
                </c:pt>
                <c:pt idx="2942">
                  <c:v>99.159944151411722</c:v>
                </c:pt>
                <c:pt idx="2943">
                  <c:v>99.159944151411722</c:v>
                </c:pt>
                <c:pt idx="2944">
                  <c:v>99.159944151411722</c:v>
                </c:pt>
                <c:pt idx="2945">
                  <c:v>99.159944151411722</c:v>
                </c:pt>
                <c:pt idx="2946">
                  <c:v>99.159944151411722</c:v>
                </c:pt>
                <c:pt idx="2947">
                  <c:v>99.159944151411722</c:v>
                </c:pt>
                <c:pt idx="2948">
                  <c:v>99.159944151411722</c:v>
                </c:pt>
                <c:pt idx="2949">
                  <c:v>99.159944151411722</c:v>
                </c:pt>
                <c:pt idx="2950">
                  <c:v>99.159944151411722</c:v>
                </c:pt>
                <c:pt idx="2951">
                  <c:v>99.159944151411722</c:v>
                </c:pt>
                <c:pt idx="2952">
                  <c:v>99.159944151411722</c:v>
                </c:pt>
                <c:pt idx="2953">
                  <c:v>99.159944151411722</c:v>
                </c:pt>
                <c:pt idx="2954">
                  <c:v>99.159944151411722</c:v>
                </c:pt>
                <c:pt idx="2955">
                  <c:v>99.159944151411722</c:v>
                </c:pt>
                <c:pt idx="2956">
                  <c:v>99.159944151411722</c:v>
                </c:pt>
                <c:pt idx="2957">
                  <c:v>99.159944151411722</c:v>
                </c:pt>
                <c:pt idx="2958">
                  <c:v>99.159944151411722</c:v>
                </c:pt>
                <c:pt idx="2959">
                  <c:v>99.159944151411722</c:v>
                </c:pt>
                <c:pt idx="2960">
                  <c:v>99.159944151411722</c:v>
                </c:pt>
                <c:pt idx="2961">
                  <c:v>99.159944151411722</c:v>
                </c:pt>
                <c:pt idx="2962">
                  <c:v>99.159944151411722</c:v>
                </c:pt>
                <c:pt idx="2963">
                  <c:v>99.159944151411722</c:v>
                </c:pt>
                <c:pt idx="2964">
                  <c:v>99.159944151411722</c:v>
                </c:pt>
                <c:pt idx="2965">
                  <c:v>99.159944151411722</c:v>
                </c:pt>
                <c:pt idx="2966">
                  <c:v>99.159944151411722</c:v>
                </c:pt>
                <c:pt idx="2967">
                  <c:v>99.159944151411722</c:v>
                </c:pt>
                <c:pt idx="2968">
                  <c:v>99.159944151411722</c:v>
                </c:pt>
                <c:pt idx="2969">
                  <c:v>99.159944151411722</c:v>
                </c:pt>
                <c:pt idx="2970">
                  <c:v>99.159944151411722</c:v>
                </c:pt>
                <c:pt idx="2971">
                  <c:v>99.159944151411722</c:v>
                </c:pt>
                <c:pt idx="2972">
                  <c:v>99.159944151411722</c:v>
                </c:pt>
                <c:pt idx="2973">
                  <c:v>99.159944151411722</c:v>
                </c:pt>
                <c:pt idx="2974">
                  <c:v>99.159944151411722</c:v>
                </c:pt>
                <c:pt idx="2975">
                  <c:v>99.159944151411722</c:v>
                </c:pt>
                <c:pt idx="2976">
                  <c:v>99.159944151411722</c:v>
                </c:pt>
                <c:pt idx="2977">
                  <c:v>99.159944151411722</c:v>
                </c:pt>
                <c:pt idx="2978">
                  <c:v>99.159944151411722</c:v>
                </c:pt>
                <c:pt idx="2979">
                  <c:v>99.159944151411722</c:v>
                </c:pt>
                <c:pt idx="2980">
                  <c:v>99.159944151411722</c:v>
                </c:pt>
                <c:pt idx="2981">
                  <c:v>99.159944151411722</c:v>
                </c:pt>
                <c:pt idx="2982">
                  <c:v>99.159944151411722</c:v>
                </c:pt>
                <c:pt idx="2983">
                  <c:v>99.159944151411722</c:v>
                </c:pt>
                <c:pt idx="2984">
                  <c:v>99.159944151411722</c:v>
                </c:pt>
                <c:pt idx="2985">
                  <c:v>99.159944151411722</c:v>
                </c:pt>
                <c:pt idx="2986">
                  <c:v>99.159944151411722</c:v>
                </c:pt>
                <c:pt idx="2987">
                  <c:v>99.159944151411722</c:v>
                </c:pt>
                <c:pt idx="2988">
                  <c:v>99.159944151411722</c:v>
                </c:pt>
                <c:pt idx="2989">
                  <c:v>99.159944151411722</c:v>
                </c:pt>
                <c:pt idx="2990">
                  <c:v>99.159944151411722</c:v>
                </c:pt>
                <c:pt idx="2991">
                  <c:v>99.159944151411722</c:v>
                </c:pt>
                <c:pt idx="2992">
                  <c:v>99.159944151411722</c:v>
                </c:pt>
                <c:pt idx="2993">
                  <c:v>99.159944151411722</c:v>
                </c:pt>
                <c:pt idx="2994">
                  <c:v>99.159944151411722</c:v>
                </c:pt>
                <c:pt idx="2995">
                  <c:v>99.159944151411722</c:v>
                </c:pt>
                <c:pt idx="2996">
                  <c:v>99.159944151411722</c:v>
                </c:pt>
                <c:pt idx="2997">
                  <c:v>99.159944151411722</c:v>
                </c:pt>
                <c:pt idx="2998">
                  <c:v>99.159944151411722</c:v>
                </c:pt>
                <c:pt idx="2999">
                  <c:v>99.159944151411722</c:v>
                </c:pt>
                <c:pt idx="3000">
                  <c:v>99.159944151411722</c:v>
                </c:pt>
                <c:pt idx="3001">
                  <c:v>99.159944151411722</c:v>
                </c:pt>
                <c:pt idx="3002">
                  <c:v>99.159944151411722</c:v>
                </c:pt>
                <c:pt idx="3003">
                  <c:v>99.159944151411722</c:v>
                </c:pt>
                <c:pt idx="3004">
                  <c:v>99.159944151411722</c:v>
                </c:pt>
                <c:pt idx="3005">
                  <c:v>99.159944151411722</c:v>
                </c:pt>
                <c:pt idx="3006">
                  <c:v>99.159944151411722</c:v>
                </c:pt>
                <c:pt idx="3007">
                  <c:v>99.159944151411722</c:v>
                </c:pt>
                <c:pt idx="3008">
                  <c:v>99.159944151411722</c:v>
                </c:pt>
                <c:pt idx="3009">
                  <c:v>99.159944151411722</c:v>
                </c:pt>
                <c:pt idx="3010">
                  <c:v>99.159944151411722</c:v>
                </c:pt>
                <c:pt idx="3011">
                  <c:v>99.159944151411722</c:v>
                </c:pt>
                <c:pt idx="3012">
                  <c:v>99.159944151411722</c:v>
                </c:pt>
                <c:pt idx="3013">
                  <c:v>99.159944151411722</c:v>
                </c:pt>
                <c:pt idx="3014">
                  <c:v>99.159944151411722</c:v>
                </c:pt>
                <c:pt idx="3015">
                  <c:v>99.159944151411722</c:v>
                </c:pt>
                <c:pt idx="3016">
                  <c:v>99.159944151411722</c:v>
                </c:pt>
                <c:pt idx="3017">
                  <c:v>99.159944151411722</c:v>
                </c:pt>
                <c:pt idx="3018">
                  <c:v>99.159944151411722</c:v>
                </c:pt>
                <c:pt idx="3019">
                  <c:v>99.159944151411722</c:v>
                </c:pt>
                <c:pt idx="3020">
                  <c:v>99.159944151411722</c:v>
                </c:pt>
                <c:pt idx="3021">
                  <c:v>99.159944151411722</c:v>
                </c:pt>
                <c:pt idx="3022">
                  <c:v>99.159944151411722</c:v>
                </c:pt>
                <c:pt idx="3023">
                  <c:v>99.159944151411722</c:v>
                </c:pt>
                <c:pt idx="3024">
                  <c:v>99.159944151411722</c:v>
                </c:pt>
                <c:pt idx="3025">
                  <c:v>99.159944151411722</c:v>
                </c:pt>
                <c:pt idx="3026">
                  <c:v>99.159944151411722</c:v>
                </c:pt>
                <c:pt idx="3027">
                  <c:v>99.159944151411722</c:v>
                </c:pt>
                <c:pt idx="3028">
                  <c:v>99.159944151411722</c:v>
                </c:pt>
                <c:pt idx="3029">
                  <c:v>99.159944151411722</c:v>
                </c:pt>
                <c:pt idx="3030">
                  <c:v>99.159944151411722</c:v>
                </c:pt>
                <c:pt idx="3031">
                  <c:v>99.159944151411722</c:v>
                </c:pt>
                <c:pt idx="3032">
                  <c:v>99.159944151411722</c:v>
                </c:pt>
                <c:pt idx="3033">
                  <c:v>99.159944151411722</c:v>
                </c:pt>
                <c:pt idx="3034">
                  <c:v>99.159944151411722</c:v>
                </c:pt>
                <c:pt idx="3035">
                  <c:v>99.159944151411722</c:v>
                </c:pt>
                <c:pt idx="3036">
                  <c:v>99.159944151411722</c:v>
                </c:pt>
                <c:pt idx="3037">
                  <c:v>99.159944151411722</c:v>
                </c:pt>
                <c:pt idx="3038">
                  <c:v>99.159944151411722</c:v>
                </c:pt>
                <c:pt idx="3039">
                  <c:v>99.159944151411722</c:v>
                </c:pt>
                <c:pt idx="3040">
                  <c:v>99.159944151411722</c:v>
                </c:pt>
                <c:pt idx="3041">
                  <c:v>99.159944151411722</c:v>
                </c:pt>
                <c:pt idx="3042">
                  <c:v>99.159944151411722</c:v>
                </c:pt>
                <c:pt idx="3043">
                  <c:v>99.159944151411722</c:v>
                </c:pt>
                <c:pt idx="3044">
                  <c:v>99.159944151411722</c:v>
                </c:pt>
                <c:pt idx="3045">
                  <c:v>99.159944151411722</c:v>
                </c:pt>
                <c:pt idx="3046">
                  <c:v>99.159944151411722</c:v>
                </c:pt>
                <c:pt idx="3047">
                  <c:v>99.159944151411722</c:v>
                </c:pt>
                <c:pt idx="3048">
                  <c:v>99.159944151411722</c:v>
                </c:pt>
                <c:pt idx="3049">
                  <c:v>99.159944151411722</c:v>
                </c:pt>
                <c:pt idx="3050">
                  <c:v>99.159944151411722</c:v>
                </c:pt>
                <c:pt idx="3051">
                  <c:v>99.159944151411722</c:v>
                </c:pt>
                <c:pt idx="3052">
                  <c:v>99.159944151411722</c:v>
                </c:pt>
                <c:pt idx="3053">
                  <c:v>99.159944151411722</c:v>
                </c:pt>
                <c:pt idx="3054">
                  <c:v>99.159944151411722</c:v>
                </c:pt>
                <c:pt idx="3055">
                  <c:v>99.159944151411722</c:v>
                </c:pt>
                <c:pt idx="3056">
                  <c:v>99.159944151411722</c:v>
                </c:pt>
                <c:pt idx="3057">
                  <c:v>99.159944151411722</c:v>
                </c:pt>
                <c:pt idx="3058">
                  <c:v>99.159944151411722</c:v>
                </c:pt>
                <c:pt idx="3059">
                  <c:v>99.159944151411722</c:v>
                </c:pt>
                <c:pt idx="3060">
                  <c:v>99.159944151411722</c:v>
                </c:pt>
                <c:pt idx="3061">
                  <c:v>99.159944151411722</c:v>
                </c:pt>
                <c:pt idx="3062">
                  <c:v>99.159944151411722</c:v>
                </c:pt>
                <c:pt idx="3063">
                  <c:v>99.159944151411722</c:v>
                </c:pt>
                <c:pt idx="3064">
                  <c:v>99.159944151411722</c:v>
                </c:pt>
                <c:pt idx="3065">
                  <c:v>99.159944151411722</c:v>
                </c:pt>
                <c:pt idx="3066">
                  <c:v>99.159944151411722</c:v>
                </c:pt>
                <c:pt idx="3067">
                  <c:v>99.159944151411722</c:v>
                </c:pt>
                <c:pt idx="3068">
                  <c:v>99.159944151411722</c:v>
                </c:pt>
                <c:pt idx="3069">
                  <c:v>99.159944151411722</c:v>
                </c:pt>
                <c:pt idx="3070">
                  <c:v>99.159944151411722</c:v>
                </c:pt>
                <c:pt idx="3071">
                  <c:v>99.159944151411722</c:v>
                </c:pt>
                <c:pt idx="3072">
                  <c:v>99.159944151411722</c:v>
                </c:pt>
                <c:pt idx="3073">
                  <c:v>99.159944151411722</c:v>
                </c:pt>
                <c:pt idx="3074">
                  <c:v>99.159944151411722</c:v>
                </c:pt>
                <c:pt idx="3075">
                  <c:v>99.159944151411722</c:v>
                </c:pt>
                <c:pt idx="3076">
                  <c:v>99.159944151411722</c:v>
                </c:pt>
                <c:pt idx="3077">
                  <c:v>99.159944151411722</c:v>
                </c:pt>
                <c:pt idx="3078">
                  <c:v>99.159944151411722</c:v>
                </c:pt>
                <c:pt idx="3079">
                  <c:v>99.159944151411722</c:v>
                </c:pt>
                <c:pt idx="3080">
                  <c:v>99.159944151411722</c:v>
                </c:pt>
                <c:pt idx="3081">
                  <c:v>99.159944151411722</c:v>
                </c:pt>
                <c:pt idx="3082">
                  <c:v>99.159944151411722</c:v>
                </c:pt>
                <c:pt idx="3083">
                  <c:v>99.159944151411722</c:v>
                </c:pt>
                <c:pt idx="3084">
                  <c:v>99.159944151411722</c:v>
                </c:pt>
                <c:pt idx="3085">
                  <c:v>99.159944151411722</c:v>
                </c:pt>
                <c:pt idx="3086">
                  <c:v>99.159944151411722</c:v>
                </c:pt>
                <c:pt idx="3087">
                  <c:v>99.159944151411722</c:v>
                </c:pt>
                <c:pt idx="3088">
                  <c:v>99.159944151411722</c:v>
                </c:pt>
                <c:pt idx="3089">
                  <c:v>99.159944151411722</c:v>
                </c:pt>
                <c:pt idx="3090">
                  <c:v>99.159944151411722</c:v>
                </c:pt>
                <c:pt idx="3091">
                  <c:v>99.159944151411722</c:v>
                </c:pt>
                <c:pt idx="3092">
                  <c:v>99.159944151411722</c:v>
                </c:pt>
                <c:pt idx="3093">
                  <c:v>99.159944151411722</c:v>
                </c:pt>
                <c:pt idx="3094">
                  <c:v>99.159944151411722</c:v>
                </c:pt>
                <c:pt idx="3095">
                  <c:v>99.159944151411722</c:v>
                </c:pt>
                <c:pt idx="3096">
                  <c:v>99.159944151411722</c:v>
                </c:pt>
                <c:pt idx="3097">
                  <c:v>99.159944151411722</c:v>
                </c:pt>
                <c:pt idx="3098">
                  <c:v>99.159944151411722</c:v>
                </c:pt>
                <c:pt idx="3099">
                  <c:v>99.159944151411722</c:v>
                </c:pt>
                <c:pt idx="3100">
                  <c:v>99.159944151411722</c:v>
                </c:pt>
                <c:pt idx="3101">
                  <c:v>99.159944151411722</c:v>
                </c:pt>
                <c:pt idx="3102">
                  <c:v>99.159944151411722</c:v>
                </c:pt>
                <c:pt idx="3103">
                  <c:v>99.159944151411722</c:v>
                </c:pt>
                <c:pt idx="3104">
                  <c:v>99.159944151411722</c:v>
                </c:pt>
                <c:pt idx="3105">
                  <c:v>99.159944151411722</c:v>
                </c:pt>
                <c:pt idx="3106">
                  <c:v>99.159944151411722</c:v>
                </c:pt>
                <c:pt idx="3107">
                  <c:v>99.159944151411722</c:v>
                </c:pt>
                <c:pt idx="3108">
                  <c:v>99.159944151411722</c:v>
                </c:pt>
                <c:pt idx="3109">
                  <c:v>99.159944151411722</c:v>
                </c:pt>
                <c:pt idx="3110">
                  <c:v>99.159944151411722</c:v>
                </c:pt>
                <c:pt idx="3111">
                  <c:v>99.159944151411722</c:v>
                </c:pt>
                <c:pt idx="3112">
                  <c:v>99.159944151411722</c:v>
                </c:pt>
                <c:pt idx="3113">
                  <c:v>99.159944151411722</c:v>
                </c:pt>
                <c:pt idx="3114">
                  <c:v>99.159944151411722</c:v>
                </c:pt>
                <c:pt idx="3115">
                  <c:v>99.159944151411722</c:v>
                </c:pt>
                <c:pt idx="3116">
                  <c:v>99.159944151411722</c:v>
                </c:pt>
                <c:pt idx="3117">
                  <c:v>99.159944151411722</c:v>
                </c:pt>
                <c:pt idx="3118">
                  <c:v>99.159944151411722</c:v>
                </c:pt>
                <c:pt idx="3119">
                  <c:v>99.159944151411722</c:v>
                </c:pt>
                <c:pt idx="3120">
                  <c:v>99.159944151411722</c:v>
                </c:pt>
                <c:pt idx="3121">
                  <c:v>99.159944151411722</c:v>
                </c:pt>
                <c:pt idx="3122">
                  <c:v>99.159944151411722</c:v>
                </c:pt>
                <c:pt idx="3123">
                  <c:v>99.159944151411722</c:v>
                </c:pt>
                <c:pt idx="3124">
                  <c:v>99.159944151411722</c:v>
                </c:pt>
                <c:pt idx="3125">
                  <c:v>99.159944151411722</c:v>
                </c:pt>
                <c:pt idx="3126">
                  <c:v>99.159944151411722</c:v>
                </c:pt>
                <c:pt idx="3127">
                  <c:v>99.159944151411722</c:v>
                </c:pt>
                <c:pt idx="3128">
                  <c:v>99.159944151411722</c:v>
                </c:pt>
                <c:pt idx="3129">
                  <c:v>99.159944151411722</c:v>
                </c:pt>
                <c:pt idx="3130">
                  <c:v>99.159944151411722</c:v>
                </c:pt>
                <c:pt idx="3131">
                  <c:v>99.159944151411722</c:v>
                </c:pt>
                <c:pt idx="3132">
                  <c:v>99.159944151411722</c:v>
                </c:pt>
                <c:pt idx="3133">
                  <c:v>99.159944151411722</c:v>
                </c:pt>
                <c:pt idx="3134">
                  <c:v>99.159944151411722</c:v>
                </c:pt>
                <c:pt idx="3135">
                  <c:v>99.159944151411722</c:v>
                </c:pt>
                <c:pt idx="3136">
                  <c:v>99.159944151411722</c:v>
                </c:pt>
                <c:pt idx="3137">
                  <c:v>99.159944151411722</c:v>
                </c:pt>
                <c:pt idx="3138">
                  <c:v>99.159944151411722</c:v>
                </c:pt>
                <c:pt idx="3139">
                  <c:v>99.159944151411722</c:v>
                </c:pt>
                <c:pt idx="3140">
                  <c:v>99.159944151411722</c:v>
                </c:pt>
                <c:pt idx="3141">
                  <c:v>99.159944151411722</c:v>
                </c:pt>
                <c:pt idx="3142">
                  <c:v>99.159944151411722</c:v>
                </c:pt>
                <c:pt idx="3143">
                  <c:v>99.159944151411722</c:v>
                </c:pt>
                <c:pt idx="3144">
                  <c:v>99.159944151411722</c:v>
                </c:pt>
                <c:pt idx="3145">
                  <c:v>99.159944151411722</c:v>
                </c:pt>
                <c:pt idx="3146">
                  <c:v>99.159944151411722</c:v>
                </c:pt>
                <c:pt idx="3147">
                  <c:v>99.159944151411722</c:v>
                </c:pt>
                <c:pt idx="3148">
                  <c:v>99.159944151411722</c:v>
                </c:pt>
                <c:pt idx="3149">
                  <c:v>99.159944151411722</c:v>
                </c:pt>
                <c:pt idx="3150">
                  <c:v>99.159944151411722</c:v>
                </c:pt>
                <c:pt idx="3151">
                  <c:v>99.159944151411722</c:v>
                </c:pt>
                <c:pt idx="3152">
                  <c:v>99.159944151411722</c:v>
                </c:pt>
                <c:pt idx="3153">
                  <c:v>99.159944151411722</c:v>
                </c:pt>
                <c:pt idx="3154">
                  <c:v>99.159944151411722</c:v>
                </c:pt>
                <c:pt idx="3155">
                  <c:v>99.159944151411722</c:v>
                </c:pt>
                <c:pt idx="3156">
                  <c:v>99.159944151411722</c:v>
                </c:pt>
                <c:pt idx="3157">
                  <c:v>99.159944151411722</c:v>
                </c:pt>
                <c:pt idx="3158">
                  <c:v>99.159944151411722</c:v>
                </c:pt>
                <c:pt idx="3159">
                  <c:v>99.159944151411722</c:v>
                </c:pt>
                <c:pt idx="3160">
                  <c:v>99.159944151411722</c:v>
                </c:pt>
                <c:pt idx="3161">
                  <c:v>99.159944151411722</c:v>
                </c:pt>
                <c:pt idx="3162">
                  <c:v>99.159944151411722</c:v>
                </c:pt>
                <c:pt idx="3163">
                  <c:v>99.159944151411722</c:v>
                </c:pt>
                <c:pt idx="3164">
                  <c:v>99.159944151411722</c:v>
                </c:pt>
                <c:pt idx="3165">
                  <c:v>99.159944151411722</c:v>
                </c:pt>
                <c:pt idx="3166">
                  <c:v>99.159944151411722</c:v>
                </c:pt>
                <c:pt idx="3167">
                  <c:v>99.159944151411722</c:v>
                </c:pt>
                <c:pt idx="3168">
                  <c:v>99.159944151411722</c:v>
                </c:pt>
                <c:pt idx="3169">
                  <c:v>99.159944151411722</c:v>
                </c:pt>
                <c:pt idx="3170">
                  <c:v>99.159944151411722</c:v>
                </c:pt>
                <c:pt idx="3171">
                  <c:v>99.159944151411722</c:v>
                </c:pt>
                <c:pt idx="3172">
                  <c:v>99.159944151411722</c:v>
                </c:pt>
                <c:pt idx="3173">
                  <c:v>99.159944151411722</c:v>
                </c:pt>
                <c:pt idx="3174">
                  <c:v>99.159944151411722</c:v>
                </c:pt>
                <c:pt idx="3175">
                  <c:v>99.159944151411722</c:v>
                </c:pt>
                <c:pt idx="3176">
                  <c:v>99.159944151411722</c:v>
                </c:pt>
                <c:pt idx="3177">
                  <c:v>99.159944151411722</c:v>
                </c:pt>
                <c:pt idx="3178">
                  <c:v>99.159944151411722</c:v>
                </c:pt>
                <c:pt idx="3179">
                  <c:v>99.159944151411722</c:v>
                </c:pt>
                <c:pt idx="3180">
                  <c:v>99.159944151411722</c:v>
                </c:pt>
                <c:pt idx="3181">
                  <c:v>99.159944151411722</c:v>
                </c:pt>
                <c:pt idx="3182">
                  <c:v>99.159944151411722</c:v>
                </c:pt>
                <c:pt idx="3183">
                  <c:v>99.159944151411722</c:v>
                </c:pt>
                <c:pt idx="3184">
                  <c:v>99.159944151411722</c:v>
                </c:pt>
                <c:pt idx="3185">
                  <c:v>99.159944151411722</c:v>
                </c:pt>
                <c:pt idx="3186">
                  <c:v>99.159944151411722</c:v>
                </c:pt>
                <c:pt idx="3187">
                  <c:v>99.159944151411722</c:v>
                </c:pt>
                <c:pt idx="3188">
                  <c:v>99.159944151411722</c:v>
                </c:pt>
                <c:pt idx="3189">
                  <c:v>99.159944151411722</c:v>
                </c:pt>
                <c:pt idx="3190">
                  <c:v>99.159944151411722</c:v>
                </c:pt>
                <c:pt idx="3191">
                  <c:v>99.159944151411722</c:v>
                </c:pt>
                <c:pt idx="3192">
                  <c:v>99.159944151411722</c:v>
                </c:pt>
                <c:pt idx="3193">
                  <c:v>99.159944151411722</c:v>
                </c:pt>
                <c:pt idx="3194">
                  <c:v>99.159944151411722</c:v>
                </c:pt>
                <c:pt idx="3195">
                  <c:v>99.159944151411722</c:v>
                </c:pt>
                <c:pt idx="3196">
                  <c:v>99.159944151411722</c:v>
                </c:pt>
                <c:pt idx="3197">
                  <c:v>99.159944151411722</c:v>
                </c:pt>
                <c:pt idx="3198">
                  <c:v>99.159944151411722</c:v>
                </c:pt>
                <c:pt idx="3199">
                  <c:v>99.159944151411722</c:v>
                </c:pt>
                <c:pt idx="3200">
                  <c:v>99.159944151411722</c:v>
                </c:pt>
                <c:pt idx="3201">
                  <c:v>99.159944151411722</c:v>
                </c:pt>
                <c:pt idx="3202">
                  <c:v>99.159944151411722</c:v>
                </c:pt>
                <c:pt idx="3203">
                  <c:v>99.159944151411722</c:v>
                </c:pt>
                <c:pt idx="3204">
                  <c:v>99.159944151411722</c:v>
                </c:pt>
                <c:pt idx="3205">
                  <c:v>99.159944151411722</c:v>
                </c:pt>
                <c:pt idx="3206">
                  <c:v>99.159944151411722</c:v>
                </c:pt>
                <c:pt idx="3207">
                  <c:v>99.159944151411722</c:v>
                </c:pt>
                <c:pt idx="3208">
                  <c:v>99.159944151411722</c:v>
                </c:pt>
                <c:pt idx="3209">
                  <c:v>99.159944151411722</c:v>
                </c:pt>
                <c:pt idx="3210">
                  <c:v>99.159944151411722</c:v>
                </c:pt>
                <c:pt idx="3211">
                  <c:v>99.159944151411722</c:v>
                </c:pt>
                <c:pt idx="3212">
                  <c:v>99.159944151411722</c:v>
                </c:pt>
                <c:pt idx="3213">
                  <c:v>99.159944151411722</c:v>
                </c:pt>
                <c:pt idx="3214">
                  <c:v>99.159944151411722</c:v>
                </c:pt>
                <c:pt idx="3215">
                  <c:v>99.159944151411722</c:v>
                </c:pt>
                <c:pt idx="3216">
                  <c:v>99.159944151411722</c:v>
                </c:pt>
                <c:pt idx="3217">
                  <c:v>99.159944151411722</c:v>
                </c:pt>
                <c:pt idx="3218">
                  <c:v>99.159944151411722</c:v>
                </c:pt>
                <c:pt idx="3219">
                  <c:v>99.159944151411722</c:v>
                </c:pt>
                <c:pt idx="3220">
                  <c:v>99.159944151411722</c:v>
                </c:pt>
                <c:pt idx="3221">
                  <c:v>99.159944151411722</c:v>
                </c:pt>
                <c:pt idx="3222">
                  <c:v>99.159944151411722</c:v>
                </c:pt>
                <c:pt idx="3223">
                  <c:v>99.159944151411722</c:v>
                </c:pt>
                <c:pt idx="3224">
                  <c:v>99.159944151411722</c:v>
                </c:pt>
                <c:pt idx="3225">
                  <c:v>99.159944151411722</c:v>
                </c:pt>
                <c:pt idx="3226">
                  <c:v>99.159944151411722</c:v>
                </c:pt>
                <c:pt idx="3227">
                  <c:v>99.159944151411722</c:v>
                </c:pt>
                <c:pt idx="3228">
                  <c:v>99.159944151411722</c:v>
                </c:pt>
                <c:pt idx="3229">
                  <c:v>99.159944151411722</c:v>
                </c:pt>
                <c:pt idx="3230">
                  <c:v>99.159944151411722</c:v>
                </c:pt>
                <c:pt idx="3231">
                  <c:v>99.159944151411722</c:v>
                </c:pt>
                <c:pt idx="3232">
                  <c:v>99.159944151411722</c:v>
                </c:pt>
                <c:pt idx="3233">
                  <c:v>99.159944151411722</c:v>
                </c:pt>
                <c:pt idx="3234">
                  <c:v>99.159944151411722</c:v>
                </c:pt>
                <c:pt idx="3235">
                  <c:v>99.159944151411722</c:v>
                </c:pt>
                <c:pt idx="3236">
                  <c:v>99.159944151411722</c:v>
                </c:pt>
                <c:pt idx="3237">
                  <c:v>99.159944151411722</c:v>
                </c:pt>
                <c:pt idx="3238">
                  <c:v>99.159944151411722</c:v>
                </c:pt>
                <c:pt idx="3239">
                  <c:v>99.159944151411722</c:v>
                </c:pt>
                <c:pt idx="3240">
                  <c:v>99.159944151411722</c:v>
                </c:pt>
                <c:pt idx="3241">
                  <c:v>99.159944151411722</c:v>
                </c:pt>
                <c:pt idx="3242">
                  <c:v>99.159944151411722</c:v>
                </c:pt>
                <c:pt idx="3243">
                  <c:v>99.159944151411722</c:v>
                </c:pt>
                <c:pt idx="3244">
                  <c:v>99.159944151411722</c:v>
                </c:pt>
                <c:pt idx="3245">
                  <c:v>99.159944151411722</c:v>
                </c:pt>
                <c:pt idx="3246">
                  <c:v>99.159944151411722</c:v>
                </c:pt>
                <c:pt idx="3247">
                  <c:v>99.159944151411722</c:v>
                </c:pt>
                <c:pt idx="3248">
                  <c:v>99.159944151411722</c:v>
                </c:pt>
                <c:pt idx="3249">
                  <c:v>99.159944151411722</c:v>
                </c:pt>
                <c:pt idx="3250">
                  <c:v>99.159944151411722</c:v>
                </c:pt>
                <c:pt idx="3251">
                  <c:v>99.159944151411722</c:v>
                </c:pt>
                <c:pt idx="3252">
                  <c:v>99.159944151411722</c:v>
                </c:pt>
                <c:pt idx="3253">
                  <c:v>99.159944151411722</c:v>
                </c:pt>
                <c:pt idx="3254">
                  <c:v>99.159944151411722</c:v>
                </c:pt>
                <c:pt idx="3255">
                  <c:v>99.159944151411722</c:v>
                </c:pt>
                <c:pt idx="3256">
                  <c:v>99.159944151411722</c:v>
                </c:pt>
                <c:pt idx="3257">
                  <c:v>99.159944151411722</c:v>
                </c:pt>
                <c:pt idx="3258">
                  <c:v>99.159944151411722</c:v>
                </c:pt>
                <c:pt idx="3259">
                  <c:v>99.159944151411722</c:v>
                </c:pt>
                <c:pt idx="3260">
                  <c:v>99.159944151411722</c:v>
                </c:pt>
                <c:pt idx="3261">
                  <c:v>99.159944151411722</c:v>
                </c:pt>
                <c:pt idx="3262">
                  <c:v>99.159944151411722</c:v>
                </c:pt>
                <c:pt idx="3263">
                  <c:v>99.159944151411722</c:v>
                </c:pt>
                <c:pt idx="3264">
                  <c:v>99.159944151411722</c:v>
                </c:pt>
                <c:pt idx="3265">
                  <c:v>99.159944151411722</c:v>
                </c:pt>
                <c:pt idx="3266">
                  <c:v>99.159944151411722</c:v>
                </c:pt>
                <c:pt idx="3267">
                  <c:v>99.159944151411722</c:v>
                </c:pt>
                <c:pt idx="3268">
                  <c:v>99.159944151411722</c:v>
                </c:pt>
                <c:pt idx="3269">
                  <c:v>99.159944151411722</c:v>
                </c:pt>
                <c:pt idx="3270">
                  <c:v>99.159944151411722</c:v>
                </c:pt>
                <c:pt idx="3271">
                  <c:v>99.159944151411722</c:v>
                </c:pt>
                <c:pt idx="3272">
                  <c:v>99.159944151411722</c:v>
                </c:pt>
                <c:pt idx="3273">
                  <c:v>99.159944151411722</c:v>
                </c:pt>
                <c:pt idx="3274">
                  <c:v>99.159944151411722</c:v>
                </c:pt>
                <c:pt idx="3275">
                  <c:v>99.159944151411722</c:v>
                </c:pt>
                <c:pt idx="3276">
                  <c:v>99.159944151411722</c:v>
                </c:pt>
                <c:pt idx="3277">
                  <c:v>99.159944151411722</c:v>
                </c:pt>
                <c:pt idx="3278">
                  <c:v>99.159944151411722</c:v>
                </c:pt>
                <c:pt idx="3279">
                  <c:v>99.159944151411722</c:v>
                </c:pt>
                <c:pt idx="3280">
                  <c:v>99.159944151411722</c:v>
                </c:pt>
                <c:pt idx="3281">
                  <c:v>99.159944151411722</c:v>
                </c:pt>
                <c:pt idx="3282">
                  <c:v>99.159944151411722</c:v>
                </c:pt>
                <c:pt idx="3283">
                  <c:v>99.159944151411722</c:v>
                </c:pt>
                <c:pt idx="3284">
                  <c:v>99.159944151411722</c:v>
                </c:pt>
                <c:pt idx="3285">
                  <c:v>99.159944151411722</c:v>
                </c:pt>
                <c:pt idx="3286">
                  <c:v>99.159944151411722</c:v>
                </c:pt>
                <c:pt idx="3287">
                  <c:v>99.159944151411722</c:v>
                </c:pt>
                <c:pt idx="3288">
                  <c:v>99.159944151411722</c:v>
                </c:pt>
                <c:pt idx="3289">
                  <c:v>99.159944151411722</c:v>
                </c:pt>
                <c:pt idx="3290">
                  <c:v>99.159944151411722</c:v>
                </c:pt>
                <c:pt idx="3291">
                  <c:v>99.159944151411722</c:v>
                </c:pt>
                <c:pt idx="3292">
                  <c:v>99.159944151411722</c:v>
                </c:pt>
                <c:pt idx="3293">
                  <c:v>99.159944151411722</c:v>
                </c:pt>
                <c:pt idx="3294">
                  <c:v>99.159944151411722</c:v>
                </c:pt>
                <c:pt idx="3295">
                  <c:v>99.159944151411722</c:v>
                </c:pt>
                <c:pt idx="3296">
                  <c:v>99.159944151411722</c:v>
                </c:pt>
                <c:pt idx="3297">
                  <c:v>99.159944151411722</c:v>
                </c:pt>
                <c:pt idx="3298">
                  <c:v>99.159944151411722</c:v>
                </c:pt>
                <c:pt idx="3299">
                  <c:v>99.159944151411722</c:v>
                </c:pt>
                <c:pt idx="3300">
                  <c:v>99.159944151411722</c:v>
                </c:pt>
                <c:pt idx="3301">
                  <c:v>99.159944151411722</c:v>
                </c:pt>
                <c:pt idx="3302">
                  <c:v>99.159944151411722</c:v>
                </c:pt>
                <c:pt idx="3303">
                  <c:v>99.159944151411722</c:v>
                </c:pt>
                <c:pt idx="3304">
                  <c:v>99.159944151411722</c:v>
                </c:pt>
                <c:pt idx="3305">
                  <c:v>99.159944151411722</c:v>
                </c:pt>
                <c:pt idx="3306">
                  <c:v>99.159944151411722</c:v>
                </c:pt>
                <c:pt idx="3307">
                  <c:v>99.159944151411722</c:v>
                </c:pt>
                <c:pt idx="3308">
                  <c:v>99.159944151411722</c:v>
                </c:pt>
                <c:pt idx="3309">
                  <c:v>99.159944151411722</c:v>
                </c:pt>
                <c:pt idx="3310">
                  <c:v>99.159944151411722</c:v>
                </c:pt>
                <c:pt idx="3311">
                  <c:v>99.159944151411722</c:v>
                </c:pt>
                <c:pt idx="3312">
                  <c:v>99.159944151411722</c:v>
                </c:pt>
                <c:pt idx="3313">
                  <c:v>99.159944151411722</c:v>
                </c:pt>
                <c:pt idx="3314">
                  <c:v>99.159944151411722</c:v>
                </c:pt>
                <c:pt idx="3315">
                  <c:v>99.159944151411722</c:v>
                </c:pt>
                <c:pt idx="3316">
                  <c:v>99.159944151411722</c:v>
                </c:pt>
                <c:pt idx="3317">
                  <c:v>99.159944151411722</c:v>
                </c:pt>
                <c:pt idx="3318">
                  <c:v>99.159944151411722</c:v>
                </c:pt>
                <c:pt idx="3319">
                  <c:v>99.159944151411722</c:v>
                </c:pt>
                <c:pt idx="3320">
                  <c:v>99.159944151411722</c:v>
                </c:pt>
                <c:pt idx="3321">
                  <c:v>99.159944151411722</c:v>
                </c:pt>
                <c:pt idx="3322">
                  <c:v>99.159944151411722</c:v>
                </c:pt>
                <c:pt idx="3323">
                  <c:v>99.159944151411722</c:v>
                </c:pt>
                <c:pt idx="3324">
                  <c:v>99.159944151411722</c:v>
                </c:pt>
                <c:pt idx="3325">
                  <c:v>99.159944151411722</c:v>
                </c:pt>
                <c:pt idx="3326">
                  <c:v>99.159944151411722</c:v>
                </c:pt>
                <c:pt idx="3327">
                  <c:v>99.159944151411722</c:v>
                </c:pt>
                <c:pt idx="3328">
                  <c:v>99.159944151411722</c:v>
                </c:pt>
                <c:pt idx="3329">
                  <c:v>99.159944151411722</c:v>
                </c:pt>
                <c:pt idx="3330">
                  <c:v>99.159944151411722</c:v>
                </c:pt>
                <c:pt idx="3331">
                  <c:v>99.159944151411722</c:v>
                </c:pt>
                <c:pt idx="3332">
                  <c:v>99.159944151411722</c:v>
                </c:pt>
                <c:pt idx="3333">
                  <c:v>99.159944151411722</c:v>
                </c:pt>
                <c:pt idx="3334">
                  <c:v>99.159944151411722</c:v>
                </c:pt>
                <c:pt idx="3335">
                  <c:v>99.159944151411722</c:v>
                </c:pt>
                <c:pt idx="3336">
                  <c:v>99.159944151411722</c:v>
                </c:pt>
                <c:pt idx="3337">
                  <c:v>99.159944151411722</c:v>
                </c:pt>
                <c:pt idx="3338">
                  <c:v>99.159944151411722</c:v>
                </c:pt>
                <c:pt idx="3339">
                  <c:v>99.159944151411722</c:v>
                </c:pt>
                <c:pt idx="3340">
                  <c:v>99.159944151411722</c:v>
                </c:pt>
                <c:pt idx="3341">
                  <c:v>99.159944151411722</c:v>
                </c:pt>
                <c:pt idx="3342">
                  <c:v>99.159944151411722</c:v>
                </c:pt>
                <c:pt idx="3343">
                  <c:v>99.159944151411722</c:v>
                </c:pt>
                <c:pt idx="3344">
                  <c:v>99.159944151411722</c:v>
                </c:pt>
                <c:pt idx="3345">
                  <c:v>99.159944151411722</c:v>
                </c:pt>
                <c:pt idx="3346">
                  <c:v>99.159944151411722</c:v>
                </c:pt>
                <c:pt idx="3347">
                  <c:v>99.159944151411722</c:v>
                </c:pt>
                <c:pt idx="3348">
                  <c:v>99.159944151411722</c:v>
                </c:pt>
                <c:pt idx="3349">
                  <c:v>99.159944151411722</c:v>
                </c:pt>
                <c:pt idx="3350">
                  <c:v>99.159944151411722</c:v>
                </c:pt>
                <c:pt idx="3351">
                  <c:v>99.159944151411722</c:v>
                </c:pt>
                <c:pt idx="3352">
                  <c:v>99.159944151411722</c:v>
                </c:pt>
                <c:pt idx="3353">
                  <c:v>99.159944151411722</c:v>
                </c:pt>
                <c:pt idx="3354">
                  <c:v>99.159944151411722</c:v>
                </c:pt>
                <c:pt idx="3355">
                  <c:v>99.159944151411722</c:v>
                </c:pt>
                <c:pt idx="3356">
                  <c:v>99.159944151411722</c:v>
                </c:pt>
                <c:pt idx="3357">
                  <c:v>99.159944151411722</c:v>
                </c:pt>
                <c:pt idx="3358">
                  <c:v>99.159944151411722</c:v>
                </c:pt>
                <c:pt idx="3359">
                  <c:v>99.159944151411722</c:v>
                </c:pt>
                <c:pt idx="3360">
                  <c:v>99.159944151411722</c:v>
                </c:pt>
                <c:pt idx="3361">
                  <c:v>99.159944151411722</c:v>
                </c:pt>
                <c:pt idx="3362">
                  <c:v>99.159944151411722</c:v>
                </c:pt>
                <c:pt idx="3363">
                  <c:v>99.159944151411722</c:v>
                </c:pt>
                <c:pt idx="3364">
                  <c:v>99.159944151411722</c:v>
                </c:pt>
                <c:pt idx="3365">
                  <c:v>99.159944151411722</c:v>
                </c:pt>
                <c:pt idx="3366">
                  <c:v>99.159944151411722</c:v>
                </c:pt>
                <c:pt idx="3367">
                  <c:v>99.159944151411722</c:v>
                </c:pt>
                <c:pt idx="3368">
                  <c:v>99.159944151411722</c:v>
                </c:pt>
                <c:pt idx="3369">
                  <c:v>99.159944151411722</c:v>
                </c:pt>
                <c:pt idx="3370">
                  <c:v>99.159944151411722</c:v>
                </c:pt>
                <c:pt idx="3371">
                  <c:v>99.159944151411722</c:v>
                </c:pt>
                <c:pt idx="3372">
                  <c:v>99.159944151411722</c:v>
                </c:pt>
                <c:pt idx="3373">
                  <c:v>99.159944151411722</c:v>
                </c:pt>
                <c:pt idx="3374">
                  <c:v>99.159944151411722</c:v>
                </c:pt>
                <c:pt idx="3375">
                  <c:v>99.159944151411722</c:v>
                </c:pt>
                <c:pt idx="3376">
                  <c:v>99.159944151411722</c:v>
                </c:pt>
                <c:pt idx="3377">
                  <c:v>99.159944151411722</c:v>
                </c:pt>
                <c:pt idx="3378">
                  <c:v>99.159944151411722</c:v>
                </c:pt>
                <c:pt idx="3379">
                  <c:v>99.159944151411722</c:v>
                </c:pt>
                <c:pt idx="3380">
                  <c:v>99.159944151411722</c:v>
                </c:pt>
                <c:pt idx="3381">
                  <c:v>99.159944151411722</c:v>
                </c:pt>
                <c:pt idx="3382">
                  <c:v>99.159944151411722</c:v>
                </c:pt>
                <c:pt idx="3383">
                  <c:v>99.159944151411722</c:v>
                </c:pt>
                <c:pt idx="3384">
                  <c:v>99.159944151411722</c:v>
                </c:pt>
                <c:pt idx="3385">
                  <c:v>99.159944151411722</c:v>
                </c:pt>
                <c:pt idx="3386">
                  <c:v>99.159944151411722</c:v>
                </c:pt>
                <c:pt idx="3387">
                  <c:v>99.159944151411722</c:v>
                </c:pt>
                <c:pt idx="3388">
                  <c:v>99.159944151411722</c:v>
                </c:pt>
                <c:pt idx="3389">
                  <c:v>99.159944151411722</c:v>
                </c:pt>
                <c:pt idx="3390">
                  <c:v>99.159944151411722</c:v>
                </c:pt>
                <c:pt idx="3391">
                  <c:v>99.159944151411722</c:v>
                </c:pt>
                <c:pt idx="3392">
                  <c:v>99.159944151411722</c:v>
                </c:pt>
                <c:pt idx="3393">
                  <c:v>99.159944151411722</c:v>
                </c:pt>
                <c:pt idx="3394">
                  <c:v>99.159944151411722</c:v>
                </c:pt>
                <c:pt idx="3395">
                  <c:v>99.159944151411722</c:v>
                </c:pt>
                <c:pt idx="3396">
                  <c:v>99.159944151411722</c:v>
                </c:pt>
                <c:pt idx="3397">
                  <c:v>99.159944151411722</c:v>
                </c:pt>
                <c:pt idx="3398">
                  <c:v>99.159944151411722</c:v>
                </c:pt>
                <c:pt idx="3399">
                  <c:v>99.159944151411722</c:v>
                </c:pt>
                <c:pt idx="3400">
                  <c:v>99.159944151411722</c:v>
                </c:pt>
                <c:pt idx="3401">
                  <c:v>99.159944151411722</c:v>
                </c:pt>
                <c:pt idx="3402">
                  <c:v>99.159944151411722</c:v>
                </c:pt>
                <c:pt idx="3403">
                  <c:v>99.159944151411722</c:v>
                </c:pt>
                <c:pt idx="3404">
                  <c:v>99.159944151411722</c:v>
                </c:pt>
                <c:pt idx="3405">
                  <c:v>99.159944151411722</c:v>
                </c:pt>
                <c:pt idx="3406">
                  <c:v>99.159944151411722</c:v>
                </c:pt>
                <c:pt idx="3407">
                  <c:v>99.159944151411722</c:v>
                </c:pt>
                <c:pt idx="3408">
                  <c:v>99.159944151411722</c:v>
                </c:pt>
                <c:pt idx="3409">
                  <c:v>99.159944151411722</c:v>
                </c:pt>
                <c:pt idx="3410">
                  <c:v>99.159944151411722</c:v>
                </c:pt>
                <c:pt idx="3411">
                  <c:v>99.159944151411722</c:v>
                </c:pt>
                <c:pt idx="3412">
                  <c:v>99.159944151411722</c:v>
                </c:pt>
                <c:pt idx="3413">
                  <c:v>99.159944151411722</c:v>
                </c:pt>
                <c:pt idx="3414">
                  <c:v>99.159944151411722</c:v>
                </c:pt>
                <c:pt idx="3415">
                  <c:v>99.159944151411722</c:v>
                </c:pt>
                <c:pt idx="3416">
                  <c:v>99.159944151411722</c:v>
                </c:pt>
                <c:pt idx="3417">
                  <c:v>99.159944151411722</c:v>
                </c:pt>
                <c:pt idx="3418">
                  <c:v>99.159944151411722</c:v>
                </c:pt>
                <c:pt idx="3419">
                  <c:v>99.159944151411722</c:v>
                </c:pt>
                <c:pt idx="3420">
                  <c:v>99.159944151411722</c:v>
                </c:pt>
                <c:pt idx="3421">
                  <c:v>99.159944151411722</c:v>
                </c:pt>
                <c:pt idx="3422">
                  <c:v>99.159944151411722</c:v>
                </c:pt>
                <c:pt idx="3423">
                  <c:v>99.159944151411722</c:v>
                </c:pt>
                <c:pt idx="3424">
                  <c:v>99.159944151411722</c:v>
                </c:pt>
                <c:pt idx="3425">
                  <c:v>99.159944151411722</c:v>
                </c:pt>
                <c:pt idx="3426">
                  <c:v>99.159944151411722</c:v>
                </c:pt>
                <c:pt idx="3427">
                  <c:v>99.159944151411722</c:v>
                </c:pt>
                <c:pt idx="3428">
                  <c:v>99.159944151411722</c:v>
                </c:pt>
                <c:pt idx="3429">
                  <c:v>99.159944151411722</c:v>
                </c:pt>
                <c:pt idx="3430">
                  <c:v>99.159944151411722</c:v>
                </c:pt>
                <c:pt idx="3431">
                  <c:v>99.159944151411722</c:v>
                </c:pt>
                <c:pt idx="3432">
                  <c:v>99.159944151411722</c:v>
                </c:pt>
                <c:pt idx="3433">
                  <c:v>99.159944151411722</c:v>
                </c:pt>
                <c:pt idx="3434">
                  <c:v>99.159944151411722</c:v>
                </c:pt>
                <c:pt idx="3435">
                  <c:v>99.159944151411722</c:v>
                </c:pt>
                <c:pt idx="3436">
                  <c:v>99.159944151411722</c:v>
                </c:pt>
                <c:pt idx="3437">
                  <c:v>99.159944151411722</c:v>
                </c:pt>
                <c:pt idx="3438">
                  <c:v>99.159944151411722</c:v>
                </c:pt>
                <c:pt idx="3439">
                  <c:v>99.159944151411722</c:v>
                </c:pt>
                <c:pt idx="3440">
                  <c:v>99.159944151411722</c:v>
                </c:pt>
                <c:pt idx="3441">
                  <c:v>99.159944151411722</c:v>
                </c:pt>
                <c:pt idx="3442">
                  <c:v>99.159944151411722</c:v>
                </c:pt>
                <c:pt idx="3443">
                  <c:v>99.159944151411722</c:v>
                </c:pt>
                <c:pt idx="3444">
                  <c:v>99.159944151411722</c:v>
                </c:pt>
                <c:pt idx="3445">
                  <c:v>99.159944151411722</c:v>
                </c:pt>
                <c:pt idx="3446">
                  <c:v>99.159944151411722</c:v>
                </c:pt>
                <c:pt idx="3447">
                  <c:v>99.159944151411722</c:v>
                </c:pt>
                <c:pt idx="3448">
                  <c:v>99.159944151411722</c:v>
                </c:pt>
                <c:pt idx="3449">
                  <c:v>99.159944151411722</c:v>
                </c:pt>
                <c:pt idx="3450">
                  <c:v>99.159944151411722</c:v>
                </c:pt>
                <c:pt idx="3451">
                  <c:v>99.159944151411722</c:v>
                </c:pt>
                <c:pt idx="3452">
                  <c:v>99.159944151411722</c:v>
                </c:pt>
                <c:pt idx="3453">
                  <c:v>99.159944151411722</c:v>
                </c:pt>
                <c:pt idx="3454">
                  <c:v>99.159944151411722</c:v>
                </c:pt>
                <c:pt idx="3455">
                  <c:v>99.159944151411722</c:v>
                </c:pt>
                <c:pt idx="3456">
                  <c:v>99.159944151411722</c:v>
                </c:pt>
                <c:pt idx="3457">
                  <c:v>99.159944151411722</c:v>
                </c:pt>
                <c:pt idx="3458">
                  <c:v>99.159944151411722</c:v>
                </c:pt>
                <c:pt idx="3459">
                  <c:v>99.159944151411722</c:v>
                </c:pt>
                <c:pt idx="3460">
                  <c:v>99.159944151411722</c:v>
                </c:pt>
                <c:pt idx="3461">
                  <c:v>99.159944151411722</c:v>
                </c:pt>
                <c:pt idx="3462">
                  <c:v>99.159944151411722</c:v>
                </c:pt>
                <c:pt idx="3463">
                  <c:v>99.159944151411722</c:v>
                </c:pt>
                <c:pt idx="3464">
                  <c:v>99.159944151411722</c:v>
                </c:pt>
                <c:pt idx="3465">
                  <c:v>99.159944151411722</c:v>
                </c:pt>
                <c:pt idx="3466">
                  <c:v>99.159944151411722</c:v>
                </c:pt>
                <c:pt idx="3467">
                  <c:v>99.159944151411722</c:v>
                </c:pt>
                <c:pt idx="3468">
                  <c:v>99.159944151411722</c:v>
                </c:pt>
                <c:pt idx="3469">
                  <c:v>99.159944151411722</c:v>
                </c:pt>
                <c:pt idx="3470">
                  <c:v>99.159944151411722</c:v>
                </c:pt>
                <c:pt idx="3471">
                  <c:v>99.159944151411722</c:v>
                </c:pt>
                <c:pt idx="3472">
                  <c:v>99.159944151411722</c:v>
                </c:pt>
                <c:pt idx="3473">
                  <c:v>99.159944151411722</c:v>
                </c:pt>
                <c:pt idx="3474">
                  <c:v>99.159944151411722</c:v>
                </c:pt>
                <c:pt idx="3475">
                  <c:v>99.159944151411722</c:v>
                </c:pt>
                <c:pt idx="3476">
                  <c:v>99.159944151411722</c:v>
                </c:pt>
                <c:pt idx="3477">
                  <c:v>99.159944151411722</c:v>
                </c:pt>
                <c:pt idx="3478">
                  <c:v>99.159944151411722</c:v>
                </c:pt>
                <c:pt idx="3479">
                  <c:v>99.159944151411722</c:v>
                </c:pt>
                <c:pt idx="3480">
                  <c:v>99.159944151411722</c:v>
                </c:pt>
                <c:pt idx="3481">
                  <c:v>99.159944151411722</c:v>
                </c:pt>
                <c:pt idx="3482">
                  <c:v>99.159944151411722</c:v>
                </c:pt>
                <c:pt idx="3483">
                  <c:v>99.159944151411722</c:v>
                </c:pt>
                <c:pt idx="3484">
                  <c:v>99.159944151411722</c:v>
                </c:pt>
                <c:pt idx="3485">
                  <c:v>99.159944151411722</c:v>
                </c:pt>
                <c:pt idx="3486">
                  <c:v>99.159944151411722</c:v>
                </c:pt>
                <c:pt idx="3487">
                  <c:v>99.159944151411722</c:v>
                </c:pt>
                <c:pt idx="3488">
                  <c:v>99.159944151411722</c:v>
                </c:pt>
                <c:pt idx="3489">
                  <c:v>99.159944151411722</c:v>
                </c:pt>
                <c:pt idx="3490">
                  <c:v>99.159944151411722</c:v>
                </c:pt>
                <c:pt idx="3491">
                  <c:v>99.159944151411722</c:v>
                </c:pt>
                <c:pt idx="3492">
                  <c:v>99.159944151411722</c:v>
                </c:pt>
                <c:pt idx="3493">
                  <c:v>99.159944151411722</c:v>
                </c:pt>
                <c:pt idx="3494">
                  <c:v>99.159944151411722</c:v>
                </c:pt>
                <c:pt idx="3495">
                  <c:v>99.159944151411722</c:v>
                </c:pt>
                <c:pt idx="3496">
                  <c:v>99.159944151411722</c:v>
                </c:pt>
                <c:pt idx="3497">
                  <c:v>99.159944151411722</c:v>
                </c:pt>
                <c:pt idx="3498">
                  <c:v>99.159944151411722</c:v>
                </c:pt>
                <c:pt idx="3499">
                  <c:v>99.159944151411722</c:v>
                </c:pt>
                <c:pt idx="3500">
                  <c:v>99.159944151411722</c:v>
                </c:pt>
                <c:pt idx="3501">
                  <c:v>99.159944151411722</c:v>
                </c:pt>
                <c:pt idx="3502">
                  <c:v>99.159944151411722</c:v>
                </c:pt>
                <c:pt idx="3503">
                  <c:v>99.159944151411722</c:v>
                </c:pt>
                <c:pt idx="3504">
                  <c:v>99.159944151411722</c:v>
                </c:pt>
                <c:pt idx="3505">
                  <c:v>99.159944151411722</c:v>
                </c:pt>
                <c:pt idx="3506">
                  <c:v>99.159944151411722</c:v>
                </c:pt>
                <c:pt idx="3507">
                  <c:v>99.159944151411722</c:v>
                </c:pt>
                <c:pt idx="3508">
                  <c:v>99.159944151411722</c:v>
                </c:pt>
                <c:pt idx="3509">
                  <c:v>99.159944151411722</c:v>
                </c:pt>
                <c:pt idx="3510">
                  <c:v>99.159944151411722</c:v>
                </c:pt>
                <c:pt idx="3511">
                  <c:v>99.159944151411722</c:v>
                </c:pt>
                <c:pt idx="3512">
                  <c:v>99.159944151411722</c:v>
                </c:pt>
                <c:pt idx="3513">
                  <c:v>99.159944151411722</c:v>
                </c:pt>
                <c:pt idx="3514">
                  <c:v>99.159944151411722</c:v>
                </c:pt>
                <c:pt idx="3515">
                  <c:v>99.159944151411722</c:v>
                </c:pt>
                <c:pt idx="3516">
                  <c:v>99.159944151411722</c:v>
                </c:pt>
                <c:pt idx="3517">
                  <c:v>99.159944151411722</c:v>
                </c:pt>
                <c:pt idx="3518">
                  <c:v>99.159944151411722</c:v>
                </c:pt>
                <c:pt idx="3519">
                  <c:v>99.159944151411722</c:v>
                </c:pt>
                <c:pt idx="3520">
                  <c:v>99.159944151411722</c:v>
                </c:pt>
                <c:pt idx="3521">
                  <c:v>99.159944151411722</c:v>
                </c:pt>
                <c:pt idx="3522">
                  <c:v>99.159944151411722</c:v>
                </c:pt>
                <c:pt idx="3523">
                  <c:v>99.159944151411722</c:v>
                </c:pt>
                <c:pt idx="3524">
                  <c:v>99.159944151411722</c:v>
                </c:pt>
                <c:pt idx="3525">
                  <c:v>99.159944151411722</c:v>
                </c:pt>
                <c:pt idx="3526">
                  <c:v>99.159944151411722</c:v>
                </c:pt>
                <c:pt idx="3527">
                  <c:v>99.159944151411722</c:v>
                </c:pt>
                <c:pt idx="3528">
                  <c:v>99.159944151411722</c:v>
                </c:pt>
                <c:pt idx="3529">
                  <c:v>99.159944151411722</c:v>
                </c:pt>
                <c:pt idx="3530">
                  <c:v>99.159944151411722</c:v>
                </c:pt>
                <c:pt idx="3531">
                  <c:v>99.159944151411722</c:v>
                </c:pt>
                <c:pt idx="3532">
                  <c:v>99.159944151411722</c:v>
                </c:pt>
                <c:pt idx="3533">
                  <c:v>99.159944151411722</c:v>
                </c:pt>
                <c:pt idx="3534">
                  <c:v>99.159944151411722</c:v>
                </c:pt>
                <c:pt idx="3535">
                  <c:v>99.159944151411722</c:v>
                </c:pt>
                <c:pt idx="3536">
                  <c:v>99.159944151411722</c:v>
                </c:pt>
                <c:pt idx="3537">
                  <c:v>99.159944151411722</c:v>
                </c:pt>
                <c:pt idx="3538">
                  <c:v>99.159944151411722</c:v>
                </c:pt>
                <c:pt idx="3539">
                  <c:v>99.159944151411722</c:v>
                </c:pt>
                <c:pt idx="3540">
                  <c:v>99.159944151411722</c:v>
                </c:pt>
                <c:pt idx="3541">
                  <c:v>99.159944151411722</c:v>
                </c:pt>
                <c:pt idx="3542">
                  <c:v>99.159944151411722</c:v>
                </c:pt>
                <c:pt idx="3543">
                  <c:v>99.159944151411722</c:v>
                </c:pt>
                <c:pt idx="3544">
                  <c:v>99.159944151411722</c:v>
                </c:pt>
                <c:pt idx="3545">
                  <c:v>99.159944151411722</c:v>
                </c:pt>
                <c:pt idx="3546">
                  <c:v>99.159944151411722</c:v>
                </c:pt>
                <c:pt idx="3547">
                  <c:v>99.159944151411722</c:v>
                </c:pt>
                <c:pt idx="3548">
                  <c:v>99.159944151411722</c:v>
                </c:pt>
                <c:pt idx="3549">
                  <c:v>99.159944151411722</c:v>
                </c:pt>
                <c:pt idx="3550">
                  <c:v>99.159944151411722</c:v>
                </c:pt>
                <c:pt idx="3551">
                  <c:v>99.159944151411722</c:v>
                </c:pt>
                <c:pt idx="3552">
                  <c:v>99.159944151411722</c:v>
                </c:pt>
                <c:pt idx="3553">
                  <c:v>99.159944151411722</c:v>
                </c:pt>
                <c:pt idx="3554">
                  <c:v>99.159944151411722</c:v>
                </c:pt>
                <c:pt idx="3555">
                  <c:v>99.159944151411722</c:v>
                </c:pt>
                <c:pt idx="3556">
                  <c:v>99.159944151411722</c:v>
                </c:pt>
                <c:pt idx="3557">
                  <c:v>99.159944151411722</c:v>
                </c:pt>
                <c:pt idx="3558">
                  <c:v>99.159944151411722</c:v>
                </c:pt>
                <c:pt idx="3559">
                  <c:v>99.159944151411722</c:v>
                </c:pt>
                <c:pt idx="3560">
                  <c:v>99.159944151411722</c:v>
                </c:pt>
                <c:pt idx="3561">
                  <c:v>99.159944151411722</c:v>
                </c:pt>
                <c:pt idx="3562">
                  <c:v>99.159944151411722</c:v>
                </c:pt>
                <c:pt idx="3563">
                  <c:v>99.159944151411722</c:v>
                </c:pt>
                <c:pt idx="3564">
                  <c:v>99.159944151411722</c:v>
                </c:pt>
                <c:pt idx="3565">
                  <c:v>99.159944151411722</c:v>
                </c:pt>
                <c:pt idx="3566">
                  <c:v>99.159944151411722</c:v>
                </c:pt>
                <c:pt idx="3567">
                  <c:v>99.159944151411722</c:v>
                </c:pt>
                <c:pt idx="3568">
                  <c:v>99.159944151411722</c:v>
                </c:pt>
                <c:pt idx="3569">
                  <c:v>99.159944151411722</c:v>
                </c:pt>
                <c:pt idx="3570">
                  <c:v>99.159944151411722</c:v>
                </c:pt>
                <c:pt idx="3571">
                  <c:v>99.159944151411722</c:v>
                </c:pt>
                <c:pt idx="3572">
                  <c:v>99.159944151411722</c:v>
                </c:pt>
                <c:pt idx="3573">
                  <c:v>99.159944151411722</c:v>
                </c:pt>
                <c:pt idx="3574">
                  <c:v>99.159944151411722</c:v>
                </c:pt>
                <c:pt idx="3575">
                  <c:v>99.159944151411722</c:v>
                </c:pt>
                <c:pt idx="3576">
                  <c:v>99.159944151411722</c:v>
                </c:pt>
                <c:pt idx="3577">
                  <c:v>99.159944151411722</c:v>
                </c:pt>
                <c:pt idx="3578">
                  <c:v>99.159944151411722</c:v>
                </c:pt>
                <c:pt idx="3579">
                  <c:v>99.159944151411722</c:v>
                </c:pt>
                <c:pt idx="3580">
                  <c:v>99.159944151411722</c:v>
                </c:pt>
                <c:pt idx="3581">
                  <c:v>99.159944151411722</c:v>
                </c:pt>
                <c:pt idx="3582">
                  <c:v>99.159944151411722</c:v>
                </c:pt>
                <c:pt idx="3583">
                  <c:v>99.159944151411722</c:v>
                </c:pt>
                <c:pt idx="3584">
                  <c:v>99.159944151411722</c:v>
                </c:pt>
                <c:pt idx="3585">
                  <c:v>99.159944151411722</c:v>
                </c:pt>
                <c:pt idx="3586">
                  <c:v>99.159944151411722</c:v>
                </c:pt>
                <c:pt idx="3587">
                  <c:v>99.159944151411722</c:v>
                </c:pt>
                <c:pt idx="3588">
                  <c:v>99.159944151411722</c:v>
                </c:pt>
                <c:pt idx="3589">
                  <c:v>99.159944151411722</c:v>
                </c:pt>
                <c:pt idx="3590">
                  <c:v>99.159944151411722</c:v>
                </c:pt>
                <c:pt idx="3591">
                  <c:v>99.159944151411722</c:v>
                </c:pt>
                <c:pt idx="3592">
                  <c:v>99.159944151411722</c:v>
                </c:pt>
                <c:pt idx="3593">
                  <c:v>99.159944151411722</c:v>
                </c:pt>
                <c:pt idx="3594">
                  <c:v>99.159944151411722</c:v>
                </c:pt>
                <c:pt idx="3595">
                  <c:v>99.159944151411722</c:v>
                </c:pt>
                <c:pt idx="3596">
                  <c:v>99.159944151411722</c:v>
                </c:pt>
                <c:pt idx="3597">
                  <c:v>99.159944151411722</c:v>
                </c:pt>
                <c:pt idx="3598">
                  <c:v>99.159944151411722</c:v>
                </c:pt>
                <c:pt idx="3599">
                  <c:v>99.159944151411722</c:v>
                </c:pt>
                <c:pt idx="3600">
                  <c:v>99.159944151411722</c:v>
                </c:pt>
                <c:pt idx="3601">
                  <c:v>99.159944151411722</c:v>
                </c:pt>
                <c:pt idx="3602">
                  <c:v>99.159944151411722</c:v>
                </c:pt>
                <c:pt idx="3603">
                  <c:v>99.159944151411722</c:v>
                </c:pt>
                <c:pt idx="3604">
                  <c:v>99.159944151411722</c:v>
                </c:pt>
                <c:pt idx="3605">
                  <c:v>99.159944151411722</c:v>
                </c:pt>
                <c:pt idx="3606">
                  <c:v>99.159944151411722</c:v>
                </c:pt>
                <c:pt idx="3607">
                  <c:v>99.159944151411722</c:v>
                </c:pt>
                <c:pt idx="3608">
                  <c:v>99.159944151411722</c:v>
                </c:pt>
                <c:pt idx="3609">
                  <c:v>99.159944151411722</c:v>
                </c:pt>
                <c:pt idx="3610">
                  <c:v>99.159944151411722</c:v>
                </c:pt>
                <c:pt idx="3611">
                  <c:v>99.159944151411722</c:v>
                </c:pt>
                <c:pt idx="3612">
                  <c:v>99.159944151411722</c:v>
                </c:pt>
                <c:pt idx="3613">
                  <c:v>99.159944151411722</c:v>
                </c:pt>
                <c:pt idx="3614">
                  <c:v>99.159944151411722</c:v>
                </c:pt>
                <c:pt idx="3615">
                  <c:v>99.159944151411722</c:v>
                </c:pt>
                <c:pt idx="3616">
                  <c:v>99.159944151411722</c:v>
                </c:pt>
                <c:pt idx="3617">
                  <c:v>99.159944151411722</c:v>
                </c:pt>
                <c:pt idx="3618">
                  <c:v>99.159944151411722</c:v>
                </c:pt>
                <c:pt idx="3619">
                  <c:v>99.159944151411722</c:v>
                </c:pt>
                <c:pt idx="3620">
                  <c:v>99.159944151411722</c:v>
                </c:pt>
                <c:pt idx="3621">
                  <c:v>99.159944151411722</c:v>
                </c:pt>
                <c:pt idx="3622">
                  <c:v>99.159944151411722</c:v>
                </c:pt>
                <c:pt idx="3623">
                  <c:v>99.159944151411722</c:v>
                </c:pt>
                <c:pt idx="3624">
                  <c:v>99.159944151411722</c:v>
                </c:pt>
                <c:pt idx="3625">
                  <c:v>99.159944151411722</c:v>
                </c:pt>
                <c:pt idx="3626">
                  <c:v>99.159944151411722</c:v>
                </c:pt>
                <c:pt idx="3627">
                  <c:v>99.159944151411722</c:v>
                </c:pt>
                <c:pt idx="3628">
                  <c:v>99.159944151411722</c:v>
                </c:pt>
                <c:pt idx="3629">
                  <c:v>99.159944151411722</c:v>
                </c:pt>
                <c:pt idx="3630">
                  <c:v>99.159944151411722</c:v>
                </c:pt>
                <c:pt idx="3631">
                  <c:v>99.159944151411722</c:v>
                </c:pt>
                <c:pt idx="3632">
                  <c:v>99.159944151411722</c:v>
                </c:pt>
                <c:pt idx="3633">
                  <c:v>99.159944151411722</c:v>
                </c:pt>
                <c:pt idx="3634">
                  <c:v>99.159944151411722</c:v>
                </c:pt>
                <c:pt idx="3635">
                  <c:v>99.159944151411722</c:v>
                </c:pt>
                <c:pt idx="3636">
                  <c:v>99.159944151411722</c:v>
                </c:pt>
                <c:pt idx="3637">
                  <c:v>99.159944151411722</c:v>
                </c:pt>
                <c:pt idx="3638">
                  <c:v>99.159944151411722</c:v>
                </c:pt>
                <c:pt idx="3639">
                  <c:v>99.159944151411722</c:v>
                </c:pt>
                <c:pt idx="3640">
                  <c:v>99.159944151411722</c:v>
                </c:pt>
                <c:pt idx="3641">
                  <c:v>99.159944151411722</c:v>
                </c:pt>
                <c:pt idx="3642">
                  <c:v>99.159944151411722</c:v>
                </c:pt>
                <c:pt idx="3643">
                  <c:v>99.159944151411722</c:v>
                </c:pt>
                <c:pt idx="3644">
                  <c:v>99.159944151411722</c:v>
                </c:pt>
                <c:pt idx="3645">
                  <c:v>99.159944151411722</c:v>
                </c:pt>
                <c:pt idx="3646">
                  <c:v>99.159944151411722</c:v>
                </c:pt>
                <c:pt idx="3647">
                  <c:v>99.159944151411722</c:v>
                </c:pt>
                <c:pt idx="3648">
                  <c:v>99.159944151411722</c:v>
                </c:pt>
                <c:pt idx="3649">
                  <c:v>99.159944151411722</c:v>
                </c:pt>
                <c:pt idx="3650">
                  <c:v>99.159944151411722</c:v>
                </c:pt>
                <c:pt idx="3651">
                  <c:v>99.159944151411722</c:v>
                </c:pt>
                <c:pt idx="3652">
                  <c:v>99.159944151411722</c:v>
                </c:pt>
                <c:pt idx="3653">
                  <c:v>99.159944151411722</c:v>
                </c:pt>
                <c:pt idx="3654">
                  <c:v>99.159944151411722</c:v>
                </c:pt>
                <c:pt idx="3655">
                  <c:v>99.159944151411722</c:v>
                </c:pt>
                <c:pt idx="3656">
                  <c:v>99.159944151411722</c:v>
                </c:pt>
                <c:pt idx="3657">
                  <c:v>99.159944151411722</c:v>
                </c:pt>
                <c:pt idx="3658">
                  <c:v>99.159944151411722</c:v>
                </c:pt>
                <c:pt idx="3659">
                  <c:v>99.159944151411722</c:v>
                </c:pt>
                <c:pt idx="3660">
                  <c:v>99.159944151411722</c:v>
                </c:pt>
                <c:pt idx="3661">
                  <c:v>99.159944151411722</c:v>
                </c:pt>
                <c:pt idx="3662">
                  <c:v>99.159944151411722</c:v>
                </c:pt>
                <c:pt idx="3663">
                  <c:v>99.159944151411722</c:v>
                </c:pt>
                <c:pt idx="3664">
                  <c:v>99.159944151411722</c:v>
                </c:pt>
                <c:pt idx="3665">
                  <c:v>99.159944151411722</c:v>
                </c:pt>
                <c:pt idx="3666">
                  <c:v>99.159944151411722</c:v>
                </c:pt>
                <c:pt idx="3667">
                  <c:v>99.159944151411722</c:v>
                </c:pt>
                <c:pt idx="3668">
                  <c:v>99.159944151411722</c:v>
                </c:pt>
                <c:pt idx="3669">
                  <c:v>99.159944151411722</c:v>
                </c:pt>
                <c:pt idx="3670">
                  <c:v>99.159944151411722</c:v>
                </c:pt>
                <c:pt idx="3671">
                  <c:v>99.159944151411722</c:v>
                </c:pt>
                <c:pt idx="3672">
                  <c:v>99.159944151411722</c:v>
                </c:pt>
                <c:pt idx="3673">
                  <c:v>99.159944151411722</c:v>
                </c:pt>
                <c:pt idx="3674">
                  <c:v>99.159944151411722</c:v>
                </c:pt>
                <c:pt idx="3675">
                  <c:v>99.159944151411722</c:v>
                </c:pt>
                <c:pt idx="3676">
                  <c:v>99.159944151411722</c:v>
                </c:pt>
                <c:pt idx="3677">
                  <c:v>99.159944151411722</c:v>
                </c:pt>
                <c:pt idx="3678">
                  <c:v>99.159944151411722</c:v>
                </c:pt>
                <c:pt idx="3679">
                  <c:v>99.159944151411722</c:v>
                </c:pt>
                <c:pt idx="3680">
                  <c:v>99.159944151411722</c:v>
                </c:pt>
                <c:pt idx="3681">
                  <c:v>99.159944151411722</c:v>
                </c:pt>
                <c:pt idx="3682">
                  <c:v>99.159944151411722</c:v>
                </c:pt>
                <c:pt idx="3683">
                  <c:v>99.159944151411722</c:v>
                </c:pt>
                <c:pt idx="3684">
                  <c:v>99.159944151411722</c:v>
                </c:pt>
                <c:pt idx="3685">
                  <c:v>99.159944151411722</c:v>
                </c:pt>
                <c:pt idx="3686">
                  <c:v>99.159944151411722</c:v>
                </c:pt>
                <c:pt idx="3687">
                  <c:v>99.159944151411722</c:v>
                </c:pt>
                <c:pt idx="3688">
                  <c:v>99.159944151411722</c:v>
                </c:pt>
                <c:pt idx="3689">
                  <c:v>99.159944151411722</c:v>
                </c:pt>
                <c:pt idx="3690">
                  <c:v>99.159944151411722</c:v>
                </c:pt>
                <c:pt idx="3691">
                  <c:v>99.159944151411722</c:v>
                </c:pt>
                <c:pt idx="3692">
                  <c:v>99.159944151411722</c:v>
                </c:pt>
                <c:pt idx="3693">
                  <c:v>99.159944151411722</c:v>
                </c:pt>
                <c:pt idx="3694">
                  <c:v>99.159944151411722</c:v>
                </c:pt>
                <c:pt idx="3695">
                  <c:v>99.159944151411722</c:v>
                </c:pt>
                <c:pt idx="3696">
                  <c:v>99.159944151411722</c:v>
                </c:pt>
                <c:pt idx="3697">
                  <c:v>99.159944151411722</c:v>
                </c:pt>
                <c:pt idx="3698">
                  <c:v>99.159944151411722</c:v>
                </c:pt>
                <c:pt idx="3699">
                  <c:v>99.159944151411722</c:v>
                </c:pt>
                <c:pt idx="3700">
                  <c:v>99.159944151411722</c:v>
                </c:pt>
                <c:pt idx="3701">
                  <c:v>99.159944151411722</c:v>
                </c:pt>
                <c:pt idx="3702">
                  <c:v>99.159944151411722</c:v>
                </c:pt>
                <c:pt idx="3703">
                  <c:v>99.159944151411722</c:v>
                </c:pt>
                <c:pt idx="3704">
                  <c:v>99.159944151411722</c:v>
                </c:pt>
                <c:pt idx="3705">
                  <c:v>99.159944151411722</c:v>
                </c:pt>
                <c:pt idx="3706">
                  <c:v>99.159944151411722</c:v>
                </c:pt>
                <c:pt idx="3707">
                  <c:v>99.159944151411722</c:v>
                </c:pt>
                <c:pt idx="3708">
                  <c:v>99.159944151411722</c:v>
                </c:pt>
                <c:pt idx="3709">
                  <c:v>99.159944151411722</c:v>
                </c:pt>
                <c:pt idx="3710">
                  <c:v>99.159944151411722</c:v>
                </c:pt>
                <c:pt idx="3711">
                  <c:v>99.159944151411722</c:v>
                </c:pt>
                <c:pt idx="3712">
                  <c:v>99.159944151411722</c:v>
                </c:pt>
                <c:pt idx="3713">
                  <c:v>99.159944151411722</c:v>
                </c:pt>
                <c:pt idx="3714">
                  <c:v>99.159944151411722</c:v>
                </c:pt>
                <c:pt idx="3715">
                  <c:v>99.159944151411722</c:v>
                </c:pt>
                <c:pt idx="3716">
                  <c:v>99.159944151411722</c:v>
                </c:pt>
                <c:pt idx="3717">
                  <c:v>99.159944151411722</c:v>
                </c:pt>
                <c:pt idx="3718">
                  <c:v>99.159944151411722</c:v>
                </c:pt>
                <c:pt idx="3719">
                  <c:v>99.159944151411722</c:v>
                </c:pt>
                <c:pt idx="3720">
                  <c:v>99.159944151411722</c:v>
                </c:pt>
                <c:pt idx="3721">
                  <c:v>99.159944151411722</c:v>
                </c:pt>
                <c:pt idx="3722">
                  <c:v>99.159944151411722</c:v>
                </c:pt>
                <c:pt idx="3723">
                  <c:v>99.159944151411722</c:v>
                </c:pt>
                <c:pt idx="3724">
                  <c:v>99.159944151411722</c:v>
                </c:pt>
                <c:pt idx="3725">
                  <c:v>99.159944151411722</c:v>
                </c:pt>
                <c:pt idx="3726">
                  <c:v>99.159944151411722</c:v>
                </c:pt>
                <c:pt idx="3727">
                  <c:v>99.159944151411722</c:v>
                </c:pt>
                <c:pt idx="3728">
                  <c:v>99.159944151411722</c:v>
                </c:pt>
                <c:pt idx="3729">
                  <c:v>99.159944151411722</c:v>
                </c:pt>
                <c:pt idx="3730">
                  <c:v>99.159944151411722</c:v>
                </c:pt>
                <c:pt idx="3731">
                  <c:v>99.159944151411722</c:v>
                </c:pt>
                <c:pt idx="3732">
                  <c:v>99.159944151411722</c:v>
                </c:pt>
                <c:pt idx="3733">
                  <c:v>99.159944151411722</c:v>
                </c:pt>
                <c:pt idx="3734">
                  <c:v>99.159944151411722</c:v>
                </c:pt>
                <c:pt idx="3735">
                  <c:v>99.159944151411722</c:v>
                </c:pt>
                <c:pt idx="3736">
                  <c:v>99.159944151411722</c:v>
                </c:pt>
                <c:pt idx="3737">
                  <c:v>99.159944151411722</c:v>
                </c:pt>
                <c:pt idx="3738">
                  <c:v>99.159944151411722</c:v>
                </c:pt>
                <c:pt idx="3739">
                  <c:v>99.159944151411722</c:v>
                </c:pt>
                <c:pt idx="3740">
                  <c:v>99.159944151411722</c:v>
                </c:pt>
                <c:pt idx="3741">
                  <c:v>99.159944151411722</c:v>
                </c:pt>
                <c:pt idx="3742">
                  <c:v>99.159944151411722</c:v>
                </c:pt>
                <c:pt idx="3743">
                  <c:v>99.159944151411722</c:v>
                </c:pt>
                <c:pt idx="3744">
                  <c:v>99.159944151411722</c:v>
                </c:pt>
                <c:pt idx="3745">
                  <c:v>99.159944151411722</c:v>
                </c:pt>
                <c:pt idx="3746">
                  <c:v>99.159944151411722</c:v>
                </c:pt>
                <c:pt idx="3747">
                  <c:v>99.159944151411722</c:v>
                </c:pt>
                <c:pt idx="3748">
                  <c:v>99.159944151411722</c:v>
                </c:pt>
                <c:pt idx="3749">
                  <c:v>99.159944151411722</c:v>
                </c:pt>
                <c:pt idx="3750">
                  <c:v>99.159944151411722</c:v>
                </c:pt>
                <c:pt idx="3751">
                  <c:v>99.159944151411722</c:v>
                </c:pt>
                <c:pt idx="3752">
                  <c:v>99.159944151411722</c:v>
                </c:pt>
                <c:pt idx="3753">
                  <c:v>99.159944151411722</c:v>
                </c:pt>
                <c:pt idx="3754">
                  <c:v>99.159944151411722</c:v>
                </c:pt>
                <c:pt idx="3755">
                  <c:v>99.159944151411722</c:v>
                </c:pt>
                <c:pt idx="3756">
                  <c:v>99.159944151411722</c:v>
                </c:pt>
                <c:pt idx="3757">
                  <c:v>99.159944151411722</c:v>
                </c:pt>
                <c:pt idx="3758">
                  <c:v>99.159944151411722</c:v>
                </c:pt>
                <c:pt idx="3759">
                  <c:v>99.159944151411722</c:v>
                </c:pt>
                <c:pt idx="3760">
                  <c:v>99.159944151411722</c:v>
                </c:pt>
                <c:pt idx="3761">
                  <c:v>99.159944151411722</c:v>
                </c:pt>
                <c:pt idx="3762">
                  <c:v>99.159944151411722</c:v>
                </c:pt>
                <c:pt idx="3763">
                  <c:v>99.159944151411722</c:v>
                </c:pt>
                <c:pt idx="3764">
                  <c:v>99.159944151411722</c:v>
                </c:pt>
                <c:pt idx="3765">
                  <c:v>99.159944151411722</c:v>
                </c:pt>
                <c:pt idx="3766">
                  <c:v>99.159944151411722</c:v>
                </c:pt>
                <c:pt idx="3767">
                  <c:v>99.159944151411722</c:v>
                </c:pt>
                <c:pt idx="3768">
                  <c:v>99.159944151411722</c:v>
                </c:pt>
                <c:pt idx="3769">
                  <c:v>99.159944151411722</c:v>
                </c:pt>
                <c:pt idx="3770">
                  <c:v>99.159944151411722</c:v>
                </c:pt>
                <c:pt idx="3771">
                  <c:v>99.159944151411722</c:v>
                </c:pt>
                <c:pt idx="3772">
                  <c:v>99.159944151411722</c:v>
                </c:pt>
                <c:pt idx="3773">
                  <c:v>99.159944151411722</c:v>
                </c:pt>
                <c:pt idx="3774">
                  <c:v>99.159944151411722</c:v>
                </c:pt>
                <c:pt idx="3775">
                  <c:v>99.159944151411722</c:v>
                </c:pt>
                <c:pt idx="3776">
                  <c:v>99.159944151411722</c:v>
                </c:pt>
                <c:pt idx="3777">
                  <c:v>99.159944151411722</c:v>
                </c:pt>
                <c:pt idx="3778">
                  <c:v>99.159944151411722</c:v>
                </c:pt>
                <c:pt idx="3779">
                  <c:v>99.159944151411722</c:v>
                </c:pt>
                <c:pt idx="3780">
                  <c:v>99.159944151411722</c:v>
                </c:pt>
                <c:pt idx="3781">
                  <c:v>99.159944151411722</c:v>
                </c:pt>
                <c:pt idx="3782">
                  <c:v>99.159944151411722</c:v>
                </c:pt>
                <c:pt idx="3783">
                  <c:v>99.159944151411722</c:v>
                </c:pt>
                <c:pt idx="3784">
                  <c:v>99.159944151411722</c:v>
                </c:pt>
                <c:pt idx="3785">
                  <c:v>99.159944151411722</c:v>
                </c:pt>
                <c:pt idx="3786">
                  <c:v>99.159944151411722</c:v>
                </c:pt>
                <c:pt idx="3787">
                  <c:v>99.159944151411722</c:v>
                </c:pt>
                <c:pt idx="3788">
                  <c:v>99.159944151411722</c:v>
                </c:pt>
                <c:pt idx="3789">
                  <c:v>99.159944151411722</c:v>
                </c:pt>
                <c:pt idx="3790">
                  <c:v>99.159944151411722</c:v>
                </c:pt>
                <c:pt idx="3791">
                  <c:v>99.159944151411722</c:v>
                </c:pt>
                <c:pt idx="3792">
                  <c:v>99.159944151411722</c:v>
                </c:pt>
                <c:pt idx="3793">
                  <c:v>99.159944151411722</c:v>
                </c:pt>
                <c:pt idx="3794">
                  <c:v>99.159944151411722</c:v>
                </c:pt>
                <c:pt idx="3795">
                  <c:v>99.159944151411722</c:v>
                </c:pt>
                <c:pt idx="3796">
                  <c:v>99.159944151411722</c:v>
                </c:pt>
                <c:pt idx="3797">
                  <c:v>99.159944151411722</c:v>
                </c:pt>
                <c:pt idx="3798">
                  <c:v>99.159944151411722</c:v>
                </c:pt>
                <c:pt idx="3799">
                  <c:v>99.159944151411722</c:v>
                </c:pt>
                <c:pt idx="3800">
                  <c:v>99.159944151411722</c:v>
                </c:pt>
                <c:pt idx="3801">
                  <c:v>99.159944151411722</c:v>
                </c:pt>
                <c:pt idx="3802">
                  <c:v>99.159944151411722</c:v>
                </c:pt>
                <c:pt idx="3803">
                  <c:v>99.159944151411722</c:v>
                </c:pt>
                <c:pt idx="3804">
                  <c:v>99.159944151411722</c:v>
                </c:pt>
                <c:pt idx="3805">
                  <c:v>99.159944151411722</c:v>
                </c:pt>
                <c:pt idx="3806">
                  <c:v>99.159944151411722</c:v>
                </c:pt>
                <c:pt idx="3807">
                  <c:v>99.159944151411722</c:v>
                </c:pt>
                <c:pt idx="3808">
                  <c:v>99.159944151411722</c:v>
                </c:pt>
                <c:pt idx="3809">
                  <c:v>99.159944151411722</c:v>
                </c:pt>
                <c:pt idx="3810">
                  <c:v>99.159944151411722</c:v>
                </c:pt>
                <c:pt idx="3811">
                  <c:v>99.159944151411722</c:v>
                </c:pt>
                <c:pt idx="3812">
                  <c:v>99.159944151411722</c:v>
                </c:pt>
                <c:pt idx="3813">
                  <c:v>99.159944151411722</c:v>
                </c:pt>
                <c:pt idx="3814">
                  <c:v>99.159944151411722</c:v>
                </c:pt>
                <c:pt idx="3815">
                  <c:v>99.159944151411722</c:v>
                </c:pt>
                <c:pt idx="3816">
                  <c:v>99.159944151411722</c:v>
                </c:pt>
                <c:pt idx="3817">
                  <c:v>99.159944151411722</c:v>
                </c:pt>
                <c:pt idx="3818">
                  <c:v>99.159944151411722</c:v>
                </c:pt>
                <c:pt idx="3819">
                  <c:v>99.159944151411722</c:v>
                </c:pt>
                <c:pt idx="3820">
                  <c:v>99.159944151411722</c:v>
                </c:pt>
                <c:pt idx="3821">
                  <c:v>99.159944151411722</c:v>
                </c:pt>
                <c:pt idx="3822">
                  <c:v>99.159944151411722</c:v>
                </c:pt>
                <c:pt idx="3823">
                  <c:v>99.159944151411722</c:v>
                </c:pt>
                <c:pt idx="3824">
                  <c:v>99.159944151411722</c:v>
                </c:pt>
                <c:pt idx="3825">
                  <c:v>99.159944151411722</c:v>
                </c:pt>
                <c:pt idx="3826">
                  <c:v>99.159944151411722</c:v>
                </c:pt>
                <c:pt idx="3827">
                  <c:v>99.159944151411722</c:v>
                </c:pt>
                <c:pt idx="3828">
                  <c:v>99.159944151411722</c:v>
                </c:pt>
                <c:pt idx="3829">
                  <c:v>99.159944151411722</c:v>
                </c:pt>
                <c:pt idx="3830">
                  <c:v>99.159944151411722</c:v>
                </c:pt>
                <c:pt idx="3831">
                  <c:v>99.159944151411722</c:v>
                </c:pt>
                <c:pt idx="3832">
                  <c:v>99.159944151411722</c:v>
                </c:pt>
                <c:pt idx="3833">
                  <c:v>99.159944151411722</c:v>
                </c:pt>
                <c:pt idx="3834">
                  <c:v>99.159944151411722</c:v>
                </c:pt>
                <c:pt idx="3835">
                  <c:v>99.159944151411722</c:v>
                </c:pt>
                <c:pt idx="3836">
                  <c:v>99.159944151411722</c:v>
                </c:pt>
                <c:pt idx="3837">
                  <c:v>99.159944151411722</c:v>
                </c:pt>
                <c:pt idx="3838">
                  <c:v>99.159944151411722</c:v>
                </c:pt>
                <c:pt idx="3839">
                  <c:v>99.159944151411722</c:v>
                </c:pt>
                <c:pt idx="3840">
                  <c:v>99.159944151411722</c:v>
                </c:pt>
                <c:pt idx="3841">
                  <c:v>99.159944151411722</c:v>
                </c:pt>
                <c:pt idx="3842">
                  <c:v>99.159944151411722</c:v>
                </c:pt>
                <c:pt idx="3843">
                  <c:v>99.159944151411722</c:v>
                </c:pt>
                <c:pt idx="3844">
                  <c:v>99.159944151411722</c:v>
                </c:pt>
                <c:pt idx="3845">
                  <c:v>99.159944151411722</c:v>
                </c:pt>
                <c:pt idx="3846">
                  <c:v>99.159944151411722</c:v>
                </c:pt>
                <c:pt idx="3847">
                  <c:v>99.159944151411722</c:v>
                </c:pt>
                <c:pt idx="3848">
                  <c:v>99.159944151411722</c:v>
                </c:pt>
                <c:pt idx="3849">
                  <c:v>99.159944151411722</c:v>
                </c:pt>
                <c:pt idx="3850">
                  <c:v>99.159944151411722</c:v>
                </c:pt>
                <c:pt idx="3851">
                  <c:v>99.159944151411722</c:v>
                </c:pt>
                <c:pt idx="3852">
                  <c:v>99.159944151411722</c:v>
                </c:pt>
                <c:pt idx="3853">
                  <c:v>99.159944151411722</c:v>
                </c:pt>
                <c:pt idx="3854">
                  <c:v>99.159944151411722</c:v>
                </c:pt>
                <c:pt idx="3855">
                  <c:v>99.159944151411722</c:v>
                </c:pt>
                <c:pt idx="3856">
                  <c:v>99.159944151411722</c:v>
                </c:pt>
                <c:pt idx="3857">
                  <c:v>99.159944151411722</c:v>
                </c:pt>
                <c:pt idx="3858">
                  <c:v>99.159944151411722</c:v>
                </c:pt>
                <c:pt idx="3859">
                  <c:v>99.159944151411722</c:v>
                </c:pt>
                <c:pt idx="3860">
                  <c:v>99.159944151411722</c:v>
                </c:pt>
                <c:pt idx="3861">
                  <c:v>99.159944151411722</c:v>
                </c:pt>
                <c:pt idx="3862">
                  <c:v>99.159944151411722</c:v>
                </c:pt>
                <c:pt idx="3863">
                  <c:v>99.159944151411722</c:v>
                </c:pt>
                <c:pt idx="3864">
                  <c:v>99.159944151411722</c:v>
                </c:pt>
                <c:pt idx="3865">
                  <c:v>99.159944151411722</c:v>
                </c:pt>
                <c:pt idx="3866">
                  <c:v>99.159944151411722</c:v>
                </c:pt>
                <c:pt idx="3867">
                  <c:v>99.159944151411722</c:v>
                </c:pt>
                <c:pt idx="3868">
                  <c:v>99.159944151411722</c:v>
                </c:pt>
                <c:pt idx="3869">
                  <c:v>99.159944151411722</c:v>
                </c:pt>
                <c:pt idx="3870">
                  <c:v>99.159944151411722</c:v>
                </c:pt>
                <c:pt idx="3871">
                  <c:v>99.159944151411722</c:v>
                </c:pt>
                <c:pt idx="3872">
                  <c:v>99.159944151411722</c:v>
                </c:pt>
                <c:pt idx="3873">
                  <c:v>99.159944151411722</c:v>
                </c:pt>
                <c:pt idx="3874">
                  <c:v>99.159944151411722</c:v>
                </c:pt>
                <c:pt idx="3875">
                  <c:v>99.159944151411722</c:v>
                </c:pt>
                <c:pt idx="3876">
                  <c:v>99.159944151411722</c:v>
                </c:pt>
                <c:pt idx="3877">
                  <c:v>99.159944151411722</c:v>
                </c:pt>
                <c:pt idx="3878">
                  <c:v>99.159944151411722</c:v>
                </c:pt>
                <c:pt idx="3879">
                  <c:v>99.159944151411722</c:v>
                </c:pt>
                <c:pt idx="3880">
                  <c:v>99.159944151411722</c:v>
                </c:pt>
                <c:pt idx="3881">
                  <c:v>99.159944151411722</c:v>
                </c:pt>
                <c:pt idx="3882">
                  <c:v>99.159944151411722</c:v>
                </c:pt>
                <c:pt idx="3883">
                  <c:v>99.159944151411722</c:v>
                </c:pt>
                <c:pt idx="3884">
                  <c:v>99.159944151411722</c:v>
                </c:pt>
                <c:pt idx="3885">
                  <c:v>99.159944151411722</c:v>
                </c:pt>
                <c:pt idx="3886">
                  <c:v>99.159944151411722</c:v>
                </c:pt>
                <c:pt idx="3887">
                  <c:v>99.159944151411722</c:v>
                </c:pt>
                <c:pt idx="3888">
                  <c:v>99.159944151411722</c:v>
                </c:pt>
                <c:pt idx="3889">
                  <c:v>99.159944151411722</c:v>
                </c:pt>
                <c:pt idx="3890">
                  <c:v>99.159944151411722</c:v>
                </c:pt>
                <c:pt idx="3891">
                  <c:v>99.159944151411722</c:v>
                </c:pt>
                <c:pt idx="3892">
                  <c:v>99.159944151411722</c:v>
                </c:pt>
                <c:pt idx="3893">
                  <c:v>99.159944151411722</c:v>
                </c:pt>
                <c:pt idx="3894">
                  <c:v>99.159944151411722</c:v>
                </c:pt>
                <c:pt idx="3895">
                  <c:v>99.159944151411722</c:v>
                </c:pt>
                <c:pt idx="3896">
                  <c:v>99.159944151411722</c:v>
                </c:pt>
                <c:pt idx="3897">
                  <c:v>99.159944151411722</c:v>
                </c:pt>
                <c:pt idx="3898">
                  <c:v>99.159944151411722</c:v>
                </c:pt>
                <c:pt idx="3899">
                  <c:v>99.159944151411722</c:v>
                </c:pt>
                <c:pt idx="3900">
                  <c:v>99.159944151411722</c:v>
                </c:pt>
                <c:pt idx="3901">
                  <c:v>99.159944151411722</c:v>
                </c:pt>
                <c:pt idx="3902">
                  <c:v>99.159944151411722</c:v>
                </c:pt>
                <c:pt idx="3903">
                  <c:v>99.159944151411722</c:v>
                </c:pt>
                <c:pt idx="3904">
                  <c:v>99.159944151411722</c:v>
                </c:pt>
                <c:pt idx="3905">
                  <c:v>99.159944151411722</c:v>
                </c:pt>
                <c:pt idx="3906">
                  <c:v>99.159944151411722</c:v>
                </c:pt>
                <c:pt idx="3907">
                  <c:v>99.159944151411722</c:v>
                </c:pt>
                <c:pt idx="3908">
                  <c:v>99.159944151411722</c:v>
                </c:pt>
                <c:pt idx="3909">
                  <c:v>99.159944151411722</c:v>
                </c:pt>
                <c:pt idx="3910">
                  <c:v>99.159944151411722</c:v>
                </c:pt>
                <c:pt idx="3911">
                  <c:v>99.159944151411722</c:v>
                </c:pt>
                <c:pt idx="3912">
                  <c:v>99.159944151411722</c:v>
                </c:pt>
                <c:pt idx="3913">
                  <c:v>99.159944151411722</c:v>
                </c:pt>
                <c:pt idx="3914">
                  <c:v>99.159944151411722</c:v>
                </c:pt>
                <c:pt idx="3915">
                  <c:v>99.159944151411722</c:v>
                </c:pt>
                <c:pt idx="3916">
                  <c:v>99.159944151411722</c:v>
                </c:pt>
                <c:pt idx="3917">
                  <c:v>99.159944151411722</c:v>
                </c:pt>
                <c:pt idx="3918">
                  <c:v>99.159944151411722</c:v>
                </c:pt>
                <c:pt idx="3919">
                  <c:v>99.159944151411722</c:v>
                </c:pt>
                <c:pt idx="3920">
                  <c:v>99.159944151411722</c:v>
                </c:pt>
                <c:pt idx="3921">
                  <c:v>99.159944151411722</c:v>
                </c:pt>
                <c:pt idx="3922">
                  <c:v>99.159944151411722</c:v>
                </c:pt>
                <c:pt idx="3923">
                  <c:v>99.159944151411722</c:v>
                </c:pt>
                <c:pt idx="3924">
                  <c:v>99.159944151411722</c:v>
                </c:pt>
                <c:pt idx="3925">
                  <c:v>99.159944151411722</c:v>
                </c:pt>
                <c:pt idx="3926">
                  <c:v>99.159944151411722</c:v>
                </c:pt>
                <c:pt idx="3927">
                  <c:v>99.159944151411722</c:v>
                </c:pt>
                <c:pt idx="3928">
                  <c:v>99.159944151411722</c:v>
                </c:pt>
                <c:pt idx="3929">
                  <c:v>99.159944151411722</c:v>
                </c:pt>
                <c:pt idx="3930">
                  <c:v>99.159944151411722</c:v>
                </c:pt>
                <c:pt idx="3931">
                  <c:v>99.159944151411722</c:v>
                </c:pt>
                <c:pt idx="3932">
                  <c:v>99.159944151411722</c:v>
                </c:pt>
                <c:pt idx="3933">
                  <c:v>99.159944151411722</c:v>
                </c:pt>
                <c:pt idx="3934">
                  <c:v>99.159944151411722</c:v>
                </c:pt>
                <c:pt idx="3935">
                  <c:v>99.159944151411722</c:v>
                </c:pt>
                <c:pt idx="3936">
                  <c:v>99.159944151411722</c:v>
                </c:pt>
                <c:pt idx="3937">
                  <c:v>99.159944151411722</c:v>
                </c:pt>
                <c:pt idx="3938">
                  <c:v>99.159944151411722</c:v>
                </c:pt>
                <c:pt idx="3939">
                  <c:v>99.159944151411722</c:v>
                </c:pt>
                <c:pt idx="3940">
                  <c:v>99.159944151411722</c:v>
                </c:pt>
                <c:pt idx="3941">
                  <c:v>99.159944151411722</c:v>
                </c:pt>
                <c:pt idx="3942">
                  <c:v>99.159944151411722</c:v>
                </c:pt>
                <c:pt idx="3943">
                  <c:v>99.159944151411722</c:v>
                </c:pt>
                <c:pt idx="3944">
                  <c:v>99.159944151411722</c:v>
                </c:pt>
                <c:pt idx="3945">
                  <c:v>99.159944151411722</c:v>
                </c:pt>
                <c:pt idx="3946">
                  <c:v>99.159944151411722</c:v>
                </c:pt>
                <c:pt idx="3947">
                  <c:v>99.159944151411722</c:v>
                </c:pt>
                <c:pt idx="3948">
                  <c:v>99.159944151411722</c:v>
                </c:pt>
                <c:pt idx="3949">
                  <c:v>99.159944151411722</c:v>
                </c:pt>
                <c:pt idx="3950">
                  <c:v>99.159944151411722</c:v>
                </c:pt>
                <c:pt idx="3951">
                  <c:v>99.159944151411722</c:v>
                </c:pt>
                <c:pt idx="3952">
                  <c:v>99.159944151411722</c:v>
                </c:pt>
                <c:pt idx="3953">
                  <c:v>99.159944151411722</c:v>
                </c:pt>
                <c:pt idx="3954">
                  <c:v>99.159944151411722</c:v>
                </c:pt>
                <c:pt idx="3955">
                  <c:v>99.159944151411722</c:v>
                </c:pt>
                <c:pt idx="3956">
                  <c:v>99.159944151411722</c:v>
                </c:pt>
                <c:pt idx="3957">
                  <c:v>99.159944151411722</c:v>
                </c:pt>
                <c:pt idx="3958">
                  <c:v>99.159944151411722</c:v>
                </c:pt>
                <c:pt idx="3959">
                  <c:v>99.159944151411722</c:v>
                </c:pt>
                <c:pt idx="3960">
                  <c:v>99.159944151411722</c:v>
                </c:pt>
                <c:pt idx="3961">
                  <c:v>99.159944151411722</c:v>
                </c:pt>
                <c:pt idx="3962">
                  <c:v>99.159944151411722</c:v>
                </c:pt>
                <c:pt idx="3963">
                  <c:v>99.159944151411722</c:v>
                </c:pt>
                <c:pt idx="3964">
                  <c:v>99.159944151411722</c:v>
                </c:pt>
                <c:pt idx="3965">
                  <c:v>99.159944151411722</c:v>
                </c:pt>
                <c:pt idx="3966">
                  <c:v>99.159944151411722</c:v>
                </c:pt>
                <c:pt idx="3967">
                  <c:v>99.159944151411722</c:v>
                </c:pt>
                <c:pt idx="3968">
                  <c:v>99.159944151411722</c:v>
                </c:pt>
                <c:pt idx="3969">
                  <c:v>99.159944151411722</c:v>
                </c:pt>
                <c:pt idx="3970">
                  <c:v>99.159944151411722</c:v>
                </c:pt>
                <c:pt idx="3971">
                  <c:v>99.159944151411722</c:v>
                </c:pt>
                <c:pt idx="3972">
                  <c:v>99.159944151411722</c:v>
                </c:pt>
                <c:pt idx="3973">
                  <c:v>99.159944151411722</c:v>
                </c:pt>
                <c:pt idx="3974">
                  <c:v>99.159944151411722</c:v>
                </c:pt>
                <c:pt idx="3975">
                  <c:v>99.159944151411722</c:v>
                </c:pt>
                <c:pt idx="3976">
                  <c:v>99.159944151411722</c:v>
                </c:pt>
                <c:pt idx="3977">
                  <c:v>99.159944151411722</c:v>
                </c:pt>
                <c:pt idx="3978">
                  <c:v>99.159944151411722</c:v>
                </c:pt>
                <c:pt idx="3979">
                  <c:v>99.159944151411722</c:v>
                </c:pt>
                <c:pt idx="3980">
                  <c:v>99.159944151411722</c:v>
                </c:pt>
                <c:pt idx="3981">
                  <c:v>99.159944151411722</c:v>
                </c:pt>
                <c:pt idx="3982">
                  <c:v>99.159944151411722</c:v>
                </c:pt>
                <c:pt idx="3983">
                  <c:v>99.159944151411722</c:v>
                </c:pt>
                <c:pt idx="3984">
                  <c:v>99.159944151411722</c:v>
                </c:pt>
                <c:pt idx="3985">
                  <c:v>99.159944151411722</c:v>
                </c:pt>
                <c:pt idx="3986">
                  <c:v>99.159944151411722</c:v>
                </c:pt>
                <c:pt idx="3987">
                  <c:v>99.159944151411722</c:v>
                </c:pt>
                <c:pt idx="3988">
                  <c:v>99.159944151411722</c:v>
                </c:pt>
                <c:pt idx="3989">
                  <c:v>99.159944151411722</c:v>
                </c:pt>
                <c:pt idx="3990">
                  <c:v>99.159944151411722</c:v>
                </c:pt>
                <c:pt idx="3991">
                  <c:v>99.159944151411722</c:v>
                </c:pt>
                <c:pt idx="3992">
                  <c:v>99.159944151411722</c:v>
                </c:pt>
                <c:pt idx="3993">
                  <c:v>99.159944151411722</c:v>
                </c:pt>
                <c:pt idx="3994">
                  <c:v>99.159944151411722</c:v>
                </c:pt>
                <c:pt idx="3995">
                  <c:v>99.159944151411722</c:v>
                </c:pt>
                <c:pt idx="3996">
                  <c:v>99.159944151411722</c:v>
                </c:pt>
                <c:pt idx="3997">
                  <c:v>99.159944151411722</c:v>
                </c:pt>
                <c:pt idx="3998">
                  <c:v>99.159944151411722</c:v>
                </c:pt>
                <c:pt idx="3999">
                  <c:v>99.159944151411722</c:v>
                </c:pt>
                <c:pt idx="4000">
                  <c:v>99.159944151411722</c:v>
                </c:pt>
                <c:pt idx="4001">
                  <c:v>99.159944151411722</c:v>
                </c:pt>
                <c:pt idx="4002">
                  <c:v>99.159944151411722</c:v>
                </c:pt>
                <c:pt idx="4003">
                  <c:v>99.159944151411722</c:v>
                </c:pt>
                <c:pt idx="4004">
                  <c:v>99.159944151411722</c:v>
                </c:pt>
                <c:pt idx="4005">
                  <c:v>99.159944151411722</c:v>
                </c:pt>
                <c:pt idx="4006">
                  <c:v>99.159944151411722</c:v>
                </c:pt>
                <c:pt idx="4007">
                  <c:v>99.159944151411722</c:v>
                </c:pt>
                <c:pt idx="4008">
                  <c:v>99.159944151411722</c:v>
                </c:pt>
                <c:pt idx="4009">
                  <c:v>99.159944151411722</c:v>
                </c:pt>
                <c:pt idx="4010">
                  <c:v>99.159944151411722</c:v>
                </c:pt>
                <c:pt idx="4011">
                  <c:v>99.159944151411722</c:v>
                </c:pt>
                <c:pt idx="4012">
                  <c:v>99.159944151411722</c:v>
                </c:pt>
                <c:pt idx="4013">
                  <c:v>99.159944151411722</c:v>
                </c:pt>
                <c:pt idx="4014">
                  <c:v>99.159944151411722</c:v>
                </c:pt>
                <c:pt idx="4015">
                  <c:v>99.159944151411722</c:v>
                </c:pt>
                <c:pt idx="4016">
                  <c:v>99.159944151411722</c:v>
                </c:pt>
                <c:pt idx="4017">
                  <c:v>99.159944151411722</c:v>
                </c:pt>
                <c:pt idx="4018">
                  <c:v>99.159944151411722</c:v>
                </c:pt>
                <c:pt idx="4019">
                  <c:v>99.159944151411722</c:v>
                </c:pt>
                <c:pt idx="4020">
                  <c:v>99.159944151411722</c:v>
                </c:pt>
                <c:pt idx="4021">
                  <c:v>99.159944151411722</c:v>
                </c:pt>
                <c:pt idx="4022">
                  <c:v>99.159944151411722</c:v>
                </c:pt>
                <c:pt idx="4023">
                  <c:v>99.159944151411722</c:v>
                </c:pt>
                <c:pt idx="4024">
                  <c:v>99.159944151411722</c:v>
                </c:pt>
                <c:pt idx="4025">
                  <c:v>99.159944151411722</c:v>
                </c:pt>
                <c:pt idx="4026">
                  <c:v>99.159944151411722</c:v>
                </c:pt>
                <c:pt idx="4027">
                  <c:v>99.159944151411722</c:v>
                </c:pt>
                <c:pt idx="4028">
                  <c:v>99.159944151411722</c:v>
                </c:pt>
                <c:pt idx="4029">
                  <c:v>99.159944151411722</c:v>
                </c:pt>
                <c:pt idx="4030">
                  <c:v>99.159944151411722</c:v>
                </c:pt>
                <c:pt idx="4031">
                  <c:v>99.159944151411722</c:v>
                </c:pt>
                <c:pt idx="4032">
                  <c:v>99.159944151411722</c:v>
                </c:pt>
                <c:pt idx="4033">
                  <c:v>99.159944151411722</c:v>
                </c:pt>
                <c:pt idx="4034">
                  <c:v>99.159944151411722</c:v>
                </c:pt>
                <c:pt idx="4035">
                  <c:v>99.159944151411722</c:v>
                </c:pt>
                <c:pt idx="4036">
                  <c:v>99.159944151411722</c:v>
                </c:pt>
                <c:pt idx="4037">
                  <c:v>99.159944151411722</c:v>
                </c:pt>
                <c:pt idx="4038">
                  <c:v>99.159944151411722</c:v>
                </c:pt>
                <c:pt idx="4039">
                  <c:v>99.159944151411722</c:v>
                </c:pt>
                <c:pt idx="4040">
                  <c:v>99.159944151411722</c:v>
                </c:pt>
                <c:pt idx="4041">
                  <c:v>99.159944151411722</c:v>
                </c:pt>
                <c:pt idx="4042">
                  <c:v>99.159944151411722</c:v>
                </c:pt>
                <c:pt idx="4043">
                  <c:v>99.159944151411722</c:v>
                </c:pt>
                <c:pt idx="4044">
                  <c:v>99.159944151411722</c:v>
                </c:pt>
                <c:pt idx="4045">
                  <c:v>99.159944151411722</c:v>
                </c:pt>
                <c:pt idx="4046">
                  <c:v>99.159944151411722</c:v>
                </c:pt>
                <c:pt idx="4047">
                  <c:v>99.159944151411722</c:v>
                </c:pt>
                <c:pt idx="4048">
                  <c:v>99.159944151411722</c:v>
                </c:pt>
                <c:pt idx="4049">
                  <c:v>99.159944151411722</c:v>
                </c:pt>
                <c:pt idx="4050">
                  <c:v>99.159944151411722</c:v>
                </c:pt>
                <c:pt idx="4051">
                  <c:v>99.159944151411722</c:v>
                </c:pt>
                <c:pt idx="4052">
                  <c:v>99.159944151411722</c:v>
                </c:pt>
                <c:pt idx="4053">
                  <c:v>99.159944151411722</c:v>
                </c:pt>
                <c:pt idx="4054">
                  <c:v>99.159944151411722</c:v>
                </c:pt>
                <c:pt idx="4055">
                  <c:v>99.159944151411722</c:v>
                </c:pt>
                <c:pt idx="4056">
                  <c:v>99.159944151411722</c:v>
                </c:pt>
                <c:pt idx="4057">
                  <c:v>99.159944151411722</c:v>
                </c:pt>
                <c:pt idx="4058">
                  <c:v>99.159944151411722</c:v>
                </c:pt>
                <c:pt idx="4059">
                  <c:v>99.159944151411722</c:v>
                </c:pt>
                <c:pt idx="4060">
                  <c:v>99.159944151411722</c:v>
                </c:pt>
                <c:pt idx="4061">
                  <c:v>99.159944151411722</c:v>
                </c:pt>
                <c:pt idx="4062">
                  <c:v>99.159944151411722</c:v>
                </c:pt>
                <c:pt idx="4063">
                  <c:v>99.159944151411722</c:v>
                </c:pt>
                <c:pt idx="4064">
                  <c:v>99.159944151411722</c:v>
                </c:pt>
                <c:pt idx="4065">
                  <c:v>99.159944151411722</c:v>
                </c:pt>
                <c:pt idx="4066">
                  <c:v>99.159944151411722</c:v>
                </c:pt>
                <c:pt idx="4067">
                  <c:v>99.159944151411722</c:v>
                </c:pt>
                <c:pt idx="4068">
                  <c:v>99.159944151411722</c:v>
                </c:pt>
                <c:pt idx="4069">
                  <c:v>99.159944151411722</c:v>
                </c:pt>
                <c:pt idx="4070">
                  <c:v>99.159944151411722</c:v>
                </c:pt>
                <c:pt idx="4071">
                  <c:v>99.159944151411722</c:v>
                </c:pt>
                <c:pt idx="4072">
                  <c:v>99.159944151411722</c:v>
                </c:pt>
                <c:pt idx="4073">
                  <c:v>99.159944151411722</c:v>
                </c:pt>
                <c:pt idx="4074">
                  <c:v>99.159944151411722</c:v>
                </c:pt>
                <c:pt idx="4075">
                  <c:v>99.159944151411722</c:v>
                </c:pt>
                <c:pt idx="4076">
                  <c:v>99.159944151411722</c:v>
                </c:pt>
                <c:pt idx="4077">
                  <c:v>99.159944151411722</c:v>
                </c:pt>
                <c:pt idx="4078">
                  <c:v>99.159944151411722</c:v>
                </c:pt>
                <c:pt idx="4079">
                  <c:v>99.159944151411722</c:v>
                </c:pt>
                <c:pt idx="4080">
                  <c:v>99.159944151411722</c:v>
                </c:pt>
                <c:pt idx="4081">
                  <c:v>99.159944151411722</c:v>
                </c:pt>
                <c:pt idx="4082">
                  <c:v>99.159944151411722</c:v>
                </c:pt>
                <c:pt idx="4083">
                  <c:v>99.159944151411722</c:v>
                </c:pt>
                <c:pt idx="4084">
                  <c:v>99.159944151411722</c:v>
                </c:pt>
                <c:pt idx="4085">
                  <c:v>99.159944151411722</c:v>
                </c:pt>
                <c:pt idx="4086">
                  <c:v>99.159944151411722</c:v>
                </c:pt>
                <c:pt idx="4087">
                  <c:v>99.159944151411722</c:v>
                </c:pt>
                <c:pt idx="4088">
                  <c:v>99.159944151411722</c:v>
                </c:pt>
                <c:pt idx="4089">
                  <c:v>99.159944151411722</c:v>
                </c:pt>
                <c:pt idx="4090">
                  <c:v>99.159944151411722</c:v>
                </c:pt>
                <c:pt idx="4091">
                  <c:v>99.159944151411722</c:v>
                </c:pt>
                <c:pt idx="4092">
                  <c:v>99.159944151411722</c:v>
                </c:pt>
                <c:pt idx="4093">
                  <c:v>99.159944151411722</c:v>
                </c:pt>
                <c:pt idx="4094">
                  <c:v>99.159944151411722</c:v>
                </c:pt>
                <c:pt idx="4095">
                  <c:v>99.159944151411722</c:v>
                </c:pt>
                <c:pt idx="4096">
                  <c:v>99.159944151411722</c:v>
                </c:pt>
                <c:pt idx="4097">
                  <c:v>99.159944151411722</c:v>
                </c:pt>
                <c:pt idx="4098">
                  <c:v>99.159944151411722</c:v>
                </c:pt>
                <c:pt idx="4099">
                  <c:v>99.159944151411722</c:v>
                </c:pt>
                <c:pt idx="4100">
                  <c:v>99.159944151411722</c:v>
                </c:pt>
                <c:pt idx="4101">
                  <c:v>99.159944151411722</c:v>
                </c:pt>
                <c:pt idx="4102">
                  <c:v>99.159944151411722</c:v>
                </c:pt>
                <c:pt idx="4103">
                  <c:v>99.159944151411722</c:v>
                </c:pt>
                <c:pt idx="4104">
                  <c:v>99.159944151411722</c:v>
                </c:pt>
                <c:pt idx="4105">
                  <c:v>99.159944151411722</c:v>
                </c:pt>
                <c:pt idx="4106">
                  <c:v>99.159944151411722</c:v>
                </c:pt>
                <c:pt idx="4107">
                  <c:v>99.159944151411722</c:v>
                </c:pt>
                <c:pt idx="4108">
                  <c:v>99.159944151411722</c:v>
                </c:pt>
                <c:pt idx="4109">
                  <c:v>99.159944151411722</c:v>
                </c:pt>
                <c:pt idx="4110">
                  <c:v>99.159944151411722</c:v>
                </c:pt>
                <c:pt idx="4111">
                  <c:v>99.159944151411722</c:v>
                </c:pt>
                <c:pt idx="4112">
                  <c:v>99.159944151411722</c:v>
                </c:pt>
                <c:pt idx="4113">
                  <c:v>99.159944151411722</c:v>
                </c:pt>
                <c:pt idx="4114">
                  <c:v>99.159944151411722</c:v>
                </c:pt>
                <c:pt idx="4115">
                  <c:v>99.159944151411722</c:v>
                </c:pt>
                <c:pt idx="4116">
                  <c:v>99.159944151411722</c:v>
                </c:pt>
                <c:pt idx="4117">
                  <c:v>99.159944151411722</c:v>
                </c:pt>
                <c:pt idx="4118">
                  <c:v>99.159944151411722</c:v>
                </c:pt>
                <c:pt idx="4119">
                  <c:v>99.159944151411722</c:v>
                </c:pt>
                <c:pt idx="4120">
                  <c:v>99.159944151411722</c:v>
                </c:pt>
                <c:pt idx="4121">
                  <c:v>99.159944151411722</c:v>
                </c:pt>
                <c:pt idx="4122">
                  <c:v>99.159944151411722</c:v>
                </c:pt>
                <c:pt idx="4123">
                  <c:v>99.159944151411722</c:v>
                </c:pt>
                <c:pt idx="4124">
                  <c:v>99.159944151411722</c:v>
                </c:pt>
                <c:pt idx="4125">
                  <c:v>99.159944151411722</c:v>
                </c:pt>
                <c:pt idx="4126">
                  <c:v>99.159944151411722</c:v>
                </c:pt>
                <c:pt idx="4127">
                  <c:v>99.159944151411722</c:v>
                </c:pt>
                <c:pt idx="4128">
                  <c:v>99.159944151411722</c:v>
                </c:pt>
                <c:pt idx="4129">
                  <c:v>99.159944151411722</c:v>
                </c:pt>
                <c:pt idx="4130">
                  <c:v>99.159944151411722</c:v>
                </c:pt>
                <c:pt idx="4131">
                  <c:v>99.159944151411722</c:v>
                </c:pt>
                <c:pt idx="4132">
                  <c:v>99.159944151411722</c:v>
                </c:pt>
                <c:pt idx="4133">
                  <c:v>99.159944151411722</c:v>
                </c:pt>
                <c:pt idx="4134">
                  <c:v>99.159944151411722</c:v>
                </c:pt>
                <c:pt idx="4135">
                  <c:v>99.159944151411722</c:v>
                </c:pt>
                <c:pt idx="4136">
                  <c:v>99.159944151411722</c:v>
                </c:pt>
                <c:pt idx="4137">
                  <c:v>99.159944151411722</c:v>
                </c:pt>
                <c:pt idx="4138">
                  <c:v>99.159944151411722</c:v>
                </c:pt>
                <c:pt idx="4139">
                  <c:v>99.159944151411722</c:v>
                </c:pt>
                <c:pt idx="4140">
                  <c:v>99.159944151411722</c:v>
                </c:pt>
                <c:pt idx="4141">
                  <c:v>99.159944151411722</c:v>
                </c:pt>
                <c:pt idx="4142">
                  <c:v>99.159944151411722</c:v>
                </c:pt>
                <c:pt idx="4143">
                  <c:v>99.159944151411722</c:v>
                </c:pt>
                <c:pt idx="4144">
                  <c:v>99.159944151411722</c:v>
                </c:pt>
                <c:pt idx="4145">
                  <c:v>99.159944151411722</c:v>
                </c:pt>
                <c:pt idx="4146">
                  <c:v>99.159944151411722</c:v>
                </c:pt>
                <c:pt idx="4147">
                  <c:v>99.159944151411722</c:v>
                </c:pt>
                <c:pt idx="4148">
                  <c:v>99.159944151411722</c:v>
                </c:pt>
                <c:pt idx="4149">
                  <c:v>99.159944151411722</c:v>
                </c:pt>
                <c:pt idx="4150">
                  <c:v>99.159944151411722</c:v>
                </c:pt>
                <c:pt idx="4151">
                  <c:v>99.159944151411722</c:v>
                </c:pt>
                <c:pt idx="4152">
                  <c:v>99.159944151411722</c:v>
                </c:pt>
                <c:pt idx="4153">
                  <c:v>99.159944151411722</c:v>
                </c:pt>
                <c:pt idx="4154">
                  <c:v>99.159944151411722</c:v>
                </c:pt>
                <c:pt idx="4155">
                  <c:v>99.159944151411722</c:v>
                </c:pt>
                <c:pt idx="4156">
                  <c:v>99.159944151411722</c:v>
                </c:pt>
                <c:pt idx="4157">
                  <c:v>99.159944151411722</c:v>
                </c:pt>
                <c:pt idx="4158">
                  <c:v>99.159944151411722</c:v>
                </c:pt>
                <c:pt idx="4159">
                  <c:v>99.159944151411722</c:v>
                </c:pt>
                <c:pt idx="4160">
                  <c:v>99.159944151411722</c:v>
                </c:pt>
                <c:pt idx="4161">
                  <c:v>99.159944151411722</c:v>
                </c:pt>
                <c:pt idx="4162">
                  <c:v>99.159944151411722</c:v>
                </c:pt>
                <c:pt idx="4163">
                  <c:v>99.159944151411722</c:v>
                </c:pt>
                <c:pt idx="4164">
                  <c:v>99.159944151411722</c:v>
                </c:pt>
                <c:pt idx="4165">
                  <c:v>99.159944151411722</c:v>
                </c:pt>
                <c:pt idx="4166">
                  <c:v>99.159944151411722</c:v>
                </c:pt>
                <c:pt idx="4167">
                  <c:v>99.159944151411722</c:v>
                </c:pt>
                <c:pt idx="4168">
                  <c:v>99.159944151411722</c:v>
                </c:pt>
                <c:pt idx="4169">
                  <c:v>99.159944151411722</c:v>
                </c:pt>
                <c:pt idx="4170">
                  <c:v>99.159944151411722</c:v>
                </c:pt>
                <c:pt idx="4171">
                  <c:v>99.159944151411722</c:v>
                </c:pt>
                <c:pt idx="4172">
                  <c:v>99.159944151411722</c:v>
                </c:pt>
                <c:pt idx="4173">
                  <c:v>99.159944151411722</c:v>
                </c:pt>
                <c:pt idx="4174">
                  <c:v>99.159944151411722</c:v>
                </c:pt>
                <c:pt idx="4175">
                  <c:v>99.159944151411722</c:v>
                </c:pt>
                <c:pt idx="4176">
                  <c:v>99.159944151411722</c:v>
                </c:pt>
                <c:pt idx="4177">
                  <c:v>99.159944151411722</c:v>
                </c:pt>
                <c:pt idx="4178">
                  <c:v>99.159944151411722</c:v>
                </c:pt>
                <c:pt idx="4179">
                  <c:v>99.159944151411722</c:v>
                </c:pt>
                <c:pt idx="4180">
                  <c:v>99.159944151411722</c:v>
                </c:pt>
                <c:pt idx="4181">
                  <c:v>99.159944151411722</c:v>
                </c:pt>
                <c:pt idx="4182">
                  <c:v>99.159944151411722</c:v>
                </c:pt>
                <c:pt idx="4183">
                  <c:v>99.159944151411722</c:v>
                </c:pt>
                <c:pt idx="4184">
                  <c:v>99.159944151411722</c:v>
                </c:pt>
                <c:pt idx="4185">
                  <c:v>99.159944151411722</c:v>
                </c:pt>
                <c:pt idx="4186">
                  <c:v>99.159944151411722</c:v>
                </c:pt>
                <c:pt idx="4187">
                  <c:v>99.159944151411722</c:v>
                </c:pt>
                <c:pt idx="4188">
                  <c:v>99.159944151411722</c:v>
                </c:pt>
                <c:pt idx="4189">
                  <c:v>99.159944151411722</c:v>
                </c:pt>
                <c:pt idx="4190">
                  <c:v>99.159944151411722</c:v>
                </c:pt>
                <c:pt idx="4191">
                  <c:v>99.159944151411722</c:v>
                </c:pt>
                <c:pt idx="4192">
                  <c:v>99.159944151411722</c:v>
                </c:pt>
                <c:pt idx="4193">
                  <c:v>99.159944151411722</c:v>
                </c:pt>
                <c:pt idx="4194">
                  <c:v>99.159944151411722</c:v>
                </c:pt>
                <c:pt idx="4195">
                  <c:v>99.159944151411722</c:v>
                </c:pt>
                <c:pt idx="4196">
                  <c:v>99.159944151411722</c:v>
                </c:pt>
                <c:pt idx="4197">
                  <c:v>99.159944151411722</c:v>
                </c:pt>
                <c:pt idx="4198">
                  <c:v>99.159944151411722</c:v>
                </c:pt>
                <c:pt idx="4199">
                  <c:v>99.159944151411722</c:v>
                </c:pt>
                <c:pt idx="4200">
                  <c:v>99.159944151411722</c:v>
                </c:pt>
                <c:pt idx="4201">
                  <c:v>99.159944151411722</c:v>
                </c:pt>
                <c:pt idx="4202">
                  <c:v>99.159944151411722</c:v>
                </c:pt>
                <c:pt idx="4203">
                  <c:v>99.159944151411722</c:v>
                </c:pt>
                <c:pt idx="4204">
                  <c:v>99.159944151411722</c:v>
                </c:pt>
                <c:pt idx="4205">
                  <c:v>99.159944151411722</c:v>
                </c:pt>
                <c:pt idx="4206">
                  <c:v>99.159944151411722</c:v>
                </c:pt>
                <c:pt idx="4207">
                  <c:v>99.159944151411722</c:v>
                </c:pt>
                <c:pt idx="4208">
                  <c:v>99.159944151411722</c:v>
                </c:pt>
                <c:pt idx="4209">
                  <c:v>99.159944151411722</c:v>
                </c:pt>
                <c:pt idx="4210">
                  <c:v>99.159944151411722</c:v>
                </c:pt>
                <c:pt idx="4211">
                  <c:v>99.159944151411722</c:v>
                </c:pt>
                <c:pt idx="4212">
                  <c:v>99.159944151411722</c:v>
                </c:pt>
                <c:pt idx="4213">
                  <c:v>99.159944151411722</c:v>
                </c:pt>
                <c:pt idx="4214">
                  <c:v>99.159944151411722</c:v>
                </c:pt>
                <c:pt idx="4215">
                  <c:v>99.159944151411722</c:v>
                </c:pt>
                <c:pt idx="4216">
                  <c:v>99.159944151411722</c:v>
                </c:pt>
                <c:pt idx="4217">
                  <c:v>99.159944151411722</c:v>
                </c:pt>
                <c:pt idx="4218">
                  <c:v>99.159944151411722</c:v>
                </c:pt>
                <c:pt idx="4219">
                  <c:v>99.159944151411722</c:v>
                </c:pt>
                <c:pt idx="4220">
                  <c:v>99.159944151411722</c:v>
                </c:pt>
                <c:pt idx="4221">
                  <c:v>99.159944151411722</c:v>
                </c:pt>
                <c:pt idx="4222">
                  <c:v>99.159944151411722</c:v>
                </c:pt>
                <c:pt idx="4223">
                  <c:v>99.159944151411722</c:v>
                </c:pt>
                <c:pt idx="4224">
                  <c:v>99.159944151411722</c:v>
                </c:pt>
                <c:pt idx="4225">
                  <c:v>99.159944151411722</c:v>
                </c:pt>
                <c:pt idx="4226">
                  <c:v>99.159944151411722</c:v>
                </c:pt>
                <c:pt idx="4227">
                  <c:v>99.159944151411722</c:v>
                </c:pt>
                <c:pt idx="4228">
                  <c:v>99.159944151411722</c:v>
                </c:pt>
                <c:pt idx="4229">
                  <c:v>99.159944151411722</c:v>
                </c:pt>
                <c:pt idx="4230">
                  <c:v>99.159944151411722</c:v>
                </c:pt>
                <c:pt idx="4231">
                  <c:v>99.159944151411722</c:v>
                </c:pt>
                <c:pt idx="4232">
                  <c:v>99.159944151411722</c:v>
                </c:pt>
                <c:pt idx="4233">
                  <c:v>99.159944151411722</c:v>
                </c:pt>
                <c:pt idx="4234">
                  <c:v>99.159944151411722</c:v>
                </c:pt>
                <c:pt idx="4235">
                  <c:v>99.159944151411722</c:v>
                </c:pt>
                <c:pt idx="4236">
                  <c:v>99.159944151411722</c:v>
                </c:pt>
                <c:pt idx="4237">
                  <c:v>99.159944151411722</c:v>
                </c:pt>
                <c:pt idx="4238">
                  <c:v>99.159944151411722</c:v>
                </c:pt>
                <c:pt idx="4239">
                  <c:v>99.159944151411722</c:v>
                </c:pt>
                <c:pt idx="4240">
                  <c:v>99.159944151411722</c:v>
                </c:pt>
                <c:pt idx="4241">
                  <c:v>99.159944151411722</c:v>
                </c:pt>
                <c:pt idx="4242">
                  <c:v>99.159944151411722</c:v>
                </c:pt>
                <c:pt idx="4243">
                  <c:v>99.159944151411722</c:v>
                </c:pt>
                <c:pt idx="4244">
                  <c:v>99.159944151411722</c:v>
                </c:pt>
                <c:pt idx="4245">
                  <c:v>99.159944151411722</c:v>
                </c:pt>
                <c:pt idx="4246">
                  <c:v>99.159944151411722</c:v>
                </c:pt>
                <c:pt idx="4247">
                  <c:v>99.159944151411722</c:v>
                </c:pt>
                <c:pt idx="4248">
                  <c:v>99.159944151411722</c:v>
                </c:pt>
                <c:pt idx="4249">
                  <c:v>99.159944151411722</c:v>
                </c:pt>
                <c:pt idx="4250">
                  <c:v>99.159944151411722</c:v>
                </c:pt>
                <c:pt idx="4251">
                  <c:v>99.159944151411722</c:v>
                </c:pt>
                <c:pt idx="4252">
                  <c:v>99.159944151411722</c:v>
                </c:pt>
                <c:pt idx="4253">
                  <c:v>99.159944151411722</c:v>
                </c:pt>
                <c:pt idx="4254">
                  <c:v>99.159944151411722</c:v>
                </c:pt>
                <c:pt idx="4255">
                  <c:v>99.159944151411722</c:v>
                </c:pt>
                <c:pt idx="4256">
                  <c:v>99.159944151411722</c:v>
                </c:pt>
                <c:pt idx="4257">
                  <c:v>99.159944151411722</c:v>
                </c:pt>
                <c:pt idx="4258">
                  <c:v>99.159944151411722</c:v>
                </c:pt>
                <c:pt idx="4259">
                  <c:v>99.159944151411722</c:v>
                </c:pt>
                <c:pt idx="4260">
                  <c:v>99.159944151411722</c:v>
                </c:pt>
                <c:pt idx="4261">
                  <c:v>99.159944151411722</c:v>
                </c:pt>
                <c:pt idx="4262">
                  <c:v>99.159944151411722</c:v>
                </c:pt>
                <c:pt idx="4263">
                  <c:v>99.159944151411722</c:v>
                </c:pt>
                <c:pt idx="4264">
                  <c:v>99.159944151411722</c:v>
                </c:pt>
                <c:pt idx="4265">
                  <c:v>99.159944151411722</c:v>
                </c:pt>
                <c:pt idx="4266">
                  <c:v>99.159944151411722</c:v>
                </c:pt>
                <c:pt idx="4267">
                  <c:v>99.159944151411722</c:v>
                </c:pt>
                <c:pt idx="4268">
                  <c:v>99.159944151411722</c:v>
                </c:pt>
                <c:pt idx="4269">
                  <c:v>99.159944151411722</c:v>
                </c:pt>
                <c:pt idx="4270">
                  <c:v>99.159944151411722</c:v>
                </c:pt>
                <c:pt idx="4271">
                  <c:v>99.159944151411722</c:v>
                </c:pt>
                <c:pt idx="4272">
                  <c:v>99.159944151411722</c:v>
                </c:pt>
                <c:pt idx="4273">
                  <c:v>99.159944151411722</c:v>
                </c:pt>
                <c:pt idx="4274">
                  <c:v>99.159944151411722</c:v>
                </c:pt>
                <c:pt idx="4275">
                  <c:v>99.159944151411722</c:v>
                </c:pt>
                <c:pt idx="4276">
                  <c:v>99.159944151411722</c:v>
                </c:pt>
                <c:pt idx="4277">
                  <c:v>99.159944151411722</c:v>
                </c:pt>
                <c:pt idx="4278">
                  <c:v>99.159944151411722</c:v>
                </c:pt>
                <c:pt idx="4279">
                  <c:v>99.159944151411722</c:v>
                </c:pt>
                <c:pt idx="4280">
                  <c:v>99.159944151411722</c:v>
                </c:pt>
                <c:pt idx="4281">
                  <c:v>99.159944151411722</c:v>
                </c:pt>
                <c:pt idx="4282">
                  <c:v>99.159944151411722</c:v>
                </c:pt>
                <c:pt idx="4283">
                  <c:v>99.159944151411722</c:v>
                </c:pt>
                <c:pt idx="4284">
                  <c:v>99.159944151411722</c:v>
                </c:pt>
                <c:pt idx="4285">
                  <c:v>99.159944151411722</c:v>
                </c:pt>
                <c:pt idx="4286">
                  <c:v>99.159944151411722</c:v>
                </c:pt>
                <c:pt idx="4287">
                  <c:v>99.159944151411722</c:v>
                </c:pt>
                <c:pt idx="4288">
                  <c:v>99.159944151411722</c:v>
                </c:pt>
                <c:pt idx="4289">
                  <c:v>99.159944151411722</c:v>
                </c:pt>
                <c:pt idx="4290">
                  <c:v>99.159944151411722</c:v>
                </c:pt>
                <c:pt idx="4291">
                  <c:v>99.159944151411722</c:v>
                </c:pt>
                <c:pt idx="4292">
                  <c:v>99.159944151411722</c:v>
                </c:pt>
                <c:pt idx="4293">
                  <c:v>99.159944151411722</c:v>
                </c:pt>
                <c:pt idx="4294">
                  <c:v>99.159944151411722</c:v>
                </c:pt>
                <c:pt idx="4295">
                  <c:v>99.159944151411722</c:v>
                </c:pt>
                <c:pt idx="4296">
                  <c:v>99.159944151411722</c:v>
                </c:pt>
                <c:pt idx="4297">
                  <c:v>99.159944151411722</c:v>
                </c:pt>
                <c:pt idx="4298">
                  <c:v>99.159944151411722</c:v>
                </c:pt>
                <c:pt idx="4299">
                  <c:v>99.159944151411722</c:v>
                </c:pt>
                <c:pt idx="4300">
                  <c:v>99.159944151411722</c:v>
                </c:pt>
                <c:pt idx="4301">
                  <c:v>99.159944151411722</c:v>
                </c:pt>
                <c:pt idx="4302">
                  <c:v>99.159944151411722</c:v>
                </c:pt>
                <c:pt idx="4303">
                  <c:v>99.159944151411722</c:v>
                </c:pt>
                <c:pt idx="4304">
                  <c:v>99.159944151411722</c:v>
                </c:pt>
                <c:pt idx="4305">
                  <c:v>99.159944151411722</c:v>
                </c:pt>
                <c:pt idx="4306">
                  <c:v>99.159944151411722</c:v>
                </c:pt>
                <c:pt idx="4307">
                  <c:v>99.159944151411722</c:v>
                </c:pt>
                <c:pt idx="4308">
                  <c:v>99.159944151411722</c:v>
                </c:pt>
                <c:pt idx="4309">
                  <c:v>99.159944151411722</c:v>
                </c:pt>
                <c:pt idx="4310">
                  <c:v>99.159944151411722</c:v>
                </c:pt>
                <c:pt idx="4311">
                  <c:v>99.159944151411722</c:v>
                </c:pt>
                <c:pt idx="4312">
                  <c:v>99.159944151411722</c:v>
                </c:pt>
                <c:pt idx="4313">
                  <c:v>99.159944151411722</c:v>
                </c:pt>
                <c:pt idx="4314">
                  <c:v>99.159944151411722</c:v>
                </c:pt>
                <c:pt idx="4315">
                  <c:v>99.159944151411722</c:v>
                </c:pt>
                <c:pt idx="4316">
                  <c:v>99.159944151411722</c:v>
                </c:pt>
                <c:pt idx="4317">
                  <c:v>99.159944151411722</c:v>
                </c:pt>
                <c:pt idx="4318">
                  <c:v>99.159944151411722</c:v>
                </c:pt>
                <c:pt idx="4319">
                  <c:v>99.159944151411722</c:v>
                </c:pt>
                <c:pt idx="4320">
                  <c:v>99.159944151411722</c:v>
                </c:pt>
                <c:pt idx="4321">
                  <c:v>99.159944151411722</c:v>
                </c:pt>
                <c:pt idx="4322">
                  <c:v>99.159944151411722</c:v>
                </c:pt>
                <c:pt idx="4323">
                  <c:v>99.159944151411722</c:v>
                </c:pt>
                <c:pt idx="4324">
                  <c:v>99.159944151411722</c:v>
                </c:pt>
                <c:pt idx="4325">
                  <c:v>99.159944151411722</c:v>
                </c:pt>
                <c:pt idx="4326">
                  <c:v>99.159944151411722</c:v>
                </c:pt>
                <c:pt idx="4327">
                  <c:v>99.159944151411722</c:v>
                </c:pt>
                <c:pt idx="4328">
                  <c:v>99.159944151411722</c:v>
                </c:pt>
                <c:pt idx="4329">
                  <c:v>99.159944151411722</c:v>
                </c:pt>
                <c:pt idx="4330">
                  <c:v>99.159944151411722</c:v>
                </c:pt>
                <c:pt idx="4331">
                  <c:v>99.159944151411722</c:v>
                </c:pt>
                <c:pt idx="4332">
                  <c:v>99.159944151411722</c:v>
                </c:pt>
                <c:pt idx="4333">
                  <c:v>99.159944151411722</c:v>
                </c:pt>
                <c:pt idx="4334">
                  <c:v>99.159944151411722</c:v>
                </c:pt>
                <c:pt idx="4335">
                  <c:v>99.159944151411722</c:v>
                </c:pt>
                <c:pt idx="4336">
                  <c:v>99.159944151411722</c:v>
                </c:pt>
                <c:pt idx="4337">
                  <c:v>99.159944151411722</c:v>
                </c:pt>
                <c:pt idx="4338">
                  <c:v>99.159944151411722</c:v>
                </c:pt>
                <c:pt idx="4339">
                  <c:v>99.159944151411722</c:v>
                </c:pt>
                <c:pt idx="4340">
                  <c:v>99.159944151411722</c:v>
                </c:pt>
                <c:pt idx="4341">
                  <c:v>99.159944151411722</c:v>
                </c:pt>
                <c:pt idx="4342">
                  <c:v>99.159944151411722</c:v>
                </c:pt>
                <c:pt idx="4343">
                  <c:v>99.159944151411722</c:v>
                </c:pt>
                <c:pt idx="4344">
                  <c:v>99.159944151411722</c:v>
                </c:pt>
                <c:pt idx="4345">
                  <c:v>99.159944151411722</c:v>
                </c:pt>
                <c:pt idx="4346">
                  <c:v>99.159944151411722</c:v>
                </c:pt>
                <c:pt idx="4347">
                  <c:v>99.159944151411722</c:v>
                </c:pt>
                <c:pt idx="4348">
                  <c:v>99.159944151411722</c:v>
                </c:pt>
                <c:pt idx="4349">
                  <c:v>99.159944151411722</c:v>
                </c:pt>
                <c:pt idx="4350">
                  <c:v>99.159944151411722</c:v>
                </c:pt>
                <c:pt idx="4351">
                  <c:v>99.159944151411722</c:v>
                </c:pt>
                <c:pt idx="4352">
                  <c:v>99.159944151411722</c:v>
                </c:pt>
                <c:pt idx="4353">
                  <c:v>99.159944151411722</c:v>
                </c:pt>
                <c:pt idx="4354">
                  <c:v>99.159944151411722</c:v>
                </c:pt>
                <c:pt idx="4355">
                  <c:v>99.159944151411722</c:v>
                </c:pt>
                <c:pt idx="4356">
                  <c:v>99.159944151411722</c:v>
                </c:pt>
                <c:pt idx="4357">
                  <c:v>99.159944151411722</c:v>
                </c:pt>
                <c:pt idx="4358">
                  <c:v>99.159944151411722</c:v>
                </c:pt>
                <c:pt idx="4359">
                  <c:v>99.159944151411722</c:v>
                </c:pt>
                <c:pt idx="4360">
                  <c:v>99.159944151411722</c:v>
                </c:pt>
                <c:pt idx="4361">
                  <c:v>99.159944151411722</c:v>
                </c:pt>
                <c:pt idx="4362">
                  <c:v>99.159944151411722</c:v>
                </c:pt>
                <c:pt idx="4363">
                  <c:v>99.159944151411722</c:v>
                </c:pt>
                <c:pt idx="4364">
                  <c:v>99.159944151411722</c:v>
                </c:pt>
                <c:pt idx="4365">
                  <c:v>99.159944151411722</c:v>
                </c:pt>
                <c:pt idx="4366">
                  <c:v>99.159944151411722</c:v>
                </c:pt>
                <c:pt idx="4367">
                  <c:v>99.159944151411722</c:v>
                </c:pt>
                <c:pt idx="4368">
                  <c:v>99.159944151411722</c:v>
                </c:pt>
                <c:pt idx="4369">
                  <c:v>99.159944151411722</c:v>
                </c:pt>
                <c:pt idx="4370">
                  <c:v>99.159944151411722</c:v>
                </c:pt>
                <c:pt idx="4371">
                  <c:v>99.159944151411722</c:v>
                </c:pt>
                <c:pt idx="4372">
                  <c:v>99.159944151411722</c:v>
                </c:pt>
                <c:pt idx="4373">
                  <c:v>99.159944151411722</c:v>
                </c:pt>
                <c:pt idx="4374">
                  <c:v>99.159944151411722</c:v>
                </c:pt>
                <c:pt idx="4375">
                  <c:v>99.159944151411722</c:v>
                </c:pt>
                <c:pt idx="4376">
                  <c:v>99.159944151411722</c:v>
                </c:pt>
                <c:pt idx="4377">
                  <c:v>99.159944151411722</c:v>
                </c:pt>
                <c:pt idx="4378">
                  <c:v>99.159944151411722</c:v>
                </c:pt>
                <c:pt idx="4379">
                  <c:v>99.159944151411722</c:v>
                </c:pt>
                <c:pt idx="4380">
                  <c:v>99.159944151411722</c:v>
                </c:pt>
                <c:pt idx="4381">
                  <c:v>99.159944151411722</c:v>
                </c:pt>
                <c:pt idx="4382">
                  <c:v>99.159944151411722</c:v>
                </c:pt>
                <c:pt idx="4383">
                  <c:v>99.159944151411722</c:v>
                </c:pt>
                <c:pt idx="4384">
                  <c:v>99.159944151411722</c:v>
                </c:pt>
                <c:pt idx="4385">
                  <c:v>99.159944151411722</c:v>
                </c:pt>
                <c:pt idx="4386">
                  <c:v>99.159944151411722</c:v>
                </c:pt>
                <c:pt idx="4387">
                  <c:v>99.159944151411722</c:v>
                </c:pt>
                <c:pt idx="4388">
                  <c:v>99.159944151411722</c:v>
                </c:pt>
                <c:pt idx="4389">
                  <c:v>99.159944151411722</c:v>
                </c:pt>
                <c:pt idx="4390">
                  <c:v>99.159944151411722</c:v>
                </c:pt>
                <c:pt idx="4391">
                  <c:v>99.159944151411722</c:v>
                </c:pt>
                <c:pt idx="4392">
                  <c:v>99.159944151411722</c:v>
                </c:pt>
                <c:pt idx="4393">
                  <c:v>99.159944151411722</c:v>
                </c:pt>
                <c:pt idx="4394">
                  <c:v>99.159944151411722</c:v>
                </c:pt>
                <c:pt idx="4395">
                  <c:v>99.159944151411722</c:v>
                </c:pt>
                <c:pt idx="4396">
                  <c:v>99.159944151411722</c:v>
                </c:pt>
                <c:pt idx="4397">
                  <c:v>99.159944151411722</c:v>
                </c:pt>
                <c:pt idx="4398">
                  <c:v>99.159944151411722</c:v>
                </c:pt>
                <c:pt idx="4399">
                  <c:v>99.159944151411722</c:v>
                </c:pt>
                <c:pt idx="4400">
                  <c:v>99.159944151411722</c:v>
                </c:pt>
                <c:pt idx="4401">
                  <c:v>99.159944151411722</c:v>
                </c:pt>
                <c:pt idx="4402">
                  <c:v>99.159944151411722</c:v>
                </c:pt>
                <c:pt idx="4403">
                  <c:v>99.159944151411722</c:v>
                </c:pt>
                <c:pt idx="4404">
                  <c:v>99.159944151411722</c:v>
                </c:pt>
                <c:pt idx="4405">
                  <c:v>99.159944151411722</c:v>
                </c:pt>
                <c:pt idx="4406">
                  <c:v>99.159944151411722</c:v>
                </c:pt>
                <c:pt idx="4407">
                  <c:v>99.159944151411722</c:v>
                </c:pt>
                <c:pt idx="4408">
                  <c:v>99.159944151411722</c:v>
                </c:pt>
                <c:pt idx="4409">
                  <c:v>99.159944151411722</c:v>
                </c:pt>
                <c:pt idx="4410">
                  <c:v>99.159944151411722</c:v>
                </c:pt>
                <c:pt idx="4411">
                  <c:v>99.159944151411722</c:v>
                </c:pt>
                <c:pt idx="4412">
                  <c:v>99.159944151411722</c:v>
                </c:pt>
                <c:pt idx="4413">
                  <c:v>99.159944151411722</c:v>
                </c:pt>
                <c:pt idx="4414">
                  <c:v>99.159944151411722</c:v>
                </c:pt>
                <c:pt idx="4415">
                  <c:v>99.159944151411722</c:v>
                </c:pt>
                <c:pt idx="4416">
                  <c:v>99.159944151411722</c:v>
                </c:pt>
                <c:pt idx="4417">
                  <c:v>99.159944151411722</c:v>
                </c:pt>
                <c:pt idx="4418">
                  <c:v>99.159944151411722</c:v>
                </c:pt>
                <c:pt idx="4419">
                  <c:v>99.159944151411722</c:v>
                </c:pt>
                <c:pt idx="4420">
                  <c:v>99.159944151411722</c:v>
                </c:pt>
                <c:pt idx="4421">
                  <c:v>99.159944151411722</c:v>
                </c:pt>
                <c:pt idx="4422">
                  <c:v>99.159944151411722</c:v>
                </c:pt>
                <c:pt idx="4423">
                  <c:v>99.159944151411722</c:v>
                </c:pt>
                <c:pt idx="4424">
                  <c:v>99.159944151411722</c:v>
                </c:pt>
                <c:pt idx="4425">
                  <c:v>99.159944151411722</c:v>
                </c:pt>
                <c:pt idx="4426">
                  <c:v>99.159944151411722</c:v>
                </c:pt>
                <c:pt idx="4427">
                  <c:v>99.159944151411722</c:v>
                </c:pt>
                <c:pt idx="4428">
                  <c:v>99.159944151411722</c:v>
                </c:pt>
                <c:pt idx="4429">
                  <c:v>99.159944151411722</c:v>
                </c:pt>
                <c:pt idx="4430">
                  <c:v>99.159944151411722</c:v>
                </c:pt>
                <c:pt idx="4431">
                  <c:v>99.159944151411722</c:v>
                </c:pt>
                <c:pt idx="4432">
                  <c:v>99.159944151411722</c:v>
                </c:pt>
                <c:pt idx="4433">
                  <c:v>99.159944151411722</c:v>
                </c:pt>
                <c:pt idx="4434">
                  <c:v>99.159944151411722</c:v>
                </c:pt>
                <c:pt idx="4435">
                  <c:v>99.159944151411722</c:v>
                </c:pt>
                <c:pt idx="4436">
                  <c:v>99.159944151411722</c:v>
                </c:pt>
                <c:pt idx="4437">
                  <c:v>99.159944151411722</c:v>
                </c:pt>
                <c:pt idx="4438">
                  <c:v>99.159944151411722</c:v>
                </c:pt>
                <c:pt idx="4439">
                  <c:v>99.159944151411722</c:v>
                </c:pt>
                <c:pt idx="4440">
                  <c:v>99.159944151411722</c:v>
                </c:pt>
                <c:pt idx="4441">
                  <c:v>99.159944151411722</c:v>
                </c:pt>
                <c:pt idx="4442">
                  <c:v>99.159944151411722</c:v>
                </c:pt>
                <c:pt idx="4443">
                  <c:v>99.159944151411722</c:v>
                </c:pt>
                <c:pt idx="4444">
                  <c:v>99.159944151411722</c:v>
                </c:pt>
                <c:pt idx="4445">
                  <c:v>99.159944151411722</c:v>
                </c:pt>
                <c:pt idx="4446">
                  <c:v>99.159944151411722</c:v>
                </c:pt>
                <c:pt idx="4447">
                  <c:v>99.159944151411722</c:v>
                </c:pt>
                <c:pt idx="4448">
                  <c:v>99.159944151411722</c:v>
                </c:pt>
                <c:pt idx="4449">
                  <c:v>99.159944151411722</c:v>
                </c:pt>
                <c:pt idx="4450">
                  <c:v>99.159944151411722</c:v>
                </c:pt>
                <c:pt idx="4451">
                  <c:v>99.159944151411722</c:v>
                </c:pt>
                <c:pt idx="4452">
                  <c:v>99.159944151411722</c:v>
                </c:pt>
                <c:pt idx="4453">
                  <c:v>99.159944151411722</c:v>
                </c:pt>
                <c:pt idx="4454">
                  <c:v>99.159944151411722</c:v>
                </c:pt>
                <c:pt idx="4455">
                  <c:v>99.159944151411722</c:v>
                </c:pt>
                <c:pt idx="4456">
                  <c:v>99.159944151411722</c:v>
                </c:pt>
                <c:pt idx="4457">
                  <c:v>99.159944151411722</c:v>
                </c:pt>
                <c:pt idx="4458">
                  <c:v>99.159944151411722</c:v>
                </c:pt>
                <c:pt idx="4459">
                  <c:v>99.159944151411722</c:v>
                </c:pt>
                <c:pt idx="4460">
                  <c:v>99.159944151411722</c:v>
                </c:pt>
                <c:pt idx="4461">
                  <c:v>99.159944151411722</c:v>
                </c:pt>
                <c:pt idx="4462">
                  <c:v>99.159944151411722</c:v>
                </c:pt>
                <c:pt idx="4463">
                  <c:v>99.159944151411722</c:v>
                </c:pt>
                <c:pt idx="4464">
                  <c:v>99.159944151411722</c:v>
                </c:pt>
                <c:pt idx="4465">
                  <c:v>99.159944151411722</c:v>
                </c:pt>
                <c:pt idx="4466">
                  <c:v>99.159944151411722</c:v>
                </c:pt>
                <c:pt idx="4467">
                  <c:v>99.159944151411722</c:v>
                </c:pt>
                <c:pt idx="4468">
                  <c:v>99.159944151411722</c:v>
                </c:pt>
                <c:pt idx="4469">
                  <c:v>99.159944151411722</c:v>
                </c:pt>
                <c:pt idx="4470">
                  <c:v>99.159944151411722</c:v>
                </c:pt>
                <c:pt idx="4471">
                  <c:v>99.159944151411722</c:v>
                </c:pt>
                <c:pt idx="4472">
                  <c:v>99.159944151411722</c:v>
                </c:pt>
                <c:pt idx="4473">
                  <c:v>99.159944151411722</c:v>
                </c:pt>
                <c:pt idx="4474">
                  <c:v>99.159944151411722</c:v>
                </c:pt>
                <c:pt idx="4475">
                  <c:v>99.159944151411722</c:v>
                </c:pt>
                <c:pt idx="4476">
                  <c:v>99.159944151411722</c:v>
                </c:pt>
                <c:pt idx="4477">
                  <c:v>99.159944151411722</c:v>
                </c:pt>
                <c:pt idx="4478">
                  <c:v>99.159944151411722</c:v>
                </c:pt>
                <c:pt idx="4479">
                  <c:v>99.159944151411722</c:v>
                </c:pt>
                <c:pt idx="4480">
                  <c:v>99.159944151411722</c:v>
                </c:pt>
                <c:pt idx="4481">
                  <c:v>99.159944151411722</c:v>
                </c:pt>
                <c:pt idx="4482">
                  <c:v>99.159944151411722</c:v>
                </c:pt>
                <c:pt idx="4483">
                  <c:v>99.159944151411722</c:v>
                </c:pt>
                <c:pt idx="4484">
                  <c:v>99.159944151411722</c:v>
                </c:pt>
                <c:pt idx="4485">
                  <c:v>99.159944151411722</c:v>
                </c:pt>
                <c:pt idx="4486">
                  <c:v>99.159944151411722</c:v>
                </c:pt>
                <c:pt idx="4487">
                  <c:v>99.159944151411722</c:v>
                </c:pt>
                <c:pt idx="4488">
                  <c:v>99.159944151411722</c:v>
                </c:pt>
                <c:pt idx="4489">
                  <c:v>99.159944151411722</c:v>
                </c:pt>
                <c:pt idx="4490">
                  <c:v>99.159944151411722</c:v>
                </c:pt>
                <c:pt idx="4491">
                  <c:v>99.159944151411722</c:v>
                </c:pt>
                <c:pt idx="4492">
                  <c:v>99.159944151411722</c:v>
                </c:pt>
                <c:pt idx="4493">
                  <c:v>99.159944151411722</c:v>
                </c:pt>
                <c:pt idx="4494">
                  <c:v>99.159944151411722</c:v>
                </c:pt>
                <c:pt idx="4495">
                  <c:v>99.159944151411722</c:v>
                </c:pt>
                <c:pt idx="4496">
                  <c:v>99.159944151411722</c:v>
                </c:pt>
                <c:pt idx="4497">
                  <c:v>99.159944151411722</c:v>
                </c:pt>
                <c:pt idx="4498">
                  <c:v>99.159944151411722</c:v>
                </c:pt>
                <c:pt idx="4499">
                  <c:v>99.159944151411722</c:v>
                </c:pt>
                <c:pt idx="4500">
                  <c:v>99.159944151411722</c:v>
                </c:pt>
                <c:pt idx="4501">
                  <c:v>99.159944151411722</c:v>
                </c:pt>
                <c:pt idx="4502">
                  <c:v>99.159944151411722</c:v>
                </c:pt>
                <c:pt idx="4503">
                  <c:v>99.159944151411722</c:v>
                </c:pt>
                <c:pt idx="4504">
                  <c:v>99.159944151411722</c:v>
                </c:pt>
                <c:pt idx="4505">
                  <c:v>99.159944151411722</c:v>
                </c:pt>
                <c:pt idx="4506">
                  <c:v>99.159944151411722</c:v>
                </c:pt>
                <c:pt idx="4507">
                  <c:v>99.159944151411722</c:v>
                </c:pt>
                <c:pt idx="4508">
                  <c:v>99.159944151411722</c:v>
                </c:pt>
                <c:pt idx="4509">
                  <c:v>99.159944151411722</c:v>
                </c:pt>
                <c:pt idx="4510">
                  <c:v>99.159944151411722</c:v>
                </c:pt>
                <c:pt idx="4511">
                  <c:v>99.159944151411722</c:v>
                </c:pt>
                <c:pt idx="4512">
                  <c:v>99.159944151411722</c:v>
                </c:pt>
                <c:pt idx="4513">
                  <c:v>99.159944151411722</c:v>
                </c:pt>
                <c:pt idx="4514">
                  <c:v>99.159944151411722</c:v>
                </c:pt>
                <c:pt idx="4515">
                  <c:v>99.159944151411722</c:v>
                </c:pt>
                <c:pt idx="4516">
                  <c:v>99.159944151411722</c:v>
                </c:pt>
                <c:pt idx="4517">
                  <c:v>99.159944151411722</c:v>
                </c:pt>
                <c:pt idx="4518">
                  <c:v>99.159944151411722</c:v>
                </c:pt>
                <c:pt idx="4519">
                  <c:v>99.159944151411722</c:v>
                </c:pt>
                <c:pt idx="4520">
                  <c:v>99.159944151411722</c:v>
                </c:pt>
                <c:pt idx="4521">
                  <c:v>99.159944151411722</c:v>
                </c:pt>
                <c:pt idx="4522">
                  <c:v>99.159944151411722</c:v>
                </c:pt>
                <c:pt idx="4523">
                  <c:v>99.159944151411722</c:v>
                </c:pt>
                <c:pt idx="4524">
                  <c:v>99.159944151411722</c:v>
                </c:pt>
                <c:pt idx="4525">
                  <c:v>99.159944151411722</c:v>
                </c:pt>
                <c:pt idx="4526">
                  <c:v>99.159944151411722</c:v>
                </c:pt>
                <c:pt idx="4527">
                  <c:v>99.159944151411722</c:v>
                </c:pt>
                <c:pt idx="4528">
                  <c:v>99.159944151411722</c:v>
                </c:pt>
                <c:pt idx="4529">
                  <c:v>99.159944151411722</c:v>
                </c:pt>
                <c:pt idx="4530">
                  <c:v>99.159944151411722</c:v>
                </c:pt>
                <c:pt idx="4531">
                  <c:v>99.159944151411722</c:v>
                </c:pt>
                <c:pt idx="4532">
                  <c:v>99.159944151411722</c:v>
                </c:pt>
                <c:pt idx="4533">
                  <c:v>99.159944151411722</c:v>
                </c:pt>
                <c:pt idx="4534">
                  <c:v>99.159944151411722</c:v>
                </c:pt>
                <c:pt idx="4535">
                  <c:v>99.159944151411722</c:v>
                </c:pt>
                <c:pt idx="4536">
                  <c:v>99.159944151411722</c:v>
                </c:pt>
                <c:pt idx="4537">
                  <c:v>99.159944151411722</c:v>
                </c:pt>
                <c:pt idx="4538">
                  <c:v>99.159944151411722</c:v>
                </c:pt>
                <c:pt idx="4539">
                  <c:v>99.159944151411722</c:v>
                </c:pt>
                <c:pt idx="4540">
                  <c:v>99.159944151411722</c:v>
                </c:pt>
                <c:pt idx="4541">
                  <c:v>99.159944151411722</c:v>
                </c:pt>
                <c:pt idx="4542">
                  <c:v>99.159944151411722</c:v>
                </c:pt>
                <c:pt idx="4543">
                  <c:v>99.159944151411722</c:v>
                </c:pt>
                <c:pt idx="4544">
                  <c:v>99.159944151411722</c:v>
                </c:pt>
                <c:pt idx="4545">
                  <c:v>99.159944151411722</c:v>
                </c:pt>
                <c:pt idx="4546">
                  <c:v>99.159944151411722</c:v>
                </c:pt>
                <c:pt idx="4547">
                  <c:v>99.159944151411722</c:v>
                </c:pt>
                <c:pt idx="4548">
                  <c:v>99.159944151411722</c:v>
                </c:pt>
                <c:pt idx="4549">
                  <c:v>99.159944151411722</c:v>
                </c:pt>
                <c:pt idx="4550">
                  <c:v>99.159944151411722</c:v>
                </c:pt>
                <c:pt idx="4551">
                  <c:v>99.159944151411722</c:v>
                </c:pt>
                <c:pt idx="4552">
                  <c:v>99.159944151411722</c:v>
                </c:pt>
                <c:pt idx="4553">
                  <c:v>99.159944151411722</c:v>
                </c:pt>
                <c:pt idx="4554">
                  <c:v>99.159944151411722</c:v>
                </c:pt>
                <c:pt idx="4555">
                  <c:v>99.159944151411722</c:v>
                </c:pt>
                <c:pt idx="4556">
                  <c:v>99.159944151411722</c:v>
                </c:pt>
                <c:pt idx="4557">
                  <c:v>99.159944151411722</c:v>
                </c:pt>
                <c:pt idx="4558">
                  <c:v>99.159944151411722</c:v>
                </c:pt>
                <c:pt idx="4559">
                  <c:v>99.159944151411722</c:v>
                </c:pt>
                <c:pt idx="4560">
                  <c:v>99.159944151411722</c:v>
                </c:pt>
                <c:pt idx="4561">
                  <c:v>99.159944151411722</c:v>
                </c:pt>
                <c:pt idx="4562">
                  <c:v>99.159944151411722</c:v>
                </c:pt>
                <c:pt idx="4563">
                  <c:v>99.159944151411722</c:v>
                </c:pt>
                <c:pt idx="4564">
                  <c:v>99.159944151411722</c:v>
                </c:pt>
                <c:pt idx="4565">
                  <c:v>99.159944151411722</c:v>
                </c:pt>
                <c:pt idx="4566">
                  <c:v>99.159944151411722</c:v>
                </c:pt>
                <c:pt idx="4567">
                  <c:v>99.159944151411722</c:v>
                </c:pt>
                <c:pt idx="4568">
                  <c:v>99.159944151411722</c:v>
                </c:pt>
                <c:pt idx="4569">
                  <c:v>99.159944151411722</c:v>
                </c:pt>
                <c:pt idx="4570">
                  <c:v>99.159944151411722</c:v>
                </c:pt>
                <c:pt idx="4571">
                  <c:v>99.159944151411722</c:v>
                </c:pt>
                <c:pt idx="4572">
                  <c:v>99.159944151411722</c:v>
                </c:pt>
                <c:pt idx="4573">
                  <c:v>99.159944151411722</c:v>
                </c:pt>
                <c:pt idx="4574">
                  <c:v>99.159944151411722</c:v>
                </c:pt>
                <c:pt idx="4575">
                  <c:v>99.159944151411722</c:v>
                </c:pt>
                <c:pt idx="4576">
                  <c:v>99.159944151411722</c:v>
                </c:pt>
                <c:pt idx="4577">
                  <c:v>99.159944151411722</c:v>
                </c:pt>
                <c:pt idx="4578">
                  <c:v>99.159944151411722</c:v>
                </c:pt>
                <c:pt idx="4579">
                  <c:v>99.159944151411722</c:v>
                </c:pt>
                <c:pt idx="4580">
                  <c:v>99.159944151411722</c:v>
                </c:pt>
                <c:pt idx="4581">
                  <c:v>99.159944151411722</c:v>
                </c:pt>
                <c:pt idx="4582">
                  <c:v>99.159944151411722</c:v>
                </c:pt>
                <c:pt idx="4583">
                  <c:v>99.159944151411722</c:v>
                </c:pt>
                <c:pt idx="4584">
                  <c:v>99.159944151411722</c:v>
                </c:pt>
                <c:pt idx="4585">
                  <c:v>99.159944151411722</c:v>
                </c:pt>
                <c:pt idx="4586">
                  <c:v>99.159944151411722</c:v>
                </c:pt>
                <c:pt idx="4587">
                  <c:v>99.159944151411722</c:v>
                </c:pt>
                <c:pt idx="4588">
                  <c:v>99.159944151411722</c:v>
                </c:pt>
                <c:pt idx="4589">
                  <c:v>99.159944151411722</c:v>
                </c:pt>
                <c:pt idx="4590">
                  <c:v>99.159944151411722</c:v>
                </c:pt>
                <c:pt idx="4591">
                  <c:v>99.159944151411722</c:v>
                </c:pt>
                <c:pt idx="4592">
                  <c:v>99.159944151411722</c:v>
                </c:pt>
                <c:pt idx="4593">
                  <c:v>99.159944151411722</c:v>
                </c:pt>
                <c:pt idx="4594">
                  <c:v>99.159944151411722</c:v>
                </c:pt>
                <c:pt idx="4595">
                  <c:v>99.159944151411722</c:v>
                </c:pt>
                <c:pt idx="4596">
                  <c:v>99.159944151411722</c:v>
                </c:pt>
                <c:pt idx="4597">
                  <c:v>99.159944151411722</c:v>
                </c:pt>
                <c:pt idx="4598">
                  <c:v>99.159944151411722</c:v>
                </c:pt>
                <c:pt idx="4599">
                  <c:v>99.159944151411722</c:v>
                </c:pt>
                <c:pt idx="4600">
                  <c:v>99.159944151411722</c:v>
                </c:pt>
                <c:pt idx="4601">
                  <c:v>99.159944151411722</c:v>
                </c:pt>
                <c:pt idx="4602">
                  <c:v>99.159944151411722</c:v>
                </c:pt>
                <c:pt idx="4603">
                  <c:v>99.159944151411722</c:v>
                </c:pt>
                <c:pt idx="4604">
                  <c:v>99.159944151411722</c:v>
                </c:pt>
                <c:pt idx="4605">
                  <c:v>99.159944151411722</c:v>
                </c:pt>
                <c:pt idx="4606">
                  <c:v>99.159944151411722</c:v>
                </c:pt>
                <c:pt idx="4607">
                  <c:v>99.159944151411722</c:v>
                </c:pt>
                <c:pt idx="4608">
                  <c:v>99.159944151411722</c:v>
                </c:pt>
                <c:pt idx="4609">
                  <c:v>99.159944151411722</c:v>
                </c:pt>
                <c:pt idx="4610">
                  <c:v>99.159944151411722</c:v>
                </c:pt>
                <c:pt idx="4611">
                  <c:v>99.159944151411722</c:v>
                </c:pt>
                <c:pt idx="4612">
                  <c:v>99.159944151411722</c:v>
                </c:pt>
                <c:pt idx="4613">
                  <c:v>99.159944151411722</c:v>
                </c:pt>
                <c:pt idx="4614">
                  <c:v>99.159944151411722</c:v>
                </c:pt>
                <c:pt idx="4615">
                  <c:v>99.159944151411722</c:v>
                </c:pt>
                <c:pt idx="4616">
                  <c:v>99.159944151411722</c:v>
                </c:pt>
                <c:pt idx="4617">
                  <c:v>99.159944151411722</c:v>
                </c:pt>
                <c:pt idx="4618">
                  <c:v>99.159944151411722</c:v>
                </c:pt>
                <c:pt idx="4619">
                  <c:v>99.159944151411722</c:v>
                </c:pt>
                <c:pt idx="4620">
                  <c:v>99.159944151411722</c:v>
                </c:pt>
                <c:pt idx="4621">
                  <c:v>99.159944151411722</c:v>
                </c:pt>
                <c:pt idx="4622">
                  <c:v>99.159944151411722</c:v>
                </c:pt>
                <c:pt idx="4623">
                  <c:v>99.159944151411722</c:v>
                </c:pt>
                <c:pt idx="4624">
                  <c:v>99.159944151411722</c:v>
                </c:pt>
                <c:pt idx="4625">
                  <c:v>99.159944151411722</c:v>
                </c:pt>
                <c:pt idx="4626">
                  <c:v>99.159944151411722</c:v>
                </c:pt>
                <c:pt idx="4627">
                  <c:v>99.159944151411722</c:v>
                </c:pt>
                <c:pt idx="4628">
                  <c:v>99.159944151411722</c:v>
                </c:pt>
                <c:pt idx="4629">
                  <c:v>99.159944151411722</c:v>
                </c:pt>
                <c:pt idx="4630">
                  <c:v>99.159944151411722</c:v>
                </c:pt>
                <c:pt idx="4631">
                  <c:v>99.159944151411722</c:v>
                </c:pt>
                <c:pt idx="4632">
                  <c:v>99.159944151411722</c:v>
                </c:pt>
                <c:pt idx="4633">
                  <c:v>99.159944151411722</c:v>
                </c:pt>
                <c:pt idx="4634">
                  <c:v>99.159944151411722</c:v>
                </c:pt>
                <c:pt idx="4635">
                  <c:v>99.159944151411722</c:v>
                </c:pt>
                <c:pt idx="4636">
                  <c:v>99.159944151411722</c:v>
                </c:pt>
                <c:pt idx="4637">
                  <c:v>99.159944151411722</c:v>
                </c:pt>
                <c:pt idx="4638">
                  <c:v>99.159944151411722</c:v>
                </c:pt>
                <c:pt idx="4639">
                  <c:v>99.159944151411722</c:v>
                </c:pt>
                <c:pt idx="4640">
                  <c:v>99.159944151411722</c:v>
                </c:pt>
                <c:pt idx="4641">
                  <c:v>99.159944151411722</c:v>
                </c:pt>
                <c:pt idx="4642">
                  <c:v>99.159944151411722</c:v>
                </c:pt>
                <c:pt idx="4643">
                  <c:v>99.159944151411722</c:v>
                </c:pt>
                <c:pt idx="4644">
                  <c:v>99.159944151411722</c:v>
                </c:pt>
                <c:pt idx="4645">
                  <c:v>99.159944151411722</c:v>
                </c:pt>
                <c:pt idx="4646">
                  <c:v>99.159944151411722</c:v>
                </c:pt>
                <c:pt idx="4647">
                  <c:v>99.159944151411722</c:v>
                </c:pt>
                <c:pt idx="4648">
                  <c:v>99.159944151411722</c:v>
                </c:pt>
                <c:pt idx="4649">
                  <c:v>99.159944151411722</c:v>
                </c:pt>
                <c:pt idx="4650">
                  <c:v>99.159944151411722</c:v>
                </c:pt>
                <c:pt idx="4651">
                  <c:v>99.159944151411722</c:v>
                </c:pt>
                <c:pt idx="4652">
                  <c:v>99.159944151411722</c:v>
                </c:pt>
                <c:pt idx="4653">
                  <c:v>99.159944151411722</c:v>
                </c:pt>
                <c:pt idx="4654">
                  <c:v>99.159944151411722</c:v>
                </c:pt>
                <c:pt idx="4655">
                  <c:v>99.159944151411722</c:v>
                </c:pt>
                <c:pt idx="4656">
                  <c:v>99.159944151411722</c:v>
                </c:pt>
                <c:pt idx="4657">
                  <c:v>99.159944151411722</c:v>
                </c:pt>
                <c:pt idx="4658">
                  <c:v>99.159944151411722</c:v>
                </c:pt>
                <c:pt idx="4659">
                  <c:v>99.159944151411722</c:v>
                </c:pt>
                <c:pt idx="4660">
                  <c:v>99.159944151411722</c:v>
                </c:pt>
                <c:pt idx="4661">
                  <c:v>99.159944151411722</c:v>
                </c:pt>
                <c:pt idx="4662">
                  <c:v>99.159944151411722</c:v>
                </c:pt>
                <c:pt idx="4663">
                  <c:v>99.159944151411722</c:v>
                </c:pt>
                <c:pt idx="4664">
                  <c:v>99.159944151411722</c:v>
                </c:pt>
                <c:pt idx="4665">
                  <c:v>99.159944151411722</c:v>
                </c:pt>
                <c:pt idx="4666">
                  <c:v>99.159944151411722</c:v>
                </c:pt>
                <c:pt idx="4667">
                  <c:v>99.159944151411722</c:v>
                </c:pt>
                <c:pt idx="4668">
                  <c:v>99.159944151411722</c:v>
                </c:pt>
                <c:pt idx="4669">
                  <c:v>99.159944151411722</c:v>
                </c:pt>
                <c:pt idx="4670">
                  <c:v>99.159944151411722</c:v>
                </c:pt>
                <c:pt idx="4671">
                  <c:v>99.159944151411722</c:v>
                </c:pt>
                <c:pt idx="4672">
                  <c:v>99.159944151411722</c:v>
                </c:pt>
                <c:pt idx="4673">
                  <c:v>99.159944151411722</c:v>
                </c:pt>
                <c:pt idx="4674">
                  <c:v>99.159944151411722</c:v>
                </c:pt>
                <c:pt idx="4675">
                  <c:v>99.159944151411722</c:v>
                </c:pt>
                <c:pt idx="4676">
                  <c:v>99.159944151411722</c:v>
                </c:pt>
                <c:pt idx="4677">
                  <c:v>99.159944151411722</c:v>
                </c:pt>
                <c:pt idx="4678">
                  <c:v>99.159944151411722</c:v>
                </c:pt>
                <c:pt idx="4679">
                  <c:v>99.159944151411722</c:v>
                </c:pt>
                <c:pt idx="4680">
                  <c:v>99.159944151411722</c:v>
                </c:pt>
                <c:pt idx="4681">
                  <c:v>99.159944151411722</c:v>
                </c:pt>
                <c:pt idx="4682">
                  <c:v>99.159944151411722</c:v>
                </c:pt>
                <c:pt idx="4683">
                  <c:v>99.159944151411722</c:v>
                </c:pt>
                <c:pt idx="4684">
                  <c:v>99.159944151411722</c:v>
                </c:pt>
                <c:pt idx="4685">
                  <c:v>99.159944151411722</c:v>
                </c:pt>
                <c:pt idx="4686">
                  <c:v>99.159944151411722</c:v>
                </c:pt>
                <c:pt idx="4687">
                  <c:v>99.159944151411722</c:v>
                </c:pt>
                <c:pt idx="4688">
                  <c:v>99.159944151411722</c:v>
                </c:pt>
                <c:pt idx="4689">
                  <c:v>99.159944151411722</c:v>
                </c:pt>
                <c:pt idx="4690">
                  <c:v>99.159944151411722</c:v>
                </c:pt>
                <c:pt idx="4691">
                  <c:v>99.159944151411722</c:v>
                </c:pt>
                <c:pt idx="4692">
                  <c:v>99.159944151411722</c:v>
                </c:pt>
                <c:pt idx="4693">
                  <c:v>99.159944151411722</c:v>
                </c:pt>
                <c:pt idx="4694">
                  <c:v>99.159944151411722</c:v>
                </c:pt>
                <c:pt idx="4695">
                  <c:v>99.159944151411722</c:v>
                </c:pt>
                <c:pt idx="4696">
                  <c:v>99.159944151411722</c:v>
                </c:pt>
                <c:pt idx="4697">
                  <c:v>99.159944151411722</c:v>
                </c:pt>
                <c:pt idx="4698">
                  <c:v>99.159944151411722</c:v>
                </c:pt>
                <c:pt idx="4699">
                  <c:v>99.159944151411722</c:v>
                </c:pt>
                <c:pt idx="4700">
                  <c:v>99.159944151411722</c:v>
                </c:pt>
                <c:pt idx="4701">
                  <c:v>99.159944151411722</c:v>
                </c:pt>
                <c:pt idx="4702">
                  <c:v>99.159944151411722</c:v>
                </c:pt>
                <c:pt idx="4703">
                  <c:v>99.159944151411722</c:v>
                </c:pt>
                <c:pt idx="4704">
                  <c:v>99.159944151411722</c:v>
                </c:pt>
                <c:pt idx="4705">
                  <c:v>99.159944151411722</c:v>
                </c:pt>
                <c:pt idx="4706">
                  <c:v>99.159944151411722</c:v>
                </c:pt>
                <c:pt idx="4707">
                  <c:v>99.159944151411722</c:v>
                </c:pt>
                <c:pt idx="4708">
                  <c:v>99.159944151411722</c:v>
                </c:pt>
                <c:pt idx="4709">
                  <c:v>99.159944151411722</c:v>
                </c:pt>
                <c:pt idx="4710">
                  <c:v>99.159944151411722</c:v>
                </c:pt>
                <c:pt idx="4711">
                  <c:v>99.159944151411722</c:v>
                </c:pt>
                <c:pt idx="4712">
                  <c:v>99.159944151411722</c:v>
                </c:pt>
                <c:pt idx="4713">
                  <c:v>99.159944151411722</c:v>
                </c:pt>
                <c:pt idx="4714">
                  <c:v>99.159944151411722</c:v>
                </c:pt>
                <c:pt idx="4715">
                  <c:v>99.159944151411722</c:v>
                </c:pt>
                <c:pt idx="4716">
                  <c:v>99.159944151411722</c:v>
                </c:pt>
                <c:pt idx="4717">
                  <c:v>99.159944151411722</c:v>
                </c:pt>
                <c:pt idx="4718">
                  <c:v>99.159944151411722</c:v>
                </c:pt>
                <c:pt idx="4719">
                  <c:v>99.159944151411722</c:v>
                </c:pt>
                <c:pt idx="4720">
                  <c:v>99.159944151411722</c:v>
                </c:pt>
                <c:pt idx="4721">
                  <c:v>99.159944151411722</c:v>
                </c:pt>
                <c:pt idx="4722">
                  <c:v>99.159944151411722</c:v>
                </c:pt>
                <c:pt idx="4723">
                  <c:v>99.159944151411722</c:v>
                </c:pt>
                <c:pt idx="4724">
                  <c:v>99.159944151411722</c:v>
                </c:pt>
                <c:pt idx="4725">
                  <c:v>99.159944151411722</c:v>
                </c:pt>
                <c:pt idx="4726">
                  <c:v>99.159944151411722</c:v>
                </c:pt>
                <c:pt idx="4727">
                  <c:v>99.159944151411722</c:v>
                </c:pt>
                <c:pt idx="4728">
                  <c:v>99.159944151411722</c:v>
                </c:pt>
                <c:pt idx="4729">
                  <c:v>99.159944151411722</c:v>
                </c:pt>
                <c:pt idx="4730">
                  <c:v>99.159944151411722</c:v>
                </c:pt>
                <c:pt idx="4731">
                  <c:v>99.159944151411722</c:v>
                </c:pt>
                <c:pt idx="4732">
                  <c:v>99.159944151411722</c:v>
                </c:pt>
                <c:pt idx="4733">
                  <c:v>99.159944151411722</c:v>
                </c:pt>
                <c:pt idx="4734">
                  <c:v>99.159944151411722</c:v>
                </c:pt>
                <c:pt idx="4735">
                  <c:v>99.159944151411722</c:v>
                </c:pt>
                <c:pt idx="4736">
                  <c:v>99.159944151411722</c:v>
                </c:pt>
                <c:pt idx="4737">
                  <c:v>99.159944151411722</c:v>
                </c:pt>
                <c:pt idx="4738">
                  <c:v>99.159944151411722</c:v>
                </c:pt>
                <c:pt idx="4739">
                  <c:v>99.159944151411722</c:v>
                </c:pt>
                <c:pt idx="4740">
                  <c:v>99.159944151411722</c:v>
                </c:pt>
                <c:pt idx="4741">
                  <c:v>99.159944151411722</c:v>
                </c:pt>
                <c:pt idx="4742">
                  <c:v>99.159944151411722</c:v>
                </c:pt>
                <c:pt idx="4743">
                  <c:v>99.159944151411722</c:v>
                </c:pt>
                <c:pt idx="4744">
                  <c:v>99.159944151411722</c:v>
                </c:pt>
                <c:pt idx="4745">
                  <c:v>99.159944151411722</c:v>
                </c:pt>
                <c:pt idx="4746">
                  <c:v>99.159944151411722</c:v>
                </c:pt>
                <c:pt idx="4747">
                  <c:v>99.159944151411722</c:v>
                </c:pt>
                <c:pt idx="4748">
                  <c:v>99.159944151411722</c:v>
                </c:pt>
                <c:pt idx="4749">
                  <c:v>99.159944151411722</c:v>
                </c:pt>
                <c:pt idx="4750">
                  <c:v>99.159944151411722</c:v>
                </c:pt>
                <c:pt idx="4751">
                  <c:v>99.159944151411722</c:v>
                </c:pt>
                <c:pt idx="4752">
                  <c:v>99.159944151411722</c:v>
                </c:pt>
                <c:pt idx="4753">
                  <c:v>99.159944151411722</c:v>
                </c:pt>
                <c:pt idx="4754">
                  <c:v>99.159944151411722</c:v>
                </c:pt>
                <c:pt idx="4755">
                  <c:v>99.159944151411722</c:v>
                </c:pt>
                <c:pt idx="4756">
                  <c:v>99.159944151411722</c:v>
                </c:pt>
                <c:pt idx="4757">
                  <c:v>99.159944151411722</c:v>
                </c:pt>
                <c:pt idx="4758">
                  <c:v>99.159944151411722</c:v>
                </c:pt>
                <c:pt idx="4759">
                  <c:v>99.159944151411722</c:v>
                </c:pt>
                <c:pt idx="4760">
                  <c:v>99.159944151411722</c:v>
                </c:pt>
                <c:pt idx="4761">
                  <c:v>99.159944151411722</c:v>
                </c:pt>
                <c:pt idx="4762">
                  <c:v>99.159944151411722</c:v>
                </c:pt>
                <c:pt idx="4763">
                  <c:v>99.159944151411722</c:v>
                </c:pt>
                <c:pt idx="4764">
                  <c:v>99.159944151411722</c:v>
                </c:pt>
                <c:pt idx="4765">
                  <c:v>99.159944151411722</c:v>
                </c:pt>
                <c:pt idx="4766">
                  <c:v>99.159944151411722</c:v>
                </c:pt>
                <c:pt idx="4767">
                  <c:v>99.159944151411722</c:v>
                </c:pt>
                <c:pt idx="4768">
                  <c:v>99.159944151411722</c:v>
                </c:pt>
                <c:pt idx="4769">
                  <c:v>99.159944151411722</c:v>
                </c:pt>
                <c:pt idx="4770">
                  <c:v>99.159944151411722</c:v>
                </c:pt>
                <c:pt idx="4771">
                  <c:v>99.159944151411722</c:v>
                </c:pt>
                <c:pt idx="4772">
                  <c:v>99.159944151411722</c:v>
                </c:pt>
                <c:pt idx="4773">
                  <c:v>99.159944151411722</c:v>
                </c:pt>
                <c:pt idx="4774">
                  <c:v>99.159944151411722</c:v>
                </c:pt>
                <c:pt idx="4775">
                  <c:v>99.159944151411722</c:v>
                </c:pt>
                <c:pt idx="4776">
                  <c:v>99.159944151411722</c:v>
                </c:pt>
                <c:pt idx="4777">
                  <c:v>99.159944151411722</c:v>
                </c:pt>
                <c:pt idx="4778">
                  <c:v>99.159944151411722</c:v>
                </c:pt>
                <c:pt idx="4779">
                  <c:v>99.159944151411722</c:v>
                </c:pt>
                <c:pt idx="4780">
                  <c:v>99.159944151411722</c:v>
                </c:pt>
                <c:pt idx="4781">
                  <c:v>99.159944151411722</c:v>
                </c:pt>
                <c:pt idx="4782">
                  <c:v>99.159944151411722</c:v>
                </c:pt>
                <c:pt idx="4783">
                  <c:v>99.159944151411722</c:v>
                </c:pt>
                <c:pt idx="4784">
                  <c:v>99.159944151411722</c:v>
                </c:pt>
                <c:pt idx="4785">
                  <c:v>99.159944151411722</c:v>
                </c:pt>
                <c:pt idx="4786">
                  <c:v>99.159944151411722</c:v>
                </c:pt>
                <c:pt idx="4787">
                  <c:v>99.159944151411722</c:v>
                </c:pt>
                <c:pt idx="4788">
                  <c:v>99.159944151411722</c:v>
                </c:pt>
                <c:pt idx="4789">
                  <c:v>99.159944151411722</c:v>
                </c:pt>
                <c:pt idx="4790">
                  <c:v>99.159944151411722</c:v>
                </c:pt>
                <c:pt idx="4791">
                  <c:v>99.159944151411722</c:v>
                </c:pt>
                <c:pt idx="4792">
                  <c:v>99.159944151411722</c:v>
                </c:pt>
                <c:pt idx="4793">
                  <c:v>99.159944151411722</c:v>
                </c:pt>
                <c:pt idx="4794">
                  <c:v>99.159944151411722</c:v>
                </c:pt>
                <c:pt idx="4795">
                  <c:v>99.159944151411722</c:v>
                </c:pt>
                <c:pt idx="4796">
                  <c:v>99.159944151411722</c:v>
                </c:pt>
                <c:pt idx="4797">
                  <c:v>99.159944151411722</c:v>
                </c:pt>
                <c:pt idx="4798">
                  <c:v>99.159944151411722</c:v>
                </c:pt>
                <c:pt idx="4799">
                  <c:v>99.159944151411722</c:v>
                </c:pt>
                <c:pt idx="4800">
                  <c:v>99.159944151411722</c:v>
                </c:pt>
                <c:pt idx="4801">
                  <c:v>99.159944151411722</c:v>
                </c:pt>
                <c:pt idx="4802">
                  <c:v>99.159944151411722</c:v>
                </c:pt>
                <c:pt idx="4803">
                  <c:v>99.159944151411722</c:v>
                </c:pt>
                <c:pt idx="4804">
                  <c:v>99.159944151411722</c:v>
                </c:pt>
                <c:pt idx="4805">
                  <c:v>99.159944151411722</c:v>
                </c:pt>
                <c:pt idx="4806">
                  <c:v>99.159944151411722</c:v>
                </c:pt>
                <c:pt idx="4807">
                  <c:v>99.159944151411722</c:v>
                </c:pt>
                <c:pt idx="4808">
                  <c:v>99.159944151411722</c:v>
                </c:pt>
                <c:pt idx="4809">
                  <c:v>99.159944151411722</c:v>
                </c:pt>
                <c:pt idx="4810">
                  <c:v>99.159944151411722</c:v>
                </c:pt>
                <c:pt idx="4811">
                  <c:v>99.159944151411722</c:v>
                </c:pt>
                <c:pt idx="4812">
                  <c:v>99.159944151411722</c:v>
                </c:pt>
                <c:pt idx="4813">
                  <c:v>99.159944151411722</c:v>
                </c:pt>
                <c:pt idx="4814">
                  <c:v>99.159944151411722</c:v>
                </c:pt>
                <c:pt idx="4815">
                  <c:v>99.159944151411722</c:v>
                </c:pt>
                <c:pt idx="4816">
                  <c:v>99.159944151411722</c:v>
                </c:pt>
                <c:pt idx="4817">
                  <c:v>99.159944151411722</c:v>
                </c:pt>
                <c:pt idx="4818">
                  <c:v>99.159944151411722</c:v>
                </c:pt>
                <c:pt idx="4819">
                  <c:v>99.159944151411722</c:v>
                </c:pt>
                <c:pt idx="4820">
                  <c:v>99.159944151411722</c:v>
                </c:pt>
                <c:pt idx="4821">
                  <c:v>99.159944151411722</c:v>
                </c:pt>
                <c:pt idx="4822">
                  <c:v>99.159944151411722</c:v>
                </c:pt>
                <c:pt idx="4823">
                  <c:v>99.159944151411722</c:v>
                </c:pt>
                <c:pt idx="4824">
                  <c:v>99.159944151411722</c:v>
                </c:pt>
                <c:pt idx="4825">
                  <c:v>99.159944151411722</c:v>
                </c:pt>
                <c:pt idx="4826">
                  <c:v>99.159944151411722</c:v>
                </c:pt>
                <c:pt idx="4827">
                  <c:v>99.159944151411722</c:v>
                </c:pt>
                <c:pt idx="4828">
                  <c:v>99.159944151411722</c:v>
                </c:pt>
                <c:pt idx="4829">
                  <c:v>99.159944151411722</c:v>
                </c:pt>
                <c:pt idx="4830">
                  <c:v>99.159944151411722</c:v>
                </c:pt>
                <c:pt idx="4831">
                  <c:v>99.159944151411722</c:v>
                </c:pt>
                <c:pt idx="4832">
                  <c:v>99.159944151411722</c:v>
                </c:pt>
                <c:pt idx="4833">
                  <c:v>99.159944151411722</c:v>
                </c:pt>
                <c:pt idx="4834">
                  <c:v>99.159944151411722</c:v>
                </c:pt>
                <c:pt idx="4835">
                  <c:v>99.159944151411722</c:v>
                </c:pt>
                <c:pt idx="4836">
                  <c:v>99.159944151411722</c:v>
                </c:pt>
                <c:pt idx="4837">
                  <c:v>99.159944151411722</c:v>
                </c:pt>
                <c:pt idx="4838">
                  <c:v>99.159944151411722</c:v>
                </c:pt>
                <c:pt idx="4839">
                  <c:v>99.159944151411722</c:v>
                </c:pt>
                <c:pt idx="4840">
                  <c:v>99.159944151411722</c:v>
                </c:pt>
                <c:pt idx="4841">
                  <c:v>99.159944151411722</c:v>
                </c:pt>
                <c:pt idx="4842">
                  <c:v>99.159944151411722</c:v>
                </c:pt>
                <c:pt idx="4843">
                  <c:v>99.159944151411722</c:v>
                </c:pt>
                <c:pt idx="4844">
                  <c:v>99.159944151411722</c:v>
                </c:pt>
                <c:pt idx="4845">
                  <c:v>99.159944151411722</c:v>
                </c:pt>
                <c:pt idx="4846">
                  <c:v>99.159944151411722</c:v>
                </c:pt>
                <c:pt idx="4847">
                  <c:v>99.159944151411722</c:v>
                </c:pt>
                <c:pt idx="4848">
                  <c:v>99.159944151411722</c:v>
                </c:pt>
                <c:pt idx="4849">
                  <c:v>99.159944151411722</c:v>
                </c:pt>
                <c:pt idx="4850">
                  <c:v>99.159944151411722</c:v>
                </c:pt>
                <c:pt idx="4851">
                  <c:v>99.159944151411722</c:v>
                </c:pt>
                <c:pt idx="4852">
                  <c:v>99.159944151411722</c:v>
                </c:pt>
                <c:pt idx="4853">
                  <c:v>99.159944151411722</c:v>
                </c:pt>
                <c:pt idx="4854">
                  <c:v>99.159944151411722</c:v>
                </c:pt>
                <c:pt idx="4855">
                  <c:v>99.159944151411722</c:v>
                </c:pt>
                <c:pt idx="4856">
                  <c:v>99.159944151411722</c:v>
                </c:pt>
                <c:pt idx="4857">
                  <c:v>99.159944151411722</c:v>
                </c:pt>
                <c:pt idx="4858">
                  <c:v>99.159944151411722</c:v>
                </c:pt>
                <c:pt idx="4859">
                  <c:v>99.159944151411722</c:v>
                </c:pt>
                <c:pt idx="4860">
                  <c:v>99.159944151411722</c:v>
                </c:pt>
                <c:pt idx="4861">
                  <c:v>99.159944151411722</c:v>
                </c:pt>
                <c:pt idx="4862">
                  <c:v>99.159944151411722</c:v>
                </c:pt>
                <c:pt idx="4863">
                  <c:v>99.159944151411722</c:v>
                </c:pt>
                <c:pt idx="4864">
                  <c:v>99.159944151411722</c:v>
                </c:pt>
                <c:pt idx="4865">
                  <c:v>99.159944151411722</c:v>
                </c:pt>
                <c:pt idx="4866">
                  <c:v>99.159944151411722</c:v>
                </c:pt>
                <c:pt idx="4867">
                  <c:v>99.159944151411722</c:v>
                </c:pt>
                <c:pt idx="4868">
                  <c:v>99.159944151411722</c:v>
                </c:pt>
                <c:pt idx="4869">
                  <c:v>99.159944151411722</c:v>
                </c:pt>
                <c:pt idx="4870">
                  <c:v>99.159944151411722</c:v>
                </c:pt>
                <c:pt idx="4871">
                  <c:v>99.159944151411722</c:v>
                </c:pt>
                <c:pt idx="4872">
                  <c:v>99.159944151411722</c:v>
                </c:pt>
                <c:pt idx="4873">
                  <c:v>99.159944151411722</c:v>
                </c:pt>
                <c:pt idx="4874">
                  <c:v>99.159944151411722</c:v>
                </c:pt>
                <c:pt idx="4875">
                  <c:v>99.159944151411722</c:v>
                </c:pt>
                <c:pt idx="4876">
                  <c:v>99.159944151411722</c:v>
                </c:pt>
                <c:pt idx="4877">
                  <c:v>99.159944151411722</c:v>
                </c:pt>
                <c:pt idx="4878">
                  <c:v>99.159944151411722</c:v>
                </c:pt>
                <c:pt idx="4879">
                  <c:v>99.159944151411722</c:v>
                </c:pt>
                <c:pt idx="4880">
                  <c:v>99.159944151411722</c:v>
                </c:pt>
                <c:pt idx="4881">
                  <c:v>99.159944151411722</c:v>
                </c:pt>
                <c:pt idx="4882">
                  <c:v>99.159944151411722</c:v>
                </c:pt>
                <c:pt idx="4883">
                  <c:v>99.159944151411722</c:v>
                </c:pt>
                <c:pt idx="4884">
                  <c:v>99.159944151411722</c:v>
                </c:pt>
                <c:pt idx="4885">
                  <c:v>99.159944151411722</c:v>
                </c:pt>
                <c:pt idx="4886">
                  <c:v>99.159944151411722</c:v>
                </c:pt>
                <c:pt idx="4887">
                  <c:v>99.159944151411722</c:v>
                </c:pt>
                <c:pt idx="4888">
                  <c:v>99.159944151411722</c:v>
                </c:pt>
                <c:pt idx="4889">
                  <c:v>99.159944151411722</c:v>
                </c:pt>
                <c:pt idx="4890">
                  <c:v>99.159944151411722</c:v>
                </c:pt>
                <c:pt idx="4891">
                  <c:v>99.159944151411722</c:v>
                </c:pt>
                <c:pt idx="4892">
                  <c:v>99.159944151411722</c:v>
                </c:pt>
                <c:pt idx="4893">
                  <c:v>99.159944151411722</c:v>
                </c:pt>
                <c:pt idx="4894">
                  <c:v>99.159944151411722</c:v>
                </c:pt>
                <c:pt idx="4895">
                  <c:v>99.159944151411722</c:v>
                </c:pt>
                <c:pt idx="4896">
                  <c:v>99.159944151411722</c:v>
                </c:pt>
                <c:pt idx="4897">
                  <c:v>99.159944151411722</c:v>
                </c:pt>
                <c:pt idx="4898">
                  <c:v>99.159944151411722</c:v>
                </c:pt>
                <c:pt idx="4899">
                  <c:v>99.159944151411722</c:v>
                </c:pt>
                <c:pt idx="4900">
                  <c:v>99.159944151411722</c:v>
                </c:pt>
                <c:pt idx="4901">
                  <c:v>99.159944151411722</c:v>
                </c:pt>
                <c:pt idx="4902">
                  <c:v>99.159944151411722</c:v>
                </c:pt>
                <c:pt idx="4903">
                  <c:v>99.159944151411722</c:v>
                </c:pt>
                <c:pt idx="4904">
                  <c:v>99.159944151411722</c:v>
                </c:pt>
                <c:pt idx="4905">
                  <c:v>99.159944151411722</c:v>
                </c:pt>
                <c:pt idx="4906">
                  <c:v>99.159944151411722</c:v>
                </c:pt>
                <c:pt idx="4907">
                  <c:v>99.159944151411722</c:v>
                </c:pt>
                <c:pt idx="4908">
                  <c:v>99.159944151411722</c:v>
                </c:pt>
                <c:pt idx="4909">
                  <c:v>99.159944151411722</c:v>
                </c:pt>
                <c:pt idx="4910">
                  <c:v>99.159944151411722</c:v>
                </c:pt>
                <c:pt idx="4911">
                  <c:v>99.159944151411722</c:v>
                </c:pt>
                <c:pt idx="4912">
                  <c:v>99.159944151411722</c:v>
                </c:pt>
                <c:pt idx="4913">
                  <c:v>99.159944151411722</c:v>
                </c:pt>
                <c:pt idx="4914">
                  <c:v>99.159944151411722</c:v>
                </c:pt>
                <c:pt idx="4915">
                  <c:v>99.159944151411722</c:v>
                </c:pt>
                <c:pt idx="4916">
                  <c:v>99.159944151411722</c:v>
                </c:pt>
                <c:pt idx="4917">
                  <c:v>99.159944151411722</c:v>
                </c:pt>
                <c:pt idx="4918">
                  <c:v>99.159944151411722</c:v>
                </c:pt>
                <c:pt idx="4919">
                  <c:v>99.159944151411722</c:v>
                </c:pt>
                <c:pt idx="4920">
                  <c:v>99.159944151411722</c:v>
                </c:pt>
                <c:pt idx="4921">
                  <c:v>99.159944151411722</c:v>
                </c:pt>
                <c:pt idx="4922">
                  <c:v>99.159944151411722</c:v>
                </c:pt>
                <c:pt idx="4923">
                  <c:v>99.159944151411722</c:v>
                </c:pt>
                <c:pt idx="4924">
                  <c:v>99.159944151411722</c:v>
                </c:pt>
                <c:pt idx="4925">
                  <c:v>99.159944151411722</c:v>
                </c:pt>
                <c:pt idx="4926">
                  <c:v>99.159944151411722</c:v>
                </c:pt>
                <c:pt idx="4927">
                  <c:v>99.159944151411722</c:v>
                </c:pt>
                <c:pt idx="4928">
                  <c:v>99.159944151411722</c:v>
                </c:pt>
                <c:pt idx="4929">
                  <c:v>99.159944151411722</c:v>
                </c:pt>
                <c:pt idx="4930">
                  <c:v>99.159944151411722</c:v>
                </c:pt>
                <c:pt idx="4931">
                  <c:v>99.159944151411722</c:v>
                </c:pt>
                <c:pt idx="4932">
                  <c:v>99.159944151411722</c:v>
                </c:pt>
                <c:pt idx="4933">
                  <c:v>99.159944151411722</c:v>
                </c:pt>
                <c:pt idx="4934">
                  <c:v>99.159944151411722</c:v>
                </c:pt>
                <c:pt idx="4935">
                  <c:v>99.159944151411722</c:v>
                </c:pt>
                <c:pt idx="4936">
                  <c:v>99.159944151411722</c:v>
                </c:pt>
                <c:pt idx="4937">
                  <c:v>99.159944151411722</c:v>
                </c:pt>
                <c:pt idx="4938">
                  <c:v>99.159944151411722</c:v>
                </c:pt>
                <c:pt idx="4939">
                  <c:v>99.159944151411722</c:v>
                </c:pt>
                <c:pt idx="4940">
                  <c:v>99.159944151411722</c:v>
                </c:pt>
                <c:pt idx="4941">
                  <c:v>99.159944151411722</c:v>
                </c:pt>
                <c:pt idx="4942">
                  <c:v>99.159944151411722</c:v>
                </c:pt>
                <c:pt idx="4943">
                  <c:v>99.159944151411722</c:v>
                </c:pt>
                <c:pt idx="4944">
                  <c:v>99.159944151411722</c:v>
                </c:pt>
                <c:pt idx="4945">
                  <c:v>99.159944151411722</c:v>
                </c:pt>
                <c:pt idx="4946">
                  <c:v>99.159944151411722</c:v>
                </c:pt>
                <c:pt idx="4947">
                  <c:v>99.159944151411722</c:v>
                </c:pt>
                <c:pt idx="4948">
                  <c:v>99.159944151411722</c:v>
                </c:pt>
                <c:pt idx="4949">
                  <c:v>99.159944151411722</c:v>
                </c:pt>
                <c:pt idx="4950">
                  <c:v>99.159944151411722</c:v>
                </c:pt>
                <c:pt idx="4951">
                  <c:v>99.159944151411722</c:v>
                </c:pt>
                <c:pt idx="4952">
                  <c:v>99.159944151411722</c:v>
                </c:pt>
                <c:pt idx="4953">
                  <c:v>99.159944151411722</c:v>
                </c:pt>
                <c:pt idx="4954">
                  <c:v>99.159944151411722</c:v>
                </c:pt>
                <c:pt idx="4955">
                  <c:v>99.159944151411722</c:v>
                </c:pt>
                <c:pt idx="4956">
                  <c:v>99.159944151411722</c:v>
                </c:pt>
                <c:pt idx="4957">
                  <c:v>99.159944151411722</c:v>
                </c:pt>
                <c:pt idx="4958">
                  <c:v>99.159944151411722</c:v>
                </c:pt>
                <c:pt idx="4959">
                  <c:v>99.159944151411722</c:v>
                </c:pt>
                <c:pt idx="4960">
                  <c:v>99.159944151411722</c:v>
                </c:pt>
                <c:pt idx="4961">
                  <c:v>99.159944151411722</c:v>
                </c:pt>
                <c:pt idx="4962">
                  <c:v>99.159944151411722</c:v>
                </c:pt>
                <c:pt idx="4963">
                  <c:v>99.159944151411722</c:v>
                </c:pt>
                <c:pt idx="4964">
                  <c:v>99.159944151411722</c:v>
                </c:pt>
                <c:pt idx="4965">
                  <c:v>99.159944151411722</c:v>
                </c:pt>
                <c:pt idx="4966">
                  <c:v>99.159944151411722</c:v>
                </c:pt>
                <c:pt idx="4967">
                  <c:v>99.159944151411722</c:v>
                </c:pt>
                <c:pt idx="4968">
                  <c:v>99.159944151411722</c:v>
                </c:pt>
                <c:pt idx="4969">
                  <c:v>99.159944151411722</c:v>
                </c:pt>
                <c:pt idx="4970">
                  <c:v>99.159944151411722</c:v>
                </c:pt>
                <c:pt idx="4971">
                  <c:v>99.159944151411722</c:v>
                </c:pt>
                <c:pt idx="4972">
                  <c:v>99.159944151411722</c:v>
                </c:pt>
                <c:pt idx="4973">
                  <c:v>99.159944151411722</c:v>
                </c:pt>
                <c:pt idx="4974">
                  <c:v>99.159944151411722</c:v>
                </c:pt>
                <c:pt idx="4975">
                  <c:v>99.159944151411722</c:v>
                </c:pt>
                <c:pt idx="4976">
                  <c:v>99.159944151411722</c:v>
                </c:pt>
                <c:pt idx="4977">
                  <c:v>99.159944151411722</c:v>
                </c:pt>
                <c:pt idx="4978">
                  <c:v>99.159944151411722</c:v>
                </c:pt>
                <c:pt idx="4979">
                  <c:v>99.159944151411722</c:v>
                </c:pt>
                <c:pt idx="4980">
                  <c:v>99.159944151411722</c:v>
                </c:pt>
                <c:pt idx="4981">
                  <c:v>99.159944151411722</c:v>
                </c:pt>
                <c:pt idx="4982">
                  <c:v>99.159944151411722</c:v>
                </c:pt>
                <c:pt idx="4983">
                  <c:v>99.159944151411722</c:v>
                </c:pt>
                <c:pt idx="4984">
                  <c:v>99.159944151411722</c:v>
                </c:pt>
                <c:pt idx="4985">
                  <c:v>99.159944151411722</c:v>
                </c:pt>
                <c:pt idx="4986">
                  <c:v>99.159944151411722</c:v>
                </c:pt>
                <c:pt idx="4987">
                  <c:v>99.159944151411722</c:v>
                </c:pt>
                <c:pt idx="4988">
                  <c:v>99.159944151411722</c:v>
                </c:pt>
                <c:pt idx="4989">
                  <c:v>99.159944151411722</c:v>
                </c:pt>
                <c:pt idx="4990">
                  <c:v>99.159944151411722</c:v>
                </c:pt>
                <c:pt idx="4991">
                  <c:v>99.159944151411722</c:v>
                </c:pt>
                <c:pt idx="4992">
                  <c:v>99.159944151411722</c:v>
                </c:pt>
                <c:pt idx="4993">
                  <c:v>99.159944151411722</c:v>
                </c:pt>
                <c:pt idx="4994">
                  <c:v>99.159944151411722</c:v>
                </c:pt>
                <c:pt idx="4995">
                  <c:v>99.159944151411722</c:v>
                </c:pt>
                <c:pt idx="4996">
                  <c:v>99.159944151411722</c:v>
                </c:pt>
                <c:pt idx="4997">
                  <c:v>99.159944151411722</c:v>
                </c:pt>
                <c:pt idx="4998">
                  <c:v>99.159944151411722</c:v>
                </c:pt>
                <c:pt idx="4999">
                  <c:v>99.159944151411722</c:v>
                </c:pt>
                <c:pt idx="5000">
                  <c:v>99.159944151411722</c:v>
                </c:pt>
                <c:pt idx="5001">
                  <c:v>99.159944151411722</c:v>
                </c:pt>
                <c:pt idx="5002">
                  <c:v>99.159944151411722</c:v>
                </c:pt>
                <c:pt idx="5003">
                  <c:v>99.159944151411722</c:v>
                </c:pt>
                <c:pt idx="5004">
                  <c:v>99.159944151411722</c:v>
                </c:pt>
                <c:pt idx="5005">
                  <c:v>99.159944151411722</c:v>
                </c:pt>
                <c:pt idx="5006">
                  <c:v>99.159944151411722</c:v>
                </c:pt>
                <c:pt idx="5007">
                  <c:v>99.159944151411722</c:v>
                </c:pt>
                <c:pt idx="5008">
                  <c:v>99.159944151411722</c:v>
                </c:pt>
                <c:pt idx="5009">
                  <c:v>99.159944151411722</c:v>
                </c:pt>
                <c:pt idx="5010">
                  <c:v>99.159944151411722</c:v>
                </c:pt>
                <c:pt idx="5011">
                  <c:v>99.159944151411722</c:v>
                </c:pt>
                <c:pt idx="5012">
                  <c:v>99.159944151411722</c:v>
                </c:pt>
                <c:pt idx="5013">
                  <c:v>99.159944151411722</c:v>
                </c:pt>
                <c:pt idx="5014">
                  <c:v>99.159944151411722</c:v>
                </c:pt>
                <c:pt idx="5015">
                  <c:v>99.159944151411722</c:v>
                </c:pt>
                <c:pt idx="5016">
                  <c:v>99.159944151411722</c:v>
                </c:pt>
                <c:pt idx="5017">
                  <c:v>99.159944151411722</c:v>
                </c:pt>
                <c:pt idx="5018">
                  <c:v>99.159944151411722</c:v>
                </c:pt>
                <c:pt idx="5019">
                  <c:v>99.159944151411722</c:v>
                </c:pt>
                <c:pt idx="5020">
                  <c:v>99.159944151411722</c:v>
                </c:pt>
                <c:pt idx="5021">
                  <c:v>99.159944151411722</c:v>
                </c:pt>
                <c:pt idx="5022">
                  <c:v>99.159944151411722</c:v>
                </c:pt>
                <c:pt idx="5023">
                  <c:v>99.159944151411722</c:v>
                </c:pt>
                <c:pt idx="5024">
                  <c:v>99.159944151411722</c:v>
                </c:pt>
                <c:pt idx="5025">
                  <c:v>99.159944151411722</c:v>
                </c:pt>
                <c:pt idx="5026">
                  <c:v>99.159944151411722</c:v>
                </c:pt>
                <c:pt idx="5027">
                  <c:v>99.159944151411722</c:v>
                </c:pt>
                <c:pt idx="5028">
                  <c:v>99.159944151411722</c:v>
                </c:pt>
                <c:pt idx="5029">
                  <c:v>99.159944151411722</c:v>
                </c:pt>
                <c:pt idx="5030">
                  <c:v>99.159944151411722</c:v>
                </c:pt>
                <c:pt idx="5031">
                  <c:v>99.159944151411722</c:v>
                </c:pt>
                <c:pt idx="5032">
                  <c:v>99.159944151411722</c:v>
                </c:pt>
                <c:pt idx="5033">
                  <c:v>99.159944151411722</c:v>
                </c:pt>
                <c:pt idx="5034">
                  <c:v>99.159944151411722</c:v>
                </c:pt>
                <c:pt idx="5035">
                  <c:v>99.159944151411722</c:v>
                </c:pt>
                <c:pt idx="5036">
                  <c:v>99.159944151411722</c:v>
                </c:pt>
                <c:pt idx="5037">
                  <c:v>99.159944151411722</c:v>
                </c:pt>
                <c:pt idx="5038">
                  <c:v>99.159944151411722</c:v>
                </c:pt>
                <c:pt idx="5039">
                  <c:v>99.159944151411722</c:v>
                </c:pt>
                <c:pt idx="5040">
                  <c:v>99.159944151411722</c:v>
                </c:pt>
                <c:pt idx="5041">
                  <c:v>99.159944151411722</c:v>
                </c:pt>
                <c:pt idx="5042">
                  <c:v>99.159944151411722</c:v>
                </c:pt>
                <c:pt idx="5043">
                  <c:v>99.159944151411722</c:v>
                </c:pt>
                <c:pt idx="5044">
                  <c:v>99.159944151411722</c:v>
                </c:pt>
                <c:pt idx="5045">
                  <c:v>99.159944151411722</c:v>
                </c:pt>
                <c:pt idx="5046">
                  <c:v>99.159944151411722</c:v>
                </c:pt>
                <c:pt idx="5047">
                  <c:v>99.159944151411722</c:v>
                </c:pt>
                <c:pt idx="5048">
                  <c:v>99.159944151411722</c:v>
                </c:pt>
                <c:pt idx="5049">
                  <c:v>99.159944151411722</c:v>
                </c:pt>
                <c:pt idx="5050">
                  <c:v>99.159944151411722</c:v>
                </c:pt>
                <c:pt idx="5051">
                  <c:v>99.159944151411722</c:v>
                </c:pt>
                <c:pt idx="5052">
                  <c:v>99.159944151411722</c:v>
                </c:pt>
                <c:pt idx="5053">
                  <c:v>99.159944151411722</c:v>
                </c:pt>
                <c:pt idx="5054">
                  <c:v>99.159944151411722</c:v>
                </c:pt>
                <c:pt idx="5055">
                  <c:v>99.159944151411722</c:v>
                </c:pt>
                <c:pt idx="5056">
                  <c:v>99.159944151411722</c:v>
                </c:pt>
                <c:pt idx="5057">
                  <c:v>99.159944151411722</c:v>
                </c:pt>
                <c:pt idx="5058">
                  <c:v>99.159944151411722</c:v>
                </c:pt>
                <c:pt idx="5059">
                  <c:v>99.159944151411722</c:v>
                </c:pt>
                <c:pt idx="5060">
                  <c:v>99.159944151411722</c:v>
                </c:pt>
                <c:pt idx="5061">
                  <c:v>99.159944151411722</c:v>
                </c:pt>
                <c:pt idx="5062">
                  <c:v>99.159944151411722</c:v>
                </c:pt>
                <c:pt idx="5063">
                  <c:v>99.159944151411722</c:v>
                </c:pt>
                <c:pt idx="5064">
                  <c:v>99.159944151411722</c:v>
                </c:pt>
                <c:pt idx="5065">
                  <c:v>99.159944151411722</c:v>
                </c:pt>
                <c:pt idx="5066">
                  <c:v>99.159944151411722</c:v>
                </c:pt>
                <c:pt idx="5067">
                  <c:v>99.159944151411722</c:v>
                </c:pt>
                <c:pt idx="5068">
                  <c:v>99.159944151411722</c:v>
                </c:pt>
                <c:pt idx="5069">
                  <c:v>99.159944151411722</c:v>
                </c:pt>
                <c:pt idx="5070">
                  <c:v>99.159944151411722</c:v>
                </c:pt>
                <c:pt idx="5071">
                  <c:v>99.159944151411722</c:v>
                </c:pt>
                <c:pt idx="5072">
                  <c:v>99.159944151411722</c:v>
                </c:pt>
                <c:pt idx="5073">
                  <c:v>99.159944151411722</c:v>
                </c:pt>
                <c:pt idx="5074">
                  <c:v>99.159944151411722</c:v>
                </c:pt>
                <c:pt idx="5075">
                  <c:v>99.159944151411722</c:v>
                </c:pt>
                <c:pt idx="5076">
                  <c:v>99.159944151411722</c:v>
                </c:pt>
                <c:pt idx="5077">
                  <c:v>99.159944151411722</c:v>
                </c:pt>
                <c:pt idx="5078">
                  <c:v>99.159944151411722</c:v>
                </c:pt>
                <c:pt idx="5079">
                  <c:v>99.159944151411722</c:v>
                </c:pt>
                <c:pt idx="5080">
                  <c:v>99.159944151411722</c:v>
                </c:pt>
                <c:pt idx="5081">
                  <c:v>99.159944151411722</c:v>
                </c:pt>
                <c:pt idx="5082">
                  <c:v>99.159944151411722</c:v>
                </c:pt>
                <c:pt idx="5083">
                  <c:v>99.159944151411722</c:v>
                </c:pt>
                <c:pt idx="5084">
                  <c:v>99.159944151411722</c:v>
                </c:pt>
                <c:pt idx="5085">
                  <c:v>99.159944151411722</c:v>
                </c:pt>
                <c:pt idx="5086">
                  <c:v>99.159944151411722</c:v>
                </c:pt>
                <c:pt idx="5087">
                  <c:v>99.159944151411722</c:v>
                </c:pt>
                <c:pt idx="5088">
                  <c:v>99.159944151411722</c:v>
                </c:pt>
                <c:pt idx="5089">
                  <c:v>99.159944151411722</c:v>
                </c:pt>
                <c:pt idx="5090">
                  <c:v>99.159944151411722</c:v>
                </c:pt>
                <c:pt idx="5091">
                  <c:v>99.159944151411722</c:v>
                </c:pt>
                <c:pt idx="5092">
                  <c:v>99.159944151411722</c:v>
                </c:pt>
                <c:pt idx="5093">
                  <c:v>99.159944151411722</c:v>
                </c:pt>
                <c:pt idx="5094">
                  <c:v>99.159944151411722</c:v>
                </c:pt>
                <c:pt idx="5095">
                  <c:v>99.159944151411722</c:v>
                </c:pt>
                <c:pt idx="5096">
                  <c:v>99.159944151411722</c:v>
                </c:pt>
                <c:pt idx="5097">
                  <c:v>99.159944151411722</c:v>
                </c:pt>
                <c:pt idx="5098">
                  <c:v>99.159944151411722</c:v>
                </c:pt>
                <c:pt idx="5099">
                  <c:v>99.159944151411722</c:v>
                </c:pt>
                <c:pt idx="5100">
                  <c:v>99.159944151411722</c:v>
                </c:pt>
                <c:pt idx="5101">
                  <c:v>99.159944151411722</c:v>
                </c:pt>
                <c:pt idx="5102">
                  <c:v>99.159944151411722</c:v>
                </c:pt>
                <c:pt idx="5103">
                  <c:v>99.159944151411722</c:v>
                </c:pt>
                <c:pt idx="5104">
                  <c:v>99.159944151411722</c:v>
                </c:pt>
                <c:pt idx="5105">
                  <c:v>99.159944151411722</c:v>
                </c:pt>
                <c:pt idx="5106">
                  <c:v>99.159944151411722</c:v>
                </c:pt>
                <c:pt idx="5107">
                  <c:v>99.159944151411722</c:v>
                </c:pt>
                <c:pt idx="5108">
                  <c:v>99.159944151411722</c:v>
                </c:pt>
                <c:pt idx="5109">
                  <c:v>99.159944151411722</c:v>
                </c:pt>
                <c:pt idx="5110">
                  <c:v>99.159944151411722</c:v>
                </c:pt>
                <c:pt idx="5111">
                  <c:v>99.159944151411722</c:v>
                </c:pt>
                <c:pt idx="5112">
                  <c:v>99.159944151411722</c:v>
                </c:pt>
                <c:pt idx="5113">
                  <c:v>99.159944151411722</c:v>
                </c:pt>
                <c:pt idx="5114">
                  <c:v>99.159944151411722</c:v>
                </c:pt>
                <c:pt idx="5115">
                  <c:v>99.159944151411722</c:v>
                </c:pt>
                <c:pt idx="5116">
                  <c:v>99.159944151411722</c:v>
                </c:pt>
                <c:pt idx="5117">
                  <c:v>99.159944151411722</c:v>
                </c:pt>
                <c:pt idx="5118">
                  <c:v>99.159944151411722</c:v>
                </c:pt>
                <c:pt idx="5119">
                  <c:v>99.159944151411722</c:v>
                </c:pt>
                <c:pt idx="5120">
                  <c:v>99.159944151411722</c:v>
                </c:pt>
                <c:pt idx="5121">
                  <c:v>99.159944151411722</c:v>
                </c:pt>
                <c:pt idx="5122">
                  <c:v>99.159944151411722</c:v>
                </c:pt>
                <c:pt idx="5123">
                  <c:v>99.159944151411722</c:v>
                </c:pt>
                <c:pt idx="5124">
                  <c:v>99.159944151411722</c:v>
                </c:pt>
                <c:pt idx="5125">
                  <c:v>99.159944151411722</c:v>
                </c:pt>
                <c:pt idx="5126">
                  <c:v>99.159944151411722</c:v>
                </c:pt>
                <c:pt idx="5127">
                  <c:v>99.159944151411722</c:v>
                </c:pt>
                <c:pt idx="5128">
                  <c:v>99.159944151411722</c:v>
                </c:pt>
                <c:pt idx="5129">
                  <c:v>99.159944151411722</c:v>
                </c:pt>
                <c:pt idx="5130">
                  <c:v>99.159944151411722</c:v>
                </c:pt>
                <c:pt idx="5131">
                  <c:v>99.159944151411722</c:v>
                </c:pt>
                <c:pt idx="5132">
                  <c:v>99.159944151411722</c:v>
                </c:pt>
                <c:pt idx="5133">
                  <c:v>99.159944151411722</c:v>
                </c:pt>
                <c:pt idx="5134">
                  <c:v>99.159944151411722</c:v>
                </c:pt>
                <c:pt idx="5135">
                  <c:v>99.159944151411722</c:v>
                </c:pt>
                <c:pt idx="5136">
                  <c:v>99.159944151411722</c:v>
                </c:pt>
                <c:pt idx="5137">
                  <c:v>99.159944151411722</c:v>
                </c:pt>
                <c:pt idx="5138">
                  <c:v>99.159944151411722</c:v>
                </c:pt>
                <c:pt idx="5139">
                  <c:v>99.159944151411722</c:v>
                </c:pt>
                <c:pt idx="5140">
                  <c:v>99.159944151411722</c:v>
                </c:pt>
                <c:pt idx="5141">
                  <c:v>99.159944151411722</c:v>
                </c:pt>
                <c:pt idx="5142">
                  <c:v>99.159944151411722</c:v>
                </c:pt>
                <c:pt idx="5143">
                  <c:v>99.159944151411722</c:v>
                </c:pt>
                <c:pt idx="5144">
                  <c:v>99.159944151411722</c:v>
                </c:pt>
                <c:pt idx="5145">
                  <c:v>99.159944151411722</c:v>
                </c:pt>
                <c:pt idx="5146">
                  <c:v>99.159944151411722</c:v>
                </c:pt>
                <c:pt idx="5147">
                  <c:v>99.159944151411722</c:v>
                </c:pt>
                <c:pt idx="5148">
                  <c:v>99.159944151411722</c:v>
                </c:pt>
                <c:pt idx="5149">
                  <c:v>99.159944151411722</c:v>
                </c:pt>
                <c:pt idx="5150">
                  <c:v>99.159944151411722</c:v>
                </c:pt>
                <c:pt idx="5151">
                  <c:v>99.159944151411722</c:v>
                </c:pt>
                <c:pt idx="5152">
                  <c:v>99.159944151411722</c:v>
                </c:pt>
                <c:pt idx="5153">
                  <c:v>99.159944151411722</c:v>
                </c:pt>
                <c:pt idx="5154">
                  <c:v>99.159944151411722</c:v>
                </c:pt>
                <c:pt idx="5155">
                  <c:v>99.159944151411722</c:v>
                </c:pt>
                <c:pt idx="5156">
                  <c:v>99.159944151411722</c:v>
                </c:pt>
                <c:pt idx="5157">
                  <c:v>99.159944151411722</c:v>
                </c:pt>
                <c:pt idx="5158">
                  <c:v>99.159944151411722</c:v>
                </c:pt>
                <c:pt idx="5159">
                  <c:v>99.159944151411722</c:v>
                </c:pt>
                <c:pt idx="5160">
                  <c:v>99.159944151411722</c:v>
                </c:pt>
                <c:pt idx="5161">
                  <c:v>99.159944151411722</c:v>
                </c:pt>
                <c:pt idx="5162">
                  <c:v>99.159944151411722</c:v>
                </c:pt>
                <c:pt idx="5163">
                  <c:v>99.159944151411722</c:v>
                </c:pt>
                <c:pt idx="5164">
                  <c:v>99.159944151411722</c:v>
                </c:pt>
                <c:pt idx="5165">
                  <c:v>99.159944151411722</c:v>
                </c:pt>
                <c:pt idx="5166">
                  <c:v>99.159944151411722</c:v>
                </c:pt>
                <c:pt idx="5167">
                  <c:v>99.159944151411722</c:v>
                </c:pt>
                <c:pt idx="5168">
                  <c:v>99.159944151411722</c:v>
                </c:pt>
                <c:pt idx="5169">
                  <c:v>99.159944151411722</c:v>
                </c:pt>
                <c:pt idx="5170">
                  <c:v>99.159944151411722</c:v>
                </c:pt>
                <c:pt idx="5171">
                  <c:v>99.159944151411722</c:v>
                </c:pt>
                <c:pt idx="5172">
                  <c:v>99.159944151411722</c:v>
                </c:pt>
                <c:pt idx="5173">
                  <c:v>99.159944151411722</c:v>
                </c:pt>
                <c:pt idx="5174">
                  <c:v>99.159944151411722</c:v>
                </c:pt>
                <c:pt idx="5175">
                  <c:v>99.159944151411722</c:v>
                </c:pt>
                <c:pt idx="5176">
                  <c:v>99.159944151411722</c:v>
                </c:pt>
                <c:pt idx="5177">
                  <c:v>99.159944151411722</c:v>
                </c:pt>
                <c:pt idx="5178">
                  <c:v>99.159944151411722</c:v>
                </c:pt>
                <c:pt idx="5179">
                  <c:v>99.159944151411722</c:v>
                </c:pt>
                <c:pt idx="5180">
                  <c:v>99.159944151411722</c:v>
                </c:pt>
                <c:pt idx="5181">
                  <c:v>99.159944151411722</c:v>
                </c:pt>
                <c:pt idx="5182">
                  <c:v>99.159944151411722</c:v>
                </c:pt>
                <c:pt idx="5183">
                  <c:v>99.159944151411722</c:v>
                </c:pt>
                <c:pt idx="5184">
                  <c:v>99.159944151411722</c:v>
                </c:pt>
                <c:pt idx="5185">
                  <c:v>99.159944151411722</c:v>
                </c:pt>
                <c:pt idx="5186">
                  <c:v>99.159944151411722</c:v>
                </c:pt>
                <c:pt idx="5187">
                  <c:v>99.159944151411722</c:v>
                </c:pt>
                <c:pt idx="5188">
                  <c:v>99.159944151411722</c:v>
                </c:pt>
                <c:pt idx="5189">
                  <c:v>99.159944151411722</c:v>
                </c:pt>
                <c:pt idx="5190">
                  <c:v>99.159944151411722</c:v>
                </c:pt>
                <c:pt idx="5191">
                  <c:v>99.159944151411722</c:v>
                </c:pt>
                <c:pt idx="5192">
                  <c:v>99.159944151411722</c:v>
                </c:pt>
                <c:pt idx="5193">
                  <c:v>99.159944151411722</c:v>
                </c:pt>
                <c:pt idx="5194">
                  <c:v>99.159944151411722</c:v>
                </c:pt>
                <c:pt idx="5195">
                  <c:v>99.159944151411722</c:v>
                </c:pt>
                <c:pt idx="5196">
                  <c:v>99.159944151411722</c:v>
                </c:pt>
                <c:pt idx="5197">
                  <c:v>99.159944151411722</c:v>
                </c:pt>
                <c:pt idx="5198">
                  <c:v>99.159944151411722</c:v>
                </c:pt>
                <c:pt idx="5199">
                  <c:v>99.159944151411722</c:v>
                </c:pt>
                <c:pt idx="5200">
                  <c:v>99.159944151411722</c:v>
                </c:pt>
                <c:pt idx="5201">
                  <c:v>99.159944151411722</c:v>
                </c:pt>
                <c:pt idx="5202">
                  <c:v>99.159944151411722</c:v>
                </c:pt>
                <c:pt idx="5203">
                  <c:v>99.159944151411722</c:v>
                </c:pt>
                <c:pt idx="5204">
                  <c:v>99.159944151411722</c:v>
                </c:pt>
                <c:pt idx="5205">
                  <c:v>99.159944151411722</c:v>
                </c:pt>
                <c:pt idx="5206">
                  <c:v>99.159944151411722</c:v>
                </c:pt>
                <c:pt idx="5207">
                  <c:v>99.159944151411722</c:v>
                </c:pt>
                <c:pt idx="5208">
                  <c:v>99.159944151411722</c:v>
                </c:pt>
                <c:pt idx="5209">
                  <c:v>99.159944151411722</c:v>
                </c:pt>
                <c:pt idx="5210">
                  <c:v>99.159944151411722</c:v>
                </c:pt>
                <c:pt idx="5211">
                  <c:v>99.159944151411722</c:v>
                </c:pt>
                <c:pt idx="5212">
                  <c:v>99.159944151411722</c:v>
                </c:pt>
                <c:pt idx="5213">
                  <c:v>99.159944151411722</c:v>
                </c:pt>
                <c:pt idx="5214">
                  <c:v>99.159944151411722</c:v>
                </c:pt>
                <c:pt idx="5215">
                  <c:v>99.159944151411722</c:v>
                </c:pt>
                <c:pt idx="5216">
                  <c:v>99.159944151411722</c:v>
                </c:pt>
                <c:pt idx="5217">
                  <c:v>99.159944151411722</c:v>
                </c:pt>
                <c:pt idx="5218">
                  <c:v>99.159944151411722</c:v>
                </c:pt>
                <c:pt idx="5219">
                  <c:v>99.159944151411722</c:v>
                </c:pt>
                <c:pt idx="5220">
                  <c:v>99.159944151411722</c:v>
                </c:pt>
                <c:pt idx="5221">
                  <c:v>99.159944151411722</c:v>
                </c:pt>
                <c:pt idx="5222">
                  <c:v>99.159944151411722</c:v>
                </c:pt>
                <c:pt idx="5223">
                  <c:v>99.159944151411722</c:v>
                </c:pt>
                <c:pt idx="5224">
                  <c:v>99.159944151411722</c:v>
                </c:pt>
                <c:pt idx="5225">
                  <c:v>99.159944151411722</c:v>
                </c:pt>
                <c:pt idx="5226">
                  <c:v>99.159944151411722</c:v>
                </c:pt>
                <c:pt idx="5227">
                  <c:v>99.159944151411722</c:v>
                </c:pt>
                <c:pt idx="5228">
                  <c:v>99.159944151411722</c:v>
                </c:pt>
                <c:pt idx="5229">
                  <c:v>99.159944151411722</c:v>
                </c:pt>
                <c:pt idx="5230">
                  <c:v>99.159944151411722</c:v>
                </c:pt>
                <c:pt idx="5231">
                  <c:v>99.159944151411722</c:v>
                </c:pt>
                <c:pt idx="5232">
                  <c:v>99.159944151411722</c:v>
                </c:pt>
                <c:pt idx="5233">
                  <c:v>99.159944151411722</c:v>
                </c:pt>
                <c:pt idx="5234">
                  <c:v>99.159944151411722</c:v>
                </c:pt>
                <c:pt idx="5235">
                  <c:v>99.159944151411722</c:v>
                </c:pt>
                <c:pt idx="5236">
                  <c:v>99.159944151411722</c:v>
                </c:pt>
                <c:pt idx="5237">
                  <c:v>99.159944151411722</c:v>
                </c:pt>
                <c:pt idx="5238">
                  <c:v>99.159944151411722</c:v>
                </c:pt>
                <c:pt idx="5239">
                  <c:v>99.159944151411722</c:v>
                </c:pt>
                <c:pt idx="5240">
                  <c:v>99.159944151411722</c:v>
                </c:pt>
                <c:pt idx="5241">
                  <c:v>99.159944151411722</c:v>
                </c:pt>
                <c:pt idx="5242">
                  <c:v>99.159944151411722</c:v>
                </c:pt>
                <c:pt idx="5243">
                  <c:v>99.159944151411722</c:v>
                </c:pt>
                <c:pt idx="5244">
                  <c:v>99.159944151411722</c:v>
                </c:pt>
                <c:pt idx="5245">
                  <c:v>99.159944151411722</c:v>
                </c:pt>
                <c:pt idx="5246">
                  <c:v>99.159944151411722</c:v>
                </c:pt>
                <c:pt idx="5247">
                  <c:v>99.159944151411722</c:v>
                </c:pt>
                <c:pt idx="5248">
                  <c:v>99.159944151411722</c:v>
                </c:pt>
                <c:pt idx="5249">
                  <c:v>99.159944151411722</c:v>
                </c:pt>
                <c:pt idx="5250">
                  <c:v>99.159944151411722</c:v>
                </c:pt>
                <c:pt idx="5251">
                  <c:v>99.159944151411722</c:v>
                </c:pt>
                <c:pt idx="5252">
                  <c:v>99.159944151411722</c:v>
                </c:pt>
                <c:pt idx="5253">
                  <c:v>99.159944151411722</c:v>
                </c:pt>
                <c:pt idx="5254">
                  <c:v>99.159944151411722</c:v>
                </c:pt>
                <c:pt idx="5255">
                  <c:v>99.159944151411722</c:v>
                </c:pt>
                <c:pt idx="5256">
                  <c:v>99.159944151411722</c:v>
                </c:pt>
                <c:pt idx="5257">
                  <c:v>99.159944151411722</c:v>
                </c:pt>
                <c:pt idx="5258">
                  <c:v>99.159944151411722</c:v>
                </c:pt>
                <c:pt idx="5259">
                  <c:v>99.159944151411722</c:v>
                </c:pt>
                <c:pt idx="5260">
                  <c:v>99.159944151411722</c:v>
                </c:pt>
                <c:pt idx="5261">
                  <c:v>99.159944151411722</c:v>
                </c:pt>
                <c:pt idx="5262">
                  <c:v>99.159944151411722</c:v>
                </c:pt>
                <c:pt idx="5263">
                  <c:v>99.159944151411722</c:v>
                </c:pt>
                <c:pt idx="5264">
                  <c:v>99.159944151411722</c:v>
                </c:pt>
                <c:pt idx="5265">
                  <c:v>99.159944151411722</c:v>
                </c:pt>
                <c:pt idx="5266">
                  <c:v>99.159944151411722</c:v>
                </c:pt>
                <c:pt idx="5267">
                  <c:v>99.159944151411722</c:v>
                </c:pt>
                <c:pt idx="5268">
                  <c:v>99.159944151411722</c:v>
                </c:pt>
                <c:pt idx="5269">
                  <c:v>99.159944151411722</c:v>
                </c:pt>
                <c:pt idx="5270">
                  <c:v>99.159944151411722</c:v>
                </c:pt>
                <c:pt idx="5271">
                  <c:v>99.159944151411722</c:v>
                </c:pt>
                <c:pt idx="5272">
                  <c:v>99.159944151411722</c:v>
                </c:pt>
                <c:pt idx="5273">
                  <c:v>99.159944151411722</c:v>
                </c:pt>
                <c:pt idx="5274">
                  <c:v>99.159944151411722</c:v>
                </c:pt>
                <c:pt idx="5275">
                  <c:v>99.159944151411722</c:v>
                </c:pt>
                <c:pt idx="5276">
                  <c:v>99.159944151411722</c:v>
                </c:pt>
                <c:pt idx="5277">
                  <c:v>99.159944151411722</c:v>
                </c:pt>
                <c:pt idx="5278">
                  <c:v>99.159944151411722</c:v>
                </c:pt>
                <c:pt idx="5279">
                  <c:v>99.159944151411722</c:v>
                </c:pt>
                <c:pt idx="5280">
                  <c:v>99.159944151411722</c:v>
                </c:pt>
                <c:pt idx="5281">
                  <c:v>99.159944151411722</c:v>
                </c:pt>
                <c:pt idx="5282">
                  <c:v>99.159944151411722</c:v>
                </c:pt>
                <c:pt idx="5283">
                  <c:v>99.159944151411722</c:v>
                </c:pt>
                <c:pt idx="5284">
                  <c:v>99.159944151411722</c:v>
                </c:pt>
                <c:pt idx="5285">
                  <c:v>99.159944151411722</c:v>
                </c:pt>
                <c:pt idx="5286">
                  <c:v>99.159944151411722</c:v>
                </c:pt>
                <c:pt idx="5287">
                  <c:v>99.159944151411722</c:v>
                </c:pt>
                <c:pt idx="5288">
                  <c:v>99.159944151411722</c:v>
                </c:pt>
                <c:pt idx="5289">
                  <c:v>99.159944151411722</c:v>
                </c:pt>
                <c:pt idx="5290">
                  <c:v>99.159944151411722</c:v>
                </c:pt>
                <c:pt idx="5291">
                  <c:v>99.159944151411722</c:v>
                </c:pt>
                <c:pt idx="5292">
                  <c:v>99.159944151411722</c:v>
                </c:pt>
                <c:pt idx="5293">
                  <c:v>99.159944151411722</c:v>
                </c:pt>
                <c:pt idx="5294">
                  <c:v>99.159944151411722</c:v>
                </c:pt>
                <c:pt idx="5295">
                  <c:v>99.159944151411722</c:v>
                </c:pt>
                <c:pt idx="5296">
                  <c:v>99.159944151411722</c:v>
                </c:pt>
                <c:pt idx="5297">
                  <c:v>99.159944151411722</c:v>
                </c:pt>
                <c:pt idx="5298">
                  <c:v>99.159944151411722</c:v>
                </c:pt>
                <c:pt idx="5299">
                  <c:v>99.159944151411722</c:v>
                </c:pt>
                <c:pt idx="5300">
                  <c:v>99.159944151411722</c:v>
                </c:pt>
                <c:pt idx="5301">
                  <c:v>99.159944151411722</c:v>
                </c:pt>
                <c:pt idx="5302">
                  <c:v>99.159944151411722</c:v>
                </c:pt>
                <c:pt idx="5303">
                  <c:v>99.159944151411722</c:v>
                </c:pt>
                <c:pt idx="5304">
                  <c:v>99.159944151411722</c:v>
                </c:pt>
                <c:pt idx="5305">
                  <c:v>99.159944151411722</c:v>
                </c:pt>
                <c:pt idx="5306">
                  <c:v>99.159944151411722</c:v>
                </c:pt>
                <c:pt idx="5307">
                  <c:v>99.159944151411722</c:v>
                </c:pt>
                <c:pt idx="5308">
                  <c:v>99.159944151411722</c:v>
                </c:pt>
                <c:pt idx="5309">
                  <c:v>99.159944151411722</c:v>
                </c:pt>
                <c:pt idx="5310">
                  <c:v>99.159944151411722</c:v>
                </c:pt>
                <c:pt idx="5311">
                  <c:v>99.159944151411722</c:v>
                </c:pt>
                <c:pt idx="5312">
                  <c:v>99.159944151411722</c:v>
                </c:pt>
                <c:pt idx="5313">
                  <c:v>99.159944151411722</c:v>
                </c:pt>
                <c:pt idx="5314">
                  <c:v>99.159944151411722</c:v>
                </c:pt>
                <c:pt idx="5315">
                  <c:v>99.159944151411722</c:v>
                </c:pt>
                <c:pt idx="5316">
                  <c:v>99.159944151411722</c:v>
                </c:pt>
                <c:pt idx="5317">
                  <c:v>99.159944151411722</c:v>
                </c:pt>
                <c:pt idx="5318">
                  <c:v>99.159944151411722</c:v>
                </c:pt>
                <c:pt idx="5319">
                  <c:v>99.159944151411722</c:v>
                </c:pt>
                <c:pt idx="5320">
                  <c:v>99.159944151411722</c:v>
                </c:pt>
                <c:pt idx="5321">
                  <c:v>99.159944151411722</c:v>
                </c:pt>
                <c:pt idx="5322">
                  <c:v>99.159944151411722</c:v>
                </c:pt>
                <c:pt idx="5323">
                  <c:v>99.159944151411722</c:v>
                </c:pt>
                <c:pt idx="5324">
                  <c:v>99.159944151411722</c:v>
                </c:pt>
                <c:pt idx="5325">
                  <c:v>99.159944151411722</c:v>
                </c:pt>
                <c:pt idx="5326">
                  <c:v>99.159944151411722</c:v>
                </c:pt>
                <c:pt idx="5327">
                  <c:v>99.159944151411722</c:v>
                </c:pt>
                <c:pt idx="5328">
                  <c:v>99.159944151411722</c:v>
                </c:pt>
                <c:pt idx="5329">
                  <c:v>99.159944151411722</c:v>
                </c:pt>
                <c:pt idx="5330">
                  <c:v>99.159944151411722</c:v>
                </c:pt>
                <c:pt idx="5331">
                  <c:v>99.159944151411722</c:v>
                </c:pt>
                <c:pt idx="5332">
                  <c:v>99.159944151411722</c:v>
                </c:pt>
                <c:pt idx="5333">
                  <c:v>99.159944151411722</c:v>
                </c:pt>
                <c:pt idx="5334">
                  <c:v>99.159944151411722</c:v>
                </c:pt>
                <c:pt idx="5335">
                  <c:v>99.159944151411722</c:v>
                </c:pt>
                <c:pt idx="5336">
                  <c:v>99.159944151411722</c:v>
                </c:pt>
                <c:pt idx="5337">
                  <c:v>99.159944151411722</c:v>
                </c:pt>
                <c:pt idx="5338">
                  <c:v>99.159944151411722</c:v>
                </c:pt>
                <c:pt idx="5339">
                  <c:v>99.159944151411722</c:v>
                </c:pt>
                <c:pt idx="5340">
                  <c:v>99.159944151411722</c:v>
                </c:pt>
                <c:pt idx="5341">
                  <c:v>99.159944151411722</c:v>
                </c:pt>
                <c:pt idx="5342">
                  <c:v>99.159944151411722</c:v>
                </c:pt>
                <c:pt idx="5343">
                  <c:v>99.159944151411722</c:v>
                </c:pt>
                <c:pt idx="5344">
                  <c:v>99.159944151411722</c:v>
                </c:pt>
                <c:pt idx="5345">
                  <c:v>99.159944151411722</c:v>
                </c:pt>
                <c:pt idx="5346">
                  <c:v>99.159944151411722</c:v>
                </c:pt>
                <c:pt idx="5347">
                  <c:v>99.159944151411722</c:v>
                </c:pt>
                <c:pt idx="5348">
                  <c:v>99.159944151411722</c:v>
                </c:pt>
                <c:pt idx="5349">
                  <c:v>99.159944151411722</c:v>
                </c:pt>
                <c:pt idx="5350">
                  <c:v>99.159944151411722</c:v>
                </c:pt>
                <c:pt idx="5351">
                  <c:v>99.159944151411722</c:v>
                </c:pt>
                <c:pt idx="5352">
                  <c:v>99.159944151411722</c:v>
                </c:pt>
                <c:pt idx="5353">
                  <c:v>99.159944151411722</c:v>
                </c:pt>
                <c:pt idx="5354">
                  <c:v>99.159944151411722</c:v>
                </c:pt>
                <c:pt idx="5355">
                  <c:v>99.159944151411722</c:v>
                </c:pt>
                <c:pt idx="5356">
                  <c:v>99.159944151411722</c:v>
                </c:pt>
                <c:pt idx="5357">
                  <c:v>99.159944151411722</c:v>
                </c:pt>
                <c:pt idx="5358">
                  <c:v>99.159944151411722</c:v>
                </c:pt>
                <c:pt idx="5359">
                  <c:v>99.159944151411722</c:v>
                </c:pt>
                <c:pt idx="5360">
                  <c:v>99.159944151411722</c:v>
                </c:pt>
                <c:pt idx="5361">
                  <c:v>99.159944151411722</c:v>
                </c:pt>
                <c:pt idx="5362">
                  <c:v>99.159944151411722</c:v>
                </c:pt>
                <c:pt idx="5363">
                  <c:v>99.159944151411722</c:v>
                </c:pt>
                <c:pt idx="5364">
                  <c:v>99.159944151411722</c:v>
                </c:pt>
                <c:pt idx="5365">
                  <c:v>99.159944151411722</c:v>
                </c:pt>
                <c:pt idx="5366">
                  <c:v>99.159944151411722</c:v>
                </c:pt>
                <c:pt idx="5367">
                  <c:v>99.159944151411722</c:v>
                </c:pt>
                <c:pt idx="5368">
                  <c:v>99.159944151411722</c:v>
                </c:pt>
                <c:pt idx="5369">
                  <c:v>99.159944151411722</c:v>
                </c:pt>
                <c:pt idx="5370">
                  <c:v>99.159944151411722</c:v>
                </c:pt>
                <c:pt idx="5371">
                  <c:v>99.159944151411722</c:v>
                </c:pt>
                <c:pt idx="5372">
                  <c:v>99.159944151411722</c:v>
                </c:pt>
                <c:pt idx="5373">
                  <c:v>99.159944151411722</c:v>
                </c:pt>
                <c:pt idx="5374">
                  <c:v>99.159944151411722</c:v>
                </c:pt>
                <c:pt idx="5375">
                  <c:v>99.159944151411722</c:v>
                </c:pt>
                <c:pt idx="5376">
                  <c:v>99.159944151411722</c:v>
                </c:pt>
                <c:pt idx="5377">
                  <c:v>99.159944151411722</c:v>
                </c:pt>
                <c:pt idx="5378">
                  <c:v>99.159944151411722</c:v>
                </c:pt>
                <c:pt idx="5379">
                  <c:v>99.159944151411722</c:v>
                </c:pt>
                <c:pt idx="5380">
                  <c:v>99.159944151411722</c:v>
                </c:pt>
                <c:pt idx="5381">
                  <c:v>99.159944151411722</c:v>
                </c:pt>
                <c:pt idx="5382">
                  <c:v>99.159944151411722</c:v>
                </c:pt>
                <c:pt idx="5383">
                  <c:v>99.159944151411722</c:v>
                </c:pt>
                <c:pt idx="5384">
                  <c:v>99.159944151411722</c:v>
                </c:pt>
                <c:pt idx="5385">
                  <c:v>99.159944151411722</c:v>
                </c:pt>
                <c:pt idx="5386">
                  <c:v>99.159944151411722</c:v>
                </c:pt>
                <c:pt idx="5387">
                  <c:v>99.159944151411722</c:v>
                </c:pt>
                <c:pt idx="5388">
                  <c:v>99.159944151411722</c:v>
                </c:pt>
                <c:pt idx="5389">
                  <c:v>99.159944151411722</c:v>
                </c:pt>
                <c:pt idx="5390">
                  <c:v>99.159944151411722</c:v>
                </c:pt>
                <c:pt idx="5391">
                  <c:v>99.159944151411722</c:v>
                </c:pt>
                <c:pt idx="5392">
                  <c:v>99.159944151411722</c:v>
                </c:pt>
                <c:pt idx="5393">
                  <c:v>99.159944151411722</c:v>
                </c:pt>
                <c:pt idx="5394">
                  <c:v>99.159944151411722</c:v>
                </c:pt>
                <c:pt idx="5395">
                  <c:v>99.159944151411722</c:v>
                </c:pt>
                <c:pt idx="5396">
                  <c:v>99.159944151411722</c:v>
                </c:pt>
                <c:pt idx="5397">
                  <c:v>99.159944151411722</c:v>
                </c:pt>
                <c:pt idx="5398">
                  <c:v>99.159944151411722</c:v>
                </c:pt>
                <c:pt idx="5399">
                  <c:v>99.159944151411722</c:v>
                </c:pt>
                <c:pt idx="5400">
                  <c:v>99.159944151411722</c:v>
                </c:pt>
                <c:pt idx="5401">
                  <c:v>99.159944151411722</c:v>
                </c:pt>
                <c:pt idx="5402">
                  <c:v>99.159944151411722</c:v>
                </c:pt>
                <c:pt idx="5403">
                  <c:v>99.159944151411722</c:v>
                </c:pt>
                <c:pt idx="5404">
                  <c:v>99.159944151411722</c:v>
                </c:pt>
                <c:pt idx="5405">
                  <c:v>99.159944151411722</c:v>
                </c:pt>
                <c:pt idx="5406">
                  <c:v>99.159944151411722</c:v>
                </c:pt>
                <c:pt idx="5407">
                  <c:v>99.159944151411722</c:v>
                </c:pt>
                <c:pt idx="5408">
                  <c:v>99.159944151411722</c:v>
                </c:pt>
                <c:pt idx="5409">
                  <c:v>99.159944151411722</c:v>
                </c:pt>
                <c:pt idx="5410">
                  <c:v>99.159944151411722</c:v>
                </c:pt>
                <c:pt idx="5411">
                  <c:v>99.159944151411722</c:v>
                </c:pt>
                <c:pt idx="5412">
                  <c:v>99.159944151411722</c:v>
                </c:pt>
                <c:pt idx="5413">
                  <c:v>99.159944151411722</c:v>
                </c:pt>
                <c:pt idx="5414">
                  <c:v>99.159944151411722</c:v>
                </c:pt>
                <c:pt idx="5415">
                  <c:v>99.159944151411722</c:v>
                </c:pt>
                <c:pt idx="5416">
                  <c:v>99.159944151411722</c:v>
                </c:pt>
                <c:pt idx="5417">
                  <c:v>99.159944151411722</c:v>
                </c:pt>
                <c:pt idx="5418">
                  <c:v>99.159944151411722</c:v>
                </c:pt>
                <c:pt idx="5419">
                  <c:v>99.159944151411722</c:v>
                </c:pt>
                <c:pt idx="5420">
                  <c:v>99.159944151411722</c:v>
                </c:pt>
                <c:pt idx="5421">
                  <c:v>99.159944151411722</c:v>
                </c:pt>
                <c:pt idx="5422">
                  <c:v>99.159944151411722</c:v>
                </c:pt>
                <c:pt idx="5423">
                  <c:v>99.159944151411722</c:v>
                </c:pt>
                <c:pt idx="5424">
                  <c:v>99.159944151411722</c:v>
                </c:pt>
                <c:pt idx="5425">
                  <c:v>99.159944151411722</c:v>
                </c:pt>
                <c:pt idx="5426">
                  <c:v>99.159944151411722</c:v>
                </c:pt>
                <c:pt idx="5427">
                  <c:v>99.159944151411722</c:v>
                </c:pt>
                <c:pt idx="5428">
                  <c:v>99.159944151411722</c:v>
                </c:pt>
                <c:pt idx="5429">
                  <c:v>99.159944151411722</c:v>
                </c:pt>
                <c:pt idx="5430">
                  <c:v>99.159944151411722</c:v>
                </c:pt>
                <c:pt idx="5431">
                  <c:v>99.159944151411722</c:v>
                </c:pt>
                <c:pt idx="5432">
                  <c:v>99.159944151411722</c:v>
                </c:pt>
                <c:pt idx="5433">
                  <c:v>99.159944151411722</c:v>
                </c:pt>
                <c:pt idx="5434">
                  <c:v>99.159944151411722</c:v>
                </c:pt>
                <c:pt idx="5435">
                  <c:v>99.159944151411722</c:v>
                </c:pt>
                <c:pt idx="5436">
                  <c:v>99.159944151411722</c:v>
                </c:pt>
                <c:pt idx="5437">
                  <c:v>99.159944151411722</c:v>
                </c:pt>
                <c:pt idx="5438">
                  <c:v>99.159944151411722</c:v>
                </c:pt>
                <c:pt idx="5439">
                  <c:v>99.159944151411722</c:v>
                </c:pt>
                <c:pt idx="5440">
                  <c:v>99.159944151411722</c:v>
                </c:pt>
                <c:pt idx="5441">
                  <c:v>99.159944151411722</c:v>
                </c:pt>
                <c:pt idx="5442">
                  <c:v>99.159944151411722</c:v>
                </c:pt>
                <c:pt idx="5443">
                  <c:v>99.159944151411722</c:v>
                </c:pt>
                <c:pt idx="5444">
                  <c:v>99.159944151411722</c:v>
                </c:pt>
                <c:pt idx="5445">
                  <c:v>99.159944151411722</c:v>
                </c:pt>
                <c:pt idx="5446">
                  <c:v>99.159944151411722</c:v>
                </c:pt>
                <c:pt idx="5447">
                  <c:v>99.159944151411722</c:v>
                </c:pt>
                <c:pt idx="5448">
                  <c:v>99.159944151411722</c:v>
                </c:pt>
                <c:pt idx="5449">
                  <c:v>99.159944151411722</c:v>
                </c:pt>
                <c:pt idx="5450">
                  <c:v>99.159944151411722</c:v>
                </c:pt>
                <c:pt idx="5451">
                  <c:v>99.159944151411722</c:v>
                </c:pt>
                <c:pt idx="5452">
                  <c:v>99.159944151411722</c:v>
                </c:pt>
                <c:pt idx="5453">
                  <c:v>99.159944151411722</c:v>
                </c:pt>
                <c:pt idx="5454">
                  <c:v>99.159944151411722</c:v>
                </c:pt>
                <c:pt idx="5455">
                  <c:v>99.159944151411722</c:v>
                </c:pt>
                <c:pt idx="5456">
                  <c:v>99.159944151411722</c:v>
                </c:pt>
                <c:pt idx="5457">
                  <c:v>99.159944151411722</c:v>
                </c:pt>
                <c:pt idx="5458">
                  <c:v>99.159944151411722</c:v>
                </c:pt>
                <c:pt idx="5459">
                  <c:v>99.159944151411722</c:v>
                </c:pt>
                <c:pt idx="5460">
                  <c:v>99.159944151411722</c:v>
                </c:pt>
                <c:pt idx="5461">
                  <c:v>99.159944151411722</c:v>
                </c:pt>
                <c:pt idx="5462">
                  <c:v>99.159944151411722</c:v>
                </c:pt>
                <c:pt idx="5463">
                  <c:v>99.159944151411722</c:v>
                </c:pt>
                <c:pt idx="5464">
                  <c:v>99.159944151411722</c:v>
                </c:pt>
                <c:pt idx="5465">
                  <c:v>99.159944151411722</c:v>
                </c:pt>
                <c:pt idx="5466">
                  <c:v>99.159944151411722</c:v>
                </c:pt>
                <c:pt idx="5467">
                  <c:v>99.159944151411722</c:v>
                </c:pt>
                <c:pt idx="5468">
                  <c:v>99.159944151411722</c:v>
                </c:pt>
                <c:pt idx="5469">
                  <c:v>99.159944151411722</c:v>
                </c:pt>
                <c:pt idx="5470">
                  <c:v>99.159944151411722</c:v>
                </c:pt>
                <c:pt idx="5471">
                  <c:v>99.159944151411722</c:v>
                </c:pt>
                <c:pt idx="5472">
                  <c:v>99.159944151411722</c:v>
                </c:pt>
                <c:pt idx="5473">
                  <c:v>99.159944151411722</c:v>
                </c:pt>
                <c:pt idx="5474">
                  <c:v>99.159944151411722</c:v>
                </c:pt>
                <c:pt idx="5475">
                  <c:v>99.159944151411722</c:v>
                </c:pt>
                <c:pt idx="5476">
                  <c:v>99.159944151411722</c:v>
                </c:pt>
                <c:pt idx="5477">
                  <c:v>99.159944151411722</c:v>
                </c:pt>
                <c:pt idx="5478">
                  <c:v>99.159944151411722</c:v>
                </c:pt>
                <c:pt idx="5479">
                  <c:v>99.159944151411722</c:v>
                </c:pt>
                <c:pt idx="5480">
                  <c:v>99.159944151411722</c:v>
                </c:pt>
                <c:pt idx="5481">
                  <c:v>99.159944151411722</c:v>
                </c:pt>
                <c:pt idx="5482">
                  <c:v>99.159944151411722</c:v>
                </c:pt>
                <c:pt idx="5483">
                  <c:v>99.159944151411722</c:v>
                </c:pt>
                <c:pt idx="5484">
                  <c:v>99.159944151411722</c:v>
                </c:pt>
                <c:pt idx="5485">
                  <c:v>99.159944151411722</c:v>
                </c:pt>
                <c:pt idx="5486">
                  <c:v>99.159944151411722</c:v>
                </c:pt>
                <c:pt idx="5487">
                  <c:v>99.159944151411722</c:v>
                </c:pt>
                <c:pt idx="5488">
                  <c:v>99.159944151411722</c:v>
                </c:pt>
                <c:pt idx="5489">
                  <c:v>99.159944151411722</c:v>
                </c:pt>
                <c:pt idx="5490">
                  <c:v>99.159944151411722</c:v>
                </c:pt>
                <c:pt idx="5491">
                  <c:v>99.159944151411722</c:v>
                </c:pt>
                <c:pt idx="5492">
                  <c:v>99.159944151411722</c:v>
                </c:pt>
                <c:pt idx="5493">
                  <c:v>99.159944151411722</c:v>
                </c:pt>
                <c:pt idx="5494">
                  <c:v>99.159944151411722</c:v>
                </c:pt>
                <c:pt idx="5495">
                  <c:v>99.159944151411722</c:v>
                </c:pt>
                <c:pt idx="5496">
                  <c:v>99.159944151411722</c:v>
                </c:pt>
                <c:pt idx="5497">
                  <c:v>99.159944151411722</c:v>
                </c:pt>
                <c:pt idx="5498">
                  <c:v>99.159944151411722</c:v>
                </c:pt>
                <c:pt idx="5499">
                  <c:v>99.159944151411722</c:v>
                </c:pt>
                <c:pt idx="5500">
                  <c:v>99.159944151411722</c:v>
                </c:pt>
                <c:pt idx="5501">
                  <c:v>99.159944151411722</c:v>
                </c:pt>
                <c:pt idx="5502">
                  <c:v>99.159944151411722</c:v>
                </c:pt>
                <c:pt idx="5503">
                  <c:v>99.159944151411722</c:v>
                </c:pt>
                <c:pt idx="5504">
                  <c:v>99.159944151411722</c:v>
                </c:pt>
                <c:pt idx="5505">
                  <c:v>99.159944151411722</c:v>
                </c:pt>
                <c:pt idx="5506">
                  <c:v>99.159944151411722</c:v>
                </c:pt>
                <c:pt idx="5507">
                  <c:v>99.159944151411722</c:v>
                </c:pt>
                <c:pt idx="5508">
                  <c:v>99.159944151411722</c:v>
                </c:pt>
                <c:pt idx="5509">
                  <c:v>99.159944151411722</c:v>
                </c:pt>
                <c:pt idx="5510">
                  <c:v>99.159944151411722</c:v>
                </c:pt>
                <c:pt idx="5511">
                  <c:v>99.159944151411722</c:v>
                </c:pt>
                <c:pt idx="5512">
                  <c:v>99.159944151411722</c:v>
                </c:pt>
                <c:pt idx="5513">
                  <c:v>99.159944151411722</c:v>
                </c:pt>
                <c:pt idx="5514">
                  <c:v>99.159944151411722</c:v>
                </c:pt>
                <c:pt idx="5515">
                  <c:v>99.159944151411722</c:v>
                </c:pt>
                <c:pt idx="5516">
                  <c:v>99.159944151411722</c:v>
                </c:pt>
                <c:pt idx="5517">
                  <c:v>99.159944151411722</c:v>
                </c:pt>
                <c:pt idx="5518">
                  <c:v>99.159944151411722</c:v>
                </c:pt>
                <c:pt idx="5519">
                  <c:v>99.159944151411722</c:v>
                </c:pt>
                <c:pt idx="5520">
                  <c:v>99.159944151411722</c:v>
                </c:pt>
                <c:pt idx="5521">
                  <c:v>99.159944151411722</c:v>
                </c:pt>
                <c:pt idx="5522">
                  <c:v>99.159944151411722</c:v>
                </c:pt>
                <c:pt idx="5523">
                  <c:v>99.159944151411722</c:v>
                </c:pt>
                <c:pt idx="5524">
                  <c:v>99.159944151411722</c:v>
                </c:pt>
                <c:pt idx="5525">
                  <c:v>99.159944151411722</c:v>
                </c:pt>
                <c:pt idx="5526">
                  <c:v>99.159944151411722</c:v>
                </c:pt>
                <c:pt idx="5527">
                  <c:v>99.159944151411722</c:v>
                </c:pt>
                <c:pt idx="5528">
                  <c:v>99.159944151411722</c:v>
                </c:pt>
                <c:pt idx="5529">
                  <c:v>99.159944151411722</c:v>
                </c:pt>
                <c:pt idx="5530">
                  <c:v>99.159944151411722</c:v>
                </c:pt>
                <c:pt idx="5531">
                  <c:v>99.159944151411722</c:v>
                </c:pt>
                <c:pt idx="5532">
                  <c:v>99.159944151411722</c:v>
                </c:pt>
                <c:pt idx="5533">
                  <c:v>99.159944151411722</c:v>
                </c:pt>
                <c:pt idx="5534">
                  <c:v>99.159944151411722</c:v>
                </c:pt>
                <c:pt idx="5535">
                  <c:v>99.159944151411722</c:v>
                </c:pt>
                <c:pt idx="5536">
                  <c:v>99.159944151411722</c:v>
                </c:pt>
                <c:pt idx="5537">
                  <c:v>99.159944151411722</c:v>
                </c:pt>
                <c:pt idx="5538">
                  <c:v>99.159944151411722</c:v>
                </c:pt>
                <c:pt idx="5539">
                  <c:v>99.159944151411722</c:v>
                </c:pt>
                <c:pt idx="5540">
                  <c:v>99.159944151411722</c:v>
                </c:pt>
                <c:pt idx="5541">
                  <c:v>99.159944151411722</c:v>
                </c:pt>
                <c:pt idx="5542">
                  <c:v>99.159944151411722</c:v>
                </c:pt>
                <c:pt idx="5543">
                  <c:v>99.159944151411722</c:v>
                </c:pt>
                <c:pt idx="5544">
                  <c:v>99.159944151411722</c:v>
                </c:pt>
                <c:pt idx="5545">
                  <c:v>99.159944151411722</c:v>
                </c:pt>
                <c:pt idx="5546">
                  <c:v>99.159944151411722</c:v>
                </c:pt>
                <c:pt idx="5547">
                  <c:v>99.159944151411722</c:v>
                </c:pt>
                <c:pt idx="5548">
                  <c:v>99.159944151411722</c:v>
                </c:pt>
                <c:pt idx="5549">
                  <c:v>99.159944151411722</c:v>
                </c:pt>
                <c:pt idx="5550">
                  <c:v>99.159944151411722</c:v>
                </c:pt>
                <c:pt idx="5551">
                  <c:v>99.159944151411722</c:v>
                </c:pt>
                <c:pt idx="5552">
                  <c:v>99.159944151411722</c:v>
                </c:pt>
                <c:pt idx="5553">
                  <c:v>99.159944151411722</c:v>
                </c:pt>
                <c:pt idx="5554">
                  <c:v>99.159944151411722</c:v>
                </c:pt>
                <c:pt idx="5555">
                  <c:v>99.159944151411722</c:v>
                </c:pt>
                <c:pt idx="5556">
                  <c:v>99.159944151411722</c:v>
                </c:pt>
                <c:pt idx="5557">
                  <c:v>99.159944151411722</c:v>
                </c:pt>
                <c:pt idx="5558">
                  <c:v>99.159944151411722</c:v>
                </c:pt>
                <c:pt idx="5559">
                  <c:v>99.159944151411722</c:v>
                </c:pt>
                <c:pt idx="5560">
                  <c:v>99.159944151411722</c:v>
                </c:pt>
                <c:pt idx="5561">
                  <c:v>99.159944151411722</c:v>
                </c:pt>
                <c:pt idx="5562">
                  <c:v>99.159944151411722</c:v>
                </c:pt>
                <c:pt idx="5563">
                  <c:v>99.159944151411722</c:v>
                </c:pt>
                <c:pt idx="5564">
                  <c:v>99.159944151411722</c:v>
                </c:pt>
                <c:pt idx="5565">
                  <c:v>99.159944151411722</c:v>
                </c:pt>
                <c:pt idx="5566">
                  <c:v>99.159944151411722</c:v>
                </c:pt>
                <c:pt idx="5567">
                  <c:v>99.159944151411722</c:v>
                </c:pt>
                <c:pt idx="5568">
                  <c:v>99.159944151411722</c:v>
                </c:pt>
                <c:pt idx="5569">
                  <c:v>99.159944151411722</c:v>
                </c:pt>
                <c:pt idx="5570">
                  <c:v>99.159944151411722</c:v>
                </c:pt>
                <c:pt idx="5571">
                  <c:v>99.159944151411722</c:v>
                </c:pt>
                <c:pt idx="5572">
                  <c:v>99.159944151411722</c:v>
                </c:pt>
                <c:pt idx="5573">
                  <c:v>99.159944151411722</c:v>
                </c:pt>
                <c:pt idx="5574">
                  <c:v>99.159944151411722</c:v>
                </c:pt>
                <c:pt idx="5575">
                  <c:v>99.159944151411722</c:v>
                </c:pt>
                <c:pt idx="5576">
                  <c:v>99.159944151411722</c:v>
                </c:pt>
                <c:pt idx="5577">
                  <c:v>99.159944151411722</c:v>
                </c:pt>
                <c:pt idx="5578">
                  <c:v>99.159944151411722</c:v>
                </c:pt>
                <c:pt idx="5579">
                  <c:v>99.159944151411722</c:v>
                </c:pt>
                <c:pt idx="5580">
                  <c:v>99.159944151411722</c:v>
                </c:pt>
                <c:pt idx="5581">
                  <c:v>99.159944151411722</c:v>
                </c:pt>
                <c:pt idx="5582">
                  <c:v>99.159944151411722</c:v>
                </c:pt>
                <c:pt idx="5583">
                  <c:v>99.159944151411722</c:v>
                </c:pt>
                <c:pt idx="5584">
                  <c:v>99.159944151411722</c:v>
                </c:pt>
                <c:pt idx="5585">
                  <c:v>99.159944151411722</c:v>
                </c:pt>
                <c:pt idx="5586">
                  <c:v>99.159944151411722</c:v>
                </c:pt>
                <c:pt idx="5587">
                  <c:v>99.159944151411722</c:v>
                </c:pt>
                <c:pt idx="5588">
                  <c:v>99.159944151411722</c:v>
                </c:pt>
                <c:pt idx="5589">
                  <c:v>99.159944151411722</c:v>
                </c:pt>
                <c:pt idx="5590">
                  <c:v>99.159944151411722</c:v>
                </c:pt>
                <c:pt idx="5591">
                  <c:v>99.159944151411722</c:v>
                </c:pt>
                <c:pt idx="5592">
                  <c:v>99.159944151411722</c:v>
                </c:pt>
                <c:pt idx="5593">
                  <c:v>99.159944151411722</c:v>
                </c:pt>
                <c:pt idx="5594">
                  <c:v>99.159944151411722</c:v>
                </c:pt>
                <c:pt idx="5595">
                  <c:v>99.159944151411722</c:v>
                </c:pt>
                <c:pt idx="5596">
                  <c:v>99.159944151411722</c:v>
                </c:pt>
                <c:pt idx="5597">
                  <c:v>99.159944151411722</c:v>
                </c:pt>
                <c:pt idx="5598">
                  <c:v>99.159944151411722</c:v>
                </c:pt>
                <c:pt idx="5599">
                  <c:v>99.159944151411722</c:v>
                </c:pt>
                <c:pt idx="5600">
                  <c:v>99.159944151411722</c:v>
                </c:pt>
                <c:pt idx="5601">
                  <c:v>99.159944151411722</c:v>
                </c:pt>
                <c:pt idx="5602">
                  <c:v>99.159944151411722</c:v>
                </c:pt>
                <c:pt idx="5603">
                  <c:v>99.159944151411722</c:v>
                </c:pt>
                <c:pt idx="5604">
                  <c:v>99.159944151411722</c:v>
                </c:pt>
                <c:pt idx="5605">
                  <c:v>99.159944151411722</c:v>
                </c:pt>
                <c:pt idx="5606">
                  <c:v>99.159944151411722</c:v>
                </c:pt>
                <c:pt idx="5607">
                  <c:v>99.159944151411722</c:v>
                </c:pt>
                <c:pt idx="5608">
                  <c:v>99.159944151411722</c:v>
                </c:pt>
                <c:pt idx="5609">
                  <c:v>99.159944151411722</c:v>
                </c:pt>
                <c:pt idx="5610">
                  <c:v>99.159944151411722</c:v>
                </c:pt>
                <c:pt idx="5611">
                  <c:v>99.159944151411722</c:v>
                </c:pt>
                <c:pt idx="5612">
                  <c:v>99.159944151411722</c:v>
                </c:pt>
                <c:pt idx="5613">
                  <c:v>99.159944151411722</c:v>
                </c:pt>
                <c:pt idx="5614">
                  <c:v>99.159944151411722</c:v>
                </c:pt>
                <c:pt idx="5615">
                  <c:v>99.159944151411722</c:v>
                </c:pt>
                <c:pt idx="5616">
                  <c:v>99.159944151411722</c:v>
                </c:pt>
                <c:pt idx="5617">
                  <c:v>99.159944151411722</c:v>
                </c:pt>
                <c:pt idx="5618">
                  <c:v>99.159944151411722</c:v>
                </c:pt>
                <c:pt idx="5619">
                  <c:v>99.159944151411722</c:v>
                </c:pt>
                <c:pt idx="5620">
                  <c:v>99.159944151411722</c:v>
                </c:pt>
                <c:pt idx="5621">
                  <c:v>99.159944151411722</c:v>
                </c:pt>
                <c:pt idx="5622">
                  <c:v>99.159944151411722</c:v>
                </c:pt>
                <c:pt idx="5623">
                  <c:v>99.159944151411722</c:v>
                </c:pt>
                <c:pt idx="5624">
                  <c:v>99.159944151411722</c:v>
                </c:pt>
                <c:pt idx="5625">
                  <c:v>99.159944151411722</c:v>
                </c:pt>
                <c:pt idx="5626">
                  <c:v>99.159944151411722</c:v>
                </c:pt>
                <c:pt idx="5627">
                  <c:v>99.159944151411722</c:v>
                </c:pt>
                <c:pt idx="5628">
                  <c:v>99.159944151411722</c:v>
                </c:pt>
                <c:pt idx="5629">
                  <c:v>99.159944151411722</c:v>
                </c:pt>
                <c:pt idx="5630">
                  <c:v>99.159944151411722</c:v>
                </c:pt>
                <c:pt idx="5631">
                  <c:v>99.159944151411722</c:v>
                </c:pt>
                <c:pt idx="5632">
                  <c:v>99.159944151411722</c:v>
                </c:pt>
                <c:pt idx="5633">
                  <c:v>99.159944151411722</c:v>
                </c:pt>
                <c:pt idx="5634">
                  <c:v>99.159944151411722</c:v>
                </c:pt>
                <c:pt idx="5635">
                  <c:v>99.159944151411722</c:v>
                </c:pt>
                <c:pt idx="5636">
                  <c:v>99.159944151411722</c:v>
                </c:pt>
                <c:pt idx="5637">
                  <c:v>99.159944151411722</c:v>
                </c:pt>
                <c:pt idx="5638">
                  <c:v>99.159944151411722</c:v>
                </c:pt>
                <c:pt idx="5639">
                  <c:v>99.159944151411722</c:v>
                </c:pt>
                <c:pt idx="5640">
                  <c:v>99.159944151411722</c:v>
                </c:pt>
                <c:pt idx="5641">
                  <c:v>99.159944151411722</c:v>
                </c:pt>
                <c:pt idx="5642">
                  <c:v>99.159944151411722</c:v>
                </c:pt>
                <c:pt idx="5643">
                  <c:v>99.159944151411722</c:v>
                </c:pt>
                <c:pt idx="5644">
                  <c:v>99.159944151411722</c:v>
                </c:pt>
                <c:pt idx="5645">
                  <c:v>99.159944151411722</c:v>
                </c:pt>
                <c:pt idx="5646">
                  <c:v>99.159944151411722</c:v>
                </c:pt>
                <c:pt idx="5647">
                  <c:v>99.159944151411722</c:v>
                </c:pt>
                <c:pt idx="5648">
                  <c:v>99.159944151411722</c:v>
                </c:pt>
                <c:pt idx="5649">
                  <c:v>99.159944151411722</c:v>
                </c:pt>
                <c:pt idx="5650">
                  <c:v>99.159944151411722</c:v>
                </c:pt>
                <c:pt idx="5651">
                  <c:v>99.159944151411722</c:v>
                </c:pt>
                <c:pt idx="5652">
                  <c:v>99.159944151411722</c:v>
                </c:pt>
                <c:pt idx="5653">
                  <c:v>99.159944151411722</c:v>
                </c:pt>
                <c:pt idx="5654">
                  <c:v>99.159944151411722</c:v>
                </c:pt>
                <c:pt idx="5655">
                  <c:v>99.159944151411722</c:v>
                </c:pt>
                <c:pt idx="5656">
                  <c:v>99.159944151411722</c:v>
                </c:pt>
                <c:pt idx="5657">
                  <c:v>99.159944151411722</c:v>
                </c:pt>
                <c:pt idx="5658">
                  <c:v>99.159944151411722</c:v>
                </c:pt>
                <c:pt idx="5659">
                  <c:v>99.159944151411722</c:v>
                </c:pt>
                <c:pt idx="5660">
                  <c:v>99.159944151411722</c:v>
                </c:pt>
                <c:pt idx="5661">
                  <c:v>99.159944151411722</c:v>
                </c:pt>
                <c:pt idx="5662">
                  <c:v>99.159944151411722</c:v>
                </c:pt>
                <c:pt idx="5663">
                  <c:v>99.159944151411722</c:v>
                </c:pt>
                <c:pt idx="5664">
                  <c:v>99.159944151411722</c:v>
                </c:pt>
                <c:pt idx="5665">
                  <c:v>99.159944151411722</c:v>
                </c:pt>
                <c:pt idx="5666">
                  <c:v>99.159944151411722</c:v>
                </c:pt>
                <c:pt idx="5667">
                  <c:v>99.159944151411722</c:v>
                </c:pt>
                <c:pt idx="5668">
                  <c:v>99.159944151411722</c:v>
                </c:pt>
                <c:pt idx="5669">
                  <c:v>99.159944151411722</c:v>
                </c:pt>
                <c:pt idx="5670">
                  <c:v>99.159944151411722</c:v>
                </c:pt>
                <c:pt idx="5671">
                  <c:v>99.159944151411722</c:v>
                </c:pt>
                <c:pt idx="5672">
                  <c:v>99.159944151411722</c:v>
                </c:pt>
                <c:pt idx="5673">
                  <c:v>99.159944151411722</c:v>
                </c:pt>
                <c:pt idx="5674">
                  <c:v>99.159944151411722</c:v>
                </c:pt>
                <c:pt idx="5675">
                  <c:v>99.159944151411722</c:v>
                </c:pt>
                <c:pt idx="5676">
                  <c:v>99.159944151411722</c:v>
                </c:pt>
                <c:pt idx="5677">
                  <c:v>99.159944151411722</c:v>
                </c:pt>
                <c:pt idx="5678">
                  <c:v>99.159944151411722</c:v>
                </c:pt>
                <c:pt idx="5679">
                  <c:v>99.159944151411722</c:v>
                </c:pt>
                <c:pt idx="5680">
                  <c:v>99.159944151411722</c:v>
                </c:pt>
                <c:pt idx="5681">
                  <c:v>99.159944151411722</c:v>
                </c:pt>
                <c:pt idx="5682">
                  <c:v>99.159944151411722</c:v>
                </c:pt>
                <c:pt idx="5683">
                  <c:v>99.159944151411722</c:v>
                </c:pt>
                <c:pt idx="5684">
                  <c:v>99.159944151411722</c:v>
                </c:pt>
                <c:pt idx="5685">
                  <c:v>99.159944151411722</c:v>
                </c:pt>
                <c:pt idx="5686">
                  <c:v>99.159944151411722</c:v>
                </c:pt>
                <c:pt idx="5687">
                  <c:v>99.159944151411722</c:v>
                </c:pt>
                <c:pt idx="5688">
                  <c:v>99.159944151411722</c:v>
                </c:pt>
                <c:pt idx="5689">
                  <c:v>99.159944151411722</c:v>
                </c:pt>
                <c:pt idx="5690">
                  <c:v>99.159944151411722</c:v>
                </c:pt>
                <c:pt idx="5691">
                  <c:v>99.159944151411722</c:v>
                </c:pt>
                <c:pt idx="5692">
                  <c:v>99.159944151411722</c:v>
                </c:pt>
                <c:pt idx="5693">
                  <c:v>99.159944151411722</c:v>
                </c:pt>
                <c:pt idx="5694">
                  <c:v>99.159944151411722</c:v>
                </c:pt>
                <c:pt idx="5695">
                  <c:v>99.159944151411722</c:v>
                </c:pt>
                <c:pt idx="5696">
                  <c:v>99.159944151411722</c:v>
                </c:pt>
                <c:pt idx="5697">
                  <c:v>99.159944151411722</c:v>
                </c:pt>
                <c:pt idx="5698">
                  <c:v>99.159944151411722</c:v>
                </c:pt>
                <c:pt idx="5699">
                  <c:v>99.159944151411722</c:v>
                </c:pt>
                <c:pt idx="5700">
                  <c:v>99.159944151411722</c:v>
                </c:pt>
                <c:pt idx="5701">
                  <c:v>99.159944151411722</c:v>
                </c:pt>
                <c:pt idx="5702">
                  <c:v>99.159944151411722</c:v>
                </c:pt>
                <c:pt idx="5703">
                  <c:v>99.159944151411722</c:v>
                </c:pt>
                <c:pt idx="5704">
                  <c:v>99.159944151411722</c:v>
                </c:pt>
                <c:pt idx="5705">
                  <c:v>99.159944151411722</c:v>
                </c:pt>
                <c:pt idx="5706">
                  <c:v>99.159944151411722</c:v>
                </c:pt>
                <c:pt idx="5707">
                  <c:v>99.159944151411722</c:v>
                </c:pt>
                <c:pt idx="5708">
                  <c:v>99.159944151411722</c:v>
                </c:pt>
                <c:pt idx="5709">
                  <c:v>99.159944151411722</c:v>
                </c:pt>
                <c:pt idx="5710">
                  <c:v>99.159944151411722</c:v>
                </c:pt>
                <c:pt idx="5711">
                  <c:v>99.159944151411722</c:v>
                </c:pt>
                <c:pt idx="5712">
                  <c:v>99.159944151411722</c:v>
                </c:pt>
                <c:pt idx="5713">
                  <c:v>99.159944151411722</c:v>
                </c:pt>
                <c:pt idx="5714">
                  <c:v>99.159944151411722</c:v>
                </c:pt>
                <c:pt idx="5715">
                  <c:v>99.159944151411722</c:v>
                </c:pt>
                <c:pt idx="5716">
                  <c:v>99.159944151411722</c:v>
                </c:pt>
                <c:pt idx="5717">
                  <c:v>99.159944151411722</c:v>
                </c:pt>
                <c:pt idx="5718">
                  <c:v>99.159944151411722</c:v>
                </c:pt>
                <c:pt idx="5719">
                  <c:v>99.159944151411722</c:v>
                </c:pt>
                <c:pt idx="5720">
                  <c:v>99.159944151411722</c:v>
                </c:pt>
                <c:pt idx="5721">
                  <c:v>99.159944151411722</c:v>
                </c:pt>
                <c:pt idx="5722">
                  <c:v>99.159944151411722</c:v>
                </c:pt>
                <c:pt idx="5723">
                  <c:v>99.159944151411722</c:v>
                </c:pt>
                <c:pt idx="5724">
                  <c:v>99.159944151411722</c:v>
                </c:pt>
                <c:pt idx="5725">
                  <c:v>99.159944151411722</c:v>
                </c:pt>
                <c:pt idx="5726">
                  <c:v>99.159944151411722</c:v>
                </c:pt>
                <c:pt idx="5727">
                  <c:v>99.159944151411722</c:v>
                </c:pt>
                <c:pt idx="5728">
                  <c:v>99.159944151411722</c:v>
                </c:pt>
                <c:pt idx="5729">
                  <c:v>99.159944151411722</c:v>
                </c:pt>
                <c:pt idx="5730">
                  <c:v>99.159944151411722</c:v>
                </c:pt>
                <c:pt idx="5731">
                  <c:v>99.159944151411722</c:v>
                </c:pt>
                <c:pt idx="5732">
                  <c:v>99.159944151411722</c:v>
                </c:pt>
                <c:pt idx="5733">
                  <c:v>99.159944151411722</c:v>
                </c:pt>
                <c:pt idx="5734">
                  <c:v>99.159944151411722</c:v>
                </c:pt>
                <c:pt idx="5735">
                  <c:v>99.159944151411722</c:v>
                </c:pt>
                <c:pt idx="5736">
                  <c:v>99.159944151411722</c:v>
                </c:pt>
                <c:pt idx="5737">
                  <c:v>99.159944151411722</c:v>
                </c:pt>
                <c:pt idx="5738">
                  <c:v>99.159944151411722</c:v>
                </c:pt>
                <c:pt idx="5739">
                  <c:v>99.159944151411722</c:v>
                </c:pt>
                <c:pt idx="5740">
                  <c:v>99.159944151411722</c:v>
                </c:pt>
                <c:pt idx="5741">
                  <c:v>99.159944151411722</c:v>
                </c:pt>
                <c:pt idx="5742">
                  <c:v>99.159944151411722</c:v>
                </c:pt>
                <c:pt idx="5743">
                  <c:v>99.159944151411722</c:v>
                </c:pt>
                <c:pt idx="5744">
                  <c:v>99.159944151411722</c:v>
                </c:pt>
                <c:pt idx="5745">
                  <c:v>99.159944151411722</c:v>
                </c:pt>
                <c:pt idx="5746">
                  <c:v>99.159944151411722</c:v>
                </c:pt>
                <c:pt idx="5747">
                  <c:v>99.159944151411722</c:v>
                </c:pt>
                <c:pt idx="5748">
                  <c:v>99.159944151411722</c:v>
                </c:pt>
                <c:pt idx="5749">
                  <c:v>99.159944151411722</c:v>
                </c:pt>
                <c:pt idx="5750">
                  <c:v>99.159944151411722</c:v>
                </c:pt>
                <c:pt idx="5751">
                  <c:v>99.159944151411722</c:v>
                </c:pt>
                <c:pt idx="5752">
                  <c:v>99.159944151411722</c:v>
                </c:pt>
                <c:pt idx="5753">
                  <c:v>99.159944151411722</c:v>
                </c:pt>
                <c:pt idx="5754">
                  <c:v>99.159944151411722</c:v>
                </c:pt>
                <c:pt idx="5755">
                  <c:v>99.159944151411722</c:v>
                </c:pt>
                <c:pt idx="5756">
                  <c:v>99.159944151411722</c:v>
                </c:pt>
                <c:pt idx="5757">
                  <c:v>99.159944151411722</c:v>
                </c:pt>
                <c:pt idx="5758">
                  <c:v>99.159944151411722</c:v>
                </c:pt>
                <c:pt idx="5759">
                  <c:v>99.159944151411722</c:v>
                </c:pt>
                <c:pt idx="5760">
                  <c:v>99.159944151411722</c:v>
                </c:pt>
                <c:pt idx="5761">
                  <c:v>99.159944151411722</c:v>
                </c:pt>
                <c:pt idx="5762">
                  <c:v>99.159944151411722</c:v>
                </c:pt>
                <c:pt idx="5763">
                  <c:v>99.159944151411722</c:v>
                </c:pt>
                <c:pt idx="5764">
                  <c:v>99.159944151411722</c:v>
                </c:pt>
                <c:pt idx="5765">
                  <c:v>99.159944151411722</c:v>
                </c:pt>
                <c:pt idx="5766">
                  <c:v>99.159944151411722</c:v>
                </c:pt>
                <c:pt idx="5767">
                  <c:v>99.159944151411722</c:v>
                </c:pt>
                <c:pt idx="5768">
                  <c:v>99.159944151411722</c:v>
                </c:pt>
                <c:pt idx="5769">
                  <c:v>99.159944151411722</c:v>
                </c:pt>
                <c:pt idx="5770">
                  <c:v>99.159944151411722</c:v>
                </c:pt>
                <c:pt idx="5771">
                  <c:v>99.159944151411722</c:v>
                </c:pt>
                <c:pt idx="5772">
                  <c:v>99.159944151411722</c:v>
                </c:pt>
                <c:pt idx="5773">
                  <c:v>99.159944151411722</c:v>
                </c:pt>
                <c:pt idx="5774">
                  <c:v>99.159944151411722</c:v>
                </c:pt>
                <c:pt idx="5775">
                  <c:v>99.159944151411722</c:v>
                </c:pt>
                <c:pt idx="5776">
                  <c:v>99.159944151411722</c:v>
                </c:pt>
                <c:pt idx="5777">
                  <c:v>99.159944151411722</c:v>
                </c:pt>
                <c:pt idx="5778">
                  <c:v>99.159944151411722</c:v>
                </c:pt>
                <c:pt idx="5779">
                  <c:v>99.159944151411722</c:v>
                </c:pt>
                <c:pt idx="5780">
                  <c:v>99.159944151411722</c:v>
                </c:pt>
                <c:pt idx="5781">
                  <c:v>99.159944151411722</c:v>
                </c:pt>
                <c:pt idx="5782">
                  <c:v>99.159944151411722</c:v>
                </c:pt>
                <c:pt idx="5783">
                  <c:v>99.159944151411722</c:v>
                </c:pt>
                <c:pt idx="5784">
                  <c:v>99.159944151411722</c:v>
                </c:pt>
                <c:pt idx="5785">
                  <c:v>99.159944151411722</c:v>
                </c:pt>
                <c:pt idx="5786">
                  <c:v>99.159944151411722</c:v>
                </c:pt>
                <c:pt idx="5787">
                  <c:v>99.159944151411722</c:v>
                </c:pt>
                <c:pt idx="5788">
                  <c:v>99.159944151411722</c:v>
                </c:pt>
                <c:pt idx="5789">
                  <c:v>99.159944151411722</c:v>
                </c:pt>
                <c:pt idx="5790">
                  <c:v>99.159944151411722</c:v>
                </c:pt>
                <c:pt idx="5791">
                  <c:v>99.159944151411722</c:v>
                </c:pt>
                <c:pt idx="5792">
                  <c:v>99.159944151411722</c:v>
                </c:pt>
                <c:pt idx="5793">
                  <c:v>99.159944151411722</c:v>
                </c:pt>
                <c:pt idx="5794">
                  <c:v>99.159944151411722</c:v>
                </c:pt>
                <c:pt idx="5795">
                  <c:v>99.159944151411722</c:v>
                </c:pt>
                <c:pt idx="5796">
                  <c:v>99.159944151411722</c:v>
                </c:pt>
                <c:pt idx="5797">
                  <c:v>99.159944151411722</c:v>
                </c:pt>
                <c:pt idx="5798">
                  <c:v>99.159944151411722</c:v>
                </c:pt>
                <c:pt idx="5799">
                  <c:v>99.159944151411722</c:v>
                </c:pt>
                <c:pt idx="5800">
                  <c:v>99.159944151411722</c:v>
                </c:pt>
                <c:pt idx="5801">
                  <c:v>99.159944151411722</c:v>
                </c:pt>
                <c:pt idx="5802">
                  <c:v>99.159944151411722</c:v>
                </c:pt>
                <c:pt idx="5803">
                  <c:v>99.159944151411722</c:v>
                </c:pt>
                <c:pt idx="5804">
                  <c:v>99.159944151411722</c:v>
                </c:pt>
                <c:pt idx="5805">
                  <c:v>99.159944151411722</c:v>
                </c:pt>
                <c:pt idx="5806">
                  <c:v>99.159944151411722</c:v>
                </c:pt>
                <c:pt idx="5807">
                  <c:v>99.159944151411722</c:v>
                </c:pt>
                <c:pt idx="5808">
                  <c:v>99.159944151411722</c:v>
                </c:pt>
                <c:pt idx="5809">
                  <c:v>99.159944151411722</c:v>
                </c:pt>
                <c:pt idx="5810">
                  <c:v>99.159944151411722</c:v>
                </c:pt>
                <c:pt idx="5811">
                  <c:v>99.159944151411722</c:v>
                </c:pt>
                <c:pt idx="5812">
                  <c:v>99.159944151411722</c:v>
                </c:pt>
                <c:pt idx="5813">
                  <c:v>99.159944151411722</c:v>
                </c:pt>
                <c:pt idx="5814">
                  <c:v>99.159944151411722</c:v>
                </c:pt>
                <c:pt idx="5815">
                  <c:v>99.159944151411722</c:v>
                </c:pt>
                <c:pt idx="5816">
                  <c:v>99.159944151411722</c:v>
                </c:pt>
                <c:pt idx="5817">
                  <c:v>99.159944151411722</c:v>
                </c:pt>
                <c:pt idx="5818">
                  <c:v>99.159944151411722</c:v>
                </c:pt>
                <c:pt idx="5819">
                  <c:v>99.159944151411722</c:v>
                </c:pt>
                <c:pt idx="5820">
                  <c:v>99.159944151411722</c:v>
                </c:pt>
                <c:pt idx="5821">
                  <c:v>99.159944151411722</c:v>
                </c:pt>
                <c:pt idx="5822">
                  <c:v>99.159944151411722</c:v>
                </c:pt>
                <c:pt idx="5823">
                  <c:v>99.159944151411722</c:v>
                </c:pt>
                <c:pt idx="5824">
                  <c:v>99.159944151411722</c:v>
                </c:pt>
                <c:pt idx="5825">
                  <c:v>99.159944151411722</c:v>
                </c:pt>
                <c:pt idx="5826">
                  <c:v>99.159944151411722</c:v>
                </c:pt>
                <c:pt idx="5827">
                  <c:v>99.159944151411722</c:v>
                </c:pt>
                <c:pt idx="5828">
                  <c:v>99.159944151411722</c:v>
                </c:pt>
                <c:pt idx="5829">
                  <c:v>99.159944151411722</c:v>
                </c:pt>
                <c:pt idx="5830">
                  <c:v>99.159944151411722</c:v>
                </c:pt>
                <c:pt idx="5831">
                  <c:v>99.159944151411722</c:v>
                </c:pt>
                <c:pt idx="5832">
                  <c:v>99.159944151411722</c:v>
                </c:pt>
                <c:pt idx="5833">
                  <c:v>99.159944151411722</c:v>
                </c:pt>
                <c:pt idx="5834">
                  <c:v>99.159944151411722</c:v>
                </c:pt>
                <c:pt idx="5835">
                  <c:v>99.159944151411722</c:v>
                </c:pt>
                <c:pt idx="5836">
                  <c:v>99.159944151411722</c:v>
                </c:pt>
                <c:pt idx="5837">
                  <c:v>99.159944151411722</c:v>
                </c:pt>
                <c:pt idx="5838">
                  <c:v>99.159944151411722</c:v>
                </c:pt>
                <c:pt idx="5839">
                  <c:v>99.159944151411722</c:v>
                </c:pt>
                <c:pt idx="5840">
                  <c:v>99.159944151411722</c:v>
                </c:pt>
                <c:pt idx="5841">
                  <c:v>99.159944151411722</c:v>
                </c:pt>
                <c:pt idx="5842">
                  <c:v>99.159944151411722</c:v>
                </c:pt>
                <c:pt idx="5843">
                  <c:v>99.159944151411722</c:v>
                </c:pt>
                <c:pt idx="5844">
                  <c:v>99.159944151411722</c:v>
                </c:pt>
                <c:pt idx="5845">
                  <c:v>99.159944151411722</c:v>
                </c:pt>
                <c:pt idx="5846">
                  <c:v>99.159944151411722</c:v>
                </c:pt>
                <c:pt idx="5847">
                  <c:v>99.159944151411722</c:v>
                </c:pt>
                <c:pt idx="5848">
                  <c:v>99.159944151411722</c:v>
                </c:pt>
                <c:pt idx="5849">
                  <c:v>99.159944151411722</c:v>
                </c:pt>
                <c:pt idx="5850">
                  <c:v>99.159944151411722</c:v>
                </c:pt>
                <c:pt idx="5851">
                  <c:v>99.159944151411722</c:v>
                </c:pt>
                <c:pt idx="5852">
                  <c:v>99.159944151411722</c:v>
                </c:pt>
                <c:pt idx="5853">
                  <c:v>99.159944151411722</c:v>
                </c:pt>
                <c:pt idx="5854">
                  <c:v>99.159944151411722</c:v>
                </c:pt>
                <c:pt idx="5855">
                  <c:v>99.159944151411722</c:v>
                </c:pt>
                <c:pt idx="5856">
                  <c:v>99.159944151411722</c:v>
                </c:pt>
                <c:pt idx="5857">
                  <c:v>99.159944151411722</c:v>
                </c:pt>
                <c:pt idx="5858">
                  <c:v>99.159944151411722</c:v>
                </c:pt>
                <c:pt idx="5859">
                  <c:v>99.159944151411722</c:v>
                </c:pt>
                <c:pt idx="5860">
                  <c:v>99.159944151411722</c:v>
                </c:pt>
                <c:pt idx="5861">
                  <c:v>99.159944151411722</c:v>
                </c:pt>
                <c:pt idx="5862">
                  <c:v>99.159944151411722</c:v>
                </c:pt>
                <c:pt idx="5863">
                  <c:v>99.159944151411722</c:v>
                </c:pt>
                <c:pt idx="5864">
                  <c:v>99.159944151411722</c:v>
                </c:pt>
                <c:pt idx="5865">
                  <c:v>99.159944151411722</c:v>
                </c:pt>
                <c:pt idx="5866">
                  <c:v>99.159944151411722</c:v>
                </c:pt>
                <c:pt idx="5867">
                  <c:v>99.159944151411722</c:v>
                </c:pt>
                <c:pt idx="5868">
                  <c:v>99.159944151411722</c:v>
                </c:pt>
                <c:pt idx="5869">
                  <c:v>99.159944151411722</c:v>
                </c:pt>
                <c:pt idx="5870">
                  <c:v>99.159944151411722</c:v>
                </c:pt>
                <c:pt idx="5871">
                  <c:v>99.159944151411722</c:v>
                </c:pt>
                <c:pt idx="5872">
                  <c:v>99.159944151411722</c:v>
                </c:pt>
                <c:pt idx="5873">
                  <c:v>99.159944151411722</c:v>
                </c:pt>
                <c:pt idx="5874">
                  <c:v>99.159944151411722</c:v>
                </c:pt>
                <c:pt idx="5875">
                  <c:v>99.159944151411722</c:v>
                </c:pt>
                <c:pt idx="5876">
                  <c:v>99.159944151411722</c:v>
                </c:pt>
                <c:pt idx="5877">
                  <c:v>99.159944151411722</c:v>
                </c:pt>
                <c:pt idx="5878">
                  <c:v>99.159944151411722</c:v>
                </c:pt>
                <c:pt idx="5879">
                  <c:v>99.159944151411722</c:v>
                </c:pt>
                <c:pt idx="5880">
                  <c:v>99.159944151411722</c:v>
                </c:pt>
                <c:pt idx="5881">
                  <c:v>99.159944151411722</c:v>
                </c:pt>
                <c:pt idx="5882">
                  <c:v>99.159944151411722</c:v>
                </c:pt>
                <c:pt idx="5883">
                  <c:v>99.159944151411722</c:v>
                </c:pt>
                <c:pt idx="5884">
                  <c:v>99.159944151411722</c:v>
                </c:pt>
                <c:pt idx="5885">
                  <c:v>99.159944151411722</c:v>
                </c:pt>
                <c:pt idx="5886">
                  <c:v>99.159944151411722</c:v>
                </c:pt>
                <c:pt idx="5887">
                  <c:v>99.159944151411722</c:v>
                </c:pt>
                <c:pt idx="5888">
                  <c:v>99.159944151411722</c:v>
                </c:pt>
                <c:pt idx="5889">
                  <c:v>99.159944151411722</c:v>
                </c:pt>
                <c:pt idx="5890">
                  <c:v>99.159944151411722</c:v>
                </c:pt>
                <c:pt idx="5891">
                  <c:v>99.159944151411722</c:v>
                </c:pt>
                <c:pt idx="5892">
                  <c:v>99.159944151411722</c:v>
                </c:pt>
                <c:pt idx="5893">
                  <c:v>99.159944151411722</c:v>
                </c:pt>
                <c:pt idx="5894">
                  <c:v>99.159944151411722</c:v>
                </c:pt>
                <c:pt idx="5895">
                  <c:v>99.159944151411722</c:v>
                </c:pt>
                <c:pt idx="5896">
                  <c:v>99.159944151411722</c:v>
                </c:pt>
                <c:pt idx="5897">
                  <c:v>99.159944151411722</c:v>
                </c:pt>
                <c:pt idx="5898">
                  <c:v>99.159944151411722</c:v>
                </c:pt>
                <c:pt idx="5899">
                  <c:v>99.159944151411722</c:v>
                </c:pt>
                <c:pt idx="5900">
                  <c:v>99.159944151411722</c:v>
                </c:pt>
                <c:pt idx="5901">
                  <c:v>99.159944151411722</c:v>
                </c:pt>
                <c:pt idx="5902">
                  <c:v>99.159944151411722</c:v>
                </c:pt>
                <c:pt idx="5903">
                  <c:v>99.159944151411722</c:v>
                </c:pt>
                <c:pt idx="5904">
                  <c:v>99.159944151411722</c:v>
                </c:pt>
                <c:pt idx="5905">
                  <c:v>99.159944151411722</c:v>
                </c:pt>
                <c:pt idx="5906">
                  <c:v>99.159944151411722</c:v>
                </c:pt>
                <c:pt idx="5907">
                  <c:v>99.159944151411722</c:v>
                </c:pt>
                <c:pt idx="5908">
                  <c:v>99.159944151411722</c:v>
                </c:pt>
                <c:pt idx="5909">
                  <c:v>99.159944151411722</c:v>
                </c:pt>
                <c:pt idx="5910">
                  <c:v>99.159944151411722</c:v>
                </c:pt>
                <c:pt idx="5911">
                  <c:v>99.159944151411722</c:v>
                </c:pt>
                <c:pt idx="5912">
                  <c:v>99.159944151411722</c:v>
                </c:pt>
                <c:pt idx="5913">
                  <c:v>99.159944151411722</c:v>
                </c:pt>
                <c:pt idx="5914">
                  <c:v>99.159944151411722</c:v>
                </c:pt>
                <c:pt idx="5915">
                  <c:v>99.159944151411722</c:v>
                </c:pt>
                <c:pt idx="5916">
                  <c:v>99.159944151411722</c:v>
                </c:pt>
                <c:pt idx="5917">
                  <c:v>99.159944151411722</c:v>
                </c:pt>
                <c:pt idx="5918">
                  <c:v>99.159944151411722</c:v>
                </c:pt>
                <c:pt idx="5919">
                  <c:v>99.159944151411722</c:v>
                </c:pt>
                <c:pt idx="5920">
                  <c:v>99.159944151411722</c:v>
                </c:pt>
                <c:pt idx="5921">
                  <c:v>99.159944151411722</c:v>
                </c:pt>
                <c:pt idx="5922">
                  <c:v>99.159944151411722</c:v>
                </c:pt>
                <c:pt idx="5923">
                  <c:v>99.159944151411722</c:v>
                </c:pt>
                <c:pt idx="5924">
                  <c:v>99.159944151411722</c:v>
                </c:pt>
                <c:pt idx="5925">
                  <c:v>99.159944151411722</c:v>
                </c:pt>
                <c:pt idx="5926">
                  <c:v>99.159944151411722</c:v>
                </c:pt>
                <c:pt idx="5927">
                  <c:v>99.159944151411722</c:v>
                </c:pt>
                <c:pt idx="5928">
                  <c:v>99.159944151411722</c:v>
                </c:pt>
                <c:pt idx="5929">
                  <c:v>99.159944151411722</c:v>
                </c:pt>
                <c:pt idx="5930">
                  <c:v>99.159944151411722</c:v>
                </c:pt>
                <c:pt idx="5931">
                  <c:v>99.159944151411722</c:v>
                </c:pt>
                <c:pt idx="5932">
                  <c:v>99.159944151411722</c:v>
                </c:pt>
                <c:pt idx="5933">
                  <c:v>99.159944151411722</c:v>
                </c:pt>
                <c:pt idx="5934">
                  <c:v>99.159944151411722</c:v>
                </c:pt>
                <c:pt idx="5935">
                  <c:v>99.159944151411722</c:v>
                </c:pt>
                <c:pt idx="5936">
                  <c:v>99.159944151411722</c:v>
                </c:pt>
                <c:pt idx="5937">
                  <c:v>99.159944151411722</c:v>
                </c:pt>
                <c:pt idx="5938">
                  <c:v>99.159944151411722</c:v>
                </c:pt>
                <c:pt idx="5939">
                  <c:v>99.159944151411722</c:v>
                </c:pt>
                <c:pt idx="5940">
                  <c:v>99.159944151411722</c:v>
                </c:pt>
                <c:pt idx="5941">
                  <c:v>99.159944151411722</c:v>
                </c:pt>
                <c:pt idx="5942">
                  <c:v>99.159944151411722</c:v>
                </c:pt>
                <c:pt idx="5943">
                  <c:v>99.159944151411722</c:v>
                </c:pt>
                <c:pt idx="5944">
                  <c:v>99.159944151411722</c:v>
                </c:pt>
                <c:pt idx="5945">
                  <c:v>99.159944151411722</c:v>
                </c:pt>
                <c:pt idx="5946">
                  <c:v>99.159944151411722</c:v>
                </c:pt>
                <c:pt idx="5947">
                  <c:v>99.159944151411722</c:v>
                </c:pt>
                <c:pt idx="5948">
                  <c:v>99.159944151411722</c:v>
                </c:pt>
                <c:pt idx="5949">
                  <c:v>99.159944151411722</c:v>
                </c:pt>
                <c:pt idx="5950">
                  <c:v>99.159944151411722</c:v>
                </c:pt>
                <c:pt idx="5951">
                  <c:v>99.159944151411722</c:v>
                </c:pt>
                <c:pt idx="5952">
                  <c:v>99.159944151411722</c:v>
                </c:pt>
                <c:pt idx="5953">
                  <c:v>99.159944151411722</c:v>
                </c:pt>
                <c:pt idx="5954">
                  <c:v>99.159944151411722</c:v>
                </c:pt>
                <c:pt idx="5955">
                  <c:v>99.159944151411722</c:v>
                </c:pt>
                <c:pt idx="5956">
                  <c:v>99.159944151411722</c:v>
                </c:pt>
                <c:pt idx="5957">
                  <c:v>99.159944151411722</c:v>
                </c:pt>
                <c:pt idx="5958">
                  <c:v>99.159944151411722</c:v>
                </c:pt>
                <c:pt idx="5959">
                  <c:v>99.159944151411722</c:v>
                </c:pt>
                <c:pt idx="5960">
                  <c:v>99.159944151411722</c:v>
                </c:pt>
                <c:pt idx="5961">
                  <c:v>99.159944151411722</c:v>
                </c:pt>
                <c:pt idx="5962">
                  <c:v>99.159944151411722</c:v>
                </c:pt>
                <c:pt idx="5963">
                  <c:v>99.159944151411722</c:v>
                </c:pt>
                <c:pt idx="5964">
                  <c:v>99.159944151411722</c:v>
                </c:pt>
                <c:pt idx="5965">
                  <c:v>99.159944151411722</c:v>
                </c:pt>
                <c:pt idx="5966">
                  <c:v>99.159944151411722</c:v>
                </c:pt>
                <c:pt idx="5967">
                  <c:v>99.159944151411722</c:v>
                </c:pt>
                <c:pt idx="5968">
                  <c:v>99.159944151411722</c:v>
                </c:pt>
                <c:pt idx="5969">
                  <c:v>99.159944151411722</c:v>
                </c:pt>
                <c:pt idx="5970">
                  <c:v>99.159944151411722</c:v>
                </c:pt>
                <c:pt idx="5971">
                  <c:v>99.159944151411722</c:v>
                </c:pt>
                <c:pt idx="5972">
                  <c:v>99.159944151411722</c:v>
                </c:pt>
                <c:pt idx="5973">
                  <c:v>99.159944151411722</c:v>
                </c:pt>
                <c:pt idx="5974">
                  <c:v>99.159944151411722</c:v>
                </c:pt>
                <c:pt idx="5975">
                  <c:v>99.159944151411722</c:v>
                </c:pt>
                <c:pt idx="5976">
                  <c:v>99.159944151411722</c:v>
                </c:pt>
                <c:pt idx="5977">
                  <c:v>99.159944151411722</c:v>
                </c:pt>
                <c:pt idx="5978">
                  <c:v>99.159944151411722</c:v>
                </c:pt>
                <c:pt idx="5979">
                  <c:v>99.159944151411722</c:v>
                </c:pt>
                <c:pt idx="5980">
                  <c:v>99.159944151411722</c:v>
                </c:pt>
                <c:pt idx="5981">
                  <c:v>99.159944151411722</c:v>
                </c:pt>
                <c:pt idx="5982">
                  <c:v>99.159944151411722</c:v>
                </c:pt>
                <c:pt idx="5983">
                  <c:v>99.159944151411722</c:v>
                </c:pt>
                <c:pt idx="5984">
                  <c:v>99.159944151411722</c:v>
                </c:pt>
                <c:pt idx="5985">
                  <c:v>99.159944151411722</c:v>
                </c:pt>
                <c:pt idx="5986">
                  <c:v>99.159944151411722</c:v>
                </c:pt>
                <c:pt idx="5987">
                  <c:v>99.159944151411722</c:v>
                </c:pt>
                <c:pt idx="5988">
                  <c:v>99.159944151411722</c:v>
                </c:pt>
                <c:pt idx="5989">
                  <c:v>99.159944151411722</c:v>
                </c:pt>
                <c:pt idx="5990">
                  <c:v>99.159944151411722</c:v>
                </c:pt>
                <c:pt idx="5991">
                  <c:v>99.159944151411722</c:v>
                </c:pt>
                <c:pt idx="5992">
                  <c:v>99.159944151411722</c:v>
                </c:pt>
                <c:pt idx="5993">
                  <c:v>99.159944151411722</c:v>
                </c:pt>
                <c:pt idx="5994">
                  <c:v>99.159944151411722</c:v>
                </c:pt>
                <c:pt idx="5995">
                  <c:v>99.159944151411722</c:v>
                </c:pt>
                <c:pt idx="5996">
                  <c:v>99.159944151411722</c:v>
                </c:pt>
                <c:pt idx="5997">
                  <c:v>99.159944151411722</c:v>
                </c:pt>
                <c:pt idx="5998">
                  <c:v>99.159944151411722</c:v>
                </c:pt>
                <c:pt idx="5999">
                  <c:v>99.159944151411722</c:v>
                </c:pt>
                <c:pt idx="6000">
                  <c:v>99.159944151411722</c:v>
                </c:pt>
                <c:pt idx="6001">
                  <c:v>99.159944151411722</c:v>
                </c:pt>
                <c:pt idx="6002">
                  <c:v>99.159944151411722</c:v>
                </c:pt>
                <c:pt idx="6003">
                  <c:v>99.159944151411722</c:v>
                </c:pt>
                <c:pt idx="6004">
                  <c:v>99.159944151411722</c:v>
                </c:pt>
                <c:pt idx="6005">
                  <c:v>99.159944151411722</c:v>
                </c:pt>
                <c:pt idx="6006">
                  <c:v>99.159944151411722</c:v>
                </c:pt>
                <c:pt idx="6007">
                  <c:v>99.159944151411722</c:v>
                </c:pt>
                <c:pt idx="6008">
                  <c:v>99.159944151411722</c:v>
                </c:pt>
                <c:pt idx="6009">
                  <c:v>99.159944151411722</c:v>
                </c:pt>
                <c:pt idx="6010">
                  <c:v>99.159944151411722</c:v>
                </c:pt>
                <c:pt idx="6011">
                  <c:v>99.159944151411722</c:v>
                </c:pt>
                <c:pt idx="6012">
                  <c:v>99.159944151411722</c:v>
                </c:pt>
                <c:pt idx="6013">
                  <c:v>99.159944151411722</c:v>
                </c:pt>
                <c:pt idx="6014">
                  <c:v>99.159944151411722</c:v>
                </c:pt>
                <c:pt idx="6015">
                  <c:v>99.159944151411722</c:v>
                </c:pt>
                <c:pt idx="6016">
                  <c:v>99.159944151411722</c:v>
                </c:pt>
                <c:pt idx="6017">
                  <c:v>99.159944151411722</c:v>
                </c:pt>
                <c:pt idx="6018">
                  <c:v>99.159944151411722</c:v>
                </c:pt>
                <c:pt idx="6019">
                  <c:v>99.159944151411722</c:v>
                </c:pt>
                <c:pt idx="6020">
                  <c:v>99.159944151411722</c:v>
                </c:pt>
                <c:pt idx="6021">
                  <c:v>99.159944151411722</c:v>
                </c:pt>
                <c:pt idx="6022">
                  <c:v>99.159944151411722</c:v>
                </c:pt>
                <c:pt idx="6023">
                  <c:v>99.159944151411722</c:v>
                </c:pt>
                <c:pt idx="6024">
                  <c:v>99.159944151411722</c:v>
                </c:pt>
                <c:pt idx="6025">
                  <c:v>99.159944151411722</c:v>
                </c:pt>
                <c:pt idx="6026">
                  <c:v>99.159944151411722</c:v>
                </c:pt>
                <c:pt idx="6027">
                  <c:v>99.159944151411722</c:v>
                </c:pt>
                <c:pt idx="6028">
                  <c:v>99.159944151411722</c:v>
                </c:pt>
                <c:pt idx="6029">
                  <c:v>99.159944151411722</c:v>
                </c:pt>
                <c:pt idx="6030">
                  <c:v>99.159944151411722</c:v>
                </c:pt>
                <c:pt idx="6031">
                  <c:v>99.159944151411722</c:v>
                </c:pt>
                <c:pt idx="6032">
                  <c:v>99.159944151411722</c:v>
                </c:pt>
                <c:pt idx="6033">
                  <c:v>99.159944151411722</c:v>
                </c:pt>
                <c:pt idx="6034">
                  <c:v>99.159944151411722</c:v>
                </c:pt>
                <c:pt idx="6035">
                  <c:v>99.159944151411722</c:v>
                </c:pt>
                <c:pt idx="6036">
                  <c:v>99.159944151411722</c:v>
                </c:pt>
                <c:pt idx="6037">
                  <c:v>99.159944151411722</c:v>
                </c:pt>
                <c:pt idx="6038">
                  <c:v>99.159944151411722</c:v>
                </c:pt>
                <c:pt idx="6039">
                  <c:v>99.159944151411722</c:v>
                </c:pt>
                <c:pt idx="6040">
                  <c:v>99.159944151411722</c:v>
                </c:pt>
                <c:pt idx="6041">
                  <c:v>99.159944151411722</c:v>
                </c:pt>
                <c:pt idx="6042">
                  <c:v>99.159944151411722</c:v>
                </c:pt>
                <c:pt idx="6043">
                  <c:v>99.159944151411722</c:v>
                </c:pt>
                <c:pt idx="6044">
                  <c:v>99.159944151411722</c:v>
                </c:pt>
                <c:pt idx="6045">
                  <c:v>99.159944151411722</c:v>
                </c:pt>
                <c:pt idx="6046">
                  <c:v>99.159944151411722</c:v>
                </c:pt>
                <c:pt idx="6047">
                  <c:v>99.159944151411722</c:v>
                </c:pt>
                <c:pt idx="6048">
                  <c:v>99.159944151411722</c:v>
                </c:pt>
                <c:pt idx="6049">
                  <c:v>99.159944151411722</c:v>
                </c:pt>
                <c:pt idx="6050">
                  <c:v>99.159944151411722</c:v>
                </c:pt>
                <c:pt idx="6051">
                  <c:v>99.159944151411722</c:v>
                </c:pt>
                <c:pt idx="6052">
                  <c:v>99.159944151411722</c:v>
                </c:pt>
                <c:pt idx="6053">
                  <c:v>99.159944151411722</c:v>
                </c:pt>
                <c:pt idx="6054">
                  <c:v>99.159944151411722</c:v>
                </c:pt>
                <c:pt idx="6055">
                  <c:v>99.159944151411722</c:v>
                </c:pt>
                <c:pt idx="6056">
                  <c:v>99.159944151411722</c:v>
                </c:pt>
                <c:pt idx="6057">
                  <c:v>99.159944151411722</c:v>
                </c:pt>
                <c:pt idx="6058">
                  <c:v>99.159944151411722</c:v>
                </c:pt>
                <c:pt idx="6059">
                  <c:v>99.159944151411722</c:v>
                </c:pt>
                <c:pt idx="6060">
                  <c:v>99.159944151411722</c:v>
                </c:pt>
                <c:pt idx="6061">
                  <c:v>99.159944151411722</c:v>
                </c:pt>
                <c:pt idx="6062">
                  <c:v>99.159944151411722</c:v>
                </c:pt>
                <c:pt idx="6063">
                  <c:v>99.159944151411722</c:v>
                </c:pt>
                <c:pt idx="6064">
                  <c:v>99.159944151411722</c:v>
                </c:pt>
                <c:pt idx="6065">
                  <c:v>99.159944151411722</c:v>
                </c:pt>
                <c:pt idx="6066">
                  <c:v>99.159944151411722</c:v>
                </c:pt>
                <c:pt idx="6067">
                  <c:v>99.159944151411722</c:v>
                </c:pt>
                <c:pt idx="6068">
                  <c:v>99.159944151411722</c:v>
                </c:pt>
                <c:pt idx="6069">
                  <c:v>99.159944151411722</c:v>
                </c:pt>
                <c:pt idx="6070">
                  <c:v>99.159944151411722</c:v>
                </c:pt>
                <c:pt idx="6071">
                  <c:v>99.159944151411722</c:v>
                </c:pt>
                <c:pt idx="6072">
                  <c:v>99.159944151411722</c:v>
                </c:pt>
                <c:pt idx="6073">
                  <c:v>99.159944151411722</c:v>
                </c:pt>
                <c:pt idx="6074">
                  <c:v>99.159944151411722</c:v>
                </c:pt>
                <c:pt idx="6075">
                  <c:v>99.159944151411722</c:v>
                </c:pt>
                <c:pt idx="6076">
                  <c:v>99.159944151411722</c:v>
                </c:pt>
                <c:pt idx="6077">
                  <c:v>99.159944151411722</c:v>
                </c:pt>
                <c:pt idx="6078">
                  <c:v>99.159944151411722</c:v>
                </c:pt>
                <c:pt idx="6079">
                  <c:v>99.159944151411722</c:v>
                </c:pt>
                <c:pt idx="6080">
                  <c:v>99.159944151411722</c:v>
                </c:pt>
                <c:pt idx="6081">
                  <c:v>99.159944151411722</c:v>
                </c:pt>
                <c:pt idx="6082">
                  <c:v>99.159944151411722</c:v>
                </c:pt>
                <c:pt idx="6083">
                  <c:v>99.159944151411722</c:v>
                </c:pt>
                <c:pt idx="6084">
                  <c:v>99.159944151411722</c:v>
                </c:pt>
                <c:pt idx="6085">
                  <c:v>99.159944151411722</c:v>
                </c:pt>
                <c:pt idx="6086">
                  <c:v>99.159944151411722</c:v>
                </c:pt>
                <c:pt idx="6087">
                  <c:v>99.159944151411722</c:v>
                </c:pt>
                <c:pt idx="6088">
                  <c:v>99.159944151411722</c:v>
                </c:pt>
                <c:pt idx="6089">
                  <c:v>99.159944151411722</c:v>
                </c:pt>
                <c:pt idx="6090">
                  <c:v>99.159944151411722</c:v>
                </c:pt>
                <c:pt idx="6091">
                  <c:v>99.159944151411722</c:v>
                </c:pt>
                <c:pt idx="6092">
                  <c:v>99.159944151411722</c:v>
                </c:pt>
                <c:pt idx="6093">
                  <c:v>99.159944151411722</c:v>
                </c:pt>
                <c:pt idx="6094">
                  <c:v>99.159944151411722</c:v>
                </c:pt>
                <c:pt idx="6095">
                  <c:v>99.159944151411722</c:v>
                </c:pt>
                <c:pt idx="6096">
                  <c:v>99.159944151411722</c:v>
                </c:pt>
                <c:pt idx="6097">
                  <c:v>99.159944151411722</c:v>
                </c:pt>
                <c:pt idx="6098">
                  <c:v>99.159944151411722</c:v>
                </c:pt>
                <c:pt idx="6099">
                  <c:v>99.159944151411722</c:v>
                </c:pt>
                <c:pt idx="6100">
                  <c:v>99.159944151411722</c:v>
                </c:pt>
                <c:pt idx="6101">
                  <c:v>99.159944151411722</c:v>
                </c:pt>
                <c:pt idx="6102">
                  <c:v>99.159944151411722</c:v>
                </c:pt>
                <c:pt idx="6103">
                  <c:v>99.159944151411722</c:v>
                </c:pt>
                <c:pt idx="6104">
                  <c:v>99.159944151411722</c:v>
                </c:pt>
                <c:pt idx="6105">
                  <c:v>99.159944151411722</c:v>
                </c:pt>
                <c:pt idx="6106">
                  <c:v>99.159944151411722</c:v>
                </c:pt>
                <c:pt idx="6107">
                  <c:v>99.159944151411722</c:v>
                </c:pt>
                <c:pt idx="6108">
                  <c:v>99.159944151411722</c:v>
                </c:pt>
                <c:pt idx="6109">
                  <c:v>99.159944151411722</c:v>
                </c:pt>
                <c:pt idx="6110">
                  <c:v>99.159944151411722</c:v>
                </c:pt>
                <c:pt idx="6111">
                  <c:v>99.159944151411722</c:v>
                </c:pt>
                <c:pt idx="6112">
                  <c:v>99.159944151411722</c:v>
                </c:pt>
                <c:pt idx="6113">
                  <c:v>99.159944151411722</c:v>
                </c:pt>
                <c:pt idx="6114">
                  <c:v>99.159944151411722</c:v>
                </c:pt>
                <c:pt idx="6115">
                  <c:v>99.159944151411722</c:v>
                </c:pt>
                <c:pt idx="6116">
                  <c:v>99.159944151411722</c:v>
                </c:pt>
                <c:pt idx="6117">
                  <c:v>99.159944151411722</c:v>
                </c:pt>
                <c:pt idx="6118">
                  <c:v>99.159944151411722</c:v>
                </c:pt>
                <c:pt idx="6119">
                  <c:v>99.159944151411722</c:v>
                </c:pt>
                <c:pt idx="6120">
                  <c:v>99.159944151411722</c:v>
                </c:pt>
                <c:pt idx="6121">
                  <c:v>99.159944151411722</c:v>
                </c:pt>
                <c:pt idx="6122">
                  <c:v>99.159944151411722</c:v>
                </c:pt>
                <c:pt idx="6123">
                  <c:v>99.159944151411722</c:v>
                </c:pt>
                <c:pt idx="6124">
                  <c:v>99.159944151411722</c:v>
                </c:pt>
                <c:pt idx="6125">
                  <c:v>99.159944151411722</c:v>
                </c:pt>
                <c:pt idx="6126">
                  <c:v>99.159944151411722</c:v>
                </c:pt>
                <c:pt idx="6127">
                  <c:v>99.159944151411722</c:v>
                </c:pt>
                <c:pt idx="6128">
                  <c:v>99.159944151411722</c:v>
                </c:pt>
                <c:pt idx="6129">
                  <c:v>99.159944151411722</c:v>
                </c:pt>
                <c:pt idx="6130">
                  <c:v>99.159944151411722</c:v>
                </c:pt>
                <c:pt idx="6131">
                  <c:v>99.159944151411722</c:v>
                </c:pt>
                <c:pt idx="6132">
                  <c:v>99.159944151411722</c:v>
                </c:pt>
                <c:pt idx="6133">
                  <c:v>99.159944151411722</c:v>
                </c:pt>
                <c:pt idx="6134">
                  <c:v>99.159944151411722</c:v>
                </c:pt>
                <c:pt idx="6135">
                  <c:v>99.159944151411722</c:v>
                </c:pt>
                <c:pt idx="6136">
                  <c:v>99.159944151411722</c:v>
                </c:pt>
                <c:pt idx="6137">
                  <c:v>99.159944151411722</c:v>
                </c:pt>
                <c:pt idx="6138">
                  <c:v>99.159944151411722</c:v>
                </c:pt>
                <c:pt idx="6139">
                  <c:v>99.159944151411722</c:v>
                </c:pt>
                <c:pt idx="6140">
                  <c:v>99.159944151411722</c:v>
                </c:pt>
                <c:pt idx="6141">
                  <c:v>99.159944151411722</c:v>
                </c:pt>
                <c:pt idx="6142">
                  <c:v>99.159944151411722</c:v>
                </c:pt>
                <c:pt idx="6143">
                  <c:v>99.159944151411722</c:v>
                </c:pt>
                <c:pt idx="6144">
                  <c:v>99.159944151411722</c:v>
                </c:pt>
                <c:pt idx="6145">
                  <c:v>99.159944151411722</c:v>
                </c:pt>
                <c:pt idx="6146">
                  <c:v>99.159944151411722</c:v>
                </c:pt>
                <c:pt idx="6147">
                  <c:v>99.159944151411722</c:v>
                </c:pt>
                <c:pt idx="6148">
                  <c:v>99.159944151411722</c:v>
                </c:pt>
                <c:pt idx="6149">
                  <c:v>99.159944151411722</c:v>
                </c:pt>
                <c:pt idx="6150">
                  <c:v>99.159944151411722</c:v>
                </c:pt>
                <c:pt idx="6151">
                  <c:v>99.159944151411722</c:v>
                </c:pt>
                <c:pt idx="6152">
                  <c:v>99.159944151411722</c:v>
                </c:pt>
                <c:pt idx="6153">
                  <c:v>99.159944151411722</c:v>
                </c:pt>
                <c:pt idx="6154">
                  <c:v>99.159944151411722</c:v>
                </c:pt>
                <c:pt idx="6155">
                  <c:v>99.159944151411722</c:v>
                </c:pt>
                <c:pt idx="6156">
                  <c:v>99.159944151411722</c:v>
                </c:pt>
                <c:pt idx="6157">
                  <c:v>99.159944151411722</c:v>
                </c:pt>
                <c:pt idx="6158">
                  <c:v>99.159944151411722</c:v>
                </c:pt>
                <c:pt idx="6159">
                  <c:v>99.159944151411722</c:v>
                </c:pt>
                <c:pt idx="6160">
                  <c:v>99.159944151411722</c:v>
                </c:pt>
                <c:pt idx="6161">
                  <c:v>99.159944151411722</c:v>
                </c:pt>
                <c:pt idx="6162">
                  <c:v>99.159944151411722</c:v>
                </c:pt>
                <c:pt idx="6163">
                  <c:v>99.159944151411722</c:v>
                </c:pt>
                <c:pt idx="6164">
                  <c:v>99.159944151411722</c:v>
                </c:pt>
                <c:pt idx="6165">
                  <c:v>99.159944151411722</c:v>
                </c:pt>
                <c:pt idx="6166">
                  <c:v>99.159944151411722</c:v>
                </c:pt>
                <c:pt idx="6167">
                  <c:v>99.159944151411722</c:v>
                </c:pt>
                <c:pt idx="6168">
                  <c:v>99.159944151411722</c:v>
                </c:pt>
                <c:pt idx="6169">
                  <c:v>99.159944151411722</c:v>
                </c:pt>
                <c:pt idx="6170">
                  <c:v>99.159944151411722</c:v>
                </c:pt>
                <c:pt idx="6171">
                  <c:v>99.159944151411722</c:v>
                </c:pt>
                <c:pt idx="6172">
                  <c:v>99.159944151411722</c:v>
                </c:pt>
                <c:pt idx="6173">
                  <c:v>99.159944151411722</c:v>
                </c:pt>
                <c:pt idx="6174">
                  <c:v>99.159944151411722</c:v>
                </c:pt>
                <c:pt idx="6175">
                  <c:v>99.159944151411722</c:v>
                </c:pt>
                <c:pt idx="6176">
                  <c:v>99.159944151411722</c:v>
                </c:pt>
                <c:pt idx="6177">
                  <c:v>99.159944151411722</c:v>
                </c:pt>
                <c:pt idx="6178">
                  <c:v>99.159944151411722</c:v>
                </c:pt>
                <c:pt idx="6179">
                  <c:v>99.159944151411722</c:v>
                </c:pt>
                <c:pt idx="6180">
                  <c:v>99.159944151411722</c:v>
                </c:pt>
                <c:pt idx="6181">
                  <c:v>99.159944151411722</c:v>
                </c:pt>
                <c:pt idx="6182">
                  <c:v>99.159944151411722</c:v>
                </c:pt>
                <c:pt idx="6183">
                  <c:v>99.159944151411722</c:v>
                </c:pt>
                <c:pt idx="6184">
                  <c:v>99.159944151411722</c:v>
                </c:pt>
                <c:pt idx="6185">
                  <c:v>99.159944151411722</c:v>
                </c:pt>
                <c:pt idx="6186">
                  <c:v>99.159944151411722</c:v>
                </c:pt>
                <c:pt idx="6187">
                  <c:v>99.159944151411722</c:v>
                </c:pt>
                <c:pt idx="6188">
                  <c:v>99.159944151411722</c:v>
                </c:pt>
                <c:pt idx="6189">
                  <c:v>99.159944151411722</c:v>
                </c:pt>
                <c:pt idx="6190">
                  <c:v>99.159944151411722</c:v>
                </c:pt>
                <c:pt idx="6191">
                  <c:v>99.159944151411722</c:v>
                </c:pt>
                <c:pt idx="6192">
                  <c:v>99.159944151411722</c:v>
                </c:pt>
                <c:pt idx="6193">
                  <c:v>99.159944151411722</c:v>
                </c:pt>
                <c:pt idx="6194">
                  <c:v>99.159944151411722</c:v>
                </c:pt>
                <c:pt idx="6195">
                  <c:v>99.159944151411722</c:v>
                </c:pt>
                <c:pt idx="6196">
                  <c:v>99.159944151411722</c:v>
                </c:pt>
                <c:pt idx="6197">
                  <c:v>99.159944151411722</c:v>
                </c:pt>
                <c:pt idx="6198">
                  <c:v>99.159944151411722</c:v>
                </c:pt>
                <c:pt idx="6199">
                  <c:v>99.159944151411722</c:v>
                </c:pt>
                <c:pt idx="6200">
                  <c:v>99.159944151411722</c:v>
                </c:pt>
                <c:pt idx="6201">
                  <c:v>99.159944151411722</c:v>
                </c:pt>
                <c:pt idx="6202">
                  <c:v>99.159944151411722</c:v>
                </c:pt>
                <c:pt idx="6203">
                  <c:v>99.159944151411722</c:v>
                </c:pt>
                <c:pt idx="6204">
                  <c:v>99.159944151411722</c:v>
                </c:pt>
                <c:pt idx="6205">
                  <c:v>99.159944151411722</c:v>
                </c:pt>
                <c:pt idx="6206">
                  <c:v>99.159944151411722</c:v>
                </c:pt>
                <c:pt idx="6207">
                  <c:v>99.159944151411722</c:v>
                </c:pt>
                <c:pt idx="6208">
                  <c:v>99.159944151411722</c:v>
                </c:pt>
                <c:pt idx="6209">
                  <c:v>99.159944151411722</c:v>
                </c:pt>
                <c:pt idx="6210">
                  <c:v>99.159944151411722</c:v>
                </c:pt>
                <c:pt idx="6211">
                  <c:v>99.159944151411722</c:v>
                </c:pt>
                <c:pt idx="6212">
                  <c:v>99.159944151411722</c:v>
                </c:pt>
                <c:pt idx="6213">
                  <c:v>99.159944151411722</c:v>
                </c:pt>
                <c:pt idx="6214">
                  <c:v>99.159944151411722</c:v>
                </c:pt>
                <c:pt idx="6215">
                  <c:v>99.159944151411722</c:v>
                </c:pt>
                <c:pt idx="6216">
                  <c:v>99.159944151411722</c:v>
                </c:pt>
                <c:pt idx="6217">
                  <c:v>99.159944151411722</c:v>
                </c:pt>
                <c:pt idx="6218">
                  <c:v>99.159944151411722</c:v>
                </c:pt>
                <c:pt idx="6219">
                  <c:v>99.159944151411722</c:v>
                </c:pt>
                <c:pt idx="6220">
                  <c:v>99.159944151411722</c:v>
                </c:pt>
                <c:pt idx="6221">
                  <c:v>99.159944151411722</c:v>
                </c:pt>
                <c:pt idx="6222">
                  <c:v>99.159944151411722</c:v>
                </c:pt>
                <c:pt idx="6223">
                  <c:v>99.159944151411722</c:v>
                </c:pt>
                <c:pt idx="6224">
                  <c:v>99.159944151411722</c:v>
                </c:pt>
                <c:pt idx="6225">
                  <c:v>99.159944151411722</c:v>
                </c:pt>
                <c:pt idx="6226">
                  <c:v>99.159944151411722</c:v>
                </c:pt>
                <c:pt idx="6227">
                  <c:v>99.159944151411722</c:v>
                </c:pt>
                <c:pt idx="6228">
                  <c:v>99.159944151411722</c:v>
                </c:pt>
                <c:pt idx="6229">
                  <c:v>99.159944151411722</c:v>
                </c:pt>
                <c:pt idx="6230">
                  <c:v>99.159944151411722</c:v>
                </c:pt>
                <c:pt idx="6231">
                  <c:v>99.159944151411722</c:v>
                </c:pt>
                <c:pt idx="6232">
                  <c:v>99.159944151411722</c:v>
                </c:pt>
                <c:pt idx="6233">
                  <c:v>99.159944151411722</c:v>
                </c:pt>
                <c:pt idx="6234">
                  <c:v>99.159944151411722</c:v>
                </c:pt>
                <c:pt idx="6235">
                  <c:v>99.159944151411722</c:v>
                </c:pt>
                <c:pt idx="6236">
                  <c:v>99.159944151411722</c:v>
                </c:pt>
                <c:pt idx="6237">
                  <c:v>99.159944151411722</c:v>
                </c:pt>
                <c:pt idx="6238">
                  <c:v>99.159944151411722</c:v>
                </c:pt>
                <c:pt idx="6239">
                  <c:v>99.159944151411722</c:v>
                </c:pt>
                <c:pt idx="6240">
                  <c:v>99.159944151411722</c:v>
                </c:pt>
                <c:pt idx="6241">
                  <c:v>99.159944151411722</c:v>
                </c:pt>
                <c:pt idx="6242">
                  <c:v>99.159944151411722</c:v>
                </c:pt>
                <c:pt idx="6243">
                  <c:v>99.159944151411722</c:v>
                </c:pt>
                <c:pt idx="6244">
                  <c:v>99.159944151411722</c:v>
                </c:pt>
                <c:pt idx="6245">
                  <c:v>99.159944151411722</c:v>
                </c:pt>
                <c:pt idx="6246">
                  <c:v>99.159944151411722</c:v>
                </c:pt>
                <c:pt idx="6247">
                  <c:v>99.159944151411722</c:v>
                </c:pt>
                <c:pt idx="6248">
                  <c:v>99.159944151411722</c:v>
                </c:pt>
                <c:pt idx="6249">
                  <c:v>99.159944151411722</c:v>
                </c:pt>
                <c:pt idx="6250">
                  <c:v>99.159944151411722</c:v>
                </c:pt>
                <c:pt idx="6251">
                  <c:v>99.159944151411722</c:v>
                </c:pt>
                <c:pt idx="6252">
                  <c:v>99.159944151411722</c:v>
                </c:pt>
                <c:pt idx="6253">
                  <c:v>99.159944151411722</c:v>
                </c:pt>
                <c:pt idx="6254">
                  <c:v>99.159944151411722</c:v>
                </c:pt>
                <c:pt idx="6255">
                  <c:v>99.159944151411722</c:v>
                </c:pt>
                <c:pt idx="6256">
                  <c:v>99.159944151411722</c:v>
                </c:pt>
                <c:pt idx="6257">
                  <c:v>99.159944151411722</c:v>
                </c:pt>
                <c:pt idx="6258">
                  <c:v>99.159944151411722</c:v>
                </c:pt>
                <c:pt idx="6259">
                  <c:v>99.159944151411722</c:v>
                </c:pt>
                <c:pt idx="6260">
                  <c:v>99.159944151411722</c:v>
                </c:pt>
                <c:pt idx="6261">
                  <c:v>99.159944151411722</c:v>
                </c:pt>
                <c:pt idx="6262">
                  <c:v>99.159944151411722</c:v>
                </c:pt>
                <c:pt idx="6263">
                  <c:v>99.159944151411722</c:v>
                </c:pt>
                <c:pt idx="6264">
                  <c:v>99.159944151411722</c:v>
                </c:pt>
                <c:pt idx="6265">
                  <c:v>99.159944151411722</c:v>
                </c:pt>
                <c:pt idx="6266">
                  <c:v>99.159944151411722</c:v>
                </c:pt>
                <c:pt idx="6267">
                  <c:v>99.159944151411722</c:v>
                </c:pt>
                <c:pt idx="6268">
                  <c:v>99.159944151411722</c:v>
                </c:pt>
                <c:pt idx="6269">
                  <c:v>99.159944151411722</c:v>
                </c:pt>
                <c:pt idx="6270">
                  <c:v>99.159944151411722</c:v>
                </c:pt>
                <c:pt idx="6271">
                  <c:v>99.159944151411722</c:v>
                </c:pt>
                <c:pt idx="6272">
                  <c:v>99.159944151411722</c:v>
                </c:pt>
                <c:pt idx="6273">
                  <c:v>99.159944151411722</c:v>
                </c:pt>
                <c:pt idx="6274">
                  <c:v>99.159944151411722</c:v>
                </c:pt>
                <c:pt idx="6275">
                  <c:v>99.159944151411722</c:v>
                </c:pt>
                <c:pt idx="6276">
                  <c:v>99.159944151411722</c:v>
                </c:pt>
                <c:pt idx="6277">
                  <c:v>99.159944151411722</c:v>
                </c:pt>
                <c:pt idx="6278">
                  <c:v>99.159944151411722</c:v>
                </c:pt>
                <c:pt idx="6279">
                  <c:v>99.159944151411722</c:v>
                </c:pt>
                <c:pt idx="6280">
                  <c:v>99.159944151411722</c:v>
                </c:pt>
                <c:pt idx="6281">
                  <c:v>99.159944151411722</c:v>
                </c:pt>
                <c:pt idx="6282">
                  <c:v>99.159944151411722</c:v>
                </c:pt>
                <c:pt idx="6283">
                  <c:v>99.159944151411722</c:v>
                </c:pt>
                <c:pt idx="6284">
                  <c:v>99.159944151411722</c:v>
                </c:pt>
                <c:pt idx="6285">
                  <c:v>99.159944151411722</c:v>
                </c:pt>
                <c:pt idx="6286">
                  <c:v>99.159944151411722</c:v>
                </c:pt>
                <c:pt idx="6287">
                  <c:v>99.159944151411722</c:v>
                </c:pt>
                <c:pt idx="6288">
                  <c:v>99.159944151411722</c:v>
                </c:pt>
                <c:pt idx="6289">
                  <c:v>99.159944151411722</c:v>
                </c:pt>
                <c:pt idx="6290">
                  <c:v>99.159944151411722</c:v>
                </c:pt>
                <c:pt idx="6291">
                  <c:v>99.159944151411722</c:v>
                </c:pt>
                <c:pt idx="6292">
                  <c:v>99.159944151411722</c:v>
                </c:pt>
                <c:pt idx="6293">
                  <c:v>99.159944151411722</c:v>
                </c:pt>
                <c:pt idx="6294">
                  <c:v>99.159944151411722</c:v>
                </c:pt>
                <c:pt idx="6295">
                  <c:v>99.159944151411722</c:v>
                </c:pt>
                <c:pt idx="6296">
                  <c:v>99.159944151411722</c:v>
                </c:pt>
                <c:pt idx="6297">
                  <c:v>99.159944151411722</c:v>
                </c:pt>
                <c:pt idx="6298">
                  <c:v>99.159944151411722</c:v>
                </c:pt>
                <c:pt idx="6299">
                  <c:v>99.159944151411722</c:v>
                </c:pt>
                <c:pt idx="6300">
                  <c:v>99.159944151411722</c:v>
                </c:pt>
                <c:pt idx="6301">
                  <c:v>99.159944151411722</c:v>
                </c:pt>
                <c:pt idx="6302">
                  <c:v>99.159944151411722</c:v>
                </c:pt>
                <c:pt idx="6303">
                  <c:v>99.159944151411722</c:v>
                </c:pt>
                <c:pt idx="6304">
                  <c:v>99.159944151411722</c:v>
                </c:pt>
                <c:pt idx="6305">
                  <c:v>99.159944151411722</c:v>
                </c:pt>
                <c:pt idx="6306">
                  <c:v>99.159944151411722</c:v>
                </c:pt>
                <c:pt idx="6307">
                  <c:v>99.159944151411722</c:v>
                </c:pt>
                <c:pt idx="6308">
                  <c:v>99.159944151411722</c:v>
                </c:pt>
                <c:pt idx="6309">
                  <c:v>99.159944151411722</c:v>
                </c:pt>
                <c:pt idx="6310">
                  <c:v>99.159944151411722</c:v>
                </c:pt>
                <c:pt idx="6311">
                  <c:v>99.159944151411722</c:v>
                </c:pt>
                <c:pt idx="6312">
                  <c:v>99.159944151411722</c:v>
                </c:pt>
                <c:pt idx="6313">
                  <c:v>99.159944151411722</c:v>
                </c:pt>
                <c:pt idx="6314">
                  <c:v>99.159944151411722</c:v>
                </c:pt>
                <c:pt idx="6315">
                  <c:v>99.159944151411722</c:v>
                </c:pt>
                <c:pt idx="6316">
                  <c:v>99.159944151411722</c:v>
                </c:pt>
                <c:pt idx="6317">
                  <c:v>99.159944151411722</c:v>
                </c:pt>
                <c:pt idx="6318">
                  <c:v>99.159944151411722</c:v>
                </c:pt>
                <c:pt idx="6319">
                  <c:v>99.159944151411722</c:v>
                </c:pt>
                <c:pt idx="6320">
                  <c:v>99.159944151411722</c:v>
                </c:pt>
                <c:pt idx="6321">
                  <c:v>99.159944151411722</c:v>
                </c:pt>
                <c:pt idx="6322">
                  <c:v>99.159944151411722</c:v>
                </c:pt>
                <c:pt idx="6323">
                  <c:v>99.159944151411722</c:v>
                </c:pt>
                <c:pt idx="6324">
                  <c:v>99.159944151411722</c:v>
                </c:pt>
                <c:pt idx="6325">
                  <c:v>99.159944151411722</c:v>
                </c:pt>
                <c:pt idx="6326">
                  <c:v>99.159944151411722</c:v>
                </c:pt>
                <c:pt idx="6327">
                  <c:v>99.159944151411722</c:v>
                </c:pt>
                <c:pt idx="6328">
                  <c:v>99.159944151411722</c:v>
                </c:pt>
                <c:pt idx="6329">
                  <c:v>99.159944151411722</c:v>
                </c:pt>
                <c:pt idx="6330">
                  <c:v>99.159944151411722</c:v>
                </c:pt>
                <c:pt idx="6331">
                  <c:v>99.159944151411722</c:v>
                </c:pt>
                <c:pt idx="6332">
                  <c:v>99.159944151411722</c:v>
                </c:pt>
                <c:pt idx="6333">
                  <c:v>99.159944151411722</c:v>
                </c:pt>
                <c:pt idx="6334">
                  <c:v>99.159944151411722</c:v>
                </c:pt>
                <c:pt idx="6335">
                  <c:v>99.159944151411722</c:v>
                </c:pt>
                <c:pt idx="6336">
                  <c:v>99.159944151411722</c:v>
                </c:pt>
                <c:pt idx="6337">
                  <c:v>99.159944151411722</c:v>
                </c:pt>
                <c:pt idx="6338">
                  <c:v>99.159944151411722</c:v>
                </c:pt>
                <c:pt idx="6339">
                  <c:v>99.159944151411722</c:v>
                </c:pt>
                <c:pt idx="6340">
                  <c:v>99.159944151411722</c:v>
                </c:pt>
                <c:pt idx="6341">
                  <c:v>99.159944151411722</c:v>
                </c:pt>
                <c:pt idx="6342">
                  <c:v>99.159944151411722</c:v>
                </c:pt>
                <c:pt idx="6343">
                  <c:v>99.159944151411722</c:v>
                </c:pt>
                <c:pt idx="6344">
                  <c:v>99.159944151411722</c:v>
                </c:pt>
                <c:pt idx="6345">
                  <c:v>99.159944151411722</c:v>
                </c:pt>
                <c:pt idx="6346">
                  <c:v>99.159944151411722</c:v>
                </c:pt>
                <c:pt idx="6347">
                  <c:v>99.159944151411722</c:v>
                </c:pt>
                <c:pt idx="6348">
                  <c:v>99.159944151411722</c:v>
                </c:pt>
                <c:pt idx="6349">
                  <c:v>99.159944151411722</c:v>
                </c:pt>
                <c:pt idx="6350">
                  <c:v>99.159944151411722</c:v>
                </c:pt>
                <c:pt idx="6351">
                  <c:v>99.159944151411722</c:v>
                </c:pt>
                <c:pt idx="6352">
                  <c:v>99.159944151411722</c:v>
                </c:pt>
                <c:pt idx="6353">
                  <c:v>99.159944151411722</c:v>
                </c:pt>
                <c:pt idx="6354">
                  <c:v>99.159944151411722</c:v>
                </c:pt>
                <c:pt idx="6355">
                  <c:v>99.159944151411722</c:v>
                </c:pt>
                <c:pt idx="6356">
                  <c:v>99.159944151411722</c:v>
                </c:pt>
                <c:pt idx="6357">
                  <c:v>99.159944151411722</c:v>
                </c:pt>
                <c:pt idx="6358">
                  <c:v>99.159944151411722</c:v>
                </c:pt>
                <c:pt idx="6359">
                  <c:v>99.159944151411722</c:v>
                </c:pt>
                <c:pt idx="6360">
                  <c:v>99.159944151411722</c:v>
                </c:pt>
                <c:pt idx="6361">
                  <c:v>99.159944151411722</c:v>
                </c:pt>
                <c:pt idx="6362">
                  <c:v>99.159944151411722</c:v>
                </c:pt>
                <c:pt idx="6363">
                  <c:v>99.159944151411722</c:v>
                </c:pt>
                <c:pt idx="6364">
                  <c:v>99.159944151411722</c:v>
                </c:pt>
                <c:pt idx="6365">
                  <c:v>99.159944151411722</c:v>
                </c:pt>
                <c:pt idx="6366">
                  <c:v>99.159944151411722</c:v>
                </c:pt>
                <c:pt idx="6367">
                  <c:v>99.159944151411722</c:v>
                </c:pt>
                <c:pt idx="6368">
                  <c:v>99.159944151411722</c:v>
                </c:pt>
                <c:pt idx="6369">
                  <c:v>99.159944151411722</c:v>
                </c:pt>
                <c:pt idx="6370">
                  <c:v>99.159944151411722</c:v>
                </c:pt>
                <c:pt idx="6371">
                  <c:v>99.159944151411722</c:v>
                </c:pt>
                <c:pt idx="6372">
                  <c:v>99.159944151411722</c:v>
                </c:pt>
                <c:pt idx="6373">
                  <c:v>99.159944151411722</c:v>
                </c:pt>
                <c:pt idx="6374">
                  <c:v>99.159944151411722</c:v>
                </c:pt>
                <c:pt idx="6375">
                  <c:v>99.159944151411722</c:v>
                </c:pt>
                <c:pt idx="6376">
                  <c:v>99.159944151411722</c:v>
                </c:pt>
                <c:pt idx="6377">
                  <c:v>99.159944151411722</c:v>
                </c:pt>
                <c:pt idx="6378">
                  <c:v>99.159944151411722</c:v>
                </c:pt>
                <c:pt idx="6379">
                  <c:v>99.159944151411722</c:v>
                </c:pt>
                <c:pt idx="6380">
                  <c:v>99.159944151411722</c:v>
                </c:pt>
                <c:pt idx="6381">
                  <c:v>99.159944151411722</c:v>
                </c:pt>
                <c:pt idx="6382">
                  <c:v>99.159944151411722</c:v>
                </c:pt>
                <c:pt idx="6383">
                  <c:v>99.159944151411722</c:v>
                </c:pt>
                <c:pt idx="6384">
                  <c:v>99.159944151411722</c:v>
                </c:pt>
                <c:pt idx="6385">
                  <c:v>99.159944151411722</c:v>
                </c:pt>
                <c:pt idx="6386">
                  <c:v>99.159944151411722</c:v>
                </c:pt>
                <c:pt idx="6387">
                  <c:v>99.159944151411722</c:v>
                </c:pt>
                <c:pt idx="6388">
                  <c:v>99.159944151411722</c:v>
                </c:pt>
                <c:pt idx="6389">
                  <c:v>99.159944151411722</c:v>
                </c:pt>
                <c:pt idx="6390">
                  <c:v>99.159944151411722</c:v>
                </c:pt>
                <c:pt idx="6391">
                  <c:v>99.159944151411722</c:v>
                </c:pt>
                <c:pt idx="6392">
                  <c:v>99.159944151411722</c:v>
                </c:pt>
                <c:pt idx="6393">
                  <c:v>99.159944151411722</c:v>
                </c:pt>
                <c:pt idx="6394">
                  <c:v>99.159944151411722</c:v>
                </c:pt>
                <c:pt idx="6395">
                  <c:v>99.159944151411722</c:v>
                </c:pt>
                <c:pt idx="6396">
                  <c:v>99.159944151411722</c:v>
                </c:pt>
                <c:pt idx="6397">
                  <c:v>99.159944151411722</c:v>
                </c:pt>
                <c:pt idx="6398">
                  <c:v>99.159944151411722</c:v>
                </c:pt>
                <c:pt idx="6399">
                  <c:v>99.159944151411722</c:v>
                </c:pt>
                <c:pt idx="6400">
                  <c:v>99.159944151411722</c:v>
                </c:pt>
                <c:pt idx="6401">
                  <c:v>99.159944151411722</c:v>
                </c:pt>
                <c:pt idx="6402">
                  <c:v>99.159944151411722</c:v>
                </c:pt>
                <c:pt idx="6403">
                  <c:v>99.159944151411722</c:v>
                </c:pt>
                <c:pt idx="6404">
                  <c:v>99.159944151411722</c:v>
                </c:pt>
                <c:pt idx="6405">
                  <c:v>99.159944151411722</c:v>
                </c:pt>
                <c:pt idx="6406">
                  <c:v>99.159944151411722</c:v>
                </c:pt>
                <c:pt idx="6407">
                  <c:v>99.159944151411722</c:v>
                </c:pt>
                <c:pt idx="6408">
                  <c:v>99.159944151411722</c:v>
                </c:pt>
                <c:pt idx="6409">
                  <c:v>99.159944151411722</c:v>
                </c:pt>
                <c:pt idx="6410">
                  <c:v>99.159944151411722</c:v>
                </c:pt>
                <c:pt idx="6411">
                  <c:v>99.159944151411722</c:v>
                </c:pt>
                <c:pt idx="6412">
                  <c:v>99.159944151411722</c:v>
                </c:pt>
                <c:pt idx="6413">
                  <c:v>99.159944151411722</c:v>
                </c:pt>
                <c:pt idx="6414">
                  <c:v>99.159944151411722</c:v>
                </c:pt>
                <c:pt idx="6415">
                  <c:v>99.159944151411722</c:v>
                </c:pt>
                <c:pt idx="6416">
                  <c:v>99.159944151411722</c:v>
                </c:pt>
                <c:pt idx="6417">
                  <c:v>99.159944151411722</c:v>
                </c:pt>
                <c:pt idx="6418">
                  <c:v>99.159944151411722</c:v>
                </c:pt>
                <c:pt idx="6419">
                  <c:v>99.159944151411722</c:v>
                </c:pt>
                <c:pt idx="6420">
                  <c:v>99.159944151411722</c:v>
                </c:pt>
                <c:pt idx="6421">
                  <c:v>99.159944151411722</c:v>
                </c:pt>
                <c:pt idx="6422">
                  <c:v>99.159944151411722</c:v>
                </c:pt>
                <c:pt idx="6423">
                  <c:v>99.159944151411722</c:v>
                </c:pt>
                <c:pt idx="6424">
                  <c:v>99.159944151411722</c:v>
                </c:pt>
                <c:pt idx="6425">
                  <c:v>99.159944151411722</c:v>
                </c:pt>
                <c:pt idx="6426">
                  <c:v>99.159944151411722</c:v>
                </c:pt>
                <c:pt idx="6427">
                  <c:v>99.159944151411722</c:v>
                </c:pt>
                <c:pt idx="6428">
                  <c:v>99.159944151411722</c:v>
                </c:pt>
                <c:pt idx="6429">
                  <c:v>99.159944151411722</c:v>
                </c:pt>
                <c:pt idx="6430">
                  <c:v>99.159944151411722</c:v>
                </c:pt>
                <c:pt idx="6431">
                  <c:v>99.159944151411722</c:v>
                </c:pt>
                <c:pt idx="6432">
                  <c:v>99.159944151411722</c:v>
                </c:pt>
                <c:pt idx="6433">
                  <c:v>99.159944151411722</c:v>
                </c:pt>
                <c:pt idx="6434">
                  <c:v>99.159944151411722</c:v>
                </c:pt>
                <c:pt idx="6435">
                  <c:v>99.159944151411722</c:v>
                </c:pt>
                <c:pt idx="6436">
                  <c:v>99.159944151411722</c:v>
                </c:pt>
                <c:pt idx="6437">
                  <c:v>99.159944151411722</c:v>
                </c:pt>
                <c:pt idx="6438">
                  <c:v>99.159944151411722</c:v>
                </c:pt>
                <c:pt idx="6439">
                  <c:v>99.159944151411722</c:v>
                </c:pt>
                <c:pt idx="6440">
                  <c:v>99.159944151411722</c:v>
                </c:pt>
                <c:pt idx="6441">
                  <c:v>99.159944151411722</c:v>
                </c:pt>
                <c:pt idx="6442">
                  <c:v>99.159944151411722</c:v>
                </c:pt>
                <c:pt idx="6443">
                  <c:v>99.159944151411722</c:v>
                </c:pt>
                <c:pt idx="6444">
                  <c:v>99.159944151411722</c:v>
                </c:pt>
                <c:pt idx="6445">
                  <c:v>99.159944151411722</c:v>
                </c:pt>
                <c:pt idx="6446">
                  <c:v>99.159944151411722</c:v>
                </c:pt>
                <c:pt idx="6447">
                  <c:v>99.159944151411722</c:v>
                </c:pt>
                <c:pt idx="6448">
                  <c:v>99.159944151411722</c:v>
                </c:pt>
                <c:pt idx="6449">
                  <c:v>99.159944151411722</c:v>
                </c:pt>
                <c:pt idx="6450">
                  <c:v>99.159944151411722</c:v>
                </c:pt>
                <c:pt idx="6451">
                  <c:v>99.159944151411722</c:v>
                </c:pt>
                <c:pt idx="6452">
                  <c:v>99.159944151411722</c:v>
                </c:pt>
                <c:pt idx="6453">
                  <c:v>99.159944151411722</c:v>
                </c:pt>
                <c:pt idx="6454">
                  <c:v>99.159944151411722</c:v>
                </c:pt>
                <c:pt idx="6455">
                  <c:v>99.159944151411722</c:v>
                </c:pt>
                <c:pt idx="6456">
                  <c:v>99.159944151411722</c:v>
                </c:pt>
                <c:pt idx="6457">
                  <c:v>99.159944151411722</c:v>
                </c:pt>
                <c:pt idx="6458">
                  <c:v>99.159944151411722</c:v>
                </c:pt>
                <c:pt idx="6459">
                  <c:v>99.159944151411722</c:v>
                </c:pt>
                <c:pt idx="6460">
                  <c:v>99.159944151411722</c:v>
                </c:pt>
                <c:pt idx="6461">
                  <c:v>99.159944151411722</c:v>
                </c:pt>
                <c:pt idx="6462">
                  <c:v>99.159944151411722</c:v>
                </c:pt>
                <c:pt idx="6463">
                  <c:v>99.159944151411722</c:v>
                </c:pt>
                <c:pt idx="6464">
                  <c:v>99.159944151411722</c:v>
                </c:pt>
                <c:pt idx="6465">
                  <c:v>99.159944151411722</c:v>
                </c:pt>
                <c:pt idx="6466">
                  <c:v>99.159944151411722</c:v>
                </c:pt>
                <c:pt idx="6467">
                  <c:v>99.159944151411722</c:v>
                </c:pt>
                <c:pt idx="6468">
                  <c:v>99.159944151411722</c:v>
                </c:pt>
                <c:pt idx="6469">
                  <c:v>99.159944151411722</c:v>
                </c:pt>
                <c:pt idx="6470">
                  <c:v>99.159944151411722</c:v>
                </c:pt>
                <c:pt idx="6471">
                  <c:v>99.159944151411722</c:v>
                </c:pt>
                <c:pt idx="6472">
                  <c:v>99.159944151411722</c:v>
                </c:pt>
                <c:pt idx="6473">
                  <c:v>99.159944151411722</c:v>
                </c:pt>
                <c:pt idx="6474">
                  <c:v>99.159944151411722</c:v>
                </c:pt>
                <c:pt idx="6475">
                  <c:v>99.159944151411722</c:v>
                </c:pt>
                <c:pt idx="6476">
                  <c:v>99.159944151411722</c:v>
                </c:pt>
                <c:pt idx="6477">
                  <c:v>99.159944151411722</c:v>
                </c:pt>
                <c:pt idx="6478">
                  <c:v>99.159944151411722</c:v>
                </c:pt>
                <c:pt idx="6479">
                  <c:v>99.159944151411722</c:v>
                </c:pt>
                <c:pt idx="6480">
                  <c:v>99.159944151411722</c:v>
                </c:pt>
                <c:pt idx="6481">
                  <c:v>99.159944151411722</c:v>
                </c:pt>
                <c:pt idx="6482">
                  <c:v>99.159944151411722</c:v>
                </c:pt>
                <c:pt idx="6483">
                  <c:v>99.159944151411722</c:v>
                </c:pt>
                <c:pt idx="6484">
                  <c:v>99.159944151411722</c:v>
                </c:pt>
                <c:pt idx="6485">
                  <c:v>99.159944151411722</c:v>
                </c:pt>
                <c:pt idx="6486">
                  <c:v>99.159944151411722</c:v>
                </c:pt>
                <c:pt idx="6487">
                  <c:v>99.159944151411722</c:v>
                </c:pt>
                <c:pt idx="6488">
                  <c:v>99.159944151411722</c:v>
                </c:pt>
                <c:pt idx="6489">
                  <c:v>99.159944151411722</c:v>
                </c:pt>
                <c:pt idx="6490">
                  <c:v>99.159944151411722</c:v>
                </c:pt>
                <c:pt idx="6491">
                  <c:v>99.159944151411722</c:v>
                </c:pt>
                <c:pt idx="6492">
                  <c:v>99.159944151411722</c:v>
                </c:pt>
                <c:pt idx="6493">
                  <c:v>99.159944151411722</c:v>
                </c:pt>
                <c:pt idx="6494">
                  <c:v>99.159944151411722</c:v>
                </c:pt>
                <c:pt idx="6495">
                  <c:v>99.159944151411722</c:v>
                </c:pt>
                <c:pt idx="6496">
                  <c:v>99.159944151411722</c:v>
                </c:pt>
                <c:pt idx="6497">
                  <c:v>99.159944151411722</c:v>
                </c:pt>
                <c:pt idx="6498">
                  <c:v>99.159944151411722</c:v>
                </c:pt>
                <c:pt idx="6499">
                  <c:v>99.159944151411722</c:v>
                </c:pt>
                <c:pt idx="6500">
                  <c:v>99.159944151411722</c:v>
                </c:pt>
                <c:pt idx="6501">
                  <c:v>99.159944151411722</c:v>
                </c:pt>
                <c:pt idx="6502">
                  <c:v>99.159944151411722</c:v>
                </c:pt>
                <c:pt idx="6503">
                  <c:v>99.159944151411722</c:v>
                </c:pt>
                <c:pt idx="6504">
                  <c:v>99.159944151411722</c:v>
                </c:pt>
                <c:pt idx="6505">
                  <c:v>99.159944151411722</c:v>
                </c:pt>
                <c:pt idx="6506">
                  <c:v>99.159944151411722</c:v>
                </c:pt>
                <c:pt idx="6507">
                  <c:v>99.159944151411722</c:v>
                </c:pt>
                <c:pt idx="6508">
                  <c:v>99.159944151411722</c:v>
                </c:pt>
                <c:pt idx="6509">
                  <c:v>99.159944151411722</c:v>
                </c:pt>
                <c:pt idx="6510">
                  <c:v>99.159944151411722</c:v>
                </c:pt>
                <c:pt idx="6511">
                  <c:v>99.159944151411722</c:v>
                </c:pt>
                <c:pt idx="6512">
                  <c:v>99.159944151411722</c:v>
                </c:pt>
                <c:pt idx="6513">
                  <c:v>99.159944151411722</c:v>
                </c:pt>
                <c:pt idx="6514">
                  <c:v>99.159944151411722</c:v>
                </c:pt>
                <c:pt idx="6515">
                  <c:v>99.159944151411722</c:v>
                </c:pt>
                <c:pt idx="6516">
                  <c:v>99.159944151411722</c:v>
                </c:pt>
                <c:pt idx="6517">
                  <c:v>99.159944151411722</c:v>
                </c:pt>
                <c:pt idx="6518">
                  <c:v>99.159944151411722</c:v>
                </c:pt>
                <c:pt idx="6519">
                  <c:v>99.159944151411722</c:v>
                </c:pt>
                <c:pt idx="6520">
                  <c:v>99.159944151411722</c:v>
                </c:pt>
                <c:pt idx="6521">
                  <c:v>99.159944151411722</c:v>
                </c:pt>
                <c:pt idx="6522">
                  <c:v>99.159944151411722</c:v>
                </c:pt>
                <c:pt idx="6523">
                  <c:v>99.159944151411722</c:v>
                </c:pt>
                <c:pt idx="6524">
                  <c:v>99.159944151411722</c:v>
                </c:pt>
                <c:pt idx="6525">
                  <c:v>99.159944151411722</c:v>
                </c:pt>
                <c:pt idx="6526">
                  <c:v>99.159944151411722</c:v>
                </c:pt>
                <c:pt idx="6527">
                  <c:v>99.159944151411722</c:v>
                </c:pt>
                <c:pt idx="6528">
                  <c:v>99.159944151411722</c:v>
                </c:pt>
                <c:pt idx="6529">
                  <c:v>99.159944151411722</c:v>
                </c:pt>
                <c:pt idx="6530">
                  <c:v>99.159944151411722</c:v>
                </c:pt>
                <c:pt idx="6531">
                  <c:v>99.159944151411722</c:v>
                </c:pt>
                <c:pt idx="6532">
                  <c:v>99.159944151411722</c:v>
                </c:pt>
                <c:pt idx="6533">
                  <c:v>99.159944151411722</c:v>
                </c:pt>
                <c:pt idx="6534">
                  <c:v>99.159944151411722</c:v>
                </c:pt>
                <c:pt idx="6535">
                  <c:v>99.159944151411722</c:v>
                </c:pt>
                <c:pt idx="6536">
                  <c:v>99.159944151411722</c:v>
                </c:pt>
                <c:pt idx="6537">
                  <c:v>99.159944151411722</c:v>
                </c:pt>
                <c:pt idx="6538">
                  <c:v>99.159944151411722</c:v>
                </c:pt>
                <c:pt idx="6539">
                  <c:v>99.159944151411722</c:v>
                </c:pt>
                <c:pt idx="6540">
                  <c:v>99.159944151411722</c:v>
                </c:pt>
                <c:pt idx="6541">
                  <c:v>99.159944151411722</c:v>
                </c:pt>
                <c:pt idx="6542">
                  <c:v>99.159944151411722</c:v>
                </c:pt>
                <c:pt idx="6543">
                  <c:v>99.159944151411722</c:v>
                </c:pt>
                <c:pt idx="6544">
                  <c:v>99.159944151411722</c:v>
                </c:pt>
                <c:pt idx="6545">
                  <c:v>99.159944151411722</c:v>
                </c:pt>
                <c:pt idx="6546">
                  <c:v>99.159944151411722</c:v>
                </c:pt>
                <c:pt idx="6547">
                  <c:v>99.159944151411722</c:v>
                </c:pt>
                <c:pt idx="6548">
                  <c:v>99.159944151411722</c:v>
                </c:pt>
                <c:pt idx="6549">
                  <c:v>99.159944151411722</c:v>
                </c:pt>
                <c:pt idx="6550">
                  <c:v>99.159944151411722</c:v>
                </c:pt>
                <c:pt idx="6551">
                  <c:v>99.159944151411722</c:v>
                </c:pt>
                <c:pt idx="6552">
                  <c:v>99.159944151411722</c:v>
                </c:pt>
                <c:pt idx="6553">
                  <c:v>99.159944151411722</c:v>
                </c:pt>
                <c:pt idx="6554">
                  <c:v>99.159944151411722</c:v>
                </c:pt>
                <c:pt idx="6555">
                  <c:v>99.159944151411722</c:v>
                </c:pt>
                <c:pt idx="6556">
                  <c:v>99.159944151411722</c:v>
                </c:pt>
                <c:pt idx="6557">
                  <c:v>99.159944151411722</c:v>
                </c:pt>
                <c:pt idx="6558">
                  <c:v>99.159944151411722</c:v>
                </c:pt>
                <c:pt idx="6559">
                  <c:v>99.159944151411722</c:v>
                </c:pt>
                <c:pt idx="6560">
                  <c:v>99.159944151411722</c:v>
                </c:pt>
                <c:pt idx="6561">
                  <c:v>99.159944151411722</c:v>
                </c:pt>
                <c:pt idx="6562">
                  <c:v>99.159944151411722</c:v>
                </c:pt>
                <c:pt idx="6563">
                  <c:v>99.159944151411722</c:v>
                </c:pt>
                <c:pt idx="6564">
                  <c:v>99.159944151411722</c:v>
                </c:pt>
                <c:pt idx="6565">
                  <c:v>99.159944151411722</c:v>
                </c:pt>
                <c:pt idx="6566">
                  <c:v>99.159944151411722</c:v>
                </c:pt>
                <c:pt idx="6567">
                  <c:v>99.159944151411722</c:v>
                </c:pt>
                <c:pt idx="6568">
                  <c:v>99.159944151411722</c:v>
                </c:pt>
                <c:pt idx="6569">
                  <c:v>99.159944151411722</c:v>
                </c:pt>
                <c:pt idx="6570">
                  <c:v>99.159944151411722</c:v>
                </c:pt>
                <c:pt idx="6571">
                  <c:v>99.159944151411722</c:v>
                </c:pt>
                <c:pt idx="6572">
                  <c:v>99.159944151411722</c:v>
                </c:pt>
                <c:pt idx="6573">
                  <c:v>99.159944151411722</c:v>
                </c:pt>
                <c:pt idx="6574">
                  <c:v>99.159944151411722</c:v>
                </c:pt>
                <c:pt idx="6575">
                  <c:v>99.159944151411722</c:v>
                </c:pt>
                <c:pt idx="6576">
                  <c:v>99.159944151411722</c:v>
                </c:pt>
                <c:pt idx="6577">
                  <c:v>99.159944151411722</c:v>
                </c:pt>
                <c:pt idx="6578">
                  <c:v>99.159944151411722</c:v>
                </c:pt>
                <c:pt idx="6579">
                  <c:v>99.159944151411722</c:v>
                </c:pt>
                <c:pt idx="6580">
                  <c:v>99.159944151411722</c:v>
                </c:pt>
                <c:pt idx="6581">
                  <c:v>99.159944151411722</c:v>
                </c:pt>
                <c:pt idx="6582">
                  <c:v>99.159944151411722</c:v>
                </c:pt>
                <c:pt idx="6583">
                  <c:v>99.159944151411722</c:v>
                </c:pt>
                <c:pt idx="6584">
                  <c:v>99.159944151411722</c:v>
                </c:pt>
                <c:pt idx="6585">
                  <c:v>99.159944151411722</c:v>
                </c:pt>
                <c:pt idx="6586">
                  <c:v>99.159944151411722</c:v>
                </c:pt>
                <c:pt idx="6587">
                  <c:v>99.159944151411722</c:v>
                </c:pt>
                <c:pt idx="6588">
                  <c:v>99.159944151411722</c:v>
                </c:pt>
                <c:pt idx="6589">
                  <c:v>99.159944151411722</c:v>
                </c:pt>
                <c:pt idx="6590">
                  <c:v>99.159944151411722</c:v>
                </c:pt>
                <c:pt idx="6591">
                  <c:v>99.159944151411722</c:v>
                </c:pt>
                <c:pt idx="6592">
                  <c:v>99.159944151411722</c:v>
                </c:pt>
                <c:pt idx="6593">
                  <c:v>99.159944151411722</c:v>
                </c:pt>
                <c:pt idx="6594">
                  <c:v>99.159944151411722</c:v>
                </c:pt>
                <c:pt idx="6595">
                  <c:v>99.159944151411722</c:v>
                </c:pt>
                <c:pt idx="6596">
                  <c:v>99.159944151411722</c:v>
                </c:pt>
                <c:pt idx="6597">
                  <c:v>99.159944151411722</c:v>
                </c:pt>
                <c:pt idx="6598">
                  <c:v>99.159944151411722</c:v>
                </c:pt>
                <c:pt idx="6599">
                  <c:v>99.159944151411722</c:v>
                </c:pt>
                <c:pt idx="6600">
                  <c:v>99.159944151411722</c:v>
                </c:pt>
                <c:pt idx="6601">
                  <c:v>99.159944151411722</c:v>
                </c:pt>
                <c:pt idx="6602">
                  <c:v>99.159944151411722</c:v>
                </c:pt>
                <c:pt idx="6603">
                  <c:v>99.159944151411722</c:v>
                </c:pt>
                <c:pt idx="6604">
                  <c:v>99.159944151411722</c:v>
                </c:pt>
                <c:pt idx="6605">
                  <c:v>99.159944151411722</c:v>
                </c:pt>
                <c:pt idx="6606">
                  <c:v>99.159944151411722</c:v>
                </c:pt>
                <c:pt idx="6607">
                  <c:v>99.159944151411722</c:v>
                </c:pt>
                <c:pt idx="6608">
                  <c:v>99.159944151411722</c:v>
                </c:pt>
                <c:pt idx="6609">
                  <c:v>99.159944151411722</c:v>
                </c:pt>
                <c:pt idx="6610">
                  <c:v>99.159944151411722</c:v>
                </c:pt>
                <c:pt idx="6611">
                  <c:v>99.159944151411722</c:v>
                </c:pt>
                <c:pt idx="6612">
                  <c:v>99.159944151411722</c:v>
                </c:pt>
                <c:pt idx="6613">
                  <c:v>99.159944151411722</c:v>
                </c:pt>
                <c:pt idx="6614">
                  <c:v>99.159944151411722</c:v>
                </c:pt>
                <c:pt idx="6615">
                  <c:v>99.159944151411722</c:v>
                </c:pt>
                <c:pt idx="6616">
                  <c:v>99.159944151411722</c:v>
                </c:pt>
                <c:pt idx="6617">
                  <c:v>99.159944151411722</c:v>
                </c:pt>
                <c:pt idx="6618">
                  <c:v>99.159944151411722</c:v>
                </c:pt>
                <c:pt idx="6619">
                  <c:v>99.159944151411722</c:v>
                </c:pt>
                <c:pt idx="6620">
                  <c:v>99.159944151411722</c:v>
                </c:pt>
                <c:pt idx="6621">
                  <c:v>99.159944151411722</c:v>
                </c:pt>
                <c:pt idx="6622">
                  <c:v>99.159944151411722</c:v>
                </c:pt>
                <c:pt idx="6623">
                  <c:v>99.159944151411722</c:v>
                </c:pt>
                <c:pt idx="6624">
                  <c:v>99.159944151411722</c:v>
                </c:pt>
                <c:pt idx="6625">
                  <c:v>99.159944151411722</c:v>
                </c:pt>
                <c:pt idx="6626">
                  <c:v>99.159944151411722</c:v>
                </c:pt>
                <c:pt idx="6627">
                  <c:v>99.159944151411722</c:v>
                </c:pt>
                <c:pt idx="6628">
                  <c:v>99.159944151411722</c:v>
                </c:pt>
                <c:pt idx="6629">
                  <c:v>99.159944151411722</c:v>
                </c:pt>
                <c:pt idx="6630">
                  <c:v>99.159944151411722</c:v>
                </c:pt>
                <c:pt idx="6631">
                  <c:v>99.159944151411722</c:v>
                </c:pt>
                <c:pt idx="6632">
                  <c:v>99.159944151411722</c:v>
                </c:pt>
                <c:pt idx="6633">
                  <c:v>99.159944151411722</c:v>
                </c:pt>
                <c:pt idx="6634">
                  <c:v>99.159944151411722</c:v>
                </c:pt>
                <c:pt idx="6635">
                  <c:v>99.159944151411722</c:v>
                </c:pt>
                <c:pt idx="6636">
                  <c:v>99.159944151411722</c:v>
                </c:pt>
                <c:pt idx="6637">
                  <c:v>99.159944151411722</c:v>
                </c:pt>
                <c:pt idx="6638">
                  <c:v>99.159944151411722</c:v>
                </c:pt>
                <c:pt idx="6639">
                  <c:v>99.159944151411722</c:v>
                </c:pt>
                <c:pt idx="6640">
                  <c:v>99.159944151411722</c:v>
                </c:pt>
                <c:pt idx="6641">
                  <c:v>99.159944151411722</c:v>
                </c:pt>
                <c:pt idx="6642">
                  <c:v>99.159944151411722</c:v>
                </c:pt>
                <c:pt idx="6643">
                  <c:v>99.159944151411722</c:v>
                </c:pt>
                <c:pt idx="6644">
                  <c:v>99.159944151411722</c:v>
                </c:pt>
                <c:pt idx="6645">
                  <c:v>99.159944151411722</c:v>
                </c:pt>
                <c:pt idx="6646">
                  <c:v>99.159944151411722</c:v>
                </c:pt>
                <c:pt idx="6647">
                  <c:v>99.159944151411722</c:v>
                </c:pt>
                <c:pt idx="6648">
                  <c:v>99.159944151411722</c:v>
                </c:pt>
                <c:pt idx="6649">
                  <c:v>99.159944151411722</c:v>
                </c:pt>
                <c:pt idx="6650">
                  <c:v>99.159944151411722</c:v>
                </c:pt>
                <c:pt idx="6651">
                  <c:v>99.159944151411722</c:v>
                </c:pt>
                <c:pt idx="6652">
                  <c:v>99.159944151411722</c:v>
                </c:pt>
                <c:pt idx="6653">
                  <c:v>99.159944151411722</c:v>
                </c:pt>
                <c:pt idx="6654">
                  <c:v>99.159944151411722</c:v>
                </c:pt>
                <c:pt idx="6655">
                  <c:v>99.159944151411722</c:v>
                </c:pt>
                <c:pt idx="6656">
                  <c:v>99.159944151411722</c:v>
                </c:pt>
                <c:pt idx="6657">
                  <c:v>99.159944151411722</c:v>
                </c:pt>
                <c:pt idx="6658">
                  <c:v>99.159944151411722</c:v>
                </c:pt>
                <c:pt idx="6659">
                  <c:v>99.159944151411722</c:v>
                </c:pt>
                <c:pt idx="6660">
                  <c:v>99.159944151411722</c:v>
                </c:pt>
                <c:pt idx="6661">
                  <c:v>99.159944151411722</c:v>
                </c:pt>
                <c:pt idx="6662">
                  <c:v>99.159944151411722</c:v>
                </c:pt>
                <c:pt idx="6663">
                  <c:v>99.159944151411722</c:v>
                </c:pt>
                <c:pt idx="6664">
                  <c:v>99.159944151411722</c:v>
                </c:pt>
                <c:pt idx="6665">
                  <c:v>99.159944151411722</c:v>
                </c:pt>
                <c:pt idx="6666">
                  <c:v>99.159944151411722</c:v>
                </c:pt>
                <c:pt idx="6667">
                  <c:v>99.159944151411722</c:v>
                </c:pt>
                <c:pt idx="6668">
                  <c:v>99.159944151411722</c:v>
                </c:pt>
                <c:pt idx="6669">
                  <c:v>99.159944151411722</c:v>
                </c:pt>
                <c:pt idx="6670">
                  <c:v>99.159944151411722</c:v>
                </c:pt>
                <c:pt idx="6671">
                  <c:v>99.159944151411722</c:v>
                </c:pt>
                <c:pt idx="6672">
                  <c:v>99.159944151411722</c:v>
                </c:pt>
                <c:pt idx="6673">
                  <c:v>99.159944151411722</c:v>
                </c:pt>
                <c:pt idx="6674">
                  <c:v>99.159944151411722</c:v>
                </c:pt>
                <c:pt idx="6675">
                  <c:v>99.159944151411722</c:v>
                </c:pt>
                <c:pt idx="6676">
                  <c:v>99.159944151411722</c:v>
                </c:pt>
                <c:pt idx="6677">
                  <c:v>99.159944151411722</c:v>
                </c:pt>
                <c:pt idx="6678">
                  <c:v>99.159944151411722</c:v>
                </c:pt>
                <c:pt idx="6679">
                  <c:v>99.159944151411722</c:v>
                </c:pt>
                <c:pt idx="6680">
                  <c:v>99.159944151411722</c:v>
                </c:pt>
                <c:pt idx="6681">
                  <c:v>99.159944151411722</c:v>
                </c:pt>
                <c:pt idx="6682">
                  <c:v>99.159944151411722</c:v>
                </c:pt>
                <c:pt idx="6683">
                  <c:v>99.159944151411722</c:v>
                </c:pt>
                <c:pt idx="6684">
                  <c:v>99.159944151411722</c:v>
                </c:pt>
                <c:pt idx="6685">
                  <c:v>99.159944151411722</c:v>
                </c:pt>
                <c:pt idx="6686">
                  <c:v>99.159944151411722</c:v>
                </c:pt>
                <c:pt idx="6687">
                  <c:v>99.159944151411722</c:v>
                </c:pt>
                <c:pt idx="6688">
                  <c:v>99.159944151411722</c:v>
                </c:pt>
                <c:pt idx="6689">
                  <c:v>99.159944151411722</c:v>
                </c:pt>
                <c:pt idx="6690">
                  <c:v>99.159944151411722</c:v>
                </c:pt>
                <c:pt idx="6691">
                  <c:v>99.159944151411722</c:v>
                </c:pt>
                <c:pt idx="6692">
                  <c:v>99.159944151411722</c:v>
                </c:pt>
                <c:pt idx="6693">
                  <c:v>99.159944151411722</c:v>
                </c:pt>
                <c:pt idx="6694">
                  <c:v>99.159944151411722</c:v>
                </c:pt>
                <c:pt idx="6695">
                  <c:v>99.159944151411722</c:v>
                </c:pt>
                <c:pt idx="6696">
                  <c:v>99.159944151411722</c:v>
                </c:pt>
                <c:pt idx="6697">
                  <c:v>99.159944151411722</c:v>
                </c:pt>
                <c:pt idx="6698">
                  <c:v>99.159944151411722</c:v>
                </c:pt>
                <c:pt idx="6699">
                  <c:v>99.159944151411722</c:v>
                </c:pt>
                <c:pt idx="6700">
                  <c:v>99.159944151411722</c:v>
                </c:pt>
                <c:pt idx="6701">
                  <c:v>99.159944151411722</c:v>
                </c:pt>
                <c:pt idx="6702">
                  <c:v>99.159944151411722</c:v>
                </c:pt>
                <c:pt idx="6703">
                  <c:v>99.159944151411722</c:v>
                </c:pt>
                <c:pt idx="6704">
                  <c:v>99.159944151411722</c:v>
                </c:pt>
                <c:pt idx="6705">
                  <c:v>99.159944151411722</c:v>
                </c:pt>
                <c:pt idx="6706">
                  <c:v>99.159944151411722</c:v>
                </c:pt>
                <c:pt idx="6707">
                  <c:v>99.159944151411722</c:v>
                </c:pt>
                <c:pt idx="6708">
                  <c:v>99.159944151411722</c:v>
                </c:pt>
                <c:pt idx="6709">
                  <c:v>99.159944151411722</c:v>
                </c:pt>
                <c:pt idx="6710">
                  <c:v>99.159944151411722</c:v>
                </c:pt>
                <c:pt idx="6711">
                  <c:v>99.159944151411722</c:v>
                </c:pt>
                <c:pt idx="6712">
                  <c:v>99.159944151411722</c:v>
                </c:pt>
                <c:pt idx="6713">
                  <c:v>99.159944151411722</c:v>
                </c:pt>
                <c:pt idx="6714">
                  <c:v>99.159944151411722</c:v>
                </c:pt>
                <c:pt idx="6715">
                  <c:v>99.159944151411722</c:v>
                </c:pt>
                <c:pt idx="6716">
                  <c:v>99.159944151411722</c:v>
                </c:pt>
                <c:pt idx="6717">
                  <c:v>99.159944151411722</c:v>
                </c:pt>
                <c:pt idx="6718">
                  <c:v>99.159944151411722</c:v>
                </c:pt>
                <c:pt idx="6719">
                  <c:v>99.159944151411722</c:v>
                </c:pt>
                <c:pt idx="6720">
                  <c:v>99.159944151411722</c:v>
                </c:pt>
                <c:pt idx="6721">
                  <c:v>99.159944151411722</c:v>
                </c:pt>
                <c:pt idx="6722">
                  <c:v>99.159944151411722</c:v>
                </c:pt>
                <c:pt idx="6723">
                  <c:v>99.159944151411722</c:v>
                </c:pt>
                <c:pt idx="6724">
                  <c:v>99.159944151411722</c:v>
                </c:pt>
                <c:pt idx="6725">
                  <c:v>99.159944151411722</c:v>
                </c:pt>
                <c:pt idx="6726">
                  <c:v>99.159944151411722</c:v>
                </c:pt>
                <c:pt idx="6727">
                  <c:v>99.159944151411722</c:v>
                </c:pt>
                <c:pt idx="6728">
                  <c:v>99.159944151411722</c:v>
                </c:pt>
                <c:pt idx="6729">
                  <c:v>99.159944151411722</c:v>
                </c:pt>
                <c:pt idx="6730">
                  <c:v>99.159944151411722</c:v>
                </c:pt>
                <c:pt idx="6731">
                  <c:v>99.159944151411722</c:v>
                </c:pt>
                <c:pt idx="6732">
                  <c:v>99.159944151411722</c:v>
                </c:pt>
                <c:pt idx="6733">
                  <c:v>99.159944151411722</c:v>
                </c:pt>
                <c:pt idx="6734">
                  <c:v>99.159944151411722</c:v>
                </c:pt>
                <c:pt idx="6735">
                  <c:v>99.159944151411722</c:v>
                </c:pt>
                <c:pt idx="6736">
                  <c:v>99.159944151411722</c:v>
                </c:pt>
                <c:pt idx="6737">
                  <c:v>99.159944151411722</c:v>
                </c:pt>
                <c:pt idx="6738">
                  <c:v>99.159944151411722</c:v>
                </c:pt>
                <c:pt idx="6739">
                  <c:v>99.159944151411722</c:v>
                </c:pt>
                <c:pt idx="6740">
                  <c:v>99.159944151411722</c:v>
                </c:pt>
                <c:pt idx="6741">
                  <c:v>99.159944151411722</c:v>
                </c:pt>
                <c:pt idx="6742">
                  <c:v>99.159944151411722</c:v>
                </c:pt>
                <c:pt idx="6743">
                  <c:v>99.159944151411722</c:v>
                </c:pt>
                <c:pt idx="6744">
                  <c:v>99.159944151411722</c:v>
                </c:pt>
                <c:pt idx="6745">
                  <c:v>99.159944151411722</c:v>
                </c:pt>
                <c:pt idx="6746">
                  <c:v>99.159944151411722</c:v>
                </c:pt>
                <c:pt idx="6747">
                  <c:v>99.159944151411722</c:v>
                </c:pt>
                <c:pt idx="6748">
                  <c:v>99.159944151411722</c:v>
                </c:pt>
                <c:pt idx="6749">
                  <c:v>99.159944151411722</c:v>
                </c:pt>
                <c:pt idx="6750">
                  <c:v>99.159944151411722</c:v>
                </c:pt>
                <c:pt idx="6751">
                  <c:v>99.159944151411722</c:v>
                </c:pt>
                <c:pt idx="6752">
                  <c:v>99.159944151411722</c:v>
                </c:pt>
                <c:pt idx="6753">
                  <c:v>99.159944151411722</c:v>
                </c:pt>
                <c:pt idx="6754">
                  <c:v>99.159944151411722</c:v>
                </c:pt>
                <c:pt idx="6755">
                  <c:v>99.159944151411722</c:v>
                </c:pt>
                <c:pt idx="6756">
                  <c:v>99.159944151411722</c:v>
                </c:pt>
                <c:pt idx="6757">
                  <c:v>99.159944151411722</c:v>
                </c:pt>
                <c:pt idx="6758">
                  <c:v>99.159944151411722</c:v>
                </c:pt>
                <c:pt idx="6759">
                  <c:v>99.159944151411722</c:v>
                </c:pt>
                <c:pt idx="6760">
                  <c:v>99.159944151411722</c:v>
                </c:pt>
                <c:pt idx="6761">
                  <c:v>99.159944151411722</c:v>
                </c:pt>
                <c:pt idx="6762">
                  <c:v>99.159944151411722</c:v>
                </c:pt>
                <c:pt idx="6763">
                  <c:v>99.159944151411722</c:v>
                </c:pt>
                <c:pt idx="6764">
                  <c:v>99.159944151411722</c:v>
                </c:pt>
                <c:pt idx="6765">
                  <c:v>99.159944151411722</c:v>
                </c:pt>
                <c:pt idx="6766">
                  <c:v>99.159944151411722</c:v>
                </c:pt>
                <c:pt idx="6767">
                  <c:v>99.159944151411722</c:v>
                </c:pt>
                <c:pt idx="6768">
                  <c:v>99.159944151411722</c:v>
                </c:pt>
                <c:pt idx="6769">
                  <c:v>99.159944151411722</c:v>
                </c:pt>
                <c:pt idx="6770">
                  <c:v>99.159944151411722</c:v>
                </c:pt>
                <c:pt idx="6771">
                  <c:v>99.159944151411722</c:v>
                </c:pt>
                <c:pt idx="6772">
                  <c:v>99.159944151411722</c:v>
                </c:pt>
                <c:pt idx="6773">
                  <c:v>99.159944151411722</c:v>
                </c:pt>
                <c:pt idx="6774">
                  <c:v>99.159944151411722</c:v>
                </c:pt>
                <c:pt idx="6775">
                  <c:v>99.159944151411722</c:v>
                </c:pt>
                <c:pt idx="6776">
                  <c:v>99.159944151411722</c:v>
                </c:pt>
                <c:pt idx="6777">
                  <c:v>99.159944151411722</c:v>
                </c:pt>
                <c:pt idx="6778">
                  <c:v>99.159944151411722</c:v>
                </c:pt>
                <c:pt idx="6779">
                  <c:v>99.159944151411722</c:v>
                </c:pt>
                <c:pt idx="6780">
                  <c:v>99.159944151411722</c:v>
                </c:pt>
                <c:pt idx="6781">
                  <c:v>99.159944151411722</c:v>
                </c:pt>
                <c:pt idx="6782">
                  <c:v>99.159944151411722</c:v>
                </c:pt>
                <c:pt idx="6783">
                  <c:v>99.159944151411722</c:v>
                </c:pt>
                <c:pt idx="6784">
                  <c:v>99.159944151411722</c:v>
                </c:pt>
                <c:pt idx="6785">
                  <c:v>99.159944151411722</c:v>
                </c:pt>
                <c:pt idx="6786">
                  <c:v>99.159944151411722</c:v>
                </c:pt>
                <c:pt idx="6787">
                  <c:v>99.159944151411722</c:v>
                </c:pt>
                <c:pt idx="6788">
                  <c:v>99.159944151411722</c:v>
                </c:pt>
                <c:pt idx="6789">
                  <c:v>99.159944151411722</c:v>
                </c:pt>
                <c:pt idx="6790">
                  <c:v>99.159944151411722</c:v>
                </c:pt>
                <c:pt idx="6791">
                  <c:v>99.159944151411722</c:v>
                </c:pt>
                <c:pt idx="6792">
                  <c:v>99.159944151411722</c:v>
                </c:pt>
                <c:pt idx="6793">
                  <c:v>99.159944151411722</c:v>
                </c:pt>
                <c:pt idx="6794">
                  <c:v>99.159944151411722</c:v>
                </c:pt>
                <c:pt idx="6795">
                  <c:v>99.159944151411722</c:v>
                </c:pt>
                <c:pt idx="6796">
                  <c:v>99.159944151411722</c:v>
                </c:pt>
                <c:pt idx="6797">
                  <c:v>99.159944151411722</c:v>
                </c:pt>
                <c:pt idx="6798">
                  <c:v>99.159944151411722</c:v>
                </c:pt>
                <c:pt idx="6799">
                  <c:v>99.159944151411722</c:v>
                </c:pt>
                <c:pt idx="6800">
                  <c:v>99.159944151411722</c:v>
                </c:pt>
                <c:pt idx="6801">
                  <c:v>99.159944151411722</c:v>
                </c:pt>
                <c:pt idx="6802">
                  <c:v>99.159944151411722</c:v>
                </c:pt>
                <c:pt idx="6803">
                  <c:v>99.159944151411722</c:v>
                </c:pt>
                <c:pt idx="6804">
                  <c:v>99.159944151411722</c:v>
                </c:pt>
                <c:pt idx="6805">
                  <c:v>99.159944151411722</c:v>
                </c:pt>
                <c:pt idx="6806">
                  <c:v>99.159944151411722</c:v>
                </c:pt>
                <c:pt idx="6807">
                  <c:v>99.159944151411722</c:v>
                </c:pt>
                <c:pt idx="6808">
                  <c:v>99.159944151411722</c:v>
                </c:pt>
                <c:pt idx="6809">
                  <c:v>99.159944151411722</c:v>
                </c:pt>
                <c:pt idx="6810">
                  <c:v>99.159944151411722</c:v>
                </c:pt>
                <c:pt idx="6811">
                  <c:v>99.159944151411722</c:v>
                </c:pt>
                <c:pt idx="6812">
                  <c:v>99.159944151411722</c:v>
                </c:pt>
                <c:pt idx="6813">
                  <c:v>99.159944151411722</c:v>
                </c:pt>
                <c:pt idx="6814">
                  <c:v>99.159944151411722</c:v>
                </c:pt>
                <c:pt idx="6815">
                  <c:v>99.159944151411722</c:v>
                </c:pt>
                <c:pt idx="6816">
                  <c:v>99.159944151411722</c:v>
                </c:pt>
                <c:pt idx="6817">
                  <c:v>99.159944151411722</c:v>
                </c:pt>
                <c:pt idx="6818">
                  <c:v>99.159944151411722</c:v>
                </c:pt>
                <c:pt idx="6819">
                  <c:v>99.159944151411722</c:v>
                </c:pt>
                <c:pt idx="6820">
                  <c:v>99.159944151411722</c:v>
                </c:pt>
                <c:pt idx="6821">
                  <c:v>99.159944151411722</c:v>
                </c:pt>
                <c:pt idx="6822">
                  <c:v>99.159944151411722</c:v>
                </c:pt>
                <c:pt idx="6823">
                  <c:v>99.159944151411722</c:v>
                </c:pt>
                <c:pt idx="6824">
                  <c:v>99.159944151411722</c:v>
                </c:pt>
                <c:pt idx="6825">
                  <c:v>99.159944151411722</c:v>
                </c:pt>
                <c:pt idx="6826">
                  <c:v>99.159944151411722</c:v>
                </c:pt>
                <c:pt idx="6827">
                  <c:v>99.159944151411722</c:v>
                </c:pt>
                <c:pt idx="6828">
                  <c:v>99.159944151411722</c:v>
                </c:pt>
                <c:pt idx="6829">
                  <c:v>99.159944151411722</c:v>
                </c:pt>
                <c:pt idx="6830">
                  <c:v>99.159944151411722</c:v>
                </c:pt>
                <c:pt idx="6831">
                  <c:v>99.159944151411722</c:v>
                </c:pt>
                <c:pt idx="6832">
                  <c:v>99.159944151411722</c:v>
                </c:pt>
                <c:pt idx="6833">
                  <c:v>99.159944151411722</c:v>
                </c:pt>
                <c:pt idx="6834">
                  <c:v>99.159944151411722</c:v>
                </c:pt>
                <c:pt idx="6835">
                  <c:v>99.159944151411722</c:v>
                </c:pt>
                <c:pt idx="6836">
                  <c:v>99.159944151411722</c:v>
                </c:pt>
                <c:pt idx="6837">
                  <c:v>99.159944151411722</c:v>
                </c:pt>
                <c:pt idx="6838">
                  <c:v>99.159944151411722</c:v>
                </c:pt>
                <c:pt idx="6839">
                  <c:v>99.159944151411722</c:v>
                </c:pt>
                <c:pt idx="6840">
                  <c:v>99.159944151411722</c:v>
                </c:pt>
                <c:pt idx="6841">
                  <c:v>99.159944151411722</c:v>
                </c:pt>
                <c:pt idx="6842">
                  <c:v>99.159944151411722</c:v>
                </c:pt>
                <c:pt idx="6843">
                  <c:v>99.159944151411722</c:v>
                </c:pt>
                <c:pt idx="6844">
                  <c:v>99.159944151411722</c:v>
                </c:pt>
                <c:pt idx="6845">
                  <c:v>99.159944151411722</c:v>
                </c:pt>
                <c:pt idx="6846">
                  <c:v>99.159944151411722</c:v>
                </c:pt>
                <c:pt idx="6847">
                  <c:v>99.159944151411722</c:v>
                </c:pt>
                <c:pt idx="6848">
                  <c:v>99.159944151411722</c:v>
                </c:pt>
                <c:pt idx="6849">
                  <c:v>99.159944151411722</c:v>
                </c:pt>
                <c:pt idx="6850">
                  <c:v>99.159944151411722</c:v>
                </c:pt>
                <c:pt idx="6851">
                  <c:v>99.159944151411722</c:v>
                </c:pt>
                <c:pt idx="6852">
                  <c:v>99.159944151411722</c:v>
                </c:pt>
                <c:pt idx="6853">
                  <c:v>99.159944151411722</c:v>
                </c:pt>
                <c:pt idx="6854">
                  <c:v>99.159944151411722</c:v>
                </c:pt>
                <c:pt idx="6855">
                  <c:v>99.159944151411722</c:v>
                </c:pt>
                <c:pt idx="6856">
                  <c:v>99.159944151411722</c:v>
                </c:pt>
                <c:pt idx="6857">
                  <c:v>99.159944151411722</c:v>
                </c:pt>
                <c:pt idx="6858">
                  <c:v>99.159944151411722</c:v>
                </c:pt>
                <c:pt idx="6859">
                  <c:v>99.159944151411722</c:v>
                </c:pt>
                <c:pt idx="6860">
                  <c:v>99.159944151411722</c:v>
                </c:pt>
                <c:pt idx="6861">
                  <c:v>99.159944151411722</c:v>
                </c:pt>
                <c:pt idx="6862">
                  <c:v>99.159944151411722</c:v>
                </c:pt>
                <c:pt idx="6863">
                  <c:v>99.159944151411722</c:v>
                </c:pt>
                <c:pt idx="6864">
                  <c:v>99.159944151411722</c:v>
                </c:pt>
                <c:pt idx="6865">
                  <c:v>99.159944151411722</c:v>
                </c:pt>
                <c:pt idx="6866">
                  <c:v>99.159944151411722</c:v>
                </c:pt>
                <c:pt idx="6867">
                  <c:v>99.159944151411722</c:v>
                </c:pt>
                <c:pt idx="6868">
                  <c:v>99.159944151411722</c:v>
                </c:pt>
                <c:pt idx="6869">
                  <c:v>99.159944151411722</c:v>
                </c:pt>
                <c:pt idx="6870">
                  <c:v>99.159944151411722</c:v>
                </c:pt>
                <c:pt idx="6871">
                  <c:v>99.159944151411722</c:v>
                </c:pt>
                <c:pt idx="6872">
                  <c:v>99.159944151411722</c:v>
                </c:pt>
                <c:pt idx="6873">
                  <c:v>99.159944151411722</c:v>
                </c:pt>
                <c:pt idx="6874">
                  <c:v>99.159944151411722</c:v>
                </c:pt>
                <c:pt idx="6875">
                  <c:v>99.159944151411722</c:v>
                </c:pt>
                <c:pt idx="6876">
                  <c:v>99.159944151411722</c:v>
                </c:pt>
                <c:pt idx="6877">
                  <c:v>99.159944151411722</c:v>
                </c:pt>
                <c:pt idx="6878">
                  <c:v>99.159944151411722</c:v>
                </c:pt>
                <c:pt idx="6879">
                  <c:v>99.159944151411722</c:v>
                </c:pt>
                <c:pt idx="6880">
                  <c:v>99.159944151411722</c:v>
                </c:pt>
                <c:pt idx="6881">
                  <c:v>99.159944151411722</c:v>
                </c:pt>
                <c:pt idx="6882">
                  <c:v>99.159944151411722</c:v>
                </c:pt>
                <c:pt idx="6883">
                  <c:v>99.159944151411722</c:v>
                </c:pt>
                <c:pt idx="6884">
                  <c:v>99.159944151411722</c:v>
                </c:pt>
                <c:pt idx="6885">
                  <c:v>99.159944151411722</c:v>
                </c:pt>
                <c:pt idx="6886">
                  <c:v>99.159944151411722</c:v>
                </c:pt>
                <c:pt idx="6887">
                  <c:v>99.159944151411722</c:v>
                </c:pt>
                <c:pt idx="6888">
                  <c:v>99.159944151411722</c:v>
                </c:pt>
                <c:pt idx="6889">
                  <c:v>99.159944151411722</c:v>
                </c:pt>
                <c:pt idx="6890">
                  <c:v>99.159944151411722</c:v>
                </c:pt>
                <c:pt idx="6891">
                  <c:v>99.159944151411722</c:v>
                </c:pt>
                <c:pt idx="6892">
                  <c:v>99.159944151411722</c:v>
                </c:pt>
                <c:pt idx="6893">
                  <c:v>99.159944151411722</c:v>
                </c:pt>
                <c:pt idx="6894">
                  <c:v>99.159944151411722</c:v>
                </c:pt>
                <c:pt idx="6895">
                  <c:v>99.159944151411722</c:v>
                </c:pt>
                <c:pt idx="6896">
                  <c:v>99.159944151411722</c:v>
                </c:pt>
                <c:pt idx="6897">
                  <c:v>99.159944151411722</c:v>
                </c:pt>
                <c:pt idx="6898">
                  <c:v>99.159944151411722</c:v>
                </c:pt>
                <c:pt idx="6899">
                  <c:v>99.159944151411722</c:v>
                </c:pt>
                <c:pt idx="6900">
                  <c:v>99.159944151411722</c:v>
                </c:pt>
                <c:pt idx="6901">
                  <c:v>99.159944151411722</c:v>
                </c:pt>
                <c:pt idx="6902">
                  <c:v>99.159944151411722</c:v>
                </c:pt>
                <c:pt idx="6903">
                  <c:v>99.159944151411722</c:v>
                </c:pt>
                <c:pt idx="6904">
                  <c:v>99.159944151411722</c:v>
                </c:pt>
                <c:pt idx="6905">
                  <c:v>99.159944151411722</c:v>
                </c:pt>
                <c:pt idx="6906">
                  <c:v>99.159944151411722</c:v>
                </c:pt>
                <c:pt idx="6907">
                  <c:v>99.159944151411722</c:v>
                </c:pt>
                <c:pt idx="6908">
                  <c:v>99.159944151411722</c:v>
                </c:pt>
                <c:pt idx="6909">
                  <c:v>99.159944151411722</c:v>
                </c:pt>
                <c:pt idx="6910">
                  <c:v>99.159944151411722</c:v>
                </c:pt>
                <c:pt idx="6911">
                  <c:v>99.159944151411722</c:v>
                </c:pt>
                <c:pt idx="6912">
                  <c:v>99.159944151411722</c:v>
                </c:pt>
                <c:pt idx="6913">
                  <c:v>99.159944151411722</c:v>
                </c:pt>
                <c:pt idx="6914">
                  <c:v>99.159944151411722</c:v>
                </c:pt>
                <c:pt idx="6915">
                  <c:v>99.159944151411722</c:v>
                </c:pt>
                <c:pt idx="6916">
                  <c:v>99.159944151411722</c:v>
                </c:pt>
                <c:pt idx="6917">
                  <c:v>99.159944151411722</c:v>
                </c:pt>
                <c:pt idx="6918">
                  <c:v>99.159944151411722</c:v>
                </c:pt>
                <c:pt idx="6919">
                  <c:v>99.159944151411722</c:v>
                </c:pt>
                <c:pt idx="6920">
                  <c:v>99.159944151411722</c:v>
                </c:pt>
                <c:pt idx="6921">
                  <c:v>99.159944151411722</c:v>
                </c:pt>
                <c:pt idx="6922">
                  <c:v>99.159944151411722</c:v>
                </c:pt>
                <c:pt idx="6923">
                  <c:v>99.159944151411722</c:v>
                </c:pt>
                <c:pt idx="6924">
                  <c:v>99.159944151411722</c:v>
                </c:pt>
                <c:pt idx="6925">
                  <c:v>99.159944151411722</c:v>
                </c:pt>
                <c:pt idx="6926">
                  <c:v>99.159944151411722</c:v>
                </c:pt>
                <c:pt idx="6927">
                  <c:v>99.159944151411722</c:v>
                </c:pt>
                <c:pt idx="6928">
                  <c:v>99.159944151411722</c:v>
                </c:pt>
                <c:pt idx="6929">
                  <c:v>99.159944151411722</c:v>
                </c:pt>
                <c:pt idx="6930">
                  <c:v>99.159944151411722</c:v>
                </c:pt>
                <c:pt idx="6931">
                  <c:v>99.159944151411722</c:v>
                </c:pt>
                <c:pt idx="6932">
                  <c:v>99.159944151411722</c:v>
                </c:pt>
                <c:pt idx="6933">
                  <c:v>99.159944151411722</c:v>
                </c:pt>
                <c:pt idx="6934">
                  <c:v>99.159944151411722</c:v>
                </c:pt>
                <c:pt idx="6935">
                  <c:v>99.159944151411722</c:v>
                </c:pt>
                <c:pt idx="6936">
                  <c:v>99.159944151411722</c:v>
                </c:pt>
                <c:pt idx="6937">
                  <c:v>99.159944151411722</c:v>
                </c:pt>
                <c:pt idx="6938">
                  <c:v>99.159944151411722</c:v>
                </c:pt>
                <c:pt idx="6939">
                  <c:v>99.159944151411722</c:v>
                </c:pt>
                <c:pt idx="6940">
                  <c:v>99.159944151411722</c:v>
                </c:pt>
                <c:pt idx="6941">
                  <c:v>99.159944151411722</c:v>
                </c:pt>
                <c:pt idx="6942">
                  <c:v>99.159944151411722</c:v>
                </c:pt>
                <c:pt idx="6943">
                  <c:v>99.159944151411722</c:v>
                </c:pt>
                <c:pt idx="6944">
                  <c:v>99.159944151411722</c:v>
                </c:pt>
                <c:pt idx="6945">
                  <c:v>99.159944151411722</c:v>
                </c:pt>
                <c:pt idx="6946">
                  <c:v>99.159944151411722</c:v>
                </c:pt>
                <c:pt idx="6947">
                  <c:v>99.159944151411722</c:v>
                </c:pt>
                <c:pt idx="6948">
                  <c:v>99.159944151411722</c:v>
                </c:pt>
                <c:pt idx="6949">
                  <c:v>99.159944151411722</c:v>
                </c:pt>
                <c:pt idx="6950">
                  <c:v>99.159944151411722</c:v>
                </c:pt>
                <c:pt idx="6951">
                  <c:v>99.159944151411722</c:v>
                </c:pt>
                <c:pt idx="6952">
                  <c:v>99.159944151411722</c:v>
                </c:pt>
                <c:pt idx="6953">
                  <c:v>99.159944151411722</c:v>
                </c:pt>
                <c:pt idx="6954">
                  <c:v>99.159944151411722</c:v>
                </c:pt>
                <c:pt idx="6955">
                  <c:v>99.159944151411722</c:v>
                </c:pt>
                <c:pt idx="6956">
                  <c:v>99.159944151411722</c:v>
                </c:pt>
                <c:pt idx="6957">
                  <c:v>99.159944151411722</c:v>
                </c:pt>
                <c:pt idx="6958">
                  <c:v>99.159944151411722</c:v>
                </c:pt>
                <c:pt idx="6959">
                  <c:v>99.159944151411722</c:v>
                </c:pt>
                <c:pt idx="6960">
                  <c:v>99.159944151411722</c:v>
                </c:pt>
                <c:pt idx="6961">
                  <c:v>99.159944151411722</c:v>
                </c:pt>
                <c:pt idx="6962">
                  <c:v>99.159944151411722</c:v>
                </c:pt>
                <c:pt idx="6963">
                  <c:v>99.159944151411722</c:v>
                </c:pt>
                <c:pt idx="6964">
                  <c:v>99.159944151411722</c:v>
                </c:pt>
                <c:pt idx="6965">
                  <c:v>99.159944151411722</c:v>
                </c:pt>
                <c:pt idx="6966">
                  <c:v>99.159944151411722</c:v>
                </c:pt>
                <c:pt idx="6967">
                  <c:v>99.159944151411722</c:v>
                </c:pt>
                <c:pt idx="6968">
                  <c:v>99.159944151411722</c:v>
                </c:pt>
                <c:pt idx="6969">
                  <c:v>99.159944151411722</c:v>
                </c:pt>
                <c:pt idx="6970">
                  <c:v>99.159944151411722</c:v>
                </c:pt>
                <c:pt idx="6971">
                  <c:v>99.159944151411722</c:v>
                </c:pt>
                <c:pt idx="6972">
                  <c:v>99.159944151411722</c:v>
                </c:pt>
                <c:pt idx="6973">
                  <c:v>99.159944151411722</c:v>
                </c:pt>
                <c:pt idx="6974">
                  <c:v>99.159944151411722</c:v>
                </c:pt>
                <c:pt idx="6975">
                  <c:v>99.159944151411722</c:v>
                </c:pt>
                <c:pt idx="6976">
                  <c:v>99.159944151411722</c:v>
                </c:pt>
                <c:pt idx="6977">
                  <c:v>99.159944151411722</c:v>
                </c:pt>
                <c:pt idx="6978">
                  <c:v>99.159944151411722</c:v>
                </c:pt>
                <c:pt idx="6979">
                  <c:v>99.159944151411722</c:v>
                </c:pt>
                <c:pt idx="6980">
                  <c:v>99.159944151411722</c:v>
                </c:pt>
                <c:pt idx="6981">
                  <c:v>99.159944151411722</c:v>
                </c:pt>
                <c:pt idx="6982">
                  <c:v>99.159944151411722</c:v>
                </c:pt>
                <c:pt idx="6983">
                  <c:v>99.159944151411722</c:v>
                </c:pt>
                <c:pt idx="6984">
                  <c:v>99.159944151411722</c:v>
                </c:pt>
                <c:pt idx="6985">
                  <c:v>99.159944151411722</c:v>
                </c:pt>
                <c:pt idx="6986">
                  <c:v>99.159944151411722</c:v>
                </c:pt>
                <c:pt idx="6987">
                  <c:v>99.159944151411722</c:v>
                </c:pt>
                <c:pt idx="6988">
                  <c:v>99.159944151411722</c:v>
                </c:pt>
                <c:pt idx="6989">
                  <c:v>99.159944151411722</c:v>
                </c:pt>
                <c:pt idx="6990">
                  <c:v>99.159944151411722</c:v>
                </c:pt>
                <c:pt idx="6991">
                  <c:v>99.159944151411722</c:v>
                </c:pt>
                <c:pt idx="6992">
                  <c:v>99.159944151411722</c:v>
                </c:pt>
                <c:pt idx="6993">
                  <c:v>99.159944151411722</c:v>
                </c:pt>
                <c:pt idx="6994">
                  <c:v>99.159944151411722</c:v>
                </c:pt>
                <c:pt idx="6995">
                  <c:v>99.159944151411722</c:v>
                </c:pt>
                <c:pt idx="6996">
                  <c:v>99.159944151411722</c:v>
                </c:pt>
                <c:pt idx="6997">
                  <c:v>99.159944151411722</c:v>
                </c:pt>
                <c:pt idx="6998">
                  <c:v>99.159944151411722</c:v>
                </c:pt>
                <c:pt idx="6999">
                  <c:v>99.159944151411722</c:v>
                </c:pt>
                <c:pt idx="7000">
                  <c:v>99.159944151411722</c:v>
                </c:pt>
                <c:pt idx="7001">
                  <c:v>99.159944151411722</c:v>
                </c:pt>
                <c:pt idx="7002">
                  <c:v>99.159944151411722</c:v>
                </c:pt>
                <c:pt idx="7003">
                  <c:v>99.159944151411722</c:v>
                </c:pt>
                <c:pt idx="7004">
                  <c:v>99.159944151411722</c:v>
                </c:pt>
                <c:pt idx="7005">
                  <c:v>99.159944151411722</c:v>
                </c:pt>
                <c:pt idx="7006">
                  <c:v>99.159944151411722</c:v>
                </c:pt>
                <c:pt idx="7007">
                  <c:v>99.159944151411722</c:v>
                </c:pt>
                <c:pt idx="7008">
                  <c:v>99.159944151411722</c:v>
                </c:pt>
                <c:pt idx="7009">
                  <c:v>99.159944151411722</c:v>
                </c:pt>
                <c:pt idx="7010">
                  <c:v>99.159944151411722</c:v>
                </c:pt>
                <c:pt idx="7011">
                  <c:v>99.159944151411722</c:v>
                </c:pt>
                <c:pt idx="7012">
                  <c:v>99.159944151411722</c:v>
                </c:pt>
                <c:pt idx="7013">
                  <c:v>99.159944151411722</c:v>
                </c:pt>
                <c:pt idx="7014">
                  <c:v>99.159944151411722</c:v>
                </c:pt>
                <c:pt idx="7015">
                  <c:v>99.159944151411722</c:v>
                </c:pt>
                <c:pt idx="7016">
                  <c:v>99.159944151411722</c:v>
                </c:pt>
                <c:pt idx="7017">
                  <c:v>99.159944151411722</c:v>
                </c:pt>
                <c:pt idx="7018">
                  <c:v>99.159944151411722</c:v>
                </c:pt>
                <c:pt idx="7019">
                  <c:v>99.159944151411722</c:v>
                </c:pt>
                <c:pt idx="7020">
                  <c:v>99.159944151411722</c:v>
                </c:pt>
                <c:pt idx="7021">
                  <c:v>99.159944151411722</c:v>
                </c:pt>
                <c:pt idx="7022">
                  <c:v>99.159944151411722</c:v>
                </c:pt>
                <c:pt idx="7023">
                  <c:v>99.159944151411722</c:v>
                </c:pt>
                <c:pt idx="7024">
                  <c:v>99.159944151411722</c:v>
                </c:pt>
                <c:pt idx="7025">
                  <c:v>99.159944151411722</c:v>
                </c:pt>
                <c:pt idx="7026">
                  <c:v>99.159944151411722</c:v>
                </c:pt>
                <c:pt idx="7027">
                  <c:v>99.159944151411722</c:v>
                </c:pt>
                <c:pt idx="7028">
                  <c:v>99.159944151411722</c:v>
                </c:pt>
                <c:pt idx="7029">
                  <c:v>99.159944151411722</c:v>
                </c:pt>
                <c:pt idx="7030">
                  <c:v>99.159944151411722</c:v>
                </c:pt>
                <c:pt idx="7031">
                  <c:v>99.159944151411722</c:v>
                </c:pt>
                <c:pt idx="7032">
                  <c:v>99.159944151411722</c:v>
                </c:pt>
                <c:pt idx="7033">
                  <c:v>99.159944151411722</c:v>
                </c:pt>
                <c:pt idx="7034">
                  <c:v>99.159944151411722</c:v>
                </c:pt>
                <c:pt idx="7035">
                  <c:v>99.159944151411722</c:v>
                </c:pt>
                <c:pt idx="7036">
                  <c:v>99.159944151411722</c:v>
                </c:pt>
                <c:pt idx="7037">
                  <c:v>99.159944151411722</c:v>
                </c:pt>
                <c:pt idx="7038">
                  <c:v>99.159944151411722</c:v>
                </c:pt>
                <c:pt idx="7039">
                  <c:v>99.159944151411722</c:v>
                </c:pt>
                <c:pt idx="7040">
                  <c:v>99.159944151411722</c:v>
                </c:pt>
                <c:pt idx="7041">
                  <c:v>99.159944151411722</c:v>
                </c:pt>
                <c:pt idx="7042">
                  <c:v>99.159944151411722</c:v>
                </c:pt>
                <c:pt idx="7043">
                  <c:v>99.159944151411722</c:v>
                </c:pt>
                <c:pt idx="7044">
                  <c:v>99.159944151411722</c:v>
                </c:pt>
                <c:pt idx="7045">
                  <c:v>99.159944151411722</c:v>
                </c:pt>
                <c:pt idx="7046">
                  <c:v>99.159944151411722</c:v>
                </c:pt>
                <c:pt idx="7047">
                  <c:v>99.159944151411722</c:v>
                </c:pt>
                <c:pt idx="7048">
                  <c:v>99.159944151411722</c:v>
                </c:pt>
                <c:pt idx="7049">
                  <c:v>99.159944151411722</c:v>
                </c:pt>
                <c:pt idx="7050">
                  <c:v>99.159944151411722</c:v>
                </c:pt>
                <c:pt idx="7051">
                  <c:v>99.159944151411722</c:v>
                </c:pt>
                <c:pt idx="7052">
                  <c:v>99.159944151411722</c:v>
                </c:pt>
                <c:pt idx="7053">
                  <c:v>99.159944151411722</c:v>
                </c:pt>
                <c:pt idx="7054">
                  <c:v>99.159944151411722</c:v>
                </c:pt>
                <c:pt idx="7055">
                  <c:v>99.159944151411722</c:v>
                </c:pt>
                <c:pt idx="7056">
                  <c:v>99.159944151411722</c:v>
                </c:pt>
                <c:pt idx="7057">
                  <c:v>99.159944151411722</c:v>
                </c:pt>
                <c:pt idx="7058">
                  <c:v>99.159944151411722</c:v>
                </c:pt>
                <c:pt idx="7059">
                  <c:v>99.159944151411722</c:v>
                </c:pt>
                <c:pt idx="7060">
                  <c:v>99.159944151411722</c:v>
                </c:pt>
                <c:pt idx="7061">
                  <c:v>99.159944151411722</c:v>
                </c:pt>
                <c:pt idx="7062">
                  <c:v>99.159944151411722</c:v>
                </c:pt>
                <c:pt idx="7063">
                  <c:v>99.159944151411722</c:v>
                </c:pt>
                <c:pt idx="7064">
                  <c:v>99.159944151411722</c:v>
                </c:pt>
                <c:pt idx="7065">
                  <c:v>99.159944151411722</c:v>
                </c:pt>
                <c:pt idx="7066">
                  <c:v>99.159944151411722</c:v>
                </c:pt>
                <c:pt idx="7067">
                  <c:v>99.159944151411722</c:v>
                </c:pt>
                <c:pt idx="7068">
                  <c:v>99.159944151411722</c:v>
                </c:pt>
                <c:pt idx="7069">
                  <c:v>99.159944151411722</c:v>
                </c:pt>
                <c:pt idx="7070">
                  <c:v>99.159944151411722</c:v>
                </c:pt>
                <c:pt idx="7071">
                  <c:v>99.159944151411722</c:v>
                </c:pt>
                <c:pt idx="7072">
                  <c:v>99.159944151411722</c:v>
                </c:pt>
                <c:pt idx="7073">
                  <c:v>99.159944151411722</c:v>
                </c:pt>
                <c:pt idx="7074">
                  <c:v>99.159944151411722</c:v>
                </c:pt>
                <c:pt idx="7075">
                  <c:v>99.159944151411722</c:v>
                </c:pt>
                <c:pt idx="7076">
                  <c:v>99.159944151411722</c:v>
                </c:pt>
                <c:pt idx="7077">
                  <c:v>99.159944151411722</c:v>
                </c:pt>
                <c:pt idx="7078">
                  <c:v>99.159944151411722</c:v>
                </c:pt>
                <c:pt idx="7079">
                  <c:v>99.159944151411722</c:v>
                </c:pt>
                <c:pt idx="7080">
                  <c:v>99.159944151411722</c:v>
                </c:pt>
                <c:pt idx="7081">
                  <c:v>99.159944151411722</c:v>
                </c:pt>
                <c:pt idx="7082">
                  <c:v>99.159944151411722</c:v>
                </c:pt>
                <c:pt idx="7083">
                  <c:v>99.159944151411722</c:v>
                </c:pt>
                <c:pt idx="7084">
                  <c:v>99.159944151411722</c:v>
                </c:pt>
                <c:pt idx="7085">
                  <c:v>99.159944151411722</c:v>
                </c:pt>
                <c:pt idx="7086">
                  <c:v>99.159944151411722</c:v>
                </c:pt>
                <c:pt idx="7087">
                  <c:v>99.159944151411722</c:v>
                </c:pt>
                <c:pt idx="7088">
                  <c:v>99.159944151411722</c:v>
                </c:pt>
                <c:pt idx="7089">
                  <c:v>99.159944151411722</c:v>
                </c:pt>
                <c:pt idx="7090">
                  <c:v>99.159944151411722</c:v>
                </c:pt>
                <c:pt idx="7091">
                  <c:v>99.159944151411722</c:v>
                </c:pt>
                <c:pt idx="7092">
                  <c:v>99.159944151411722</c:v>
                </c:pt>
                <c:pt idx="7093">
                  <c:v>99.159944151411722</c:v>
                </c:pt>
                <c:pt idx="7094">
                  <c:v>99.159944151411722</c:v>
                </c:pt>
                <c:pt idx="7095">
                  <c:v>99.159944151411722</c:v>
                </c:pt>
                <c:pt idx="7096">
                  <c:v>99.159944151411722</c:v>
                </c:pt>
                <c:pt idx="7097">
                  <c:v>99.159944151411722</c:v>
                </c:pt>
                <c:pt idx="7098">
                  <c:v>99.159944151411722</c:v>
                </c:pt>
                <c:pt idx="7099">
                  <c:v>99.159944151411722</c:v>
                </c:pt>
                <c:pt idx="7100">
                  <c:v>99.159944151411722</c:v>
                </c:pt>
                <c:pt idx="7101">
                  <c:v>99.159944151411722</c:v>
                </c:pt>
                <c:pt idx="7102">
                  <c:v>99.159944151411722</c:v>
                </c:pt>
                <c:pt idx="7103">
                  <c:v>99.159944151411722</c:v>
                </c:pt>
                <c:pt idx="7104">
                  <c:v>99.159944151411722</c:v>
                </c:pt>
                <c:pt idx="7105">
                  <c:v>99.159944151411722</c:v>
                </c:pt>
                <c:pt idx="7106">
                  <c:v>99.159944151411722</c:v>
                </c:pt>
                <c:pt idx="7107">
                  <c:v>99.159944151411722</c:v>
                </c:pt>
                <c:pt idx="7108">
                  <c:v>99.159944151411722</c:v>
                </c:pt>
                <c:pt idx="7109">
                  <c:v>99.159944151411722</c:v>
                </c:pt>
                <c:pt idx="7110">
                  <c:v>99.159944151411722</c:v>
                </c:pt>
                <c:pt idx="7111">
                  <c:v>99.159944151411722</c:v>
                </c:pt>
                <c:pt idx="7112">
                  <c:v>99.159944151411722</c:v>
                </c:pt>
                <c:pt idx="7113">
                  <c:v>99.159944151411722</c:v>
                </c:pt>
                <c:pt idx="7114">
                  <c:v>99.159944151411722</c:v>
                </c:pt>
                <c:pt idx="7115">
                  <c:v>99.159944151411722</c:v>
                </c:pt>
                <c:pt idx="7116">
                  <c:v>99.159944151411722</c:v>
                </c:pt>
                <c:pt idx="7117">
                  <c:v>99.159944151411722</c:v>
                </c:pt>
                <c:pt idx="7118">
                  <c:v>99.159944151411722</c:v>
                </c:pt>
                <c:pt idx="7119">
                  <c:v>99.159944151411722</c:v>
                </c:pt>
                <c:pt idx="7120">
                  <c:v>99.159944151411722</c:v>
                </c:pt>
                <c:pt idx="7121">
                  <c:v>99.159944151411722</c:v>
                </c:pt>
                <c:pt idx="7122">
                  <c:v>99.159944151411722</c:v>
                </c:pt>
                <c:pt idx="7123">
                  <c:v>99.159944151411722</c:v>
                </c:pt>
                <c:pt idx="7124">
                  <c:v>99.159944151411722</c:v>
                </c:pt>
                <c:pt idx="7125">
                  <c:v>99.159944151411722</c:v>
                </c:pt>
                <c:pt idx="7126">
                  <c:v>99.159944151411722</c:v>
                </c:pt>
                <c:pt idx="7127">
                  <c:v>99.159944151411722</c:v>
                </c:pt>
                <c:pt idx="7128">
                  <c:v>99.159944151411722</c:v>
                </c:pt>
                <c:pt idx="7129">
                  <c:v>99.159944151411722</c:v>
                </c:pt>
                <c:pt idx="7130">
                  <c:v>99.159944151411722</c:v>
                </c:pt>
                <c:pt idx="7131">
                  <c:v>99.159944151411722</c:v>
                </c:pt>
                <c:pt idx="7132">
                  <c:v>99.159944151411722</c:v>
                </c:pt>
                <c:pt idx="7133">
                  <c:v>99.159944151411722</c:v>
                </c:pt>
                <c:pt idx="7134">
                  <c:v>99.159944151411722</c:v>
                </c:pt>
                <c:pt idx="7135">
                  <c:v>99.159944151411722</c:v>
                </c:pt>
                <c:pt idx="7136">
                  <c:v>99.159944151411722</c:v>
                </c:pt>
                <c:pt idx="7137">
                  <c:v>99.159944151411722</c:v>
                </c:pt>
                <c:pt idx="7138">
                  <c:v>99.159944151411722</c:v>
                </c:pt>
                <c:pt idx="7139">
                  <c:v>99.159944151411722</c:v>
                </c:pt>
                <c:pt idx="7140">
                  <c:v>99.159944151411722</c:v>
                </c:pt>
                <c:pt idx="7141">
                  <c:v>99.159944151411722</c:v>
                </c:pt>
                <c:pt idx="7142">
                  <c:v>99.159944151411722</c:v>
                </c:pt>
                <c:pt idx="7143">
                  <c:v>99.159944151411722</c:v>
                </c:pt>
                <c:pt idx="7144">
                  <c:v>99.159944151411722</c:v>
                </c:pt>
                <c:pt idx="7145">
                  <c:v>99.159944151411722</c:v>
                </c:pt>
                <c:pt idx="7146">
                  <c:v>99.159944151411722</c:v>
                </c:pt>
                <c:pt idx="7147">
                  <c:v>99.159944151411722</c:v>
                </c:pt>
                <c:pt idx="7148">
                  <c:v>99.159944151411722</c:v>
                </c:pt>
                <c:pt idx="7149">
                  <c:v>99.159944151411722</c:v>
                </c:pt>
                <c:pt idx="7150">
                  <c:v>99.159944151411722</c:v>
                </c:pt>
                <c:pt idx="7151">
                  <c:v>99.159944151411722</c:v>
                </c:pt>
                <c:pt idx="7152">
                  <c:v>99.159944151411722</c:v>
                </c:pt>
                <c:pt idx="7153">
                  <c:v>99.159944151411722</c:v>
                </c:pt>
                <c:pt idx="7154">
                  <c:v>99.159944151411722</c:v>
                </c:pt>
                <c:pt idx="7155">
                  <c:v>99.159944151411722</c:v>
                </c:pt>
                <c:pt idx="7156">
                  <c:v>99.159944151411722</c:v>
                </c:pt>
                <c:pt idx="7157">
                  <c:v>99.159944151411722</c:v>
                </c:pt>
                <c:pt idx="7158">
                  <c:v>99.159944151411722</c:v>
                </c:pt>
                <c:pt idx="7159">
                  <c:v>99.159944151411722</c:v>
                </c:pt>
                <c:pt idx="7160">
                  <c:v>99.159944151411722</c:v>
                </c:pt>
                <c:pt idx="7161">
                  <c:v>99.159944151411722</c:v>
                </c:pt>
                <c:pt idx="7162">
                  <c:v>99.159944151411722</c:v>
                </c:pt>
                <c:pt idx="7163">
                  <c:v>99.159944151411722</c:v>
                </c:pt>
                <c:pt idx="7164">
                  <c:v>99.159944151411722</c:v>
                </c:pt>
                <c:pt idx="7165">
                  <c:v>99.159944151411722</c:v>
                </c:pt>
                <c:pt idx="7166">
                  <c:v>99.159944151411722</c:v>
                </c:pt>
                <c:pt idx="7167">
                  <c:v>99.159944151411722</c:v>
                </c:pt>
                <c:pt idx="7168">
                  <c:v>99.159944151411722</c:v>
                </c:pt>
                <c:pt idx="7169">
                  <c:v>99.159944151411722</c:v>
                </c:pt>
                <c:pt idx="7170">
                  <c:v>99.159944151411722</c:v>
                </c:pt>
                <c:pt idx="7171">
                  <c:v>99.159944151411722</c:v>
                </c:pt>
                <c:pt idx="7172">
                  <c:v>99.159944151411722</c:v>
                </c:pt>
                <c:pt idx="7173">
                  <c:v>99.159944151411722</c:v>
                </c:pt>
                <c:pt idx="7174">
                  <c:v>99.159944151411722</c:v>
                </c:pt>
                <c:pt idx="7175">
                  <c:v>99.159944151411722</c:v>
                </c:pt>
                <c:pt idx="7176">
                  <c:v>99.159944151411722</c:v>
                </c:pt>
                <c:pt idx="7177">
                  <c:v>99.159944151411722</c:v>
                </c:pt>
                <c:pt idx="7178">
                  <c:v>99.159944151411722</c:v>
                </c:pt>
                <c:pt idx="7179">
                  <c:v>99.159944151411722</c:v>
                </c:pt>
                <c:pt idx="7180">
                  <c:v>99.159944151411722</c:v>
                </c:pt>
                <c:pt idx="7181">
                  <c:v>99.159944151411722</c:v>
                </c:pt>
                <c:pt idx="7182">
                  <c:v>99.159944151411722</c:v>
                </c:pt>
                <c:pt idx="7183">
                  <c:v>99.159944151411722</c:v>
                </c:pt>
                <c:pt idx="7184">
                  <c:v>99.159944151411722</c:v>
                </c:pt>
                <c:pt idx="7185">
                  <c:v>99.159944151411722</c:v>
                </c:pt>
                <c:pt idx="7186">
                  <c:v>99.159944151411722</c:v>
                </c:pt>
                <c:pt idx="7187">
                  <c:v>99.159944151411722</c:v>
                </c:pt>
                <c:pt idx="7188">
                  <c:v>99.159944151411722</c:v>
                </c:pt>
                <c:pt idx="7189">
                  <c:v>99.159944151411722</c:v>
                </c:pt>
                <c:pt idx="7190">
                  <c:v>99.159944151411722</c:v>
                </c:pt>
                <c:pt idx="7191">
                  <c:v>99.159944151411722</c:v>
                </c:pt>
                <c:pt idx="7192">
                  <c:v>99.159944151411722</c:v>
                </c:pt>
                <c:pt idx="7193">
                  <c:v>99.159944151411722</c:v>
                </c:pt>
                <c:pt idx="7194">
                  <c:v>99.159944151411722</c:v>
                </c:pt>
                <c:pt idx="7195">
                  <c:v>99.159944151411722</c:v>
                </c:pt>
                <c:pt idx="7196">
                  <c:v>99.159944151411722</c:v>
                </c:pt>
                <c:pt idx="7197">
                  <c:v>99.159944151411722</c:v>
                </c:pt>
                <c:pt idx="7198">
                  <c:v>99.159944151411722</c:v>
                </c:pt>
                <c:pt idx="7199">
                  <c:v>99.159944151411722</c:v>
                </c:pt>
                <c:pt idx="7200">
                  <c:v>99.159944151411722</c:v>
                </c:pt>
                <c:pt idx="7201">
                  <c:v>99.159944151411722</c:v>
                </c:pt>
                <c:pt idx="7202">
                  <c:v>99.159944151411722</c:v>
                </c:pt>
                <c:pt idx="7203">
                  <c:v>99.159944151411722</c:v>
                </c:pt>
                <c:pt idx="7204">
                  <c:v>99.159944151411722</c:v>
                </c:pt>
                <c:pt idx="7205">
                  <c:v>99.159944151411722</c:v>
                </c:pt>
                <c:pt idx="7206">
                  <c:v>99.159944151411722</c:v>
                </c:pt>
                <c:pt idx="7207">
                  <c:v>99.159944151411722</c:v>
                </c:pt>
                <c:pt idx="7208">
                  <c:v>99.159944151411722</c:v>
                </c:pt>
                <c:pt idx="7209">
                  <c:v>99.159944151411722</c:v>
                </c:pt>
                <c:pt idx="7210">
                  <c:v>99.159944151411722</c:v>
                </c:pt>
                <c:pt idx="7211">
                  <c:v>99.159944151411722</c:v>
                </c:pt>
                <c:pt idx="7212">
                  <c:v>99.159944151411722</c:v>
                </c:pt>
                <c:pt idx="7213">
                  <c:v>99.159944151411722</c:v>
                </c:pt>
                <c:pt idx="7214">
                  <c:v>99.159944151411722</c:v>
                </c:pt>
                <c:pt idx="7215">
                  <c:v>99.159944151411722</c:v>
                </c:pt>
                <c:pt idx="7216">
                  <c:v>99.159944151411722</c:v>
                </c:pt>
                <c:pt idx="7217">
                  <c:v>99.159944151411722</c:v>
                </c:pt>
                <c:pt idx="7218">
                  <c:v>99.159944151411722</c:v>
                </c:pt>
                <c:pt idx="7219">
                  <c:v>99.159944151411722</c:v>
                </c:pt>
                <c:pt idx="7220">
                  <c:v>99.159944151411722</c:v>
                </c:pt>
                <c:pt idx="7221">
                  <c:v>99.159944151411722</c:v>
                </c:pt>
                <c:pt idx="7222">
                  <c:v>99.159944151411722</c:v>
                </c:pt>
                <c:pt idx="7223">
                  <c:v>99.159944151411722</c:v>
                </c:pt>
                <c:pt idx="7224">
                  <c:v>99.159944151411722</c:v>
                </c:pt>
                <c:pt idx="7225">
                  <c:v>99.159944151411722</c:v>
                </c:pt>
                <c:pt idx="7226">
                  <c:v>99.159944151411722</c:v>
                </c:pt>
                <c:pt idx="7227">
                  <c:v>99.159944151411722</c:v>
                </c:pt>
                <c:pt idx="7228">
                  <c:v>99.159944151411722</c:v>
                </c:pt>
                <c:pt idx="7229">
                  <c:v>99.159944151411722</c:v>
                </c:pt>
                <c:pt idx="7230">
                  <c:v>99.159944151411722</c:v>
                </c:pt>
                <c:pt idx="7231">
                  <c:v>99.159944151411722</c:v>
                </c:pt>
                <c:pt idx="7232">
                  <c:v>99.159944151411722</c:v>
                </c:pt>
                <c:pt idx="7233">
                  <c:v>99.159944151411722</c:v>
                </c:pt>
                <c:pt idx="7234">
                  <c:v>99.159944151411722</c:v>
                </c:pt>
                <c:pt idx="7235">
                  <c:v>99.159944151411722</c:v>
                </c:pt>
                <c:pt idx="7236">
                  <c:v>99.159944151411722</c:v>
                </c:pt>
                <c:pt idx="7237">
                  <c:v>99.159944151411722</c:v>
                </c:pt>
                <c:pt idx="7238">
                  <c:v>99.159944151411722</c:v>
                </c:pt>
                <c:pt idx="7239">
                  <c:v>99.159944151411722</c:v>
                </c:pt>
                <c:pt idx="7240">
                  <c:v>99.159944151411722</c:v>
                </c:pt>
                <c:pt idx="7241">
                  <c:v>99.159944151411722</c:v>
                </c:pt>
                <c:pt idx="7242">
                  <c:v>99.159944151411722</c:v>
                </c:pt>
                <c:pt idx="7243">
                  <c:v>99.159944151411722</c:v>
                </c:pt>
                <c:pt idx="7244">
                  <c:v>99.159944151411722</c:v>
                </c:pt>
                <c:pt idx="7245">
                  <c:v>99.159944151411722</c:v>
                </c:pt>
                <c:pt idx="7246">
                  <c:v>99.159944151411722</c:v>
                </c:pt>
                <c:pt idx="7247">
                  <c:v>99.159944151411722</c:v>
                </c:pt>
                <c:pt idx="7248">
                  <c:v>99.159944151411722</c:v>
                </c:pt>
                <c:pt idx="7249">
                  <c:v>99.159944151411722</c:v>
                </c:pt>
                <c:pt idx="7250">
                  <c:v>99.159944151411722</c:v>
                </c:pt>
                <c:pt idx="7251">
                  <c:v>99.159944151411722</c:v>
                </c:pt>
                <c:pt idx="7252">
                  <c:v>99.159944151411722</c:v>
                </c:pt>
                <c:pt idx="7253">
                  <c:v>99.159944151411722</c:v>
                </c:pt>
                <c:pt idx="7254">
                  <c:v>99.159944151411722</c:v>
                </c:pt>
                <c:pt idx="7255">
                  <c:v>99.159944151411722</c:v>
                </c:pt>
                <c:pt idx="7256">
                  <c:v>99.159944151411722</c:v>
                </c:pt>
                <c:pt idx="7257">
                  <c:v>99.159944151411722</c:v>
                </c:pt>
                <c:pt idx="7258">
                  <c:v>99.159944151411722</c:v>
                </c:pt>
                <c:pt idx="7259">
                  <c:v>99.159944151411722</c:v>
                </c:pt>
                <c:pt idx="7260">
                  <c:v>99.159944151411722</c:v>
                </c:pt>
                <c:pt idx="7261">
                  <c:v>99.159944151411722</c:v>
                </c:pt>
                <c:pt idx="7262">
                  <c:v>99.159944151411722</c:v>
                </c:pt>
                <c:pt idx="7263">
                  <c:v>99.159944151411722</c:v>
                </c:pt>
                <c:pt idx="7264">
                  <c:v>99.159944151411722</c:v>
                </c:pt>
                <c:pt idx="7265">
                  <c:v>99.159944151411722</c:v>
                </c:pt>
                <c:pt idx="7266">
                  <c:v>99.159944151411722</c:v>
                </c:pt>
                <c:pt idx="7267">
                  <c:v>99.159944151411722</c:v>
                </c:pt>
                <c:pt idx="7268">
                  <c:v>99.159944151411722</c:v>
                </c:pt>
                <c:pt idx="7269">
                  <c:v>99.159944151411722</c:v>
                </c:pt>
                <c:pt idx="7270">
                  <c:v>99.159944151411722</c:v>
                </c:pt>
                <c:pt idx="7271">
                  <c:v>99.159944151411722</c:v>
                </c:pt>
                <c:pt idx="7272">
                  <c:v>99.159944151411722</c:v>
                </c:pt>
                <c:pt idx="7273">
                  <c:v>99.159944151411722</c:v>
                </c:pt>
                <c:pt idx="7274">
                  <c:v>99.159944151411722</c:v>
                </c:pt>
                <c:pt idx="7275">
                  <c:v>99.159944151411722</c:v>
                </c:pt>
                <c:pt idx="7276">
                  <c:v>99.159944151411722</c:v>
                </c:pt>
                <c:pt idx="7277">
                  <c:v>99.159944151411722</c:v>
                </c:pt>
                <c:pt idx="7278">
                  <c:v>99.159944151411722</c:v>
                </c:pt>
                <c:pt idx="7279">
                  <c:v>99.159944151411722</c:v>
                </c:pt>
                <c:pt idx="7280">
                  <c:v>99.159944151411722</c:v>
                </c:pt>
                <c:pt idx="7281">
                  <c:v>99.159944151411722</c:v>
                </c:pt>
                <c:pt idx="7282">
                  <c:v>99.159944151411722</c:v>
                </c:pt>
                <c:pt idx="7283">
                  <c:v>99.159944151411722</c:v>
                </c:pt>
                <c:pt idx="7284">
                  <c:v>99.159944151411722</c:v>
                </c:pt>
                <c:pt idx="7285">
                  <c:v>99.159944151411722</c:v>
                </c:pt>
                <c:pt idx="7286">
                  <c:v>99.159944151411722</c:v>
                </c:pt>
                <c:pt idx="7287">
                  <c:v>99.159944151411722</c:v>
                </c:pt>
                <c:pt idx="7288">
                  <c:v>99.159944151411722</c:v>
                </c:pt>
                <c:pt idx="7289">
                  <c:v>99.159944151411722</c:v>
                </c:pt>
                <c:pt idx="7290">
                  <c:v>99.159944151411722</c:v>
                </c:pt>
                <c:pt idx="7291">
                  <c:v>99.159944151411722</c:v>
                </c:pt>
                <c:pt idx="7292">
                  <c:v>99.159944151411722</c:v>
                </c:pt>
                <c:pt idx="7293">
                  <c:v>99.159944151411722</c:v>
                </c:pt>
                <c:pt idx="7294">
                  <c:v>99.159944151411722</c:v>
                </c:pt>
                <c:pt idx="7295">
                  <c:v>99.159944151411722</c:v>
                </c:pt>
                <c:pt idx="7296">
                  <c:v>99.159944151411722</c:v>
                </c:pt>
                <c:pt idx="7297">
                  <c:v>99.159944151411722</c:v>
                </c:pt>
                <c:pt idx="7298">
                  <c:v>99.159944151411722</c:v>
                </c:pt>
                <c:pt idx="7299">
                  <c:v>99.159944151411722</c:v>
                </c:pt>
                <c:pt idx="7300">
                  <c:v>99.159944151411722</c:v>
                </c:pt>
                <c:pt idx="7301">
                  <c:v>99.159944151411722</c:v>
                </c:pt>
                <c:pt idx="7302">
                  <c:v>99.159944151411722</c:v>
                </c:pt>
                <c:pt idx="7303">
                  <c:v>99.159944151411722</c:v>
                </c:pt>
                <c:pt idx="7304">
                  <c:v>99.159944151411722</c:v>
                </c:pt>
                <c:pt idx="7305">
                  <c:v>99.159944151411722</c:v>
                </c:pt>
                <c:pt idx="7306">
                  <c:v>99.159944151411722</c:v>
                </c:pt>
                <c:pt idx="7307">
                  <c:v>99.159944151411722</c:v>
                </c:pt>
                <c:pt idx="7308">
                  <c:v>99.159944151411722</c:v>
                </c:pt>
                <c:pt idx="7309">
                  <c:v>99.159944151411722</c:v>
                </c:pt>
                <c:pt idx="7310">
                  <c:v>99.159944151411722</c:v>
                </c:pt>
                <c:pt idx="7311">
                  <c:v>99.159944151411722</c:v>
                </c:pt>
                <c:pt idx="7312">
                  <c:v>99.159944151411722</c:v>
                </c:pt>
                <c:pt idx="7313">
                  <c:v>99.159944151411722</c:v>
                </c:pt>
                <c:pt idx="7314">
                  <c:v>99.159944151411722</c:v>
                </c:pt>
                <c:pt idx="7315">
                  <c:v>99.159944151411722</c:v>
                </c:pt>
                <c:pt idx="7316">
                  <c:v>99.159944151411722</c:v>
                </c:pt>
                <c:pt idx="7317">
                  <c:v>99.159944151411722</c:v>
                </c:pt>
                <c:pt idx="7318">
                  <c:v>99.159944151411722</c:v>
                </c:pt>
                <c:pt idx="7319">
                  <c:v>99.159944151411722</c:v>
                </c:pt>
                <c:pt idx="7320">
                  <c:v>99.159944151411722</c:v>
                </c:pt>
                <c:pt idx="7321">
                  <c:v>99.159944151411722</c:v>
                </c:pt>
                <c:pt idx="7322">
                  <c:v>99.159944151411722</c:v>
                </c:pt>
                <c:pt idx="7323">
                  <c:v>99.159944151411722</c:v>
                </c:pt>
                <c:pt idx="7324">
                  <c:v>99.159944151411722</c:v>
                </c:pt>
                <c:pt idx="7325">
                  <c:v>99.159944151411722</c:v>
                </c:pt>
                <c:pt idx="7326">
                  <c:v>99.159944151411722</c:v>
                </c:pt>
                <c:pt idx="7327">
                  <c:v>99.159944151411722</c:v>
                </c:pt>
                <c:pt idx="7328">
                  <c:v>99.159944151411722</c:v>
                </c:pt>
                <c:pt idx="7329">
                  <c:v>99.159944151411722</c:v>
                </c:pt>
                <c:pt idx="7330">
                  <c:v>99.159944151411722</c:v>
                </c:pt>
                <c:pt idx="7331">
                  <c:v>99.159944151411722</c:v>
                </c:pt>
                <c:pt idx="7332">
                  <c:v>99.159944151411722</c:v>
                </c:pt>
                <c:pt idx="7333">
                  <c:v>99.159944151411722</c:v>
                </c:pt>
                <c:pt idx="7334">
                  <c:v>99.159944151411722</c:v>
                </c:pt>
                <c:pt idx="7335">
                  <c:v>99.159944151411722</c:v>
                </c:pt>
                <c:pt idx="7336">
                  <c:v>99.159944151411722</c:v>
                </c:pt>
                <c:pt idx="7337">
                  <c:v>99.159944151411722</c:v>
                </c:pt>
                <c:pt idx="7338">
                  <c:v>99.159944151411722</c:v>
                </c:pt>
                <c:pt idx="7339">
                  <c:v>99.159944151411722</c:v>
                </c:pt>
                <c:pt idx="7340">
                  <c:v>99.159944151411722</c:v>
                </c:pt>
                <c:pt idx="7341">
                  <c:v>99.159944151411722</c:v>
                </c:pt>
                <c:pt idx="7342">
                  <c:v>99.159944151411722</c:v>
                </c:pt>
                <c:pt idx="7343">
                  <c:v>99.159944151411722</c:v>
                </c:pt>
                <c:pt idx="7344">
                  <c:v>99.159944151411722</c:v>
                </c:pt>
                <c:pt idx="7345">
                  <c:v>99.159944151411722</c:v>
                </c:pt>
                <c:pt idx="7346">
                  <c:v>99.159944151411722</c:v>
                </c:pt>
                <c:pt idx="7347">
                  <c:v>99.159944151411722</c:v>
                </c:pt>
                <c:pt idx="7348">
                  <c:v>99.159944151411722</c:v>
                </c:pt>
                <c:pt idx="7349">
                  <c:v>99.159944151411722</c:v>
                </c:pt>
                <c:pt idx="7350">
                  <c:v>99.159944151411722</c:v>
                </c:pt>
                <c:pt idx="7351">
                  <c:v>99.159944151411722</c:v>
                </c:pt>
                <c:pt idx="7352">
                  <c:v>99.159944151411722</c:v>
                </c:pt>
                <c:pt idx="7353">
                  <c:v>99.159944151411722</c:v>
                </c:pt>
                <c:pt idx="7354">
                  <c:v>99.159944151411722</c:v>
                </c:pt>
                <c:pt idx="7355">
                  <c:v>99.159944151411722</c:v>
                </c:pt>
                <c:pt idx="7356">
                  <c:v>99.159944151411722</c:v>
                </c:pt>
                <c:pt idx="7357">
                  <c:v>99.159944151411722</c:v>
                </c:pt>
                <c:pt idx="7358">
                  <c:v>99.159944151411722</c:v>
                </c:pt>
                <c:pt idx="7359">
                  <c:v>99.159944151411722</c:v>
                </c:pt>
                <c:pt idx="7360">
                  <c:v>99.159944151411722</c:v>
                </c:pt>
                <c:pt idx="7361">
                  <c:v>99.159944151411722</c:v>
                </c:pt>
                <c:pt idx="7362">
                  <c:v>99.159944151411722</c:v>
                </c:pt>
                <c:pt idx="7363">
                  <c:v>99.159944151411722</c:v>
                </c:pt>
                <c:pt idx="7364">
                  <c:v>99.159944151411722</c:v>
                </c:pt>
                <c:pt idx="7365">
                  <c:v>99.159944151411722</c:v>
                </c:pt>
                <c:pt idx="7366">
                  <c:v>99.159944151411722</c:v>
                </c:pt>
                <c:pt idx="7367">
                  <c:v>99.159944151411722</c:v>
                </c:pt>
                <c:pt idx="7368">
                  <c:v>99.159944151411722</c:v>
                </c:pt>
                <c:pt idx="7369">
                  <c:v>99.159944151411722</c:v>
                </c:pt>
                <c:pt idx="7370">
                  <c:v>99.159944151411722</c:v>
                </c:pt>
                <c:pt idx="7371">
                  <c:v>99.159944151411722</c:v>
                </c:pt>
                <c:pt idx="7372">
                  <c:v>99.159944151411722</c:v>
                </c:pt>
                <c:pt idx="7373">
                  <c:v>99.159944151411722</c:v>
                </c:pt>
                <c:pt idx="7374">
                  <c:v>99.159944151411722</c:v>
                </c:pt>
                <c:pt idx="7375">
                  <c:v>99.159944151411722</c:v>
                </c:pt>
                <c:pt idx="7376">
                  <c:v>99.159944151411722</c:v>
                </c:pt>
                <c:pt idx="7377">
                  <c:v>99.159944151411722</c:v>
                </c:pt>
                <c:pt idx="7378">
                  <c:v>99.159944151411722</c:v>
                </c:pt>
                <c:pt idx="7379">
                  <c:v>99.159944151411722</c:v>
                </c:pt>
                <c:pt idx="7380">
                  <c:v>99.159944151411722</c:v>
                </c:pt>
                <c:pt idx="7381">
                  <c:v>99.159944151411722</c:v>
                </c:pt>
                <c:pt idx="7382">
                  <c:v>99.159944151411722</c:v>
                </c:pt>
                <c:pt idx="7383">
                  <c:v>99.159944151411722</c:v>
                </c:pt>
                <c:pt idx="7384">
                  <c:v>99.159944151411722</c:v>
                </c:pt>
                <c:pt idx="7385">
                  <c:v>99.159944151411722</c:v>
                </c:pt>
                <c:pt idx="7386">
                  <c:v>99.159944151411722</c:v>
                </c:pt>
                <c:pt idx="7387">
                  <c:v>99.159944151411722</c:v>
                </c:pt>
                <c:pt idx="7388">
                  <c:v>99.159944151411722</c:v>
                </c:pt>
                <c:pt idx="7389">
                  <c:v>99.159944151411722</c:v>
                </c:pt>
                <c:pt idx="7390">
                  <c:v>99.159944151411722</c:v>
                </c:pt>
                <c:pt idx="7391">
                  <c:v>99.159944151411722</c:v>
                </c:pt>
                <c:pt idx="7392">
                  <c:v>99.159944151411722</c:v>
                </c:pt>
                <c:pt idx="7393">
                  <c:v>99.159944151411722</c:v>
                </c:pt>
                <c:pt idx="7394">
                  <c:v>99.159944151411722</c:v>
                </c:pt>
                <c:pt idx="7395">
                  <c:v>99.159944151411722</c:v>
                </c:pt>
                <c:pt idx="7396">
                  <c:v>99.159944151411722</c:v>
                </c:pt>
                <c:pt idx="7397">
                  <c:v>99.159944151411722</c:v>
                </c:pt>
                <c:pt idx="7398">
                  <c:v>99.159944151411722</c:v>
                </c:pt>
                <c:pt idx="7399">
                  <c:v>99.159944151411722</c:v>
                </c:pt>
                <c:pt idx="7400">
                  <c:v>99.159944151411722</c:v>
                </c:pt>
                <c:pt idx="7401">
                  <c:v>99.159944151411722</c:v>
                </c:pt>
                <c:pt idx="7402">
                  <c:v>99.159944151411722</c:v>
                </c:pt>
                <c:pt idx="7403">
                  <c:v>99.159944151411722</c:v>
                </c:pt>
                <c:pt idx="7404">
                  <c:v>99.159944151411722</c:v>
                </c:pt>
                <c:pt idx="7405">
                  <c:v>99.159944151411722</c:v>
                </c:pt>
                <c:pt idx="7406">
                  <c:v>99.159944151411722</c:v>
                </c:pt>
                <c:pt idx="7407">
                  <c:v>99.159944151411722</c:v>
                </c:pt>
                <c:pt idx="7408">
                  <c:v>99.159944151411722</c:v>
                </c:pt>
                <c:pt idx="7409">
                  <c:v>99.159944151411722</c:v>
                </c:pt>
                <c:pt idx="7410">
                  <c:v>99.159944151411722</c:v>
                </c:pt>
                <c:pt idx="7411">
                  <c:v>99.159944151411722</c:v>
                </c:pt>
                <c:pt idx="7412">
                  <c:v>99.159944151411722</c:v>
                </c:pt>
                <c:pt idx="7413">
                  <c:v>99.159944151411722</c:v>
                </c:pt>
                <c:pt idx="7414">
                  <c:v>99.159944151411722</c:v>
                </c:pt>
                <c:pt idx="7415">
                  <c:v>99.159944151411722</c:v>
                </c:pt>
                <c:pt idx="7416">
                  <c:v>99.159944151411722</c:v>
                </c:pt>
                <c:pt idx="7417">
                  <c:v>99.159944151411722</c:v>
                </c:pt>
                <c:pt idx="7418">
                  <c:v>99.159944151411722</c:v>
                </c:pt>
                <c:pt idx="7419">
                  <c:v>99.159944151411722</c:v>
                </c:pt>
                <c:pt idx="7420">
                  <c:v>99.159944151411722</c:v>
                </c:pt>
                <c:pt idx="7421">
                  <c:v>99.159944151411722</c:v>
                </c:pt>
                <c:pt idx="7422">
                  <c:v>99.159944151411722</c:v>
                </c:pt>
                <c:pt idx="7423">
                  <c:v>99.159944151411722</c:v>
                </c:pt>
                <c:pt idx="7424">
                  <c:v>99.159944151411722</c:v>
                </c:pt>
                <c:pt idx="7425">
                  <c:v>99.159944151411722</c:v>
                </c:pt>
                <c:pt idx="7426">
                  <c:v>99.159944151411722</c:v>
                </c:pt>
                <c:pt idx="7427">
                  <c:v>99.159944151411722</c:v>
                </c:pt>
                <c:pt idx="7428">
                  <c:v>99.159944151411722</c:v>
                </c:pt>
                <c:pt idx="7429">
                  <c:v>99.159944151411722</c:v>
                </c:pt>
                <c:pt idx="7430">
                  <c:v>99.159944151411722</c:v>
                </c:pt>
                <c:pt idx="7431">
                  <c:v>99.159944151411722</c:v>
                </c:pt>
                <c:pt idx="7432">
                  <c:v>99.159944151411722</c:v>
                </c:pt>
                <c:pt idx="7433">
                  <c:v>99.159944151411722</c:v>
                </c:pt>
                <c:pt idx="7434">
                  <c:v>99.159944151411722</c:v>
                </c:pt>
                <c:pt idx="7435">
                  <c:v>99.159944151411722</c:v>
                </c:pt>
                <c:pt idx="7436">
                  <c:v>99.159944151411722</c:v>
                </c:pt>
                <c:pt idx="7437">
                  <c:v>99.159944151411722</c:v>
                </c:pt>
                <c:pt idx="7438">
                  <c:v>99.159944151411722</c:v>
                </c:pt>
                <c:pt idx="7439">
                  <c:v>99.159944151411722</c:v>
                </c:pt>
                <c:pt idx="7440">
                  <c:v>99.159944151411722</c:v>
                </c:pt>
                <c:pt idx="7441">
                  <c:v>99.159944151411722</c:v>
                </c:pt>
                <c:pt idx="7442">
                  <c:v>99.159944151411722</c:v>
                </c:pt>
                <c:pt idx="7443">
                  <c:v>99.159944151411722</c:v>
                </c:pt>
                <c:pt idx="7444">
                  <c:v>99.159944151411722</c:v>
                </c:pt>
                <c:pt idx="7445">
                  <c:v>99.159944151411722</c:v>
                </c:pt>
                <c:pt idx="7446">
                  <c:v>99.159944151411722</c:v>
                </c:pt>
                <c:pt idx="7447">
                  <c:v>99.159944151411722</c:v>
                </c:pt>
                <c:pt idx="7448">
                  <c:v>99.159944151411722</c:v>
                </c:pt>
                <c:pt idx="7449">
                  <c:v>99.159944151411722</c:v>
                </c:pt>
                <c:pt idx="7450">
                  <c:v>99.159944151411722</c:v>
                </c:pt>
                <c:pt idx="7451">
                  <c:v>99.159944151411722</c:v>
                </c:pt>
                <c:pt idx="7452">
                  <c:v>99.159944151411722</c:v>
                </c:pt>
                <c:pt idx="7453">
                  <c:v>99.159944151411722</c:v>
                </c:pt>
                <c:pt idx="7454">
                  <c:v>99.159944151411722</c:v>
                </c:pt>
                <c:pt idx="7455">
                  <c:v>99.159944151411722</c:v>
                </c:pt>
                <c:pt idx="7456">
                  <c:v>99.159944151411722</c:v>
                </c:pt>
                <c:pt idx="7457">
                  <c:v>99.159944151411722</c:v>
                </c:pt>
                <c:pt idx="7458">
                  <c:v>99.159944151411722</c:v>
                </c:pt>
                <c:pt idx="7459">
                  <c:v>99.159944151411722</c:v>
                </c:pt>
                <c:pt idx="7460">
                  <c:v>99.159944151411722</c:v>
                </c:pt>
                <c:pt idx="7461">
                  <c:v>99.159944151411722</c:v>
                </c:pt>
                <c:pt idx="7462">
                  <c:v>99.159944151411722</c:v>
                </c:pt>
                <c:pt idx="7463">
                  <c:v>99.159944151411722</c:v>
                </c:pt>
                <c:pt idx="7464">
                  <c:v>99.159944151411722</c:v>
                </c:pt>
                <c:pt idx="7465">
                  <c:v>99.159944151411722</c:v>
                </c:pt>
                <c:pt idx="7466">
                  <c:v>99.159944151411722</c:v>
                </c:pt>
                <c:pt idx="7467">
                  <c:v>99.159944151411722</c:v>
                </c:pt>
                <c:pt idx="7468">
                  <c:v>99.159944151411722</c:v>
                </c:pt>
                <c:pt idx="7469">
                  <c:v>99.159944151411722</c:v>
                </c:pt>
                <c:pt idx="7470">
                  <c:v>99.159944151411722</c:v>
                </c:pt>
                <c:pt idx="7471">
                  <c:v>99.159944151411722</c:v>
                </c:pt>
                <c:pt idx="7472">
                  <c:v>99.159944151411722</c:v>
                </c:pt>
                <c:pt idx="7473">
                  <c:v>99.159944151411722</c:v>
                </c:pt>
                <c:pt idx="7474">
                  <c:v>99.159944151411722</c:v>
                </c:pt>
                <c:pt idx="7475">
                  <c:v>99.159944151411722</c:v>
                </c:pt>
                <c:pt idx="7476">
                  <c:v>99.159944151411722</c:v>
                </c:pt>
                <c:pt idx="7477">
                  <c:v>99.159944151411722</c:v>
                </c:pt>
                <c:pt idx="7478">
                  <c:v>99.159944151411722</c:v>
                </c:pt>
                <c:pt idx="7479">
                  <c:v>99.159944151411722</c:v>
                </c:pt>
                <c:pt idx="7480">
                  <c:v>99.159944151411722</c:v>
                </c:pt>
                <c:pt idx="7481">
                  <c:v>99.159944151411722</c:v>
                </c:pt>
                <c:pt idx="7482">
                  <c:v>99.159944151411722</c:v>
                </c:pt>
                <c:pt idx="7483">
                  <c:v>99.159944151411722</c:v>
                </c:pt>
                <c:pt idx="7484">
                  <c:v>99.159944151411722</c:v>
                </c:pt>
                <c:pt idx="7485">
                  <c:v>99.159944151411722</c:v>
                </c:pt>
                <c:pt idx="7486">
                  <c:v>99.159944151411722</c:v>
                </c:pt>
                <c:pt idx="7487">
                  <c:v>99.159944151411722</c:v>
                </c:pt>
                <c:pt idx="7488">
                  <c:v>99.159944151411722</c:v>
                </c:pt>
                <c:pt idx="7489">
                  <c:v>99.159944151411722</c:v>
                </c:pt>
                <c:pt idx="7490">
                  <c:v>99.159944151411722</c:v>
                </c:pt>
                <c:pt idx="7491">
                  <c:v>99.159944151411722</c:v>
                </c:pt>
                <c:pt idx="7492">
                  <c:v>99.159944151411722</c:v>
                </c:pt>
                <c:pt idx="7493">
                  <c:v>99.159944151411722</c:v>
                </c:pt>
                <c:pt idx="7494">
                  <c:v>99.159944151411722</c:v>
                </c:pt>
                <c:pt idx="7495">
                  <c:v>99.159944151411722</c:v>
                </c:pt>
                <c:pt idx="7496">
                  <c:v>99.159944151411722</c:v>
                </c:pt>
                <c:pt idx="7497">
                  <c:v>99.159944151411722</c:v>
                </c:pt>
                <c:pt idx="7498">
                  <c:v>99.159944151411722</c:v>
                </c:pt>
                <c:pt idx="7499">
                  <c:v>99.159944151411722</c:v>
                </c:pt>
                <c:pt idx="7500">
                  <c:v>99.159944151411722</c:v>
                </c:pt>
                <c:pt idx="7501">
                  <c:v>99.159944151411722</c:v>
                </c:pt>
                <c:pt idx="7502">
                  <c:v>99.159944151411722</c:v>
                </c:pt>
                <c:pt idx="7503">
                  <c:v>99.159944151411722</c:v>
                </c:pt>
                <c:pt idx="7504">
                  <c:v>99.159944151411722</c:v>
                </c:pt>
                <c:pt idx="7505">
                  <c:v>99.159944151411722</c:v>
                </c:pt>
                <c:pt idx="7506">
                  <c:v>99.159944151411722</c:v>
                </c:pt>
                <c:pt idx="7507">
                  <c:v>99.159944151411722</c:v>
                </c:pt>
                <c:pt idx="7508">
                  <c:v>99.159944151411722</c:v>
                </c:pt>
                <c:pt idx="7509">
                  <c:v>99.159944151411722</c:v>
                </c:pt>
                <c:pt idx="7510">
                  <c:v>99.159944151411722</c:v>
                </c:pt>
                <c:pt idx="7511">
                  <c:v>99.159944151411722</c:v>
                </c:pt>
                <c:pt idx="7512">
                  <c:v>99.159944151411722</c:v>
                </c:pt>
                <c:pt idx="7513">
                  <c:v>99.159944151411722</c:v>
                </c:pt>
                <c:pt idx="7514">
                  <c:v>99.159944151411722</c:v>
                </c:pt>
                <c:pt idx="7515">
                  <c:v>99.159944151411722</c:v>
                </c:pt>
                <c:pt idx="7516">
                  <c:v>99.159944151411722</c:v>
                </c:pt>
                <c:pt idx="7517">
                  <c:v>99.159944151411722</c:v>
                </c:pt>
                <c:pt idx="7518">
                  <c:v>99.159944151411722</c:v>
                </c:pt>
                <c:pt idx="7519">
                  <c:v>99.159944151411722</c:v>
                </c:pt>
                <c:pt idx="7520">
                  <c:v>99.159944151411722</c:v>
                </c:pt>
                <c:pt idx="7521">
                  <c:v>99.159944151411722</c:v>
                </c:pt>
                <c:pt idx="7522">
                  <c:v>99.159944151411722</c:v>
                </c:pt>
                <c:pt idx="7523">
                  <c:v>99.159944151411722</c:v>
                </c:pt>
                <c:pt idx="7524">
                  <c:v>99.159944151411722</c:v>
                </c:pt>
                <c:pt idx="7525">
                  <c:v>99.159944151411722</c:v>
                </c:pt>
                <c:pt idx="7526">
                  <c:v>99.159944151411722</c:v>
                </c:pt>
                <c:pt idx="7527">
                  <c:v>99.159944151411722</c:v>
                </c:pt>
                <c:pt idx="7528">
                  <c:v>99.159944151411722</c:v>
                </c:pt>
                <c:pt idx="7529">
                  <c:v>99.159944151411722</c:v>
                </c:pt>
                <c:pt idx="7530">
                  <c:v>99.159944151411722</c:v>
                </c:pt>
                <c:pt idx="7531">
                  <c:v>99.159944151411722</c:v>
                </c:pt>
                <c:pt idx="7532">
                  <c:v>99.159944151411722</c:v>
                </c:pt>
                <c:pt idx="7533">
                  <c:v>99.159944151411722</c:v>
                </c:pt>
                <c:pt idx="7534">
                  <c:v>99.159944151411722</c:v>
                </c:pt>
                <c:pt idx="7535">
                  <c:v>99.159944151411722</c:v>
                </c:pt>
                <c:pt idx="7536">
                  <c:v>99.159944151411722</c:v>
                </c:pt>
                <c:pt idx="7537">
                  <c:v>99.159944151411722</c:v>
                </c:pt>
                <c:pt idx="7538">
                  <c:v>99.159944151411722</c:v>
                </c:pt>
                <c:pt idx="7539">
                  <c:v>99.159944151411722</c:v>
                </c:pt>
                <c:pt idx="7540">
                  <c:v>99.159944151411722</c:v>
                </c:pt>
                <c:pt idx="7541">
                  <c:v>99.159944151411722</c:v>
                </c:pt>
                <c:pt idx="7542">
                  <c:v>99.159944151411722</c:v>
                </c:pt>
                <c:pt idx="7543">
                  <c:v>99.159944151411722</c:v>
                </c:pt>
                <c:pt idx="7544">
                  <c:v>99.159944151411722</c:v>
                </c:pt>
                <c:pt idx="7545">
                  <c:v>99.159944151411722</c:v>
                </c:pt>
                <c:pt idx="7546">
                  <c:v>99.159944151411722</c:v>
                </c:pt>
                <c:pt idx="7547">
                  <c:v>99.159944151411722</c:v>
                </c:pt>
                <c:pt idx="7548">
                  <c:v>99.159944151411722</c:v>
                </c:pt>
                <c:pt idx="7549">
                  <c:v>99.159944151411722</c:v>
                </c:pt>
                <c:pt idx="7550">
                  <c:v>99.159944151411722</c:v>
                </c:pt>
                <c:pt idx="7551">
                  <c:v>99.159944151411722</c:v>
                </c:pt>
                <c:pt idx="7552">
                  <c:v>99.159944151411722</c:v>
                </c:pt>
                <c:pt idx="7553">
                  <c:v>99.159944151411722</c:v>
                </c:pt>
                <c:pt idx="7554">
                  <c:v>99.159944151411722</c:v>
                </c:pt>
                <c:pt idx="7555">
                  <c:v>99.159944151411722</c:v>
                </c:pt>
                <c:pt idx="7556">
                  <c:v>99.159944151411722</c:v>
                </c:pt>
                <c:pt idx="7557">
                  <c:v>99.159944151411722</c:v>
                </c:pt>
                <c:pt idx="7558">
                  <c:v>99.159944151411722</c:v>
                </c:pt>
                <c:pt idx="7559">
                  <c:v>99.159944151411722</c:v>
                </c:pt>
                <c:pt idx="7560">
                  <c:v>99.159944151411722</c:v>
                </c:pt>
                <c:pt idx="7561">
                  <c:v>99.159944151411722</c:v>
                </c:pt>
                <c:pt idx="7562">
                  <c:v>99.159944151411722</c:v>
                </c:pt>
                <c:pt idx="7563">
                  <c:v>99.159944151411722</c:v>
                </c:pt>
                <c:pt idx="7564">
                  <c:v>99.159944151411722</c:v>
                </c:pt>
                <c:pt idx="7565">
                  <c:v>99.159944151411722</c:v>
                </c:pt>
                <c:pt idx="7566">
                  <c:v>99.159944151411722</c:v>
                </c:pt>
                <c:pt idx="7567">
                  <c:v>99.159944151411722</c:v>
                </c:pt>
                <c:pt idx="7568">
                  <c:v>99.159944151411722</c:v>
                </c:pt>
                <c:pt idx="7569">
                  <c:v>99.159944151411722</c:v>
                </c:pt>
                <c:pt idx="7570">
                  <c:v>99.159944151411722</c:v>
                </c:pt>
                <c:pt idx="7571">
                  <c:v>99.159944151411722</c:v>
                </c:pt>
                <c:pt idx="7572">
                  <c:v>99.159944151411722</c:v>
                </c:pt>
                <c:pt idx="7573">
                  <c:v>99.159944151411722</c:v>
                </c:pt>
                <c:pt idx="7574">
                  <c:v>99.159944151411722</c:v>
                </c:pt>
                <c:pt idx="7575">
                  <c:v>99.159944151411722</c:v>
                </c:pt>
                <c:pt idx="7576">
                  <c:v>99.159944151411722</c:v>
                </c:pt>
                <c:pt idx="7577">
                  <c:v>99.159944151411722</c:v>
                </c:pt>
                <c:pt idx="7578">
                  <c:v>99.159944151411722</c:v>
                </c:pt>
                <c:pt idx="7579">
                  <c:v>99.159944151411722</c:v>
                </c:pt>
                <c:pt idx="7580">
                  <c:v>99.159944151411722</c:v>
                </c:pt>
                <c:pt idx="7581">
                  <c:v>99.159944151411722</c:v>
                </c:pt>
                <c:pt idx="7582">
                  <c:v>99.159944151411722</c:v>
                </c:pt>
                <c:pt idx="7583">
                  <c:v>99.159944151411722</c:v>
                </c:pt>
                <c:pt idx="7584">
                  <c:v>99.159944151411722</c:v>
                </c:pt>
                <c:pt idx="7585">
                  <c:v>99.159944151411722</c:v>
                </c:pt>
                <c:pt idx="7586">
                  <c:v>99.159944151411722</c:v>
                </c:pt>
                <c:pt idx="7587">
                  <c:v>99.159944151411722</c:v>
                </c:pt>
                <c:pt idx="7588">
                  <c:v>99.159944151411722</c:v>
                </c:pt>
                <c:pt idx="7589">
                  <c:v>99.159944151411722</c:v>
                </c:pt>
                <c:pt idx="7590">
                  <c:v>99.159944151411722</c:v>
                </c:pt>
                <c:pt idx="7591">
                  <c:v>99.159944151411722</c:v>
                </c:pt>
                <c:pt idx="7592">
                  <c:v>99.159944151411722</c:v>
                </c:pt>
                <c:pt idx="7593">
                  <c:v>99.159944151411722</c:v>
                </c:pt>
                <c:pt idx="7594">
                  <c:v>99.159944151411722</c:v>
                </c:pt>
                <c:pt idx="7595">
                  <c:v>99.159944151411722</c:v>
                </c:pt>
                <c:pt idx="7596">
                  <c:v>99.159944151411722</c:v>
                </c:pt>
                <c:pt idx="7597">
                  <c:v>99.159944151411722</c:v>
                </c:pt>
                <c:pt idx="7598">
                  <c:v>99.159944151411722</c:v>
                </c:pt>
                <c:pt idx="7599">
                  <c:v>99.159944151411722</c:v>
                </c:pt>
                <c:pt idx="7600">
                  <c:v>99.159944151411722</c:v>
                </c:pt>
                <c:pt idx="7601">
                  <c:v>99.159944151411722</c:v>
                </c:pt>
                <c:pt idx="7602">
                  <c:v>99.159944151411722</c:v>
                </c:pt>
                <c:pt idx="7603">
                  <c:v>99.159944151411722</c:v>
                </c:pt>
                <c:pt idx="7604">
                  <c:v>99.159944151411722</c:v>
                </c:pt>
                <c:pt idx="7605">
                  <c:v>99.159944151411722</c:v>
                </c:pt>
                <c:pt idx="7606">
                  <c:v>99.159944151411722</c:v>
                </c:pt>
                <c:pt idx="7607">
                  <c:v>99.159944151411722</c:v>
                </c:pt>
                <c:pt idx="7608">
                  <c:v>99.159944151411722</c:v>
                </c:pt>
                <c:pt idx="7609">
                  <c:v>99.159944151411722</c:v>
                </c:pt>
                <c:pt idx="7610">
                  <c:v>99.159944151411722</c:v>
                </c:pt>
                <c:pt idx="7611">
                  <c:v>99.159944151411722</c:v>
                </c:pt>
                <c:pt idx="7612">
                  <c:v>99.159944151411722</c:v>
                </c:pt>
                <c:pt idx="7613">
                  <c:v>99.159944151411722</c:v>
                </c:pt>
                <c:pt idx="7614">
                  <c:v>99.159944151411722</c:v>
                </c:pt>
                <c:pt idx="7615">
                  <c:v>99.159944151411722</c:v>
                </c:pt>
                <c:pt idx="7616">
                  <c:v>99.159944151411722</c:v>
                </c:pt>
                <c:pt idx="7617">
                  <c:v>99.159944151411722</c:v>
                </c:pt>
                <c:pt idx="7618">
                  <c:v>99.159944151411722</c:v>
                </c:pt>
                <c:pt idx="7619">
                  <c:v>99.159944151411722</c:v>
                </c:pt>
                <c:pt idx="7620">
                  <c:v>99.159944151411722</c:v>
                </c:pt>
                <c:pt idx="7621">
                  <c:v>99.159944151411722</c:v>
                </c:pt>
                <c:pt idx="7622">
                  <c:v>99.159944151411722</c:v>
                </c:pt>
                <c:pt idx="7623">
                  <c:v>99.159944151411722</c:v>
                </c:pt>
                <c:pt idx="7624">
                  <c:v>99.159944151411722</c:v>
                </c:pt>
                <c:pt idx="7625">
                  <c:v>99.159944151411722</c:v>
                </c:pt>
                <c:pt idx="7626">
                  <c:v>99.159944151411722</c:v>
                </c:pt>
                <c:pt idx="7627">
                  <c:v>99.159944151411722</c:v>
                </c:pt>
                <c:pt idx="7628">
                  <c:v>99.159944151411722</c:v>
                </c:pt>
                <c:pt idx="7629">
                  <c:v>99.159944151411722</c:v>
                </c:pt>
                <c:pt idx="7630">
                  <c:v>99.159944151411722</c:v>
                </c:pt>
                <c:pt idx="7631">
                  <c:v>99.159944151411722</c:v>
                </c:pt>
                <c:pt idx="7632">
                  <c:v>99.159944151411722</c:v>
                </c:pt>
                <c:pt idx="7633">
                  <c:v>99.159944151411722</c:v>
                </c:pt>
                <c:pt idx="7634">
                  <c:v>99.159944151411722</c:v>
                </c:pt>
                <c:pt idx="7635">
                  <c:v>99.159944151411722</c:v>
                </c:pt>
                <c:pt idx="7636">
                  <c:v>99.159944151411722</c:v>
                </c:pt>
                <c:pt idx="7637">
                  <c:v>99.159944151411722</c:v>
                </c:pt>
                <c:pt idx="7638">
                  <c:v>99.159944151411722</c:v>
                </c:pt>
                <c:pt idx="7639">
                  <c:v>99.159944151411722</c:v>
                </c:pt>
                <c:pt idx="7640">
                  <c:v>99.159944151411722</c:v>
                </c:pt>
                <c:pt idx="7641">
                  <c:v>99.159944151411722</c:v>
                </c:pt>
                <c:pt idx="7642">
                  <c:v>99.159944151411722</c:v>
                </c:pt>
                <c:pt idx="7643">
                  <c:v>99.159944151411722</c:v>
                </c:pt>
                <c:pt idx="7644">
                  <c:v>99.159944151411722</c:v>
                </c:pt>
                <c:pt idx="7645">
                  <c:v>99.159944151411722</c:v>
                </c:pt>
                <c:pt idx="7646">
                  <c:v>99.159944151411722</c:v>
                </c:pt>
                <c:pt idx="7647">
                  <c:v>99.159944151411722</c:v>
                </c:pt>
                <c:pt idx="7648">
                  <c:v>99.159944151411722</c:v>
                </c:pt>
                <c:pt idx="7649">
                  <c:v>99.159944151411722</c:v>
                </c:pt>
                <c:pt idx="7650">
                  <c:v>99.159944151411722</c:v>
                </c:pt>
                <c:pt idx="7651">
                  <c:v>99.159944151411722</c:v>
                </c:pt>
                <c:pt idx="7652">
                  <c:v>99.159944151411722</c:v>
                </c:pt>
                <c:pt idx="7653">
                  <c:v>99.159944151411722</c:v>
                </c:pt>
                <c:pt idx="7654">
                  <c:v>99.159944151411722</c:v>
                </c:pt>
                <c:pt idx="7655">
                  <c:v>99.159944151411722</c:v>
                </c:pt>
                <c:pt idx="7656">
                  <c:v>99.159944151411722</c:v>
                </c:pt>
                <c:pt idx="7657">
                  <c:v>99.159944151411722</c:v>
                </c:pt>
                <c:pt idx="7658">
                  <c:v>99.159944151411722</c:v>
                </c:pt>
                <c:pt idx="7659">
                  <c:v>99.159944151411722</c:v>
                </c:pt>
                <c:pt idx="7660">
                  <c:v>99.159944151411722</c:v>
                </c:pt>
                <c:pt idx="7661">
                  <c:v>99.159944151411722</c:v>
                </c:pt>
                <c:pt idx="7662">
                  <c:v>99.159944151411722</c:v>
                </c:pt>
                <c:pt idx="7663">
                  <c:v>99.159944151411722</c:v>
                </c:pt>
                <c:pt idx="7664">
                  <c:v>99.159944151411722</c:v>
                </c:pt>
                <c:pt idx="7665">
                  <c:v>99.159944151411722</c:v>
                </c:pt>
                <c:pt idx="7666">
                  <c:v>99.159944151411722</c:v>
                </c:pt>
                <c:pt idx="7667">
                  <c:v>99.159944151411722</c:v>
                </c:pt>
                <c:pt idx="7668">
                  <c:v>99.159944151411722</c:v>
                </c:pt>
                <c:pt idx="7669">
                  <c:v>99.159944151411722</c:v>
                </c:pt>
                <c:pt idx="7670">
                  <c:v>99.159944151411722</c:v>
                </c:pt>
                <c:pt idx="7671">
                  <c:v>99.159944151411722</c:v>
                </c:pt>
                <c:pt idx="7672">
                  <c:v>99.159944151411722</c:v>
                </c:pt>
                <c:pt idx="7673">
                  <c:v>99.159944151411722</c:v>
                </c:pt>
                <c:pt idx="7674">
                  <c:v>99.159944151411722</c:v>
                </c:pt>
                <c:pt idx="7675">
                  <c:v>99.159944151411722</c:v>
                </c:pt>
                <c:pt idx="7676">
                  <c:v>99.159944151411722</c:v>
                </c:pt>
                <c:pt idx="7677">
                  <c:v>99.159944151411722</c:v>
                </c:pt>
                <c:pt idx="7678">
                  <c:v>99.159944151411722</c:v>
                </c:pt>
                <c:pt idx="7679">
                  <c:v>99.159944151411722</c:v>
                </c:pt>
                <c:pt idx="7680">
                  <c:v>99.159944151411722</c:v>
                </c:pt>
                <c:pt idx="7681">
                  <c:v>99.159944151411722</c:v>
                </c:pt>
                <c:pt idx="7682">
                  <c:v>99.159944151411722</c:v>
                </c:pt>
                <c:pt idx="7683">
                  <c:v>99.159944151411722</c:v>
                </c:pt>
                <c:pt idx="7684">
                  <c:v>99.159944151411722</c:v>
                </c:pt>
                <c:pt idx="7685">
                  <c:v>99.159944151411722</c:v>
                </c:pt>
                <c:pt idx="7686">
                  <c:v>99.159944151411722</c:v>
                </c:pt>
                <c:pt idx="7687">
                  <c:v>99.159944151411722</c:v>
                </c:pt>
                <c:pt idx="7688">
                  <c:v>99.159944151411722</c:v>
                </c:pt>
                <c:pt idx="7689">
                  <c:v>99.159944151411722</c:v>
                </c:pt>
                <c:pt idx="7690">
                  <c:v>99.159944151411722</c:v>
                </c:pt>
                <c:pt idx="7691">
                  <c:v>99.159944151411722</c:v>
                </c:pt>
                <c:pt idx="7692">
                  <c:v>99.159944151411722</c:v>
                </c:pt>
                <c:pt idx="7693">
                  <c:v>99.159944151411722</c:v>
                </c:pt>
                <c:pt idx="7694">
                  <c:v>99.159944151411722</c:v>
                </c:pt>
                <c:pt idx="7695">
                  <c:v>99.159944151411722</c:v>
                </c:pt>
                <c:pt idx="7696">
                  <c:v>99.159944151411722</c:v>
                </c:pt>
                <c:pt idx="7697">
                  <c:v>99.159944151411722</c:v>
                </c:pt>
                <c:pt idx="7698">
                  <c:v>99.159944151411722</c:v>
                </c:pt>
                <c:pt idx="7699">
                  <c:v>99.159944151411722</c:v>
                </c:pt>
                <c:pt idx="7700">
                  <c:v>99.159944151411722</c:v>
                </c:pt>
                <c:pt idx="7701">
                  <c:v>99.159944151411722</c:v>
                </c:pt>
                <c:pt idx="7702">
                  <c:v>99.159944151411722</c:v>
                </c:pt>
                <c:pt idx="7703">
                  <c:v>99.159944151411722</c:v>
                </c:pt>
                <c:pt idx="7704">
                  <c:v>99.159944151411722</c:v>
                </c:pt>
                <c:pt idx="7705">
                  <c:v>99.159944151411722</c:v>
                </c:pt>
                <c:pt idx="7706">
                  <c:v>99.159944151411722</c:v>
                </c:pt>
                <c:pt idx="7707">
                  <c:v>99.159944151411722</c:v>
                </c:pt>
                <c:pt idx="7708">
                  <c:v>99.159944151411722</c:v>
                </c:pt>
                <c:pt idx="7709">
                  <c:v>99.159944151411722</c:v>
                </c:pt>
                <c:pt idx="7710">
                  <c:v>99.159944151411722</c:v>
                </c:pt>
                <c:pt idx="7711">
                  <c:v>99.159944151411722</c:v>
                </c:pt>
                <c:pt idx="7712">
                  <c:v>99.159944151411722</c:v>
                </c:pt>
                <c:pt idx="7713">
                  <c:v>99.159944151411722</c:v>
                </c:pt>
                <c:pt idx="7714">
                  <c:v>99.159944151411722</c:v>
                </c:pt>
                <c:pt idx="7715">
                  <c:v>99.159944151411722</c:v>
                </c:pt>
                <c:pt idx="7716">
                  <c:v>99.159944151411722</c:v>
                </c:pt>
                <c:pt idx="7717">
                  <c:v>99.159944151411722</c:v>
                </c:pt>
                <c:pt idx="7718">
                  <c:v>99.159944151411722</c:v>
                </c:pt>
                <c:pt idx="7719">
                  <c:v>99.159944151411722</c:v>
                </c:pt>
                <c:pt idx="7720">
                  <c:v>99.159944151411722</c:v>
                </c:pt>
                <c:pt idx="7721">
                  <c:v>99.159944151411722</c:v>
                </c:pt>
                <c:pt idx="7722">
                  <c:v>99.159944151411722</c:v>
                </c:pt>
                <c:pt idx="7723">
                  <c:v>99.159944151411722</c:v>
                </c:pt>
                <c:pt idx="7724">
                  <c:v>99.159944151411722</c:v>
                </c:pt>
                <c:pt idx="7725">
                  <c:v>99.159944151411722</c:v>
                </c:pt>
                <c:pt idx="7726">
                  <c:v>99.159944151411722</c:v>
                </c:pt>
                <c:pt idx="7727">
                  <c:v>99.159944151411722</c:v>
                </c:pt>
                <c:pt idx="7728">
                  <c:v>99.159944151411722</c:v>
                </c:pt>
                <c:pt idx="7729">
                  <c:v>99.159944151411722</c:v>
                </c:pt>
                <c:pt idx="7730">
                  <c:v>99.159944151411722</c:v>
                </c:pt>
                <c:pt idx="7731">
                  <c:v>99.159944151411722</c:v>
                </c:pt>
                <c:pt idx="7732">
                  <c:v>99.159944151411722</c:v>
                </c:pt>
                <c:pt idx="7733">
                  <c:v>99.159944151411722</c:v>
                </c:pt>
                <c:pt idx="7734">
                  <c:v>99.159944151411722</c:v>
                </c:pt>
                <c:pt idx="7735">
                  <c:v>99.159944151411722</c:v>
                </c:pt>
                <c:pt idx="7736">
                  <c:v>99.159944151411722</c:v>
                </c:pt>
                <c:pt idx="7737">
                  <c:v>99.159944151411722</c:v>
                </c:pt>
                <c:pt idx="7738">
                  <c:v>99.159944151411722</c:v>
                </c:pt>
                <c:pt idx="7739">
                  <c:v>99.159944151411722</c:v>
                </c:pt>
                <c:pt idx="7740">
                  <c:v>99.159944151411722</c:v>
                </c:pt>
                <c:pt idx="7741">
                  <c:v>99.159944151411722</c:v>
                </c:pt>
                <c:pt idx="7742">
                  <c:v>99.159944151411722</c:v>
                </c:pt>
                <c:pt idx="7743">
                  <c:v>99.159944151411722</c:v>
                </c:pt>
                <c:pt idx="7744">
                  <c:v>99.159944151411722</c:v>
                </c:pt>
                <c:pt idx="7745">
                  <c:v>99.159944151411722</c:v>
                </c:pt>
                <c:pt idx="7746">
                  <c:v>99.159944151411722</c:v>
                </c:pt>
                <c:pt idx="7747">
                  <c:v>99.159944151411722</c:v>
                </c:pt>
                <c:pt idx="7748">
                  <c:v>99.159944151411722</c:v>
                </c:pt>
                <c:pt idx="7749">
                  <c:v>99.159944151411722</c:v>
                </c:pt>
                <c:pt idx="7750">
                  <c:v>99.159944151411722</c:v>
                </c:pt>
                <c:pt idx="7751">
                  <c:v>99.159944151411722</c:v>
                </c:pt>
                <c:pt idx="7752">
                  <c:v>99.159944151411722</c:v>
                </c:pt>
                <c:pt idx="7753">
                  <c:v>99.159944151411722</c:v>
                </c:pt>
                <c:pt idx="7754">
                  <c:v>99.159944151411722</c:v>
                </c:pt>
                <c:pt idx="7755">
                  <c:v>99.159944151411722</c:v>
                </c:pt>
                <c:pt idx="7756">
                  <c:v>99.159944151411722</c:v>
                </c:pt>
                <c:pt idx="7757">
                  <c:v>99.159944151411722</c:v>
                </c:pt>
                <c:pt idx="7758">
                  <c:v>99.159944151411722</c:v>
                </c:pt>
                <c:pt idx="7759">
                  <c:v>99.159944151411722</c:v>
                </c:pt>
                <c:pt idx="7760">
                  <c:v>99.159944151411722</c:v>
                </c:pt>
                <c:pt idx="7761">
                  <c:v>99.159944151411722</c:v>
                </c:pt>
                <c:pt idx="7762">
                  <c:v>99.159944151411722</c:v>
                </c:pt>
                <c:pt idx="7763">
                  <c:v>99.159944151411722</c:v>
                </c:pt>
                <c:pt idx="7764">
                  <c:v>99.159944151411722</c:v>
                </c:pt>
                <c:pt idx="7765">
                  <c:v>99.159944151411722</c:v>
                </c:pt>
                <c:pt idx="7766">
                  <c:v>99.159944151411722</c:v>
                </c:pt>
                <c:pt idx="7767">
                  <c:v>99.159944151411722</c:v>
                </c:pt>
                <c:pt idx="7768">
                  <c:v>99.159944151411722</c:v>
                </c:pt>
                <c:pt idx="7769">
                  <c:v>99.159944151411722</c:v>
                </c:pt>
                <c:pt idx="7770">
                  <c:v>99.159944151411722</c:v>
                </c:pt>
                <c:pt idx="7771">
                  <c:v>99.159944151411722</c:v>
                </c:pt>
                <c:pt idx="7772">
                  <c:v>99.159944151411722</c:v>
                </c:pt>
                <c:pt idx="7773">
                  <c:v>99.159944151411722</c:v>
                </c:pt>
                <c:pt idx="7774">
                  <c:v>99.159944151411722</c:v>
                </c:pt>
                <c:pt idx="7775">
                  <c:v>99.159944151411722</c:v>
                </c:pt>
                <c:pt idx="7776">
                  <c:v>99.159944151411722</c:v>
                </c:pt>
                <c:pt idx="7777">
                  <c:v>99.159944151411722</c:v>
                </c:pt>
                <c:pt idx="7778">
                  <c:v>99.159944151411722</c:v>
                </c:pt>
                <c:pt idx="7779">
                  <c:v>99.159944151411722</c:v>
                </c:pt>
                <c:pt idx="7780">
                  <c:v>99.159944151411722</c:v>
                </c:pt>
                <c:pt idx="7781">
                  <c:v>99.159944151411722</c:v>
                </c:pt>
                <c:pt idx="7782">
                  <c:v>99.159944151411722</c:v>
                </c:pt>
                <c:pt idx="7783">
                  <c:v>99.159944151411722</c:v>
                </c:pt>
                <c:pt idx="7784">
                  <c:v>99.159944151411722</c:v>
                </c:pt>
                <c:pt idx="7785">
                  <c:v>99.159944151411722</c:v>
                </c:pt>
                <c:pt idx="7786">
                  <c:v>99.159944151411722</c:v>
                </c:pt>
                <c:pt idx="7787">
                  <c:v>99.159944151411722</c:v>
                </c:pt>
                <c:pt idx="7788">
                  <c:v>99.159944151411722</c:v>
                </c:pt>
                <c:pt idx="7789">
                  <c:v>99.159944151411722</c:v>
                </c:pt>
                <c:pt idx="7790">
                  <c:v>99.159944151411722</c:v>
                </c:pt>
                <c:pt idx="7791">
                  <c:v>99.159944151411722</c:v>
                </c:pt>
                <c:pt idx="7792">
                  <c:v>99.159944151411722</c:v>
                </c:pt>
                <c:pt idx="7793">
                  <c:v>99.159944151411722</c:v>
                </c:pt>
                <c:pt idx="7794">
                  <c:v>99.159944151411722</c:v>
                </c:pt>
                <c:pt idx="7795">
                  <c:v>99.159944151411722</c:v>
                </c:pt>
                <c:pt idx="7796">
                  <c:v>99.159944151411722</c:v>
                </c:pt>
                <c:pt idx="7797">
                  <c:v>99.159944151411722</c:v>
                </c:pt>
                <c:pt idx="7798">
                  <c:v>99.159944151411722</c:v>
                </c:pt>
                <c:pt idx="7799">
                  <c:v>99.159944151411722</c:v>
                </c:pt>
                <c:pt idx="7800">
                  <c:v>99.159944151411722</c:v>
                </c:pt>
                <c:pt idx="7801">
                  <c:v>99.159944151411722</c:v>
                </c:pt>
                <c:pt idx="7802">
                  <c:v>99.159944151411722</c:v>
                </c:pt>
                <c:pt idx="7803">
                  <c:v>99.159944151411722</c:v>
                </c:pt>
                <c:pt idx="7804">
                  <c:v>99.159944151411722</c:v>
                </c:pt>
                <c:pt idx="7805">
                  <c:v>99.159944151411722</c:v>
                </c:pt>
                <c:pt idx="7806">
                  <c:v>99.159944151411722</c:v>
                </c:pt>
                <c:pt idx="7807">
                  <c:v>99.159944151411722</c:v>
                </c:pt>
                <c:pt idx="7808">
                  <c:v>99.159944151411722</c:v>
                </c:pt>
                <c:pt idx="7809">
                  <c:v>99.159944151411722</c:v>
                </c:pt>
                <c:pt idx="7810">
                  <c:v>99.159944151411722</c:v>
                </c:pt>
                <c:pt idx="7811">
                  <c:v>99.159944151411722</c:v>
                </c:pt>
                <c:pt idx="7812">
                  <c:v>99.159944151411722</c:v>
                </c:pt>
                <c:pt idx="7813">
                  <c:v>99.159944151411722</c:v>
                </c:pt>
                <c:pt idx="7814">
                  <c:v>99.159944151411722</c:v>
                </c:pt>
                <c:pt idx="7815">
                  <c:v>99.159944151411722</c:v>
                </c:pt>
                <c:pt idx="7816">
                  <c:v>99.159944151411722</c:v>
                </c:pt>
                <c:pt idx="7817">
                  <c:v>99.159944151411722</c:v>
                </c:pt>
                <c:pt idx="7818">
                  <c:v>99.159944151411722</c:v>
                </c:pt>
                <c:pt idx="7819">
                  <c:v>99.159944151411722</c:v>
                </c:pt>
                <c:pt idx="7820">
                  <c:v>99.159944151411722</c:v>
                </c:pt>
                <c:pt idx="7821">
                  <c:v>99.159944151411722</c:v>
                </c:pt>
                <c:pt idx="7822">
                  <c:v>99.159944151411722</c:v>
                </c:pt>
                <c:pt idx="7823">
                  <c:v>99.159944151411722</c:v>
                </c:pt>
                <c:pt idx="7824">
                  <c:v>99.159944151411722</c:v>
                </c:pt>
                <c:pt idx="7825">
                  <c:v>99.159944151411722</c:v>
                </c:pt>
                <c:pt idx="7826">
                  <c:v>99.159944151411722</c:v>
                </c:pt>
                <c:pt idx="7827">
                  <c:v>99.159944151411722</c:v>
                </c:pt>
                <c:pt idx="7828">
                  <c:v>99.159944151411722</c:v>
                </c:pt>
                <c:pt idx="7829">
                  <c:v>99.159944151411722</c:v>
                </c:pt>
                <c:pt idx="7830">
                  <c:v>99.159944151411722</c:v>
                </c:pt>
                <c:pt idx="7831">
                  <c:v>99.159944151411722</c:v>
                </c:pt>
                <c:pt idx="7832">
                  <c:v>99.159944151411722</c:v>
                </c:pt>
                <c:pt idx="7833">
                  <c:v>99.159944151411722</c:v>
                </c:pt>
                <c:pt idx="7834">
                  <c:v>99.159944151411722</c:v>
                </c:pt>
                <c:pt idx="7835">
                  <c:v>99.159944151411722</c:v>
                </c:pt>
                <c:pt idx="7836">
                  <c:v>99.159944151411722</c:v>
                </c:pt>
                <c:pt idx="7837">
                  <c:v>99.159944151411722</c:v>
                </c:pt>
                <c:pt idx="7838">
                  <c:v>99.159944151411722</c:v>
                </c:pt>
                <c:pt idx="7839">
                  <c:v>99.159944151411722</c:v>
                </c:pt>
                <c:pt idx="7840">
                  <c:v>99.159944151411722</c:v>
                </c:pt>
                <c:pt idx="7841">
                  <c:v>99.159944151411722</c:v>
                </c:pt>
                <c:pt idx="7842">
                  <c:v>99.159944151411722</c:v>
                </c:pt>
                <c:pt idx="7843">
                  <c:v>99.159944151411722</c:v>
                </c:pt>
                <c:pt idx="7844">
                  <c:v>99.159944151411722</c:v>
                </c:pt>
                <c:pt idx="7845">
                  <c:v>99.159944151411722</c:v>
                </c:pt>
                <c:pt idx="7846">
                  <c:v>99.159944151411722</c:v>
                </c:pt>
                <c:pt idx="7847">
                  <c:v>99.159944151411722</c:v>
                </c:pt>
                <c:pt idx="7848">
                  <c:v>99.159944151411722</c:v>
                </c:pt>
                <c:pt idx="7849">
                  <c:v>99.159944151411722</c:v>
                </c:pt>
                <c:pt idx="7850">
                  <c:v>99.159944151411722</c:v>
                </c:pt>
                <c:pt idx="7851">
                  <c:v>99.159944151411722</c:v>
                </c:pt>
                <c:pt idx="7852">
                  <c:v>99.159944151411722</c:v>
                </c:pt>
                <c:pt idx="7853">
                  <c:v>99.159944151411722</c:v>
                </c:pt>
                <c:pt idx="7854">
                  <c:v>99.159944151411722</c:v>
                </c:pt>
                <c:pt idx="7855">
                  <c:v>99.159944151411722</c:v>
                </c:pt>
                <c:pt idx="7856">
                  <c:v>99.159944151411722</c:v>
                </c:pt>
                <c:pt idx="7857">
                  <c:v>99.159944151411722</c:v>
                </c:pt>
                <c:pt idx="7858">
                  <c:v>99.159944151411722</c:v>
                </c:pt>
                <c:pt idx="7859">
                  <c:v>99.159944151411722</c:v>
                </c:pt>
                <c:pt idx="7860">
                  <c:v>99.159944151411722</c:v>
                </c:pt>
                <c:pt idx="7861">
                  <c:v>99.159944151411722</c:v>
                </c:pt>
                <c:pt idx="7862">
                  <c:v>99.159944151411722</c:v>
                </c:pt>
                <c:pt idx="7863">
                  <c:v>99.159944151411722</c:v>
                </c:pt>
                <c:pt idx="7864">
                  <c:v>99.159944151411722</c:v>
                </c:pt>
                <c:pt idx="7865">
                  <c:v>99.159944151411722</c:v>
                </c:pt>
                <c:pt idx="7866">
                  <c:v>99.159944151411722</c:v>
                </c:pt>
                <c:pt idx="7867">
                  <c:v>99.159944151411722</c:v>
                </c:pt>
                <c:pt idx="7868">
                  <c:v>99.159944151411722</c:v>
                </c:pt>
                <c:pt idx="7869">
                  <c:v>99.159944151411722</c:v>
                </c:pt>
                <c:pt idx="7870">
                  <c:v>99.159944151411722</c:v>
                </c:pt>
                <c:pt idx="7871">
                  <c:v>99.159944151411722</c:v>
                </c:pt>
                <c:pt idx="7872">
                  <c:v>99.159944151411722</c:v>
                </c:pt>
                <c:pt idx="7873">
                  <c:v>99.159944151411722</c:v>
                </c:pt>
                <c:pt idx="7874">
                  <c:v>99.159944151411722</c:v>
                </c:pt>
                <c:pt idx="7875">
                  <c:v>99.159944151411722</c:v>
                </c:pt>
                <c:pt idx="7876">
                  <c:v>99.159944151411722</c:v>
                </c:pt>
                <c:pt idx="7877">
                  <c:v>99.159944151411722</c:v>
                </c:pt>
                <c:pt idx="7878">
                  <c:v>99.159944151411722</c:v>
                </c:pt>
                <c:pt idx="7879">
                  <c:v>99.159944151411722</c:v>
                </c:pt>
                <c:pt idx="7880">
                  <c:v>99.159944151411722</c:v>
                </c:pt>
                <c:pt idx="7881">
                  <c:v>99.159944151411722</c:v>
                </c:pt>
                <c:pt idx="7882">
                  <c:v>99.159944151411722</c:v>
                </c:pt>
                <c:pt idx="7883">
                  <c:v>99.159944151411722</c:v>
                </c:pt>
                <c:pt idx="7884">
                  <c:v>99.159944151411722</c:v>
                </c:pt>
                <c:pt idx="7885">
                  <c:v>99.159944151411722</c:v>
                </c:pt>
                <c:pt idx="7886">
                  <c:v>99.159944151411722</c:v>
                </c:pt>
                <c:pt idx="7887">
                  <c:v>99.159944151411722</c:v>
                </c:pt>
                <c:pt idx="7888">
                  <c:v>99.159944151411722</c:v>
                </c:pt>
                <c:pt idx="7889">
                  <c:v>99.159944151411722</c:v>
                </c:pt>
                <c:pt idx="7890">
                  <c:v>99.159944151411722</c:v>
                </c:pt>
                <c:pt idx="7891">
                  <c:v>99.159944151411722</c:v>
                </c:pt>
                <c:pt idx="7892">
                  <c:v>99.159944151411722</c:v>
                </c:pt>
                <c:pt idx="7893">
                  <c:v>99.159944151411722</c:v>
                </c:pt>
                <c:pt idx="7894">
                  <c:v>99.159944151411722</c:v>
                </c:pt>
                <c:pt idx="7895">
                  <c:v>99.159944151411722</c:v>
                </c:pt>
                <c:pt idx="7896">
                  <c:v>99.159944151411722</c:v>
                </c:pt>
                <c:pt idx="7897">
                  <c:v>99.159944151411722</c:v>
                </c:pt>
                <c:pt idx="7898">
                  <c:v>99.159944151411722</c:v>
                </c:pt>
                <c:pt idx="7899">
                  <c:v>99.159944151411722</c:v>
                </c:pt>
                <c:pt idx="7900">
                  <c:v>99.159944151411722</c:v>
                </c:pt>
                <c:pt idx="7901">
                  <c:v>99.159944151411722</c:v>
                </c:pt>
                <c:pt idx="7902">
                  <c:v>99.159944151411722</c:v>
                </c:pt>
                <c:pt idx="7903">
                  <c:v>99.159944151411722</c:v>
                </c:pt>
                <c:pt idx="7904">
                  <c:v>99.159944151411722</c:v>
                </c:pt>
                <c:pt idx="7905">
                  <c:v>99.159944151411722</c:v>
                </c:pt>
                <c:pt idx="7906">
                  <c:v>99.159944151411722</c:v>
                </c:pt>
                <c:pt idx="7907">
                  <c:v>99.159944151411722</c:v>
                </c:pt>
                <c:pt idx="7908">
                  <c:v>99.159944151411722</c:v>
                </c:pt>
                <c:pt idx="7909">
                  <c:v>99.159944151411722</c:v>
                </c:pt>
                <c:pt idx="7910">
                  <c:v>99.159944151411722</c:v>
                </c:pt>
                <c:pt idx="7911">
                  <c:v>99.159944151411722</c:v>
                </c:pt>
                <c:pt idx="7912">
                  <c:v>99.159944151411722</c:v>
                </c:pt>
                <c:pt idx="7913">
                  <c:v>99.159944151411722</c:v>
                </c:pt>
                <c:pt idx="7914">
                  <c:v>99.159944151411722</c:v>
                </c:pt>
                <c:pt idx="7915">
                  <c:v>99.159944151411722</c:v>
                </c:pt>
                <c:pt idx="7916">
                  <c:v>99.159944151411722</c:v>
                </c:pt>
                <c:pt idx="7917">
                  <c:v>99.159944151411722</c:v>
                </c:pt>
                <c:pt idx="7918">
                  <c:v>99.159944151411722</c:v>
                </c:pt>
                <c:pt idx="7919">
                  <c:v>99.159944151411722</c:v>
                </c:pt>
                <c:pt idx="7920">
                  <c:v>99.159944151411722</c:v>
                </c:pt>
                <c:pt idx="7921">
                  <c:v>99.159944151411722</c:v>
                </c:pt>
                <c:pt idx="7922">
                  <c:v>99.159944151411722</c:v>
                </c:pt>
                <c:pt idx="7923">
                  <c:v>99.159944151411722</c:v>
                </c:pt>
                <c:pt idx="7924">
                  <c:v>99.159944151411722</c:v>
                </c:pt>
                <c:pt idx="7925">
                  <c:v>99.159944151411722</c:v>
                </c:pt>
                <c:pt idx="7926">
                  <c:v>99.159944151411722</c:v>
                </c:pt>
                <c:pt idx="7927">
                  <c:v>99.159944151411722</c:v>
                </c:pt>
                <c:pt idx="7928">
                  <c:v>99.159944151411722</c:v>
                </c:pt>
                <c:pt idx="7929">
                  <c:v>99.159944151411722</c:v>
                </c:pt>
                <c:pt idx="7930">
                  <c:v>99.159944151411722</c:v>
                </c:pt>
                <c:pt idx="7931">
                  <c:v>99.159944151411722</c:v>
                </c:pt>
                <c:pt idx="7932">
                  <c:v>99.159944151411722</c:v>
                </c:pt>
                <c:pt idx="7933">
                  <c:v>99.159944151411722</c:v>
                </c:pt>
                <c:pt idx="7934">
                  <c:v>99.159944151411722</c:v>
                </c:pt>
                <c:pt idx="7935">
                  <c:v>99.159944151411722</c:v>
                </c:pt>
                <c:pt idx="7936">
                  <c:v>99.159944151411722</c:v>
                </c:pt>
                <c:pt idx="7937">
                  <c:v>99.159944151411722</c:v>
                </c:pt>
                <c:pt idx="7938">
                  <c:v>99.159944151411722</c:v>
                </c:pt>
                <c:pt idx="7939">
                  <c:v>99.159944151411722</c:v>
                </c:pt>
                <c:pt idx="7940">
                  <c:v>99.159944151411722</c:v>
                </c:pt>
                <c:pt idx="7941">
                  <c:v>99.159944151411722</c:v>
                </c:pt>
                <c:pt idx="7942">
                  <c:v>99.159944151411722</c:v>
                </c:pt>
                <c:pt idx="7943">
                  <c:v>99.159944151411722</c:v>
                </c:pt>
                <c:pt idx="7944">
                  <c:v>99.159944151411722</c:v>
                </c:pt>
                <c:pt idx="7945">
                  <c:v>99.159944151411722</c:v>
                </c:pt>
                <c:pt idx="7946">
                  <c:v>99.159944151411722</c:v>
                </c:pt>
                <c:pt idx="7947">
                  <c:v>99.159944151411722</c:v>
                </c:pt>
                <c:pt idx="7948">
                  <c:v>99.159944151411722</c:v>
                </c:pt>
                <c:pt idx="7949">
                  <c:v>99.159944151411722</c:v>
                </c:pt>
                <c:pt idx="7950">
                  <c:v>99.159944151411722</c:v>
                </c:pt>
                <c:pt idx="7951">
                  <c:v>99.159944151411722</c:v>
                </c:pt>
                <c:pt idx="7952">
                  <c:v>99.159944151411722</c:v>
                </c:pt>
                <c:pt idx="7953">
                  <c:v>99.159944151411722</c:v>
                </c:pt>
                <c:pt idx="7954">
                  <c:v>99.159944151411722</c:v>
                </c:pt>
                <c:pt idx="7955">
                  <c:v>99.159944151411722</c:v>
                </c:pt>
                <c:pt idx="7956">
                  <c:v>99.159944151411722</c:v>
                </c:pt>
                <c:pt idx="7957">
                  <c:v>99.159944151411722</c:v>
                </c:pt>
                <c:pt idx="7958">
                  <c:v>99.159944151411722</c:v>
                </c:pt>
                <c:pt idx="7959">
                  <c:v>99.159944151411722</c:v>
                </c:pt>
                <c:pt idx="7960">
                  <c:v>99.159944151411722</c:v>
                </c:pt>
                <c:pt idx="7961">
                  <c:v>99.159944151411722</c:v>
                </c:pt>
                <c:pt idx="7962">
                  <c:v>99.159944151411722</c:v>
                </c:pt>
                <c:pt idx="7963">
                  <c:v>99.159944151411722</c:v>
                </c:pt>
                <c:pt idx="7964">
                  <c:v>99.159944151411722</c:v>
                </c:pt>
                <c:pt idx="7965">
                  <c:v>99.159944151411722</c:v>
                </c:pt>
                <c:pt idx="7966">
                  <c:v>99.159944151411722</c:v>
                </c:pt>
                <c:pt idx="7967">
                  <c:v>99.159944151411722</c:v>
                </c:pt>
                <c:pt idx="7968">
                  <c:v>99.159944151411722</c:v>
                </c:pt>
                <c:pt idx="7969">
                  <c:v>99.159944151411722</c:v>
                </c:pt>
                <c:pt idx="7970">
                  <c:v>99.159944151411722</c:v>
                </c:pt>
                <c:pt idx="7971">
                  <c:v>99.159944151411722</c:v>
                </c:pt>
                <c:pt idx="7972">
                  <c:v>99.159944151411722</c:v>
                </c:pt>
                <c:pt idx="7973">
                  <c:v>99.159944151411722</c:v>
                </c:pt>
                <c:pt idx="7974">
                  <c:v>99.159944151411722</c:v>
                </c:pt>
                <c:pt idx="7975">
                  <c:v>99.159944151411722</c:v>
                </c:pt>
                <c:pt idx="7976">
                  <c:v>99.159944151411722</c:v>
                </c:pt>
                <c:pt idx="7977">
                  <c:v>99.159944151411722</c:v>
                </c:pt>
                <c:pt idx="7978">
                  <c:v>99.159944151411722</c:v>
                </c:pt>
                <c:pt idx="7979">
                  <c:v>99.159944151411722</c:v>
                </c:pt>
                <c:pt idx="7980">
                  <c:v>99.159944151411722</c:v>
                </c:pt>
                <c:pt idx="7981">
                  <c:v>99.159944151411722</c:v>
                </c:pt>
                <c:pt idx="7982">
                  <c:v>99.159944151411722</c:v>
                </c:pt>
                <c:pt idx="7983">
                  <c:v>99.159944151411722</c:v>
                </c:pt>
                <c:pt idx="7984">
                  <c:v>99.159944151411722</c:v>
                </c:pt>
                <c:pt idx="7985">
                  <c:v>99.159944151411722</c:v>
                </c:pt>
                <c:pt idx="7986">
                  <c:v>99.159944151411722</c:v>
                </c:pt>
                <c:pt idx="7987">
                  <c:v>99.159944151411722</c:v>
                </c:pt>
                <c:pt idx="7988">
                  <c:v>99.159944151411722</c:v>
                </c:pt>
                <c:pt idx="7989">
                  <c:v>99.159944151411722</c:v>
                </c:pt>
                <c:pt idx="7990">
                  <c:v>99.159944151411722</c:v>
                </c:pt>
                <c:pt idx="7991">
                  <c:v>99.159944151411722</c:v>
                </c:pt>
                <c:pt idx="7992">
                  <c:v>99.159944151411722</c:v>
                </c:pt>
                <c:pt idx="7993">
                  <c:v>99.159944151411722</c:v>
                </c:pt>
                <c:pt idx="7994">
                  <c:v>99.159944151411722</c:v>
                </c:pt>
                <c:pt idx="7995">
                  <c:v>99.159944151411722</c:v>
                </c:pt>
                <c:pt idx="7996">
                  <c:v>99.159944151411722</c:v>
                </c:pt>
                <c:pt idx="7997">
                  <c:v>99.159944151411722</c:v>
                </c:pt>
                <c:pt idx="7998">
                  <c:v>99.159944151411722</c:v>
                </c:pt>
                <c:pt idx="7999">
                  <c:v>99.159944151411722</c:v>
                </c:pt>
                <c:pt idx="8000">
                  <c:v>99.159944151411722</c:v>
                </c:pt>
                <c:pt idx="8001">
                  <c:v>99.159944151411722</c:v>
                </c:pt>
                <c:pt idx="8002">
                  <c:v>99.159944151411722</c:v>
                </c:pt>
                <c:pt idx="8003">
                  <c:v>99.159944151411722</c:v>
                </c:pt>
                <c:pt idx="8004">
                  <c:v>99.159944151411722</c:v>
                </c:pt>
                <c:pt idx="8005">
                  <c:v>99.159944151411722</c:v>
                </c:pt>
                <c:pt idx="8006">
                  <c:v>99.159944151411722</c:v>
                </c:pt>
                <c:pt idx="8007">
                  <c:v>99.159944151411722</c:v>
                </c:pt>
                <c:pt idx="8008">
                  <c:v>99.159944151411722</c:v>
                </c:pt>
                <c:pt idx="8009">
                  <c:v>99.159944151411722</c:v>
                </c:pt>
                <c:pt idx="8010">
                  <c:v>99.159944151411722</c:v>
                </c:pt>
                <c:pt idx="8011">
                  <c:v>99.159944151411722</c:v>
                </c:pt>
                <c:pt idx="8012">
                  <c:v>99.159944151411722</c:v>
                </c:pt>
                <c:pt idx="8013">
                  <c:v>99.159944151411722</c:v>
                </c:pt>
                <c:pt idx="8014">
                  <c:v>99.159944151411722</c:v>
                </c:pt>
                <c:pt idx="8015">
                  <c:v>99.159944151411722</c:v>
                </c:pt>
                <c:pt idx="8016">
                  <c:v>99.159944151411722</c:v>
                </c:pt>
                <c:pt idx="8017">
                  <c:v>99.159944151411722</c:v>
                </c:pt>
                <c:pt idx="8018">
                  <c:v>99.159944151411722</c:v>
                </c:pt>
                <c:pt idx="8019">
                  <c:v>99.159944151411722</c:v>
                </c:pt>
                <c:pt idx="8020">
                  <c:v>99.159944151411722</c:v>
                </c:pt>
                <c:pt idx="8021">
                  <c:v>99.159944151411722</c:v>
                </c:pt>
                <c:pt idx="8022">
                  <c:v>99.159944151411722</c:v>
                </c:pt>
                <c:pt idx="8023">
                  <c:v>99.159944151411722</c:v>
                </c:pt>
                <c:pt idx="8024">
                  <c:v>99.159944151411722</c:v>
                </c:pt>
                <c:pt idx="8025">
                  <c:v>99.159944151411722</c:v>
                </c:pt>
                <c:pt idx="8026">
                  <c:v>99.159944151411722</c:v>
                </c:pt>
                <c:pt idx="8027">
                  <c:v>99.159944151411722</c:v>
                </c:pt>
                <c:pt idx="8028">
                  <c:v>99.159944151411722</c:v>
                </c:pt>
                <c:pt idx="8029">
                  <c:v>99.159944151411722</c:v>
                </c:pt>
                <c:pt idx="8030">
                  <c:v>99.159944151411722</c:v>
                </c:pt>
                <c:pt idx="8031">
                  <c:v>99.159944151411722</c:v>
                </c:pt>
                <c:pt idx="8032">
                  <c:v>99.159944151411722</c:v>
                </c:pt>
                <c:pt idx="8033">
                  <c:v>99.159944151411722</c:v>
                </c:pt>
                <c:pt idx="8034">
                  <c:v>99.159944151411722</c:v>
                </c:pt>
                <c:pt idx="8035">
                  <c:v>99.159944151411722</c:v>
                </c:pt>
                <c:pt idx="8036">
                  <c:v>99.159944151411722</c:v>
                </c:pt>
                <c:pt idx="8037">
                  <c:v>99.159944151411722</c:v>
                </c:pt>
                <c:pt idx="8038">
                  <c:v>99.159944151411722</c:v>
                </c:pt>
                <c:pt idx="8039">
                  <c:v>99.159944151411722</c:v>
                </c:pt>
                <c:pt idx="8040">
                  <c:v>99.159944151411722</c:v>
                </c:pt>
                <c:pt idx="8041">
                  <c:v>99.159944151411722</c:v>
                </c:pt>
                <c:pt idx="8042">
                  <c:v>99.159944151411722</c:v>
                </c:pt>
                <c:pt idx="8043">
                  <c:v>99.159944151411722</c:v>
                </c:pt>
                <c:pt idx="8044">
                  <c:v>99.159944151411722</c:v>
                </c:pt>
                <c:pt idx="8045">
                  <c:v>99.159944151411722</c:v>
                </c:pt>
                <c:pt idx="8046">
                  <c:v>99.159944151411722</c:v>
                </c:pt>
                <c:pt idx="8047">
                  <c:v>99.159944151411722</c:v>
                </c:pt>
                <c:pt idx="8048">
                  <c:v>99.159944151411722</c:v>
                </c:pt>
                <c:pt idx="8049">
                  <c:v>99.159944151411722</c:v>
                </c:pt>
                <c:pt idx="8050">
                  <c:v>99.159944151411722</c:v>
                </c:pt>
                <c:pt idx="8051">
                  <c:v>99.159944151411722</c:v>
                </c:pt>
                <c:pt idx="8052">
                  <c:v>99.159944151411722</c:v>
                </c:pt>
                <c:pt idx="8053">
                  <c:v>99.159944151411722</c:v>
                </c:pt>
                <c:pt idx="8054">
                  <c:v>99.159944151411722</c:v>
                </c:pt>
                <c:pt idx="8055">
                  <c:v>99.159944151411722</c:v>
                </c:pt>
                <c:pt idx="8056">
                  <c:v>99.159944151411722</c:v>
                </c:pt>
                <c:pt idx="8057">
                  <c:v>99.159944151411722</c:v>
                </c:pt>
                <c:pt idx="8058">
                  <c:v>99.159944151411722</c:v>
                </c:pt>
                <c:pt idx="8059">
                  <c:v>99.159944151411722</c:v>
                </c:pt>
                <c:pt idx="8060">
                  <c:v>99.159944151411722</c:v>
                </c:pt>
                <c:pt idx="8061">
                  <c:v>99.159944151411722</c:v>
                </c:pt>
                <c:pt idx="8062">
                  <c:v>99.159944151411722</c:v>
                </c:pt>
                <c:pt idx="8063">
                  <c:v>99.159944151411722</c:v>
                </c:pt>
                <c:pt idx="8064">
                  <c:v>99.159944151411722</c:v>
                </c:pt>
                <c:pt idx="8065">
                  <c:v>99.159944151411722</c:v>
                </c:pt>
                <c:pt idx="8066">
                  <c:v>99.159944151411722</c:v>
                </c:pt>
                <c:pt idx="8067">
                  <c:v>99.159944151411722</c:v>
                </c:pt>
                <c:pt idx="8068">
                  <c:v>99.159944151411722</c:v>
                </c:pt>
                <c:pt idx="8069">
                  <c:v>99.159944151411722</c:v>
                </c:pt>
                <c:pt idx="8070">
                  <c:v>99.159944151411722</c:v>
                </c:pt>
                <c:pt idx="8071">
                  <c:v>99.159944151411722</c:v>
                </c:pt>
                <c:pt idx="8072">
                  <c:v>99.159944151411722</c:v>
                </c:pt>
                <c:pt idx="8073">
                  <c:v>99.159944151411722</c:v>
                </c:pt>
                <c:pt idx="8074">
                  <c:v>99.159944151411722</c:v>
                </c:pt>
                <c:pt idx="8075">
                  <c:v>99.159944151411722</c:v>
                </c:pt>
                <c:pt idx="8076">
                  <c:v>99.159944151411722</c:v>
                </c:pt>
                <c:pt idx="8077">
                  <c:v>99.159944151411722</c:v>
                </c:pt>
                <c:pt idx="8078">
                  <c:v>99.159944151411722</c:v>
                </c:pt>
                <c:pt idx="8079">
                  <c:v>99.159944151411722</c:v>
                </c:pt>
                <c:pt idx="8080">
                  <c:v>99.159944151411722</c:v>
                </c:pt>
                <c:pt idx="8081">
                  <c:v>99.159944151411722</c:v>
                </c:pt>
                <c:pt idx="8082">
                  <c:v>99.159944151411722</c:v>
                </c:pt>
                <c:pt idx="8083">
                  <c:v>99.159944151411722</c:v>
                </c:pt>
                <c:pt idx="8084">
                  <c:v>99.159944151411722</c:v>
                </c:pt>
                <c:pt idx="8085">
                  <c:v>99.159944151411722</c:v>
                </c:pt>
                <c:pt idx="8086">
                  <c:v>99.159944151411722</c:v>
                </c:pt>
                <c:pt idx="8087">
                  <c:v>99.159944151411722</c:v>
                </c:pt>
                <c:pt idx="8088">
                  <c:v>99.159944151411722</c:v>
                </c:pt>
                <c:pt idx="8089">
                  <c:v>99.159944151411722</c:v>
                </c:pt>
                <c:pt idx="8090">
                  <c:v>99.159944151411722</c:v>
                </c:pt>
                <c:pt idx="8091">
                  <c:v>99.159944151411722</c:v>
                </c:pt>
                <c:pt idx="8092">
                  <c:v>99.159944151411722</c:v>
                </c:pt>
                <c:pt idx="8093">
                  <c:v>99.159944151411722</c:v>
                </c:pt>
                <c:pt idx="8094">
                  <c:v>99.159944151411722</c:v>
                </c:pt>
                <c:pt idx="8095">
                  <c:v>99.159944151411722</c:v>
                </c:pt>
                <c:pt idx="8096">
                  <c:v>99.159944151411722</c:v>
                </c:pt>
                <c:pt idx="8097">
                  <c:v>99.159944151411722</c:v>
                </c:pt>
                <c:pt idx="8098">
                  <c:v>99.159944151411722</c:v>
                </c:pt>
                <c:pt idx="8099">
                  <c:v>99.159944151411722</c:v>
                </c:pt>
                <c:pt idx="8100">
                  <c:v>99.159944151411722</c:v>
                </c:pt>
                <c:pt idx="8101">
                  <c:v>99.159944151411722</c:v>
                </c:pt>
                <c:pt idx="8102">
                  <c:v>99.159944151411722</c:v>
                </c:pt>
                <c:pt idx="8103">
                  <c:v>99.159944151411722</c:v>
                </c:pt>
                <c:pt idx="8104">
                  <c:v>99.159944151411722</c:v>
                </c:pt>
                <c:pt idx="8105">
                  <c:v>99.159944151411722</c:v>
                </c:pt>
                <c:pt idx="8106">
                  <c:v>99.159944151411722</c:v>
                </c:pt>
                <c:pt idx="8107">
                  <c:v>99.159944151411722</c:v>
                </c:pt>
                <c:pt idx="8108">
                  <c:v>99.159944151411722</c:v>
                </c:pt>
                <c:pt idx="8109">
                  <c:v>99.159944151411722</c:v>
                </c:pt>
                <c:pt idx="8110">
                  <c:v>99.159944151411722</c:v>
                </c:pt>
                <c:pt idx="8111">
                  <c:v>99.159944151411722</c:v>
                </c:pt>
                <c:pt idx="8112">
                  <c:v>99.159944151411722</c:v>
                </c:pt>
                <c:pt idx="8113">
                  <c:v>99.159944151411722</c:v>
                </c:pt>
                <c:pt idx="8114">
                  <c:v>99.159944151411722</c:v>
                </c:pt>
                <c:pt idx="8115">
                  <c:v>99.159944151411722</c:v>
                </c:pt>
                <c:pt idx="8116">
                  <c:v>99.159944151411722</c:v>
                </c:pt>
                <c:pt idx="8117">
                  <c:v>99.159944151411722</c:v>
                </c:pt>
                <c:pt idx="8118">
                  <c:v>99.159944151411722</c:v>
                </c:pt>
                <c:pt idx="8119">
                  <c:v>99.159944151411722</c:v>
                </c:pt>
                <c:pt idx="8120">
                  <c:v>99.159944151411722</c:v>
                </c:pt>
                <c:pt idx="8121">
                  <c:v>99.159944151411722</c:v>
                </c:pt>
                <c:pt idx="8122">
                  <c:v>99.159944151411722</c:v>
                </c:pt>
                <c:pt idx="8123">
                  <c:v>99.159944151411722</c:v>
                </c:pt>
                <c:pt idx="8124">
                  <c:v>99.159944151411722</c:v>
                </c:pt>
                <c:pt idx="8125">
                  <c:v>99.159944151411722</c:v>
                </c:pt>
                <c:pt idx="8126">
                  <c:v>99.159944151411722</c:v>
                </c:pt>
                <c:pt idx="8127">
                  <c:v>99.159944151411722</c:v>
                </c:pt>
                <c:pt idx="8128">
                  <c:v>99.159944151411722</c:v>
                </c:pt>
                <c:pt idx="8129">
                  <c:v>99.159944151411722</c:v>
                </c:pt>
                <c:pt idx="8130">
                  <c:v>99.159944151411722</c:v>
                </c:pt>
                <c:pt idx="8131">
                  <c:v>99.159944151411722</c:v>
                </c:pt>
                <c:pt idx="8132">
                  <c:v>99.159944151411722</c:v>
                </c:pt>
                <c:pt idx="8133">
                  <c:v>99.159944151411722</c:v>
                </c:pt>
                <c:pt idx="8134">
                  <c:v>99.159944151411722</c:v>
                </c:pt>
                <c:pt idx="8135">
                  <c:v>99.159944151411722</c:v>
                </c:pt>
                <c:pt idx="8136">
                  <c:v>99.159944151411722</c:v>
                </c:pt>
                <c:pt idx="8137">
                  <c:v>99.159944151411722</c:v>
                </c:pt>
                <c:pt idx="8138">
                  <c:v>99.159944151411722</c:v>
                </c:pt>
                <c:pt idx="8139">
                  <c:v>99.159944151411722</c:v>
                </c:pt>
                <c:pt idx="8140">
                  <c:v>99.159944151411722</c:v>
                </c:pt>
                <c:pt idx="8141">
                  <c:v>99.159944151411722</c:v>
                </c:pt>
                <c:pt idx="8142">
                  <c:v>99.159944151411722</c:v>
                </c:pt>
                <c:pt idx="8143">
                  <c:v>99.159944151411722</c:v>
                </c:pt>
                <c:pt idx="8144">
                  <c:v>99.159944151411722</c:v>
                </c:pt>
                <c:pt idx="8145">
                  <c:v>99.159944151411722</c:v>
                </c:pt>
                <c:pt idx="8146">
                  <c:v>99.159944151411722</c:v>
                </c:pt>
                <c:pt idx="8147">
                  <c:v>99.159944151411722</c:v>
                </c:pt>
                <c:pt idx="8148">
                  <c:v>99.159944151411722</c:v>
                </c:pt>
                <c:pt idx="8149">
                  <c:v>99.159944151411722</c:v>
                </c:pt>
                <c:pt idx="8150">
                  <c:v>99.159944151411722</c:v>
                </c:pt>
                <c:pt idx="8151">
                  <c:v>99.159944151411722</c:v>
                </c:pt>
                <c:pt idx="8152">
                  <c:v>99.159944151411722</c:v>
                </c:pt>
                <c:pt idx="8153">
                  <c:v>99.159944151411722</c:v>
                </c:pt>
                <c:pt idx="8154">
                  <c:v>99.159944151411722</c:v>
                </c:pt>
                <c:pt idx="8155">
                  <c:v>99.159944151411722</c:v>
                </c:pt>
                <c:pt idx="8156">
                  <c:v>99.159944151411722</c:v>
                </c:pt>
                <c:pt idx="8157">
                  <c:v>99.159944151411722</c:v>
                </c:pt>
                <c:pt idx="8158">
                  <c:v>99.159944151411722</c:v>
                </c:pt>
                <c:pt idx="8159">
                  <c:v>99.159944151411722</c:v>
                </c:pt>
                <c:pt idx="8160">
                  <c:v>99.159944151411722</c:v>
                </c:pt>
                <c:pt idx="8161">
                  <c:v>99.159944151411722</c:v>
                </c:pt>
                <c:pt idx="8162">
                  <c:v>99.159944151411722</c:v>
                </c:pt>
                <c:pt idx="8163">
                  <c:v>99.159944151411722</c:v>
                </c:pt>
                <c:pt idx="8164">
                  <c:v>99.159944151411722</c:v>
                </c:pt>
                <c:pt idx="8165">
                  <c:v>99.159944151411722</c:v>
                </c:pt>
                <c:pt idx="8166">
                  <c:v>99.159944151411722</c:v>
                </c:pt>
                <c:pt idx="8167">
                  <c:v>99.159944151411722</c:v>
                </c:pt>
                <c:pt idx="8168">
                  <c:v>99.159944151411722</c:v>
                </c:pt>
                <c:pt idx="8169">
                  <c:v>99.159944151411722</c:v>
                </c:pt>
                <c:pt idx="8170">
                  <c:v>99.159944151411722</c:v>
                </c:pt>
                <c:pt idx="8171">
                  <c:v>99.159944151411722</c:v>
                </c:pt>
                <c:pt idx="8172">
                  <c:v>99.159944151411722</c:v>
                </c:pt>
                <c:pt idx="8173">
                  <c:v>99.159944151411722</c:v>
                </c:pt>
                <c:pt idx="8174">
                  <c:v>99.159944151411722</c:v>
                </c:pt>
                <c:pt idx="8175">
                  <c:v>99.159944151411722</c:v>
                </c:pt>
                <c:pt idx="8176">
                  <c:v>99.159944151411722</c:v>
                </c:pt>
                <c:pt idx="8177">
                  <c:v>99.159944151411722</c:v>
                </c:pt>
                <c:pt idx="8178">
                  <c:v>99.159944151411722</c:v>
                </c:pt>
                <c:pt idx="8179">
                  <c:v>99.159944151411722</c:v>
                </c:pt>
                <c:pt idx="8180">
                  <c:v>99.159944151411722</c:v>
                </c:pt>
                <c:pt idx="8181">
                  <c:v>99.159944151411722</c:v>
                </c:pt>
                <c:pt idx="8182">
                  <c:v>99.159944151411722</c:v>
                </c:pt>
                <c:pt idx="8183">
                  <c:v>99.159944151411722</c:v>
                </c:pt>
                <c:pt idx="8184">
                  <c:v>99.159944151411722</c:v>
                </c:pt>
                <c:pt idx="8185">
                  <c:v>99.159944151411722</c:v>
                </c:pt>
                <c:pt idx="8186">
                  <c:v>99.159944151411722</c:v>
                </c:pt>
                <c:pt idx="8187">
                  <c:v>99.159944151411722</c:v>
                </c:pt>
                <c:pt idx="8188">
                  <c:v>99.159944151411722</c:v>
                </c:pt>
                <c:pt idx="8189">
                  <c:v>99.159944151411722</c:v>
                </c:pt>
                <c:pt idx="8190">
                  <c:v>99.159944151411722</c:v>
                </c:pt>
                <c:pt idx="8191">
                  <c:v>99.159944151411722</c:v>
                </c:pt>
                <c:pt idx="8192">
                  <c:v>99.159944151411722</c:v>
                </c:pt>
                <c:pt idx="8193">
                  <c:v>99.159944151411722</c:v>
                </c:pt>
                <c:pt idx="8194">
                  <c:v>99.159944151411722</c:v>
                </c:pt>
                <c:pt idx="8195">
                  <c:v>99.159944151411722</c:v>
                </c:pt>
                <c:pt idx="8196">
                  <c:v>99.159944151411722</c:v>
                </c:pt>
                <c:pt idx="8197">
                  <c:v>99.159944151411722</c:v>
                </c:pt>
                <c:pt idx="8198">
                  <c:v>99.159944151411722</c:v>
                </c:pt>
                <c:pt idx="8199">
                  <c:v>99.159944151411722</c:v>
                </c:pt>
                <c:pt idx="8200">
                  <c:v>99.159944151411722</c:v>
                </c:pt>
                <c:pt idx="8201">
                  <c:v>99.159944151411722</c:v>
                </c:pt>
                <c:pt idx="8202">
                  <c:v>99.159944151411722</c:v>
                </c:pt>
                <c:pt idx="8203">
                  <c:v>99.159944151411722</c:v>
                </c:pt>
                <c:pt idx="8204">
                  <c:v>99.159944151411722</c:v>
                </c:pt>
                <c:pt idx="8205">
                  <c:v>99.159944151411722</c:v>
                </c:pt>
                <c:pt idx="8206">
                  <c:v>99.159944151411722</c:v>
                </c:pt>
                <c:pt idx="8207">
                  <c:v>99.159944151411722</c:v>
                </c:pt>
                <c:pt idx="8208">
                  <c:v>99.159944151411722</c:v>
                </c:pt>
                <c:pt idx="8209">
                  <c:v>99.159944151411722</c:v>
                </c:pt>
                <c:pt idx="8210">
                  <c:v>99.159944151411722</c:v>
                </c:pt>
                <c:pt idx="8211">
                  <c:v>99.159944151411722</c:v>
                </c:pt>
                <c:pt idx="8212">
                  <c:v>99.159944151411722</c:v>
                </c:pt>
                <c:pt idx="8213">
                  <c:v>99.159944151411722</c:v>
                </c:pt>
                <c:pt idx="8214">
                  <c:v>99.159944151411722</c:v>
                </c:pt>
                <c:pt idx="8215">
                  <c:v>99.159944151411722</c:v>
                </c:pt>
                <c:pt idx="8216">
                  <c:v>99.159944151411722</c:v>
                </c:pt>
                <c:pt idx="8217">
                  <c:v>99.159944151411722</c:v>
                </c:pt>
                <c:pt idx="8218">
                  <c:v>99.159944151411722</c:v>
                </c:pt>
                <c:pt idx="8219">
                  <c:v>99.159944151411722</c:v>
                </c:pt>
                <c:pt idx="8220">
                  <c:v>99.159944151411722</c:v>
                </c:pt>
                <c:pt idx="8221">
                  <c:v>99.159944151411722</c:v>
                </c:pt>
                <c:pt idx="8222">
                  <c:v>99.159944151411722</c:v>
                </c:pt>
                <c:pt idx="8223">
                  <c:v>99.159944151411722</c:v>
                </c:pt>
                <c:pt idx="8224">
                  <c:v>99.159944151411722</c:v>
                </c:pt>
                <c:pt idx="8225">
                  <c:v>99.159944151411722</c:v>
                </c:pt>
                <c:pt idx="8226">
                  <c:v>99.159944151411722</c:v>
                </c:pt>
                <c:pt idx="8227">
                  <c:v>99.159944151411722</c:v>
                </c:pt>
                <c:pt idx="8228">
                  <c:v>99.159944151411722</c:v>
                </c:pt>
                <c:pt idx="8229">
                  <c:v>99.159944151411722</c:v>
                </c:pt>
                <c:pt idx="8230">
                  <c:v>99.159944151411722</c:v>
                </c:pt>
                <c:pt idx="8231">
                  <c:v>99.159944151411722</c:v>
                </c:pt>
                <c:pt idx="8232">
                  <c:v>99.159944151411722</c:v>
                </c:pt>
                <c:pt idx="8233">
                  <c:v>99.159944151411722</c:v>
                </c:pt>
                <c:pt idx="8234">
                  <c:v>99.159944151411722</c:v>
                </c:pt>
                <c:pt idx="8235">
                  <c:v>99.159944151411722</c:v>
                </c:pt>
                <c:pt idx="8236">
                  <c:v>99.159944151411722</c:v>
                </c:pt>
                <c:pt idx="8237">
                  <c:v>99.159944151411722</c:v>
                </c:pt>
                <c:pt idx="8238">
                  <c:v>99.159944151411722</c:v>
                </c:pt>
                <c:pt idx="8239">
                  <c:v>99.159944151411722</c:v>
                </c:pt>
                <c:pt idx="8240">
                  <c:v>99.159944151411722</c:v>
                </c:pt>
                <c:pt idx="8241">
                  <c:v>99.159944151411722</c:v>
                </c:pt>
                <c:pt idx="8242">
                  <c:v>99.159944151411722</c:v>
                </c:pt>
                <c:pt idx="8243">
                  <c:v>99.159944151411722</c:v>
                </c:pt>
                <c:pt idx="8244">
                  <c:v>99.159944151411722</c:v>
                </c:pt>
                <c:pt idx="8245">
                  <c:v>99.159944151411722</c:v>
                </c:pt>
                <c:pt idx="8246">
                  <c:v>99.159944151411722</c:v>
                </c:pt>
                <c:pt idx="8247">
                  <c:v>99.159944151411722</c:v>
                </c:pt>
                <c:pt idx="8248">
                  <c:v>99.159944151411722</c:v>
                </c:pt>
                <c:pt idx="8249">
                  <c:v>99.159944151411722</c:v>
                </c:pt>
                <c:pt idx="8250">
                  <c:v>99.159944151411722</c:v>
                </c:pt>
                <c:pt idx="8251">
                  <c:v>99.159944151411722</c:v>
                </c:pt>
                <c:pt idx="8252">
                  <c:v>99.159944151411722</c:v>
                </c:pt>
                <c:pt idx="8253">
                  <c:v>99.159944151411722</c:v>
                </c:pt>
                <c:pt idx="8254">
                  <c:v>99.159944151411722</c:v>
                </c:pt>
                <c:pt idx="8255">
                  <c:v>99.159944151411722</c:v>
                </c:pt>
                <c:pt idx="8256">
                  <c:v>99.159944151411722</c:v>
                </c:pt>
                <c:pt idx="8257">
                  <c:v>99.159944151411722</c:v>
                </c:pt>
                <c:pt idx="8258">
                  <c:v>99.159944151411722</c:v>
                </c:pt>
                <c:pt idx="8259">
                  <c:v>99.159944151411722</c:v>
                </c:pt>
                <c:pt idx="8260">
                  <c:v>99.159944151411722</c:v>
                </c:pt>
                <c:pt idx="8261">
                  <c:v>99.159944151411722</c:v>
                </c:pt>
                <c:pt idx="8262">
                  <c:v>99.159944151411722</c:v>
                </c:pt>
                <c:pt idx="8263">
                  <c:v>99.159944151411722</c:v>
                </c:pt>
                <c:pt idx="8264">
                  <c:v>99.159944151411722</c:v>
                </c:pt>
                <c:pt idx="8265">
                  <c:v>99.159944151411722</c:v>
                </c:pt>
                <c:pt idx="8266">
                  <c:v>99.159944151411722</c:v>
                </c:pt>
                <c:pt idx="8267">
                  <c:v>99.159944151411722</c:v>
                </c:pt>
                <c:pt idx="8268">
                  <c:v>99.159944151411722</c:v>
                </c:pt>
                <c:pt idx="8269">
                  <c:v>99.159944151411722</c:v>
                </c:pt>
                <c:pt idx="8270">
                  <c:v>99.159944151411722</c:v>
                </c:pt>
                <c:pt idx="8271">
                  <c:v>99.159944151411722</c:v>
                </c:pt>
                <c:pt idx="8272">
                  <c:v>99.159944151411722</c:v>
                </c:pt>
                <c:pt idx="8273">
                  <c:v>99.159944151411722</c:v>
                </c:pt>
                <c:pt idx="8274">
                  <c:v>99.159944151411722</c:v>
                </c:pt>
                <c:pt idx="8275">
                  <c:v>99.159944151411722</c:v>
                </c:pt>
                <c:pt idx="8276">
                  <c:v>99.159944151411722</c:v>
                </c:pt>
                <c:pt idx="8277">
                  <c:v>99.159944151411722</c:v>
                </c:pt>
                <c:pt idx="8278">
                  <c:v>99.159944151411722</c:v>
                </c:pt>
                <c:pt idx="8279">
                  <c:v>99.159944151411722</c:v>
                </c:pt>
                <c:pt idx="8280">
                  <c:v>99.159944151411722</c:v>
                </c:pt>
                <c:pt idx="8281">
                  <c:v>99.159944151411722</c:v>
                </c:pt>
                <c:pt idx="8282">
                  <c:v>99.159944151411722</c:v>
                </c:pt>
                <c:pt idx="8283">
                  <c:v>99.159944151411722</c:v>
                </c:pt>
                <c:pt idx="8284">
                  <c:v>99.159944151411722</c:v>
                </c:pt>
                <c:pt idx="8285">
                  <c:v>99.159944151411722</c:v>
                </c:pt>
                <c:pt idx="8286">
                  <c:v>99.159944151411722</c:v>
                </c:pt>
                <c:pt idx="8287">
                  <c:v>99.159944151411722</c:v>
                </c:pt>
                <c:pt idx="8288">
                  <c:v>99.159944151411722</c:v>
                </c:pt>
                <c:pt idx="8289">
                  <c:v>99.159944151411722</c:v>
                </c:pt>
                <c:pt idx="8290">
                  <c:v>99.159944151411722</c:v>
                </c:pt>
                <c:pt idx="8291">
                  <c:v>99.159944151411722</c:v>
                </c:pt>
                <c:pt idx="8292">
                  <c:v>99.159944151411722</c:v>
                </c:pt>
                <c:pt idx="8293">
                  <c:v>99.159944151411722</c:v>
                </c:pt>
                <c:pt idx="8294">
                  <c:v>99.159944151411722</c:v>
                </c:pt>
                <c:pt idx="8295">
                  <c:v>99.159944151411722</c:v>
                </c:pt>
                <c:pt idx="8296">
                  <c:v>99.159944151411722</c:v>
                </c:pt>
                <c:pt idx="8297">
                  <c:v>99.159944151411722</c:v>
                </c:pt>
                <c:pt idx="8298">
                  <c:v>99.159944151411722</c:v>
                </c:pt>
                <c:pt idx="8299">
                  <c:v>99.159944151411722</c:v>
                </c:pt>
                <c:pt idx="8300">
                  <c:v>99.159944151411722</c:v>
                </c:pt>
                <c:pt idx="8301">
                  <c:v>99.159944151411722</c:v>
                </c:pt>
                <c:pt idx="8302">
                  <c:v>99.159944151411722</c:v>
                </c:pt>
                <c:pt idx="8303">
                  <c:v>99.159944151411722</c:v>
                </c:pt>
                <c:pt idx="8304">
                  <c:v>99.159944151411722</c:v>
                </c:pt>
                <c:pt idx="8305">
                  <c:v>99.159944151411722</c:v>
                </c:pt>
                <c:pt idx="8306">
                  <c:v>99.159944151411722</c:v>
                </c:pt>
                <c:pt idx="8307">
                  <c:v>99.159944151411722</c:v>
                </c:pt>
                <c:pt idx="8308">
                  <c:v>99.159944151411722</c:v>
                </c:pt>
                <c:pt idx="8309">
                  <c:v>99.159944151411722</c:v>
                </c:pt>
                <c:pt idx="8310">
                  <c:v>99.159944151411722</c:v>
                </c:pt>
                <c:pt idx="8311">
                  <c:v>99.159944151411722</c:v>
                </c:pt>
                <c:pt idx="8312">
                  <c:v>99.159944151411722</c:v>
                </c:pt>
                <c:pt idx="8313">
                  <c:v>99.159944151411722</c:v>
                </c:pt>
                <c:pt idx="8314">
                  <c:v>99.159944151411722</c:v>
                </c:pt>
                <c:pt idx="8315">
                  <c:v>99.159944151411722</c:v>
                </c:pt>
                <c:pt idx="8316">
                  <c:v>99.159944151411722</c:v>
                </c:pt>
                <c:pt idx="8317">
                  <c:v>99.159944151411722</c:v>
                </c:pt>
                <c:pt idx="8318">
                  <c:v>99.159944151411722</c:v>
                </c:pt>
                <c:pt idx="8319">
                  <c:v>99.159944151411722</c:v>
                </c:pt>
                <c:pt idx="8320">
                  <c:v>99.159944151411722</c:v>
                </c:pt>
                <c:pt idx="8321">
                  <c:v>99.159944151411722</c:v>
                </c:pt>
                <c:pt idx="8322">
                  <c:v>99.159944151411722</c:v>
                </c:pt>
                <c:pt idx="8323">
                  <c:v>99.159944151411722</c:v>
                </c:pt>
                <c:pt idx="8324">
                  <c:v>99.159944151411722</c:v>
                </c:pt>
                <c:pt idx="8325">
                  <c:v>99.159944151411722</c:v>
                </c:pt>
                <c:pt idx="8326">
                  <c:v>99.159944151411722</c:v>
                </c:pt>
                <c:pt idx="8327">
                  <c:v>99.159944151411722</c:v>
                </c:pt>
                <c:pt idx="8328">
                  <c:v>99.159944151411722</c:v>
                </c:pt>
                <c:pt idx="8329">
                  <c:v>99.159944151411722</c:v>
                </c:pt>
                <c:pt idx="8330">
                  <c:v>99.159944151411722</c:v>
                </c:pt>
                <c:pt idx="8331">
                  <c:v>99.159944151411722</c:v>
                </c:pt>
                <c:pt idx="8332">
                  <c:v>99.159944151411722</c:v>
                </c:pt>
                <c:pt idx="8333">
                  <c:v>99.159944151411722</c:v>
                </c:pt>
                <c:pt idx="8334">
                  <c:v>99.159944151411722</c:v>
                </c:pt>
                <c:pt idx="8335">
                  <c:v>99.159944151411722</c:v>
                </c:pt>
                <c:pt idx="8336">
                  <c:v>99.159944151411722</c:v>
                </c:pt>
                <c:pt idx="8337">
                  <c:v>99.159944151411722</c:v>
                </c:pt>
                <c:pt idx="8338">
                  <c:v>99.159944151411722</c:v>
                </c:pt>
                <c:pt idx="8339">
                  <c:v>99.159944151411722</c:v>
                </c:pt>
                <c:pt idx="8340">
                  <c:v>99.159944151411722</c:v>
                </c:pt>
                <c:pt idx="8341">
                  <c:v>99.159944151411722</c:v>
                </c:pt>
                <c:pt idx="8342">
                  <c:v>99.159944151411722</c:v>
                </c:pt>
                <c:pt idx="8343">
                  <c:v>99.159944151411722</c:v>
                </c:pt>
                <c:pt idx="8344">
                  <c:v>99.159944151411722</c:v>
                </c:pt>
                <c:pt idx="8345">
                  <c:v>99.159944151411722</c:v>
                </c:pt>
                <c:pt idx="8346">
                  <c:v>99.159944151411722</c:v>
                </c:pt>
                <c:pt idx="8347">
                  <c:v>99.159944151411722</c:v>
                </c:pt>
                <c:pt idx="8348">
                  <c:v>99.159944151411722</c:v>
                </c:pt>
                <c:pt idx="8349">
                  <c:v>99.159944151411722</c:v>
                </c:pt>
                <c:pt idx="8350">
                  <c:v>99.159944151411722</c:v>
                </c:pt>
                <c:pt idx="8351">
                  <c:v>99.159944151411722</c:v>
                </c:pt>
                <c:pt idx="8352">
                  <c:v>99.159944151411722</c:v>
                </c:pt>
                <c:pt idx="8353">
                  <c:v>99.159944151411722</c:v>
                </c:pt>
                <c:pt idx="8354">
                  <c:v>99.159944151411722</c:v>
                </c:pt>
                <c:pt idx="8355">
                  <c:v>99.159944151411722</c:v>
                </c:pt>
                <c:pt idx="8356">
                  <c:v>99.159944151411722</c:v>
                </c:pt>
                <c:pt idx="8357">
                  <c:v>99.159944151411722</c:v>
                </c:pt>
                <c:pt idx="8358">
                  <c:v>99.159944151411722</c:v>
                </c:pt>
                <c:pt idx="8359">
                  <c:v>99.159944151411722</c:v>
                </c:pt>
                <c:pt idx="8360">
                  <c:v>99.159944151411722</c:v>
                </c:pt>
                <c:pt idx="8361">
                  <c:v>99.159944151411722</c:v>
                </c:pt>
                <c:pt idx="8362">
                  <c:v>99.159944151411722</c:v>
                </c:pt>
                <c:pt idx="8363">
                  <c:v>99.159944151411722</c:v>
                </c:pt>
                <c:pt idx="8364">
                  <c:v>99.159944151411722</c:v>
                </c:pt>
                <c:pt idx="8365">
                  <c:v>99.159944151411722</c:v>
                </c:pt>
                <c:pt idx="8366">
                  <c:v>99.159944151411722</c:v>
                </c:pt>
                <c:pt idx="8367">
                  <c:v>99.159944151411722</c:v>
                </c:pt>
                <c:pt idx="8368">
                  <c:v>99.159944151411722</c:v>
                </c:pt>
                <c:pt idx="8369">
                  <c:v>99.159944151411722</c:v>
                </c:pt>
                <c:pt idx="8370">
                  <c:v>99.159944151411722</c:v>
                </c:pt>
                <c:pt idx="8371">
                  <c:v>99.159944151411722</c:v>
                </c:pt>
                <c:pt idx="8372">
                  <c:v>99.159944151411722</c:v>
                </c:pt>
                <c:pt idx="8373">
                  <c:v>99.159944151411722</c:v>
                </c:pt>
                <c:pt idx="8374">
                  <c:v>99.159944151411722</c:v>
                </c:pt>
                <c:pt idx="8375">
                  <c:v>99.159944151411722</c:v>
                </c:pt>
                <c:pt idx="8376">
                  <c:v>99.159944151411722</c:v>
                </c:pt>
                <c:pt idx="8377">
                  <c:v>99.159944151411722</c:v>
                </c:pt>
                <c:pt idx="8378">
                  <c:v>99.159944151411722</c:v>
                </c:pt>
                <c:pt idx="8379">
                  <c:v>99.159944151411722</c:v>
                </c:pt>
                <c:pt idx="8380">
                  <c:v>99.159944151411722</c:v>
                </c:pt>
                <c:pt idx="8381">
                  <c:v>99.159944151411722</c:v>
                </c:pt>
                <c:pt idx="8382">
                  <c:v>99.159944151411722</c:v>
                </c:pt>
                <c:pt idx="8383">
                  <c:v>99.159944151411722</c:v>
                </c:pt>
                <c:pt idx="8384">
                  <c:v>99.159944151411722</c:v>
                </c:pt>
                <c:pt idx="8385">
                  <c:v>99.159944151411722</c:v>
                </c:pt>
                <c:pt idx="8386">
                  <c:v>99.159944151411722</c:v>
                </c:pt>
                <c:pt idx="8387">
                  <c:v>99.159944151411722</c:v>
                </c:pt>
                <c:pt idx="8388">
                  <c:v>99.159944151411722</c:v>
                </c:pt>
                <c:pt idx="8389">
                  <c:v>99.159944151411722</c:v>
                </c:pt>
                <c:pt idx="8390">
                  <c:v>99.159944151411722</c:v>
                </c:pt>
                <c:pt idx="8391">
                  <c:v>99.159944151411722</c:v>
                </c:pt>
                <c:pt idx="8392">
                  <c:v>99.159944151411722</c:v>
                </c:pt>
                <c:pt idx="8393">
                  <c:v>99.159944151411722</c:v>
                </c:pt>
                <c:pt idx="8394">
                  <c:v>99.159944151411722</c:v>
                </c:pt>
                <c:pt idx="8395">
                  <c:v>99.159944151411722</c:v>
                </c:pt>
                <c:pt idx="8396">
                  <c:v>99.159944151411722</c:v>
                </c:pt>
                <c:pt idx="8397">
                  <c:v>99.159944151411722</c:v>
                </c:pt>
                <c:pt idx="8398">
                  <c:v>99.159944151411722</c:v>
                </c:pt>
                <c:pt idx="8399">
                  <c:v>99.159944151411722</c:v>
                </c:pt>
                <c:pt idx="8400">
                  <c:v>99.159944151411722</c:v>
                </c:pt>
                <c:pt idx="8401">
                  <c:v>99.159944151411722</c:v>
                </c:pt>
                <c:pt idx="8402">
                  <c:v>99.159944151411722</c:v>
                </c:pt>
                <c:pt idx="8403">
                  <c:v>99.159944151411722</c:v>
                </c:pt>
                <c:pt idx="8404">
                  <c:v>99.159944151411722</c:v>
                </c:pt>
                <c:pt idx="8405">
                  <c:v>99.159944151411722</c:v>
                </c:pt>
                <c:pt idx="8406">
                  <c:v>99.159944151411722</c:v>
                </c:pt>
                <c:pt idx="8407">
                  <c:v>99.159944151411722</c:v>
                </c:pt>
                <c:pt idx="8408">
                  <c:v>99.159944151411722</c:v>
                </c:pt>
                <c:pt idx="8409">
                  <c:v>99.159944151411722</c:v>
                </c:pt>
                <c:pt idx="8410">
                  <c:v>99.159944151411722</c:v>
                </c:pt>
                <c:pt idx="8411">
                  <c:v>99.159944151411722</c:v>
                </c:pt>
                <c:pt idx="8412">
                  <c:v>99.159944151411722</c:v>
                </c:pt>
                <c:pt idx="8413">
                  <c:v>99.159944151411722</c:v>
                </c:pt>
                <c:pt idx="8414">
                  <c:v>99.159944151411722</c:v>
                </c:pt>
                <c:pt idx="8415">
                  <c:v>99.159944151411722</c:v>
                </c:pt>
                <c:pt idx="8416">
                  <c:v>99.159944151411722</c:v>
                </c:pt>
                <c:pt idx="8417">
                  <c:v>99.159944151411722</c:v>
                </c:pt>
                <c:pt idx="8418">
                  <c:v>99.159944151411722</c:v>
                </c:pt>
                <c:pt idx="8419">
                  <c:v>99.159944151411722</c:v>
                </c:pt>
                <c:pt idx="8420">
                  <c:v>99.159944151411722</c:v>
                </c:pt>
                <c:pt idx="8421">
                  <c:v>99.159944151411722</c:v>
                </c:pt>
                <c:pt idx="8422">
                  <c:v>99.159944151411722</c:v>
                </c:pt>
                <c:pt idx="8423">
                  <c:v>99.159944151411722</c:v>
                </c:pt>
                <c:pt idx="8424">
                  <c:v>99.159944151411722</c:v>
                </c:pt>
                <c:pt idx="8425">
                  <c:v>99.159944151411722</c:v>
                </c:pt>
                <c:pt idx="8426">
                  <c:v>99.159944151411722</c:v>
                </c:pt>
                <c:pt idx="8427">
                  <c:v>99.159944151411722</c:v>
                </c:pt>
                <c:pt idx="8428">
                  <c:v>99.159944151411722</c:v>
                </c:pt>
                <c:pt idx="8429">
                  <c:v>99.159944151411722</c:v>
                </c:pt>
                <c:pt idx="8430">
                  <c:v>99.159944151411722</c:v>
                </c:pt>
                <c:pt idx="8431">
                  <c:v>99.159944151411722</c:v>
                </c:pt>
                <c:pt idx="8432">
                  <c:v>99.159944151411722</c:v>
                </c:pt>
                <c:pt idx="8433">
                  <c:v>99.159944151411722</c:v>
                </c:pt>
                <c:pt idx="8434">
                  <c:v>99.159944151411722</c:v>
                </c:pt>
                <c:pt idx="8435">
                  <c:v>99.159944151411722</c:v>
                </c:pt>
                <c:pt idx="8436">
                  <c:v>99.159944151411722</c:v>
                </c:pt>
                <c:pt idx="8437">
                  <c:v>99.159944151411722</c:v>
                </c:pt>
                <c:pt idx="8438">
                  <c:v>99.159944151411722</c:v>
                </c:pt>
                <c:pt idx="8439">
                  <c:v>99.159944151411722</c:v>
                </c:pt>
                <c:pt idx="8440">
                  <c:v>99.159944151411722</c:v>
                </c:pt>
                <c:pt idx="8441">
                  <c:v>99.159944151411722</c:v>
                </c:pt>
                <c:pt idx="8442">
                  <c:v>99.159944151411722</c:v>
                </c:pt>
                <c:pt idx="8443">
                  <c:v>99.159944151411722</c:v>
                </c:pt>
                <c:pt idx="8444">
                  <c:v>99.159944151411722</c:v>
                </c:pt>
                <c:pt idx="8445">
                  <c:v>99.159944151411722</c:v>
                </c:pt>
                <c:pt idx="8446">
                  <c:v>99.159944151411722</c:v>
                </c:pt>
                <c:pt idx="8447">
                  <c:v>99.159944151411722</c:v>
                </c:pt>
                <c:pt idx="8448">
                  <c:v>99.159944151411722</c:v>
                </c:pt>
                <c:pt idx="8449">
                  <c:v>99.159944151411722</c:v>
                </c:pt>
                <c:pt idx="8450">
                  <c:v>99.159944151411722</c:v>
                </c:pt>
                <c:pt idx="8451">
                  <c:v>99.159944151411722</c:v>
                </c:pt>
                <c:pt idx="8452">
                  <c:v>99.159944151411722</c:v>
                </c:pt>
                <c:pt idx="8453">
                  <c:v>99.159944151411722</c:v>
                </c:pt>
                <c:pt idx="8454">
                  <c:v>99.159944151411722</c:v>
                </c:pt>
                <c:pt idx="8455">
                  <c:v>99.159944151411722</c:v>
                </c:pt>
                <c:pt idx="8456">
                  <c:v>99.159944151411722</c:v>
                </c:pt>
                <c:pt idx="8457">
                  <c:v>99.159944151411722</c:v>
                </c:pt>
                <c:pt idx="8458">
                  <c:v>99.159944151411722</c:v>
                </c:pt>
                <c:pt idx="8459">
                  <c:v>99.159944151411722</c:v>
                </c:pt>
                <c:pt idx="8460">
                  <c:v>99.159944151411722</c:v>
                </c:pt>
                <c:pt idx="8461">
                  <c:v>99.159944151411722</c:v>
                </c:pt>
                <c:pt idx="8462">
                  <c:v>99.159944151411722</c:v>
                </c:pt>
                <c:pt idx="8463">
                  <c:v>99.159944151411722</c:v>
                </c:pt>
                <c:pt idx="8464">
                  <c:v>99.159944151411722</c:v>
                </c:pt>
                <c:pt idx="8465">
                  <c:v>99.159944151411722</c:v>
                </c:pt>
                <c:pt idx="8466">
                  <c:v>99.159944151411722</c:v>
                </c:pt>
                <c:pt idx="8467">
                  <c:v>99.159944151411722</c:v>
                </c:pt>
                <c:pt idx="8468">
                  <c:v>99.159944151411722</c:v>
                </c:pt>
                <c:pt idx="8469">
                  <c:v>99.159944151411722</c:v>
                </c:pt>
                <c:pt idx="8470">
                  <c:v>99.159944151411722</c:v>
                </c:pt>
                <c:pt idx="8471">
                  <c:v>99.159944151411722</c:v>
                </c:pt>
                <c:pt idx="8472">
                  <c:v>99.159944151411722</c:v>
                </c:pt>
                <c:pt idx="8473">
                  <c:v>99.159944151411722</c:v>
                </c:pt>
                <c:pt idx="8474">
                  <c:v>99.159944151411722</c:v>
                </c:pt>
                <c:pt idx="8475">
                  <c:v>99.159944151411722</c:v>
                </c:pt>
                <c:pt idx="8476">
                  <c:v>99.159944151411722</c:v>
                </c:pt>
                <c:pt idx="8477">
                  <c:v>99.159944151411722</c:v>
                </c:pt>
                <c:pt idx="8478">
                  <c:v>99.159944151411722</c:v>
                </c:pt>
                <c:pt idx="8479">
                  <c:v>99.159944151411722</c:v>
                </c:pt>
                <c:pt idx="8480">
                  <c:v>99.159944151411722</c:v>
                </c:pt>
                <c:pt idx="8481">
                  <c:v>99.159944151411722</c:v>
                </c:pt>
                <c:pt idx="8482">
                  <c:v>99.159944151411722</c:v>
                </c:pt>
                <c:pt idx="8483">
                  <c:v>99.159944151411722</c:v>
                </c:pt>
                <c:pt idx="8484">
                  <c:v>99.159944151411722</c:v>
                </c:pt>
                <c:pt idx="8485">
                  <c:v>99.159944151411722</c:v>
                </c:pt>
                <c:pt idx="8486">
                  <c:v>99.159944151411722</c:v>
                </c:pt>
                <c:pt idx="8487">
                  <c:v>99.159944151411722</c:v>
                </c:pt>
                <c:pt idx="8488">
                  <c:v>99.159944151411722</c:v>
                </c:pt>
                <c:pt idx="8489">
                  <c:v>99.159944151411722</c:v>
                </c:pt>
                <c:pt idx="8490">
                  <c:v>99.159944151411722</c:v>
                </c:pt>
                <c:pt idx="8491">
                  <c:v>99.159944151411722</c:v>
                </c:pt>
                <c:pt idx="8492">
                  <c:v>99.159944151411722</c:v>
                </c:pt>
                <c:pt idx="8493">
                  <c:v>99.159944151411722</c:v>
                </c:pt>
                <c:pt idx="8494">
                  <c:v>99.159944151411722</c:v>
                </c:pt>
                <c:pt idx="8495">
                  <c:v>99.159944151411722</c:v>
                </c:pt>
                <c:pt idx="8496">
                  <c:v>99.159944151411722</c:v>
                </c:pt>
                <c:pt idx="8497">
                  <c:v>99.159944151411722</c:v>
                </c:pt>
                <c:pt idx="8498">
                  <c:v>99.159944151411722</c:v>
                </c:pt>
                <c:pt idx="8499">
                  <c:v>99.159944151411722</c:v>
                </c:pt>
                <c:pt idx="8500">
                  <c:v>99.159944151411722</c:v>
                </c:pt>
                <c:pt idx="8501">
                  <c:v>99.159944151411722</c:v>
                </c:pt>
                <c:pt idx="8502">
                  <c:v>99.159944151411722</c:v>
                </c:pt>
                <c:pt idx="8503">
                  <c:v>99.159944151411722</c:v>
                </c:pt>
                <c:pt idx="8504">
                  <c:v>99.159944151411722</c:v>
                </c:pt>
                <c:pt idx="8505">
                  <c:v>99.159944151411722</c:v>
                </c:pt>
                <c:pt idx="8506">
                  <c:v>99.159944151411722</c:v>
                </c:pt>
                <c:pt idx="8507">
                  <c:v>99.159944151411722</c:v>
                </c:pt>
                <c:pt idx="8508">
                  <c:v>99.159944151411722</c:v>
                </c:pt>
                <c:pt idx="8509">
                  <c:v>99.159944151411722</c:v>
                </c:pt>
                <c:pt idx="8510">
                  <c:v>99.159944151411722</c:v>
                </c:pt>
                <c:pt idx="8511">
                  <c:v>99.159944151411722</c:v>
                </c:pt>
                <c:pt idx="8512">
                  <c:v>99.159944151411722</c:v>
                </c:pt>
                <c:pt idx="8513">
                  <c:v>99.159944151411722</c:v>
                </c:pt>
                <c:pt idx="8514">
                  <c:v>99.159944151411722</c:v>
                </c:pt>
                <c:pt idx="8515">
                  <c:v>99.159944151411722</c:v>
                </c:pt>
                <c:pt idx="8516">
                  <c:v>99.159944151411722</c:v>
                </c:pt>
                <c:pt idx="8517">
                  <c:v>99.159944151411722</c:v>
                </c:pt>
                <c:pt idx="8518">
                  <c:v>99.159944151411722</c:v>
                </c:pt>
                <c:pt idx="8519">
                  <c:v>99.159944151411722</c:v>
                </c:pt>
                <c:pt idx="8520">
                  <c:v>99.159944151411722</c:v>
                </c:pt>
                <c:pt idx="8521">
                  <c:v>99.159944151411722</c:v>
                </c:pt>
                <c:pt idx="8522">
                  <c:v>99.159944151411722</c:v>
                </c:pt>
                <c:pt idx="8523">
                  <c:v>99.159944151411722</c:v>
                </c:pt>
                <c:pt idx="8524">
                  <c:v>99.159944151411722</c:v>
                </c:pt>
                <c:pt idx="8525">
                  <c:v>99.159944151411722</c:v>
                </c:pt>
                <c:pt idx="8526">
                  <c:v>99.159944151411722</c:v>
                </c:pt>
                <c:pt idx="8527">
                  <c:v>99.159944151411722</c:v>
                </c:pt>
                <c:pt idx="8528">
                  <c:v>99.159944151411722</c:v>
                </c:pt>
                <c:pt idx="8529">
                  <c:v>99.159944151411722</c:v>
                </c:pt>
                <c:pt idx="8530">
                  <c:v>99.159944151411722</c:v>
                </c:pt>
                <c:pt idx="8531">
                  <c:v>99.159944151411722</c:v>
                </c:pt>
                <c:pt idx="8532">
                  <c:v>99.159944151411722</c:v>
                </c:pt>
                <c:pt idx="8533">
                  <c:v>99.159944151411722</c:v>
                </c:pt>
                <c:pt idx="8534">
                  <c:v>99.159944151411722</c:v>
                </c:pt>
                <c:pt idx="8535">
                  <c:v>99.159944151411722</c:v>
                </c:pt>
                <c:pt idx="8536">
                  <c:v>99.159944151411722</c:v>
                </c:pt>
                <c:pt idx="8537">
                  <c:v>99.159944151411722</c:v>
                </c:pt>
                <c:pt idx="8538">
                  <c:v>99.159944151411722</c:v>
                </c:pt>
                <c:pt idx="8539">
                  <c:v>99.159944151411722</c:v>
                </c:pt>
                <c:pt idx="8540">
                  <c:v>99.159944151411722</c:v>
                </c:pt>
                <c:pt idx="8541">
                  <c:v>99.159944151411722</c:v>
                </c:pt>
                <c:pt idx="8542">
                  <c:v>99.159944151411722</c:v>
                </c:pt>
                <c:pt idx="8543">
                  <c:v>99.159944151411722</c:v>
                </c:pt>
                <c:pt idx="8544">
                  <c:v>99.159944151411722</c:v>
                </c:pt>
                <c:pt idx="8545">
                  <c:v>99.159944151411722</c:v>
                </c:pt>
                <c:pt idx="8546">
                  <c:v>99.159944151411722</c:v>
                </c:pt>
                <c:pt idx="8547">
                  <c:v>99.159944151411722</c:v>
                </c:pt>
                <c:pt idx="8548">
                  <c:v>99.159944151411722</c:v>
                </c:pt>
                <c:pt idx="8549">
                  <c:v>99.159944151411722</c:v>
                </c:pt>
                <c:pt idx="8550">
                  <c:v>99.159944151411722</c:v>
                </c:pt>
                <c:pt idx="8551">
                  <c:v>99.159944151411722</c:v>
                </c:pt>
                <c:pt idx="8552">
                  <c:v>99.159944151411722</c:v>
                </c:pt>
                <c:pt idx="8553">
                  <c:v>99.159944151411722</c:v>
                </c:pt>
                <c:pt idx="8554">
                  <c:v>99.159944151411722</c:v>
                </c:pt>
                <c:pt idx="8555">
                  <c:v>99.159944151411722</c:v>
                </c:pt>
                <c:pt idx="8556">
                  <c:v>99.159944151411722</c:v>
                </c:pt>
                <c:pt idx="8557">
                  <c:v>99.159944151411722</c:v>
                </c:pt>
                <c:pt idx="8558">
                  <c:v>99.159944151411722</c:v>
                </c:pt>
                <c:pt idx="8559">
                  <c:v>99.159944151411722</c:v>
                </c:pt>
                <c:pt idx="8560">
                  <c:v>99.159944151411722</c:v>
                </c:pt>
                <c:pt idx="8561">
                  <c:v>99.159944151411722</c:v>
                </c:pt>
                <c:pt idx="8562">
                  <c:v>99.159944151411722</c:v>
                </c:pt>
                <c:pt idx="8563">
                  <c:v>99.159944151411722</c:v>
                </c:pt>
                <c:pt idx="8564">
                  <c:v>99.159944151411722</c:v>
                </c:pt>
                <c:pt idx="8565">
                  <c:v>99.159944151411722</c:v>
                </c:pt>
                <c:pt idx="8566">
                  <c:v>99.159944151411722</c:v>
                </c:pt>
                <c:pt idx="8567">
                  <c:v>99.159944151411722</c:v>
                </c:pt>
                <c:pt idx="8568">
                  <c:v>99.159944151411722</c:v>
                </c:pt>
                <c:pt idx="8569">
                  <c:v>99.159944151411722</c:v>
                </c:pt>
                <c:pt idx="8570">
                  <c:v>99.159944151411722</c:v>
                </c:pt>
                <c:pt idx="8571">
                  <c:v>99.159944151411722</c:v>
                </c:pt>
                <c:pt idx="8572">
                  <c:v>99.159944151411722</c:v>
                </c:pt>
                <c:pt idx="8573">
                  <c:v>99.159944151411722</c:v>
                </c:pt>
                <c:pt idx="8574">
                  <c:v>99.159944151411722</c:v>
                </c:pt>
                <c:pt idx="8575">
                  <c:v>99.159944151411722</c:v>
                </c:pt>
                <c:pt idx="8576">
                  <c:v>99.159944151411722</c:v>
                </c:pt>
                <c:pt idx="8577">
                  <c:v>99.159944151411722</c:v>
                </c:pt>
                <c:pt idx="8578">
                  <c:v>99.159944151411722</c:v>
                </c:pt>
                <c:pt idx="8579">
                  <c:v>99.159944151411722</c:v>
                </c:pt>
                <c:pt idx="8580">
                  <c:v>99.159944151411722</c:v>
                </c:pt>
                <c:pt idx="8581">
                  <c:v>99.159944151411722</c:v>
                </c:pt>
                <c:pt idx="8582">
                  <c:v>99.159944151411722</c:v>
                </c:pt>
                <c:pt idx="8583">
                  <c:v>99.159944151411722</c:v>
                </c:pt>
                <c:pt idx="8584">
                  <c:v>99.159944151411722</c:v>
                </c:pt>
                <c:pt idx="8585">
                  <c:v>99.159944151411722</c:v>
                </c:pt>
                <c:pt idx="8586">
                  <c:v>99.159944151411722</c:v>
                </c:pt>
                <c:pt idx="8587">
                  <c:v>99.159944151411722</c:v>
                </c:pt>
                <c:pt idx="8588">
                  <c:v>99.159944151411722</c:v>
                </c:pt>
                <c:pt idx="8589">
                  <c:v>99.159944151411722</c:v>
                </c:pt>
                <c:pt idx="8590">
                  <c:v>99.159944151411722</c:v>
                </c:pt>
                <c:pt idx="8591">
                  <c:v>99.159944151411722</c:v>
                </c:pt>
                <c:pt idx="8592">
                  <c:v>99.159944151411722</c:v>
                </c:pt>
                <c:pt idx="8593">
                  <c:v>99.159944151411722</c:v>
                </c:pt>
                <c:pt idx="8594">
                  <c:v>99.159944151411722</c:v>
                </c:pt>
                <c:pt idx="8595">
                  <c:v>99.159944151411722</c:v>
                </c:pt>
                <c:pt idx="8596">
                  <c:v>99.159944151411722</c:v>
                </c:pt>
                <c:pt idx="8597">
                  <c:v>99.159944151411722</c:v>
                </c:pt>
                <c:pt idx="8598">
                  <c:v>99.159944151411722</c:v>
                </c:pt>
                <c:pt idx="8599">
                  <c:v>99.159944151411722</c:v>
                </c:pt>
                <c:pt idx="8600">
                  <c:v>99.159944151411722</c:v>
                </c:pt>
                <c:pt idx="8601">
                  <c:v>99.159944151411722</c:v>
                </c:pt>
                <c:pt idx="8602">
                  <c:v>99.159944151411722</c:v>
                </c:pt>
                <c:pt idx="8603">
                  <c:v>99.159944151411722</c:v>
                </c:pt>
                <c:pt idx="8604">
                  <c:v>99.159944151411722</c:v>
                </c:pt>
                <c:pt idx="8605">
                  <c:v>99.159944151411722</c:v>
                </c:pt>
                <c:pt idx="8606">
                  <c:v>99.159944151411722</c:v>
                </c:pt>
                <c:pt idx="8607">
                  <c:v>99.159944151411722</c:v>
                </c:pt>
                <c:pt idx="8608">
                  <c:v>99.159944151411722</c:v>
                </c:pt>
                <c:pt idx="8609">
                  <c:v>99.159944151411722</c:v>
                </c:pt>
                <c:pt idx="8610">
                  <c:v>99.159944151411722</c:v>
                </c:pt>
                <c:pt idx="8611">
                  <c:v>99.159944151411722</c:v>
                </c:pt>
                <c:pt idx="8612">
                  <c:v>99.159944151411722</c:v>
                </c:pt>
                <c:pt idx="8613">
                  <c:v>99.159944151411722</c:v>
                </c:pt>
                <c:pt idx="8614">
                  <c:v>99.159944151411722</c:v>
                </c:pt>
                <c:pt idx="8615">
                  <c:v>99.159944151411722</c:v>
                </c:pt>
                <c:pt idx="8616">
                  <c:v>99.159944151411722</c:v>
                </c:pt>
                <c:pt idx="8617">
                  <c:v>99.159944151411722</c:v>
                </c:pt>
                <c:pt idx="8618">
                  <c:v>99.159944151411722</c:v>
                </c:pt>
                <c:pt idx="8619">
                  <c:v>99.159944151411722</c:v>
                </c:pt>
                <c:pt idx="8620">
                  <c:v>99.159944151411722</c:v>
                </c:pt>
                <c:pt idx="8621">
                  <c:v>99.159944151411722</c:v>
                </c:pt>
                <c:pt idx="8622">
                  <c:v>99.159944151411722</c:v>
                </c:pt>
                <c:pt idx="8623">
                  <c:v>99.159944151411722</c:v>
                </c:pt>
                <c:pt idx="8624">
                  <c:v>99.159944151411722</c:v>
                </c:pt>
                <c:pt idx="8625">
                  <c:v>99.159944151411722</c:v>
                </c:pt>
                <c:pt idx="8626">
                  <c:v>99.159944151411722</c:v>
                </c:pt>
                <c:pt idx="8627">
                  <c:v>99.159944151411722</c:v>
                </c:pt>
                <c:pt idx="8628">
                  <c:v>99.159944151411722</c:v>
                </c:pt>
                <c:pt idx="8629">
                  <c:v>99.159944151411722</c:v>
                </c:pt>
                <c:pt idx="8630">
                  <c:v>99.159944151411722</c:v>
                </c:pt>
                <c:pt idx="8631">
                  <c:v>99.159944151411722</c:v>
                </c:pt>
                <c:pt idx="8632">
                  <c:v>99.159944151411722</c:v>
                </c:pt>
                <c:pt idx="8633">
                  <c:v>99.159944151411722</c:v>
                </c:pt>
                <c:pt idx="8634">
                  <c:v>99.159944151411722</c:v>
                </c:pt>
                <c:pt idx="8635">
                  <c:v>99.159944151411722</c:v>
                </c:pt>
                <c:pt idx="8636">
                  <c:v>99.159944151411722</c:v>
                </c:pt>
                <c:pt idx="8637">
                  <c:v>99.159944151411722</c:v>
                </c:pt>
                <c:pt idx="8638">
                  <c:v>99.159944151411722</c:v>
                </c:pt>
                <c:pt idx="8639">
                  <c:v>99.159944151411722</c:v>
                </c:pt>
                <c:pt idx="8640">
                  <c:v>99.159944151411722</c:v>
                </c:pt>
                <c:pt idx="8641">
                  <c:v>99.159944151411722</c:v>
                </c:pt>
                <c:pt idx="8642">
                  <c:v>99.159944151411722</c:v>
                </c:pt>
                <c:pt idx="8643">
                  <c:v>99.159944151411722</c:v>
                </c:pt>
                <c:pt idx="8644">
                  <c:v>99.159944151411722</c:v>
                </c:pt>
                <c:pt idx="8645">
                  <c:v>99.159944151411722</c:v>
                </c:pt>
                <c:pt idx="8646">
                  <c:v>99.159944151411722</c:v>
                </c:pt>
                <c:pt idx="8647">
                  <c:v>99.159944151411722</c:v>
                </c:pt>
                <c:pt idx="8648">
                  <c:v>99.159944151411722</c:v>
                </c:pt>
                <c:pt idx="8649">
                  <c:v>99.159944151411722</c:v>
                </c:pt>
                <c:pt idx="8650">
                  <c:v>99.159944151411722</c:v>
                </c:pt>
                <c:pt idx="8651">
                  <c:v>99.159944151411722</c:v>
                </c:pt>
                <c:pt idx="8652">
                  <c:v>99.159944151411722</c:v>
                </c:pt>
                <c:pt idx="8653">
                  <c:v>99.159944151411722</c:v>
                </c:pt>
                <c:pt idx="8654">
                  <c:v>99.159944151411722</c:v>
                </c:pt>
                <c:pt idx="8655">
                  <c:v>99.159944151411722</c:v>
                </c:pt>
                <c:pt idx="8656">
                  <c:v>99.159944151411722</c:v>
                </c:pt>
                <c:pt idx="8657">
                  <c:v>99.159944151411722</c:v>
                </c:pt>
                <c:pt idx="8658">
                  <c:v>99.159944151411722</c:v>
                </c:pt>
                <c:pt idx="8659">
                  <c:v>99.159944151411722</c:v>
                </c:pt>
                <c:pt idx="8660">
                  <c:v>99.159944151411722</c:v>
                </c:pt>
                <c:pt idx="8661">
                  <c:v>99.159944151411722</c:v>
                </c:pt>
                <c:pt idx="8662">
                  <c:v>99.159944151411722</c:v>
                </c:pt>
                <c:pt idx="8663">
                  <c:v>99.159944151411722</c:v>
                </c:pt>
                <c:pt idx="8664">
                  <c:v>99.159944151411722</c:v>
                </c:pt>
                <c:pt idx="8665">
                  <c:v>99.159944151411722</c:v>
                </c:pt>
                <c:pt idx="8666">
                  <c:v>99.159944151411722</c:v>
                </c:pt>
                <c:pt idx="8667">
                  <c:v>99.159944151411722</c:v>
                </c:pt>
                <c:pt idx="8668">
                  <c:v>99.159944151411722</c:v>
                </c:pt>
                <c:pt idx="8669">
                  <c:v>99.159944151411722</c:v>
                </c:pt>
                <c:pt idx="8670">
                  <c:v>99.159944151411722</c:v>
                </c:pt>
                <c:pt idx="8671">
                  <c:v>99.159944151411722</c:v>
                </c:pt>
                <c:pt idx="8672">
                  <c:v>99.159944151411722</c:v>
                </c:pt>
                <c:pt idx="8673">
                  <c:v>99.159944151411722</c:v>
                </c:pt>
                <c:pt idx="8674">
                  <c:v>99.159944151411722</c:v>
                </c:pt>
                <c:pt idx="8675">
                  <c:v>99.159944151411722</c:v>
                </c:pt>
                <c:pt idx="8676">
                  <c:v>99.159944151411722</c:v>
                </c:pt>
                <c:pt idx="8677">
                  <c:v>99.159944151411722</c:v>
                </c:pt>
                <c:pt idx="8678">
                  <c:v>99.159944151411722</c:v>
                </c:pt>
                <c:pt idx="8679">
                  <c:v>99.159944151411722</c:v>
                </c:pt>
                <c:pt idx="8680">
                  <c:v>99.159944151411722</c:v>
                </c:pt>
                <c:pt idx="8681">
                  <c:v>99.159944151411722</c:v>
                </c:pt>
                <c:pt idx="8682">
                  <c:v>99.159944151411722</c:v>
                </c:pt>
                <c:pt idx="8683">
                  <c:v>99.159944151411722</c:v>
                </c:pt>
                <c:pt idx="8684">
                  <c:v>99.159944151411722</c:v>
                </c:pt>
                <c:pt idx="8685">
                  <c:v>99.159944151411722</c:v>
                </c:pt>
                <c:pt idx="8686">
                  <c:v>99.159944151411722</c:v>
                </c:pt>
                <c:pt idx="8687">
                  <c:v>99.159944151411722</c:v>
                </c:pt>
                <c:pt idx="8688">
                  <c:v>99.159944151411722</c:v>
                </c:pt>
                <c:pt idx="8689">
                  <c:v>99.159944151411722</c:v>
                </c:pt>
                <c:pt idx="8690">
                  <c:v>99.159944151411722</c:v>
                </c:pt>
                <c:pt idx="8691">
                  <c:v>99.159944151411722</c:v>
                </c:pt>
                <c:pt idx="8692">
                  <c:v>99.159944151411722</c:v>
                </c:pt>
                <c:pt idx="8693">
                  <c:v>99.159944151411722</c:v>
                </c:pt>
                <c:pt idx="8694">
                  <c:v>99.159944151411722</c:v>
                </c:pt>
                <c:pt idx="8695">
                  <c:v>99.159944151411722</c:v>
                </c:pt>
                <c:pt idx="8696">
                  <c:v>99.159944151411722</c:v>
                </c:pt>
                <c:pt idx="8697">
                  <c:v>99.159944151411722</c:v>
                </c:pt>
                <c:pt idx="8698">
                  <c:v>99.159944151411722</c:v>
                </c:pt>
                <c:pt idx="8699">
                  <c:v>99.159944151411722</c:v>
                </c:pt>
                <c:pt idx="8700">
                  <c:v>99.159944151411722</c:v>
                </c:pt>
                <c:pt idx="8701">
                  <c:v>99.159944151411722</c:v>
                </c:pt>
                <c:pt idx="8702">
                  <c:v>99.159944151411722</c:v>
                </c:pt>
                <c:pt idx="8703">
                  <c:v>99.159944151411722</c:v>
                </c:pt>
                <c:pt idx="8704">
                  <c:v>99.159944151411722</c:v>
                </c:pt>
                <c:pt idx="8705">
                  <c:v>99.159944151411722</c:v>
                </c:pt>
                <c:pt idx="8706">
                  <c:v>99.159944151411722</c:v>
                </c:pt>
                <c:pt idx="8707">
                  <c:v>99.159944151411722</c:v>
                </c:pt>
                <c:pt idx="8708">
                  <c:v>99.159944151411722</c:v>
                </c:pt>
                <c:pt idx="8709">
                  <c:v>99.159944151411722</c:v>
                </c:pt>
                <c:pt idx="8710">
                  <c:v>99.159944151411722</c:v>
                </c:pt>
                <c:pt idx="8711">
                  <c:v>99.159944151411722</c:v>
                </c:pt>
                <c:pt idx="8712">
                  <c:v>99.159944151411722</c:v>
                </c:pt>
                <c:pt idx="8713">
                  <c:v>99.159944151411722</c:v>
                </c:pt>
                <c:pt idx="8714">
                  <c:v>99.159944151411722</c:v>
                </c:pt>
                <c:pt idx="8715">
                  <c:v>99.159944151411722</c:v>
                </c:pt>
                <c:pt idx="8716">
                  <c:v>99.159944151411722</c:v>
                </c:pt>
                <c:pt idx="8717">
                  <c:v>99.159944151411722</c:v>
                </c:pt>
                <c:pt idx="8718">
                  <c:v>99.159944151411722</c:v>
                </c:pt>
                <c:pt idx="8719">
                  <c:v>99.159944151411722</c:v>
                </c:pt>
                <c:pt idx="8720">
                  <c:v>99.159944151411722</c:v>
                </c:pt>
                <c:pt idx="8721">
                  <c:v>99.159944151411722</c:v>
                </c:pt>
                <c:pt idx="8722">
                  <c:v>99.159944151411722</c:v>
                </c:pt>
                <c:pt idx="8723">
                  <c:v>99.159944151411722</c:v>
                </c:pt>
                <c:pt idx="8724">
                  <c:v>99.159944151411722</c:v>
                </c:pt>
                <c:pt idx="8725">
                  <c:v>99.159944151411722</c:v>
                </c:pt>
                <c:pt idx="8726">
                  <c:v>99.159944151411722</c:v>
                </c:pt>
                <c:pt idx="8727">
                  <c:v>99.159944151411722</c:v>
                </c:pt>
                <c:pt idx="8728">
                  <c:v>99.159944151411722</c:v>
                </c:pt>
                <c:pt idx="8729">
                  <c:v>99.159944151411722</c:v>
                </c:pt>
                <c:pt idx="8730">
                  <c:v>99.159944151411722</c:v>
                </c:pt>
                <c:pt idx="8731">
                  <c:v>99.159944151411722</c:v>
                </c:pt>
                <c:pt idx="8732">
                  <c:v>99.159944151411722</c:v>
                </c:pt>
                <c:pt idx="8733">
                  <c:v>99.159944151411722</c:v>
                </c:pt>
                <c:pt idx="8734">
                  <c:v>99.159944151411722</c:v>
                </c:pt>
                <c:pt idx="8735">
                  <c:v>99.159944151411722</c:v>
                </c:pt>
                <c:pt idx="8736">
                  <c:v>99.159944151411722</c:v>
                </c:pt>
                <c:pt idx="8737">
                  <c:v>99.159944151411722</c:v>
                </c:pt>
                <c:pt idx="8738">
                  <c:v>99.159944151411722</c:v>
                </c:pt>
                <c:pt idx="8739">
                  <c:v>99.159944151411722</c:v>
                </c:pt>
                <c:pt idx="8740">
                  <c:v>99.159944151411722</c:v>
                </c:pt>
                <c:pt idx="8741">
                  <c:v>99.159944151411722</c:v>
                </c:pt>
                <c:pt idx="8742">
                  <c:v>99.159944151411722</c:v>
                </c:pt>
                <c:pt idx="8743">
                  <c:v>99.159944151411722</c:v>
                </c:pt>
                <c:pt idx="8744">
                  <c:v>99.159944151411722</c:v>
                </c:pt>
                <c:pt idx="8745">
                  <c:v>99.159944151411722</c:v>
                </c:pt>
                <c:pt idx="8746">
                  <c:v>99.159944151411722</c:v>
                </c:pt>
                <c:pt idx="8747">
                  <c:v>99.159944151411722</c:v>
                </c:pt>
                <c:pt idx="8748">
                  <c:v>99.159944151411722</c:v>
                </c:pt>
                <c:pt idx="8749">
                  <c:v>99.159944151411722</c:v>
                </c:pt>
                <c:pt idx="8750">
                  <c:v>99.159944151411722</c:v>
                </c:pt>
                <c:pt idx="8751">
                  <c:v>99.159944151411722</c:v>
                </c:pt>
                <c:pt idx="8752">
                  <c:v>99.159944151411722</c:v>
                </c:pt>
                <c:pt idx="8753">
                  <c:v>99.159944151411722</c:v>
                </c:pt>
                <c:pt idx="8754">
                  <c:v>99.159944151411722</c:v>
                </c:pt>
                <c:pt idx="8755">
                  <c:v>99.159944151411722</c:v>
                </c:pt>
                <c:pt idx="8756">
                  <c:v>99.159944151411722</c:v>
                </c:pt>
                <c:pt idx="8757">
                  <c:v>99.159944151411722</c:v>
                </c:pt>
                <c:pt idx="8758">
                  <c:v>99.159944151411722</c:v>
                </c:pt>
                <c:pt idx="8759">
                  <c:v>99.159944151411722</c:v>
                </c:pt>
                <c:pt idx="8760">
                  <c:v>99.159944151411722</c:v>
                </c:pt>
                <c:pt idx="8761">
                  <c:v>99.159944151411722</c:v>
                </c:pt>
                <c:pt idx="8762">
                  <c:v>99.159944151411722</c:v>
                </c:pt>
                <c:pt idx="8763">
                  <c:v>99.159944151411722</c:v>
                </c:pt>
                <c:pt idx="8764">
                  <c:v>99.159944151411722</c:v>
                </c:pt>
                <c:pt idx="8765">
                  <c:v>99.159944151411722</c:v>
                </c:pt>
                <c:pt idx="8766">
                  <c:v>99.159944151411722</c:v>
                </c:pt>
                <c:pt idx="8767">
                  <c:v>99.159944151411722</c:v>
                </c:pt>
                <c:pt idx="8768">
                  <c:v>99.159944151411722</c:v>
                </c:pt>
                <c:pt idx="8769">
                  <c:v>99.159944151411722</c:v>
                </c:pt>
                <c:pt idx="8770">
                  <c:v>99.159944151411722</c:v>
                </c:pt>
                <c:pt idx="8771">
                  <c:v>99.159944151411722</c:v>
                </c:pt>
                <c:pt idx="8772">
                  <c:v>99.159944151411722</c:v>
                </c:pt>
                <c:pt idx="8773">
                  <c:v>99.159944151411722</c:v>
                </c:pt>
                <c:pt idx="8774">
                  <c:v>99.159944151411722</c:v>
                </c:pt>
                <c:pt idx="8775">
                  <c:v>99.159944151411722</c:v>
                </c:pt>
                <c:pt idx="8776">
                  <c:v>99.159944151411722</c:v>
                </c:pt>
                <c:pt idx="8777">
                  <c:v>99.159944151411722</c:v>
                </c:pt>
                <c:pt idx="8778">
                  <c:v>99.159944151411722</c:v>
                </c:pt>
                <c:pt idx="8779">
                  <c:v>99.159944151411722</c:v>
                </c:pt>
                <c:pt idx="8780">
                  <c:v>99.159944151411722</c:v>
                </c:pt>
                <c:pt idx="8781">
                  <c:v>99.159944151411722</c:v>
                </c:pt>
                <c:pt idx="8782">
                  <c:v>99.159944151411722</c:v>
                </c:pt>
                <c:pt idx="8783">
                  <c:v>99.159944151411722</c:v>
                </c:pt>
                <c:pt idx="8784">
                  <c:v>99.159944151411722</c:v>
                </c:pt>
                <c:pt idx="8785">
                  <c:v>99.159944151411722</c:v>
                </c:pt>
                <c:pt idx="8786">
                  <c:v>99.159944151411722</c:v>
                </c:pt>
                <c:pt idx="8787">
                  <c:v>99.159944151411722</c:v>
                </c:pt>
                <c:pt idx="8788">
                  <c:v>99.159944151411722</c:v>
                </c:pt>
                <c:pt idx="8789">
                  <c:v>99.159944151411722</c:v>
                </c:pt>
                <c:pt idx="8790">
                  <c:v>99.159944151411722</c:v>
                </c:pt>
                <c:pt idx="8791">
                  <c:v>99.159944151411722</c:v>
                </c:pt>
                <c:pt idx="8792">
                  <c:v>99.159944151411722</c:v>
                </c:pt>
                <c:pt idx="8793">
                  <c:v>99.159944151411722</c:v>
                </c:pt>
                <c:pt idx="8794">
                  <c:v>99.159944151411722</c:v>
                </c:pt>
                <c:pt idx="8795">
                  <c:v>99.159944151411722</c:v>
                </c:pt>
                <c:pt idx="8796">
                  <c:v>99.159944151411722</c:v>
                </c:pt>
                <c:pt idx="8797">
                  <c:v>99.159944151411722</c:v>
                </c:pt>
                <c:pt idx="8798">
                  <c:v>99.159944151411722</c:v>
                </c:pt>
                <c:pt idx="8799">
                  <c:v>99.159944151411722</c:v>
                </c:pt>
                <c:pt idx="8800">
                  <c:v>99.159944151411722</c:v>
                </c:pt>
                <c:pt idx="8801">
                  <c:v>99.159944151411722</c:v>
                </c:pt>
                <c:pt idx="8802">
                  <c:v>99.159944151411722</c:v>
                </c:pt>
                <c:pt idx="8803">
                  <c:v>99.159944151411722</c:v>
                </c:pt>
                <c:pt idx="8804">
                  <c:v>99.159944151411722</c:v>
                </c:pt>
                <c:pt idx="8805">
                  <c:v>99.159944151411722</c:v>
                </c:pt>
                <c:pt idx="8806">
                  <c:v>99.159944151411722</c:v>
                </c:pt>
                <c:pt idx="8807">
                  <c:v>99.159944151411722</c:v>
                </c:pt>
                <c:pt idx="8808">
                  <c:v>99.159944151411722</c:v>
                </c:pt>
                <c:pt idx="8809">
                  <c:v>99.159944151411722</c:v>
                </c:pt>
                <c:pt idx="8810">
                  <c:v>99.159944151411722</c:v>
                </c:pt>
                <c:pt idx="8811">
                  <c:v>99.159944151411722</c:v>
                </c:pt>
                <c:pt idx="8812">
                  <c:v>99.159944151411722</c:v>
                </c:pt>
                <c:pt idx="8813">
                  <c:v>99.159944151411722</c:v>
                </c:pt>
                <c:pt idx="8814">
                  <c:v>99.159944151411722</c:v>
                </c:pt>
                <c:pt idx="8815">
                  <c:v>99.159944151411722</c:v>
                </c:pt>
                <c:pt idx="8816">
                  <c:v>99.159944151411722</c:v>
                </c:pt>
                <c:pt idx="8817">
                  <c:v>99.159944151411722</c:v>
                </c:pt>
                <c:pt idx="8818">
                  <c:v>99.159944151411722</c:v>
                </c:pt>
                <c:pt idx="8819">
                  <c:v>99.159944151411722</c:v>
                </c:pt>
                <c:pt idx="8820">
                  <c:v>99.159944151411722</c:v>
                </c:pt>
                <c:pt idx="8821">
                  <c:v>99.159944151411722</c:v>
                </c:pt>
                <c:pt idx="8822">
                  <c:v>99.159944151411722</c:v>
                </c:pt>
                <c:pt idx="8823">
                  <c:v>99.159944151411722</c:v>
                </c:pt>
                <c:pt idx="8824">
                  <c:v>99.159944151411722</c:v>
                </c:pt>
                <c:pt idx="8825">
                  <c:v>99.159944151411722</c:v>
                </c:pt>
                <c:pt idx="8826">
                  <c:v>99.159944151411722</c:v>
                </c:pt>
                <c:pt idx="8827">
                  <c:v>99.159944151411722</c:v>
                </c:pt>
                <c:pt idx="8828">
                  <c:v>99.159944151411722</c:v>
                </c:pt>
                <c:pt idx="8829">
                  <c:v>99.159944151411722</c:v>
                </c:pt>
                <c:pt idx="8830">
                  <c:v>99.159944151411722</c:v>
                </c:pt>
                <c:pt idx="8831">
                  <c:v>99.159944151411722</c:v>
                </c:pt>
                <c:pt idx="8832">
                  <c:v>99.159944151411722</c:v>
                </c:pt>
                <c:pt idx="8833">
                  <c:v>99.159944151411722</c:v>
                </c:pt>
                <c:pt idx="8834">
                  <c:v>99.159944151411722</c:v>
                </c:pt>
                <c:pt idx="8835">
                  <c:v>99.159944151411722</c:v>
                </c:pt>
                <c:pt idx="8836">
                  <c:v>99.159944151411722</c:v>
                </c:pt>
                <c:pt idx="8837">
                  <c:v>99.159944151411722</c:v>
                </c:pt>
                <c:pt idx="8838">
                  <c:v>99.159944151411722</c:v>
                </c:pt>
                <c:pt idx="8839">
                  <c:v>99.159944151411722</c:v>
                </c:pt>
                <c:pt idx="8840">
                  <c:v>99.159944151411722</c:v>
                </c:pt>
                <c:pt idx="8841">
                  <c:v>99.159944151411722</c:v>
                </c:pt>
                <c:pt idx="8842">
                  <c:v>99.159944151411722</c:v>
                </c:pt>
                <c:pt idx="8843">
                  <c:v>99.159944151411722</c:v>
                </c:pt>
                <c:pt idx="8844">
                  <c:v>99.159944151411722</c:v>
                </c:pt>
                <c:pt idx="8845">
                  <c:v>99.159944151411722</c:v>
                </c:pt>
                <c:pt idx="8846">
                  <c:v>99.159944151411722</c:v>
                </c:pt>
                <c:pt idx="8847">
                  <c:v>99.159944151411722</c:v>
                </c:pt>
                <c:pt idx="8848">
                  <c:v>99.159944151411722</c:v>
                </c:pt>
                <c:pt idx="8849">
                  <c:v>99.159944151411722</c:v>
                </c:pt>
                <c:pt idx="8850">
                  <c:v>99.159944151411722</c:v>
                </c:pt>
                <c:pt idx="8851">
                  <c:v>99.159944151411722</c:v>
                </c:pt>
                <c:pt idx="8852">
                  <c:v>99.159944151411722</c:v>
                </c:pt>
                <c:pt idx="8853">
                  <c:v>99.159944151411722</c:v>
                </c:pt>
                <c:pt idx="8854">
                  <c:v>99.159944151411722</c:v>
                </c:pt>
                <c:pt idx="8855">
                  <c:v>99.159944151411722</c:v>
                </c:pt>
                <c:pt idx="8856">
                  <c:v>99.159944151411722</c:v>
                </c:pt>
                <c:pt idx="8857">
                  <c:v>99.159944151411722</c:v>
                </c:pt>
                <c:pt idx="8858">
                  <c:v>99.159944151411722</c:v>
                </c:pt>
                <c:pt idx="8859">
                  <c:v>99.159944151411722</c:v>
                </c:pt>
                <c:pt idx="8860">
                  <c:v>99.159944151411722</c:v>
                </c:pt>
                <c:pt idx="8861">
                  <c:v>99.159944151411722</c:v>
                </c:pt>
                <c:pt idx="8862">
                  <c:v>99.159944151411722</c:v>
                </c:pt>
                <c:pt idx="8863">
                  <c:v>99.159944151411722</c:v>
                </c:pt>
                <c:pt idx="8864">
                  <c:v>99.159944151411722</c:v>
                </c:pt>
                <c:pt idx="8865">
                  <c:v>99.159944151411722</c:v>
                </c:pt>
                <c:pt idx="8866">
                  <c:v>99.159944151411722</c:v>
                </c:pt>
                <c:pt idx="8867">
                  <c:v>99.159944151411722</c:v>
                </c:pt>
                <c:pt idx="8868">
                  <c:v>99.159944151411722</c:v>
                </c:pt>
                <c:pt idx="8869">
                  <c:v>99.159944151411722</c:v>
                </c:pt>
                <c:pt idx="8870">
                  <c:v>99.159944151411722</c:v>
                </c:pt>
                <c:pt idx="8871">
                  <c:v>99.159944151411722</c:v>
                </c:pt>
                <c:pt idx="8872">
                  <c:v>99.159944151411722</c:v>
                </c:pt>
                <c:pt idx="8873">
                  <c:v>99.159944151411722</c:v>
                </c:pt>
                <c:pt idx="8874">
                  <c:v>99.159944151411722</c:v>
                </c:pt>
                <c:pt idx="8875">
                  <c:v>99.159944151411722</c:v>
                </c:pt>
                <c:pt idx="8876">
                  <c:v>99.159944151411722</c:v>
                </c:pt>
                <c:pt idx="8877">
                  <c:v>99.159944151411722</c:v>
                </c:pt>
                <c:pt idx="8878">
                  <c:v>99.159944151411722</c:v>
                </c:pt>
                <c:pt idx="8879">
                  <c:v>99.159944151411722</c:v>
                </c:pt>
                <c:pt idx="8880">
                  <c:v>99.159944151411722</c:v>
                </c:pt>
                <c:pt idx="8881">
                  <c:v>99.159944151411722</c:v>
                </c:pt>
                <c:pt idx="8882">
                  <c:v>99.159944151411722</c:v>
                </c:pt>
                <c:pt idx="8883">
                  <c:v>99.159944151411722</c:v>
                </c:pt>
                <c:pt idx="8884">
                  <c:v>99.159944151411722</c:v>
                </c:pt>
                <c:pt idx="8885">
                  <c:v>99.159944151411722</c:v>
                </c:pt>
                <c:pt idx="8886">
                  <c:v>99.159944151411722</c:v>
                </c:pt>
                <c:pt idx="8887">
                  <c:v>99.159944151411722</c:v>
                </c:pt>
                <c:pt idx="8888">
                  <c:v>99.159944151411722</c:v>
                </c:pt>
                <c:pt idx="8889">
                  <c:v>99.159944151411722</c:v>
                </c:pt>
                <c:pt idx="8890">
                  <c:v>99.159944151411722</c:v>
                </c:pt>
                <c:pt idx="8891">
                  <c:v>99.159944151411722</c:v>
                </c:pt>
                <c:pt idx="8892">
                  <c:v>99.159944151411722</c:v>
                </c:pt>
                <c:pt idx="8893">
                  <c:v>99.159944151411722</c:v>
                </c:pt>
                <c:pt idx="8894">
                  <c:v>99.159944151411722</c:v>
                </c:pt>
                <c:pt idx="8895">
                  <c:v>99.159944151411722</c:v>
                </c:pt>
                <c:pt idx="8896">
                  <c:v>99.159944151411722</c:v>
                </c:pt>
                <c:pt idx="8897">
                  <c:v>99.159944151411722</c:v>
                </c:pt>
                <c:pt idx="8898">
                  <c:v>99.159944151411722</c:v>
                </c:pt>
                <c:pt idx="8899">
                  <c:v>99.159944151411722</c:v>
                </c:pt>
                <c:pt idx="8900">
                  <c:v>99.159944151411722</c:v>
                </c:pt>
                <c:pt idx="8901">
                  <c:v>99.159944151411722</c:v>
                </c:pt>
                <c:pt idx="8902">
                  <c:v>99.159944151411722</c:v>
                </c:pt>
                <c:pt idx="8903">
                  <c:v>99.159944151411722</c:v>
                </c:pt>
                <c:pt idx="8904">
                  <c:v>99.159944151411722</c:v>
                </c:pt>
                <c:pt idx="8905">
                  <c:v>99.159944151411722</c:v>
                </c:pt>
                <c:pt idx="8906">
                  <c:v>99.159944151411722</c:v>
                </c:pt>
                <c:pt idx="8907">
                  <c:v>99.159944151411722</c:v>
                </c:pt>
                <c:pt idx="8908">
                  <c:v>99.159944151411722</c:v>
                </c:pt>
                <c:pt idx="8909">
                  <c:v>99.159944151411722</c:v>
                </c:pt>
                <c:pt idx="8910">
                  <c:v>99.159944151411722</c:v>
                </c:pt>
                <c:pt idx="8911">
                  <c:v>99.159944151411722</c:v>
                </c:pt>
                <c:pt idx="8912">
                  <c:v>99.159944151411722</c:v>
                </c:pt>
                <c:pt idx="8913">
                  <c:v>99.159944151411722</c:v>
                </c:pt>
                <c:pt idx="8914">
                  <c:v>99.159944151411722</c:v>
                </c:pt>
                <c:pt idx="8915">
                  <c:v>99.159944151411722</c:v>
                </c:pt>
                <c:pt idx="8916">
                  <c:v>99.159944151411722</c:v>
                </c:pt>
                <c:pt idx="8917">
                  <c:v>99.159944151411722</c:v>
                </c:pt>
                <c:pt idx="8918">
                  <c:v>99.159944151411722</c:v>
                </c:pt>
                <c:pt idx="8919">
                  <c:v>99.159944151411722</c:v>
                </c:pt>
                <c:pt idx="8920">
                  <c:v>99.159944151411722</c:v>
                </c:pt>
                <c:pt idx="8921">
                  <c:v>99.159944151411722</c:v>
                </c:pt>
                <c:pt idx="8922">
                  <c:v>99.159944151411722</c:v>
                </c:pt>
                <c:pt idx="8923">
                  <c:v>99.159944151411722</c:v>
                </c:pt>
                <c:pt idx="8924">
                  <c:v>99.159944151411722</c:v>
                </c:pt>
                <c:pt idx="8925">
                  <c:v>99.159944151411722</c:v>
                </c:pt>
                <c:pt idx="8926">
                  <c:v>99.159944151411722</c:v>
                </c:pt>
                <c:pt idx="8927">
                  <c:v>99.159944151411722</c:v>
                </c:pt>
                <c:pt idx="8928">
                  <c:v>99.159944151411722</c:v>
                </c:pt>
                <c:pt idx="8929">
                  <c:v>99.159944151411722</c:v>
                </c:pt>
                <c:pt idx="8930">
                  <c:v>99.159944151411722</c:v>
                </c:pt>
                <c:pt idx="8931">
                  <c:v>99.159944151411722</c:v>
                </c:pt>
                <c:pt idx="8932">
                  <c:v>99.159944151411722</c:v>
                </c:pt>
                <c:pt idx="8933">
                  <c:v>99.159944151411722</c:v>
                </c:pt>
                <c:pt idx="8934">
                  <c:v>99.159944151411722</c:v>
                </c:pt>
                <c:pt idx="8935">
                  <c:v>99.159944151411722</c:v>
                </c:pt>
                <c:pt idx="8936">
                  <c:v>99.159944151411722</c:v>
                </c:pt>
                <c:pt idx="8937">
                  <c:v>99.159944151411722</c:v>
                </c:pt>
                <c:pt idx="8938">
                  <c:v>99.159944151411722</c:v>
                </c:pt>
                <c:pt idx="8939">
                  <c:v>99.159944151411722</c:v>
                </c:pt>
                <c:pt idx="8940">
                  <c:v>99.159944151411722</c:v>
                </c:pt>
                <c:pt idx="8941">
                  <c:v>99.159944151411722</c:v>
                </c:pt>
                <c:pt idx="8942">
                  <c:v>99.159944151411722</c:v>
                </c:pt>
                <c:pt idx="8943">
                  <c:v>99.159944151411722</c:v>
                </c:pt>
                <c:pt idx="8944">
                  <c:v>99.159944151411722</c:v>
                </c:pt>
                <c:pt idx="8945">
                  <c:v>99.159944151411722</c:v>
                </c:pt>
                <c:pt idx="8946">
                  <c:v>99.159944151411722</c:v>
                </c:pt>
                <c:pt idx="8947">
                  <c:v>99.159944151411722</c:v>
                </c:pt>
                <c:pt idx="8948">
                  <c:v>99.159944151411722</c:v>
                </c:pt>
                <c:pt idx="8949">
                  <c:v>99.159944151411722</c:v>
                </c:pt>
                <c:pt idx="8950">
                  <c:v>99.159944151411722</c:v>
                </c:pt>
                <c:pt idx="8951">
                  <c:v>99.159944151411722</c:v>
                </c:pt>
                <c:pt idx="8952">
                  <c:v>99.159944151411722</c:v>
                </c:pt>
                <c:pt idx="8953">
                  <c:v>99.159944151411722</c:v>
                </c:pt>
                <c:pt idx="8954">
                  <c:v>99.159944151411722</c:v>
                </c:pt>
                <c:pt idx="8955">
                  <c:v>99.159944151411722</c:v>
                </c:pt>
                <c:pt idx="8956">
                  <c:v>99.159944151411722</c:v>
                </c:pt>
                <c:pt idx="8957">
                  <c:v>99.159944151411722</c:v>
                </c:pt>
                <c:pt idx="8958">
                  <c:v>99.159944151411722</c:v>
                </c:pt>
                <c:pt idx="8959">
                  <c:v>99.159944151411722</c:v>
                </c:pt>
                <c:pt idx="8960">
                  <c:v>99.159944151411722</c:v>
                </c:pt>
                <c:pt idx="8961">
                  <c:v>99.159944151411722</c:v>
                </c:pt>
                <c:pt idx="8962">
                  <c:v>99.159944151411722</c:v>
                </c:pt>
                <c:pt idx="8963">
                  <c:v>99.159944151411722</c:v>
                </c:pt>
                <c:pt idx="8964">
                  <c:v>99.159944151411722</c:v>
                </c:pt>
                <c:pt idx="8965">
                  <c:v>99.159944151411722</c:v>
                </c:pt>
                <c:pt idx="8966">
                  <c:v>99.159944151411722</c:v>
                </c:pt>
                <c:pt idx="8967">
                  <c:v>99.159944151411722</c:v>
                </c:pt>
                <c:pt idx="8968">
                  <c:v>99.159944151411722</c:v>
                </c:pt>
                <c:pt idx="8969">
                  <c:v>99.159944151411722</c:v>
                </c:pt>
                <c:pt idx="8970">
                  <c:v>99.159944151411722</c:v>
                </c:pt>
                <c:pt idx="8971">
                  <c:v>99.159944151411722</c:v>
                </c:pt>
                <c:pt idx="8972">
                  <c:v>99.159944151411722</c:v>
                </c:pt>
                <c:pt idx="8973">
                  <c:v>99.159944151411722</c:v>
                </c:pt>
                <c:pt idx="8974">
                  <c:v>99.159944151411722</c:v>
                </c:pt>
                <c:pt idx="8975">
                  <c:v>99.159944151411722</c:v>
                </c:pt>
                <c:pt idx="8976">
                  <c:v>99.159944151411722</c:v>
                </c:pt>
                <c:pt idx="8977">
                  <c:v>99.159944151411722</c:v>
                </c:pt>
                <c:pt idx="8978">
                  <c:v>99.159944151411722</c:v>
                </c:pt>
                <c:pt idx="8979">
                  <c:v>99.159944151411722</c:v>
                </c:pt>
                <c:pt idx="8980">
                  <c:v>99.159944151411722</c:v>
                </c:pt>
                <c:pt idx="8981">
                  <c:v>99.159944151411722</c:v>
                </c:pt>
                <c:pt idx="8982">
                  <c:v>99.159944151411722</c:v>
                </c:pt>
                <c:pt idx="8983">
                  <c:v>99.159944151411722</c:v>
                </c:pt>
                <c:pt idx="8984">
                  <c:v>99.159944151411722</c:v>
                </c:pt>
                <c:pt idx="8985">
                  <c:v>99.159944151411722</c:v>
                </c:pt>
                <c:pt idx="8986">
                  <c:v>99.159944151411722</c:v>
                </c:pt>
                <c:pt idx="8987">
                  <c:v>99.159944151411722</c:v>
                </c:pt>
                <c:pt idx="8988">
                  <c:v>99.159944151411722</c:v>
                </c:pt>
                <c:pt idx="8989">
                  <c:v>99.159944151411722</c:v>
                </c:pt>
                <c:pt idx="8990">
                  <c:v>99.159944151411722</c:v>
                </c:pt>
                <c:pt idx="8991">
                  <c:v>99.159944151411722</c:v>
                </c:pt>
                <c:pt idx="8992">
                  <c:v>99.159944151411722</c:v>
                </c:pt>
                <c:pt idx="8993">
                  <c:v>99.159944151411722</c:v>
                </c:pt>
                <c:pt idx="8994">
                  <c:v>99.159944151411722</c:v>
                </c:pt>
                <c:pt idx="8995">
                  <c:v>99.159944151411722</c:v>
                </c:pt>
                <c:pt idx="8996">
                  <c:v>99.159944151411722</c:v>
                </c:pt>
                <c:pt idx="8997">
                  <c:v>99.159944151411722</c:v>
                </c:pt>
                <c:pt idx="8998">
                  <c:v>99.159944151411722</c:v>
                </c:pt>
                <c:pt idx="8999">
                  <c:v>99.159944151411722</c:v>
                </c:pt>
                <c:pt idx="9000">
                  <c:v>99.159944151411722</c:v>
                </c:pt>
                <c:pt idx="9001">
                  <c:v>99.159944151411722</c:v>
                </c:pt>
                <c:pt idx="9002">
                  <c:v>99.159944151411722</c:v>
                </c:pt>
                <c:pt idx="9003">
                  <c:v>99.159944151411722</c:v>
                </c:pt>
                <c:pt idx="9004">
                  <c:v>99.159944151411722</c:v>
                </c:pt>
                <c:pt idx="9005">
                  <c:v>99.159944151411722</c:v>
                </c:pt>
                <c:pt idx="9006">
                  <c:v>99.159944151411722</c:v>
                </c:pt>
                <c:pt idx="9007">
                  <c:v>99.159944151411722</c:v>
                </c:pt>
                <c:pt idx="9008">
                  <c:v>99.159944151411722</c:v>
                </c:pt>
                <c:pt idx="9009">
                  <c:v>99.159944151411722</c:v>
                </c:pt>
                <c:pt idx="9010">
                  <c:v>99.159944151411722</c:v>
                </c:pt>
                <c:pt idx="9011">
                  <c:v>99.159944151411722</c:v>
                </c:pt>
                <c:pt idx="9012">
                  <c:v>99.159944151411722</c:v>
                </c:pt>
                <c:pt idx="9013">
                  <c:v>99.159944151411722</c:v>
                </c:pt>
                <c:pt idx="9014">
                  <c:v>99.159944151411722</c:v>
                </c:pt>
                <c:pt idx="9015">
                  <c:v>99.159944151411722</c:v>
                </c:pt>
                <c:pt idx="9016">
                  <c:v>99.159944151411722</c:v>
                </c:pt>
                <c:pt idx="9017">
                  <c:v>99.159944151411722</c:v>
                </c:pt>
                <c:pt idx="9018">
                  <c:v>99.159944151411722</c:v>
                </c:pt>
                <c:pt idx="9019">
                  <c:v>99.159944151411722</c:v>
                </c:pt>
                <c:pt idx="9020">
                  <c:v>99.159944151411722</c:v>
                </c:pt>
                <c:pt idx="9021">
                  <c:v>99.159944151411722</c:v>
                </c:pt>
                <c:pt idx="9022">
                  <c:v>99.159944151411722</c:v>
                </c:pt>
                <c:pt idx="9023">
                  <c:v>99.159944151411722</c:v>
                </c:pt>
                <c:pt idx="9024">
                  <c:v>99.159944151411722</c:v>
                </c:pt>
                <c:pt idx="9025">
                  <c:v>99.159944151411722</c:v>
                </c:pt>
                <c:pt idx="9026">
                  <c:v>99.159944151411722</c:v>
                </c:pt>
                <c:pt idx="9027">
                  <c:v>99.159944151411722</c:v>
                </c:pt>
                <c:pt idx="9028">
                  <c:v>99.159944151411722</c:v>
                </c:pt>
                <c:pt idx="9029">
                  <c:v>99.159944151411722</c:v>
                </c:pt>
                <c:pt idx="9030">
                  <c:v>99.159944151411722</c:v>
                </c:pt>
                <c:pt idx="9031">
                  <c:v>99.159944151411722</c:v>
                </c:pt>
                <c:pt idx="9032">
                  <c:v>99.159944151411722</c:v>
                </c:pt>
                <c:pt idx="9033">
                  <c:v>99.159944151411722</c:v>
                </c:pt>
                <c:pt idx="9034">
                  <c:v>99.159944151411722</c:v>
                </c:pt>
                <c:pt idx="9035">
                  <c:v>99.159944151411722</c:v>
                </c:pt>
                <c:pt idx="9036">
                  <c:v>99.159944151411722</c:v>
                </c:pt>
                <c:pt idx="9037">
                  <c:v>99.159944151411722</c:v>
                </c:pt>
                <c:pt idx="9038">
                  <c:v>99.159944151411722</c:v>
                </c:pt>
                <c:pt idx="9039">
                  <c:v>99.159944151411722</c:v>
                </c:pt>
                <c:pt idx="9040">
                  <c:v>99.159944151411722</c:v>
                </c:pt>
                <c:pt idx="9041">
                  <c:v>99.159944151411722</c:v>
                </c:pt>
                <c:pt idx="9042">
                  <c:v>99.159944151411722</c:v>
                </c:pt>
                <c:pt idx="9043">
                  <c:v>99.159944151411722</c:v>
                </c:pt>
                <c:pt idx="9044">
                  <c:v>99.159944151411722</c:v>
                </c:pt>
                <c:pt idx="9045">
                  <c:v>99.159944151411722</c:v>
                </c:pt>
                <c:pt idx="9046">
                  <c:v>99.159944151411722</c:v>
                </c:pt>
                <c:pt idx="9047">
                  <c:v>99.159944151411722</c:v>
                </c:pt>
                <c:pt idx="9048">
                  <c:v>99.159944151411722</c:v>
                </c:pt>
                <c:pt idx="9049">
                  <c:v>99.159944151411722</c:v>
                </c:pt>
                <c:pt idx="9050">
                  <c:v>99.159944151411722</c:v>
                </c:pt>
                <c:pt idx="9051">
                  <c:v>99.159944151411722</c:v>
                </c:pt>
                <c:pt idx="9052">
                  <c:v>99.159944151411722</c:v>
                </c:pt>
                <c:pt idx="9053">
                  <c:v>99.159944151411722</c:v>
                </c:pt>
                <c:pt idx="9054">
                  <c:v>99.159944151411722</c:v>
                </c:pt>
                <c:pt idx="9055">
                  <c:v>99.159944151411722</c:v>
                </c:pt>
                <c:pt idx="9056">
                  <c:v>99.159944151411722</c:v>
                </c:pt>
                <c:pt idx="9057">
                  <c:v>99.159944151411722</c:v>
                </c:pt>
                <c:pt idx="9058">
                  <c:v>99.159944151411722</c:v>
                </c:pt>
                <c:pt idx="9059">
                  <c:v>99.159944151411722</c:v>
                </c:pt>
                <c:pt idx="9060">
                  <c:v>99.159944151411722</c:v>
                </c:pt>
                <c:pt idx="9061">
                  <c:v>99.159944151411722</c:v>
                </c:pt>
                <c:pt idx="9062">
                  <c:v>99.159944151411722</c:v>
                </c:pt>
                <c:pt idx="9063">
                  <c:v>99.159944151411722</c:v>
                </c:pt>
                <c:pt idx="9064">
                  <c:v>99.159944151411722</c:v>
                </c:pt>
                <c:pt idx="9065">
                  <c:v>99.159944151411722</c:v>
                </c:pt>
                <c:pt idx="9066">
                  <c:v>99.159944151411722</c:v>
                </c:pt>
                <c:pt idx="9067">
                  <c:v>99.159944151411722</c:v>
                </c:pt>
                <c:pt idx="9068">
                  <c:v>99.159944151411722</c:v>
                </c:pt>
                <c:pt idx="9069">
                  <c:v>99.159944151411722</c:v>
                </c:pt>
                <c:pt idx="9070">
                  <c:v>99.159944151411722</c:v>
                </c:pt>
                <c:pt idx="9071">
                  <c:v>99.159944151411722</c:v>
                </c:pt>
                <c:pt idx="9072">
                  <c:v>99.159944151411722</c:v>
                </c:pt>
                <c:pt idx="9073">
                  <c:v>99.159944151411722</c:v>
                </c:pt>
                <c:pt idx="9074">
                  <c:v>99.159944151411722</c:v>
                </c:pt>
                <c:pt idx="9075">
                  <c:v>99.159944151411722</c:v>
                </c:pt>
                <c:pt idx="9076">
                  <c:v>99.159944151411722</c:v>
                </c:pt>
                <c:pt idx="9077">
                  <c:v>99.159944151411722</c:v>
                </c:pt>
                <c:pt idx="9078">
                  <c:v>99.159944151411722</c:v>
                </c:pt>
                <c:pt idx="9079">
                  <c:v>99.159944151411722</c:v>
                </c:pt>
                <c:pt idx="9080">
                  <c:v>99.159944151411722</c:v>
                </c:pt>
                <c:pt idx="9081">
                  <c:v>99.159944151411722</c:v>
                </c:pt>
                <c:pt idx="9082">
                  <c:v>99.159944151411722</c:v>
                </c:pt>
                <c:pt idx="9083">
                  <c:v>99.159944151411722</c:v>
                </c:pt>
                <c:pt idx="9084">
                  <c:v>99.159944151411722</c:v>
                </c:pt>
                <c:pt idx="9085">
                  <c:v>99.159944151411722</c:v>
                </c:pt>
                <c:pt idx="9086">
                  <c:v>99.159944151411722</c:v>
                </c:pt>
                <c:pt idx="9087">
                  <c:v>99.159944151411722</c:v>
                </c:pt>
                <c:pt idx="9088">
                  <c:v>99.159944151411722</c:v>
                </c:pt>
                <c:pt idx="9089">
                  <c:v>99.159944151411722</c:v>
                </c:pt>
                <c:pt idx="9090">
                  <c:v>99.159944151411722</c:v>
                </c:pt>
                <c:pt idx="9091">
                  <c:v>99.159944151411722</c:v>
                </c:pt>
                <c:pt idx="9092">
                  <c:v>99.159944151411722</c:v>
                </c:pt>
                <c:pt idx="9093">
                  <c:v>99.159944151411722</c:v>
                </c:pt>
                <c:pt idx="9094">
                  <c:v>99.159944151411722</c:v>
                </c:pt>
                <c:pt idx="9095">
                  <c:v>99.159944151411722</c:v>
                </c:pt>
                <c:pt idx="9096">
                  <c:v>99.159944151411722</c:v>
                </c:pt>
                <c:pt idx="9097">
                  <c:v>99.159944151411722</c:v>
                </c:pt>
                <c:pt idx="9098">
                  <c:v>99.159944151411722</c:v>
                </c:pt>
                <c:pt idx="9099">
                  <c:v>99.159944151411722</c:v>
                </c:pt>
                <c:pt idx="9100">
                  <c:v>99.159944151411722</c:v>
                </c:pt>
                <c:pt idx="9101">
                  <c:v>99.159944151411722</c:v>
                </c:pt>
                <c:pt idx="9102">
                  <c:v>99.159944151411722</c:v>
                </c:pt>
                <c:pt idx="9103">
                  <c:v>99.159944151411722</c:v>
                </c:pt>
                <c:pt idx="9104">
                  <c:v>99.159944151411722</c:v>
                </c:pt>
                <c:pt idx="9105">
                  <c:v>99.159944151411722</c:v>
                </c:pt>
                <c:pt idx="9106">
                  <c:v>99.159944151411722</c:v>
                </c:pt>
                <c:pt idx="9107">
                  <c:v>99.159944151411722</c:v>
                </c:pt>
                <c:pt idx="9108">
                  <c:v>99.159944151411722</c:v>
                </c:pt>
                <c:pt idx="9109">
                  <c:v>99.159944151411722</c:v>
                </c:pt>
                <c:pt idx="9110">
                  <c:v>99.159944151411722</c:v>
                </c:pt>
                <c:pt idx="9111">
                  <c:v>99.159944151411722</c:v>
                </c:pt>
                <c:pt idx="9112">
                  <c:v>99.159944151411722</c:v>
                </c:pt>
                <c:pt idx="9113">
                  <c:v>99.159944151411722</c:v>
                </c:pt>
                <c:pt idx="9114">
                  <c:v>99.159944151411722</c:v>
                </c:pt>
                <c:pt idx="9115">
                  <c:v>99.159944151411722</c:v>
                </c:pt>
                <c:pt idx="9116">
                  <c:v>99.159944151411722</c:v>
                </c:pt>
                <c:pt idx="9117">
                  <c:v>99.159944151411722</c:v>
                </c:pt>
                <c:pt idx="9118">
                  <c:v>99.159944151411722</c:v>
                </c:pt>
                <c:pt idx="9119">
                  <c:v>99.159944151411722</c:v>
                </c:pt>
                <c:pt idx="9120">
                  <c:v>99.159944151411722</c:v>
                </c:pt>
                <c:pt idx="9121">
                  <c:v>99.159944151411722</c:v>
                </c:pt>
                <c:pt idx="9122">
                  <c:v>99.159944151411722</c:v>
                </c:pt>
                <c:pt idx="9123">
                  <c:v>99.159944151411722</c:v>
                </c:pt>
                <c:pt idx="9124">
                  <c:v>99.159944151411722</c:v>
                </c:pt>
                <c:pt idx="9125">
                  <c:v>99.159944151411722</c:v>
                </c:pt>
                <c:pt idx="9126">
                  <c:v>99.159944151411722</c:v>
                </c:pt>
                <c:pt idx="9127">
                  <c:v>99.159944151411722</c:v>
                </c:pt>
                <c:pt idx="9128">
                  <c:v>99.159944151411722</c:v>
                </c:pt>
                <c:pt idx="9129">
                  <c:v>99.159944151411722</c:v>
                </c:pt>
                <c:pt idx="9130">
                  <c:v>99.159944151411722</c:v>
                </c:pt>
                <c:pt idx="9131">
                  <c:v>99.159944151411722</c:v>
                </c:pt>
                <c:pt idx="9132">
                  <c:v>99.159944151411722</c:v>
                </c:pt>
                <c:pt idx="9133">
                  <c:v>99.159944151411722</c:v>
                </c:pt>
                <c:pt idx="9134">
                  <c:v>99.159944151411722</c:v>
                </c:pt>
                <c:pt idx="9135">
                  <c:v>99.159944151411722</c:v>
                </c:pt>
                <c:pt idx="9136">
                  <c:v>99.159944151411722</c:v>
                </c:pt>
                <c:pt idx="9137">
                  <c:v>99.159944151411722</c:v>
                </c:pt>
                <c:pt idx="9138">
                  <c:v>99.159944151411722</c:v>
                </c:pt>
                <c:pt idx="9139">
                  <c:v>99.159944151411722</c:v>
                </c:pt>
                <c:pt idx="9140">
                  <c:v>99.159944151411722</c:v>
                </c:pt>
                <c:pt idx="9141">
                  <c:v>99.159944151411722</c:v>
                </c:pt>
                <c:pt idx="9142">
                  <c:v>99.159944151411722</c:v>
                </c:pt>
                <c:pt idx="9143">
                  <c:v>99.159944151411722</c:v>
                </c:pt>
                <c:pt idx="9144">
                  <c:v>99.159944151411722</c:v>
                </c:pt>
                <c:pt idx="9145">
                  <c:v>99.159944151411722</c:v>
                </c:pt>
                <c:pt idx="9146">
                  <c:v>99.159944151411722</c:v>
                </c:pt>
                <c:pt idx="9147">
                  <c:v>99.159944151411722</c:v>
                </c:pt>
                <c:pt idx="9148">
                  <c:v>99.159944151411722</c:v>
                </c:pt>
                <c:pt idx="9149">
                  <c:v>99.159944151411722</c:v>
                </c:pt>
                <c:pt idx="9150">
                  <c:v>99.159944151411722</c:v>
                </c:pt>
                <c:pt idx="9151">
                  <c:v>99.159944151411722</c:v>
                </c:pt>
                <c:pt idx="9152">
                  <c:v>99.159944151411722</c:v>
                </c:pt>
                <c:pt idx="9153">
                  <c:v>99.159944151411722</c:v>
                </c:pt>
                <c:pt idx="9154">
                  <c:v>99.159944151411722</c:v>
                </c:pt>
                <c:pt idx="9155">
                  <c:v>99.159944151411722</c:v>
                </c:pt>
                <c:pt idx="9156">
                  <c:v>99.159944151411722</c:v>
                </c:pt>
                <c:pt idx="9157">
                  <c:v>99.159944151411722</c:v>
                </c:pt>
                <c:pt idx="9158">
                  <c:v>99.159944151411722</c:v>
                </c:pt>
                <c:pt idx="9159">
                  <c:v>99.159944151411722</c:v>
                </c:pt>
                <c:pt idx="9160">
                  <c:v>99.159944151411722</c:v>
                </c:pt>
                <c:pt idx="9161">
                  <c:v>99.159944151411722</c:v>
                </c:pt>
                <c:pt idx="9162">
                  <c:v>99.159944151411722</c:v>
                </c:pt>
                <c:pt idx="9163">
                  <c:v>99.159944151411722</c:v>
                </c:pt>
                <c:pt idx="9164">
                  <c:v>99.159944151411722</c:v>
                </c:pt>
                <c:pt idx="9165">
                  <c:v>99.159944151411722</c:v>
                </c:pt>
                <c:pt idx="9166">
                  <c:v>99.159944151411722</c:v>
                </c:pt>
                <c:pt idx="9167">
                  <c:v>99.159944151411722</c:v>
                </c:pt>
                <c:pt idx="9168">
                  <c:v>99.159944151411722</c:v>
                </c:pt>
                <c:pt idx="9169">
                  <c:v>99.159944151411722</c:v>
                </c:pt>
                <c:pt idx="9170">
                  <c:v>99.159944151411722</c:v>
                </c:pt>
                <c:pt idx="9171">
                  <c:v>99.159944151411722</c:v>
                </c:pt>
                <c:pt idx="9172">
                  <c:v>99.159944151411722</c:v>
                </c:pt>
                <c:pt idx="9173">
                  <c:v>99.159944151411722</c:v>
                </c:pt>
                <c:pt idx="9174">
                  <c:v>99.159944151411722</c:v>
                </c:pt>
                <c:pt idx="9175">
                  <c:v>99.159944151411722</c:v>
                </c:pt>
                <c:pt idx="9176">
                  <c:v>99.159944151411722</c:v>
                </c:pt>
                <c:pt idx="9177">
                  <c:v>99.159944151411722</c:v>
                </c:pt>
                <c:pt idx="9178">
                  <c:v>99.159944151411722</c:v>
                </c:pt>
                <c:pt idx="9179">
                  <c:v>99.159944151411722</c:v>
                </c:pt>
                <c:pt idx="9180">
                  <c:v>99.159944151411722</c:v>
                </c:pt>
                <c:pt idx="9181">
                  <c:v>99.159944151411722</c:v>
                </c:pt>
                <c:pt idx="9182">
                  <c:v>99.159944151411722</c:v>
                </c:pt>
                <c:pt idx="9183">
                  <c:v>99.159944151411722</c:v>
                </c:pt>
                <c:pt idx="9184">
                  <c:v>99.159944151411722</c:v>
                </c:pt>
                <c:pt idx="9185">
                  <c:v>99.159944151411722</c:v>
                </c:pt>
                <c:pt idx="9186">
                  <c:v>99.159944151411722</c:v>
                </c:pt>
                <c:pt idx="9187">
                  <c:v>99.159944151411722</c:v>
                </c:pt>
                <c:pt idx="9188">
                  <c:v>99.159944151411722</c:v>
                </c:pt>
                <c:pt idx="9189">
                  <c:v>99.159944151411722</c:v>
                </c:pt>
                <c:pt idx="9190">
                  <c:v>99.159944151411722</c:v>
                </c:pt>
                <c:pt idx="9191">
                  <c:v>99.159944151411722</c:v>
                </c:pt>
                <c:pt idx="9192">
                  <c:v>99.159944151411722</c:v>
                </c:pt>
                <c:pt idx="9193">
                  <c:v>99.159944151411722</c:v>
                </c:pt>
                <c:pt idx="9194">
                  <c:v>99.159944151411722</c:v>
                </c:pt>
                <c:pt idx="9195">
                  <c:v>99.159944151411722</c:v>
                </c:pt>
                <c:pt idx="9196">
                  <c:v>99.159944151411722</c:v>
                </c:pt>
                <c:pt idx="9197">
                  <c:v>99.159944151411722</c:v>
                </c:pt>
                <c:pt idx="9198">
                  <c:v>99.159944151411722</c:v>
                </c:pt>
                <c:pt idx="9199">
                  <c:v>99.159944151411722</c:v>
                </c:pt>
                <c:pt idx="9200">
                  <c:v>99.159944151411722</c:v>
                </c:pt>
                <c:pt idx="9201">
                  <c:v>99.159944151411722</c:v>
                </c:pt>
                <c:pt idx="9202">
                  <c:v>99.159944151411722</c:v>
                </c:pt>
                <c:pt idx="9203">
                  <c:v>99.159944151411722</c:v>
                </c:pt>
                <c:pt idx="9204">
                  <c:v>99.159944151411722</c:v>
                </c:pt>
                <c:pt idx="9205">
                  <c:v>99.159944151411722</c:v>
                </c:pt>
                <c:pt idx="9206">
                  <c:v>99.159944151411722</c:v>
                </c:pt>
                <c:pt idx="9207">
                  <c:v>99.159944151411722</c:v>
                </c:pt>
                <c:pt idx="9208">
                  <c:v>99.159944151411722</c:v>
                </c:pt>
                <c:pt idx="9209">
                  <c:v>99.159944151411722</c:v>
                </c:pt>
                <c:pt idx="9210">
                  <c:v>99.159944151411722</c:v>
                </c:pt>
                <c:pt idx="9211">
                  <c:v>99.159944151411722</c:v>
                </c:pt>
                <c:pt idx="9212">
                  <c:v>99.159944151411722</c:v>
                </c:pt>
                <c:pt idx="9213">
                  <c:v>99.159944151411722</c:v>
                </c:pt>
                <c:pt idx="9214">
                  <c:v>99.159944151411722</c:v>
                </c:pt>
                <c:pt idx="9215">
                  <c:v>99.159944151411722</c:v>
                </c:pt>
                <c:pt idx="9216">
                  <c:v>99.159944151411722</c:v>
                </c:pt>
                <c:pt idx="9217">
                  <c:v>99.159944151411722</c:v>
                </c:pt>
                <c:pt idx="9218">
                  <c:v>99.159944151411722</c:v>
                </c:pt>
                <c:pt idx="9219">
                  <c:v>99.159944151411722</c:v>
                </c:pt>
                <c:pt idx="9220">
                  <c:v>99.159944151411722</c:v>
                </c:pt>
                <c:pt idx="9221">
                  <c:v>99.159944151411722</c:v>
                </c:pt>
                <c:pt idx="9222">
                  <c:v>99.159944151411722</c:v>
                </c:pt>
                <c:pt idx="9223">
                  <c:v>99.159944151411722</c:v>
                </c:pt>
                <c:pt idx="9224">
                  <c:v>99.159944151411722</c:v>
                </c:pt>
                <c:pt idx="9225">
                  <c:v>99.159944151411722</c:v>
                </c:pt>
                <c:pt idx="9226">
                  <c:v>99.159944151411722</c:v>
                </c:pt>
                <c:pt idx="9227">
                  <c:v>99.159944151411722</c:v>
                </c:pt>
                <c:pt idx="9228">
                  <c:v>99.159944151411722</c:v>
                </c:pt>
                <c:pt idx="9229">
                  <c:v>99.159944151411722</c:v>
                </c:pt>
                <c:pt idx="9230">
                  <c:v>99.159944151411722</c:v>
                </c:pt>
                <c:pt idx="9231">
                  <c:v>99.159944151411722</c:v>
                </c:pt>
                <c:pt idx="9232">
                  <c:v>99.159944151411722</c:v>
                </c:pt>
                <c:pt idx="9233">
                  <c:v>99.159944151411722</c:v>
                </c:pt>
                <c:pt idx="9234">
                  <c:v>99.159944151411722</c:v>
                </c:pt>
                <c:pt idx="9235">
                  <c:v>99.159944151411722</c:v>
                </c:pt>
                <c:pt idx="9236">
                  <c:v>99.159944151411722</c:v>
                </c:pt>
                <c:pt idx="9237">
                  <c:v>99.159944151411722</c:v>
                </c:pt>
                <c:pt idx="9238">
                  <c:v>99.159944151411722</c:v>
                </c:pt>
                <c:pt idx="9239">
                  <c:v>99.159944151411722</c:v>
                </c:pt>
                <c:pt idx="9240">
                  <c:v>99.159944151411722</c:v>
                </c:pt>
                <c:pt idx="9241">
                  <c:v>99.159944151411722</c:v>
                </c:pt>
                <c:pt idx="9242">
                  <c:v>99.159944151411722</c:v>
                </c:pt>
                <c:pt idx="9243">
                  <c:v>99.159944151411722</c:v>
                </c:pt>
                <c:pt idx="9244">
                  <c:v>99.159944151411722</c:v>
                </c:pt>
                <c:pt idx="9245">
                  <c:v>99.159944151411722</c:v>
                </c:pt>
                <c:pt idx="9246">
                  <c:v>99.159944151411722</c:v>
                </c:pt>
                <c:pt idx="9247">
                  <c:v>99.159944151411722</c:v>
                </c:pt>
                <c:pt idx="9248">
                  <c:v>99.159944151411722</c:v>
                </c:pt>
                <c:pt idx="9249">
                  <c:v>99.159944151411722</c:v>
                </c:pt>
                <c:pt idx="9250">
                  <c:v>99.159944151411722</c:v>
                </c:pt>
                <c:pt idx="9251">
                  <c:v>99.159944151411722</c:v>
                </c:pt>
                <c:pt idx="9252">
                  <c:v>99.159944151411722</c:v>
                </c:pt>
                <c:pt idx="9253">
                  <c:v>99.159944151411722</c:v>
                </c:pt>
                <c:pt idx="9254">
                  <c:v>99.159944151411722</c:v>
                </c:pt>
                <c:pt idx="9255">
                  <c:v>99.159944151411722</c:v>
                </c:pt>
                <c:pt idx="9256">
                  <c:v>99.159944151411722</c:v>
                </c:pt>
                <c:pt idx="9257">
                  <c:v>99.159944151411722</c:v>
                </c:pt>
                <c:pt idx="9258">
                  <c:v>99.159944151411722</c:v>
                </c:pt>
                <c:pt idx="9259">
                  <c:v>99.159944151411722</c:v>
                </c:pt>
                <c:pt idx="9260">
                  <c:v>99.159944151411722</c:v>
                </c:pt>
                <c:pt idx="9261">
                  <c:v>99.159944151411722</c:v>
                </c:pt>
                <c:pt idx="9262">
                  <c:v>99.159944151411722</c:v>
                </c:pt>
                <c:pt idx="9263">
                  <c:v>99.159944151411722</c:v>
                </c:pt>
                <c:pt idx="9264">
                  <c:v>99.159944151411722</c:v>
                </c:pt>
                <c:pt idx="9265">
                  <c:v>99.159944151411722</c:v>
                </c:pt>
                <c:pt idx="9266">
                  <c:v>99.159944151411722</c:v>
                </c:pt>
                <c:pt idx="9267">
                  <c:v>99.159944151411722</c:v>
                </c:pt>
                <c:pt idx="9268">
                  <c:v>99.159944151411722</c:v>
                </c:pt>
                <c:pt idx="9269">
                  <c:v>99.159944151411722</c:v>
                </c:pt>
                <c:pt idx="9270">
                  <c:v>99.159944151411722</c:v>
                </c:pt>
                <c:pt idx="9271">
                  <c:v>99.159944151411722</c:v>
                </c:pt>
                <c:pt idx="9272">
                  <c:v>99.159944151411722</c:v>
                </c:pt>
                <c:pt idx="9273">
                  <c:v>99.159944151411722</c:v>
                </c:pt>
                <c:pt idx="9274">
                  <c:v>99.159944151411722</c:v>
                </c:pt>
                <c:pt idx="9275">
                  <c:v>99.159944151411722</c:v>
                </c:pt>
                <c:pt idx="9276">
                  <c:v>99.159944151411722</c:v>
                </c:pt>
                <c:pt idx="9277">
                  <c:v>99.159944151411722</c:v>
                </c:pt>
                <c:pt idx="9278">
                  <c:v>99.159944151411722</c:v>
                </c:pt>
                <c:pt idx="9279">
                  <c:v>99.159944151411722</c:v>
                </c:pt>
                <c:pt idx="9280">
                  <c:v>99.159944151411722</c:v>
                </c:pt>
                <c:pt idx="9281">
                  <c:v>99.159944151411722</c:v>
                </c:pt>
                <c:pt idx="9282">
                  <c:v>99.159944151411722</c:v>
                </c:pt>
                <c:pt idx="9283">
                  <c:v>99.159944151411722</c:v>
                </c:pt>
                <c:pt idx="9284">
                  <c:v>99.159944151411722</c:v>
                </c:pt>
                <c:pt idx="9285">
                  <c:v>99.159944151411722</c:v>
                </c:pt>
                <c:pt idx="9286">
                  <c:v>99.159944151411722</c:v>
                </c:pt>
                <c:pt idx="9287">
                  <c:v>99.159944151411722</c:v>
                </c:pt>
                <c:pt idx="9288">
                  <c:v>99.159944151411722</c:v>
                </c:pt>
                <c:pt idx="9289">
                  <c:v>99.159944151411722</c:v>
                </c:pt>
                <c:pt idx="9290">
                  <c:v>99.159944151411722</c:v>
                </c:pt>
                <c:pt idx="9291">
                  <c:v>99.159944151411722</c:v>
                </c:pt>
                <c:pt idx="9292">
                  <c:v>99.159944151411722</c:v>
                </c:pt>
                <c:pt idx="9293">
                  <c:v>99.159944151411722</c:v>
                </c:pt>
                <c:pt idx="9294">
                  <c:v>99.159944151411722</c:v>
                </c:pt>
                <c:pt idx="9295">
                  <c:v>99.159944151411722</c:v>
                </c:pt>
                <c:pt idx="9296">
                  <c:v>99.159944151411722</c:v>
                </c:pt>
                <c:pt idx="9297">
                  <c:v>99.159944151411722</c:v>
                </c:pt>
                <c:pt idx="9298">
                  <c:v>99.159944151411722</c:v>
                </c:pt>
                <c:pt idx="9299">
                  <c:v>99.159944151411722</c:v>
                </c:pt>
                <c:pt idx="9300">
                  <c:v>99.159944151411722</c:v>
                </c:pt>
                <c:pt idx="9301">
                  <c:v>99.159944151411722</c:v>
                </c:pt>
                <c:pt idx="9302">
                  <c:v>99.159944151411722</c:v>
                </c:pt>
                <c:pt idx="9303">
                  <c:v>99.159944151411722</c:v>
                </c:pt>
                <c:pt idx="9304">
                  <c:v>99.159944151411722</c:v>
                </c:pt>
                <c:pt idx="9305">
                  <c:v>99.159944151411722</c:v>
                </c:pt>
                <c:pt idx="9306">
                  <c:v>99.159944151411722</c:v>
                </c:pt>
                <c:pt idx="9307">
                  <c:v>99.159944151411722</c:v>
                </c:pt>
                <c:pt idx="9308">
                  <c:v>99.159944151411722</c:v>
                </c:pt>
                <c:pt idx="9309">
                  <c:v>99.159944151411722</c:v>
                </c:pt>
                <c:pt idx="9310">
                  <c:v>99.159944151411722</c:v>
                </c:pt>
                <c:pt idx="9311">
                  <c:v>99.159944151411722</c:v>
                </c:pt>
                <c:pt idx="9312">
                  <c:v>99.159944151411722</c:v>
                </c:pt>
                <c:pt idx="9313">
                  <c:v>99.159944151411722</c:v>
                </c:pt>
                <c:pt idx="9314">
                  <c:v>99.159944151411722</c:v>
                </c:pt>
                <c:pt idx="9315">
                  <c:v>99.159944151411722</c:v>
                </c:pt>
                <c:pt idx="9316">
                  <c:v>99.159944151411722</c:v>
                </c:pt>
                <c:pt idx="9317">
                  <c:v>99.159944151411722</c:v>
                </c:pt>
                <c:pt idx="9318">
                  <c:v>99.159944151411722</c:v>
                </c:pt>
                <c:pt idx="9319">
                  <c:v>99.159944151411722</c:v>
                </c:pt>
                <c:pt idx="9320">
                  <c:v>99.159944151411722</c:v>
                </c:pt>
                <c:pt idx="9321">
                  <c:v>99.159944151411722</c:v>
                </c:pt>
                <c:pt idx="9322">
                  <c:v>99.159944151411722</c:v>
                </c:pt>
                <c:pt idx="9323">
                  <c:v>99.159944151411722</c:v>
                </c:pt>
                <c:pt idx="9324">
                  <c:v>99.159944151411722</c:v>
                </c:pt>
                <c:pt idx="9325">
                  <c:v>99.159944151411722</c:v>
                </c:pt>
                <c:pt idx="9326">
                  <c:v>99.159944151411722</c:v>
                </c:pt>
                <c:pt idx="9327">
                  <c:v>99.159944151411722</c:v>
                </c:pt>
                <c:pt idx="9328">
                  <c:v>99.159944151411722</c:v>
                </c:pt>
                <c:pt idx="9329">
                  <c:v>99.159944151411722</c:v>
                </c:pt>
                <c:pt idx="9330">
                  <c:v>99.159944151411722</c:v>
                </c:pt>
                <c:pt idx="9331">
                  <c:v>99.159944151411722</c:v>
                </c:pt>
                <c:pt idx="9332">
                  <c:v>99.159944151411722</c:v>
                </c:pt>
                <c:pt idx="9333">
                  <c:v>99.159944151411722</c:v>
                </c:pt>
                <c:pt idx="9334">
                  <c:v>99.159944151411722</c:v>
                </c:pt>
                <c:pt idx="9335">
                  <c:v>99.159944151411722</c:v>
                </c:pt>
                <c:pt idx="9336">
                  <c:v>99.159944151411722</c:v>
                </c:pt>
                <c:pt idx="9337">
                  <c:v>99.159944151411722</c:v>
                </c:pt>
                <c:pt idx="9338">
                  <c:v>99.159944151411722</c:v>
                </c:pt>
                <c:pt idx="9339">
                  <c:v>99.159944151411722</c:v>
                </c:pt>
                <c:pt idx="9340">
                  <c:v>99.159944151411722</c:v>
                </c:pt>
                <c:pt idx="9341">
                  <c:v>99.159944151411722</c:v>
                </c:pt>
                <c:pt idx="9342">
                  <c:v>99.159944151411722</c:v>
                </c:pt>
                <c:pt idx="9343">
                  <c:v>99.159944151411722</c:v>
                </c:pt>
                <c:pt idx="9344">
                  <c:v>99.159944151411722</c:v>
                </c:pt>
                <c:pt idx="9345">
                  <c:v>99.159944151411722</c:v>
                </c:pt>
                <c:pt idx="9346">
                  <c:v>99.159944151411722</c:v>
                </c:pt>
                <c:pt idx="9347">
                  <c:v>99.159944151411722</c:v>
                </c:pt>
                <c:pt idx="9348">
                  <c:v>99.159944151411722</c:v>
                </c:pt>
                <c:pt idx="9349">
                  <c:v>99.159944151411722</c:v>
                </c:pt>
                <c:pt idx="9350">
                  <c:v>99.159944151411722</c:v>
                </c:pt>
                <c:pt idx="9351">
                  <c:v>99.159944151411722</c:v>
                </c:pt>
                <c:pt idx="9352">
                  <c:v>99.159944151411722</c:v>
                </c:pt>
                <c:pt idx="9353">
                  <c:v>99.159944151411722</c:v>
                </c:pt>
                <c:pt idx="9354">
                  <c:v>99.159944151411722</c:v>
                </c:pt>
                <c:pt idx="9355">
                  <c:v>99.159944151411722</c:v>
                </c:pt>
                <c:pt idx="9356">
                  <c:v>99.159944151411722</c:v>
                </c:pt>
                <c:pt idx="9357">
                  <c:v>99.159944151411722</c:v>
                </c:pt>
                <c:pt idx="9358">
                  <c:v>99.159944151411722</c:v>
                </c:pt>
                <c:pt idx="9359">
                  <c:v>99.159944151411722</c:v>
                </c:pt>
                <c:pt idx="9360">
                  <c:v>99.159944151411722</c:v>
                </c:pt>
                <c:pt idx="9361">
                  <c:v>99.159944151411722</c:v>
                </c:pt>
                <c:pt idx="9362">
                  <c:v>99.159944151411722</c:v>
                </c:pt>
                <c:pt idx="9363">
                  <c:v>99.159944151411722</c:v>
                </c:pt>
                <c:pt idx="9364">
                  <c:v>99.159944151411722</c:v>
                </c:pt>
                <c:pt idx="9365">
                  <c:v>99.159944151411722</c:v>
                </c:pt>
                <c:pt idx="9366">
                  <c:v>99.159944151411722</c:v>
                </c:pt>
                <c:pt idx="9367">
                  <c:v>99.159944151411722</c:v>
                </c:pt>
                <c:pt idx="9368">
                  <c:v>99.159944151411722</c:v>
                </c:pt>
                <c:pt idx="9369">
                  <c:v>99.159944151411722</c:v>
                </c:pt>
                <c:pt idx="9370">
                  <c:v>99.159944151411722</c:v>
                </c:pt>
                <c:pt idx="9371">
                  <c:v>99.159944151411722</c:v>
                </c:pt>
                <c:pt idx="9372">
                  <c:v>99.159944151411722</c:v>
                </c:pt>
                <c:pt idx="9373">
                  <c:v>99.159944151411722</c:v>
                </c:pt>
                <c:pt idx="9374">
                  <c:v>99.159944151411722</c:v>
                </c:pt>
                <c:pt idx="9375">
                  <c:v>99.159944151411722</c:v>
                </c:pt>
                <c:pt idx="9376">
                  <c:v>99.159944151411722</c:v>
                </c:pt>
                <c:pt idx="9377">
                  <c:v>99.159944151411722</c:v>
                </c:pt>
                <c:pt idx="9378">
                  <c:v>99.159944151411722</c:v>
                </c:pt>
                <c:pt idx="9379">
                  <c:v>99.159944151411722</c:v>
                </c:pt>
                <c:pt idx="9380">
                  <c:v>99.159944151411722</c:v>
                </c:pt>
                <c:pt idx="9381">
                  <c:v>99.159944151411722</c:v>
                </c:pt>
                <c:pt idx="9382">
                  <c:v>99.159944151411722</c:v>
                </c:pt>
                <c:pt idx="9383">
                  <c:v>99.159944151411722</c:v>
                </c:pt>
                <c:pt idx="9384">
                  <c:v>99.159944151411722</c:v>
                </c:pt>
                <c:pt idx="9385">
                  <c:v>99.159944151411722</c:v>
                </c:pt>
                <c:pt idx="9386">
                  <c:v>99.159944151411722</c:v>
                </c:pt>
                <c:pt idx="9387">
                  <c:v>99.159944151411722</c:v>
                </c:pt>
                <c:pt idx="9388">
                  <c:v>99.159944151411722</c:v>
                </c:pt>
                <c:pt idx="9389">
                  <c:v>99.159944151411722</c:v>
                </c:pt>
                <c:pt idx="9390">
                  <c:v>99.159944151411722</c:v>
                </c:pt>
                <c:pt idx="9391">
                  <c:v>99.159944151411722</c:v>
                </c:pt>
                <c:pt idx="9392">
                  <c:v>99.159944151411722</c:v>
                </c:pt>
                <c:pt idx="9393">
                  <c:v>99.159944151411722</c:v>
                </c:pt>
                <c:pt idx="9394">
                  <c:v>99.159944151411722</c:v>
                </c:pt>
                <c:pt idx="9395">
                  <c:v>99.159944151411722</c:v>
                </c:pt>
                <c:pt idx="9396">
                  <c:v>99.159944151411722</c:v>
                </c:pt>
                <c:pt idx="9397">
                  <c:v>99.159944151411722</c:v>
                </c:pt>
                <c:pt idx="9398">
                  <c:v>99.159944151411722</c:v>
                </c:pt>
                <c:pt idx="9399">
                  <c:v>99.159944151411722</c:v>
                </c:pt>
                <c:pt idx="9400">
                  <c:v>99.159944151411722</c:v>
                </c:pt>
                <c:pt idx="9401">
                  <c:v>99.159944151411722</c:v>
                </c:pt>
                <c:pt idx="9402">
                  <c:v>99.159944151411722</c:v>
                </c:pt>
                <c:pt idx="9403">
                  <c:v>99.159944151411722</c:v>
                </c:pt>
                <c:pt idx="9404">
                  <c:v>99.159944151411722</c:v>
                </c:pt>
                <c:pt idx="9405">
                  <c:v>99.159944151411722</c:v>
                </c:pt>
                <c:pt idx="9406">
                  <c:v>99.159944151411722</c:v>
                </c:pt>
                <c:pt idx="9407">
                  <c:v>99.159944151411722</c:v>
                </c:pt>
                <c:pt idx="9408">
                  <c:v>99.159944151411722</c:v>
                </c:pt>
                <c:pt idx="9409">
                  <c:v>99.159944151411722</c:v>
                </c:pt>
                <c:pt idx="9410">
                  <c:v>99.159944151411722</c:v>
                </c:pt>
                <c:pt idx="9411">
                  <c:v>99.159944151411722</c:v>
                </c:pt>
                <c:pt idx="9412">
                  <c:v>99.159944151411722</c:v>
                </c:pt>
                <c:pt idx="9413">
                  <c:v>99.159944151411722</c:v>
                </c:pt>
                <c:pt idx="9414">
                  <c:v>99.159944151411722</c:v>
                </c:pt>
                <c:pt idx="9415">
                  <c:v>99.159944151411722</c:v>
                </c:pt>
                <c:pt idx="9416">
                  <c:v>99.159944151411722</c:v>
                </c:pt>
                <c:pt idx="9417">
                  <c:v>99.159944151411722</c:v>
                </c:pt>
                <c:pt idx="9418">
                  <c:v>99.159944151411722</c:v>
                </c:pt>
                <c:pt idx="9419">
                  <c:v>99.159944151411722</c:v>
                </c:pt>
                <c:pt idx="9420">
                  <c:v>99.159944151411722</c:v>
                </c:pt>
                <c:pt idx="9421">
                  <c:v>99.159944151411722</c:v>
                </c:pt>
                <c:pt idx="9422">
                  <c:v>99.159944151411722</c:v>
                </c:pt>
                <c:pt idx="9423">
                  <c:v>99.159944151411722</c:v>
                </c:pt>
                <c:pt idx="9424">
                  <c:v>99.159944151411722</c:v>
                </c:pt>
                <c:pt idx="9425">
                  <c:v>99.159944151411722</c:v>
                </c:pt>
                <c:pt idx="9426">
                  <c:v>99.159944151411722</c:v>
                </c:pt>
                <c:pt idx="9427">
                  <c:v>99.159944151411722</c:v>
                </c:pt>
              </c:numCache>
            </c:numRef>
          </c:val>
          <c:smooth val="0"/>
          <c:extLst>
            <c:ext xmlns:c16="http://schemas.microsoft.com/office/drawing/2014/chart" uri="{C3380CC4-5D6E-409C-BE32-E72D297353CC}">
              <c16:uniqueId val="{00000003-B2D4-42F0-B693-21E83DCC72A8}"/>
            </c:ext>
          </c:extLst>
        </c:ser>
        <c:dLbls>
          <c:showLegendKey val="0"/>
          <c:showVal val="0"/>
          <c:showCatName val="0"/>
          <c:showSerName val="0"/>
          <c:showPercent val="0"/>
          <c:showBubbleSize val="0"/>
        </c:dLbls>
        <c:smooth val="0"/>
        <c:axId val="2118791784"/>
        <c:axId val="2140495176"/>
      </c:lineChart>
      <c:dateAx>
        <c:axId val="2118791784"/>
        <c:scaling>
          <c:orientation val="minMax"/>
          <c:min val="35796"/>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max val="250"/>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50"/>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txPr>
    <a:bodyPr/>
    <a:lstStyle/>
    <a:p>
      <a:pPr>
        <a:defRPr sz="900">
          <a:solidFill/>
          <a:latin typeface="Ubuntu Condensed"/>
        </a:defRPr>
      </a:pPr>
      <a:endParaRPr lang="en-US"/>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1853333775422454E-2"/>
          <c:y val="3.6874402143730452E-2"/>
          <c:w val="0.85127203250905237"/>
          <c:h val="0.77367431641140538"/>
        </c:manualLayout>
      </c:layout>
      <c:lineChart>
        <c:grouping val="standard"/>
        <c:varyColors val="0"/>
        <c:ser>
          <c:idx val="0"/>
          <c:order val="0"/>
          <c:tx>
            <c:strRef>
              <c:f>Sheet1!$B$1</c:f>
              <c:strCache>
                <c:ptCount val="1"/>
                <c:pt idx="0">
                  <c:v>USD/EUR</c:v>
                </c:pt>
              </c:strCache>
            </c:strRef>
          </c:tx>
          <c:spPr>
            <a:ln w="19050">
              <a:solidFill>
                <a:srgbClr val="055FEC"/>
              </a:solidFill>
            </a:ln>
          </c:spPr>
          <c:marker>
            <c:symbol val="none"/>
          </c:marker>
          <c:dLbls>
            <c:dLbl>
              <c:idx val="8909"/>
              <c:numFmt formatCode="0.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783-4068-AFFA-20B604E0A107}"/>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Sheet1!$A$2:$A$8911</c:f>
              <c:numCache>
                <c:formatCode>yyyy\-mm\-dd</c:formatCode>
                <c:ptCount val="8910"/>
                <c:pt idx="0">
                  <c:v>36161</c:v>
                </c:pt>
                <c:pt idx="1">
                  <c:v>36162</c:v>
                </c:pt>
                <c:pt idx="2">
                  <c:v>36163</c:v>
                </c:pt>
                <c:pt idx="3">
                  <c:v>36164</c:v>
                </c:pt>
                <c:pt idx="4">
                  <c:v>36165</c:v>
                </c:pt>
                <c:pt idx="5">
                  <c:v>36166</c:v>
                </c:pt>
                <c:pt idx="6">
                  <c:v>36167</c:v>
                </c:pt>
                <c:pt idx="7">
                  <c:v>36168</c:v>
                </c:pt>
                <c:pt idx="8">
                  <c:v>36169</c:v>
                </c:pt>
                <c:pt idx="9">
                  <c:v>36170</c:v>
                </c:pt>
                <c:pt idx="10">
                  <c:v>36171</c:v>
                </c:pt>
                <c:pt idx="11">
                  <c:v>36172</c:v>
                </c:pt>
                <c:pt idx="12">
                  <c:v>36173</c:v>
                </c:pt>
                <c:pt idx="13">
                  <c:v>36174</c:v>
                </c:pt>
                <c:pt idx="14">
                  <c:v>36175</c:v>
                </c:pt>
                <c:pt idx="15">
                  <c:v>36176</c:v>
                </c:pt>
                <c:pt idx="16">
                  <c:v>36177</c:v>
                </c:pt>
                <c:pt idx="17">
                  <c:v>36178</c:v>
                </c:pt>
                <c:pt idx="18">
                  <c:v>36179</c:v>
                </c:pt>
                <c:pt idx="19">
                  <c:v>36180</c:v>
                </c:pt>
                <c:pt idx="20">
                  <c:v>36181</c:v>
                </c:pt>
                <c:pt idx="21">
                  <c:v>36182</c:v>
                </c:pt>
                <c:pt idx="22">
                  <c:v>36183</c:v>
                </c:pt>
                <c:pt idx="23">
                  <c:v>36184</c:v>
                </c:pt>
                <c:pt idx="24">
                  <c:v>36185</c:v>
                </c:pt>
                <c:pt idx="25">
                  <c:v>36186</c:v>
                </c:pt>
                <c:pt idx="26">
                  <c:v>36187</c:v>
                </c:pt>
                <c:pt idx="27">
                  <c:v>36188</c:v>
                </c:pt>
                <c:pt idx="28">
                  <c:v>36189</c:v>
                </c:pt>
                <c:pt idx="29">
                  <c:v>36190</c:v>
                </c:pt>
                <c:pt idx="30">
                  <c:v>36191</c:v>
                </c:pt>
                <c:pt idx="31">
                  <c:v>36192</c:v>
                </c:pt>
                <c:pt idx="32">
                  <c:v>36193</c:v>
                </c:pt>
                <c:pt idx="33">
                  <c:v>36194</c:v>
                </c:pt>
                <c:pt idx="34">
                  <c:v>36195</c:v>
                </c:pt>
                <c:pt idx="35">
                  <c:v>36196</c:v>
                </c:pt>
                <c:pt idx="36">
                  <c:v>36197</c:v>
                </c:pt>
                <c:pt idx="37">
                  <c:v>36198</c:v>
                </c:pt>
                <c:pt idx="38">
                  <c:v>36199</c:v>
                </c:pt>
                <c:pt idx="39">
                  <c:v>36200</c:v>
                </c:pt>
                <c:pt idx="40">
                  <c:v>36201</c:v>
                </c:pt>
                <c:pt idx="41">
                  <c:v>36202</c:v>
                </c:pt>
                <c:pt idx="42">
                  <c:v>36203</c:v>
                </c:pt>
                <c:pt idx="43">
                  <c:v>36204</c:v>
                </c:pt>
                <c:pt idx="44">
                  <c:v>36205</c:v>
                </c:pt>
                <c:pt idx="45">
                  <c:v>36206</c:v>
                </c:pt>
                <c:pt idx="46">
                  <c:v>36207</c:v>
                </c:pt>
                <c:pt idx="47">
                  <c:v>36208</c:v>
                </c:pt>
                <c:pt idx="48">
                  <c:v>36209</c:v>
                </c:pt>
                <c:pt idx="49">
                  <c:v>36210</c:v>
                </c:pt>
                <c:pt idx="50">
                  <c:v>36211</c:v>
                </c:pt>
                <c:pt idx="51">
                  <c:v>36212</c:v>
                </c:pt>
                <c:pt idx="52">
                  <c:v>36213</c:v>
                </c:pt>
                <c:pt idx="53">
                  <c:v>36214</c:v>
                </c:pt>
                <c:pt idx="54">
                  <c:v>36215</c:v>
                </c:pt>
                <c:pt idx="55">
                  <c:v>36216</c:v>
                </c:pt>
                <c:pt idx="56">
                  <c:v>36217</c:v>
                </c:pt>
                <c:pt idx="57">
                  <c:v>36218</c:v>
                </c:pt>
                <c:pt idx="58">
                  <c:v>36219</c:v>
                </c:pt>
                <c:pt idx="59">
                  <c:v>36220</c:v>
                </c:pt>
                <c:pt idx="60">
                  <c:v>36221</c:v>
                </c:pt>
                <c:pt idx="61">
                  <c:v>36222</c:v>
                </c:pt>
                <c:pt idx="62">
                  <c:v>36223</c:v>
                </c:pt>
                <c:pt idx="63">
                  <c:v>36224</c:v>
                </c:pt>
                <c:pt idx="64">
                  <c:v>36225</c:v>
                </c:pt>
                <c:pt idx="65">
                  <c:v>36226</c:v>
                </c:pt>
                <c:pt idx="66">
                  <c:v>36227</c:v>
                </c:pt>
                <c:pt idx="67">
                  <c:v>36228</c:v>
                </c:pt>
                <c:pt idx="68">
                  <c:v>36229</c:v>
                </c:pt>
                <c:pt idx="69">
                  <c:v>36230</c:v>
                </c:pt>
                <c:pt idx="70">
                  <c:v>36231</c:v>
                </c:pt>
                <c:pt idx="71">
                  <c:v>36232</c:v>
                </c:pt>
                <c:pt idx="72">
                  <c:v>36233</c:v>
                </c:pt>
                <c:pt idx="73">
                  <c:v>36234</c:v>
                </c:pt>
                <c:pt idx="74">
                  <c:v>36235</c:v>
                </c:pt>
                <c:pt idx="75">
                  <c:v>36236</c:v>
                </c:pt>
                <c:pt idx="76">
                  <c:v>36237</c:v>
                </c:pt>
                <c:pt idx="77">
                  <c:v>36238</c:v>
                </c:pt>
                <c:pt idx="78">
                  <c:v>36239</c:v>
                </c:pt>
                <c:pt idx="79">
                  <c:v>36240</c:v>
                </c:pt>
                <c:pt idx="80">
                  <c:v>36241</c:v>
                </c:pt>
                <c:pt idx="81">
                  <c:v>36242</c:v>
                </c:pt>
                <c:pt idx="82">
                  <c:v>36243</c:v>
                </c:pt>
                <c:pt idx="83">
                  <c:v>36244</c:v>
                </c:pt>
                <c:pt idx="84">
                  <c:v>36245</c:v>
                </c:pt>
                <c:pt idx="85">
                  <c:v>36246</c:v>
                </c:pt>
                <c:pt idx="86">
                  <c:v>36247</c:v>
                </c:pt>
                <c:pt idx="87">
                  <c:v>36248</c:v>
                </c:pt>
                <c:pt idx="88">
                  <c:v>36249</c:v>
                </c:pt>
                <c:pt idx="89">
                  <c:v>36250</c:v>
                </c:pt>
                <c:pt idx="90">
                  <c:v>36251</c:v>
                </c:pt>
                <c:pt idx="91">
                  <c:v>36252</c:v>
                </c:pt>
                <c:pt idx="92">
                  <c:v>36253</c:v>
                </c:pt>
                <c:pt idx="93">
                  <c:v>36254</c:v>
                </c:pt>
                <c:pt idx="94">
                  <c:v>36255</c:v>
                </c:pt>
                <c:pt idx="95">
                  <c:v>36256</c:v>
                </c:pt>
                <c:pt idx="96">
                  <c:v>36257</c:v>
                </c:pt>
                <c:pt idx="97">
                  <c:v>36258</c:v>
                </c:pt>
                <c:pt idx="98">
                  <c:v>36259</c:v>
                </c:pt>
                <c:pt idx="99">
                  <c:v>36260</c:v>
                </c:pt>
                <c:pt idx="100">
                  <c:v>36261</c:v>
                </c:pt>
                <c:pt idx="101">
                  <c:v>36262</c:v>
                </c:pt>
                <c:pt idx="102">
                  <c:v>36263</c:v>
                </c:pt>
                <c:pt idx="103">
                  <c:v>36264</c:v>
                </c:pt>
                <c:pt idx="104">
                  <c:v>36265</c:v>
                </c:pt>
                <c:pt idx="105">
                  <c:v>36266</c:v>
                </c:pt>
                <c:pt idx="106">
                  <c:v>36267</c:v>
                </c:pt>
                <c:pt idx="107">
                  <c:v>36268</c:v>
                </c:pt>
                <c:pt idx="108">
                  <c:v>36269</c:v>
                </c:pt>
                <c:pt idx="109">
                  <c:v>36270</c:v>
                </c:pt>
                <c:pt idx="110">
                  <c:v>36271</c:v>
                </c:pt>
                <c:pt idx="111">
                  <c:v>36272</c:v>
                </c:pt>
                <c:pt idx="112">
                  <c:v>36273</c:v>
                </c:pt>
                <c:pt idx="113">
                  <c:v>36274</c:v>
                </c:pt>
                <c:pt idx="114">
                  <c:v>36275</c:v>
                </c:pt>
                <c:pt idx="115">
                  <c:v>36276</c:v>
                </c:pt>
                <c:pt idx="116">
                  <c:v>36277</c:v>
                </c:pt>
                <c:pt idx="117">
                  <c:v>36278</c:v>
                </c:pt>
                <c:pt idx="118">
                  <c:v>36279</c:v>
                </c:pt>
                <c:pt idx="119">
                  <c:v>36280</c:v>
                </c:pt>
                <c:pt idx="120">
                  <c:v>36281</c:v>
                </c:pt>
                <c:pt idx="121">
                  <c:v>36282</c:v>
                </c:pt>
                <c:pt idx="122">
                  <c:v>36283</c:v>
                </c:pt>
                <c:pt idx="123">
                  <c:v>36284</c:v>
                </c:pt>
                <c:pt idx="124">
                  <c:v>36285</c:v>
                </c:pt>
                <c:pt idx="125">
                  <c:v>36286</c:v>
                </c:pt>
                <c:pt idx="126">
                  <c:v>36287</c:v>
                </c:pt>
                <c:pt idx="127">
                  <c:v>36288</c:v>
                </c:pt>
                <c:pt idx="128">
                  <c:v>36289</c:v>
                </c:pt>
                <c:pt idx="129">
                  <c:v>36290</c:v>
                </c:pt>
                <c:pt idx="130">
                  <c:v>36291</c:v>
                </c:pt>
                <c:pt idx="131">
                  <c:v>36292</c:v>
                </c:pt>
                <c:pt idx="132">
                  <c:v>36293</c:v>
                </c:pt>
                <c:pt idx="133">
                  <c:v>36294</c:v>
                </c:pt>
                <c:pt idx="134">
                  <c:v>36295</c:v>
                </c:pt>
                <c:pt idx="135">
                  <c:v>36296</c:v>
                </c:pt>
                <c:pt idx="136">
                  <c:v>36297</c:v>
                </c:pt>
                <c:pt idx="137">
                  <c:v>36298</c:v>
                </c:pt>
                <c:pt idx="138">
                  <c:v>36299</c:v>
                </c:pt>
                <c:pt idx="139">
                  <c:v>36300</c:v>
                </c:pt>
                <c:pt idx="140">
                  <c:v>36301</c:v>
                </c:pt>
                <c:pt idx="141">
                  <c:v>36302</c:v>
                </c:pt>
                <c:pt idx="142">
                  <c:v>36303</c:v>
                </c:pt>
                <c:pt idx="143">
                  <c:v>36304</c:v>
                </c:pt>
                <c:pt idx="144">
                  <c:v>36305</c:v>
                </c:pt>
                <c:pt idx="145">
                  <c:v>36306</c:v>
                </c:pt>
                <c:pt idx="146">
                  <c:v>36307</c:v>
                </c:pt>
                <c:pt idx="147">
                  <c:v>36308</c:v>
                </c:pt>
                <c:pt idx="148">
                  <c:v>36309</c:v>
                </c:pt>
                <c:pt idx="149">
                  <c:v>36310</c:v>
                </c:pt>
                <c:pt idx="150">
                  <c:v>36311</c:v>
                </c:pt>
                <c:pt idx="151">
                  <c:v>36312</c:v>
                </c:pt>
                <c:pt idx="152">
                  <c:v>36313</c:v>
                </c:pt>
                <c:pt idx="153">
                  <c:v>36314</c:v>
                </c:pt>
                <c:pt idx="154">
                  <c:v>36315</c:v>
                </c:pt>
                <c:pt idx="155">
                  <c:v>36316</c:v>
                </c:pt>
                <c:pt idx="156">
                  <c:v>36317</c:v>
                </c:pt>
                <c:pt idx="157">
                  <c:v>36318</c:v>
                </c:pt>
                <c:pt idx="158">
                  <c:v>36319</c:v>
                </c:pt>
                <c:pt idx="159">
                  <c:v>36320</c:v>
                </c:pt>
                <c:pt idx="160">
                  <c:v>36321</c:v>
                </c:pt>
                <c:pt idx="161">
                  <c:v>36322</c:v>
                </c:pt>
                <c:pt idx="162">
                  <c:v>36323</c:v>
                </c:pt>
                <c:pt idx="163">
                  <c:v>36324</c:v>
                </c:pt>
                <c:pt idx="164">
                  <c:v>36325</c:v>
                </c:pt>
                <c:pt idx="165">
                  <c:v>36326</c:v>
                </c:pt>
                <c:pt idx="166">
                  <c:v>36327</c:v>
                </c:pt>
                <c:pt idx="167">
                  <c:v>36328</c:v>
                </c:pt>
                <c:pt idx="168">
                  <c:v>36329</c:v>
                </c:pt>
                <c:pt idx="169">
                  <c:v>36330</c:v>
                </c:pt>
                <c:pt idx="170">
                  <c:v>36331</c:v>
                </c:pt>
                <c:pt idx="171">
                  <c:v>36332</c:v>
                </c:pt>
                <c:pt idx="172">
                  <c:v>36333</c:v>
                </c:pt>
                <c:pt idx="173">
                  <c:v>36334</c:v>
                </c:pt>
                <c:pt idx="174">
                  <c:v>36335</c:v>
                </c:pt>
                <c:pt idx="175">
                  <c:v>36336</c:v>
                </c:pt>
                <c:pt idx="176">
                  <c:v>36337</c:v>
                </c:pt>
                <c:pt idx="177">
                  <c:v>36338</c:v>
                </c:pt>
                <c:pt idx="178">
                  <c:v>36339</c:v>
                </c:pt>
                <c:pt idx="179">
                  <c:v>36340</c:v>
                </c:pt>
                <c:pt idx="180">
                  <c:v>36341</c:v>
                </c:pt>
                <c:pt idx="181">
                  <c:v>36342</c:v>
                </c:pt>
                <c:pt idx="182">
                  <c:v>36343</c:v>
                </c:pt>
                <c:pt idx="183">
                  <c:v>36344</c:v>
                </c:pt>
                <c:pt idx="184">
                  <c:v>36345</c:v>
                </c:pt>
                <c:pt idx="185">
                  <c:v>36346</c:v>
                </c:pt>
                <c:pt idx="186">
                  <c:v>36347</c:v>
                </c:pt>
                <c:pt idx="187">
                  <c:v>36348</c:v>
                </c:pt>
                <c:pt idx="188">
                  <c:v>36349</c:v>
                </c:pt>
                <c:pt idx="189">
                  <c:v>36350</c:v>
                </c:pt>
                <c:pt idx="190">
                  <c:v>36351</c:v>
                </c:pt>
                <c:pt idx="191">
                  <c:v>36352</c:v>
                </c:pt>
                <c:pt idx="192">
                  <c:v>36353</c:v>
                </c:pt>
                <c:pt idx="193">
                  <c:v>36354</c:v>
                </c:pt>
                <c:pt idx="194">
                  <c:v>36355</c:v>
                </c:pt>
                <c:pt idx="195">
                  <c:v>36356</c:v>
                </c:pt>
                <c:pt idx="196">
                  <c:v>36357</c:v>
                </c:pt>
                <c:pt idx="197">
                  <c:v>36358</c:v>
                </c:pt>
                <c:pt idx="198">
                  <c:v>36359</c:v>
                </c:pt>
                <c:pt idx="199">
                  <c:v>36360</c:v>
                </c:pt>
                <c:pt idx="200">
                  <c:v>36361</c:v>
                </c:pt>
                <c:pt idx="201">
                  <c:v>36362</c:v>
                </c:pt>
                <c:pt idx="202">
                  <c:v>36363</c:v>
                </c:pt>
                <c:pt idx="203">
                  <c:v>36364</c:v>
                </c:pt>
                <c:pt idx="204">
                  <c:v>36365</c:v>
                </c:pt>
                <c:pt idx="205">
                  <c:v>36366</c:v>
                </c:pt>
                <c:pt idx="206">
                  <c:v>36367</c:v>
                </c:pt>
                <c:pt idx="207">
                  <c:v>36368</c:v>
                </c:pt>
                <c:pt idx="208">
                  <c:v>36369</c:v>
                </c:pt>
                <c:pt idx="209">
                  <c:v>36370</c:v>
                </c:pt>
                <c:pt idx="210">
                  <c:v>36371</c:v>
                </c:pt>
                <c:pt idx="211">
                  <c:v>36372</c:v>
                </c:pt>
                <c:pt idx="212">
                  <c:v>36373</c:v>
                </c:pt>
                <c:pt idx="213">
                  <c:v>36374</c:v>
                </c:pt>
                <c:pt idx="214">
                  <c:v>36375</c:v>
                </c:pt>
                <c:pt idx="215">
                  <c:v>36376</c:v>
                </c:pt>
                <c:pt idx="216">
                  <c:v>36377</c:v>
                </c:pt>
                <c:pt idx="217">
                  <c:v>36378</c:v>
                </c:pt>
                <c:pt idx="218">
                  <c:v>36379</c:v>
                </c:pt>
                <c:pt idx="219">
                  <c:v>36380</c:v>
                </c:pt>
                <c:pt idx="220">
                  <c:v>36381</c:v>
                </c:pt>
                <c:pt idx="221">
                  <c:v>36382</c:v>
                </c:pt>
                <c:pt idx="222">
                  <c:v>36383</c:v>
                </c:pt>
                <c:pt idx="223">
                  <c:v>36384</c:v>
                </c:pt>
                <c:pt idx="224">
                  <c:v>36385</c:v>
                </c:pt>
                <c:pt idx="225">
                  <c:v>36386</c:v>
                </c:pt>
                <c:pt idx="226">
                  <c:v>36387</c:v>
                </c:pt>
                <c:pt idx="227">
                  <c:v>36388</c:v>
                </c:pt>
                <c:pt idx="228">
                  <c:v>36389</c:v>
                </c:pt>
                <c:pt idx="229">
                  <c:v>36390</c:v>
                </c:pt>
                <c:pt idx="230">
                  <c:v>36391</c:v>
                </c:pt>
                <c:pt idx="231">
                  <c:v>36392</c:v>
                </c:pt>
                <c:pt idx="232">
                  <c:v>36393</c:v>
                </c:pt>
                <c:pt idx="233">
                  <c:v>36394</c:v>
                </c:pt>
                <c:pt idx="234">
                  <c:v>36395</c:v>
                </c:pt>
                <c:pt idx="235">
                  <c:v>36396</c:v>
                </c:pt>
                <c:pt idx="236">
                  <c:v>36397</c:v>
                </c:pt>
                <c:pt idx="237">
                  <c:v>36398</c:v>
                </c:pt>
                <c:pt idx="238">
                  <c:v>36399</c:v>
                </c:pt>
                <c:pt idx="239">
                  <c:v>36400</c:v>
                </c:pt>
                <c:pt idx="240">
                  <c:v>36401</c:v>
                </c:pt>
                <c:pt idx="241">
                  <c:v>36402</c:v>
                </c:pt>
                <c:pt idx="242">
                  <c:v>36403</c:v>
                </c:pt>
                <c:pt idx="243">
                  <c:v>36404</c:v>
                </c:pt>
                <c:pt idx="244">
                  <c:v>36405</c:v>
                </c:pt>
                <c:pt idx="245">
                  <c:v>36406</c:v>
                </c:pt>
                <c:pt idx="246">
                  <c:v>36407</c:v>
                </c:pt>
                <c:pt idx="247">
                  <c:v>36408</c:v>
                </c:pt>
                <c:pt idx="248">
                  <c:v>36409</c:v>
                </c:pt>
                <c:pt idx="249">
                  <c:v>36410</c:v>
                </c:pt>
                <c:pt idx="250">
                  <c:v>36411</c:v>
                </c:pt>
                <c:pt idx="251">
                  <c:v>36412</c:v>
                </c:pt>
                <c:pt idx="252">
                  <c:v>36413</c:v>
                </c:pt>
                <c:pt idx="253">
                  <c:v>36414</c:v>
                </c:pt>
                <c:pt idx="254">
                  <c:v>36415</c:v>
                </c:pt>
                <c:pt idx="255">
                  <c:v>36416</c:v>
                </c:pt>
                <c:pt idx="256">
                  <c:v>36417</c:v>
                </c:pt>
                <c:pt idx="257">
                  <c:v>36418</c:v>
                </c:pt>
                <c:pt idx="258">
                  <c:v>36419</c:v>
                </c:pt>
                <c:pt idx="259">
                  <c:v>36420</c:v>
                </c:pt>
                <c:pt idx="260">
                  <c:v>36421</c:v>
                </c:pt>
                <c:pt idx="261">
                  <c:v>36422</c:v>
                </c:pt>
                <c:pt idx="262">
                  <c:v>36423</c:v>
                </c:pt>
                <c:pt idx="263">
                  <c:v>36424</c:v>
                </c:pt>
                <c:pt idx="264">
                  <c:v>36425</c:v>
                </c:pt>
                <c:pt idx="265">
                  <c:v>36426</c:v>
                </c:pt>
                <c:pt idx="266">
                  <c:v>36427</c:v>
                </c:pt>
                <c:pt idx="267">
                  <c:v>36428</c:v>
                </c:pt>
                <c:pt idx="268">
                  <c:v>36429</c:v>
                </c:pt>
                <c:pt idx="269">
                  <c:v>36430</c:v>
                </c:pt>
                <c:pt idx="270">
                  <c:v>36431</c:v>
                </c:pt>
                <c:pt idx="271">
                  <c:v>36432</c:v>
                </c:pt>
                <c:pt idx="272">
                  <c:v>36433</c:v>
                </c:pt>
                <c:pt idx="273">
                  <c:v>36434</c:v>
                </c:pt>
                <c:pt idx="274">
                  <c:v>36435</c:v>
                </c:pt>
                <c:pt idx="275">
                  <c:v>36436</c:v>
                </c:pt>
                <c:pt idx="276">
                  <c:v>36437</c:v>
                </c:pt>
                <c:pt idx="277">
                  <c:v>36438</c:v>
                </c:pt>
                <c:pt idx="278">
                  <c:v>36439</c:v>
                </c:pt>
                <c:pt idx="279">
                  <c:v>36440</c:v>
                </c:pt>
                <c:pt idx="280">
                  <c:v>36441</c:v>
                </c:pt>
                <c:pt idx="281">
                  <c:v>36442</c:v>
                </c:pt>
                <c:pt idx="282">
                  <c:v>36443</c:v>
                </c:pt>
                <c:pt idx="283">
                  <c:v>36444</c:v>
                </c:pt>
                <c:pt idx="284">
                  <c:v>36445</c:v>
                </c:pt>
                <c:pt idx="285">
                  <c:v>36446</c:v>
                </c:pt>
                <c:pt idx="286">
                  <c:v>36447</c:v>
                </c:pt>
                <c:pt idx="287">
                  <c:v>36448</c:v>
                </c:pt>
                <c:pt idx="288">
                  <c:v>36449</c:v>
                </c:pt>
                <c:pt idx="289">
                  <c:v>36450</c:v>
                </c:pt>
                <c:pt idx="290">
                  <c:v>36451</c:v>
                </c:pt>
                <c:pt idx="291">
                  <c:v>36452</c:v>
                </c:pt>
                <c:pt idx="292">
                  <c:v>36453</c:v>
                </c:pt>
                <c:pt idx="293">
                  <c:v>36454</c:v>
                </c:pt>
                <c:pt idx="294">
                  <c:v>36455</c:v>
                </c:pt>
                <c:pt idx="295">
                  <c:v>36456</c:v>
                </c:pt>
                <c:pt idx="296">
                  <c:v>36457</c:v>
                </c:pt>
                <c:pt idx="297">
                  <c:v>36458</c:v>
                </c:pt>
                <c:pt idx="298">
                  <c:v>36459</c:v>
                </c:pt>
                <c:pt idx="299">
                  <c:v>36460</c:v>
                </c:pt>
                <c:pt idx="300">
                  <c:v>36461</c:v>
                </c:pt>
                <c:pt idx="301">
                  <c:v>36462</c:v>
                </c:pt>
                <c:pt idx="302">
                  <c:v>36463</c:v>
                </c:pt>
                <c:pt idx="303">
                  <c:v>36464</c:v>
                </c:pt>
                <c:pt idx="304">
                  <c:v>36465</c:v>
                </c:pt>
                <c:pt idx="305">
                  <c:v>36466</c:v>
                </c:pt>
                <c:pt idx="306">
                  <c:v>36467</c:v>
                </c:pt>
                <c:pt idx="307">
                  <c:v>36468</c:v>
                </c:pt>
                <c:pt idx="308">
                  <c:v>36469</c:v>
                </c:pt>
                <c:pt idx="309">
                  <c:v>36470</c:v>
                </c:pt>
                <c:pt idx="310">
                  <c:v>36471</c:v>
                </c:pt>
                <c:pt idx="311">
                  <c:v>36472</c:v>
                </c:pt>
                <c:pt idx="312">
                  <c:v>36473</c:v>
                </c:pt>
                <c:pt idx="313">
                  <c:v>36474</c:v>
                </c:pt>
                <c:pt idx="314">
                  <c:v>36475</c:v>
                </c:pt>
                <c:pt idx="315">
                  <c:v>36476</c:v>
                </c:pt>
                <c:pt idx="316">
                  <c:v>36477</c:v>
                </c:pt>
                <c:pt idx="317">
                  <c:v>36478</c:v>
                </c:pt>
                <c:pt idx="318">
                  <c:v>36479</c:v>
                </c:pt>
                <c:pt idx="319">
                  <c:v>36480</c:v>
                </c:pt>
                <c:pt idx="320">
                  <c:v>36481</c:v>
                </c:pt>
                <c:pt idx="321">
                  <c:v>36482</c:v>
                </c:pt>
                <c:pt idx="322">
                  <c:v>36483</c:v>
                </c:pt>
                <c:pt idx="323">
                  <c:v>36484</c:v>
                </c:pt>
                <c:pt idx="324">
                  <c:v>36485</c:v>
                </c:pt>
                <c:pt idx="325">
                  <c:v>36486</c:v>
                </c:pt>
                <c:pt idx="326">
                  <c:v>36487</c:v>
                </c:pt>
                <c:pt idx="327">
                  <c:v>36488</c:v>
                </c:pt>
                <c:pt idx="328">
                  <c:v>36489</c:v>
                </c:pt>
                <c:pt idx="329">
                  <c:v>36490</c:v>
                </c:pt>
                <c:pt idx="330">
                  <c:v>36491</c:v>
                </c:pt>
                <c:pt idx="331">
                  <c:v>36492</c:v>
                </c:pt>
                <c:pt idx="332">
                  <c:v>36493</c:v>
                </c:pt>
                <c:pt idx="333">
                  <c:v>36494</c:v>
                </c:pt>
                <c:pt idx="334">
                  <c:v>36495</c:v>
                </c:pt>
                <c:pt idx="335">
                  <c:v>36496</c:v>
                </c:pt>
                <c:pt idx="336">
                  <c:v>36497</c:v>
                </c:pt>
                <c:pt idx="337">
                  <c:v>36498</c:v>
                </c:pt>
                <c:pt idx="338">
                  <c:v>36499</c:v>
                </c:pt>
                <c:pt idx="339">
                  <c:v>36500</c:v>
                </c:pt>
                <c:pt idx="340">
                  <c:v>36501</c:v>
                </c:pt>
                <c:pt idx="341">
                  <c:v>36502</c:v>
                </c:pt>
                <c:pt idx="342">
                  <c:v>36503</c:v>
                </c:pt>
                <c:pt idx="343">
                  <c:v>36504</c:v>
                </c:pt>
                <c:pt idx="344">
                  <c:v>36505</c:v>
                </c:pt>
                <c:pt idx="345">
                  <c:v>36506</c:v>
                </c:pt>
                <c:pt idx="346">
                  <c:v>36507</c:v>
                </c:pt>
                <c:pt idx="347">
                  <c:v>36508</c:v>
                </c:pt>
                <c:pt idx="348">
                  <c:v>36509</c:v>
                </c:pt>
                <c:pt idx="349">
                  <c:v>36510</c:v>
                </c:pt>
                <c:pt idx="350">
                  <c:v>36511</c:v>
                </c:pt>
                <c:pt idx="351">
                  <c:v>36512</c:v>
                </c:pt>
                <c:pt idx="352">
                  <c:v>36513</c:v>
                </c:pt>
                <c:pt idx="353">
                  <c:v>36514</c:v>
                </c:pt>
                <c:pt idx="354">
                  <c:v>36515</c:v>
                </c:pt>
                <c:pt idx="355">
                  <c:v>36516</c:v>
                </c:pt>
                <c:pt idx="356">
                  <c:v>36517</c:v>
                </c:pt>
                <c:pt idx="357">
                  <c:v>36518</c:v>
                </c:pt>
                <c:pt idx="358">
                  <c:v>36519</c:v>
                </c:pt>
                <c:pt idx="359">
                  <c:v>36520</c:v>
                </c:pt>
                <c:pt idx="360">
                  <c:v>36521</c:v>
                </c:pt>
                <c:pt idx="361">
                  <c:v>36522</c:v>
                </c:pt>
                <c:pt idx="362">
                  <c:v>36523</c:v>
                </c:pt>
                <c:pt idx="363">
                  <c:v>36524</c:v>
                </c:pt>
                <c:pt idx="364">
                  <c:v>36525</c:v>
                </c:pt>
                <c:pt idx="365">
                  <c:v>36526</c:v>
                </c:pt>
                <c:pt idx="366">
                  <c:v>36527</c:v>
                </c:pt>
                <c:pt idx="367">
                  <c:v>36528</c:v>
                </c:pt>
                <c:pt idx="368">
                  <c:v>36529</c:v>
                </c:pt>
                <c:pt idx="369">
                  <c:v>36530</c:v>
                </c:pt>
                <c:pt idx="370">
                  <c:v>36531</c:v>
                </c:pt>
                <c:pt idx="371">
                  <c:v>36532</c:v>
                </c:pt>
                <c:pt idx="372">
                  <c:v>36533</c:v>
                </c:pt>
                <c:pt idx="373">
                  <c:v>36534</c:v>
                </c:pt>
                <c:pt idx="374">
                  <c:v>36535</c:v>
                </c:pt>
                <c:pt idx="375">
                  <c:v>36536</c:v>
                </c:pt>
                <c:pt idx="376">
                  <c:v>36537</c:v>
                </c:pt>
                <c:pt idx="377">
                  <c:v>36538</c:v>
                </c:pt>
                <c:pt idx="378">
                  <c:v>36539</c:v>
                </c:pt>
                <c:pt idx="379">
                  <c:v>36540</c:v>
                </c:pt>
                <c:pt idx="380">
                  <c:v>36541</c:v>
                </c:pt>
                <c:pt idx="381">
                  <c:v>36542</c:v>
                </c:pt>
                <c:pt idx="382">
                  <c:v>36543</c:v>
                </c:pt>
                <c:pt idx="383">
                  <c:v>36544</c:v>
                </c:pt>
                <c:pt idx="384">
                  <c:v>36545</c:v>
                </c:pt>
                <c:pt idx="385">
                  <c:v>36546</c:v>
                </c:pt>
                <c:pt idx="386">
                  <c:v>36547</c:v>
                </c:pt>
                <c:pt idx="387">
                  <c:v>36548</c:v>
                </c:pt>
                <c:pt idx="388">
                  <c:v>36549</c:v>
                </c:pt>
                <c:pt idx="389">
                  <c:v>36550</c:v>
                </c:pt>
                <c:pt idx="390">
                  <c:v>36551</c:v>
                </c:pt>
                <c:pt idx="391">
                  <c:v>36552</c:v>
                </c:pt>
                <c:pt idx="392">
                  <c:v>36553</c:v>
                </c:pt>
                <c:pt idx="393">
                  <c:v>36554</c:v>
                </c:pt>
                <c:pt idx="394">
                  <c:v>36555</c:v>
                </c:pt>
                <c:pt idx="395">
                  <c:v>36556</c:v>
                </c:pt>
                <c:pt idx="396">
                  <c:v>36557</c:v>
                </c:pt>
                <c:pt idx="397">
                  <c:v>36558</c:v>
                </c:pt>
                <c:pt idx="398">
                  <c:v>36559</c:v>
                </c:pt>
                <c:pt idx="399">
                  <c:v>36560</c:v>
                </c:pt>
                <c:pt idx="400">
                  <c:v>36561</c:v>
                </c:pt>
                <c:pt idx="401">
                  <c:v>36562</c:v>
                </c:pt>
                <c:pt idx="402">
                  <c:v>36563</c:v>
                </c:pt>
                <c:pt idx="403">
                  <c:v>36564</c:v>
                </c:pt>
                <c:pt idx="404">
                  <c:v>36565</c:v>
                </c:pt>
                <c:pt idx="405">
                  <c:v>36566</c:v>
                </c:pt>
                <c:pt idx="406">
                  <c:v>36567</c:v>
                </c:pt>
                <c:pt idx="407">
                  <c:v>36568</c:v>
                </c:pt>
                <c:pt idx="408">
                  <c:v>36569</c:v>
                </c:pt>
                <c:pt idx="409">
                  <c:v>36570</c:v>
                </c:pt>
                <c:pt idx="410">
                  <c:v>36571</c:v>
                </c:pt>
                <c:pt idx="411">
                  <c:v>36572</c:v>
                </c:pt>
                <c:pt idx="412">
                  <c:v>36573</c:v>
                </c:pt>
                <c:pt idx="413">
                  <c:v>36574</c:v>
                </c:pt>
                <c:pt idx="414">
                  <c:v>36575</c:v>
                </c:pt>
                <c:pt idx="415">
                  <c:v>36576</c:v>
                </c:pt>
                <c:pt idx="416">
                  <c:v>36577</c:v>
                </c:pt>
                <c:pt idx="417">
                  <c:v>36578</c:v>
                </c:pt>
                <c:pt idx="418">
                  <c:v>36579</c:v>
                </c:pt>
                <c:pt idx="419">
                  <c:v>36580</c:v>
                </c:pt>
                <c:pt idx="420">
                  <c:v>36581</c:v>
                </c:pt>
                <c:pt idx="421">
                  <c:v>36582</c:v>
                </c:pt>
                <c:pt idx="422">
                  <c:v>36583</c:v>
                </c:pt>
                <c:pt idx="423">
                  <c:v>36584</c:v>
                </c:pt>
                <c:pt idx="424">
                  <c:v>36585</c:v>
                </c:pt>
                <c:pt idx="425">
                  <c:v>36586</c:v>
                </c:pt>
                <c:pt idx="426">
                  <c:v>36587</c:v>
                </c:pt>
                <c:pt idx="427">
                  <c:v>36588</c:v>
                </c:pt>
                <c:pt idx="428">
                  <c:v>36589</c:v>
                </c:pt>
                <c:pt idx="429">
                  <c:v>36590</c:v>
                </c:pt>
                <c:pt idx="430">
                  <c:v>36591</c:v>
                </c:pt>
                <c:pt idx="431">
                  <c:v>36592</c:v>
                </c:pt>
                <c:pt idx="432">
                  <c:v>36593</c:v>
                </c:pt>
                <c:pt idx="433">
                  <c:v>36594</c:v>
                </c:pt>
                <c:pt idx="434">
                  <c:v>36595</c:v>
                </c:pt>
                <c:pt idx="435">
                  <c:v>36596</c:v>
                </c:pt>
                <c:pt idx="436">
                  <c:v>36597</c:v>
                </c:pt>
                <c:pt idx="437">
                  <c:v>36598</c:v>
                </c:pt>
                <c:pt idx="438">
                  <c:v>36599</c:v>
                </c:pt>
                <c:pt idx="439">
                  <c:v>36600</c:v>
                </c:pt>
                <c:pt idx="440">
                  <c:v>36601</c:v>
                </c:pt>
                <c:pt idx="441">
                  <c:v>36602</c:v>
                </c:pt>
                <c:pt idx="442">
                  <c:v>36603</c:v>
                </c:pt>
                <c:pt idx="443">
                  <c:v>36604</c:v>
                </c:pt>
                <c:pt idx="444">
                  <c:v>36605</c:v>
                </c:pt>
                <c:pt idx="445">
                  <c:v>36606</c:v>
                </c:pt>
                <c:pt idx="446">
                  <c:v>36607</c:v>
                </c:pt>
                <c:pt idx="447">
                  <c:v>36608</c:v>
                </c:pt>
                <c:pt idx="448">
                  <c:v>36609</c:v>
                </c:pt>
                <c:pt idx="449">
                  <c:v>36610</c:v>
                </c:pt>
                <c:pt idx="450">
                  <c:v>36611</c:v>
                </c:pt>
                <c:pt idx="451">
                  <c:v>36612</c:v>
                </c:pt>
                <c:pt idx="452">
                  <c:v>36613</c:v>
                </c:pt>
                <c:pt idx="453">
                  <c:v>36614</c:v>
                </c:pt>
                <c:pt idx="454">
                  <c:v>36615</c:v>
                </c:pt>
                <c:pt idx="455">
                  <c:v>36616</c:v>
                </c:pt>
                <c:pt idx="456">
                  <c:v>36617</c:v>
                </c:pt>
                <c:pt idx="457">
                  <c:v>36618</c:v>
                </c:pt>
                <c:pt idx="458">
                  <c:v>36619</c:v>
                </c:pt>
                <c:pt idx="459">
                  <c:v>36620</c:v>
                </c:pt>
                <c:pt idx="460">
                  <c:v>36621</c:v>
                </c:pt>
                <c:pt idx="461">
                  <c:v>36622</c:v>
                </c:pt>
                <c:pt idx="462">
                  <c:v>36623</c:v>
                </c:pt>
                <c:pt idx="463">
                  <c:v>36624</c:v>
                </c:pt>
                <c:pt idx="464">
                  <c:v>36625</c:v>
                </c:pt>
                <c:pt idx="465">
                  <c:v>36626</c:v>
                </c:pt>
                <c:pt idx="466">
                  <c:v>36627</c:v>
                </c:pt>
                <c:pt idx="467">
                  <c:v>36628</c:v>
                </c:pt>
                <c:pt idx="468">
                  <c:v>36629</c:v>
                </c:pt>
                <c:pt idx="469">
                  <c:v>36630</c:v>
                </c:pt>
                <c:pt idx="470">
                  <c:v>36631</c:v>
                </c:pt>
                <c:pt idx="471">
                  <c:v>36632</c:v>
                </c:pt>
                <c:pt idx="472">
                  <c:v>36633</c:v>
                </c:pt>
                <c:pt idx="473">
                  <c:v>36634</c:v>
                </c:pt>
                <c:pt idx="474">
                  <c:v>36635</c:v>
                </c:pt>
                <c:pt idx="475">
                  <c:v>36636</c:v>
                </c:pt>
                <c:pt idx="476">
                  <c:v>36637</c:v>
                </c:pt>
                <c:pt idx="477">
                  <c:v>36638</c:v>
                </c:pt>
                <c:pt idx="478">
                  <c:v>36639</c:v>
                </c:pt>
                <c:pt idx="479">
                  <c:v>36640</c:v>
                </c:pt>
                <c:pt idx="480">
                  <c:v>36641</c:v>
                </c:pt>
                <c:pt idx="481">
                  <c:v>36642</c:v>
                </c:pt>
                <c:pt idx="482">
                  <c:v>36643</c:v>
                </c:pt>
                <c:pt idx="483">
                  <c:v>36644</c:v>
                </c:pt>
                <c:pt idx="484">
                  <c:v>36645</c:v>
                </c:pt>
                <c:pt idx="485">
                  <c:v>36646</c:v>
                </c:pt>
                <c:pt idx="486">
                  <c:v>36647</c:v>
                </c:pt>
                <c:pt idx="487">
                  <c:v>36648</c:v>
                </c:pt>
                <c:pt idx="488">
                  <c:v>36649</c:v>
                </c:pt>
                <c:pt idx="489">
                  <c:v>36650</c:v>
                </c:pt>
                <c:pt idx="490">
                  <c:v>36651</c:v>
                </c:pt>
                <c:pt idx="491">
                  <c:v>36652</c:v>
                </c:pt>
                <c:pt idx="492">
                  <c:v>36653</c:v>
                </c:pt>
                <c:pt idx="493">
                  <c:v>36654</c:v>
                </c:pt>
                <c:pt idx="494">
                  <c:v>36655</c:v>
                </c:pt>
                <c:pt idx="495">
                  <c:v>36656</c:v>
                </c:pt>
                <c:pt idx="496">
                  <c:v>36657</c:v>
                </c:pt>
                <c:pt idx="497">
                  <c:v>36658</c:v>
                </c:pt>
                <c:pt idx="498">
                  <c:v>36659</c:v>
                </c:pt>
                <c:pt idx="499">
                  <c:v>36660</c:v>
                </c:pt>
                <c:pt idx="500">
                  <c:v>36661</c:v>
                </c:pt>
                <c:pt idx="501">
                  <c:v>36662</c:v>
                </c:pt>
                <c:pt idx="502">
                  <c:v>36663</c:v>
                </c:pt>
                <c:pt idx="503">
                  <c:v>36664</c:v>
                </c:pt>
                <c:pt idx="504">
                  <c:v>36665</c:v>
                </c:pt>
                <c:pt idx="505">
                  <c:v>36666</c:v>
                </c:pt>
                <c:pt idx="506">
                  <c:v>36667</c:v>
                </c:pt>
                <c:pt idx="507">
                  <c:v>36668</c:v>
                </c:pt>
                <c:pt idx="508">
                  <c:v>36669</c:v>
                </c:pt>
                <c:pt idx="509">
                  <c:v>36670</c:v>
                </c:pt>
                <c:pt idx="510">
                  <c:v>36671</c:v>
                </c:pt>
                <c:pt idx="511">
                  <c:v>36672</c:v>
                </c:pt>
                <c:pt idx="512">
                  <c:v>36673</c:v>
                </c:pt>
                <c:pt idx="513">
                  <c:v>36674</c:v>
                </c:pt>
                <c:pt idx="514">
                  <c:v>36675</c:v>
                </c:pt>
                <c:pt idx="515">
                  <c:v>36676</c:v>
                </c:pt>
                <c:pt idx="516">
                  <c:v>36677</c:v>
                </c:pt>
                <c:pt idx="517">
                  <c:v>36678</c:v>
                </c:pt>
                <c:pt idx="518">
                  <c:v>36679</c:v>
                </c:pt>
                <c:pt idx="519">
                  <c:v>36680</c:v>
                </c:pt>
                <c:pt idx="520">
                  <c:v>36681</c:v>
                </c:pt>
                <c:pt idx="521">
                  <c:v>36682</c:v>
                </c:pt>
                <c:pt idx="522">
                  <c:v>36683</c:v>
                </c:pt>
                <c:pt idx="523">
                  <c:v>36684</c:v>
                </c:pt>
                <c:pt idx="524">
                  <c:v>36685</c:v>
                </c:pt>
                <c:pt idx="525">
                  <c:v>36686</c:v>
                </c:pt>
                <c:pt idx="526">
                  <c:v>36687</c:v>
                </c:pt>
                <c:pt idx="527">
                  <c:v>36688</c:v>
                </c:pt>
                <c:pt idx="528">
                  <c:v>36689</c:v>
                </c:pt>
                <c:pt idx="529">
                  <c:v>36690</c:v>
                </c:pt>
                <c:pt idx="530">
                  <c:v>36691</c:v>
                </c:pt>
                <c:pt idx="531">
                  <c:v>36692</c:v>
                </c:pt>
                <c:pt idx="532">
                  <c:v>36693</c:v>
                </c:pt>
                <c:pt idx="533">
                  <c:v>36694</c:v>
                </c:pt>
                <c:pt idx="534">
                  <c:v>36695</c:v>
                </c:pt>
                <c:pt idx="535">
                  <c:v>36696</c:v>
                </c:pt>
                <c:pt idx="536">
                  <c:v>36697</c:v>
                </c:pt>
                <c:pt idx="537">
                  <c:v>36698</c:v>
                </c:pt>
                <c:pt idx="538">
                  <c:v>36699</c:v>
                </c:pt>
                <c:pt idx="539">
                  <c:v>36700</c:v>
                </c:pt>
                <c:pt idx="540">
                  <c:v>36701</c:v>
                </c:pt>
                <c:pt idx="541">
                  <c:v>36702</c:v>
                </c:pt>
                <c:pt idx="542">
                  <c:v>36703</c:v>
                </c:pt>
                <c:pt idx="543">
                  <c:v>36704</c:v>
                </c:pt>
                <c:pt idx="544">
                  <c:v>36705</c:v>
                </c:pt>
                <c:pt idx="545">
                  <c:v>36706</c:v>
                </c:pt>
                <c:pt idx="546">
                  <c:v>36707</c:v>
                </c:pt>
                <c:pt idx="547">
                  <c:v>36708</c:v>
                </c:pt>
                <c:pt idx="548">
                  <c:v>36709</c:v>
                </c:pt>
                <c:pt idx="549">
                  <c:v>36710</c:v>
                </c:pt>
                <c:pt idx="550">
                  <c:v>36711</c:v>
                </c:pt>
                <c:pt idx="551">
                  <c:v>36712</c:v>
                </c:pt>
                <c:pt idx="552">
                  <c:v>36713</c:v>
                </c:pt>
                <c:pt idx="553">
                  <c:v>36714</c:v>
                </c:pt>
                <c:pt idx="554">
                  <c:v>36715</c:v>
                </c:pt>
                <c:pt idx="555">
                  <c:v>36716</c:v>
                </c:pt>
                <c:pt idx="556">
                  <c:v>36717</c:v>
                </c:pt>
                <c:pt idx="557">
                  <c:v>36718</c:v>
                </c:pt>
                <c:pt idx="558">
                  <c:v>36719</c:v>
                </c:pt>
                <c:pt idx="559">
                  <c:v>36720</c:v>
                </c:pt>
                <c:pt idx="560">
                  <c:v>36721</c:v>
                </c:pt>
                <c:pt idx="561">
                  <c:v>36722</c:v>
                </c:pt>
                <c:pt idx="562">
                  <c:v>36723</c:v>
                </c:pt>
                <c:pt idx="563">
                  <c:v>36724</c:v>
                </c:pt>
                <c:pt idx="564">
                  <c:v>36725</c:v>
                </c:pt>
                <c:pt idx="565">
                  <c:v>36726</c:v>
                </c:pt>
                <c:pt idx="566">
                  <c:v>36727</c:v>
                </c:pt>
                <c:pt idx="567">
                  <c:v>36728</c:v>
                </c:pt>
                <c:pt idx="568">
                  <c:v>36729</c:v>
                </c:pt>
                <c:pt idx="569">
                  <c:v>36730</c:v>
                </c:pt>
                <c:pt idx="570">
                  <c:v>36731</c:v>
                </c:pt>
                <c:pt idx="571">
                  <c:v>36732</c:v>
                </c:pt>
                <c:pt idx="572">
                  <c:v>36733</c:v>
                </c:pt>
                <c:pt idx="573">
                  <c:v>36734</c:v>
                </c:pt>
                <c:pt idx="574">
                  <c:v>36735</c:v>
                </c:pt>
                <c:pt idx="575">
                  <c:v>36736</c:v>
                </c:pt>
                <c:pt idx="576">
                  <c:v>36737</c:v>
                </c:pt>
                <c:pt idx="577">
                  <c:v>36738</c:v>
                </c:pt>
                <c:pt idx="578">
                  <c:v>36739</c:v>
                </c:pt>
                <c:pt idx="579">
                  <c:v>36740</c:v>
                </c:pt>
                <c:pt idx="580">
                  <c:v>36741</c:v>
                </c:pt>
                <c:pt idx="581">
                  <c:v>36742</c:v>
                </c:pt>
                <c:pt idx="582">
                  <c:v>36743</c:v>
                </c:pt>
                <c:pt idx="583">
                  <c:v>36744</c:v>
                </c:pt>
                <c:pt idx="584">
                  <c:v>36745</c:v>
                </c:pt>
                <c:pt idx="585">
                  <c:v>36746</c:v>
                </c:pt>
                <c:pt idx="586">
                  <c:v>36747</c:v>
                </c:pt>
                <c:pt idx="587">
                  <c:v>36748</c:v>
                </c:pt>
                <c:pt idx="588">
                  <c:v>36749</c:v>
                </c:pt>
                <c:pt idx="589">
                  <c:v>36750</c:v>
                </c:pt>
                <c:pt idx="590">
                  <c:v>36751</c:v>
                </c:pt>
                <c:pt idx="591">
                  <c:v>36752</c:v>
                </c:pt>
                <c:pt idx="592">
                  <c:v>36753</c:v>
                </c:pt>
                <c:pt idx="593">
                  <c:v>36754</c:v>
                </c:pt>
                <c:pt idx="594">
                  <c:v>36755</c:v>
                </c:pt>
                <c:pt idx="595">
                  <c:v>36756</c:v>
                </c:pt>
                <c:pt idx="596">
                  <c:v>36757</c:v>
                </c:pt>
                <c:pt idx="597">
                  <c:v>36758</c:v>
                </c:pt>
                <c:pt idx="598">
                  <c:v>36759</c:v>
                </c:pt>
                <c:pt idx="599">
                  <c:v>36760</c:v>
                </c:pt>
                <c:pt idx="600">
                  <c:v>36761</c:v>
                </c:pt>
                <c:pt idx="601">
                  <c:v>36762</c:v>
                </c:pt>
                <c:pt idx="602">
                  <c:v>36763</c:v>
                </c:pt>
                <c:pt idx="603">
                  <c:v>36764</c:v>
                </c:pt>
                <c:pt idx="604">
                  <c:v>36765</c:v>
                </c:pt>
                <c:pt idx="605">
                  <c:v>36766</c:v>
                </c:pt>
                <c:pt idx="606">
                  <c:v>36767</c:v>
                </c:pt>
                <c:pt idx="607">
                  <c:v>36768</c:v>
                </c:pt>
                <c:pt idx="608">
                  <c:v>36769</c:v>
                </c:pt>
                <c:pt idx="609">
                  <c:v>36770</c:v>
                </c:pt>
                <c:pt idx="610">
                  <c:v>36771</c:v>
                </c:pt>
                <c:pt idx="611">
                  <c:v>36772</c:v>
                </c:pt>
                <c:pt idx="612">
                  <c:v>36773</c:v>
                </c:pt>
                <c:pt idx="613">
                  <c:v>36774</c:v>
                </c:pt>
                <c:pt idx="614">
                  <c:v>36775</c:v>
                </c:pt>
                <c:pt idx="615">
                  <c:v>36776</c:v>
                </c:pt>
                <c:pt idx="616">
                  <c:v>36777</c:v>
                </c:pt>
                <c:pt idx="617">
                  <c:v>36778</c:v>
                </c:pt>
                <c:pt idx="618">
                  <c:v>36779</c:v>
                </c:pt>
                <c:pt idx="619">
                  <c:v>36780</c:v>
                </c:pt>
                <c:pt idx="620">
                  <c:v>36781</c:v>
                </c:pt>
                <c:pt idx="621">
                  <c:v>36782</c:v>
                </c:pt>
                <c:pt idx="622">
                  <c:v>36783</c:v>
                </c:pt>
                <c:pt idx="623">
                  <c:v>36784</c:v>
                </c:pt>
                <c:pt idx="624">
                  <c:v>36785</c:v>
                </c:pt>
                <c:pt idx="625">
                  <c:v>36786</c:v>
                </c:pt>
                <c:pt idx="626">
                  <c:v>36787</c:v>
                </c:pt>
                <c:pt idx="627">
                  <c:v>36788</c:v>
                </c:pt>
                <c:pt idx="628">
                  <c:v>36789</c:v>
                </c:pt>
                <c:pt idx="629">
                  <c:v>36790</c:v>
                </c:pt>
                <c:pt idx="630">
                  <c:v>36791</c:v>
                </c:pt>
                <c:pt idx="631">
                  <c:v>36792</c:v>
                </c:pt>
                <c:pt idx="632">
                  <c:v>36793</c:v>
                </c:pt>
                <c:pt idx="633">
                  <c:v>36794</c:v>
                </c:pt>
                <c:pt idx="634">
                  <c:v>36795</c:v>
                </c:pt>
                <c:pt idx="635">
                  <c:v>36796</c:v>
                </c:pt>
                <c:pt idx="636">
                  <c:v>36797</c:v>
                </c:pt>
                <c:pt idx="637">
                  <c:v>36798</c:v>
                </c:pt>
                <c:pt idx="638">
                  <c:v>36799</c:v>
                </c:pt>
                <c:pt idx="639">
                  <c:v>36800</c:v>
                </c:pt>
                <c:pt idx="640">
                  <c:v>36801</c:v>
                </c:pt>
                <c:pt idx="641">
                  <c:v>36802</c:v>
                </c:pt>
                <c:pt idx="642">
                  <c:v>36803</c:v>
                </c:pt>
                <c:pt idx="643">
                  <c:v>36804</c:v>
                </c:pt>
                <c:pt idx="644">
                  <c:v>36805</c:v>
                </c:pt>
                <c:pt idx="645">
                  <c:v>36806</c:v>
                </c:pt>
                <c:pt idx="646">
                  <c:v>36807</c:v>
                </c:pt>
                <c:pt idx="647">
                  <c:v>36808</c:v>
                </c:pt>
                <c:pt idx="648">
                  <c:v>36809</c:v>
                </c:pt>
                <c:pt idx="649">
                  <c:v>36810</c:v>
                </c:pt>
                <c:pt idx="650">
                  <c:v>36811</c:v>
                </c:pt>
                <c:pt idx="651">
                  <c:v>36812</c:v>
                </c:pt>
                <c:pt idx="652">
                  <c:v>36813</c:v>
                </c:pt>
                <c:pt idx="653">
                  <c:v>36814</c:v>
                </c:pt>
                <c:pt idx="654">
                  <c:v>36815</c:v>
                </c:pt>
                <c:pt idx="655">
                  <c:v>36816</c:v>
                </c:pt>
                <c:pt idx="656">
                  <c:v>36817</c:v>
                </c:pt>
                <c:pt idx="657">
                  <c:v>36818</c:v>
                </c:pt>
                <c:pt idx="658">
                  <c:v>36819</c:v>
                </c:pt>
                <c:pt idx="659">
                  <c:v>36820</c:v>
                </c:pt>
                <c:pt idx="660">
                  <c:v>36821</c:v>
                </c:pt>
                <c:pt idx="661">
                  <c:v>36822</c:v>
                </c:pt>
                <c:pt idx="662">
                  <c:v>36823</c:v>
                </c:pt>
                <c:pt idx="663">
                  <c:v>36824</c:v>
                </c:pt>
                <c:pt idx="664">
                  <c:v>36825</c:v>
                </c:pt>
                <c:pt idx="665">
                  <c:v>36826</c:v>
                </c:pt>
                <c:pt idx="666">
                  <c:v>36827</c:v>
                </c:pt>
                <c:pt idx="667">
                  <c:v>36828</c:v>
                </c:pt>
                <c:pt idx="668">
                  <c:v>36829</c:v>
                </c:pt>
                <c:pt idx="669">
                  <c:v>36830</c:v>
                </c:pt>
                <c:pt idx="670">
                  <c:v>36831</c:v>
                </c:pt>
                <c:pt idx="671">
                  <c:v>36832</c:v>
                </c:pt>
                <c:pt idx="672">
                  <c:v>36833</c:v>
                </c:pt>
                <c:pt idx="673">
                  <c:v>36834</c:v>
                </c:pt>
                <c:pt idx="674">
                  <c:v>36835</c:v>
                </c:pt>
                <c:pt idx="675">
                  <c:v>36836</c:v>
                </c:pt>
                <c:pt idx="676">
                  <c:v>36837</c:v>
                </c:pt>
                <c:pt idx="677">
                  <c:v>36838</c:v>
                </c:pt>
                <c:pt idx="678">
                  <c:v>36839</c:v>
                </c:pt>
                <c:pt idx="679">
                  <c:v>36840</c:v>
                </c:pt>
                <c:pt idx="680">
                  <c:v>36841</c:v>
                </c:pt>
                <c:pt idx="681">
                  <c:v>36842</c:v>
                </c:pt>
                <c:pt idx="682">
                  <c:v>36843</c:v>
                </c:pt>
                <c:pt idx="683">
                  <c:v>36844</c:v>
                </c:pt>
                <c:pt idx="684">
                  <c:v>36845</c:v>
                </c:pt>
                <c:pt idx="685">
                  <c:v>36846</c:v>
                </c:pt>
                <c:pt idx="686">
                  <c:v>36847</c:v>
                </c:pt>
                <c:pt idx="687">
                  <c:v>36848</c:v>
                </c:pt>
                <c:pt idx="688">
                  <c:v>36849</c:v>
                </c:pt>
                <c:pt idx="689">
                  <c:v>36850</c:v>
                </c:pt>
                <c:pt idx="690">
                  <c:v>36851</c:v>
                </c:pt>
                <c:pt idx="691">
                  <c:v>36852</c:v>
                </c:pt>
                <c:pt idx="692">
                  <c:v>36853</c:v>
                </c:pt>
                <c:pt idx="693">
                  <c:v>36854</c:v>
                </c:pt>
                <c:pt idx="694">
                  <c:v>36855</c:v>
                </c:pt>
                <c:pt idx="695">
                  <c:v>36856</c:v>
                </c:pt>
                <c:pt idx="696">
                  <c:v>36857</c:v>
                </c:pt>
                <c:pt idx="697">
                  <c:v>36858</c:v>
                </c:pt>
                <c:pt idx="698">
                  <c:v>36859</c:v>
                </c:pt>
                <c:pt idx="699">
                  <c:v>36860</c:v>
                </c:pt>
                <c:pt idx="700">
                  <c:v>36861</c:v>
                </c:pt>
                <c:pt idx="701">
                  <c:v>36862</c:v>
                </c:pt>
                <c:pt idx="702">
                  <c:v>36863</c:v>
                </c:pt>
                <c:pt idx="703">
                  <c:v>36864</c:v>
                </c:pt>
                <c:pt idx="704">
                  <c:v>36865</c:v>
                </c:pt>
                <c:pt idx="705">
                  <c:v>36866</c:v>
                </c:pt>
                <c:pt idx="706">
                  <c:v>36867</c:v>
                </c:pt>
                <c:pt idx="707">
                  <c:v>36868</c:v>
                </c:pt>
                <c:pt idx="708">
                  <c:v>36869</c:v>
                </c:pt>
                <c:pt idx="709">
                  <c:v>36870</c:v>
                </c:pt>
                <c:pt idx="710">
                  <c:v>36871</c:v>
                </c:pt>
                <c:pt idx="711">
                  <c:v>36872</c:v>
                </c:pt>
                <c:pt idx="712">
                  <c:v>36873</c:v>
                </c:pt>
                <c:pt idx="713">
                  <c:v>36874</c:v>
                </c:pt>
                <c:pt idx="714">
                  <c:v>36875</c:v>
                </c:pt>
                <c:pt idx="715">
                  <c:v>36876</c:v>
                </c:pt>
                <c:pt idx="716">
                  <c:v>36877</c:v>
                </c:pt>
                <c:pt idx="717">
                  <c:v>36878</c:v>
                </c:pt>
                <c:pt idx="718">
                  <c:v>36879</c:v>
                </c:pt>
                <c:pt idx="719">
                  <c:v>36880</c:v>
                </c:pt>
                <c:pt idx="720">
                  <c:v>36881</c:v>
                </c:pt>
                <c:pt idx="721">
                  <c:v>36882</c:v>
                </c:pt>
                <c:pt idx="722">
                  <c:v>36883</c:v>
                </c:pt>
                <c:pt idx="723">
                  <c:v>36884</c:v>
                </c:pt>
                <c:pt idx="724">
                  <c:v>36885</c:v>
                </c:pt>
                <c:pt idx="725">
                  <c:v>36886</c:v>
                </c:pt>
                <c:pt idx="726">
                  <c:v>36887</c:v>
                </c:pt>
                <c:pt idx="727">
                  <c:v>36888</c:v>
                </c:pt>
                <c:pt idx="728">
                  <c:v>36889</c:v>
                </c:pt>
                <c:pt idx="729">
                  <c:v>36890</c:v>
                </c:pt>
                <c:pt idx="730">
                  <c:v>36891</c:v>
                </c:pt>
                <c:pt idx="731">
                  <c:v>36892</c:v>
                </c:pt>
                <c:pt idx="732">
                  <c:v>36893</c:v>
                </c:pt>
                <c:pt idx="733">
                  <c:v>36894</c:v>
                </c:pt>
                <c:pt idx="734">
                  <c:v>36895</c:v>
                </c:pt>
                <c:pt idx="735">
                  <c:v>36896</c:v>
                </c:pt>
                <c:pt idx="736">
                  <c:v>36897</c:v>
                </c:pt>
                <c:pt idx="737">
                  <c:v>36898</c:v>
                </c:pt>
                <c:pt idx="738">
                  <c:v>36899</c:v>
                </c:pt>
                <c:pt idx="739">
                  <c:v>36900</c:v>
                </c:pt>
                <c:pt idx="740">
                  <c:v>36901</c:v>
                </c:pt>
                <c:pt idx="741">
                  <c:v>36902</c:v>
                </c:pt>
                <c:pt idx="742">
                  <c:v>36903</c:v>
                </c:pt>
                <c:pt idx="743">
                  <c:v>36904</c:v>
                </c:pt>
                <c:pt idx="744">
                  <c:v>36905</c:v>
                </c:pt>
                <c:pt idx="745">
                  <c:v>36906</c:v>
                </c:pt>
                <c:pt idx="746">
                  <c:v>36907</c:v>
                </c:pt>
                <c:pt idx="747">
                  <c:v>36908</c:v>
                </c:pt>
                <c:pt idx="748">
                  <c:v>36909</c:v>
                </c:pt>
                <c:pt idx="749">
                  <c:v>36910</c:v>
                </c:pt>
                <c:pt idx="750">
                  <c:v>36911</c:v>
                </c:pt>
                <c:pt idx="751">
                  <c:v>36912</c:v>
                </c:pt>
                <c:pt idx="752">
                  <c:v>36913</c:v>
                </c:pt>
                <c:pt idx="753">
                  <c:v>36914</c:v>
                </c:pt>
                <c:pt idx="754">
                  <c:v>36915</c:v>
                </c:pt>
                <c:pt idx="755">
                  <c:v>36916</c:v>
                </c:pt>
                <c:pt idx="756">
                  <c:v>36917</c:v>
                </c:pt>
                <c:pt idx="757">
                  <c:v>36918</c:v>
                </c:pt>
                <c:pt idx="758">
                  <c:v>36919</c:v>
                </c:pt>
                <c:pt idx="759">
                  <c:v>36920</c:v>
                </c:pt>
                <c:pt idx="760">
                  <c:v>36921</c:v>
                </c:pt>
                <c:pt idx="761">
                  <c:v>36922</c:v>
                </c:pt>
                <c:pt idx="762">
                  <c:v>36923</c:v>
                </c:pt>
                <c:pt idx="763">
                  <c:v>36924</c:v>
                </c:pt>
                <c:pt idx="764">
                  <c:v>36925</c:v>
                </c:pt>
                <c:pt idx="765">
                  <c:v>36926</c:v>
                </c:pt>
                <c:pt idx="766">
                  <c:v>36927</c:v>
                </c:pt>
                <c:pt idx="767">
                  <c:v>36928</c:v>
                </c:pt>
                <c:pt idx="768">
                  <c:v>36929</c:v>
                </c:pt>
                <c:pt idx="769">
                  <c:v>36930</c:v>
                </c:pt>
                <c:pt idx="770">
                  <c:v>36931</c:v>
                </c:pt>
                <c:pt idx="771">
                  <c:v>36932</c:v>
                </c:pt>
                <c:pt idx="772">
                  <c:v>36933</c:v>
                </c:pt>
                <c:pt idx="773">
                  <c:v>36934</c:v>
                </c:pt>
                <c:pt idx="774">
                  <c:v>36935</c:v>
                </c:pt>
                <c:pt idx="775">
                  <c:v>36936</c:v>
                </c:pt>
                <c:pt idx="776">
                  <c:v>36937</c:v>
                </c:pt>
                <c:pt idx="777">
                  <c:v>36938</c:v>
                </c:pt>
                <c:pt idx="778">
                  <c:v>36939</c:v>
                </c:pt>
                <c:pt idx="779">
                  <c:v>36940</c:v>
                </c:pt>
                <c:pt idx="780">
                  <c:v>36941</c:v>
                </c:pt>
                <c:pt idx="781">
                  <c:v>36942</c:v>
                </c:pt>
                <c:pt idx="782">
                  <c:v>36943</c:v>
                </c:pt>
                <c:pt idx="783">
                  <c:v>36944</c:v>
                </c:pt>
                <c:pt idx="784">
                  <c:v>36945</c:v>
                </c:pt>
                <c:pt idx="785">
                  <c:v>36946</c:v>
                </c:pt>
                <c:pt idx="786">
                  <c:v>36947</c:v>
                </c:pt>
                <c:pt idx="787">
                  <c:v>36948</c:v>
                </c:pt>
                <c:pt idx="788">
                  <c:v>36949</c:v>
                </c:pt>
                <c:pt idx="789">
                  <c:v>36950</c:v>
                </c:pt>
                <c:pt idx="790">
                  <c:v>36951</c:v>
                </c:pt>
                <c:pt idx="791">
                  <c:v>36952</c:v>
                </c:pt>
                <c:pt idx="792">
                  <c:v>36953</c:v>
                </c:pt>
                <c:pt idx="793">
                  <c:v>36954</c:v>
                </c:pt>
                <c:pt idx="794">
                  <c:v>36955</c:v>
                </c:pt>
                <c:pt idx="795">
                  <c:v>36956</c:v>
                </c:pt>
                <c:pt idx="796">
                  <c:v>36957</c:v>
                </c:pt>
                <c:pt idx="797">
                  <c:v>36958</c:v>
                </c:pt>
                <c:pt idx="798">
                  <c:v>36959</c:v>
                </c:pt>
                <c:pt idx="799">
                  <c:v>36960</c:v>
                </c:pt>
                <c:pt idx="800">
                  <c:v>36961</c:v>
                </c:pt>
                <c:pt idx="801">
                  <c:v>36962</c:v>
                </c:pt>
                <c:pt idx="802">
                  <c:v>36963</c:v>
                </c:pt>
                <c:pt idx="803">
                  <c:v>36964</c:v>
                </c:pt>
                <c:pt idx="804">
                  <c:v>36965</c:v>
                </c:pt>
                <c:pt idx="805">
                  <c:v>36966</c:v>
                </c:pt>
                <c:pt idx="806">
                  <c:v>36967</c:v>
                </c:pt>
                <c:pt idx="807">
                  <c:v>36968</c:v>
                </c:pt>
                <c:pt idx="808">
                  <c:v>36969</c:v>
                </c:pt>
                <c:pt idx="809">
                  <c:v>36970</c:v>
                </c:pt>
                <c:pt idx="810">
                  <c:v>36971</c:v>
                </c:pt>
                <c:pt idx="811">
                  <c:v>36972</c:v>
                </c:pt>
                <c:pt idx="812">
                  <c:v>36973</c:v>
                </c:pt>
                <c:pt idx="813">
                  <c:v>36974</c:v>
                </c:pt>
                <c:pt idx="814">
                  <c:v>36975</c:v>
                </c:pt>
                <c:pt idx="815">
                  <c:v>36976</c:v>
                </c:pt>
                <c:pt idx="816">
                  <c:v>36977</c:v>
                </c:pt>
                <c:pt idx="817">
                  <c:v>36978</c:v>
                </c:pt>
                <c:pt idx="818">
                  <c:v>36979</c:v>
                </c:pt>
                <c:pt idx="819">
                  <c:v>36980</c:v>
                </c:pt>
                <c:pt idx="820">
                  <c:v>36981</c:v>
                </c:pt>
                <c:pt idx="821">
                  <c:v>36982</c:v>
                </c:pt>
                <c:pt idx="822">
                  <c:v>36983</c:v>
                </c:pt>
                <c:pt idx="823">
                  <c:v>36984</c:v>
                </c:pt>
                <c:pt idx="824">
                  <c:v>36985</c:v>
                </c:pt>
                <c:pt idx="825">
                  <c:v>36986</c:v>
                </c:pt>
                <c:pt idx="826">
                  <c:v>36987</c:v>
                </c:pt>
                <c:pt idx="827">
                  <c:v>36988</c:v>
                </c:pt>
                <c:pt idx="828">
                  <c:v>36989</c:v>
                </c:pt>
                <c:pt idx="829">
                  <c:v>36990</c:v>
                </c:pt>
                <c:pt idx="830">
                  <c:v>36991</c:v>
                </c:pt>
                <c:pt idx="831">
                  <c:v>36992</c:v>
                </c:pt>
                <c:pt idx="832">
                  <c:v>36993</c:v>
                </c:pt>
                <c:pt idx="833">
                  <c:v>36994</c:v>
                </c:pt>
                <c:pt idx="834">
                  <c:v>36995</c:v>
                </c:pt>
                <c:pt idx="835">
                  <c:v>36996</c:v>
                </c:pt>
                <c:pt idx="836">
                  <c:v>36997</c:v>
                </c:pt>
                <c:pt idx="837">
                  <c:v>36998</c:v>
                </c:pt>
                <c:pt idx="838">
                  <c:v>36999</c:v>
                </c:pt>
                <c:pt idx="839">
                  <c:v>37000</c:v>
                </c:pt>
                <c:pt idx="840">
                  <c:v>37001</c:v>
                </c:pt>
                <c:pt idx="841">
                  <c:v>37002</c:v>
                </c:pt>
                <c:pt idx="842">
                  <c:v>37003</c:v>
                </c:pt>
                <c:pt idx="843">
                  <c:v>37004</c:v>
                </c:pt>
                <c:pt idx="844">
                  <c:v>37005</c:v>
                </c:pt>
                <c:pt idx="845">
                  <c:v>37006</c:v>
                </c:pt>
                <c:pt idx="846">
                  <c:v>37007</c:v>
                </c:pt>
                <c:pt idx="847">
                  <c:v>37008</c:v>
                </c:pt>
                <c:pt idx="848">
                  <c:v>37009</c:v>
                </c:pt>
                <c:pt idx="849">
                  <c:v>37010</c:v>
                </c:pt>
                <c:pt idx="850">
                  <c:v>37011</c:v>
                </c:pt>
                <c:pt idx="851">
                  <c:v>37012</c:v>
                </c:pt>
                <c:pt idx="852">
                  <c:v>37013</c:v>
                </c:pt>
                <c:pt idx="853">
                  <c:v>37014</c:v>
                </c:pt>
                <c:pt idx="854">
                  <c:v>37015</c:v>
                </c:pt>
                <c:pt idx="855">
                  <c:v>37016</c:v>
                </c:pt>
                <c:pt idx="856">
                  <c:v>37017</c:v>
                </c:pt>
                <c:pt idx="857">
                  <c:v>37018</c:v>
                </c:pt>
                <c:pt idx="858">
                  <c:v>37019</c:v>
                </c:pt>
                <c:pt idx="859">
                  <c:v>37020</c:v>
                </c:pt>
                <c:pt idx="860">
                  <c:v>37021</c:v>
                </c:pt>
                <c:pt idx="861">
                  <c:v>37022</c:v>
                </c:pt>
                <c:pt idx="862">
                  <c:v>37023</c:v>
                </c:pt>
                <c:pt idx="863">
                  <c:v>37024</c:v>
                </c:pt>
                <c:pt idx="864">
                  <c:v>37025</c:v>
                </c:pt>
                <c:pt idx="865">
                  <c:v>37026</c:v>
                </c:pt>
                <c:pt idx="866">
                  <c:v>37027</c:v>
                </c:pt>
                <c:pt idx="867">
                  <c:v>37028</c:v>
                </c:pt>
                <c:pt idx="868">
                  <c:v>37029</c:v>
                </c:pt>
                <c:pt idx="869">
                  <c:v>37030</c:v>
                </c:pt>
                <c:pt idx="870">
                  <c:v>37031</c:v>
                </c:pt>
                <c:pt idx="871">
                  <c:v>37032</c:v>
                </c:pt>
                <c:pt idx="872">
                  <c:v>37033</c:v>
                </c:pt>
                <c:pt idx="873">
                  <c:v>37034</c:v>
                </c:pt>
                <c:pt idx="874">
                  <c:v>37035</c:v>
                </c:pt>
                <c:pt idx="875">
                  <c:v>37036</c:v>
                </c:pt>
                <c:pt idx="876">
                  <c:v>37037</c:v>
                </c:pt>
                <c:pt idx="877">
                  <c:v>37038</c:v>
                </c:pt>
                <c:pt idx="878">
                  <c:v>37039</c:v>
                </c:pt>
                <c:pt idx="879">
                  <c:v>37040</c:v>
                </c:pt>
                <c:pt idx="880">
                  <c:v>37041</c:v>
                </c:pt>
                <c:pt idx="881">
                  <c:v>37042</c:v>
                </c:pt>
                <c:pt idx="882">
                  <c:v>37043</c:v>
                </c:pt>
                <c:pt idx="883">
                  <c:v>37044</c:v>
                </c:pt>
                <c:pt idx="884">
                  <c:v>37045</c:v>
                </c:pt>
                <c:pt idx="885">
                  <c:v>37046</c:v>
                </c:pt>
                <c:pt idx="886">
                  <c:v>37047</c:v>
                </c:pt>
                <c:pt idx="887">
                  <c:v>37048</c:v>
                </c:pt>
                <c:pt idx="888">
                  <c:v>37049</c:v>
                </c:pt>
                <c:pt idx="889">
                  <c:v>37050</c:v>
                </c:pt>
                <c:pt idx="890">
                  <c:v>37051</c:v>
                </c:pt>
                <c:pt idx="891">
                  <c:v>37052</c:v>
                </c:pt>
                <c:pt idx="892">
                  <c:v>37053</c:v>
                </c:pt>
                <c:pt idx="893">
                  <c:v>37054</c:v>
                </c:pt>
                <c:pt idx="894">
                  <c:v>37055</c:v>
                </c:pt>
                <c:pt idx="895">
                  <c:v>37056</c:v>
                </c:pt>
                <c:pt idx="896">
                  <c:v>37057</c:v>
                </c:pt>
                <c:pt idx="897">
                  <c:v>37058</c:v>
                </c:pt>
                <c:pt idx="898">
                  <c:v>37059</c:v>
                </c:pt>
                <c:pt idx="899">
                  <c:v>37060</c:v>
                </c:pt>
                <c:pt idx="900">
                  <c:v>37061</c:v>
                </c:pt>
                <c:pt idx="901">
                  <c:v>37062</c:v>
                </c:pt>
                <c:pt idx="902">
                  <c:v>37063</c:v>
                </c:pt>
                <c:pt idx="903">
                  <c:v>37064</c:v>
                </c:pt>
                <c:pt idx="904">
                  <c:v>37065</c:v>
                </c:pt>
                <c:pt idx="905">
                  <c:v>37066</c:v>
                </c:pt>
                <c:pt idx="906">
                  <c:v>37067</c:v>
                </c:pt>
                <c:pt idx="907">
                  <c:v>37068</c:v>
                </c:pt>
                <c:pt idx="908">
                  <c:v>37069</c:v>
                </c:pt>
                <c:pt idx="909">
                  <c:v>37070</c:v>
                </c:pt>
                <c:pt idx="910">
                  <c:v>37071</c:v>
                </c:pt>
                <c:pt idx="911">
                  <c:v>37072</c:v>
                </c:pt>
                <c:pt idx="912">
                  <c:v>37073</c:v>
                </c:pt>
                <c:pt idx="913">
                  <c:v>37074</c:v>
                </c:pt>
                <c:pt idx="914">
                  <c:v>37075</c:v>
                </c:pt>
                <c:pt idx="915">
                  <c:v>37076</c:v>
                </c:pt>
                <c:pt idx="916">
                  <c:v>37077</c:v>
                </c:pt>
                <c:pt idx="917">
                  <c:v>37078</c:v>
                </c:pt>
                <c:pt idx="918">
                  <c:v>37079</c:v>
                </c:pt>
                <c:pt idx="919">
                  <c:v>37080</c:v>
                </c:pt>
                <c:pt idx="920">
                  <c:v>37081</c:v>
                </c:pt>
                <c:pt idx="921">
                  <c:v>37082</c:v>
                </c:pt>
                <c:pt idx="922">
                  <c:v>37083</c:v>
                </c:pt>
                <c:pt idx="923">
                  <c:v>37084</c:v>
                </c:pt>
                <c:pt idx="924">
                  <c:v>37085</c:v>
                </c:pt>
                <c:pt idx="925">
                  <c:v>37086</c:v>
                </c:pt>
                <c:pt idx="926">
                  <c:v>37087</c:v>
                </c:pt>
                <c:pt idx="927">
                  <c:v>37088</c:v>
                </c:pt>
                <c:pt idx="928">
                  <c:v>37089</c:v>
                </c:pt>
                <c:pt idx="929">
                  <c:v>37090</c:v>
                </c:pt>
                <c:pt idx="930">
                  <c:v>37091</c:v>
                </c:pt>
                <c:pt idx="931">
                  <c:v>37092</c:v>
                </c:pt>
                <c:pt idx="932">
                  <c:v>37093</c:v>
                </c:pt>
                <c:pt idx="933">
                  <c:v>37094</c:v>
                </c:pt>
                <c:pt idx="934">
                  <c:v>37095</c:v>
                </c:pt>
                <c:pt idx="935">
                  <c:v>37096</c:v>
                </c:pt>
                <c:pt idx="936">
                  <c:v>37097</c:v>
                </c:pt>
                <c:pt idx="937">
                  <c:v>37098</c:v>
                </c:pt>
                <c:pt idx="938">
                  <c:v>37099</c:v>
                </c:pt>
                <c:pt idx="939">
                  <c:v>37100</c:v>
                </c:pt>
                <c:pt idx="940">
                  <c:v>37101</c:v>
                </c:pt>
                <c:pt idx="941">
                  <c:v>37102</c:v>
                </c:pt>
                <c:pt idx="942">
                  <c:v>37103</c:v>
                </c:pt>
                <c:pt idx="943">
                  <c:v>37104</c:v>
                </c:pt>
                <c:pt idx="944">
                  <c:v>37105</c:v>
                </c:pt>
                <c:pt idx="945">
                  <c:v>37106</c:v>
                </c:pt>
                <c:pt idx="946">
                  <c:v>37107</c:v>
                </c:pt>
                <c:pt idx="947">
                  <c:v>37108</c:v>
                </c:pt>
                <c:pt idx="948">
                  <c:v>37109</c:v>
                </c:pt>
                <c:pt idx="949">
                  <c:v>37110</c:v>
                </c:pt>
                <c:pt idx="950">
                  <c:v>37111</c:v>
                </c:pt>
                <c:pt idx="951">
                  <c:v>37112</c:v>
                </c:pt>
                <c:pt idx="952">
                  <c:v>37113</c:v>
                </c:pt>
                <c:pt idx="953">
                  <c:v>37114</c:v>
                </c:pt>
                <c:pt idx="954">
                  <c:v>37115</c:v>
                </c:pt>
                <c:pt idx="955">
                  <c:v>37116</c:v>
                </c:pt>
                <c:pt idx="956">
                  <c:v>37117</c:v>
                </c:pt>
                <c:pt idx="957">
                  <c:v>37118</c:v>
                </c:pt>
                <c:pt idx="958">
                  <c:v>37119</c:v>
                </c:pt>
                <c:pt idx="959">
                  <c:v>37120</c:v>
                </c:pt>
                <c:pt idx="960">
                  <c:v>37121</c:v>
                </c:pt>
                <c:pt idx="961">
                  <c:v>37122</c:v>
                </c:pt>
                <c:pt idx="962">
                  <c:v>37123</c:v>
                </c:pt>
                <c:pt idx="963">
                  <c:v>37124</c:v>
                </c:pt>
                <c:pt idx="964">
                  <c:v>37125</c:v>
                </c:pt>
                <c:pt idx="965">
                  <c:v>37126</c:v>
                </c:pt>
                <c:pt idx="966">
                  <c:v>37127</c:v>
                </c:pt>
                <c:pt idx="967">
                  <c:v>37128</c:v>
                </c:pt>
                <c:pt idx="968">
                  <c:v>37129</c:v>
                </c:pt>
                <c:pt idx="969">
                  <c:v>37130</c:v>
                </c:pt>
                <c:pt idx="970">
                  <c:v>37131</c:v>
                </c:pt>
                <c:pt idx="971">
                  <c:v>37132</c:v>
                </c:pt>
                <c:pt idx="972">
                  <c:v>37133</c:v>
                </c:pt>
                <c:pt idx="973">
                  <c:v>37134</c:v>
                </c:pt>
                <c:pt idx="974">
                  <c:v>37135</c:v>
                </c:pt>
                <c:pt idx="975">
                  <c:v>37136</c:v>
                </c:pt>
                <c:pt idx="976">
                  <c:v>37137</c:v>
                </c:pt>
                <c:pt idx="977">
                  <c:v>37138</c:v>
                </c:pt>
                <c:pt idx="978">
                  <c:v>37139</c:v>
                </c:pt>
                <c:pt idx="979">
                  <c:v>37140</c:v>
                </c:pt>
                <c:pt idx="980">
                  <c:v>37141</c:v>
                </c:pt>
                <c:pt idx="981">
                  <c:v>37142</c:v>
                </c:pt>
                <c:pt idx="982">
                  <c:v>37143</c:v>
                </c:pt>
                <c:pt idx="983">
                  <c:v>37144</c:v>
                </c:pt>
                <c:pt idx="984">
                  <c:v>37145</c:v>
                </c:pt>
                <c:pt idx="985">
                  <c:v>37146</c:v>
                </c:pt>
                <c:pt idx="986">
                  <c:v>37147</c:v>
                </c:pt>
                <c:pt idx="987">
                  <c:v>37148</c:v>
                </c:pt>
                <c:pt idx="988">
                  <c:v>37149</c:v>
                </c:pt>
                <c:pt idx="989">
                  <c:v>37150</c:v>
                </c:pt>
                <c:pt idx="990">
                  <c:v>37151</c:v>
                </c:pt>
                <c:pt idx="991">
                  <c:v>37152</c:v>
                </c:pt>
                <c:pt idx="992">
                  <c:v>37153</c:v>
                </c:pt>
                <c:pt idx="993">
                  <c:v>37154</c:v>
                </c:pt>
                <c:pt idx="994">
                  <c:v>37155</c:v>
                </c:pt>
                <c:pt idx="995">
                  <c:v>37156</c:v>
                </c:pt>
                <c:pt idx="996">
                  <c:v>37157</c:v>
                </c:pt>
                <c:pt idx="997">
                  <c:v>37158</c:v>
                </c:pt>
                <c:pt idx="998">
                  <c:v>37159</c:v>
                </c:pt>
                <c:pt idx="999">
                  <c:v>37160</c:v>
                </c:pt>
                <c:pt idx="1000">
                  <c:v>37161</c:v>
                </c:pt>
                <c:pt idx="1001">
                  <c:v>37162</c:v>
                </c:pt>
                <c:pt idx="1002">
                  <c:v>37163</c:v>
                </c:pt>
                <c:pt idx="1003">
                  <c:v>37164</c:v>
                </c:pt>
                <c:pt idx="1004">
                  <c:v>37165</c:v>
                </c:pt>
                <c:pt idx="1005">
                  <c:v>37166</c:v>
                </c:pt>
                <c:pt idx="1006">
                  <c:v>37167</c:v>
                </c:pt>
                <c:pt idx="1007">
                  <c:v>37168</c:v>
                </c:pt>
                <c:pt idx="1008">
                  <c:v>37169</c:v>
                </c:pt>
                <c:pt idx="1009">
                  <c:v>37170</c:v>
                </c:pt>
                <c:pt idx="1010">
                  <c:v>37171</c:v>
                </c:pt>
                <c:pt idx="1011">
                  <c:v>37172</c:v>
                </c:pt>
                <c:pt idx="1012">
                  <c:v>37173</c:v>
                </c:pt>
                <c:pt idx="1013">
                  <c:v>37174</c:v>
                </c:pt>
                <c:pt idx="1014">
                  <c:v>37175</c:v>
                </c:pt>
                <c:pt idx="1015">
                  <c:v>37176</c:v>
                </c:pt>
                <c:pt idx="1016">
                  <c:v>37177</c:v>
                </c:pt>
                <c:pt idx="1017">
                  <c:v>37178</c:v>
                </c:pt>
                <c:pt idx="1018">
                  <c:v>37179</c:v>
                </c:pt>
                <c:pt idx="1019">
                  <c:v>37180</c:v>
                </c:pt>
                <c:pt idx="1020">
                  <c:v>37181</c:v>
                </c:pt>
                <c:pt idx="1021">
                  <c:v>37182</c:v>
                </c:pt>
                <c:pt idx="1022">
                  <c:v>37183</c:v>
                </c:pt>
                <c:pt idx="1023">
                  <c:v>37184</c:v>
                </c:pt>
                <c:pt idx="1024">
                  <c:v>37185</c:v>
                </c:pt>
                <c:pt idx="1025">
                  <c:v>37186</c:v>
                </c:pt>
                <c:pt idx="1026">
                  <c:v>37187</c:v>
                </c:pt>
                <c:pt idx="1027">
                  <c:v>37188</c:v>
                </c:pt>
                <c:pt idx="1028">
                  <c:v>37189</c:v>
                </c:pt>
                <c:pt idx="1029">
                  <c:v>37190</c:v>
                </c:pt>
                <c:pt idx="1030">
                  <c:v>37191</c:v>
                </c:pt>
                <c:pt idx="1031">
                  <c:v>37192</c:v>
                </c:pt>
                <c:pt idx="1032">
                  <c:v>37193</c:v>
                </c:pt>
                <c:pt idx="1033">
                  <c:v>37194</c:v>
                </c:pt>
                <c:pt idx="1034">
                  <c:v>37195</c:v>
                </c:pt>
                <c:pt idx="1035">
                  <c:v>37196</c:v>
                </c:pt>
                <c:pt idx="1036">
                  <c:v>37197</c:v>
                </c:pt>
                <c:pt idx="1037">
                  <c:v>37198</c:v>
                </c:pt>
                <c:pt idx="1038">
                  <c:v>37199</c:v>
                </c:pt>
                <c:pt idx="1039">
                  <c:v>37200</c:v>
                </c:pt>
                <c:pt idx="1040">
                  <c:v>37201</c:v>
                </c:pt>
                <c:pt idx="1041">
                  <c:v>37202</c:v>
                </c:pt>
                <c:pt idx="1042">
                  <c:v>37203</c:v>
                </c:pt>
                <c:pt idx="1043">
                  <c:v>37204</c:v>
                </c:pt>
                <c:pt idx="1044">
                  <c:v>37205</c:v>
                </c:pt>
                <c:pt idx="1045">
                  <c:v>37206</c:v>
                </c:pt>
                <c:pt idx="1046">
                  <c:v>37207</c:v>
                </c:pt>
                <c:pt idx="1047">
                  <c:v>37208</c:v>
                </c:pt>
                <c:pt idx="1048">
                  <c:v>37209</c:v>
                </c:pt>
                <c:pt idx="1049">
                  <c:v>37210</c:v>
                </c:pt>
                <c:pt idx="1050">
                  <c:v>37211</c:v>
                </c:pt>
                <c:pt idx="1051">
                  <c:v>37212</c:v>
                </c:pt>
                <c:pt idx="1052">
                  <c:v>37213</c:v>
                </c:pt>
                <c:pt idx="1053">
                  <c:v>37214</c:v>
                </c:pt>
                <c:pt idx="1054">
                  <c:v>37215</c:v>
                </c:pt>
                <c:pt idx="1055">
                  <c:v>37216</c:v>
                </c:pt>
                <c:pt idx="1056">
                  <c:v>37217</c:v>
                </c:pt>
                <c:pt idx="1057">
                  <c:v>37218</c:v>
                </c:pt>
                <c:pt idx="1058">
                  <c:v>37219</c:v>
                </c:pt>
                <c:pt idx="1059">
                  <c:v>37220</c:v>
                </c:pt>
                <c:pt idx="1060">
                  <c:v>37221</c:v>
                </c:pt>
                <c:pt idx="1061">
                  <c:v>37222</c:v>
                </c:pt>
                <c:pt idx="1062">
                  <c:v>37223</c:v>
                </c:pt>
                <c:pt idx="1063">
                  <c:v>37224</c:v>
                </c:pt>
                <c:pt idx="1064">
                  <c:v>37225</c:v>
                </c:pt>
                <c:pt idx="1065">
                  <c:v>37226</c:v>
                </c:pt>
                <c:pt idx="1066">
                  <c:v>37227</c:v>
                </c:pt>
                <c:pt idx="1067">
                  <c:v>37228</c:v>
                </c:pt>
                <c:pt idx="1068">
                  <c:v>37229</c:v>
                </c:pt>
                <c:pt idx="1069">
                  <c:v>37230</c:v>
                </c:pt>
                <c:pt idx="1070">
                  <c:v>37231</c:v>
                </c:pt>
                <c:pt idx="1071">
                  <c:v>37232</c:v>
                </c:pt>
                <c:pt idx="1072">
                  <c:v>37233</c:v>
                </c:pt>
                <c:pt idx="1073">
                  <c:v>37234</c:v>
                </c:pt>
                <c:pt idx="1074">
                  <c:v>37235</c:v>
                </c:pt>
                <c:pt idx="1075">
                  <c:v>37236</c:v>
                </c:pt>
                <c:pt idx="1076">
                  <c:v>37237</c:v>
                </c:pt>
                <c:pt idx="1077">
                  <c:v>37238</c:v>
                </c:pt>
                <c:pt idx="1078">
                  <c:v>37239</c:v>
                </c:pt>
                <c:pt idx="1079">
                  <c:v>37240</c:v>
                </c:pt>
                <c:pt idx="1080">
                  <c:v>37241</c:v>
                </c:pt>
                <c:pt idx="1081">
                  <c:v>37242</c:v>
                </c:pt>
                <c:pt idx="1082">
                  <c:v>37243</c:v>
                </c:pt>
                <c:pt idx="1083">
                  <c:v>37244</c:v>
                </c:pt>
                <c:pt idx="1084">
                  <c:v>37245</c:v>
                </c:pt>
                <c:pt idx="1085">
                  <c:v>37246</c:v>
                </c:pt>
                <c:pt idx="1086">
                  <c:v>37247</c:v>
                </c:pt>
                <c:pt idx="1087">
                  <c:v>37248</c:v>
                </c:pt>
                <c:pt idx="1088">
                  <c:v>37249</c:v>
                </c:pt>
                <c:pt idx="1089">
                  <c:v>37250</c:v>
                </c:pt>
                <c:pt idx="1090">
                  <c:v>37251</c:v>
                </c:pt>
                <c:pt idx="1091">
                  <c:v>37252</c:v>
                </c:pt>
                <c:pt idx="1092">
                  <c:v>37253</c:v>
                </c:pt>
                <c:pt idx="1093">
                  <c:v>37254</c:v>
                </c:pt>
                <c:pt idx="1094">
                  <c:v>37255</c:v>
                </c:pt>
                <c:pt idx="1095">
                  <c:v>37256</c:v>
                </c:pt>
                <c:pt idx="1096">
                  <c:v>37257</c:v>
                </c:pt>
                <c:pt idx="1097">
                  <c:v>37258</c:v>
                </c:pt>
                <c:pt idx="1098">
                  <c:v>37259</c:v>
                </c:pt>
                <c:pt idx="1099">
                  <c:v>37260</c:v>
                </c:pt>
                <c:pt idx="1100">
                  <c:v>37261</c:v>
                </c:pt>
                <c:pt idx="1101">
                  <c:v>37262</c:v>
                </c:pt>
                <c:pt idx="1102">
                  <c:v>37263</c:v>
                </c:pt>
                <c:pt idx="1103">
                  <c:v>37264</c:v>
                </c:pt>
                <c:pt idx="1104">
                  <c:v>37265</c:v>
                </c:pt>
                <c:pt idx="1105">
                  <c:v>37266</c:v>
                </c:pt>
                <c:pt idx="1106">
                  <c:v>37267</c:v>
                </c:pt>
                <c:pt idx="1107">
                  <c:v>37268</c:v>
                </c:pt>
                <c:pt idx="1108">
                  <c:v>37269</c:v>
                </c:pt>
                <c:pt idx="1109">
                  <c:v>37270</c:v>
                </c:pt>
                <c:pt idx="1110">
                  <c:v>37271</c:v>
                </c:pt>
                <c:pt idx="1111">
                  <c:v>37272</c:v>
                </c:pt>
                <c:pt idx="1112">
                  <c:v>37273</c:v>
                </c:pt>
                <c:pt idx="1113">
                  <c:v>37274</c:v>
                </c:pt>
                <c:pt idx="1114">
                  <c:v>37275</c:v>
                </c:pt>
                <c:pt idx="1115">
                  <c:v>37276</c:v>
                </c:pt>
                <c:pt idx="1116">
                  <c:v>37277</c:v>
                </c:pt>
                <c:pt idx="1117">
                  <c:v>37278</c:v>
                </c:pt>
                <c:pt idx="1118">
                  <c:v>37279</c:v>
                </c:pt>
                <c:pt idx="1119">
                  <c:v>37280</c:v>
                </c:pt>
                <c:pt idx="1120">
                  <c:v>37281</c:v>
                </c:pt>
                <c:pt idx="1121">
                  <c:v>37282</c:v>
                </c:pt>
                <c:pt idx="1122">
                  <c:v>37283</c:v>
                </c:pt>
                <c:pt idx="1123">
                  <c:v>37284</c:v>
                </c:pt>
                <c:pt idx="1124">
                  <c:v>37285</c:v>
                </c:pt>
                <c:pt idx="1125">
                  <c:v>37286</c:v>
                </c:pt>
                <c:pt idx="1126">
                  <c:v>37287</c:v>
                </c:pt>
                <c:pt idx="1127">
                  <c:v>37288</c:v>
                </c:pt>
                <c:pt idx="1128">
                  <c:v>37289</c:v>
                </c:pt>
                <c:pt idx="1129">
                  <c:v>37290</c:v>
                </c:pt>
                <c:pt idx="1130">
                  <c:v>37291</c:v>
                </c:pt>
                <c:pt idx="1131">
                  <c:v>37292</c:v>
                </c:pt>
                <c:pt idx="1132">
                  <c:v>37293</c:v>
                </c:pt>
                <c:pt idx="1133">
                  <c:v>37294</c:v>
                </c:pt>
                <c:pt idx="1134">
                  <c:v>37295</c:v>
                </c:pt>
                <c:pt idx="1135">
                  <c:v>37296</c:v>
                </c:pt>
                <c:pt idx="1136">
                  <c:v>37297</c:v>
                </c:pt>
                <c:pt idx="1137">
                  <c:v>37298</c:v>
                </c:pt>
                <c:pt idx="1138">
                  <c:v>37299</c:v>
                </c:pt>
                <c:pt idx="1139">
                  <c:v>37300</c:v>
                </c:pt>
                <c:pt idx="1140">
                  <c:v>37301</c:v>
                </c:pt>
                <c:pt idx="1141">
                  <c:v>37302</c:v>
                </c:pt>
                <c:pt idx="1142">
                  <c:v>37303</c:v>
                </c:pt>
                <c:pt idx="1143">
                  <c:v>37304</c:v>
                </c:pt>
                <c:pt idx="1144">
                  <c:v>37305</c:v>
                </c:pt>
                <c:pt idx="1145">
                  <c:v>37306</c:v>
                </c:pt>
                <c:pt idx="1146">
                  <c:v>37307</c:v>
                </c:pt>
                <c:pt idx="1147">
                  <c:v>37308</c:v>
                </c:pt>
                <c:pt idx="1148">
                  <c:v>37309</c:v>
                </c:pt>
                <c:pt idx="1149">
                  <c:v>37310</c:v>
                </c:pt>
                <c:pt idx="1150">
                  <c:v>37311</c:v>
                </c:pt>
                <c:pt idx="1151">
                  <c:v>37312</c:v>
                </c:pt>
                <c:pt idx="1152">
                  <c:v>37313</c:v>
                </c:pt>
                <c:pt idx="1153">
                  <c:v>37314</c:v>
                </c:pt>
                <c:pt idx="1154">
                  <c:v>37315</c:v>
                </c:pt>
                <c:pt idx="1155">
                  <c:v>37316</c:v>
                </c:pt>
                <c:pt idx="1156">
                  <c:v>37317</c:v>
                </c:pt>
                <c:pt idx="1157">
                  <c:v>37318</c:v>
                </c:pt>
                <c:pt idx="1158">
                  <c:v>37319</c:v>
                </c:pt>
                <c:pt idx="1159">
                  <c:v>37320</c:v>
                </c:pt>
                <c:pt idx="1160">
                  <c:v>37321</c:v>
                </c:pt>
                <c:pt idx="1161">
                  <c:v>37322</c:v>
                </c:pt>
                <c:pt idx="1162">
                  <c:v>37323</c:v>
                </c:pt>
                <c:pt idx="1163">
                  <c:v>37324</c:v>
                </c:pt>
                <c:pt idx="1164">
                  <c:v>37325</c:v>
                </c:pt>
                <c:pt idx="1165">
                  <c:v>37326</c:v>
                </c:pt>
                <c:pt idx="1166">
                  <c:v>37327</c:v>
                </c:pt>
                <c:pt idx="1167">
                  <c:v>37328</c:v>
                </c:pt>
                <c:pt idx="1168">
                  <c:v>37329</c:v>
                </c:pt>
                <c:pt idx="1169">
                  <c:v>37330</c:v>
                </c:pt>
                <c:pt idx="1170">
                  <c:v>37331</c:v>
                </c:pt>
                <c:pt idx="1171">
                  <c:v>37332</c:v>
                </c:pt>
                <c:pt idx="1172">
                  <c:v>37333</c:v>
                </c:pt>
                <c:pt idx="1173">
                  <c:v>37334</c:v>
                </c:pt>
                <c:pt idx="1174">
                  <c:v>37335</c:v>
                </c:pt>
                <c:pt idx="1175">
                  <c:v>37336</c:v>
                </c:pt>
                <c:pt idx="1176">
                  <c:v>37337</c:v>
                </c:pt>
                <c:pt idx="1177">
                  <c:v>37338</c:v>
                </c:pt>
                <c:pt idx="1178">
                  <c:v>37339</c:v>
                </c:pt>
                <c:pt idx="1179">
                  <c:v>37340</c:v>
                </c:pt>
                <c:pt idx="1180">
                  <c:v>37341</c:v>
                </c:pt>
                <c:pt idx="1181">
                  <c:v>37342</c:v>
                </c:pt>
                <c:pt idx="1182">
                  <c:v>37343</c:v>
                </c:pt>
                <c:pt idx="1183">
                  <c:v>37344</c:v>
                </c:pt>
                <c:pt idx="1184">
                  <c:v>37345</c:v>
                </c:pt>
                <c:pt idx="1185">
                  <c:v>37346</c:v>
                </c:pt>
                <c:pt idx="1186">
                  <c:v>37347</c:v>
                </c:pt>
                <c:pt idx="1187">
                  <c:v>37348</c:v>
                </c:pt>
                <c:pt idx="1188">
                  <c:v>37349</c:v>
                </c:pt>
                <c:pt idx="1189">
                  <c:v>37350</c:v>
                </c:pt>
                <c:pt idx="1190">
                  <c:v>37351</c:v>
                </c:pt>
                <c:pt idx="1191">
                  <c:v>37352</c:v>
                </c:pt>
                <c:pt idx="1192">
                  <c:v>37353</c:v>
                </c:pt>
                <c:pt idx="1193">
                  <c:v>37354</c:v>
                </c:pt>
                <c:pt idx="1194">
                  <c:v>37355</c:v>
                </c:pt>
                <c:pt idx="1195">
                  <c:v>37356</c:v>
                </c:pt>
                <c:pt idx="1196">
                  <c:v>37357</c:v>
                </c:pt>
                <c:pt idx="1197">
                  <c:v>37358</c:v>
                </c:pt>
                <c:pt idx="1198">
                  <c:v>37359</c:v>
                </c:pt>
                <c:pt idx="1199">
                  <c:v>37360</c:v>
                </c:pt>
                <c:pt idx="1200">
                  <c:v>37361</c:v>
                </c:pt>
                <c:pt idx="1201">
                  <c:v>37362</c:v>
                </c:pt>
                <c:pt idx="1202">
                  <c:v>37363</c:v>
                </c:pt>
                <c:pt idx="1203">
                  <c:v>37364</c:v>
                </c:pt>
                <c:pt idx="1204">
                  <c:v>37365</c:v>
                </c:pt>
                <c:pt idx="1205">
                  <c:v>37366</c:v>
                </c:pt>
                <c:pt idx="1206">
                  <c:v>37367</c:v>
                </c:pt>
                <c:pt idx="1207">
                  <c:v>37368</c:v>
                </c:pt>
                <c:pt idx="1208">
                  <c:v>37369</c:v>
                </c:pt>
                <c:pt idx="1209">
                  <c:v>37370</c:v>
                </c:pt>
                <c:pt idx="1210">
                  <c:v>37371</c:v>
                </c:pt>
                <c:pt idx="1211">
                  <c:v>37372</c:v>
                </c:pt>
                <c:pt idx="1212">
                  <c:v>37373</c:v>
                </c:pt>
                <c:pt idx="1213">
                  <c:v>37374</c:v>
                </c:pt>
                <c:pt idx="1214">
                  <c:v>37375</c:v>
                </c:pt>
                <c:pt idx="1215">
                  <c:v>37376</c:v>
                </c:pt>
                <c:pt idx="1216">
                  <c:v>37377</c:v>
                </c:pt>
                <c:pt idx="1217">
                  <c:v>37378</c:v>
                </c:pt>
                <c:pt idx="1218">
                  <c:v>37379</c:v>
                </c:pt>
                <c:pt idx="1219">
                  <c:v>37380</c:v>
                </c:pt>
                <c:pt idx="1220">
                  <c:v>37381</c:v>
                </c:pt>
                <c:pt idx="1221">
                  <c:v>37382</c:v>
                </c:pt>
                <c:pt idx="1222">
                  <c:v>37383</c:v>
                </c:pt>
                <c:pt idx="1223">
                  <c:v>37384</c:v>
                </c:pt>
                <c:pt idx="1224">
                  <c:v>37385</c:v>
                </c:pt>
                <c:pt idx="1225">
                  <c:v>37386</c:v>
                </c:pt>
                <c:pt idx="1226">
                  <c:v>37387</c:v>
                </c:pt>
                <c:pt idx="1227">
                  <c:v>37388</c:v>
                </c:pt>
                <c:pt idx="1228">
                  <c:v>37389</c:v>
                </c:pt>
                <c:pt idx="1229">
                  <c:v>37390</c:v>
                </c:pt>
                <c:pt idx="1230">
                  <c:v>37391</c:v>
                </c:pt>
                <c:pt idx="1231">
                  <c:v>37392</c:v>
                </c:pt>
                <c:pt idx="1232">
                  <c:v>37393</c:v>
                </c:pt>
                <c:pt idx="1233">
                  <c:v>37394</c:v>
                </c:pt>
                <c:pt idx="1234">
                  <c:v>37395</c:v>
                </c:pt>
                <c:pt idx="1235">
                  <c:v>37396</c:v>
                </c:pt>
                <c:pt idx="1236">
                  <c:v>37397</c:v>
                </c:pt>
                <c:pt idx="1237">
                  <c:v>37398</c:v>
                </c:pt>
                <c:pt idx="1238">
                  <c:v>37399</c:v>
                </c:pt>
                <c:pt idx="1239">
                  <c:v>37400</c:v>
                </c:pt>
                <c:pt idx="1240">
                  <c:v>37401</c:v>
                </c:pt>
                <c:pt idx="1241">
                  <c:v>37402</c:v>
                </c:pt>
                <c:pt idx="1242">
                  <c:v>37403</c:v>
                </c:pt>
                <c:pt idx="1243">
                  <c:v>37404</c:v>
                </c:pt>
                <c:pt idx="1244">
                  <c:v>37405</c:v>
                </c:pt>
                <c:pt idx="1245">
                  <c:v>37406</c:v>
                </c:pt>
                <c:pt idx="1246">
                  <c:v>37407</c:v>
                </c:pt>
                <c:pt idx="1247">
                  <c:v>37408</c:v>
                </c:pt>
                <c:pt idx="1248">
                  <c:v>37409</c:v>
                </c:pt>
                <c:pt idx="1249">
                  <c:v>37410</c:v>
                </c:pt>
                <c:pt idx="1250">
                  <c:v>37411</c:v>
                </c:pt>
                <c:pt idx="1251">
                  <c:v>37412</c:v>
                </c:pt>
                <c:pt idx="1252">
                  <c:v>37413</c:v>
                </c:pt>
                <c:pt idx="1253">
                  <c:v>37414</c:v>
                </c:pt>
                <c:pt idx="1254">
                  <c:v>37415</c:v>
                </c:pt>
                <c:pt idx="1255">
                  <c:v>37416</c:v>
                </c:pt>
                <c:pt idx="1256">
                  <c:v>37417</c:v>
                </c:pt>
                <c:pt idx="1257">
                  <c:v>37418</c:v>
                </c:pt>
                <c:pt idx="1258">
                  <c:v>37419</c:v>
                </c:pt>
                <c:pt idx="1259">
                  <c:v>37420</c:v>
                </c:pt>
                <c:pt idx="1260">
                  <c:v>37421</c:v>
                </c:pt>
                <c:pt idx="1261">
                  <c:v>37422</c:v>
                </c:pt>
                <c:pt idx="1262">
                  <c:v>37423</c:v>
                </c:pt>
                <c:pt idx="1263">
                  <c:v>37424</c:v>
                </c:pt>
                <c:pt idx="1264">
                  <c:v>37425</c:v>
                </c:pt>
                <c:pt idx="1265">
                  <c:v>37426</c:v>
                </c:pt>
                <c:pt idx="1266">
                  <c:v>37427</c:v>
                </c:pt>
                <c:pt idx="1267">
                  <c:v>37428</c:v>
                </c:pt>
                <c:pt idx="1268">
                  <c:v>37429</c:v>
                </c:pt>
                <c:pt idx="1269">
                  <c:v>37430</c:v>
                </c:pt>
                <c:pt idx="1270">
                  <c:v>37431</c:v>
                </c:pt>
                <c:pt idx="1271">
                  <c:v>37432</c:v>
                </c:pt>
                <c:pt idx="1272">
                  <c:v>37433</c:v>
                </c:pt>
                <c:pt idx="1273">
                  <c:v>37434</c:v>
                </c:pt>
                <c:pt idx="1274">
                  <c:v>37435</c:v>
                </c:pt>
                <c:pt idx="1275">
                  <c:v>37436</c:v>
                </c:pt>
                <c:pt idx="1276">
                  <c:v>37437</c:v>
                </c:pt>
                <c:pt idx="1277">
                  <c:v>37438</c:v>
                </c:pt>
                <c:pt idx="1278">
                  <c:v>37439</c:v>
                </c:pt>
                <c:pt idx="1279">
                  <c:v>37440</c:v>
                </c:pt>
                <c:pt idx="1280">
                  <c:v>37441</c:v>
                </c:pt>
                <c:pt idx="1281">
                  <c:v>37442</c:v>
                </c:pt>
                <c:pt idx="1282">
                  <c:v>37443</c:v>
                </c:pt>
                <c:pt idx="1283">
                  <c:v>37444</c:v>
                </c:pt>
                <c:pt idx="1284">
                  <c:v>37445</c:v>
                </c:pt>
                <c:pt idx="1285">
                  <c:v>37446</c:v>
                </c:pt>
                <c:pt idx="1286">
                  <c:v>37447</c:v>
                </c:pt>
                <c:pt idx="1287">
                  <c:v>37448</c:v>
                </c:pt>
                <c:pt idx="1288">
                  <c:v>37449</c:v>
                </c:pt>
                <c:pt idx="1289">
                  <c:v>37450</c:v>
                </c:pt>
                <c:pt idx="1290">
                  <c:v>37451</c:v>
                </c:pt>
                <c:pt idx="1291">
                  <c:v>37452</c:v>
                </c:pt>
                <c:pt idx="1292">
                  <c:v>37453</c:v>
                </c:pt>
                <c:pt idx="1293">
                  <c:v>37454</c:v>
                </c:pt>
                <c:pt idx="1294">
                  <c:v>37455</c:v>
                </c:pt>
                <c:pt idx="1295">
                  <c:v>37456</c:v>
                </c:pt>
                <c:pt idx="1296">
                  <c:v>37457</c:v>
                </c:pt>
                <c:pt idx="1297">
                  <c:v>37458</c:v>
                </c:pt>
                <c:pt idx="1298">
                  <c:v>37459</c:v>
                </c:pt>
                <c:pt idx="1299">
                  <c:v>37460</c:v>
                </c:pt>
                <c:pt idx="1300">
                  <c:v>37461</c:v>
                </c:pt>
                <c:pt idx="1301">
                  <c:v>37462</c:v>
                </c:pt>
                <c:pt idx="1302">
                  <c:v>37463</c:v>
                </c:pt>
                <c:pt idx="1303">
                  <c:v>37464</c:v>
                </c:pt>
                <c:pt idx="1304">
                  <c:v>37465</c:v>
                </c:pt>
                <c:pt idx="1305">
                  <c:v>37466</c:v>
                </c:pt>
                <c:pt idx="1306">
                  <c:v>37467</c:v>
                </c:pt>
                <c:pt idx="1307">
                  <c:v>37468</c:v>
                </c:pt>
                <c:pt idx="1308">
                  <c:v>37469</c:v>
                </c:pt>
                <c:pt idx="1309">
                  <c:v>37470</c:v>
                </c:pt>
                <c:pt idx="1310">
                  <c:v>37471</c:v>
                </c:pt>
                <c:pt idx="1311">
                  <c:v>37472</c:v>
                </c:pt>
                <c:pt idx="1312">
                  <c:v>37473</c:v>
                </c:pt>
                <c:pt idx="1313">
                  <c:v>37474</c:v>
                </c:pt>
                <c:pt idx="1314">
                  <c:v>37475</c:v>
                </c:pt>
                <c:pt idx="1315">
                  <c:v>37476</c:v>
                </c:pt>
                <c:pt idx="1316">
                  <c:v>37477</c:v>
                </c:pt>
                <c:pt idx="1317">
                  <c:v>37478</c:v>
                </c:pt>
                <c:pt idx="1318">
                  <c:v>37479</c:v>
                </c:pt>
                <c:pt idx="1319">
                  <c:v>37480</c:v>
                </c:pt>
                <c:pt idx="1320">
                  <c:v>37481</c:v>
                </c:pt>
                <c:pt idx="1321">
                  <c:v>37482</c:v>
                </c:pt>
                <c:pt idx="1322">
                  <c:v>37483</c:v>
                </c:pt>
                <c:pt idx="1323">
                  <c:v>37484</c:v>
                </c:pt>
                <c:pt idx="1324">
                  <c:v>37485</c:v>
                </c:pt>
                <c:pt idx="1325">
                  <c:v>37486</c:v>
                </c:pt>
                <c:pt idx="1326">
                  <c:v>37487</c:v>
                </c:pt>
                <c:pt idx="1327">
                  <c:v>37488</c:v>
                </c:pt>
                <c:pt idx="1328">
                  <c:v>37489</c:v>
                </c:pt>
                <c:pt idx="1329">
                  <c:v>37490</c:v>
                </c:pt>
                <c:pt idx="1330">
                  <c:v>37491</c:v>
                </c:pt>
                <c:pt idx="1331">
                  <c:v>37492</c:v>
                </c:pt>
                <c:pt idx="1332">
                  <c:v>37493</c:v>
                </c:pt>
                <c:pt idx="1333">
                  <c:v>37494</c:v>
                </c:pt>
                <c:pt idx="1334">
                  <c:v>37495</c:v>
                </c:pt>
                <c:pt idx="1335">
                  <c:v>37496</c:v>
                </c:pt>
                <c:pt idx="1336">
                  <c:v>37497</c:v>
                </c:pt>
                <c:pt idx="1337">
                  <c:v>37498</c:v>
                </c:pt>
                <c:pt idx="1338">
                  <c:v>37499</c:v>
                </c:pt>
                <c:pt idx="1339">
                  <c:v>37500</c:v>
                </c:pt>
                <c:pt idx="1340">
                  <c:v>37501</c:v>
                </c:pt>
                <c:pt idx="1341">
                  <c:v>37502</c:v>
                </c:pt>
                <c:pt idx="1342">
                  <c:v>37503</c:v>
                </c:pt>
                <c:pt idx="1343">
                  <c:v>37504</c:v>
                </c:pt>
                <c:pt idx="1344">
                  <c:v>37505</c:v>
                </c:pt>
                <c:pt idx="1345">
                  <c:v>37506</c:v>
                </c:pt>
                <c:pt idx="1346">
                  <c:v>37507</c:v>
                </c:pt>
                <c:pt idx="1347">
                  <c:v>37508</c:v>
                </c:pt>
                <c:pt idx="1348">
                  <c:v>37509</c:v>
                </c:pt>
                <c:pt idx="1349">
                  <c:v>37510</c:v>
                </c:pt>
                <c:pt idx="1350">
                  <c:v>37511</c:v>
                </c:pt>
                <c:pt idx="1351">
                  <c:v>37512</c:v>
                </c:pt>
                <c:pt idx="1352">
                  <c:v>37513</c:v>
                </c:pt>
                <c:pt idx="1353">
                  <c:v>37514</c:v>
                </c:pt>
                <c:pt idx="1354">
                  <c:v>37515</c:v>
                </c:pt>
                <c:pt idx="1355">
                  <c:v>37516</c:v>
                </c:pt>
                <c:pt idx="1356">
                  <c:v>37517</c:v>
                </c:pt>
                <c:pt idx="1357">
                  <c:v>37518</c:v>
                </c:pt>
                <c:pt idx="1358">
                  <c:v>37519</c:v>
                </c:pt>
                <c:pt idx="1359">
                  <c:v>37520</c:v>
                </c:pt>
                <c:pt idx="1360">
                  <c:v>37521</c:v>
                </c:pt>
                <c:pt idx="1361">
                  <c:v>37522</c:v>
                </c:pt>
                <c:pt idx="1362">
                  <c:v>37523</c:v>
                </c:pt>
                <c:pt idx="1363">
                  <c:v>37524</c:v>
                </c:pt>
                <c:pt idx="1364">
                  <c:v>37525</c:v>
                </c:pt>
                <c:pt idx="1365">
                  <c:v>37526</c:v>
                </c:pt>
                <c:pt idx="1366">
                  <c:v>37527</c:v>
                </c:pt>
                <c:pt idx="1367">
                  <c:v>37528</c:v>
                </c:pt>
                <c:pt idx="1368">
                  <c:v>37529</c:v>
                </c:pt>
                <c:pt idx="1369">
                  <c:v>37530</c:v>
                </c:pt>
                <c:pt idx="1370">
                  <c:v>37531</c:v>
                </c:pt>
                <c:pt idx="1371">
                  <c:v>37532</c:v>
                </c:pt>
                <c:pt idx="1372">
                  <c:v>37533</c:v>
                </c:pt>
                <c:pt idx="1373">
                  <c:v>37534</c:v>
                </c:pt>
                <c:pt idx="1374">
                  <c:v>37535</c:v>
                </c:pt>
                <c:pt idx="1375">
                  <c:v>37536</c:v>
                </c:pt>
                <c:pt idx="1376">
                  <c:v>37537</c:v>
                </c:pt>
                <c:pt idx="1377">
                  <c:v>37538</c:v>
                </c:pt>
                <c:pt idx="1378">
                  <c:v>37539</c:v>
                </c:pt>
                <c:pt idx="1379">
                  <c:v>37540</c:v>
                </c:pt>
                <c:pt idx="1380">
                  <c:v>37541</c:v>
                </c:pt>
                <c:pt idx="1381">
                  <c:v>37542</c:v>
                </c:pt>
                <c:pt idx="1382">
                  <c:v>37543</c:v>
                </c:pt>
                <c:pt idx="1383">
                  <c:v>37544</c:v>
                </c:pt>
                <c:pt idx="1384">
                  <c:v>37545</c:v>
                </c:pt>
                <c:pt idx="1385">
                  <c:v>37546</c:v>
                </c:pt>
                <c:pt idx="1386">
                  <c:v>37547</c:v>
                </c:pt>
                <c:pt idx="1387">
                  <c:v>37548</c:v>
                </c:pt>
                <c:pt idx="1388">
                  <c:v>37549</c:v>
                </c:pt>
                <c:pt idx="1389">
                  <c:v>37550</c:v>
                </c:pt>
                <c:pt idx="1390">
                  <c:v>37551</c:v>
                </c:pt>
                <c:pt idx="1391">
                  <c:v>37552</c:v>
                </c:pt>
                <c:pt idx="1392">
                  <c:v>37553</c:v>
                </c:pt>
                <c:pt idx="1393">
                  <c:v>37554</c:v>
                </c:pt>
                <c:pt idx="1394">
                  <c:v>37555</c:v>
                </c:pt>
                <c:pt idx="1395">
                  <c:v>37556</c:v>
                </c:pt>
                <c:pt idx="1396">
                  <c:v>37557</c:v>
                </c:pt>
                <c:pt idx="1397">
                  <c:v>37558</c:v>
                </c:pt>
                <c:pt idx="1398">
                  <c:v>37559</c:v>
                </c:pt>
                <c:pt idx="1399">
                  <c:v>37560</c:v>
                </c:pt>
                <c:pt idx="1400">
                  <c:v>37561</c:v>
                </c:pt>
                <c:pt idx="1401">
                  <c:v>37562</c:v>
                </c:pt>
                <c:pt idx="1402">
                  <c:v>37563</c:v>
                </c:pt>
                <c:pt idx="1403">
                  <c:v>37564</c:v>
                </c:pt>
                <c:pt idx="1404">
                  <c:v>37565</c:v>
                </c:pt>
                <c:pt idx="1405">
                  <c:v>37566</c:v>
                </c:pt>
                <c:pt idx="1406">
                  <c:v>37567</c:v>
                </c:pt>
                <c:pt idx="1407">
                  <c:v>37568</c:v>
                </c:pt>
                <c:pt idx="1408">
                  <c:v>37569</c:v>
                </c:pt>
                <c:pt idx="1409">
                  <c:v>37570</c:v>
                </c:pt>
                <c:pt idx="1410">
                  <c:v>37571</c:v>
                </c:pt>
                <c:pt idx="1411">
                  <c:v>37572</c:v>
                </c:pt>
                <c:pt idx="1412">
                  <c:v>37573</c:v>
                </c:pt>
                <c:pt idx="1413">
                  <c:v>37574</c:v>
                </c:pt>
                <c:pt idx="1414">
                  <c:v>37575</c:v>
                </c:pt>
                <c:pt idx="1415">
                  <c:v>37576</c:v>
                </c:pt>
                <c:pt idx="1416">
                  <c:v>37577</c:v>
                </c:pt>
                <c:pt idx="1417">
                  <c:v>37578</c:v>
                </c:pt>
                <c:pt idx="1418">
                  <c:v>37579</c:v>
                </c:pt>
                <c:pt idx="1419">
                  <c:v>37580</c:v>
                </c:pt>
                <c:pt idx="1420">
                  <c:v>37581</c:v>
                </c:pt>
                <c:pt idx="1421">
                  <c:v>37582</c:v>
                </c:pt>
                <c:pt idx="1422">
                  <c:v>37583</c:v>
                </c:pt>
                <c:pt idx="1423">
                  <c:v>37584</c:v>
                </c:pt>
                <c:pt idx="1424">
                  <c:v>37585</c:v>
                </c:pt>
                <c:pt idx="1425">
                  <c:v>37586</c:v>
                </c:pt>
                <c:pt idx="1426">
                  <c:v>37587</c:v>
                </c:pt>
                <c:pt idx="1427">
                  <c:v>37588</c:v>
                </c:pt>
                <c:pt idx="1428">
                  <c:v>37589</c:v>
                </c:pt>
                <c:pt idx="1429">
                  <c:v>37590</c:v>
                </c:pt>
                <c:pt idx="1430">
                  <c:v>37591</c:v>
                </c:pt>
                <c:pt idx="1431">
                  <c:v>37592</c:v>
                </c:pt>
                <c:pt idx="1432">
                  <c:v>37593</c:v>
                </c:pt>
                <c:pt idx="1433">
                  <c:v>37594</c:v>
                </c:pt>
                <c:pt idx="1434">
                  <c:v>37595</c:v>
                </c:pt>
                <c:pt idx="1435">
                  <c:v>37596</c:v>
                </c:pt>
                <c:pt idx="1436">
                  <c:v>37597</c:v>
                </c:pt>
                <c:pt idx="1437">
                  <c:v>37598</c:v>
                </c:pt>
                <c:pt idx="1438">
                  <c:v>37599</c:v>
                </c:pt>
                <c:pt idx="1439">
                  <c:v>37600</c:v>
                </c:pt>
                <c:pt idx="1440">
                  <c:v>37601</c:v>
                </c:pt>
                <c:pt idx="1441">
                  <c:v>37602</c:v>
                </c:pt>
                <c:pt idx="1442">
                  <c:v>37603</c:v>
                </c:pt>
                <c:pt idx="1443">
                  <c:v>37604</c:v>
                </c:pt>
                <c:pt idx="1444">
                  <c:v>37605</c:v>
                </c:pt>
                <c:pt idx="1445">
                  <c:v>37606</c:v>
                </c:pt>
                <c:pt idx="1446">
                  <c:v>37607</c:v>
                </c:pt>
                <c:pt idx="1447">
                  <c:v>37608</c:v>
                </c:pt>
                <c:pt idx="1448">
                  <c:v>37609</c:v>
                </c:pt>
                <c:pt idx="1449">
                  <c:v>37610</c:v>
                </c:pt>
                <c:pt idx="1450">
                  <c:v>37611</c:v>
                </c:pt>
                <c:pt idx="1451">
                  <c:v>37612</c:v>
                </c:pt>
                <c:pt idx="1452">
                  <c:v>37613</c:v>
                </c:pt>
                <c:pt idx="1453">
                  <c:v>37614</c:v>
                </c:pt>
                <c:pt idx="1454">
                  <c:v>37615</c:v>
                </c:pt>
                <c:pt idx="1455">
                  <c:v>37616</c:v>
                </c:pt>
                <c:pt idx="1456">
                  <c:v>37617</c:v>
                </c:pt>
                <c:pt idx="1457">
                  <c:v>37618</c:v>
                </c:pt>
                <c:pt idx="1458">
                  <c:v>37619</c:v>
                </c:pt>
                <c:pt idx="1459">
                  <c:v>37620</c:v>
                </c:pt>
                <c:pt idx="1460">
                  <c:v>37621</c:v>
                </c:pt>
                <c:pt idx="1461">
                  <c:v>37622</c:v>
                </c:pt>
                <c:pt idx="1462">
                  <c:v>37623</c:v>
                </c:pt>
                <c:pt idx="1463">
                  <c:v>37624</c:v>
                </c:pt>
                <c:pt idx="1464">
                  <c:v>37625</c:v>
                </c:pt>
                <c:pt idx="1465">
                  <c:v>37626</c:v>
                </c:pt>
                <c:pt idx="1466">
                  <c:v>37627</c:v>
                </c:pt>
                <c:pt idx="1467">
                  <c:v>37628</c:v>
                </c:pt>
                <c:pt idx="1468">
                  <c:v>37629</c:v>
                </c:pt>
                <c:pt idx="1469">
                  <c:v>37630</c:v>
                </c:pt>
                <c:pt idx="1470">
                  <c:v>37631</c:v>
                </c:pt>
                <c:pt idx="1471">
                  <c:v>37632</c:v>
                </c:pt>
                <c:pt idx="1472">
                  <c:v>37633</c:v>
                </c:pt>
                <c:pt idx="1473">
                  <c:v>37634</c:v>
                </c:pt>
                <c:pt idx="1474">
                  <c:v>37635</c:v>
                </c:pt>
                <c:pt idx="1475">
                  <c:v>37636</c:v>
                </c:pt>
                <c:pt idx="1476">
                  <c:v>37637</c:v>
                </c:pt>
                <c:pt idx="1477">
                  <c:v>37638</c:v>
                </c:pt>
                <c:pt idx="1478">
                  <c:v>37639</c:v>
                </c:pt>
                <c:pt idx="1479">
                  <c:v>37640</c:v>
                </c:pt>
                <c:pt idx="1480">
                  <c:v>37641</c:v>
                </c:pt>
                <c:pt idx="1481">
                  <c:v>37642</c:v>
                </c:pt>
                <c:pt idx="1482">
                  <c:v>37643</c:v>
                </c:pt>
                <c:pt idx="1483">
                  <c:v>37644</c:v>
                </c:pt>
                <c:pt idx="1484">
                  <c:v>37645</c:v>
                </c:pt>
                <c:pt idx="1485">
                  <c:v>37646</c:v>
                </c:pt>
                <c:pt idx="1486">
                  <c:v>37647</c:v>
                </c:pt>
                <c:pt idx="1487">
                  <c:v>37648</c:v>
                </c:pt>
                <c:pt idx="1488">
                  <c:v>37649</c:v>
                </c:pt>
                <c:pt idx="1489">
                  <c:v>37650</c:v>
                </c:pt>
                <c:pt idx="1490">
                  <c:v>37651</c:v>
                </c:pt>
                <c:pt idx="1491">
                  <c:v>37652</c:v>
                </c:pt>
                <c:pt idx="1492">
                  <c:v>37653</c:v>
                </c:pt>
                <c:pt idx="1493">
                  <c:v>37654</c:v>
                </c:pt>
                <c:pt idx="1494">
                  <c:v>37655</c:v>
                </c:pt>
                <c:pt idx="1495">
                  <c:v>37656</c:v>
                </c:pt>
                <c:pt idx="1496">
                  <c:v>37657</c:v>
                </c:pt>
                <c:pt idx="1497">
                  <c:v>37658</c:v>
                </c:pt>
                <c:pt idx="1498">
                  <c:v>37659</c:v>
                </c:pt>
                <c:pt idx="1499">
                  <c:v>37660</c:v>
                </c:pt>
                <c:pt idx="1500">
                  <c:v>37661</c:v>
                </c:pt>
                <c:pt idx="1501">
                  <c:v>37662</c:v>
                </c:pt>
                <c:pt idx="1502">
                  <c:v>37663</c:v>
                </c:pt>
                <c:pt idx="1503">
                  <c:v>37664</c:v>
                </c:pt>
                <c:pt idx="1504">
                  <c:v>37665</c:v>
                </c:pt>
                <c:pt idx="1505">
                  <c:v>37666</c:v>
                </c:pt>
                <c:pt idx="1506">
                  <c:v>37667</c:v>
                </c:pt>
                <c:pt idx="1507">
                  <c:v>37668</c:v>
                </c:pt>
                <c:pt idx="1508">
                  <c:v>37669</c:v>
                </c:pt>
                <c:pt idx="1509">
                  <c:v>37670</c:v>
                </c:pt>
                <c:pt idx="1510">
                  <c:v>37671</c:v>
                </c:pt>
                <c:pt idx="1511">
                  <c:v>37672</c:v>
                </c:pt>
                <c:pt idx="1512">
                  <c:v>37673</c:v>
                </c:pt>
                <c:pt idx="1513">
                  <c:v>37674</c:v>
                </c:pt>
                <c:pt idx="1514">
                  <c:v>37675</c:v>
                </c:pt>
                <c:pt idx="1515">
                  <c:v>37676</c:v>
                </c:pt>
                <c:pt idx="1516">
                  <c:v>37677</c:v>
                </c:pt>
                <c:pt idx="1517">
                  <c:v>37678</c:v>
                </c:pt>
                <c:pt idx="1518">
                  <c:v>37679</c:v>
                </c:pt>
                <c:pt idx="1519">
                  <c:v>37680</c:v>
                </c:pt>
                <c:pt idx="1520">
                  <c:v>37681</c:v>
                </c:pt>
                <c:pt idx="1521">
                  <c:v>37682</c:v>
                </c:pt>
                <c:pt idx="1522">
                  <c:v>37683</c:v>
                </c:pt>
                <c:pt idx="1523">
                  <c:v>37684</c:v>
                </c:pt>
                <c:pt idx="1524">
                  <c:v>37685</c:v>
                </c:pt>
                <c:pt idx="1525">
                  <c:v>37686</c:v>
                </c:pt>
                <c:pt idx="1526">
                  <c:v>37687</c:v>
                </c:pt>
                <c:pt idx="1527">
                  <c:v>37688</c:v>
                </c:pt>
                <c:pt idx="1528">
                  <c:v>37689</c:v>
                </c:pt>
                <c:pt idx="1529">
                  <c:v>37690</c:v>
                </c:pt>
                <c:pt idx="1530">
                  <c:v>37691</c:v>
                </c:pt>
                <c:pt idx="1531">
                  <c:v>37692</c:v>
                </c:pt>
                <c:pt idx="1532">
                  <c:v>37693</c:v>
                </c:pt>
                <c:pt idx="1533">
                  <c:v>37694</c:v>
                </c:pt>
                <c:pt idx="1534">
                  <c:v>37695</c:v>
                </c:pt>
                <c:pt idx="1535">
                  <c:v>37696</c:v>
                </c:pt>
                <c:pt idx="1536">
                  <c:v>37697</c:v>
                </c:pt>
                <c:pt idx="1537">
                  <c:v>37698</c:v>
                </c:pt>
                <c:pt idx="1538">
                  <c:v>37699</c:v>
                </c:pt>
                <c:pt idx="1539">
                  <c:v>37700</c:v>
                </c:pt>
                <c:pt idx="1540">
                  <c:v>37701</c:v>
                </c:pt>
                <c:pt idx="1541">
                  <c:v>37702</c:v>
                </c:pt>
                <c:pt idx="1542">
                  <c:v>37703</c:v>
                </c:pt>
                <c:pt idx="1543">
                  <c:v>37704</c:v>
                </c:pt>
                <c:pt idx="1544">
                  <c:v>37705</c:v>
                </c:pt>
                <c:pt idx="1545">
                  <c:v>37706</c:v>
                </c:pt>
                <c:pt idx="1546">
                  <c:v>37707</c:v>
                </c:pt>
                <c:pt idx="1547">
                  <c:v>37708</c:v>
                </c:pt>
                <c:pt idx="1548">
                  <c:v>37709</c:v>
                </c:pt>
                <c:pt idx="1549">
                  <c:v>37710</c:v>
                </c:pt>
                <c:pt idx="1550">
                  <c:v>37711</c:v>
                </c:pt>
                <c:pt idx="1551">
                  <c:v>37712</c:v>
                </c:pt>
                <c:pt idx="1552">
                  <c:v>37713</c:v>
                </c:pt>
                <c:pt idx="1553">
                  <c:v>37714</c:v>
                </c:pt>
                <c:pt idx="1554">
                  <c:v>37715</c:v>
                </c:pt>
                <c:pt idx="1555">
                  <c:v>37716</c:v>
                </c:pt>
                <c:pt idx="1556">
                  <c:v>37717</c:v>
                </c:pt>
                <c:pt idx="1557">
                  <c:v>37718</c:v>
                </c:pt>
                <c:pt idx="1558">
                  <c:v>37719</c:v>
                </c:pt>
                <c:pt idx="1559">
                  <c:v>37720</c:v>
                </c:pt>
                <c:pt idx="1560">
                  <c:v>37721</c:v>
                </c:pt>
                <c:pt idx="1561">
                  <c:v>37722</c:v>
                </c:pt>
                <c:pt idx="1562">
                  <c:v>37723</c:v>
                </c:pt>
                <c:pt idx="1563">
                  <c:v>37724</c:v>
                </c:pt>
                <c:pt idx="1564">
                  <c:v>37725</c:v>
                </c:pt>
                <c:pt idx="1565">
                  <c:v>37726</c:v>
                </c:pt>
                <c:pt idx="1566">
                  <c:v>37727</c:v>
                </c:pt>
                <c:pt idx="1567">
                  <c:v>37728</c:v>
                </c:pt>
                <c:pt idx="1568">
                  <c:v>37729</c:v>
                </c:pt>
                <c:pt idx="1569">
                  <c:v>37730</c:v>
                </c:pt>
                <c:pt idx="1570">
                  <c:v>37731</c:v>
                </c:pt>
                <c:pt idx="1571">
                  <c:v>37732</c:v>
                </c:pt>
                <c:pt idx="1572">
                  <c:v>37733</c:v>
                </c:pt>
                <c:pt idx="1573">
                  <c:v>37734</c:v>
                </c:pt>
                <c:pt idx="1574">
                  <c:v>37735</c:v>
                </c:pt>
                <c:pt idx="1575">
                  <c:v>37736</c:v>
                </c:pt>
                <c:pt idx="1576">
                  <c:v>37737</c:v>
                </c:pt>
                <c:pt idx="1577">
                  <c:v>37738</c:v>
                </c:pt>
                <c:pt idx="1578">
                  <c:v>37739</c:v>
                </c:pt>
                <c:pt idx="1579">
                  <c:v>37740</c:v>
                </c:pt>
                <c:pt idx="1580">
                  <c:v>37741</c:v>
                </c:pt>
                <c:pt idx="1581">
                  <c:v>37742</c:v>
                </c:pt>
                <c:pt idx="1582">
                  <c:v>37743</c:v>
                </c:pt>
                <c:pt idx="1583">
                  <c:v>37744</c:v>
                </c:pt>
                <c:pt idx="1584">
                  <c:v>37745</c:v>
                </c:pt>
                <c:pt idx="1585">
                  <c:v>37746</c:v>
                </c:pt>
                <c:pt idx="1586">
                  <c:v>37747</c:v>
                </c:pt>
                <c:pt idx="1587">
                  <c:v>37748</c:v>
                </c:pt>
                <c:pt idx="1588">
                  <c:v>37749</c:v>
                </c:pt>
                <c:pt idx="1589">
                  <c:v>37750</c:v>
                </c:pt>
                <c:pt idx="1590">
                  <c:v>37751</c:v>
                </c:pt>
                <c:pt idx="1591">
                  <c:v>37752</c:v>
                </c:pt>
                <c:pt idx="1592">
                  <c:v>37753</c:v>
                </c:pt>
                <c:pt idx="1593">
                  <c:v>37754</c:v>
                </c:pt>
                <c:pt idx="1594">
                  <c:v>37755</c:v>
                </c:pt>
                <c:pt idx="1595">
                  <c:v>37756</c:v>
                </c:pt>
                <c:pt idx="1596">
                  <c:v>37757</c:v>
                </c:pt>
                <c:pt idx="1597">
                  <c:v>37758</c:v>
                </c:pt>
                <c:pt idx="1598">
                  <c:v>37759</c:v>
                </c:pt>
                <c:pt idx="1599">
                  <c:v>37760</c:v>
                </c:pt>
                <c:pt idx="1600">
                  <c:v>37761</c:v>
                </c:pt>
                <c:pt idx="1601">
                  <c:v>37762</c:v>
                </c:pt>
                <c:pt idx="1602">
                  <c:v>37763</c:v>
                </c:pt>
                <c:pt idx="1603">
                  <c:v>37764</c:v>
                </c:pt>
                <c:pt idx="1604">
                  <c:v>37765</c:v>
                </c:pt>
                <c:pt idx="1605">
                  <c:v>37766</c:v>
                </c:pt>
                <c:pt idx="1606">
                  <c:v>37767</c:v>
                </c:pt>
                <c:pt idx="1607">
                  <c:v>37768</c:v>
                </c:pt>
                <c:pt idx="1608">
                  <c:v>37769</c:v>
                </c:pt>
                <c:pt idx="1609">
                  <c:v>37770</c:v>
                </c:pt>
                <c:pt idx="1610">
                  <c:v>37771</c:v>
                </c:pt>
                <c:pt idx="1611">
                  <c:v>37772</c:v>
                </c:pt>
                <c:pt idx="1612">
                  <c:v>37773</c:v>
                </c:pt>
                <c:pt idx="1613">
                  <c:v>37774</c:v>
                </c:pt>
                <c:pt idx="1614">
                  <c:v>37775</c:v>
                </c:pt>
                <c:pt idx="1615">
                  <c:v>37776</c:v>
                </c:pt>
                <c:pt idx="1616">
                  <c:v>37777</c:v>
                </c:pt>
                <c:pt idx="1617">
                  <c:v>37778</c:v>
                </c:pt>
                <c:pt idx="1618">
                  <c:v>37779</c:v>
                </c:pt>
                <c:pt idx="1619">
                  <c:v>37780</c:v>
                </c:pt>
                <c:pt idx="1620">
                  <c:v>37781</c:v>
                </c:pt>
                <c:pt idx="1621">
                  <c:v>37782</c:v>
                </c:pt>
                <c:pt idx="1622">
                  <c:v>37783</c:v>
                </c:pt>
                <c:pt idx="1623">
                  <c:v>37784</c:v>
                </c:pt>
                <c:pt idx="1624">
                  <c:v>37785</c:v>
                </c:pt>
                <c:pt idx="1625">
                  <c:v>37786</c:v>
                </c:pt>
                <c:pt idx="1626">
                  <c:v>37787</c:v>
                </c:pt>
                <c:pt idx="1627">
                  <c:v>37788</c:v>
                </c:pt>
                <c:pt idx="1628">
                  <c:v>37789</c:v>
                </c:pt>
                <c:pt idx="1629">
                  <c:v>37790</c:v>
                </c:pt>
                <c:pt idx="1630">
                  <c:v>37791</c:v>
                </c:pt>
                <c:pt idx="1631">
                  <c:v>37792</c:v>
                </c:pt>
                <c:pt idx="1632">
                  <c:v>37793</c:v>
                </c:pt>
                <c:pt idx="1633">
                  <c:v>37794</c:v>
                </c:pt>
                <c:pt idx="1634">
                  <c:v>37795</c:v>
                </c:pt>
                <c:pt idx="1635">
                  <c:v>37796</c:v>
                </c:pt>
                <c:pt idx="1636">
                  <c:v>37797</c:v>
                </c:pt>
                <c:pt idx="1637">
                  <c:v>37798</c:v>
                </c:pt>
                <c:pt idx="1638">
                  <c:v>37799</c:v>
                </c:pt>
                <c:pt idx="1639">
                  <c:v>37800</c:v>
                </c:pt>
                <c:pt idx="1640">
                  <c:v>37801</c:v>
                </c:pt>
                <c:pt idx="1641">
                  <c:v>37802</c:v>
                </c:pt>
                <c:pt idx="1642">
                  <c:v>37803</c:v>
                </c:pt>
                <c:pt idx="1643">
                  <c:v>37804</c:v>
                </c:pt>
                <c:pt idx="1644">
                  <c:v>37805</c:v>
                </c:pt>
                <c:pt idx="1645">
                  <c:v>37806</c:v>
                </c:pt>
                <c:pt idx="1646">
                  <c:v>37807</c:v>
                </c:pt>
                <c:pt idx="1647">
                  <c:v>37808</c:v>
                </c:pt>
                <c:pt idx="1648">
                  <c:v>37809</c:v>
                </c:pt>
                <c:pt idx="1649">
                  <c:v>37810</c:v>
                </c:pt>
                <c:pt idx="1650">
                  <c:v>37811</c:v>
                </c:pt>
                <c:pt idx="1651">
                  <c:v>37812</c:v>
                </c:pt>
                <c:pt idx="1652">
                  <c:v>37813</c:v>
                </c:pt>
                <c:pt idx="1653">
                  <c:v>37814</c:v>
                </c:pt>
                <c:pt idx="1654">
                  <c:v>37815</c:v>
                </c:pt>
                <c:pt idx="1655">
                  <c:v>37816</c:v>
                </c:pt>
                <c:pt idx="1656">
                  <c:v>37817</c:v>
                </c:pt>
                <c:pt idx="1657">
                  <c:v>37818</c:v>
                </c:pt>
                <c:pt idx="1658">
                  <c:v>37819</c:v>
                </c:pt>
                <c:pt idx="1659">
                  <c:v>37820</c:v>
                </c:pt>
                <c:pt idx="1660">
                  <c:v>37821</c:v>
                </c:pt>
                <c:pt idx="1661">
                  <c:v>37822</c:v>
                </c:pt>
                <c:pt idx="1662">
                  <c:v>37823</c:v>
                </c:pt>
                <c:pt idx="1663">
                  <c:v>37824</c:v>
                </c:pt>
                <c:pt idx="1664">
                  <c:v>37825</c:v>
                </c:pt>
                <c:pt idx="1665">
                  <c:v>37826</c:v>
                </c:pt>
                <c:pt idx="1666">
                  <c:v>37827</c:v>
                </c:pt>
                <c:pt idx="1667">
                  <c:v>37828</c:v>
                </c:pt>
                <c:pt idx="1668">
                  <c:v>37829</c:v>
                </c:pt>
                <c:pt idx="1669">
                  <c:v>37830</c:v>
                </c:pt>
                <c:pt idx="1670">
                  <c:v>37831</c:v>
                </c:pt>
                <c:pt idx="1671">
                  <c:v>37832</c:v>
                </c:pt>
                <c:pt idx="1672">
                  <c:v>37833</c:v>
                </c:pt>
                <c:pt idx="1673">
                  <c:v>37834</c:v>
                </c:pt>
                <c:pt idx="1674">
                  <c:v>37835</c:v>
                </c:pt>
                <c:pt idx="1675">
                  <c:v>37836</c:v>
                </c:pt>
                <c:pt idx="1676">
                  <c:v>37837</c:v>
                </c:pt>
                <c:pt idx="1677">
                  <c:v>37838</c:v>
                </c:pt>
                <c:pt idx="1678">
                  <c:v>37839</c:v>
                </c:pt>
                <c:pt idx="1679">
                  <c:v>37840</c:v>
                </c:pt>
                <c:pt idx="1680">
                  <c:v>37841</c:v>
                </c:pt>
                <c:pt idx="1681">
                  <c:v>37842</c:v>
                </c:pt>
                <c:pt idx="1682">
                  <c:v>37843</c:v>
                </c:pt>
                <c:pt idx="1683">
                  <c:v>37844</c:v>
                </c:pt>
                <c:pt idx="1684">
                  <c:v>37845</c:v>
                </c:pt>
                <c:pt idx="1685">
                  <c:v>37846</c:v>
                </c:pt>
                <c:pt idx="1686">
                  <c:v>37847</c:v>
                </c:pt>
                <c:pt idx="1687">
                  <c:v>37848</c:v>
                </c:pt>
                <c:pt idx="1688">
                  <c:v>37849</c:v>
                </c:pt>
                <c:pt idx="1689">
                  <c:v>37850</c:v>
                </c:pt>
                <c:pt idx="1690">
                  <c:v>37851</c:v>
                </c:pt>
                <c:pt idx="1691">
                  <c:v>37852</c:v>
                </c:pt>
                <c:pt idx="1692">
                  <c:v>37853</c:v>
                </c:pt>
                <c:pt idx="1693">
                  <c:v>37854</c:v>
                </c:pt>
                <c:pt idx="1694">
                  <c:v>37855</c:v>
                </c:pt>
                <c:pt idx="1695">
                  <c:v>37856</c:v>
                </c:pt>
                <c:pt idx="1696">
                  <c:v>37857</c:v>
                </c:pt>
                <c:pt idx="1697">
                  <c:v>37858</c:v>
                </c:pt>
                <c:pt idx="1698">
                  <c:v>37859</c:v>
                </c:pt>
                <c:pt idx="1699">
                  <c:v>37860</c:v>
                </c:pt>
                <c:pt idx="1700">
                  <c:v>37861</c:v>
                </c:pt>
                <c:pt idx="1701">
                  <c:v>37862</c:v>
                </c:pt>
                <c:pt idx="1702">
                  <c:v>37863</c:v>
                </c:pt>
                <c:pt idx="1703">
                  <c:v>37864</c:v>
                </c:pt>
                <c:pt idx="1704">
                  <c:v>37865</c:v>
                </c:pt>
                <c:pt idx="1705">
                  <c:v>37866</c:v>
                </c:pt>
                <c:pt idx="1706">
                  <c:v>37867</c:v>
                </c:pt>
                <c:pt idx="1707">
                  <c:v>37868</c:v>
                </c:pt>
                <c:pt idx="1708">
                  <c:v>37869</c:v>
                </c:pt>
                <c:pt idx="1709">
                  <c:v>37870</c:v>
                </c:pt>
                <c:pt idx="1710">
                  <c:v>37871</c:v>
                </c:pt>
                <c:pt idx="1711">
                  <c:v>37872</c:v>
                </c:pt>
                <c:pt idx="1712">
                  <c:v>37873</c:v>
                </c:pt>
                <c:pt idx="1713">
                  <c:v>37874</c:v>
                </c:pt>
                <c:pt idx="1714">
                  <c:v>37875</c:v>
                </c:pt>
                <c:pt idx="1715">
                  <c:v>37876</c:v>
                </c:pt>
                <c:pt idx="1716">
                  <c:v>37877</c:v>
                </c:pt>
                <c:pt idx="1717">
                  <c:v>37878</c:v>
                </c:pt>
                <c:pt idx="1718">
                  <c:v>37879</c:v>
                </c:pt>
                <c:pt idx="1719">
                  <c:v>37880</c:v>
                </c:pt>
                <c:pt idx="1720">
                  <c:v>37881</c:v>
                </c:pt>
                <c:pt idx="1721">
                  <c:v>37882</c:v>
                </c:pt>
                <c:pt idx="1722">
                  <c:v>37883</c:v>
                </c:pt>
                <c:pt idx="1723">
                  <c:v>37884</c:v>
                </c:pt>
                <c:pt idx="1724">
                  <c:v>37885</c:v>
                </c:pt>
                <c:pt idx="1725">
                  <c:v>37886</c:v>
                </c:pt>
                <c:pt idx="1726">
                  <c:v>37887</c:v>
                </c:pt>
                <c:pt idx="1727">
                  <c:v>37888</c:v>
                </c:pt>
                <c:pt idx="1728">
                  <c:v>37889</c:v>
                </c:pt>
                <c:pt idx="1729">
                  <c:v>37890</c:v>
                </c:pt>
                <c:pt idx="1730">
                  <c:v>37891</c:v>
                </c:pt>
                <c:pt idx="1731">
                  <c:v>37892</c:v>
                </c:pt>
                <c:pt idx="1732">
                  <c:v>37893</c:v>
                </c:pt>
                <c:pt idx="1733">
                  <c:v>37894</c:v>
                </c:pt>
                <c:pt idx="1734">
                  <c:v>37895</c:v>
                </c:pt>
                <c:pt idx="1735">
                  <c:v>37896</c:v>
                </c:pt>
                <c:pt idx="1736">
                  <c:v>37897</c:v>
                </c:pt>
                <c:pt idx="1737">
                  <c:v>37898</c:v>
                </c:pt>
                <c:pt idx="1738">
                  <c:v>37899</c:v>
                </c:pt>
                <c:pt idx="1739">
                  <c:v>37900</c:v>
                </c:pt>
                <c:pt idx="1740">
                  <c:v>37901</c:v>
                </c:pt>
                <c:pt idx="1741">
                  <c:v>37902</c:v>
                </c:pt>
                <c:pt idx="1742">
                  <c:v>37903</c:v>
                </c:pt>
                <c:pt idx="1743">
                  <c:v>37904</c:v>
                </c:pt>
                <c:pt idx="1744">
                  <c:v>37905</c:v>
                </c:pt>
                <c:pt idx="1745">
                  <c:v>37906</c:v>
                </c:pt>
                <c:pt idx="1746">
                  <c:v>37907</c:v>
                </c:pt>
                <c:pt idx="1747">
                  <c:v>37908</c:v>
                </c:pt>
                <c:pt idx="1748">
                  <c:v>37909</c:v>
                </c:pt>
                <c:pt idx="1749">
                  <c:v>37910</c:v>
                </c:pt>
                <c:pt idx="1750">
                  <c:v>37911</c:v>
                </c:pt>
                <c:pt idx="1751">
                  <c:v>37912</c:v>
                </c:pt>
                <c:pt idx="1752">
                  <c:v>37913</c:v>
                </c:pt>
                <c:pt idx="1753">
                  <c:v>37914</c:v>
                </c:pt>
                <c:pt idx="1754">
                  <c:v>37915</c:v>
                </c:pt>
                <c:pt idx="1755">
                  <c:v>37916</c:v>
                </c:pt>
                <c:pt idx="1756">
                  <c:v>37917</c:v>
                </c:pt>
                <c:pt idx="1757">
                  <c:v>37918</c:v>
                </c:pt>
                <c:pt idx="1758">
                  <c:v>37919</c:v>
                </c:pt>
                <c:pt idx="1759">
                  <c:v>37920</c:v>
                </c:pt>
                <c:pt idx="1760">
                  <c:v>37921</c:v>
                </c:pt>
                <c:pt idx="1761">
                  <c:v>37922</c:v>
                </c:pt>
                <c:pt idx="1762">
                  <c:v>37923</c:v>
                </c:pt>
                <c:pt idx="1763">
                  <c:v>37924</c:v>
                </c:pt>
                <c:pt idx="1764">
                  <c:v>37925</c:v>
                </c:pt>
                <c:pt idx="1765">
                  <c:v>37926</c:v>
                </c:pt>
                <c:pt idx="1766">
                  <c:v>37927</c:v>
                </c:pt>
                <c:pt idx="1767">
                  <c:v>37928</c:v>
                </c:pt>
                <c:pt idx="1768">
                  <c:v>37929</c:v>
                </c:pt>
                <c:pt idx="1769">
                  <c:v>37930</c:v>
                </c:pt>
                <c:pt idx="1770">
                  <c:v>37931</c:v>
                </c:pt>
                <c:pt idx="1771">
                  <c:v>37932</c:v>
                </c:pt>
                <c:pt idx="1772">
                  <c:v>37933</c:v>
                </c:pt>
                <c:pt idx="1773">
                  <c:v>37934</c:v>
                </c:pt>
                <c:pt idx="1774">
                  <c:v>37935</c:v>
                </c:pt>
                <c:pt idx="1775">
                  <c:v>37936</c:v>
                </c:pt>
                <c:pt idx="1776">
                  <c:v>37937</c:v>
                </c:pt>
                <c:pt idx="1777">
                  <c:v>37938</c:v>
                </c:pt>
                <c:pt idx="1778">
                  <c:v>37939</c:v>
                </c:pt>
                <c:pt idx="1779">
                  <c:v>37940</c:v>
                </c:pt>
                <c:pt idx="1780">
                  <c:v>37941</c:v>
                </c:pt>
                <c:pt idx="1781">
                  <c:v>37942</c:v>
                </c:pt>
                <c:pt idx="1782">
                  <c:v>37943</c:v>
                </c:pt>
                <c:pt idx="1783">
                  <c:v>37944</c:v>
                </c:pt>
                <c:pt idx="1784">
                  <c:v>37945</c:v>
                </c:pt>
                <c:pt idx="1785">
                  <c:v>37946</c:v>
                </c:pt>
                <c:pt idx="1786">
                  <c:v>37947</c:v>
                </c:pt>
                <c:pt idx="1787">
                  <c:v>37948</c:v>
                </c:pt>
                <c:pt idx="1788">
                  <c:v>37949</c:v>
                </c:pt>
                <c:pt idx="1789">
                  <c:v>37950</c:v>
                </c:pt>
                <c:pt idx="1790">
                  <c:v>37951</c:v>
                </c:pt>
                <c:pt idx="1791">
                  <c:v>37952</c:v>
                </c:pt>
                <c:pt idx="1792">
                  <c:v>37953</c:v>
                </c:pt>
                <c:pt idx="1793">
                  <c:v>37954</c:v>
                </c:pt>
                <c:pt idx="1794">
                  <c:v>37955</c:v>
                </c:pt>
                <c:pt idx="1795">
                  <c:v>37956</c:v>
                </c:pt>
                <c:pt idx="1796">
                  <c:v>37957</c:v>
                </c:pt>
                <c:pt idx="1797">
                  <c:v>37958</c:v>
                </c:pt>
                <c:pt idx="1798">
                  <c:v>37959</c:v>
                </c:pt>
                <c:pt idx="1799">
                  <c:v>37960</c:v>
                </c:pt>
                <c:pt idx="1800">
                  <c:v>37961</c:v>
                </c:pt>
                <c:pt idx="1801">
                  <c:v>37962</c:v>
                </c:pt>
                <c:pt idx="1802">
                  <c:v>37963</c:v>
                </c:pt>
                <c:pt idx="1803">
                  <c:v>37964</c:v>
                </c:pt>
                <c:pt idx="1804">
                  <c:v>37965</c:v>
                </c:pt>
                <c:pt idx="1805">
                  <c:v>37966</c:v>
                </c:pt>
                <c:pt idx="1806">
                  <c:v>37967</c:v>
                </c:pt>
                <c:pt idx="1807">
                  <c:v>37968</c:v>
                </c:pt>
                <c:pt idx="1808">
                  <c:v>37969</c:v>
                </c:pt>
                <c:pt idx="1809">
                  <c:v>37970</c:v>
                </c:pt>
                <c:pt idx="1810">
                  <c:v>37971</c:v>
                </c:pt>
                <c:pt idx="1811">
                  <c:v>37972</c:v>
                </c:pt>
                <c:pt idx="1812">
                  <c:v>37973</c:v>
                </c:pt>
                <c:pt idx="1813">
                  <c:v>37974</c:v>
                </c:pt>
                <c:pt idx="1814">
                  <c:v>37975</c:v>
                </c:pt>
                <c:pt idx="1815">
                  <c:v>37976</c:v>
                </c:pt>
                <c:pt idx="1816">
                  <c:v>37977</c:v>
                </c:pt>
                <c:pt idx="1817">
                  <c:v>37978</c:v>
                </c:pt>
                <c:pt idx="1818">
                  <c:v>37979</c:v>
                </c:pt>
                <c:pt idx="1819">
                  <c:v>37980</c:v>
                </c:pt>
                <c:pt idx="1820">
                  <c:v>37981</c:v>
                </c:pt>
                <c:pt idx="1821">
                  <c:v>37982</c:v>
                </c:pt>
                <c:pt idx="1822">
                  <c:v>37983</c:v>
                </c:pt>
                <c:pt idx="1823">
                  <c:v>37984</c:v>
                </c:pt>
                <c:pt idx="1824">
                  <c:v>37985</c:v>
                </c:pt>
                <c:pt idx="1825">
                  <c:v>37986</c:v>
                </c:pt>
                <c:pt idx="1826">
                  <c:v>37987</c:v>
                </c:pt>
                <c:pt idx="1827">
                  <c:v>37988</c:v>
                </c:pt>
                <c:pt idx="1828">
                  <c:v>37989</c:v>
                </c:pt>
                <c:pt idx="1829">
                  <c:v>37990</c:v>
                </c:pt>
                <c:pt idx="1830">
                  <c:v>37991</c:v>
                </c:pt>
                <c:pt idx="1831">
                  <c:v>37992</c:v>
                </c:pt>
                <c:pt idx="1832">
                  <c:v>37993</c:v>
                </c:pt>
                <c:pt idx="1833">
                  <c:v>37994</c:v>
                </c:pt>
                <c:pt idx="1834">
                  <c:v>37995</c:v>
                </c:pt>
                <c:pt idx="1835">
                  <c:v>37996</c:v>
                </c:pt>
                <c:pt idx="1836">
                  <c:v>37997</c:v>
                </c:pt>
                <c:pt idx="1837">
                  <c:v>37998</c:v>
                </c:pt>
                <c:pt idx="1838">
                  <c:v>37999</c:v>
                </c:pt>
                <c:pt idx="1839">
                  <c:v>38000</c:v>
                </c:pt>
                <c:pt idx="1840">
                  <c:v>38001</c:v>
                </c:pt>
                <c:pt idx="1841">
                  <c:v>38002</c:v>
                </c:pt>
                <c:pt idx="1842">
                  <c:v>38003</c:v>
                </c:pt>
                <c:pt idx="1843">
                  <c:v>38004</c:v>
                </c:pt>
                <c:pt idx="1844">
                  <c:v>38005</c:v>
                </c:pt>
                <c:pt idx="1845">
                  <c:v>38006</c:v>
                </c:pt>
                <c:pt idx="1846">
                  <c:v>38007</c:v>
                </c:pt>
                <c:pt idx="1847">
                  <c:v>38008</c:v>
                </c:pt>
                <c:pt idx="1848">
                  <c:v>38009</c:v>
                </c:pt>
                <c:pt idx="1849">
                  <c:v>38010</c:v>
                </c:pt>
                <c:pt idx="1850">
                  <c:v>38011</c:v>
                </c:pt>
                <c:pt idx="1851">
                  <c:v>38012</c:v>
                </c:pt>
                <c:pt idx="1852">
                  <c:v>38013</c:v>
                </c:pt>
                <c:pt idx="1853">
                  <c:v>38014</c:v>
                </c:pt>
                <c:pt idx="1854">
                  <c:v>38015</c:v>
                </c:pt>
                <c:pt idx="1855">
                  <c:v>38016</c:v>
                </c:pt>
                <c:pt idx="1856">
                  <c:v>38017</c:v>
                </c:pt>
                <c:pt idx="1857">
                  <c:v>38018</c:v>
                </c:pt>
                <c:pt idx="1858">
                  <c:v>38019</c:v>
                </c:pt>
                <c:pt idx="1859">
                  <c:v>38020</c:v>
                </c:pt>
                <c:pt idx="1860">
                  <c:v>38021</c:v>
                </c:pt>
                <c:pt idx="1861">
                  <c:v>38022</c:v>
                </c:pt>
                <c:pt idx="1862">
                  <c:v>38023</c:v>
                </c:pt>
                <c:pt idx="1863">
                  <c:v>38024</c:v>
                </c:pt>
                <c:pt idx="1864">
                  <c:v>38025</c:v>
                </c:pt>
                <c:pt idx="1865">
                  <c:v>38026</c:v>
                </c:pt>
                <c:pt idx="1866">
                  <c:v>38027</c:v>
                </c:pt>
                <c:pt idx="1867">
                  <c:v>38028</c:v>
                </c:pt>
                <c:pt idx="1868">
                  <c:v>38029</c:v>
                </c:pt>
                <c:pt idx="1869">
                  <c:v>38030</c:v>
                </c:pt>
                <c:pt idx="1870">
                  <c:v>38031</c:v>
                </c:pt>
                <c:pt idx="1871">
                  <c:v>38032</c:v>
                </c:pt>
                <c:pt idx="1872">
                  <c:v>38033</c:v>
                </c:pt>
                <c:pt idx="1873">
                  <c:v>38034</c:v>
                </c:pt>
                <c:pt idx="1874">
                  <c:v>38035</c:v>
                </c:pt>
                <c:pt idx="1875">
                  <c:v>38036</c:v>
                </c:pt>
                <c:pt idx="1876">
                  <c:v>38037</c:v>
                </c:pt>
                <c:pt idx="1877">
                  <c:v>38038</c:v>
                </c:pt>
                <c:pt idx="1878">
                  <c:v>38039</c:v>
                </c:pt>
                <c:pt idx="1879">
                  <c:v>38040</c:v>
                </c:pt>
                <c:pt idx="1880">
                  <c:v>38041</c:v>
                </c:pt>
                <c:pt idx="1881">
                  <c:v>38042</c:v>
                </c:pt>
                <c:pt idx="1882">
                  <c:v>38043</c:v>
                </c:pt>
                <c:pt idx="1883">
                  <c:v>38044</c:v>
                </c:pt>
                <c:pt idx="1884">
                  <c:v>38045</c:v>
                </c:pt>
                <c:pt idx="1885">
                  <c:v>38046</c:v>
                </c:pt>
                <c:pt idx="1886">
                  <c:v>38047</c:v>
                </c:pt>
                <c:pt idx="1887">
                  <c:v>38048</c:v>
                </c:pt>
                <c:pt idx="1888">
                  <c:v>38049</c:v>
                </c:pt>
                <c:pt idx="1889">
                  <c:v>38050</c:v>
                </c:pt>
                <c:pt idx="1890">
                  <c:v>38051</c:v>
                </c:pt>
                <c:pt idx="1891">
                  <c:v>38052</c:v>
                </c:pt>
                <c:pt idx="1892">
                  <c:v>38053</c:v>
                </c:pt>
                <c:pt idx="1893">
                  <c:v>38054</c:v>
                </c:pt>
                <c:pt idx="1894">
                  <c:v>38055</c:v>
                </c:pt>
                <c:pt idx="1895">
                  <c:v>38056</c:v>
                </c:pt>
                <c:pt idx="1896">
                  <c:v>38057</c:v>
                </c:pt>
                <c:pt idx="1897">
                  <c:v>38058</c:v>
                </c:pt>
                <c:pt idx="1898">
                  <c:v>38059</c:v>
                </c:pt>
                <c:pt idx="1899">
                  <c:v>38060</c:v>
                </c:pt>
                <c:pt idx="1900">
                  <c:v>38061</c:v>
                </c:pt>
                <c:pt idx="1901">
                  <c:v>38062</c:v>
                </c:pt>
                <c:pt idx="1902">
                  <c:v>38063</c:v>
                </c:pt>
                <c:pt idx="1903">
                  <c:v>38064</c:v>
                </c:pt>
                <c:pt idx="1904">
                  <c:v>38065</c:v>
                </c:pt>
                <c:pt idx="1905">
                  <c:v>38066</c:v>
                </c:pt>
                <c:pt idx="1906">
                  <c:v>38067</c:v>
                </c:pt>
                <c:pt idx="1907">
                  <c:v>38068</c:v>
                </c:pt>
                <c:pt idx="1908">
                  <c:v>38069</c:v>
                </c:pt>
                <c:pt idx="1909">
                  <c:v>38070</c:v>
                </c:pt>
                <c:pt idx="1910">
                  <c:v>38071</c:v>
                </c:pt>
                <c:pt idx="1911">
                  <c:v>38072</c:v>
                </c:pt>
                <c:pt idx="1912">
                  <c:v>38073</c:v>
                </c:pt>
                <c:pt idx="1913">
                  <c:v>38074</c:v>
                </c:pt>
                <c:pt idx="1914">
                  <c:v>38075</c:v>
                </c:pt>
                <c:pt idx="1915">
                  <c:v>38076</c:v>
                </c:pt>
                <c:pt idx="1916">
                  <c:v>38077</c:v>
                </c:pt>
                <c:pt idx="1917">
                  <c:v>38078</c:v>
                </c:pt>
                <c:pt idx="1918">
                  <c:v>38079</c:v>
                </c:pt>
                <c:pt idx="1919">
                  <c:v>38080</c:v>
                </c:pt>
                <c:pt idx="1920">
                  <c:v>38081</c:v>
                </c:pt>
                <c:pt idx="1921">
                  <c:v>38082</c:v>
                </c:pt>
                <c:pt idx="1922">
                  <c:v>38083</c:v>
                </c:pt>
                <c:pt idx="1923">
                  <c:v>38084</c:v>
                </c:pt>
                <c:pt idx="1924">
                  <c:v>38085</c:v>
                </c:pt>
                <c:pt idx="1925">
                  <c:v>38086</c:v>
                </c:pt>
                <c:pt idx="1926">
                  <c:v>38087</c:v>
                </c:pt>
                <c:pt idx="1927">
                  <c:v>38088</c:v>
                </c:pt>
                <c:pt idx="1928">
                  <c:v>38089</c:v>
                </c:pt>
                <c:pt idx="1929">
                  <c:v>38090</c:v>
                </c:pt>
                <c:pt idx="1930">
                  <c:v>38091</c:v>
                </c:pt>
                <c:pt idx="1931">
                  <c:v>38092</c:v>
                </c:pt>
                <c:pt idx="1932">
                  <c:v>38093</c:v>
                </c:pt>
                <c:pt idx="1933">
                  <c:v>38094</c:v>
                </c:pt>
                <c:pt idx="1934">
                  <c:v>38095</c:v>
                </c:pt>
                <c:pt idx="1935">
                  <c:v>38096</c:v>
                </c:pt>
                <c:pt idx="1936">
                  <c:v>38097</c:v>
                </c:pt>
                <c:pt idx="1937">
                  <c:v>38098</c:v>
                </c:pt>
                <c:pt idx="1938">
                  <c:v>38099</c:v>
                </c:pt>
                <c:pt idx="1939">
                  <c:v>38100</c:v>
                </c:pt>
                <c:pt idx="1940">
                  <c:v>38101</c:v>
                </c:pt>
                <c:pt idx="1941">
                  <c:v>38102</c:v>
                </c:pt>
                <c:pt idx="1942">
                  <c:v>38103</c:v>
                </c:pt>
                <c:pt idx="1943">
                  <c:v>38104</c:v>
                </c:pt>
                <c:pt idx="1944">
                  <c:v>38105</c:v>
                </c:pt>
                <c:pt idx="1945">
                  <c:v>38106</c:v>
                </c:pt>
                <c:pt idx="1946">
                  <c:v>38107</c:v>
                </c:pt>
                <c:pt idx="1947">
                  <c:v>38108</c:v>
                </c:pt>
                <c:pt idx="1948">
                  <c:v>38109</c:v>
                </c:pt>
                <c:pt idx="1949">
                  <c:v>38110</c:v>
                </c:pt>
                <c:pt idx="1950">
                  <c:v>38111</c:v>
                </c:pt>
                <c:pt idx="1951">
                  <c:v>38112</c:v>
                </c:pt>
                <c:pt idx="1952">
                  <c:v>38113</c:v>
                </c:pt>
                <c:pt idx="1953">
                  <c:v>38114</c:v>
                </c:pt>
                <c:pt idx="1954">
                  <c:v>38115</c:v>
                </c:pt>
                <c:pt idx="1955">
                  <c:v>38116</c:v>
                </c:pt>
                <c:pt idx="1956">
                  <c:v>38117</c:v>
                </c:pt>
                <c:pt idx="1957">
                  <c:v>38118</c:v>
                </c:pt>
                <c:pt idx="1958">
                  <c:v>38119</c:v>
                </c:pt>
                <c:pt idx="1959">
                  <c:v>38120</c:v>
                </c:pt>
                <c:pt idx="1960">
                  <c:v>38121</c:v>
                </c:pt>
                <c:pt idx="1961">
                  <c:v>38122</c:v>
                </c:pt>
                <c:pt idx="1962">
                  <c:v>38123</c:v>
                </c:pt>
                <c:pt idx="1963">
                  <c:v>38124</c:v>
                </c:pt>
                <c:pt idx="1964">
                  <c:v>38125</c:v>
                </c:pt>
                <c:pt idx="1965">
                  <c:v>38126</c:v>
                </c:pt>
                <c:pt idx="1966">
                  <c:v>38127</c:v>
                </c:pt>
                <c:pt idx="1967">
                  <c:v>38128</c:v>
                </c:pt>
                <c:pt idx="1968">
                  <c:v>38129</c:v>
                </c:pt>
                <c:pt idx="1969">
                  <c:v>38130</c:v>
                </c:pt>
                <c:pt idx="1970">
                  <c:v>38131</c:v>
                </c:pt>
                <c:pt idx="1971">
                  <c:v>38132</c:v>
                </c:pt>
                <c:pt idx="1972">
                  <c:v>38133</c:v>
                </c:pt>
                <c:pt idx="1973">
                  <c:v>38134</c:v>
                </c:pt>
                <c:pt idx="1974">
                  <c:v>38135</c:v>
                </c:pt>
                <c:pt idx="1975">
                  <c:v>38136</c:v>
                </c:pt>
                <c:pt idx="1976">
                  <c:v>38137</c:v>
                </c:pt>
                <c:pt idx="1977">
                  <c:v>38138</c:v>
                </c:pt>
                <c:pt idx="1978">
                  <c:v>38139</c:v>
                </c:pt>
                <c:pt idx="1979">
                  <c:v>38140</c:v>
                </c:pt>
                <c:pt idx="1980">
                  <c:v>38141</c:v>
                </c:pt>
                <c:pt idx="1981">
                  <c:v>38142</c:v>
                </c:pt>
                <c:pt idx="1982">
                  <c:v>38143</c:v>
                </c:pt>
                <c:pt idx="1983">
                  <c:v>38144</c:v>
                </c:pt>
                <c:pt idx="1984">
                  <c:v>38145</c:v>
                </c:pt>
                <c:pt idx="1985">
                  <c:v>38146</c:v>
                </c:pt>
                <c:pt idx="1986">
                  <c:v>38147</c:v>
                </c:pt>
                <c:pt idx="1987">
                  <c:v>38148</c:v>
                </c:pt>
                <c:pt idx="1988">
                  <c:v>38149</c:v>
                </c:pt>
                <c:pt idx="1989">
                  <c:v>38150</c:v>
                </c:pt>
                <c:pt idx="1990">
                  <c:v>38151</c:v>
                </c:pt>
                <c:pt idx="1991">
                  <c:v>38152</c:v>
                </c:pt>
                <c:pt idx="1992">
                  <c:v>38153</c:v>
                </c:pt>
                <c:pt idx="1993">
                  <c:v>38154</c:v>
                </c:pt>
                <c:pt idx="1994">
                  <c:v>38155</c:v>
                </c:pt>
                <c:pt idx="1995">
                  <c:v>38156</c:v>
                </c:pt>
                <c:pt idx="1996">
                  <c:v>38157</c:v>
                </c:pt>
                <c:pt idx="1997">
                  <c:v>38158</c:v>
                </c:pt>
                <c:pt idx="1998">
                  <c:v>38159</c:v>
                </c:pt>
                <c:pt idx="1999">
                  <c:v>38160</c:v>
                </c:pt>
                <c:pt idx="2000">
                  <c:v>38161</c:v>
                </c:pt>
                <c:pt idx="2001">
                  <c:v>38162</c:v>
                </c:pt>
                <c:pt idx="2002">
                  <c:v>38163</c:v>
                </c:pt>
                <c:pt idx="2003">
                  <c:v>38164</c:v>
                </c:pt>
                <c:pt idx="2004">
                  <c:v>38165</c:v>
                </c:pt>
                <c:pt idx="2005">
                  <c:v>38166</c:v>
                </c:pt>
                <c:pt idx="2006">
                  <c:v>38167</c:v>
                </c:pt>
                <c:pt idx="2007">
                  <c:v>38168</c:v>
                </c:pt>
                <c:pt idx="2008">
                  <c:v>38169</c:v>
                </c:pt>
                <c:pt idx="2009">
                  <c:v>38170</c:v>
                </c:pt>
                <c:pt idx="2010">
                  <c:v>38171</c:v>
                </c:pt>
                <c:pt idx="2011">
                  <c:v>38172</c:v>
                </c:pt>
                <c:pt idx="2012">
                  <c:v>38173</c:v>
                </c:pt>
                <c:pt idx="2013">
                  <c:v>38174</c:v>
                </c:pt>
                <c:pt idx="2014">
                  <c:v>38175</c:v>
                </c:pt>
                <c:pt idx="2015">
                  <c:v>38176</c:v>
                </c:pt>
                <c:pt idx="2016">
                  <c:v>38177</c:v>
                </c:pt>
                <c:pt idx="2017">
                  <c:v>38178</c:v>
                </c:pt>
                <c:pt idx="2018">
                  <c:v>38179</c:v>
                </c:pt>
                <c:pt idx="2019">
                  <c:v>38180</c:v>
                </c:pt>
                <c:pt idx="2020">
                  <c:v>38181</c:v>
                </c:pt>
                <c:pt idx="2021">
                  <c:v>38182</c:v>
                </c:pt>
                <c:pt idx="2022">
                  <c:v>38183</c:v>
                </c:pt>
                <c:pt idx="2023">
                  <c:v>38184</c:v>
                </c:pt>
                <c:pt idx="2024">
                  <c:v>38185</c:v>
                </c:pt>
                <c:pt idx="2025">
                  <c:v>38186</c:v>
                </c:pt>
                <c:pt idx="2026">
                  <c:v>38187</c:v>
                </c:pt>
                <c:pt idx="2027">
                  <c:v>38188</c:v>
                </c:pt>
                <c:pt idx="2028">
                  <c:v>38189</c:v>
                </c:pt>
                <c:pt idx="2029">
                  <c:v>38190</c:v>
                </c:pt>
                <c:pt idx="2030">
                  <c:v>38191</c:v>
                </c:pt>
                <c:pt idx="2031">
                  <c:v>38192</c:v>
                </c:pt>
                <c:pt idx="2032">
                  <c:v>38193</c:v>
                </c:pt>
                <c:pt idx="2033">
                  <c:v>38194</c:v>
                </c:pt>
                <c:pt idx="2034">
                  <c:v>38195</c:v>
                </c:pt>
                <c:pt idx="2035">
                  <c:v>38196</c:v>
                </c:pt>
                <c:pt idx="2036">
                  <c:v>38197</c:v>
                </c:pt>
                <c:pt idx="2037">
                  <c:v>38198</c:v>
                </c:pt>
                <c:pt idx="2038">
                  <c:v>38199</c:v>
                </c:pt>
                <c:pt idx="2039">
                  <c:v>38200</c:v>
                </c:pt>
                <c:pt idx="2040">
                  <c:v>38201</c:v>
                </c:pt>
                <c:pt idx="2041">
                  <c:v>38202</c:v>
                </c:pt>
                <c:pt idx="2042">
                  <c:v>38203</c:v>
                </c:pt>
                <c:pt idx="2043">
                  <c:v>38204</c:v>
                </c:pt>
                <c:pt idx="2044">
                  <c:v>38205</c:v>
                </c:pt>
                <c:pt idx="2045">
                  <c:v>38206</c:v>
                </c:pt>
                <c:pt idx="2046">
                  <c:v>38207</c:v>
                </c:pt>
                <c:pt idx="2047">
                  <c:v>38208</c:v>
                </c:pt>
                <c:pt idx="2048">
                  <c:v>38209</c:v>
                </c:pt>
                <c:pt idx="2049">
                  <c:v>38210</c:v>
                </c:pt>
                <c:pt idx="2050">
                  <c:v>38211</c:v>
                </c:pt>
                <c:pt idx="2051">
                  <c:v>38212</c:v>
                </c:pt>
                <c:pt idx="2052">
                  <c:v>38213</c:v>
                </c:pt>
                <c:pt idx="2053">
                  <c:v>38214</c:v>
                </c:pt>
                <c:pt idx="2054">
                  <c:v>38215</c:v>
                </c:pt>
                <c:pt idx="2055">
                  <c:v>38216</c:v>
                </c:pt>
                <c:pt idx="2056">
                  <c:v>38217</c:v>
                </c:pt>
                <c:pt idx="2057">
                  <c:v>38218</c:v>
                </c:pt>
                <c:pt idx="2058">
                  <c:v>38219</c:v>
                </c:pt>
                <c:pt idx="2059">
                  <c:v>38220</c:v>
                </c:pt>
                <c:pt idx="2060">
                  <c:v>38221</c:v>
                </c:pt>
                <c:pt idx="2061">
                  <c:v>38222</c:v>
                </c:pt>
                <c:pt idx="2062">
                  <c:v>38223</c:v>
                </c:pt>
                <c:pt idx="2063">
                  <c:v>38224</c:v>
                </c:pt>
                <c:pt idx="2064">
                  <c:v>38225</c:v>
                </c:pt>
                <c:pt idx="2065">
                  <c:v>38226</c:v>
                </c:pt>
                <c:pt idx="2066">
                  <c:v>38227</c:v>
                </c:pt>
                <c:pt idx="2067">
                  <c:v>38228</c:v>
                </c:pt>
                <c:pt idx="2068">
                  <c:v>38229</c:v>
                </c:pt>
                <c:pt idx="2069">
                  <c:v>38230</c:v>
                </c:pt>
                <c:pt idx="2070">
                  <c:v>38231</c:v>
                </c:pt>
                <c:pt idx="2071">
                  <c:v>38232</c:v>
                </c:pt>
                <c:pt idx="2072">
                  <c:v>38233</c:v>
                </c:pt>
                <c:pt idx="2073">
                  <c:v>38234</c:v>
                </c:pt>
                <c:pt idx="2074">
                  <c:v>38235</c:v>
                </c:pt>
                <c:pt idx="2075">
                  <c:v>38236</c:v>
                </c:pt>
                <c:pt idx="2076">
                  <c:v>38237</c:v>
                </c:pt>
                <c:pt idx="2077">
                  <c:v>38238</c:v>
                </c:pt>
                <c:pt idx="2078">
                  <c:v>38239</c:v>
                </c:pt>
                <c:pt idx="2079">
                  <c:v>38240</c:v>
                </c:pt>
                <c:pt idx="2080">
                  <c:v>38241</c:v>
                </c:pt>
                <c:pt idx="2081">
                  <c:v>38242</c:v>
                </c:pt>
                <c:pt idx="2082">
                  <c:v>38243</c:v>
                </c:pt>
                <c:pt idx="2083">
                  <c:v>38244</c:v>
                </c:pt>
                <c:pt idx="2084">
                  <c:v>38245</c:v>
                </c:pt>
                <c:pt idx="2085">
                  <c:v>38246</c:v>
                </c:pt>
                <c:pt idx="2086">
                  <c:v>38247</c:v>
                </c:pt>
                <c:pt idx="2087">
                  <c:v>38248</c:v>
                </c:pt>
                <c:pt idx="2088">
                  <c:v>38249</c:v>
                </c:pt>
                <c:pt idx="2089">
                  <c:v>38250</c:v>
                </c:pt>
                <c:pt idx="2090">
                  <c:v>38251</c:v>
                </c:pt>
                <c:pt idx="2091">
                  <c:v>38252</c:v>
                </c:pt>
                <c:pt idx="2092">
                  <c:v>38253</c:v>
                </c:pt>
                <c:pt idx="2093">
                  <c:v>38254</c:v>
                </c:pt>
                <c:pt idx="2094">
                  <c:v>38255</c:v>
                </c:pt>
                <c:pt idx="2095">
                  <c:v>38256</c:v>
                </c:pt>
                <c:pt idx="2096">
                  <c:v>38257</c:v>
                </c:pt>
                <c:pt idx="2097">
                  <c:v>38258</c:v>
                </c:pt>
                <c:pt idx="2098">
                  <c:v>38259</c:v>
                </c:pt>
                <c:pt idx="2099">
                  <c:v>38260</c:v>
                </c:pt>
                <c:pt idx="2100">
                  <c:v>38261</c:v>
                </c:pt>
                <c:pt idx="2101">
                  <c:v>38262</c:v>
                </c:pt>
                <c:pt idx="2102">
                  <c:v>38263</c:v>
                </c:pt>
                <c:pt idx="2103">
                  <c:v>38264</c:v>
                </c:pt>
                <c:pt idx="2104">
                  <c:v>38265</c:v>
                </c:pt>
                <c:pt idx="2105">
                  <c:v>38266</c:v>
                </c:pt>
                <c:pt idx="2106">
                  <c:v>38267</c:v>
                </c:pt>
                <c:pt idx="2107">
                  <c:v>38268</c:v>
                </c:pt>
                <c:pt idx="2108">
                  <c:v>38269</c:v>
                </c:pt>
                <c:pt idx="2109">
                  <c:v>38270</c:v>
                </c:pt>
                <c:pt idx="2110">
                  <c:v>38271</c:v>
                </c:pt>
                <c:pt idx="2111">
                  <c:v>38272</c:v>
                </c:pt>
                <c:pt idx="2112">
                  <c:v>38273</c:v>
                </c:pt>
                <c:pt idx="2113">
                  <c:v>38274</c:v>
                </c:pt>
                <c:pt idx="2114">
                  <c:v>38275</c:v>
                </c:pt>
                <c:pt idx="2115">
                  <c:v>38276</c:v>
                </c:pt>
                <c:pt idx="2116">
                  <c:v>38277</c:v>
                </c:pt>
                <c:pt idx="2117">
                  <c:v>38278</c:v>
                </c:pt>
                <c:pt idx="2118">
                  <c:v>38279</c:v>
                </c:pt>
                <c:pt idx="2119">
                  <c:v>38280</c:v>
                </c:pt>
                <c:pt idx="2120">
                  <c:v>38281</c:v>
                </c:pt>
                <c:pt idx="2121">
                  <c:v>38282</c:v>
                </c:pt>
                <c:pt idx="2122">
                  <c:v>38283</c:v>
                </c:pt>
                <c:pt idx="2123">
                  <c:v>38284</c:v>
                </c:pt>
                <c:pt idx="2124">
                  <c:v>38285</c:v>
                </c:pt>
                <c:pt idx="2125">
                  <c:v>38286</c:v>
                </c:pt>
                <c:pt idx="2126">
                  <c:v>38287</c:v>
                </c:pt>
                <c:pt idx="2127">
                  <c:v>38288</c:v>
                </c:pt>
                <c:pt idx="2128">
                  <c:v>38289</c:v>
                </c:pt>
                <c:pt idx="2129">
                  <c:v>38290</c:v>
                </c:pt>
                <c:pt idx="2130">
                  <c:v>38291</c:v>
                </c:pt>
                <c:pt idx="2131">
                  <c:v>38292</c:v>
                </c:pt>
                <c:pt idx="2132">
                  <c:v>38293</c:v>
                </c:pt>
                <c:pt idx="2133">
                  <c:v>38294</c:v>
                </c:pt>
                <c:pt idx="2134">
                  <c:v>38295</c:v>
                </c:pt>
                <c:pt idx="2135">
                  <c:v>38296</c:v>
                </c:pt>
                <c:pt idx="2136">
                  <c:v>38297</c:v>
                </c:pt>
                <c:pt idx="2137">
                  <c:v>38298</c:v>
                </c:pt>
                <c:pt idx="2138">
                  <c:v>38299</c:v>
                </c:pt>
                <c:pt idx="2139">
                  <c:v>38300</c:v>
                </c:pt>
                <c:pt idx="2140">
                  <c:v>38301</c:v>
                </c:pt>
                <c:pt idx="2141">
                  <c:v>38302</c:v>
                </c:pt>
                <c:pt idx="2142">
                  <c:v>38303</c:v>
                </c:pt>
                <c:pt idx="2143">
                  <c:v>38304</c:v>
                </c:pt>
                <c:pt idx="2144">
                  <c:v>38305</c:v>
                </c:pt>
                <c:pt idx="2145">
                  <c:v>38306</c:v>
                </c:pt>
                <c:pt idx="2146">
                  <c:v>38307</c:v>
                </c:pt>
                <c:pt idx="2147">
                  <c:v>38308</c:v>
                </c:pt>
                <c:pt idx="2148">
                  <c:v>38309</c:v>
                </c:pt>
                <c:pt idx="2149">
                  <c:v>38310</c:v>
                </c:pt>
                <c:pt idx="2150">
                  <c:v>38311</c:v>
                </c:pt>
                <c:pt idx="2151">
                  <c:v>38312</c:v>
                </c:pt>
                <c:pt idx="2152">
                  <c:v>38313</c:v>
                </c:pt>
                <c:pt idx="2153">
                  <c:v>38314</c:v>
                </c:pt>
                <c:pt idx="2154">
                  <c:v>38315</c:v>
                </c:pt>
                <c:pt idx="2155">
                  <c:v>38316</c:v>
                </c:pt>
                <c:pt idx="2156">
                  <c:v>38317</c:v>
                </c:pt>
                <c:pt idx="2157">
                  <c:v>38318</c:v>
                </c:pt>
                <c:pt idx="2158">
                  <c:v>38319</c:v>
                </c:pt>
                <c:pt idx="2159">
                  <c:v>38320</c:v>
                </c:pt>
                <c:pt idx="2160">
                  <c:v>38321</c:v>
                </c:pt>
                <c:pt idx="2161">
                  <c:v>38322</c:v>
                </c:pt>
                <c:pt idx="2162">
                  <c:v>38323</c:v>
                </c:pt>
                <c:pt idx="2163">
                  <c:v>38324</c:v>
                </c:pt>
                <c:pt idx="2164">
                  <c:v>38325</c:v>
                </c:pt>
                <c:pt idx="2165">
                  <c:v>38326</c:v>
                </c:pt>
                <c:pt idx="2166">
                  <c:v>38327</c:v>
                </c:pt>
                <c:pt idx="2167">
                  <c:v>38328</c:v>
                </c:pt>
                <c:pt idx="2168">
                  <c:v>38329</c:v>
                </c:pt>
                <c:pt idx="2169">
                  <c:v>38330</c:v>
                </c:pt>
                <c:pt idx="2170">
                  <c:v>38331</c:v>
                </c:pt>
                <c:pt idx="2171">
                  <c:v>38332</c:v>
                </c:pt>
                <c:pt idx="2172">
                  <c:v>38333</c:v>
                </c:pt>
                <c:pt idx="2173">
                  <c:v>38334</c:v>
                </c:pt>
                <c:pt idx="2174">
                  <c:v>38335</c:v>
                </c:pt>
                <c:pt idx="2175">
                  <c:v>38336</c:v>
                </c:pt>
                <c:pt idx="2176">
                  <c:v>38337</c:v>
                </c:pt>
                <c:pt idx="2177">
                  <c:v>38338</c:v>
                </c:pt>
                <c:pt idx="2178">
                  <c:v>38339</c:v>
                </c:pt>
                <c:pt idx="2179">
                  <c:v>38340</c:v>
                </c:pt>
                <c:pt idx="2180">
                  <c:v>38341</c:v>
                </c:pt>
                <c:pt idx="2181">
                  <c:v>38342</c:v>
                </c:pt>
                <c:pt idx="2182">
                  <c:v>38343</c:v>
                </c:pt>
                <c:pt idx="2183">
                  <c:v>38344</c:v>
                </c:pt>
                <c:pt idx="2184">
                  <c:v>38345</c:v>
                </c:pt>
                <c:pt idx="2185">
                  <c:v>38346</c:v>
                </c:pt>
                <c:pt idx="2186">
                  <c:v>38347</c:v>
                </c:pt>
                <c:pt idx="2187">
                  <c:v>38348</c:v>
                </c:pt>
                <c:pt idx="2188">
                  <c:v>38349</c:v>
                </c:pt>
                <c:pt idx="2189">
                  <c:v>38350</c:v>
                </c:pt>
                <c:pt idx="2190">
                  <c:v>38351</c:v>
                </c:pt>
                <c:pt idx="2191">
                  <c:v>38352</c:v>
                </c:pt>
                <c:pt idx="2192">
                  <c:v>38353</c:v>
                </c:pt>
                <c:pt idx="2193">
                  <c:v>38354</c:v>
                </c:pt>
                <c:pt idx="2194">
                  <c:v>38355</c:v>
                </c:pt>
                <c:pt idx="2195">
                  <c:v>38356</c:v>
                </c:pt>
                <c:pt idx="2196">
                  <c:v>38357</c:v>
                </c:pt>
                <c:pt idx="2197">
                  <c:v>38358</c:v>
                </c:pt>
                <c:pt idx="2198">
                  <c:v>38359</c:v>
                </c:pt>
                <c:pt idx="2199">
                  <c:v>38360</c:v>
                </c:pt>
                <c:pt idx="2200">
                  <c:v>38361</c:v>
                </c:pt>
                <c:pt idx="2201">
                  <c:v>38362</c:v>
                </c:pt>
                <c:pt idx="2202">
                  <c:v>38363</c:v>
                </c:pt>
                <c:pt idx="2203">
                  <c:v>38364</c:v>
                </c:pt>
                <c:pt idx="2204">
                  <c:v>38365</c:v>
                </c:pt>
                <c:pt idx="2205">
                  <c:v>38366</c:v>
                </c:pt>
                <c:pt idx="2206">
                  <c:v>38367</c:v>
                </c:pt>
                <c:pt idx="2207">
                  <c:v>38368</c:v>
                </c:pt>
                <c:pt idx="2208">
                  <c:v>38369</c:v>
                </c:pt>
                <c:pt idx="2209">
                  <c:v>38370</c:v>
                </c:pt>
                <c:pt idx="2210">
                  <c:v>38371</c:v>
                </c:pt>
                <c:pt idx="2211">
                  <c:v>38372</c:v>
                </c:pt>
                <c:pt idx="2212">
                  <c:v>38373</c:v>
                </c:pt>
                <c:pt idx="2213">
                  <c:v>38374</c:v>
                </c:pt>
                <c:pt idx="2214">
                  <c:v>38375</c:v>
                </c:pt>
                <c:pt idx="2215">
                  <c:v>38376</c:v>
                </c:pt>
                <c:pt idx="2216">
                  <c:v>38377</c:v>
                </c:pt>
                <c:pt idx="2217">
                  <c:v>38378</c:v>
                </c:pt>
                <c:pt idx="2218">
                  <c:v>38379</c:v>
                </c:pt>
                <c:pt idx="2219">
                  <c:v>38380</c:v>
                </c:pt>
                <c:pt idx="2220">
                  <c:v>38381</c:v>
                </c:pt>
                <c:pt idx="2221">
                  <c:v>38382</c:v>
                </c:pt>
                <c:pt idx="2222">
                  <c:v>38383</c:v>
                </c:pt>
                <c:pt idx="2223">
                  <c:v>38384</c:v>
                </c:pt>
                <c:pt idx="2224">
                  <c:v>38385</c:v>
                </c:pt>
                <c:pt idx="2225">
                  <c:v>38386</c:v>
                </c:pt>
                <c:pt idx="2226">
                  <c:v>38387</c:v>
                </c:pt>
                <c:pt idx="2227">
                  <c:v>38388</c:v>
                </c:pt>
                <c:pt idx="2228">
                  <c:v>38389</c:v>
                </c:pt>
                <c:pt idx="2229">
                  <c:v>38390</c:v>
                </c:pt>
                <c:pt idx="2230">
                  <c:v>38391</c:v>
                </c:pt>
                <c:pt idx="2231">
                  <c:v>38392</c:v>
                </c:pt>
                <c:pt idx="2232">
                  <c:v>38393</c:v>
                </c:pt>
                <c:pt idx="2233">
                  <c:v>38394</c:v>
                </c:pt>
                <c:pt idx="2234">
                  <c:v>38395</c:v>
                </c:pt>
                <c:pt idx="2235">
                  <c:v>38396</c:v>
                </c:pt>
                <c:pt idx="2236">
                  <c:v>38397</c:v>
                </c:pt>
                <c:pt idx="2237">
                  <c:v>38398</c:v>
                </c:pt>
                <c:pt idx="2238">
                  <c:v>38399</c:v>
                </c:pt>
                <c:pt idx="2239">
                  <c:v>38400</c:v>
                </c:pt>
                <c:pt idx="2240">
                  <c:v>38401</c:v>
                </c:pt>
                <c:pt idx="2241">
                  <c:v>38402</c:v>
                </c:pt>
                <c:pt idx="2242">
                  <c:v>38403</c:v>
                </c:pt>
                <c:pt idx="2243">
                  <c:v>38404</c:v>
                </c:pt>
                <c:pt idx="2244">
                  <c:v>38405</c:v>
                </c:pt>
                <c:pt idx="2245">
                  <c:v>38406</c:v>
                </c:pt>
                <c:pt idx="2246">
                  <c:v>38407</c:v>
                </c:pt>
                <c:pt idx="2247">
                  <c:v>38408</c:v>
                </c:pt>
                <c:pt idx="2248">
                  <c:v>38409</c:v>
                </c:pt>
                <c:pt idx="2249">
                  <c:v>38410</c:v>
                </c:pt>
                <c:pt idx="2250">
                  <c:v>38411</c:v>
                </c:pt>
                <c:pt idx="2251">
                  <c:v>38412</c:v>
                </c:pt>
                <c:pt idx="2252">
                  <c:v>38413</c:v>
                </c:pt>
                <c:pt idx="2253">
                  <c:v>38414</c:v>
                </c:pt>
                <c:pt idx="2254">
                  <c:v>38415</c:v>
                </c:pt>
                <c:pt idx="2255">
                  <c:v>38416</c:v>
                </c:pt>
                <c:pt idx="2256">
                  <c:v>38417</c:v>
                </c:pt>
                <c:pt idx="2257">
                  <c:v>38418</c:v>
                </c:pt>
                <c:pt idx="2258">
                  <c:v>38419</c:v>
                </c:pt>
                <c:pt idx="2259">
                  <c:v>38420</c:v>
                </c:pt>
                <c:pt idx="2260">
                  <c:v>38421</c:v>
                </c:pt>
                <c:pt idx="2261">
                  <c:v>38422</c:v>
                </c:pt>
                <c:pt idx="2262">
                  <c:v>38423</c:v>
                </c:pt>
                <c:pt idx="2263">
                  <c:v>38424</c:v>
                </c:pt>
                <c:pt idx="2264">
                  <c:v>38425</c:v>
                </c:pt>
                <c:pt idx="2265">
                  <c:v>38426</c:v>
                </c:pt>
                <c:pt idx="2266">
                  <c:v>38427</c:v>
                </c:pt>
                <c:pt idx="2267">
                  <c:v>38428</c:v>
                </c:pt>
                <c:pt idx="2268">
                  <c:v>38429</c:v>
                </c:pt>
                <c:pt idx="2269">
                  <c:v>38430</c:v>
                </c:pt>
                <c:pt idx="2270">
                  <c:v>38431</c:v>
                </c:pt>
                <c:pt idx="2271">
                  <c:v>38432</c:v>
                </c:pt>
                <c:pt idx="2272">
                  <c:v>38433</c:v>
                </c:pt>
                <c:pt idx="2273">
                  <c:v>38434</c:v>
                </c:pt>
                <c:pt idx="2274">
                  <c:v>38435</c:v>
                </c:pt>
                <c:pt idx="2275">
                  <c:v>38436</c:v>
                </c:pt>
                <c:pt idx="2276">
                  <c:v>38437</c:v>
                </c:pt>
                <c:pt idx="2277">
                  <c:v>38438</c:v>
                </c:pt>
                <c:pt idx="2278">
                  <c:v>38439</c:v>
                </c:pt>
                <c:pt idx="2279">
                  <c:v>38440</c:v>
                </c:pt>
                <c:pt idx="2280">
                  <c:v>38441</c:v>
                </c:pt>
                <c:pt idx="2281">
                  <c:v>38442</c:v>
                </c:pt>
                <c:pt idx="2282">
                  <c:v>38443</c:v>
                </c:pt>
                <c:pt idx="2283">
                  <c:v>38444</c:v>
                </c:pt>
                <c:pt idx="2284">
                  <c:v>38445</c:v>
                </c:pt>
                <c:pt idx="2285">
                  <c:v>38446</c:v>
                </c:pt>
                <c:pt idx="2286">
                  <c:v>38447</c:v>
                </c:pt>
                <c:pt idx="2287">
                  <c:v>38448</c:v>
                </c:pt>
                <c:pt idx="2288">
                  <c:v>38449</c:v>
                </c:pt>
                <c:pt idx="2289">
                  <c:v>38450</c:v>
                </c:pt>
                <c:pt idx="2290">
                  <c:v>38451</c:v>
                </c:pt>
                <c:pt idx="2291">
                  <c:v>38452</c:v>
                </c:pt>
                <c:pt idx="2292">
                  <c:v>38453</c:v>
                </c:pt>
                <c:pt idx="2293">
                  <c:v>38454</c:v>
                </c:pt>
                <c:pt idx="2294">
                  <c:v>38455</c:v>
                </c:pt>
                <c:pt idx="2295">
                  <c:v>38456</c:v>
                </c:pt>
                <c:pt idx="2296">
                  <c:v>38457</c:v>
                </c:pt>
                <c:pt idx="2297">
                  <c:v>38458</c:v>
                </c:pt>
                <c:pt idx="2298">
                  <c:v>38459</c:v>
                </c:pt>
                <c:pt idx="2299">
                  <c:v>38460</c:v>
                </c:pt>
                <c:pt idx="2300">
                  <c:v>38461</c:v>
                </c:pt>
                <c:pt idx="2301">
                  <c:v>38462</c:v>
                </c:pt>
                <c:pt idx="2302">
                  <c:v>38463</c:v>
                </c:pt>
                <c:pt idx="2303">
                  <c:v>38464</c:v>
                </c:pt>
                <c:pt idx="2304">
                  <c:v>38465</c:v>
                </c:pt>
                <c:pt idx="2305">
                  <c:v>38466</c:v>
                </c:pt>
                <c:pt idx="2306">
                  <c:v>38467</c:v>
                </c:pt>
                <c:pt idx="2307">
                  <c:v>38468</c:v>
                </c:pt>
                <c:pt idx="2308">
                  <c:v>38469</c:v>
                </c:pt>
                <c:pt idx="2309">
                  <c:v>38470</c:v>
                </c:pt>
                <c:pt idx="2310">
                  <c:v>38471</c:v>
                </c:pt>
                <c:pt idx="2311">
                  <c:v>38472</c:v>
                </c:pt>
                <c:pt idx="2312">
                  <c:v>38473</c:v>
                </c:pt>
                <c:pt idx="2313">
                  <c:v>38474</c:v>
                </c:pt>
                <c:pt idx="2314">
                  <c:v>38475</c:v>
                </c:pt>
                <c:pt idx="2315">
                  <c:v>38476</c:v>
                </c:pt>
                <c:pt idx="2316">
                  <c:v>38477</c:v>
                </c:pt>
                <c:pt idx="2317">
                  <c:v>38478</c:v>
                </c:pt>
                <c:pt idx="2318">
                  <c:v>38479</c:v>
                </c:pt>
                <c:pt idx="2319">
                  <c:v>38480</c:v>
                </c:pt>
                <c:pt idx="2320">
                  <c:v>38481</c:v>
                </c:pt>
                <c:pt idx="2321">
                  <c:v>38482</c:v>
                </c:pt>
                <c:pt idx="2322">
                  <c:v>38483</c:v>
                </c:pt>
                <c:pt idx="2323">
                  <c:v>38484</c:v>
                </c:pt>
                <c:pt idx="2324">
                  <c:v>38485</c:v>
                </c:pt>
                <c:pt idx="2325">
                  <c:v>38486</c:v>
                </c:pt>
                <c:pt idx="2326">
                  <c:v>38487</c:v>
                </c:pt>
                <c:pt idx="2327">
                  <c:v>38488</c:v>
                </c:pt>
                <c:pt idx="2328">
                  <c:v>38489</c:v>
                </c:pt>
                <c:pt idx="2329">
                  <c:v>38490</c:v>
                </c:pt>
                <c:pt idx="2330">
                  <c:v>38491</c:v>
                </c:pt>
                <c:pt idx="2331">
                  <c:v>38492</c:v>
                </c:pt>
                <c:pt idx="2332">
                  <c:v>38493</c:v>
                </c:pt>
                <c:pt idx="2333">
                  <c:v>38494</c:v>
                </c:pt>
                <c:pt idx="2334">
                  <c:v>38495</c:v>
                </c:pt>
                <c:pt idx="2335">
                  <c:v>38496</c:v>
                </c:pt>
                <c:pt idx="2336">
                  <c:v>38497</c:v>
                </c:pt>
                <c:pt idx="2337">
                  <c:v>38498</c:v>
                </c:pt>
                <c:pt idx="2338">
                  <c:v>38499</c:v>
                </c:pt>
                <c:pt idx="2339">
                  <c:v>38500</c:v>
                </c:pt>
                <c:pt idx="2340">
                  <c:v>38501</c:v>
                </c:pt>
                <c:pt idx="2341">
                  <c:v>38502</c:v>
                </c:pt>
                <c:pt idx="2342">
                  <c:v>38503</c:v>
                </c:pt>
                <c:pt idx="2343">
                  <c:v>38504</c:v>
                </c:pt>
                <c:pt idx="2344">
                  <c:v>38505</c:v>
                </c:pt>
                <c:pt idx="2345">
                  <c:v>38506</c:v>
                </c:pt>
                <c:pt idx="2346">
                  <c:v>38507</c:v>
                </c:pt>
                <c:pt idx="2347">
                  <c:v>38508</c:v>
                </c:pt>
                <c:pt idx="2348">
                  <c:v>38509</c:v>
                </c:pt>
                <c:pt idx="2349">
                  <c:v>38510</c:v>
                </c:pt>
                <c:pt idx="2350">
                  <c:v>38511</c:v>
                </c:pt>
                <c:pt idx="2351">
                  <c:v>38512</c:v>
                </c:pt>
                <c:pt idx="2352">
                  <c:v>38513</c:v>
                </c:pt>
                <c:pt idx="2353">
                  <c:v>38514</c:v>
                </c:pt>
                <c:pt idx="2354">
                  <c:v>38515</c:v>
                </c:pt>
                <c:pt idx="2355">
                  <c:v>38516</c:v>
                </c:pt>
                <c:pt idx="2356">
                  <c:v>38517</c:v>
                </c:pt>
                <c:pt idx="2357">
                  <c:v>38518</c:v>
                </c:pt>
                <c:pt idx="2358">
                  <c:v>38519</c:v>
                </c:pt>
                <c:pt idx="2359">
                  <c:v>38520</c:v>
                </c:pt>
                <c:pt idx="2360">
                  <c:v>38521</c:v>
                </c:pt>
                <c:pt idx="2361">
                  <c:v>38522</c:v>
                </c:pt>
                <c:pt idx="2362">
                  <c:v>38523</c:v>
                </c:pt>
                <c:pt idx="2363">
                  <c:v>38524</c:v>
                </c:pt>
                <c:pt idx="2364">
                  <c:v>38525</c:v>
                </c:pt>
                <c:pt idx="2365">
                  <c:v>38526</c:v>
                </c:pt>
                <c:pt idx="2366">
                  <c:v>38527</c:v>
                </c:pt>
                <c:pt idx="2367">
                  <c:v>38528</c:v>
                </c:pt>
                <c:pt idx="2368">
                  <c:v>38529</c:v>
                </c:pt>
                <c:pt idx="2369">
                  <c:v>38530</c:v>
                </c:pt>
                <c:pt idx="2370">
                  <c:v>38531</c:v>
                </c:pt>
                <c:pt idx="2371">
                  <c:v>38532</c:v>
                </c:pt>
                <c:pt idx="2372">
                  <c:v>38533</c:v>
                </c:pt>
                <c:pt idx="2373">
                  <c:v>38534</c:v>
                </c:pt>
                <c:pt idx="2374">
                  <c:v>38535</c:v>
                </c:pt>
                <c:pt idx="2375">
                  <c:v>38536</c:v>
                </c:pt>
                <c:pt idx="2376">
                  <c:v>38537</c:v>
                </c:pt>
                <c:pt idx="2377">
                  <c:v>38538</c:v>
                </c:pt>
                <c:pt idx="2378">
                  <c:v>38539</c:v>
                </c:pt>
                <c:pt idx="2379">
                  <c:v>38540</c:v>
                </c:pt>
                <c:pt idx="2380">
                  <c:v>38541</c:v>
                </c:pt>
                <c:pt idx="2381">
                  <c:v>38542</c:v>
                </c:pt>
                <c:pt idx="2382">
                  <c:v>38543</c:v>
                </c:pt>
                <c:pt idx="2383">
                  <c:v>38544</c:v>
                </c:pt>
                <c:pt idx="2384">
                  <c:v>38545</c:v>
                </c:pt>
                <c:pt idx="2385">
                  <c:v>38546</c:v>
                </c:pt>
                <c:pt idx="2386">
                  <c:v>38547</c:v>
                </c:pt>
                <c:pt idx="2387">
                  <c:v>38548</c:v>
                </c:pt>
                <c:pt idx="2388">
                  <c:v>38549</c:v>
                </c:pt>
                <c:pt idx="2389">
                  <c:v>38550</c:v>
                </c:pt>
                <c:pt idx="2390">
                  <c:v>38551</c:v>
                </c:pt>
                <c:pt idx="2391">
                  <c:v>38552</c:v>
                </c:pt>
                <c:pt idx="2392">
                  <c:v>38553</c:v>
                </c:pt>
                <c:pt idx="2393">
                  <c:v>38554</c:v>
                </c:pt>
                <c:pt idx="2394">
                  <c:v>38555</c:v>
                </c:pt>
                <c:pt idx="2395">
                  <c:v>38556</c:v>
                </c:pt>
                <c:pt idx="2396">
                  <c:v>38557</c:v>
                </c:pt>
                <c:pt idx="2397">
                  <c:v>38558</c:v>
                </c:pt>
                <c:pt idx="2398">
                  <c:v>38559</c:v>
                </c:pt>
                <c:pt idx="2399">
                  <c:v>38560</c:v>
                </c:pt>
                <c:pt idx="2400">
                  <c:v>38561</c:v>
                </c:pt>
                <c:pt idx="2401">
                  <c:v>38562</c:v>
                </c:pt>
                <c:pt idx="2402">
                  <c:v>38563</c:v>
                </c:pt>
                <c:pt idx="2403">
                  <c:v>38564</c:v>
                </c:pt>
                <c:pt idx="2404">
                  <c:v>38565</c:v>
                </c:pt>
                <c:pt idx="2405">
                  <c:v>38566</c:v>
                </c:pt>
                <c:pt idx="2406">
                  <c:v>38567</c:v>
                </c:pt>
                <c:pt idx="2407">
                  <c:v>38568</c:v>
                </c:pt>
                <c:pt idx="2408">
                  <c:v>38569</c:v>
                </c:pt>
                <c:pt idx="2409">
                  <c:v>38570</c:v>
                </c:pt>
                <c:pt idx="2410">
                  <c:v>38571</c:v>
                </c:pt>
                <c:pt idx="2411">
                  <c:v>38572</c:v>
                </c:pt>
                <c:pt idx="2412">
                  <c:v>38573</c:v>
                </c:pt>
                <c:pt idx="2413">
                  <c:v>38574</c:v>
                </c:pt>
                <c:pt idx="2414">
                  <c:v>38575</c:v>
                </c:pt>
                <c:pt idx="2415">
                  <c:v>38576</c:v>
                </c:pt>
                <c:pt idx="2416">
                  <c:v>38577</c:v>
                </c:pt>
                <c:pt idx="2417">
                  <c:v>38578</c:v>
                </c:pt>
                <c:pt idx="2418">
                  <c:v>38579</c:v>
                </c:pt>
                <c:pt idx="2419">
                  <c:v>38580</c:v>
                </c:pt>
                <c:pt idx="2420">
                  <c:v>38581</c:v>
                </c:pt>
                <c:pt idx="2421">
                  <c:v>38582</c:v>
                </c:pt>
                <c:pt idx="2422">
                  <c:v>38583</c:v>
                </c:pt>
                <c:pt idx="2423">
                  <c:v>38584</c:v>
                </c:pt>
                <c:pt idx="2424">
                  <c:v>38585</c:v>
                </c:pt>
                <c:pt idx="2425">
                  <c:v>38586</c:v>
                </c:pt>
                <c:pt idx="2426">
                  <c:v>38587</c:v>
                </c:pt>
                <c:pt idx="2427">
                  <c:v>38588</c:v>
                </c:pt>
                <c:pt idx="2428">
                  <c:v>38589</c:v>
                </c:pt>
                <c:pt idx="2429">
                  <c:v>38590</c:v>
                </c:pt>
                <c:pt idx="2430">
                  <c:v>38591</c:v>
                </c:pt>
                <c:pt idx="2431">
                  <c:v>38592</c:v>
                </c:pt>
                <c:pt idx="2432">
                  <c:v>38593</c:v>
                </c:pt>
                <c:pt idx="2433">
                  <c:v>38594</c:v>
                </c:pt>
                <c:pt idx="2434">
                  <c:v>38595</c:v>
                </c:pt>
                <c:pt idx="2435">
                  <c:v>38596</c:v>
                </c:pt>
                <c:pt idx="2436">
                  <c:v>38597</c:v>
                </c:pt>
                <c:pt idx="2437">
                  <c:v>38598</c:v>
                </c:pt>
                <c:pt idx="2438">
                  <c:v>38599</c:v>
                </c:pt>
                <c:pt idx="2439">
                  <c:v>38600</c:v>
                </c:pt>
                <c:pt idx="2440">
                  <c:v>38601</c:v>
                </c:pt>
                <c:pt idx="2441">
                  <c:v>38602</c:v>
                </c:pt>
                <c:pt idx="2442">
                  <c:v>38603</c:v>
                </c:pt>
                <c:pt idx="2443">
                  <c:v>38604</c:v>
                </c:pt>
                <c:pt idx="2444">
                  <c:v>38605</c:v>
                </c:pt>
                <c:pt idx="2445">
                  <c:v>38606</c:v>
                </c:pt>
                <c:pt idx="2446">
                  <c:v>38607</c:v>
                </c:pt>
                <c:pt idx="2447">
                  <c:v>38608</c:v>
                </c:pt>
                <c:pt idx="2448">
                  <c:v>38609</c:v>
                </c:pt>
                <c:pt idx="2449">
                  <c:v>38610</c:v>
                </c:pt>
                <c:pt idx="2450">
                  <c:v>38611</c:v>
                </c:pt>
                <c:pt idx="2451">
                  <c:v>38612</c:v>
                </c:pt>
                <c:pt idx="2452">
                  <c:v>38613</c:v>
                </c:pt>
                <c:pt idx="2453">
                  <c:v>38614</c:v>
                </c:pt>
                <c:pt idx="2454">
                  <c:v>38615</c:v>
                </c:pt>
                <c:pt idx="2455">
                  <c:v>38616</c:v>
                </c:pt>
                <c:pt idx="2456">
                  <c:v>38617</c:v>
                </c:pt>
                <c:pt idx="2457">
                  <c:v>38618</c:v>
                </c:pt>
                <c:pt idx="2458">
                  <c:v>38619</c:v>
                </c:pt>
                <c:pt idx="2459">
                  <c:v>38620</c:v>
                </c:pt>
                <c:pt idx="2460">
                  <c:v>38621</c:v>
                </c:pt>
                <c:pt idx="2461">
                  <c:v>38622</c:v>
                </c:pt>
                <c:pt idx="2462">
                  <c:v>38623</c:v>
                </c:pt>
                <c:pt idx="2463">
                  <c:v>38624</c:v>
                </c:pt>
                <c:pt idx="2464">
                  <c:v>38625</c:v>
                </c:pt>
                <c:pt idx="2465">
                  <c:v>38626</c:v>
                </c:pt>
                <c:pt idx="2466">
                  <c:v>38627</c:v>
                </c:pt>
                <c:pt idx="2467">
                  <c:v>38628</c:v>
                </c:pt>
                <c:pt idx="2468">
                  <c:v>38629</c:v>
                </c:pt>
                <c:pt idx="2469">
                  <c:v>38630</c:v>
                </c:pt>
                <c:pt idx="2470">
                  <c:v>38631</c:v>
                </c:pt>
                <c:pt idx="2471">
                  <c:v>38632</c:v>
                </c:pt>
                <c:pt idx="2472">
                  <c:v>38633</c:v>
                </c:pt>
                <c:pt idx="2473">
                  <c:v>38634</c:v>
                </c:pt>
                <c:pt idx="2474">
                  <c:v>38635</c:v>
                </c:pt>
                <c:pt idx="2475">
                  <c:v>38636</c:v>
                </c:pt>
                <c:pt idx="2476">
                  <c:v>38637</c:v>
                </c:pt>
                <c:pt idx="2477">
                  <c:v>38638</c:v>
                </c:pt>
                <c:pt idx="2478">
                  <c:v>38639</c:v>
                </c:pt>
                <c:pt idx="2479">
                  <c:v>38640</c:v>
                </c:pt>
                <c:pt idx="2480">
                  <c:v>38641</c:v>
                </c:pt>
                <c:pt idx="2481">
                  <c:v>38642</c:v>
                </c:pt>
                <c:pt idx="2482">
                  <c:v>38643</c:v>
                </c:pt>
                <c:pt idx="2483">
                  <c:v>38644</c:v>
                </c:pt>
                <c:pt idx="2484">
                  <c:v>38645</c:v>
                </c:pt>
                <c:pt idx="2485">
                  <c:v>38646</c:v>
                </c:pt>
                <c:pt idx="2486">
                  <c:v>38647</c:v>
                </c:pt>
                <c:pt idx="2487">
                  <c:v>38648</c:v>
                </c:pt>
                <c:pt idx="2488">
                  <c:v>38649</c:v>
                </c:pt>
                <c:pt idx="2489">
                  <c:v>38650</c:v>
                </c:pt>
                <c:pt idx="2490">
                  <c:v>38651</c:v>
                </c:pt>
                <c:pt idx="2491">
                  <c:v>38652</c:v>
                </c:pt>
                <c:pt idx="2492">
                  <c:v>38653</c:v>
                </c:pt>
                <c:pt idx="2493">
                  <c:v>38654</c:v>
                </c:pt>
                <c:pt idx="2494">
                  <c:v>38655</c:v>
                </c:pt>
                <c:pt idx="2495">
                  <c:v>38656</c:v>
                </c:pt>
                <c:pt idx="2496">
                  <c:v>38657</c:v>
                </c:pt>
                <c:pt idx="2497">
                  <c:v>38658</c:v>
                </c:pt>
                <c:pt idx="2498">
                  <c:v>38659</c:v>
                </c:pt>
                <c:pt idx="2499">
                  <c:v>38660</c:v>
                </c:pt>
                <c:pt idx="2500">
                  <c:v>38661</c:v>
                </c:pt>
                <c:pt idx="2501">
                  <c:v>38662</c:v>
                </c:pt>
                <c:pt idx="2502">
                  <c:v>38663</c:v>
                </c:pt>
                <c:pt idx="2503">
                  <c:v>38664</c:v>
                </c:pt>
                <c:pt idx="2504">
                  <c:v>38665</c:v>
                </c:pt>
                <c:pt idx="2505">
                  <c:v>38666</c:v>
                </c:pt>
                <c:pt idx="2506">
                  <c:v>38667</c:v>
                </c:pt>
                <c:pt idx="2507">
                  <c:v>38668</c:v>
                </c:pt>
                <c:pt idx="2508">
                  <c:v>38669</c:v>
                </c:pt>
                <c:pt idx="2509">
                  <c:v>38670</c:v>
                </c:pt>
                <c:pt idx="2510">
                  <c:v>38671</c:v>
                </c:pt>
                <c:pt idx="2511">
                  <c:v>38672</c:v>
                </c:pt>
                <c:pt idx="2512">
                  <c:v>38673</c:v>
                </c:pt>
                <c:pt idx="2513">
                  <c:v>38674</c:v>
                </c:pt>
                <c:pt idx="2514">
                  <c:v>38675</c:v>
                </c:pt>
                <c:pt idx="2515">
                  <c:v>38676</c:v>
                </c:pt>
                <c:pt idx="2516">
                  <c:v>38677</c:v>
                </c:pt>
                <c:pt idx="2517">
                  <c:v>38678</c:v>
                </c:pt>
                <c:pt idx="2518">
                  <c:v>38679</c:v>
                </c:pt>
                <c:pt idx="2519">
                  <c:v>38680</c:v>
                </c:pt>
                <c:pt idx="2520">
                  <c:v>38681</c:v>
                </c:pt>
                <c:pt idx="2521">
                  <c:v>38682</c:v>
                </c:pt>
                <c:pt idx="2522">
                  <c:v>38683</c:v>
                </c:pt>
                <c:pt idx="2523">
                  <c:v>38684</c:v>
                </c:pt>
                <c:pt idx="2524">
                  <c:v>38685</c:v>
                </c:pt>
                <c:pt idx="2525">
                  <c:v>38686</c:v>
                </c:pt>
                <c:pt idx="2526">
                  <c:v>38687</c:v>
                </c:pt>
                <c:pt idx="2527">
                  <c:v>38688</c:v>
                </c:pt>
                <c:pt idx="2528">
                  <c:v>38689</c:v>
                </c:pt>
                <c:pt idx="2529">
                  <c:v>38690</c:v>
                </c:pt>
                <c:pt idx="2530">
                  <c:v>38691</c:v>
                </c:pt>
                <c:pt idx="2531">
                  <c:v>38692</c:v>
                </c:pt>
                <c:pt idx="2532">
                  <c:v>38693</c:v>
                </c:pt>
                <c:pt idx="2533">
                  <c:v>38694</c:v>
                </c:pt>
                <c:pt idx="2534">
                  <c:v>38695</c:v>
                </c:pt>
                <c:pt idx="2535">
                  <c:v>38696</c:v>
                </c:pt>
                <c:pt idx="2536">
                  <c:v>38697</c:v>
                </c:pt>
                <c:pt idx="2537">
                  <c:v>38698</c:v>
                </c:pt>
                <c:pt idx="2538">
                  <c:v>38699</c:v>
                </c:pt>
                <c:pt idx="2539">
                  <c:v>38700</c:v>
                </c:pt>
                <c:pt idx="2540">
                  <c:v>38701</c:v>
                </c:pt>
                <c:pt idx="2541">
                  <c:v>38702</c:v>
                </c:pt>
                <c:pt idx="2542">
                  <c:v>38703</c:v>
                </c:pt>
                <c:pt idx="2543">
                  <c:v>38704</c:v>
                </c:pt>
                <c:pt idx="2544">
                  <c:v>38705</c:v>
                </c:pt>
                <c:pt idx="2545">
                  <c:v>38706</c:v>
                </c:pt>
                <c:pt idx="2546">
                  <c:v>38707</c:v>
                </c:pt>
                <c:pt idx="2547">
                  <c:v>38708</c:v>
                </c:pt>
                <c:pt idx="2548">
                  <c:v>38709</c:v>
                </c:pt>
                <c:pt idx="2549">
                  <c:v>38710</c:v>
                </c:pt>
                <c:pt idx="2550">
                  <c:v>38711</c:v>
                </c:pt>
                <c:pt idx="2551">
                  <c:v>38712</c:v>
                </c:pt>
                <c:pt idx="2552">
                  <c:v>38713</c:v>
                </c:pt>
                <c:pt idx="2553">
                  <c:v>38714</c:v>
                </c:pt>
                <c:pt idx="2554">
                  <c:v>38715</c:v>
                </c:pt>
                <c:pt idx="2555">
                  <c:v>38716</c:v>
                </c:pt>
                <c:pt idx="2556">
                  <c:v>38717</c:v>
                </c:pt>
                <c:pt idx="2557">
                  <c:v>38718</c:v>
                </c:pt>
                <c:pt idx="2558">
                  <c:v>38719</c:v>
                </c:pt>
                <c:pt idx="2559">
                  <c:v>38720</c:v>
                </c:pt>
                <c:pt idx="2560">
                  <c:v>38721</c:v>
                </c:pt>
                <c:pt idx="2561">
                  <c:v>38722</c:v>
                </c:pt>
                <c:pt idx="2562">
                  <c:v>38723</c:v>
                </c:pt>
                <c:pt idx="2563">
                  <c:v>38724</c:v>
                </c:pt>
                <c:pt idx="2564">
                  <c:v>38725</c:v>
                </c:pt>
                <c:pt idx="2565">
                  <c:v>38726</c:v>
                </c:pt>
                <c:pt idx="2566">
                  <c:v>38727</c:v>
                </c:pt>
                <c:pt idx="2567">
                  <c:v>38728</c:v>
                </c:pt>
                <c:pt idx="2568">
                  <c:v>38729</c:v>
                </c:pt>
                <c:pt idx="2569">
                  <c:v>38730</c:v>
                </c:pt>
                <c:pt idx="2570">
                  <c:v>38731</c:v>
                </c:pt>
                <c:pt idx="2571">
                  <c:v>38732</c:v>
                </c:pt>
                <c:pt idx="2572">
                  <c:v>38733</c:v>
                </c:pt>
                <c:pt idx="2573">
                  <c:v>38734</c:v>
                </c:pt>
                <c:pt idx="2574">
                  <c:v>38735</c:v>
                </c:pt>
                <c:pt idx="2575">
                  <c:v>38736</c:v>
                </c:pt>
                <c:pt idx="2576">
                  <c:v>38737</c:v>
                </c:pt>
                <c:pt idx="2577">
                  <c:v>38738</c:v>
                </c:pt>
                <c:pt idx="2578">
                  <c:v>38739</c:v>
                </c:pt>
                <c:pt idx="2579">
                  <c:v>38740</c:v>
                </c:pt>
                <c:pt idx="2580">
                  <c:v>38741</c:v>
                </c:pt>
                <c:pt idx="2581">
                  <c:v>38742</c:v>
                </c:pt>
                <c:pt idx="2582">
                  <c:v>38743</c:v>
                </c:pt>
                <c:pt idx="2583">
                  <c:v>38744</c:v>
                </c:pt>
                <c:pt idx="2584">
                  <c:v>38745</c:v>
                </c:pt>
                <c:pt idx="2585">
                  <c:v>38746</c:v>
                </c:pt>
                <c:pt idx="2586">
                  <c:v>38747</c:v>
                </c:pt>
                <c:pt idx="2587">
                  <c:v>38748</c:v>
                </c:pt>
                <c:pt idx="2588">
                  <c:v>38749</c:v>
                </c:pt>
                <c:pt idx="2589">
                  <c:v>38750</c:v>
                </c:pt>
                <c:pt idx="2590">
                  <c:v>38751</c:v>
                </c:pt>
                <c:pt idx="2591">
                  <c:v>38752</c:v>
                </c:pt>
                <c:pt idx="2592">
                  <c:v>38753</c:v>
                </c:pt>
                <c:pt idx="2593">
                  <c:v>38754</c:v>
                </c:pt>
                <c:pt idx="2594">
                  <c:v>38755</c:v>
                </c:pt>
                <c:pt idx="2595">
                  <c:v>38756</c:v>
                </c:pt>
                <c:pt idx="2596">
                  <c:v>38757</c:v>
                </c:pt>
                <c:pt idx="2597">
                  <c:v>38758</c:v>
                </c:pt>
                <c:pt idx="2598">
                  <c:v>38759</c:v>
                </c:pt>
                <c:pt idx="2599">
                  <c:v>38760</c:v>
                </c:pt>
                <c:pt idx="2600">
                  <c:v>38761</c:v>
                </c:pt>
                <c:pt idx="2601">
                  <c:v>38762</c:v>
                </c:pt>
                <c:pt idx="2602">
                  <c:v>38763</c:v>
                </c:pt>
                <c:pt idx="2603">
                  <c:v>38764</c:v>
                </c:pt>
                <c:pt idx="2604">
                  <c:v>38765</c:v>
                </c:pt>
                <c:pt idx="2605">
                  <c:v>38766</c:v>
                </c:pt>
                <c:pt idx="2606">
                  <c:v>38767</c:v>
                </c:pt>
                <c:pt idx="2607">
                  <c:v>38768</c:v>
                </c:pt>
                <c:pt idx="2608">
                  <c:v>38769</c:v>
                </c:pt>
                <c:pt idx="2609">
                  <c:v>38770</c:v>
                </c:pt>
                <c:pt idx="2610">
                  <c:v>38771</c:v>
                </c:pt>
                <c:pt idx="2611">
                  <c:v>38772</c:v>
                </c:pt>
                <c:pt idx="2612">
                  <c:v>38773</c:v>
                </c:pt>
                <c:pt idx="2613">
                  <c:v>38774</c:v>
                </c:pt>
                <c:pt idx="2614">
                  <c:v>38775</c:v>
                </c:pt>
                <c:pt idx="2615">
                  <c:v>38776</c:v>
                </c:pt>
                <c:pt idx="2616">
                  <c:v>38777</c:v>
                </c:pt>
                <c:pt idx="2617">
                  <c:v>38778</c:v>
                </c:pt>
                <c:pt idx="2618">
                  <c:v>38779</c:v>
                </c:pt>
                <c:pt idx="2619">
                  <c:v>38780</c:v>
                </c:pt>
                <c:pt idx="2620">
                  <c:v>38781</c:v>
                </c:pt>
                <c:pt idx="2621">
                  <c:v>38782</c:v>
                </c:pt>
                <c:pt idx="2622">
                  <c:v>38783</c:v>
                </c:pt>
                <c:pt idx="2623">
                  <c:v>38784</c:v>
                </c:pt>
                <c:pt idx="2624">
                  <c:v>38785</c:v>
                </c:pt>
                <c:pt idx="2625">
                  <c:v>38786</c:v>
                </c:pt>
                <c:pt idx="2626">
                  <c:v>38787</c:v>
                </c:pt>
                <c:pt idx="2627">
                  <c:v>38788</c:v>
                </c:pt>
                <c:pt idx="2628">
                  <c:v>38789</c:v>
                </c:pt>
                <c:pt idx="2629">
                  <c:v>38790</c:v>
                </c:pt>
                <c:pt idx="2630">
                  <c:v>38791</c:v>
                </c:pt>
                <c:pt idx="2631">
                  <c:v>38792</c:v>
                </c:pt>
                <c:pt idx="2632">
                  <c:v>38793</c:v>
                </c:pt>
                <c:pt idx="2633">
                  <c:v>38794</c:v>
                </c:pt>
                <c:pt idx="2634">
                  <c:v>38795</c:v>
                </c:pt>
                <c:pt idx="2635">
                  <c:v>38796</c:v>
                </c:pt>
                <c:pt idx="2636">
                  <c:v>38797</c:v>
                </c:pt>
                <c:pt idx="2637">
                  <c:v>38798</c:v>
                </c:pt>
                <c:pt idx="2638">
                  <c:v>38799</c:v>
                </c:pt>
                <c:pt idx="2639">
                  <c:v>38800</c:v>
                </c:pt>
                <c:pt idx="2640">
                  <c:v>38801</c:v>
                </c:pt>
                <c:pt idx="2641">
                  <c:v>38802</c:v>
                </c:pt>
                <c:pt idx="2642">
                  <c:v>38803</c:v>
                </c:pt>
                <c:pt idx="2643">
                  <c:v>38804</c:v>
                </c:pt>
                <c:pt idx="2644">
                  <c:v>38805</c:v>
                </c:pt>
                <c:pt idx="2645">
                  <c:v>38806</c:v>
                </c:pt>
                <c:pt idx="2646">
                  <c:v>38807</c:v>
                </c:pt>
                <c:pt idx="2647">
                  <c:v>38808</c:v>
                </c:pt>
                <c:pt idx="2648">
                  <c:v>38809</c:v>
                </c:pt>
                <c:pt idx="2649">
                  <c:v>38810</c:v>
                </c:pt>
                <c:pt idx="2650">
                  <c:v>38811</c:v>
                </c:pt>
                <c:pt idx="2651">
                  <c:v>38812</c:v>
                </c:pt>
                <c:pt idx="2652">
                  <c:v>38813</c:v>
                </c:pt>
                <c:pt idx="2653">
                  <c:v>38814</c:v>
                </c:pt>
                <c:pt idx="2654">
                  <c:v>38815</c:v>
                </c:pt>
                <c:pt idx="2655">
                  <c:v>38816</c:v>
                </c:pt>
                <c:pt idx="2656">
                  <c:v>38817</c:v>
                </c:pt>
                <c:pt idx="2657">
                  <c:v>38818</c:v>
                </c:pt>
                <c:pt idx="2658">
                  <c:v>38819</c:v>
                </c:pt>
                <c:pt idx="2659">
                  <c:v>38820</c:v>
                </c:pt>
                <c:pt idx="2660">
                  <c:v>38821</c:v>
                </c:pt>
                <c:pt idx="2661">
                  <c:v>38822</c:v>
                </c:pt>
                <c:pt idx="2662">
                  <c:v>38823</c:v>
                </c:pt>
                <c:pt idx="2663">
                  <c:v>38824</c:v>
                </c:pt>
                <c:pt idx="2664">
                  <c:v>38825</c:v>
                </c:pt>
                <c:pt idx="2665">
                  <c:v>38826</c:v>
                </c:pt>
                <c:pt idx="2666">
                  <c:v>38827</c:v>
                </c:pt>
                <c:pt idx="2667">
                  <c:v>38828</c:v>
                </c:pt>
                <c:pt idx="2668">
                  <c:v>38829</c:v>
                </c:pt>
                <c:pt idx="2669">
                  <c:v>38830</c:v>
                </c:pt>
                <c:pt idx="2670">
                  <c:v>38831</c:v>
                </c:pt>
                <c:pt idx="2671">
                  <c:v>38832</c:v>
                </c:pt>
                <c:pt idx="2672">
                  <c:v>38833</c:v>
                </c:pt>
                <c:pt idx="2673">
                  <c:v>38834</c:v>
                </c:pt>
                <c:pt idx="2674">
                  <c:v>38835</c:v>
                </c:pt>
                <c:pt idx="2675">
                  <c:v>38836</c:v>
                </c:pt>
                <c:pt idx="2676">
                  <c:v>38837</c:v>
                </c:pt>
                <c:pt idx="2677">
                  <c:v>38838</c:v>
                </c:pt>
                <c:pt idx="2678">
                  <c:v>38839</c:v>
                </c:pt>
                <c:pt idx="2679">
                  <c:v>38840</c:v>
                </c:pt>
                <c:pt idx="2680">
                  <c:v>38841</c:v>
                </c:pt>
                <c:pt idx="2681">
                  <c:v>38842</c:v>
                </c:pt>
                <c:pt idx="2682">
                  <c:v>38843</c:v>
                </c:pt>
                <c:pt idx="2683">
                  <c:v>38844</c:v>
                </c:pt>
                <c:pt idx="2684">
                  <c:v>38845</c:v>
                </c:pt>
                <c:pt idx="2685">
                  <c:v>38846</c:v>
                </c:pt>
                <c:pt idx="2686">
                  <c:v>38847</c:v>
                </c:pt>
                <c:pt idx="2687">
                  <c:v>38848</c:v>
                </c:pt>
                <c:pt idx="2688">
                  <c:v>38849</c:v>
                </c:pt>
                <c:pt idx="2689">
                  <c:v>38850</c:v>
                </c:pt>
                <c:pt idx="2690">
                  <c:v>38851</c:v>
                </c:pt>
                <c:pt idx="2691">
                  <c:v>38852</c:v>
                </c:pt>
                <c:pt idx="2692">
                  <c:v>38853</c:v>
                </c:pt>
                <c:pt idx="2693">
                  <c:v>38854</c:v>
                </c:pt>
                <c:pt idx="2694">
                  <c:v>38855</c:v>
                </c:pt>
                <c:pt idx="2695">
                  <c:v>38856</c:v>
                </c:pt>
                <c:pt idx="2696">
                  <c:v>38857</c:v>
                </c:pt>
                <c:pt idx="2697">
                  <c:v>38858</c:v>
                </c:pt>
                <c:pt idx="2698">
                  <c:v>38859</c:v>
                </c:pt>
                <c:pt idx="2699">
                  <c:v>38860</c:v>
                </c:pt>
                <c:pt idx="2700">
                  <c:v>38861</c:v>
                </c:pt>
                <c:pt idx="2701">
                  <c:v>38862</c:v>
                </c:pt>
                <c:pt idx="2702">
                  <c:v>38863</c:v>
                </c:pt>
                <c:pt idx="2703">
                  <c:v>38864</c:v>
                </c:pt>
                <c:pt idx="2704">
                  <c:v>38865</c:v>
                </c:pt>
                <c:pt idx="2705">
                  <c:v>38866</c:v>
                </c:pt>
                <c:pt idx="2706">
                  <c:v>38867</c:v>
                </c:pt>
                <c:pt idx="2707">
                  <c:v>38868</c:v>
                </c:pt>
                <c:pt idx="2708">
                  <c:v>38869</c:v>
                </c:pt>
                <c:pt idx="2709">
                  <c:v>38870</c:v>
                </c:pt>
                <c:pt idx="2710">
                  <c:v>38871</c:v>
                </c:pt>
                <c:pt idx="2711">
                  <c:v>38872</c:v>
                </c:pt>
                <c:pt idx="2712">
                  <c:v>38873</c:v>
                </c:pt>
                <c:pt idx="2713">
                  <c:v>38874</c:v>
                </c:pt>
                <c:pt idx="2714">
                  <c:v>38875</c:v>
                </c:pt>
                <c:pt idx="2715">
                  <c:v>38876</c:v>
                </c:pt>
                <c:pt idx="2716">
                  <c:v>38877</c:v>
                </c:pt>
                <c:pt idx="2717">
                  <c:v>38878</c:v>
                </c:pt>
                <c:pt idx="2718">
                  <c:v>38879</c:v>
                </c:pt>
                <c:pt idx="2719">
                  <c:v>38880</c:v>
                </c:pt>
                <c:pt idx="2720">
                  <c:v>38881</c:v>
                </c:pt>
                <c:pt idx="2721">
                  <c:v>38882</c:v>
                </c:pt>
                <c:pt idx="2722">
                  <c:v>38883</c:v>
                </c:pt>
                <c:pt idx="2723">
                  <c:v>38884</c:v>
                </c:pt>
                <c:pt idx="2724">
                  <c:v>38885</c:v>
                </c:pt>
                <c:pt idx="2725">
                  <c:v>38886</c:v>
                </c:pt>
                <c:pt idx="2726">
                  <c:v>38887</c:v>
                </c:pt>
                <c:pt idx="2727">
                  <c:v>38888</c:v>
                </c:pt>
                <c:pt idx="2728">
                  <c:v>38889</c:v>
                </c:pt>
                <c:pt idx="2729">
                  <c:v>38890</c:v>
                </c:pt>
                <c:pt idx="2730">
                  <c:v>38891</c:v>
                </c:pt>
                <c:pt idx="2731">
                  <c:v>38892</c:v>
                </c:pt>
                <c:pt idx="2732">
                  <c:v>38893</c:v>
                </c:pt>
                <c:pt idx="2733">
                  <c:v>38894</c:v>
                </c:pt>
                <c:pt idx="2734">
                  <c:v>38895</c:v>
                </c:pt>
                <c:pt idx="2735">
                  <c:v>38896</c:v>
                </c:pt>
                <c:pt idx="2736">
                  <c:v>38897</c:v>
                </c:pt>
                <c:pt idx="2737">
                  <c:v>38898</c:v>
                </c:pt>
                <c:pt idx="2738">
                  <c:v>38899</c:v>
                </c:pt>
                <c:pt idx="2739">
                  <c:v>38900</c:v>
                </c:pt>
                <c:pt idx="2740">
                  <c:v>38901</c:v>
                </c:pt>
                <c:pt idx="2741">
                  <c:v>38902</c:v>
                </c:pt>
                <c:pt idx="2742">
                  <c:v>38903</c:v>
                </c:pt>
                <c:pt idx="2743">
                  <c:v>38904</c:v>
                </c:pt>
                <c:pt idx="2744">
                  <c:v>38905</c:v>
                </c:pt>
                <c:pt idx="2745">
                  <c:v>38906</c:v>
                </c:pt>
                <c:pt idx="2746">
                  <c:v>38907</c:v>
                </c:pt>
                <c:pt idx="2747">
                  <c:v>38908</c:v>
                </c:pt>
                <c:pt idx="2748">
                  <c:v>38909</c:v>
                </c:pt>
                <c:pt idx="2749">
                  <c:v>38910</c:v>
                </c:pt>
                <c:pt idx="2750">
                  <c:v>38911</c:v>
                </c:pt>
                <c:pt idx="2751">
                  <c:v>38912</c:v>
                </c:pt>
                <c:pt idx="2752">
                  <c:v>38913</c:v>
                </c:pt>
                <c:pt idx="2753">
                  <c:v>38914</c:v>
                </c:pt>
                <c:pt idx="2754">
                  <c:v>38915</c:v>
                </c:pt>
                <c:pt idx="2755">
                  <c:v>38916</c:v>
                </c:pt>
                <c:pt idx="2756">
                  <c:v>38917</c:v>
                </c:pt>
                <c:pt idx="2757">
                  <c:v>38918</c:v>
                </c:pt>
                <c:pt idx="2758">
                  <c:v>38919</c:v>
                </c:pt>
                <c:pt idx="2759">
                  <c:v>38920</c:v>
                </c:pt>
                <c:pt idx="2760">
                  <c:v>38921</c:v>
                </c:pt>
                <c:pt idx="2761">
                  <c:v>38922</c:v>
                </c:pt>
                <c:pt idx="2762">
                  <c:v>38923</c:v>
                </c:pt>
                <c:pt idx="2763">
                  <c:v>38924</c:v>
                </c:pt>
                <c:pt idx="2764">
                  <c:v>38925</c:v>
                </c:pt>
                <c:pt idx="2765">
                  <c:v>38926</c:v>
                </c:pt>
                <c:pt idx="2766">
                  <c:v>38927</c:v>
                </c:pt>
                <c:pt idx="2767">
                  <c:v>38928</c:v>
                </c:pt>
                <c:pt idx="2768">
                  <c:v>38929</c:v>
                </c:pt>
                <c:pt idx="2769">
                  <c:v>38930</c:v>
                </c:pt>
                <c:pt idx="2770">
                  <c:v>38931</c:v>
                </c:pt>
                <c:pt idx="2771">
                  <c:v>38932</c:v>
                </c:pt>
                <c:pt idx="2772">
                  <c:v>38933</c:v>
                </c:pt>
                <c:pt idx="2773">
                  <c:v>38934</c:v>
                </c:pt>
                <c:pt idx="2774">
                  <c:v>38935</c:v>
                </c:pt>
                <c:pt idx="2775">
                  <c:v>38936</c:v>
                </c:pt>
                <c:pt idx="2776">
                  <c:v>38937</c:v>
                </c:pt>
                <c:pt idx="2777">
                  <c:v>38938</c:v>
                </c:pt>
                <c:pt idx="2778">
                  <c:v>38939</c:v>
                </c:pt>
                <c:pt idx="2779">
                  <c:v>38940</c:v>
                </c:pt>
                <c:pt idx="2780">
                  <c:v>38941</c:v>
                </c:pt>
                <c:pt idx="2781">
                  <c:v>38942</c:v>
                </c:pt>
                <c:pt idx="2782">
                  <c:v>38943</c:v>
                </c:pt>
                <c:pt idx="2783">
                  <c:v>38944</c:v>
                </c:pt>
                <c:pt idx="2784">
                  <c:v>38945</c:v>
                </c:pt>
                <c:pt idx="2785">
                  <c:v>38946</c:v>
                </c:pt>
                <c:pt idx="2786">
                  <c:v>38947</c:v>
                </c:pt>
                <c:pt idx="2787">
                  <c:v>38948</c:v>
                </c:pt>
                <c:pt idx="2788">
                  <c:v>38949</c:v>
                </c:pt>
                <c:pt idx="2789">
                  <c:v>38950</c:v>
                </c:pt>
                <c:pt idx="2790">
                  <c:v>38951</c:v>
                </c:pt>
                <c:pt idx="2791">
                  <c:v>38952</c:v>
                </c:pt>
                <c:pt idx="2792">
                  <c:v>38953</c:v>
                </c:pt>
                <c:pt idx="2793">
                  <c:v>38954</c:v>
                </c:pt>
                <c:pt idx="2794">
                  <c:v>38955</c:v>
                </c:pt>
                <c:pt idx="2795">
                  <c:v>38956</c:v>
                </c:pt>
                <c:pt idx="2796">
                  <c:v>38957</c:v>
                </c:pt>
                <c:pt idx="2797">
                  <c:v>38958</c:v>
                </c:pt>
                <c:pt idx="2798">
                  <c:v>38959</c:v>
                </c:pt>
                <c:pt idx="2799">
                  <c:v>38960</c:v>
                </c:pt>
                <c:pt idx="2800">
                  <c:v>38961</c:v>
                </c:pt>
                <c:pt idx="2801">
                  <c:v>38962</c:v>
                </c:pt>
                <c:pt idx="2802">
                  <c:v>38963</c:v>
                </c:pt>
                <c:pt idx="2803">
                  <c:v>38964</c:v>
                </c:pt>
                <c:pt idx="2804">
                  <c:v>38965</c:v>
                </c:pt>
                <c:pt idx="2805">
                  <c:v>38966</c:v>
                </c:pt>
                <c:pt idx="2806">
                  <c:v>38967</c:v>
                </c:pt>
                <c:pt idx="2807">
                  <c:v>38968</c:v>
                </c:pt>
                <c:pt idx="2808">
                  <c:v>38969</c:v>
                </c:pt>
                <c:pt idx="2809">
                  <c:v>38970</c:v>
                </c:pt>
                <c:pt idx="2810">
                  <c:v>38971</c:v>
                </c:pt>
                <c:pt idx="2811">
                  <c:v>38972</c:v>
                </c:pt>
                <c:pt idx="2812">
                  <c:v>38973</c:v>
                </c:pt>
                <c:pt idx="2813">
                  <c:v>38974</c:v>
                </c:pt>
                <c:pt idx="2814">
                  <c:v>38975</c:v>
                </c:pt>
                <c:pt idx="2815">
                  <c:v>38976</c:v>
                </c:pt>
                <c:pt idx="2816">
                  <c:v>38977</c:v>
                </c:pt>
                <c:pt idx="2817">
                  <c:v>38978</c:v>
                </c:pt>
                <c:pt idx="2818">
                  <c:v>38979</c:v>
                </c:pt>
                <c:pt idx="2819">
                  <c:v>38980</c:v>
                </c:pt>
                <c:pt idx="2820">
                  <c:v>38981</c:v>
                </c:pt>
                <c:pt idx="2821">
                  <c:v>38982</c:v>
                </c:pt>
                <c:pt idx="2822">
                  <c:v>38983</c:v>
                </c:pt>
                <c:pt idx="2823">
                  <c:v>38984</c:v>
                </c:pt>
                <c:pt idx="2824">
                  <c:v>38985</c:v>
                </c:pt>
                <c:pt idx="2825">
                  <c:v>38986</c:v>
                </c:pt>
                <c:pt idx="2826">
                  <c:v>38987</c:v>
                </c:pt>
                <c:pt idx="2827">
                  <c:v>38988</c:v>
                </c:pt>
                <c:pt idx="2828">
                  <c:v>38989</c:v>
                </c:pt>
                <c:pt idx="2829">
                  <c:v>38990</c:v>
                </c:pt>
                <c:pt idx="2830">
                  <c:v>38991</c:v>
                </c:pt>
                <c:pt idx="2831">
                  <c:v>38992</c:v>
                </c:pt>
                <c:pt idx="2832">
                  <c:v>38993</c:v>
                </c:pt>
                <c:pt idx="2833">
                  <c:v>38994</c:v>
                </c:pt>
                <c:pt idx="2834">
                  <c:v>38995</c:v>
                </c:pt>
                <c:pt idx="2835">
                  <c:v>38996</c:v>
                </c:pt>
                <c:pt idx="2836">
                  <c:v>38997</c:v>
                </c:pt>
                <c:pt idx="2837">
                  <c:v>38998</c:v>
                </c:pt>
                <c:pt idx="2838">
                  <c:v>38999</c:v>
                </c:pt>
                <c:pt idx="2839">
                  <c:v>39000</c:v>
                </c:pt>
                <c:pt idx="2840">
                  <c:v>39001</c:v>
                </c:pt>
                <c:pt idx="2841">
                  <c:v>39002</c:v>
                </c:pt>
                <c:pt idx="2842">
                  <c:v>39003</c:v>
                </c:pt>
                <c:pt idx="2843">
                  <c:v>39004</c:v>
                </c:pt>
                <c:pt idx="2844">
                  <c:v>39005</c:v>
                </c:pt>
                <c:pt idx="2845">
                  <c:v>39006</c:v>
                </c:pt>
                <c:pt idx="2846">
                  <c:v>39007</c:v>
                </c:pt>
                <c:pt idx="2847">
                  <c:v>39008</c:v>
                </c:pt>
                <c:pt idx="2848">
                  <c:v>39009</c:v>
                </c:pt>
                <c:pt idx="2849">
                  <c:v>39010</c:v>
                </c:pt>
                <c:pt idx="2850">
                  <c:v>39011</c:v>
                </c:pt>
                <c:pt idx="2851">
                  <c:v>39012</c:v>
                </c:pt>
                <c:pt idx="2852">
                  <c:v>39013</c:v>
                </c:pt>
                <c:pt idx="2853">
                  <c:v>39014</c:v>
                </c:pt>
                <c:pt idx="2854">
                  <c:v>39015</c:v>
                </c:pt>
                <c:pt idx="2855">
                  <c:v>39016</c:v>
                </c:pt>
                <c:pt idx="2856">
                  <c:v>39017</c:v>
                </c:pt>
                <c:pt idx="2857">
                  <c:v>39018</c:v>
                </c:pt>
                <c:pt idx="2858">
                  <c:v>39019</c:v>
                </c:pt>
                <c:pt idx="2859">
                  <c:v>39020</c:v>
                </c:pt>
                <c:pt idx="2860">
                  <c:v>39021</c:v>
                </c:pt>
                <c:pt idx="2861">
                  <c:v>39022</c:v>
                </c:pt>
                <c:pt idx="2862">
                  <c:v>39023</c:v>
                </c:pt>
                <c:pt idx="2863">
                  <c:v>39024</c:v>
                </c:pt>
                <c:pt idx="2864">
                  <c:v>39025</c:v>
                </c:pt>
                <c:pt idx="2865">
                  <c:v>39026</c:v>
                </c:pt>
                <c:pt idx="2866">
                  <c:v>39027</c:v>
                </c:pt>
                <c:pt idx="2867">
                  <c:v>39028</c:v>
                </c:pt>
                <c:pt idx="2868">
                  <c:v>39029</c:v>
                </c:pt>
                <c:pt idx="2869">
                  <c:v>39030</c:v>
                </c:pt>
                <c:pt idx="2870">
                  <c:v>39031</c:v>
                </c:pt>
                <c:pt idx="2871">
                  <c:v>39032</c:v>
                </c:pt>
                <c:pt idx="2872">
                  <c:v>39033</c:v>
                </c:pt>
                <c:pt idx="2873">
                  <c:v>39034</c:v>
                </c:pt>
                <c:pt idx="2874">
                  <c:v>39035</c:v>
                </c:pt>
                <c:pt idx="2875">
                  <c:v>39036</c:v>
                </c:pt>
                <c:pt idx="2876">
                  <c:v>39037</c:v>
                </c:pt>
                <c:pt idx="2877">
                  <c:v>39038</c:v>
                </c:pt>
                <c:pt idx="2878">
                  <c:v>39039</c:v>
                </c:pt>
                <c:pt idx="2879">
                  <c:v>39040</c:v>
                </c:pt>
                <c:pt idx="2880">
                  <c:v>39041</c:v>
                </c:pt>
                <c:pt idx="2881">
                  <c:v>39042</c:v>
                </c:pt>
                <c:pt idx="2882">
                  <c:v>39043</c:v>
                </c:pt>
                <c:pt idx="2883">
                  <c:v>39044</c:v>
                </c:pt>
                <c:pt idx="2884">
                  <c:v>39045</c:v>
                </c:pt>
                <c:pt idx="2885">
                  <c:v>39046</c:v>
                </c:pt>
                <c:pt idx="2886">
                  <c:v>39047</c:v>
                </c:pt>
                <c:pt idx="2887">
                  <c:v>39048</c:v>
                </c:pt>
                <c:pt idx="2888">
                  <c:v>39049</c:v>
                </c:pt>
                <c:pt idx="2889">
                  <c:v>39050</c:v>
                </c:pt>
                <c:pt idx="2890">
                  <c:v>39051</c:v>
                </c:pt>
                <c:pt idx="2891">
                  <c:v>39052</c:v>
                </c:pt>
                <c:pt idx="2892">
                  <c:v>39053</c:v>
                </c:pt>
                <c:pt idx="2893">
                  <c:v>39054</c:v>
                </c:pt>
                <c:pt idx="2894">
                  <c:v>39055</c:v>
                </c:pt>
                <c:pt idx="2895">
                  <c:v>39056</c:v>
                </c:pt>
                <c:pt idx="2896">
                  <c:v>39057</c:v>
                </c:pt>
                <c:pt idx="2897">
                  <c:v>39058</c:v>
                </c:pt>
                <c:pt idx="2898">
                  <c:v>39059</c:v>
                </c:pt>
                <c:pt idx="2899">
                  <c:v>39060</c:v>
                </c:pt>
                <c:pt idx="2900">
                  <c:v>39061</c:v>
                </c:pt>
                <c:pt idx="2901">
                  <c:v>39062</c:v>
                </c:pt>
                <c:pt idx="2902">
                  <c:v>39063</c:v>
                </c:pt>
                <c:pt idx="2903">
                  <c:v>39064</c:v>
                </c:pt>
                <c:pt idx="2904">
                  <c:v>39065</c:v>
                </c:pt>
                <c:pt idx="2905">
                  <c:v>39066</c:v>
                </c:pt>
                <c:pt idx="2906">
                  <c:v>39067</c:v>
                </c:pt>
                <c:pt idx="2907">
                  <c:v>39068</c:v>
                </c:pt>
                <c:pt idx="2908">
                  <c:v>39069</c:v>
                </c:pt>
                <c:pt idx="2909">
                  <c:v>39070</c:v>
                </c:pt>
                <c:pt idx="2910">
                  <c:v>39071</c:v>
                </c:pt>
                <c:pt idx="2911">
                  <c:v>39072</c:v>
                </c:pt>
                <c:pt idx="2912">
                  <c:v>39073</c:v>
                </c:pt>
                <c:pt idx="2913">
                  <c:v>39074</c:v>
                </c:pt>
                <c:pt idx="2914">
                  <c:v>39075</c:v>
                </c:pt>
                <c:pt idx="2915">
                  <c:v>39076</c:v>
                </c:pt>
                <c:pt idx="2916">
                  <c:v>39077</c:v>
                </c:pt>
                <c:pt idx="2917">
                  <c:v>39078</c:v>
                </c:pt>
                <c:pt idx="2918">
                  <c:v>39079</c:v>
                </c:pt>
                <c:pt idx="2919">
                  <c:v>39080</c:v>
                </c:pt>
                <c:pt idx="2920">
                  <c:v>39081</c:v>
                </c:pt>
                <c:pt idx="2921">
                  <c:v>39082</c:v>
                </c:pt>
                <c:pt idx="2922">
                  <c:v>39083</c:v>
                </c:pt>
                <c:pt idx="2923">
                  <c:v>39084</c:v>
                </c:pt>
                <c:pt idx="2924">
                  <c:v>39085</c:v>
                </c:pt>
                <c:pt idx="2925">
                  <c:v>39086</c:v>
                </c:pt>
                <c:pt idx="2926">
                  <c:v>39087</c:v>
                </c:pt>
                <c:pt idx="2927">
                  <c:v>39088</c:v>
                </c:pt>
                <c:pt idx="2928">
                  <c:v>39089</c:v>
                </c:pt>
                <c:pt idx="2929">
                  <c:v>39090</c:v>
                </c:pt>
                <c:pt idx="2930">
                  <c:v>39091</c:v>
                </c:pt>
                <c:pt idx="2931">
                  <c:v>39092</c:v>
                </c:pt>
                <c:pt idx="2932">
                  <c:v>39093</c:v>
                </c:pt>
                <c:pt idx="2933">
                  <c:v>39094</c:v>
                </c:pt>
                <c:pt idx="2934">
                  <c:v>39095</c:v>
                </c:pt>
                <c:pt idx="2935">
                  <c:v>39096</c:v>
                </c:pt>
                <c:pt idx="2936">
                  <c:v>39097</c:v>
                </c:pt>
                <c:pt idx="2937">
                  <c:v>39098</c:v>
                </c:pt>
                <c:pt idx="2938">
                  <c:v>39099</c:v>
                </c:pt>
                <c:pt idx="2939">
                  <c:v>39100</c:v>
                </c:pt>
                <c:pt idx="2940">
                  <c:v>39101</c:v>
                </c:pt>
                <c:pt idx="2941">
                  <c:v>39102</c:v>
                </c:pt>
                <c:pt idx="2942">
                  <c:v>39103</c:v>
                </c:pt>
                <c:pt idx="2943">
                  <c:v>39104</c:v>
                </c:pt>
                <c:pt idx="2944">
                  <c:v>39105</c:v>
                </c:pt>
                <c:pt idx="2945">
                  <c:v>39106</c:v>
                </c:pt>
                <c:pt idx="2946">
                  <c:v>39107</c:v>
                </c:pt>
                <c:pt idx="2947">
                  <c:v>39108</c:v>
                </c:pt>
                <c:pt idx="2948">
                  <c:v>39109</c:v>
                </c:pt>
                <c:pt idx="2949">
                  <c:v>39110</c:v>
                </c:pt>
                <c:pt idx="2950">
                  <c:v>39111</c:v>
                </c:pt>
                <c:pt idx="2951">
                  <c:v>39112</c:v>
                </c:pt>
                <c:pt idx="2952">
                  <c:v>39113</c:v>
                </c:pt>
                <c:pt idx="2953">
                  <c:v>39114</c:v>
                </c:pt>
                <c:pt idx="2954">
                  <c:v>39115</c:v>
                </c:pt>
                <c:pt idx="2955">
                  <c:v>39116</c:v>
                </c:pt>
                <c:pt idx="2956">
                  <c:v>39117</c:v>
                </c:pt>
                <c:pt idx="2957">
                  <c:v>39118</c:v>
                </c:pt>
                <c:pt idx="2958">
                  <c:v>39119</c:v>
                </c:pt>
                <c:pt idx="2959">
                  <c:v>39120</c:v>
                </c:pt>
                <c:pt idx="2960">
                  <c:v>39121</c:v>
                </c:pt>
                <c:pt idx="2961">
                  <c:v>39122</c:v>
                </c:pt>
                <c:pt idx="2962">
                  <c:v>39123</c:v>
                </c:pt>
                <c:pt idx="2963">
                  <c:v>39124</c:v>
                </c:pt>
                <c:pt idx="2964">
                  <c:v>39125</c:v>
                </c:pt>
                <c:pt idx="2965">
                  <c:v>39126</c:v>
                </c:pt>
                <c:pt idx="2966">
                  <c:v>39127</c:v>
                </c:pt>
                <c:pt idx="2967">
                  <c:v>39128</c:v>
                </c:pt>
                <c:pt idx="2968">
                  <c:v>39129</c:v>
                </c:pt>
                <c:pt idx="2969">
                  <c:v>39130</c:v>
                </c:pt>
                <c:pt idx="2970">
                  <c:v>39131</c:v>
                </c:pt>
                <c:pt idx="2971">
                  <c:v>39132</c:v>
                </c:pt>
                <c:pt idx="2972">
                  <c:v>39133</c:v>
                </c:pt>
                <c:pt idx="2973">
                  <c:v>39134</c:v>
                </c:pt>
                <c:pt idx="2974">
                  <c:v>39135</c:v>
                </c:pt>
                <c:pt idx="2975">
                  <c:v>39136</c:v>
                </c:pt>
                <c:pt idx="2976">
                  <c:v>39137</c:v>
                </c:pt>
                <c:pt idx="2977">
                  <c:v>39138</c:v>
                </c:pt>
                <c:pt idx="2978">
                  <c:v>39139</c:v>
                </c:pt>
                <c:pt idx="2979">
                  <c:v>39140</c:v>
                </c:pt>
                <c:pt idx="2980">
                  <c:v>39141</c:v>
                </c:pt>
                <c:pt idx="2981">
                  <c:v>39142</c:v>
                </c:pt>
                <c:pt idx="2982">
                  <c:v>39143</c:v>
                </c:pt>
                <c:pt idx="2983">
                  <c:v>39144</c:v>
                </c:pt>
                <c:pt idx="2984">
                  <c:v>39145</c:v>
                </c:pt>
                <c:pt idx="2985">
                  <c:v>39146</c:v>
                </c:pt>
                <c:pt idx="2986">
                  <c:v>39147</c:v>
                </c:pt>
                <c:pt idx="2987">
                  <c:v>39148</c:v>
                </c:pt>
                <c:pt idx="2988">
                  <c:v>39149</c:v>
                </c:pt>
                <c:pt idx="2989">
                  <c:v>39150</c:v>
                </c:pt>
                <c:pt idx="2990">
                  <c:v>39151</c:v>
                </c:pt>
                <c:pt idx="2991">
                  <c:v>39152</c:v>
                </c:pt>
                <c:pt idx="2992">
                  <c:v>39153</c:v>
                </c:pt>
                <c:pt idx="2993">
                  <c:v>39154</c:v>
                </c:pt>
                <c:pt idx="2994">
                  <c:v>39155</c:v>
                </c:pt>
                <c:pt idx="2995">
                  <c:v>39156</c:v>
                </c:pt>
                <c:pt idx="2996">
                  <c:v>39157</c:v>
                </c:pt>
                <c:pt idx="2997">
                  <c:v>39158</c:v>
                </c:pt>
                <c:pt idx="2998">
                  <c:v>39159</c:v>
                </c:pt>
                <c:pt idx="2999">
                  <c:v>39160</c:v>
                </c:pt>
                <c:pt idx="3000">
                  <c:v>39161</c:v>
                </c:pt>
                <c:pt idx="3001">
                  <c:v>39162</c:v>
                </c:pt>
                <c:pt idx="3002">
                  <c:v>39163</c:v>
                </c:pt>
                <c:pt idx="3003">
                  <c:v>39164</c:v>
                </c:pt>
                <c:pt idx="3004">
                  <c:v>39165</c:v>
                </c:pt>
                <c:pt idx="3005">
                  <c:v>39166</c:v>
                </c:pt>
                <c:pt idx="3006">
                  <c:v>39167</c:v>
                </c:pt>
                <c:pt idx="3007">
                  <c:v>39168</c:v>
                </c:pt>
                <c:pt idx="3008">
                  <c:v>39169</c:v>
                </c:pt>
                <c:pt idx="3009">
                  <c:v>39170</c:v>
                </c:pt>
                <c:pt idx="3010">
                  <c:v>39171</c:v>
                </c:pt>
                <c:pt idx="3011">
                  <c:v>39172</c:v>
                </c:pt>
                <c:pt idx="3012">
                  <c:v>39173</c:v>
                </c:pt>
                <c:pt idx="3013">
                  <c:v>39174</c:v>
                </c:pt>
                <c:pt idx="3014">
                  <c:v>39175</c:v>
                </c:pt>
                <c:pt idx="3015">
                  <c:v>39176</c:v>
                </c:pt>
                <c:pt idx="3016">
                  <c:v>39177</c:v>
                </c:pt>
                <c:pt idx="3017">
                  <c:v>39178</c:v>
                </c:pt>
                <c:pt idx="3018">
                  <c:v>39179</c:v>
                </c:pt>
                <c:pt idx="3019">
                  <c:v>39180</c:v>
                </c:pt>
                <c:pt idx="3020">
                  <c:v>39181</c:v>
                </c:pt>
                <c:pt idx="3021">
                  <c:v>39182</c:v>
                </c:pt>
                <c:pt idx="3022">
                  <c:v>39183</c:v>
                </c:pt>
                <c:pt idx="3023">
                  <c:v>39184</c:v>
                </c:pt>
                <c:pt idx="3024">
                  <c:v>39185</c:v>
                </c:pt>
                <c:pt idx="3025">
                  <c:v>39186</c:v>
                </c:pt>
                <c:pt idx="3026">
                  <c:v>39187</c:v>
                </c:pt>
                <c:pt idx="3027">
                  <c:v>39188</c:v>
                </c:pt>
                <c:pt idx="3028">
                  <c:v>39189</c:v>
                </c:pt>
                <c:pt idx="3029">
                  <c:v>39190</c:v>
                </c:pt>
                <c:pt idx="3030">
                  <c:v>39191</c:v>
                </c:pt>
                <c:pt idx="3031">
                  <c:v>39192</c:v>
                </c:pt>
                <c:pt idx="3032">
                  <c:v>39193</c:v>
                </c:pt>
                <c:pt idx="3033">
                  <c:v>39194</c:v>
                </c:pt>
                <c:pt idx="3034">
                  <c:v>39195</c:v>
                </c:pt>
                <c:pt idx="3035">
                  <c:v>39196</c:v>
                </c:pt>
                <c:pt idx="3036">
                  <c:v>39197</c:v>
                </c:pt>
                <c:pt idx="3037">
                  <c:v>39198</c:v>
                </c:pt>
                <c:pt idx="3038">
                  <c:v>39199</c:v>
                </c:pt>
                <c:pt idx="3039">
                  <c:v>39200</c:v>
                </c:pt>
                <c:pt idx="3040">
                  <c:v>39201</c:v>
                </c:pt>
                <c:pt idx="3041">
                  <c:v>39202</c:v>
                </c:pt>
                <c:pt idx="3042">
                  <c:v>39203</c:v>
                </c:pt>
                <c:pt idx="3043">
                  <c:v>39204</c:v>
                </c:pt>
                <c:pt idx="3044">
                  <c:v>39205</c:v>
                </c:pt>
                <c:pt idx="3045">
                  <c:v>39206</c:v>
                </c:pt>
                <c:pt idx="3046">
                  <c:v>39207</c:v>
                </c:pt>
                <c:pt idx="3047">
                  <c:v>39208</c:v>
                </c:pt>
                <c:pt idx="3048">
                  <c:v>39209</c:v>
                </c:pt>
                <c:pt idx="3049">
                  <c:v>39210</c:v>
                </c:pt>
                <c:pt idx="3050">
                  <c:v>39211</c:v>
                </c:pt>
                <c:pt idx="3051">
                  <c:v>39212</c:v>
                </c:pt>
                <c:pt idx="3052">
                  <c:v>39213</c:v>
                </c:pt>
                <c:pt idx="3053">
                  <c:v>39214</c:v>
                </c:pt>
                <c:pt idx="3054">
                  <c:v>39215</c:v>
                </c:pt>
                <c:pt idx="3055">
                  <c:v>39216</c:v>
                </c:pt>
                <c:pt idx="3056">
                  <c:v>39217</c:v>
                </c:pt>
                <c:pt idx="3057">
                  <c:v>39218</c:v>
                </c:pt>
                <c:pt idx="3058">
                  <c:v>39219</c:v>
                </c:pt>
                <c:pt idx="3059">
                  <c:v>39220</c:v>
                </c:pt>
                <c:pt idx="3060">
                  <c:v>39221</c:v>
                </c:pt>
                <c:pt idx="3061">
                  <c:v>39222</c:v>
                </c:pt>
                <c:pt idx="3062">
                  <c:v>39223</c:v>
                </c:pt>
                <c:pt idx="3063">
                  <c:v>39224</c:v>
                </c:pt>
                <c:pt idx="3064">
                  <c:v>39225</c:v>
                </c:pt>
                <c:pt idx="3065">
                  <c:v>39226</c:v>
                </c:pt>
                <c:pt idx="3066">
                  <c:v>39227</c:v>
                </c:pt>
                <c:pt idx="3067">
                  <c:v>39228</c:v>
                </c:pt>
                <c:pt idx="3068">
                  <c:v>39229</c:v>
                </c:pt>
                <c:pt idx="3069">
                  <c:v>39230</c:v>
                </c:pt>
                <c:pt idx="3070">
                  <c:v>39231</c:v>
                </c:pt>
                <c:pt idx="3071">
                  <c:v>39232</c:v>
                </c:pt>
                <c:pt idx="3072">
                  <c:v>39233</c:v>
                </c:pt>
                <c:pt idx="3073">
                  <c:v>39234</c:v>
                </c:pt>
                <c:pt idx="3074">
                  <c:v>39235</c:v>
                </c:pt>
                <c:pt idx="3075">
                  <c:v>39236</c:v>
                </c:pt>
                <c:pt idx="3076">
                  <c:v>39237</c:v>
                </c:pt>
                <c:pt idx="3077">
                  <c:v>39238</c:v>
                </c:pt>
                <c:pt idx="3078">
                  <c:v>39239</c:v>
                </c:pt>
                <c:pt idx="3079">
                  <c:v>39240</c:v>
                </c:pt>
                <c:pt idx="3080">
                  <c:v>39241</c:v>
                </c:pt>
                <c:pt idx="3081">
                  <c:v>39242</c:v>
                </c:pt>
                <c:pt idx="3082">
                  <c:v>39243</c:v>
                </c:pt>
                <c:pt idx="3083">
                  <c:v>39244</c:v>
                </c:pt>
                <c:pt idx="3084">
                  <c:v>39245</c:v>
                </c:pt>
                <c:pt idx="3085">
                  <c:v>39246</c:v>
                </c:pt>
                <c:pt idx="3086">
                  <c:v>39247</c:v>
                </c:pt>
                <c:pt idx="3087">
                  <c:v>39248</c:v>
                </c:pt>
                <c:pt idx="3088">
                  <c:v>39249</c:v>
                </c:pt>
                <c:pt idx="3089">
                  <c:v>39250</c:v>
                </c:pt>
                <c:pt idx="3090">
                  <c:v>39251</c:v>
                </c:pt>
                <c:pt idx="3091">
                  <c:v>39252</c:v>
                </c:pt>
                <c:pt idx="3092">
                  <c:v>39253</c:v>
                </c:pt>
                <c:pt idx="3093">
                  <c:v>39254</c:v>
                </c:pt>
                <c:pt idx="3094">
                  <c:v>39255</c:v>
                </c:pt>
                <c:pt idx="3095">
                  <c:v>39256</c:v>
                </c:pt>
                <c:pt idx="3096">
                  <c:v>39257</c:v>
                </c:pt>
                <c:pt idx="3097">
                  <c:v>39258</c:v>
                </c:pt>
                <c:pt idx="3098">
                  <c:v>39259</c:v>
                </c:pt>
                <c:pt idx="3099">
                  <c:v>39260</c:v>
                </c:pt>
                <c:pt idx="3100">
                  <c:v>39261</c:v>
                </c:pt>
                <c:pt idx="3101">
                  <c:v>39262</c:v>
                </c:pt>
                <c:pt idx="3102">
                  <c:v>39263</c:v>
                </c:pt>
                <c:pt idx="3103">
                  <c:v>39264</c:v>
                </c:pt>
                <c:pt idx="3104">
                  <c:v>39265</c:v>
                </c:pt>
                <c:pt idx="3105">
                  <c:v>39266</c:v>
                </c:pt>
                <c:pt idx="3106">
                  <c:v>39267</c:v>
                </c:pt>
                <c:pt idx="3107">
                  <c:v>39268</c:v>
                </c:pt>
                <c:pt idx="3108">
                  <c:v>39269</c:v>
                </c:pt>
                <c:pt idx="3109">
                  <c:v>39270</c:v>
                </c:pt>
                <c:pt idx="3110">
                  <c:v>39271</c:v>
                </c:pt>
                <c:pt idx="3111">
                  <c:v>39272</c:v>
                </c:pt>
                <c:pt idx="3112">
                  <c:v>39273</c:v>
                </c:pt>
                <c:pt idx="3113">
                  <c:v>39274</c:v>
                </c:pt>
                <c:pt idx="3114">
                  <c:v>39275</c:v>
                </c:pt>
                <c:pt idx="3115">
                  <c:v>39276</c:v>
                </c:pt>
                <c:pt idx="3116">
                  <c:v>39277</c:v>
                </c:pt>
                <c:pt idx="3117">
                  <c:v>39278</c:v>
                </c:pt>
                <c:pt idx="3118">
                  <c:v>39279</c:v>
                </c:pt>
                <c:pt idx="3119">
                  <c:v>39280</c:v>
                </c:pt>
                <c:pt idx="3120">
                  <c:v>39281</c:v>
                </c:pt>
                <c:pt idx="3121">
                  <c:v>39282</c:v>
                </c:pt>
                <c:pt idx="3122">
                  <c:v>39283</c:v>
                </c:pt>
                <c:pt idx="3123">
                  <c:v>39284</c:v>
                </c:pt>
                <c:pt idx="3124">
                  <c:v>39285</c:v>
                </c:pt>
                <c:pt idx="3125">
                  <c:v>39286</c:v>
                </c:pt>
                <c:pt idx="3126">
                  <c:v>39287</c:v>
                </c:pt>
                <c:pt idx="3127">
                  <c:v>39288</c:v>
                </c:pt>
                <c:pt idx="3128">
                  <c:v>39289</c:v>
                </c:pt>
                <c:pt idx="3129">
                  <c:v>39290</c:v>
                </c:pt>
                <c:pt idx="3130">
                  <c:v>39291</c:v>
                </c:pt>
                <c:pt idx="3131">
                  <c:v>39292</c:v>
                </c:pt>
                <c:pt idx="3132">
                  <c:v>39293</c:v>
                </c:pt>
                <c:pt idx="3133">
                  <c:v>39294</c:v>
                </c:pt>
                <c:pt idx="3134">
                  <c:v>39295</c:v>
                </c:pt>
                <c:pt idx="3135">
                  <c:v>39296</c:v>
                </c:pt>
                <c:pt idx="3136">
                  <c:v>39297</c:v>
                </c:pt>
                <c:pt idx="3137">
                  <c:v>39298</c:v>
                </c:pt>
                <c:pt idx="3138">
                  <c:v>39299</c:v>
                </c:pt>
                <c:pt idx="3139">
                  <c:v>39300</c:v>
                </c:pt>
                <c:pt idx="3140">
                  <c:v>39301</c:v>
                </c:pt>
                <c:pt idx="3141">
                  <c:v>39302</c:v>
                </c:pt>
                <c:pt idx="3142">
                  <c:v>39303</c:v>
                </c:pt>
                <c:pt idx="3143">
                  <c:v>39304</c:v>
                </c:pt>
                <c:pt idx="3144">
                  <c:v>39305</c:v>
                </c:pt>
                <c:pt idx="3145">
                  <c:v>39306</c:v>
                </c:pt>
                <c:pt idx="3146">
                  <c:v>39307</c:v>
                </c:pt>
                <c:pt idx="3147">
                  <c:v>39308</c:v>
                </c:pt>
                <c:pt idx="3148">
                  <c:v>39309</c:v>
                </c:pt>
                <c:pt idx="3149">
                  <c:v>39310</c:v>
                </c:pt>
                <c:pt idx="3150">
                  <c:v>39311</c:v>
                </c:pt>
                <c:pt idx="3151">
                  <c:v>39312</c:v>
                </c:pt>
                <c:pt idx="3152">
                  <c:v>39313</c:v>
                </c:pt>
                <c:pt idx="3153">
                  <c:v>39314</c:v>
                </c:pt>
                <c:pt idx="3154">
                  <c:v>39315</c:v>
                </c:pt>
                <c:pt idx="3155">
                  <c:v>39316</c:v>
                </c:pt>
                <c:pt idx="3156">
                  <c:v>39317</c:v>
                </c:pt>
                <c:pt idx="3157">
                  <c:v>39318</c:v>
                </c:pt>
                <c:pt idx="3158">
                  <c:v>39319</c:v>
                </c:pt>
                <c:pt idx="3159">
                  <c:v>39320</c:v>
                </c:pt>
                <c:pt idx="3160">
                  <c:v>39321</c:v>
                </c:pt>
                <c:pt idx="3161">
                  <c:v>39322</c:v>
                </c:pt>
                <c:pt idx="3162">
                  <c:v>39323</c:v>
                </c:pt>
                <c:pt idx="3163">
                  <c:v>39324</c:v>
                </c:pt>
                <c:pt idx="3164">
                  <c:v>39325</c:v>
                </c:pt>
                <c:pt idx="3165">
                  <c:v>39326</c:v>
                </c:pt>
                <c:pt idx="3166">
                  <c:v>39327</c:v>
                </c:pt>
                <c:pt idx="3167">
                  <c:v>39328</c:v>
                </c:pt>
                <c:pt idx="3168">
                  <c:v>39329</c:v>
                </c:pt>
                <c:pt idx="3169">
                  <c:v>39330</c:v>
                </c:pt>
                <c:pt idx="3170">
                  <c:v>39331</c:v>
                </c:pt>
                <c:pt idx="3171">
                  <c:v>39332</c:v>
                </c:pt>
                <c:pt idx="3172">
                  <c:v>39333</c:v>
                </c:pt>
                <c:pt idx="3173">
                  <c:v>39334</c:v>
                </c:pt>
                <c:pt idx="3174">
                  <c:v>39335</c:v>
                </c:pt>
                <c:pt idx="3175">
                  <c:v>39336</c:v>
                </c:pt>
                <c:pt idx="3176">
                  <c:v>39337</c:v>
                </c:pt>
                <c:pt idx="3177">
                  <c:v>39338</c:v>
                </c:pt>
                <c:pt idx="3178">
                  <c:v>39339</c:v>
                </c:pt>
                <c:pt idx="3179">
                  <c:v>39340</c:v>
                </c:pt>
                <c:pt idx="3180">
                  <c:v>39341</c:v>
                </c:pt>
                <c:pt idx="3181">
                  <c:v>39342</c:v>
                </c:pt>
                <c:pt idx="3182">
                  <c:v>39343</c:v>
                </c:pt>
                <c:pt idx="3183">
                  <c:v>39344</c:v>
                </c:pt>
                <c:pt idx="3184">
                  <c:v>39345</c:v>
                </c:pt>
                <c:pt idx="3185">
                  <c:v>39346</c:v>
                </c:pt>
                <c:pt idx="3186">
                  <c:v>39347</c:v>
                </c:pt>
                <c:pt idx="3187">
                  <c:v>39348</c:v>
                </c:pt>
                <c:pt idx="3188">
                  <c:v>39349</c:v>
                </c:pt>
                <c:pt idx="3189">
                  <c:v>39350</c:v>
                </c:pt>
                <c:pt idx="3190">
                  <c:v>39351</c:v>
                </c:pt>
                <c:pt idx="3191">
                  <c:v>39352</c:v>
                </c:pt>
                <c:pt idx="3192">
                  <c:v>39353</c:v>
                </c:pt>
                <c:pt idx="3193">
                  <c:v>39354</c:v>
                </c:pt>
                <c:pt idx="3194">
                  <c:v>39355</c:v>
                </c:pt>
                <c:pt idx="3195">
                  <c:v>39356</c:v>
                </c:pt>
                <c:pt idx="3196">
                  <c:v>39357</c:v>
                </c:pt>
                <c:pt idx="3197">
                  <c:v>39358</c:v>
                </c:pt>
                <c:pt idx="3198">
                  <c:v>39359</c:v>
                </c:pt>
                <c:pt idx="3199">
                  <c:v>39360</c:v>
                </c:pt>
                <c:pt idx="3200">
                  <c:v>39361</c:v>
                </c:pt>
                <c:pt idx="3201">
                  <c:v>39362</c:v>
                </c:pt>
                <c:pt idx="3202">
                  <c:v>39363</c:v>
                </c:pt>
                <c:pt idx="3203">
                  <c:v>39364</c:v>
                </c:pt>
                <c:pt idx="3204">
                  <c:v>39365</c:v>
                </c:pt>
                <c:pt idx="3205">
                  <c:v>39366</c:v>
                </c:pt>
                <c:pt idx="3206">
                  <c:v>39367</c:v>
                </c:pt>
                <c:pt idx="3207">
                  <c:v>39368</c:v>
                </c:pt>
                <c:pt idx="3208">
                  <c:v>39369</c:v>
                </c:pt>
                <c:pt idx="3209">
                  <c:v>39370</c:v>
                </c:pt>
                <c:pt idx="3210">
                  <c:v>39371</c:v>
                </c:pt>
                <c:pt idx="3211">
                  <c:v>39372</c:v>
                </c:pt>
                <c:pt idx="3212">
                  <c:v>39373</c:v>
                </c:pt>
                <c:pt idx="3213">
                  <c:v>39374</c:v>
                </c:pt>
                <c:pt idx="3214">
                  <c:v>39375</c:v>
                </c:pt>
                <c:pt idx="3215">
                  <c:v>39376</c:v>
                </c:pt>
                <c:pt idx="3216">
                  <c:v>39377</c:v>
                </c:pt>
                <c:pt idx="3217">
                  <c:v>39378</c:v>
                </c:pt>
                <c:pt idx="3218">
                  <c:v>39379</c:v>
                </c:pt>
                <c:pt idx="3219">
                  <c:v>39380</c:v>
                </c:pt>
                <c:pt idx="3220">
                  <c:v>39381</c:v>
                </c:pt>
                <c:pt idx="3221">
                  <c:v>39382</c:v>
                </c:pt>
                <c:pt idx="3222">
                  <c:v>39383</c:v>
                </c:pt>
                <c:pt idx="3223">
                  <c:v>39384</c:v>
                </c:pt>
                <c:pt idx="3224">
                  <c:v>39385</c:v>
                </c:pt>
                <c:pt idx="3225">
                  <c:v>39386</c:v>
                </c:pt>
                <c:pt idx="3226">
                  <c:v>39387</c:v>
                </c:pt>
                <c:pt idx="3227">
                  <c:v>39388</c:v>
                </c:pt>
                <c:pt idx="3228">
                  <c:v>39389</c:v>
                </c:pt>
                <c:pt idx="3229">
                  <c:v>39390</c:v>
                </c:pt>
                <c:pt idx="3230">
                  <c:v>39391</c:v>
                </c:pt>
                <c:pt idx="3231">
                  <c:v>39392</c:v>
                </c:pt>
                <c:pt idx="3232">
                  <c:v>39393</c:v>
                </c:pt>
                <c:pt idx="3233">
                  <c:v>39394</c:v>
                </c:pt>
                <c:pt idx="3234">
                  <c:v>39395</c:v>
                </c:pt>
                <c:pt idx="3235">
                  <c:v>39396</c:v>
                </c:pt>
                <c:pt idx="3236">
                  <c:v>39397</c:v>
                </c:pt>
                <c:pt idx="3237">
                  <c:v>39398</c:v>
                </c:pt>
                <c:pt idx="3238">
                  <c:v>39399</c:v>
                </c:pt>
                <c:pt idx="3239">
                  <c:v>39400</c:v>
                </c:pt>
                <c:pt idx="3240">
                  <c:v>39401</c:v>
                </c:pt>
                <c:pt idx="3241">
                  <c:v>39402</c:v>
                </c:pt>
                <c:pt idx="3242">
                  <c:v>39403</c:v>
                </c:pt>
                <c:pt idx="3243">
                  <c:v>39404</c:v>
                </c:pt>
                <c:pt idx="3244">
                  <c:v>39405</c:v>
                </c:pt>
                <c:pt idx="3245">
                  <c:v>39406</c:v>
                </c:pt>
                <c:pt idx="3246">
                  <c:v>39407</c:v>
                </c:pt>
                <c:pt idx="3247">
                  <c:v>39408</c:v>
                </c:pt>
                <c:pt idx="3248">
                  <c:v>39409</c:v>
                </c:pt>
                <c:pt idx="3249">
                  <c:v>39410</c:v>
                </c:pt>
                <c:pt idx="3250">
                  <c:v>39411</c:v>
                </c:pt>
                <c:pt idx="3251">
                  <c:v>39412</c:v>
                </c:pt>
                <c:pt idx="3252">
                  <c:v>39413</c:v>
                </c:pt>
                <c:pt idx="3253">
                  <c:v>39414</c:v>
                </c:pt>
                <c:pt idx="3254">
                  <c:v>39415</c:v>
                </c:pt>
                <c:pt idx="3255">
                  <c:v>39416</c:v>
                </c:pt>
                <c:pt idx="3256">
                  <c:v>39417</c:v>
                </c:pt>
                <c:pt idx="3257">
                  <c:v>39418</c:v>
                </c:pt>
                <c:pt idx="3258">
                  <c:v>39419</c:v>
                </c:pt>
                <c:pt idx="3259">
                  <c:v>39420</c:v>
                </c:pt>
                <c:pt idx="3260">
                  <c:v>39421</c:v>
                </c:pt>
                <c:pt idx="3261">
                  <c:v>39422</c:v>
                </c:pt>
                <c:pt idx="3262">
                  <c:v>39423</c:v>
                </c:pt>
                <c:pt idx="3263">
                  <c:v>39424</c:v>
                </c:pt>
                <c:pt idx="3264">
                  <c:v>39425</c:v>
                </c:pt>
                <c:pt idx="3265">
                  <c:v>39426</c:v>
                </c:pt>
                <c:pt idx="3266">
                  <c:v>39427</c:v>
                </c:pt>
                <c:pt idx="3267">
                  <c:v>39428</c:v>
                </c:pt>
                <c:pt idx="3268">
                  <c:v>39429</c:v>
                </c:pt>
                <c:pt idx="3269">
                  <c:v>39430</c:v>
                </c:pt>
                <c:pt idx="3270">
                  <c:v>39431</c:v>
                </c:pt>
                <c:pt idx="3271">
                  <c:v>39432</c:v>
                </c:pt>
                <c:pt idx="3272">
                  <c:v>39433</c:v>
                </c:pt>
                <c:pt idx="3273">
                  <c:v>39434</c:v>
                </c:pt>
                <c:pt idx="3274">
                  <c:v>39435</c:v>
                </c:pt>
                <c:pt idx="3275">
                  <c:v>39436</c:v>
                </c:pt>
                <c:pt idx="3276">
                  <c:v>39437</c:v>
                </c:pt>
                <c:pt idx="3277">
                  <c:v>39438</c:v>
                </c:pt>
                <c:pt idx="3278">
                  <c:v>39439</c:v>
                </c:pt>
                <c:pt idx="3279">
                  <c:v>39440</c:v>
                </c:pt>
                <c:pt idx="3280">
                  <c:v>39441</c:v>
                </c:pt>
                <c:pt idx="3281">
                  <c:v>39442</c:v>
                </c:pt>
                <c:pt idx="3282">
                  <c:v>39443</c:v>
                </c:pt>
                <c:pt idx="3283">
                  <c:v>39444</c:v>
                </c:pt>
                <c:pt idx="3284">
                  <c:v>39445</c:v>
                </c:pt>
                <c:pt idx="3285">
                  <c:v>39446</c:v>
                </c:pt>
                <c:pt idx="3286">
                  <c:v>39447</c:v>
                </c:pt>
                <c:pt idx="3287">
                  <c:v>39448</c:v>
                </c:pt>
                <c:pt idx="3288">
                  <c:v>39449</c:v>
                </c:pt>
                <c:pt idx="3289">
                  <c:v>39450</c:v>
                </c:pt>
                <c:pt idx="3290">
                  <c:v>39451</c:v>
                </c:pt>
                <c:pt idx="3291">
                  <c:v>39452</c:v>
                </c:pt>
                <c:pt idx="3292">
                  <c:v>39453</c:v>
                </c:pt>
                <c:pt idx="3293">
                  <c:v>39454</c:v>
                </c:pt>
                <c:pt idx="3294">
                  <c:v>39455</c:v>
                </c:pt>
                <c:pt idx="3295">
                  <c:v>39456</c:v>
                </c:pt>
                <c:pt idx="3296">
                  <c:v>39457</c:v>
                </c:pt>
                <c:pt idx="3297">
                  <c:v>39458</c:v>
                </c:pt>
                <c:pt idx="3298">
                  <c:v>39459</c:v>
                </c:pt>
                <c:pt idx="3299">
                  <c:v>39460</c:v>
                </c:pt>
                <c:pt idx="3300">
                  <c:v>39461</c:v>
                </c:pt>
                <c:pt idx="3301">
                  <c:v>39462</c:v>
                </c:pt>
                <c:pt idx="3302">
                  <c:v>39463</c:v>
                </c:pt>
                <c:pt idx="3303">
                  <c:v>39464</c:v>
                </c:pt>
                <c:pt idx="3304">
                  <c:v>39465</c:v>
                </c:pt>
                <c:pt idx="3305">
                  <c:v>39466</c:v>
                </c:pt>
                <c:pt idx="3306">
                  <c:v>39467</c:v>
                </c:pt>
                <c:pt idx="3307">
                  <c:v>39468</c:v>
                </c:pt>
                <c:pt idx="3308">
                  <c:v>39469</c:v>
                </c:pt>
                <c:pt idx="3309">
                  <c:v>39470</c:v>
                </c:pt>
                <c:pt idx="3310">
                  <c:v>39471</c:v>
                </c:pt>
                <c:pt idx="3311">
                  <c:v>39472</c:v>
                </c:pt>
                <c:pt idx="3312">
                  <c:v>39473</c:v>
                </c:pt>
                <c:pt idx="3313">
                  <c:v>39474</c:v>
                </c:pt>
                <c:pt idx="3314">
                  <c:v>39475</c:v>
                </c:pt>
                <c:pt idx="3315">
                  <c:v>39476</c:v>
                </c:pt>
                <c:pt idx="3316">
                  <c:v>39477</c:v>
                </c:pt>
                <c:pt idx="3317">
                  <c:v>39478</c:v>
                </c:pt>
                <c:pt idx="3318">
                  <c:v>39479</c:v>
                </c:pt>
                <c:pt idx="3319">
                  <c:v>39480</c:v>
                </c:pt>
                <c:pt idx="3320">
                  <c:v>39481</c:v>
                </c:pt>
                <c:pt idx="3321">
                  <c:v>39482</c:v>
                </c:pt>
                <c:pt idx="3322">
                  <c:v>39483</c:v>
                </c:pt>
                <c:pt idx="3323">
                  <c:v>39484</c:v>
                </c:pt>
                <c:pt idx="3324">
                  <c:v>39485</c:v>
                </c:pt>
                <c:pt idx="3325">
                  <c:v>39486</c:v>
                </c:pt>
                <c:pt idx="3326">
                  <c:v>39487</c:v>
                </c:pt>
                <c:pt idx="3327">
                  <c:v>39488</c:v>
                </c:pt>
                <c:pt idx="3328">
                  <c:v>39489</c:v>
                </c:pt>
                <c:pt idx="3329">
                  <c:v>39490</c:v>
                </c:pt>
                <c:pt idx="3330">
                  <c:v>39491</c:v>
                </c:pt>
                <c:pt idx="3331">
                  <c:v>39492</c:v>
                </c:pt>
                <c:pt idx="3332">
                  <c:v>39493</c:v>
                </c:pt>
                <c:pt idx="3333">
                  <c:v>39494</c:v>
                </c:pt>
                <c:pt idx="3334">
                  <c:v>39495</c:v>
                </c:pt>
                <c:pt idx="3335">
                  <c:v>39496</c:v>
                </c:pt>
                <c:pt idx="3336">
                  <c:v>39497</c:v>
                </c:pt>
                <c:pt idx="3337">
                  <c:v>39498</c:v>
                </c:pt>
                <c:pt idx="3338">
                  <c:v>39499</c:v>
                </c:pt>
                <c:pt idx="3339">
                  <c:v>39500</c:v>
                </c:pt>
                <c:pt idx="3340">
                  <c:v>39501</c:v>
                </c:pt>
                <c:pt idx="3341">
                  <c:v>39502</c:v>
                </c:pt>
                <c:pt idx="3342">
                  <c:v>39503</c:v>
                </c:pt>
                <c:pt idx="3343">
                  <c:v>39504</c:v>
                </c:pt>
                <c:pt idx="3344">
                  <c:v>39505</c:v>
                </c:pt>
                <c:pt idx="3345">
                  <c:v>39506</c:v>
                </c:pt>
                <c:pt idx="3346">
                  <c:v>39507</c:v>
                </c:pt>
                <c:pt idx="3347">
                  <c:v>39508</c:v>
                </c:pt>
                <c:pt idx="3348">
                  <c:v>39509</c:v>
                </c:pt>
                <c:pt idx="3349">
                  <c:v>39510</c:v>
                </c:pt>
                <c:pt idx="3350">
                  <c:v>39511</c:v>
                </c:pt>
                <c:pt idx="3351">
                  <c:v>39512</c:v>
                </c:pt>
                <c:pt idx="3352">
                  <c:v>39513</c:v>
                </c:pt>
                <c:pt idx="3353">
                  <c:v>39514</c:v>
                </c:pt>
                <c:pt idx="3354">
                  <c:v>39515</c:v>
                </c:pt>
                <c:pt idx="3355">
                  <c:v>39516</c:v>
                </c:pt>
                <c:pt idx="3356">
                  <c:v>39517</c:v>
                </c:pt>
                <c:pt idx="3357">
                  <c:v>39518</c:v>
                </c:pt>
                <c:pt idx="3358">
                  <c:v>39519</c:v>
                </c:pt>
                <c:pt idx="3359">
                  <c:v>39520</c:v>
                </c:pt>
                <c:pt idx="3360">
                  <c:v>39521</c:v>
                </c:pt>
                <c:pt idx="3361">
                  <c:v>39522</c:v>
                </c:pt>
                <c:pt idx="3362">
                  <c:v>39523</c:v>
                </c:pt>
                <c:pt idx="3363">
                  <c:v>39524</c:v>
                </c:pt>
                <c:pt idx="3364">
                  <c:v>39525</c:v>
                </c:pt>
                <c:pt idx="3365">
                  <c:v>39526</c:v>
                </c:pt>
                <c:pt idx="3366">
                  <c:v>39527</c:v>
                </c:pt>
                <c:pt idx="3367">
                  <c:v>39528</c:v>
                </c:pt>
                <c:pt idx="3368">
                  <c:v>39529</c:v>
                </c:pt>
                <c:pt idx="3369">
                  <c:v>39530</c:v>
                </c:pt>
                <c:pt idx="3370">
                  <c:v>39531</c:v>
                </c:pt>
                <c:pt idx="3371">
                  <c:v>39532</c:v>
                </c:pt>
                <c:pt idx="3372">
                  <c:v>39533</c:v>
                </c:pt>
                <c:pt idx="3373">
                  <c:v>39534</c:v>
                </c:pt>
                <c:pt idx="3374">
                  <c:v>39535</c:v>
                </c:pt>
                <c:pt idx="3375">
                  <c:v>39536</c:v>
                </c:pt>
                <c:pt idx="3376">
                  <c:v>39537</c:v>
                </c:pt>
                <c:pt idx="3377">
                  <c:v>39538</c:v>
                </c:pt>
                <c:pt idx="3378">
                  <c:v>39539</c:v>
                </c:pt>
                <c:pt idx="3379">
                  <c:v>39540</c:v>
                </c:pt>
                <c:pt idx="3380">
                  <c:v>39541</c:v>
                </c:pt>
                <c:pt idx="3381">
                  <c:v>39542</c:v>
                </c:pt>
                <c:pt idx="3382">
                  <c:v>39543</c:v>
                </c:pt>
                <c:pt idx="3383">
                  <c:v>39544</c:v>
                </c:pt>
                <c:pt idx="3384">
                  <c:v>39545</c:v>
                </c:pt>
                <c:pt idx="3385">
                  <c:v>39546</c:v>
                </c:pt>
                <c:pt idx="3386">
                  <c:v>39547</c:v>
                </c:pt>
                <c:pt idx="3387">
                  <c:v>39548</c:v>
                </c:pt>
                <c:pt idx="3388">
                  <c:v>39549</c:v>
                </c:pt>
                <c:pt idx="3389">
                  <c:v>39550</c:v>
                </c:pt>
                <c:pt idx="3390">
                  <c:v>39551</c:v>
                </c:pt>
                <c:pt idx="3391">
                  <c:v>39552</c:v>
                </c:pt>
                <c:pt idx="3392">
                  <c:v>39553</c:v>
                </c:pt>
                <c:pt idx="3393">
                  <c:v>39554</c:v>
                </c:pt>
                <c:pt idx="3394">
                  <c:v>39555</c:v>
                </c:pt>
                <c:pt idx="3395">
                  <c:v>39556</c:v>
                </c:pt>
                <c:pt idx="3396">
                  <c:v>39557</c:v>
                </c:pt>
                <c:pt idx="3397">
                  <c:v>39558</c:v>
                </c:pt>
                <c:pt idx="3398">
                  <c:v>39559</c:v>
                </c:pt>
                <c:pt idx="3399">
                  <c:v>39560</c:v>
                </c:pt>
                <c:pt idx="3400">
                  <c:v>39561</c:v>
                </c:pt>
                <c:pt idx="3401">
                  <c:v>39562</c:v>
                </c:pt>
                <c:pt idx="3402">
                  <c:v>39563</c:v>
                </c:pt>
                <c:pt idx="3403">
                  <c:v>39564</c:v>
                </c:pt>
                <c:pt idx="3404">
                  <c:v>39565</c:v>
                </c:pt>
                <c:pt idx="3405">
                  <c:v>39566</c:v>
                </c:pt>
                <c:pt idx="3406">
                  <c:v>39567</c:v>
                </c:pt>
                <c:pt idx="3407">
                  <c:v>39568</c:v>
                </c:pt>
                <c:pt idx="3408">
                  <c:v>39569</c:v>
                </c:pt>
                <c:pt idx="3409">
                  <c:v>39570</c:v>
                </c:pt>
                <c:pt idx="3410">
                  <c:v>39571</c:v>
                </c:pt>
                <c:pt idx="3411">
                  <c:v>39572</c:v>
                </c:pt>
                <c:pt idx="3412">
                  <c:v>39573</c:v>
                </c:pt>
                <c:pt idx="3413">
                  <c:v>39574</c:v>
                </c:pt>
                <c:pt idx="3414">
                  <c:v>39575</c:v>
                </c:pt>
                <c:pt idx="3415">
                  <c:v>39576</c:v>
                </c:pt>
                <c:pt idx="3416">
                  <c:v>39577</c:v>
                </c:pt>
                <c:pt idx="3417">
                  <c:v>39578</c:v>
                </c:pt>
                <c:pt idx="3418">
                  <c:v>39579</c:v>
                </c:pt>
                <c:pt idx="3419">
                  <c:v>39580</c:v>
                </c:pt>
                <c:pt idx="3420">
                  <c:v>39581</c:v>
                </c:pt>
                <c:pt idx="3421">
                  <c:v>39582</c:v>
                </c:pt>
                <c:pt idx="3422">
                  <c:v>39583</c:v>
                </c:pt>
                <c:pt idx="3423">
                  <c:v>39584</c:v>
                </c:pt>
                <c:pt idx="3424">
                  <c:v>39585</c:v>
                </c:pt>
                <c:pt idx="3425">
                  <c:v>39586</c:v>
                </c:pt>
                <c:pt idx="3426">
                  <c:v>39587</c:v>
                </c:pt>
                <c:pt idx="3427">
                  <c:v>39588</c:v>
                </c:pt>
                <c:pt idx="3428">
                  <c:v>39589</c:v>
                </c:pt>
                <c:pt idx="3429">
                  <c:v>39590</c:v>
                </c:pt>
                <c:pt idx="3430">
                  <c:v>39591</c:v>
                </c:pt>
                <c:pt idx="3431">
                  <c:v>39592</c:v>
                </c:pt>
                <c:pt idx="3432">
                  <c:v>39593</c:v>
                </c:pt>
                <c:pt idx="3433">
                  <c:v>39594</c:v>
                </c:pt>
                <c:pt idx="3434">
                  <c:v>39595</c:v>
                </c:pt>
                <c:pt idx="3435">
                  <c:v>39596</c:v>
                </c:pt>
                <c:pt idx="3436">
                  <c:v>39597</c:v>
                </c:pt>
                <c:pt idx="3437">
                  <c:v>39598</c:v>
                </c:pt>
                <c:pt idx="3438">
                  <c:v>39599</c:v>
                </c:pt>
                <c:pt idx="3439">
                  <c:v>39600</c:v>
                </c:pt>
                <c:pt idx="3440">
                  <c:v>39601</c:v>
                </c:pt>
                <c:pt idx="3441">
                  <c:v>39602</c:v>
                </c:pt>
                <c:pt idx="3442">
                  <c:v>39603</c:v>
                </c:pt>
                <c:pt idx="3443">
                  <c:v>39604</c:v>
                </c:pt>
                <c:pt idx="3444">
                  <c:v>39605</c:v>
                </c:pt>
                <c:pt idx="3445">
                  <c:v>39606</c:v>
                </c:pt>
                <c:pt idx="3446">
                  <c:v>39607</c:v>
                </c:pt>
                <c:pt idx="3447">
                  <c:v>39608</c:v>
                </c:pt>
                <c:pt idx="3448">
                  <c:v>39609</c:v>
                </c:pt>
                <c:pt idx="3449">
                  <c:v>39610</c:v>
                </c:pt>
                <c:pt idx="3450">
                  <c:v>39611</c:v>
                </c:pt>
                <c:pt idx="3451">
                  <c:v>39612</c:v>
                </c:pt>
                <c:pt idx="3452">
                  <c:v>39613</c:v>
                </c:pt>
                <c:pt idx="3453">
                  <c:v>39614</c:v>
                </c:pt>
                <c:pt idx="3454">
                  <c:v>39615</c:v>
                </c:pt>
                <c:pt idx="3455">
                  <c:v>39616</c:v>
                </c:pt>
                <c:pt idx="3456">
                  <c:v>39617</c:v>
                </c:pt>
                <c:pt idx="3457">
                  <c:v>39618</c:v>
                </c:pt>
                <c:pt idx="3458">
                  <c:v>39619</c:v>
                </c:pt>
                <c:pt idx="3459">
                  <c:v>39620</c:v>
                </c:pt>
                <c:pt idx="3460">
                  <c:v>39621</c:v>
                </c:pt>
                <c:pt idx="3461">
                  <c:v>39622</c:v>
                </c:pt>
                <c:pt idx="3462">
                  <c:v>39623</c:v>
                </c:pt>
                <c:pt idx="3463">
                  <c:v>39624</c:v>
                </c:pt>
                <c:pt idx="3464">
                  <c:v>39625</c:v>
                </c:pt>
                <c:pt idx="3465">
                  <c:v>39626</c:v>
                </c:pt>
                <c:pt idx="3466">
                  <c:v>39627</c:v>
                </c:pt>
                <c:pt idx="3467">
                  <c:v>39628</c:v>
                </c:pt>
                <c:pt idx="3468">
                  <c:v>39629</c:v>
                </c:pt>
                <c:pt idx="3469">
                  <c:v>39630</c:v>
                </c:pt>
                <c:pt idx="3470">
                  <c:v>39631</c:v>
                </c:pt>
                <c:pt idx="3471">
                  <c:v>39632</c:v>
                </c:pt>
                <c:pt idx="3472">
                  <c:v>39633</c:v>
                </c:pt>
                <c:pt idx="3473">
                  <c:v>39634</c:v>
                </c:pt>
                <c:pt idx="3474">
                  <c:v>39635</c:v>
                </c:pt>
                <c:pt idx="3475">
                  <c:v>39636</c:v>
                </c:pt>
                <c:pt idx="3476">
                  <c:v>39637</c:v>
                </c:pt>
                <c:pt idx="3477">
                  <c:v>39638</c:v>
                </c:pt>
                <c:pt idx="3478">
                  <c:v>39639</c:v>
                </c:pt>
                <c:pt idx="3479">
                  <c:v>39640</c:v>
                </c:pt>
                <c:pt idx="3480">
                  <c:v>39641</c:v>
                </c:pt>
                <c:pt idx="3481">
                  <c:v>39642</c:v>
                </c:pt>
                <c:pt idx="3482">
                  <c:v>39643</c:v>
                </c:pt>
                <c:pt idx="3483">
                  <c:v>39644</c:v>
                </c:pt>
                <c:pt idx="3484">
                  <c:v>39645</c:v>
                </c:pt>
                <c:pt idx="3485">
                  <c:v>39646</c:v>
                </c:pt>
                <c:pt idx="3486">
                  <c:v>39647</c:v>
                </c:pt>
                <c:pt idx="3487">
                  <c:v>39648</c:v>
                </c:pt>
                <c:pt idx="3488">
                  <c:v>39649</c:v>
                </c:pt>
                <c:pt idx="3489">
                  <c:v>39650</c:v>
                </c:pt>
                <c:pt idx="3490">
                  <c:v>39651</c:v>
                </c:pt>
                <c:pt idx="3491">
                  <c:v>39652</c:v>
                </c:pt>
                <c:pt idx="3492">
                  <c:v>39653</c:v>
                </c:pt>
                <c:pt idx="3493">
                  <c:v>39654</c:v>
                </c:pt>
                <c:pt idx="3494">
                  <c:v>39655</c:v>
                </c:pt>
                <c:pt idx="3495">
                  <c:v>39656</c:v>
                </c:pt>
                <c:pt idx="3496">
                  <c:v>39657</c:v>
                </c:pt>
                <c:pt idx="3497">
                  <c:v>39658</c:v>
                </c:pt>
                <c:pt idx="3498">
                  <c:v>39659</c:v>
                </c:pt>
                <c:pt idx="3499">
                  <c:v>39660</c:v>
                </c:pt>
                <c:pt idx="3500">
                  <c:v>39661</c:v>
                </c:pt>
                <c:pt idx="3501">
                  <c:v>39662</c:v>
                </c:pt>
                <c:pt idx="3502">
                  <c:v>39663</c:v>
                </c:pt>
                <c:pt idx="3503">
                  <c:v>39664</c:v>
                </c:pt>
                <c:pt idx="3504">
                  <c:v>39665</c:v>
                </c:pt>
                <c:pt idx="3505">
                  <c:v>39666</c:v>
                </c:pt>
                <c:pt idx="3506">
                  <c:v>39667</c:v>
                </c:pt>
                <c:pt idx="3507">
                  <c:v>39668</c:v>
                </c:pt>
                <c:pt idx="3508">
                  <c:v>39669</c:v>
                </c:pt>
                <c:pt idx="3509">
                  <c:v>39670</c:v>
                </c:pt>
                <c:pt idx="3510">
                  <c:v>39671</c:v>
                </c:pt>
                <c:pt idx="3511">
                  <c:v>39672</c:v>
                </c:pt>
                <c:pt idx="3512">
                  <c:v>39673</c:v>
                </c:pt>
                <c:pt idx="3513">
                  <c:v>39674</c:v>
                </c:pt>
                <c:pt idx="3514">
                  <c:v>39675</c:v>
                </c:pt>
                <c:pt idx="3515">
                  <c:v>39676</c:v>
                </c:pt>
                <c:pt idx="3516">
                  <c:v>39677</c:v>
                </c:pt>
                <c:pt idx="3517">
                  <c:v>39678</c:v>
                </c:pt>
                <c:pt idx="3518">
                  <c:v>39679</c:v>
                </c:pt>
                <c:pt idx="3519">
                  <c:v>39680</c:v>
                </c:pt>
                <c:pt idx="3520">
                  <c:v>39681</c:v>
                </c:pt>
                <c:pt idx="3521">
                  <c:v>39682</c:v>
                </c:pt>
                <c:pt idx="3522">
                  <c:v>39683</c:v>
                </c:pt>
                <c:pt idx="3523">
                  <c:v>39684</c:v>
                </c:pt>
                <c:pt idx="3524">
                  <c:v>39685</c:v>
                </c:pt>
                <c:pt idx="3525">
                  <c:v>39686</c:v>
                </c:pt>
                <c:pt idx="3526">
                  <c:v>39687</c:v>
                </c:pt>
                <c:pt idx="3527">
                  <c:v>39688</c:v>
                </c:pt>
                <c:pt idx="3528">
                  <c:v>39689</c:v>
                </c:pt>
                <c:pt idx="3529">
                  <c:v>39690</c:v>
                </c:pt>
                <c:pt idx="3530">
                  <c:v>39691</c:v>
                </c:pt>
                <c:pt idx="3531">
                  <c:v>39692</c:v>
                </c:pt>
                <c:pt idx="3532">
                  <c:v>39693</c:v>
                </c:pt>
                <c:pt idx="3533">
                  <c:v>39694</c:v>
                </c:pt>
                <c:pt idx="3534">
                  <c:v>39695</c:v>
                </c:pt>
                <c:pt idx="3535">
                  <c:v>39696</c:v>
                </c:pt>
                <c:pt idx="3536">
                  <c:v>39697</c:v>
                </c:pt>
                <c:pt idx="3537">
                  <c:v>39698</c:v>
                </c:pt>
                <c:pt idx="3538">
                  <c:v>39699</c:v>
                </c:pt>
                <c:pt idx="3539">
                  <c:v>39700</c:v>
                </c:pt>
                <c:pt idx="3540">
                  <c:v>39701</c:v>
                </c:pt>
                <c:pt idx="3541">
                  <c:v>39702</c:v>
                </c:pt>
                <c:pt idx="3542">
                  <c:v>39703</c:v>
                </c:pt>
                <c:pt idx="3543">
                  <c:v>39704</c:v>
                </c:pt>
                <c:pt idx="3544">
                  <c:v>39705</c:v>
                </c:pt>
                <c:pt idx="3545">
                  <c:v>39706</c:v>
                </c:pt>
                <c:pt idx="3546">
                  <c:v>39707</c:v>
                </c:pt>
                <c:pt idx="3547">
                  <c:v>39708</c:v>
                </c:pt>
                <c:pt idx="3548">
                  <c:v>39709</c:v>
                </c:pt>
                <c:pt idx="3549">
                  <c:v>39710</c:v>
                </c:pt>
                <c:pt idx="3550">
                  <c:v>39711</c:v>
                </c:pt>
                <c:pt idx="3551">
                  <c:v>39712</c:v>
                </c:pt>
                <c:pt idx="3552">
                  <c:v>39713</c:v>
                </c:pt>
                <c:pt idx="3553">
                  <c:v>39714</c:v>
                </c:pt>
                <c:pt idx="3554">
                  <c:v>39715</c:v>
                </c:pt>
                <c:pt idx="3555">
                  <c:v>39716</c:v>
                </c:pt>
                <c:pt idx="3556">
                  <c:v>39717</c:v>
                </c:pt>
                <c:pt idx="3557">
                  <c:v>39718</c:v>
                </c:pt>
                <c:pt idx="3558">
                  <c:v>39719</c:v>
                </c:pt>
                <c:pt idx="3559">
                  <c:v>39720</c:v>
                </c:pt>
                <c:pt idx="3560">
                  <c:v>39721</c:v>
                </c:pt>
                <c:pt idx="3561">
                  <c:v>39722</c:v>
                </c:pt>
                <c:pt idx="3562">
                  <c:v>39723</c:v>
                </c:pt>
                <c:pt idx="3563">
                  <c:v>39724</c:v>
                </c:pt>
                <c:pt idx="3564">
                  <c:v>39725</c:v>
                </c:pt>
                <c:pt idx="3565">
                  <c:v>39726</c:v>
                </c:pt>
                <c:pt idx="3566">
                  <c:v>39727</c:v>
                </c:pt>
                <c:pt idx="3567">
                  <c:v>39728</c:v>
                </c:pt>
                <c:pt idx="3568">
                  <c:v>39729</c:v>
                </c:pt>
                <c:pt idx="3569">
                  <c:v>39730</c:v>
                </c:pt>
                <c:pt idx="3570">
                  <c:v>39731</c:v>
                </c:pt>
                <c:pt idx="3571">
                  <c:v>39732</c:v>
                </c:pt>
                <c:pt idx="3572">
                  <c:v>39733</c:v>
                </c:pt>
                <c:pt idx="3573">
                  <c:v>39734</c:v>
                </c:pt>
                <c:pt idx="3574">
                  <c:v>39735</c:v>
                </c:pt>
                <c:pt idx="3575">
                  <c:v>39736</c:v>
                </c:pt>
                <c:pt idx="3576">
                  <c:v>39737</c:v>
                </c:pt>
                <c:pt idx="3577">
                  <c:v>39738</c:v>
                </c:pt>
                <c:pt idx="3578">
                  <c:v>39739</c:v>
                </c:pt>
                <c:pt idx="3579">
                  <c:v>39740</c:v>
                </c:pt>
                <c:pt idx="3580">
                  <c:v>39741</c:v>
                </c:pt>
                <c:pt idx="3581">
                  <c:v>39742</c:v>
                </c:pt>
                <c:pt idx="3582">
                  <c:v>39743</c:v>
                </c:pt>
                <c:pt idx="3583">
                  <c:v>39744</c:v>
                </c:pt>
                <c:pt idx="3584">
                  <c:v>39745</c:v>
                </c:pt>
                <c:pt idx="3585">
                  <c:v>39746</c:v>
                </c:pt>
                <c:pt idx="3586">
                  <c:v>39747</c:v>
                </c:pt>
                <c:pt idx="3587">
                  <c:v>39748</c:v>
                </c:pt>
                <c:pt idx="3588">
                  <c:v>39749</c:v>
                </c:pt>
                <c:pt idx="3589">
                  <c:v>39750</c:v>
                </c:pt>
                <c:pt idx="3590">
                  <c:v>39751</c:v>
                </c:pt>
                <c:pt idx="3591">
                  <c:v>39752</c:v>
                </c:pt>
                <c:pt idx="3592">
                  <c:v>39753</c:v>
                </c:pt>
                <c:pt idx="3593">
                  <c:v>39754</c:v>
                </c:pt>
                <c:pt idx="3594">
                  <c:v>39755</c:v>
                </c:pt>
                <c:pt idx="3595">
                  <c:v>39756</c:v>
                </c:pt>
                <c:pt idx="3596">
                  <c:v>39757</c:v>
                </c:pt>
                <c:pt idx="3597">
                  <c:v>39758</c:v>
                </c:pt>
                <c:pt idx="3598">
                  <c:v>39759</c:v>
                </c:pt>
                <c:pt idx="3599">
                  <c:v>39760</c:v>
                </c:pt>
                <c:pt idx="3600">
                  <c:v>39761</c:v>
                </c:pt>
                <c:pt idx="3601">
                  <c:v>39762</c:v>
                </c:pt>
                <c:pt idx="3602">
                  <c:v>39763</c:v>
                </c:pt>
                <c:pt idx="3603">
                  <c:v>39764</c:v>
                </c:pt>
                <c:pt idx="3604">
                  <c:v>39765</c:v>
                </c:pt>
                <c:pt idx="3605">
                  <c:v>39766</c:v>
                </c:pt>
                <c:pt idx="3606">
                  <c:v>39767</c:v>
                </c:pt>
                <c:pt idx="3607">
                  <c:v>39768</c:v>
                </c:pt>
                <c:pt idx="3608">
                  <c:v>39769</c:v>
                </c:pt>
                <c:pt idx="3609">
                  <c:v>39770</c:v>
                </c:pt>
                <c:pt idx="3610">
                  <c:v>39771</c:v>
                </c:pt>
                <c:pt idx="3611">
                  <c:v>39772</c:v>
                </c:pt>
                <c:pt idx="3612">
                  <c:v>39773</c:v>
                </c:pt>
                <c:pt idx="3613">
                  <c:v>39774</c:v>
                </c:pt>
                <c:pt idx="3614">
                  <c:v>39775</c:v>
                </c:pt>
                <c:pt idx="3615">
                  <c:v>39776</c:v>
                </c:pt>
                <c:pt idx="3616">
                  <c:v>39777</c:v>
                </c:pt>
                <c:pt idx="3617">
                  <c:v>39778</c:v>
                </c:pt>
                <c:pt idx="3618">
                  <c:v>39779</c:v>
                </c:pt>
                <c:pt idx="3619">
                  <c:v>39780</c:v>
                </c:pt>
                <c:pt idx="3620">
                  <c:v>39781</c:v>
                </c:pt>
                <c:pt idx="3621">
                  <c:v>39782</c:v>
                </c:pt>
                <c:pt idx="3622">
                  <c:v>39783</c:v>
                </c:pt>
                <c:pt idx="3623">
                  <c:v>39784</c:v>
                </c:pt>
                <c:pt idx="3624">
                  <c:v>39785</c:v>
                </c:pt>
                <c:pt idx="3625">
                  <c:v>39786</c:v>
                </c:pt>
                <c:pt idx="3626">
                  <c:v>39787</c:v>
                </c:pt>
                <c:pt idx="3627">
                  <c:v>39788</c:v>
                </c:pt>
                <c:pt idx="3628">
                  <c:v>39789</c:v>
                </c:pt>
                <c:pt idx="3629">
                  <c:v>39790</c:v>
                </c:pt>
                <c:pt idx="3630">
                  <c:v>39791</c:v>
                </c:pt>
                <c:pt idx="3631">
                  <c:v>39792</c:v>
                </c:pt>
                <c:pt idx="3632">
                  <c:v>39793</c:v>
                </c:pt>
                <c:pt idx="3633">
                  <c:v>39794</c:v>
                </c:pt>
                <c:pt idx="3634">
                  <c:v>39795</c:v>
                </c:pt>
                <c:pt idx="3635">
                  <c:v>39796</c:v>
                </c:pt>
                <c:pt idx="3636">
                  <c:v>39797</c:v>
                </c:pt>
                <c:pt idx="3637">
                  <c:v>39798</c:v>
                </c:pt>
                <c:pt idx="3638">
                  <c:v>39799</c:v>
                </c:pt>
                <c:pt idx="3639">
                  <c:v>39800</c:v>
                </c:pt>
                <c:pt idx="3640">
                  <c:v>39801</c:v>
                </c:pt>
                <c:pt idx="3641">
                  <c:v>39802</c:v>
                </c:pt>
                <c:pt idx="3642">
                  <c:v>39803</c:v>
                </c:pt>
                <c:pt idx="3643">
                  <c:v>39804</c:v>
                </c:pt>
                <c:pt idx="3644">
                  <c:v>39805</c:v>
                </c:pt>
                <c:pt idx="3645">
                  <c:v>39806</c:v>
                </c:pt>
                <c:pt idx="3646">
                  <c:v>39807</c:v>
                </c:pt>
                <c:pt idx="3647">
                  <c:v>39808</c:v>
                </c:pt>
                <c:pt idx="3648">
                  <c:v>39809</c:v>
                </c:pt>
                <c:pt idx="3649">
                  <c:v>39810</c:v>
                </c:pt>
                <c:pt idx="3650">
                  <c:v>39811</c:v>
                </c:pt>
                <c:pt idx="3651">
                  <c:v>39812</c:v>
                </c:pt>
                <c:pt idx="3652">
                  <c:v>39813</c:v>
                </c:pt>
                <c:pt idx="3653">
                  <c:v>39814</c:v>
                </c:pt>
                <c:pt idx="3654">
                  <c:v>39815</c:v>
                </c:pt>
                <c:pt idx="3655">
                  <c:v>39816</c:v>
                </c:pt>
                <c:pt idx="3656">
                  <c:v>39817</c:v>
                </c:pt>
                <c:pt idx="3657">
                  <c:v>39818</c:v>
                </c:pt>
                <c:pt idx="3658">
                  <c:v>39819</c:v>
                </c:pt>
                <c:pt idx="3659">
                  <c:v>39820</c:v>
                </c:pt>
                <c:pt idx="3660">
                  <c:v>39821</c:v>
                </c:pt>
                <c:pt idx="3661">
                  <c:v>39822</c:v>
                </c:pt>
                <c:pt idx="3662">
                  <c:v>39823</c:v>
                </c:pt>
                <c:pt idx="3663">
                  <c:v>39824</c:v>
                </c:pt>
                <c:pt idx="3664">
                  <c:v>39825</c:v>
                </c:pt>
                <c:pt idx="3665">
                  <c:v>39826</c:v>
                </c:pt>
                <c:pt idx="3666">
                  <c:v>39827</c:v>
                </c:pt>
                <c:pt idx="3667">
                  <c:v>39828</c:v>
                </c:pt>
                <c:pt idx="3668">
                  <c:v>39829</c:v>
                </c:pt>
                <c:pt idx="3669">
                  <c:v>39830</c:v>
                </c:pt>
                <c:pt idx="3670">
                  <c:v>39831</c:v>
                </c:pt>
                <c:pt idx="3671">
                  <c:v>39832</c:v>
                </c:pt>
                <c:pt idx="3672">
                  <c:v>39833</c:v>
                </c:pt>
                <c:pt idx="3673">
                  <c:v>39834</c:v>
                </c:pt>
                <c:pt idx="3674">
                  <c:v>39835</c:v>
                </c:pt>
                <c:pt idx="3675">
                  <c:v>39836</c:v>
                </c:pt>
                <c:pt idx="3676">
                  <c:v>39837</c:v>
                </c:pt>
                <c:pt idx="3677">
                  <c:v>39838</c:v>
                </c:pt>
                <c:pt idx="3678">
                  <c:v>39839</c:v>
                </c:pt>
                <c:pt idx="3679">
                  <c:v>39840</c:v>
                </c:pt>
                <c:pt idx="3680">
                  <c:v>39841</c:v>
                </c:pt>
                <c:pt idx="3681">
                  <c:v>39842</c:v>
                </c:pt>
                <c:pt idx="3682">
                  <c:v>39843</c:v>
                </c:pt>
                <c:pt idx="3683">
                  <c:v>39844</c:v>
                </c:pt>
                <c:pt idx="3684">
                  <c:v>39845</c:v>
                </c:pt>
                <c:pt idx="3685">
                  <c:v>39846</c:v>
                </c:pt>
                <c:pt idx="3686">
                  <c:v>39847</c:v>
                </c:pt>
                <c:pt idx="3687">
                  <c:v>39848</c:v>
                </c:pt>
                <c:pt idx="3688">
                  <c:v>39849</c:v>
                </c:pt>
                <c:pt idx="3689">
                  <c:v>39850</c:v>
                </c:pt>
                <c:pt idx="3690">
                  <c:v>39851</c:v>
                </c:pt>
                <c:pt idx="3691">
                  <c:v>39852</c:v>
                </c:pt>
                <c:pt idx="3692">
                  <c:v>39853</c:v>
                </c:pt>
                <c:pt idx="3693">
                  <c:v>39854</c:v>
                </c:pt>
                <c:pt idx="3694">
                  <c:v>39855</c:v>
                </c:pt>
                <c:pt idx="3695">
                  <c:v>39856</c:v>
                </c:pt>
                <c:pt idx="3696">
                  <c:v>39857</c:v>
                </c:pt>
                <c:pt idx="3697">
                  <c:v>39858</c:v>
                </c:pt>
                <c:pt idx="3698">
                  <c:v>39859</c:v>
                </c:pt>
                <c:pt idx="3699">
                  <c:v>39860</c:v>
                </c:pt>
                <c:pt idx="3700">
                  <c:v>39861</c:v>
                </c:pt>
                <c:pt idx="3701">
                  <c:v>39862</c:v>
                </c:pt>
                <c:pt idx="3702">
                  <c:v>39863</c:v>
                </c:pt>
                <c:pt idx="3703">
                  <c:v>39864</c:v>
                </c:pt>
                <c:pt idx="3704">
                  <c:v>39865</c:v>
                </c:pt>
                <c:pt idx="3705">
                  <c:v>39866</c:v>
                </c:pt>
                <c:pt idx="3706">
                  <c:v>39867</c:v>
                </c:pt>
                <c:pt idx="3707">
                  <c:v>39868</c:v>
                </c:pt>
                <c:pt idx="3708">
                  <c:v>39869</c:v>
                </c:pt>
                <c:pt idx="3709">
                  <c:v>39870</c:v>
                </c:pt>
                <c:pt idx="3710">
                  <c:v>39871</c:v>
                </c:pt>
                <c:pt idx="3711">
                  <c:v>39872</c:v>
                </c:pt>
                <c:pt idx="3712">
                  <c:v>39873</c:v>
                </c:pt>
                <c:pt idx="3713">
                  <c:v>39874</c:v>
                </c:pt>
                <c:pt idx="3714">
                  <c:v>39875</c:v>
                </c:pt>
                <c:pt idx="3715">
                  <c:v>39876</c:v>
                </c:pt>
                <c:pt idx="3716">
                  <c:v>39877</c:v>
                </c:pt>
                <c:pt idx="3717">
                  <c:v>39878</c:v>
                </c:pt>
                <c:pt idx="3718">
                  <c:v>39879</c:v>
                </c:pt>
                <c:pt idx="3719">
                  <c:v>39880</c:v>
                </c:pt>
                <c:pt idx="3720">
                  <c:v>39881</c:v>
                </c:pt>
                <c:pt idx="3721">
                  <c:v>39882</c:v>
                </c:pt>
                <c:pt idx="3722">
                  <c:v>39883</c:v>
                </c:pt>
                <c:pt idx="3723">
                  <c:v>39884</c:v>
                </c:pt>
                <c:pt idx="3724">
                  <c:v>39885</c:v>
                </c:pt>
                <c:pt idx="3725">
                  <c:v>39886</c:v>
                </c:pt>
                <c:pt idx="3726">
                  <c:v>39887</c:v>
                </c:pt>
                <c:pt idx="3727">
                  <c:v>39888</c:v>
                </c:pt>
                <c:pt idx="3728">
                  <c:v>39889</c:v>
                </c:pt>
                <c:pt idx="3729">
                  <c:v>39890</c:v>
                </c:pt>
                <c:pt idx="3730">
                  <c:v>39891</c:v>
                </c:pt>
                <c:pt idx="3731">
                  <c:v>39892</c:v>
                </c:pt>
                <c:pt idx="3732">
                  <c:v>39893</c:v>
                </c:pt>
                <c:pt idx="3733">
                  <c:v>39894</c:v>
                </c:pt>
                <c:pt idx="3734">
                  <c:v>39895</c:v>
                </c:pt>
                <c:pt idx="3735">
                  <c:v>39896</c:v>
                </c:pt>
                <c:pt idx="3736">
                  <c:v>39897</c:v>
                </c:pt>
                <c:pt idx="3737">
                  <c:v>39898</c:v>
                </c:pt>
                <c:pt idx="3738">
                  <c:v>39899</c:v>
                </c:pt>
                <c:pt idx="3739">
                  <c:v>39900</c:v>
                </c:pt>
                <c:pt idx="3740">
                  <c:v>39901</c:v>
                </c:pt>
                <c:pt idx="3741">
                  <c:v>39902</c:v>
                </c:pt>
                <c:pt idx="3742">
                  <c:v>39903</c:v>
                </c:pt>
                <c:pt idx="3743">
                  <c:v>39904</c:v>
                </c:pt>
                <c:pt idx="3744">
                  <c:v>39905</c:v>
                </c:pt>
                <c:pt idx="3745">
                  <c:v>39906</c:v>
                </c:pt>
                <c:pt idx="3746">
                  <c:v>39907</c:v>
                </c:pt>
                <c:pt idx="3747">
                  <c:v>39908</c:v>
                </c:pt>
                <c:pt idx="3748">
                  <c:v>39909</c:v>
                </c:pt>
                <c:pt idx="3749">
                  <c:v>39910</c:v>
                </c:pt>
                <c:pt idx="3750">
                  <c:v>39911</c:v>
                </c:pt>
                <c:pt idx="3751">
                  <c:v>39912</c:v>
                </c:pt>
                <c:pt idx="3752">
                  <c:v>39913</c:v>
                </c:pt>
                <c:pt idx="3753">
                  <c:v>39914</c:v>
                </c:pt>
                <c:pt idx="3754">
                  <c:v>39915</c:v>
                </c:pt>
                <c:pt idx="3755">
                  <c:v>39916</c:v>
                </c:pt>
                <c:pt idx="3756">
                  <c:v>39917</c:v>
                </c:pt>
                <c:pt idx="3757">
                  <c:v>39918</c:v>
                </c:pt>
                <c:pt idx="3758">
                  <c:v>39919</c:v>
                </c:pt>
                <c:pt idx="3759">
                  <c:v>39920</c:v>
                </c:pt>
                <c:pt idx="3760">
                  <c:v>39921</c:v>
                </c:pt>
                <c:pt idx="3761">
                  <c:v>39922</c:v>
                </c:pt>
                <c:pt idx="3762">
                  <c:v>39923</c:v>
                </c:pt>
                <c:pt idx="3763">
                  <c:v>39924</c:v>
                </c:pt>
                <c:pt idx="3764">
                  <c:v>39925</c:v>
                </c:pt>
                <c:pt idx="3765">
                  <c:v>39926</c:v>
                </c:pt>
                <c:pt idx="3766">
                  <c:v>39927</c:v>
                </c:pt>
                <c:pt idx="3767">
                  <c:v>39928</c:v>
                </c:pt>
                <c:pt idx="3768">
                  <c:v>39929</c:v>
                </c:pt>
                <c:pt idx="3769">
                  <c:v>39930</c:v>
                </c:pt>
                <c:pt idx="3770">
                  <c:v>39931</c:v>
                </c:pt>
                <c:pt idx="3771">
                  <c:v>39932</c:v>
                </c:pt>
                <c:pt idx="3772">
                  <c:v>39933</c:v>
                </c:pt>
                <c:pt idx="3773">
                  <c:v>39934</c:v>
                </c:pt>
                <c:pt idx="3774">
                  <c:v>39935</c:v>
                </c:pt>
                <c:pt idx="3775">
                  <c:v>39936</c:v>
                </c:pt>
                <c:pt idx="3776">
                  <c:v>39937</c:v>
                </c:pt>
                <c:pt idx="3777">
                  <c:v>39938</c:v>
                </c:pt>
                <c:pt idx="3778">
                  <c:v>39939</c:v>
                </c:pt>
                <c:pt idx="3779">
                  <c:v>39940</c:v>
                </c:pt>
                <c:pt idx="3780">
                  <c:v>39941</c:v>
                </c:pt>
                <c:pt idx="3781">
                  <c:v>39942</c:v>
                </c:pt>
                <c:pt idx="3782">
                  <c:v>39943</c:v>
                </c:pt>
                <c:pt idx="3783">
                  <c:v>39944</c:v>
                </c:pt>
                <c:pt idx="3784">
                  <c:v>39945</c:v>
                </c:pt>
                <c:pt idx="3785">
                  <c:v>39946</c:v>
                </c:pt>
                <c:pt idx="3786">
                  <c:v>39947</c:v>
                </c:pt>
                <c:pt idx="3787">
                  <c:v>39948</c:v>
                </c:pt>
                <c:pt idx="3788">
                  <c:v>39949</c:v>
                </c:pt>
                <c:pt idx="3789">
                  <c:v>39950</c:v>
                </c:pt>
                <c:pt idx="3790">
                  <c:v>39951</c:v>
                </c:pt>
                <c:pt idx="3791">
                  <c:v>39952</c:v>
                </c:pt>
                <c:pt idx="3792">
                  <c:v>39953</c:v>
                </c:pt>
                <c:pt idx="3793">
                  <c:v>39954</c:v>
                </c:pt>
                <c:pt idx="3794">
                  <c:v>39955</c:v>
                </c:pt>
                <c:pt idx="3795">
                  <c:v>39956</c:v>
                </c:pt>
                <c:pt idx="3796">
                  <c:v>39957</c:v>
                </c:pt>
                <c:pt idx="3797">
                  <c:v>39958</c:v>
                </c:pt>
                <c:pt idx="3798">
                  <c:v>39959</c:v>
                </c:pt>
                <c:pt idx="3799">
                  <c:v>39960</c:v>
                </c:pt>
                <c:pt idx="3800">
                  <c:v>39961</c:v>
                </c:pt>
                <c:pt idx="3801">
                  <c:v>39962</c:v>
                </c:pt>
                <c:pt idx="3802">
                  <c:v>39963</c:v>
                </c:pt>
                <c:pt idx="3803">
                  <c:v>39964</c:v>
                </c:pt>
                <c:pt idx="3804">
                  <c:v>39965</c:v>
                </c:pt>
                <c:pt idx="3805">
                  <c:v>39966</c:v>
                </c:pt>
                <c:pt idx="3806">
                  <c:v>39967</c:v>
                </c:pt>
                <c:pt idx="3807">
                  <c:v>39968</c:v>
                </c:pt>
                <c:pt idx="3808">
                  <c:v>39969</c:v>
                </c:pt>
                <c:pt idx="3809">
                  <c:v>39970</c:v>
                </c:pt>
                <c:pt idx="3810">
                  <c:v>39971</c:v>
                </c:pt>
                <c:pt idx="3811">
                  <c:v>39972</c:v>
                </c:pt>
                <c:pt idx="3812">
                  <c:v>39973</c:v>
                </c:pt>
                <c:pt idx="3813">
                  <c:v>39974</c:v>
                </c:pt>
                <c:pt idx="3814">
                  <c:v>39975</c:v>
                </c:pt>
                <c:pt idx="3815">
                  <c:v>39976</c:v>
                </c:pt>
                <c:pt idx="3816">
                  <c:v>39977</c:v>
                </c:pt>
                <c:pt idx="3817">
                  <c:v>39978</c:v>
                </c:pt>
                <c:pt idx="3818">
                  <c:v>39979</c:v>
                </c:pt>
                <c:pt idx="3819">
                  <c:v>39980</c:v>
                </c:pt>
                <c:pt idx="3820">
                  <c:v>39981</c:v>
                </c:pt>
                <c:pt idx="3821">
                  <c:v>39982</c:v>
                </c:pt>
                <c:pt idx="3822">
                  <c:v>39983</c:v>
                </c:pt>
                <c:pt idx="3823">
                  <c:v>39984</c:v>
                </c:pt>
                <c:pt idx="3824">
                  <c:v>39985</c:v>
                </c:pt>
                <c:pt idx="3825">
                  <c:v>39986</c:v>
                </c:pt>
                <c:pt idx="3826">
                  <c:v>39987</c:v>
                </c:pt>
                <c:pt idx="3827">
                  <c:v>39988</c:v>
                </c:pt>
                <c:pt idx="3828">
                  <c:v>39989</c:v>
                </c:pt>
                <c:pt idx="3829">
                  <c:v>39990</c:v>
                </c:pt>
                <c:pt idx="3830">
                  <c:v>39991</c:v>
                </c:pt>
                <c:pt idx="3831">
                  <c:v>39992</c:v>
                </c:pt>
                <c:pt idx="3832">
                  <c:v>39993</c:v>
                </c:pt>
                <c:pt idx="3833">
                  <c:v>39994</c:v>
                </c:pt>
                <c:pt idx="3834">
                  <c:v>39995</c:v>
                </c:pt>
                <c:pt idx="3835">
                  <c:v>39996</c:v>
                </c:pt>
                <c:pt idx="3836">
                  <c:v>39997</c:v>
                </c:pt>
                <c:pt idx="3837">
                  <c:v>39998</c:v>
                </c:pt>
                <c:pt idx="3838">
                  <c:v>39999</c:v>
                </c:pt>
                <c:pt idx="3839">
                  <c:v>40000</c:v>
                </c:pt>
                <c:pt idx="3840">
                  <c:v>40001</c:v>
                </c:pt>
                <c:pt idx="3841">
                  <c:v>40002</c:v>
                </c:pt>
                <c:pt idx="3842">
                  <c:v>40003</c:v>
                </c:pt>
                <c:pt idx="3843">
                  <c:v>40004</c:v>
                </c:pt>
                <c:pt idx="3844">
                  <c:v>40005</c:v>
                </c:pt>
                <c:pt idx="3845">
                  <c:v>40006</c:v>
                </c:pt>
                <c:pt idx="3846">
                  <c:v>40007</c:v>
                </c:pt>
                <c:pt idx="3847">
                  <c:v>40008</c:v>
                </c:pt>
                <c:pt idx="3848">
                  <c:v>40009</c:v>
                </c:pt>
                <c:pt idx="3849">
                  <c:v>40010</c:v>
                </c:pt>
                <c:pt idx="3850">
                  <c:v>40011</c:v>
                </c:pt>
                <c:pt idx="3851">
                  <c:v>40012</c:v>
                </c:pt>
                <c:pt idx="3852">
                  <c:v>40013</c:v>
                </c:pt>
                <c:pt idx="3853">
                  <c:v>40014</c:v>
                </c:pt>
                <c:pt idx="3854">
                  <c:v>40015</c:v>
                </c:pt>
                <c:pt idx="3855">
                  <c:v>40016</c:v>
                </c:pt>
                <c:pt idx="3856">
                  <c:v>40017</c:v>
                </c:pt>
                <c:pt idx="3857">
                  <c:v>40018</c:v>
                </c:pt>
                <c:pt idx="3858">
                  <c:v>40019</c:v>
                </c:pt>
                <c:pt idx="3859">
                  <c:v>40020</c:v>
                </c:pt>
                <c:pt idx="3860">
                  <c:v>40021</c:v>
                </c:pt>
                <c:pt idx="3861">
                  <c:v>40022</c:v>
                </c:pt>
                <c:pt idx="3862">
                  <c:v>40023</c:v>
                </c:pt>
                <c:pt idx="3863">
                  <c:v>40024</c:v>
                </c:pt>
                <c:pt idx="3864">
                  <c:v>40025</c:v>
                </c:pt>
                <c:pt idx="3865">
                  <c:v>40026</c:v>
                </c:pt>
                <c:pt idx="3866">
                  <c:v>40027</c:v>
                </c:pt>
                <c:pt idx="3867">
                  <c:v>40028</c:v>
                </c:pt>
                <c:pt idx="3868">
                  <c:v>40029</c:v>
                </c:pt>
                <c:pt idx="3869">
                  <c:v>40030</c:v>
                </c:pt>
                <c:pt idx="3870">
                  <c:v>40031</c:v>
                </c:pt>
                <c:pt idx="3871">
                  <c:v>40032</c:v>
                </c:pt>
                <c:pt idx="3872">
                  <c:v>40033</c:v>
                </c:pt>
                <c:pt idx="3873">
                  <c:v>40034</c:v>
                </c:pt>
                <c:pt idx="3874">
                  <c:v>40035</c:v>
                </c:pt>
                <c:pt idx="3875">
                  <c:v>40036</c:v>
                </c:pt>
                <c:pt idx="3876">
                  <c:v>40037</c:v>
                </c:pt>
                <c:pt idx="3877">
                  <c:v>40038</c:v>
                </c:pt>
                <c:pt idx="3878">
                  <c:v>40039</c:v>
                </c:pt>
                <c:pt idx="3879">
                  <c:v>40040</c:v>
                </c:pt>
                <c:pt idx="3880">
                  <c:v>40041</c:v>
                </c:pt>
                <c:pt idx="3881">
                  <c:v>40042</c:v>
                </c:pt>
                <c:pt idx="3882">
                  <c:v>40043</c:v>
                </c:pt>
                <c:pt idx="3883">
                  <c:v>40044</c:v>
                </c:pt>
                <c:pt idx="3884">
                  <c:v>40045</c:v>
                </c:pt>
                <c:pt idx="3885">
                  <c:v>40046</c:v>
                </c:pt>
                <c:pt idx="3886">
                  <c:v>40047</c:v>
                </c:pt>
                <c:pt idx="3887">
                  <c:v>40048</c:v>
                </c:pt>
                <c:pt idx="3888">
                  <c:v>40049</c:v>
                </c:pt>
                <c:pt idx="3889">
                  <c:v>40050</c:v>
                </c:pt>
                <c:pt idx="3890">
                  <c:v>40051</c:v>
                </c:pt>
                <c:pt idx="3891">
                  <c:v>40052</c:v>
                </c:pt>
                <c:pt idx="3892">
                  <c:v>40053</c:v>
                </c:pt>
                <c:pt idx="3893">
                  <c:v>40054</c:v>
                </c:pt>
                <c:pt idx="3894">
                  <c:v>40055</c:v>
                </c:pt>
                <c:pt idx="3895">
                  <c:v>40056</c:v>
                </c:pt>
                <c:pt idx="3896">
                  <c:v>40057</c:v>
                </c:pt>
                <c:pt idx="3897">
                  <c:v>40058</c:v>
                </c:pt>
                <c:pt idx="3898">
                  <c:v>40059</c:v>
                </c:pt>
                <c:pt idx="3899">
                  <c:v>40060</c:v>
                </c:pt>
                <c:pt idx="3900">
                  <c:v>40061</c:v>
                </c:pt>
                <c:pt idx="3901">
                  <c:v>40062</c:v>
                </c:pt>
                <c:pt idx="3902">
                  <c:v>40063</c:v>
                </c:pt>
                <c:pt idx="3903">
                  <c:v>40064</c:v>
                </c:pt>
                <c:pt idx="3904">
                  <c:v>40065</c:v>
                </c:pt>
                <c:pt idx="3905">
                  <c:v>40066</c:v>
                </c:pt>
                <c:pt idx="3906">
                  <c:v>40067</c:v>
                </c:pt>
                <c:pt idx="3907">
                  <c:v>40068</c:v>
                </c:pt>
                <c:pt idx="3908">
                  <c:v>40069</c:v>
                </c:pt>
                <c:pt idx="3909">
                  <c:v>40070</c:v>
                </c:pt>
                <c:pt idx="3910">
                  <c:v>40071</c:v>
                </c:pt>
                <c:pt idx="3911">
                  <c:v>40072</c:v>
                </c:pt>
                <c:pt idx="3912">
                  <c:v>40073</c:v>
                </c:pt>
                <c:pt idx="3913">
                  <c:v>40074</c:v>
                </c:pt>
                <c:pt idx="3914">
                  <c:v>40075</c:v>
                </c:pt>
                <c:pt idx="3915">
                  <c:v>40076</c:v>
                </c:pt>
                <c:pt idx="3916">
                  <c:v>40077</c:v>
                </c:pt>
                <c:pt idx="3917">
                  <c:v>40078</c:v>
                </c:pt>
                <c:pt idx="3918">
                  <c:v>40079</c:v>
                </c:pt>
                <c:pt idx="3919">
                  <c:v>40080</c:v>
                </c:pt>
                <c:pt idx="3920">
                  <c:v>40081</c:v>
                </c:pt>
                <c:pt idx="3921">
                  <c:v>40082</c:v>
                </c:pt>
                <c:pt idx="3922">
                  <c:v>40083</c:v>
                </c:pt>
                <c:pt idx="3923">
                  <c:v>40084</c:v>
                </c:pt>
                <c:pt idx="3924">
                  <c:v>40085</c:v>
                </c:pt>
                <c:pt idx="3925">
                  <c:v>40086</c:v>
                </c:pt>
                <c:pt idx="3926">
                  <c:v>40087</c:v>
                </c:pt>
                <c:pt idx="3927">
                  <c:v>40088</c:v>
                </c:pt>
                <c:pt idx="3928">
                  <c:v>40089</c:v>
                </c:pt>
                <c:pt idx="3929">
                  <c:v>40090</c:v>
                </c:pt>
                <c:pt idx="3930">
                  <c:v>40091</c:v>
                </c:pt>
                <c:pt idx="3931">
                  <c:v>40092</c:v>
                </c:pt>
                <c:pt idx="3932">
                  <c:v>40093</c:v>
                </c:pt>
                <c:pt idx="3933">
                  <c:v>40094</c:v>
                </c:pt>
                <c:pt idx="3934">
                  <c:v>40095</c:v>
                </c:pt>
                <c:pt idx="3935">
                  <c:v>40096</c:v>
                </c:pt>
                <c:pt idx="3936">
                  <c:v>40097</c:v>
                </c:pt>
                <c:pt idx="3937">
                  <c:v>40098</c:v>
                </c:pt>
                <c:pt idx="3938">
                  <c:v>40099</c:v>
                </c:pt>
                <c:pt idx="3939">
                  <c:v>40100</c:v>
                </c:pt>
                <c:pt idx="3940">
                  <c:v>40101</c:v>
                </c:pt>
                <c:pt idx="3941">
                  <c:v>40102</c:v>
                </c:pt>
                <c:pt idx="3942">
                  <c:v>40103</c:v>
                </c:pt>
                <c:pt idx="3943">
                  <c:v>40104</c:v>
                </c:pt>
                <c:pt idx="3944">
                  <c:v>40105</c:v>
                </c:pt>
                <c:pt idx="3945">
                  <c:v>40106</c:v>
                </c:pt>
                <c:pt idx="3946">
                  <c:v>40107</c:v>
                </c:pt>
                <c:pt idx="3947">
                  <c:v>40108</c:v>
                </c:pt>
                <c:pt idx="3948">
                  <c:v>40109</c:v>
                </c:pt>
                <c:pt idx="3949">
                  <c:v>40110</c:v>
                </c:pt>
                <c:pt idx="3950">
                  <c:v>40111</c:v>
                </c:pt>
                <c:pt idx="3951">
                  <c:v>40112</c:v>
                </c:pt>
                <c:pt idx="3952">
                  <c:v>40113</c:v>
                </c:pt>
                <c:pt idx="3953">
                  <c:v>40114</c:v>
                </c:pt>
                <c:pt idx="3954">
                  <c:v>40115</c:v>
                </c:pt>
                <c:pt idx="3955">
                  <c:v>40116</c:v>
                </c:pt>
                <c:pt idx="3956">
                  <c:v>40117</c:v>
                </c:pt>
                <c:pt idx="3957">
                  <c:v>40118</c:v>
                </c:pt>
                <c:pt idx="3958">
                  <c:v>40119</c:v>
                </c:pt>
                <c:pt idx="3959">
                  <c:v>40120</c:v>
                </c:pt>
                <c:pt idx="3960">
                  <c:v>40121</c:v>
                </c:pt>
                <c:pt idx="3961">
                  <c:v>40122</c:v>
                </c:pt>
                <c:pt idx="3962">
                  <c:v>40123</c:v>
                </c:pt>
                <c:pt idx="3963">
                  <c:v>40124</c:v>
                </c:pt>
                <c:pt idx="3964">
                  <c:v>40125</c:v>
                </c:pt>
                <c:pt idx="3965">
                  <c:v>40126</c:v>
                </c:pt>
                <c:pt idx="3966">
                  <c:v>40127</c:v>
                </c:pt>
                <c:pt idx="3967">
                  <c:v>40128</c:v>
                </c:pt>
                <c:pt idx="3968">
                  <c:v>40129</c:v>
                </c:pt>
                <c:pt idx="3969">
                  <c:v>40130</c:v>
                </c:pt>
                <c:pt idx="3970">
                  <c:v>40131</c:v>
                </c:pt>
                <c:pt idx="3971">
                  <c:v>40132</c:v>
                </c:pt>
                <c:pt idx="3972">
                  <c:v>40133</c:v>
                </c:pt>
                <c:pt idx="3973">
                  <c:v>40134</c:v>
                </c:pt>
                <c:pt idx="3974">
                  <c:v>40135</c:v>
                </c:pt>
                <c:pt idx="3975">
                  <c:v>40136</c:v>
                </c:pt>
                <c:pt idx="3976">
                  <c:v>40137</c:v>
                </c:pt>
                <c:pt idx="3977">
                  <c:v>40138</c:v>
                </c:pt>
                <c:pt idx="3978">
                  <c:v>40139</c:v>
                </c:pt>
                <c:pt idx="3979">
                  <c:v>40140</c:v>
                </c:pt>
                <c:pt idx="3980">
                  <c:v>40141</c:v>
                </c:pt>
                <c:pt idx="3981">
                  <c:v>40142</c:v>
                </c:pt>
                <c:pt idx="3982">
                  <c:v>40143</c:v>
                </c:pt>
                <c:pt idx="3983">
                  <c:v>40144</c:v>
                </c:pt>
                <c:pt idx="3984">
                  <c:v>40145</c:v>
                </c:pt>
                <c:pt idx="3985">
                  <c:v>40146</c:v>
                </c:pt>
                <c:pt idx="3986">
                  <c:v>40147</c:v>
                </c:pt>
                <c:pt idx="3987">
                  <c:v>40148</c:v>
                </c:pt>
                <c:pt idx="3988">
                  <c:v>40149</c:v>
                </c:pt>
                <c:pt idx="3989">
                  <c:v>40150</c:v>
                </c:pt>
                <c:pt idx="3990">
                  <c:v>40151</c:v>
                </c:pt>
                <c:pt idx="3991">
                  <c:v>40152</c:v>
                </c:pt>
                <c:pt idx="3992">
                  <c:v>40153</c:v>
                </c:pt>
                <c:pt idx="3993">
                  <c:v>40154</c:v>
                </c:pt>
                <c:pt idx="3994">
                  <c:v>40155</c:v>
                </c:pt>
                <c:pt idx="3995">
                  <c:v>40156</c:v>
                </c:pt>
                <c:pt idx="3996">
                  <c:v>40157</c:v>
                </c:pt>
                <c:pt idx="3997">
                  <c:v>40158</c:v>
                </c:pt>
                <c:pt idx="3998">
                  <c:v>40159</c:v>
                </c:pt>
                <c:pt idx="3999">
                  <c:v>40160</c:v>
                </c:pt>
                <c:pt idx="4000">
                  <c:v>40161</c:v>
                </c:pt>
                <c:pt idx="4001">
                  <c:v>40162</c:v>
                </c:pt>
                <c:pt idx="4002">
                  <c:v>40163</c:v>
                </c:pt>
                <c:pt idx="4003">
                  <c:v>40164</c:v>
                </c:pt>
                <c:pt idx="4004">
                  <c:v>40165</c:v>
                </c:pt>
                <c:pt idx="4005">
                  <c:v>40166</c:v>
                </c:pt>
                <c:pt idx="4006">
                  <c:v>40167</c:v>
                </c:pt>
                <c:pt idx="4007">
                  <c:v>40168</c:v>
                </c:pt>
                <c:pt idx="4008">
                  <c:v>40169</c:v>
                </c:pt>
                <c:pt idx="4009">
                  <c:v>40170</c:v>
                </c:pt>
                <c:pt idx="4010">
                  <c:v>40171</c:v>
                </c:pt>
                <c:pt idx="4011">
                  <c:v>40172</c:v>
                </c:pt>
                <c:pt idx="4012">
                  <c:v>40173</c:v>
                </c:pt>
                <c:pt idx="4013">
                  <c:v>40174</c:v>
                </c:pt>
                <c:pt idx="4014">
                  <c:v>40175</c:v>
                </c:pt>
                <c:pt idx="4015">
                  <c:v>40176</c:v>
                </c:pt>
                <c:pt idx="4016">
                  <c:v>40177</c:v>
                </c:pt>
                <c:pt idx="4017">
                  <c:v>40178</c:v>
                </c:pt>
                <c:pt idx="4018">
                  <c:v>40179</c:v>
                </c:pt>
                <c:pt idx="4019">
                  <c:v>40180</c:v>
                </c:pt>
                <c:pt idx="4020">
                  <c:v>40181</c:v>
                </c:pt>
                <c:pt idx="4021">
                  <c:v>40182</c:v>
                </c:pt>
                <c:pt idx="4022">
                  <c:v>40183</c:v>
                </c:pt>
                <c:pt idx="4023">
                  <c:v>40184</c:v>
                </c:pt>
                <c:pt idx="4024">
                  <c:v>40185</c:v>
                </c:pt>
                <c:pt idx="4025">
                  <c:v>40186</c:v>
                </c:pt>
                <c:pt idx="4026">
                  <c:v>40187</c:v>
                </c:pt>
                <c:pt idx="4027">
                  <c:v>40188</c:v>
                </c:pt>
                <c:pt idx="4028">
                  <c:v>40189</c:v>
                </c:pt>
                <c:pt idx="4029">
                  <c:v>40190</c:v>
                </c:pt>
                <c:pt idx="4030">
                  <c:v>40191</c:v>
                </c:pt>
                <c:pt idx="4031">
                  <c:v>40192</c:v>
                </c:pt>
                <c:pt idx="4032">
                  <c:v>40193</c:v>
                </c:pt>
                <c:pt idx="4033">
                  <c:v>40194</c:v>
                </c:pt>
                <c:pt idx="4034">
                  <c:v>40195</c:v>
                </c:pt>
                <c:pt idx="4035">
                  <c:v>40196</c:v>
                </c:pt>
                <c:pt idx="4036">
                  <c:v>40197</c:v>
                </c:pt>
                <c:pt idx="4037">
                  <c:v>40198</c:v>
                </c:pt>
                <c:pt idx="4038">
                  <c:v>40199</c:v>
                </c:pt>
                <c:pt idx="4039">
                  <c:v>40200</c:v>
                </c:pt>
                <c:pt idx="4040">
                  <c:v>40201</c:v>
                </c:pt>
                <c:pt idx="4041">
                  <c:v>40202</c:v>
                </c:pt>
                <c:pt idx="4042">
                  <c:v>40203</c:v>
                </c:pt>
                <c:pt idx="4043">
                  <c:v>40204</c:v>
                </c:pt>
                <c:pt idx="4044">
                  <c:v>40205</c:v>
                </c:pt>
                <c:pt idx="4045">
                  <c:v>40206</c:v>
                </c:pt>
                <c:pt idx="4046">
                  <c:v>40207</c:v>
                </c:pt>
                <c:pt idx="4047">
                  <c:v>40208</c:v>
                </c:pt>
                <c:pt idx="4048">
                  <c:v>40209</c:v>
                </c:pt>
                <c:pt idx="4049">
                  <c:v>40210</c:v>
                </c:pt>
                <c:pt idx="4050">
                  <c:v>40211</c:v>
                </c:pt>
                <c:pt idx="4051">
                  <c:v>40212</c:v>
                </c:pt>
                <c:pt idx="4052">
                  <c:v>40213</c:v>
                </c:pt>
                <c:pt idx="4053">
                  <c:v>40214</c:v>
                </c:pt>
                <c:pt idx="4054">
                  <c:v>40215</c:v>
                </c:pt>
                <c:pt idx="4055">
                  <c:v>40216</c:v>
                </c:pt>
                <c:pt idx="4056">
                  <c:v>40217</c:v>
                </c:pt>
                <c:pt idx="4057">
                  <c:v>40218</c:v>
                </c:pt>
                <c:pt idx="4058">
                  <c:v>40219</c:v>
                </c:pt>
                <c:pt idx="4059">
                  <c:v>40220</c:v>
                </c:pt>
                <c:pt idx="4060">
                  <c:v>40221</c:v>
                </c:pt>
                <c:pt idx="4061">
                  <c:v>40222</c:v>
                </c:pt>
                <c:pt idx="4062">
                  <c:v>40223</c:v>
                </c:pt>
                <c:pt idx="4063">
                  <c:v>40224</c:v>
                </c:pt>
                <c:pt idx="4064">
                  <c:v>40225</c:v>
                </c:pt>
                <c:pt idx="4065">
                  <c:v>40226</c:v>
                </c:pt>
                <c:pt idx="4066">
                  <c:v>40227</c:v>
                </c:pt>
                <c:pt idx="4067">
                  <c:v>40228</c:v>
                </c:pt>
                <c:pt idx="4068">
                  <c:v>40229</c:v>
                </c:pt>
                <c:pt idx="4069">
                  <c:v>40230</c:v>
                </c:pt>
                <c:pt idx="4070">
                  <c:v>40231</c:v>
                </c:pt>
                <c:pt idx="4071">
                  <c:v>40232</c:v>
                </c:pt>
                <c:pt idx="4072">
                  <c:v>40233</c:v>
                </c:pt>
                <c:pt idx="4073">
                  <c:v>40234</c:v>
                </c:pt>
                <c:pt idx="4074">
                  <c:v>40235</c:v>
                </c:pt>
                <c:pt idx="4075">
                  <c:v>40236</c:v>
                </c:pt>
                <c:pt idx="4076">
                  <c:v>40237</c:v>
                </c:pt>
                <c:pt idx="4077">
                  <c:v>40238</c:v>
                </c:pt>
                <c:pt idx="4078">
                  <c:v>40239</c:v>
                </c:pt>
                <c:pt idx="4079">
                  <c:v>40240</c:v>
                </c:pt>
                <c:pt idx="4080">
                  <c:v>40241</c:v>
                </c:pt>
                <c:pt idx="4081">
                  <c:v>40242</c:v>
                </c:pt>
                <c:pt idx="4082">
                  <c:v>40243</c:v>
                </c:pt>
                <c:pt idx="4083">
                  <c:v>40244</c:v>
                </c:pt>
                <c:pt idx="4084">
                  <c:v>40245</c:v>
                </c:pt>
                <c:pt idx="4085">
                  <c:v>40246</c:v>
                </c:pt>
                <c:pt idx="4086">
                  <c:v>40247</c:v>
                </c:pt>
                <c:pt idx="4087">
                  <c:v>40248</c:v>
                </c:pt>
                <c:pt idx="4088">
                  <c:v>40249</c:v>
                </c:pt>
                <c:pt idx="4089">
                  <c:v>40250</c:v>
                </c:pt>
                <c:pt idx="4090">
                  <c:v>40251</c:v>
                </c:pt>
                <c:pt idx="4091">
                  <c:v>40252</c:v>
                </c:pt>
                <c:pt idx="4092">
                  <c:v>40253</c:v>
                </c:pt>
                <c:pt idx="4093">
                  <c:v>40254</c:v>
                </c:pt>
                <c:pt idx="4094">
                  <c:v>40255</c:v>
                </c:pt>
                <c:pt idx="4095">
                  <c:v>40256</c:v>
                </c:pt>
                <c:pt idx="4096">
                  <c:v>40257</c:v>
                </c:pt>
                <c:pt idx="4097">
                  <c:v>40258</c:v>
                </c:pt>
                <c:pt idx="4098">
                  <c:v>40259</c:v>
                </c:pt>
                <c:pt idx="4099">
                  <c:v>40260</c:v>
                </c:pt>
                <c:pt idx="4100">
                  <c:v>40261</c:v>
                </c:pt>
                <c:pt idx="4101">
                  <c:v>40262</c:v>
                </c:pt>
                <c:pt idx="4102">
                  <c:v>40263</c:v>
                </c:pt>
                <c:pt idx="4103">
                  <c:v>40264</c:v>
                </c:pt>
                <c:pt idx="4104">
                  <c:v>40265</c:v>
                </c:pt>
                <c:pt idx="4105">
                  <c:v>40266</c:v>
                </c:pt>
                <c:pt idx="4106">
                  <c:v>40267</c:v>
                </c:pt>
                <c:pt idx="4107">
                  <c:v>40268</c:v>
                </c:pt>
                <c:pt idx="4108">
                  <c:v>40269</c:v>
                </c:pt>
                <c:pt idx="4109">
                  <c:v>40270</c:v>
                </c:pt>
                <c:pt idx="4110">
                  <c:v>40271</c:v>
                </c:pt>
                <c:pt idx="4111">
                  <c:v>40272</c:v>
                </c:pt>
                <c:pt idx="4112">
                  <c:v>40273</c:v>
                </c:pt>
                <c:pt idx="4113">
                  <c:v>40274</c:v>
                </c:pt>
                <c:pt idx="4114">
                  <c:v>40275</c:v>
                </c:pt>
                <c:pt idx="4115">
                  <c:v>40276</c:v>
                </c:pt>
                <c:pt idx="4116">
                  <c:v>40277</c:v>
                </c:pt>
                <c:pt idx="4117">
                  <c:v>40278</c:v>
                </c:pt>
                <c:pt idx="4118">
                  <c:v>40279</c:v>
                </c:pt>
                <c:pt idx="4119">
                  <c:v>40280</c:v>
                </c:pt>
                <c:pt idx="4120">
                  <c:v>40281</c:v>
                </c:pt>
                <c:pt idx="4121">
                  <c:v>40282</c:v>
                </c:pt>
                <c:pt idx="4122">
                  <c:v>40283</c:v>
                </c:pt>
                <c:pt idx="4123">
                  <c:v>40284</c:v>
                </c:pt>
                <c:pt idx="4124">
                  <c:v>40285</c:v>
                </c:pt>
                <c:pt idx="4125">
                  <c:v>40286</c:v>
                </c:pt>
                <c:pt idx="4126">
                  <c:v>40287</c:v>
                </c:pt>
                <c:pt idx="4127">
                  <c:v>40288</c:v>
                </c:pt>
                <c:pt idx="4128">
                  <c:v>40289</c:v>
                </c:pt>
                <c:pt idx="4129">
                  <c:v>40290</c:v>
                </c:pt>
                <c:pt idx="4130">
                  <c:v>40291</c:v>
                </c:pt>
                <c:pt idx="4131">
                  <c:v>40292</c:v>
                </c:pt>
                <c:pt idx="4132">
                  <c:v>40293</c:v>
                </c:pt>
                <c:pt idx="4133">
                  <c:v>40294</c:v>
                </c:pt>
                <c:pt idx="4134">
                  <c:v>40295</c:v>
                </c:pt>
                <c:pt idx="4135">
                  <c:v>40296</c:v>
                </c:pt>
                <c:pt idx="4136">
                  <c:v>40297</c:v>
                </c:pt>
                <c:pt idx="4137">
                  <c:v>40298</c:v>
                </c:pt>
                <c:pt idx="4138">
                  <c:v>40299</c:v>
                </c:pt>
                <c:pt idx="4139">
                  <c:v>40300</c:v>
                </c:pt>
                <c:pt idx="4140">
                  <c:v>40301</c:v>
                </c:pt>
                <c:pt idx="4141">
                  <c:v>40302</c:v>
                </c:pt>
                <c:pt idx="4142">
                  <c:v>40303</c:v>
                </c:pt>
                <c:pt idx="4143">
                  <c:v>40304</c:v>
                </c:pt>
                <c:pt idx="4144">
                  <c:v>40305</c:v>
                </c:pt>
                <c:pt idx="4145">
                  <c:v>40306</c:v>
                </c:pt>
                <c:pt idx="4146">
                  <c:v>40307</c:v>
                </c:pt>
                <c:pt idx="4147">
                  <c:v>40308</c:v>
                </c:pt>
                <c:pt idx="4148">
                  <c:v>40309</c:v>
                </c:pt>
                <c:pt idx="4149">
                  <c:v>40310</c:v>
                </c:pt>
                <c:pt idx="4150">
                  <c:v>40311</c:v>
                </c:pt>
                <c:pt idx="4151">
                  <c:v>40312</c:v>
                </c:pt>
                <c:pt idx="4152">
                  <c:v>40313</c:v>
                </c:pt>
                <c:pt idx="4153">
                  <c:v>40314</c:v>
                </c:pt>
                <c:pt idx="4154">
                  <c:v>40315</c:v>
                </c:pt>
                <c:pt idx="4155">
                  <c:v>40316</c:v>
                </c:pt>
                <c:pt idx="4156">
                  <c:v>40317</c:v>
                </c:pt>
                <c:pt idx="4157">
                  <c:v>40318</c:v>
                </c:pt>
                <c:pt idx="4158">
                  <c:v>40319</c:v>
                </c:pt>
                <c:pt idx="4159">
                  <c:v>40320</c:v>
                </c:pt>
                <c:pt idx="4160">
                  <c:v>40321</c:v>
                </c:pt>
                <c:pt idx="4161">
                  <c:v>40322</c:v>
                </c:pt>
                <c:pt idx="4162">
                  <c:v>40323</c:v>
                </c:pt>
                <c:pt idx="4163">
                  <c:v>40324</c:v>
                </c:pt>
                <c:pt idx="4164">
                  <c:v>40325</c:v>
                </c:pt>
                <c:pt idx="4165">
                  <c:v>40326</c:v>
                </c:pt>
                <c:pt idx="4166">
                  <c:v>40327</c:v>
                </c:pt>
                <c:pt idx="4167">
                  <c:v>40328</c:v>
                </c:pt>
                <c:pt idx="4168">
                  <c:v>40329</c:v>
                </c:pt>
                <c:pt idx="4169">
                  <c:v>40330</c:v>
                </c:pt>
                <c:pt idx="4170">
                  <c:v>40331</c:v>
                </c:pt>
                <c:pt idx="4171">
                  <c:v>40332</c:v>
                </c:pt>
                <c:pt idx="4172">
                  <c:v>40333</c:v>
                </c:pt>
                <c:pt idx="4173">
                  <c:v>40334</c:v>
                </c:pt>
                <c:pt idx="4174">
                  <c:v>40335</c:v>
                </c:pt>
                <c:pt idx="4175">
                  <c:v>40336</c:v>
                </c:pt>
                <c:pt idx="4176">
                  <c:v>40337</c:v>
                </c:pt>
                <c:pt idx="4177">
                  <c:v>40338</c:v>
                </c:pt>
                <c:pt idx="4178">
                  <c:v>40339</c:v>
                </c:pt>
                <c:pt idx="4179">
                  <c:v>40340</c:v>
                </c:pt>
                <c:pt idx="4180">
                  <c:v>40341</c:v>
                </c:pt>
                <c:pt idx="4181">
                  <c:v>40342</c:v>
                </c:pt>
                <c:pt idx="4182">
                  <c:v>40343</c:v>
                </c:pt>
                <c:pt idx="4183">
                  <c:v>40344</c:v>
                </c:pt>
                <c:pt idx="4184">
                  <c:v>40345</c:v>
                </c:pt>
                <c:pt idx="4185">
                  <c:v>40346</c:v>
                </c:pt>
                <c:pt idx="4186">
                  <c:v>40347</c:v>
                </c:pt>
                <c:pt idx="4187">
                  <c:v>40348</c:v>
                </c:pt>
                <c:pt idx="4188">
                  <c:v>40349</c:v>
                </c:pt>
                <c:pt idx="4189">
                  <c:v>40350</c:v>
                </c:pt>
                <c:pt idx="4190">
                  <c:v>40351</c:v>
                </c:pt>
                <c:pt idx="4191">
                  <c:v>40352</c:v>
                </c:pt>
                <c:pt idx="4192">
                  <c:v>40353</c:v>
                </c:pt>
                <c:pt idx="4193">
                  <c:v>40354</c:v>
                </c:pt>
                <c:pt idx="4194">
                  <c:v>40355</c:v>
                </c:pt>
                <c:pt idx="4195">
                  <c:v>40356</c:v>
                </c:pt>
                <c:pt idx="4196">
                  <c:v>40357</c:v>
                </c:pt>
                <c:pt idx="4197">
                  <c:v>40358</c:v>
                </c:pt>
                <c:pt idx="4198">
                  <c:v>40359</c:v>
                </c:pt>
                <c:pt idx="4199">
                  <c:v>40360</c:v>
                </c:pt>
                <c:pt idx="4200">
                  <c:v>40361</c:v>
                </c:pt>
                <c:pt idx="4201">
                  <c:v>40362</c:v>
                </c:pt>
                <c:pt idx="4202">
                  <c:v>40363</c:v>
                </c:pt>
                <c:pt idx="4203">
                  <c:v>40364</c:v>
                </c:pt>
                <c:pt idx="4204">
                  <c:v>40365</c:v>
                </c:pt>
                <c:pt idx="4205">
                  <c:v>40366</c:v>
                </c:pt>
                <c:pt idx="4206">
                  <c:v>40367</c:v>
                </c:pt>
                <c:pt idx="4207">
                  <c:v>40368</c:v>
                </c:pt>
                <c:pt idx="4208">
                  <c:v>40369</c:v>
                </c:pt>
                <c:pt idx="4209">
                  <c:v>40370</c:v>
                </c:pt>
                <c:pt idx="4210">
                  <c:v>40371</c:v>
                </c:pt>
                <c:pt idx="4211">
                  <c:v>40372</c:v>
                </c:pt>
                <c:pt idx="4212">
                  <c:v>40373</c:v>
                </c:pt>
                <c:pt idx="4213">
                  <c:v>40374</c:v>
                </c:pt>
                <c:pt idx="4214">
                  <c:v>40375</c:v>
                </c:pt>
                <c:pt idx="4215">
                  <c:v>40376</c:v>
                </c:pt>
                <c:pt idx="4216">
                  <c:v>40377</c:v>
                </c:pt>
                <c:pt idx="4217">
                  <c:v>40378</c:v>
                </c:pt>
                <c:pt idx="4218">
                  <c:v>40379</c:v>
                </c:pt>
                <c:pt idx="4219">
                  <c:v>40380</c:v>
                </c:pt>
                <c:pt idx="4220">
                  <c:v>40381</c:v>
                </c:pt>
                <c:pt idx="4221">
                  <c:v>40382</c:v>
                </c:pt>
                <c:pt idx="4222">
                  <c:v>40383</c:v>
                </c:pt>
                <c:pt idx="4223">
                  <c:v>40384</c:v>
                </c:pt>
                <c:pt idx="4224">
                  <c:v>40385</c:v>
                </c:pt>
                <c:pt idx="4225">
                  <c:v>40386</c:v>
                </c:pt>
                <c:pt idx="4226">
                  <c:v>40387</c:v>
                </c:pt>
                <c:pt idx="4227">
                  <c:v>40388</c:v>
                </c:pt>
                <c:pt idx="4228">
                  <c:v>40389</c:v>
                </c:pt>
                <c:pt idx="4229">
                  <c:v>40390</c:v>
                </c:pt>
                <c:pt idx="4230">
                  <c:v>40391</c:v>
                </c:pt>
                <c:pt idx="4231">
                  <c:v>40392</c:v>
                </c:pt>
                <c:pt idx="4232">
                  <c:v>40393</c:v>
                </c:pt>
                <c:pt idx="4233">
                  <c:v>40394</c:v>
                </c:pt>
                <c:pt idx="4234">
                  <c:v>40395</c:v>
                </c:pt>
                <c:pt idx="4235">
                  <c:v>40396</c:v>
                </c:pt>
                <c:pt idx="4236">
                  <c:v>40397</c:v>
                </c:pt>
                <c:pt idx="4237">
                  <c:v>40398</c:v>
                </c:pt>
                <c:pt idx="4238">
                  <c:v>40399</c:v>
                </c:pt>
                <c:pt idx="4239">
                  <c:v>40400</c:v>
                </c:pt>
                <c:pt idx="4240">
                  <c:v>40401</c:v>
                </c:pt>
                <c:pt idx="4241">
                  <c:v>40402</c:v>
                </c:pt>
                <c:pt idx="4242">
                  <c:v>40403</c:v>
                </c:pt>
                <c:pt idx="4243">
                  <c:v>40404</c:v>
                </c:pt>
                <c:pt idx="4244">
                  <c:v>40405</c:v>
                </c:pt>
                <c:pt idx="4245">
                  <c:v>40406</c:v>
                </c:pt>
                <c:pt idx="4246">
                  <c:v>40407</c:v>
                </c:pt>
                <c:pt idx="4247">
                  <c:v>40408</c:v>
                </c:pt>
                <c:pt idx="4248">
                  <c:v>40409</c:v>
                </c:pt>
                <c:pt idx="4249">
                  <c:v>40410</c:v>
                </c:pt>
                <c:pt idx="4250">
                  <c:v>40411</c:v>
                </c:pt>
                <c:pt idx="4251">
                  <c:v>40412</c:v>
                </c:pt>
                <c:pt idx="4252">
                  <c:v>40413</c:v>
                </c:pt>
                <c:pt idx="4253">
                  <c:v>40414</c:v>
                </c:pt>
                <c:pt idx="4254">
                  <c:v>40415</c:v>
                </c:pt>
                <c:pt idx="4255">
                  <c:v>40416</c:v>
                </c:pt>
                <c:pt idx="4256">
                  <c:v>40417</c:v>
                </c:pt>
                <c:pt idx="4257">
                  <c:v>40418</c:v>
                </c:pt>
                <c:pt idx="4258">
                  <c:v>40419</c:v>
                </c:pt>
                <c:pt idx="4259">
                  <c:v>40420</c:v>
                </c:pt>
                <c:pt idx="4260">
                  <c:v>40421</c:v>
                </c:pt>
                <c:pt idx="4261">
                  <c:v>40422</c:v>
                </c:pt>
                <c:pt idx="4262">
                  <c:v>40423</c:v>
                </c:pt>
                <c:pt idx="4263">
                  <c:v>40424</c:v>
                </c:pt>
                <c:pt idx="4264">
                  <c:v>40425</c:v>
                </c:pt>
                <c:pt idx="4265">
                  <c:v>40426</c:v>
                </c:pt>
                <c:pt idx="4266">
                  <c:v>40427</c:v>
                </c:pt>
                <c:pt idx="4267">
                  <c:v>40428</c:v>
                </c:pt>
                <c:pt idx="4268">
                  <c:v>40429</c:v>
                </c:pt>
                <c:pt idx="4269">
                  <c:v>40430</c:v>
                </c:pt>
                <c:pt idx="4270">
                  <c:v>40431</c:v>
                </c:pt>
                <c:pt idx="4271">
                  <c:v>40432</c:v>
                </c:pt>
                <c:pt idx="4272">
                  <c:v>40433</c:v>
                </c:pt>
                <c:pt idx="4273">
                  <c:v>40434</c:v>
                </c:pt>
                <c:pt idx="4274">
                  <c:v>40435</c:v>
                </c:pt>
                <c:pt idx="4275">
                  <c:v>40436</c:v>
                </c:pt>
                <c:pt idx="4276">
                  <c:v>40437</c:v>
                </c:pt>
                <c:pt idx="4277">
                  <c:v>40438</c:v>
                </c:pt>
                <c:pt idx="4278">
                  <c:v>40439</c:v>
                </c:pt>
                <c:pt idx="4279">
                  <c:v>40440</c:v>
                </c:pt>
                <c:pt idx="4280">
                  <c:v>40441</c:v>
                </c:pt>
                <c:pt idx="4281">
                  <c:v>40442</c:v>
                </c:pt>
                <c:pt idx="4282">
                  <c:v>40443</c:v>
                </c:pt>
                <c:pt idx="4283">
                  <c:v>40444</c:v>
                </c:pt>
                <c:pt idx="4284">
                  <c:v>40445</c:v>
                </c:pt>
                <c:pt idx="4285">
                  <c:v>40446</c:v>
                </c:pt>
                <c:pt idx="4286">
                  <c:v>40447</c:v>
                </c:pt>
                <c:pt idx="4287">
                  <c:v>40448</c:v>
                </c:pt>
                <c:pt idx="4288">
                  <c:v>40449</c:v>
                </c:pt>
                <c:pt idx="4289">
                  <c:v>40450</c:v>
                </c:pt>
                <c:pt idx="4290">
                  <c:v>40451</c:v>
                </c:pt>
                <c:pt idx="4291">
                  <c:v>40452</c:v>
                </c:pt>
                <c:pt idx="4292">
                  <c:v>40453</c:v>
                </c:pt>
                <c:pt idx="4293">
                  <c:v>40454</c:v>
                </c:pt>
                <c:pt idx="4294">
                  <c:v>40455</c:v>
                </c:pt>
                <c:pt idx="4295">
                  <c:v>40456</c:v>
                </c:pt>
                <c:pt idx="4296">
                  <c:v>40457</c:v>
                </c:pt>
                <c:pt idx="4297">
                  <c:v>40458</c:v>
                </c:pt>
                <c:pt idx="4298">
                  <c:v>40459</c:v>
                </c:pt>
                <c:pt idx="4299">
                  <c:v>40460</c:v>
                </c:pt>
                <c:pt idx="4300">
                  <c:v>40461</c:v>
                </c:pt>
                <c:pt idx="4301">
                  <c:v>40462</c:v>
                </c:pt>
                <c:pt idx="4302">
                  <c:v>40463</c:v>
                </c:pt>
                <c:pt idx="4303">
                  <c:v>40464</c:v>
                </c:pt>
                <c:pt idx="4304">
                  <c:v>40465</c:v>
                </c:pt>
                <c:pt idx="4305">
                  <c:v>40466</c:v>
                </c:pt>
                <c:pt idx="4306">
                  <c:v>40467</c:v>
                </c:pt>
                <c:pt idx="4307">
                  <c:v>40468</c:v>
                </c:pt>
                <c:pt idx="4308">
                  <c:v>40469</c:v>
                </c:pt>
                <c:pt idx="4309">
                  <c:v>40470</c:v>
                </c:pt>
                <c:pt idx="4310">
                  <c:v>40471</c:v>
                </c:pt>
                <c:pt idx="4311">
                  <c:v>40472</c:v>
                </c:pt>
                <c:pt idx="4312">
                  <c:v>40473</c:v>
                </c:pt>
                <c:pt idx="4313">
                  <c:v>40474</c:v>
                </c:pt>
                <c:pt idx="4314">
                  <c:v>40475</c:v>
                </c:pt>
                <c:pt idx="4315">
                  <c:v>40476</c:v>
                </c:pt>
                <c:pt idx="4316">
                  <c:v>40477</c:v>
                </c:pt>
                <c:pt idx="4317">
                  <c:v>40478</c:v>
                </c:pt>
                <c:pt idx="4318">
                  <c:v>40479</c:v>
                </c:pt>
                <c:pt idx="4319">
                  <c:v>40480</c:v>
                </c:pt>
                <c:pt idx="4320">
                  <c:v>40481</c:v>
                </c:pt>
                <c:pt idx="4321">
                  <c:v>40482</c:v>
                </c:pt>
                <c:pt idx="4322">
                  <c:v>40483</c:v>
                </c:pt>
                <c:pt idx="4323">
                  <c:v>40484</c:v>
                </c:pt>
                <c:pt idx="4324">
                  <c:v>40485</c:v>
                </c:pt>
                <c:pt idx="4325">
                  <c:v>40486</c:v>
                </c:pt>
                <c:pt idx="4326">
                  <c:v>40487</c:v>
                </c:pt>
                <c:pt idx="4327">
                  <c:v>40488</c:v>
                </c:pt>
                <c:pt idx="4328">
                  <c:v>40489</c:v>
                </c:pt>
                <c:pt idx="4329">
                  <c:v>40490</c:v>
                </c:pt>
                <c:pt idx="4330">
                  <c:v>40491</c:v>
                </c:pt>
                <c:pt idx="4331">
                  <c:v>40492</c:v>
                </c:pt>
                <c:pt idx="4332">
                  <c:v>40493</c:v>
                </c:pt>
                <c:pt idx="4333">
                  <c:v>40494</c:v>
                </c:pt>
                <c:pt idx="4334">
                  <c:v>40495</c:v>
                </c:pt>
                <c:pt idx="4335">
                  <c:v>40496</c:v>
                </c:pt>
                <c:pt idx="4336">
                  <c:v>40497</c:v>
                </c:pt>
                <c:pt idx="4337">
                  <c:v>40498</c:v>
                </c:pt>
                <c:pt idx="4338">
                  <c:v>40499</c:v>
                </c:pt>
                <c:pt idx="4339">
                  <c:v>40500</c:v>
                </c:pt>
                <c:pt idx="4340">
                  <c:v>40501</c:v>
                </c:pt>
                <c:pt idx="4341">
                  <c:v>40502</c:v>
                </c:pt>
                <c:pt idx="4342">
                  <c:v>40503</c:v>
                </c:pt>
                <c:pt idx="4343">
                  <c:v>40504</c:v>
                </c:pt>
                <c:pt idx="4344">
                  <c:v>40505</c:v>
                </c:pt>
                <c:pt idx="4345">
                  <c:v>40506</c:v>
                </c:pt>
                <c:pt idx="4346">
                  <c:v>40507</c:v>
                </c:pt>
                <c:pt idx="4347">
                  <c:v>40508</c:v>
                </c:pt>
                <c:pt idx="4348">
                  <c:v>40509</c:v>
                </c:pt>
                <c:pt idx="4349">
                  <c:v>40510</c:v>
                </c:pt>
                <c:pt idx="4350">
                  <c:v>40511</c:v>
                </c:pt>
                <c:pt idx="4351">
                  <c:v>40512</c:v>
                </c:pt>
                <c:pt idx="4352">
                  <c:v>40513</c:v>
                </c:pt>
                <c:pt idx="4353">
                  <c:v>40514</c:v>
                </c:pt>
                <c:pt idx="4354">
                  <c:v>40515</c:v>
                </c:pt>
                <c:pt idx="4355">
                  <c:v>40516</c:v>
                </c:pt>
                <c:pt idx="4356">
                  <c:v>40517</c:v>
                </c:pt>
                <c:pt idx="4357">
                  <c:v>40518</c:v>
                </c:pt>
                <c:pt idx="4358">
                  <c:v>40519</c:v>
                </c:pt>
                <c:pt idx="4359">
                  <c:v>40520</c:v>
                </c:pt>
                <c:pt idx="4360">
                  <c:v>40521</c:v>
                </c:pt>
                <c:pt idx="4361">
                  <c:v>40522</c:v>
                </c:pt>
                <c:pt idx="4362">
                  <c:v>40523</c:v>
                </c:pt>
                <c:pt idx="4363">
                  <c:v>40524</c:v>
                </c:pt>
                <c:pt idx="4364">
                  <c:v>40525</c:v>
                </c:pt>
                <c:pt idx="4365">
                  <c:v>40526</c:v>
                </c:pt>
                <c:pt idx="4366">
                  <c:v>40527</c:v>
                </c:pt>
                <c:pt idx="4367">
                  <c:v>40528</c:v>
                </c:pt>
                <c:pt idx="4368">
                  <c:v>40529</c:v>
                </c:pt>
                <c:pt idx="4369">
                  <c:v>40530</c:v>
                </c:pt>
                <c:pt idx="4370">
                  <c:v>40531</c:v>
                </c:pt>
                <c:pt idx="4371">
                  <c:v>40532</c:v>
                </c:pt>
                <c:pt idx="4372">
                  <c:v>40533</c:v>
                </c:pt>
                <c:pt idx="4373">
                  <c:v>40534</c:v>
                </c:pt>
                <c:pt idx="4374">
                  <c:v>40535</c:v>
                </c:pt>
                <c:pt idx="4375">
                  <c:v>40536</c:v>
                </c:pt>
                <c:pt idx="4376">
                  <c:v>40537</c:v>
                </c:pt>
                <c:pt idx="4377">
                  <c:v>40538</c:v>
                </c:pt>
                <c:pt idx="4378">
                  <c:v>40539</c:v>
                </c:pt>
                <c:pt idx="4379">
                  <c:v>40540</c:v>
                </c:pt>
                <c:pt idx="4380">
                  <c:v>40541</c:v>
                </c:pt>
                <c:pt idx="4381">
                  <c:v>40542</c:v>
                </c:pt>
                <c:pt idx="4382">
                  <c:v>40543</c:v>
                </c:pt>
                <c:pt idx="4383">
                  <c:v>40544</c:v>
                </c:pt>
                <c:pt idx="4384">
                  <c:v>40545</c:v>
                </c:pt>
                <c:pt idx="4385">
                  <c:v>40546</c:v>
                </c:pt>
                <c:pt idx="4386">
                  <c:v>40547</c:v>
                </c:pt>
                <c:pt idx="4387">
                  <c:v>40548</c:v>
                </c:pt>
                <c:pt idx="4388">
                  <c:v>40549</c:v>
                </c:pt>
                <c:pt idx="4389">
                  <c:v>40550</c:v>
                </c:pt>
                <c:pt idx="4390">
                  <c:v>40551</c:v>
                </c:pt>
                <c:pt idx="4391">
                  <c:v>40552</c:v>
                </c:pt>
                <c:pt idx="4392">
                  <c:v>40553</c:v>
                </c:pt>
                <c:pt idx="4393">
                  <c:v>40554</c:v>
                </c:pt>
                <c:pt idx="4394">
                  <c:v>40555</c:v>
                </c:pt>
                <c:pt idx="4395">
                  <c:v>40556</c:v>
                </c:pt>
                <c:pt idx="4396">
                  <c:v>40557</c:v>
                </c:pt>
                <c:pt idx="4397">
                  <c:v>40558</c:v>
                </c:pt>
                <c:pt idx="4398">
                  <c:v>40559</c:v>
                </c:pt>
                <c:pt idx="4399">
                  <c:v>40560</c:v>
                </c:pt>
                <c:pt idx="4400">
                  <c:v>40561</c:v>
                </c:pt>
                <c:pt idx="4401">
                  <c:v>40562</c:v>
                </c:pt>
                <c:pt idx="4402">
                  <c:v>40563</c:v>
                </c:pt>
                <c:pt idx="4403">
                  <c:v>40564</c:v>
                </c:pt>
                <c:pt idx="4404">
                  <c:v>40565</c:v>
                </c:pt>
                <c:pt idx="4405">
                  <c:v>40566</c:v>
                </c:pt>
                <c:pt idx="4406">
                  <c:v>40567</c:v>
                </c:pt>
                <c:pt idx="4407">
                  <c:v>40568</c:v>
                </c:pt>
                <c:pt idx="4408">
                  <c:v>40569</c:v>
                </c:pt>
                <c:pt idx="4409">
                  <c:v>40570</c:v>
                </c:pt>
                <c:pt idx="4410">
                  <c:v>40571</c:v>
                </c:pt>
                <c:pt idx="4411">
                  <c:v>40572</c:v>
                </c:pt>
                <c:pt idx="4412">
                  <c:v>40573</c:v>
                </c:pt>
                <c:pt idx="4413">
                  <c:v>40574</c:v>
                </c:pt>
                <c:pt idx="4414">
                  <c:v>40575</c:v>
                </c:pt>
                <c:pt idx="4415">
                  <c:v>40576</c:v>
                </c:pt>
                <c:pt idx="4416">
                  <c:v>40577</c:v>
                </c:pt>
                <c:pt idx="4417">
                  <c:v>40578</c:v>
                </c:pt>
                <c:pt idx="4418">
                  <c:v>40579</c:v>
                </c:pt>
                <c:pt idx="4419">
                  <c:v>40580</c:v>
                </c:pt>
                <c:pt idx="4420">
                  <c:v>40581</c:v>
                </c:pt>
                <c:pt idx="4421">
                  <c:v>40582</c:v>
                </c:pt>
                <c:pt idx="4422">
                  <c:v>40583</c:v>
                </c:pt>
                <c:pt idx="4423">
                  <c:v>40584</c:v>
                </c:pt>
                <c:pt idx="4424">
                  <c:v>40585</c:v>
                </c:pt>
                <c:pt idx="4425">
                  <c:v>40586</c:v>
                </c:pt>
                <c:pt idx="4426">
                  <c:v>40587</c:v>
                </c:pt>
                <c:pt idx="4427">
                  <c:v>40588</c:v>
                </c:pt>
                <c:pt idx="4428">
                  <c:v>40589</c:v>
                </c:pt>
                <c:pt idx="4429">
                  <c:v>40590</c:v>
                </c:pt>
                <c:pt idx="4430">
                  <c:v>40591</c:v>
                </c:pt>
                <c:pt idx="4431">
                  <c:v>40592</c:v>
                </c:pt>
                <c:pt idx="4432">
                  <c:v>40593</c:v>
                </c:pt>
                <c:pt idx="4433">
                  <c:v>40594</c:v>
                </c:pt>
                <c:pt idx="4434">
                  <c:v>40595</c:v>
                </c:pt>
                <c:pt idx="4435">
                  <c:v>40596</c:v>
                </c:pt>
                <c:pt idx="4436">
                  <c:v>40597</c:v>
                </c:pt>
                <c:pt idx="4437">
                  <c:v>40598</c:v>
                </c:pt>
                <c:pt idx="4438">
                  <c:v>40599</c:v>
                </c:pt>
                <c:pt idx="4439">
                  <c:v>40600</c:v>
                </c:pt>
                <c:pt idx="4440">
                  <c:v>40601</c:v>
                </c:pt>
                <c:pt idx="4441">
                  <c:v>40602</c:v>
                </c:pt>
                <c:pt idx="4442">
                  <c:v>40603</c:v>
                </c:pt>
                <c:pt idx="4443">
                  <c:v>40604</c:v>
                </c:pt>
                <c:pt idx="4444">
                  <c:v>40605</c:v>
                </c:pt>
                <c:pt idx="4445">
                  <c:v>40606</c:v>
                </c:pt>
                <c:pt idx="4446">
                  <c:v>40607</c:v>
                </c:pt>
                <c:pt idx="4447">
                  <c:v>40608</c:v>
                </c:pt>
                <c:pt idx="4448">
                  <c:v>40609</c:v>
                </c:pt>
                <c:pt idx="4449">
                  <c:v>40610</c:v>
                </c:pt>
                <c:pt idx="4450">
                  <c:v>40611</c:v>
                </c:pt>
                <c:pt idx="4451">
                  <c:v>40612</c:v>
                </c:pt>
                <c:pt idx="4452">
                  <c:v>40613</c:v>
                </c:pt>
                <c:pt idx="4453">
                  <c:v>40614</c:v>
                </c:pt>
                <c:pt idx="4454">
                  <c:v>40615</c:v>
                </c:pt>
                <c:pt idx="4455">
                  <c:v>40616</c:v>
                </c:pt>
                <c:pt idx="4456">
                  <c:v>40617</c:v>
                </c:pt>
                <c:pt idx="4457">
                  <c:v>40618</c:v>
                </c:pt>
                <c:pt idx="4458">
                  <c:v>40619</c:v>
                </c:pt>
                <c:pt idx="4459">
                  <c:v>40620</c:v>
                </c:pt>
                <c:pt idx="4460">
                  <c:v>40621</c:v>
                </c:pt>
                <c:pt idx="4461">
                  <c:v>40622</c:v>
                </c:pt>
                <c:pt idx="4462">
                  <c:v>40623</c:v>
                </c:pt>
                <c:pt idx="4463">
                  <c:v>40624</c:v>
                </c:pt>
                <c:pt idx="4464">
                  <c:v>40625</c:v>
                </c:pt>
                <c:pt idx="4465">
                  <c:v>40626</c:v>
                </c:pt>
                <c:pt idx="4466">
                  <c:v>40627</c:v>
                </c:pt>
                <c:pt idx="4467">
                  <c:v>40628</c:v>
                </c:pt>
                <c:pt idx="4468">
                  <c:v>40629</c:v>
                </c:pt>
                <c:pt idx="4469">
                  <c:v>40630</c:v>
                </c:pt>
                <c:pt idx="4470">
                  <c:v>40631</c:v>
                </c:pt>
                <c:pt idx="4471">
                  <c:v>40632</c:v>
                </c:pt>
                <c:pt idx="4472">
                  <c:v>40633</c:v>
                </c:pt>
                <c:pt idx="4473">
                  <c:v>40634</c:v>
                </c:pt>
                <c:pt idx="4474">
                  <c:v>40635</c:v>
                </c:pt>
                <c:pt idx="4475">
                  <c:v>40636</c:v>
                </c:pt>
                <c:pt idx="4476">
                  <c:v>40637</c:v>
                </c:pt>
                <c:pt idx="4477">
                  <c:v>40638</c:v>
                </c:pt>
                <c:pt idx="4478">
                  <c:v>40639</c:v>
                </c:pt>
                <c:pt idx="4479">
                  <c:v>40640</c:v>
                </c:pt>
                <c:pt idx="4480">
                  <c:v>40641</c:v>
                </c:pt>
                <c:pt idx="4481">
                  <c:v>40642</c:v>
                </c:pt>
                <c:pt idx="4482">
                  <c:v>40643</c:v>
                </c:pt>
                <c:pt idx="4483">
                  <c:v>40644</c:v>
                </c:pt>
                <c:pt idx="4484">
                  <c:v>40645</c:v>
                </c:pt>
                <c:pt idx="4485">
                  <c:v>40646</c:v>
                </c:pt>
                <c:pt idx="4486">
                  <c:v>40647</c:v>
                </c:pt>
                <c:pt idx="4487">
                  <c:v>40648</c:v>
                </c:pt>
                <c:pt idx="4488">
                  <c:v>40649</c:v>
                </c:pt>
                <c:pt idx="4489">
                  <c:v>40650</c:v>
                </c:pt>
                <c:pt idx="4490">
                  <c:v>40651</c:v>
                </c:pt>
                <c:pt idx="4491">
                  <c:v>40652</c:v>
                </c:pt>
                <c:pt idx="4492">
                  <c:v>40653</c:v>
                </c:pt>
                <c:pt idx="4493">
                  <c:v>40654</c:v>
                </c:pt>
                <c:pt idx="4494">
                  <c:v>40655</c:v>
                </c:pt>
                <c:pt idx="4495">
                  <c:v>40656</c:v>
                </c:pt>
                <c:pt idx="4496">
                  <c:v>40657</c:v>
                </c:pt>
                <c:pt idx="4497">
                  <c:v>40658</c:v>
                </c:pt>
                <c:pt idx="4498">
                  <c:v>40659</c:v>
                </c:pt>
                <c:pt idx="4499">
                  <c:v>40660</c:v>
                </c:pt>
                <c:pt idx="4500">
                  <c:v>40661</c:v>
                </c:pt>
                <c:pt idx="4501">
                  <c:v>40662</c:v>
                </c:pt>
                <c:pt idx="4502">
                  <c:v>40663</c:v>
                </c:pt>
                <c:pt idx="4503">
                  <c:v>40664</c:v>
                </c:pt>
                <c:pt idx="4504">
                  <c:v>40665</c:v>
                </c:pt>
                <c:pt idx="4505">
                  <c:v>40666</c:v>
                </c:pt>
                <c:pt idx="4506">
                  <c:v>40667</c:v>
                </c:pt>
                <c:pt idx="4507">
                  <c:v>40668</c:v>
                </c:pt>
                <c:pt idx="4508">
                  <c:v>40669</c:v>
                </c:pt>
                <c:pt idx="4509">
                  <c:v>40670</c:v>
                </c:pt>
                <c:pt idx="4510">
                  <c:v>40671</c:v>
                </c:pt>
                <c:pt idx="4511">
                  <c:v>40672</c:v>
                </c:pt>
                <c:pt idx="4512">
                  <c:v>40673</c:v>
                </c:pt>
                <c:pt idx="4513">
                  <c:v>40674</c:v>
                </c:pt>
                <c:pt idx="4514">
                  <c:v>40675</c:v>
                </c:pt>
                <c:pt idx="4515">
                  <c:v>40676</c:v>
                </c:pt>
                <c:pt idx="4516">
                  <c:v>40677</c:v>
                </c:pt>
                <c:pt idx="4517">
                  <c:v>40678</c:v>
                </c:pt>
                <c:pt idx="4518">
                  <c:v>40679</c:v>
                </c:pt>
                <c:pt idx="4519">
                  <c:v>40680</c:v>
                </c:pt>
                <c:pt idx="4520">
                  <c:v>40681</c:v>
                </c:pt>
                <c:pt idx="4521">
                  <c:v>40682</c:v>
                </c:pt>
                <c:pt idx="4522">
                  <c:v>40683</c:v>
                </c:pt>
                <c:pt idx="4523">
                  <c:v>40684</c:v>
                </c:pt>
                <c:pt idx="4524">
                  <c:v>40685</c:v>
                </c:pt>
                <c:pt idx="4525">
                  <c:v>40686</c:v>
                </c:pt>
                <c:pt idx="4526">
                  <c:v>40687</c:v>
                </c:pt>
                <c:pt idx="4527">
                  <c:v>40688</c:v>
                </c:pt>
                <c:pt idx="4528">
                  <c:v>40689</c:v>
                </c:pt>
                <c:pt idx="4529">
                  <c:v>40690</c:v>
                </c:pt>
                <c:pt idx="4530">
                  <c:v>40691</c:v>
                </c:pt>
                <c:pt idx="4531">
                  <c:v>40692</c:v>
                </c:pt>
                <c:pt idx="4532">
                  <c:v>40693</c:v>
                </c:pt>
                <c:pt idx="4533">
                  <c:v>40694</c:v>
                </c:pt>
                <c:pt idx="4534">
                  <c:v>40695</c:v>
                </c:pt>
                <c:pt idx="4535">
                  <c:v>40696</c:v>
                </c:pt>
                <c:pt idx="4536">
                  <c:v>40697</c:v>
                </c:pt>
                <c:pt idx="4537">
                  <c:v>40698</c:v>
                </c:pt>
                <c:pt idx="4538">
                  <c:v>40699</c:v>
                </c:pt>
                <c:pt idx="4539">
                  <c:v>40700</c:v>
                </c:pt>
                <c:pt idx="4540">
                  <c:v>40701</c:v>
                </c:pt>
                <c:pt idx="4541">
                  <c:v>40702</c:v>
                </c:pt>
                <c:pt idx="4542">
                  <c:v>40703</c:v>
                </c:pt>
                <c:pt idx="4543">
                  <c:v>40704</c:v>
                </c:pt>
                <c:pt idx="4544">
                  <c:v>40705</c:v>
                </c:pt>
                <c:pt idx="4545">
                  <c:v>40706</c:v>
                </c:pt>
                <c:pt idx="4546">
                  <c:v>40707</c:v>
                </c:pt>
                <c:pt idx="4547">
                  <c:v>40708</c:v>
                </c:pt>
                <c:pt idx="4548">
                  <c:v>40709</c:v>
                </c:pt>
                <c:pt idx="4549">
                  <c:v>40710</c:v>
                </c:pt>
                <c:pt idx="4550">
                  <c:v>40711</c:v>
                </c:pt>
                <c:pt idx="4551">
                  <c:v>40712</c:v>
                </c:pt>
                <c:pt idx="4552">
                  <c:v>40713</c:v>
                </c:pt>
                <c:pt idx="4553">
                  <c:v>40714</c:v>
                </c:pt>
                <c:pt idx="4554">
                  <c:v>40715</c:v>
                </c:pt>
                <c:pt idx="4555">
                  <c:v>40716</c:v>
                </c:pt>
                <c:pt idx="4556">
                  <c:v>40717</c:v>
                </c:pt>
                <c:pt idx="4557">
                  <c:v>40718</c:v>
                </c:pt>
                <c:pt idx="4558">
                  <c:v>40719</c:v>
                </c:pt>
                <c:pt idx="4559">
                  <c:v>40720</c:v>
                </c:pt>
                <c:pt idx="4560">
                  <c:v>40721</c:v>
                </c:pt>
                <c:pt idx="4561">
                  <c:v>40722</c:v>
                </c:pt>
                <c:pt idx="4562">
                  <c:v>40723</c:v>
                </c:pt>
                <c:pt idx="4563">
                  <c:v>40724</c:v>
                </c:pt>
                <c:pt idx="4564">
                  <c:v>40725</c:v>
                </c:pt>
                <c:pt idx="4565">
                  <c:v>40726</c:v>
                </c:pt>
                <c:pt idx="4566">
                  <c:v>40727</c:v>
                </c:pt>
                <c:pt idx="4567">
                  <c:v>40728</c:v>
                </c:pt>
                <c:pt idx="4568">
                  <c:v>40729</c:v>
                </c:pt>
                <c:pt idx="4569">
                  <c:v>40730</c:v>
                </c:pt>
                <c:pt idx="4570">
                  <c:v>40731</c:v>
                </c:pt>
                <c:pt idx="4571">
                  <c:v>40732</c:v>
                </c:pt>
                <c:pt idx="4572">
                  <c:v>40733</c:v>
                </c:pt>
                <c:pt idx="4573">
                  <c:v>40734</c:v>
                </c:pt>
                <c:pt idx="4574">
                  <c:v>40735</c:v>
                </c:pt>
                <c:pt idx="4575">
                  <c:v>40736</c:v>
                </c:pt>
                <c:pt idx="4576">
                  <c:v>40737</c:v>
                </c:pt>
                <c:pt idx="4577">
                  <c:v>40738</c:v>
                </c:pt>
                <c:pt idx="4578">
                  <c:v>40739</c:v>
                </c:pt>
                <c:pt idx="4579">
                  <c:v>40740</c:v>
                </c:pt>
                <c:pt idx="4580">
                  <c:v>40741</c:v>
                </c:pt>
                <c:pt idx="4581">
                  <c:v>40742</c:v>
                </c:pt>
                <c:pt idx="4582">
                  <c:v>40743</c:v>
                </c:pt>
                <c:pt idx="4583">
                  <c:v>40744</c:v>
                </c:pt>
                <c:pt idx="4584">
                  <c:v>40745</c:v>
                </c:pt>
                <c:pt idx="4585">
                  <c:v>40746</c:v>
                </c:pt>
                <c:pt idx="4586">
                  <c:v>40747</c:v>
                </c:pt>
                <c:pt idx="4587">
                  <c:v>40748</c:v>
                </c:pt>
                <c:pt idx="4588">
                  <c:v>40749</c:v>
                </c:pt>
                <c:pt idx="4589">
                  <c:v>40750</c:v>
                </c:pt>
                <c:pt idx="4590">
                  <c:v>40751</c:v>
                </c:pt>
                <c:pt idx="4591">
                  <c:v>40752</c:v>
                </c:pt>
                <c:pt idx="4592">
                  <c:v>40753</c:v>
                </c:pt>
                <c:pt idx="4593">
                  <c:v>40754</c:v>
                </c:pt>
                <c:pt idx="4594">
                  <c:v>40755</c:v>
                </c:pt>
                <c:pt idx="4595">
                  <c:v>40756</c:v>
                </c:pt>
                <c:pt idx="4596">
                  <c:v>40757</c:v>
                </c:pt>
                <c:pt idx="4597">
                  <c:v>40758</c:v>
                </c:pt>
                <c:pt idx="4598">
                  <c:v>40759</c:v>
                </c:pt>
                <c:pt idx="4599">
                  <c:v>40760</c:v>
                </c:pt>
                <c:pt idx="4600">
                  <c:v>40761</c:v>
                </c:pt>
                <c:pt idx="4601">
                  <c:v>40762</c:v>
                </c:pt>
                <c:pt idx="4602">
                  <c:v>40763</c:v>
                </c:pt>
                <c:pt idx="4603">
                  <c:v>40764</c:v>
                </c:pt>
                <c:pt idx="4604">
                  <c:v>40765</c:v>
                </c:pt>
                <c:pt idx="4605">
                  <c:v>40766</c:v>
                </c:pt>
                <c:pt idx="4606">
                  <c:v>40767</c:v>
                </c:pt>
                <c:pt idx="4607">
                  <c:v>40768</c:v>
                </c:pt>
                <c:pt idx="4608">
                  <c:v>40769</c:v>
                </c:pt>
                <c:pt idx="4609">
                  <c:v>40770</c:v>
                </c:pt>
                <c:pt idx="4610">
                  <c:v>40771</c:v>
                </c:pt>
                <c:pt idx="4611">
                  <c:v>40772</c:v>
                </c:pt>
                <c:pt idx="4612">
                  <c:v>40773</c:v>
                </c:pt>
                <c:pt idx="4613">
                  <c:v>40774</c:v>
                </c:pt>
                <c:pt idx="4614">
                  <c:v>40775</c:v>
                </c:pt>
                <c:pt idx="4615">
                  <c:v>40776</c:v>
                </c:pt>
                <c:pt idx="4616">
                  <c:v>40777</c:v>
                </c:pt>
                <c:pt idx="4617">
                  <c:v>40778</c:v>
                </c:pt>
                <c:pt idx="4618">
                  <c:v>40779</c:v>
                </c:pt>
                <c:pt idx="4619">
                  <c:v>40780</c:v>
                </c:pt>
                <c:pt idx="4620">
                  <c:v>40781</c:v>
                </c:pt>
                <c:pt idx="4621">
                  <c:v>40782</c:v>
                </c:pt>
                <c:pt idx="4622">
                  <c:v>40783</c:v>
                </c:pt>
                <c:pt idx="4623">
                  <c:v>40784</c:v>
                </c:pt>
                <c:pt idx="4624">
                  <c:v>40785</c:v>
                </c:pt>
                <c:pt idx="4625">
                  <c:v>40786</c:v>
                </c:pt>
                <c:pt idx="4626">
                  <c:v>40787</c:v>
                </c:pt>
                <c:pt idx="4627">
                  <c:v>40788</c:v>
                </c:pt>
                <c:pt idx="4628">
                  <c:v>40789</c:v>
                </c:pt>
                <c:pt idx="4629">
                  <c:v>40790</c:v>
                </c:pt>
                <c:pt idx="4630">
                  <c:v>40791</c:v>
                </c:pt>
                <c:pt idx="4631">
                  <c:v>40792</c:v>
                </c:pt>
                <c:pt idx="4632">
                  <c:v>40793</c:v>
                </c:pt>
                <c:pt idx="4633">
                  <c:v>40794</c:v>
                </c:pt>
                <c:pt idx="4634">
                  <c:v>40795</c:v>
                </c:pt>
                <c:pt idx="4635">
                  <c:v>40796</c:v>
                </c:pt>
                <c:pt idx="4636">
                  <c:v>40797</c:v>
                </c:pt>
                <c:pt idx="4637">
                  <c:v>40798</c:v>
                </c:pt>
                <c:pt idx="4638">
                  <c:v>40799</c:v>
                </c:pt>
                <c:pt idx="4639">
                  <c:v>40800</c:v>
                </c:pt>
                <c:pt idx="4640">
                  <c:v>40801</c:v>
                </c:pt>
                <c:pt idx="4641">
                  <c:v>40802</c:v>
                </c:pt>
                <c:pt idx="4642">
                  <c:v>40803</c:v>
                </c:pt>
                <c:pt idx="4643">
                  <c:v>40804</c:v>
                </c:pt>
                <c:pt idx="4644">
                  <c:v>40805</c:v>
                </c:pt>
                <c:pt idx="4645">
                  <c:v>40806</c:v>
                </c:pt>
                <c:pt idx="4646">
                  <c:v>40807</c:v>
                </c:pt>
                <c:pt idx="4647">
                  <c:v>40808</c:v>
                </c:pt>
                <c:pt idx="4648">
                  <c:v>40809</c:v>
                </c:pt>
                <c:pt idx="4649">
                  <c:v>40810</c:v>
                </c:pt>
                <c:pt idx="4650">
                  <c:v>40811</c:v>
                </c:pt>
                <c:pt idx="4651">
                  <c:v>40812</c:v>
                </c:pt>
                <c:pt idx="4652">
                  <c:v>40813</c:v>
                </c:pt>
                <c:pt idx="4653">
                  <c:v>40814</c:v>
                </c:pt>
                <c:pt idx="4654">
                  <c:v>40815</c:v>
                </c:pt>
                <c:pt idx="4655">
                  <c:v>40816</c:v>
                </c:pt>
                <c:pt idx="4656">
                  <c:v>40817</c:v>
                </c:pt>
                <c:pt idx="4657">
                  <c:v>40818</c:v>
                </c:pt>
                <c:pt idx="4658">
                  <c:v>40819</c:v>
                </c:pt>
                <c:pt idx="4659">
                  <c:v>40820</c:v>
                </c:pt>
                <c:pt idx="4660">
                  <c:v>40821</c:v>
                </c:pt>
                <c:pt idx="4661">
                  <c:v>40822</c:v>
                </c:pt>
                <c:pt idx="4662">
                  <c:v>40823</c:v>
                </c:pt>
                <c:pt idx="4663">
                  <c:v>40824</c:v>
                </c:pt>
                <c:pt idx="4664">
                  <c:v>40825</c:v>
                </c:pt>
                <c:pt idx="4665">
                  <c:v>40826</c:v>
                </c:pt>
                <c:pt idx="4666">
                  <c:v>40827</c:v>
                </c:pt>
                <c:pt idx="4667">
                  <c:v>40828</c:v>
                </c:pt>
                <c:pt idx="4668">
                  <c:v>40829</c:v>
                </c:pt>
                <c:pt idx="4669">
                  <c:v>40830</c:v>
                </c:pt>
                <c:pt idx="4670">
                  <c:v>40831</c:v>
                </c:pt>
                <c:pt idx="4671">
                  <c:v>40832</c:v>
                </c:pt>
                <c:pt idx="4672">
                  <c:v>40833</c:v>
                </c:pt>
                <c:pt idx="4673">
                  <c:v>40834</c:v>
                </c:pt>
                <c:pt idx="4674">
                  <c:v>40835</c:v>
                </c:pt>
                <c:pt idx="4675">
                  <c:v>40836</c:v>
                </c:pt>
                <c:pt idx="4676">
                  <c:v>40837</c:v>
                </c:pt>
                <c:pt idx="4677">
                  <c:v>40838</c:v>
                </c:pt>
                <c:pt idx="4678">
                  <c:v>40839</c:v>
                </c:pt>
                <c:pt idx="4679">
                  <c:v>40840</c:v>
                </c:pt>
                <c:pt idx="4680">
                  <c:v>40841</c:v>
                </c:pt>
                <c:pt idx="4681">
                  <c:v>40842</c:v>
                </c:pt>
                <c:pt idx="4682">
                  <c:v>40843</c:v>
                </c:pt>
                <c:pt idx="4683">
                  <c:v>40844</c:v>
                </c:pt>
                <c:pt idx="4684">
                  <c:v>40845</c:v>
                </c:pt>
                <c:pt idx="4685">
                  <c:v>40846</c:v>
                </c:pt>
                <c:pt idx="4686">
                  <c:v>40847</c:v>
                </c:pt>
                <c:pt idx="4687">
                  <c:v>40848</c:v>
                </c:pt>
                <c:pt idx="4688">
                  <c:v>40849</c:v>
                </c:pt>
                <c:pt idx="4689">
                  <c:v>40850</c:v>
                </c:pt>
                <c:pt idx="4690">
                  <c:v>40851</c:v>
                </c:pt>
                <c:pt idx="4691">
                  <c:v>40852</c:v>
                </c:pt>
                <c:pt idx="4692">
                  <c:v>40853</c:v>
                </c:pt>
                <c:pt idx="4693">
                  <c:v>40854</c:v>
                </c:pt>
                <c:pt idx="4694">
                  <c:v>40855</c:v>
                </c:pt>
                <c:pt idx="4695">
                  <c:v>40856</c:v>
                </c:pt>
                <c:pt idx="4696">
                  <c:v>40857</c:v>
                </c:pt>
                <c:pt idx="4697">
                  <c:v>40858</c:v>
                </c:pt>
                <c:pt idx="4698">
                  <c:v>40859</c:v>
                </c:pt>
                <c:pt idx="4699">
                  <c:v>40860</c:v>
                </c:pt>
                <c:pt idx="4700">
                  <c:v>40861</c:v>
                </c:pt>
                <c:pt idx="4701">
                  <c:v>40862</c:v>
                </c:pt>
                <c:pt idx="4702">
                  <c:v>40863</c:v>
                </c:pt>
                <c:pt idx="4703">
                  <c:v>40864</c:v>
                </c:pt>
                <c:pt idx="4704">
                  <c:v>40865</c:v>
                </c:pt>
                <c:pt idx="4705">
                  <c:v>40866</c:v>
                </c:pt>
                <c:pt idx="4706">
                  <c:v>40867</c:v>
                </c:pt>
                <c:pt idx="4707">
                  <c:v>40868</c:v>
                </c:pt>
                <c:pt idx="4708">
                  <c:v>40869</c:v>
                </c:pt>
                <c:pt idx="4709">
                  <c:v>40870</c:v>
                </c:pt>
                <c:pt idx="4710">
                  <c:v>40871</c:v>
                </c:pt>
                <c:pt idx="4711">
                  <c:v>40872</c:v>
                </c:pt>
                <c:pt idx="4712">
                  <c:v>40873</c:v>
                </c:pt>
                <c:pt idx="4713">
                  <c:v>40874</c:v>
                </c:pt>
                <c:pt idx="4714">
                  <c:v>40875</c:v>
                </c:pt>
                <c:pt idx="4715">
                  <c:v>40876</c:v>
                </c:pt>
                <c:pt idx="4716">
                  <c:v>40877</c:v>
                </c:pt>
                <c:pt idx="4717">
                  <c:v>40878</c:v>
                </c:pt>
                <c:pt idx="4718">
                  <c:v>40879</c:v>
                </c:pt>
                <c:pt idx="4719">
                  <c:v>40880</c:v>
                </c:pt>
                <c:pt idx="4720">
                  <c:v>40881</c:v>
                </c:pt>
                <c:pt idx="4721">
                  <c:v>40882</c:v>
                </c:pt>
                <c:pt idx="4722">
                  <c:v>40883</c:v>
                </c:pt>
                <c:pt idx="4723">
                  <c:v>40884</c:v>
                </c:pt>
                <c:pt idx="4724">
                  <c:v>40885</c:v>
                </c:pt>
                <c:pt idx="4725">
                  <c:v>40886</c:v>
                </c:pt>
                <c:pt idx="4726">
                  <c:v>40887</c:v>
                </c:pt>
                <c:pt idx="4727">
                  <c:v>40888</c:v>
                </c:pt>
                <c:pt idx="4728">
                  <c:v>40889</c:v>
                </c:pt>
                <c:pt idx="4729">
                  <c:v>40890</c:v>
                </c:pt>
                <c:pt idx="4730">
                  <c:v>40891</c:v>
                </c:pt>
                <c:pt idx="4731">
                  <c:v>40892</c:v>
                </c:pt>
                <c:pt idx="4732">
                  <c:v>40893</c:v>
                </c:pt>
                <c:pt idx="4733">
                  <c:v>40894</c:v>
                </c:pt>
                <c:pt idx="4734">
                  <c:v>40895</c:v>
                </c:pt>
                <c:pt idx="4735">
                  <c:v>40896</c:v>
                </c:pt>
                <c:pt idx="4736">
                  <c:v>40897</c:v>
                </c:pt>
                <c:pt idx="4737">
                  <c:v>40898</c:v>
                </c:pt>
                <c:pt idx="4738">
                  <c:v>40899</c:v>
                </c:pt>
                <c:pt idx="4739">
                  <c:v>40900</c:v>
                </c:pt>
                <c:pt idx="4740">
                  <c:v>40901</c:v>
                </c:pt>
                <c:pt idx="4741">
                  <c:v>40902</c:v>
                </c:pt>
                <c:pt idx="4742">
                  <c:v>40903</c:v>
                </c:pt>
                <c:pt idx="4743">
                  <c:v>40904</c:v>
                </c:pt>
                <c:pt idx="4744">
                  <c:v>40905</c:v>
                </c:pt>
                <c:pt idx="4745">
                  <c:v>40906</c:v>
                </c:pt>
                <c:pt idx="4746">
                  <c:v>40907</c:v>
                </c:pt>
                <c:pt idx="4747">
                  <c:v>40908</c:v>
                </c:pt>
                <c:pt idx="4748">
                  <c:v>40909</c:v>
                </c:pt>
                <c:pt idx="4749">
                  <c:v>40910</c:v>
                </c:pt>
                <c:pt idx="4750">
                  <c:v>40911</c:v>
                </c:pt>
                <c:pt idx="4751">
                  <c:v>40912</c:v>
                </c:pt>
                <c:pt idx="4752">
                  <c:v>40913</c:v>
                </c:pt>
                <c:pt idx="4753">
                  <c:v>40914</c:v>
                </c:pt>
                <c:pt idx="4754">
                  <c:v>40915</c:v>
                </c:pt>
                <c:pt idx="4755">
                  <c:v>40916</c:v>
                </c:pt>
                <c:pt idx="4756">
                  <c:v>40917</c:v>
                </c:pt>
                <c:pt idx="4757">
                  <c:v>40918</c:v>
                </c:pt>
                <c:pt idx="4758">
                  <c:v>40919</c:v>
                </c:pt>
                <c:pt idx="4759">
                  <c:v>40920</c:v>
                </c:pt>
                <c:pt idx="4760">
                  <c:v>40921</c:v>
                </c:pt>
                <c:pt idx="4761">
                  <c:v>40922</c:v>
                </c:pt>
                <c:pt idx="4762">
                  <c:v>40923</c:v>
                </c:pt>
                <c:pt idx="4763">
                  <c:v>40924</c:v>
                </c:pt>
                <c:pt idx="4764">
                  <c:v>40925</c:v>
                </c:pt>
                <c:pt idx="4765">
                  <c:v>40926</c:v>
                </c:pt>
                <c:pt idx="4766">
                  <c:v>40927</c:v>
                </c:pt>
                <c:pt idx="4767">
                  <c:v>40928</c:v>
                </c:pt>
                <c:pt idx="4768">
                  <c:v>40929</c:v>
                </c:pt>
                <c:pt idx="4769">
                  <c:v>40930</c:v>
                </c:pt>
                <c:pt idx="4770">
                  <c:v>40931</c:v>
                </c:pt>
                <c:pt idx="4771">
                  <c:v>40932</c:v>
                </c:pt>
                <c:pt idx="4772">
                  <c:v>40933</c:v>
                </c:pt>
                <c:pt idx="4773">
                  <c:v>40934</c:v>
                </c:pt>
                <c:pt idx="4774">
                  <c:v>40935</c:v>
                </c:pt>
                <c:pt idx="4775">
                  <c:v>40936</c:v>
                </c:pt>
                <c:pt idx="4776">
                  <c:v>40937</c:v>
                </c:pt>
                <c:pt idx="4777">
                  <c:v>40938</c:v>
                </c:pt>
                <c:pt idx="4778">
                  <c:v>40939</c:v>
                </c:pt>
                <c:pt idx="4779">
                  <c:v>40940</c:v>
                </c:pt>
                <c:pt idx="4780">
                  <c:v>40941</c:v>
                </c:pt>
                <c:pt idx="4781">
                  <c:v>40942</c:v>
                </c:pt>
                <c:pt idx="4782">
                  <c:v>40943</c:v>
                </c:pt>
                <c:pt idx="4783">
                  <c:v>40944</c:v>
                </c:pt>
                <c:pt idx="4784">
                  <c:v>40945</c:v>
                </c:pt>
                <c:pt idx="4785">
                  <c:v>40946</c:v>
                </c:pt>
                <c:pt idx="4786">
                  <c:v>40947</c:v>
                </c:pt>
                <c:pt idx="4787">
                  <c:v>40948</c:v>
                </c:pt>
                <c:pt idx="4788">
                  <c:v>40949</c:v>
                </c:pt>
                <c:pt idx="4789">
                  <c:v>40950</c:v>
                </c:pt>
                <c:pt idx="4790">
                  <c:v>40951</c:v>
                </c:pt>
                <c:pt idx="4791">
                  <c:v>40952</c:v>
                </c:pt>
                <c:pt idx="4792">
                  <c:v>40953</c:v>
                </c:pt>
                <c:pt idx="4793">
                  <c:v>40954</c:v>
                </c:pt>
                <c:pt idx="4794">
                  <c:v>40955</c:v>
                </c:pt>
                <c:pt idx="4795">
                  <c:v>40956</c:v>
                </c:pt>
                <c:pt idx="4796">
                  <c:v>40957</c:v>
                </c:pt>
                <c:pt idx="4797">
                  <c:v>40958</c:v>
                </c:pt>
                <c:pt idx="4798">
                  <c:v>40959</c:v>
                </c:pt>
                <c:pt idx="4799">
                  <c:v>40960</c:v>
                </c:pt>
                <c:pt idx="4800">
                  <c:v>40961</c:v>
                </c:pt>
                <c:pt idx="4801">
                  <c:v>40962</c:v>
                </c:pt>
                <c:pt idx="4802">
                  <c:v>40963</c:v>
                </c:pt>
                <c:pt idx="4803">
                  <c:v>40964</c:v>
                </c:pt>
                <c:pt idx="4804">
                  <c:v>40965</c:v>
                </c:pt>
                <c:pt idx="4805">
                  <c:v>40966</c:v>
                </c:pt>
                <c:pt idx="4806">
                  <c:v>40967</c:v>
                </c:pt>
                <c:pt idx="4807">
                  <c:v>40968</c:v>
                </c:pt>
                <c:pt idx="4808">
                  <c:v>40969</c:v>
                </c:pt>
                <c:pt idx="4809">
                  <c:v>40970</c:v>
                </c:pt>
                <c:pt idx="4810">
                  <c:v>40971</c:v>
                </c:pt>
                <c:pt idx="4811">
                  <c:v>40972</c:v>
                </c:pt>
                <c:pt idx="4812">
                  <c:v>40973</c:v>
                </c:pt>
                <c:pt idx="4813">
                  <c:v>40974</c:v>
                </c:pt>
                <c:pt idx="4814">
                  <c:v>40975</c:v>
                </c:pt>
                <c:pt idx="4815">
                  <c:v>40976</c:v>
                </c:pt>
                <c:pt idx="4816">
                  <c:v>40977</c:v>
                </c:pt>
                <c:pt idx="4817">
                  <c:v>40978</c:v>
                </c:pt>
                <c:pt idx="4818">
                  <c:v>40979</c:v>
                </c:pt>
                <c:pt idx="4819">
                  <c:v>40980</c:v>
                </c:pt>
                <c:pt idx="4820">
                  <c:v>40981</c:v>
                </c:pt>
                <c:pt idx="4821">
                  <c:v>40982</c:v>
                </c:pt>
                <c:pt idx="4822">
                  <c:v>40983</c:v>
                </c:pt>
                <c:pt idx="4823">
                  <c:v>40984</c:v>
                </c:pt>
                <c:pt idx="4824">
                  <c:v>40985</c:v>
                </c:pt>
                <c:pt idx="4825">
                  <c:v>40986</c:v>
                </c:pt>
                <c:pt idx="4826">
                  <c:v>40987</c:v>
                </c:pt>
                <c:pt idx="4827">
                  <c:v>40988</c:v>
                </c:pt>
                <c:pt idx="4828">
                  <c:v>40989</c:v>
                </c:pt>
                <c:pt idx="4829">
                  <c:v>40990</c:v>
                </c:pt>
                <c:pt idx="4830">
                  <c:v>40991</c:v>
                </c:pt>
                <c:pt idx="4831">
                  <c:v>40992</c:v>
                </c:pt>
                <c:pt idx="4832">
                  <c:v>40993</c:v>
                </c:pt>
                <c:pt idx="4833">
                  <c:v>40994</c:v>
                </c:pt>
                <c:pt idx="4834">
                  <c:v>40995</c:v>
                </c:pt>
                <c:pt idx="4835">
                  <c:v>40996</c:v>
                </c:pt>
                <c:pt idx="4836">
                  <c:v>40997</c:v>
                </c:pt>
                <c:pt idx="4837">
                  <c:v>40998</c:v>
                </c:pt>
                <c:pt idx="4838">
                  <c:v>40999</c:v>
                </c:pt>
                <c:pt idx="4839">
                  <c:v>41000</c:v>
                </c:pt>
                <c:pt idx="4840">
                  <c:v>41001</c:v>
                </c:pt>
                <c:pt idx="4841">
                  <c:v>41002</c:v>
                </c:pt>
                <c:pt idx="4842">
                  <c:v>41003</c:v>
                </c:pt>
                <c:pt idx="4843">
                  <c:v>41004</c:v>
                </c:pt>
                <c:pt idx="4844">
                  <c:v>41005</c:v>
                </c:pt>
                <c:pt idx="4845">
                  <c:v>41006</c:v>
                </c:pt>
                <c:pt idx="4846">
                  <c:v>41007</c:v>
                </c:pt>
                <c:pt idx="4847">
                  <c:v>41008</c:v>
                </c:pt>
                <c:pt idx="4848">
                  <c:v>41009</c:v>
                </c:pt>
                <c:pt idx="4849">
                  <c:v>41010</c:v>
                </c:pt>
                <c:pt idx="4850">
                  <c:v>41011</c:v>
                </c:pt>
                <c:pt idx="4851">
                  <c:v>41012</c:v>
                </c:pt>
                <c:pt idx="4852">
                  <c:v>41013</c:v>
                </c:pt>
                <c:pt idx="4853">
                  <c:v>41014</c:v>
                </c:pt>
                <c:pt idx="4854">
                  <c:v>41015</c:v>
                </c:pt>
                <c:pt idx="4855">
                  <c:v>41016</c:v>
                </c:pt>
                <c:pt idx="4856">
                  <c:v>41017</c:v>
                </c:pt>
                <c:pt idx="4857">
                  <c:v>41018</c:v>
                </c:pt>
                <c:pt idx="4858">
                  <c:v>41019</c:v>
                </c:pt>
                <c:pt idx="4859">
                  <c:v>41020</c:v>
                </c:pt>
                <c:pt idx="4860">
                  <c:v>41021</c:v>
                </c:pt>
                <c:pt idx="4861">
                  <c:v>41022</c:v>
                </c:pt>
                <c:pt idx="4862">
                  <c:v>41023</c:v>
                </c:pt>
                <c:pt idx="4863">
                  <c:v>41024</c:v>
                </c:pt>
                <c:pt idx="4864">
                  <c:v>41025</c:v>
                </c:pt>
                <c:pt idx="4865">
                  <c:v>41026</c:v>
                </c:pt>
                <c:pt idx="4866">
                  <c:v>41027</c:v>
                </c:pt>
                <c:pt idx="4867">
                  <c:v>41028</c:v>
                </c:pt>
                <c:pt idx="4868">
                  <c:v>41029</c:v>
                </c:pt>
                <c:pt idx="4869">
                  <c:v>41030</c:v>
                </c:pt>
                <c:pt idx="4870">
                  <c:v>41031</c:v>
                </c:pt>
                <c:pt idx="4871">
                  <c:v>41032</c:v>
                </c:pt>
                <c:pt idx="4872">
                  <c:v>41033</c:v>
                </c:pt>
                <c:pt idx="4873">
                  <c:v>41034</c:v>
                </c:pt>
                <c:pt idx="4874">
                  <c:v>41035</c:v>
                </c:pt>
                <c:pt idx="4875">
                  <c:v>41036</c:v>
                </c:pt>
                <c:pt idx="4876">
                  <c:v>41037</c:v>
                </c:pt>
                <c:pt idx="4877">
                  <c:v>41038</c:v>
                </c:pt>
                <c:pt idx="4878">
                  <c:v>41039</c:v>
                </c:pt>
                <c:pt idx="4879">
                  <c:v>41040</c:v>
                </c:pt>
                <c:pt idx="4880">
                  <c:v>41041</c:v>
                </c:pt>
                <c:pt idx="4881">
                  <c:v>41042</c:v>
                </c:pt>
                <c:pt idx="4882">
                  <c:v>41043</c:v>
                </c:pt>
                <c:pt idx="4883">
                  <c:v>41044</c:v>
                </c:pt>
                <c:pt idx="4884">
                  <c:v>41045</c:v>
                </c:pt>
                <c:pt idx="4885">
                  <c:v>41046</c:v>
                </c:pt>
                <c:pt idx="4886">
                  <c:v>41047</c:v>
                </c:pt>
                <c:pt idx="4887">
                  <c:v>41048</c:v>
                </c:pt>
                <c:pt idx="4888">
                  <c:v>41049</c:v>
                </c:pt>
                <c:pt idx="4889">
                  <c:v>41050</c:v>
                </c:pt>
                <c:pt idx="4890">
                  <c:v>41051</c:v>
                </c:pt>
                <c:pt idx="4891">
                  <c:v>41052</c:v>
                </c:pt>
                <c:pt idx="4892">
                  <c:v>41053</c:v>
                </c:pt>
                <c:pt idx="4893">
                  <c:v>41054</c:v>
                </c:pt>
                <c:pt idx="4894">
                  <c:v>41055</c:v>
                </c:pt>
                <c:pt idx="4895">
                  <c:v>41056</c:v>
                </c:pt>
                <c:pt idx="4896">
                  <c:v>41057</c:v>
                </c:pt>
                <c:pt idx="4897">
                  <c:v>41058</c:v>
                </c:pt>
                <c:pt idx="4898">
                  <c:v>41059</c:v>
                </c:pt>
                <c:pt idx="4899">
                  <c:v>41060</c:v>
                </c:pt>
                <c:pt idx="4900">
                  <c:v>41061</c:v>
                </c:pt>
                <c:pt idx="4901">
                  <c:v>41062</c:v>
                </c:pt>
                <c:pt idx="4902">
                  <c:v>41063</c:v>
                </c:pt>
                <c:pt idx="4903">
                  <c:v>41064</c:v>
                </c:pt>
                <c:pt idx="4904">
                  <c:v>41065</c:v>
                </c:pt>
                <c:pt idx="4905">
                  <c:v>41066</c:v>
                </c:pt>
                <c:pt idx="4906">
                  <c:v>41067</c:v>
                </c:pt>
                <c:pt idx="4907">
                  <c:v>41068</c:v>
                </c:pt>
                <c:pt idx="4908">
                  <c:v>41069</c:v>
                </c:pt>
                <c:pt idx="4909">
                  <c:v>41070</c:v>
                </c:pt>
                <c:pt idx="4910">
                  <c:v>41071</c:v>
                </c:pt>
                <c:pt idx="4911">
                  <c:v>41072</c:v>
                </c:pt>
                <c:pt idx="4912">
                  <c:v>41073</c:v>
                </c:pt>
                <c:pt idx="4913">
                  <c:v>41074</c:v>
                </c:pt>
                <c:pt idx="4914">
                  <c:v>41075</c:v>
                </c:pt>
                <c:pt idx="4915">
                  <c:v>41076</c:v>
                </c:pt>
                <c:pt idx="4916">
                  <c:v>41077</c:v>
                </c:pt>
                <c:pt idx="4917">
                  <c:v>41078</c:v>
                </c:pt>
                <c:pt idx="4918">
                  <c:v>41079</c:v>
                </c:pt>
                <c:pt idx="4919">
                  <c:v>41080</c:v>
                </c:pt>
                <c:pt idx="4920">
                  <c:v>41081</c:v>
                </c:pt>
                <c:pt idx="4921">
                  <c:v>41082</c:v>
                </c:pt>
                <c:pt idx="4922">
                  <c:v>41083</c:v>
                </c:pt>
                <c:pt idx="4923">
                  <c:v>41084</c:v>
                </c:pt>
                <c:pt idx="4924">
                  <c:v>41085</c:v>
                </c:pt>
                <c:pt idx="4925">
                  <c:v>41086</c:v>
                </c:pt>
                <c:pt idx="4926">
                  <c:v>41087</c:v>
                </c:pt>
                <c:pt idx="4927">
                  <c:v>41088</c:v>
                </c:pt>
                <c:pt idx="4928">
                  <c:v>41089</c:v>
                </c:pt>
                <c:pt idx="4929">
                  <c:v>41090</c:v>
                </c:pt>
                <c:pt idx="4930">
                  <c:v>41091</c:v>
                </c:pt>
                <c:pt idx="4931">
                  <c:v>41092</c:v>
                </c:pt>
                <c:pt idx="4932">
                  <c:v>41093</c:v>
                </c:pt>
                <c:pt idx="4933">
                  <c:v>41094</c:v>
                </c:pt>
                <c:pt idx="4934">
                  <c:v>41095</c:v>
                </c:pt>
                <c:pt idx="4935">
                  <c:v>41096</c:v>
                </c:pt>
                <c:pt idx="4936">
                  <c:v>41097</c:v>
                </c:pt>
                <c:pt idx="4937">
                  <c:v>41098</c:v>
                </c:pt>
                <c:pt idx="4938">
                  <c:v>41099</c:v>
                </c:pt>
                <c:pt idx="4939">
                  <c:v>41100</c:v>
                </c:pt>
                <c:pt idx="4940">
                  <c:v>41101</c:v>
                </c:pt>
                <c:pt idx="4941">
                  <c:v>41102</c:v>
                </c:pt>
                <c:pt idx="4942">
                  <c:v>41103</c:v>
                </c:pt>
                <c:pt idx="4943">
                  <c:v>41104</c:v>
                </c:pt>
                <c:pt idx="4944">
                  <c:v>41105</c:v>
                </c:pt>
                <c:pt idx="4945">
                  <c:v>41106</c:v>
                </c:pt>
                <c:pt idx="4946">
                  <c:v>41107</c:v>
                </c:pt>
                <c:pt idx="4947">
                  <c:v>41108</c:v>
                </c:pt>
                <c:pt idx="4948">
                  <c:v>41109</c:v>
                </c:pt>
                <c:pt idx="4949">
                  <c:v>41110</c:v>
                </c:pt>
                <c:pt idx="4950">
                  <c:v>41111</c:v>
                </c:pt>
                <c:pt idx="4951">
                  <c:v>41112</c:v>
                </c:pt>
                <c:pt idx="4952">
                  <c:v>41113</c:v>
                </c:pt>
                <c:pt idx="4953">
                  <c:v>41114</c:v>
                </c:pt>
                <c:pt idx="4954">
                  <c:v>41115</c:v>
                </c:pt>
                <c:pt idx="4955">
                  <c:v>41116</c:v>
                </c:pt>
                <c:pt idx="4956">
                  <c:v>41117</c:v>
                </c:pt>
                <c:pt idx="4957">
                  <c:v>41118</c:v>
                </c:pt>
                <c:pt idx="4958">
                  <c:v>41119</c:v>
                </c:pt>
                <c:pt idx="4959">
                  <c:v>41120</c:v>
                </c:pt>
                <c:pt idx="4960">
                  <c:v>41121</c:v>
                </c:pt>
                <c:pt idx="4961">
                  <c:v>41122</c:v>
                </c:pt>
                <c:pt idx="4962">
                  <c:v>41123</c:v>
                </c:pt>
                <c:pt idx="4963">
                  <c:v>41124</c:v>
                </c:pt>
                <c:pt idx="4964">
                  <c:v>41125</c:v>
                </c:pt>
                <c:pt idx="4965">
                  <c:v>41126</c:v>
                </c:pt>
                <c:pt idx="4966">
                  <c:v>41127</c:v>
                </c:pt>
                <c:pt idx="4967">
                  <c:v>41128</c:v>
                </c:pt>
                <c:pt idx="4968">
                  <c:v>41129</c:v>
                </c:pt>
                <c:pt idx="4969">
                  <c:v>41130</c:v>
                </c:pt>
                <c:pt idx="4970">
                  <c:v>41131</c:v>
                </c:pt>
                <c:pt idx="4971">
                  <c:v>41132</c:v>
                </c:pt>
                <c:pt idx="4972">
                  <c:v>41133</c:v>
                </c:pt>
                <c:pt idx="4973">
                  <c:v>41134</c:v>
                </c:pt>
                <c:pt idx="4974">
                  <c:v>41135</c:v>
                </c:pt>
                <c:pt idx="4975">
                  <c:v>41136</c:v>
                </c:pt>
                <c:pt idx="4976">
                  <c:v>41137</c:v>
                </c:pt>
                <c:pt idx="4977">
                  <c:v>41138</c:v>
                </c:pt>
                <c:pt idx="4978">
                  <c:v>41139</c:v>
                </c:pt>
                <c:pt idx="4979">
                  <c:v>41140</c:v>
                </c:pt>
                <c:pt idx="4980">
                  <c:v>41141</c:v>
                </c:pt>
                <c:pt idx="4981">
                  <c:v>41142</c:v>
                </c:pt>
                <c:pt idx="4982">
                  <c:v>41143</c:v>
                </c:pt>
                <c:pt idx="4983">
                  <c:v>41144</c:v>
                </c:pt>
                <c:pt idx="4984">
                  <c:v>41145</c:v>
                </c:pt>
                <c:pt idx="4985">
                  <c:v>41146</c:v>
                </c:pt>
                <c:pt idx="4986">
                  <c:v>41147</c:v>
                </c:pt>
                <c:pt idx="4987">
                  <c:v>41148</c:v>
                </c:pt>
                <c:pt idx="4988">
                  <c:v>41149</c:v>
                </c:pt>
                <c:pt idx="4989">
                  <c:v>41150</c:v>
                </c:pt>
                <c:pt idx="4990">
                  <c:v>41151</c:v>
                </c:pt>
                <c:pt idx="4991">
                  <c:v>41152</c:v>
                </c:pt>
                <c:pt idx="4992">
                  <c:v>41153</c:v>
                </c:pt>
                <c:pt idx="4993">
                  <c:v>41154</c:v>
                </c:pt>
                <c:pt idx="4994">
                  <c:v>41155</c:v>
                </c:pt>
                <c:pt idx="4995">
                  <c:v>41156</c:v>
                </c:pt>
                <c:pt idx="4996">
                  <c:v>41157</c:v>
                </c:pt>
                <c:pt idx="4997">
                  <c:v>41158</c:v>
                </c:pt>
                <c:pt idx="4998">
                  <c:v>41159</c:v>
                </c:pt>
                <c:pt idx="4999">
                  <c:v>41160</c:v>
                </c:pt>
                <c:pt idx="5000">
                  <c:v>41161</c:v>
                </c:pt>
                <c:pt idx="5001">
                  <c:v>41162</c:v>
                </c:pt>
                <c:pt idx="5002">
                  <c:v>41163</c:v>
                </c:pt>
                <c:pt idx="5003">
                  <c:v>41164</c:v>
                </c:pt>
                <c:pt idx="5004">
                  <c:v>41165</c:v>
                </c:pt>
                <c:pt idx="5005">
                  <c:v>41166</c:v>
                </c:pt>
                <c:pt idx="5006">
                  <c:v>41167</c:v>
                </c:pt>
                <c:pt idx="5007">
                  <c:v>41168</c:v>
                </c:pt>
                <c:pt idx="5008">
                  <c:v>41169</c:v>
                </c:pt>
                <c:pt idx="5009">
                  <c:v>41170</c:v>
                </c:pt>
                <c:pt idx="5010">
                  <c:v>41171</c:v>
                </c:pt>
                <c:pt idx="5011">
                  <c:v>41172</c:v>
                </c:pt>
                <c:pt idx="5012">
                  <c:v>41173</c:v>
                </c:pt>
                <c:pt idx="5013">
                  <c:v>41174</c:v>
                </c:pt>
                <c:pt idx="5014">
                  <c:v>41175</c:v>
                </c:pt>
                <c:pt idx="5015">
                  <c:v>41176</c:v>
                </c:pt>
                <c:pt idx="5016">
                  <c:v>41177</c:v>
                </c:pt>
                <c:pt idx="5017">
                  <c:v>41178</c:v>
                </c:pt>
                <c:pt idx="5018">
                  <c:v>41179</c:v>
                </c:pt>
                <c:pt idx="5019">
                  <c:v>41180</c:v>
                </c:pt>
                <c:pt idx="5020">
                  <c:v>41181</c:v>
                </c:pt>
                <c:pt idx="5021">
                  <c:v>41182</c:v>
                </c:pt>
                <c:pt idx="5022">
                  <c:v>41183</c:v>
                </c:pt>
                <c:pt idx="5023">
                  <c:v>41184</c:v>
                </c:pt>
                <c:pt idx="5024">
                  <c:v>41185</c:v>
                </c:pt>
                <c:pt idx="5025">
                  <c:v>41186</c:v>
                </c:pt>
                <c:pt idx="5026">
                  <c:v>41187</c:v>
                </c:pt>
                <c:pt idx="5027">
                  <c:v>41188</c:v>
                </c:pt>
                <c:pt idx="5028">
                  <c:v>41189</c:v>
                </c:pt>
                <c:pt idx="5029">
                  <c:v>41190</c:v>
                </c:pt>
                <c:pt idx="5030">
                  <c:v>41191</c:v>
                </c:pt>
                <c:pt idx="5031">
                  <c:v>41192</c:v>
                </c:pt>
                <c:pt idx="5032">
                  <c:v>41193</c:v>
                </c:pt>
                <c:pt idx="5033">
                  <c:v>41194</c:v>
                </c:pt>
                <c:pt idx="5034">
                  <c:v>41195</c:v>
                </c:pt>
                <c:pt idx="5035">
                  <c:v>41196</c:v>
                </c:pt>
                <c:pt idx="5036">
                  <c:v>41197</c:v>
                </c:pt>
                <c:pt idx="5037">
                  <c:v>41198</c:v>
                </c:pt>
                <c:pt idx="5038">
                  <c:v>41199</c:v>
                </c:pt>
                <c:pt idx="5039">
                  <c:v>41200</c:v>
                </c:pt>
                <c:pt idx="5040">
                  <c:v>41201</c:v>
                </c:pt>
                <c:pt idx="5041">
                  <c:v>41202</c:v>
                </c:pt>
                <c:pt idx="5042">
                  <c:v>41203</c:v>
                </c:pt>
                <c:pt idx="5043">
                  <c:v>41204</c:v>
                </c:pt>
                <c:pt idx="5044">
                  <c:v>41205</c:v>
                </c:pt>
                <c:pt idx="5045">
                  <c:v>41206</c:v>
                </c:pt>
                <c:pt idx="5046">
                  <c:v>41207</c:v>
                </c:pt>
                <c:pt idx="5047">
                  <c:v>41208</c:v>
                </c:pt>
                <c:pt idx="5048">
                  <c:v>41209</c:v>
                </c:pt>
                <c:pt idx="5049">
                  <c:v>41210</c:v>
                </c:pt>
                <c:pt idx="5050">
                  <c:v>41211</c:v>
                </c:pt>
                <c:pt idx="5051">
                  <c:v>41212</c:v>
                </c:pt>
                <c:pt idx="5052">
                  <c:v>41213</c:v>
                </c:pt>
                <c:pt idx="5053">
                  <c:v>41214</c:v>
                </c:pt>
                <c:pt idx="5054">
                  <c:v>41215</c:v>
                </c:pt>
                <c:pt idx="5055">
                  <c:v>41216</c:v>
                </c:pt>
                <c:pt idx="5056">
                  <c:v>41217</c:v>
                </c:pt>
                <c:pt idx="5057">
                  <c:v>41218</c:v>
                </c:pt>
                <c:pt idx="5058">
                  <c:v>41219</c:v>
                </c:pt>
                <c:pt idx="5059">
                  <c:v>41220</c:v>
                </c:pt>
                <c:pt idx="5060">
                  <c:v>41221</c:v>
                </c:pt>
                <c:pt idx="5061">
                  <c:v>41222</c:v>
                </c:pt>
                <c:pt idx="5062">
                  <c:v>41223</c:v>
                </c:pt>
                <c:pt idx="5063">
                  <c:v>41224</c:v>
                </c:pt>
                <c:pt idx="5064">
                  <c:v>41225</c:v>
                </c:pt>
                <c:pt idx="5065">
                  <c:v>41226</c:v>
                </c:pt>
                <c:pt idx="5066">
                  <c:v>41227</c:v>
                </c:pt>
                <c:pt idx="5067">
                  <c:v>41228</c:v>
                </c:pt>
                <c:pt idx="5068">
                  <c:v>41229</c:v>
                </c:pt>
                <c:pt idx="5069">
                  <c:v>41230</c:v>
                </c:pt>
                <c:pt idx="5070">
                  <c:v>41231</c:v>
                </c:pt>
                <c:pt idx="5071">
                  <c:v>41232</c:v>
                </c:pt>
                <c:pt idx="5072">
                  <c:v>41233</c:v>
                </c:pt>
                <c:pt idx="5073">
                  <c:v>41234</c:v>
                </c:pt>
                <c:pt idx="5074">
                  <c:v>41235</c:v>
                </c:pt>
                <c:pt idx="5075">
                  <c:v>41236</c:v>
                </c:pt>
                <c:pt idx="5076">
                  <c:v>41237</c:v>
                </c:pt>
                <c:pt idx="5077">
                  <c:v>41238</c:v>
                </c:pt>
                <c:pt idx="5078">
                  <c:v>41239</c:v>
                </c:pt>
                <c:pt idx="5079">
                  <c:v>41240</c:v>
                </c:pt>
                <c:pt idx="5080">
                  <c:v>41241</c:v>
                </c:pt>
                <c:pt idx="5081">
                  <c:v>41242</c:v>
                </c:pt>
                <c:pt idx="5082">
                  <c:v>41243</c:v>
                </c:pt>
                <c:pt idx="5083">
                  <c:v>41244</c:v>
                </c:pt>
                <c:pt idx="5084">
                  <c:v>41245</c:v>
                </c:pt>
                <c:pt idx="5085">
                  <c:v>41246</c:v>
                </c:pt>
                <c:pt idx="5086">
                  <c:v>41247</c:v>
                </c:pt>
                <c:pt idx="5087">
                  <c:v>41248</c:v>
                </c:pt>
                <c:pt idx="5088">
                  <c:v>41249</c:v>
                </c:pt>
                <c:pt idx="5089">
                  <c:v>41250</c:v>
                </c:pt>
                <c:pt idx="5090">
                  <c:v>41251</c:v>
                </c:pt>
                <c:pt idx="5091">
                  <c:v>41252</c:v>
                </c:pt>
                <c:pt idx="5092">
                  <c:v>41253</c:v>
                </c:pt>
                <c:pt idx="5093">
                  <c:v>41254</c:v>
                </c:pt>
                <c:pt idx="5094">
                  <c:v>41255</c:v>
                </c:pt>
                <c:pt idx="5095">
                  <c:v>41256</c:v>
                </c:pt>
                <c:pt idx="5096">
                  <c:v>41257</c:v>
                </c:pt>
                <c:pt idx="5097">
                  <c:v>41258</c:v>
                </c:pt>
                <c:pt idx="5098">
                  <c:v>41259</c:v>
                </c:pt>
                <c:pt idx="5099">
                  <c:v>41260</c:v>
                </c:pt>
                <c:pt idx="5100">
                  <c:v>41261</c:v>
                </c:pt>
                <c:pt idx="5101">
                  <c:v>41262</c:v>
                </c:pt>
                <c:pt idx="5102">
                  <c:v>41263</c:v>
                </c:pt>
                <c:pt idx="5103">
                  <c:v>41264</c:v>
                </c:pt>
                <c:pt idx="5104">
                  <c:v>41265</c:v>
                </c:pt>
                <c:pt idx="5105">
                  <c:v>41266</c:v>
                </c:pt>
                <c:pt idx="5106">
                  <c:v>41267</c:v>
                </c:pt>
                <c:pt idx="5107">
                  <c:v>41268</c:v>
                </c:pt>
                <c:pt idx="5108">
                  <c:v>41269</c:v>
                </c:pt>
                <c:pt idx="5109">
                  <c:v>41270</c:v>
                </c:pt>
                <c:pt idx="5110">
                  <c:v>41271</c:v>
                </c:pt>
                <c:pt idx="5111">
                  <c:v>41272</c:v>
                </c:pt>
                <c:pt idx="5112">
                  <c:v>41273</c:v>
                </c:pt>
                <c:pt idx="5113">
                  <c:v>41274</c:v>
                </c:pt>
                <c:pt idx="5114">
                  <c:v>41275</c:v>
                </c:pt>
                <c:pt idx="5115">
                  <c:v>41276</c:v>
                </c:pt>
                <c:pt idx="5116">
                  <c:v>41277</c:v>
                </c:pt>
                <c:pt idx="5117">
                  <c:v>41278</c:v>
                </c:pt>
                <c:pt idx="5118">
                  <c:v>41279</c:v>
                </c:pt>
                <c:pt idx="5119">
                  <c:v>41280</c:v>
                </c:pt>
                <c:pt idx="5120">
                  <c:v>41281</c:v>
                </c:pt>
                <c:pt idx="5121">
                  <c:v>41282</c:v>
                </c:pt>
                <c:pt idx="5122">
                  <c:v>41283</c:v>
                </c:pt>
                <c:pt idx="5123">
                  <c:v>41284</c:v>
                </c:pt>
                <c:pt idx="5124">
                  <c:v>41285</c:v>
                </c:pt>
                <c:pt idx="5125">
                  <c:v>41286</c:v>
                </c:pt>
                <c:pt idx="5126">
                  <c:v>41287</c:v>
                </c:pt>
                <c:pt idx="5127">
                  <c:v>41288</c:v>
                </c:pt>
                <c:pt idx="5128">
                  <c:v>41289</c:v>
                </c:pt>
                <c:pt idx="5129">
                  <c:v>41290</c:v>
                </c:pt>
                <c:pt idx="5130">
                  <c:v>41291</c:v>
                </c:pt>
                <c:pt idx="5131">
                  <c:v>41292</c:v>
                </c:pt>
                <c:pt idx="5132">
                  <c:v>41293</c:v>
                </c:pt>
                <c:pt idx="5133">
                  <c:v>41294</c:v>
                </c:pt>
                <c:pt idx="5134">
                  <c:v>41295</c:v>
                </c:pt>
                <c:pt idx="5135">
                  <c:v>41296</c:v>
                </c:pt>
                <c:pt idx="5136">
                  <c:v>41297</c:v>
                </c:pt>
                <c:pt idx="5137">
                  <c:v>41298</c:v>
                </c:pt>
                <c:pt idx="5138">
                  <c:v>41299</c:v>
                </c:pt>
                <c:pt idx="5139">
                  <c:v>41300</c:v>
                </c:pt>
                <c:pt idx="5140">
                  <c:v>41301</c:v>
                </c:pt>
                <c:pt idx="5141">
                  <c:v>41302</c:v>
                </c:pt>
                <c:pt idx="5142">
                  <c:v>41303</c:v>
                </c:pt>
                <c:pt idx="5143">
                  <c:v>41304</c:v>
                </c:pt>
                <c:pt idx="5144">
                  <c:v>41305</c:v>
                </c:pt>
                <c:pt idx="5145">
                  <c:v>41306</c:v>
                </c:pt>
                <c:pt idx="5146">
                  <c:v>41307</c:v>
                </c:pt>
                <c:pt idx="5147">
                  <c:v>41308</c:v>
                </c:pt>
                <c:pt idx="5148">
                  <c:v>41309</c:v>
                </c:pt>
                <c:pt idx="5149">
                  <c:v>41310</c:v>
                </c:pt>
                <c:pt idx="5150">
                  <c:v>41311</c:v>
                </c:pt>
                <c:pt idx="5151">
                  <c:v>41312</c:v>
                </c:pt>
                <c:pt idx="5152">
                  <c:v>41313</c:v>
                </c:pt>
                <c:pt idx="5153">
                  <c:v>41314</c:v>
                </c:pt>
                <c:pt idx="5154">
                  <c:v>41315</c:v>
                </c:pt>
                <c:pt idx="5155">
                  <c:v>41316</c:v>
                </c:pt>
                <c:pt idx="5156">
                  <c:v>41317</c:v>
                </c:pt>
                <c:pt idx="5157">
                  <c:v>41318</c:v>
                </c:pt>
                <c:pt idx="5158">
                  <c:v>41319</c:v>
                </c:pt>
                <c:pt idx="5159">
                  <c:v>41320</c:v>
                </c:pt>
                <c:pt idx="5160">
                  <c:v>41321</c:v>
                </c:pt>
                <c:pt idx="5161">
                  <c:v>41322</c:v>
                </c:pt>
                <c:pt idx="5162">
                  <c:v>41323</c:v>
                </c:pt>
                <c:pt idx="5163">
                  <c:v>41324</c:v>
                </c:pt>
                <c:pt idx="5164">
                  <c:v>41325</c:v>
                </c:pt>
                <c:pt idx="5165">
                  <c:v>41326</c:v>
                </c:pt>
                <c:pt idx="5166">
                  <c:v>41327</c:v>
                </c:pt>
                <c:pt idx="5167">
                  <c:v>41328</c:v>
                </c:pt>
                <c:pt idx="5168">
                  <c:v>41329</c:v>
                </c:pt>
                <c:pt idx="5169">
                  <c:v>41330</c:v>
                </c:pt>
                <c:pt idx="5170">
                  <c:v>41331</c:v>
                </c:pt>
                <c:pt idx="5171">
                  <c:v>41332</c:v>
                </c:pt>
                <c:pt idx="5172">
                  <c:v>41333</c:v>
                </c:pt>
                <c:pt idx="5173">
                  <c:v>41334</c:v>
                </c:pt>
                <c:pt idx="5174">
                  <c:v>41335</c:v>
                </c:pt>
                <c:pt idx="5175">
                  <c:v>41336</c:v>
                </c:pt>
                <c:pt idx="5176">
                  <c:v>41337</c:v>
                </c:pt>
                <c:pt idx="5177">
                  <c:v>41338</c:v>
                </c:pt>
                <c:pt idx="5178">
                  <c:v>41339</c:v>
                </c:pt>
                <c:pt idx="5179">
                  <c:v>41340</c:v>
                </c:pt>
                <c:pt idx="5180">
                  <c:v>41341</c:v>
                </c:pt>
                <c:pt idx="5181">
                  <c:v>41342</c:v>
                </c:pt>
                <c:pt idx="5182">
                  <c:v>41343</c:v>
                </c:pt>
                <c:pt idx="5183">
                  <c:v>41344</c:v>
                </c:pt>
                <c:pt idx="5184">
                  <c:v>41345</c:v>
                </c:pt>
                <c:pt idx="5185">
                  <c:v>41346</c:v>
                </c:pt>
                <c:pt idx="5186">
                  <c:v>41347</c:v>
                </c:pt>
                <c:pt idx="5187">
                  <c:v>41348</c:v>
                </c:pt>
                <c:pt idx="5188">
                  <c:v>41349</c:v>
                </c:pt>
                <c:pt idx="5189">
                  <c:v>41350</c:v>
                </c:pt>
                <c:pt idx="5190">
                  <c:v>41351</c:v>
                </c:pt>
                <c:pt idx="5191">
                  <c:v>41352</c:v>
                </c:pt>
                <c:pt idx="5192">
                  <c:v>41353</c:v>
                </c:pt>
                <c:pt idx="5193">
                  <c:v>41354</c:v>
                </c:pt>
                <c:pt idx="5194">
                  <c:v>41355</c:v>
                </c:pt>
                <c:pt idx="5195">
                  <c:v>41356</c:v>
                </c:pt>
                <c:pt idx="5196">
                  <c:v>41357</c:v>
                </c:pt>
                <c:pt idx="5197">
                  <c:v>41358</c:v>
                </c:pt>
                <c:pt idx="5198">
                  <c:v>41359</c:v>
                </c:pt>
                <c:pt idx="5199">
                  <c:v>41360</c:v>
                </c:pt>
                <c:pt idx="5200">
                  <c:v>41361</c:v>
                </c:pt>
                <c:pt idx="5201">
                  <c:v>41362</c:v>
                </c:pt>
                <c:pt idx="5202">
                  <c:v>41363</c:v>
                </c:pt>
                <c:pt idx="5203">
                  <c:v>41364</c:v>
                </c:pt>
                <c:pt idx="5204">
                  <c:v>41365</c:v>
                </c:pt>
                <c:pt idx="5205">
                  <c:v>41366</c:v>
                </c:pt>
                <c:pt idx="5206">
                  <c:v>41367</c:v>
                </c:pt>
                <c:pt idx="5207">
                  <c:v>41368</c:v>
                </c:pt>
                <c:pt idx="5208">
                  <c:v>41369</c:v>
                </c:pt>
                <c:pt idx="5209">
                  <c:v>41370</c:v>
                </c:pt>
                <c:pt idx="5210">
                  <c:v>41371</c:v>
                </c:pt>
                <c:pt idx="5211">
                  <c:v>41372</c:v>
                </c:pt>
                <c:pt idx="5212">
                  <c:v>41373</c:v>
                </c:pt>
                <c:pt idx="5213">
                  <c:v>41374</c:v>
                </c:pt>
                <c:pt idx="5214">
                  <c:v>41375</c:v>
                </c:pt>
                <c:pt idx="5215">
                  <c:v>41376</c:v>
                </c:pt>
                <c:pt idx="5216">
                  <c:v>41377</c:v>
                </c:pt>
                <c:pt idx="5217">
                  <c:v>41378</c:v>
                </c:pt>
                <c:pt idx="5218">
                  <c:v>41379</c:v>
                </c:pt>
                <c:pt idx="5219">
                  <c:v>41380</c:v>
                </c:pt>
                <c:pt idx="5220">
                  <c:v>41381</c:v>
                </c:pt>
                <c:pt idx="5221">
                  <c:v>41382</c:v>
                </c:pt>
                <c:pt idx="5222">
                  <c:v>41383</c:v>
                </c:pt>
                <c:pt idx="5223">
                  <c:v>41384</c:v>
                </c:pt>
                <c:pt idx="5224">
                  <c:v>41385</c:v>
                </c:pt>
                <c:pt idx="5225">
                  <c:v>41386</c:v>
                </c:pt>
                <c:pt idx="5226">
                  <c:v>41387</c:v>
                </c:pt>
                <c:pt idx="5227">
                  <c:v>41388</c:v>
                </c:pt>
                <c:pt idx="5228">
                  <c:v>41389</c:v>
                </c:pt>
                <c:pt idx="5229">
                  <c:v>41390</c:v>
                </c:pt>
                <c:pt idx="5230">
                  <c:v>41391</c:v>
                </c:pt>
                <c:pt idx="5231">
                  <c:v>41392</c:v>
                </c:pt>
                <c:pt idx="5232">
                  <c:v>41393</c:v>
                </c:pt>
                <c:pt idx="5233">
                  <c:v>41394</c:v>
                </c:pt>
                <c:pt idx="5234">
                  <c:v>41395</c:v>
                </c:pt>
                <c:pt idx="5235">
                  <c:v>41396</c:v>
                </c:pt>
                <c:pt idx="5236">
                  <c:v>41397</c:v>
                </c:pt>
                <c:pt idx="5237">
                  <c:v>41398</c:v>
                </c:pt>
                <c:pt idx="5238">
                  <c:v>41399</c:v>
                </c:pt>
                <c:pt idx="5239">
                  <c:v>41400</c:v>
                </c:pt>
                <c:pt idx="5240">
                  <c:v>41401</c:v>
                </c:pt>
                <c:pt idx="5241">
                  <c:v>41402</c:v>
                </c:pt>
                <c:pt idx="5242">
                  <c:v>41403</c:v>
                </c:pt>
                <c:pt idx="5243">
                  <c:v>41404</c:v>
                </c:pt>
                <c:pt idx="5244">
                  <c:v>41405</c:v>
                </c:pt>
                <c:pt idx="5245">
                  <c:v>41406</c:v>
                </c:pt>
                <c:pt idx="5246">
                  <c:v>41407</c:v>
                </c:pt>
                <c:pt idx="5247">
                  <c:v>41408</c:v>
                </c:pt>
                <c:pt idx="5248">
                  <c:v>41409</c:v>
                </c:pt>
                <c:pt idx="5249">
                  <c:v>41410</c:v>
                </c:pt>
                <c:pt idx="5250">
                  <c:v>41411</c:v>
                </c:pt>
                <c:pt idx="5251">
                  <c:v>41412</c:v>
                </c:pt>
                <c:pt idx="5252">
                  <c:v>41413</c:v>
                </c:pt>
                <c:pt idx="5253">
                  <c:v>41414</c:v>
                </c:pt>
                <c:pt idx="5254">
                  <c:v>41415</c:v>
                </c:pt>
                <c:pt idx="5255">
                  <c:v>41416</c:v>
                </c:pt>
                <c:pt idx="5256">
                  <c:v>41417</c:v>
                </c:pt>
                <c:pt idx="5257">
                  <c:v>41418</c:v>
                </c:pt>
                <c:pt idx="5258">
                  <c:v>41419</c:v>
                </c:pt>
                <c:pt idx="5259">
                  <c:v>41420</c:v>
                </c:pt>
                <c:pt idx="5260">
                  <c:v>41421</c:v>
                </c:pt>
                <c:pt idx="5261">
                  <c:v>41422</c:v>
                </c:pt>
                <c:pt idx="5262">
                  <c:v>41423</c:v>
                </c:pt>
                <c:pt idx="5263">
                  <c:v>41424</c:v>
                </c:pt>
                <c:pt idx="5264">
                  <c:v>41425</c:v>
                </c:pt>
                <c:pt idx="5265">
                  <c:v>41426</c:v>
                </c:pt>
                <c:pt idx="5266">
                  <c:v>41427</c:v>
                </c:pt>
                <c:pt idx="5267">
                  <c:v>41428</c:v>
                </c:pt>
                <c:pt idx="5268">
                  <c:v>41429</c:v>
                </c:pt>
                <c:pt idx="5269">
                  <c:v>41430</c:v>
                </c:pt>
                <c:pt idx="5270">
                  <c:v>41431</c:v>
                </c:pt>
                <c:pt idx="5271">
                  <c:v>41432</c:v>
                </c:pt>
                <c:pt idx="5272">
                  <c:v>41433</c:v>
                </c:pt>
                <c:pt idx="5273">
                  <c:v>41434</c:v>
                </c:pt>
                <c:pt idx="5274">
                  <c:v>41435</c:v>
                </c:pt>
                <c:pt idx="5275">
                  <c:v>41436</c:v>
                </c:pt>
                <c:pt idx="5276">
                  <c:v>41437</c:v>
                </c:pt>
                <c:pt idx="5277">
                  <c:v>41438</c:v>
                </c:pt>
                <c:pt idx="5278">
                  <c:v>41439</c:v>
                </c:pt>
                <c:pt idx="5279">
                  <c:v>41440</c:v>
                </c:pt>
                <c:pt idx="5280">
                  <c:v>41441</c:v>
                </c:pt>
                <c:pt idx="5281">
                  <c:v>41442</c:v>
                </c:pt>
                <c:pt idx="5282">
                  <c:v>41443</c:v>
                </c:pt>
                <c:pt idx="5283">
                  <c:v>41444</c:v>
                </c:pt>
                <c:pt idx="5284">
                  <c:v>41445</c:v>
                </c:pt>
                <c:pt idx="5285">
                  <c:v>41446</c:v>
                </c:pt>
                <c:pt idx="5286">
                  <c:v>41447</c:v>
                </c:pt>
                <c:pt idx="5287">
                  <c:v>41448</c:v>
                </c:pt>
                <c:pt idx="5288">
                  <c:v>41449</c:v>
                </c:pt>
                <c:pt idx="5289">
                  <c:v>41450</c:v>
                </c:pt>
                <c:pt idx="5290">
                  <c:v>41451</c:v>
                </c:pt>
                <c:pt idx="5291">
                  <c:v>41452</c:v>
                </c:pt>
                <c:pt idx="5292">
                  <c:v>41453</c:v>
                </c:pt>
                <c:pt idx="5293">
                  <c:v>41454</c:v>
                </c:pt>
                <c:pt idx="5294">
                  <c:v>41455</c:v>
                </c:pt>
                <c:pt idx="5295">
                  <c:v>41456</c:v>
                </c:pt>
                <c:pt idx="5296">
                  <c:v>41457</c:v>
                </c:pt>
                <c:pt idx="5297">
                  <c:v>41458</c:v>
                </c:pt>
                <c:pt idx="5298">
                  <c:v>41459</c:v>
                </c:pt>
                <c:pt idx="5299">
                  <c:v>41460</c:v>
                </c:pt>
                <c:pt idx="5300">
                  <c:v>41461</c:v>
                </c:pt>
                <c:pt idx="5301">
                  <c:v>41462</c:v>
                </c:pt>
                <c:pt idx="5302">
                  <c:v>41463</c:v>
                </c:pt>
                <c:pt idx="5303">
                  <c:v>41464</c:v>
                </c:pt>
                <c:pt idx="5304">
                  <c:v>41465</c:v>
                </c:pt>
                <c:pt idx="5305">
                  <c:v>41466</c:v>
                </c:pt>
                <c:pt idx="5306">
                  <c:v>41467</c:v>
                </c:pt>
                <c:pt idx="5307">
                  <c:v>41468</c:v>
                </c:pt>
                <c:pt idx="5308">
                  <c:v>41469</c:v>
                </c:pt>
                <c:pt idx="5309">
                  <c:v>41470</c:v>
                </c:pt>
                <c:pt idx="5310">
                  <c:v>41471</c:v>
                </c:pt>
                <c:pt idx="5311">
                  <c:v>41472</c:v>
                </c:pt>
                <c:pt idx="5312">
                  <c:v>41473</c:v>
                </c:pt>
                <c:pt idx="5313">
                  <c:v>41474</c:v>
                </c:pt>
                <c:pt idx="5314">
                  <c:v>41475</c:v>
                </c:pt>
                <c:pt idx="5315">
                  <c:v>41476</c:v>
                </c:pt>
                <c:pt idx="5316">
                  <c:v>41477</c:v>
                </c:pt>
                <c:pt idx="5317">
                  <c:v>41478</c:v>
                </c:pt>
                <c:pt idx="5318">
                  <c:v>41479</c:v>
                </c:pt>
                <c:pt idx="5319">
                  <c:v>41480</c:v>
                </c:pt>
                <c:pt idx="5320">
                  <c:v>41481</c:v>
                </c:pt>
                <c:pt idx="5321">
                  <c:v>41482</c:v>
                </c:pt>
                <c:pt idx="5322">
                  <c:v>41483</c:v>
                </c:pt>
                <c:pt idx="5323">
                  <c:v>41484</c:v>
                </c:pt>
                <c:pt idx="5324">
                  <c:v>41485</c:v>
                </c:pt>
                <c:pt idx="5325">
                  <c:v>41486</c:v>
                </c:pt>
                <c:pt idx="5326">
                  <c:v>41487</c:v>
                </c:pt>
                <c:pt idx="5327">
                  <c:v>41488</c:v>
                </c:pt>
                <c:pt idx="5328">
                  <c:v>41489</c:v>
                </c:pt>
                <c:pt idx="5329">
                  <c:v>41490</c:v>
                </c:pt>
                <c:pt idx="5330">
                  <c:v>41491</c:v>
                </c:pt>
                <c:pt idx="5331">
                  <c:v>41492</c:v>
                </c:pt>
                <c:pt idx="5332">
                  <c:v>41493</c:v>
                </c:pt>
                <c:pt idx="5333">
                  <c:v>41494</c:v>
                </c:pt>
                <c:pt idx="5334">
                  <c:v>41495</c:v>
                </c:pt>
                <c:pt idx="5335">
                  <c:v>41496</c:v>
                </c:pt>
                <c:pt idx="5336">
                  <c:v>41497</c:v>
                </c:pt>
                <c:pt idx="5337">
                  <c:v>41498</c:v>
                </c:pt>
                <c:pt idx="5338">
                  <c:v>41499</c:v>
                </c:pt>
                <c:pt idx="5339">
                  <c:v>41500</c:v>
                </c:pt>
                <c:pt idx="5340">
                  <c:v>41501</c:v>
                </c:pt>
                <c:pt idx="5341">
                  <c:v>41502</c:v>
                </c:pt>
                <c:pt idx="5342">
                  <c:v>41503</c:v>
                </c:pt>
                <c:pt idx="5343">
                  <c:v>41504</c:v>
                </c:pt>
                <c:pt idx="5344">
                  <c:v>41505</c:v>
                </c:pt>
                <c:pt idx="5345">
                  <c:v>41506</c:v>
                </c:pt>
                <c:pt idx="5346">
                  <c:v>41507</c:v>
                </c:pt>
                <c:pt idx="5347">
                  <c:v>41508</c:v>
                </c:pt>
                <c:pt idx="5348">
                  <c:v>41509</c:v>
                </c:pt>
                <c:pt idx="5349">
                  <c:v>41510</c:v>
                </c:pt>
                <c:pt idx="5350">
                  <c:v>41511</c:v>
                </c:pt>
                <c:pt idx="5351">
                  <c:v>41512</c:v>
                </c:pt>
                <c:pt idx="5352">
                  <c:v>41513</c:v>
                </c:pt>
                <c:pt idx="5353">
                  <c:v>41514</c:v>
                </c:pt>
                <c:pt idx="5354">
                  <c:v>41515</c:v>
                </c:pt>
                <c:pt idx="5355">
                  <c:v>41516</c:v>
                </c:pt>
                <c:pt idx="5356">
                  <c:v>41517</c:v>
                </c:pt>
                <c:pt idx="5357">
                  <c:v>41518</c:v>
                </c:pt>
                <c:pt idx="5358">
                  <c:v>41519</c:v>
                </c:pt>
                <c:pt idx="5359">
                  <c:v>41520</c:v>
                </c:pt>
                <c:pt idx="5360">
                  <c:v>41521</c:v>
                </c:pt>
                <c:pt idx="5361">
                  <c:v>41522</c:v>
                </c:pt>
                <c:pt idx="5362">
                  <c:v>41523</c:v>
                </c:pt>
                <c:pt idx="5363">
                  <c:v>41524</c:v>
                </c:pt>
                <c:pt idx="5364">
                  <c:v>41525</c:v>
                </c:pt>
                <c:pt idx="5365">
                  <c:v>41526</c:v>
                </c:pt>
                <c:pt idx="5366">
                  <c:v>41527</c:v>
                </c:pt>
                <c:pt idx="5367">
                  <c:v>41528</c:v>
                </c:pt>
                <c:pt idx="5368">
                  <c:v>41529</c:v>
                </c:pt>
                <c:pt idx="5369">
                  <c:v>41530</c:v>
                </c:pt>
                <c:pt idx="5370">
                  <c:v>41531</c:v>
                </c:pt>
                <c:pt idx="5371">
                  <c:v>41532</c:v>
                </c:pt>
                <c:pt idx="5372">
                  <c:v>41533</c:v>
                </c:pt>
                <c:pt idx="5373">
                  <c:v>41534</c:v>
                </c:pt>
                <c:pt idx="5374">
                  <c:v>41535</c:v>
                </c:pt>
                <c:pt idx="5375">
                  <c:v>41536</c:v>
                </c:pt>
                <c:pt idx="5376">
                  <c:v>41537</c:v>
                </c:pt>
                <c:pt idx="5377">
                  <c:v>41538</c:v>
                </c:pt>
                <c:pt idx="5378">
                  <c:v>41539</c:v>
                </c:pt>
                <c:pt idx="5379">
                  <c:v>41540</c:v>
                </c:pt>
                <c:pt idx="5380">
                  <c:v>41541</c:v>
                </c:pt>
                <c:pt idx="5381">
                  <c:v>41542</c:v>
                </c:pt>
                <c:pt idx="5382">
                  <c:v>41543</c:v>
                </c:pt>
                <c:pt idx="5383">
                  <c:v>41544</c:v>
                </c:pt>
                <c:pt idx="5384">
                  <c:v>41545</c:v>
                </c:pt>
                <c:pt idx="5385">
                  <c:v>41546</c:v>
                </c:pt>
                <c:pt idx="5386">
                  <c:v>41547</c:v>
                </c:pt>
                <c:pt idx="5387">
                  <c:v>41548</c:v>
                </c:pt>
                <c:pt idx="5388">
                  <c:v>41549</c:v>
                </c:pt>
                <c:pt idx="5389">
                  <c:v>41550</c:v>
                </c:pt>
                <c:pt idx="5390">
                  <c:v>41551</c:v>
                </c:pt>
                <c:pt idx="5391">
                  <c:v>41552</c:v>
                </c:pt>
                <c:pt idx="5392">
                  <c:v>41553</c:v>
                </c:pt>
                <c:pt idx="5393">
                  <c:v>41554</c:v>
                </c:pt>
                <c:pt idx="5394">
                  <c:v>41555</c:v>
                </c:pt>
                <c:pt idx="5395">
                  <c:v>41556</c:v>
                </c:pt>
                <c:pt idx="5396">
                  <c:v>41557</c:v>
                </c:pt>
                <c:pt idx="5397">
                  <c:v>41558</c:v>
                </c:pt>
                <c:pt idx="5398">
                  <c:v>41559</c:v>
                </c:pt>
                <c:pt idx="5399">
                  <c:v>41560</c:v>
                </c:pt>
                <c:pt idx="5400">
                  <c:v>41561</c:v>
                </c:pt>
                <c:pt idx="5401">
                  <c:v>41562</c:v>
                </c:pt>
                <c:pt idx="5402">
                  <c:v>41563</c:v>
                </c:pt>
                <c:pt idx="5403">
                  <c:v>41564</c:v>
                </c:pt>
                <c:pt idx="5404">
                  <c:v>41565</c:v>
                </c:pt>
                <c:pt idx="5405">
                  <c:v>41566</c:v>
                </c:pt>
                <c:pt idx="5406">
                  <c:v>41567</c:v>
                </c:pt>
                <c:pt idx="5407">
                  <c:v>41568</c:v>
                </c:pt>
                <c:pt idx="5408">
                  <c:v>41569</c:v>
                </c:pt>
                <c:pt idx="5409">
                  <c:v>41570</c:v>
                </c:pt>
                <c:pt idx="5410">
                  <c:v>41571</c:v>
                </c:pt>
                <c:pt idx="5411">
                  <c:v>41572</c:v>
                </c:pt>
                <c:pt idx="5412">
                  <c:v>41573</c:v>
                </c:pt>
                <c:pt idx="5413">
                  <c:v>41574</c:v>
                </c:pt>
                <c:pt idx="5414">
                  <c:v>41575</c:v>
                </c:pt>
                <c:pt idx="5415">
                  <c:v>41576</c:v>
                </c:pt>
                <c:pt idx="5416">
                  <c:v>41577</c:v>
                </c:pt>
                <c:pt idx="5417">
                  <c:v>41578</c:v>
                </c:pt>
                <c:pt idx="5418">
                  <c:v>41579</c:v>
                </c:pt>
                <c:pt idx="5419">
                  <c:v>41580</c:v>
                </c:pt>
                <c:pt idx="5420">
                  <c:v>41581</c:v>
                </c:pt>
                <c:pt idx="5421">
                  <c:v>41582</c:v>
                </c:pt>
                <c:pt idx="5422">
                  <c:v>41583</c:v>
                </c:pt>
                <c:pt idx="5423">
                  <c:v>41584</c:v>
                </c:pt>
                <c:pt idx="5424">
                  <c:v>41585</c:v>
                </c:pt>
                <c:pt idx="5425">
                  <c:v>41586</c:v>
                </c:pt>
                <c:pt idx="5426">
                  <c:v>41587</c:v>
                </c:pt>
                <c:pt idx="5427">
                  <c:v>41588</c:v>
                </c:pt>
                <c:pt idx="5428">
                  <c:v>41589</c:v>
                </c:pt>
                <c:pt idx="5429">
                  <c:v>41590</c:v>
                </c:pt>
                <c:pt idx="5430">
                  <c:v>41591</c:v>
                </c:pt>
                <c:pt idx="5431">
                  <c:v>41592</c:v>
                </c:pt>
                <c:pt idx="5432">
                  <c:v>41593</c:v>
                </c:pt>
                <c:pt idx="5433">
                  <c:v>41594</c:v>
                </c:pt>
                <c:pt idx="5434">
                  <c:v>41595</c:v>
                </c:pt>
                <c:pt idx="5435">
                  <c:v>41596</c:v>
                </c:pt>
                <c:pt idx="5436">
                  <c:v>41597</c:v>
                </c:pt>
                <c:pt idx="5437">
                  <c:v>41598</c:v>
                </c:pt>
                <c:pt idx="5438">
                  <c:v>41599</c:v>
                </c:pt>
                <c:pt idx="5439">
                  <c:v>41600</c:v>
                </c:pt>
                <c:pt idx="5440">
                  <c:v>41601</c:v>
                </c:pt>
                <c:pt idx="5441">
                  <c:v>41602</c:v>
                </c:pt>
                <c:pt idx="5442">
                  <c:v>41603</c:v>
                </c:pt>
                <c:pt idx="5443">
                  <c:v>41604</c:v>
                </c:pt>
                <c:pt idx="5444">
                  <c:v>41605</c:v>
                </c:pt>
                <c:pt idx="5445">
                  <c:v>41606</c:v>
                </c:pt>
                <c:pt idx="5446">
                  <c:v>41607</c:v>
                </c:pt>
                <c:pt idx="5447">
                  <c:v>41608</c:v>
                </c:pt>
                <c:pt idx="5448">
                  <c:v>41609</c:v>
                </c:pt>
                <c:pt idx="5449">
                  <c:v>41610</c:v>
                </c:pt>
                <c:pt idx="5450">
                  <c:v>41611</c:v>
                </c:pt>
                <c:pt idx="5451">
                  <c:v>41612</c:v>
                </c:pt>
                <c:pt idx="5452">
                  <c:v>41613</c:v>
                </c:pt>
                <c:pt idx="5453">
                  <c:v>41614</c:v>
                </c:pt>
                <c:pt idx="5454">
                  <c:v>41615</c:v>
                </c:pt>
                <c:pt idx="5455">
                  <c:v>41616</c:v>
                </c:pt>
                <c:pt idx="5456">
                  <c:v>41617</c:v>
                </c:pt>
                <c:pt idx="5457">
                  <c:v>41618</c:v>
                </c:pt>
                <c:pt idx="5458">
                  <c:v>41619</c:v>
                </c:pt>
                <c:pt idx="5459">
                  <c:v>41620</c:v>
                </c:pt>
                <c:pt idx="5460">
                  <c:v>41621</c:v>
                </c:pt>
                <c:pt idx="5461">
                  <c:v>41622</c:v>
                </c:pt>
                <c:pt idx="5462">
                  <c:v>41623</c:v>
                </c:pt>
                <c:pt idx="5463">
                  <c:v>41624</c:v>
                </c:pt>
                <c:pt idx="5464">
                  <c:v>41625</c:v>
                </c:pt>
                <c:pt idx="5465">
                  <c:v>41626</c:v>
                </c:pt>
                <c:pt idx="5466">
                  <c:v>41627</c:v>
                </c:pt>
                <c:pt idx="5467">
                  <c:v>41628</c:v>
                </c:pt>
                <c:pt idx="5468">
                  <c:v>41629</c:v>
                </c:pt>
                <c:pt idx="5469">
                  <c:v>41630</c:v>
                </c:pt>
                <c:pt idx="5470">
                  <c:v>41631</c:v>
                </c:pt>
                <c:pt idx="5471">
                  <c:v>41632</c:v>
                </c:pt>
                <c:pt idx="5472">
                  <c:v>41633</c:v>
                </c:pt>
                <c:pt idx="5473">
                  <c:v>41634</c:v>
                </c:pt>
                <c:pt idx="5474">
                  <c:v>41635</c:v>
                </c:pt>
                <c:pt idx="5475">
                  <c:v>41636</c:v>
                </c:pt>
                <c:pt idx="5476">
                  <c:v>41637</c:v>
                </c:pt>
                <c:pt idx="5477">
                  <c:v>41638</c:v>
                </c:pt>
                <c:pt idx="5478">
                  <c:v>41639</c:v>
                </c:pt>
                <c:pt idx="5479">
                  <c:v>41640</c:v>
                </c:pt>
                <c:pt idx="5480">
                  <c:v>41641</c:v>
                </c:pt>
                <c:pt idx="5481">
                  <c:v>41642</c:v>
                </c:pt>
                <c:pt idx="5482">
                  <c:v>41643</c:v>
                </c:pt>
                <c:pt idx="5483">
                  <c:v>41644</c:v>
                </c:pt>
                <c:pt idx="5484">
                  <c:v>41645</c:v>
                </c:pt>
                <c:pt idx="5485">
                  <c:v>41646</c:v>
                </c:pt>
                <c:pt idx="5486">
                  <c:v>41647</c:v>
                </c:pt>
                <c:pt idx="5487">
                  <c:v>41648</c:v>
                </c:pt>
                <c:pt idx="5488">
                  <c:v>41649</c:v>
                </c:pt>
                <c:pt idx="5489">
                  <c:v>41650</c:v>
                </c:pt>
                <c:pt idx="5490">
                  <c:v>41651</c:v>
                </c:pt>
                <c:pt idx="5491">
                  <c:v>41652</c:v>
                </c:pt>
                <c:pt idx="5492">
                  <c:v>41653</c:v>
                </c:pt>
                <c:pt idx="5493">
                  <c:v>41654</c:v>
                </c:pt>
                <c:pt idx="5494">
                  <c:v>41655</c:v>
                </c:pt>
                <c:pt idx="5495">
                  <c:v>41656</c:v>
                </c:pt>
                <c:pt idx="5496">
                  <c:v>41657</c:v>
                </c:pt>
                <c:pt idx="5497">
                  <c:v>41658</c:v>
                </c:pt>
                <c:pt idx="5498">
                  <c:v>41659</c:v>
                </c:pt>
                <c:pt idx="5499">
                  <c:v>41660</c:v>
                </c:pt>
                <c:pt idx="5500">
                  <c:v>41661</c:v>
                </c:pt>
                <c:pt idx="5501">
                  <c:v>41662</c:v>
                </c:pt>
                <c:pt idx="5502">
                  <c:v>41663</c:v>
                </c:pt>
                <c:pt idx="5503">
                  <c:v>41664</c:v>
                </c:pt>
                <c:pt idx="5504">
                  <c:v>41665</c:v>
                </c:pt>
                <c:pt idx="5505">
                  <c:v>41666</c:v>
                </c:pt>
                <c:pt idx="5506">
                  <c:v>41667</c:v>
                </c:pt>
                <c:pt idx="5507">
                  <c:v>41668</c:v>
                </c:pt>
                <c:pt idx="5508">
                  <c:v>41669</c:v>
                </c:pt>
                <c:pt idx="5509">
                  <c:v>41670</c:v>
                </c:pt>
                <c:pt idx="5510">
                  <c:v>41671</c:v>
                </c:pt>
                <c:pt idx="5511">
                  <c:v>41672</c:v>
                </c:pt>
                <c:pt idx="5512">
                  <c:v>41673</c:v>
                </c:pt>
                <c:pt idx="5513">
                  <c:v>41674</c:v>
                </c:pt>
                <c:pt idx="5514">
                  <c:v>41675</c:v>
                </c:pt>
                <c:pt idx="5515">
                  <c:v>41676</c:v>
                </c:pt>
                <c:pt idx="5516">
                  <c:v>41677</c:v>
                </c:pt>
                <c:pt idx="5517">
                  <c:v>41678</c:v>
                </c:pt>
                <c:pt idx="5518">
                  <c:v>41679</c:v>
                </c:pt>
                <c:pt idx="5519">
                  <c:v>41680</c:v>
                </c:pt>
                <c:pt idx="5520">
                  <c:v>41681</c:v>
                </c:pt>
                <c:pt idx="5521">
                  <c:v>41682</c:v>
                </c:pt>
                <c:pt idx="5522">
                  <c:v>41683</c:v>
                </c:pt>
                <c:pt idx="5523">
                  <c:v>41684</c:v>
                </c:pt>
                <c:pt idx="5524">
                  <c:v>41685</c:v>
                </c:pt>
                <c:pt idx="5525">
                  <c:v>41686</c:v>
                </c:pt>
                <c:pt idx="5526">
                  <c:v>41687</c:v>
                </c:pt>
                <c:pt idx="5527">
                  <c:v>41688</c:v>
                </c:pt>
                <c:pt idx="5528">
                  <c:v>41689</c:v>
                </c:pt>
                <c:pt idx="5529">
                  <c:v>41690</c:v>
                </c:pt>
                <c:pt idx="5530">
                  <c:v>41691</c:v>
                </c:pt>
                <c:pt idx="5531">
                  <c:v>41692</c:v>
                </c:pt>
                <c:pt idx="5532">
                  <c:v>41693</c:v>
                </c:pt>
                <c:pt idx="5533">
                  <c:v>41694</c:v>
                </c:pt>
                <c:pt idx="5534">
                  <c:v>41695</c:v>
                </c:pt>
                <c:pt idx="5535">
                  <c:v>41696</c:v>
                </c:pt>
                <c:pt idx="5536">
                  <c:v>41697</c:v>
                </c:pt>
                <c:pt idx="5537">
                  <c:v>41698</c:v>
                </c:pt>
                <c:pt idx="5538">
                  <c:v>41699</c:v>
                </c:pt>
                <c:pt idx="5539">
                  <c:v>41700</c:v>
                </c:pt>
                <c:pt idx="5540">
                  <c:v>41701</c:v>
                </c:pt>
                <c:pt idx="5541">
                  <c:v>41702</c:v>
                </c:pt>
                <c:pt idx="5542">
                  <c:v>41703</c:v>
                </c:pt>
                <c:pt idx="5543">
                  <c:v>41704</c:v>
                </c:pt>
                <c:pt idx="5544">
                  <c:v>41705</c:v>
                </c:pt>
                <c:pt idx="5545">
                  <c:v>41706</c:v>
                </c:pt>
                <c:pt idx="5546">
                  <c:v>41707</c:v>
                </c:pt>
                <c:pt idx="5547">
                  <c:v>41708</c:v>
                </c:pt>
                <c:pt idx="5548">
                  <c:v>41709</c:v>
                </c:pt>
                <c:pt idx="5549">
                  <c:v>41710</c:v>
                </c:pt>
                <c:pt idx="5550">
                  <c:v>41711</c:v>
                </c:pt>
                <c:pt idx="5551">
                  <c:v>41712</c:v>
                </c:pt>
                <c:pt idx="5552">
                  <c:v>41713</c:v>
                </c:pt>
                <c:pt idx="5553">
                  <c:v>41714</c:v>
                </c:pt>
                <c:pt idx="5554">
                  <c:v>41715</c:v>
                </c:pt>
                <c:pt idx="5555">
                  <c:v>41716</c:v>
                </c:pt>
                <c:pt idx="5556">
                  <c:v>41717</c:v>
                </c:pt>
                <c:pt idx="5557">
                  <c:v>41718</c:v>
                </c:pt>
                <c:pt idx="5558">
                  <c:v>41719</c:v>
                </c:pt>
                <c:pt idx="5559">
                  <c:v>41720</c:v>
                </c:pt>
                <c:pt idx="5560">
                  <c:v>41721</c:v>
                </c:pt>
                <c:pt idx="5561">
                  <c:v>41722</c:v>
                </c:pt>
                <c:pt idx="5562">
                  <c:v>41723</c:v>
                </c:pt>
                <c:pt idx="5563">
                  <c:v>41724</c:v>
                </c:pt>
                <c:pt idx="5564">
                  <c:v>41725</c:v>
                </c:pt>
                <c:pt idx="5565">
                  <c:v>41726</c:v>
                </c:pt>
                <c:pt idx="5566">
                  <c:v>41727</c:v>
                </c:pt>
                <c:pt idx="5567">
                  <c:v>41728</c:v>
                </c:pt>
                <c:pt idx="5568">
                  <c:v>41729</c:v>
                </c:pt>
                <c:pt idx="5569">
                  <c:v>41730</c:v>
                </c:pt>
                <c:pt idx="5570">
                  <c:v>41731</c:v>
                </c:pt>
                <c:pt idx="5571">
                  <c:v>41732</c:v>
                </c:pt>
                <c:pt idx="5572">
                  <c:v>41733</c:v>
                </c:pt>
                <c:pt idx="5573">
                  <c:v>41734</c:v>
                </c:pt>
                <c:pt idx="5574">
                  <c:v>41735</c:v>
                </c:pt>
                <c:pt idx="5575">
                  <c:v>41736</c:v>
                </c:pt>
                <c:pt idx="5576">
                  <c:v>41737</c:v>
                </c:pt>
                <c:pt idx="5577">
                  <c:v>41738</c:v>
                </c:pt>
                <c:pt idx="5578">
                  <c:v>41739</c:v>
                </c:pt>
                <c:pt idx="5579">
                  <c:v>41740</c:v>
                </c:pt>
                <c:pt idx="5580">
                  <c:v>41741</c:v>
                </c:pt>
                <c:pt idx="5581">
                  <c:v>41742</c:v>
                </c:pt>
                <c:pt idx="5582">
                  <c:v>41743</c:v>
                </c:pt>
                <c:pt idx="5583">
                  <c:v>41744</c:v>
                </c:pt>
                <c:pt idx="5584">
                  <c:v>41745</c:v>
                </c:pt>
                <c:pt idx="5585">
                  <c:v>41746</c:v>
                </c:pt>
                <c:pt idx="5586">
                  <c:v>41747</c:v>
                </c:pt>
                <c:pt idx="5587">
                  <c:v>41748</c:v>
                </c:pt>
                <c:pt idx="5588">
                  <c:v>41749</c:v>
                </c:pt>
                <c:pt idx="5589">
                  <c:v>41750</c:v>
                </c:pt>
                <c:pt idx="5590">
                  <c:v>41751</c:v>
                </c:pt>
                <c:pt idx="5591">
                  <c:v>41752</c:v>
                </c:pt>
                <c:pt idx="5592">
                  <c:v>41753</c:v>
                </c:pt>
                <c:pt idx="5593">
                  <c:v>41754</c:v>
                </c:pt>
                <c:pt idx="5594">
                  <c:v>41755</c:v>
                </c:pt>
                <c:pt idx="5595">
                  <c:v>41756</c:v>
                </c:pt>
                <c:pt idx="5596">
                  <c:v>41757</c:v>
                </c:pt>
                <c:pt idx="5597">
                  <c:v>41758</c:v>
                </c:pt>
                <c:pt idx="5598">
                  <c:v>41759</c:v>
                </c:pt>
                <c:pt idx="5599">
                  <c:v>41760</c:v>
                </c:pt>
                <c:pt idx="5600">
                  <c:v>41761</c:v>
                </c:pt>
                <c:pt idx="5601">
                  <c:v>41762</c:v>
                </c:pt>
                <c:pt idx="5602">
                  <c:v>41763</c:v>
                </c:pt>
                <c:pt idx="5603">
                  <c:v>41764</c:v>
                </c:pt>
                <c:pt idx="5604">
                  <c:v>41765</c:v>
                </c:pt>
                <c:pt idx="5605">
                  <c:v>41766</c:v>
                </c:pt>
                <c:pt idx="5606">
                  <c:v>41767</c:v>
                </c:pt>
                <c:pt idx="5607">
                  <c:v>41768</c:v>
                </c:pt>
                <c:pt idx="5608">
                  <c:v>41769</c:v>
                </c:pt>
                <c:pt idx="5609">
                  <c:v>41770</c:v>
                </c:pt>
                <c:pt idx="5610">
                  <c:v>41771</c:v>
                </c:pt>
                <c:pt idx="5611">
                  <c:v>41772</c:v>
                </c:pt>
                <c:pt idx="5612">
                  <c:v>41773</c:v>
                </c:pt>
                <c:pt idx="5613">
                  <c:v>41774</c:v>
                </c:pt>
                <c:pt idx="5614">
                  <c:v>41775</c:v>
                </c:pt>
                <c:pt idx="5615">
                  <c:v>41776</c:v>
                </c:pt>
                <c:pt idx="5616">
                  <c:v>41777</c:v>
                </c:pt>
                <c:pt idx="5617">
                  <c:v>41778</c:v>
                </c:pt>
                <c:pt idx="5618">
                  <c:v>41779</c:v>
                </c:pt>
                <c:pt idx="5619">
                  <c:v>41780</c:v>
                </c:pt>
                <c:pt idx="5620">
                  <c:v>41781</c:v>
                </c:pt>
                <c:pt idx="5621">
                  <c:v>41782</c:v>
                </c:pt>
                <c:pt idx="5622">
                  <c:v>41783</c:v>
                </c:pt>
                <c:pt idx="5623">
                  <c:v>41784</c:v>
                </c:pt>
                <c:pt idx="5624">
                  <c:v>41785</c:v>
                </c:pt>
                <c:pt idx="5625">
                  <c:v>41786</c:v>
                </c:pt>
                <c:pt idx="5626">
                  <c:v>41787</c:v>
                </c:pt>
                <c:pt idx="5627">
                  <c:v>41788</c:v>
                </c:pt>
                <c:pt idx="5628">
                  <c:v>41789</c:v>
                </c:pt>
                <c:pt idx="5629">
                  <c:v>41790</c:v>
                </c:pt>
                <c:pt idx="5630">
                  <c:v>41791</c:v>
                </c:pt>
                <c:pt idx="5631">
                  <c:v>41792</c:v>
                </c:pt>
                <c:pt idx="5632">
                  <c:v>41793</c:v>
                </c:pt>
                <c:pt idx="5633">
                  <c:v>41794</c:v>
                </c:pt>
                <c:pt idx="5634">
                  <c:v>41795</c:v>
                </c:pt>
                <c:pt idx="5635">
                  <c:v>41796</c:v>
                </c:pt>
                <c:pt idx="5636">
                  <c:v>41797</c:v>
                </c:pt>
                <c:pt idx="5637">
                  <c:v>41798</c:v>
                </c:pt>
                <c:pt idx="5638">
                  <c:v>41799</c:v>
                </c:pt>
                <c:pt idx="5639">
                  <c:v>41800</c:v>
                </c:pt>
                <c:pt idx="5640">
                  <c:v>41801</c:v>
                </c:pt>
                <c:pt idx="5641">
                  <c:v>41802</c:v>
                </c:pt>
                <c:pt idx="5642">
                  <c:v>41803</c:v>
                </c:pt>
                <c:pt idx="5643">
                  <c:v>41804</c:v>
                </c:pt>
                <c:pt idx="5644">
                  <c:v>41805</c:v>
                </c:pt>
                <c:pt idx="5645">
                  <c:v>41806</c:v>
                </c:pt>
                <c:pt idx="5646">
                  <c:v>41807</c:v>
                </c:pt>
                <c:pt idx="5647">
                  <c:v>41808</c:v>
                </c:pt>
                <c:pt idx="5648">
                  <c:v>41809</c:v>
                </c:pt>
                <c:pt idx="5649">
                  <c:v>41810</c:v>
                </c:pt>
                <c:pt idx="5650">
                  <c:v>41811</c:v>
                </c:pt>
                <c:pt idx="5651">
                  <c:v>41812</c:v>
                </c:pt>
                <c:pt idx="5652">
                  <c:v>41813</c:v>
                </c:pt>
                <c:pt idx="5653">
                  <c:v>41814</c:v>
                </c:pt>
                <c:pt idx="5654">
                  <c:v>41815</c:v>
                </c:pt>
                <c:pt idx="5655">
                  <c:v>41816</c:v>
                </c:pt>
                <c:pt idx="5656">
                  <c:v>41817</c:v>
                </c:pt>
                <c:pt idx="5657">
                  <c:v>41818</c:v>
                </c:pt>
                <c:pt idx="5658">
                  <c:v>41819</c:v>
                </c:pt>
                <c:pt idx="5659">
                  <c:v>41820</c:v>
                </c:pt>
                <c:pt idx="5660">
                  <c:v>41821</c:v>
                </c:pt>
                <c:pt idx="5661">
                  <c:v>41822</c:v>
                </c:pt>
                <c:pt idx="5662">
                  <c:v>41823</c:v>
                </c:pt>
                <c:pt idx="5663">
                  <c:v>41824</c:v>
                </c:pt>
                <c:pt idx="5664">
                  <c:v>41825</c:v>
                </c:pt>
                <c:pt idx="5665">
                  <c:v>41826</c:v>
                </c:pt>
                <c:pt idx="5666">
                  <c:v>41827</c:v>
                </c:pt>
                <c:pt idx="5667">
                  <c:v>41828</c:v>
                </c:pt>
                <c:pt idx="5668">
                  <c:v>41829</c:v>
                </c:pt>
                <c:pt idx="5669">
                  <c:v>41830</c:v>
                </c:pt>
                <c:pt idx="5670">
                  <c:v>41831</c:v>
                </c:pt>
                <c:pt idx="5671">
                  <c:v>41832</c:v>
                </c:pt>
                <c:pt idx="5672">
                  <c:v>41833</c:v>
                </c:pt>
                <c:pt idx="5673">
                  <c:v>41834</c:v>
                </c:pt>
                <c:pt idx="5674">
                  <c:v>41835</c:v>
                </c:pt>
                <c:pt idx="5675">
                  <c:v>41836</c:v>
                </c:pt>
                <c:pt idx="5676">
                  <c:v>41837</c:v>
                </c:pt>
                <c:pt idx="5677">
                  <c:v>41838</c:v>
                </c:pt>
                <c:pt idx="5678">
                  <c:v>41839</c:v>
                </c:pt>
                <c:pt idx="5679">
                  <c:v>41840</c:v>
                </c:pt>
                <c:pt idx="5680">
                  <c:v>41841</c:v>
                </c:pt>
                <c:pt idx="5681">
                  <c:v>41842</c:v>
                </c:pt>
                <c:pt idx="5682">
                  <c:v>41843</c:v>
                </c:pt>
                <c:pt idx="5683">
                  <c:v>41844</c:v>
                </c:pt>
                <c:pt idx="5684">
                  <c:v>41845</c:v>
                </c:pt>
                <c:pt idx="5685">
                  <c:v>41846</c:v>
                </c:pt>
                <c:pt idx="5686">
                  <c:v>41847</c:v>
                </c:pt>
                <c:pt idx="5687">
                  <c:v>41848</c:v>
                </c:pt>
                <c:pt idx="5688">
                  <c:v>41849</c:v>
                </c:pt>
                <c:pt idx="5689">
                  <c:v>41850</c:v>
                </c:pt>
                <c:pt idx="5690">
                  <c:v>41851</c:v>
                </c:pt>
                <c:pt idx="5691">
                  <c:v>41852</c:v>
                </c:pt>
                <c:pt idx="5692">
                  <c:v>41853</c:v>
                </c:pt>
                <c:pt idx="5693">
                  <c:v>41854</c:v>
                </c:pt>
                <c:pt idx="5694">
                  <c:v>41855</c:v>
                </c:pt>
                <c:pt idx="5695">
                  <c:v>41856</c:v>
                </c:pt>
                <c:pt idx="5696">
                  <c:v>41857</c:v>
                </c:pt>
                <c:pt idx="5697">
                  <c:v>41858</c:v>
                </c:pt>
                <c:pt idx="5698">
                  <c:v>41859</c:v>
                </c:pt>
                <c:pt idx="5699">
                  <c:v>41860</c:v>
                </c:pt>
                <c:pt idx="5700">
                  <c:v>41861</c:v>
                </c:pt>
                <c:pt idx="5701">
                  <c:v>41862</c:v>
                </c:pt>
                <c:pt idx="5702">
                  <c:v>41863</c:v>
                </c:pt>
                <c:pt idx="5703">
                  <c:v>41864</c:v>
                </c:pt>
                <c:pt idx="5704">
                  <c:v>41865</c:v>
                </c:pt>
                <c:pt idx="5705">
                  <c:v>41866</c:v>
                </c:pt>
                <c:pt idx="5706">
                  <c:v>41867</c:v>
                </c:pt>
                <c:pt idx="5707">
                  <c:v>41868</c:v>
                </c:pt>
                <c:pt idx="5708">
                  <c:v>41869</c:v>
                </c:pt>
                <c:pt idx="5709">
                  <c:v>41870</c:v>
                </c:pt>
                <c:pt idx="5710">
                  <c:v>41871</c:v>
                </c:pt>
                <c:pt idx="5711">
                  <c:v>41872</c:v>
                </c:pt>
                <c:pt idx="5712">
                  <c:v>41873</c:v>
                </c:pt>
                <c:pt idx="5713">
                  <c:v>41874</c:v>
                </c:pt>
                <c:pt idx="5714">
                  <c:v>41875</c:v>
                </c:pt>
                <c:pt idx="5715">
                  <c:v>41876</c:v>
                </c:pt>
                <c:pt idx="5716">
                  <c:v>41877</c:v>
                </c:pt>
                <c:pt idx="5717">
                  <c:v>41878</c:v>
                </c:pt>
                <c:pt idx="5718">
                  <c:v>41879</c:v>
                </c:pt>
                <c:pt idx="5719">
                  <c:v>41880</c:v>
                </c:pt>
                <c:pt idx="5720">
                  <c:v>41881</c:v>
                </c:pt>
                <c:pt idx="5721">
                  <c:v>41882</c:v>
                </c:pt>
                <c:pt idx="5722">
                  <c:v>41883</c:v>
                </c:pt>
                <c:pt idx="5723">
                  <c:v>41884</c:v>
                </c:pt>
                <c:pt idx="5724">
                  <c:v>41885</c:v>
                </c:pt>
                <c:pt idx="5725">
                  <c:v>41886</c:v>
                </c:pt>
                <c:pt idx="5726">
                  <c:v>41887</c:v>
                </c:pt>
                <c:pt idx="5727">
                  <c:v>41888</c:v>
                </c:pt>
                <c:pt idx="5728">
                  <c:v>41889</c:v>
                </c:pt>
                <c:pt idx="5729">
                  <c:v>41890</c:v>
                </c:pt>
                <c:pt idx="5730">
                  <c:v>41891</c:v>
                </c:pt>
                <c:pt idx="5731">
                  <c:v>41892</c:v>
                </c:pt>
                <c:pt idx="5732">
                  <c:v>41893</c:v>
                </c:pt>
                <c:pt idx="5733">
                  <c:v>41894</c:v>
                </c:pt>
                <c:pt idx="5734">
                  <c:v>41895</c:v>
                </c:pt>
                <c:pt idx="5735">
                  <c:v>41896</c:v>
                </c:pt>
                <c:pt idx="5736">
                  <c:v>41897</c:v>
                </c:pt>
                <c:pt idx="5737">
                  <c:v>41898</c:v>
                </c:pt>
                <c:pt idx="5738">
                  <c:v>41899</c:v>
                </c:pt>
                <c:pt idx="5739">
                  <c:v>41900</c:v>
                </c:pt>
                <c:pt idx="5740">
                  <c:v>41901</c:v>
                </c:pt>
                <c:pt idx="5741">
                  <c:v>41902</c:v>
                </c:pt>
                <c:pt idx="5742">
                  <c:v>41903</c:v>
                </c:pt>
                <c:pt idx="5743">
                  <c:v>41904</c:v>
                </c:pt>
                <c:pt idx="5744">
                  <c:v>41905</c:v>
                </c:pt>
                <c:pt idx="5745">
                  <c:v>41906</c:v>
                </c:pt>
                <c:pt idx="5746">
                  <c:v>41907</c:v>
                </c:pt>
                <c:pt idx="5747">
                  <c:v>41908</c:v>
                </c:pt>
                <c:pt idx="5748">
                  <c:v>41909</c:v>
                </c:pt>
                <c:pt idx="5749">
                  <c:v>41910</c:v>
                </c:pt>
                <c:pt idx="5750">
                  <c:v>41911</c:v>
                </c:pt>
                <c:pt idx="5751">
                  <c:v>41912</c:v>
                </c:pt>
                <c:pt idx="5752">
                  <c:v>41913</c:v>
                </c:pt>
                <c:pt idx="5753">
                  <c:v>41914</c:v>
                </c:pt>
                <c:pt idx="5754">
                  <c:v>41915</c:v>
                </c:pt>
                <c:pt idx="5755">
                  <c:v>41916</c:v>
                </c:pt>
                <c:pt idx="5756">
                  <c:v>41917</c:v>
                </c:pt>
                <c:pt idx="5757">
                  <c:v>41918</c:v>
                </c:pt>
                <c:pt idx="5758">
                  <c:v>41919</c:v>
                </c:pt>
                <c:pt idx="5759">
                  <c:v>41920</c:v>
                </c:pt>
                <c:pt idx="5760">
                  <c:v>41921</c:v>
                </c:pt>
                <c:pt idx="5761">
                  <c:v>41922</c:v>
                </c:pt>
                <c:pt idx="5762">
                  <c:v>41923</c:v>
                </c:pt>
                <c:pt idx="5763">
                  <c:v>41924</c:v>
                </c:pt>
                <c:pt idx="5764">
                  <c:v>41925</c:v>
                </c:pt>
                <c:pt idx="5765">
                  <c:v>41926</c:v>
                </c:pt>
                <c:pt idx="5766">
                  <c:v>41927</c:v>
                </c:pt>
                <c:pt idx="5767">
                  <c:v>41928</c:v>
                </c:pt>
                <c:pt idx="5768">
                  <c:v>41929</c:v>
                </c:pt>
                <c:pt idx="5769">
                  <c:v>41930</c:v>
                </c:pt>
                <c:pt idx="5770">
                  <c:v>41931</c:v>
                </c:pt>
                <c:pt idx="5771">
                  <c:v>41932</c:v>
                </c:pt>
                <c:pt idx="5772">
                  <c:v>41933</c:v>
                </c:pt>
                <c:pt idx="5773">
                  <c:v>41934</c:v>
                </c:pt>
                <c:pt idx="5774">
                  <c:v>41935</c:v>
                </c:pt>
                <c:pt idx="5775">
                  <c:v>41936</c:v>
                </c:pt>
                <c:pt idx="5776">
                  <c:v>41937</c:v>
                </c:pt>
                <c:pt idx="5777">
                  <c:v>41938</c:v>
                </c:pt>
                <c:pt idx="5778">
                  <c:v>41939</c:v>
                </c:pt>
                <c:pt idx="5779">
                  <c:v>41940</c:v>
                </c:pt>
                <c:pt idx="5780">
                  <c:v>41941</c:v>
                </c:pt>
                <c:pt idx="5781">
                  <c:v>41942</c:v>
                </c:pt>
                <c:pt idx="5782">
                  <c:v>41943</c:v>
                </c:pt>
                <c:pt idx="5783">
                  <c:v>41944</c:v>
                </c:pt>
                <c:pt idx="5784">
                  <c:v>41945</c:v>
                </c:pt>
                <c:pt idx="5785">
                  <c:v>41946</c:v>
                </c:pt>
                <c:pt idx="5786">
                  <c:v>41947</c:v>
                </c:pt>
                <c:pt idx="5787">
                  <c:v>41948</c:v>
                </c:pt>
                <c:pt idx="5788">
                  <c:v>41949</c:v>
                </c:pt>
                <c:pt idx="5789">
                  <c:v>41950</c:v>
                </c:pt>
                <c:pt idx="5790">
                  <c:v>41951</c:v>
                </c:pt>
                <c:pt idx="5791">
                  <c:v>41952</c:v>
                </c:pt>
                <c:pt idx="5792">
                  <c:v>41953</c:v>
                </c:pt>
                <c:pt idx="5793">
                  <c:v>41954</c:v>
                </c:pt>
                <c:pt idx="5794">
                  <c:v>41955</c:v>
                </c:pt>
                <c:pt idx="5795">
                  <c:v>41956</c:v>
                </c:pt>
                <c:pt idx="5796">
                  <c:v>41957</c:v>
                </c:pt>
                <c:pt idx="5797">
                  <c:v>41958</c:v>
                </c:pt>
                <c:pt idx="5798">
                  <c:v>41959</c:v>
                </c:pt>
                <c:pt idx="5799">
                  <c:v>41960</c:v>
                </c:pt>
                <c:pt idx="5800">
                  <c:v>41961</c:v>
                </c:pt>
                <c:pt idx="5801">
                  <c:v>41962</c:v>
                </c:pt>
                <c:pt idx="5802">
                  <c:v>41963</c:v>
                </c:pt>
                <c:pt idx="5803">
                  <c:v>41964</c:v>
                </c:pt>
                <c:pt idx="5804">
                  <c:v>41965</c:v>
                </c:pt>
                <c:pt idx="5805">
                  <c:v>41966</c:v>
                </c:pt>
                <c:pt idx="5806">
                  <c:v>41967</c:v>
                </c:pt>
                <c:pt idx="5807">
                  <c:v>41968</c:v>
                </c:pt>
                <c:pt idx="5808">
                  <c:v>41969</c:v>
                </c:pt>
                <c:pt idx="5809">
                  <c:v>41970</c:v>
                </c:pt>
                <c:pt idx="5810">
                  <c:v>41971</c:v>
                </c:pt>
                <c:pt idx="5811">
                  <c:v>41972</c:v>
                </c:pt>
                <c:pt idx="5812">
                  <c:v>41973</c:v>
                </c:pt>
                <c:pt idx="5813">
                  <c:v>41974</c:v>
                </c:pt>
                <c:pt idx="5814">
                  <c:v>41975</c:v>
                </c:pt>
                <c:pt idx="5815">
                  <c:v>41976</c:v>
                </c:pt>
                <c:pt idx="5816">
                  <c:v>41977</c:v>
                </c:pt>
                <c:pt idx="5817">
                  <c:v>41978</c:v>
                </c:pt>
                <c:pt idx="5818">
                  <c:v>41979</c:v>
                </c:pt>
                <c:pt idx="5819">
                  <c:v>41980</c:v>
                </c:pt>
                <c:pt idx="5820">
                  <c:v>41981</c:v>
                </c:pt>
                <c:pt idx="5821">
                  <c:v>41982</c:v>
                </c:pt>
                <c:pt idx="5822">
                  <c:v>41983</c:v>
                </c:pt>
                <c:pt idx="5823">
                  <c:v>41984</c:v>
                </c:pt>
                <c:pt idx="5824">
                  <c:v>41985</c:v>
                </c:pt>
                <c:pt idx="5825">
                  <c:v>41986</c:v>
                </c:pt>
                <c:pt idx="5826">
                  <c:v>41987</c:v>
                </c:pt>
                <c:pt idx="5827">
                  <c:v>41988</c:v>
                </c:pt>
                <c:pt idx="5828">
                  <c:v>41989</c:v>
                </c:pt>
                <c:pt idx="5829">
                  <c:v>41990</c:v>
                </c:pt>
                <c:pt idx="5830">
                  <c:v>41991</c:v>
                </c:pt>
                <c:pt idx="5831">
                  <c:v>41992</c:v>
                </c:pt>
                <c:pt idx="5832">
                  <c:v>41993</c:v>
                </c:pt>
                <c:pt idx="5833">
                  <c:v>41994</c:v>
                </c:pt>
                <c:pt idx="5834">
                  <c:v>41995</c:v>
                </c:pt>
                <c:pt idx="5835">
                  <c:v>41996</c:v>
                </c:pt>
                <c:pt idx="5836">
                  <c:v>41997</c:v>
                </c:pt>
                <c:pt idx="5837">
                  <c:v>41998</c:v>
                </c:pt>
                <c:pt idx="5838">
                  <c:v>41999</c:v>
                </c:pt>
                <c:pt idx="5839">
                  <c:v>42000</c:v>
                </c:pt>
                <c:pt idx="5840">
                  <c:v>42001</c:v>
                </c:pt>
                <c:pt idx="5841">
                  <c:v>42002</c:v>
                </c:pt>
                <c:pt idx="5842">
                  <c:v>42003</c:v>
                </c:pt>
                <c:pt idx="5843">
                  <c:v>42004</c:v>
                </c:pt>
                <c:pt idx="5844">
                  <c:v>42005</c:v>
                </c:pt>
                <c:pt idx="5845">
                  <c:v>42006</c:v>
                </c:pt>
                <c:pt idx="5846">
                  <c:v>42007</c:v>
                </c:pt>
                <c:pt idx="5847">
                  <c:v>42008</c:v>
                </c:pt>
                <c:pt idx="5848">
                  <c:v>42009</c:v>
                </c:pt>
                <c:pt idx="5849">
                  <c:v>42010</c:v>
                </c:pt>
                <c:pt idx="5850">
                  <c:v>42011</c:v>
                </c:pt>
                <c:pt idx="5851">
                  <c:v>42012</c:v>
                </c:pt>
                <c:pt idx="5852">
                  <c:v>42013</c:v>
                </c:pt>
                <c:pt idx="5853">
                  <c:v>42014</c:v>
                </c:pt>
                <c:pt idx="5854">
                  <c:v>42015</c:v>
                </c:pt>
                <c:pt idx="5855">
                  <c:v>42016</c:v>
                </c:pt>
                <c:pt idx="5856">
                  <c:v>42017</c:v>
                </c:pt>
                <c:pt idx="5857">
                  <c:v>42018</c:v>
                </c:pt>
                <c:pt idx="5858">
                  <c:v>42019</c:v>
                </c:pt>
                <c:pt idx="5859">
                  <c:v>42020</c:v>
                </c:pt>
                <c:pt idx="5860">
                  <c:v>42021</c:v>
                </c:pt>
                <c:pt idx="5861">
                  <c:v>42022</c:v>
                </c:pt>
                <c:pt idx="5862">
                  <c:v>42023</c:v>
                </c:pt>
                <c:pt idx="5863">
                  <c:v>42024</c:v>
                </c:pt>
                <c:pt idx="5864">
                  <c:v>42025</c:v>
                </c:pt>
                <c:pt idx="5865">
                  <c:v>42026</c:v>
                </c:pt>
                <c:pt idx="5866">
                  <c:v>42027</c:v>
                </c:pt>
                <c:pt idx="5867">
                  <c:v>42028</c:v>
                </c:pt>
                <c:pt idx="5868">
                  <c:v>42029</c:v>
                </c:pt>
                <c:pt idx="5869">
                  <c:v>42030</c:v>
                </c:pt>
                <c:pt idx="5870">
                  <c:v>42031</c:v>
                </c:pt>
                <c:pt idx="5871">
                  <c:v>42032</c:v>
                </c:pt>
                <c:pt idx="5872">
                  <c:v>42033</c:v>
                </c:pt>
                <c:pt idx="5873">
                  <c:v>42034</c:v>
                </c:pt>
                <c:pt idx="5874">
                  <c:v>42035</c:v>
                </c:pt>
                <c:pt idx="5875">
                  <c:v>42036</c:v>
                </c:pt>
                <c:pt idx="5876">
                  <c:v>42037</c:v>
                </c:pt>
                <c:pt idx="5877">
                  <c:v>42038</c:v>
                </c:pt>
                <c:pt idx="5878">
                  <c:v>42039</c:v>
                </c:pt>
                <c:pt idx="5879">
                  <c:v>42040</c:v>
                </c:pt>
                <c:pt idx="5880">
                  <c:v>42041</c:v>
                </c:pt>
                <c:pt idx="5881">
                  <c:v>42042</c:v>
                </c:pt>
                <c:pt idx="5882">
                  <c:v>42043</c:v>
                </c:pt>
                <c:pt idx="5883">
                  <c:v>42044</c:v>
                </c:pt>
                <c:pt idx="5884">
                  <c:v>42045</c:v>
                </c:pt>
                <c:pt idx="5885">
                  <c:v>42046</c:v>
                </c:pt>
                <c:pt idx="5886">
                  <c:v>42047</c:v>
                </c:pt>
                <c:pt idx="5887">
                  <c:v>42048</c:v>
                </c:pt>
                <c:pt idx="5888">
                  <c:v>42049</c:v>
                </c:pt>
                <c:pt idx="5889">
                  <c:v>42050</c:v>
                </c:pt>
                <c:pt idx="5890">
                  <c:v>42051</c:v>
                </c:pt>
                <c:pt idx="5891">
                  <c:v>42052</c:v>
                </c:pt>
                <c:pt idx="5892">
                  <c:v>42053</c:v>
                </c:pt>
                <c:pt idx="5893">
                  <c:v>42054</c:v>
                </c:pt>
                <c:pt idx="5894">
                  <c:v>42055</c:v>
                </c:pt>
                <c:pt idx="5895">
                  <c:v>42056</c:v>
                </c:pt>
                <c:pt idx="5896">
                  <c:v>42057</c:v>
                </c:pt>
                <c:pt idx="5897">
                  <c:v>42058</c:v>
                </c:pt>
                <c:pt idx="5898">
                  <c:v>42059</c:v>
                </c:pt>
                <c:pt idx="5899">
                  <c:v>42060</c:v>
                </c:pt>
                <c:pt idx="5900">
                  <c:v>42061</c:v>
                </c:pt>
                <c:pt idx="5901">
                  <c:v>42062</c:v>
                </c:pt>
                <c:pt idx="5902">
                  <c:v>42063</c:v>
                </c:pt>
                <c:pt idx="5903">
                  <c:v>42064</c:v>
                </c:pt>
                <c:pt idx="5904">
                  <c:v>42065</c:v>
                </c:pt>
                <c:pt idx="5905">
                  <c:v>42066</c:v>
                </c:pt>
                <c:pt idx="5906">
                  <c:v>42067</c:v>
                </c:pt>
                <c:pt idx="5907">
                  <c:v>42068</c:v>
                </c:pt>
                <c:pt idx="5908">
                  <c:v>42069</c:v>
                </c:pt>
                <c:pt idx="5909">
                  <c:v>42070</c:v>
                </c:pt>
                <c:pt idx="5910">
                  <c:v>42071</c:v>
                </c:pt>
                <c:pt idx="5911">
                  <c:v>42072</c:v>
                </c:pt>
                <c:pt idx="5912">
                  <c:v>42073</c:v>
                </c:pt>
                <c:pt idx="5913">
                  <c:v>42074</c:v>
                </c:pt>
                <c:pt idx="5914">
                  <c:v>42075</c:v>
                </c:pt>
                <c:pt idx="5915">
                  <c:v>42076</c:v>
                </c:pt>
                <c:pt idx="5916">
                  <c:v>42077</c:v>
                </c:pt>
                <c:pt idx="5917">
                  <c:v>42078</c:v>
                </c:pt>
                <c:pt idx="5918">
                  <c:v>42079</c:v>
                </c:pt>
                <c:pt idx="5919">
                  <c:v>42080</c:v>
                </c:pt>
                <c:pt idx="5920">
                  <c:v>42081</c:v>
                </c:pt>
                <c:pt idx="5921">
                  <c:v>42082</c:v>
                </c:pt>
                <c:pt idx="5922">
                  <c:v>42083</c:v>
                </c:pt>
                <c:pt idx="5923">
                  <c:v>42084</c:v>
                </c:pt>
                <c:pt idx="5924">
                  <c:v>42085</c:v>
                </c:pt>
                <c:pt idx="5925">
                  <c:v>42086</c:v>
                </c:pt>
                <c:pt idx="5926">
                  <c:v>42087</c:v>
                </c:pt>
                <c:pt idx="5927">
                  <c:v>42088</c:v>
                </c:pt>
                <c:pt idx="5928">
                  <c:v>42089</c:v>
                </c:pt>
                <c:pt idx="5929">
                  <c:v>42090</c:v>
                </c:pt>
                <c:pt idx="5930">
                  <c:v>42091</c:v>
                </c:pt>
                <c:pt idx="5931">
                  <c:v>42092</c:v>
                </c:pt>
                <c:pt idx="5932">
                  <c:v>42093</c:v>
                </c:pt>
                <c:pt idx="5933">
                  <c:v>42094</c:v>
                </c:pt>
                <c:pt idx="5934">
                  <c:v>42095</c:v>
                </c:pt>
                <c:pt idx="5935">
                  <c:v>42096</c:v>
                </c:pt>
                <c:pt idx="5936">
                  <c:v>42097</c:v>
                </c:pt>
                <c:pt idx="5937">
                  <c:v>42098</c:v>
                </c:pt>
                <c:pt idx="5938">
                  <c:v>42099</c:v>
                </c:pt>
                <c:pt idx="5939">
                  <c:v>42100</c:v>
                </c:pt>
                <c:pt idx="5940">
                  <c:v>42101</c:v>
                </c:pt>
                <c:pt idx="5941">
                  <c:v>42102</c:v>
                </c:pt>
                <c:pt idx="5942">
                  <c:v>42103</c:v>
                </c:pt>
                <c:pt idx="5943">
                  <c:v>42104</c:v>
                </c:pt>
                <c:pt idx="5944">
                  <c:v>42105</c:v>
                </c:pt>
                <c:pt idx="5945">
                  <c:v>42106</c:v>
                </c:pt>
                <c:pt idx="5946">
                  <c:v>42107</c:v>
                </c:pt>
                <c:pt idx="5947">
                  <c:v>42108</c:v>
                </c:pt>
                <c:pt idx="5948">
                  <c:v>42109</c:v>
                </c:pt>
                <c:pt idx="5949">
                  <c:v>42110</c:v>
                </c:pt>
                <c:pt idx="5950">
                  <c:v>42111</c:v>
                </c:pt>
                <c:pt idx="5951">
                  <c:v>42112</c:v>
                </c:pt>
                <c:pt idx="5952">
                  <c:v>42113</c:v>
                </c:pt>
                <c:pt idx="5953">
                  <c:v>42114</c:v>
                </c:pt>
                <c:pt idx="5954">
                  <c:v>42115</c:v>
                </c:pt>
                <c:pt idx="5955">
                  <c:v>42116</c:v>
                </c:pt>
                <c:pt idx="5956">
                  <c:v>42117</c:v>
                </c:pt>
                <c:pt idx="5957">
                  <c:v>42118</c:v>
                </c:pt>
                <c:pt idx="5958">
                  <c:v>42119</c:v>
                </c:pt>
                <c:pt idx="5959">
                  <c:v>42120</c:v>
                </c:pt>
                <c:pt idx="5960">
                  <c:v>42121</c:v>
                </c:pt>
                <c:pt idx="5961">
                  <c:v>42122</c:v>
                </c:pt>
                <c:pt idx="5962">
                  <c:v>42123</c:v>
                </c:pt>
                <c:pt idx="5963">
                  <c:v>42124</c:v>
                </c:pt>
                <c:pt idx="5964">
                  <c:v>42125</c:v>
                </c:pt>
                <c:pt idx="5965">
                  <c:v>42126</c:v>
                </c:pt>
                <c:pt idx="5966">
                  <c:v>42127</c:v>
                </c:pt>
                <c:pt idx="5967">
                  <c:v>42128</c:v>
                </c:pt>
                <c:pt idx="5968">
                  <c:v>42129</c:v>
                </c:pt>
                <c:pt idx="5969">
                  <c:v>42130</c:v>
                </c:pt>
                <c:pt idx="5970">
                  <c:v>42131</c:v>
                </c:pt>
                <c:pt idx="5971">
                  <c:v>42132</c:v>
                </c:pt>
                <c:pt idx="5972">
                  <c:v>42133</c:v>
                </c:pt>
                <c:pt idx="5973">
                  <c:v>42134</c:v>
                </c:pt>
                <c:pt idx="5974">
                  <c:v>42135</c:v>
                </c:pt>
                <c:pt idx="5975">
                  <c:v>42136</c:v>
                </c:pt>
                <c:pt idx="5976">
                  <c:v>42137</c:v>
                </c:pt>
                <c:pt idx="5977">
                  <c:v>42138</c:v>
                </c:pt>
                <c:pt idx="5978">
                  <c:v>42139</c:v>
                </c:pt>
                <c:pt idx="5979">
                  <c:v>42140</c:v>
                </c:pt>
                <c:pt idx="5980">
                  <c:v>42141</c:v>
                </c:pt>
                <c:pt idx="5981">
                  <c:v>42142</c:v>
                </c:pt>
                <c:pt idx="5982">
                  <c:v>42143</c:v>
                </c:pt>
                <c:pt idx="5983">
                  <c:v>42144</c:v>
                </c:pt>
                <c:pt idx="5984">
                  <c:v>42145</c:v>
                </c:pt>
                <c:pt idx="5985">
                  <c:v>42146</c:v>
                </c:pt>
                <c:pt idx="5986">
                  <c:v>42147</c:v>
                </c:pt>
                <c:pt idx="5987">
                  <c:v>42148</c:v>
                </c:pt>
                <c:pt idx="5988">
                  <c:v>42149</c:v>
                </c:pt>
                <c:pt idx="5989">
                  <c:v>42150</c:v>
                </c:pt>
                <c:pt idx="5990">
                  <c:v>42151</c:v>
                </c:pt>
                <c:pt idx="5991">
                  <c:v>42152</c:v>
                </c:pt>
                <c:pt idx="5992">
                  <c:v>42153</c:v>
                </c:pt>
                <c:pt idx="5993">
                  <c:v>42154</c:v>
                </c:pt>
                <c:pt idx="5994">
                  <c:v>42155</c:v>
                </c:pt>
                <c:pt idx="5995">
                  <c:v>42156</c:v>
                </c:pt>
                <c:pt idx="5996">
                  <c:v>42157</c:v>
                </c:pt>
                <c:pt idx="5997">
                  <c:v>42158</c:v>
                </c:pt>
                <c:pt idx="5998">
                  <c:v>42159</c:v>
                </c:pt>
                <c:pt idx="5999">
                  <c:v>42160</c:v>
                </c:pt>
                <c:pt idx="6000">
                  <c:v>42161</c:v>
                </c:pt>
                <c:pt idx="6001">
                  <c:v>42162</c:v>
                </c:pt>
                <c:pt idx="6002">
                  <c:v>42163</c:v>
                </c:pt>
                <c:pt idx="6003">
                  <c:v>42164</c:v>
                </c:pt>
                <c:pt idx="6004">
                  <c:v>42165</c:v>
                </c:pt>
                <c:pt idx="6005">
                  <c:v>42166</c:v>
                </c:pt>
                <c:pt idx="6006">
                  <c:v>42167</c:v>
                </c:pt>
                <c:pt idx="6007">
                  <c:v>42168</c:v>
                </c:pt>
                <c:pt idx="6008">
                  <c:v>42169</c:v>
                </c:pt>
                <c:pt idx="6009">
                  <c:v>42170</c:v>
                </c:pt>
                <c:pt idx="6010">
                  <c:v>42171</c:v>
                </c:pt>
                <c:pt idx="6011">
                  <c:v>42172</c:v>
                </c:pt>
                <c:pt idx="6012">
                  <c:v>42173</c:v>
                </c:pt>
                <c:pt idx="6013">
                  <c:v>42174</c:v>
                </c:pt>
                <c:pt idx="6014">
                  <c:v>42175</c:v>
                </c:pt>
                <c:pt idx="6015">
                  <c:v>42176</c:v>
                </c:pt>
                <c:pt idx="6016">
                  <c:v>42177</c:v>
                </c:pt>
                <c:pt idx="6017">
                  <c:v>42178</c:v>
                </c:pt>
                <c:pt idx="6018">
                  <c:v>42179</c:v>
                </c:pt>
                <c:pt idx="6019">
                  <c:v>42180</c:v>
                </c:pt>
                <c:pt idx="6020">
                  <c:v>42181</c:v>
                </c:pt>
                <c:pt idx="6021">
                  <c:v>42182</c:v>
                </c:pt>
                <c:pt idx="6022">
                  <c:v>42183</c:v>
                </c:pt>
                <c:pt idx="6023">
                  <c:v>42184</c:v>
                </c:pt>
                <c:pt idx="6024">
                  <c:v>42185</c:v>
                </c:pt>
                <c:pt idx="6025">
                  <c:v>42186</c:v>
                </c:pt>
                <c:pt idx="6026">
                  <c:v>42187</c:v>
                </c:pt>
                <c:pt idx="6027">
                  <c:v>42188</c:v>
                </c:pt>
                <c:pt idx="6028">
                  <c:v>42189</c:v>
                </c:pt>
                <c:pt idx="6029">
                  <c:v>42190</c:v>
                </c:pt>
                <c:pt idx="6030">
                  <c:v>42191</c:v>
                </c:pt>
                <c:pt idx="6031">
                  <c:v>42192</c:v>
                </c:pt>
                <c:pt idx="6032">
                  <c:v>42193</c:v>
                </c:pt>
                <c:pt idx="6033">
                  <c:v>42194</c:v>
                </c:pt>
                <c:pt idx="6034">
                  <c:v>42195</c:v>
                </c:pt>
                <c:pt idx="6035">
                  <c:v>42196</c:v>
                </c:pt>
                <c:pt idx="6036">
                  <c:v>42197</c:v>
                </c:pt>
                <c:pt idx="6037">
                  <c:v>42198</c:v>
                </c:pt>
                <c:pt idx="6038">
                  <c:v>42199</c:v>
                </c:pt>
                <c:pt idx="6039">
                  <c:v>42200</c:v>
                </c:pt>
                <c:pt idx="6040">
                  <c:v>42201</c:v>
                </c:pt>
                <c:pt idx="6041">
                  <c:v>42202</c:v>
                </c:pt>
                <c:pt idx="6042">
                  <c:v>42203</c:v>
                </c:pt>
                <c:pt idx="6043">
                  <c:v>42204</c:v>
                </c:pt>
                <c:pt idx="6044">
                  <c:v>42205</c:v>
                </c:pt>
                <c:pt idx="6045">
                  <c:v>42206</c:v>
                </c:pt>
                <c:pt idx="6046">
                  <c:v>42207</c:v>
                </c:pt>
                <c:pt idx="6047">
                  <c:v>42208</c:v>
                </c:pt>
                <c:pt idx="6048">
                  <c:v>42209</c:v>
                </c:pt>
                <c:pt idx="6049">
                  <c:v>42210</c:v>
                </c:pt>
                <c:pt idx="6050">
                  <c:v>42211</c:v>
                </c:pt>
                <c:pt idx="6051">
                  <c:v>42212</c:v>
                </c:pt>
                <c:pt idx="6052">
                  <c:v>42213</c:v>
                </c:pt>
                <c:pt idx="6053">
                  <c:v>42214</c:v>
                </c:pt>
                <c:pt idx="6054">
                  <c:v>42215</c:v>
                </c:pt>
                <c:pt idx="6055">
                  <c:v>42216</c:v>
                </c:pt>
                <c:pt idx="6056">
                  <c:v>42217</c:v>
                </c:pt>
                <c:pt idx="6057">
                  <c:v>42218</c:v>
                </c:pt>
                <c:pt idx="6058">
                  <c:v>42219</c:v>
                </c:pt>
                <c:pt idx="6059">
                  <c:v>42220</c:v>
                </c:pt>
                <c:pt idx="6060">
                  <c:v>42221</c:v>
                </c:pt>
                <c:pt idx="6061">
                  <c:v>42222</c:v>
                </c:pt>
                <c:pt idx="6062">
                  <c:v>42223</c:v>
                </c:pt>
                <c:pt idx="6063">
                  <c:v>42224</c:v>
                </c:pt>
                <c:pt idx="6064">
                  <c:v>42225</c:v>
                </c:pt>
                <c:pt idx="6065">
                  <c:v>42226</c:v>
                </c:pt>
                <c:pt idx="6066">
                  <c:v>42227</c:v>
                </c:pt>
                <c:pt idx="6067">
                  <c:v>42228</c:v>
                </c:pt>
                <c:pt idx="6068">
                  <c:v>42229</c:v>
                </c:pt>
                <c:pt idx="6069">
                  <c:v>42230</c:v>
                </c:pt>
                <c:pt idx="6070">
                  <c:v>42231</c:v>
                </c:pt>
                <c:pt idx="6071">
                  <c:v>42232</c:v>
                </c:pt>
                <c:pt idx="6072">
                  <c:v>42233</c:v>
                </c:pt>
                <c:pt idx="6073">
                  <c:v>42234</c:v>
                </c:pt>
                <c:pt idx="6074">
                  <c:v>42235</c:v>
                </c:pt>
                <c:pt idx="6075">
                  <c:v>42236</c:v>
                </c:pt>
                <c:pt idx="6076">
                  <c:v>42237</c:v>
                </c:pt>
                <c:pt idx="6077">
                  <c:v>42238</c:v>
                </c:pt>
                <c:pt idx="6078">
                  <c:v>42239</c:v>
                </c:pt>
                <c:pt idx="6079">
                  <c:v>42240</c:v>
                </c:pt>
                <c:pt idx="6080">
                  <c:v>42241</c:v>
                </c:pt>
                <c:pt idx="6081">
                  <c:v>42242</c:v>
                </c:pt>
                <c:pt idx="6082">
                  <c:v>42243</c:v>
                </c:pt>
                <c:pt idx="6083">
                  <c:v>42244</c:v>
                </c:pt>
                <c:pt idx="6084">
                  <c:v>42245</c:v>
                </c:pt>
                <c:pt idx="6085">
                  <c:v>42246</c:v>
                </c:pt>
                <c:pt idx="6086">
                  <c:v>42247</c:v>
                </c:pt>
                <c:pt idx="6087">
                  <c:v>42248</c:v>
                </c:pt>
                <c:pt idx="6088">
                  <c:v>42249</c:v>
                </c:pt>
                <c:pt idx="6089">
                  <c:v>42250</c:v>
                </c:pt>
                <c:pt idx="6090">
                  <c:v>42251</c:v>
                </c:pt>
                <c:pt idx="6091">
                  <c:v>42252</c:v>
                </c:pt>
                <c:pt idx="6092">
                  <c:v>42253</c:v>
                </c:pt>
                <c:pt idx="6093">
                  <c:v>42254</c:v>
                </c:pt>
                <c:pt idx="6094">
                  <c:v>42255</c:v>
                </c:pt>
                <c:pt idx="6095">
                  <c:v>42256</c:v>
                </c:pt>
                <c:pt idx="6096">
                  <c:v>42257</c:v>
                </c:pt>
                <c:pt idx="6097">
                  <c:v>42258</c:v>
                </c:pt>
                <c:pt idx="6098">
                  <c:v>42259</c:v>
                </c:pt>
                <c:pt idx="6099">
                  <c:v>42260</c:v>
                </c:pt>
                <c:pt idx="6100">
                  <c:v>42261</c:v>
                </c:pt>
                <c:pt idx="6101">
                  <c:v>42262</c:v>
                </c:pt>
                <c:pt idx="6102">
                  <c:v>42263</c:v>
                </c:pt>
                <c:pt idx="6103">
                  <c:v>42264</c:v>
                </c:pt>
                <c:pt idx="6104">
                  <c:v>42265</c:v>
                </c:pt>
                <c:pt idx="6105">
                  <c:v>42266</c:v>
                </c:pt>
                <c:pt idx="6106">
                  <c:v>42267</c:v>
                </c:pt>
                <c:pt idx="6107">
                  <c:v>42268</c:v>
                </c:pt>
                <c:pt idx="6108">
                  <c:v>42269</c:v>
                </c:pt>
                <c:pt idx="6109">
                  <c:v>42270</c:v>
                </c:pt>
                <c:pt idx="6110">
                  <c:v>42271</c:v>
                </c:pt>
                <c:pt idx="6111">
                  <c:v>42272</c:v>
                </c:pt>
                <c:pt idx="6112">
                  <c:v>42273</c:v>
                </c:pt>
                <c:pt idx="6113">
                  <c:v>42274</c:v>
                </c:pt>
                <c:pt idx="6114">
                  <c:v>42275</c:v>
                </c:pt>
                <c:pt idx="6115">
                  <c:v>42276</c:v>
                </c:pt>
                <c:pt idx="6116">
                  <c:v>42277</c:v>
                </c:pt>
                <c:pt idx="6117">
                  <c:v>42278</c:v>
                </c:pt>
                <c:pt idx="6118">
                  <c:v>42279</c:v>
                </c:pt>
                <c:pt idx="6119">
                  <c:v>42280</c:v>
                </c:pt>
                <c:pt idx="6120">
                  <c:v>42281</c:v>
                </c:pt>
                <c:pt idx="6121">
                  <c:v>42282</c:v>
                </c:pt>
                <c:pt idx="6122">
                  <c:v>42283</c:v>
                </c:pt>
                <c:pt idx="6123">
                  <c:v>42284</c:v>
                </c:pt>
                <c:pt idx="6124">
                  <c:v>42285</c:v>
                </c:pt>
                <c:pt idx="6125">
                  <c:v>42286</c:v>
                </c:pt>
                <c:pt idx="6126">
                  <c:v>42287</c:v>
                </c:pt>
                <c:pt idx="6127">
                  <c:v>42288</c:v>
                </c:pt>
                <c:pt idx="6128">
                  <c:v>42289</c:v>
                </c:pt>
                <c:pt idx="6129">
                  <c:v>42290</c:v>
                </c:pt>
                <c:pt idx="6130">
                  <c:v>42291</c:v>
                </c:pt>
                <c:pt idx="6131">
                  <c:v>42292</c:v>
                </c:pt>
                <c:pt idx="6132">
                  <c:v>42293</c:v>
                </c:pt>
                <c:pt idx="6133">
                  <c:v>42294</c:v>
                </c:pt>
                <c:pt idx="6134">
                  <c:v>42295</c:v>
                </c:pt>
                <c:pt idx="6135">
                  <c:v>42296</c:v>
                </c:pt>
                <c:pt idx="6136">
                  <c:v>42297</c:v>
                </c:pt>
                <c:pt idx="6137">
                  <c:v>42298</c:v>
                </c:pt>
                <c:pt idx="6138">
                  <c:v>42299</c:v>
                </c:pt>
                <c:pt idx="6139">
                  <c:v>42300</c:v>
                </c:pt>
                <c:pt idx="6140">
                  <c:v>42301</c:v>
                </c:pt>
                <c:pt idx="6141">
                  <c:v>42302</c:v>
                </c:pt>
                <c:pt idx="6142">
                  <c:v>42303</c:v>
                </c:pt>
                <c:pt idx="6143">
                  <c:v>42304</c:v>
                </c:pt>
                <c:pt idx="6144">
                  <c:v>42305</c:v>
                </c:pt>
                <c:pt idx="6145">
                  <c:v>42306</c:v>
                </c:pt>
                <c:pt idx="6146">
                  <c:v>42307</c:v>
                </c:pt>
                <c:pt idx="6147">
                  <c:v>42308</c:v>
                </c:pt>
                <c:pt idx="6148">
                  <c:v>42309</c:v>
                </c:pt>
                <c:pt idx="6149">
                  <c:v>42310</c:v>
                </c:pt>
                <c:pt idx="6150">
                  <c:v>42311</c:v>
                </c:pt>
                <c:pt idx="6151">
                  <c:v>42312</c:v>
                </c:pt>
                <c:pt idx="6152">
                  <c:v>42313</c:v>
                </c:pt>
                <c:pt idx="6153">
                  <c:v>42314</c:v>
                </c:pt>
                <c:pt idx="6154">
                  <c:v>42315</c:v>
                </c:pt>
                <c:pt idx="6155">
                  <c:v>42316</c:v>
                </c:pt>
                <c:pt idx="6156">
                  <c:v>42317</c:v>
                </c:pt>
                <c:pt idx="6157">
                  <c:v>42318</c:v>
                </c:pt>
                <c:pt idx="6158">
                  <c:v>42319</c:v>
                </c:pt>
                <c:pt idx="6159">
                  <c:v>42320</c:v>
                </c:pt>
                <c:pt idx="6160">
                  <c:v>42321</c:v>
                </c:pt>
                <c:pt idx="6161">
                  <c:v>42322</c:v>
                </c:pt>
                <c:pt idx="6162">
                  <c:v>42323</c:v>
                </c:pt>
                <c:pt idx="6163">
                  <c:v>42324</c:v>
                </c:pt>
                <c:pt idx="6164">
                  <c:v>42325</c:v>
                </c:pt>
                <c:pt idx="6165">
                  <c:v>42326</c:v>
                </c:pt>
                <c:pt idx="6166">
                  <c:v>42327</c:v>
                </c:pt>
                <c:pt idx="6167">
                  <c:v>42328</c:v>
                </c:pt>
                <c:pt idx="6168">
                  <c:v>42329</c:v>
                </c:pt>
                <c:pt idx="6169">
                  <c:v>42330</c:v>
                </c:pt>
                <c:pt idx="6170">
                  <c:v>42331</c:v>
                </c:pt>
                <c:pt idx="6171">
                  <c:v>42332</c:v>
                </c:pt>
                <c:pt idx="6172">
                  <c:v>42333</c:v>
                </c:pt>
                <c:pt idx="6173">
                  <c:v>42334</c:v>
                </c:pt>
                <c:pt idx="6174">
                  <c:v>42335</c:v>
                </c:pt>
                <c:pt idx="6175">
                  <c:v>42336</c:v>
                </c:pt>
                <c:pt idx="6176">
                  <c:v>42337</c:v>
                </c:pt>
                <c:pt idx="6177">
                  <c:v>42338</c:v>
                </c:pt>
                <c:pt idx="6178">
                  <c:v>42339</c:v>
                </c:pt>
                <c:pt idx="6179">
                  <c:v>42340</c:v>
                </c:pt>
                <c:pt idx="6180">
                  <c:v>42341</c:v>
                </c:pt>
                <c:pt idx="6181">
                  <c:v>42342</c:v>
                </c:pt>
                <c:pt idx="6182">
                  <c:v>42343</c:v>
                </c:pt>
                <c:pt idx="6183">
                  <c:v>42344</c:v>
                </c:pt>
                <c:pt idx="6184">
                  <c:v>42345</c:v>
                </c:pt>
                <c:pt idx="6185">
                  <c:v>42346</c:v>
                </c:pt>
                <c:pt idx="6186">
                  <c:v>42347</c:v>
                </c:pt>
                <c:pt idx="6187">
                  <c:v>42348</c:v>
                </c:pt>
                <c:pt idx="6188">
                  <c:v>42349</c:v>
                </c:pt>
                <c:pt idx="6189">
                  <c:v>42350</c:v>
                </c:pt>
                <c:pt idx="6190">
                  <c:v>42351</c:v>
                </c:pt>
                <c:pt idx="6191">
                  <c:v>42352</c:v>
                </c:pt>
                <c:pt idx="6192">
                  <c:v>42353</c:v>
                </c:pt>
                <c:pt idx="6193">
                  <c:v>42354</c:v>
                </c:pt>
                <c:pt idx="6194">
                  <c:v>42355</c:v>
                </c:pt>
                <c:pt idx="6195">
                  <c:v>42356</c:v>
                </c:pt>
                <c:pt idx="6196">
                  <c:v>42357</c:v>
                </c:pt>
                <c:pt idx="6197">
                  <c:v>42358</c:v>
                </c:pt>
                <c:pt idx="6198">
                  <c:v>42359</c:v>
                </c:pt>
                <c:pt idx="6199">
                  <c:v>42360</c:v>
                </c:pt>
                <c:pt idx="6200">
                  <c:v>42361</c:v>
                </c:pt>
                <c:pt idx="6201">
                  <c:v>42362</c:v>
                </c:pt>
                <c:pt idx="6202">
                  <c:v>42363</c:v>
                </c:pt>
                <c:pt idx="6203">
                  <c:v>42364</c:v>
                </c:pt>
                <c:pt idx="6204">
                  <c:v>42365</c:v>
                </c:pt>
                <c:pt idx="6205">
                  <c:v>42366</c:v>
                </c:pt>
                <c:pt idx="6206">
                  <c:v>42367</c:v>
                </c:pt>
                <c:pt idx="6207">
                  <c:v>42368</c:v>
                </c:pt>
                <c:pt idx="6208">
                  <c:v>42369</c:v>
                </c:pt>
                <c:pt idx="6209">
                  <c:v>42370</c:v>
                </c:pt>
                <c:pt idx="6210">
                  <c:v>42371</c:v>
                </c:pt>
                <c:pt idx="6211">
                  <c:v>42372</c:v>
                </c:pt>
                <c:pt idx="6212">
                  <c:v>42373</c:v>
                </c:pt>
                <c:pt idx="6213">
                  <c:v>42374</c:v>
                </c:pt>
                <c:pt idx="6214">
                  <c:v>42375</c:v>
                </c:pt>
                <c:pt idx="6215">
                  <c:v>42376</c:v>
                </c:pt>
                <c:pt idx="6216">
                  <c:v>42377</c:v>
                </c:pt>
                <c:pt idx="6217">
                  <c:v>42378</c:v>
                </c:pt>
                <c:pt idx="6218">
                  <c:v>42379</c:v>
                </c:pt>
                <c:pt idx="6219">
                  <c:v>42380</c:v>
                </c:pt>
                <c:pt idx="6220">
                  <c:v>42381</c:v>
                </c:pt>
                <c:pt idx="6221">
                  <c:v>42382</c:v>
                </c:pt>
                <c:pt idx="6222">
                  <c:v>42383</c:v>
                </c:pt>
                <c:pt idx="6223">
                  <c:v>42384</c:v>
                </c:pt>
                <c:pt idx="6224">
                  <c:v>42385</c:v>
                </c:pt>
                <c:pt idx="6225">
                  <c:v>42386</c:v>
                </c:pt>
                <c:pt idx="6226">
                  <c:v>42387</c:v>
                </c:pt>
                <c:pt idx="6227">
                  <c:v>42388</c:v>
                </c:pt>
                <c:pt idx="6228">
                  <c:v>42389</c:v>
                </c:pt>
                <c:pt idx="6229">
                  <c:v>42390</c:v>
                </c:pt>
                <c:pt idx="6230">
                  <c:v>42391</c:v>
                </c:pt>
                <c:pt idx="6231">
                  <c:v>42392</c:v>
                </c:pt>
                <c:pt idx="6232">
                  <c:v>42393</c:v>
                </c:pt>
                <c:pt idx="6233">
                  <c:v>42394</c:v>
                </c:pt>
                <c:pt idx="6234">
                  <c:v>42395</c:v>
                </c:pt>
                <c:pt idx="6235">
                  <c:v>42396</c:v>
                </c:pt>
                <c:pt idx="6236">
                  <c:v>42397</c:v>
                </c:pt>
                <c:pt idx="6237">
                  <c:v>42398</c:v>
                </c:pt>
                <c:pt idx="6238">
                  <c:v>42399</c:v>
                </c:pt>
                <c:pt idx="6239">
                  <c:v>42400</c:v>
                </c:pt>
                <c:pt idx="6240">
                  <c:v>42401</c:v>
                </c:pt>
                <c:pt idx="6241">
                  <c:v>42402</c:v>
                </c:pt>
                <c:pt idx="6242">
                  <c:v>42403</c:v>
                </c:pt>
                <c:pt idx="6243">
                  <c:v>42404</c:v>
                </c:pt>
                <c:pt idx="6244">
                  <c:v>42405</c:v>
                </c:pt>
                <c:pt idx="6245">
                  <c:v>42406</c:v>
                </c:pt>
                <c:pt idx="6246">
                  <c:v>42407</c:v>
                </c:pt>
                <c:pt idx="6247">
                  <c:v>42408</c:v>
                </c:pt>
                <c:pt idx="6248">
                  <c:v>42409</c:v>
                </c:pt>
                <c:pt idx="6249">
                  <c:v>42410</c:v>
                </c:pt>
                <c:pt idx="6250">
                  <c:v>42411</c:v>
                </c:pt>
                <c:pt idx="6251">
                  <c:v>42412</c:v>
                </c:pt>
                <c:pt idx="6252">
                  <c:v>42413</c:v>
                </c:pt>
                <c:pt idx="6253">
                  <c:v>42414</c:v>
                </c:pt>
                <c:pt idx="6254">
                  <c:v>42415</c:v>
                </c:pt>
                <c:pt idx="6255">
                  <c:v>42416</c:v>
                </c:pt>
                <c:pt idx="6256">
                  <c:v>42417</c:v>
                </c:pt>
                <c:pt idx="6257">
                  <c:v>42418</c:v>
                </c:pt>
                <c:pt idx="6258">
                  <c:v>42419</c:v>
                </c:pt>
                <c:pt idx="6259">
                  <c:v>42420</c:v>
                </c:pt>
                <c:pt idx="6260">
                  <c:v>42421</c:v>
                </c:pt>
                <c:pt idx="6261">
                  <c:v>42422</c:v>
                </c:pt>
                <c:pt idx="6262">
                  <c:v>42423</c:v>
                </c:pt>
                <c:pt idx="6263">
                  <c:v>42424</c:v>
                </c:pt>
                <c:pt idx="6264">
                  <c:v>42425</c:v>
                </c:pt>
                <c:pt idx="6265">
                  <c:v>42426</c:v>
                </c:pt>
                <c:pt idx="6266">
                  <c:v>42427</c:v>
                </c:pt>
                <c:pt idx="6267">
                  <c:v>42428</c:v>
                </c:pt>
                <c:pt idx="6268">
                  <c:v>42429</c:v>
                </c:pt>
                <c:pt idx="6269">
                  <c:v>42430</c:v>
                </c:pt>
                <c:pt idx="6270">
                  <c:v>42431</c:v>
                </c:pt>
                <c:pt idx="6271">
                  <c:v>42432</c:v>
                </c:pt>
                <c:pt idx="6272">
                  <c:v>42433</c:v>
                </c:pt>
                <c:pt idx="6273">
                  <c:v>42434</c:v>
                </c:pt>
                <c:pt idx="6274">
                  <c:v>42435</c:v>
                </c:pt>
                <c:pt idx="6275">
                  <c:v>42436</c:v>
                </c:pt>
                <c:pt idx="6276">
                  <c:v>42437</c:v>
                </c:pt>
                <c:pt idx="6277">
                  <c:v>42438</c:v>
                </c:pt>
                <c:pt idx="6278">
                  <c:v>42439</c:v>
                </c:pt>
                <c:pt idx="6279">
                  <c:v>42440</c:v>
                </c:pt>
                <c:pt idx="6280">
                  <c:v>42441</c:v>
                </c:pt>
                <c:pt idx="6281">
                  <c:v>42442</c:v>
                </c:pt>
                <c:pt idx="6282">
                  <c:v>42443</c:v>
                </c:pt>
                <c:pt idx="6283">
                  <c:v>42444</c:v>
                </c:pt>
                <c:pt idx="6284">
                  <c:v>42445</c:v>
                </c:pt>
                <c:pt idx="6285">
                  <c:v>42446</c:v>
                </c:pt>
                <c:pt idx="6286">
                  <c:v>42447</c:v>
                </c:pt>
                <c:pt idx="6287">
                  <c:v>42448</c:v>
                </c:pt>
                <c:pt idx="6288">
                  <c:v>42449</c:v>
                </c:pt>
                <c:pt idx="6289">
                  <c:v>42450</c:v>
                </c:pt>
                <c:pt idx="6290">
                  <c:v>42451</c:v>
                </c:pt>
                <c:pt idx="6291">
                  <c:v>42452</c:v>
                </c:pt>
                <c:pt idx="6292">
                  <c:v>42453</c:v>
                </c:pt>
                <c:pt idx="6293">
                  <c:v>42454</c:v>
                </c:pt>
                <c:pt idx="6294">
                  <c:v>42455</c:v>
                </c:pt>
                <c:pt idx="6295">
                  <c:v>42456</c:v>
                </c:pt>
                <c:pt idx="6296">
                  <c:v>42457</c:v>
                </c:pt>
                <c:pt idx="6297">
                  <c:v>42458</c:v>
                </c:pt>
                <c:pt idx="6298">
                  <c:v>42459</c:v>
                </c:pt>
                <c:pt idx="6299">
                  <c:v>42460</c:v>
                </c:pt>
                <c:pt idx="6300">
                  <c:v>42461</c:v>
                </c:pt>
                <c:pt idx="6301">
                  <c:v>42462</c:v>
                </c:pt>
                <c:pt idx="6302">
                  <c:v>42463</c:v>
                </c:pt>
                <c:pt idx="6303">
                  <c:v>42464</c:v>
                </c:pt>
                <c:pt idx="6304">
                  <c:v>42465</c:v>
                </c:pt>
                <c:pt idx="6305">
                  <c:v>42466</c:v>
                </c:pt>
                <c:pt idx="6306">
                  <c:v>42467</c:v>
                </c:pt>
                <c:pt idx="6307">
                  <c:v>42468</c:v>
                </c:pt>
                <c:pt idx="6308">
                  <c:v>42469</c:v>
                </c:pt>
                <c:pt idx="6309">
                  <c:v>42470</c:v>
                </c:pt>
                <c:pt idx="6310">
                  <c:v>42471</c:v>
                </c:pt>
                <c:pt idx="6311">
                  <c:v>42472</c:v>
                </c:pt>
                <c:pt idx="6312">
                  <c:v>42473</c:v>
                </c:pt>
                <c:pt idx="6313">
                  <c:v>42474</c:v>
                </c:pt>
                <c:pt idx="6314">
                  <c:v>42475</c:v>
                </c:pt>
                <c:pt idx="6315">
                  <c:v>42476</c:v>
                </c:pt>
                <c:pt idx="6316">
                  <c:v>42477</c:v>
                </c:pt>
                <c:pt idx="6317">
                  <c:v>42478</c:v>
                </c:pt>
                <c:pt idx="6318">
                  <c:v>42479</c:v>
                </c:pt>
                <c:pt idx="6319">
                  <c:v>42480</c:v>
                </c:pt>
                <c:pt idx="6320">
                  <c:v>42481</c:v>
                </c:pt>
                <c:pt idx="6321">
                  <c:v>42482</c:v>
                </c:pt>
                <c:pt idx="6322">
                  <c:v>42483</c:v>
                </c:pt>
                <c:pt idx="6323">
                  <c:v>42484</c:v>
                </c:pt>
                <c:pt idx="6324">
                  <c:v>42485</c:v>
                </c:pt>
                <c:pt idx="6325">
                  <c:v>42486</c:v>
                </c:pt>
                <c:pt idx="6326">
                  <c:v>42487</c:v>
                </c:pt>
                <c:pt idx="6327">
                  <c:v>42488</c:v>
                </c:pt>
                <c:pt idx="6328">
                  <c:v>42489</c:v>
                </c:pt>
                <c:pt idx="6329">
                  <c:v>42490</c:v>
                </c:pt>
                <c:pt idx="6330">
                  <c:v>42491</c:v>
                </c:pt>
                <c:pt idx="6331">
                  <c:v>42492</c:v>
                </c:pt>
                <c:pt idx="6332">
                  <c:v>42493</c:v>
                </c:pt>
                <c:pt idx="6333">
                  <c:v>42494</c:v>
                </c:pt>
                <c:pt idx="6334">
                  <c:v>42495</c:v>
                </c:pt>
                <c:pt idx="6335">
                  <c:v>42496</c:v>
                </c:pt>
                <c:pt idx="6336">
                  <c:v>42497</c:v>
                </c:pt>
                <c:pt idx="6337">
                  <c:v>42498</c:v>
                </c:pt>
                <c:pt idx="6338">
                  <c:v>42499</c:v>
                </c:pt>
                <c:pt idx="6339">
                  <c:v>42500</c:v>
                </c:pt>
                <c:pt idx="6340">
                  <c:v>42501</c:v>
                </c:pt>
                <c:pt idx="6341">
                  <c:v>42502</c:v>
                </c:pt>
                <c:pt idx="6342">
                  <c:v>42503</c:v>
                </c:pt>
                <c:pt idx="6343">
                  <c:v>42504</c:v>
                </c:pt>
                <c:pt idx="6344">
                  <c:v>42505</c:v>
                </c:pt>
                <c:pt idx="6345">
                  <c:v>42506</c:v>
                </c:pt>
                <c:pt idx="6346">
                  <c:v>42507</c:v>
                </c:pt>
                <c:pt idx="6347">
                  <c:v>42508</c:v>
                </c:pt>
                <c:pt idx="6348">
                  <c:v>42509</c:v>
                </c:pt>
                <c:pt idx="6349">
                  <c:v>42510</c:v>
                </c:pt>
                <c:pt idx="6350">
                  <c:v>42511</c:v>
                </c:pt>
                <c:pt idx="6351">
                  <c:v>42512</c:v>
                </c:pt>
                <c:pt idx="6352">
                  <c:v>42513</c:v>
                </c:pt>
                <c:pt idx="6353">
                  <c:v>42514</c:v>
                </c:pt>
                <c:pt idx="6354">
                  <c:v>42515</c:v>
                </c:pt>
                <c:pt idx="6355">
                  <c:v>42516</c:v>
                </c:pt>
                <c:pt idx="6356">
                  <c:v>42517</c:v>
                </c:pt>
                <c:pt idx="6357">
                  <c:v>42518</c:v>
                </c:pt>
                <c:pt idx="6358">
                  <c:v>42519</c:v>
                </c:pt>
                <c:pt idx="6359">
                  <c:v>42520</c:v>
                </c:pt>
                <c:pt idx="6360">
                  <c:v>42521</c:v>
                </c:pt>
                <c:pt idx="6361">
                  <c:v>42522</c:v>
                </c:pt>
                <c:pt idx="6362">
                  <c:v>42523</c:v>
                </c:pt>
                <c:pt idx="6363">
                  <c:v>42524</c:v>
                </c:pt>
                <c:pt idx="6364">
                  <c:v>42525</c:v>
                </c:pt>
                <c:pt idx="6365">
                  <c:v>42526</c:v>
                </c:pt>
                <c:pt idx="6366">
                  <c:v>42527</c:v>
                </c:pt>
                <c:pt idx="6367">
                  <c:v>42528</c:v>
                </c:pt>
                <c:pt idx="6368">
                  <c:v>42529</c:v>
                </c:pt>
                <c:pt idx="6369">
                  <c:v>42530</c:v>
                </c:pt>
                <c:pt idx="6370">
                  <c:v>42531</c:v>
                </c:pt>
                <c:pt idx="6371">
                  <c:v>42532</c:v>
                </c:pt>
                <c:pt idx="6372">
                  <c:v>42533</c:v>
                </c:pt>
                <c:pt idx="6373">
                  <c:v>42534</c:v>
                </c:pt>
                <c:pt idx="6374">
                  <c:v>42535</c:v>
                </c:pt>
                <c:pt idx="6375">
                  <c:v>42536</c:v>
                </c:pt>
                <c:pt idx="6376">
                  <c:v>42537</c:v>
                </c:pt>
                <c:pt idx="6377">
                  <c:v>42538</c:v>
                </c:pt>
                <c:pt idx="6378">
                  <c:v>42539</c:v>
                </c:pt>
                <c:pt idx="6379">
                  <c:v>42540</c:v>
                </c:pt>
                <c:pt idx="6380">
                  <c:v>42541</c:v>
                </c:pt>
                <c:pt idx="6381">
                  <c:v>42542</c:v>
                </c:pt>
                <c:pt idx="6382">
                  <c:v>42543</c:v>
                </c:pt>
                <c:pt idx="6383">
                  <c:v>42544</c:v>
                </c:pt>
                <c:pt idx="6384">
                  <c:v>42545</c:v>
                </c:pt>
                <c:pt idx="6385">
                  <c:v>42546</c:v>
                </c:pt>
                <c:pt idx="6386">
                  <c:v>42547</c:v>
                </c:pt>
                <c:pt idx="6387">
                  <c:v>42548</c:v>
                </c:pt>
                <c:pt idx="6388">
                  <c:v>42549</c:v>
                </c:pt>
                <c:pt idx="6389">
                  <c:v>42550</c:v>
                </c:pt>
                <c:pt idx="6390">
                  <c:v>42551</c:v>
                </c:pt>
                <c:pt idx="6391">
                  <c:v>42552</c:v>
                </c:pt>
                <c:pt idx="6392">
                  <c:v>42553</c:v>
                </c:pt>
                <c:pt idx="6393">
                  <c:v>42554</c:v>
                </c:pt>
                <c:pt idx="6394">
                  <c:v>42555</c:v>
                </c:pt>
                <c:pt idx="6395">
                  <c:v>42556</c:v>
                </c:pt>
                <c:pt idx="6396">
                  <c:v>42557</c:v>
                </c:pt>
                <c:pt idx="6397">
                  <c:v>42558</c:v>
                </c:pt>
                <c:pt idx="6398">
                  <c:v>42559</c:v>
                </c:pt>
                <c:pt idx="6399">
                  <c:v>42560</c:v>
                </c:pt>
                <c:pt idx="6400">
                  <c:v>42561</c:v>
                </c:pt>
                <c:pt idx="6401">
                  <c:v>42562</c:v>
                </c:pt>
                <c:pt idx="6402">
                  <c:v>42563</c:v>
                </c:pt>
                <c:pt idx="6403">
                  <c:v>42564</c:v>
                </c:pt>
                <c:pt idx="6404">
                  <c:v>42565</c:v>
                </c:pt>
                <c:pt idx="6405">
                  <c:v>42566</c:v>
                </c:pt>
                <c:pt idx="6406">
                  <c:v>42567</c:v>
                </c:pt>
                <c:pt idx="6407">
                  <c:v>42568</c:v>
                </c:pt>
                <c:pt idx="6408">
                  <c:v>42569</c:v>
                </c:pt>
                <c:pt idx="6409">
                  <c:v>42570</c:v>
                </c:pt>
                <c:pt idx="6410">
                  <c:v>42571</c:v>
                </c:pt>
                <c:pt idx="6411">
                  <c:v>42572</c:v>
                </c:pt>
                <c:pt idx="6412">
                  <c:v>42573</c:v>
                </c:pt>
                <c:pt idx="6413">
                  <c:v>42574</c:v>
                </c:pt>
                <c:pt idx="6414">
                  <c:v>42575</c:v>
                </c:pt>
                <c:pt idx="6415">
                  <c:v>42576</c:v>
                </c:pt>
                <c:pt idx="6416">
                  <c:v>42577</c:v>
                </c:pt>
                <c:pt idx="6417">
                  <c:v>42578</c:v>
                </c:pt>
                <c:pt idx="6418">
                  <c:v>42579</c:v>
                </c:pt>
                <c:pt idx="6419">
                  <c:v>42580</c:v>
                </c:pt>
                <c:pt idx="6420">
                  <c:v>42581</c:v>
                </c:pt>
                <c:pt idx="6421">
                  <c:v>42582</c:v>
                </c:pt>
                <c:pt idx="6422">
                  <c:v>42583</c:v>
                </c:pt>
                <c:pt idx="6423">
                  <c:v>42584</c:v>
                </c:pt>
                <c:pt idx="6424">
                  <c:v>42585</c:v>
                </c:pt>
                <c:pt idx="6425">
                  <c:v>42586</c:v>
                </c:pt>
                <c:pt idx="6426">
                  <c:v>42587</c:v>
                </c:pt>
                <c:pt idx="6427">
                  <c:v>42588</c:v>
                </c:pt>
                <c:pt idx="6428">
                  <c:v>42589</c:v>
                </c:pt>
                <c:pt idx="6429">
                  <c:v>42590</c:v>
                </c:pt>
                <c:pt idx="6430">
                  <c:v>42591</c:v>
                </c:pt>
                <c:pt idx="6431">
                  <c:v>42592</c:v>
                </c:pt>
                <c:pt idx="6432">
                  <c:v>42593</c:v>
                </c:pt>
                <c:pt idx="6433">
                  <c:v>42594</c:v>
                </c:pt>
                <c:pt idx="6434">
                  <c:v>42595</c:v>
                </c:pt>
                <c:pt idx="6435">
                  <c:v>42596</c:v>
                </c:pt>
                <c:pt idx="6436">
                  <c:v>42597</c:v>
                </c:pt>
                <c:pt idx="6437">
                  <c:v>42598</c:v>
                </c:pt>
                <c:pt idx="6438">
                  <c:v>42599</c:v>
                </c:pt>
                <c:pt idx="6439">
                  <c:v>42600</c:v>
                </c:pt>
                <c:pt idx="6440">
                  <c:v>42601</c:v>
                </c:pt>
                <c:pt idx="6441">
                  <c:v>42602</c:v>
                </c:pt>
                <c:pt idx="6442">
                  <c:v>42603</c:v>
                </c:pt>
                <c:pt idx="6443">
                  <c:v>42604</c:v>
                </c:pt>
                <c:pt idx="6444">
                  <c:v>42605</c:v>
                </c:pt>
                <c:pt idx="6445">
                  <c:v>42606</c:v>
                </c:pt>
                <c:pt idx="6446">
                  <c:v>42607</c:v>
                </c:pt>
                <c:pt idx="6447">
                  <c:v>42608</c:v>
                </c:pt>
                <c:pt idx="6448">
                  <c:v>42609</c:v>
                </c:pt>
                <c:pt idx="6449">
                  <c:v>42610</c:v>
                </c:pt>
                <c:pt idx="6450">
                  <c:v>42611</c:v>
                </c:pt>
                <c:pt idx="6451">
                  <c:v>42612</c:v>
                </c:pt>
                <c:pt idx="6452">
                  <c:v>42613</c:v>
                </c:pt>
                <c:pt idx="6453">
                  <c:v>42614</c:v>
                </c:pt>
                <c:pt idx="6454">
                  <c:v>42615</c:v>
                </c:pt>
                <c:pt idx="6455">
                  <c:v>42616</c:v>
                </c:pt>
                <c:pt idx="6456">
                  <c:v>42617</c:v>
                </c:pt>
                <c:pt idx="6457">
                  <c:v>42618</c:v>
                </c:pt>
                <c:pt idx="6458">
                  <c:v>42619</c:v>
                </c:pt>
                <c:pt idx="6459">
                  <c:v>42620</c:v>
                </c:pt>
                <c:pt idx="6460">
                  <c:v>42621</c:v>
                </c:pt>
                <c:pt idx="6461">
                  <c:v>42622</c:v>
                </c:pt>
                <c:pt idx="6462">
                  <c:v>42623</c:v>
                </c:pt>
                <c:pt idx="6463">
                  <c:v>42624</c:v>
                </c:pt>
                <c:pt idx="6464">
                  <c:v>42625</c:v>
                </c:pt>
                <c:pt idx="6465">
                  <c:v>42626</c:v>
                </c:pt>
                <c:pt idx="6466">
                  <c:v>42627</c:v>
                </c:pt>
                <c:pt idx="6467">
                  <c:v>42628</c:v>
                </c:pt>
                <c:pt idx="6468">
                  <c:v>42629</c:v>
                </c:pt>
                <c:pt idx="6469">
                  <c:v>42630</c:v>
                </c:pt>
                <c:pt idx="6470">
                  <c:v>42631</c:v>
                </c:pt>
                <c:pt idx="6471">
                  <c:v>42632</c:v>
                </c:pt>
                <c:pt idx="6472">
                  <c:v>42633</c:v>
                </c:pt>
                <c:pt idx="6473">
                  <c:v>42634</c:v>
                </c:pt>
                <c:pt idx="6474">
                  <c:v>42635</c:v>
                </c:pt>
                <c:pt idx="6475">
                  <c:v>42636</c:v>
                </c:pt>
                <c:pt idx="6476">
                  <c:v>42637</c:v>
                </c:pt>
                <c:pt idx="6477">
                  <c:v>42638</c:v>
                </c:pt>
                <c:pt idx="6478">
                  <c:v>42639</c:v>
                </c:pt>
                <c:pt idx="6479">
                  <c:v>42640</c:v>
                </c:pt>
                <c:pt idx="6480">
                  <c:v>42641</c:v>
                </c:pt>
                <c:pt idx="6481">
                  <c:v>42642</c:v>
                </c:pt>
                <c:pt idx="6482">
                  <c:v>42643</c:v>
                </c:pt>
                <c:pt idx="6483">
                  <c:v>42644</c:v>
                </c:pt>
                <c:pt idx="6484">
                  <c:v>42645</c:v>
                </c:pt>
                <c:pt idx="6485">
                  <c:v>42646</c:v>
                </c:pt>
                <c:pt idx="6486">
                  <c:v>42647</c:v>
                </c:pt>
                <c:pt idx="6487">
                  <c:v>42648</c:v>
                </c:pt>
                <c:pt idx="6488">
                  <c:v>42649</c:v>
                </c:pt>
                <c:pt idx="6489">
                  <c:v>42650</c:v>
                </c:pt>
                <c:pt idx="6490">
                  <c:v>42651</c:v>
                </c:pt>
                <c:pt idx="6491">
                  <c:v>42652</c:v>
                </c:pt>
                <c:pt idx="6492">
                  <c:v>42653</c:v>
                </c:pt>
                <c:pt idx="6493">
                  <c:v>42654</c:v>
                </c:pt>
                <c:pt idx="6494">
                  <c:v>42655</c:v>
                </c:pt>
                <c:pt idx="6495">
                  <c:v>42656</c:v>
                </c:pt>
                <c:pt idx="6496">
                  <c:v>42657</c:v>
                </c:pt>
                <c:pt idx="6497">
                  <c:v>42658</c:v>
                </c:pt>
                <c:pt idx="6498">
                  <c:v>42659</c:v>
                </c:pt>
                <c:pt idx="6499">
                  <c:v>42660</c:v>
                </c:pt>
                <c:pt idx="6500">
                  <c:v>42661</c:v>
                </c:pt>
                <c:pt idx="6501">
                  <c:v>42662</c:v>
                </c:pt>
                <c:pt idx="6502">
                  <c:v>42663</c:v>
                </c:pt>
                <c:pt idx="6503">
                  <c:v>42664</c:v>
                </c:pt>
                <c:pt idx="6504">
                  <c:v>42665</c:v>
                </c:pt>
                <c:pt idx="6505">
                  <c:v>42666</c:v>
                </c:pt>
                <c:pt idx="6506">
                  <c:v>42667</c:v>
                </c:pt>
                <c:pt idx="6507">
                  <c:v>42668</c:v>
                </c:pt>
                <c:pt idx="6508">
                  <c:v>42669</c:v>
                </c:pt>
                <c:pt idx="6509">
                  <c:v>42670</c:v>
                </c:pt>
                <c:pt idx="6510">
                  <c:v>42671</c:v>
                </c:pt>
                <c:pt idx="6511">
                  <c:v>42672</c:v>
                </c:pt>
                <c:pt idx="6512">
                  <c:v>42673</c:v>
                </c:pt>
                <c:pt idx="6513">
                  <c:v>42674</c:v>
                </c:pt>
                <c:pt idx="6514">
                  <c:v>42675</c:v>
                </c:pt>
                <c:pt idx="6515">
                  <c:v>42676</c:v>
                </c:pt>
                <c:pt idx="6516">
                  <c:v>42677</c:v>
                </c:pt>
                <c:pt idx="6517">
                  <c:v>42678</c:v>
                </c:pt>
                <c:pt idx="6518">
                  <c:v>42679</c:v>
                </c:pt>
                <c:pt idx="6519">
                  <c:v>42680</c:v>
                </c:pt>
                <c:pt idx="6520">
                  <c:v>42681</c:v>
                </c:pt>
                <c:pt idx="6521">
                  <c:v>42682</c:v>
                </c:pt>
                <c:pt idx="6522">
                  <c:v>42683</c:v>
                </c:pt>
                <c:pt idx="6523">
                  <c:v>42684</c:v>
                </c:pt>
                <c:pt idx="6524">
                  <c:v>42685</c:v>
                </c:pt>
                <c:pt idx="6525">
                  <c:v>42686</c:v>
                </c:pt>
                <c:pt idx="6526">
                  <c:v>42687</c:v>
                </c:pt>
                <c:pt idx="6527">
                  <c:v>42688</c:v>
                </c:pt>
                <c:pt idx="6528">
                  <c:v>42689</c:v>
                </c:pt>
                <c:pt idx="6529">
                  <c:v>42690</c:v>
                </c:pt>
                <c:pt idx="6530">
                  <c:v>42691</c:v>
                </c:pt>
                <c:pt idx="6531">
                  <c:v>42692</c:v>
                </c:pt>
                <c:pt idx="6532">
                  <c:v>42693</c:v>
                </c:pt>
                <c:pt idx="6533">
                  <c:v>42694</c:v>
                </c:pt>
                <c:pt idx="6534">
                  <c:v>42695</c:v>
                </c:pt>
                <c:pt idx="6535">
                  <c:v>42696</c:v>
                </c:pt>
                <c:pt idx="6536">
                  <c:v>42697</c:v>
                </c:pt>
                <c:pt idx="6537">
                  <c:v>42698</c:v>
                </c:pt>
                <c:pt idx="6538">
                  <c:v>42699</c:v>
                </c:pt>
                <c:pt idx="6539">
                  <c:v>42700</c:v>
                </c:pt>
                <c:pt idx="6540">
                  <c:v>42701</c:v>
                </c:pt>
                <c:pt idx="6541">
                  <c:v>42702</c:v>
                </c:pt>
                <c:pt idx="6542">
                  <c:v>42703</c:v>
                </c:pt>
                <c:pt idx="6543">
                  <c:v>42704</c:v>
                </c:pt>
                <c:pt idx="6544">
                  <c:v>42705</c:v>
                </c:pt>
                <c:pt idx="6545">
                  <c:v>42706</c:v>
                </c:pt>
                <c:pt idx="6546">
                  <c:v>42707</c:v>
                </c:pt>
                <c:pt idx="6547">
                  <c:v>42708</c:v>
                </c:pt>
                <c:pt idx="6548">
                  <c:v>42709</c:v>
                </c:pt>
                <c:pt idx="6549">
                  <c:v>42710</c:v>
                </c:pt>
                <c:pt idx="6550">
                  <c:v>42711</c:v>
                </c:pt>
                <c:pt idx="6551">
                  <c:v>42712</c:v>
                </c:pt>
                <c:pt idx="6552">
                  <c:v>42713</c:v>
                </c:pt>
                <c:pt idx="6553">
                  <c:v>42714</c:v>
                </c:pt>
                <c:pt idx="6554">
                  <c:v>42715</c:v>
                </c:pt>
                <c:pt idx="6555">
                  <c:v>42716</c:v>
                </c:pt>
                <c:pt idx="6556">
                  <c:v>42717</c:v>
                </c:pt>
                <c:pt idx="6557">
                  <c:v>42718</c:v>
                </c:pt>
                <c:pt idx="6558">
                  <c:v>42719</c:v>
                </c:pt>
                <c:pt idx="6559">
                  <c:v>42720</c:v>
                </c:pt>
                <c:pt idx="6560">
                  <c:v>42721</c:v>
                </c:pt>
                <c:pt idx="6561">
                  <c:v>42722</c:v>
                </c:pt>
                <c:pt idx="6562">
                  <c:v>42723</c:v>
                </c:pt>
                <c:pt idx="6563">
                  <c:v>42724</c:v>
                </c:pt>
                <c:pt idx="6564">
                  <c:v>42725</c:v>
                </c:pt>
                <c:pt idx="6565">
                  <c:v>42726</c:v>
                </c:pt>
                <c:pt idx="6566">
                  <c:v>42727</c:v>
                </c:pt>
                <c:pt idx="6567">
                  <c:v>42728</c:v>
                </c:pt>
                <c:pt idx="6568">
                  <c:v>42729</c:v>
                </c:pt>
                <c:pt idx="6569">
                  <c:v>42730</c:v>
                </c:pt>
                <c:pt idx="6570">
                  <c:v>42731</c:v>
                </c:pt>
                <c:pt idx="6571">
                  <c:v>42732</c:v>
                </c:pt>
                <c:pt idx="6572">
                  <c:v>42733</c:v>
                </c:pt>
                <c:pt idx="6573">
                  <c:v>42734</c:v>
                </c:pt>
                <c:pt idx="6574">
                  <c:v>42735</c:v>
                </c:pt>
                <c:pt idx="6575">
                  <c:v>42736</c:v>
                </c:pt>
                <c:pt idx="6576">
                  <c:v>42737</c:v>
                </c:pt>
                <c:pt idx="6577">
                  <c:v>42738</c:v>
                </c:pt>
                <c:pt idx="6578">
                  <c:v>42739</c:v>
                </c:pt>
                <c:pt idx="6579">
                  <c:v>42740</c:v>
                </c:pt>
                <c:pt idx="6580">
                  <c:v>42741</c:v>
                </c:pt>
                <c:pt idx="6581">
                  <c:v>42742</c:v>
                </c:pt>
                <c:pt idx="6582">
                  <c:v>42743</c:v>
                </c:pt>
                <c:pt idx="6583">
                  <c:v>42744</c:v>
                </c:pt>
                <c:pt idx="6584">
                  <c:v>42745</c:v>
                </c:pt>
                <c:pt idx="6585">
                  <c:v>42746</c:v>
                </c:pt>
                <c:pt idx="6586">
                  <c:v>42747</c:v>
                </c:pt>
                <c:pt idx="6587">
                  <c:v>42748</c:v>
                </c:pt>
                <c:pt idx="6588">
                  <c:v>42749</c:v>
                </c:pt>
                <c:pt idx="6589">
                  <c:v>42750</c:v>
                </c:pt>
                <c:pt idx="6590">
                  <c:v>42751</c:v>
                </c:pt>
                <c:pt idx="6591">
                  <c:v>42752</c:v>
                </c:pt>
                <c:pt idx="6592">
                  <c:v>42753</c:v>
                </c:pt>
                <c:pt idx="6593">
                  <c:v>42754</c:v>
                </c:pt>
                <c:pt idx="6594">
                  <c:v>42755</c:v>
                </c:pt>
                <c:pt idx="6595">
                  <c:v>42756</c:v>
                </c:pt>
                <c:pt idx="6596">
                  <c:v>42757</c:v>
                </c:pt>
                <c:pt idx="6597">
                  <c:v>42758</c:v>
                </c:pt>
                <c:pt idx="6598">
                  <c:v>42759</c:v>
                </c:pt>
                <c:pt idx="6599">
                  <c:v>42760</c:v>
                </c:pt>
                <c:pt idx="6600">
                  <c:v>42761</c:v>
                </c:pt>
                <c:pt idx="6601">
                  <c:v>42762</c:v>
                </c:pt>
                <c:pt idx="6602">
                  <c:v>42763</c:v>
                </c:pt>
                <c:pt idx="6603">
                  <c:v>42764</c:v>
                </c:pt>
                <c:pt idx="6604">
                  <c:v>42765</c:v>
                </c:pt>
                <c:pt idx="6605">
                  <c:v>42766</c:v>
                </c:pt>
                <c:pt idx="6606">
                  <c:v>42767</c:v>
                </c:pt>
                <c:pt idx="6607">
                  <c:v>42768</c:v>
                </c:pt>
                <c:pt idx="6608">
                  <c:v>42769</c:v>
                </c:pt>
                <c:pt idx="6609">
                  <c:v>42770</c:v>
                </c:pt>
                <c:pt idx="6610">
                  <c:v>42771</c:v>
                </c:pt>
                <c:pt idx="6611">
                  <c:v>42772</c:v>
                </c:pt>
                <c:pt idx="6612">
                  <c:v>42773</c:v>
                </c:pt>
                <c:pt idx="6613">
                  <c:v>42774</c:v>
                </c:pt>
                <c:pt idx="6614">
                  <c:v>42775</c:v>
                </c:pt>
                <c:pt idx="6615">
                  <c:v>42776</c:v>
                </c:pt>
                <c:pt idx="6616">
                  <c:v>42777</c:v>
                </c:pt>
                <c:pt idx="6617">
                  <c:v>42778</c:v>
                </c:pt>
                <c:pt idx="6618">
                  <c:v>42779</c:v>
                </c:pt>
                <c:pt idx="6619">
                  <c:v>42780</c:v>
                </c:pt>
                <c:pt idx="6620">
                  <c:v>42781</c:v>
                </c:pt>
                <c:pt idx="6621">
                  <c:v>42782</c:v>
                </c:pt>
                <c:pt idx="6622">
                  <c:v>42783</c:v>
                </c:pt>
                <c:pt idx="6623">
                  <c:v>42784</c:v>
                </c:pt>
                <c:pt idx="6624">
                  <c:v>42785</c:v>
                </c:pt>
                <c:pt idx="6625">
                  <c:v>42786</c:v>
                </c:pt>
                <c:pt idx="6626">
                  <c:v>42787</c:v>
                </c:pt>
                <c:pt idx="6627">
                  <c:v>42788</c:v>
                </c:pt>
                <c:pt idx="6628">
                  <c:v>42789</c:v>
                </c:pt>
                <c:pt idx="6629">
                  <c:v>42790</c:v>
                </c:pt>
                <c:pt idx="6630">
                  <c:v>42791</c:v>
                </c:pt>
                <c:pt idx="6631">
                  <c:v>42792</c:v>
                </c:pt>
                <c:pt idx="6632">
                  <c:v>42793</c:v>
                </c:pt>
                <c:pt idx="6633">
                  <c:v>42794</c:v>
                </c:pt>
                <c:pt idx="6634">
                  <c:v>42795</c:v>
                </c:pt>
                <c:pt idx="6635">
                  <c:v>42796</c:v>
                </c:pt>
                <c:pt idx="6636">
                  <c:v>42797</c:v>
                </c:pt>
                <c:pt idx="6637">
                  <c:v>42798</c:v>
                </c:pt>
                <c:pt idx="6638">
                  <c:v>42799</c:v>
                </c:pt>
                <c:pt idx="6639">
                  <c:v>42800</c:v>
                </c:pt>
                <c:pt idx="6640">
                  <c:v>42801</c:v>
                </c:pt>
                <c:pt idx="6641">
                  <c:v>42802</c:v>
                </c:pt>
                <c:pt idx="6642">
                  <c:v>42803</c:v>
                </c:pt>
                <c:pt idx="6643">
                  <c:v>42804</c:v>
                </c:pt>
                <c:pt idx="6644">
                  <c:v>42805</c:v>
                </c:pt>
                <c:pt idx="6645">
                  <c:v>42806</c:v>
                </c:pt>
                <c:pt idx="6646">
                  <c:v>42807</c:v>
                </c:pt>
                <c:pt idx="6647">
                  <c:v>42808</c:v>
                </c:pt>
                <c:pt idx="6648">
                  <c:v>42809</c:v>
                </c:pt>
                <c:pt idx="6649">
                  <c:v>42810</c:v>
                </c:pt>
                <c:pt idx="6650">
                  <c:v>42811</c:v>
                </c:pt>
                <c:pt idx="6651">
                  <c:v>42812</c:v>
                </c:pt>
                <c:pt idx="6652">
                  <c:v>42813</c:v>
                </c:pt>
                <c:pt idx="6653">
                  <c:v>42814</c:v>
                </c:pt>
                <c:pt idx="6654">
                  <c:v>42815</c:v>
                </c:pt>
                <c:pt idx="6655">
                  <c:v>42816</c:v>
                </c:pt>
                <c:pt idx="6656">
                  <c:v>42817</c:v>
                </c:pt>
                <c:pt idx="6657">
                  <c:v>42818</c:v>
                </c:pt>
                <c:pt idx="6658">
                  <c:v>42819</c:v>
                </c:pt>
                <c:pt idx="6659">
                  <c:v>42820</c:v>
                </c:pt>
                <c:pt idx="6660">
                  <c:v>42821</c:v>
                </c:pt>
                <c:pt idx="6661">
                  <c:v>42822</c:v>
                </c:pt>
                <c:pt idx="6662">
                  <c:v>42823</c:v>
                </c:pt>
                <c:pt idx="6663">
                  <c:v>42824</c:v>
                </c:pt>
                <c:pt idx="6664">
                  <c:v>42825</c:v>
                </c:pt>
                <c:pt idx="6665">
                  <c:v>42826</c:v>
                </c:pt>
                <c:pt idx="6666">
                  <c:v>42827</c:v>
                </c:pt>
                <c:pt idx="6667">
                  <c:v>42828</c:v>
                </c:pt>
                <c:pt idx="6668">
                  <c:v>42829</c:v>
                </c:pt>
                <c:pt idx="6669">
                  <c:v>42830</c:v>
                </c:pt>
                <c:pt idx="6670">
                  <c:v>42831</c:v>
                </c:pt>
                <c:pt idx="6671">
                  <c:v>42832</c:v>
                </c:pt>
                <c:pt idx="6672">
                  <c:v>42833</c:v>
                </c:pt>
                <c:pt idx="6673">
                  <c:v>42834</c:v>
                </c:pt>
                <c:pt idx="6674">
                  <c:v>42835</c:v>
                </c:pt>
                <c:pt idx="6675">
                  <c:v>42836</c:v>
                </c:pt>
                <c:pt idx="6676">
                  <c:v>42837</c:v>
                </c:pt>
                <c:pt idx="6677">
                  <c:v>42838</c:v>
                </c:pt>
                <c:pt idx="6678">
                  <c:v>42839</c:v>
                </c:pt>
                <c:pt idx="6679">
                  <c:v>42840</c:v>
                </c:pt>
                <c:pt idx="6680">
                  <c:v>42841</c:v>
                </c:pt>
                <c:pt idx="6681">
                  <c:v>42842</c:v>
                </c:pt>
                <c:pt idx="6682">
                  <c:v>42843</c:v>
                </c:pt>
                <c:pt idx="6683">
                  <c:v>42844</c:v>
                </c:pt>
                <c:pt idx="6684">
                  <c:v>42845</c:v>
                </c:pt>
                <c:pt idx="6685">
                  <c:v>42846</c:v>
                </c:pt>
                <c:pt idx="6686">
                  <c:v>42847</c:v>
                </c:pt>
                <c:pt idx="6687">
                  <c:v>42848</c:v>
                </c:pt>
                <c:pt idx="6688">
                  <c:v>42849</c:v>
                </c:pt>
                <c:pt idx="6689">
                  <c:v>42850</c:v>
                </c:pt>
                <c:pt idx="6690">
                  <c:v>42851</c:v>
                </c:pt>
                <c:pt idx="6691">
                  <c:v>42852</c:v>
                </c:pt>
                <c:pt idx="6692">
                  <c:v>42853</c:v>
                </c:pt>
                <c:pt idx="6693">
                  <c:v>42854</c:v>
                </c:pt>
                <c:pt idx="6694">
                  <c:v>42855</c:v>
                </c:pt>
                <c:pt idx="6695">
                  <c:v>42856</c:v>
                </c:pt>
                <c:pt idx="6696">
                  <c:v>42857</c:v>
                </c:pt>
                <c:pt idx="6697">
                  <c:v>42858</c:v>
                </c:pt>
                <c:pt idx="6698">
                  <c:v>42859</c:v>
                </c:pt>
                <c:pt idx="6699">
                  <c:v>42860</c:v>
                </c:pt>
                <c:pt idx="6700">
                  <c:v>42861</c:v>
                </c:pt>
                <c:pt idx="6701">
                  <c:v>42862</c:v>
                </c:pt>
                <c:pt idx="6702">
                  <c:v>42863</c:v>
                </c:pt>
                <c:pt idx="6703">
                  <c:v>42864</c:v>
                </c:pt>
                <c:pt idx="6704">
                  <c:v>42865</c:v>
                </c:pt>
                <c:pt idx="6705">
                  <c:v>42866</c:v>
                </c:pt>
                <c:pt idx="6706">
                  <c:v>42867</c:v>
                </c:pt>
                <c:pt idx="6707">
                  <c:v>42868</c:v>
                </c:pt>
                <c:pt idx="6708">
                  <c:v>42869</c:v>
                </c:pt>
                <c:pt idx="6709">
                  <c:v>42870</c:v>
                </c:pt>
                <c:pt idx="6710">
                  <c:v>42871</c:v>
                </c:pt>
                <c:pt idx="6711">
                  <c:v>42872</c:v>
                </c:pt>
                <c:pt idx="6712">
                  <c:v>42873</c:v>
                </c:pt>
                <c:pt idx="6713">
                  <c:v>42874</c:v>
                </c:pt>
                <c:pt idx="6714">
                  <c:v>42875</c:v>
                </c:pt>
                <c:pt idx="6715">
                  <c:v>42876</c:v>
                </c:pt>
                <c:pt idx="6716">
                  <c:v>42877</c:v>
                </c:pt>
                <c:pt idx="6717">
                  <c:v>42878</c:v>
                </c:pt>
                <c:pt idx="6718">
                  <c:v>42879</c:v>
                </c:pt>
                <c:pt idx="6719">
                  <c:v>42880</c:v>
                </c:pt>
                <c:pt idx="6720">
                  <c:v>42881</c:v>
                </c:pt>
                <c:pt idx="6721">
                  <c:v>42882</c:v>
                </c:pt>
                <c:pt idx="6722">
                  <c:v>42883</c:v>
                </c:pt>
                <c:pt idx="6723">
                  <c:v>42884</c:v>
                </c:pt>
                <c:pt idx="6724">
                  <c:v>42885</c:v>
                </c:pt>
                <c:pt idx="6725">
                  <c:v>42886</c:v>
                </c:pt>
                <c:pt idx="6726">
                  <c:v>42887</c:v>
                </c:pt>
                <c:pt idx="6727">
                  <c:v>42888</c:v>
                </c:pt>
                <c:pt idx="6728">
                  <c:v>42889</c:v>
                </c:pt>
                <c:pt idx="6729">
                  <c:v>42890</c:v>
                </c:pt>
                <c:pt idx="6730">
                  <c:v>42891</c:v>
                </c:pt>
                <c:pt idx="6731">
                  <c:v>42892</c:v>
                </c:pt>
                <c:pt idx="6732">
                  <c:v>42893</c:v>
                </c:pt>
                <c:pt idx="6733">
                  <c:v>42894</c:v>
                </c:pt>
                <c:pt idx="6734">
                  <c:v>42895</c:v>
                </c:pt>
                <c:pt idx="6735">
                  <c:v>42896</c:v>
                </c:pt>
                <c:pt idx="6736">
                  <c:v>42897</c:v>
                </c:pt>
                <c:pt idx="6737">
                  <c:v>42898</c:v>
                </c:pt>
                <c:pt idx="6738">
                  <c:v>42899</c:v>
                </c:pt>
                <c:pt idx="6739">
                  <c:v>42900</c:v>
                </c:pt>
                <c:pt idx="6740">
                  <c:v>42901</c:v>
                </c:pt>
                <c:pt idx="6741">
                  <c:v>42902</c:v>
                </c:pt>
                <c:pt idx="6742">
                  <c:v>42903</c:v>
                </c:pt>
                <c:pt idx="6743">
                  <c:v>42904</c:v>
                </c:pt>
                <c:pt idx="6744">
                  <c:v>42905</c:v>
                </c:pt>
                <c:pt idx="6745">
                  <c:v>42906</c:v>
                </c:pt>
                <c:pt idx="6746">
                  <c:v>42907</c:v>
                </c:pt>
                <c:pt idx="6747">
                  <c:v>42908</c:v>
                </c:pt>
                <c:pt idx="6748">
                  <c:v>42909</c:v>
                </c:pt>
                <c:pt idx="6749">
                  <c:v>42910</c:v>
                </c:pt>
                <c:pt idx="6750">
                  <c:v>42911</c:v>
                </c:pt>
                <c:pt idx="6751">
                  <c:v>42912</c:v>
                </c:pt>
                <c:pt idx="6752">
                  <c:v>42913</c:v>
                </c:pt>
                <c:pt idx="6753">
                  <c:v>42914</c:v>
                </c:pt>
                <c:pt idx="6754">
                  <c:v>42915</c:v>
                </c:pt>
                <c:pt idx="6755">
                  <c:v>42916</c:v>
                </c:pt>
                <c:pt idx="6756">
                  <c:v>42917</c:v>
                </c:pt>
                <c:pt idx="6757">
                  <c:v>42918</c:v>
                </c:pt>
                <c:pt idx="6758">
                  <c:v>42919</c:v>
                </c:pt>
                <c:pt idx="6759">
                  <c:v>42920</c:v>
                </c:pt>
                <c:pt idx="6760">
                  <c:v>42921</c:v>
                </c:pt>
                <c:pt idx="6761">
                  <c:v>42922</c:v>
                </c:pt>
                <c:pt idx="6762">
                  <c:v>42923</c:v>
                </c:pt>
                <c:pt idx="6763">
                  <c:v>42924</c:v>
                </c:pt>
                <c:pt idx="6764">
                  <c:v>42925</c:v>
                </c:pt>
                <c:pt idx="6765">
                  <c:v>42926</c:v>
                </c:pt>
                <c:pt idx="6766">
                  <c:v>42927</c:v>
                </c:pt>
                <c:pt idx="6767">
                  <c:v>42928</c:v>
                </c:pt>
                <c:pt idx="6768">
                  <c:v>42929</c:v>
                </c:pt>
                <c:pt idx="6769">
                  <c:v>42930</c:v>
                </c:pt>
                <c:pt idx="6770">
                  <c:v>42931</c:v>
                </c:pt>
                <c:pt idx="6771">
                  <c:v>42932</c:v>
                </c:pt>
                <c:pt idx="6772">
                  <c:v>42933</c:v>
                </c:pt>
                <c:pt idx="6773">
                  <c:v>42934</c:v>
                </c:pt>
                <c:pt idx="6774">
                  <c:v>42935</c:v>
                </c:pt>
                <c:pt idx="6775">
                  <c:v>42936</c:v>
                </c:pt>
                <c:pt idx="6776">
                  <c:v>42937</c:v>
                </c:pt>
                <c:pt idx="6777">
                  <c:v>42938</c:v>
                </c:pt>
                <c:pt idx="6778">
                  <c:v>42939</c:v>
                </c:pt>
                <c:pt idx="6779">
                  <c:v>42940</c:v>
                </c:pt>
                <c:pt idx="6780">
                  <c:v>42941</c:v>
                </c:pt>
                <c:pt idx="6781">
                  <c:v>42942</c:v>
                </c:pt>
                <c:pt idx="6782">
                  <c:v>42943</c:v>
                </c:pt>
                <c:pt idx="6783">
                  <c:v>42944</c:v>
                </c:pt>
                <c:pt idx="6784">
                  <c:v>42945</c:v>
                </c:pt>
                <c:pt idx="6785">
                  <c:v>42946</c:v>
                </c:pt>
                <c:pt idx="6786">
                  <c:v>42947</c:v>
                </c:pt>
                <c:pt idx="6787">
                  <c:v>42948</c:v>
                </c:pt>
                <c:pt idx="6788">
                  <c:v>42949</c:v>
                </c:pt>
                <c:pt idx="6789">
                  <c:v>42950</c:v>
                </c:pt>
                <c:pt idx="6790">
                  <c:v>42951</c:v>
                </c:pt>
                <c:pt idx="6791">
                  <c:v>42952</c:v>
                </c:pt>
                <c:pt idx="6792">
                  <c:v>42953</c:v>
                </c:pt>
                <c:pt idx="6793">
                  <c:v>42954</c:v>
                </c:pt>
                <c:pt idx="6794">
                  <c:v>42955</c:v>
                </c:pt>
                <c:pt idx="6795">
                  <c:v>42956</c:v>
                </c:pt>
                <c:pt idx="6796">
                  <c:v>42957</c:v>
                </c:pt>
                <c:pt idx="6797">
                  <c:v>42958</c:v>
                </c:pt>
                <c:pt idx="6798">
                  <c:v>42959</c:v>
                </c:pt>
                <c:pt idx="6799">
                  <c:v>42960</c:v>
                </c:pt>
                <c:pt idx="6800">
                  <c:v>42961</c:v>
                </c:pt>
                <c:pt idx="6801">
                  <c:v>42962</c:v>
                </c:pt>
                <c:pt idx="6802">
                  <c:v>42963</c:v>
                </c:pt>
                <c:pt idx="6803">
                  <c:v>42964</c:v>
                </c:pt>
                <c:pt idx="6804">
                  <c:v>42965</c:v>
                </c:pt>
                <c:pt idx="6805">
                  <c:v>42966</c:v>
                </c:pt>
                <c:pt idx="6806">
                  <c:v>42967</c:v>
                </c:pt>
                <c:pt idx="6807">
                  <c:v>42968</c:v>
                </c:pt>
                <c:pt idx="6808">
                  <c:v>42969</c:v>
                </c:pt>
                <c:pt idx="6809">
                  <c:v>42970</c:v>
                </c:pt>
                <c:pt idx="6810">
                  <c:v>42971</c:v>
                </c:pt>
                <c:pt idx="6811">
                  <c:v>42972</c:v>
                </c:pt>
                <c:pt idx="6812">
                  <c:v>42973</c:v>
                </c:pt>
                <c:pt idx="6813">
                  <c:v>42974</c:v>
                </c:pt>
                <c:pt idx="6814">
                  <c:v>42975</c:v>
                </c:pt>
                <c:pt idx="6815">
                  <c:v>42976</c:v>
                </c:pt>
                <c:pt idx="6816">
                  <c:v>42977</c:v>
                </c:pt>
                <c:pt idx="6817">
                  <c:v>42978</c:v>
                </c:pt>
                <c:pt idx="6818">
                  <c:v>42979</c:v>
                </c:pt>
                <c:pt idx="6819">
                  <c:v>42980</c:v>
                </c:pt>
                <c:pt idx="6820">
                  <c:v>42981</c:v>
                </c:pt>
                <c:pt idx="6821">
                  <c:v>42982</c:v>
                </c:pt>
                <c:pt idx="6822">
                  <c:v>42983</c:v>
                </c:pt>
                <c:pt idx="6823">
                  <c:v>42984</c:v>
                </c:pt>
                <c:pt idx="6824">
                  <c:v>42985</c:v>
                </c:pt>
                <c:pt idx="6825">
                  <c:v>42986</c:v>
                </c:pt>
                <c:pt idx="6826">
                  <c:v>42987</c:v>
                </c:pt>
                <c:pt idx="6827">
                  <c:v>42988</c:v>
                </c:pt>
                <c:pt idx="6828">
                  <c:v>42989</c:v>
                </c:pt>
                <c:pt idx="6829">
                  <c:v>42990</c:v>
                </c:pt>
                <c:pt idx="6830">
                  <c:v>42991</c:v>
                </c:pt>
                <c:pt idx="6831">
                  <c:v>42992</c:v>
                </c:pt>
                <c:pt idx="6832">
                  <c:v>42993</c:v>
                </c:pt>
                <c:pt idx="6833">
                  <c:v>42994</c:v>
                </c:pt>
                <c:pt idx="6834">
                  <c:v>42995</c:v>
                </c:pt>
                <c:pt idx="6835">
                  <c:v>42996</c:v>
                </c:pt>
                <c:pt idx="6836">
                  <c:v>42997</c:v>
                </c:pt>
                <c:pt idx="6837">
                  <c:v>42998</c:v>
                </c:pt>
                <c:pt idx="6838">
                  <c:v>42999</c:v>
                </c:pt>
                <c:pt idx="6839">
                  <c:v>43000</c:v>
                </c:pt>
                <c:pt idx="6840">
                  <c:v>43001</c:v>
                </c:pt>
                <c:pt idx="6841">
                  <c:v>43002</c:v>
                </c:pt>
                <c:pt idx="6842">
                  <c:v>43003</c:v>
                </c:pt>
                <c:pt idx="6843">
                  <c:v>43004</c:v>
                </c:pt>
                <c:pt idx="6844">
                  <c:v>43005</c:v>
                </c:pt>
                <c:pt idx="6845">
                  <c:v>43006</c:v>
                </c:pt>
                <c:pt idx="6846">
                  <c:v>43007</c:v>
                </c:pt>
                <c:pt idx="6847">
                  <c:v>43008</c:v>
                </c:pt>
                <c:pt idx="6848">
                  <c:v>43009</c:v>
                </c:pt>
                <c:pt idx="6849">
                  <c:v>43010</c:v>
                </c:pt>
                <c:pt idx="6850">
                  <c:v>43011</c:v>
                </c:pt>
                <c:pt idx="6851">
                  <c:v>43012</c:v>
                </c:pt>
                <c:pt idx="6852">
                  <c:v>43013</c:v>
                </c:pt>
                <c:pt idx="6853">
                  <c:v>43014</c:v>
                </c:pt>
                <c:pt idx="6854">
                  <c:v>43015</c:v>
                </c:pt>
                <c:pt idx="6855">
                  <c:v>43016</c:v>
                </c:pt>
                <c:pt idx="6856">
                  <c:v>43017</c:v>
                </c:pt>
                <c:pt idx="6857">
                  <c:v>43018</c:v>
                </c:pt>
                <c:pt idx="6858">
                  <c:v>43019</c:v>
                </c:pt>
                <c:pt idx="6859">
                  <c:v>43020</c:v>
                </c:pt>
                <c:pt idx="6860">
                  <c:v>43021</c:v>
                </c:pt>
                <c:pt idx="6861">
                  <c:v>43022</c:v>
                </c:pt>
                <c:pt idx="6862">
                  <c:v>43023</c:v>
                </c:pt>
                <c:pt idx="6863">
                  <c:v>43024</c:v>
                </c:pt>
                <c:pt idx="6864">
                  <c:v>43025</c:v>
                </c:pt>
                <c:pt idx="6865">
                  <c:v>43026</c:v>
                </c:pt>
                <c:pt idx="6866">
                  <c:v>43027</c:v>
                </c:pt>
                <c:pt idx="6867">
                  <c:v>43028</c:v>
                </c:pt>
                <c:pt idx="6868">
                  <c:v>43029</c:v>
                </c:pt>
                <c:pt idx="6869">
                  <c:v>43030</c:v>
                </c:pt>
                <c:pt idx="6870">
                  <c:v>43031</c:v>
                </c:pt>
                <c:pt idx="6871">
                  <c:v>43032</c:v>
                </c:pt>
                <c:pt idx="6872">
                  <c:v>43033</c:v>
                </c:pt>
                <c:pt idx="6873">
                  <c:v>43034</c:v>
                </c:pt>
                <c:pt idx="6874">
                  <c:v>43035</c:v>
                </c:pt>
                <c:pt idx="6875">
                  <c:v>43036</c:v>
                </c:pt>
                <c:pt idx="6876">
                  <c:v>43037</c:v>
                </c:pt>
                <c:pt idx="6877">
                  <c:v>43038</c:v>
                </c:pt>
                <c:pt idx="6878">
                  <c:v>43039</c:v>
                </c:pt>
                <c:pt idx="6879">
                  <c:v>43040</c:v>
                </c:pt>
                <c:pt idx="6880">
                  <c:v>43041</c:v>
                </c:pt>
                <c:pt idx="6881">
                  <c:v>43042</c:v>
                </c:pt>
                <c:pt idx="6882">
                  <c:v>43043</c:v>
                </c:pt>
                <c:pt idx="6883">
                  <c:v>43044</c:v>
                </c:pt>
                <c:pt idx="6884">
                  <c:v>43045</c:v>
                </c:pt>
                <c:pt idx="6885">
                  <c:v>43046</c:v>
                </c:pt>
                <c:pt idx="6886">
                  <c:v>43047</c:v>
                </c:pt>
                <c:pt idx="6887">
                  <c:v>43048</c:v>
                </c:pt>
                <c:pt idx="6888">
                  <c:v>43049</c:v>
                </c:pt>
                <c:pt idx="6889">
                  <c:v>43050</c:v>
                </c:pt>
                <c:pt idx="6890">
                  <c:v>43051</c:v>
                </c:pt>
                <c:pt idx="6891">
                  <c:v>43052</c:v>
                </c:pt>
                <c:pt idx="6892">
                  <c:v>43053</c:v>
                </c:pt>
                <c:pt idx="6893">
                  <c:v>43054</c:v>
                </c:pt>
                <c:pt idx="6894">
                  <c:v>43055</c:v>
                </c:pt>
                <c:pt idx="6895">
                  <c:v>43056</c:v>
                </c:pt>
                <c:pt idx="6896">
                  <c:v>43057</c:v>
                </c:pt>
                <c:pt idx="6897">
                  <c:v>43058</c:v>
                </c:pt>
                <c:pt idx="6898">
                  <c:v>43059</c:v>
                </c:pt>
                <c:pt idx="6899">
                  <c:v>43060</c:v>
                </c:pt>
                <c:pt idx="6900">
                  <c:v>43061</c:v>
                </c:pt>
                <c:pt idx="6901">
                  <c:v>43062</c:v>
                </c:pt>
                <c:pt idx="6902">
                  <c:v>43063</c:v>
                </c:pt>
                <c:pt idx="6903">
                  <c:v>43064</c:v>
                </c:pt>
                <c:pt idx="6904">
                  <c:v>43065</c:v>
                </c:pt>
                <c:pt idx="6905">
                  <c:v>43066</c:v>
                </c:pt>
                <c:pt idx="6906">
                  <c:v>43067</c:v>
                </c:pt>
                <c:pt idx="6907">
                  <c:v>43068</c:v>
                </c:pt>
                <c:pt idx="6908">
                  <c:v>43069</c:v>
                </c:pt>
                <c:pt idx="6909">
                  <c:v>43070</c:v>
                </c:pt>
                <c:pt idx="6910">
                  <c:v>43071</c:v>
                </c:pt>
                <c:pt idx="6911">
                  <c:v>43072</c:v>
                </c:pt>
                <c:pt idx="6912">
                  <c:v>43073</c:v>
                </c:pt>
                <c:pt idx="6913">
                  <c:v>43074</c:v>
                </c:pt>
                <c:pt idx="6914">
                  <c:v>43075</c:v>
                </c:pt>
                <c:pt idx="6915">
                  <c:v>43076</c:v>
                </c:pt>
                <c:pt idx="6916">
                  <c:v>43077</c:v>
                </c:pt>
                <c:pt idx="6917">
                  <c:v>43078</c:v>
                </c:pt>
                <c:pt idx="6918">
                  <c:v>43079</c:v>
                </c:pt>
                <c:pt idx="6919">
                  <c:v>43080</c:v>
                </c:pt>
                <c:pt idx="6920">
                  <c:v>43081</c:v>
                </c:pt>
                <c:pt idx="6921">
                  <c:v>43082</c:v>
                </c:pt>
                <c:pt idx="6922">
                  <c:v>43083</c:v>
                </c:pt>
                <c:pt idx="6923">
                  <c:v>43084</c:v>
                </c:pt>
                <c:pt idx="6924">
                  <c:v>43085</c:v>
                </c:pt>
                <c:pt idx="6925">
                  <c:v>43086</c:v>
                </c:pt>
                <c:pt idx="6926">
                  <c:v>43087</c:v>
                </c:pt>
                <c:pt idx="6927">
                  <c:v>43088</c:v>
                </c:pt>
                <c:pt idx="6928">
                  <c:v>43089</c:v>
                </c:pt>
                <c:pt idx="6929">
                  <c:v>43090</c:v>
                </c:pt>
                <c:pt idx="6930">
                  <c:v>43091</c:v>
                </c:pt>
                <c:pt idx="6931">
                  <c:v>43092</c:v>
                </c:pt>
                <c:pt idx="6932">
                  <c:v>43093</c:v>
                </c:pt>
                <c:pt idx="6933">
                  <c:v>43094</c:v>
                </c:pt>
                <c:pt idx="6934">
                  <c:v>43095</c:v>
                </c:pt>
                <c:pt idx="6935">
                  <c:v>43096</c:v>
                </c:pt>
                <c:pt idx="6936">
                  <c:v>43097</c:v>
                </c:pt>
                <c:pt idx="6937">
                  <c:v>43098</c:v>
                </c:pt>
                <c:pt idx="6938">
                  <c:v>43099</c:v>
                </c:pt>
                <c:pt idx="6939">
                  <c:v>43100</c:v>
                </c:pt>
                <c:pt idx="6940">
                  <c:v>43101</c:v>
                </c:pt>
                <c:pt idx="6941">
                  <c:v>43102</c:v>
                </c:pt>
                <c:pt idx="6942">
                  <c:v>43103</c:v>
                </c:pt>
                <c:pt idx="6943">
                  <c:v>43104</c:v>
                </c:pt>
                <c:pt idx="6944">
                  <c:v>43105</c:v>
                </c:pt>
                <c:pt idx="6945">
                  <c:v>43106</c:v>
                </c:pt>
                <c:pt idx="6946">
                  <c:v>43107</c:v>
                </c:pt>
                <c:pt idx="6947">
                  <c:v>43108</c:v>
                </c:pt>
                <c:pt idx="6948">
                  <c:v>43109</c:v>
                </c:pt>
                <c:pt idx="6949">
                  <c:v>43110</c:v>
                </c:pt>
                <c:pt idx="6950">
                  <c:v>43111</c:v>
                </c:pt>
                <c:pt idx="6951">
                  <c:v>43112</c:v>
                </c:pt>
                <c:pt idx="6952">
                  <c:v>43113</c:v>
                </c:pt>
                <c:pt idx="6953">
                  <c:v>43114</c:v>
                </c:pt>
                <c:pt idx="6954">
                  <c:v>43115</c:v>
                </c:pt>
                <c:pt idx="6955">
                  <c:v>43116</c:v>
                </c:pt>
                <c:pt idx="6956">
                  <c:v>43117</c:v>
                </c:pt>
                <c:pt idx="6957">
                  <c:v>43118</c:v>
                </c:pt>
                <c:pt idx="6958">
                  <c:v>43119</c:v>
                </c:pt>
                <c:pt idx="6959">
                  <c:v>43120</c:v>
                </c:pt>
                <c:pt idx="6960">
                  <c:v>43121</c:v>
                </c:pt>
                <c:pt idx="6961">
                  <c:v>43122</c:v>
                </c:pt>
                <c:pt idx="6962">
                  <c:v>43123</c:v>
                </c:pt>
                <c:pt idx="6963">
                  <c:v>43124</c:v>
                </c:pt>
                <c:pt idx="6964">
                  <c:v>43125</c:v>
                </c:pt>
                <c:pt idx="6965">
                  <c:v>43126</c:v>
                </c:pt>
                <c:pt idx="6966">
                  <c:v>43127</c:v>
                </c:pt>
                <c:pt idx="6967">
                  <c:v>43128</c:v>
                </c:pt>
                <c:pt idx="6968">
                  <c:v>43129</c:v>
                </c:pt>
                <c:pt idx="6969">
                  <c:v>43130</c:v>
                </c:pt>
                <c:pt idx="6970">
                  <c:v>43131</c:v>
                </c:pt>
                <c:pt idx="6971">
                  <c:v>43132</c:v>
                </c:pt>
                <c:pt idx="6972">
                  <c:v>43133</c:v>
                </c:pt>
                <c:pt idx="6973">
                  <c:v>43134</c:v>
                </c:pt>
                <c:pt idx="6974">
                  <c:v>43135</c:v>
                </c:pt>
                <c:pt idx="6975">
                  <c:v>43136</c:v>
                </c:pt>
                <c:pt idx="6976">
                  <c:v>43137</c:v>
                </c:pt>
                <c:pt idx="6977">
                  <c:v>43138</c:v>
                </c:pt>
                <c:pt idx="6978">
                  <c:v>43139</c:v>
                </c:pt>
                <c:pt idx="6979">
                  <c:v>43140</c:v>
                </c:pt>
                <c:pt idx="6980">
                  <c:v>43141</c:v>
                </c:pt>
                <c:pt idx="6981">
                  <c:v>43142</c:v>
                </c:pt>
                <c:pt idx="6982">
                  <c:v>43143</c:v>
                </c:pt>
                <c:pt idx="6983">
                  <c:v>43144</c:v>
                </c:pt>
                <c:pt idx="6984">
                  <c:v>43145</c:v>
                </c:pt>
                <c:pt idx="6985">
                  <c:v>43146</c:v>
                </c:pt>
                <c:pt idx="6986">
                  <c:v>43147</c:v>
                </c:pt>
                <c:pt idx="6987">
                  <c:v>43148</c:v>
                </c:pt>
                <c:pt idx="6988">
                  <c:v>43149</c:v>
                </c:pt>
                <c:pt idx="6989">
                  <c:v>43150</c:v>
                </c:pt>
                <c:pt idx="6990">
                  <c:v>43151</c:v>
                </c:pt>
                <c:pt idx="6991">
                  <c:v>43152</c:v>
                </c:pt>
                <c:pt idx="6992">
                  <c:v>43153</c:v>
                </c:pt>
                <c:pt idx="6993">
                  <c:v>43154</c:v>
                </c:pt>
                <c:pt idx="6994">
                  <c:v>43155</c:v>
                </c:pt>
                <c:pt idx="6995">
                  <c:v>43156</c:v>
                </c:pt>
                <c:pt idx="6996">
                  <c:v>43157</c:v>
                </c:pt>
                <c:pt idx="6997">
                  <c:v>43158</c:v>
                </c:pt>
                <c:pt idx="6998">
                  <c:v>43159</c:v>
                </c:pt>
                <c:pt idx="6999">
                  <c:v>43160</c:v>
                </c:pt>
                <c:pt idx="7000">
                  <c:v>43161</c:v>
                </c:pt>
                <c:pt idx="7001">
                  <c:v>43162</c:v>
                </c:pt>
                <c:pt idx="7002">
                  <c:v>43163</c:v>
                </c:pt>
                <c:pt idx="7003">
                  <c:v>43164</c:v>
                </c:pt>
                <c:pt idx="7004">
                  <c:v>43165</c:v>
                </c:pt>
                <c:pt idx="7005">
                  <c:v>43166</c:v>
                </c:pt>
                <c:pt idx="7006">
                  <c:v>43167</c:v>
                </c:pt>
                <c:pt idx="7007">
                  <c:v>43168</c:v>
                </c:pt>
                <c:pt idx="7008">
                  <c:v>43169</c:v>
                </c:pt>
                <c:pt idx="7009">
                  <c:v>43170</c:v>
                </c:pt>
                <c:pt idx="7010">
                  <c:v>43171</c:v>
                </c:pt>
                <c:pt idx="7011">
                  <c:v>43172</c:v>
                </c:pt>
                <c:pt idx="7012">
                  <c:v>43173</c:v>
                </c:pt>
                <c:pt idx="7013">
                  <c:v>43174</c:v>
                </c:pt>
                <c:pt idx="7014">
                  <c:v>43175</c:v>
                </c:pt>
                <c:pt idx="7015">
                  <c:v>43176</c:v>
                </c:pt>
                <c:pt idx="7016">
                  <c:v>43177</c:v>
                </c:pt>
                <c:pt idx="7017">
                  <c:v>43178</c:v>
                </c:pt>
                <c:pt idx="7018">
                  <c:v>43179</c:v>
                </c:pt>
                <c:pt idx="7019">
                  <c:v>43180</c:v>
                </c:pt>
                <c:pt idx="7020">
                  <c:v>43181</c:v>
                </c:pt>
                <c:pt idx="7021">
                  <c:v>43182</c:v>
                </c:pt>
                <c:pt idx="7022">
                  <c:v>43183</c:v>
                </c:pt>
                <c:pt idx="7023">
                  <c:v>43184</c:v>
                </c:pt>
                <c:pt idx="7024">
                  <c:v>43185</c:v>
                </c:pt>
                <c:pt idx="7025">
                  <c:v>43186</c:v>
                </c:pt>
                <c:pt idx="7026">
                  <c:v>43187</c:v>
                </c:pt>
                <c:pt idx="7027">
                  <c:v>43188</c:v>
                </c:pt>
                <c:pt idx="7028">
                  <c:v>43189</c:v>
                </c:pt>
                <c:pt idx="7029">
                  <c:v>43190</c:v>
                </c:pt>
                <c:pt idx="7030">
                  <c:v>43191</c:v>
                </c:pt>
                <c:pt idx="7031">
                  <c:v>43192</c:v>
                </c:pt>
                <c:pt idx="7032">
                  <c:v>43193</c:v>
                </c:pt>
                <c:pt idx="7033">
                  <c:v>43194</c:v>
                </c:pt>
                <c:pt idx="7034">
                  <c:v>43195</c:v>
                </c:pt>
                <c:pt idx="7035">
                  <c:v>43196</c:v>
                </c:pt>
                <c:pt idx="7036">
                  <c:v>43197</c:v>
                </c:pt>
                <c:pt idx="7037">
                  <c:v>43198</c:v>
                </c:pt>
                <c:pt idx="7038">
                  <c:v>43199</c:v>
                </c:pt>
                <c:pt idx="7039">
                  <c:v>43200</c:v>
                </c:pt>
                <c:pt idx="7040">
                  <c:v>43201</c:v>
                </c:pt>
                <c:pt idx="7041">
                  <c:v>43202</c:v>
                </c:pt>
                <c:pt idx="7042">
                  <c:v>43203</c:v>
                </c:pt>
                <c:pt idx="7043">
                  <c:v>43204</c:v>
                </c:pt>
                <c:pt idx="7044">
                  <c:v>43205</c:v>
                </c:pt>
                <c:pt idx="7045">
                  <c:v>43206</c:v>
                </c:pt>
                <c:pt idx="7046">
                  <c:v>43207</c:v>
                </c:pt>
                <c:pt idx="7047">
                  <c:v>43208</c:v>
                </c:pt>
                <c:pt idx="7048">
                  <c:v>43209</c:v>
                </c:pt>
                <c:pt idx="7049">
                  <c:v>43210</c:v>
                </c:pt>
                <c:pt idx="7050">
                  <c:v>43211</c:v>
                </c:pt>
                <c:pt idx="7051">
                  <c:v>43212</c:v>
                </c:pt>
                <c:pt idx="7052">
                  <c:v>43213</c:v>
                </c:pt>
                <c:pt idx="7053">
                  <c:v>43214</c:v>
                </c:pt>
                <c:pt idx="7054">
                  <c:v>43215</c:v>
                </c:pt>
                <c:pt idx="7055">
                  <c:v>43216</c:v>
                </c:pt>
                <c:pt idx="7056">
                  <c:v>43217</c:v>
                </c:pt>
                <c:pt idx="7057">
                  <c:v>43218</c:v>
                </c:pt>
                <c:pt idx="7058">
                  <c:v>43219</c:v>
                </c:pt>
                <c:pt idx="7059">
                  <c:v>43220</c:v>
                </c:pt>
                <c:pt idx="7060">
                  <c:v>43221</c:v>
                </c:pt>
                <c:pt idx="7061">
                  <c:v>43222</c:v>
                </c:pt>
                <c:pt idx="7062">
                  <c:v>43223</c:v>
                </c:pt>
                <c:pt idx="7063">
                  <c:v>43224</c:v>
                </c:pt>
                <c:pt idx="7064">
                  <c:v>43225</c:v>
                </c:pt>
                <c:pt idx="7065">
                  <c:v>43226</c:v>
                </c:pt>
                <c:pt idx="7066">
                  <c:v>43227</c:v>
                </c:pt>
                <c:pt idx="7067">
                  <c:v>43228</c:v>
                </c:pt>
                <c:pt idx="7068">
                  <c:v>43229</c:v>
                </c:pt>
                <c:pt idx="7069">
                  <c:v>43230</c:v>
                </c:pt>
                <c:pt idx="7070">
                  <c:v>43231</c:v>
                </c:pt>
                <c:pt idx="7071">
                  <c:v>43232</c:v>
                </c:pt>
                <c:pt idx="7072">
                  <c:v>43233</c:v>
                </c:pt>
                <c:pt idx="7073">
                  <c:v>43234</c:v>
                </c:pt>
                <c:pt idx="7074">
                  <c:v>43235</c:v>
                </c:pt>
                <c:pt idx="7075">
                  <c:v>43236</c:v>
                </c:pt>
                <c:pt idx="7076">
                  <c:v>43237</c:v>
                </c:pt>
                <c:pt idx="7077">
                  <c:v>43238</c:v>
                </c:pt>
                <c:pt idx="7078">
                  <c:v>43239</c:v>
                </c:pt>
                <c:pt idx="7079">
                  <c:v>43240</c:v>
                </c:pt>
                <c:pt idx="7080">
                  <c:v>43241</c:v>
                </c:pt>
                <c:pt idx="7081">
                  <c:v>43242</c:v>
                </c:pt>
                <c:pt idx="7082">
                  <c:v>43243</c:v>
                </c:pt>
                <c:pt idx="7083">
                  <c:v>43244</c:v>
                </c:pt>
                <c:pt idx="7084">
                  <c:v>43245</c:v>
                </c:pt>
                <c:pt idx="7085">
                  <c:v>43246</c:v>
                </c:pt>
                <c:pt idx="7086">
                  <c:v>43247</c:v>
                </c:pt>
                <c:pt idx="7087">
                  <c:v>43248</c:v>
                </c:pt>
                <c:pt idx="7088">
                  <c:v>43249</c:v>
                </c:pt>
                <c:pt idx="7089">
                  <c:v>43250</c:v>
                </c:pt>
                <c:pt idx="7090">
                  <c:v>43251</c:v>
                </c:pt>
                <c:pt idx="7091">
                  <c:v>43252</c:v>
                </c:pt>
                <c:pt idx="7092">
                  <c:v>43253</c:v>
                </c:pt>
                <c:pt idx="7093">
                  <c:v>43254</c:v>
                </c:pt>
                <c:pt idx="7094">
                  <c:v>43255</c:v>
                </c:pt>
                <c:pt idx="7095">
                  <c:v>43256</c:v>
                </c:pt>
                <c:pt idx="7096">
                  <c:v>43257</c:v>
                </c:pt>
                <c:pt idx="7097">
                  <c:v>43258</c:v>
                </c:pt>
                <c:pt idx="7098">
                  <c:v>43259</c:v>
                </c:pt>
                <c:pt idx="7099">
                  <c:v>43260</c:v>
                </c:pt>
                <c:pt idx="7100">
                  <c:v>43261</c:v>
                </c:pt>
                <c:pt idx="7101">
                  <c:v>43262</c:v>
                </c:pt>
                <c:pt idx="7102">
                  <c:v>43263</c:v>
                </c:pt>
                <c:pt idx="7103">
                  <c:v>43264</c:v>
                </c:pt>
                <c:pt idx="7104">
                  <c:v>43265</c:v>
                </c:pt>
                <c:pt idx="7105">
                  <c:v>43266</c:v>
                </c:pt>
                <c:pt idx="7106">
                  <c:v>43267</c:v>
                </c:pt>
                <c:pt idx="7107">
                  <c:v>43268</c:v>
                </c:pt>
                <c:pt idx="7108">
                  <c:v>43269</c:v>
                </c:pt>
                <c:pt idx="7109">
                  <c:v>43270</c:v>
                </c:pt>
                <c:pt idx="7110">
                  <c:v>43271</c:v>
                </c:pt>
                <c:pt idx="7111">
                  <c:v>43272</c:v>
                </c:pt>
                <c:pt idx="7112">
                  <c:v>43273</c:v>
                </c:pt>
                <c:pt idx="7113">
                  <c:v>43274</c:v>
                </c:pt>
                <c:pt idx="7114">
                  <c:v>43275</c:v>
                </c:pt>
                <c:pt idx="7115">
                  <c:v>43276</c:v>
                </c:pt>
                <c:pt idx="7116">
                  <c:v>43277</c:v>
                </c:pt>
                <c:pt idx="7117">
                  <c:v>43278</c:v>
                </c:pt>
                <c:pt idx="7118">
                  <c:v>43279</c:v>
                </c:pt>
                <c:pt idx="7119">
                  <c:v>43280</c:v>
                </c:pt>
                <c:pt idx="7120">
                  <c:v>43281</c:v>
                </c:pt>
                <c:pt idx="7121">
                  <c:v>43282</c:v>
                </c:pt>
                <c:pt idx="7122">
                  <c:v>43283</c:v>
                </c:pt>
                <c:pt idx="7123">
                  <c:v>43284</c:v>
                </c:pt>
                <c:pt idx="7124">
                  <c:v>43285</c:v>
                </c:pt>
                <c:pt idx="7125">
                  <c:v>43286</c:v>
                </c:pt>
                <c:pt idx="7126">
                  <c:v>43287</c:v>
                </c:pt>
                <c:pt idx="7127">
                  <c:v>43288</c:v>
                </c:pt>
                <c:pt idx="7128">
                  <c:v>43289</c:v>
                </c:pt>
                <c:pt idx="7129">
                  <c:v>43290</c:v>
                </c:pt>
                <c:pt idx="7130">
                  <c:v>43291</c:v>
                </c:pt>
                <c:pt idx="7131">
                  <c:v>43292</c:v>
                </c:pt>
                <c:pt idx="7132">
                  <c:v>43293</c:v>
                </c:pt>
                <c:pt idx="7133">
                  <c:v>43294</c:v>
                </c:pt>
                <c:pt idx="7134">
                  <c:v>43295</c:v>
                </c:pt>
                <c:pt idx="7135">
                  <c:v>43296</c:v>
                </c:pt>
                <c:pt idx="7136">
                  <c:v>43297</c:v>
                </c:pt>
                <c:pt idx="7137">
                  <c:v>43298</c:v>
                </c:pt>
                <c:pt idx="7138">
                  <c:v>43299</c:v>
                </c:pt>
                <c:pt idx="7139">
                  <c:v>43300</c:v>
                </c:pt>
                <c:pt idx="7140">
                  <c:v>43301</c:v>
                </c:pt>
                <c:pt idx="7141">
                  <c:v>43302</c:v>
                </c:pt>
                <c:pt idx="7142">
                  <c:v>43303</c:v>
                </c:pt>
                <c:pt idx="7143">
                  <c:v>43304</c:v>
                </c:pt>
                <c:pt idx="7144">
                  <c:v>43305</c:v>
                </c:pt>
                <c:pt idx="7145">
                  <c:v>43306</c:v>
                </c:pt>
                <c:pt idx="7146">
                  <c:v>43307</c:v>
                </c:pt>
                <c:pt idx="7147">
                  <c:v>43308</c:v>
                </c:pt>
                <c:pt idx="7148">
                  <c:v>43309</c:v>
                </c:pt>
                <c:pt idx="7149">
                  <c:v>43310</c:v>
                </c:pt>
                <c:pt idx="7150">
                  <c:v>43311</c:v>
                </c:pt>
                <c:pt idx="7151">
                  <c:v>43312</c:v>
                </c:pt>
                <c:pt idx="7152">
                  <c:v>43313</c:v>
                </c:pt>
                <c:pt idx="7153">
                  <c:v>43314</c:v>
                </c:pt>
                <c:pt idx="7154">
                  <c:v>43315</c:v>
                </c:pt>
                <c:pt idx="7155">
                  <c:v>43316</c:v>
                </c:pt>
                <c:pt idx="7156">
                  <c:v>43317</c:v>
                </c:pt>
                <c:pt idx="7157">
                  <c:v>43318</c:v>
                </c:pt>
                <c:pt idx="7158">
                  <c:v>43319</c:v>
                </c:pt>
                <c:pt idx="7159">
                  <c:v>43320</c:v>
                </c:pt>
                <c:pt idx="7160">
                  <c:v>43321</c:v>
                </c:pt>
                <c:pt idx="7161">
                  <c:v>43322</c:v>
                </c:pt>
                <c:pt idx="7162">
                  <c:v>43323</c:v>
                </c:pt>
                <c:pt idx="7163">
                  <c:v>43324</c:v>
                </c:pt>
                <c:pt idx="7164">
                  <c:v>43325</c:v>
                </c:pt>
                <c:pt idx="7165">
                  <c:v>43326</c:v>
                </c:pt>
                <c:pt idx="7166">
                  <c:v>43327</c:v>
                </c:pt>
                <c:pt idx="7167">
                  <c:v>43328</c:v>
                </c:pt>
                <c:pt idx="7168">
                  <c:v>43329</c:v>
                </c:pt>
                <c:pt idx="7169">
                  <c:v>43330</c:v>
                </c:pt>
                <c:pt idx="7170">
                  <c:v>43331</c:v>
                </c:pt>
                <c:pt idx="7171">
                  <c:v>43332</c:v>
                </c:pt>
                <c:pt idx="7172">
                  <c:v>43333</c:v>
                </c:pt>
                <c:pt idx="7173">
                  <c:v>43334</c:v>
                </c:pt>
                <c:pt idx="7174">
                  <c:v>43335</c:v>
                </c:pt>
                <c:pt idx="7175">
                  <c:v>43336</c:v>
                </c:pt>
                <c:pt idx="7176">
                  <c:v>43337</c:v>
                </c:pt>
                <c:pt idx="7177">
                  <c:v>43338</c:v>
                </c:pt>
                <c:pt idx="7178">
                  <c:v>43339</c:v>
                </c:pt>
                <c:pt idx="7179">
                  <c:v>43340</c:v>
                </c:pt>
                <c:pt idx="7180">
                  <c:v>43341</c:v>
                </c:pt>
                <c:pt idx="7181">
                  <c:v>43342</c:v>
                </c:pt>
                <c:pt idx="7182">
                  <c:v>43343</c:v>
                </c:pt>
                <c:pt idx="7183">
                  <c:v>43344</c:v>
                </c:pt>
                <c:pt idx="7184">
                  <c:v>43345</c:v>
                </c:pt>
                <c:pt idx="7185">
                  <c:v>43346</c:v>
                </c:pt>
                <c:pt idx="7186">
                  <c:v>43347</c:v>
                </c:pt>
                <c:pt idx="7187">
                  <c:v>43348</c:v>
                </c:pt>
                <c:pt idx="7188">
                  <c:v>43349</c:v>
                </c:pt>
                <c:pt idx="7189">
                  <c:v>43350</c:v>
                </c:pt>
                <c:pt idx="7190">
                  <c:v>43351</c:v>
                </c:pt>
                <c:pt idx="7191">
                  <c:v>43352</c:v>
                </c:pt>
                <c:pt idx="7192">
                  <c:v>43353</c:v>
                </c:pt>
                <c:pt idx="7193">
                  <c:v>43354</c:v>
                </c:pt>
                <c:pt idx="7194">
                  <c:v>43355</c:v>
                </c:pt>
                <c:pt idx="7195">
                  <c:v>43356</c:v>
                </c:pt>
                <c:pt idx="7196">
                  <c:v>43357</c:v>
                </c:pt>
                <c:pt idx="7197">
                  <c:v>43358</c:v>
                </c:pt>
                <c:pt idx="7198">
                  <c:v>43359</c:v>
                </c:pt>
                <c:pt idx="7199">
                  <c:v>43360</c:v>
                </c:pt>
                <c:pt idx="7200">
                  <c:v>43361</c:v>
                </c:pt>
                <c:pt idx="7201">
                  <c:v>43362</c:v>
                </c:pt>
                <c:pt idx="7202">
                  <c:v>43363</c:v>
                </c:pt>
                <c:pt idx="7203">
                  <c:v>43364</c:v>
                </c:pt>
                <c:pt idx="7204">
                  <c:v>43365</c:v>
                </c:pt>
                <c:pt idx="7205">
                  <c:v>43366</c:v>
                </c:pt>
                <c:pt idx="7206">
                  <c:v>43367</c:v>
                </c:pt>
                <c:pt idx="7207">
                  <c:v>43368</c:v>
                </c:pt>
                <c:pt idx="7208">
                  <c:v>43369</c:v>
                </c:pt>
                <c:pt idx="7209">
                  <c:v>43370</c:v>
                </c:pt>
                <c:pt idx="7210">
                  <c:v>43371</c:v>
                </c:pt>
                <c:pt idx="7211">
                  <c:v>43372</c:v>
                </c:pt>
                <c:pt idx="7212">
                  <c:v>43373</c:v>
                </c:pt>
                <c:pt idx="7213">
                  <c:v>43374</c:v>
                </c:pt>
                <c:pt idx="7214">
                  <c:v>43375</c:v>
                </c:pt>
                <c:pt idx="7215">
                  <c:v>43376</c:v>
                </c:pt>
                <c:pt idx="7216">
                  <c:v>43377</c:v>
                </c:pt>
                <c:pt idx="7217">
                  <c:v>43378</c:v>
                </c:pt>
                <c:pt idx="7218">
                  <c:v>43379</c:v>
                </c:pt>
                <c:pt idx="7219">
                  <c:v>43380</c:v>
                </c:pt>
                <c:pt idx="7220">
                  <c:v>43381</c:v>
                </c:pt>
                <c:pt idx="7221">
                  <c:v>43382</c:v>
                </c:pt>
                <c:pt idx="7222">
                  <c:v>43383</c:v>
                </c:pt>
                <c:pt idx="7223">
                  <c:v>43384</c:v>
                </c:pt>
                <c:pt idx="7224">
                  <c:v>43385</c:v>
                </c:pt>
                <c:pt idx="7225">
                  <c:v>43386</c:v>
                </c:pt>
                <c:pt idx="7226">
                  <c:v>43387</c:v>
                </c:pt>
                <c:pt idx="7227">
                  <c:v>43388</c:v>
                </c:pt>
                <c:pt idx="7228">
                  <c:v>43389</c:v>
                </c:pt>
                <c:pt idx="7229">
                  <c:v>43390</c:v>
                </c:pt>
                <c:pt idx="7230">
                  <c:v>43391</c:v>
                </c:pt>
                <c:pt idx="7231">
                  <c:v>43392</c:v>
                </c:pt>
                <c:pt idx="7232">
                  <c:v>43393</c:v>
                </c:pt>
                <c:pt idx="7233">
                  <c:v>43394</c:v>
                </c:pt>
                <c:pt idx="7234">
                  <c:v>43395</c:v>
                </c:pt>
                <c:pt idx="7235">
                  <c:v>43396</c:v>
                </c:pt>
                <c:pt idx="7236">
                  <c:v>43397</c:v>
                </c:pt>
                <c:pt idx="7237">
                  <c:v>43398</c:v>
                </c:pt>
                <c:pt idx="7238">
                  <c:v>43399</c:v>
                </c:pt>
                <c:pt idx="7239">
                  <c:v>43400</c:v>
                </c:pt>
                <c:pt idx="7240">
                  <c:v>43401</c:v>
                </c:pt>
                <c:pt idx="7241">
                  <c:v>43402</c:v>
                </c:pt>
                <c:pt idx="7242">
                  <c:v>43403</c:v>
                </c:pt>
                <c:pt idx="7243">
                  <c:v>43404</c:v>
                </c:pt>
                <c:pt idx="7244">
                  <c:v>43405</c:v>
                </c:pt>
                <c:pt idx="7245">
                  <c:v>43406</c:v>
                </c:pt>
                <c:pt idx="7246">
                  <c:v>43407</c:v>
                </c:pt>
                <c:pt idx="7247">
                  <c:v>43408</c:v>
                </c:pt>
                <c:pt idx="7248">
                  <c:v>43409</c:v>
                </c:pt>
                <c:pt idx="7249">
                  <c:v>43410</c:v>
                </c:pt>
                <c:pt idx="7250">
                  <c:v>43411</c:v>
                </c:pt>
                <c:pt idx="7251">
                  <c:v>43412</c:v>
                </c:pt>
                <c:pt idx="7252">
                  <c:v>43413</c:v>
                </c:pt>
                <c:pt idx="7253">
                  <c:v>43414</c:v>
                </c:pt>
                <c:pt idx="7254">
                  <c:v>43415</c:v>
                </c:pt>
                <c:pt idx="7255">
                  <c:v>43416</c:v>
                </c:pt>
                <c:pt idx="7256">
                  <c:v>43417</c:v>
                </c:pt>
                <c:pt idx="7257">
                  <c:v>43418</c:v>
                </c:pt>
                <c:pt idx="7258">
                  <c:v>43419</c:v>
                </c:pt>
                <c:pt idx="7259">
                  <c:v>43420</c:v>
                </c:pt>
                <c:pt idx="7260">
                  <c:v>43421</c:v>
                </c:pt>
                <c:pt idx="7261">
                  <c:v>43422</c:v>
                </c:pt>
                <c:pt idx="7262">
                  <c:v>43423</c:v>
                </c:pt>
                <c:pt idx="7263">
                  <c:v>43424</c:v>
                </c:pt>
                <c:pt idx="7264">
                  <c:v>43425</c:v>
                </c:pt>
                <c:pt idx="7265">
                  <c:v>43426</c:v>
                </c:pt>
                <c:pt idx="7266">
                  <c:v>43427</c:v>
                </c:pt>
                <c:pt idx="7267">
                  <c:v>43428</c:v>
                </c:pt>
                <c:pt idx="7268">
                  <c:v>43429</c:v>
                </c:pt>
                <c:pt idx="7269">
                  <c:v>43430</c:v>
                </c:pt>
                <c:pt idx="7270">
                  <c:v>43431</c:v>
                </c:pt>
                <c:pt idx="7271">
                  <c:v>43432</c:v>
                </c:pt>
                <c:pt idx="7272">
                  <c:v>43433</c:v>
                </c:pt>
                <c:pt idx="7273">
                  <c:v>43434</c:v>
                </c:pt>
                <c:pt idx="7274">
                  <c:v>43435</c:v>
                </c:pt>
                <c:pt idx="7275">
                  <c:v>43436</c:v>
                </c:pt>
                <c:pt idx="7276">
                  <c:v>43437</c:v>
                </c:pt>
                <c:pt idx="7277">
                  <c:v>43438</c:v>
                </c:pt>
                <c:pt idx="7278">
                  <c:v>43439</c:v>
                </c:pt>
                <c:pt idx="7279">
                  <c:v>43440</c:v>
                </c:pt>
                <c:pt idx="7280">
                  <c:v>43441</c:v>
                </c:pt>
                <c:pt idx="7281">
                  <c:v>43442</c:v>
                </c:pt>
                <c:pt idx="7282">
                  <c:v>43443</c:v>
                </c:pt>
                <c:pt idx="7283">
                  <c:v>43444</c:v>
                </c:pt>
                <c:pt idx="7284">
                  <c:v>43445</c:v>
                </c:pt>
                <c:pt idx="7285">
                  <c:v>43446</c:v>
                </c:pt>
                <c:pt idx="7286">
                  <c:v>43447</c:v>
                </c:pt>
                <c:pt idx="7287">
                  <c:v>43448</c:v>
                </c:pt>
                <c:pt idx="7288">
                  <c:v>43449</c:v>
                </c:pt>
                <c:pt idx="7289">
                  <c:v>43450</c:v>
                </c:pt>
                <c:pt idx="7290">
                  <c:v>43451</c:v>
                </c:pt>
                <c:pt idx="7291">
                  <c:v>43452</c:v>
                </c:pt>
                <c:pt idx="7292">
                  <c:v>43453</c:v>
                </c:pt>
                <c:pt idx="7293">
                  <c:v>43454</c:v>
                </c:pt>
                <c:pt idx="7294">
                  <c:v>43455</c:v>
                </c:pt>
                <c:pt idx="7295">
                  <c:v>43456</c:v>
                </c:pt>
                <c:pt idx="7296">
                  <c:v>43457</c:v>
                </c:pt>
                <c:pt idx="7297">
                  <c:v>43458</c:v>
                </c:pt>
                <c:pt idx="7298">
                  <c:v>43459</c:v>
                </c:pt>
                <c:pt idx="7299">
                  <c:v>43460</c:v>
                </c:pt>
                <c:pt idx="7300">
                  <c:v>43461</c:v>
                </c:pt>
                <c:pt idx="7301">
                  <c:v>43462</c:v>
                </c:pt>
                <c:pt idx="7302">
                  <c:v>43463</c:v>
                </c:pt>
                <c:pt idx="7303">
                  <c:v>43464</c:v>
                </c:pt>
                <c:pt idx="7304">
                  <c:v>43465</c:v>
                </c:pt>
                <c:pt idx="7305">
                  <c:v>43466</c:v>
                </c:pt>
                <c:pt idx="7306">
                  <c:v>43467</c:v>
                </c:pt>
                <c:pt idx="7307">
                  <c:v>43468</c:v>
                </c:pt>
                <c:pt idx="7308">
                  <c:v>43469</c:v>
                </c:pt>
                <c:pt idx="7309">
                  <c:v>43470</c:v>
                </c:pt>
                <c:pt idx="7310">
                  <c:v>43471</c:v>
                </c:pt>
                <c:pt idx="7311">
                  <c:v>43472</c:v>
                </c:pt>
                <c:pt idx="7312">
                  <c:v>43473</c:v>
                </c:pt>
                <c:pt idx="7313">
                  <c:v>43474</c:v>
                </c:pt>
                <c:pt idx="7314">
                  <c:v>43475</c:v>
                </c:pt>
                <c:pt idx="7315">
                  <c:v>43476</c:v>
                </c:pt>
                <c:pt idx="7316">
                  <c:v>43477</c:v>
                </c:pt>
                <c:pt idx="7317">
                  <c:v>43478</c:v>
                </c:pt>
                <c:pt idx="7318">
                  <c:v>43479</c:v>
                </c:pt>
                <c:pt idx="7319">
                  <c:v>43480</c:v>
                </c:pt>
                <c:pt idx="7320">
                  <c:v>43481</c:v>
                </c:pt>
                <c:pt idx="7321">
                  <c:v>43482</c:v>
                </c:pt>
                <c:pt idx="7322">
                  <c:v>43483</c:v>
                </c:pt>
                <c:pt idx="7323">
                  <c:v>43484</c:v>
                </c:pt>
                <c:pt idx="7324">
                  <c:v>43485</c:v>
                </c:pt>
                <c:pt idx="7325">
                  <c:v>43486</c:v>
                </c:pt>
                <c:pt idx="7326">
                  <c:v>43487</c:v>
                </c:pt>
                <c:pt idx="7327">
                  <c:v>43488</c:v>
                </c:pt>
                <c:pt idx="7328">
                  <c:v>43489</c:v>
                </c:pt>
                <c:pt idx="7329">
                  <c:v>43490</c:v>
                </c:pt>
                <c:pt idx="7330">
                  <c:v>43491</c:v>
                </c:pt>
                <c:pt idx="7331">
                  <c:v>43492</c:v>
                </c:pt>
                <c:pt idx="7332">
                  <c:v>43493</c:v>
                </c:pt>
                <c:pt idx="7333">
                  <c:v>43494</c:v>
                </c:pt>
                <c:pt idx="7334">
                  <c:v>43495</c:v>
                </c:pt>
                <c:pt idx="7335">
                  <c:v>43496</c:v>
                </c:pt>
                <c:pt idx="7336">
                  <c:v>43497</c:v>
                </c:pt>
                <c:pt idx="7337">
                  <c:v>43498</c:v>
                </c:pt>
                <c:pt idx="7338">
                  <c:v>43499</c:v>
                </c:pt>
                <c:pt idx="7339">
                  <c:v>43500</c:v>
                </c:pt>
                <c:pt idx="7340">
                  <c:v>43501</c:v>
                </c:pt>
                <c:pt idx="7341">
                  <c:v>43502</c:v>
                </c:pt>
                <c:pt idx="7342">
                  <c:v>43503</c:v>
                </c:pt>
                <c:pt idx="7343">
                  <c:v>43504</c:v>
                </c:pt>
                <c:pt idx="7344">
                  <c:v>43505</c:v>
                </c:pt>
                <c:pt idx="7345">
                  <c:v>43506</c:v>
                </c:pt>
                <c:pt idx="7346">
                  <c:v>43507</c:v>
                </c:pt>
                <c:pt idx="7347">
                  <c:v>43508</c:v>
                </c:pt>
                <c:pt idx="7348">
                  <c:v>43509</c:v>
                </c:pt>
                <c:pt idx="7349">
                  <c:v>43510</c:v>
                </c:pt>
                <c:pt idx="7350">
                  <c:v>43511</c:v>
                </c:pt>
                <c:pt idx="7351">
                  <c:v>43512</c:v>
                </c:pt>
                <c:pt idx="7352">
                  <c:v>43513</c:v>
                </c:pt>
                <c:pt idx="7353">
                  <c:v>43514</c:v>
                </c:pt>
                <c:pt idx="7354">
                  <c:v>43515</c:v>
                </c:pt>
                <c:pt idx="7355">
                  <c:v>43516</c:v>
                </c:pt>
                <c:pt idx="7356">
                  <c:v>43517</c:v>
                </c:pt>
                <c:pt idx="7357">
                  <c:v>43518</c:v>
                </c:pt>
                <c:pt idx="7358">
                  <c:v>43519</c:v>
                </c:pt>
                <c:pt idx="7359">
                  <c:v>43520</c:v>
                </c:pt>
                <c:pt idx="7360">
                  <c:v>43521</c:v>
                </c:pt>
                <c:pt idx="7361">
                  <c:v>43522</c:v>
                </c:pt>
                <c:pt idx="7362">
                  <c:v>43523</c:v>
                </c:pt>
                <c:pt idx="7363">
                  <c:v>43524</c:v>
                </c:pt>
                <c:pt idx="7364">
                  <c:v>43525</c:v>
                </c:pt>
                <c:pt idx="7365">
                  <c:v>43526</c:v>
                </c:pt>
                <c:pt idx="7366">
                  <c:v>43527</c:v>
                </c:pt>
                <c:pt idx="7367">
                  <c:v>43528</c:v>
                </c:pt>
                <c:pt idx="7368">
                  <c:v>43529</c:v>
                </c:pt>
                <c:pt idx="7369">
                  <c:v>43530</c:v>
                </c:pt>
                <c:pt idx="7370">
                  <c:v>43531</c:v>
                </c:pt>
                <c:pt idx="7371">
                  <c:v>43532</c:v>
                </c:pt>
                <c:pt idx="7372">
                  <c:v>43533</c:v>
                </c:pt>
                <c:pt idx="7373">
                  <c:v>43534</c:v>
                </c:pt>
                <c:pt idx="7374">
                  <c:v>43535</c:v>
                </c:pt>
                <c:pt idx="7375">
                  <c:v>43536</c:v>
                </c:pt>
                <c:pt idx="7376">
                  <c:v>43537</c:v>
                </c:pt>
                <c:pt idx="7377">
                  <c:v>43538</c:v>
                </c:pt>
                <c:pt idx="7378">
                  <c:v>43539</c:v>
                </c:pt>
                <c:pt idx="7379">
                  <c:v>43540</c:v>
                </c:pt>
                <c:pt idx="7380">
                  <c:v>43541</c:v>
                </c:pt>
                <c:pt idx="7381">
                  <c:v>43542</c:v>
                </c:pt>
                <c:pt idx="7382">
                  <c:v>43543</c:v>
                </c:pt>
                <c:pt idx="7383">
                  <c:v>43544</c:v>
                </c:pt>
                <c:pt idx="7384">
                  <c:v>43545</c:v>
                </c:pt>
                <c:pt idx="7385">
                  <c:v>43546</c:v>
                </c:pt>
                <c:pt idx="7386">
                  <c:v>43547</c:v>
                </c:pt>
                <c:pt idx="7387">
                  <c:v>43548</c:v>
                </c:pt>
                <c:pt idx="7388">
                  <c:v>43549</c:v>
                </c:pt>
                <c:pt idx="7389">
                  <c:v>43550</c:v>
                </c:pt>
                <c:pt idx="7390">
                  <c:v>43551</c:v>
                </c:pt>
                <c:pt idx="7391">
                  <c:v>43552</c:v>
                </c:pt>
                <c:pt idx="7392">
                  <c:v>43553</c:v>
                </c:pt>
                <c:pt idx="7393">
                  <c:v>43554</c:v>
                </c:pt>
                <c:pt idx="7394">
                  <c:v>43555</c:v>
                </c:pt>
                <c:pt idx="7395">
                  <c:v>43556</c:v>
                </c:pt>
                <c:pt idx="7396">
                  <c:v>43557</c:v>
                </c:pt>
                <c:pt idx="7397">
                  <c:v>43558</c:v>
                </c:pt>
                <c:pt idx="7398">
                  <c:v>43559</c:v>
                </c:pt>
                <c:pt idx="7399">
                  <c:v>43560</c:v>
                </c:pt>
                <c:pt idx="7400">
                  <c:v>43561</c:v>
                </c:pt>
                <c:pt idx="7401">
                  <c:v>43562</c:v>
                </c:pt>
                <c:pt idx="7402">
                  <c:v>43563</c:v>
                </c:pt>
                <c:pt idx="7403">
                  <c:v>43564</c:v>
                </c:pt>
                <c:pt idx="7404">
                  <c:v>43565</c:v>
                </c:pt>
                <c:pt idx="7405">
                  <c:v>43566</c:v>
                </c:pt>
                <c:pt idx="7406">
                  <c:v>43567</c:v>
                </c:pt>
                <c:pt idx="7407">
                  <c:v>43568</c:v>
                </c:pt>
                <c:pt idx="7408">
                  <c:v>43569</c:v>
                </c:pt>
                <c:pt idx="7409">
                  <c:v>43570</c:v>
                </c:pt>
                <c:pt idx="7410">
                  <c:v>43571</c:v>
                </c:pt>
                <c:pt idx="7411">
                  <c:v>43572</c:v>
                </c:pt>
                <c:pt idx="7412">
                  <c:v>43573</c:v>
                </c:pt>
                <c:pt idx="7413">
                  <c:v>43574</c:v>
                </c:pt>
                <c:pt idx="7414">
                  <c:v>43575</c:v>
                </c:pt>
                <c:pt idx="7415">
                  <c:v>43576</c:v>
                </c:pt>
                <c:pt idx="7416">
                  <c:v>43577</c:v>
                </c:pt>
                <c:pt idx="7417">
                  <c:v>43578</c:v>
                </c:pt>
                <c:pt idx="7418">
                  <c:v>43579</c:v>
                </c:pt>
                <c:pt idx="7419">
                  <c:v>43580</c:v>
                </c:pt>
                <c:pt idx="7420">
                  <c:v>43581</c:v>
                </c:pt>
                <c:pt idx="7421">
                  <c:v>43582</c:v>
                </c:pt>
                <c:pt idx="7422">
                  <c:v>43583</c:v>
                </c:pt>
                <c:pt idx="7423">
                  <c:v>43584</c:v>
                </c:pt>
                <c:pt idx="7424">
                  <c:v>43585</c:v>
                </c:pt>
                <c:pt idx="7425">
                  <c:v>43586</c:v>
                </c:pt>
                <c:pt idx="7426">
                  <c:v>43587</c:v>
                </c:pt>
                <c:pt idx="7427">
                  <c:v>43588</c:v>
                </c:pt>
                <c:pt idx="7428">
                  <c:v>43589</c:v>
                </c:pt>
                <c:pt idx="7429">
                  <c:v>43590</c:v>
                </c:pt>
                <c:pt idx="7430">
                  <c:v>43591</c:v>
                </c:pt>
                <c:pt idx="7431">
                  <c:v>43592</c:v>
                </c:pt>
                <c:pt idx="7432">
                  <c:v>43593</c:v>
                </c:pt>
                <c:pt idx="7433">
                  <c:v>43594</c:v>
                </c:pt>
                <c:pt idx="7434">
                  <c:v>43595</c:v>
                </c:pt>
                <c:pt idx="7435">
                  <c:v>43596</c:v>
                </c:pt>
                <c:pt idx="7436">
                  <c:v>43597</c:v>
                </c:pt>
                <c:pt idx="7437">
                  <c:v>43598</c:v>
                </c:pt>
                <c:pt idx="7438">
                  <c:v>43599</c:v>
                </c:pt>
                <c:pt idx="7439">
                  <c:v>43600</c:v>
                </c:pt>
                <c:pt idx="7440">
                  <c:v>43601</c:v>
                </c:pt>
                <c:pt idx="7441">
                  <c:v>43602</c:v>
                </c:pt>
                <c:pt idx="7442">
                  <c:v>43603</c:v>
                </c:pt>
                <c:pt idx="7443">
                  <c:v>43604</c:v>
                </c:pt>
                <c:pt idx="7444">
                  <c:v>43605</c:v>
                </c:pt>
                <c:pt idx="7445">
                  <c:v>43606</c:v>
                </c:pt>
                <c:pt idx="7446">
                  <c:v>43607</c:v>
                </c:pt>
                <c:pt idx="7447">
                  <c:v>43608</c:v>
                </c:pt>
                <c:pt idx="7448">
                  <c:v>43609</c:v>
                </c:pt>
                <c:pt idx="7449">
                  <c:v>43610</c:v>
                </c:pt>
                <c:pt idx="7450">
                  <c:v>43611</c:v>
                </c:pt>
                <c:pt idx="7451">
                  <c:v>43612</c:v>
                </c:pt>
                <c:pt idx="7452">
                  <c:v>43613</c:v>
                </c:pt>
                <c:pt idx="7453">
                  <c:v>43614</c:v>
                </c:pt>
                <c:pt idx="7454">
                  <c:v>43615</c:v>
                </c:pt>
                <c:pt idx="7455">
                  <c:v>43616</c:v>
                </c:pt>
                <c:pt idx="7456">
                  <c:v>43617</c:v>
                </c:pt>
                <c:pt idx="7457">
                  <c:v>43618</c:v>
                </c:pt>
                <c:pt idx="7458">
                  <c:v>43619</c:v>
                </c:pt>
                <c:pt idx="7459">
                  <c:v>43620</c:v>
                </c:pt>
                <c:pt idx="7460">
                  <c:v>43621</c:v>
                </c:pt>
                <c:pt idx="7461">
                  <c:v>43622</c:v>
                </c:pt>
                <c:pt idx="7462">
                  <c:v>43623</c:v>
                </c:pt>
                <c:pt idx="7463">
                  <c:v>43624</c:v>
                </c:pt>
                <c:pt idx="7464">
                  <c:v>43625</c:v>
                </c:pt>
                <c:pt idx="7465">
                  <c:v>43626</c:v>
                </c:pt>
                <c:pt idx="7466">
                  <c:v>43627</c:v>
                </c:pt>
                <c:pt idx="7467">
                  <c:v>43628</c:v>
                </c:pt>
                <c:pt idx="7468">
                  <c:v>43629</c:v>
                </c:pt>
                <c:pt idx="7469">
                  <c:v>43630</c:v>
                </c:pt>
                <c:pt idx="7470">
                  <c:v>43631</c:v>
                </c:pt>
                <c:pt idx="7471">
                  <c:v>43632</c:v>
                </c:pt>
                <c:pt idx="7472">
                  <c:v>43633</c:v>
                </c:pt>
                <c:pt idx="7473">
                  <c:v>43634</c:v>
                </c:pt>
                <c:pt idx="7474">
                  <c:v>43635</c:v>
                </c:pt>
                <c:pt idx="7475">
                  <c:v>43636</c:v>
                </c:pt>
                <c:pt idx="7476">
                  <c:v>43637</c:v>
                </c:pt>
                <c:pt idx="7477">
                  <c:v>43638</c:v>
                </c:pt>
                <c:pt idx="7478">
                  <c:v>43639</c:v>
                </c:pt>
                <c:pt idx="7479">
                  <c:v>43640</c:v>
                </c:pt>
                <c:pt idx="7480">
                  <c:v>43641</c:v>
                </c:pt>
                <c:pt idx="7481">
                  <c:v>43642</c:v>
                </c:pt>
                <c:pt idx="7482">
                  <c:v>43643</c:v>
                </c:pt>
                <c:pt idx="7483">
                  <c:v>43644</c:v>
                </c:pt>
                <c:pt idx="7484">
                  <c:v>43645</c:v>
                </c:pt>
                <c:pt idx="7485">
                  <c:v>43646</c:v>
                </c:pt>
                <c:pt idx="7486">
                  <c:v>43647</c:v>
                </c:pt>
                <c:pt idx="7487">
                  <c:v>43648</c:v>
                </c:pt>
                <c:pt idx="7488">
                  <c:v>43649</c:v>
                </c:pt>
                <c:pt idx="7489">
                  <c:v>43650</c:v>
                </c:pt>
                <c:pt idx="7490">
                  <c:v>43651</c:v>
                </c:pt>
                <c:pt idx="7491">
                  <c:v>43652</c:v>
                </c:pt>
                <c:pt idx="7492">
                  <c:v>43653</c:v>
                </c:pt>
                <c:pt idx="7493">
                  <c:v>43654</c:v>
                </c:pt>
                <c:pt idx="7494">
                  <c:v>43655</c:v>
                </c:pt>
                <c:pt idx="7495">
                  <c:v>43656</c:v>
                </c:pt>
                <c:pt idx="7496">
                  <c:v>43657</c:v>
                </c:pt>
                <c:pt idx="7497">
                  <c:v>43658</c:v>
                </c:pt>
                <c:pt idx="7498">
                  <c:v>43659</c:v>
                </c:pt>
                <c:pt idx="7499">
                  <c:v>43660</c:v>
                </c:pt>
                <c:pt idx="7500">
                  <c:v>43661</c:v>
                </c:pt>
                <c:pt idx="7501">
                  <c:v>43662</c:v>
                </c:pt>
                <c:pt idx="7502">
                  <c:v>43663</c:v>
                </c:pt>
                <c:pt idx="7503">
                  <c:v>43664</c:v>
                </c:pt>
                <c:pt idx="7504">
                  <c:v>43665</c:v>
                </c:pt>
                <c:pt idx="7505">
                  <c:v>43666</c:v>
                </c:pt>
                <c:pt idx="7506">
                  <c:v>43667</c:v>
                </c:pt>
                <c:pt idx="7507">
                  <c:v>43668</c:v>
                </c:pt>
                <c:pt idx="7508">
                  <c:v>43669</c:v>
                </c:pt>
                <c:pt idx="7509">
                  <c:v>43670</c:v>
                </c:pt>
                <c:pt idx="7510">
                  <c:v>43671</c:v>
                </c:pt>
                <c:pt idx="7511">
                  <c:v>43672</c:v>
                </c:pt>
                <c:pt idx="7512">
                  <c:v>43673</c:v>
                </c:pt>
                <c:pt idx="7513">
                  <c:v>43674</c:v>
                </c:pt>
                <c:pt idx="7514">
                  <c:v>43675</c:v>
                </c:pt>
                <c:pt idx="7515">
                  <c:v>43676</c:v>
                </c:pt>
                <c:pt idx="7516">
                  <c:v>43677</c:v>
                </c:pt>
                <c:pt idx="7517">
                  <c:v>43678</c:v>
                </c:pt>
                <c:pt idx="7518">
                  <c:v>43679</c:v>
                </c:pt>
                <c:pt idx="7519">
                  <c:v>43680</c:v>
                </c:pt>
                <c:pt idx="7520">
                  <c:v>43681</c:v>
                </c:pt>
                <c:pt idx="7521">
                  <c:v>43682</c:v>
                </c:pt>
                <c:pt idx="7522">
                  <c:v>43683</c:v>
                </c:pt>
                <c:pt idx="7523">
                  <c:v>43684</c:v>
                </c:pt>
                <c:pt idx="7524">
                  <c:v>43685</c:v>
                </c:pt>
                <c:pt idx="7525">
                  <c:v>43686</c:v>
                </c:pt>
                <c:pt idx="7526">
                  <c:v>43687</c:v>
                </c:pt>
                <c:pt idx="7527">
                  <c:v>43688</c:v>
                </c:pt>
                <c:pt idx="7528">
                  <c:v>43689</c:v>
                </c:pt>
                <c:pt idx="7529">
                  <c:v>43690</c:v>
                </c:pt>
                <c:pt idx="7530">
                  <c:v>43691</c:v>
                </c:pt>
                <c:pt idx="7531">
                  <c:v>43692</c:v>
                </c:pt>
                <c:pt idx="7532">
                  <c:v>43693</c:v>
                </c:pt>
                <c:pt idx="7533">
                  <c:v>43694</c:v>
                </c:pt>
                <c:pt idx="7534">
                  <c:v>43695</c:v>
                </c:pt>
                <c:pt idx="7535">
                  <c:v>43696</c:v>
                </c:pt>
                <c:pt idx="7536">
                  <c:v>43697</c:v>
                </c:pt>
                <c:pt idx="7537">
                  <c:v>43698</c:v>
                </c:pt>
                <c:pt idx="7538">
                  <c:v>43699</c:v>
                </c:pt>
                <c:pt idx="7539">
                  <c:v>43700</c:v>
                </c:pt>
                <c:pt idx="7540">
                  <c:v>43701</c:v>
                </c:pt>
                <c:pt idx="7541">
                  <c:v>43702</c:v>
                </c:pt>
                <c:pt idx="7542">
                  <c:v>43703</c:v>
                </c:pt>
                <c:pt idx="7543">
                  <c:v>43704</c:v>
                </c:pt>
                <c:pt idx="7544">
                  <c:v>43705</c:v>
                </c:pt>
                <c:pt idx="7545">
                  <c:v>43706</c:v>
                </c:pt>
                <c:pt idx="7546">
                  <c:v>43707</c:v>
                </c:pt>
                <c:pt idx="7547">
                  <c:v>43708</c:v>
                </c:pt>
                <c:pt idx="7548">
                  <c:v>43709</c:v>
                </c:pt>
                <c:pt idx="7549">
                  <c:v>43710</c:v>
                </c:pt>
                <c:pt idx="7550">
                  <c:v>43711</c:v>
                </c:pt>
                <c:pt idx="7551">
                  <c:v>43712</c:v>
                </c:pt>
                <c:pt idx="7552">
                  <c:v>43713</c:v>
                </c:pt>
                <c:pt idx="7553">
                  <c:v>43714</c:v>
                </c:pt>
                <c:pt idx="7554">
                  <c:v>43715</c:v>
                </c:pt>
                <c:pt idx="7555">
                  <c:v>43716</c:v>
                </c:pt>
                <c:pt idx="7556">
                  <c:v>43717</c:v>
                </c:pt>
                <c:pt idx="7557">
                  <c:v>43718</c:v>
                </c:pt>
                <c:pt idx="7558">
                  <c:v>43719</c:v>
                </c:pt>
                <c:pt idx="7559">
                  <c:v>43720</c:v>
                </c:pt>
                <c:pt idx="7560">
                  <c:v>43721</c:v>
                </c:pt>
                <c:pt idx="7561">
                  <c:v>43722</c:v>
                </c:pt>
                <c:pt idx="7562">
                  <c:v>43723</c:v>
                </c:pt>
                <c:pt idx="7563">
                  <c:v>43724</c:v>
                </c:pt>
                <c:pt idx="7564">
                  <c:v>43725</c:v>
                </c:pt>
                <c:pt idx="7565">
                  <c:v>43726</c:v>
                </c:pt>
                <c:pt idx="7566">
                  <c:v>43727</c:v>
                </c:pt>
                <c:pt idx="7567">
                  <c:v>43728</c:v>
                </c:pt>
                <c:pt idx="7568">
                  <c:v>43729</c:v>
                </c:pt>
                <c:pt idx="7569">
                  <c:v>43730</c:v>
                </c:pt>
                <c:pt idx="7570">
                  <c:v>43731</c:v>
                </c:pt>
                <c:pt idx="7571">
                  <c:v>43732</c:v>
                </c:pt>
                <c:pt idx="7572">
                  <c:v>43733</c:v>
                </c:pt>
                <c:pt idx="7573">
                  <c:v>43734</c:v>
                </c:pt>
                <c:pt idx="7574">
                  <c:v>43735</c:v>
                </c:pt>
                <c:pt idx="7575">
                  <c:v>43736</c:v>
                </c:pt>
                <c:pt idx="7576">
                  <c:v>43737</c:v>
                </c:pt>
                <c:pt idx="7577">
                  <c:v>43738</c:v>
                </c:pt>
                <c:pt idx="7578">
                  <c:v>43739</c:v>
                </c:pt>
                <c:pt idx="7579">
                  <c:v>43740</c:v>
                </c:pt>
                <c:pt idx="7580">
                  <c:v>43741</c:v>
                </c:pt>
                <c:pt idx="7581">
                  <c:v>43742</c:v>
                </c:pt>
                <c:pt idx="7582">
                  <c:v>43743</c:v>
                </c:pt>
                <c:pt idx="7583">
                  <c:v>43744</c:v>
                </c:pt>
                <c:pt idx="7584">
                  <c:v>43745</c:v>
                </c:pt>
                <c:pt idx="7585">
                  <c:v>43746</c:v>
                </c:pt>
                <c:pt idx="7586">
                  <c:v>43747</c:v>
                </c:pt>
                <c:pt idx="7587">
                  <c:v>43748</c:v>
                </c:pt>
                <c:pt idx="7588">
                  <c:v>43749</c:v>
                </c:pt>
                <c:pt idx="7589">
                  <c:v>43750</c:v>
                </c:pt>
                <c:pt idx="7590">
                  <c:v>43751</c:v>
                </c:pt>
                <c:pt idx="7591">
                  <c:v>43752</c:v>
                </c:pt>
                <c:pt idx="7592">
                  <c:v>43753</c:v>
                </c:pt>
                <c:pt idx="7593">
                  <c:v>43754</c:v>
                </c:pt>
                <c:pt idx="7594">
                  <c:v>43755</c:v>
                </c:pt>
                <c:pt idx="7595">
                  <c:v>43756</c:v>
                </c:pt>
                <c:pt idx="7596">
                  <c:v>43757</c:v>
                </c:pt>
                <c:pt idx="7597">
                  <c:v>43758</c:v>
                </c:pt>
                <c:pt idx="7598">
                  <c:v>43759</c:v>
                </c:pt>
                <c:pt idx="7599">
                  <c:v>43760</c:v>
                </c:pt>
                <c:pt idx="7600">
                  <c:v>43761</c:v>
                </c:pt>
                <c:pt idx="7601">
                  <c:v>43762</c:v>
                </c:pt>
                <c:pt idx="7602">
                  <c:v>43763</c:v>
                </c:pt>
                <c:pt idx="7603">
                  <c:v>43764</c:v>
                </c:pt>
                <c:pt idx="7604">
                  <c:v>43765</c:v>
                </c:pt>
                <c:pt idx="7605">
                  <c:v>43766</c:v>
                </c:pt>
                <c:pt idx="7606">
                  <c:v>43767</c:v>
                </c:pt>
                <c:pt idx="7607">
                  <c:v>43768</c:v>
                </c:pt>
                <c:pt idx="7608">
                  <c:v>43769</c:v>
                </c:pt>
                <c:pt idx="7609">
                  <c:v>43770</c:v>
                </c:pt>
                <c:pt idx="7610">
                  <c:v>43771</c:v>
                </c:pt>
                <c:pt idx="7611">
                  <c:v>43772</c:v>
                </c:pt>
                <c:pt idx="7612">
                  <c:v>43773</c:v>
                </c:pt>
                <c:pt idx="7613">
                  <c:v>43774</c:v>
                </c:pt>
                <c:pt idx="7614">
                  <c:v>43775</c:v>
                </c:pt>
                <c:pt idx="7615">
                  <c:v>43776</c:v>
                </c:pt>
                <c:pt idx="7616">
                  <c:v>43777</c:v>
                </c:pt>
                <c:pt idx="7617">
                  <c:v>43778</c:v>
                </c:pt>
                <c:pt idx="7618">
                  <c:v>43779</c:v>
                </c:pt>
                <c:pt idx="7619">
                  <c:v>43780</c:v>
                </c:pt>
                <c:pt idx="7620">
                  <c:v>43781</c:v>
                </c:pt>
                <c:pt idx="7621">
                  <c:v>43782</c:v>
                </c:pt>
                <c:pt idx="7622">
                  <c:v>43783</c:v>
                </c:pt>
                <c:pt idx="7623">
                  <c:v>43784</c:v>
                </c:pt>
                <c:pt idx="7624">
                  <c:v>43785</c:v>
                </c:pt>
                <c:pt idx="7625">
                  <c:v>43786</c:v>
                </c:pt>
                <c:pt idx="7626">
                  <c:v>43787</c:v>
                </c:pt>
                <c:pt idx="7627">
                  <c:v>43788</c:v>
                </c:pt>
                <c:pt idx="7628">
                  <c:v>43789</c:v>
                </c:pt>
                <c:pt idx="7629">
                  <c:v>43790</c:v>
                </c:pt>
                <c:pt idx="7630">
                  <c:v>43791</c:v>
                </c:pt>
                <c:pt idx="7631">
                  <c:v>43792</c:v>
                </c:pt>
                <c:pt idx="7632">
                  <c:v>43793</c:v>
                </c:pt>
                <c:pt idx="7633">
                  <c:v>43794</c:v>
                </c:pt>
                <c:pt idx="7634">
                  <c:v>43795</c:v>
                </c:pt>
                <c:pt idx="7635">
                  <c:v>43796</c:v>
                </c:pt>
                <c:pt idx="7636">
                  <c:v>43797</c:v>
                </c:pt>
                <c:pt idx="7637">
                  <c:v>43798</c:v>
                </c:pt>
                <c:pt idx="7638">
                  <c:v>43799</c:v>
                </c:pt>
                <c:pt idx="7639">
                  <c:v>43800</c:v>
                </c:pt>
                <c:pt idx="7640">
                  <c:v>43801</c:v>
                </c:pt>
                <c:pt idx="7641">
                  <c:v>43802</c:v>
                </c:pt>
                <c:pt idx="7642">
                  <c:v>43803</c:v>
                </c:pt>
                <c:pt idx="7643">
                  <c:v>43804</c:v>
                </c:pt>
                <c:pt idx="7644">
                  <c:v>43805</c:v>
                </c:pt>
                <c:pt idx="7645">
                  <c:v>43806</c:v>
                </c:pt>
                <c:pt idx="7646">
                  <c:v>43807</c:v>
                </c:pt>
                <c:pt idx="7647">
                  <c:v>43808</c:v>
                </c:pt>
                <c:pt idx="7648">
                  <c:v>43809</c:v>
                </c:pt>
                <c:pt idx="7649">
                  <c:v>43810</c:v>
                </c:pt>
                <c:pt idx="7650">
                  <c:v>43811</c:v>
                </c:pt>
                <c:pt idx="7651">
                  <c:v>43812</c:v>
                </c:pt>
                <c:pt idx="7652">
                  <c:v>43813</c:v>
                </c:pt>
                <c:pt idx="7653">
                  <c:v>43814</c:v>
                </c:pt>
                <c:pt idx="7654">
                  <c:v>43815</c:v>
                </c:pt>
                <c:pt idx="7655">
                  <c:v>43816</c:v>
                </c:pt>
                <c:pt idx="7656">
                  <c:v>43817</c:v>
                </c:pt>
                <c:pt idx="7657">
                  <c:v>43818</c:v>
                </c:pt>
                <c:pt idx="7658">
                  <c:v>43819</c:v>
                </c:pt>
                <c:pt idx="7659">
                  <c:v>43820</c:v>
                </c:pt>
                <c:pt idx="7660">
                  <c:v>43821</c:v>
                </c:pt>
                <c:pt idx="7661">
                  <c:v>43822</c:v>
                </c:pt>
                <c:pt idx="7662">
                  <c:v>43823</c:v>
                </c:pt>
                <c:pt idx="7663">
                  <c:v>43824</c:v>
                </c:pt>
                <c:pt idx="7664">
                  <c:v>43825</c:v>
                </c:pt>
                <c:pt idx="7665">
                  <c:v>43826</c:v>
                </c:pt>
                <c:pt idx="7666">
                  <c:v>43827</c:v>
                </c:pt>
                <c:pt idx="7667">
                  <c:v>43828</c:v>
                </c:pt>
                <c:pt idx="7668">
                  <c:v>43829</c:v>
                </c:pt>
                <c:pt idx="7669">
                  <c:v>43830</c:v>
                </c:pt>
                <c:pt idx="7670">
                  <c:v>43831</c:v>
                </c:pt>
                <c:pt idx="7671">
                  <c:v>43832</c:v>
                </c:pt>
                <c:pt idx="7672">
                  <c:v>43833</c:v>
                </c:pt>
                <c:pt idx="7673">
                  <c:v>43834</c:v>
                </c:pt>
                <c:pt idx="7674">
                  <c:v>43835</c:v>
                </c:pt>
                <c:pt idx="7675">
                  <c:v>43836</c:v>
                </c:pt>
                <c:pt idx="7676">
                  <c:v>43837</c:v>
                </c:pt>
                <c:pt idx="7677">
                  <c:v>43838</c:v>
                </c:pt>
                <c:pt idx="7678">
                  <c:v>43839</c:v>
                </c:pt>
                <c:pt idx="7679">
                  <c:v>43840</c:v>
                </c:pt>
                <c:pt idx="7680">
                  <c:v>43841</c:v>
                </c:pt>
                <c:pt idx="7681">
                  <c:v>43842</c:v>
                </c:pt>
                <c:pt idx="7682">
                  <c:v>43843</c:v>
                </c:pt>
                <c:pt idx="7683">
                  <c:v>43844</c:v>
                </c:pt>
                <c:pt idx="7684">
                  <c:v>43845</c:v>
                </c:pt>
                <c:pt idx="7685">
                  <c:v>43846</c:v>
                </c:pt>
                <c:pt idx="7686">
                  <c:v>43847</c:v>
                </c:pt>
                <c:pt idx="7687">
                  <c:v>43848</c:v>
                </c:pt>
                <c:pt idx="7688">
                  <c:v>43849</c:v>
                </c:pt>
                <c:pt idx="7689">
                  <c:v>43850</c:v>
                </c:pt>
                <c:pt idx="7690">
                  <c:v>43851</c:v>
                </c:pt>
                <c:pt idx="7691">
                  <c:v>43852</c:v>
                </c:pt>
                <c:pt idx="7692">
                  <c:v>43853</c:v>
                </c:pt>
                <c:pt idx="7693">
                  <c:v>43854</c:v>
                </c:pt>
                <c:pt idx="7694">
                  <c:v>43855</c:v>
                </c:pt>
                <c:pt idx="7695">
                  <c:v>43856</c:v>
                </c:pt>
                <c:pt idx="7696">
                  <c:v>43857</c:v>
                </c:pt>
                <c:pt idx="7697">
                  <c:v>43858</c:v>
                </c:pt>
                <c:pt idx="7698">
                  <c:v>43859</c:v>
                </c:pt>
                <c:pt idx="7699">
                  <c:v>43860</c:v>
                </c:pt>
                <c:pt idx="7700">
                  <c:v>43861</c:v>
                </c:pt>
                <c:pt idx="7701">
                  <c:v>43862</c:v>
                </c:pt>
                <c:pt idx="7702">
                  <c:v>43863</c:v>
                </c:pt>
                <c:pt idx="7703">
                  <c:v>43864</c:v>
                </c:pt>
                <c:pt idx="7704">
                  <c:v>43865</c:v>
                </c:pt>
                <c:pt idx="7705">
                  <c:v>43866</c:v>
                </c:pt>
                <c:pt idx="7706">
                  <c:v>43867</c:v>
                </c:pt>
                <c:pt idx="7707">
                  <c:v>43868</c:v>
                </c:pt>
                <c:pt idx="7708">
                  <c:v>43869</c:v>
                </c:pt>
                <c:pt idx="7709">
                  <c:v>43870</c:v>
                </c:pt>
                <c:pt idx="7710">
                  <c:v>43871</c:v>
                </c:pt>
                <c:pt idx="7711">
                  <c:v>43872</c:v>
                </c:pt>
                <c:pt idx="7712">
                  <c:v>43873</c:v>
                </c:pt>
                <c:pt idx="7713">
                  <c:v>43874</c:v>
                </c:pt>
                <c:pt idx="7714">
                  <c:v>43875</c:v>
                </c:pt>
                <c:pt idx="7715">
                  <c:v>43876</c:v>
                </c:pt>
                <c:pt idx="7716">
                  <c:v>43877</c:v>
                </c:pt>
                <c:pt idx="7717">
                  <c:v>43878</c:v>
                </c:pt>
                <c:pt idx="7718">
                  <c:v>43879</c:v>
                </c:pt>
                <c:pt idx="7719">
                  <c:v>43880</c:v>
                </c:pt>
                <c:pt idx="7720">
                  <c:v>43881</c:v>
                </c:pt>
                <c:pt idx="7721">
                  <c:v>43882</c:v>
                </c:pt>
                <c:pt idx="7722">
                  <c:v>43883</c:v>
                </c:pt>
                <c:pt idx="7723">
                  <c:v>43884</c:v>
                </c:pt>
                <c:pt idx="7724">
                  <c:v>43885</c:v>
                </c:pt>
                <c:pt idx="7725">
                  <c:v>43886</c:v>
                </c:pt>
                <c:pt idx="7726">
                  <c:v>43887</c:v>
                </c:pt>
                <c:pt idx="7727">
                  <c:v>43888</c:v>
                </c:pt>
                <c:pt idx="7728">
                  <c:v>43889</c:v>
                </c:pt>
                <c:pt idx="7729">
                  <c:v>43890</c:v>
                </c:pt>
                <c:pt idx="7730">
                  <c:v>43891</c:v>
                </c:pt>
                <c:pt idx="7731">
                  <c:v>43892</c:v>
                </c:pt>
                <c:pt idx="7732">
                  <c:v>43893</c:v>
                </c:pt>
                <c:pt idx="7733">
                  <c:v>43894</c:v>
                </c:pt>
                <c:pt idx="7734">
                  <c:v>43895</c:v>
                </c:pt>
                <c:pt idx="7735">
                  <c:v>43896</c:v>
                </c:pt>
                <c:pt idx="7736">
                  <c:v>43897</c:v>
                </c:pt>
                <c:pt idx="7737">
                  <c:v>43898</c:v>
                </c:pt>
                <c:pt idx="7738">
                  <c:v>43899</c:v>
                </c:pt>
                <c:pt idx="7739">
                  <c:v>43900</c:v>
                </c:pt>
                <c:pt idx="7740">
                  <c:v>43901</c:v>
                </c:pt>
                <c:pt idx="7741">
                  <c:v>43902</c:v>
                </c:pt>
                <c:pt idx="7742">
                  <c:v>43903</c:v>
                </c:pt>
                <c:pt idx="7743">
                  <c:v>43904</c:v>
                </c:pt>
                <c:pt idx="7744">
                  <c:v>43905</c:v>
                </c:pt>
                <c:pt idx="7745">
                  <c:v>43906</c:v>
                </c:pt>
                <c:pt idx="7746">
                  <c:v>43907</c:v>
                </c:pt>
                <c:pt idx="7747">
                  <c:v>43908</c:v>
                </c:pt>
                <c:pt idx="7748">
                  <c:v>43909</c:v>
                </c:pt>
                <c:pt idx="7749">
                  <c:v>43910</c:v>
                </c:pt>
                <c:pt idx="7750">
                  <c:v>43911</c:v>
                </c:pt>
                <c:pt idx="7751">
                  <c:v>43912</c:v>
                </c:pt>
                <c:pt idx="7752">
                  <c:v>43913</c:v>
                </c:pt>
                <c:pt idx="7753">
                  <c:v>43914</c:v>
                </c:pt>
                <c:pt idx="7754">
                  <c:v>43915</c:v>
                </c:pt>
                <c:pt idx="7755">
                  <c:v>43916</c:v>
                </c:pt>
                <c:pt idx="7756">
                  <c:v>43917</c:v>
                </c:pt>
                <c:pt idx="7757">
                  <c:v>43918</c:v>
                </c:pt>
                <c:pt idx="7758">
                  <c:v>43919</c:v>
                </c:pt>
                <c:pt idx="7759">
                  <c:v>43920</c:v>
                </c:pt>
                <c:pt idx="7760">
                  <c:v>43921</c:v>
                </c:pt>
                <c:pt idx="7761">
                  <c:v>43922</c:v>
                </c:pt>
                <c:pt idx="7762">
                  <c:v>43923</c:v>
                </c:pt>
                <c:pt idx="7763">
                  <c:v>43924</c:v>
                </c:pt>
                <c:pt idx="7764">
                  <c:v>43925</c:v>
                </c:pt>
                <c:pt idx="7765">
                  <c:v>43926</c:v>
                </c:pt>
                <c:pt idx="7766">
                  <c:v>43927</c:v>
                </c:pt>
                <c:pt idx="7767">
                  <c:v>43928</c:v>
                </c:pt>
                <c:pt idx="7768">
                  <c:v>43929</c:v>
                </c:pt>
                <c:pt idx="7769">
                  <c:v>43930</c:v>
                </c:pt>
                <c:pt idx="7770">
                  <c:v>43931</c:v>
                </c:pt>
                <c:pt idx="7771">
                  <c:v>43932</c:v>
                </c:pt>
                <c:pt idx="7772">
                  <c:v>43933</c:v>
                </c:pt>
                <c:pt idx="7773">
                  <c:v>43934</c:v>
                </c:pt>
                <c:pt idx="7774">
                  <c:v>43935</c:v>
                </c:pt>
                <c:pt idx="7775">
                  <c:v>43936</c:v>
                </c:pt>
                <c:pt idx="7776">
                  <c:v>43937</c:v>
                </c:pt>
                <c:pt idx="7777">
                  <c:v>43938</c:v>
                </c:pt>
                <c:pt idx="7778">
                  <c:v>43939</c:v>
                </c:pt>
                <c:pt idx="7779">
                  <c:v>43940</c:v>
                </c:pt>
                <c:pt idx="7780">
                  <c:v>43941</c:v>
                </c:pt>
                <c:pt idx="7781">
                  <c:v>43942</c:v>
                </c:pt>
                <c:pt idx="7782">
                  <c:v>43943</c:v>
                </c:pt>
                <c:pt idx="7783">
                  <c:v>43944</c:v>
                </c:pt>
                <c:pt idx="7784">
                  <c:v>43945</c:v>
                </c:pt>
                <c:pt idx="7785">
                  <c:v>43946</c:v>
                </c:pt>
                <c:pt idx="7786">
                  <c:v>43947</c:v>
                </c:pt>
                <c:pt idx="7787">
                  <c:v>43948</c:v>
                </c:pt>
                <c:pt idx="7788">
                  <c:v>43949</c:v>
                </c:pt>
                <c:pt idx="7789">
                  <c:v>43950</c:v>
                </c:pt>
                <c:pt idx="7790">
                  <c:v>43951</c:v>
                </c:pt>
                <c:pt idx="7791">
                  <c:v>43952</c:v>
                </c:pt>
                <c:pt idx="7792">
                  <c:v>43953</c:v>
                </c:pt>
                <c:pt idx="7793">
                  <c:v>43954</c:v>
                </c:pt>
                <c:pt idx="7794">
                  <c:v>43955</c:v>
                </c:pt>
                <c:pt idx="7795">
                  <c:v>43956</c:v>
                </c:pt>
                <c:pt idx="7796">
                  <c:v>43957</c:v>
                </c:pt>
                <c:pt idx="7797">
                  <c:v>43958</c:v>
                </c:pt>
                <c:pt idx="7798">
                  <c:v>43959</c:v>
                </c:pt>
                <c:pt idx="7799">
                  <c:v>43960</c:v>
                </c:pt>
                <c:pt idx="7800">
                  <c:v>43961</c:v>
                </c:pt>
                <c:pt idx="7801">
                  <c:v>43962</c:v>
                </c:pt>
                <c:pt idx="7802">
                  <c:v>43963</c:v>
                </c:pt>
                <c:pt idx="7803">
                  <c:v>43964</c:v>
                </c:pt>
                <c:pt idx="7804">
                  <c:v>43965</c:v>
                </c:pt>
                <c:pt idx="7805">
                  <c:v>43966</c:v>
                </c:pt>
                <c:pt idx="7806">
                  <c:v>43967</c:v>
                </c:pt>
                <c:pt idx="7807">
                  <c:v>43968</c:v>
                </c:pt>
                <c:pt idx="7808">
                  <c:v>43969</c:v>
                </c:pt>
                <c:pt idx="7809">
                  <c:v>43970</c:v>
                </c:pt>
                <c:pt idx="7810">
                  <c:v>43971</c:v>
                </c:pt>
                <c:pt idx="7811">
                  <c:v>43972</c:v>
                </c:pt>
                <c:pt idx="7812">
                  <c:v>43973</c:v>
                </c:pt>
                <c:pt idx="7813">
                  <c:v>43974</c:v>
                </c:pt>
                <c:pt idx="7814">
                  <c:v>43975</c:v>
                </c:pt>
                <c:pt idx="7815">
                  <c:v>43976</c:v>
                </c:pt>
                <c:pt idx="7816">
                  <c:v>43977</c:v>
                </c:pt>
                <c:pt idx="7817">
                  <c:v>43978</c:v>
                </c:pt>
                <c:pt idx="7818">
                  <c:v>43979</c:v>
                </c:pt>
                <c:pt idx="7819">
                  <c:v>43980</c:v>
                </c:pt>
                <c:pt idx="7820">
                  <c:v>43981</c:v>
                </c:pt>
                <c:pt idx="7821">
                  <c:v>43982</c:v>
                </c:pt>
                <c:pt idx="7822">
                  <c:v>43983</c:v>
                </c:pt>
                <c:pt idx="7823">
                  <c:v>43984</c:v>
                </c:pt>
                <c:pt idx="7824">
                  <c:v>43985</c:v>
                </c:pt>
                <c:pt idx="7825">
                  <c:v>43986</c:v>
                </c:pt>
                <c:pt idx="7826">
                  <c:v>43987</c:v>
                </c:pt>
                <c:pt idx="7827">
                  <c:v>43988</c:v>
                </c:pt>
                <c:pt idx="7828">
                  <c:v>43989</c:v>
                </c:pt>
                <c:pt idx="7829">
                  <c:v>43990</c:v>
                </c:pt>
                <c:pt idx="7830">
                  <c:v>43991</c:v>
                </c:pt>
                <c:pt idx="7831">
                  <c:v>43992</c:v>
                </c:pt>
                <c:pt idx="7832">
                  <c:v>43993</c:v>
                </c:pt>
                <c:pt idx="7833">
                  <c:v>43994</c:v>
                </c:pt>
                <c:pt idx="7834">
                  <c:v>43995</c:v>
                </c:pt>
                <c:pt idx="7835">
                  <c:v>43996</c:v>
                </c:pt>
                <c:pt idx="7836">
                  <c:v>43997</c:v>
                </c:pt>
                <c:pt idx="7837">
                  <c:v>43998</c:v>
                </c:pt>
                <c:pt idx="7838">
                  <c:v>43999</c:v>
                </c:pt>
                <c:pt idx="7839">
                  <c:v>44000</c:v>
                </c:pt>
                <c:pt idx="7840">
                  <c:v>44001</c:v>
                </c:pt>
                <c:pt idx="7841">
                  <c:v>44002</c:v>
                </c:pt>
                <c:pt idx="7842">
                  <c:v>44003</c:v>
                </c:pt>
                <c:pt idx="7843">
                  <c:v>44004</c:v>
                </c:pt>
                <c:pt idx="7844">
                  <c:v>44005</c:v>
                </c:pt>
                <c:pt idx="7845">
                  <c:v>44006</c:v>
                </c:pt>
                <c:pt idx="7846">
                  <c:v>44007</c:v>
                </c:pt>
                <c:pt idx="7847">
                  <c:v>44008</c:v>
                </c:pt>
                <c:pt idx="7848">
                  <c:v>44009</c:v>
                </c:pt>
                <c:pt idx="7849">
                  <c:v>44010</c:v>
                </c:pt>
                <c:pt idx="7850">
                  <c:v>44011</c:v>
                </c:pt>
                <c:pt idx="7851">
                  <c:v>44012</c:v>
                </c:pt>
                <c:pt idx="7852">
                  <c:v>44013</c:v>
                </c:pt>
                <c:pt idx="7853">
                  <c:v>44014</c:v>
                </c:pt>
                <c:pt idx="7854">
                  <c:v>44015</c:v>
                </c:pt>
                <c:pt idx="7855">
                  <c:v>44016</c:v>
                </c:pt>
                <c:pt idx="7856">
                  <c:v>44017</c:v>
                </c:pt>
                <c:pt idx="7857">
                  <c:v>44018</c:v>
                </c:pt>
                <c:pt idx="7858">
                  <c:v>44019</c:v>
                </c:pt>
                <c:pt idx="7859">
                  <c:v>44020</c:v>
                </c:pt>
                <c:pt idx="7860">
                  <c:v>44021</c:v>
                </c:pt>
                <c:pt idx="7861">
                  <c:v>44022</c:v>
                </c:pt>
                <c:pt idx="7862">
                  <c:v>44023</c:v>
                </c:pt>
                <c:pt idx="7863">
                  <c:v>44024</c:v>
                </c:pt>
                <c:pt idx="7864">
                  <c:v>44025</c:v>
                </c:pt>
                <c:pt idx="7865">
                  <c:v>44026</c:v>
                </c:pt>
                <c:pt idx="7866">
                  <c:v>44027</c:v>
                </c:pt>
                <c:pt idx="7867">
                  <c:v>44028</c:v>
                </c:pt>
                <c:pt idx="7868">
                  <c:v>44029</c:v>
                </c:pt>
                <c:pt idx="7869">
                  <c:v>44030</c:v>
                </c:pt>
                <c:pt idx="7870">
                  <c:v>44031</c:v>
                </c:pt>
                <c:pt idx="7871">
                  <c:v>44032</c:v>
                </c:pt>
                <c:pt idx="7872">
                  <c:v>44033</c:v>
                </c:pt>
                <c:pt idx="7873">
                  <c:v>44034</c:v>
                </c:pt>
                <c:pt idx="7874">
                  <c:v>44035</c:v>
                </c:pt>
                <c:pt idx="7875">
                  <c:v>44036</c:v>
                </c:pt>
                <c:pt idx="7876">
                  <c:v>44037</c:v>
                </c:pt>
                <c:pt idx="7877">
                  <c:v>44038</c:v>
                </c:pt>
                <c:pt idx="7878">
                  <c:v>44039</c:v>
                </c:pt>
                <c:pt idx="7879">
                  <c:v>44040</c:v>
                </c:pt>
                <c:pt idx="7880">
                  <c:v>44041</c:v>
                </c:pt>
                <c:pt idx="7881">
                  <c:v>44042</c:v>
                </c:pt>
                <c:pt idx="7882">
                  <c:v>44043</c:v>
                </c:pt>
                <c:pt idx="7883">
                  <c:v>44044</c:v>
                </c:pt>
                <c:pt idx="7884">
                  <c:v>44045</c:v>
                </c:pt>
                <c:pt idx="7885">
                  <c:v>44046</c:v>
                </c:pt>
                <c:pt idx="7886">
                  <c:v>44047</c:v>
                </c:pt>
                <c:pt idx="7887">
                  <c:v>44048</c:v>
                </c:pt>
                <c:pt idx="7888">
                  <c:v>44049</c:v>
                </c:pt>
                <c:pt idx="7889">
                  <c:v>44050</c:v>
                </c:pt>
                <c:pt idx="7890">
                  <c:v>44051</c:v>
                </c:pt>
                <c:pt idx="7891">
                  <c:v>44052</c:v>
                </c:pt>
                <c:pt idx="7892">
                  <c:v>44053</c:v>
                </c:pt>
                <c:pt idx="7893">
                  <c:v>44054</c:v>
                </c:pt>
                <c:pt idx="7894">
                  <c:v>44055</c:v>
                </c:pt>
                <c:pt idx="7895">
                  <c:v>44056</c:v>
                </c:pt>
                <c:pt idx="7896">
                  <c:v>44057</c:v>
                </c:pt>
                <c:pt idx="7897">
                  <c:v>44058</c:v>
                </c:pt>
                <c:pt idx="7898">
                  <c:v>44059</c:v>
                </c:pt>
                <c:pt idx="7899">
                  <c:v>44060</c:v>
                </c:pt>
                <c:pt idx="7900">
                  <c:v>44061</c:v>
                </c:pt>
                <c:pt idx="7901">
                  <c:v>44062</c:v>
                </c:pt>
                <c:pt idx="7902">
                  <c:v>44063</c:v>
                </c:pt>
                <c:pt idx="7903">
                  <c:v>44064</c:v>
                </c:pt>
                <c:pt idx="7904">
                  <c:v>44065</c:v>
                </c:pt>
                <c:pt idx="7905">
                  <c:v>44066</c:v>
                </c:pt>
                <c:pt idx="7906">
                  <c:v>44067</c:v>
                </c:pt>
                <c:pt idx="7907">
                  <c:v>44068</c:v>
                </c:pt>
                <c:pt idx="7908">
                  <c:v>44069</c:v>
                </c:pt>
                <c:pt idx="7909">
                  <c:v>44070</c:v>
                </c:pt>
                <c:pt idx="7910">
                  <c:v>44071</c:v>
                </c:pt>
                <c:pt idx="7911">
                  <c:v>44072</c:v>
                </c:pt>
                <c:pt idx="7912">
                  <c:v>44073</c:v>
                </c:pt>
                <c:pt idx="7913">
                  <c:v>44074</c:v>
                </c:pt>
                <c:pt idx="7914">
                  <c:v>44075</c:v>
                </c:pt>
                <c:pt idx="7915">
                  <c:v>44076</c:v>
                </c:pt>
                <c:pt idx="7916">
                  <c:v>44077</c:v>
                </c:pt>
                <c:pt idx="7917">
                  <c:v>44078</c:v>
                </c:pt>
                <c:pt idx="7918">
                  <c:v>44079</c:v>
                </c:pt>
                <c:pt idx="7919">
                  <c:v>44080</c:v>
                </c:pt>
                <c:pt idx="7920">
                  <c:v>44081</c:v>
                </c:pt>
                <c:pt idx="7921">
                  <c:v>44082</c:v>
                </c:pt>
                <c:pt idx="7922">
                  <c:v>44083</c:v>
                </c:pt>
                <c:pt idx="7923">
                  <c:v>44084</c:v>
                </c:pt>
                <c:pt idx="7924">
                  <c:v>44085</c:v>
                </c:pt>
                <c:pt idx="7925">
                  <c:v>44086</c:v>
                </c:pt>
                <c:pt idx="7926">
                  <c:v>44087</c:v>
                </c:pt>
                <c:pt idx="7927">
                  <c:v>44088</c:v>
                </c:pt>
                <c:pt idx="7928">
                  <c:v>44089</c:v>
                </c:pt>
                <c:pt idx="7929">
                  <c:v>44090</c:v>
                </c:pt>
                <c:pt idx="7930">
                  <c:v>44091</c:v>
                </c:pt>
                <c:pt idx="7931">
                  <c:v>44092</c:v>
                </c:pt>
                <c:pt idx="7932">
                  <c:v>44093</c:v>
                </c:pt>
                <c:pt idx="7933">
                  <c:v>44094</c:v>
                </c:pt>
                <c:pt idx="7934">
                  <c:v>44095</c:v>
                </c:pt>
                <c:pt idx="7935">
                  <c:v>44096</c:v>
                </c:pt>
                <c:pt idx="7936">
                  <c:v>44097</c:v>
                </c:pt>
                <c:pt idx="7937">
                  <c:v>44098</c:v>
                </c:pt>
                <c:pt idx="7938">
                  <c:v>44099</c:v>
                </c:pt>
                <c:pt idx="7939">
                  <c:v>44100</c:v>
                </c:pt>
                <c:pt idx="7940">
                  <c:v>44101</c:v>
                </c:pt>
                <c:pt idx="7941">
                  <c:v>44102</c:v>
                </c:pt>
                <c:pt idx="7942">
                  <c:v>44103</c:v>
                </c:pt>
                <c:pt idx="7943">
                  <c:v>44104</c:v>
                </c:pt>
                <c:pt idx="7944">
                  <c:v>44105</c:v>
                </c:pt>
                <c:pt idx="7945">
                  <c:v>44106</c:v>
                </c:pt>
                <c:pt idx="7946">
                  <c:v>44107</c:v>
                </c:pt>
                <c:pt idx="7947">
                  <c:v>44108</c:v>
                </c:pt>
                <c:pt idx="7948">
                  <c:v>44109</c:v>
                </c:pt>
                <c:pt idx="7949">
                  <c:v>44110</c:v>
                </c:pt>
                <c:pt idx="7950">
                  <c:v>44111</c:v>
                </c:pt>
                <c:pt idx="7951">
                  <c:v>44112</c:v>
                </c:pt>
                <c:pt idx="7952">
                  <c:v>44113</c:v>
                </c:pt>
                <c:pt idx="7953">
                  <c:v>44114</c:v>
                </c:pt>
                <c:pt idx="7954">
                  <c:v>44115</c:v>
                </c:pt>
                <c:pt idx="7955">
                  <c:v>44116</c:v>
                </c:pt>
                <c:pt idx="7956">
                  <c:v>44117</c:v>
                </c:pt>
                <c:pt idx="7957">
                  <c:v>44118</c:v>
                </c:pt>
                <c:pt idx="7958">
                  <c:v>44119</c:v>
                </c:pt>
                <c:pt idx="7959">
                  <c:v>44120</c:v>
                </c:pt>
                <c:pt idx="7960">
                  <c:v>44121</c:v>
                </c:pt>
                <c:pt idx="7961">
                  <c:v>44122</c:v>
                </c:pt>
                <c:pt idx="7962">
                  <c:v>44123</c:v>
                </c:pt>
                <c:pt idx="7963">
                  <c:v>44124</c:v>
                </c:pt>
                <c:pt idx="7964">
                  <c:v>44125</c:v>
                </c:pt>
                <c:pt idx="7965">
                  <c:v>44126</c:v>
                </c:pt>
                <c:pt idx="7966">
                  <c:v>44127</c:v>
                </c:pt>
                <c:pt idx="7967">
                  <c:v>44128</c:v>
                </c:pt>
                <c:pt idx="7968">
                  <c:v>44129</c:v>
                </c:pt>
                <c:pt idx="7969">
                  <c:v>44130</c:v>
                </c:pt>
                <c:pt idx="7970">
                  <c:v>44131</c:v>
                </c:pt>
                <c:pt idx="7971">
                  <c:v>44132</c:v>
                </c:pt>
                <c:pt idx="7972">
                  <c:v>44133</c:v>
                </c:pt>
                <c:pt idx="7973">
                  <c:v>44134</c:v>
                </c:pt>
                <c:pt idx="7974">
                  <c:v>44135</c:v>
                </c:pt>
                <c:pt idx="7975">
                  <c:v>44136</c:v>
                </c:pt>
                <c:pt idx="7976">
                  <c:v>44137</c:v>
                </c:pt>
                <c:pt idx="7977">
                  <c:v>44138</c:v>
                </c:pt>
                <c:pt idx="7978">
                  <c:v>44139</c:v>
                </c:pt>
                <c:pt idx="7979">
                  <c:v>44140</c:v>
                </c:pt>
                <c:pt idx="7980">
                  <c:v>44141</c:v>
                </c:pt>
                <c:pt idx="7981">
                  <c:v>44142</c:v>
                </c:pt>
                <c:pt idx="7982">
                  <c:v>44143</c:v>
                </c:pt>
                <c:pt idx="7983">
                  <c:v>44144</c:v>
                </c:pt>
                <c:pt idx="7984">
                  <c:v>44145</c:v>
                </c:pt>
                <c:pt idx="7985">
                  <c:v>44146</c:v>
                </c:pt>
                <c:pt idx="7986">
                  <c:v>44147</c:v>
                </c:pt>
                <c:pt idx="7987">
                  <c:v>44148</c:v>
                </c:pt>
                <c:pt idx="7988">
                  <c:v>44149</c:v>
                </c:pt>
                <c:pt idx="7989">
                  <c:v>44150</c:v>
                </c:pt>
                <c:pt idx="7990">
                  <c:v>44151</c:v>
                </c:pt>
                <c:pt idx="7991">
                  <c:v>44152</c:v>
                </c:pt>
                <c:pt idx="7992">
                  <c:v>44153</c:v>
                </c:pt>
                <c:pt idx="7993">
                  <c:v>44154</c:v>
                </c:pt>
                <c:pt idx="7994">
                  <c:v>44155</c:v>
                </c:pt>
                <c:pt idx="7995">
                  <c:v>44156</c:v>
                </c:pt>
                <c:pt idx="7996">
                  <c:v>44157</c:v>
                </c:pt>
                <c:pt idx="7997">
                  <c:v>44158</c:v>
                </c:pt>
                <c:pt idx="7998">
                  <c:v>44159</c:v>
                </c:pt>
                <c:pt idx="7999">
                  <c:v>44160</c:v>
                </c:pt>
                <c:pt idx="8000">
                  <c:v>44161</c:v>
                </c:pt>
                <c:pt idx="8001">
                  <c:v>44162</c:v>
                </c:pt>
                <c:pt idx="8002">
                  <c:v>44163</c:v>
                </c:pt>
                <c:pt idx="8003">
                  <c:v>44164</c:v>
                </c:pt>
                <c:pt idx="8004">
                  <c:v>44165</c:v>
                </c:pt>
                <c:pt idx="8005">
                  <c:v>44166</c:v>
                </c:pt>
                <c:pt idx="8006">
                  <c:v>44167</c:v>
                </c:pt>
                <c:pt idx="8007">
                  <c:v>44168</c:v>
                </c:pt>
                <c:pt idx="8008">
                  <c:v>44169</c:v>
                </c:pt>
                <c:pt idx="8009">
                  <c:v>44170</c:v>
                </c:pt>
                <c:pt idx="8010">
                  <c:v>44171</c:v>
                </c:pt>
                <c:pt idx="8011">
                  <c:v>44172</c:v>
                </c:pt>
                <c:pt idx="8012">
                  <c:v>44173</c:v>
                </c:pt>
                <c:pt idx="8013">
                  <c:v>44174</c:v>
                </c:pt>
                <c:pt idx="8014">
                  <c:v>44175</c:v>
                </c:pt>
                <c:pt idx="8015">
                  <c:v>44176</c:v>
                </c:pt>
                <c:pt idx="8016">
                  <c:v>44177</c:v>
                </c:pt>
                <c:pt idx="8017">
                  <c:v>44178</c:v>
                </c:pt>
                <c:pt idx="8018">
                  <c:v>44179</c:v>
                </c:pt>
                <c:pt idx="8019">
                  <c:v>44180</c:v>
                </c:pt>
                <c:pt idx="8020">
                  <c:v>44181</c:v>
                </c:pt>
                <c:pt idx="8021">
                  <c:v>44182</c:v>
                </c:pt>
                <c:pt idx="8022">
                  <c:v>44183</c:v>
                </c:pt>
                <c:pt idx="8023">
                  <c:v>44184</c:v>
                </c:pt>
                <c:pt idx="8024">
                  <c:v>44185</c:v>
                </c:pt>
                <c:pt idx="8025">
                  <c:v>44186</c:v>
                </c:pt>
                <c:pt idx="8026">
                  <c:v>44187</c:v>
                </c:pt>
                <c:pt idx="8027">
                  <c:v>44188</c:v>
                </c:pt>
                <c:pt idx="8028">
                  <c:v>44189</c:v>
                </c:pt>
                <c:pt idx="8029">
                  <c:v>44190</c:v>
                </c:pt>
                <c:pt idx="8030">
                  <c:v>44191</c:v>
                </c:pt>
                <c:pt idx="8031">
                  <c:v>44192</c:v>
                </c:pt>
                <c:pt idx="8032">
                  <c:v>44193</c:v>
                </c:pt>
                <c:pt idx="8033">
                  <c:v>44194</c:v>
                </c:pt>
                <c:pt idx="8034">
                  <c:v>44195</c:v>
                </c:pt>
                <c:pt idx="8035">
                  <c:v>44196</c:v>
                </c:pt>
                <c:pt idx="8036">
                  <c:v>44197</c:v>
                </c:pt>
                <c:pt idx="8037">
                  <c:v>44198</c:v>
                </c:pt>
                <c:pt idx="8038">
                  <c:v>44199</c:v>
                </c:pt>
                <c:pt idx="8039">
                  <c:v>44200</c:v>
                </c:pt>
                <c:pt idx="8040">
                  <c:v>44201</c:v>
                </c:pt>
                <c:pt idx="8041">
                  <c:v>44202</c:v>
                </c:pt>
                <c:pt idx="8042">
                  <c:v>44203</c:v>
                </c:pt>
                <c:pt idx="8043">
                  <c:v>44204</c:v>
                </c:pt>
                <c:pt idx="8044">
                  <c:v>44205</c:v>
                </c:pt>
                <c:pt idx="8045">
                  <c:v>44206</c:v>
                </c:pt>
                <c:pt idx="8046">
                  <c:v>44207</c:v>
                </c:pt>
                <c:pt idx="8047">
                  <c:v>44208</c:v>
                </c:pt>
                <c:pt idx="8048">
                  <c:v>44209</c:v>
                </c:pt>
                <c:pt idx="8049">
                  <c:v>44210</c:v>
                </c:pt>
                <c:pt idx="8050">
                  <c:v>44211</c:v>
                </c:pt>
                <c:pt idx="8051">
                  <c:v>44212</c:v>
                </c:pt>
                <c:pt idx="8052">
                  <c:v>44213</c:v>
                </c:pt>
                <c:pt idx="8053">
                  <c:v>44214</c:v>
                </c:pt>
                <c:pt idx="8054">
                  <c:v>44215</c:v>
                </c:pt>
                <c:pt idx="8055">
                  <c:v>44216</c:v>
                </c:pt>
                <c:pt idx="8056">
                  <c:v>44217</c:v>
                </c:pt>
                <c:pt idx="8057">
                  <c:v>44218</c:v>
                </c:pt>
                <c:pt idx="8058">
                  <c:v>44219</c:v>
                </c:pt>
                <c:pt idx="8059">
                  <c:v>44220</c:v>
                </c:pt>
                <c:pt idx="8060">
                  <c:v>44221</c:v>
                </c:pt>
                <c:pt idx="8061">
                  <c:v>44222</c:v>
                </c:pt>
                <c:pt idx="8062">
                  <c:v>44223</c:v>
                </c:pt>
                <c:pt idx="8063">
                  <c:v>44224</c:v>
                </c:pt>
                <c:pt idx="8064">
                  <c:v>44225</c:v>
                </c:pt>
                <c:pt idx="8065">
                  <c:v>44226</c:v>
                </c:pt>
                <c:pt idx="8066">
                  <c:v>44227</c:v>
                </c:pt>
                <c:pt idx="8067">
                  <c:v>44228</c:v>
                </c:pt>
                <c:pt idx="8068">
                  <c:v>44229</c:v>
                </c:pt>
                <c:pt idx="8069">
                  <c:v>44230</c:v>
                </c:pt>
                <c:pt idx="8070">
                  <c:v>44231</c:v>
                </c:pt>
                <c:pt idx="8071">
                  <c:v>44232</c:v>
                </c:pt>
                <c:pt idx="8072">
                  <c:v>44233</c:v>
                </c:pt>
                <c:pt idx="8073">
                  <c:v>44234</c:v>
                </c:pt>
                <c:pt idx="8074">
                  <c:v>44235</c:v>
                </c:pt>
                <c:pt idx="8075">
                  <c:v>44236</c:v>
                </c:pt>
                <c:pt idx="8076">
                  <c:v>44237</c:v>
                </c:pt>
                <c:pt idx="8077">
                  <c:v>44238</c:v>
                </c:pt>
                <c:pt idx="8078">
                  <c:v>44239</c:v>
                </c:pt>
                <c:pt idx="8079">
                  <c:v>44240</c:v>
                </c:pt>
                <c:pt idx="8080">
                  <c:v>44241</c:v>
                </c:pt>
                <c:pt idx="8081">
                  <c:v>44242</c:v>
                </c:pt>
                <c:pt idx="8082">
                  <c:v>44243</c:v>
                </c:pt>
                <c:pt idx="8083">
                  <c:v>44244</c:v>
                </c:pt>
                <c:pt idx="8084">
                  <c:v>44245</c:v>
                </c:pt>
                <c:pt idx="8085">
                  <c:v>44246</c:v>
                </c:pt>
                <c:pt idx="8086">
                  <c:v>44247</c:v>
                </c:pt>
                <c:pt idx="8087">
                  <c:v>44248</c:v>
                </c:pt>
                <c:pt idx="8088">
                  <c:v>44249</c:v>
                </c:pt>
                <c:pt idx="8089">
                  <c:v>44250</c:v>
                </c:pt>
                <c:pt idx="8090">
                  <c:v>44251</c:v>
                </c:pt>
                <c:pt idx="8091">
                  <c:v>44252</c:v>
                </c:pt>
                <c:pt idx="8092">
                  <c:v>44253</c:v>
                </c:pt>
                <c:pt idx="8093">
                  <c:v>44254</c:v>
                </c:pt>
                <c:pt idx="8094">
                  <c:v>44255</c:v>
                </c:pt>
                <c:pt idx="8095">
                  <c:v>44256</c:v>
                </c:pt>
                <c:pt idx="8096">
                  <c:v>44257</c:v>
                </c:pt>
                <c:pt idx="8097">
                  <c:v>44258</c:v>
                </c:pt>
                <c:pt idx="8098">
                  <c:v>44259</c:v>
                </c:pt>
                <c:pt idx="8099">
                  <c:v>44260</c:v>
                </c:pt>
                <c:pt idx="8100">
                  <c:v>44261</c:v>
                </c:pt>
                <c:pt idx="8101">
                  <c:v>44262</c:v>
                </c:pt>
                <c:pt idx="8102">
                  <c:v>44263</c:v>
                </c:pt>
                <c:pt idx="8103">
                  <c:v>44264</c:v>
                </c:pt>
                <c:pt idx="8104">
                  <c:v>44265</c:v>
                </c:pt>
                <c:pt idx="8105">
                  <c:v>44266</c:v>
                </c:pt>
                <c:pt idx="8106">
                  <c:v>44267</c:v>
                </c:pt>
                <c:pt idx="8107">
                  <c:v>44268</c:v>
                </c:pt>
                <c:pt idx="8108">
                  <c:v>44269</c:v>
                </c:pt>
                <c:pt idx="8109">
                  <c:v>44270</c:v>
                </c:pt>
                <c:pt idx="8110">
                  <c:v>44271</c:v>
                </c:pt>
                <c:pt idx="8111">
                  <c:v>44272</c:v>
                </c:pt>
                <c:pt idx="8112">
                  <c:v>44273</c:v>
                </c:pt>
                <c:pt idx="8113">
                  <c:v>44274</c:v>
                </c:pt>
                <c:pt idx="8114">
                  <c:v>44275</c:v>
                </c:pt>
                <c:pt idx="8115">
                  <c:v>44276</c:v>
                </c:pt>
                <c:pt idx="8116">
                  <c:v>44277</c:v>
                </c:pt>
                <c:pt idx="8117">
                  <c:v>44278</c:v>
                </c:pt>
                <c:pt idx="8118">
                  <c:v>44279</c:v>
                </c:pt>
                <c:pt idx="8119">
                  <c:v>44280</c:v>
                </c:pt>
                <c:pt idx="8120">
                  <c:v>44281</c:v>
                </c:pt>
                <c:pt idx="8121">
                  <c:v>44282</c:v>
                </c:pt>
                <c:pt idx="8122">
                  <c:v>44283</c:v>
                </c:pt>
                <c:pt idx="8123">
                  <c:v>44284</c:v>
                </c:pt>
                <c:pt idx="8124">
                  <c:v>44285</c:v>
                </c:pt>
                <c:pt idx="8125">
                  <c:v>44286</c:v>
                </c:pt>
                <c:pt idx="8126">
                  <c:v>44287</c:v>
                </c:pt>
                <c:pt idx="8127">
                  <c:v>44288</c:v>
                </c:pt>
                <c:pt idx="8128">
                  <c:v>44289</c:v>
                </c:pt>
                <c:pt idx="8129">
                  <c:v>44290</c:v>
                </c:pt>
                <c:pt idx="8130">
                  <c:v>44291</c:v>
                </c:pt>
                <c:pt idx="8131">
                  <c:v>44292</c:v>
                </c:pt>
                <c:pt idx="8132">
                  <c:v>44293</c:v>
                </c:pt>
                <c:pt idx="8133">
                  <c:v>44294</c:v>
                </c:pt>
                <c:pt idx="8134">
                  <c:v>44295</c:v>
                </c:pt>
                <c:pt idx="8135">
                  <c:v>44296</c:v>
                </c:pt>
                <c:pt idx="8136">
                  <c:v>44297</c:v>
                </c:pt>
                <c:pt idx="8137">
                  <c:v>44298</c:v>
                </c:pt>
                <c:pt idx="8138">
                  <c:v>44299</c:v>
                </c:pt>
                <c:pt idx="8139">
                  <c:v>44300</c:v>
                </c:pt>
                <c:pt idx="8140">
                  <c:v>44301</c:v>
                </c:pt>
                <c:pt idx="8141">
                  <c:v>44302</c:v>
                </c:pt>
                <c:pt idx="8142">
                  <c:v>44303</c:v>
                </c:pt>
                <c:pt idx="8143">
                  <c:v>44304</c:v>
                </c:pt>
                <c:pt idx="8144">
                  <c:v>44305</c:v>
                </c:pt>
                <c:pt idx="8145">
                  <c:v>44306</c:v>
                </c:pt>
                <c:pt idx="8146">
                  <c:v>44307</c:v>
                </c:pt>
                <c:pt idx="8147">
                  <c:v>44308</c:v>
                </c:pt>
                <c:pt idx="8148">
                  <c:v>44309</c:v>
                </c:pt>
                <c:pt idx="8149">
                  <c:v>44310</c:v>
                </c:pt>
                <c:pt idx="8150">
                  <c:v>44311</c:v>
                </c:pt>
                <c:pt idx="8151">
                  <c:v>44312</c:v>
                </c:pt>
                <c:pt idx="8152">
                  <c:v>44313</c:v>
                </c:pt>
                <c:pt idx="8153">
                  <c:v>44314</c:v>
                </c:pt>
                <c:pt idx="8154">
                  <c:v>44315</c:v>
                </c:pt>
                <c:pt idx="8155">
                  <c:v>44316</c:v>
                </c:pt>
                <c:pt idx="8156">
                  <c:v>44317</c:v>
                </c:pt>
                <c:pt idx="8157">
                  <c:v>44318</c:v>
                </c:pt>
                <c:pt idx="8158">
                  <c:v>44319</c:v>
                </c:pt>
                <c:pt idx="8159">
                  <c:v>44320</c:v>
                </c:pt>
                <c:pt idx="8160">
                  <c:v>44321</c:v>
                </c:pt>
                <c:pt idx="8161">
                  <c:v>44322</c:v>
                </c:pt>
                <c:pt idx="8162">
                  <c:v>44323</c:v>
                </c:pt>
                <c:pt idx="8163">
                  <c:v>44324</c:v>
                </c:pt>
                <c:pt idx="8164">
                  <c:v>44325</c:v>
                </c:pt>
                <c:pt idx="8165">
                  <c:v>44326</c:v>
                </c:pt>
                <c:pt idx="8166">
                  <c:v>44327</c:v>
                </c:pt>
                <c:pt idx="8167">
                  <c:v>44328</c:v>
                </c:pt>
                <c:pt idx="8168">
                  <c:v>44329</c:v>
                </c:pt>
                <c:pt idx="8169">
                  <c:v>44330</c:v>
                </c:pt>
                <c:pt idx="8170">
                  <c:v>44331</c:v>
                </c:pt>
                <c:pt idx="8171">
                  <c:v>44332</c:v>
                </c:pt>
                <c:pt idx="8172">
                  <c:v>44333</c:v>
                </c:pt>
                <c:pt idx="8173">
                  <c:v>44334</c:v>
                </c:pt>
                <c:pt idx="8174">
                  <c:v>44335</c:v>
                </c:pt>
                <c:pt idx="8175">
                  <c:v>44336</c:v>
                </c:pt>
                <c:pt idx="8176">
                  <c:v>44337</c:v>
                </c:pt>
                <c:pt idx="8177">
                  <c:v>44338</c:v>
                </c:pt>
                <c:pt idx="8178">
                  <c:v>44339</c:v>
                </c:pt>
                <c:pt idx="8179">
                  <c:v>44340</c:v>
                </c:pt>
                <c:pt idx="8180">
                  <c:v>44341</c:v>
                </c:pt>
                <c:pt idx="8181">
                  <c:v>44342</c:v>
                </c:pt>
                <c:pt idx="8182">
                  <c:v>44343</c:v>
                </c:pt>
                <c:pt idx="8183">
                  <c:v>44344</c:v>
                </c:pt>
                <c:pt idx="8184">
                  <c:v>44345</c:v>
                </c:pt>
                <c:pt idx="8185">
                  <c:v>44346</c:v>
                </c:pt>
                <c:pt idx="8186">
                  <c:v>44347</c:v>
                </c:pt>
                <c:pt idx="8187">
                  <c:v>44348</c:v>
                </c:pt>
                <c:pt idx="8188">
                  <c:v>44349</c:v>
                </c:pt>
                <c:pt idx="8189">
                  <c:v>44350</c:v>
                </c:pt>
                <c:pt idx="8190">
                  <c:v>44351</c:v>
                </c:pt>
                <c:pt idx="8191">
                  <c:v>44352</c:v>
                </c:pt>
                <c:pt idx="8192">
                  <c:v>44353</c:v>
                </c:pt>
                <c:pt idx="8193">
                  <c:v>44354</c:v>
                </c:pt>
                <c:pt idx="8194">
                  <c:v>44355</c:v>
                </c:pt>
                <c:pt idx="8195">
                  <c:v>44356</c:v>
                </c:pt>
                <c:pt idx="8196">
                  <c:v>44357</c:v>
                </c:pt>
                <c:pt idx="8197">
                  <c:v>44358</c:v>
                </c:pt>
                <c:pt idx="8198">
                  <c:v>44359</c:v>
                </c:pt>
                <c:pt idx="8199">
                  <c:v>44360</c:v>
                </c:pt>
                <c:pt idx="8200">
                  <c:v>44361</c:v>
                </c:pt>
                <c:pt idx="8201">
                  <c:v>44362</c:v>
                </c:pt>
                <c:pt idx="8202">
                  <c:v>44363</c:v>
                </c:pt>
                <c:pt idx="8203">
                  <c:v>44364</c:v>
                </c:pt>
                <c:pt idx="8204">
                  <c:v>44365</c:v>
                </c:pt>
                <c:pt idx="8205">
                  <c:v>44366</c:v>
                </c:pt>
                <c:pt idx="8206">
                  <c:v>44367</c:v>
                </c:pt>
                <c:pt idx="8207">
                  <c:v>44368</c:v>
                </c:pt>
                <c:pt idx="8208">
                  <c:v>44369</c:v>
                </c:pt>
                <c:pt idx="8209">
                  <c:v>44370</c:v>
                </c:pt>
                <c:pt idx="8210">
                  <c:v>44371</c:v>
                </c:pt>
                <c:pt idx="8211">
                  <c:v>44372</c:v>
                </c:pt>
                <c:pt idx="8212">
                  <c:v>44373</c:v>
                </c:pt>
                <c:pt idx="8213">
                  <c:v>44374</c:v>
                </c:pt>
                <c:pt idx="8214">
                  <c:v>44375</c:v>
                </c:pt>
                <c:pt idx="8215">
                  <c:v>44376</c:v>
                </c:pt>
                <c:pt idx="8216">
                  <c:v>44377</c:v>
                </c:pt>
                <c:pt idx="8217">
                  <c:v>44378</c:v>
                </c:pt>
                <c:pt idx="8218">
                  <c:v>44379</c:v>
                </c:pt>
                <c:pt idx="8219">
                  <c:v>44380</c:v>
                </c:pt>
                <c:pt idx="8220">
                  <c:v>44381</c:v>
                </c:pt>
                <c:pt idx="8221">
                  <c:v>44382</c:v>
                </c:pt>
                <c:pt idx="8222">
                  <c:v>44383</c:v>
                </c:pt>
                <c:pt idx="8223">
                  <c:v>44384</c:v>
                </c:pt>
                <c:pt idx="8224">
                  <c:v>44385</c:v>
                </c:pt>
                <c:pt idx="8225">
                  <c:v>44386</c:v>
                </c:pt>
                <c:pt idx="8226">
                  <c:v>44387</c:v>
                </c:pt>
                <c:pt idx="8227">
                  <c:v>44388</c:v>
                </c:pt>
                <c:pt idx="8228">
                  <c:v>44389</c:v>
                </c:pt>
                <c:pt idx="8229">
                  <c:v>44390</c:v>
                </c:pt>
                <c:pt idx="8230">
                  <c:v>44391</c:v>
                </c:pt>
                <c:pt idx="8231">
                  <c:v>44392</c:v>
                </c:pt>
                <c:pt idx="8232">
                  <c:v>44393</c:v>
                </c:pt>
                <c:pt idx="8233">
                  <c:v>44394</c:v>
                </c:pt>
                <c:pt idx="8234">
                  <c:v>44395</c:v>
                </c:pt>
                <c:pt idx="8235">
                  <c:v>44396</c:v>
                </c:pt>
                <c:pt idx="8236">
                  <c:v>44397</c:v>
                </c:pt>
                <c:pt idx="8237">
                  <c:v>44398</c:v>
                </c:pt>
                <c:pt idx="8238">
                  <c:v>44399</c:v>
                </c:pt>
                <c:pt idx="8239">
                  <c:v>44400</c:v>
                </c:pt>
                <c:pt idx="8240">
                  <c:v>44401</c:v>
                </c:pt>
                <c:pt idx="8241">
                  <c:v>44402</c:v>
                </c:pt>
                <c:pt idx="8242">
                  <c:v>44403</c:v>
                </c:pt>
                <c:pt idx="8243">
                  <c:v>44404</c:v>
                </c:pt>
                <c:pt idx="8244">
                  <c:v>44405</c:v>
                </c:pt>
                <c:pt idx="8245">
                  <c:v>44406</c:v>
                </c:pt>
                <c:pt idx="8246">
                  <c:v>44407</c:v>
                </c:pt>
                <c:pt idx="8247">
                  <c:v>44408</c:v>
                </c:pt>
                <c:pt idx="8248">
                  <c:v>44409</c:v>
                </c:pt>
                <c:pt idx="8249">
                  <c:v>44410</c:v>
                </c:pt>
                <c:pt idx="8250">
                  <c:v>44411</c:v>
                </c:pt>
                <c:pt idx="8251">
                  <c:v>44412</c:v>
                </c:pt>
                <c:pt idx="8252">
                  <c:v>44413</c:v>
                </c:pt>
                <c:pt idx="8253">
                  <c:v>44414</c:v>
                </c:pt>
                <c:pt idx="8254">
                  <c:v>44415</c:v>
                </c:pt>
                <c:pt idx="8255">
                  <c:v>44416</c:v>
                </c:pt>
                <c:pt idx="8256">
                  <c:v>44417</c:v>
                </c:pt>
                <c:pt idx="8257">
                  <c:v>44418</c:v>
                </c:pt>
                <c:pt idx="8258">
                  <c:v>44419</c:v>
                </c:pt>
                <c:pt idx="8259">
                  <c:v>44420</c:v>
                </c:pt>
                <c:pt idx="8260">
                  <c:v>44421</c:v>
                </c:pt>
                <c:pt idx="8261">
                  <c:v>44422</c:v>
                </c:pt>
                <c:pt idx="8262">
                  <c:v>44423</c:v>
                </c:pt>
                <c:pt idx="8263">
                  <c:v>44424</c:v>
                </c:pt>
                <c:pt idx="8264">
                  <c:v>44425</c:v>
                </c:pt>
                <c:pt idx="8265">
                  <c:v>44426</c:v>
                </c:pt>
                <c:pt idx="8266">
                  <c:v>44427</c:v>
                </c:pt>
                <c:pt idx="8267">
                  <c:v>44428</c:v>
                </c:pt>
                <c:pt idx="8268">
                  <c:v>44429</c:v>
                </c:pt>
                <c:pt idx="8269">
                  <c:v>44430</c:v>
                </c:pt>
                <c:pt idx="8270">
                  <c:v>44431</c:v>
                </c:pt>
                <c:pt idx="8271">
                  <c:v>44432</c:v>
                </c:pt>
                <c:pt idx="8272">
                  <c:v>44433</c:v>
                </c:pt>
                <c:pt idx="8273">
                  <c:v>44434</c:v>
                </c:pt>
                <c:pt idx="8274">
                  <c:v>44435</c:v>
                </c:pt>
                <c:pt idx="8275">
                  <c:v>44436</c:v>
                </c:pt>
                <c:pt idx="8276">
                  <c:v>44437</c:v>
                </c:pt>
                <c:pt idx="8277">
                  <c:v>44438</c:v>
                </c:pt>
                <c:pt idx="8278">
                  <c:v>44439</c:v>
                </c:pt>
                <c:pt idx="8279">
                  <c:v>44440</c:v>
                </c:pt>
                <c:pt idx="8280">
                  <c:v>44441</c:v>
                </c:pt>
                <c:pt idx="8281">
                  <c:v>44442</c:v>
                </c:pt>
                <c:pt idx="8282">
                  <c:v>44443</c:v>
                </c:pt>
                <c:pt idx="8283">
                  <c:v>44444</c:v>
                </c:pt>
                <c:pt idx="8284">
                  <c:v>44445</c:v>
                </c:pt>
                <c:pt idx="8285">
                  <c:v>44446</c:v>
                </c:pt>
                <c:pt idx="8286">
                  <c:v>44447</c:v>
                </c:pt>
                <c:pt idx="8287">
                  <c:v>44448</c:v>
                </c:pt>
                <c:pt idx="8288">
                  <c:v>44449</c:v>
                </c:pt>
                <c:pt idx="8289">
                  <c:v>44450</c:v>
                </c:pt>
                <c:pt idx="8290">
                  <c:v>44451</c:v>
                </c:pt>
                <c:pt idx="8291">
                  <c:v>44452</c:v>
                </c:pt>
                <c:pt idx="8292">
                  <c:v>44453</c:v>
                </c:pt>
                <c:pt idx="8293">
                  <c:v>44454</c:v>
                </c:pt>
                <c:pt idx="8294">
                  <c:v>44455</c:v>
                </c:pt>
                <c:pt idx="8295">
                  <c:v>44456</c:v>
                </c:pt>
                <c:pt idx="8296">
                  <c:v>44457</c:v>
                </c:pt>
                <c:pt idx="8297">
                  <c:v>44458</c:v>
                </c:pt>
                <c:pt idx="8298">
                  <c:v>44459</c:v>
                </c:pt>
                <c:pt idx="8299">
                  <c:v>44460</c:v>
                </c:pt>
                <c:pt idx="8300">
                  <c:v>44461</c:v>
                </c:pt>
                <c:pt idx="8301">
                  <c:v>44462</c:v>
                </c:pt>
                <c:pt idx="8302">
                  <c:v>44463</c:v>
                </c:pt>
                <c:pt idx="8303">
                  <c:v>44464</c:v>
                </c:pt>
                <c:pt idx="8304">
                  <c:v>44465</c:v>
                </c:pt>
                <c:pt idx="8305">
                  <c:v>44466</c:v>
                </c:pt>
                <c:pt idx="8306">
                  <c:v>44467</c:v>
                </c:pt>
                <c:pt idx="8307">
                  <c:v>44468</c:v>
                </c:pt>
                <c:pt idx="8308">
                  <c:v>44469</c:v>
                </c:pt>
                <c:pt idx="8309">
                  <c:v>44470</c:v>
                </c:pt>
                <c:pt idx="8310">
                  <c:v>44471</c:v>
                </c:pt>
                <c:pt idx="8311">
                  <c:v>44472</c:v>
                </c:pt>
                <c:pt idx="8312">
                  <c:v>44473</c:v>
                </c:pt>
                <c:pt idx="8313">
                  <c:v>44474</c:v>
                </c:pt>
                <c:pt idx="8314">
                  <c:v>44475</c:v>
                </c:pt>
                <c:pt idx="8315">
                  <c:v>44476</c:v>
                </c:pt>
                <c:pt idx="8316">
                  <c:v>44477</c:v>
                </c:pt>
                <c:pt idx="8317">
                  <c:v>44478</c:v>
                </c:pt>
                <c:pt idx="8318">
                  <c:v>44479</c:v>
                </c:pt>
                <c:pt idx="8319">
                  <c:v>44480</c:v>
                </c:pt>
                <c:pt idx="8320">
                  <c:v>44481</c:v>
                </c:pt>
                <c:pt idx="8321">
                  <c:v>44482</c:v>
                </c:pt>
                <c:pt idx="8322">
                  <c:v>44483</c:v>
                </c:pt>
                <c:pt idx="8323">
                  <c:v>44484</c:v>
                </c:pt>
                <c:pt idx="8324">
                  <c:v>44485</c:v>
                </c:pt>
                <c:pt idx="8325">
                  <c:v>44486</c:v>
                </c:pt>
                <c:pt idx="8326">
                  <c:v>44487</c:v>
                </c:pt>
                <c:pt idx="8327">
                  <c:v>44488</c:v>
                </c:pt>
                <c:pt idx="8328">
                  <c:v>44489</c:v>
                </c:pt>
                <c:pt idx="8329">
                  <c:v>44490</c:v>
                </c:pt>
                <c:pt idx="8330">
                  <c:v>44491</c:v>
                </c:pt>
                <c:pt idx="8331">
                  <c:v>44492</c:v>
                </c:pt>
                <c:pt idx="8332">
                  <c:v>44493</c:v>
                </c:pt>
                <c:pt idx="8333">
                  <c:v>44494</c:v>
                </c:pt>
                <c:pt idx="8334">
                  <c:v>44495</c:v>
                </c:pt>
                <c:pt idx="8335">
                  <c:v>44496</c:v>
                </c:pt>
                <c:pt idx="8336">
                  <c:v>44497</c:v>
                </c:pt>
                <c:pt idx="8337">
                  <c:v>44498</c:v>
                </c:pt>
                <c:pt idx="8338">
                  <c:v>44499</c:v>
                </c:pt>
                <c:pt idx="8339">
                  <c:v>44500</c:v>
                </c:pt>
                <c:pt idx="8340">
                  <c:v>44501</c:v>
                </c:pt>
                <c:pt idx="8341">
                  <c:v>44502</c:v>
                </c:pt>
                <c:pt idx="8342">
                  <c:v>44503</c:v>
                </c:pt>
                <c:pt idx="8343">
                  <c:v>44504</c:v>
                </c:pt>
                <c:pt idx="8344">
                  <c:v>44505</c:v>
                </c:pt>
                <c:pt idx="8345">
                  <c:v>44506</c:v>
                </c:pt>
                <c:pt idx="8346">
                  <c:v>44507</c:v>
                </c:pt>
                <c:pt idx="8347">
                  <c:v>44508</c:v>
                </c:pt>
                <c:pt idx="8348">
                  <c:v>44509</c:v>
                </c:pt>
                <c:pt idx="8349">
                  <c:v>44510</c:v>
                </c:pt>
                <c:pt idx="8350">
                  <c:v>44511</c:v>
                </c:pt>
                <c:pt idx="8351">
                  <c:v>44512</c:v>
                </c:pt>
                <c:pt idx="8352">
                  <c:v>44513</c:v>
                </c:pt>
                <c:pt idx="8353">
                  <c:v>44514</c:v>
                </c:pt>
                <c:pt idx="8354">
                  <c:v>44515</c:v>
                </c:pt>
                <c:pt idx="8355">
                  <c:v>44516</c:v>
                </c:pt>
                <c:pt idx="8356">
                  <c:v>44517</c:v>
                </c:pt>
                <c:pt idx="8357">
                  <c:v>44518</c:v>
                </c:pt>
                <c:pt idx="8358">
                  <c:v>44519</c:v>
                </c:pt>
                <c:pt idx="8359">
                  <c:v>44520</c:v>
                </c:pt>
                <c:pt idx="8360">
                  <c:v>44521</c:v>
                </c:pt>
                <c:pt idx="8361">
                  <c:v>44522</c:v>
                </c:pt>
                <c:pt idx="8362">
                  <c:v>44523</c:v>
                </c:pt>
                <c:pt idx="8363">
                  <c:v>44524</c:v>
                </c:pt>
                <c:pt idx="8364">
                  <c:v>44525</c:v>
                </c:pt>
                <c:pt idx="8365">
                  <c:v>44526</c:v>
                </c:pt>
                <c:pt idx="8366">
                  <c:v>44527</c:v>
                </c:pt>
                <c:pt idx="8367">
                  <c:v>44528</c:v>
                </c:pt>
                <c:pt idx="8368">
                  <c:v>44529</c:v>
                </c:pt>
                <c:pt idx="8369">
                  <c:v>44530</c:v>
                </c:pt>
                <c:pt idx="8370">
                  <c:v>44531</c:v>
                </c:pt>
                <c:pt idx="8371">
                  <c:v>44532</c:v>
                </c:pt>
                <c:pt idx="8372">
                  <c:v>44533</c:v>
                </c:pt>
                <c:pt idx="8373">
                  <c:v>44534</c:v>
                </c:pt>
                <c:pt idx="8374">
                  <c:v>44535</c:v>
                </c:pt>
                <c:pt idx="8375">
                  <c:v>44536</c:v>
                </c:pt>
                <c:pt idx="8376">
                  <c:v>44537</c:v>
                </c:pt>
                <c:pt idx="8377">
                  <c:v>44538</c:v>
                </c:pt>
                <c:pt idx="8378">
                  <c:v>44539</c:v>
                </c:pt>
                <c:pt idx="8379">
                  <c:v>44540</c:v>
                </c:pt>
                <c:pt idx="8380">
                  <c:v>44541</c:v>
                </c:pt>
                <c:pt idx="8381">
                  <c:v>44542</c:v>
                </c:pt>
                <c:pt idx="8382">
                  <c:v>44543</c:v>
                </c:pt>
                <c:pt idx="8383">
                  <c:v>44544</c:v>
                </c:pt>
                <c:pt idx="8384">
                  <c:v>44545</c:v>
                </c:pt>
                <c:pt idx="8385">
                  <c:v>44546</c:v>
                </c:pt>
                <c:pt idx="8386">
                  <c:v>44547</c:v>
                </c:pt>
                <c:pt idx="8387">
                  <c:v>44548</c:v>
                </c:pt>
                <c:pt idx="8388">
                  <c:v>44549</c:v>
                </c:pt>
                <c:pt idx="8389">
                  <c:v>44550</c:v>
                </c:pt>
                <c:pt idx="8390">
                  <c:v>44551</c:v>
                </c:pt>
                <c:pt idx="8391">
                  <c:v>44552</c:v>
                </c:pt>
                <c:pt idx="8392">
                  <c:v>44553</c:v>
                </c:pt>
                <c:pt idx="8393">
                  <c:v>44554</c:v>
                </c:pt>
                <c:pt idx="8394">
                  <c:v>44555</c:v>
                </c:pt>
                <c:pt idx="8395">
                  <c:v>44556</c:v>
                </c:pt>
                <c:pt idx="8396">
                  <c:v>44557</c:v>
                </c:pt>
                <c:pt idx="8397">
                  <c:v>44558</c:v>
                </c:pt>
                <c:pt idx="8398">
                  <c:v>44559</c:v>
                </c:pt>
                <c:pt idx="8399">
                  <c:v>44560</c:v>
                </c:pt>
                <c:pt idx="8400">
                  <c:v>44561</c:v>
                </c:pt>
                <c:pt idx="8401">
                  <c:v>44562</c:v>
                </c:pt>
                <c:pt idx="8402">
                  <c:v>44563</c:v>
                </c:pt>
                <c:pt idx="8403">
                  <c:v>44564</c:v>
                </c:pt>
                <c:pt idx="8404">
                  <c:v>44565</c:v>
                </c:pt>
                <c:pt idx="8405">
                  <c:v>44566</c:v>
                </c:pt>
                <c:pt idx="8406">
                  <c:v>44567</c:v>
                </c:pt>
                <c:pt idx="8407">
                  <c:v>44568</c:v>
                </c:pt>
                <c:pt idx="8408">
                  <c:v>44569</c:v>
                </c:pt>
                <c:pt idx="8409">
                  <c:v>44570</c:v>
                </c:pt>
                <c:pt idx="8410">
                  <c:v>44571</c:v>
                </c:pt>
                <c:pt idx="8411">
                  <c:v>44572</c:v>
                </c:pt>
                <c:pt idx="8412">
                  <c:v>44573</c:v>
                </c:pt>
                <c:pt idx="8413">
                  <c:v>44574</c:v>
                </c:pt>
                <c:pt idx="8414">
                  <c:v>44575</c:v>
                </c:pt>
                <c:pt idx="8415">
                  <c:v>44576</c:v>
                </c:pt>
                <c:pt idx="8416">
                  <c:v>44577</c:v>
                </c:pt>
                <c:pt idx="8417">
                  <c:v>44578</c:v>
                </c:pt>
                <c:pt idx="8418">
                  <c:v>44579</c:v>
                </c:pt>
                <c:pt idx="8419">
                  <c:v>44580</c:v>
                </c:pt>
                <c:pt idx="8420">
                  <c:v>44581</c:v>
                </c:pt>
                <c:pt idx="8421">
                  <c:v>44582</c:v>
                </c:pt>
                <c:pt idx="8422">
                  <c:v>44583</c:v>
                </c:pt>
                <c:pt idx="8423">
                  <c:v>44584</c:v>
                </c:pt>
                <c:pt idx="8424">
                  <c:v>44585</c:v>
                </c:pt>
                <c:pt idx="8425">
                  <c:v>44586</c:v>
                </c:pt>
                <c:pt idx="8426">
                  <c:v>44587</c:v>
                </c:pt>
                <c:pt idx="8427">
                  <c:v>44588</c:v>
                </c:pt>
                <c:pt idx="8428">
                  <c:v>44589</c:v>
                </c:pt>
                <c:pt idx="8429">
                  <c:v>44590</c:v>
                </c:pt>
                <c:pt idx="8430">
                  <c:v>44591</c:v>
                </c:pt>
                <c:pt idx="8431">
                  <c:v>44592</c:v>
                </c:pt>
                <c:pt idx="8432">
                  <c:v>44593</c:v>
                </c:pt>
                <c:pt idx="8433">
                  <c:v>44594</c:v>
                </c:pt>
                <c:pt idx="8434">
                  <c:v>44595</c:v>
                </c:pt>
                <c:pt idx="8435">
                  <c:v>44596</c:v>
                </c:pt>
                <c:pt idx="8436">
                  <c:v>44597</c:v>
                </c:pt>
                <c:pt idx="8437">
                  <c:v>44598</c:v>
                </c:pt>
                <c:pt idx="8438">
                  <c:v>44599</c:v>
                </c:pt>
                <c:pt idx="8439">
                  <c:v>44600</c:v>
                </c:pt>
                <c:pt idx="8440">
                  <c:v>44601</c:v>
                </c:pt>
                <c:pt idx="8441">
                  <c:v>44602</c:v>
                </c:pt>
                <c:pt idx="8442">
                  <c:v>44603</c:v>
                </c:pt>
                <c:pt idx="8443">
                  <c:v>44604</c:v>
                </c:pt>
                <c:pt idx="8444">
                  <c:v>44605</c:v>
                </c:pt>
                <c:pt idx="8445">
                  <c:v>44606</c:v>
                </c:pt>
                <c:pt idx="8446">
                  <c:v>44607</c:v>
                </c:pt>
                <c:pt idx="8447">
                  <c:v>44608</c:v>
                </c:pt>
                <c:pt idx="8448">
                  <c:v>44609</c:v>
                </c:pt>
                <c:pt idx="8449">
                  <c:v>44610</c:v>
                </c:pt>
                <c:pt idx="8450">
                  <c:v>44611</c:v>
                </c:pt>
                <c:pt idx="8451">
                  <c:v>44612</c:v>
                </c:pt>
                <c:pt idx="8452">
                  <c:v>44613</c:v>
                </c:pt>
                <c:pt idx="8453">
                  <c:v>44614</c:v>
                </c:pt>
                <c:pt idx="8454">
                  <c:v>44615</c:v>
                </c:pt>
                <c:pt idx="8455">
                  <c:v>44616</c:v>
                </c:pt>
                <c:pt idx="8456">
                  <c:v>44617</c:v>
                </c:pt>
                <c:pt idx="8457">
                  <c:v>44618</c:v>
                </c:pt>
                <c:pt idx="8458">
                  <c:v>44619</c:v>
                </c:pt>
                <c:pt idx="8459">
                  <c:v>44620</c:v>
                </c:pt>
                <c:pt idx="8460">
                  <c:v>44621</c:v>
                </c:pt>
                <c:pt idx="8461">
                  <c:v>44622</c:v>
                </c:pt>
                <c:pt idx="8462">
                  <c:v>44623</c:v>
                </c:pt>
                <c:pt idx="8463">
                  <c:v>44624</c:v>
                </c:pt>
                <c:pt idx="8464">
                  <c:v>44625</c:v>
                </c:pt>
                <c:pt idx="8465">
                  <c:v>44626</c:v>
                </c:pt>
                <c:pt idx="8466">
                  <c:v>44627</c:v>
                </c:pt>
                <c:pt idx="8467">
                  <c:v>44628</c:v>
                </c:pt>
                <c:pt idx="8468">
                  <c:v>44629</c:v>
                </c:pt>
                <c:pt idx="8469">
                  <c:v>44630</c:v>
                </c:pt>
                <c:pt idx="8470">
                  <c:v>44631</c:v>
                </c:pt>
                <c:pt idx="8471">
                  <c:v>44632</c:v>
                </c:pt>
                <c:pt idx="8472">
                  <c:v>44633</c:v>
                </c:pt>
                <c:pt idx="8473">
                  <c:v>44634</c:v>
                </c:pt>
                <c:pt idx="8474">
                  <c:v>44635</c:v>
                </c:pt>
                <c:pt idx="8475">
                  <c:v>44636</c:v>
                </c:pt>
                <c:pt idx="8476">
                  <c:v>44637</c:v>
                </c:pt>
                <c:pt idx="8477">
                  <c:v>44638</c:v>
                </c:pt>
                <c:pt idx="8478">
                  <c:v>44639</c:v>
                </c:pt>
                <c:pt idx="8479">
                  <c:v>44640</c:v>
                </c:pt>
                <c:pt idx="8480">
                  <c:v>44641</c:v>
                </c:pt>
                <c:pt idx="8481">
                  <c:v>44642</c:v>
                </c:pt>
                <c:pt idx="8482">
                  <c:v>44643</c:v>
                </c:pt>
                <c:pt idx="8483">
                  <c:v>44644</c:v>
                </c:pt>
                <c:pt idx="8484">
                  <c:v>44645</c:v>
                </c:pt>
                <c:pt idx="8485">
                  <c:v>44646</c:v>
                </c:pt>
                <c:pt idx="8486">
                  <c:v>44647</c:v>
                </c:pt>
                <c:pt idx="8487">
                  <c:v>44648</c:v>
                </c:pt>
                <c:pt idx="8488">
                  <c:v>44649</c:v>
                </c:pt>
                <c:pt idx="8489">
                  <c:v>44650</c:v>
                </c:pt>
                <c:pt idx="8490">
                  <c:v>44651</c:v>
                </c:pt>
                <c:pt idx="8491">
                  <c:v>44652</c:v>
                </c:pt>
                <c:pt idx="8492">
                  <c:v>44653</c:v>
                </c:pt>
                <c:pt idx="8493">
                  <c:v>44654</c:v>
                </c:pt>
                <c:pt idx="8494">
                  <c:v>44655</c:v>
                </c:pt>
                <c:pt idx="8495">
                  <c:v>44656</c:v>
                </c:pt>
                <c:pt idx="8496">
                  <c:v>44657</c:v>
                </c:pt>
                <c:pt idx="8497">
                  <c:v>44658</c:v>
                </c:pt>
                <c:pt idx="8498">
                  <c:v>44659</c:v>
                </c:pt>
                <c:pt idx="8499">
                  <c:v>44660</c:v>
                </c:pt>
                <c:pt idx="8500">
                  <c:v>44661</c:v>
                </c:pt>
                <c:pt idx="8501">
                  <c:v>44662</c:v>
                </c:pt>
                <c:pt idx="8502">
                  <c:v>44663</c:v>
                </c:pt>
                <c:pt idx="8503">
                  <c:v>44664</c:v>
                </c:pt>
                <c:pt idx="8504">
                  <c:v>44665</c:v>
                </c:pt>
                <c:pt idx="8505">
                  <c:v>44666</c:v>
                </c:pt>
                <c:pt idx="8506">
                  <c:v>44667</c:v>
                </c:pt>
                <c:pt idx="8507">
                  <c:v>44668</c:v>
                </c:pt>
                <c:pt idx="8508">
                  <c:v>44669</c:v>
                </c:pt>
                <c:pt idx="8509">
                  <c:v>44670</c:v>
                </c:pt>
                <c:pt idx="8510">
                  <c:v>44671</c:v>
                </c:pt>
                <c:pt idx="8511">
                  <c:v>44672</c:v>
                </c:pt>
                <c:pt idx="8512">
                  <c:v>44673</c:v>
                </c:pt>
                <c:pt idx="8513">
                  <c:v>44674</c:v>
                </c:pt>
                <c:pt idx="8514">
                  <c:v>44675</c:v>
                </c:pt>
                <c:pt idx="8515">
                  <c:v>44676</c:v>
                </c:pt>
                <c:pt idx="8516">
                  <c:v>44677</c:v>
                </c:pt>
                <c:pt idx="8517">
                  <c:v>44678</c:v>
                </c:pt>
                <c:pt idx="8518">
                  <c:v>44679</c:v>
                </c:pt>
                <c:pt idx="8519">
                  <c:v>44680</c:v>
                </c:pt>
                <c:pt idx="8520">
                  <c:v>44681</c:v>
                </c:pt>
                <c:pt idx="8521">
                  <c:v>44682</c:v>
                </c:pt>
                <c:pt idx="8522">
                  <c:v>44683</c:v>
                </c:pt>
                <c:pt idx="8523">
                  <c:v>44684</c:v>
                </c:pt>
                <c:pt idx="8524">
                  <c:v>44685</c:v>
                </c:pt>
                <c:pt idx="8525">
                  <c:v>44686</c:v>
                </c:pt>
                <c:pt idx="8526">
                  <c:v>44687</c:v>
                </c:pt>
                <c:pt idx="8527">
                  <c:v>44688</c:v>
                </c:pt>
                <c:pt idx="8528">
                  <c:v>44689</c:v>
                </c:pt>
                <c:pt idx="8529">
                  <c:v>44690</c:v>
                </c:pt>
                <c:pt idx="8530">
                  <c:v>44691</c:v>
                </c:pt>
                <c:pt idx="8531">
                  <c:v>44692</c:v>
                </c:pt>
                <c:pt idx="8532">
                  <c:v>44693</c:v>
                </c:pt>
                <c:pt idx="8533">
                  <c:v>44694</c:v>
                </c:pt>
                <c:pt idx="8534">
                  <c:v>44695</c:v>
                </c:pt>
                <c:pt idx="8535">
                  <c:v>44696</c:v>
                </c:pt>
                <c:pt idx="8536">
                  <c:v>44697</c:v>
                </c:pt>
                <c:pt idx="8537">
                  <c:v>44698</c:v>
                </c:pt>
                <c:pt idx="8538">
                  <c:v>44699</c:v>
                </c:pt>
                <c:pt idx="8539">
                  <c:v>44700</c:v>
                </c:pt>
                <c:pt idx="8540">
                  <c:v>44701</c:v>
                </c:pt>
                <c:pt idx="8541">
                  <c:v>44702</c:v>
                </c:pt>
                <c:pt idx="8542">
                  <c:v>44703</c:v>
                </c:pt>
                <c:pt idx="8543">
                  <c:v>44704</c:v>
                </c:pt>
                <c:pt idx="8544">
                  <c:v>44705</c:v>
                </c:pt>
                <c:pt idx="8545">
                  <c:v>44706</c:v>
                </c:pt>
                <c:pt idx="8546">
                  <c:v>44707</c:v>
                </c:pt>
                <c:pt idx="8547">
                  <c:v>44708</c:v>
                </c:pt>
                <c:pt idx="8548">
                  <c:v>44709</c:v>
                </c:pt>
                <c:pt idx="8549">
                  <c:v>44710</c:v>
                </c:pt>
                <c:pt idx="8550">
                  <c:v>44711</c:v>
                </c:pt>
                <c:pt idx="8551">
                  <c:v>44712</c:v>
                </c:pt>
                <c:pt idx="8552">
                  <c:v>44713</c:v>
                </c:pt>
                <c:pt idx="8553">
                  <c:v>44714</c:v>
                </c:pt>
                <c:pt idx="8554">
                  <c:v>44715</c:v>
                </c:pt>
                <c:pt idx="8555">
                  <c:v>44716</c:v>
                </c:pt>
                <c:pt idx="8556">
                  <c:v>44717</c:v>
                </c:pt>
                <c:pt idx="8557">
                  <c:v>44718</c:v>
                </c:pt>
                <c:pt idx="8558">
                  <c:v>44719</c:v>
                </c:pt>
                <c:pt idx="8559">
                  <c:v>44720</c:v>
                </c:pt>
                <c:pt idx="8560">
                  <c:v>44721</c:v>
                </c:pt>
                <c:pt idx="8561">
                  <c:v>44722</c:v>
                </c:pt>
                <c:pt idx="8562">
                  <c:v>44723</c:v>
                </c:pt>
                <c:pt idx="8563">
                  <c:v>44724</c:v>
                </c:pt>
                <c:pt idx="8564">
                  <c:v>44725</c:v>
                </c:pt>
                <c:pt idx="8565">
                  <c:v>44726</c:v>
                </c:pt>
                <c:pt idx="8566">
                  <c:v>44727</c:v>
                </c:pt>
                <c:pt idx="8567">
                  <c:v>44728</c:v>
                </c:pt>
                <c:pt idx="8568">
                  <c:v>44729</c:v>
                </c:pt>
                <c:pt idx="8569">
                  <c:v>44730</c:v>
                </c:pt>
                <c:pt idx="8570">
                  <c:v>44731</c:v>
                </c:pt>
                <c:pt idx="8571">
                  <c:v>44732</c:v>
                </c:pt>
                <c:pt idx="8572">
                  <c:v>44733</c:v>
                </c:pt>
                <c:pt idx="8573">
                  <c:v>44734</c:v>
                </c:pt>
                <c:pt idx="8574">
                  <c:v>44735</c:v>
                </c:pt>
                <c:pt idx="8575">
                  <c:v>44736</c:v>
                </c:pt>
                <c:pt idx="8576">
                  <c:v>44737</c:v>
                </c:pt>
                <c:pt idx="8577">
                  <c:v>44738</c:v>
                </c:pt>
                <c:pt idx="8578">
                  <c:v>44739</c:v>
                </c:pt>
                <c:pt idx="8579">
                  <c:v>44740</c:v>
                </c:pt>
                <c:pt idx="8580">
                  <c:v>44741</c:v>
                </c:pt>
                <c:pt idx="8581">
                  <c:v>44742</c:v>
                </c:pt>
                <c:pt idx="8582">
                  <c:v>44743</c:v>
                </c:pt>
                <c:pt idx="8583">
                  <c:v>44744</c:v>
                </c:pt>
                <c:pt idx="8584">
                  <c:v>44745</c:v>
                </c:pt>
                <c:pt idx="8585">
                  <c:v>44746</c:v>
                </c:pt>
                <c:pt idx="8586">
                  <c:v>44747</c:v>
                </c:pt>
                <c:pt idx="8587">
                  <c:v>44748</c:v>
                </c:pt>
                <c:pt idx="8588">
                  <c:v>44749</c:v>
                </c:pt>
                <c:pt idx="8589">
                  <c:v>44750</c:v>
                </c:pt>
                <c:pt idx="8590">
                  <c:v>44751</c:v>
                </c:pt>
                <c:pt idx="8591">
                  <c:v>44752</c:v>
                </c:pt>
                <c:pt idx="8592">
                  <c:v>44753</c:v>
                </c:pt>
                <c:pt idx="8593">
                  <c:v>44754</c:v>
                </c:pt>
                <c:pt idx="8594">
                  <c:v>44755</c:v>
                </c:pt>
                <c:pt idx="8595">
                  <c:v>44756</c:v>
                </c:pt>
                <c:pt idx="8596">
                  <c:v>44757</c:v>
                </c:pt>
                <c:pt idx="8597">
                  <c:v>44758</c:v>
                </c:pt>
                <c:pt idx="8598">
                  <c:v>44759</c:v>
                </c:pt>
                <c:pt idx="8599">
                  <c:v>44760</c:v>
                </c:pt>
                <c:pt idx="8600">
                  <c:v>44761</c:v>
                </c:pt>
                <c:pt idx="8601">
                  <c:v>44762</c:v>
                </c:pt>
                <c:pt idx="8602">
                  <c:v>44763</c:v>
                </c:pt>
                <c:pt idx="8603">
                  <c:v>44764</c:v>
                </c:pt>
                <c:pt idx="8604">
                  <c:v>44765</c:v>
                </c:pt>
                <c:pt idx="8605">
                  <c:v>44766</c:v>
                </c:pt>
                <c:pt idx="8606">
                  <c:v>44767</c:v>
                </c:pt>
                <c:pt idx="8607">
                  <c:v>44768</c:v>
                </c:pt>
                <c:pt idx="8608">
                  <c:v>44769</c:v>
                </c:pt>
                <c:pt idx="8609">
                  <c:v>44770</c:v>
                </c:pt>
                <c:pt idx="8610">
                  <c:v>44771</c:v>
                </c:pt>
                <c:pt idx="8611">
                  <c:v>44772</c:v>
                </c:pt>
                <c:pt idx="8612">
                  <c:v>44773</c:v>
                </c:pt>
                <c:pt idx="8613">
                  <c:v>44774</c:v>
                </c:pt>
                <c:pt idx="8614">
                  <c:v>44775</c:v>
                </c:pt>
                <c:pt idx="8615">
                  <c:v>44776</c:v>
                </c:pt>
                <c:pt idx="8616">
                  <c:v>44777</c:v>
                </c:pt>
                <c:pt idx="8617">
                  <c:v>44778</c:v>
                </c:pt>
                <c:pt idx="8618">
                  <c:v>44779</c:v>
                </c:pt>
                <c:pt idx="8619">
                  <c:v>44780</c:v>
                </c:pt>
                <c:pt idx="8620">
                  <c:v>44781</c:v>
                </c:pt>
                <c:pt idx="8621">
                  <c:v>44782</c:v>
                </c:pt>
                <c:pt idx="8622">
                  <c:v>44783</c:v>
                </c:pt>
                <c:pt idx="8623">
                  <c:v>44784</c:v>
                </c:pt>
                <c:pt idx="8624">
                  <c:v>44785</c:v>
                </c:pt>
                <c:pt idx="8625">
                  <c:v>44786</c:v>
                </c:pt>
                <c:pt idx="8626">
                  <c:v>44787</c:v>
                </c:pt>
                <c:pt idx="8627">
                  <c:v>44788</c:v>
                </c:pt>
                <c:pt idx="8628">
                  <c:v>44789</c:v>
                </c:pt>
                <c:pt idx="8629">
                  <c:v>44790</c:v>
                </c:pt>
                <c:pt idx="8630">
                  <c:v>44791</c:v>
                </c:pt>
                <c:pt idx="8631">
                  <c:v>44792</c:v>
                </c:pt>
                <c:pt idx="8632">
                  <c:v>44793</c:v>
                </c:pt>
                <c:pt idx="8633">
                  <c:v>44794</c:v>
                </c:pt>
                <c:pt idx="8634">
                  <c:v>44795</c:v>
                </c:pt>
                <c:pt idx="8635">
                  <c:v>44796</c:v>
                </c:pt>
                <c:pt idx="8636">
                  <c:v>44797</c:v>
                </c:pt>
                <c:pt idx="8637">
                  <c:v>44798</c:v>
                </c:pt>
                <c:pt idx="8638">
                  <c:v>44799</c:v>
                </c:pt>
                <c:pt idx="8639">
                  <c:v>44800</c:v>
                </c:pt>
                <c:pt idx="8640">
                  <c:v>44801</c:v>
                </c:pt>
                <c:pt idx="8641">
                  <c:v>44802</c:v>
                </c:pt>
                <c:pt idx="8642">
                  <c:v>44803</c:v>
                </c:pt>
                <c:pt idx="8643">
                  <c:v>44804</c:v>
                </c:pt>
                <c:pt idx="8644">
                  <c:v>44805</c:v>
                </c:pt>
                <c:pt idx="8645">
                  <c:v>44806</c:v>
                </c:pt>
                <c:pt idx="8646">
                  <c:v>44807</c:v>
                </c:pt>
                <c:pt idx="8647">
                  <c:v>44808</c:v>
                </c:pt>
                <c:pt idx="8648">
                  <c:v>44809</c:v>
                </c:pt>
                <c:pt idx="8649">
                  <c:v>44810</c:v>
                </c:pt>
                <c:pt idx="8650">
                  <c:v>44811</c:v>
                </c:pt>
                <c:pt idx="8651">
                  <c:v>44812</c:v>
                </c:pt>
                <c:pt idx="8652">
                  <c:v>44813</c:v>
                </c:pt>
                <c:pt idx="8653">
                  <c:v>44814</c:v>
                </c:pt>
                <c:pt idx="8654">
                  <c:v>44815</c:v>
                </c:pt>
                <c:pt idx="8655">
                  <c:v>44816</c:v>
                </c:pt>
                <c:pt idx="8656">
                  <c:v>44817</c:v>
                </c:pt>
                <c:pt idx="8657">
                  <c:v>44818</c:v>
                </c:pt>
                <c:pt idx="8658">
                  <c:v>44819</c:v>
                </c:pt>
                <c:pt idx="8659">
                  <c:v>44820</c:v>
                </c:pt>
                <c:pt idx="8660">
                  <c:v>44821</c:v>
                </c:pt>
                <c:pt idx="8661">
                  <c:v>44822</c:v>
                </c:pt>
                <c:pt idx="8662">
                  <c:v>44823</c:v>
                </c:pt>
                <c:pt idx="8663">
                  <c:v>44824</c:v>
                </c:pt>
                <c:pt idx="8664">
                  <c:v>44825</c:v>
                </c:pt>
                <c:pt idx="8665">
                  <c:v>44826</c:v>
                </c:pt>
                <c:pt idx="8666">
                  <c:v>44827</c:v>
                </c:pt>
                <c:pt idx="8667">
                  <c:v>44828</c:v>
                </c:pt>
                <c:pt idx="8668">
                  <c:v>44829</c:v>
                </c:pt>
                <c:pt idx="8669">
                  <c:v>44830</c:v>
                </c:pt>
                <c:pt idx="8670">
                  <c:v>44831</c:v>
                </c:pt>
                <c:pt idx="8671">
                  <c:v>44832</c:v>
                </c:pt>
                <c:pt idx="8672">
                  <c:v>44833</c:v>
                </c:pt>
                <c:pt idx="8673">
                  <c:v>44834</c:v>
                </c:pt>
                <c:pt idx="8674">
                  <c:v>44835</c:v>
                </c:pt>
                <c:pt idx="8675">
                  <c:v>44836</c:v>
                </c:pt>
                <c:pt idx="8676">
                  <c:v>44837</c:v>
                </c:pt>
                <c:pt idx="8677">
                  <c:v>44838</c:v>
                </c:pt>
                <c:pt idx="8678">
                  <c:v>44839</c:v>
                </c:pt>
                <c:pt idx="8679">
                  <c:v>44840</c:v>
                </c:pt>
                <c:pt idx="8680">
                  <c:v>44841</c:v>
                </c:pt>
                <c:pt idx="8681">
                  <c:v>44842</c:v>
                </c:pt>
                <c:pt idx="8682">
                  <c:v>44843</c:v>
                </c:pt>
                <c:pt idx="8683">
                  <c:v>44844</c:v>
                </c:pt>
                <c:pt idx="8684">
                  <c:v>44845</c:v>
                </c:pt>
                <c:pt idx="8685">
                  <c:v>44846</c:v>
                </c:pt>
                <c:pt idx="8686">
                  <c:v>44847</c:v>
                </c:pt>
                <c:pt idx="8687">
                  <c:v>44848</c:v>
                </c:pt>
                <c:pt idx="8688">
                  <c:v>44849</c:v>
                </c:pt>
                <c:pt idx="8689">
                  <c:v>44850</c:v>
                </c:pt>
                <c:pt idx="8690">
                  <c:v>44851</c:v>
                </c:pt>
                <c:pt idx="8691">
                  <c:v>44852</c:v>
                </c:pt>
                <c:pt idx="8692">
                  <c:v>44853</c:v>
                </c:pt>
                <c:pt idx="8693">
                  <c:v>44854</c:v>
                </c:pt>
                <c:pt idx="8694">
                  <c:v>44855</c:v>
                </c:pt>
                <c:pt idx="8695">
                  <c:v>44856</c:v>
                </c:pt>
                <c:pt idx="8696">
                  <c:v>44857</c:v>
                </c:pt>
                <c:pt idx="8697">
                  <c:v>44858</c:v>
                </c:pt>
                <c:pt idx="8698">
                  <c:v>44859</c:v>
                </c:pt>
                <c:pt idx="8699">
                  <c:v>44860</c:v>
                </c:pt>
                <c:pt idx="8700">
                  <c:v>44861</c:v>
                </c:pt>
                <c:pt idx="8701">
                  <c:v>44862</c:v>
                </c:pt>
                <c:pt idx="8702">
                  <c:v>44863</c:v>
                </c:pt>
                <c:pt idx="8703">
                  <c:v>44864</c:v>
                </c:pt>
                <c:pt idx="8704">
                  <c:v>44865</c:v>
                </c:pt>
                <c:pt idx="8705">
                  <c:v>44866</c:v>
                </c:pt>
                <c:pt idx="8706">
                  <c:v>44867</c:v>
                </c:pt>
                <c:pt idx="8707">
                  <c:v>44868</c:v>
                </c:pt>
                <c:pt idx="8708">
                  <c:v>44869</c:v>
                </c:pt>
                <c:pt idx="8709">
                  <c:v>44870</c:v>
                </c:pt>
                <c:pt idx="8710">
                  <c:v>44871</c:v>
                </c:pt>
                <c:pt idx="8711">
                  <c:v>44872</c:v>
                </c:pt>
                <c:pt idx="8712">
                  <c:v>44873</c:v>
                </c:pt>
                <c:pt idx="8713">
                  <c:v>44874</c:v>
                </c:pt>
                <c:pt idx="8714">
                  <c:v>44875</c:v>
                </c:pt>
                <c:pt idx="8715">
                  <c:v>44876</c:v>
                </c:pt>
                <c:pt idx="8716">
                  <c:v>44877</c:v>
                </c:pt>
                <c:pt idx="8717">
                  <c:v>44878</c:v>
                </c:pt>
                <c:pt idx="8718">
                  <c:v>44879</c:v>
                </c:pt>
                <c:pt idx="8719">
                  <c:v>44880</c:v>
                </c:pt>
                <c:pt idx="8720">
                  <c:v>44881</c:v>
                </c:pt>
                <c:pt idx="8721">
                  <c:v>44882</c:v>
                </c:pt>
                <c:pt idx="8722">
                  <c:v>44883</c:v>
                </c:pt>
                <c:pt idx="8723">
                  <c:v>44884</c:v>
                </c:pt>
                <c:pt idx="8724">
                  <c:v>44885</c:v>
                </c:pt>
                <c:pt idx="8725">
                  <c:v>44886</c:v>
                </c:pt>
                <c:pt idx="8726">
                  <c:v>44887</c:v>
                </c:pt>
                <c:pt idx="8727">
                  <c:v>44888</c:v>
                </c:pt>
                <c:pt idx="8728">
                  <c:v>44889</c:v>
                </c:pt>
                <c:pt idx="8729">
                  <c:v>44890</c:v>
                </c:pt>
                <c:pt idx="8730">
                  <c:v>44891</c:v>
                </c:pt>
                <c:pt idx="8731">
                  <c:v>44892</c:v>
                </c:pt>
                <c:pt idx="8732">
                  <c:v>44893</c:v>
                </c:pt>
                <c:pt idx="8733">
                  <c:v>44894</c:v>
                </c:pt>
                <c:pt idx="8734">
                  <c:v>44895</c:v>
                </c:pt>
                <c:pt idx="8735">
                  <c:v>44896</c:v>
                </c:pt>
                <c:pt idx="8736">
                  <c:v>44897</c:v>
                </c:pt>
                <c:pt idx="8737">
                  <c:v>44898</c:v>
                </c:pt>
                <c:pt idx="8738">
                  <c:v>44899</c:v>
                </c:pt>
                <c:pt idx="8739">
                  <c:v>44900</c:v>
                </c:pt>
                <c:pt idx="8740">
                  <c:v>44901</c:v>
                </c:pt>
                <c:pt idx="8741">
                  <c:v>44902</c:v>
                </c:pt>
                <c:pt idx="8742">
                  <c:v>44903</c:v>
                </c:pt>
                <c:pt idx="8743">
                  <c:v>44904</c:v>
                </c:pt>
                <c:pt idx="8744">
                  <c:v>44905</c:v>
                </c:pt>
                <c:pt idx="8745">
                  <c:v>44906</c:v>
                </c:pt>
                <c:pt idx="8746">
                  <c:v>44907</c:v>
                </c:pt>
                <c:pt idx="8747">
                  <c:v>44908</c:v>
                </c:pt>
                <c:pt idx="8748">
                  <c:v>44909</c:v>
                </c:pt>
                <c:pt idx="8749">
                  <c:v>44910</c:v>
                </c:pt>
                <c:pt idx="8750">
                  <c:v>44911</c:v>
                </c:pt>
                <c:pt idx="8751">
                  <c:v>44912</c:v>
                </c:pt>
                <c:pt idx="8752">
                  <c:v>44913</c:v>
                </c:pt>
                <c:pt idx="8753">
                  <c:v>44914</c:v>
                </c:pt>
                <c:pt idx="8754">
                  <c:v>44915</c:v>
                </c:pt>
                <c:pt idx="8755">
                  <c:v>44916</c:v>
                </c:pt>
                <c:pt idx="8756">
                  <c:v>44917</c:v>
                </c:pt>
                <c:pt idx="8757">
                  <c:v>44918</c:v>
                </c:pt>
                <c:pt idx="8758">
                  <c:v>44919</c:v>
                </c:pt>
                <c:pt idx="8759">
                  <c:v>44920</c:v>
                </c:pt>
                <c:pt idx="8760">
                  <c:v>44921</c:v>
                </c:pt>
                <c:pt idx="8761">
                  <c:v>44922</c:v>
                </c:pt>
                <c:pt idx="8762">
                  <c:v>44923</c:v>
                </c:pt>
                <c:pt idx="8763">
                  <c:v>44924</c:v>
                </c:pt>
                <c:pt idx="8764">
                  <c:v>44925</c:v>
                </c:pt>
                <c:pt idx="8765">
                  <c:v>44926</c:v>
                </c:pt>
                <c:pt idx="8766">
                  <c:v>44927</c:v>
                </c:pt>
                <c:pt idx="8767">
                  <c:v>44928</c:v>
                </c:pt>
                <c:pt idx="8768">
                  <c:v>44929</c:v>
                </c:pt>
                <c:pt idx="8769">
                  <c:v>44930</c:v>
                </c:pt>
                <c:pt idx="8770">
                  <c:v>44931</c:v>
                </c:pt>
                <c:pt idx="8771">
                  <c:v>44932</c:v>
                </c:pt>
                <c:pt idx="8772">
                  <c:v>44933</c:v>
                </c:pt>
                <c:pt idx="8773">
                  <c:v>44934</c:v>
                </c:pt>
                <c:pt idx="8774">
                  <c:v>44935</c:v>
                </c:pt>
                <c:pt idx="8775">
                  <c:v>44936</c:v>
                </c:pt>
                <c:pt idx="8776">
                  <c:v>44937</c:v>
                </c:pt>
                <c:pt idx="8777">
                  <c:v>44938</c:v>
                </c:pt>
                <c:pt idx="8778">
                  <c:v>44939</c:v>
                </c:pt>
                <c:pt idx="8779">
                  <c:v>44940</c:v>
                </c:pt>
                <c:pt idx="8780">
                  <c:v>44941</c:v>
                </c:pt>
                <c:pt idx="8781">
                  <c:v>44942</c:v>
                </c:pt>
                <c:pt idx="8782">
                  <c:v>44943</c:v>
                </c:pt>
                <c:pt idx="8783">
                  <c:v>44944</c:v>
                </c:pt>
                <c:pt idx="8784">
                  <c:v>44945</c:v>
                </c:pt>
                <c:pt idx="8785">
                  <c:v>44946</c:v>
                </c:pt>
                <c:pt idx="8786">
                  <c:v>44947</c:v>
                </c:pt>
                <c:pt idx="8787">
                  <c:v>44948</c:v>
                </c:pt>
                <c:pt idx="8788">
                  <c:v>44949</c:v>
                </c:pt>
                <c:pt idx="8789">
                  <c:v>44950</c:v>
                </c:pt>
                <c:pt idx="8790">
                  <c:v>44951</c:v>
                </c:pt>
                <c:pt idx="8791">
                  <c:v>44952</c:v>
                </c:pt>
                <c:pt idx="8792">
                  <c:v>44953</c:v>
                </c:pt>
                <c:pt idx="8793">
                  <c:v>44954</c:v>
                </c:pt>
                <c:pt idx="8794">
                  <c:v>44955</c:v>
                </c:pt>
                <c:pt idx="8795">
                  <c:v>44956</c:v>
                </c:pt>
                <c:pt idx="8796">
                  <c:v>44957</c:v>
                </c:pt>
                <c:pt idx="8797">
                  <c:v>44958</c:v>
                </c:pt>
                <c:pt idx="8798">
                  <c:v>44959</c:v>
                </c:pt>
                <c:pt idx="8799">
                  <c:v>44960</c:v>
                </c:pt>
                <c:pt idx="8800">
                  <c:v>44961</c:v>
                </c:pt>
                <c:pt idx="8801">
                  <c:v>44962</c:v>
                </c:pt>
                <c:pt idx="8802">
                  <c:v>44963</c:v>
                </c:pt>
                <c:pt idx="8803">
                  <c:v>44964</c:v>
                </c:pt>
                <c:pt idx="8804">
                  <c:v>44965</c:v>
                </c:pt>
                <c:pt idx="8805">
                  <c:v>44966</c:v>
                </c:pt>
                <c:pt idx="8806">
                  <c:v>44967</c:v>
                </c:pt>
                <c:pt idx="8807">
                  <c:v>44968</c:v>
                </c:pt>
                <c:pt idx="8808">
                  <c:v>44969</c:v>
                </c:pt>
                <c:pt idx="8809">
                  <c:v>44970</c:v>
                </c:pt>
                <c:pt idx="8810">
                  <c:v>44971</c:v>
                </c:pt>
                <c:pt idx="8811">
                  <c:v>44972</c:v>
                </c:pt>
                <c:pt idx="8812">
                  <c:v>44973</c:v>
                </c:pt>
                <c:pt idx="8813">
                  <c:v>44974</c:v>
                </c:pt>
                <c:pt idx="8814">
                  <c:v>44975</c:v>
                </c:pt>
                <c:pt idx="8815">
                  <c:v>44976</c:v>
                </c:pt>
                <c:pt idx="8816">
                  <c:v>44977</c:v>
                </c:pt>
                <c:pt idx="8817">
                  <c:v>44978</c:v>
                </c:pt>
                <c:pt idx="8818">
                  <c:v>44979</c:v>
                </c:pt>
                <c:pt idx="8819">
                  <c:v>44980</c:v>
                </c:pt>
                <c:pt idx="8820">
                  <c:v>44981</c:v>
                </c:pt>
                <c:pt idx="8821">
                  <c:v>44982</c:v>
                </c:pt>
                <c:pt idx="8822">
                  <c:v>44983</c:v>
                </c:pt>
                <c:pt idx="8823">
                  <c:v>44984</c:v>
                </c:pt>
                <c:pt idx="8824">
                  <c:v>44985</c:v>
                </c:pt>
                <c:pt idx="8825">
                  <c:v>44986</c:v>
                </c:pt>
                <c:pt idx="8826">
                  <c:v>44987</c:v>
                </c:pt>
                <c:pt idx="8827">
                  <c:v>44988</c:v>
                </c:pt>
                <c:pt idx="8828">
                  <c:v>44989</c:v>
                </c:pt>
                <c:pt idx="8829">
                  <c:v>44990</c:v>
                </c:pt>
                <c:pt idx="8830">
                  <c:v>44991</c:v>
                </c:pt>
                <c:pt idx="8831">
                  <c:v>44992</c:v>
                </c:pt>
                <c:pt idx="8832">
                  <c:v>44993</c:v>
                </c:pt>
                <c:pt idx="8833">
                  <c:v>44994</c:v>
                </c:pt>
                <c:pt idx="8834">
                  <c:v>44995</c:v>
                </c:pt>
                <c:pt idx="8835">
                  <c:v>44996</c:v>
                </c:pt>
                <c:pt idx="8836">
                  <c:v>44997</c:v>
                </c:pt>
                <c:pt idx="8837">
                  <c:v>44998</c:v>
                </c:pt>
                <c:pt idx="8838">
                  <c:v>44999</c:v>
                </c:pt>
                <c:pt idx="8839">
                  <c:v>45000</c:v>
                </c:pt>
                <c:pt idx="8840">
                  <c:v>45001</c:v>
                </c:pt>
                <c:pt idx="8841">
                  <c:v>45002</c:v>
                </c:pt>
                <c:pt idx="8842">
                  <c:v>45003</c:v>
                </c:pt>
                <c:pt idx="8843">
                  <c:v>45004</c:v>
                </c:pt>
                <c:pt idx="8844">
                  <c:v>45005</c:v>
                </c:pt>
                <c:pt idx="8845">
                  <c:v>45006</c:v>
                </c:pt>
                <c:pt idx="8846">
                  <c:v>45007</c:v>
                </c:pt>
                <c:pt idx="8847">
                  <c:v>45008</c:v>
                </c:pt>
                <c:pt idx="8848">
                  <c:v>45009</c:v>
                </c:pt>
                <c:pt idx="8849">
                  <c:v>45010</c:v>
                </c:pt>
                <c:pt idx="8850">
                  <c:v>45011</c:v>
                </c:pt>
                <c:pt idx="8851">
                  <c:v>45012</c:v>
                </c:pt>
                <c:pt idx="8852">
                  <c:v>45013</c:v>
                </c:pt>
                <c:pt idx="8853">
                  <c:v>45014</c:v>
                </c:pt>
                <c:pt idx="8854">
                  <c:v>45015</c:v>
                </c:pt>
                <c:pt idx="8855">
                  <c:v>45016</c:v>
                </c:pt>
                <c:pt idx="8856">
                  <c:v>45017</c:v>
                </c:pt>
                <c:pt idx="8857">
                  <c:v>45018</c:v>
                </c:pt>
                <c:pt idx="8858">
                  <c:v>45019</c:v>
                </c:pt>
                <c:pt idx="8859">
                  <c:v>45020</c:v>
                </c:pt>
                <c:pt idx="8860">
                  <c:v>45021</c:v>
                </c:pt>
                <c:pt idx="8861">
                  <c:v>45022</c:v>
                </c:pt>
                <c:pt idx="8862">
                  <c:v>45023</c:v>
                </c:pt>
                <c:pt idx="8863">
                  <c:v>45024</c:v>
                </c:pt>
                <c:pt idx="8864">
                  <c:v>45025</c:v>
                </c:pt>
                <c:pt idx="8865">
                  <c:v>45026</c:v>
                </c:pt>
                <c:pt idx="8866">
                  <c:v>45027</c:v>
                </c:pt>
                <c:pt idx="8867">
                  <c:v>45028</c:v>
                </c:pt>
                <c:pt idx="8868">
                  <c:v>45029</c:v>
                </c:pt>
                <c:pt idx="8869">
                  <c:v>45030</c:v>
                </c:pt>
                <c:pt idx="8870">
                  <c:v>45031</c:v>
                </c:pt>
                <c:pt idx="8871">
                  <c:v>45032</c:v>
                </c:pt>
                <c:pt idx="8872">
                  <c:v>45033</c:v>
                </c:pt>
                <c:pt idx="8873">
                  <c:v>45034</c:v>
                </c:pt>
                <c:pt idx="8874">
                  <c:v>45035</c:v>
                </c:pt>
                <c:pt idx="8875">
                  <c:v>45036</c:v>
                </c:pt>
                <c:pt idx="8876">
                  <c:v>45037</c:v>
                </c:pt>
                <c:pt idx="8877">
                  <c:v>45038</c:v>
                </c:pt>
                <c:pt idx="8878">
                  <c:v>45039</c:v>
                </c:pt>
                <c:pt idx="8879">
                  <c:v>45040</c:v>
                </c:pt>
                <c:pt idx="8880">
                  <c:v>45041</c:v>
                </c:pt>
                <c:pt idx="8881">
                  <c:v>45042</c:v>
                </c:pt>
                <c:pt idx="8882">
                  <c:v>45043</c:v>
                </c:pt>
                <c:pt idx="8883">
                  <c:v>45044</c:v>
                </c:pt>
                <c:pt idx="8884">
                  <c:v>45045</c:v>
                </c:pt>
                <c:pt idx="8885">
                  <c:v>45046</c:v>
                </c:pt>
                <c:pt idx="8886">
                  <c:v>45047</c:v>
                </c:pt>
                <c:pt idx="8887">
                  <c:v>45048</c:v>
                </c:pt>
                <c:pt idx="8888">
                  <c:v>45049</c:v>
                </c:pt>
                <c:pt idx="8889">
                  <c:v>45050</c:v>
                </c:pt>
                <c:pt idx="8890">
                  <c:v>45051</c:v>
                </c:pt>
                <c:pt idx="8891">
                  <c:v>45052</c:v>
                </c:pt>
                <c:pt idx="8892">
                  <c:v>45053</c:v>
                </c:pt>
                <c:pt idx="8893">
                  <c:v>45054</c:v>
                </c:pt>
                <c:pt idx="8894">
                  <c:v>45055</c:v>
                </c:pt>
                <c:pt idx="8895">
                  <c:v>45056</c:v>
                </c:pt>
                <c:pt idx="8896">
                  <c:v>45057</c:v>
                </c:pt>
                <c:pt idx="8897">
                  <c:v>45058</c:v>
                </c:pt>
                <c:pt idx="8898">
                  <c:v>45059</c:v>
                </c:pt>
                <c:pt idx="8899">
                  <c:v>45060</c:v>
                </c:pt>
                <c:pt idx="8900">
                  <c:v>45061</c:v>
                </c:pt>
                <c:pt idx="8901">
                  <c:v>45062</c:v>
                </c:pt>
                <c:pt idx="8902">
                  <c:v>45063</c:v>
                </c:pt>
                <c:pt idx="8903">
                  <c:v>45064</c:v>
                </c:pt>
                <c:pt idx="8904">
                  <c:v>45065</c:v>
                </c:pt>
                <c:pt idx="8905">
                  <c:v>45066</c:v>
                </c:pt>
                <c:pt idx="8906">
                  <c:v>45067</c:v>
                </c:pt>
                <c:pt idx="8907">
                  <c:v>45068</c:v>
                </c:pt>
                <c:pt idx="8908">
                  <c:v>45069</c:v>
                </c:pt>
                <c:pt idx="8909">
                  <c:v>45070</c:v>
                </c:pt>
              </c:numCache>
            </c:numRef>
          </c:cat>
          <c:val>
            <c:numRef>
              <c:f>Sheet1!$B$2:$B$8911</c:f>
              <c:numCache>
                <c:formatCode>General</c:formatCode>
                <c:ptCount val="8910"/>
                <c:pt idx="3">
                  <c:v>1.1789000000000001</c:v>
                </c:pt>
                <c:pt idx="4">
                  <c:v>1.179</c:v>
                </c:pt>
                <c:pt idx="5">
                  <c:v>1.1743000000000001</c:v>
                </c:pt>
                <c:pt idx="6">
                  <c:v>1.1632</c:v>
                </c:pt>
                <c:pt idx="7">
                  <c:v>1.1658999999999999</c:v>
                </c:pt>
                <c:pt idx="10">
                  <c:v>1.1569</c:v>
                </c:pt>
                <c:pt idx="11">
                  <c:v>1.1519999999999999</c:v>
                </c:pt>
                <c:pt idx="12">
                  <c:v>1.1743999999999999</c:v>
                </c:pt>
                <c:pt idx="13">
                  <c:v>1.1653</c:v>
                </c:pt>
                <c:pt idx="14">
                  <c:v>1.1626000000000001</c:v>
                </c:pt>
                <c:pt idx="17">
                  <c:v>1.1612</c:v>
                </c:pt>
                <c:pt idx="18">
                  <c:v>1.1616</c:v>
                </c:pt>
                <c:pt idx="19">
                  <c:v>1.1575</c:v>
                </c:pt>
                <c:pt idx="20">
                  <c:v>1.1572</c:v>
                </c:pt>
                <c:pt idx="21">
                  <c:v>1.1567000000000001</c:v>
                </c:pt>
                <c:pt idx="24">
                  <c:v>1.1584000000000001</c:v>
                </c:pt>
                <c:pt idx="25">
                  <c:v>1.1581999999999999</c:v>
                </c:pt>
                <c:pt idx="26">
                  <c:v>1.1529</c:v>
                </c:pt>
                <c:pt idx="27">
                  <c:v>1.141</c:v>
                </c:pt>
                <c:pt idx="28">
                  <c:v>1.1384000000000001</c:v>
                </c:pt>
                <c:pt idx="31">
                  <c:v>1.1337999999999999</c:v>
                </c:pt>
                <c:pt idx="32">
                  <c:v>1.1336999999999999</c:v>
                </c:pt>
                <c:pt idx="33">
                  <c:v>1.1336999999999999</c:v>
                </c:pt>
                <c:pt idx="34">
                  <c:v>1.1263000000000001</c:v>
                </c:pt>
                <c:pt idx="35">
                  <c:v>1.1292</c:v>
                </c:pt>
                <c:pt idx="38">
                  <c:v>1.1246</c:v>
                </c:pt>
                <c:pt idx="39">
                  <c:v>1.1333</c:v>
                </c:pt>
                <c:pt idx="40">
                  <c:v>1.1342000000000001</c:v>
                </c:pt>
                <c:pt idx="41">
                  <c:v>1.1312</c:v>
                </c:pt>
                <c:pt idx="42">
                  <c:v>1.1244000000000001</c:v>
                </c:pt>
                <c:pt idx="45">
                  <c:v>1.1237999999999999</c:v>
                </c:pt>
                <c:pt idx="46">
                  <c:v>1.1175999999999999</c:v>
                </c:pt>
                <c:pt idx="47">
                  <c:v>1.1253</c:v>
                </c:pt>
                <c:pt idx="48">
                  <c:v>1.1232</c:v>
                </c:pt>
                <c:pt idx="49">
                  <c:v>1.1163000000000001</c:v>
                </c:pt>
                <c:pt idx="52">
                  <c:v>1.0992</c:v>
                </c:pt>
                <c:pt idx="53">
                  <c:v>1.0969</c:v>
                </c:pt>
                <c:pt idx="54">
                  <c:v>1.1036999999999999</c:v>
                </c:pt>
                <c:pt idx="55">
                  <c:v>1.1031</c:v>
                </c:pt>
                <c:pt idx="56">
                  <c:v>1.1017999999999999</c:v>
                </c:pt>
                <c:pt idx="59">
                  <c:v>1.0986</c:v>
                </c:pt>
                <c:pt idx="60">
                  <c:v>1.0887</c:v>
                </c:pt>
                <c:pt idx="61">
                  <c:v>1.0899000000000001</c:v>
                </c:pt>
                <c:pt idx="62">
                  <c:v>1.0866</c:v>
                </c:pt>
                <c:pt idx="63">
                  <c:v>1.0833999999999999</c:v>
                </c:pt>
                <c:pt idx="66">
                  <c:v>1.0908</c:v>
                </c:pt>
                <c:pt idx="67">
                  <c:v>1.0863</c:v>
                </c:pt>
                <c:pt idx="68">
                  <c:v>1.0952999999999999</c:v>
                </c:pt>
                <c:pt idx="69">
                  <c:v>1.0891</c:v>
                </c:pt>
                <c:pt idx="70">
                  <c:v>1.0931999999999999</c:v>
                </c:pt>
                <c:pt idx="73">
                  <c:v>1.0949</c:v>
                </c:pt>
                <c:pt idx="74">
                  <c:v>1.0901000000000001</c:v>
                </c:pt>
                <c:pt idx="75">
                  <c:v>1.0966</c:v>
                </c:pt>
                <c:pt idx="76">
                  <c:v>1.1012</c:v>
                </c:pt>
                <c:pt idx="77">
                  <c:v>1.0914999999999999</c:v>
                </c:pt>
                <c:pt idx="80">
                  <c:v>1.0864</c:v>
                </c:pt>
                <c:pt idx="81">
                  <c:v>1.0895999999999999</c:v>
                </c:pt>
                <c:pt idx="82">
                  <c:v>1.0928</c:v>
                </c:pt>
                <c:pt idx="83">
                  <c:v>1.0898000000000001</c:v>
                </c:pt>
                <c:pt idx="84">
                  <c:v>1.0814999999999999</c:v>
                </c:pt>
                <c:pt idx="87">
                  <c:v>1.0691999999999999</c:v>
                </c:pt>
                <c:pt idx="88">
                  <c:v>1.0710999999999999</c:v>
                </c:pt>
                <c:pt idx="89">
                  <c:v>1.0742</c:v>
                </c:pt>
                <c:pt idx="90">
                  <c:v>1.0771999999999999</c:v>
                </c:pt>
                <c:pt idx="91">
                  <c:v>1.0771999999999999</c:v>
                </c:pt>
                <c:pt idx="94">
                  <c:v>1.0751999999999999</c:v>
                </c:pt>
                <c:pt idx="95">
                  <c:v>1.0726</c:v>
                </c:pt>
                <c:pt idx="96">
                  <c:v>1.0811999999999999</c:v>
                </c:pt>
                <c:pt idx="97">
                  <c:v>1.0818000000000001</c:v>
                </c:pt>
                <c:pt idx="98">
                  <c:v>1.0778000000000001</c:v>
                </c:pt>
                <c:pt idx="101">
                  <c:v>1.0867</c:v>
                </c:pt>
                <c:pt idx="102">
                  <c:v>1.0765</c:v>
                </c:pt>
                <c:pt idx="103">
                  <c:v>1.0787</c:v>
                </c:pt>
                <c:pt idx="104">
                  <c:v>1.0786</c:v>
                </c:pt>
                <c:pt idx="105">
                  <c:v>1.0668</c:v>
                </c:pt>
                <c:pt idx="108">
                  <c:v>1.0636000000000001</c:v>
                </c:pt>
                <c:pt idx="109">
                  <c:v>1.0646</c:v>
                </c:pt>
                <c:pt idx="110">
                  <c:v>1.0586</c:v>
                </c:pt>
                <c:pt idx="111">
                  <c:v>1.0581</c:v>
                </c:pt>
                <c:pt idx="112">
                  <c:v>1.0633999999999999</c:v>
                </c:pt>
                <c:pt idx="115">
                  <c:v>1.0613999999999999</c:v>
                </c:pt>
                <c:pt idx="116">
                  <c:v>1.0629999999999999</c:v>
                </c:pt>
                <c:pt idx="117">
                  <c:v>1.0666</c:v>
                </c:pt>
                <c:pt idx="118">
                  <c:v>1.0604</c:v>
                </c:pt>
                <c:pt idx="119">
                  <c:v>1.0597000000000001</c:v>
                </c:pt>
                <c:pt idx="122">
                  <c:v>1.0589</c:v>
                </c:pt>
                <c:pt idx="123">
                  <c:v>1.0564</c:v>
                </c:pt>
                <c:pt idx="124">
                  <c:v>1.0667</c:v>
                </c:pt>
                <c:pt idx="125">
                  <c:v>1.0799000000000001</c:v>
                </c:pt>
                <c:pt idx="126">
                  <c:v>1.0786</c:v>
                </c:pt>
                <c:pt idx="129">
                  <c:v>1.0735000000000001</c:v>
                </c:pt>
                <c:pt idx="130">
                  <c:v>1.0731999999999999</c:v>
                </c:pt>
                <c:pt idx="131">
                  <c:v>1.0645</c:v>
                </c:pt>
                <c:pt idx="132">
                  <c:v>1.0622</c:v>
                </c:pt>
                <c:pt idx="133">
                  <c:v>1.0676000000000001</c:v>
                </c:pt>
                <c:pt idx="136">
                  <c:v>1.0685</c:v>
                </c:pt>
                <c:pt idx="137">
                  <c:v>1.069</c:v>
                </c:pt>
                <c:pt idx="138">
                  <c:v>1.0633999999999999</c:v>
                </c:pt>
                <c:pt idx="139">
                  <c:v>1.0639000000000001</c:v>
                </c:pt>
                <c:pt idx="140">
                  <c:v>1.0571999999999999</c:v>
                </c:pt>
                <c:pt idx="143">
                  <c:v>1.0585</c:v>
                </c:pt>
                <c:pt idx="144">
                  <c:v>1.0627</c:v>
                </c:pt>
                <c:pt idx="145">
                  <c:v>1.0535000000000001</c:v>
                </c:pt>
                <c:pt idx="146">
                  <c:v>1.0472999999999999</c:v>
                </c:pt>
                <c:pt idx="147">
                  <c:v>1.0479000000000001</c:v>
                </c:pt>
                <c:pt idx="150">
                  <c:v>1.0456000000000001</c:v>
                </c:pt>
                <c:pt idx="151">
                  <c:v>1.0434000000000001</c:v>
                </c:pt>
                <c:pt idx="152">
                  <c:v>1.0382</c:v>
                </c:pt>
                <c:pt idx="153">
                  <c:v>1.0382</c:v>
                </c:pt>
                <c:pt idx="154">
                  <c:v>1.0315000000000001</c:v>
                </c:pt>
                <c:pt idx="157">
                  <c:v>1.0316000000000001</c:v>
                </c:pt>
                <c:pt idx="158">
                  <c:v>1.0385</c:v>
                </c:pt>
                <c:pt idx="159">
                  <c:v>1.0466</c:v>
                </c:pt>
                <c:pt idx="160">
                  <c:v>1.0474000000000001</c:v>
                </c:pt>
                <c:pt idx="161">
                  <c:v>1.0474000000000001</c:v>
                </c:pt>
                <c:pt idx="164">
                  <c:v>1.0437000000000001</c:v>
                </c:pt>
                <c:pt idx="165">
                  <c:v>1.0391999999999999</c:v>
                </c:pt>
                <c:pt idx="166">
                  <c:v>1.0345</c:v>
                </c:pt>
                <c:pt idx="167">
                  <c:v>1.034</c:v>
                </c:pt>
                <c:pt idx="168">
                  <c:v>1.0387999999999999</c:v>
                </c:pt>
                <c:pt idx="171">
                  <c:v>1.0339</c:v>
                </c:pt>
                <c:pt idx="172">
                  <c:v>1.0313000000000001</c:v>
                </c:pt>
                <c:pt idx="173">
                  <c:v>1.028</c:v>
                </c:pt>
                <c:pt idx="174">
                  <c:v>1.0321</c:v>
                </c:pt>
                <c:pt idx="175">
                  <c:v>1.0443</c:v>
                </c:pt>
                <c:pt idx="178">
                  <c:v>1.0387999999999999</c:v>
                </c:pt>
                <c:pt idx="179">
                  <c:v>1.0364</c:v>
                </c:pt>
                <c:pt idx="180">
                  <c:v>1.0327999999999999</c:v>
                </c:pt>
                <c:pt idx="181">
                  <c:v>1.0264</c:v>
                </c:pt>
                <c:pt idx="182">
                  <c:v>1.0241</c:v>
                </c:pt>
                <c:pt idx="185">
                  <c:v>1.0232000000000001</c:v>
                </c:pt>
                <c:pt idx="186">
                  <c:v>1.0221</c:v>
                </c:pt>
                <c:pt idx="187">
                  <c:v>1.0222</c:v>
                </c:pt>
                <c:pt idx="188">
                  <c:v>1.0182</c:v>
                </c:pt>
                <c:pt idx="189">
                  <c:v>1.0204</c:v>
                </c:pt>
                <c:pt idx="192">
                  <c:v>1.0124</c:v>
                </c:pt>
                <c:pt idx="193">
                  <c:v>1.0183</c:v>
                </c:pt>
                <c:pt idx="194">
                  <c:v>1.0167999999999999</c:v>
                </c:pt>
                <c:pt idx="195">
                  <c:v>1.0201</c:v>
                </c:pt>
                <c:pt idx="196">
                  <c:v>1.0202</c:v>
                </c:pt>
                <c:pt idx="199">
                  <c:v>1.0145999999999999</c:v>
                </c:pt>
                <c:pt idx="200">
                  <c:v>1.0409999999999999</c:v>
                </c:pt>
                <c:pt idx="201">
                  <c:v>1.0462</c:v>
                </c:pt>
                <c:pt idx="202">
                  <c:v>1.0499000000000001</c:v>
                </c:pt>
                <c:pt idx="203">
                  <c:v>1.0496000000000001</c:v>
                </c:pt>
                <c:pt idx="206">
                  <c:v>1.0698000000000001</c:v>
                </c:pt>
                <c:pt idx="207">
                  <c:v>1.0627</c:v>
                </c:pt>
                <c:pt idx="208">
                  <c:v>1.0603</c:v>
                </c:pt>
                <c:pt idx="209">
                  <c:v>1.0680000000000001</c:v>
                </c:pt>
                <c:pt idx="210">
                  <c:v>1.0693999999999999</c:v>
                </c:pt>
                <c:pt idx="213">
                  <c:v>1.0665</c:v>
                </c:pt>
                <c:pt idx="214">
                  <c:v>1.0645</c:v>
                </c:pt>
                <c:pt idx="215">
                  <c:v>1.0761000000000001</c:v>
                </c:pt>
                <c:pt idx="216">
                  <c:v>1.0790999999999999</c:v>
                </c:pt>
                <c:pt idx="217">
                  <c:v>1.0740000000000001</c:v>
                </c:pt>
                <c:pt idx="220">
                  <c:v>1.0705</c:v>
                </c:pt>
                <c:pt idx="221">
                  <c:v>1.0737000000000001</c:v>
                </c:pt>
                <c:pt idx="222">
                  <c:v>1.0668</c:v>
                </c:pt>
                <c:pt idx="223">
                  <c:v>1.0638000000000001</c:v>
                </c:pt>
                <c:pt idx="224">
                  <c:v>1.0667</c:v>
                </c:pt>
                <c:pt idx="227">
                  <c:v>1.0552999999999999</c:v>
                </c:pt>
                <c:pt idx="228">
                  <c:v>1.0527</c:v>
                </c:pt>
                <c:pt idx="229">
                  <c:v>1.0517000000000001</c:v>
                </c:pt>
                <c:pt idx="230">
                  <c:v>1.0517000000000001</c:v>
                </c:pt>
                <c:pt idx="231">
                  <c:v>1.0667</c:v>
                </c:pt>
                <c:pt idx="234">
                  <c:v>1.0606</c:v>
                </c:pt>
                <c:pt idx="235">
                  <c:v>1.0511999999999999</c:v>
                </c:pt>
                <c:pt idx="236">
                  <c:v>1.0432999999999999</c:v>
                </c:pt>
                <c:pt idx="237">
                  <c:v>1.0451999999999999</c:v>
                </c:pt>
                <c:pt idx="238">
                  <c:v>1.0449999999999999</c:v>
                </c:pt>
                <c:pt idx="241">
                  <c:v>1.0454000000000001</c:v>
                </c:pt>
                <c:pt idx="242">
                  <c:v>1.0572999999999999</c:v>
                </c:pt>
                <c:pt idx="243">
                  <c:v>1.0612999999999999</c:v>
                </c:pt>
                <c:pt idx="244">
                  <c:v>1.0662</c:v>
                </c:pt>
                <c:pt idx="245">
                  <c:v>1.0682</c:v>
                </c:pt>
                <c:pt idx="248">
                  <c:v>1.0593999999999999</c:v>
                </c:pt>
                <c:pt idx="249">
                  <c:v>1.0565</c:v>
                </c:pt>
                <c:pt idx="250">
                  <c:v>1.0612999999999999</c:v>
                </c:pt>
                <c:pt idx="251">
                  <c:v>1.0591999999999999</c:v>
                </c:pt>
                <c:pt idx="252">
                  <c:v>1.052</c:v>
                </c:pt>
                <c:pt idx="255">
                  <c:v>1.0342</c:v>
                </c:pt>
                <c:pt idx="256">
                  <c:v>1.0362</c:v>
                </c:pt>
                <c:pt idx="257">
                  <c:v>1.0368999999999999</c:v>
                </c:pt>
                <c:pt idx="258">
                  <c:v>1.0371999999999999</c:v>
                </c:pt>
                <c:pt idx="259">
                  <c:v>1.0397000000000001</c:v>
                </c:pt>
                <c:pt idx="262">
                  <c:v>1.0406</c:v>
                </c:pt>
                <c:pt idx="263">
                  <c:v>1.0387999999999999</c:v>
                </c:pt>
                <c:pt idx="264">
                  <c:v>1.0508999999999999</c:v>
                </c:pt>
                <c:pt idx="265">
                  <c:v>1.0429999999999999</c:v>
                </c:pt>
                <c:pt idx="266">
                  <c:v>1.0476000000000001</c:v>
                </c:pt>
                <c:pt idx="269">
                  <c:v>1.0414000000000001</c:v>
                </c:pt>
                <c:pt idx="270">
                  <c:v>1.0483</c:v>
                </c:pt>
                <c:pt idx="271">
                  <c:v>1.0563</c:v>
                </c:pt>
                <c:pt idx="272">
                  <c:v>1.0665</c:v>
                </c:pt>
                <c:pt idx="273">
                  <c:v>1.0728</c:v>
                </c:pt>
                <c:pt idx="276">
                  <c:v>1.0719000000000001</c:v>
                </c:pt>
                <c:pt idx="277">
                  <c:v>1.0686</c:v>
                </c:pt>
                <c:pt idx="278">
                  <c:v>1.0737000000000001</c:v>
                </c:pt>
                <c:pt idx="279">
                  <c:v>1.0729</c:v>
                </c:pt>
                <c:pt idx="280">
                  <c:v>1.0657000000000001</c:v>
                </c:pt>
                <c:pt idx="283">
                  <c:v>1.0630999999999999</c:v>
                </c:pt>
                <c:pt idx="284">
                  <c:v>1.0668</c:v>
                </c:pt>
                <c:pt idx="285">
                  <c:v>1.0778000000000001</c:v>
                </c:pt>
                <c:pt idx="286">
                  <c:v>1.0758000000000001</c:v>
                </c:pt>
                <c:pt idx="287">
                  <c:v>1.0869</c:v>
                </c:pt>
                <c:pt idx="290">
                  <c:v>1.0868</c:v>
                </c:pt>
                <c:pt idx="291">
                  <c:v>1.0818000000000001</c:v>
                </c:pt>
                <c:pt idx="292">
                  <c:v>1.0777000000000001</c:v>
                </c:pt>
                <c:pt idx="293">
                  <c:v>1.0797000000000001</c:v>
                </c:pt>
                <c:pt idx="294">
                  <c:v>1.0758000000000001</c:v>
                </c:pt>
                <c:pt idx="297">
                  <c:v>1.0683</c:v>
                </c:pt>
                <c:pt idx="298">
                  <c:v>1.0632999999999999</c:v>
                </c:pt>
                <c:pt idx="299">
                  <c:v>1.0551999999999999</c:v>
                </c:pt>
                <c:pt idx="300">
                  <c:v>1.0533999999999999</c:v>
                </c:pt>
                <c:pt idx="301">
                  <c:v>1.0452999999999999</c:v>
                </c:pt>
                <c:pt idx="304">
                  <c:v>1.0571999999999999</c:v>
                </c:pt>
                <c:pt idx="305">
                  <c:v>1.0507</c:v>
                </c:pt>
                <c:pt idx="306">
                  <c:v>1.0490999999999999</c:v>
                </c:pt>
                <c:pt idx="307">
                  <c:v>1.0504</c:v>
                </c:pt>
                <c:pt idx="308">
                  <c:v>1.0407999999999999</c:v>
                </c:pt>
                <c:pt idx="311">
                  <c:v>1.0405</c:v>
                </c:pt>
                <c:pt idx="312">
                  <c:v>1.0424</c:v>
                </c:pt>
                <c:pt idx="313">
                  <c:v>1.0402</c:v>
                </c:pt>
                <c:pt idx="314">
                  <c:v>1.0406</c:v>
                </c:pt>
                <c:pt idx="315">
                  <c:v>1.0307999999999999</c:v>
                </c:pt>
                <c:pt idx="318">
                  <c:v>1.0301</c:v>
                </c:pt>
                <c:pt idx="319">
                  <c:v>1.0336000000000001</c:v>
                </c:pt>
                <c:pt idx="320">
                  <c:v>1.0407999999999999</c:v>
                </c:pt>
                <c:pt idx="321">
                  <c:v>1.038</c:v>
                </c:pt>
                <c:pt idx="322">
                  <c:v>1.0279</c:v>
                </c:pt>
                <c:pt idx="325">
                  <c:v>1.0310999999999999</c:v>
                </c:pt>
                <c:pt idx="326">
                  <c:v>1.0315000000000001</c:v>
                </c:pt>
                <c:pt idx="327">
                  <c:v>1.0215000000000001</c:v>
                </c:pt>
                <c:pt idx="328">
                  <c:v>1.0194000000000001</c:v>
                </c:pt>
                <c:pt idx="329">
                  <c:v>1.0101</c:v>
                </c:pt>
                <c:pt idx="332">
                  <c:v>1.0077</c:v>
                </c:pt>
                <c:pt idx="333">
                  <c:v>1.0097</c:v>
                </c:pt>
                <c:pt idx="334">
                  <c:v>1.0091000000000001</c:v>
                </c:pt>
                <c:pt idx="335">
                  <c:v>1.0057</c:v>
                </c:pt>
                <c:pt idx="336">
                  <c:v>1.0015000000000001</c:v>
                </c:pt>
                <c:pt idx="339">
                  <c:v>1.0182</c:v>
                </c:pt>
                <c:pt idx="340">
                  <c:v>1.0239</c:v>
                </c:pt>
                <c:pt idx="341">
                  <c:v>1.0236000000000001</c:v>
                </c:pt>
                <c:pt idx="342">
                  <c:v>1.0175000000000001</c:v>
                </c:pt>
                <c:pt idx="343">
                  <c:v>1.0141</c:v>
                </c:pt>
                <c:pt idx="346">
                  <c:v>1.0127999999999999</c:v>
                </c:pt>
                <c:pt idx="347">
                  <c:v>1.0038</c:v>
                </c:pt>
                <c:pt idx="348">
                  <c:v>1.0021</c:v>
                </c:pt>
                <c:pt idx="349">
                  <c:v>1.0145999999999999</c:v>
                </c:pt>
                <c:pt idx="350">
                  <c:v>1.0127999999999999</c:v>
                </c:pt>
                <c:pt idx="353">
                  <c:v>1.0096000000000001</c:v>
                </c:pt>
                <c:pt idx="354">
                  <c:v>1.0084</c:v>
                </c:pt>
                <c:pt idx="355">
                  <c:v>1.0074000000000001</c:v>
                </c:pt>
                <c:pt idx="356">
                  <c:v>1.0088999999999999</c:v>
                </c:pt>
                <c:pt idx="357">
                  <c:v>1.0142</c:v>
                </c:pt>
                <c:pt idx="360">
                  <c:v>1.0134000000000001</c:v>
                </c:pt>
                <c:pt idx="361">
                  <c:v>1.0088999999999999</c:v>
                </c:pt>
                <c:pt idx="362">
                  <c:v>1.0072000000000001</c:v>
                </c:pt>
                <c:pt idx="363">
                  <c:v>1.0045999999999999</c:v>
                </c:pt>
                <c:pt idx="367">
                  <c:v>1.0089999999999999</c:v>
                </c:pt>
                <c:pt idx="368">
                  <c:v>1.0305</c:v>
                </c:pt>
                <c:pt idx="369">
                  <c:v>1.0367999999999999</c:v>
                </c:pt>
                <c:pt idx="370">
                  <c:v>1.0387999999999999</c:v>
                </c:pt>
                <c:pt idx="371">
                  <c:v>1.0284</c:v>
                </c:pt>
                <c:pt idx="374">
                  <c:v>1.0228999999999999</c:v>
                </c:pt>
                <c:pt idx="375">
                  <c:v>1.0256000000000001</c:v>
                </c:pt>
                <c:pt idx="376">
                  <c:v>1.0307999999999999</c:v>
                </c:pt>
                <c:pt idx="377">
                  <c:v>1.0276000000000001</c:v>
                </c:pt>
                <c:pt idx="378">
                  <c:v>1.0225</c:v>
                </c:pt>
                <c:pt idx="381">
                  <c:v>1.0094000000000001</c:v>
                </c:pt>
                <c:pt idx="382">
                  <c:v>1.0093000000000001</c:v>
                </c:pt>
                <c:pt idx="383">
                  <c:v>1.0105</c:v>
                </c:pt>
                <c:pt idx="384">
                  <c:v>1.0088999999999999</c:v>
                </c:pt>
                <c:pt idx="385">
                  <c:v>1.0097</c:v>
                </c:pt>
                <c:pt idx="388">
                  <c:v>1.0026999999999999</c:v>
                </c:pt>
                <c:pt idx="389">
                  <c:v>1.0007999999999999</c:v>
                </c:pt>
                <c:pt idx="390">
                  <c:v>1.0019</c:v>
                </c:pt>
                <c:pt idx="391">
                  <c:v>0.99760000000000004</c:v>
                </c:pt>
                <c:pt idx="392">
                  <c:v>0.98480000000000001</c:v>
                </c:pt>
                <c:pt idx="395">
                  <c:v>0.97910000000000008</c:v>
                </c:pt>
                <c:pt idx="396">
                  <c:v>0.97099999999999997</c:v>
                </c:pt>
                <c:pt idx="397">
                  <c:v>0.97170000000000001</c:v>
                </c:pt>
                <c:pt idx="398">
                  <c:v>0.9748</c:v>
                </c:pt>
                <c:pt idx="399">
                  <c:v>0.98350000000000004</c:v>
                </c:pt>
                <c:pt idx="402">
                  <c:v>0.97670000000000001</c:v>
                </c:pt>
                <c:pt idx="403">
                  <c:v>0.99030000000000007</c:v>
                </c:pt>
                <c:pt idx="404">
                  <c:v>0.99340000000000006</c:v>
                </c:pt>
                <c:pt idx="405">
                  <c:v>0.98680000000000001</c:v>
                </c:pt>
                <c:pt idx="406">
                  <c:v>0.98010000000000008</c:v>
                </c:pt>
                <c:pt idx="409">
                  <c:v>0.98670000000000002</c:v>
                </c:pt>
                <c:pt idx="410">
                  <c:v>0.9778</c:v>
                </c:pt>
                <c:pt idx="411">
                  <c:v>0.98040000000000005</c:v>
                </c:pt>
                <c:pt idx="412">
                  <c:v>0.9919</c:v>
                </c:pt>
                <c:pt idx="413">
                  <c:v>0.98570000000000002</c:v>
                </c:pt>
                <c:pt idx="416">
                  <c:v>0.98570000000000002</c:v>
                </c:pt>
                <c:pt idx="417">
                  <c:v>1.0022</c:v>
                </c:pt>
                <c:pt idx="418">
                  <c:v>1.0067999999999999</c:v>
                </c:pt>
                <c:pt idx="419">
                  <c:v>0.98980000000000001</c:v>
                </c:pt>
                <c:pt idx="420">
                  <c:v>0.98130000000000006</c:v>
                </c:pt>
                <c:pt idx="423">
                  <c:v>0.96390000000000009</c:v>
                </c:pt>
                <c:pt idx="424">
                  <c:v>0.97140000000000004</c:v>
                </c:pt>
                <c:pt idx="425">
                  <c:v>0.9667</c:v>
                </c:pt>
                <c:pt idx="426">
                  <c:v>0.97250000000000003</c:v>
                </c:pt>
                <c:pt idx="427">
                  <c:v>0.96590000000000009</c:v>
                </c:pt>
                <c:pt idx="430">
                  <c:v>0.96399999999999997</c:v>
                </c:pt>
                <c:pt idx="431">
                  <c:v>0.95930000000000004</c:v>
                </c:pt>
                <c:pt idx="432">
                  <c:v>0.95430000000000004</c:v>
                </c:pt>
                <c:pt idx="433">
                  <c:v>0.96160000000000001</c:v>
                </c:pt>
                <c:pt idx="434">
                  <c:v>0.96130000000000004</c:v>
                </c:pt>
                <c:pt idx="437">
                  <c:v>0.97160000000000002</c:v>
                </c:pt>
                <c:pt idx="438">
                  <c:v>0.96199999999999997</c:v>
                </c:pt>
                <c:pt idx="439">
                  <c:v>0.9647</c:v>
                </c:pt>
                <c:pt idx="440">
                  <c:v>0.96630000000000005</c:v>
                </c:pt>
                <c:pt idx="441">
                  <c:v>0.96720000000000006</c:v>
                </c:pt>
                <c:pt idx="444">
                  <c:v>0.97150000000000003</c:v>
                </c:pt>
                <c:pt idx="445">
                  <c:v>0.97010000000000007</c:v>
                </c:pt>
                <c:pt idx="446">
                  <c:v>0.96030000000000004</c:v>
                </c:pt>
                <c:pt idx="447">
                  <c:v>0.96560000000000001</c:v>
                </c:pt>
                <c:pt idx="448">
                  <c:v>0.97150000000000003</c:v>
                </c:pt>
                <c:pt idx="451">
                  <c:v>0.97120000000000006</c:v>
                </c:pt>
                <c:pt idx="452">
                  <c:v>0.9647</c:v>
                </c:pt>
                <c:pt idx="453">
                  <c:v>0.95680000000000009</c:v>
                </c:pt>
                <c:pt idx="454">
                  <c:v>0.95550000000000002</c:v>
                </c:pt>
                <c:pt idx="455">
                  <c:v>0.95530000000000004</c:v>
                </c:pt>
                <c:pt idx="458">
                  <c:v>0.95640000000000003</c:v>
                </c:pt>
                <c:pt idx="459">
                  <c:v>0.95380000000000009</c:v>
                </c:pt>
                <c:pt idx="460">
                  <c:v>0.96730000000000005</c:v>
                </c:pt>
                <c:pt idx="461">
                  <c:v>0.96250000000000002</c:v>
                </c:pt>
                <c:pt idx="462">
                  <c:v>0.95640000000000003</c:v>
                </c:pt>
                <c:pt idx="465">
                  <c:v>0.95900000000000007</c:v>
                </c:pt>
                <c:pt idx="466">
                  <c:v>0.95940000000000003</c:v>
                </c:pt>
                <c:pt idx="467">
                  <c:v>0.95760000000000001</c:v>
                </c:pt>
                <c:pt idx="468">
                  <c:v>0.95369999999999999</c:v>
                </c:pt>
                <c:pt idx="469">
                  <c:v>0.95400000000000007</c:v>
                </c:pt>
                <c:pt idx="472">
                  <c:v>0.95730000000000004</c:v>
                </c:pt>
                <c:pt idx="473">
                  <c:v>0.9497000000000001</c:v>
                </c:pt>
                <c:pt idx="474">
                  <c:v>0.94610000000000005</c:v>
                </c:pt>
                <c:pt idx="475">
                  <c:v>0.9376000000000001</c:v>
                </c:pt>
                <c:pt idx="480">
                  <c:v>0.93020000000000003</c:v>
                </c:pt>
                <c:pt idx="481">
                  <c:v>0.91930000000000001</c:v>
                </c:pt>
                <c:pt idx="482">
                  <c:v>0.9163</c:v>
                </c:pt>
                <c:pt idx="483">
                  <c:v>0.90850000000000009</c:v>
                </c:pt>
                <c:pt idx="487">
                  <c:v>0.91160000000000008</c:v>
                </c:pt>
                <c:pt idx="488">
                  <c:v>0.89130000000000009</c:v>
                </c:pt>
                <c:pt idx="489">
                  <c:v>0.89470000000000005</c:v>
                </c:pt>
                <c:pt idx="490">
                  <c:v>0.89840000000000009</c:v>
                </c:pt>
                <c:pt idx="493">
                  <c:v>0.8952</c:v>
                </c:pt>
                <c:pt idx="494">
                  <c:v>0.89780000000000004</c:v>
                </c:pt>
                <c:pt idx="495">
                  <c:v>0.91070000000000007</c:v>
                </c:pt>
                <c:pt idx="496">
                  <c:v>0.90790000000000004</c:v>
                </c:pt>
                <c:pt idx="497">
                  <c:v>0.90290000000000004</c:v>
                </c:pt>
                <c:pt idx="500">
                  <c:v>0.91470000000000007</c:v>
                </c:pt>
                <c:pt idx="501">
                  <c:v>0.90650000000000008</c:v>
                </c:pt>
                <c:pt idx="502">
                  <c:v>0.89219999999999999</c:v>
                </c:pt>
                <c:pt idx="503">
                  <c:v>0.89419999999999999</c:v>
                </c:pt>
                <c:pt idx="504">
                  <c:v>0.88750000000000007</c:v>
                </c:pt>
                <c:pt idx="507">
                  <c:v>0.9</c:v>
                </c:pt>
                <c:pt idx="508">
                  <c:v>0.91110000000000002</c:v>
                </c:pt>
                <c:pt idx="509">
                  <c:v>0.90980000000000005</c:v>
                </c:pt>
                <c:pt idx="510">
                  <c:v>0.89810000000000001</c:v>
                </c:pt>
                <c:pt idx="511">
                  <c:v>0.9143</c:v>
                </c:pt>
                <c:pt idx="514">
                  <c:v>0.92620000000000002</c:v>
                </c:pt>
                <c:pt idx="515">
                  <c:v>0.93590000000000007</c:v>
                </c:pt>
                <c:pt idx="516">
                  <c:v>0.93030000000000002</c:v>
                </c:pt>
                <c:pt idx="517">
                  <c:v>0.93300000000000005</c:v>
                </c:pt>
                <c:pt idx="518">
                  <c:v>0.9355</c:v>
                </c:pt>
                <c:pt idx="521">
                  <c:v>0.94330000000000003</c:v>
                </c:pt>
                <c:pt idx="522">
                  <c:v>0.94850000000000001</c:v>
                </c:pt>
                <c:pt idx="523">
                  <c:v>0.95540000000000003</c:v>
                </c:pt>
                <c:pt idx="524">
                  <c:v>0.96679999999999999</c:v>
                </c:pt>
                <c:pt idx="525">
                  <c:v>0.94900000000000007</c:v>
                </c:pt>
                <c:pt idx="528">
                  <c:v>0.95269999999999999</c:v>
                </c:pt>
                <c:pt idx="529">
                  <c:v>0.95830000000000004</c:v>
                </c:pt>
                <c:pt idx="530">
                  <c:v>0.96360000000000001</c:v>
                </c:pt>
                <c:pt idx="531">
                  <c:v>0.95240000000000002</c:v>
                </c:pt>
                <c:pt idx="532">
                  <c:v>0.95650000000000002</c:v>
                </c:pt>
                <c:pt idx="535">
                  <c:v>0.96399999999999997</c:v>
                </c:pt>
                <c:pt idx="536">
                  <c:v>0.95380000000000009</c:v>
                </c:pt>
                <c:pt idx="537">
                  <c:v>0.94700000000000006</c:v>
                </c:pt>
                <c:pt idx="538">
                  <c:v>0.9405</c:v>
                </c:pt>
                <c:pt idx="539">
                  <c:v>0.94130000000000003</c:v>
                </c:pt>
                <c:pt idx="542">
                  <c:v>0.93270000000000008</c:v>
                </c:pt>
                <c:pt idx="543">
                  <c:v>0.94010000000000005</c:v>
                </c:pt>
                <c:pt idx="544">
                  <c:v>0.9415</c:v>
                </c:pt>
                <c:pt idx="545">
                  <c:v>0.95040000000000002</c:v>
                </c:pt>
                <c:pt idx="546">
                  <c:v>0.9556</c:v>
                </c:pt>
                <c:pt idx="549">
                  <c:v>0.94930000000000003</c:v>
                </c:pt>
                <c:pt idx="550">
                  <c:v>0.9487000000000001</c:v>
                </c:pt>
                <c:pt idx="551">
                  <c:v>0.95369999999999999</c:v>
                </c:pt>
                <c:pt idx="552">
                  <c:v>0.95420000000000005</c:v>
                </c:pt>
                <c:pt idx="553">
                  <c:v>0.94830000000000003</c:v>
                </c:pt>
                <c:pt idx="556">
                  <c:v>0.95230000000000004</c:v>
                </c:pt>
                <c:pt idx="557">
                  <c:v>0.95269999999999999</c:v>
                </c:pt>
                <c:pt idx="558">
                  <c:v>0.94990000000000008</c:v>
                </c:pt>
                <c:pt idx="559">
                  <c:v>0.93490000000000006</c:v>
                </c:pt>
                <c:pt idx="560">
                  <c:v>0.93440000000000001</c:v>
                </c:pt>
                <c:pt idx="563">
                  <c:v>0.93520000000000003</c:v>
                </c:pt>
                <c:pt idx="564">
                  <c:v>0.93530000000000002</c:v>
                </c:pt>
                <c:pt idx="565">
                  <c:v>0.92160000000000009</c:v>
                </c:pt>
                <c:pt idx="566">
                  <c:v>0.92200000000000004</c:v>
                </c:pt>
                <c:pt idx="567">
                  <c:v>0.93630000000000002</c:v>
                </c:pt>
                <c:pt idx="570">
                  <c:v>0.93320000000000003</c:v>
                </c:pt>
                <c:pt idx="571">
                  <c:v>0.94100000000000006</c:v>
                </c:pt>
                <c:pt idx="572">
                  <c:v>0.93900000000000006</c:v>
                </c:pt>
                <c:pt idx="573">
                  <c:v>0.93890000000000007</c:v>
                </c:pt>
                <c:pt idx="574">
                  <c:v>0.92760000000000009</c:v>
                </c:pt>
                <c:pt idx="577">
                  <c:v>0.92430000000000001</c:v>
                </c:pt>
                <c:pt idx="578">
                  <c:v>0.9264</c:v>
                </c:pt>
                <c:pt idx="579">
                  <c:v>0.91420000000000001</c:v>
                </c:pt>
                <c:pt idx="580">
                  <c:v>0.90280000000000005</c:v>
                </c:pt>
                <c:pt idx="581">
                  <c:v>0.90310000000000001</c:v>
                </c:pt>
                <c:pt idx="584">
                  <c:v>0.9084000000000001</c:v>
                </c:pt>
                <c:pt idx="585">
                  <c:v>0.90470000000000006</c:v>
                </c:pt>
                <c:pt idx="586">
                  <c:v>0.8973000000000001</c:v>
                </c:pt>
                <c:pt idx="587">
                  <c:v>0.90310000000000001</c:v>
                </c:pt>
                <c:pt idx="588">
                  <c:v>0.91320000000000001</c:v>
                </c:pt>
                <c:pt idx="591">
                  <c:v>0.90110000000000001</c:v>
                </c:pt>
                <c:pt idx="592">
                  <c:v>0.91180000000000005</c:v>
                </c:pt>
                <c:pt idx="593">
                  <c:v>0.90720000000000001</c:v>
                </c:pt>
                <c:pt idx="594">
                  <c:v>0.91400000000000003</c:v>
                </c:pt>
                <c:pt idx="595">
                  <c:v>0.91270000000000007</c:v>
                </c:pt>
                <c:pt idx="598">
                  <c:v>0.90229999999999999</c:v>
                </c:pt>
                <c:pt idx="599">
                  <c:v>0.8972</c:v>
                </c:pt>
                <c:pt idx="600">
                  <c:v>0.89180000000000004</c:v>
                </c:pt>
                <c:pt idx="601">
                  <c:v>0.9012</c:v>
                </c:pt>
                <c:pt idx="602">
                  <c:v>0.90210000000000001</c:v>
                </c:pt>
                <c:pt idx="605">
                  <c:v>0.90070000000000006</c:v>
                </c:pt>
                <c:pt idx="606">
                  <c:v>0.89650000000000007</c:v>
                </c:pt>
                <c:pt idx="607">
                  <c:v>0.89090000000000003</c:v>
                </c:pt>
                <c:pt idx="608">
                  <c:v>0.89060000000000006</c:v>
                </c:pt>
                <c:pt idx="609">
                  <c:v>0.89019999999999999</c:v>
                </c:pt>
                <c:pt idx="612">
                  <c:v>0.9</c:v>
                </c:pt>
                <c:pt idx="613">
                  <c:v>0.88860000000000006</c:v>
                </c:pt>
                <c:pt idx="614">
                  <c:v>0.88180000000000003</c:v>
                </c:pt>
                <c:pt idx="615">
                  <c:v>0.86760000000000004</c:v>
                </c:pt>
                <c:pt idx="616">
                  <c:v>0.87350000000000005</c:v>
                </c:pt>
                <c:pt idx="619">
                  <c:v>0.8609</c:v>
                </c:pt>
                <c:pt idx="620">
                  <c:v>0.86140000000000005</c:v>
                </c:pt>
                <c:pt idx="621">
                  <c:v>0.86540000000000006</c:v>
                </c:pt>
                <c:pt idx="622">
                  <c:v>0.86930000000000007</c:v>
                </c:pt>
                <c:pt idx="623">
                  <c:v>0.86150000000000004</c:v>
                </c:pt>
                <c:pt idx="626">
                  <c:v>0.85260000000000002</c:v>
                </c:pt>
                <c:pt idx="627">
                  <c:v>0.85410000000000008</c:v>
                </c:pt>
                <c:pt idx="628">
                  <c:v>0.84760000000000002</c:v>
                </c:pt>
                <c:pt idx="629">
                  <c:v>0.85240000000000005</c:v>
                </c:pt>
                <c:pt idx="630">
                  <c:v>0.88900000000000001</c:v>
                </c:pt>
                <c:pt idx="633">
                  <c:v>0.877</c:v>
                </c:pt>
                <c:pt idx="634">
                  <c:v>0.87570000000000003</c:v>
                </c:pt>
                <c:pt idx="635">
                  <c:v>0.8861</c:v>
                </c:pt>
                <c:pt idx="636">
                  <c:v>0.8832000000000001</c:v>
                </c:pt>
                <c:pt idx="637">
                  <c:v>0.87650000000000006</c:v>
                </c:pt>
                <c:pt idx="640">
                  <c:v>0.88020000000000009</c:v>
                </c:pt>
                <c:pt idx="641">
                  <c:v>0.87630000000000008</c:v>
                </c:pt>
                <c:pt idx="642">
                  <c:v>0.873</c:v>
                </c:pt>
                <c:pt idx="643">
                  <c:v>0.87860000000000005</c:v>
                </c:pt>
                <c:pt idx="644">
                  <c:v>0.87030000000000007</c:v>
                </c:pt>
                <c:pt idx="647">
                  <c:v>0.86950000000000005</c:v>
                </c:pt>
                <c:pt idx="648">
                  <c:v>0.87209999999999999</c:v>
                </c:pt>
                <c:pt idx="649">
                  <c:v>0.872</c:v>
                </c:pt>
                <c:pt idx="650">
                  <c:v>0.86480000000000001</c:v>
                </c:pt>
                <c:pt idx="651">
                  <c:v>0.86270000000000002</c:v>
                </c:pt>
                <c:pt idx="654">
                  <c:v>0.85110000000000008</c:v>
                </c:pt>
                <c:pt idx="655">
                  <c:v>0.84960000000000002</c:v>
                </c:pt>
                <c:pt idx="656">
                  <c:v>0.85250000000000004</c:v>
                </c:pt>
                <c:pt idx="657">
                  <c:v>0.84110000000000007</c:v>
                </c:pt>
                <c:pt idx="658">
                  <c:v>0.84520000000000006</c:v>
                </c:pt>
                <c:pt idx="661">
                  <c:v>0.8377</c:v>
                </c:pt>
                <c:pt idx="662">
                  <c:v>0.83860000000000001</c:v>
                </c:pt>
                <c:pt idx="663">
                  <c:v>0.83069999999999999</c:v>
                </c:pt>
                <c:pt idx="664">
                  <c:v>0.82520000000000004</c:v>
                </c:pt>
                <c:pt idx="665">
                  <c:v>0.83240000000000003</c:v>
                </c:pt>
                <c:pt idx="668">
                  <c:v>0.84820000000000007</c:v>
                </c:pt>
                <c:pt idx="669">
                  <c:v>0.8417</c:v>
                </c:pt>
                <c:pt idx="670">
                  <c:v>0.85540000000000005</c:v>
                </c:pt>
                <c:pt idx="671">
                  <c:v>0.86460000000000004</c:v>
                </c:pt>
                <c:pt idx="672">
                  <c:v>0.873</c:v>
                </c:pt>
                <c:pt idx="675">
                  <c:v>0.86670000000000003</c:v>
                </c:pt>
                <c:pt idx="676">
                  <c:v>0.85870000000000002</c:v>
                </c:pt>
                <c:pt idx="677">
                  <c:v>0.85589999999999999</c:v>
                </c:pt>
                <c:pt idx="678">
                  <c:v>0.85310000000000008</c:v>
                </c:pt>
                <c:pt idx="679">
                  <c:v>0.86730000000000007</c:v>
                </c:pt>
                <c:pt idx="682">
                  <c:v>0.86199999999999999</c:v>
                </c:pt>
                <c:pt idx="683">
                  <c:v>0.85830000000000006</c:v>
                </c:pt>
                <c:pt idx="684">
                  <c:v>0.85960000000000003</c:v>
                </c:pt>
                <c:pt idx="685">
                  <c:v>0.8569</c:v>
                </c:pt>
                <c:pt idx="686">
                  <c:v>0.85350000000000004</c:v>
                </c:pt>
                <c:pt idx="689">
                  <c:v>0.8488</c:v>
                </c:pt>
                <c:pt idx="690">
                  <c:v>0.84740000000000004</c:v>
                </c:pt>
                <c:pt idx="691">
                  <c:v>0.84290000000000009</c:v>
                </c:pt>
                <c:pt idx="692">
                  <c:v>0.8427</c:v>
                </c:pt>
                <c:pt idx="693">
                  <c:v>0.84360000000000002</c:v>
                </c:pt>
                <c:pt idx="696">
                  <c:v>0.84060000000000001</c:v>
                </c:pt>
                <c:pt idx="697">
                  <c:v>0.85610000000000008</c:v>
                </c:pt>
                <c:pt idx="698">
                  <c:v>0.86499999999999999</c:v>
                </c:pt>
                <c:pt idx="699">
                  <c:v>0.86840000000000006</c:v>
                </c:pt>
                <c:pt idx="700">
                  <c:v>0.87350000000000005</c:v>
                </c:pt>
                <c:pt idx="703">
                  <c:v>0.89080000000000004</c:v>
                </c:pt>
                <c:pt idx="704">
                  <c:v>0.88100000000000001</c:v>
                </c:pt>
                <c:pt idx="705">
                  <c:v>0.88280000000000003</c:v>
                </c:pt>
                <c:pt idx="706">
                  <c:v>0.89430000000000009</c:v>
                </c:pt>
                <c:pt idx="707">
                  <c:v>0.88950000000000007</c:v>
                </c:pt>
                <c:pt idx="710">
                  <c:v>0.88040000000000007</c:v>
                </c:pt>
                <c:pt idx="711">
                  <c:v>0.87820000000000009</c:v>
                </c:pt>
                <c:pt idx="712">
                  <c:v>0.87480000000000002</c:v>
                </c:pt>
                <c:pt idx="713">
                  <c:v>0.88390000000000002</c:v>
                </c:pt>
                <c:pt idx="714">
                  <c:v>0.89840000000000009</c:v>
                </c:pt>
                <c:pt idx="717">
                  <c:v>0.89660000000000006</c:v>
                </c:pt>
                <c:pt idx="718">
                  <c:v>0.89030000000000009</c:v>
                </c:pt>
                <c:pt idx="719">
                  <c:v>0.90590000000000004</c:v>
                </c:pt>
                <c:pt idx="720">
                  <c:v>0.91460000000000008</c:v>
                </c:pt>
                <c:pt idx="721">
                  <c:v>0.92400000000000004</c:v>
                </c:pt>
                <c:pt idx="726">
                  <c:v>0.93100000000000005</c:v>
                </c:pt>
                <c:pt idx="727">
                  <c:v>0.92849999999999999</c:v>
                </c:pt>
                <c:pt idx="728">
                  <c:v>0.93049999999999999</c:v>
                </c:pt>
                <c:pt idx="732">
                  <c:v>0.94230000000000003</c:v>
                </c:pt>
                <c:pt idx="733">
                  <c:v>0.95300000000000007</c:v>
                </c:pt>
                <c:pt idx="734">
                  <c:v>0.94580000000000009</c:v>
                </c:pt>
                <c:pt idx="735">
                  <c:v>0.95450000000000002</c:v>
                </c:pt>
                <c:pt idx="738">
                  <c:v>0.9497000000000001</c:v>
                </c:pt>
                <c:pt idx="739">
                  <c:v>0.94010000000000005</c:v>
                </c:pt>
                <c:pt idx="740">
                  <c:v>0.94120000000000004</c:v>
                </c:pt>
                <c:pt idx="741">
                  <c:v>0.95230000000000004</c:v>
                </c:pt>
                <c:pt idx="742">
                  <c:v>0.95450000000000002</c:v>
                </c:pt>
                <c:pt idx="745">
                  <c:v>0.94280000000000008</c:v>
                </c:pt>
                <c:pt idx="746">
                  <c:v>0.94120000000000004</c:v>
                </c:pt>
                <c:pt idx="747">
                  <c:v>0.93959999999999999</c:v>
                </c:pt>
                <c:pt idx="748">
                  <c:v>0.94040000000000001</c:v>
                </c:pt>
                <c:pt idx="749">
                  <c:v>0.94000000000000006</c:v>
                </c:pt>
                <c:pt idx="752">
                  <c:v>0.92900000000000005</c:v>
                </c:pt>
                <c:pt idx="753">
                  <c:v>0.94070000000000009</c:v>
                </c:pt>
                <c:pt idx="754">
                  <c:v>0.9294</c:v>
                </c:pt>
                <c:pt idx="755">
                  <c:v>0.91460000000000008</c:v>
                </c:pt>
                <c:pt idx="756">
                  <c:v>0.92280000000000006</c:v>
                </c:pt>
                <c:pt idx="759">
                  <c:v>0.91930000000000001</c:v>
                </c:pt>
                <c:pt idx="760">
                  <c:v>0.91970000000000007</c:v>
                </c:pt>
                <c:pt idx="761">
                  <c:v>0.92930000000000001</c:v>
                </c:pt>
                <c:pt idx="762">
                  <c:v>0.94059999999999999</c:v>
                </c:pt>
                <c:pt idx="763">
                  <c:v>0.94070000000000009</c:v>
                </c:pt>
                <c:pt idx="766">
                  <c:v>0.9425</c:v>
                </c:pt>
                <c:pt idx="767">
                  <c:v>0.93220000000000003</c:v>
                </c:pt>
                <c:pt idx="768">
                  <c:v>0.9325</c:v>
                </c:pt>
                <c:pt idx="769">
                  <c:v>0.92200000000000004</c:v>
                </c:pt>
                <c:pt idx="770">
                  <c:v>0.92270000000000008</c:v>
                </c:pt>
                <c:pt idx="773">
                  <c:v>0.92880000000000007</c:v>
                </c:pt>
                <c:pt idx="774">
                  <c:v>0.92749999999999999</c:v>
                </c:pt>
                <c:pt idx="775">
                  <c:v>0.91780000000000006</c:v>
                </c:pt>
                <c:pt idx="776">
                  <c:v>0.90900000000000003</c:v>
                </c:pt>
                <c:pt idx="777">
                  <c:v>0.9113</c:v>
                </c:pt>
                <c:pt idx="780">
                  <c:v>0.92130000000000001</c:v>
                </c:pt>
                <c:pt idx="781">
                  <c:v>0.90700000000000003</c:v>
                </c:pt>
                <c:pt idx="782">
                  <c:v>0.91460000000000008</c:v>
                </c:pt>
                <c:pt idx="783">
                  <c:v>0.90560000000000007</c:v>
                </c:pt>
                <c:pt idx="784">
                  <c:v>0.90640000000000009</c:v>
                </c:pt>
                <c:pt idx="787">
                  <c:v>0.91050000000000009</c:v>
                </c:pt>
                <c:pt idx="788">
                  <c:v>0.9163</c:v>
                </c:pt>
                <c:pt idx="789">
                  <c:v>0.92480000000000007</c:v>
                </c:pt>
                <c:pt idx="790">
                  <c:v>0.92690000000000006</c:v>
                </c:pt>
                <c:pt idx="791">
                  <c:v>0.93630000000000002</c:v>
                </c:pt>
                <c:pt idx="794">
                  <c:v>0.93049999999999999</c:v>
                </c:pt>
                <c:pt idx="795">
                  <c:v>0.92790000000000006</c:v>
                </c:pt>
                <c:pt idx="796">
                  <c:v>0.93070000000000008</c:v>
                </c:pt>
                <c:pt idx="797">
                  <c:v>0.93120000000000003</c:v>
                </c:pt>
                <c:pt idx="798">
                  <c:v>0.93570000000000009</c:v>
                </c:pt>
                <c:pt idx="801">
                  <c:v>0.92720000000000002</c:v>
                </c:pt>
                <c:pt idx="802">
                  <c:v>0.92020000000000002</c:v>
                </c:pt>
                <c:pt idx="803">
                  <c:v>0.91820000000000002</c:v>
                </c:pt>
                <c:pt idx="804">
                  <c:v>0.90640000000000009</c:v>
                </c:pt>
                <c:pt idx="805">
                  <c:v>0.89470000000000005</c:v>
                </c:pt>
                <c:pt idx="808">
                  <c:v>0.89960000000000007</c:v>
                </c:pt>
                <c:pt idx="809">
                  <c:v>0.90200000000000002</c:v>
                </c:pt>
                <c:pt idx="810">
                  <c:v>0.89900000000000002</c:v>
                </c:pt>
                <c:pt idx="811">
                  <c:v>0.88890000000000002</c:v>
                </c:pt>
                <c:pt idx="812">
                  <c:v>0.89219999999999999</c:v>
                </c:pt>
                <c:pt idx="815">
                  <c:v>0.89350000000000007</c:v>
                </c:pt>
                <c:pt idx="816">
                  <c:v>0.8952</c:v>
                </c:pt>
                <c:pt idx="817">
                  <c:v>0.88600000000000001</c:v>
                </c:pt>
                <c:pt idx="818">
                  <c:v>0.88400000000000001</c:v>
                </c:pt>
                <c:pt idx="819">
                  <c:v>0.8832000000000001</c:v>
                </c:pt>
                <c:pt idx="822">
                  <c:v>0.87720000000000009</c:v>
                </c:pt>
                <c:pt idx="823">
                  <c:v>0.88450000000000006</c:v>
                </c:pt>
                <c:pt idx="824">
                  <c:v>0.9032</c:v>
                </c:pt>
                <c:pt idx="825">
                  <c:v>0.90200000000000002</c:v>
                </c:pt>
                <c:pt idx="826">
                  <c:v>0.89400000000000002</c:v>
                </c:pt>
                <c:pt idx="829">
                  <c:v>0.90180000000000005</c:v>
                </c:pt>
                <c:pt idx="830">
                  <c:v>0.89450000000000007</c:v>
                </c:pt>
                <c:pt idx="831">
                  <c:v>0.88400000000000001</c:v>
                </c:pt>
                <c:pt idx="832">
                  <c:v>0.88490000000000002</c:v>
                </c:pt>
                <c:pt idx="837">
                  <c:v>0.87909999999999999</c:v>
                </c:pt>
                <c:pt idx="838">
                  <c:v>0.87780000000000002</c:v>
                </c:pt>
                <c:pt idx="839">
                  <c:v>0.88270000000000004</c:v>
                </c:pt>
                <c:pt idx="840">
                  <c:v>0.89890000000000003</c:v>
                </c:pt>
                <c:pt idx="843">
                  <c:v>0.9002</c:v>
                </c:pt>
                <c:pt idx="844">
                  <c:v>0.8973000000000001</c:v>
                </c:pt>
                <c:pt idx="845">
                  <c:v>0.89470000000000005</c:v>
                </c:pt>
                <c:pt idx="846">
                  <c:v>0.90129999999999999</c:v>
                </c:pt>
                <c:pt idx="847">
                  <c:v>0.90229999999999999</c:v>
                </c:pt>
                <c:pt idx="850">
                  <c:v>0.88760000000000006</c:v>
                </c:pt>
                <c:pt idx="852">
                  <c:v>0.89070000000000005</c:v>
                </c:pt>
                <c:pt idx="853">
                  <c:v>0.89030000000000009</c:v>
                </c:pt>
                <c:pt idx="854">
                  <c:v>0.89390000000000003</c:v>
                </c:pt>
                <c:pt idx="857">
                  <c:v>0.89190000000000003</c:v>
                </c:pt>
                <c:pt idx="858">
                  <c:v>0.88660000000000005</c:v>
                </c:pt>
                <c:pt idx="859">
                  <c:v>0.88270000000000004</c:v>
                </c:pt>
                <c:pt idx="860">
                  <c:v>0.88500000000000001</c:v>
                </c:pt>
                <c:pt idx="861">
                  <c:v>0.87730000000000008</c:v>
                </c:pt>
                <c:pt idx="864">
                  <c:v>0.87450000000000006</c:v>
                </c:pt>
                <c:pt idx="865">
                  <c:v>0.87680000000000002</c:v>
                </c:pt>
                <c:pt idx="866">
                  <c:v>0.88340000000000007</c:v>
                </c:pt>
                <c:pt idx="867">
                  <c:v>0.88150000000000006</c:v>
                </c:pt>
                <c:pt idx="868">
                  <c:v>0.87770000000000004</c:v>
                </c:pt>
                <c:pt idx="871">
                  <c:v>0.87540000000000007</c:v>
                </c:pt>
                <c:pt idx="872">
                  <c:v>0.86850000000000005</c:v>
                </c:pt>
                <c:pt idx="873">
                  <c:v>0.85850000000000004</c:v>
                </c:pt>
                <c:pt idx="874">
                  <c:v>0.86040000000000005</c:v>
                </c:pt>
                <c:pt idx="875">
                  <c:v>0.85910000000000009</c:v>
                </c:pt>
                <c:pt idx="878">
                  <c:v>0.85840000000000005</c:v>
                </c:pt>
                <c:pt idx="879">
                  <c:v>0.85520000000000007</c:v>
                </c:pt>
                <c:pt idx="880">
                  <c:v>0.85580000000000001</c:v>
                </c:pt>
                <c:pt idx="881">
                  <c:v>0.84799999999999998</c:v>
                </c:pt>
                <c:pt idx="882">
                  <c:v>0.8478</c:v>
                </c:pt>
                <c:pt idx="885">
                  <c:v>0.85130000000000006</c:v>
                </c:pt>
                <c:pt idx="886">
                  <c:v>0.84650000000000003</c:v>
                </c:pt>
                <c:pt idx="887">
                  <c:v>0.85430000000000006</c:v>
                </c:pt>
                <c:pt idx="888">
                  <c:v>0.84660000000000002</c:v>
                </c:pt>
                <c:pt idx="889">
                  <c:v>0.8468</c:v>
                </c:pt>
                <c:pt idx="892">
                  <c:v>0.84940000000000004</c:v>
                </c:pt>
                <c:pt idx="893">
                  <c:v>0.84740000000000004</c:v>
                </c:pt>
                <c:pt idx="894">
                  <c:v>0.85420000000000007</c:v>
                </c:pt>
                <c:pt idx="895">
                  <c:v>0.84920000000000007</c:v>
                </c:pt>
                <c:pt idx="896">
                  <c:v>0.86620000000000008</c:v>
                </c:pt>
                <c:pt idx="899">
                  <c:v>0.85810000000000008</c:v>
                </c:pt>
                <c:pt idx="900">
                  <c:v>0.85630000000000006</c:v>
                </c:pt>
                <c:pt idx="901">
                  <c:v>0.85130000000000006</c:v>
                </c:pt>
                <c:pt idx="902">
                  <c:v>0.85520000000000007</c:v>
                </c:pt>
                <c:pt idx="903">
                  <c:v>0.8528</c:v>
                </c:pt>
                <c:pt idx="906">
                  <c:v>0.86070000000000002</c:v>
                </c:pt>
                <c:pt idx="907">
                  <c:v>0.86110000000000009</c:v>
                </c:pt>
                <c:pt idx="908">
                  <c:v>0.86220000000000008</c:v>
                </c:pt>
                <c:pt idx="909">
                  <c:v>0.85110000000000008</c:v>
                </c:pt>
                <c:pt idx="910">
                  <c:v>0.84799999999999998</c:v>
                </c:pt>
                <c:pt idx="913">
                  <c:v>0.84550000000000003</c:v>
                </c:pt>
                <c:pt idx="914">
                  <c:v>0.84970000000000001</c:v>
                </c:pt>
                <c:pt idx="915">
                  <c:v>0.84530000000000005</c:v>
                </c:pt>
                <c:pt idx="916">
                  <c:v>0.84220000000000006</c:v>
                </c:pt>
                <c:pt idx="917">
                  <c:v>0.83840000000000003</c:v>
                </c:pt>
                <c:pt idx="920">
                  <c:v>0.84589999999999999</c:v>
                </c:pt>
                <c:pt idx="921">
                  <c:v>0.85450000000000004</c:v>
                </c:pt>
                <c:pt idx="922">
                  <c:v>0.86110000000000009</c:v>
                </c:pt>
                <c:pt idx="923">
                  <c:v>0.8538</c:v>
                </c:pt>
                <c:pt idx="924">
                  <c:v>0.85389999999999999</c:v>
                </c:pt>
                <c:pt idx="927">
                  <c:v>0.85830000000000006</c:v>
                </c:pt>
                <c:pt idx="928">
                  <c:v>0.85160000000000002</c:v>
                </c:pt>
                <c:pt idx="929">
                  <c:v>0.86299999999999999</c:v>
                </c:pt>
                <c:pt idx="930">
                  <c:v>0.87230000000000008</c:v>
                </c:pt>
                <c:pt idx="931">
                  <c:v>0.87760000000000005</c:v>
                </c:pt>
                <c:pt idx="934">
                  <c:v>0.86760000000000004</c:v>
                </c:pt>
                <c:pt idx="935">
                  <c:v>0.87080000000000002</c:v>
                </c:pt>
                <c:pt idx="936">
                  <c:v>0.87930000000000008</c:v>
                </c:pt>
                <c:pt idx="937">
                  <c:v>0.87640000000000007</c:v>
                </c:pt>
                <c:pt idx="938">
                  <c:v>0.87680000000000002</c:v>
                </c:pt>
                <c:pt idx="941">
                  <c:v>0.87509999999999999</c:v>
                </c:pt>
                <c:pt idx="942">
                  <c:v>0.87550000000000006</c:v>
                </c:pt>
                <c:pt idx="943">
                  <c:v>0.88170000000000004</c:v>
                </c:pt>
                <c:pt idx="944">
                  <c:v>0.87880000000000003</c:v>
                </c:pt>
                <c:pt idx="945">
                  <c:v>0.88060000000000005</c:v>
                </c:pt>
                <c:pt idx="948">
                  <c:v>0.88050000000000006</c:v>
                </c:pt>
                <c:pt idx="949">
                  <c:v>0.87680000000000002</c:v>
                </c:pt>
                <c:pt idx="950">
                  <c:v>0.87630000000000008</c:v>
                </c:pt>
                <c:pt idx="951">
                  <c:v>0.88530000000000009</c:v>
                </c:pt>
                <c:pt idx="952">
                  <c:v>0.89360000000000006</c:v>
                </c:pt>
                <c:pt idx="955">
                  <c:v>0.89910000000000001</c:v>
                </c:pt>
                <c:pt idx="956">
                  <c:v>0.89680000000000004</c:v>
                </c:pt>
                <c:pt idx="957">
                  <c:v>0.9114000000000001</c:v>
                </c:pt>
                <c:pt idx="958">
                  <c:v>0.91439999999999999</c:v>
                </c:pt>
                <c:pt idx="959">
                  <c:v>0.91380000000000006</c:v>
                </c:pt>
                <c:pt idx="962">
                  <c:v>0.91490000000000005</c:v>
                </c:pt>
                <c:pt idx="963">
                  <c:v>0.91280000000000006</c:v>
                </c:pt>
                <c:pt idx="964">
                  <c:v>0.92160000000000009</c:v>
                </c:pt>
                <c:pt idx="965">
                  <c:v>0.91120000000000001</c:v>
                </c:pt>
                <c:pt idx="966">
                  <c:v>0.91080000000000005</c:v>
                </c:pt>
                <c:pt idx="969">
                  <c:v>0.90900000000000003</c:v>
                </c:pt>
                <c:pt idx="970">
                  <c:v>0.9042</c:v>
                </c:pt>
                <c:pt idx="971">
                  <c:v>0.91220000000000001</c:v>
                </c:pt>
                <c:pt idx="972">
                  <c:v>0.90950000000000009</c:v>
                </c:pt>
                <c:pt idx="973">
                  <c:v>0.91580000000000006</c:v>
                </c:pt>
                <c:pt idx="976">
                  <c:v>0.90720000000000001</c:v>
                </c:pt>
                <c:pt idx="977">
                  <c:v>0.89700000000000002</c:v>
                </c:pt>
                <c:pt idx="978">
                  <c:v>0.8891</c:v>
                </c:pt>
                <c:pt idx="979">
                  <c:v>0.88550000000000006</c:v>
                </c:pt>
                <c:pt idx="980">
                  <c:v>0.8952</c:v>
                </c:pt>
                <c:pt idx="983">
                  <c:v>0.90470000000000006</c:v>
                </c:pt>
                <c:pt idx="984">
                  <c:v>0.89640000000000009</c:v>
                </c:pt>
                <c:pt idx="985">
                  <c:v>0.9052</c:v>
                </c:pt>
                <c:pt idx="986">
                  <c:v>0.90600000000000003</c:v>
                </c:pt>
                <c:pt idx="987">
                  <c:v>0.92190000000000005</c:v>
                </c:pt>
                <c:pt idx="990">
                  <c:v>0.92690000000000006</c:v>
                </c:pt>
                <c:pt idx="991">
                  <c:v>0.92560000000000009</c:v>
                </c:pt>
                <c:pt idx="992">
                  <c:v>0.92580000000000007</c:v>
                </c:pt>
                <c:pt idx="993">
                  <c:v>0.92590000000000006</c:v>
                </c:pt>
                <c:pt idx="994">
                  <c:v>0.92</c:v>
                </c:pt>
                <c:pt idx="997">
                  <c:v>0.91639999999999999</c:v>
                </c:pt>
                <c:pt idx="998">
                  <c:v>0.91760000000000008</c:v>
                </c:pt>
                <c:pt idx="999">
                  <c:v>0.92190000000000005</c:v>
                </c:pt>
                <c:pt idx="1000">
                  <c:v>0.9205000000000001</c:v>
                </c:pt>
                <c:pt idx="1001">
                  <c:v>0.91310000000000002</c:v>
                </c:pt>
                <c:pt idx="1004">
                  <c:v>0.91250000000000009</c:v>
                </c:pt>
                <c:pt idx="1005">
                  <c:v>0.91890000000000005</c:v>
                </c:pt>
                <c:pt idx="1006">
                  <c:v>0.92090000000000005</c:v>
                </c:pt>
                <c:pt idx="1007">
                  <c:v>0.91170000000000007</c:v>
                </c:pt>
                <c:pt idx="1008">
                  <c:v>0.91739999999999999</c:v>
                </c:pt>
                <c:pt idx="1011">
                  <c:v>0.9214</c:v>
                </c:pt>
                <c:pt idx="1012">
                  <c:v>0.91930000000000001</c:v>
                </c:pt>
                <c:pt idx="1013">
                  <c:v>0.91360000000000008</c:v>
                </c:pt>
                <c:pt idx="1014">
                  <c:v>0.90620000000000001</c:v>
                </c:pt>
                <c:pt idx="1015">
                  <c:v>0.90400000000000003</c:v>
                </c:pt>
                <c:pt idx="1018">
                  <c:v>0.90970000000000006</c:v>
                </c:pt>
                <c:pt idx="1019">
                  <c:v>0.9052</c:v>
                </c:pt>
                <c:pt idx="1020">
                  <c:v>0.9022</c:v>
                </c:pt>
                <c:pt idx="1021">
                  <c:v>0.90260000000000007</c:v>
                </c:pt>
                <c:pt idx="1022">
                  <c:v>0.90090000000000003</c:v>
                </c:pt>
                <c:pt idx="1025">
                  <c:v>0.89690000000000003</c:v>
                </c:pt>
                <c:pt idx="1026">
                  <c:v>0.88870000000000005</c:v>
                </c:pt>
                <c:pt idx="1027">
                  <c:v>0.89170000000000005</c:v>
                </c:pt>
                <c:pt idx="1028">
                  <c:v>0.88890000000000002</c:v>
                </c:pt>
                <c:pt idx="1029">
                  <c:v>0.8911</c:v>
                </c:pt>
                <c:pt idx="1032">
                  <c:v>0.90050000000000008</c:v>
                </c:pt>
                <c:pt idx="1033">
                  <c:v>0.90640000000000009</c:v>
                </c:pt>
                <c:pt idx="1034">
                  <c:v>0.9042</c:v>
                </c:pt>
                <c:pt idx="1035">
                  <c:v>0.90970000000000006</c:v>
                </c:pt>
                <c:pt idx="1036">
                  <c:v>0.90560000000000007</c:v>
                </c:pt>
                <c:pt idx="1039">
                  <c:v>0.89610000000000001</c:v>
                </c:pt>
                <c:pt idx="1040">
                  <c:v>0.89610000000000001</c:v>
                </c:pt>
                <c:pt idx="1041">
                  <c:v>0.90140000000000009</c:v>
                </c:pt>
                <c:pt idx="1042">
                  <c:v>0.8972</c:v>
                </c:pt>
                <c:pt idx="1043">
                  <c:v>0.89300000000000002</c:v>
                </c:pt>
                <c:pt idx="1046">
                  <c:v>0.89190000000000003</c:v>
                </c:pt>
                <c:pt idx="1047">
                  <c:v>0.8842000000000001</c:v>
                </c:pt>
                <c:pt idx="1048">
                  <c:v>0.88030000000000008</c:v>
                </c:pt>
                <c:pt idx="1049">
                  <c:v>0.88250000000000006</c:v>
                </c:pt>
                <c:pt idx="1050">
                  <c:v>0.88450000000000006</c:v>
                </c:pt>
                <c:pt idx="1053">
                  <c:v>0.87930000000000008</c:v>
                </c:pt>
                <c:pt idx="1054">
                  <c:v>0.88240000000000007</c:v>
                </c:pt>
                <c:pt idx="1055">
                  <c:v>0.87909999999999999</c:v>
                </c:pt>
                <c:pt idx="1056">
                  <c:v>0.87780000000000002</c:v>
                </c:pt>
                <c:pt idx="1057">
                  <c:v>0.87950000000000006</c:v>
                </c:pt>
                <c:pt idx="1060">
                  <c:v>0.88180000000000003</c:v>
                </c:pt>
                <c:pt idx="1061">
                  <c:v>0.87880000000000003</c:v>
                </c:pt>
                <c:pt idx="1062">
                  <c:v>0.8831</c:v>
                </c:pt>
                <c:pt idx="1063">
                  <c:v>0.88870000000000005</c:v>
                </c:pt>
                <c:pt idx="1064">
                  <c:v>0.88980000000000004</c:v>
                </c:pt>
                <c:pt idx="1067">
                  <c:v>0.89250000000000007</c:v>
                </c:pt>
                <c:pt idx="1068">
                  <c:v>0.89019999999999999</c:v>
                </c:pt>
                <c:pt idx="1069">
                  <c:v>0.89190000000000003</c:v>
                </c:pt>
                <c:pt idx="1070">
                  <c:v>0.88890000000000002</c:v>
                </c:pt>
                <c:pt idx="1071">
                  <c:v>0.8911</c:v>
                </c:pt>
                <c:pt idx="1074">
                  <c:v>0.88500000000000001</c:v>
                </c:pt>
                <c:pt idx="1075">
                  <c:v>0.89080000000000004</c:v>
                </c:pt>
                <c:pt idx="1076">
                  <c:v>0.89380000000000004</c:v>
                </c:pt>
                <c:pt idx="1077">
                  <c:v>0.89750000000000008</c:v>
                </c:pt>
                <c:pt idx="1078">
                  <c:v>0.90160000000000007</c:v>
                </c:pt>
                <c:pt idx="1081">
                  <c:v>0.90490000000000004</c:v>
                </c:pt>
                <c:pt idx="1082">
                  <c:v>0.9012</c:v>
                </c:pt>
                <c:pt idx="1083">
                  <c:v>0.8983000000000001</c:v>
                </c:pt>
                <c:pt idx="1084">
                  <c:v>0.8973000000000001</c:v>
                </c:pt>
                <c:pt idx="1085">
                  <c:v>0.89430000000000009</c:v>
                </c:pt>
                <c:pt idx="1088">
                  <c:v>0.87980000000000003</c:v>
                </c:pt>
                <c:pt idx="1091">
                  <c:v>0.88230000000000008</c:v>
                </c:pt>
                <c:pt idx="1092">
                  <c:v>0.88130000000000008</c:v>
                </c:pt>
                <c:pt idx="1097">
                  <c:v>0.90380000000000005</c:v>
                </c:pt>
                <c:pt idx="1098">
                  <c:v>0.90360000000000007</c:v>
                </c:pt>
                <c:pt idx="1099">
                  <c:v>0.89540000000000008</c:v>
                </c:pt>
                <c:pt idx="1102">
                  <c:v>0.89050000000000007</c:v>
                </c:pt>
                <c:pt idx="1103">
                  <c:v>0.89090000000000003</c:v>
                </c:pt>
                <c:pt idx="1104">
                  <c:v>0.8921</c:v>
                </c:pt>
                <c:pt idx="1105">
                  <c:v>0.89090000000000003</c:v>
                </c:pt>
                <c:pt idx="1106">
                  <c:v>0.89190000000000003</c:v>
                </c:pt>
                <c:pt idx="1109">
                  <c:v>0.89270000000000005</c:v>
                </c:pt>
                <c:pt idx="1110">
                  <c:v>0.89219999999999999</c:v>
                </c:pt>
                <c:pt idx="1111">
                  <c:v>0.88170000000000004</c:v>
                </c:pt>
                <c:pt idx="1112">
                  <c:v>0.88190000000000002</c:v>
                </c:pt>
                <c:pt idx="1113">
                  <c:v>0.88100000000000001</c:v>
                </c:pt>
                <c:pt idx="1116">
                  <c:v>0.88400000000000001</c:v>
                </c:pt>
                <c:pt idx="1117">
                  <c:v>0.88300000000000001</c:v>
                </c:pt>
                <c:pt idx="1118">
                  <c:v>0.88560000000000005</c:v>
                </c:pt>
                <c:pt idx="1119">
                  <c:v>0.87670000000000003</c:v>
                </c:pt>
                <c:pt idx="1120">
                  <c:v>0.86630000000000007</c:v>
                </c:pt>
                <c:pt idx="1123">
                  <c:v>0.85780000000000001</c:v>
                </c:pt>
                <c:pt idx="1124">
                  <c:v>0.86240000000000006</c:v>
                </c:pt>
                <c:pt idx="1125">
                  <c:v>0.86420000000000008</c:v>
                </c:pt>
                <c:pt idx="1126">
                  <c:v>0.86370000000000002</c:v>
                </c:pt>
                <c:pt idx="1127">
                  <c:v>0.86320000000000008</c:v>
                </c:pt>
                <c:pt idx="1130">
                  <c:v>0.86440000000000006</c:v>
                </c:pt>
                <c:pt idx="1131">
                  <c:v>0.86830000000000007</c:v>
                </c:pt>
                <c:pt idx="1132">
                  <c:v>0.86640000000000006</c:v>
                </c:pt>
                <c:pt idx="1133">
                  <c:v>0.86640000000000006</c:v>
                </c:pt>
                <c:pt idx="1134">
                  <c:v>0.874</c:v>
                </c:pt>
                <c:pt idx="1137">
                  <c:v>0.87940000000000007</c:v>
                </c:pt>
                <c:pt idx="1138">
                  <c:v>0.87530000000000008</c:v>
                </c:pt>
                <c:pt idx="1139">
                  <c:v>0.87309999999999999</c:v>
                </c:pt>
                <c:pt idx="1140">
                  <c:v>0.86930000000000007</c:v>
                </c:pt>
                <c:pt idx="1141">
                  <c:v>0.87050000000000005</c:v>
                </c:pt>
                <c:pt idx="1144">
                  <c:v>0.87150000000000005</c:v>
                </c:pt>
                <c:pt idx="1145">
                  <c:v>0.86920000000000008</c:v>
                </c:pt>
                <c:pt idx="1146">
                  <c:v>0.87430000000000008</c:v>
                </c:pt>
                <c:pt idx="1147">
                  <c:v>0.8701000000000001</c:v>
                </c:pt>
                <c:pt idx="1148">
                  <c:v>0.87470000000000003</c:v>
                </c:pt>
                <c:pt idx="1151">
                  <c:v>0.87240000000000006</c:v>
                </c:pt>
                <c:pt idx="1152">
                  <c:v>0.86820000000000008</c:v>
                </c:pt>
                <c:pt idx="1153">
                  <c:v>0.8649</c:v>
                </c:pt>
                <c:pt idx="1154">
                  <c:v>0.86510000000000009</c:v>
                </c:pt>
                <c:pt idx="1155">
                  <c:v>0.8679</c:v>
                </c:pt>
                <c:pt idx="1158">
                  <c:v>0.8649</c:v>
                </c:pt>
                <c:pt idx="1159">
                  <c:v>0.86820000000000008</c:v>
                </c:pt>
                <c:pt idx="1160">
                  <c:v>0.87120000000000009</c:v>
                </c:pt>
                <c:pt idx="1161">
                  <c:v>0.87640000000000007</c:v>
                </c:pt>
                <c:pt idx="1162">
                  <c:v>0.87970000000000004</c:v>
                </c:pt>
                <c:pt idx="1165">
                  <c:v>0.87409999999999999</c:v>
                </c:pt>
                <c:pt idx="1166">
                  <c:v>0.87330000000000008</c:v>
                </c:pt>
                <c:pt idx="1167">
                  <c:v>0.87340000000000007</c:v>
                </c:pt>
                <c:pt idx="1168">
                  <c:v>0.88030000000000008</c:v>
                </c:pt>
                <c:pt idx="1169">
                  <c:v>0.88530000000000009</c:v>
                </c:pt>
                <c:pt idx="1172">
                  <c:v>0.87920000000000009</c:v>
                </c:pt>
                <c:pt idx="1173">
                  <c:v>0.88290000000000002</c:v>
                </c:pt>
                <c:pt idx="1174">
                  <c:v>0.88140000000000007</c:v>
                </c:pt>
                <c:pt idx="1175">
                  <c:v>0.88170000000000004</c:v>
                </c:pt>
                <c:pt idx="1176">
                  <c:v>0.87950000000000006</c:v>
                </c:pt>
                <c:pt idx="1179">
                  <c:v>0.87590000000000001</c:v>
                </c:pt>
                <c:pt idx="1180">
                  <c:v>0.87370000000000003</c:v>
                </c:pt>
                <c:pt idx="1181">
                  <c:v>0.87460000000000004</c:v>
                </c:pt>
                <c:pt idx="1182">
                  <c:v>0.87240000000000006</c:v>
                </c:pt>
                <c:pt idx="1187">
                  <c:v>0.87860000000000005</c:v>
                </c:pt>
                <c:pt idx="1188">
                  <c:v>0.88030000000000008</c:v>
                </c:pt>
                <c:pt idx="1189">
                  <c:v>0.88180000000000003</c:v>
                </c:pt>
                <c:pt idx="1190">
                  <c:v>0.87860000000000005</c:v>
                </c:pt>
                <c:pt idx="1193">
                  <c:v>0.87780000000000002</c:v>
                </c:pt>
                <c:pt idx="1194">
                  <c:v>0.87630000000000008</c:v>
                </c:pt>
                <c:pt idx="1195">
                  <c:v>0.87980000000000003</c:v>
                </c:pt>
                <c:pt idx="1196">
                  <c:v>0.87940000000000007</c:v>
                </c:pt>
                <c:pt idx="1197">
                  <c:v>0.88030000000000008</c:v>
                </c:pt>
                <c:pt idx="1200">
                  <c:v>0.88020000000000009</c:v>
                </c:pt>
                <c:pt idx="1201">
                  <c:v>0.88030000000000008</c:v>
                </c:pt>
                <c:pt idx="1202">
                  <c:v>0.88800000000000001</c:v>
                </c:pt>
                <c:pt idx="1203">
                  <c:v>0.88950000000000007</c:v>
                </c:pt>
                <c:pt idx="1204">
                  <c:v>0.88860000000000006</c:v>
                </c:pt>
                <c:pt idx="1207">
                  <c:v>0.88819999999999999</c:v>
                </c:pt>
                <c:pt idx="1208">
                  <c:v>0.88719999999999999</c:v>
                </c:pt>
                <c:pt idx="1209">
                  <c:v>0.88919999999999999</c:v>
                </c:pt>
                <c:pt idx="1210">
                  <c:v>0.89690000000000003</c:v>
                </c:pt>
                <c:pt idx="1211">
                  <c:v>0.89710000000000001</c:v>
                </c:pt>
                <c:pt idx="1214">
                  <c:v>0.90380000000000005</c:v>
                </c:pt>
                <c:pt idx="1215">
                  <c:v>0.90080000000000005</c:v>
                </c:pt>
                <c:pt idx="1217">
                  <c:v>0.9032</c:v>
                </c:pt>
                <c:pt idx="1218">
                  <c:v>0.9083</c:v>
                </c:pt>
                <c:pt idx="1221">
                  <c:v>0.91439999999999999</c:v>
                </c:pt>
                <c:pt idx="1222">
                  <c:v>0.91250000000000009</c:v>
                </c:pt>
                <c:pt idx="1223">
                  <c:v>0.90880000000000005</c:v>
                </c:pt>
                <c:pt idx="1224">
                  <c:v>0.90610000000000002</c:v>
                </c:pt>
                <c:pt idx="1225">
                  <c:v>0.91180000000000005</c:v>
                </c:pt>
                <c:pt idx="1228">
                  <c:v>0.91180000000000005</c:v>
                </c:pt>
                <c:pt idx="1229">
                  <c:v>0.90620000000000001</c:v>
                </c:pt>
                <c:pt idx="1230">
                  <c:v>0.90300000000000002</c:v>
                </c:pt>
                <c:pt idx="1231">
                  <c:v>0.91239999999999999</c:v>
                </c:pt>
                <c:pt idx="1232">
                  <c:v>0.91520000000000001</c:v>
                </c:pt>
                <c:pt idx="1235">
                  <c:v>0.92020000000000002</c:v>
                </c:pt>
                <c:pt idx="1236">
                  <c:v>0.92130000000000001</c:v>
                </c:pt>
                <c:pt idx="1237">
                  <c:v>0.92600000000000005</c:v>
                </c:pt>
                <c:pt idx="1238">
                  <c:v>0.92130000000000001</c:v>
                </c:pt>
                <c:pt idx="1239">
                  <c:v>0.91880000000000006</c:v>
                </c:pt>
                <c:pt idx="1242">
                  <c:v>0.91900000000000004</c:v>
                </c:pt>
                <c:pt idx="1243">
                  <c:v>0.92549999999999999</c:v>
                </c:pt>
                <c:pt idx="1244">
                  <c:v>0.93200000000000005</c:v>
                </c:pt>
                <c:pt idx="1245">
                  <c:v>0.9375</c:v>
                </c:pt>
                <c:pt idx="1246">
                  <c:v>0.93870000000000009</c:v>
                </c:pt>
                <c:pt idx="1249">
                  <c:v>0.93130000000000002</c:v>
                </c:pt>
                <c:pt idx="1250">
                  <c:v>0.94350000000000001</c:v>
                </c:pt>
                <c:pt idx="1251">
                  <c:v>0.93710000000000004</c:v>
                </c:pt>
                <c:pt idx="1252">
                  <c:v>0.93859999999999999</c:v>
                </c:pt>
                <c:pt idx="1253">
                  <c:v>0.94520000000000004</c:v>
                </c:pt>
                <c:pt idx="1256">
                  <c:v>0.94590000000000007</c:v>
                </c:pt>
                <c:pt idx="1257">
                  <c:v>0.94170000000000009</c:v>
                </c:pt>
                <c:pt idx="1258">
                  <c:v>0.94520000000000004</c:v>
                </c:pt>
                <c:pt idx="1259">
                  <c:v>0.94170000000000009</c:v>
                </c:pt>
                <c:pt idx="1260">
                  <c:v>0.94780000000000009</c:v>
                </c:pt>
                <c:pt idx="1263">
                  <c:v>0.94259999999999999</c:v>
                </c:pt>
                <c:pt idx="1264">
                  <c:v>0.94840000000000002</c:v>
                </c:pt>
                <c:pt idx="1265">
                  <c:v>0.95610000000000006</c:v>
                </c:pt>
                <c:pt idx="1266">
                  <c:v>0.95920000000000005</c:v>
                </c:pt>
                <c:pt idx="1267">
                  <c:v>0.96360000000000001</c:v>
                </c:pt>
                <c:pt idx="1270">
                  <c:v>0.97810000000000008</c:v>
                </c:pt>
                <c:pt idx="1271">
                  <c:v>0.97120000000000006</c:v>
                </c:pt>
                <c:pt idx="1272">
                  <c:v>0.99170000000000003</c:v>
                </c:pt>
                <c:pt idx="1273">
                  <c:v>0.98240000000000005</c:v>
                </c:pt>
                <c:pt idx="1274">
                  <c:v>0.99750000000000005</c:v>
                </c:pt>
                <c:pt idx="1277">
                  <c:v>0.99130000000000007</c:v>
                </c:pt>
                <c:pt idx="1278">
                  <c:v>0.98380000000000001</c:v>
                </c:pt>
                <c:pt idx="1279">
                  <c:v>0.97799999999999998</c:v>
                </c:pt>
                <c:pt idx="1280">
                  <c:v>0.97899999999999998</c:v>
                </c:pt>
                <c:pt idx="1281">
                  <c:v>0.97250000000000003</c:v>
                </c:pt>
                <c:pt idx="1284">
                  <c:v>0.98280000000000001</c:v>
                </c:pt>
                <c:pt idx="1285">
                  <c:v>0.99299999999999999</c:v>
                </c:pt>
                <c:pt idx="1286">
                  <c:v>0.98980000000000001</c:v>
                </c:pt>
                <c:pt idx="1287">
                  <c:v>0.98360000000000003</c:v>
                </c:pt>
                <c:pt idx="1288">
                  <c:v>0.98730000000000007</c:v>
                </c:pt>
                <c:pt idx="1291">
                  <c:v>1.0024</c:v>
                </c:pt>
                <c:pt idx="1292">
                  <c:v>1.0126999999999999</c:v>
                </c:pt>
                <c:pt idx="1293">
                  <c:v>1.0064</c:v>
                </c:pt>
                <c:pt idx="1294">
                  <c:v>1.0058</c:v>
                </c:pt>
                <c:pt idx="1295">
                  <c:v>1.0145999999999999</c:v>
                </c:pt>
                <c:pt idx="1298">
                  <c:v>1.0085999999999999</c:v>
                </c:pt>
                <c:pt idx="1299">
                  <c:v>0.99099999999999999</c:v>
                </c:pt>
                <c:pt idx="1300">
                  <c:v>0.99150000000000005</c:v>
                </c:pt>
                <c:pt idx="1301">
                  <c:v>1.0014000000000001</c:v>
                </c:pt>
                <c:pt idx="1302">
                  <c:v>1.0007999999999999</c:v>
                </c:pt>
                <c:pt idx="1305">
                  <c:v>0.98210000000000008</c:v>
                </c:pt>
                <c:pt idx="1306">
                  <c:v>0.98350000000000004</c:v>
                </c:pt>
                <c:pt idx="1307">
                  <c:v>0.97830000000000006</c:v>
                </c:pt>
                <c:pt idx="1308">
                  <c:v>0.97599999999999998</c:v>
                </c:pt>
                <c:pt idx="1309">
                  <c:v>0.98730000000000007</c:v>
                </c:pt>
                <c:pt idx="1312">
                  <c:v>0.98360000000000003</c:v>
                </c:pt>
                <c:pt idx="1313">
                  <c:v>0.96890000000000009</c:v>
                </c:pt>
                <c:pt idx="1314">
                  <c:v>0.9698</c:v>
                </c:pt>
                <c:pt idx="1315">
                  <c:v>0.96870000000000001</c:v>
                </c:pt>
                <c:pt idx="1316">
                  <c:v>0.9729000000000001</c:v>
                </c:pt>
                <c:pt idx="1319">
                  <c:v>0.97799999999999998</c:v>
                </c:pt>
                <c:pt idx="1320">
                  <c:v>0.97989999999999999</c:v>
                </c:pt>
                <c:pt idx="1321">
                  <c:v>0.98570000000000002</c:v>
                </c:pt>
                <c:pt idx="1322">
                  <c:v>0.97770000000000001</c:v>
                </c:pt>
                <c:pt idx="1323">
                  <c:v>0.98250000000000004</c:v>
                </c:pt>
                <c:pt idx="1326">
                  <c:v>0.97989999999999999</c:v>
                </c:pt>
                <c:pt idx="1327">
                  <c:v>0.97920000000000007</c:v>
                </c:pt>
                <c:pt idx="1328">
                  <c:v>0.97620000000000007</c:v>
                </c:pt>
                <c:pt idx="1329">
                  <c:v>0.97699999999999998</c:v>
                </c:pt>
                <c:pt idx="1330">
                  <c:v>0.96970000000000001</c:v>
                </c:pt>
                <c:pt idx="1333">
                  <c:v>0.97010000000000007</c:v>
                </c:pt>
                <c:pt idx="1334">
                  <c:v>0.97740000000000005</c:v>
                </c:pt>
                <c:pt idx="1335">
                  <c:v>0.98260000000000003</c:v>
                </c:pt>
                <c:pt idx="1336">
                  <c:v>0.98430000000000006</c:v>
                </c:pt>
                <c:pt idx="1337">
                  <c:v>0.98330000000000006</c:v>
                </c:pt>
                <c:pt idx="1340">
                  <c:v>0.98210000000000008</c:v>
                </c:pt>
                <c:pt idx="1341">
                  <c:v>0.99099999999999999</c:v>
                </c:pt>
                <c:pt idx="1342">
                  <c:v>0.99470000000000003</c:v>
                </c:pt>
                <c:pt idx="1343">
                  <c:v>0.99750000000000005</c:v>
                </c:pt>
                <c:pt idx="1344">
                  <c:v>0.99180000000000001</c:v>
                </c:pt>
                <c:pt idx="1347">
                  <c:v>0.97940000000000005</c:v>
                </c:pt>
                <c:pt idx="1348">
                  <c:v>0.97599999999999998</c:v>
                </c:pt>
                <c:pt idx="1349">
                  <c:v>0.9749000000000001</c:v>
                </c:pt>
                <c:pt idx="1350">
                  <c:v>0.97570000000000001</c:v>
                </c:pt>
                <c:pt idx="1351">
                  <c:v>0.98099999999999998</c:v>
                </c:pt>
                <c:pt idx="1354">
                  <c:v>0.96830000000000005</c:v>
                </c:pt>
                <c:pt idx="1355">
                  <c:v>0.96490000000000009</c:v>
                </c:pt>
                <c:pt idx="1356">
                  <c:v>0.97250000000000003</c:v>
                </c:pt>
                <c:pt idx="1357">
                  <c:v>0.98140000000000005</c:v>
                </c:pt>
                <c:pt idx="1358">
                  <c:v>0.97899999999999998</c:v>
                </c:pt>
                <c:pt idx="1361">
                  <c:v>0.98310000000000008</c:v>
                </c:pt>
                <c:pt idx="1362">
                  <c:v>0.98280000000000001</c:v>
                </c:pt>
                <c:pt idx="1363">
                  <c:v>0.97710000000000008</c:v>
                </c:pt>
                <c:pt idx="1364">
                  <c:v>0.97960000000000003</c:v>
                </c:pt>
                <c:pt idx="1365">
                  <c:v>0.97789999999999999</c:v>
                </c:pt>
                <c:pt idx="1368">
                  <c:v>0.98599999999999999</c:v>
                </c:pt>
                <c:pt idx="1369">
                  <c:v>0.98610000000000009</c:v>
                </c:pt>
                <c:pt idx="1370">
                  <c:v>0.98350000000000004</c:v>
                </c:pt>
                <c:pt idx="1371">
                  <c:v>0.98899999999999999</c:v>
                </c:pt>
                <c:pt idx="1372">
                  <c:v>0.98650000000000004</c:v>
                </c:pt>
                <c:pt idx="1375">
                  <c:v>0.98080000000000001</c:v>
                </c:pt>
                <c:pt idx="1376">
                  <c:v>0.98</c:v>
                </c:pt>
                <c:pt idx="1377">
                  <c:v>0.98140000000000005</c:v>
                </c:pt>
                <c:pt idx="1378">
                  <c:v>0.98750000000000004</c:v>
                </c:pt>
                <c:pt idx="1379">
                  <c:v>0.98570000000000002</c:v>
                </c:pt>
                <c:pt idx="1382">
                  <c:v>0.98730000000000007</c:v>
                </c:pt>
                <c:pt idx="1383">
                  <c:v>0.98099999999999998</c:v>
                </c:pt>
                <c:pt idx="1384">
                  <c:v>0.98230000000000006</c:v>
                </c:pt>
                <c:pt idx="1385">
                  <c:v>0.97630000000000006</c:v>
                </c:pt>
                <c:pt idx="1386">
                  <c:v>0.97350000000000003</c:v>
                </c:pt>
                <c:pt idx="1389">
                  <c:v>0.9748</c:v>
                </c:pt>
                <c:pt idx="1390">
                  <c:v>0.9768</c:v>
                </c:pt>
                <c:pt idx="1391">
                  <c:v>0.97750000000000004</c:v>
                </c:pt>
                <c:pt idx="1392">
                  <c:v>0.9738</c:v>
                </c:pt>
                <c:pt idx="1393">
                  <c:v>0.97630000000000006</c:v>
                </c:pt>
                <c:pt idx="1396">
                  <c:v>0.97450000000000003</c:v>
                </c:pt>
                <c:pt idx="1397">
                  <c:v>0.98199999999999998</c:v>
                </c:pt>
                <c:pt idx="1398">
                  <c:v>0.98250000000000004</c:v>
                </c:pt>
                <c:pt idx="1399">
                  <c:v>0.98640000000000005</c:v>
                </c:pt>
                <c:pt idx="1400">
                  <c:v>0.99740000000000006</c:v>
                </c:pt>
                <c:pt idx="1403">
                  <c:v>0.99440000000000006</c:v>
                </c:pt>
                <c:pt idx="1404">
                  <c:v>1.0024</c:v>
                </c:pt>
                <c:pt idx="1405">
                  <c:v>0.99550000000000005</c:v>
                </c:pt>
                <c:pt idx="1406">
                  <c:v>1.0013000000000001</c:v>
                </c:pt>
                <c:pt idx="1407">
                  <c:v>1.0106999999999999</c:v>
                </c:pt>
                <c:pt idx="1410">
                  <c:v>1.0125999999999999</c:v>
                </c:pt>
                <c:pt idx="1411">
                  <c:v>1.0081</c:v>
                </c:pt>
                <c:pt idx="1412">
                  <c:v>1.0067999999999999</c:v>
                </c:pt>
                <c:pt idx="1413">
                  <c:v>1.0095000000000001</c:v>
                </c:pt>
                <c:pt idx="1414">
                  <c:v>1.0028999999999999</c:v>
                </c:pt>
                <c:pt idx="1417">
                  <c:v>1.0065</c:v>
                </c:pt>
                <c:pt idx="1418">
                  <c:v>1.0125</c:v>
                </c:pt>
                <c:pt idx="1419">
                  <c:v>1.0019</c:v>
                </c:pt>
                <c:pt idx="1420">
                  <c:v>1.0034000000000001</c:v>
                </c:pt>
                <c:pt idx="1421">
                  <c:v>1.0024</c:v>
                </c:pt>
                <c:pt idx="1424">
                  <c:v>0.99050000000000005</c:v>
                </c:pt>
                <c:pt idx="1425">
                  <c:v>0.99099999999999999</c:v>
                </c:pt>
                <c:pt idx="1426">
                  <c:v>0.99270000000000003</c:v>
                </c:pt>
                <c:pt idx="1427">
                  <c:v>0.99340000000000006</c:v>
                </c:pt>
                <c:pt idx="1428">
                  <c:v>0.99270000000000003</c:v>
                </c:pt>
                <c:pt idx="1431">
                  <c:v>0.98710000000000009</c:v>
                </c:pt>
                <c:pt idx="1432">
                  <c:v>0.99670000000000003</c:v>
                </c:pt>
                <c:pt idx="1433">
                  <c:v>1.0018</c:v>
                </c:pt>
                <c:pt idx="1434">
                  <c:v>0.9991000000000001</c:v>
                </c:pt>
                <c:pt idx="1435">
                  <c:v>1.0005999999999999</c:v>
                </c:pt>
                <c:pt idx="1438">
                  <c:v>1.0093000000000001</c:v>
                </c:pt>
                <c:pt idx="1439">
                  <c:v>1.0111000000000001</c:v>
                </c:pt>
                <c:pt idx="1440">
                  <c:v>1.0066999999999999</c:v>
                </c:pt>
                <c:pt idx="1441">
                  <c:v>1.0156000000000001</c:v>
                </c:pt>
                <c:pt idx="1442">
                  <c:v>1.0221</c:v>
                </c:pt>
                <c:pt idx="1445">
                  <c:v>1.0212000000000001</c:v>
                </c:pt>
                <c:pt idx="1446">
                  <c:v>1.0306999999999999</c:v>
                </c:pt>
                <c:pt idx="1447">
                  <c:v>1.024</c:v>
                </c:pt>
                <c:pt idx="1448">
                  <c:v>1.0273000000000001</c:v>
                </c:pt>
                <c:pt idx="1449">
                  <c:v>1.0255000000000001</c:v>
                </c:pt>
                <c:pt idx="1452">
                  <c:v>1.0282</c:v>
                </c:pt>
                <c:pt idx="1453">
                  <c:v>1.0296000000000001</c:v>
                </c:pt>
                <c:pt idx="1456">
                  <c:v>1.0376000000000001</c:v>
                </c:pt>
                <c:pt idx="1459">
                  <c:v>1.0422</c:v>
                </c:pt>
                <c:pt idx="1460">
                  <c:v>1.0487</c:v>
                </c:pt>
                <c:pt idx="1462">
                  <c:v>1.0446</c:v>
                </c:pt>
                <c:pt idx="1463">
                  <c:v>1.0391999999999999</c:v>
                </c:pt>
                <c:pt idx="1466">
                  <c:v>1.0488</c:v>
                </c:pt>
                <c:pt idx="1467">
                  <c:v>1.0425</c:v>
                </c:pt>
                <c:pt idx="1468">
                  <c:v>1.0377000000000001</c:v>
                </c:pt>
                <c:pt idx="1469">
                  <c:v>1.0507</c:v>
                </c:pt>
                <c:pt idx="1470">
                  <c:v>1.0503</c:v>
                </c:pt>
                <c:pt idx="1473">
                  <c:v>1.0548999999999999</c:v>
                </c:pt>
                <c:pt idx="1474">
                  <c:v>1.0577000000000001</c:v>
                </c:pt>
                <c:pt idx="1475">
                  <c:v>1.0526</c:v>
                </c:pt>
                <c:pt idx="1476">
                  <c:v>1.0564</c:v>
                </c:pt>
                <c:pt idx="1477">
                  <c:v>1.0651999999999999</c:v>
                </c:pt>
                <c:pt idx="1480">
                  <c:v>1.0652999999999999</c:v>
                </c:pt>
                <c:pt idx="1481">
                  <c:v>1.0652999999999999</c:v>
                </c:pt>
                <c:pt idx="1482">
                  <c:v>1.0718000000000001</c:v>
                </c:pt>
                <c:pt idx="1483">
                  <c:v>1.0757000000000001</c:v>
                </c:pt>
                <c:pt idx="1484">
                  <c:v>1.0784</c:v>
                </c:pt>
                <c:pt idx="1487">
                  <c:v>1.087</c:v>
                </c:pt>
                <c:pt idx="1488">
                  <c:v>1.0808</c:v>
                </c:pt>
                <c:pt idx="1489">
                  <c:v>1.0868</c:v>
                </c:pt>
                <c:pt idx="1490">
                  <c:v>1.0748</c:v>
                </c:pt>
                <c:pt idx="1491">
                  <c:v>1.0815999999999999</c:v>
                </c:pt>
                <c:pt idx="1494">
                  <c:v>1.0729</c:v>
                </c:pt>
                <c:pt idx="1495">
                  <c:v>1.0822000000000001</c:v>
                </c:pt>
                <c:pt idx="1496">
                  <c:v>1.091</c:v>
                </c:pt>
                <c:pt idx="1497">
                  <c:v>1.0812999999999999</c:v>
                </c:pt>
                <c:pt idx="1498">
                  <c:v>1.0789</c:v>
                </c:pt>
                <c:pt idx="1501">
                  <c:v>1.0808</c:v>
                </c:pt>
                <c:pt idx="1502">
                  <c:v>1.0706</c:v>
                </c:pt>
                <c:pt idx="1503">
                  <c:v>1.0730999999999999</c:v>
                </c:pt>
                <c:pt idx="1504">
                  <c:v>1.0758000000000001</c:v>
                </c:pt>
                <c:pt idx="1505">
                  <c:v>1.0792999999999999</c:v>
                </c:pt>
                <c:pt idx="1508">
                  <c:v>1.0716000000000001</c:v>
                </c:pt>
                <c:pt idx="1509">
                  <c:v>1.0713999999999999</c:v>
                </c:pt>
                <c:pt idx="1510">
                  <c:v>1.0717000000000001</c:v>
                </c:pt>
                <c:pt idx="1511">
                  <c:v>1.0763</c:v>
                </c:pt>
                <c:pt idx="1512">
                  <c:v>1.0838000000000001</c:v>
                </c:pt>
                <c:pt idx="1515">
                  <c:v>1.0721000000000001</c:v>
                </c:pt>
                <c:pt idx="1516">
                  <c:v>1.0773999999999999</c:v>
                </c:pt>
                <c:pt idx="1517">
                  <c:v>1.0752999999999999</c:v>
                </c:pt>
                <c:pt idx="1518">
                  <c:v>1.0822000000000001</c:v>
                </c:pt>
                <c:pt idx="1519">
                  <c:v>1.0782</c:v>
                </c:pt>
                <c:pt idx="1522">
                  <c:v>1.08</c:v>
                </c:pt>
                <c:pt idx="1523">
                  <c:v>1.0919000000000001</c:v>
                </c:pt>
                <c:pt idx="1524">
                  <c:v>1.0966</c:v>
                </c:pt>
                <c:pt idx="1525">
                  <c:v>1.0963000000000001</c:v>
                </c:pt>
                <c:pt idx="1526">
                  <c:v>1.1039000000000001</c:v>
                </c:pt>
                <c:pt idx="1529">
                  <c:v>1.1042000000000001</c:v>
                </c:pt>
                <c:pt idx="1530">
                  <c:v>1.1080000000000001</c:v>
                </c:pt>
                <c:pt idx="1531">
                  <c:v>1.1028</c:v>
                </c:pt>
                <c:pt idx="1532">
                  <c:v>1.0864</c:v>
                </c:pt>
                <c:pt idx="1533">
                  <c:v>1.0774999999999999</c:v>
                </c:pt>
                <c:pt idx="1536">
                  <c:v>1.0801000000000001</c:v>
                </c:pt>
                <c:pt idx="1537">
                  <c:v>1.0586</c:v>
                </c:pt>
                <c:pt idx="1538">
                  <c:v>1.0569999999999999</c:v>
                </c:pt>
                <c:pt idx="1539">
                  <c:v>1.0591999999999999</c:v>
                </c:pt>
                <c:pt idx="1540">
                  <c:v>1.0571999999999999</c:v>
                </c:pt>
                <c:pt idx="1543">
                  <c:v>1.0633999999999999</c:v>
                </c:pt>
                <c:pt idx="1544">
                  <c:v>1.0690999999999999</c:v>
                </c:pt>
                <c:pt idx="1545">
                  <c:v>1.0667</c:v>
                </c:pt>
                <c:pt idx="1546">
                  <c:v>1.0723</c:v>
                </c:pt>
                <c:pt idx="1547">
                  <c:v>1.073</c:v>
                </c:pt>
                <c:pt idx="1550">
                  <c:v>1.0894999999999999</c:v>
                </c:pt>
                <c:pt idx="1551">
                  <c:v>1.0891</c:v>
                </c:pt>
                <c:pt idx="1552">
                  <c:v>1.083</c:v>
                </c:pt>
                <c:pt idx="1553">
                  <c:v>1.0702</c:v>
                </c:pt>
                <c:pt idx="1554">
                  <c:v>1.0720000000000001</c:v>
                </c:pt>
                <c:pt idx="1557">
                  <c:v>1.0582</c:v>
                </c:pt>
                <c:pt idx="1558">
                  <c:v>1.0660000000000001</c:v>
                </c:pt>
                <c:pt idx="1559">
                  <c:v>1.0742</c:v>
                </c:pt>
                <c:pt idx="1560">
                  <c:v>1.0805</c:v>
                </c:pt>
                <c:pt idx="1561">
                  <c:v>1.0735000000000001</c:v>
                </c:pt>
                <c:pt idx="1564">
                  <c:v>1.0737000000000001</c:v>
                </c:pt>
                <c:pt idx="1565">
                  <c:v>1.0784</c:v>
                </c:pt>
                <c:pt idx="1566">
                  <c:v>1.0836000000000001</c:v>
                </c:pt>
                <c:pt idx="1567">
                  <c:v>1.0920000000000001</c:v>
                </c:pt>
                <c:pt idx="1572">
                  <c:v>1.0971</c:v>
                </c:pt>
                <c:pt idx="1573">
                  <c:v>1.0944</c:v>
                </c:pt>
                <c:pt idx="1574">
                  <c:v>1.1008</c:v>
                </c:pt>
                <c:pt idx="1575">
                  <c:v>1.0972999999999999</c:v>
                </c:pt>
                <c:pt idx="1578">
                  <c:v>1.1025</c:v>
                </c:pt>
                <c:pt idx="1579">
                  <c:v>1.0955999999999999</c:v>
                </c:pt>
                <c:pt idx="1580">
                  <c:v>1.1131</c:v>
                </c:pt>
                <c:pt idx="1582">
                  <c:v>1.1238999999999999</c:v>
                </c:pt>
                <c:pt idx="1585">
                  <c:v>1.1217999999999999</c:v>
                </c:pt>
                <c:pt idx="1586">
                  <c:v>1.1344000000000001</c:v>
                </c:pt>
                <c:pt idx="1587">
                  <c:v>1.1427</c:v>
                </c:pt>
                <c:pt idx="1588">
                  <c:v>1.1435</c:v>
                </c:pt>
                <c:pt idx="1589">
                  <c:v>1.1466000000000001</c:v>
                </c:pt>
                <c:pt idx="1592">
                  <c:v>1.1597</c:v>
                </c:pt>
                <c:pt idx="1593">
                  <c:v>1.1517999999999999</c:v>
                </c:pt>
                <c:pt idx="1594">
                  <c:v>1.1498999999999999</c:v>
                </c:pt>
                <c:pt idx="1595">
                  <c:v>1.1457999999999999</c:v>
                </c:pt>
                <c:pt idx="1596">
                  <c:v>1.1492</c:v>
                </c:pt>
                <c:pt idx="1599">
                  <c:v>1.1652</c:v>
                </c:pt>
                <c:pt idx="1600">
                  <c:v>1.1644000000000001</c:v>
                </c:pt>
                <c:pt idx="1601">
                  <c:v>1.1689000000000001</c:v>
                </c:pt>
                <c:pt idx="1602">
                  <c:v>1.1719999999999999</c:v>
                </c:pt>
                <c:pt idx="1603">
                  <c:v>1.179</c:v>
                </c:pt>
                <c:pt idx="1606">
                  <c:v>1.1813</c:v>
                </c:pt>
                <c:pt idx="1607">
                  <c:v>1.1900999999999999</c:v>
                </c:pt>
                <c:pt idx="1608">
                  <c:v>1.1738</c:v>
                </c:pt>
                <c:pt idx="1609">
                  <c:v>1.1756</c:v>
                </c:pt>
                <c:pt idx="1610">
                  <c:v>1.1821999999999999</c:v>
                </c:pt>
                <c:pt idx="1613">
                  <c:v>1.1672</c:v>
                </c:pt>
                <c:pt idx="1614">
                  <c:v>1.1722999999999999</c:v>
                </c:pt>
                <c:pt idx="1615">
                  <c:v>1.1691</c:v>
                </c:pt>
                <c:pt idx="1616">
                  <c:v>1.1775</c:v>
                </c:pt>
                <c:pt idx="1617">
                  <c:v>1.1813</c:v>
                </c:pt>
                <c:pt idx="1620">
                  <c:v>1.1726000000000001</c:v>
                </c:pt>
                <c:pt idx="1621">
                  <c:v>1.1698999999999999</c:v>
                </c:pt>
                <c:pt idx="1622">
                  <c:v>1.1748000000000001</c:v>
                </c:pt>
                <c:pt idx="1623">
                  <c:v>1.1734</c:v>
                </c:pt>
                <c:pt idx="1624">
                  <c:v>1.1751</c:v>
                </c:pt>
                <c:pt idx="1627">
                  <c:v>1.1854</c:v>
                </c:pt>
                <c:pt idx="1628">
                  <c:v>1.1797</c:v>
                </c:pt>
                <c:pt idx="1629">
                  <c:v>1.1698999999999999</c:v>
                </c:pt>
                <c:pt idx="1630">
                  <c:v>1.1655</c:v>
                </c:pt>
                <c:pt idx="1631">
                  <c:v>1.1655</c:v>
                </c:pt>
                <c:pt idx="1634">
                  <c:v>1.1538999999999999</c:v>
                </c:pt>
                <c:pt idx="1635">
                  <c:v>1.1565000000000001</c:v>
                </c:pt>
                <c:pt idx="1636">
                  <c:v>1.1551</c:v>
                </c:pt>
                <c:pt idx="1637">
                  <c:v>1.1432</c:v>
                </c:pt>
                <c:pt idx="1638">
                  <c:v>1.1413</c:v>
                </c:pt>
                <c:pt idx="1641">
                  <c:v>1.1427</c:v>
                </c:pt>
                <c:pt idx="1642">
                  <c:v>1.1543000000000001</c:v>
                </c:pt>
                <c:pt idx="1643">
                  <c:v>1.1535</c:v>
                </c:pt>
                <c:pt idx="1644">
                  <c:v>1.1456999999999999</c:v>
                </c:pt>
                <c:pt idx="1645">
                  <c:v>1.1466000000000001</c:v>
                </c:pt>
                <c:pt idx="1648">
                  <c:v>1.1360000000000001</c:v>
                </c:pt>
                <c:pt idx="1649">
                  <c:v>1.1326000000000001</c:v>
                </c:pt>
                <c:pt idx="1650">
                  <c:v>1.1355</c:v>
                </c:pt>
                <c:pt idx="1651">
                  <c:v>1.1342000000000001</c:v>
                </c:pt>
                <c:pt idx="1652">
                  <c:v>1.1315</c:v>
                </c:pt>
                <c:pt idx="1655">
                  <c:v>1.1299000000000001</c:v>
                </c:pt>
                <c:pt idx="1656">
                  <c:v>1.1318999999999999</c:v>
                </c:pt>
                <c:pt idx="1657">
                  <c:v>1.1137999999999999</c:v>
                </c:pt>
                <c:pt idx="1658">
                  <c:v>1.1231</c:v>
                </c:pt>
                <c:pt idx="1659">
                  <c:v>1.1205000000000001</c:v>
                </c:pt>
                <c:pt idx="1662">
                  <c:v>1.1284000000000001</c:v>
                </c:pt>
                <c:pt idx="1663">
                  <c:v>1.1343000000000001</c:v>
                </c:pt>
                <c:pt idx="1664">
                  <c:v>1.1400999999999999</c:v>
                </c:pt>
                <c:pt idx="1665">
                  <c:v>1.1467000000000001</c:v>
                </c:pt>
                <c:pt idx="1666">
                  <c:v>1.1476999999999999</c:v>
                </c:pt>
                <c:pt idx="1669">
                  <c:v>1.1489</c:v>
                </c:pt>
                <c:pt idx="1670">
                  <c:v>1.1461999999999999</c:v>
                </c:pt>
                <c:pt idx="1671">
                  <c:v>1.1419999999999999</c:v>
                </c:pt>
                <c:pt idx="1672">
                  <c:v>1.1317999999999999</c:v>
                </c:pt>
                <c:pt idx="1673">
                  <c:v>1.1169</c:v>
                </c:pt>
                <c:pt idx="1676">
                  <c:v>1.1307</c:v>
                </c:pt>
                <c:pt idx="1677">
                  <c:v>1.1333</c:v>
                </c:pt>
                <c:pt idx="1678">
                  <c:v>1.1392</c:v>
                </c:pt>
                <c:pt idx="1679">
                  <c:v>1.1353</c:v>
                </c:pt>
                <c:pt idx="1680">
                  <c:v>1.1326000000000001</c:v>
                </c:pt>
                <c:pt idx="1683">
                  <c:v>1.1294999999999999</c:v>
                </c:pt>
                <c:pt idx="1684">
                  <c:v>1.1312</c:v>
                </c:pt>
                <c:pt idx="1685">
                  <c:v>1.1276999999999999</c:v>
                </c:pt>
                <c:pt idx="1686">
                  <c:v>1.127</c:v>
                </c:pt>
                <c:pt idx="1687">
                  <c:v>1.1247</c:v>
                </c:pt>
                <c:pt idx="1690">
                  <c:v>1.1188</c:v>
                </c:pt>
                <c:pt idx="1691">
                  <c:v>1.1065</c:v>
                </c:pt>
                <c:pt idx="1692">
                  <c:v>1.1109</c:v>
                </c:pt>
                <c:pt idx="1693">
                  <c:v>1.1009</c:v>
                </c:pt>
                <c:pt idx="1694">
                  <c:v>1.0893999999999999</c:v>
                </c:pt>
                <c:pt idx="1697">
                  <c:v>1.0888</c:v>
                </c:pt>
                <c:pt idx="1698">
                  <c:v>1.0815999999999999</c:v>
                </c:pt>
                <c:pt idx="1699">
                  <c:v>1.0907</c:v>
                </c:pt>
                <c:pt idx="1700">
                  <c:v>1.0828</c:v>
                </c:pt>
                <c:pt idx="1701">
                  <c:v>1.0927</c:v>
                </c:pt>
                <c:pt idx="1704">
                  <c:v>1.0965</c:v>
                </c:pt>
                <c:pt idx="1705">
                  <c:v>1.0849</c:v>
                </c:pt>
                <c:pt idx="1706">
                  <c:v>1.0783</c:v>
                </c:pt>
                <c:pt idx="1707">
                  <c:v>1.0818000000000001</c:v>
                </c:pt>
                <c:pt idx="1708">
                  <c:v>1.0923</c:v>
                </c:pt>
                <c:pt idx="1711">
                  <c:v>1.1071</c:v>
                </c:pt>
                <c:pt idx="1712">
                  <c:v>1.1134999999999999</c:v>
                </c:pt>
                <c:pt idx="1713">
                  <c:v>1.1172</c:v>
                </c:pt>
                <c:pt idx="1714">
                  <c:v>1.1216999999999999</c:v>
                </c:pt>
                <c:pt idx="1715">
                  <c:v>1.1172</c:v>
                </c:pt>
                <c:pt idx="1718">
                  <c:v>1.1281000000000001</c:v>
                </c:pt>
                <c:pt idx="1719">
                  <c:v>1.1234999999999999</c:v>
                </c:pt>
                <c:pt idx="1720">
                  <c:v>1.1212</c:v>
                </c:pt>
                <c:pt idx="1721">
                  <c:v>1.129</c:v>
                </c:pt>
                <c:pt idx="1722">
                  <c:v>1.1312</c:v>
                </c:pt>
                <c:pt idx="1725">
                  <c:v>1.1468</c:v>
                </c:pt>
                <c:pt idx="1726">
                  <c:v>1.1464000000000001</c:v>
                </c:pt>
                <c:pt idx="1727">
                  <c:v>1.1466000000000001</c:v>
                </c:pt>
                <c:pt idx="1728">
                  <c:v>1.1493</c:v>
                </c:pt>
                <c:pt idx="1729">
                  <c:v>1.1487000000000001</c:v>
                </c:pt>
                <c:pt idx="1732">
                  <c:v>1.1413</c:v>
                </c:pt>
                <c:pt idx="1733">
                  <c:v>1.1652</c:v>
                </c:pt>
                <c:pt idx="1734">
                  <c:v>1.1671</c:v>
                </c:pt>
                <c:pt idx="1735">
                  <c:v>1.1692</c:v>
                </c:pt>
                <c:pt idx="1736">
                  <c:v>1.1686000000000001</c:v>
                </c:pt>
                <c:pt idx="1739">
                  <c:v>1.1578999999999999</c:v>
                </c:pt>
                <c:pt idx="1740">
                  <c:v>1.1768000000000001</c:v>
                </c:pt>
                <c:pt idx="1741">
                  <c:v>1.1780999999999999</c:v>
                </c:pt>
                <c:pt idx="1742">
                  <c:v>1.1788000000000001</c:v>
                </c:pt>
                <c:pt idx="1743">
                  <c:v>1.1788000000000001</c:v>
                </c:pt>
                <c:pt idx="1746">
                  <c:v>1.1688000000000001</c:v>
                </c:pt>
                <c:pt idx="1747">
                  <c:v>1.1634</c:v>
                </c:pt>
                <c:pt idx="1748">
                  <c:v>1.1669</c:v>
                </c:pt>
                <c:pt idx="1749">
                  <c:v>1.1615</c:v>
                </c:pt>
                <c:pt idx="1750">
                  <c:v>1.1578999999999999</c:v>
                </c:pt>
                <c:pt idx="1753">
                  <c:v>1.1629</c:v>
                </c:pt>
                <c:pt idx="1754">
                  <c:v>1.1623000000000001</c:v>
                </c:pt>
                <c:pt idx="1755">
                  <c:v>1.1694</c:v>
                </c:pt>
                <c:pt idx="1756">
                  <c:v>1.1786000000000001</c:v>
                </c:pt>
                <c:pt idx="1757">
                  <c:v>1.1780999999999999</c:v>
                </c:pt>
                <c:pt idx="1760">
                  <c:v>1.1748000000000001</c:v>
                </c:pt>
                <c:pt idx="1761">
                  <c:v>1.1673</c:v>
                </c:pt>
                <c:pt idx="1762">
                  <c:v>1.1684000000000001</c:v>
                </c:pt>
                <c:pt idx="1763">
                  <c:v>1.1736</c:v>
                </c:pt>
                <c:pt idx="1764">
                  <c:v>1.1621999999999999</c:v>
                </c:pt>
                <c:pt idx="1767">
                  <c:v>1.1589</c:v>
                </c:pt>
                <c:pt idx="1768">
                  <c:v>1.1468</c:v>
                </c:pt>
                <c:pt idx="1769">
                  <c:v>1.1473</c:v>
                </c:pt>
                <c:pt idx="1770">
                  <c:v>1.1449</c:v>
                </c:pt>
                <c:pt idx="1771">
                  <c:v>1.1424000000000001</c:v>
                </c:pt>
                <c:pt idx="1774">
                  <c:v>1.1483000000000001</c:v>
                </c:pt>
                <c:pt idx="1775">
                  <c:v>1.1496999999999999</c:v>
                </c:pt>
                <c:pt idx="1776">
                  <c:v>1.1599999999999999</c:v>
                </c:pt>
                <c:pt idx="1777">
                  <c:v>1.1679999999999999</c:v>
                </c:pt>
                <c:pt idx="1778">
                  <c:v>1.1765000000000001</c:v>
                </c:pt>
                <c:pt idx="1781">
                  <c:v>1.1801999999999999</c:v>
                </c:pt>
                <c:pt idx="1782">
                  <c:v>1.1778</c:v>
                </c:pt>
                <c:pt idx="1783">
                  <c:v>1.1910000000000001</c:v>
                </c:pt>
                <c:pt idx="1784">
                  <c:v>1.1909000000000001</c:v>
                </c:pt>
                <c:pt idx="1785">
                  <c:v>1.1899</c:v>
                </c:pt>
                <c:pt idx="1788">
                  <c:v>1.1823000000000001</c:v>
                </c:pt>
                <c:pt idx="1789">
                  <c:v>1.1766000000000001</c:v>
                </c:pt>
                <c:pt idx="1790">
                  <c:v>1.1828000000000001</c:v>
                </c:pt>
                <c:pt idx="1791">
                  <c:v>1.1901999999999999</c:v>
                </c:pt>
                <c:pt idx="1792">
                  <c:v>1.1994</c:v>
                </c:pt>
                <c:pt idx="1795">
                  <c:v>1.2019</c:v>
                </c:pt>
                <c:pt idx="1796">
                  <c:v>1.1975</c:v>
                </c:pt>
                <c:pt idx="1797">
                  <c:v>1.2101999999999999</c:v>
                </c:pt>
                <c:pt idx="1798">
                  <c:v>1.2074</c:v>
                </c:pt>
                <c:pt idx="1799">
                  <c:v>1.2086999999999999</c:v>
                </c:pt>
                <c:pt idx="1802">
                  <c:v>1.2218</c:v>
                </c:pt>
                <c:pt idx="1803">
                  <c:v>1.2258</c:v>
                </c:pt>
                <c:pt idx="1804">
                  <c:v>1.2239</c:v>
                </c:pt>
                <c:pt idx="1805">
                  <c:v>1.2187000000000001</c:v>
                </c:pt>
                <c:pt idx="1806">
                  <c:v>1.2254</c:v>
                </c:pt>
                <c:pt idx="1809">
                  <c:v>1.2230000000000001</c:v>
                </c:pt>
                <c:pt idx="1810">
                  <c:v>1.2339</c:v>
                </c:pt>
                <c:pt idx="1811">
                  <c:v>1.2337</c:v>
                </c:pt>
                <c:pt idx="1812">
                  <c:v>1.2403</c:v>
                </c:pt>
                <c:pt idx="1813">
                  <c:v>1.2418</c:v>
                </c:pt>
                <c:pt idx="1816">
                  <c:v>1.2434000000000001</c:v>
                </c:pt>
                <c:pt idx="1817">
                  <c:v>1.2392000000000001</c:v>
                </c:pt>
                <c:pt idx="1818">
                  <c:v>1.2406999999999999</c:v>
                </c:pt>
                <c:pt idx="1823">
                  <c:v>1.2499</c:v>
                </c:pt>
                <c:pt idx="1824">
                  <c:v>1.2496</c:v>
                </c:pt>
                <c:pt idx="1825">
                  <c:v>1.2629999999999999</c:v>
                </c:pt>
                <c:pt idx="1827">
                  <c:v>1.2591999999999999</c:v>
                </c:pt>
                <c:pt idx="1830">
                  <c:v>1.2657</c:v>
                </c:pt>
                <c:pt idx="1831">
                  <c:v>1.2756000000000001</c:v>
                </c:pt>
                <c:pt idx="1832">
                  <c:v>1.2679</c:v>
                </c:pt>
                <c:pt idx="1833">
                  <c:v>1.2634000000000001</c:v>
                </c:pt>
                <c:pt idx="1834">
                  <c:v>1.2737000000000001</c:v>
                </c:pt>
                <c:pt idx="1837">
                  <c:v>1.2827999999999999</c:v>
                </c:pt>
                <c:pt idx="1838">
                  <c:v>1.2749000000000001</c:v>
                </c:pt>
                <c:pt idx="1839">
                  <c:v>1.2692000000000001</c:v>
                </c:pt>
                <c:pt idx="1840">
                  <c:v>1.2635000000000001</c:v>
                </c:pt>
                <c:pt idx="1841">
                  <c:v>1.2493000000000001</c:v>
                </c:pt>
                <c:pt idx="1844">
                  <c:v>1.2373000000000001</c:v>
                </c:pt>
                <c:pt idx="1845">
                  <c:v>1.2536</c:v>
                </c:pt>
                <c:pt idx="1846">
                  <c:v>1.2606999999999999</c:v>
                </c:pt>
                <c:pt idx="1847">
                  <c:v>1.2709999999999999</c:v>
                </c:pt>
                <c:pt idx="1848">
                  <c:v>1.2692000000000001</c:v>
                </c:pt>
                <c:pt idx="1851">
                  <c:v>1.2575000000000001</c:v>
                </c:pt>
                <c:pt idx="1852">
                  <c:v>1.2517</c:v>
                </c:pt>
                <c:pt idx="1853">
                  <c:v>1.2563</c:v>
                </c:pt>
                <c:pt idx="1854">
                  <c:v>1.2467999999999999</c:v>
                </c:pt>
                <c:pt idx="1855">
                  <c:v>1.2383999999999999</c:v>
                </c:pt>
                <c:pt idx="1858">
                  <c:v>1.2461</c:v>
                </c:pt>
                <c:pt idx="1859">
                  <c:v>1.2585</c:v>
                </c:pt>
                <c:pt idx="1860">
                  <c:v>1.2524</c:v>
                </c:pt>
                <c:pt idx="1861">
                  <c:v>1.2583</c:v>
                </c:pt>
                <c:pt idx="1862">
                  <c:v>1.2528999999999999</c:v>
                </c:pt>
                <c:pt idx="1865">
                  <c:v>1.2713000000000001</c:v>
                </c:pt>
                <c:pt idx="1866">
                  <c:v>1.2764</c:v>
                </c:pt>
                <c:pt idx="1867">
                  <c:v>1.268</c:v>
                </c:pt>
                <c:pt idx="1868">
                  <c:v>1.2802</c:v>
                </c:pt>
                <c:pt idx="1869">
                  <c:v>1.2816000000000001</c:v>
                </c:pt>
                <c:pt idx="1872">
                  <c:v>1.2741</c:v>
                </c:pt>
                <c:pt idx="1873">
                  <c:v>1.2858000000000001</c:v>
                </c:pt>
                <c:pt idx="1874">
                  <c:v>1.2824</c:v>
                </c:pt>
                <c:pt idx="1875">
                  <c:v>1.2724</c:v>
                </c:pt>
                <c:pt idx="1876">
                  <c:v>1.2663</c:v>
                </c:pt>
                <c:pt idx="1879">
                  <c:v>1.2576000000000001</c:v>
                </c:pt>
                <c:pt idx="1880">
                  <c:v>1.2595000000000001</c:v>
                </c:pt>
                <c:pt idx="1881">
                  <c:v>1.2629000000000001</c:v>
                </c:pt>
                <c:pt idx="1882">
                  <c:v>1.2444</c:v>
                </c:pt>
                <c:pt idx="1883">
                  <c:v>1.2418</c:v>
                </c:pt>
                <c:pt idx="1886">
                  <c:v>1.2484</c:v>
                </c:pt>
                <c:pt idx="1887">
                  <c:v>1.2402</c:v>
                </c:pt>
                <c:pt idx="1888">
                  <c:v>1.2142999999999999</c:v>
                </c:pt>
                <c:pt idx="1889">
                  <c:v>1.2147000000000001</c:v>
                </c:pt>
                <c:pt idx="1890">
                  <c:v>1.2192000000000001</c:v>
                </c:pt>
                <c:pt idx="1893">
                  <c:v>1.2356</c:v>
                </c:pt>
                <c:pt idx="1894">
                  <c:v>1.2361</c:v>
                </c:pt>
                <c:pt idx="1895">
                  <c:v>1.2299</c:v>
                </c:pt>
                <c:pt idx="1896">
                  <c:v>1.2256</c:v>
                </c:pt>
                <c:pt idx="1897">
                  <c:v>1.2235</c:v>
                </c:pt>
                <c:pt idx="1900">
                  <c:v>1.2278</c:v>
                </c:pt>
                <c:pt idx="1901">
                  <c:v>1.2350000000000001</c:v>
                </c:pt>
                <c:pt idx="1902">
                  <c:v>1.2251000000000001</c:v>
                </c:pt>
                <c:pt idx="1903">
                  <c:v>1.2261</c:v>
                </c:pt>
                <c:pt idx="1904">
                  <c:v>1.2343999999999999</c:v>
                </c:pt>
                <c:pt idx="1907">
                  <c:v>1.2353000000000001</c:v>
                </c:pt>
                <c:pt idx="1908">
                  <c:v>1.2276</c:v>
                </c:pt>
                <c:pt idx="1909">
                  <c:v>1.2196</c:v>
                </c:pt>
                <c:pt idx="1910">
                  <c:v>1.2132000000000001</c:v>
                </c:pt>
                <c:pt idx="1911">
                  <c:v>1.2173</c:v>
                </c:pt>
                <c:pt idx="1914">
                  <c:v>1.2118</c:v>
                </c:pt>
                <c:pt idx="1915">
                  <c:v>1.2187000000000001</c:v>
                </c:pt>
                <c:pt idx="1916">
                  <c:v>1.2223999999999999</c:v>
                </c:pt>
                <c:pt idx="1917">
                  <c:v>1.232</c:v>
                </c:pt>
                <c:pt idx="1918">
                  <c:v>1.2318</c:v>
                </c:pt>
                <c:pt idx="1921">
                  <c:v>1.2058</c:v>
                </c:pt>
                <c:pt idx="1922">
                  <c:v>1.2090000000000001</c:v>
                </c:pt>
                <c:pt idx="1923">
                  <c:v>1.2101</c:v>
                </c:pt>
                <c:pt idx="1924">
                  <c:v>1.2096</c:v>
                </c:pt>
                <c:pt idx="1929">
                  <c:v>1.1975</c:v>
                </c:pt>
                <c:pt idx="1930">
                  <c:v>1.1924000000000001</c:v>
                </c:pt>
                <c:pt idx="1931">
                  <c:v>1.1912</c:v>
                </c:pt>
                <c:pt idx="1932">
                  <c:v>1.1932</c:v>
                </c:pt>
                <c:pt idx="1935">
                  <c:v>1.2043999999999999</c:v>
                </c:pt>
                <c:pt idx="1936">
                  <c:v>1.1926000000000001</c:v>
                </c:pt>
                <c:pt idx="1937">
                  <c:v>1.1836</c:v>
                </c:pt>
                <c:pt idx="1938">
                  <c:v>1.1873</c:v>
                </c:pt>
                <c:pt idx="1939">
                  <c:v>1.1884999999999999</c:v>
                </c:pt>
                <c:pt idx="1942">
                  <c:v>1.1851</c:v>
                </c:pt>
                <c:pt idx="1943">
                  <c:v>1.1887000000000001</c:v>
                </c:pt>
                <c:pt idx="1944">
                  <c:v>1.1907000000000001</c:v>
                </c:pt>
                <c:pt idx="1945">
                  <c:v>1.1826000000000001</c:v>
                </c:pt>
                <c:pt idx="1946">
                  <c:v>1.1947000000000001</c:v>
                </c:pt>
                <c:pt idx="1949">
                  <c:v>1.1953</c:v>
                </c:pt>
                <c:pt idx="1950">
                  <c:v>1.2060999999999999</c:v>
                </c:pt>
                <c:pt idx="1951">
                  <c:v>1.2126000000000001</c:v>
                </c:pt>
                <c:pt idx="1952">
                  <c:v>1.2116</c:v>
                </c:pt>
                <c:pt idx="1953">
                  <c:v>1.2073</c:v>
                </c:pt>
                <c:pt idx="1956">
                  <c:v>1.1842999999999999</c:v>
                </c:pt>
                <c:pt idx="1957">
                  <c:v>1.1804000000000001</c:v>
                </c:pt>
                <c:pt idx="1958">
                  <c:v>1.1857</c:v>
                </c:pt>
                <c:pt idx="1959">
                  <c:v>1.1823000000000001</c:v>
                </c:pt>
                <c:pt idx="1960">
                  <c:v>1.1801999999999999</c:v>
                </c:pt>
                <c:pt idx="1963">
                  <c:v>1.2022999999999999</c:v>
                </c:pt>
                <c:pt idx="1964">
                  <c:v>1.1982999999999999</c:v>
                </c:pt>
                <c:pt idx="1965">
                  <c:v>1.1989000000000001</c:v>
                </c:pt>
                <c:pt idx="1966">
                  <c:v>1.1921999999999999</c:v>
                </c:pt>
                <c:pt idx="1967">
                  <c:v>1.2031000000000001</c:v>
                </c:pt>
                <c:pt idx="1970">
                  <c:v>1.1968000000000001</c:v>
                </c:pt>
                <c:pt idx="1971">
                  <c:v>1.2062999999999999</c:v>
                </c:pt>
                <c:pt idx="1972">
                  <c:v>1.2105999999999999</c:v>
                </c:pt>
                <c:pt idx="1973">
                  <c:v>1.2164999999999999</c:v>
                </c:pt>
                <c:pt idx="1974">
                  <c:v>1.2246000000000001</c:v>
                </c:pt>
                <c:pt idx="1977">
                  <c:v>1.2198</c:v>
                </c:pt>
                <c:pt idx="1978">
                  <c:v>1.2231000000000001</c:v>
                </c:pt>
                <c:pt idx="1979">
                  <c:v>1.2276</c:v>
                </c:pt>
                <c:pt idx="1980">
                  <c:v>1.2225999999999999</c:v>
                </c:pt>
                <c:pt idx="1981">
                  <c:v>1.2202999999999999</c:v>
                </c:pt>
                <c:pt idx="1984">
                  <c:v>1.2319</c:v>
                </c:pt>
                <c:pt idx="1985">
                  <c:v>1.2294</c:v>
                </c:pt>
                <c:pt idx="1986">
                  <c:v>1.2157</c:v>
                </c:pt>
                <c:pt idx="1987">
                  <c:v>1.2052</c:v>
                </c:pt>
                <c:pt idx="1988">
                  <c:v>1.2006000000000001</c:v>
                </c:pt>
                <c:pt idx="1991">
                  <c:v>1.2000999999999999</c:v>
                </c:pt>
                <c:pt idx="1992">
                  <c:v>1.2051000000000001</c:v>
                </c:pt>
                <c:pt idx="1993">
                  <c:v>1.2058</c:v>
                </c:pt>
                <c:pt idx="1994">
                  <c:v>1.2044999999999999</c:v>
                </c:pt>
                <c:pt idx="1995">
                  <c:v>1.2041999999999999</c:v>
                </c:pt>
                <c:pt idx="1998">
                  <c:v>1.2112000000000001</c:v>
                </c:pt>
                <c:pt idx="1999">
                  <c:v>1.2091000000000001</c:v>
                </c:pt>
                <c:pt idx="2000">
                  <c:v>1.2086999999999999</c:v>
                </c:pt>
                <c:pt idx="2001">
                  <c:v>1.2121999999999999</c:v>
                </c:pt>
                <c:pt idx="2002">
                  <c:v>1.2138</c:v>
                </c:pt>
                <c:pt idx="2005">
                  <c:v>1.2208000000000001</c:v>
                </c:pt>
                <c:pt idx="2006">
                  <c:v>1.2169000000000001</c:v>
                </c:pt>
                <c:pt idx="2007">
                  <c:v>1.2155</c:v>
                </c:pt>
                <c:pt idx="2008">
                  <c:v>1.2168000000000001</c:v>
                </c:pt>
                <c:pt idx="2009">
                  <c:v>1.2148000000000001</c:v>
                </c:pt>
                <c:pt idx="2012">
                  <c:v>1.2288000000000001</c:v>
                </c:pt>
                <c:pt idx="2013">
                  <c:v>1.2309000000000001</c:v>
                </c:pt>
                <c:pt idx="2014">
                  <c:v>1.2357</c:v>
                </c:pt>
                <c:pt idx="2015">
                  <c:v>1.2347999999999999</c:v>
                </c:pt>
                <c:pt idx="2016">
                  <c:v>1.2372000000000001</c:v>
                </c:pt>
                <c:pt idx="2019">
                  <c:v>1.2397</c:v>
                </c:pt>
                <c:pt idx="2020">
                  <c:v>1.2372000000000001</c:v>
                </c:pt>
                <c:pt idx="2021">
                  <c:v>1.2381</c:v>
                </c:pt>
                <c:pt idx="2022">
                  <c:v>1.2374000000000001</c:v>
                </c:pt>
                <c:pt idx="2023">
                  <c:v>1.2353000000000001</c:v>
                </c:pt>
                <c:pt idx="2026">
                  <c:v>1.2412000000000001</c:v>
                </c:pt>
                <c:pt idx="2027">
                  <c:v>1.2384999999999999</c:v>
                </c:pt>
                <c:pt idx="2028">
                  <c:v>1.2296</c:v>
                </c:pt>
                <c:pt idx="2029">
                  <c:v>1.2267999999999999</c:v>
                </c:pt>
                <c:pt idx="2030">
                  <c:v>1.2191000000000001</c:v>
                </c:pt>
                <c:pt idx="2033">
                  <c:v>1.2162999999999999</c:v>
                </c:pt>
                <c:pt idx="2034">
                  <c:v>1.2168000000000001</c:v>
                </c:pt>
                <c:pt idx="2035">
                  <c:v>1.2034</c:v>
                </c:pt>
                <c:pt idx="2036">
                  <c:v>1.2025999999999999</c:v>
                </c:pt>
                <c:pt idx="2037">
                  <c:v>1.2039</c:v>
                </c:pt>
                <c:pt idx="2040">
                  <c:v>1.2055</c:v>
                </c:pt>
                <c:pt idx="2041">
                  <c:v>1.2021999999999999</c:v>
                </c:pt>
                <c:pt idx="2042">
                  <c:v>1.1982999999999999</c:v>
                </c:pt>
                <c:pt idx="2043">
                  <c:v>1.2041999999999999</c:v>
                </c:pt>
                <c:pt idx="2044">
                  <c:v>1.2063999999999999</c:v>
                </c:pt>
                <c:pt idx="2047">
                  <c:v>1.2246999999999999</c:v>
                </c:pt>
                <c:pt idx="2048">
                  <c:v>1.2279</c:v>
                </c:pt>
                <c:pt idx="2049">
                  <c:v>1.2233000000000001</c:v>
                </c:pt>
                <c:pt idx="2050">
                  <c:v>1.2256</c:v>
                </c:pt>
                <c:pt idx="2051">
                  <c:v>1.2219</c:v>
                </c:pt>
                <c:pt idx="2054">
                  <c:v>1.2337</c:v>
                </c:pt>
                <c:pt idx="2055">
                  <c:v>1.2338</c:v>
                </c:pt>
                <c:pt idx="2056">
                  <c:v>1.2331000000000001</c:v>
                </c:pt>
                <c:pt idx="2057">
                  <c:v>1.2359</c:v>
                </c:pt>
                <c:pt idx="2058">
                  <c:v>1.2293000000000001</c:v>
                </c:pt>
                <c:pt idx="2061">
                  <c:v>1.2250000000000001</c:v>
                </c:pt>
                <c:pt idx="2062">
                  <c:v>1.2139</c:v>
                </c:pt>
                <c:pt idx="2063">
                  <c:v>1.2081</c:v>
                </c:pt>
                <c:pt idx="2064">
                  <c:v>1.21</c:v>
                </c:pt>
                <c:pt idx="2065">
                  <c:v>1.2084999999999999</c:v>
                </c:pt>
                <c:pt idx="2068">
                  <c:v>1.2047000000000001</c:v>
                </c:pt>
                <c:pt idx="2069">
                  <c:v>1.2111000000000001</c:v>
                </c:pt>
                <c:pt idx="2070">
                  <c:v>1.2168000000000001</c:v>
                </c:pt>
                <c:pt idx="2071">
                  <c:v>1.2172000000000001</c:v>
                </c:pt>
                <c:pt idx="2072">
                  <c:v>1.2175</c:v>
                </c:pt>
                <c:pt idx="2075">
                  <c:v>1.2071000000000001</c:v>
                </c:pt>
                <c:pt idx="2076">
                  <c:v>1.2079</c:v>
                </c:pt>
                <c:pt idx="2077">
                  <c:v>1.2039</c:v>
                </c:pt>
                <c:pt idx="2078">
                  <c:v>1.2191000000000001</c:v>
                </c:pt>
                <c:pt idx="2079">
                  <c:v>1.2219</c:v>
                </c:pt>
                <c:pt idx="2082">
                  <c:v>1.2236</c:v>
                </c:pt>
                <c:pt idx="2083">
                  <c:v>1.2237</c:v>
                </c:pt>
                <c:pt idx="2084">
                  <c:v>1.2238</c:v>
                </c:pt>
                <c:pt idx="2085">
                  <c:v>1.2158</c:v>
                </c:pt>
                <c:pt idx="2086">
                  <c:v>1.2211000000000001</c:v>
                </c:pt>
                <c:pt idx="2089">
                  <c:v>1.2132000000000001</c:v>
                </c:pt>
                <c:pt idx="2090">
                  <c:v>1.2276</c:v>
                </c:pt>
                <c:pt idx="2091">
                  <c:v>1.2244999999999999</c:v>
                </c:pt>
                <c:pt idx="2092">
                  <c:v>1.2315</c:v>
                </c:pt>
                <c:pt idx="2093">
                  <c:v>1.2309000000000001</c:v>
                </c:pt>
                <c:pt idx="2096">
                  <c:v>1.2254</c:v>
                </c:pt>
                <c:pt idx="2097">
                  <c:v>1.2335</c:v>
                </c:pt>
                <c:pt idx="2098">
                  <c:v>1.2323</c:v>
                </c:pt>
                <c:pt idx="2099">
                  <c:v>1.2408999999999999</c:v>
                </c:pt>
                <c:pt idx="2100">
                  <c:v>1.2413000000000001</c:v>
                </c:pt>
                <c:pt idx="2103">
                  <c:v>1.2304999999999999</c:v>
                </c:pt>
                <c:pt idx="2104">
                  <c:v>1.2303999999999999</c:v>
                </c:pt>
                <c:pt idx="2105">
                  <c:v>1.2282</c:v>
                </c:pt>
                <c:pt idx="2106">
                  <c:v>1.2301</c:v>
                </c:pt>
                <c:pt idx="2107">
                  <c:v>1.2315</c:v>
                </c:pt>
                <c:pt idx="2110">
                  <c:v>1.2392000000000001</c:v>
                </c:pt>
                <c:pt idx="2111">
                  <c:v>1.2312000000000001</c:v>
                </c:pt>
                <c:pt idx="2112">
                  <c:v>1.2267000000000001</c:v>
                </c:pt>
                <c:pt idx="2113">
                  <c:v>1.2377</c:v>
                </c:pt>
                <c:pt idx="2114">
                  <c:v>1.2414000000000001</c:v>
                </c:pt>
                <c:pt idx="2117">
                  <c:v>1.2474000000000001</c:v>
                </c:pt>
                <c:pt idx="2118">
                  <c:v>1.2509000000000001</c:v>
                </c:pt>
                <c:pt idx="2119">
                  <c:v>1.2589999999999999</c:v>
                </c:pt>
                <c:pt idx="2120">
                  <c:v>1.2605999999999999</c:v>
                </c:pt>
                <c:pt idx="2121">
                  <c:v>1.2605999999999999</c:v>
                </c:pt>
                <c:pt idx="2124">
                  <c:v>1.2791999999999999</c:v>
                </c:pt>
                <c:pt idx="2125">
                  <c:v>1.2784</c:v>
                </c:pt>
                <c:pt idx="2126">
                  <c:v>1.2791999999999999</c:v>
                </c:pt>
                <c:pt idx="2127">
                  <c:v>1.2711000000000001</c:v>
                </c:pt>
                <c:pt idx="2128">
                  <c:v>1.2737000000000001</c:v>
                </c:pt>
                <c:pt idx="2131">
                  <c:v>1.2747999999999999</c:v>
                </c:pt>
                <c:pt idx="2132">
                  <c:v>1.2705</c:v>
                </c:pt>
                <c:pt idx="2133">
                  <c:v>1.2754000000000001</c:v>
                </c:pt>
                <c:pt idx="2134">
                  <c:v>1.2873999999999999</c:v>
                </c:pt>
                <c:pt idx="2135">
                  <c:v>1.2856000000000001</c:v>
                </c:pt>
                <c:pt idx="2138">
                  <c:v>1.2917000000000001</c:v>
                </c:pt>
                <c:pt idx="2139">
                  <c:v>1.2911000000000001</c:v>
                </c:pt>
                <c:pt idx="2140">
                  <c:v>1.2977000000000001</c:v>
                </c:pt>
                <c:pt idx="2141">
                  <c:v>1.2889999999999999</c:v>
                </c:pt>
                <c:pt idx="2142">
                  <c:v>1.2921</c:v>
                </c:pt>
                <c:pt idx="2145">
                  <c:v>1.2955000000000001</c:v>
                </c:pt>
                <c:pt idx="2146">
                  <c:v>1.2970999999999999</c:v>
                </c:pt>
                <c:pt idx="2147">
                  <c:v>1.3026</c:v>
                </c:pt>
                <c:pt idx="2148">
                  <c:v>1.3024</c:v>
                </c:pt>
                <c:pt idx="2149">
                  <c:v>1.302</c:v>
                </c:pt>
                <c:pt idx="2152">
                  <c:v>1.3033000000000001</c:v>
                </c:pt>
                <c:pt idx="2153">
                  <c:v>1.3089</c:v>
                </c:pt>
                <c:pt idx="2154">
                  <c:v>1.3146</c:v>
                </c:pt>
                <c:pt idx="2155">
                  <c:v>1.3212999999999999</c:v>
                </c:pt>
                <c:pt idx="2156">
                  <c:v>1.3238000000000001</c:v>
                </c:pt>
                <c:pt idx="2159">
                  <c:v>1.3247</c:v>
                </c:pt>
                <c:pt idx="2160">
                  <c:v>1.3294999999999999</c:v>
                </c:pt>
                <c:pt idx="2161">
                  <c:v>1.3294000000000001</c:v>
                </c:pt>
                <c:pt idx="2162">
                  <c:v>1.3313999999999999</c:v>
                </c:pt>
                <c:pt idx="2163">
                  <c:v>1.33</c:v>
                </c:pt>
                <c:pt idx="2166">
                  <c:v>1.3435000000000001</c:v>
                </c:pt>
                <c:pt idx="2167">
                  <c:v>1.3456000000000001</c:v>
                </c:pt>
                <c:pt idx="2168">
                  <c:v>1.33</c:v>
                </c:pt>
                <c:pt idx="2169">
                  <c:v>1.3305</c:v>
                </c:pt>
                <c:pt idx="2170">
                  <c:v>1.3190999999999999</c:v>
                </c:pt>
                <c:pt idx="2173">
                  <c:v>1.3268</c:v>
                </c:pt>
                <c:pt idx="2174">
                  <c:v>1.3317000000000001</c:v>
                </c:pt>
                <c:pt idx="2175">
                  <c:v>1.3383</c:v>
                </c:pt>
                <c:pt idx="2176">
                  <c:v>1.3401000000000001</c:v>
                </c:pt>
                <c:pt idx="2177">
                  <c:v>1.3264</c:v>
                </c:pt>
                <c:pt idx="2180">
                  <c:v>1.3378000000000001</c:v>
                </c:pt>
                <c:pt idx="2181">
                  <c:v>1.3393999999999999</c:v>
                </c:pt>
                <c:pt idx="2182">
                  <c:v>1.3384</c:v>
                </c:pt>
                <c:pt idx="2183">
                  <c:v>1.3456000000000001</c:v>
                </c:pt>
                <c:pt idx="2184">
                  <c:v>1.3542000000000001</c:v>
                </c:pt>
                <c:pt idx="2187">
                  <c:v>1.3527</c:v>
                </c:pt>
                <c:pt idx="2188">
                  <c:v>1.3633</c:v>
                </c:pt>
                <c:pt idx="2189">
                  <c:v>1.3608</c:v>
                </c:pt>
                <c:pt idx="2190">
                  <c:v>1.3604000000000001</c:v>
                </c:pt>
                <c:pt idx="2191">
                  <c:v>1.3621000000000001</c:v>
                </c:pt>
                <c:pt idx="2194">
                  <c:v>1.3507</c:v>
                </c:pt>
                <c:pt idx="2195">
                  <c:v>1.3365</c:v>
                </c:pt>
                <c:pt idx="2196">
                  <c:v>1.3224</c:v>
                </c:pt>
                <c:pt idx="2197">
                  <c:v>1.3183</c:v>
                </c:pt>
                <c:pt idx="2198">
                  <c:v>1.32</c:v>
                </c:pt>
                <c:pt idx="2201">
                  <c:v>1.3103</c:v>
                </c:pt>
                <c:pt idx="2202">
                  <c:v>1.3143</c:v>
                </c:pt>
                <c:pt idx="2203">
                  <c:v>1.3139000000000001</c:v>
                </c:pt>
                <c:pt idx="2204">
                  <c:v>1.3231999999999999</c:v>
                </c:pt>
                <c:pt idx="2205">
                  <c:v>1.3090999999999999</c:v>
                </c:pt>
                <c:pt idx="2208">
                  <c:v>1.3085</c:v>
                </c:pt>
                <c:pt idx="2209">
                  <c:v>1.306</c:v>
                </c:pt>
                <c:pt idx="2210">
                  <c:v>1.3083</c:v>
                </c:pt>
                <c:pt idx="2211">
                  <c:v>1.2936000000000001</c:v>
                </c:pt>
                <c:pt idx="2212">
                  <c:v>1.2963</c:v>
                </c:pt>
                <c:pt idx="2215">
                  <c:v>1.3065</c:v>
                </c:pt>
                <c:pt idx="2216">
                  <c:v>1.3025</c:v>
                </c:pt>
                <c:pt idx="2217">
                  <c:v>1.3005</c:v>
                </c:pt>
                <c:pt idx="2218">
                  <c:v>1.3026</c:v>
                </c:pt>
                <c:pt idx="2219">
                  <c:v>1.3035000000000001</c:v>
                </c:pt>
                <c:pt idx="2222">
                  <c:v>1.3035000000000001</c:v>
                </c:pt>
                <c:pt idx="2223">
                  <c:v>1.3027</c:v>
                </c:pt>
                <c:pt idx="2224">
                  <c:v>1.3061</c:v>
                </c:pt>
                <c:pt idx="2225">
                  <c:v>1.3001</c:v>
                </c:pt>
                <c:pt idx="2226">
                  <c:v>1.2958000000000001</c:v>
                </c:pt>
                <c:pt idx="2229">
                  <c:v>1.2844</c:v>
                </c:pt>
                <c:pt idx="2230">
                  <c:v>1.2764</c:v>
                </c:pt>
                <c:pt idx="2231">
                  <c:v>1.2762</c:v>
                </c:pt>
                <c:pt idx="2232">
                  <c:v>1.2777000000000001</c:v>
                </c:pt>
                <c:pt idx="2233">
                  <c:v>1.2855000000000001</c:v>
                </c:pt>
                <c:pt idx="2236">
                  <c:v>1.2967</c:v>
                </c:pt>
                <c:pt idx="2237">
                  <c:v>1.3016000000000001</c:v>
                </c:pt>
                <c:pt idx="2238">
                  <c:v>1.304</c:v>
                </c:pt>
                <c:pt idx="2239">
                  <c:v>1.3041</c:v>
                </c:pt>
                <c:pt idx="2240">
                  <c:v>1.3039000000000001</c:v>
                </c:pt>
                <c:pt idx="2243">
                  <c:v>1.3054999999999999</c:v>
                </c:pt>
                <c:pt idx="2244">
                  <c:v>1.3193000000000001</c:v>
                </c:pt>
                <c:pt idx="2245">
                  <c:v>1.3203</c:v>
                </c:pt>
                <c:pt idx="2246">
                  <c:v>1.3260000000000001</c:v>
                </c:pt>
                <c:pt idx="2247">
                  <c:v>1.3165</c:v>
                </c:pt>
                <c:pt idx="2250">
                  <c:v>1.3256999999999999</c:v>
                </c:pt>
                <c:pt idx="2251">
                  <c:v>1.3216000000000001</c:v>
                </c:pt>
                <c:pt idx="2252">
                  <c:v>1.3101</c:v>
                </c:pt>
                <c:pt idx="2253">
                  <c:v>1.3144</c:v>
                </c:pt>
                <c:pt idx="2254">
                  <c:v>1.3115000000000001</c:v>
                </c:pt>
                <c:pt idx="2257">
                  <c:v>1.3197000000000001</c:v>
                </c:pt>
                <c:pt idx="2258">
                  <c:v>1.3246</c:v>
                </c:pt>
                <c:pt idx="2259">
                  <c:v>1.3346</c:v>
                </c:pt>
                <c:pt idx="2260">
                  <c:v>1.3409</c:v>
                </c:pt>
                <c:pt idx="2261">
                  <c:v>1.3416000000000001</c:v>
                </c:pt>
                <c:pt idx="2264">
                  <c:v>1.3371999999999999</c:v>
                </c:pt>
                <c:pt idx="2265">
                  <c:v>1.3383</c:v>
                </c:pt>
                <c:pt idx="2266">
                  <c:v>1.3372999999999999</c:v>
                </c:pt>
                <c:pt idx="2267">
                  <c:v>1.3378000000000001</c:v>
                </c:pt>
                <c:pt idx="2268">
                  <c:v>1.3279000000000001</c:v>
                </c:pt>
                <c:pt idx="2271">
                  <c:v>1.3199000000000001</c:v>
                </c:pt>
                <c:pt idx="2272">
                  <c:v>1.3174999999999999</c:v>
                </c:pt>
                <c:pt idx="2273">
                  <c:v>1.3049999999999999</c:v>
                </c:pt>
                <c:pt idx="2274">
                  <c:v>1.2982</c:v>
                </c:pt>
                <c:pt idx="2279">
                  <c:v>1.2926</c:v>
                </c:pt>
                <c:pt idx="2280">
                  <c:v>1.2943</c:v>
                </c:pt>
                <c:pt idx="2281">
                  <c:v>1.2964</c:v>
                </c:pt>
                <c:pt idx="2282">
                  <c:v>1.2959000000000001</c:v>
                </c:pt>
                <c:pt idx="2285">
                  <c:v>1.2883</c:v>
                </c:pt>
                <c:pt idx="2286">
                  <c:v>1.2810000000000001</c:v>
                </c:pt>
                <c:pt idx="2287">
                  <c:v>1.286</c:v>
                </c:pt>
                <c:pt idx="2288">
                  <c:v>1.2923</c:v>
                </c:pt>
                <c:pt idx="2289">
                  <c:v>1.2819</c:v>
                </c:pt>
                <c:pt idx="2292">
                  <c:v>1.2970999999999999</c:v>
                </c:pt>
                <c:pt idx="2293">
                  <c:v>1.2985</c:v>
                </c:pt>
                <c:pt idx="2294">
                  <c:v>1.2922</c:v>
                </c:pt>
                <c:pt idx="2295">
                  <c:v>1.282</c:v>
                </c:pt>
                <c:pt idx="2296">
                  <c:v>1.2867999999999999</c:v>
                </c:pt>
                <c:pt idx="2299">
                  <c:v>1.2967</c:v>
                </c:pt>
                <c:pt idx="2300">
                  <c:v>1.2996000000000001</c:v>
                </c:pt>
                <c:pt idx="2301">
                  <c:v>1.3048999999999999</c:v>
                </c:pt>
                <c:pt idx="2302">
                  <c:v>1.3058000000000001</c:v>
                </c:pt>
                <c:pt idx="2303">
                  <c:v>1.3077000000000001</c:v>
                </c:pt>
                <c:pt idx="2306">
                  <c:v>1.2966</c:v>
                </c:pt>
                <c:pt idx="2307">
                  <c:v>1.2981</c:v>
                </c:pt>
                <c:pt idx="2308">
                  <c:v>1.292</c:v>
                </c:pt>
                <c:pt idx="2309">
                  <c:v>1.2905</c:v>
                </c:pt>
                <c:pt idx="2310">
                  <c:v>1.2957000000000001</c:v>
                </c:pt>
                <c:pt idx="2313">
                  <c:v>1.2863</c:v>
                </c:pt>
                <c:pt idx="2314">
                  <c:v>1.2856000000000001</c:v>
                </c:pt>
                <c:pt idx="2315">
                  <c:v>1.2953000000000001</c:v>
                </c:pt>
                <c:pt idx="2316">
                  <c:v>1.2953999999999999</c:v>
                </c:pt>
                <c:pt idx="2317">
                  <c:v>1.2947</c:v>
                </c:pt>
                <c:pt idx="2320">
                  <c:v>1.2824</c:v>
                </c:pt>
                <c:pt idx="2321">
                  <c:v>1.2854000000000001</c:v>
                </c:pt>
                <c:pt idx="2322">
                  <c:v>1.2882</c:v>
                </c:pt>
                <c:pt idx="2323">
                  <c:v>1.2770999999999999</c:v>
                </c:pt>
                <c:pt idx="2324">
                  <c:v>1.2635000000000001</c:v>
                </c:pt>
                <c:pt idx="2327">
                  <c:v>1.2616000000000001</c:v>
                </c:pt>
                <c:pt idx="2328">
                  <c:v>1.2636000000000001</c:v>
                </c:pt>
                <c:pt idx="2329">
                  <c:v>1.2621</c:v>
                </c:pt>
                <c:pt idx="2330">
                  <c:v>1.2642</c:v>
                </c:pt>
                <c:pt idx="2331">
                  <c:v>1.2606999999999999</c:v>
                </c:pt>
                <c:pt idx="2334">
                  <c:v>1.2547999999999999</c:v>
                </c:pt>
                <c:pt idx="2335">
                  <c:v>1.2617</c:v>
                </c:pt>
                <c:pt idx="2336">
                  <c:v>1.2564</c:v>
                </c:pt>
                <c:pt idx="2337">
                  <c:v>1.2523</c:v>
                </c:pt>
                <c:pt idx="2338">
                  <c:v>1.2551000000000001</c:v>
                </c:pt>
                <c:pt idx="2341">
                  <c:v>1.2472000000000001</c:v>
                </c:pt>
                <c:pt idx="2342">
                  <c:v>1.2331000000000001</c:v>
                </c:pt>
                <c:pt idx="2343">
                  <c:v>1.2227999999999999</c:v>
                </c:pt>
                <c:pt idx="2344">
                  <c:v>1.2262999999999999</c:v>
                </c:pt>
                <c:pt idx="2345">
                  <c:v>1.2289000000000001</c:v>
                </c:pt>
                <c:pt idx="2348">
                  <c:v>1.2272000000000001</c:v>
                </c:pt>
                <c:pt idx="2349">
                  <c:v>1.2284999999999999</c:v>
                </c:pt>
                <c:pt idx="2350">
                  <c:v>1.2323999999999999</c:v>
                </c:pt>
                <c:pt idx="2351">
                  <c:v>1.2239</c:v>
                </c:pt>
                <c:pt idx="2352">
                  <c:v>1.2229000000000001</c:v>
                </c:pt>
                <c:pt idx="2355">
                  <c:v>1.2061999999999999</c:v>
                </c:pt>
                <c:pt idx="2356">
                  <c:v>1.2110000000000001</c:v>
                </c:pt>
                <c:pt idx="2357">
                  <c:v>1.2069000000000001</c:v>
                </c:pt>
                <c:pt idx="2358">
                  <c:v>1.2115</c:v>
                </c:pt>
                <c:pt idx="2359">
                  <c:v>1.2177</c:v>
                </c:pt>
                <c:pt idx="2362">
                  <c:v>1.2210000000000001</c:v>
                </c:pt>
                <c:pt idx="2363">
                  <c:v>1.2092000000000001</c:v>
                </c:pt>
                <c:pt idx="2364">
                  <c:v>1.2111000000000001</c:v>
                </c:pt>
                <c:pt idx="2365">
                  <c:v>1.2065999999999999</c:v>
                </c:pt>
                <c:pt idx="2366">
                  <c:v>1.2081999999999999</c:v>
                </c:pt>
                <c:pt idx="2369">
                  <c:v>1.2163999999999999</c:v>
                </c:pt>
                <c:pt idx="2370">
                  <c:v>1.2095</c:v>
                </c:pt>
                <c:pt idx="2371">
                  <c:v>1.2054</c:v>
                </c:pt>
                <c:pt idx="2372">
                  <c:v>1.2092000000000001</c:v>
                </c:pt>
                <c:pt idx="2373">
                  <c:v>1.2086999999999999</c:v>
                </c:pt>
                <c:pt idx="2376">
                  <c:v>1.1894</c:v>
                </c:pt>
                <c:pt idx="2377">
                  <c:v>1.1882999999999999</c:v>
                </c:pt>
                <c:pt idx="2378">
                  <c:v>1.1913</c:v>
                </c:pt>
                <c:pt idx="2379">
                  <c:v>1.1957</c:v>
                </c:pt>
                <c:pt idx="2380">
                  <c:v>1.1903999999999999</c:v>
                </c:pt>
                <c:pt idx="2383">
                  <c:v>1.2006000000000001</c:v>
                </c:pt>
                <c:pt idx="2384">
                  <c:v>1.2166000000000001</c:v>
                </c:pt>
                <c:pt idx="2385">
                  <c:v>1.2183999999999999</c:v>
                </c:pt>
                <c:pt idx="2386">
                  <c:v>1.2067000000000001</c:v>
                </c:pt>
                <c:pt idx="2387">
                  <c:v>1.2073</c:v>
                </c:pt>
                <c:pt idx="2390">
                  <c:v>1.2054</c:v>
                </c:pt>
                <c:pt idx="2391">
                  <c:v>1.1964999999999999</c:v>
                </c:pt>
                <c:pt idx="2392">
                  <c:v>1.2062999999999999</c:v>
                </c:pt>
                <c:pt idx="2393">
                  <c:v>1.2187000000000001</c:v>
                </c:pt>
                <c:pt idx="2394">
                  <c:v>1.2142999999999999</c:v>
                </c:pt>
                <c:pt idx="2397">
                  <c:v>1.2065000000000001</c:v>
                </c:pt>
                <c:pt idx="2398">
                  <c:v>1.1987000000000001</c:v>
                </c:pt>
                <c:pt idx="2399">
                  <c:v>1.1990000000000001</c:v>
                </c:pt>
                <c:pt idx="2400">
                  <c:v>1.21</c:v>
                </c:pt>
                <c:pt idx="2401">
                  <c:v>1.2093</c:v>
                </c:pt>
                <c:pt idx="2404">
                  <c:v>1.2219</c:v>
                </c:pt>
                <c:pt idx="2405">
                  <c:v>1.2217</c:v>
                </c:pt>
                <c:pt idx="2406">
                  <c:v>1.2307999999999999</c:v>
                </c:pt>
                <c:pt idx="2407">
                  <c:v>1.2319</c:v>
                </c:pt>
                <c:pt idx="2408">
                  <c:v>1.2385999999999999</c:v>
                </c:pt>
                <c:pt idx="2411">
                  <c:v>1.2370000000000001</c:v>
                </c:pt>
                <c:pt idx="2412">
                  <c:v>1.2366999999999999</c:v>
                </c:pt>
                <c:pt idx="2413">
                  <c:v>1.2377</c:v>
                </c:pt>
                <c:pt idx="2414">
                  <c:v>1.2404999999999999</c:v>
                </c:pt>
                <c:pt idx="2415">
                  <c:v>1.2457</c:v>
                </c:pt>
                <c:pt idx="2418">
                  <c:v>1.2374000000000001</c:v>
                </c:pt>
                <c:pt idx="2419">
                  <c:v>1.2313000000000001</c:v>
                </c:pt>
                <c:pt idx="2420">
                  <c:v>1.2296</c:v>
                </c:pt>
                <c:pt idx="2421">
                  <c:v>1.2213000000000001</c:v>
                </c:pt>
                <c:pt idx="2422">
                  <c:v>1.2182999999999999</c:v>
                </c:pt>
                <c:pt idx="2425">
                  <c:v>1.2231000000000001</c:v>
                </c:pt>
                <c:pt idx="2426">
                  <c:v>1.2233000000000001</c:v>
                </c:pt>
                <c:pt idx="2427">
                  <c:v>1.2211000000000001</c:v>
                </c:pt>
                <c:pt idx="2428">
                  <c:v>1.2272000000000001</c:v>
                </c:pt>
                <c:pt idx="2429">
                  <c:v>1.2307000000000001</c:v>
                </c:pt>
                <c:pt idx="2432">
                  <c:v>1.2289000000000001</c:v>
                </c:pt>
                <c:pt idx="2433">
                  <c:v>1.2181</c:v>
                </c:pt>
                <c:pt idx="2434">
                  <c:v>1.2198</c:v>
                </c:pt>
                <c:pt idx="2435">
                  <c:v>1.2387999999999999</c:v>
                </c:pt>
                <c:pt idx="2436">
                  <c:v>1.2541</c:v>
                </c:pt>
                <c:pt idx="2439">
                  <c:v>1.2538</c:v>
                </c:pt>
                <c:pt idx="2440">
                  <c:v>1.2483</c:v>
                </c:pt>
                <c:pt idx="2441">
                  <c:v>1.2451000000000001</c:v>
                </c:pt>
                <c:pt idx="2442">
                  <c:v>1.2418</c:v>
                </c:pt>
                <c:pt idx="2443">
                  <c:v>1.2415</c:v>
                </c:pt>
                <c:pt idx="2446">
                  <c:v>1.2313000000000001</c:v>
                </c:pt>
                <c:pt idx="2447">
                  <c:v>1.2276</c:v>
                </c:pt>
                <c:pt idx="2448">
                  <c:v>1.2314000000000001</c:v>
                </c:pt>
                <c:pt idx="2449">
                  <c:v>1.2222999999999999</c:v>
                </c:pt>
                <c:pt idx="2450">
                  <c:v>1.2242999999999999</c:v>
                </c:pt>
                <c:pt idx="2453">
                  <c:v>1.2139</c:v>
                </c:pt>
                <c:pt idx="2454">
                  <c:v>1.2154</c:v>
                </c:pt>
                <c:pt idx="2455">
                  <c:v>1.2224999999999999</c:v>
                </c:pt>
                <c:pt idx="2456">
                  <c:v>1.2223999999999999</c:v>
                </c:pt>
                <c:pt idx="2457">
                  <c:v>1.2118</c:v>
                </c:pt>
                <c:pt idx="2460">
                  <c:v>1.2031000000000001</c:v>
                </c:pt>
                <c:pt idx="2461">
                  <c:v>1.2004999999999999</c:v>
                </c:pt>
                <c:pt idx="2462">
                  <c:v>1.2037</c:v>
                </c:pt>
                <c:pt idx="2463">
                  <c:v>1.2062999999999999</c:v>
                </c:pt>
                <c:pt idx="2464">
                  <c:v>1.2041999999999999</c:v>
                </c:pt>
                <c:pt idx="2467">
                  <c:v>1.1933</c:v>
                </c:pt>
                <c:pt idx="2468">
                  <c:v>1.1938</c:v>
                </c:pt>
                <c:pt idx="2469">
                  <c:v>1.1947000000000001</c:v>
                </c:pt>
                <c:pt idx="2470">
                  <c:v>1.2060999999999999</c:v>
                </c:pt>
                <c:pt idx="2471">
                  <c:v>1.2143999999999999</c:v>
                </c:pt>
                <c:pt idx="2474">
                  <c:v>1.2088000000000001</c:v>
                </c:pt>
                <c:pt idx="2475">
                  <c:v>1.2021999999999999</c:v>
                </c:pt>
                <c:pt idx="2476">
                  <c:v>1.2008000000000001</c:v>
                </c:pt>
                <c:pt idx="2477">
                  <c:v>1.198</c:v>
                </c:pt>
                <c:pt idx="2478">
                  <c:v>1.1999</c:v>
                </c:pt>
                <c:pt idx="2481">
                  <c:v>1.2021999999999999</c:v>
                </c:pt>
                <c:pt idx="2482">
                  <c:v>1.1937</c:v>
                </c:pt>
                <c:pt idx="2483">
                  <c:v>1.1950000000000001</c:v>
                </c:pt>
                <c:pt idx="2484">
                  <c:v>1.1953</c:v>
                </c:pt>
                <c:pt idx="2485">
                  <c:v>1.2012</c:v>
                </c:pt>
                <c:pt idx="2488">
                  <c:v>1.1943999999999999</c:v>
                </c:pt>
                <c:pt idx="2489">
                  <c:v>1.2017</c:v>
                </c:pt>
                <c:pt idx="2490">
                  <c:v>1.2059</c:v>
                </c:pt>
                <c:pt idx="2491">
                  <c:v>1.2130000000000001</c:v>
                </c:pt>
                <c:pt idx="2492">
                  <c:v>1.2138</c:v>
                </c:pt>
                <c:pt idx="2495">
                  <c:v>1.2022999999999999</c:v>
                </c:pt>
                <c:pt idx="2496">
                  <c:v>1.2008000000000001</c:v>
                </c:pt>
                <c:pt idx="2497">
                  <c:v>1.1992</c:v>
                </c:pt>
                <c:pt idx="2498">
                  <c:v>1.2040999999999999</c:v>
                </c:pt>
                <c:pt idx="2499">
                  <c:v>1.1933</c:v>
                </c:pt>
                <c:pt idx="2502">
                  <c:v>1.1823999999999999</c:v>
                </c:pt>
                <c:pt idx="2503">
                  <c:v>1.1740999999999999</c:v>
                </c:pt>
                <c:pt idx="2504">
                  <c:v>1.1738</c:v>
                </c:pt>
                <c:pt idx="2505">
                  <c:v>1.1761999999999999</c:v>
                </c:pt>
                <c:pt idx="2506">
                  <c:v>1.1697</c:v>
                </c:pt>
                <c:pt idx="2509">
                  <c:v>1.1713</c:v>
                </c:pt>
                <c:pt idx="2510">
                  <c:v>1.1667000000000001</c:v>
                </c:pt>
                <c:pt idx="2511">
                  <c:v>1.1677</c:v>
                </c:pt>
                <c:pt idx="2512">
                  <c:v>1.1692</c:v>
                </c:pt>
                <c:pt idx="2513">
                  <c:v>1.1678999999999999</c:v>
                </c:pt>
                <c:pt idx="2516">
                  <c:v>1.1811</c:v>
                </c:pt>
                <c:pt idx="2517">
                  <c:v>1.1700999999999999</c:v>
                </c:pt>
                <c:pt idx="2518">
                  <c:v>1.1776</c:v>
                </c:pt>
                <c:pt idx="2519">
                  <c:v>1.1783000000000001</c:v>
                </c:pt>
                <c:pt idx="2520">
                  <c:v>1.1762999999999999</c:v>
                </c:pt>
                <c:pt idx="2523">
                  <c:v>1.1726000000000001</c:v>
                </c:pt>
                <c:pt idx="2524">
                  <c:v>1.1793</c:v>
                </c:pt>
                <c:pt idx="2525">
                  <c:v>1.1769000000000001</c:v>
                </c:pt>
                <c:pt idx="2526">
                  <c:v>1.1745000000000001</c:v>
                </c:pt>
                <c:pt idx="2527">
                  <c:v>1.1697</c:v>
                </c:pt>
                <c:pt idx="2530">
                  <c:v>1.1767000000000001</c:v>
                </c:pt>
                <c:pt idx="2531">
                  <c:v>1.1783000000000001</c:v>
                </c:pt>
                <c:pt idx="2532">
                  <c:v>1.171</c:v>
                </c:pt>
                <c:pt idx="2533">
                  <c:v>1.1764000000000001</c:v>
                </c:pt>
                <c:pt idx="2534">
                  <c:v>1.1785000000000001</c:v>
                </c:pt>
                <c:pt idx="2537">
                  <c:v>1.1924999999999999</c:v>
                </c:pt>
                <c:pt idx="2538">
                  <c:v>1.1924999999999999</c:v>
                </c:pt>
                <c:pt idx="2539">
                  <c:v>1.202</c:v>
                </c:pt>
                <c:pt idx="2540">
                  <c:v>1.1999</c:v>
                </c:pt>
                <c:pt idx="2541">
                  <c:v>1.1982999999999999</c:v>
                </c:pt>
                <c:pt idx="2544">
                  <c:v>1.1977</c:v>
                </c:pt>
                <c:pt idx="2545">
                  <c:v>1.1955</c:v>
                </c:pt>
                <c:pt idx="2546">
                  <c:v>1.1872</c:v>
                </c:pt>
                <c:pt idx="2547">
                  <c:v>1.1821999999999999</c:v>
                </c:pt>
                <c:pt idx="2548">
                  <c:v>1.1859</c:v>
                </c:pt>
                <c:pt idx="2552">
                  <c:v>1.1852</c:v>
                </c:pt>
                <c:pt idx="2553">
                  <c:v>1.1916</c:v>
                </c:pt>
                <c:pt idx="2554">
                  <c:v>1.1825000000000001</c:v>
                </c:pt>
                <c:pt idx="2555">
                  <c:v>1.1797</c:v>
                </c:pt>
                <c:pt idx="2558">
                  <c:v>1.1826000000000001</c:v>
                </c:pt>
                <c:pt idx="2559">
                  <c:v>1.1875</c:v>
                </c:pt>
                <c:pt idx="2560">
                  <c:v>1.2082999999999999</c:v>
                </c:pt>
                <c:pt idx="2561">
                  <c:v>1.2088000000000001</c:v>
                </c:pt>
                <c:pt idx="2562">
                  <c:v>1.2093</c:v>
                </c:pt>
                <c:pt idx="2565">
                  <c:v>1.2078</c:v>
                </c:pt>
                <c:pt idx="2566">
                  <c:v>1.2063999999999999</c:v>
                </c:pt>
                <c:pt idx="2567">
                  <c:v>1.2088000000000001</c:v>
                </c:pt>
                <c:pt idx="2568">
                  <c:v>1.2113</c:v>
                </c:pt>
                <c:pt idx="2569">
                  <c:v>1.2039</c:v>
                </c:pt>
                <c:pt idx="2572">
                  <c:v>1.2112000000000001</c:v>
                </c:pt>
                <c:pt idx="2573">
                  <c:v>1.2075</c:v>
                </c:pt>
                <c:pt idx="2574">
                  <c:v>1.2124999999999999</c:v>
                </c:pt>
                <c:pt idx="2575">
                  <c:v>1.2073</c:v>
                </c:pt>
                <c:pt idx="2576">
                  <c:v>1.2068000000000001</c:v>
                </c:pt>
                <c:pt idx="2579">
                  <c:v>1.2277</c:v>
                </c:pt>
                <c:pt idx="2580">
                  <c:v>1.2272000000000001</c:v>
                </c:pt>
                <c:pt idx="2581">
                  <c:v>1.2294</c:v>
                </c:pt>
                <c:pt idx="2582">
                  <c:v>1.2254</c:v>
                </c:pt>
                <c:pt idx="2583">
                  <c:v>1.2172000000000001</c:v>
                </c:pt>
                <c:pt idx="2586">
                  <c:v>1.2081999999999999</c:v>
                </c:pt>
                <c:pt idx="2587">
                  <c:v>1.2118</c:v>
                </c:pt>
                <c:pt idx="2588">
                  <c:v>1.2092000000000001</c:v>
                </c:pt>
                <c:pt idx="2589">
                  <c:v>1.2065999999999999</c:v>
                </c:pt>
                <c:pt idx="2590">
                  <c:v>1.2060999999999999</c:v>
                </c:pt>
                <c:pt idx="2593">
                  <c:v>1.1980999999999999</c:v>
                </c:pt>
                <c:pt idx="2594">
                  <c:v>1.1973</c:v>
                </c:pt>
                <c:pt idx="2595">
                  <c:v>1.1948000000000001</c:v>
                </c:pt>
                <c:pt idx="2596">
                  <c:v>1.1972</c:v>
                </c:pt>
                <c:pt idx="2597">
                  <c:v>1.1970000000000001</c:v>
                </c:pt>
                <c:pt idx="2600">
                  <c:v>1.1888000000000001</c:v>
                </c:pt>
                <c:pt idx="2601">
                  <c:v>1.1898</c:v>
                </c:pt>
                <c:pt idx="2602">
                  <c:v>1.1903999999999999</c:v>
                </c:pt>
                <c:pt idx="2603">
                  <c:v>1.1858</c:v>
                </c:pt>
                <c:pt idx="2604">
                  <c:v>1.1863000000000001</c:v>
                </c:pt>
                <c:pt idx="2607">
                  <c:v>1.1932</c:v>
                </c:pt>
                <c:pt idx="2608">
                  <c:v>1.1906000000000001</c:v>
                </c:pt>
                <c:pt idx="2609">
                  <c:v>1.1875</c:v>
                </c:pt>
                <c:pt idx="2610">
                  <c:v>1.1957</c:v>
                </c:pt>
                <c:pt idx="2611">
                  <c:v>1.1896</c:v>
                </c:pt>
                <c:pt idx="2614">
                  <c:v>1.1852</c:v>
                </c:pt>
                <c:pt idx="2615">
                  <c:v>1.1875</c:v>
                </c:pt>
                <c:pt idx="2616">
                  <c:v>1.1954</c:v>
                </c:pt>
                <c:pt idx="2617">
                  <c:v>1.1920999999999999</c:v>
                </c:pt>
                <c:pt idx="2618">
                  <c:v>1.202</c:v>
                </c:pt>
                <c:pt idx="2621">
                  <c:v>1.2017</c:v>
                </c:pt>
                <c:pt idx="2622">
                  <c:v>1.1913</c:v>
                </c:pt>
                <c:pt idx="2623">
                  <c:v>1.1914</c:v>
                </c:pt>
                <c:pt idx="2624">
                  <c:v>1.1919999999999999</c:v>
                </c:pt>
                <c:pt idx="2625">
                  <c:v>1.1919</c:v>
                </c:pt>
                <c:pt idx="2628">
                  <c:v>1.1921999999999999</c:v>
                </c:pt>
                <c:pt idx="2629">
                  <c:v>1.1948000000000001</c:v>
                </c:pt>
                <c:pt idx="2630">
                  <c:v>1.2025999999999999</c:v>
                </c:pt>
                <c:pt idx="2631">
                  <c:v>1.2069000000000001</c:v>
                </c:pt>
                <c:pt idx="2632">
                  <c:v>1.2184999999999999</c:v>
                </c:pt>
                <c:pt idx="2635">
                  <c:v>1.2174</c:v>
                </c:pt>
                <c:pt idx="2636">
                  <c:v>1.2143999999999999</c:v>
                </c:pt>
                <c:pt idx="2637">
                  <c:v>1.2069000000000001</c:v>
                </c:pt>
                <c:pt idx="2638">
                  <c:v>1.2055</c:v>
                </c:pt>
                <c:pt idx="2639">
                  <c:v>1.1969000000000001</c:v>
                </c:pt>
                <c:pt idx="2642">
                  <c:v>1.2025000000000001</c:v>
                </c:pt>
                <c:pt idx="2643">
                  <c:v>1.2083999999999999</c:v>
                </c:pt>
                <c:pt idx="2644">
                  <c:v>1.2012</c:v>
                </c:pt>
                <c:pt idx="2645">
                  <c:v>1.2096</c:v>
                </c:pt>
                <c:pt idx="2646">
                  <c:v>1.2103999999999999</c:v>
                </c:pt>
                <c:pt idx="2649">
                  <c:v>1.2062999999999999</c:v>
                </c:pt>
                <c:pt idx="2650">
                  <c:v>1.2217</c:v>
                </c:pt>
                <c:pt idx="2651">
                  <c:v>1.2262</c:v>
                </c:pt>
                <c:pt idx="2652">
                  <c:v>1.2312000000000001</c:v>
                </c:pt>
                <c:pt idx="2653">
                  <c:v>1.2179</c:v>
                </c:pt>
                <c:pt idx="2656">
                  <c:v>1.2099</c:v>
                </c:pt>
                <c:pt idx="2657">
                  <c:v>1.2105000000000001</c:v>
                </c:pt>
                <c:pt idx="2658">
                  <c:v>1.2124999999999999</c:v>
                </c:pt>
                <c:pt idx="2659">
                  <c:v>1.2094</c:v>
                </c:pt>
                <c:pt idx="2664">
                  <c:v>1.2252000000000001</c:v>
                </c:pt>
                <c:pt idx="2665">
                  <c:v>1.2345999999999999</c:v>
                </c:pt>
                <c:pt idx="2666">
                  <c:v>1.2345999999999999</c:v>
                </c:pt>
                <c:pt idx="2667">
                  <c:v>1.2315</c:v>
                </c:pt>
                <c:pt idx="2670">
                  <c:v>1.2364999999999999</c:v>
                </c:pt>
                <c:pt idx="2671">
                  <c:v>1.2424999999999999</c:v>
                </c:pt>
                <c:pt idx="2672">
                  <c:v>1.2424999999999999</c:v>
                </c:pt>
                <c:pt idx="2673">
                  <c:v>1.2414000000000001</c:v>
                </c:pt>
                <c:pt idx="2674">
                  <c:v>1.2537</c:v>
                </c:pt>
                <c:pt idx="2678">
                  <c:v>1.2643</c:v>
                </c:pt>
                <c:pt idx="2679">
                  <c:v>1.2622</c:v>
                </c:pt>
                <c:pt idx="2680">
                  <c:v>1.2591999999999999</c:v>
                </c:pt>
                <c:pt idx="2681">
                  <c:v>1.2688000000000001</c:v>
                </c:pt>
                <c:pt idx="2684">
                  <c:v>1.2756000000000001</c:v>
                </c:pt>
                <c:pt idx="2685">
                  <c:v>1.2697000000000001</c:v>
                </c:pt>
                <c:pt idx="2686">
                  <c:v>1.2779</c:v>
                </c:pt>
                <c:pt idx="2687">
                  <c:v>1.2716000000000001</c:v>
                </c:pt>
                <c:pt idx="2688">
                  <c:v>1.2913999999999999</c:v>
                </c:pt>
                <c:pt idx="2691">
                  <c:v>1.2826</c:v>
                </c:pt>
                <c:pt idx="2692">
                  <c:v>1.2817000000000001</c:v>
                </c:pt>
                <c:pt idx="2693">
                  <c:v>1.2882</c:v>
                </c:pt>
                <c:pt idx="2694">
                  <c:v>1.2770000000000001</c:v>
                </c:pt>
                <c:pt idx="2695">
                  <c:v>1.2766999999999999</c:v>
                </c:pt>
                <c:pt idx="2698">
                  <c:v>1.2753000000000001</c:v>
                </c:pt>
                <c:pt idx="2699">
                  <c:v>1.2841</c:v>
                </c:pt>
                <c:pt idx="2700">
                  <c:v>1.2850999999999999</c:v>
                </c:pt>
                <c:pt idx="2701">
                  <c:v>1.2755000000000001</c:v>
                </c:pt>
                <c:pt idx="2702">
                  <c:v>1.2797000000000001</c:v>
                </c:pt>
                <c:pt idx="2705">
                  <c:v>1.2758</c:v>
                </c:pt>
                <c:pt idx="2706">
                  <c:v>1.2839</c:v>
                </c:pt>
                <c:pt idx="2707">
                  <c:v>1.2867999999999999</c:v>
                </c:pt>
                <c:pt idx="2708">
                  <c:v>1.2736000000000001</c:v>
                </c:pt>
                <c:pt idx="2709">
                  <c:v>1.2815000000000001</c:v>
                </c:pt>
                <c:pt idx="2712">
                  <c:v>1.2958000000000001</c:v>
                </c:pt>
                <c:pt idx="2713">
                  <c:v>1.2847</c:v>
                </c:pt>
                <c:pt idx="2714">
                  <c:v>1.2789000000000001</c:v>
                </c:pt>
                <c:pt idx="2715">
                  <c:v>1.2735000000000001</c:v>
                </c:pt>
                <c:pt idx="2716">
                  <c:v>1.2659</c:v>
                </c:pt>
                <c:pt idx="2719">
                  <c:v>1.2572000000000001</c:v>
                </c:pt>
                <c:pt idx="2720">
                  <c:v>1.2570999999999999</c:v>
                </c:pt>
                <c:pt idx="2721">
                  <c:v>1.2563</c:v>
                </c:pt>
                <c:pt idx="2722">
                  <c:v>1.2610000000000001</c:v>
                </c:pt>
                <c:pt idx="2723">
                  <c:v>1.2650999999999999</c:v>
                </c:pt>
                <c:pt idx="2726">
                  <c:v>1.2591000000000001</c:v>
                </c:pt>
                <c:pt idx="2727">
                  <c:v>1.2545999999999999</c:v>
                </c:pt>
                <c:pt idx="2728">
                  <c:v>1.2631999999999999</c:v>
                </c:pt>
                <c:pt idx="2729">
                  <c:v>1.2582</c:v>
                </c:pt>
                <c:pt idx="2730">
                  <c:v>1.2502</c:v>
                </c:pt>
                <c:pt idx="2733">
                  <c:v>1.2561</c:v>
                </c:pt>
                <c:pt idx="2734">
                  <c:v>1.2566999999999999</c:v>
                </c:pt>
                <c:pt idx="2735">
                  <c:v>1.2570000000000001</c:v>
                </c:pt>
                <c:pt idx="2736">
                  <c:v>1.2528999999999999</c:v>
                </c:pt>
                <c:pt idx="2737">
                  <c:v>1.2713000000000001</c:v>
                </c:pt>
                <c:pt idx="2740">
                  <c:v>1.2789999999999999</c:v>
                </c:pt>
                <c:pt idx="2741">
                  <c:v>1.2791000000000001</c:v>
                </c:pt>
                <c:pt idx="2742">
                  <c:v>1.2794000000000001</c:v>
                </c:pt>
                <c:pt idx="2743">
                  <c:v>1.2735000000000001</c:v>
                </c:pt>
                <c:pt idx="2744">
                  <c:v>1.2778</c:v>
                </c:pt>
                <c:pt idx="2747">
                  <c:v>1.2751999999999999</c:v>
                </c:pt>
                <c:pt idx="2748">
                  <c:v>1.2736000000000001</c:v>
                </c:pt>
                <c:pt idx="2749">
                  <c:v>1.2722</c:v>
                </c:pt>
                <c:pt idx="2750">
                  <c:v>1.2692000000000001</c:v>
                </c:pt>
                <c:pt idx="2751">
                  <c:v>1.2665999999999999</c:v>
                </c:pt>
                <c:pt idx="2754">
                  <c:v>1.2541</c:v>
                </c:pt>
                <c:pt idx="2755">
                  <c:v>1.2530999999999999</c:v>
                </c:pt>
                <c:pt idx="2756">
                  <c:v>1.2482</c:v>
                </c:pt>
                <c:pt idx="2757">
                  <c:v>1.2643</c:v>
                </c:pt>
                <c:pt idx="2758">
                  <c:v>1.268</c:v>
                </c:pt>
                <c:pt idx="2761">
                  <c:v>1.2633000000000001</c:v>
                </c:pt>
                <c:pt idx="2762">
                  <c:v>1.2636000000000001</c:v>
                </c:pt>
                <c:pt idx="2763">
                  <c:v>1.2586999999999999</c:v>
                </c:pt>
                <c:pt idx="2764">
                  <c:v>1.2737000000000001</c:v>
                </c:pt>
                <c:pt idx="2765">
                  <c:v>1.2664</c:v>
                </c:pt>
                <c:pt idx="2768">
                  <c:v>1.2766999999999999</c:v>
                </c:pt>
                <c:pt idx="2769">
                  <c:v>1.2759</c:v>
                </c:pt>
                <c:pt idx="2770">
                  <c:v>1.2798</c:v>
                </c:pt>
                <c:pt idx="2771">
                  <c:v>1.2781</c:v>
                </c:pt>
                <c:pt idx="2772">
                  <c:v>1.2791999999999999</c:v>
                </c:pt>
                <c:pt idx="2775">
                  <c:v>1.2850000000000001</c:v>
                </c:pt>
                <c:pt idx="2776">
                  <c:v>1.2839</c:v>
                </c:pt>
                <c:pt idx="2777">
                  <c:v>1.2879</c:v>
                </c:pt>
                <c:pt idx="2778">
                  <c:v>1.2857000000000001</c:v>
                </c:pt>
                <c:pt idx="2779">
                  <c:v>1.2775000000000001</c:v>
                </c:pt>
                <c:pt idx="2782">
                  <c:v>1.2718</c:v>
                </c:pt>
                <c:pt idx="2783">
                  <c:v>1.2725</c:v>
                </c:pt>
                <c:pt idx="2784">
                  <c:v>1.2793000000000001</c:v>
                </c:pt>
                <c:pt idx="2785">
                  <c:v>1.2879</c:v>
                </c:pt>
                <c:pt idx="2786">
                  <c:v>1.2802</c:v>
                </c:pt>
                <c:pt idx="2789">
                  <c:v>1.2919</c:v>
                </c:pt>
                <c:pt idx="2790">
                  <c:v>1.2812000000000001</c:v>
                </c:pt>
                <c:pt idx="2791">
                  <c:v>1.2812000000000001</c:v>
                </c:pt>
                <c:pt idx="2792">
                  <c:v>1.2831000000000001</c:v>
                </c:pt>
                <c:pt idx="2793">
                  <c:v>1.2762</c:v>
                </c:pt>
                <c:pt idx="2796">
                  <c:v>1.28</c:v>
                </c:pt>
                <c:pt idx="2797">
                  <c:v>1.2807999999999999</c:v>
                </c:pt>
                <c:pt idx="2798">
                  <c:v>1.2818000000000001</c:v>
                </c:pt>
                <c:pt idx="2799">
                  <c:v>1.2850999999999999</c:v>
                </c:pt>
                <c:pt idx="2800">
                  <c:v>1.2817000000000001</c:v>
                </c:pt>
                <c:pt idx="2803">
                  <c:v>1.2852000000000001</c:v>
                </c:pt>
                <c:pt idx="2804">
                  <c:v>1.2810000000000001</c:v>
                </c:pt>
                <c:pt idx="2805">
                  <c:v>1.2793000000000001</c:v>
                </c:pt>
                <c:pt idx="2806">
                  <c:v>1.2730999999999999</c:v>
                </c:pt>
                <c:pt idx="2807">
                  <c:v>1.2713000000000001</c:v>
                </c:pt>
                <c:pt idx="2810">
                  <c:v>1.2713000000000001</c:v>
                </c:pt>
                <c:pt idx="2811">
                  <c:v>1.2709000000000001</c:v>
                </c:pt>
                <c:pt idx="2812">
                  <c:v>1.2677</c:v>
                </c:pt>
                <c:pt idx="2813">
                  <c:v>1.2723</c:v>
                </c:pt>
                <c:pt idx="2814">
                  <c:v>1.2675000000000001</c:v>
                </c:pt>
                <c:pt idx="2817">
                  <c:v>1.2665</c:v>
                </c:pt>
                <c:pt idx="2818">
                  <c:v>1.2654000000000001</c:v>
                </c:pt>
                <c:pt idx="2819">
                  <c:v>1.2676000000000001</c:v>
                </c:pt>
                <c:pt idx="2820">
                  <c:v>1.2730999999999999</c:v>
                </c:pt>
                <c:pt idx="2821">
                  <c:v>1.2817000000000001</c:v>
                </c:pt>
                <c:pt idx="2824">
                  <c:v>1.2767999999999999</c:v>
                </c:pt>
                <c:pt idx="2825">
                  <c:v>1.2695000000000001</c:v>
                </c:pt>
                <c:pt idx="2826">
                  <c:v>1.2684</c:v>
                </c:pt>
                <c:pt idx="2827">
                  <c:v>1.2713000000000001</c:v>
                </c:pt>
                <c:pt idx="2828">
                  <c:v>1.266</c:v>
                </c:pt>
                <c:pt idx="2831">
                  <c:v>1.2685</c:v>
                </c:pt>
                <c:pt idx="2832">
                  <c:v>1.2737000000000001</c:v>
                </c:pt>
                <c:pt idx="2833">
                  <c:v>1.2684</c:v>
                </c:pt>
                <c:pt idx="2834">
                  <c:v>1.2721</c:v>
                </c:pt>
                <c:pt idx="2835">
                  <c:v>1.2664</c:v>
                </c:pt>
                <c:pt idx="2838">
                  <c:v>1.2603</c:v>
                </c:pt>
                <c:pt idx="2839">
                  <c:v>1.2538</c:v>
                </c:pt>
                <c:pt idx="2840">
                  <c:v>1.2543</c:v>
                </c:pt>
                <c:pt idx="2841">
                  <c:v>1.2530999999999999</c:v>
                </c:pt>
                <c:pt idx="2842">
                  <c:v>1.2549999999999999</c:v>
                </c:pt>
                <c:pt idx="2845">
                  <c:v>1.2515000000000001</c:v>
                </c:pt>
                <c:pt idx="2846">
                  <c:v>1.2524</c:v>
                </c:pt>
                <c:pt idx="2847">
                  <c:v>1.2543</c:v>
                </c:pt>
                <c:pt idx="2848">
                  <c:v>1.2561</c:v>
                </c:pt>
                <c:pt idx="2849">
                  <c:v>1.2618</c:v>
                </c:pt>
                <c:pt idx="2852">
                  <c:v>1.2556</c:v>
                </c:pt>
                <c:pt idx="2853">
                  <c:v>1.2541</c:v>
                </c:pt>
                <c:pt idx="2854">
                  <c:v>1.258</c:v>
                </c:pt>
                <c:pt idx="2855">
                  <c:v>1.2653000000000001</c:v>
                </c:pt>
                <c:pt idx="2856">
                  <c:v>1.2683</c:v>
                </c:pt>
                <c:pt idx="2859">
                  <c:v>1.2717000000000001</c:v>
                </c:pt>
                <c:pt idx="2860">
                  <c:v>1.2696000000000001</c:v>
                </c:pt>
                <c:pt idx="2861">
                  <c:v>1.2757000000000001</c:v>
                </c:pt>
                <c:pt idx="2862">
                  <c:v>1.2766999999999999</c:v>
                </c:pt>
                <c:pt idx="2863">
                  <c:v>1.276</c:v>
                </c:pt>
                <c:pt idx="2866">
                  <c:v>1.2702</c:v>
                </c:pt>
                <c:pt idx="2867">
                  <c:v>1.2755000000000001</c:v>
                </c:pt>
                <c:pt idx="2868">
                  <c:v>1.2776000000000001</c:v>
                </c:pt>
                <c:pt idx="2869">
                  <c:v>1.2796000000000001</c:v>
                </c:pt>
                <c:pt idx="2870">
                  <c:v>1.2864</c:v>
                </c:pt>
                <c:pt idx="2873">
                  <c:v>1.2829999999999999</c:v>
                </c:pt>
                <c:pt idx="2874">
                  <c:v>1.2824</c:v>
                </c:pt>
                <c:pt idx="2875">
                  <c:v>1.2791999999999999</c:v>
                </c:pt>
                <c:pt idx="2876">
                  <c:v>1.2804</c:v>
                </c:pt>
                <c:pt idx="2877">
                  <c:v>1.2774000000000001</c:v>
                </c:pt>
                <c:pt idx="2880">
                  <c:v>1.2841</c:v>
                </c:pt>
                <c:pt idx="2881">
                  <c:v>1.2814000000000001</c:v>
                </c:pt>
                <c:pt idx="2882">
                  <c:v>1.2886</c:v>
                </c:pt>
                <c:pt idx="2883">
                  <c:v>1.2953000000000001</c:v>
                </c:pt>
                <c:pt idx="2884">
                  <c:v>1.3078000000000001</c:v>
                </c:pt>
                <c:pt idx="2887">
                  <c:v>1.3113999999999999</c:v>
                </c:pt>
                <c:pt idx="2888">
                  <c:v>1.3147</c:v>
                </c:pt>
                <c:pt idx="2889">
                  <c:v>1.3157000000000001</c:v>
                </c:pt>
                <c:pt idx="2890">
                  <c:v>1.32</c:v>
                </c:pt>
                <c:pt idx="2891">
                  <c:v>1.3244</c:v>
                </c:pt>
                <c:pt idx="2894">
                  <c:v>1.3309</c:v>
                </c:pt>
                <c:pt idx="2895">
                  <c:v>1.3331</c:v>
                </c:pt>
                <c:pt idx="2896">
                  <c:v>1.3273999999999999</c:v>
                </c:pt>
                <c:pt idx="2897">
                  <c:v>1.3296999999999999</c:v>
                </c:pt>
                <c:pt idx="2898">
                  <c:v>1.3275999999999999</c:v>
                </c:pt>
                <c:pt idx="2901">
                  <c:v>1.3177000000000001</c:v>
                </c:pt>
                <c:pt idx="2902">
                  <c:v>1.3244</c:v>
                </c:pt>
                <c:pt idx="2903">
                  <c:v>1.3265</c:v>
                </c:pt>
                <c:pt idx="2904">
                  <c:v>1.3191999999999999</c:v>
                </c:pt>
                <c:pt idx="2905">
                  <c:v>1.3106</c:v>
                </c:pt>
                <c:pt idx="2908">
                  <c:v>1.3094999999999999</c:v>
                </c:pt>
                <c:pt idx="2909">
                  <c:v>1.3158000000000001</c:v>
                </c:pt>
                <c:pt idx="2910">
                  <c:v>1.3203</c:v>
                </c:pt>
                <c:pt idx="2911">
                  <c:v>1.3178000000000001</c:v>
                </c:pt>
                <c:pt idx="2912">
                  <c:v>1.3191999999999999</c:v>
                </c:pt>
                <c:pt idx="2917">
                  <c:v>1.3159000000000001</c:v>
                </c:pt>
                <c:pt idx="2918">
                  <c:v>1.3172999999999999</c:v>
                </c:pt>
                <c:pt idx="2919">
                  <c:v>1.3169999999999999</c:v>
                </c:pt>
                <c:pt idx="2923">
                  <c:v>1.327</c:v>
                </c:pt>
                <c:pt idx="2924">
                  <c:v>1.3230999999999999</c:v>
                </c:pt>
                <c:pt idx="2925">
                  <c:v>1.3106</c:v>
                </c:pt>
                <c:pt idx="2926">
                  <c:v>1.3084</c:v>
                </c:pt>
                <c:pt idx="2929">
                  <c:v>1.3006</c:v>
                </c:pt>
                <c:pt idx="2930">
                  <c:v>1.3018000000000001</c:v>
                </c:pt>
                <c:pt idx="2931">
                  <c:v>1.2988</c:v>
                </c:pt>
                <c:pt idx="2932">
                  <c:v>1.2984</c:v>
                </c:pt>
                <c:pt idx="2933">
                  <c:v>1.2892999999999999</c:v>
                </c:pt>
                <c:pt idx="2936">
                  <c:v>1.2941</c:v>
                </c:pt>
                <c:pt idx="2937">
                  <c:v>1.2953000000000001</c:v>
                </c:pt>
                <c:pt idx="2938">
                  <c:v>1.2908999999999999</c:v>
                </c:pt>
                <c:pt idx="2939">
                  <c:v>1.2922</c:v>
                </c:pt>
                <c:pt idx="2940">
                  <c:v>1.2958000000000001</c:v>
                </c:pt>
                <c:pt idx="2943">
                  <c:v>1.2936000000000001</c:v>
                </c:pt>
                <c:pt idx="2944">
                  <c:v>1.304</c:v>
                </c:pt>
                <c:pt idx="2945">
                  <c:v>1.3005</c:v>
                </c:pt>
                <c:pt idx="2946">
                  <c:v>1.2978000000000001</c:v>
                </c:pt>
                <c:pt idx="2947">
                  <c:v>1.2901</c:v>
                </c:pt>
                <c:pt idx="2950">
                  <c:v>1.2921</c:v>
                </c:pt>
                <c:pt idx="2951">
                  <c:v>1.2972000000000001</c:v>
                </c:pt>
                <c:pt idx="2952">
                  <c:v>1.2953999999999999</c:v>
                </c:pt>
                <c:pt idx="2953">
                  <c:v>1.302</c:v>
                </c:pt>
                <c:pt idx="2954">
                  <c:v>1.302</c:v>
                </c:pt>
                <c:pt idx="2957">
                  <c:v>1.2925</c:v>
                </c:pt>
                <c:pt idx="2958">
                  <c:v>1.2955000000000001</c:v>
                </c:pt>
                <c:pt idx="2959">
                  <c:v>1.2987</c:v>
                </c:pt>
                <c:pt idx="2960">
                  <c:v>1.2991000000000001</c:v>
                </c:pt>
                <c:pt idx="2961">
                  <c:v>1.3007</c:v>
                </c:pt>
                <c:pt idx="2964">
                  <c:v>1.2956000000000001</c:v>
                </c:pt>
                <c:pt idx="2965">
                  <c:v>1.3022</c:v>
                </c:pt>
                <c:pt idx="2966">
                  <c:v>1.3082</c:v>
                </c:pt>
                <c:pt idx="2967">
                  <c:v>1.3137000000000001</c:v>
                </c:pt>
                <c:pt idx="2968">
                  <c:v>1.3119000000000001</c:v>
                </c:pt>
                <c:pt idx="2971">
                  <c:v>1.3132000000000001</c:v>
                </c:pt>
                <c:pt idx="2972">
                  <c:v>1.3145</c:v>
                </c:pt>
                <c:pt idx="2973">
                  <c:v>1.3145</c:v>
                </c:pt>
                <c:pt idx="2974">
                  <c:v>1.3106</c:v>
                </c:pt>
                <c:pt idx="2975">
                  <c:v>1.3134000000000001</c:v>
                </c:pt>
                <c:pt idx="2978">
                  <c:v>1.3160000000000001</c:v>
                </c:pt>
                <c:pt idx="2979">
                  <c:v>1.323</c:v>
                </c:pt>
                <c:pt idx="2980">
                  <c:v>1.3210999999999999</c:v>
                </c:pt>
                <c:pt idx="2981">
                  <c:v>1.3225</c:v>
                </c:pt>
                <c:pt idx="2982">
                  <c:v>1.3163</c:v>
                </c:pt>
                <c:pt idx="2985">
                  <c:v>1.3083</c:v>
                </c:pt>
                <c:pt idx="2986">
                  <c:v>1.31</c:v>
                </c:pt>
                <c:pt idx="2987">
                  <c:v>1.3134999999999999</c:v>
                </c:pt>
                <c:pt idx="2988">
                  <c:v>1.3151999999999999</c:v>
                </c:pt>
                <c:pt idx="2989">
                  <c:v>1.3155000000000001</c:v>
                </c:pt>
                <c:pt idx="2992">
                  <c:v>1.3155999999999999</c:v>
                </c:pt>
                <c:pt idx="2993">
                  <c:v>1.3218000000000001</c:v>
                </c:pt>
                <c:pt idx="2994">
                  <c:v>1.3183</c:v>
                </c:pt>
                <c:pt idx="2995">
                  <c:v>1.3226</c:v>
                </c:pt>
                <c:pt idx="2996">
                  <c:v>1.3325</c:v>
                </c:pt>
                <c:pt idx="2999">
                  <c:v>1.3303</c:v>
                </c:pt>
                <c:pt idx="3000">
                  <c:v>1.3296000000000001</c:v>
                </c:pt>
                <c:pt idx="3001">
                  <c:v>1.3292999999999999</c:v>
                </c:pt>
                <c:pt idx="3002">
                  <c:v>1.3351</c:v>
                </c:pt>
                <c:pt idx="3003">
                  <c:v>1.3327</c:v>
                </c:pt>
                <c:pt idx="3006">
                  <c:v>1.3265</c:v>
                </c:pt>
                <c:pt idx="3007">
                  <c:v>1.3347</c:v>
                </c:pt>
                <c:pt idx="3008">
                  <c:v>1.3348</c:v>
                </c:pt>
                <c:pt idx="3009">
                  <c:v>1.3351999999999999</c:v>
                </c:pt>
                <c:pt idx="3010">
                  <c:v>1.3318000000000001</c:v>
                </c:pt>
                <c:pt idx="3013">
                  <c:v>1.3366</c:v>
                </c:pt>
                <c:pt idx="3014">
                  <c:v>1.3358000000000001</c:v>
                </c:pt>
                <c:pt idx="3015">
                  <c:v>1.3351999999999999</c:v>
                </c:pt>
                <c:pt idx="3016">
                  <c:v>1.3372999999999999</c:v>
                </c:pt>
                <c:pt idx="3021">
                  <c:v>1.3426</c:v>
                </c:pt>
                <c:pt idx="3022">
                  <c:v>1.3418000000000001</c:v>
                </c:pt>
                <c:pt idx="3023">
                  <c:v>1.3467</c:v>
                </c:pt>
                <c:pt idx="3024">
                  <c:v>1.3532</c:v>
                </c:pt>
                <c:pt idx="3027">
                  <c:v>1.355</c:v>
                </c:pt>
                <c:pt idx="3028">
                  <c:v>1.3549</c:v>
                </c:pt>
                <c:pt idx="3029">
                  <c:v>1.3576999999999999</c:v>
                </c:pt>
                <c:pt idx="3030">
                  <c:v>1.3601000000000001</c:v>
                </c:pt>
                <c:pt idx="3031">
                  <c:v>1.3606</c:v>
                </c:pt>
                <c:pt idx="3034">
                  <c:v>1.3557000000000001</c:v>
                </c:pt>
                <c:pt idx="3035">
                  <c:v>1.3582000000000001</c:v>
                </c:pt>
                <c:pt idx="3036">
                  <c:v>1.3649</c:v>
                </c:pt>
                <c:pt idx="3037">
                  <c:v>1.3595999999999999</c:v>
                </c:pt>
                <c:pt idx="3038">
                  <c:v>1.3643000000000001</c:v>
                </c:pt>
                <c:pt idx="3041">
                  <c:v>1.3605</c:v>
                </c:pt>
                <c:pt idx="3043">
                  <c:v>1.3588</c:v>
                </c:pt>
                <c:pt idx="3044">
                  <c:v>1.3613</c:v>
                </c:pt>
                <c:pt idx="3045">
                  <c:v>1.3561000000000001</c:v>
                </c:pt>
                <c:pt idx="3048">
                  <c:v>1.3614999999999999</c:v>
                </c:pt>
                <c:pt idx="3049">
                  <c:v>1.3557999999999999</c:v>
                </c:pt>
                <c:pt idx="3050">
                  <c:v>1.3534999999999999</c:v>
                </c:pt>
                <c:pt idx="3051">
                  <c:v>1.3527</c:v>
                </c:pt>
                <c:pt idx="3052">
                  <c:v>1.3486</c:v>
                </c:pt>
                <c:pt idx="3055">
                  <c:v>1.3549</c:v>
                </c:pt>
                <c:pt idx="3056">
                  <c:v>1.3538000000000001</c:v>
                </c:pt>
                <c:pt idx="3057">
                  <c:v>1.3573999999999999</c:v>
                </c:pt>
                <c:pt idx="3058">
                  <c:v>1.3515999999999999</c:v>
                </c:pt>
                <c:pt idx="3059">
                  <c:v>1.3477000000000001</c:v>
                </c:pt>
                <c:pt idx="3062">
                  <c:v>1.3444</c:v>
                </c:pt>
                <c:pt idx="3063">
                  <c:v>1.3454000000000002</c:v>
                </c:pt>
                <c:pt idx="3064">
                  <c:v>1.349</c:v>
                </c:pt>
                <c:pt idx="3065">
                  <c:v>1.3448</c:v>
                </c:pt>
                <c:pt idx="3066">
                  <c:v>1.3441000000000001</c:v>
                </c:pt>
                <c:pt idx="3069">
                  <c:v>1.3452999999999999</c:v>
                </c:pt>
                <c:pt idx="3070">
                  <c:v>1.3509</c:v>
                </c:pt>
                <c:pt idx="3071">
                  <c:v>1.3420000000000001</c:v>
                </c:pt>
                <c:pt idx="3072">
                  <c:v>1.3452999999999999</c:v>
                </c:pt>
                <c:pt idx="3073">
                  <c:v>1.3435999999999999</c:v>
                </c:pt>
                <c:pt idx="3076">
                  <c:v>1.3482000000000001</c:v>
                </c:pt>
                <c:pt idx="3077">
                  <c:v>1.3532</c:v>
                </c:pt>
                <c:pt idx="3078">
                  <c:v>1.3512999999999999</c:v>
                </c:pt>
                <c:pt idx="3079">
                  <c:v>1.347</c:v>
                </c:pt>
                <c:pt idx="3080">
                  <c:v>1.3349</c:v>
                </c:pt>
                <c:pt idx="3083">
                  <c:v>1.3355000000000001</c:v>
                </c:pt>
                <c:pt idx="3084">
                  <c:v>1.3345</c:v>
                </c:pt>
                <c:pt idx="3085">
                  <c:v>1.3287</c:v>
                </c:pt>
                <c:pt idx="3086">
                  <c:v>1.3304</c:v>
                </c:pt>
                <c:pt idx="3087">
                  <c:v>1.3313999999999999</c:v>
                </c:pt>
                <c:pt idx="3090">
                  <c:v>1.3404</c:v>
                </c:pt>
                <c:pt idx="3091">
                  <c:v>1.3403</c:v>
                </c:pt>
                <c:pt idx="3092">
                  <c:v>1.3427</c:v>
                </c:pt>
                <c:pt idx="3093">
                  <c:v>1.3397000000000001</c:v>
                </c:pt>
                <c:pt idx="3094">
                  <c:v>1.3441000000000001</c:v>
                </c:pt>
                <c:pt idx="3097">
                  <c:v>1.3461000000000001</c:v>
                </c:pt>
                <c:pt idx="3098">
                  <c:v>1.3460000000000001</c:v>
                </c:pt>
                <c:pt idx="3099">
                  <c:v>1.3437999999999999</c:v>
                </c:pt>
                <c:pt idx="3100">
                  <c:v>1.3467</c:v>
                </c:pt>
                <c:pt idx="3101">
                  <c:v>1.3505</c:v>
                </c:pt>
                <c:pt idx="3104">
                  <c:v>1.3588</c:v>
                </c:pt>
                <c:pt idx="3105">
                  <c:v>1.3601000000000001</c:v>
                </c:pt>
                <c:pt idx="3106">
                  <c:v>1.3618000000000001</c:v>
                </c:pt>
                <c:pt idx="3107">
                  <c:v>1.3639999999999999</c:v>
                </c:pt>
                <c:pt idx="3108">
                  <c:v>1.3595999999999999</c:v>
                </c:pt>
                <c:pt idx="3111">
                  <c:v>1.3621000000000001</c:v>
                </c:pt>
                <c:pt idx="3112">
                  <c:v>1.3666</c:v>
                </c:pt>
                <c:pt idx="3113">
                  <c:v>1.3753</c:v>
                </c:pt>
                <c:pt idx="3114">
                  <c:v>1.3788</c:v>
                </c:pt>
                <c:pt idx="3115">
                  <c:v>1.3782000000000001</c:v>
                </c:pt>
                <c:pt idx="3118">
                  <c:v>1.3780999999999999</c:v>
                </c:pt>
                <c:pt idx="3119">
                  <c:v>1.3771</c:v>
                </c:pt>
                <c:pt idx="3120">
                  <c:v>1.3778999999999999</c:v>
                </c:pt>
                <c:pt idx="3121">
                  <c:v>1.3820000000000001</c:v>
                </c:pt>
                <c:pt idx="3122">
                  <c:v>1.3803000000000001</c:v>
                </c:pt>
                <c:pt idx="3125">
                  <c:v>1.3820999999999999</c:v>
                </c:pt>
                <c:pt idx="3126">
                  <c:v>1.3833</c:v>
                </c:pt>
                <c:pt idx="3127">
                  <c:v>1.3743000000000001</c:v>
                </c:pt>
                <c:pt idx="3128">
                  <c:v>1.3722000000000001</c:v>
                </c:pt>
                <c:pt idx="3129">
                  <c:v>1.3651</c:v>
                </c:pt>
                <c:pt idx="3132">
                  <c:v>1.3658999999999999</c:v>
                </c:pt>
                <c:pt idx="3133">
                  <c:v>1.3707</c:v>
                </c:pt>
                <c:pt idx="3134">
                  <c:v>1.3663000000000001</c:v>
                </c:pt>
                <c:pt idx="3135">
                  <c:v>1.3664000000000001</c:v>
                </c:pt>
                <c:pt idx="3136">
                  <c:v>1.3694</c:v>
                </c:pt>
                <c:pt idx="3139">
                  <c:v>1.3818000000000001</c:v>
                </c:pt>
                <c:pt idx="3140">
                  <c:v>1.3794</c:v>
                </c:pt>
                <c:pt idx="3141">
                  <c:v>1.3794</c:v>
                </c:pt>
                <c:pt idx="3142">
                  <c:v>1.3729</c:v>
                </c:pt>
                <c:pt idx="3143">
                  <c:v>1.365</c:v>
                </c:pt>
                <c:pt idx="3146">
                  <c:v>1.3651</c:v>
                </c:pt>
                <c:pt idx="3147">
                  <c:v>1.3591</c:v>
                </c:pt>
                <c:pt idx="3148">
                  <c:v>1.3475999999999999</c:v>
                </c:pt>
                <c:pt idx="3149">
                  <c:v>1.3405</c:v>
                </c:pt>
                <c:pt idx="3150">
                  <c:v>1.3454000000000002</c:v>
                </c:pt>
                <c:pt idx="3153">
                  <c:v>1.3475999999999999</c:v>
                </c:pt>
                <c:pt idx="3154">
                  <c:v>1.3508</c:v>
                </c:pt>
                <c:pt idx="3155">
                  <c:v>1.3492999999999999</c:v>
                </c:pt>
                <c:pt idx="3156">
                  <c:v>1.3573999999999999</c:v>
                </c:pt>
                <c:pt idx="3157">
                  <c:v>1.3614999999999999</c:v>
                </c:pt>
                <c:pt idx="3160">
                  <c:v>1.3658000000000001</c:v>
                </c:pt>
                <c:pt idx="3161">
                  <c:v>1.3664000000000001</c:v>
                </c:pt>
                <c:pt idx="3162">
                  <c:v>1.3631</c:v>
                </c:pt>
                <c:pt idx="3163">
                  <c:v>1.361</c:v>
                </c:pt>
                <c:pt idx="3164">
                  <c:v>1.3705000000000001</c:v>
                </c:pt>
                <c:pt idx="3167">
                  <c:v>1.3632</c:v>
                </c:pt>
                <c:pt idx="3168">
                  <c:v>1.3580000000000001</c:v>
                </c:pt>
                <c:pt idx="3169">
                  <c:v>1.3588</c:v>
                </c:pt>
                <c:pt idx="3170">
                  <c:v>1.3669</c:v>
                </c:pt>
                <c:pt idx="3171">
                  <c:v>1.3696000000000002</c:v>
                </c:pt>
                <c:pt idx="3174">
                  <c:v>1.3794999999999999</c:v>
                </c:pt>
                <c:pt idx="3175">
                  <c:v>1.3824000000000001</c:v>
                </c:pt>
                <c:pt idx="3176">
                  <c:v>1.3885000000000001</c:v>
                </c:pt>
                <c:pt idx="3177">
                  <c:v>1.3896999999999999</c:v>
                </c:pt>
                <c:pt idx="3178">
                  <c:v>1.3860000000000001</c:v>
                </c:pt>
                <c:pt idx="3181">
                  <c:v>1.3877000000000002</c:v>
                </c:pt>
                <c:pt idx="3182">
                  <c:v>1.3867</c:v>
                </c:pt>
                <c:pt idx="3183">
                  <c:v>1.3975</c:v>
                </c:pt>
                <c:pt idx="3184">
                  <c:v>1.403</c:v>
                </c:pt>
                <c:pt idx="3185">
                  <c:v>1.4049</c:v>
                </c:pt>
                <c:pt idx="3188">
                  <c:v>1.4113</c:v>
                </c:pt>
                <c:pt idx="3189">
                  <c:v>1.4106000000000001</c:v>
                </c:pt>
                <c:pt idx="3190">
                  <c:v>1.4127000000000001</c:v>
                </c:pt>
                <c:pt idx="3191">
                  <c:v>1.4179999999999999</c:v>
                </c:pt>
                <c:pt idx="3192">
                  <c:v>1.4178999999999999</c:v>
                </c:pt>
                <c:pt idx="3195">
                  <c:v>1.4232</c:v>
                </c:pt>
                <c:pt idx="3196">
                  <c:v>1.4165000000000001</c:v>
                </c:pt>
                <c:pt idx="3197">
                  <c:v>1.4195</c:v>
                </c:pt>
                <c:pt idx="3198">
                  <c:v>1.4109</c:v>
                </c:pt>
                <c:pt idx="3199">
                  <c:v>1.4136</c:v>
                </c:pt>
                <c:pt idx="3202">
                  <c:v>1.4089</c:v>
                </c:pt>
                <c:pt idx="3203">
                  <c:v>1.4036999999999999</c:v>
                </c:pt>
                <c:pt idx="3204">
                  <c:v>1.4146000000000001</c:v>
                </c:pt>
                <c:pt idx="3205">
                  <c:v>1.4198999999999999</c:v>
                </c:pt>
                <c:pt idx="3206">
                  <c:v>1.4173</c:v>
                </c:pt>
                <c:pt idx="3209">
                  <c:v>1.4226000000000001</c:v>
                </c:pt>
                <c:pt idx="3210">
                  <c:v>1.415</c:v>
                </c:pt>
                <c:pt idx="3211">
                  <c:v>1.42</c:v>
                </c:pt>
                <c:pt idx="3212">
                  <c:v>1.4298999999999999</c:v>
                </c:pt>
                <c:pt idx="3213">
                  <c:v>1.4288000000000001</c:v>
                </c:pt>
                <c:pt idx="3216">
                  <c:v>1.4166000000000001</c:v>
                </c:pt>
                <c:pt idx="3217">
                  <c:v>1.4254</c:v>
                </c:pt>
                <c:pt idx="3218">
                  <c:v>1.423</c:v>
                </c:pt>
                <c:pt idx="3219">
                  <c:v>1.4309000000000001</c:v>
                </c:pt>
                <c:pt idx="3220">
                  <c:v>1.4384000000000001</c:v>
                </c:pt>
                <c:pt idx="3223">
                  <c:v>1.4391</c:v>
                </c:pt>
                <c:pt idx="3224">
                  <c:v>1.4407000000000001</c:v>
                </c:pt>
                <c:pt idx="3225">
                  <c:v>1.4447000000000001</c:v>
                </c:pt>
                <c:pt idx="3226">
                  <c:v>1.4422999999999999</c:v>
                </c:pt>
                <c:pt idx="3227">
                  <c:v>1.4479</c:v>
                </c:pt>
                <c:pt idx="3230">
                  <c:v>1.4488000000000001</c:v>
                </c:pt>
                <c:pt idx="3231">
                  <c:v>1.4547000000000001</c:v>
                </c:pt>
                <c:pt idx="3232">
                  <c:v>1.4722</c:v>
                </c:pt>
                <c:pt idx="3233">
                  <c:v>1.4666000000000001</c:v>
                </c:pt>
                <c:pt idx="3234">
                  <c:v>1.4683000000000002</c:v>
                </c:pt>
                <c:pt idx="3237">
                  <c:v>1.4579</c:v>
                </c:pt>
                <c:pt idx="3238">
                  <c:v>1.4607000000000001</c:v>
                </c:pt>
                <c:pt idx="3239">
                  <c:v>1.47</c:v>
                </c:pt>
                <c:pt idx="3240">
                  <c:v>1.4639</c:v>
                </c:pt>
                <c:pt idx="3241">
                  <c:v>1.4651000000000001</c:v>
                </c:pt>
                <c:pt idx="3244">
                  <c:v>1.4654</c:v>
                </c:pt>
                <c:pt idx="3245">
                  <c:v>1.4784999999999999</c:v>
                </c:pt>
                <c:pt idx="3246">
                  <c:v>1.4814000000000001</c:v>
                </c:pt>
                <c:pt idx="3247">
                  <c:v>1.4828999999999999</c:v>
                </c:pt>
                <c:pt idx="3248">
                  <c:v>1.4809000000000001</c:v>
                </c:pt>
                <c:pt idx="3251">
                  <c:v>1.4845000000000002</c:v>
                </c:pt>
                <c:pt idx="3252">
                  <c:v>1.4874000000000001</c:v>
                </c:pt>
                <c:pt idx="3253">
                  <c:v>1.4746999999999999</c:v>
                </c:pt>
                <c:pt idx="3254">
                  <c:v>1.4738</c:v>
                </c:pt>
                <c:pt idx="3255">
                  <c:v>1.4761</c:v>
                </c:pt>
                <c:pt idx="3258">
                  <c:v>1.4666000000000001</c:v>
                </c:pt>
                <c:pt idx="3259">
                  <c:v>1.4741</c:v>
                </c:pt>
                <c:pt idx="3260">
                  <c:v>1.472</c:v>
                </c:pt>
                <c:pt idx="3261">
                  <c:v>1.4554</c:v>
                </c:pt>
                <c:pt idx="3262">
                  <c:v>1.4649000000000001</c:v>
                </c:pt>
                <c:pt idx="3265">
                  <c:v>1.4718</c:v>
                </c:pt>
                <c:pt idx="3266">
                  <c:v>1.4672000000000001</c:v>
                </c:pt>
                <c:pt idx="3267">
                  <c:v>1.4675</c:v>
                </c:pt>
                <c:pt idx="3268">
                  <c:v>1.4683000000000002</c:v>
                </c:pt>
                <c:pt idx="3269">
                  <c:v>1.4509000000000001</c:v>
                </c:pt>
                <c:pt idx="3272">
                  <c:v>1.4393</c:v>
                </c:pt>
                <c:pt idx="3273">
                  <c:v>1.4416</c:v>
                </c:pt>
                <c:pt idx="3274">
                  <c:v>1.4384999999999999</c:v>
                </c:pt>
                <c:pt idx="3275">
                  <c:v>1.4349000000000001</c:v>
                </c:pt>
                <c:pt idx="3276">
                  <c:v>1.4379999999999999</c:v>
                </c:pt>
                <c:pt idx="3279">
                  <c:v>1.4398</c:v>
                </c:pt>
                <c:pt idx="3282">
                  <c:v>1.4516</c:v>
                </c:pt>
                <c:pt idx="3283">
                  <c:v>1.4692000000000001</c:v>
                </c:pt>
                <c:pt idx="3286">
                  <c:v>1.4721</c:v>
                </c:pt>
                <c:pt idx="3288">
                  <c:v>1.4688000000000001</c:v>
                </c:pt>
                <c:pt idx="3289">
                  <c:v>1.4753000000000001</c:v>
                </c:pt>
                <c:pt idx="3290">
                  <c:v>1.4727000000000001</c:v>
                </c:pt>
                <c:pt idx="3293">
                  <c:v>1.4722999999999999</c:v>
                </c:pt>
                <c:pt idx="3294">
                  <c:v>1.4704999999999999</c:v>
                </c:pt>
                <c:pt idx="3295">
                  <c:v>1.468</c:v>
                </c:pt>
                <c:pt idx="3296">
                  <c:v>1.4661999999999999</c:v>
                </c:pt>
                <c:pt idx="3297">
                  <c:v>1.4792000000000001</c:v>
                </c:pt>
                <c:pt idx="3300">
                  <c:v>1.4895</c:v>
                </c:pt>
                <c:pt idx="3301">
                  <c:v>1.4885999999999999</c:v>
                </c:pt>
                <c:pt idx="3302">
                  <c:v>1.4792000000000001</c:v>
                </c:pt>
                <c:pt idx="3303">
                  <c:v>1.4691000000000001</c:v>
                </c:pt>
                <c:pt idx="3304">
                  <c:v>1.4674</c:v>
                </c:pt>
                <c:pt idx="3307">
                  <c:v>1.4481999999999999</c:v>
                </c:pt>
                <c:pt idx="3308">
                  <c:v>1.4494</c:v>
                </c:pt>
                <c:pt idx="3309">
                  <c:v>1.4574</c:v>
                </c:pt>
                <c:pt idx="3310">
                  <c:v>1.4662999999999999</c:v>
                </c:pt>
                <c:pt idx="3311">
                  <c:v>1.4704999999999999</c:v>
                </c:pt>
                <c:pt idx="3314">
                  <c:v>1.4755</c:v>
                </c:pt>
                <c:pt idx="3315">
                  <c:v>1.4773000000000001</c:v>
                </c:pt>
                <c:pt idx="3316">
                  <c:v>1.4809999999999999</c:v>
                </c:pt>
                <c:pt idx="3317">
                  <c:v>1.4870000000000001</c:v>
                </c:pt>
                <c:pt idx="3318">
                  <c:v>1.4889000000000001</c:v>
                </c:pt>
                <c:pt idx="3321">
                  <c:v>1.4828999999999999</c:v>
                </c:pt>
                <c:pt idx="3322">
                  <c:v>1.4688000000000001</c:v>
                </c:pt>
                <c:pt idx="3323">
                  <c:v>1.4621</c:v>
                </c:pt>
                <c:pt idx="3324">
                  <c:v>1.4569000000000001</c:v>
                </c:pt>
                <c:pt idx="3325">
                  <c:v>1.4513</c:v>
                </c:pt>
                <c:pt idx="3328">
                  <c:v>1.4542000000000002</c:v>
                </c:pt>
                <c:pt idx="3329">
                  <c:v>1.4538</c:v>
                </c:pt>
                <c:pt idx="3330">
                  <c:v>1.4586000000000001</c:v>
                </c:pt>
                <c:pt idx="3331">
                  <c:v>1.4626000000000001</c:v>
                </c:pt>
                <c:pt idx="3332">
                  <c:v>1.4674</c:v>
                </c:pt>
                <c:pt idx="3335">
                  <c:v>1.4636</c:v>
                </c:pt>
                <c:pt idx="3336">
                  <c:v>1.4742</c:v>
                </c:pt>
                <c:pt idx="3337">
                  <c:v>1.4656</c:v>
                </c:pt>
                <c:pt idx="3338">
                  <c:v>1.4736</c:v>
                </c:pt>
                <c:pt idx="3339">
                  <c:v>1.4847999999999999</c:v>
                </c:pt>
                <c:pt idx="3342">
                  <c:v>1.4817</c:v>
                </c:pt>
                <c:pt idx="3343">
                  <c:v>1.4874000000000001</c:v>
                </c:pt>
                <c:pt idx="3344">
                  <c:v>1.5044</c:v>
                </c:pt>
                <c:pt idx="3345">
                  <c:v>1.5121</c:v>
                </c:pt>
                <c:pt idx="3346">
                  <c:v>1.5167000000000002</c:v>
                </c:pt>
                <c:pt idx="3349">
                  <c:v>1.5203</c:v>
                </c:pt>
                <c:pt idx="3350">
                  <c:v>1.5206</c:v>
                </c:pt>
                <c:pt idx="3351">
                  <c:v>1.5196000000000001</c:v>
                </c:pt>
                <c:pt idx="3352">
                  <c:v>1.5319</c:v>
                </c:pt>
                <c:pt idx="3353">
                  <c:v>1.5417000000000001</c:v>
                </c:pt>
                <c:pt idx="3356">
                  <c:v>1.534</c:v>
                </c:pt>
                <c:pt idx="3357">
                  <c:v>1.5379</c:v>
                </c:pt>
                <c:pt idx="3358">
                  <c:v>1.5477000000000001</c:v>
                </c:pt>
                <c:pt idx="3359">
                  <c:v>1.5577000000000001</c:v>
                </c:pt>
                <c:pt idx="3360">
                  <c:v>1.5561</c:v>
                </c:pt>
                <c:pt idx="3363">
                  <c:v>1.577</c:v>
                </c:pt>
                <c:pt idx="3364">
                  <c:v>1.5771000000000002</c:v>
                </c:pt>
                <c:pt idx="3365">
                  <c:v>1.5691999999999999</c:v>
                </c:pt>
                <c:pt idx="3366">
                  <c:v>1.5423</c:v>
                </c:pt>
                <c:pt idx="3371">
                  <c:v>1.5569000000000002</c:v>
                </c:pt>
                <c:pt idx="3372">
                  <c:v>1.5710000000000002</c:v>
                </c:pt>
                <c:pt idx="3373">
                  <c:v>1.5786</c:v>
                </c:pt>
                <c:pt idx="3374">
                  <c:v>1.5796000000000001</c:v>
                </c:pt>
                <c:pt idx="3377">
                  <c:v>1.5811999999999999</c:v>
                </c:pt>
                <c:pt idx="3378">
                  <c:v>1.5660000000000001</c:v>
                </c:pt>
                <c:pt idx="3379">
                  <c:v>1.5632000000000001</c:v>
                </c:pt>
                <c:pt idx="3380">
                  <c:v>1.5526</c:v>
                </c:pt>
                <c:pt idx="3381">
                  <c:v>1.5722</c:v>
                </c:pt>
                <c:pt idx="3384">
                  <c:v>1.5693000000000001</c:v>
                </c:pt>
                <c:pt idx="3385">
                  <c:v>1.5693999999999999</c:v>
                </c:pt>
                <c:pt idx="3386">
                  <c:v>1.5726</c:v>
                </c:pt>
                <c:pt idx="3387">
                  <c:v>1.5874999999999999</c:v>
                </c:pt>
                <c:pt idx="3388">
                  <c:v>1.5832999999999999</c:v>
                </c:pt>
                <c:pt idx="3391">
                  <c:v>1.5869</c:v>
                </c:pt>
                <c:pt idx="3392">
                  <c:v>1.5828</c:v>
                </c:pt>
                <c:pt idx="3393">
                  <c:v>1.5928</c:v>
                </c:pt>
                <c:pt idx="3394">
                  <c:v>1.5872000000000002</c:v>
                </c:pt>
                <c:pt idx="3395">
                  <c:v>1.5779999999999998</c:v>
                </c:pt>
                <c:pt idx="3398">
                  <c:v>1.5897999999999999</c:v>
                </c:pt>
                <c:pt idx="3399">
                  <c:v>1.5931000000000002</c:v>
                </c:pt>
                <c:pt idx="3400">
                  <c:v>1.5939999999999999</c:v>
                </c:pt>
                <c:pt idx="3401">
                  <c:v>1.5769000000000002</c:v>
                </c:pt>
                <c:pt idx="3402">
                  <c:v>1.5596000000000001</c:v>
                </c:pt>
                <c:pt idx="3405">
                  <c:v>1.5628000000000002</c:v>
                </c:pt>
                <c:pt idx="3406">
                  <c:v>1.5571000000000002</c:v>
                </c:pt>
                <c:pt idx="3407">
                  <c:v>1.554</c:v>
                </c:pt>
                <c:pt idx="3409">
                  <c:v>1.5458000000000001</c:v>
                </c:pt>
                <c:pt idx="3412">
                  <c:v>1.546</c:v>
                </c:pt>
                <c:pt idx="3413">
                  <c:v>1.5528</c:v>
                </c:pt>
                <c:pt idx="3414">
                  <c:v>1.5430000000000001</c:v>
                </c:pt>
                <c:pt idx="3415">
                  <c:v>1.5347</c:v>
                </c:pt>
                <c:pt idx="3416">
                  <c:v>1.5458000000000001</c:v>
                </c:pt>
                <c:pt idx="3419">
                  <c:v>1.5430000000000001</c:v>
                </c:pt>
                <c:pt idx="3420">
                  <c:v>1.5472999999999999</c:v>
                </c:pt>
                <c:pt idx="3421">
                  <c:v>1.5439000000000001</c:v>
                </c:pt>
                <c:pt idx="3422">
                  <c:v>1.5474000000000001</c:v>
                </c:pt>
                <c:pt idx="3423">
                  <c:v>1.5498000000000001</c:v>
                </c:pt>
                <c:pt idx="3426">
                  <c:v>1.5577000000000001</c:v>
                </c:pt>
                <c:pt idx="3427">
                  <c:v>1.5639000000000001</c:v>
                </c:pt>
                <c:pt idx="3428">
                  <c:v>1.5752999999999999</c:v>
                </c:pt>
                <c:pt idx="3429">
                  <c:v>1.5754999999999999</c:v>
                </c:pt>
                <c:pt idx="3430">
                  <c:v>1.5742</c:v>
                </c:pt>
                <c:pt idx="3433">
                  <c:v>1.5761000000000001</c:v>
                </c:pt>
                <c:pt idx="3434">
                  <c:v>1.5760000000000001</c:v>
                </c:pt>
                <c:pt idx="3435">
                  <c:v>1.5655999999999999</c:v>
                </c:pt>
                <c:pt idx="3436">
                  <c:v>1.5550999999999999</c:v>
                </c:pt>
                <c:pt idx="3437">
                  <c:v>1.5508000000000002</c:v>
                </c:pt>
                <c:pt idx="3440">
                  <c:v>1.5521</c:v>
                </c:pt>
                <c:pt idx="3441">
                  <c:v>1.5592999999999999</c:v>
                </c:pt>
                <c:pt idx="3442">
                  <c:v>1.5466</c:v>
                </c:pt>
                <c:pt idx="3443">
                  <c:v>1.5402</c:v>
                </c:pt>
                <c:pt idx="3444">
                  <c:v>1.5596999999999999</c:v>
                </c:pt>
                <c:pt idx="3447">
                  <c:v>1.5784</c:v>
                </c:pt>
                <c:pt idx="3448">
                  <c:v>1.5526</c:v>
                </c:pt>
                <c:pt idx="3449">
                  <c:v>1.5514999999999999</c:v>
                </c:pt>
                <c:pt idx="3450">
                  <c:v>1.5417000000000001</c:v>
                </c:pt>
                <c:pt idx="3451">
                  <c:v>1.5336000000000001</c:v>
                </c:pt>
                <c:pt idx="3454">
                  <c:v>1.5459000000000001</c:v>
                </c:pt>
                <c:pt idx="3455">
                  <c:v>1.5477000000000001</c:v>
                </c:pt>
                <c:pt idx="3456">
                  <c:v>1.5493000000000001</c:v>
                </c:pt>
                <c:pt idx="3457">
                  <c:v>1.5481</c:v>
                </c:pt>
                <c:pt idx="3458">
                  <c:v>1.5609999999999999</c:v>
                </c:pt>
                <c:pt idx="3461">
                  <c:v>1.5521</c:v>
                </c:pt>
                <c:pt idx="3462">
                  <c:v>1.5568</c:v>
                </c:pt>
                <c:pt idx="3463">
                  <c:v>1.5599000000000001</c:v>
                </c:pt>
                <c:pt idx="3464">
                  <c:v>1.5731000000000002</c:v>
                </c:pt>
                <c:pt idx="3465">
                  <c:v>1.5748</c:v>
                </c:pt>
                <c:pt idx="3468">
                  <c:v>1.5764</c:v>
                </c:pt>
                <c:pt idx="3469">
                  <c:v>1.5775000000000001</c:v>
                </c:pt>
                <c:pt idx="3470">
                  <c:v>1.5806</c:v>
                </c:pt>
                <c:pt idx="3471">
                  <c:v>1.5885</c:v>
                </c:pt>
                <c:pt idx="3472">
                  <c:v>1.5670999999999999</c:v>
                </c:pt>
                <c:pt idx="3475">
                  <c:v>1.5651000000000002</c:v>
                </c:pt>
                <c:pt idx="3476">
                  <c:v>1.5687</c:v>
                </c:pt>
                <c:pt idx="3477">
                  <c:v>1.5714999999999999</c:v>
                </c:pt>
                <c:pt idx="3478">
                  <c:v>1.5708</c:v>
                </c:pt>
                <c:pt idx="3479">
                  <c:v>1.5834999999999999</c:v>
                </c:pt>
                <c:pt idx="3482">
                  <c:v>1.5847</c:v>
                </c:pt>
                <c:pt idx="3483">
                  <c:v>1.599</c:v>
                </c:pt>
                <c:pt idx="3484">
                  <c:v>1.5888</c:v>
                </c:pt>
                <c:pt idx="3485">
                  <c:v>1.5849</c:v>
                </c:pt>
                <c:pt idx="3486">
                  <c:v>1.5815999999999999</c:v>
                </c:pt>
                <c:pt idx="3489">
                  <c:v>1.5857999999999999</c:v>
                </c:pt>
                <c:pt idx="3490">
                  <c:v>1.5918999999999999</c:v>
                </c:pt>
                <c:pt idx="3491">
                  <c:v>1.5741000000000001</c:v>
                </c:pt>
                <c:pt idx="3492">
                  <c:v>1.5676999999999999</c:v>
                </c:pt>
                <c:pt idx="3493">
                  <c:v>1.5733999999999999</c:v>
                </c:pt>
                <c:pt idx="3496">
                  <c:v>1.5746</c:v>
                </c:pt>
                <c:pt idx="3497">
                  <c:v>1.5705</c:v>
                </c:pt>
                <c:pt idx="3498">
                  <c:v>1.5589</c:v>
                </c:pt>
                <c:pt idx="3499">
                  <c:v>1.5611000000000002</c:v>
                </c:pt>
                <c:pt idx="3500">
                  <c:v>1.5573999999999999</c:v>
                </c:pt>
                <c:pt idx="3503">
                  <c:v>1.5566</c:v>
                </c:pt>
                <c:pt idx="3504">
                  <c:v>1.5487000000000002</c:v>
                </c:pt>
                <c:pt idx="3505">
                  <c:v>1.5478000000000001</c:v>
                </c:pt>
                <c:pt idx="3506">
                  <c:v>1.5470999999999999</c:v>
                </c:pt>
                <c:pt idx="3507">
                  <c:v>1.5074000000000001</c:v>
                </c:pt>
                <c:pt idx="3510">
                  <c:v>1.5011999999999999</c:v>
                </c:pt>
                <c:pt idx="3511">
                  <c:v>1.4906999999999999</c:v>
                </c:pt>
                <c:pt idx="3512">
                  <c:v>1.4903</c:v>
                </c:pt>
                <c:pt idx="3513">
                  <c:v>1.4906999999999999</c:v>
                </c:pt>
                <c:pt idx="3514">
                  <c:v>1.4729000000000001</c:v>
                </c:pt>
                <c:pt idx="3517">
                  <c:v>1.4704000000000002</c:v>
                </c:pt>
                <c:pt idx="3518">
                  <c:v>1.4677</c:v>
                </c:pt>
                <c:pt idx="3519">
                  <c:v>1.4734</c:v>
                </c:pt>
                <c:pt idx="3520">
                  <c:v>1.4814000000000001</c:v>
                </c:pt>
                <c:pt idx="3521">
                  <c:v>1.4807999999999999</c:v>
                </c:pt>
                <c:pt idx="3524">
                  <c:v>1.4767000000000001</c:v>
                </c:pt>
                <c:pt idx="3525">
                  <c:v>1.4598</c:v>
                </c:pt>
                <c:pt idx="3526">
                  <c:v>1.4767000000000001</c:v>
                </c:pt>
                <c:pt idx="3527">
                  <c:v>1.4771000000000001</c:v>
                </c:pt>
                <c:pt idx="3528">
                  <c:v>1.4735</c:v>
                </c:pt>
                <c:pt idx="3531">
                  <c:v>1.4621</c:v>
                </c:pt>
                <c:pt idx="3532">
                  <c:v>1.4516</c:v>
                </c:pt>
                <c:pt idx="3533">
                  <c:v>1.4440999999999999</c:v>
                </c:pt>
                <c:pt idx="3534">
                  <c:v>1.4488000000000001</c:v>
                </c:pt>
                <c:pt idx="3535">
                  <c:v>1.4247000000000001</c:v>
                </c:pt>
                <c:pt idx="3538">
                  <c:v>1.4214</c:v>
                </c:pt>
                <c:pt idx="3539">
                  <c:v>1.4144000000000001</c:v>
                </c:pt>
                <c:pt idx="3540">
                  <c:v>1.4094</c:v>
                </c:pt>
                <c:pt idx="3541">
                  <c:v>1.3934</c:v>
                </c:pt>
                <c:pt idx="3542">
                  <c:v>1.4066000000000001</c:v>
                </c:pt>
                <c:pt idx="3545">
                  <c:v>1.4151</c:v>
                </c:pt>
                <c:pt idx="3546">
                  <c:v>1.4267000000000001</c:v>
                </c:pt>
                <c:pt idx="3547">
                  <c:v>1.4224000000000001</c:v>
                </c:pt>
                <c:pt idx="3548">
                  <c:v>1.4502000000000002</c:v>
                </c:pt>
                <c:pt idx="3549">
                  <c:v>1.4236</c:v>
                </c:pt>
                <c:pt idx="3552">
                  <c:v>1.4571000000000001</c:v>
                </c:pt>
                <c:pt idx="3553">
                  <c:v>1.4731000000000001</c:v>
                </c:pt>
                <c:pt idx="3554">
                  <c:v>1.4690000000000001</c:v>
                </c:pt>
                <c:pt idx="3555">
                  <c:v>1.47</c:v>
                </c:pt>
                <c:pt idx="3556">
                  <c:v>1.464</c:v>
                </c:pt>
                <c:pt idx="3559">
                  <c:v>1.4349000000000001</c:v>
                </c:pt>
                <c:pt idx="3560">
                  <c:v>1.4302999999999999</c:v>
                </c:pt>
                <c:pt idx="3561">
                  <c:v>1.4081000000000001</c:v>
                </c:pt>
                <c:pt idx="3562">
                  <c:v>1.3903000000000001</c:v>
                </c:pt>
                <c:pt idx="3563">
                  <c:v>1.3834</c:v>
                </c:pt>
                <c:pt idx="3566">
                  <c:v>1.3633999999999999</c:v>
                </c:pt>
                <c:pt idx="3567">
                  <c:v>1.3632</c:v>
                </c:pt>
                <c:pt idx="3568">
                  <c:v>1.3731</c:v>
                </c:pt>
                <c:pt idx="3569">
                  <c:v>1.3682000000000001</c:v>
                </c:pt>
                <c:pt idx="3570">
                  <c:v>1.3578999999999999</c:v>
                </c:pt>
                <c:pt idx="3573">
                  <c:v>1.3639000000000001</c:v>
                </c:pt>
                <c:pt idx="3574">
                  <c:v>1.3752</c:v>
                </c:pt>
                <c:pt idx="3575">
                  <c:v>1.3625</c:v>
                </c:pt>
                <c:pt idx="3576">
                  <c:v>1.3507</c:v>
                </c:pt>
                <c:pt idx="3577">
                  <c:v>1.3404</c:v>
                </c:pt>
                <c:pt idx="3580">
                  <c:v>1.3424</c:v>
                </c:pt>
                <c:pt idx="3581">
                  <c:v>1.3184</c:v>
                </c:pt>
                <c:pt idx="3582">
                  <c:v>1.2843</c:v>
                </c:pt>
                <c:pt idx="3583">
                  <c:v>1.2810000000000001</c:v>
                </c:pt>
                <c:pt idx="3584">
                  <c:v>1.2596000000000001</c:v>
                </c:pt>
                <c:pt idx="3587">
                  <c:v>1.246</c:v>
                </c:pt>
                <c:pt idx="3588">
                  <c:v>1.2525999999999999</c:v>
                </c:pt>
                <c:pt idx="3589">
                  <c:v>1.2770000000000001</c:v>
                </c:pt>
                <c:pt idx="3590">
                  <c:v>1.3035000000000001</c:v>
                </c:pt>
                <c:pt idx="3591">
                  <c:v>1.2757000000000001</c:v>
                </c:pt>
                <c:pt idx="3594">
                  <c:v>1.2822</c:v>
                </c:pt>
                <c:pt idx="3595">
                  <c:v>1.282</c:v>
                </c:pt>
                <c:pt idx="3596">
                  <c:v>1.2869999999999999</c:v>
                </c:pt>
                <c:pt idx="3597">
                  <c:v>1.2770000000000001</c:v>
                </c:pt>
                <c:pt idx="3598">
                  <c:v>1.2756000000000001</c:v>
                </c:pt>
                <c:pt idx="3601">
                  <c:v>1.2890999999999999</c:v>
                </c:pt>
                <c:pt idx="3602">
                  <c:v>1.2746999999999999</c:v>
                </c:pt>
                <c:pt idx="3603">
                  <c:v>1.2530000000000001</c:v>
                </c:pt>
                <c:pt idx="3604">
                  <c:v>1.2524999999999999</c:v>
                </c:pt>
                <c:pt idx="3605">
                  <c:v>1.2675000000000001</c:v>
                </c:pt>
                <c:pt idx="3608">
                  <c:v>1.266</c:v>
                </c:pt>
                <c:pt idx="3609">
                  <c:v>1.2653000000000001</c:v>
                </c:pt>
                <c:pt idx="3610">
                  <c:v>1.2634000000000001</c:v>
                </c:pt>
                <c:pt idx="3611">
                  <c:v>1.2542</c:v>
                </c:pt>
                <c:pt idx="3612">
                  <c:v>1.2602</c:v>
                </c:pt>
                <c:pt idx="3615">
                  <c:v>1.2772999999999999</c:v>
                </c:pt>
                <c:pt idx="3616">
                  <c:v>1.2810999999999999</c:v>
                </c:pt>
                <c:pt idx="3617">
                  <c:v>1.2935000000000001</c:v>
                </c:pt>
                <c:pt idx="3618">
                  <c:v>1.29</c:v>
                </c:pt>
                <c:pt idx="3619">
                  <c:v>1.2726999999999999</c:v>
                </c:pt>
                <c:pt idx="3622">
                  <c:v>1.2608000000000001</c:v>
                </c:pt>
                <c:pt idx="3623">
                  <c:v>1.2697000000000001</c:v>
                </c:pt>
                <c:pt idx="3624">
                  <c:v>1.2623</c:v>
                </c:pt>
                <c:pt idx="3625">
                  <c:v>1.262</c:v>
                </c:pt>
                <c:pt idx="3626">
                  <c:v>1.2665</c:v>
                </c:pt>
                <c:pt idx="3629">
                  <c:v>1.2854000000000001</c:v>
                </c:pt>
                <c:pt idx="3630">
                  <c:v>1.2838000000000001</c:v>
                </c:pt>
                <c:pt idx="3631">
                  <c:v>1.2925</c:v>
                </c:pt>
                <c:pt idx="3632">
                  <c:v>1.3214999999999999</c:v>
                </c:pt>
                <c:pt idx="3633">
                  <c:v>1.3340000000000001</c:v>
                </c:pt>
                <c:pt idx="3636">
                  <c:v>1.351</c:v>
                </c:pt>
                <c:pt idx="3637">
                  <c:v>1.369</c:v>
                </c:pt>
                <c:pt idx="3638">
                  <c:v>1.4058999999999999</c:v>
                </c:pt>
                <c:pt idx="3639">
                  <c:v>1.4616</c:v>
                </c:pt>
                <c:pt idx="3640">
                  <c:v>1.3940000000000001</c:v>
                </c:pt>
                <c:pt idx="3643">
                  <c:v>1.397</c:v>
                </c:pt>
                <c:pt idx="3644">
                  <c:v>1.3978000000000002</c:v>
                </c:pt>
                <c:pt idx="3645">
                  <c:v>1.4005000000000001</c:v>
                </c:pt>
                <c:pt idx="3650">
                  <c:v>1.427</c:v>
                </c:pt>
                <c:pt idx="3651">
                  <c:v>1.4097999999999999</c:v>
                </c:pt>
                <c:pt idx="3652">
                  <c:v>1.3916999999999999</c:v>
                </c:pt>
                <c:pt idx="3654">
                  <c:v>1.3866000000000001</c:v>
                </c:pt>
                <c:pt idx="3657">
                  <c:v>1.3582000000000001</c:v>
                </c:pt>
                <c:pt idx="3658">
                  <c:v>1.3331999999999999</c:v>
                </c:pt>
                <c:pt idx="3659">
                  <c:v>1.3595000000000002</c:v>
                </c:pt>
                <c:pt idx="3660">
                  <c:v>1.3616999999999999</c:v>
                </c:pt>
                <c:pt idx="3661">
                  <c:v>1.3684000000000001</c:v>
                </c:pt>
                <c:pt idx="3664">
                  <c:v>1.3393999999999999</c:v>
                </c:pt>
                <c:pt idx="3665">
                  <c:v>1.3262</c:v>
                </c:pt>
                <c:pt idx="3666">
                  <c:v>1.3172999999999999</c:v>
                </c:pt>
                <c:pt idx="3667">
                  <c:v>1.3085</c:v>
                </c:pt>
                <c:pt idx="3668">
                  <c:v>1.327</c:v>
                </c:pt>
                <c:pt idx="3671">
                  <c:v>1.3182</c:v>
                </c:pt>
                <c:pt idx="3672">
                  <c:v>1.2929999999999999</c:v>
                </c:pt>
                <c:pt idx="3673">
                  <c:v>1.2909999999999999</c:v>
                </c:pt>
                <c:pt idx="3674">
                  <c:v>1.2984</c:v>
                </c:pt>
                <c:pt idx="3675">
                  <c:v>1.2795000000000001</c:v>
                </c:pt>
                <c:pt idx="3678">
                  <c:v>1.2989999999999999</c:v>
                </c:pt>
                <c:pt idx="3679">
                  <c:v>1.3174000000000001</c:v>
                </c:pt>
                <c:pt idx="3680">
                  <c:v>1.3260000000000001</c:v>
                </c:pt>
                <c:pt idx="3681">
                  <c:v>1.3110999999999999</c:v>
                </c:pt>
                <c:pt idx="3682">
                  <c:v>1.2816000000000001</c:v>
                </c:pt>
                <c:pt idx="3685">
                  <c:v>1.276</c:v>
                </c:pt>
                <c:pt idx="3686">
                  <c:v>1.2848999999999999</c:v>
                </c:pt>
                <c:pt idx="3687">
                  <c:v>1.2818000000000001</c:v>
                </c:pt>
                <c:pt idx="3688">
                  <c:v>1.2829000000000002</c:v>
                </c:pt>
                <c:pt idx="3689">
                  <c:v>1.2796000000000001</c:v>
                </c:pt>
                <c:pt idx="3692">
                  <c:v>1.3008</c:v>
                </c:pt>
                <c:pt idx="3693">
                  <c:v>1.2967</c:v>
                </c:pt>
                <c:pt idx="3694">
                  <c:v>1.2938000000000001</c:v>
                </c:pt>
                <c:pt idx="3695">
                  <c:v>1.2833000000000001</c:v>
                </c:pt>
                <c:pt idx="3696">
                  <c:v>1.2823</c:v>
                </c:pt>
                <c:pt idx="3699">
                  <c:v>1.2765</c:v>
                </c:pt>
                <c:pt idx="3700">
                  <c:v>1.2634000000000001</c:v>
                </c:pt>
                <c:pt idx="3701">
                  <c:v>1.2596000000000001</c:v>
                </c:pt>
                <c:pt idx="3702">
                  <c:v>1.2705</c:v>
                </c:pt>
                <c:pt idx="3703">
                  <c:v>1.2591000000000001</c:v>
                </c:pt>
                <c:pt idx="3706">
                  <c:v>1.2798</c:v>
                </c:pt>
                <c:pt idx="3707">
                  <c:v>1.2763</c:v>
                </c:pt>
                <c:pt idx="3708">
                  <c:v>1.2795000000000001</c:v>
                </c:pt>
                <c:pt idx="3709">
                  <c:v>1.2782</c:v>
                </c:pt>
                <c:pt idx="3710">
                  <c:v>1.2644</c:v>
                </c:pt>
                <c:pt idx="3713">
                  <c:v>1.2596000000000001</c:v>
                </c:pt>
                <c:pt idx="3714">
                  <c:v>1.2615000000000001</c:v>
                </c:pt>
                <c:pt idx="3715">
                  <c:v>1.2555000000000001</c:v>
                </c:pt>
                <c:pt idx="3716">
                  <c:v>1.2555000000000001</c:v>
                </c:pt>
                <c:pt idx="3717">
                  <c:v>1.2658</c:v>
                </c:pt>
                <c:pt idx="3720">
                  <c:v>1.2565</c:v>
                </c:pt>
                <c:pt idx="3721">
                  <c:v>1.2783</c:v>
                </c:pt>
                <c:pt idx="3722">
                  <c:v>1.2786</c:v>
                </c:pt>
                <c:pt idx="3723">
                  <c:v>1.2782</c:v>
                </c:pt>
                <c:pt idx="3724">
                  <c:v>1.2905</c:v>
                </c:pt>
                <c:pt idx="3727">
                  <c:v>1.3042</c:v>
                </c:pt>
                <c:pt idx="3728">
                  <c:v>1.2942</c:v>
                </c:pt>
                <c:pt idx="3729">
                  <c:v>1.3129999999999999</c:v>
                </c:pt>
                <c:pt idx="3730">
                  <c:v>1.3671</c:v>
                </c:pt>
                <c:pt idx="3731">
                  <c:v>1.3549</c:v>
                </c:pt>
                <c:pt idx="3734">
                  <c:v>1.3557999999999999</c:v>
                </c:pt>
                <c:pt idx="3735">
                  <c:v>1.3507</c:v>
                </c:pt>
                <c:pt idx="3736">
                  <c:v>1.3494000000000002</c:v>
                </c:pt>
                <c:pt idx="3737">
                  <c:v>1.3607</c:v>
                </c:pt>
                <c:pt idx="3738">
                  <c:v>1.3294999999999999</c:v>
                </c:pt>
                <c:pt idx="3741">
                  <c:v>1.3193000000000001</c:v>
                </c:pt>
                <c:pt idx="3742">
                  <c:v>1.3308</c:v>
                </c:pt>
                <c:pt idx="3743">
                  <c:v>1.3246</c:v>
                </c:pt>
                <c:pt idx="3744">
                  <c:v>1.3391999999999999</c:v>
                </c:pt>
                <c:pt idx="3745">
                  <c:v>1.3425</c:v>
                </c:pt>
                <c:pt idx="3748">
                  <c:v>1.3496000000000001</c:v>
                </c:pt>
                <c:pt idx="3749">
                  <c:v>1.3254999999999999</c:v>
                </c:pt>
                <c:pt idx="3750">
                  <c:v>1.3230999999999999</c:v>
                </c:pt>
                <c:pt idx="3751">
                  <c:v>1.3273000000000001</c:v>
                </c:pt>
                <c:pt idx="3756">
                  <c:v>1.3275999999999999</c:v>
                </c:pt>
                <c:pt idx="3757">
                  <c:v>1.3172999999999999</c:v>
                </c:pt>
                <c:pt idx="3758">
                  <c:v>1.3195999999999999</c:v>
                </c:pt>
                <c:pt idx="3759">
                  <c:v>1.3058000000000001</c:v>
                </c:pt>
                <c:pt idx="3762">
                  <c:v>1.2966</c:v>
                </c:pt>
                <c:pt idx="3763">
                  <c:v>1.2932000000000001</c:v>
                </c:pt>
                <c:pt idx="3764">
                  <c:v>1.2947</c:v>
                </c:pt>
                <c:pt idx="3765">
                  <c:v>1.3049999999999999</c:v>
                </c:pt>
                <c:pt idx="3766">
                  <c:v>1.3231999999999999</c:v>
                </c:pt>
                <c:pt idx="3769">
                  <c:v>1.3125</c:v>
                </c:pt>
                <c:pt idx="3770">
                  <c:v>1.2991999999999999</c:v>
                </c:pt>
                <c:pt idx="3771">
                  <c:v>1.3266</c:v>
                </c:pt>
                <c:pt idx="3772">
                  <c:v>1.3275000000000001</c:v>
                </c:pt>
                <c:pt idx="3776">
                  <c:v>1.3223</c:v>
                </c:pt>
                <c:pt idx="3777">
                  <c:v>1.3403</c:v>
                </c:pt>
                <c:pt idx="3778">
                  <c:v>1.3322000000000001</c:v>
                </c:pt>
                <c:pt idx="3779">
                  <c:v>1.3363</c:v>
                </c:pt>
                <c:pt idx="3780">
                  <c:v>1.3425</c:v>
                </c:pt>
                <c:pt idx="3783">
                  <c:v>1.3573999999999999</c:v>
                </c:pt>
                <c:pt idx="3784">
                  <c:v>1.3683000000000001</c:v>
                </c:pt>
                <c:pt idx="3785">
                  <c:v>1.3623000000000001</c:v>
                </c:pt>
                <c:pt idx="3786">
                  <c:v>1.3563000000000001</c:v>
                </c:pt>
                <c:pt idx="3787">
                  <c:v>1.3517999999999999</c:v>
                </c:pt>
                <c:pt idx="3790">
                  <c:v>1.3494000000000002</c:v>
                </c:pt>
                <c:pt idx="3791">
                  <c:v>1.3612</c:v>
                </c:pt>
                <c:pt idx="3792">
                  <c:v>1.369</c:v>
                </c:pt>
                <c:pt idx="3793">
                  <c:v>1.3771</c:v>
                </c:pt>
                <c:pt idx="3794">
                  <c:v>1.3972</c:v>
                </c:pt>
                <c:pt idx="3797">
                  <c:v>1.401</c:v>
                </c:pt>
                <c:pt idx="3798">
                  <c:v>1.3908</c:v>
                </c:pt>
                <c:pt idx="3799">
                  <c:v>1.3900999999999999</c:v>
                </c:pt>
                <c:pt idx="3800">
                  <c:v>1.3855999999999999</c:v>
                </c:pt>
                <c:pt idx="3801">
                  <c:v>1.4097999999999999</c:v>
                </c:pt>
                <c:pt idx="3804">
                  <c:v>1.4219999999999999</c:v>
                </c:pt>
                <c:pt idx="3805">
                  <c:v>1.4238</c:v>
                </c:pt>
                <c:pt idx="3806">
                  <c:v>1.4207000000000001</c:v>
                </c:pt>
                <c:pt idx="3807">
                  <c:v>1.4095</c:v>
                </c:pt>
                <c:pt idx="3808">
                  <c:v>1.4177</c:v>
                </c:pt>
                <c:pt idx="3811">
                  <c:v>1.3866000000000001</c:v>
                </c:pt>
                <c:pt idx="3812">
                  <c:v>1.3959000000000001</c:v>
                </c:pt>
                <c:pt idx="3813">
                  <c:v>1.4102000000000001</c:v>
                </c:pt>
                <c:pt idx="3814">
                  <c:v>1.3969</c:v>
                </c:pt>
                <c:pt idx="3815">
                  <c:v>1.4004000000000001</c:v>
                </c:pt>
                <c:pt idx="3818">
                  <c:v>1.385</c:v>
                </c:pt>
                <c:pt idx="3819">
                  <c:v>1.389</c:v>
                </c:pt>
                <c:pt idx="3820">
                  <c:v>1.3839999999999999</c:v>
                </c:pt>
                <c:pt idx="3821">
                  <c:v>1.3919999999999999</c:v>
                </c:pt>
                <c:pt idx="3822">
                  <c:v>1.3932</c:v>
                </c:pt>
                <c:pt idx="3825">
                  <c:v>1.3858000000000001</c:v>
                </c:pt>
                <c:pt idx="3826">
                  <c:v>1.3978000000000002</c:v>
                </c:pt>
                <c:pt idx="3827">
                  <c:v>1.4029</c:v>
                </c:pt>
                <c:pt idx="3828">
                  <c:v>1.3940000000000001</c:v>
                </c:pt>
                <c:pt idx="3829">
                  <c:v>1.4096</c:v>
                </c:pt>
                <c:pt idx="3832">
                  <c:v>1.4057999999999999</c:v>
                </c:pt>
                <c:pt idx="3833">
                  <c:v>1.4134</c:v>
                </c:pt>
                <c:pt idx="3834">
                  <c:v>1.4096</c:v>
                </c:pt>
                <c:pt idx="3835">
                  <c:v>1.4049</c:v>
                </c:pt>
                <c:pt idx="3836">
                  <c:v>1.4009</c:v>
                </c:pt>
                <c:pt idx="3839">
                  <c:v>1.3896999999999999</c:v>
                </c:pt>
                <c:pt idx="3840">
                  <c:v>1.4018999999999999</c:v>
                </c:pt>
                <c:pt idx="3841">
                  <c:v>1.3900999999999999</c:v>
                </c:pt>
                <c:pt idx="3842">
                  <c:v>1.399</c:v>
                </c:pt>
                <c:pt idx="3843">
                  <c:v>1.3900999999999999</c:v>
                </c:pt>
                <c:pt idx="3846">
                  <c:v>1.3975</c:v>
                </c:pt>
                <c:pt idx="3847">
                  <c:v>1.3991</c:v>
                </c:pt>
                <c:pt idx="3848">
                  <c:v>1.4089</c:v>
                </c:pt>
                <c:pt idx="3849">
                  <c:v>1.413</c:v>
                </c:pt>
                <c:pt idx="3850">
                  <c:v>1.409</c:v>
                </c:pt>
                <c:pt idx="3853">
                  <c:v>1.4217</c:v>
                </c:pt>
                <c:pt idx="3854">
                  <c:v>1.4222999999999999</c:v>
                </c:pt>
                <c:pt idx="3855">
                  <c:v>1.4191</c:v>
                </c:pt>
                <c:pt idx="3856">
                  <c:v>1.4229000000000001</c:v>
                </c:pt>
                <c:pt idx="3857">
                  <c:v>1.4227000000000001</c:v>
                </c:pt>
                <c:pt idx="3860">
                  <c:v>1.4269000000000001</c:v>
                </c:pt>
                <c:pt idx="3861">
                  <c:v>1.4229000000000001</c:v>
                </c:pt>
                <c:pt idx="3862">
                  <c:v>1.4104000000000001</c:v>
                </c:pt>
                <c:pt idx="3863">
                  <c:v>1.4053</c:v>
                </c:pt>
                <c:pt idx="3864">
                  <c:v>1.4137999999999999</c:v>
                </c:pt>
                <c:pt idx="3867">
                  <c:v>1.4302999999999999</c:v>
                </c:pt>
                <c:pt idx="3868">
                  <c:v>1.4384000000000001</c:v>
                </c:pt>
                <c:pt idx="3869">
                  <c:v>1.4410000000000001</c:v>
                </c:pt>
                <c:pt idx="3870">
                  <c:v>1.4370000000000001</c:v>
                </c:pt>
                <c:pt idx="3871">
                  <c:v>1.4357</c:v>
                </c:pt>
                <c:pt idx="3874">
                  <c:v>1.4201999999999999</c:v>
                </c:pt>
                <c:pt idx="3875">
                  <c:v>1.4166000000000001</c:v>
                </c:pt>
                <c:pt idx="3876">
                  <c:v>1.417</c:v>
                </c:pt>
                <c:pt idx="3877">
                  <c:v>1.4293</c:v>
                </c:pt>
                <c:pt idx="3878">
                  <c:v>1.4294</c:v>
                </c:pt>
                <c:pt idx="3881">
                  <c:v>1.4072</c:v>
                </c:pt>
                <c:pt idx="3882">
                  <c:v>1.4100999999999999</c:v>
                </c:pt>
                <c:pt idx="3883">
                  <c:v>1.4112</c:v>
                </c:pt>
                <c:pt idx="3884">
                  <c:v>1.4243000000000001</c:v>
                </c:pt>
                <c:pt idx="3885">
                  <c:v>1.4330000000000001</c:v>
                </c:pt>
                <c:pt idx="3888">
                  <c:v>1.4323000000000001</c:v>
                </c:pt>
                <c:pt idx="3889">
                  <c:v>1.4323999999999999</c:v>
                </c:pt>
                <c:pt idx="3890">
                  <c:v>1.427</c:v>
                </c:pt>
                <c:pt idx="3891">
                  <c:v>1.4268000000000001</c:v>
                </c:pt>
                <c:pt idx="3892">
                  <c:v>1.4363999999999999</c:v>
                </c:pt>
                <c:pt idx="3895">
                  <c:v>1.4272</c:v>
                </c:pt>
                <c:pt idx="3896">
                  <c:v>1.4314</c:v>
                </c:pt>
                <c:pt idx="3897">
                  <c:v>1.4219999999999999</c:v>
                </c:pt>
                <c:pt idx="3898">
                  <c:v>1.4335</c:v>
                </c:pt>
                <c:pt idx="3899">
                  <c:v>1.4262000000000001</c:v>
                </c:pt>
                <c:pt idx="3902">
                  <c:v>1.4330000000000001</c:v>
                </c:pt>
                <c:pt idx="3903">
                  <c:v>1.4473</c:v>
                </c:pt>
                <c:pt idx="3904">
                  <c:v>1.4521999999999999</c:v>
                </c:pt>
                <c:pt idx="3905">
                  <c:v>1.4544999999999999</c:v>
                </c:pt>
                <c:pt idx="3906">
                  <c:v>1.4594</c:v>
                </c:pt>
                <c:pt idx="3909">
                  <c:v>1.4560999999999999</c:v>
                </c:pt>
                <c:pt idx="3910">
                  <c:v>1.4611000000000001</c:v>
                </c:pt>
                <c:pt idx="3911">
                  <c:v>1.4671000000000001</c:v>
                </c:pt>
                <c:pt idx="3912">
                  <c:v>1.4712000000000001</c:v>
                </c:pt>
                <c:pt idx="3913">
                  <c:v>1.4704999999999999</c:v>
                </c:pt>
                <c:pt idx="3916">
                  <c:v>1.4658</c:v>
                </c:pt>
                <c:pt idx="3917">
                  <c:v>1.478</c:v>
                </c:pt>
                <c:pt idx="3918">
                  <c:v>1.4782999999999999</c:v>
                </c:pt>
                <c:pt idx="3919">
                  <c:v>1.4767999999999999</c:v>
                </c:pt>
                <c:pt idx="3920">
                  <c:v>1.4670000000000001</c:v>
                </c:pt>
                <c:pt idx="3923">
                  <c:v>1.4650000000000001</c:v>
                </c:pt>
                <c:pt idx="3924">
                  <c:v>1.4549000000000001</c:v>
                </c:pt>
                <c:pt idx="3925">
                  <c:v>1.4643000000000002</c:v>
                </c:pt>
                <c:pt idx="3926">
                  <c:v>1.4539</c:v>
                </c:pt>
                <c:pt idx="3927">
                  <c:v>1.4537</c:v>
                </c:pt>
                <c:pt idx="3930">
                  <c:v>1.4616</c:v>
                </c:pt>
                <c:pt idx="3931">
                  <c:v>1.4722</c:v>
                </c:pt>
                <c:pt idx="3932">
                  <c:v>1.4694</c:v>
                </c:pt>
                <c:pt idx="3933">
                  <c:v>1.4762999999999999</c:v>
                </c:pt>
                <c:pt idx="3934">
                  <c:v>1.4750000000000001</c:v>
                </c:pt>
                <c:pt idx="3937">
                  <c:v>1.4765000000000001</c:v>
                </c:pt>
                <c:pt idx="3938">
                  <c:v>1.4863999999999999</c:v>
                </c:pt>
                <c:pt idx="3939">
                  <c:v>1.4881</c:v>
                </c:pt>
                <c:pt idx="3940">
                  <c:v>1.4863999999999999</c:v>
                </c:pt>
                <c:pt idx="3941">
                  <c:v>1.4868999999999999</c:v>
                </c:pt>
                <c:pt idx="3944">
                  <c:v>1.4918</c:v>
                </c:pt>
                <c:pt idx="3945">
                  <c:v>1.4971000000000001</c:v>
                </c:pt>
                <c:pt idx="3946">
                  <c:v>1.4921</c:v>
                </c:pt>
                <c:pt idx="3947">
                  <c:v>1.5</c:v>
                </c:pt>
                <c:pt idx="3948">
                  <c:v>1.502</c:v>
                </c:pt>
                <c:pt idx="3951">
                  <c:v>1.5019</c:v>
                </c:pt>
                <c:pt idx="3952">
                  <c:v>1.4874000000000001</c:v>
                </c:pt>
                <c:pt idx="3953">
                  <c:v>1.4784999999999999</c:v>
                </c:pt>
                <c:pt idx="3954">
                  <c:v>1.4788000000000001</c:v>
                </c:pt>
                <c:pt idx="3955">
                  <c:v>1.48</c:v>
                </c:pt>
                <c:pt idx="3958">
                  <c:v>1.4772000000000001</c:v>
                </c:pt>
                <c:pt idx="3959">
                  <c:v>1.4658</c:v>
                </c:pt>
                <c:pt idx="3960">
                  <c:v>1.4761</c:v>
                </c:pt>
                <c:pt idx="3961">
                  <c:v>1.4866999999999999</c:v>
                </c:pt>
                <c:pt idx="3962">
                  <c:v>1.4862</c:v>
                </c:pt>
                <c:pt idx="3965">
                  <c:v>1.4984</c:v>
                </c:pt>
                <c:pt idx="3966">
                  <c:v>1.4965999999999999</c:v>
                </c:pt>
                <c:pt idx="3967">
                  <c:v>1.5037</c:v>
                </c:pt>
                <c:pt idx="3968">
                  <c:v>1.4922</c:v>
                </c:pt>
                <c:pt idx="3969">
                  <c:v>1.4868000000000001</c:v>
                </c:pt>
                <c:pt idx="3972">
                  <c:v>1.4964999999999999</c:v>
                </c:pt>
                <c:pt idx="3973">
                  <c:v>1.4875</c:v>
                </c:pt>
                <c:pt idx="3974">
                  <c:v>1.4957</c:v>
                </c:pt>
                <c:pt idx="3975">
                  <c:v>1.4863</c:v>
                </c:pt>
                <c:pt idx="3976">
                  <c:v>1.4815</c:v>
                </c:pt>
                <c:pt idx="3979">
                  <c:v>1.4967999999999999</c:v>
                </c:pt>
                <c:pt idx="3980">
                  <c:v>1.4969000000000001</c:v>
                </c:pt>
                <c:pt idx="3981">
                  <c:v>1.5083</c:v>
                </c:pt>
                <c:pt idx="3982">
                  <c:v>1.5070999999999999</c:v>
                </c:pt>
                <c:pt idx="3983">
                  <c:v>1.4918</c:v>
                </c:pt>
                <c:pt idx="3986">
                  <c:v>1.5023</c:v>
                </c:pt>
                <c:pt idx="3987">
                  <c:v>1.5074000000000001</c:v>
                </c:pt>
                <c:pt idx="3988">
                  <c:v>1.5089999999999999</c:v>
                </c:pt>
                <c:pt idx="3989">
                  <c:v>1.512</c:v>
                </c:pt>
                <c:pt idx="3990">
                  <c:v>1.5068000000000001</c:v>
                </c:pt>
                <c:pt idx="3993">
                  <c:v>1.4786999999999999</c:v>
                </c:pt>
                <c:pt idx="3994">
                  <c:v>1.4774</c:v>
                </c:pt>
                <c:pt idx="3995">
                  <c:v>1.4767999999999999</c:v>
                </c:pt>
                <c:pt idx="3996">
                  <c:v>1.4730000000000001</c:v>
                </c:pt>
                <c:pt idx="3997">
                  <c:v>1.4757</c:v>
                </c:pt>
                <c:pt idx="4000">
                  <c:v>1.4647000000000001</c:v>
                </c:pt>
                <c:pt idx="4001">
                  <c:v>1.4540999999999999</c:v>
                </c:pt>
                <c:pt idx="4002">
                  <c:v>1.456</c:v>
                </c:pt>
                <c:pt idx="4003">
                  <c:v>1.4342999999999999</c:v>
                </c:pt>
                <c:pt idx="4004">
                  <c:v>1.4337</c:v>
                </c:pt>
                <c:pt idx="4007">
                  <c:v>1.4368000000000001</c:v>
                </c:pt>
                <c:pt idx="4008">
                  <c:v>1.4278999999999999</c:v>
                </c:pt>
                <c:pt idx="4009">
                  <c:v>1.4276</c:v>
                </c:pt>
                <c:pt idx="4010">
                  <c:v>1.4398</c:v>
                </c:pt>
                <c:pt idx="4014">
                  <c:v>1.4405000000000001</c:v>
                </c:pt>
                <c:pt idx="4015">
                  <c:v>1.4433</c:v>
                </c:pt>
                <c:pt idx="4016">
                  <c:v>1.4338</c:v>
                </c:pt>
                <c:pt idx="4017">
                  <c:v>1.4406000000000001</c:v>
                </c:pt>
                <c:pt idx="4021">
                  <c:v>1.4389000000000001</c:v>
                </c:pt>
                <c:pt idx="4022">
                  <c:v>1.4441999999999999</c:v>
                </c:pt>
                <c:pt idx="4023">
                  <c:v>1.4350000000000001</c:v>
                </c:pt>
                <c:pt idx="4024">
                  <c:v>1.4304000000000001</c:v>
                </c:pt>
                <c:pt idx="4025">
                  <c:v>1.4273</c:v>
                </c:pt>
                <c:pt idx="4028">
                  <c:v>1.4528000000000001</c:v>
                </c:pt>
                <c:pt idx="4029">
                  <c:v>1.4480999999999999</c:v>
                </c:pt>
                <c:pt idx="4030">
                  <c:v>1.4563000000000001</c:v>
                </c:pt>
                <c:pt idx="4031">
                  <c:v>1.4485999999999999</c:v>
                </c:pt>
                <c:pt idx="4032">
                  <c:v>1.4374</c:v>
                </c:pt>
                <c:pt idx="4035">
                  <c:v>1.4369000000000001</c:v>
                </c:pt>
                <c:pt idx="4036">
                  <c:v>1.4278999999999999</c:v>
                </c:pt>
                <c:pt idx="4037">
                  <c:v>1.4132</c:v>
                </c:pt>
                <c:pt idx="4038">
                  <c:v>1.4064000000000001</c:v>
                </c:pt>
                <c:pt idx="4039">
                  <c:v>1.4135</c:v>
                </c:pt>
                <c:pt idx="4042">
                  <c:v>1.4151</c:v>
                </c:pt>
                <c:pt idx="4043">
                  <c:v>1.4085000000000001</c:v>
                </c:pt>
                <c:pt idx="4044">
                  <c:v>1.4072</c:v>
                </c:pt>
                <c:pt idx="4045">
                  <c:v>1.3999000000000001</c:v>
                </c:pt>
                <c:pt idx="4046">
                  <c:v>1.3966000000000001</c:v>
                </c:pt>
                <c:pt idx="4049">
                  <c:v>1.3913</c:v>
                </c:pt>
                <c:pt idx="4050">
                  <c:v>1.3936999999999999</c:v>
                </c:pt>
                <c:pt idx="4051">
                  <c:v>1.3984000000000001</c:v>
                </c:pt>
                <c:pt idx="4052">
                  <c:v>1.3847</c:v>
                </c:pt>
                <c:pt idx="4053">
                  <c:v>1.3691</c:v>
                </c:pt>
                <c:pt idx="4056">
                  <c:v>1.3674999999999999</c:v>
                </c:pt>
                <c:pt idx="4057">
                  <c:v>1.3759999999999999</c:v>
                </c:pt>
                <c:pt idx="4058">
                  <c:v>1.3740000000000001</c:v>
                </c:pt>
                <c:pt idx="4059">
                  <c:v>1.3717999999999999</c:v>
                </c:pt>
                <c:pt idx="4060">
                  <c:v>1.3572</c:v>
                </c:pt>
                <c:pt idx="4063">
                  <c:v>1.3607</c:v>
                </c:pt>
                <c:pt idx="4064">
                  <c:v>1.3649</c:v>
                </c:pt>
                <c:pt idx="4065">
                  <c:v>1.3726</c:v>
                </c:pt>
                <c:pt idx="4066">
                  <c:v>1.3567</c:v>
                </c:pt>
                <c:pt idx="4067">
                  <c:v>1.3519000000000001</c:v>
                </c:pt>
                <c:pt idx="4070">
                  <c:v>1.3626</c:v>
                </c:pt>
                <c:pt idx="4071">
                  <c:v>1.3576999999999999</c:v>
                </c:pt>
                <c:pt idx="4072">
                  <c:v>1.3547</c:v>
                </c:pt>
                <c:pt idx="4073">
                  <c:v>1.3489</c:v>
                </c:pt>
                <c:pt idx="4074">
                  <c:v>1.357</c:v>
                </c:pt>
                <c:pt idx="4077">
                  <c:v>1.3525</c:v>
                </c:pt>
                <c:pt idx="4078">
                  <c:v>1.3548</c:v>
                </c:pt>
                <c:pt idx="4079">
                  <c:v>1.3641000000000001</c:v>
                </c:pt>
                <c:pt idx="4080">
                  <c:v>1.3668</c:v>
                </c:pt>
                <c:pt idx="4081">
                  <c:v>1.3582000000000001</c:v>
                </c:pt>
                <c:pt idx="4084">
                  <c:v>1.3662000000000001</c:v>
                </c:pt>
                <c:pt idx="4085">
                  <c:v>1.3557000000000001</c:v>
                </c:pt>
                <c:pt idx="4086">
                  <c:v>1.361</c:v>
                </c:pt>
                <c:pt idx="4087">
                  <c:v>1.3656999999999999</c:v>
                </c:pt>
                <c:pt idx="4088">
                  <c:v>1.3765000000000001</c:v>
                </c:pt>
                <c:pt idx="4091">
                  <c:v>1.3705000000000001</c:v>
                </c:pt>
                <c:pt idx="4092">
                  <c:v>1.3723000000000001</c:v>
                </c:pt>
                <c:pt idx="4093">
                  <c:v>1.3755999999999999</c:v>
                </c:pt>
                <c:pt idx="4094">
                  <c:v>1.3660000000000001</c:v>
                </c:pt>
                <c:pt idx="4095">
                  <c:v>1.3548</c:v>
                </c:pt>
                <c:pt idx="4098">
                  <c:v>1.3471</c:v>
                </c:pt>
                <c:pt idx="4099">
                  <c:v>1.3519000000000001</c:v>
                </c:pt>
                <c:pt idx="4100">
                  <c:v>1.3338000000000001</c:v>
                </c:pt>
                <c:pt idx="4101">
                  <c:v>1.3355999999999999</c:v>
                </c:pt>
                <c:pt idx="4102">
                  <c:v>1.3353000000000002</c:v>
                </c:pt>
                <c:pt idx="4105">
                  <c:v>1.3471</c:v>
                </c:pt>
                <c:pt idx="4106">
                  <c:v>1.3482000000000001</c:v>
                </c:pt>
                <c:pt idx="4107">
                  <c:v>1.3479000000000001</c:v>
                </c:pt>
                <c:pt idx="4108">
                  <c:v>1.3468</c:v>
                </c:pt>
                <c:pt idx="4113">
                  <c:v>1.3395999999999999</c:v>
                </c:pt>
                <c:pt idx="4114">
                  <c:v>1.3340000000000001</c:v>
                </c:pt>
                <c:pt idx="4115">
                  <c:v>1.3296000000000001</c:v>
                </c:pt>
                <c:pt idx="4116">
                  <c:v>1.3384</c:v>
                </c:pt>
                <c:pt idx="4119">
                  <c:v>1.3585</c:v>
                </c:pt>
                <c:pt idx="4120">
                  <c:v>1.3583000000000001</c:v>
                </c:pt>
                <c:pt idx="4121">
                  <c:v>1.3614999999999999</c:v>
                </c:pt>
                <c:pt idx="4122">
                  <c:v>1.3544</c:v>
                </c:pt>
                <c:pt idx="4123">
                  <c:v>1.3534999999999999</c:v>
                </c:pt>
                <c:pt idx="4126">
                  <c:v>1.3431999999999999</c:v>
                </c:pt>
                <c:pt idx="4127">
                  <c:v>1.3486</c:v>
                </c:pt>
                <c:pt idx="4128">
                  <c:v>1.3372999999999999</c:v>
                </c:pt>
                <c:pt idx="4129">
                  <c:v>1.3339000000000001</c:v>
                </c:pt>
                <c:pt idx="4130">
                  <c:v>1.3310999999999999</c:v>
                </c:pt>
                <c:pt idx="4133">
                  <c:v>1.3321000000000001</c:v>
                </c:pt>
                <c:pt idx="4134">
                  <c:v>1.329</c:v>
                </c:pt>
                <c:pt idx="4135">
                  <c:v>1.3245</c:v>
                </c:pt>
                <c:pt idx="4136">
                  <c:v>1.3256000000000001</c:v>
                </c:pt>
                <c:pt idx="4137">
                  <c:v>1.3315000000000001</c:v>
                </c:pt>
                <c:pt idx="4140">
                  <c:v>1.3238000000000001</c:v>
                </c:pt>
                <c:pt idx="4141">
                  <c:v>1.3089</c:v>
                </c:pt>
                <c:pt idx="4142">
                  <c:v>1.2924</c:v>
                </c:pt>
                <c:pt idx="4143">
                  <c:v>1.2726999999999999</c:v>
                </c:pt>
                <c:pt idx="4144">
                  <c:v>1.2746</c:v>
                </c:pt>
                <c:pt idx="4147">
                  <c:v>1.2968999999999999</c:v>
                </c:pt>
                <c:pt idx="4148">
                  <c:v>1.2698</c:v>
                </c:pt>
                <c:pt idx="4149">
                  <c:v>1.2685999999999999</c:v>
                </c:pt>
                <c:pt idx="4150">
                  <c:v>1.2586999999999999</c:v>
                </c:pt>
                <c:pt idx="4151">
                  <c:v>1.2492000000000001</c:v>
                </c:pt>
                <c:pt idx="4154">
                  <c:v>1.2349000000000001</c:v>
                </c:pt>
                <c:pt idx="4155">
                  <c:v>1.2427999999999999</c:v>
                </c:pt>
                <c:pt idx="4156">
                  <c:v>1.2270000000000001</c:v>
                </c:pt>
                <c:pt idx="4157">
                  <c:v>1.2334000000000001</c:v>
                </c:pt>
                <c:pt idx="4158">
                  <c:v>1.2497</c:v>
                </c:pt>
                <c:pt idx="4161">
                  <c:v>1.236</c:v>
                </c:pt>
                <c:pt idx="4162">
                  <c:v>1.2222999999999999</c:v>
                </c:pt>
                <c:pt idx="4163">
                  <c:v>1.2309000000000001</c:v>
                </c:pt>
                <c:pt idx="4164">
                  <c:v>1.2255</c:v>
                </c:pt>
                <c:pt idx="4165">
                  <c:v>1.2383999999999999</c:v>
                </c:pt>
                <c:pt idx="4168">
                  <c:v>1.2307000000000001</c:v>
                </c:pt>
                <c:pt idx="4169">
                  <c:v>1.2155</c:v>
                </c:pt>
                <c:pt idx="4170">
                  <c:v>1.2218</c:v>
                </c:pt>
                <c:pt idx="4171">
                  <c:v>1.2267999999999999</c:v>
                </c:pt>
                <c:pt idx="4172">
                  <c:v>1.206</c:v>
                </c:pt>
                <c:pt idx="4175">
                  <c:v>1.1959</c:v>
                </c:pt>
                <c:pt idx="4176">
                  <c:v>1.1941999999999999</c:v>
                </c:pt>
                <c:pt idx="4177">
                  <c:v>1.2010000000000001</c:v>
                </c:pt>
                <c:pt idx="4178">
                  <c:v>1.2044999999999999</c:v>
                </c:pt>
                <c:pt idx="4179">
                  <c:v>1.2126999999999999</c:v>
                </c:pt>
                <c:pt idx="4182">
                  <c:v>1.2249000000000001</c:v>
                </c:pt>
                <c:pt idx="4183">
                  <c:v>1.2258</c:v>
                </c:pt>
                <c:pt idx="4184">
                  <c:v>1.2277</c:v>
                </c:pt>
                <c:pt idx="4185">
                  <c:v>1.2363</c:v>
                </c:pt>
                <c:pt idx="4186">
                  <c:v>1.2372000000000001</c:v>
                </c:pt>
                <c:pt idx="4189">
                  <c:v>1.2391000000000001</c:v>
                </c:pt>
                <c:pt idx="4190">
                  <c:v>1.2258</c:v>
                </c:pt>
                <c:pt idx="4191">
                  <c:v>1.2271000000000001</c:v>
                </c:pt>
                <c:pt idx="4192">
                  <c:v>1.2262</c:v>
                </c:pt>
                <c:pt idx="4193">
                  <c:v>1.2294</c:v>
                </c:pt>
                <c:pt idx="4196">
                  <c:v>1.2339</c:v>
                </c:pt>
                <c:pt idx="4197">
                  <c:v>1.2198</c:v>
                </c:pt>
                <c:pt idx="4198">
                  <c:v>1.2271000000000001</c:v>
                </c:pt>
                <c:pt idx="4199">
                  <c:v>1.2328000000000001</c:v>
                </c:pt>
                <c:pt idx="4200">
                  <c:v>1.2547999999999999</c:v>
                </c:pt>
                <c:pt idx="4203">
                  <c:v>1.2530999999999999</c:v>
                </c:pt>
                <c:pt idx="4204">
                  <c:v>1.2579</c:v>
                </c:pt>
                <c:pt idx="4205">
                  <c:v>1.2566999999999999</c:v>
                </c:pt>
                <c:pt idx="4206">
                  <c:v>1.266</c:v>
                </c:pt>
                <c:pt idx="4207">
                  <c:v>1.2637</c:v>
                </c:pt>
                <c:pt idx="4210">
                  <c:v>1.2572000000000001</c:v>
                </c:pt>
                <c:pt idx="4211">
                  <c:v>1.2568999999999999</c:v>
                </c:pt>
                <c:pt idx="4212">
                  <c:v>1.2703</c:v>
                </c:pt>
                <c:pt idx="4213">
                  <c:v>1.2827999999999999</c:v>
                </c:pt>
                <c:pt idx="4214">
                  <c:v>1.3</c:v>
                </c:pt>
                <c:pt idx="4217">
                  <c:v>1.2957000000000001</c:v>
                </c:pt>
                <c:pt idx="4218">
                  <c:v>1.2844</c:v>
                </c:pt>
                <c:pt idx="4219">
                  <c:v>1.2817000000000001</c:v>
                </c:pt>
                <c:pt idx="4220">
                  <c:v>1.2850000000000001</c:v>
                </c:pt>
                <c:pt idx="4221">
                  <c:v>1.2897000000000001</c:v>
                </c:pt>
                <c:pt idx="4224">
                  <c:v>1.2930999999999999</c:v>
                </c:pt>
                <c:pt idx="4225">
                  <c:v>1.3033000000000001</c:v>
                </c:pt>
                <c:pt idx="4226">
                  <c:v>1.2991999999999999</c:v>
                </c:pt>
                <c:pt idx="4227">
                  <c:v>1.3069</c:v>
                </c:pt>
                <c:pt idx="4228">
                  <c:v>1.3028</c:v>
                </c:pt>
                <c:pt idx="4231">
                  <c:v>1.3073000000000001</c:v>
                </c:pt>
                <c:pt idx="4232">
                  <c:v>1.3221000000000001</c:v>
                </c:pt>
                <c:pt idx="4233">
                  <c:v>1.3206</c:v>
                </c:pt>
                <c:pt idx="4234">
                  <c:v>1.3184</c:v>
                </c:pt>
                <c:pt idx="4235">
                  <c:v>1.3176000000000001</c:v>
                </c:pt>
                <c:pt idx="4238">
                  <c:v>1.3252999999999999</c:v>
                </c:pt>
                <c:pt idx="4239">
                  <c:v>1.3132999999999999</c:v>
                </c:pt>
                <c:pt idx="4240">
                  <c:v>1.3016000000000001</c:v>
                </c:pt>
                <c:pt idx="4241">
                  <c:v>1.2789999999999999</c:v>
                </c:pt>
                <c:pt idx="4242">
                  <c:v>1.2799</c:v>
                </c:pt>
                <c:pt idx="4245">
                  <c:v>1.282</c:v>
                </c:pt>
                <c:pt idx="4246">
                  <c:v>1.286</c:v>
                </c:pt>
                <c:pt idx="4247">
                  <c:v>1.288</c:v>
                </c:pt>
                <c:pt idx="4248">
                  <c:v>1.2836000000000001</c:v>
                </c:pt>
                <c:pt idx="4249">
                  <c:v>1.2711000000000001</c:v>
                </c:pt>
                <c:pt idx="4252">
                  <c:v>1.2704</c:v>
                </c:pt>
                <c:pt idx="4253">
                  <c:v>1.2610999999999999</c:v>
                </c:pt>
                <c:pt idx="4254">
                  <c:v>1.2613000000000001</c:v>
                </c:pt>
                <c:pt idx="4255">
                  <c:v>1.2693000000000001</c:v>
                </c:pt>
                <c:pt idx="4256">
                  <c:v>1.2713000000000001</c:v>
                </c:pt>
                <c:pt idx="4259">
                  <c:v>1.27</c:v>
                </c:pt>
                <c:pt idx="4260">
                  <c:v>1.268</c:v>
                </c:pt>
                <c:pt idx="4261">
                  <c:v>1.28</c:v>
                </c:pt>
                <c:pt idx="4262">
                  <c:v>1.2818000000000001</c:v>
                </c:pt>
                <c:pt idx="4263">
                  <c:v>1.2834000000000001</c:v>
                </c:pt>
                <c:pt idx="4266">
                  <c:v>1.2873999999999999</c:v>
                </c:pt>
                <c:pt idx="4267">
                  <c:v>1.2744</c:v>
                </c:pt>
                <c:pt idx="4268">
                  <c:v>1.2697000000000001</c:v>
                </c:pt>
                <c:pt idx="4269">
                  <c:v>1.2715000000000001</c:v>
                </c:pt>
                <c:pt idx="4270">
                  <c:v>1.2725</c:v>
                </c:pt>
                <c:pt idx="4273">
                  <c:v>1.2801</c:v>
                </c:pt>
                <c:pt idx="4274">
                  <c:v>1.2850000000000001</c:v>
                </c:pt>
                <c:pt idx="4275">
                  <c:v>1.2988999999999999</c:v>
                </c:pt>
                <c:pt idx="4276">
                  <c:v>1.3078000000000001</c:v>
                </c:pt>
                <c:pt idx="4277">
                  <c:v>1.306</c:v>
                </c:pt>
                <c:pt idx="4280">
                  <c:v>1.3073999999999999</c:v>
                </c:pt>
                <c:pt idx="4281">
                  <c:v>1.3120000000000001</c:v>
                </c:pt>
                <c:pt idx="4282">
                  <c:v>1.3364</c:v>
                </c:pt>
                <c:pt idx="4283">
                  <c:v>1.3323</c:v>
                </c:pt>
                <c:pt idx="4284">
                  <c:v>1.3411999999999999</c:v>
                </c:pt>
                <c:pt idx="4287">
                  <c:v>1.3477000000000001</c:v>
                </c:pt>
                <c:pt idx="4288">
                  <c:v>1.3460000000000001</c:v>
                </c:pt>
                <c:pt idx="4289">
                  <c:v>1.3611</c:v>
                </c:pt>
                <c:pt idx="4290">
                  <c:v>1.3648</c:v>
                </c:pt>
                <c:pt idx="4291">
                  <c:v>1.3726</c:v>
                </c:pt>
                <c:pt idx="4294">
                  <c:v>1.3705000000000001</c:v>
                </c:pt>
                <c:pt idx="4295">
                  <c:v>1.3780000000000001</c:v>
                </c:pt>
                <c:pt idx="4296">
                  <c:v>1.3855999999999999</c:v>
                </c:pt>
                <c:pt idx="4297">
                  <c:v>1.397</c:v>
                </c:pt>
                <c:pt idx="4298">
                  <c:v>1.3874</c:v>
                </c:pt>
                <c:pt idx="4301">
                  <c:v>1.3935999999999999</c:v>
                </c:pt>
                <c:pt idx="4302">
                  <c:v>1.3833</c:v>
                </c:pt>
                <c:pt idx="4303">
                  <c:v>1.3957999999999999</c:v>
                </c:pt>
                <c:pt idx="4304">
                  <c:v>1.4100999999999999</c:v>
                </c:pt>
                <c:pt idx="4305">
                  <c:v>1.4089</c:v>
                </c:pt>
                <c:pt idx="4308">
                  <c:v>1.3895999999999999</c:v>
                </c:pt>
                <c:pt idx="4309">
                  <c:v>1.3858999999999999</c:v>
                </c:pt>
                <c:pt idx="4310">
                  <c:v>1.3860999999999999</c:v>
                </c:pt>
                <c:pt idx="4311">
                  <c:v>1.4016</c:v>
                </c:pt>
                <c:pt idx="4312">
                  <c:v>1.3934</c:v>
                </c:pt>
                <c:pt idx="4315">
                  <c:v>1.4031</c:v>
                </c:pt>
                <c:pt idx="4316">
                  <c:v>1.3912</c:v>
                </c:pt>
                <c:pt idx="4317">
                  <c:v>1.3803000000000001</c:v>
                </c:pt>
                <c:pt idx="4318">
                  <c:v>1.3856999999999999</c:v>
                </c:pt>
                <c:pt idx="4319">
                  <c:v>1.3856999999999999</c:v>
                </c:pt>
                <c:pt idx="4322">
                  <c:v>1.3926000000000001</c:v>
                </c:pt>
                <c:pt idx="4323">
                  <c:v>1.4018000000000002</c:v>
                </c:pt>
                <c:pt idx="4324">
                  <c:v>1.4014</c:v>
                </c:pt>
                <c:pt idx="4325">
                  <c:v>1.4243999999999999</c:v>
                </c:pt>
                <c:pt idx="4326">
                  <c:v>1.4084000000000001</c:v>
                </c:pt>
                <c:pt idx="4329">
                  <c:v>1.3916999999999999</c:v>
                </c:pt>
                <c:pt idx="4330">
                  <c:v>1.3945000000000001</c:v>
                </c:pt>
                <c:pt idx="4331">
                  <c:v>1.377</c:v>
                </c:pt>
                <c:pt idx="4332">
                  <c:v>1.37</c:v>
                </c:pt>
                <c:pt idx="4333">
                  <c:v>1.3711</c:v>
                </c:pt>
                <c:pt idx="4336">
                  <c:v>1.3626</c:v>
                </c:pt>
                <c:pt idx="4337">
                  <c:v>1.3612</c:v>
                </c:pt>
                <c:pt idx="4338">
                  <c:v>1.3481000000000001</c:v>
                </c:pt>
                <c:pt idx="4339">
                  <c:v>1.3647</c:v>
                </c:pt>
                <c:pt idx="4340">
                  <c:v>1.3673999999999999</c:v>
                </c:pt>
                <c:pt idx="4343">
                  <c:v>1.3647</c:v>
                </c:pt>
                <c:pt idx="4344">
                  <c:v>1.3496000000000001</c:v>
                </c:pt>
                <c:pt idx="4345">
                  <c:v>1.3339000000000001</c:v>
                </c:pt>
                <c:pt idx="4346">
                  <c:v>1.3321000000000001</c:v>
                </c:pt>
                <c:pt idx="4347">
                  <c:v>1.3225</c:v>
                </c:pt>
                <c:pt idx="4350">
                  <c:v>1.3146</c:v>
                </c:pt>
                <c:pt idx="4351">
                  <c:v>1.2998000000000001</c:v>
                </c:pt>
                <c:pt idx="4352">
                  <c:v>1.3115000000000001</c:v>
                </c:pt>
                <c:pt idx="4353">
                  <c:v>1.3155000000000001</c:v>
                </c:pt>
                <c:pt idx="4354">
                  <c:v>1.3246</c:v>
                </c:pt>
                <c:pt idx="4357">
                  <c:v>1.3280000000000001</c:v>
                </c:pt>
                <c:pt idx="4358">
                  <c:v>1.3363</c:v>
                </c:pt>
                <c:pt idx="4359">
                  <c:v>1.32</c:v>
                </c:pt>
                <c:pt idx="4360">
                  <c:v>1.3214000000000001</c:v>
                </c:pt>
                <c:pt idx="4361">
                  <c:v>1.3244</c:v>
                </c:pt>
                <c:pt idx="4364">
                  <c:v>1.3267</c:v>
                </c:pt>
                <c:pt idx="4365">
                  <c:v>1.3435000000000001</c:v>
                </c:pt>
                <c:pt idx="4366">
                  <c:v>1.3360000000000001</c:v>
                </c:pt>
                <c:pt idx="4367">
                  <c:v>1.3238000000000001</c:v>
                </c:pt>
                <c:pt idx="4368">
                  <c:v>1.3260000000000001</c:v>
                </c:pt>
                <c:pt idx="4371">
                  <c:v>1.3147</c:v>
                </c:pt>
                <c:pt idx="4372">
                  <c:v>1.3155000000000001</c:v>
                </c:pt>
                <c:pt idx="4373">
                  <c:v>1.3111999999999999</c:v>
                </c:pt>
                <c:pt idx="4374">
                  <c:v>1.3064</c:v>
                </c:pt>
                <c:pt idx="4375">
                  <c:v>1.3099000000000001</c:v>
                </c:pt>
                <c:pt idx="4378">
                  <c:v>1.3136000000000001</c:v>
                </c:pt>
                <c:pt idx="4379">
                  <c:v>1.3195000000000001</c:v>
                </c:pt>
                <c:pt idx="4380">
                  <c:v>1.3136000000000001</c:v>
                </c:pt>
                <c:pt idx="4381">
                  <c:v>1.3280000000000001</c:v>
                </c:pt>
                <c:pt idx="4382">
                  <c:v>1.3362000000000001</c:v>
                </c:pt>
                <c:pt idx="4385">
                  <c:v>1.3348</c:v>
                </c:pt>
                <c:pt idx="4386">
                  <c:v>1.3421000000000001</c:v>
                </c:pt>
                <c:pt idx="4387">
                  <c:v>1.3212999999999999</c:v>
                </c:pt>
                <c:pt idx="4388">
                  <c:v>1.3090999999999999</c:v>
                </c:pt>
                <c:pt idx="4389">
                  <c:v>1.2961</c:v>
                </c:pt>
                <c:pt idx="4392">
                  <c:v>1.2903</c:v>
                </c:pt>
                <c:pt idx="4393">
                  <c:v>1.2948</c:v>
                </c:pt>
                <c:pt idx="4394">
                  <c:v>1.2972999999999999</c:v>
                </c:pt>
                <c:pt idx="4395">
                  <c:v>1.3199000000000001</c:v>
                </c:pt>
                <c:pt idx="4396">
                  <c:v>1.3349</c:v>
                </c:pt>
                <c:pt idx="4399">
                  <c:v>1.3310999999999999</c:v>
                </c:pt>
                <c:pt idx="4400">
                  <c:v>1.3371</c:v>
                </c:pt>
                <c:pt idx="4401">
                  <c:v>1.3506</c:v>
                </c:pt>
                <c:pt idx="4402">
                  <c:v>1.3472</c:v>
                </c:pt>
                <c:pt idx="4403">
                  <c:v>1.3521000000000001</c:v>
                </c:pt>
                <c:pt idx="4406">
                  <c:v>1.3571</c:v>
                </c:pt>
                <c:pt idx="4407">
                  <c:v>1.3595999999999999</c:v>
                </c:pt>
                <c:pt idx="4408">
                  <c:v>1.3681000000000001</c:v>
                </c:pt>
                <c:pt idx="4409">
                  <c:v>1.3715999999999999</c:v>
                </c:pt>
                <c:pt idx="4410">
                  <c:v>1.371</c:v>
                </c:pt>
                <c:pt idx="4413">
                  <c:v>1.3692</c:v>
                </c:pt>
                <c:pt idx="4414">
                  <c:v>1.3754999999999999</c:v>
                </c:pt>
                <c:pt idx="4415">
                  <c:v>1.3803000000000001</c:v>
                </c:pt>
                <c:pt idx="4416">
                  <c:v>1.3745000000000001</c:v>
                </c:pt>
                <c:pt idx="4417">
                  <c:v>1.3631</c:v>
                </c:pt>
                <c:pt idx="4420">
                  <c:v>1.3552999999999999</c:v>
                </c:pt>
                <c:pt idx="4421">
                  <c:v>1.3634999999999999</c:v>
                </c:pt>
                <c:pt idx="4422">
                  <c:v>1.3647</c:v>
                </c:pt>
                <c:pt idx="4423">
                  <c:v>1.3604000000000001</c:v>
                </c:pt>
                <c:pt idx="4424">
                  <c:v>1.3524</c:v>
                </c:pt>
                <c:pt idx="4427">
                  <c:v>1.3440000000000001</c:v>
                </c:pt>
                <c:pt idx="4428">
                  <c:v>1.351</c:v>
                </c:pt>
                <c:pt idx="4429">
                  <c:v>1.351</c:v>
                </c:pt>
                <c:pt idx="4430">
                  <c:v>1.3559999999999999</c:v>
                </c:pt>
                <c:pt idx="4431">
                  <c:v>1.3627</c:v>
                </c:pt>
                <c:pt idx="4434">
                  <c:v>1.3668</c:v>
                </c:pt>
                <c:pt idx="4435">
                  <c:v>1.3667</c:v>
                </c:pt>
                <c:pt idx="4436">
                  <c:v>1.3731</c:v>
                </c:pt>
                <c:pt idx="4437">
                  <c:v>1.3773</c:v>
                </c:pt>
                <c:pt idx="4438">
                  <c:v>1.3762000000000001</c:v>
                </c:pt>
                <c:pt idx="4441">
                  <c:v>1.3834</c:v>
                </c:pt>
                <c:pt idx="4442">
                  <c:v>1.3825000000000001</c:v>
                </c:pt>
                <c:pt idx="4443">
                  <c:v>1.3809</c:v>
                </c:pt>
                <c:pt idx="4444">
                  <c:v>1.385</c:v>
                </c:pt>
                <c:pt idx="4445">
                  <c:v>1.3956999999999999</c:v>
                </c:pt>
                <c:pt idx="4448">
                  <c:v>1.4028</c:v>
                </c:pt>
                <c:pt idx="4449">
                  <c:v>1.3898000000000001</c:v>
                </c:pt>
                <c:pt idx="4450">
                  <c:v>1.3928</c:v>
                </c:pt>
                <c:pt idx="4451">
                  <c:v>1.3816999999999999</c:v>
                </c:pt>
                <c:pt idx="4452">
                  <c:v>1.3773</c:v>
                </c:pt>
                <c:pt idx="4455">
                  <c:v>1.3948</c:v>
                </c:pt>
                <c:pt idx="4456">
                  <c:v>1.3884000000000001</c:v>
                </c:pt>
                <c:pt idx="4457">
                  <c:v>1.3951</c:v>
                </c:pt>
                <c:pt idx="4458">
                  <c:v>1.4004000000000001</c:v>
                </c:pt>
                <c:pt idx="4459">
                  <c:v>1.413</c:v>
                </c:pt>
                <c:pt idx="4462">
                  <c:v>1.4194</c:v>
                </c:pt>
                <c:pt idx="4463">
                  <c:v>1.4211</c:v>
                </c:pt>
                <c:pt idx="4464">
                  <c:v>1.4136</c:v>
                </c:pt>
                <c:pt idx="4465">
                  <c:v>1.4128000000000001</c:v>
                </c:pt>
                <c:pt idx="4466">
                  <c:v>1.4115</c:v>
                </c:pt>
                <c:pt idx="4469">
                  <c:v>1.4032</c:v>
                </c:pt>
                <c:pt idx="4470">
                  <c:v>1.4066000000000001</c:v>
                </c:pt>
                <c:pt idx="4471">
                  <c:v>1.409</c:v>
                </c:pt>
                <c:pt idx="4472">
                  <c:v>1.4207000000000001</c:v>
                </c:pt>
                <c:pt idx="4473">
                  <c:v>1.4140999999999999</c:v>
                </c:pt>
                <c:pt idx="4476">
                  <c:v>1.4239999999999999</c:v>
                </c:pt>
                <c:pt idx="4477">
                  <c:v>1.4166000000000001</c:v>
                </c:pt>
                <c:pt idx="4478">
                  <c:v>1.43</c:v>
                </c:pt>
                <c:pt idx="4479">
                  <c:v>1.4283000000000001</c:v>
                </c:pt>
                <c:pt idx="4480">
                  <c:v>1.4401000000000002</c:v>
                </c:pt>
                <c:pt idx="4483">
                  <c:v>1.4434</c:v>
                </c:pt>
                <c:pt idx="4484">
                  <c:v>1.4470000000000001</c:v>
                </c:pt>
                <c:pt idx="4485">
                  <c:v>1.4493</c:v>
                </c:pt>
                <c:pt idx="4486">
                  <c:v>1.4401000000000002</c:v>
                </c:pt>
                <c:pt idx="4487">
                  <c:v>1.4450000000000001</c:v>
                </c:pt>
                <c:pt idx="4490">
                  <c:v>1.4275</c:v>
                </c:pt>
                <c:pt idx="4491">
                  <c:v>1.4302000000000001</c:v>
                </c:pt>
                <c:pt idx="4492">
                  <c:v>1.4515</c:v>
                </c:pt>
                <c:pt idx="4493">
                  <c:v>1.4584000000000001</c:v>
                </c:pt>
                <c:pt idx="4498">
                  <c:v>1.4617</c:v>
                </c:pt>
                <c:pt idx="4499">
                  <c:v>1.4668000000000001</c:v>
                </c:pt>
                <c:pt idx="4500">
                  <c:v>1.4794</c:v>
                </c:pt>
                <c:pt idx="4501">
                  <c:v>1.486</c:v>
                </c:pt>
                <c:pt idx="4504">
                  <c:v>1.4837</c:v>
                </c:pt>
                <c:pt idx="4505">
                  <c:v>1.478</c:v>
                </c:pt>
                <c:pt idx="4506">
                  <c:v>1.4882</c:v>
                </c:pt>
                <c:pt idx="4507">
                  <c:v>1.4814000000000001</c:v>
                </c:pt>
                <c:pt idx="4508">
                  <c:v>1.4500999999999999</c:v>
                </c:pt>
                <c:pt idx="4511">
                  <c:v>1.4397</c:v>
                </c:pt>
                <c:pt idx="4512">
                  <c:v>1.4358</c:v>
                </c:pt>
                <c:pt idx="4513">
                  <c:v>1.4357</c:v>
                </c:pt>
                <c:pt idx="4514">
                  <c:v>1.4153</c:v>
                </c:pt>
                <c:pt idx="4515">
                  <c:v>1.4279999999999999</c:v>
                </c:pt>
                <c:pt idx="4518">
                  <c:v>1.4142999999999999</c:v>
                </c:pt>
                <c:pt idx="4519">
                  <c:v>1.4171</c:v>
                </c:pt>
                <c:pt idx="4520">
                  <c:v>1.4227000000000001</c:v>
                </c:pt>
                <c:pt idx="4521">
                  <c:v>1.4265000000000001</c:v>
                </c:pt>
                <c:pt idx="4522">
                  <c:v>1.4237</c:v>
                </c:pt>
                <c:pt idx="4525">
                  <c:v>1.4020000000000001</c:v>
                </c:pt>
                <c:pt idx="4526">
                  <c:v>1.4089</c:v>
                </c:pt>
                <c:pt idx="4527">
                  <c:v>1.4069</c:v>
                </c:pt>
                <c:pt idx="4528">
                  <c:v>1.4168000000000001</c:v>
                </c:pt>
                <c:pt idx="4529">
                  <c:v>1.4265000000000001</c:v>
                </c:pt>
                <c:pt idx="4532">
                  <c:v>1.4272</c:v>
                </c:pt>
                <c:pt idx="4533">
                  <c:v>1.4384999999999999</c:v>
                </c:pt>
                <c:pt idx="4534">
                  <c:v>1.4408000000000001</c:v>
                </c:pt>
                <c:pt idx="4535">
                  <c:v>1.446</c:v>
                </c:pt>
                <c:pt idx="4536">
                  <c:v>1.4488000000000001</c:v>
                </c:pt>
                <c:pt idx="4539">
                  <c:v>1.4596</c:v>
                </c:pt>
                <c:pt idx="4540">
                  <c:v>1.4652000000000001</c:v>
                </c:pt>
                <c:pt idx="4541">
                  <c:v>1.4608000000000001</c:v>
                </c:pt>
                <c:pt idx="4542">
                  <c:v>1.4614</c:v>
                </c:pt>
                <c:pt idx="4543">
                  <c:v>1.4485999999999999</c:v>
                </c:pt>
                <c:pt idx="4546">
                  <c:v>1.4354</c:v>
                </c:pt>
                <c:pt idx="4547">
                  <c:v>1.4448000000000001</c:v>
                </c:pt>
                <c:pt idx="4548">
                  <c:v>1.4292</c:v>
                </c:pt>
                <c:pt idx="4549">
                  <c:v>1.4088000000000001</c:v>
                </c:pt>
                <c:pt idx="4550">
                  <c:v>1.427</c:v>
                </c:pt>
                <c:pt idx="4553">
                  <c:v>1.4235</c:v>
                </c:pt>
                <c:pt idx="4554">
                  <c:v>1.4373</c:v>
                </c:pt>
                <c:pt idx="4555">
                  <c:v>1.4397</c:v>
                </c:pt>
                <c:pt idx="4556">
                  <c:v>1.4212</c:v>
                </c:pt>
                <c:pt idx="4557">
                  <c:v>1.4219999999999999</c:v>
                </c:pt>
                <c:pt idx="4560">
                  <c:v>1.4205000000000001</c:v>
                </c:pt>
                <c:pt idx="4561">
                  <c:v>1.4260999999999999</c:v>
                </c:pt>
                <c:pt idx="4562">
                  <c:v>1.4424999999999999</c:v>
                </c:pt>
                <c:pt idx="4563">
                  <c:v>1.4453</c:v>
                </c:pt>
                <c:pt idx="4564">
                  <c:v>1.4488000000000001</c:v>
                </c:pt>
                <c:pt idx="4567">
                  <c:v>1.45</c:v>
                </c:pt>
                <c:pt idx="4568">
                  <c:v>1.4460999999999999</c:v>
                </c:pt>
                <c:pt idx="4569">
                  <c:v>1.4318</c:v>
                </c:pt>
                <c:pt idx="4570">
                  <c:v>1.4247000000000001</c:v>
                </c:pt>
                <c:pt idx="4571">
                  <c:v>1.4241999999999999</c:v>
                </c:pt>
                <c:pt idx="4574">
                  <c:v>1.4056</c:v>
                </c:pt>
                <c:pt idx="4575">
                  <c:v>1.3975</c:v>
                </c:pt>
                <c:pt idx="4576">
                  <c:v>1.4073</c:v>
                </c:pt>
                <c:pt idx="4577">
                  <c:v>1.4201999999999999</c:v>
                </c:pt>
                <c:pt idx="4578">
                  <c:v>1.4146000000000001</c:v>
                </c:pt>
                <c:pt idx="4581">
                  <c:v>1.4045000000000001</c:v>
                </c:pt>
                <c:pt idx="4582">
                  <c:v>1.4159999999999999</c:v>
                </c:pt>
                <c:pt idx="4583">
                  <c:v>1.4207000000000001</c:v>
                </c:pt>
                <c:pt idx="4584">
                  <c:v>1.4222000000000001</c:v>
                </c:pt>
                <c:pt idx="4585">
                  <c:v>1.4391</c:v>
                </c:pt>
                <c:pt idx="4588">
                  <c:v>1.4379999999999999</c:v>
                </c:pt>
                <c:pt idx="4589">
                  <c:v>1.4471000000000001</c:v>
                </c:pt>
                <c:pt idx="4590">
                  <c:v>1.4445999999999999</c:v>
                </c:pt>
                <c:pt idx="4591">
                  <c:v>1.4259999999999999</c:v>
                </c:pt>
                <c:pt idx="4592">
                  <c:v>1.4259999999999999</c:v>
                </c:pt>
                <c:pt idx="4595">
                  <c:v>1.4415</c:v>
                </c:pt>
                <c:pt idx="4596">
                  <c:v>1.417</c:v>
                </c:pt>
                <c:pt idx="4597">
                  <c:v>1.43</c:v>
                </c:pt>
                <c:pt idx="4598">
                  <c:v>1.4229000000000001</c:v>
                </c:pt>
                <c:pt idx="4599">
                  <c:v>1.4155</c:v>
                </c:pt>
                <c:pt idx="4602">
                  <c:v>1.4225000000000001</c:v>
                </c:pt>
                <c:pt idx="4603">
                  <c:v>1.4267000000000001</c:v>
                </c:pt>
                <c:pt idx="4604">
                  <c:v>1.4367000000000001</c:v>
                </c:pt>
                <c:pt idx="4605">
                  <c:v>1.4142999999999999</c:v>
                </c:pt>
                <c:pt idx="4606">
                  <c:v>1.425</c:v>
                </c:pt>
                <c:pt idx="4609">
                  <c:v>1.4309000000000001</c:v>
                </c:pt>
                <c:pt idx="4610">
                  <c:v>1.4359999999999999</c:v>
                </c:pt>
                <c:pt idx="4611">
                  <c:v>1.4477</c:v>
                </c:pt>
                <c:pt idx="4612">
                  <c:v>1.4369000000000001</c:v>
                </c:pt>
                <c:pt idx="4613">
                  <c:v>1.4384999999999999</c:v>
                </c:pt>
                <c:pt idx="4616">
                  <c:v>1.4413</c:v>
                </c:pt>
                <c:pt idx="4617">
                  <c:v>1.4462000000000002</c:v>
                </c:pt>
                <c:pt idx="4618">
                  <c:v>1.4433</c:v>
                </c:pt>
                <c:pt idx="4619">
                  <c:v>1.4424000000000001</c:v>
                </c:pt>
                <c:pt idx="4620">
                  <c:v>1.4401999999999999</c:v>
                </c:pt>
                <c:pt idx="4623">
                  <c:v>1.4487000000000001</c:v>
                </c:pt>
                <c:pt idx="4624">
                  <c:v>1.4401999999999999</c:v>
                </c:pt>
                <c:pt idx="4625">
                  <c:v>1.4450000000000001</c:v>
                </c:pt>
                <c:pt idx="4626">
                  <c:v>1.4285000000000001</c:v>
                </c:pt>
                <c:pt idx="4627">
                  <c:v>1.4255</c:v>
                </c:pt>
                <c:pt idx="4630">
                  <c:v>1.4126000000000001</c:v>
                </c:pt>
                <c:pt idx="4631">
                  <c:v>1.4098999999999999</c:v>
                </c:pt>
                <c:pt idx="4632">
                  <c:v>1.4036</c:v>
                </c:pt>
                <c:pt idx="4633">
                  <c:v>1.4044000000000001</c:v>
                </c:pt>
                <c:pt idx="4634">
                  <c:v>1.3816999999999999</c:v>
                </c:pt>
                <c:pt idx="4637">
                  <c:v>1.3656000000000001</c:v>
                </c:pt>
                <c:pt idx="4638">
                  <c:v>1.3645</c:v>
                </c:pt>
                <c:pt idx="4639">
                  <c:v>1.3729</c:v>
                </c:pt>
                <c:pt idx="4640">
                  <c:v>1.3794999999999999</c:v>
                </c:pt>
                <c:pt idx="4641">
                  <c:v>1.3759999999999999</c:v>
                </c:pt>
                <c:pt idx="4644">
                  <c:v>1.3641000000000001</c:v>
                </c:pt>
                <c:pt idx="4645">
                  <c:v>1.371</c:v>
                </c:pt>
                <c:pt idx="4646">
                  <c:v>1.3635999999999999</c:v>
                </c:pt>
                <c:pt idx="4647">
                  <c:v>1.3448</c:v>
                </c:pt>
                <c:pt idx="4648">
                  <c:v>1.343</c:v>
                </c:pt>
                <c:pt idx="4651">
                  <c:v>1.35</c:v>
                </c:pt>
                <c:pt idx="4652">
                  <c:v>1.3578999999999999</c:v>
                </c:pt>
                <c:pt idx="4653">
                  <c:v>1.3631</c:v>
                </c:pt>
                <c:pt idx="4654">
                  <c:v>1.3614999999999999</c:v>
                </c:pt>
                <c:pt idx="4655">
                  <c:v>1.3503000000000001</c:v>
                </c:pt>
                <c:pt idx="4658">
                  <c:v>1.3327</c:v>
                </c:pt>
                <c:pt idx="4659">
                  <c:v>1.3181</c:v>
                </c:pt>
                <c:pt idx="4660">
                  <c:v>1.3336999999999999</c:v>
                </c:pt>
                <c:pt idx="4661">
                  <c:v>1.3269</c:v>
                </c:pt>
                <c:pt idx="4662">
                  <c:v>1.3433999999999999</c:v>
                </c:pt>
                <c:pt idx="4665">
                  <c:v>1.3593</c:v>
                </c:pt>
                <c:pt idx="4666">
                  <c:v>1.3607</c:v>
                </c:pt>
                <c:pt idx="4667">
                  <c:v>1.3766</c:v>
                </c:pt>
                <c:pt idx="4668">
                  <c:v>1.3727</c:v>
                </c:pt>
                <c:pt idx="4669">
                  <c:v>1.3807</c:v>
                </c:pt>
                <c:pt idx="4672">
                  <c:v>1.3775999999999999</c:v>
                </c:pt>
                <c:pt idx="4673">
                  <c:v>1.3675999999999999</c:v>
                </c:pt>
                <c:pt idx="4674">
                  <c:v>1.3828</c:v>
                </c:pt>
                <c:pt idx="4675">
                  <c:v>1.3807</c:v>
                </c:pt>
                <c:pt idx="4676">
                  <c:v>1.3797999999999999</c:v>
                </c:pt>
                <c:pt idx="4679">
                  <c:v>1.3855999999999999</c:v>
                </c:pt>
                <c:pt idx="4680">
                  <c:v>1.3917999999999999</c:v>
                </c:pt>
                <c:pt idx="4681">
                  <c:v>1.3927</c:v>
                </c:pt>
                <c:pt idx="4682">
                  <c:v>1.4037999999999999</c:v>
                </c:pt>
                <c:pt idx="4683">
                  <c:v>1.4159999999999999</c:v>
                </c:pt>
                <c:pt idx="4686">
                  <c:v>1.4001000000000001</c:v>
                </c:pt>
                <c:pt idx="4687">
                  <c:v>1.3627</c:v>
                </c:pt>
                <c:pt idx="4688">
                  <c:v>1.3809</c:v>
                </c:pt>
                <c:pt idx="4689">
                  <c:v>1.3773</c:v>
                </c:pt>
                <c:pt idx="4690">
                  <c:v>1.3773</c:v>
                </c:pt>
                <c:pt idx="4693">
                  <c:v>1.3742000000000001</c:v>
                </c:pt>
                <c:pt idx="4694">
                  <c:v>1.3788</c:v>
                </c:pt>
                <c:pt idx="4695">
                  <c:v>1.3633</c:v>
                </c:pt>
                <c:pt idx="4696">
                  <c:v>1.3616000000000001</c:v>
                </c:pt>
                <c:pt idx="4697">
                  <c:v>1.365</c:v>
                </c:pt>
                <c:pt idx="4700">
                  <c:v>1.3658999999999999</c:v>
                </c:pt>
                <c:pt idx="4701">
                  <c:v>1.3532</c:v>
                </c:pt>
                <c:pt idx="4702">
                  <c:v>1.3484</c:v>
                </c:pt>
                <c:pt idx="4703">
                  <c:v>1.3480000000000001</c:v>
                </c:pt>
                <c:pt idx="4704">
                  <c:v>1.3576000000000001</c:v>
                </c:pt>
                <c:pt idx="4707">
                  <c:v>1.3458000000000001</c:v>
                </c:pt>
                <c:pt idx="4708">
                  <c:v>1.3534999999999999</c:v>
                </c:pt>
                <c:pt idx="4709">
                  <c:v>1.3387</c:v>
                </c:pt>
                <c:pt idx="4710">
                  <c:v>1.3372999999999999</c:v>
                </c:pt>
                <c:pt idx="4711">
                  <c:v>1.3229</c:v>
                </c:pt>
                <c:pt idx="4714">
                  <c:v>1.3348</c:v>
                </c:pt>
                <c:pt idx="4715">
                  <c:v>1.3336000000000001</c:v>
                </c:pt>
                <c:pt idx="4716">
                  <c:v>1.3418000000000001</c:v>
                </c:pt>
                <c:pt idx="4717">
                  <c:v>1.3492</c:v>
                </c:pt>
                <c:pt idx="4718">
                  <c:v>1.3511</c:v>
                </c:pt>
                <c:pt idx="4721">
                  <c:v>1.3442000000000001</c:v>
                </c:pt>
                <c:pt idx="4722">
                  <c:v>1.3393999999999999</c:v>
                </c:pt>
                <c:pt idx="4723">
                  <c:v>1.3376999999999999</c:v>
                </c:pt>
                <c:pt idx="4724">
                  <c:v>1.341</c:v>
                </c:pt>
                <c:pt idx="4725">
                  <c:v>1.3384</c:v>
                </c:pt>
                <c:pt idx="4728">
                  <c:v>1.3250999999999999</c:v>
                </c:pt>
                <c:pt idx="4729">
                  <c:v>1.3181</c:v>
                </c:pt>
                <c:pt idx="4730">
                  <c:v>1.2993000000000001</c:v>
                </c:pt>
                <c:pt idx="4731">
                  <c:v>1.3019000000000001</c:v>
                </c:pt>
                <c:pt idx="4732">
                  <c:v>1.3064</c:v>
                </c:pt>
                <c:pt idx="4735">
                  <c:v>1.3039000000000001</c:v>
                </c:pt>
                <c:pt idx="4736">
                  <c:v>1.3073999999999999</c:v>
                </c:pt>
                <c:pt idx="4737">
                  <c:v>1.3054000000000001</c:v>
                </c:pt>
                <c:pt idx="4738">
                  <c:v>1.3047</c:v>
                </c:pt>
                <c:pt idx="4739">
                  <c:v>1.3057000000000001</c:v>
                </c:pt>
                <c:pt idx="4743">
                  <c:v>1.3069</c:v>
                </c:pt>
                <c:pt idx="4744">
                  <c:v>1.3073999999999999</c:v>
                </c:pt>
                <c:pt idx="4745">
                  <c:v>1.2888999999999999</c:v>
                </c:pt>
                <c:pt idx="4746">
                  <c:v>1.2939000000000001</c:v>
                </c:pt>
                <c:pt idx="4749">
                  <c:v>1.2935000000000001</c:v>
                </c:pt>
                <c:pt idx="4750">
                  <c:v>1.3014000000000001</c:v>
                </c:pt>
                <c:pt idx="4751">
                  <c:v>1.2948</c:v>
                </c:pt>
                <c:pt idx="4752">
                  <c:v>1.2831999999999999</c:v>
                </c:pt>
                <c:pt idx="4753">
                  <c:v>1.2776000000000001</c:v>
                </c:pt>
                <c:pt idx="4756">
                  <c:v>1.2727999999999999</c:v>
                </c:pt>
                <c:pt idx="4757">
                  <c:v>1.2807999999999999</c:v>
                </c:pt>
                <c:pt idx="4758">
                  <c:v>1.2718</c:v>
                </c:pt>
                <c:pt idx="4759">
                  <c:v>1.2736000000000001</c:v>
                </c:pt>
                <c:pt idx="4760">
                  <c:v>1.2770999999999999</c:v>
                </c:pt>
                <c:pt idx="4763">
                  <c:v>1.2669000000000001</c:v>
                </c:pt>
                <c:pt idx="4764">
                  <c:v>1.2789999999999999</c:v>
                </c:pt>
                <c:pt idx="4765">
                  <c:v>1.2831000000000001</c:v>
                </c:pt>
                <c:pt idx="4766">
                  <c:v>1.2911000000000001</c:v>
                </c:pt>
                <c:pt idx="4767">
                  <c:v>1.2902</c:v>
                </c:pt>
                <c:pt idx="4770">
                  <c:v>1.3017000000000001</c:v>
                </c:pt>
                <c:pt idx="4771">
                  <c:v>1.3003</c:v>
                </c:pt>
                <c:pt idx="4772">
                  <c:v>1.2942</c:v>
                </c:pt>
                <c:pt idx="4773">
                  <c:v>1.3145</c:v>
                </c:pt>
                <c:pt idx="4774">
                  <c:v>1.3145</c:v>
                </c:pt>
                <c:pt idx="4777">
                  <c:v>1.3109999999999999</c:v>
                </c:pt>
                <c:pt idx="4778">
                  <c:v>1.3176000000000001</c:v>
                </c:pt>
                <c:pt idx="4779">
                  <c:v>1.3174999999999999</c:v>
                </c:pt>
                <c:pt idx="4780">
                  <c:v>1.3094000000000001</c:v>
                </c:pt>
                <c:pt idx="4781">
                  <c:v>1.3160000000000001</c:v>
                </c:pt>
                <c:pt idx="4784">
                  <c:v>1.3042</c:v>
                </c:pt>
                <c:pt idx="4785">
                  <c:v>1.3113000000000001</c:v>
                </c:pt>
                <c:pt idx="4786">
                  <c:v>1.3273999999999999</c:v>
                </c:pt>
                <c:pt idx="4787">
                  <c:v>1.3288</c:v>
                </c:pt>
                <c:pt idx="4788">
                  <c:v>1.3189</c:v>
                </c:pt>
                <c:pt idx="4791">
                  <c:v>1.3254000000000001</c:v>
                </c:pt>
                <c:pt idx="4792">
                  <c:v>1.3169</c:v>
                </c:pt>
                <c:pt idx="4793">
                  <c:v>1.3092000000000001</c:v>
                </c:pt>
                <c:pt idx="4794">
                  <c:v>1.2982</c:v>
                </c:pt>
                <c:pt idx="4795">
                  <c:v>1.3159000000000001</c:v>
                </c:pt>
                <c:pt idx="4798">
                  <c:v>1.3266</c:v>
                </c:pt>
                <c:pt idx="4799">
                  <c:v>1.3222</c:v>
                </c:pt>
                <c:pt idx="4800">
                  <c:v>1.323</c:v>
                </c:pt>
                <c:pt idx="4801">
                  <c:v>1.33</c:v>
                </c:pt>
                <c:pt idx="4802">
                  <c:v>1.3411999999999999</c:v>
                </c:pt>
                <c:pt idx="4805">
                  <c:v>1.3388</c:v>
                </c:pt>
                <c:pt idx="4806">
                  <c:v>1.3454000000000002</c:v>
                </c:pt>
                <c:pt idx="4807">
                  <c:v>1.3443000000000001</c:v>
                </c:pt>
                <c:pt idx="4808">
                  <c:v>1.3311999999999999</c:v>
                </c:pt>
                <c:pt idx="4809">
                  <c:v>1.3217000000000001</c:v>
                </c:pt>
                <c:pt idx="4812">
                  <c:v>1.3220000000000001</c:v>
                </c:pt>
                <c:pt idx="4813">
                  <c:v>1.3153000000000001</c:v>
                </c:pt>
                <c:pt idx="4814">
                  <c:v>1.3120000000000001</c:v>
                </c:pt>
                <c:pt idx="4815">
                  <c:v>1.3242</c:v>
                </c:pt>
                <c:pt idx="4816">
                  <c:v>1.3190999999999999</c:v>
                </c:pt>
                <c:pt idx="4819">
                  <c:v>1.3119000000000001</c:v>
                </c:pt>
                <c:pt idx="4820">
                  <c:v>1.3057000000000001</c:v>
                </c:pt>
                <c:pt idx="4821">
                  <c:v>1.3062</c:v>
                </c:pt>
                <c:pt idx="4822">
                  <c:v>1.3057000000000001</c:v>
                </c:pt>
                <c:pt idx="4823">
                  <c:v>1.3115999999999999</c:v>
                </c:pt>
                <c:pt idx="4826">
                  <c:v>1.3149999999999999</c:v>
                </c:pt>
                <c:pt idx="4827">
                  <c:v>1.3198000000000001</c:v>
                </c:pt>
                <c:pt idx="4828">
                  <c:v>1.3225</c:v>
                </c:pt>
                <c:pt idx="4829">
                  <c:v>1.3167</c:v>
                </c:pt>
                <c:pt idx="4830">
                  <c:v>1.3242</c:v>
                </c:pt>
                <c:pt idx="4833">
                  <c:v>1.3275999999999999</c:v>
                </c:pt>
                <c:pt idx="4834">
                  <c:v>1.3332999999999999</c:v>
                </c:pt>
                <c:pt idx="4835">
                  <c:v>1.3336999999999999</c:v>
                </c:pt>
                <c:pt idx="4836">
                  <c:v>1.3271999999999999</c:v>
                </c:pt>
                <c:pt idx="4837">
                  <c:v>1.3355999999999999</c:v>
                </c:pt>
                <c:pt idx="4840">
                  <c:v>1.3319000000000001</c:v>
                </c:pt>
                <c:pt idx="4841">
                  <c:v>1.3315000000000001</c:v>
                </c:pt>
                <c:pt idx="4842">
                  <c:v>1.3142</c:v>
                </c:pt>
                <c:pt idx="4843">
                  <c:v>1.3068</c:v>
                </c:pt>
                <c:pt idx="4848">
                  <c:v>1.3113999999999999</c:v>
                </c:pt>
                <c:pt idx="4849">
                  <c:v>1.3130999999999999</c:v>
                </c:pt>
                <c:pt idx="4850">
                  <c:v>1.3153000000000001</c:v>
                </c:pt>
                <c:pt idx="4851">
                  <c:v>1.3148</c:v>
                </c:pt>
                <c:pt idx="4854">
                  <c:v>1.3024</c:v>
                </c:pt>
                <c:pt idx="4855">
                  <c:v>1.3132000000000001</c:v>
                </c:pt>
                <c:pt idx="4856">
                  <c:v>1.3092999999999999</c:v>
                </c:pt>
                <c:pt idx="4857">
                  <c:v>1.3086</c:v>
                </c:pt>
                <c:pt idx="4858">
                  <c:v>1.3191999999999999</c:v>
                </c:pt>
                <c:pt idx="4861">
                  <c:v>1.3130999999999999</c:v>
                </c:pt>
                <c:pt idx="4862">
                  <c:v>1.3161</c:v>
                </c:pt>
                <c:pt idx="4863">
                  <c:v>1.3206</c:v>
                </c:pt>
                <c:pt idx="4864">
                  <c:v>1.3214999999999999</c:v>
                </c:pt>
                <c:pt idx="4865">
                  <c:v>1.3229</c:v>
                </c:pt>
                <c:pt idx="4868">
                  <c:v>1.3214000000000001</c:v>
                </c:pt>
                <c:pt idx="4870">
                  <c:v>1.3130999999999999</c:v>
                </c:pt>
                <c:pt idx="4871">
                  <c:v>1.3123</c:v>
                </c:pt>
                <c:pt idx="4872">
                  <c:v>1.3132000000000001</c:v>
                </c:pt>
                <c:pt idx="4875">
                  <c:v>1.3033000000000001</c:v>
                </c:pt>
                <c:pt idx="4876">
                  <c:v>1.3025</c:v>
                </c:pt>
                <c:pt idx="4877">
                  <c:v>1.2949999999999999</c:v>
                </c:pt>
                <c:pt idx="4878">
                  <c:v>1.2961</c:v>
                </c:pt>
                <c:pt idx="4879">
                  <c:v>1.2944</c:v>
                </c:pt>
                <c:pt idx="4882">
                  <c:v>1.2863</c:v>
                </c:pt>
                <c:pt idx="4883">
                  <c:v>1.2843</c:v>
                </c:pt>
                <c:pt idx="4884">
                  <c:v>1.2738</c:v>
                </c:pt>
                <c:pt idx="4885">
                  <c:v>1.2682</c:v>
                </c:pt>
                <c:pt idx="4886">
                  <c:v>1.2721</c:v>
                </c:pt>
                <c:pt idx="4889">
                  <c:v>1.2749999999999999</c:v>
                </c:pt>
                <c:pt idx="4890">
                  <c:v>1.2767999999999999</c:v>
                </c:pt>
                <c:pt idx="4891">
                  <c:v>1.2659</c:v>
                </c:pt>
                <c:pt idx="4892">
                  <c:v>1.2557</c:v>
                </c:pt>
                <c:pt idx="4893">
                  <c:v>1.2545999999999999</c:v>
                </c:pt>
                <c:pt idx="4896">
                  <c:v>1.2565999999999999</c:v>
                </c:pt>
                <c:pt idx="4897">
                  <c:v>1.2523</c:v>
                </c:pt>
                <c:pt idx="4898">
                  <c:v>1.2438</c:v>
                </c:pt>
                <c:pt idx="4899">
                  <c:v>1.2403</c:v>
                </c:pt>
                <c:pt idx="4900">
                  <c:v>1.2322</c:v>
                </c:pt>
                <c:pt idx="4903">
                  <c:v>1.2437</c:v>
                </c:pt>
                <c:pt idx="4904">
                  <c:v>1.2429000000000001</c:v>
                </c:pt>
                <c:pt idx="4905">
                  <c:v>1.2484999999999999</c:v>
                </c:pt>
                <c:pt idx="4906">
                  <c:v>1.2595000000000001</c:v>
                </c:pt>
                <c:pt idx="4907">
                  <c:v>1.2467999999999999</c:v>
                </c:pt>
                <c:pt idx="4910">
                  <c:v>1.2544</c:v>
                </c:pt>
                <c:pt idx="4911">
                  <c:v>1.2492000000000001</c:v>
                </c:pt>
                <c:pt idx="4912">
                  <c:v>1.2534000000000001</c:v>
                </c:pt>
                <c:pt idx="4913">
                  <c:v>1.2551000000000001</c:v>
                </c:pt>
                <c:pt idx="4914">
                  <c:v>1.2596000000000001</c:v>
                </c:pt>
                <c:pt idx="4917">
                  <c:v>1.2618</c:v>
                </c:pt>
                <c:pt idx="4918">
                  <c:v>1.2619</c:v>
                </c:pt>
                <c:pt idx="4919">
                  <c:v>1.2704</c:v>
                </c:pt>
                <c:pt idx="4920">
                  <c:v>1.2669999999999999</c:v>
                </c:pt>
                <c:pt idx="4921">
                  <c:v>1.2539</c:v>
                </c:pt>
                <c:pt idx="4924">
                  <c:v>1.2488000000000001</c:v>
                </c:pt>
                <c:pt idx="4925">
                  <c:v>1.2475000000000001</c:v>
                </c:pt>
                <c:pt idx="4926">
                  <c:v>1.2478</c:v>
                </c:pt>
                <c:pt idx="4927">
                  <c:v>1.2418</c:v>
                </c:pt>
                <c:pt idx="4928">
                  <c:v>1.2589999999999999</c:v>
                </c:pt>
                <c:pt idx="4931">
                  <c:v>1.2593000000000001</c:v>
                </c:pt>
                <c:pt idx="4932">
                  <c:v>1.2575000000000001</c:v>
                </c:pt>
                <c:pt idx="4933">
                  <c:v>1.256</c:v>
                </c:pt>
                <c:pt idx="4934">
                  <c:v>1.2425999999999999</c:v>
                </c:pt>
                <c:pt idx="4935">
                  <c:v>1.2377</c:v>
                </c:pt>
                <c:pt idx="4938">
                  <c:v>1.2293000000000001</c:v>
                </c:pt>
                <c:pt idx="4939">
                  <c:v>1.2284999999999999</c:v>
                </c:pt>
                <c:pt idx="4940">
                  <c:v>1.226</c:v>
                </c:pt>
                <c:pt idx="4941">
                  <c:v>1.2178</c:v>
                </c:pt>
                <c:pt idx="4942">
                  <c:v>1.2184999999999999</c:v>
                </c:pt>
                <c:pt idx="4945">
                  <c:v>1.2177</c:v>
                </c:pt>
                <c:pt idx="4946">
                  <c:v>1.2281</c:v>
                </c:pt>
                <c:pt idx="4947">
                  <c:v>1.2234</c:v>
                </c:pt>
                <c:pt idx="4948">
                  <c:v>1.2286999999999999</c:v>
                </c:pt>
                <c:pt idx="4949">
                  <c:v>1.22</c:v>
                </c:pt>
                <c:pt idx="4952">
                  <c:v>1.2105000000000001</c:v>
                </c:pt>
                <c:pt idx="4953">
                  <c:v>1.2089000000000001</c:v>
                </c:pt>
                <c:pt idx="4954">
                  <c:v>1.2134</c:v>
                </c:pt>
                <c:pt idx="4955">
                  <c:v>1.226</c:v>
                </c:pt>
                <c:pt idx="4956">
                  <c:v>1.2317</c:v>
                </c:pt>
                <c:pt idx="4959">
                  <c:v>1.2246000000000001</c:v>
                </c:pt>
                <c:pt idx="4960">
                  <c:v>1.2283999999999999</c:v>
                </c:pt>
                <c:pt idx="4961">
                  <c:v>1.2298</c:v>
                </c:pt>
                <c:pt idx="4962">
                  <c:v>1.2345999999999999</c:v>
                </c:pt>
                <c:pt idx="4963">
                  <c:v>1.2244999999999999</c:v>
                </c:pt>
                <c:pt idx="4966">
                  <c:v>1.2379</c:v>
                </c:pt>
                <c:pt idx="4967">
                  <c:v>1.2436</c:v>
                </c:pt>
                <c:pt idx="4968">
                  <c:v>1.2336</c:v>
                </c:pt>
                <c:pt idx="4969">
                  <c:v>1.2301</c:v>
                </c:pt>
                <c:pt idx="4970">
                  <c:v>1.2262</c:v>
                </c:pt>
                <c:pt idx="4973">
                  <c:v>1.2339</c:v>
                </c:pt>
                <c:pt idx="4974">
                  <c:v>1.2352000000000001</c:v>
                </c:pt>
                <c:pt idx="4975">
                  <c:v>1.2276</c:v>
                </c:pt>
                <c:pt idx="4976">
                  <c:v>1.2279</c:v>
                </c:pt>
                <c:pt idx="4977">
                  <c:v>1.2337</c:v>
                </c:pt>
                <c:pt idx="4980">
                  <c:v>1.23</c:v>
                </c:pt>
                <c:pt idx="4981">
                  <c:v>1.2427999999999999</c:v>
                </c:pt>
                <c:pt idx="4982">
                  <c:v>1.2448000000000001</c:v>
                </c:pt>
                <c:pt idx="4983">
                  <c:v>1.2552000000000001</c:v>
                </c:pt>
                <c:pt idx="4984">
                  <c:v>1.2507000000000001</c:v>
                </c:pt>
                <c:pt idx="4987">
                  <c:v>1.2530000000000001</c:v>
                </c:pt>
                <c:pt idx="4988">
                  <c:v>1.2547999999999999</c:v>
                </c:pt>
                <c:pt idx="4989">
                  <c:v>1.2544999999999999</c:v>
                </c:pt>
                <c:pt idx="4990">
                  <c:v>1.2544</c:v>
                </c:pt>
                <c:pt idx="4991">
                  <c:v>1.2610999999999999</c:v>
                </c:pt>
                <c:pt idx="4994">
                  <c:v>1.2568000000000001</c:v>
                </c:pt>
                <c:pt idx="4995">
                  <c:v>1.2579</c:v>
                </c:pt>
                <c:pt idx="4996">
                  <c:v>1.2578</c:v>
                </c:pt>
                <c:pt idx="4997">
                  <c:v>1.2638</c:v>
                </c:pt>
                <c:pt idx="4998">
                  <c:v>1.2706</c:v>
                </c:pt>
                <c:pt idx="5001">
                  <c:v>1.2776000000000001</c:v>
                </c:pt>
                <c:pt idx="5002">
                  <c:v>1.2786999999999999</c:v>
                </c:pt>
                <c:pt idx="5003">
                  <c:v>1.2896000000000001</c:v>
                </c:pt>
                <c:pt idx="5004">
                  <c:v>1.2909999999999999</c:v>
                </c:pt>
                <c:pt idx="5005">
                  <c:v>1.3094999999999999</c:v>
                </c:pt>
                <c:pt idx="5008">
                  <c:v>1.3086</c:v>
                </c:pt>
                <c:pt idx="5009">
                  <c:v>1.3054000000000001</c:v>
                </c:pt>
                <c:pt idx="5010">
                  <c:v>1.3002</c:v>
                </c:pt>
                <c:pt idx="5011">
                  <c:v>1.2953999999999999</c:v>
                </c:pt>
                <c:pt idx="5012">
                  <c:v>1.2988</c:v>
                </c:pt>
                <c:pt idx="5015">
                  <c:v>1.2916000000000001</c:v>
                </c:pt>
                <c:pt idx="5016">
                  <c:v>1.2932000000000001</c:v>
                </c:pt>
                <c:pt idx="5017">
                  <c:v>1.2845</c:v>
                </c:pt>
                <c:pt idx="5018">
                  <c:v>1.2873999999999999</c:v>
                </c:pt>
                <c:pt idx="5019">
                  <c:v>1.2929999999999999</c:v>
                </c:pt>
                <c:pt idx="5022">
                  <c:v>1.2877000000000001</c:v>
                </c:pt>
                <c:pt idx="5023">
                  <c:v>1.2929999999999999</c:v>
                </c:pt>
                <c:pt idx="5024">
                  <c:v>1.2904</c:v>
                </c:pt>
                <c:pt idx="5025">
                  <c:v>1.2951000000000001</c:v>
                </c:pt>
                <c:pt idx="5026">
                  <c:v>1.3002</c:v>
                </c:pt>
                <c:pt idx="5029">
                  <c:v>1.2958000000000001</c:v>
                </c:pt>
                <c:pt idx="5030">
                  <c:v>1.2953000000000001</c:v>
                </c:pt>
                <c:pt idx="5031">
                  <c:v>1.2888999999999999</c:v>
                </c:pt>
                <c:pt idx="5032">
                  <c:v>1.2918000000000001</c:v>
                </c:pt>
                <c:pt idx="5033">
                  <c:v>1.2969999999999999</c:v>
                </c:pt>
                <c:pt idx="5036">
                  <c:v>1.2970999999999999</c:v>
                </c:pt>
                <c:pt idx="5037">
                  <c:v>1.3046</c:v>
                </c:pt>
                <c:pt idx="5038">
                  <c:v>1.3120000000000001</c:v>
                </c:pt>
                <c:pt idx="5039">
                  <c:v>1.3118000000000001</c:v>
                </c:pt>
                <c:pt idx="5040">
                  <c:v>1.3035000000000001</c:v>
                </c:pt>
                <c:pt idx="5043">
                  <c:v>1.3063</c:v>
                </c:pt>
                <c:pt idx="5044">
                  <c:v>1.3005</c:v>
                </c:pt>
                <c:pt idx="5045">
                  <c:v>1.2942</c:v>
                </c:pt>
                <c:pt idx="5046">
                  <c:v>1.2993000000000001</c:v>
                </c:pt>
                <c:pt idx="5047">
                  <c:v>1.2907999999999999</c:v>
                </c:pt>
                <c:pt idx="5050">
                  <c:v>1.2898000000000001</c:v>
                </c:pt>
                <c:pt idx="5051">
                  <c:v>1.2962</c:v>
                </c:pt>
                <c:pt idx="5052">
                  <c:v>1.2993000000000001</c:v>
                </c:pt>
                <c:pt idx="5053">
                  <c:v>1.2974999999999999</c:v>
                </c:pt>
                <c:pt idx="5054">
                  <c:v>1.2850000000000001</c:v>
                </c:pt>
                <c:pt idx="5057">
                  <c:v>1.2777000000000001</c:v>
                </c:pt>
                <c:pt idx="5058">
                  <c:v>1.28</c:v>
                </c:pt>
                <c:pt idx="5059">
                  <c:v>1.2746</c:v>
                </c:pt>
                <c:pt idx="5060">
                  <c:v>1.2736000000000001</c:v>
                </c:pt>
                <c:pt idx="5061">
                  <c:v>1.2694000000000001</c:v>
                </c:pt>
                <c:pt idx="5064">
                  <c:v>1.2735000000000001</c:v>
                </c:pt>
                <c:pt idx="5065">
                  <c:v>1.2696000000000001</c:v>
                </c:pt>
                <c:pt idx="5066">
                  <c:v>1.2726</c:v>
                </c:pt>
                <c:pt idx="5067">
                  <c:v>1.2756000000000001</c:v>
                </c:pt>
                <c:pt idx="5068">
                  <c:v>1.2745</c:v>
                </c:pt>
                <c:pt idx="5071">
                  <c:v>1.2762</c:v>
                </c:pt>
                <c:pt idx="5072">
                  <c:v>1.2808999999999999</c:v>
                </c:pt>
                <c:pt idx="5073">
                  <c:v>1.2805</c:v>
                </c:pt>
                <c:pt idx="5074">
                  <c:v>1.2892999999999999</c:v>
                </c:pt>
                <c:pt idx="5075">
                  <c:v>1.2908999999999999</c:v>
                </c:pt>
                <c:pt idx="5078">
                  <c:v>1.2964</c:v>
                </c:pt>
                <c:pt idx="5079">
                  <c:v>1.2961</c:v>
                </c:pt>
                <c:pt idx="5080">
                  <c:v>1.2890999999999999</c:v>
                </c:pt>
                <c:pt idx="5081">
                  <c:v>1.2993999999999999</c:v>
                </c:pt>
                <c:pt idx="5082">
                  <c:v>1.2986</c:v>
                </c:pt>
                <c:pt idx="5085">
                  <c:v>1.3057000000000001</c:v>
                </c:pt>
                <c:pt idx="5086">
                  <c:v>1.3092000000000001</c:v>
                </c:pt>
                <c:pt idx="5087">
                  <c:v>1.3065</c:v>
                </c:pt>
                <c:pt idx="5088">
                  <c:v>1.3071999999999999</c:v>
                </c:pt>
                <c:pt idx="5089">
                  <c:v>1.2905</c:v>
                </c:pt>
                <c:pt idx="5092">
                  <c:v>1.2929999999999999</c:v>
                </c:pt>
                <c:pt idx="5093">
                  <c:v>1.2993000000000001</c:v>
                </c:pt>
                <c:pt idx="5094">
                  <c:v>1.304</c:v>
                </c:pt>
                <c:pt idx="5095">
                  <c:v>1.3077000000000001</c:v>
                </c:pt>
                <c:pt idx="5096">
                  <c:v>1.3081</c:v>
                </c:pt>
                <c:pt idx="5099">
                  <c:v>1.3160000000000001</c:v>
                </c:pt>
                <c:pt idx="5100">
                  <c:v>1.3178000000000001</c:v>
                </c:pt>
                <c:pt idx="5101">
                  <c:v>1.3302</c:v>
                </c:pt>
                <c:pt idx="5102">
                  <c:v>1.3246</c:v>
                </c:pt>
                <c:pt idx="5103">
                  <c:v>1.3209</c:v>
                </c:pt>
                <c:pt idx="5106">
                  <c:v>1.3218000000000001</c:v>
                </c:pt>
                <c:pt idx="5109">
                  <c:v>1.3266</c:v>
                </c:pt>
                <c:pt idx="5110">
                  <c:v>1.3183</c:v>
                </c:pt>
                <c:pt idx="5113">
                  <c:v>1.3193999999999999</c:v>
                </c:pt>
                <c:pt idx="5115">
                  <c:v>1.3262</c:v>
                </c:pt>
                <c:pt idx="5116">
                  <c:v>1.3102</c:v>
                </c:pt>
                <c:pt idx="5117">
                  <c:v>1.3012000000000001</c:v>
                </c:pt>
                <c:pt idx="5120">
                  <c:v>1.3039000000000001</c:v>
                </c:pt>
                <c:pt idx="5121">
                  <c:v>1.3086</c:v>
                </c:pt>
                <c:pt idx="5122">
                  <c:v>1.3056000000000001</c:v>
                </c:pt>
                <c:pt idx="5123">
                  <c:v>1.3113000000000001</c:v>
                </c:pt>
                <c:pt idx="5124">
                  <c:v>1.3273999999999999</c:v>
                </c:pt>
                <c:pt idx="5127">
                  <c:v>1.3341000000000001</c:v>
                </c:pt>
                <c:pt idx="5128">
                  <c:v>1.3327</c:v>
                </c:pt>
                <c:pt idx="5129">
                  <c:v>1.3277000000000001</c:v>
                </c:pt>
                <c:pt idx="5130">
                  <c:v>1.3368</c:v>
                </c:pt>
                <c:pt idx="5131">
                  <c:v>1.3324</c:v>
                </c:pt>
                <c:pt idx="5134">
                  <c:v>1.3323</c:v>
                </c:pt>
                <c:pt idx="5135">
                  <c:v>1.3317000000000001</c:v>
                </c:pt>
                <c:pt idx="5136">
                  <c:v>1.333</c:v>
                </c:pt>
                <c:pt idx="5137">
                  <c:v>1.3349</c:v>
                </c:pt>
                <c:pt idx="5138">
                  <c:v>1.3469</c:v>
                </c:pt>
                <c:pt idx="5141">
                  <c:v>1.3444</c:v>
                </c:pt>
                <c:pt idx="5142">
                  <c:v>1.3432999999999999</c:v>
                </c:pt>
                <c:pt idx="5143">
                  <c:v>1.3541000000000001</c:v>
                </c:pt>
                <c:pt idx="5144">
                  <c:v>1.355</c:v>
                </c:pt>
                <c:pt idx="5145">
                  <c:v>1.3644000000000001</c:v>
                </c:pt>
                <c:pt idx="5148">
                  <c:v>1.3552</c:v>
                </c:pt>
                <c:pt idx="5149">
                  <c:v>1.3536999999999999</c:v>
                </c:pt>
                <c:pt idx="5150">
                  <c:v>1.3517000000000001</c:v>
                </c:pt>
                <c:pt idx="5151">
                  <c:v>1.3546</c:v>
                </c:pt>
                <c:pt idx="5152">
                  <c:v>1.3374000000000001</c:v>
                </c:pt>
                <c:pt idx="5155">
                  <c:v>1.3391</c:v>
                </c:pt>
                <c:pt idx="5156">
                  <c:v>1.3437999999999999</c:v>
                </c:pt>
                <c:pt idx="5157">
                  <c:v>1.3480000000000001</c:v>
                </c:pt>
                <c:pt idx="5158">
                  <c:v>1.3327</c:v>
                </c:pt>
                <c:pt idx="5159">
                  <c:v>1.3325</c:v>
                </c:pt>
                <c:pt idx="5162">
                  <c:v>1.3351999999999999</c:v>
                </c:pt>
                <c:pt idx="5163">
                  <c:v>1.3349</c:v>
                </c:pt>
                <c:pt idx="5164">
                  <c:v>1.337</c:v>
                </c:pt>
                <c:pt idx="5165">
                  <c:v>1.3186</c:v>
                </c:pt>
                <c:pt idx="5166">
                  <c:v>1.3186</c:v>
                </c:pt>
                <c:pt idx="5169">
                  <c:v>1.3304</c:v>
                </c:pt>
                <c:pt idx="5170">
                  <c:v>1.3077000000000001</c:v>
                </c:pt>
                <c:pt idx="5171">
                  <c:v>1.3097000000000001</c:v>
                </c:pt>
                <c:pt idx="5172">
                  <c:v>1.3129</c:v>
                </c:pt>
                <c:pt idx="5173">
                  <c:v>1.3</c:v>
                </c:pt>
                <c:pt idx="5176">
                  <c:v>1.3007</c:v>
                </c:pt>
                <c:pt idx="5177">
                  <c:v>1.3033999999999999</c:v>
                </c:pt>
                <c:pt idx="5178">
                  <c:v>1.3035000000000001</c:v>
                </c:pt>
                <c:pt idx="5179">
                  <c:v>1.3009999999999999</c:v>
                </c:pt>
                <c:pt idx="5180">
                  <c:v>1.3089999999999999</c:v>
                </c:pt>
                <c:pt idx="5183">
                  <c:v>1.2993999999999999</c:v>
                </c:pt>
                <c:pt idx="5184">
                  <c:v>1.3052999999999999</c:v>
                </c:pt>
                <c:pt idx="5185">
                  <c:v>1.2981</c:v>
                </c:pt>
                <c:pt idx="5186">
                  <c:v>1.2937000000000001</c:v>
                </c:pt>
                <c:pt idx="5187">
                  <c:v>1.3086</c:v>
                </c:pt>
                <c:pt idx="5190">
                  <c:v>1.2928999999999999</c:v>
                </c:pt>
                <c:pt idx="5191">
                  <c:v>1.2944</c:v>
                </c:pt>
                <c:pt idx="5192">
                  <c:v>1.2945</c:v>
                </c:pt>
                <c:pt idx="5193">
                  <c:v>1.2909999999999999</c:v>
                </c:pt>
                <c:pt idx="5194">
                  <c:v>1.2948</c:v>
                </c:pt>
                <c:pt idx="5197">
                  <c:v>1.2935000000000001</c:v>
                </c:pt>
                <c:pt idx="5198">
                  <c:v>1.2861</c:v>
                </c:pt>
                <c:pt idx="5199">
                  <c:v>1.2767999999999999</c:v>
                </c:pt>
                <c:pt idx="5200">
                  <c:v>1.2805</c:v>
                </c:pt>
                <c:pt idx="5205">
                  <c:v>1.284</c:v>
                </c:pt>
                <c:pt idx="5206">
                  <c:v>1.2827999999999999</c:v>
                </c:pt>
                <c:pt idx="5207">
                  <c:v>1.2818000000000001</c:v>
                </c:pt>
                <c:pt idx="5208">
                  <c:v>1.2944</c:v>
                </c:pt>
                <c:pt idx="5211">
                  <c:v>1.3023</c:v>
                </c:pt>
                <c:pt idx="5212">
                  <c:v>1.304</c:v>
                </c:pt>
                <c:pt idx="5213">
                  <c:v>1.3086</c:v>
                </c:pt>
                <c:pt idx="5214">
                  <c:v>1.3119000000000001</c:v>
                </c:pt>
                <c:pt idx="5215">
                  <c:v>1.3052000000000001</c:v>
                </c:pt>
                <c:pt idx="5218">
                  <c:v>1.3081</c:v>
                </c:pt>
                <c:pt idx="5219">
                  <c:v>1.3129</c:v>
                </c:pt>
                <c:pt idx="5220">
                  <c:v>1.3129</c:v>
                </c:pt>
                <c:pt idx="5221">
                  <c:v>1.3045</c:v>
                </c:pt>
                <c:pt idx="5222">
                  <c:v>1.3115000000000001</c:v>
                </c:pt>
                <c:pt idx="5225">
                  <c:v>1.3037000000000001</c:v>
                </c:pt>
                <c:pt idx="5226">
                  <c:v>1.2989999999999999</c:v>
                </c:pt>
                <c:pt idx="5227">
                  <c:v>1.3006</c:v>
                </c:pt>
                <c:pt idx="5228">
                  <c:v>1.3080000000000001</c:v>
                </c:pt>
                <c:pt idx="5229">
                  <c:v>1.2999000000000001</c:v>
                </c:pt>
                <c:pt idx="5232">
                  <c:v>1.3113000000000001</c:v>
                </c:pt>
                <c:pt idx="5233">
                  <c:v>1.3071999999999999</c:v>
                </c:pt>
                <c:pt idx="5235">
                  <c:v>1.3190999999999999</c:v>
                </c:pt>
                <c:pt idx="5236">
                  <c:v>1.3113999999999999</c:v>
                </c:pt>
                <c:pt idx="5239">
                  <c:v>1.3107</c:v>
                </c:pt>
                <c:pt idx="5240">
                  <c:v>1.3107</c:v>
                </c:pt>
                <c:pt idx="5241">
                  <c:v>1.3134999999999999</c:v>
                </c:pt>
                <c:pt idx="5242">
                  <c:v>1.3142</c:v>
                </c:pt>
                <c:pt idx="5243">
                  <c:v>1.2988</c:v>
                </c:pt>
                <c:pt idx="5246">
                  <c:v>1.2972999999999999</c:v>
                </c:pt>
                <c:pt idx="5247">
                  <c:v>1.2977000000000001</c:v>
                </c:pt>
                <c:pt idx="5248">
                  <c:v>1.2864</c:v>
                </c:pt>
                <c:pt idx="5249">
                  <c:v>1.2889999999999999</c:v>
                </c:pt>
                <c:pt idx="5250">
                  <c:v>1.2868999999999999</c:v>
                </c:pt>
                <c:pt idx="5253">
                  <c:v>1.2852999999999999</c:v>
                </c:pt>
                <c:pt idx="5254">
                  <c:v>1.2866</c:v>
                </c:pt>
                <c:pt idx="5255">
                  <c:v>1.2923</c:v>
                </c:pt>
                <c:pt idx="5256">
                  <c:v>1.2887999999999999</c:v>
                </c:pt>
                <c:pt idx="5257">
                  <c:v>1.2939000000000001</c:v>
                </c:pt>
                <c:pt idx="5260">
                  <c:v>1.2939000000000001</c:v>
                </c:pt>
                <c:pt idx="5261">
                  <c:v>1.2938000000000001</c:v>
                </c:pt>
                <c:pt idx="5262">
                  <c:v>1.2951999999999999</c:v>
                </c:pt>
                <c:pt idx="5263">
                  <c:v>1.2944</c:v>
                </c:pt>
                <c:pt idx="5264">
                  <c:v>1.3006</c:v>
                </c:pt>
                <c:pt idx="5267">
                  <c:v>1.3008</c:v>
                </c:pt>
                <c:pt idx="5268">
                  <c:v>1.3092000000000001</c:v>
                </c:pt>
                <c:pt idx="5269">
                  <c:v>1.3067</c:v>
                </c:pt>
                <c:pt idx="5270">
                  <c:v>1.3118000000000001</c:v>
                </c:pt>
                <c:pt idx="5271">
                  <c:v>1.3260000000000001</c:v>
                </c:pt>
                <c:pt idx="5274">
                  <c:v>1.3209</c:v>
                </c:pt>
                <c:pt idx="5275">
                  <c:v>1.3273000000000001</c:v>
                </c:pt>
                <c:pt idx="5276">
                  <c:v>1.3277000000000001</c:v>
                </c:pt>
                <c:pt idx="5277">
                  <c:v>1.3315000000000001</c:v>
                </c:pt>
                <c:pt idx="5278">
                  <c:v>1.3303</c:v>
                </c:pt>
                <c:pt idx="5281">
                  <c:v>1.3336999999999999</c:v>
                </c:pt>
                <c:pt idx="5282">
                  <c:v>1.3374000000000001</c:v>
                </c:pt>
                <c:pt idx="5283">
                  <c:v>1.3406</c:v>
                </c:pt>
                <c:pt idx="5284">
                  <c:v>1.32</c:v>
                </c:pt>
                <c:pt idx="5285">
                  <c:v>1.3180000000000001</c:v>
                </c:pt>
                <c:pt idx="5288">
                  <c:v>1.3086</c:v>
                </c:pt>
                <c:pt idx="5289">
                  <c:v>1.3134000000000001</c:v>
                </c:pt>
                <c:pt idx="5290">
                  <c:v>1.3024</c:v>
                </c:pt>
                <c:pt idx="5291">
                  <c:v>1.3031999999999999</c:v>
                </c:pt>
                <c:pt idx="5292">
                  <c:v>1.3080000000000001</c:v>
                </c:pt>
                <c:pt idx="5295">
                  <c:v>1.3037000000000001</c:v>
                </c:pt>
                <c:pt idx="5296">
                  <c:v>1.3017000000000001</c:v>
                </c:pt>
                <c:pt idx="5297">
                  <c:v>1.2959000000000001</c:v>
                </c:pt>
                <c:pt idx="5298">
                  <c:v>1.2984</c:v>
                </c:pt>
                <c:pt idx="5299">
                  <c:v>1.2883</c:v>
                </c:pt>
                <c:pt idx="5302">
                  <c:v>1.2850000000000001</c:v>
                </c:pt>
                <c:pt idx="5303">
                  <c:v>1.2857000000000001</c:v>
                </c:pt>
                <c:pt idx="5304">
                  <c:v>1.2812999999999999</c:v>
                </c:pt>
                <c:pt idx="5305">
                  <c:v>1.3044</c:v>
                </c:pt>
                <c:pt idx="5306">
                  <c:v>1.3033999999999999</c:v>
                </c:pt>
                <c:pt idx="5309">
                  <c:v>1.3012000000000001</c:v>
                </c:pt>
                <c:pt idx="5310">
                  <c:v>1.3118000000000001</c:v>
                </c:pt>
                <c:pt idx="5311">
                  <c:v>1.3136000000000001</c:v>
                </c:pt>
                <c:pt idx="5312">
                  <c:v>1.3092999999999999</c:v>
                </c:pt>
                <c:pt idx="5313">
                  <c:v>1.3123</c:v>
                </c:pt>
                <c:pt idx="5316">
                  <c:v>1.3166</c:v>
                </c:pt>
                <c:pt idx="5317">
                  <c:v>1.3180000000000001</c:v>
                </c:pt>
                <c:pt idx="5318">
                  <c:v>1.3246</c:v>
                </c:pt>
                <c:pt idx="5319">
                  <c:v>1.3202</c:v>
                </c:pt>
                <c:pt idx="5320">
                  <c:v>1.3260000000000001</c:v>
                </c:pt>
                <c:pt idx="5323">
                  <c:v>1.327</c:v>
                </c:pt>
                <c:pt idx="5324">
                  <c:v>1.3284</c:v>
                </c:pt>
                <c:pt idx="5325">
                  <c:v>1.3275000000000001</c:v>
                </c:pt>
                <c:pt idx="5326">
                  <c:v>1.3235999999999999</c:v>
                </c:pt>
                <c:pt idx="5327">
                  <c:v>1.3203</c:v>
                </c:pt>
                <c:pt idx="5330">
                  <c:v>1.3256999999999999</c:v>
                </c:pt>
                <c:pt idx="5331">
                  <c:v>1.3280000000000001</c:v>
                </c:pt>
                <c:pt idx="5332">
                  <c:v>1.3305</c:v>
                </c:pt>
                <c:pt idx="5333">
                  <c:v>1.3360000000000001</c:v>
                </c:pt>
                <c:pt idx="5334">
                  <c:v>1.3372999999999999</c:v>
                </c:pt>
                <c:pt idx="5337">
                  <c:v>1.3280000000000001</c:v>
                </c:pt>
                <c:pt idx="5338">
                  <c:v>1.329</c:v>
                </c:pt>
                <c:pt idx="5339">
                  <c:v>1.3243</c:v>
                </c:pt>
                <c:pt idx="5340">
                  <c:v>1.3296999999999999</c:v>
                </c:pt>
                <c:pt idx="5341">
                  <c:v>1.3340000000000001</c:v>
                </c:pt>
                <c:pt idx="5344">
                  <c:v>1.3344</c:v>
                </c:pt>
                <c:pt idx="5345">
                  <c:v>1.3391999999999999</c:v>
                </c:pt>
                <c:pt idx="5346">
                  <c:v>1.3384</c:v>
                </c:pt>
                <c:pt idx="5347">
                  <c:v>1.3323</c:v>
                </c:pt>
                <c:pt idx="5348">
                  <c:v>1.3355000000000001</c:v>
                </c:pt>
                <c:pt idx="5351">
                  <c:v>1.3361000000000001</c:v>
                </c:pt>
                <c:pt idx="5352">
                  <c:v>1.3338000000000001</c:v>
                </c:pt>
                <c:pt idx="5353">
                  <c:v>1.3347</c:v>
                </c:pt>
                <c:pt idx="5354">
                  <c:v>1.3266</c:v>
                </c:pt>
                <c:pt idx="5355">
                  <c:v>1.3235000000000001</c:v>
                </c:pt>
                <c:pt idx="5358">
                  <c:v>1.3207</c:v>
                </c:pt>
                <c:pt idx="5359">
                  <c:v>1.3172000000000001</c:v>
                </c:pt>
                <c:pt idx="5360">
                  <c:v>1.3170999999999999</c:v>
                </c:pt>
                <c:pt idx="5361">
                  <c:v>1.3202</c:v>
                </c:pt>
                <c:pt idx="5362">
                  <c:v>1.3117000000000001</c:v>
                </c:pt>
                <c:pt idx="5365">
                  <c:v>1.3193999999999999</c:v>
                </c:pt>
                <c:pt idx="5366">
                  <c:v>1.3240000000000001</c:v>
                </c:pt>
                <c:pt idx="5367">
                  <c:v>1.3268</c:v>
                </c:pt>
                <c:pt idx="5368">
                  <c:v>1.329</c:v>
                </c:pt>
                <c:pt idx="5369">
                  <c:v>1.3294999999999999</c:v>
                </c:pt>
                <c:pt idx="5372">
                  <c:v>1.3357000000000001</c:v>
                </c:pt>
                <c:pt idx="5373">
                  <c:v>1.3355999999999999</c:v>
                </c:pt>
                <c:pt idx="5374">
                  <c:v>1.3351999999999999</c:v>
                </c:pt>
                <c:pt idx="5375">
                  <c:v>1.3545</c:v>
                </c:pt>
                <c:pt idx="5376">
                  <c:v>1.3513999999999999</c:v>
                </c:pt>
                <c:pt idx="5379">
                  <c:v>1.3508</c:v>
                </c:pt>
                <c:pt idx="5380">
                  <c:v>1.3472999999999999</c:v>
                </c:pt>
                <c:pt idx="5381">
                  <c:v>1.3504</c:v>
                </c:pt>
                <c:pt idx="5382">
                  <c:v>1.3499000000000001</c:v>
                </c:pt>
                <c:pt idx="5383">
                  <c:v>1.3536999999999999</c:v>
                </c:pt>
                <c:pt idx="5386">
                  <c:v>1.3505</c:v>
                </c:pt>
                <c:pt idx="5387">
                  <c:v>1.3553999999999999</c:v>
                </c:pt>
                <c:pt idx="5388">
                  <c:v>1.3515000000000001</c:v>
                </c:pt>
                <c:pt idx="5389">
                  <c:v>1.3593999999999999</c:v>
                </c:pt>
                <c:pt idx="5390">
                  <c:v>1.3593</c:v>
                </c:pt>
                <c:pt idx="5393">
                  <c:v>1.3572</c:v>
                </c:pt>
                <c:pt idx="5394">
                  <c:v>1.3576000000000001</c:v>
                </c:pt>
                <c:pt idx="5395">
                  <c:v>1.3515000000000001</c:v>
                </c:pt>
                <c:pt idx="5396">
                  <c:v>1.3532</c:v>
                </c:pt>
                <c:pt idx="5397">
                  <c:v>1.3566</c:v>
                </c:pt>
                <c:pt idx="5400">
                  <c:v>1.3564000000000001</c:v>
                </c:pt>
                <c:pt idx="5401">
                  <c:v>1.3492999999999999</c:v>
                </c:pt>
                <c:pt idx="5402">
                  <c:v>1.3561000000000001</c:v>
                </c:pt>
                <c:pt idx="5403">
                  <c:v>1.3662000000000001</c:v>
                </c:pt>
                <c:pt idx="5404">
                  <c:v>1.3684000000000001</c:v>
                </c:pt>
                <c:pt idx="5407">
                  <c:v>1.3667</c:v>
                </c:pt>
                <c:pt idx="5408">
                  <c:v>1.3673999999999999</c:v>
                </c:pt>
                <c:pt idx="5409">
                  <c:v>1.3752</c:v>
                </c:pt>
                <c:pt idx="5410">
                  <c:v>1.3805000000000001</c:v>
                </c:pt>
                <c:pt idx="5411">
                  <c:v>1.3776999999999999</c:v>
                </c:pt>
                <c:pt idx="5414">
                  <c:v>1.3784000000000001</c:v>
                </c:pt>
                <c:pt idx="5415">
                  <c:v>1.3768</c:v>
                </c:pt>
                <c:pt idx="5416">
                  <c:v>1.3754999999999999</c:v>
                </c:pt>
                <c:pt idx="5417">
                  <c:v>1.3641000000000001</c:v>
                </c:pt>
                <c:pt idx="5418">
                  <c:v>1.3505</c:v>
                </c:pt>
                <c:pt idx="5421">
                  <c:v>1.3506</c:v>
                </c:pt>
                <c:pt idx="5422">
                  <c:v>1.3494000000000002</c:v>
                </c:pt>
                <c:pt idx="5423">
                  <c:v>1.3517000000000001</c:v>
                </c:pt>
                <c:pt idx="5424">
                  <c:v>1.3365</c:v>
                </c:pt>
                <c:pt idx="5425">
                  <c:v>1.3431</c:v>
                </c:pt>
                <c:pt idx="5428">
                  <c:v>1.3393999999999999</c:v>
                </c:pt>
                <c:pt idx="5429">
                  <c:v>1.3431999999999999</c:v>
                </c:pt>
                <c:pt idx="5430">
                  <c:v>1.3414999999999999</c:v>
                </c:pt>
                <c:pt idx="5431">
                  <c:v>1.3435999999999999</c:v>
                </c:pt>
                <c:pt idx="5432">
                  <c:v>1.3460000000000001</c:v>
                </c:pt>
                <c:pt idx="5435">
                  <c:v>1.3517000000000001</c:v>
                </c:pt>
                <c:pt idx="5436">
                  <c:v>1.3502000000000001</c:v>
                </c:pt>
                <c:pt idx="5437">
                  <c:v>1.3527</c:v>
                </c:pt>
                <c:pt idx="5438">
                  <c:v>1.3472</c:v>
                </c:pt>
                <c:pt idx="5439">
                  <c:v>1.3517999999999999</c:v>
                </c:pt>
                <c:pt idx="5442">
                  <c:v>1.3513999999999999</c:v>
                </c:pt>
                <c:pt idx="5443">
                  <c:v>1.3547</c:v>
                </c:pt>
                <c:pt idx="5444">
                  <c:v>1.3595999999999999</c:v>
                </c:pt>
                <c:pt idx="5445">
                  <c:v>1.3592</c:v>
                </c:pt>
                <c:pt idx="5446">
                  <c:v>1.3611</c:v>
                </c:pt>
                <c:pt idx="5449">
                  <c:v>1.3536000000000001</c:v>
                </c:pt>
                <c:pt idx="5450">
                  <c:v>1.3578000000000001</c:v>
                </c:pt>
                <c:pt idx="5451">
                  <c:v>1.3592</c:v>
                </c:pt>
                <c:pt idx="5452">
                  <c:v>1.3593999999999999</c:v>
                </c:pt>
                <c:pt idx="5453">
                  <c:v>1.3661000000000001</c:v>
                </c:pt>
                <c:pt idx="5456">
                  <c:v>1.3722000000000001</c:v>
                </c:pt>
                <c:pt idx="5457">
                  <c:v>1.375</c:v>
                </c:pt>
                <c:pt idx="5458">
                  <c:v>1.3767</c:v>
                </c:pt>
                <c:pt idx="5459">
                  <c:v>1.3774999999999999</c:v>
                </c:pt>
                <c:pt idx="5460">
                  <c:v>1.3727</c:v>
                </c:pt>
                <c:pt idx="5463">
                  <c:v>1.3775999999999999</c:v>
                </c:pt>
                <c:pt idx="5464">
                  <c:v>1.3749</c:v>
                </c:pt>
                <c:pt idx="5465">
                  <c:v>1.3749</c:v>
                </c:pt>
                <c:pt idx="5466">
                  <c:v>1.3667</c:v>
                </c:pt>
                <c:pt idx="5467">
                  <c:v>1.3654999999999999</c:v>
                </c:pt>
                <c:pt idx="5470">
                  <c:v>1.3702000000000001</c:v>
                </c:pt>
                <c:pt idx="5471">
                  <c:v>1.3684000000000001</c:v>
                </c:pt>
                <c:pt idx="5474">
                  <c:v>1.3814</c:v>
                </c:pt>
                <c:pt idx="5477">
                  <c:v>1.3783000000000001</c:v>
                </c:pt>
                <c:pt idx="5478">
                  <c:v>1.3791</c:v>
                </c:pt>
                <c:pt idx="5480">
                  <c:v>1.3658000000000001</c:v>
                </c:pt>
                <c:pt idx="5481">
                  <c:v>1.3633999999999999</c:v>
                </c:pt>
                <c:pt idx="5484">
                  <c:v>1.3602000000000001</c:v>
                </c:pt>
                <c:pt idx="5485">
                  <c:v>1.3641000000000001</c:v>
                </c:pt>
                <c:pt idx="5486">
                  <c:v>1.3593999999999999</c:v>
                </c:pt>
                <c:pt idx="5487">
                  <c:v>1.3612</c:v>
                </c:pt>
                <c:pt idx="5488">
                  <c:v>1.3587</c:v>
                </c:pt>
                <c:pt idx="5491">
                  <c:v>1.3653999999999999</c:v>
                </c:pt>
                <c:pt idx="5492">
                  <c:v>1.3667</c:v>
                </c:pt>
                <c:pt idx="5493">
                  <c:v>1.3606</c:v>
                </c:pt>
                <c:pt idx="5494">
                  <c:v>1.3597000000000001</c:v>
                </c:pt>
                <c:pt idx="5495">
                  <c:v>1.3584000000000001</c:v>
                </c:pt>
                <c:pt idx="5498">
                  <c:v>1.3566</c:v>
                </c:pt>
                <c:pt idx="5499">
                  <c:v>1.3526</c:v>
                </c:pt>
                <c:pt idx="5500">
                  <c:v>1.3566</c:v>
                </c:pt>
                <c:pt idx="5501">
                  <c:v>1.3639000000000001</c:v>
                </c:pt>
                <c:pt idx="5502">
                  <c:v>1.3687</c:v>
                </c:pt>
                <c:pt idx="5505">
                  <c:v>1.3658000000000001</c:v>
                </c:pt>
                <c:pt idx="5506">
                  <c:v>1.3649</c:v>
                </c:pt>
                <c:pt idx="5507">
                  <c:v>1.3608</c:v>
                </c:pt>
                <c:pt idx="5508">
                  <c:v>1.3573999999999999</c:v>
                </c:pt>
                <c:pt idx="5509">
                  <c:v>1.3515999999999999</c:v>
                </c:pt>
                <c:pt idx="5512">
                  <c:v>1.3498000000000001</c:v>
                </c:pt>
                <c:pt idx="5513">
                  <c:v>1.3519000000000001</c:v>
                </c:pt>
                <c:pt idx="5514">
                  <c:v>1.3543000000000001</c:v>
                </c:pt>
                <c:pt idx="5515">
                  <c:v>1.3494999999999999</c:v>
                </c:pt>
                <c:pt idx="5516">
                  <c:v>1.3573999999999999</c:v>
                </c:pt>
                <c:pt idx="5519">
                  <c:v>1.3637999999999999</c:v>
                </c:pt>
                <c:pt idx="5520">
                  <c:v>1.3675999999999999</c:v>
                </c:pt>
                <c:pt idx="5521">
                  <c:v>1.3573</c:v>
                </c:pt>
                <c:pt idx="5522">
                  <c:v>1.3674999999999999</c:v>
                </c:pt>
                <c:pt idx="5523">
                  <c:v>1.3707</c:v>
                </c:pt>
                <c:pt idx="5526">
                  <c:v>1.3698999999999999</c:v>
                </c:pt>
                <c:pt idx="5527">
                  <c:v>1.3731</c:v>
                </c:pt>
                <c:pt idx="5528">
                  <c:v>1.3745000000000001</c:v>
                </c:pt>
                <c:pt idx="5529">
                  <c:v>1.3706</c:v>
                </c:pt>
                <c:pt idx="5530">
                  <c:v>1.3707</c:v>
                </c:pt>
                <c:pt idx="5533">
                  <c:v>1.3734999999999999</c:v>
                </c:pt>
                <c:pt idx="5534">
                  <c:v>1.3754</c:v>
                </c:pt>
                <c:pt idx="5535">
                  <c:v>1.3726</c:v>
                </c:pt>
                <c:pt idx="5536">
                  <c:v>1.3656000000000001</c:v>
                </c:pt>
                <c:pt idx="5537">
                  <c:v>1.3813</c:v>
                </c:pt>
                <c:pt idx="5540">
                  <c:v>1.3768</c:v>
                </c:pt>
                <c:pt idx="5541">
                  <c:v>1.3768</c:v>
                </c:pt>
                <c:pt idx="5542">
                  <c:v>1.3732</c:v>
                </c:pt>
                <c:pt idx="5543">
                  <c:v>1.3745000000000001</c:v>
                </c:pt>
                <c:pt idx="5544">
                  <c:v>1.3894</c:v>
                </c:pt>
                <c:pt idx="5547">
                  <c:v>1.3881000000000001</c:v>
                </c:pt>
                <c:pt idx="5548">
                  <c:v>1.385</c:v>
                </c:pt>
                <c:pt idx="5549">
                  <c:v>1.3887</c:v>
                </c:pt>
                <c:pt idx="5550">
                  <c:v>1.3942000000000001</c:v>
                </c:pt>
                <c:pt idx="5551">
                  <c:v>1.3884000000000001</c:v>
                </c:pt>
                <c:pt idx="5554">
                  <c:v>1.3906000000000001</c:v>
                </c:pt>
                <c:pt idx="5555">
                  <c:v>1.3902000000000001</c:v>
                </c:pt>
                <c:pt idx="5556">
                  <c:v>1.3913</c:v>
                </c:pt>
                <c:pt idx="5557">
                  <c:v>1.3762000000000001</c:v>
                </c:pt>
                <c:pt idx="5558">
                  <c:v>1.3780000000000001</c:v>
                </c:pt>
                <c:pt idx="5561">
                  <c:v>1.3774</c:v>
                </c:pt>
                <c:pt idx="5562">
                  <c:v>1.3789</c:v>
                </c:pt>
                <c:pt idx="5563">
                  <c:v>1.3791</c:v>
                </c:pt>
                <c:pt idx="5564">
                  <c:v>1.3757999999999999</c:v>
                </c:pt>
                <c:pt idx="5565">
                  <c:v>1.3759000000000001</c:v>
                </c:pt>
                <c:pt idx="5568">
                  <c:v>1.3788</c:v>
                </c:pt>
                <c:pt idx="5569">
                  <c:v>1.379</c:v>
                </c:pt>
                <c:pt idx="5570">
                  <c:v>1.3794999999999999</c:v>
                </c:pt>
                <c:pt idx="5571">
                  <c:v>1.3771</c:v>
                </c:pt>
                <c:pt idx="5572">
                  <c:v>1.37</c:v>
                </c:pt>
                <c:pt idx="5575">
                  <c:v>1.3723000000000001</c:v>
                </c:pt>
                <c:pt idx="5576">
                  <c:v>1.3774</c:v>
                </c:pt>
                <c:pt idx="5577">
                  <c:v>1.3794</c:v>
                </c:pt>
                <c:pt idx="5578">
                  <c:v>1.3867</c:v>
                </c:pt>
                <c:pt idx="5579">
                  <c:v>1.3872</c:v>
                </c:pt>
                <c:pt idx="5582">
                  <c:v>1.3827</c:v>
                </c:pt>
                <c:pt idx="5583">
                  <c:v>1.3803000000000001</c:v>
                </c:pt>
                <c:pt idx="5584">
                  <c:v>1.3839999999999999</c:v>
                </c:pt>
                <c:pt idx="5585">
                  <c:v>1.3855</c:v>
                </c:pt>
                <c:pt idx="5590">
                  <c:v>1.3816999999999999</c:v>
                </c:pt>
                <c:pt idx="5591">
                  <c:v>1.3834</c:v>
                </c:pt>
                <c:pt idx="5592">
                  <c:v>1.3820000000000001</c:v>
                </c:pt>
                <c:pt idx="5593">
                  <c:v>1.3831</c:v>
                </c:pt>
                <c:pt idx="5596">
                  <c:v>1.3860999999999999</c:v>
                </c:pt>
                <c:pt idx="5597">
                  <c:v>1.3826000000000001</c:v>
                </c:pt>
                <c:pt idx="5598">
                  <c:v>1.385</c:v>
                </c:pt>
                <c:pt idx="5600">
                  <c:v>1.3862000000000001</c:v>
                </c:pt>
                <c:pt idx="5603">
                  <c:v>1.3874</c:v>
                </c:pt>
                <c:pt idx="5604">
                  <c:v>1.3945000000000001</c:v>
                </c:pt>
                <c:pt idx="5605">
                  <c:v>1.3927</c:v>
                </c:pt>
                <c:pt idx="5606">
                  <c:v>1.3953</c:v>
                </c:pt>
                <c:pt idx="5607">
                  <c:v>1.3780999999999999</c:v>
                </c:pt>
                <c:pt idx="5610">
                  <c:v>1.3765000000000001</c:v>
                </c:pt>
                <c:pt idx="5611">
                  <c:v>1.3703000000000001</c:v>
                </c:pt>
                <c:pt idx="5612">
                  <c:v>1.3719000000000001</c:v>
                </c:pt>
                <c:pt idx="5613">
                  <c:v>1.3658999999999999</c:v>
                </c:pt>
                <c:pt idx="5614">
                  <c:v>1.3696000000000002</c:v>
                </c:pt>
                <c:pt idx="5617">
                  <c:v>1.3714999999999999</c:v>
                </c:pt>
                <c:pt idx="5618">
                  <c:v>1.3702000000000001</c:v>
                </c:pt>
                <c:pt idx="5619">
                  <c:v>1.3675999999999999</c:v>
                </c:pt>
                <c:pt idx="5620">
                  <c:v>1.3668</c:v>
                </c:pt>
                <c:pt idx="5621">
                  <c:v>1.363</c:v>
                </c:pt>
                <c:pt idx="5624">
                  <c:v>1.3634999999999999</c:v>
                </c:pt>
                <c:pt idx="5625">
                  <c:v>1.3637999999999999</c:v>
                </c:pt>
                <c:pt idx="5626">
                  <c:v>1.3608</c:v>
                </c:pt>
                <c:pt idx="5627">
                  <c:v>1.3612</c:v>
                </c:pt>
                <c:pt idx="5628">
                  <c:v>1.3607</c:v>
                </c:pt>
                <c:pt idx="5631">
                  <c:v>1.3611</c:v>
                </c:pt>
                <c:pt idx="5632">
                  <c:v>1.3645</c:v>
                </c:pt>
                <c:pt idx="5633">
                  <c:v>1.3627</c:v>
                </c:pt>
                <c:pt idx="5634">
                  <c:v>1.3567</c:v>
                </c:pt>
                <c:pt idx="5635">
                  <c:v>1.3642000000000001</c:v>
                </c:pt>
                <c:pt idx="5638">
                  <c:v>1.3608</c:v>
                </c:pt>
                <c:pt idx="5639">
                  <c:v>1.3547</c:v>
                </c:pt>
                <c:pt idx="5640">
                  <c:v>1.3547</c:v>
                </c:pt>
                <c:pt idx="5641">
                  <c:v>1.3528</c:v>
                </c:pt>
                <c:pt idx="5642">
                  <c:v>1.3533999999999999</c:v>
                </c:pt>
                <c:pt idx="5645">
                  <c:v>1.3532</c:v>
                </c:pt>
                <c:pt idx="5646">
                  <c:v>1.3568</c:v>
                </c:pt>
                <c:pt idx="5647">
                  <c:v>1.3563000000000001</c:v>
                </c:pt>
                <c:pt idx="5648">
                  <c:v>1.3620000000000001</c:v>
                </c:pt>
                <c:pt idx="5649">
                  <c:v>1.3588</c:v>
                </c:pt>
                <c:pt idx="5652">
                  <c:v>1.3595999999999999</c:v>
                </c:pt>
                <c:pt idx="5653">
                  <c:v>1.3618000000000001</c:v>
                </c:pt>
                <c:pt idx="5654">
                  <c:v>1.3614999999999999</c:v>
                </c:pt>
                <c:pt idx="5655">
                  <c:v>1.3606</c:v>
                </c:pt>
                <c:pt idx="5656">
                  <c:v>1.3620000000000001</c:v>
                </c:pt>
                <c:pt idx="5659">
                  <c:v>1.3658000000000001</c:v>
                </c:pt>
                <c:pt idx="5660">
                  <c:v>1.3688</c:v>
                </c:pt>
                <c:pt idx="5661">
                  <c:v>1.3656000000000001</c:v>
                </c:pt>
                <c:pt idx="5662">
                  <c:v>1.3646</c:v>
                </c:pt>
                <c:pt idx="5663">
                  <c:v>1.3588</c:v>
                </c:pt>
                <c:pt idx="5666">
                  <c:v>1.3592</c:v>
                </c:pt>
                <c:pt idx="5667">
                  <c:v>1.3589</c:v>
                </c:pt>
                <c:pt idx="5668">
                  <c:v>1.3603000000000001</c:v>
                </c:pt>
                <c:pt idx="5669">
                  <c:v>1.3604000000000001</c:v>
                </c:pt>
                <c:pt idx="5670">
                  <c:v>1.3595000000000002</c:v>
                </c:pt>
                <c:pt idx="5673">
                  <c:v>1.3627</c:v>
                </c:pt>
                <c:pt idx="5674">
                  <c:v>1.3613</c:v>
                </c:pt>
                <c:pt idx="5675">
                  <c:v>1.3532</c:v>
                </c:pt>
                <c:pt idx="5676">
                  <c:v>1.3525</c:v>
                </c:pt>
                <c:pt idx="5677">
                  <c:v>1.3525</c:v>
                </c:pt>
                <c:pt idx="5680">
                  <c:v>1.3517999999999999</c:v>
                </c:pt>
                <c:pt idx="5681">
                  <c:v>1.3481000000000001</c:v>
                </c:pt>
                <c:pt idx="5682">
                  <c:v>1.3465</c:v>
                </c:pt>
                <c:pt idx="5683">
                  <c:v>1.3472</c:v>
                </c:pt>
                <c:pt idx="5684">
                  <c:v>1.3440000000000001</c:v>
                </c:pt>
                <c:pt idx="5687">
                  <c:v>1.3432999999999999</c:v>
                </c:pt>
                <c:pt idx="5688">
                  <c:v>1.3429</c:v>
                </c:pt>
                <c:pt idx="5689">
                  <c:v>1.3401000000000001</c:v>
                </c:pt>
                <c:pt idx="5690">
                  <c:v>1.3379000000000001</c:v>
                </c:pt>
                <c:pt idx="5691">
                  <c:v>1.3395000000000001</c:v>
                </c:pt>
                <c:pt idx="5694">
                  <c:v>1.3422000000000001</c:v>
                </c:pt>
                <c:pt idx="5695">
                  <c:v>1.3382000000000001</c:v>
                </c:pt>
                <c:pt idx="5696">
                  <c:v>1.3345</c:v>
                </c:pt>
                <c:pt idx="5697">
                  <c:v>1.3368</c:v>
                </c:pt>
                <c:pt idx="5698">
                  <c:v>1.3388</c:v>
                </c:pt>
                <c:pt idx="5701">
                  <c:v>1.3386</c:v>
                </c:pt>
                <c:pt idx="5702">
                  <c:v>1.3346</c:v>
                </c:pt>
                <c:pt idx="5703">
                  <c:v>1.3360000000000001</c:v>
                </c:pt>
                <c:pt idx="5704">
                  <c:v>1.3372999999999999</c:v>
                </c:pt>
                <c:pt idx="5705">
                  <c:v>1.3388</c:v>
                </c:pt>
                <c:pt idx="5708">
                  <c:v>1.3383</c:v>
                </c:pt>
                <c:pt idx="5709">
                  <c:v>1.3353999999999999</c:v>
                </c:pt>
                <c:pt idx="5710">
                  <c:v>1.3284</c:v>
                </c:pt>
                <c:pt idx="5711">
                  <c:v>1.3262</c:v>
                </c:pt>
                <c:pt idx="5712">
                  <c:v>1.3267</c:v>
                </c:pt>
                <c:pt idx="5715">
                  <c:v>1.32</c:v>
                </c:pt>
                <c:pt idx="5716">
                  <c:v>1.3191999999999999</c:v>
                </c:pt>
                <c:pt idx="5717">
                  <c:v>1.3177000000000001</c:v>
                </c:pt>
                <c:pt idx="5718">
                  <c:v>1.3178000000000001</c:v>
                </c:pt>
                <c:pt idx="5719">
                  <c:v>1.3188</c:v>
                </c:pt>
                <c:pt idx="5722">
                  <c:v>1.3132999999999999</c:v>
                </c:pt>
                <c:pt idx="5723">
                  <c:v>1.3115000000000001</c:v>
                </c:pt>
                <c:pt idx="5724">
                  <c:v>1.3150999999999999</c:v>
                </c:pt>
                <c:pt idx="5725">
                  <c:v>1.3014999999999999</c:v>
                </c:pt>
                <c:pt idx="5726">
                  <c:v>1.2948</c:v>
                </c:pt>
                <c:pt idx="5729">
                  <c:v>1.2947</c:v>
                </c:pt>
                <c:pt idx="5730">
                  <c:v>1.2902</c:v>
                </c:pt>
                <c:pt idx="5731">
                  <c:v>1.2928999999999999</c:v>
                </c:pt>
                <c:pt idx="5732">
                  <c:v>1.2927999999999999</c:v>
                </c:pt>
                <c:pt idx="5733">
                  <c:v>1.2930999999999999</c:v>
                </c:pt>
                <c:pt idx="5736">
                  <c:v>1.2911000000000001</c:v>
                </c:pt>
                <c:pt idx="5737">
                  <c:v>1.2948999999999999</c:v>
                </c:pt>
                <c:pt idx="5738">
                  <c:v>1.2956000000000001</c:v>
                </c:pt>
                <c:pt idx="5739">
                  <c:v>1.2871999999999999</c:v>
                </c:pt>
                <c:pt idx="5740">
                  <c:v>1.2852000000000001</c:v>
                </c:pt>
                <c:pt idx="5743">
                  <c:v>1.2845</c:v>
                </c:pt>
                <c:pt idx="5744">
                  <c:v>1.2892000000000001</c:v>
                </c:pt>
                <c:pt idx="5745">
                  <c:v>1.2826</c:v>
                </c:pt>
                <c:pt idx="5746">
                  <c:v>1.2711999999999999</c:v>
                </c:pt>
                <c:pt idx="5747">
                  <c:v>1.2732000000000001</c:v>
                </c:pt>
                <c:pt idx="5750">
                  <c:v>1.2701</c:v>
                </c:pt>
                <c:pt idx="5751">
                  <c:v>1.2583</c:v>
                </c:pt>
                <c:pt idx="5752">
                  <c:v>1.2603</c:v>
                </c:pt>
                <c:pt idx="5753">
                  <c:v>1.2631000000000001</c:v>
                </c:pt>
                <c:pt idx="5754">
                  <c:v>1.2616000000000001</c:v>
                </c:pt>
                <c:pt idx="5757">
                  <c:v>1.2565</c:v>
                </c:pt>
                <c:pt idx="5758">
                  <c:v>1.2606999999999999</c:v>
                </c:pt>
                <c:pt idx="5759">
                  <c:v>1.2645</c:v>
                </c:pt>
                <c:pt idx="5760">
                  <c:v>1.2763</c:v>
                </c:pt>
                <c:pt idx="5761">
                  <c:v>1.2638</c:v>
                </c:pt>
                <c:pt idx="5764">
                  <c:v>1.2679</c:v>
                </c:pt>
                <c:pt idx="5765">
                  <c:v>1.2645999999999999</c:v>
                </c:pt>
                <c:pt idx="5766">
                  <c:v>1.2665999999999999</c:v>
                </c:pt>
                <c:pt idx="5767">
                  <c:v>1.2749000000000001</c:v>
                </c:pt>
                <c:pt idx="5768">
                  <c:v>1.2823</c:v>
                </c:pt>
                <c:pt idx="5771">
                  <c:v>1.2772999999999999</c:v>
                </c:pt>
                <c:pt idx="5772">
                  <c:v>1.2762</c:v>
                </c:pt>
                <c:pt idx="5773">
                  <c:v>1.2693000000000001</c:v>
                </c:pt>
                <c:pt idx="5774">
                  <c:v>1.2669000000000001</c:v>
                </c:pt>
                <c:pt idx="5775">
                  <c:v>1.2659</c:v>
                </c:pt>
                <c:pt idx="5778">
                  <c:v>1.2679</c:v>
                </c:pt>
                <c:pt idx="5779">
                  <c:v>1.2747999999999999</c:v>
                </c:pt>
                <c:pt idx="5780">
                  <c:v>1.2737000000000001</c:v>
                </c:pt>
                <c:pt idx="5781">
                  <c:v>1.2598</c:v>
                </c:pt>
                <c:pt idx="5782">
                  <c:v>1.2524</c:v>
                </c:pt>
                <c:pt idx="5785">
                  <c:v>1.2493000000000001</c:v>
                </c:pt>
                <c:pt idx="5786">
                  <c:v>1.2514000000000001</c:v>
                </c:pt>
                <c:pt idx="5787">
                  <c:v>1.248</c:v>
                </c:pt>
                <c:pt idx="5788">
                  <c:v>1.2517</c:v>
                </c:pt>
                <c:pt idx="5789">
                  <c:v>1.2393000000000001</c:v>
                </c:pt>
                <c:pt idx="5792">
                  <c:v>1.2485999999999999</c:v>
                </c:pt>
                <c:pt idx="5793">
                  <c:v>1.2423999999999999</c:v>
                </c:pt>
                <c:pt idx="5794">
                  <c:v>1.2466999999999999</c:v>
                </c:pt>
                <c:pt idx="5795">
                  <c:v>1.2456</c:v>
                </c:pt>
                <c:pt idx="5796">
                  <c:v>1.2436</c:v>
                </c:pt>
                <c:pt idx="5799">
                  <c:v>1.2496</c:v>
                </c:pt>
                <c:pt idx="5800">
                  <c:v>1.2514000000000001</c:v>
                </c:pt>
                <c:pt idx="5801">
                  <c:v>1.2535000000000001</c:v>
                </c:pt>
                <c:pt idx="5802">
                  <c:v>1.2539</c:v>
                </c:pt>
                <c:pt idx="5803">
                  <c:v>1.2422</c:v>
                </c:pt>
                <c:pt idx="5806">
                  <c:v>1.2410000000000001</c:v>
                </c:pt>
                <c:pt idx="5807">
                  <c:v>1.2423999999999999</c:v>
                </c:pt>
                <c:pt idx="5808">
                  <c:v>1.2475000000000001</c:v>
                </c:pt>
                <c:pt idx="5809">
                  <c:v>1.248</c:v>
                </c:pt>
                <c:pt idx="5810">
                  <c:v>1.2483</c:v>
                </c:pt>
                <c:pt idx="5813">
                  <c:v>1.2469000000000001</c:v>
                </c:pt>
                <c:pt idx="5814">
                  <c:v>1.2423999999999999</c:v>
                </c:pt>
                <c:pt idx="5815">
                  <c:v>1.2331000000000001</c:v>
                </c:pt>
                <c:pt idx="5816">
                  <c:v>1.2311000000000001</c:v>
                </c:pt>
                <c:pt idx="5817">
                  <c:v>1.2362</c:v>
                </c:pt>
                <c:pt idx="5820">
                  <c:v>1.2258</c:v>
                </c:pt>
                <c:pt idx="5821">
                  <c:v>1.2368999999999999</c:v>
                </c:pt>
                <c:pt idx="5822">
                  <c:v>1.2392000000000001</c:v>
                </c:pt>
                <c:pt idx="5823">
                  <c:v>1.2427999999999999</c:v>
                </c:pt>
                <c:pt idx="5824">
                  <c:v>1.2450000000000001</c:v>
                </c:pt>
                <c:pt idx="5827">
                  <c:v>1.2425999999999999</c:v>
                </c:pt>
                <c:pt idx="5828">
                  <c:v>1.2537</c:v>
                </c:pt>
                <c:pt idx="5829">
                  <c:v>1.2448000000000001</c:v>
                </c:pt>
                <c:pt idx="5830">
                  <c:v>1.2284999999999999</c:v>
                </c:pt>
                <c:pt idx="5831">
                  <c:v>1.2279</c:v>
                </c:pt>
                <c:pt idx="5834">
                  <c:v>1.2259</c:v>
                </c:pt>
                <c:pt idx="5835">
                  <c:v>1.2213000000000001</c:v>
                </c:pt>
                <c:pt idx="5836">
                  <c:v>1.2219</c:v>
                </c:pt>
                <c:pt idx="5841">
                  <c:v>1.2197</c:v>
                </c:pt>
                <c:pt idx="5842">
                  <c:v>1.216</c:v>
                </c:pt>
                <c:pt idx="5843">
                  <c:v>1.2141</c:v>
                </c:pt>
                <c:pt idx="5845">
                  <c:v>1.2042999999999999</c:v>
                </c:pt>
                <c:pt idx="5848">
                  <c:v>1.1915</c:v>
                </c:pt>
                <c:pt idx="5849">
                  <c:v>1.1914</c:v>
                </c:pt>
                <c:pt idx="5850">
                  <c:v>1.1831</c:v>
                </c:pt>
                <c:pt idx="5851">
                  <c:v>1.1768000000000001</c:v>
                </c:pt>
                <c:pt idx="5852">
                  <c:v>1.1813</c:v>
                </c:pt>
                <c:pt idx="5855">
                  <c:v>1.1804000000000001</c:v>
                </c:pt>
                <c:pt idx="5856">
                  <c:v>1.1781999999999999</c:v>
                </c:pt>
                <c:pt idx="5857">
                  <c:v>1.1775</c:v>
                </c:pt>
                <c:pt idx="5858">
                  <c:v>1.1708000000000001</c:v>
                </c:pt>
                <c:pt idx="5859">
                  <c:v>1.1588000000000001</c:v>
                </c:pt>
                <c:pt idx="5862">
                  <c:v>1.1605000000000001</c:v>
                </c:pt>
                <c:pt idx="5863">
                  <c:v>1.1578999999999999</c:v>
                </c:pt>
                <c:pt idx="5864">
                  <c:v>1.1593</c:v>
                </c:pt>
                <c:pt idx="5865">
                  <c:v>1.1617999999999999</c:v>
                </c:pt>
                <c:pt idx="5866">
                  <c:v>1.1197999999999999</c:v>
                </c:pt>
                <c:pt idx="5869">
                  <c:v>1.1244000000000001</c:v>
                </c:pt>
                <c:pt idx="5870">
                  <c:v>1.1306</c:v>
                </c:pt>
                <c:pt idx="5871">
                  <c:v>1.1344000000000001</c:v>
                </c:pt>
                <c:pt idx="5872">
                  <c:v>1.1315</c:v>
                </c:pt>
                <c:pt idx="5873">
                  <c:v>1.1305000000000001</c:v>
                </c:pt>
                <c:pt idx="5876">
                  <c:v>1.131</c:v>
                </c:pt>
                <c:pt idx="5877">
                  <c:v>1.1375999999999999</c:v>
                </c:pt>
                <c:pt idx="5878">
                  <c:v>1.1446000000000001</c:v>
                </c:pt>
                <c:pt idx="5879">
                  <c:v>1.141</c:v>
                </c:pt>
                <c:pt idx="5880">
                  <c:v>1.1447000000000001</c:v>
                </c:pt>
                <c:pt idx="5883">
                  <c:v>1.1274999999999999</c:v>
                </c:pt>
                <c:pt idx="5884">
                  <c:v>1.1296999999999999</c:v>
                </c:pt>
                <c:pt idx="5885">
                  <c:v>1.1314</c:v>
                </c:pt>
                <c:pt idx="5886">
                  <c:v>1.1328</c:v>
                </c:pt>
                <c:pt idx="5887">
                  <c:v>1.1381000000000001</c:v>
                </c:pt>
                <c:pt idx="5890">
                  <c:v>1.1408</c:v>
                </c:pt>
                <c:pt idx="5891">
                  <c:v>1.1415</c:v>
                </c:pt>
                <c:pt idx="5892">
                  <c:v>1.1372</c:v>
                </c:pt>
                <c:pt idx="5893">
                  <c:v>1.1387</c:v>
                </c:pt>
                <c:pt idx="5894">
                  <c:v>1.1297999999999999</c:v>
                </c:pt>
                <c:pt idx="5897">
                  <c:v>1.1297999999999999</c:v>
                </c:pt>
                <c:pt idx="5898">
                  <c:v>1.1328</c:v>
                </c:pt>
                <c:pt idx="5899">
                  <c:v>1.1346000000000001</c:v>
                </c:pt>
                <c:pt idx="5900">
                  <c:v>1.1316999999999999</c:v>
                </c:pt>
                <c:pt idx="5901">
                  <c:v>1.1240000000000001</c:v>
                </c:pt>
                <c:pt idx="5904">
                  <c:v>1.1227</c:v>
                </c:pt>
                <c:pt idx="5905">
                  <c:v>1.1168</c:v>
                </c:pt>
                <c:pt idx="5906">
                  <c:v>1.1124000000000001</c:v>
                </c:pt>
                <c:pt idx="5907">
                  <c:v>1.1069</c:v>
                </c:pt>
                <c:pt idx="5908">
                  <c:v>1.0963000000000001</c:v>
                </c:pt>
                <c:pt idx="5911">
                  <c:v>1.0860000000000001</c:v>
                </c:pt>
                <c:pt idx="5912">
                  <c:v>1.0738000000000001</c:v>
                </c:pt>
                <c:pt idx="5913">
                  <c:v>1.0578000000000001</c:v>
                </c:pt>
                <c:pt idx="5914">
                  <c:v>1.0612999999999999</c:v>
                </c:pt>
                <c:pt idx="5915">
                  <c:v>1.0571999999999999</c:v>
                </c:pt>
                <c:pt idx="5918">
                  <c:v>1.0557000000000001</c:v>
                </c:pt>
                <c:pt idx="5919">
                  <c:v>1.0634999999999999</c:v>
                </c:pt>
                <c:pt idx="5920">
                  <c:v>1.0591999999999999</c:v>
                </c:pt>
                <c:pt idx="5921">
                  <c:v>1.0677000000000001</c:v>
                </c:pt>
                <c:pt idx="5922">
                  <c:v>1.0775999999999999</c:v>
                </c:pt>
                <c:pt idx="5925">
                  <c:v>1.0911999999999999</c:v>
                </c:pt>
                <c:pt idx="5926">
                  <c:v>1.095</c:v>
                </c:pt>
                <c:pt idx="5927">
                  <c:v>1.0985</c:v>
                </c:pt>
                <c:pt idx="5928">
                  <c:v>1.0972999999999999</c:v>
                </c:pt>
                <c:pt idx="5929">
                  <c:v>1.0855999999999999</c:v>
                </c:pt>
                <c:pt idx="5932">
                  <c:v>1.0845</c:v>
                </c:pt>
                <c:pt idx="5933">
                  <c:v>1.0759000000000001</c:v>
                </c:pt>
                <c:pt idx="5934">
                  <c:v>1.0754999999999999</c:v>
                </c:pt>
                <c:pt idx="5935">
                  <c:v>1.083</c:v>
                </c:pt>
                <c:pt idx="5940">
                  <c:v>1.0847</c:v>
                </c:pt>
                <c:pt idx="5941">
                  <c:v>1.0862000000000001</c:v>
                </c:pt>
                <c:pt idx="5942">
                  <c:v>1.0773999999999999</c:v>
                </c:pt>
                <c:pt idx="5943">
                  <c:v>1.0569999999999999</c:v>
                </c:pt>
                <c:pt idx="5946">
                  <c:v>1.0551999999999999</c:v>
                </c:pt>
                <c:pt idx="5947">
                  <c:v>1.0564</c:v>
                </c:pt>
                <c:pt idx="5948">
                  <c:v>1.0579000000000001</c:v>
                </c:pt>
                <c:pt idx="5949">
                  <c:v>1.0710999999999999</c:v>
                </c:pt>
                <c:pt idx="5950">
                  <c:v>1.0813999999999999</c:v>
                </c:pt>
                <c:pt idx="5953">
                  <c:v>1.0723</c:v>
                </c:pt>
                <c:pt idx="5954">
                  <c:v>1.07</c:v>
                </c:pt>
                <c:pt idx="5955">
                  <c:v>1.0743</c:v>
                </c:pt>
                <c:pt idx="5956">
                  <c:v>1.0771999999999999</c:v>
                </c:pt>
                <c:pt idx="5957">
                  <c:v>1.0824</c:v>
                </c:pt>
                <c:pt idx="5960">
                  <c:v>1.0822000000000001</c:v>
                </c:pt>
                <c:pt idx="5961">
                  <c:v>1.0927</c:v>
                </c:pt>
                <c:pt idx="5962">
                  <c:v>1.1002000000000001</c:v>
                </c:pt>
                <c:pt idx="5963">
                  <c:v>1.1214999999999999</c:v>
                </c:pt>
                <c:pt idx="5967">
                  <c:v>1.1152</c:v>
                </c:pt>
                <c:pt idx="5968">
                  <c:v>1.1116999999999999</c:v>
                </c:pt>
                <c:pt idx="5969">
                  <c:v>1.123</c:v>
                </c:pt>
                <c:pt idx="5970">
                  <c:v>1.1305000000000001</c:v>
                </c:pt>
                <c:pt idx="5971">
                  <c:v>1.1221000000000001</c:v>
                </c:pt>
                <c:pt idx="5974">
                  <c:v>1.1142000000000001</c:v>
                </c:pt>
                <c:pt idx="5975">
                  <c:v>1.1238999999999999</c:v>
                </c:pt>
                <c:pt idx="5976">
                  <c:v>1.1221000000000001</c:v>
                </c:pt>
                <c:pt idx="5977">
                  <c:v>1.1418999999999999</c:v>
                </c:pt>
                <c:pt idx="5978">
                  <c:v>1.1328</c:v>
                </c:pt>
                <c:pt idx="5981">
                  <c:v>1.1389</c:v>
                </c:pt>
                <c:pt idx="5982">
                  <c:v>1.1180000000000001</c:v>
                </c:pt>
                <c:pt idx="5983">
                  <c:v>1.1118000000000001</c:v>
                </c:pt>
                <c:pt idx="5984">
                  <c:v>1.1133</c:v>
                </c:pt>
                <c:pt idx="5985">
                  <c:v>1.1164000000000001</c:v>
                </c:pt>
                <c:pt idx="5988">
                  <c:v>1.0977999999999999</c:v>
                </c:pt>
                <c:pt idx="5989">
                  <c:v>1.0926</c:v>
                </c:pt>
                <c:pt idx="5990">
                  <c:v>1.0863</c:v>
                </c:pt>
                <c:pt idx="5991">
                  <c:v>1.0895999999999999</c:v>
                </c:pt>
                <c:pt idx="5992">
                  <c:v>1.097</c:v>
                </c:pt>
                <c:pt idx="5995">
                  <c:v>1.0944</c:v>
                </c:pt>
                <c:pt idx="5996">
                  <c:v>1.1029</c:v>
                </c:pt>
                <c:pt idx="5997">
                  <c:v>1.1133999999999999</c:v>
                </c:pt>
                <c:pt idx="5998">
                  <c:v>1.1316999999999999</c:v>
                </c:pt>
                <c:pt idx="5999">
                  <c:v>1.1217999999999999</c:v>
                </c:pt>
                <c:pt idx="6002">
                  <c:v>1.1162000000000001</c:v>
                </c:pt>
                <c:pt idx="6003">
                  <c:v>1.1249</c:v>
                </c:pt>
                <c:pt idx="6004">
                  <c:v>1.1278999999999999</c:v>
                </c:pt>
                <c:pt idx="6005">
                  <c:v>1.1232</c:v>
                </c:pt>
                <c:pt idx="6006">
                  <c:v>1.1219999999999999</c:v>
                </c:pt>
                <c:pt idx="6009">
                  <c:v>1.1217999999999999</c:v>
                </c:pt>
                <c:pt idx="6010">
                  <c:v>1.1214999999999999</c:v>
                </c:pt>
                <c:pt idx="6011">
                  <c:v>1.1278999999999999</c:v>
                </c:pt>
                <c:pt idx="6012">
                  <c:v>1.1404000000000001</c:v>
                </c:pt>
                <c:pt idx="6013">
                  <c:v>1.1299000000000001</c:v>
                </c:pt>
                <c:pt idx="6016">
                  <c:v>1.1345000000000001</c:v>
                </c:pt>
                <c:pt idx="6017">
                  <c:v>1.1204000000000001</c:v>
                </c:pt>
                <c:pt idx="6018">
                  <c:v>1.1213</c:v>
                </c:pt>
                <c:pt idx="6019">
                  <c:v>1.1206</c:v>
                </c:pt>
                <c:pt idx="6020">
                  <c:v>1.1202000000000001</c:v>
                </c:pt>
                <c:pt idx="6023">
                  <c:v>1.1133</c:v>
                </c:pt>
                <c:pt idx="6024">
                  <c:v>1.1189</c:v>
                </c:pt>
                <c:pt idx="6025">
                  <c:v>1.1100000000000001</c:v>
                </c:pt>
                <c:pt idx="6026">
                  <c:v>1.1066</c:v>
                </c:pt>
                <c:pt idx="6027">
                  <c:v>1.1095999999999999</c:v>
                </c:pt>
                <c:pt idx="6030">
                  <c:v>1.1008</c:v>
                </c:pt>
                <c:pt idx="6031">
                  <c:v>1.0931</c:v>
                </c:pt>
                <c:pt idx="6032">
                  <c:v>1.1024</c:v>
                </c:pt>
                <c:pt idx="6033">
                  <c:v>1.1053999999999999</c:v>
                </c:pt>
                <c:pt idx="6034">
                  <c:v>1.1185</c:v>
                </c:pt>
                <c:pt idx="6037">
                  <c:v>1.1049</c:v>
                </c:pt>
                <c:pt idx="6038">
                  <c:v>1.1031</c:v>
                </c:pt>
                <c:pt idx="6039">
                  <c:v>1.1009</c:v>
                </c:pt>
                <c:pt idx="6040">
                  <c:v>1.0867</c:v>
                </c:pt>
                <c:pt idx="6041">
                  <c:v>1.0889</c:v>
                </c:pt>
                <c:pt idx="6044">
                  <c:v>1.0851999999999999</c:v>
                </c:pt>
                <c:pt idx="6045">
                  <c:v>1.0867</c:v>
                </c:pt>
                <c:pt idx="6046">
                  <c:v>1.0902000000000001</c:v>
                </c:pt>
                <c:pt idx="6047">
                  <c:v>1.0999000000000001</c:v>
                </c:pt>
                <c:pt idx="6048">
                  <c:v>1.0939000000000001</c:v>
                </c:pt>
                <c:pt idx="6051">
                  <c:v>1.1057999999999999</c:v>
                </c:pt>
                <c:pt idx="6052">
                  <c:v>1.1025</c:v>
                </c:pt>
                <c:pt idx="6053">
                  <c:v>1.103</c:v>
                </c:pt>
                <c:pt idx="6054">
                  <c:v>1.0954999999999999</c:v>
                </c:pt>
                <c:pt idx="6055">
                  <c:v>1.0967</c:v>
                </c:pt>
                <c:pt idx="6058">
                  <c:v>1.0951</c:v>
                </c:pt>
                <c:pt idx="6059">
                  <c:v>1.0972999999999999</c:v>
                </c:pt>
                <c:pt idx="6060">
                  <c:v>1.0883</c:v>
                </c:pt>
                <c:pt idx="6061">
                  <c:v>1.0885</c:v>
                </c:pt>
                <c:pt idx="6062">
                  <c:v>1.0941000000000001</c:v>
                </c:pt>
                <c:pt idx="6065">
                  <c:v>1.0960000000000001</c:v>
                </c:pt>
                <c:pt idx="6066">
                  <c:v>1.1054999999999999</c:v>
                </c:pt>
                <c:pt idx="6067">
                  <c:v>1.1154999999999999</c:v>
                </c:pt>
                <c:pt idx="6068">
                  <c:v>1.1109</c:v>
                </c:pt>
                <c:pt idx="6069">
                  <c:v>1.1171</c:v>
                </c:pt>
                <c:pt idx="6072">
                  <c:v>1.1100000000000001</c:v>
                </c:pt>
                <c:pt idx="6073">
                  <c:v>1.1060000000000001</c:v>
                </c:pt>
                <c:pt idx="6074">
                  <c:v>1.1041000000000001</c:v>
                </c:pt>
                <c:pt idx="6075">
                  <c:v>1.1183000000000001</c:v>
                </c:pt>
                <c:pt idx="6076">
                  <c:v>1.1281000000000001</c:v>
                </c:pt>
                <c:pt idx="6079">
                  <c:v>1.1496999999999999</c:v>
                </c:pt>
                <c:pt idx="6080">
                  <c:v>1.1506000000000001</c:v>
                </c:pt>
                <c:pt idx="6081">
                  <c:v>1.1402000000000001</c:v>
                </c:pt>
                <c:pt idx="6082">
                  <c:v>1.1284000000000001</c:v>
                </c:pt>
                <c:pt idx="6083">
                  <c:v>1.1268</c:v>
                </c:pt>
                <c:pt idx="6086">
                  <c:v>1.1214999999999999</c:v>
                </c:pt>
                <c:pt idx="6087">
                  <c:v>1.1235999999999999</c:v>
                </c:pt>
                <c:pt idx="6088">
                  <c:v>1.1254999999999999</c:v>
                </c:pt>
                <c:pt idx="6089">
                  <c:v>1.1229</c:v>
                </c:pt>
                <c:pt idx="6090">
                  <c:v>1.1137999999999999</c:v>
                </c:pt>
                <c:pt idx="6093">
                  <c:v>1.1146</c:v>
                </c:pt>
                <c:pt idx="6094">
                  <c:v>1.1162000000000001</c:v>
                </c:pt>
                <c:pt idx="6095">
                  <c:v>1.1139000000000001</c:v>
                </c:pt>
                <c:pt idx="6096">
                  <c:v>1.1185</c:v>
                </c:pt>
                <c:pt idx="6097">
                  <c:v>1.1268</c:v>
                </c:pt>
                <c:pt idx="6100">
                  <c:v>1.1305000000000001</c:v>
                </c:pt>
                <c:pt idx="6101">
                  <c:v>1.1320000000000001</c:v>
                </c:pt>
                <c:pt idx="6102">
                  <c:v>1.1228</c:v>
                </c:pt>
                <c:pt idx="6103">
                  <c:v>1.1312</c:v>
                </c:pt>
                <c:pt idx="6104">
                  <c:v>1.1418999999999999</c:v>
                </c:pt>
                <c:pt idx="6107">
                  <c:v>1.125</c:v>
                </c:pt>
                <c:pt idx="6108">
                  <c:v>1.1154999999999999</c:v>
                </c:pt>
                <c:pt idx="6109">
                  <c:v>1.115</c:v>
                </c:pt>
                <c:pt idx="6110">
                  <c:v>1.1241000000000001</c:v>
                </c:pt>
                <c:pt idx="6111">
                  <c:v>1.1151</c:v>
                </c:pt>
                <c:pt idx="6114">
                  <c:v>1.117</c:v>
                </c:pt>
                <c:pt idx="6115">
                  <c:v>1.1204000000000001</c:v>
                </c:pt>
                <c:pt idx="6116">
                  <c:v>1.1203000000000001</c:v>
                </c:pt>
                <c:pt idx="6117">
                  <c:v>1.1153</c:v>
                </c:pt>
                <c:pt idx="6118">
                  <c:v>1.1160000000000001</c:v>
                </c:pt>
                <c:pt idx="6121">
                  <c:v>1.1235999999999999</c:v>
                </c:pt>
                <c:pt idx="6122">
                  <c:v>1.1224000000000001</c:v>
                </c:pt>
                <c:pt idx="6123">
                  <c:v>1.1266</c:v>
                </c:pt>
                <c:pt idx="6124">
                  <c:v>1.1254</c:v>
                </c:pt>
                <c:pt idx="6125">
                  <c:v>1.1362000000000001</c:v>
                </c:pt>
                <c:pt idx="6128">
                  <c:v>1.1373</c:v>
                </c:pt>
                <c:pt idx="6129">
                  <c:v>1.1374</c:v>
                </c:pt>
                <c:pt idx="6130">
                  <c:v>1.141</c:v>
                </c:pt>
                <c:pt idx="6131">
                  <c:v>1.1438999999999999</c:v>
                </c:pt>
                <c:pt idx="6132">
                  <c:v>1.1360000000000001</c:v>
                </c:pt>
                <c:pt idx="6135">
                  <c:v>1.1333</c:v>
                </c:pt>
                <c:pt idx="6136">
                  <c:v>1.1373</c:v>
                </c:pt>
                <c:pt idx="6137">
                  <c:v>1.1354</c:v>
                </c:pt>
                <c:pt idx="6138">
                  <c:v>1.1313</c:v>
                </c:pt>
                <c:pt idx="6139">
                  <c:v>1.1084000000000001</c:v>
                </c:pt>
                <c:pt idx="6142">
                  <c:v>1.1011</c:v>
                </c:pt>
                <c:pt idx="6143">
                  <c:v>1.1061000000000001</c:v>
                </c:pt>
                <c:pt idx="6144">
                  <c:v>1.1085</c:v>
                </c:pt>
                <c:pt idx="6145">
                  <c:v>1.093</c:v>
                </c:pt>
                <c:pt idx="6146">
                  <c:v>1.1016999999999999</c:v>
                </c:pt>
                <c:pt idx="6149">
                  <c:v>1.1032</c:v>
                </c:pt>
                <c:pt idx="6150">
                  <c:v>1.0975999999999999</c:v>
                </c:pt>
                <c:pt idx="6151">
                  <c:v>1.0934999999999999</c:v>
                </c:pt>
                <c:pt idx="6152">
                  <c:v>1.0883</c:v>
                </c:pt>
                <c:pt idx="6153">
                  <c:v>1.0864</c:v>
                </c:pt>
                <c:pt idx="6156">
                  <c:v>1.0775999999999999</c:v>
                </c:pt>
                <c:pt idx="6157">
                  <c:v>1.0710999999999999</c:v>
                </c:pt>
                <c:pt idx="6158">
                  <c:v>1.0716000000000001</c:v>
                </c:pt>
                <c:pt idx="6159">
                  <c:v>1.0726</c:v>
                </c:pt>
                <c:pt idx="6160">
                  <c:v>1.0764</c:v>
                </c:pt>
                <c:pt idx="6163">
                  <c:v>1.0723</c:v>
                </c:pt>
                <c:pt idx="6164">
                  <c:v>1.0669999999999999</c:v>
                </c:pt>
                <c:pt idx="6165">
                  <c:v>1.0666</c:v>
                </c:pt>
                <c:pt idx="6166">
                  <c:v>1.0687</c:v>
                </c:pt>
                <c:pt idx="6167">
                  <c:v>1.0688</c:v>
                </c:pt>
                <c:pt idx="6170">
                  <c:v>1.0630999999999999</c:v>
                </c:pt>
                <c:pt idx="6171">
                  <c:v>1.0650999999999999</c:v>
                </c:pt>
                <c:pt idx="6172">
                  <c:v>1.0586</c:v>
                </c:pt>
                <c:pt idx="6173">
                  <c:v>1.0611999999999999</c:v>
                </c:pt>
                <c:pt idx="6174">
                  <c:v>1.0580000000000001</c:v>
                </c:pt>
                <c:pt idx="6177">
                  <c:v>1.0579000000000001</c:v>
                </c:pt>
                <c:pt idx="6178">
                  <c:v>1.06</c:v>
                </c:pt>
                <c:pt idx="6179">
                  <c:v>1.0611999999999999</c:v>
                </c:pt>
                <c:pt idx="6180">
                  <c:v>1.0670999999999999</c:v>
                </c:pt>
                <c:pt idx="6181">
                  <c:v>1.0902000000000001</c:v>
                </c:pt>
                <c:pt idx="6184">
                  <c:v>1.0809</c:v>
                </c:pt>
                <c:pt idx="6185">
                  <c:v>1.0874999999999999</c:v>
                </c:pt>
                <c:pt idx="6186">
                  <c:v>1.0941000000000001</c:v>
                </c:pt>
                <c:pt idx="6187">
                  <c:v>1.0943000000000001</c:v>
                </c:pt>
                <c:pt idx="6188">
                  <c:v>1.095</c:v>
                </c:pt>
                <c:pt idx="6191">
                  <c:v>1.0983000000000001</c:v>
                </c:pt>
                <c:pt idx="6192">
                  <c:v>1.099</c:v>
                </c:pt>
                <c:pt idx="6193">
                  <c:v>1.0932999999999999</c:v>
                </c:pt>
                <c:pt idx="6194">
                  <c:v>1.0841000000000001</c:v>
                </c:pt>
                <c:pt idx="6195">
                  <c:v>1.0836000000000001</c:v>
                </c:pt>
                <c:pt idx="6198">
                  <c:v>1.087</c:v>
                </c:pt>
                <c:pt idx="6199">
                  <c:v>1.0952</c:v>
                </c:pt>
                <c:pt idx="6200">
                  <c:v>1.0915999999999999</c:v>
                </c:pt>
                <c:pt idx="6201">
                  <c:v>1.0947</c:v>
                </c:pt>
                <c:pt idx="6205">
                  <c:v>1.0962000000000001</c:v>
                </c:pt>
                <c:pt idx="6206">
                  <c:v>1.0952</c:v>
                </c:pt>
                <c:pt idx="6207">
                  <c:v>1.0926</c:v>
                </c:pt>
                <c:pt idx="6208">
                  <c:v>1.0887</c:v>
                </c:pt>
                <c:pt idx="6212">
                  <c:v>1.0898000000000001</c:v>
                </c:pt>
                <c:pt idx="6213">
                  <c:v>1.0746</c:v>
                </c:pt>
                <c:pt idx="6214">
                  <c:v>1.0742</c:v>
                </c:pt>
                <c:pt idx="6215">
                  <c:v>1.0868</c:v>
                </c:pt>
                <c:pt idx="6216">
                  <c:v>1.0861000000000001</c:v>
                </c:pt>
                <c:pt idx="6219">
                  <c:v>1.0888</c:v>
                </c:pt>
                <c:pt idx="6220">
                  <c:v>1.0836000000000001</c:v>
                </c:pt>
                <c:pt idx="6221">
                  <c:v>1.0815999999999999</c:v>
                </c:pt>
                <c:pt idx="6222">
                  <c:v>1.0892999999999999</c:v>
                </c:pt>
                <c:pt idx="6223">
                  <c:v>1.0913999999999999</c:v>
                </c:pt>
                <c:pt idx="6226">
                  <c:v>1.0891999999999999</c:v>
                </c:pt>
                <c:pt idx="6227">
                  <c:v>1.0868</c:v>
                </c:pt>
                <c:pt idx="6228">
                  <c:v>1.0907</c:v>
                </c:pt>
                <c:pt idx="6229">
                  <c:v>1.0892999999999999</c:v>
                </c:pt>
                <c:pt idx="6230">
                  <c:v>1.0808</c:v>
                </c:pt>
                <c:pt idx="6233">
                  <c:v>1.0814999999999999</c:v>
                </c:pt>
                <c:pt idx="6234">
                  <c:v>1.0837000000000001</c:v>
                </c:pt>
                <c:pt idx="6235">
                  <c:v>1.0888</c:v>
                </c:pt>
                <c:pt idx="6236">
                  <c:v>1.0903</c:v>
                </c:pt>
                <c:pt idx="6237">
                  <c:v>1.0920000000000001</c:v>
                </c:pt>
                <c:pt idx="6240">
                  <c:v>1.0884</c:v>
                </c:pt>
                <c:pt idx="6241">
                  <c:v>1.0919000000000001</c:v>
                </c:pt>
                <c:pt idx="6242">
                  <c:v>1.0932999999999999</c:v>
                </c:pt>
                <c:pt idx="6243">
                  <c:v>1.1206</c:v>
                </c:pt>
                <c:pt idx="6244">
                  <c:v>1.1202000000000001</c:v>
                </c:pt>
                <c:pt idx="6247">
                  <c:v>1.1101000000000001</c:v>
                </c:pt>
                <c:pt idx="6248">
                  <c:v>1.1235999999999999</c:v>
                </c:pt>
                <c:pt idx="6249">
                  <c:v>1.1256999999999999</c:v>
                </c:pt>
                <c:pt idx="6250">
                  <c:v>1.1347</c:v>
                </c:pt>
                <c:pt idx="6251">
                  <c:v>1.1274999999999999</c:v>
                </c:pt>
                <c:pt idx="6254">
                  <c:v>1.1180000000000001</c:v>
                </c:pt>
                <c:pt idx="6255">
                  <c:v>1.1166</c:v>
                </c:pt>
                <c:pt idx="6256">
                  <c:v>1.1135999999999999</c:v>
                </c:pt>
                <c:pt idx="6257">
                  <c:v>1.1084000000000001</c:v>
                </c:pt>
                <c:pt idx="6258">
                  <c:v>1.1095999999999999</c:v>
                </c:pt>
                <c:pt idx="6261">
                  <c:v>1.1026</c:v>
                </c:pt>
                <c:pt idx="6262">
                  <c:v>1.1002000000000001</c:v>
                </c:pt>
                <c:pt idx="6263">
                  <c:v>1.0981000000000001</c:v>
                </c:pt>
                <c:pt idx="6264">
                  <c:v>1.1027</c:v>
                </c:pt>
                <c:pt idx="6265">
                  <c:v>1.1006</c:v>
                </c:pt>
                <c:pt idx="6268">
                  <c:v>1.0888</c:v>
                </c:pt>
                <c:pt idx="6269">
                  <c:v>1.0871999999999999</c:v>
                </c:pt>
                <c:pt idx="6270">
                  <c:v>1.0855999999999999</c:v>
                </c:pt>
                <c:pt idx="6271">
                  <c:v>1.0901000000000001</c:v>
                </c:pt>
                <c:pt idx="6272">
                  <c:v>1.097</c:v>
                </c:pt>
                <c:pt idx="6275">
                  <c:v>1.0952999999999999</c:v>
                </c:pt>
                <c:pt idx="6276">
                  <c:v>1.1028</c:v>
                </c:pt>
                <c:pt idx="6277">
                  <c:v>1.0972999999999999</c:v>
                </c:pt>
                <c:pt idx="6278">
                  <c:v>1.0857000000000001</c:v>
                </c:pt>
                <c:pt idx="6279">
                  <c:v>1.109</c:v>
                </c:pt>
                <c:pt idx="6282">
                  <c:v>1.1118999999999999</c:v>
                </c:pt>
                <c:pt idx="6283">
                  <c:v>1.1109</c:v>
                </c:pt>
                <c:pt idx="6284">
                  <c:v>1.1064000000000001</c:v>
                </c:pt>
                <c:pt idx="6285">
                  <c:v>1.1311</c:v>
                </c:pt>
                <c:pt idx="6286">
                  <c:v>1.1278999999999999</c:v>
                </c:pt>
                <c:pt idx="6289">
                  <c:v>1.1271</c:v>
                </c:pt>
                <c:pt idx="6290">
                  <c:v>1.1212</c:v>
                </c:pt>
                <c:pt idx="6291">
                  <c:v>1.1171</c:v>
                </c:pt>
                <c:pt idx="6292">
                  <c:v>1.1153999999999999</c:v>
                </c:pt>
                <c:pt idx="6297">
                  <c:v>1.1194</c:v>
                </c:pt>
                <c:pt idx="6298">
                  <c:v>1.1324000000000001</c:v>
                </c:pt>
                <c:pt idx="6299">
                  <c:v>1.1385000000000001</c:v>
                </c:pt>
                <c:pt idx="6300">
                  <c:v>1.1432</c:v>
                </c:pt>
                <c:pt idx="6303">
                  <c:v>1.1379999999999999</c:v>
                </c:pt>
                <c:pt idx="6304">
                  <c:v>1.1367</c:v>
                </c:pt>
                <c:pt idx="6305">
                  <c:v>1.1335999999999999</c:v>
                </c:pt>
                <c:pt idx="6306">
                  <c:v>1.1364000000000001</c:v>
                </c:pt>
                <c:pt idx="6307">
                  <c:v>1.1363000000000001</c:v>
                </c:pt>
                <c:pt idx="6310">
                  <c:v>1.139</c:v>
                </c:pt>
                <c:pt idx="6311">
                  <c:v>1.1395999999999999</c:v>
                </c:pt>
                <c:pt idx="6312">
                  <c:v>1.1297999999999999</c:v>
                </c:pt>
                <c:pt idx="6313">
                  <c:v>1.1252</c:v>
                </c:pt>
                <c:pt idx="6314">
                  <c:v>1.1284000000000001</c:v>
                </c:pt>
                <c:pt idx="6317">
                  <c:v>1.1306</c:v>
                </c:pt>
                <c:pt idx="6318">
                  <c:v>1.1343000000000001</c:v>
                </c:pt>
                <c:pt idx="6319">
                  <c:v>1.1378999999999999</c:v>
                </c:pt>
                <c:pt idx="6320">
                  <c:v>1.1355</c:v>
                </c:pt>
                <c:pt idx="6321">
                  <c:v>1.1263000000000001</c:v>
                </c:pt>
                <c:pt idx="6324">
                  <c:v>1.1264000000000001</c:v>
                </c:pt>
                <c:pt idx="6325">
                  <c:v>1.1287</c:v>
                </c:pt>
                <c:pt idx="6326">
                  <c:v>1.1303000000000001</c:v>
                </c:pt>
                <c:pt idx="6327">
                  <c:v>1.1357999999999999</c:v>
                </c:pt>
                <c:pt idx="6328">
                  <c:v>1.1403000000000001</c:v>
                </c:pt>
                <c:pt idx="6331">
                  <c:v>1.1493</c:v>
                </c:pt>
                <c:pt idx="6332">
                  <c:v>1.1569</c:v>
                </c:pt>
                <c:pt idx="6333">
                  <c:v>1.1505000000000001</c:v>
                </c:pt>
                <c:pt idx="6334">
                  <c:v>1.1438999999999999</c:v>
                </c:pt>
                <c:pt idx="6335">
                  <c:v>1.1427</c:v>
                </c:pt>
                <c:pt idx="6338">
                  <c:v>1.1395</c:v>
                </c:pt>
                <c:pt idx="6339">
                  <c:v>1.1375</c:v>
                </c:pt>
                <c:pt idx="6340">
                  <c:v>1.1409</c:v>
                </c:pt>
                <c:pt idx="6341">
                  <c:v>1.1389</c:v>
                </c:pt>
                <c:pt idx="6342">
                  <c:v>1.1348</c:v>
                </c:pt>
                <c:pt idx="6345">
                  <c:v>1.1324000000000001</c:v>
                </c:pt>
                <c:pt idx="6346">
                  <c:v>1.1317999999999999</c:v>
                </c:pt>
                <c:pt idx="6347">
                  <c:v>1.1278999999999999</c:v>
                </c:pt>
                <c:pt idx="6348">
                  <c:v>1.1196999999999999</c:v>
                </c:pt>
                <c:pt idx="6349">
                  <c:v>1.1219000000000001</c:v>
                </c:pt>
                <c:pt idx="6352">
                  <c:v>1.1214999999999999</c:v>
                </c:pt>
                <c:pt idx="6353">
                  <c:v>1.1168</c:v>
                </c:pt>
                <c:pt idx="6354">
                  <c:v>1.1146</c:v>
                </c:pt>
                <c:pt idx="6355">
                  <c:v>1.1168</c:v>
                </c:pt>
                <c:pt idx="6356">
                  <c:v>1.1168</c:v>
                </c:pt>
                <c:pt idx="6359">
                  <c:v>1.1139000000000001</c:v>
                </c:pt>
                <c:pt idx="6360">
                  <c:v>1.1153999999999999</c:v>
                </c:pt>
                <c:pt idx="6361">
                  <c:v>1.1173999999999999</c:v>
                </c:pt>
                <c:pt idx="6362">
                  <c:v>1.1188</c:v>
                </c:pt>
                <c:pt idx="6363">
                  <c:v>1.1153999999999999</c:v>
                </c:pt>
                <c:pt idx="6366">
                  <c:v>1.1349</c:v>
                </c:pt>
                <c:pt idx="6367">
                  <c:v>1.1348</c:v>
                </c:pt>
                <c:pt idx="6368">
                  <c:v>1.1377999999999999</c:v>
                </c:pt>
                <c:pt idx="6369">
                  <c:v>1.1343000000000001</c:v>
                </c:pt>
                <c:pt idx="6370">
                  <c:v>1.1304000000000001</c:v>
                </c:pt>
                <c:pt idx="6373">
                  <c:v>1.1268</c:v>
                </c:pt>
                <c:pt idx="6374">
                  <c:v>1.1225000000000001</c:v>
                </c:pt>
                <c:pt idx="6375">
                  <c:v>1.123</c:v>
                </c:pt>
                <c:pt idx="6376">
                  <c:v>1.1173999999999999</c:v>
                </c:pt>
                <c:pt idx="6377">
                  <c:v>1.1254</c:v>
                </c:pt>
                <c:pt idx="6380">
                  <c:v>1.1332</c:v>
                </c:pt>
                <c:pt idx="6381">
                  <c:v>1.1314</c:v>
                </c:pt>
                <c:pt idx="6382">
                  <c:v>1.1283000000000001</c:v>
                </c:pt>
                <c:pt idx="6383">
                  <c:v>1.1389</c:v>
                </c:pt>
                <c:pt idx="6384">
                  <c:v>1.1066</c:v>
                </c:pt>
                <c:pt idx="6387">
                  <c:v>1.0998000000000001</c:v>
                </c:pt>
                <c:pt idx="6388">
                  <c:v>1.1073</c:v>
                </c:pt>
                <c:pt idx="6389">
                  <c:v>1.109</c:v>
                </c:pt>
                <c:pt idx="6390">
                  <c:v>1.1102000000000001</c:v>
                </c:pt>
                <c:pt idx="6391">
                  <c:v>1.1134999999999999</c:v>
                </c:pt>
                <c:pt idx="6394">
                  <c:v>1.1137999999999999</c:v>
                </c:pt>
                <c:pt idx="6395">
                  <c:v>1.1146</c:v>
                </c:pt>
                <c:pt idx="6396">
                  <c:v>1.1069</c:v>
                </c:pt>
                <c:pt idx="6397">
                  <c:v>1.1080000000000001</c:v>
                </c:pt>
                <c:pt idx="6398">
                  <c:v>1.107</c:v>
                </c:pt>
                <c:pt idx="6401">
                  <c:v>1.1049</c:v>
                </c:pt>
                <c:pt idx="6402">
                  <c:v>1.1092</c:v>
                </c:pt>
                <c:pt idx="6403">
                  <c:v>1.1072</c:v>
                </c:pt>
                <c:pt idx="6404">
                  <c:v>1.1156999999999999</c:v>
                </c:pt>
                <c:pt idx="6405">
                  <c:v>1.1128</c:v>
                </c:pt>
                <c:pt idx="6408">
                  <c:v>1.1052999999999999</c:v>
                </c:pt>
                <c:pt idx="6409">
                  <c:v>1.1034999999999999</c:v>
                </c:pt>
                <c:pt idx="6410">
                  <c:v>1.1012999999999999</c:v>
                </c:pt>
                <c:pt idx="6411">
                  <c:v>1.1014999999999999</c:v>
                </c:pt>
                <c:pt idx="6412">
                  <c:v>1.1013999999999999</c:v>
                </c:pt>
                <c:pt idx="6415">
                  <c:v>1.0982000000000001</c:v>
                </c:pt>
                <c:pt idx="6416">
                  <c:v>1.0996999999999999</c:v>
                </c:pt>
                <c:pt idx="6417">
                  <c:v>1.0991</c:v>
                </c:pt>
                <c:pt idx="6418">
                  <c:v>1.109</c:v>
                </c:pt>
                <c:pt idx="6419">
                  <c:v>1.1113</c:v>
                </c:pt>
                <c:pt idx="6422">
                  <c:v>1.1164000000000001</c:v>
                </c:pt>
                <c:pt idx="6423">
                  <c:v>1.1193</c:v>
                </c:pt>
                <c:pt idx="6424">
                  <c:v>1.1200000000000001</c:v>
                </c:pt>
                <c:pt idx="6425">
                  <c:v>1.1135999999999999</c:v>
                </c:pt>
                <c:pt idx="6426">
                  <c:v>1.1155999999999999</c:v>
                </c:pt>
                <c:pt idx="6429">
                  <c:v>1.1087</c:v>
                </c:pt>
                <c:pt idx="6430">
                  <c:v>1.1078000000000001</c:v>
                </c:pt>
                <c:pt idx="6431">
                  <c:v>1.1184000000000001</c:v>
                </c:pt>
                <c:pt idx="6432">
                  <c:v>1.1153</c:v>
                </c:pt>
                <c:pt idx="6433">
                  <c:v>1.1157999999999999</c:v>
                </c:pt>
                <c:pt idx="6436">
                  <c:v>1.1180000000000001</c:v>
                </c:pt>
                <c:pt idx="6437">
                  <c:v>1.1294999999999999</c:v>
                </c:pt>
                <c:pt idx="6438">
                  <c:v>1.1275999999999999</c:v>
                </c:pt>
                <c:pt idx="6439">
                  <c:v>1.1320999999999999</c:v>
                </c:pt>
                <c:pt idx="6440">
                  <c:v>1.1326000000000001</c:v>
                </c:pt>
                <c:pt idx="6443">
                  <c:v>1.1306</c:v>
                </c:pt>
                <c:pt idx="6444">
                  <c:v>1.1339000000000001</c:v>
                </c:pt>
                <c:pt idx="6445">
                  <c:v>1.1268</c:v>
                </c:pt>
                <c:pt idx="6446">
                  <c:v>1.129</c:v>
                </c:pt>
                <c:pt idx="6447">
                  <c:v>1.129</c:v>
                </c:pt>
                <c:pt idx="6450">
                  <c:v>1.117</c:v>
                </c:pt>
                <c:pt idx="6451">
                  <c:v>1.1168</c:v>
                </c:pt>
                <c:pt idx="6452">
                  <c:v>1.1132</c:v>
                </c:pt>
                <c:pt idx="6453">
                  <c:v>1.1146</c:v>
                </c:pt>
                <c:pt idx="6454">
                  <c:v>1.1193</c:v>
                </c:pt>
                <c:pt idx="6457">
                  <c:v>1.1155999999999999</c:v>
                </c:pt>
                <c:pt idx="6458">
                  <c:v>1.1158999999999999</c:v>
                </c:pt>
                <c:pt idx="6459">
                  <c:v>1.1236999999999999</c:v>
                </c:pt>
                <c:pt idx="6460">
                  <c:v>1.1295999999999999</c:v>
                </c:pt>
                <c:pt idx="6461">
                  <c:v>1.1268</c:v>
                </c:pt>
                <c:pt idx="6464">
                  <c:v>1.1226</c:v>
                </c:pt>
                <c:pt idx="6465">
                  <c:v>1.1247</c:v>
                </c:pt>
                <c:pt idx="6466">
                  <c:v>1.1217999999999999</c:v>
                </c:pt>
                <c:pt idx="6467">
                  <c:v>1.1254</c:v>
                </c:pt>
                <c:pt idx="6468">
                  <c:v>1.1226</c:v>
                </c:pt>
                <c:pt idx="6471">
                  <c:v>1.1165</c:v>
                </c:pt>
                <c:pt idx="6472">
                  <c:v>1.1184000000000001</c:v>
                </c:pt>
                <c:pt idx="6473">
                  <c:v>1.115</c:v>
                </c:pt>
                <c:pt idx="6474">
                  <c:v>1.1237999999999999</c:v>
                </c:pt>
                <c:pt idx="6475">
                  <c:v>1.1214</c:v>
                </c:pt>
                <c:pt idx="6478">
                  <c:v>1.1262000000000001</c:v>
                </c:pt>
                <c:pt idx="6479">
                  <c:v>1.1219999999999999</c:v>
                </c:pt>
                <c:pt idx="6480">
                  <c:v>1.1225000000000001</c:v>
                </c:pt>
                <c:pt idx="6481">
                  <c:v>1.1221000000000001</c:v>
                </c:pt>
                <c:pt idx="6482">
                  <c:v>1.1161000000000001</c:v>
                </c:pt>
                <c:pt idx="6485">
                  <c:v>1.1235999999999999</c:v>
                </c:pt>
                <c:pt idx="6486">
                  <c:v>1.1161000000000001</c:v>
                </c:pt>
                <c:pt idx="6487">
                  <c:v>1.1211</c:v>
                </c:pt>
                <c:pt idx="6488">
                  <c:v>1.1185</c:v>
                </c:pt>
                <c:pt idx="6489">
                  <c:v>1.1140000000000001</c:v>
                </c:pt>
                <c:pt idx="6492">
                  <c:v>1.1160000000000001</c:v>
                </c:pt>
                <c:pt idx="6493">
                  <c:v>1.1079000000000001</c:v>
                </c:pt>
                <c:pt idx="6494">
                  <c:v>1.1020000000000001</c:v>
                </c:pt>
                <c:pt idx="6495">
                  <c:v>1.1038000000000001</c:v>
                </c:pt>
                <c:pt idx="6496">
                  <c:v>1.1002000000000001</c:v>
                </c:pt>
                <c:pt idx="6499">
                  <c:v>1.0993999999999999</c:v>
                </c:pt>
                <c:pt idx="6500">
                  <c:v>1.0992999999999999</c:v>
                </c:pt>
                <c:pt idx="6501">
                  <c:v>1.0979000000000001</c:v>
                </c:pt>
                <c:pt idx="6502">
                  <c:v>1.0980000000000001</c:v>
                </c:pt>
                <c:pt idx="6503">
                  <c:v>1.0886</c:v>
                </c:pt>
                <c:pt idx="6506">
                  <c:v>1.0891</c:v>
                </c:pt>
                <c:pt idx="6507">
                  <c:v>1.0871999999999999</c:v>
                </c:pt>
                <c:pt idx="6508">
                  <c:v>1.0925</c:v>
                </c:pt>
                <c:pt idx="6509">
                  <c:v>1.0927</c:v>
                </c:pt>
                <c:pt idx="6510">
                  <c:v>1.0922000000000001</c:v>
                </c:pt>
                <c:pt idx="6513">
                  <c:v>1.0946</c:v>
                </c:pt>
                <c:pt idx="6514">
                  <c:v>1.1025</c:v>
                </c:pt>
                <c:pt idx="6515">
                  <c:v>1.1094999999999999</c:v>
                </c:pt>
                <c:pt idx="6516">
                  <c:v>1.1064000000000001</c:v>
                </c:pt>
                <c:pt idx="6517">
                  <c:v>1.1093</c:v>
                </c:pt>
                <c:pt idx="6520">
                  <c:v>1.1062000000000001</c:v>
                </c:pt>
                <c:pt idx="6521">
                  <c:v>1.1038000000000001</c:v>
                </c:pt>
                <c:pt idx="6522">
                  <c:v>1.1022000000000001</c:v>
                </c:pt>
                <c:pt idx="6523">
                  <c:v>1.0894999999999999</c:v>
                </c:pt>
                <c:pt idx="6524">
                  <c:v>1.0904</c:v>
                </c:pt>
                <c:pt idx="6527">
                  <c:v>1.0777000000000001</c:v>
                </c:pt>
                <c:pt idx="6528">
                  <c:v>1.0765</c:v>
                </c:pt>
                <c:pt idx="6529">
                  <c:v>1.0702</c:v>
                </c:pt>
                <c:pt idx="6530">
                  <c:v>1.0717000000000001</c:v>
                </c:pt>
                <c:pt idx="6531">
                  <c:v>1.0629</c:v>
                </c:pt>
                <c:pt idx="6534">
                  <c:v>1.0630999999999999</c:v>
                </c:pt>
                <c:pt idx="6535">
                  <c:v>1.0617000000000001</c:v>
                </c:pt>
                <c:pt idx="6536">
                  <c:v>1.0602</c:v>
                </c:pt>
                <c:pt idx="6537">
                  <c:v>1.0548</c:v>
                </c:pt>
                <c:pt idx="6538">
                  <c:v>1.0591999999999999</c:v>
                </c:pt>
                <c:pt idx="6541">
                  <c:v>1.0588</c:v>
                </c:pt>
                <c:pt idx="6542">
                  <c:v>1.0576000000000001</c:v>
                </c:pt>
                <c:pt idx="6543">
                  <c:v>1.0634999999999999</c:v>
                </c:pt>
                <c:pt idx="6544">
                  <c:v>1.0627</c:v>
                </c:pt>
                <c:pt idx="6545">
                  <c:v>1.0642</c:v>
                </c:pt>
                <c:pt idx="6548">
                  <c:v>1.0702</c:v>
                </c:pt>
                <c:pt idx="6549">
                  <c:v>1.0733999999999999</c:v>
                </c:pt>
                <c:pt idx="6550">
                  <c:v>1.073</c:v>
                </c:pt>
                <c:pt idx="6551">
                  <c:v>1.0762</c:v>
                </c:pt>
                <c:pt idx="6552">
                  <c:v>1.0559000000000001</c:v>
                </c:pt>
                <c:pt idx="6555">
                  <c:v>1.0596000000000001</c:v>
                </c:pt>
                <c:pt idx="6556">
                  <c:v>1.0609999999999999</c:v>
                </c:pt>
                <c:pt idx="6557">
                  <c:v>1.0644</c:v>
                </c:pt>
                <c:pt idx="6558">
                  <c:v>1.0419</c:v>
                </c:pt>
                <c:pt idx="6559">
                  <c:v>1.0439000000000001</c:v>
                </c:pt>
                <c:pt idx="6562">
                  <c:v>1.0422</c:v>
                </c:pt>
                <c:pt idx="6563">
                  <c:v>1.0364</c:v>
                </c:pt>
                <c:pt idx="6564">
                  <c:v>1.0421</c:v>
                </c:pt>
                <c:pt idx="6565">
                  <c:v>1.0444</c:v>
                </c:pt>
                <c:pt idx="6566">
                  <c:v>1.0446</c:v>
                </c:pt>
                <c:pt idx="6570">
                  <c:v>1.0445</c:v>
                </c:pt>
                <c:pt idx="6571">
                  <c:v>1.0401</c:v>
                </c:pt>
                <c:pt idx="6572">
                  <c:v>1.0452999999999999</c:v>
                </c:pt>
                <c:pt idx="6573">
                  <c:v>1.0541</c:v>
                </c:pt>
                <c:pt idx="6576">
                  <c:v>1.0465</c:v>
                </c:pt>
                <c:pt idx="6577">
                  <c:v>1.0385</c:v>
                </c:pt>
                <c:pt idx="6578">
                  <c:v>1.0437000000000001</c:v>
                </c:pt>
                <c:pt idx="6579">
                  <c:v>1.0501</c:v>
                </c:pt>
                <c:pt idx="6580">
                  <c:v>1.0589</c:v>
                </c:pt>
                <c:pt idx="6583">
                  <c:v>1.0516000000000001</c:v>
                </c:pt>
                <c:pt idx="6584">
                  <c:v>1.0567</c:v>
                </c:pt>
                <c:pt idx="6585">
                  <c:v>1.0503</c:v>
                </c:pt>
                <c:pt idx="6586">
                  <c:v>1.0679000000000001</c:v>
                </c:pt>
                <c:pt idx="6587">
                  <c:v>1.0661</c:v>
                </c:pt>
                <c:pt idx="6590">
                  <c:v>1.0593999999999999</c:v>
                </c:pt>
                <c:pt idx="6591">
                  <c:v>1.0684</c:v>
                </c:pt>
                <c:pt idx="6592">
                  <c:v>1.0664</c:v>
                </c:pt>
                <c:pt idx="6593">
                  <c:v>1.0668</c:v>
                </c:pt>
                <c:pt idx="6594">
                  <c:v>1.0631999999999999</c:v>
                </c:pt>
                <c:pt idx="6597">
                  <c:v>1.0714999999999999</c:v>
                </c:pt>
                <c:pt idx="6598">
                  <c:v>1.0748</c:v>
                </c:pt>
                <c:pt idx="6599">
                  <c:v>1.0743</c:v>
                </c:pt>
                <c:pt idx="6600">
                  <c:v>1.07</c:v>
                </c:pt>
                <c:pt idx="6601">
                  <c:v>1.0681</c:v>
                </c:pt>
                <c:pt idx="6604">
                  <c:v>1.0629999999999999</c:v>
                </c:pt>
                <c:pt idx="6605">
                  <c:v>1.0754999999999999</c:v>
                </c:pt>
                <c:pt idx="6606">
                  <c:v>1.079</c:v>
                </c:pt>
                <c:pt idx="6607">
                  <c:v>1.0808</c:v>
                </c:pt>
                <c:pt idx="6608">
                  <c:v>1.0741000000000001</c:v>
                </c:pt>
                <c:pt idx="6611">
                  <c:v>1.0711999999999999</c:v>
                </c:pt>
                <c:pt idx="6612">
                  <c:v>1.0674999999999999</c:v>
                </c:pt>
                <c:pt idx="6613">
                  <c:v>1.0665</c:v>
                </c:pt>
                <c:pt idx="6614">
                  <c:v>1.0691999999999999</c:v>
                </c:pt>
                <c:pt idx="6615">
                  <c:v>1.0629</c:v>
                </c:pt>
                <c:pt idx="6618">
                  <c:v>1.0629</c:v>
                </c:pt>
                <c:pt idx="6619">
                  <c:v>1.0623</c:v>
                </c:pt>
                <c:pt idx="6620">
                  <c:v>1.0555000000000001</c:v>
                </c:pt>
                <c:pt idx="6621">
                  <c:v>1.0651999999999999</c:v>
                </c:pt>
                <c:pt idx="6622">
                  <c:v>1.0649999999999999</c:v>
                </c:pt>
                <c:pt idx="6625">
                  <c:v>1.0616000000000001</c:v>
                </c:pt>
                <c:pt idx="6626">
                  <c:v>1.0537000000000001</c:v>
                </c:pt>
                <c:pt idx="6627">
                  <c:v>1.0512999999999999</c:v>
                </c:pt>
                <c:pt idx="6628">
                  <c:v>1.0572999999999999</c:v>
                </c:pt>
                <c:pt idx="6629">
                  <c:v>1.0609</c:v>
                </c:pt>
                <c:pt idx="6632">
                  <c:v>1.0587</c:v>
                </c:pt>
                <c:pt idx="6633">
                  <c:v>1.0597000000000001</c:v>
                </c:pt>
                <c:pt idx="6634">
                  <c:v>1.0532999999999999</c:v>
                </c:pt>
                <c:pt idx="6635">
                  <c:v>1.0514000000000001</c:v>
                </c:pt>
                <c:pt idx="6636">
                  <c:v>1.0565</c:v>
                </c:pt>
                <c:pt idx="6639">
                  <c:v>1.0591999999999999</c:v>
                </c:pt>
                <c:pt idx="6640">
                  <c:v>1.0576000000000001</c:v>
                </c:pt>
                <c:pt idx="6641">
                  <c:v>1.0556000000000001</c:v>
                </c:pt>
                <c:pt idx="6642">
                  <c:v>1.0550999999999999</c:v>
                </c:pt>
                <c:pt idx="6643">
                  <c:v>1.0606</c:v>
                </c:pt>
                <c:pt idx="6646">
                  <c:v>1.0663</c:v>
                </c:pt>
                <c:pt idx="6647">
                  <c:v>1.0630999999999999</c:v>
                </c:pt>
                <c:pt idx="6648">
                  <c:v>1.0622</c:v>
                </c:pt>
                <c:pt idx="6649">
                  <c:v>1.0726</c:v>
                </c:pt>
                <c:pt idx="6650">
                  <c:v>1.0737000000000001</c:v>
                </c:pt>
                <c:pt idx="6653">
                  <c:v>1.0751999999999999</c:v>
                </c:pt>
                <c:pt idx="6654">
                  <c:v>1.0802</c:v>
                </c:pt>
                <c:pt idx="6655">
                  <c:v>1.0807</c:v>
                </c:pt>
                <c:pt idx="6656">
                  <c:v>1.0786</c:v>
                </c:pt>
                <c:pt idx="6657">
                  <c:v>1.0805</c:v>
                </c:pt>
                <c:pt idx="6660">
                  <c:v>1.0889</c:v>
                </c:pt>
                <c:pt idx="6661">
                  <c:v>1.0859000000000001</c:v>
                </c:pt>
                <c:pt idx="6662">
                  <c:v>1.0748</c:v>
                </c:pt>
                <c:pt idx="6663">
                  <c:v>1.0737000000000001</c:v>
                </c:pt>
                <c:pt idx="6664">
                  <c:v>1.0690999999999999</c:v>
                </c:pt>
                <c:pt idx="6667">
                  <c:v>1.0661</c:v>
                </c:pt>
                <c:pt idx="6668">
                  <c:v>1.0650999999999999</c:v>
                </c:pt>
                <c:pt idx="6669">
                  <c:v>1.0678000000000001</c:v>
                </c:pt>
                <c:pt idx="6670">
                  <c:v>1.0666</c:v>
                </c:pt>
                <c:pt idx="6671">
                  <c:v>1.0629999999999999</c:v>
                </c:pt>
                <c:pt idx="6674">
                  <c:v>1.0578000000000001</c:v>
                </c:pt>
                <c:pt idx="6675">
                  <c:v>1.0616000000000001</c:v>
                </c:pt>
                <c:pt idx="6676">
                  <c:v>1.0605</c:v>
                </c:pt>
                <c:pt idx="6677">
                  <c:v>1.0629999999999999</c:v>
                </c:pt>
                <c:pt idx="6682">
                  <c:v>1.0682</c:v>
                </c:pt>
                <c:pt idx="6683">
                  <c:v>1.0725</c:v>
                </c:pt>
                <c:pt idx="6684">
                  <c:v>1.0745</c:v>
                </c:pt>
                <c:pt idx="6685">
                  <c:v>1.0698000000000001</c:v>
                </c:pt>
                <c:pt idx="6688">
                  <c:v>1.0848</c:v>
                </c:pt>
                <c:pt idx="6689">
                  <c:v>1.0891</c:v>
                </c:pt>
                <c:pt idx="6690">
                  <c:v>1.0892999999999999</c:v>
                </c:pt>
                <c:pt idx="6691">
                  <c:v>1.0881000000000001</c:v>
                </c:pt>
                <c:pt idx="6692">
                  <c:v>1.093</c:v>
                </c:pt>
                <c:pt idx="6696">
                  <c:v>1.0914999999999999</c:v>
                </c:pt>
                <c:pt idx="6697">
                  <c:v>1.0919000000000001</c:v>
                </c:pt>
                <c:pt idx="6698">
                  <c:v>1.0927</c:v>
                </c:pt>
                <c:pt idx="6699">
                  <c:v>1.0961000000000001</c:v>
                </c:pt>
                <c:pt idx="6702">
                  <c:v>1.0938000000000001</c:v>
                </c:pt>
                <c:pt idx="6703">
                  <c:v>1.0888</c:v>
                </c:pt>
                <c:pt idx="6704">
                  <c:v>1.0882000000000001</c:v>
                </c:pt>
                <c:pt idx="6705">
                  <c:v>1.0860000000000001</c:v>
                </c:pt>
                <c:pt idx="6706">
                  <c:v>1.0875999999999999</c:v>
                </c:pt>
                <c:pt idx="6709">
                  <c:v>1.0972</c:v>
                </c:pt>
                <c:pt idx="6710">
                  <c:v>1.1059000000000001</c:v>
                </c:pt>
                <c:pt idx="6711">
                  <c:v>1.1116999999999999</c:v>
                </c:pt>
                <c:pt idx="6712">
                  <c:v>1.1129</c:v>
                </c:pt>
                <c:pt idx="6713">
                  <c:v>1.1179000000000001</c:v>
                </c:pt>
                <c:pt idx="6716">
                  <c:v>1.1243000000000001</c:v>
                </c:pt>
                <c:pt idx="6717">
                  <c:v>1.1214999999999999</c:v>
                </c:pt>
                <c:pt idx="6718">
                  <c:v>1.1193</c:v>
                </c:pt>
                <c:pt idx="6719">
                  <c:v>1.1214</c:v>
                </c:pt>
                <c:pt idx="6720">
                  <c:v>1.1195999999999999</c:v>
                </c:pt>
                <c:pt idx="6723">
                  <c:v>1.1188</c:v>
                </c:pt>
                <c:pt idx="6724">
                  <c:v>1.1173</c:v>
                </c:pt>
                <c:pt idx="6725">
                  <c:v>1.1221000000000001</c:v>
                </c:pt>
                <c:pt idx="6726">
                  <c:v>1.1219000000000001</c:v>
                </c:pt>
                <c:pt idx="6727">
                  <c:v>1.1216999999999999</c:v>
                </c:pt>
                <c:pt idx="6730">
                  <c:v>1.1249</c:v>
                </c:pt>
                <c:pt idx="6731">
                  <c:v>1.1257999999999999</c:v>
                </c:pt>
                <c:pt idx="6732">
                  <c:v>1.1216999999999999</c:v>
                </c:pt>
                <c:pt idx="6733">
                  <c:v>1.1229</c:v>
                </c:pt>
                <c:pt idx="6734">
                  <c:v>1.1175999999999999</c:v>
                </c:pt>
                <c:pt idx="6737">
                  <c:v>1.1221000000000001</c:v>
                </c:pt>
                <c:pt idx="6738">
                  <c:v>1.1216999999999999</c:v>
                </c:pt>
                <c:pt idx="6739">
                  <c:v>1.1203000000000001</c:v>
                </c:pt>
                <c:pt idx="6740">
                  <c:v>1.1166</c:v>
                </c:pt>
                <c:pt idx="6741">
                  <c:v>1.1167</c:v>
                </c:pt>
                <c:pt idx="6744">
                  <c:v>1.1198999999999999</c:v>
                </c:pt>
                <c:pt idx="6745">
                  <c:v>1.1155999999999999</c:v>
                </c:pt>
                <c:pt idx="6746">
                  <c:v>1.1147</c:v>
                </c:pt>
                <c:pt idx="6747">
                  <c:v>1.1169</c:v>
                </c:pt>
                <c:pt idx="6748">
                  <c:v>1.1173</c:v>
                </c:pt>
                <c:pt idx="6751">
                  <c:v>1.1187</c:v>
                </c:pt>
                <c:pt idx="6752">
                  <c:v>1.1277999999999999</c:v>
                </c:pt>
                <c:pt idx="6753">
                  <c:v>1.1375</c:v>
                </c:pt>
                <c:pt idx="6754">
                  <c:v>1.1413</c:v>
                </c:pt>
                <c:pt idx="6755">
                  <c:v>1.1412</c:v>
                </c:pt>
                <c:pt idx="6758">
                  <c:v>1.1369</c:v>
                </c:pt>
                <c:pt idx="6759">
                  <c:v>1.1353</c:v>
                </c:pt>
                <c:pt idx="6760">
                  <c:v>1.1329</c:v>
                </c:pt>
                <c:pt idx="6761">
                  <c:v>1.1385000000000001</c:v>
                </c:pt>
                <c:pt idx="6762">
                  <c:v>1.1412</c:v>
                </c:pt>
                <c:pt idx="6765">
                  <c:v>1.1387</c:v>
                </c:pt>
                <c:pt idx="6766">
                  <c:v>1.1405000000000001</c:v>
                </c:pt>
                <c:pt idx="6767">
                  <c:v>1.1449</c:v>
                </c:pt>
                <c:pt idx="6768">
                  <c:v>1.1416999999999999</c:v>
                </c:pt>
                <c:pt idx="6769">
                  <c:v>1.1415</c:v>
                </c:pt>
                <c:pt idx="6772">
                  <c:v>1.1461999999999999</c:v>
                </c:pt>
                <c:pt idx="6773">
                  <c:v>1.1555</c:v>
                </c:pt>
                <c:pt idx="6774">
                  <c:v>1.1533</c:v>
                </c:pt>
                <c:pt idx="6775">
                  <c:v>1.1485000000000001</c:v>
                </c:pt>
                <c:pt idx="6776">
                  <c:v>1.1642000000000001</c:v>
                </c:pt>
                <c:pt idx="6779">
                  <c:v>1.1648000000000001</c:v>
                </c:pt>
                <c:pt idx="6780">
                  <c:v>1.1694</c:v>
                </c:pt>
                <c:pt idx="6781">
                  <c:v>1.1644000000000001</c:v>
                </c:pt>
                <c:pt idx="6782">
                  <c:v>1.1694</c:v>
                </c:pt>
                <c:pt idx="6783">
                  <c:v>1.1729000000000001</c:v>
                </c:pt>
                <c:pt idx="6786">
                  <c:v>1.1727000000000001</c:v>
                </c:pt>
                <c:pt idx="6787">
                  <c:v>1.1812</c:v>
                </c:pt>
                <c:pt idx="6788">
                  <c:v>1.1829000000000001</c:v>
                </c:pt>
                <c:pt idx="6789">
                  <c:v>1.1859999999999999</c:v>
                </c:pt>
                <c:pt idx="6790">
                  <c:v>1.1868000000000001</c:v>
                </c:pt>
                <c:pt idx="6793">
                  <c:v>1.1797</c:v>
                </c:pt>
                <c:pt idx="6794">
                  <c:v>1.1814</c:v>
                </c:pt>
                <c:pt idx="6795">
                  <c:v>1.1731</c:v>
                </c:pt>
                <c:pt idx="6796">
                  <c:v>1.1732</c:v>
                </c:pt>
                <c:pt idx="6797">
                  <c:v>1.1765000000000001</c:v>
                </c:pt>
                <c:pt idx="6800">
                  <c:v>1.1797</c:v>
                </c:pt>
                <c:pt idx="6801">
                  <c:v>1.1743999999999999</c:v>
                </c:pt>
                <c:pt idx="6802">
                  <c:v>1.171</c:v>
                </c:pt>
                <c:pt idx="6803">
                  <c:v>1.1697</c:v>
                </c:pt>
                <c:pt idx="6804">
                  <c:v>1.1739999999999999</c:v>
                </c:pt>
                <c:pt idx="6807">
                  <c:v>1.1760999999999999</c:v>
                </c:pt>
                <c:pt idx="6808">
                  <c:v>1.1771</c:v>
                </c:pt>
                <c:pt idx="6809">
                  <c:v>1.1798999999999999</c:v>
                </c:pt>
                <c:pt idx="6810">
                  <c:v>1.1806000000000001</c:v>
                </c:pt>
                <c:pt idx="6811">
                  <c:v>1.1808000000000001</c:v>
                </c:pt>
                <c:pt idx="6814">
                  <c:v>1.1924999999999999</c:v>
                </c:pt>
                <c:pt idx="6815">
                  <c:v>1.2048000000000001</c:v>
                </c:pt>
                <c:pt idx="6816">
                  <c:v>1.1916</c:v>
                </c:pt>
                <c:pt idx="6817">
                  <c:v>1.1825000000000001</c:v>
                </c:pt>
                <c:pt idx="6818">
                  <c:v>1.1919999999999999</c:v>
                </c:pt>
                <c:pt idx="6821">
                  <c:v>1.1905000000000001</c:v>
                </c:pt>
                <c:pt idx="6822">
                  <c:v>1.1890000000000001</c:v>
                </c:pt>
                <c:pt idx="6823">
                  <c:v>1.1931</c:v>
                </c:pt>
                <c:pt idx="6824">
                  <c:v>1.1971000000000001</c:v>
                </c:pt>
                <c:pt idx="6825">
                  <c:v>1.206</c:v>
                </c:pt>
                <c:pt idx="6828">
                  <c:v>1.1997</c:v>
                </c:pt>
                <c:pt idx="6829">
                  <c:v>1.1933</c:v>
                </c:pt>
                <c:pt idx="6830">
                  <c:v>1.1979</c:v>
                </c:pt>
                <c:pt idx="6831">
                  <c:v>1.1884999999999999</c:v>
                </c:pt>
                <c:pt idx="6832">
                  <c:v>1.1962999999999999</c:v>
                </c:pt>
                <c:pt idx="6835">
                  <c:v>1.1948000000000001</c:v>
                </c:pt>
                <c:pt idx="6836">
                  <c:v>1.1972</c:v>
                </c:pt>
                <c:pt idx="6837">
                  <c:v>1.2007000000000001</c:v>
                </c:pt>
                <c:pt idx="6838">
                  <c:v>1.1905000000000001</c:v>
                </c:pt>
                <c:pt idx="6839">
                  <c:v>1.1960999999999999</c:v>
                </c:pt>
                <c:pt idx="6842">
                  <c:v>1.1867000000000001</c:v>
                </c:pt>
                <c:pt idx="6843">
                  <c:v>1.1787000000000001</c:v>
                </c:pt>
                <c:pt idx="6844">
                  <c:v>1.1740999999999999</c:v>
                </c:pt>
                <c:pt idx="6845">
                  <c:v>1.1778</c:v>
                </c:pt>
                <c:pt idx="6846">
                  <c:v>1.1806000000000001</c:v>
                </c:pt>
                <c:pt idx="6849">
                  <c:v>1.1743999999999999</c:v>
                </c:pt>
                <c:pt idx="6850">
                  <c:v>1.1753</c:v>
                </c:pt>
                <c:pt idx="6851">
                  <c:v>1.1787000000000001</c:v>
                </c:pt>
                <c:pt idx="6852">
                  <c:v>1.1741999999999999</c:v>
                </c:pt>
                <c:pt idx="6853">
                  <c:v>1.1707000000000001</c:v>
                </c:pt>
                <c:pt idx="6856">
                  <c:v>1.1746000000000001</c:v>
                </c:pt>
                <c:pt idx="6857">
                  <c:v>1.1797</c:v>
                </c:pt>
                <c:pt idx="6858">
                  <c:v>1.1830000000000001</c:v>
                </c:pt>
                <c:pt idx="6859">
                  <c:v>1.1856</c:v>
                </c:pt>
                <c:pt idx="6860">
                  <c:v>1.181</c:v>
                </c:pt>
                <c:pt idx="6863">
                  <c:v>1.1802999999999999</c:v>
                </c:pt>
                <c:pt idx="6864">
                  <c:v>1.1758999999999999</c:v>
                </c:pt>
                <c:pt idx="6865">
                  <c:v>1.1749000000000001</c:v>
                </c:pt>
                <c:pt idx="6866">
                  <c:v>1.1834</c:v>
                </c:pt>
                <c:pt idx="6867">
                  <c:v>1.1818</c:v>
                </c:pt>
                <c:pt idx="6870">
                  <c:v>1.1739999999999999</c:v>
                </c:pt>
                <c:pt idx="6871">
                  <c:v>1.1760999999999999</c:v>
                </c:pt>
                <c:pt idx="6872">
                  <c:v>1.1785000000000001</c:v>
                </c:pt>
                <c:pt idx="6873">
                  <c:v>1.1753</c:v>
                </c:pt>
                <c:pt idx="6874">
                  <c:v>1.1605000000000001</c:v>
                </c:pt>
                <c:pt idx="6877">
                  <c:v>1.1612</c:v>
                </c:pt>
                <c:pt idx="6878">
                  <c:v>1.1637999999999999</c:v>
                </c:pt>
                <c:pt idx="6879">
                  <c:v>1.1612</c:v>
                </c:pt>
                <c:pt idx="6880">
                  <c:v>1.1645000000000001</c:v>
                </c:pt>
                <c:pt idx="6881">
                  <c:v>1.1657</c:v>
                </c:pt>
                <c:pt idx="6884">
                  <c:v>1.159</c:v>
                </c:pt>
                <c:pt idx="6885">
                  <c:v>1.1562000000000001</c:v>
                </c:pt>
                <c:pt idx="6886">
                  <c:v>1.159</c:v>
                </c:pt>
                <c:pt idx="6887">
                  <c:v>1.163</c:v>
                </c:pt>
                <c:pt idx="6888">
                  <c:v>1.1654</c:v>
                </c:pt>
                <c:pt idx="6891">
                  <c:v>1.1656</c:v>
                </c:pt>
                <c:pt idx="6892">
                  <c:v>1.1745000000000001</c:v>
                </c:pt>
                <c:pt idx="6893">
                  <c:v>1.1839999999999999</c:v>
                </c:pt>
                <c:pt idx="6894">
                  <c:v>1.1771</c:v>
                </c:pt>
                <c:pt idx="6895">
                  <c:v>1.1795</c:v>
                </c:pt>
                <c:pt idx="6898">
                  <c:v>1.1780999999999999</c:v>
                </c:pt>
                <c:pt idx="6899">
                  <c:v>1.1718</c:v>
                </c:pt>
                <c:pt idx="6900">
                  <c:v>1.1749000000000001</c:v>
                </c:pt>
                <c:pt idx="6901">
                  <c:v>1.1848000000000001</c:v>
                </c:pt>
                <c:pt idx="6902">
                  <c:v>1.1877</c:v>
                </c:pt>
                <c:pt idx="6905">
                  <c:v>1.1952</c:v>
                </c:pt>
                <c:pt idx="6906">
                  <c:v>1.1888000000000001</c:v>
                </c:pt>
                <c:pt idx="6907">
                  <c:v>1.1827000000000001</c:v>
                </c:pt>
                <c:pt idx="6908">
                  <c:v>1.1849000000000001</c:v>
                </c:pt>
                <c:pt idx="6909">
                  <c:v>1.1884999999999999</c:v>
                </c:pt>
                <c:pt idx="6912">
                  <c:v>1.1865000000000001</c:v>
                </c:pt>
                <c:pt idx="6913">
                  <c:v>1.1847000000000001</c:v>
                </c:pt>
                <c:pt idx="6914">
                  <c:v>1.1817</c:v>
                </c:pt>
                <c:pt idx="6915">
                  <c:v>1.1786000000000001</c:v>
                </c:pt>
                <c:pt idx="6916">
                  <c:v>1.1741999999999999</c:v>
                </c:pt>
                <c:pt idx="6919">
                  <c:v>1.1796</c:v>
                </c:pt>
                <c:pt idx="6920">
                  <c:v>1.1766000000000001</c:v>
                </c:pt>
                <c:pt idx="6921">
                  <c:v>1.1736</c:v>
                </c:pt>
                <c:pt idx="6922">
                  <c:v>1.1844999999999999</c:v>
                </c:pt>
                <c:pt idx="6923">
                  <c:v>1.1806000000000001</c:v>
                </c:pt>
                <c:pt idx="6926">
                  <c:v>1.1795</c:v>
                </c:pt>
                <c:pt idx="6927">
                  <c:v>1.1823000000000001</c:v>
                </c:pt>
                <c:pt idx="6928">
                  <c:v>1.1844999999999999</c:v>
                </c:pt>
                <c:pt idx="6929">
                  <c:v>1.1859</c:v>
                </c:pt>
                <c:pt idx="6930">
                  <c:v>1.1853</c:v>
                </c:pt>
                <c:pt idx="6935">
                  <c:v>1.1895</c:v>
                </c:pt>
                <c:pt idx="6936">
                  <c:v>1.1934</c:v>
                </c:pt>
                <c:pt idx="6937">
                  <c:v>1.1993</c:v>
                </c:pt>
                <c:pt idx="6941">
                  <c:v>1.2065000000000001</c:v>
                </c:pt>
                <c:pt idx="6942">
                  <c:v>1.2022999999999999</c:v>
                </c:pt>
                <c:pt idx="6943">
                  <c:v>1.2065000000000001</c:v>
                </c:pt>
                <c:pt idx="6944">
                  <c:v>1.2044999999999999</c:v>
                </c:pt>
                <c:pt idx="6947">
                  <c:v>1.1973</c:v>
                </c:pt>
                <c:pt idx="6948">
                  <c:v>1.1932</c:v>
                </c:pt>
                <c:pt idx="6949">
                  <c:v>1.1992</c:v>
                </c:pt>
                <c:pt idx="6950">
                  <c:v>1.2017</c:v>
                </c:pt>
                <c:pt idx="6951">
                  <c:v>1.2137</c:v>
                </c:pt>
                <c:pt idx="6954">
                  <c:v>1.2277</c:v>
                </c:pt>
                <c:pt idx="6955">
                  <c:v>1.2230000000000001</c:v>
                </c:pt>
                <c:pt idx="6956">
                  <c:v>1.2202999999999999</c:v>
                </c:pt>
                <c:pt idx="6957">
                  <c:v>1.2235</c:v>
                </c:pt>
                <c:pt idx="6958">
                  <c:v>1.2255</c:v>
                </c:pt>
                <c:pt idx="6961">
                  <c:v>1.2239</c:v>
                </c:pt>
                <c:pt idx="6962">
                  <c:v>1.2249000000000001</c:v>
                </c:pt>
                <c:pt idx="6963">
                  <c:v>1.2352000000000001</c:v>
                </c:pt>
                <c:pt idx="6964">
                  <c:v>1.2406999999999999</c:v>
                </c:pt>
                <c:pt idx="6965">
                  <c:v>1.2436</c:v>
                </c:pt>
                <c:pt idx="6968">
                  <c:v>1.2379</c:v>
                </c:pt>
                <c:pt idx="6969">
                  <c:v>1.2421</c:v>
                </c:pt>
                <c:pt idx="6970">
                  <c:v>1.2457</c:v>
                </c:pt>
                <c:pt idx="6971">
                  <c:v>1.2459</c:v>
                </c:pt>
                <c:pt idx="6972">
                  <c:v>1.2492000000000001</c:v>
                </c:pt>
                <c:pt idx="6975">
                  <c:v>1.244</c:v>
                </c:pt>
                <c:pt idx="6976">
                  <c:v>1.2329000000000001</c:v>
                </c:pt>
                <c:pt idx="6977">
                  <c:v>1.2338</c:v>
                </c:pt>
                <c:pt idx="6978">
                  <c:v>1.2252000000000001</c:v>
                </c:pt>
                <c:pt idx="6979">
                  <c:v>1.2273000000000001</c:v>
                </c:pt>
                <c:pt idx="6982">
                  <c:v>1.2262999999999999</c:v>
                </c:pt>
                <c:pt idx="6983">
                  <c:v>1.2333000000000001</c:v>
                </c:pt>
                <c:pt idx="6984">
                  <c:v>1.2347999999999999</c:v>
                </c:pt>
                <c:pt idx="6985">
                  <c:v>1.2493000000000001</c:v>
                </c:pt>
                <c:pt idx="6986">
                  <c:v>1.2464</c:v>
                </c:pt>
                <c:pt idx="6989">
                  <c:v>1.2410000000000001</c:v>
                </c:pt>
                <c:pt idx="6990">
                  <c:v>1.234</c:v>
                </c:pt>
                <c:pt idx="6991">
                  <c:v>1.2312000000000001</c:v>
                </c:pt>
                <c:pt idx="6992">
                  <c:v>1.2276</c:v>
                </c:pt>
                <c:pt idx="6993">
                  <c:v>1.2299</c:v>
                </c:pt>
                <c:pt idx="6996">
                  <c:v>1.232</c:v>
                </c:pt>
                <c:pt idx="6997">
                  <c:v>1.2301</c:v>
                </c:pt>
                <c:pt idx="6998">
                  <c:v>1.2214</c:v>
                </c:pt>
                <c:pt idx="6999">
                  <c:v>1.2171000000000001</c:v>
                </c:pt>
                <c:pt idx="7000">
                  <c:v>1.2312000000000001</c:v>
                </c:pt>
                <c:pt idx="7003">
                  <c:v>1.2307000000000001</c:v>
                </c:pt>
                <c:pt idx="7004">
                  <c:v>1.2411000000000001</c:v>
                </c:pt>
                <c:pt idx="7005">
                  <c:v>1.2417</c:v>
                </c:pt>
                <c:pt idx="7006">
                  <c:v>1.2421</c:v>
                </c:pt>
                <c:pt idx="7007">
                  <c:v>1.2291000000000001</c:v>
                </c:pt>
                <c:pt idx="7010">
                  <c:v>1.2302</c:v>
                </c:pt>
                <c:pt idx="7011">
                  <c:v>1.2378</c:v>
                </c:pt>
                <c:pt idx="7012">
                  <c:v>1.2368999999999999</c:v>
                </c:pt>
                <c:pt idx="7013">
                  <c:v>1.2341</c:v>
                </c:pt>
                <c:pt idx="7014">
                  <c:v>1.2301</c:v>
                </c:pt>
                <c:pt idx="7017">
                  <c:v>1.2309000000000001</c:v>
                </c:pt>
                <c:pt idx="7018">
                  <c:v>1.2276</c:v>
                </c:pt>
                <c:pt idx="7019">
                  <c:v>1.2285999999999999</c:v>
                </c:pt>
                <c:pt idx="7020">
                  <c:v>1.2316</c:v>
                </c:pt>
                <c:pt idx="7021">
                  <c:v>1.2345999999999999</c:v>
                </c:pt>
                <c:pt idx="7024">
                  <c:v>1.2411000000000001</c:v>
                </c:pt>
                <c:pt idx="7025">
                  <c:v>1.2376</c:v>
                </c:pt>
                <c:pt idx="7026">
                  <c:v>1.2398</c:v>
                </c:pt>
                <c:pt idx="7027">
                  <c:v>1.2321</c:v>
                </c:pt>
                <c:pt idx="7032">
                  <c:v>1.2307999999999999</c:v>
                </c:pt>
                <c:pt idx="7033">
                  <c:v>1.2276</c:v>
                </c:pt>
                <c:pt idx="7034">
                  <c:v>1.226</c:v>
                </c:pt>
                <c:pt idx="7035">
                  <c:v>1.2234</c:v>
                </c:pt>
                <c:pt idx="7038">
                  <c:v>1.2303999999999999</c:v>
                </c:pt>
                <c:pt idx="7039">
                  <c:v>1.2361</c:v>
                </c:pt>
                <c:pt idx="7040">
                  <c:v>1.2383999999999999</c:v>
                </c:pt>
                <c:pt idx="7041">
                  <c:v>1.2323</c:v>
                </c:pt>
                <c:pt idx="7042">
                  <c:v>1.2317</c:v>
                </c:pt>
                <c:pt idx="7045">
                  <c:v>1.2370000000000001</c:v>
                </c:pt>
                <c:pt idx="7046">
                  <c:v>1.2357</c:v>
                </c:pt>
                <c:pt idx="7047">
                  <c:v>1.2387999999999999</c:v>
                </c:pt>
                <c:pt idx="7048">
                  <c:v>1.2382</c:v>
                </c:pt>
                <c:pt idx="7049">
                  <c:v>1.2309000000000001</c:v>
                </c:pt>
                <c:pt idx="7052">
                  <c:v>1.2238</c:v>
                </c:pt>
                <c:pt idx="7053">
                  <c:v>1.2213000000000001</c:v>
                </c:pt>
                <c:pt idx="7054">
                  <c:v>1.2184999999999999</c:v>
                </c:pt>
                <c:pt idx="7055">
                  <c:v>1.2168000000000001</c:v>
                </c:pt>
                <c:pt idx="7056">
                  <c:v>1.2070000000000001</c:v>
                </c:pt>
                <c:pt idx="7059">
                  <c:v>1.2079</c:v>
                </c:pt>
                <c:pt idx="7061">
                  <c:v>1.2007000000000001</c:v>
                </c:pt>
                <c:pt idx="7062">
                  <c:v>1.1992</c:v>
                </c:pt>
                <c:pt idx="7063">
                  <c:v>1.1969000000000001</c:v>
                </c:pt>
                <c:pt idx="7066">
                  <c:v>1.1901999999999999</c:v>
                </c:pt>
                <c:pt idx="7067">
                  <c:v>1.1870000000000001</c:v>
                </c:pt>
                <c:pt idx="7068">
                  <c:v>1.1879</c:v>
                </c:pt>
                <c:pt idx="7069">
                  <c:v>1.1878</c:v>
                </c:pt>
                <c:pt idx="7070">
                  <c:v>1.1934</c:v>
                </c:pt>
                <c:pt idx="7073">
                  <c:v>1.1988000000000001</c:v>
                </c:pt>
                <c:pt idx="7074">
                  <c:v>1.1882999999999999</c:v>
                </c:pt>
                <c:pt idx="7075">
                  <c:v>1.1783999999999999</c:v>
                </c:pt>
                <c:pt idx="7076">
                  <c:v>1.1805000000000001</c:v>
                </c:pt>
                <c:pt idx="7077">
                  <c:v>1.1780999999999999</c:v>
                </c:pt>
                <c:pt idx="7080">
                  <c:v>1.1758999999999999</c:v>
                </c:pt>
                <c:pt idx="7081">
                  <c:v>1.1794</c:v>
                </c:pt>
                <c:pt idx="7082">
                  <c:v>1.1708000000000001</c:v>
                </c:pt>
                <c:pt idx="7083">
                  <c:v>1.1728000000000001</c:v>
                </c:pt>
                <c:pt idx="7084">
                  <c:v>1.1675</c:v>
                </c:pt>
                <c:pt idx="7087">
                  <c:v>1.1644000000000001</c:v>
                </c:pt>
                <c:pt idx="7088">
                  <c:v>1.1557999999999999</c:v>
                </c:pt>
                <c:pt idx="7089">
                  <c:v>1.1632</c:v>
                </c:pt>
                <c:pt idx="7090">
                  <c:v>1.1698999999999999</c:v>
                </c:pt>
                <c:pt idx="7091">
                  <c:v>1.1669</c:v>
                </c:pt>
                <c:pt idx="7094">
                  <c:v>1.1737</c:v>
                </c:pt>
                <c:pt idx="7095">
                  <c:v>1.1675</c:v>
                </c:pt>
                <c:pt idx="7096">
                  <c:v>1.1765000000000001</c:v>
                </c:pt>
                <c:pt idx="7097">
                  <c:v>1.1836</c:v>
                </c:pt>
                <c:pt idx="7098">
                  <c:v>1.1754</c:v>
                </c:pt>
                <c:pt idx="7101">
                  <c:v>1.179</c:v>
                </c:pt>
                <c:pt idx="7102">
                  <c:v>1.1788000000000001</c:v>
                </c:pt>
                <c:pt idx="7103">
                  <c:v>1.1764000000000001</c:v>
                </c:pt>
                <c:pt idx="7104">
                  <c:v>1.173</c:v>
                </c:pt>
                <c:pt idx="7105">
                  <c:v>1.1596</c:v>
                </c:pt>
                <c:pt idx="7108">
                  <c:v>1.1613</c:v>
                </c:pt>
                <c:pt idx="7109">
                  <c:v>1.1534</c:v>
                </c:pt>
                <c:pt idx="7110">
                  <c:v>1.1577999999999999</c:v>
                </c:pt>
                <c:pt idx="7111">
                  <c:v>1.1537999999999999</c:v>
                </c:pt>
                <c:pt idx="7112">
                  <c:v>1.1648000000000001</c:v>
                </c:pt>
                <c:pt idx="7115">
                  <c:v>1.17</c:v>
                </c:pt>
                <c:pt idx="7116">
                  <c:v>1.1672</c:v>
                </c:pt>
                <c:pt idx="7117">
                  <c:v>1.1616</c:v>
                </c:pt>
                <c:pt idx="7118">
                  <c:v>1.1583000000000001</c:v>
                </c:pt>
                <c:pt idx="7119">
                  <c:v>1.1657999999999999</c:v>
                </c:pt>
                <c:pt idx="7122">
                  <c:v>1.1638999999999999</c:v>
                </c:pt>
                <c:pt idx="7123">
                  <c:v>1.1665000000000001</c:v>
                </c:pt>
                <c:pt idx="7124">
                  <c:v>1.1642000000000001</c:v>
                </c:pt>
                <c:pt idx="7125">
                  <c:v>1.1709000000000001</c:v>
                </c:pt>
                <c:pt idx="7126">
                  <c:v>1.1724000000000001</c:v>
                </c:pt>
                <c:pt idx="7129">
                  <c:v>1.1789000000000001</c:v>
                </c:pt>
                <c:pt idx="7130">
                  <c:v>1.1713</c:v>
                </c:pt>
                <c:pt idx="7131">
                  <c:v>1.1735</c:v>
                </c:pt>
                <c:pt idx="7132">
                  <c:v>1.1657999999999999</c:v>
                </c:pt>
                <c:pt idx="7133">
                  <c:v>1.1642999999999999</c:v>
                </c:pt>
                <c:pt idx="7136">
                  <c:v>1.1719999999999999</c:v>
                </c:pt>
                <c:pt idx="7137">
                  <c:v>1.1707000000000001</c:v>
                </c:pt>
                <c:pt idx="7138">
                  <c:v>1.1611</c:v>
                </c:pt>
                <c:pt idx="7139">
                  <c:v>1.1588000000000001</c:v>
                </c:pt>
                <c:pt idx="7140">
                  <c:v>1.167</c:v>
                </c:pt>
                <c:pt idx="7143">
                  <c:v>1.1716</c:v>
                </c:pt>
                <c:pt idx="7144">
                  <c:v>1.1706000000000001</c:v>
                </c:pt>
                <c:pt idx="7145">
                  <c:v>1.169</c:v>
                </c:pt>
                <c:pt idx="7146">
                  <c:v>1.1716</c:v>
                </c:pt>
                <c:pt idx="7147">
                  <c:v>1.1625000000000001</c:v>
                </c:pt>
                <c:pt idx="7150">
                  <c:v>1.1684000000000001</c:v>
                </c:pt>
                <c:pt idx="7151">
                  <c:v>1.1736</c:v>
                </c:pt>
                <c:pt idx="7152">
                  <c:v>1.1696</c:v>
                </c:pt>
                <c:pt idx="7153">
                  <c:v>1.1617</c:v>
                </c:pt>
                <c:pt idx="7154">
                  <c:v>1.1588000000000001</c:v>
                </c:pt>
                <c:pt idx="7157">
                  <c:v>1.1543000000000001</c:v>
                </c:pt>
                <c:pt idx="7158">
                  <c:v>1.1602000000000001</c:v>
                </c:pt>
                <c:pt idx="7159">
                  <c:v>1.1589</c:v>
                </c:pt>
                <c:pt idx="7160">
                  <c:v>1.1593</c:v>
                </c:pt>
                <c:pt idx="7161">
                  <c:v>1.1456</c:v>
                </c:pt>
                <c:pt idx="7164">
                  <c:v>1.1403000000000001</c:v>
                </c:pt>
                <c:pt idx="7165">
                  <c:v>1.1406000000000001</c:v>
                </c:pt>
                <c:pt idx="7166">
                  <c:v>1.1320999999999999</c:v>
                </c:pt>
                <c:pt idx="7167">
                  <c:v>1.137</c:v>
                </c:pt>
                <c:pt idx="7168">
                  <c:v>1.1391</c:v>
                </c:pt>
                <c:pt idx="7171">
                  <c:v>1.1419999999999999</c:v>
                </c:pt>
                <c:pt idx="7172">
                  <c:v>1.1501999999999999</c:v>
                </c:pt>
                <c:pt idx="7173">
                  <c:v>1.1616</c:v>
                </c:pt>
                <c:pt idx="7174">
                  <c:v>1.1578999999999999</c:v>
                </c:pt>
                <c:pt idx="7175">
                  <c:v>1.1588000000000001</c:v>
                </c:pt>
                <c:pt idx="7178">
                  <c:v>1.1633</c:v>
                </c:pt>
                <c:pt idx="7179">
                  <c:v>1.171</c:v>
                </c:pt>
                <c:pt idx="7180">
                  <c:v>1.1659999999999999</c:v>
                </c:pt>
                <c:pt idx="7181">
                  <c:v>1.1692</c:v>
                </c:pt>
                <c:pt idx="7182">
                  <c:v>1.1651</c:v>
                </c:pt>
                <c:pt idx="7185">
                  <c:v>1.1609</c:v>
                </c:pt>
                <c:pt idx="7186">
                  <c:v>1.1562000000000001</c:v>
                </c:pt>
                <c:pt idx="7187">
                  <c:v>1.1581999999999999</c:v>
                </c:pt>
                <c:pt idx="7188">
                  <c:v>1.1634</c:v>
                </c:pt>
                <c:pt idx="7189">
                  <c:v>1.1615</c:v>
                </c:pt>
                <c:pt idx="7192">
                  <c:v>1.1571</c:v>
                </c:pt>
                <c:pt idx="7193">
                  <c:v>1.1574</c:v>
                </c:pt>
                <c:pt idx="7194">
                  <c:v>1.1585000000000001</c:v>
                </c:pt>
                <c:pt idx="7195">
                  <c:v>1.1619999999999999</c:v>
                </c:pt>
                <c:pt idx="7196">
                  <c:v>1.1689000000000001</c:v>
                </c:pt>
                <c:pt idx="7199">
                  <c:v>1.1671</c:v>
                </c:pt>
                <c:pt idx="7200">
                  <c:v>1.1697</c:v>
                </c:pt>
                <c:pt idx="7201">
                  <c:v>1.1667000000000001</c:v>
                </c:pt>
                <c:pt idx="7202">
                  <c:v>1.1769000000000001</c:v>
                </c:pt>
                <c:pt idx="7203">
                  <c:v>1.1758999999999999</c:v>
                </c:pt>
                <c:pt idx="7206">
                  <c:v>1.1773</c:v>
                </c:pt>
                <c:pt idx="7207">
                  <c:v>1.1777</c:v>
                </c:pt>
                <c:pt idx="7208">
                  <c:v>1.1737</c:v>
                </c:pt>
                <c:pt idx="7209">
                  <c:v>1.1707000000000001</c:v>
                </c:pt>
                <c:pt idx="7210">
                  <c:v>1.1576</c:v>
                </c:pt>
                <c:pt idx="7213">
                  <c:v>1.1606000000000001</c:v>
                </c:pt>
                <c:pt idx="7214">
                  <c:v>1.1543000000000001</c:v>
                </c:pt>
                <c:pt idx="7215">
                  <c:v>1.1548</c:v>
                </c:pt>
                <c:pt idx="7216">
                  <c:v>1.1501999999999999</c:v>
                </c:pt>
                <c:pt idx="7217">
                  <c:v>1.1506000000000001</c:v>
                </c:pt>
                <c:pt idx="7220">
                  <c:v>1.1477999999999999</c:v>
                </c:pt>
                <c:pt idx="7221">
                  <c:v>1.1435</c:v>
                </c:pt>
                <c:pt idx="7222">
                  <c:v>1.1499999999999999</c:v>
                </c:pt>
                <c:pt idx="7223">
                  <c:v>1.1575</c:v>
                </c:pt>
                <c:pt idx="7224">
                  <c:v>1.1574</c:v>
                </c:pt>
                <c:pt idx="7227">
                  <c:v>1.1581000000000001</c:v>
                </c:pt>
                <c:pt idx="7228">
                  <c:v>1.1587000000000001</c:v>
                </c:pt>
                <c:pt idx="7229">
                  <c:v>1.153</c:v>
                </c:pt>
                <c:pt idx="7230">
                  <c:v>1.1505000000000001</c:v>
                </c:pt>
                <c:pt idx="7231">
                  <c:v>1.147</c:v>
                </c:pt>
                <c:pt idx="7234">
                  <c:v>1.1494</c:v>
                </c:pt>
                <c:pt idx="7235">
                  <c:v>1.1477999999999999</c:v>
                </c:pt>
                <c:pt idx="7236">
                  <c:v>1.1389</c:v>
                </c:pt>
                <c:pt idx="7237">
                  <c:v>1.1415999999999999</c:v>
                </c:pt>
                <c:pt idx="7238">
                  <c:v>1.1345000000000001</c:v>
                </c:pt>
                <c:pt idx="7241">
                  <c:v>1.1381000000000001</c:v>
                </c:pt>
                <c:pt idx="7242">
                  <c:v>1.1372</c:v>
                </c:pt>
                <c:pt idx="7243">
                  <c:v>1.1317999999999999</c:v>
                </c:pt>
                <c:pt idx="7244">
                  <c:v>1.1393</c:v>
                </c:pt>
                <c:pt idx="7245">
                  <c:v>1.1416999999999999</c:v>
                </c:pt>
                <c:pt idx="7248">
                  <c:v>1.137</c:v>
                </c:pt>
                <c:pt idx="7249">
                  <c:v>1.1428</c:v>
                </c:pt>
                <c:pt idx="7250">
                  <c:v>1.1487000000000001</c:v>
                </c:pt>
                <c:pt idx="7251">
                  <c:v>1.1424000000000001</c:v>
                </c:pt>
                <c:pt idx="7252">
                  <c:v>1.1346000000000001</c:v>
                </c:pt>
                <c:pt idx="7255">
                  <c:v>1.1265000000000001</c:v>
                </c:pt>
                <c:pt idx="7256">
                  <c:v>1.1261000000000001</c:v>
                </c:pt>
                <c:pt idx="7257">
                  <c:v>1.1295999999999999</c:v>
                </c:pt>
                <c:pt idx="7258">
                  <c:v>1.1305000000000001</c:v>
                </c:pt>
                <c:pt idx="7259">
                  <c:v>1.1346000000000001</c:v>
                </c:pt>
                <c:pt idx="7262">
                  <c:v>1.1427</c:v>
                </c:pt>
                <c:pt idx="7263">
                  <c:v>1.1421000000000001</c:v>
                </c:pt>
                <c:pt idx="7264">
                  <c:v>1.1409</c:v>
                </c:pt>
                <c:pt idx="7265">
                  <c:v>1.1403000000000001</c:v>
                </c:pt>
                <c:pt idx="7266">
                  <c:v>1.1352</c:v>
                </c:pt>
                <c:pt idx="7269">
                  <c:v>1.1363000000000001</c:v>
                </c:pt>
                <c:pt idx="7270">
                  <c:v>1.1328</c:v>
                </c:pt>
                <c:pt idx="7271">
                  <c:v>1.1284000000000001</c:v>
                </c:pt>
                <c:pt idx="7272">
                  <c:v>1.1387</c:v>
                </c:pt>
                <c:pt idx="7273">
                  <c:v>1.1358999999999999</c:v>
                </c:pt>
                <c:pt idx="7276">
                  <c:v>1.1332</c:v>
                </c:pt>
                <c:pt idx="7277">
                  <c:v>1.1409</c:v>
                </c:pt>
                <c:pt idx="7278">
                  <c:v>1.1354</c:v>
                </c:pt>
                <c:pt idx="7279">
                  <c:v>1.1351</c:v>
                </c:pt>
                <c:pt idx="7280">
                  <c:v>1.1371</c:v>
                </c:pt>
                <c:pt idx="7283">
                  <c:v>1.1425000000000001</c:v>
                </c:pt>
                <c:pt idx="7284">
                  <c:v>1.1378999999999999</c:v>
                </c:pt>
                <c:pt idx="7285">
                  <c:v>1.1346000000000001</c:v>
                </c:pt>
                <c:pt idx="7286">
                  <c:v>1.1371</c:v>
                </c:pt>
                <c:pt idx="7287">
                  <c:v>1.1285000000000001</c:v>
                </c:pt>
                <c:pt idx="7290">
                  <c:v>1.1341000000000001</c:v>
                </c:pt>
                <c:pt idx="7291">
                  <c:v>1.1376999999999999</c:v>
                </c:pt>
                <c:pt idx="7292">
                  <c:v>1.1405000000000001</c:v>
                </c:pt>
                <c:pt idx="7293">
                  <c:v>1.1451</c:v>
                </c:pt>
                <c:pt idx="7294">
                  <c:v>1.1414</c:v>
                </c:pt>
                <c:pt idx="7297">
                  <c:v>1.1408</c:v>
                </c:pt>
                <c:pt idx="7300">
                  <c:v>1.1376999999999999</c:v>
                </c:pt>
                <c:pt idx="7301">
                  <c:v>1.1454</c:v>
                </c:pt>
                <c:pt idx="7304">
                  <c:v>1.145</c:v>
                </c:pt>
                <c:pt idx="7306">
                  <c:v>1.1396999999999999</c:v>
                </c:pt>
                <c:pt idx="7307">
                  <c:v>1.1348</c:v>
                </c:pt>
                <c:pt idx="7308">
                  <c:v>1.1403000000000001</c:v>
                </c:pt>
                <c:pt idx="7311">
                  <c:v>1.1445000000000001</c:v>
                </c:pt>
                <c:pt idx="7312">
                  <c:v>1.1440000000000001</c:v>
                </c:pt>
                <c:pt idx="7313">
                  <c:v>1.1455</c:v>
                </c:pt>
                <c:pt idx="7314">
                  <c:v>1.1535</c:v>
                </c:pt>
                <c:pt idx="7315">
                  <c:v>1.1533</c:v>
                </c:pt>
                <c:pt idx="7318">
                  <c:v>1.1467000000000001</c:v>
                </c:pt>
                <c:pt idx="7319">
                  <c:v>1.1424000000000001</c:v>
                </c:pt>
                <c:pt idx="7320">
                  <c:v>1.1389</c:v>
                </c:pt>
                <c:pt idx="7321">
                  <c:v>1.1395999999999999</c:v>
                </c:pt>
                <c:pt idx="7322">
                  <c:v>1.1402000000000001</c:v>
                </c:pt>
                <c:pt idx="7325">
                  <c:v>1.1362000000000001</c:v>
                </c:pt>
                <c:pt idx="7326">
                  <c:v>1.1354</c:v>
                </c:pt>
                <c:pt idx="7327">
                  <c:v>1.1367</c:v>
                </c:pt>
                <c:pt idx="7328">
                  <c:v>1.1341000000000001</c:v>
                </c:pt>
                <c:pt idx="7329">
                  <c:v>1.1346000000000001</c:v>
                </c:pt>
                <c:pt idx="7332">
                  <c:v>1.1417999999999999</c:v>
                </c:pt>
                <c:pt idx="7333">
                  <c:v>1.1421999999999999</c:v>
                </c:pt>
                <c:pt idx="7334">
                  <c:v>1.1429</c:v>
                </c:pt>
                <c:pt idx="7335">
                  <c:v>1.1488</c:v>
                </c:pt>
                <c:pt idx="7336">
                  <c:v>1.1471</c:v>
                </c:pt>
                <c:pt idx="7339">
                  <c:v>1.1445000000000001</c:v>
                </c:pt>
                <c:pt idx="7340">
                  <c:v>1.1423000000000001</c:v>
                </c:pt>
                <c:pt idx="7341">
                  <c:v>1.1394</c:v>
                </c:pt>
                <c:pt idx="7342">
                  <c:v>1.1345000000000001</c:v>
                </c:pt>
                <c:pt idx="7343">
                  <c:v>1.1346000000000001</c:v>
                </c:pt>
                <c:pt idx="7346">
                  <c:v>1.1309</c:v>
                </c:pt>
                <c:pt idx="7347">
                  <c:v>1.1295999999999999</c:v>
                </c:pt>
                <c:pt idx="7348">
                  <c:v>1.1305000000000001</c:v>
                </c:pt>
                <c:pt idx="7349">
                  <c:v>1.1268</c:v>
                </c:pt>
                <c:pt idx="7350">
                  <c:v>1.1259999999999999</c:v>
                </c:pt>
                <c:pt idx="7353">
                  <c:v>1.1328</c:v>
                </c:pt>
                <c:pt idx="7354">
                  <c:v>1.1294</c:v>
                </c:pt>
                <c:pt idx="7355">
                  <c:v>1.1342000000000001</c:v>
                </c:pt>
                <c:pt idx="7356">
                  <c:v>1.1354</c:v>
                </c:pt>
                <c:pt idx="7357">
                  <c:v>1.1325000000000001</c:v>
                </c:pt>
                <c:pt idx="7360">
                  <c:v>1.1355</c:v>
                </c:pt>
                <c:pt idx="7361">
                  <c:v>1.1360999999999999</c:v>
                </c:pt>
                <c:pt idx="7362">
                  <c:v>1.1386000000000001</c:v>
                </c:pt>
                <c:pt idx="7363">
                  <c:v>1.1415999999999999</c:v>
                </c:pt>
                <c:pt idx="7364">
                  <c:v>1.1383000000000001</c:v>
                </c:pt>
                <c:pt idx="7367">
                  <c:v>1.1336999999999999</c:v>
                </c:pt>
                <c:pt idx="7368">
                  <c:v>1.1329</c:v>
                </c:pt>
                <c:pt idx="7369">
                  <c:v>1.1305000000000001</c:v>
                </c:pt>
                <c:pt idx="7370">
                  <c:v>1.1271</c:v>
                </c:pt>
                <c:pt idx="7371">
                  <c:v>1.1222000000000001</c:v>
                </c:pt>
                <c:pt idx="7374">
                  <c:v>1.1244000000000001</c:v>
                </c:pt>
                <c:pt idx="7375">
                  <c:v>1.1274999999999999</c:v>
                </c:pt>
                <c:pt idx="7376">
                  <c:v>1.1303000000000001</c:v>
                </c:pt>
                <c:pt idx="7377">
                  <c:v>1.1294999999999999</c:v>
                </c:pt>
                <c:pt idx="7378">
                  <c:v>1.1308</c:v>
                </c:pt>
                <c:pt idx="7381">
                  <c:v>1.1349</c:v>
                </c:pt>
                <c:pt idx="7382">
                  <c:v>1.1357999999999999</c:v>
                </c:pt>
                <c:pt idx="7383">
                  <c:v>1.1354</c:v>
                </c:pt>
                <c:pt idx="7384">
                  <c:v>1.1387</c:v>
                </c:pt>
                <c:pt idx="7385">
                  <c:v>1.1302000000000001</c:v>
                </c:pt>
                <c:pt idx="7388">
                  <c:v>1.1325000000000001</c:v>
                </c:pt>
                <c:pt idx="7389">
                  <c:v>1.1291</c:v>
                </c:pt>
                <c:pt idx="7390">
                  <c:v>1.1261000000000001</c:v>
                </c:pt>
                <c:pt idx="7391">
                  <c:v>1.1217999999999999</c:v>
                </c:pt>
                <c:pt idx="7392">
                  <c:v>1.1234999999999999</c:v>
                </c:pt>
                <c:pt idx="7395">
                  <c:v>1.1235999999999999</c:v>
                </c:pt>
                <c:pt idx="7396">
                  <c:v>1.1200000000000001</c:v>
                </c:pt>
                <c:pt idx="7397">
                  <c:v>1.1243000000000001</c:v>
                </c:pt>
                <c:pt idx="7398">
                  <c:v>1.1219000000000001</c:v>
                </c:pt>
                <c:pt idx="7399">
                  <c:v>1.1233</c:v>
                </c:pt>
                <c:pt idx="7402">
                  <c:v>1.1246</c:v>
                </c:pt>
                <c:pt idx="7403">
                  <c:v>1.1276999999999999</c:v>
                </c:pt>
                <c:pt idx="7404">
                  <c:v>1.1278999999999999</c:v>
                </c:pt>
                <c:pt idx="7405">
                  <c:v>1.1264000000000001</c:v>
                </c:pt>
                <c:pt idx="7406">
                  <c:v>1.1320999999999999</c:v>
                </c:pt>
                <c:pt idx="7409">
                  <c:v>1.1313</c:v>
                </c:pt>
                <c:pt idx="7410">
                  <c:v>1.1305000000000001</c:v>
                </c:pt>
                <c:pt idx="7411">
                  <c:v>1.1301000000000001</c:v>
                </c:pt>
                <c:pt idx="7412">
                  <c:v>1.125</c:v>
                </c:pt>
                <c:pt idx="7417">
                  <c:v>1.1245000000000001</c:v>
                </c:pt>
                <c:pt idx="7418">
                  <c:v>1.1209</c:v>
                </c:pt>
                <c:pt idx="7419">
                  <c:v>1.1123000000000001</c:v>
                </c:pt>
                <c:pt idx="7420">
                  <c:v>1.1133</c:v>
                </c:pt>
                <c:pt idx="7423">
                  <c:v>1.115</c:v>
                </c:pt>
                <c:pt idx="7424">
                  <c:v>1.1217999999999999</c:v>
                </c:pt>
                <c:pt idx="7426">
                  <c:v>1.1212</c:v>
                </c:pt>
                <c:pt idx="7427">
                  <c:v>1.1154999999999999</c:v>
                </c:pt>
                <c:pt idx="7430">
                  <c:v>1.1198999999999999</c:v>
                </c:pt>
                <c:pt idx="7431">
                  <c:v>1.1185</c:v>
                </c:pt>
                <c:pt idx="7432">
                  <c:v>1.1202000000000001</c:v>
                </c:pt>
                <c:pt idx="7433">
                  <c:v>1.1193</c:v>
                </c:pt>
                <c:pt idx="7434">
                  <c:v>1.123</c:v>
                </c:pt>
                <c:pt idx="7437">
                  <c:v>1.1245000000000001</c:v>
                </c:pt>
                <c:pt idx="7438">
                  <c:v>1.1226</c:v>
                </c:pt>
                <c:pt idx="7439">
                  <c:v>1.1183000000000001</c:v>
                </c:pt>
                <c:pt idx="7440">
                  <c:v>1.1203000000000001</c:v>
                </c:pt>
                <c:pt idx="7441">
                  <c:v>1.1172</c:v>
                </c:pt>
                <c:pt idx="7444">
                  <c:v>1.1167</c:v>
                </c:pt>
                <c:pt idx="7445">
                  <c:v>1.1161000000000001</c:v>
                </c:pt>
                <c:pt idx="7446">
                  <c:v>1.1171</c:v>
                </c:pt>
                <c:pt idx="7447">
                  <c:v>1.1139000000000001</c:v>
                </c:pt>
                <c:pt idx="7448">
                  <c:v>1.1187</c:v>
                </c:pt>
                <c:pt idx="7451">
                  <c:v>1.1197999999999999</c:v>
                </c:pt>
                <c:pt idx="7452">
                  <c:v>1.1192</c:v>
                </c:pt>
                <c:pt idx="7453">
                  <c:v>1.1155999999999999</c:v>
                </c:pt>
                <c:pt idx="7454">
                  <c:v>1.1133999999999999</c:v>
                </c:pt>
                <c:pt idx="7455">
                  <c:v>1.1151</c:v>
                </c:pt>
                <c:pt idx="7458">
                  <c:v>1.1185</c:v>
                </c:pt>
                <c:pt idx="7459">
                  <c:v>1.1244000000000001</c:v>
                </c:pt>
                <c:pt idx="7460">
                  <c:v>1.1256999999999999</c:v>
                </c:pt>
                <c:pt idx="7461">
                  <c:v>1.1266</c:v>
                </c:pt>
                <c:pt idx="7462">
                  <c:v>1.1273</c:v>
                </c:pt>
                <c:pt idx="7465">
                  <c:v>1.1301000000000001</c:v>
                </c:pt>
                <c:pt idx="7466">
                  <c:v>1.1320000000000001</c:v>
                </c:pt>
                <c:pt idx="7467">
                  <c:v>1.1323000000000001</c:v>
                </c:pt>
                <c:pt idx="7468">
                  <c:v>1.1289</c:v>
                </c:pt>
                <c:pt idx="7469">
                  <c:v>1.1265000000000001</c:v>
                </c:pt>
                <c:pt idx="7472">
                  <c:v>1.1234</c:v>
                </c:pt>
                <c:pt idx="7473">
                  <c:v>1.1187</c:v>
                </c:pt>
                <c:pt idx="7474">
                  <c:v>1.1207</c:v>
                </c:pt>
                <c:pt idx="7475">
                  <c:v>1.1307</c:v>
                </c:pt>
                <c:pt idx="7476">
                  <c:v>1.1315999999999999</c:v>
                </c:pt>
                <c:pt idx="7479">
                  <c:v>1.1394</c:v>
                </c:pt>
                <c:pt idx="7480">
                  <c:v>1.1388</c:v>
                </c:pt>
                <c:pt idx="7481">
                  <c:v>1.1362000000000001</c:v>
                </c:pt>
                <c:pt idx="7482">
                  <c:v>1.137</c:v>
                </c:pt>
                <c:pt idx="7483">
                  <c:v>1.1379999999999999</c:v>
                </c:pt>
                <c:pt idx="7486">
                  <c:v>1.1349</c:v>
                </c:pt>
                <c:pt idx="7487">
                  <c:v>1.1301000000000001</c:v>
                </c:pt>
                <c:pt idx="7488">
                  <c:v>1.1293</c:v>
                </c:pt>
                <c:pt idx="7489">
                  <c:v>1.1288</c:v>
                </c:pt>
                <c:pt idx="7490">
                  <c:v>1.1259999999999999</c:v>
                </c:pt>
                <c:pt idx="7493">
                  <c:v>1.1214999999999999</c:v>
                </c:pt>
                <c:pt idx="7494">
                  <c:v>1.1205000000000001</c:v>
                </c:pt>
                <c:pt idx="7495">
                  <c:v>1.1219999999999999</c:v>
                </c:pt>
                <c:pt idx="7496">
                  <c:v>1.1285000000000001</c:v>
                </c:pt>
                <c:pt idx="7497">
                  <c:v>1.1253</c:v>
                </c:pt>
                <c:pt idx="7500">
                  <c:v>1.1269</c:v>
                </c:pt>
                <c:pt idx="7501">
                  <c:v>1.1223000000000001</c:v>
                </c:pt>
                <c:pt idx="7502">
                  <c:v>1.1214999999999999</c:v>
                </c:pt>
                <c:pt idx="7503">
                  <c:v>1.1215999999999999</c:v>
                </c:pt>
                <c:pt idx="7504">
                  <c:v>1.1226</c:v>
                </c:pt>
                <c:pt idx="7507">
                  <c:v>1.1214999999999999</c:v>
                </c:pt>
                <c:pt idx="7508">
                  <c:v>1.1173</c:v>
                </c:pt>
                <c:pt idx="7509">
                  <c:v>1.1140000000000001</c:v>
                </c:pt>
                <c:pt idx="7510">
                  <c:v>1.1114999999999999</c:v>
                </c:pt>
                <c:pt idx="7511">
                  <c:v>1.1137999999999999</c:v>
                </c:pt>
                <c:pt idx="7514">
                  <c:v>1.1118999999999999</c:v>
                </c:pt>
                <c:pt idx="7515">
                  <c:v>1.1153999999999999</c:v>
                </c:pt>
                <c:pt idx="7516">
                  <c:v>1.1151</c:v>
                </c:pt>
                <c:pt idx="7517">
                  <c:v>1.1036999999999999</c:v>
                </c:pt>
                <c:pt idx="7518">
                  <c:v>1.1106</c:v>
                </c:pt>
                <c:pt idx="7521">
                  <c:v>1.1182000000000001</c:v>
                </c:pt>
                <c:pt idx="7522">
                  <c:v>1.1187</c:v>
                </c:pt>
                <c:pt idx="7523">
                  <c:v>1.1202000000000001</c:v>
                </c:pt>
                <c:pt idx="7524">
                  <c:v>1.1193</c:v>
                </c:pt>
                <c:pt idx="7525">
                  <c:v>1.1197999999999999</c:v>
                </c:pt>
                <c:pt idx="7528">
                  <c:v>1.1194</c:v>
                </c:pt>
                <c:pt idx="7529">
                  <c:v>1.1222000000000001</c:v>
                </c:pt>
                <c:pt idx="7530">
                  <c:v>1.1188</c:v>
                </c:pt>
                <c:pt idx="7531">
                  <c:v>1.115</c:v>
                </c:pt>
                <c:pt idx="7532">
                  <c:v>1.1075999999999999</c:v>
                </c:pt>
                <c:pt idx="7535">
                  <c:v>1.1103000000000001</c:v>
                </c:pt>
                <c:pt idx="7536">
                  <c:v>1.1075999999999999</c:v>
                </c:pt>
                <c:pt idx="7537">
                  <c:v>1.1104000000000001</c:v>
                </c:pt>
                <c:pt idx="7538">
                  <c:v>1.1083000000000001</c:v>
                </c:pt>
                <c:pt idx="7539">
                  <c:v>1.1065</c:v>
                </c:pt>
                <c:pt idx="7542">
                  <c:v>1.1115999999999999</c:v>
                </c:pt>
                <c:pt idx="7543">
                  <c:v>1.1104000000000001</c:v>
                </c:pt>
                <c:pt idx="7544">
                  <c:v>1.1083000000000001</c:v>
                </c:pt>
                <c:pt idx="7545">
                  <c:v>1.1072</c:v>
                </c:pt>
                <c:pt idx="7546">
                  <c:v>1.1035999999999999</c:v>
                </c:pt>
                <c:pt idx="7549">
                  <c:v>1.0968</c:v>
                </c:pt>
                <c:pt idx="7550">
                  <c:v>1.0937000000000001</c:v>
                </c:pt>
                <c:pt idx="7551">
                  <c:v>1.1017999999999999</c:v>
                </c:pt>
                <c:pt idx="7552">
                  <c:v>1.1057999999999999</c:v>
                </c:pt>
                <c:pt idx="7553">
                  <c:v>1.1027</c:v>
                </c:pt>
                <c:pt idx="7556">
                  <c:v>1.1032999999999999</c:v>
                </c:pt>
                <c:pt idx="7557">
                  <c:v>1.1040000000000001</c:v>
                </c:pt>
                <c:pt idx="7558">
                  <c:v>1.1003000000000001</c:v>
                </c:pt>
                <c:pt idx="7559">
                  <c:v>1.0963000000000001</c:v>
                </c:pt>
                <c:pt idx="7560">
                  <c:v>1.1095999999999999</c:v>
                </c:pt>
                <c:pt idx="7563">
                  <c:v>1.1031</c:v>
                </c:pt>
                <c:pt idx="7564">
                  <c:v>1.1026</c:v>
                </c:pt>
                <c:pt idx="7565">
                  <c:v>1.1052999999999999</c:v>
                </c:pt>
                <c:pt idx="7566">
                  <c:v>1.1067</c:v>
                </c:pt>
                <c:pt idx="7567">
                  <c:v>1.103</c:v>
                </c:pt>
                <c:pt idx="7570">
                  <c:v>1.0985</c:v>
                </c:pt>
                <c:pt idx="7571">
                  <c:v>1.1003000000000001</c:v>
                </c:pt>
                <c:pt idx="7572">
                  <c:v>1.0982000000000001</c:v>
                </c:pt>
                <c:pt idx="7573">
                  <c:v>1.0938000000000001</c:v>
                </c:pt>
                <c:pt idx="7574">
                  <c:v>1.0934999999999999</c:v>
                </c:pt>
                <c:pt idx="7577">
                  <c:v>1.0889</c:v>
                </c:pt>
                <c:pt idx="7578">
                  <c:v>1.0898000000000001</c:v>
                </c:pt>
                <c:pt idx="7579">
                  <c:v>1.0925</c:v>
                </c:pt>
                <c:pt idx="7580">
                  <c:v>1.0951</c:v>
                </c:pt>
                <c:pt idx="7581">
                  <c:v>1.0979000000000001</c:v>
                </c:pt>
                <c:pt idx="7584">
                  <c:v>1.0992999999999999</c:v>
                </c:pt>
                <c:pt idx="7585">
                  <c:v>1.0986</c:v>
                </c:pt>
                <c:pt idx="7586">
                  <c:v>1.0981000000000001</c:v>
                </c:pt>
                <c:pt idx="7587">
                  <c:v>1.103</c:v>
                </c:pt>
                <c:pt idx="7588">
                  <c:v>1.1043000000000001</c:v>
                </c:pt>
                <c:pt idx="7591">
                  <c:v>1.1031</c:v>
                </c:pt>
                <c:pt idx="7592">
                  <c:v>1.1007</c:v>
                </c:pt>
                <c:pt idx="7593">
                  <c:v>1.1025</c:v>
                </c:pt>
                <c:pt idx="7594">
                  <c:v>1.1113</c:v>
                </c:pt>
                <c:pt idx="7595">
                  <c:v>1.1144000000000001</c:v>
                </c:pt>
                <c:pt idx="7598">
                  <c:v>1.1173</c:v>
                </c:pt>
                <c:pt idx="7599">
                  <c:v>1.113</c:v>
                </c:pt>
                <c:pt idx="7600">
                  <c:v>1.1123000000000001</c:v>
                </c:pt>
                <c:pt idx="7601">
                  <c:v>1.1128</c:v>
                </c:pt>
                <c:pt idx="7602">
                  <c:v>1.1107</c:v>
                </c:pt>
                <c:pt idx="7605">
                  <c:v>1.1087</c:v>
                </c:pt>
                <c:pt idx="7606">
                  <c:v>1.1094999999999999</c:v>
                </c:pt>
                <c:pt idx="7607">
                  <c:v>1.1106</c:v>
                </c:pt>
                <c:pt idx="7608">
                  <c:v>1.1153999999999999</c:v>
                </c:pt>
                <c:pt idx="7609">
                  <c:v>1.1139000000000001</c:v>
                </c:pt>
                <c:pt idx="7612">
                  <c:v>1.1157999999999999</c:v>
                </c:pt>
                <c:pt idx="7613">
                  <c:v>1.1109</c:v>
                </c:pt>
                <c:pt idx="7614">
                  <c:v>1.109</c:v>
                </c:pt>
                <c:pt idx="7615">
                  <c:v>1.1076999999999999</c:v>
                </c:pt>
                <c:pt idx="7616">
                  <c:v>1.1033999999999999</c:v>
                </c:pt>
                <c:pt idx="7619">
                  <c:v>1.1041000000000001</c:v>
                </c:pt>
                <c:pt idx="7620">
                  <c:v>1.1014999999999999</c:v>
                </c:pt>
                <c:pt idx="7621">
                  <c:v>1.1006</c:v>
                </c:pt>
                <c:pt idx="7622">
                  <c:v>1.0996999999999999</c:v>
                </c:pt>
                <c:pt idx="7623">
                  <c:v>1.1033999999999999</c:v>
                </c:pt>
                <c:pt idx="7626">
                  <c:v>1.1061000000000001</c:v>
                </c:pt>
                <c:pt idx="7627">
                  <c:v>1.1076999999999999</c:v>
                </c:pt>
                <c:pt idx="7628">
                  <c:v>1.1059000000000001</c:v>
                </c:pt>
                <c:pt idx="7629">
                  <c:v>1.1091</c:v>
                </c:pt>
                <c:pt idx="7630">
                  <c:v>1.1057999999999999</c:v>
                </c:pt>
                <c:pt idx="7633">
                  <c:v>1.1008</c:v>
                </c:pt>
                <c:pt idx="7634">
                  <c:v>1.1020000000000001</c:v>
                </c:pt>
                <c:pt idx="7635">
                  <c:v>1.1009</c:v>
                </c:pt>
                <c:pt idx="7636">
                  <c:v>1.1005</c:v>
                </c:pt>
                <c:pt idx="7637">
                  <c:v>1.0982000000000001</c:v>
                </c:pt>
                <c:pt idx="7640">
                  <c:v>1.1023000000000001</c:v>
                </c:pt>
                <c:pt idx="7641">
                  <c:v>1.1071</c:v>
                </c:pt>
                <c:pt idx="7642">
                  <c:v>1.1081000000000001</c:v>
                </c:pt>
                <c:pt idx="7643">
                  <c:v>1.1093999999999999</c:v>
                </c:pt>
                <c:pt idx="7644">
                  <c:v>1.1093999999999999</c:v>
                </c:pt>
                <c:pt idx="7647">
                  <c:v>1.1074999999999999</c:v>
                </c:pt>
                <c:pt idx="7648">
                  <c:v>1.1076999999999999</c:v>
                </c:pt>
                <c:pt idx="7649">
                  <c:v>1.1074999999999999</c:v>
                </c:pt>
                <c:pt idx="7650">
                  <c:v>1.1136999999999999</c:v>
                </c:pt>
                <c:pt idx="7651">
                  <c:v>1.1173999999999999</c:v>
                </c:pt>
                <c:pt idx="7654">
                  <c:v>1.1146</c:v>
                </c:pt>
                <c:pt idx="7655">
                  <c:v>1.1162000000000001</c:v>
                </c:pt>
                <c:pt idx="7656">
                  <c:v>1.1114999999999999</c:v>
                </c:pt>
                <c:pt idx="7657">
                  <c:v>1.1116999999999999</c:v>
                </c:pt>
                <c:pt idx="7658">
                  <c:v>1.1096999999999999</c:v>
                </c:pt>
                <c:pt idx="7661">
                  <c:v>1.1074999999999999</c:v>
                </c:pt>
                <c:pt idx="7662">
                  <c:v>1.1080000000000001</c:v>
                </c:pt>
                <c:pt idx="7665">
                  <c:v>1.1153</c:v>
                </c:pt>
                <c:pt idx="7668">
                  <c:v>1.1189</c:v>
                </c:pt>
                <c:pt idx="7669">
                  <c:v>1.1234</c:v>
                </c:pt>
                <c:pt idx="7671">
                  <c:v>1.1193</c:v>
                </c:pt>
                <c:pt idx="7672">
                  <c:v>1.1147</c:v>
                </c:pt>
                <c:pt idx="7675">
                  <c:v>1.1194</c:v>
                </c:pt>
                <c:pt idx="7676">
                  <c:v>1.1172</c:v>
                </c:pt>
                <c:pt idx="7677">
                  <c:v>1.1114999999999999</c:v>
                </c:pt>
                <c:pt idx="7678">
                  <c:v>1.111</c:v>
                </c:pt>
                <c:pt idx="7679">
                  <c:v>1.1091</c:v>
                </c:pt>
                <c:pt idx="7682">
                  <c:v>1.1126</c:v>
                </c:pt>
                <c:pt idx="7683">
                  <c:v>1.1114999999999999</c:v>
                </c:pt>
                <c:pt idx="7684">
                  <c:v>1.1142000000000001</c:v>
                </c:pt>
                <c:pt idx="7685">
                  <c:v>1.1169</c:v>
                </c:pt>
                <c:pt idx="7686">
                  <c:v>1.1108</c:v>
                </c:pt>
                <c:pt idx="7689">
                  <c:v>1.1085</c:v>
                </c:pt>
                <c:pt idx="7690">
                  <c:v>1.1114999999999999</c:v>
                </c:pt>
                <c:pt idx="7691">
                  <c:v>1.1088</c:v>
                </c:pt>
                <c:pt idx="7692">
                  <c:v>1.1091</c:v>
                </c:pt>
                <c:pt idx="7693">
                  <c:v>1.1034999999999999</c:v>
                </c:pt>
                <c:pt idx="7696">
                  <c:v>1.1025</c:v>
                </c:pt>
                <c:pt idx="7697">
                  <c:v>1.1005</c:v>
                </c:pt>
                <c:pt idx="7698">
                  <c:v>1.1001000000000001</c:v>
                </c:pt>
                <c:pt idx="7699">
                  <c:v>1.1029</c:v>
                </c:pt>
                <c:pt idx="7700">
                  <c:v>1.1052</c:v>
                </c:pt>
                <c:pt idx="7703">
                  <c:v>1.1066</c:v>
                </c:pt>
                <c:pt idx="7704">
                  <c:v>1.1048</c:v>
                </c:pt>
                <c:pt idx="7705">
                  <c:v>1.1023000000000001</c:v>
                </c:pt>
                <c:pt idx="7706">
                  <c:v>1.1003000000000001</c:v>
                </c:pt>
                <c:pt idx="7707">
                  <c:v>1.0969</c:v>
                </c:pt>
                <c:pt idx="7710">
                  <c:v>1.0951</c:v>
                </c:pt>
                <c:pt idx="7711">
                  <c:v>1.0901000000000001</c:v>
                </c:pt>
                <c:pt idx="7712">
                  <c:v>1.0913999999999999</c:v>
                </c:pt>
                <c:pt idx="7713">
                  <c:v>1.0867</c:v>
                </c:pt>
                <c:pt idx="7714">
                  <c:v>1.0842000000000001</c:v>
                </c:pt>
                <c:pt idx="7717">
                  <c:v>1.0834999999999999</c:v>
                </c:pt>
                <c:pt idx="7718">
                  <c:v>1.0815999999999999</c:v>
                </c:pt>
                <c:pt idx="7719">
                  <c:v>1.08</c:v>
                </c:pt>
                <c:pt idx="7720">
                  <c:v>1.079</c:v>
                </c:pt>
                <c:pt idx="7721">
                  <c:v>1.0801000000000001</c:v>
                </c:pt>
                <c:pt idx="7724">
                  <c:v>1.0818000000000001</c:v>
                </c:pt>
                <c:pt idx="7725">
                  <c:v>1.0840000000000001</c:v>
                </c:pt>
                <c:pt idx="7726">
                  <c:v>1.0874999999999999</c:v>
                </c:pt>
                <c:pt idx="7727">
                  <c:v>1.0964</c:v>
                </c:pt>
                <c:pt idx="7728">
                  <c:v>1.0977000000000001</c:v>
                </c:pt>
                <c:pt idx="7731">
                  <c:v>1.1122000000000001</c:v>
                </c:pt>
                <c:pt idx="7732">
                  <c:v>1.1116999999999999</c:v>
                </c:pt>
                <c:pt idx="7733">
                  <c:v>1.1125</c:v>
                </c:pt>
                <c:pt idx="7734">
                  <c:v>1.1187</c:v>
                </c:pt>
                <c:pt idx="7735">
                  <c:v>1.1335999999999999</c:v>
                </c:pt>
                <c:pt idx="7738">
                  <c:v>1.1456</c:v>
                </c:pt>
                <c:pt idx="7739">
                  <c:v>1.139</c:v>
                </c:pt>
                <c:pt idx="7740">
                  <c:v>1.1335999999999999</c:v>
                </c:pt>
                <c:pt idx="7741">
                  <c:v>1.1240000000000001</c:v>
                </c:pt>
                <c:pt idx="7742">
                  <c:v>1.1104000000000001</c:v>
                </c:pt>
                <c:pt idx="7745">
                  <c:v>1.1156999999999999</c:v>
                </c:pt>
                <c:pt idx="7746">
                  <c:v>1.0982000000000001</c:v>
                </c:pt>
                <c:pt idx="7747">
                  <c:v>1.0933999999999999</c:v>
                </c:pt>
                <c:pt idx="7748">
                  <c:v>1.0801000000000001</c:v>
                </c:pt>
                <c:pt idx="7749">
                  <c:v>1.0707</c:v>
                </c:pt>
                <c:pt idx="7752">
                  <c:v>1.0783</c:v>
                </c:pt>
                <c:pt idx="7753">
                  <c:v>1.0843</c:v>
                </c:pt>
                <c:pt idx="7754">
                  <c:v>1.0827</c:v>
                </c:pt>
                <c:pt idx="7755">
                  <c:v>1.0981000000000001</c:v>
                </c:pt>
                <c:pt idx="7756">
                  <c:v>1.0977000000000001</c:v>
                </c:pt>
                <c:pt idx="7759">
                  <c:v>1.1033999999999999</c:v>
                </c:pt>
                <c:pt idx="7760">
                  <c:v>1.0955999999999999</c:v>
                </c:pt>
                <c:pt idx="7761">
                  <c:v>1.0935999999999999</c:v>
                </c:pt>
                <c:pt idx="7762">
                  <c:v>1.0906</c:v>
                </c:pt>
                <c:pt idx="7763">
                  <c:v>1.0785</c:v>
                </c:pt>
                <c:pt idx="7766">
                  <c:v>1.0790999999999999</c:v>
                </c:pt>
                <c:pt idx="7767">
                  <c:v>1.0885</c:v>
                </c:pt>
                <c:pt idx="7768">
                  <c:v>1.0871</c:v>
                </c:pt>
                <c:pt idx="7769">
                  <c:v>1.0867</c:v>
                </c:pt>
                <c:pt idx="7774">
                  <c:v>1.0963000000000001</c:v>
                </c:pt>
                <c:pt idx="7775">
                  <c:v>1.0903</c:v>
                </c:pt>
                <c:pt idx="7776">
                  <c:v>1.0888</c:v>
                </c:pt>
                <c:pt idx="7777">
                  <c:v>1.0860000000000001</c:v>
                </c:pt>
                <c:pt idx="7780">
                  <c:v>1.0860000000000001</c:v>
                </c:pt>
                <c:pt idx="7781">
                  <c:v>1.0837000000000001</c:v>
                </c:pt>
                <c:pt idx="7782">
                  <c:v>1.0867</c:v>
                </c:pt>
                <c:pt idx="7783">
                  <c:v>1.0771999999999999</c:v>
                </c:pt>
                <c:pt idx="7784">
                  <c:v>1.08</c:v>
                </c:pt>
                <c:pt idx="7787">
                  <c:v>1.0851999999999999</c:v>
                </c:pt>
                <c:pt idx="7788">
                  <c:v>1.0876999999999999</c:v>
                </c:pt>
                <c:pt idx="7789">
                  <c:v>1.0842000000000001</c:v>
                </c:pt>
                <c:pt idx="7790">
                  <c:v>1.0875999999999999</c:v>
                </c:pt>
                <c:pt idx="7794">
                  <c:v>1.0942000000000001</c:v>
                </c:pt>
                <c:pt idx="7795">
                  <c:v>1.0843</c:v>
                </c:pt>
                <c:pt idx="7796">
                  <c:v>1.0807</c:v>
                </c:pt>
                <c:pt idx="7797">
                  <c:v>1.0783</c:v>
                </c:pt>
                <c:pt idx="7798">
                  <c:v>1.0843</c:v>
                </c:pt>
                <c:pt idx="7801">
                  <c:v>1.0824</c:v>
                </c:pt>
                <c:pt idx="7802">
                  <c:v>1.0858000000000001</c:v>
                </c:pt>
                <c:pt idx="7803">
                  <c:v>1.0874999999999999</c:v>
                </c:pt>
                <c:pt idx="7804">
                  <c:v>1.0791999999999999</c:v>
                </c:pt>
                <c:pt idx="7805">
                  <c:v>1.0798000000000001</c:v>
                </c:pt>
                <c:pt idx="7808">
                  <c:v>1.0831999999999999</c:v>
                </c:pt>
                <c:pt idx="7809">
                  <c:v>1.095</c:v>
                </c:pt>
                <c:pt idx="7810">
                  <c:v>1.0958000000000001</c:v>
                </c:pt>
                <c:pt idx="7811">
                  <c:v>1.1000000000000001</c:v>
                </c:pt>
                <c:pt idx="7812">
                  <c:v>1.0904</c:v>
                </c:pt>
                <c:pt idx="7815">
                  <c:v>1.091</c:v>
                </c:pt>
                <c:pt idx="7816">
                  <c:v>1.0974999999999999</c:v>
                </c:pt>
                <c:pt idx="7817">
                  <c:v>1.0991</c:v>
                </c:pt>
                <c:pt idx="7818">
                  <c:v>1.1015999999999999</c:v>
                </c:pt>
                <c:pt idx="7819">
                  <c:v>1.1135999999999999</c:v>
                </c:pt>
                <c:pt idx="7822">
                  <c:v>1.1115999999999999</c:v>
                </c:pt>
                <c:pt idx="7823">
                  <c:v>1.1173999999999999</c:v>
                </c:pt>
                <c:pt idx="7824">
                  <c:v>1.1194</c:v>
                </c:pt>
                <c:pt idx="7825">
                  <c:v>1.125</c:v>
                </c:pt>
                <c:pt idx="7826">
                  <c:v>1.133</c:v>
                </c:pt>
                <c:pt idx="7829">
                  <c:v>1.1285000000000001</c:v>
                </c:pt>
                <c:pt idx="7830">
                  <c:v>1.1294</c:v>
                </c:pt>
                <c:pt idx="7831">
                  <c:v>1.1375</c:v>
                </c:pt>
                <c:pt idx="7832">
                  <c:v>1.1348</c:v>
                </c:pt>
                <c:pt idx="7833">
                  <c:v>1.1304000000000001</c:v>
                </c:pt>
                <c:pt idx="7836">
                  <c:v>1.1253</c:v>
                </c:pt>
                <c:pt idx="7837">
                  <c:v>1.1308</c:v>
                </c:pt>
                <c:pt idx="7838">
                  <c:v>1.1232</c:v>
                </c:pt>
                <c:pt idx="7839">
                  <c:v>1.1222000000000001</c:v>
                </c:pt>
                <c:pt idx="7840">
                  <c:v>1.121</c:v>
                </c:pt>
                <c:pt idx="7843">
                  <c:v>1.1213</c:v>
                </c:pt>
                <c:pt idx="7844">
                  <c:v>1.1317999999999999</c:v>
                </c:pt>
                <c:pt idx="7845">
                  <c:v>1.1280000000000001</c:v>
                </c:pt>
                <c:pt idx="7846">
                  <c:v>1.1200000000000001</c:v>
                </c:pt>
                <c:pt idx="7847">
                  <c:v>1.1213</c:v>
                </c:pt>
                <c:pt idx="7850">
                  <c:v>1.1284000000000001</c:v>
                </c:pt>
                <c:pt idx="7851">
                  <c:v>1.1197999999999999</c:v>
                </c:pt>
                <c:pt idx="7852">
                  <c:v>1.1200000000000001</c:v>
                </c:pt>
                <c:pt idx="7853">
                  <c:v>1.1286</c:v>
                </c:pt>
                <c:pt idx="7854">
                  <c:v>1.1224000000000001</c:v>
                </c:pt>
                <c:pt idx="7857">
                  <c:v>1.1325000000000001</c:v>
                </c:pt>
                <c:pt idx="7858">
                  <c:v>1.129</c:v>
                </c:pt>
                <c:pt idx="7859">
                  <c:v>1.1286</c:v>
                </c:pt>
                <c:pt idx="7860">
                  <c:v>1.1342000000000001</c:v>
                </c:pt>
                <c:pt idx="7861">
                  <c:v>1.1275999999999999</c:v>
                </c:pt>
                <c:pt idx="7864">
                  <c:v>1.1329</c:v>
                </c:pt>
                <c:pt idx="7865">
                  <c:v>1.1375</c:v>
                </c:pt>
                <c:pt idx="7866">
                  <c:v>1.1444000000000001</c:v>
                </c:pt>
                <c:pt idx="7867">
                  <c:v>1.1414</c:v>
                </c:pt>
                <c:pt idx="7868">
                  <c:v>1.1428</c:v>
                </c:pt>
                <c:pt idx="7871">
                  <c:v>1.1448</c:v>
                </c:pt>
                <c:pt idx="7872">
                  <c:v>1.1443000000000001</c:v>
                </c:pt>
                <c:pt idx="7873">
                  <c:v>1.1577999999999999</c:v>
                </c:pt>
                <c:pt idx="7874">
                  <c:v>1.1569</c:v>
                </c:pt>
                <c:pt idx="7875">
                  <c:v>1.1608000000000001</c:v>
                </c:pt>
                <c:pt idx="7878">
                  <c:v>1.1759999999999999</c:v>
                </c:pt>
                <c:pt idx="7879">
                  <c:v>1.1717</c:v>
                </c:pt>
                <c:pt idx="7880">
                  <c:v>1.1725000000000001</c:v>
                </c:pt>
                <c:pt idx="7881">
                  <c:v>1.1743000000000001</c:v>
                </c:pt>
                <c:pt idx="7882">
                  <c:v>1.1848000000000001</c:v>
                </c:pt>
                <c:pt idx="7885">
                  <c:v>1.1726000000000001</c:v>
                </c:pt>
                <c:pt idx="7886">
                  <c:v>1.1765000000000001</c:v>
                </c:pt>
                <c:pt idx="7887">
                  <c:v>1.1854</c:v>
                </c:pt>
                <c:pt idx="7888">
                  <c:v>1.1842999999999999</c:v>
                </c:pt>
                <c:pt idx="7889">
                  <c:v>1.1817</c:v>
                </c:pt>
                <c:pt idx="7892">
                  <c:v>1.1762999999999999</c:v>
                </c:pt>
                <c:pt idx="7893">
                  <c:v>1.1783000000000001</c:v>
                </c:pt>
                <c:pt idx="7894">
                  <c:v>1.1771</c:v>
                </c:pt>
                <c:pt idx="7895">
                  <c:v>1.1833</c:v>
                </c:pt>
                <c:pt idx="7896">
                  <c:v>1.1813</c:v>
                </c:pt>
                <c:pt idx="7899">
                  <c:v>1.1853</c:v>
                </c:pt>
                <c:pt idx="7900">
                  <c:v>1.1906000000000001</c:v>
                </c:pt>
                <c:pt idx="7901">
                  <c:v>1.1933</c:v>
                </c:pt>
                <c:pt idx="7902">
                  <c:v>1.1850000000000001</c:v>
                </c:pt>
                <c:pt idx="7903">
                  <c:v>1.1769000000000001</c:v>
                </c:pt>
                <c:pt idx="7906">
                  <c:v>1.1847000000000001</c:v>
                </c:pt>
                <c:pt idx="7907">
                  <c:v>1.1814</c:v>
                </c:pt>
                <c:pt idx="7908">
                  <c:v>1.1789000000000001</c:v>
                </c:pt>
                <c:pt idx="7909">
                  <c:v>1.1806000000000001</c:v>
                </c:pt>
                <c:pt idx="7910">
                  <c:v>1.1915</c:v>
                </c:pt>
                <c:pt idx="7913">
                  <c:v>1.194</c:v>
                </c:pt>
                <c:pt idx="7914">
                  <c:v>1.1987000000000001</c:v>
                </c:pt>
                <c:pt idx="7915">
                  <c:v>1.1860999999999999</c:v>
                </c:pt>
                <c:pt idx="7916">
                  <c:v>1.1813</c:v>
                </c:pt>
                <c:pt idx="7917">
                  <c:v>1.1841999999999999</c:v>
                </c:pt>
                <c:pt idx="7920">
                  <c:v>1.1823999999999999</c:v>
                </c:pt>
                <c:pt idx="7921">
                  <c:v>1.1785000000000001</c:v>
                </c:pt>
                <c:pt idx="7922">
                  <c:v>1.1773</c:v>
                </c:pt>
                <c:pt idx="7923">
                  <c:v>1.1849000000000001</c:v>
                </c:pt>
                <c:pt idx="7924">
                  <c:v>1.1854</c:v>
                </c:pt>
                <c:pt idx="7927">
                  <c:v>1.1876</c:v>
                </c:pt>
                <c:pt idx="7928">
                  <c:v>1.1892</c:v>
                </c:pt>
                <c:pt idx="7929">
                  <c:v>1.1869000000000001</c:v>
                </c:pt>
                <c:pt idx="7930">
                  <c:v>1.1797</c:v>
                </c:pt>
                <c:pt idx="7931">
                  <c:v>1.1833</c:v>
                </c:pt>
                <c:pt idx="7934">
                  <c:v>1.1787000000000001</c:v>
                </c:pt>
                <c:pt idx="7935">
                  <c:v>1.1739999999999999</c:v>
                </c:pt>
                <c:pt idx="7936">
                  <c:v>1.1692</c:v>
                </c:pt>
                <c:pt idx="7937">
                  <c:v>1.1645000000000001</c:v>
                </c:pt>
                <c:pt idx="7938">
                  <c:v>1.1634</c:v>
                </c:pt>
                <c:pt idx="7941">
                  <c:v>1.167</c:v>
                </c:pt>
                <c:pt idx="7942">
                  <c:v>1.1701999999999999</c:v>
                </c:pt>
                <c:pt idx="7943">
                  <c:v>1.1708000000000001</c:v>
                </c:pt>
                <c:pt idx="7944">
                  <c:v>1.1752</c:v>
                </c:pt>
                <c:pt idx="7945">
                  <c:v>1.173</c:v>
                </c:pt>
                <c:pt idx="7948">
                  <c:v>1.1768000000000001</c:v>
                </c:pt>
                <c:pt idx="7949">
                  <c:v>1.1795</c:v>
                </c:pt>
                <c:pt idx="7950">
                  <c:v>1.177</c:v>
                </c:pt>
                <c:pt idx="7951">
                  <c:v>1.1765000000000001</c:v>
                </c:pt>
                <c:pt idx="7952">
                  <c:v>1.1795</c:v>
                </c:pt>
                <c:pt idx="7955">
                  <c:v>1.1798999999999999</c:v>
                </c:pt>
                <c:pt idx="7956">
                  <c:v>1.1787000000000001</c:v>
                </c:pt>
                <c:pt idx="7957">
                  <c:v>1.175</c:v>
                </c:pt>
                <c:pt idx="7958">
                  <c:v>1.1698</c:v>
                </c:pt>
                <c:pt idx="7959">
                  <c:v>1.1740999999999999</c:v>
                </c:pt>
                <c:pt idx="7962">
                  <c:v>1.1785000000000001</c:v>
                </c:pt>
                <c:pt idx="7963">
                  <c:v>1.181</c:v>
                </c:pt>
                <c:pt idx="7964">
                  <c:v>1.1852</c:v>
                </c:pt>
                <c:pt idx="7965">
                  <c:v>1.1820999999999999</c:v>
                </c:pt>
                <c:pt idx="7966">
                  <c:v>1.1856</c:v>
                </c:pt>
                <c:pt idx="7969">
                  <c:v>1.1819</c:v>
                </c:pt>
                <c:pt idx="7970">
                  <c:v>1.1832</c:v>
                </c:pt>
                <c:pt idx="7971">
                  <c:v>1.1727000000000001</c:v>
                </c:pt>
                <c:pt idx="7972">
                  <c:v>1.1703999999999999</c:v>
                </c:pt>
                <c:pt idx="7973">
                  <c:v>1.1698</c:v>
                </c:pt>
                <c:pt idx="7976">
                  <c:v>1.1652</c:v>
                </c:pt>
                <c:pt idx="7977">
                  <c:v>1.1701999999999999</c:v>
                </c:pt>
                <c:pt idx="7978">
                  <c:v>1.1720999999999999</c:v>
                </c:pt>
                <c:pt idx="7979">
                  <c:v>1.1855</c:v>
                </c:pt>
                <c:pt idx="7980">
                  <c:v>1.1870000000000001</c:v>
                </c:pt>
                <c:pt idx="7983">
                  <c:v>1.1882999999999999</c:v>
                </c:pt>
                <c:pt idx="7984">
                  <c:v>1.1808000000000001</c:v>
                </c:pt>
                <c:pt idx="7985">
                  <c:v>1.1766000000000001</c:v>
                </c:pt>
                <c:pt idx="7986">
                  <c:v>1.1791</c:v>
                </c:pt>
                <c:pt idx="7987">
                  <c:v>1.1815</c:v>
                </c:pt>
                <c:pt idx="7990">
                  <c:v>1.1830000000000001</c:v>
                </c:pt>
                <c:pt idx="7991">
                  <c:v>1.1881999999999999</c:v>
                </c:pt>
                <c:pt idx="7992">
                  <c:v>1.1868000000000001</c:v>
                </c:pt>
                <c:pt idx="7993">
                  <c:v>1.1832</c:v>
                </c:pt>
                <c:pt idx="7994">
                  <c:v>1.1863000000000001</c:v>
                </c:pt>
                <c:pt idx="7997">
                  <c:v>1.1900999999999999</c:v>
                </c:pt>
                <c:pt idx="7998">
                  <c:v>1.1865000000000001</c:v>
                </c:pt>
                <c:pt idx="7999">
                  <c:v>1.1890000000000001</c:v>
                </c:pt>
                <c:pt idx="8000">
                  <c:v>1.19</c:v>
                </c:pt>
                <c:pt idx="8001">
                  <c:v>1.1921999999999999</c:v>
                </c:pt>
                <c:pt idx="8004">
                  <c:v>1.198</c:v>
                </c:pt>
                <c:pt idx="8005">
                  <c:v>1.1968000000000001</c:v>
                </c:pt>
                <c:pt idx="8006">
                  <c:v>1.2065999999999999</c:v>
                </c:pt>
                <c:pt idx="8007">
                  <c:v>1.2151000000000001</c:v>
                </c:pt>
                <c:pt idx="8008">
                  <c:v>1.2159</c:v>
                </c:pt>
                <c:pt idx="8011">
                  <c:v>1.2128000000000001</c:v>
                </c:pt>
                <c:pt idx="8012">
                  <c:v>1.2114</c:v>
                </c:pt>
                <c:pt idx="8013">
                  <c:v>1.2109000000000001</c:v>
                </c:pt>
                <c:pt idx="8014">
                  <c:v>1.2115</c:v>
                </c:pt>
                <c:pt idx="8015">
                  <c:v>1.2126999999999999</c:v>
                </c:pt>
                <c:pt idx="8018">
                  <c:v>1.2161999999999999</c:v>
                </c:pt>
                <c:pt idx="8019">
                  <c:v>1.214</c:v>
                </c:pt>
                <c:pt idx="8020">
                  <c:v>1.2189000000000001</c:v>
                </c:pt>
                <c:pt idx="8021">
                  <c:v>1.2246000000000001</c:v>
                </c:pt>
                <c:pt idx="8022">
                  <c:v>1.2259</c:v>
                </c:pt>
                <c:pt idx="8025">
                  <c:v>1.2173</c:v>
                </c:pt>
                <c:pt idx="8026">
                  <c:v>1.2239</c:v>
                </c:pt>
                <c:pt idx="8027">
                  <c:v>1.2166000000000001</c:v>
                </c:pt>
                <c:pt idx="8028">
                  <c:v>1.2193000000000001</c:v>
                </c:pt>
                <c:pt idx="8032">
                  <c:v>1.2219</c:v>
                </c:pt>
                <c:pt idx="8033">
                  <c:v>1.2259</c:v>
                </c:pt>
                <c:pt idx="8034">
                  <c:v>1.2281</c:v>
                </c:pt>
                <c:pt idx="8035">
                  <c:v>1.2271000000000001</c:v>
                </c:pt>
                <c:pt idx="8039">
                  <c:v>1.2296</c:v>
                </c:pt>
                <c:pt idx="8040">
                  <c:v>1.2271000000000001</c:v>
                </c:pt>
                <c:pt idx="8041">
                  <c:v>1.2338</c:v>
                </c:pt>
                <c:pt idx="8042">
                  <c:v>1.2276</c:v>
                </c:pt>
                <c:pt idx="8043">
                  <c:v>1.2250000000000001</c:v>
                </c:pt>
                <c:pt idx="8046">
                  <c:v>1.2162999999999999</c:v>
                </c:pt>
                <c:pt idx="8047">
                  <c:v>1.2161</c:v>
                </c:pt>
                <c:pt idx="8048">
                  <c:v>1.2166000000000001</c:v>
                </c:pt>
                <c:pt idx="8049">
                  <c:v>1.2123999999999999</c:v>
                </c:pt>
                <c:pt idx="8050">
                  <c:v>1.2122999999999999</c:v>
                </c:pt>
                <c:pt idx="8053">
                  <c:v>1.2063999999999999</c:v>
                </c:pt>
                <c:pt idx="8054">
                  <c:v>1.2132000000000001</c:v>
                </c:pt>
                <c:pt idx="8055">
                  <c:v>1.2101</c:v>
                </c:pt>
                <c:pt idx="8056">
                  <c:v>1.2158</c:v>
                </c:pt>
                <c:pt idx="8057">
                  <c:v>1.2158</c:v>
                </c:pt>
                <c:pt idx="8060">
                  <c:v>1.2152000000000001</c:v>
                </c:pt>
                <c:pt idx="8061">
                  <c:v>1.2142999999999999</c:v>
                </c:pt>
                <c:pt idx="8062">
                  <c:v>1.2114</c:v>
                </c:pt>
                <c:pt idx="8063">
                  <c:v>1.2091000000000001</c:v>
                </c:pt>
                <c:pt idx="8064">
                  <c:v>1.2136</c:v>
                </c:pt>
                <c:pt idx="8067">
                  <c:v>1.2083999999999999</c:v>
                </c:pt>
                <c:pt idx="8068">
                  <c:v>1.2043999999999999</c:v>
                </c:pt>
                <c:pt idx="8069">
                  <c:v>1.2017</c:v>
                </c:pt>
                <c:pt idx="8070">
                  <c:v>1.1996</c:v>
                </c:pt>
                <c:pt idx="8071">
                  <c:v>1.1982999999999999</c:v>
                </c:pt>
                <c:pt idx="8074">
                  <c:v>1.2025000000000001</c:v>
                </c:pt>
                <c:pt idx="8075">
                  <c:v>1.2103999999999999</c:v>
                </c:pt>
                <c:pt idx="8076">
                  <c:v>1.2126999999999999</c:v>
                </c:pt>
                <c:pt idx="8077">
                  <c:v>1.2147000000000001</c:v>
                </c:pt>
                <c:pt idx="8078">
                  <c:v>1.2108000000000001</c:v>
                </c:pt>
                <c:pt idx="8081">
                  <c:v>1.2129000000000001</c:v>
                </c:pt>
                <c:pt idx="8082">
                  <c:v>1.2142999999999999</c:v>
                </c:pt>
                <c:pt idx="8083">
                  <c:v>1.206</c:v>
                </c:pt>
                <c:pt idx="8084">
                  <c:v>1.2083999999999999</c:v>
                </c:pt>
                <c:pt idx="8085">
                  <c:v>1.2139</c:v>
                </c:pt>
                <c:pt idx="8088">
                  <c:v>1.2133</c:v>
                </c:pt>
                <c:pt idx="8089">
                  <c:v>1.2142999999999999</c:v>
                </c:pt>
                <c:pt idx="8090">
                  <c:v>1.2145999999999999</c:v>
                </c:pt>
                <c:pt idx="8091">
                  <c:v>1.2224999999999999</c:v>
                </c:pt>
                <c:pt idx="8092">
                  <c:v>1.2121</c:v>
                </c:pt>
                <c:pt idx="8095">
                  <c:v>1.2053</c:v>
                </c:pt>
                <c:pt idx="8096">
                  <c:v>1.2028000000000001</c:v>
                </c:pt>
                <c:pt idx="8097">
                  <c:v>1.2048000000000001</c:v>
                </c:pt>
                <c:pt idx="8098">
                  <c:v>1.2034</c:v>
                </c:pt>
                <c:pt idx="8099">
                  <c:v>1.1938</c:v>
                </c:pt>
                <c:pt idx="8102">
                  <c:v>1.1866000000000001</c:v>
                </c:pt>
                <c:pt idx="8103">
                  <c:v>1.1894</c:v>
                </c:pt>
                <c:pt idx="8104">
                  <c:v>1.1892</c:v>
                </c:pt>
                <c:pt idx="8105">
                  <c:v>1.1969000000000001</c:v>
                </c:pt>
                <c:pt idx="8106">
                  <c:v>1.1933</c:v>
                </c:pt>
                <c:pt idx="8109">
                  <c:v>1.1919999999999999</c:v>
                </c:pt>
                <c:pt idx="8110">
                  <c:v>1.1926000000000001</c:v>
                </c:pt>
                <c:pt idx="8111">
                  <c:v>1.1907000000000001</c:v>
                </c:pt>
                <c:pt idx="8112">
                  <c:v>1.1912</c:v>
                </c:pt>
                <c:pt idx="8113">
                  <c:v>1.1891</c:v>
                </c:pt>
                <c:pt idx="8116">
                  <c:v>1.1926000000000001</c:v>
                </c:pt>
                <c:pt idx="8117">
                  <c:v>1.1882999999999999</c:v>
                </c:pt>
                <c:pt idx="8118">
                  <c:v>1.1825000000000001</c:v>
                </c:pt>
                <c:pt idx="8119">
                  <c:v>1.1801999999999999</c:v>
                </c:pt>
                <c:pt idx="8120">
                  <c:v>1.1781999999999999</c:v>
                </c:pt>
                <c:pt idx="8123">
                  <c:v>1.1783999999999999</c:v>
                </c:pt>
                <c:pt idx="8124">
                  <c:v>1.1740999999999999</c:v>
                </c:pt>
                <c:pt idx="8125">
                  <c:v>1.1725000000000001</c:v>
                </c:pt>
                <c:pt idx="8126">
                  <c:v>1.1746000000000001</c:v>
                </c:pt>
                <c:pt idx="8131">
                  <c:v>1.1812</c:v>
                </c:pt>
                <c:pt idx="8132">
                  <c:v>1.1884000000000001</c:v>
                </c:pt>
                <c:pt idx="8133">
                  <c:v>1.1873</c:v>
                </c:pt>
                <c:pt idx="8134">
                  <c:v>1.1888000000000001</c:v>
                </c:pt>
                <c:pt idx="8137">
                  <c:v>1.1903999999999999</c:v>
                </c:pt>
                <c:pt idx="8138">
                  <c:v>1.1896</c:v>
                </c:pt>
                <c:pt idx="8139">
                  <c:v>1.1964000000000001</c:v>
                </c:pt>
                <c:pt idx="8140">
                  <c:v>1.1970000000000001</c:v>
                </c:pt>
                <c:pt idx="8141">
                  <c:v>1.1985999999999999</c:v>
                </c:pt>
                <c:pt idx="8144">
                  <c:v>1.2035</c:v>
                </c:pt>
                <c:pt idx="8145">
                  <c:v>1.2051000000000001</c:v>
                </c:pt>
                <c:pt idx="8146">
                  <c:v>1.2007000000000001</c:v>
                </c:pt>
                <c:pt idx="8147">
                  <c:v>1.2046000000000001</c:v>
                </c:pt>
                <c:pt idx="8148">
                  <c:v>1.2065999999999999</c:v>
                </c:pt>
                <c:pt idx="8151">
                  <c:v>1.2084999999999999</c:v>
                </c:pt>
                <c:pt idx="8152">
                  <c:v>1.2088000000000001</c:v>
                </c:pt>
                <c:pt idx="8153">
                  <c:v>1.2070000000000001</c:v>
                </c:pt>
                <c:pt idx="8154">
                  <c:v>1.2129000000000001</c:v>
                </c:pt>
                <c:pt idx="8155">
                  <c:v>1.2081999999999999</c:v>
                </c:pt>
                <c:pt idx="8158">
                  <c:v>1.2043999999999999</c:v>
                </c:pt>
                <c:pt idx="8159">
                  <c:v>1.2020999999999999</c:v>
                </c:pt>
                <c:pt idx="8160">
                  <c:v>1.2004999999999999</c:v>
                </c:pt>
                <c:pt idx="8161">
                  <c:v>1.206</c:v>
                </c:pt>
                <c:pt idx="8162">
                  <c:v>1.2059</c:v>
                </c:pt>
                <c:pt idx="8165">
                  <c:v>1.2169000000000001</c:v>
                </c:pt>
                <c:pt idx="8166">
                  <c:v>1.2170000000000001</c:v>
                </c:pt>
                <c:pt idx="8167">
                  <c:v>1.2118</c:v>
                </c:pt>
                <c:pt idx="8168">
                  <c:v>1.2081</c:v>
                </c:pt>
                <c:pt idx="8169">
                  <c:v>1.2122999999999999</c:v>
                </c:pt>
                <c:pt idx="8172">
                  <c:v>1.2142999999999999</c:v>
                </c:pt>
                <c:pt idx="8173">
                  <c:v>1.2222</c:v>
                </c:pt>
                <c:pt idx="8174">
                  <c:v>1.2212000000000001</c:v>
                </c:pt>
                <c:pt idx="8175">
                  <c:v>1.2202999999999999</c:v>
                </c:pt>
                <c:pt idx="8176">
                  <c:v>1.2188000000000001</c:v>
                </c:pt>
                <c:pt idx="8179">
                  <c:v>1.2212000000000001</c:v>
                </c:pt>
                <c:pt idx="8180">
                  <c:v>1.2263999999999999</c:v>
                </c:pt>
                <c:pt idx="8181">
                  <c:v>1.2229000000000001</c:v>
                </c:pt>
                <c:pt idx="8182">
                  <c:v>1.2198</c:v>
                </c:pt>
                <c:pt idx="8183">
                  <c:v>1.2141999999999999</c:v>
                </c:pt>
                <c:pt idx="8186">
                  <c:v>1.2201</c:v>
                </c:pt>
                <c:pt idx="8187">
                  <c:v>1.2224999999999999</c:v>
                </c:pt>
                <c:pt idx="8188">
                  <c:v>1.2185999999999999</c:v>
                </c:pt>
                <c:pt idx="8189">
                  <c:v>1.2187000000000001</c:v>
                </c:pt>
                <c:pt idx="8190">
                  <c:v>1.2117</c:v>
                </c:pt>
                <c:pt idx="8193">
                  <c:v>1.2161999999999999</c:v>
                </c:pt>
                <c:pt idx="8194">
                  <c:v>1.2181999999999999</c:v>
                </c:pt>
                <c:pt idx="8195">
                  <c:v>1.2195</c:v>
                </c:pt>
                <c:pt idx="8196">
                  <c:v>1.2174</c:v>
                </c:pt>
                <c:pt idx="8197">
                  <c:v>1.2124999999999999</c:v>
                </c:pt>
                <c:pt idx="8200">
                  <c:v>1.2112000000000001</c:v>
                </c:pt>
                <c:pt idx="8201">
                  <c:v>1.2108000000000001</c:v>
                </c:pt>
                <c:pt idx="8202">
                  <c:v>1.2123999999999999</c:v>
                </c:pt>
                <c:pt idx="8203">
                  <c:v>1.1937</c:v>
                </c:pt>
                <c:pt idx="8204">
                  <c:v>1.1898</c:v>
                </c:pt>
                <c:pt idx="8207">
                  <c:v>1.1891</c:v>
                </c:pt>
                <c:pt idx="8208">
                  <c:v>1.1894</c:v>
                </c:pt>
                <c:pt idx="8209">
                  <c:v>1.1951000000000001</c:v>
                </c:pt>
                <c:pt idx="8210">
                  <c:v>1.1936</c:v>
                </c:pt>
                <c:pt idx="8211">
                  <c:v>1.1950000000000001</c:v>
                </c:pt>
                <c:pt idx="8214">
                  <c:v>1.1910000000000001</c:v>
                </c:pt>
                <c:pt idx="8215">
                  <c:v>1.1888000000000001</c:v>
                </c:pt>
                <c:pt idx="8216">
                  <c:v>1.1884000000000001</c:v>
                </c:pt>
                <c:pt idx="8217">
                  <c:v>1.1884000000000001</c:v>
                </c:pt>
                <c:pt idx="8218">
                  <c:v>1.1823000000000001</c:v>
                </c:pt>
                <c:pt idx="8221">
                  <c:v>1.1866000000000001</c:v>
                </c:pt>
                <c:pt idx="8222">
                  <c:v>1.1838</c:v>
                </c:pt>
                <c:pt idx="8223">
                  <c:v>1.1831</c:v>
                </c:pt>
                <c:pt idx="8224">
                  <c:v>1.1838</c:v>
                </c:pt>
                <c:pt idx="8225">
                  <c:v>1.1858</c:v>
                </c:pt>
                <c:pt idx="8228">
                  <c:v>1.1852</c:v>
                </c:pt>
                <c:pt idx="8229">
                  <c:v>1.1844000000000001</c:v>
                </c:pt>
                <c:pt idx="8230">
                  <c:v>1.1812</c:v>
                </c:pt>
                <c:pt idx="8231">
                  <c:v>1.1809000000000001</c:v>
                </c:pt>
                <c:pt idx="8232">
                  <c:v>1.1801999999999999</c:v>
                </c:pt>
                <c:pt idx="8235">
                  <c:v>1.1766000000000001</c:v>
                </c:pt>
                <c:pt idx="8236">
                  <c:v>1.1775</c:v>
                </c:pt>
                <c:pt idx="8237">
                  <c:v>1.1772</c:v>
                </c:pt>
                <c:pt idx="8238">
                  <c:v>1.1775</c:v>
                </c:pt>
                <c:pt idx="8239">
                  <c:v>1.1767000000000001</c:v>
                </c:pt>
                <c:pt idx="8242">
                  <c:v>1.1787000000000001</c:v>
                </c:pt>
                <c:pt idx="8243">
                  <c:v>1.181</c:v>
                </c:pt>
                <c:pt idx="8244">
                  <c:v>1.1807000000000001</c:v>
                </c:pt>
                <c:pt idx="8245">
                  <c:v>1.1873</c:v>
                </c:pt>
                <c:pt idx="8246">
                  <c:v>1.1891</c:v>
                </c:pt>
                <c:pt idx="8249">
                  <c:v>1.1886000000000001</c:v>
                </c:pt>
                <c:pt idx="8250">
                  <c:v>1.1884999999999999</c:v>
                </c:pt>
                <c:pt idx="8251">
                  <c:v>1.1860999999999999</c:v>
                </c:pt>
                <c:pt idx="8252">
                  <c:v>1.1850000000000001</c:v>
                </c:pt>
                <c:pt idx="8253">
                  <c:v>1.1807000000000001</c:v>
                </c:pt>
                <c:pt idx="8256">
                  <c:v>1.1760999999999999</c:v>
                </c:pt>
                <c:pt idx="8257">
                  <c:v>1.1722000000000001</c:v>
                </c:pt>
                <c:pt idx="8258">
                  <c:v>1.1718</c:v>
                </c:pt>
                <c:pt idx="8259">
                  <c:v>1.1738999999999999</c:v>
                </c:pt>
                <c:pt idx="8260">
                  <c:v>1.1765000000000001</c:v>
                </c:pt>
                <c:pt idx="8263">
                  <c:v>1.1772</c:v>
                </c:pt>
                <c:pt idx="8264">
                  <c:v>1.1767000000000001</c:v>
                </c:pt>
                <c:pt idx="8265">
                  <c:v>1.1722999999999999</c:v>
                </c:pt>
                <c:pt idx="8266">
                  <c:v>1.1696</c:v>
                </c:pt>
                <c:pt idx="8267">
                  <c:v>1.1671</c:v>
                </c:pt>
                <c:pt idx="8270">
                  <c:v>1.1718</c:v>
                </c:pt>
                <c:pt idx="8271">
                  <c:v>1.1739999999999999</c:v>
                </c:pt>
                <c:pt idx="8272">
                  <c:v>1.1736</c:v>
                </c:pt>
                <c:pt idx="8273">
                  <c:v>1.1767000000000001</c:v>
                </c:pt>
                <c:pt idx="8274">
                  <c:v>1.1760999999999999</c:v>
                </c:pt>
                <c:pt idx="8277">
                  <c:v>1.1800999999999999</c:v>
                </c:pt>
                <c:pt idx="8278">
                  <c:v>1.1834</c:v>
                </c:pt>
                <c:pt idx="8279">
                  <c:v>1.1817</c:v>
                </c:pt>
                <c:pt idx="8280">
                  <c:v>1.1846000000000001</c:v>
                </c:pt>
                <c:pt idx="8281">
                  <c:v>1.1872</c:v>
                </c:pt>
                <c:pt idx="8284">
                  <c:v>1.1863999999999999</c:v>
                </c:pt>
                <c:pt idx="8285">
                  <c:v>1.1859999999999999</c:v>
                </c:pt>
                <c:pt idx="8286">
                  <c:v>1.1827000000000001</c:v>
                </c:pt>
                <c:pt idx="8287">
                  <c:v>1.1838</c:v>
                </c:pt>
                <c:pt idx="8288">
                  <c:v>1.1840999999999999</c:v>
                </c:pt>
                <c:pt idx="8291">
                  <c:v>1.1779999999999999</c:v>
                </c:pt>
                <c:pt idx="8292">
                  <c:v>1.1814</c:v>
                </c:pt>
                <c:pt idx="8293">
                  <c:v>1.1823999999999999</c:v>
                </c:pt>
                <c:pt idx="8294">
                  <c:v>1.1762999999999999</c:v>
                </c:pt>
                <c:pt idx="8295">
                  <c:v>1.1779999999999999</c:v>
                </c:pt>
                <c:pt idx="8298">
                  <c:v>1.1711</c:v>
                </c:pt>
                <c:pt idx="8299">
                  <c:v>1.1738</c:v>
                </c:pt>
                <c:pt idx="8300">
                  <c:v>1.1729000000000001</c:v>
                </c:pt>
                <c:pt idx="8301">
                  <c:v>1.1715</c:v>
                </c:pt>
                <c:pt idx="8302">
                  <c:v>1.1718999999999999</c:v>
                </c:pt>
                <c:pt idx="8305">
                  <c:v>1.1698</c:v>
                </c:pt>
                <c:pt idx="8306">
                  <c:v>1.1677999999999999</c:v>
                </c:pt>
                <c:pt idx="8307">
                  <c:v>1.1654</c:v>
                </c:pt>
                <c:pt idx="8308">
                  <c:v>1.1578999999999999</c:v>
                </c:pt>
                <c:pt idx="8309">
                  <c:v>1.1599999999999999</c:v>
                </c:pt>
                <c:pt idx="8312">
                  <c:v>1.1636</c:v>
                </c:pt>
                <c:pt idx="8313">
                  <c:v>1.1602000000000001</c:v>
                </c:pt>
                <c:pt idx="8314">
                  <c:v>1.1541999999999999</c:v>
                </c:pt>
                <c:pt idx="8315">
                  <c:v>1.1562000000000001</c:v>
                </c:pt>
                <c:pt idx="8316">
                  <c:v>1.1569</c:v>
                </c:pt>
                <c:pt idx="8319">
                  <c:v>1.1574</c:v>
                </c:pt>
                <c:pt idx="8320">
                  <c:v>1.1555</c:v>
                </c:pt>
                <c:pt idx="8321">
                  <c:v>1.1562000000000001</c:v>
                </c:pt>
                <c:pt idx="8322">
                  <c:v>1.1602000000000001</c:v>
                </c:pt>
                <c:pt idx="8323">
                  <c:v>1.1602000000000001</c:v>
                </c:pt>
                <c:pt idx="8326">
                  <c:v>1.1604000000000001</c:v>
                </c:pt>
                <c:pt idx="8327">
                  <c:v>1.1655</c:v>
                </c:pt>
                <c:pt idx="8328">
                  <c:v>1.1623000000000001</c:v>
                </c:pt>
                <c:pt idx="8329">
                  <c:v>1.1637</c:v>
                </c:pt>
                <c:pt idx="8330">
                  <c:v>1.163</c:v>
                </c:pt>
                <c:pt idx="8333">
                  <c:v>1.1602999999999999</c:v>
                </c:pt>
                <c:pt idx="8334">
                  <c:v>1.1617999999999999</c:v>
                </c:pt>
                <c:pt idx="8335">
                  <c:v>1.1617</c:v>
                </c:pt>
                <c:pt idx="8336">
                  <c:v>1.1593</c:v>
                </c:pt>
                <c:pt idx="8337">
                  <c:v>1.1645000000000001</c:v>
                </c:pt>
                <c:pt idx="8340">
                  <c:v>1.1577999999999999</c:v>
                </c:pt>
                <c:pt idx="8341">
                  <c:v>1.1602999999999999</c:v>
                </c:pt>
                <c:pt idx="8342">
                  <c:v>1.1577999999999999</c:v>
                </c:pt>
                <c:pt idx="8343">
                  <c:v>1.1569</c:v>
                </c:pt>
                <c:pt idx="8344">
                  <c:v>1.1518999999999999</c:v>
                </c:pt>
                <c:pt idx="8347">
                  <c:v>1.1578999999999999</c:v>
                </c:pt>
                <c:pt idx="8348">
                  <c:v>1.1577</c:v>
                </c:pt>
                <c:pt idx="8349">
                  <c:v>1.1557999999999999</c:v>
                </c:pt>
                <c:pt idx="8350">
                  <c:v>1.1459999999999999</c:v>
                </c:pt>
                <c:pt idx="8351">
                  <c:v>1.1448</c:v>
                </c:pt>
                <c:pt idx="8354">
                  <c:v>1.1444000000000001</c:v>
                </c:pt>
                <c:pt idx="8355">
                  <c:v>1.1368</c:v>
                </c:pt>
                <c:pt idx="8356">
                  <c:v>1.1315999999999999</c:v>
                </c:pt>
                <c:pt idx="8357">
                  <c:v>1.1345000000000001</c:v>
                </c:pt>
                <c:pt idx="8358">
                  <c:v>1.1271</c:v>
                </c:pt>
                <c:pt idx="8361">
                  <c:v>1.1277999999999999</c:v>
                </c:pt>
                <c:pt idx="8362">
                  <c:v>1.1259000000000001</c:v>
                </c:pt>
                <c:pt idx="8363">
                  <c:v>1.1206</c:v>
                </c:pt>
                <c:pt idx="8364">
                  <c:v>1.1223000000000001</c:v>
                </c:pt>
                <c:pt idx="8365">
                  <c:v>1.1291</c:v>
                </c:pt>
                <c:pt idx="8368">
                  <c:v>1.1275999999999999</c:v>
                </c:pt>
                <c:pt idx="8369">
                  <c:v>1.1363000000000001</c:v>
                </c:pt>
                <c:pt idx="8370">
                  <c:v>1.1314</c:v>
                </c:pt>
                <c:pt idx="8371">
                  <c:v>1.1339000000000001</c:v>
                </c:pt>
                <c:pt idx="8372">
                  <c:v>1.1291</c:v>
                </c:pt>
                <c:pt idx="8375">
                  <c:v>1.1287</c:v>
                </c:pt>
                <c:pt idx="8376">
                  <c:v>1.1255999999999999</c:v>
                </c:pt>
                <c:pt idx="8377">
                  <c:v>1.1299000000000001</c:v>
                </c:pt>
                <c:pt idx="8378">
                  <c:v>1.1311</c:v>
                </c:pt>
                <c:pt idx="8379">
                  <c:v>1.1273</c:v>
                </c:pt>
                <c:pt idx="8382">
                  <c:v>1.1277999999999999</c:v>
                </c:pt>
                <c:pt idx="8383">
                  <c:v>1.1309</c:v>
                </c:pt>
                <c:pt idx="8384">
                  <c:v>1.1262000000000001</c:v>
                </c:pt>
                <c:pt idx="8385">
                  <c:v>1.1335999999999999</c:v>
                </c:pt>
                <c:pt idx="8386">
                  <c:v>1.133</c:v>
                </c:pt>
                <c:pt idx="8389">
                  <c:v>1.1273</c:v>
                </c:pt>
                <c:pt idx="8390">
                  <c:v>1.1294999999999999</c:v>
                </c:pt>
                <c:pt idx="8391">
                  <c:v>1.1301000000000001</c:v>
                </c:pt>
                <c:pt idx="8392">
                  <c:v>1.131</c:v>
                </c:pt>
                <c:pt idx="8393">
                  <c:v>1.1316999999999999</c:v>
                </c:pt>
                <c:pt idx="8396">
                  <c:v>1.1312</c:v>
                </c:pt>
                <c:pt idx="8397">
                  <c:v>1.1331</c:v>
                </c:pt>
                <c:pt idx="8398">
                  <c:v>1.1303000000000001</c:v>
                </c:pt>
                <c:pt idx="8399">
                  <c:v>1.1334</c:v>
                </c:pt>
                <c:pt idx="8400">
                  <c:v>1.1326000000000001</c:v>
                </c:pt>
                <c:pt idx="8403">
                  <c:v>1.1355</c:v>
                </c:pt>
                <c:pt idx="8404">
                  <c:v>1.1278999999999999</c:v>
                </c:pt>
                <c:pt idx="8405">
                  <c:v>1.1318999999999999</c:v>
                </c:pt>
                <c:pt idx="8406">
                  <c:v>1.1315</c:v>
                </c:pt>
                <c:pt idx="8407">
                  <c:v>1.1297999999999999</c:v>
                </c:pt>
                <c:pt idx="8410">
                  <c:v>1.1317999999999999</c:v>
                </c:pt>
                <c:pt idx="8411">
                  <c:v>1.1335999999999999</c:v>
                </c:pt>
                <c:pt idx="8412">
                  <c:v>1.137</c:v>
                </c:pt>
                <c:pt idx="8413">
                  <c:v>1.1463000000000001</c:v>
                </c:pt>
                <c:pt idx="8414">
                  <c:v>1.1447000000000001</c:v>
                </c:pt>
                <c:pt idx="8417">
                  <c:v>1.1403000000000001</c:v>
                </c:pt>
                <c:pt idx="8418">
                  <c:v>1.1367</c:v>
                </c:pt>
                <c:pt idx="8419">
                  <c:v>1.1345000000000001</c:v>
                </c:pt>
                <c:pt idx="8420">
                  <c:v>1.1337999999999999</c:v>
                </c:pt>
                <c:pt idx="8421">
                  <c:v>1.1348</c:v>
                </c:pt>
                <c:pt idx="8424">
                  <c:v>1.1304000000000001</c:v>
                </c:pt>
                <c:pt idx="8425">
                  <c:v>1.1268</c:v>
                </c:pt>
                <c:pt idx="8426">
                  <c:v>1.1276999999999999</c:v>
                </c:pt>
                <c:pt idx="8427">
                  <c:v>1.1160000000000001</c:v>
                </c:pt>
                <c:pt idx="8428">
                  <c:v>1.1137999999999999</c:v>
                </c:pt>
                <c:pt idx="8431">
                  <c:v>1.1155999999999999</c:v>
                </c:pt>
                <c:pt idx="8432">
                  <c:v>1.1259999999999999</c:v>
                </c:pt>
                <c:pt idx="8433">
                  <c:v>1.1323000000000001</c:v>
                </c:pt>
                <c:pt idx="8434">
                  <c:v>1.1286</c:v>
                </c:pt>
                <c:pt idx="8435">
                  <c:v>1.1464000000000001</c:v>
                </c:pt>
                <c:pt idx="8438">
                  <c:v>1.1447000000000001</c:v>
                </c:pt>
                <c:pt idx="8439">
                  <c:v>1.1408</c:v>
                </c:pt>
                <c:pt idx="8440">
                  <c:v>1.1435</c:v>
                </c:pt>
                <c:pt idx="8441">
                  <c:v>1.1438999999999999</c:v>
                </c:pt>
                <c:pt idx="8442">
                  <c:v>1.1416999999999999</c:v>
                </c:pt>
                <c:pt idx="8445">
                  <c:v>1.1315999999999999</c:v>
                </c:pt>
                <c:pt idx="8446">
                  <c:v>1.1345000000000001</c:v>
                </c:pt>
                <c:pt idx="8447">
                  <c:v>1.1372</c:v>
                </c:pt>
                <c:pt idx="8448">
                  <c:v>1.137</c:v>
                </c:pt>
                <c:pt idx="8449">
                  <c:v>1.1354</c:v>
                </c:pt>
                <c:pt idx="8452">
                  <c:v>1.1337999999999999</c:v>
                </c:pt>
                <c:pt idx="8453">
                  <c:v>1.1342000000000001</c:v>
                </c:pt>
                <c:pt idx="8454">
                  <c:v>1.1344000000000001</c:v>
                </c:pt>
                <c:pt idx="8455">
                  <c:v>1.1163000000000001</c:v>
                </c:pt>
                <c:pt idx="8456">
                  <c:v>1.1215999999999999</c:v>
                </c:pt>
                <c:pt idx="8459">
                  <c:v>1.1198999999999999</c:v>
                </c:pt>
                <c:pt idx="8460">
                  <c:v>1.1162000000000001</c:v>
                </c:pt>
                <c:pt idx="8461">
                  <c:v>1.1106</c:v>
                </c:pt>
                <c:pt idx="8462">
                  <c:v>1.1075999999999999</c:v>
                </c:pt>
                <c:pt idx="8463">
                  <c:v>1.0929</c:v>
                </c:pt>
                <c:pt idx="8466">
                  <c:v>1.0894999999999999</c:v>
                </c:pt>
                <c:pt idx="8467">
                  <c:v>1.0891999999999999</c:v>
                </c:pt>
                <c:pt idx="8468">
                  <c:v>1.0992999999999999</c:v>
                </c:pt>
                <c:pt idx="8469">
                  <c:v>1.1084000000000001</c:v>
                </c:pt>
                <c:pt idx="8470">
                  <c:v>1.099</c:v>
                </c:pt>
                <c:pt idx="8473">
                  <c:v>1.0960000000000001</c:v>
                </c:pt>
                <c:pt idx="8474">
                  <c:v>1.0991</c:v>
                </c:pt>
                <c:pt idx="8475">
                  <c:v>1.0993999999999999</c:v>
                </c:pt>
                <c:pt idx="8476">
                  <c:v>1.1051</c:v>
                </c:pt>
                <c:pt idx="8477">
                  <c:v>1.1008</c:v>
                </c:pt>
                <c:pt idx="8480">
                  <c:v>1.1038000000000001</c:v>
                </c:pt>
                <c:pt idx="8481">
                  <c:v>1.1024</c:v>
                </c:pt>
                <c:pt idx="8482">
                  <c:v>1.0985</c:v>
                </c:pt>
                <c:pt idx="8483">
                  <c:v>1.0977999999999999</c:v>
                </c:pt>
                <c:pt idx="8484">
                  <c:v>1.1002000000000001</c:v>
                </c:pt>
                <c:pt idx="8487">
                  <c:v>1.0966</c:v>
                </c:pt>
                <c:pt idx="8488">
                  <c:v>1.1085</c:v>
                </c:pt>
                <c:pt idx="8489">
                  <c:v>1.1126</c:v>
                </c:pt>
                <c:pt idx="8490">
                  <c:v>1.1101000000000001</c:v>
                </c:pt>
                <c:pt idx="8491">
                  <c:v>1.1052</c:v>
                </c:pt>
                <c:pt idx="8494">
                  <c:v>1.1005</c:v>
                </c:pt>
                <c:pt idx="8495">
                  <c:v>1.0969</c:v>
                </c:pt>
                <c:pt idx="8496">
                  <c:v>1.0923</c:v>
                </c:pt>
                <c:pt idx="8497">
                  <c:v>1.0915999999999999</c:v>
                </c:pt>
                <c:pt idx="8498">
                  <c:v>1.0861000000000001</c:v>
                </c:pt>
                <c:pt idx="8501">
                  <c:v>1.0900000000000001</c:v>
                </c:pt>
                <c:pt idx="8502">
                  <c:v>1.0861000000000001</c:v>
                </c:pt>
                <c:pt idx="8503">
                  <c:v>1.0826</c:v>
                </c:pt>
                <c:pt idx="8504">
                  <c:v>1.0878000000000001</c:v>
                </c:pt>
                <c:pt idx="8509">
                  <c:v>1.0803</c:v>
                </c:pt>
                <c:pt idx="8510">
                  <c:v>1.083</c:v>
                </c:pt>
                <c:pt idx="8511">
                  <c:v>1.0887</c:v>
                </c:pt>
                <c:pt idx="8512">
                  <c:v>1.0817000000000001</c:v>
                </c:pt>
                <c:pt idx="8515">
                  <c:v>1.0746</c:v>
                </c:pt>
                <c:pt idx="8516">
                  <c:v>1.0673999999999999</c:v>
                </c:pt>
                <c:pt idx="8517">
                  <c:v>1.0583</c:v>
                </c:pt>
                <c:pt idx="8518">
                  <c:v>1.0485</c:v>
                </c:pt>
                <c:pt idx="8519">
                  <c:v>1.054</c:v>
                </c:pt>
                <c:pt idx="8522">
                  <c:v>1.0524</c:v>
                </c:pt>
                <c:pt idx="8523">
                  <c:v>1.0556000000000001</c:v>
                </c:pt>
                <c:pt idx="8524">
                  <c:v>1.0530999999999999</c:v>
                </c:pt>
                <c:pt idx="8525">
                  <c:v>1.0568</c:v>
                </c:pt>
                <c:pt idx="8526">
                  <c:v>1.0569999999999999</c:v>
                </c:pt>
                <c:pt idx="8529">
                  <c:v>1.0559000000000001</c:v>
                </c:pt>
                <c:pt idx="8530">
                  <c:v>1.0554000000000001</c:v>
                </c:pt>
                <c:pt idx="8531">
                  <c:v>1.0552999999999999</c:v>
                </c:pt>
                <c:pt idx="8532">
                  <c:v>1.0407999999999999</c:v>
                </c:pt>
                <c:pt idx="8533">
                  <c:v>1.0385</c:v>
                </c:pt>
                <c:pt idx="8536">
                  <c:v>1.0422</c:v>
                </c:pt>
                <c:pt idx="8537">
                  <c:v>1.0541</c:v>
                </c:pt>
                <c:pt idx="8538">
                  <c:v>1.0523</c:v>
                </c:pt>
                <c:pt idx="8539">
                  <c:v>1.0525</c:v>
                </c:pt>
                <c:pt idx="8540">
                  <c:v>1.0577000000000001</c:v>
                </c:pt>
                <c:pt idx="8543">
                  <c:v>1.0659000000000001</c:v>
                </c:pt>
                <c:pt idx="8544">
                  <c:v>1.0720000000000001</c:v>
                </c:pt>
                <c:pt idx="8545">
                  <c:v>1.0656000000000001</c:v>
                </c:pt>
                <c:pt idx="8546">
                  <c:v>1.0697000000000001</c:v>
                </c:pt>
                <c:pt idx="8547">
                  <c:v>1.0722</c:v>
                </c:pt>
                <c:pt idx="8550">
                  <c:v>1.0764</c:v>
                </c:pt>
                <c:pt idx="8551">
                  <c:v>1.0712999999999999</c:v>
                </c:pt>
                <c:pt idx="8552">
                  <c:v>1.0711999999999999</c:v>
                </c:pt>
                <c:pt idx="8553">
                  <c:v>1.0691999999999999</c:v>
                </c:pt>
                <c:pt idx="8554">
                  <c:v>1.073</c:v>
                </c:pt>
                <c:pt idx="8557">
                  <c:v>1.0726</c:v>
                </c:pt>
                <c:pt idx="8558">
                  <c:v>1.0662</c:v>
                </c:pt>
                <c:pt idx="8559">
                  <c:v>1.0739000000000001</c:v>
                </c:pt>
                <c:pt idx="8560">
                  <c:v>1.0743</c:v>
                </c:pt>
                <c:pt idx="8561">
                  <c:v>1.0578000000000001</c:v>
                </c:pt>
                <c:pt idx="8564">
                  <c:v>1.0455000000000001</c:v>
                </c:pt>
                <c:pt idx="8565">
                  <c:v>1.0451999999999999</c:v>
                </c:pt>
                <c:pt idx="8566">
                  <c:v>1.0430999999999999</c:v>
                </c:pt>
                <c:pt idx="8567">
                  <c:v>1.04</c:v>
                </c:pt>
                <c:pt idx="8568">
                  <c:v>1.0486</c:v>
                </c:pt>
                <c:pt idx="8571">
                  <c:v>1.0517000000000001</c:v>
                </c:pt>
                <c:pt idx="8572">
                  <c:v>1.0549999999999999</c:v>
                </c:pt>
                <c:pt idx="8573">
                  <c:v>1.0521</c:v>
                </c:pt>
                <c:pt idx="8574">
                  <c:v>1.0492999999999999</c:v>
                </c:pt>
                <c:pt idx="8575">
                  <c:v>1.0524</c:v>
                </c:pt>
                <c:pt idx="8578">
                  <c:v>1.0571999999999999</c:v>
                </c:pt>
                <c:pt idx="8579">
                  <c:v>1.0561</c:v>
                </c:pt>
                <c:pt idx="8580">
                  <c:v>1.0517000000000001</c:v>
                </c:pt>
                <c:pt idx="8581">
                  <c:v>1.0387</c:v>
                </c:pt>
                <c:pt idx="8582">
                  <c:v>1.0425</c:v>
                </c:pt>
                <c:pt idx="8585">
                  <c:v>1.0455000000000001</c:v>
                </c:pt>
                <c:pt idx="8586">
                  <c:v>1.0289999999999999</c:v>
                </c:pt>
                <c:pt idx="8587">
                  <c:v>1.0177</c:v>
                </c:pt>
                <c:pt idx="8588">
                  <c:v>1.018</c:v>
                </c:pt>
                <c:pt idx="8589">
                  <c:v>1.0163</c:v>
                </c:pt>
                <c:pt idx="8592">
                  <c:v>1.0098</c:v>
                </c:pt>
                <c:pt idx="8593">
                  <c:v>1.0042</c:v>
                </c:pt>
                <c:pt idx="8594">
                  <c:v>1.0066999999999999</c:v>
                </c:pt>
                <c:pt idx="8595">
                  <c:v>1.0004999999999999</c:v>
                </c:pt>
                <c:pt idx="8596">
                  <c:v>1.0059</c:v>
                </c:pt>
                <c:pt idx="8599">
                  <c:v>1.0131000000000001</c:v>
                </c:pt>
                <c:pt idx="8600">
                  <c:v>1.0245</c:v>
                </c:pt>
                <c:pt idx="8601">
                  <c:v>1.0199</c:v>
                </c:pt>
                <c:pt idx="8602">
                  <c:v>1.0199</c:v>
                </c:pt>
                <c:pt idx="8603">
                  <c:v>1.0189999999999999</c:v>
                </c:pt>
                <c:pt idx="8606">
                  <c:v>1.0236000000000001</c:v>
                </c:pt>
                <c:pt idx="8607">
                  <c:v>1.0124</c:v>
                </c:pt>
                <c:pt idx="8608">
                  <c:v>1.0152000000000001</c:v>
                </c:pt>
                <c:pt idx="8609">
                  <c:v>1.0122</c:v>
                </c:pt>
                <c:pt idx="8610">
                  <c:v>1.0198</c:v>
                </c:pt>
                <c:pt idx="8613">
                  <c:v>1.0233000000000001</c:v>
                </c:pt>
                <c:pt idx="8614">
                  <c:v>1.0224</c:v>
                </c:pt>
                <c:pt idx="8615">
                  <c:v>1.0194000000000001</c:v>
                </c:pt>
                <c:pt idx="8616">
                  <c:v>1.0181</c:v>
                </c:pt>
                <c:pt idx="8617">
                  <c:v>1.0233000000000001</c:v>
                </c:pt>
                <c:pt idx="8620">
                  <c:v>1.0199</c:v>
                </c:pt>
                <c:pt idx="8621">
                  <c:v>1.0234000000000001</c:v>
                </c:pt>
                <c:pt idx="8622">
                  <c:v>1.0251999999999999</c:v>
                </c:pt>
                <c:pt idx="8623">
                  <c:v>1.0338000000000001</c:v>
                </c:pt>
                <c:pt idx="8624">
                  <c:v>1.0285</c:v>
                </c:pt>
                <c:pt idx="8627">
                  <c:v>1.0195000000000001</c:v>
                </c:pt>
                <c:pt idx="8628">
                  <c:v>1.0131000000000001</c:v>
                </c:pt>
                <c:pt idx="8629">
                  <c:v>1.0164</c:v>
                </c:pt>
                <c:pt idx="8630">
                  <c:v>1.0178</c:v>
                </c:pt>
                <c:pt idx="8631">
                  <c:v>1.0054000000000001</c:v>
                </c:pt>
                <c:pt idx="8634">
                  <c:v>1.0001</c:v>
                </c:pt>
                <c:pt idx="8635">
                  <c:v>0.99270000000000003</c:v>
                </c:pt>
                <c:pt idx="8636">
                  <c:v>0.99340000000000006</c:v>
                </c:pt>
                <c:pt idx="8637">
                  <c:v>0.997</c:v>
                </c:pt>
                <c:pt idx="8638">
                  <c:v>1.0006999999999999</c:v>
                </c:pt>
                <c:pt idx="8641">
                  <c:v>0.99860000000000004</c:v>
                </c:pt>
                <c:pt idx="8642">
                  <c:v>1.0034000000000001</c:v>
                </c:pt>
                <c:pt idx="8643">
                  <c:v>1</c:v>
                </c:pt>
                <c:pt idx="8644">
                  <c:v>1.0004</c:v>
                </c:pt>
                <c:pt idx="8645">
                  <c:v>0.99930000000000008</c:v>
                </c:pt>
                <c:pt idx="8648">
                  <c:v>0.99199999999999999</c:v>
                </c:pt>
                <c:pt idx="8649">
                  <c:v>0.99280000000000002</c:v>
                </c:pt>
                <c:pt idx="8650">
                  <c:v>0.98850000000000005</c:v>
                </c:pt>
                <c:pt idx="8651">
                  <c:v>1.0008999999999999</c:v>
                </c:pt>
                <c:pt idx="8652">
                  <c:v>1.0048999999999999</c:v>
                </c:pt>
                <c:pt idx="8655">
                  <c:v>1.0155000000000001</c:v>
                </c:pt>
                <c:pt idx="8656">
                  <c:v>1.0175000000000001</c:v>
                </c:pt>
                <c:pt idx="8657">
                  <c:v>0.999</c:v>
                </c:pt>
                <c:pt idx="8658">
                  <c:v>0.99920000000000009</c:v>
                </c:pt>
                <c:pt idx="8659">
                  <c:v>0.99540000000000006</c:v>
                </c:pt>
                <c:pt idx="8662">
                  <c:v>0.999</c:v>
                </c:pt>
                <c:pt idx="8663">
                  <c:v>0.99860000000000004</c:v>
                </c:pt>
                <c:pt idx="8664">
                  <c:v>0.99060000000000004</c:v>
                </c:pt>
                <c:pt idx="8665">
                  <c:v>0.98840000000000006</c:v>
                </c:pt>
                <c:pt idx="8666">
                  <c:v>0.97540000000000004</c:v>
                </c:pt>
                <c:pt idx="8669">
                  <c:v>0.96460000000000001</c:v>
                </c:pt>
                <c:pt idx="8670">
                  <c:v>0.96440000000000003</c:v>
                </c:pt>
                <c:pt idx="8671">
                  <c:v>0.95650000000000002</c:v>
                </c:pt>
                <c:pt idx="8672">
                  <c:v>0.97060000000000002</c:v>
                </c:pt>
                <c:pt idx="8673">
                  <c:v>0.9748</c:v>
                </c:pt>
                <c:pt idx="8676">
                  <c:v>0.97640000000000005</c:v>
                </c:pt>
                <c:pt idx="8677">
                  <c:v>0.98910000000000009</c:v>
                </c:pt>
                <c:pt idx="8678">
                  <c:v>0.99150000000000005</c:v>
                </c:pt>
                <c:pt idx="8679">
                  <c:v>0.98599999999999999</c:v>
                </c:pt>
                <c:pt idx="8680">
                  <c:v>0.97970000000000002</c:v>
                </c:pt>
                <c:pt idx="8683">
                  <c:v>0.96970000000000001</c:v>
                </c:pt>
                <c:pt idx="8684">
                  <c:v>0.97230000000000005</c:v>
                </c:pt>
                <c:pt idx="8685">
                  <c:v>0.97060000000000002</c:v>
                </c:pt>
                <c:pt idx="8686">
                  <c:v>0.9739000000000001</c:v>
                </c:pt>
                <c:pt idx="8687">
                  <c:v>0.97170000000000001</c:v>
                </c:pt>
                <c:pt idx="8690">
                  <c:v>0.9739000000000001</c:v>
                </c:pt>
                <c:pt idx="8691">
                  <c:v>0.98350000000000004</c:v>
                </c:pt>
                <c:pt idx="8692">
                  <c:v>0.9778</c:v>
                </c:pt>
                <c:pt idx="8693">
                  <c:v>0.98110000000000008</c:v>
                </c:pt>
                <c:pt idx="8694">
                  <c:v>0.97299999999999998</c:v>
                </c:pt>
                <c:pt idx="8697">
                  <c:v>0.98510000000000009</c:v>
                </c:pt>
                <c:pt idx="8698">
                  <c:v>0.98610000000000009</c:v>
                </c:pt>
                <c:pt idx="8699">
                  <c:v>1.0023</c:v>
                </c:pt>
                <c:pt idx="8700">
                  <c:v>1.0037</c:v>
                </c:pt>
                <c:pt idx="8701">
                  <c:v>0.9951000000000001</c:v>
                </c:pt>
                <c:pt idx="8704">
                  <c:v>0.99140000000000006</c:v>
                </c:pt>
                <c:pt idx="8705">
                  <c:v>0.99470000000000003</c:v>
                </c:pt>
                <c:pt idx="8706">
                  <c:v>0.99080000000000001</c:v>
                </c:pt>
                <c:pt idx="8707">
                  <c:v>0.97530000000000006</c:v>
                </c:pt>
                <c:pt idx="8708">
                  <c:v>0.98720000000000008</c:v>
                </c:pt>
                <c:pt idx="8711">
                  <c:v>0.99930000000000008</c:v>
                </c:pt>
                <c:pt idx="8712">
                  <c:v>0.99960000000000004</c:v>
                </c:pt>
                <c:pt idx="8713">
                  <c:v>1.0039</c:v>
                </c:pt>
                <c:pt idx="8714">
                  <c:v>0.99540000000000006</c:v>
                </c:pt>
                <c:pt idx="8715">
                  <c:v>1.0307999999999999</c:v>
                </c:pt>
                <c:pt idx="8718">
                  <c:v>1.0319</c:v>
                </c:pt>
                <c:pt idx="8719">
                  <c:v>1.0404</c:v>
                </c:pt>
                <c:pt idx="8720">
                  <c:v>1.0411999999999999</c:v>
                </c:pt>
                <c:pt idx="8721">
                  <c:v>1.0319</c:v>
                </c:pt>
                <c:pt idx="8722">
                  <c:v>1.0366</c:v>
                </c:pt>
                <c:pt idx="8725">
                  <c:v>1.0246</c:v>
                </c:pt>
                <c:pt idx="8726">
                  <c:v>1.0274000000000001</c:v>
                </c:pt>
                <c:pt idx="8727">
                  <c:v>1.0325</c:v>
                </c:pt>
                <c:pt idx="8728">
                  <c:v>1.0413000000000001</c:v>
                </c:pt>
                <c:pt idx="8729">
                  <c:v>1.0375000000000001</c:v>
                </c:pt>
                <c:pt idx="8732">
                  <c:v>1.0463</c:v>
                </c:pt>
                <c:pt idx="8733">
                  <c:v>1.0366</c:v>
                </c:pt>
                <c:pt idx="8734">
                  <c:v>1.0376000000000001</c:v>
                </c:pt>
                <c:pt idx="8735">
                  <c:v>1.0454000000000001</c:v>
                </c:pt>
                <c:pt idx="8736">
                  <c:v>1.0538000000000001</c:v>
                </c:pt>
                <c:pt idx="8739">
                  <c:v>1.0587</c:v>
                </c:pt>
                <c:pt idx="8740">
                  <c:v>1.0516000000000001</c:v>
                </c:pt>
                <c:pt idx="8741">
                  <c:v>1.0528999999999999</c:v>
                </c:pt>
                <c:pt idx="8742">
                  <c:v>1.0519000000000001</c:v>
                </c:pt>
                <c:pt idx="8743">
                  <c:v>1.0559000000000001</c:v>
                </c:pt>
                <c:pt idx="8746">
                  <c:v>1.0562</c:v>
                </c:pt>
                <c:pt idx="8747">
                  <c:v>1.0545</c:v>
                </c:pt>
                <c:pt idx="8748">
                  <c:v>1.0649</c:v>
                </c:pt>
                <c:pt idx="8749">
                  <c:v>1.0621</c:v>
                </c:pt>
                <c:pt idx="8750">
                  <c:v>1.0619000000000001</c:v>
                </c:pt>
                <c:pt idx="8753">
                  <c:v>1.0598000000000001</c:v>
                </c:pt>
                <c:pt idx="8754">
                  <c:v>1.0599000000000001</c:v>
                </c:pt>
                <c:pt idx="8755">
                  <c:v>1.0636000000000001</c:v>
                </c:pt>
                <c:pt idx="8756">
                  <c:v>1.0632999999999999</c:v>
                </c:pt>
                <c:pt idx="8757">
                  <c:v>1.0622</c:v>
                </c:pt>
                <c:pt idx="8761">
                  <c:v>1.0624</c:v>
                </c:pt>
                <c:pt idx="8762">
                  <c:v>1.0640000000000001</c:v>
                </c:pt>
                <c:pt idx="8763">
                  <c:v>1.0649</c:v>
                </c:pt>
                <c:pt idx="8764">
                  <c:v>1.0666</c:v>
                </c:pt>
                <c:pt idx="8767">
                  <c:v>1.0683</c:v>
                </c:pt>
                <c:pt idx="8768">
                  <c:v>1.0545</c:v>
                </c:pt>
                <c:pt idx="8769">
                  <c:v>1.0599000000000001</c:v>
                </c:pt>
                <c:pt idx="8770">
                  <c:v>1.0601</c:v>
                </c:pt>
                <c:pt idx="8771">
                  <c:v>1.05</c:v>
                </c:pt>
                <c:pt idx="8774">
                  <c:v>1.0696000000000001</c:v>
                </c:pt>
                <c:pt idx="8775">
                  <c:v>1.0723</c:v>
                </c:pt>
                <c:pt idx="8776">
                  <c:v>1.0747</c:v>
                </c:pt>
                <c:pt idx="8777">
                  <c:v>1.0771999999999999</c:v>
                </c:pt>
                <c:pt idx="8778">
                  <c:v>1.0813999999999999</c:v>
                </c:pt>
                <c:pt idx="8781">
                  <c:v>1.0811999999999999</c:v>
                </c:pt>
                <c:pt idx="8782">
                  <c:v>1.0843</c:v>
                </c:pt>
                <c:pt idx="8783">
                  <c:v>1.0839000000000001</c:v>
                </c:pt>
                <c:pt idx="8784">
                  <c:v>1.0814999999999999</c:v>
                </c:pt>
                <c:pt idx="8785">
                  <c:v>1.0826</c:v>
                </c:pt>
                <c:pt idx="8788">
                  <c:v>1.0871</c:v>
                </c:pt>
                <c:pt idx="8789">
                  <c:v>1.0858000000000001</c:v>
                </c:pt>
                <c:pt idx="8790">
                  <c:v>1.0878000000000001</c:v>
                </c:pt>
                <c:pt idx="8791">
                  <c:v>1.0894999999999999</c:v>
                </c:pt>
                <c:pt idx="8792">
                  <c:v>1.0865</c:v>
                </c:pt>
                <c:pt idx="8795">
                  <c:v>1.0903</c:v>
                </c:pt>
                <c:pt idx="8796">
                  <c:v>1.0832999999999999</c:v>
                </c:pt>
                <c:pt idx="8797">
                  <c:v>1.0893999999999999</c:v>
                </c:pt>
                <c:pt idx="8798">
                  <c:v>1.0988</c:v>
                </c:pt>
                <c:pt idx="8799">
                  <c:v>1.0937000000000001</c:v>
                </c:pt>
                <c:pt idx="8802">
                  <c:v>1.0775999999999999</c:v>
                </c:pt>
                <c:pt idx="8803">
                  <c:v>1.07</c:v>
                </c:pt>
                <c:pt idx="8804">
                  <c:v>1.0735000000000001</c:v>
                </c:pt>
                <c:pt idx="8805">
                  <c:v>1.0770999999999999</c:v>
                </c:pt>
                <c:pt idx="8806">
                  <c:v>1.069</c:v>
                </c:pt>
                <c:pt idx="8809">
                  <c:v>1.0686</c:v>
                </c:pt>
                <c:pt idx="8810">
                  <c:v>1.0759000000000001</c:v>
                </c:pt>
                <c:pt idx="8811">
                  <c:v>1.07</c:v>
                </c:pt>
                <c:pt idx="8812">
                  <c:v>1.07</c:v>
                </c:pt>
                <c:pt idx="8813">
                  <c:v>1.0625</c:v>
                </c:pt>
                <c:pt idx="8816">
                  <c:v>1.0673999999999999</c:v>
                </c:pt>
                <c:pt idx="8817">
                  <c:v>1.0664</c:v>
                </c:pt>
                <c:pt idx="8818">
                  <c:v>1.0644</c:v>
                </c:pt>
                <c:pt idx="8819">
                  <c:v>1.0616000000000001</c:v>
                </c:pt>
                <c:pt idx="8820">
                  <c:v>1.0569999999999999</c:v>
                </c:pt>
                <c:pt idx="8823">
                  <c:v>1.0554000000000001</c:v>
                </c:pt>
                <c:pt idx="8824">
                  <c:v>1.0619000000000001</c:v>
                </c:pt>
                <c:pt idx="8825">
                  <c:v>1.0684</c:v>
                </c:pt>
                <c:pt idx="8826">
                  <c:v>1.0605</c:v>
                </c:pt>
                <c:pt idx="8827">
                  <c:v>1.0615000000000001</c:v>
                </c:pt>
                <c:pt idx="8830">
                  <c:v>1.0646</c:v>
                </c:pt>
                <c:pt idx="8831">
                  <c:v>1.0665</c:v>
                </c:pt>
                <c:pt idx="8832">
                  <c:v>1.0545</c:v>
                </c:pt>
                <c:pt idx="8833">
                  <c:v>1.0554000000000001</c:v>
                </c:pt>
                <c:pt idx="8834">
                  <c:v>1.0586</c:v>
                </c:pt>
                <c:pt idx="8837">
                  <c:v>1.0706</c:v>
                </c:pt>
                <c:pt idx="8838">
                  <c:v>1.0737000000000001</c:v>
                </c:pt>
                <c:pt idx="8839">
                  <c:v>1.0548999999999999</c:v>
                </c:pt>
                <c:pt idx="8840">
                  <c:v>1.0595000000000001</c:v>
                </c:pt>
                <c:pt idx="8841">
                  <c:v>1.0623</c:v>
                </c:pt>
                <c:pt idx="8844">
                  <c:v>1.0717000000000001</c:v>
                </c:pt>
                <c:pt idx="8845">
                  <c:v>1.0775999999999999</c:v>
                </c:pt>
                <c:pt idx="8846">
                  <c:v>1.0785</c:v>
                </c:pt>
                <c:pt idx="8847">
                  <c:v>1.0879000000000001</c:v>
                </c:pt>
                <c:pt idx="8848">
                  <c:v>1.0745</c:v>
                </c:pt>
                <c:pt idx="8851">
                  <c:v>1.0772999999999999</c:v>
                </c:pt>
                <c:pt idx="8852">
                  <c:v>1.0841000000000001</c:v>
                </c:pt>
                <c:pt idx="8853">
                  <c:v>1.0847</c:v>
                </c:pt>
                <c:pt idx="8854">
                  <c:v>1.0886</c:v>
                </c:pt>
                <c:pt idx="8855">
                  <c:v>1.0874999999999999</c:v>
                </c:pt>
                <c:pt idx="8858">
                  <c:v>1.087</c:v>
                </c:pt>
                <c:pt idx="8859">
                  <c:v>1.0901000000000001</c:v>
                </c:pt>
                <c:pt idx="8860">
                  <c:v>1.0940000000000001</c:v>
                </c:pt>
                <c:pt idx="8861">
                  <c:v>1.0914999999999999</c:v>
                </c:pt>
                <c:pt idx="8866">
                  <c:v>1.0905</c:v>
                </c:pt>
                <c:pt idx="8867">
                  <c:v>1.0922000000000001</c:v>
                </c:pt>
                <c:pt idx="8868">
                  <c:v>1.1014999999999999</c:v>
                </c:pt>
                <c:pt idx="8869">
                  <c:v>1.1056999999999999</c:v>
                </c:pt>
                <c:pt idx="8872">
                  <c:v>1.0981000000000001</c:v>
                </c:pt>
                <c:pt idx="8873">
                  <c:v>1.0972</c:v>
                </c:pt>
                <c:pt idx="8874">
                  <c:v>1.0932999999999999</c:v>
                </c:pt>
                <c:pt idx="8875">
                  <c:v>1.0944</c:v>
                </c:pt>
                <c:pt idx="8876">
                  <c:v>1.0977999999999999</c:v>
                </c:pt>
                <c:pt idx="8879">
                  <c:v>1.1002000000000001</c:v>
                </c:pt>
                <c:pt idx="8880">
                  <c:v>1.1022000000000001</c:v>
                </c:pt>
                <c:pt idx="8881">
                  <c:v>1.1039000000000001</c:v>
                </c:pt>
                <c:pt idx="8882">
                  <c:v>1.1042000000000001</c:v>
                </c:pt>
                <c:pt idx="8883">
                  <c:v>1.0981000000000001</c:v>
                </c:pt>
                <c:pt idx="8887">
                  <c:v>1.0965</c:v>
                </c:pt>
                <c:pt idx="8888">
                  <c:v>1.1043000000000001</c:v>
                </c:pt>
                <c:pt idx="8889">
                  <c:v>1.1073999999999999</c:v>
                </c:pt>
                <c:pt idx="8890">
                  <c:v>1.1013999999999999</c:v>
                </c:pt>
                <c:pt idx="8893">
                  <c:v>1.1036999999999999</c:v>
                </c:pt>
                <c:pt idx="8894">
                  <c:v>1.0959000000000001</c:v>
                </c:pt>
                <c:pt idx="8895">
                  <c:v>1.095</c:v>
                </c:pt>
                <c:pt idx="8896">
                  <c:v>1.093</c:v>
                </c:pt>
                <c:pt idx="8897">
                  <c:v>1.0891999999999999</c:v>
                </c:pt>
                <c:pt idx="8900">
                  <c:v>1.0875999999999999</c:v>
                </c:pt>
                <c:pt idx="8901">
                  <c:v>1.0881000000000001</c:v>
                </c:pt>
                <c:pt idx="8902">
                  <c:v>1.0829</c:v>
                </c:pt>
                <c:pt idx="8903">
                  <c:v>1.0812999999999999</c:v>
                </c:pt>
                <c:pt idx="8904">
                  <c:v>1.0808</c:v>
                </c:pt>
                <c:pt idx="8907">
                  <c:v>1.0822000000000001</c:v>
                </c:pt>
                <c:pt idx="8908">
                  <c:v>1.0779000000000001</c:v>
                </c:pt>
                <c:pt idx="8909">
                  <c:v>1.0785</c:v>
                </c:pt>
              </c:numCache>
            </c:numRef>
          </c:val>
          <c:smooth val="0"/>
          <c:extLst>
            <c:ext xmlns:c16="http://schemas.microsoft.com/office/drawing/2014/chart" uri="{C3380CC4-5D6E-409C-BE32-E72D297353CC}">
              <c16:uniqueId val="{00000001-333B-488C-BBC8-19899C924D11}"/>
            </c:ext>
          </c:extLst>
        </c:ser>
        <c:dLbls>
          <c:showLegendKey val="0"/>
          <c:showVal val="0"/>
          <c:showCatName val="0"/>
          <c:showSerName val="0"/>
          <c:showPercent val="0"/>
          <c:showBubbleSize val="0"/>
        </c:dLbls>
        <c:smooth val="0"/>
        <c:axId val="2118791784"/>
        <c:axId val="2140495176"/>
      </c:lineChart>
      <c:dateAx>
        <c:axId val="2118791784"/>
        <c:scaling>
          <c:orientation val="minMax"/>
          <c:min val="36164"/>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2"/>
        <c:majorTimeUnit val="years"/>
      </c:dateAx>
      <c:valAx>
        <c:axId val="2140495176"/>
        <c:scaling>
          <c:orientation val="minMax"/>
          <c:max val="1.7000000000000002"/>
          <c:min val="0.8"/>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2"/>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txPr>
    <a:bodyPr/>
    <a:lstStyle/>
    <a:p>
      <a:pPr>
        <a:defRPr sz="900">
          <a:solidFill/>
          <a:latin typeface="Ubuntu Condensed"/>
        </a:defRPr>
      </a:pPr>
      <a:endParaRPr lang="en-US"/>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1419489570046374E-2"/>
          <c:y val="3.6874402143730452E-2"/>
          <c:w val="0.85487583470501161"/>
          <c:h val="0.77367431641140538"/>
        </c:manualLayout>
      </c:layout>
      <c:lineChart>
        <c:grouping val="standard"/>
        <c:varyColors val="0"/>
        <c:ser>
          <c:idx val="0"/>
          <c:order val="0"/>
          <c:tx>
            <c:strRef>
              <c:f>Sheet1!$B$1</c:f>
              <c:strCache>
                <c:ptCount val="1"/>
                <c:pt idx="0">
                  <c:v>USD/EUR</c:v>
                </c:pt>
              </c:strCache>
            </c:strRef>
          </c:tx>
          <c:spPr>
            <a:ln w="19050">
              <a:solidFill>
                <a:srgbClr val="055FEC"/>
              </a:solidFill>
            </a:ln>
          </c:spPr>
          <c:marker>
            <c:symbol val="none"/>
          </c:marker>
          <c:dLbls>
            <c:dLbl>
              <c:idx val="8909"/>
              <c:numFmt formatCode="0.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333-41BB-8895-7DADD7ED0F75}"/>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Sheet1!$A$2:$A$8911</c:f>
              <c:numCache>
                <c:formatCode>yyyy\-mm\-dd</c:formatCode>
                <c:ptCount val="8910"/>
                <c:pt idx="0">
                  <c:v>36161</c:v>
                </c:pt>
                <c:pt idx="1">
                  <c:v>36162</c:v>
                </c:pt>
                <c:pt idx="2">
                  <c:v>36163</c:v>
                </c:pt>
                <c:pt idx="3">
                  <c:v>36164</c:v>
                </c:pt>
                <c:pt idx="4">
                  <c:v>36165</c:v>
                </c:pt>
                <c:pt idx="5">
                  <c:v>36166</c:v>
                </c:pt>
                <c:pt idx="6">
                  <c:v>36167</c:v>
                </c:pt>
                <c:pt idx="7">
                  <c:v>36168</c:v>
                </c:pt>
                <c:pt idx="8">
                  <c:v>36169</c:v>
                </c:pt>
                <c:pt idx="9">
                  <c:v>36170</c:v>
                </c:pt>
                <c:pt idx="10">
                  <c:v>36171</c:v>
                </c:pt>
                <c:pt idx="11">
                  <c:v>36172</c:v>
                </c:pt>
                <c:pt idx="12">
                  <c:v>36173</c:v>
                </c:pt>
                <c:pt idx="13">
                  <c:v>36174</c:v>
                </c:pt>
                <c:pt idx="14">
                  <c:v>36175</c:v>
                </c:pt>
                <c:pt idx="15">
                  <c:v>36176</c:v>
                </c:pt>
                <c:pt idx="16">
                  <c:v>36177</c:v>
                </c:pt>
                <c:pt idx="17">
                  <c:v>36178</c:v>
                </c:pt>
                <c:pt idx="18">
                  <c:v>36179</c:v>
                </c:pt>
                <c:pt idx="19">
                  <c:v>36180</c:v>
                </c:pt>
                <c:pt idx="20">
                  <c:v>36181</c:v>
                </c:pt>
                <c:pt idx="21">
                  <c:v>36182</c:v>
                </c:pt>
                <c:pt idx="22">
                  <c:v>36183</c:v>
                </c:pt>
                <c:pt idx="23">
                  <c:v>36184</c:v>
                </c:pt>
                <c:pt idx="24">
                  <c:v>36185</c:v>
                </c:pt>
                <c:pt idx="25">
                  <c:v>36186</c:v>
                </c:pt>
                <c:pt idx="26">
                  <c:v>36187</c:v>
                </c:pt>
                <c:pt idx="27">
                  <c:v>36188</c:v>
                </c:pt>
                <c:pt idx="28">
                  <c:v>36189</c:v>
                </c:pt>
                <c:pt idx="29">
                  <c:v>36190</c:v>
                </c:pt>
                <c:pt idx="30">
                  <c:v>36191</c:v>
                </c:pt>
                <c:pt idx="31">
                  <c:v>36192</c:v>
                </c:pt>
                <c:pt idx="32">
                  <c:v>36193</c:v>
                </c:pt>
                <c:pt idx="33">
                  <c:v>36194</c:v>
                </c:pt>
                <c:pt idx="34">
                  <c:v>36195</c:v>
                </c:pt>
                <c:pt idx="35">
                  <c:v>36196</c:v>
                </c:pt>
                <c:pt idx="36">
                  <c:v>36197</c:v>
                </c:pt>
                <c:pt idx="37">
                  <c:v>36198</c:v>
                </c:pt>
                <c:pt idx="38">
                  <c:v>36199</c:v>
                </c:pt>
                <c:pt idx="39">
                  <c:v>36200</c:v>
                </c:pt>
                <c:pt idx="40">
                  <c:v>36201</c:v>
                </c:pt>
                <c:pt idx="41">
                  <c:v>36202</c:v>
                </c:pt>
                <c:pt idx="42">
                  <c:v>36203</c:v>
                </c:pt>
                <c:pt idx="43">
                  <c:v>36204</c:v>
                </c:pt>
                <c:pt idx="44">
                  <c:v>36205</c:v>
                </c:pt>
                <c:pt idx="45">
                  <c:v>36206</c:v>
                </c:pt>
                <c:pt idx="46">
                  <c:v>36207</c:v>
                </c:pt>
                <c:pt idx="47">
                  <c:v>36208</c:v>
                </c:pt>
                <c:pt idx="48">
                  <c:v>36209</c:v>
                </c:pt>
                <c:pt idx="49">
                  <c:v>36210</c:v>
                </c:pt>
                <c:pt idx="50">
                  <c:v>36211</c:v>
                </c:pt>
                <c:pt idx="51">
                  <c:v>36212</c:v>
                </c:pt>
                <c:pt idx="52">
                  <c:v>36213</c:v>
                </c:pt>
                <c:pt idx="53">
                  <c:v>36214</c:v>
                </c:pt>
                <c:pt idx="54">
                  <c:v>36215</c:v>
                </c:pt>
                <c:pt idx="55">
                  <c:v>36216</c:v>
                </c:pt>
                <c:pt idx="56">
                  <c:v>36217</c:v>
                </c:pt>
                <c:pt idx="57">
                  <c:v>36218</c:v>
                </c:pt>
                <c:pt idx="58">
                  <c:v>36219</c:v>
                </c:pt>
                <c:pt idx="59">
                  <c:v>36220</c:v>
                </c:pt>
                <c:pt idx="60">
                  <c:v>36221</c:v>
                </c:pt>
                <c:pt idx="61">
                  <c:v>36222</c:v>
                </c:pt>
                <c:pt idx="62">
                  <c:v>36223</c:v>
                </c:pt>
                <c:pt idx="63">
                  <c:v>36224</c:v>
                </c:pt>
                <c:pt idx="64">
                  <c:v>36225</c:v>
                </c:pt>
                <c:pt idx="65">
                  <c:v>36226</c:v>
                </c:pt>
                <c:pt idx="66">
                  <c:v>36227</c:v>
                </c:pt>
                <c:pt idx="67">
                  <c:v>36228</c:v>
                </c:pt>
                <c:pt idx="68">
                  <c:v>36229</c:v>
                </c:pt>
                <c:pt idx="69">
                  <c:v>36230</c:v>
                </c:pt>
                <c:pt idx="70">
                  <c:v>36231</c:v>
                </c:pt>
                <c:pt idx="71">
                  <c:v>36232</c:v>
                </c:pt>
                <c:pt idx="72">
                  <c:v>36233</c:v>
                </c:pt>
                <c:pt idx="73">
                  <c:v>36234</c:v>
                </c:pt>
                <c:pt idx="74">
                  <c:v>36235</c:v>
                </c:pt>
                <c:pt idx="75">
                  <c:v>36236</c:v>
                </c:pt>
                <c:pt idx="76">
                  <c:v>36237</c:v>
                </c:pt>
                <c:pt idx="77">
                  <c:v>36238</c:v>
                </c:pt>
                <c:pt idx="78">
                  <c:v>36239</c:v>
                </c:pt>
                <c:pt idx="79">
                  <c:v>36240</c:v>
                </c:pt>
                <c:pt idx="80">
                  <c:v>36241</c:v>
                </c:pt>
                <c:pt idx="81">
                  <c:v>36242</c:v>
                </c:pt>
                <c:pt idx="82">
                  <c:v>36243</c:v>
                </c:pt>
                <c:pt idx="83">
                  <c:v>36244</c:v>
                </c:pt>
                <c:pt idx="84">
                  <c:v>36245</c:v>
                </c:pt>
                <c:pt idx="85">
                  <c:v>36246</c:v>
                </c:pt>
                <c:pt idx="86">
                  <c:v>36247</c:v>
                </c:pt>
                <c:pt idx="87">
                  <c:v>36248</c:v>
                </c:pt>
                <c:pt idx="88">
                  <c:v>36249</c:v>
                </c:pt>
                <c:pt idx="89">
                  <c:v>36250</c:v>
                </c:pt>
                <c:pt idx="90">
                  <c:v>36251</c:v>
                </c:pt>
                <c:pt idx="91">
                  <c:v>36252</c:v>
                </c:pt>
                <c:pt idx="92">
                  <c:v>36253</c:v>
                </c:pt>
                <c:pt idx="93">
                  <c:v>36254</c:v>
                </c:pt>
                <c:pt idx="94">
                  <c:v>36255</c:v>
                </c:pt>
                <c:pt idx="95">
                  <c:v>36256</c:v>
                </c:pt>
                <c:pt idx="96">
                  <c:v>36257</c:v>
                </c:pt>
                <c:pt idx="97">
                  <c:v>36258</c:v>
                </c:pt>
                <c:pt idx="98">
                  <c:v>36259</c:v>
                </c:pt>
                <c:pt idx="99">
                  <c:v>36260</c:v>
                </c:pt>
                <c:pt idx="100">
                  <c:v>36261</c:v>
                </c:pt>
                <c:pt idx="101">
                  <c:v>36262</c:v>
                </c:pt>
                <c:pt idx="102">
                  <c:v>36263</c:v>
                </c:pt>
                <c:pt idx="103">
                  <c:v>36264</c:v>
                </c:pt>
                <c:pt idx="104">
                  <c:v>36265</c:v>
                </c:pt>
                <c:pt idx="105">
                  <c:v>36266</c:v>
                </c:pt>
                <c:pt idx="106">
                  <c:v>36267</c:v>
                </c:pt>
                <c:pt idx="107">
                  <c:v>36268</c:v>
                </c:pt>
                <c:pt idx="108">
                  <c:v>36269</c:v>
                </c:pt>
                <c:pt idx="109">
                  <c:v>36270</c:v>
                </c:pt>
                <c:pt idx="110">
                  <c:v>36271</c:v>
                </c:pt>
                <c:pt idx="111">
                  <c:v>36272</c:v>
                </c:pt>
                <c:pt idx="112">
                  <c:v>36273</c:v>
                </c:pt>
                <c:pt idx="113">
                  <c:v>36274</c:v>
                </c:pt>
                <c:pt idx="114">
                  <c:v>36275</c:v>
                </c:pt>
                <c:pt idx="115">
                  <c:v>36276</c:v>
                </c:pt>
                <c:pt idx="116">
                  <c:v>36277</c:v>
                </c:pt>
                <c:pt idx="117">
                  <c:v>36278</c:v>
                </c:pt>
                <c:pt idx="118">
                  <c:v>36279</c:v>
                </c:pt>
                <c:pt idx="119">
                  <c:v>36280</c:v>
                </c:pt>
                <c:pt idx="120">
                  <c:v>36281</c:v>
                </c:pt>
                <c:pt idx="121">
                  <c:v>36282</c:v>
                </c:pt>
                <c:pt idx="122">
                  <c:v>36283</c:v>
                </c:pt>
                <c:pt idx="123">
                  <c:v>36284</c:v>
                </c:pt>
                <c:pt idx="124">
                  <c:v>36285</c:v>
                </c:pt>
                <c:pt idx="125">
                  <c:v>36286</c:v>
                </c:pt>
                <c:pt idx="126">
                  <c:v>36287</c:v>
                </c:pt>
                <c:pt idx="127">
                  <c:v>36288</c:v>
                </c:pt>
                <c:pt idx="128">
                  <c:v>36289</c:v>
                </c:pt>
                <c:pt idx="129">
                  <c:v>36290</c:v>
                </c:pt>
                <c:pt idx="130">
                  <c:v>36291</c:v>
                </c:pt>
                <c:pt idx="131">
                  <c:v>36292</c:v>
                </c:pt>
                <c:pt idx="132">
                  <c:v>36293</c:v>
                </c:pt>
                <c:pt idx="133">
                  <c:v>36294</c:v>
                </c:pt>
                <c:pt idx="134">
                  <c:v>36295</c:v>
                </c:pt>
                <c:pt idx="135">
                  <c:v>36296</c:v>
                </c:pt>
                <c:pt idx="136">
                  <c:v>36297</c:v>
                </c:pt>
                <c:pt idx="137">
                  <c:v>36298</c:v>
                </c:pt>
                <c:pt idx="138">
                  <c:v>36299</c:v>
                </c:pt>
                <c:pt idx="139">
                  <c:v>36300</c:v>
                </c:pt>
                <c:pt idx="140">
                  <c:v>36301</c:v>
                </c:pt>
                <c:pt idx="141">
                  <c:v>36302</c:v>
                </c:pt>
                <c:pt idx="142">
                  <c:v>36303</c:v>
                </c:pt>
                <c:pt idx="143">
                  <c:v>36304</c:v>
                </c:pt>
                <c:pt idx="144">
                  <c:v>36305</c:v>
                </c:pt>
                <c:pt idx="145">
                  <c:v>36306</c:v>
                </c:pt>
                <c:pt idx="146">
                  <c:v>36307</c:v>
                </c:pt>
                <c:pt idx="147">
                  <c:v>36308</c:v>
                </c:pt>
                <c:pt idx="148">
                  <c:v>36309</c:v>
                </c:pt>
                <c:pt idx="149">
                  <c:v>36310</c:v>
                </c:pt>
                <c:pt idx="150">
                  <c:v>36311</c:v>
                </c:pt>
                <c:pt idx="151">
                  <c:v>36312</c:v>
                </c:pt>
                <c:pt idx="152">
                  <c:v>36313</c:v>
                </c:pt>
                <c:pt idx="153">
                  <c:v>36314</c:v>
                </c:pt>
                <c:pt idx="154">
                  <c:v>36315</c:v>
                </c:pt>
                <c:pt idx="155">
                  <c:v>36316</c:v>
                </c:pt>
                <c:pt idx="156">
                  <c:v>36317</c:v>
                </c:pt>
                <c:pt idx="157">
                  <c:v>36318</c:v>
                </c:pt>
                <c:pt idx="158">
                  <c:v>36319</c:v>
                </c:pt>
                <c:pt idx="159">
                  <c:v>36320</c:v>
                </c:pt>
                <c:pt idx="160">
                  <c:v>36321</c:v>
                </c:pt>
                <c:pt idx="161">
                  <c:v>36322</c:v>
                </c:pt>
                <c:pt idx="162">
                  <c:v>36323</c:v>
                </c:pt>
                <c:pt idx="163">
                  <c:v>36324</c:v>
                </c:pt>
                <c:pt idx="164">
                  <c:v>36325</c:v>
                </c:pt>
                <c:pt idx="165">
                  <c:v>36326</c:v>
                </c:pt>
                <c:pt idx="166">
                  <c:v>36327</c:v>
                </c:pt>
                <c:pt idx="167">
                  <c:v>36328</c:v>
                </c:pt>
                <c:pt idx="168">
                  <c:v>36329</c:v>
                </c:pt>
                <c:pt idx="169">
                  <c:v>36330</c:v>
                </c:pt>
                <c:pt idx="170">
                  <c:v>36331</c:v>
                </c:pt>
                <c:pt idx="171">
                  <c:v>36332</c:v>
                </c:pt>
                <c:pt idx="172">
                  <c:v>36333</c:v>
                </c:pt>
                <c:pt idx="173">
                  <c:v>36334</c:v>
                </c:pt>
                <c:pt idx="174">
                  <c:v>36335</c:v>
                </c:pt>
                <c:pt idx="175">
                  <c:v>36336</c:v>
                </c:pt>
                <c:pt idx="176">
                  <c:v>36337</c:v>
                </c:pt>
                <c:pt idx="177">
                  <c:v>36338</c:v>
                </c:pt>
                <c:pt idx="178">
                  <c:v>36339</c:v>
                </c:pt>
                <c:pt idx="179">
                  <c:v>36340</c:v>
                </c:pt>
                <c:pt idx="180">
                  <c:v>36341</c:v>
                </c:pt>
                <c:pt idx="181">
                  <c:v>36342</c:v>
                </c:pt>
                <c:pt idx="182">
                  <c:v>36343</c:v>
                </c:pt>
                <c:pt idx="183">
                  <c:v>36344</c:v>
                </c:pt>
                <c:pt idx="184">
                  <c:v>36345</c:v>
                </c:pt>
                <c:pt idx="185">
                  <c:v>36346</c:v>
                </c:pt>
                <c:pt idx="186">
                  <c:v>36347</c:v>
                </c:pt>
                <c:pt idx="187">
                  <c:v>36348</c:v>
                </c:pt>
                <c:pt idx="188">
                  <c:v>36349</c:v>
                </c:pt>
                <c:pt idx="189">
                  <c:v>36350</c:v>
                </c:pt>
                <c:pt idx="190">
                  <c:v>36351</c:v>
                </c:pt>
                <c:pt idx="191">
                  <c:v>36352</c:v>
                </c:pt>
                <c:pt idx="192">
                  <c:v>36353</c:v>
                </c:pt>
                <c:pt idx="193">
                  <c:v>36354</c:v>
                </c:pt>
                <c:pt idx="194">
                  <c:v>36355</c:v>
                </c:pt>
                <c:pt idx="195">
                  <c:v>36356</c:v>
                </c:pt>
                <c:pt idx="196">
                  <c:v>36357</c:v>
                </c:pt>
                <c:pt idx="197">
                  <c:v>36358</c:v>
                </c:pt>
                <c:pt idx="198">
                  <c:v>36359</c:v>
                </c:pt>
                <c:pt idx="199">
                  <c:v>36360</c:v>
                </c:pt>
                <c:pt idx="200">
                  <c:v>36361</c:v>
                </c:pt>
                <c:pt idx="201">
                  <c:v>36362</c:v>
                </c:pt>
                <c:pt idx="202">
                  <c:v>36363</c:v>
                </c:pt>
                <c:pt idx="203">
                  <c:v>36364</c:v>
                </c:pt>
                <c:pt idx="204">
                  <c:v>36365</c:v>
                </c:pt>
                <c:pt idx="205">
                  <c:v>36366</c:v>
                </c:pt>
                <c:pt idx="206">
                  <c:v>36367</c:v>
                </c:pt>
                <c:pt idx="207">
                  <c:v>36368</c:v>
                </c:pt>
                <c:pt idx="208">
                  <c:v>36369</c:v>
                </c:pt>
                <c:pt idx="209">
                  <c:v>36370</c:v>
                </c:pt>
                <c:pt idx="210">
                  <c:v>36371</c:v>
                </c:pt>
                <c:pt idx="211">
                  <c:v>36372</c:v>
                </c:pt>
                <c:pt idx="212">
                  <c:v>36373</c:v>
                </c:pt>
                <c:pt idx="213">
                  <c:v>36374</c:v>
                </c:pt>
                <c:pt idx="214">
                  <c:v>36375</c:v>
                </c:pt>
                <c:pt idx="215">
                  <c:v>36376</c:v>
                </c:pt>
                <c:pt idx="216">
                  <c:v>36377</c:v>
                </c:pt>
                <c:pt idx="217">
                  <c:v>36378</c:v>
                </c:pt>
                <c:pt idx="218">
                  <c:v>36379</c:v>
                </c:pt>
                <c:pt idx="219">
                  <c:v>36380</c:v>
                </c:pt>
                <c:pt idx="220">
                  <c:v>36381</c:v>
                </c:pt>
                <c:pt idx="221">
                  <c:v>36382</c:v>
                </c:pt>
                <c:pt idx="222">
                  <c:v>36383</c:v>
                </c:pt>
                <c:pt idx="223">
                  <c:v>36384</c:v>
                </c:pt>
                <c:pt idx="224">
                  <c:v>36385</c:v>
                </c:pt>
                <c:pt idx="225">
                  <c:v>36386</c:v>
                </c:pt>
                <c:pt idx="226">
                  <c:v>36387</c:v>
                </c:pt>
                <c:pt idx="227">
                  <c:v>36388</c:v>
                </c:pt>
                <c:pt idx="228">
                  <c:v>36389</c:v>
                </c:pt>
                <c:pt idx="229">
                  <c:v>36390</c:v>
                </c:pt>
                <c:pt idx="230">
                  <c:v>36391</c:v>
                </c:pt>
                <c:pt idx="231">
                  <c:v>36392</c:v>
                </c:pt>
                <c:pt idx="232">
                  <c:v>36393</c:v>
                </c:pt>
                <c:pt idx="233">
                  <c:v>36394</c:v>
                </c:pt>
                <c:pt idx="234">
                  <c:v>36395</c:v>
                </c:pt>
                <c:pt idx="235">
                  <c:v>36396</c:v>
                </c:pt>
                <c:pt idx="236">
                  <c:v>36397</c:v>
                </c:pt>
                <c:pt idx="237">
                  <c:v>36398</c:v>
                </c:pt>
                <c:pt idx="238">
                  <c:v>36399</c:v>
                </c:pt>
                <c:pt idx="239">
                  <c:v>36400</c:v>
                </c:pt>
                <c:pt idx="240">
                  <c:v>36401</c:v>
                </c:pt>
                <c:pt idx="241">
                  <c:v>36402</c:v>
                </c:pt>
                <c:pt idx="242">
                  <c:v>36403</c:v>
                </c:pt>
                <c:pt idx="243">
                  <c:v>36404</c:v>
                </c:pt>
                <c:pt idx="244">
                  <c:v>36405</c:v>
                </c:pt>
                <c:pt idx="245">
                  <c:v>36406</c:v>
                </c:pt>
                <c:pt idx="246">
                  <c:v>36407</c:v>
                </c:pt>
                <c:pt idx="247">
                  <c:v>36408</c:v>
                </c:pt>
                <c:pt idx="248">
                  <c:v>36409</c:v>
                </c:pt>
                <c:pt idx="249">
                  <c:v>36410</c:v>
                </c:pt>
                <c:pt idx="250">
                  <c:v>36411</c:v>
                </c:pt>
                <c:pt idx="251">
                  <c:v>36412</c:v>
                </c:pt>
                <c:pt idx="252">
                  <c:v>36413</c:v>
                </c:pt>
                <c:pt idx="253">
                  <c:v>36414</c:v>
                </c:pt>
                <c:pt idx="254">
                  <c:v>36415</c:v>
                </c:pt>
                <c:pt idx="255">
                  <c:v>36416</c:v>
                </c:pt>
                <c:pt idx="256">
                  <c:v>36417</c:v>
                </c:pt>
                <c:pt idx="257">
                  <c:v>36418</c:v>
                </c:pt>
                <c:pt idx="258">
                  <c:v>36419</c:v>
                </c:pt>
                <c:pt idx="259">
                  <c:v>36420</c:v>
                </c:pt>
                <c:pt idx="260">
                  <c:v>36421</c:v>
                </c:pt>
                <c:pt idx="261">
                  <c:v>36422</c:v>
                </c:pt>
                <c:pt idx="262">
                  <c:v>36423</c:v>
                </c:pt>
                <c:pt idx="263">
                  <c:v>36424</c:v>
                </c:pt>
                <c:pt idx="264">
                  <c:v>36425</c:v>
                </c:pt>
                <c:pt idx="265">
                  <c:v>36426</c:v>
                </c:pt>
                <c:pt idx="266">
                  <c:v>36427</c:v>
                </c:pt>
                <c:pt idx="267">
                  <c:v>36428</c:v>
                </c:pt>
                <c:pt idx="268">
                  <c:v>36429</c:v>
                </c:pt>
                <c:pt idx="269">
                  <c:v>36430</c:v>
                </c:pt>
                <c:pt idx="270">
                  <c:v>36431</c:v>
                </c:pt>
                <c:pt idx="271">
                  <c:v>36432</c:v>
                </c:pt>
                <c:pt idx="272">
                  <c:v>36433</c:v>
                </c:pt>
                <c:pt idx="273">
                  <c:v>36434</c:v>
                </c:pt>
                <c:pt idx="274">
                  <c:v>36435</c:v>
                </c:pt>
                <c:pt idx="275">
                  <c:v>36436</c:v>
                </c:pt>
                <c:pt idx="276">
                  <c:v>36437</c:v>
                </c:pt>
                <c:pt idx="277">
                  <c:v>36438</c:v>
                </c:pt>
                <c:pt idx="278">
                  <c:v>36439</c:v>
                </c:pt>
                <c:pt idx="279">
                  <c:v>36440</c:v>
                </c:pt>
                <c:pt idx="280">
                  <c:v>36441</c:v>
                </c:pt>
                <c:pt idx="281">
                  <c:v>36442</c:v>
                </c:pt>
                <c:pt idx="282">
                  <c:v>36443</c:v>
                </c:pt>
                <c:pt idx="283">
                  <c:v>36444</c:v>
                </c:pt>
                <c:pt idx="284">
                  <c:v>36445</c:v>
                </c:pt>
                <c:pt idx="285">
                  <c:v>36446</c:v>
                </c:pt>
                <c:pt idx="286">
                  <c:v>36447</c:v>
                </c:pt>
                <c:pt idx="287">
                  <c:v>36448</c:v>
                </c:pt>
                <c:pt idx="288">
                  <c:v>36449</c:v>
                </c:pt>
                <c:pt idx="289">
                  <c:v>36450</c:v>
                </c:pt>
                <c:pt idx="290">
                  <c:v>36451</c:v>
                </c:pt>
                <c:pt idx="291">
                  <c:v>36452</c:v>
                </c:pt>
                <c:pt idx="292">
                  <c:v>36453</c:v>
                </c:pt>
                <c:pt idx="293">
                  <c:v>36454</c:v>
                </c:pt>
                <c:pt idx="294">
                  <c:v>36455</c:v>
                </c:pt>
                <c:pt idx="295">
                  <c:v>36456</c:v>
                </c:pt>
                <c:pt idx="296">
                  <c:v>36457</c:v>
                </c:pt>
                <c:pt idx="297">
                  <c:v>36458</c:v>
                </c:pt>
                <c:pt idx="298">
                  <c:v>36459</c:v>
                </c:pt>
                <c:pt idx="299">
                  <c:v>36460</c:v>
                </c:pt>
                <c:pt idx="300">
                  <c:v>36461</c:v>
                </c:pt>
                <c:pt idx="301">
                  <c:v>36462</c:v>
                </c:pt>
                <c:pt idx="302">
                  <c:v>36463</c:v>
                </c:pt>
                <c:pt idx="303">
                  <c:v>36464</c:v>
                </c:pt>
                <c:pt idx="304">
                  <c:v>36465</c:v>
                </c:pt>
                <c:pt idx="305">
                  <c:v>36466</c:v>
                </c:pt>
                <c:pt idx="306">
                  <c:v>36467</c:v>
                </c:pt>
                <c:pt idx="307">
                  <c:v>36468</c:v>
                </c:pt>
                <c:pt idx="308">
                  <c:v>36469</c:v>
                </c:pt>
                <c:pt idx="309">
                  <c:v>36470</c:v>
                </c:pt>
                <c:pt idx="310">
                  <c:v>36471</c:v>
                </c:pt>
                <c:pt idx="311">
                  <c:v>36472</c:v>
                </c:pt>
                <c:pt idx="312">
                  <c:v>36473</c:v>
                </c:pt>
                <c:pt idx="313">
                  <c:v>36474</c:v>
                </c:pt>
                <c:pt idx="314">
                  <c:v>36475</c:v>
                </c:pt>
                <c:pt idx="315">
                  <c:v>36476</c:v>
                </c:pt>
                <c:pt idx="316">
                  <c:v>36477</c:v>
                </c:pt>
                <c:pt idx="317">
                  <c:v>36478</c:v>
                </c:pt>
                <c:pt idx="318">
                  <c:v>36479</c:v>
                </c:pt>
                <c:pt idx="319">
                  <c:v>36480</c:v>
                </c:pt>
                <c:pt idx="320">
                  <c:v>36481</c:v>
                </c:pt>
                <c:pt idx="321">
                  <c:v>36482</c:v>
                </c:pt>
                <c:pt idx="322">
                  <c:v>36483</c:v>
                </c:pt>
                <c:pt idx="323">
                  <c:v>36484</c:v>
                </c:pt>
                <c:pt idx="324">
                  <c:v>36485</c:v>
                </c:pt>
                <c:pt idx="325">
                  <c:v>36486</c:v>
                </c:pt>
                <c:pt idx="326">
                  <c:v>36487</c:v>
                </c:pt>
                <c:pt idx="327">
                  <c:v>36488</c:v>
                </c:pt>
                <c:pt idx="328">
                  <c:v>36489</c:v>
                </c:pt>
                <c:pt idx="329">
                  <c:v>36490</c:v>
                </c:pt>
                <c:pt idx="330">
                  <c:v>36491</c:v>
                </c:pt>
                <c:pt idx="331">
                  <c:v>36492</c:v>
                </c:pt>
                <c:pt idx="332">
                  <c:v>36493</c:v>
                </c:pt>
                <c:pt idx="333">
                  <c:v>36494</c:v>
                </c:pt>
                <c:pt idx="334">
                  <c:v>36495</c:v>
                </c:pt>
                <c:pt idx="335">
                  <c:v>36496</c:v>
                </c:pt>
                <c:pt idx="336">
                  <c:v>36497</c:v>
                </c:pt>
                <c:pt idx="337">
                  <c:v>36498</c:v>
                </c:pt>
                <c:pt idx="338">
                  <c:v>36499</c:v>
                </c:pt>
                <c:pt idx="339">
                  <c:v>36500</c:v>
                </c:pt>
                <c:pt idx="340">
                  <c:v>36501</c:v>
                </c:pt>
                <c:pt idx="341">
                  <c:v>36502</c:v>
                </c:pt>
                <c:pt idx="342">
                  <c:v>36503</c:v>
                </c:pt>
                <c:pt idx="343">
                  <c:v>36504</c:v>
                </c:pt>
                <c:pt idx="344">
                  <c:v>36505</c:v>
                </c:pt>
                <c:pt idx="345">
                  <c:v>36506</c:v>
                </c:pt>
                <c:pt idx="346">
                  <c:v>36507</c:v>
                </c:pt>
                <c:pt idx="347">
                  <c:v>36508</c:v>
                </c:pt>
                <c:pt idx="348">
                  <c:v>36509</c:v>
                </c:pt>
                <c:pt idx="349">
                  <c:v>36510</c:v>
                </c:pt>
                <c:pt idx="350">
                  <c:v>36511</c:v>
                </c:pt>
                <c:pt idx="351">
                  <c:v>36512</c:v>
                </c:pt>
                <c:pt idx="352">
                  <c:v>36513</c:v>
                </c:pt>
                <c:pt idx="353">
                  <c:v>36514</c:v>
                </c:pt>
                <c:pt idx="354">
                  <c:v>36515</c:v>
                </c:pt>
                <c:pt idx="355">
                  <c:v>36516</c:v>
                </c:pt>
                <c:pt idx="356">
                  <c:v>36517</c:v>
                </c:pt>
                <c:pt idx="357">
                  <c:v>36518</c:v>
                </c:pt>
                <c:pt idx="358">
                  <c:v>36519</c:v>
                </c:pt>
                <c:pt idx="359">
                  <c:v>36520</c:v>
                </c:pt>
                <c:pt idx="360">
                  <c:v>36521</c:v>
                </c:pt>
                <c:pt idx="361">
                  <c:v>36522</c:v>
                </c:pt>
                <c:pt idx="362">
                  <c:v>36523</c:v>
                </c:pt>
                <c:pt idx="363">
                  <c:v>36524</c:v>
                </c:pt>
                <c:pt idx="364">
                  <c:v>36525</c:v>
                </c:pt>
                <c:pt idx="365">
                  <c:v>36526</c:v>
                </c:pt>
                <c:pt idx="366">
                  <c:v>36527</c:v>
                </c:pt>
                <c:pt idx="367">
                  <c:v>36528</c:v>
                </c:pt>
                <c:pt idx="368">
                  <c:v>36529</c:v>
                </c:pt>
                <c:pt idx="369">
                  <c:v>36530</c:v>
                </c:pt>
                <c:pt idx="370">
                  <c:v>36531</c:v>
                </c:pt>
                <c:pt idx="371">
                  <c:v>36532</c:v>
                </c:pt>
                <c:pt idx="372">
                  <c:v>36533</c:v>
                </c:pt>
                <c:pt idx="373">
                  <c:v>36534</c:v>
                </c:pt>
                <c:pt idx="374">
                  <c:v>36535</c:v>
                </c:pt>
                <c:pt idx="375">
                  <c:v>36536</c:v>
                </c:pt>
                <c:pt idx="376">
                  <c:v>36537</c:v>
                </c:pt>
                <c:pt idx="377">
                  <c:v>36538</c:v>
                </c:pt>
                <c:pt idx="378">
                  <c:v>36539</c:v>
                </c:pt>
                <c:pt idx="379">
                  <c:v>36540</c:v>
                </c:pt>
                <c:pt idx="380">
                  <c:v>36541</c:v>
                </c:pt>
                <c:pt idx="381">
                  <c:v>36542</c:v>
                </c:pt>
                <c:pt idx="382">
                  <c:v>36543</c:v>
                </c:pt>
                <c:pt idx="383">
                  <c:v>36544</c:v>
                </c:pt>
                <c:pt idx="384">
                  <c:v>36545</c:v>
                </c:pt>
                <c:pt idx="385">
                  <c:v>36546</c:v>
                </c:pt>
                <c:pt idx="386">
                  <c:v>36547</c:v>
                </c:pt>
                <c:pt idx="387">
                  <c:v>36548</c:v>
                </c:pt>
                <c:pt idx="388">
                  <c:v>36549</c:v>
                </c:pt>
                <c:pt idx="389">
                  <c:v>36550</c:v>
                </c:pt>
                <c:pt idx="390">
                  <c:v>36551</c:v>
                </c:pt>
                <c:pt idx="391">
                  <c:v>36552</c:v>
                </c:pt>
                <c:pt idx="392">
                  <c:v>36553</c:v>
                </c:pt>
                <c:pt idx="393">
                  <c:v>36554</c:v>
                </c:pt>
                <c:pt idx="394">
                  <c:v>36555</c:v>
                </c:pt>
                <c:pt idx="395">
                  <c:v>36556</c:v>
                </c:pt>
                <c:pt idx="396">
                  <c:v>36557</c:v>
                </c:pt>
                <c:pt idx="397">
                  <c:v>36558</c:v>
                </c:pt>
                <c:pt idx="398">
                  <c:v>36559</c:v>
                </c:pt>
                <c:pt idx="399">
                  <c:v>36560</c:v>
                </c:pt>
                <c:pt idx="400">
                  <c:v>36561</c:v>
                </c:pt>
                <c:pt idx="401">
                  <c:v>36562</c:v>
                </c:pt>
                <c:pt idx="402">
                  <c:v>36563</c:v>
                </c:pt>
                <c:pt idx="403">
                  <c:v>36564</c:v>
                </c:pt>
                <c:pt idx="404">
                  <c:v>36565</c:v>
                </c:pt>
                <c:pt idx="405">
                  <c:v>36566</c:v>
                </c:pt>
                <c:pt idx="406">
                  <c:v>36567</c:v>
                </c:pt>
                <c:pt idx="407">
                  <c:v>36568</c:v>
                </c:pt>
                <c:pt idx="408">
                  <c:v>36569</c:v>
                </c:pt>
                <c:pt idx="409">
                  <c:v>36570</c:v>
                </c:pt>
                <c:pt idx="410">
                  <c:v>36571</c:v>
                </c:pt>
                <c:pt idx="411">
                  <c:v>36572</c:v>
                </c:pt>
                <c:pt idx="412">
                  <c:v>36573</c:v>
                </c:pt>
                <c:pt idx="413">
                  <c:v>36574</c:v>
                </c:pt>
                <c:pt idx="414">
                  <c:v>36575</c:v>
                </c:pt>
                <c:pt idx="415">
                  <c:v>36576</c:v>
                </c:pt>
                <c:pt idx="416">
                  <c:v>36577</c:v>
                </c:pt>
                <c:pt idx="417">
                  <c:v>36578</c:v>
                </c:pt>
                <c:pt idx="418">
                  <c:v>36579</c:v>
                </c:pt>
                <c:pt idx="419">
                  <c:v>36580</c:v>
                </c:pt>
                <c:pt idx="420">
                  <c:v>36581</c:v>
                </c:pt>
                <c:pt idx="421">
                  <c:v>36582</c:v>
                </c:pt>
                <c:pt idx="422">
                  <c:v>36583</c:v>
                </c:pt>
                <c:pt idx="423">
                  <c:v>36584</c:v>
                </c:pt>
                <c:pt idx="424">
                  <c:v>36585</c:v>
                </c:pt>
                <c:pt idx="425">
                  <c:v>36586</c:v>
                </c:pt>
                <c:pt idx="426">
                  <c:v>36587</c:v>
                </c:pt>
                <c:pt idx="427">
                  <c:v>36588</c:v>
                </c:pt>
                <c:pt idx="428">
                  <c:v>36589</c:v>
                </c:pt>
                <c:pt idx="429">
                  <c:v>36590</c:v>
                </c:pt>
                <c:pt idx="430">
                  <c:v>36591</c:v>
                </c:pt>
                <c:pt idx="431">
                  <c:v>36592</c:v>
                </c:pt>
                <c:pt idx="432">
                  <c:v>36593</c:v>
                </c:pt>
                <c:pt idx="433">
                  <c:v>36594</c:v>
                </c:pt>
                <c:pt idx="434">
                  <c:v>36595</c:v>
                </c:pt>
                <c:pt idx="435">
                  <c:v>36596</c:v>
                </c:pt>
                <c:pt idx="436">
                  <c:v>36597</c:v>
                </c:pt>
                <c:pt idx="437">
                  <c:v>36598</c:v>
                </c:pt>
                <c:pt idx="438">
                  <c:v>36599</c:v>
                </c:pt>
                <c:pt idx="439">
                  <c:v>36600</c:v>
                </c:pt>
                <c:pt idx="440">
                  <c:v>36601</c:v>
                </c:pt>
                <c:pt idx="441">
                  <c:v>36602</c:v>
                </c:pt>
                <c:pt idx="442">
                  <c:v>36603</c:v>
                </c:pt>
                <c:pt idx="443">
                  <c:v>36604</c:v>
                </c:pt>
                <c:pt idx="444">
                  <c:v>36605</c:v>
                </c:pt>
                <c:pt idx="445">
                  <c:v>36606</c:v>
                </c:pt>
                <c:pt idx="446">
                  <c:v>36607</c:v>
                </c:pt>
                <c:pt idx="447">
                  <c:v>36608</c:v>
                </c:pt>
                <c:pt idx="448">
                  <c:v>36609</c:v>
                </c:pt>
                <c:pt idx="449">
                  <c:v>36610</c:v>
                </c:pt>
                <c:pt idx="450">
                  <c:v>36611</c:v>
                </c:pt>
                <c:pt idx="451">
                  <c:v>36612</c:v>
                </c:pt>
                <c:pt idx="452">
                  <c:v>36613</c:v>
                </c:pt>
                <c:pt idx="453">
                  <c:v>36614</c:v>
                </c:pt>
                <c:pt idx="454">
                  <c:v>36615</c:v>
                </c:pt>
                <c:pt idx="455">
                  <c:v>36616</c:v>
                </c:pt>
                <c:pt idx="456">
                  <c:v>36617</c:v>
                </c:pt>
                <c:pt idx="457">
                  <c:v>36618</c:v>
                </c:pt>
                <c:pt idx="458">
                  <c:v>36619</c:v>
                </c:pt>
                <c:pt idx="459">
                  <c:v>36620</c:v>
                </c:pt>
                <c:pt idx="460">
                  <c:v>36621</c:v>
                </c:pt>
                <c:pt idx="461">
                  <c:v>36622</c:v>
                </c:pt>
                <c:pt idx="462">
                  <c:v>36623</c:v>
                </c:pt>
                <c:pt idx="463">
                  <c:v>36624</c:v>
                </c:pt>
                <c:pt idx="464">
                  <c:v>36625</c:v>
                </c:pt>
                <c:pt idx="465">
                  <c:v>36626</c:v>
                </c:pt>
                <c:pt idx="466">
                  <c:v>36627</c:v>
                </c:pt>
                <c:pt idx="467">
                  <c:v>36628</c:v>
                </c:pt>
                <c:pt idx="468">
                  <c:v>36629</c:v>
                </c:pt>
                <c:pt idx="469">
                  <c:v>36630</c:v>
                </c:pt>
                <c:pt idx="470">
                  <c:v>36631</c:v>
                </c:pt>
                <c:pt idx="471">
                  <c:v>36632</c:v>
                </c:pt>
                <c:pt idx="472">
                  <c:v>36633</c:v>
                </c:pt>
                <c:pt idx="473">
                  <c:v>36634</c:v>
                </c:pt>
                <c:pt idx="474">
                  <c:v>36635</c:v>
                </c:pt>
                <c:pt idx="475">
                  <c:v>36636</c:v>
                </c:pt>
                <c:pt idx="476">
                  <c:v>36637</c:v>
                </c:pt>
                <c:pt idx="477">
                  <c:v>36638</c:v>
                </c:pt>
                <c:pt idx="478">
                  <c:v>36639</c:v>
                </c:pt>
                <c:pt idx="479">
                  <c:v>36640</c:v>
                </c:pt>
                <c:pt idx="480">
                  <c:v>36641</c:v>
                </c:pt>
                <c:pt idx="481">
                  <c:v>36642</c:v>
                </c:pt>
                <c:pt idx="482">
                  <c:v>36643</c:v>
                </c:pt>
                <c:pt idx="483">
                  <c:v>36644</c:v>
                </c:pt>
                <c:pt idx="484">
                  <c:v>36645</c:v>
                </c:pt>
                <c:pt idx="485">
                  <c:v>36646</c:v>
                </c:pt>
                <c:pt idx="486">
                  <c:v>36647</c:v>
                </c:pt>
                <c:pt idx="487">
                  <c:v>36648</c:v>
                </c:pt>
                <c:pt idx="488">
                  <c:v>36649</c:v>
                </c:pt>
                <c:pt idx="489">
                  <c:v>36650</c:v>
                </c:pt>
                <c:pt idx="490">
                  <c:v>36651</c:v>
                </c:pt>
                <c:pt idx="491">
                  <c:v>36652</c:v>
                </c:pt>
                <c:pt idx="492">
                  <c:v>36653</c:v>
                </c:pt>
                <c:pt idx="493">
                  <c:v>36654</c:v>
                </c:pt>
                <c:pt idx="494">
                  <c:v>36655</c:v>
                </c:pt>
                <c:pt idx="495">
                  <c:v>36656</c:v>
                </c:pt>
                <c:pt idx="496">
                  <c:v>36657</c:v>
                </c:pt>
                <c:pt idx="497">
                  <c:v>36658</c:v>
                </c:pt>
                <c:pt idx="498">
                  <c:v>36659</c:v>
                </c:pt>
                <c:pt idx="499">
                  <c:v>36660</c:v>
                </c:pt>
                <c:pt idx="500">
                  <c:v>36661</c:v>
                </c:pt>
                <c:pt idx="501">
                  <c:v>36662</c:v>
                </c:pt>
                <c:pt idx="502">
                  <c:v>36663</c:v>
                </c:pt>
                <c:pt idx="503">
                  <c:v>36664</c:v>
                </c:pt>
                <c:pt idx="504">
                  <c:v>36665</c:v>
                </c:pt>
                <c:pt idx="505">
                  <c:v>36666</c:v>
                </c:pt>
                <c:pt idx="506">
                  <c:v>36667</c:v>
                </c:pt>
                <c:pt idx="507">
                  <c:v>36668</c:v>
                </c:pt>
                <c:pt idx="508">
                  <c:v>36669</c:v>
                </c:pt>
                <c:pt idx="509">
                  <c:v>36670</c:v>
                </c:pt>
                <c:pt idx="510">
                  <c:v>36671</c:v>
                </c:pt>
                <c:pt idx="511">
                  <c:v>36672</c:v>
                </c:pt>
                <c:pt idx="512">
                  <c:v>36673</c:v>
                </c:pt>
                <c:pt idx="513">
                  <c:v>36674</c:v>
                </c:pt>
                <c:pt idx="514">
                  <c:v>36675</c:v>
                </c:pt>
                <c:pt idx="515">
                  <c:v>36676</c:v>
                </c:pt>
                <c:pt idx="516">
                  <c:v>36677</c:v>
                </c:pt>
                <c:pt idx="517">
                  <c:v>36678</c:v>
                </c:pt>
                <c:pt idx="518">
                  <c:v>36679</c:v>
                </c:pt>
                <c:pt idx="519">
                  <c:v>36680</c:v>
                </c:pt>
                <c:pt idx="520">
                  <c:v>36681</c:v>
                </c:pt>
                <c:pt idx="521">
                  <c:v>36682</c:v>
                </c:pt>
                <c:pt idx="522">
                  <c:v>36683</c:v>
                </c:pt>
                <c:pt idx="523">
                  <c:v>36684</c:v>
                </c:pt>
                <c:pt idx="524">
                  <c:v>36685</c:v>
                </c:pt>
                <c:pt idx="525">
                  <c:v>36686</c:v>
                </c:pt>
                <c:pt idx="526">
                  <c:v>36687</c:v>
                </c:pt>
                <c:pt idx="527">
                  <c:v>36688</c:v>
                </c:pt>
                <c:pt idx="528">
                  <c:v>36689</c:v>
                </c:pt>
                <c:pt idx="529">
                  <c:v>36690</c:v>
                </c:pt>
                <c:pt idx="530">
                  <c:v>36691</c:v>
                </c:pt>
                <c:pt idx="531">
                  <c:v>36692</c:v>
                </c:pt>
                <c:pt idx="532">
                  <c:v>36693</c:v>
                </c:pt>
                <c:pt idx="533">
                  <c:v>36694</c:v>
                </c:pt>
                <c:pt idx="534">
                  <c:v>36695</c:v>
                </c:pt>
                <c:pt idx="535">
                  <c:v>36696</c:v>
                </c:pt>
                <c:pt idx="536">
                  <c:v>36697</c:v>
                </c:pt>
                <c:pt idx="537">
                  <c:v>36698</c:v>
                </c:pt>
                <c:pt idx="538">
                  <c:v>36699</c:v>
                </c:pt>
                <c:pt idx="539">
                  <c:v>36700</c:v>
                </c:pt>
                <c:pt idx="540">
                  <c:v>36701</c:v>
                </c:pt>
                <c:pt idx="541">
                  <c:v>36702</c:v>
                </c:pt>
                <c:pt idx="542">
                  <c:v>36703</c:v>
                </c:pt>
                <c:pt idx="543">
                  <c:v>36704</c:v>
                </c:pt>
                <c:pt idx="544">
                  <c:v>36705</c:v>
                </c:pt>
                <c:pt idx="545">
                  <c:v>36706</c:v>
                </c:pt>
                <c:pt idx="546">
                  <c:v>36707</c:v>
                </c:pt>
                <c:pt idx="547">
                  <c:v>36708</c:v>
                </c:pt>
                <c:pt idx="548">
                  <c:v>36709</c:v>
                </c:pt>
                <c:pt idx="549">
                  <c:v>36710</c:v>
                </c:pt>
                <c:pt idx="550">
                  <c:v>36711</c:v>
                </c:pt>
                <c:pt idx="551">
                  <c:v>36712</c:v>
                </c:pt>
                <c:pt idx="552">
                  <c:v>36713</c:v>
                </c:pt>
                <c:pt idx="553">
                  <c:v>36714</c:v>
                </c:pt>
                <c:pt idx="554">
                  <c:v>36715</c:v>
                </c:pt>
                <c:pt idx="555">
                  <c:v>36716</c:v>
                </c:pt>
                <c:pt idx="556">
                  <c:v>36717</c:v>
                </c:pt>
                <c:pt idx="557">
                  <c:v>36718</c:v>
                </c:pt>
                <c:pt idx="558">
                  <c:v>36719</c:v>
                </c:pt>
                <c:pt idx="559">
                  <c:v>36720</c:v>
                </c:pt>
                <c:pt idx="560">
                  <c:v>36721</c:v>
                </c:pt>
                <c:pt idx="561">
                  <c:v>36722</c:v>
                </c:pt>
                <c:pt idx="562">
                  <c:v>36723</c:v>
                </c:pt>
                <c:pt idx="563">
                  <c:v>36724</c:v>
                </c:pt>
                <c:pt idx="564">
                  <c:v>36725</c:v>
                </c:pt>
                <c:pt idx="565">
                  <c:v>36726</c:v>
                </c:pt>
                <c:pt idx="566">
                  <c:v>36727</c:v>
                </c:pt>
                <c:pt idx="567">
                  <c:v>36728</c:v>
                </c:pt>
                <c:pt idx="568">
                  <c:v>36729</c:v>
                </c:pt>
                <c:pt idx="569">
                  <c:v>36730</c:v>
                </c:pt>
                <c:pt idx="570">
                  <c:v>36731</c:v>
                </c:pt>
                <c:pt idx="571">
                  <c:v>36732</c:v>
                </c:pt>
                <c:pt idx="572">
                  <c:v>36733</c:v>
                </c:pt>
                <c:pt idx="573">
                  <c:v>36734</c:v>
                </c:pt>
                <c:pt idx="574">
                  <c:v>36735</c:v>
                </c:pt>
                <c:pt idx="575">
                  <c:v>36736</c:v>
                </c:pt>
                <c:pt idx="576">
                  <c:v>36737</c:v>
                </c:pt>
                <c:pt idx="577">
                  <c:v>36738</c:v>
                </c:pt>
                <c:pt idx="578">
                  <c:v>36739</c:v>
                </c:pt>
                <c:pt idx="579">
                  <c:v>36740</c:v>
                </c:pt>
                <c:pt idx="580">
                  <c:v>36741</c:v>
                </c:pt>
                <c:pt idx="581">
                  <c:v>36742</c:v>
                </c:pt>
                <c:pt idx="582">
                  <c:v>36743</c:v>
                </c:pt>
                <c:pt idx="583">
                  <c:v>36744</c:v>
                </c:pt>
                <c:pt idx="584">
                  <c:v>36745</c:v>
                </c:pt>
                <c:pt idx="585">
                  <c:v>36746</c:v>
                </c:pt>
                <c:pt idx="586">
                  <c:v>36747</c:v>
                </c:pt>
                <c:pt idx="587">
                  <c:v>36748</c:v>
                </c:pt>
                <c:pt idx="588">
                  <c:v>36749</c:v>
                </c:pt>
                <c:pt idx="589">
                  <c:v>36750</c:v>
                </c:pt>
                <c:pt idx="590">
                  <c:v>36751</c:v>
                </c:pt>
                <c:pt idx="591">
                  <c:v>36752</c:v>
                </c:pt>
                <c:pt idx="592">
                  <c:v>36753</c:v>
                </c:pt>
                <c:pt idx="593">
                  <c:v>36754</c:v>
                </c:pt>
                <c:pt idx="594">
                  <c:v>36755</c:v>
                </c:pt>
                <c:pt idx="595">
                  <c:v>36756</c:v>
                </c:pt>
                <c:pt idx="596">
                  <c:v>36757</c:v>
                </c:pt>
                <c:pt idx="597">
                  <c:v>36758</c:v>
                </c:pt>
                <c:pt idx="598">
                  <c:v>36759</c:v>
                </c:pt>
                <c:pt idx="599">
                  <c:v>36760</c:v>
                </c:pt>
                <c:pt idx="600">
                  <c:v>36761</c:v>
                </c:pt>
                <c:pt idx="601">
                  <c:v>36762</c:v>
                </c:pt>
                <c:pt idx="602">
                  <c:v>36763</c:v>
                </c:pt>
                <c:pt idx="603">
                  <c:v>36764</c:v>
                </c:pt>
                <c:pt idx="604">
                  <c:v>36765</c:v>
                </c:pt>
                <c:pt idx="605">
                  <c:v>36766</c:v>
                </c:pt>
                <c:pt idx="606">
                  <c:v>36767</c:v>
                </c:pt>
                <c:pt idx="607">
                  <c:v>36768</c:v>
                </c:pt>
                <c:pt idx="608">
                  <c:v>36769</c:v>
                </c:pt>
                <c:pt idx="609">
                  <c:v>36770</c:v>
                </c:pt>
                <c:pt idx="610">
                  <c:v>36771</c:v>
                </c:pt>
                <c:pt idx="611">
                  <c:v>36772</c:v>
                </c:pt>
                <c:pt idx="612">
                  <c:v>36773</c:v>
                </c:pt>
                <c:pt idx="613">
                  <c:v>36774</c:v>
                </c:pt>
                <c:pt idx="614">
                  <c:v>36775</c:v>
                </c:pt>
                <c:pt idx="615">
                  <c:v>36776</c:v>
                </c:pt>
                <c:pt idx="616">
                  <c:v>36777</c:v>
                </c:pt>
                <c:pt idx="617">
                  <c:v>36778</c:v>
                </c:pt>
                <c:pt idx="618">
                  <c:v>36779</c:v>
                </c:pt>
                <c:pt idx="619">
                  <c:v>36780</c:v>
                </c:pt>
                <c:pt idx="620">
                  <c:v>36781</c:v>
                </c:pt>
                <c:pt idx="621">
                  <c:v>36782</c:v>
                </c:pt>
                <c:pt idx="622">
                  <c:v>36783</c:v>
                </c:pt>
                <c:pt idx="623">
                  <c:v>36784</c:v>
                </c:pt>
                <c:pt idx="624">
                  <c:v>36785</c:v>
                </c:pt>
                <c:pt idx="625">
                  <c:v>36786</c:v>
                </c:pt>
                <c:pt idx="626">
                  <c:v>36787</c:v>
                </c:pt>
                <c:pt idx="627">
                  <c:v>36788</c:v>
                </c:pt>
                <c:pt idx="628">
                  <c:v>36789</c:v>
                </c:pt>
                <c:pt idx="629">
                  <c:v>36790</c:v>
                </c:pt>
                <c:pt idx="630">
                  <c:v>36791</c:v>
                </c:pt>
                <c:pt idx="631">
                  <c:v>36792</c:v>
                </c:pt>
                <c:pt idx="632">
                  <c:v>36793</c:v>
                </c:pt>
                <c:pt idx="633">
                  <c:v>36794</c:v>
                </c:pt>
                <c:pt idx="634">
                  <c:v>36795</c:v>
                </c:pt>
                <c:pt idx="635">
                  <c:v>36796</c:v>
                </c:pt>
                <c:pt idx="636">
                  <c:v>36797</c:v>
                </c:pt>
                <c:pt idx="637">
                  <c:v>36798</c:v>
                </c:pt>
                <c:pt idx="638">
                  <c:v>36799</c:v>
                </c:pt>
                <c:pt idx="639">
                  <c:v>36800</c:v>
                </c:pt>
                <c:pt idx="640">
                  <c:v>36801</c:v>
                </c:pt>
                <c:pt idx="641">
                  <c:v>36802</c:v>
                </c:pt>
                <c:pt idx="642">
                  <c:v>36803</c:v>
                </c:pt>
                <c:pt idx="643">
                  <c:v>36804</c:v>
                </c:pt>
                <c:pt idx="644">
                  <c:v>36805</c:v>
                </c:pt>
                <c:pt idx="645">
                  <c:v>36806</c:v>
                </c:pt>
                <c:pt idx="646">
                  <c:v>36807</c:v>
                </c:pt>
                <c:pt idx="647">
                  <c:v>36808</c:v>
                </c:pt>
                <c:pt idx="648">
                  <c:v>36809</c:v>
                </c:pt>
                <c:pt idx="649">
                  <c:v>36810</c:v>
                </c:pt>
                <c:pt idx="650">
                  <c:v>36811</c:v>
                </c:pt>
                <c:pt idx="651">
                  <c:v>36812</c:v>
                </c:pt>
                <c:pt idx="652">
                  <c:v>36813</c:v>
                </c:pt>
                <c:pt idx="653">
                  <c:v>36814</c:v>
                </c:pt>
                <c:pt idx="654">
                  <c:v>36815</c:v>
                </c:pt>
                <c:pt idx="655">
                  <c:v>36816</c:v>
                </c:pt>
                <c:pt idx="656">
                  <c:v>36817</c:v>
                </c:pt>
                <c:pt idx="657">
                  <c:v>36818</c:v>
                </c:pt>
                <c:pt idx="658">
                  <c:v>36819</c:v>
                </c:pt>
                <c:pt idx="659">
                  <c:v>36820</c:v>
                </c:pt>
                <c:pt idx="660">
                  <c:v>36821</c:v>
                </c:pt>
                <c:pt idx="661">
                  <c:v>36822</c:v>
                </c:pt>
                <c:pt idx="662">
                  <c:v>36823</c:v>
                </c:pt>
                <c:pt idx="663">
                  <c:v>36824</c:v>
                </c:pt>
                <c:pt idx="664">
                  <c:v>36825</c:v>
                </c:pt>
                <c:pt idx="665">
                  <c:v>36826</c:v>
                </c:pt>
                <c:pt idx="666">
                  <c:v>36827</c:v>
                </c:pt>
                <c:pt idx="667">
                  <c:v>36828</c:v>
                </c:pt>
                <c:pt idx="668">
                  <c:v>36829</c:v>
                </c:pt>
                <c:pt idx="669">
                  <c:v>36830</c:v>
                </c:pt>
                <c:pt idx="670">
                  <c:v>36831</c:v>
                </c:pt>
                <c:pt idx="671">
                  <c:v>36832</c:v>
                </c:pt>
                <c:pt idx="672">
                  <c:v>36833</c:v>
                </c:pt>
                <c:pt idx="673">
                  <c:v>36834</c:v>
                </c:pt>
                <c:pt idx="674">
                  <c:v>36835</c:v>
                </c:pt>
                <c:pt idx="675">
                  <c:v>36836</c:v>
                </c:pt>
                <c:pt idx="676">
                  <c:v>36837</c:v>
                </c:pt>
                <c:pt idx="677">
                  <c:v>36838</c:v>
                </c:pt>
                <c:pt idx="678">
                  <c:v>36839</c:v>
                </c:pt>
                <c:pt idx="679">
                  <c:v>36840</c:v>
                </c:pt>
                <c:pt idx="680">
                  <c:v>36841</c:v>
                </c:pt>
                <c:pt idx="681">
                  <c:v>36842</c:v>
                </c:pt>
                <c:pt idx="682">
                  <c:v>36843</c:v>
                </c:pt>
                <c:pt idx="683">
                  <c:v>36844</c:v>
                </c:pt>
                <c:pt idx="684">
                  <c:v>36845</c:v>
                </c:pt>
                <c:pt idx="685">
                  <c:v>36846</c:v>
                </c:pt>
                <c:pt idx="686">
                  <c:v>36847</c:v>
                </c:pt>
                <c:pt idx="687">
                  <c:v>36848</c:v>
                </c:pt>
                <c:pt idx="688">
                  <c:v>36849</c:v>
                </c:pt>
                <c:pt idx="689">
                  <c:v>36850</c:v>
                </c:pt>
                <c:pt idx="690">
                  <c:v>36851</c:v>
                </c:pt>
                <c:pt idx="691">
                  <c:v>36852</c:v>
                </c:pt>
                <c:pt idx="692">
                  <c:v>36853</c:v>
                </c:pt>
                <c:pt idx="693">
                  <c:v>36854</c:v>
                </c:pt>
                <c:pt idx="694">
                  <c:v>36855</c:v>
                </c:pt>
                <c:pt idx="695">
                  <c:v>36856</c:v>
                </c:pt>
                <c:pt idx="696">
                  <c:v>36857</c:v>
                </c:pt>
                <c:pt idx="697">
                  <c:v>36858</c:v>
                </c:pt>
                <c:pt idx="698">
                  <c:v>36859</c:v>
                </c:pt>
                <c:pt idx="699">
                  <c:v>36860</c:v>
                </c:pt>
                <c:pt idx="700">
                  <c:v>36861</c:v>
                </c:pt>
                <c:pt idx="701">
                  <c:v>36862</c:v>
                </c:pt>
                <c:pt idx="702">
                  <c:v>36863</c:v>
                </c:pt>
                <c:pt idx="703">
                  <c:v>36864</c:v>
                </c:pt>
                <c:pt idx="704">
                  <c:v>36865</c:v>
                </c:pt>
                <c:pt idx="705">
                  <c:v>36866</c:v>
                </c:pt>
                <c:pt idx="706">
                  <c:v>36867</c:v>
                </c:pt>
                <c:pt idx="707">
                  <c:v>36868</c:v>
                </c:pt>
                <c:pt idx="708">
                  <c:v>36869</c:v>
                </c:pt>
                <c:pt idx="709">
                  <c:v>36870</c:v>
                </c:pt>
                <c:pt idx="710">
                  <c:v>36871</c:v>
                </c:pt>
                <c:pt idx="711">
                  <c:v>36872</c:v>
                </c:pt>
                <c:pt idx="712">
                  <c:v>36873</c:v>
                </c:pt>
                <c:pt idx="713">
                  <c:v>36874</c:v>
                </c:pt>
                <c:pt idx="714">
                  <c:v>36875</c:v>
                </c:pt>
                <c:pt idx="715">
                  <c:v>36876</c:v>
                </c:pt>
                <c:pt idx="716">
                  <c:v>36877</c:v>
                </c:pt>
                <c:pt idx="717">
                  <c:v>36878</c:v>
                </c:pt>
                <c:pt idx="718">
                  <c:v>36879</c:v>
                </c:pt>
                <c:pt idx="719">
                  <c:v>36880</c:v>
                </c:pt>
                <c:pt idx="720">
                  <c:v>36881</c:v>
                </c:pt>
                <c:pt idx="721">
                  <c:v>36882</c:v>
                </c:pt>
                <c:pt idx="722">
                  <c:v>36883</c:v>
                </c:pt>
                <c:pt idx="723">
                  <c:v>36884</c:v>
                </c:pt>
                <c:pt idx="724">
                  <c:v>36885</c:v>
                </c:pt>
                <c:pt idx="725">
                  <c:v>36886</c:v>
                </c:pt>
                <c:pt idx="726">
                  <c:v>36887</c:v>
                </c:pt>
                <c:pt idx="727">
                  <c:v>36888</c:v>
                </c:pt>
                <c:pt idx="728">
                  <c:v>36889</c:v>
                </c:pt>
                <c:pt idx="729">
                  <c:v>36890</c:v>
                </c:pt>
                <c:pt idx="730">
                  <c:v>36891</c:v>
                </c:pt>
                <c:pt idx="731">
                  <c:v>36892</c:v>
                </c:pt>
                <c:pt idx="732">
                  <c:v>36893</c:v>
                </c:pt>
                <c:pt idx="733">
                  <c:v>36894</c:v>
                </c:pt>
                <c:pt idx="734">
                  <c:v>36895</c:v>
                </c:pt>
                <c:pt idx="735">
                  <c:v>36896</c:v>
                </c:pt>
                <c:pt idx="736">
                  <c:v>36897</c:v>
                </c:pt>
                <c:pt idx="737">
                  <c:v>36898</c:v>
                </c:pt>
                <c:pt idx="738">
                  <c:v>36899</c:v>
                </c:pt>
                <c:pt idx="739">
                  <c:v>36900</c:v>
                </c:pt>
                <c:pt idx="740">
                  <c:v>36901</c:v>
                </c:pt>
                <c:pt idx="741">
                  <c:v>36902</c:v>
                </c:pt>
                <c:pt idx="742">
                  <c:v>36903</c:v>
                </c:pt>
                <c:pt idx="743">
                  <c:v>36904</c:v>
                </c:pt>
                <c:pt idx="744">
                  <c:v>36905</c:v>
                </c:pt>
                <c:pt idx="745">
                  <c:v>36906</c:v>
                </c:pt>
                <c:pt idx="746">
                  <c:v>36907</c:v>
                </c:pt>
                <c:pt idx="747">
                  <c:v>36908</c:v>
                </c:pt>
                <c:pt idx="748">
                  <c:v>36909</c:v>
                </c:pt>
                <c:pt idx="749">
                  <c:v>36910</c:v>
                </c:pt>
                <c:pt idx="750">
                  <c:v>36911</c:v>
                </c:pt>
                <c:pt idx="751">
                  <c:v>36912</c:v>
                </c:pt>
                <c:pt idx="752">
                  <c:v>36913</c:v>
                </c:pt>
                <c:pt idx="753">
                  <c:v>36914</c:v>
                </c:pt>
                <c:pt idx="754">
                  <c:v>36915</c:v>
                </c:pt>
                <c:pt idx="755">
                  <c:v>36916</c:v>
                </c:pt>
                <c:pt idx="756">
                  <c:v>36917</c:v>
                </c:pt>
                <c:pt idx="757">
                  <c:v>36918</c:v>
                </c:pt>
                <c:pt idx="758">
                  <c:v>36919</c:v>
                </c:pt>
                <c:pt idx="759">
                  <c:v>36920</c:v>
                </c:pt>
                <c:pt idx="760">
                  <c:v>36921</c:v>
                </c:pt>
                <c:pt idx="761">
                  <c:v>36922</c:v>
                </c:pt>
                <c:pt idx="762">
                  <c:v>36923</c:v>
                </c:pt>
                <c:pt idx="763">
                  <c:v>36924</c:v>
                </c:pt>
                <c:pt idx="764">
                  <c:v>36925</c:v>
                </c:pt>
                <c:pt idx="765">
                  <c:v>36926</c:v>
                </c:pt>
                <c:pt idx="766">
                  <c:v>36927</c:v>
                </c:pt>
                <c:pt idx="767">
                  <c:v>36928</c:v>
                </c:pt>
                <c:pt idx="768">
                  <c:v>36929</c:v>
                </c:pt>
                <c:pt idx="769">
                  <c:v>36930</c:v>
                </c:pt>
                <c:pt idx="770">
                  <c:v>36931</c:v>
                </c:pt>
                <c:pt idx="771">
                  <c:v>36932</c:v>
                </c:pt>
                <c:pt idx="772">
                  <c:v>36933</c:v>
                </c:pt>
                <c:pt idx="773">
                  <c:v>36934</c:v>
                </c:pt>
                <c:pt idx="774">
                  <c:v>36935</c:v>
                </c:pt>
                <c:pt idx="775">
                  <c:v>36936</c:v>
                </c:pt>
                <c:pt idx="776">
                  <c:v>36937</c:v>
                </c:pt>
                <c:pt idx="777">
                  <c:v>36938</c:v>
                </c:pt>
                <c:pt idx="778">
                  <c:v>36939</c:v>
                </c:pt>
                <c:pt idx="779">
                  <c:v>36940</c:v>
                </c:pt>
                <c:pt idx="780">
                  <c:v>36941</c:v>
                </c:pt>
                <c:pt idx="781">
                  <c:v>36942</c:v>
                </c:pt>
                <c:pt idx="782">
                  <c:v>36943</c:v>
                </c:pt>
                <c:pt idx="783">
                  <c:v>36944</c:v>
                </c:pt>
                <c:pt idx="784">
                  <c:v>36945</c:v>
                </c:pt>
                <c:pt idx="785">
                  <c:v>36946</c:v>
                </c:pt>
                <c:pt idx="786">
                  <c:v>36947</c:v>
                </c:pt>
                <c:pt idx="787">
                  <c:v>36948</c:v>
                </c:pt>
                <c:pt idx="788">
                  <c:v>36949</c:v>
                </c:pt>
                <c:pt idx="789">
                  <c:v>36950</c:v>
                </c:pt>
                <c:pt idx="790">
                  <c:v>36951</c:v>
                </c:pt>
                <c:pt idx="791">
                  <c:v>36952</c:v>
                </c:pt>
                <c:pt idx="792">
                  <c:v>36953</c:v>
                </c:pt>
                <c:pt idx="793">
                  <c:v>36954</c:v>
                </c:pt>
                <c:pt idx="794">
                  <c:v>36955</c:v>
                </c:pt>
                <c:pt idx="795">
                  <c:v>36956</c:v>
                </c:pt>
                <c:pt idx="796">
                  <c:v>36957</c:v>
                </c:pt>
                <c:pt idx="797">
                  <c:v>36958</c:v>
                </c:pt>
                <c:pt idx="798">
                  <c:v>36959</c:v>
                </c:pt>
                <c:pt idx="799">
                  <c:v>36960</c:v>
                </c:pt>
                <c:pt idx="800">
                  <c:v>36961</c:v>
                </c:pt>
                <c:pt idx="801">
                  <c:v>36962</c:v>
                </c:pt>
                <c:pt idx="802">
                  <c:v>36963</c:v>
                </c:pt>
                <c:pt idx="803">
                  <c:v>36964</c:v>
                </c:pt>
                <c:pt idx="804">
                  <c:v>36965</c:v>
                </c:pt>
                <c:pt idx="805">
                  <c:v>36966</c:v>
                </c:pt>
                <c:pt idx="806">
                  <c:v>36967</c:v>
                </c:pt>
                <c:pt idx="807">
                  <c:v>36968</c:v>
                </c:pt>
                <c:pt idx="808">
                  <c:v>36969</c:v>
                </c:pt>
                <c:pt idx="809">
                  <c:v>36970</c:v>
                </c:pt>
                <c:pt idx="810">
                  <c:v>36971</c:v>
                </c:pt>
                <c:pt idx="811">
                  <c:v>36972</c:v>
                </c:pt>
                <c:pt idx="812">
                  <c:v>36973</c:v>
                </c:pt>
                <c:pt idx="813">
                  <c:v>36974</c:v>
                </c:pt>
                <c:pt idx="814">
                  <c:v>36975</c:v>
                </c:pt>
                <c:pt idx="815">
                  <c:v>36976</c:v>
                </c:pt>
                <c:pt idx="816">
                  <c:v>36977</c:v>
                </c:pt>
                <c:pt idx="817">
                  <c:v>36978</c:v>
                </c:pt>
                <c:pt idx="818">
                  <c:v>36979</c:v>
                </c:pt>
                <c:pt idx="819">
                  <c:v>36980</c:v>
                </c:pt>
                <c:pt idx="820">
                  <c:v>36981</c:v>
                </c:pt>
                <c:pt idx="821">
                  <c:v>36982</c:v>
                </c:pt>
                <c:pt idx="822">
                  <c:v>36983</c:v>
                </c:pt>
                <c:pt idx="823">
                  <c:v>36984</c:v>
                </c:pt>
                <c:pt idx="824">
                  <c:v>36985</c:v>
                </c:pt>
                <c:pt idx="825">
                  <c:v>36986</c:v>
                </c:pt>
                <c:pt idx="826">
                  <c:v>36987</c:v>
                </c:pt>
                <c:pt idx="827">
                  <c:v>36988</c:v>
                </c:pt>
                <c:pt idx="828">
                  <c:v>36989</c:v>
                </c:pt>
                <c:pt idx="829">
                  <c:v>36990</c:v>
                </c:pt>
                <c:pt idx="830">
                  <c:v>36991</c:v>
                </c:pt>
                <c:pt idx="831">
                  <c:v>36992</c:v>
                </c:pt>
                <c:pt idx="832">
                  <c:v>36993</c:v>
                </c:pt>
                <c:pt idx="833">
                  <c:v>36994</c:v>
                </c:pt>
                <c:pt idx="834">
                  <c:v>36995</c:v>
                </c:pt>
                <c:pt idx="835">
                  <c:v>36996</c:v>
                </c:pt>
                <c:pt idx="836">
                  <c:v>36997</c:v>
                </c:pt>
                <c:pt idx="837">
                  <c:v>36998</c:v>
                </c:pt>
                <c:pt idx="838">
                  <c:v>36999</c:v>
                </c:pt>
                <c:pt idx="839">
                  <c:v>37000</c:v>
                </c:pt>
                <c:pt idx="840">
                  <c:v>37001</c:v>
                </c:pt>
                <c:pt idx="841">
                  <c:v>37002</c:v>
                </c:pt>
                <c:pt idx="842">
                  <c:v>37003</c:v>
                </c:pt>
                <c:pt idx="843">
                  <c:v>37004</c:v>
                </c:pt>
                <c:pt idx="844">
                  <c:v>37005</c:v>
                </c:pt>
                <c:pt idx="845">
                  <c:v>37006</c:v>
                </c:pt>
                <c:pt idx="846">
                  <c:v>37007</c:v>
                </c:pt>
                <c:pt idx="847">
                  <c:v>37008</c:v>
                </c:pt>
                <c:pt idx="848">
                  <c:v>37009</c:v>
                </c:pt>
                <c:pt idx="849">
                  <c:v>37010</c:v>
                </c:pt>
                <c:pt idx="850">
                  <c:v>37011</c:v>
                </c:pt>
                <c:pt idx="851">
                  <c:v>37012</c:v>
                </c:pt>
                <c:pt idx="852">
                  <c:v>37013</c:v>
                </c:pt>
                <c:pt idx="853">
                  <c:v>37014</c:v>
                </c:pt>
                <c:pt idx="854">
                  <c:v>37015</c:v>
                </c:pt>
                <c:pt idx="855">
                  <c:v>37016</c:v>
                </c:pt>
                <c:pt idx="856">
                  <c:v>37017</c:v>
                </c:pt>
                <c:pt idx="857">
                  <c:v>37018</c:v>
                </c:pt>
                <c:pt idx="858">
                  <c:v>37019</c:v>
                </c:pt>
                <c:pt idx="859">
                  <c:v>37020</c:v>
                </c:pt>
                <c:pt idx="860">
                  <c:v>37021</c:v>
                </c:pt>
                <c:pt idx="861">
                  <c:v>37022</c:v>
                </c:pt>
                <c:pt idx="862">
                  <c:v>37023</c:v>
                </c:pt>
                <c:pt idx="863">
                  <c:v>37024</c:v>
                </c:pt>
                <c:pt idx="864">
                  <c:v>37025</c:v>
                </c:pt>
                <c:pt idx="865">
                  <c:v>37026</c:v>
                </c:pt>
                <c:pt idx="866">
                  <c:v>37027</c:v>
                </c:pt>
                <c:pt idx="867">
                  <c:v>37028</c:v>
                </c:pt>
                <c:pt idx="868">
                  <c:v>37029</c:v>
                </c:pt>
                <c:pt idx="869">
                  <c:v>37030</c:v>
                </c:pt>
                <c:pt idx="870">
                  <c:v>37031</c:v>
                </c:pt>
                <c:pt idx="871">
                  <c:v>37032</c:v>
                </c:pt>
                <c:pt idx="872">
                  <c:v>37033</c:v>
                </c:pt>
                <c:pt idx="873">
                  <c:v>37034</c:v>
                </c:pt>
                <c:pt idx="874">
                  <c:v>37035</c:v>
                </c:pt>
                <c:pt idx="875">
                  <c:v>37036</c:v>
                </c:pt>
                <c:pt idx="876">
                  <c:v>37037</c:v>
                </c:pt>
                <c:pt idx="877">
                  <c:v>37038</c:v>
                </c:pt>
                <c:pt idx="878">
                  <c:v>37039</c:v>
                </c:pt>
                <c:pt idx="879">
                  <c:v>37040</c:v>
                </c:pt>
                <c:pt idx="880">
                  <c:v>37041</c:v>
                </c:pt>
                <c:pt idx="881">
                  <c:v>37042</c:v>
                </c:pt>
                <c:pt idx="882">
                  <c:v>37043</c:v>
                </c:pt>
                <c:pt idx="883">
                  <c:v>37044</c:v>
                </c:pt>
                <c:pt idx="884">
                  <c:v>37045</c:v>
                </c:pt>
                <c:pt idx="885">
                  <c:v>37046</c:v>
                </c:pt>
                <c:pt idx="886">
                  <c:v>37047</c:v>
                </c:pt>
                <c:pt idx="887">
                  <c:v>37048</c:v>
                </c:pt>
                <c:pt idx="888">
                  <c:v>37049</c:v>
                </c:pt>
                <c:pt idx="889">
                  <c:v>37050</c:v>
                </c:pt>
                <c:pt idx="890">
                  <c:v>37051</c:v>
                </c:pt>
                <c:pt idx="891">
                  <c:v>37052</c:v>
                </c:pt>
                <c:pt idx="892">
                  <c:v>37053</c:v>
                </c:pt>
                <c:pt idx="893">
                  <c:v>37054</c:v>
                </c:pt>
                <c:pt idx="894">
                  <c:v>37055</c:v>
                </c:pt>
                <c:pt idx="895">
                  <c:v>37056</c:v>
                </c:pt>
                <c:pt idx="896">
                  <c:v>37057</c:v>
                </c:pt>
                <c:pt idx="897">
                  <c:v>37058</c:v>
                </c:pt>
                <c:pt idx="898">
                  <c:v>37059</c:v>
                </c:pt>
                <c:pt idx="899">
                  <c:v>37060</c:v>
                </c:pt>
                <c:pt idx="900">
                  <c:v>37061</c:v>
                </c:pt>
                <c:pt idx="901">
                  <c:v>37062</c:v>
                </c:pt>
                <c:pt idx="902">
                  <c:v>37063</c:v>
                </c:pt>
                <c:pt idx="903">
                  <c:v>37064</c:v>
                </c:pt>
                <c:pt idx="904">
                  <c:v>37065</c:v>
                </c:pt>
                <c:pt idx="905">
                  <c:v>37066</c:v>
                </c:pt>
                <c:pt idx="906">
                  <c:v>37067</c:v>
                </c:pt>
                <c:pt idx="907">
                  <c:v>37068</c:v>
                </c:pt>
                <c:pt idx="908">
                  <c:v>37069</c:v>
                </c:pt>
                <c:pt idx="909">
                  <c:v>37070</c:v>
                </c:pt>
                <c:pt idx="910">
                  <c:v>37071</c:v>
                </c:pt>
                <c:pt idx="911">
                  <c:v>37072</c:v>
                </c:pt>
                <c:pt idx="912">
                  <c:v>37073</c:v>
                </c:pt>
                <c:pt idx="913">
                  <c:v>37074</c:v>
                </c:pt>
                <c:pt idx="914">
                  <c:v>37075</c:v>
                </c:pt>
                <c:pt idx="915">
                  <c:v>37076</c:v>
                </c:pt>
                <c:pt idx="916">
                  <c:v>37077</c:v>
                </c:pt>
                <c:pt idx="917">
                  <c:v>37078</c:v>
                </c:pt>
                <c:pt idx="918">
                  <c:v>37079</c:v>
                </c:pt>
                <c:pt idx="919">
                  <c:v>37080</c:v>
                </c:pt>
                <c:pt idx="920">
                  <c:v>37081</c:v>
                </c:pt>
                <c:pt idx="921">
                  <c:v>37082</c:v>
                </c:pt>
                <c:pt idx="922">
                  <c:v>37083</c:v>
                </c:pt>
                <c:pt idx="923">
                  <c:v>37084</c:v>
                </c:pt>
                <c:pt idx="924">
                  <c:v>37085</c:v>
                </c:pt>
                <c:pt idx="925">
                  <c:v>37086</c:v>
                </c:pt>
                <c:pt idx="926">
                  <c:v>37087</c:v>
                </c:pt>
                <c:pt idx="927">
                  <c:v>37088</c:v>
                </c:pt>
                <c:pt idx="928">
                  <c:v>37089</c:v>
                </c:pt>
                <c:pt idx="929">
                  <c:v>37090</c:v>
                </c:pt>
                <c:pt idx="930">
                  <c:v>37091</c:v>
                </c:pt>
                <c:pt idx="931">
                  <c:v>37092</c:v>
                </c:pt>
                <c:pt idx="932">
                  <c:v>37093</c:v>
                </c:pt>
                <c:pt idx="933">
                  <c:v>37094</c:v>
                </c:pt>
                <c:pt idx="934">
                  <c:v>37095</c:v>
                </c:pt>
                <c:pt idx="935">
                  <c:v>37096</c:v>
                </c:pt>
                <c:pt idx="936">
                  <c:v>37097</c:v>
                </c:pt>
                <c:pt idx="937">
                  <c:v>37098</c:v>
                </c:pt>
                <c:pt idx="938">
                  <c:v>37099</c:v>
                </c:pt>
                <c:pt idx="939">
                  <c:v>37100</c:v>
                </c:pt>
                <c:pt idx="940">
                  <c:v>37101</c:v>
                </c:pt>
                <c:pt idx="941">
                  <c:v>37102</c:v>
                </c:pt>
                <c:pt idx="942">
                  <c:v>37103</c:v>
                </c:pt>
                <c:pt idx="943">
                  <c:v>37104</c:v>
                </c:pt>
                <c:pt idx="944">
                  <c:v>37105</c:v>
                </c:pt>
                <c:pt idx="945">
                  <c:v>37106</c:v>
                </c:pt>
                <c:pt idx="946">
                  <c:v>37107</c:v>
                </c:pt>
                <c:pt idx="947">
                  <c:v>37108</c:v>
                </c:pt>
                <c:pt idx="948">
                  <c:v>37109</c:v>
                </c:pt>
                <c:pt idx="949">
                  <c:v>37110</c:v>
                </c:pt>
                <c:pt idx="950">
                  <c:v>37111</c:v>
                </c:pt>
                <c:pt idx="951">
                  <c:v>37112</c:v>
                </c:pt>
                <c:pt idx="952">
                  <c:v>37113</c:v>
                </c:pt>
                <c:pt idx="953">
                  <c:v>37114</c:v>
                </c:pt>
                <c:pt idx="954">
                  <c:v>37115</c:v>
                </c:pt>
                <c:pt idx="955">
                  <c:v>37116</c:v>
                </c:pt>
                <c:pt idx="956">
                  <c:v>37117</c:v>
                </c:pt>
                <c:pt idx="957">
                  <c:v>37118</c:v>
                </c:pt>
                <c:pt idx="958">
                  <c:v>37119</c:v>
                </c:pt>
                <c:pt idx="959">
                  <c:v>37120</c:v>
                </c:pt>
                <c:pt idx="960">
                  <c:v>37121</c:v>
                </c:pt>
                <c:pt idx="961">
                  <c:v>37122</c:v>
                </c:pt>
                <c:pt idx="962">
                  <c:v>37123</c:v>
                </c:pt>
                <c:pt idx="963">
                  <c:v>37124</c:v>
                </c:pt>
                <c:pt idx="964">
                  <c:v>37125</c:v>
                </c:pt>
                <c:pt idx="965">
                  <c:v>37126</c:v>
                </c:pt>
                <c:pt idx="966">
                  <c:v>37127</c:v>
                </c:pt>
                <c:pt idx="967">
                  <c:v>37128</c:v>
                </c:pt>
                <c:pt idx="968">
                  <c:v>37129</c:v>
                </c:pt>
                <c:pt idx="969">
                  <c:v>37130</c:v>
                </c:pt>
                <c:pt idx="970">
                  <c:v>37131</c:v>
                </c:pt>
                <c:pt idx="971">
                  <c:v>37132</c:v>
                </c:pt>
                <c:pt idx="972">
                  <c:v>37133</c:v>
                </c:pt>
                <c:pt idx="973">
                  <c:v>37134</c:v>
                </c:pt>
                <c:pt idx="974">
                  <c:v>37135</c:v>
                </c:pt>
                <c:pt idx="975">
                  <c:v>37136</c:v>
                </c:pt>
                <c:pt idx="976">
                  <c:v>37137</c:v>
                </c:pt>
                <c:pt idx="977">
                  <c:v>37138</c:v>
                </c:pt>
                <c:pt idx="978">
                  <c:v>37139</c:v>
                </c:pt>
                <c:pt idx="979">
                  <c:v>37140</c:v>
                </c:pt>
                <c:pt idx="980">
                  <c:v>37141</c:v>
                </c:pt>
                <c:pt idx="981">
                  <c:v>37142</c:v>
                </c:pt>
                <c:pt idx="982">
                  <c:v>37143</c:v>
                </c:pt>
                <c:pt idx="983">
                  <c:v>37144</c:v>
                </c:pt>
                <c:pt idx="984">
                  <c:v>37145</c:v>
                </c:pt>
                <c:pt idx="985">
                  <c:v>37146</c:v>
                </c:pt>
                <c:pt idx="986">
                  <c:v>37147</c:v>
                </c:pt>
                <c:pt idx="987">
                  <c:v>37148</c:v>
                </c:pt>
                <c:pt idx="988">
                  <c:v>37149</c:v>
                </c:pt>
                <c:pt idx="989">
                  <c:v>37150</c:v>
                </c:pt>
                <c:pt idx="990">
                  <c:v>37151</c:v>
                </c:pt>
                <c:pt idx="991">
                  <c:v>37152</c:v>
                </c:pt>
                <c:pt idx="992">
                  <c:v>37153</c:v>
                </c:pt>
                <c:pt idx="993">
                  <c:v>37154</c:v>
                </c:pt>
                <c:pt idx="994">
                  <c:v>37155</c:v>
                </c:pt>
                <c:pt idx="995">
                  <c:v>37156</c:v>
                </c:pt>
                <c:pt idx="996">
                  <c:v>37157</c:v>
                </c:pt>
                <c:pt idx="997">
                  <c:v>37158</c:v>
                </c:pt>
                <c:pt idx="998">
                  <c:v>37159</c:v>
                </c:pt>
                <c:pt idx="999">
                  <c:v>37160</c:v>
                </c:pt>
                <c:pt idx="1000">
                  <c:v>37161</c:v>
                </c:pt>
                <c:pt idx="1001">
                  <c:v>37162</c:v>
                </c:pt>
                <c:pt idx="1002">
                  <c:v>37163</c:v>
                </c:pt>
                <c:pt idx="1003">
                  <c:v>37164</c:v>
                </c:pt>
                <c:pt idx="1004">
                  <c:v>37165</c:v>
                </c:pt>
                <c:pt idx="1005">
                  <c:v>37166</c:v>
                </c:pt>
                <c:pt idx="1006">
                  <c:v>37167</c:v>
                </c:pt>
                <c:pt idx="1007">
                  <c:v>37168</c:v>
                </c:pt>
                <c:pt idx="1008">
                  <c:v>37169</c:v>
                </c:pt>
                <c:pt idx="1009">
                  <c:v>37170</c:v>
                </c:pt>
                <c:pt idx="1010">
                  <c:v>37171</c:v>
                </c:pt>
                <c:pt idx="1011">
                  <c:v>37172</c:v>
                </c:pt>
                <c:pt idx="1012">
                  <c:v>37173</c:v>
                </c:pt>
                <c:pt idx="1013">
                  <c:v>37174</c:v>
                </c:pt>
                <c:pt idx="1014">
                  <c:v>37175</c:v>
                </c:pt>
                <c:pt idx="1015">
                  <c:v>37176</c:v>
                </c:pt>
                <c:pt idx="1016">
                  <c:v>37177</c:v>
                </c:pt>
                <c:pt idx="1017">
                  <c:v>37178</c:v>
                </c:pt>
                <c:pt idx="1018">
                  <c:v>37179</c:v>
                </c:pt>
                <c:pt idx="1019">
                  <c:v>37180</c:v>
                </c:pt>
                <c:pt idx="1020">
                  <c:v>37181</c:v>
                </c:pt>
                <c:pt idx="1021">
                  <c:v>37182</c:v>
                </c:pt>
                <c:pt idx="1022">
                  <c:v>37183</c:v>
                </c:pt>
                <c:pt idx="1023">
                  <c:v>37184</c:v>
                </c:pt>
                <c:pt idx="1024">
                  <c:v>37185</c:v>
                </c:pt>
                <c:pt idx="1025">
                  <c:v>37186</c:v>
                </c:pt>
                <c:pt idx="1026">
                  <c:v>37187</c:v>
                </c:pt>
                <c:pt idx="1027">
                  <c:v>37188</c:v>
                </c:pt>
                <c:pt idx="1028">
                  <c:v>37189</c:v>
                </c:pt>
                <c:pt idx="1029">
                  <c:v>37190</c:v>
                </c:pt>
                <c:pt idx="1030">
                  <c:v>37191</c:v>
                </c:pt>
                <c:pt idx="1031">
                  <c:v>37192</c:v>
                </c:pt>
                <c:pt idx="1032">
                  <c:v>37193</c:v>
                </c:pt>
                <c:pt idx="1033">
                  <c:v>37194</c:v>
                </c:pt>
                <c:pt idx="1034">
                  <c:v>37195</c:v>
                </c:pt>
                <c:pt idx="1035">
                  <c:v>37196</c:v>
                </c:pt>
                <c:pt idx="1036">
                  <c:v>37197</c:v>
                </c:pt>
                <c:pt idx="1037">
                  <c:v>37198</c:v>
                </c:pt>
                <c:pt idx="1038">
                  <c:v>37199</c:v>
                </c:pt>
                <c:pt idx="1039">
                  <c:v>37200</c:v>
                </c:pt>
                <c:pt idx="1040">
                  <c:v>37201</c:v>
                </c:pt>
                <c:pt idx="1041">
                  <c:v>37202</c:v>
                </c:pt>
                <c:pt idx="1042">
                  <c:v>37203</c:v>
                </c:pt>
                <c:pt idx="1043">
                  <c:v>37204</c:v>
                </c:pt>
                <c:pt idx="1044">
                  <c:v>37205</c:v>
                </c:pt>
                <c:pt idx="1045">
                  <c:v>37206</c:v>
                </c:pt>
                <c:pt idx="1046">
                  <c:v>37207</c:v>
                </c:pt>
                <c:pt idx="1047">
                  <c:v>37208</c:v>
                </c:pt>
                <c:pt idx="1048">
                  <c:v>37209</c:v>
                </c:pt>
                <c:pt idx="1049">
                  <c:v>37210</c:v>
                </c:pt>
                <c:pt idx="1050">
                  <c:v>37211</c:v>
                </c:pt>
                <c:pt idx="1051">
                  <c:v>37212</c:v>
                </c:pt>
                <c:pt idx="1052">
                  <c:v>37213</c:v>
                </c:pt>
                <c:pt idx="1053">
                  <c:v>37214</c:v>
                </c:pt>
                <c:pt idx="1054">
                  <c:v>37215</c:v>
                </c:pt>
                <c:pt idx="1055">
                  <c:v>37216</c:v>
                </c:pt>
                <c:pt idx="1056">
                  <c:v>37217</c:v>
                </c:pt>
                <c:pt idx="1057">
                  <c:v>37218</c:v>
                </c:pt>
                <c:pt idx="1058">
                  <c:v>37219</c:v>
                </c:pt>
                <c:pt idx="1059">
                  <c:v>37220</c:v>
                </c:pt>
                <c:pt idx="1060">
                  <c:v>37221</c:v>
                </c:pt>
                <c:pt idx="1061">
                  <c:v>37222</c:v>
                </c:pt>
                <c:pt idx="1062">
                  <c:v>37223</c:v>
                </c:pt>
                <c:pt idx="1063">
                  <c:v>37224</c:v>
                </c:pt>
                <c:pt idx="1064">
                  <c:v>37225</c:v>
                </c:pt>
                <c:pt idx="1065">
                  <c:v>37226</c:v>
                </c:pt>
                <c:pt idx="1066">
                  <c:v>37227</c:v>
                </c:pt>
                <c:pt idx="1067">
                  <c:v>37228</c:v>
                </c:pt>
                <c:pt idx="1068">
                  <c:v>37229</c:v>
                </c:pt>
                <c:pt idx="1069">
                  <c:v>37230</c:v>
                </c:pt>
                <c:pt idx="1070">
                  <c:v>37231</c:v>
                </c:pt>
                <c:pt idx="1071">
                  <c:v>37232</c:v>
                </c:pt>
                <c:pt idx="1072">
                  <c:v>37233</c:v>
                </c:pt>
                <c:pt idx="1073">
                  <c:v>37234</c:v>
                </c:pt>
                <c:pt idx="1074">
                  <c:v>37235</c:v>
                </c:pt>
                <c:pt idx="1075">
                  <c:v>37236</c:v>
                </c:pt>
                <c:pt idx="1076">
                  <c:v>37237</c:v>
                </c:pt>
                <c:pt idx="1077">
                  <c:v>37238</c:v>
                </c:pt>
                <c:pt idx="1078">
                  <c:v>37239</c:v>
                </c:pt>
                <c:pt idx="1079">
                  <c:v>37240</c:v>
                </c:pt>
                <c:pt idx="1080">
                  <c:v>37241</c:v>
                </c:pt>
                <c:pt idx="1081">
                  <c:v>37242</c:v>
                </c:pt>
                <c:pt idx="1082">
                  <c:v>37243</c:v>
                </c:pt>
                <c:pt idx="1083">
                  <c:v>37244</c:v>
                </c:pt>
                <c:pt idx="1084">
                  <c:v>37245</c:v>
                </c:pt>
                <c:pt idx="1085">
                  <c:v>37246</c:v>
                </c:pt>
                <c:pt idx="1086">
                  <c:v>37247</c:v>
                </c:pt>
                <c:pt idx="1087">
                  <c:v>37248</c:v>
                </c:pt>
                <c:pt idx="1088">
                  <c:v>37249</c:v>
                </c:pt>
                <c:pt idx="1089">
                  <c:v>37250</c:v>
                </c:pt>
                <c:pt idx="1090">
                  <c:v>37251</c:v>
                </c:pt>
                <c:pt idx="1091">
                  <c:v>37252</c:v>
                </c:pt>
                <c:pt idx="1092">
                  <c:v>37253</c:v>
                </c:pt>
                <c:pt idx="1093">
                  <c:v>37254</c:v>
                </c:pt>
                <c:pt idx="1094">
                  <c:v>37255</c:v>
                </c:pt>
                <c:pt idx="1095">
                  <c:v>37256</c:v>
                </c:pt>
                <c:pt idx="1096">
                  <c:v>37257</c:v>
                </c:pt>
                <c:pt idx="1097">
                  <c:v>37258</c:v>
                </c:pt>
                <c:pt idx="1098">
                  <c:v>37259</c:v>
                </c:pt>
                <c:pt idx="1099">
                  <c:v>37260</c:v>
                </c:pt>
                <c:pt idx="1100">
                  <c:v>37261</c:v>
                </c:pt>
                <c:pt idx="1101">
                  <c:v>37262</c:v>
                </c:pt>
                <c:pt idx="1102">
                  <c:v>37263</c:v>
                </c:pt>
                <c:pt idx="1103">
                  <c:v>37264</c:v>
                </c:pt>
                <c:pt idx="1104">
                  <c:v>37265</c:v>
                </c:pt>
                <c:pt idx="1105">
                  <c:v>37266</c:v>
                </c:pt>
                <c:pt idx="1106">
                  <c:v>37267</c:v>
                </c:pt>
                <c:pt idx="1107">
                  <c:v>37268</c:v>
                </c:pt>
                <c:pt idx="1108">
                  <c:v>37269</c:v>
                </c:pt>
                <c:pt idx="1109">
                  <c:v>37270</c:v>
                </c:pt>
                <c:pt idx="1110">
                  <c:v>37271</c:v>
                </c:pt>
                <c:pt idx="1111">
                  <c:v>37272</c:v>
                </c:pt>
                <c:pt idx="1112">
                  <c:v>37273</c:v>
                </c:pt>
                <c:pt idx="1113">
                  <c:v>37274</c:v>
                </c:pt>
                <c:pt idx="1114">
                  <c:v>37275</c:v>
                </c:pt>
                <c:pt idx="1115">
                  <c:v>37276</c:v>
                </c:pt>
                <c:pt idx="1116">
                  <c:v>37277</c:v>
                </c:pt>
                <c:pt idx="1117">
                  <c:v>37278</c:v>
                </c:pt>
                <c:pt idx="1118">
                  <c:v>37279</c:v>
                </c:pt>
                <c:pt idx="1119">
                  <c:v>37280</c:v>
                </c:pt>
                <c:pt idx="1120">
                  <c:v>37281</c:v>
                </c:pt>
                <c:pt idx="1121">
                  <c:v>37282</c:v>
                </c:pt>
                <c:pt idx="1122">
                  <c:v>37283</c:v>
                </c:pt>
                <c:pt idx="1123">
                  <c:v>37284</c:v>
                </c:pt>
                <c:pt idx="1124">
                  <c:v>37285</c:v>
                </c:pt>
                <c:pt idx="1125">
                  <c:v>37286</c:v>
                </c:pt>
                <c:pt idx="1126">
                  <c:v>37287</c:v>
                </c:pt>
                <c:pt idx="1127">
                  <c:v>37288</c:v>
                </c:pt>
                <c:pt idx="1128">
                  <c:v>37289</c:v>
                </c:pt>
                <c:pt idx="1129">
                  <c:v>37290</c:v>
                </c:pt>
                <c:pt idx="1130">
                  <c:v>37291</c:v>
                </c:pt>
                <c:pt idx="1131">
                  <c:v>37292</c:v>
                </c:pt>
                <c:pt idx="1132">
                  <c:v>37293</c:v>
                </c:pt>
                <c:pt idx="1133">
                  <c:v>37294</c:v>
                </c:pt>
                <c:pt idx="1134">
                  <c:v>37295</c:v>
                </c:pt>
                <c:pt idx="1135">
                  <c:v>37296</c:v>
                </c:pt>
                <c:pt idx="1136">
                  <c:v>37297</c:v>
                </c:pt>
                <c:pt idx="1137">
                  <c:v>37298</c:v>
                </c:pt>
                <c:pt idx="1138">
                  <c:v>37299</c:v>
                </c:pt>
                <c:pt idx="1139">
                  <c:v>37300</c:v>
                </c:pt>
                <c:pt idx="1140">
                  <c:v>37301</c:v>
                </c:pt>
                <c:pt idx="1141">
                  <c:v>37302</c:v>
                </c:pt>
                <c:pt idx="1142">
                  <c:v>37303</c:v>
                </c:pt>
                <c:pt idx="1143">
                  <c:v>37304</c:v>
                </c:pt>
                <c:pt idx="1144">
                  <c:v>37305</c:v>
                </c:pt>
                <c:pt idx="1145">
                  <c:v>37306</c:v>
                </c:pt>
                <c:pt idx="1146">
                  <c:v>37307</c:v>
                </c:pt>
                <c:pt idx="1147">
                  <c:v>37308</c:v>
                </c:pt>
                <c:pt idx="1148">
                  <c:v>37309</c:v>
                </c:pt>
                <c:pt idx="1149">
                  <c:v>37310</c:v>
                </c:pt>
                <c:pt idx="1150">
                  <c:v>37311</c:v>
                </c:pt>
                <c:pt idx="1151">
                  <c:v>37312</c:v>
                </c:pt>
                <c:pt idx="1152">
                  <c:v>37313</c:v>
                </c:pt>
                <c:pt idx="1153">
                  <c:v>37314</c:v>
                </c:pt>
                <c:pt idx="1154">
                  <c:v>37315</c:v>
                </c:pt>
                <c:pt idx="1155">
                  <c:v>37316</c:v>
                </c:pt>
                <c:pt idx="1156">
                  <c:v>37317</c:v>
                </c:pt>
                <c:pt idx="1157">
                  <c:v>37318</c:v>
                </c:pt>
                <c:pt idx="1158">
                  <c:v>37319</c:v>
                </c:pt>
                <c:pt idx="1159">
                  <c:v>37320</c:v>
                </c:pt>
                <c:pt idx="1160">
                  <c:v>37321</c:v>
                </c:pt>
                <c:pt idx="1161">
                  <c:v>37322</c:v>
                </c:pt>
                <c:pt idx="1162">
                  <c:v>37323</c:v>
                </c:pt>
                <c:pt idx="1163">
                  <c:v>37324</c:v>
                </c:pt>
                <c:pt idx="1164">
                  <c:v>37325</c:v>
                </c:pt>
                <c:pt idx="1165">
                  <c:v>37326</c:v>
                </c:pt>
                <c:pt idx="1166">
                  <c:v>37327</c:v>
                </c:pt>
                <c:pt idx="1167">
                  <c:v>37328</c:v>
                </c:pt>
                <c:pt idx="1168">
                  <c:v>37329</c:v>
                </c:pt>
                <c:pt idx="1169">
                  <c:v>37330</c:v>
                </c:pt>
                <c:pt idx="1170">
                  <c:v>37331</c:v>
                </c:pt>
                <c:pt idx="1171">
                  <c:v>37332</c:v>
                </c:pt>
                <c:pt idx="1172">
                  <c:v>37333</c:v>
                </c:pt>
                <c:pt idx="1173">
                  <c:v>37334</c:v>
                </c:pt>
                <c:pt idx="1174">
                  <c:v>37335</c:v>
                </c:pt>
                <c:pt idx="1175">
                  <c:v>37336</c:v>
                </c:pt>
                <c:pt idx="1176">
                  <c:v>37337</c:v>
                </c:pt>
                <c:pt idx="1177">
                  <c:v>37338</c:v>
                </c:pt>
                <c:pt idx="1178">
                  <c:v>37339</c:v>
                </c:pt>
                <c:pt idx="1179">
                  <c:v>37340</c:v>
                </c:pt>
                <c:pt idx="1180">
                  <c:v>37341</c:v>
                </c:pt>
                <c:pt idx="1181">
                  <c:v>37342</c:v>
                </c:pt>
                <c:pt idx="1182">
                  <c:v>37343</c:v>
                </c:pt>
                <c:pt idx="1183">
                  <c:v>37344</c:v>
                </c:pt>
                <c:pt idx="1184">
                  <c:v>37345</c:v>
                </c:pt>
                <c:pt idx="1185">
                  <c:v>37346</c:v>
                </c:pt>
                <c:pt idx="1186">
                  <c:v>37347</c:v>
                </c:pt>
                <c:pt idx="1187">
                  <c:v>37348</c:v>
                </c:pt>
                <c:pt idx="1188">
                  <c:v>37349</c:v>
                </c:pt>
                <c:pt idx="1189">
                  <c:v>37350</c:v>
                </c:pt>
                <c:pt idx="1190">
                  <c:v>37351</c:v>
                </c:pt>
                <c:pt idx="1191">
                  <c:v>37352</c:v>
                </c:pt>
                <c:pt idx="1192">
                  <c:v>37353</c:v>
                </c:pt>
                <c:pt idx="1193">
                  <c:v>37354</c:v>
                </c:pt>
                <c:pt idx="1194">
                  <c:v>37355</c:v>
                </c:pt>
                <c:pt idx="1195">
                  <c:v>37356</c:v>
                </c:pt>
                <c:pt idx="1196">
                  <c:v>37357</c:v>
                </c:pt>
                <c:pt idx="1197">
                  <c:v>37358</c:v>
                </c:pt>
                <c:pt idx="1198">
                  <c:v>37359</c:v>
                </c:pt>
                <c:pt idx="1199">
                  <c:v>37360</c:v>
                </c:pt>
                <c:pt idx="1200">
                  <c:v>37361</c:v>
                </c:pt>
                <c:pt idx="1201">
                  <c:v>37362</c:v>
                </c:pt>
                <c:pt idx="1202">
                  <c:v>37363</c:v>
                </c:pt>
                <c:pt idx="1203">
                  <c:v>37364</c:v>
                </c:pt>
                <c:pt idx="1204">
                  <c:v>37365</c:v>
                </c:pt>
                <c:pt idx="1205">
                  <c:v>37366</c:v>
                </c:pt>
                <c:pt idx="1206">
                  <c:v>37367</c:v>
                </c:pt>
                <c:pt idx="1207">
                  <c:v>37368</c:v>
                </c:pt>
                <c:pt idx="1208">
                  <c:v>37369</c:v>
                </c:pt>
                <c:pt idx="1209">
                  <c:v>37370</c:v>
                </c:pt>
                <c:pt idx="1210">
                  <c:v>37371</c:v>
                </c:pt>
                <c:pt idx="1211">
                  <c:v>37372</c:v>
                </c:pt>
                <c:pt idx="1212">
                  <c:v>37373</c:v>
                </c:pt>
                <c:pt idx="1213">
                  <c:v>37374</c:v>
                </c:pt>
                <c:pt idx="1214">
                  <c:v>37375</c:v>
                </c:pt>
                <c:pt idx="1215">
                  <c:v>37376</c:v>
                </c:pt>
                <c:pt idx="1216">
                  <c:v>37377</c:v>
                </c:pt>
                <c:pt idx="1217">
                  <c:v>37378</c:v>
                </c:pt>
                <c:pt idx="1218">
                  <c:v>37379</c:v>
                </c:pt>
                <c:pt idx="1219">
                  <c:v>37380</c:v>
                </c:pt>
                <c:pt idx="1220">
                  <c:v>37381</c:v>
                </c:pt>
                <c:pt idx="1221">
                  <c:v>37382</c:v>
                </c:pt>
                <c:pt idx="1222">
                  <c:v>37383</c:v>
                </c:pt>
                <c:pt idx="1223">
                  <c:v>37384</c:v>
                </c:pt>
                <c:pt idx="1224">
                  <c:v>37385</c:v>
                </c:pt>
                <c:pt idx="1225">
                  <c:v>37386</c:v>
                </c:pt>
                <c:pt idx="1226">
                  <c:v>37387</c:v>
                </c:pt>
                <c:pt idx="1227">
                  <c:v>37388</c:v>
                </c:pt>
                <c:pt idx="1228">
                  <c:v>37389</c:v>
                </c:pt>
                <c:pt idx="1229">
                  <c:v>37390</c:v>
                </c:pt>
                <c:pt idx="1230">
                  <c:v>37391</c:v>
                </c:pt>
                <c:pt idx="1231">
                  <c:v>37392</c:v>
                </c:pt>
                <c:pt idx="1232">
                  <c:v>37393</c:v>
                </c:pt>
                <c:pt idx="1233">
                  <c:v>37394</c:v>
                </c:pt>
                <c:pt idx="1234">
                  <c:v>37395</c:v>
                </c:pt>
                <c:pt idx="1235">
                  <c:v>37396</c:v>
                </c:pt>
                <c:pt idx="1236">
                  <c:v>37397</c:v>
                </c:pt>
                <c:pt idx="1237">
                  <c:v>37398</c:v>
                </c:pt>
                <c:pt idx="1238">
                  <c:v>37399</c:v>
                </c:pt>
                <c:pt idx="1239">
                  <c:v>37400</c:v>
                </c:pt>
                <c:pt idx="1240">
                  <c:v>37401</c:v>
                </c:pt>
                <c:pt idx="1241">
                  <c:v>37402</c:v>
                </c:pt>
                <c:pt idx="1242">
                  <c:v>37403</c:v>
                </c:pt>
                <c:pt idx="1243">
                  <c:v>37404</c:v>
                </c:pt>
                <c:pt idx="1244">
                  <c:v>37405</c:v>
                </c:pt>
                <c:pt idx="1245">
                  <c:v>37406</c:v>
                </c:pt>
                <c:pt idx="1246">
                  <c:v>37407</c:v>
                </c:pt>
                <c:pt idx="1247">
                  <c:v>37408</c:v>
                </c:pt>
                <c:pt idx="1248">
                  <c:v>37409</c:v>
                </c:pt>
                <c:pt idx="1249">
                  <c:v>37410</c:v>
                </c:pt>
                <c:pt idx="1250">
                  <c:v>37411</c:v>
                </c:pt>
                <c:pt idx="1251">
                  <c:v>37412</c:v>
                </c:pt>
                <c:pt idx="1252">
                  <c:v>37413</c:v>
                </c:pt>
                <c:pt idx="1253">
                  <c:v>37414</c:v>
                </c:pt>
                <c:pt idx="1254">
                  <c:v>37415</c:v>
                </c:pt>
                <c:pt idx="1255">
                  <c:v>37416</c:v>
                </c:pt>
                <c:pt idx="1256">
                  <c:v>37417</c:v>
                </c:pt>
                <c:pt idx="1257">
                  <c:v>37418</c:v>
                </c:pt>
                <c:pt idx="1258">
                  <c:v>37419</c:v>
                </c:pt>
                <c:pt idx="1259">
                  <c:v>37420</c:v>
                </c:pt>
                <c:pt idx="1260">
                  <c:v>37421</c:v>
                </c:pt>
                <c:pt idx="1261">
                  <c:v>37422</c:v>
                </c:pt>
                <c:pt idx="1262">
                  <c:v>37423</c:v>
                </c:pt>
                <c:pt idx="1263">
                  <c:v>37424</c:v>
                </c:pt>
                <c:pt idx="1264">
                  <c:v>37425</c:v>
                </c:pt>
                <c:pt idx="1265">
                  <c:v>37426</c:v>
                </c:pt>
                <c:pt idx="1266">
                  <c:v>37427</c:v>
                </c:pt>
                <c:pt idx="1267">
                  <c:v>37428</c:v>
                </c:pt>
                <c:pt idx="1268">
                  <c:v>37429</c:v>
                </c:pt>
                <c:pt idx="1269">
                  <c:v>37430</c:v>
                </c:pt>
                <c:pt idx="1270">
                  <c:v>37431</c:v>
                </c:pt>
                <c:pt idx="1271">
                  <c:v>37432</c:v>
                </c:pt>
                <c:pt idx="1272">
                  <c:v>37433</c:v>
                </c:pt>
                <c:pt idx="1273">
                  <c:v>37434</c:v>
                </c:pt>
                <c:pt idx="1274">
                  <c:v>37435</c:v>
                </c:pt>
                <c:pt idx="1275">
                  <c:v>37436</c:v>
                </c:pt>
                <c:pt idx="1276">
                  <c:v>37437</c:v>
                </c:pt>
                <c:pt idx="1277">
                  <c:v>37438</c:v>
                </c:pt>
                <c:pt idx="1278">
                  <c:v>37439</c:v>
                </c:pt>
                <c:pt idx="1279">
                  <c:v>37440</c:v>
                </c:pt>
                <c:pt idx="1280">
                  <c:v>37441</c:v>
                </c:pt>
                <c:pt idx="1281">
                  <c:v>37442</c:v>
                </c:pt>
                <c:pt idx="1282">
                  <c:v>37443</c:v>
                </c:pt>
                <c:pt idx="1283">
                  <c:v>37444</c:v>
                </c:pt>
                <c:pt idx="1284">
                  <c:v>37445</c:v>
                </c:pt>
                <c:pt idx="1285">
                  <c:v>37446</c:v>
                </c:pt>
                <c:pt idx="1286">
                  <c:v>37447</c:v>
                </c:pt>
                <c:pt idx="1287">
                  <c:v>37448</c:v>
                </c:pt>
                <c:pt idx="1288">
                  <c:v>37449</c:v>
                </c:pt>
                <c:pt idx="1289">
                  <c:v>37450</c:v>
                </c:pt>
                <c:pt idx="1290">
                  <c:v>37451</c:v>
                </c:pt>
                <c:pt idx="1291">
                  <c:v>37452</c:v>
                </c:pt>
                <c:pt idx="1292">
                  <c:v>37453</c:v>
                </c:pt>
                <c:pt idx="1293">
                  <c:v>37454</c:v>
                </c:pt>
                <c:pt idx="1294">
                  <c:v>37455</c:v>
                </c:pt>
                <c:pt idx="1295">
                  <c:v>37456</c:v>
                </c:pt>
                <c:pt idx="1296">
                  <c:v>37457</c:v>
                </c:pt>
                <c:pt idx="1297">
                  <c:v>37458</c:v>
                </c:pt>
                <c:pt idx="1298">
                  <c:v>37459</c:v>
                </c:pt>
                <c:pt idx="1299">
                  <c:v>37460</c:v>
                </c:pt>
                <c:pt idx="1300">
                  <c:v>37461</c:v>
                </c:pt>
                <c:pt idx="1301">
                  <c:v>37462</c:v>
                </c:pt>
                <c:pt idx="1302">
                  <c:v>37463</c:v>
                </c:pt>
                <c:pt idx="1303">
                  <c:v>37464</c:v>
                </c:pt>
                <c:pt idx="1304">
                  <c:v>37465</c:v>
                </c:pt>
                <c:pt idx="1305">
                  <c:v>37466</c:v>
                </c:pt>
                <c:pt idx="1306">
                  <c:v>37467</c:v>
                </c:pt>
                <c:pt idx="1307">
                  <c:v>37468</c:v>
                </c:pt>
                <c:pt idx="1308">
                  <c:v>37469</c:v>
                </c:pt>
                <c:pt idx="1309">
                  <c:v>37470</c:v>
                </c:pt>
                <c:pt idx="1310">
                  <c:v>37471</c:v>
                </c:pt>
                <c:pt idx="1311">
                  <c:v>37472</c:v>
                </c:pt>
                <c:pt idx="1312">
                  <c:v>37473</c:v>
                </c:pt>
                <c:pt idx="1313">
                  <c:v>37474</c:v>
                </c:pt>
                <c:pt idx="1314">
                  <c:v>37475</c:v>
                </c:pt>
                <c:pt idx="1315">
                  <c:v>37476</c:v>
                </c:pt>
                <c:pt idx="1316">
                  <c:v>37477</c:v>
                </c:pt>
                <c:pt idx="1317">
                  <c:v>37478</c:v>
                </c:pt>
                <c:pt idx="1318">
                  <c:v>37479</c:v>
                </c:pt>
                <c:pt idx="1319">
                  <c:v>37480</c:v>
                </c:pt>
                <c:pt idx="1320">
                  <c:v>37481</c:v>
                </c:pt>
                <c:pt idx="1321">
                  <c:v>37482</c:v>
                </c:pt>
                <c:pt idx="1322">
                  <c:v>37483</c:v>
                </c:pt>
                <c:pt idx="1323">
                  <c:v>37484</c:v>
                </c:pt>
                <c:pt idx="1324">
                  <c:v>37485</c:v>
                </c:pt>
                <c:pt idx="1325">
                  <c:v>37486</c:v>
                </c:pt>
                <c:pt idx="1326">
                  <c:v>37487</c:v>
                </c:pt>
                <c:pt idx="1327">
                  <c:v>37488</c:v>
                </c:pt>
                <c:pt idx="1328">
                  <c:v>37489</c:v>
                </c:pt>
                <c:pt idx="1329">
                  <c:v>37490</c:v>
                </c:pt>
                <c:pt idx="1330">
                  <c:v>37491</c:v>
                </c:pt>
                <c:pt idx="1331">
                  <c:v>37492</c:v>
                </c:pt>
                <c:pt idx="1332">
                  <c:v>37493</c:v>
                </c:pt>
                <c:pt idx="1333">
                  <c:v>37494</c:v>
                </c:pt>
                <c:pt idx="1334">
                  <c:v>37495</c:v>
                </c:pt>
                <c:pt idx="1335">
                  <c:v>37496</c:v>
                </c:pt>
                <c:pt idx="1336">
                  <c:v>37497</c:v>
                </c:pt>
                <c:pt idx="1337">
                  <c:v>37498</c:v>
                </c:pt>
                <c:pt idx="1338">
                  <c:v>37499</c:v>
                </c:pt>
                <c:pt idx="1339">
                  <c:v>37500</c:v>
                </c:pt>
                <c:pt idx="1340">
                  <c:v>37501</c:v>
                </c:pt>
                <c:pt idx="1341">
                  <c:v>37502</c:v>
                </c:pt>
                <c:pt idx="1342">
                  <c:v>37503</c:v>
                </c:pt>
                <c:pt idx="1343">
                  <c:v>37504</c:v>
                </c:pt>
                <c:pt idx="1344">
                  <c:v>37505</c:v>
                </c:pt>
                <c:pt idx="1345">
                  <c:v>37506</c:v>
                </c:pt>
                <c:pt idx="1346">
                  <c:v>37507</c:v>
                </c:pt>
                <c:pt idx="1347">
                  <c:v>37508</c:v>
                </c:pt>
                <c:pt idx="1348">
                  <c:v>37509</c:v>
                </c:pt>
                <c:pt idx="1349">
                  <c:v>37510</c:v>
                </c:pt>
                <c:pt idx="1350">
                  <c:v>37511</c:v>
                </c:pt>
                <c:pt idx="1351">
                  <c:v>37512</c:v>
                </c:pt>
                <c:pt idx="1352">
                  <c:v>37513</c:v>
                </c:pt>
                <c:pt idx="1353">
                  <c:v>37514</c:v>
                </c:pt>
                <c:pt idx="1354">
                  <c:v>37515</c:v>
                </c:pt>
                <c:pt idx="1355">
                  <c:v>37516</c:v>
                </c:pt>
                <c:pt idx="1356">
                  <c:v>37517</c:v>
                </c:pt>
                <c:pt idx="1357">
                  <c:v>37518</c:v>
                </c:pt>
                <c:pt idx="1358">
                  <c:v>37519</c:v>
                </c:pt>
                <c:pt idx="1359">
                  <c:v>37520</c:v>
                </c:pt>
                <c:pt idx="1360">
                  <c:v>37521</c:v>
                </c:pt>
                <c:pt idx="1361">
                  <c:v>37522</c:v>
                </c:pt>
                <c:pt idx="1362">
                  <c:v>37523</c:v>
                </c:pt>
                <c:pt idx="1363">
                  <c:v>37524</c:v>
                </c:pt>
                <c:pt idx="1364">
                  <c:v>37525</c:v>
                </c:pt>
                <c:pt idx="1365">
                  <c:v>37526</c:v>
                </c:pt>
                <c:pt idx="1366">
                  <c:v>37527</c:v>
                </c:pt>
                <c:pt idx="1367">
                  <c:v>37528</c:v>
                </c:pt>
                <c:pt idx="1368">
                  <c:v>37529</c:v>
                </c:pt>
                <c:pt idx="1369">
                  <c:v>37530</c:v>
                </c:pt>
                <c:pt idx="1370">
                  <c:v>37531</c:v>
                </c:pt>
                <c:pt idx="1371">
                  <c:v>37532</c:v>
                </c:pt>
                <c:pt idx="1372">
                  <c:v>37533</c:v>
                </c:pt>
                <c:pt idx="1373">
                  <c:v>37534</c:v>
                </c:pt>
                <c:pt idx="1374">
                  <c:v>37535</c:v>
                </c:pt>
                <c:pt idx="1375">
                  <c:v>37536</c:v>
                </c:pt>
                <c:pt idx="1376">
                  <c:v>37537</c:v>
                </c:pt>
                <c:pt idx="1377">
                  <c:v>37538</c:v>
                </c:pt>
                <c:pt idx="1378">
                  <c:v>37539</c:v>
                </c:pt>
                <c:pt idx="1379">
                  <c:v>37540</c:v>
                </c:pt>
                <c:pt idx="1380">
                  <c:v>37541</c:v>
                </c:pt>
                <c:pt idx="1381">
                  <c:v>37542</c:v>
                </c:pt>
                <c:pt idx="1382">
                  <c:v>37543</c:v>
                </c:pt>
                <c:pt idx="1383">
                  <c:v>37544</c:v>
                </c:pt>
                <c:pt idx="1384">
                  <c:v>37545</c:v>
                </c:pt>
                <c:pt idx="1385">
                  <c:v>37546</c:v>
                </c:pt>
                <c:pt idx="1386">
                  <c:v>37547</c:v>
                </c:pt>
                <c:pt idx="1387">
                  <c:v>37548</c:v>
                </c:pt>
                <c:pt idx="1388">
                  <c:v>37549</c:v>
                </c:pt>
                <c:pt idx="1389">
                  <c:v>37550</c:v>
                </c:pt>
                <c:pt idx="1390">
                  <c:v>37551</c:v>
                </c:pt>
                <c:pt idx="1391">
                  <c:v>37552</c:v>
                </c:pt>
                <c:pt idx="1392">
                  <c:v>37553</c:v>
                </c:pt>
                <c:pt idx="1393">
                  <c:v>37554</c:v>
                </c:pt>
                <c:pt idx="1394">
                  <c:v>37555</c:v>
                </c:pt>
                <c:pt idx="1395">
                  <c:v>37556</c:v>
                </c:pt>
                <c:pt idx="1396">
                  <c:v>37557</c:v>
                </c:pt>
                <c:pt idx="1397">
                  <c:v>37558</c:v>
                </c:pt>
                <c:pt idx="1398">
                  <c:v>37559</c:v>
                </c:pt>
                <c:pt idx="1399">
                  <c:v>37560</c:v>
                </c:pt>
                <c:pt idx="1400">
                  <c:v>37561</c:v>
                </c:pt>
                <c:pt idx="1401">
                  <c:v>37562</c:v>
                </c:pt>
                <c:pt idx="1402">
                  <c:v>37563</c:v>
                </c:pt>
                <c:pt idx="1403">
                  <c:v>37564</c:v>
                </c:pt>
                <c:pt idx="1404">
                  <c:v>37565</c:v>
                </c:pt>
                <c:pt idx="1405">
                  <c:v>37566</c:v>
                </c:pt>
                <c:pt idx="1406">
                  <c:v>37567</c:v>
                </c:pt>
                <c:pt idx="1407">
                  <c:v>37568</c:v>
                </c:pt>
                <c:pt idx="1408">
                  <c:v>37569</c:v>
                </c:pt>
                <c:pt idx="1409">
                  <c:v>37570</c:v>
                </c:pt>
                <c:pt idx="1410">
                  <c:v>37571</c:v>
                </c:pt>
                <c:pt idx="1411">
                  <c:v>37572</c:v>
                </c:pt>
                <c:pt idx="1412">
                  <c:v>37573</c:v>
                </c:pt>
                <c:pt idx="1413">
                  <c:v>37574</c:v>
                </c:pt>
                <c:pt idx="1414">
                  <c:v>37575</c:v>
                </c:pt>
                <c:pt idx="1415">
                  <c:v>37576</c:v>
                </c:pt>
                <c:pt idx="1416">
                  <c:v>37577</c:v>
                </c:pt>
                <c:pt idx="1417">
                  <c:v>37578</c:v>
                </c:pt>
                <c:pt idx="1418">
                  <c:v>37579</c:v>
                </c:pt>
                <c:pt idx="1419">
                  <c:v>37580</c:v>
                </c:pt>
                <c:pt idx="1420">
                  <c:v>37581</c:v>
                </c:pt>
                <c:pt idx="1421">
                  <c:v>37582</c:v>
                </c:pt>
                <c:pt idx="1422">
                  <c:v>37583</c:v>
                </c:pt>
                <c:pt idx="1423">
                  <c:v>37584</c:v>
                </c:pt>
                <c:pt idx="1424">
                  <c:v>37585</c:v>
                </c:pt>
                <c:pt idx="1425">
                  <c:v>37586</c:v>
                </c:pt>
                <c:pt idx="1426">
                  <c:v>37587</c:v>
                </c:pt>
                <c:pt idx="1427">
                  <c:v>37588</c:v>
                </c:pt>
                <c:pt idx="1428">
                  <c:v>37589</c:v>
                </c:pt>
                <c:pt idx="1429">
                  <c:v>37590</c:v>
                </c:pt>
                <c:pt idx="1430">
                  <c:v>37591</c:v>
                </c:pt>
                <c:pt idx="1431">
                  <c:v>37592</c:v>
                </c:pt>
                <c:pt idx="1432">
                  <c:v>37593</c:v>
                </c:pt>
                <c:pt idx="1433">
                  <c:v>37594</c:v>
                </c:pt>
                <c:pt idx="1434">
                  <c:v>37595</c:v>
                </c:pt>
                <c:pt idx="1435">
                  <c:v>37596</c:v>
                </c:pt>
                <c:pt idx="1436">
                  <c:v>37597</c:v>
                </c:pt>
                <c:pt idx="1437">
                  <c:v>37598</c:v>
                </c:pt>
                <c:pt idx="1438">
                  <c:v>37599</c:v>
                </c:pt>
                <c:pt idx="1439">
                  <c:v>37600</c:v>
                </c:pt>
                <c:pt idx="1440">
                  <c:v>37601</c:v>
                </c:pt>
                <c:pt idx="1441">
                  <c:v>37602</c:v>
                </c:pt>
                <c:pt idx="1442">
                  <c:v>37603</c:v>
                </c:pt>
                <c:pt idx="1443">
                  <c:v>37604</c:v>
                </c:pt>
                <c:pt idx="1444">
                  <c:v>37605</c:v>
                </c:pt>
                <c:pt idx="1445">
                  <c:v>37606</c:v>
                </c:pt>
                <c:pt idx="1446">
                  <c:v>37607</c:v>
                </c:pt>
                <c:pt idx="1447">
                  <c:v>37608</c:v>
                </c:pt>
                <c:pt idx="1448">
                  <c:v>37609</c:v>
                </c:pt>
                <c:pt idx="1449">
                  <c:v>37610</c:v>
                </c:pt>
                <c:pt idx="1450">
                  <c:v>37611</c:v>
                </c:pt>
                <c:pt idx="1451">
                  <c:v>37612</c:v>
                </c:pt>
                <c:pt idx="1452">
                  <c:v>37613</c:v>
                </c:pt>
                <c:pt idx="1453">
                  <c:v>37614</c:v>
                </c:pt>
                <c:pt idx="1454">
                  <c:v>37615</c:v>
                </c:pt>
                <c:pt idx="1455">
                  <c:v>37616</c:v>
                </c:pt>
                <c:pt idx="1456">
                  <c:v>37617</c:v>
                </c:pt>
                <c:pt idx="1457">
                  <c:v>37618</c:v>
                </c:pt>
                <c:pt idx="1458">
                  <c:v>37619</c:v>
                </c:pt>
                <c:pt idx="1459">
                  <c:v>37620</c:v>
                </c:pt>
                <c:pt idx="1460">
                  <c:v>37621</c:v>
                </c:pt>
                <c:pt idx="1461">
                  <c:v>37622</c:v>
                </c:pt>
                <c:pt idx="1462">
                  <c:v>37623</c:v>
                </c:pt>
                <c:pt idx="1463">
                  <c:v>37624</c:v>
                </c:pt>
                <c:pt idx="1464">
                  <c:v>37625</c:v>
                </c:pt>
                <c:pt idx="1465">
                  <c:v>37626</c:v>
                </c:pt>
                <c:pt idx="1466">
                  <c:v>37627</c:v>
                </c:pt>
                <c:pt idx="1467">
                  <c:v>37628</c:v>
                </c:pt>
                <c:pt idx="1468">
                  <c:v>37629</c:v>
                </c:pt>
                <c:pt idx="1469">
                  <c:v>37630</c:v>
                </c:pt>
                <c:pt idx="1470">
                  <c:v>37631</c:v>
                </c:pt>
                <c:pt idx="1471">
                  <c:v>37632</c:v>
                </c:pt>
                <c:pt idx="1472">
                  <c:v>37633</c:v>
                </c:pt>
                <c:pt idx="1473">
                  <c:v>37634</c:v>
                </c:pt>
                <c:pt idx="1474">
                  <c:v>37635</c:v>
                </c:pt>
                <c:pt idx="1475">
                  <c:v>37636</c:v>
                </c:pt>
                <c:pt idx="1476">
                  <c:v>37637</c:v>
                </c:pt>
                <c:pt idx="1477">
                  <c:v>37638</c:v>
                </c:pt>
                <c:pt idx="1478">
                  <c:v>37639</c:v>
                </c:pt>
                <c:pt idx="1479">
                  <c:v>37640</c:v>
                </c:pt>
                <c:pt idx="1480">
                  <c:v>37641</c:v>
                </c:pt>
                <c:pt idx="1481">
                  <c:v>37642</c:v>
                </c:pt>
                <c:pt idx="1482">
                  <c:v>37643</c:v>
                </c:pt>
                <c:pt idx="1483">
                  <c:v>37644</c:v>
                </c:pt>
                <c:pt idx="1484">
                  <c:v>37645</c:v>
                </c:pt>
                <c:pt idx="1485">
                  <c:v>37646</c:v>
                </c:pt>
                <c:pt idx="1486">
                  <c:v>37647</c:v>
                </c:pt>
                <c:pt idx="1487">
                  <c:v>37648</c:v>
                </c:pt>
                <c:pt idx="1488">
                  <c:v>37649</c:v>
                </c:pt>
                <c:pt idx="1489">
                  <c:v>37650</c:v>
                </c:pt>
                <c:pt idx="1490">
                  <c:v>37651</c:v>
                </c:pt>
                <c:pt idx="1491">
                  <c:v>37652</c:v>
                </c:pt>
                <c:pt idx="1492">
                  <c:v>37653</c:v>
                </c:pt>
                <c:pt idx="1493">
                  <c:v>37654</c:v>
                </c:pt>
                <c:pt idx="1494">
                  <c:v>37655</c:v>
                </c:pt>
                <c:pt idx="1495">
                  <c:v>37656</c:v>
                </c:pt>
                <c:pt idx="1496">
                  <c:v>37657</c:v>
                </c:pt>
                <c:pt idx="1497">
                  <c:v>37658</c:v>
                </c:pt>
                <c:pt idx="1498">
                  <c:v>37659</c:v>
                </c:pt>
                <c:pt idx="1499">
                  <c:v>37660</c:v>
                </c:pt>
                <c:pt idx="1500">
                  <c:v>37661</c:v>
                </c:pt>
                <c:pt idx="1501">
                  <c:v>37662</c:v>
                </c:pt>
                <c:pt idx="1502">
                  <c:v>37663</c:v>
                </c:pt>
                <c:pt idx="1503">
                  <c:v>37664</c:v>
                </c:pt>
                <c:pt idx="1504">
                  <c:v>37665</c:v>
                </c:pt>
                <c:pt idx="1505">
                  <c:v>37666</c:v>
                </c:pt>
                <c:pt idx="1506">
                  <c:v>37667</c:v>
                </c:pt>
                <c:pt idx="1507">
                  <c:v>37668</c:v>
                </c:pt>
                <c:pt idx="1508">
                  <c:v>37669</c:v>
                </c:pt>
                <c:pt idx="1509">
                  <c:v>37670</c:v>
                </c:pt>
                <c:pt idx="1510">
                  <c:v>37671</c:v>
                </c:pt>
                <c:pt idx="1511">
                  <c:v>37672</c:v>
                </c:pt>
                <c:pt idx="1512">
                  <c:v>37673</c:v>
                </c:pt>
                <c:pt idx="1513">
                  <c:v>37674</c:v>
                </c:pt>
                <c:pt idx="1514">
                  <c:v>37675</c:v>
                </c:pt>
                <c:pt idx="1515">
                  <c:v>37676</c:v>
                </c:pt>
                <c:pt idx="1516">
                  <c:v>37677</c:v>
                </c:pt>
                <c:pt idx="1517">
                  <c:v>37678</c:v>
                </c:pt>
                <c:pt idx="1518">
                  <c:v>37679</c:v>
                </c:pt>
                <c:pt idx="1519">
                  <c:v>37680</c:v>
                </c:pt>
                <c:pt idx="1520">
                  <c:v>37681</c:v>
                </c:pt>
                <c:pt idx="1521">
                  <c:v>37682</c:v>
                </c:pt>
                <c:pt idx="1522">
                  <c:v>37683</c:v>
                </c:pt>
                <c:pt idx="1523">
                  <c:v>37684</c:v>
                </c:pt>
                <c:pt idx="1524">
                  <c:v>37685</c:v>
                </c:pt>
                <c:pt idx="1525">
                  <c:v>37686</c:v>
                </c:pt>
                <c:pt idx="1526">
                  <c:v>37687</c:v>
                </c:pt>
                <c:pt idx="1527">
                  <c:v>37688</c:v>
                </c:pt>
                <c:pt idx="1528">
                  <c:v>37689</c:v>
                </c:pt>
                <c:pt idx="1529">
                  <c:v>37690</c:v>
                </c:pt>
                <c:pt idx="1530">
                  <c:v>37691</c:v>
                </c:pt>
                <c:pt idx="1531">
                  <c:v>37692</c:v>
                </c:pt>
                <c:pt idx="1532">
                  <c:v>37693</c:v>
                </c:pt>
                <c:pt idx="1533">
                  <c:v>37694</c:v>
                </c:pt>
                <c:pt idx="1534">
                  <c:v>37695</c:v>
                </c:pt>
                <c:pt idx="1535">
                  <c:v>37696</c:v>
                </c:pt>
                <c:pt idx="1536">
                  <c:v>37697</c:v>
                </c:pt>
                <c:pt idx="1537">
                  <c:v>37698</c:v>
                </c:pt>
                <c:pt idx="1538">
                  <c:v>37699</c:v>
                </c:pt>
                <c:pt idx="1539">
                  <c:v>37700</c:v>
                </c:pt>
                <c:pt idx="1540">
                  <c:v>37701</c:v>
                </c:pt>
                <c:pt idx="1541">
                  <c:v>37702</c:v>
                </c:pt>
                <c:pt idx="1542">
                  <c:v>37703</c:v>
                </c:pt>
                <c:pt idx="1543">
                  <c:v>37704</c:v>
                </c:pt>
                <c:pt idx="1544">
                  <c:v>37705</c:v>
                </c:pt>
                <c:pt idx="1545">
                  <c:v>37706</c:v>
                </c:pt>
                <c:pt idx="1546">
                  <c:v>37707</c:v>
                </c:pt>
                <c:pt idx="1547">
                  <c:v>37708</c:v>
                </c:pt>
                <c:pt idx="1548">
                  <c:v>37709</c:v>
                </c:pt>
                <c:pt idx="1549">
                  <c:v>37710</c:v>
                </c:pt>
                <c:pt idx="1550">
                  <c:v>37711</c:v>
                </c:pt>
                <c:pt idx="1551">
                  <c:v>37712</c:v>
                </c:pt>
                <c:pt idx="1552">
                  <c:v>37713</c:v>
                </c:pt>
                <c:pt idx="1553">
                  <c:v>37714</c:v>
                </c:pt>
                <c:pt idx="1554">
                  <c:v>37715</c:v>
                </c:pt>
                <c:pt idx="1555">
                  <c:v>37716</c:v>
                </c:pt>
                <c:pt idx="1556">
                  <c:v>37717</c:v>
                </c:pt>
                <c:pt idx="1557">
                  <c:v>37718</c:v>
                </c:pt>
                <c:pt idx="1558">
                  <c:v>37719</c:v>
                </c:pt>
                <c:pt idx="1559">
                  <c:v>37720</c:v>
                </c:pt>
                <c:pt idx="1560">
                  <c:v>37721</c:v>
                </c:pt>
                <c:pt idx="1561">
                  <c:v>37722</c:v>
                </c:pt>
                <c:pt idx="1562">
                  <c:v>37723</c:v>
                </c:pt>
                <c:pt idx="1563">
                  <c:v>37724</c:v>
                </c:pt>
                <c:pt idx="1564">
                  <c:v>37725</c:v>
                </c:pt>
                <c:pt idx="1565">
                  <c:v>37726</c:v>
                </c:pt>
                <c:pt idx="1566">
                  <c:v>37727</c:v>
                </c:pt>
                <c:pt idx="1567">
                  <c:v>37728</c:v>
                </c:pt>
                <c:pt idx="1568">
                  <c:v>37729</c:v>
                </c:pt>
                <c:pt idx="1569">
                  <c:v>37730</c:v>
                </c:pt>
                <c:pt idx="1570">
                  <c:v>37731</c:v>
                </c:pt>
                <c:pt idx="1571">
                  <c:v>37732</c:v>
                </c:pt>
                <c:pt idx="1572">
                  <c:v>37733</c:v>
                </c:pt>
                <c:pt idx="1573">
                  <c:v>37734</c:v>
                </c:pt>
                <c:pt idx="1574">
                  <c:v>37735</c:v>
                </c:pt>
                <c:pt idx="1575">
                  <c:v>37736</c:v>
                </c:pt>
                <c:pt idx="1576">
                  <c:v>37737</c:v>
                </c:pt>
                <c:pt idx="1577">
                  <c:v>37738</c:v>
                </c:pt>
                <c:pt idx="1578">
                  <c:v>37739</c:v>
                </c:pt>
                <c:pt idx="1579">
                  <c:v>37740</c:v>
                </c:pt>
                <c:pt idx="1580">
                  <c:v>37741</c:v>
                </c:pt>
                <c:pt idx="1581">
                  <c:v>37742</c:v>
                </c:pt>
                <c:pt idx="1582">
                  <c:v>37743</c:v>
                </c:pt>
                <c:pt idx="1583">
                  <c:v>37744</c:v>
                </c:pt>
                <c:pt idx="1584">
                  <c:v>37745</c:v>
                </c:pt>
                <c:pt idx="1585">
                  <c:v>37746</c:v>
                </c:pt>
                <c:pt idx="1586">
                  <c:v>37747</c:v>
                </c:pt>
                <c:pt idx="1587">
                  <c:v>37748</c:v>
                </c:pt>
                <c:pt idx="1588">
                  <c:v>37749</c:v>
                </c:pt>
                <c:pt idx="1589">
                  <c:v>37750</c:v>
                </c:pt>
                <c:pt idx="1590">
                  <c:v>37751</c:v>
                </c:pt>
                <c:pt idx="1591">
                  <c:v>37752</c:v>
                </c:pt>
                <c:pt idx="1592">
                  <c:v>37753</c:v>
                </c:pt>
                <c:pt idx="1593">
                  <c:v>37754</c:v>
                </c:pt>
                <c:pt idx="1594">
                  <c:v>37755</c:v>
                </c:pt>
                <c:pt idx="1595">
                  <c:v>37756</c:v>
                </c:pt>
                <c:pt idx="1596">
                  <c:v>37757</c:v>
                </c:pt>
                <c:pt idx="1597">
                  <c:v>37758</c:v>
                </c:pt>
                <c:pt idx="1598">
                  <c:v>37759</c:v>
                </c:pt>
                <c:pt idx="1599">
                  <c:v>37760</c:v>
                </c:pt>
                <c:pt idx="1600">
                  <c:v>37761</c:v>
                </c:pt>
                <c:pt idx="1601">
                  <c:v>37762</c:v>
                </c:pt>
                <c:pt idx="1602">
                  <c:v>37763</c:v>
                </c:pt>
                <c:pt idx="1603">
                  <c:v>37764</c:v>
                </c:pt>
                <c:pt idx="1604">
                  <c:v>37765</c:v>
                </c:pt>
                <c:pt idx="1605">
                  <c:v>37766</c:v>
                </c:pt>
                <c:pt idx="1606">
                  <c:v>37767</c:v>
                </c:pt>
                <c:pt idx="1607">
                  <c:v>37768</c:v>
                </c:pt>
                <c:pt idx="1608">
                  <c:v>37769</c:v>
                </c:pt>
                <c:pt idx="1609">
                  <c:v>37770</c:v>
                </c:pt>
                <c:pt idx="1610">
                  <c:v>37771</c:v>
                </c:pt>
                <c:pt idx="1611">
                  <c:v>37772</c:v>
                </c:pt>
                <c:pt idx="1612">
                  <c:v>37773</c:v>
                </c:pt>
                <c:pt idx="1613">
                  <c:v>37774</c:v>
                </c:pt>
                <c:pt idx="1614">
                  <c:v>37775</c:v>
                </c:pt>
                <c:pt idx="1615">
                  <c:v>37776</c:v>
                </c:pt>
                <c:pt idx="1616">
                  <c:v>37777</c:v>
                </c:pt>
                <c:pt idx="1617">
                  <c:v>37778</c:v>
                </c:pt>
                <c:pt idx="1618">
                  <c:v>37779</c:v>
                </c:pt>
                <c:pt idx="1619">
                  <c:v>37780</c:v>
                </c:pt>
                <c:pt idx="1620">
                  <c:v>37781</c:v>
                </c:pt>
                <c:pt idx="1621">
                  <c:v>37782</c:v>
                </c:pt>
                <c:pt idx="1622">
                  <c:v>37783</c:v>
                </c:pt>
                <c:pt idx="1623">
                  <c:v>37784</c:v>
                </c:pt>
                <c:pt idx="1624">
                  <c:v>37785</c:v>
                </c:pt>
                <c:pt idx="1625">
                  <c:v>37786</c:v>
                </c:pt>
                <c:pt idx="1626">
                  <c:v>37787</c:v>
                </c:pt>
                <c:pt idx="1627">
                  <c:v>37788</c:v>
                </c:pt>
                <c:pt idx="1628">
                  <c:v>37789</c:v>
                </c:pt>
                <c:pt idx="1629">
                  <c:v>37790</c:v>
                </c:pt>
                <c:pt idx="1630">
                  <c:v>37791</c:v>
                </c:pt>
                <c:pt idx="1631">
                  <c:v>37792</c:v>
                </c:pt>
                <c:pt idx="1632">
                  <c:v>37793</c:v>
                </c:pt>
                <c:pt idx="1633">
                  <c:v>37794</c:v>
                </c:pt>
                <c:pt idx="1634">
                  <c:v>37795</c:v>
                </c:pt>
                <c:pt idx="1635">
                  <c:v>37796</c:v>
                </c:pt>
                <c:pt idx="1636">
                  <c:v>37797</c:v>
                </c:pt>
                <c:pt idx="1637">
                  <c:v>37798</c:v>
                </c:pt>
                <c:pt idx="1638">
                  <c:v>37799</c:v>
                </c:pt>
                <c:pt idx="1639">
                  <c:v>37800</c:v>
                </c:pt>
                <c:pt idx="1640">
                  <c:v>37801</c:v>
                </c:pt>
                <c:pt idx="1641">
                  <c:v>37802</c:v>
                </c:pt>
                <c:pt idx="1642">
                  <c:v>37803</c:v>
                </c:pt>
                <c:pt idx="1643">
                  <c:v>37804</c:v>
                </c:pt>
                <c:pt idx="1644">
                  <c:v>37805</c:v>
                </c:pt>
                <c:pt idx="1645">
                  <c:v>37806</c:v>
                </c:pt>
                <c:pt idx="1646">
                  <c:v>37807</c:v>
                </c:pt>
                <c:pt idx="1647">
                  <c:v>37808</c:v>
                </c:pt>
                <c:pt idx="1648">
                  <c:v>37809</c:v>
                </c:pt>
                <c:pt idx="1649">
                  <c:v>37810</c:v>
                </c:pt>
                <c:pt idx="1650">
                  <c:v>37811</c:v>
                </c:pt>
                <c:pt idx="1651">
                  <c:v>37812</c:v>
                </c:pt>
                <c:pt idx="1652">
                  <c:v>37813</c:v>
                </c:pt>
                <c:pt idx="1653">
                  <c:v>37814</c:v>
                </c:pt>
                <c:pt idx="1654">
                  <c:v>37815</c:v>
                </c:pt>
                <c:pt idx="1655">
                  <c:v>37816</c:v>
                </c:pt>
                <c:pt idx="1656">
                  <c:v>37817</c:v>
                </c:pt>
                <c:pt idx="1657">
                  <c:v>37818</c:v>
                </c:pt>
                <c:pt idx="1658">
                  <c:v>37819</c:v>
                </c:pt>
                <c:pt idx="1659">
                  <c:v>37820</c:v>
                </c:pt>
                <c:pt idx="1660">
                  <c:v>37821</c:v>
                </c:pt>
                <c:pt idx="1661">
                  <c:v>37822</c:v>
                </c:pt>
                <c:pt idx="1662">
                  <c:v>37823</c:v>
                </c:pt>
                <c:pt idx="1663">
                  <c:v>37824</c:v>
                </c:pt>
                <c:pt idx="1664">
                  <c:v>37825</c:v>
                </c:pt>
                <c:pt idx="1665">
                  <c:v>37826</c:v>
                </c:pt>
                <c:pt idx="1666">
                  <c:v>37827</c:v>
                </c:pt>
                <c:pt idx="1667">
                  <c:v>37828</c:v>
                </c:pt>
                <c:pt idx="1668">
                  <c:v>37829</c:v>
                </c:pt>
                <c:pt idx="1669">
                  <c:v>37830</c:v>
                </c:pt>
                <c:pt idx="1670">
                  <c:v>37831</c:v>
                </c:pt>
                <c:pt idx="1671">
                  <c:v>37832</c:v>
                </c:pt>
                <c:pt idx="1672">
                  <c:v>37833</c:v>
                </c:pt>
                <c:pt idx="1673">
                  <c:v>37834</c:v>
                </c:pt>
                <c:pt idx="1674">
                  <c:v>37835</c:v>
                </c:pt>
                <c:pt idx="1675">
                  <c:v>37836</c:v>
                </c:pt>
                <c:pt idx="1676">
                  <c:v>37837</c:v>
                </c:pt>
                <c:pt idx="1677">
                  <c:v>37838</c:v>
                </c:pt>
                <c:pt idx="1678">
                  <c:v>37839</c:v>
                </c:pt>
                <c:pt idx="1679">
                  <c:v>37840</c:v>
                </c:pt>
                <c:pt idx="1680">
                  <c:v>37841</c:v>
                </c:pt>
                <c:pt idx="1681">
                  <c:v>37842</c:v>
                </c:pt>
                <c:pt idx="1682">
                  <c:v>37843</c:v>
                </c:pt>
                <c:pt idx="1683">
                  <c:v>37844</c:v>
                </c:pt>
                <c:pt idx="1684">
                  <c:v>37845</c:v>
                </c:pt>
                <c:pt idx="1685">
                  <c:v>37846</c:v>
                </c:pt>
                <c:pt idx="1686">
                  <c:v>37847</c:v>
                </c:pt>
                <c:pt idx="1687">
                  <c:v>37848</c:v>
                </c:pt>
                <c:pt idx="1688">
                  <c:v>37849</c:v>
                </c:pt>
                <c:pt idx="1689">
                  <c:v>37850</c:v>
                </c:pt>
                <c:pt idx="1690">
                  <c:v>37851</c:v>
                </c:pt>
                <c:pt idx="1691">
                  <c:v>37852</c:v>
                </c:pt>
                <c:pt idx="1692">
                  <c:v>37853</c:v>
                </c:pt>
                <c:pt idx="1693">
                  <c:v>37854</c:v>
                </c:pt>
                <c:pt idx="1694">
                  <c:v>37855</c:v>
                </c:pt>
                <c:pt idx="1695">
                  <c:v>37856</c:v>
                </c:pt>
                <c:pt idx="1696">
                  <c:v>37857</c:v>
                </c:pt>
                <c:pt idx="1697">
                  <c:v>37858</c:v>
                </c:pt>
                <c:pt idx="1698">
                  <c:v>37859</c:v>
                </c:pt>
                <c:pt idx="1699">
                  <c:v>37860</c:v>
                </c:pt>
                <c:pt idx="1700">
                  <c:v>37861</c:v>
                </c:pt>
                <c:pt idx="1701">
                  <c:v>37862</c:v>
                </c:pt>
                <c:pt idx="1702">
                  <c:v>37863</c:v>
                </c:pt>
                <c:pt idx="1703">
                  <c:v>37864</c:v>
                </c:pt>
                <c:pt idx="1704">
                  <c:v>37865</c:v>
                </c:pt>
                <c:pt idx="1705">
                  <c:v>37866</c:v>
                </c:pt>
                <c:pt idx="1706">
                  <c:v>37867</c:v>
                </c:pt>
                <c:pt idx="1707">
                  <c:v>37868</c:v>
                </c:pt>
                <c:pt idx="1708">
                  <c:v>37869</c:v>
                </c:pt>
                <c:pt idx="1709">
                  <c:v>37870</c:v>
                </c:pt>
                <c:pt idx="1710">
                  <c:v>37871</c:v>
                </c:pt>
                <c:pt idx="1711">
                  <c:v>37872</c:v>
                </c:pt>
                <c:pt idx="1712">
                  <c:v>37873</c:v>
                </c:pt>
                <c:pt idx="1713">
                  <c:v>37874</c:v>
                </c:pt>
                <c:pt idx="1714">
                  <c:v>37875</c:v>
                </c:pt>
                <c:pt idx="1715">
                  <c:v>37876</c:v>
                </c:pt>
                <c:pt idx="1716">
                  <c:v>37877</c:v>
                </c:pt>
                <c:pt idx="1717">
                  <c:v>37878</c:v>
                </c:pt>
                <c:pt idx="1718">
                  <c:v>37879</c:v>
                </c:pt>
                <c:pt idx="1719">
                  <c:v>37880</c:v>
                </c:pt>
                <c:pt idx="1720">
                  <c:v>37881</c:v>
                </c:pt>
                <c:pt idx="1721">
                  <c:v>37882</c:v>
                </c:pt>
                <c:pt idx="1722">
                  <c:v>37883</c:v>
                </c:pt>
                <c:pt idx="1723">
                  <c:v>37884</c:v>
                </c:pt>
                <c:pt idx="1724">
                  <c:v>37885</c:v>
                </c:pt>
                <c:pt idx="1725">
                  <c:v>37886</c:v>
                </c:pt>
                <c:pt idx="1726">
                  <c:v>37887</c:v>
                </c:pt>
                <c:pt idx="1727">
                  <c:v>37888</c:v>
                </c:pt>
                <c:pt idx="1728">
                  <c:v>37889</c:v>
                </c:pt>
                <c:pt idx="1729">
                  <c:v>37890</c:v>
                </c:pt>
                <c:pt idx="1730">
                  <c:v>37891</c:v>
                </c:pt>
                <c:pt idx="1731">
                  <c:v>37892</c:v>
                </c:pt>
                <c:pt idx="1732">
                  <c:v>37893</c:v>
                </c:pt>
                <c:pt idx="1733">
                  <c:v>37894</c:v>
                </c:pt>
                <c:pt idx="1734">
                  <c:v>37895</c:v>
                </c:pt>
                <c:pt idx="1735">
                  <c:v>37896</c:v>
                </c:pt>
                <c:pt idx="1736">
                  <c:v>37897</c:v>
                </c:pt>
                <c:pt idx="1737">
                  <c:v>37898</c:v>
                </c:pt>
                <c:pt idx="1738">
                  <c:v>37899</c:v>
                </c:pt>
                <c:pt idx="1739">
                  <c:v>37900</c:v>
                </c:pt>
                <c:pt idx="1740">
                  <c:v>37901</c:v>
                </c:pt>
                <c:pt idx="1741">
                  <c:v>37902</c:v>
                </c:pt>
                <c:pt idx="1742">
                  <c:v>37903</c:v>
                </c:pt>
                <c:pt idx="1743">
                  <c:v>37904</c:v>
                </c:pt>
                <c:pt idx="1744">
                  <c:v>37905</c:v>
                </c:pt>
                <c:pt idx="1745">
                  <c:v>37906</c:v>
                </c:pt>
                <c:pt idx="1746">
                  <c:v>37907</c:v>
                </c:pt>
                <c:pt idx="1747">
                  <c:v>37908</c:v>
                </c:pt>
                <c:pt idx="1748">
                  <c:v>37909</c:v>
                </c:pt>
                <c:pt idx="1749">
                  <c:v>37910</c:v>
                </c:pt>
                <c:pt idx="1750">
                  <c:v>37911</c:v>
                </c:pt>
                <c:pt idx="1751">
                  <c:v>37912</c:v>
                </c:pt>
                <c:pt idx="1752">
                  <c:v>37913</c:v>
                </c:pt>
                <c:pt idx="1753">
                  <c:v>37914</c:v>
                </c:pt>
                <c:pt idx="1754">
                  <c:v>37915</c:v>
                </c:pt>
                <c:pt idx="1755">
                  <c:v>37916</c:v>
                </c:pt>
                <c:pt idx="1756">
                  <c:v>37917</c:v>
                </c:pt>
                <c:pt idx="1757">
                  <c:v>37918</c:v>
                </c:pt>
                <c:pt idx="1758">
                  <c:v>37919</c:v>
                </c:pt>
                <c:pt idx="1759">
                  <c:v>37920</c:v>
                </c:pt>
                <c:pt idx="1760">
                  <c:v>37921</c:v>
                </c:pt>
                <c:pt idx="1761">
                  <c:v>37922</c:v>
                </c:pt>
                <c:pt idx="1762">
                  <c:v>37923</c:v>
                </c:pt>
                <c:pt idx="1763">
                  <c:v>37924</c:v>
                </c:pt>
                <c:pt idx="1764">
                  <c:v>37925</c:v>
                </c:pt>
                <c:pt idx="1765">
                  <c:v>37926</c:v>
                </c:pt>
                <c:pt idx="1766">
                  <c:v>37927</c:v>
                </c:pt>
                <c:pt idx="1767">
                  <c:v>37928</c:v>
                </c:pt>
                <c:pt idx="1768">
                  <c:v>37929</c:v>
                </c:pt>
                <c:pt idx="1769">
                  <c:v>37930</c:v>
                </c:pt>
                <c:pt idx="1770">
                  <c:v>37931</c:v>
                </c:pt>
                <c:pt idx="1771">
                  <c:v>37932</c:v>
                </c:pt>
                <c:pt idx="1772">
                  <c:v>37933</c:v>
                </c:pt>
                <c:pt idx="1773">
                  <c:v>37934</c:v>
                </c:pt>
                <c:pt idx="1774">
                  <c:v>37935</c:v>
                </c:pt>
                <c:pt idx="1775">
                  <c:v>37936</c:v>
                </c:pt>
                <c:pt idx="1776">
                  <c:v>37937</c:v>
                </c:pt>
                <c:pt idx="1777">
                  <c:v>37938</c:v>
                </c:pt>
                <c:pt idx="1778">
                  <c:v>37939</c:v>
                </c:pt>
                <c:pt idx="1779">
                  <c:v>37940</c:v>
                </c:pt>
                <c:pt idx="1780">
                  <c:v>37941</c:v>
                </c:pt>
                <c:pt idx="1781">
                  <c:v>37942</c:v>
                </c:pt>
                <c:pt idx="1782">
                  <c:v>37943</c:v>
                </c:pt>
                <c:pt idx="1783">
                  <c:v>37944</c:v>
                </c:pt>
                <c:pt idx="1784">
                  <c:v>37945</c:v>
                </c:pt>
                <c:pt idx="1785">
                  <c:v>37946</c:v>
                </c:pt>
                <c:pt idx="1786">
                  <c:v>37947</c:v>
                </c:pt>
                <c:pt idx="1787">
                  <c:v>37948</c:v>
                </c:pt>
                <c:pt idx="1788">
                  <c:v>37949</c:v>
                </c:pt>
                <c:pt idx="1789">
                  <c:v>37950</c:v>
                </c:pt>
                <c:pt idx="1790">
                  <c:v>37951</c:v>
                </c:pt>
                <c:pt idx="1791">
                  <c:v>37952</c:v>
                </c:pt>
                <c:pt idx="1792">
                  <c:v>37953</c:v>
                </c:pt>
                <c:pt idx="1793">
                  <c:v>37954</c:v>
                </c:pt>
                <c:pt idx="1794">
                  <c:v>37955</c:v>
                </c:pt>
                <c:pt idx="1795">
                  <c:v>37956</c:v>
                </c:pt>
                <c:pt idx="1796">
                  <c:v>37957</c:v>
                </c:pt>
                <c:pt idx="1797">
                  <c:v>37958</c:v>
                </c:pt>
                <c:pt idx="1798">
                  <c:v>37959</c:v>
                </c:pt>
                <c:pt idx="1799">
                  <c:v>37960</c:v>
                </c:pt>
                <c:pt idx="1800">
                  <c:v>37961</c:v>
                </c:pt>
                <c:pt idx="1801">
                  <c:v>37962</c:v>
                </c:pt>
                <c:pt idx="1802">
                  <c:v>37963</c:v>
                </c:pt>
                <c:pt idx="1803">
                  <c:v>37964</c:v>
                </c:pt>
                <c:pt idx="1804">
                  <c:v>37965</c:v>
                </c:pt>
                <c:pt idx="1805">
                  <c:v>37966</c:v>
                </c:pt>
                <c:pt idx="1806">
                  <c:v>37967</c:v>
                </c:pt>
                <c:pt idx="1807">
                  <c:v>37968</c:v>
                </c:pt>
                <c:pt idx="1808">
                  <c:v>37969</c:v>
                </c:pt>
                <c:pt idx="1809">
                  <c:v>37970</c:v>
                </c:pt>
                <c:pt idx="1810">
                  <c:v>37971</c:v>
                </c:pt>
                <c:pt idx="1811">
                  <c:v>37972</c:v>
                </c:pt>
                <c:pt idx="1812">
                  <c:v>37973</c:v>
                </c:pt>
                <c:pt idx="1813">
                  <c:v>37974</c:v>
                </c:pt>
                <c:pt idx="1814">
                  <c:v>37975</c:v>
                </c:pt>
                <c:pt idx="1815">
                  <c:v>37976</c:v>
                </c:pt>
                <c:pt idx="1816">
                  <c:v>37977</c:v>
                </c:pt>
                <c:pt idx="1817">
                  <c:v>37978</c:v>
                </c:pt>
                <c:pt idx="1818">
                  <c:v>37979</c:v>
                </c:pt>
                <c:pt idx="1819">
                  <c:v>37980</c:v>
                </c:pt>
                <c:pt idx="1820">
                  <c:v>37981</c:v>
                </c:pt>
                <c:pt idx="1821">
                  <c:v>37982</c:v>
                </c:pt>
                <c:pt idx="1822">
                  <c:v>37983</c:v>
                </c:pt>
                <c:pt idx="1823">
                  <c:v>37984</c:v>
                </c:pt>
                <c:pt idx="1824">
                  <c:v>37985</c:v>
                </c:pt>
                <c:pt idx="1825">
                  <c:v>37986</c:v>
                </c:pt>
                <c:pt idx="1826">
                  <c:v>37987</c:v>
                </c:pt>
                <c:pt idx="1827">
                  <c:v>37988</c:v>
                </c:pt>
                <c:pt idx="1828">
                  <c:v>37989</c:v>
                </c:pt>
                <c:pt idx="1829">
                  <c:v>37990</c:v>
                </c:pt>
                <c:pt idx="1830">
                  <c:v>37991</c:v>
                </c:pt>
                <c:pt idx="1831">
                  <c:v>37992</c:v>
                </c:pt>
                <c:pt idx="1832">
                  <c:v>37993</c:v>
                </c:pt>
                <c:pt idx="1833">
                  <c:v>37994</c:v>
                </c:pt>
                <c:pt idx="1834">
                  <c:v>37995</c:v>
                </c:pt>
                <c:pt idx="1835">
                  <c:v>37996</c:v>
                </c:pt>
                <c:pt idx="1836">
                  <c:v>37997</c:v>
                </c:pt>
                <c:pt idx="1837">
                  <c:v>37998</c:v>
                </c:pt>
                <c:pt idx="1838">
                  <c:v>37999</c:v>
                </c:pt>
                <c:pt idx="1839">
                  <c:v>38000</c:v>
                </c:pt>
                <c:pt idx="1840">
                  <c:v>38001</c:v>
                </c:pt>
                <c:pt idx="1841">
                  <c:v>38002</c:v>
                </c:pt>
                <c:pt idx="1842">
                  <c:v>38003</c:v>
                </c:pt>
                <c:pt idx="1843">
                  <c:v>38004</c:v>
                </c:pt>
                <c:pt idx="1844">
                  <c:v>38005</c:v>
                </c:pt>
                <c:pt idx="1845">
                  <c:v>38006</c:v>
                </c:pt>
                <c:pt idx="1846">
                  <c:v>38007</c:v>
                </c:pt>
                <c:pt idx="1847">
                  <c:v>38008</c:v>
                </c:pt>
                <c:pt idx="1848">
                  <c:v>38009</c:v>
                </c:pt>
                <c:pt idx="1849">
                  <c:v>38010</c:v>
                </c:pt>
                <c:pt idx="1850">
                  <c:v>38011</c:v>
                </c:pt>
                <c:pt idx="1851">
                  <c:v>38012</c:v>
                </c:pt>
                <c:pt idx="1852">
                  <c:v>38013</c:v>
                </c:pt>
                <c:pt idx="1853">
                  <c:v>38014</c:v>
                </c:pt>
                <c:pt idx="1854">
                  <c:v>38015</c:v>
                </c:pt>
                <c:pt idx="1855">
                  <c:v>38016</c:v>
                </c:pt>
                <c:pt idx="1856">
                  <c:v>38017</c:v>
                </c:pt>
                <c:pt idx="1857">
                  <c:v>38018</c:v>
                </c:pt>
                <c:pt idx="1858">
                  <c:v>38019</c:v>
                </c:pt>
                <c:pt idx="1859">
                  <c:v>38020</c:v>
                </c:pt>
                <c:pt idx="1860">
                  <c:v>38021</c:v>
                </c:pt>
                <c:pt idx="1861">
                  <c:v>38022</c:v>
                </c:pt>
                <c:pt idx="1862">
                  <c:v>38023</c:v>
                </c:pt>
                <c:pt idx="1863">
                  <c:v>38024</c:v>
                </c:pt>
                <c:pt idx="1864">
                  <c:v>38025</c:v>
                </c:pt>
                <c:pt idx="1865">
                  <c:v>38026</c:v>
                </c:pt>
                <c:pt idx="1866">
                  <c:v>38027</c:v>
                </c:pt>
                <c:pt idx="1867">
                  <c:v>38028</c:v>
                </c:pt>
                <c:pt idx="1868">
                  <c:v>38029</c:v>
                </c:pt>
                <c:pt idx="1869">
                  <c:v>38030</c:v>
                </c:pt>
                <c:pt idx="1870">
                  <c:v>38031</c:v>
                </c:pt>
                <c:pt idx="1871">
                  <c:v>38032</c:v>
                </c:pt>
                <c:pt idx="1872">
                  <c:v>38033</c:v>
                </c:pt>
                <c:pt idx="1873">
                  <c:v>38034</c:v>
                </c:pt>
                <c:pt idx="1874">
                  <c:v>38035</c:v>
                </c:pt>
                <c:pt idx="1875">
                  <c:v>38036</c:v>
                </c:pt>
                <c:pt idx="1876">
                  <c:v>38037</c:v>
                </c:pt>
                <c:pt idx="1877">
                  <c:v>38038</c:v>
                </c:pt>
                <c:pt idx="1878">
                  <c:v>38039</c:v>
                </c:pt>
                <c:pt idx="1879">
                  <c:v>38040</c:v>
                </c:pt>
                <c:pt idx="1880">
                  <c:v>38041</c:v>
                </c:pt>
                <c:pt idx="1881">
                  <c:v>38042</c:v>
                </c:pt>
                <c:pt idx="1882">
                  <c:v>38043</c:v>
                </c:pt>
                <c:pt idx="1883">
                  <c:v>38044</c:v>
                </c:pt>
                <c:pt idx="1884">
                  <c:v>38045</c:v>
                </c:pt>
                <c:pt idx="1885">
                  <c:v>38046</c:v>
                </c:pt>
                <c:pt idx="1886">
                  <c:v>38047</c:v>
                </c:pt>
                <c:pt idx="1887">
                  <c:v>38048</c:v>
                </c:pt>
                <c:pt idx="1888">
                  <c:v>38049</c:v>
                </c:pt>
                <c:pt idx="1889">
                  <c:v>38050</c:v>
                </c:pt>
                <c:pt idx="1890">
                  <c:v>38051</c:v>
                </c:pt>
                <c:pt idx="1891">
                  <c:v>38052</c:v>
                </c:pt>
                <c:pt idx="1892">
                  <c:v>38053</c:v>
                </c:pt>
                <c:pt idx="1893">
                  <c:v>38054</c:v>
                </c:pt>
                <c:pt idx="1894">
                  <c:v>38055</c:v>
                </c:pt>
                <c:pt idx="1895">
                  <c:v>38056</c:v>
                </c:pt>
                <c:pt idx="1896">
                  <c:v>38057</c:v>
                </c:pt>
                <c:pt idx="1897">
                  <c:v>38058</c:v>
                </c:pt>
                <c:pt idx="1898">
                  <c:v>38059</c:v>
                </c:pt>
                <c:pt idx="1899">
                  <c:v>38060</c:v>
                </c:pt>
                <c:pt idx="1900">
                  <c:v>38061</c:v>
                </c:pt>
                <c:pt idx="1901">
                  <c:v>38062</c:v>
                </c:pt>
                <c:pt idx="1902">
                  <c:v>38063</c:v>
                </c:pt>
                <c:pt idx="1903">
                  <c:v>38064</c:v>
                </c:pt>
                <c:pt idx="1904">
                  <c:v>38065</c:v>
                </c:pt>
                <c:pt idx="1905">
                  <c:v>38066</c:v>
                </c:pt>
                <c:pt idx="1906">
                  <c:v>38067</c:v>
                </c:pt>
                <c:pt idx="1907">
                  <c:v>38068</c:v>
                </c:pt>
                <c:pt idx="1908">
                  <c:v>38069</c:v>
                </c:pt>
                <c:pt idx="1909">
                  <c:v>38070</c:v>
                </c:pt>
                <c:pt idx="1910">
                  <c:v>38071</c:v>
                </c:pt>
                <c:pt idx="1911">
                  <c:v>38072</c:v>
                </c:pt>
                <c:pt idx="1912">
                  <c:v>38073</c:v>
                </c:pt>
                <c:pt idx="1913">
                  <c:v>38074</c:v>
                </c:pt>
                <c:pt idx="1914">
                  <c:v>38075</c:v>
                </c:pt>
                <c:pt idx="1915">
                  <c:v>38076</c:v>
                </c:pt>
                <c:pt idx="1916">
                  <c:v>38077</c:v>
                </c:pt>
                <c:pt idx="1917">
                  <c:v>38078</c:v>
                </c:pt>
                <c:pt idx="1918">
                  <c:v>38079</c:v>
                </c:pt>
                <c:pt idx="1919">
                  <c:v>38080</c:v>
                </c:pt>
                <c:pt idx="1920">
                  <c:v>38081</c:v>
                </c:pt>
                <c:pt idx="1921">
                  <c:v>38082</c:v>
                </c:pt>
                <c:pt idx="1922">
                  <c:v>38083</c:v>
                </c:pt>
                <c:pt idx="1923">
                  <c:v>38084</c:v>
                </c:pt>
                <c:pt idx="1924">
                  <c:v>38085</c:v>
                </c:pt>
                <c:pt idx="1925">
                  <c:v>38086</c:v>
                </c:pt>
                <c:pt idx="1926">
                  <c:v>38087</c:v>
                </c:pt>
                <c:pt idx="1927">
                  <c:v>38088</c:v>
                </c:pt>
                <c:pt idx="1928">
                  <c:v>38089</c:v>
                </c:pt>
                <c:pt idx="1929">
                  <c:v>38090</c:v>
                </c:pt>
                <c:pt idx="1930">
                  <c:v>38091</c:v>
                </c:pt>
                <c:pt idx="1931">
                  <c:v>38092</c:v>
                </c:pt>
                <c:pt idx="1932">
                  <c:v>38093</c:v>
                </c:pt>
                <c:pt idx="1933">
                  <c:v>38094</c:v>
                </c:pt>
                <c:pt idx="1934">
                  <c:v>38095</c:v>
                </c:pt>
                <c:pt idx="1935">
                  <c:v>38096</c:v>
                </c:pt>
                <c:pt idx="1936">
                  <c:v>38097</c:v>
                </c:pt>
                <c:pt idx="1937">
                  <c:v>38098</c:v>
                </c:pt>
                <c:pt idx="1938">
                  <c:v>38099</c:v>
                </c:pt>
                <c:pt idx="1939">
                  <c:v>38100</c:v>
                </c:pt>
                <c:pt idx="1940">
                  <c:v>38101</c:v>
                </c:pt>
                <c:pt idx="1941">
                  <c:v>38102</c:v>
                </c:pt>
                <c:pt idx="1942">
                  <c:v>38103</c:v>
                </c:pt>
                <c:pt idx="1943">
                  <c:v>38104</c:v>
                </c:pt>
                <c:pt idx="1944">
                  <c:v>38105</c:v>
                </c:pt>
                <c:pt idx="1945">
                  <c:v>38106</c:v>
                </c:pt>
                <c:pt idx="1946">
                  <c:v>38107</c:v>
                </c:pt>
                <c:pt idx="1947">
                  <c:v>38108</c:v>
                </c:pt>
                <c:pt idx="1948">
                  <c:v>38109</c:v>
                </c:pt>
                <c:pt idx="1949">
                  <c:v>38110</c:v>
                </c:pt>
                <c:pt idx="1950">
                  <c:v>38111</c:v>
                </c:pt>
                <c:pt idx="1951">
                  <c:v>38112</c:v>
                </c:pt>
                <c:pt idx="1952">
                  <c:v>38113</c:v>
                </c:pt>
                <c:pt idx="1953">
                  <c:v>38114</c:v>
                </c:pt>
                <c:pt idx="1954">
                  <c:v>38115</c:v>
                </c:pt>
                <c:pt idx="1955">
                  <c:v>38116</c:v>
                </c:pt>
                <c:pt idx="1956">
                  <c:v>38117</c:v>
                </c:pt>
                <c:pt idx="1957">
                  <c:v>38118</c:v>
                </c:pt>
                <c:pt idx="1958">
                  <c:v>38119</c:v>
                </c:pt>
                <c:pt idx="1959">
                  <c:v>38120</c:v>
                </c:pt>
                <c:pt idx="1960">
                  <c:v>38121</c:v>
                </c:pt>
                <c:pt idx="1961">
                  <c:v>38122</c:v>
                </c:pt>
                <c:pt idx="1962">
                  <c:v>38123</c:v>
                </c:pt>
                <c:pt idx="1963">
                  <c:v>38124</c:v>
                </c:pt>
                <c:pt idx="1964">
                  <c:v>38125</c:v>
                </c:pt>
                <c:pt idx="1965">
                  <c:v>38126</c:v>
                </c:pt>
                <c:pt idx="1966">
                  <c:v>38127</c:v>
                </c:pt>
                <c:pt idx="1967">
                  <c:v>38128</c:v>
                </c:pt>
                <c:pt idx="1968">
                  <c:v>38129</c:v>
                </c:pt>
                <c:pt idx="1969">
                  <c:v>38130</c:v>
                </c:pt>
                <c:pt idx="1970">
                  <c:v>38131</c:v>
                </c:pt>
                <c:pt idx="1971">
                  <c:v>38132</c:v>
                </c:pt>
                <c:pt idx="1972">
                  <c:v>38133</c:v>
                </c:pt>
                <c:pt idx="1973">
                  <c:v>38134</c:v>
                </c:pt>
                <c:pt idx="1974">
                  <c:v>38135</c:v>
                </c:pt>
                <c:pt idx="1975">
                  <c:v>38136</c:v>
                </c:pt>
                <c:pt idx="1976">
                  <c:v>38137</c:v>
                </c:pt>
                <c:pt idx="1977">
                  <c:v>38138</c:v>
                </c:pt>
                <c:pt idx="1978">
                  <c:v>38139</c:v>
                </c:pt>
                <c:pt idx="1979">
                  <c:v>38140</c:v>
                </c:pt>
                <c:pt idx="1980">
                  <c:v>38141</c:v>
                </c:pt>
                <c:pt idx="1981">
                  <c:v>38142</c:v>
                </c:pt>
                <c:pt idx="1982">
                  <c:v>38143</c:v>
                </c:pt>
                <c:pt idx="1983">
                  <c:v>38144</c:v>
                </c:pt>
                <c:pt idx="1984">
                  <c:v>38145</c:v>
                </c:pt>
                <c:pt idx="1985">
                  <c:v>38146</c:v>
                </c:pt>
                <c:pt idx="1986">
                  <c:v>38147</c:v>
                </c:pt>
                <c:pt idx="1987">
                  <c:v>38148</c:v>
                </c:pt>
                <c:pt idx="1988">
                  <c:v>38149</c:v>
                </c:pt>
                <c:pt idx="1989">
                  <c:v>38150</c:v>
                </c:pt>
                <c:pt idx="1990">
                  <c:v>38151</c:v>
                </c:pt>
                <c:pt idx="1991">
                  <c:v>38152</c:v>
                </c:pt>
                <c:pt idx="1992">
                  <c:v>38153</c:v>
                </c:pt>
                <c:pt idx="1993">
                  <c:v>38154</c:v>
                </c:pt>
                <c:pt idx="1994">
                  <c:v>38155</c:v>
                </c:pt>
                <c:pt idx="1995">
                  <c:v>38156</c:v>
                </c:pt>
                <c:pt idx="1996">
                  <c:v>38157</c:v>
                </c:pt>
                <c:pt idx="1997">
                  <c:v>38158</c:v>
                </c:pt>
                <c:pt idx="1998">
                  <c:v>38159</c:v>
                </c:pt>
                <c:pt idx="1999">
                  <c:v>38160</c:v>
                </c:pt>
                <c:pt idx="2000">
                  <c:v>38161</c:v>
                </c:pt>
                <c:pt idx="2001">
                  <c:v>38162</c:v>
                </c:pt>
                <c:pt idx="2002">
                  <c:v>38163</c:v>
                </c:pt>
                <c:pt idx="2003">
                  <c:v>38164</c:v>
                </c:pt>
                <c:pt idx="2004">
                  <c:v>38165</c:v>
                </c:pt>
                <c:pt idx="2005">
                  <c:v>38166</c:v>
                </c:pt>
                <c:pt idx="2006">
                  <c:v>38167</c:v>
                </c:pt>
                <c:pt idx="2007">
                  <c:v>38168</c:v>
                </c:pt>
                <c:pt idx="2008">
                  <c:v>38169</c:v>
                </c:pt>
                <c:pt idx="2009">
                  <c:v>38170</c:v>
                </c:pt>
                <c:pt idx="2010">
                  <c:v>38171</c:v>
                </c:pt>
                <c:pt idx="2011">
                  <c:v>38172</c:v>
                </c:pt>
                <c:pt idx="2012">
                  <c:v>38173</c:v>
                </c:pt>
                <c:pt idx="2013">
                  <c:v>38174</c:v>
                </c:pt>
                <c:pt idx="2014">
                  <c:v>38175</c:v>
                </c:pt>
                <c:pt idx="2015">
                  <c:v>38176</c:v>
                </c:pt>
                <c:pt idx="2016">
                  <c:v>38177</c:v>
                </c:pt>
                <c:pt idx="2017">
                  <c:v>38178</c:v>
                </c:pt>
                <c:pt idx="2018">
                  <c:v>38179</c:v>
                </c:pt>
                <c:pt idx="2019">
                  <c:v>38180</c:v>
                </c:pt>
                <c:pt idx="2020">
                  <c:v>38181</c:v>
                </c:pt>
                <c:pt idx="2021">
                  <c:v>38182</c:v>
                </c:pt>
                <c:pt idx="2022">
                  <c:v>38183</c:v>
                </c:pt>
                <c:pt idx="2023">
                  <c:v>38184</c:v>
                </c:pt>
                <c:pt idx="2024">
                  <c:v>38185</c:v>
                </c:pt>
                <c:pt idx="2025">
                  <c:v>38186</c:v>
                </c:pt>
                <c:pt idx="2026">
                  <c:v>38187</c:v>
                </c:pt>
                <c:pt idx="2027">
                  <c:v>38188</c:v>
                </c:pt>
                <c:pt idx="2028">
                  <c:v>38189</c:v>
                </c:pt>
                <c:pt idx="2029">
                  <c:v>38190</c:v>
                </c:pt>
                <c:pt idx="2030">
                  <c:v>38191</c:v>
                </c:pt>
                <c:pt idx="2031">
                  <c:v>38192</c:v>
                </c:pt>
                <c:pt idx="2032">
                  <c:v>38193</c:v>
                </c:pt>
                <c:pt idx="2033">
                  <c:v>38194</c:v>
                </c:pt>
                <c:pt idx="2034">
                  <c:v>38195</c:v>
                </c:pt>
                <c:pt idx="2035">
                  <c:v>38196</c:v>
                </c:pt>
                <c:pt idx="2036">
                  <c:v>38197</c:v>
                </c:pt>
                <c:pt idx="2037">
                  <c:v>38198</c:v>
                </c:pt>
                <c:pt idx="2038">
                  <c:v>38199</c:v>
                </c:pt>
                <c:pt idx="2039">
                  <c:v>38200</c:v>
                </c:pt>
                <c:pt idx="2040">
                  <c:v>38201</c:v>
                </c:pt>
                <c:pt idx="2041">
                  <c:v>38202</c:v>
                </c:pt>
                <c:pt idx="2042">
                  <c:v>38203</c:v>
                </c:pt>
                <c:pt idx="2043">
                  <c:v>38204</c:v>
                </c:pt>
                <c:pt idx="2044">
                  <c:v>38205</c:v>
                </c:pt>
                <c:pt idx="2045">
                  <c:v>38206</c:v>
                </c:pt>
                <c:pt idx="2046">
                  <c:v>38207</c:v>
                </c:pt>
                <c:pt idx="2047">
                  <c:v>38208</c:v>
                </c:pt>
                <c:pt idx="2048">
                  <c:v>38209</c:v>
                </c:pt>
                <c:pt idx="2049">
                  <c:v>38210</c:v>
                </c:pt>
                <c:pt idx="2050">
                  <c:v>38211</c:v>
                </c:pt>
                <c:pt idx="2051">
                  <c:v>38212</c:v>
                </c:pt>
                <c:pt idx="2052">
                  <c:v>38213</c:v>
                </c:pt>
                <c:pt idx="2053">
                  <c:v>38214</c:v>
                </c:pt>
                <c:pt idx="2054">
                  <c:v>38215</c:v>
                </c:pt>
                <c:pt idx="2055">
                  <c:v>38216</c:v>
                </c:pt>
                <c:pt idx="2056">
                  <c:v>38217</c:v>
                </c:pt>
                <c:pt idx="2057">
                  <c:v>38218</c:v>
                </c:pt>
                <c:pt idx="2058">
                  <c:v>38219</c:v>
                </c:pt>
                <c:pt idx="2059">
                  <c:v>38220</c:v>
                </c:pt>
                <c:pt idx="2060">
                  <c:v>38221</c:v>
                </c:pt>
                <c:pt idx="2061">
                  <c:v>38222</c:v>
                </c:pt>
                <c:pt idx="2062">
                  <c:v>38223</c:v>
                </c:pt>
                <c:pt idx="2063">
                  <c:v>38224</c:v>
                </c:pt>
                <c:pt idx="2064">
                  <c:v>38225</c:v>
                </c:pt>
                <c:pt idx="2065">
                  <c:v>38226</c:v>
                </c:pt>
                <c:pt idx="2066">
                  <c:v>38227</c:v>
                </c:pt>
                <c:pt idx="2067">
                  <c:v>38228</c:v>
                </c:pt>
                <c:pt idx="2068">
                  <c:v>38229</c:v>
                </c:pt>
                <c:pt idx="2069">
                  <c:v>38230</c:v>
                </c:pt>
                <c:pt idx="2070">
                  <c:v>38231</c:v>
                </c:pt>
                <c:pt idx="2071">
                  <c:v>38232</c:v>
                </c:pt>
                <c:pt idx="2072">
                  <c:v>38233</c:v>
                </c:pt>
                <c:pt idx="2073">
                  <c:v>38234</c:v>
                </c:pt>
                <c:pt idx="2074">
                  <c:v>38235</c:v>
                </c:pt>
                <c:pt idx="2075">
                  <c:v>38236</c:v>
                </c:pt>
                <c:pt idx="2076">
                  <c:v>38237</c:v>
                </c:pt>
                <c:pt idx="2077">
                  <c:v>38238</c:v>
                </c:pt>
                <c:pt idx="2078">
                  <c:v>38239</c:v>
                </c:pt>
                <c:pt idx="2079">
                  <c:v>38240</c:v>
                </c:pt>
                <c:pt idx="2080">
                  <c:v>38241</c:v>
                </c:pt>
                <c:pt idx="2081">
                  <c:v>38242</c:v>
                </c:pt>
                <c:pt idx="2082">
                  <c:v>38243</c:v>
                </c:pt>
                <c:pt idx="2083">
                  <c:v>38244</c:v>
                </c:pt>
                <c:pt idx="2084">
                  <c:v>38245</c:v>
                </c:pt>
                <c:pt idx="2085">
                  <c:v>38246</c:v>
                </c:pt>
                <c:pt idx="2086">
                  <c:v>38247</c:v>
                </c:pt>
                <c:pt idx="2087">
                  <c:v>38248</c:v>
                </c:pt>
                <c:pt idx="2088">
                  <c:v>38249</c:v>
                </c:pt>
                <c:pt idx="2089">
                  <c:v>38250</c:v>
                </c:pt>
                <c:pt idx="2090">
                  <c:v>38251</c:v>
                </c:pt>
                <c:pt idx="2091">
                  <c:v>38252</c:v>
                </c:pt>
                <c:pt idx="2092">
                  <c:v>38253</c:v>
                </c:pt>
                <c:pt idx="2093">
                  <c:v>38254</c:v>
                </c:pt>
                <c:pt idx="2094">
                  <c:v>38255</c:v>
                </c:pt>
                <c:pt idx="2095">
                  <c:v>38256</c:v>
                </c:pt>
                <c:pt idx="2096">
                  <c:v>38257</c:v>
                </c:pt>
                <c:pt idx="2097">
                  <c:v>38258</c:v>
                </c:pt>
                <c:pt idx="2098">
                  <c:v>38259</c:v>
                </c:pt>
                <c:pt idx="2099">
                  <c:v>38260</c:v>
                </c:pt>
                <c:pt idx="2100">
                  <c:v>38261</c:v>
                </c:pt>
                <c:pt idx="2101">
                  <c:v>38262</c:v>
                </c:pt>
                <c:pt idx="2102">
                  <c:v>38263</c:v>
                </c:pt>
                <c:pt idx="2103">
                  <c:v>38264</c:v>
                </c:pt>
                <c:pt idx="2104">
                  <c:v>38265</c:v>
                </c:pt>
                <c:pt idx="2105">
                  <c:v>38266</c:v>
                </c:pt>
                <c:pt idx="2106">
                  <c:v>38267</c:v>
                </c:pt>
                <c:pt idx="2107">
                  <c:v>38268</c:v>
                </c:pt>
                <c:pt idx="2108">
                  <c:v>38269</c:v>
                </c:pt>
                <c:pt idx="2109">
                  <c:v>38270</c:v>
                </c:pt>
                <c:pt idx="2110">
                  <c:v>38271</c:v>
                </c:pt>
                <c:pt idx="2111">
                  <c:v>38272</c:v>
                </c:pt>
                <c:pt idx="2112">
                  <c:v>38273</c:v>
                </c:pt>
                <c:pt idx="2113">
                  <c:v>38274</c:v>
                </c:pt>
                <c:pt idx="2114">
                  <c:v>38275</c:v>
                </c:pt>
                <c:pt idx="2115">
                  <c:v>38276</c:v>
                </c:pt>
                <c:pt idx="2116">
                  <c:v>38277</c:v>
                </c:pt>
                <c:pt idx="2117">
                  <c:v>38278</c:v>
                </c:pt>
                <c:pt idx="2118">
                  <c:v>38279</c:v>
                </c:pt>
                <c:pt idx="2119">
                  <c:v>38280</c:v>
                </c:pt>
                <c:pt idx="2120">
                  <c:v>38281</c:v>
                </c:pt>
                <c:pt idx="2121">
                  <c:v>38282</c:v>
                </c:pt>
                <c:pt idx="2122">
                  <c:v>38283</c:v>
                </c:pt>
                <c:pt idx="2123">
                  <c:v>38284</c:v>
                </c:pt>
                <c:pt idx="2124">
                  <c:v>38285</c:v>
                </c:pt>
                <c:pt idx="2125">
                  <c:v>38286</c:v>
                </c:pt>
                <c:pt idx="2126">
                  <c:v>38287</c:v>
                </c:pt>
                <c:pt idx="2127">
                  <c:v>38288</c:v>
                </c:pt>
                <c:pt idx="2128">
                  <c:v>38289</c:v>
                </c:pt>
                <c:pt idx="2129">
                  <c:v>38290</c:v>
                </c:pt>
                <c:pt idx="2130">
                  <c:v>38291</c:v>
                </c:pt>
                <c:pt idx="2131">
                  <c:v>38292</c:v>
                </c:pt>
                <c:pt idx="2132">
                  <c:v>38293</c:v>
                </c:pt>
                <c:pt idx="2133">
                  <c:v>38294</c:v>
                </c:pt>
                <c:pt idx="2134">
                  <c:v>38295</c:v>
                </c:pt>
                <c:pt idx="2135">
                  <c:v>38296</c:v>
                </c:pt>
                <c:pt idx="2136">
                  <c:v>38297</c:v>
                </c:pt>
                <c:pt idx="2137">
                  <c:v>38298</c:v>
                </c:pt>
                <c:pt idx="2138">
                  <c:v>38299</c:v>
                </c:pt>
                <c:pt idx="2139">
                  <c:v>38300</c:v>
                </c:pt>
                <c:pt idx="2140">
                  <c:v>38301</c:v>
                </c:pt>
                <c:pt idx="2141">
                  <c:v>38302</c:v>
                </c:pt>
                <c:pt idx="2142">
                  <c:v>38303</c:v>
                </c:pt>
                <c:pt idx="2143">
                  <c:v>38304</c:v>
                </c:pt>
                <c:pt idx="2144">
                  <c:v>38305</c:v>
                </c:pt>
                <c:pt idx="2145">
                  <c:v>38306</c:v>
                </c:pt>
                <c:pt idx="2146">
                  <c:v>38307</c:v>
                </c:pt>
                <c:pt idx="2147">
                  <c:v>38308</c:v>
                </c:pt>
                <c:pt idx="2148">
                  <c:v>38309</c:v>
                </c:pt>
                <c:pt idx="2149">
                  <c:v>38310</c:v>
                </c:pt>
                <c:pt idx="2150">
                  <c:v>38311</c:v>
                </c:pt>
                <c:pt idx="2151">
                  <c:v>38312</c:v>
                </c:pt>
                <c:pt idx="2152">
                  <c:v>38313</c:v>
                </c:pt>
                <c:pt idx="2153">
                  <c:v>38314</c:v>
                </c:pt>
                <c:pt idx="2154">
                  <c:v>38315</c:v>
                </c:pt>
                <c:pt idx="2155">
                  <c:v>38316</c:v>
                </c:pt>
                <c:pt idx="2156">
                  <c:v>38317</c:v>
                </c:pt>
                <c:pt idx="2157">
                  <c:v>38318</c:v>
                </c:pt>
                <c:pt idx="2158">
                  <c:v>38319</c:v>
                </c:pt>
                <c:pt idx="2159">
                  <c:v>38320</c:v>
                </c:pt>
                <c:pt idx="2160">
                  <c:v>38321</c:v>
                </c:pt>
                <c:pt idx="2161">
                  <c:v>38322</c:v>
                </c:pt>
                <c:pt idx="2162">
                  <c:v>38323</c:v>
                </c:pt>
                <c:pt idx="2163">
                  <c:v>38324</c:v>
                </c:pt>
                <c:pt idx="2164">
                  <c:v>38325</c:v>
                </c:pt>
                <c:pt idx="2165">
                  <c:v>38326</c:v>
                </c:pt>
                <c:pt idx="2166">
                  <c:v>38327</c:v>
                </c:pt>
                <c:pt idx="2167">
                  <c:v>38328</c:v>
                </c:pt>
                <c:pt idx="2168">
                  <c:v>38329</c:v>
                </c:pt>
                <c:pt idx="2169">
                  <c:v>38330</c:v>
                </c:pt>
                <c:pt idx="2170">
                  <c:v>38331</c:v>
                </c:pt>
                <c:pt idx="2171">
                  <c:v>38332</c:v>
                </c:pt>
                <c:pt idx="2172">
                  <c:v>38333</c:v>
                </c:pt>
                <c:pt idx="2173">
                  <c:v>38334</c:v>
                </c:pt>
                <c:pt idx="2174">
                  <c:v>38335</c:v>
                </c:pt>
                <c:pt idx="2175">
                  <c:v>38336</c:v>
                </c:pt>
                <c:pt idx="2176">
                  <c:v>38337</c:v>
                </c:pt>
                <c:pt idx="2177">
                  <c:v>38338</c:v>
                </c:pt>
                <c:pt idx="2178">
                  <c:v>38339</c:v>
                </c:pt>
                <c:pt idx="2179">
                  <c:v>38340</c:v>
                </c:pt>
                <c:pt idx="2180">
                  <c:v>38341</c:v>
                </c:pt>
                <c:pt idx="2181">
                  <c:v>38342</c:v>
                </c:pt>
                <c:pt idx="2182">
                  <c:v>38343</c:v>
                </c:pt>
                <c:pt idx="2183">
                  <c:v>38344</c:v>
                </c:pt>
                <c:pt idx="2184">
                  <c:v>38345</c:v>
                </c:pt>
                <c:pt idx="2185">
                  <c:v>38346</c:v>
                </c:pt>
                <c:pt idx="2186">
                  <c:v>38347</c:v>
                </c:pt>
                <c:pt idx="2187">
                  <c:v>38348</c:v>
                </c:pt>
                <c:pt idx="2188">
                  <c:v>38349</c:v>
                </c:pt>
                <c:pt idx="2189">
                  <c:v>38350</c:v>
                </c:pt>
                <c:pt idx="2190">
                  <c:v>38351</c:v>
                </c:pt>
                <c:pt idx="2191">
                  <c:v>38352</c:v>
                </c:pt>
                <c:pt idx="2192">
                  <c:v>38353</c:v>
                </c:pt>
                <c:pt idx="2193">
                  <c:v>38354</c:v>
                </c:pt>
                <c:pt idx="2194">
                  <c:v>38355</c:v>
                </c:pt>
                <c:pt idx="2195">
                  <c:v>38356</c:v>
                </c:pt>
                <c:pt idx="2196">
                  <c:v>38357</c:v>
                </c:pt>
                <c:pt idx="2197">
                  <c:v>38358</c:v>
                </c:pt>
                <c:pt idx="2198">
                  <c:v>38359</c:v>
                </c:pt>
                <c:pt idx="2199">
                  <c:v>38360</c:v>
                </c:pt>
                <c:pt idx="2200">
                  <c:v>38361</c:v>
                </c:pt>
                <c:pt idx="2201">
                  <c:v>38362</c:v>
                </c:pt>
                <c:pt idx="2202">
                  <c:v>38363</c:v>
                </c:pt>
                <c:pt idx="2203">
                  <c:v>38364</c:v>
                </c:pt>
                <c:pt idx="2204">
                  <c:v>38365</c:v>
                </c:pt>
                <c:pt idx="2205">
                  <c:v>38366</c:v>
                </c:pt>
                <c:pt idx="2206">
                  <c:v>38367</c:v>
                </c:pt>
                <c:pt idx="2207">
                  <c:v>38368</c:v>
                </c:pt>
                <c:pt idx="2208">
                  <c:v>38369</c:v>
                </c:pt>
                <c:pt idx="2209">
                  <c:v>38370</c:v>
                </c:pt>
                <c:pt idx="2210">
                  <c:v>38371</c:v>
                </c:pt>
                <c:pt idx="2211">
                  <c:v>38372</c:v>
                </c:pt>
                <c:pt idx="2212">
                  <c:v>38373</c:v>
                </c:pt>
                <c:pt idx="2213">
                  <c:v>38374</c:v>
                </c:pt>
                <c:pt idx="2214">
                  <c:v>38375</c:v>
                </c:pt>
                <c:pt idx="2215">
                  <c:v>38376</c:v>
                </c:pt>
                <c:pt idx="2216">
                  <c:v>38377</c:v>
                </c:pt>
                <c:pt idx="2217">
                  <c:v>38378</c:v>
                </c:pt>
                <c:pt idx="2218">
                  <c:v>38379</c:v>
                </c:pt>
                <c:pt idx="2219">
                  <c:v>38380</c:v>
                </c:pt>
                <c:pt idx="2220">
                  <c:v>38381</c:v>
                </c:pt>
                <c:pt idx="2221">
                  <c:v>38382</c:v>
                </c:pt>
                <c:pt idx="2222">
                  <c:v>38383</c:v>
                </c:pt>
                <c:pt idx="2223">
                  <c:v>38384</c:v>
                </c:pt>
                <c:pt idx="2224">
                  <c:v>38385</c:v>
                </c:pt>
                <c:pt idx="2225">
                  <c:v>38386</c:v>
                </c:pt>
                <c:pt idx="2226">
                  <c:v>38387</c:v>
                </c:pt>
                <c:pt idx="2227">
                  <c:v>38388</c:v>
                </c:pt>
                <c:pt idx="2228">
                  <c:v>38389</c:v>
                </c:pt>
                <c:pt idx="2229">
                  <c:v>38390</c:v>
                </c:pt>
                <c:pt idx="2230">
                  <c:v>38391</c:v>
                </c:pt>
                <c:pt idx="2231">
                  <c:v>38392</c:v>
                </c:pt>
                <c:pt idx="2232">
                  <c:v>38393</c:v>
                </c:pt>
                <c:pt idx="2233">
                  <c:v>38394</c:v>
                </c:pt>
                <c:pt idx="2234">
                  <c:v>38395</c:v>
                </c:pt>
                <c:pt idx="2235">
                  <c:v>38396</c:v>
                </c:pt>
                <c:pt idx="2236">
                  <c:v>38397</c:v>
                </c:pt>
                <c:pt idx="2237">
                  <c:v>38398</c:v>
                </c:pt>
                <c:pt idx="2238">
                  <c:v>38399</c:v>
                </c:pt>
                <c:pt idx="2239">
                  <c:v>38400</c:v>
                </c:pt>
                <c:pt idx="2240">
                  <c:v>38401</c:v>
                </c:pt>
                <c:pt idx="2241">
                  <c:v>38402</c:v>
                </c:pt>
                <c:pt idx="2242">
                  <c:v>38403</c:v>
                </c:pt>
                <c:pt idx="2243">
                  <c:v>38404</c:v>
                </c:pt>
                <c:pt idx="2244">
                  <c:v>38405</c:v>
                </c:pt>
                <c:pt idx="2245">
                  <c:v>38406</c:v>
                </c:pt>
                <c:pt idx="2246">
                  <c:v>38407</c:v>
                </c:pt>
                <c:pt idx="2247">
                  <c:v>38408</c:v>
                </c:pt>
                <c:pt idx="2248">
                  <c:v>38409</c:v>
                </c:pt>
                <c:pt idx="2249">
                  <c:v>38410</c:v>
                </c:pt>
                <c:pt idx="2250">
                  <c:v>38411</c:v>
                </c:pt>
                <c:pt idx="2251">
                  <c:v>38412</c:v>
                </c:pt>
                <c:pt idx="2252">
                  <c:v>38413</c:v>
                </c:pt>
                <c:pt idx="2253">
                  <c:v>38414</c:v>
                </c:pt>
                <c:pt idx="2254">
                  <c:v>38415</c:v>
                </c:pt>
                <c:pt idx="2255">
                  <c:v>38416</c:v>
                </c:pt>
                <c:pt idx="2256">
                  <c:v>38417</c:v>
                </c:pt>
                <c:pt idx="2257">
                  <c:v>38418</c:v>
                </c:pt>
                <c:pt idx="2258">
                  <c:v>38419</c:v>
                </c:pt>
                <c:pt idx="2259">
                  <c:v>38420</c:v>
                </c:pt>
                <c:pt idx="2260">
                  <c:v>38421</c:v>
                </c:pt>
                <c:pt idx="2261">
                  <c:v>38422</c:v>
                </c:pt>
                <c:pt idx="2262">
                  <c:v>38423</c:v>
                </c:pt>
                <c:pt idx="2263">
                  <c:v>38424</c:v>
                </c:pt>
                <c:pt idx="2264">
                  <c:v>38425</c:v>
                </c:pt>
                <c:pt idx="2265">
                  <c:v>38426</c:v>
                </c:pt>
                <c:pt idx="2266">
                  <c:v>38427</c:v>
                </c:pt>
                <c:pt idx="2267">
                  <c:v>38428</c:v>
                </c:pt>
                <c:pt idx="2268">
                  <c:v>38429</c:v>
                </c:pt>
                <c:pt idx="2269">
                  <c:v>38430</c:v>
                </c:pt>
                <c:pt idx="2270">
                  <c:v>38431</c:v>
                </c:pt>
                <c:pt idx="2271">
                  <c:v>38432</c:v>
                </c:pt>
                <c:pt idx="2272">
                  <c:v>38433</c:v>
                </c:pt>
                <c:pt idx="2273">
                  <c:v>38434</c:v>
                </c:pt>
                <c:pt idx="2274">
                  <c:v>38435</c:v>
                </c:pt>
                <c:pt idx="2275">
                  <c:v>38436</c:v>
                </c:pt>
                <c:pt idx="2276">
                  <c:v>38437</c:v>
                </c:pt>
                <c:pt idx="2277">
                  <c:v>38438</c:v>
                </c:pt>
                <c:pt idx="2278">
                  <c:v>38439</c:v>
                </c:pt>
                <c:pt idx="2279">
                  <c:v>38440</c:v>
                </c:pt>
                <c:pt idx="2280">
                  <c:v>38441</c:v>
                </c:pt>
                <c:pt idx="2281">
                  <c:v>38442</c:v>
                </c:pt>
                <c:pt idx="2282">
                  <c:v>38443</c:v>
                </c:pt>
                <c:pt idx="2283">
                  <c:v>38444</c:v>
                </c:pt>
                <c:pt idx="2284">
                  <c:v>38445</c:v>
                </c:pt>
                <c:pt idx="2285">
                  <c:v>38446</c:v>
                </c:pt>
                <c:pt idx="2286">
                  <c:v>38447</c:v>
                </c:pt>
                <c:pt idx="2287">
                  <c:v>38448</c:v>
                </c:pt>
                <c:pt idx="2288">
                  <c:v>38449</c:v>
                </c:pt>
                <c:pt idx="2289">
                  <c:v>38450</c:v>
                </c:pt>
                <c:pt idx="2290">
                  <c:v>38451</c:v>
                </c:pt>
                <c:pt idx="2291">
                  <c:v>38452</c:v>
                </c:pt>
                <c:pt idx="2292">
                  <c:v>38453</c:v>
                </c:pt>
                <c:pt idx="2293">
                  <c:v>38454</c:v>
                </c:pt>
                <c:pt idx="2294">
                  <c:v>38455</c:v>
                </c:pt>
                <c:pt idx="2295">
                  <c:v>38456</c:v>
                </c:pt>
                <c:pt idx="2296">
                  <c:v>38457</c:v>
                </c:pt>
                <c:pt idx="2297">
                  <c:v>38458</c:v>
                </c:pt>
                <c:pt idx="2298">
                  <c:v>38459</c:v>
                </c:pt>
                <c:pt idx="2299">
                  <c:v>38460</c:v>
                </c:pt>
                <c:pt idx="2300">
                  <c:v>38461</c:v>
                </c:pt>
                <c:pt idx="2301">
                  <c:v>38462</c:v>
                </c:pt>
                <c:pt idx="2302">
                  <c:v>38463</c:v>
                </c:pt>
                <c:pt idx="2303">
                  <c:v>38464</c:v>
                </c:pt>
                <c:pt idx="2304">
                  <c:v>38465</c:v>
                </c:pt>
                <c:pt idx="2305">
                  <c:v>38466</c:v>
                </c:pt>
                <c:pt idx="2306">
                  <c:v>38467</c:v>
                </c:pt>
                <c:pt idx="2307">
                  <c:v>38468</c:v>
                </c:pt>
                <c:pt idx="2308">
                  <c:v>38469</c:v>
                </c:pt>
                <c:pt idx="2309">
                  <c:v>38470</c:v>
                </c:pt>
                <c:pt idx="2310">
                  <c:v>38471</c:v>
                </c:pt>
                <c:pt idx="2311">
                  <c:v>38472</c:v>
                </c:pt>
                <c:pt idx="2312">
                  <c:v>38473</c:v>
                </c:pt>
                <c:pt idx="2313">
                  <c:v>38474</c:v>
                </c:pt>
                <c:pt idx="2314">
                  <c:v>38475</c:v>
                </c:pt>
                <c:pt idx="2315">
                  <c:v>38476</c:v>
                </c:pt>
                <c:pt idx="2316">
                  <c:v>38477</c:v>
                </c:pt>
                <c:pt idx="2317">
                  <c:v>38478</c:v>
                </c:pt>
                <c:pt idx="2318">
                  <c:v>38479</c:v>
                </c:pt>
                <c:pt idx="2319">
                  <c:v>38480</c:v>
                </c:pt>
                <c:pt idx="2320">
                  <c:v>38481</c:v>
                </c:pt>
                <c:pt idx="2321">
                  <c:v>38482</c:v>
                </c:pt>
                <c:pt idx="2322">
                  <c:v>38483</c:v>
                </c:pt>
                <c:pt idx="2323">
                  <c:v>38484</c:v>
                </c:pt>
                <c:pt idx="2324">
                  <c:v>38485</c:v>
                </c:pt>
                <c:pt idx="2325">
                  <c:v>38486</c:v>
                </c:pt>
                <c:pt idx="2326">
                  <c:v>38487</c:v>
                </c:pt>
                <c:pt idx="2327">
                  <c:v>38488</c:v>
                </c:pt>
                <c:pt idx="2328">
                  <c:v>38489</c:v>
                </c:pt>
                <c:pt idx="2329">
                  <c:v>38490</c:v>
                </c:pt>
                <c:pt idx="2330">
                  <c:v>38491</c:v>
                </c:pt>
                <c:pt idx="2331">
                  <c:v>38492</c:v>
                </c:pt>
                <c:pt idx="2332">
                  <c:v>38493</c:v>
                </c:pt>
                <c:pt idx="2333">
                  <c:v>38494</c:v>
                </c:pt>
                <c:pt idx="2334">
                  <c:v>38495</c:v>
                </c:pt>
                <c:pt idx="2335">
                  <c:v>38496</c:v>
                </c:pt>
                <c:pt idx="2336">
                  <c:v>38497</c:v>
                </c:pt>
                <c:pt idx="2337">
                  <c:v>38498</c:v>
                </c:pt>
                <c:pt idx="2338">
                  <c:v>38499</c:v>
                </c:pt>
                <c:pt idx="2339">
                  <c:v>38500</c:v>
                </c:pt>
                <c:pt idx="2340">
                  <c:v>38501</c:v>
                </c:pt>
                <c:pt idx="2341">
                  <c:v>38502</c:v>
                </c:pt>
                <c:pt idx="2342">
                  <c:v>38503</c:v>
                </c:pt>
                <c:pt idx="2343">
                  <c:v>38504</c:v>
                </c:pt>
                <c:pt idx="2344">
                  <c:v>38505</c:v>
                </c:pt>
                <c:pt idx="2345">
                  <c:v>38506</c:v>
                </c:pt>
                <c:pt idx="2346">
                  <c:v>38507</c:v>
                </c:pt>
                <c:pt idx="2347">
                  <c:v>38508</c:v>
                </c:pt>
                <c:pt idx="2348">
                  <c:v>38509</c:v>
                </c:pt>
                <c:pt idx="2349">
                  <c:v>38510</c:v>
                </c:pt>
                <c:pt idx="2350">
                  <c:v>38511</c:v>
                </c:pt>
                <c:pt idx="2351">
                  <c:v>38512</c:v>
                </c:pt>
                <c:pt idx="2352">
                  <c:v>38513</c:v>
                </c:pt>
                <c:pt idx="2353">
                  <c:v>38514</c:v>
                </c:pt>
                <c:pt idx="2354">
                  <c:v>38515</c:v>
                </c:pt>
                <c:pt idx="2355">
                  <c:v>38516</c:v>
                </c:pt>
                <c:pt idx="2356">
                  <c:v>38517</c:v>
                </c:pt>
                <c:pt idx="2357">
                  <c:v>38518</c:v>
                </c:pt>
                <c:pt idx="2358">
                  <c:v>38519</c:v>
                </c:pt>
                <c:pt idx="2359">
                  <c:v>38520</c:v>
                </c:pt>
                <c:pt idx="2360">
                  <c:v>38521</c:v>
                </c:pt>
                <c:pt idx="2361">
                  <c:v>38522</c:v>
                </c:pt>
                <c:pt idx="2362">
                  <c:v>38523</c:v>
                </c:pt>
                <c:pt idx="2363">
                  <c:v>38524</c:v>
                </c:pt>
                <c:pt idx="2364">
                  <c:v>38525</c:v>
                </c:pt>
                <c:pt idx="2365">
                  <c:v>38526</c:v>
                </c:pt>
                <c:pt idx="2366">
                  <c:v>38527</c:v>
                </c:pt>
                <c:pt idx="2367">
                  <c:v>38528</c:v>
                </c:pt>
                <c:pt idx="2368">
                  <c:v>38529</c:v>
                </c:pt>
                <c:pt idx="2369">
                  <c:v>38530</c:v>
                </c:pt>
                <c:pt idx="2370">
                  <c:v>38531</c:v>
                </c:pt>
                <c:pt idx="2371">
                  <c:v>38532</c:v>
                </c:pt>
                <c:pt idx="2372">
                  <c:v>38533</c:v>
                </c:pt>
                <c:pt idx="2373">
                  <c:v>38534</c:v>
                </c:pt>
                <c:pt idx="2374">
                  <c:v>38535</c:v>
                </c:pt>
                <c:pt idx="2375">
                  <c:v>38536</c:v>
                </c:pt>
                <c:pt idx="2376">
                  <c:v>38537</c:v>
                </c:pt>
                <c:pt idx="2377">
                  <c:v>38538</c:v>
                </c:pt>
                <c:pt idx="2378">
                  <c:v>38539</c:v>
                </c:pt>
                <c:pt idx="2379">
                  <c:v>38540</c:v>
                </c:pt>
                <c:pt idx="2380">
                  <c:v>38541</c:v>
                </c:pt>
                <c:pt idx="2381">
                  <c:v>38542</c:v>
                </c:pt>
                <c:pt idx="2382">
                  <c:v>38543</c:v>
                </c:pt>
                <c:pt idx="2383">
                  <c:v>38544</c:v>
                </c:pt>
                <c:pt idx="2384">
                  <c:v>38545</c:v>
                </c:pt>
                <c:pt idx="2385">
                  <c:v>38546</c:v>
                </c:pt>
                <c:pt idx="2386">
                  <c:v>38547</c:v>
                </c:pt>
                <c:pt idx="2387">
                  <c:v>38548</c:v>
                </c:pt>
                <c:pt idx="2388">
                  <c:v>38549</c:v>
                </c:pt>
                <c:pt idx="2389">
                  <c:v>38550</c:v>
                </c:pt>
                <c:pt idx="2390">
                  <c:v>38551</c:v>
                </c:pt>
                <c:pt idx="2391">
                  <c:v>38552</c:v>
                </c:pt>
                <c:pt idx="2392">
                  <c:v>38553</c:v>
                </c:pt>
                <c:pt idx="2393">
                  <c:v>38554</c:v>
                </c:pt>
                <c:pt idx="2394">
                  <c:v>38555</c:v>
                </c:pt>
                <c:pt idx="2395">
                  <c:v>38556</c:v>
                </c:pt>
                <c:pt idx="2396">
                  <c:v>38557</c:v>
                </c:pt>
                <c:pt idx="2397">
                  <c:v>38558</c:v>
                </c:pt>
                <c:pt idx="2398">
                  <c:v>38559</c:v>
                </c:pt>
                <c:pt idx="2399">
                  <c:v>38560</c:v>
                </c:pt>
                <c:pt idx="2400">
                  <c:v>38561</c:v>
                </c:pt>
                <c:pt idx="2401">
                  <c:v>38562</c:v>
                </c:pt>
                <c:pt idx="2402">
                  <c:v>38563</c:v>
                </c:pt>
                <c:pt idx="2403">
                  <c:v>38564</c:v>
                </c:pt>
                <c:pt idx="2404">
                  <c:v>38565</c:v>
                </c:pt>
                <c:pt idx="2405">
                  <c:v>38566</c:v>
                </c:pt>
                <c:pt idx="2406">
                  <c:v>38567</c:v>
                </c:pt>
                <c:pt idx="2407">
                  <c:v>38568</c:v>
                </c:pt>
                <c:pt idx="2408">
                  <c:v>38569</c:v>
                </c:pt>
                <c:pt idx="2409">
                  <c:v>38570</c:v>
                </c:pt>
                <c:pt idx="2410">
                  <c:v>38571</c:v>
                </c:pt>
                <c:pt idx="2411">
                  <c:v>38572</c:v>
                </c:pt>
                <c:pt idx="2412">
                  <c:v>38573</c:v>
                </c:pt>
                <c:pt idx="2413">
                  <c:v>38574</c:v>
                </c:pt>
                <c:pt idx="2414">
                  <c:v>38575</c:v>
                </c:pt>
                <c:pt idx="2415">
                  <c:v>38576</c:v>
                </c:pt>
                <c:pt idx="2416">
                  <c:v>38577</c:v>
                </c:pt>
                <c:pt idx="2417">
                  <c:v>38578</c:v>
                </c:pt>
                <c:pt idx="2418">
                  <c:v>38579</c:v>
                </c:pt>
                <c:pt idx="2419">
                  <c:v>38580</c:v>
                </c:pt>
                <c:pt idx="2420">
                  <c:v>38581</c:v>
                </c:pt>
                <c:pt idx="2421">
                  <c:v>38582</c:v>
                </c:pt>
                <c:pt idx="2422">
                  <c:v>38583</c:v>
                </c:pt>
                <c:pt idx="2423">
                  <c:v>38584</c:v>
                </c:pt>
                <c:pt idx="2424">
                  <c:v>38585</c:v>
                </c:pt>
                <c:pt idx="2425">
                  <c:v>38586</c:v>
                </c:pt>
                <c:pt idx="2426">
                  <c:v>38587</c:v>
                </c:pt>
                <c:pt idx="2427">
                  <c:v>38588</c:v>
                </c:pt>
                <c:pt idx="2428">
                  <c:v>38589</c:v>
                </c:pt>
                <c:pt idx="2429">
                  <c:v>38590</c:v>
                </c:pt>
                <c:pt idx="2430">
                  <c:v>38591</c:v>
                </c:pt>
                <c:pt idx="2431">
                  <c:v>38592</c:v>
                </c:pt>
                <c:pt idx="2432">
                  <c:v>38593</c:v>
                </c:pt>
                <c:pt idx="2433">
                  <c:v>38594</c:v>
                </c:pt>
                <c:pt idx="2434">
                  <c:v>38595</c:v>
                </c:pt>
                <c:pt idx="2435">
                  <c:v>38596</c:v>
                </c:pt>
                <c:pt idx="2436">
                  <c:v>38597</c:v>
                </c:pt>
                <c:pt idx="2437">
                  <c:v>38598</c:v>
                </c:pt>
                <c:pt idx="2438">
                  <c:v>38599</c:v>
                </c:pt>
                <c:pt idx="2439">
                  <c:v>38600</c:v>
                </c:pt>
                <c:pt idx="2440">
                  <c:v>38601</c:v>
                </c:pt>
                <c:pt idx="2441">
                  <c:v>38602</c:v>
                </c:pt>
                <c:pt idx="2442">
                  <c:v>38603</c:v>
                </c:pt>
                <c:pt idx="2443">
                  <c:v>38604</c:v>
                </c:pt>
                <c:pt idx="2444">
                  <c:v>38605</c:v>
                </c:pt>
                <c:pt idx="2445">
                  <c:v>38606</c:v>
                </c:pt>
                <c:pt idx="2446">
                  <c:v>38607</c:v>
                </c:pt>
                <c:pt idx="2447">
                  <c:v>38608</c:v>
                </c:pt>
                <c:pt idx="2448">
                  <c:v>38609</c:v>
                </c:pt>
                <c:pt idx="2449">
                  <c:v>38610</c:v>
                </c:pt>
                <c:pt idx="2450">
                  <c:v>38611</c:v>
                </c:pt>
                <c:pt idx="2451">
                  <c:v>38612</c:v>
                </c:pt>
                <c:pt idx="2452">
                  <c:v>38613</c:v>
                </c:pt>
                <c:pt idx="2453">
                  <c:v>38614</c:v>
                </c:pt>
                <c:pt idx="2454">
                  <c:v>38615</c:v>
                </c:pt>
                <c:pt idx="2455">
                  <c:v>38616</c:v>
                </c:pt>
                <c:pt idx="2456">
                  <c:v>38617</c:v>
                </c:pt>
                <c:pt idx="2457">
                  <c:v>38618</c:v>
                </c:pt>
                <c:pt idx="2458">
                  <c:v>38619</c:v>
                </c:pt>
                <c:pt idx="2459">
                  <c:v>38620</c:v>
                </c:pt>
                <c:pt idx="2460">
                  <c:v>38621</c:v>
                </c:pt>
                <c:pt idx="2461">
                  <c:v>38622</c:v>
                </c:pt>
                <c:pt idx="2462">
                  <c:v>38623</c:v>
                </c:pt>
                <c:pt idx="2463">
                  <c:v>38624</c:v>
                </c:pt>
                <c:pt idx="2464">
                  <c:v>38625</c:v>
                </c:pt>
                <c:pt idx="2465">
                  <c:v>38626</c:v>
                </c:pt>
                <c:pt idx="2466">
                  <c:v>38627</c:v>
                </c:pt>
                <c:pt idx="2467">
                  <c:v>38628</c:v>
                </c:pt>
                <c:pt idx="2468">
                  <c:v>38629</c:v>
                </c:pt>
                <c:pt idx="2469">
                  <c:v>38630</c:v>
                </c:pt>
                <c:pt idx="2470">
                  <c:v>38631</c:v>
                </c:pt>
                <c:pt idx="2471">
                  <c:v>38632</c:v>
                </c:pt>
                <c:pt idx="2472">
                  <c:v>38633</c:v>
                </c:pt>
                <c:pt idx="2473">
                  <c:v>38634</c:v>
                </c:pt>
                <c:pt idx="2474">
                  <c:v>38635</c:v>
                </c:pt>
                <c:pt idx="2475">
                  <c:v>38636</c:v>
                </c:pt>
                <c:pt idx="2476">
                  <c:v>38637</c:v>
                </c:pt>
                <c:pt idx="2477">
                  <c:v>38638</c:v>
                </c:pt>
                <c:pt idx="2478">
                  <c:v>38639</c:v>
                </c:pt>
                <c:pt idx="2479">
                  <c:v>38640</c:v>
                </c:pt>
                <c:pt idx="2480">
                  <c:v>38641</c:v>
                </c:pt>
                <c:pt idx="2481">
                  <c:v>38642</c:v>
                </c:pt>
                <c:pt idx="2482">
                  <c:v>38643</c:v>
                </c:pt>
                <c:pt idx="2483">
                  <c:v>38644</c:v>
                </c:pt>
                <c:pt idx="2484">
                  <c:v>38645</c:v>
                </c:pt>
                <c:pt idx="2485">
                  <c:v>38646</c:v>
                </c:pt>
                <c:pt idx="2486">
                  <c:v>38647</c:v>
                </c:pt>
                <c:pt idx="2487">
                  <c:v>38648</c:v>
                </c:pt>
                <c:pt idx="2488">
                  <c:v>38649</c:v>
                </c:pt>
                <c:pt idx="2489">
                  <c:v>38650</c:v>
                </c:pt>
                <c:pt idx="2490">
                  <c:v>38651</c:v>
                </c:pt>
                <c:pt idx="2491">
                  <c:v>38652</c:v>
                </c:pt>
                <c:pt idx="2492">
                  <c:v>38653</c:v>
                </c:pt>
                <c:pt idx="2493">
                  <c:v>38654</c:v>
                </c:pt>
                <c:pt idx="2494">
                  <c:v>38655</c:v>
                </c:pt>
                <c:pt idx="2495">
                  <c:v>38656</c:v>
                </c:pt>
                <c:pt idx="2496">
                  <c:v>38657</c:v>
                </c:pt>
                <c:pt idx="2497">
                  <c:v>38658</c:v>
                </c:pt>
                <c:pt idx="2498">
                  <c:v>38659</c:v>
                </c:pt>
                <c:pt idx="2499">
                  <c:v>38660</c:v>
                </c:pt>
                <c:pt idx="2500">
                  <c:v>38661</c:v>
                </c:pt>
                <c:pt idx="2501">
                  <c:v>38662</c:v>
                </c:pt>
                <c:pt idx="2502">
                  <c:v>38663</c:v>
                </c:pt>
                <c:pt idx="2503">
                  <c:v>38664</c:v>
                </c:pt>
                <c:pt idx="2504">
                  <c:v>38665</c:v>
                </c:pt>
                <c:pt idx="2505">
                  <c:v>38666</c:v>
                </c:pt>
                <c:pt idx="2506">
                  <c:v>38667</c:v>
                </c:pt>
                <c:pt idx="2507">
                  <c:v>38668</c:v>
                </c:pt>
                <c:pt idx="2508">
                  <c:v>38669</c:v>
                </c:pt>
                <c:pt idx="2509">
                  <c:v>38670</c:v>
                </c:pt>
                <c:pt idx="2510">
                  <c:v>38671</c:v>
                </c:pt>
                <c:pt idx="2511">
                  <c:v>38672</c:v>
                </c:pt>
                <c:pt idx="2512">
                  <c:v>38673</c:v>
                </c:pt>
                <c:pt idx="2513">
                  <c:v>38674</c:v>
                </c:pt>
                <c:pt idx="2514">
                  <c:v>38675</c:v>
                </c:pt>
                <c:pt idx="2515">
                  <c:v>38676</c:v>
                </c:pt>
                <c:pt idx="2516">
                  <c:v>38677</c:v>
                </c:pt>
                <c:pt idx="2517">
                  <c:v>38678</c:v>
                </c:pt>
                <c:pt idx="2518">
                  <c:v>38679</c:v>
                </c:pt>
                <c:pt idx="2519">
                  <c:v>38680</c:v>
                </c:pt>
                <c:pt idx="2520">
                  <c:v>38681</c:v>
                </c:pt>
                <c:pt idx="2521">
                  <c:v>38682</c:v>
                </c:pt>
                <c:pt idx="2522">
                  <c:v>38683</c:v>
                </c:pt>
                <c:pt idx="2523">
                  <c:v>38684</c:v>
                </c:pt>
                <c:pt idx="2524">
                  <c:v>38685</c:v>
                </c:pt>
                <c:pt idx="2525">
                  <c:v>38686</c:v>
                </c:pt>
                <c:pt idx="2526">
                  <c:v>38687</c:v>
                </c:pt>
                <c:pt idx="2527">
                  <c:v>38688</c:v>
                </c:pt>
                <c:pt idx="2528">
                  <c:v>38689</c:v>
                </c:pt>
                <c:pt idx="2529">
                  <c:v>38690</c:v>
                </c:pt>
                <c:pt idx="2530">
                  <c:v>38691</c:v>
                </c:pt>
                <c:pt idx="2531">
                  <c:v>38692</c:v>
                </c:pt>
                <c:pt idx="2532">
                  <c:v>38693</c:v>
                </c:pt>
                <c:pt idx="2533">
                  <c:v>38694</c:v>
                </c:pt>
                <c:pt idx="2534">
                  <c:v>38695</c:v>
                </c:pt>
                <c:pt idx="2535">
                  <c:v>38696</c:v>
                </c:pt>
                <c:pt idx="2536">
                  <c:v>38697</c:v>
                </c:pt>
                <c:pt idx="2537">
                  <c:v>38698</c:v>
                </c:pt>
                <c:pt idx="2538">
                  <c:v>38699</c:v>
                </c:pt>
                <c:pt idx="2539">
                  <c:v>38700</c:v>
                </c:pt>
                <c:pt idx="2540">
                  <c:v>38701</c:v>
                </c:pt>
                <c:pt idx="2541">
                  <c:v>38702</c:v>
                </c:pt>
                <c:pt idx="2542">
                  <c:v>38703</c:v>
                </c:pt>
                <c:pt idx="2543">
                  <c:v>38704</c:v>
                </c:pt>
                <c:pt idx="2544">
                  <c:v>38705</c:v>
                </c:pt>
                <c:pt idx="2545">
                  <c:v>38706</c:v>
                </c:pt>
                <c:pt idx="2546">
                  <c:v>38707</c:v>
                </c:pt>
                <c:pt idx="2547">
                  <c:v>38708</c:v>
                </c:pt>
                <c:pt idx="2548">
                  <c:v>38709</c:v>
                </c:pt>
                <c:pt idx="2549">
                  <c:v>38710</c:v>
                </c:pt>
                <c:pt idx="2550">
                  <c:v>38711</c:v>
                </c:pt>
                <c:pt idx="2551">
                  <c:v>38712</c:v>
                </c:pt>
                <c:pt idx="2552">
                  <c:v>38713</c:v>
                </c:pt>
                <c:pt idx="2553">
                  <c:v>38714</c:v>
                </c:pt>
                <c:pt idx="2554">
                  <c:v>38715</c:v>
                </c:pt>
                <c:pt idx="2555">
                  <c:v>38716</c:v>
                </c:pt>
                <c:pt idx="2556">
                  <c:v>38717</c:v>
                </c:pt>
                <c:pt idx="2557">
                  <c:v>38718</c:v>
                </c:pt>
                <c:pt idx="2558">
                  <c:v>38719</c:v>
                </c:pt>
                <c:pt idx="2559">
                  <c:v>38720</c:v>
                </c:pt>
                <c:pt idx="2560">
                  <c:v>38721</c:v>
                </c:pt>
                <c:pt idx="2561">
                  <c:v>38722</c:v>
                </c:pt>
                <c:pt idx="2562">
                  <c:v>38723</c:v>
                </c:pt>
                <c:pt idx="2563">
                  <c:v>38724</c:v>
                </c:pt>
                <c:pt idx="2564">
                  <c:v>38725</c:v>
                </c:pt>
                <c:pt idx="2565">
                  <c:v>38726</c:v>
                </c:pt>
                <c:pt idx="2566">
                  <c:v>38727</c:v>
                </c:pt>
                <c:pt idx="2567">
                  <c:v>38728</c:v>
                </c:pt>
                <c:pt idx="2568">
                  <c:v>38729</c:v>
                </c:pt>
                <c:pt idx="2569">
                  <c:v>38730</c:v>
                </c:pt>
                <c:pt idx="2570">
                  <c:v>38731</c:v>
                </c:pt>
                <c:pt idx="2571">
                  <c:v>38732</c:v>
                </c:pt>
                <c:pt idx="2572">
                  <c:v>38733</c:v>
                </c:pt>
                <c:pt idx="2573">
                  <c:v>38734</c:v>
                </c:pt>
                <c:pt idx="2574">
                  <c:v>38735</c:v>
                </c:pt>
                <c:pt idx="2575">
                  <c:v>38736</c:v>
                </c:pt>
                <c:pt idx="2576">
                  <c:v>38737</c:v>
                </c:pt>
                <c:pt idx="2577">
                  <c:v>38738</c:v>
                </c:pt>
                <c:pt idx="2578">
                  <c:v>38739</c:v>
                </c:pt>
                <c:pt idx="2579">
                  <c:v>38740</c:v>
                </c:pt>
                <c:pt idx="2580">
                  <c:v>38741</c:v>
                </c:pt>
                <c:pt idx="2581">
                  <c:v>38742</c:v>
                </c:pt>
                <c:pt idx="2582">
                  <c:v>38743</c:v>
                </c:pt>
                <c:pt idx="2583">
                  <c:v>38744</c:v>
                </c:pt>
                <c:pt idx="2584">
                  <c:v>38745</c:v>
                </c:pt>
                <c:pt idx="2585">
                  <c:v>38746</c:v>
                </c:pt>
                <c:pt idx="2586">
                  <c:v>38747</c:v>
                </c:pt>
                <c:pt idx="2587">
                  <c:v>38748</c:v>
                </c:pt>
                <c:pt idx="2588">
                  <c:v>38749</c:v>
                </c:pt>
                <c:pt idx="2589">
                  <c:v>38750</c:v>
                </c:pt>
                <c:pt idx="2590">
                  <c:v>38751</c:v>
                </c:pt>
                <c:pt idx="2591">
                  <c:v>38752</c:v>
                </c:pt>
                <c:pt idx="2592">
                  <c:v>38753</c:v>
                </c:pt>
                <c:pt idx="2593">
                  <c:v>38754</c:v>
                </c:pt>
                <c:pt idx="2594">
                  <c:v>38755</c:v>
                </c:pt>
                <c:pt idx="2595">
                  <c:v>38756</c:v>
                </c:pt>
                <c:pt idx="2596">
                  <c:v>38757</c:v>
                </c:pt>
                <c:pt idx="2597">
                  <c:v>38758</c:v>
                </c:pt>
                <c:pt idx="2598">
                  <c:v>38759</c:v>
                </c:pt>
                <c:pt idx="2599">
                  <c:v>38760</c:v>
                </c:pt>
                <c:pt idx="2600">
                  <c:v>38761</c:v>
                </c:pt>
                <c:pt idx="2601">
                  <c:v>38762</c:v>
                </c:pt>
                <c:pt idx="2602">
                  <c:v>38763</c:v>
                </c:pt>
                <c:pt idx="2603">
                  <c:v>38764</c:v>
                </c:pt>
                <c:pt idx="2604">
                  <c:v>38765</c:v>
                </c:pt>
                <c:pt idx="2605">
                  <c:v>38766</c:v>
                </c:pt>
                <c:pt idx="2606">
                  <c:v>38767</c:v>
                </c:pt>
                <c:pt idx="2607">
                  <c:v>38768</c:v>
                </c:pt>
                <c:pt idx="2608">
                  <c:v>38769</c:v>
                </c:pt>
                <c:pt idx="2609">
                  <c:v>38770</c:v>
                </c:pt>
                <c:pt idx="2610">
                  <c:v>38771</c:v>
                </c:pt>
                <c:pt idx="2611">
                  <c:v>38772</c:v>
                </c:pt>
                <c:pt idx="2612">
                  <c:v>38773</c:v>
                </c:pt>
                <c:pt idx="2613">
                  <c:v>38774</c:v>
                </c:pt>
                <c:pt idx="2614">
                  <c:v>38775</c:v>
                </c:pt>
                <c:pt idx="2615">
                  <c:v>38776</c:v>
                </c:pt>
                <c:pt idx="2616">
                  <c:v>38777</c:v>
                </c:pt>
                <c:pt idx="2617">
                  <c:v>38778</c:v>
                </c:pt>
                <c:pt idx="2618">
                  <c:v>38779</c:v>
                </c:pt>
                <c:pt idx="2619">
                  <c:v>38780</c:v>
                </c:pt>
                <c:pt idx="2620">
                  <c:v>38781</c:v>
                </c:pt>
                <c:pt idx="2621">
                  <c:v>38782</c:v>
                </c:pt>
                <c:pt idx="2622">
                  <c:v>38783</c:v>
                </c:pt>
                <c:pt idx="2623">
                  <c:v>38784</c:v>
                </c:pt>
                <c:pt idx="2624">
                  <c:v>38785</c:v>
                </c:pt>
                <c:pt idx="2625">
                  <c:v>38786</c:v>
                </c:pt>
                <c:pt idx="2626">
                  <c:v>38787</c:v>
                </c:pt>
                <c:pt idx="2627">
                  <c:v>38788</c:v>
                </c:pt>
                <c:pt idx="2628">
                  <c:v>38789</c:v>
                </c:pt>
                <c:pt idx="2629">
                  <c:v>38790</c:v>
                </c:pt>
                <c:pt idx="2630">
                  <c:v>38791</c:v>
                </c:pt>
                <c:pt idx="2631">
                  <c:v>38792</c:v>
                </c:pt>
                <c:pt idx="2632">
                  <c:v>38793</c:v>
                </c:pt>
                <c:pt idx="2633">
                  <c:v>38794</c:v>
                </c:pt>
                <c:pt idx="2634">
                  <c:v>38795</c:v>
                </c:pt>
                <c:pt idx="2635">
                  <c:v>38796</c:v>
                </c:pt>
                <c:pt idx="2636">
                  <c:v>38797</c:v>
                </c:pt>
                <c:pt idx="2637">
                  <c:v>38798</c:v>
                </c:pt>
                <c:pt idx="2638">
                  <c:v>38799</c:v>
                </c:pt>
                <c:pt idx="2639">
                  <c:v>38800</c:v>
                </c:pt>
                <c:pt idx="2640">
                  <c:v>38801</c:v>
                </c:pt>
                <c:pt idx="2641">
                  <c:v>38802</c:v>
                </c:pt>
                <c:pt idx="2642">
                  <c:v>38803</c:v>
                </c:pt>
                <c:pt idx="2643">
                  <c:v>38804</c:v>
                </c:pt>
                <c:pt idx="2644">
                  <c:v>38805</c:v>
                </c:pt>
                <c:pt idx="2645">
                  <c:v>38806</c:v>
                </c:pt>
                <c:pt idx="2646">
                  <c:v>38807</c:v>
                </c:pt>
                <c:pt idx="2647">
                  <c:v>38808</c:v>
                </c:pt>
                <c:pt idx="2648">
                  <c:v>38809</c:v>
                </c:pt>
                <c:pt idx="2649">
                  <c:v>38810</c:v>
                </c:pt>
                <c:pt idx="2650">
                  <c:v>38811</c:v>
                </c:pt>
                <c:pt idx="2651">
                  <c:v>38812</c:v>
                </c:pt>
                <c:pt idx="2652">
                  <c:v>38813</c:v>
                </c:pt>
                <c:pt idx="2653">
                  <c:v>38814</c:v>
                </c:pt>
                <c:pt idx="2654">
                  <c:v>38815</c:v>
                </c:pt>
                <c:pt idx="2655">
                  <c:v>38816</c:v>
                </c:pt>
                <c:pt idx="2656">
                  <c:v>38817</c:v>
                </c:pt>
                <c:pt idx="2657">
                  <c:v>38818</c:v>
                </c:pt>
                <c:pt idx="2658">
                  <c:v>38819</c:v>
                </c:pt>
                <c:pt idx="2659">
                  <c:v>38820</c:v>
                </c:pt>
                <c:pt idx="2660">
                  <c:v>38821</c:v>
                </c:pt>
                <c:pt idx="2661">
                  <c:v>38822</c:v>
                </c:pt>
                <c:pt idx="2662">
                  <c:v>38823</c:v>
                </c:pt>
                <c:pt idx="2663">
                  <c:v>38824</c:v>
                </c:pt>
                <c:pt idx="2664">
                  <c:v>38825</c:v>
                </c:pt>
                <c:pt idx="2665">
                  <c:v>38826</c:v>
                </c:pt>
                <c:pt idx="2666">
                  <c:v>38827</c:v>
                </c:pt>
                <c:pt idx="2667">
                  <c:v>38828</c:v>
                </c:pt>
                <c:pt idx="2668">
                  <c:v>38829</c:v>
                </c:pt>
                <c:pt idx="2669">
                  <c:v>38830</c:v>
                </c:pt>
                <c:pt idx="2670">
                  <c:v>38831</c:v>
                </c:pt>
                <c:pt idx="2671">
                  <c:v>38832</c:v>
                </c:pt>
                <c:pt idx="2672">
                  <c:v>38833</c:v>
                </c:pt>
                <c:pt idx="2673">
                  <c:v>38834</c:v>
                </c:pt>
                <c:pt idx="2674">
                  <c:v>38835</c:v>
                </c:pt>
                <c:pt idx="2675">
                  <c:v>38836</c:v>
                </c:pt>
                <c:pt idx="2676">
                  <c:v>38837</c:v>
                </c:pt>
                <c:pt idx="2677">
                  <c:v>38838</c:v>
                </c:pt>
                <c:pt idx="2678">
                  <c:v>38839</c:v>
                </c:pt>
                <c:pt idx="2679">
                  <c:v>38840</c:v>
                </c:pt>
                <c:pt idx="2680">
                  <c:v>38841</c:v>
                </c:pt>
                <c:pt idx="2681">
                  <c:v>38842</c:v>
                </c:pt>
                <c:pt idx="2682">
                  <c:v>38843</c:v>
                </c:pt>
                <c:pt idx="2683">
                  <c:v>38844</c:v>
                </c:pt>
                <c:pt idx="2684">
                  <c:v>38845</c:v>
                </c:pt>
                <c:pt idx="2685">
                  <c:v>38846</c:v>
                </c:pt>
                <c:pt idx="2686">
                  <c:v>38847</c:v>
                </c:pt>
                <c:pt idx="2687">
                  <c:v>38848</c:v>
                </c:pt>
                <c:pt idx="2688">
                  <c:v>38849</c:v>
                </c:pt>
                <c:pt idx="2689">
                  <c:v>38850</c:v>
                </c:pt>
                <c:pt idx="2690">
                  <c:v>38851</c:v>
                </c:pt>
                <c:pt idx="2691">
                  <c:v>38852</c:v>
                </c:pt>
                <c:pt idx="2692">
                  <c:v>38853</c:v>
                </c:pt>
                <c:pt idx="2693">
                  <c:v>38854</c:v>
                </c:pt>
                <c:pt idx="2694">
                  <c:v>38855</c:v>
                </c:pt>
                <c:pt idx="2695">
                  <c:v>38856</c:v>
                </c:pt>
                <c:pt idx="2696">
                  <c:v>38857</c:v>
                </c:pt>
                <c:pt idx="2697">
                  <c:v>38858</c:v>
                </c:pt>
                <c:pt idx="2698">
                  <c:v>38859</c:v>
                </c:pt>
                <c:pt idx="2699">
                  <c:v>38860</c:v>
                </c:pt>
                <c:pt idx="2700">
                  <c:v>38861</c:v>
                </c:pt>
                <c:pt idx="2701">
                  <c:v>38862</c:v>
                </c:pt>
                <c:pt idx="2702">
                  <c:v>38863</c:v>
                </c:pt>
                <c:pt idx="2703">
                  <c:v>38864</c:v>
                </c:pt>
                <c:pt idx="2704">
                  <c:v>38865</c:v>
                </c:pt>
                <c:pt idx="2705">
                  <c:v>38866</c:v>
                </c:pt>
                <c:pt idx="2706">
                  <c:v>38867</c:v>
                </c:pt>
                <c:pt idx="2707">
                  <c:v>38868</c:v>
                </c:pt>
                <c:pt idx="2708">
                  <c:v>38869</c:v>
                </c:pt>
                <c:pt idx="2709">
                  <c:v>38870</c:v>
                </c:pt>
                <c:pt idx="2710">
                  <c:v>38871</c:v>
                </c:pt>
                <c:pt idx="2711">
                  <c:v>38872</c:v>
                </c:pt>
                <c:pt idx="2712">
                  <c:v>38873</c:v>
                </c:pt>
                <c:pt idx="2713">
                  <c:v>38874</c:v>
                </c:pt>
                <c:pt idx="2714">
                  <c:v>38875</c:v>
                </c:pt>
                <c:pt idx="2715">
                  <c:v>38876</c:v>
                </c:pt>
                <c:pt idx="2716">
                  <c:v>38877</c:v>
                </c:pt>
                <c:pt idx="2717">
                  <c:v>38878</c:v>
                </c:pt>
                <c:pt idx="2718">
                  <c:v>38879</c:v>
                </c:pt>
                <c:pt idx="2719">
                  <c:v>38880</c:v>
                </c:pt>
                <c:pt idx="2720">
                  <c:v>38881</c:v>
                </c:pt>
                <c:pt idx="2721">
                  <c:v>38882</c:v>
                </c:pt>
                <c:pt idx="2722">
                  <c:v>38883</c:v>
                </c:pt>
                <c:pt idx="2723">
                  <c:v>38884</c:v>
                </c:pt>
                <c:pt idx="2724">
                  <c:v>38885</c:v>
                </c:pt>
                <c:pt idx="2725">
                  <c:v>38886</c:v>
                </c:pt>
                <c:pt idx="2726">
                  <c:v>38887</c:v>
                </c:pt>
                <c:pt idx="2727">
                  <c:v>38888</c:v>
                </c:pt>
                <c:pt idx="2728">
                  <c:v>38889</c:v>
                </c:pt>
                <c:pt idx="2729">
                  <c:v>38890</c:v>
                </c:pt>
                <c:pt idx="2730">
                  <c:v>38891</c:v>
                </c:pt>
                <c:pt idx="2731">
                  <c:v>38892</c:v>
                </c:pt>
                <c:pt idx="2732">
                  <c:v>38893</c:v>
                </c:pt>
                <c:pt idx="2733">
                  <c:v>38894</c:v>
                </c:pt>
                <c:pt idx="2734">
                  <c:v>38895</c:v>
                </c:pt>
                <c:pt idx="2735">
                  <c:v>38896</c:v>
                </c:pt>
                <c:pt idx="2736">
                  <c:v>38897</c:v>
                </c:pt>
                <c:pt idx="2737">
                  <c:v>38898</c:v>
                </c:pt>
                <c:pt idx="2738">
                  <c:v>38899</c:v>
                </c:pt>
                <c:pt idx="2739">
                  <c:v>38900</c:v>
                </c:pt>
                <c:pt idx="2740">
                  <c:v>38901</c:v>
                </c:pt>
                <c:pt idx="2741">
                  <c:v>38902</c:v>
                </c:pt>
                <c:pt idx="2742">
                  <c:v>38903</c:v>
                </c:pt>
                <c:pt idx="2743">
                  <c:v>38904</c:v>
                </c:pt>
                <c:pt idx="2744">
                  <c:v>38905</c:v>
                </c:pt>
                <c:pt idx="2745">
                  <c:v>38906</c:v>
                </c:pt>
                <c:pt idx="2746">
                  <c:v>38907</c:v>
                </c:pt>
                <c:pt idx="2747">
                  <c:v>38908</c:v>
                </c:pt>
                <c:pt idx="2748">
                  <c:v>38909</c:v>
                </c:pt>
                <c:pt idx="2749">
                  <c:v>38910</c:v>
                </c:pt>
                <c:pt idx="2750">
                  <c:v>38911</c:v>
                </c:pt>
                <c:pt idx="2751">
                  <c:v>38912</c:v>
                </c:pt>
                <c:pt idx="2752">
                  <c:v>38913</c:v>
                </c:pt>
                <c:pt idx="2753">
                  <c:v>38914</c:v>
                </c:pt>
                <c:pt idx="2754">
                  <c:v>38915</c:v>
                </c:pt>
                <c:pt idx="2755">
                  <c:v>38916</c:v>
                </c:pt>
                <c:pt idx="2756">
                  <c:v>38917</c:v>
                </c:pt>
                <c:pt idx="2757">
                  <c:v>38918</c:v>
                </c:pt>
                <c:pt idx="2758">
                  <c:v>38919</c:v>
                </c:pt>
                <c:pt idx="2759">
                  <c:v>38920</c:v>
                </c:pt>
                <c:pt idx="2760">
                  <c:v>38921</c:v>
                </c:pt>
                <c:pt idx="2761">
                  <c:v>38922</c:v>
                </c:pt>
                <c:pt idx="2762">
                  <c:v>38923</c:v>
                </c:pt>
                <c:pt idx="2763">
                  <c:v>38924</c:v>
                </c:pt>
                <c:pt idx="2764">
                  <c:v>38925</c:v>
                </c:pt>
                <c:pt idx="2765">
                  <c:v>38926</c:v>
                </c:pt>
                <c:pt idx="2766">
                  <c:v>38927</c:v>
                </c:pt>
                <c:pt idx="2767">
                  <c:v>38928</c:v>
                </c:pt>
                <c:pt idx="2768">
                  <c:v>38929</c:v>
                </c:pt>
                <c:pt idx="2769">
                  <c:v>38930</c:v>
                </c:pt>
                <c:pt idx="2770">
                  <c:v>38931</c:v>
                </c:pt>
                <c:pt idx="2771">
                  <c:v>38932</c:v>
                </c:pt>
                <c:pt idx="2772">
                  <c:v>38933</c:v>
                </c:pt>
                <c:pt idx="2773">
                  <c:v>38934</c:v>
                </c:pt>
                <c:pt idx="2774">
                  <c:v>38935</c:v>
                </c:pt>
                <c:pt idx="2775">
                  <c:v>38936</c:v>
                </c:pt>
                <c:pt idx="2776">
                  <c:v>38937</c:v>
                </c:pt>
                <c:pt idx="2777">
                  <c:v>38938</c:v>
                </c:pt>
                <c:pt idx="2778">
                  <c:v>38939</c:v>
                </c:pt>
                <c:pt idx="2779">
                  <c:v>38940</c:v>
                </c:pt>
                <c:pt idx="2780">
                  <c:v>38941</c:v>
                </c:pt>
                <c:pt idx="2781">
                  <c:v>38942</c:v>
                </c:pt>
                <c:pt idx="2782">
                  <c:v>38943</c:v>
                </c:pt>
                <c:pt idx="2783">
                  <c:v>38944</c:v>
                </c:pt>
                <c:pt idx="2784">
                  <c:v>38945</c:v>
                </c:pt>
                <c:pt idx="2785">
                  <c:v>38946</c:v>
                </c:pt>
                <c:pt idx="2786">
                  <c:v>38947</c:v>
                </c:pt>
                <c:pt idx="2787">
                  <c:v>38948</c:v>
                </c:pt>
                <c:pt idx="2788">
                  <c:v>38949</c:v>
                </c:pt>
                <c:pt idx="2789">
                  <c:v>38950</c:v>
                </c:pt>
                <c:pt idx="2790">
                  <c:v>38951</c:v>
                </c:pt>
                <c:pt idx="2791">
                  <c:v>38952</c:v>
                </c:pt>
                <c:pt idx="2792">
                  <c:v>38953</c:v>
                </c:pt>
                <c:pt idx="2793">
                  <c:v>38954</c:v>
                </c:pt>
                <c:pt idx="2794">
                  <c:v>38955</c:v>
                </c:pt>
                <c:pt idx="2795">
                  <c:v>38956</c:v>
                </c:pt>
                <c:pt idx="2796">
                  <c:v>38957</c:v>
                </c:pt>
                <c:pt idx="2797">
                  <c:v>38958</c:v>
                </c:pt>
                <c:pt idx="2798">
                  <c:v>38959</c:v>
                </c:pt>
                <c:pt idx="2799">
                  <c:v>38960</c:v>
                </c:pt>
                <c:pt idx="2800">
                  <c:v>38961</c:v>
                </c:pt>
                <c:pt idx="2801">
                  <c:v>38962</c:v>
                </c:pt>
                <c:pt idx="2802">
                  <c:v>38963</c:v>
                </c:pt>
                <c:pt idx="2803">
                  <c:v>38964</c:v>
                </c:pt>
                <c:pt idx="2804">
                  <c:v>38965</c:v>
                </c:pt>
                <c:pt idx="2805">
                  <c:v>38966</c:v>
                </c:pt>
                <c:pt idx="2806">
                  <c:v>38967</c:v>
                </c:pt>
                <c:pt idx="2807">
                  <c:v>38968</c:v>
                </c:pt>
                <c:pt idx="2808">
                  <c:v>38969</c:v>
                </c:pt>
                <c:pt idx="2809">
                  <c:v>38970</c:v>
                </c:pt>
                <c:pt idx="2810">
                  <c:v>38971</c:v>
                </c:pt>
                <c:pt idx="2811">
                  <c:v>38972</c:v>
                </c:pt>
                <c:pt idx="2812">
                  <c:v>38973</c:v>
                </c:pt>
                <c:pt idx="2813">
                  <c:v>38974</c:v>
                </c:pt>
                <c:pt idx="2814">
                  <c:v>38975</c:v>
                </c:pt>
                <c:pt idx="2815">
                  <c:v>38976</c:v>
                </c:pt>
                <c:pt idx="2816">
                  <c:v>38977</c:v>
                </c:pt>
                <c:pt idx="2817">
                  <c:v>38978</c:v>
                </c:pt>
                <c:pt idx="2818">
                  <c:v>38979</c:v>
                </c:pt>
                <c:pt idx="2819">
                  <c:v>38980</c:v>
                </c:pt>
                <c:pt idx="2820">
                  <c:v>38981</c:v>
                </c:pt>
                <c:pt idx="2821">
                  <c:v>38982</c:v>
                </c:pt>
                <c:pt idx="2822">
                  <c:v>38983</c:v>
                </c:pt>
                <c:pt idx="2823">
                  <c:v>38984</c:v>
                </c:pt>
                <c:pt idx="2824">
                  <c:v>38985</c:v>
                </c:pt>
                <c:pt idx="2825">
                  <c:v>38986</c:v>
                </c:pt>
                <c:pt idx="2826">
                  <c:v>38987</c:v>
                </c:pt>
                <c:pt idx="2827">
                  <c:v>38988</c:v>
                </c:pt>
                <c:pt idx="2828">
                  <c:v>38989</c:v>
                </c:pt>
                <c:pt idx="2829">
                  <c:v>38990</c:v>
                </c:pt>
                <c:pt idx="2830">
                  <c:v>38991</c:v>
                </c:pt>
                <c:pt idx="2831">
                  <c:v>38992</c:v>
                </c:pt>
                <c:pt idx="2832">
                  <c:v>38993</c:v>
                </c:pt>
                <c:pt idx="2833">
                  <c:v>38994</c:v>
                </c:pt>
                <c:pt idx="2834">
                  <c:v>38995</c:v>
                </c:pt>
                <c:pt idx="2835">
                  <c:v>38996</c:v>
                </c:pt>
                <c:pt idx="2836">
                  <c:v>38997</c:v>
                </c:pt>
                <c:pt idx="2837">
                  <c:v>38998</c:v>
                </c:pt>
                <c:pt idx="2838">
                  <c:v>38999</c:v>
                </c:pt>
                <c:pt idx="2839">
                  <c:v>39000</c:v>
                </c:pt>
                <c:pt idx="2840">
                  <c:v>39001</c:v>
                </c:pt>
                <c:pt idx="2841">
                  <c:v>39002</c:v>
                </c:pt>
                <c:pt idx="2842">
                  <c:v>39003</c:v>
                </c:pt>
                <c:pt idx="2843">
                  <c:v>39004</c:v>
                </c:pt>
                <c:pt idx="2844">
                  <c:v>39005</c:v>
                </c:pt>
                <c:pt idx="2845">
                  <c:v>39006</c:v>
                </c:pt>
                <c:pt idx="2846">
                  <c:v>39007</c:v>
                </c:pt>
                <c:pt idx="2847">
                  <c:v>39008</c:v>
                </c:pt>
                <c:pt idx="2848">
                  <c:v>39009</c:v>
                </c:pt>
                <c:pt idx="2849">
                  <c:v>39010</c:v>
                </c:pt>
                <c:pt idx="2850">
                  <c:v>39011</c:v>
                </c:pt>
                <c:pt idx="2851">
                  <c:v>39012</c:v>
                </c:pt>
                <c:pt idx="2852">
                  <c:v>39013</c:v>
                </c:pt>
                <c:pt idx="2853">
                  <c:v>39014</c:v>
                </c:pt>
                <c:pt idx="2854">
                  <c:v>39015</c:v>
                </c:pt>
                <c:pt idx="2855">
                  <c:v>39016</c:v>
                </c:pt>
                <c:pt idx="2856">
                  <c:v>39017</c:v>
                </c:pt>
                <c:pt idx="2857">
                  <c:v>39018</c:v>
                </c:pt>
                <c:pt idx="2858">
                  <c:v>39019</c:v>
                </c:pt>
                <c:pt idx="2859">
                  <c:v>39020</c:v>
                </c:pt>
                <c:pt idx="2860">
                  <c:v>39021</c:v>
                </c:pt>
                <c:pt idx="2861">
                  <c:v>39022</c:v>
                </c:pt>
                <c:pt idx="2862">
                  <c:v>39023</c:v>
                </c:pt>
                <c:pt idx="2863">
                  <c:v>39024</c:v>
                </c:pt>
                <c:pt idx="2864">
                  <c:v>39025</c:v>
                </c:pt>
                <c:pt idx="2865">
                  <c:v>39026</c:v>
                </c:pt>
                <c:pt idx="2866">
                  <c:v>39027</c:v>
                </c:pt>
                <c:pt idx="2867">
                  <c:v>39028</c:v>
                </c:pt>
                <c:pt idx="2868">
                  <c:v>39029</c:v>
                </c:pt>
                <c:pt idx="2869">
                  <c:v>39030</c:v>
                </c:pt>
                <c:pt idx="2870">
                  <c:v>39031</c:v>
                </c:pt>
                <c:pt idx="2871">
                  <c:v>39032</c:v>
                </c:pt>
                <c:pt idx="2872">
                  <c:v>39033</c:v>
                </c:pt>
                <c:pt idx="2873">
                  <c:v>39034</c:v>
                </c:pt>
                <c:pt idx="2874">
                  <c:v>39035</c:v>
                </c:pt>
                <c:pt idx="2875">
                  <c:v>39036</c:v>
                </c:pt>
                <c:pt idx="2876">
                  <c:v>39037</c:v>
                </c:pt>
                <c:pt idx="2877">
                  <c:v>39038</c:v>
                </c:pt>
                <c:pt idx="2878">
                  <c:v>39039</c:v>
                </c:pt>
                <c:pt idx="2879">
                  <c:v>39040</c:v>
                </c:pt>
                <c:pt idx="2880">
                  <c:v>39041</c:v>
                </c:pt>
                <c:pt idx="2881">
                  <c:v>39042</c:v>
                </c:pt>
                <c:pt idx="2882">
                  <c:v>39043</c:v>
                </c:pt>
                <c:pt idx="2883">
                  <c:v>39044</c:v>
                </c:pt>
                <c:pt idx="2884">
                  <c:v>39045</c:v>
                </c:pt>
                <c:pt idx="2885">
                  <c:v>39046</c:v>
                </c:pt>
                <c:pt idx="2886">
                  <c:v>39047</c:v>
                </c:pt>
                <c:pt idx="2887">
                  <c:v>39048</c:v>
                </c:pt>
                <c:pt idx="2888">
                  <c:v>39049</c:v>
                </c:pt>
                <c:pt idx="2889">
                  <c:v>39050</c:v>
                </c:pt>
                <c:pt idx="2890">
                  <c:v>39051</c:v>
                </c:pt>
                <c:pt idx="2891">
                  <c:v>39052</c:v>
                </c:pt>
                <c:pt idx="2892">
                  <c:v>39053</c:v>
                </c:pt>
                <c:pt idx="2893">
                  <c:v>39054</c:v>
                </c:pt>
                <c:pt idx="2894">
                  <c:v>39055</c:v>
                </c:pt>
                <c:pt idx="2895">
                  <c:v>39056</c:v>
                </c:pt>
                <c:pt idx="2896">
                  <c:v>39057</c:v>
                </c:pt>
                <c:pt idx="2897">
                  <c:v>39058</c:v>
                </c:pt>
                <c:pt idx="2898">
                  <c:v>39059</c:v>
                </c:pt>
                <c:pt idx="2899">
                  <c:v>39060</c:v>
                </c:pt>
                <c:pt idx="2900">
                  <c:v>39061</c:v>
                </c:pt>
                <c:pt idx="2901">
                  <c:v>39062</c:v>
                </c:pt>
                <c:pt idx="2902">
                  <c:v>39063</c:v>
                </c:pt>
                <c:pt idx="2903">
                  <c:v>39064</c:v>
                </c:pt>
                <c:pt idx="2904">
                  <c:v>39065</c:v>
                </c:pt>
                <c:pt idx="2905">
                  <c:v>39066</c:v>
                </c:pt>
                <c:pt idx="2906">
                  <c:v>39067</c:v>
                </c:pt>
                <c:pt idx="2907">
                  <c:v>39068</c:v>
                </c:pt>
                <c:pt idx="2908">
                  <c:v>39069</c:v>
                </c:pt>
                <c:pt idx="2909">
                  <c:v>39070</c:v>
                </c:pt>
                <c:pt idx="2910">
                  <c:v>39071</c:v>
                </c:pt>
                <c:pt idx="2911">
                  <c:v>39072</c:v>
                </c:pt>
                <c:pt idx="2912">
                  <c:v>39073</c:v>
                </c:pt>
                <c:pt idx="2913">
                  <c:v>39074</c:v>
                </c:pt>
                <c:pt idx="2914">
                  <c:v>39075</c:v>
                </c:pt>
                <c:pt idx="2915">
                  <c:v>39076</c:v>
                </c:pt>
                <c:pt idx="2916">
                  <c:v>39077</c:v>
                </c:pt>
                <c:pt idx="2917">
                  <c:v>39078</c:v>
                </c:pt>
                <c:pt idx="2918">
                  <c:v>39079</c:v>
                </c:pt>
                <c:pt idx="2919">
                  <c:v>39080</c:v>
                </c:pt>
                <c:pt idx="2920">
                  <c:v>39081</c:v>
                </c:pt>
                <c:pt idx="2921">
                  <c:v>39082</c:v>
                </c:pt>
                <c:pt idx="2922">
                  <c:v>39083</c:v>
                </c:pt>
                <c:pt idx="2923">
                  <c:v>39084</c:v>
                </c:pt>
                <c:pt idx="2924">
                  <c:v>39085</c:v>
                </c:pt>
                <c:pt idx="2925">
                  <c:v>39086</c:v>
                </c:pt>
                <c:pt idx="2926">
                  <c:v>39087</c:v>
                </c:pt>
                <c:pt idx="2927">
                  <c:v>39088</c:v>
                </c:pt>
                <c:pt idx="2928">
                  <c:v>39089</c:v>
                </c:pt>
                <c:pt idx="2929">
                  <c:v>39090</c:v>
                </c:pt>
                <c:pt idx="2930">
                  <c:v>39091</c:v>
                </c:pt>
                <c:pt idx="2931">
                  <c:v>39092</c:v>
                </c:pt>
                <c:pt idx="2932">
                  <c:v>39093</c:v>
                </c:pt>
                <c:pt idx="2933">
                  <c:v>39094</c:v>
                </c:pt>
                <c:pt idx="2934">
                  <c:v>39095</c:v>
                </c:pt>
                <c:pt idx="2935">
                  <c:v>39096</c:v>
                </c:pt>
                <c:pt idx="2936">
                  <c:v>39097</c:v>
                </c:pt>
                <c:pt idx="2937">
                  <c:v>39098</c:v>
                </c:pt>
                <c:pt idx="2938">
                  <c:v>39099</c:v>
                </c:pt>
                <c:pt idx="2939">
                  <c:v>39100</c:v>
                </c:pt>
                <c:pt idx="2940">
                  <c:v>39101</c:v>
                </c:pt>
                <c:pt idx="2941">
                  <c:v>39102</c:v>
                </c:pt>
                <c:pt idx="2942">
                  <c:v>39103</c:v>
                </c:pt>
                <c:pt idx="2943">
                  <c:v>39104</c:v>
                </c:pt>
                <c:pt idx="2944">
                  <c:v>39105</c:v>
                </c:pt>
                <c:pt idx="2945">
                  <c:v>39106</c:v>
                </c:pt>
                <c:pt idx="2946">
                  <c:v>39107</c:v>
                </c:pt>
                <c:pt idx="2947">
                  <c:v>39108</c:v>
                </c:pt>
                <c:pt idx="2948">
                  <c:v>39109</c:v>
                </c:pt>
                <c:pt idx="2949">
                  <c:v>39110</c:v>
                </c:pt>
                <c:pt idx="2950">
                  <c:v>39111</c:v>
                </c:pt>
                <c:pt idx="2951">
                  <c:v>39112</c:v>
                </c:pt>
                <c:pt idx="2952">
                  <c:v>39113</c:v>
                </c:pt>
                <c:pt idx="2953">
                  <c:v>39114</c:v>
                </c:pt>
                <c:pt idx="2954">
                  <c:v>39115</c:v>
                </c:pt>
                <c:pt idx="2955">
                  <c:v>39116</c:v>
                </c:pt>
                <c:pt idx="2956">
                  <c:v>39117</c:v>
                </c:pt>
                <c:pt idx="2957">
                  <c:v>39118</c:v>
                </c:pt>
                <c:pt idx="2958">
                  <c:v>39119</c:v>
                </c:pt>
                <c:pt idx="2959">
                  <c:v>39120</c:v>
                </c:pt>
                <c:pt idx="2960">
                  <c:v>39121</c:v>
                </c:pt>
                <c:pt idx="2961">
                  <c:v>39122</c:v>
                </c:pt>
                <c:pt idx="2962">
                  <c:v>39123</c:v>
                </c:pt>
                <c:pt idx="2963">
                  <c:v>39124</c:v>
                </c:pt>
                <c:pt idx="2964">
                  <c:v>39125</c:v>
                </c:pt>
                <c:pt idx="2965">
                  <c:v>39126</c:v>
                </c:pt>
                <c:pt idx="2966">
                  <c:v>39127</c:v>
                </c:pt>
                <c:pt idx="2967">
                  <c:v>39128</c:v>
                </c:pt>
                <c:pt idx="2968">
                  <c:v>39129</c:v>
                </c:pt>
                <c:pt idx="2969">
                  <c:v>39130</c:v>
                </c:pt>
                <c:pt idx="2970">
                  <c:v>39131</c:v>
                </c:pt>
                <c:pt idx="2971">
                  <c:v>39132</c:v>
                </c:pt>
                <c:pt idx="2972">
                  <c:v>39133</c:v>
                </c:pt>
                <c:pt idx="2973">
                  <c:v>39134</c:v>
                </c:pt>
                <c:pt idx="2974">
                  <c:v>39135</c:v>
                </c:pt>
                <c:pt idx="2975">
                  <c:v>39136</c:v>
                </c:pt>
                <c:pt idx="2976">
                  <c:v>39137</c:v>
                </c:pt>
                <c:pt idx="2977">
                  <c:v>39138</c:v>
                </c:pt>
                <c:pt idx="2978">
                  <c:v>39139</c:v>
                </c:pt>
                <c:pt idx="2979">
                  <c:v>39140</c:v>
                </c:pt>
                <c:pt idx="2980">
                  <c:v>39141</c:v>
                </c:pt>
                <c:pt idx="2981">
                  <c:v>39142</c:v>
                </c:pt>
                <c:pt idx="2982">
                  <c:v>39143</c:v>
                </c:pt>
                <c:pt idx="2983">
                  <c:v>39144</c:v>
                </c:pt>
                <c:pt idx="2984">
                  <c:v>39145</c:v>
                </c:pt>
                <c:pt idx="2985">
                  <c:v>39146</c:v>
                </c:pt>
                <c:pt idx="2986">
                  <c:v>39147</c:v>
                </c:pt>
                <c:pt idx="2987">
                  <c:v>39148</c:v>
                </c:pt>
                <c:pt idx="2988">
                  <c:v>39149</c:v>
                </c:pt>
                <c:pt idx="2989">
                  <c:v>39150</c:v>
                </c:pt>
                <c:pt idx="2990">
                  <c:v>39151</c:v>
                </c:pt>
                <c:pt idx="2991">
                  <c:v>39152</c:v>
                </c:pt>
                <c:pt idx="2992">
                  <c:v>39153</c:v>
                </c:pt>
                <c:pt idx="2993">
                  <c:v>39154</c:v>
                </c:pt>
                <c:pt idx="2994">
                  <c:v>39155</c:v>
                </c:pt>
                <c:pt idx="2995">
                  <c:v>39156</c:v>
                </c:pt>
                <c:pt idx="2996">
                  <c:v>39157</c:v>
                </c:pt>
                <c:pt idx="2997">
                  <c:v>39158</c:v>
                </c:pt>
                <c:pt idx="2998">
                  <c:v>39159</c:v>
                </c:pt>
                <c:pt idx="2999">
                  <c:v>39160</c:v>
                </c:pt>
                <c:pt idx="3000">
                  <c:v>39161</c:v>
                </c:pt>
                <c:pt idx="3001">
                  <c:v>39162</c:v>
                </c:pt>
                <c:pt idx="3002">
                  <c:v>39163</c:v>
                </c:pt>
                <c:pt idx="3003">
                  <c:v>39164</c:v>
                </c:pt>
                <c:pt idx="3004">
                  <c:v>39165</c:v>
                </c:pt>
                <c:pt idx="3005">
                  <c:v>39166</c:v>
                </c:pt>
                <c:pt idx="3006">
                  <c:v>39167</c:v>
                </c:pt>
                <c:pt idx="3007">
                  <c:v>39168</c:v>
                </c:pt>
                <c:pt idx="3008">
                  <c:v>39169</c:v>
                </c:pt>
                <c:pt idx="3009">
                  <c:v>39170</c:v>
                </c:pt>
                <c:pt idx="3010">
                  <c:v>39171</c:v>
                </c:pt>
                <c:pt idx="3011">
                  <c:v>39172</c:v>
                </c:pt>
                <c:pt idx="3012">
                  <c:v>39173</c:v>
                </c:pt>
                <c:pt idx="3013">
                  <c:v>39174</c:v>
                </c:pt>
                <c:pt idx="3014">
                  <c:v>39175</c:v>
                </c:pt>
                <c:pt idx="3015">
                  <c:v>39176</c:v>
                </c:pt>
                <c:pt idx="3016">
                  <c:v>39177</c:v>
                </c:pt>
                <c:pt idx="3017">
                  <c:v>39178</c:v>
                </c:pt>
                <c:pt idx="3018">
                  <c:v>39179</c:v>
                </c:pt>
                <c:pt idx="3019">
                  <c:v>39180</c:v>
                </c:pt>
                <c:pt idx="3020">
                  <c:v>39181</c:v>
                </c:pt>
                <c:pt idx="3021">
                  <c:v>39182</c:v>
                </c:pt>
                <c:pt idx="3022">
                  <c:v>39183</c:v>
                </c:pt>
                <c:pt idx="3023">
                  <c:v>39184</c:v>
                </c:pt>
                <c:pt idx="3024">
                  <c:v>39185</c:v>
                </c:pt>
                <c:pt idx="3025">
                  <c:v>39186</c:v>
                </c:pt>
                <c:pt idx="3026">
                  <c:v>39187</c:v>
                </c:pt>
                <c:pt idx="3027">
                  <c:v>39188</c:v>
                </c:pt>
                <c:pt idx="3028">
                  <c:v>39189</c:v>
                </c:pt>
                <c:pt idx="3029">
                  <c:v>39190</c:v>
                </c:pt>
                <c:pt idx="3030">
                  <c:v>39191</c:v>
                </c:pt>
                <c:pt idx="3031">
                  <c:v>39192</c:v>
                </c:pt>
                <c:pt idx="3032">
                  <c:v>39193</c:v>
                </c:pt>
                <c:pt idx="3033">
                  <c:v>39194</c:v>
                </c:pt>
                <c:pt idx="3034">
                  <c:v>39195</c:v>
                </c:pt>
                <c:pt idx="3035">
                  <c:v>39196</c:v>
                </c:pt>
                <c:pt idx="3036">
                  <c:v>39197</c:v>
                </c:pt>
                <c:pt idx="3037">
                  <c:v>39198</c:v>
                </c:pt>
                <c:pt idx="3038">
                  <c:v>39199</c:v>
                </c:pt>
                <c:pt idx="3039">
                  <c:v>39200</c:v>
                </c:pt>
                <c:pt idx="3040">
                  <c:v>39201</c:v>
                </c:pt>
                <c:pt idx="3041">
                  <c:v>39202</c:v>
                </c:pt>
                <c:pt idx="3042">
                  <c:v>39203</c:v>
                </c:pt>
                <c:pt idx="3043">
                  <c:v>39204</c:v>
                </c:pt>
                <c:pt idx="3044">
                  <c:v>39205</c:v>
                </c:pt>
                <c:pt idx="3045">
                  <c:v>39206</c:v>
                </c:pt>
                <c:pt idx="3046">
                  <c:v>39207</c:v>
                </c:pt>
                <c:pt idx="3047">
                  <c:v>39208</c:v>
                </c:pt>
                <c:pt idx="3048">
                  <c:v>39209</c:v>
                </c:pt>
                <c:pt idx="3049">
                  <c:v>39210</c:v>
                </c:pt>
                <c:pt idx="3050">
                  <c:v>39211</c:v>
                </c:pt>
                <c:pt idx="3051">
                  <c:v>39212</c:v>
                </c:pt>
                <c:pt idx="3052">
                  <c:v>39213</c:v>
                </c:pt>
                <c:pt idx="3053">
                  <c:v>39214</c:v>
                </c:pt>
                <c:pt idx="3054">
                  <c:v>39215</c:v>
                </c:pt>
                <c:pt idx="3055">
                  <c:v>39216</c:v>
                </c:pt>
                <c:pt idx="3056">
                  <c:v>39217</c:v>
                </c:pt>
                <c:pt idx="3057">
                  <c:v>39218</c:v>
                </c:pt>
                <c:pt idx="3058">
                  <c:v>39219</c:v>
                </c:pt>
                <c:pt idx="3059">
                  <c:v>39220</c:v>
                </c:pt>
                <c:pt idx="3060">
                  <c:v>39221</c:v>
                </c:pt>
                <c:pt idx="3061">
                  <c:v>39222</c:v>
                </c:pt>
                <c:pt idx="3062">
                  <c:v>39223</c:v>
                </c:pt>
                <c:pt idx="3063">
                  <c:v>39224</c:v>
                </c:pt>
                <c:pt idx="3064">
                  <c:v>39225</c:v>
                </c:pt>
                <c:pt idx="3065">
                  <c:v>39226</c:v>
                </c:pt>
                <c:pt idx="3066">
                  <c:v>39227</c:v>
                </c:pt>
                <c:pt idx="3067">
                  <c:v>39228</c:v>
                </c:pt>
                <c:pt idx="3068">
                  <c:v>39229</c:v>
                </c:pt>
                <c:pt idx="3069">
                  <c:v>39230</c:v>
                </c:pt>
                <c:pt idx="3070">
                  <c:v>39231</c:v>
                </c:pt>
                <c:pt idx="3071">
                  <c:v>39232</c:v>
                </c:pt>
                <c:pt idx="3072">
                  <c:v>39233</c:v>
                </c:pt>
                <c:pt idx="3073">
                  <c:v>39234</c:v>
                </c:pt>
                <c:pt idx="3074">
                  <c:v>39235</c:v>
                </c:pt>
                <c:pt idx="3075">
                  <c:v>39236</c:v>
                </c:pt>
                <c:pt idx="3076">
                  <c:v>39237</c:v>
                </c:pt>
                <c:pt idx="3077">
                  <c:v>39238</c:v>
                </c:pt>
                <c:pt idx="3078">
                  <c:v>39239</c:v>
                </c:pt>
                <c:pt idx="3079">
                  <c:v>39240</c:v>
                </c:pt>
                <c:pt idx="3080">
                  <c:v>39241</c:v>
                </c:pt>
                <c:pt idx="3081">
                  <c:v>39242</c:v>
                </c:pt>
                <c:pt idx="3082">
                  <c:v>39243</c:v>
                </c:pt>
                <c:pt idx="3083">
                  <c:v>39244</c:v>
                </c:pt>
                <c:pt idx="3084">
                  <c:v>39245</c:v>
                </c:pt>
                <c:pt idx="3085">
                  <c:v>39246</c:v>
                </c:pt>
                <c:pt idx="3086">
                  <c:v>39247</c:v>
                </c:pt>
                <c:pt idx="3087">
                  <c:v>39248</c:v>
                </c:pt>
                <c:pt idx="3088">
                  <c:v>39249</c:v>
                </c:pt>
                <c:pt idx="3089">
                  <c:v>39250</c:v>
                </c:pt>
                <c:pt idx="3090">
                  <c:v>39251</c:v>
                </c:pt>
                <c:pt idx="3091">
                  <c:v>39252</c:v>
                </c:pt>
                <c:pt idx="3092">
                  <c:v>39253</c:v>
                </c:pt>
                <c:pt idx="3093">
                  <c:v>39254</c:v>
                </c:pt>
                <c:pt idx="3094">
                  <c:v>39255</c:v>
                </c:pt>
                <c:pt idx="3095">
                  <c:v>39256</c:v>
                </c:pt>
                <c:pt idx="3096">
                  <c:v>39257</c:v>
                </c:pt>
                <c:pt idx="3097">
                  <c:v>39258</c:v>
                </c:pt>
                <c:pt idx="3098">
                  <c:v>39259</c:v>
                </c:pt>
                <c:pt idx="3099">
                  <c:v>39260</c:v>
                </c:pt>
                <c:pt idx="3100">
                  <c:v>39261</c:v>
                </c:pt>
                <c:pt idx="3101">
                  <c:v>39262</c:v>
                </c:pt>
                <c:pt idx="3102">
                  <c:v>39263</c:v>
                </c:pt>
                <c:pt idx="3103">
                  <c:v>39264</c:v>
                </c:pt>
                <c:pt idx="3104">
                  <c:v>39265</c:v>
                </c:pt>
                <c:pt idx="3105">
                  <c:v>39266</c:v>
                </c:pt>
                <c:pt idx="3106">
                  <c:v>39267</c:v>
                </c:pt>
                <c:pt idx="3107">
                  <c:v>39268</c:v>
                </c:pt>
                <c:pt idx="3108">
                  <c:v>39269</c:v>
                </c:pt>
                <c:pt idx="3109">
                  <c:v>39270</c:v>
                </c:pt>
                <c:pt idx="3110">
                  <c:v>39271</c:v>
                </c:pt>
                <c:pt idx="3111">
                  <c:v>39272</c:v>
                </c:pt>
                <c:pt idx="3112">
                  <c:v>39273</c:v>
                </c:pt>
                <c:pt idx="3113">
                  <c:v>39274</c:v>
                </c:pt>
                <c:pt idx="3114">
                  <c:v>39275</c:v>
                </c:pt>
                <c:pt idx="3115">
                  <c:v>39276</c:v>
                </c:pt>
                <c:pt idx="3116">
                  <c:v>39277</c:v>
                </c:pt>
                <c:pt idx="3117">
                  <c:v>39278</c:v>
                </c:pt>
                <c:pt idx="3118">
                  <c:v>39279</c:v>
                </c:pt>
                <c:pt idx="3119">
                  <c:v>39280</c:v>
                </c:pt>
                <c:pt idx="3120">
                  <c:v>39281</c:v>
                </c:pt>
                <c:pt idx="3121">
                  <c:v>39282</c:v>
                </c:pt>
                <c:pt idx="3122">
                  <c:v>39283</c:v>
                </c:pt>
                <c:pt idx="3123">
                  <c:v>39284</c:v>
                </c:pt>
                <c:pt idx="3124">
                  <c:v>39285</c:v>
                </c:pt>
                <c:pt idx="3125">
                  <c:v>39286</c:v>
                </c:pt>
                <c:pt idx="3126">
                  <c:v>39287</c:v>
                </c:pt>
                <c:pt idx="3127">
                  <c:v>39288</c:v>
                </c:pt>
                <c:pt idx="3128">
                  <c:v>39289</c:v>
                </c:pt>
                <c:pt idx="3129">
                  <c:v>39290</c:v>
                </c:pt>
                <c:pt idx="3130">
                  <c:v>39291</c:v>
                </c:pt>
                <c:pt idx="3131">
                  <c:v>39292</c:v>
                </c:pt>
                <c:pt idx="3132">
                  <c:v>39293</c:v>
                </c:pt>
                <c:pt idx="3133">
                  <c:v>39294</c:v>
                </c:pt>
                <c:pt idx="3134">
                  <c:v>39295</c:v>
                </c:pt>
                <c:pt idx="3135">
                  <c:v>39296</c:v>
                </c:pt>
                <c:pt idx="3136">
                  <c:v>39297</c:v>
                </c:pt>
                <c:pt idx="3137">
                  <c:v>39298</c:v>
                </c:pt>
                <c:pt idx="3138">
                  <c:v>39299</c:v>
                </c:pt>
                <c:pt idx="3139">
                  <c:v>39300</c:v>
                </c:pt>
                <c:pt idx="3140">
                  <c:v>39301</c:v>
                </c:pt>
                <c:pt idx="3141">
                  <c:v>39302</c:v>
                </c:pt>
                <c:pt idx="3142">
                  <c:v>39303</c:v>
                </c:pt>
                <c:pt idx="3143">
                  <c:v>39304</c:v>
                </c:pt>
                <c:pt idx="3144">
                  <c:v>39305</c:v>
                </c:pt>
                <c:pt idx="3145">
                  <c:v>39306</c:v>
                </c:pt>
                <c:pt idx="3146">
                  <c:v>39307</c:v>
                </c:pt>
                <c:pt idx="3147">
                  <c:v>39308</c:v>
                </c:pt>
                <c:pt idx="3148">
                  <c:v>39309</c:v>
                </c:pt>
                <c:pt idx="3149">
                  <c:v>39310</c:v>
                </c:pt>
                <c:pt idx="3150">
                  <c:v>39311</c:v>
                </c:pt>
                <c:pt idx="3151">
                  <c:v>39312</c:v>
                </c:pt>
                <c:pt idx="3152">
                  <c:v>39313</c:v>
                </c:pt>
                <c:pt idx="3153">
                  <c:v>39314</c:v>
                </c:pt>
                <c:pt idx="3154">
                  <c:v>39315</c:v>
                </c:pt>
                <c:pt idx="3155">
                  <c:v>39316</c:v>
                </c:pt>
                <c:pt idx="3156">
                  <c:v>39317</c:v>
                </c:pt>
                <c:pt idx="3157">
                  <c:v>39318</c:v>
                </c:pt>
                <c:pt idx="3158">
                  <c:v>39319</c:v>
                </c:pt>
                <c:pt idx="3159">
                  <c:v>39320</c:v>
                </c:pt>
                <c:pt idx="3160">
                  <c:v>39321</c:v>
                </c:pt>
                <c:pt idx="3161">
                  <c:v>39322</c:v>
                </c:pt>
                <c:pt idx="3162">
                  <c:v>39323</c:v>
                </c:pt>
                <c:pt idx="3163">
                  <c:v>39324</c:v>
                </c:pt>
                <c:pt idx="3164">
                  <c:v>39325</c:v>
                </c:pt>
                <c:pt idx="3165">
                  <c:v>39326</c:v>
                </c:pt>
                <c:pt idx="3166">
                  <c:v>39327</c:v>
                </c:pt>
                <c:pt idx="3167">
                  <c:v>39328</c:v>
                </c:pt>
                <c:pt idx="3168">
                  <c:v>39329</c:v>
                </c:pt>
                <c:pt idx="3169">
                  <c:v>39330</c:v>
                </c:pt>
                <c:pt idx="3170">
                  <c:v>39331</c:v>
                </c:pt>
                <c:pt idx="3171">
                  <c:v>39332</c:v>
                </c:pt>
                <c:pt idx="3172">
                  <c:v>39333</c:v>
                </c:pt>
                <c:pt idx="3173">
                  <c:v>39334</c:v>
                </c:pt>
                <c:pt idx="3174">
                  <c:v>39335</c:v>
                </c:pt>
                <c:pt idx="3175">
                  <c:v>39336</c:v>
                </c:pt>
                <c:pt idx="3176">
                  <c:v>39337</c:v>
                </c:pt>
                <c:pt idx="3177">
                  <c:v>39338</c:v>
                </c:pt>
                <c:pt idx="3178">
                  <c:v>39339</c:v>
                </c:pt>
                <c:pt idx="3179">
                  <c:v>39340</c:v>
                </c:pt>
                <c:pt idx="3180">
                  <c:v>39341</c:v>
                </c:pt>
                <c:pt idx="3181">
                  <c:v>39342</c:v>
                </c:pt>
                <c:pt idx="3182">
                  <c:v>39343</c:v>
                </c:pt>
                <c:pt idx="3183">
                  <c:v>39344</c:v>
                </c:pt>
                <c:pt idx="3184">
                  <c:v>39345</c:v>
                </c:pt>
                <c:pt idx="3185">
                  <c:v>39346</c:v>
                </c:pt>
                <c:pt idx="3186">
                  <c:v>39347</c:v>
                </c:pt>
                <c:pt idx="3187">
                  <c:v>39348</c:v>
                </c:pt>
                <c:pt idx="3188">
                  <c:v>39349</c:v>
                </c:pt>
                <c:pt idx="3189">
                  <c:v>39350</c:v>
                </c:pt>
                <c:pt idx="3190">
                  <c:v>39351</c:v>
                </c:pt>
                <c:pt idx="3191">
                  <c:v>39352</c:v>
                </c:pt>
                <c:pt idx="3192">
                  <c:v>39353</c:v>
                </c:pt>
                <c:pt idx="3193">
                  <c:v>39354</c:v>
                </c:pt>
                <c:pt idx="3194">
                  <c:v>39355</c:v>
                </c:pt>
                <c:pt idx="3195">
                  <c:v>39356</c:v>
                </c:pt>
                <c:pt idx="3196">
                  <c:v>39357</c:v>
                </c:pt>
                <c:pt idx="3197">
                  <c:v>39358</c:v>
                </c:pt>
                <c:pt idx="3198">
                  <c:v>39359</c:v>
                </c:pt>
                <c:pt idx="3199">
                  <c:v>39360</c:v>
                </c:pt>
                <c:pt idx="3200">
                  <c:v>39361</c:v>
                </c:pt>
                <c:pt idx="3201">
                  <c:v>39362</c:v>
                </c:pt>
                <c:pt idx="3202">
                  <c:v>39363</c:v>
                </c:pt>
                <c:pt idx="3203">
                  <c:v>39364</c:v>
                </c:pt>
                <c:pt idx="3204">
                  <c:v>39365</c:v>
                </c:pt>
                <c:pt idx="3205">
                  <c:v>39366</c:v>
                </c:pt>
                <c:pt idx="3206">
                  <c:v>39367</c:v>
                </c:pt>
                <c:pt idx="3207">
                  <c:v>39368</c:v>
                </c:pt>
                <c:pt idx="3208">
                  <c:v>39369</c:v>
                </c:pt>
                <c:pt idx="3209">
                  <c:v>39370</c:v>
                </c:pt>
                <c:pt idx="3210">
                  <c:v>39371</c:v>
                </c:pt>
                <c:pt idx="3211">
                  <c:v>39372</c:v>
                </c:pt>
                <c:pt idx="3212">
                  <c:v>39373</c:v>
                </c:pt>
                <c:pt idx="3213">
                  <c:v>39374</c:v>
                </c:pt>
                <c:pt idx="3214">
                  <c:v>39375</c:v>
                </c:pt>
                <c:pt idx="3215">
                  <c:v>39376</c:v>
                </c:pt>
                <c:pt idx="3216">
                  <c:v>39377</c:v>
                </c:pt>
                <c:pt idx="3217">
                  <c:v>39378</c:v>
                </c:pt>
                <c:pt idx="3218">
                  <c:v>39379</c:v>
                </c:pt>
                <c:pt idx="3219">
                  <c:v>39380</c:v>
                </c:pt>
                <c:pt idx="3220">
                  <c:v>39381</c:v>
                </c:pt>
                <c:pt idx="3221">
                  <c:v>39382</c:v>
                </c:pt>
                <c:pt idx="3222">
                  <c:v>39383</c:v>
                </c:pt>
                <c:pt idx="3223">
                  <c:v>39384</c:v>
                </c:pt>
                <c:pt idx="3224">
                  <c:v>39385</c:v>
                </c:pt>
                <c:pt idx="3225">
                  <c:v>39386</c:v>
                </c:pt>
                <c:pt idx="3226">
                  <c:v>39387</c:v>
                </c:pt>
                <c:pt idx="3227">
                  <c:v>39388</c:v>
                </c:pt>
                <c:pt idx="3228">
                  <c:v>39389</c:v>
                </c:pt>
                <c:pt idx="3229">
                  <c:v>39390</c:v>
                </c:pt>
                <c:pt idx="3230">
                  <c:v>39391</c:v>
                </c:pt>
                <c:pt idx="3231">
                  <c:v>39392</c:v>
                </c:pt>
                <c:pt idx="3232">
                  <c:v>39393</c:v>
                </c:pt>
                <c:pt idx="3233">
                  <c:v>39394</c:v>
                </c:pt>
                <c:pt idx="3234">
                  <c:v>39395</c:v>
                </c:pt>
                <c:pt idx="3235">
                  <c:v>39396</c:v>
                </c:pt>
                <c:pt idx="3236">
                  <c:v>39397</c:v>
                </c:pt>
                <c:pt idx="3237">
                  <c:v>39398</c:v>
                </c:pt>
                <c:pt idx="3238">
                  <c:v>39399</c:v>
                </c:pt>
                <c:pt idx="3239">
                  <c:v>39400</c:v>
                </c:pt>
                <c:pt idx="3240">
                  <c:v>39401</c:v>
                </c:pt>
                <c:pt idx="3241">
                  <c:v>39402</c:v>
                </c:pt>
                <c:pt idx="3242">
                  <c:v>39403</c:v>
                </c:pt>
                <c:pt idx="3243">
                  <c:v>39404</c:v>
                </c:pt>
                <c:pt idx="3244">
                  <c:v>39405</c:v>
                </c:pt>
                <c:pt idx="3245">
                  <c:v>39406</c:v>
                </c:pt>
                <c:pt idx="3246">
                  <c:v>39407</c:v>
                </c:pt>
                <c:pt idx="3247">
                  <c:v>39408</c:v>
                </c:pt>
                <c:pt idx="3248">
                  <c:v>39409</c:v>
                </c:pt>
                <c:pt idx="3249">
                  <c:v>39410</c:v>
                </c:pt>
                <c:pt idx="3250">
                  <c:v>39411</c:v>
                </c:pt>
                <c:pt idx="3251">
                  <c:v>39412</c:v>
                </c:pt>
                <c:pt idx="3252">
                  <c:v>39413</c:v>
                </c:pt>
                <c:pt idx="3253">
                  <c:v>39414</c:v>
                </c:pt>
                <c:pt idx="3254">
                  <c:v>39415</c:v>
                </c:pt>
                <c:pt idx="3255">
                  <c:v>39416</c:v>
                </c:pt>
                <c:pt idx="3256">
                  <c:v>39417</c:v>
                </c:pt>
                <c:pt idx="3257">
                  <c:v>39418</c:v>
                </c:pt>
                <c:pt idx="3258">
                  <c:v>39419</c:v>
                </c:pt>
                <c:pt idx="3259">
                  <c:v>39420</c:v>
                </c:pt>
                <c:pt idx="3260">
                  <c:v>39421</c:v>
                </c:pt>
                <c:pt idx="3261">
                  <c:v>39422</c:v>
                </c:pt>
                <c:pt idx="3262">
                  <c:v>39423</c:v>
                </c:pt>
                <c:pt idx="3263">
                  <c:v>39424</c:v>
                </c:pt>
                <c:pt idx="3264">
                  <c:v>39425</c:v>
                </c:pt>
                <c:pt idx="3265">
                  <c:v>39426</c:v>
                </c:pt>
                <c:pt idx="3266">
                  <c:v>39427</c:v>
                </c:pt>
                <c:pt idx="3267">
                  <c:v>39428</c:v>
                </c:pt>
                <c:pt idx="3268">
                  <c:v>39429</c:v>
                </c:pt>
                <c:pt idx="3269">
                  <c:v>39430</c:v>
                </c:pt>
                <c:pt idx="3270">
                  <c:v>39431</c:v>
                </c:pt>
                <c:pt idx="3271">
                  <c:v>39432</c:v>
                </c:pt>
                <c:pt idx="3272">
                  <c:v>39433</c:v>
                </c:pt>
                <c:pt idx="3273">
                  <c:v>39434</c:v>
                </c:pt>
                <c:pt idx="3274">
                  <c:v>39435</c:v>
                </c:pt>
                <c:pt idx="3275">
                  <c:v>39436</c:v>
                </c:pt>
                <c:pt idx="3276">
                  <c:v>39437</c:v>
                </c:pt>
                <c:pt idx="3277">
                  <c:v>39438</c:v>
                </c:pt>
                <c:pt idx="3278">
                  <c:v>39439</c:v>
                </c:pt>
                <c:pt idx="3279">
                  <c:v>39440</c:v>
                </c:pt>
                <c:pt idx="3280">
                  <c:v>39441</c:v>
                </c:pt>
                <c:pt idx="3281">
                  <c:v>39442</c:v>
                </c:pt>
                <c:pt idx="3282">
                  <c:v>39443</c:v>
                </c:pt>
                <c:pt idx="3283">
                  <c:v>39444</c:v>
                </c:pt>
                <c:pt idx="3284">
                  <c:v>39445</c:v>
                </c:pt>
                <c:pt idx="3285">
                  <c:v>39446</c:v>
                </c:pt>
                <c:pt idx="3286">
                  <c:v>39447</c:v>
                </c:pt>
                <c:pt idx="3287">
                  <c:v>39448</c:v>
                </c:pt>
                <c:pt idx="3288">
                  <c:v>39449</c:v>
                </c:pt>
                <c:pt idx="3289">
                  <c:v>39450</c:v>
                </c:pt>
                <c:pt idx="3290">
                  <c:v>39451</c:v>
                </c:pt>
                <c:pt idx="3291">
                  <c:v>39452</c:v>
                </c:pt>
                <c:pt idx="3292">
                  <c:v>39453</c:v>
                </c:pt>
                <c:pt idx="3293">
                  <c:v>39454</c:v>
                </c:pt>
                <c:pt idx="3294">
                  <c:v>39455</c:v>
                </c:pt>
                <c:pt idx="3295">
                  <c:v>39456</c:v>
                </c:pt>
                <c:pt idx="3296">
                  <c:v>39457</c:v>
                </c:pt>
                <c:pt idx="3297">
                  <c:v>39458</c:v>
                </c:pt>
                <c:pt idx="3298">
                  <c:v>39459</c:v>
                </c:pt>
                <c:pt idx="3299">
                  <c:v>39460</c:v>
                </c:pt>
                <c:pt idx="3300">
                  <c:v>39461</c:v>
                </c:pt>
                <c:pt idx="3301">
                  <c:v>39462</c:v>
                </c:pt>
                <c:pt idx="3302">
                  <c:v>39463</c:v>
                </c:pt>
                <c:pt idx="3303">
                  <c:v>39464</c:v>
                </c:pt>
                <c:pt idx="3304">
                  <c:v>39465</c:v>
                </c:pt>
                <c:pt idx="3305">
                  <c:v>39466</c:v>
                </c:pt>
                <c:pt idx="3306">
                  <c:v>39467</c:v>
                </c:pt>
                <c:pt idx="3307">
                  <c:v>39468</c:v>
                </c:pt>
                <c:pt idx="3308">
                  <c:v>39469</c:v>
                </c:pt>
                <c:pt idx="3309">
                  <c:v>39470</c:v>
                </c:pt>
                <c:pt idx="3310">
                  <c:v>39471</c:v>
                </c:pt>
                <c:pt idx="3311">
                  <c:v>39472</c:v>
                </c:pt>
                <c:pt idx="3312">
                  <c:v>39473</c:v>
                </c:pt>
                <c:pt idx="3313">
                  <c:v>39474</c:v>
                </c:pt>
                <c:pt idx="3314">
                  <c:v>39475</c:v>
                </c:pt>
                <c:pt idx="3315">
                  <c:v>39476</c:v>
                </c:pt>
                <c:pt idx="3316">
                  <c:v>39477</c:v>
                </c:pt>
                <c:pt idx="3317">
                  <c:v>39478</c:v>
                </c:pt>
                <c:pt idx="3318">
                  <c:v>39479</c:v>
                </c:pt>
                <c:pt idx="3319">
                  <c:v>39480</c:v>
                </c:pt>
                <c:pt idx="3320">
                  <c:v>39481</c:v>
                </c:pt>
                <c:pt idx="3321">
                  <c:v>39482</c:v>
                </c:pt>
                <c:pt idx="3322">
                  <c:v>39483</c:v>
                </c:pt>
                <c:pt idx="3323">
                  <c:v>39484</c:v>
                </c:pt>
                <c:pt idx="3324">
                  <c:v>39485</c:v>
                </c:pt>
                <c:pt idx="3325">
                  <c:v>39486</c:v>
                </c:pt>
                <c:pt idx="3326">
                  <c:v>39487</c:v>
                </c:pt>
                <c:pt idx="3327">
                  <c:v>39488</c:v>
                </c:pt>
                <c:pt idx="3328">
                  <c:v>39489</c:v>
                </c:pt>
                <c:pt idx="3329">
                  <c:v>39490</c:v>
                </c:pt>
                <c:pt idx="3330">
                  <c:v>39491</c:v>
                </c:pt>
                <c:pt idx="3331">
                  <c:v>39492</c:v>
                </c:pt>
                <c:pt idx="3332">
                  <c:v>39493</c:v>
                </c:pt>
                <c:pt idx="3333">
                  <c:v>39494</c:v>
                </c:pt>
                <c:pt idx="3334">
                  <c:v>39495</c:v>
                </c:pt>
                <c:pt idx="3335">
                  <c:v>39496</c:v>
                </c:pt>
                <c:pt idx="3336">
                  <c:v>39497</c:v>
                </c:pt>
                <c:pt idx="3337">
                  <c:v>39498</c:v>
                </c:pt>
                <c:pt idx="3338">
                  <c:v>39499</c:v>
                </c:pt>
                <c:pt idx="3339">
                  <c:v>39500</c:v>
                </c:pt>
                <c:pt idx="3340">
                  <c:v>39501</c:v>
                </c:pt>
                <c:pt idx="3341">
                  <c:v>39502</c:v>
                </c:pt>
                <c:pt idx="3342">
                  <c:v>39503</c:v>
                </c:pt>
                <c:pt idx="3343">
                  <c:v>39504</c:v>
                </c:pt>
                <c:pt idx="3344">
                  <c:v>39505</c:v>
                </c:pt>
                <c:pt idx="3345">
                  <c:v>39506</c:v>
                </c:pt>
                <c:pt idx="3346">
                  <c:v>39507</c:v>
                </c:pt>
                <c:pt idx="3347">
                  <c:v>39508</c:v>
                </c:pt>
                <c:pt idx="3348">
                  <c:v>39509</c:v>
                </c:pt>
                <c:pt idx="3349">
                  <c:v>39510</c:v>
                </c:pt>
                <c:pt idx="3350">
                  <c:v>39511</c:v>
                </c:pt>
                <c:pt idx="3351">
                  <c:v>39512</c:v>
                </c:pt>
                <c:pt idx="3352">
                  <c:v>39513</c:v>
                </c:pt>
                <c:pt idx="3353">
                  <c:v>39514</c:v>
                </c:pt>
                <c:pt idx="3354">
                  <c:v>39515</c:v>
                </c:pt>
                <c:pt idx="3355">
                  <c:v>39516</c:v>
                </c:pt>
                <c:pt idx="3356">
                  <c:v>39517</c:v>
                </c:pt>
                <c:pt idx="3357">
                  <c:v>39518</c:v>
                </c:pt>
                <c:pt idx="3358">
                  <c:v>39519</c:v>
                </c:pt>
                <c:pt idx="3359">
                  <c:v>39520</c:v>
                </c:pt>
                <c:pt idx="3360">
                  <c:v>39521</c:v>
                </c:pt>
                <c:pt idx="3361">
                  <c:v>39522</c:v>
                </c:pt>
                <c:pt idx="3362">
                  <c:v>39523</c:v>
                </c:pt>
                <c:pt idx="3363">
                  <c:v>39524</c:v>
                </c:pt>
                <c:pt idx="3364">
                  <c:v>39525</c:v>
                </c:pt>
                <c:pt idx="3365">
                  <c:v>39526</c:v>
                </c:pt>
                <c:pt idx="3366">
                  <c:v>39527</c:v>
                </c:pt>
                <c:pt idx="3367">
                  <c:v>39528</c:v>
                </c:pt>
                <c:pt idx="3368">
                  <c:v>39529</c:v>
                </c:pt>
                <c:pt idx="3369">
                  <c:v>39530</c:v>
                </c:pt>
                <c:pt idx="3370">
                  <c:v>39531</c:v>
                </c:pt>
                <c:pt idx="3371">
                  <c:v>39532</c:v>
                </c:pt>
                <c:pt idx="3372">
                  <c:v>39533</c:v>
                </c:pt>
                <c:pt idx="3373">
                  <c:v>39534</c:v>
                </c:pt>
                <c:pt idx="3374">
                  <c:v>39535</c:v>
                </c:pt>
                <c:pt idx="3375">
                  <c:v>39536</c:v>
                </c:pt>
                <c:pt idx="3376">
                  <c:v>39537</c:v>
                </c:pt>
                <c:pt idx="3377">
                  <c:v>39538</c:v>
                </c:pt>
                <c:pt idx="3378">
                  <c:v>39539</c:v>
                </c:pt>
                <c:pt idx="3379">
                  <c:v>39540</c:v>
                </c:pt>
                <c:pt idx="3380">
                  <c:v>39541</c:v>
                </c:pt>
                <c:pt idx="3381">
                  <c:v>39542</c:v>
                </c:pt>
                <c:pt idx="3382">
                  <c:v>39543</c:v>
                </c:pt>
                <c:pt idx="3383">
                  <c:v>39544</c:v>
                </c:pt>
                <c:pt idx="3384">
                  <c:v>39545</c:v>
                </c:pt>
                <c:pt idx="3385">
                  <c:v>39546</c:v>
                </c:pt>
                <c:pt idx="3386">
                  <c:v>39547</c:v>
                </c:pt>
                <c:pt idx="3387">
                  <c:v>39548</c:v>
                </c:pt>
                <c:pt idx="3388">
                  <c:v>39549</c:v>
                </c:pt>
                <c:pt idx="3389">
                  <c:v>39550</c:v>
                </c:pt>
                <c:pt idx="3390">
                  <c:v>39551</c:v>
                </c:pt>
                <c:pt idx="3391">
                  <c:v>39552</c:v>
                </c:pt>
                <c:pt idx="3392">
                  <c:v>39553</c:v>
                </c:pt>
                <c:pt idx="3393">
                  <c:v>39554</c:v>
                </c:pt>
                <c:pt idx="3394">
                  <c:v>39555</c:v>
                </c:pt>
                <c:pt idx="3395">
                  <c:v>39556</c:v>
                </c:pt>
                <c:pt idx="3396">
                  <c:v>39557</c:v>
                </c:pt>
                <c:pt idx="3397">
                  <c:v>39558</c:v>
                </c:pt>
                <c:pt idx="3398">
                  <c:v>39559</c:v>
                </c:pt>
                <c:pt idx="3399">
                  <c:v>39560</c:v>
                </c:pt>
                <c:pt idx="3400">
                  <c:v>39561</c:v>
                </c:pt>
                <c:pt idx="3401">
                  <c:v>39562</c:v>
                </c:pt>
                <c:pt idx="3402">
                  <c:v>39563</c:v>
                </c:pt>
                <c:pt idx="3403">
                  <c:v>39564</c:v>
                </c:pt>
                <c:pt idx="3404">
                  <c:v>39565</c:v>
                </c:pt>
                <c:pt idx="3405">
                  <c:v>39566</c:v>
                </c:pt>
                <c:pt idx="3406">
                  <c:v>39567</c:v>
                </c:pt>
                <c:pt idx="3407">
                  <c:v>39568</c:v>
                </c:pt>
                <c:pt idx="3408">
                  <c:v>39569</c:v>
                </c:pt>
                <c:pt idx="3409">
                  <c:v>39570</c:v>
                </c:pt>
                <c:pt idx="3410">
                  <c:v>39571</c:v>
                </c:pt>
                <c:pt idx="3411">
                  <c:v>39572</c:v>
                </c:pt>
                <c:pt idx="3412">
                  <c:v>39573</c:v>
                </c:pt>
                <c:pt idx="3413">
                  <c:v>39574</c:v>
                </c:pt>
                <c:pt idx="3414">
                  <c:v>39575</c:v>
                </c:pt>
                <c:pt idx="3415">
                  <c:v>39576</c:v>
                </c:pt>
                <c:pt idx="3416">
                  <c:v>39577</c:v>
                </c:pt>
                <c:pt idx="3417">
                  <c:v>39578</c:v>
                </c:pt>
                <c:pt idx="3418">
                  <c:v>39579</c:v>
                </c:pt>
                <c:pt idx="3419">
                  <c:v>39580</c:v>
                </c:pt>
                <c:pt idx="3420">
                  <c:v>39581</c:v>
                </c:pt>
                <c:pt idx="3421">
                  <c:v>39582</c:v>
                </c:pt>
                <c:pt idx="3422">
                  <c:v>39583</c:v>
                </c:pt>
                <c:pt idx="3423">
                  <c:v>39584</c:v>
                </c:pt>
                <c:pt idx="3424">
                  <c:v>39585</c:v>
                </c:pt>
                <c:pt idx="3425">
                  <c:v>39586</c:v>
                </c:pt>
                <c:pt idx="3426">
                  <c:v>39587</c:v>
                </c:pt>
                <c:pt idx="3427">
                  <c:v>39588</c:v>
                </c:pt>
                <c:pt idx="3428">
                  <c:v>39589</c:v>
                </c:pt>
                <c:pt idx="3429">
                  <c:v>39590</c:v>
                </c:pt>
                <c:pt idx="3430">
                  <c:v>39591</c:v>
                </c:pt>
                <c:pt idx="3431">
                  <c:v>39592</c:v>
                </c:pt>
                <c:pt idx="3432">
                  <c:v>39593</c:v>
                </c:pt>
                <c:pt idx="3433">
                  <c:v>39594</c:v>
                </c:pt>
                <c:pt idx="3434">
                  <c:v>39595</c:v>
                </c:pt>
                <c:pt idx="3435">
                  <c:v>39596</c:v>
                </c:pt>
                <c:pt idx="3436">
                  <c:v>39597</c:v>
                </c:pt>
                <c:pt idx="3437">
                  <c:v>39598</c:v>
                </c:pt>
                <c:pt idx="3438">
                  <c:v>39599</c:v>
                </c:pt>
                <c:pt idx="3439">
                  <c:v>39600</c:v>
                </c:pt>
                <c:pt idx="3440">
                  <c:v>39601</c:v>
                </c:pt>
                <c:pt idx="3441">
                  <c:v>39602</c:v>
                </c:pt>
                <c:pt idx="3442">
                  <c:v>39603</c:v>
                </c:pt>
                <c:pt idx="3443">
                  <c:v>39604</c:v>
                </c:pt>
                <c:pt idx="3444">
                  <c:v>39605</c:v>
                </c:pt>
                <c:pt idx="3445">
                  <c:v>39606</c:v>
                </c:pt>
                <c:pt idx="3446">
                  <c:v>39607</c:v>
                </c:pt>
                <c:pt idx="3447">
                  <c:v>39608</c:v>
                </c:pt>
                <c:pt idx="3448">
                  <c:v>39609</c:v>
                </c:pt>
                <c:pt idx="3449">
                  <c:v>39610</c:v>
                </c:pt>
                <c:pt idx="3450">
                  <c:v>39611</c:v>
                </c:pt>
                <c:pt idx="3451">
                  <c:v>39612</c:v>
                </c:pt>
                <c:pt idx="3452">
                  <c:v>39613</c:v>
                </c:pt>
                <c:pt idx="3453">
                  <c:v>39614</c:v>
                </c:pt>
                <c:pt idx="3454">
                  <c:v>39615</c:v>
                </c:pt>
                <c:pt idx="3455">
                  <c:v>39616</c:v>
                </c:pt>
                <c:pt idx="3456">
                  <c:v>39617</c:v>
                </c:pt>
                <c:pt idx="3457">
                  <c:v>39618</c:v>
                </c:pt>
                <c:pt idx="3458">
                  <c:v>39619</c:v>
                </c:pt>
                <c:pt idx="3459">
                  <c:v>39620</c:v>
                </c:pt>
                <c:pt idx="3460">
                  <c:v>39621</c:v>
                </c:pt>
                <c:pt idx="3461">
                  <c:v>39622</c:v>
                </c:pt>
                <c:pt idx="3462">
                  <c:v>39623</c:v>
                </c:pt>
                <c:pt idx="3463">
                  <c:v>39624</c:v>
                </c:pt>
                <c:pt idx="3464">
                  <c:v>39625</c:v>
                </c:pt>
                <c:pt idx="3465">
                  <c:v>39626</c:v>
                </c:pt>
                <c:pt idx="3466">
                  <c:v>39627</c:v>
                </c:pt>
                <c:pt idx="3467">
                  <c:v>39628</c:v>
                </c:pt>
                <c:pt idx="3468">
                  <c:v>39629</c:v>
                </c:pt>
                <c:pt idx="3469">
                  <c:v>39630</c:v>
                </c:pt>
                <c:pt idx="3470">
                  <c:v>39631</c:v>
                </c:pt>
                <c:pt idx="3471">
                  <c:v>39632</c:v>
                </c:pt>
                <c:pt idx="3472">
                  <c:v>39633</c:v>
                </c:pt>
                <c:pt idx="3473">
                  <c:v>39634</c:v>
                </c:pt>
                <c:pt idx="3474">
                  <c:v>39635</c:v>
                </c:pt>
                <c:pt idx="3475">
                  <c:v>39636</c:v>
                </c:pt>
                <c:pt idx="3476">
                  <c:v>39637</c:v>
                </c:pt>
                <c:pt idx="3477">
                  <c:v>39638</c:v>
                </c:pt>
                <c:pt idx="3478">
                  <c:v>39639</c:v>
                </c:pt>
                <c:pt idx="3479">
                  <c:v>39640</c:v>
                </c:pt>
                <c:pt idx="3480">
                  <c:v>39641</c:v>
                </c:pt>
                <c:pt idx="3481">
                  <c:v>39642</c:v>
                </c:pt>
                <c:pt idx="3482">
                  <c:v>39643</c:v>
                </c:pt>
                <c:pt idx="3483">
                  <c:v>39644</c:v>
                </c:pt>
                <c:pt idx="3484">
                  <c:v>39645</c:v>
                </c:pt>
                <c:pt idx="3485">
                  <c:v>39646</c:v>
                </c:pt>
                <c:pt idx="3486">
                  <c:v>39647</c:v>
                </c:pt>
                <c:pt idx="3487">
                  <c:v>39648</c:v>
                </c:pt>
                <c:pt idx="3488">
                  <c:v>39649</c:v>
                </c:pt>
                <c:pt idx="3489">
                  <c:v>39650</c:v>
                </c:pt>
                <c:pt idx="3490">
                  <c:v>39651</c:v>
                </c:pt>
                <c:pt idx="3491">
                  <c:v>39652</c:v>
                </c:pt>
                <c:pt idx="3492">
                  <c:v>39653</c:v>
                </c:pt>
                <c:pt idx="3493">
                  <c:v>39654</c:v>
                </c:pt>
                <c:pt idx="3494">
                  <c:v>39655</c:v>
                </c:pt>
                <c:pt idx="3495">
                  <c:v>39656</c:v>
                </c:pt>
                <c:pt idx="3496">
                  <c:v>39657</c:v>
                </c:pt>
                <c:pt idx="3497">
                  <c:v>39658</c:v>
                </c:pt>
                <c:pt idx="3498">
                  <c:v>39659</c:v>
                </c:pt>
                <c:pt idx="3499">
                  <c:v>39660</c:v>
                </c:pt>
                <c:pt idx="3500">
                  <c:v>39661</c:v>
                </c:pt>
                <c:pt idx="3501">
                  <c:v>39662</c:v>
                </c:pt>
                <c:pt idx="3502">
                  <c:v>39663</c:v>
                </c:pt>
                <c:pt idx="3503">
                  <c:v>39664</c:v>
                </c:pt>
                <c:pt idx="3504">
                  <c:v>39665</c:v>
                </c:pt>
                <c:pt idx="3505">
                  <c:v>39666</c:v>
                </c:pt>
                <c:pt idx="3506">
                  <c:v>39667</c:v>
                </c:pt>
                <c:pt idx="3507">
                  <c:v>39668</c:v>
                </c:pt>
                <c:pt idx="3508">
                  <c:v>39669</c:v>
                </c:pt>
                <c:pt idx="3509">
                  <c:v>39670</c:v>
                </c:pt>
                <c:pt idx="3510">
                  <c:v>39671</c:v>
                </c:pt>
                <c:pt idx="3511">
                  <c:v>39672</c:v>
                </c:pt>
                <c:pt idx="3512">
                  <c:v>39673</c:v>
                </c:pt>
                <c:pt idx="3513">
                  <c:v>39674</c:v>
                </c:pt>
                <c:pt idx="3514">
                  <c:v>39675</c:v>
                </c:pt>
                <c:pt idx="3515">
                  <c:v>39676</c:v>
                </c:pt>
                <c:pt idx="3516">
                  <c:v>39677</c:v>
                </c:pt>
                <c:pt idx="3517">
                  <c:v>39678</c:v>
                </c:pt>
                <c:pt idx="3518">
                  <c:v>39679</c:v>
                </c:pt>
                <c:pt idx="3519">
                  <c:v>39680</c:v>
                </c:pt>
                <c:pt idx="3520">
                  <c:v>39681</c:v>
                </c:pt>
                <c:pt idx="3521">
                  <c:v>39682</c:v>
                </c:pt>
                <c:pt idx="3522">
                  <c:v>39683</c:v>
                </c:pt>
                <c:pt idx="3523">
                  <c:v>39684</c:v>
                </c:pt>
                <c:pt idx="3524">
                  <c:v>39685</c:v>
                </c:pt>
                <c:pt idx="3525">
                  <c:v>39686</c:v>
                </c:pt>
                <c:pt idx="3526">
                  <c:v>39687</c:v>
                </c:pt>
                <c:pt idx="3527">
                  <c:v>39688</c:v>
                </c:pt>
                <c:pt idx="3528">
                  <c:v>39689</c:v>
                </c:pt>
                <c:pt idx="3529">
                  <c:v>39690</c:v>
                </c:pt>
                <c:pt idx="3530">
                  <c:v>39691</c:v>
                </c:pt>
                <c:pt idx="3531">
                  <c:v>39692</c:v>
                </c:pt>
                <c:pt idx="3532">
                  <c:v>39693</c:v>
                </c:pt>
                <c:pt idx="3533">
                  <c:v>39694</c:v>
                </c:pt>
                <c:pt idx="3534">
                  <c:v>39695</c:v>
                </c:pt>
                <c:pt idx="3535">
                  <c:v>39696</c:v>
                </c:pt>
                <c:pt idx="3536">
                  <c:v>39697</c:v>
                </c:pt>
                <c:pt idx="3537">
                  <c:v>39698</c:v>
                </c:pt>
                <c:pt idx="3538">
                  <c:v>39699</c:v>
                </c:pt>
                <c:pt idx="3539">
                  <c:v>39700</c:v>
                </c:pt>
                <c:pt idx="3540">
                  <c:v>39701</c:v>
                </c:pt>
                <c:pt idx="3541">
                  <c:v>39702</c:v>
                </c:pt>
                <c:pt idx="3542">
                  <c:v>39703</c:v>
                </c:pt>
                <c:pt idx="3543">
                  <c:v>39704</c:v>
                </c:pt>
                <c:pt idx="3544">
                  <c:v>39705</c:v>
                </c:pt>
                <c:pt idx="3545">
                  <c:v>39706</c:v>
                </c:pt>
                <c:pt idx="3546">
                  <c:v>39707</c:v>
                </c:pt>
                <c:pt idx="3547">
                  <c:v>39708</c:v>
                </c:pt>
                <c:pt idx="3548">
                  <c:v>39709</c:v>
                </c:pt>
                <c:pt idx="3549">
                  <c:v>39710</c:v>
                </c:pt>
                <c:pt idx="3550">
                  <c:v>39711</c:v>
                </c:pt>
                <c:pt idx="3551">
                  <c:v>39712</c:v>
                </c:pt>
                <c:pt idx="3552">
                  <c:v>39713</c:v>
                </c:pt>
                <c:pt idx="3553">
                  <c:v>39714</c:v>
                </c:pt>
                <c:pt idx="3554">
                  <c:v>39715</c:v>
                </c:pt>
                <c:pt idx="3555">
                  <c:v>39716</c:v>
                </c:pt>
                <c:pt idx="3556">
                  <c:v>39717</c:v>
                </c:pt>
                <c:pt idx="3557">
                  <c:v>39718</c:v>
                </c:pt>
                <c:pt idx="3558">
                  <c:v>39719</c:v>
                </c:pt>
                <c:pt idx="3559">
                  <c:v>39720</c:v>
                </c:pt>
                <c:pt idx="3560">
                  <c:v>39721</c:v>
                </c:pt>
                <c:pt idx="3561">
                  <c:v>39722</c:v>
                </c:pt>
                <c:pt idx="3562">
                  <c:v>39723</c:v>
                </c:pt>
                <c:pt idx="3563">
                  <c:v>39724</c:v>
                </c:pt>
                <c:pt idx="3564">
                  <c:v>39725</c:v>
                </c:pt>
                <c:pt idx="3565">
                  <c:v>39726</c:v>
                </c:pt>
                <c:pt idx="3566">
                  <c:v>39727</c:v>
                </c:pt>
                <c:pt idx="3567">
                  <c:v>39728</c:v>
                </c:pt>
                <c:pt idx="3568">
                  <c:v>39729</c:v>
                </c:pt>
                <c:pt idx="3569">
                  <c:v>39730</c:v>
                </c:pt>
                <c:pt idx="3570">
                  <c:v>39731</c:v>
                </c:pt>
                <c:pt idx="3571">
                  <c:v>39732</c:v>
                </c:pt>
                <c:pt idx="3572">
                  <c:v>39733</c:v>
                </c:pt>
                <c:pt idx="3573">
                  <c:v>39734</c:v>
                </c:pt>
                <c:pt idx="3574">
                  <c:v>39735</c:v>
                </c:pt>
                <c:pt idx="3575">
                  <c:v>39736</c:v>
                </c:pt>
                <c:pt idx="3576">
                  <c:v>39737</c:v>
                </c:pt>
                <c:pt idx="3577">
                  <c:v>39738</c:v>
                </c:pt>
                <c:pt idx="3578">
                  <c:v>39739</c:v>
                </c:pt>
                <c:pt idx="3579">
                  <c:v>39740</c:v>
                </c:pt>
                <c:pt idx="3580">
                  <c:v>39741</c:v>
                </c:pt>
                <c:pt idx="3581">
                  <c:v>39742</c:v>
                </c:pt>
                <c:pt idx="3582">
                  <c:v>39743</c:v>
                </c:pt>
                <c:pt idx="3583">
                  <c:v>39744</c:v>
                </c:pt>
                <c:pt idx="3584">
                  <c:v>39745</c:v>
                </c:pt>
                <c:pt idx="3585">
                  <c:v>39746</c:v>
                </c:pt>
                <c:pt idx="3586">
                  <c:v>39747</c:v>
                </c:pt>
                <c:pt idx="3587">
                  <c:v>39748</c:v>
                </c:pt>
                <c:pt idx="3588">
                  <c:v>39749</c:v>
                </c:pt>
                <c:pt idx="3589">
                  <c:v>39750</c:v>
                </c:pt>
                <c:pt idx="3590">
                  <c:v>39751</c:v>
                </c:pt>
                <c:pt idx="3591">
                  <c:v>39752</c:v>
                </c:pt>
                <c:pt idx="3592">
                  <c:v>39753</c:v>
                </c:pt>
                <c:pt idx="3593">
                  <c:v>39754</c:v>
                </c:pt>
                <c:pt idx="3594">
                  <c:v>39755</c:v>
                </c:pt>
                <c:pt idx="3595">
                  <c:v>39756</c:v>
                </c:pt>
                <c:pt idx="3596">
                  <c:v>39757</c:v>
                </c:pt>
                <c:pt idx="3597">
                  <c:v>39758</c:v>
                </c:pt>
                <c:pt idx="3598">
                  <c:v>39759</c:v>
                </c:pt>
                <c:pt idx="3599">
                  <c:v>39760</c:v>
                </c:pt>
                <c:pt idx="3600">
                  <c:v>39761</c:v>
                </c:pt>
                <c:pt idx="3601">
                  <c:v>39762</c:v>
                </c:pt>
                <c:pt idx="3602">
                  <c:v>39763</c:v>
                </c:pt>
                <c:pt idx="3603">
                  <c:v>39764</c:v>
                </c:pt>
                <c:pt idx="3604">
                  <c:v>39765</c:v>
                </c:pt>
                <c:pt idx="3605">
                  <c:v>39766</c:v>
                </c:pt>
                <c:pt idx="3606">
                  <c:v>39767</c:v>
                </c:pt>
                <c:pt idx="3607">
                  <c:v>39768</c:v>
                </c:pt>
                <c:pt idx="3608">
                  <c:v>39769</c:v>
                </c:pt>
                <c:pt idx="3609">
                  <c:v>39770</c:v>
                </c:pt>
                <c:pt idx="3610">
                  <c:v>39771</c:v>
                </c:pt>
                <c:pt idx="3611">
                  <c:v>39772</c:v>
                </c:pt>
                <c:pt idx="3612">
                  <c:v>39773</c:v>
                </c:pt>
                <c:pt idx="3613">
                  <c:v>39774</c:v>
                </c:pt>
                <c:pt idx="3614">
                  <c:v>39775</c:v>
                </c:pt>
                <c:pt idx="3615">
                  <c:v>39776</c:v>
                </c:pt>
                <c:pt idx="3616">
                  <c:v>39777</c:v>
                </c:pt>
                <c:pt idx="3617">
                  <c:v>39778</c:v>
                </c:pt>
                <c:pt idx="3618">
                  <c:v>39779</c:v>
                </c:pt>
                <c:pt idx="3619">
                  <c:v>39780</c:v>
                </c:pt>
                <c:pt idx="3620">
                  <c:v>39781</c:v>
                </c:pt>
                <c:pt idx="3621">
                  <c:v>39782</c:v>
                </c:pt>
                <c:pt idx="3622">
                  <c:v>39783</c:v>
                </c:pt>
                <c:pt idx="3623">
                  <c:v>39784</c:v>
                </c:pt>
                <c:pt idx="3624">
                  <c:v>39785</c:v>
                </c:pt>
                <c:pt idx="3625">
                  <c:v>39786</c:v>
                </c:pt>
                <c:pt idx="3626">
                  <c:v>39787</c:v>
                </c:pt>
                <c:pt idx="3627">
                  <c:v>39788</c:v>
                </c:pt>
                <c:pt idx="3628">
                  <c:v>39789</c:v>
                </c:pt>
                <c:pt idx="3629">
                  <c:v>39790</c:v>
                </c:pt>
                <c:pt idx="3630">
                  <c:v>39791</c:v>
                </c:pt>
                <c:pt idx="3631">
                  <c:v>39792</c:v>
                </c:pt>
                <c:pt idx="3632">
                  <c:v>39793</c:v>
                </c:pt>
                <c:pt idx="3633">
                  <c:v>39794</c:v>
                </c:pt>
                <c:pt idx="3634">
                  <c:v>39795</c:v>
                </c:pt>
                <c:pt idx="3635">
                  <c:v>39796</c:v>
                </c:pt>
                <c:pt idx="3636">
                  <c:v>39797</c:v>
                </c:pt>
                <c:pt idx="3637">
                  <c:v>39798</c:v>
                </c:pt>
                <c:pt idx="3638">
                  <c:v>39799</c:v>
                </c:pt>
                <c:pt idx="3639">
                  <c:v>39800</c:v>
                </c:pt>
                <c:pt idx="3640">
                  <c:v>39801</c:v>
                </c:pt>
                <c:pt idx="3641">
                  <c:v>39802</c:v>
                </c:pt>
                <c:pt idx="3642">
                  <c:v>39803</c:v>
                </c:pt>
                <c:pt idx="3643">
                  <c:v>39804</c:v>
                </c:pt>
                <c:pt idx="3644">
                  <c:v>39805</c:v>
                </c:pt>
                <c:pt idx="3645">
                  <c:v>39806</c:v>
                </c:pt>
                <c:pt idx="3646">
                  <c:v>39807</c:v>
                </c:pt>
                <c:pt idx="3647">
                  <c:v>39808</c:v>
                </c:pt>
                <c:pt idx="3648">
                  <c:v>39809</c:v>
                </c:pt>
                <c:pt idx="3649">
                  <c:v>39810</c:v>
                </c:pt>
                <c:pt idx="3650">
                  <c:v>39811</c:v>
                </c:pt>
                <c:pt idx="3651">
                  <c:v>39812</c:v>
                </c:pt>
                <c:pt idx="3652">
                  <c:v>39813</c:v>
                </c:pt>
                <c:pt idx="3653">
                  <c:v>39814</c:v>
                </c:pt>
                <c:pt idx="3654">
                  <c:v>39815</c:v>
                </c:pt>
                <c:pt idx="3655">
                  <c:v>39816</c:v>
                </c:pt>
                <c:pt idx="3656">
                  <c:v>39817</c:v>
                </c:pt>
                <c:pt idx="3657">
                  <c:v>39818</c:v>
                </c:pt>
                <c:pt idx="3658">
                  <c:v>39819</c:v>
                </c:pt>
                <c:pt idx="3659">
                  <c:v>39820</c:v>
                </c:pt>
                <c:pt idx="3660">
                  <c:v>39821</c:v>
                </c:pt>
                <c:pt idx="3661">
                  <c:v>39822</c:v>
                </c:pt>
                <c:pt idx="3662">
                  <c:v>39823</c:v>
                </c:pt>
                <c:pt idx="3663">
                  <c:v>39824</c:v>
                </c:pt>
                <c:pt idx="3664">
                  <c:v>39825</c:v>
                </c:pt>
                <c:pt idx="3665">
                  <c:v>39826</c:v>
                </c:pt>
                <c:pt idx="3666">
                  <c:v>39827</c:v>
                </c:pt>
                <c:pt idx="3667">
                  <c:v>39828</c:v>
                </c:pt>
                <c:pt idx="3668">
                  <c:v>39829</c:v>
                </c:pt>
                <c:pt idx="3669">
                  <c:v>39830</c:v>
                </c:pt>
                <c:pt idx="3670">
                  <c:v>39831</c:v>
                </c:pt>
                <c:pt idx="3671">
                  <c:v>39832</c:v>
                </c:pt>
                <c:pt idx="3672">
                  <c:v>39833</c:v>
                </c:pt>
                <c:pt idx="3673">
                  <c:v>39834</c:v>
                </c:pt>
                <c:pt idx="3674">
                  <c:v>39835</c:v>
                </c:pt>
                <c:pt idx="3675">
                  <c:v>39836</c:v>
                </c:pt>
                <c:pt idx="3676">
                  <c:v>39837</c:v>
                </c:pt>
                <c:pt idx="3677">
                  <c:v>39838</c:v>
                </c:pt>
                <c:pt idx="3678">
                  <c:v>39839</c:v>
                </c:pt>
                <c:pt idx="3679">
                  <c:v>39840</c:v>
                </c:pt>
                <c:pt idx="3680">
                  <c:v>39841</c:v>
                </c:pt>
                <c:pt idx="3681">
                  <c:v>39842</c:v>
                </c:pt>
                <c:pt idx="3682">
                  <c:v>39843</c:v>
                </c:pt>
                <c:pt idx="3683">
                  <c:v>39844</c:v>
                </c:pt>
                <c:pt idx="3684">
                  <c:v>39845</c:v>
                </c:pt>
                <c:pt idx="3685">
                  <c:v>39846</c:v>
                </c:pt>
                <c:pt idx="3686">
                  <c:v>39847</c:v>
                </c:pt>
                <c:pt idx="3687">
                  <c:v>39848</c:v>
                </c:pt>
                <c:pt idx="3688">
                  <c:v>39849</c:v>
                </c:pt>
                <c:pt idx="3689">
                  <c:v>39850</c:v>
                </c:pt>
                <c:pt idx="3690">
                  <c:v>39851</c:v>
                </c:pt>
                <c:pt idx="3691">
                  <c:v>39852</c:v>
                </c:pt>
                <c:pt idx="3692">
                  <c:v>39853</c:v>
                </c:pt>
                <c:pt idx="3693">
                  <c:v>39854</c:v>
                </c:pt>
                <c:pt idx="3694">
                  <c:v>39855</c:v>
                </c:pt>
                <c:pt idx="3695">
                  <c:v>39856</c:v>
                </c:pt>
                <c:pt idx="3696">
                  <c:v>39857</c:v>
                </c:pt>
                <c:pt idx="3697">
                  <c:v>39858</c:v>
                </c:pt>
                <c:pt idx="3698">
                  <c:v>39859</c:v>
                </c:pt>
                <c:pt idx="3699">
                  <c:v>39860</c:v>
                </c:pt>
                <c:pt idx="3700">
                  <c:v>39861</c:v>
                </c:pt>
                <c:pt idx="3701">
                  <c:v>39862</c:v>
                </c:pt>
                <c:pt idx="3702">
                  <c:v>39863</c:v>
                </c:pt>
                <c:pt idx="3703">
                  <c:v>39864</c:v>
                </c:pt>
                <c:pt idx="3704">
                  <c:v>39865</c:v>
                </c:pt>
                <c:pt idx="3705">
                  <c:v>39866</c:v>
                </c:pt>
                <c:pt idx="3706">
                  <c:v>39867</c:v>
                </c:pt>
                <c:pt idx="3707">
                  <c:v>39868</c:v>
                </c:pt>
                <c:pt idx="3708">
                  <c:v>39869</c:v>
                </c:pt>
                <c:pt idx="3709">
                  <c:v>39870</c:v>
                </c:pt>
                <c:pt idx="3710">
                  <c:v>39871</c:v>
                </c:pt>
                <c:pt idx="3711">
                  <c:v>39872</c:v>
                </c:pt>
                <c:pt idx="3712">
                  <c:v>39873</c:v>
                </c:pt>
                <c:pt idx="3713">
                  <c:v>39874</c:v>
                </c:pt>
                <c:pt idx="3714">
                  <c:v>39875</c:v>
                </c:pt>
                <c:pt idx="3715">
                  <c:v>39876</c:v>
                </c:pt>
                <c:pt idx="3716">
                  <c:v>39877</c:v>
                </c:pt>
                <c:pt idx="3717">
                  <c:v>39878</c:v>
                </c:pt>
                <c:pt idx="3718">
                  <c:v>39879</c:v>
                </c:pt>
                <c:pt idx="3719">
                  <c:v>39880</c:v>
                </c:pt>
                <c:pt idx="3720">
                  <c:v>39881</c:v>
                </c:pt>
                <c:pt idx="3721">
                  <c:v>39882</c:v>
                </c:pt>
                <c:pt idx="3722">
                  <c:v>39883</c:v>
                </c:pt>
                <c:pt idx="3723">
                  <c:v>39884</c:v>
                </c:pt>
                <c:pt idx="3724">
                  <c:v>39885</c:v>
                </c:pt>
                <c:pt idx="3725">
                  <c:v>39886</c:v>
                </c:pt>
                <c:pt idx="3726">
                  <c:v>39887</c:v>
                </c:pt>
                <c:pt idx="3727">
                  <c:v>39888</c:v>
                </c:pt>
                <c:pt idx="3728">
                  <c:v>39889</c:v>
                </c:pt>
                <c:pt idx="3729">
                  <c:v>39890</c:v>
                </c:pt>
                <c:pt idx="3730">
                  <c:v>39891</c:v>
                </c:pt>
                <c:pt idx="3731">
                  <c:v>39892</c:v>
                </c:pt>
                <c:pt idx="3732">
                  <c:v>39893</c:v>
                </c:pt>
                <c:pt idx="3733">
                  <c:v>39894</c:v>
                </c:pt>
                <c:pt idx="3734">
                  <c:v>39895</c:v>
                </c:pt>
                <c:pt idx="3735">
                  <c:v>39896</c:v>
                </c:pt>
                <c:pt idx="3736">
                  <c:v>39897</c:v>
                </c:pt>
                <c:pt idx="3737">
                  <c:v>39898</c:v>
                </c:pt>
                <c:pt idx="3738">
                  <c:v>39899</c:v>
                </c:pt>
                <c:pt idx="3739">
                  <c:v>39900</c:v>
                </c:pt>
                <c:pt idx="3740">
                  <c:v>39901</c:v>
                </c:pt>
                <c:pt idx="3741">
                  <c:v>39902</c:v>
                </c:pt>
                <c:pt idx="3742">
                  <c:v>39903</c:v>
                </c:pt>
                <c:pt idx="3743">
                  <c:v>39904</c:v>
                </c:pt>
                <c:pt idx="3744">
                  <c:v>39905</c:v>
                </c:pt>
                <c:pt idx="3745">
                  <c:v>39906</c:v>
                </c:pt>
                <c:pt idx="3746">
                  <c:v>39907</c:v>
                </c:pt>
                <c:pt idx="3747">
                  <c:v>39908</c:v>
                </c:pt>
                <c:pt idx="3748">
                  <c:v>39909</c:v>
                </c:pt>
                <c:pt idx="3749">
                  <c:v>39910</c:v>
                </c:pt>
                <c:pt idx="3750">
                  <c:v>39911</c:v>
                </c:pt>
                <c:pt idx="3751">
                  <c:v>39912</c:v>
                </c:pt>
                <c:pt idx="3752">
                  <c:v>39913</c:v>
                </c:pt>
                <c:pt idx="3753">
                  <c:v>39914</c:v>
                </c:pt>
                <c:pt idx="3754">
                  <c:v>39915</c:v>
                </c:pt>
                <c:pt idx="3755">
                  <c:v>39916</c:v>
                </c:pt>
                <c:pt idx="3756">
                  <c:v>39917</c:v>
                </c:pt>
                <c:pt idx="3757">
                  <c:v>39918</c:v>
                </c:pt>
                <c:pt idx="3758">
                  <c:v>39919</c:v>
                </c:pt>
                <c:pt idx="3759">
                  <c:v>39920</c:v>
                </c:pt>
                <c:pt idx="3760">
                  <c:v>39921</c:v>
                </c:pt>
                <c:pt idx="3761">
                  <c:v>39922</c:v>
                </c:pt>
                <c:pt idx="3762">
                  <c:v>39923</c:v>
                </c:pt>
                <c:pt idx="3763">
                  <c:v>39924</c:v>
                </c:pt>
                <c:pt idx="3764">
                  <c:v>39925</c:v>
                </c:pt>
                <c:pt idx="3765">
                  <c:v>39926</c:v>
                </c:pt>
                <c:pt idx="3766">
                  <c:v>39927</c:v>
                </c:pt>
                <c:pt idx="3767">
                  <c:v>39928</c:v>
                </c:pt>
                <c:pt idx="3768">
                  <c:v>39929</c:v>
                </c:pt>
                <c:pt idx="3769">
                  <c:v>39930</c:v>
                </c:pt>
                <c:pt idx="3770">
                  <c:v>39931</c:v>
                </c:pt>
                <c:pt idx="3771">
                  <c:v>39932</c:v>
                </c:pt>
                <c:pt idx="3772">
                  <c:v>39933</c:v>
                </c:pt>
                <c:pt idx="3773">
                  <c:v>39934</c:v>
                </c:pt>
                <c:pt idx="3774">
                  <c:v>39935</c:v>
                </c:pt>
                <c:pt idx="3775">
                  <c:v>39936</c:v>
                </c:pt>
                <c:pt idx="3776">
                  <c:v>39937</c:v>
                </c:pt>
                <c:pt idx="3777">
                  <c:v>39938</c:v>
                </c:pt>
                <c:pt idx="3778">
                  <c:v>39939</c:v>
                </c:pt>
                <c:pt idx="3779">
                  <c:v>39940</c:v>
                </c:pt>
                <c:pt idx="3780">
                  <c:v>39941</c:v>
                </c:pt>
                <c:pt idx="3781">
                  <c:v>39942</c:v>
                </c:pt>
                <c:pt idx="3782">
                  <c:v>39943</c:v>
                </c:pt>
                <c:pt idx="3783">
                  <c:v>39944</c:v>
                </c:pt>
                <c:pt idx="3784">
                  <c:v>39945</c:v>
                </c:pt>
                <c:pt idx="3785">
                  <c:v>39946</c:v>
                </c:pt>
                <c:pt idx="3786">
                  <c:v>39947</c:v>
                </c:pt>
                <c:pt idx="3787">
                  <c:v>39948</c:v>
                </c:pt>
                <c:pt idx="3788">
                  <c:v>39949</c:v>
                </c:pt>
                <c:pt idx="3789">
                  <c:v>39950</c:v>
                </c:pt>
                <c:pt idx="3790">
                  <c:v>39951</c:v>
                </c:pt>
                <c:pt idx="3791">
                  <c:v>39952</c:v>
                </c:pt>
                <c:pt idx="3792">
                  <c:v>39953</c:v>
                </c:pt>
                <c:pt idx="3793">
                  <c:v>39954</c:v>
                </c:pt>
                <c:pt idx="3794">
                  <c:v>39955</c:v>
                </c:pt>
                <c:pt idx="3795">
                  <c:v>39956</c:v>
                </c:pt>
                <c:pt idx="3796">
                  <c:v>39957</c:v>
                </c:pt>
                <c:pt idx="3797">
                  <c:v>39958</c:v>
                </c:pt>
                <c:pt idx="3798">
                  <c:v>39959</c:v>
                </c:pt>
                <c:pt idx="3799">
                  <c:v>39960</c:v>
                </c:pt>
                <c:pt idx="3800">
                  <c:v>39961</c:v>
                </c:pt>
                <c:pt idx="3801">
                  <c:v>39962</c:v>
                </c:pt>
                <c:pt idx="3802">
                  <c:v>39963</c:v>
                </c:pt>
                <c:pt idx="3803">
                  <c:v>39964</c:v>
                </c:pt>
                <c:pt idx="3804">
                  <c:v>39965</c:v>
                </c:pt>
                <c:pt idx="3805">
                  <c:v>39966</c:v>
                </c:pt>
                <c:pt idx="3806">
                  <c:v>39967</c:v>
                </c:pt>
                <c:pt idx="3807">
                  <c:v>39968</c:v>
                </c:pt>
                <c:pt idx="3808">
                  <c:v>39969</c:v>
                </c:pt>
                <c:pt idx="3809">
                  <c:v>39970</c:v>
                </c:pt>
                <c:pt idx="3810">
                  <c:v>39971</c:v>
                </c:pt>
                <c:pt idx="3811">
                  <c:v>39972</c:v>
                </c:pt>
                <c:pt idx="3812">
                  <c:v>39973</c:v>
                </c:pt>
                <c:pt idx="3813">
                  <c:v>39974</c:v>
                </c:pt>
                <c:pt idx="3814">
                  <c:v>39975</c:v>
                </c:pt>
                <c:pt idx="3815">
                  <c:v>39976</c:v>
                </c:pt>
                <c:pt idx="3816">
                  <c:v>39977</c:v>
                </c:pt>
                <c:pt idx="3817">
                  <c:v>39978</c:v>
                </c:pt>
                <c:pt idx="3818">
                  <c:v>39979</c:v>
                </c:pt>
                <c:pt idx="3819">
                  <c:v>39980</c:v>
                </c:pt>
                <c:pt idx="3820">
                  <c:v>39981</c:v>
                </c:pt>
                <c:pt idx="3821">
                  <c:v>39982</c:v>
                </c:pt>
                <c:pt idx="3822">
                  <c:v>39983</c:v>
                </c:pt>
                <c:pt idx="3823">
                  <c:v>39984</c:v>
                </c:pt>
                <c:pt idx="3824">
                  <c:v>39985</c:v>
                </c:pt>
                <c:pt idx="3825">
                  <c:v>39986</c:v>
                </c:pt>
                <c:pt idx="3826">
                  <c:v>39987</c:v>
                </c:pt>
                <c:pt idx="3827">
                  <c:v>39988</c:v>
                </c:pt>
                <c:pt idx="3828">
                  <c:v>39989</c:v>
                </c:pt>
                <c:pt idx="3829">
                  <c:v>39990</c:v>
                </c:pt>
                <c:pt idx="3830">
                  <c:v>39991</c:v>
                </c:pt>
                <c:pt idx="3831">
                  <c:v>39992</c:v>
                </c:pt>
                <c:pt idx="3832">
                  <c:v>39993</c:v>
                </c:pt>
                <c:pt idx="3833">
                  <c:v>39994</c:v>
                </c:pt>
                <c:pt idx="3834">
                  <c:v>39995</c:v>
                </c:pt>
                <c:pt idx="3835">
                  <c:v>39996</c:v>
                </c:pt>
                <c:pt idx="3836">
                  <c:v>39997</c:v>
                </c:pt>
                <c:pt idx="3837">
                  <c:v>39998</c:v>
                </c:pt>
                <c:pt idx="3838">
                  <c:v>39999</c:v>
                </c:pt>
                <c:pt idx="3839">
                  <c:v>40000</c:v>
                </c:pt>
                <c:pt idx="3840">
                  <c:v>40001</c:v>
                </c:pt>
                <c:pt idx="3841">
                  <c:v>40002</c:v>
                </c:pt>
                <c:pt idx="3842">
                  <c:v>40003</c:v>
                </c:pt>
                <c:pt idx="3843">
                  <c:v>40004</c:v>
                </c:pt>
                <c:pt idx="3844">
                  <c:v>40005</c:v>
                </c:pt>
                <c:pt idx="3845">
                  <c:v>40006</c:v>
                </c:pt>
                <c:pt idx="3846">
                  <c:v>40007</c:v>
                </c:pt>
                <c:pt idx="3847">
                  <c:v>40008</c:v>
                </c:pt>
                <c:pt idx="3848">
                  <c:v>40009</c:v>
                </c:pt>
                <c:pt idx="3849">
                  <c:v>40010</c:v>
                </c:pt>
                <c:pt idx="3850">
                  <c:v>40011</c:v>
                </c:pt>
                <c:pt idx="3851">
                  <c:v>40012</c:v>
                </c:pt>
                <c:pt idx="3852">
                  <c:v>40013</c:v>
                </c:pt>
                <c:pt idx="3853">
                  <c:v>40014</c:v>
                </c:pt>
                <c:pt idx="3854">
                  <c:v>40015</c:v>
                </c:pt>
                <c:pt idx="3855">
                  <c:v>40016</c:v>
                </c:pt>
                <c:pt idx="3856">
                  <c:v>40017</c:v>
                </c:pt>
                <c:pt idx="3857">
                  <c:v>40018</c:v>
                </c:pt>
                <c:pt idx="3858">
                  <c:v>40019</c:v>
                </c:pt>
                <c:pt idx="3859">
                  <c:v>40020</c:v>
                </c:pt>
                <c:pt idx="3860">
                  <c:v>40021</c:v>
                </c:pt>
                <c:pt idx="3861">
                  <c:v>40022</c:v>
                </c:pt>
                <c:pt idx="3862">
                  <c:v>40023</c:v>
                </c:pt>
                <c:pt idx="3863">
                  <c:v>40024</c:v>
                </c:pt>
                <c:pt idx="3864">
                  <c:v>40025</c:v>
                </c:pt>
                <c:pt idx="3865">
                  <c:v>40026</c:v>
                </c:pt>
                <c:pt idx="3866">
                  <c:v>40027</c:v>
                </c:pt>
                <c:pt idx="3867">
                  <c:v>40028</c:v>
                </c:pt>
                <c:pt idx="3868">
                  <c:v>40029</c:v>
                </c:pt>
                <c:pt idx="3869">
                  <c:v>40030</c:v>
                </c:pt>
                <c:pt idx="3870">
                  <c:v>40031</c:v>
                </c:pt>
                <c:pt idx="3871">
                  <c:v>40032</c:v>
                </c:pt>
                <c:pt idx="3872">
                  <c:v>40033</c:v>
                </c:pt>
                <c:pt idx="3873">
                  <c:v>40034</c:v>
                </c:pt>
                <c:pt idx="3874">
                  <c:v>40035</c:v>
                </c:pt>
                <c:pt idx="3875">
                  <c:v>40036</c:v>
                </c:pt>
                <c:pt idx="3876">
                  <c:v>40037</c:v>
                </c:pt>
                <c:pt idx="3877">
                  <c:v>40038</c:v>
                </c:pt>
                <c:pt idx="3878">
                  <c:v>40039</c:v>
                </c:pt>
                <c:pt idx="3879">
                  <c:v>40040</c:v>
                </c:pt>
                <c:pt idx="3880">
                  <c:v>40041</c:v>
                </c:pt>
                <c:pt idx="3881">
                  <c:v>40042</c:v>
                </c:pt>
                <c:pt idx="3882">
                  <c:v>40043</c:v>
                </c:pt>
                <c:pt idx="3883">
                  <c:v>40044</c:v>
                </c:pt>
                <c:pt idx="3884">
                  <c:v>40045</c:v>
                </c:pt>
                <c:pt idx="3885">
                  <c:v>40046</c:v>
                </c:pt>
                <c:pt idx="3886">
                  <c:v>40047</c:v>
                </c:pt>
                <c:pt idx="3887">
                  <c:v>40048</c:v>
                </c:pt>
                <c:pt idx="3888">
                  <c:v>40049</c:v>
                </c:pt>
                <c:pt idx="3889">
                  <c:v>40050</c:v>
                </c:pt>
                <c:pt idx="3890">
                  <c:v>40051</c:v>
                </c:pt>
                <c:pt idx="3891">
                  <c:v>40052</c:v>
                </c:pt>
                <c:pt idx="3892">
                  <c:v>40053</c:v>
                </c:pt>
                <c:pt idx="3893">
                  <c:v>40054</c:v>
                </c:pt>
                <c:pt idx="3894">
                  <c:v>40055</c:v>
                </c:pt>
                <c:pt idx="3895">
                  <c:v>40056</c:v>
                </c:pt>
                <c:pt idx="3896">
                  <c:v>40057</c:v>
                </c:pt>
                <c:pt idx="3897">
                  <c:v>40058</c:v>
                </c:pt>
                <c:pt idx="3898">
                  <c:v>40059</c:v>
                </c:pt>
                <c:pt idx="3899">
                  <c:v>40060</c:v>
                </c:pt>
                <c:pt idx="3900">
                  <c:v>40061</c:v>
                </c:pt>
                <c:pt idx="3901">
                  <c:v>40062</c:v>
                </c:pt>
                <c:pt idx="3902">
                  <c:v>40063</c:v>
                </c:pt>
                <c:pt idx="3903">
                  <c:v>40064</c:v>
                </c:pt>
                <c:pt idx="3904">
                  <c:v>40065</c:v>
                </c:pt>
                <c:pt idx="3905">
                  <c:v>40066</c:v>
                </c:pt>
                <c:pt idx="3906">
                  <c:v>40067</c:v>
                </c:pt>
                <c:pt idx="3907">
                  <c:v>40068</c:v>
                </c:pt>
                <c:pt idx="3908">
                  <c:v>40069</c:v>
                </c:pt>
                <c:pt idx="3909">
                  <c:v>40070</c:v>
                </c:pt>
                <c:pt idx="3910">
                  <c:v>40071</c:v>
                </c:pt>
                <c:pt idx="3911">
                  <c:v>40072</c:v>
                </c:pt>
                <c:pt idx="3912">
                  <c:v>40073</c:v>
                </c:pt>
                <c:pt idx="3913">
                  <c:v>40074</c:v>
                </c:pt>
                <c:pt idx="3914">
                  <c:v>40075</c:v>
                </c:pt>
                <c:pt idx="3915">
                  <c:v>40076</c:v>
                </c:pt>
                <c:pt idx="3916">
                  <c:v>40077</c:v>
                </c:pt>
                <c:pt idx="3917">
                  <c:v>40078</c:v>
                </c:pt>
                <c:pt idx="3918">
                  <c:v>40079</c:v>
                </c:pt>
                <c:pt idx="3919">
                  <c:v>40080</c:v>
                </c:pt>
                <c:pt idx="3920">
                  <c:v>40081</c:v>
                </c:pt>
                <c:pt idx="3921">
                  <c:v>40082</c:v>
                </c:pt>
                <c:pt idx="3922">
                  <c:v>40083</c:v>
                </c:pt>
                <c:pt idx="3923">
                  <c:v>40084</c:v>
                </c:pt>
                <c:pt idx="3924">
                  <c:v>40085</c:v>
                </c:pt>
                <c:pt idx="3925">
                  <c:v>40086</c:v>
                </c:pt>
                <c:pt idx="3926">
                  <c:v>40087</c:v>
                </c:pt>
                <c:pt idx="3927">
                  <c:v>40088</c:v>
                </c:pt>
                <c:pt idx="3928">
                  <c:v>40089</c:v>
                </c:pt>
                <c:pt idx="3929">
                  <c:v>40090</c:v>
                </c:pt>
                <c:pt idx="3930">
                  <c:v>40091</c:v>
                </c:pt>
                <c:pt idx="3931">
                  <c:v>40092</c:v>
                </c:pt>
                <c:pt idx="3932">
                  <c:v>40093</c:v>
                </c:pt>
                <c:pt idx="3933">
                  <c:v>40094</c:v>
                </c:pt>
                <c:pt idx="3934">
                  <c:v>40095</c:v>
                </c:pt>
                <c:pt idx="3935">
                  <c:v>40096</c:v>
                </c:pt>
                <c:pt idx="3936">
                  <c:v>40097</c:v>
                </c:pt>
                <c:pt idx="3937">
                  <c:v>40098</c:v>
                </c:pt>
                <c:pt idx="3938">
                  <c:v>40099</c:v>
                </c:pt>
                <c:pt idx="3939">
                  <c:v>40100</c:v>
                </c:pt>
                <c:pt idx="3940">
                  <c:v>40101</c:v>
                </c:pt>
                <c:pt idx="3941">
                  <c:v>40102</c:v>
                </c:pt>
                <c:pt idx="3942">
                  <c:v>40103</c:v>
                </c:pt>
                <c:pt idx="3943">
                  <c:v>40104</c:v>
                </c:pt>
                <c:pt idx="3944">
                  <c:v>40105</c:v>
                </c:pt>
                <c:pt idx="3945">
                  <c:v>40106</c:v>
                </c:pt>
                <c:pt idx="3946">
                  <c:v>40107</c:v>
                </c:pt>
                <c:pt idx="3947">
                  <c:v>40108</c:v>
                </c:pt>
                <c:pt idx="3948">
                  <c:v>40109</c:v>
                </c:pt>
                <c:pt idx="3949">
                  <c:v>40110</c:v>
                </c:pt>
                <c:pt idx="3950">
                  <c:v>40111</c:v>
                </c:pt>
                <c:pt idx="3951">
                  <c:v>40112</c:v>
                </c:pt>
                <c:pt idx="3952">
                  <c:v>40113</c:v>
                </c:pt>
                <c:pt idx="3953">
                  <c:v>40114</c:v>
                </c:pt>
                <c:pt idx="3954">
                  <c:v>40115</c:v>
                </c:pt>
                <c:pt idx="3955">
                  <c:v>40116</c:v>
                </c:pt>
                <c:pt idx="3956">
                  <c:v>40117</c:v>
                </c:pt>
                <c:pt idx="3957">
                  <c:v>40118</c:v>
                </c:pt>
                <c:pt idx="3958">
                  <c:v>40119</c:v>
                </c:pt>
                <c:pt idx="3959">
                  <c:v>40120</c:v>
                </c:pt>
                <c:pt idx="3960">
                  <c:v>40121</c:v>
                </c:pt>
                <c:pt idx="3961">
                  <c:v>40122</c:v>
                </c:pt>
                <c:pt idx="3962">
                  <c:v>40123</c:v>
                </c:pt>
                <c:pt idx="3963">
                  <c:v>40124</c:v>
                </c:pt>
                <c:pt idx="3964">
                  <c:v>40125</c:v>
                </c:pt>
                <c:pt idx="3965">
                  <c:v>40126</c:v>
                </c:pt>
                <c:pt idx="3966">
                  <c:v>40127</c:v>
                </c:pt>
                <c:pt idx="3967">
                  <c:v>40128</c:v>
                </c:pt>
                <c:pt idx="3968">
                  <c:v>40129</c:v>
                </c:pt>
                <c:pt idx="3969">
                  <c:v>40130</c:v>
                </c:pt>
                <c:pt idx="3970">
                  <c:v>40131</c:v>
                </c:pt>
                <c:pt idx="3971">
                  <c:v>40132</c:v>
                </c:pt>
                <c:pt idx="3972">
                  <c:v>40133</c:v>
                </c:pt>
                <c:pt idx="3973">
                  <c:v>40134</c:v>
                </c:pt>
                <c:pt idx="3974">
                  <c:v>40135</c:v>
                </c:pt>
                <c:pt idx="3975">
                  <c:v>40136</c:v>
                </c:pt>
                <c:pt idx="3976">
                  <c:v>40137</c:v>
                </c:pt>
                <c:pt idx="3977">
                  <c:v>40138</c:v>
                </c:pt>
                <c:pt idx="3978">
                  <c:v>40139</c:v>
                </c:pt>
                <c:pt idx="3979">
                  <c:v>40140</c:v>
                </c:pt>
                <c:pt idx="3980">
                  <c:v>40141</c:v>
                </c:pt>
                <c:pt idx="3981">
                  <c:v>40142</c:v>
                </c:pt>
                <c:pt idx="3982">
                  <c:v>40143</c:v>
                </c:pt>
                <c:pt idx="3983">
                  <c:v>40144</c:v>
                </c:pt>
                <c:pt idx="3984">
                  <c:v>40145</c:v>
                </c:pt>
                <c:pt idx="3985">
                  <c:v>40146</c:v>
                </c:pt>
                <c:pt idx="3986">
                  <c:v>40147</c:v>
                </c:pt>
                <c:pt idx="3987">
                  <c:v>40148</c:v>
                </c:pt>
                <c:pt idx="3988">
                  <c:v>40149</c:v>
                </c:pt>
                <c:pt idx="3989">
                  <c:v>40150</c:v>
                </c:pt>
                <c:pt idx="3990">
                  <c:v>40151</c:v>
                </c:pt>
                <c:pt idx="3991">
                  <c:v>40152</c:v>
                </c:pt>
                <c:pt idx="3992">
                  <c:v>40153</c:v>
                </c:pt>
                <c:pt idx="3993">
                  <c:v>40154</c:v>
                </c:pt>
                <c:pt idx="3994">
                  <c:v>40155</c:v>
                </c:pt>
                <c:pt idx="3995">
                  <c:v>40156</c:v>
                </c:pt>
                <c:pt idx="3996">
                  <c:v>40157</c:v>
                </c:pt>
                <c:pt idx="3997">
                  <c:v>40158</c:v>
                </c:pt>
                <c:pt idx="3998">
                  <c:v>40159</c:v>
                </c:pt>
                <c:pt idx="3999">
                  <c:v>40160</c:v>
                </c:pt>
                <c:pt idx="4000">
                  <c:v>40161</c:v>
                </c:pt>
                <c:pt idx="4001">
                  <c:v>40162</c:v>
                </c:pt>
                <c:pt idx="4002">
                  <c:v>40163</c:v>
                </c:pt>
                <c:pt idx="4003">
                  <c:v>40164</c:v>
                </c:pt>
                <c:pt idx="4004">
                  <c:v>40165</c:v>
                </c:pt>
                <c:pt idx="4005">
                  <c:v>40166</c:v>
                </c:pt>
                <c:pt idx="4006">
                  <c:v>40167</c:v>
                </c:pt>
                <c:pt idx="4007">
                  <c:v>40168</c:v>
                </c:pt>
                <c:pt idx="4008">
                  <c:v>40169</c:v>
                </c:pt>
                <c:pt idx="4009">
                  <c:v>40170</c:v>
                </c:pt>
                <c:pt idx="4010">
                  <c:v>40171</c:v>
                </c:pt>
                <c:pt idx="4011">
                  <c:v>40172</c:v>
                </c:pt>
                <c:pt idx="4012">
                  <c:v>40173</c:v>
                </c:pt>
                <c:pt idx="4013">
                  <c:v>40174</c:v>
                </c:pt>
                <c:pt idx="4014">
                  <c:v>40175</c:v>
                </c:pt>
                <c:pt idx="4015">
                  <c:v>40176</c:v>
                </c:pt>
                <c:pt idx="4016">
                  <c:v>40177</c:v>
                </c:pt>
                <c:pt idx="4017">
                  <c:v>40178</c:v>
                </c:pt>
                <c:pt idx="4018">
                  <c:v>40179</c:v>
                </c:pt>
                <c:pt idx="4019">
                  <c:v>40180</c:v>
                </c:pt>
                <c:pt idx="4020">
                  <c:v>40181</c:v>
                </c:pt>
                <c:pt idx="4021">
                  <c:v>40182</c:v>
                </c:pt>
                <c:pt idx="4022">
                  <c:v>40183</c:v>
                </c:pt>
                <c:pt idx="4023">
                  <c:v>40184</c:v>
                </c:pt>
                <c:pt idx="4024">
                  <c:v>40185</c:v>
                </c:pt>
                <c:pt idx="4025">
                  <c:v>40186</c:v>
                </c:pt>
                <c:pt idx="4026">
                  <c:v>40187</c:v>
                </c:pt>
                <c:pt idx="4027">
                  <c:v>40188</c:v>
                </c:pt>
                <c:pt idx="4028">
                  <c:v>40189</c:v>
                </c:pt>
                <c:pt idx="4029">
                  <c:v>40190</c:v>
                </c:pt>
                <c:pt idx="4030">
                  <c:v>40191</c:v>
                </c:pt>
                <c:pt idx="4031">
                  <c:v>40192</c:v>
                </c:pt>
                <c:pt idx="4032">
                  <c:v>40193</c:v>
                </c:pt>
                <c:pt idx="4033">
                  <c:v>40194</c:v>
                </c:pt>
                <c:pt idx="4034">
                  <c:v>40195</c:v>
                </c:pt>
                <c:pt idx="4035">
                  <c:v>40196</c:v>
                </c:pt>
                <c:pt idx="4036">
                  <c:v>40197</c:v>
                </c:pt>
                <c:pt idx="4037">
                  <c:v>40198</c:v>
                </c:pt>
                <c:pt idx="4038">
                  <c:v>40199</c:v>
                </c:pt>
                <c:pt idx="4039">
                  <c:v>40200</c:v>
                </c:pt>
                <c:pt idx="4040">
                  <c:v>40201</c:v>
                </c:pt>
                <c:pt idx="4041">
                  <c:v>40202</c:v>
                </c:pt>
                <c:pt idx="4042">
                  <c:v>40203</c:v>
                </c:pt>
                <c:pt idx="4043">
                  <c:v>40204</c:v>
                </c:pt>
                <c:pt idx="4044">
                  <c:v>40205</c:v>
                </c:pt>
                <c:pt idx="4045">
                  <c:v>40206</c:v>
                </c:pt>
                <c:pt idx="4046">
                  <c:v>40207</c:v>
                </c:pt>
                <c:pt idx="4047">
                  <c:v>40208</c:v>
                </c:pt>
                <c:pt idx="4048">
                  <c:v>40209</c:v>
                </c:pt>
                <c:pt idx="4049">
                  <c:v>40210</c:v>
                </c:pt>
                <c:pt idx="4050">
                  <c:v>40211</c:v>
                </c:pt>
                <c:pt idx="4051">
                  <c:v>40212</c:v>
                </c:pt>
                <c:pt idx="4052">
                  <c:v>40213</c:v>
                </c:pt>
                <c:pt idx="4053">
                  <c:v>40214</c:v>
                </c:pt>
                <c:pt idx="4054">
                  <c:v>40215</c:v>
                </c:pt>
                <c:pt idx="4055">
                  <c:v>40216</c:v>
                </c:pt>
                <c:pt idx="4056">
                  <c:v>40217</c:v>
                </c:pt>
                <c:pt idx="4057">
                  <c:v>40218</c:v>
                </c:pt>
                <c:pt idx="4058">
                  <c:v>40219</c:v>
                </c:pt>
                <c:pt idx="4059">
                  <c:v>40220</c:v>
                </c:pt>
                <c:pt idx="4060">
                  <c:v>40221</c:v>
                </c:pt>
                <c:pt idx="4061">
                  <c:v>40222</c:v>
                </c:pt>
                <c:pt idx="4062">
                  <c:v>40223</c:v>
                </c:pt>
                <c:pt idx="4063">
                  <c:v>40224</c:v>
                </c:pt>
                <c:pt idx="4064">
                  <c:v>40225</c:v>
                </c:pt>
                <c:pt idx="4065">
                  <c:v>40226</c:v>
                </c:pt>
                <c:pt idx="4066">
                  <c:v>40227</c:v>
                </c:pt>
                <c:pt idx="4067">
                  <c:v>40228</c:v>
                </c:pt>
                <c:pt idx="4068">
                  <c:v>40229</c:v>
                </c:pt>
                <c:pt idx="4069">
                  <c:v>40230</c:v>
                </c:pt>
                <c:pt idx="4070">
                  <c:v>40231</c:v>
                </c:pt>
                <c:pt idx="4071">
                  <c:v>40232</c:v>
                </c:pt>
                <c:pt idx="4072">
                  <c:v>40233</c:v>
                </c:pt>
                <c:pt idx="4073">
                  <c:v>40234</c:v>
                </c:pt>
                <c:pt idx="4074">
                  <c:v>40235</c:v>
                </c:pt>
                <c:pt idx="4075">
                  <c:v>40236</c:v>
                </c:pt>
                <c:pt idx="4076">
                  <c:v>40237</c:v>
                </c:pt>
                <c:pt idx="4077">
                  <c:v>40238</c:v>
                </c:pt>
                <c:pt idx="4078">
                  <c:v>40239</c:v>
                </c:pt>
                <c:pt idx="4079">
                  <c:v>40240</c:v>
                </c:pt>
                <c:pt idx="4080">
                  <c:v>40241</c:v>
                </c:pt>
                <c:pt idx="4081">
                  <c:v>40242</c:v>
                </c:pt>
                <c:pt idx="4082">
                  <c:v>40243</c:v>
                </c:pt>
                <c:pt idx="4083">
                  <c:v>40244</c:v>
                </c:pt>
                <c:pt idx="4084">
                  <c:v>40245</c:v>
                </c:pt>
                <c:pt idx="4085">
                  <c:v>40246</c:v>
                </c:pt>
                <c:pt idx="4086">
                  <c:v>40247</c:v>
                </c:pt>
                <c:pt idx="4087">
                  <c:v>40248</c:v>
                </c:pt>
                <c:pt idx="4088">
                  <c:v>40249</c:v>
                </c:pt>
                <c:pt idx="4089">
                  <c:v>40250</c:v>
                </c:pt>
                <c:pt idx="4090">
                  <c:v>40251</c:v>
                </c:pt>
                <c:pt idx="4091">
                  <c:v>40252</c:v>
                </c:pt>
                <c:pt idx="4092">
                  <c:v>40253</c:v>
                </c:pt>
                <c:pt idx="4093">
                  <c:v>40254</c:v>
                </c:pt>
                <c:pt idx="4094">
                  <c:v>40255</c:v>
                </c:pt>
                <c:pt idx="4095">
                  <c:v>40256</c:v>
                </c:pt>
                <c:pt idx="4096">
                  <c:v>40257</c:v>
                </c:pt>
                <c:pt idx="4097">
                  <c:v>40258</c:v>
                </c:pt>
                <c:pt idx="4098">
                  <c:v>40259</c:v>
                </c:pt>
                <c:pt idx="4099">
                  <c:v>40260</c:v>
                </c:pt>
                <c:pt idx="4100">
                  <c:v>40261</c:v>
                </c:pt>
                <c:pt idx="4101">
                  <c:v>40262</c:v>
                </c:pt>
                <c:pt idx="4102">
                  <c:v>40263</c:v>
                </c:pt>
                <c:pt idx="4103">
                  <c:v>40264</c:v>
                </c:pt>
                <c:pt idx="4104">
                  <c:v>40265</c:v>
                </c:pt>
                <c:pt idx="4105">
                  <c:v>40266</c:v>
                </c:pt>
                <c:pt idx="4106">
                  <c:v>40267</c:v>
                </c:pt>
                <c:pt idx="4107">
                  <c:v>40268</c:v>
                </c:pt>
                <c:pt idx="4108">
                  <c:v>40269</c:v>
                </c:pt>
                <c:pt idx="4109">
                  <c:v>40270</c:v>
                </c:pt>
                <c:pt idx="4110">
                  <c:v>40271</c:v>
                </c:pt>
                <c:pt idx="4111">
                  <c:v>40272</c:v>
                </c:pt>
                <c:pt idx="4112">
                  <c:v>40273</c:v>
                </c:pt>
                <c:pt idx="4113">
                  <c:v>40274</c:v>
                </c:pt>
                <c:pt idx="4114">
                  <c:v>40275</c:v>
                </c:pt>
                <c:pt idx="4115">
                  <c:v>40276</c:v>
                </c:pt>
                <c:pt idx="4116">
                  <c:v>40277</c:v>
                </c:pt>
                <c:pt idx="4117">
                  <c:v>40278</c:v>
                </c:pt>
                <c:pt idx="4118">
                  <c:v>40279</c:v>
                </c:pt>
                <c:pt idx="4119">
                  <c:v>40280</c:v>
                </c:pt>
                <c:pt idx="4120">
                  <c:v>40281</c:v>
                </c:pt>
                <c:pt idx="4121">
                  <c:v>40282</c:v>
                </c:pt>
                <c:pt idx="4122">
                  <c:v>40283</c:v>
                </c:pt>
                <c:pt idx="4123">
                  <c:v>40284</c:v>
                </c:pt>
                <c:pt idx="4124">
                  <c:v>40285</c:v>
                </c:pt>
                <c:pt idx="4125">
                  <c:v>40286</c:v>
                </c:pt>
                <c:pt idx="4126">
                  <c:v>40287</c:v>
                </c:pt>
                <c:pt idx="4127">
                  <c:v>40288</c:v>
                </c:pt>
                <c:pt idx="4128">
                  <c:v>40289</c:v>
                </c:pt>
                <c:pt idx="4129">
                  <c:v>40290</c:v>
                </c:pt>
                <c:pt idx="4130">
                  <c:v>40291</c:v>
                </c:pt>
                <c:pt idx="4131">
                  <c:v>40292</c:v>
                </c:pt>
                <c:pt idx="4132">
                  <c:v>40293</c:v>
                </c:pt>
                <c:pt idx="4133">
                  <c:v>40294</c:v>
                </c:pt>
                <c:pt idx="4134">
                  <c:v>40295</c:v>
                </c:pt>
                <c:pt idx="4135">
                  <c:v>40296</c:v>
                </c:pt>
                <c:pt idx="4136">
                  <c:v>40297</c:v>
                </c:pt>
                <c:pt idx="4137">
                  <c:v>40298</c:v>
                </c:pt>
                <c:pt idx="4138">
                  <c:v>40299</c:v>
                </c:pt>
                <c:pt idx="4139">
                  <c:v>40300</c:v>
                </c:pt>
                <c:pt idx="4140">
                  <c:v>40301</c:v>
                </c:pt>
                <c:pt idx="4141">
                  <c:v>40302</c:v>
                </c:pt>
                <c:pt idx="4142">
                  <c:v>40303</c:v>
                </c:pt>
                <c:pt idx="4143">
                  <c:v>40304</c:v>
                </c:pt>
                <c:pt idx="4144">
                  <c:v>40305</c:v>
                </c:pt>
                <c:pt idx="4145">
                  <c:v>40306</c:v>
                </c:pt>
                <c:pt idx="4146">
                  <c:v>40307</c:v>
                </c:pt>
                <c:pt idx="4147">
                  <c:v>40308</c:v>
                </c:pt>
                <c:pt idx="4148">
                  <c:v>40309</c:v>
                </c:pt>
                <c:pt idx="4149">
                  <c:v>40310</c:v>
                </c:pt>
                <c:pt idx="4150">
                  <c:v>40311</c:v>
                </c:pt>
                <c:pt idx="4151">
                  <c:v>40312</c:v>
                </c:pt>
                <c:pt idx="4152">
                  <c:v>40313</c:v>
                </c:pt>
                <c:pt idx="4153">
                  <c:v>40314</c:v>
                </c:pt>
                <c:pt idx="4154">
                  <c:v>40315</c:v>
                </c:pt>
                <c:pt idx="4155">
                  <c:v>40316</c:v>
                </c:pt>
                <c:pt idx="4156">
                  <c:v>40317</c:v>
                </c:pt>
                <c:pt idx="4157">
                  <c:v>40318</c:v>
                </c:pt>
                <c:pt idx="4158">
                  <c:v>40319</c:v>
                </c:pt>
                <c:pt idx="4159">
                  <c:v>40320</c:v>
                </c:pt>
                <c:pt idx="4160">
                  <c:v>40321</c:v>
                </c:pt>
                <c:pt idx="4161">
                  <c:v>40322</c:v>
                </c:pt>
                <c:pt idx="4162">
                  <c:v>40323</c:v>
                </c:pt>
                <c:pt idx="4163">
                  <c:v>40324</c:v>
                </c:pt>
                <c:pt idx="4164">
                  <c:v>40325</c:v>
                </c:pt>
                <c:pt idx="4165">
                  <c:v>40326</c:v>
                </c:pt>
                <c:pt idx="4166">
                  <c:v>40327</c:v>
                </c:pt>
                <c:pt idx="4167">
                  <c:v>40328</c:v>
                </c:pt>
                <c:pt idx="4168">
                  <c:v>40329</c:v>
                </c:pt>
                <c:pt idx="4169">
                  <c:v>40330</c:v>
                </c:pt>
                <c:pt idx="4170">
                  <c:v>40331</c:v>
                </c:pt>
                <c:pt idx="4171">
                  <c:v>40332</c:v>
                </c:pt>
                <c:pt idx="4172">
                  <c:v>40333</c:v>
                </c:pt>
                <c:pt idx="4173">
                  <c:v>40334</c:v>
                </c:pt>
                <c:pt idx="4174">
                  <c:v>40335</c:v>
                </c:pt>
                <c:pt idx="4175">
                  <c:v>40336</c:v>
                </c:pt>
                <c:pt idx="4176">
                  <c:v>40337</c:v>
                </c:pt>
                <c:pt idx="4177">
                  <c:v>40338</c:v>
                </c:pt>
                <c:pt idx="4178">
                  <c:v>40339</c:v>
                </c:pt>
                <c:pt idx="4179">
                  <c:v>40340</c:v>
                </c:pt>
                <c:pt idx="4180">
                  <c:v>40341</c:v>
                </c:pt>
                <c:pt idx="4181">
                  <c:v>40342</c:v>
                </c:pt>
                <c:pt idx="4182">
                  <c:v>40343</c:v>
                </c:pt>
                <c:pt idx="4183">
                  <c:v>40344</c:v>
                </c:pt>
                <c:pt idx="4184">
                  <c:v>40345</c:v>
                </c:pt>
                <c:pt idx="4185">
                  <c:v>40346</c:v>
                </c:pt>
                <c:pt idx="4186">
                  <c:v>40347</c:v>
                </c:pt>
                <c:pt idx="4187">
                  <c:v>40348</c:v>
                </c:pt>
                <c:pt idx="4188">
                  <c:v>40349</c:v>
                </c:pt>
                <c:pt idx="4189">
                  <c:v>40350</c:v>
                </c:pt>
                <c:pt idx="4190">
                  <c:v>40351</c:v>
                </c:pt>
                <c:pt idx="4191">
                  <c:v>40352</c:v>
                </c:pt>
                <c:pt idx="4192">
                  <c:v>40353</c:v>
                </c:pt>
                <c:pt idx="4193">
                  <c:v>40354</c:v>
                </c:pt>
                <c:pt idx="4194">
                  <c:v>40355</c:v>
                </c:pt>
                <c:pt idx="4195">
                  <c:v>40356</c:v>
                </c:pt>
                <c:pt idx="4196">
                  <c:v>40357</c:v>
                </c:pt>
                <c:pt idx="4197">
                  <c:v>40358</c:v>
                </c:pt>
                <c:pt idx="4198">
                  <c:v>40359</c:v>
                </c:pt>
                <c:pt idx="4199">
                  <c:v>40360</c:v>
                </c:pt>
                <c:pt idx="4200">
                  <c:v>40361</c:v>
                </c:pt>
                <c:pt idx="4201">
                  <c:v>40362</c:v>
                </c:pt>
                <c:pt idx="4202">
                  <c:v>40363</c:v>
                </c:pt>
                <c:pt idx="4203">
                  <c:v>40364</c:v>
                </c:pt>
                <c:pt idx="4204">
                  <c:v>40365</c:v>
                </c:pt>
                <c:pt idx="4205">
                  <c:v>40366</c:v>
                </c:pt>
                <c:pt idx="4206">
                  <c:v>40367</c:v>
                </c:pt>
                <c:pt idx="4207">
                  <c:v>40368</c:v>
                </c:pt>
                <c:pt idx="4208">
                  <c:v>40369</c:v>
                </c:pt>
                <c:pt idx="4209">
                  <c:v>40370</c:v>
                </c:pt>
                <c:pt idx="4210">
                  <c:v>40371</c:v>
                </c:pt>
                <c:pt idx="4211">
                  <c:v>40372</c:v>
                </c:pt>
                <c:pt idx="4212">
                  <c:v>40373</c:v>
                </c:pt>
                <c:pt idx="4213">
                  <c:v>40374</c:v>
                </c:pt>
                <c:pt idx="4214">
                  <c:v>40375</c:v>
                </c:pt>
                <c:pt idx="4215">
                  <c:v>40376</c:v>
                </c:pt>
                <c:pt idx="4216">
                  <c:v>40377</c:v>
                </c:pt>
                <c:pt idx="4217">
                  <c:v>40378</c:v>
                </c:pt>
                <c:pt idx="4218">
                  <c:v>40379</c:v>
                </c:pt>
                <c:pt idx="4219">
                  <c:v>40380</c:v>
                </c:pt>
                <c:pt idx="4220">
                  <c:v>40381</c:v>
                </c:pt>
                <c:pt idx="4221">
                  <c:v>40382</c:v>
                </c:pt>
                <c:pt idx="4222">
                  <c:v>40383</c:v>
                </c:pt>
                <c:pt idx="4223">
                  <c:v>40384</c:v>
                </c:pt>
                <c:pt idx="4224">
                  <c:v>40385</c:v>
                </c:pt>
                <c:pt idx="4225">
                  <c:v>40386</c:v>
                </c:pt>
                <c:pt idx="4226">
                  <c:v>40387</c:v>
                </c:pt>
                <c:pt idx="4227">
                  <c:v>40388</c:v>
                </c:pt>
                <c:pt idx="4228">
                  <c:v>40389</c:v>
                </c:pt>
                <c:pt idx="4229">
                  <c:v>40390</c:v>
                </c:pt>
                <c:pt idx="4230">
                  <c:v>40391</c:v>
                </c:pt>
                <c:pt idx="4231">
                  <c:v>40392</c:v>
                </c:pt>
                <c:pt idx="4232">
                  <c:v>40393</c:v>
                </c:pt>
                <c:pt idx="4233">
                  <c:v>40394</c:v>
                </c:pt>
                <c:pt idx="4234">
                  <c:v>40395</c:v>
                </c:pt>
                <c:pt idx="4235">
                  <c:v>40396</c:v>
                </c:pt>
                <c:pt idx="4236">
                  <c:v>40397</c:v>
                </c:pt>
                <c:pt idx="4237">
                  <c:v>40398</c:v>
                </c:pt>
                <c:pt idx="4238">
                  <c:v>40399</c:v>
                </c:pt>
                <c:pt idx="4239">
                  <c:v>40400</c:v>
                </c:pt>
                <c:pt idx="4240">
                  <c:v>40401</c:v>
                </c:pt>
                <c:pt idx="4241">
                  <c:v>40402</c:v>
                </c:pt>
                <c:pt idx="4242">
                  <c:v>40403</c:v>
                </c:pt>
                <c:pt idx="4243">
                  <c:v>40404</c:v>
                </c:pt>
                <c:pt idx="4244">
                  <c:v>40405</c:v>
                </c:pt>
                <c:pt idx="4245">
                  <c:v>40406</c:v>
                </c:pt>
                <c:pt idx="4246">
                  <c:v>40407</c:v>
                </c:pt>
                <c:pt idx="4247">
                  <c:v>40408</c:v>
                </c:pt>
                <c:pt idx="4248">
                  <c:v>40409</c:v>
                </c:pt>
                <c:pt idx="4249">
                  <c:v>40410</c:v>
                </c:pt>
                <c:pt idx="4250">
                  <c:v>40411</c:v>
                </c:pt>
                <c:pt idx="4251">
                  <c:v>40412</c:v>
                </c:pt>
                <c:pt idx="4252">
                  <c:v>40413</c:v>
                </c:pt>
                <c:pt idx="4253">
                  <c:v>40414</c:v>
                </c:pt>
                <c:pt idx="4254">
                  <c:v>40415</c:v>
                </c:pt>
                <c:pt idx="4255">
                  <c:v>40416</c:v>
                </c:pt>
                <c:pt idx="4256">
                  <c:v>40417</c:v>
                </c:pt>
                <c:pt idx="4257">
                  <c:v>40418</c:v>
                </c:pt>
                <c:pt idx="4258">
                  <c:v>40419</c:v>
                </c:pt>
                <c:pt idx="4259">
                  <c:v>40420</c:v>
                </c:pt>
                <c:pt idx="4260">
                  <c:v>40421</c:v>
                </c:pt>
                <c:pt idx="4261">
                  <c:v>40422</c:v>
                </c:pt>
                <c:pt idx="4262">
                  <c:v>40423</c:v>
                </c:pt>
                <c:pt idx="4263">
                  <c:v>40424</c:v>
                </c:pt>
                <c:pt idx="4264">
                  <c:v>40425</c:v>
                </c:pt>
                <c:pt idx="4265">
                  <c:v>40426</c:v>
                </c:pt>
                <c:pt idx="4266">
                  <c:v>40427</c:v>
                </c:pt>
                <c:pt idx="4267">
                  <c:v>40428</c:v>
                </c:pt>
                <c:pt idx="4268">
                  <c:v>40429</c:v>
                </c:pt>
                <c:pt idx="4269">
                  <c:v>40430</c:v>
                </c:pt>
                <c:pt idx="4270">
                  <c:v>40431</c:v>
                </c:pt>
                <c:pt idx="4271">
                  <c:v>40432</c:v>
                </c:pt>
                <c:pt idx="4272">
                  <c:v>40433</c:v>
                </c:pt>
                <c:pt idx="4273">
                  <c:v>40434</c:v>
                </c:pt>
                <c:pt idx="4274">
                  <c:v>40435</c:v>
                </c:pt>
                <c:pt idx="4275">
                  <c:v>40436</c:v>
                </c:pt>
                <c:pt idx="4276">
                  <c:v>40437</c:v>
                </c:pt>
                <c:pt idx="4277">
                  <c:v>40438</c:v>
                </c:pt>
                <c:pt idx="4278">
                  <c:v>40439</c:v>
                </c:pt>
                <c:pt idx="4279">
                  <c:v>40440</c:v>
                </c:pt>
                <c:pt idx="4280">
                  <c:v>40441</c:v>
                </c:pt>
                <c:pt idx="4281">
                  <c:v>40442</c:v>
                </c:pt>
                <c:pt idx="4282">
                  <c:v>40443</c:v>
                </c:pt>
                <c:pt idx="4283">
                  <c:v>40444</c:v>
                </c:pt>
                <c:pt idx="4284">
                  <c:v>40445</c:v>
                </c:pt>
                <c:pt idx="4285">
                  <c:v>40446</c:v>
                </c:pt>
                <c:pt idx="4286">
                  <c:v>40447</c:v>
                </c:pt>
                <c:pt idx="4287">
                  <c:v>40448</c:v>
                </c:pt>
                <c:pt idx="4288">
                  <c:v>40449</c:v>
                </c:pt>
                <c:pt idx="4289">
                  <c:v>40450</c:v>
                </c:pt>
                <c:pt idx="4290">
                  <c:v>40451</c:v>
                </c:pt>
                <c:pt idx="4291">
                  <c:v>40452</c:v>
                </c:pt>
                <c:pt idx="4292">
                  <c:v>40453</c:v>
                </c:pt>
                <c:pt idx="4293">
                  <c:v>40454</c:v>
                </c:pt>
                <c:pt idx="4294">
                  <c:v>40455</c:v>
                </c:pt>
                <c:pt idx="4295">
                  <c:v>40456</c:v>
                </c:pt>
                <c:pt idx="4296">
                  <c:v>40457</c:v>
                </c:pt>
                <c:pt idx="4297">
                  <c:v>40458</c:v>
                </c:pt>
                <c:pt idx="4298">
                  <c:v>40459</c:v>
                </c:pt>
                <c:pt idx="4299">
                  <c:v>40460</c:v>
                </c:pt>
                <c:pt idx="4300">
                  <c:v>40461</c:v>
                </c:pt>
                <c:pt idx="4301">
                  <c:v>40462</c:v>
                </c:pt>
                <c:pt idx="4302">
                  <c:v>40463</c:v>
                </c:pt>
                <c:pt idx="4303">
                  <c:v>40464</c:v>
                </c:pt>
                <c:pt idx="4304">
                  <c:v>40465</c:v>
                </c:pt>
                <c:pt idx="4305">
                  <c:v>40466</c:v>
                </c:pt>
                <c:pt idx="4306">
                  <c:v>40467</c:v>
                </c:pt>
                <c:pt idx="4307">
                  <c:v>40468</c:v>
                </c:pt>
                <c:pt idx="4308">
                  <c:v>40469</c:v>
                </c:pt>
                <c:pt idx="4309">
                  <c:v>40470</c:v>
                </c:pt>
                <c:pt idx="4310">
                  <c:v>40471</c:v>
                </c:pt>
                <c:pt idx="4311">
                  <c:v>40472</c:v>
                </c:pt>
                <c:pt idx="4312">
                  <c:v>40473</c:v>
                </c:pt>
                <c:pt idx="4313">
                  <c:v>40474</c:v>
                </c:pt>
                <c:pt idx="4314">
                  <c:v>40475</c:v>
                </c:pt>
                <c:pt idx="4315">
                  <c:v>40476</c:v>
                </c:pt>
                <c:pt idx="4316">
                  <c:v>40477</c:v>
                </c:pt>
                <c:pt idx="4317">
                  <c:v>40478</c:v>
                </c:pt>
                <c:pt idx="4318">
                  <c:v>40479</c:v>
                </c:pt>
                <c:pt idx="4319">
                  <c:v>40480</c:v>
                </c:pt>
                <c:pt idx="4320">
                  <c:v>40481</c:v>
                </c:pt>
                <c:pt idx="4321">
                  <c:v>40482</c:v>
                </c:pt>
                <c:pt idx="4322">
                  <c:v>40483</c:v>
                </c:pt>
                <c:pt idx="4323">
                  <c:v>40484</c:v>
                </c:pt>
                <c:pt idx="4324">
                  <c:v>40485</c:v>
                </c:pt>
                <c:pt idx="4325">
                  <c:v>40486</c:v>
                </c:pt>
                <c:pt idx="4326">
                  <c:v>40487</c:v>
                </c:pt>
                <c:pt idx="4327">
                  <c:v>40488</c:v>
                </c:pt>
                <c:pt idx="4328">
                  <c:v>40489</c:v>
                </c:pt>
                <c:pt idx="4329">
                  <c:v>40490</c:v>
                </c:pt>
                <c:pt idx="4330">
                  <c:v>40491</c:v>
                </c:pt>
                <c:pt idx="4331">
                  <c:v>40492</c:v>
                </c:pt>
                <c:pt idx="4332">
                  <c:v>40493</c:v>
                </c:pt>
                <c:pt idx="4333">
                  <c:v>40494</c:v>
                </c:pt>
                <c:pt idx="4334">
                  <c:v>40495</c:v>
                </c:pt>
                <c:pt idx="4335">
                  <c:v>40496</c:v>
                </c:pt>
                <c:pt idx="4336">
                  <c:v>40497</c:v>
                </c:pt>
                <c:pt idx="4337">
                  <c:v>40498</c:v>
                </c:pt>
                <c:pt idx="4338">
                  <c:v>40499</c:v>
                </c:pt>
                <c:pt idx="4339">
                  <c:v>40500</c:v>
                </c:pt>
                <c:pt idx="4340">
                  <c:v>40501</c:v>
                </c:pt>
                <c:pt idx="4341">
                  <c:v>40502</c:v>
                </c:pt>
                <c:pt idx="4342">
                  <c:v>40503</c:v>
                </c:pt>
                <c:pt idx="4343">
                  <c:v>40504</c:v>
                </c:pt>
                <c:pt idx="4344">
                  <c:v>40505</c:v>
                </c:pt>
                <c:pt idx="4345">
                  <c:v>40506</c:v>
                </c:pt>
                <c:pt idx="4346">
                  <c:v>40507</c:v>
                </c:pt>
                <c:pt idx="4347">
                  <c:v>40508</c:v>
                </c:pt>
                <c:pt idx="4348">
                  <c:v>40509</c:v>
                </c:pt>
                <c:pt idx="4349">
                  <c:v>40510</c:v>
                </c:pt>
                <c:pt idx="4350">
                  <c:v>40511</c:v>
                </c:pt>
                <c:pt idx="4351">
                  <c:v>40512</c:v>
                </c:pt>
                <c:pt idx="4352">
                  <c:v>40513</c:v>
                </c:pt>
                <c:pt idx="4353">
                  <c:v>40514</c:v>
                </c:pt>
                <c:pt idx="4354">
                  <c:v>40515</c:v>
                </c:pt>
                <c:pt idx="4355">
                  <c:v>40516</c:v>
                </c:pt>
                <c:pt idx="4356">
                  <c:v>40517</c:v>
                </c:pt>
                <c:pt idx="4357">
                  <c:v>40518</c:v>
                </c:pt>
                <c:pt idx="4358">
                  <c:v>40519</c:v>
                </c:pt>
                <c:pt idx="4359">
                  <c:v>40520</c:v>
                </c:pt>
                <c:pt idx="4360">
                  <c:v>40521</c:v>
                </c:pt>
                <c:pt idx="4361">
                  <c:v>40522</c:v>
                </c:pt>
                <c:pt idx="4362">
                  <c:v>40523</c:v>
                </c:pt>
                <c:pt idx="4363">
                  <c:v>40524</c:v>
                </c:pt>
                <c:pt idx="4364">
                  <c:v>40525</c:v>
                </c:pt>
                <c:pt idx="4365">
                  <c:v>40526</c:v>
                </c:pt>
                <c:pt idx="4366">
                  <c:v>40527</c:v>
                </c:pt>
                <c:pt idx="4367">
                  <c:v>40528</c:v>
                </c:pt>
                <c:pt idx="4368">
                  <c:v>40529</c:v>
                </c:pt>
                <c:pt idx="4369">
                  <c:v>40530</c:v>
                </c:pt>
                <c:pt idx="4370">
                  <c:v>40531</c:v>
                </c:pt>
                <c:pt idx="4371">
                  <c:v>40532</c:v>
                </c:pt>
                <c:pt idx="4372">
                  <c:v>40533</c:v>
                </c:pt>
                <c:pt idx="4373">
                  <c:v>40534</c:v>
                </c:pt>
                <c:pt idx="4374">
                  <c:v>40535</c:v>
                </c:pt>
                <c:pt idx="4375">
                  <c:v>40536</c:v>
                </c:pt>
                <c:pt idx="4376">
                  <c:v>40537</c:v>
                </c:pt>
                <c:pt idx="4377">
                  <c:v>40538</c:v>
                </c:pt>
                <c:pt idx="4378">
                  <c:v>40539</c:v>
                </c:pt>
                <c:pt idx="4379">
                  <c:v>40540</c:v>
                </c:pt>
                <c:pt idx="4380">
                  <c:v>40541</c:v>
                </c:pt>
                <c:pt idx="4381">
                  <c:v>40542</c:v>
                </c:pt>
                <c:pt idx="4382">
                  <c:v>40543</c:v>
                </c:pt>
                <c:pt idx="4383">
                  <c:v>40544</c:v>
                </c:pt>
                <c:pt idx="4384">
                  <c:v>40545</c:v>
                </c:pt>
                <c:pt idx="4385">
                  <c:v>40546</c:v>
                </c:pt>
                <c:pt idx="4386">
                  <c:v>40547</c:v>
                </c:pt>
                <c:pt idx="4387">
                  <c:v>40548</c:v>
                </c:pt>
                <c:pt idx="4388">
                  <c:v>40549</c:v>
                </c:pt>
                <c:pt idx="4389">
                  <c:v>40550</c:v>
                </c:pt>
                <c:pt idx="4390">
                  <c:v>40551</c:v>
                </c:pt>
                <c:pt idx="4391">
                  <c:v>40552</c:v>
                </c:pt>
                <c:pt idx="4392">
                  <c:v>40553</c:v>
                </c:pt>
                <c:pt idx="4393">
                  <c:v>40554</c:v>
                </c:pt>
                <c:pt idx="4394">
                  <c:v>40555</c:v>
                </c:pt>
                <c:pt idx="4395">
                  <c:v>40556</c:v>
                </c:pt>
                <c:pt idx="4396">
                  <c:v>40557</c:v>
                </c:pt>
                <c:pt idx="4397">
                  <c:v>40558</c:v>
                </c:pt>
                <c:pt idx="4398">
                  <c:v>40559</c:v>
                </c:pt>
                <c:pt idx="4399">
                  <c:v>40560</c:v>
                </c:pt>
                <c:pt idx="4400">
                  <c:v>40561</c:v>
                </c:pt>
                <c:pt idx="4401">
                  <c:v>40562</c:v>
                </c:pt>
                <c:pt idx="4402">
                  <c:v>40563</c:v>
                </c:pt>
                <c:pt idx="4403">
                  <c:v>40564</c:v>
                </c:pt>
                <c:pt idx="4404">
                  <c:v>40565</c:v>
                </c:pt>
                <c:pt idx="4405">
                  <c:v>40566</c:v>
                </c:pt>
                <c:pt idx="4406">
                  <c:v>40567</c:v>
                </c:pt>
                <c:pt idx="4407">
                  <c:v>40568</c:v>
                </c:pt>
                <c:pt idx="4408">
                  <c:v>40569</c:v>
                </c:pt>
                <c:pt idx="4409">
                  <c:v>40570</c:v>
                </c:pt>
                <c:pt idx="4410">
                  <c:v>40571</c:v>
                </c:pt>
                <c:pt idx="4411">
                  <c:v>40572</c:v>
                </c:pt>
                <c:pt idx="4412">
                  <c:v>40573</c:v>
                </c:pt>
                <c:pt idx="4413">
                  <c:v>40574</c:v>
                </c:pt>
                <c:pt idx="4414">
                  <c:v>40575</c:v>
                </c:pt>
                <c:pt idx="4415">
                  <c:v>40576</c:v>
                </c:pt>
                <c:pt idx="4416">
                  <c:v>40577</c:v>
                </c:pt>
                <c:pt idx="4417">
                  <c:v>40578</c:v>
                </c:pt>
                <c:pt idx="4418">
                  <c:v>40579</c:v>
                </c:pt>
                <c:pt idx="4419">
                  <c:v>40580</c:v>
                </c:pt>
                <c:pt idx="4420">
                  <c:v>40581</c:v>
                </c:pt>
                <c:pt idx="4421">
                  <c:v>40582</c:v>
                </c:pt>
                <c:pt idx="4422">
                  <c:v>40583</c:v>
                </c:pt>
                <c:pt idx="4423">
                  <c:v>40584</c:v>
                </c:pt>
                <c:pt idx="4424">
                  <c:v>40585</c:v>
                </c:pt>
                <c:pt idx="4425">
                  <c:v>40586</c:v>
                </c:pt>
                <c:pt idx="4426">
                  <c:v>40587</c:v>
                </c:pt>
                <c:pt idx="4427">
                  <c:v>40588</c:v>
                </c:pt>
                <c:pt idx="4428">
                  <c:v>40589</c:v>
                </c:pt>
                <c:pt idx="4429">
                  <c:v>40590</c:v>
                </c:pt>
                <c:pt idx="4430">
                  <c:v>40591</c:v>
                </c:pt>
                <c:pt idx="4431">
                  <c:v>40592</c:v>
                </c:pt>
                <c:pt idx="4432">
                  <c:v>40593</c:v>
                </c:pt>
                <c:pt idx="4433">
                  <c:v>40594</c:v>
                </c:pt>
                <c:pt idx="4434">
                  <c:v>40595</c:v>
                </c:pt>
                <c:pt idx="4435">
                  <c:v>40596</c:v>
                </c:pt>
                <c:pt idx="4436">
                  <c:v>40597</c:v>
                </c:pt>
                <c:pt idx="4437">
                  <c:v>40598</c:v>
                </c:pt>
                <c:pt idx="4438">
                  <c:v>40599</c:v>
                </c:pt>
                <c:pt idx="4439">
                  <c:v>40600</c:v>
                </c:pt>
                <c:pt idx="4440">
                  <c:v>40601</c:v>
                </c:pt>
                <c:pt idx="4441">
                  <c:v>40602</c:v>
                </c:pt>
                <c:pt idx="4442">
                  <c:v>40603</c:v>
                </c:pt>
                <c:pt idx="4443">
                  <c:v>40604</c:v>
                </c:pt>
                <c:pt idx="4444">
                  <c:v>40605</c:v>
                </c:pt>
                <c:pt idx="4445">
                  <c:v>40606</c:v>
                </c:pt>
                <c:pt idx="4446">
                  <c:v>40607</c:v>
                </c:pt>
                <c:pt idx="4447">
                  <c:v>40608</c:v>
                </c:pt>
                <c:pt idx="4448">
                  <c:v>40609</c:v>
                </c:pt>
                <c:pt idx="4449">
                  <c:v>40610</c:v>
                </c:pt>
                <c:pt idx="4450">
                  <c:v>40611</c:v>
                </c:pt>
                <c:pt idx="4451">
                  <c:v>40612</c:v>
                </c:pt>
                <c:pt idx="4452">
                  <c:v>40613</c:v>
                </c:pt>
                <c:pt idx="4453">
                  <c:v>40614</c:v>
                </c:pt>
                <c:pt idx="4454">
                  <c:v>40615</c:v>
                </c:pt>
                <c:pt idx="4455">
                  <c:v>40616</c:v>
                </c:pt>
                <c:pt idx="4456">
                  <c:v>40617</c:v>
                </c:pt>
                <c:pt idx="4457">
                  <c:v>40618</c:v>
                </c:pt>
                <c:pt idx="4458">
                  <c:v>40619</c:v>
                </c:pt>
                <c:pt idx="4459">
                  <c:v>40620</c:v>
                </c:pt>
                <c:pt idx="4460">
                  <c:v>40621</c:v>
                </c:pt>
                <c:pt idx="4461">
                  <c:v>40622</c:v>
                </c:pt>
                <c:pt idx="4462">
                  <c:v>40623</c:v>
                </c:pt>
                <c:pt idx="4463">
                  <c:v>40624</c:v>
                </c:pt>
                <c:pt idx="4464">
                  <c:v>40625</c:v>
                </c:pt>
                <c:pt idx="4465">
                  <c:v>40626</c:v>
                </c:pt>
                <c:pt idx="4466">
                  <c:v>40627</c:v>
                </c:pt>
                <c:pt idx="4467">
                  <c:v>40628</c:v>
                </c:pt>
                <c:pt idx="4468">
                  <c:v>40629</c:v>
                </c:pt>
                <c:pt idx="4469">
                  <c:v>40630</c:v>
                </c:pt>
                <c:pt idx="4470">
                  <c:v>40631</c:v>
                </c:pt>
                <c:pt idx="4471">
                  <c:v>40632</c:v>
                </c:pt>
                <c:pt idx="4472">
                  <c:v>40633</c:v>
                </c:pt>
                <c:pt idx="4473">
                  <c:v>40634</c:v>
                </c:pt>
                <c:pt idx="4474">
                  <c:v>40635</c:v>
                </c:pt>
                <c:pt idx="4475">
                  <c:v>40636</c:v>
                </c:pt>
                <c:pt idx="4476">
                  <c:v>40637</c:v>
                </c:pt>
                <c:pt idx="4477">
                  <c:v>40638</c:v>
                </c:pt>
                <c:pt idx="4478">
                  <c:v>40639</c:v>
                </c:pt>
                <c:pt idx="4479">
                  <c:v>40640</c:v>
                </c:pt>
                <c:pt idx="4480">
                  <c:v>40641</c:v>
                </c:pt>
                <c:pt idx="4481">
                  <c:v>40642</c:v>
                </c:pt>
                <c:pt idx="4482">
                  <c:v>40643</c:v>
                </c:pt>
                <c:pt idx="4483">
                  <c:v>40644</c:v>
                </c:pt>
                <c:pt idx="4484">
                  <c:v>40645</c:v>
                </c:pt>
                <c:pt idx="4485">
                  <c:v>40646</c:v>
                </c:pt>
                <c:pt idx="4486">
                  <c:v>40647</c:v>
                </c:pt>
                <c:pt idx="4487">
                  <c:v>40648</c:v>
                </c:pt>
                <c:pt idx="4488">
                  <c:v>40649</c:v>
                </c:pt>
                <c:pt idx="4489">
                  <c:v>40650</c:v>
                </c:pt>
                <c:pt idx="4490">
                  <c:v>40651</c:v>
                </c:pt>
                <c:pt idx="4491">
                  <c:v>40652</c:v>
                </c:pt>
                <c:pt idx="4492">
                  <c:v>40653</c:v>
                </c:pt>
                <c:pt idx="4493">
                  <c:v>40654</c:v>
                </c:pt>
                <c:pt idx="4494">
                  <c:v>40655</c:v>
                </c:pt>
                <c:pt idx="4495">
                  <c:v>40656</c:v>
                </c:pt>
                <c:pt idx="4496">
                  <c:v>40657</c:v>
                </c:pt>
                <c:pt idx="4497">
                  <c:v>40658</c:v>
                </c:pt>
                <c:pt idx="4498">
                  <c:v>40659</c:v>
                </c:pt>
                <c:pt idx="4499">
                  <c:v>40660</c:v>
                </c:pt>
                <c:pt idx="4500">
                  <c:v>40661</c:v>
                </c:pt>
                <c:pt idx="4501">
                  <c:v>40662</c:v>
                </c:pt>
                <c:pt idx="4502">
                  <c:v>40663</c:v>
                </c:pt>
                <c:pt idx="4503">
                  <c:v>40664</c:v>
                </c:pt>
                <c:pt idx="4504">
                  <c:v>40665</c:v>
                </c:pt>
                <c:pt idx="4505">
                  <c:v>40666</c:v>
                </c:pt>
                <c:pt idx="4506">
                  <c:v>40667</c:v>
                </c:pt>
                <c:pt idx="4507">
                  <c:v>40668</c:v>
                </c:pt>
                <c:pt idx="4508">
                  <c:v>40669</c:v>
                </c:pt>
                <c:pt idx="4509">
                  <c:v>40670</c:v>
                </c:pt>
                <c:pt idx="4510">
                  <c:v>40671</c:v>
                </c:pt>
                <c:pt idx="4511">
                  <c:v>40672</c:v>
                </c:pt>
                <c:pt idx="4512">
                  <c:v>40673</c:v>
                </c:pt>
                <c:pt idx="4513">
                  <c:v>40674</c:v>
                </c:pt>
                <c:pt idx="4514">
                  <c:v>40675</c:v>
                </c:pt>
                <c:pt idx="4515">
                  <c:v>40676</c:v>
                </c:pt>
                <c:pt idx="4516">
                  <c:v>40677</c:v>
                </c:pt>
                <c:pt idx="4517">
                  <c:v>40678</c:v>
                </c:pt>
                <c:pt idx="4518">
                  <c:v>40679</c:v>
                </c:pt>
                <c:pt idx="4519">
                  <c:v>40680</c:v>
                </c:pt>
                <c:pt idx="4520">
                  <c:v>40681</c:v>
                </c:pt>
                <c:pt idx="4521">
                  <c:v>40682</c:v>
                </c:pt>
                <c:pt idx="4522">
                  <c:v>40683</c:v>
                </c:pt>
                <c:pt idx="4523">
                  <c:v>40684</c:v>
                </c:pt>
                <c:pt idx="4524">
                  <c:v>40685</c:v>
                </c:pt>
                <c:pt idx="4525">
                  <c:v>40686</c:v>
                </c:pt>
                <c:pt idx="4526">
                  <c:v>40687</c:v>
                </c:pt>
                <c:pt idx="4527">
                  <c:v>40688</c:v>
                </c:pt>
                <c:pt idx="4528">
                  <c:v>40689</c:v>
                </c:pt>
                <c:pt idx="4529">
                  <c:v>40690</c:v>
                </c:pt>
                <c:pt idx="4530">
                  <c:v>40691</c:v>
                </c:pt>
                <c:pt idx="4531">
                  <c:v>40692</c:v>
                </c:pt>
                <c:pt idx="4532">
                  <c:v>40693</c:v>
                </c:pt>
                <c:pt idx="4533">
                  <c:v>40694</c:v>
                </c:pt>
                <c:pt idx="4534">
                  <c:v>40695</c:v>
                </c:pt>
                <c:pt idx="4535">
                  <c:v>40696</c:v>
                </c:pt>
                <c:pt idx="4536">
                  <c:v>40697</c:v>
                </c:pt>
                <c:pt idx="4537">
                  <c:v>40698</c:v>
                </c:pt>
                <c:pt idx="4538">
                  <c:v>40699</c:v>
                </c:pt>
                <c:pt idx="4539">
                  <c:v>40700</c:v>
                </c:pt>
                <c:pt idx="4540">
                  <c:v>40701</c:v>
                </c:pt>
                <c:pt idx="4541">
                  <c:v>40702</c:v>
                </c:pt>
                <c:pt idx="4542">
                  <c:v>40703</c:v>
                </c:pt>
                <c:pt idx="4543">
                  <c:v>40704</c:v>
                </c:pt>
                <c:pt idx="4544">
                  <c:v>40705</c:v>
                </c:pt>
                <c:pt idx="4545">
                  <c:v>40706</c:v>
                </c:pt>
                <c:pt idx="4546">
                  <c:v>40707</c:v>
                </c:pt>
                <c:pt idx="4547">
                  <c:v>40708</c:v>
                </c:pt>
                <c:pt idx="4548">
                  <c:v>40709</c:v>
                </c:pt>
                <c:pt idx="4549">
                  <c:v>40710</c:v>
                </c:pt>
                <c:pt idx="4550">
                  <c:v>40711</c:v>
                </c:pt>
                <c:pt idx="4551">
                  <c:v>40712</c:v>
                </c:pt>
                <c:pt idx="4552">
                  <c:v>40713</c:v>
                </c:pt>
                <c:pt idx="4553">
                  <c:v>40714</c:v>
                </c:pt>
                <c:pt idx="4554">
                  <c:v>40715</c:v>
                </c:pt>
                <c:pt idx="4555">
                  <c:v>40716</c:v>
                </c:pt>
                <c:pt idx="4556">
                  <c:v>40717</c:v>
                </c:pt>
                <c:pt idx="4557">
                  <c:v>40718</c:v>
                </c:pt>
                <c:pt idx="4558">
                  <c:v>40719</c:v>
                </c:pt>
                <c:pt idx="4559">
                  <c:v>40720</c:v>
                </c:pt>
                <c:pt idx="4560">
                  <c:v>40721</c:v>
                </c:pt>
                <c:pt idx="4561">
                  <c:v>40722</c:v>
                </c:pt>
                <c:pt idx="4562">
                  <c:v>40723</c:v>
                </c:pt>
                <c:pt idx="4563">
                  <c:v>40724</c:v>
                </c:pt>
                <c:pt idx="4564">
                  <c:v>40725</c:v>
                </c:pt>
                <c:pt idx="4565">
                  <c:v>40726</c:v>
                </c:pt>
                <c:pt idx="4566">
                  <c:v>40727</c:v>
                </c:pt>
                <c:pt idx="4567">
                  <c:v>40728</c:v>
                </c:pt>
                <c:pt idx="4568">
                  <c:v>40729</c:v>
                </c:pt>
                <c:pt idx="4569">
                  <c:v>40730</c:v>
                </c:pt>
                <c:pt idx="4570">
                  <c:v>40731</c:v>
                </c:pt>
                <c:pt idx="4571">
                  <c:v>40732</c:v>
                </c:pt>
                <c:pt idx="4572">
                  <c:v>40733</c:v>
                </c:pt>
                <c:pt idx="4573">
                  <c:v>40734</c:v>
                </c:pt>
                <c:pt idx="4574">
                  <c:v>40735</c:v>
                </c:pt>
                <c:pt idx="4575">
                  <c:v>40736</c:v>
                </c:pt>
                <c:pt idx="4576">
                  <c:v>40737</c:v>
                </c:pt>
                <c:pt idx="4577">
                  <c:v>40738</c:v>
                </c:pt>
                <c:pt idx="4578">
                  <c:v>40739</c:v>
                </c:pt>
                <c:pt idx="4579">
                  <c:v>40740</c:v>
                </c:pt>
                <c:pt idx="4580">
                  <c:v>40741</c:v>
                </c:pt>
                <c:pt idx="4581">
                  <c:v>40742</c:v>
                </c:pt>
                <c:pt idx="4582">
                  <c:v>40743</c:v>
                </c:pt>
                <c:pt idx="4583">
                  <c:v>40744</c:v>
                </c:pt>
                <c:pt idx="4584">
                  <c:v>40745</c:v>
                </c:pt>
                <c:pt idx="4585">
                  <c:v>40746</c:v>
                </c:pt>
                <c:pt idx="4586">
                  <c:v>40747</c:v>
                </c:pt>
                <c:pt idx="4587">
                  <c:v>40748</c:v>
                </c:pt>
                <c:pt idx="4588">
                  <c:v>40749</c:v>
                </c:pt>
                <c:pt idx="4589">
                  <c:v>40750</c:v>
                </c:pt>
                <c:pt idx="4590">
                  <c:v>40751</c:v>
                </c:pt>
                <c:pt idx="4591">
                  <c:v>40752</c:v>
                </c:pt>
                <c:pt idx="4592">
                  <c:v>40753</c:v>
                </c:pt>
                <c:pt idx="4593">
                  <c:v>40754</c:v>
                </c:pt>
                <c:pt idx="4594">
                  <c:v>40755</c:v>
                </c:pt>
                <c:pt idx="4595">
                  <c:v>40756</c:v>
                </c:pt>
                <c:pt idx="4596">
                  <c:v>40757</c:v>
                </c:pt>
                <c:pt idx="4597">
                  <c:v>40758</c:v>
                </c:pt>
                <c:pt idx="4598">
                  <c:v>40759</c:v>
                </c:pt>
                <c:pt idx="4599">
                  <c:v>40760</c:v>
                </c:pt>
                <c:pt idx="4600">
                  <c:v>40761</c:v>
                </c:pt>
                <c:pt idx="4601">
                  <c:v>40762</c:v>
                </c:pt>
                <c:pt idx="4602">
                  <c:v>40763</c:v>
                </c:pt>
                <c:pt idx="4603">
                  <c:v>40764</c:v>
                </c:pt>
                <c:pt idx="4604">
                  <c:v>40765</c:v>
                </c:pt>
                <c:pt idx="4605">
                  <c:v>40766</c:v>
                </c:pt>
                <c:pt idx="4606">
                  <c:v>40767</c:v>
                </c:pt>
                <c:pt idx="4607">
                  <c:v>40768</c:v>
                </c:pt>
                <c:pt idx="4608">
                  <c:v>40769</c:v>
                </c:pt>
                <c:pt idx="4609">
                  <c:v>40770</c:v>
                </c:pt>
                <c:pt idx="4610">
                  <c:v>40771</c:v>
                </c:pt>
                <c:pt idx="4611">
                  <c:v>40772</c:v>
                </c:pt>
                <c:pt idx="4612">
                  <c:v>40773</c:v>
                </c:pt>
                <c:pt idx="4613">
                  <c:v>40774</c:v>
                </c:pt>
                <c:pt idx="4614">
                  <c:v>40775</c:v>
                </c:pt>
                <c:pt idx="4615">
                  <c:v>40776</c:v>
                </c:pt>
                <c:pt idx="4616">
                  <c:v>40777</c:v>
                </c:pt>
                <c:pt idx="4617">
                  <c:v>40778</c:v>
                </c:pt>
                <c:pt idx="4618">
                  <c:v>40779</c:v>
                </c:pt>
                <c:pt idx="4619">
                  <c:v>40780</c:v>
                </c:pt>
                <c:pt idx="4620">
                  <c:v>40781</c:v>
                </c:pt>
                <c:pt idx="4621">
                  <c:v>40782</c:v>
                </c:pt>
                <c:pt idx="4622">
                  <c:v>40783</c:v>
                </c:pt>
                <c:pt idx="4623">
                  <c:v>40784</c:v>
                </c:pt>
                <c:pt idx="4624">
                  <c:v>40785</c:v>
                </c:pt>
                <c:pt idx="4625">
                  <c:v>40786</c:v>
                </c:pt>
                <c:pt idx="4626">
                  <c:v>40787</c:v>
                </c:pt>
                <c:pt idx="4627">
                  <c:v>40788</c:v>
                </c:pt>
                <c:pt idx="4628">
                  <c:v>40789</c:v>
                </c:pt>
                <c:pt idx="4629">
                  <c:v>40790</c:v>
                </c:pt>
                <c:pt idx="4630">
                  <c:v>40791</c:v>
                </c:pt>
                <c:pt idx="4631">
                  <c:v>40792</c:v>
                </c:pt>
                <c:pt idx="4632">
                  <c:v>40793</c:v>
                </c:pt>
                <c:pt idx="4633">
                  <c:v>40794</c:v>
                </c:pt>
                <c:pt idx="4634">
                  <c:v>40795</c:v>
                </c:pt>
                <c:pt idx="4635">
                  <c:v>40796</c:v>
                </c:pt>
                <c:pt idx="4636">
                  <c:v>40797</c:v>
                </c:pt>
                <c:pt idx="4637">
                  <c:v>40798</c:v>
                </c:pt>
                <c:pt idx="4638">
                  <c:v>40799</c:v>
                </c:pt>
                <c:pt idx="4639">
                  <c:v>40800</c:v>
                </c:pt>
                <c:pt idx="4640">
                  <c:v>40801</c:v>
                </c:pt>
                <c:pt idx="4641">
                  <c:v>40802</c:v>
                </c:pt>
                <c:pt idx="4642">
                  <c:v>40803</c:v>
                </c:pt>
                <c:pt idx="4643">
                  <c:v>40804</c:v>
                </c:pt>
                <c:pt idx="4644">
                  <c:v>40805</c:v>
                </c:pt>
                <c:pt idx="4645">
                  <c:v>40806</c:v>
                </c:pt>
                <c:pt idx="4646">
                  <c:v>40807</c:v>
                </c:pt>
                <c:pt idx="4647">
                  <c:v>40808</c:v>
                </c:pt>
                <c:pt idx="4648">
                  <c:v>40809</c:v>
                </c:pt>
                <c:pt idx="4649">
                  <c:v>40810</c:v>
                </c:pt>
                <c:pt idx="4650">
                  <c:v>40811</c:v>
                </c:pt>
                <c:pt idx="4651">
                  <c:v>40812</c:v>
                </c:pt>
                <c:pt idx="4652">
                  <c:v>40813</c:v>
                </c:pt>
                <c:pt idx="4653">
                  <c:v>40814</c:v>
                </c:pt>
                <c:pt idx="4654">
                  <c:v>40815</c:v>
                </c:pt>
                <c:pt idx="4655">
                  <c:v>40816</c:v>
                </c:pt>
                <c:pt idx="4656">
                  <c:v>40817</c:v>
                </c:pt>
                <c:pt idx="4657">
                  <c:v>40818</c:v>
                </c:pt>
                <c:pt idx="4658">
                  <c:v>40819</c:v>
                </c:pt>
                <c:pt idx="4659">
                  <c:v>40820</c:v>
                </c:pt>
                <c:pt idx="4660">
                  <c:v>40821</c:v>
                </c:pt>
                <c:pt idx="4661">
                  <c:v>40822</c:v>
                </c:pt>
                <c:pt idx="4662">
                  <c:v>40823</c:v>
                </c:pt>
                <c:pt idx="4663">
                  <c:v>40824</c:v>
                </c:pt>
                <c:pt idx="4664">
                  <c:v>40825</c:v>
                </c:pt>
                <c:pt idx="4665">
                  <c:v>40826</c:v>
                </c:pt>
                <c:pt idx="4666">
                  <c:v>40827</c:v>
                </c:pt>
                <c:pt idx="4667">
                  <c:v>40828</c:v>
                </c:pt>
                <c:pt idx="4668">
                  <c:v>40829</c:v>
                </c:pt>
                <c:pt idx="4669">
                  <c:v>40830</c:v>
                </c:pt>
                <c:pt idx="4670">
                  <c:v>40831</c:v>
                </c:pt>
                <c:pt idx="4671">
                  <c:v>40832</c:v>
                </c:pt>
                <c:pt idx="4672">
                  <c:v>40833</c:v>
                </c:pt>
                <c:pt idx="4673">
                  <c:v>40834</c:v>
                </c:pt>
                <c:pt idx="4674">
                  <c:v>40835</c:v>
                </c:pt>
                <c:pt idx="4675">
                  <c:v>40836</c:v>
                </c:pt>
                <c:pt idx="4676">
                  <c:v>40837</c:v>
                </c:pt>
                <c:pt idx="4677">
                  <c:v>40838</c:v>
                </c:pt>
                <c:pt idx="4678">
                  <c:v>40839</c:v>
                </c:pt>
                <c:pt idx="4679">
                  <c:v>40840</c:v>
                </c:pt>
                <c:pt idx="4680">
                  <c:v>40841</c:v>
                </c:pt>
                <c:pt idx="4681">
                  <c:v>40842</c:v>
                </c:pt>
                <c:pt idx="4682">
                  <c:v>40843</c:v>
                </c:pt>
                <c:pt idx="4683">
                  <c:v>40844</c:v>
                </c:pt>
                <c:pt idx="4684">
                  <c:v>40845</c:v>
                </c:pt>
                <c:pt idx="4685">
                  <c:v>40846</c:v>
                </c:pt>
                <c:pt idx="4686">
                  <c:v>40847</c:v>
                </c:pt>
                <c:pt idx="4687">
                  <c:v>40848</c:v>
                </c:pt>
                <c:pt idx="4688">
                  <c:v>40849</c:v>
                </c:pt>
                <c:pt idx="4689">
                  <c:v>40850</c:v>
                </c:pt>
                <c:pt idx="4690">
                  <c:v>40851</c:v>
                </c:pt>
                <c:pt idx="4691">
                  <c:v>40852</c:v>
                </c:pt>
                <c:pt idx="4692">
                  <c:v>40853</c:v>
                </c:pt>
                <c:pt idx="4693">
                  <c:v>40854</c:v>
                </c:pt>
                <c:pt idx="4694">
                  <c:v>40855</c:v>
                </c:pt>
                <c:pt idx="4695">
                  <c:v>40856</c:v>
                </c:pt>
                <c:pt idx="4696">
                  <c:v>40857</c:v>
                </c:pt>
                <c:pt idx="4697">
                  <c:v>40858</c:v>
                </c:pt>
                <c:pt idx="4698">
                  <c:v>40859</c:v>
                </c:pt>
                <c:pt idx="4699">
                  <c:v>40860</c:v>
                </c:pt>
                <c:pt idx="4700">
                  <c:v>40861</c:v>
                </c:pt>
                <c:pt idx="4701">
                  <c:v>40862</c:v>
                </c:pt>
                <c:pt idx="4702">
                  <c:v>40863</c:v>
                </c:pt>
                <c:pt idx="4703">
                  <c:v>40864</c:v>
                </c:pt>
                <c:pt idx="4704">
                  <c:v>40865</c:v>
                </c:pt>
                <c:pt idx="4705">
                  <c:v>40866</c:v>
                </c:pt>
                <c:pt idx="4706">
                  <c:v>40867</c:v>
                </c:pt>
                <c:pt idx="4707">
                  <c:v>40868</c:v>
                </c:pt>
                <c:pt idx="4708">
                  <c:v>40869</c:v>
                </c:pt>
                <c:pt idx="4709">
                  <c:v>40870</c:v>
                </c:pt>
                <c:pt idx="4710">
                  <c:v>40871</c:v>
                </c:pt>
                <c:pt idx="4711">
                  <c:v>40872</c:v>
                </c:pt>
                <c:pt idx="4712">
                  <c:v>40873</c:v>
                </c:pt>
                <c:pt idx="4713">
                  <c:v>40874</c:v>
                </c:pt>
                <c:pt idx="4714">
                  <c:v>40875</c:v>
                </c:pt>
                <c:pt idx="4715">
                  <c:v>40876</c:v>
                </c:pt>
                <c:pt idx="4716">
                  <c:v>40877</c:v>
                </c:pt>
                <c:pt idx="4717">
                  <c:v>40878</c:v>
                </c:pt>
                <c:pt idx="4718">
                  <c:v>40879</c:v>
                </c:pt>
                <c:pt idx="4719">
                  <c:v>40880</c:v>
                </c:pt>
                <c:pt idx="4720">
                  <c:v>40881</c:v>
                </c:pt>
                <c:pt idx="4721">
                  <c:v>40882</c:v>
                </c:pt>
                <c:pt idx="4722">
                  <c:v>40883</c:v>
                </c:pt>
                <c:pt idx="4723">
                  <c:v>40884</c:v>
                </c:pt>
                <c:pt idx="4724">
                  <c:v>40885</c:v>
                </c:pt>
                <c:pt idx="4725">
                  <c:v>40886</c:v>
                </c:pt>
                <c:pt idx="4726">
                  <c:v>40887</c:v>
                </c:pt>
                <c:pt idx="4727">
                  <c:v>40888</c:v>
                </c:pt>
                <c:pt idx="4728">
                  <c:v>40889</c:v>
                </c:pt>
                <c:pt idx="4729">
                  <c:v>40890</c:v>
                </c:pt>
                <c:pt idx="4730">
                  <c:v>40891</c:v>
                </c:pt>
                <c:pt idx="4731">
                  <c:v>40892</c:v>
                </c:pt>
                <c:pt idx="4732">
                  <c:v>40893</c:v>
                </c:pt>
                <c:pt idx="4733">
                  <c:v>40894</c:v>
                </c:pt>
                <c:pt idx="4734">
                  <c:v>40895</c:v>
                </c:pt>
                <c:pt idx="4735">
                  <c:v>40896</c:v>
                </c:pt>
                <c:pt idx="4736">
                  <c:v>40897</c:v>
                </c:pt>
                <c:pt idx="4737">
                  <c:v>40898</c:v>
                </c:pt>
                <c:pt idx="4738">
                  <c:v>40899</c:v>
                </c:pt>
                <c:pt idx="4739">
                  <c:v>40900</c:v>
                </c:pt>
                <c:pt idx="4740">
                  <c:v>40901</c:v>
                </c:pt>
                <c:pt idx="4741">
                  <c:v>40902</c:v>
                </c:pt>
                <c:pt idx="4742">
                  <c:v>40903</c:v>
                </c:pt>
                <c:pt idx="4743">
                  <c:v>40904</c:v>
                </c:pt>
                <c:pt idx="4744">
                  <c:v>40905</c:v>
                </c:pt>
                <c:pt idx="4745">
                  <c:v>40906</c:v>
                </c:pt>
                <c:pt idx="4746">
                  <c:v>40907</c:v>
                </c:pt>
                <c:pt idx="4747">
                  <c:v>40908</c:v>
                </c:pt>
                <c:pt idx="4748">
                  <c:v>40909</c:v>
                </c:pt>
                <c:pt idx="4749">
                  <c:v>40910</c:v>
                </c:pt>
                <c:pt idx="4750">
                  <c:v>40911</c:v>
                </c:pt>
                <c:pt idx="4751">
                  <c:v>40912</c:v>
                </c:pt>
                <c:pt idx="4752">
                  <c:v>40913</c:v>
                </c:pt>
                <c:pt idx="4753">
                  <c:v>40914</c:v>
                </c:pt>
                <c:pt idx="4754">
                  <c:v>40915</c:v>
                </c:pt>
                <c:pt idx="4755">
                  <c:v>40916</c:v>
                </c:pt>
                <c:pt idx="4756">
                  <c:v>40917</c:v>
                </c:pt>
                <c:pt idx="4757">
                  <c:v>40918</c:v>
                </c:pt>
                <c:pt idx="4758">
                  <c:v>40919</c:v>
                </c:pt>
                <c:pt idx="4759">
                  <c:v>40920</c:v>
                </c:pt>
                <c:pt idx="4760">
                  <c:v>40921</c:v>
                </c:pt>
                <c:pt idx="4761">
                  <c:v>40922</c:v>
                </c:pt>
                <c:pt idx="4762">
                  <c:v>40923</c:v>
                </c:pt>
                <c:pt idx="4763">
                  <c:v>40924</c:v>
                </c:pt>
                <c:pt idx="4764">
                  <c:v>40925</c:v>
                </c:pt>
                <c:pt idx="4765">
                  <c:v>40926</c:v>
                </c:pt>
                <c:pt idx="4766">
                  <c:v>40927</c:v>
                </c:pt>
                <c:pt idx="4767">
                  <c:v>40928</c:v>
                </c:pt>
                <c:pt idx="4768">
                  <c:v>40929</c:v>
                </c:pt>
                <c:pt idx="4769">
                  <c:v>40930</c:v>
                </c:pt>
                <c:pt idx="4770">
                  <c:v>40931</c:v>
                </c:pt>
                <c:pt idx="4771">
                  <c:v>40932</c:v>
                </c:pt>
                <c:pt idx="4772">
                  <c:v>40933</c:v>
                </c:pt>
                <c:pt idx="4773">
                  <c:v>40934</c:v>
                </c:pt>
                <c:pt idx="4774">
                  <c:v>40935</c:v>
                </c:pt>
                <c:pt idx="4775">
                  <c:v>40936</c:v>
                </c:pt>
                <c:pt idx="4776">
                  <c:v>40937</c:v>
                </c:pt>
                <c:pt idx="4777">
                  <c:v>40938</c:v>
                </c:pt>
                <c:pt idx="4778">
                  <c:v>40939</c:v>
                </c:pt>
                <c:pt idx="4779">
                  <c:v>40940</c:v>
                </c:pt>
                <c:pt idx="4780">
                  <c:v>40941</c:v>
                </c:pt>
                <c:pt idx="4781">
                  <c:v>40942</c:v>
                </c:pt>
                <c:pt idx="4782">
                  <c:v>40943</c:v>
                </c:pt>
                <c:pt idx="4783">
                  <c:v>40944</c:v>
                </c:pt>
                <c:pt idx="4784">
                  <c:v>40945</c:v>
                </c:pt>
                <c:pt idx="4785">
                  <c:v>40946</c:v>
                </c:pt>
                <c:pt idx="4786">
                  <c:v>40947</c:v>
                </c:pt>
                <c:pt idx="4787">
                  <c:v>40948</c:v>
                </c:pt>
                <c:pt idx="4788">
                  <c:v>40949</c:v>
                </c:pt>
                <c:pt idx="4789">
                  <c:v>40950</c:v>
                </c:pt>
                <c:pt idx="4790">
                  <c:v>40951</c:v>
                </c:pt>
                <c:pt idx="4791">
                  <c:v>40952</c:v>
                </c:pt>
                <c:pt idx="4792">
                  <c:v>40953</c:v>
                </c:pt>
                <c:pt idx="4793">
                  <c:v>40954</c:v>
                </c:pt>
                <c:pt idx="4794">
                  <c:v>40955</c:v>
                </c:pt>
                <c:pt idx="4795">
                  <c:v>40956</c:v>
                </c:pt>
                <c:pt idx="4796">
                  <c:v>40957</c:v>
                </c:pt>
                <c:pt idx="4797">
                  <c:v>40958</c:v>
                </c:pt>
                <c:pt idx="4798">
                  <c:v>40959</c:v>
                </c:pt>
                <c:pt idx="4799">
                  <c:v>40960</c:v>
                </c:pt>
                <c:pt idx="4800">
                  <c:v>40961</c:v>
                </c:pt>
                <c:pt idx="4801">
                  <c:v>40962</c:v>
                </c:pt>
                <c:pt idx="4802">
                  <c:v>40963</c:v>
                </c:pt>
                <c:pt idx="4803">
                  <c:v>40964</c:v>
                </c:pt>
                <c:pt idx="4804">
                  <c:v>40965</c:v>
                </c:pt>
                <c:pt idx="4805">
                  <c:v>40966</c:v>
                </c:pt>
                <c:pt idx="4806">
                  <c:v>40967</c:v>
                </c:pt>
                <c:pt idx="4807">
                  <c:v>40968</c:v>
                </c:pt>
                <c:pt idx="4808">
                  <c:v>40969</c:v>
                </c:pt>
                <c:pt idx="4809">
                  <c:v>40970</c:v>
                </c:pt>
                <c:pt idx="4810">
                  <c:v>40971</c:v>
                </c:pt>
                <c:pt idx="4811">
                  <c:v>40972</c:v>
                </c:pt>
                <c:pt idx="4812">
                  <c:v>40973</c:v>
                </c:pt>
                <c:pt idx="4813">
                  <c:v>40974</c:v>
                </c:pt>
                <c:pt idx="4814">
                  <c:v>40975</c:v>
                </c:pt>
                <c:pt idx="4815">
                  <c:v>40976</c:v>
                </c:pt>
                <c:pt idx="4816">
                  <c:v>40977</c:v>
                </c:pt>
                <c:pt idx="4817">
                  <c:v>40978</c:v>
                </c:pt>
                <c:pt idx="4818">
                  <c:v>40979</c:v>
                </c:pt>
                <c:pt idx="4819">
                  <c:v>40980</c:v>
                </c:pt>
                <c:pt idx="4820">
                  <c:v>40981</c:v>
                </c:pt>
                <c:pt idx="4821">
                  <c:v>40982</c:v>
                </c:pt>
                <c:pt idx="4822">
                  <c:v>40983</c:v>
                </c:pt>
                <c:pt idx="4823">
                  <c:v>40984</c:v>
                </c:pt>
                <c:pt idx="4824">
                  <c:v>40985</c:v>
                </c:pt>
                <c:pt idx="4825">
                  <c:v>40986</c:v>
                </c:pt>
                <c:pt idx="4826">
                  <c:v>40987</c:v>
                </c:pt>
                <c:pt idx="4827">
                  <c:v>40988</c:v>
                </c:pt>
                <c:pt idx="4828">
                  <c:v>40989</c:v>
                </c:pt>
                <c:pt idx="4829">
                  <c:v>40990</c:v>
                </c:pt>
                <c:pt idx="4830">
                  <c:v>40991</c:v>
                </c:pt>
                <c:pt idx="4831">
                  <c:v>40992</c:v>
                </c:pt>
                <c:pt idx="4832">
                  <c:v>40993</c:v>
                </c:pt>
                <c:pt idx="4833">
                  <c:v>40994</c:v>
                </c:pt>
                <c:pt idx="4834">
                  <c:v>40995</c:v>
                </c:pt>
                <c:pt idx="4835">
                  <c:v>40996</c:v>
                </c:pt>
                <c:pt idx="4836">
                  <c:v>40997</c:v>
                </c:pt>
                <c:pt idx="4837">
                  <c:v>40998</c:v>
                </c:pt>
                <c:pt idx="4838">
                  <c:v>40999</c:v>
                </c:pt>
                <c:pt idx="4839">
                  <c:v>41000</c:v>
                </c:pt>
                <c:pt idx="4840">
                  <c:v>41001</c:v>
                </c:pt>
                <c:pt idx="4841">
                  <c:v>41002</c:v>
                </c:pt>
                <c:pt idx="4842">
                  <c:v>41003</c:v>
                </c:pt>
                <c:pt idx="4843">
                  <c:v>41004</c:v>
                </c:pt>
                <c:pt idx="4844">
                  <c:v>41005</c:v>
                </c:pt>
                <c:pt idx="4845">
                  <c:v>41006</c:v>
                </c:pt>
                <c:pt idx="4846">
                  <c:v>41007</c:v>
                </c:pt>
                <c:pt idx="4847">
                  <c:v>41008</c:v>
                </c:pt>
                <c:pt idx="4848">
                  <c:v>41009</c:v>
                </c:pt>
                <c:pt idx="4849">
                  <c:v>41010</c:v>
                </c:pt>
                <c:pt idx="4850">
                  <c:v>41011</c:v>
                </c:pt>
                <c:pt idx="4851">
                  <c:v>41012</c:v>
                </c:pt>
                <c:pt idx="4852">
                  <c:v>41013</c:v>
                </c:pt>
                <c:pt idx="4853">
                  <c:v>41014</c:v>
                </c:pt>
                <c:pt idx="4854">
                  <c:v>41015</c:v>
                </c:pt>
                <c:pt idx="4855">
                  <c:v>41016</c:v>
                </c:pt>
                <c:pt idx="4856">
                  <c:v>41017</c:v>
                </c:pt>
                <c:pt idx="4857">
                  <c:v>41018</c:v>
                </c:pt>
                <c:pt idx="4858">
                  <c:v>41019</c:v>
                </c:pt>
                <c:pt idx="4859">
                  <c:v>41020</c:v>
                </c:pt>
                <c:pt idx="4860">
                  <c:v>41021</c:v>
                </c:pt>
                <c:pt idx="4861">
                  <c:v>41022</c:v>
                </c:pt>
                <c:pt idx="4862">
                  <c:v>41023</c:v>
                </c:pt>
                <c:pt idx="4863">
                  <c:v>41024</c:v>
                </c:pt>
                <c:pt idx="4864">
                  <c:v>41025</c:v>
                </c:pt>
                <c:pt idx="4865">
                  <c:v>41026</c:v>
                </c:pt>
                <c:pt idx="4866">
                  <c:v>41027</c:v>
                </c:pt>
                <c:pt idx="4867">
                  <c:v>41028</c:v>
                </c:pt>
                <c:pt idx="4868">
                  <c:v>41029</c:v>
                </c:pt>
                <c:pt idx="4869">
                  <c:v>41030</c:v>
                </c:pt>
                <c:pt idx="4870">
                  <c:v>41031</c:v>
                </c:pt>
                <c:pt idx="4871">
                  <c:v>41032</c:v>
                </c:pt>
                <c:pt idx="4872">
                  <c:v>41033</c:v>
                </c:pt>
                <c:pt idx="4873">
                  <c:v>41034</c:v>
                </c:pt>
                <c:pt idx="4874">
                  <c:v>41035</c:v>
                </c:pt>
                <c:pt idx="4875">
                  <c:v>41036</c:v>
                </c:pt>
                <c:pt idx="4876">
                  <c:v>41037</c:v>
                </c:pt>
                <c:pt idx="4877">
                  <c:v>41038</c:v>
                </c:pt>
                <c:pt idx="4878">
                  <c:v>41039</c:v>
                </c:pt>
                <c:pt idx="4879">
                  <c:v>41040</c:v>
                </c:pt>
                <c:pt idx="4880">
                  <c:v>41041</c:v>
                </c:pt>
                <c:pt idx="4881">
                  <c:v>41042</c:v>
                </c:pt>
                <c:pt idx="4882">
                  <c:v>41043</c:v>
                </c:pt>
                <c:pt idx="4883">
                  <c:v>41044</c:v>
                </c:pt>
                <c:pt idx="4884">
                  <c:v>41045</c:v>
                </c:pt>
                <c:pt idx="4885">
                  <c:v>41046</c:v>
                </c:pt>
                <c:pt idx="4886">
                  <c:v>41047</c:v>
                </c:pt>
                <c:pt idx="4887">
                  <c:v>41048</c:v>
                </c:pt>
                <c:pt idx="4888">
                  <c:v>41049</c:v>
                </c:pt>
                <c:pt idx="4889">
                  <c:v>41050</c:v>
                </c:pt>
                <c:pt idx="4890">
                  <c:v>41051</c:v>
                </c:pt>
                <c:pt idx="4891">
                  <c:v>41052</c:v>
                </c:pt>
                <c:pt idx="4892">
                  <c:v>41053</c:v>
                </c:pt>
                <c:pt idx="4893">
                  <c:v>41054</c:v>
                </c:pt>
                <c:pt idx="4894">
                  <c:v>41055</c:v>
                </c:pt>
                <c:pt idx="4895">
                  <c:v>41056</c:v>
                </c:pt>
                <c:pt idx="4896">
                  <c:v>41057</c:v>
                </c:pt>
                <c:pt idx="4897">
                  <c:v>41058</c:v>
                </c:pt>
                <c:pt idx="4898">
                  <c:v>41059</c:v>
                </c:pt>
                <c:pt idx="4899">
                  <c:v>41060</c:v>
                </c:pt>
                <c:pt idx="4900">
                  <c:v>41061</c:v>
                </c:pt>
                <c:pt idx="4901">
                  <c:v>41062</c:v>
                </c:pt>
                <c:pt idx="4902">
                  <c:v>41063</c:v>
                </c:pt>
                <c:pt idx="4903">
                  <c:v>41064</c:v>
                </c:pt>
                <c:pt idx="4904">
                  <c:v>41065</c:v>
                </c:pt>
                <c:pt idx="4905">
                  <c:v>41066</c:v>
                </c:pt>
                <c:pt idx="4906">
                  <c:v>41067</c:v>
                </c:pt>
                <c:pt idx="4907">
                  <c:v>41068</c:v>
                </c:pt>
                <c:pt idx="4908">
                  <c:v>41069</c:v>
                </c:pt>
                <c:pt idx="4909">
                  <c:v>41070</c:v>
                </c:pt>
                <c:pt idx="4910">
                  <c:v>41071</c:v>
                </c:pt>
                <c:pt idx="4911">
                  <c:v>41072</c:v>
                </c:pt>
                <c:pt idx="4912">
                  <c:v>41073</c:v>
                </c:pt>
                <c:pt idx="4913">
                  <c:v>41074</c:v>
                </c:pt>
                <c:pt idx="4914">
                  <c:v>41075</c:v>
                </c:pt>
                <c:pt idx="4915">
                  <c:v>41076</c:v>
                </c:pt>
                <c:pt idx="4916">
                  <c:v>41077</c:v>
                </c:pt>
                <c:pt idx="4917">
                  <c:v>41078</c:v>
                </c:pt>
                <c:pt idx="4918">
                  <c:v>41079</c:v>
                </c:pt>
                <c:pt idx="4919">
                  <c:v>41080</c:v>
                </c:pt>
                <c:pt idx="4920">
                  <c:v>41081</c:v>
                </c:pt>
                <c:pt idx="4921">
                  <c:v>41082</c:v>
                </c:pt>
                <c:pt idx="4922">
                  <c:v>41083</c:v>
                </c:pt>
                <c:pt idx="4923">
                  <c:v>41084</c:v>
                </c:pt>
                <c:pt idx="4924">
                  <c:v>41085</c:v>
                </c:pt>
                <c:pt idx="4925">
                  <c:v>41086</c:v>
                </c:pt>
                <c:pt idx="4926">
                  <c:v>41087</c:v>
                </c:pt>
                <c:pt idx="4927">
                  <c:v>41088</c:v>
                </c:pt>
                <c:pt idx="4928">
                  <c:v>41089</c:v>
                </c:pt>
                <c:pt idx="4929">
                  <c:v>41090</c:v>
                </c:pt>
                <c:pt idx="4930">
                  <c:v>41091</c:v>
                </c:pt>
                <c:pt idx="4931">
                  <c:v>41092</c:v>
                </c:pt>
                <c:pt idx="4932">
                  <c:v>41093</c:v>
                </c:pt>
                <c:pt idx="4933">
                  <c:v>41094</c:v>
                </c:pt>
                <c:pt idx="4934">
                  <c:v>41095</c:v>
                </c:pt>
                <c:pt idx="4935">
                  <c:v>41096</c:v>
                </c:pt>
                <c:pt idx="4936">
                  <c:v>41097</c:v>
                </c:pt>
                <c:pt idx="4937">
                  <c:v>41098</c:v>
                </c:pt>
                <c:pt idx="4938">
                  <c:v>41099</c:v>
                </c:pt>
                <c:pt idx="4939">
                  <c:v>41100</c:v>
                </c:pt>
                <c:pt idx="4940">
                  <c:v>41101</c:v>
                </c:pt>
                <c:pt idx="4941">
                  <c:v>41102</c:v>
                </c:pt>
                <c:pt idx="4942">
                  <c:v>41103</c:v>
                </c:pt>
                <c:pt idx="4943">
                  <c:v>41104</c:v>
                </c:pt>
                <c:pt idx="4944">
                  <c:v>41105</c:v>
                </c:pt>
                <c:pt idx="4945">
                  <c:v>41106</c:v>
                </c:pt>
                <c:pt idx="4946">
                  <c:v>41107</c:v>
                </c:pt>
                <c:pt idx="4947">
                  <c:v>41108</c:v>
                </c:pt>
                <c:pt idx="4948">
                  <c:v>41109</c:v>
                </c:pt>
                <c:pt idx="4949">
                  <c:v>41110</c:v>
                </c:pt>
                <c:pt idx="4950">
                  <c:v>41111</c:v>
                </c:pt>
                <c:pt idx="4951">
                  <c:v>41112</c:v>
                </c:pt>
                <c:pt idx="4952">
                  <c:v>41113</c:v>
                </c:pt>
                <c:pt idx="4953">
                  <c:v>41114</c:v>
                </c:pt>
                <c:pt idx="4954">
                  <c:v>41115</c:v>
                </c:pt>
                <c:pt idx="4955">
                  <c:v>41116</c:v>
                </c:pt>
                <c:pt idx="4956">
                  <c:v>41117</c:v>
                </c:pt>
                <c:pt idx="4957">
                  <c:v>41118</c:v>
                </c:pt>
                <c:pt idx="4958">
                  <c:v>41119</c:v>
                </c:pt>
                <c:pt idx="4959">
                  <c:v>41120</c:v>
                </c:pt>
                <c:pt idx="4960">
                  <c:v>41121</c:v>
                </c:pt>
                <c:pt idx="4961">
                  <c:v>41122</c:v>
                </c:pt>
                <c:pt idx="4962">
                  <c:v>41123</c:v>
                </c:pt>
                <c:pt idx="4963">
                  <c:v>41124</c:v>
                </c:pt>
                <c:pt idx="4964">
                  <c:v>41125</c:v>
                </c:pt>
                <c:pt idx="4965">
                  <c:v>41126</c:v>
                </c:pt>
                <c:pt idx="4966">
                  <c:v>41127</c:v>
                </c:pt>
                <c:pt idx="4967">
                  <c:v>41128</c:v>
                </c:pt>
                <c:pt idx="4968">
                  <c:v>41129</c:v>
                </c:pt>
                <c:pt idx="4969">
                  <c:v>41130</c:v>
                </c:pt>
                <c:pt idx="4970">
                  <c:v>41131</c:v>
                </c:pt>
                <c:pt idx="4971">
                  <c:v>41132</c:v>
                </c:pt>
                <c:pt idx="4972">
                  <c:v>41133</c:v>
                </c:pt>
                <c:pt idx="4973">
                  <c:v>41134</c:v>
                </c:pt>
                <c:pt idx="4974">
                  <c:v>41135</c:v>
                </c:pt>
                <c:pt idx="4975">
                  <c:v>41136</c:v>
                </c:pt>
                <c:pt idx="4976">
                  <c:v>41137</c:v>
                </c:pt>
                <c:pt idx="4977">
                  <c:v>41138</c:v>
                </c:pt>
                <c:pt idx="4978">
                  <c:v>41139</c:v>
                </c:pt>
                <c:pt idx="4979">
                  <c:v>41140</c:v>
                </c:pt>
                <c:pt idx="4980">
                  <c:v>41141</c:v>
                </c:pt>
                <c:pt idx="4981">
                  <c:v>41142</c:v>
                </c:pt>
                <c:pt idx="4982">
                  <c:v>41143</c:v>
                </c:pt>
                <c:pt idx="4983">
                  <c:v>41144</c:v>
                </c:pt>
                <c:pt idx="4984">
                  <c:v>41145</c:v>
                </c:pt>
                <c:pt idx="4985">
                  <c:v>41146</c:v>
                </c:pt>
                <c:pt idx="4986">
                  <c:v>41147</c:v>
                </c:pt>
                <c:pt idx="4987">
                  <c:v>41148</c:v>
                </c:pt>
                <c:pt idx="4988">
                  <c:v>41149</c:v>
                </c:pt>
                <c:pt idx="4989">
                  <c:v>41150</c:v>
                </c:pt>
                <c:pt idx="4990">
                  <c:v>41151</c:v>
                </c:pt>
                <c:pt idx="4991">
                  <c:v>41152</c:v>
                </c:pt>
                <c:pt idx="4992">
                  <c:v>41153</c:v>
                </c:pt>
                <c:pt idx="4993">
                  <c:v>41154</c:v>
                </c:pt>
                <c:pt idx="4994">
                  <c:v>41155</c:v>
                </c:pt>
                <c:pt idx="4995">
                  <c:v>41156</c:v>
                </c:pt>
                <c:pt idx="4996">
                  <c:v>41157</c:v>
                </c:pt>
                <c:pt idx="4997">
                  <c:v>41158</c:v>
                </c:pt>
                <c:pt idx="4998">
                  <c:v>41159</c:v>
                </c:pt>
                <c:pt idx="4999">
                  <c:v>41160</c:v>
                </c:pt>
                <c:pt idx="5000">
                  <c:v>41161</c:v>
                </c:pt>
                <c:pt idx="5001">
                  <c:v>41162</c:v>
                </c:pt>
                <c:pt idx="5002">
                  <c:v>41163</c:v>
                </c:pt>
                <c:pt idx="5003">
                  <c:v>41164</c:v>
                </c:pt>
                <c:pt idx="5004">
                  <c:v>41165</c:v>
                </c:pt>
                <c:pt idx="5005">
                  <c:v>41166</c:v>
                </c:pt>
                <c:pt idx="5006">
                  <c:v>41167</c:v>
                </c:pt>
                <c:pt idx="5007">
                  <c:v>41168</c:v>
                </c:pt>
                <c:pt idx="5008">
                  <c:v>41169</c:v>
                </c:pt>
                <c:pt idx="5009">
                  <c:v>41170</c:v>
                </c:pt>
                <c:pt idx="5010">
                  <c:v>41171</c:v>
                </c:pt>
                <c:pt idx="5011">
                  <c:v>41172</c:v>
                </c:pt>
                <c:pt idx="5012">
                  <c:v>41173</c:v>
                </c:pt>
                <c:pt idx="5013">
                  <c:v>41174</c:v>
                </c:pt>
                <c:pt idx="5014">
                  <c:v>41175</c:v>
                </c:pt>
                <c:pt idx="5015">
                  <c:v>41176</c:v>
                </c:pt>
                <c:pt idx="5016">
                  <c:v>41177</c:v>
                </c:pt>
                <c:pt idx="5017">
                  <c:v>41178</c:v>
                </c:pt>
                <c:pt idx="5018">
                  <c:v>41179</c:v>
                </c:pt>
                <c:pt idx="5019">
                  <c:v>41180</c:v>
                </c:pt>
                <c:pt idx="5020">
                  <c:v>41181</c:v>
                </c:pt>
                <c:pt idx="5021">
                  <c:v>41182</c:v>
                </c:pt>
                <c:pt idx="5022">
                  <c:v>41183</c:v>
                </c:pt>
                <c:pt idx="5023">
                  <c:v>41184</c:v>
                </c:pt>
                <c:pt idx="5024">
                  <c:v>41185</c:v>
                </c:pt>
                <c:pt idx="5025">
                  <c:v>41186</c:v>
                </c:pt>
                <c:pt idx="5026">
                  <c:v>41187</c:v>
                </c:pt>
                <c:pt idx="5027">
                  <c:v>41188</c:v>
                </c:pt>
                <c:pt idx="5028">
                  <c:v>41189</c:v>
                </c:pt>
                <c:pt idx="5029">
                  <c:v>41190</c:v>
                </c:pt>
                <c:pt idx="5030">
                  <c:v>41191</c:v>
                </c:pt>
                <c:pt idx="5031">
                  <c:v>41192</c:v>
                </c:pt>
                <c:pt idx="5032">
                  <c:v>41193</c:v>
                </c:pt>
                <c:pt idx="5033">
                  <c:v>41194</c:v>
                </c:pt>
                <c:pt idx="5034">
                  <c:v>41195</c:v>
                </c:pt>
                <c:pt idx="5035">
                  <c:v>41196</c:v>
                </c:pt>
                <c:pt idx="5036">
                  <c:v>41197</c:v>
                </c:pt>
                <c:pt idx="5037">
                  <c:v>41198</c:v>
                </c:pt>
                <c:pt idx="5038">
                  <c:v>41199</c:v>
                </c:pt>
                <c:pt idx="5039">
                  <c:v>41200</c:v>
                </c:pt>
                <c:pt idx="5040">
                  <c:v>41201</c:v>
                </c:pt>
                <c:pt idx="5041">
                  <c:v>41202</c:v>
                </c:pt>
                <c:pt idx="5042">
                  <c:v>41203</c:v>
                </c:pt>
                <c:pt idx="5043">
                  <c:v>41204</c:v>
                </c:pt>
                <c:pt idx="5044">
                  <c:v>41205</c:v>
                </c:pt>
                <c:pt idx="5045">
                  <c:v>41206</c:v>
                </c:pt>
                <c:pt idx="5046">
                  <c:v>41207</c:v>
                </c:pt>
                <c:pt idx="5047">
                  <c:v>41208</c:v>
                </c:pt>
                <c:pt idx="5048">
                  <c:v>41209</c:v>
                </c:pt>
                <c:pt idx="5049">
                  <c:v>41210</c:v>
                </c:pt>
                <c:pt idx="5050">
                  <c:v>41211</c:v>
                </c:pt>
                <c:pt idx="5051">
                  <c:v>41212</c:v>
                </c:pt>
                <c:pt idx="5052">
                  <c:v>41213</c:v>
                </c:pt>
                <c:pt idx="5053">
                  <c:v>41214</c:v>
                </c:pt>
                <c:pt idx="5054">
                  <c:v>41215</c:v>
                </c:pt>
                <c:pt idx="5055">
                  <c:v>41216</c:v>
                </c:pt>
                <c:pt idx="5056">
                  <c:v>41217</c:v>
                </c:pt>
                <c:pt idx="5057">
                  <c:v>41218</c:v>
                </c:pt>
                <c:pt idx="5058">
                  <c:v>41219</c:v>
                </c:pt>
                <c:pt idx="5059">
                  <c:v>41220</c:v>
                </c:pt>
                <c:pt idx="5060">
                  <c:v>41221</c:v>
                </c:pt>
                <c:pt idx="5061">
                  <c:v>41222</c:v>
                </c:pt>
                <c:pt idx="5062">
                  <c:v>41223</c:v>
                </c:pt>
                <c:pt idx="5063">
                  <c:v>41224</c:v>
                </c:pt>
                <c:pt idx="5064">
                  <c:v>41225</c:v>
                </c:pt>
                <c:pt idx="5065">
                  <c:v>41226</c:v>
                </c:pt>
                <c:pt idx="5066">
                  <c:v>41227</c:v>
                </c:pt>
                <c:pt idx="5067">
                  <c:v>41228</c:v>
                </c:pt>
                <c:pt idx="5068">
                  <c:v>41229</c:v>
                </c:pt>
                <c:pt idx="5069">
                  <c:v>41230</c:v>
                </c:pt>
                <c:pt idx="5070">
                  <c:v>41231</c:v>
                </c:pt>
                <c:pt idx="5071">
                  <c:v>41232</c:v>
                </c:pt>
                <c:pt idx="5072">
                  <c:v>41233</c:v>
                </c:pt>
                <c:pt idx="5073">
                  <c:v>41234</c:v>
                </c:pt>
                <c:pt idx="5074">
                  <c:v>41235</c:v>
                </c:pt>
                <c:pt idx="5075">
                  <c:v>41236</c:v>
                </c:pt>
                <c:pt idx="5076">
                  <c:v>41237</c:v>
                </c:pt>
                <c:pt idx="5077">
                  <c:v>41238</c:v>
                </c:pt>
                <c:pt idx="5078">
                  <c:v>41239</c:v>
                </c:pt>
                <c:pt idx="5079">
                  <c:v>41240</c:v>
                </c:pt>
                <c:pt idx="5080">
                  <c:v>41241</c:v>
                </c:pt>
                <c:pt idx="5081">
                  <c:v>41242</c:v>
                </c:pt>
                <c:pt idx="5082">
                  <c:v>41243</c:v>
                </c:pt>
                <c:pt idx="5083">
                  <c:v>41244</c:v>
                </c:pt>
                <c:pt idx="5084">
                  <c:v>41245</c:v>
                </c:pt>
                <c:pt idx="5085">
                  <c:v>41246</c:v>
                </c:pt>
                <c:pt idx="5086">
                  <c:v>41247</c:v>
                </c:pt>
                <c:pt idx="5087">
                  <c:v>41248</c:v>
                </c:pt>
                <c:pt idx="5088">
                  <c:v>41249</c:v>
                </c:pt>
                <c:pt idx="5089">
                  <c:v>41250</c:v>
                </c:pt>
                <c:pt idx="5090">
                  <c:v>41251</c:v>
                </c:pt>
                <c:pt idx="5091">
                  <c:v>41252</c:v>
                </c:pt>
                <c:pt idx="5092">
                  <c:v>41253</c:v>
                </c:pt>
                <c:pt idx="5093">
                  <c:v>41254</c:v>
                </c:pt>
                <c:pt idx="5094">
                  <c:v>41255</c:v>
                </c:pt>
                <c:pt idx="5095">
                  <c:v>41256</c:v>
                </c:pt>
                <c:pt idx="5096">
                  <c:v>41257</c:v>
                </c:pt>
                <c:pt idx="5097">
                  <c:v>41258</c:v>
                </c:pt>
                <c:pt idx="5098">
                  <c:v>41259</c:v>
                </c:pt>
                <c:pt idx="5099">
                  <c:v>41260</c:v>
                </c:pt>
                <c:pt idx="5100">
                  <c:v>41261</c:v>
                </c:pt>
                <c:pt idx="5101">
                  <c:v>41262</c:v>
                </c:pt>
                <c:pt idx="5102">
                  <c:v>41263</c:v>
                </c:pt>
                <c:pt idx="5103">
                  <c:v>41264</c:v>
                </c:pt>
                <c:pt idx="5104">
                  <c:v>41265</c:v>
                </c:pt>
                <c:pt idx="5105">
                  <c:v>41266</c:v>
                </c:pt>
                <c:pt idx="5106">
                  <c:v>41267</c:v>
                </c:pt>
                <c:pt idx="5107">
                  <c:v>41268</c:v>
                </c:pt>
                <c:pt idx="5108">
                  <c:v>41269</c:v>
                </c:pt>
                <c:pt idx="5109">
                  <c:v>41270</c:v>
                </c:pt>
                <c:pt idx="5110">
                  <c:v>41271</c:v>
                </c:pt>
                <c:pt idx="5111">
                  <c:v>41272</c:v>
                </c:pt>
                <c:pt idx="5112">
                  <c:v>41273</c:v>
                </c:pt>
                <c:pt idx="5113">
                  <c:v>41274</c:v>
                </c:pt>
                <c:pt idx="5114">
                  <c:v>41275</c:v>
                </c:pt>
                <c:pt idx="5115">
                  <c:v>41276</c:v>
                </c:pt>
                <c:pt idx="5116">
                  <c:v>41277</c:v>
                </c:pt>
                <c:pt idx="5117">
                  <c:v>41278</c:v>
                </c:pt>
                <c:pt idx="5118">
                  <c:v>41279</c:v>
                </c:pt>
                <c:pt idx="5119">
                  <c:v>41280</c:v>
                </c:pt>
                <c:pt idx="5120">
                  <c:v>41281</c:v>
                </c:pt>
                <c:pt idx="5121">
                  <c:v>41282</c:v>
                </c:pt>
                <c:pt idx="5122">
                  <c:v>41283</c:v>
                </c:pt>
                <c:pt idx="5123">
                  <c:v>41284</c:v>
                </c:pt>
                <c:pt idx="5124">
                  <c:v>41285</c:v>
                </c:pt>
                <c:pt idx="5125">
                  <c:v>41286</c:v>
                </c:pt>
                <c:pt idx="5126">
                  <c:v>41287</c:v>
                </c:pt>
                <c:pt idx="5127">
                  <c:v>41288</c:v>
                </c:pt>
                <c:pt idx="5128">
                  <c:v>41289</c:v>
                </c:pt>
                <c:pt idx="5129">
                  <c:v>41290</c:v>
                </c:pt>
                <c:pt idx="5130">
                  <c:v>41291</c:v>
                </c:pt>
                <c:pt idx="5131">
                  <c:v>41292</c:v>
                </c:pt>
                <c:pt idx="5132">
                  <c:v>41293</c:v>
                </c:pt>
                <c:pt idx="5133">
                  <c:v>41294</c:v>
                </c:pt>
                <c:pt idx="5134">
                  <c:v>41295</c:v>
                </c:pt>
                <c:pt idx="5135">
                  <c:v>41296</c:v>
                </c:pt>
                <c:pt idx="5136">
                  <c:v>41297</c:v>
                </c:pt>
                <c:pt idx="5137">
                  <c:v>41298</c:v>
                </c:pt>
                <c:pt idx="5138">
                  <c:v>41299</c:v>
                </c:pt>
                <c:pt idx="5139">
                  <c:v>41300</c:v>
                </c:pt>
                <c:pt idx="5140">
                  <c:v>41301</c:v>
                </c:pt>
                <c:pt idx="5141">
                  <c:v>41302</c:v>
                </c:pt>
                <c:pt idx="5142">
                  <c:v>41303</c:v>
                </c:pt>
                <c:pt idx="5143">
                  <c:v>41304</c:v>
                </c:pt>
                <c:pt idx="5144">
                  <c:v>41305</c:v>
                </c:pt>
                <c:pt idx="5145">
                  <c:v>41306</c:v>
                </c:pt>
                <c:pt idx="5146">
                  <c:v>41307</c:v>
                </c:pt>
                <c:pt idx="5147">
                  <c:v>41308</c:v>
                </c:pt>
                <c:pt idx="5148">
                  <c:v>41309</c:v>
                </c:pt>
                <c:pt idx="5149">
                  <c:v>41310</c:v>
                </c:pt>
                <c:pt idx="5150">
                  <c:v>41311</c:v>
                </c:pt>
                <c:pt idx="5151">
                  <c:v>41312</c:v>
                </c:pt>
                <c:pt idx="5152">
                  <c:v>41313</c:v>
                </c:pt>
                <c:pt idx="5153">
                  <c:v>41314</c:v>
                </c:pt>
                <c:pt idx="5154">
                  <c:v>41315</c:v>
                </c:pt>
                <c:pt idx="5155">
                  <c:v>41316</c:v>
                </c:pt>
                <c:pt idx="5156">
                  <c:v>41317</c:v>
                </c:pt>
                <c:pt idx="5157">
                  <c:v>41318</c:v>
                </c:pt>
                <c:pt idx="5158">
                  <c:v>41319</c:v>
                </c:pt>
                <c:pt idx="5159">
                  <c:v>41320</c:v>
                </c:pt>
                <c:pt idx="5160">
                  <c:v>41321</c:v>
                </c:pt>
                <c:pt idx="5161">
                  <c:v>41322</c:v>
                </c:pt>
                <c:pt idx="5162">
                  <c:v>41323</c:v>
                </c:pt>
                <c:pt idx="5163">
                  <c:v>41324</c:v>
                </c:pt>
                <c:pt idx="5164">
                  <c:v>41325</c:v>
                </c:pt>
                <c:pt idx="5165">
                  <c:v>41326</c:v>
                </c:pt>
                <c:pt idx="5166">
                  <c:v>41327</c:v>
                </c:pt>
                <c:pt idx="5167">
                  <c:v>41328</c:v>
                </c:pt>
                <c:pt idx="5168">
                  <c:v>41329</c:v>
                </c:pt>
                <c:pt idx="5169">
                  <c:v>41330</c:v>
                </c:pt>
                <c:pt idx="5170">
                  <c:v>41331</c:v>
                </c:pt>
                <c:pt idx="5171">
                  <c:v>41332</c:v>
                </c:pt>
                <c:pt idx="5172">
                  <c:v>41333</c:v>
                </c:pt>
                <c:pt idx="5173">
                  <c:v>41334</c:v>
                </c:pt>
                <c:pt idx="5174">
                  <c:v>41335</c:v>
                </c:pt>
                <c:pt idx="5175">
                  <c:v>41336</c:v>
                </c:pt>
                <c:pt idx="5176">
                  <c:v>41337</c:v>
                </c:pt>
                <c:pt idx="5177">
                  <c:v>41338</c:v>
                </c:pt>
                <c:pt idx="5178">
                  <c:v>41339</c:v>
                </c:pt>
                <c:pt idx="5179">
                  <c:v>41340</c:v>
                </c:pt>
                <c:pt idx="5180">
                  <c:v>41341</c:v>
                </c:pt>
                <c:pt idx="5181">
                  <c:v>41342</c:v>
                </c:pt>
                <c:pt idx="5182">
                  <c:v>41343</c:v>
                </c:pt>
                <c:pt idx="5183">
                  <c:v>41344</c:v>
                </c:pt>
                <c:pt idx="5184">
                  <c:v>41345</c:v>
                </c:pt>
                <c:pt idx="5185">
                  <c:v>41346</c:v>
                </c:pt>
                <c:pt idx="5186">
                  <c:v>41347</c:v>
                </c:pt>
                <c:pt idx="5187">
                  <c:v>41348</c:v>
                </c:pt>
                <c:pt idx="5188">
                  <c:v>41349</c:v>
                </c:pt>
                <c:pt idx="5189">
                  <c:v>41350</c:v>
                </c:pt>
                <c:pt idx="5190">
                  <c:v>41351</c:v>
                </c:pt>
                <c:pt idx="5191">
                  <c:v>41352</c:v>
                </c:pt>
                <c:pt idx="5192">
                  <c:v>41353</c:v>
                </c:pt>
                <c:pt idx="5193">
                  <c:v>41354</c:v>
                </c:pt>
                <c:pt idx="5194">
                  <c:v>41355</c:v>
                </c:pt>
                <c:pt idx="5195">
                  <c:v>41356</c:v>
                </c:pt>
                <c:pt idx="5196">
                  <c:v>41357</c:v>
                </c:pt>
                <c:pt idx="5197">
                  <c:v>41358</c:v>
                </c:pt>
                <c:pt idx="5198">
                  <c:v>41359</c:v>
                </c:pt>
                <c:pt idx="5199">
                  <c:v>41360</c:v>
                </c:pt>
                <c:pt idx="5200">
                  <c:v>41361</c:v>
                </c:pt>
                <c:pt idx="5201">
                  <c:v>41362</c:v>
                </c:pt>
                <c:pt idx="5202">
                  <c:v>41363</c:v>
                </c:pt>
                <c:pt idx="5203">
                  <c:v>41364</c:v>
                </c:pt>
                <c:pt idx="5204">
                  <c:v>41365</c:v>
                </c:pt>
                <c:pt idx="5205">
                  <c:v>41366</c:v>
                </c:pt>
                <c:pt idx="5206">
                  <c:v>41367</c:v>
                </c:pt>
                <c:pt idx="5207">
                  <c:v>41368</c:v>
                </c:pt>
                <c:pt idx="5208">
                  <c:v>41369</c:v>
                </c:pt>
                <c:pt idx="5209">
                  <c:v>41370</c:v>
                </c:pt>
                <c:pt idx="5210">
                  <c:v>41371</c:v>
                </c:pt>
                <c:pt idx="5211">
                  <c:v>41372</c:v>
                </c:pt>
                <c:pt idx="5212">
                  <c:v>41373</c:v>
                </c:pt>
                <c:pt idx="5213">
                  <c:v>41374</c:v>
                </c:pt>
                <c:pt idx="5214">
                  <c:v>41375</c:v>
                </c:pt>
                <c:pt idx="5215">
                  <c:v>41376</c:v>
                </c:pt>
                <c:pt idx="5216">
                  <c:v>41377</c:v>
                </c:pt>
                <c:pt idx="5217">
                  <c:v>41378</c:v>
                </c:pt>
                <c:pt idx="5218">
                  <c:v>41379</c:v>
                </c:pt>
                <c:pt idx="5219">
                  <c:v>41380</c:v>
                </c:pt>
                <c:pt idx="5220">
                  <c:v>41381</c:v>
                </c:pt>
                <c:pt idx="5221">
                  <c:v>41382</c:v>
                </c:pt>
                <c:pt idx="5222">
                  <c:v>41383</c:v>
                </c:pt>
                <c:pt idx="5223">
                  <c:v>41384</c:v>
                </c:pt>
                <c:pt idx="5224">
                  <c:v>41385</c:v>
                </c:pt>
                <c:pt idx="5225">
                  <c:v>41386</c:v>
                </c:pt>
                <c:pt idx="5226">
                  <c:v>41387</c:v>
                </c:pt>
                <c:pt idx="5227">
                  <c:v>41388</c:v>
                </c:pt>
                <c:pt idx="5228">
                  <c:v>41389</c:v>
                </c:pt>
                <c:pt idx="5229">
                  <c:v>41390</c:v>
                </c:pt>
                <c:pt idx="5230">
                  <c:v>41391</c:v>
                </c:pt>
                <c:pt idx="5231">
                  <c:v>41392</c:v>
                </c:pt>
                <c:pt idx="5232">
                  <c:v>41393</c:v>
                </c:pt>
                <c:pt idx="5233">
                  <c:v>41394</c:v>
                </c:pt>
                <c:pt idx="5234">
                  <c:v>41395</c:v>
                </c:pt>
                <c:pt idx="5235">
                  <c:v>41396</c:v>
                </c:pt>
                <c:pt idx="5236">
                  <c:v>41397</c:v>
                </c:pt>
                <c:pt idx="5237">
                  <c:v>41398</c:v>
                </c:pt>
                <c:pt idx="5238">
                  <c:v>41399</c:v>
                </c:pt>
                <c:pt idx="5239">
                  <c:v>41400</c:v>
                </c:pt>
                <c:pt idx="5240">
                  <c:v>41401</c:v>
                </c:pt>
                <c:pt idx="5241">
                  <c:v>41402</c:v>
                </c:pt>
                <c:pt idx="5242">
                  <c:v>41403</c:v>
                </c:pt>
                <c:pt idx="5243">
                  <c:v>41404</c:v>
                </c:pt>
                <c:pt idx="5244">
                  <c:v>41405</c:v>
                </c:pt>
                <c:pt idx="5245">
                  <c:v>41406</c:v>
                </c:pt>
                <c:pt idx="5246">
                  <c:v>41407</c:v>
                </c:pt>
                <c:pt idx="5247">
                  <c:v>41408</c:v>
                </c:pt>
                <c:pt idx="5248">
                  <c:v>41409</c:v>
                </c:pt>
                <c:pt idx="5249">
                  <c:v>41410</c:v>
                </c:pt>
                <c:pt idx="5250">
                  <c:v>41411</c:v>
                </c:pt>
                <c:pt idx="5251">
                  <c:v>41412</c:v>
                </c:pt>
                <c:pt idx="5252">
                  <c:v>41413</c:v>
                </c:pt>
                <c:pt idx="5253">
                  <c:v>41414</c:v>
                </c:pt>
                <c:pt idx="5254">
                  <c:v>41415</c:v>
                </c:pt>
                <c:pt idx="5255">
                  <c:v>41416</c:v>
                </c:pt>
                <c:pt idx="5256">
                  <c:v>41417</c:v>
                </c:pt>
                <c:pt idx="5257">
                  <c:v>41418</c:v>
                </c:pt>
                <c:pt idx="5258">
                  <c:v>41419</c:v>
                </c:pt>
                <c:pt idx="5259">
                  <c:v>41420</c:v>
                </c:pt>
                <c:pt idx="5260">
                  <c:v>41421</c:v>
                </c:pt>
                <c:pt idx="5261">
                  <c:v>41422</c:v>
                </c:pt>
                <c:pt idx="5262">
                  <c:v>41423</c:v>
                </c:pt>
                <c:pt idx="5263">
                  <c:v>41424</c:v>
                </c:pt>
                <c:pt idx="5264">
                  <c:v>41425</c:v>
                </c:pt>
                <c:pt idx="5265">
                  <c:v>41426</c:v>
                </c:pt>
                <c:pt idx="5266">
                  <c:v>41427</c:v>
                </c:pt>
                <c:pt idx="5267">
                  <c:v>41428</c:v>
                </c:pt>
                <c:pt idx="5268">
                  <c:v>41429</c:v>
                </c:pt>
                <c:pt idx="5269">
                  <c:v>41430</c:v>
                </c:pt>
                <c:pt idx="5270">
                  <c:v>41431</c:v>
                </c:pt>
                <c:pt idx="5271">
                  <c:v>41432</c:v>
                </c:pt>
                <c:pt idx="5272">
                  <c:v>41433</c:v>
                </c:pt>
                <c:pt idx="5273">
                  <c:v>41434</c:v>
                </c:pt>
                <c:pt idx="5274">
                  <c:v>41435</c:v>
                </c:pt>
                <c:pt idx="5275">
                  <c:v>41436</c:v>
                </c:pt>
                <c:pt idx="5276">
                  <c:v>41437</c:v>
                </c:pt>
                <c:pt idx="5277">
                  <c:v>41438</c:v>
                </c:pt>
                <c:pt idx="5278">
                  <c:v>41439</c:v>
                </c:pt>
                <c:pt idx="5279">
                  <c:v>41440</c:v>
                </c:pt>
                <c:pt idx="5280">
                  <c:v>41441</c:v>
                </c:pt>
                <c:pt idx="5281">
                  <c:v>41442</c:v>
                </c:pt>
                <c:pt idx="5282">
                  <c:v>41443</c:v>
                </c:pt>
                <c:pt idx="5283">
                  <c:v>41444</c:v>
                </c:pt>
                <c:pt idx="5284">
                  <c:v>41445</c:v>
                </c:pt>
                <c:pt idx="5285">
                  <c:v>41446</c:v>
                </c:pt>
                <c:pt idx="5286">
                  <c:v>41447</c:v>
                </c:pt>
                <c:pt idx="5287">
                  <c:v>41448</c:v>
                </c:pt>
                <c:pt idx="5288">
                  <c:v>41449</c:v>
                </c:pt>
                <c:pt idx="5289">
                  <c:v>41450</c:v>
                </c:pt>
                <c:pt idx="5290">
                  <c:v>41451</c:v>
                </c:pt>
                <c:pt idx="5291">
                  <c:v>41452</c:v>
                </c:pt>
                <c:pt idx="5292">
                  <c:v>41453</c:v>
                </c:pt>
                <c:pt idx="5293">
                  <c:v>41454</c:v>
                </c:pt>
                <c:pt idx="5294">
                  <c:v>41455</c:v>
                </c:pt>
                <c:pt idx="5295">
                  <c:v>41456</c:v>
                </c:pt>
                <c:pt idx="5296">
                  <c:v>41457</c:v>
                </c:pt>
                <c:pt idx="5297">
                  <c:v>41458</c:v>
                </c:pt>
                <c:pt idx="5298">
                  <c:v>41459</c:v>
                </c:pt>
                <c:pt idx="5299">
                  <c:v>41460</c:v>
                </c:pt>
                <c:pt idx="5300">
                  <c:v>41461</c:v>
                </c:pt>
                <c:pt idx="5301">
                  <c:v>41462</c:v>
                </c:pt>
                <c:pt idx="5302">
                  <c:v>41463</c:v>
                </c:pt>
                <c:pt idx="5303">
                  <c:v>41464</c:v>
                </c:pt>
                <c:pt idx="5304">
                  <c:v>41465</c:v>
                </c:pt>
                <c:pt idx="5305">
                  <c:v>41466</c:v>
                </c:pt>
                <c:pt idx="5306">
                  <c:v>41467</c:v>
                </c:pt>
                <c:pt idx="5307">
                  <c:v>41468</c:v>
                </c:pt>
                <c:pt idx="5308">
                  <c:v>41469</c:v>
                </c:pt>
                <c:pt idx="5309">
                  <c:v>41470</c:v>
                </c:pt>
                <c:pt idx="5310">
                  <c:v>41471</c:v>
                </c:pt>
                <c:pt idx="5311">
                  <c:v>41472</c:v>
                </c:pt>
                <c:pt idx="5312">
                  <c:v>41473</c:v>
                </c:pt>
                <c:pt idx="5313">
                  <c:v>41474</c:v>
                </c:pt>
                <c:pt idx="5314">
                  <c:v>41475</c:v>
                </c:pt>
                <c:pt idx="5315">
                  <c:v>41476</c:v>
                </c:pt>
                <c:pt idx="5316">
                  <c:v>41477</c:v>
                </c:pt>
                <c:pt idx="5317">
                  <c:v>41478</c:v>
                </c:pt>
                <c:pt idx="5318">
                  <c:v>41479</c:v>
                </c:pt>
                <c:pt idx="5319">
                  <c:v>41480</c:v>
                </c:pt>
                <c:pt idx="5320">
                  <c:v>41481</c:v>
                </c:pt>
                <c:pt idx="5321">
                  <c:v>41482</c:v>
                </c:pt>
                <c:pt idx="5322">
                  <c:v>41483</c:v>
                </c:pt>
                <c:pt idx="5323">
                  <c:v>41484</c:v>
                </c:pt>
                <c:pt idx="5324">
                  <c:v>41485</c:v>
                </c:pt>
                <c:pt idx="5325">
                  <c:v>41486</c:v>
                </c:pt>
                <c:pt idx="5326">
                  <c:v>41487</c:v>
                </c:pt>
                <c:pt idx="5327">
                  <c:v>41488</c:v>
                </c:pt>
                <c:pt idx="5328">
                  <c:v>41489</c:v>
                </c:pt>
                <c:pt idx="5329">
                  <c:v>41490</c:v>
                </c:pt>
                <c:pt idx="5330">
                  <c:v>41491</c:v>
                </c:pt>
                <c:pt idx="5331">
                  <c:v>41492</c:v>
                </c:pt>
                <c:pt idx="5332">
                  <c:v>41493</c:v>
                </c:pt>
                <c:pt idx="5333">
                  <c:v>41494</c:v>
                </c:pt>
                <c:pt idx="5334">
                  <c:v>41495</c:v>
                </c:pt>
                <c:pt idx="5335">
                  <c:v>41496</c:v>
                </c:pt>
                <c:pt idx="5336">
                  <c:v>41497</c:v>
                </c:pt>
                <c:pt idx="5337">
                  <c:v>41498</c:v>
                </c:pt>
                <c:pt idx="5338">
                  <c:v>41499</c:v>
                </c:pt>
                <c:pt idx="5339">
                  <c:v>41500</c:v>
                </c:pt>
                <c:pt idx="5340">
                  <c:v>41501</c:v>
                </c:pt>
                <c:pt idx="5341">
                  <c:v>41502</c:v>
                </c:pt>
                <c:pt idx="5342">
                  <c:v>41503</c:v>
                </c:pt>
                <c:pt idx="5343">
                  <c:v>41504</c:v>
                </c:pt>
                <c:pt idx="5344">
                  <c:v>41505</c:v>
                </c:pt>
                <c:pt idx="5345">
                  <c:v>41506</c:v>
                </c:pt>
                <c:pt idx="5346">
                  <c:v>41507</c:v>
                </c:pt>
                <c:pt idx="5347">
                  <c:v>41508</c:v>
                </c:pt>
                <c:pt idx="5348">
                  <c:v>41509</c:v>
                </c:pt>
                <c:pt idx="5349">
                  <c:v>41510</c:v>
                </c:pt>
                <c:pt idx="5350">
                  <c:v>41511</c:v>
                </c:pt>
                <c:pt idx="5351">
                  <c:v>41512</c:v>
                </c:pt>
                <c:pt idx="5352">
                  <c:v>41513</c:v>
                </c:pt>
                <c:pt idx="5353">
                  <c:v>41514</c:v>
                </c:pt>
                <c:pt idx="5354">
                  <c:v>41515</c:v>
                </c:pt>
                <c:pt idx="5355">
                  <c:v>41516</c:v>
                </c:pt>
                <c:pt idx="5356">
                  <c:v>41517</c:v>
                </c:pt>
                <c:pt idx="5357">
                  <c:v>41518</c:v>
                </c:pt>
                <c:pt idx="5358">
                  <c:v>41519</c:v>
                </c:pt>
                <c:pt idx="5359">
                  <c:v>41520</c:v>
                </c:pt>
                <c:pt idx="5360">
                  <c:v>41521</c:v>
                </c:pt>
                <c:pt idx="5361">
                  <c:v>41522</c:v>
                </c:pt>
                <c:pt idx="5362">
                  <c:v>41523</c:v>
                </c:pt>
                <c:pt idx="5363">
                  <c:v>41524</c:v>
                </c:pt>
                <c:pt idx="5364">
                  <c:v>41525</c:v>
                </c:pt>
                <c:pt idx="5365">
                  <c:v>41526</c:v>
                </c:pt>
                <c:pt idx="5366">
                  <c:v>41527</c:v>
                </c:pt>
                <c:pt idx="5367">
                  <c:v>41528</c:v>
                </c:pt>
                <c:pt idx="5368">
                  <c:v>41529</c:v>
                </c:pt>
                <c:pt idx="5369">
                  <c:v>41530</c:v>
                </c:pt>
                <c:pt idx="5370">
                  <c:v>41531</c:v>
                </c:pt>
                <c:pt idx="5371">
                  <c:v>41532</c:v>
                </c:pt>
                <c:pt idx="5372">
                  <c:v>41533</c:v>
                </c:pt>
                <c:pt idx="5373">
                  <c:v>41534</c:v>
                </c:pt>
                <c:pt idx="5374">
                  <c:v>41535</c:v>
                </c:pt>
                <c:pt idx="5375">
                  <c:v>41536</c:v>
                </c:pt>
                <c:pt idx="5376">
                  <c:v>41537</c:v>
                </c:pt>
                <c:pt idx="5377">
                  <c:v>41538</c:v>
                </c:pt>
                <c:pt idx="5378">
                  <c:v>41539</c:v>
                </c:pt>
                <c:pt idx="5379">
                  <c:v>41540</c:v>
                </c:pt>
                <c:pt idx="5380">
                  <c:v>41541</c:v>
                </c:pt>
                <c:pt idx="5381">
                  <c:v>41542</c:v>
                </c:pt>
                <c:pt idx="5382">
                  <c:v>41543</c:v>
                </c:pt>
                <c:pt idx="5383">
                  <c:v>41544</c:v>
                </c:pt>
                <c:pt idx="5384">
                  <c:v>41545</c:v>
                </c:pt>
                <c:pt idx="5385">
                  <c:v>41546</c:v>
                </c:pt>
                <c:pt idx="5386">
                  <c:v>41547</c:v>
                </c:pt>
                <c:pt idx="5387">
                  <c:v>41548</c:v>
                </c:pt>
                <c:pt idx="5388">
                  <c:v>41549</c:v>
                </c:pt>
                <c:pt idx="5389">
                  <c:v>41550</c:v>
                </c:pt>
                <c:pt idx="5390">
                  <c:v>41551</c:v>
                </c:pt>
                <c:pt idx="5391">
                  <c:v>41552</c:v>
                </c:pt>
                <c:pt idx="5392">
                  <c:v>41553</c:v>
                </c:pt>
                <c:pt idx="5393">
                  <c:v>41554</c:v>
                </c:pt>
                <c:pt idx="5394">
                  <c:v>41555</c:v>
                </c:pt>
                <c:pt idx="5395">
                  <c:v>41556</c:v>
                </c:pt>
                <c:pt idx="5396">
                  <c:v>41557</c:v>
                </c:pt>
                <c:pt idx="5397">
                  <c:v>41558</c:v>
                </c:pt>
                <c:pt idx="5398">
                  <c:v>41559</c:v>
                </c:pt>
                <c:pt idx="5399">
                  <c:v>41560</c:v>
                </c:pt>
                <c:pt idx="5400">
                  <c:v>41561</c:v>
                </c:pt>
                <c:pt idx="5401">
                  <c:v>41562</c:v>
                </c:pt>
                <c:pt idx="5402">
                  <c:v>41563</c:v>
                </c:pt>
                <c:pt idx="5403">
                  <c:v>41564</c:v>
                </c:pt>
                <c:pt idx="5404">
                  <c:v>41565</c:v>
                </c:pt>
                <c:pt idx="5405">
                  <c:v>41566</c:v>
                </c:pt>
                <c:pt idx="5406">
                  <c:v>41567</c:v>
                </c:pt>
                <c:pt idx="5407">
                  <c:v>41568</c:v>
                </c:pt>
                <c:pt idx="5408">
                  <c:v>41569</c:v>
                </c:pt>
                <c:pt idx="5409">
                  <c:v>41570</c:v>
                </c:pt>
                <c:pt idx="5410">
                  <c:v>41571</c:v>
                </c:pt>
                <c:pt idx="5411">
                  <c:v>41572</c:v>
                </c:pt>
                <c:pt idx="5412">
                  <c:v>41573</c:v>
                </c:pt>
                <c:pt idx="5413">
                  <c:v>41574</c:v>
                </c:pt>
                <c:pt idx="5414">
                  <c:v>41575</c:v>
                </c:pt>
                <c:pt idx="5415">
                  <c:v>41576</c:v>
                </c:pt>
                <c:pt idx="5416">
                  <c:v>41577</c:v>
                </c:pt>
                <c:pt idx="5417">
                  <c:v>41578</c:v>
                </c:pt>
                <c:pt idx="5418">
                  <c:v>41579</c:v>
                </c:pt>
                <c:pt idx="5419">
                  <c:v>41580</c:v>
                </c:pt>
                <c:pt idx="5420">
                  <c:v>41581</c:v>
                </c:pt>
                <c:pt idx="5421">
                  <c:v>41582</c:v>
                </c:pt>
                <c:pt idx="5422">
                  <c:v>41583</c:v>
                </c:pt>
                <c:pt idx="5423">
                  <c:v>41584</c:v>
                </c:pt>
                <c:pt idx="5424">
                  <c:v>41585</c:v>
                </c:pt>
                <c:pt idx="5425">
                  <c:v>41586</c:v>
                </c:pt>
                <c:pt idx="5426">
                  <c:v>41587</c:v>
                </c:pt>
                <c:pt idx="5427">
                  <c:v>41588</c:v>
                </c:pt>
                <c:pt idx="5428">
                  <c:v>41589</c:v>
                </c:pt>
                <c:pt idx="5429">
                  <c:v>41590</c:v>
                </c:pt>
                <c:pt idx="5430">
                  <c:v>41591</c:v>
                </c:pt>
                <c:pt idx="5431">
                  <c:v>41592</c:v>
                </c:pt>
                <c:pt idx="5432">
                  <c:v>41593</c:v>
                </c:pt>
                <c:pt idx="5433">
                  <c:v>41594</c:v>
                </c:pt>
                <c:pt idx="5434">
                  <c:v>41595</c:v>
                </c:pt>
                <c:pt idx="5435">
                  <c:v>41596</c:v>
                </c:pt>
                <c:pt idx="5436">
                  <c:v>41597</c:v>
                </c:pt>
                <c:pt idx="5437">
                  <c:v>41598</c:v>
                </c:pt>
                <c:pt idx="5438">
                  <c:v>41599</c:v>
                </c:pt>
                <c:pt idx="5439">
                  <c:v>41600</c:v>
                </c:pt>
                <c:pt idx="5440">
                  <c:v>41601</c:v>
                </c:pt>
                <c:pt idx="5441">
                  <c:v>41602</c:v>
                </c:pt>
                <c:pt idx="5442">
                  <c:v>41603</c:v>
                </c:pt>
                <c:pt idx="5443">
                  <c:v>41604</c:v>
                </c:pt>
                <c:pt idx="5444">
                  <c:v>41605</c:v>
                </c:pt>
                <c:pt idx="5445">
                  <c:v>41606</c:v>
                </c:pt>
                <c:pt idx="5446">
                  <c:v>41607</c:v>
                </c:pt>
                <c:pt idx="5447">
                  <c:v>41608</c:v>
                </c:pt>
                <c:pt idx="5448">
                  <c:v>41609</c:v>
                </c:pt>
                <c:pt idx="5449">
                  <c:v>41610</c:v>
                </c:pt>
                <c:pt idx="5450">
                  <c:v>41611</c:v>
                </c:pt>
                <c:pt idx="5451">
                  <c:v>41612</c:v>
                </c:pt>
                <c:pt idx="5452">
                  <c:v>41613</c:v>
                </c:pt>
                <c:pt idx="5453">
                  <c:v>41614</c:v>
                </c:pt>
                <c:pt idx="5454">
                  <c:v>41615</c:v>
                </c:pt>
                <c:pt idx="5455">
                  <c:v>41616</c:v>
                </c:pt>
                <c:pt idx="5456">
                  <c:v>41617</c:v>
                </c:pt>
                <c:pt idx="5457">
                  <c:v>41618</c:v>
                </c:pt>
                <c:pt idx="5458">
                  <c:v>41619</c:v>
                </c:pt>
                <c:pt idx="5459">
                  <c:v>41620</c:v>
                </c:pt>
                <c:pt idx="5460">
                  <c:v>41621</c:v>
                </c:pt>
                <c:pt idx="5461">
                  <c:v>41622</c:v>
                </c:pt>
                <c:pt idx="5462">
                  <c:v>41623</c:v>
                </c:pt>
                <c:pt idx="5463">
                  <c:v>41624</c:v>
                </c:pt>
                <c:pt idx="5464">
                  <c:v>41625</c:v>
                </c:pt>
                <c:pt idx="5465">
                  <c:v>41626</c:v>
                </c:pt>
                <c:pt idx="5466">
                  <c:v>41627</c:v>
                </c:pt>
                <c:pt idx="5467">
                  <c:v>41628</c:v>
                </c:pt>
                <c:pt idx="5468">
                  <c:v>41629</c:v>
                </c:pt>
                <c:pt idx="5469">
                  <c:v>41630</c:v>
                </c:pt>
                <c:pt idx="5470">
                  <c:v>41631</c:v>
                </c:pt>
                <c:pt idx="5471">
                  <c:v>41632</c:v>
                </c:pt>
                <c:pt idx="5472">
                  <c:v>41633</c:v>
                </c:pt>
                <c:pt idx="5473">
                  <c:v>41634</c:v>
                </c:pt>
                <c:pt idx="5474">
                  <c:v>41635</c:v>
                </c:pt>
                <c:pt idx="5475">
                  <c:v>41636</c:v>
                </c:pt>
                <c:pt idx="5476">
                  <c:v>41637</c:v>
                </c:pt>
                <c:pt idx="5477">
                  <c:v>41638</c:v>
                </c:pt>
                <c:pt idx="5478">
                  <c:v>41639</c:v>
                </c:pt>
                <c:pt idx="5479">
                  <c:v>41640</c:v>
                </c:pt>
                <c:pt idx="5480">
                  <c:v>41641</c:v>
                </c:pt>
                <c:pt idx="5481">
                  <c:v>41642</c:v>
                </c:pt>
                <c:pt idx="5482">
                  <c:v>41643</c:v>
                </c:pt>
                <c:pt idx="5483">
                  <c:v>41644</c:v>
                </c:pt>
                <c:pt idx="5484">
                  <c:v>41645</c:v>
                </c:pt>
                <c:pt idx="5485">
                  <c:v>41646</c:v>
                </c:pt>
                <c:pt idx="5486">
                  <c:v>41647</c:v>
                </c:pt>
                <c:pt idx="5487">
                  <c:v>41648</c:v>
                </c:pt>
                <c:pt idx="5488">
                  <c:v>41649</c:v>
                </c:pt>
                <c:pt idx="5489">
                  <c:v>41650</c:v>
                </c:pt>
                <c:pt idx="5490">
                  <c:v>41651</c:v>
                </c:pt>
                <c:pt idx="5491">
                  <c:v>41652</c:v>
                </c:pt>
                <c:pt idx="5492">
                  <c:v>41653</c:v>
                </c:pt>
                <c:pt idx="5493">
                  <c:v>41654</c:v>
                </c:pt>
                <c:pt idx="5494">
                  <c:v>41655</c:v>
                </c:pt>
                <c:pt idx="5495">
                  <c:v>41656</c:v>
                </c:pt>
                <c:pt idx="5496">
                  <c:v>41657</c:v>
                </c:pt>
                <c:pt idx="5497">
                  <c:v>41658</c:v>
                </c:pt>
                <c:pt idx="5498">
                  <c:v>41659</c:v>
                </c:pt>
                <c:pt idx="5499">
                  <c:v>41660</c:v>
                </c:pt>
                <c:pt idx="5500">
                  <c:v>41661</c:v>
                </c:pt>
                <c:pt idx="5501">
                  <c:v>41662</c:v>
                </c:pt>
                <c:pt idx="5502">
                  <c:v>41663</c:v>
                </c:pt>
                <c:pt idx="5503">
                  <c:v>41664</c:v>
                </c:pt>
                <c:pt idx="5504">
                  <c:v>41665</c:v>
                </c:pt>
                <c:pt idx="5505">
                  <c:v>41666</c:v>
                </c:pt>
                <c:pt idx="5506">
                  <c:v>41667</c:v>
                </c:pt>
                <c:pt idx="5507">
                  <c:v>41668</c:v>
                </c:pt>
                <c:pt idx="5508">
                  <c:v>41669</c:v>
                </c:pt>
                <c:pt idx="5509">
                  <c:v>41670</c:v>
                </c:pt>
                <c:pt idx="5510">
                  <c:v>41671</c:v>
                </c:pt>
                <c:pt idx="5511">
                  <c:v>41672</c:v>
                </c:pt>
                <c:pt idx="5512">
                  <c:v>41673</c:v>
                </c:pt>
                <c:pt idx="5513">
                  <c:v>41674</c:v>
                </c:pt>
                <c:pt idx="5514">
                  <c:v>41675</c:v>
                </c:pt>
                <c:pt idx="5515">
                  <c:v>41676</c:v>
                </c:pt>
                <c:pt idx="5516">
                  <c:v>41677</c:v>
                </c:pt>
                <c:pt idx="5517">
                  <c:v>41678</c:v>
                </c:pt>
                <c:pt idx="5518">
                  <c:v>41679</c:v>
                </c:pt>
                <c:pt idx="5519">
                  <c:v>41680</c:v>
                </c:pt>
                <c:pt idx="5520">
                  <c:v>41681</c:v>
                </c:pt>
                <c:pt idx="5521">
                  <c:v>41682</c:v>
                </c:pt>
                <c:pt idx="5522">
                  <c:v>41683</c:v>
                </c:pt>
                <c:pt idx="5523">
                  <c:v>41684</c:v>
                </c:pt>
                <c:pt idx="5524">
                  <c:v>41685</c:v>
                </c:pt>
                <c:pt idx="5525">
                  <c:v>41686</c:v>
                </c:pt>
                <c:pt idx="5526">
                  <c:v>41687</c:v>
                </c:pt>
                <c:pt idx="5527">
                  <c:v>41688</c:v>
                </c:pt>
                <c:pt idx="5528">
                  <c:v>41689</c:v>
                </c:pt>
                <c:pt idx="5529">
                  <c:v>41690</c:v>
                </c:pt>
                <c:pt idx="5530">
                  <c:v>41691</c:v>
                </c:pt>
                <c:pt idx="5531">
                  <c:v>41692</c:v>
                </c:pt>
                <c:pt idx="5532">
                  <c:v>41693</c:v>
                </c:pt>
                <c:pt idx="5533">
                  <c:v>41694</c:v>
                </c:pt>
                <c:pt idx="5534">
                  <c:v>41695</c:v>
                </c:pt>
                <c:pt idx="5535">
                  <c:v>41696</c:v>
                </c:pt>
                <c:pt idx="5536">
                  <c:v>41697</c:v>
                </c:pt>
                <c:pt idx="5537">
                  <c:v>41698</c:v>
                </c:pt>
                <c:pt idx="5538">
                  <c:v>41699</c:v>
                </c:pt>
                <c:pt idx="5539">
                  <c:v>41700</c:v>
                </c:pt>
                <c:pt idx="5540">
                  <c:v>41701</c:v>
                </c:pt>
                <c:pt idx="5541">
                  <c:v>41702</c:v>
                </c:pt>
                <c:pt idx="5542">
                  <c:v>41703</c:v>
                </c:pt>
                <c:pt idx="5543">
                  <c:v>41704</c:v>
                </c:pt>
                <c:pt idx="5544">
                  <c:v>41705</c:v>
                </c:pt>
                <c:pt idx="5545">
                  <c:v>41706</c:v>
                </c:pt>
                <c:pt idx="5546">
                  <c:v>41707</c:v>
                </c:pt>
                <c:pt idx="5547">
                  <c:v>41708</c:v>
                </c:pt>
                <c:pt idx="5548">
                  <c:v>41709</c:v>
                </c:pt>
                <c:pt idx="5549">
                  <c:v>41710</c:v>
                </c:pt>
                <c:pt idx="5550">
                  <c:v>41711</c:v>
                </c:pt>
                <c:pt idx="5551">
                  <c:v>41712</c:v>
                </c:pt>
                <c:pt idx="5552">
                  <c:v>41713</c:v>
                </c:pt>
                <c:pt idx="5553">
                  <c:v>41714</c:v>
                </c:pt>
                <c:pt idx="5554">
                  <c:v>41715</c:v>
                </c:pt>
                <c:pt idx="5555">
                  <c:v>41716</c:v>
                </c:pt>
                <c:pt idx="5556">
                  <c:v>41717</c:v>
                </c:pt>
                <c:pt idx="5557">
                  <c:v>41718</c:v>
                </c:pt>
                <c:pt idx="5558">
                  <c:v>41719</c:v>
                </c:pt>
                <c:pt idx="5559">
                  <c:v>41720</c:v>
                </c:pt>
                <c:pt idx="5560">
                  <c:v>41721</c:v>
                </c:pt>
                <c:pt idx="5561">
                  <c:v>41722</c:v>
                </c:pt>
                <c:pt idx="5562">
                  <c:v>41723</c:v>
                </c:pt>
                <c:pt idx="5563">
                  <c:v>41724</c:v>
                </c:pt>
                <c:pt idx="5564">
                  <c:v>41725</c:v>
                </c:pt>
                <c:pt idx="5565">
                  <c:v>41726</c:v>
                </c:pt>
                <c:pt idx="5566">
                  <c:v>41727</c:v>
                </c:pt>
                <c:pt idx="5567">
                  <c:v>41728</c:v>
                </c:pt>
                <c:pt idx="5568">
                  <c:v>41729</c:v>
                </c:pt>
                <c:pt idx="5569">
                  <c:v>41730</c:v>
                </c:pt>
                <c:pt idx="5570">
                  <c:v>41731</c:v>
                </c:pt>
                <c:pt idx="5571">
                  <c:v>41732</c:v>
                </c:pt>
                <c:pt idx="5572">
                  <c:v>41733</c:v>
                </c:pt>
                <c:pt idx="5573">
                  <c:v>41734</c:v>
                </c:pt>
                <c:pt idx="5574">
                  <c:v>41735</c:v>
                </c:pt>
                <c:pt idx="5575">
                  <c:v>41736</c:v>
                </c:pt>
                <c:pt idx="5576">
                  <c:v>41737</c:v>
                </c:pt>
                <c:pt idx="5577">
                  <c:v>41738</c:v>
                </c:pt>
                <c:pt idx="5578">
                  <c:v>41739</c:v>
                </c:pt>
                <c:pt idx="5579">
                  <c:v>41740</c:v>
                </c:pt>
                <c:pt idx="5580">
                  <c:v>41741</c:v>
                </c:pt>
                <c:pt idx="5581">
                  <c:v>41742</c:v>
                </c:pt>
                <c:pt idx="5582">
                  <c:v>41743</c:v>
                </c:pt>
                <c:pt idx="5583">
                  <c:v>41744</c:v>
                </c:pt>
                <c:pt idx="5584">
                  <c:v>41745</c:v>
                </c:pt>
                <c:pt idx="5585">
                  <c:v>41746</c:v>
                </c:pt>
                <c:pt idx="5586">
                  <c:v>41747</c:v>
                </c:pt>
                <c:pt idx="5587">
                  <c:v>41748</c:v>
                </c:pt>
                <c:pt idx="5588">
                  <c:v>41749</c:v>
                </c:pt>
                <c:pt idx="5589">
                  <c:v>41750</c:v>
                </c:pt>
                <c:pt idx="5590">
                  <c:v>41751</c:v>
                </c:pt>
                <c:pt idx="5591">
                  <c:v>41752</c:v>
                </c:pt>
                <c:pt idx="5592">
                  <c:v>41753</c:v>
                </c:pt>
                <c:pt idx="5593">
                  <c:v>41754</c:v>
                </c:pt>
                <c:pt idx="5594">
                  <c:v>41755</c:v>
                </c:pt>
                <c:pt idx="5595">
                  <c:v>41756</c:v>
                </c:pt>
                <c:pt idx="5596">
                  <c:v>41757</c:v>
                </c:pt>
                <c:pt idx="5597">
                  <c:v>41758</c:v>
                </c:pt>
                <c:pt idx="5598">
                  <c:v>41759</c:v>
                </c:pt>
                <c:pt idx="5599">
                  <c:v>41760</c:v>
                </c:pt>
                <c:pt idx="5600">
                  <c:v>41761</c:v>
                </c:pt>
                <c:pt idx="5601">
                  <c:v>41762</c:v>
                </c:pt>
                <c:pt idx="5602">
                  <c:v>41763</c:v>
                </c:pt>
                <c:pt idx="5603">
                  <c:v>41764</c:v>
                </c:pt>
                <c:pt idx="5604">
                  <c:v>41765</c:v>
                </c:pt>
                <c:pt idx="5605">
                  <c:v>41766</c:v>
                </c:pt>
                <c:pt idx="5606">
                  <c:v>41767</c:v>
                </c:pt>
                <c:pt idx="5607">
                  <c:v>41768</c:v>
                </c:pt>
                <c:pt idx="5608">
                  <c:v>41769</c:v>
                </c:pt>
                <c:pt idx="5609">
                  <c:v>41770</c:v>
                </c:pt>
                <c:pt idx="5610">
                  <c:v>41771</c:v>
                </c:pt>
                <c:pt idx="5611">
                  <c:v>41772</c:v>
                </c:pt>
                <c:pt idx="5612">
                  <c:v>41773</c:v>
                </c:pt>
                <c:pt idx="5613">
                  <c:v>41774</c:v>
                </c:pt>
                <c:pt idx="5614">
                  <c:v>41775</c:v>
                </c:pt>
                <c:pt idx="5615">
                  <c:v>41776</c:v>
                </c:pt>
                <c:pt idx="5616">
                  <c:v>41777</c:v>
                </c:pt>
                <c:pt idx="5617">
                  <c:v>41778</c:v>
                </c:pt>
                <c:pt idx="5618">
                  <c:v>41779</c:v>
                </c:pt>
                <c:pt idx="5619">
                  <c:v>41780</c:v>
                </c:pt>
                <c:pt idx="5620">
                  <c:v>41781</c:v>
                </c:pt>
                <c:pt idx="5621">
                  <c:v>41782</c:v>
                </c:pt>
                <c:pt idx="5622">
                  <c:v>41783</c:v>
                </c:pt>
                <c:pt idx="5623">
                  <c:v>41784</c:v>
                </c:pt>
                <c:pt idx="5624">
                  <c:v>41785</c:v>
                </c:pt>
                <c:pt idx="5625">
                  <c:v>41786</c:v>
                </c:pt>
                <c:pt idx="5626">
                  <c:v>41787</c:v>
                </c:pt>
                <c:pt idx="5627">
                  <c:v>41788</c:v>
                </c:pt>
                <c:pt idx="5628">
                  <c:v>41789</c:v>
                </c:pt>
                <c:pt idx="5629">
                  <c:v>41790</c:v>
                </c:pt>
                <c:pt idx="5630">
                  <c:v>41791</c:v>
                </c:pt>
                <c:pt idx="5631">
                  <c:v>41792</c:v>
                </c:pt>
                <c:pt idx="5632">
                  <c:v>41793</c:v>
                </c:pt>
                <c:pt idx="5633">
                  <c:v>41794</c:v>
                </c:pt>
                <c:pt idx="5634">
                  <c:v>41795</c:v>
                </c:pt>
                <c:pt idx="5635">
                  <c:v>41796</c:v>
                </c:pt>
                <c:pt idx="5636">
                  <c:v>41797</c:v>
                </c:pt>
                <c:pt idx="5637">
                  <c:v>41798</c:v>
                </c:pt>
                <c:pt idx="5638">
                  <c:v>41799</c:v>
                </c:pt>
                <c:pt idx="5639">
                  <c:v>41800</c:v>
                </c:pt>
                <c:pt idx="5640">
                  <c:v>41801</c:v>
                </c:pt>
                <c:pt idx="5641">
                  <c:v>41802</c:v>
                </c:pt>
                <c:pt idx="5642">
                  <c:v>41803</c:v>
                </c:pt>
                <c:pt idx="5643">
                  <c:v>41804</c:v>
                </c:pt>
                <c:pt idx="5644">
                  <c:v>41805</c:v>
                </c:pt>
                <c:pt idx="5645">
                  <c:v>41806</c:v>
                </c:pt>
                <c:pt idx="5646">
                  <c:v>41807</c:v>
                </c:pt>
                <c:pt idx="5647">
                  <c:v>41808</c:v>
                </c:pt>
                <c:pt idx="5648">
                  <c:v>41809</c:v>
                </c:pt>
                <c:pt idx="5649">
                  <c:v>41810</c:v>
                </c:pt>
                <c:pt idx="5650">
                  <c:v>41811</c:v>
                </c:pt>
                <c:pt idx="5651">
                  <c:v>41812</c:v>
                </c:pt>
                <c:pt idx="5652">
                  <c:v>41813</c:v>
                </c:pt>
                <c:pt idx="5653">
                  <c:v>41814</c:v>
                </c:pt>
                <c:pt idx="5654">
                  <c:v>41815</c:v>
                </c:pt>
                <c:pt idx="5655">
                  <c:v>41816</c:v>
                </c:pt>
                <c:pt idx="5656">
                  <c:v>41817</c:v>
                </c:pt>
                <c:pt idx="5657">
                  <c:v>41818</c:v>
                </c:pt>
                <c:pt idx="5658">
                  <c:v>41819</c:v>
                </c:pt>
                <c:pt idx="5659">
                  <c:v>41820</c:v>
                </c:pt>
                <c:pt idx="5660">
                  <c:v>41821</c:v>
                </c:pt>
                <c:pt idx="5661">
                  <c:v>41822</c:v>
                </c:pt>
                <c:pt idx="5662">
                  <c:v>41823</c:v>
                </c:pt>
                <c:pt idx="5663">
                  <c:v>41824</c:v>
                </c:pt>
                <c:pt idx="5664">
                  <c:v>41825</c:v>
                </c:pt>
                <c:pt idx="5665">
                  <c:v>41826</c:v>
                </c:pt>
                <c:pt idx="5666">
                  <c:v>41827</c:v>
                </c:pt>
                <c:pt idx="5667">
                  <c:v>41828</c:v>
                </c:pt>
                <c:pt idx="5668">
                  <c:v>41829</c:v>
                </c:pt>
                <c:pt idx="5669">
                  <c:v>41830</c:v>
                </c:pt>
                <c:pt idx="5670">
                  <c:v>41831</c:v>
                </c:pt>
                <c:pt idx="5671">
                  <c:v>41832</c:v>
                </c:pt>
                <c:pt idx="5672">
                  <c:v>41833</c:v>
                </c:pt>
                <c:pt idx="5673">
                  <c:v>41834</c:v>
                </c:pt>
                <c:pt idx="5674">
                  <c:v>41835</c:v>
                </c:pt>
                <c:pt idx="5675">
                  <c:v>41836</c:v>
                </c:pt>
                <c:pt idx="5676">
                  <c:v>41837</c:v>
                </c:pt>
                <c:pt idx="5677">
                  <c:v>41838</c:v>
                </c:pt>
                <c:pt idx="5678">
                  <c:v>41839</c:v>
                </c:pt>
                <c:pt idx="5679">
                  <c:v>41840</c:v>
                </c:pt>
                <c:pt idx="5680">
                  <c:v>41841</c:v>
                </c:pt>
                <c:pt idx="5681">
                  <c:v>41842</c:v>
                </c:pt>
                <c:pt idx="5682">
                  <c:v>41843</c:v>
                </c:pt>
                <c:pt idx="5683">
                  <c:v>41844</c:v>
                </c:pt>
                <c:pt idx="5684">
                  <c:v>41845</c:v>
                </c:pt>
                <c:pt idx="5685">
                  <c:v>41846</c:v>
                </c:pt>
                <c:pt idx="5686">
                  <c:v>41847</c:v>
                </c:pt>
                <c:pt idx="5687">
                  <c:v>41848</c:v>
                </c:pt>
                <c:pt idx="5688">
                  <c:v>41849</c:v>
                </c:pt>
                <c:pt idx="5689">
                  <c:v>41850</c:v>
                </c:pt>
                <c:pt idx="5690">
                  <c:v>41851</c:v>
                </c:pt>
                <c:pt idx="5691">
                  <c:v>41852</c:v>
                </c:pt>
                <c:pt idx="5692">
                  <c:v>41853</c:v>
                </c:pt>
                <c:pt idx="5693">
                  <c:v>41854</c:v>
                </c:pt>
                <c:pt idx="5694">
                  <c:v>41855</c:v>
                </c:pt>
                <c:pt idx="5695">
                  <c:v>41856</c:v>
                </c:pt>
                <c:pt idx="5696">
                  <c:v>41857</c:v>
                </c:pt>
                <c:pt idx="5697">
                  <c:v>41858</c:v>
                </c:pt>
                <c:pt idx="5698">
                  <c:v>41859</c:v>
                </c:pt>
                <c:pt idx="5699">
                  <c:v>41860</c:v>
                </c:pt>
                <c:pt idx="5700">
                  <c:v>41861</c:v>
                </c:pt>
                <c:pt idx="5701">
                  <c:v>41862</c:v>
                </c:pt>
                <c:pt idx="5702">
                  <c:v>41863</c:v>
                </c:pt>
                <c:pt idx="5703">
                  <c:v>41864</c:v>
                </c:pt>
                <c:pt idx="5704">
                  <c:v>41865</c:v>
                </c:pt>
                <c:pt idx="5705">
                  <c:v>41866</c:v>
                </c:pt>
                <c:pt idx="5706">
                  <c:v>41867</c:v>
                </c:pt>
                <c:pt idx="5707">
                  <c:v>41868</c:v>
                </c:pt>
                <c:pt idx="5708">
                  <c:v>41869</c:v>
                </c:pt>
                <c:pt idx="5709">
                  <c:v>41870</c:v>
                </c:pt>
                <c:pt idx="5710">
                  <c:v>41871</c:v>
                </c:pt>
                <c:pt idx="5711">
                  <c:v>41872</c:v>
                </c:pt>
                <c:pt idx="5712">
                  <c:v>41873</c:v>
                </c:pt>
                <c:pt idx="5713">
                  <c:v>41874</c:v>
                </c:pt>
                <c:pt idx="5714">
                  <c:v>41875</c:v>
                </c:pt>
                <c:pt idx="5715">
                  <c:v>41876</c:v>
                </c:pt>
                <c:pt idx="5716">
                  <c:v>41877</c:v>
                </c:pt>
                <c:pt idx="5717">
                  <c:v>41878</c:v>
                </c:pt>
                <c:pt idx="5718">
                  <c:v>41879</c:v>
                </c:pt>
                <c:pt idx="5719">
                  <c:v>41880</c:v>
                </c:pt>
                <c:pt idx="5720">
                  <c:v>41881</c:v>
                </c:pt>
                <c:pt idx="5721">
                  <c:v>41882</c:v>
                </c:pt>
                <c:pt idx="5722">
                  <c:v>41883</c:v>
                </c:pt>
                <c:pt idx="5723">
                  <c:v>41884</c:v>
                </c:pt>
                <c:pt idx="5724">
                  <c:v>41885</c:v>
                </c:pt>
                <c:pt idx="5725">
                  <c:v>41886</c:v>
                </c:pt>
                <c:pt idx="5726">
                  <c:v>41887</c:v>
                </c:pt>
                <c:pt idx="5727">
                  <c:v>41888</c:v>
                </c:pt>
                <c:pt idx="5728">
                  <c:v>41889</c:v>
                </c:pt>
                <c:pt idx="5729">
                  <c:v>41890</c:v>
                </c:pt>
                <c:pt idx="5730">
                  <c:v>41891</c:v>
                </c:pt>
                <c:pt idx="5731">
                  <c:v>41892</c:v>
                </c:pt>
                <c:pt idx="5732">
                  <c:v>41893</c:v>
                </c:pt>
                <c:pt idx="5733">
                  <c:v>41894</c:v>
                </c:pt>
                <c:pt idx="5734">
                  <c:v>41895</c:v>
                </c:pt>
                <c:pt idx="5735">
                  <c:v>41896</c:v>
                </c:pt>
                <c:pt idx="5736">
                  <c:v>41897</c:v>
                </c:pt>
                <c:pt idx="5737">
                  <c:v>41898</c:v>
                </c:pt>
                <c:pt idx="5738">
                  <c:v>41899</c:v>
                </c:pt>
                <c:pt idx="5739">
                  <c:v>41900</c:v>
                </c:pt>
                <c:pt idx="5740">
                  <c:v>41901</c:v>
                </c:pt>
                <c:pt idx="5741">
                  <c:v>41902</c:v>
                </c:pt>
                <c:pt idx="5742">
                  <c:v>41903</c:v>
                </c:pt>
                <c:pt idx="5743">
                  <c:v>41904</c:v>
                </c:pt>
                <c:pt idx="5744">
                  <c:v>41905</c:v>
                </c:pt>
                <c:pt idx="5745">
                  <c:v>41906</c:v>
                </c:pt>
                <c:pt idx="5746">
                  <c:v>41907</c:v>
                </c:pt>
                <c:pt idx="5747">
                  <c:v>41908</c:v>
                </c:pt>
                <c:pt idx="5748">
                  <c:v>41909</c:v>
                </c:pt>
                <c:pt idx="5749">
                  <c:v>41910</c:v>
                </c:pt>
                <c:pt idx="5750">
                  <c:v>41911</c:v>
                </c:pt>
                <c:pt idx="5751">
                  <c:v>41912</c:v>
                </c:pt>
                <c:pt idx="5752">
                  <c:v>41913</c:v>
                </c:pt>
                <c:pt idx="5753">
                  <c:v>41914</c:v>
                </c:pt>
                <c:pt idx="5754">
                  <c:v>41915</c:v>
                </c:pt>
                <c:pt idx="5755">
                  <c:v>41916</c:v>
                </c:pt>
                <c:pt idx="5756">
                  <c:v>41917</c:v>
                </c:pt>
                <c:pt idx="5757">
                  <c:v>41918</c:v>
                </c:pt>
                <c:pt idx="5758">
                  <c:v>41919</c:v>
                </c:pt>
                <c:pt idx="5759">
                  <c:v>41920</c:v>
                </c:pt>
                <c:pt idx="5760">
                  <c:v>41921</c:v>
                </c:pt>
                <c:pt idx="5761">
                  <c:v>41922</c:v>
                </c:pt>
                <c:pt idx="5762">
                  <c:v>41923</c:v>
                </c:pt>
                <c:pt idx="5763">
                  <c:v>41924</c:v>
                </c:pt>
                <c:pt idx="5764">
                  <c:v>41925</c:v>
                </c:pt>
                <c:pt idx="5765">
                  <c:v>41926</c:v>
                </c:pt>
                <c:pt idx="5766">
                  <c:v>41927</c:v>
                </c:pt>
                <c:pt idx="5767">
                  <c:v>41928</c:v>
                </c:pt>
                <c:pt idx="5768">
                  <c:v>41929</c:v>
                </c:pt>
                <c:pt idx="5769">
                  <c:v>41930</c:v>
                </c:pt>
                <c:pt idx="5770">
                  <c:v>41931</c:v>
                </c:pt>
                <c:pt idx="5771">
                  <c:v>41932</c:v>
                </c:pt>
                <c:pt idx="5772">
                  <c:v>41933</c:v>
                </c:pt>
                <c:pt idx="5773">
                  <c:v>41934</c:v>
                </c:pt>
                <c:pt idx="5774">
                  <c:v>41935</c:v>
                </c:pt>
                <c:pt idx="5775">
                  <c:v>41936</c:v>
                </c:pt>
                <c:pt idx="5776">
                  <c:v>41937</c:v>
                </c:pt>
                <c:pt idx="5777">
                  <c:v>41938</c:v>
                </c:pt>
                <c:pt idx="5778">
                  <c:v>41939</c:v>
                </c:pt>
                <c:pt idx="5779">
                  <c:v>41940</c:v>
                </c:pt>
                <c:pt idx="5780">
                  <c:v>41941</c:v>
                </c:pt>
                <c:pt idx="5781">
                  <c:v>41942</c:v>
                </c:pt>
                <c:pt idx="5782">
                  <c:v>41943</c:v>
                </c:pt>
                <c:pt idx="5783">
                  <c:v>41944</c:v>
                </c:pt>
                <c:pt idx="5784">
                  <c:v>41945</c:v>
                </c:pt>
                <c:pt idx="5785">
                  <c:v>41946</c:v>
                </c:pt>
                <c:pt idx="5786">
                  <c:v>41947</c:v>
                </c:pt>
                <c:pt idx="5787">
                  <c:v>41948</c:v>
                </c:pt>
                <c:pt idx="5788">
                  <c:v>41949</c:v>
                </c:pt>
                <c:pt idx="5789">
                  <c:v>41950</c:v>
                </c:pt>
                <c:pt idx="5790">
                  <c:v>41951</c:v>
                </c:pt>
                <c:pt idx="5791">
                  <c:v>41952</c:v>
                </c:pt>
                <c:pt idx="5792">
                  <c:v>41953</c:v>
                </c:pt>
                <c:pt idx="5793">
                  <c:v>41954</c:v>
                </c:pt>
                <c:pt idx="5794">
                  <c:v>41955</c:v>
                </c:pt>
                <c:pt idx="5795">
                  <c:v>41956</c:v>
                </c:pt>
                <c:pt idx="5796">
                  <c:v>41957</c:v>
                </c:pt>
                <c:pt idx="5797">
                  <c:v>41958</c:v>
                </c:pt>
                <c:pt idx="5798">
                  <c:v>41959</c:v>
                </c:pt>
                <c:pt idx="5799">
                  <c:v>41960</c:v>
                </c:pt>
                <c:pt idx="5800">
                  <c:v>41961</c:v>
                </c:pt>
                <c:pt idx="5801">
                  <c:v>41962</c:v>
                </c:pt>
                <c:pt idx="5802">
                  <c:v>41963</c:v>
                </c:pt>
                <c:pt idx="5803">
                  <c:v>41964</c:v>
                </c:pt>
                <c:pt idx="5804">
                  <c:v>41965</c:v>
                </c:pt>
                <c:pt idx="5805">
                  <c:v>41966</c:v>
                </c:pt>
                <c:pt idx="5806">
                  <c:v>41967</c:v>
                </c:pt>
                <c:pt idx="5807">
                  <c:v>41968</c:v>
                </c:pt>
                <c:pt idx="5808">
                  <c:v>41969</c:v>
                </c:pt>
                <c:pt idx="5809">
                  <c:v>41970</c:v>
                </c:pt>
                <c:pt idx="5810">
                  <c:v>41971</c:v>
                </c:pt>
                <c:pt idx="5811">
                  <c:v>41972</c:v>
                </c:pt>
                <c:pt idx="5812">
                  <c:v>41973</c:v>
                </c:pt>
                <c:pt idx="5813">
                  <c:v>41974</c:v>
                </c:pt>
                <c:pt idx="5814">
                  <c:v>41975</c:v>
                </c:pt>
                <c:pt idx="5815">
                  <c:v>41976</c:v>
                </c:pt>
                <c:pt idx="5816">
                  <c:v>41977</c:v>
                </c:pt>
                <c:pt idx="5817">
                  <c:v>41978</c:v>
                </c:pt>
                <c:pt idx="5818">
                  <c:v>41979</c:v>
                </c:pt>
                <c:pt idx="5819">
                  <c:v>41980</c:v>
                </c:pt>
                <c:pt idx="5820">
                  <c:v>41981</c:v>
                </c:pt>
                <c:pt idx="5821">
                  <c:v>41982</c:v>
                </c:pt>
                <c:pt idx="5822">
                  <c:v>41983</c:v>
                </c:pt>
                <c:pt idx="5823">
                  <c:v>41984</c:v>
                </c:pt>
                <c:pt idx="5824">
                  <c:v>41985</c:v>
                </c:pt>
                <c:pt idx="5825">
                  <c:v>41986</c:v>
                </c:pt>
                <c:pt idx="5826">
                  <c:v>41987</c:v>
                </c:pt>
                <c:pt idx="5827">
                  <c:v>41988</c:v>
                </c:pt>
                <c:pt idx="5828">
                  <c:v>41989</c:v>
                </c:pt>
                <c:pt idx="5829">
                  <c:v>41990</c:v>
                </c:pt>
                <c:pt idx="5830">
                  <c:v>41991</c:v>
                </c:pt>
                <c:pt idx="5831">
                  <c:v>41992</c:v>
                </c:pt>
                <c:pt idx="5832">
                  <c:v>41993</c:v>
                </c:pt>
                <c:pt idx="5833">
                  <c:v>41994</c:v>
                </c:pt>
                <c:pt idx="5834">
                  <c:v>41995</c:v>
                </c:pt>
                <c:pt idx="5835">
                  <c:v>41996</c:v>
                </c:pt>
                <c:pt idx="5836">
                  <c:v>41997</c:v>
                </c:pt>
                <c:pt idx="5837">
                  <c:v>41998</c:v>
                </c:pt>
                <c:pt idx="5838">
                  <c:v>41999</c:v>
                </c:pt>
                <c:pt idx="5839">
                  <c:v>42000</c:v>
                </c:pt>
                <c:pt idx="5840">
                  <c:v>42001</c:v>
                </c:pt>
                <c:pt idx="5841">
                  <c:v>42002</c:v>
                </c:pt>
                <c:pt idx="5842">
                  <c:v>42003</c:v>
                </c:pt>
                <c:pt idx="5843">
                  <c:v>42004</c:v>
                </c:pt>
                <c:pt idx="5844">
                  <c:v>42005</c:v>
                </c:pt>
                <c:pt idx="5845">
                  <c:v>42006</c:v>
                </c:pt>
                <c:pt idx="5846">
                  <c:v>42007</c:v>
                </c:pt>
                <c:pt idx="5847">
                  <c:v>42008</c:v>
                </c:pt>
                <c:pt idx="5848">
                  <c:v>42009</c:v>
                </c:pt>
                <c:pt idx="5849">
                  <c:v>42010</c:v>
                </c:pt>
                <c:pt idx="5850">
                  <c:v>42011</c:v>
                </c:pt>
                <c:pt idx="5851">
                  <c:v>42012</c:v>
                </c:pt>
                <c:pt idx="5852">
                  <c:v>42013</c:v>
                </c:pt>
                <c:pt idx="5853">
                  <c:v>42014</c:v>
                </c:pt>
                <c:pt idx="5854">
                  <c:v>42015</c:v>
                </c:pt>
                <c:pt idx="5855">
                  <c:v>42016</c:v>
                </c:pt>
                <c:pt idx="5856">
                  <c:v>42017</c:v>
                </c:pt>
                <c:pt idx="5857">
                  <c:v>42018</c:v>
                </c:pt>
                <c:pt idx="5858">
                  <c:v>42019</c:v>
                </c:pt>
                <c:pt idx="5859">
                  <c:v>42020</c:v>
                </c:pt>
                <c:pt idx="5860">
                  <c:v>42021</c:v>
                </c:pt>
                <c:pt idx="5861">
                  <c:v>42022</c:v>
                </c:pt>
                <c:pt idx="5862">
                  <c:v>42023</c:v>
                </c:pt>
                <c:pt idx="5863">
                  <c:v>42024</c:v>
                </c:pt>
                <c:pt idx="5864">
                  <c:v>42025</c:v>
                </c:pt>
                <c:pt idx="5865">
                  <c:v>42026</c:v>
                </c:pt>
                <c:pt idx="5866">
                  <c:v>42027</c:v>
                </c:pt>
                <c:pt idx="5867">
                  <c:v>42028</c:v>
                </c:pt>
                <c:pt idx="5868">
                  <c:v>42029</c:v>
                </c:pt>
                <c:pt idx="5869">
                  <c:v>42030</c:v>
                </c:pt>
                <c:pt idx="5870">
                  <c:v>42031</c:v>
                </c:pt>
                <c:pt idx="5871">
                  <c:v>42032</c:v>
                </c:pt>
                <c:pt idx="5872">
                  <c:v>42033</c:v>
                </c:pt>
                <c:pt idx="5873">
                  <c:v>42034</c:v>
                </c:pt>
                <c:pt idx="5874">
                  <c:v>42035</c:v>
                </c:pt>
                <c:pt idx="5875">
                  <c:v>42036</c:v>
                </c:pt>
                <c:pt idx="5876">
                  <c:v>42037</c:v>
                </c:pt>
                <c:pt idx="5877">
                  <c:v>42038</c:v>
                </c:pt>
                <c:pt idx="5878">
                  <c:v>42039</c:v>
                </c:pt>
                <c:pt idx="5879">
                  <c:v>42040</c:v>
                </c:pt>
                <c:pt idx="5880">
                  <c:v>42041</c:v>
                </c:pt>
                <c:pt idx="5881">
                  <c:v>42042</c:v>
                </c:pt>
                <c:pt idx="5882">
                  <c:v>42043</c:v>
                </c:pt>
                <c:pt idx="5883">
                  <c:v>42044</c:v>
                </c:pt>
                <c:pt idx="5884">
                  <c:v>42045</c:v>
                </c:pt>
                <c:pt idx="5885">
                  <c:v>42046</c:v>
                </c:pt>
                <c:pt idx="5886">
                  <c:v>42047</c:v>
                </c:pt>
                <c:pt idx="5887">
                  <c:v>42048</c:v>
                </c:pt>
                <c:pt idx="5888">
                  <c:v>42049</c:v>
                </c:pt>
                <c:pt idx="5889">
                  <c:v>42050</c:v>
                </c:pt>
                <c:pt idx="5890">
                  <c:v>42051</c:v>
                </c:pt>
                <c:pt idx="5891">
                  <c:v>42052</c:v>
                </c:pt>
                <c:pt idx="5892">
                  <c:v>42053</c:v>
                </c:pt>
                <c:pt idx="5893">
                  <c:v>42054</c:v>
                </c:pt>
                <c:pt idx="5894">
                  <c:v>42055</c:v>
                </c:pt>
                <c:pt idx="5895">
                  <c:v>42056</c:v>
                </c:pt>
                <c:pt idx="5896">
                  <c:v>42057</c:v>
                </c:pt>
                <c:pt idx="5897">
                  <c:v>42058</c:v>
                </c:pt>
                <c:pt idx="5898">
                  <c:v>42059</c:v>
                </c:pt>
                <c:pt idx="5899">
                  <c:v>42060</c:v>
                </c:pt>
                <c:pt idx="5900">
                  <c:v>42061</c:v>
                </c:pt>
                <c:pt idx="5901">
                  <c:v>42062</c:v>
                </c:pt>
                <c:pt idx="5902">
                  <c:v>42063</c:v>
                </c:pt>
                <c:pt idx="5903">
                  <c:v>42064</c:v>
                </c:pt>
                <c:pt idx="5904">
                  <c:v>42065</c:v>
                </c:pt>
                <c:pt idx="5905">
                  <c:v>42066</c:v>
                </c:pt>
                <c:pt idx="5906">
                  <c:v>42067</c:v>
                </c:pt>
                <c:pt idx="5907">
                  <c:v>42068</c:v>
                </c:pt>
                <c:pt idx="5908">
                  <c:v>42069</c:v>
                </c:pt>
                <c:pt idx="5909">
                  <c:v>42070</c:v>
                </c:pt>
                <c:pt idx="5910">
                  <c:v>42071</c:v>
                </c:pt>
                <c:pt idx="5911">
                  <c:v>42072</c:v>
                </c:pt>
                <c:pt idx="5912">
                  <c:v>42073</c:v>
                </c:pt>
                <c:pt idx="5913">
                  <c:v>42074</c:v>
                </c:pt>
                <c:pt idx="5914">
                  <c:v>42075</c:v>
                </c:pt>
                <c:pt idx="5915">
                  <c:v>42076</c:v>
                </c:pt>
                <c:pt idx="5916">
                  <c:v>42077</c:v>
                </c:pt>
                <c:pt idx="5917">
                  <c:v>42078</c:v>
                </c:pt>
                <c:pt idx="5918">
                  <c:v>42079</c:v>
                </c:pt>
                <c:pt idx="5919">
                  <c:v>42080</c:v>
                </c:pt>
                <c:pt idx="5920">
                  <c:v>42081</c:v>
                </c:pt>
                <c:pt idx="5921">
                  <c:v>42082</c:v>
                </c:pt>
                <c:pt idx="5922">
                  <c:v>42083</c:v>
                </c:pt>
                <c:pt idx="5923">
                  <c:v>42084</c:v>
                </c:pt>
                <c:pt idx="5924">
                  <c:v>42085</c:v>
                </c:pt>
                <c:pt idx="5925">
                  <c:v>42086</c:v>
                </c:pt>
                <c:pt idx="5926">
                  <c:v>42087</c:v>
                </c:pt>
                <c:pt idx="5927">
                  <c:v>42088</c:v>
                </c:pt>
                <c:pt idx="5928">
                  <c:v>42089</c:v>
                </c:pt>
                <c:pt idx="5929">
                  <c:v>42090</c:v>
                </c:pt>
                <c:pt idx="5930">
                  <c:v>42091</c:v>
                </c:pt>
                <c:pt idx="5931">
                  <c:v>42092</c:v>
                </c:pt>
                <c:pt idx="5932">
                  <c:v>42093</c:v>
                </c:pt>
                <c:pt idx="5933">
                  <c:v>42094</c:v>
                </c:pt>
                <c:pt idx="5934">
                  <c:v>42095</c:v>
                </c:pt>
                <c:pt idx="5935">
                  <c:v>42096</c:v>
                </c:pt>
                <c:pt idx="5936">
                  <c:v>42097</c:v>
                </c:pt>
                <c:pt idx="5937">
                  <c:v>42098</c:v>
                </c:pt>
                <c:pt idx="5938">
                  <c:v>42099</c:v>
                </c:pt>
                <c:pt idx="5939">
                  <c:v>42100</c:v>
                </c:pt>
                <c:pt idx="5940">
                  <c:v>42101</c:v>
                </c:pt>
                <c:pt idx="5941">
                  <c:v>42102</c:v>
                </c:pt>
                <c:pt idx="5942">
                  <c:v>42103</c:v>
                </c:pt>
                <c:pt idx="5943">
                  <c:v>42104</c:v>
                </c:pt>
                <c:pt idx="5944">
                  <c:v>42105</c:v>
                </c:pt>
                <c:pt idx="5945">
                  <c:v>42106</c:v>
                </c:pt>
                <c:pt idx="5946">
                  <c:v>42107</c:v>
                </c:pt>
                <c:pt idx="5947">
                  <c:v>42108</c:v>
                </c:pt>
                <c:pt idx="5948">
                  <c:v>42109</c:v>
                </c:pt>
                <c:pt idx="5949">
                  <c:v>42110</c:v>
                </c:pt>
                <c:pt idx="5950">
                  <c:v>42111</c:v>
                </c:pt>
                <c:pt idx="5951">
                  <c:v>42112</c:v>
                </c:pt>
                <c:pt idx="5952">
                  <c:v>42113</c:v>
                </c:pt>
                <c:pt idx="5953">
                  <c:v>42114</c:v>
                </c:pt>
                <c:pt idx="5954">
                  <c:v>42115</c:v>
                </c:pt>
                <c:pt idx="5955">
                  <c:v>42116</c:v>
                </c:pt>
                <c:pt idx="5956">
                  <c:v>42117</c:v>
                </c:pt>
                <c:pt idx="5957">
                  <c:v>42118</c:v>
                </c:pt>
                <c:pt idx="5958">
                  <c:v>42119</c:v>
                </c:pt>
                <c:pt idx="5959">
                  <c:v>42120</c:v>
                </c:pt>
                <c:pt idx="5960">
                  <c:v>42121</c:v>
                </c:pt>
                <c:pt idx="5961">
                  <c:v>42122</c:v>
                </c:pt>
                <c:pt idx="5962">
                  <c:v>42123</c:v>
                </c:pt>
                <c:pt idx="5963">
                  <c:v>42124</c:v>
                </c:pt>
                <c:pt idx="5964">
                  <c:v>42125</c:v>
                </c:pt>
                <c:pt idx="5965">
                  <c:v>42126</c:v>
                </c:pt>
                <c:pt idx="5966">
                  <c:v>42127</c:v>
                </c:pt>
                <c:pt idx="5967">
                  <c:v>42128</c:v>
                </c:pt>
                <c:pt idx="5968">
                  <c:v>42129</c:v>
                </c:pt>
                <c:pt idx="5969">
                  <c:v>42130</c:v>
                </c:pt>
                <c:pt idx="5970">
                  <c:v>42131</c:v>
                </c:pt>
                <c:pt idx="5971">
                  <c:v>42132</c:v>
                </c:pt>
                <c:pt idx="5972">
                  <c:v>42133</c:v>
                </c:pt>
                <c:pt idx="5973">
                  <c:v>42134</c:v>
                </c:pt>
                <c:pt idx="5974">
                  <c:v>42135</c:v>
                </c:pt>
                <c:pt idx="5975">
                  <c:v>42136</c:v>
                </c:pt>
                <c:pt idx="5976">
                  <c:v>42137</c:v>
                </c:pt>
                <c:pt idx="5977">
                  <c:v>42138</c:v>
                </c:pt>
                <c:pt idx="5978">
                  <c:v>42139</c:v>
                </c:pt>
                <c:pt idx="5979">
                  <c:v>42140</c:v>
                </c:pt>
                <c:pt idx="5980">
                  <c:v>42141</c:v>
                </c:pt>
                <c:pt idx="5981">
                  <c:v>42142</c:v>
                </c:pt>
                <c:pt idx="5982">
                  <c:v>42143</c:v>
                </c:pt>
                <c:pt idx="5983">
                  <c:v>42144</c:v>
                </c:pt>
                <c:pt idx="5984">
                  <c:v>42145</c:v>
                </c:pt>
                <c:pt idx="5985">
                  <c:v>42146</c:v>
                </c:pt>
                <c:pt idx="5986">
                  <c:v>42147</c:v>
                </c:pt>
                <c:pt idx="5987">
                  <c:v>42148</c:v>
                </c:pt>
                <c:pt idx="5988">
                  <c:v>42149</c:v>
                </c:pt>
                <c:pt idx="5989">
                  <c:v>42150</c:v>
                </c:pt>
                <c:pt idx="5990">
                  <c:v>42151</c:v>
                </c:pt>
                <c:pt idx="5991">
                  <c:v>42152</c:v>
                </c:pt>
                <c:pt idx="5992">
                  <c:v>42153</c:v>
                </c:pt>
                <c:pt idx="5993">
                  <c:v>42154</c:v>
                </c:pt>
                <c:pt idx="5994">
                  <c:v>42155</c:v>
                </c:pt>
                <c:pt idx="5995">
                  <c:v>42156</c:v>
                </c:pt>
                <c:pt idx="5996">
                  <c:v>42157</c:v>
                </c:pt>
                <c:pt idx="5997">
                  <c:v>42158</c:v>
                </c:pt>
                <c:pt idx="5998">
                  <c:v>42159</c:v>
                </c:pt>
                <c:pt idx="5999">
                  <c:v>42160</c:v>
                </c:pt>
                <c:pt idx="6000">
                  <c:v>42161</c:v>
                </c:pt>
                <c:pt idx="6001">
                  <c:v>42162</c:v>
                </c:pt>
                <c:pt idx="6002">
                  <c:v>42163</c:v>
                </c:pt>
                <c:pt idx="6003">
                  <c:v>42164</c:v>
                </c:pt>
                <c:pt idx="6004">
                  <c:v>42165</c:v>
                </c:pt>
                <c:pt idx="6005">
                  <c:v>42166</c:v>
                </c:pt>
                <c:pt idx="6006">
                  <c:v>42167</c:v>
                </c:pt>
                <c:pt idx="6007">
                  <c:v>42168</c:v>
                </c:pt>
                <c:pt idx="6008">
                  <c:v>42169</c:v>
                </c:pt>
                <c:pt idx="6009">
                  <c:v>42170</c:v>
                </c:pt>
                <c:pt idx="6010">
                  <c:v>42171</c:v>
                </c:pt>
                <c:pt idx="6011">
                  <c:v>42172</c:v>
                </c:pt>
                <c:pt idx="6012">
                  <c:v>42173</c:v>
                </c:pt>
                <c:pt idx="6013">
                  <c:v>42174</c:v>
                </c:pt>
                <c:pt idx="6014">
                  <c:v>42175</c:v>
                </c:pt>
                <c:pt idx="6015">
                  <c:v>42176</c:v>
                </c:pt>
                <c:pt idx="6016">
                  <c:v>42177</c:v>
                </c:pt>
                <c:pt idx="6017">
                  <c:v>42178</c:v>
                </c:pt>
                <c:pt idx="6018">
                  <c:v>42179</c:v>
                </c:pt>
                <c:pt idx="6019">
                  <c:v>42180</c:v>
                </c:pt>
                <c:pt idx="6020">
                  <c:v>42181</c:v>
                </c:pt>
                <c:pt idx="6021">
                  <c:v>42182</c:v>
                </c:pt>
                <c:pt idx="6022">
                  <c:v>42183</c:v>
                </c:pt>
                <c:pt idx="6023">
                  <c:v>42184</c:v>
                </c:pt>
                <c:pt idx="6024">
                  <c:v>42185</c:v>
                </c:pt>
                <c:pt idx="6025">
                  <c:v>42186</c:v>
                </c:pt>
                <c:pt idx="6026">
                  <c:v>42187</c:v>
                </c:pt>
                <c:pt idx="6027">
                  <c:v>42188</c:v>
                </c:pt>
                <c:pt idx="6028">
                  <c:v>42189</c:v>
                </c:pt>
                <c:pt idx="6029">
                  <c:v>42190</c:v>
                </c:pt>
                <c:pt idx="6030">
                  <c:v>42191</c:v>
                </c:pt>
                <c:pt idx="6031">
                  <c:v>42192</c:v>
                </c:pt>
                <c:pt idx="6032">
                  <c:v>42193</c:v>
                </c:pt>
                <c:pt idx="6033">
                  <c:v>42194</c:v>
                </c:pt>
                <c:pt idx="6034">
                  <c:v>42195</c:v>
                </c:pt>
                <c:pt idx="6035">
                  <c:v>42196</c:v>
                </c:pt>
                <c:pt idx="6036">
                  <c:v>42197</c:v>
                </c:pt>
                <c:pt idx="6037">
                  <c:v>42198</c:v>
                </c:pt>
                <c:pt idx="6038">
                  <c:v>42199</c:v>
                </c:pt>
                <c:pt idx="6039">
                  <c:v>42200</c:v>
                </c:pt>
                <c:pt idx="6040">
                  <c:v>42201</c:v>
                </c:pt>
                <c:pt idx="6041">
                  <c:v>42202</c:v>
                </c:pt>
                <c:pt idx="6042">
                  <c:v>42203</c:v>
                </c:pt>
                <c:pt idx="6043">
                  <c:v>42204</c:v>
                </c:pt>
                <c:pt idx="6044">
                  <c:v>42205</c:v>
                </c:pt>
                <c:pt idx="6045">
                  <c:v>42206</c:v>
                </c:pt>
                <c:pt idx="6046">
                  <c:v>42207</c:v>
                </c:pt>
                <c:pt idx="6047">
                  <c:v>42208</c:v>
                </c:pt>
                <c:pt idx="6048">
                  <c:v>42209</c:v>
                </c:pt>
                <c:pt idx="6049">
                  <c:v>42210</c:v>
                </c:pt>
                <c:pt idx="6050">
                  <c:v>42211</c:v>
                </c:pt>
                <c:pt idx="6051">
                  <c:v>42212</c:v>
                </c:pt>
                <c:pt idx="6052">
                  <c:v>42213</c:v>
                </c:pt>
                <c:pt idx="6053">
                  <c:v>42214</c:v>
                </c:pt>
                <c:pt idx="6054">
                  <c:v>42215</c:v>
                </c:pt>
                <c:pt idx="6055">
                  <c:v>42216</c:v>
                </c:pt>
                <c:pt idx="6056">
                  <c:v>42217</c:v>
                </c:pt>
                <c:pt idx="6057">
                  <c:v>42218</c:v>
                </c:pt>
                <c:pt idx="6058">
                  <c:v>42219</c:v>
                </c:pt>
                <c:pt idx="6059">
                  <c:v>42220</c:v>
                </c:pt>
                <c:pt idx="6060">
                  <c:v>42221</c:v>
                </c:pt>
                <c:pt idx="6061">
                  <c:v>42222</c:v>
                </c:pt>
                <c:pt idx="6062">
                  <c:v>42223</c:v>
                </c:pt>
                <c:pt idx="6063">
                  <c:v>42224</c:v>
                </c:pt>
                <c:pt idx="6064">
                  <c:v>42225</c:v>
                </c:pt>
                <c:pt idx="6065">
                  <c:v>42226</c:v>
                </c:pt>
                <c:pt idx="6066">
                  <c:v>42227</c:v>
                </c:pt>
                <c:pt idx="6067">
                  <c:v>42228</c:v>
                </c:pt>
                <c:pt idx="6068">
                  <c:v>42229</c:v>
                </c:pt>
                <c:pt idx="6069">
                  <c:v>42230</c:v>
                </c:pt>
                <c:pt idx="6070">
                  <c:v>42231</c:v>
                </c:pt>
                <c:pt idx="6071">
                  <c:v>42232</c:v>
                </c:pt>
                <c:pt idx="6072">
                  <c:v>42233</c:v>
                </c:pt>
                <c:pt idx="6073">
                  <c:v>42234</c:v>
                </c:pt>
                <c:pt idx="6074">
                  <c:v>42235</c:v>
                </c:pt>
                <c:pt idx="6075">
                  <c:v>42236</c:v>
                </c:pt>
                <c:pt idx="6076">
                  <c:v>42237</c:v>
                </c:pt>
                <c:pt idx="6077">
                  <c:v>42238</c:v>
                </c:pt>
                <c:pt idx="6078">
                  <c:v>42239</c:v>
                </c:pt>
                <c:pt idx="6079">
                  <c:v>42240</c:v>
                </c:pt>
                <c:pt idx="6080">
                  <c:v>42241</c:v>
                </c:pt>
                <c:pt idx="6081">
                  <c:v>42242</c:v>
                </c:pt>
                <c:pt idx="6082">
                  <c:v>42243</c:v>
                </c:pt>
                <c:pt idx="6083">
                  <c:v>42244</c:v>
                </c:pt>
                <c:pt idx="6084">
                  <c:v>42245</c:v>
                </c:pt>
                <c:pt idx="6085">
                  <c:v>42246</c:v>
                </c:pt>
                <c:pt idx="6086">
                  <c:v>42247</c:v>
                </c:pt>
                <c:pt idx="6087">
                  <c:v>42248</c:v>
                </c:pt>
                <c:pt idx="6088">
                  <c:v>42249</c:v>
                </c:pt>
                <c:pt idx="6089">
                  <c:v>42250</c:v>
                </c:pt>
                <c:pt idx="6090">
                  <c:v>42251</c:v>
                </c:pt>
                <c:pt idx="6091">
                  <c:v>42252</c:v>
                </c:pt>
                <c:pt idx="6092">
                  <c:v>42253</c:v>
                </c:pt>
                <c:pt idx="6093">
                  <c:v>42254</c:v>
                </c:pt>
                <c:pt idx="6094">
                  <c:v>42255</c:v>
                </c:pt>
                <c:pt idx="6095">
                  <c:v>42256</c:v>
                </c:pt>
                <c:pt idx="6096">
                  <c:v>42257</c:v>
                </c:pt>
                <c:pt idx="6097">
                  <c:v>42258</c:v>
                </c:pt>
                <c:pt idx="6098">
                  <c:v>42259</c:v>
                </c:pt>
                <c:pt idx="6099">
                  <c:v>42260</c:v>
                </c:pt>
                <c:pt idx="6100">
                  <c:v>42261</c:v>
                </c:pt>
                <c:pt idx="6101">
                  <c:v>42262</c:v>
                </c:pt>
                <c:pt idx="6102">
                  <c:v>42263</c:v>
                </c:pt>
                <c:pt idx="6103">
                  <c:v>42264</c:v>
                </c:pt>
                <c:pt idx="6104">
                  <c:v>42265</c:v>
                </c:pt>
                <c:pt idx="6105">
                  <c:v>42266</c:v>
                </c:pt>
                <c:pt idx="6106">
                  <c:v>42267</c:v>
                </c:pt>
                <c:pt idx="6107">
                  <c:v>42268</c:v>
                </c:pt>
                <c:pt idx="6108">
                  <c:v>42269</c:v>
                </c:pt>
                <c:pt idx="6109">
                  <c:v>42270</c:v>
                </c:pt>
                <c:pt idx="6110">
                  <c:v>42271</c:v>
                </c:pt>
                <c:pt idx="6111">
                  <c:v>42272</c:v>
                </c:pt>
                <c:pt idx="6112">
                  <c:v>42273</c:v>
                </c:pt>
                <c:pt idx="6113">
                  <c:v>42274</c:v>
                </c:pt>
                <c:pt idx="6114">
                  <c:v>42275</c:v>
                </c:pt>
                <c:pt idx="6115">
                  <c:v>42276</c:v>
                </c:pt>
                <c:pt idx="6116">
                  <c:v>42277</c:v>
                </c:pt>
                <c:pt idx="6117">
                  <c:v>42278</c:v>
                </c:pt>
                <c:pt idx="6118">
                  <c:v>42279</c:v>
                </c:pt>
                <c:pt idx="6119">
                  <c:v>42280</c:v>
                </c:pt>
                <c:pt idx="6120">
                  <c:v>42281</c:v>
                </c:pt>
                <c:pt idx="6121">
                  <c:v>42282</c:v>
                </c:pt>
                <c:pt idx="6122">
                  <c:v>42283</c:v>
                </c:pt>
                <c:pt idx="6123">
                  <c:v>42284</c:v>
                </c:pt>
                <c:pt idx="6124">
                  <c:v>42285</c:v>
                </c:pt>
                <c:pt idx="6125">
                  <c:v>42286</c:v>
                </c:pt>
                <c:pt idx="6126">
                  <c:v>42287</c:v>
                </c:pt>
                <c:pt idx="6127">
                  <c:v>42288</c:v>
                </c:pt>
                <c:pt idx="6128">
                  <c:v>42289</c:v>
                </c:pt>
                <c:pt idx="6129">
                  <c:v>42290</c:v>
                </c:pt>
                <c:pt idx="6130">
                  <c:v>42291</c:v>
                </c:pt>
                <c:pt idx="6131">
                  <c:v>42292</c:v>
                </c:pt>
                <c:pt idx="6132">
                  <c:v>42293</c:v>
                </c:pt>
                <c:pt idx="6133">
                  <c:v>42294</c:v>
                </c:pt>
                <c:pt idx="6134">
                  <c:v>42295</c:v>
                </c:pt>
                <c:pt idx="6135">
                  <c:v>42296</c:v>
                </c:pt>
                <c:pt idx="6136">
                  <c:v>42297</c:v>
                </c:pt>
                <c:pt idx="6137">
                  <c:v>42298</c:v>
                </c:pt>
                <c:pt idx="6138">
                  <c:v>42299</c:v>
                </c:pt>
                <c:pt idx="6139">
                  <c:v>42300</c:v>
                </c:pt>
                <c:pt idx="6140">
                  <c:v>42301</c:v>
                </c:pt>
                <c:pt idx="6141">
                  <c:v>42302</c:v>
                </c:pt>
                <c:pt idx="6142">
                  <c:v>42303</c:v>
                </c:pt>
                <c:pt idx="6143">
                  <c:v>42304</c:v>
                </c:pt>
                <c:pt idx="6144">
                  <c:v>42305</c:v>
                </c:pt>
                <c:pt idx="6145">
                  <c:v>42306</c:v>
                </c:pt>
                <c:pt idx="6146">
                  <c:v>42307</c:v>
                </c:pt>
                <c:pt idx="6147">
                  <c:v>42308</c:v>
                </c:pt>
                <c:pt idx="6148">
                  <c:v>42309</c:v>
                </c:pt>
                <c:pt idx="6149">
                  <c:v>42310</c:v>
                </c:pt>
                <c:pt idx="6150">
                  <c:v>42311</c:v>
                </c:pt>
                <c:pt idx="6151">
                  <c:v>42312</c:v>
                </c:pt>
                <c:pt idx="6152">
                  <c:v>42313</c:v>
                </c:pt>
                <c:pt idx="6153">
                  <c:v>42314</c:v>
                </c:pt>
                <c:pt idx="6154">
                  <c:v>42315</c:v>
                </c:pt>
                <c:pt idx="6155">
                  <c:v>42316</c:v>
                </c:pt>
                <c:pt idx="6156">
                  <c:v>42317</c:v>
                </c:pt>
                <c:pt idx="6157">
                  <c:v>42318</c:v>
                </c:pt>
                <c:pt idx="6158">
                  <c:v>42319</c:v>
                </c:pt>
                <c:pt idx="6159">
                  <c:v>42320</c:v>
                </c:pt>
                <c:pt idx="6160">
                  <c:v>42321</c:v>
                </c:pt>
                <c:pt idx="6161">
                  <c:v>42322</c:v>
                </c:pt>
                <c:pt idx="6162">
                  <c:v>42323</c:v>
                </c:pt>
                <c:pt idx="6163">
                  <c:v>42324</c:v>
                </c:pt>
                <c:pt idx="6164">
                  <c:v>42325</c:v>
                </c:pt>
                <c:pt idx="6165">
                  <c:v>42326</c:v>
                </c:pt>
                <c:pt idx="6166">
                  <c:v>42327</c:v>
                </c:pt>
                <c:pt idx="6167">
                  <c:v>42328</c:v>
                </c:pt>
                <c:pt idx="6168">
                  <c:v>42329</c:v>
                </c:pt>
                <c:pt idx="6169">
                  <c:v>42330</c:v>
                </c:pt>
                <c:pt idx="6170">
                  <c:v>42331</c:v>
                </c:pt>
                <c:pt idx="6171">
                  <c:v>42332</c:v>
                </c:pt>
                <c:pt idx="6172">
                  <c:v>42333</c:v>
                </c:pt>
                <c:pt idx="6173">
                  <c:v>42334</c:v>
                </c:pt>
                <c:pt idx="6174">
                  <c:v>42335</c:v>
                </c:pt>
                <c:pt idx="6175">
                  <c:v>42336</c:v>
                </c:pt>
                <c:pt idx="6176">
                  <c:v>42337</c:v>
                </c:pt>
                <c:pt idx="6177">
                  <c:v>42338</c:v>
                </c:pt>
                <c:pt idx="6178">
                  <c:v>42339</c:v>
                </c:pt>
                <c:pt idx="6179">
                  <c:v>42340</c:v>
                </c:pt>
                <c:pt idx="6180">
                  <c:v>42341</c:v>
                </c:pt>
                <c:pt idx="6181">
                  <c:v>42342</c:v>
                </c:pt>
                <c:pt idx="6182">
                  <c:v>42343</c:v>
                </c:pt>
                <c:pt idx="6183">
                  <c:v>42344</c:v>
                </c:pt>
                <c:pt idx="6184">
                  <c:v>42345</c:v>
                </c:pt>
                <c:pt idx="6185">
                  <c:v>42346</c:v>
                </c:pt>
                <c:pt idx="6186">
                  <c:v>42347</c:v>
                </c:pt>
                <c:pt idx="6187">
                  <c:v>42348</c:v>
                </c:pt>
                <c:pt idx="6188">
                  <c:v>42349</c:v>
                </c:pt>
                <c:pt idx="6189">
                  <c:v>42350</c:v>
                </c:pt>
                <c:pt idx="6190">
                  <c:v>42351</c:v>
                </c:pt>
                <c:pt idx="6191">
                  <c:v>42352</c:v>
                </c:pt>
                <c:pt idx="6192">
                  <c:v>42353</c:v>
                </c:pt>
                <c:pt idx="6193">
                  <c:v>42354</c:v>
                </c:pt>
                <c:pt idx="6194">
                  <c:v>42355</c:v>
                </c:pt>
                <c:pt idx="6195">
                  <c:v>42356</c:v>
                </c:pt>
                <c:pt idx="6196">
                  <c:v>42357</c:v>
                </c:pt>
                <c:pt idx="6197">
                  <c:v>42358</c:v>
                </c:pt>
                <c:pt idx="6198">
                  <c:v>42359</c:v>
                </c:pt>
                <c:pt idx="6199">
                  <c:v>42360</c:v>
                </c:pt>
                <c:pt idx="6200">
                  <c:v>42361</c:v>
                </c:pt>
                <c:pt idx="6201">
                  <c:v>42362</c:v>
                </c:pt>
                <c:pt idx="6202">
                  <c:v>42363</c:v>
                </c:pt>
                <c:pt idx="6203">
                  <c:v>42364</c:v>
                </c:pt>
                <c:pt idx="6204">
                  <c:v>42365</c:v>
                </c:pt>
                <c:pt idx="6205">
                  <c:v>42366</c:v>
                </c:pt>
                <c:pt idx="6206">
                  <c:v>42367</c:v>
                </c:pt>
                <c:pt idx="6207">
                  <c:v>42368</c:v>
                </c:pt>
                <c:pt idx="6208">
                  <c:v>42369</c:v>
                </c:pt>
                <c:pt idx="6209">
                  <c:v>42370</c:v>
                </c:pt>
                <c:pt idx="6210">
                  <c:v>42371</c:v>
                </c:pt>
                <c:pt idx="6211">
                  <c:v>42372</c:v>
                </c:pt>
                <c:pt idx="6212">
                  <c:v>42373</c:v>
                </c:pt>
                <c:pt idx="6213">
                  <c:v>42374</c:v>
                </c:pt>
                <c:pt idx="6214">
                  <c:v>42375</c:v>
                </c:pt>
                <c:pt idx="6215">
                  <c:v>42376</c:v>
                </c:pt>
                <c:pt idx="6216">
                  <c:v>42377</c:v>
                </c:pt>
                <c:pt idx="6217">
                  <c:v>42378</c:v>
                </c:pt>
                <c:pt idx="6218">
                  <c:v>42379</c:v>
                </c:pt>
                <c:pt idx="6219">
                  <c:v>42380</c:v>
                </c:pt>
                <c:pt idx="6220">
                  <c:v>42381</c:v>
                </c:pt>
                <c:pt idx="6221">
                  <c:v>42382</c:v>
                </c:pt>
                <c:pt idx="6222">
                  <c:v>42383</c:v>
                </c:pt>
                <c:pt idx="6223">
                  <c:v>42384</c:v>
                </c:pt>
                <c:pt idx="6224">
                  <c:v>42385</c:v>
                </c:pt>
                <c:pt idx="6225">
                  <c:v>42386</c:v>
                </c:pt>
                <c:pt idx="6226">
                  <c:v>42387</c:v>
                </c:pt>
                <c:pt idx="6227">
                  <c:v>42388</c:v>
                </c:pt>
                <c:pt idx="6228">
                  <c:v>42389</c:v>
                </c:pt>
                <c:pt idx="6229">
                  <c:v>42390</c:v>
                </c:pt>
                <c:pt idx="6230">
                  <c:v>42391</c:v>
                </c:pt>
                <c:pt idx="6231">
                  <c:v>42392</c:v>
                </c:pt>
                <c:pt idx="6232">
                  <c:v>42393</c:v>
                </c:pt>
                <c:pt idx="6233">
                  <c:v>42394</c:v>
                </c:pt>
                <c:pt idx="6234">
                  <c:v>42395</c:v>
                </c:pt>
                <c:pt idx="6235">
                  <c:v>42396</c:v>
                </c:pt>
                <c:pt idx="6236">
                  <c:v>42397</c:v>
                </c:pt>
                <c:pt idx="6237">
                  <c:v>42398</c:v>
                </c:pt>
                <c:pt idx="6238">
                  <c:v>42399</c:v>
                </c:pt>
                <c:pt idx="6239">
                  <c:v>42400</c:v>
                </c:pt>
                <c:pt idx="6240">
                  <c:v>42401</c:v>
                </c:pt>
                <c:pt idx="6241">
                  <c:v>42402</c:v>
                </c:pt>
                <c:pt idx="6242">
                  <c:v>42403</c:v>
                </c:pt>
                <c:pt idx="6243">
                  <c:v>42404</c:v>
                </c:pt>
                <c:pt idx="6244">
                  <c:v>42405</c:v>
                </c:pt>
                <c:pt idx="6245">
                  <c:v>42406</c:v>
                </c:pt>
                <c:pt idx="6246">
                  <c:v>42407</c:v>
                </c:pt>
                <c:pt idx="6247">
                  <c:v>42408</c:v>
                </c:pt>
                <c:pt idx="6248">
                  <c:v>42409</c:v>
                </c:pt>
                <c:pt idx="6249">
                  <c:v>42410</c:v>
                </c:pt>
                <c:pt idx="6250">
                  <c:v>42411</c:v>
                </c:pt>
                <c:pt idx="6251">
                  <c:v>42412</c:v>
                </c:pt>
                <c:pt idx="6252">
                  <c:v>42413</c:v>
                </c:pt>
                <c:pt idx="6253">
                  <c:v>42414</c:v>
                </c:pt>
                <c:pt idx="6254">
                  <c:v>42415</c:v>
                </c:pt>
                <c:pt idx="6255">
                  <c:v>42416</c:v>
                </c:pt>
                <c:pt idx="6256">
                  <c:v>42417</c:v>
                </c:pt>
                <c:pt idx="6257">
                  <c:v>42418</c:v>
                </c:pt>
                <c:pt idx="6258">
                  <c:v>42419</c:v>
                </c:pt>
                <c:pt idx="6259">
                  <c:v>42420</c:v>
                </c:pt>
                <c:pt idx="6260">
                  <c:v>42421</c:v>
                </c:pt>
                <c:pt idx="6261">
                  <c:v>42422</c:v>
                </c:pt>
                <c:pt idx="6262">
                  <c:v>42423</c:v>
                </c:pt>
                <c:pt idx="6263">
                  <c:v>42424</c:v>
                </c:pt>
                <c:pt idx="6264">
                  <c:v>42425</c:v>
                </c:pt>
                <c:pt idx="6265">
                  <c:v>42426</c:v>
                </c:pt>
                <c:pt idx="6266">
                  <c:v>42427</c:v>
                </c:pt>
                <c:pt idx="6267">
                  <c:v>42428</c:v>
                </c:pt>
                <c:pt idx="6268">
                  <c:v>42429</c:v>
                </c:pt>
                <c:pt idx="6269">
                  <c:v>42430</c:v>
                </c:pt>
                <c:pt idx="6270">
                  <c:v>42431</c:v>
                </c:pt>
                <c:pt idx="6271">
                  <c:v>42432</c:v>
                </c:pt>
                <c:pt idx="6272">
                  <c:v>42433</c:v>
                </c:pt>
                <c:pt idx="6273">
                  <c:v>42434</c:v>
                </c:pt>
                <c:pt idx="6274">
                  <c:v>42435</c:v>
                </c:pt>
                <c:pt idx="6275">
                  <c:v>42436</c:v>
                </c:pt>
                <c:pt idx="6276">
                  <c:v>42437</c:v>
                </c:pt>
                <c:pt idx="6277">
                  <c:v>42438</c:v>
                </c:pt>
                <c:pt idx="6278">
                  <c:v>42439</c:v>
                </c:pt>
                <c:pt idx="6279">
                  <c:v>42440</c:v>
                </c:pt>
                <c:pt idx="6280">
                  <c:v>42441</c:v>
                </c:pt>
                <c:pt idx="6281">
                  <c:v>42442</c:v>
                </c:pt>
                <c:pt idx="6282">
                  <c:v>42443</c:v>
                </c:pt>
                <c:pt idx="6283">
                  <c:v>42444</c:v>
                </c:pt>
                <c:pt idx="6284">
                  <c:v>42445</c:v>
                </c:pt>
                <c:pt idx="6285">
                  <c:v>42446</c:v>
                </c:pt>
                <c:pt idx="6286">
                  <c:v>42447</c:v>
                </c:pt>
                <c:pt idx="6287">
                  <c:v>42448</c:v>
                </c:pt>
                <c:pt idx="6288">
                  <c:v>42449</c:v>
                </c:pt>
                <c:pt idx="6289">
                  <c:v>42450</c:v>
                </c:pt>
                <c:pt idx="6290">
                  <c:v>42451</c:v>
                </c:pt>
                <c:pt idx="6291">
                  <c:v>42452</c:v>
                </c:pt>
                <c:pt idx="6292">
                  <c:v>42453</c:v>
                </c:pt>
                <c:pt idx="6293">
                  <c:v>42454</c:v>
                </c:pt>
                <c:pt idx="6294">
                  <c:v>42455</c:v>
                </c:pt>
                <c:pt idx="6295">
                  <c:v>42456</c:v>
                </c:pt>
                <c:pt idx="6296">
                  <c:v>42457</c:v>
                </c:pt>
                <c:pt idx="6297">
                  <c:v>42458</c:v>
                </c:pt>
                <c:pt idx="6298">
                  <c:v>42459</c:v>
                </c:pt>
                <c:pt idx="6299">
                  <c:v>42460</c:v>
                </c:pt>
                <c:pt idx="6300">
                  <c:v>42461</c:v>
                </c:pt>
                <c:pt idx="6301">
                  <c:v>42462</c:v>
                </c:pt>
                <c:pt idx="6302">
                  <c:v>42463</c:v>
                </c:pt>
                <c:pt idx="6303">
                  <c:v>42464</c:v>
                </c:pt>
                <c:pt idx="6304">
                  <c:v>42465</c:v>
                </c:pt>
                <c:pt idx="6305">
                  <c:v>42466</c:v>
                </c:pt>
                <c:pt idx="6306">
                  <c:v>42467</c:v>
                </c:pt>
                <c:pt idx="6307">
                  <c:v>42468</c:v>
                </c:pt>
                <c:pt idx="6308">
                  <c:v>42469</c:v>
                </c:pt>
                <c:pt idx="6309">
                  <c:v>42470</c:v>
                </c:pt>
                <c:pt idx="6310">
                  <c:v>42471</c:v>
                </c:pt>
                <c:pt idx="6311">
                  <c:v>42472</c:v>
                </c:pt>
                <c:pt idx="6312">
                  <c:v>42473</c:v>
                </c:pt>
                <c:pt idx="6313">
                  <c:v>42474</c:v>
                </c:pt>
                <c:pt idx="6314">
                  <c:v>42475</c:v>
                </c:pt>
                <c:pt idx="6315">
                  <c:v>42476</c:v>
                </c:pt>
                <c:pt idx="6316">
                  <c:v>42477</c:v>
                </c:pt>
                <c:pt idx="6317">
                  <c:v>42478</c:v>
                </c:pt>
                <c:pt idx="6318">
                  <c:v>42479</c:v>
                </c:pt>
                <c:pt idx="6319">
                  <c:v>42480</c:v>
                </c:pt>
                <c:pt idx="6320">
                  <c:v>42481</c:v>
                </c:pt>
                <c:pt idx="6321">
                  <c:v>42482</c:v>
                </c:pt>
                <c:pt idx="6322">
                  <c:v>42483</c:v>
                </c:pt>
                <c:pt idx="6323">
                  <c:v>42484</c:v>
                </c:pt>
                <c:pt idx="6324">
                  <c:v>42485</c:v>
                </c:pt>
                <c:pt idx="6325">
                  <c:v>42486</c:v>
                </c:pt>
                <c:pt idx="6326">
                  <c:v>42487</c:v>
                </c:pt>
                <c:pt idx="6327">
                  <c:v>42488</c:v>
                </c:pt>
                <c:pt idx="6328">
                  <c:v>42489</c:v>
                </c:pt>
                <c:pt idx="6329">
                  <c:v>42490</c:v>
                </c:pt>
                <c:pt idx="6330">
                  <c:v>42491</c:v>
                </c:pt>
                <c:pt idx="6331">
                  <c:v>42492</c:v>
                </c:pt>
                <c:pt idx="6332">
                  <c:v>42493</c:v>
                </c:pt>
                <c:pt idx="6333">
                  <c:v>42494</c:v>
                </c:pt>
                <c:pt idx="6334">
                  <c:v>42495</c:v>
                </c:pt>
                <c:pt idx="6335">
                  <c:v>42496</c:v>
                </c:pt>
                <c:pt idx="6336">
                  <c:v>42497</c:v>
                </c:pt>
                <c:pt idx="6337">
                  <c:v>42498</c:v>
                </c:pt>
                <c:pt idx="6338">
                  <c:v>42499</c:v>
                </c:pt>
                <c:pt idx="6339">
                  <c:v>42500</c:v>
                </c:pt>
                <c:pt idx="6340">
                  <c:v>42501</c:v>
                </c:pt>
                <c:pt idx="6341">
                  <c:v>42502</c:v>
                </c:pt>
                <c:pt idx="6342">
                  <c:v>42503</c:v>
                </c:pt>
                <c:pt idx="6343">
                  <c:v>42504</c:v>
                </c:pt>
                <c:pt idx="6344">
                  <c:v>42505</c:v>
                </c:pt>
                <c:pt idx="6345">
                  <c:v>42506</c:v>
                </c:pt>
                <c:pt idx="6346">
                  <c:v>42507</c:v>
                </c:pt>
                <c:pt idx="6347">
                  <c:v>42508</c:v>
                </c:pt>
                <c:pt idx="6348">
                  <c:v>42509</c:v>
                </c:pt>
                <c:pt idx="6349">
                  <c:v>42510</c:v>
                </c:pt>
                <c:pt idx="6350">
                  <c:v>42511</c:v>
                </c:pt>
                <c:pt idx="6351">
                  <c:v>42512</c:v>
                </c:pt>
                <c:pt idx="6352">
                  <c:v>42513</c:v>
                </c:pt>
                <c:pt idx="6353">
                  <c:v>42514</c:v>
                </c:pt>
                <c:pt idx="6354">
                  <c:v>42515</c:v>
                </c:pt>
                <c:pt idx="6355">
                  <c:v>42516</c:v>
                </c:pt>
                <c:pt idx="6356">
                  <c:v>42517</c:v>
                </c:pt>
                <c:pt idx="6357">
                  <c:v>42518</c:v>
                </c:pt>
                <c:pt idx="6358">
                  <c:v>42519</c:v>
                </c:pt>
                <c:pt idx="6359">
                  <c:v>42520</c:v>
                </c:pt>
                <c:pt idx="6360">
                  <c:v>42521</c:v>
                </c:pt>
                <c:pt idx="6361">
                  <c:v>42522</c:v>
                </c:pt>
                <c:pt idx="6362">
                  <c:v>42523</c:v>
                </c:pt>
                <c:pt idx="6363">
                  <c:v>42524</c:v>
                </c:pt>
                <c:pt idx="6364">
                  <c:v>42525</c:v>
                </c:pt>
                <c:pt idx="6365">
                  <c:v>42526</c:v>
                </c:pt>
                <c:pt idx="6366">
                  <c:v>42527</c:v>
                </c:pt>
                <c:pt idx="6367">
                  <c:v>42528</c:v>
                </c:pt>
                <c:pt idx="6368">
                  <c:v>42529</c:v>
                </c:pt>
                <c:pt idx="6369">
                  <c:v>42530</c:v>
                </c:pt>
                <c:pt idx="6370">
                  <c:v>42531</c:v>
                </c:pt>
                <c:pt idx="6371">
                  <c:v>42532</c:v>
                </c:pt>
                <c:pt idx="6372">
                  <c:v>42533</c:v>
                </c:pt>
                <c:pt idx="6373">
                  <c:v>42534</c:v>
                </c:pt>
                <c:pt idx="6374">
                  <c:v>42535</c:v>
                </c:pt>
                <c:pt idx="6375">
                  <c:v>42536</c:v>
                </c:pt>
                <c:pt idx="6376">
                  <c:v>42537</c:v>
                </c:pt>
                <c:pt idx="6377">
                  <c:v>42538</c:v>
                </c:pt>
                <c:pt idx="6378">
                  <c:v>42539</c:v>
                </c:pt>
                <c:pt idx="6379">
                  <c:v>42540</c:v>
                </c:pt>
                <c:pt idx="6380">
                  <c:v>42541</c:v>
                </c:pt>
                <c:pt idx="6381">
                  <c:v>42542</c:v>
                </c:pt>
                <c:pt idx="6382">
                  <c:v>42543</c:v>
                </c:pt>
                <c:pt idx="6383">
                  <c:v>42544</c:v>
                </c:pt>
                <c:pt idx="6384">
                  <c:v>42545</c:v>
                </c:pt>
                <c:pt idx="6385">
                  <c:v>42546</c:v>
                </c:pt>
                <c:pt idx="6386">
                  <c:v>42547</c:v>
                </c:pt>
                <c:pt idx="6387">
                  <c:v>42548</c:v>
                </c:pt>
                <c:pt idx="6388">
                  <c:v>42549</c:v>
                </c:pt>
                <c:pt idx="6389">
                  <c:v>42550</c:v>
                </c:pt>
                <c:pt idx="6390">
                  <c:v>42551</c:v>
                </c:pt>
                <c:pt idx="6391">
                  <c:v>42552</c:v>
                </c:pt>
                <c:pt idx="6392">
                  <c:v>42553</c:v>
                </c:pt>
                <c:pt idx="6393">
                  <c:v>42554</c:v>
                </c:pt>
                <c:pt idx="6394">
                  <c:v>42555</c:v>
                </c:pt>
                <c:pt idx="6395">
                  <c:v>42556</c:v>
                </c:pt>
                <c:pt idx="6396">
                  <c:v>42557</c:v>
                </c:pt>
                <c:pt idx="6397">
                  <c:v>42558</c:v>
                </c:pt>
                <c:pt idx="6398">
                  <c:v>42559</c:v>
                </c:pt>
                <c:pt idx="6399">
                  <c:v>42560</c:v>
                </c:pt>
                <c:pt idx="6400">
                  <c:v>42561</c:v>
                </c:pt>
                <c:pt idx="6401">
                  <c:v>42562</c:v>
                </c:pt>
                <c:pt idx="6402">
                  <c:v>42563</c:v>
                </c:pt>
                <c:pt idx="6403">
                  <c:v>42564</c:v>
                </c:pt>
                <c:pt idx="6404">
                  <c:v>42565</c:v>
                </c:pt>
                <c:pt idx="6405">
                  <c:v>42566</c:v>
                </c:pt>
                <c:pt idx="6406">
                  <c:v>42567</c:v>
                </c:pt>
                <c:pt idx="6407">
                  <c:v>42568</c:v>
                </c:pt>
                <c:pt idx="6408">
                  <c:v>42569</c:v>
                </c:pt>
                <c:pt idx="6409">
                  <c:v>42570</c:v>
                </c:pt>
                <c:pt idx="6410">
                  <c:v>42571</c:v>
                </c:pt>
                <c:pt idx="6411">
                  <c:v>42572</c:v>
                </c:pt>
                <c:pt idx="6412">
                  <c:v>42573</c:v>
                </c:pt>
                <c:pt idx="6413">
                  <c:v>42574</c:v>
                </c:pt>
                <c:pt idx="6414">
                  <c:v>42575</c:v>
                </c:pt>
                <c:pt idx="6415">
                  <c:v>42576</c:v>
                </c:pt>
                <c:pt idx="6416">
                  <c:v>42577</c:v>
                </c:pt>
                <c:pt idx="6417">
                  <c:v>42578</c:v>
                </c:pt>
                <c:pt idx="6418">
                  <c:v>42579</c:v>
                </c:pt>
                <c:pt idx="6419">
                  <c:v>42580</c:v>
                </c:pt>
                <c:pt idx="6420">
                  <c:v>42581</c:v>
                </c:pt>
                <c:pt idx="6421">
                  <c:v>42582</c:v>
                </c:pt>
                <c:pt idx="6422">
                  <c:v>42583</c:v>
                </c:pt>
                <c:pt idx="6423">
                  <c:v>42584</c:v>
                </c:pt>
                <c:pt idx="6424">
                  <c:v>42585</c:v>
                </c:pt>
                <c:pt idx="6425">
                  <c:v>42586</c:v>
                </c:pt>
                <c:pt idx="6426">
                  <c:v>42587</c:v>
                </c:pt>
                <c:pt idx="6427">
                  <c:v>42588</c:v>
                </c:pt>
                <c:pt idx="6428">
                  <c:v>42589</c:v>
                </c:pt>
                <c:pt idx="6429">
                  <c:v>42590</c:v>
                </c:pt>
                <c:pt idx="6430">
                  <c:v>42591</c:v>
                </c:pt>
                <c:pt idx="6431">
                  <c:v>42592</c:v>
                </c:pt>
                <c:pt idx="6432">
                  <c:v>42593</c:v>
                </c:pt>
                <c:pt idx="6433">
                  <c:v>42594</c:v>
                </c:pt>
                <c:pt idx="6434">
                  <c:v>42595</c:v>
                </c:pt>
                <c:pt idx="6435">
                  <c:v>42596</c:v>
                </c:pt>
                <c:pt idx="6436">
                  <c:v>42597</c:v>
                </c:pt>
                <c:pt idx="6437">
                  <c:v>42598</c:v>
                </c:pt>
                <c:pt idx="6438">
                  <c:v>42599</c:v>
                </c:pt>
                <c:pt idx="6439">
                  <c:v>42600</c:v>
                </c:pt>
                <c:pt idx="6440">
                  <c:v>42601</c:v>
                </c:pt>
                <c:pt idx="6441">
                  <c:v>42602</c:v>
                </c:pt>
                <c:pt idx="6442">
                  <c:v>42603</c:v>
                </c:pt>
                <c:pt idx="6443">
                  <c:v>42604</c:v>
                </c:pt>
                <c:pt idx="6444">
                  <c:v>42605</c:v>
                </c:pt>
                <c:pt idx="6445">
                  <c:v>42606</c:v>
                </c:pt>
                <c:pt idx="6446">
                  <c:v>42607</c:v>
                </c:pt>
                <c:pt idx="6447">
                  <c:v>42608</c:v>
                </c:pt>
                <c:pt idx="6448">
                  <c:v>42609</c:v>
                </c:pt>
                <c:pt idx="6449">
                  <c:v>42610</c:v>
                </c:pt>
                <c:pt idx="6450">
                  <c:v>42611</c:v>
                </c:pt>
                <c:pt idx="6451">
                  <c:v>42612</c:v>
                </c:pt>
                <c:pt idx="6452">
                  <c:v>42613</c:v>
                </c:pt>
                <c:pt idx="6453">
                  <c:v>42614</c:v>
                </c:pt>
                <c:pt idx="6454">
                  <c:v>42615</c:v>
                </c:pt>
                <c:pt idx="6455">
                  <c:v>42616</c:v>
                </c:pt>
                <c:pt idx="6456">
                  <c:v>42617</c:v>
                </c:pt>
                <c:pt idx="6457">
                  <c:v>42618</c:v>
                </c:pt>
                <c:pt idx="6458">
                  <c:v>42619</c:v>
                </c:pt>
                <c:pt idx="6459">
                  <c:v>42620</c:v>
                </c:pt>
                <c:pt idx="6460">
                  <c:v>42621</c:v>
                </c:pt>
                <c:pt idx="6461">
                  <c:v>42622</c:v>
                </c:pt>
                <c:pt idx="6462">
                  <c:v>42623</c:v>
                </c:pt>
                <c:pt idx="6463">
                  <c:v>42624</c:v>
                </c:pt>
                <c:pt idx="6464">
                  <c:v>42625</c:v>
                </c:pt>
                <c:pt idx="6465">
                  <c:v>42626</c:v>
                </c:pt>
                <c:pt idx="6466">
                  <c:v>42627</c:v>
                </c:pt>
                <c:pt idx="6467">
                  <c:v>42628</c:v>
                </c:pt>
                <c:pt idx="6468">
                  <c:v>42629</c:v>
                </c:pt>
                <c:pt idx="6469">
                  <c:v>42630</c:v>
                </c:pt>
                <c:pt idx="6470">
                  <c:v>42631</c:v>
                </c:pt>
                <c:pt idx="6471">
                  <c:v>42632</c:v>
                </c:pt>
                <c:pt idx="6472">
                  <c:v>42633</c:v>
                </c:pt>
                <c:pt idx="6473">
                  <c:v>42634</c:v>
                </c:pt>
                <c:pt idx="6474">
                  <c:v>42635</c:v>
                </c:pt>
                <c:pt idx="6475">
                  <c:v>42636</c:v>
                </c:pt>
                <c:pt idx="6476">
                  <c:v>42637</c:v>
                </c:pt>
                <c:pt idx="6477">
                  <c:v>42638</c:v>
                </c:pt>
                <c:pt idx="6478">
                  <c:v>42639</c:v>
                </c:pt>
                <c:pt idx="6479">
                  <c:v>42640</c:v>
                </c:pt>
                <c:pt idx="6480">
                  <c:v>42641</c:v>
                </c:pt>
                <c:pt idx="6481">
                  <c:v>42642</c:v>
                </c:pt>
                <c:pt idx="6482">
                  <c:v>42643</c:v>
                </c:pt>
                <c:pt idx="6483">
                  <c:v>42644</c:v>
                </c:pt>
                <c:pt idx="6484">
                  <c:v>42645</c:v>
                </c:pt>
                <c:pt idx="6485">
                  <c:v>42646</c:v>
                </c:pt>
                <c:pt idx="6486">
                  <c:v>42647</c:v>
                </c:pt>
                <c:pt idx="6487">
                  <c:v>42648</c:v>
                </c:pt>
                <c:pt idx="6488">
                  <c:v>42649</c:v>
                </c:pt>
                <c:pt idx="6489">
                  <c:v>42650</c:v>
                </c:pt>
                <c:pt idx="6490">
                  <c:v>42651</c:v>
                </c:pt>
                <c:pt idx="6491">
                  <c:v>42652</c:v>
                </c:pt>
                <c:pt idx="6492">
                  <c:v>42653</c:v>
                </c:pt>
                <c:pt idx="6493">
                  <c:v>42654</c:v>
                </c:pt>
                <c:pt idx="6494">
                  <c:v>42655</c:v>
                </c:pt>
                <c:pt idx="6495">
                  <c:v>42656</c:v>
                </c:pt>
                <c:pt idx="6496">
                  <c:v>42657</c:v>
                </c:pt>
                <c:pt idx="6497">
                  <c:v>42658</c:v>
                </c:pt>
                <c:pt idx="6498">
                  <c:v>42659</c:v>
                </c:pt>
                <c:pt idx="6499">
                  <c:v>42660</c:v>
                </c:pt>
                <c:pt idx="6500">
                  <c:v>42661</c:v>
                </c:pt>
                <c:pt idx="6501">
                  <c:v>42662</c:v>
                </c:pt>
                <c:pt idx="6502">
                  <c:v>42663</c:v>
                </c:pt>
                <c:pt idx="6503">
                  <c:v>42664</c:v>
                </c:pt>
                <c:pt idx="6504">
                  <c:v>42665</c:v>
                </c:pt>
                <c:pt idx="6505">
                  <c:v>42666</c:v>
                </c:pt>
                <c:pt idx="6506">
                  <c:v>42667</c:v>
                </c:pt>
                <c:pt idx="6507">
                  <c:v>42668</c:v>
                </c:pt>
                <c:pt idx="6508">
                  <c:v>42669</c:v>
                </c:pt>
                <c:pt idx="6509">
                  <c:v>42670</c:v>
                </c:pt>
                <c:pt idx="6510">
                  <c:v>42671</c:v>
                </c:pt>
                <c:pt idx="6511">
                  <c:v>42672</c:v>
                </c:pt>
                <c:pt idx="6512">
                  <c:v>42673</c:v>
                </c:pt>
                <c:pt idx="6513">
                  <c:v>42674</c:v>
                </c:pt>
                <c:pt idx="6514">
                  <c:v>42675</c:v>
                </c:pt>
                <c:pt idx="6515">
                  <c:v>42676</c:v>
                </c:pt>
                <c:pt idx="6516">
                  <c:v>42677</c:v>
                </c:pt>
                <c:pt idx="6517">
                  <c:v>42678</c:v>
                </c:pt>
                <c:pt idx="6518">
                  <c:v>42679</c:v>
                </c:pt>
                <c:pt idx="6519">
                  <c:v>42680</c:v>
                </c:pt>
                <c:pt idx="6520">
                  <c:v>42681</c:v>
                </c:pt>
                <c:pt idx="6521">
                  <c:v>42682</c:v>
                </c:pt>
                <c:pt idx="6522">
                  <c:v>42683</c:v>
                </c:pt>
                <c:pt idx="6523">
                  <c:v>42684</c:v>
                </c:pt>
                <c:pt idx="6524">
                  <c:v>42685</c:v>
                </c:pt>
                <c:pt idx="6525">
                  <c:v>42686</c:v>
                </c:pt>
                <c:pt idx="6526">
                  <c:v>42687</c:v>
                </c:pt>
                <c:pt idx="6527">
                  <c:v>42688</c:v>
                </c:pt>
                <c:pt idx="6528">
                  <c:v>42689</c:v>
                </c:pt>
                <c:pt idx="6529">
                  <c:v>42690</c:v>
                </c:pt>
                <c:pt idx="6530">
                  <c:v>42691</c:v>
                </c:pt>
                <c:pt idx="6531">
                  <c:v>42692</c:v>
                </c:pt>
                <c:pt idx="6532">
                  <c:v>42693</c:v>
                </c:pt>
                <c:pt idx="6533">
                  <c:v>42694</c:v>
                </c:pt>
                <c:pt idx="6534">
                  <c:v>42695</c:v>
                </c:pt>
                <c:pt idx="6535">
                  <c:v>42696</c:v>
                </c:pt>
                <c:pt idx="6536">
                  <c:v>42697</c:v>
                </c:pt>
                <c:pt idx="6537">
                  <c:v>42698</c:v>
                </c:pt>
                <c:pt idx="6538">
                  <c:v>42699</c:v>
                </c:pt>
                <c:pt idx="6539">
                  <c:v>42700</c:v>
                </c:pt>
                <c:pt idx="6540">
                  <c:v>42701</c:v>
                </c:pt>
                <c:pt idx="6541">
                  <c:v>42702</c:v>
                </c:pt>
                <c:pt idx="6542">
                  <c:v>42703</c:v>
                </c:pt>
                <c:pt idx="6543">
                  <c:v>42704</c:v>
                </c:pt>
                <c:pt idx="6544">
                  <c:v>42705</c:v>
                </c:pt>
                <c:pt idx="6545">
                  <c:v>42706</c:v>
                </c:pt>
                <c:pt idx="6546">
                  <c:v>42707</c:v>
                </c:pt>
                <c:pt idx="6547">
                  <c:v>42708</c:v>
                </c:pt>
                <c:pt idx="6548">
                  <c:v>42709</c:v>
                </c:pt>
                <c:pt idx="6549">
                  <c:v>42710</c:v>
                </c:pt>
                <c:pt idx="6550">
                  <c:v>42711</c:v>
                </c:pt>
                <c:pt idx="6551">
                  <c:v>42712</c:v>
                </c:pt>
                <c:pt idx="6552">
                  <c:v>42713</c:v>
                </c:pt>
                <c:pt idx="6553">
                  <c:v>42714</c:v>
                </c:pt>
                <c:pt idx="6554">
                  <c:v>42715</c:v>
                </c:pt>
                <c:pt idx="6555">
                  <c:v>42716</c:v>
                </c:pt>
                <c:pt idx="6556">
                  <c:v>42717</c:v>
                </c:pt>
                <c:pt idx="6557">
                  <c:v>42718</c:v>
                </c:pt>
                <c:pt idx="6558">
                  <c:v>42719</c:v>
                </c:pt>
                <c:pt idx="6559">
                  <c:v>42720</c:v>
                </c:pt>
                <c:pt idx="6560">
                  <c:v>42721</c:v>
                </c:pt>
                <c:pt idx="6561">
                  <c:v>42722</c:v>
                </c:pt>
                <c:pt idx="6562">
                  <c:v>42723</c:v>
                </c:pt>
                <c:pt idx="6563">
                  <c:v>42724</c:v>
                </c:pt>
                <c:pt idx="6564">
                  <c:v>42725</c:v>
                </c:pt>
                <c:pt idx="6565">
                  <c:v>42726</c:v>
                </c:pt>
                <c:pt idx="6566">
                  <c:v>42727</c:v>
                </c:pt>
                <c:pt idx="6567">
                  <c:v>42728</c:v>
                </c:pt>
                <c:pt idx="6568">
                  <c:v>42729</c:v>
                </c:pt>
                <c:pt idx="6569">
                  <c:v>42730</c:v>
                </c:pt>
                <c:pt idx="6570">
                  <c:v>42731</c:v>
                </c:pt>
                <c:pt idx="6571">
                  <c:v>42732</c:v>
                </c:pt>
                <c:pt idx="6572">
                  <c:v>42733</c:v>
                </c:pt>
                <c:pt idx="6573">
                  <c:v>42734</c:v>
                </c:pt>
                <c:pt idx="6574">
                  <c:v>42735</c:v>
                </c:pt>
                <c:pt idx="6575">
                  <c:v>42736</c:v>
                </c:pt>
                <c:pt idx="6576">
                  <c:v>42737</c:v>
                </c:pt>
                <c:pt idx="6577">
                  <c:v>42738</c:v>
                </c:pt>
                <c:pt idx="6578">
                  <c:v>42739</c:v>
                </c:pt>
                <c:pt idx="6579">
                  <c:v>42740</c:v>
                </c:pt>
                <c:pt idx="6580">
                  <c:v>42741</c:v>
                </c:pt>
                <c:pt idx="6581">
                  <c:v>42742</c:v>
                </c:pt>
                <c:pt idx="6582">
                  <c:v>42743</c:v>
                </c:pt>
                <c:pt idx="6583">
                  <c:v>42744</c:v>
                </c:pt>
                <c:pt idx="6584">
                  <c:v>42745</c:v>
                </c:pt>
                <c:pt idx="6585">
                  <c:v>42746</c:v>
                </c:pt>
                <c:pt idx="6586">
                  <c:v>42747</c:v>
                </c:pt>
                <c:pt idx="6587">
                  <c:v>42748</c:v>
                </c:pt>
                <c:pt idx="6588">
                  <c:v>42749</c:v>
                </c:pt>
                <c:pt idx="6589">
                  <c:v>42750</c:v>
                </c:pt>
                <c:pt idx="6590">
                  <c:v>42751</c:v>
                </c:pt>
                <c:pt idx="6591">
                  <c:v>42752</c:v>
                </c:pt>
                <c:pt idx="6592">
                  <c:v>42753</c:v>
                </c:pt>
                <c:pt idx="6593">
                  <c:v>42754</c:v>
                </c:pt>
                <c:pt idx="6594">
                  <c:v>42755</c:v>
                </c:pt>
                <c:pt idx="6595">
                  <c:v>42756</c:v>
                </c:pt>
                <c:pt idx="6596">
                  <c:v>42757</c:v>
                </c:pt>
                <c:pt idx="6597">
                  <c:v>42758</c:v>
                </c:pt>
                <c:pt idx="6598">
                  <c:v>42759</c:v>
                </c:pt>
                <c:pt idx="6599">
                  <c:v>42760</c:v>
                </c:pt>
                <c:pt idx="6600">
                  <c:v>42761</c:v>
                </c:pt>
                <c:pt idx="6601">
                  <c:v>42762</c:v>
                </c:pt>
                <c:pt idx="6602">
                  <c:v>42763</c:v>
                </c:pt>
                <c:pt idx="6603">
                  <c:v>42764</c:v>
                </c:pt>
                <c:pt idx="6604">
                  <c:v>42765</c:v>
                </c:pt>
                <c:pt idx="6605">
                  <c:v>42766</c:v>
                </c:pt>
                <c:pt idx="6606">
                  <c:v>42767</c:v>
                </c:pt>
                <c:pt idx="6607">
                  <c:v>42768</c:v>
                </c:pt>
                <c:pt idx="6608">
                  <c:v>42769</c:v>
                </c:pt>
                <c:pt idx="6609">
                  <c:v>42770</c:v>
                </c:pt>
                <c:pt idx="6610">
                  <c:v>42771</c:v>
                </c:pt>
                <c:pt idx="6611">
                  <c:v>42772</c:v>
                </c:pt>
                <c:pt idx="6612">
                  <c:v>42773</c:v>
                </c:pt>
                <c:pt idx="6613">
                  <c:v>42774</c:v>
                </c:pt>
                <c:pt idx="6614">
                  <c:v>42775</c:v>
                </c:pt>
                <c:pt idx="6615">
                  <c:v>42776</c:v>
                </c:pt>
                <c:pt idx="6616">
                  <c:v>42777</c:v>
                </c:pt>
                <c:pt idx="6617">
                  <c:v>42778</c:v>
                </c:pt>
                <c:pt idx="6618">
                  <c:v>42779</c:v>
                </c:pt>
                <c:pt idx="6619">
                  <c:v>42780</c:v>
                </c:pt>
                <c:pt idx="6620">
                  <c:v>42781</c:v>
                </c:pt>
                <c:pt idx="6621">
                  <c:v>42782</c:v>
                </c:pt>
                <c:pt idx="6622">
                  <c:v>42783</c:v>
                </c:pt>
                <c:pt idx="6623">
                  <c:v>42784</c:v>
                </c:pt>
                <c:pt idx="6624">
                  <c:v>42785</c:v>
                </c:pt>
                <c:pt idx="6625">
                  <c:v>42786</c:v>
                </c:pt>
                <c:pt idx="6626">
                  <c:v>42787</c:v>
                </c:pt>
                <c:pt idx="6627">
                  <c:v>42788</c:v>
                </c:pt>
                <c:pt idx="6628">
                  <c:v>42789</c:v>
                </c:pt>
                <c:pt idx="6629">
                  <c:v>42790</c:v>
                </c:pt>
                <c:pt idx="6630">
                  <c:v>42791</c:v>
                </c:pt>
                <c:pt idx="6631">
                  <c:v>42792</c:v>
                </c:pt>
                <c:pt idx="6632">
                  <c:v>42793</c:v>
                </c:pt>
                <c:pt idx="6633">
                  <c:v>42794</c:v>
                </c:pt>
                <c:pt idx="6634">
                  <c:v>42795</c:v>
                </c:pt>
                <c:pt idx="6635">
                  <c:v>42796</c:v>
                </c:pt>
                <c:pt idx="6636">
                  <c:v>42797</c:v>
                </c:pt>
                <c:pt idx="6637">
                  <c:v>42798</c:v>
                </c:pt>
                <c:pt idx="6638">
                  <c:v>42799</c:v>
                </c:pt>
                <c:pt idx="6639">
                  <c:v>42800</c:v>
                </c:pt>
                <c:pt idx="6640">
                  <c:v>42801</c:v>
                </c:pt>
                <c:pt idx="6641">
                  <c:v>42802</c:v>
                </c:pt>
                <c:pt idx="6642">
                  <c:v>42803</c:v>
                </c:pt>
                <c:pt idx="6643">
                  <c:v>42804</c:v>
                </c:pt>
                <c:pt idx="6644">
                  <c:v>42805</c:v>
                </c:pt>
                <c:pt idx="6645">
                  <c:v>42806</c:v>
                </c:pt>
                <c:pt idx="6646">
                  <c:v>42807</c:v>
                </c:pt>
                <c:pt idx="6647">
                  <c:v>42808</c:v>
                </c:pt>
                <c:pt idx="6648">
                  <c:v>42809</c:v>
                </c:pt>
                <c:pt idx="6649">
                  <c:v>42810</c:v>
                </c:pt>
                <c:pt idx="6650">
                  <c:v>42811</c:v>
                </c:pt>
                <c:pt idx="6651">
                  <c:v>42812</c:v>
                </c:pt>
                <c:pt idx="6652">
                  <c:v>42813</c:v>
                </c:pt>
                <c:pt idx="6653">
                  <c:v>42814</c:v>
                </c:pt>
                <c:pt idx="6654">
                  <c:v>42815</c:v>
                </c:pt>
                <c:pt idx="6655">
                  <c:v>42816</c:v>
                </c:pt>
                <c:pt idx="6656">
                  <c:v>42817</c:v>
                </c:pt>
                <c:pt idx="6657">
                  <c:v>42818</c:v>
                </c:pt>
                <c:pt idx="6658">
                  <c:v>42819</c:v>
                </c:pt>
                <c:pt idx="6659">
                  <c:v>42820</c:v>
                </c:pt>
                <c:pt idx="6660">
                  <c:v>42821</c:v>
                </c:pt>
                <c:pt idx="6661">
                  <c:v>42822</c:v>
                </c:pt>
                <c:pt idx="6662">
                  <c:v>42823</c:v>
                </c:pt>
                <c:pt idx="6663">
                  <c:v>42824</c:v>
                </c:pt>
                <c:pt idx="6664">
                  <c:v>42825</c:v>
                </c:pt>
                <c:pt idx="6665">
                  <c:v>42826</c:v>
                </c:pt>
                <c:pt idx="6666">
                  <c:v>42827</c:v>
                </c:pt>
                <c:pt idx="6667">
                  <c:v>42828</c:v>
                </c:pt>
                <c:pt idx="6668">
                  <c:v>42829</c:v>
                </c:pt>
                <c:pt idx="6669">
                  <c:v>42830</c:v>
                </c:pt>
                <c:pt idx="6670">
                  <c:v>42831</c:v>
                </c:pt>
                <c:pt idx="6671">
                  <c:v>42832</c:v>
                </c:pt>
                <c:pt idx="6672">
                  <c:v>42833</c:v>
                </c:pt>
                <c:pt idx="6673">
                  <c:v>42834</c:v>
                </c:pt>
                <c:pt idx="6674">
                  <c:v>42835</c:v>
                </c:pt>
                <c:pt idx="6675">
                  <c:v>42836</c:v>
                </c:pt>
                <c:pt idx="6676">
                  <c:v>42837</c:v>
                </c:pt>
                <c:pt idx="6677">
                  <c:v>42838</c:v>
                </c:pt>
                <c:pt idx="6678">
                  <c:v>42839</c:v>
                </c:pt>
                <c:pt idx="6679">
                  <c:v>42840</c:v>
                </c:pt>
                <c:pt idx="6680">
                  <c:v>42841</c:v>
                </c:pt>
                <c:pt idx="6681">
                  <c:v>42842</c:v>
                </c:pt>
                <c:pt idx="6682">
                  <c:v>42843</c:v>
                </c:pt>
                <c:pt idx="6683">
                  <c:v>42844</c:v>
                </c:pt>
                <c:pt idx="6684">
                  <c:v>42845</c:v>
                </c:pt>
                <c:pt idx="6685">
                  <c:v>42846</c:v>
                </c:pt>
                <c:pt idx="6686">
                  <c:v>42847</c:v>
                </c:pt>
                <c:pt idx="6687">
                  <c:v>42848</c:v>
                </c:pt>
                <c:pt idx="6688">
                  <c:v>42849</c:v>
                </c:pt>
                <c:pt idx="6689">
                  <c:v>42850</c:v>
                </c:pt>
                <c:pt idx="6690">
                  <c:v>42851</c:v>
                </c:pt>
                <c:pt idx="6691">
                  <c:v>42852</c:v>
                </c:pt>
                <c:pt idx="6692">
                  <c:v>42853</c:v>
                </c:pt>
                <c:pt idx="6693">
                  <c:v>42854</c:v>
                </c:pt>
                <c:pt idx="6694">
                  <c:v>42855</c:v>
                </c:pt>
                <c:pt idx="6695">
                  <c:v>42856</c:v>
                </c:pt>
                <c:pt idx="6696">
                  <c:v>42857</c:v>
                </c:pt>
                <c:pt idx="6697">
                  <c:v>42858</c:v>
                </c:pt>
                <c:pt idx="6698">
                  <c:v>42859</c:v>
                </c:pt>
                <c:pt idx="6699">
                  <c:v>42860</c:v>
                </c:pt>
                <c:pt idx="6700">
                  <c:v>42861</c:v>
                </c:pt>
                <c:pt idx="6701">
                  <c:v>42862</c:v>
                </c:pt>
                <c:pt idx="6702">
                  <c:v>42863</c:v>
                </c:pt>
                <c:pt idx="6703">
                  <c:v>42864</c:v>
                </c:pt>
                <c:pt idx="6704">
                  <c:v>42865</c:v>
                </c:pt>
                <c:pt idx="6705">
                  <c:v>42866</c:v>
                </c:pt>
                <c:pt idx="6706">
                  <c:v>42867</c:v>
                </c:pt>
                <c:pt idx="6707">
                  <c:v>42868</c:v>
                </c:pt>
                <c:pt idx="6708">
                  <c:v>42869</c:v>
                </c:pt>
                <c:pt idx="6709">
                  <c:v>42870</c:v>
                </c:pt>
                <c:pt idx="6710">
                  <c:v>42871</c:v>
                </c:pt>
                <c:pt idx="6711">
                  <c:v>42872</c:v>
                </c:pt>
                <c:pt idx="6712">
                  <c:v>42873</c:v>
                </c:pt>
                <c:pt idx="6713">
                  <c:v>42874</c:v>
                </c:pt>
                <c:pt idx="6714">
                  <c:v>42875</c:v>
                </c:pt>
                <c:pt idx="6715">
                  <c:v>42876</c:v>
                </c:pt>
                <c:pt idx="6716">
                  <c:v>42877</c:v>
                </c:pt>
                <c:pt idx="6717">
                  <c:v>42878</c:v>
                </c:pt>
                <c:pt idx="6718">
                  <c:v>42879</c:v>
                </c:pt>
                <c:pt idx="6719">
                  <c:v>42880</c:v>
                </c:pt>
                <c:pt idx="6720">
                  <c:v>42881</c:v>
                </c:pt>
                <c:pt idx="6721">
                  <c:v>42882</c:v>
                </c:pt>
                <c:pt idx="6722">
                  <c:v>42883</c:v>
                </c:pt>
                <c:pt idx="6723">
                  <c:v>42884</c:v>
                </c:pt>
                <c:pt idx="6724">
                  <c:v>42885</c:v>
                </c:pt>
                <c:pt idx="6725">
                  <c:v>42886</c:v>
                </c:pt>
                <c:pt idx="6726">
                  <c:v>42887</c:v>
                </c:pt>
                <c:pt idx="6727">
                  <c:v>42888</c:v>
                </c:pt>
                <c:pt idx="6728">
                  <c:v>42889</c:v>
                </c:pt>
                <c:pt idx="6729">
                  <c:v>42890</c:v>
                </c:pt>
                <c:pt idx="6730">
                  <c:v>42891</c:v>
                </c:pt>
                <c:pt idx="6731">
                  <c:v>42892</c:v>
                </c:pt>
                <c:pt idx="6732">
                  <c:v>42893</c:v>
                </c:pt>
                <c:pt idx="6733">
                  <c:v>42894</c:v>
                </c:pt>
                <c:pt idx="6734">
                  <c:v>42895</c:v>
                </c:pt>
                <c:pt idx="6735">
                  <c:v>42896</c:v>
                </c:pt>
                <c:pt idx="6736">
                  <c:v>42897</c:v>
                </c:pt>
                <c:pt idx="6737">
                  <c:v>42898</c:v>
                </c:pt>
                <c:pt idx="6738">
                  <c:v>42899</c:v>
                </c:pt>
                <c:pt idx="6739">
                  <c:v>42900</c:v>
                </c:pt>
                <c:pt idx="6740">
                  <c:v>42901</c:v>
                </c:pt>
                <c:pt idx="6741">
                  <c:v>42902</c:v>
                </c:pt>
                <c:pt idx="6742">
                  <c:v>42903</c:v>
                </c:pt>
                <c:pt idx="6743">
                  <c:v>42904</c:v>
                </c:pt>
                <c:pt idx="6744">
                  <c:v>42905</c:v>
                </c:pt>
                <c:pt idx="6745">
                  <c:v>42906</c:v>
                </c:pt>
                <c:pt idx="6746">
                  <c:v>42907</c:v>
                </c:pt>
                <c:pt idx="6747">
                  <c:v>42908</c:v>
                </c:pt>
                <c:pt idx="6748">
                  <c:v>42909</c:v>
                </c:pt>
                <c:pt idx="6749">
                  <c:v>42910</c:v>
                </c:pt>
                <c:pt idx="6750">
                  <c:v>42911</c:v>
                </c:pt>
                <c:pt idx="6751">
                  <c:v>42912</c:v>
                </c:pt>
                <c:pt idx="6752">
                  <c:v>42913</c:v>
                </c:pt>
                <c:pt idx="6753">
                  <c:v>42914</c:v>
                </c:pt>
                <c:pt idx="6754">
                  <c:v>42915</c:v>
                </c:pt>
                <c:pt idx="6755">
                  <c:v>42916</c:v>
                </c:pt>
                <c:pt idx="6756">
                  <c:v>42917</c:v>
                </c:pt>
                <c:pt idx="6757">
                  <c:v>42918</c:v>
                </c:pt>
                <c:pt idx="6758">
                  <c:v>42919</c:v>
                </c:pt>
                <c:pt idx="6759">
                  <c:v>42920</c:v>
                </c:pt>
                <c:pt idx="6760">
                  <c:v>42921</c:v>
                </c:pt>
                <c:pt idx="6761">
                  <c:v>42922</c:v>
                </c:pt>
                <c:pt idx="6762">
                  <c:v>42923</c:v>
                </c:pt>
                <c:pt idx="6763">
                  <c:v>42924</c:v>
                </c:pt>
                <c:pt idx="6764">
                  <c:v>42925</c:v>
                </c:pt>
                <c:pt idx="6765">
                  <c:v>42926</c:v>
                </c:pt>
                <c:pt idx="6766">
                  <c:v>42927</c:v>
                </c:pt>
                <c:pt idx="6767">
                  <c:v>42928</c:v>
                </c:pt>
                <c:pt idx="6768">
                  <c:v>42929</c:v>
                </c:pt>
                <c:pt idx="6769">
                  <c:v>42930</c:v>
                </c:pt>
                <c:pt idx="6770">
                  <c:v>42931</c:v>
                </c:pt>
                <c:pt idx="6771">
                  <c:v>42932</c:v>
                </c:pt>
                <c:pt idx="6772">
                  <c:v>42933</c:v>
                </c:pt>
                <c:pt idx="6773">
                  <c:v>42934</c:v>
                </c:pt>
                <c:pt idx="6774">
                  <c:v>42935</c:v>
                </c:pt>
                <c:pt idx="6775">
                  <c:v>42936</c:v>
                </c:pt>
                <c:pt idx="6776">
                  <c:v>42937</c:v>
                </c:pt>
                <c:pt idx="6777">
                  <c:v>42938</c:v>
                </c:pt>
                <c:pt idx="6778">
                  <c:v>42939</c:v>
                </c:pt>
                <c:pt idx="6779">
                  <c:v>42940</c:v>
                </c:pt>
                <c:pt idx="6780">
                  <c:v>42941</c:v>
                </c:pt>
                <c:pt idx="6781">
                  <c:v>42942</c:v>
                </c:pt>
                <c:pt idx="6782">
                  <c:v>42943</c:v>
                </c:pt>
                <c:pt idx="6783">
                  <c:v>42944</c:v>
                </c:pt>
                <c:pt idx="6784">
                  <c:v>42945</c:v>
                </c:pt>
                <c:pt idx="6785">
                  <c:v>42946</c:v>
                </c:pt>
                <c:pt idx="6786">
                  <c:v>42947</c:v>
                </c:pt>
                <c:pt idx="6787">
                  <c:v>42948</c:v>
                </c:pt>
                <c:pt idx="6788">
                  <c:v>42949</c:v>
                </c:pt>
                <c:pt idx="6789">
                  <c:v>42950</c:v>
                </c:pt>
                <c:pt idx="6790">
                  <c:v>42951</c:v>
                </c:pt>
                <c:pt idx="6791">
                  <c:v>42952</c:v>
                </c:pt>
                <c:pt idx="6792">
                  <c:v>42953</c:v>
                </c:pt>
                <c:pt idx="6793">
                  <c:v>42954</c:v>
                </c:pt>
                <c:pt idx="6794">
                  <c:v>42955</c:v>
                </c:pt>
                <c:pt idx="6795">
                  <c:v>42956</c:v>
                </c:pt>
                <c:pt idx="6796">
                  <c:v>42957</c:v>
                </c:pt>
                <c:pt idx="6797">
                  <c:v>42958</c:v>
                </c:pt>
                <c:pt idx="6798">
                  <c:v>42959</c:v>
                </c:pt>
                <c:pt idx="6799">
                  <c:v>42960</c:v>
                </c:pt>
                <c:pt idx="6800">
                  <c:v>42961</c:v>
                </c:pt>
                <c:pt idx="6801">
                  <c:v>42962</c:v>
                </c:pt>
                <c:pt idx="6802">
                  <c:v>42963</c:v>
                </c:pt>
                <c:pt idx="6803">
                  <c:v>42964</c:v>
                </c:pt>
                <c:pt idx="6804">
                  <c:v>42965</c:v>
                </c:pt>
                <c:pt idx="6805">
                  <c:v>42966</c:v>
                </c:pt>
                <c:pt idx="6806">
                  <c:v>42967</c:v>
                </c:pt>
                <c:pt idx="6807">
                  <c:v>42968</c:v>
                </c:pt>
                <c:pt idx="6808">
                  <c:v>42969</c:v>
                </c:pt>
                <c:pt idx="6809">
                  <c:v>42970</c:v>
                </c:pt>
                <c:pt idx="6810">
                  <c:v>42971</c:v>
                </c:pt>
                <c:pt idx="6811">
                  <c:v>42972</c:v>
                </c:pt>
                <c:pt idx="6812">
                  <c:v>42973</c:v>
                </c:pt>
                <c:pt idx="6813">
                  <c:v>42974</c:v>
                </c:pt>
                <c:pt idx="6814">
                  <c:v>42975</c:v>
                </c:pt>
                <c:pt idx="6815">
                  <c:v>42976</c:v>
                </c:pt>
                <c:pt idx="6816">
                  <c:v>42977</c:v>
                </c:pt>
                <c:pt idx="6817">
                  <c:v>42978</c:v>
                </c:pt>
                <c:pt idx="6818">
                  <c:v>42979</c:v>
                </c:pt>
                <c:pt idx="6819">
                  <c:v>42980</c:v>
                </c:pt>
                <c:pt idx="6820">
                  <c:v>42981</c:v>
                </c:pt>
                <c:pt idx="6821">
                  <c:v>42982</c:v>
                </c:pt>
                <c:pt idx="6822">
                  <c:v>42983</c:v>
                </c:pt>
                <c:pt idx="6823">
                  <c:v>42984</c:v>
                </c:pt>
                <c:pt idx="6824">
                  <c:v>42985</c:v>
                </c:pt>
                <c:pt idx="6825">
                  <c:v>42986</c:v>
                </c:pt>
                <c:pt idx="6826">
                  <c:v>42987</c:v>
                </c:pt>
                <c:pt idx="6827">
                  <c:v>42988</c:v>
                </c:pt>
                <c:pt idx="6828">
                  <c:v>42989</c:v>
                </c:pt>
                <c:pt idx="6829">
                  <c:v>42990</c:v>
                </c:pt>
                <c:pt idx="6830">
                  <c:v>42991</c:v>
                </c:pt>
                <c:pt idx="6831">
                  <c:v>42992</c:v>
                </c:pt>
                <c:pt idx="6832">
                  <c:v>42993</c:v>
                </c:pt>
                <c:pt idx="6833">
                  <c:v>42994</c:v>
                </c:pt>
                <c:pt idx="6834">
                  <c:v>42995</c:v>
                </c:pt>
                <c:pt idx="6835">
                  <c:v>42996</c:v>
                </c:pt>
                <c:pt idx="6836">
                  <c:v>42997</c:v>
                </c:pt>
                <c:pt idx="6837">
                  <c:v>42998</c:v>
                </c:pt>
                <c:pt idx="6838">
                  <c:v>42999</c:v>
                </c:pt>
                <c:pt idx="6839">
                  <c:v>43000</c:v>
                </c:pt>
                <c:pt idx="6840">
                  <c:v>43001</c:v>
                </c:pt>
                <c:pt idx="6841">
                  <c:v>43002</c:v>
                </c:pt>
                <c:pt idx="6842">
                  <c:v>43003</c:v>
                </c:pt>
                <c:pt idx="6843">
                  <c:v>43004</c:v>
                </c:pt>
                <c:pt idx="6844">
                  <c:v>43005</c:v>
                </c:pt>
                <c:pt idx="6845">
                  <c:v>43006</c:v>
                </c:pt>
                <c:pt idx="6846">
                  <c:v>43007</c:v>
                </c:pt>
                <c:pt idx="6847">
                  <c:v>43008</c:v>
                </c:pt>
                <c:pt idx="6848">
                  <c:v>43009</c:v>
                </c:pt>
                <c:pt idx="6849">
                  <c:v>43010</c:v>
                </c:pt>
                <c:pt idx="6850">
                  <c:v>43011</c:v>
                </c:pt>
                <c:pt idx="6851">
                  <c:v>43012</c:v>
                </c:pt>
                <c:pt idx="6852">
                  <c:v>43013</c:v>
                </c:pt>
                <c:pt idx="6853">
                  <c:v>43014</c:v>
                </c:pt>
                <c:pt idx="6854">
                  <c:v>43015</c:v>
                </c:pt>
                <c:pt idx="6855">
                  <c:v>43016</c:v>
                </c:pt>
                <c:pt idx="6856">
                  <c:v>43017</c:v>
                </c:pt>
                <c:pt idx="6857">
                  <c:v>43018</c:v>
                </c:pt>
                <c:pt idx="6858">
                  <c:v>43019</c:v>
                </c:pt>
                <c:pt idx="6859">
                  <c:v>43020</c:v>
                </c:pt>
                <c:pt idx="6860">
                  <c:v>43021</c:v>
                </c:pt>
                <c:pt idx="6861">
                  <c:v>43022</c:v>
                </c:pt>
                <c:pt idx="6862">
                  <c:v>43023</c:v>
                </c:pt>
                <c:pt idx="6863">
                  <c:v>43024</c:v>
                </c:pt>
                <c:pt idx="6864">
                  <c:v>43025</c:v>
                </c:pt>
                <c:pt idx="6865">
                  <c:v>43026</c:v>
                </c:pt>
                <c:pt idx="6866">
                  <c:v>43027</c:v>
                </c:pt>
                <c:pt idx="6867">
                  <c:v>43028</c:v>
                </c:pt>
                <c:pt idx="6868">
                  <c:v>43029</c:v>
                </c:pt>
                <c:pt idx="6869">
                  <c:v>43030</c:v>
                </c:pt>
                <c:pt idx="6870">
                  <c:v>43031</c:v>
                </c:pt>
                <c:pt idx="6871">
                  <c:v>43032</c:v>
                </c:pt>
                <c:pt idx="6872">
                  <c:v>43033</c:v>
                </c:pt>
                <c:pt idx="6873">
                  <c:v>43034</c:v>
                </c:pt>
                <c:pt idx="6874">
                  <c:v>43035</c:v>
                </c:pt>
                <c:pt idx="6875">
                  <c:v>43036</c:v>
                </c:pt>
                <c:pt idx="6876">
                  <c:v>43037</c:v>
                </c:pt>
                <c:pt idx="6877">
                  <c:v>43038</c:v>
                </c:pt>
                <c:pt idx="6878">
                  <c:v>43039</c:v>
                </c:pt>
                <c:pt idx="6879">
                  <c:v>43040</c:v>
                </c:pt>
                <c:pt idx="6880">
                  <c:v>43041</c:v>
                </c:pt>
                <c:pt idx="6881">
                  <c:v>43042</c:v>
                </c:pt>
                <c:pt idx="6882">
                  <c:v>43043</c:v>
                </c:pt>
                <c:pt idx="6883">
                  <c:v>43044</c:v>
                </c:pt>
                <c:pt idx="6884">
                  <c:v>43045</c:v>
                </c:pt>
                <c:pt idx="6885">
                  <c:v>43046</c:v>
                </c:pt>
                <c:pt idx="6886">
                  <c:v>43047</c:v>
                </c:pt>
                <c:pt idx="6887">
                  <c:v>43048</c:v>
                </c:pt>
                <c:pt idx="6888">
                  <c:v>43049</c:v>
                </c:pt>
                <c:pt idx="6889">
                  <c:v>43050</c:v>
                </c:pt>
                <c:pt idx="6890">
                  <c:v>43051</c:v>
                </c:pt>
                <c:pt idx="6891">
                  <c:v>43052</c:v>
                </c:pt>
                <c:pt idx="6892">
                  <c:v>43053</c:v>
                </c:pt>
                <c:pt idx="6893">
                  <c:v>43054</c:v>
                </c:pt>
                <c:pt idx="6894">
                  <c:v>43055</c:v>
                </c:pt>
                <c:pt idx="6895">
                  <c:v>43056</c:v>
                </c:pt>
                <c:pt idx="6896">
                  <c:v>43057</c:v>
                </c:pt>
                <c:pt idx="6897">
                  <c:v>43058</c:v>
                </c:pt>
                <c:pt idx="6898">
                  <c:v>43059</c:v>
                </c:pt>
                <c:pt idx="6899">
                  <c:v>43060</c:v>
                </c:pt>
                <c:pt idx="6900">
                  <c:v>43061</c:v>
                </c:pt>
                <c:pt idx="6901">
                  <c:v>43062</c:v>
                </c:pt>
                <c:pt idx="6902">
                  <c:v>43063</c:v>
                </c:pt>
                <c:pt idx="6903">
                  <c:v>43064</c:v>
                </c:pt>
                <c:pt idx="6904">
                  <c:v>43065</c:v>
                </c:pt>
                <c:pt idx="6905">
                  <c:v>43066</c:v>
                </c:pt>
                <c:pt idx="6906">
                  <c:v>43067</c:v>
                </c:pt>
                <c:pt idx="6907">
                  <c:v>43068</c:v>
                </c:pt>
                <c:pt idx="6908">
                  <c:v>43069</c:v>
                </c:pt>
                <c:pt idx="6909">
                  <c:v>43070</c:v>
                </c:pt>
                <c:pt idx="6910">
                  <c:v>43071</c:v>
                </c:pt>
                <c:pt idx="6911">
                  <c:v>43072</c:v>
                </c:pt>
                <c:pt idx="6912">
                  <c:v>43073</c:v>
                </c:pt>
                <c:pt idx="6913">
                  <c:v>43074</c:v>
                </c:pt>
                <c:pt idx="6914">
                  <c:v>43075</c:v>
                </c:pt>
                <c:pt idx="6915">
                  <c:v>43076</c:v>
                </c:pt>
                <c:pt idx="6916">
                  <c:v>43077</c:v>
                </c:pt>
                <c:pt idx="6917">
                  <c:v>43078</c:v>
                </c:pt>
                <c:pt idx="6918">
                  <c:v>43079</c:v>
                </c:pt>
                <c:pt idx="6919">
                  <c:v>43080</c:v>
                </c:pt>
                <c:pt idx="6920">
                  <c:v>43081</c:v>
                </c:pt>
                <c:pt idx="6921">
                  <c:v>43082</c:v>
                </c:pt>
                <c:pt idx="6922">
                  <c:v>43083</c:v>
                </c:pt>
                <c:pt idx="6923">
                  <c:v>43084</c:v>
                </c:pt>
                <c:pt idx="6924">
                  <c:v>43085</c:v>
                </c:pt>
                <c:pt idx="6925">
                  <c:v>43086</c:v>
                </c:pt>
                <c:pt idx="6926">
                  <c:v>43087</c:v>
                </c:pt>
                <c:pt idx="6927">
                  <c:v>43088</c:v>
                </c:pt>
                <c:pt idx="6928">
                  <c:v>43089</c:v>
                </c:pt>
                <c:pt idx="6929">
                  <c:v>43090</c:v>
                </c:pt>
                <c:pt idx="6930">
                  <c:v>43091</c:v>
                </c:pt>
                <c:pt idx="6931">
                  <c:v>43092</c:v>
                </c:pt>
                <c:pt idx="6932">
                  <c:v>43093</c:v>
                </c:pt>
                <c:pt idx="6933">
                  <c:v>43094</c:v>
                </c:pt>
                <c:pt idx="6934">
                  <c:v>43095</c:v>
                </c:pt>
                <c:pt idx="6935">
                  <c:v>43096</c:v>
                </c:pt>
                <c:pt idx="6936">
                  <c:v>43097</c:v>
                </c:pt>
                <c:pt idx="6937">
                  <c:v>43098</c:v>
                </c:pt>
                <c:pt idx="6938">
                  <c:v>43099</c:v>
                </c:pt>
                <c:pt idx="6939">
                  <c:v>43100</c:v>
                </c:pt>
                <c:pt idx="6940">
                  <c:v>43101</c:v>
                </c:pt>
                <c:pt idx="6941">
                  <c:v>43102</c:v>
                </c:pt>
                <c:pt idx="6942">
                  <c:v>43103</c:v>
                </c:pt>
                <c:pt idx="6943">
                  <c:v>43104</c:v>
                </c:pt>
                <c:pt idx="6944">
                  <c:v>43105</c:v>
                </c:pt>
                <c:pt idx="6945">
                  <c:v>43106</c:v>
                </c:pt>
                <c:pt idx="6946">
                  <c:v>43107</c:v>
                </c:pt>
                <c:pt idx="6947">
                  <c:v>43108</c:v>
                </c:pt>
                <c:pt idx="6948">
                  <c:v>43109</c:v>
                </c:pt>
                <c:pt idx="6949">
                  <c:v>43110</c:v>
                </c:pt>
                <c:pt idx="6950">
                  <c:v>43111</c:v>
                </c:pt>
                <c:pt idx="6951">
                  <c:v>43112</c:v>
                </c:pt>
                <c:pt idx="6952">
                  <c:v>43113</c:v>
                </c:pt>
                <c:pt idx="6953">
                  <c:v>43114</c:v>
                </c:pt>
                <c:pt idx="6954">
                  <c:v>43115</c:v>
                </c:pt>
                <c:pt idx="6955">
                  <c:v>43116</c:v>
                </c:pt>
                <c:pt idx="6956">
                  <c:v>43117</c:v>
                </c:pt>
                <c:pt idx="6957">
                  <c:v>43118</c:v>
                </c:pt>
                <c:pt idx="6958">
                  <c:v>43119</c:v>
                </c:pt>
                <c:pt idx="6959">
                  <c:v>43120</c:v>
                </c:pt>
                <c:pt idx="6960">
                  <c:v>43121</c:v>
                </c:pt>
                <c:pt idx="6961">
                  <c:v>43122</c:v>
                </c:pt>
                <c:pt idx="6962">
                  <c:v>43123</c:v>
                </c:pt>
                <c:pt idx="6963">
                  <c:v>43124</c:v>
                </c:pt>
                <c:pt idx="6964">
                  <c:v>43125</c:v>
                </c:pt>
                <c:pt idx="6965">
                  <c:v>43126</c:v>
                </c:pt>
                <c:pt idx="6966">
                  <c:v>43127</c:v>
                </c:pt>
                <c:pt idx="6967">
                  <c:v>43128</c:v>
                </c:pt>
                <c:pt idx="6968">
                  <c:v>43129</c:v>
                </c:pt>
                <c:pt idx="6969">
                  <c:v>43130</c:v>
                </c:pt>
                <c:pt idx="6970">
                  <c:v>43131</c:v>
                </c:pt>
                <c:pt idx="6971">
                  <c:v>43132</c:v>
                </c:pt>
                <c:pt idx="6972">
                  <c:v>43133</c:v>
                </c:pt>
                <c:pt idx="6973">
                  <c:v>43134</c:v>
                </c:pt>
                <c:pt idx="6974">
                  <c:v>43135</c:v>
                </c:pt>
                <c:pt idx="6975">
                  <c:v>43136</c:v>
                </c:pt>
                <c:pt idx="6976">
                  <c:v>43137</c:v>
                </c:pt>
                <c:pt idx="6977">
                  <c:v>43138</c:v>
                </c:pt>
                <c:pt idx="6978">
                  <c:v>43139</c:v>
                </c:pt>
                <c:pt idx="6979">
                  <c:v>43140</c:v>
                </c:pt>
                <c:pt idx="6980">
                  <c:v>43141</c:v>
                </c:pt>
                <c:pt idx="6981">
                  <c:v>43142</c:v>
                </c:pt>
                <c:pt idx="6982">
                  <c:v>43143</c:v>
                </c:pt>
                <c:pt idx="6983">
                  <c:v>43144</c:v>
                </c:pt>
                <c:pt idx="6984">
                  <c:v>43145</c:v>
                </c:pt>
                <c:pt idx="6985">
                  <c:v>43146</c:v>
                </c:pt>
                <c:pt idx="6986">
                  <c:v>43147</c:v>
                </c:pt>
                <c:pt idx="6987">
                  <c:v>43148</c:v>
                </c:pt>
                <c:pt idx="6988">
                  <c:v>43149</c:v>
                </c:pt>
                <c:pt idx="6989">
                  <c:v>43150</c:v>
                </c:pt>
                <c:pt idx="6990">
                  <c:v>43151</c:v>
                </c:pt>
                <c:pt idx="6991">
                  <c:v>43152</c:v>
                </c:pt>
                <c:pt idx="6992">
                  <c:v>43153</c:v>
                </c:pt>
                <c:pt idx="6993">
                  <c:v>43154</c:v>
                </c:pt>
                <c:pt idx="6994">
                  <c:v>43155</c:v>
                </c:pt>
                <c:pt idx="6995">
                  <c:v>43156</c:v>
                </c:pt>
                <c:pt idx="6996">
                  <c:v>43157</c:v>
                </c:pt>
                <c:pt idx="6997">
                  <c:v>43158</c:v>
                </c:pt>
                <c:pt idx="6998">
                  <c:v>43159</c:v>
                </c:pt>
                <c:pt idx="6999">
                  <c:v>43160</c:v>
                </c:pt>
                <c:pt idx="7000">
                  <c:v>43161</c:v>
                </c:pt>
                <c:pt idx="7001">
                  <c:v>43162</c:v>
                </c:pt>
                <c:pt idx="7002">
                  <c:v>43163</c:v>
                </c:pt>
                <c:pt idx="7003">
                  <c:v>43164</c:v>
                </c:pt>
                <c:pt idx="7004">
                  <c:v>43165</c:v>
                </c:pt>
                <c:pt idx="7005">
                  <c:v>43166</c:v>
                </c:pt>
                <c:pt idx="7006">
                  <c:v>43167</c:v>
                </c:pt>
                <c:pt idx="7007">
                  <c:v>43168</c:v>
                </c:pt>
                <c:pt idx="7008">
                  <c:v>43169</c:v>
                </c:pt>
                <c:pt idx="7009">
                  <c:v>43170</c:v>
                </c:pt>
                <c:pt idx="7010">
                  <c:v>43171</c:v>
                </c:pt>
                <c:pt idx="7011">
                  <c:v>43172</c:v>
                </c:pt>
                <c:pt idx="7012">
                  <c:v>43173</c:v>
                </c:pt>
                <c:pt idx="7013">
                  <c:v>43174</c:v>
                </c:pt>
                <c:pt idx="7014">
                  <c:v>43175</c:v>
                </c:pt>
                <c:pt idx="7015">
                  <c:v>43176</c:v>
                </c:pt>
                <c:pt idx="7016">
                  <c:v>43177</c:v>
                </c:pt>
                <c:pt idx="7017">
                  <c:v>43178</c:v>
                </c:pt>
                <c:pt idx="7018">
                  <c:v>43179</c:v>
                </c:pt>
                <c:pt idx="7019">
                  <c:v>43180</c:v>
                </c:pt>
                <c:pt idx="7020">
                  <c:v>43181</c:v>
                </c:pt>
                <c:pt idx="7021">
                  <c:v>43182</c:v>
                </c:pt>
                <c:pt idx="7022">
                  <c:v>43183</c:v>
                </c:pt>
                <c:pt idx="7023">
                  <c:v>43184</c:v>
                </c:pt>
                <c:pt idx="7024">
                  <c:v>43185</c:v>
                </c:pt>
                <c:pt idx="7025">
                  <c:v>43186</c:v>
                </c:pt>
                <c:pt idx="7026">
                  <c:v>43187</c:v>
                </c:pt>
                <c:pt idx="7027">
                  <c:v>43188</c:v>
                </c:pt>
                <c:pt idx="7028">
                  <c:v>43189</c:v>
                </c:pt>
                <c:pt idx="7029">
                  <c:v>43190</c:v>
                </c:pt>
                <c:pt idx="7030">
                  <c:v>43191</c:v>
                </c:pt>
                <c:pt idx="7031">
                  <c:v>43192</c:v>
                </c:pt>
                <c:pt idx="7032">
                  <c:v>43193</c:v>
                </c:pt>
                <c:pt idx="7033">
                  <c:v>43194</c:v>
                </c:pt>
                <c:pt idx="7034">
                  <c:v>43195</c:v>
                </c:pt>
                <c:pt idx="7035">
                  <c:v>43196</c:v>
                </c:pt>
                <c:pt idx="7036">
                  <c:v>43197</c:v>
                </c:pt>
                <c:pt idx="7037">
                  <c:v>43198</c:v>
                </c:pt>
                <c:pt idx="7038">
                  <c:v>43199</c:v>
                </c:pt>
                <c:pt idx="7039">
                  <c:v>43200</c:v>
                </c:pt>
                <c:pt idx="7040">
                  <c:v>43201</c:v>
                </c:pt>
                <c:pt idx="7041">
                  <c:v>43202</c:v>
                </c:pt>
                <c:pt idx="7042">
                  <c:v>43203</c:v>
                </c:pt>
                <c:pt idx="7043">
                  <c:v>43204</c:v>
                </c:pt>
                <c:pt idx="7044">
                  <c:v>43205</c:v>
                </c:pt>
                <c:pt idx="7045">
                  <c:v>43206</c:v>
                </c:pt>
                <c:pt idx="7046">
                  <c:v>43207</c:v>
                </c:pt>
                <c:pt idx="7047">
                  <c:v>43208</c:v>
                </c:pt>
                <c:pt idx="7048">
                  <c:v>43209</c:v>
                </c:pt>
                <c:pt idx="7049">
                  <c:v>43210</c:v>
                </c:pt>
                <c:pt idx="7050">
                  <c:v>43211</c:v>
                </c:pt>
                <c:pt idx="7051">
                  <c:v>43212</c:v>
                </c:pt>
                <c:pt idx="7052">
                  <c:v>43213</c:v>
                </c:pt>
                <c:pt idx="7053">
                  <c:v>43214</c:v>
                </c:pt>
                <c:pt idx="7054">
                  <c:v>43215</c:v>
                </c:pt>
                <c:pt idx="7055">
                  <c:v>43216</c:v>
                </c:pt>
                <c:pt idx="7056">
                  <c:v>43217</c:v>
                </c:pt>
                <c:pt idx="7057">
                  <c:v>43218</c:v>
                </c:pt>
                <c:pt idx="7058">
                  <c:v>43219</c:v>
                </c:pt>
                <c:pt idx="7059">
                  <c:v>43220</c:v>
                </c:pt>
                <c:pt idx="7060">
                  <c:v>43221</c:v>
                </c:pt>
                <c:pt idx="7061">
                  <c:v>43222</c:v>
                </c:pt>
                <c:pt idx="7062">
                  <c:v>43223</c:v>
                </c:pt>
                <c:pt idx="7063">
                  <c:v>43224</c:v>
                </c:pt>
                <c:pt idx="7064">
                  <c:v>43225</c:v>
                </c:pt>
                <c:pt idx="7065">
                  <c:v>43226</c:v>
                </c:pt>
                <c:pt idx="7066">
                  <c:v>43227</c:v>
                </c:pt>
                <c:pt idx="7067">
                  <c:v>43228</c:v>
                </c:pt>
                <c:pt idx="7068">
                  <c:v>43229</c:v>
                </c:pt>
                <c:pt idx="7069">
                  <c:v>43230</c:v>
                </c:pt>
                <c:pt idx="7070">
                  <c:v>43231</c:v>
                </c:pt>
                <c:pt idx="7071">
                  <c:v>43232</c:v>
                </c:pt>
                <c:pt idx="7072">
                  <c:v>43233</c:v>
                </c:pt>
                <c:pt idx="7073">
                  <c:v>43234</c:v>
                </c:pt>
                <c:pt idx="7074">
                  <c:v>43235</c:v>
                </c:pt>
                <c:pt idx="7075">
                  <c:v>43236</c:v>
                </c:pt>
                <c:pt idx="7076">
                  <c:v>43237</c:v>
                </c:pt>
                <c:pt idx="7077">
                  <c:v>43238</c:v>
                </c:pt>
                <c:pt idx="7078">
                  <c:v>43239</c:v>
                </c:pt>
                <c:pt idx="7079">
                  <c:v>43240</c:v>
                </c:pt>
                <c:pt idx="7080">
                  <c:v>43241</c:v>
                </c:pt>
                <c:pt idx="7081">
                  <c:v>43242</c:v>
                </c:pt>
                <c:pt idx="7082">
                  <c:v>43243</c:v>
                </c:pt>
                <c:pt idx="7083">
                  <c:v>43244</c:v>
                </c:pt>
                <c:pt idx="7084">
                  <c:v>43245</c:v>
                </c:pt>
                <c:pt idx="7085">
                  <c:v>43246</c:v>
                </c:pt>
                <c:pt idx="7086">
                  <c:v>43247</c:v>
                </c:pt>
                <c:pt idx="7087">
                  <c:v>43248</c:v>
                </c:pt>
                <c:pt idx="7088">
                  <c:v>43249</c:v>
                </c:pt>
                <c:pt idx="7089">
                  <c:v>43250</c:v>
                </c:pt>
                <c:pt idx="7090">
                  <c:v>43251</c:v>
                </c:pt>
                <c:pt idx="7091">
                  <c:v>43252</c:v>
                </c:pt>
                <c:pt idx="7092">
                  <c:v>43253</c:v>
                </c:pt>
                <c:pt idx="7093">
                  <c:v>43254</c:v>
                </c:pt>
                <c:pt idx="7094">
                  <c:v>43255</c:v>
                </c:pt>
                <c:pt idx="7095">
                  <c:v>43256</c:v>
                </c:pt>
                <c:pt idx="7096">
                  <c:v>43257</c:v>
                </c:pt>
                <c:pt idx="7097">
                  <c:v>43258</c:v>
                </c:pt>
                <c:pt idx="7098">
                  <c:v>43259</c:v>
                </c:pt>
                <c:pt idx="7099">
                  <c:v>43260</c:v>
                </c:pt>
                <c:pt idx="7100">
                  <c:v>43261</c:v>
                </c:pt>
                <c:pt idx="7101">
                  <c:v>43262</c:v>
                </c:pt>
                <c:pt idx="7102">
                  <c:v>43263</c:v>
                </c:pt>
                <c:pt idx="7103">
                  <c:v>43264</c:v>
                </c:pt>
                <c:pt idx="7104">
                  <c:v>43265</c:v>
                </c:pt>
                <c:pt idx="7105">
                  <c:v>43266</c:v>
                </c:pt>
                <c:pt idx="7106">
                  <c:v>43267</c:v>
                </c:pt>
                <c:pt idx="7107">
                  <c:v>43268</c:v>
                </c:pt>
                <c:pt idx="7108">
                  <c:v>43269</c:v>
                </c:pt>
                <c:pt idx="7109">
                  <c:v>43270</c:v>
                </c:pt>
                <c:pt idx="7110">
                  <c:v>43271</c:v>
                </c:pt>
                <c:pt idx="7111">
                  <c:v>43272</c:v>
                </c:pt>
                <c:pt idx="7112">
                  <c:v>43273</c:v>
                </c:pt>
                <c:pt idx="7113">
                  <c:v>43274</c:v>
                </c:pt>
                <c:pt idx="7114">
                  <c:v>43275</c:v>
                </c:pt>
                <c:pt idx="7115">
                  <c:v>43276</c:v>
                </c:pt>
                <c:pt idx="7116">
                  <c:v>43277</c:v>
                </c:pt>
                <c:pt idx="7117">
                  <c:v>43278</c:v>
                </c:pt>
                <c:pt idx="7118">
                  <c:v>43279</c:v>
                </c:pt>
                <c:pt idx="7119">
                  <c:v>43280</c:v>
                </c:pt>
                <c:pt idx="7120">
                  <c:v>43281</c:v>
                </c:pt>
                <c:pt idx="7121">
                  <c:v>43282</c:v>
                </c:pt>
                <c:pt idx="7122">
                  <c:v>43283</c:v>
                </c:pt>
                <c:pt idx="7123">
                  <c:v>43284</c:v>
                </c:pt>
                <c:pt idx="7124">
                  <c:v>43285</c:v>
                </c:pt>
                <c:pt idx="7125">
                  <c:v>43286</c:v>
                </c:pt>
                <c:pt idx="7126">
                  <c:v>43287</c:v>
                </c:pt>
                <c:pt idx="7127">
                  <c:v>43288</c:v>
                </c:pt>
                <c:pt idx="7128">
                  <c:v>43289</c:v>
                </c:pt>
                <c:pt idx="7129">
                  <c:v>43290</c:v>
                </c:pt>
                <c:pt idx="7130">
                  <c:v>43291</c:v>
                </c:pt>
                <c:pt idx="7131">
                  <c:v>43292</c:v>
                </c:pt>
                <c:pt idx="7132">
                  <c:v>43293</c:v>
                </c:pt>
                <c:pt idx="7133">
                  <c:v>43294</c:v>
                </c:pt>
                <c:pt idx="7134">
                  <c:v>43295</c:v>
                </c:pt>
                <c:pt idx="7135">
                  <c:v>43296</c:v>
                </c:pt>
                <c:pt idx="7136">
                  <c:v>43297</c:v>
                </c:pt>
                <c:pt idx="7137">
                  <c:v>43298</c:v>
                </c:pt>
                <c:pt idx="7138">
                  <c:v>43299</c:v>
                </c:pt>
                <c:pt idx="7139">
                  <c:v>43300</c:v>
                </c:pt>
                <c:pt idx="7140">
                  <c:v>43301</c:v>
                </c:pt>
                <c:pt idx="7141">
                  <c:v>43302</c:v>
                </c:pt>
                <c:pt idx="7142">
                  <c:v>43303</c:v>
                </c:pt>
                <c:pt idx="7143">
                  <c:v>43304</c:v>
                </c:pt>
                <c:pt idx="7144">
                  <c:v>43305</c:v>
                </c:pt>
                <c:pt idx="7145">
                  <c:v>43306</c:v>
                </c:pt>
                <c:pt idx="7146">
                  <c:v>43307</c:v>
                </c:pt>
                <c:pt idx="7147">
                  <c:v>43308</c:v>
                </c:pt>
                <c:pt idx="7148">
                  <c:v>43309</c:v>
                </c:pt>
                <c:pt idx="7149">
                  <c:v>43310</c:v>
                </c:pt>
                <c:pt idx="7150">
                  <c:v>43311</c:v>
                </c:pt>
                <c:pt idx="7151">
                  <c:v>43312</c:v>
                </c:pt>
                <c:pt idx="7152">
                  <c:v>43313</c:v>
                </c:pt>
                <c:pt idx="7153">
                  <c:v>43314</c:v>
                </c:pt>
                <c:pt idx="7154">
                  <c:v>43315</c:v>
                </c:pt>
                <c:pt idx="7155">
                  <c:v>43316</c:v>
                </c:pt>
                <c:pt idx="7156">
                  <c:v>43317</c:v>
                </c:pt>
                <c:pt idx="7157">
                  <c:v>43318</c:v>
                </c:pt>
                <c:pt idx="7158">
                  <c:v>43319</c:v>
                </c:pt>
                <c:pt idx="7159">
                  <c:v>43320</c:v>
                </c:pt>
                <c:pt idx="7160">
                  <c:v>43321</c:v>
                </c:pt>
                <c:pt idx="7161">
                  <c:v>43322</c:v>
                </c:pt>
                <c:pt idx="7162">
                  <c:v>43323</c:v>
                </c:pt>
                <c:pt idx="7163">
                  <c:v>43324</c:v>
                </c:pt>
                <c:pt idx="7164">
                  <c:v>43325</c:v>
                </c:pt>
                <c:pt idx="7165">
                  <c:v>43326</c:v>
                </c:pt>
                <c:pt idx="7166">
                  <c:v>43327</c:v>
                </c:pt>
                <c:pt idx="7167">
                  <c:v>43328</c:v>
                </c:pt>
                <c:pt idx="7168">
                  <c:v>43329</c:v>
                </c:pt>
                <c:pt idx="7169">
                  <c:v>43330</c:v>
                </c:pt>
                <c:pt idx="7170">
                  <c:v>43331</c:v>
                </c:pt>
                <c:pt idx="7171">
                  <c:v>43332</c:v>
                </c:pt>
                <c:pt idx="7172">
                  <c:v>43333</c:v>
                </c:pt>
                <c:pt idx="7173">
                  <c:v>43334</c:v>
                </c:pt>
                <c:pt idx="7174">
                  <c:v>43335</c:v>
                </c:pt>
                <c:pt idx="7175">
                  <c:v>43336</c:v>
                </c:pt>
                <c:pt idx="7176">
                  <c:v>43337</c:v>
                </c:pt>
                <c:pt idx="7177">
                  <c:v>43338</c:v>
                </c:pt>
                <c:pt idx="7178">
                  <c:v>43339</c:v>
                </c:pt>
                <c:pt idx="7179">
                  <c:v>43340</c:v>
                </c:pt>
                <c:pt idx="7180">
                  <c:v>43341</c:v>
                </c:pt>
                <c:pt idx="7181">
                  <c:v>43342</c:v>
                </c:pt>
                <c:pt idx="7182">
                  <c:v>43343</c:v>
                </c:pt>
                <c:pt idx="7183">
                  <c:v>43344</c:v>
                </c:pt>
                <c:pt idx="7184">
                  <c:v>43345</c:v>
                </c:pt>
                <c:pt idx="7185">
                  <c:v>43346</c:v>
                </c:pt>
                <c:pt idx="7186">
                  <c:v>43347</c:v>
                </c:pt>
                <c:pt idx="7187">
                  <c:v>43348</c:v>
                </c:pt>
                <c:pt idx="7188">
                  <c:v>43349</c:v>
                </c:pt>
                <c:pt idx="7189">
                  <c:v>43350</c:v>
                </c:pt>
                <c:pt idx="7190">
                  <c:v>43351</c:v>
                </c:pt>
                <c:pt idx="7191">
                  <c:v>43352</c:v>
                </c:pt>
                <c:pt idx="7192">
                  <c:v>43353</c:v>
                </c:pt>
                <c:pt idx="7193">
                  <c:v>43354</c:v>
                </c:pt>
                <c:pt idx="7194">
                  <c:v>43355</c:v>
                </c:pt>
                <c:pt idx="7195">
                  <c:v>43356</c:v>
                </c:pt>
                <c:pt idx="7196">
                  <c:v>43357</c:v>
                </c:pt>
                <c:pt idx="7197">
                  <c:v>43358</c:v>
                </c:pt>
                <c:pt idx="7198">
                  <c:v>43359</c:v>
                </c:pt>
                <c:pt idx="7199">
                  <c:v>43360</c:v>
                </c:pt>
                <c:pt idx="7200">
                  <c:v>43361</c:v>
                </c:pt>
                <c:pt idx="7201">
                  <c:v>43362</c:v>
                </c:pt>
                <c:pt idx="7202">
                  <c:v>43363</c:v>
                </c:pt>
                <c:pt idx="7203">
                  <c:v>43364</c:v>
                </c:pt>
                <c:pt idx="7204">
                  <c:v>43365</c:v>
                </c:pt>
                <c:pt idx="7205">
                  <c:v>43366</c:v>
                </c:pt>
                <c:pt idx="7206">
                  <c:v>43367</c:v>
                </c:pt>
                <c:pt idx="7207">
                  <c:v>43368</c:v>
                </c:pt>
                <c:pt idx="7208">
                  <c:v>43369</c:v>
                </c:pt>
                <c:pt idx="7209">
                  <c:v>43370</c:v>
                </c:pt>
                <c:pt idx="7210">
                  <c:v>43371</c:v>
                </c:pt>
                <c:pt idx="7211">
                  <c:v>43372</c:v>
                </c:pt>
                <c:pt idx="7212">
                  <c:v>43373</c:v>
                </c:pt>
                <c:pt idx="7213">
                  <c:v>43374</c:v>
                </c:pt>
                <c:pt idx="7214">
                  <c:v>43375</c:v>
                </c:pt>
                <c:pt idx="7215">
                  <c:v>43376</c:v>
                </c:pt>
                <c:pt idx="7216">
                  <c:v>43377</c:v>
                </c:pt>
                <c:pt idx="7217">
                  <c:v>43378</c:v>
                </c:pt>
                <c:pt idx="7218">
                  <c:v>43379</c:v>
                </c:pt>
                <c:pt idx="7219">
                  <c:v>43380</c:v>
                </c:pt>
                <c:pt idx="7220">
                  <c:v>43381</c:v>
                </c:pt>
                <c:pt idx="7221">
                  <c:v>43382</c:v>
                </c:pt>
                <c:pt idx="7222">
                  <c:v>43383</c:v>
                </c:pt>
                <c:pt idx="7223">
                  <c:v>43384</c:v>
                </c:pt>
                <c:pt idx="7224">
                  <c:v>43385</c:v>
                </c:pt>
                <c:pt idx="7225">
                  <c:v>43386</c:v>
                </c:pt>
                <c:pt idx="7226">
                  <c:v>43387</c:v>
                </c:pt>
                <c:pt idx="7227">
                  <c:v>43388</c:v>
                </c:pt>
                <c:pt idx="7228">
                  <c:v>43389</c:v>
                </c:pt>
                <c:pt idx="7229">
                  <c:v>43390</c:v>
                </c:pt>
                <c:pt idx="7230">
                  <c:v>43391</c:v>
                </c:pt>
                <c:pt idx="7231">
                  <c:v>43392</c:v>
                </c:pt>
                <c:pt idx="7232">
                  <c:v>43393</c:v>
                </c:pt>
                <c:pt idx="7233">
                  <c:v>43394</c:v>
                </c:pt>
                <c:pt idx="7234">
                  <c:v>43395</c:v>
                </c:pt>
                <c:pt idx="7235">
                  <c:v>43396</c:v>
                </c:pt>
                <c:pt idx="7236">
                  <c:v>43397</c:v>
                </c:pt>
                <c:pt idx="7237">
                  <c:v>43398</c:v>
                </c:pt>
                <c:pt idx="7238">
                  <c:v>43399</c:v>
                </c:pt>
                <c:pt idx="7239">
                  <c:v>43400</c:v>
                </c:pt>
                <c:pt idx="7240">
                  <c:v>43401</c:v>
                </c:pt>
                <c:pt idx="7241">
                  <c:v>43402</c:v>
                </c:pt>
                <c:pt idx="7242">
                  <c:v>43403</c:v>
                </c:pt>
                <c:pt idx="7243">
                  <c:v>43404</c:v>
                </c:pt>
                <c:pt idx="7244">
                  <c:v>43405</c:v>
                </c:pt>
                <c:pt idx="7245">
                  <c:v>43406</c:v>
                </c:pt>
                <c:pt idx="7246">
                  <c:v>43407</c:v>
                </c:pt>
                <c:pt idx="7247">
                  <c:v>43408</c:v>
                </c:pt>
                <c:pt idx="7248">
                  <c:v>43409</c:v>
                </c:pt>
                <c:pt idx="7249">
                  <c:v>43410</c:v>
                </c:pt>
                <c:pt idx="7250">
                  <c:v>43411</c:v>
                </c:pt>
                <c:pt idx="7251">
                  <c:v>43412</c:v>
                </c:pt>
                <c:pt idx="7252">
                  <c:v>43413</c:v>
                </c:pt>
                <c:pt idx="7253">
                  <c:v>43414</c:v>
                </c:pt>
                <c:pt idx="7254">
                  <c:v>43415</c:v>
                </c:pt>
                <c:pt idx="7255">
                  <c:v>43416</c:v>
                </c:pt>
                <c:pt idx="7256">
                  <c:v>43417</c:v>
                </c:pt>
                <c:pt idx="7257">
                  <c:v>43418</c:v>
                </c:pt>
                <c:pt idx="7258">
                  <c:v>43419</c:v>
                </c:pt>
                <c:pt idx="7259">
                  <c:v>43420</c:v>
                </c:pt>
                <c:pt idx="7260">
                  <c:v>43421</c:v>
                </c:pt>
                <c:pt idx="7261">
                  <c:v>43422</c:v>
                </c:pt>
                <c:pt idx="7262">
                  <c:v>43423</c:v>
                </c:pt>
                <c:pt idx="7263">
                  <c:v>43424</c:v>
                </c:pt>
                <c:pt idx="7264">
                  <c:v>43425</c:v>
                </c:pt>
                <c:pt idx="7265">
                  <c:v>43426</c:v>
                </c:pt>
                <c:pt idx="7266">
                  <c:v>43427</c:v>
                </c:pt>
                <c:pt idx="7267">
                  <c:v>43428</c:v>
                </c:pt>
                <c:pt idx="7268">
                  <c:v>43429</c:v>
                </c:pt>
                <c:pt idx="7269">
                  <c:v>43430</c:v>
                </c:pt>
                <c:pt idx="7270">
                  <c:v>43431</c:v>
                </c:pt>
                <c:pt idx="7271">
                  <c:v>43432</c:v>
                </c:pt>
                <c:pt idx="7272">
                  <c:v>43433</c:v>
                </c:pt>
                <c:pt idx="7273">
                  <c:v>43434</c:v>
                </c:pt>
                <c:pt idx="7274">
                  <c:v>43435</c:v>
                </c:pt>
                <c:pt idx="7275">
                  <c:v>43436</c:v>
                </c:pt>
                <c:pt idx="7276">
                  <c:v>43437</c:v>
                </c:pt>
                <c:pt idx="7277">
                  <c:v>43438</c:v>
                </c:pt>
                <c:pt idx="7278">
                  <c:v>43439</c:v>
                </c:pt>
                <c:pt idx="7279">
                  <c:v>43440</c:v>
                </c:pt>
                <c:pt idx="7280">
                  <c:v>43441</c:v>
                </c:pt>
                <c:pt idx="7281">
                  <c:v>43442</c:v>
                </c:pt>
                <c:pt idx="7282">
                  <c:v>43443</c:v>
                </c:pt>
                <c:pt idx="7283">
                  <c:v>43444</c:v>
                </c:pt>
                <c:pt idx="7284">
                  <c:v>43445</c:v>
                </c:pt>
                <c:pt idx="7285">
                  <c:v>43446</c:v>
                </c:pt>
                <c:pt idx="7286">
                  <c:v>43447</c:v>
                </c:pt>
                <c:pt idx="7287">
                  <c:v>43448</c:v>
                </c:pt>
                <c:pt idx="7288">
                  <c:v>43449</c:v>
                </c:pt>
                <c:pt idx="7289">
                  <c:v>43450</c:v>
                </c:pt>
                <c:pt idx="7290">
                  <c:v>43451</c:v>
                </c:pt>
                <c:pt idx="7291">
                  <c:v>43452</c:v>
                </c:pt>
                <c:pt idx="7292">
                  <c:v>43453</c:v>
                </c:pt>
                <c:pt idx="7293">
                  <c:v>43454</c:v>
                </c:pt>
                <c:pt idx="7294">
                  <c:v>43455</c:v>
                </c:pt>
                <c:pt idx="7295">
                  <c:v>43456</c:v>
                </c:pt>
                <c:pt idx="7296">
                  <c:v>43457</c:v>
                </c:pt>
                <c:pt idx="7297">
                  <c:v>43458</c:v>
                </c:pt>
                <c:pt idx="7298">
                  <c:v>43459</c:v>
                </c:pt>
                <c:pt idx="7299">
                  <c:v>43460</c:v>
                </c:pt>
                <c:pt idx="7300">
                  <c:v>43461</c:v>
                </c:pt>
                <c:pt idx="7301">
                  <c:v>43462</c:v>
                </c:pt>
                <c:pt idx="7302">
                  <c:v>43463</c:v>
                </c:pt>
                <c:pt idx="7303">
                  <c:v>43464</c:v>
                </c:pt>
                <c:pt idx="7304">
                  <c:v>43465</c:v>
                </c:pt>
                <c:pt idx="7305">
                  <c:v>43466</c:v>
                </c:pt>
                <c:pt idx="7306">
                  <c:v>43467</c:v>
                </c:pt>
                <c:pt idx="7307">
                  <c:v>43468</c:v>
                </c:pt>
                <c:pt idx="7308">
                  <c:v>43469</c:v>
                </c:pt>
                <c:pt idx="7309">
                  <c:v>43470</c:v>
                </c:pt>
                <c:pt idx="7310">
                  <c:v>43471</c:v>
                </c:pt>
                <c:pt idx="7311">
                  <c:v>43472</c:v>
                </c:pt>
                <c:pt idx="7312">
                  <c:v>43473</c:v>
                </c:pt>
                <c:pt idx="7313">
                  <c:v>43474</c:v>
                </c:pt>
                <c:pt idx="7314">
                  <c:v>43475</c:v>
                </c:pt>
                <c:pt idx="7315">
                  <c:v>43476</c:v>
                </c:pt>
                <c:pt idx="7316">
                  <c:v>43477</c:v>
                </c:pt>
                <c:pt idx="7317">
                  <c:v>43478</c:v>
                </c:pt>
                <c:pt idx="7318">
                  <c:v>43479</c:v>
                </c:pt>
                <c:pt idx="7319">
                  <c:v>43480</c:v>
                </c:pt>
                <c:pt idx="7320">
                  <c:v>43481</c:v>
                </c:pt>
                <c:pt idx="7321">
                  <c:v>43482</c:v>
                </c:pt>
                <c:pt idx="7322">
                  <c:v>43483</c:v>
                </c:pt>
                <c:pt idx="7323">
                  <c:v>43484</c:v>
                </c:pt>
                <c:pt idx="7324">
                  <c:v>43485</c:v>
                </c:pt>
                <c:pt idx="7325">
                  <c:v>43486</c:v>
                </c:pt>
                <c:pt idx="7326">
                  <c:v>43487</c:v>
                </c:pt>
                <c:pt idx="7327">
                  <c:v>43488</c:v>
                </c:pt>
                <c:pt idx="7328">
                  <c:v>43489</c:v>
                </c:pt>
                <c:pt idx="7329">
                  <c:v>43490</c:v>
                </c:pt>
                <c:pt idx="7330">
                  <c:v>43491</c:v>
                </c:pt>
                <c:pt idx="7331">
                  <c:v>43492</c:v>
                </c:pt>
                <c:pt idx="7332">
                  <c:v>43493</c:v>
                </c:pt>
                <c:pt idx="7333">
                  <c:v>43494</c:v>
                </c:pt>
                <c:pt idx="7334">
                  <c:v>43495</c:v>
                </c:pt>
                <c:pt idx="7335">
                  <c:v>43496</c:v>
                </c:pt>
                <c:pt idx="7336">
                  <c:v>43497</c:v>
                </c:pt>
                <c:pt idx="7337">
                  <c:v>43498</c:v>
                </c:pt>
                <c:pt idx="7338">
                  <c:v>43499</c:v>
                </c:pt>
                <c:pt idx="7339">
                  <c:v>43500</c:v>
                </c:pt>
                <c:pt idx="7340">
                  <c:v>43501</c:v>
                </c:pt>
                <c:pt idx="7341">
                  <c:v>43502</c:v>
                </c:pt>
                <c:pt idx="7342">
                  <c:v>43503</c:v>
                </c:pt>
                <c:pt idx="7343">
                  <c:v>43504</c:v>
                </c:pt>
                <c:pt idx="7344">
                  <c:v>43505</c:v>
                </c:pt>
                <c:pt idx="7345">
                  <c:v>43506</c:v>
                </c:pt>
                <c:pt idx="7346">
                  <c:v>43507</c:v>
                </c:pt>
                <c:pt idx="7347">
                  <c:v>43508</c:v>
                </c:pt>
                <c:pt idx="7348">
                  <c:v>43509</c:v>
                </c:pt>
                <c:pt idx="7349">
                  <c:v>43510</c:v>
                </c:pt>
                <c:pt idx="7350">
                  <c:v>43511</c:v>
                </c:pt>
                <c:pt idx="7351">
                  <c:v>43512</c:v>
                </c:pt>
                <c:pt idx="7352">
                  <c:v>43513</c:v>
                </c:pt>
                <c:pt idx="7353">
                  <c:v>43514</c:v>
                </c:pt>
                <c:pt idx="7354">
                  <c:v>43515</c:v>
                </c:pt>
                <c:pt idx="7355">
                  <c:v>43516</c:v>
                </c:pt>
                <c:pt idx="7356">
                  <c:v>43517</c:v>
                </c:pt>
                <c:pt idx="7357">
                  <c:v>43518</c:v>
                </c:pt>
                <c:pt idx="7358">
                  <c:v>43519</c:v>
                </c:pt>
                <c:pt idx="7359">
                  <c:v>43520</c:v>
                </c:pt>
                <c:pt idx="7360">
                  <c:v>43521</c:v>
                </c:pt>
                <c:pt idx="7361">
                  <c:v>43522</c:v>
                </c:pt>
                <c:pt idx="7362">
                  <c:v>43523</c:v>
                </c:pt>
                <c:pt idx="7363">
                  <c:v>43524</c:v>
                </c:pt>
                <c:pt idx="7364">
                  <c:v>43525</c:v>
                </c:pt>
                <c:pt idx="7365">
                  <c:v>43526</c:v>
                </c:pt>
                <c:pt idx="7366">
                  <c:v>43527</c:v>
                </c:pt>
                <c:pt idx="7367">
                  <c:v>43528</c:v>
                </c:pt>
                <c:pt idx="7368">
                  <c:v>43529</c:v>
                </c:pt>
                <c:pt idx="7369">
                  <c:v>43530</c:v>
                </c:pt>
                <c:pt idx="7370">
                  <c:v>43531</c:v>
                </c:pt>
                <c:pt idx="7371">
                  <c:v>43532</c:v>
                </c:pt>
                <c:pt idx="7372">
                  <c:v>43533</c:v>
                </c:pt>
                <c:pt idx="7373">
                  <c:v>43534</c:v>
                </c:pt>
                <c:pt idx="7374">
                  <c:v>43535</c:v>
                </c:pt>
                <c:pt idx="7375">
                  <c:v>43536</c:v>
                </c:pt>
                <c:pt idx="7376">
                  <c:v>43537</c:v>
                </c:pt>
                <c:pt idx="7377">
                  <c:v>43538</c:v>
                </c:pt>
                <c:pt idx="7378">
                  <c:v>43539</c:v>
                </c:pt>
                <c:pt idx="7379">
                  <c:v>43540</c:v>
                </c:pt>
                <c:pt idx="7380">
                  <c:v>43541</c:v>
                </c:pt>
                <c:pt idx="7381">
                  <c:v>43542</c:v>
                </c:pt>
                <c:pt idx="7382">
                  <c:v>43543</c:v>
                </c:pt>
                <c:pt idx="7383">
                  <c:v>43544</c:v>
                </c:pt>
                <c:pt idx="7384">
                  <c:v>43545</c:v>
                </c:pt>
                <c:pt idx="7385">
                  <c:v>43546</c:v>
                </c:pt>
                <c:pt idx="7386">
                  <c:v>43547</c:v>
                </c:pt>
                <c:pt idx="7387">
                  <c:v>43548</c:v>
                </c:pt>
                <c:pt idx="7388">
                  <c:v>43549</c:v>
                </c:pt>
                <c:pt idx="7389">
                  <c:v>43550</c:v>
                </c:pt>
                <c:pt idx="7390">
                  <c:v>43551</c:v>
                </c:pt>
                <c:pt idx="7391">
                  <c:v>43552</c:v>
                </c:pt>
                <c:pt idx="7392">
                  <c:v>43553</c:v>
                </c:pt>
                <c:pt idx="7393">
                  <c:v>43554</c:v>
                </c:pt>
                <c:pt idx="7394">
                  <c:v>43555</c:v>
                </c:pt>
                <c:pt idx="7395">
                  <c:v>43556</c:v>
                </c:pt>
                <c:pt idx="7396">
                  <c:v>43557</c:v>
                </c:pt>
                <c:pt idx="7397">
                  <c:v>43558</c:v>
                </c:pt>
                <c:pt idx="7398">
                  <c:v>43559</c:v>
                </c:pt>
                <c:pt idx="7399">
                  <c:v>43560</c:v>
                </c:pt>
                <c:pt idx="7400">
                  <c:v>43561</c:v>
                </c:pt>
                <c:pt idx="7401">
                  <c:v>43562</c:v>
                </c:pt>
                <c:pt idx="7402">
                  <c:v>43563</c:v>
                </c:pt>
                <c:pt idx="7403">
                  <c:v>43564</c:v>
                </c:pt>
                <c:pt idx="7404">
                  <c:v>43565</c:v>
                </c:pt>
                <c:pt idx="7405">
                  <c:v>43566</c:v>
                </c:pt>
                <c:pt idx="7406">
                  <c:v>43567</c:v>
                </c:pt>
                <c:pt idx="7407">
                  <c:v>43568</c:v>
                </c:pt>
                <c:pt idx="7408">
                  <c:v>43569</c:v>
                </c:pt>
                <c:pt idx="7409">
                  <c:v>43570</c:v>
                </c:pt>
                <c:pt idx="7410">
                  <c:v>43571</c:v>
                </c:pt>
                <c:pt idx="7411">
                  <c:v>43572</c:v>
                </c:pt>
                <c:pt idx="7412">
                  <c:v>43573</c:v>
                </c:pt>
                <c:pt idx="7413">
                  <c:v>43574</c:v>
                </c:pt>
                <c:pt idx="7414">
                  <c:v>43575</c:v>
                </c:pt>
                <c:pt idx="7415">
                  <c:v>43576</c:v>
                </c:pt>
                <c:pt idx="7416">
                  <c:v>43577</c:v>
                </c:pt>
                <c:pt idx="7417">
                  <c:v>43578</c:v>
                </c:pt>
                <c:pt idx="7418">
                  <c:v>43579</c:v>
                </c:pt>
                <c:pt idx="7419">
                  <c:v>43580</c:v>
                </c:pt>
                <c:pt idx="7420">
                  <c:v>43581</c:v>
                </c:pt>
                <c:pt idx="7421">
                  <c:v>43582</c:v>
                </c:pt>
                <c:pt idx="7422">
                  <c:v>43583</c:v>
                </c:pt>
                <c:pt idx="7423">
                  <c:v>43584</c:v>
                </c:pt>
                <c:pt idx="7424">
                  <c:v>43585</c:v>
                </c:pt>
                <c:pt idx="7425">
                  <c:v>43586</c:v>
                </c:pt>
                <c:pt idx="7426">
                  <c:v>43587</c:v>
                </c:pt>
                <c:pt idx="7427">
                  <c:v>43588</c:v>
                </c:pt>
                <c:pt idx="7428">
                  <c:v>43589</c:v>
                </c:pt>
                <c:pt idx="7429">
                  <c:v>43590</c:v>
                </c:pt>
                <c:pt idx="7430">
                  <c:v>43591</c:v>
                </c:pt>
                <c:pt idx="7431">
                  <c:v>43592</c:v>
                </c:pt>
                <c:pt idx="7432">
                  <c:v>43593</c:v>
                </c:pt>
                <c:pt idx="7433">
                  <c:v>43594</c:v>
                </c:pt>
                <c:pt idx="7434">
                  <c:v>43595</c:v>
                </c:pt>
                <c:pt idx="7435">
                  <c:v>43596</c:v>
                </c:pt>
                <c:pt idx="7436">
                  <c:v>43597</c:v>
                </c:pt>
                <c:pt idx="7437">
                  <c:v>43598</c:v>
                </c:pt>
                <c:pt idx="7438">
                  <c:v>43599</c:v>
                </c:pt>
                <c:pt idx="7439">
                  <c:v>43600</c:v>
                </c:pt>
                <c:pt idx="7440">
                  <c:v>43601</c:v>
                </c:pt>
                <c:pt idx="7441">
                  <c:v>43602</c:v>
                </c:pt>
                <c:pt idx="7442">
                  <c:v>43603</c:v>
                </c:pt>
                <c:pt idx="7443">
                  <c:v>43604</c:v>
                </c:pt>
                <c:pt idx="7444">
                  <c:v>43605</c:v>
                </c:pt>
                <c:pt idx="7445">
                  <c:v>43606</c:v>
                </c:pt>
                <c:pt idx="7446">
                  <c:v>43607</c:v>
                </c:pt>
                <c:pt idx="7447">
                  <c:v>43608</c:v>
                </c:pt>
                <c:pt idx="7448">
                  <c:v>43609</c:v>
                </c:pt>
                <c:pt idx="7449">
                  <c:v>43610</c:v>
                </c:pt>
                <c:pt idx="7450">
                  <c:v>43611</c:v>
                </c:pt>
                <c:pt idx="7451">
                  <c:v>43612</c:v>
                </c:pt>
                <c:pt idx="7452">
                  <c:v>43613</c:v>
                </c:pt>
                <c:pt idx="7453">
                  <c:v>43614</c:v>
                </c:pt>
                <c:pt idx="7454">
                  <c:v>43615</c:v>
                </c:pt>
                <c:pt idx="7455">
                  <c:v>43616</c:v>
                </c:pt>
                <c:pt idx="7456">
                  <c:v>43617</c:v>
                </c:pt>
                <c:pt idx="7457">
                  <c:v>43618</c:v>
                </c:pt>
                <c:pt idx="7458">
                  <c:v>43619</c:v>
                </c:pt>
                <c:pt idx="7459">
                  <c:v>43620</c:v>
                </c:pt>
                <c:pt idx="7460">
                  <c:v>43621</c:v>
                </c:pt>
                <c:pt idx="7461">
                  <c:v>43622</c:v>
                </c:pt>
                <c:pt idx="7462">
                  <c:v>43623</c:v>
                </c:pt>
                <c:pt idx="7463">
                  <c:v>43624</c:v>
                </c:pt>
                <c:pt idx="7464">
                  <c:v>43625</c:v>
                </c:pt>
                <c:pt idx="7465">
                  <c:v>43626</c:v>
                </c:pt>
                <c:pt idx="7466">
                  <c:v>43627</c:v>
                </c:pt>
                <c:pt idx="7467">
                  <c:v>43628</c:v>
                </c:pt>
                <c:pt idx="7468">
                  <c:v>43629</c:v>
                </c:pt>
                <c:pt idx="7469">
                  <c:v>43630</c:v>
                </c:pt>
                <c:pt idx="7470">
                  <c:v>43631</c:v>
                </c:pt>
                <c:pt idx="7471">
                  <c:v>43632</c:v>
                </c:pt>
                <c:pt idx="7472">
                  <c:v>43633</c:v>
                </c:pt>
                <c:pt idx="7473">
                  <c:v>43634</c:v>
                </c:pt>
                <c:pt idx="7474">
                  <c:v>43635</c:v>
                </c:pt>
                <c:pt idx="7475">
                  <c:v>43636</c:v>
                </c:pt>
                <c:pt idx="7476">
                  <c:v>43637</c:v>
                </c:pt>
                <c:pt idx="7477">
                  <c:v>43638</c:v>
                </c:pt>
                <c:pt idx="7478">
                  <c:v>43639</c:v>
                </c:pt>
                <c:pt idx="7479">
                  <c:v>43640</c:v>
                </c:pt>
                <c:pt idx="7480">
                  <c:v>43641</c:v>
                </c:pt>
                <c:pt idx="7481">
                  <c:v>43642</c:v>
                </c:pt>
                <c:pt idx="7482">
                  <c:v>43643</c:v>
                </c:pt>
                <c:pt idx="7483">
                  <c:v>43644</c:v>
                </c:pt>
                <c:pt idx="7484">
                  <c:v>43645</c:v>
                </c:pt>
                <c:pt idx="7485">
                  <c:v>43646</c:v>
                </c:pt>
                <c:pt idx="7486">
                  <c:v>43647</c:v>
                </c:pt>
                <c:pt idx="7487">
                  <c:v>43648</c:v>
                </c:pt>
                <c:pt idx="7488">
                  <c:v>43649</c:v>
                </c:pt>
                <c:pt idx="7489">
                  <c:v>43650</c:v>
                </c:pt>
                <c:pt idx="7490">
                  <c:v>43651</c:v>
                </c:pt>
                <c:pt idx="7491">
                  <c:v>43652</c:v>
                </c:pt>
                <c:pt idx="7492">
                  <c:v>43653</c:v>
                </c:pt>
                <c:pt idx="7493">
                  <c:v>43654</c:v>
                </c:pt>
                <c:pt idx="7494">
                  <c:v>43655</c:v>
                </c:pt>
                <c:pt idx="7495">
                  <c:v>43656</c:v>
                </c:pt>
                <c:pt idx="7496">
                  <c:v>43657</c:v>
                </c:pt>
                <c:pt idx="7497">
                  <c:v>43658</c:v>
                </c:pt>
                <c:pt idx="7498">
                  <c:v>43659</c:v>
                </c:pt>
                <c:pt idx="7499">
                  <c:v>43660</c:v>
                </c:pt>
                <c:pt idx="7500">
                  <c:v>43661</c:v>
                </c:pt>
                <c:pt idx="7501">
                  <c:v>43662</c:v>
                </c:pt>
                <c:pt idx="7502">
                  <c:v>43663</c:v>
                </c:pt>
                <c:pt idx="7503">
                  <c:v>43664</c:v>
                </c:pt>
                <c:pt idx="7504">
                  <c:v>43665</c:v>
                </c:pt>
                <c:pt idx="7505">
                  <c:v>43666</c:v>
                </c:pt>
                <c:pt idx="7506">
                  <c:v>43667</c:v>
                </c:pt>
                <c:pt idx="7507">
                  <c:v>43668</c:v>
                </c:pt>
                <c:pt idx="7508">
                  <c:v>43669</c:v>
                </c:pt>
                <c:pt idx="7509">
                  <c:v>43670</c:v>
                </c:pt>
                <c:pt idx="7510">
                  <c:v>43671</c:v>
                </c:pt>
                <c:pt idx="7511">
                  <c:v>43672</c:v>
                </c:pt>
                <c:pt idx="7512">
                  <c:v>43673</c:v>
                </c:pt>
                <c:pt idx="7513">
                  <c:v>43674</c:v>
                </c:pt>
                <c:pt idx="7514">
                  <c:v>43675</c:v>
                </c:pt>
                <c:pt idx="7515">
                  <c:v>43676</c:v>
                </c:pt>
                <c:pt idx="7516">
                  <c:v>43677</c:v>
                </c:pt>
                <c:pt idx="7517">
                  <c:v>43678</c:v>
                </c:pt>
                <c:pt idx="7518">
                  <c:v>43679</c:v>
                </c:pt>
                <c:pt idx="7519">
                  <c:v>43680</c:v>
                </c:pt>
                <c:pt idx="7520">
                  <c:v>43681</c:v>
                </c:pt>
                <c:pt idx="7521">
                  <c:v>43682</c:v>
                </c:pt>
                <c:pt idx="7522">
                  <c:v>43683</c:v>
                </c:pt>
                <c:pt idx="7523">
                  <c:v>43684</c:v>
                </c:pt>
                <c:pt idx="7524">
                  <c:v>43685</c:v>
                </c:pt>
                <c:pt idx="7525">
                  <c:v>43686</c:v>
                </c:pt>
                <c:pt idx="7526">
                  <c:v>43687</c:v>
                </c:pt>
                <c:pt idx="7527">
                  <c:v>43688</c:v>
                </c:pt>
                <c:pt idx="7528">
                  <c:v>43689</c:v>
                </c:pt>
                <c:pt idx="7529">
                  <c:v>43690</c:v>
                </c:pt>
                <c:pt idx="7530">
                  <c:v>43691</c:v>
                </c:pt>
                <c:pt idx="7531">
                  <c:v>43692</c:v>
                </c:pt>
                <c:pt idx="7532">
                  <c:v>43693</c:v>
                </c:pt>
                <c:pt idx="7533">
                  <c:v>43694</c:v>
                </c:pt>
                <c:pt idx="7534">
                  <c:v>43695</c:v>
                </c:pt>
                <c:pt idx="7535">
                  <c:v>43696</c:v>
                </c:pt>
                <c:pt idx="7536">
                  <c:v>43697</c:v>
                </c:pt>
                <c:pt idx="7537">
                  <c:v>43698</c:v>
                </c:pt>
                <c:pt idx="7538">
                  <c:v>43699</c:v>
                </c:pt>
                <c:pt idx="7539">
                  <c:v>43700</c:v>
                </c:pt>
                <c:pt idx="7540">
                  <c:v>43701</c:v>
                </c:pt>
                <c:pt idx="7541">
                  <c:v>43702</c:v>
                </c:pt>
                <c:pt idx="7542">
                  <c:v>43703</c:v>
                </c:pt>
                <c:pt idx="7543">
                  <c:v>43704</c:v>
                </c:pt>
                <c:pt idx="7544">
                  <c:v>43705</c:v>
                </c:pt>
                <c:pt idx="7545">
                  <c:v>43706</c:v>
                </c:pt>
                <c:pt idx="7546">
                  <c:v>43707</c:v>
                </c:pt>
                <c:pt idx="7547">
                  <c:v>43708</c:v>
                </c:pt>
                <c:pt idx="7548">
                  <c:v>43709</c:v>
                </c:pt>
                <c:pt idx="7549">
                  <c:v>43710</c:v>
                </c:pt>
                <c:pt idx="7550">
                  <c:v>43711</c:v>
                </c:pt>
                <c:pt idx="7551">
                  <c:v>43712</c:v>
                </c:pt>
                <c:pt idx="7552">
                  <c:v>43713</c:v>
                </c:pt>
                <c:pt idx="7553">
                  <c:v>43714</c:v>
                </c:pt>
                <c:pt idx="7554">
                  <c:v>43715</c:v>
                </c:pt>
                <c:pt idx="7555">
                  <c:v>43716</c:v>
                </c:pt>
                <c:pt idx="7556">
                  <c:v>43717</c:v>
                </c:pt>
                <c:pt idx="7557">
                  <c:v>43718</c:v>
                </c:pt>
                <c:pt idx="7558">
                  <c:v>43719</c:v>
                </c:pt>
                <c:pt idx="7559">
                  <c:v>43720</c:v>
                </c:pt>
                <c:pt idx="7560">
                  <c:v>43721</c:v>
                </c:pt>
                <c:pt idx="7561">
                  <c:v>43722</c:v>
                </c:pt>
                <c:pt idx="7562">
                  <c:v>43723</c:v>
                </c:pt>
                <c:pt idx="7563">
                  <c:v>43724</c:v>
                </c:pt>
                <c:pt idx="7564">
                  <c:v>43725</c:v>
                </c:pt>
                <c:pt idx="7565">
                  <c:v>43726</c:v>
                </c:pt>
                <c:pt idx="7566">
                  <c:v>43727</c:v>
                </c:pt>
                <c:pt idx="7567">
                  <c:v>43728</c:v>
                </c:pt>
                <c:pt idx="7568">
                  <c:v>43729</c:v>
                </c:pt>
                <c:pt idx="7569">
                  <c:v>43730</c:v>
                </c:pt>
                <c:pt idx="7570">
                  <c:v>43731</c:v>
                </c:pt>
                <c:pt idx="7571">
                  <c:v>43732</c:v>
                </c:pt>
                <c:pt idx="7572">
                  <c:v>43733</c:v>
                </c:pt>
                <c:pt idx="7573">
                  <c:v>43734</c:v>
                </c:pt>
                <c:pt idx="7574">
                  <c:v>43735</c:v>
                </c:pt>
                <c:pt idx="7575">
                  <c:v>43736</c:v>
                </c:pt>
                <c:pt idx="7576">
                  <c:v>43737</c:v>
                </c:pt>
                <c:pt idx="7577">
                  <c:v>43738</c:v>
                </c:pt>
                <c:pt idx="7578">
                  <c:v>43739</c:v>
                </c:pt>
                <c:pt idx="7579">
                  <c:v>43740</c:v>
                </c:pt>
                <c:pt idx="7580">
                  <c:v>43741</c:v>
                </c:pt>
                <c:pt idx="7581">
                  <c:v>43742</c:v>
                </c:pt>
                <c:pt idx="7582">
                  <c:v>43743</c:v>
                </c:pt>
                <c:pt idx="7583">
                  <c:v>43744</c:v>
                </c:pt>
                <c:pt idx="7584">
                  <c:v>43745</c:v>
                </c:pt>
                <c:pt idx="7585">
                  <c:v>43746</c:v>
                </c:pt>
                <c:pt idx="7586">
                  <c:v>43747</c:v>
                </c:pt>
                <c:pt idx="7587">
                  <c:v>43748</c:v>
                </c:pt>
                <c:pt idx="7588">
                  <c:v>43749</c:v>
                </c:pt>
                <c:pt idx="7589">
                  <c:v>43750</c:v>
                </c:pt>
                <c:pt idx="7590">
                  <c:v>43751</c:v>
                </c:pt>
                <c:pt idx="7591">
                  <c:v>43752</c:v>
                </c:pt>
                <c:pt idx="7592">
                  <c:v>43753</c:v>
                </c:pt>
                <c:pt idx="7593">
                  <c:v>43754</c:v>
                </c:pt>
                <c:pt idx="7594">
                  <c:v>43755</c:v>
                </c:pt>
                <c:pt idx="7595">
                  <c:v>43756</c:v>
                </c:pt>
                <c:pt idx="7596">
                  <c:v>43757</c:v>
                </c:pt>
                <c:pt idx="7597">
                  <c:v>43758</c:v>
                </c:pt>
                <c:pt idx="7598">
                  <c:v>43759</c:v>
                </c:pt>
                <c:pt idx="7599">
                  <c:v>43760</c:v>
                </c:pt>
                <c:pt idx="7600">
                  <c:v>43761</c:v>
                </c:pt>
                <c:pt idx="7601">
                  <c:v>43762</c:v>
                </c:pt>
                <c:pt idx="7602">
                  <c:v>43763</c:v>
                </c:pt>
                <c:pt idx="7603">
                  <c:v>43764</c:v>
                </c:pt>
                <c:pt idx="7604">
                  <c:v>43765</c:v>
                </c:pt>
                <c:pt idx="7605">
                  <c:v>43766</c:v>
                </c:pt>
                <c:pt idx="7606">
                  <c:v>43767</c:v>
                </c:pt>
                <c:pt idx="7607">
                  <c:v>43768</c:v>
                </c:pt>
                <c:pt idx="7608">
                  <c:v>43769</c:v>
                </c:pt>
                <c:pt idx="7609">
                  <c:v>43770</c:v>
                </c:pt>
                <c:pt idx="7610">
                  <c:v>43771</c:v>
                </c:pt>
                <c:pt idx="7611">
                  <c:v>43772</c:v>
                </c:pt>
                <c:pt idx="7612">
                  <c:v>43773</c:v>
                </c:pt>
                <c:pt idx="7613">
                  <c:v>43774</c:v>
                </c:pt>
                <c:pt idx="7614">
                  <c:v>43775</c:v>
                </c:pt>
                <c:pt idx="7615">
                  <c:v>43776</c:v>
                </c:pt>
                <c:pt idx="7616">
                  <c:v>43777</c:v>
                </c:pt>
                <c:pt idx="7617">
                  <c:v>43778</c:v>
                </c:pt>
                <c:pt idx="7618">
                  <c:v>43779</c:v>
                </c:pt>
                <c:pt idx="7619">
                  <c:v>43780</c:v>
                </c:pt>
                <c:pt idx="7620">
                  <c:v>43781</c:v>
                </c:pt>
                <c:pt idx="7621">
                  <c:v>43782</c:v>
                </c:pt>
                <c:pt idx="7622">
                  <c:v>43783</c:v>
                </c:pt>
                <c:pt idx="7623">
                  <c:v>43784</c:v>
                </c:pt>
                <c:pt idx="7624">
                  <c:v>43785</c:v>
                </c:pt>
                <c:pt idx="7625">
                  <c:v>43786</c:v>
                </c:pt>
                <c:pt idx="7626">
                  <c:v>43787</c:v>
                </c:pt>
                <c:pt idx="7627">
                  <c:v>43788</c:v>
                </c:pt>
                <c:pt idx="7628">
                  <c:v>43789</c:v>
                </c:pt>
                <c:pt idx="7629">
                  <c:v>43790</c:v>
                </c:pt>
                <c:pt idx="7630">
                  <c:v>43791</c:v>
                </c:pt>
                <c:pt idx="7631">
                  <c:v>43792</c:v>
                </c:pt>
                <c:pt idx="7632">
                  <c:v>43793</c:v>
                </c:pt>
                <c:pt idx="7633">
                  <c:v>43794</c:v>
                </c:pt>
                <c:pt idx="7634">
                  <c:v>43795</c:v>
                </c:pt>
                <c:pt idx="7635">
                  <c:v>43796</c:v>
                </c:pt>
                <c:pt idx="7636">
                  <c:v>43797</c:v>
                </c:pt>
                <c:pt idx="7637">
                  <c:v>43798</c:v>
                </c:pt>
                <c:pt idx="7638">
                  <c:v>43799</c:v>
                </c:pt>
                <c:pt idx="7639">
                  <c:v>43800</c:v>
                </c:pt>
                <c:pt idx="7640">
                  <c:v>43801</c:v>
                </c:pt>
                <c:pt idx="7641">
                  <c:v>43802</c:v>
                </c:pt>
                <c:pt idx="7642">
                  <c:v>43803</c:v>
                </c:pt>
                <c:pt idx="7643">
                  <c:v>43804</c:v>
                </c:pt>
                <c:pt idx="7644">
                  <c:v>43805</c:v>
                </c:pt>
                <c:pt idx="7645">
                  <c:v>43806</c:v>
                </c:pt>
                <c:pt idx="7646">
                  <c:v>43807</c:v>
                </c:pt>
                <c:pt idx="7647">
                  <c:v>43808</c:v>
                </c:pt>
                <c:pt idx="7648">
                  <c:v>43809</c:v>
                </c:pt>
                <c:pt idx="7649">
                  <c:v>43810</c:v>
                </c:pt>
                <c:pt idx="7650">
                  <c:v>43811</c:v>
                </c:pt>
                <c:pt idx="7651">
                  <c:v>43812</c:v>
                </c:pt>
                <c:pt idx="7652">
                  <c:v>43813</c:v>
                </c:pt>
                <c:pt idx="7653">
                  <c:v>43814</c:v>
                </c:pt>
                <c:pt idx="7654">
                  <c:v>43815</c:v>
                </c:pt>
                <c:pt idx="7655">
                  <c:v>43816</c:v>
                </c:pt>
                <c:pt idx="7656">
                  <c:v>43817</c:v>
                </c:pt>
                <c:pt idx="7657">
                  <c:v>43818</c:v>
                </c:pt>
                <c:pt idx="7658">
                  <c:v>43819</c:v>
                </c:pt>
                <c:pt idx="7659">
                  <c:v>43820</c:v>
                </c:pt>
                <c:pt idx="7660">
                  <c:v>43821</c:v>
                </c:pt>
                <c:pt idx="7661">
                  <c:v>43822</c:v>
                </c:pt>
                <c:pt idx="7662">
                  <c:v>43823</c:v>
                </c:pt>
                <c:pt idx="7663">
                  <c:v>43824</c:v>
                </c:pt>
                <c:pt idx="7664">
                  <c:v>43825</c:v>
                </c:pt>
                <c:pt idx="7665">
                  <c:v>43826</c:v>
                </c:pt>
                <c:pt idx="7666">
                  <c:v>43827</c:v>
                </c:pt>
                <c:pt idx="7667">
                  <c:v>43828</c:v>
                </c:pt>
                <c:pt idx="7668">
                  <c:v>43829</c:v>
                </c:pt>
                <c:pt idx="7669">
                  <c:v>43830</c:v>
                </c:pt>
                <c:pt idx="7670">
                  <c:v>43831</c:v>
                </c:pt>
                <c:pt idx="7671">
                  <c:v>43832</c:v>
                </c:pt>
                <c:pt idx="7672">
                  <c:v>43833</c:v>
                </c:pt>
                <c:pt idx="7673">
                  <c:v>43834</c:v>
                </c:pt>
                <c:pt idx="7674">
                  <c:v>43835</c:v>
                </c:pt>
                <c:pt idx="7675">
                  <c:v>43836</c:v>
                </c:pt>
                <c:pt idx="7676">
                  <c:v>43837</c:v>
                </c:pt>
                <c:pt idx="7677">
                  <c:v>43838</c:v>
                </c:pt>
                <c:pt idx="7678">
                  <c:v>43839</c:v>
                </c:pt>
                <c:pt idx="7679">
                  <c:v>43840</c:v>
                </c:pt>
                <c:pt idx="7680">
                  <c:v>43841</c:v>
                </c:pt>
                <c:pt idx="7681">
                  <c:v>43842</c:v>
                </c:pt>
                <c:pt idx="7682">
                  <c:v>43843</c:v>
                </c:pt>
                <c:pt idx="7683">
                  <c:v>43844</c:v>
                </c:pt>
                <c:pt idx="7684">
                  <c:v>43845</c:v>
                </c:pt>
                <c:pt idx="7685">
                  <c:v>43846</c:v>
                </c:pt>
                <c:pt idx="7686">
                  <c:v>43847</c:v>
                </c:pt>
                <c:pt idx="7687">
                  <c:v>43848</c:v>
                </c:pt>
                <c:pt idx="7688">
                  <c:v>43849</c:v>
                </c:pt>
                <c:pt idx="7689">
                  <c:v>43850</c:v>
                </c:pt>
                <c:pt idx="7690">
                  <c:v>43851</c:v>
                </c:pt>
                <c:pt idx="7691">
                  <c:v>43852</c:v>
                </c:pt>
                <c:pt idx="7692">
                  <c:v>43853</c:v>
                </c:pt>
                <c:pt idx="7693">
                  <c:v>43854</c:v>
                </c:pt>
                <c:pt idx="7694">
                  <c:v>43855</c:v>
                </c:pt>
                <c:pt idx="7695">
                  <c:v>43856</c:v>
                </c:pt>
                <c:pt idx="7696">
                  <c:v>43857</c:v>
                </c:pt>
                <c:pt idx="7697">
                  <c:v>43858</c:v>
                </c:pt>
                <c:pt idx="7698">
                  <c:v>43859</c:v>
                </c:pt>
                <c:pt idx="7699">
                  <c:v>43860</c:v>
                </c:pt>
                <c:pt idx="7700">
                  <c:v>43861</c:v>
                </c:pt>
                <c:pt idx="7701">
                  <c:v>43862</c:v>
                </c:pt>
                <c:pt idx="7702">
                  <c:v>43863</c:v>
                </c:pt>
                <c:pt idx="7703">
                  <c:v>43864</c:v>
                </c:pt>
                <c:pt idx="7704">
                  <c:v>43865</c:v>
                </c:pt>
                <c:pt idx="7705">
                  <c:v>43866</c:v>
                </c:pt>
                <c:pt idx="7706">
                  <c:v>43867</c:v>
                </c:pt>
                <c:pt idx="7707">
                  <c:v>43868</c:v>
                </c:pt>
                <c:pt idx="7708">
                  <c:v>43869</c:v>
                </c:pt>
                <c:pt idx="7709">
                  <c:v>43870</c:v>
                </c:pt>
                <c:pt idx="7710">
                  <c:v>43871</c:v>
                </c:pt>
                <c:pt idx="7711">
                  <c:v>43872</c:v>
                </c:pt>
                <c:pt idx="7712">
                  <c:v>43873</c:v>
                </c:pt>
                <c:pt idx="7713">
                  <c:v>43874</c:v>
                </c:pt>
                <c:pt idx="7714">
                  <c:v>43875</c:v>
                </c:pt>
                <c:pt idx="7715">
                  <c:v>43876</c:v>
                </c:pt>
                <c:pt idx="7716">
                  <c:v>43877</c:v>
                </c:pt>
                <c:pt idx="7717">
                  <c:v>43878</c:v>
                </c:pt>
                <c:pt idx="7718">
                  <c:v>43879</c:v>
                </c:pt>
                <c:pt idx="7719">
                  <c:v>43880</c:v>
                </c:pt>
                <c:pt idx="7720">
                  <c:v>43881</c:v>
                </c:pt>
                <c:pt idx="7721">
                  <c:v>43882</c:v>
                </c:pt>
                <c:pt idx="7722">
                  <c:v>43883</c:v>
                </c:pt>
                <c:pt idx="7723">
                  <c:v>43884</c:v>
                </c:pt>
                <c:pt idx="7724">
                  <c:v>43885</c:v>
                </c:pt>
                <c:pt idx="7725">
                  <c:v>43886</c:v>
                </c:pt>
                <c:pt idx="7726">
                  <c:v>43887</c:v>
                </c:pt>
                <c:pt idx="7727">
                  <c:v>43888</c:v>
                </c:pt>
                <c:pt idx="7728">
                  <c:v>43889</c:v>
                </c:pt>
                <c:pt idx="7729">
                  <c:v>43890</c:v>
                </c:pt>
                <c:pt idx="7730">
                  <c:v>43891</c:v>
                </c:pt>
                <c:pt idx="7731">
                  <c:v>43892</c:v>
                </c:pt>
                <c:pt idx="7732">
                  <c:v>43893</c:v>
                </c:pt>
                <c:pt idx="7733">
                  <c:v>43894</c:v>
                </c:pt>
                <c:pt idx="7734">
                  <c:v>43895</c:v>
                </c:pt>
                <c:pt idx="7735">
                  <c:v>43896</c:v>
                </c:pt>
                <c:pt idx="7736">
                  <c:v>43897</c:v>
                </c:pt>
                <c:pt idx="7737">
                  <c:v>43898</c:v>
                </c:pt>
                <c:pt idx="7738">
                  <c:v>43899</c:v>
                </c:pt>
                <c:pt idx="7739">
                  <c:v>43900</c:v>
                </c:pt>
                <c:pt idx="7740">
                  <c:v>43901</c:v>
                </c:pt>
                <c:pt idx="7741">
                  <c:v>43902</c:v>
                </c:pt>
                <c:pt idx="7742">
                  <c:v>43903</c:v>
                </c:pt>
                <c:pt idx="7743">
                  <c:v>43904</c:v>
                </c:pt>
                <c:pt idx="7744">
                  <c:v>43905</c:v>
                </c:pt>
                <c:pt idx="7745">
                  <c:v>43906</c:v>
                </c:pt>
                <c:pt idx="7746">
                  <c:v>43907</c:v>
                </c:pt>
                <c:pt idx="7747">
                  <c:v>43908</c:v>
                </c:pt>
                <c:pt idx="7748">
                  <c:v>43909</c:v>
                </c:pt>
                <c:pt idx="7749">
                  <c:v>43910</c:v>
                </c:pt>
                <c:pt idx="7750">
                  <c:v>43911</c:v>
                </c:pt>
                <c:pt idx="7751">
                  <c:v>43912</c:v>
                </c:pt>
                <c:pt idx="7752">
                  <c:v>43913</c:v>
                </c:pt>
                <c:pt idx="7753">
                  <c:v>43914</c:v>
                </c:pt>
                <c:pt idx="7754">
                  <c:v>43915</c:v>
                </c:pt>
                <c:pt idx="7755">
                  <c:v>43916</c:v>
                </c:pt>
                <c:pt idx="7756">
                  <c:v>43917</c:v>
                </c:pt>
                <c:pt idx="7757">
                  <c:v>43918</c:v>
                </c:pt>
                <c:pt idx="7758">
                  <c:v>43919</c:v>
                </c:pt>
                <c:pt idx="7759">
                  <c:v>43920</c:v>
                </c:pt>
                <c:pt idx="7760">
                  <c:v>43921</c:v>
                </c:pt>
                <c:pt idx="7761">
                  <c:v>43922</c:v>
                </c:pt>
                <c:pt idx="7762">
                  <c:v>43923</c:v>
                </c:pt>
                <c:pt idx="7763">
                  <c:v>43924</c:v>
                </c:pt>
                <c:pt idx="7764">
                  <c:v>43925</c:v>
                </c:pt>
                <c:pt idx="7765">
                  <c:v>43926</c:v>
                </c:pt>
                <c:pt idx="7766">
                  <c:v>43927</c:v>
                </c:pt>
                <c:pt idx="7767">
                  <c:v>43928</c:v>
                </c:pt>
                <c:pt idx="7768">
                  <c:v>43929</c:v>
                </c:pt>
                <c:pt idx="7769">
                  <c:v>43930</c:v>
                </c:pt>
                <c:pt idx="7770">
                  <c:v>43931</c:v>
                </c:pt>
                <c:pt idx="7771">
                  <c:v>43932</c:v>
                </c:pt>
                <c:pt idx="7772">
                  <c:v>43933</c:v>
                </c:pt>
                <c:pt idx="7773">
                  <c:v>43934</c:v>
                </c:pt>
                <c:pt idx="7774">
                  <c:v>43935</c:v>
                </c:pt>
                <c:pt idx="7775">
                  <c:v>43936</c:v>
                </c:pt>
                <c:pt idx="7776">
                  <c:v>43937</c:v>
                </c:pt>
                <c:pt idx="7777">
                  <c:v>43938</c:v>
                </c:pt>
                <c:pt idx="7778">
                  <c:v>43939</c:v>
                </c:pt>
                <c:pt idx="7779">
                  <c:v>43940</c:v>
                </c:pt>
                <c:pt idx="7780">
                  <c:v>43941</c:v>
                </c:pt>
                <c:pt idx="7781">
                  <c:v>43942</c:v>
                </c:pt>
                <c:pt idx="7782">
                  <c:v>43943</c:v>
                </c:pt>
                <c:pt idx="7783">
                  <c:v>43944</c:v>
                </c:pt>
                <c:pt idx="7784">
                  <c:v>43945</c:v>
                </c:pt>
                <c:pt idx="7785">
                  <c:v>43946</c:v>
                </c:pt>
                <c:pt idx="7786">
                  <c:v>43947</c:v>
                </c:pt>
                <c:pt idx="7787">
                  <c:v>43948</c:v>
                </c:pt>
                <c:pt idx="7788">
                  <c:v>43949</c:v>
                </c:pt>
                <c:pt idx="7789">
                  <c:v>43950</c:v>
                </c:pt>
                <c:pt idx="7790">
                  <c:v>43951</c:v>
                </c:pt>
                <c:pt idx="7791">
                  <c:v>43952</c:v>
                </c:pt>
                <c:pt idx="7792">
                  <c:v>43953</c:v>
                </c:pt>
                <c:pt idx="7793">
                  <c:v>43954</c:v>
                </c:pt>
                <c:pt idx="7794">
                  <c:v>43955</c:v>
                </c:pt>
                <c:pt idx="7795">
                  <c:v>43956</c:v>
                </c:pt>
                <c:pt idx="7796">
                  <c:v>43957</c:v>
                </c:pt>
                <c:pt idx="7797">
                  <c:v>43958</c:v>
                </c:pt>
                <c:pt idx="7798">
                  <c:v>43959</c:v>
                </c:pt>
                <c:pt idx="7799">
                  <c:v>43960</c:v>
                </c:pt>
                <c:pt idx="7800">
                  <c:v>43961</c:v>
                </c:pt>
                <c:pt idx="7801">
                  <c:v>43962</c:v>
                </c:pt>
                <c:pt idx="7802">
                  <c:v>43963</c:v>
                </c:pt>
                <c:pt idx="7803">
                  <c:v>43964</c:v>
                </c:pt>
                <c:pt idx="7804">
                  <c:v>43965</c:v>
                </c:pt>
                <c:pt idx="7805">
                  <c:v>43966</c:v>
                </c:pt>
                <c:pt idx="7806">
                  <c:v>43967</c:v>
                </c:pt>
                <c:pt idx="7807">
                  <c:v>43968</c:v>
                </c:pt>
                <c:pt idx="7808">
                  <c:v>43969</c:v>
                </c:pt>
                <c:pt idx="7809">
                  <c:v>43970</c:v>
                </c:pt>
                <c:pt idx="7810">
                  <c:v>43971</c:v>
                </c:pt>
                <c:pt idx="7811">
                  <c:v>43972</c:v>
                </c:pt>
                <c:pt idx="7812">
                  <c:v>43973</c:v>
                </c:pt>
                <c:pt idx="7813">
                  <c:v>43974</c:v>
                </c:pt>
                <c:pt idx="7814">
                  <c:v>43975</c:v>
                </c:pt>
                <c:pt idx="7815">
                  <c:v>43976</c:v>
                </c:pt>
                <c:pt idx="7816">
                  <c:v>43977</c:v>
                </c:pt>
                <c:pt idx="7817">
                  <c:v>43978</c:v>
                </c:pt>
                <c:pt idx="7818">
                  <c:v>43979</c:v>
                </c:pt>
                <c:pt idx="7819">
                  <c:v>43980</c:v>
                </c:pt>
                <c:pt idx="7820">
                  <c:v>43981</c:v>
                </c:pt>
                <c:pt idx="7821">
                  <c:v>43982</c:v>
                </c:pt>
                <c:pt idx="7822">
                  <c:v>43983</c:v>
                </c:pt>
                <c:pt idx="7823">
                  <c:v>43984</c:v>
                </c:pt>
                <c:pt idx="7824">
                  <c:v>43985</c:v>
                </c:pt>
                <c:pt idx="7825">
                  <c:v>43986</c:v>
                </c:pt>
                <c:pt idx="7826">
                  <c:v>43987</c:v>
                </c:pt>
                <c:pt idx="7827">
                  <c:v>43988</c:v>
                </c:pt>
                <c:pt idx="7828">
                  <c:v>43989</c:v>
                </c:pt>
                <c:pt idx="7829">
                  <c:v>43990</c:v>
                </c:pt>
                <c:pt idx="7830">
                  <c:v>43991</c:v>
                </c:pt>
                <c:pt idx="7831">
                  <c:v>43992</c:v>
                </c:pt>
                <c:pt idx="7832">
                  <c:v>43993</c:v>
                </c:pt>
                <c:pt idx="7833">
                  <c:v>43994</c:v>
                </c:pt>
                <c:pt idx="7834">
                  <c:v>43995</c:v>
                </c:pt>
                <c:pt idx="7835">
                  <c:v>43996</c:v>
                </c:pt>
                <c:pt idx="7836">
                  <c:v>43997</c:v>
                </c:pt>
                <c:pt idx="7837">
                  <c:v>43998</c:v>
                </c:pt>
                <c:pt idx="7838">
                  <c:v>43999</c:v>
                </c:pt>
                <c:pt idx="7839">
                  <c:v>44000</c:v>
                </c:pt>
                <c:pt idx="7840">
                  <c:v>44001</c:v>
                </c:pt>
                <c:pt idx="7841">
                  <c:v>44002</c:v>
                </c:pt>
                <c:pt idx="7842">
                  <c:v>44003</c:v>
                </c:pt>
                <c:pt idx="7843">
                  <c:v>44004</c:v>
                </c:pt>
                <c:pt idx="7844">
                  <c:v>44005</c:v>
                </c:pt>
                <c:pt idx="7845">
                  <c:v>44006</c:v>
                </c:pt>
                <c:pt idx="7846">
                  <c:v>44007</c:v>
                </c:pt>
                <c:pt idx="7847">
                  <c:v>44008</c:v>
                </c:pt>
                <c:pt idx="7848">
                  <c:v>44009</c:v>
                </c:pt>
                <c:pt idx="7849">
                  <c:v>44010</c:v>
                </c:pt>
                <c:pt idx="7850">
                  <c:v>44011</c:v>
                </c:pt>
                <c:pt idx="7851">
                  <c:v>44012</c:v>
                </c:pt>
                <c:pt idx="7852">
                  <c:v>44013</c:v>
                </c:pt>
                <c:pt idx="7853">
                  <c:v>44014</c:v>
                </c:pt>
                <c:pt idx="7854">
                  <c:v>44015</c:v>
                </c:pt>
                <c:pt idx="7855">
                  <c:v>44016</c:v>
                </c:pt>
                <c:pt idx="7856">
                  <c:v>44017</c:v>
                </c:pt>
                <c:pt idx="7857">
                  <c:v>44018</c:v>
                </c:pt>
                <c:pt idx="7858">
                  <c:v>44019</c:v>
                </c:pt>
                <c:pt idx="7859">
                  <c:v>44020</c:v>
                </c:pt>
                <c:pt idx="7860">
                  <c:v>44021</c:v>
                </c:pt>
                <c:pt idx="7861">
                  <c:v>44022</c:v>
                </c:pt>
                <c:pt idx="7862">
                  <c:v>44023</c:v>
                </c:pt>
                <c:pt idx="7863">
                  <c:v>44024</c:v>
                </c:pt>
                <c:pt idx="7864">
                  <c:v>44025</c:v>
                </c:pt>
                <c:pt idx="7865">
                  <c:v>44026</c:v>
                </c:pt>
                <c:pt idx="7866">
                  <c:v>44027</c:v>
                </c:pt>
                <c:pt idx="7867">
                  <c:v>44028</c:v>
                </c:pt>
                <c:pt idx="7868">
                  <c:v>44029</c:v>
                </c:pt>
                <c:pt idx="7869">
                  <c:v>44030</c:v>
                </c:pt>
                <c:pt idx="7870">
                  <c:v>44031</c:v>
                </c:pt>
                <c:pt idx="7871">
                  <c:v>44032</c:v>
                </c:pt>
                <c:pt idx="7872">
                  <c:v>44033</c:v>
                </c:pt>
                <c:pt idx="7873">
                  <c:v>44034</c:v>
                </c:pt>
                <c:pt idx="7874">
                  <c:v>44035</c:v>
                </c:pt>
                <c:pt idx="7875">
                  <c:v>44036</c:v>
                </c:pt>
                <c:pt idx="7876">
                  <c:v>44037</c:v>
                </c:pt>
                <c:pt idx="7877">
                  <c:v>44038</c:v>
                </c:pt>
                <c:pt idx="7878">
                  <c:v>44039</c:v>
                </c:pt>
                <c:pt idx="7879">
                  <c:v>44040</c:v>
                </c:pt>
                <c:pt idx="7880">
                  <c:v>44041</c:v>
                </c:pt>
                <c:pt idx="7881">
                  <c:v>44042</c:v>
                </c:pt>
                <c:pt idx="7882">
                  <c:v>44043</c:v>
                </c:pt>
                <c:pt idx="7883">
                  <c:v>44044</c:v>
                </c:pt>
                <c:pt idx="7884">
                  <c:v>44045</c:v>
                </c:pt>
                <c:pt idx="7885">
                  <c:v>44046</c:v>
                </c:pt>
                <c:pt idx="7886">
                  <c:v>44047</c:v>
                </c:pt>
                <c:pt idx="7887">
                  <c:v>44048</c:v>
                </c:pt>
                <c:pt idx="7888">
                  <c:v>44049</c:v>
                </c:pt>
                <c:pt idx="7889">
                  <c:v>44050</c:v>
                </c:pt>
                <c:pt idx="7890">
                  <c:v>44051</c:v>
                </c:pt>
                <c:pt idx="7891">
                  <c:v>44052</c:v>
                </c:pt>
                <c:pt idx="7892">
                  <c:v>44053</c:v>
                </c:pt>
                <c:pt idx="7893">
                  <c:v>44054</c:v>
                </c:pt>
                <c:pt idx="7894">
                  <c:v>44055</c:v>
                </c:pt>
                <c:pt idx="7895">
                  <c:v>44056</c:v>
                </c:pt>
                <c:pt idx="7896">
                  <c:v>44057</c:v>
                </c:pt>
                <c:pt idx="7897">
                  <c:v>44058</c:v>
                </c:pt>
                <c:pt idx="7898">
                  <c:v>44059</c:v>
                </c:pt>
                <c:pt idx="7899">
                  <c:v>44060</c:v>
                </c:pt>
                <c:pt idx="7900">
                  <c:v>44061</c:v>
                </c:pt>
                <c:pt idx="7901">
                  <c:v>44062</c:v>
                </c:pt>
                <c:pt idx="7902">
                  <c:v>44063</c:v>
                </c:pt>
                <c:pt idx="7903">
                  <c:v>44064</c:v>
                </c:pt>
                <c:pt idx="7904">
                  <c:v>44065</c:v>
                </c:pt>
                <c:pt idx="7905">
                  <c:v>44066</c:v>
                </c:pt>
                <c:pt idx="7906">
                  <c:v>44067</c:v>
                </c:pt>
                <c:pt idx="7907">
                  <c:v>44068</c:v>
                </c:pt>
                <c:pt idx="7908">
                  <c:v>44069</c:v>
                </c:pt>
                <c:pt idx="7909">
                  <c:v>44070</c:v>
                </c:pt>
                <c:pt idx="7910">
                  <c:v>44071</c:v>
                </c:pt>
                <c:pt idx="7911">
                  <c:v>44072</c:v>
                </c:pt>
                <c:pt idx="7912">
                  <c:v>44073</c:v>
                </c:pt>
                <c:pt idx="7913">
                  <c:v>44074</c:v>
                </c:pt>
                <c:pt idx="7914">
                  <c:v>44075</c:v>
                </c:pt>
                <c:pt idx="7915">
                  <c:v>44076</c:v>
                </c:pt>
                <c:pt idx="7916">
                  <c:v>44077</c:v>
                </c:pt>
                <c:pt idx="7917">
                  <c:v>44078</c:v>
                </c:pt>
                <c:pt idx="7918">
                  <c:v>44079</c:v>
                </c:pt>
                <c:pt idx="7919">
                  <c:v>44080</c:v>
                </c:pt>
                <c:pt idx="7920">
                  <c:v>44081</c:v>
                </c:pt>
                <c:pt idx="7921">
                  <c:v>44082</c:v>
                </c:pt>
                <c:pt idx="7922">
                  <c:v>44083</c:v>
                </c:pt>
                <c:pt idx="7923">
                  <c:v>44084</c:v>
                </c:pt>
                <c:pt idx="7924">
                  <c:v>44085</c:v>
                </c:pt>
                <c:pt idx="7925">
                  <c:v>44086</c:v>
                </c:pt>
                <c:pt idx="7926">
                  <c:v>44087</c:v>
                </c:pt>
                <c:pt idx="7927">
                  <c:v>44088</c:v>
                </c:pt>
                <c:pt idx="7928">
                  <c:v>44089</c:v>
                </c:pt>
                <c:pt idx="7929">
                  <c:v>44090</c:v>
                </c:pt>
                <c:pt idx="7930">
                  <c:v>44091</c:v>
                </c:pt>
                <c:pt idx="7931">
                  <c:v>44092</c:v>
                </c:pt>
                <c:pt idx="7932">
                  <c:v>44093</c:v>
                </c:pt>
                <c:pt idx="7933">
                  <c:v>44094</c:v>
                </c:pt>
                <c:pt idx="7934">
                  <c:v>44095</c:v>
                </c:pt>
                <c:pt idx="7935">
                  <c:v>44096</c:v>
                </c:pt>
                <c:pt idx="7936">
                  <c:v>44097</c:v>
                </c:pt>
                <c:pt idx="7937">
                  <c:v>44098</c:v>
                </c:pt>
                <c:pt idx="7938">
                  <c:v>44099</c:v>
                </c:pt>
                <c:pt idx="7939">
                  <c:v>44100</c:v>
                </c:pt>
                <c:pt idx="7940">
                  <c:v>44101</c:v>
                </c:pt>
                <c:pt idx="7941">
                  <c:v>44102</c:v>
                </c:pt>
                <c:pt idx="7942">
                  <c:v>44103</c:v>
                </c:pt>
                <c:pt idx="7943">
                  <c:v>44104</c:v>
                </c:pt>
                <c:pt idx="7944">
                  <c:v>44105</c:v>
                </c:pt>
                <c:pt idx="7945">
                  <c:v>44106</c:v>
                </c:pt>
                <c:pt idx="7946">
                  <c:v>44107</c:v>
                </c:pt>
                <c:pt idx="7947">
                  <c:v>44108</c:v>
                </c:pt>
                <c:pt idx="7948">
                  <c:v>44109</c:v>
                </c:pt>
                <c:pt idx="7949">
                  <c:v>44110</c:v>
                </c:pt>
                <c:pt idx="7950">
                  <c:v>44111</c:v>
                </c:pt>
                <c:pt idx="7951">
                  <c:v>44112</c:v>
                </c:pt>
                <c:pt idx="7952">
                  <c:v>44113</c:v>
                </c:pt>
                <c:pt idx="7953">
                  <c:v>44114</c:v>
                </c:pt>
                <c:pt idx="7954">
                  <c:v>44115</c:v>
                </c:pt>
                <c:pt idx="7955">
                  <c:v>44116</c:v>
                </c:pt>
                <c:pt idx="7956">
                  <c:v>44117</c:v>
                </c:pt>
                <c:pt idx="7957">
                  <c:v>44118</c:v>
                </c:pt>
                <c:pt idx="7958">
                  <c:v>44119</c:v>
                </c:pt>
                <c:pt idx="7959">
                  <c:v>44120</c:v>
                </c:pt>
                <c:pt idx="7960">
                  <c:v>44121</c:v>
                </c:pt>
                <c:pt idx="7961">
                  <c:v>44122</c:v>
                </c:pt>
                <c:pt idx="7962">
                  <c:v>44123</c:v>
                </c:pt>
                <c:pt idx="7963">
                  <c:v>44124</c:v>
                </c:pt>
                <c:pt idx="7964">
                  <c:v>44125</c:v>
                </c:pt>
                <c:pt idx="7965">
                  <c:v>44126</c:v>
                </c:pt>
                <c:pt idx="7966">
                  <c:v>44127</c:v>
                </c:pt>
                <c:pt idx="7967">
                  <c:v>44128</c:v>
                </c:pt>
                <c:pt idx="7968">
                  <c:v>44129</c:v>
                </c:pt>
                <c:pt idx="7969">
                  <c:v>44130</c:v>
                </c:pt>
                <c:pt idx="7970">
                  <c:v>44131</c:v>
                </c:pt>
                <c:pt idx="7971">
                  <c:v>44132</c:v>
                </c:pt>
                <c:pt idx="7972">
                  <c:v>44133</c:v>
                </c:pt>
                <c:pt idx="7973">
                  <c:v>44134</c:v>
                </c:pt>
                <c:pt idx="7974">
                  <c:v>44135</c:v>
                </c:pt>
                <c:pt idx="7975">
                  <c:v>44136</c:v>
                </c:pt>
                <c:pt idx="7976">
                  <c:v>44137</c:v>
                </c:pt>
                <c:pt idx="7977">
                  <c:v>44138</c:v>
                </c:pt>
                <c:pt idx="7978">
                  <c:v>44139</c:v>
                </c:pt>
                <c:pt idx="7979">
                  <c:v>44140</c:v>
                </c:pt>
                <c:pt idx="7980">
                  <c:v>44141</c:v>
                </c:pt>
                <c:pt idx="7981">
                  <c:v>44142</c:v>
                </c:pt>
                <c:pt idx="7982">
                  <c:v>44143</c:v>
                </c:pt>
                <c:pt idx="7983">
                  <c:v>44144</c:v>
                </c:pt>
                <c:pt idx="7984">
                  <c:v>44145</c:v>
                </c:pt>
                <c:pt idx="7985">
                  <c:v>44146</c:v>
                </c:pt>
                <c:pt idx="7986">
                  <c:v>44147</c:v>
                </c:pt>
                <c:pt idx="7987">
                  <c:v>44148</c:v>
                </c:pt>
                <c:pt idx="7988">
                  <c:v>44149</c:v>
                </c:pt>
                <c:pt idx="7989">
                  <c:v>44150</c:v>
                </c:pt>
                <c:pt idx="7990">
                  <c:v>44151</c:v>
                </c:pt>
                <c:pt idx="7991">
                  <c:v>44152</c:v>
                </c:pt>
                <c:pt idx="7992">
                  <c:v>44153</c:v>
                </c:pt>
                <c:pt idx="7993">
                  <c:v>44154</c:v>
                </c:pt>
                <c:pt idx="7994">
                  <c:v>44155</c:v>
                </c:pt>
                <c:pt idx="7995">
                  <c:v>44156</c:v>
                </c:pt>
                <c:pt idx="7996">
                  <c:v>44157</c:v>
                </c:pt>
                <c:pt idx="7997">
                  <c:v>44158</c:v>
                </c:pt>
                <c:pt idx="7998">
                  <c:v>44159</c:v>
                </c:pt>
                <c:pt idx="7999">
                  <c:v>44160</c:v>
                </c:pt>
                <c:pt idx="8000">
                  <c:v>44161</c:v>
                </c:pt>
                <c:pt idx="8001">
                  <c:v>44162</c:v>
                </c:pt>
                <c:pt idx="8002">
                  <c:v>44163</c:v>
                </c:pt>
                <c:pt idx="8003">
                  <c:v>44164</c:v>
                </c:pt>
                <c:pt idx="8004">
                  <c:v>44165</c:v>
                </c:pt>
                <c:pt idx="8005">
                  <c:v>44166</c:v>
                </c:pt>
                <c:pt idx="8006">
                  <c:v>44167</c:v>
                </c:pt>
                <c:pt idx="8007">
                  <c:v>44168</c:v>
                </c:pt>
                <c:pt idx="8008">
                  <c:v>44169</c:v>
                </c:pt>
                <c:pt idx="8009">
                  <c:v>44170</c:v>
                </c:pt>
                <c:pt idx="8010">
                  <c:v>44171</c:v>
                </c:pt>
                <c:pt idx="8011">
                  <c:v>44172</c:v>
                </c:pt>
                <c:pt idx="8012">
                  <c:v>44173</c:v>
                </c:pt>
                <c:pt idx="8013">
                  <c:v>44174</c:v>
                </c:pt>
                <c:pt idx="8014">
                  <c:v>44175</c:v>
                </c:pt>
                <c:pt idx="8015">
                  <c:v>44176</c:v>
                </c:pt>
                <c:pt idx="8016">
                  <c:v>44177</c:v>
                </c:pt>
                <c:pt idx="8017">
                  <c:v>44178</c:v>
                </c:pt>
                <c:pt idx="8018">
                  <c:v>44179</c:v>
                </c:pt>
                <c:pt idx="8019">
                  <c:v>44180</c:v>
                </c:pt>
                <c:pt idx="8020">
                  <c:v>44181</c:v>
                </c:pt>
                <c:pt idx="8021">
                  <c:v>44182</c:v>
                </c:pt>
                <c:pt idx="8022">
                  <c:v>44183</c:v>
                </c:pt>
                <c:pt idx="8023">
                  <c:v>44184</c:v>
                </c:pt>
                <c:pt idx="8024">
                  <c:v>44185</c:v>
                </c:pt>
                <c:pt idx="8025">
                  <c:v>44186</c:v>
                </c:pt>
                <c:pt idx="8026">
                  <c:v>44187</c:v>
                </c:pt>
                <c:pt idx="8027">
                  <c:v>44188</c:v>
                </c:pt>
                <c:pt idx="8028">
                  <c:v>44189</c:v>
                </c:pt>
                <c:pt idx="8029">
                  <c:v>44190</c:v>
                </c:pt>
                <c:pt idx="8030">
                  <c:v>44191</c:v>
                </c:pt>
                <c:pt idx="8031">
                  <c:v>44192</c:v>
                </c:pt>
                <c:pt idx="8032">
                  <c:v>44193</c:v>
                </c:pt>
                <c:pt idx="8033">
                  <c:v>44194</c:v>
                </c:pt>
                <c:pt idx="8034">
                  <c:v>44195</c:v>
                </c:pt>
                <c:pt idx="8035">
                  <c:v>44196</c:v>
                </c:pt>
                <c:pt idx="8036">
                  <c:v>44197</c:v>
                </c:pt>
                <c:pt idx="8037">
                  <c:v>44198</c:v>
                </c:pt>
                <c:pt idx="8038">
                  <c:v>44199</c:v>
                </c:pt>
                <c:pt idx="8039">
                  <c:v>44200</c:v>
                </c:pt>
                <c:pt idx="8040">
                  <c:v>44201</c:v>
                </c:pt>
                <c:pt idx="8041">
                  <c:v>44202</c:v>
                </c:pt>
                <c:pt idx="8042">
                  <c:v>44203</c:v>
                </c:pt>
                <c:pt idx="8043">
                  <c:v>44204</c:v>
                </c:pt>
                <c:pt idx="8044">
                  <c:v>44205</c:v>
                </c:pt>
                <c:pt idx="8045">
                  <c:v>44206</c:v>
                </c:pt>
                <c:pt idx="8046">
                  <c:v>44207</c:v>
                </c:pt>
                <c:pt idx="8047">
                  <c:v>44208</c:v>
                </c:pt>
                <c:pt idx="8048">
                  <c:v>44209</c:v>
                </c:pt>
                <c:pt idx="8049">
                  <c:v>44210</c:v>
                </c:pt>
                <c:pt idx="8050">
                  <c:v>44211</c:v>
                </c:pt>
                <c:pt idx="8051">
                  <c:v>44212</c:v>
                </c:pt>
                <c:pt idx="8052">
                  <c:v>44213</c:v>
                </c:pt>
                <c:pt idx="8053">
                  <c:v>44214</c:v>
                </c:pt>
                <c:pt idx="8054">
                  <c:v>44215</c:v>
                </c:pt>
                <c:pt idx="8055">
                  <c:v>44216</c:v>
                </c:pt>
                <c:pt idx="8056">
                  <c:v>44217</c:v>
                </c:pt>
                <c:pt idx="8057">
                  <c:v>44218</c:v>
                </c:pt>
                <c:pt idx="8058">
                  <c:v>44219</c:v>
                </c:pt>
                <c:pt idx="8059">
                  <c:v>44220</c:v>
                </c:pt>
                <c:pt idx="8060">
                  <c:v>44221</c:v>
                </c:pt>
                <c:pt idx="8061">
                  <c:v>44222</c:v>
                </c:pt>
                <c:pt idx="8062">
                  <c:v>44223</c:v>
                </c:pt>
                <c:pt idx="8063">
                  <c:v>44224</c:v>
                </c:pt>
                <c:pt idx="8064">
                  <c:v>44225</c:v>
                </c:pt>
                <c:pt idx="8065">
                  <c:v>44226</c:v>
                </c:pt>
                <c:pt idx="8066">
                  <c:v>44227</c:v>
                </c:pt>
                <c:pt idx="8067">
                  <c:v>44228</c:v>
                </c:pt>
                <c:pt idx="8068">
                  <c:v>44229</c:v>
                </c:pt>
                <c:pt idx="8069">
                  <c:v>44230</c:v>
                </c:pt>
                <c:pt idx="8070">
                  <c:v>44231</c:v>
                </c:pt>
                <c:pt idx="8071">
                  <c:v>44232</c:v>
                </c:pt>
                <c:pt idx="8072">
                  <c:v>44233</c:v>
                </c:pt>
                <c:pt idx="8073">
                  <c:v>44234</c:v>
                </c:pt>
                <c:pt idx="8074">
                  <c:v>44235</c:v>
                </c:pt>
                <c:pt idx="8075">
                  <c:v>44236</c:v>
                </c:pt>
                <c:pt idx="8076">
                  <c:v>44237</c:v>
                </c:pt>
                <c:pt idx="8077">
                  <c:v>44238</c:v>
                </c:pt>
                <c:pt idx="8078">
                  <c:v>44239</c:v>
                </c:pt>
                <c:pt idx="8079">
                  <c:v>44240</c:v>
                </c:pt>
                <c:pt idx="8080">
                  <c:v>44241</c:v>
                </c:pt>
                <c:pt idx="8081">
                  <c:v>44242</c:v>
                </c:pt>
                <c:pt idx="8082">
                  <c:v>44243</c:v>
                </c:pt>
                <c:pt idx="8083">
                  <c:v>44244</c:v>
                </c:pt>
                <c:pt idx="8084">
                  <c:v>44245</c:v>
                </c:pt>
                <c:pt idx="8085">
                  <c:v>44246</c:v>
                </c:pt>
                <c:pt idx="8086">
                  <c:v>44247</c:v>
                </c:pt>
                <c:pt idx="8087">
                  <c:v>44248</c:v>
                </c:pt>
                <c:pt idx="8088">
                  <c:v>44249</c:v>
                </c:pt>
                <c:pt idx="8089">
                  <c:v>44250</c:v>
                </c:pt>
                <c:pt idx="8090">
                  <c:v>44251</c:v>
                </c:pt>
                <c:pt idx="8091">
                  <c:v>44252</c:v>
                </c:pt>
                <c:pt idx="8092">
                  <c:v>44253</c:v>
                </c:pt>
                <c:pt idx="8093">
                  <c:v>44254</c:v>
                </c:pt>
                <c:pt idx="8094">
                  <c:v>44255</c:v>
                </c:pt>
                <c:pt idx="8095">
                  <c:v>44256</c:v>
                </c:pt>
                <c:pt idx="8096">
                  <c:v>44257</c:v>
                </c:pt>
                <c:pt idx="8097">
                  <c:v>44258</c:v>
                </c:pt>
                <c:pt idx="8098">
                  <c:v>44259</c:v>
                </c:pt>
                <c:pt idx="8099">
                  <c:v>44260</c:v>
                </c:pt>
                <c:pt idx="8100">
                  <c:v>44261</c:v>
                </c:pt>
                <c:pt idx="8101">
                  <c:v>44262</c:v>
                </c:pt>
                <c:pt idx="8102">
                  <c:v>44263</c:v>
                </c:pt>
                <c:pt idx="8103">
                  <c:v>44264</c:v>
                </c:pt>
                <c:pt idx="8104">
                  <c:v>44265</c:v>
                </c:pt>
                <c:pt idx="8105">
                  <c:v>44266</c:v>
                </c:pt>
                <c:pt idx="8106">
                  <c:v>44267</c:v>
                </c:pt>
                <c:pt idx="8107">
                  <c:v>44268</c:v>
                </c:pt>
                <c:pt idx="8108">
                  <c:v>44269</c:v>
                </c:pt>
                <c:pt idx="8109">
                  <c:v>44270</c:v>
                </c:pt>
                <c:pt idx="8110">
                  <c:v>44271</c:v>
                </c:pt>
                <c:pt idx="8111">
                  <c:v>44272</c:v>
                </c:pt>
                <c:pt idx="8112">
                  <c:v>44273</c:v>
                </c:pt>
                <c:pt idx="8113">
                  <c:v>44274</c:v>
                </c:pt>
                <c:pt idx="8114">
                  <c:v>44275</c:v>
                </c:pt>
                <c:pt idx="8115">
                  <c:v>44276</c:v>
                </c:pt>
                <c:pt idx="8116">
                  <c:v>44277</c:v>
                </c:pt>
                <c:pt idx="8117">
                  <c:v>44278</c:v>
                </c:pt>
                <c:pt idx="8118">
                  <c:v>44279</c:v>
                </c:pt>
                <c:pt idx="8119">
                  <c:v>44280</c:v>
                </c:pt>
                <c:pt idx="8120">
                  <c:v>44281</c:v>
                </c:pt>
                <c:pt idx="8121">
                  <c:v>44282</c:v>
                </c:pt>
                <c:pt idx="8122">
                  <c:v>44283</c:v>
                </c:pt>
                <c:pt idx="8123">
                  <c:v>44284</c:v>
                </c:pt>
                <c:pt idx="8124">
                  <c:v>44285</c:v>
                </c:pt>
                <c:pt idx="8125">
                  <c:v>44286</c:v>
                </c:pt>
                <c:pt idx="8126">
                  <c:v>44287</c:v>
                </c:pt>
                <c:pt idx="8127">
                  <c:v>44288</c:v>
                </c:pt>
                <c:pt idx="8128">
                  <c:v>44289</c:v>
                </c:pt>
                <c:pt idx="8129">
                  <c:v>44290</c:v>
                </c:pt>
                <c:pt idx="8130">
                  <c:v>44291</c:v>
                </c:pt>
                <c:pt idx="8131">
                  <c:v>44292</c:v>
                </c:pt>
                <c:pt idx="8132">
                  <c:v>44293</c:v>
                </c:pt>
                <c:pt idx="8133">
                  <c:v>44294</c:v>
                </c:pt>
                <c:pt idx="8134">
                  <c:v>44295</c:v>
                </c:pt>
                <c:pt idx="8135">
                  <c:v>44296</c:v>
                </c:pt>
                <c:pt idx="8136">
                  <c:v>44297</c:v>
                </c:pt>
                <c:pt idx="8137">
                  <c:v>44298</c:v>
                </c:pt>
                <c:pt idx="8138">
                  <c:v>44299</c:v>
                </c:pt>
                <c:pt idx="8139">
                  <c:v>44300</c:v>
                </c:pt>
                <c:pt idx="8140">
                  <c:v>44301</c:v>
                </c:pt>
                <c:pt idx="8141">
                  <c:v>44302</c:v>
                </c:pt>
                <c:pt idx="8142">
                  <c:v>44303</c:v>
                </c:pt>
                <c:pt idx="8143">
                  <c:v>44304</c:v>
                </c:pt>
                <c:pt idx="8144">
                  <c:v>44305</c:v>
                </c:pt>
                <c:pt idx="8145">
                  <c:v>44306</c:v>
                </c:pt>
                <c:pt idx="8146">
                  <c:v>44307</c:v>
                </c:pt>
                <c:pt idx="8147">
                  <c:v>44308</c:v>
                </c:pt>
                <c:pt idx="8148">
                  <c:v>44309</c:v>
                </c:pt>
                <c:pt idx="8149">
                  <c:v>44310</c:v>
                </c:pt>
                <c:pt idx="8150">
                  <c:v>44311</c:v>
                </c:pt>
                <c:pt idx="8151">
                  <c:v>44312</c:v>
                </c:pt>
                <c:pt idx="8152">
                  <c:v>44313</c:v>
                </c:pt>
                <c:pt idx="8153">
                  <c:v>44314</c:v>
                </c:pt>
                <c:pt idx="8154">
                  <c:v>44315</c:v>
                </c:pt>
                <c:pt idx="8155">
                  <c:v>44316</c:v>
                </c:pt>
                <c:pt idx="8156">
                  <c:v>44317</c:v>
                </c:pt>
                <c:pt idx="8157">
                  <c:v>44318</c:v>
                </c:pt>
                <c:pt idx="8158">
                  <c:v>44319</c:v>
                </c:pt>
                <c:pt idx="8159">
                  <c:v>44320</c:v>
                </c:pt>
                <c:pt idx="8160">
                  <c:v>44321</c:v>
                </c:pt>
                <c:pt idx="8161">
                  <c:v>44322</c:v>
                </c:pt>
                <c:pt idx="8162">
                  <c:v>44323</c:v>
                </c:pt>
                <c:pt idx="8163">
                  <c:v>44324</c:v>
                </c:pt>
                <c:pt idx="8164">
                  <c:v>44325</c:v>
                </c:pt>
                <c:pt idx="8165">
                  <c:v>44326</c:v>
                </c:pt>
                <c:pt idx="8166">
                  <c:v>44327</c:v>
                </c:pt>
                <c:pt idx="8167">
                  <c:v>44328</c:v>
                </c:pt>
                <c:pt idx="8168">
                  <c:v>44329</c:v>
                </c:pt>
                <c:pt idx="8169">
                  <c:v>44330</c:v>
                </c:pt>
                <c:pt idx="8170">
                  <c:v>44331</c:v>
                </c:pt>
                <c:pt idx="8171">
                  <c:v>44332</c:v>
                </c:pt>
                <c:pt idx="8172">
                  <c:v>44333</c:v>
                </c:pt>
                <c:pt idx="8173">
                  <c:v>44334</c:v>
                </c:pt>
                <c:pt idx="8174">
                  <c:v>44335</c:v>
                </c:pt>
                <c:pt idx="8175">
                  <c:v>44336</c:v>
                </c:pt>
                <c:pt idx="8176">
                  <c:v>44337</c:v>
                </c:pt>
                <c:pt idx="8177">
                  <c:v>44338</c:v>
                </c:pt>
                <c:pt idx="8178">
                  <c:v>44339</c:v>
                </c:pt>
                <c:pt idx="8179">
                  <c:v>44340</c:v>
                </c:pt>
                <c:pt idx="8180">
                  <c:v>44341</c:v>
                </c:pt>
                <c:pt idx="8181">
                  <c:v>44342</c:v>
                </c:pt>
                <c:pt idx="8182">
                  <c:v>44343</c:v>
                </c:pt>
                <c:pt idx="8183">
                  <c:v>44344</c:v>
                </c:pt>
                <c:pt idx="8184">
                  <c:v>44345</c:v>
                </c:pt>
                <c:pt idx="8185">
                  <c:v>44346</c:v>
                </c:pt>
                <c:pt idx="8186">
                  <c:v>44347</c:v>
                </c:pt>
                <c:pt idx="8187">
                  <c:v>44348</c:v>
                </c:pt>
                <c:pt idx="8188">
                  <c:v>44349</c:v>
                </c:pt>
                <c:pt idx="8189">
                  <c:v>44350</c:v>
                </c:pt>
                <c:pt idx="8190">
                  <c:v>44351</c:v>
                </c:pt>
                <c:pt idx="8191">
                  <c:v>44352</c:v>
                </c:pt>
                <c:pt idx="8192">
                  <c:v>44353</c:v>
                </c:pt>
                <c:pt idx="8193">
                  <c:v>44354</c:v>
                </c:pt>
                <c:pt idx="8194">
                  <c:v>44355</c:v>
                </c:pt>
                <c:pt idx="8195">
                  <c:v>44356</c:v>
                </c:pt>
                <c:pt idx="8196">
                  <c:v>44357</c:v>
                </c:pt>
                <c:pt idx="8197">
                  <c:v>44358</c:v>
                </c:pt>
                <c:pt idx="8198">
                  <c:v>44359</c:v>
                </c:pt>
                <c:pt idx="8199">
                  <c:v>44360</c:v>
                </c:pt>
                <c:pt idx="8200">
                  <c:v>44361</c:v>
                </c:pt>
                <c:pt idx="8201">
                  <c:v>44362</c:v>
                </c:pt>
                <c:pt idx="8202">
                  <c:v>44363</c:v>
                </c:pt>
                <c:pt idx="8203">
                  <c:v>44364</c:v>
                </c:pt>
                <c:pt idx="8204">
                  <c:v>44365</c:v>
                </c:pt>
                <c:pt idx="8205">
                  <c:v>44366</c:v>
                </c:pt>
                <c:pt idx="8206">
                  <c:v>44367</c:v>
                </c:pt>
                <c:pt idx="8207">
                  <c:v>44368</c:v>
                </c:pt>
                <c:pt idx="8208">
                  <c:v>44369</c:v>
                </c:pt>
                <c:pt idx="8209">
                  <c:v>44370</c:v>
                </c:pt>
                <c:pt idx="8210">
                  <c:v>44371</c:v>
                </c:pt>
                <c:pt idx="8211">
                  <c:v>44372</c:v>
                </c:pt>
                <c:pt idx="8212">
                  <c:v>44373</c:v>
                </c:pt>
                <c:pt idx="8213">
                  <c:v>44374</c:v>
                </c:pt>
                <c:pt idx="8214">
                  <c:v>44375</c:v>
                </c:pt>
                <c:pt idx="8215">
                  <c:v>44376</c:v>
                </c:pt>
                <c:pt idx="8216">
                  <c:v>44377</c:v>
                </c:pt>
                <c:pt idx="8217">
                  <c:v>44378</c:v>
                </c:pt>
                <c:pt idx="8218">
                  <c:v>44379</c:v>
                </c:pt>
                <c:pt idx="8219">
                  <c:v>44380</c:v>
                </c:pt>
                <c:pt idx="8220">
                  <c:v>44381</c:v>
                </c:pt>
                <c:pt idx="8221">
                  <c:v>44382</c:v>
                </c:pt>
                <c:pt idx="8222">
                  <c:v>44383</c:v>
                </c:pt>
                <c:pt idx="8223">
                  <c:v>44384</c:v>
                </c:pt>
                <c:pt idx="8224">
                  <c:v>44385</c:v>
                </c:pt>
                <c:pt idx="8225">
                  <c:v>44386</c:v>
                </c:pt>
                <c:pt idx="8226">
                  <c:v>44387</c:v>
                </c:pt>
                <c:pt idx="8227">
                  <c:v>44388</c:v>
                </c:pt>
                <c:pt idx="8228">
                  <c:v>44389</c:v>
                </c:pt>
                <c:pt idx="8229">
                  <c:v>44390</c:v>
                </c:pt>
                <c:pt idx="8230">
                  <c:v>44391</c:v>
                </c:pt>
                <c:pt idx="8231">
                  <c:v>44392</c:v>
                </c:pt>
                <c:pt idx="8232">
                  <c:v>44393</c:v>
                </c:pt>
                <c:pt idx="8233">
                  <c:v>44394</c:v>
                </c:pt>
                <c:pt idx="8234">
                  <c:v>44395</c:v>
                </c:pt>
                <c:pt idx="8235">
                  <c:v>44396</c:v>
                </c:pt>
                <c:pt idx="8236">
                  <c:v>44397</c:v>
                </c:pt>
                <c:pt idx="8237">
                  <c:v>44398</c:v>
                </c:pt>
                <c:pt idx="8238">
                  <c:v>44399</c:v>
                </c:pt>
                <c:pt idx="8239">
                  <c:v>44400</c:v>
                </c:pt>
                <c:pt idx="8240">
                  <c:v>44401</c:v>
                </c:pt>
                <c:pt idx="8241">
                  <c:v>44402</c:v>
                </c:pt>
                <c:pt idx="8242">
                  <c:v>44403</c:v>
                </c:pt>
                <c:pt idx="8243">
                  <c:v>44404</c:v>
                </c:pt>
                <c:pt idx="8244">
                  <c:v>44405</c:v>
                </c:pt>
                <c:pt idx="8245">
                  <c:v>44406</c:v>
                </c:pt>
                <c:pt idx="8246">
                  <c:v>44407</c:v>
                </c:pt>
                <c:pt idx="8247">
                  <c:v>44408</c:v>
                </c:pt>
                <c:pt idx="8248">
                  <c:v>44409</c:v>
                </c:pt>
                <c:pt idx="8249">
                  <c:v>44410</c:v>
                </c:pt>
                <c:pt idx="8250">
                  <c:v>44411</c:v>
                </c:pt>
                <c:pt idx="8251">
                  <c:v>44412</c:v>
                </c:pt>
                <c:pt idx="8252">
                  <c:v>44413</c:v>
                </c:pt>
                <c:pt idx="8253">
                  <c:v>44414</c:v>
                </c:pt>
                <c:pt idx="8254">
                  <c:v>44415</c:v>
                </c:pt>
                <c:pt idx="8255">
                  <c:v>44416</c:v>
                </c:pt>
                <c:pt idx="8256">
                  <c:v>44417</c:v>
                </c:pt>
                <c:pt idx="8257">
                  <c:v>44418</c:v>
                </c:pt>
                <c:pt idx="8258">
                  <c:v>44419</c:v>
                </c:pt>
                <c:pt idx="8259">
                  <c:v>44420</c:v>
                </c:pt>
                <c:pt idx="8260">
                  <c:v>44421</c:v>
                </c:pt>
                <c:pt idx="8261">
                  <c:v>44422</c:v>
                </c:pt>
                <c:pt idx="8262">
                  <c:v>44423</c:v>
                </c:pt>
                <c:pt idx="8263">
                  <c:v>44424</c:v>
                </c:pt>
                <c:pt idx="8264">
                  <c:v>44425</c:v>
                </c:pt>
                <c:pt idx="8265">
                  <c:v>44426</c:v>
                </c:pt>
                <c:pt idx="8266">
                  <c:v>44427</c:v>
                </c:pt>
                <c:pt idx="8267">
                  <c:v>44428</c:v>
                </c:pt>
                <c:pt idx="8268">
                  <c:v>44429</c:v>
                </c:pt>
                <c:pt idx="8269">
                  <c:v>44430</c:v>
                </c:pt>
                <c:pt idx="8270">
                  <c:v>44431</c:v>
                </c:pt>
                <c:pt idx="8271">
                  <c:v>44432</c:v>
                </c:pt>
                <c:pt idx="8272">
                  <c:v>44433</c:v>
                </c:pt>
                <c:pt idx="8273">
                  <c:v>44434</c:v>
                </c:pt>
                <c:pt idx="8274">
                  <c:v>44435</c:v>
                </c:pt>
                <c:pt idx="8275">
                  <c:v>44436</c:v>
                </c:pt>
                <c:pt idx="8276">
                  <c:v>44437</c:v>
                </c:pt>
                <c:pt idx="8277">
                  <c:v>44438</c:v>
                </c:pt>
                <c:pt idx="8278">
                  <c:v>44439</c:v>
                </c:pt>
                <c:pt idx="8279">
                  <c:v>44440</c:v>
                </c:pt>
                <c:pt idx="8280">
                  <c:v>44441</c:v>
                </c:pt>
                <c:pt idx="8281">
                  <c:v>44442</c:v>
                </c:pt>
                <c:pt idx="8282">
                  <c:v>44443</c:v>
                </c:pt>
                <c:pt idx="8283">
                  <c:v>44444</c:v>
                </c:pt>
                <c:pt idx="8284">
                  <c:v>44445</c:v>
                </c:pt>
                <c:pt idx="8285">
                  <c:v>44446</c:v>
                </c:pt>
                <c:pt idx="8286">
                  <c:v>44447</c:v>
                </c:pt>
                <c:pt idx="8287">
                  <c:v>44448</c:v>
                </c:pt>
                <c:pt idx="8288">
                  <c:v>44449</c:v>
                </c:pt>
                <c:pt idx="8289">
                  <c:v>44450</c:v>
                </c:pt>
                <c:pt idx="8290">
                  <c:v>44451</c:v>
                </c:pt>
                <c:pt idx="8291">
                  <c:v>44452</c:v>
                </c:pt>
                <c:pt idx="8292">
                  <c:v>44453</c:v>
                </c:pt>
                <c:pt idx="8293">
                  <c:v>44454</c:v>
                </c:pt>
                <c:pt idx="8294">
                  <c:v>44455</c:v>
                </c:pt>
                <c:pt idx="8295">
                  <c:v>44456</c:v>
                </c:pt>
                <c:pt idx="8296">
                  <c:v>44457</c:v>
                </c:pt>
                <c:pt idx="8297">
                  <c:v>44458</c:v>
                </c:pt>
                <c:pt idx="8298">
                  <c:v>44459</c:v>
                </c:pt>
                <c:pt idx="8299">
                  <c:v>44460</c:v>
                </c:pt>
                <c:pt idx="8300">
                  <c:v>44461</c:v>
                </c:pt>
                <c:pt idx="8301">
                  <c:v>44462</c:v>
                </c:pt>
                <c:pt idx="8302">
                  <c:v>44463</c:v>
                </c:pt>
                <c:pt idx="8303">
                  <c:v>44464</c:v>
                </c:pt>
                <c:pt idx="8304">
                  <c:v>44465</c:v>
                </c:pt>
                <c:pt idx="8305">
                  <c:v>44466</c:v>
                </c:pt>
                <c:pt idx="8306">
                  <c:v>44467</c:v>
                </c:pt>
                <c:pt idx="8307">
                  <c:v>44468</c:v>
                </c:pt>
                <c:pt idx="8308">
                  <c:v>44469</c:v>
                </c:pt>
                <c:pt idx="8309">
                  <c:v>44470</c:v>
                </c:pt>
                <c:pt idx="8310">
                  <c:v>44471</c:v>
                </c:pt>
                <c:pt idx="8311">
                  <c:v>44472</c:v>
                </c:pt>
                <c:pt idx="8312">
                  <c:v>44473</c:v>
                </c:pt>
                <c:pt idx="8313">
                  <c:v>44474</c:v>
                </c:pt>
                <c:pt idx="8314">
                  <c:v>44475</c:v>
                </c:pt>
                <c:pt idx="8315">
                  <c:v>44476</c:v>
                </c:pt>
                <c:pt idx="8316">
                  <c:v>44477</c:v>
                </c:pt>
                <c:pt idx="8317">
                  <c:v>44478</c:v>
                </c:pt>
                <c:pt idx="8318">
                  <c:v>44479</c:v>
                </c:pt>
                <c:pt idx="8319">
                  <c:v>44480</c:v>
                </c:pt>
                <c:pt idx="8320">
                  <c:v>44481</c:v>
                </c:pt>
                <c:pt idx="8321">
                  <c:v>44482</c:v>
                </c:pt>
                <c:pt idx="8322">
                  <c:v>44483</c:v>
                </c:pt>
                <c:pt idx="8323">
                  <c:v>44484</c:v>
                </c:pt>
                <c:pt idx="8324">
                  <c:v>44485</c:v>
                </c:pt>
                <c:pt idx="8325">
                  <c:v>44486</c:v>
                </c:pt>
                <c:pt idx="8326">
                  <c:v>44487</c:v>
                </c:pt>
                <c:pt idx="8327">
                  <c:v>44488</c:v>
                </c:pt>
                <c:pt idx="8328">
                  <c:v>44489</c:v>
                </c:pt>
                <c:pt idx="8329">
                  <c:v>44490</c:v>
                </c:pt>
                <c:pt idx="8330">
                  <c:v>44491</c:v>
                </c:pt>
                <c:pt idx="8331">
                  <c:v>44492</c:v>
                </c:pt>
                <c:pt idx="8332">
                  <c:v>44493</c:v>
                </c:pt>
                <c:pt idx="8333">
                  <c:v>44494</c:v>
                </c:pt>
                <c:pt idx="8334">
                  <c:v>44495</c:v>
                </c:pt>
                <c:pt idx="8335">
                  <c:v>44496</c:v>
                </c:pt>
                <c:pt idx="8336">
                  <c:v>44497</c:v>
                </c:pt>
                <c:pt idx="8337">
                  <c:v>44498</c:v>
                </c:pt>
                <c:pt idx="8338">
                  <c:v>44499</c:v>
                </c:pt>
                <c:pt idx="8339">
                  <c:v>44500</c:v>
                </c:pt>
                <c:pt idx="8340">
                  <c:v>44501</c:v>
                </c:pt>
                <c:pt idx="8341">
                  <c:v>44502</c:v>
                </c:pt>
                <c:pt idx="8342">
                  <c:v>44503</c:v>
                </c:pt>
                <c:pt idx="8343">
                  <c:v>44504</c:v>
                </c:pt>
                <c:pt idx="8344">
                  <c:v>44505</c:v>
                </c:pt>
                <c:pt idx="8345">
                  <c:v>44506</c:v>
                </c:pt>
                <c:pt idx="8346">
                  <c:v>44507</c:v>
                </c:pt>
                <c:pt idx="8347">
                  <c:v>44508</c:v>
                </c:pt>
                <c:pt idx="8348">
                  <c:v>44509</c:v>
                </c:pt>
                <c:pt idx="8349">
                  <c:v>44510</c:v>
                </c:pt>
                <c:pt idx="8350">
                  <c:v>44511</c:v>
                </c:pt>
                <c:pt idx="8351">
                  <c:v>44512</c:v>
                </c:pt>
                <c:pt idx="8352">
                  <c:v>44513</c:v>
                </c:pt>
                <c:pt idx="8353">
                  <c:v>44514</c:v>
                </c:pt>
                <c:pt idx="8354">
                  <c:v>44515</c:v>
                </c:pt>
                <c:pt idx="8355">
                  <c:v>44516</c:v>
                </c:pt>
                <c:pt idx="8356">
                  <c:v>44517</c:v>
                </c:pt>
                <c:pt idx="8357">
                  <c:v>44518</c:v>
                </c:pt>
                <c:pt idx="8358">
                  <c:v>44519</c:v>
                </c:pt>
                <c:pt idx="8359">
                  <c:v>44520</c:v>
                </c:pt>
                <c:pt idx="8360">
                  <c:v>44521</c:v>
                </c:pt>
                <c:pt idx="8361">
                  <c:v>44522</c:v>
                </c:pt>
                <c:pt idx="8362">
                  <c:v>44523</c:v>
                </c:pt>
                <c:pt idx="8363">
                  <c:v>44524</c:v>
                </c:pt>
                <c:pt idx="8364">
                  <c:v>44525</c:v>
                </c:pt>
                <c:pt idx="8365">
                  <c:v>44526</c:v>
                </c:pt>
                <c:pt idx="8366">
                  <c:v>44527</c:v>
                </c:pt>
                <c:pt idx="8367">
                  <c:v>44528</c:v>
                </c:pt>
                <c:pt idx="8368">
                  <c:v>44529</c:v>
                </c:pt>
                <c:pt idx="8369">
                  <c:v>44530</c:v>
                </c:pt>
                <c:pt idx="8370">
                  <c:v>44531</c:v>
                </c:pt>
                <c:pt idx="8371">
                  <c:v>44532</c:v>
                </c:pt>
                <c:pt idx="8372">
                  <c:v>44533</c:v>
                </c:pt>
                <c:pt idx="8373">
                  <c:v>44534</c:v>
                </c:pt>
                <c:pt idx="8374">
                  <c:v>44535</c:v>
                </c:pt>
                <c:pt idx="8375">
                  <c:v>44536</c:v>
                </c:pt>
                <c:pt idx="8376">
                  <c:v>44537</c:v>
                </c:pt>
                <c:pt idx="8377">
                  <c:v>44538</c:v>
                </c:pt>
                <c:pt idx="8378">
                  <c:v>44539</c:v>
                </c:pt>
                <c:pt idx="8379">
                  <c:v>44540</c:v>
                </c:pt>
                <c:pt idx="8380">
                  <c:v>44541</c:v>
                </c:pt>
                <c:pt idx="8381">
                  <c:v>44542</c:v>
                </c:pt>
                <c:pt idx="8382">
                  <c:v>44543</c:v>
                </c:pt>
                <c:pt idx="8383">
                  <c:v>44544</c:v>
                </c:pt>
                <c:pt idx="8384">
                  <c:v>44545</c:v>
                </c:pt>
                <c:pt idx="8385">
                  <c:v>44546</c:v>
                </c:pt>
                <c:pt idx="8386">
                  <c:v>44547</c:v>
                </c:pt>
                <c:pt idx="8387">
                  <c:v>44548</c:v>
                </c:pt>
                <c:pt idx="8388">
                  <c:v>44549</c:v>
                </c:pt>
                <c:pt idx="8389">
                  <c:v>44550</c:v>
                </c:pt>
                <c:pt idx="8390">
                  <c:v>44551</c:v>
                </c:pt>
                <c:pt idx="8391">
                  <c:v>44552</c:v>
                </c:pt>
                <c:pt idx="8392">
                  <c:v>44553</c:v>
                </c:pt>
                <c:pt idx="8393">
                  <c:v>44554</c:v>
                </c:pt>
                <c:pt idx="8394">
                  <c:v>44555</c:v>
                </c:pt>
                <c:pt idx="8395">
                  <c:v>44556</c:v>
                </c:pt>
                <c:pt idx="8396">
                  <c:v>44557</c:v>
                </c:pt>
                <c:pt idx="8397">
                  <c:v>44558</c:v>
                </c:pt>
                <c:pt idx="8398">
                  <c:v>44559</c:v>
                </c:pt>
                <c:pt idx="8399">
                  <c:v>44560</c:v>
                </c:pt>
                <c:pt idx="8400">
                  <c:v>44561</c:v>
                </c:pt>
                <c:pt idx="8401">
                  <c:v>44562</c:v>
                </c:pt>
                <c:pt idx="8402">
                  <c:v>44563</c:v>
                </c:pt>
                <c:pt idx="8403">
                  <c:v>44564</c:v>
                </c:pt>
                <c:pt idx="8404">
                  <c:v>44565</c:v>
                </c:pt>
                <c:pt idx="8405">
                  <c:v>44566</c:v>
                </c:pt>
                <c:pt idx="8406">
                  <c:v>44567</c:v>
                </c:pt>
                <c:pt idx="8407">
                  <c:v>44568</c:v>
                </c:pt>
                <c:pt idx="8408">
                  <c:v>44569</c:v>
                </c:pt>
                <c:pt idx="8409">
                  <c:v>44570</c:v>
                </c:pt>
                <c:pt idx="8410">
                  <c:v>44571</c:v>
                </c:pt>
                <c:pt idx="8411">
                  <c:v>44572</c:v>
                </c:pt>
                <c:pt idx="8412">
                  <c:v>44573</c:v>
                </c:pt>
                <c:pt idx="8413">
                  <c:v>44574</c:v>
                </c:pt>
                <c:pt idx="8414">
                  <c:v>44575</c:v>
                </c:pt>
                <c:pt idx="8415">
                  <c:v>44576</c:v>
                </c:pt>
                <c:pt idx="8416">
                  <c:v>44577</c:v>
                </c:pt>
                <c:pt idx="8417">
                  <c:v>44578</c:v>
                </c:pt>
                <c:pt idx="8418">
                  <c:v>44579</c:v>
                </c:pt>
                <c:pt idx="8419">
                  <c:v>44580</c:v>
                </c:pt>
                <c:pt idx="8420">
                  <c:v>44581</c:v>
                </c:pt>
                <c:pt idx="8421">
                  <c:v>44582</c:v>
                </c:pt>
                <c:pt idx="8422">
                  <c:v>44583</c:v>
                </c:pt>
                <c:pt idx="8423">
                  <c:v>44584</c:v>
                </c:pt>
                <c:pt idx="8424">
                  <c:v>44585</c:v>
                </c:pt>
                <c:pt idx="8425">
                  <c:v>44586</c:v>
                </c:pt>
                <c:pt idx="8426">
                  <c:v>44587</c:v>
                </c:pt>
                <c:pt idx="8427">
                  <c:v>44588</c:v>
                </c:pt>
                <c:pt idx="8428">
                  <c:v>44589</c:v>
                </c:pt>
                <c:pt idx="8429">
                  <c:v>44590</c:v>
                </c:pt>
                <c:pt idx="8430">
                  <c:v>44591</c:v>
                </c:pt>
                <c:pt idx="8431">
                  <c:v>44592</c:v>
                </c:pt>
                <c:pt idx="8432">
                  <c:v>44593</c:v>
                </c:pt>
                <c:pt idx="8433">
                  <c:v>44594</c:v>
                </c:pt>
                <c:pt idx="8434">
                  <c:v>44595</c:v>
                </c:pt>
                <c:pt idx="8435">
                  <c:v>44596</c:v>
                </c:pt>
                <c:pt idx="8436">
                  <c:v>44597</c:v>
                </c:pt>
                <c:pt idx="8437">
                  <c:v>44598</c:v>
                </c:pt>
                <c:pt idx="8438">
                  <c:v>44599</c:v>
                </c:pt>
                <c:pt idx="8439">
                  <c:v>44600</c:v>
                </c:pt>
                <c:pt idx="8440">
                  <c:v>44601</c:v>
                </c:pt>
                <c:pt idx="8441">
                  <c:v>44602</c:v>
                </c:pt>
                <c:pt idx="8442">
                  <c:v>44603</c:v>
                </c:pt>
                <c:pt idx="8443">
                  <c:v>44604</c:v>
                </c:pt>
                <c:pt idx="8444">
                  <c:v>44605</c:v>
                </c:pt>
                <c:pt idx="8445">
                  <c:v>44606</c:v>
                </c:pt>
                <c:pt idx="8446">
                  <c:v>44607</c:v>
                </c:pt>
                <c:pt idx="8447">
                  <c:v>44608</c:v>
                </c:pt>
                <c:pt idx="8448">
                  <c:v>44609</c:v>
                </c:pt>
                <c:pt idx="8449">
                  <c:v>44610</c:v>
                </c:pt>
                <c:pt idx="8450">
                  <c:v>44611</c:v>
                </c:pt>
                <c:pt idx="8451">
                  <c:v>44612</c:v>
                </c:pt>
                <c:pt idx="8452">
                  <c:v>44613</c:v>
                </c:pt>
                <c:pt idx="8453">
                  <c:v>44614</c:v>
                </c:pt>
                <c:pt idx="8454">
                  <c:v>44615</c:v>
                </c:pt>
                <c:pt idx="8455">
                  <c:v>44616</c:v>
                </c:pt>
                <c:pt idx="8456">
                  <c:v>44617</c:v>
                </c:pt>
                <c:pt idx="8457">
                  <c:v>44618</c:v>
                </c:pt>
                <c:pt idx="8458">
                  <c:v>44619</c:v>
                </c:pt>
                <c:pt idx="8459">
                  <c:v>44620</c:v>
                </c:pt>
                <c:pt idx="8460">
                  <c:v>44621</c:v>
                </c:pt>
                <c:pt idx="8461">
                  <c:v>44622</c:v>
                </c:pt>
                <c:pt idx="8462">
                  <c:v>44623</c:v>
                </c:pt>
                <c:pt idx="8463">
                  <c:v>44624</c:v>
                </c:pt>
                <c:pt idx="8464">
                  <c:v>44625</c:v>
                </c:pt>
                <c:pt idx="8465">
                  <c:v>44626</c:v>
                </c:pt>
                <c:pt idx="8466">
                  <c:v>44627</c:v>
                </c:pt>
                <c:pt idx="8467">
                  <c:v>44628</c:v>
                </c:pt>
                <c:pt idx="8468">
                  <c:v>44629</c:v>
                </c:pt>
                <c:pt idx="8469">
                  <c:v>44630</c:v>
                </c:pt>
                <c:pt idx="8470">
                  <c:v>44631</c:v>
                </c:pt>
                <c:pt idx="8471">
                  <c:v>44632</c:v>
                </c:pt>
                <c:pt idx="8472">
                  <c:v>44633</c:v>
                </c:pt>
                <c:pt idx="8473">
                  <c:v>44634</c:v>
                </c:pt>
                <c:pt idx="8474">
                  <c:v>44635</c:v>
                </c:pt>
                <c:pt idx="8475">
                  <c:v>44636</c:v>
                </c:pt>
                <c:pt idx="8476">
                  <c:v>44637</c:v>
                </c:pt>
                <c:pt idx="8477">
                  <c:v>44638</c:v>
                </c:pt>
                <c:pt idx="8478">
                  <c:v>44639</c:v>
                </c:pt>
                <c:pt idx="8479">
                  <c:v>44640</c:v>
                </c:pt>
                <c:pt idx="8480">
                  <c:v>44641</c:v>
                </c:pt>
                <c:pt idx="8481">
                  <c:v>44642</c:v>
                </c:pt>
                <c:pt idx="8482">
                  <c:v>44643</c:v>
                </c:pt>
                <c:pt idx="8483">
                  <c:v>44644</c:v>
                </c:pt>
                <c:pt idx="8484">
                  <c:v>44645</c:v>
                </c:pt>
                <c:pt idx="8485">
                  <c:v>44646</c:v>
                </c:pt>
                <c:pt idx="8486">
                  <c:v>44647</c:v>
                </c:pt>
                <c:pt idx="8487">
                  <c:v>44648</c:v>
                </c:pt>
                <c:pt idx="8488">
                  <c:v>44649</c:v>
                </c:pt>
                <c:pt idx="8489">
                  <c:v>44650</c:v>
                </c:pt>
                <c:pt idx="8490">
                  <c:v>44651</c:v>
                </c:pt>
                <c:pt idx="8491">
                  <c:v>44652</c:v>
                </c:pt>
                <c:pt idx="8492">
                  <c:v>44653</c:v>
                </c:pt>
                <c:pt idx="8493">
                  <c:v>44654</c:v>
                </c:pt>
                <c:pt idx="8494">
                  <c:v>44655</c:v>
                </c:pt>
                <c:pt idx="8495">
                  <c:v>44656</c:v>
                </c:pt>
                <c:pt idx="8496">
                  <c:v>44657</c:v>
                </c:pt>
                <c:pt idx="8497">
                  <c:v>44658</c:v>
                </c:pt>
                <c:pt idx="8498">
                  <c:v>44659</c:v>
                </c:pt>
                <c:pt idx="8499">
                  <c:v>44660</c:v>
                </c:pt>
                <c:pt idx="8500">
                  <c:v>44661</c:v>
                </c:pt>
                <c:pt idx="8501">
                  <c:v>44662</c:v>
                </c:pt>
                <c:pt idx="8502">
                  <c:v>44663</c:v>
                </c:pt>
                <c:pt idx="8503">
                  <c:v>44664</c:v>
                </c:pt>
                <c:pt idx="8504">
                  <c:v>44665</c:v>
                </c:pt>
                <c:pt idx="8505">
                  <c:v>44666</c:v>
                </c:pt>
                <c:pt idx="8506">
                  <c:v>44667</c:v>
                </c:pt>
                <c:pt idx="8507">
                  <c:v>44668</c:v>
                </c:pt>
                <c:pt idx="8508">
                  <c:v>44669</c:v>
                </c:pt>
                <c:pt idx="8509">
                  <c:v>44670</c:v>
                </c:pt>
                <c:pt idx="8510">
                  <c:v>44671</c:v>
                </c:pt>
                <c:pt idx="8511">
                  <c:v>44672</c:v>
                </c:pt>
                <c:pt idx="8512">
                  <c:v>44673</c:v>
                </c:pt>
                <c:pt idx="8513">
                  <c:v>44674</c:v>
                </c:pt>
                <c:pt idx="8514">
                  <c:v>44675</c:v>
                </c:pt>
                <c:pt idx="8515">
                  <c:v>44676</c:v>
                </c:pt>
                <c:pt idx="8516">
                  <c:v>44677</c:v>
                </c:pt>
                <c:pt idx="8517">
                  <c:v>44678</c:v>
                </c:pt>
                <c:pt idx="8518">
                  <c:v>44679</c:v>
                </c:pt>
                <c:pt idx="8519">
                  <c:v>44680</c:v>
                </c:pt>
                <c:pt idx="8520">
                  <c:v>44681</c:v>
                </c:pt>
                <c:pt idx="8521">
                  <c:v>44682</c:v>
                </c:pt>
                <c:pt idx="8522">
                  <c:v>44683</c:v>
                </c:pt>
                <c:pt idx="8523">
                  <c:v>44684</c:v>
                </c:pt>
                <c:pt idx="8524">
                  <c:v>44685</c:v>
                </c:pt>
                <c:pt idx="8525">
                  <c:v>44686</c:v>
                </c:pt>
                <c:pt idx="8526">
                  <c:v>44687</c:v>
                </c:pt>
                <c:pt idx="8527">
                  <c:v>44688</c:v>
                </c:pt>
                <c:pt idx="8528">
                  <c:v>44689</c:v>
                </c:pt>
                <c:pt idx="8529">
                  <c:v>44690</c:v>
                </c:pt>
                <c:pt idx="8530">
                  <c:v>44691</c:v>
                </c:pt>
                <c:pt idx="8531">
                  <c:v>44692</c:v>
                </c:pt>
                <c:pt idx="8532">
                  <c:v>44693</c:v>
                </c:pt>
                <c:pt idx="8533">
                  <c:v>44694</c:v>
                </c:pt>
                <c:pt idx="8534">
                  <c:v>44695</c:v>
                </c:pt>
                <c:pt idx="8535">
                  <c:v>44696</c:v>
                </c:pt>
                <c:pt idx="8536">
                  <c:v>44697</c:v>
                </c:pt>
                <c:pt idx="8537">
                  <c:v>44698</c:v>
                </c:pt>
                <c:pt idx="8538">
                  <c:v>44699</c:v>
                </c:pt>
                <c:pt idx="8539">
                  <c:v>44700</c:v>
                </c:pt>
                <c:pt idx="8540">
                  <c:v>44701</c:v>
                </c:pt>
                <c:pt idx="8541">
                  <c:v>44702</c:v>
                </c:pt>
                <c:pt idx="8542">
                  <c:v>44703</c:v>
                </c:pt>
                <c:pt idx="8543">
                  <c:v>44704</c:v>
                </c:pt>
                <c:pt idx="8544">
                  <c:v>44705</c:v>
                </c:pt>
                <c:pt idx="8545">
                  <c:v>44706</c:v>
                </c:pt>
                <c:pt idx="8546">
                  <c:v>44707</c:v>
                </c:pt>
                <c:pt idx="8547">
                  <c:v>44708</c:v>
                </c:pt>
                <c:pt idx="8548">
                  <c:v>44709</c:v>
                </c:pt>
                <c:pt idx="8549">
                  <c:v>44710</c:v>
                </c:pt>
                <c:pt idx="8550">
                  <c:v>44711</c:v>
                </c:pt>
                <c:pt idx="8551">
                  <c:v>44712</c:v>
                </c:pt>
                <c:pt idx="8552">
                  <c:v>44713</c:v>
                </c:pt>
                <c:pt idx="8553">
                  <c:v>44714</c:v>
                </c:pt>
                <c:pt idx="8554">
                  <c:v>44715</c:v>
                </c:pt>
                <c:pt idx="8555">
                  <c:v>44716</c:v>
                </c:pt>
                <c:pt idx="8556">
                  <c:v>44717</c:v>
                </c:pt>
                <c:pt idx="8557">
                  <c:v>44718</c:v>
                </c:pt>
                <c:pt idx="8558">
                  <c:v>44719</c:v>
                </c:pt>
                <c:pt idx="8559">
                  <c:v>44720</c:v>
                </c:pt>
                <c:pt idx="8560">
                  <c:v>44721</c:v>
                </c:pt>
                <c:pt idx="8561">
                  <c:v>44722</c:v>
                </c:pt>
                <c:pt idx="8562">
                  <c:v>44723</c:v>
                </c:pt>
                <c:pt idx="8563">
                  <c:v>44724</c:v>
                </c:pt>
                <c:pt idx="8564">
                  <c:v>44725</c:v>
                </c:pt>
                <c:pt idx="8565">
                  <c:v>44726</c:v>
                </c:pt>
                <c:pt idx="8566">
                  <c:v>44727</c:v>
                </c:pt>
                <c:pt idx="8567">
                  <c:v>44728</c:v>
                </c:pt>
                <c:pt idx="8568">
                  <c:v>44729</c:v>
                </c:pt>
                <c:pt idx="8569">
                  <c:v>44730</c:v>
                </c:pt>
                <c:pt idx="8570">
                  <c:v>44731</c:v>
                </c:pt>
                <c:pt idx="8571">
                  <c:v>44732</c:v>
                </c:pt>
                <c:pt idx="8572">
                  <c:v>44733</c:v>
                </c:pt>
                <c:pt idx="8573">
                  <c:v>44734</c:v>
                </c:pt>
                <c:pt idx="8574">
                  <c:v>44735</c:v>
                </c:pt>
                <c:pt idx="8575">
                  <c:v>44736</c:v>
                </c:pt>
                <c:pt idx="8576">
                  <c:v>44737</c:v>
                </c:pt>
                <c:pt idx="8577">
                  <c:v>44738</c:v>
                </c:pt>
                <c:pt idx="8578">
                  <c:v>44739</c:v>
                </c:pt>
                <c:pt idx="8579">
                  <c:v>44740</c:v>
                </c:pt>
                <c:pt idx="8580">
                  <c:v>44741</c:v>
                </c:pt>
                <c:pt idx="8581">
                  <c:v>44742</c:v>
                </c:pt>
                <c:pt idx="8582">
                  <c:v>44743</c:v>
                </c:pt>
                <c:pt idx="8583">
                  <c:v>44744</c:v>
                </c:pt>
                <c:pt idx="8584">
                  <c:v>44745</c:v>
                </c:pt>
                <c:pt idx="8585">
                  <c:v>44746</c:v>
                </c:pt>
                <c:pt idx="8586">
                  <c:v>44747</c:v>
                </c:pt>
                <c:pt idx="8587">
                  <c:v>44748</c:v>
                </c:pt>
                <c:pt idx="8588">
                  <c:v>44749</c:v>
                </c:pt>
                <c:pt idx="8589">
                  <c:v>44750</c:v>
                </c:pt>
                <c:pt idx="8590">
                  <c:v>44751</c:v>
                </c:pt>
                <c:pt idx="8591">
                  <c:v>44752</c:v>
                </c:pt>
                <c:pt idx="8592">
                  <c:v>44753</c:v>
                </c:pt>
                <c:pt idx="8593">
                  <c:v>44754</c:v>
                </c:pt>
                <c:pt idx="8594">
                  <c:v>44755</c:v>
                </c:pt>
                <c:pt idx="8595">
                  <c:v>44756</c:v>
                </c:pt>
                <c:pt idx="8596">
                  <c:v>44757</c:v>
                </c:pt>
                <c:pt idx="8597">
                  <c:v>44758</c:v>
                </c:pt>
                <c:pt idx="8598">
                  <c:v>44759</c:v>
                </c:pt>
                <c:pt idx="8599">
                  <c:v>44760</c:v>
                </c:pt>
                <c:pt idx="8600">
                  <c:v>44761</c:v>
                </c:pt>
                <c:pt idx="8601">
                  <c:v>44762</c:v>
                </c:pt>
                <c:pt idx="8602">
                  <c:v>44763</c:v>
                </c:pt>
                <c:pt idx="8603">
                  <c:v>44764</c:v>
                </c:pt>
                <c:pt idx="8604">
                  <c:v>44765</c:v>
                </c:pt>
                <c:pt idx="8605">
                  <c:v>44766</c:v>
                </c:pt>
                <c:pt idx="8606">
                  <c:v>44767</c:v>
                </c:pt>
                <c:pt idx="8607">
                  <c:v>44768</c:v>
                </c:pt>
                <c:pt idx="8608">
                  <c:v>44769</c:v>
                </c:pt>
                <c:pt idx="8609">
                  <c:v>44770</c:v>
                </c:pt>
                <c:pt idx="8610">
                  <c:v>44771</c:v>
                </c:pt>
                <c:pt idx="8611">
                  <c:v>44772</c:v>
                </c:pt>
                <c:pt idx="8612">
                  <c:v>44773</c:v>
                </c:pt>
                <c:pt idx="8613">
                  <c:v>44774</c:v>
                </c:pt>
                <c:pt idx="8614">
                  <c:v>44775</c:v>
                </c:pt>
                <c:pt idx="8615">
                  <c:v>44776</c:v>
                </c:pt>
                <c:pt idx="8616">
                  <c:v>44777</c:v>
                </c:pt>
                <c:pt idx="8617">
                  <c:v>44778</c:v>
                </c:pt>
                <c:pt idx="8618">
                  <c:v>44779</c:v>
                </c:pt>
                <c:pt idx="8619">
                  <c:v>44780</c:v>
                </c:pt>
                <c:pt idx="8620">
                  <c:v>44781</c:v>
                </c:pt>
                <c:pt idx="8621">
                  <c:v>44782</c:v>
                </c:pt>
                <c:pt idx="8622">
                  <c:v>44783</c:v>
                </c:pt>
                <c:pt idx="8623">
                  <c:v>44784</c:v>
                </c:pt>
                <c:pt idx="8624">
                  <c:v>44785</c:v>
                </c:pt>
                <c:pt idx="8625">
                  <c:v>44786</c:v>
                </c:pt>
                <c:pt idx="8626">
                  <c:v>44787</c:v>
                </c:pt>
                <c:pt idx="8627">
                  <c:v>44788</c:v>
                </c:pt>
                <c:pt idx="8628">
                  <c:v>44789</c:v>
                </c:pt>
                <c:pt idx="8629">
                  <c:v>44790</c:v>
                </c:pt>
                <c:pt idx="8630">
                  <c:v>44791</c:v>
                </c:pt>
                <c:pt idx="8631">
                  <c:v>44792</c:v>
                </c:pt>
                <c:pt idx="8632">
                  <c:v>44793</c:v>
                </c:pt>
                <c:pt idx="8633">
                  <c:v>44794</c:v>
                </c:pt>
                <c:pt idx="8634">
                  <c:v>44795</c:v>
                </c:pt>
                <c:pt idx="8635">
                  <c:v>44796</c:v>
                </c:pt>
                <c:pt idx="8636">
                  <c:v>44797</c:v>
                </c:pt>
                <c:pt idx="8637">
                  <c:v>44798</c:v>
                </c:pt>
                <c:pt idx="8638">
                  <c:v>44799</c:v>
                </c:pt>
                <c:pt idx="8639">
                  <c:v>44800</c:v>
                </c:pt>
                <c:pt idx="8640">
                  <c:v>44801</c:v>
                </c:pt>
                <c:pt idx="8641">
                  <c:v>44802</c:v>
                </c:pt>
                <c:pt idx="8642">
                  <c:v>44803</c:v>
                </c:pt>
                <c:pt idx="8643">
                  <c:v>44804</c:v>
                </c:pt>
                <c:pt idx="8644">
                  <c:v>44805</c:v>
                </c:pt>
                <c:pt idx="8645">
                  <c:v>44806</c:v>
                </c:pt>
                <c:pt idx="8646">
                  <c:v>44807</c:v>
                </c:pt>
                <c:pt idx="8647">
                  <c:v>44808</c:v>
                </c:pt>
                <c:pt idx="8648">
                  <c:v>44809</c:v>
                </c:pt>
                <c:pt idx="8649">
                  <c:v>44810</c:v>
                </c:pt>
                <c:pt idx="8650">
                  <c:v>44811</c:v>
                </c:pt>
                <c:pt idx="8651">
                  <c:v>44812</c:v>
                </c:pt>
                <c:pt idx="8652">
                  <c:v>44813</c:v>
                </c:pt>
                <c:pt idx="8653">
                  <c:v>44814</c:v>
                </c:pt>
                <c:pt idx="8654">
                  <c:v>44815</c:v>
                </c:pt>
                <c:pt idx="8655">
                  <c:v>44816</c:v>
                </c:pt>
                <c:pt idx="8656">
                  <c:v>44817</c:v>
                </c:pt>
                <c:pt idx="8657">
                  <c:v>44818</c:v>
                </c:pt>
                <c:pt idx="8658">
                  <c:v>44819</c:v>
                </c:pt>
                <c:pt idx="8659">
                  <c:v>44820</c:v>
                </c:pt>
                <c:pt idx="8660">
                  <c:v>44821</c:v>
                </c:pt>
                <c:pt idx="8661">
                  <c:v>44822</c:v>
                </c:pt>
                <c:pt idx="8662">
                  <c:v>44823</c:v>
                </c:pt>
                <c:pt idx="8663">
                  <c:v>44824</c:v>
                </c:pt>
                <c:pt idx="8664">
                  <c:v>44825</c:v>
                </c:pt>
                <c:pt idx="8665">
                  <c:v>44826</c:v>
                </c:pt>
                <c:pt idx="8666">
                  <c:v>44827</c:v>
                </c:pt>
                <c:pt idx="8667">
                  <c:v>44828</c:v>
                </c:pt>
                <c:pt idx="8668">
                  <c:v>44829</c:v>
                </c:pt>
                <c:pt idx="8669">
                  <c:v>44830</c:v>
                </c:pt>
                <c:pt idx="8670">
                  <c:v>44831</c:v>
                </c:pt>
                <c:pt idx="8671">
                  <c:v>44832</c:v>
                </c:pt>
                <c:pt idx="8672">
                  <c:v>44833</c:v>
                </c:pt>
                <c:pt idx="8673">
                  <c:v>44834</c:v>
                </c:pt>
                <c:pt idx="8674">
                  <c:v>44835</c:v>
                </c:pt>
                <c:pt idx="8675">
                  <c:v>44836</c:v>
                </c:pt>
                <c:pt idx="8676">
                  <c:v>44837</c:v>
                </c:pt>
                <c:pt idx="8677">
                  <c:v>44838</c:v>
                </c:pt>
                <c:pt idx="8678">
                  <c:v>44839</c:v>
                </c:pt>
                <c:pt idx="8679">
                  <c:v>44840</c:v>
                </c:pt>
                <c:pt idx="8680">
                  <c:v>44841</c:v>
                </c:pt>
                <c:pt idx="8681">
                  <c:v>44842</c:v>
                </c:pt>
                <c:pt idx="8682">
                  <c:v>44843</c:v>
                </c:pt>
                <c:pt idx="8683">
                  <c:v>44844</c:v>
                </c:pt>
                <c:pt idx="8684">
                  <c:v>44845</c:v>
                </c:pt>
                <c:pt idx="8685">
                  <c:v>44846</c:v>
                </c:pt>
                <c:pt idx="8686">
                  <c:v>44847</c:v>
                </c:pt>
                <c:pt idx="8687">
                  <c:v>44848</c:v>
                </c:pt>
                <c:pt idx="8688">
                  <c:v>44849</c:v>
                </c:pt>
                <c:pt idx="8689">
                  <c:v>44850</c:v>
                </c:pt>
                <c:pt idx="8690">
                  <c:v>44851</c:v>
                </c:pt>
                <c:pt idx="8691">
                  <c:v>44852</c:v>
                </c:pt>
                <c:pt idx="8692">
                  <c:v>44853</c:v>
                </c:pt>
                <c:pt idx="8693">
                  <c:v>44854</c:v>
                </c:pt>
                <c:pt idx="8694">
                  <c:v>44855</c:v>
                </c:pt>
                <c:pt idx="8695">
                  <c:v>44856</c:v>
                </c:pt>
                <c:pt idx="8696">
                  <c:v>44857</c:v>
                </c:pt>
                <c:pt idx="8697">
                  <c:v>44858</c:v>
                </c:pt>
                <c:pt idx="8698">
                  <c:v>44859</c:v>
                </c:pt>
                <c:pt idx="8699">
                  <c:v>44860</c:v>
                </c:pt>
                <c:pt idx="8700">
                  <c:v>44861</c:v>
                </c:pt>
                <c:pt idx="8701">
                  <c:v>44862</c:v>
                </c:pt>
                <c:pt idx="8702">
                  <c:v>44863</c:v>
                </c:pt>
                <c:pt idx="8703">
                  <c:v>44864</c:v>
                </c:pt>
                <c:pt idx="8704">
                  <c:v>44865</c:v>
                </c:pt>
                <c:pt idx="8705">
                  <c:v>44866</c:v>
                </c:pt>
                <c:pt idx="8706">
                  <c:v>44867</c:v>
                </c:pt>
                <c:pt idx="8707">
                  <c:v>44868</c:v>
                </c:pt>
                <c:pt idx="8708">
                  <c:v>44869</c:v>
                </c:pt>
                <c:pt idx="8709">
                  <c:v>44870</c:v>
                </c:pt>
                <c:pt idx="8710">
                  <c:v>44871</c:v>
                </c:pt>
                <c:pt idx="8711">
                  <c:v>44872</c:v>
                </c:pt>
                <c:pt idx="8712">
                  <c:v>44873</c:v>
                </c:pt>
                <c:pt idx="8713">
                  <c:v>44874</c:v>
                </c:pt>
                <c:pt idx="8714">
                  <c:v>44875</c:v>
                </c:pt>
                <c:pt idx="8715">
                  <c:v>44876</c:v>
                </c:pt>
                <c:pt idx="8716">
                  <c:v>44877</c:v>
                </c:pt>
                <c:pt idx="8717">
                  <c:v>44878</c:v>
                </c:pt>
                <c:pt idx="8718">
                  <c:v>44879</c:v>
                </c:pt>
                <c:pt idx="8719">
                  <c:v>44880</c:v>
                </c:pt>
                <c:pt idx="8720">
                  <c:v>44881</c:v>
                </c:pt>
                <c:pt idx="8721">
                  <c:v>44882</c:v>
                </c:pt>
                <c:pt idx="8722">
                  <c:v>44883</c:v>
                </c:pt>
                <c:pt idx="8723">
                  <c:v>44884</c:v>
                </c:pt>
                <c:pt idx="8724">
                  <c:v>44885</c:v>
                </c:pt>
                <c:pt idx="8725">
                  <c:v>44886</c:v>
                </c:pt>
                <c:pt idx="8726">
                  <c:v>44887</c:v>
                </c:pt>
                <c:pt idx="8727">
                  <c:v>44888</c:v>
                </c:pt>
                <c:pt idx="8728">
                  <c:v>44889</c:v>
                </c:pt>
                <c:pt idx="8729">
                  <c:v>44890</c:v>
                </c:pt>
                <c:pt idx="8730">
                  <c:v>44891</c:v>
                </c:pt>
                <c:pt idx="8731">
                  <c:v>44892</c:v>
                </c:pt>
                <c:pt idx="8732">
                  <c:v>44893</c:v>
                </c:pt>
                <c:pt idx="8733">
                  <c:v>44894</c:v>
                </c:pt>
                <c:pt idx="8734">
                  <c:v>44895</c:v>
                </c:pt>
                <c:pt idx="8735">
                  <c:v>44896</c:v>
                </c:pt>
                <c:pt idx="8736">
                  <c:v>44897</c:v>
                </c:pt>
                <c:pt idx="8737">
                  <c:v>44898</c:v>
                </c:pt>
                <c:pt idx="8738">
                  <c:v>44899</c:v>
                </c:pt>
                <c:pt idx="8739">
                  <c:v>44900</c:v>
                </c:pt>
                <c:pt idx="8740">
                  <c:v>44901</c:v>
                </c:pt>
                <c:pt idx="8741">
                  <c:v>44902</c:v>
                </c:pt>
                <c:pt idx="8742">
                  <c:v>44903</c:v>
                </c:pt>
                <c:pt idx="8743">
                  <c:v>44904</c:v>
                </c:pt>
                <c:pt idx="8744">
                  <c:v>44905</c:v>
                </c:pt>
                <c:pt idx="8745">
                  <c:v>44906</c:v>
                </c:pt>
                <c:pt idx="8746">
                  <c:v>44907</c:v>
                </c:pt>
                <c:pt idx="8747">
                  <c:v>44908</c:v>
                </c:pt>
                <c:pt idx="8748">
                  <c:v>44909</c:v>
                </c:pt>
                <c:pt idx="8749">
                  <c:v>44910</c:v>
                </c:pt>
                <c:pt idx="8750">
                  <c:v>44911</c:v>
                </c:pt>
                <c:pt idx="8751">
                  <c:v>44912</c:v>
                </c:pt>
                <c:pt idx="8752">
                  <c:v>44913</c:v>
                </c:pt>
                <c:pt idx="8753">
                  <c:v>44914</c:v>
                </c:pt>
                <c:pt idx="8754">
                  <c:v>44915</c:v>
                </c:pt>
                <c:pt idx="8755">
                  <c:v>44916</c:v>
                </c:pt>
                <c:pt idx="8756">
                  <c:v>44917</c:v>
                </c:pt>
                <c:pt idx="8757">
                  <c:v>44918</c:v>
                </c:pt>
                <c:pt idx="8758">
                  <c:v>44919</c:v>
                </c:pt>
                <c:pt idx="8759">
                  <c:v>44920</c:v>
                </c:pt>
                <c:pt idx="8760">
                  <c:v>44921</c:v>
                </c:pt>
                <c:pt idx="8761">
                  <c:v>44922</c:v>
                </c:pt>
                <c:pt idx="8762">
                  <c:v>44923</c:v>
                </c:pt>
                <c:pt idx="8763">
                  <c:v>44924</c:v>
                </c:pt>
                <c:pt idx="8764">
                  <c:v>44925</c:v>
                </c:pt>
                <c:pt idx="8765">
                  <c:v>44926</c:v>
                </c:pt>
                <c:pt idx="8766">
                  <c:v>44927</c:v>
                </c:pt>
                <c:pt idx="8767">
                  <c:v>44928</c:v>
                </c:pt>
                <c:pt idx="8768">
                  <c:v>44929</c:v>
                </c:pt>
                <c:pt idx="8769">
                  <c:v>44930</c:v>
                </c:pt>
                <c:pt idx="8770">
                  <c:v>44931</c:v>
                </c:pt>
                <c:pt idx="8771">
                  <c:v>44932</c:v>
                </c:pt>
                <c:pt idx="8772">
                  <c:v>44933</c:v>
                </c:pt>
                <c:pt idx="8773">
                  <c:v>44934</c:v>
                </c:pt>
                <c:pt idx="8774">
                  <c:v>44935</c:v>
                </c:pt>
                <c:pt idx="8775">
                  <c:v>44936</c:v>
                </c:pt>
                <c:pt idx="8776">
                  <c:v>44937</c:v>
                </c:pt>
                <c:pt idx="8777">
                  <c:v>44938</c:v>
                </c:pt>
                <c:pt idx="8778">
                  <c:v>44939</c:v>
                </c:pt>
                <c:pt idx="8779">
                  <c:v>44940</c:v>
                </c:pt>
                <c:pt idx="8780">
                  <c:v>44941</c:v>
                </c:pt>
                <c:pt idx="8781">
                  <c:v>44942</c:v>
                </c:pt>
                <c:pt idx="8782">
                  <c:v>44943</c:v>
                </c:pt>
                <c:pt idx="8783">
                  <c:v>44944</c:v>
                </c:pt>
                <c:pt idx="8784">
                  <c:v>44945</c:v>
                </c:pt>
                <c:pt idx="8785">
                  <c:v>44946</c:v>
                </c:pt>
                <c:pt idx="8786">
                  <c:v>44947</c:v>
                </c:pt>
                <c:pt idx="8787">
                  <c:v>44948</c:v>
                </c:pt>
                <c:pt idx="8788">
                  <c:v>44949</c:v>
                </c:pt>
                <c:pt idx="8789">
                  <c:v>44950</c:v>
                </c:pt>
                <c:pt idx="8790">
                  <c:v>44951</c:v>
                </c:pt>
                <c:pt idx="8791">
                  <c:v>44952</c:v>
                </c:pt>
                <c:pt idx="8792">
                  <c:v>44953</c:v>
                </c:pt>
                <c:pt idx="8793">
                  <c:v>44954</c:v>
                </c:pt>
                <c:pt idx="8794">
                  <c:v>44955</c:v>
                </c:pt>
                <c:pt idx="8795">
                  <c:v>44956</c:v>
                </c:pt>
                <c:pt idx="8796">
                  <c:v>44957</c:v>
                </c:pt>
                <c:pt idx="8797">
                  <c:v>44958</c:v>
                </c:pt>
                <c:pt idx="8798">
                  <c:v>44959</c:v>
                </c:pt>
                <c:pt idx="8799">
                  <c:v>44960</c:v>
                </c:pt>
                <c:pt idx="8800">
                  <c:v>44961</c:v>
                </c:pt>
                <c:pt idx="8801">
                  <c:v>44962</c:v>
                </c:pt>
                <c:pt idx="8802">
                  <c:v>44963</c:v>
                </c:pt>
                <c:pt idx="8803">
                  <c:v>44964</c:v>
                </c:pt>
                <c:pt idx="8804">
                  <c:v>44965</c:v>
                </c:pt>
                <c:pt idx="8805">
                  <c:v>44966</c:v>
                </c:pt>
                <c:pt idx="8806">
                  <c:v>44967</c:v>
                </c:pt>
                <c:pt idx="8807">
                  <c:v>44968</c:v>
                </c:pt>
                <c:pt idx="8808">
                  <c:v>44969</c:v>
                </c:pt>
                <c:pt idx="8809">
                  <c:v>44970</c:v>
                </c:pt>
                <c:pt idx="8810">
                  <c:v>44971</c:v>
                </c:pt>
                <c:pt idx="8811">
                  <c:v>44972</c:v>
                </c:pt>
                <c:pt idx="8812">
                  <c:v>44973</c:v>
                </c:pt>
                <c:pt idx="8813">
                  <c:v>44974</c:v>
                </c:pt>
                <c:pt idx="8814">
                  <c:v>44975</c:v>
                </c:pt>
                <c:pt idx="8815">
                  <c:v>44976</c:v>
                </c:pt>
                <c:pt idx="8816">
                  <c:v>44977</c:v>
                </c:pt>
                <c:pt idx="8817">
                  <c:v>44978</c:v>
                </c:pt>
                <c:pt idx="8818">
                  <c:v>44979</c:v>
                </c:pt>
                <c:pt idx="8819">
                  <c:v>44980</c:v>
                </c:pt>
                <c:pt idx="8820">
                  <c:v>44981</c:v>
                </c:pt>
                <c:pt idx="8821">
                  <c:v>44982</c:v>
                </c:pt>
                <c:pt idx="8822">
                  <c:v>44983</c:v>
                </c:pt>
                <c:pt idx="8823">
                  <c:v>44984</c:v>
                </c:pt>
                <c:pt idx="8824">
                  <c:v>44985</c:v>
                </c:pt>
                <c:pt idx="8825">
                  <c:v>44986</c:v>
                </c:pt>
                <c:pt idx="8826">
                  <c:v>44987</c:v>
                </c:pt>
                <c:pt idx="8827">
                  <c:v>44988</c:v>
                </c:pt>
                <c:pt idx="8828">
                  <c:v>44989</c:v>
                </c:pt>
                <c:pt idx="8829">
                  <c:v>44990</c:v>
                </c:pt>
                <c:pt idx="8830">
                  <c:v>44991</c:v>
                </c:pt>
                <c:pt idx="8831">
                  <c:v>44992</c:v>
                </c:pt>
                <c:pt idx="8832">
                  <c:v>44993</c:v>
                </c:pt>
                <c:pt idx="8833">
                  <c:v>44994</c:v>
                </c:pt>
                <c:pt idx="8834">
                  <c:v>44995</c:v>
                </c:pt>
                <c:pt idx="8835">
                  <c:v>44996</c:v>
                </c:pt>
                <c:pt idx="8836">
                  <c:v>44997</c:v>
                </c:pt>
                <c:pt idx="8837">
                  <c:v>44998</c:v>
                </c:pt>
                <c:pt idx="8838">
                  <c:v>44999</c:v>
                </c:pt>
                <c:pt idx="8839">
                  <c:v>45000</c:v>
                </c:pt>
                <c:pt idx="8840">
                  <c:v>45001</c:v>
                </c:pt>
                <c:pt idx="8841">
                  <c:v>45002</c:v>
                </c:pt>
                <c:pt idx="8842">
                  <c:v>45003</c:v>
                </c:pt>
                <c:pt idx="8843">
                  <c:v>45004</c:v>
                </c:pt>
                <c:pt idx="8844">
                  <c:v>45005</c:v>
                </c:pt>
                <c:pt idx="8845">
                  <c:v>45006</c:v>
                </c:pt>
                <c:pt idx="8846">
                  <c:v>45007</c:v>
                </c:pt>
                <c:pt idx="8847">
                  <c:v>45008</c:v>
                </c:pt>
                <c:pt idx="8848">
                  <c:v>45009</c:v>
                </c:pt>
                <c:pt idx="8849">
                  <c:v>45010</c:v>
                </c:pt>
                <c:pt idx="8850">
                  <c:v>45011</c:v>
                </c:pt>
                <c:pt idx="8851">
                  <c:v>45012</c:v>
                </c:pt>
                <c:pt idx="8852">
                  <c:v>45013</c:v>
                </c:pt>
                <c:pt idx="8853">
                  <c:v>45014</c:v>
                </c:pt>
                <c:pt idx="8854">
                  <c:v>45015</c:v>
                </c:pt>
                <c:pt idx="8855">
                  <c:v>45016</c:v>
                </c:pt>
                <c:pt idx="8856">
                  <c:v>45017</c:v>
                </c:pt>
                <c:pt idx="8857">
                  <c:v>45018</c:v>
                </c:pt>
                <c:pt idx="8858">
                  <c:v>45019</c:v>
                </c:pt>
                <c:pt idx="8859">
                  <c:v>45020</c:v>
                </c:pt>
                <c:pt idx="8860">
                  <c:v>45021</c:v>
                </c:pt>
                <c:pt idx="8861">
                  <c:v>45022</c:v>
                </c:pt>
                <c:pt idx="8862">
                  <c:v>45023</c:v>
                </c:pt>
                <c:pt idx="8863">
                  <c:v>45024</c:v>
                </c:pt>
                <c:pt idx="8864">
                  <c:v>45025</c:v>
                </c:pt>
                <c:pt idx="8865">
                  <c:v>45026</c:v>
                </c:pt>
                <c:pt idx="8866">
                  <c:v>45027</c:v>
                </c:pt>
                <c:pt idx="8867">
                  <c:v>45028</c:v>
                </c:pt>
                <c:pt idx="8868">
                  <c:v>45029</c:v>
                </c:pt>
                <c:pt idx="8869">
                  <c:v>45030</c:v>
                </c:pt>
                <c:pt idx="8870">
                  <c:v>45031</c:v>
                </c:pt>
                <c:pt idx="8871">
                  <c:v>45032</c:v>
                </c:pt>
                <c:pt idx="8872">
                  <c:v>45033</c:v>
                </c:pt>
                <c:pt idx="8873">
                  <c:v>45034</c:v>
                </c:pt>
                <c:pt idx="8874">
                  <c:v>45035</c:v>
                </c:pt>
                <c:pt idx="8875">
                  <c:v>45036</c:v>
                </c:pt>
                <c:pt idx="8876">
                  <c:v>45037</c:v>
                </c:pt>
                <c:pt idx="8877">
                  <c:v>45038</c:v>
                </c:pt>
                <c:pt idx="8878">
                  <c:v>45039</c:v>
                </c:pt>
                <c:pt idx="8879">
                  <c:v>45040</c:v>
                </c:pt>
                <c:pt idx="8880">
                  <c:v>45041</c:v>
                </c:pt>
                <c:pt idx="8881">
                  <c:v>45042</c:v>
                </c:pt>
                <c:pt idx="8882">
                  <c:v>45043</c:v>
                </c:pt>
                <c:pt idx="8883">
                  <c:v>45044</c:v>
                </c:pt>
                <c:pt idx="8884">
                  <c:v>45045</c:v>
                </c:pt>
                <c:pt idx="8885">
                  <c:v>45046</c:v>
                </c:pt>
                <c:pt idx="8886">
                  <c:v>45047</c:v>
                </c:pt>
                <c:pt idx="8887">
                  <c:v>45048</c:v>
                </c:pt>
                <c:pt idx="8888">
                  <c:v>45049</c:v>
                </c:pt>
                <c:pt idx="8889">
                  <c:v>45050</c:v>
                </c:pt>
                <c:pt idx="8890">
                  <c:v>45051</c:v>
                </c:pt>
                <c:pt idx="8891">
                  <c:v>45052</c:v>
                </c:pt>
                <c:pt idx="8892">
                  <c:v>45053</c:v>
                </c:pt>
                <c:pt idx="8893">
                  <c:v>45054</c:v>
                </c:pt>
                <c:pt idx="8894">
                  <c:v>45055</c:v>
                </c:pt>
                <c:pt idx="8895">
                  <c:v>45056</c:v>
                </c:pt>
                <c:pt idx="8896">
                  <c:v>45057</c:v>
                </c:pt>
                <c:pt idx="8897">
                  <c:v>45058</c:v>
                </c:pt>
                <c:pt idx="8898">
                  <c:v>45059</c:v>
                </c:pt>
                <c:pt idx="8899">
                  <c:v>45060</c:v>
                </c:pt>
                <c:pt idx="8900">
                  <c:v>45061</c:v>
                </c:pt>
                <c:pt idx="8901">
                  <c:v>45062</c:v>
                </c:pt>
                <c:pt idx="8902">
                  <c:v>45063</c:v>
                </c:pt>
                <c:pt idx="8903">
                  <c:v>45064</c:v>
                </c:pt>
                <c:pt idx="8904">
                  <c:v>45065</c:v>
                </c:pt>
                <c:pt idx="8905">
                  <c:v>45066</c:v>
                </c:pt>
                <c:pt idx="8906">
                  <c:v>45067</c:v>
                </c:pt>
                <c:pt idx="8907">
                  <c:v>45068</c:v>
                </c:pt>
                <c:pt idx="8908">
                  <c:v>45069</c:v>
                </c:pt>
                <c:pt idx="8909">
                  <c:v>45070</c:v>
                </c:pt>
              </c:numCache>
            </c:numRef>
          </c:cat>
          <c:val>
            <c:numRef>
              <c:f>Sheet1!$B$2:$B$8911</c:f>
              <c:numCache>
                <c:formatCode>General</c:formatCode>
                <c:ptCount val="8910"/>
                <c:pt idx="3">
                  <c:v>1.1789000000000001</c:v>
                </c:pt>
                <c:pt idx="4">
                  <c:v>1.179</c:v>
                </c:pt>
                <c:pt idx="5">
                  <c:v>1.1743000000000001</c:v>
                </c:pt>
                <c:pt idx="6">
                  <c:v>1.1632</c:v>
                </c:pt>
                <c:pt idx="7">
                  <c:v>1.1658999999999999</c:v>
                </c:pt>
                <c:pt idx="10">
                  <c:v>1.1569</c:v>
                </c:pt>
                <c:pt idx="11">
                  <c:v>1.1519999999999999</c:v>
                </c:pt>
                <c:pt idx="12">
                  <c:v>1.1743999999999999</c:v>
                </c:pt>
                <c:pt idx="13">
                  <c:v>1.1653</c:v>
                </c:pt>
                <c:pt idx="14">
                  <c:v>1.1626000000000001</c:v>
                </c:pt>
                <c:pt idx="17">
                  <c:v>1.1612</c:v>
                </c:pt>
                <c:pt idx="18">
                  <c:v>1.1616</c:v>
                </c:pt>
                <c:pt idx="19">
                  <c:v>1.1575</c:v>
                </c:pt>
                <c:pt idx="20">
                  <c:v>1.1572</c:v>
                </c:pt>
                <c:pt idx="21">
                  <c:v>1.1567000000000001</c:v>
                </c:pt>
                <c:pt idx="24">
                  <c:v>1.1584000000000001</c:v>
                </c:pt>
                <c:pt idx="25">
                  <c:v>1.1581999999999999</c:v>
                </c:pt>
                <c:pt idx="26">
                  <c:v>1.1529</c:v>
                </c:pt>
                <c:pt idx="27">
                  <c:v>1.141</c:v>
                </c:pt>
                <c:pt idx="28">
                  <c:v>1.1384000000000001</c:v>
                </c:pt>
                <c:pt idx="31">
                  <c:v>1.1337999999999999</c:v>
                </c:pt>
                <c:pt idx="32">
                  <c:v>1.1336999999999999</c:v>
                </c:pt>
                <c:pt idx="33">
                  <c:v>1.1336999999999999</c:v>
                </c:pt>
                <c:pt idx="34">
                  <c:v>1.1263000000000001</c:v>
                </c:pt>
                <c:pt idx="35">
                  <c:v>1.1292</c:v>
                </c:pt>
                <c:pt idx="38">
                  <c:v>1.1246</c:v>
                </c:pt>
                <c:pt idx="39">
                  <c:v>1.1333</c:v>
                </c:pt>
                <c:pt idx="40">
                  <c:v>1.1342000000000001</c:v>
                </c:pt>
                <c:pt idx="41">
                  <c:v>1.1312</c:v>
                </c:pt>
                <c:pt idx="42">
                  <c:v>1.1244000000000001</c:v>
                </c:pt>
                <c:pt idx="45">
                  <c:v>1.1237999999999999</c:v>
                </c:pt>
                <c:pt idx="46">
                  <c:v>1.1175999999999999</c:v>
                </c:pt>
                <c:pt idx="47">
                  <c:v>1.1253</c:v>
                </c:pt>
                <c:pt idx="48">
                  <c:v>1.1232</c:v>
                </c:pt>
                <c:pt idx="49">
                  <c:v>1.1163000000000001</c:v>
                </c:pt>
                <c:pt idx="52">
                  <c:v>1.0992</c:v>
                </c:pt>
                <c:pt idx="53">
                  <c:v>1.0969</c:v>
                </c:pt>
                <c:pt idx="54">
                  <c:v>1.1036999999999999</c:v>
                </c:pt>
                <c:pt idx="55">
                  <c:v>1.1031</c:v>
                </c:pt>
                <c:pt idx="56">
                  <c:v>1.1017999999999999</c:v>
                </c:pt>
                <c:pt idx="59">
                  <c:v>1.0986</c:v>
                </c:pt>
                <c:pt idx="60">
                  <c:v>1.0887</c:v>
                </c:pt>
                <c:pt idx="61">
                  <c:v>1.0899000000000001</c:v>
                </c:pt>
                <c:pt idx="62">
                  <c:v>1.0866</c:v>
                </c:pt>
                <c:pt idx="63">
                  <c:v>1.0833999999999999</c:v>
                </c:pt>
                <c:pt idx="66">
                  <c:v>1.0908</c:v>
                </c:pt>
                <c:pt idx="67">
                  <c:v>1.0863</c:v>
                </c:pt>
                <c:pt idx="68">
                  <c:v>1.0952999999999999</c:v>
                </c:pt>
                <c:pt idx="69">
                  <c:v>1.0891</c:v>
                </c:pt>
                <c:pt idx="70">
                  <c:v>1.0931999999999999</c:v>
                </c:pt>
                <c:pt idx="73">
                  <c:v>1.0949</c:v>
                </c:pt>
                <c:pt idx="74">
                  <c:v>1.0901000000000001</c:v>
                </c:pt>
                <c:pt idx="75">
                  <c:v>1.0966</c:v>
                </c:pt>
                <c:pt idx="76">
                  <c:v>1.1012</c:v>
                </c:pt>
                <c:pt idx="77">
                  <c:v>1.0914999999999999</c:v>
                </c:pt>
                <c:pt idx="80">
                  <c:v>1.0864</c:v>
                </c:pt>
                <c:pt idx="81">
                  <c:v>1.0895999999999999</c:v>
                </c:pt>
                <c:pt idx="82">
                  <c:v>1.0928</c:v>
                </c:pt>
                <c:pt idx="83">
                  <c:v>1.0898000000000001</c:v>
                </c:pt>
                <c:pt idx="84">
                  <c:v>1.0814999999999999</c:v>
                </c:pt>
                <c:pt idx="87">
                  <c:v>1.0691999999999999</c:v>
                </c:pt>
                <c:pt idx="88">
                  <c:v>1.0710999999999999</c:v>
                </c:pt>
                <c:pt idx="89">
                  <c:v>1.0742</c:v>
                </c:pt>
                <c:pt idx="90">
                  <c:v>1.0771999999999999</c:v>
                </c:pt>
                <c:pt idx="91">
                  <c:v>1.0771999999999999</c:v>
                </c:pt>
                <c:pt idx="94">
                  <c:v>1.0751999999999999</c:v>
                </c:pt>
                <c:pt idx="95">
                  <c:v>1.0726</c:v>
                </c:pt>
                <c:pt idx="96">
                  <c:v>1.0811999999999999</c:v>
                </c:pt>
                <c:pt idx="97">
                  <c:v>1.0818000000000001</c:v>
                </c:pt>
                <c:pt idx="98">
                  <c:v>1.0778000000000001</c:v>
                </c:pt>
                <c:pt idx="101">
                  <c:v>1.0867</c:v>
                </c:pt>
                <c:pt idx="102">
                  <c:v>1.0765</c:v>
                </c:pt>
                <c:pt idx="103">
                  <c:v>1.0787</c:v>
                </c:pt>
                <c:pt idx="104">
                  <c:v>1.0786</c:v>
                </c:pt>
                <c:pt idx="105">
                  <c:v>1.0668</c:v>
                </c:pt>
                <c:pt idx="108">
                  <c:v>1.0636000000000001</c:v>
                </c:pt>
                <c:pt idx="109">
                  <c:v>1.0646</c:v>
                </c:pt>
                <c:pt idx="110">
                  <c:v>1.0586</c:v>
                </c:pt>
                <c:pt idx="111">
                  <c:v>1.0581</c:v>
                </c:pt>
                <c:pt idx="112">
                  <c:v>1.0633999999999999</c:v>
                </c:pt>
                <c:pt idx="115">
                  <c:v>1.0613999999999999</c:v>
                </c:pt>
                <c:pt idx="116">
                  <c:v>1.0629999999999999</c:v>
                </c:pt>
                <c:pt idx="117">
                  <c:v>1.0666</c:v>
                </c:pt>
                <c:pt idx="118">
                  <c:v>1.0604</c:v>
                </c:pt>
                <c:pt idx="119">
                  <c:v>1.0597000000000001</c:v>
                </c:pt>
                <c:pt idx="122">
                  <c:v>1.0589</c:v>
                </c:pt>
                <c:pt idx="123">
                  <c:v>1.0564</c:v>
                </c:pt>
                <c:pt idx="124">
                  <c:v>1.0667</c:v>
                </c:pt>
                <c:pt idx="125">
                  <c:v>1.0799000000000001</c:v>
                </c:pt>
                <c:pt idx="126">
                  <c:v>1.0786</c:v>
                </c:pt>
                <c:pt idx="129">
                  <c:v>1.0735000000000001</c:v>
                </c:pt>
                <c:pt idx="130">
                  <c:v>1.0731999999999999</c:v>
                </c:pt>
                <c:pt idx="131">
                  <c:v>1.0645</c:v>
                </c:pt>
                <c:pt idx="132">
                  <c:v>1.0622</c:v>
                </c:pt>
                <c:pt idx="133">
                  <c:v>1.0676000000000001</c:v>
                </c:pt>
                <c:pt idx="136">
                  <c:v>1.0685</c:v>
                </c:pt>
                <c:pt idx="137">
                  <c:v>1.069</c:v>
                </c:pt>
                <c:pt idx="138">
                  <c:v>1.0633999999999999</c:v>
                </c:pt>
                <c:pt idx="139">
                  <c:v>1.0639000000000001</c:v>
                </c:pt>
                <c:pt idx="140">
                  <c:v>1.0571999999999999</c:v>
                </c:pt>
                <c:pt idx="143">
                  <c:v>1.0585</c:v>
                </c:pt>
                <c:pt idx="144">
                  <c:v>1.0627</c:v>
                </c:pt>
                <c:pt idx="145">
                  <c:v>1.0535000000000001</c:v>
                </c:pt>
                <c:pt idx="146">
                  <c:v>1.0472999999999999</c:v>
                </c:pt>
                <c:pt idx="147">
                  <c:v>1.0479000000000001</c:v>
                </c:pt>
                <c:pt idx="150">
                  <c:v>1.0456000000000001</c:v>
                </c:pt>
                <c:pt idx="151">
                  <c:v>1.0434000000000001</c:v>
                </c:pt>
                <c:pt idx="152">
                  <c:v>1.0382</c:v>
                </c:pt>
                <c:pt idx="153">
                  <c:v>1.0382</c:v>
                </c:pt>
                <c:pt idx="154">
                  <c:v>1.0315000000000001</c:v>
                </c:pt>
                <c:pt idx="157">
                  <c:v>1.0316000000000001</c:v>
                </c:pt>
                <c:pt idx="158">
                  <c:v>1.0385</c:v>
                </c:pt>
                <c:pt idx="159">
                  <c:v>1.0466</c:v>
                </c:pt>
                <c:pt idx="160">
                  <c:v>1.0474000000000001</c:v>
                </c:pt>
                <c:pt idx="161">
                  <c:v>1.0474000000000001</c:v>
                </c:pt>
                <c:pt idx="164">
                  <c:v>1.0437000000000001</c:v>
                </c:pt>
                <c:pt idx="165">
                  <c:v>1.0391999999999999</c:v>
                </c:pt>
                <c:pt idx="166">
                  <c:v>1.0345</c:v>
                </c:pt>
                <c:pt idx="167">
                  <c:v>1.034</c:v>
                </c:pt>
                <c:pt idx="168">
                  <c:v>1.0387999999999999</c:v>
                </c:pt>
                <c:pt idx="171">
                  <c:v>1.0339</c:v>
                </c:pt>
                <c:pt idx="172">
                  <c:v>1.0313000000000001</c:v>
                </c:pt>
                <c:pt idx="173">
                  <c:v>1.028</c:v>
                </c:pt>
                <c:pt idx="174">
                  <c:v>1.0321</c:v>
                </c:pt>
                <c:pt idx="175">
                  <c:v>1.0443</c:v>
                </c:pt>
                <c:pt idx="178">
                  <c:v>1.0387999999999999</c:v>
                </c:pt>
                <c:pt idx="179">
                  <c:v>1.0364</c:v>
                </c:pt>
                <c:pt idx="180">
                  <c:v>1.0327999999999999</c:v>
                </c:pt>
                <c:pt idx="181">
                  <c:v>1.0264</c:v>
                </c:pt>
                <c:pt idx="182">
                  <c:v>1.0241</c:v>
                </c:pt>
                <c:pt idx="185">
                  <c:v>1.0232000000000001</c:v>
                </c:pt>
                <c:pt idx="186">
                  <c:v>1.0221</c:v>
                </c:pt>
                <c:pt idx="187">
                  <c:v>1.0222</c:v>
                </c:pt>
                <c:pt idx="188">
                  <c:v>1.0182</c:v>
                </c:pt>
                <c:pt idx="189">
                  <c:v>1.0204</c:v>
                </c:pt>
                <c:pt idx="192">
                  <c:v>1.0124</c:v>
                </c:pt>
                <c:pt idx="193">
                  <c:v>1.0183</c:v>
                </c:pt>
                <c:pt idx="194">
                  <c:v>1.0167999999999999</c:v>
                </c:pt>
                <c:pt idx="195">
                  <c:v>1.0201</c:v>
                </c:pt>
                <c:pt idx="196">
                  <c:v>1.0202</c:v>
                </c:pt>
                <c:pt idx="199">
                  <c:v>1.0145999999999999</c:v>
                </c:pt>
                <c:pt idx="200">
                  <c:v>1.0409999999999999</c:v>
                </c:pt>
                <c:pt idx="201">
                  <c:v>1.0462</c:v>
                </c:pt>
                <c:pt idx="202">
                  <c:v>1.0499000000000001</c:v>
                </c:pt>
                <c:pt idx="203">
                  <c:v>1.0496000000000001</c:v>
                </c:pt>
                <c:pt idx="206">
                  <c:v>1.0698000000000001</c:v>
                </c:pt>
                <c:pt idx="207">
                  <c:v>1.0627</c:v>
                </c:pt>
                <c:pt idx="208">
                  <c:v>1.0603</c:v>
                </c:pt>
                <c:pt idx="209">
                  <c:v>1.0680000000000001</c:v>
                </c:pt>
                <c:pt idx="210">
                  <c:v>1.0693999999999999</c:v>
                </c:pt>
                <c:pt idx="213">
                  <c:v>1.0665</c:v>
                </c:pt>
                <c:pt idx="214">
                  <c:v>1.0645</c:v>
                </c:pt>
                <c:pt idx="215">
                  <c:v>1.0761000000000001</c:v>
                </c:pt>
                <c:pt idx="216">
                  <c:v>1.0790999999999999</c:v>
                </c:pt>
                <c:pt idx="217">
                  <c:v>1.0740000000000001</c:v>
                </c:pt>
                <c:pt idx="220">
                  <c:v>1.0705</c:v>
                </c:pt>
                <c:pt idx="221">
                  <c:v>1.0737000000000001</c:v>
                </c:pt>
                <c:pt idx="222">
                  <c:v>1.0668</c:v>
                </c:pt>
                <c:pt idx="223">
                  <c:v>1.0638000000000001</c:v>
                </c:pt>
                <c:pt idx="224">
                  <c:v>1.0667</c:v>
                </c:pt>
                <c:pt idx="227">
                  <c:v>1.0552999999999999</c:v>
                </c:pt>
                <c:pt idx="228">
                  <c:v>1.0527</c:v>
                </c:pt>
                <c:pt idx="229">
                  <c:v>1.0517000000000001</c:v>
                </c:pt>
                <c:pt idx="230">
                  <c:v>1.0517000000000001</c:v>
                </c:pt>
                <c:pt idx="231">
                  <c:v>1.0667</c:v>
                </c:pt>
                <c:pt idx="234">
                  <c:v>1.0606</c:v>
                </c:pt>
                <c:pt idx="235">
                  <c:v>1.0511999999999999</c:v>
                </c:pt>
                <c:pt idx="236">
                  <c:v>1.0432999999999999</c:v>
                </c:pt>
                <c:pt idx="237">
                  <c:v>1.0451999999999999</c:v>
                </c:pt>
                <c:pt idx="238">
                  <c:v>1.0449999999999999</c:v>
                </c:pt>
                <c:pt idx="241">
                  <c:v>1.0454000000000001</c:v>
                </c:pt>
                <c:pt idx="242">
                  <c:v>1.0572999999999999</c:v>
                </c:pt>
                <c:pt idx="243">
                  <c:v>1.0612999999999999</c:v>
                </c:pt>
                <c:pt idx="244">
                  <c:v>1.0662</c:v>
                </c:pt>
                <c:pt idx="245">
                  <c:v>1.0682</c:v>
                </c:pt>
                <c:pt idx="248">
                  <c:v>1.0593999999999999</c:v>
                </c:pt>
                <c:pt idx="249">
                  <c:v>1.0565</c:v>
                </c:pt>
                <c:pt idx="250">
                  <c:v>1.0612999999999999</c:v>
                </c:pt>
                <c:pt idx="251">
                  <c:v>1.0591999999999999</c:v>
                </c:pt>
                <c:pt idx="252">
                  <c:v>1.052</c:v>
                </c:pt>
                <c:pt idx="255">
                  <c:v>1.0342</c:v>
                </c:pt>
                <c:pt idx="256">
                  <c:v>1.0362</c:v>
                </c:pt>
                <c:pt idx="257">
                  <c:v>1.0368999999999999</c:v>
                </c:pt>
                <c:pt idx="258">
                  <c:v>1.0371999999999999</c:v>
                </c:pt>
                <c:pt idx="259">
                  <c:v>1.0397000000000001</c:v>
                </c:pt>
                <c:pt idx="262">
                  <c:v>1.0406</c:v>
                </c:pt>
                <c:pt idx="263">
                  <c:v>1.0387999999999999</c:v>
                </c:pt>
                <c:pt idx="264">
                  <c:v>1.0508999999999999</c:v>
                </c:pt>
                <c:pt idx="265">
                  <c:v>1.0429999999999999</c:v>
                </c:pt>
                <c:pt idx="266">
                  <c:v>1.0476000000000001</c:v>
                </c:pt>
                <c:pt idx="269">
                  <c:v>1.0414000000000001</c:v>
                </c:pt>
                <c:pt idx="270">
                  <c:v>1.0483</c:v>
                </c:pt>
                <c:pt idx="271">
                  <c:v>1.0563</c:v>
                </c:pt>
                <c:pt idx="272">
                  <c:v>1.0665</c:v>
                </c:pt>
                <c:pt idx="273">
                  <c:v>1.0728</c:v>
                </c:pt>
                <c:pt idx="276">
                  <c:v>1.0719000000000001</c:v>
                </c:pt>
                <c:pt idx="277">
                  <c:v>1.0686</c:v>
                </c:pt>
                <c:pt idx="278">
                  <c:v>1.0737000000000001</c:v>
                </c:pt>
                <c:pt idx="279">
                  <c:v>1.0729</c:v>
                </c:pt>
                <c:pt idx="280">
                  <c:v>1.0657000000000001</c:v>
                </c:pt>
                <c:pt idx="283">
                  <c:v>1.0630999999999999</c:v>
                </c:pt>
                <c:pt idx="284">
                  <c:v>1.0668</c:v>
                </c:pt>
                <c:pt idx="285">
                  <c:v>1.0778000000000001</c:v>
                </c:pt>
                <c:pt idx="286">
                  <c:v>1.0758000000000001</c:v>
                </c:pt>
                <c:pt idx="287">
                  <c:v>1.0869</c:v>
                </c:pt>
                <c:pt idx="290">
                  <c:v>1.0868</c:v>
                </c:pt>
                <c:pt idx="291">
                  <c:v>1.0818000000000001</c:v>
                </c:pt>
                <c:pt idx="292">
                  <c:v>1.0777000000000001</c:v>
                </c:pt>
                <c:pt idx="293">
                  <c:v>1.0797000000000001</c:v>
                </c:pt>
                <c:pt idx="294">
                  <c:v>1.0758000000000001</c:v>
                </c:pt>
                <c:pt idx="297">
                  <c:v>1.0683</c:v>
                </c:pt>
                <c:pt idx="298">
                  <c:v>1.0632999999999999</c:v>
                </c:pt>
                <c:pt idx="299">
                  <c:v>1.0551999999999999</c:v>
                </c:pt>
                <c:pt idx="300">
                  <c:v>1.0533999999999999</c:v>
                </c:pt>
                <c:pt idx="301">
                  <c:v>1.0452999999999999</c:v>
                </c:pt>
                <c:pt idx="304">
                  <c:v>1.0571999999999999</c:v>
                </c:pt>
                <c:pt idx="305">
                  <c:v>1.0507</c:v>
                </c:pt>
                <c:pt idx="306">
                  <c:v>1.0490999999999999</c:v>
                </c:pt>
                <c:pt idx="307">
                  <c:v>1.0504</c:v>
                </c:pt>
                <c:pt idx="308">
                  <c:v>1.0407999999999999</c:v>
                </c:pt>
                <c:pt idx="311">
                  <c:v>1.0405</c:v>
                </c:pt>
                <c:pt idx="312">
                  <c:v>1.0424</c:v>
                </c:pt>
                <c:pt idx="313">
                  <c:v>1.0402</c:v>
                </c:pt>
                <c:pt idx="314">
                  <c:v>1.0406</c:v>
                </c:pt>
                <c:pt idx="315">
                  <c:v>1.0307999999999999</c:v>
                </c:pt>
                <c:pt idx="318">
                  <c:v>1.0301</c:v>
                </c:pt>
                <c:pt idx="319">
                  <c:v>1.0336000000000001</c:v>
                </c:pt>
                <c:pt idx="320">
                  <c:v>1.0407999999999999</c:v>
                </c:pt>
                <c:pt idx="321">
                  <c:v>1.038</c:v>
                </c:pt>
                <c:pt idx="322">
                  <c:v>1.0279</c:v>
                </c:pt>
                <c:pt idx="325">
                  <c:v>1.0310999999999999</c:v>
                </c:pt>
                <c:pt idx="326">
                  <c:v>1.0315000000000001</c:v>
                </c:pt>
                <c:pt idx="327">
                  <c:v>1.0215000000000001</c:v>
                </c:pt>
                <c:pt idx="328">
                  <c:v>1.0194000000000001</c:v>
                </c:pt>
                <c:pt idx="329">
                  <c:v>1.0101</c:v>
                </c:pt>
                <c:pt idx="332">
                  <c:v>1.0077</c:v>
                </c:pt>
                <c:pt idx="333">
                  <c:v>1.0097</c:v>
                </c:pt>
                <c:pt idx="334">
                  <c:v>1.0091000000000001</c:v>
                </c:pt>
                <c:pt idx="335">
                  <c:v>1.0057</c:v>
                </c:pt>
                <c:pt idx="336">
                  <c:v>1.0015000000000001</c:v>
                </c:pt>
                <c:pt idx="339">
                  <c:v>1.0182</c:v>
                </c:pt>
                <c:pt idx="340">
                  <c:v>1.0239</c:v>
                </c:pt>
                <c:pt idx="341">
                  <c:v>1.0236000000000001</c:v>
                </c:pt>
                <c:pt idx="342">
                  <c:v>1.0175000000000001</c:v>
                </c:pt>
                <c:pt idx="343">
                  <c:v>1.0141</c:v>
                </c:pt>
                <c:pt idx="346">
                  <c:v>1.0127999999999999</c:v>
                </c:pt>
                <c:pt idx="347">
                  <c:v>1.0038</c:v>
                </c:pt>
                <c:pt idx="348">
                  <c:v>1.0021</c:v>
                </c:pt>
                <c:pt idx="349">
                  <c:v>1.0145999999999999</c:v>
                </c:pt>
                <c:pt idx="350">
                  <c:v>1.0127999999999999</c:v>
                </c:pt>
                <c:pt idx="353">
                  <c:v>1.0096000000000001</c:v>
                </c:pt>
                <c:pt idx="354">
                  <c:v>1.0084</c:v>
                </c:pt>
                <c:pt idx="355">
                  <c:v>1.0074000000000001</c:v>
                </c:pt>
                <c:pt idx="356">
                  <c:v>1.0088999999999999</c:v>
                </c:pt>
                <c:pt idx="357">
                  <c:v>1.0142</c:v>
                </c:pt>
                <c:pt idx="360">
                  <c:v>1.0134000000000001</c:v>
                </c:pt>
                <c:pt idx="361">
                  <c:v>1.0088999999999999</c:v>
                </c:pt>
                <c:pt idx="362">
                  <c:v>1.0072000000000001</c:v>
                </c:pt>
                <c:pt idx="363">
                  <c:v>1.0045999999999999</c:v>
                </c:pt>
                <c:pt idx="367">
                  <c:v>1.0089999999999999</c:v>
                </c:pt>
                <c:pt idx="368">
                  <c:v>1.0305</c:v>
                </c:pt>
                <c:pt idx="369">
                  <c:v>1.0367999999999999</c:v>
                </c:pt>
                <c:pt idx="370">
                  <c:v>1.0387999999999999</c:v>
                </c:pt>
                <c:pt idx="371">
                  <c:v>1.0284</c:v>
                </c:pt>
                <c:pt idx="374">
                  <c:v>1.0228999999999999</c:v>
                </c:pt>
                <c:pt idx="375">
                  <c:v>1.0256000000000001</c:v>
                </c:pt>
                <c:pt idx="376">
                  <c:v>1.0307999999999999</c:v>
                </c:pt>
                <c:pt idx="377">
                  <c:v>1.0276000000000001</c:v>
                </c:pt>
                <c:pt idx="378">
                  <c:v>1.0225</c:v>
                </c:pt>
                <c:pt idx="381">
                  <c:v>1.0094000000000001</c:v>
                </c:pt>
                <c:pt idx="382">
                  <c:v>1.0093000000000001</c:v>
                </c:pt>
                <c:pt idx="383">
                  <c:v>1.0105</c:v>
                </c:pt>
                <c:pt idx="384">
                  <c:v>1.0088999999999999</c:v>
                </c:pt>
                <c:pt idx="385">
                  <c:v>1.0097</c:v>
                </c:pt>
                <c:pt idx="388">
                  <c:v>1.0026999999999999</c:v>
                </c:pt>
                <c:pt idx="389">
                  <c:v>1.0007999999999999</c:v>
                </c:pt>
                <c:pt idx="390">
                  <c:v>1.0019</c:v>
                </c:pt>
                <c:pt idx="391">
                  <c:v>0.99760000000000004</c:v>
                </c:pt>
                <c:pt idx="392">
                  <c:v>0.98480000000000001</c:v>
                </c:pt>
                <c:pt idx="395">
                  <c:v>0.97910000000000008</c:v>
                </c:pt>
                <c:pt idx="396">
                  <c:v>0.97099999999999997</c:v>
                </c:pt>
                <c:pt idx="397">
                  <c:v>0.97170000000000001</c:v>
                </c:pt>
                <c:pt idx="398">
                  <c:v>0.9748</c:v>
                </c:pt>
                <c:pt idx="399">
                  <c:v>0.98350000000000004</c:v>
                </c:pt>
                <c:pt idx="402">
                  <c:v>0.97670000000000001</c:v>
                </c:pt>
                <c:pt idx="403">
                  <c:v>0.99030000000000007</c:v>
                </c:pt>
                <c:pt idx="404">
                  <c:v>0.99340000000000006</c:v>
                </c:pt>
                <c:pt idx="405">
                  <c:v>0.98680000000000001</c:v>
                </c:pt>
                <c:pt idx="406">
                  <c:v>0.98010000000000008</c:v>
                </c:pt>
                <c:pt idx="409">
                  <c:v>0.98670000000000002</c:v>
                </c:pt>
                <c:pt idx="410">
                  <c:v>0.9778</c:v>
                </c:pt>
                <c:pt idx="411">
                  <c:v>0.98040000000000005</c:v>
                </c:pt>
                <c:pt idx="412">
                  <c:v>0.9919</c:v>
                </c:pt>
                <c:pt idx="413">
                  <c:v>0.98570000000000002</c:v>
                </c:pt>
                <c:pt idx="416">
                  <c:v>0.98570000000000002</c:v>
                </c:pt>
                <c:pt idx="417">
                  <c:v>1.0022</c:v>
                </c:pt>
                <c:pt idx="418">
                  <c:v>1.0067999999999999</c:v>
                </c:pt>
                <c:pt idx="419">
                  <c:v>0.98980000000000001</c:v>
                </c:pt>
                <c:pt idx="420">
                  <c:v>0.98130000000000006</c:v>
                </c:pt>
                <c:pt idx="423">
                  <c:v>0.96390000000000009</c:v>
                </c:pt>
                <c:pt idx="424">
                  <c:v>0.97140000000000004</c:v>
                </c:pt>
                <c:pt idx="425">
                  <c:v>0.9667</c:v>
                </c:pt>
                <c:pt idx="426">
                  <c:v>0.97250000000000003</c:v>
                </c:pt>
                <c:pt idx="427">
                  <c:v>0.96590000000000009</c:v>
                </c:pt>
                <c:pt idx="430">
                  <c:v>0.96399999999999997</c:v>
                </c:pt>
                <c:pt idx="431">
                  <c:v>0.95930000000000004</c:v>
                </c:pt>
                <c:pt idx="432">
                  <c:v>0.95430000000000004</c:v>
                </c:pt>
                <c:pt idx="433">
                  <c:v>0.96160000000000001</c:v>
                </c:pt>
                <c:pt idx="434">
                  <c:v>0.96130000000000004</c:v>
                </c:pt>
                <c:pt idx="437">
                  <c:v>0.97160000000000002</c:v>
                </c:pt>
                <c:pt idx="438">
                  <c:v>0.96199999999999997</c:v>
                </c:pt>
                <c:pt idx="439">
                  <c:v>0.9647</c:v>
                </c:pt>
                <c:pt idx="440">
                  <c:v>0.96630000000000005</c:v>
                </c:pt>
                <c:pt idx="441">
                  <c:v>0.96720000000000006</c:v>
                </c:pt>
                <c:pt idx="444">
                  <c:v>0.97150000000000003</c:v>
                </c:pt>
                <c:pt idx="445">
                  <c:v>0.97010000000000007</c:v>
                </c:pt>
                <c:pt idx="446">
                  <c:v>0.96030000000000004</c:v>
                </c:pt>
                <c:pt idx="447">
                  <c:v>0.96560000000000001</c:v>
                </c:pt>
                <c:pt idx="448">
                  <c:v>0.97150000000000003</c:v>
                </c:pt>
                <c:pt idx="451">
                  <c:v>0.97120000000000006</c:v>
                </c:pt>
                <c:pt idx="452">
                  <c:v>0.9647</c:v>
                </c:pt>
                <c:pt idx="453">
                  <c:v>0.95680000000000009</c:v>
                </c:pt>
                <c:pt idx="454">
                  <c:v>0.95550000000000002</c:v>
                </c:pt>
                <c:pt idx="455">
                  <c:v>0.95530000000000004</c:v>
                </c:pt>
                <c:pt idx="458">
                  <c:v>0.95640000000000003</c:v>
                </c:pt>
                <c:pt idx="459">
                  <c:v>0.95380000000000009</c:v>
                </c:pt>
                <c:pt idx="460">
                  <c:v>0.96730000000000005</c:v>
                </c:pt>
                <c:pt idx="461">
                  <c:v>0.96250000000000002</c:v>
                </c:pt>
                <c:pt idx="462">
                  <c:v>0.95640000000000003</c:v>
                </c:pt>
                <c:pt idx="465">
                  <c:v>0.95900000000000007</c:v>
                </c:pt>
                <c:pt idx="466">
                  <c:v>0.95940000000000003</c:v>
                </c:pt>
                <c:pt idx="467">
                  <c:v>0.95760000000000001</c:v>
                </c:pt>
                <c:pt idx="468">
                  <c:v>0.95369999999999999</c:v>
                </c:pt>
                <c:pt idx="469">
                  <c:v>0.95400000000000007</c:v>
                </c:pt>
                <c:pt idx="472">
                  <c:v>0.95730000000000004</c:v>
                </c:pt>
                <c:pt idx="473">
                  <c:v>0.9497000000000001</c:v>
                </c:pt>
                <c:pt idx="474">
                  <c:v>0.94610000000000005</c:v>
                </c:pt>
                <c:pt idx="475">
                  <c:v>0.9376000000000001</c:v>
                </c:pt>
                <c:pt idx="480">
                  <c:v>0.93020000000000003</c:v>
                </c:pt>
                <c:pt idx="481">
                  <c:v>0.91930000000000001</c:v>
                </c:pt>
                <c:pt idx="482">
                  <c:v>0.9163</c:v>
                </c:pt>
                <c:pt idx="483">
                  <c:v>0.90850000000000009</c:v>
                </c:pt>
                <c:pt idx="487">
                  <c:v>0.91160000000000008</c:v>
                </c:pt>
                <c:pt idx="488">
                  <c:v>0.89130000000000009</c:v>
                </c:pt>
                <c:pt idx="489">
                  <c:v>0.89470000000000005</c:v>
                </c:pt>
                <c:pt idx="490">
                  <c:v>0.89840000000000009</c:v>
                </c:pt>
                <c:pt idx="493">
                  <c:v>0.8952</c:v>
                </c:pt>
                <c:pt idx="494">
                  <c:v>0.89780000000000004</c:v>
                </c:pt>
                <c:pt idx="495">
                  <c:v>0.91070000000000007</c:v>
                </c:pt>
                <c:pt idx="496">
                  <c:v>0.90790000000000004</c:v>
                </c:pt>
                <c:pt idx="497">
                  <c:v>0.90290000000000004</c:v>
                </c:pt>
                <c:pt idx="500">
                  <c:v>0.91470000000000007</c:v>
                </c:pt>
                <c:pt idx="501">
                  <c:v>0.90650000000000008</c:v>
                </c:pt>
                <c:pt idx="502">
                  <c:v>0.89219999999999999</c:v>
                </c:pt>
                <c:pt idx="503">
                  <c:v>0.89419999999999999</c:v>
                </c:pt>
                <c:pt idx="504">
                  <c:v>0.88750000000000007</c:v>
                </c:pt>
                <c:pt idx="507">
                  <c:v>0.9</c:v>
                </c:pt>
                <c:pt idx="508">
                  <c:v>0.91110000000000002</c:v>
                </c:pt>
                <c:pt idx="509">
                  <c:v>0.90980000000000005</c:v>
                </c:pt>
                <c:pt idx="510">
                  <c:v>0.89810000000000001</c:v>
                </c:pt>
                <c:pt idx="511">
                  <c:v>0.9143</c:v>
                </c:pt>
                <c:pt idx="514">
                  <c:v>0.92620000000000002</c:v>
                </c:pt>
                <c:pt idx="515">
                  <c:v>0.93590000000000007</c:v>
                </c:pt>
                <c:pt idx="516">
                  <c:v>0.93030000000000002</c:v>
                </c:pt>
                <c:pt idx="517">
                  <c:v>0.93300000000000005</c:v>
                </c:pt>
                <c:pt idx="518">
                  <c:v>0.9355</c:v>
                </c:pt>
                <c:pt idx="521">
                  <c:v>0.94330000000000003</c:v>
                </c:pt>
                <c:pt idx="522">
                  <c:v>0.94850000000000001</c:v>
                </c:pt>
                <c:pt idx="523">
                  <c:v>0.95540000000000003</c:v>
                </c:pt>
                <c:pt idx="524">
                  <c:v>0.96679999999999999</c:v>
                </c:pt>
                <c:pt idx="525">
                  <c:v>0.94900000000000007</c:v>
                </c:pt>
                <c:pt idx="528">
                  <c:v>0.95269999999999999</c:v>
                </c:pt>
                <c:pt idx="529">
                  <c:v>0.95830000000000004</c:v>
                </c:pt>
                <c:pt idx="530">
                  <c:v>0.96360000000000001</c:v>
                </c:pt>
                <c:pt idx="531">
                  <c:v>0.95240000000000002</c:v>
                </c:pt>
                <c:pt idx="532">
                  <c:v>0.95650000000000002</c:v>
                </c:pt>
                <c:pt idx="535">
                  <c:v>0.96399999999999997</c:v>
                </c:pt>
                <c:pt idx="536">
                  <c:v>0.95380000000000009</c:v>
                </c:pt>
                <c:pt idx="537">
                  <c:v>0.94700000000000006</c:v>
                </c:pt>
                <c:pt idx="538">
                  <c:v>0.9405</c:v>
                </c:pt>
                <c:pt idx="539">
                  <c:v>0.94130000000000003</c:v>
                </c:pt>
                <c:pt idx="542">
                  <c:v>0.93270000000000008</c:v>
                </c:pt>
                <c:pt idx="543">
                  <c:v>0.94010000000000005</c:v>
                </c:pt>
                <c:pt idx="544">
                  <c:v>0.9415</c:v>
                </c:pt>
                <c:pt idx="545">
                  <c:v>0.95040000000000002</c:v>
                </c:pt>
                <c:pt idx="546">
                  <c:v>0.9556</c:v>
                </c:pt>
                <c:pt idx="549">
                  <c:v>0.94930000000000003</c:v>
                </c:pt>
                <c:pt idx="550">
                  <c:v>0.9487000000000001</c:v>
                </c:pt>
                <c:pt idx="551">
                  <c:v>0.95369999999999999</c:v>
                </c:pt>
                <c:pt idx="552">
                  <c:v>0.95420000000000005</c:v>
                </c:pt>
                <c:pt idx="553">
                  <c:v>0.94830000000000003</c:v>
                </c:pt>
                <c:pt idx="556">
                  <c:v>0.95230000000000004</c:v>
                </c:pt>
                <c:pt idx="557">
                  <c:v>0.95269999999999999</c:v>
                </c:pt>
                <c:pt idx="558">
                  <c:v>0.94990000000000008</c:v>
                </c:pt>
                <c:pt idx="559">
                  <c:v>0.93490000000000006</c:v>
                </c:pt>
                <c:pt idx="560">
                  <c:v>0.93440000000000001</c:v>
                </c:pt>
                <c:pt idx="563">
                  <c:v>0.93520000000000003</c:v>
                </c:pt>
                <c:pt idx="564">
                  <c:v>0.93530000000000002</c:v>
                </c:pt>
                <c:pt idx="565">
                  <c:v>0.92160000000000009</c:v>
                </c:pt>
                <c:pt idx="566">
                  <c:v>0.92200000000000004</c:v>
                </c:pt>
                <c:pt idx="567">
                  <c:v>0.93630000000000002</c:v>
                </c:pt>
                <c:pt idx="570">
                  <c:v>0.93320000000000003</c:v>
                </c:pt>
                <c:pt idx="571">
                  <c:v>0.94100000000000006</c:v>
                </c:pt>
                <c:pt idx="572">
                  <c:v>0.93900000000000006</c:v>
                </c:pt>
                <c:pt idx="573">
                  <c:v>0.93890000000000007</c:v>
                </c:pt>
                <c:pt idx="574">
                  <c:v>0.92760000000000009</c:v>
                </c:pt>
                <c:pt idx="577">
                  <c:v>0.92430000000000001</c:v>
                </c:pt>
                <c:pt idx="578">
                  <c:v>0.9264</c:v>
                </c:pt>
                <c:pt idx="579">
                  <c:v>0.91420000000000001</c:v>
                </c:pt>
                <c:pt idx="580">
                  <c:v>0.90280000000000005</c:v>
                </c:pt>
                <c:pt idx="581">
                  <c:v>0.90310000000000001</c:v>
                </c:pt>
                <c:pt idx="584">
                  <c:v>0.9084000000000001</c:v>
                </c:pt>
                <c:pt idx="585">
                  <c:v>0.90470000000000006</c:v>
                </c:pt>
                <c:pt idx="586">
                  <c:v>0.8973000000000001</c:v>
                </c:pt>
                <c:pt idx="587">
                  <c:v>0.90310000000000001</c:v>
                </c:pt>
                <c:pt idx="588">
                  <c:v>0.91320000000000001</c:v>
                </c:pt>
                <c:pt idx="591">
                  <c:v>0.90110000000000001</c:v>
                </c:pt>
                <c:pt idx="592">
                  <c:v>0.91180000000000005</c:v>
                </c:pt>
                <c:pt idx="593">
                  <c:v>0.90720000000000001</c:v>
                </c:pt>
                <c:pt idx="594">
                  <c:v>0.91400000000000003</c:v>
                </c:pt>
                <c:pt idx="595">
                  <c:v>0.91270000000000007</c:v>
                </c:pt>
                <c:pt idx="598">
                  <c:v>0.90229999999999999</c:v>
                </c:pt>
                <c:pt idx="599">
                  <c:v>0.8972</c:v>
                </c:pt>
                <c:pt idx="600">
                  <c:v>0.89180000000000004</c:v>
                </c:pt>
                <c:pt idx="601">
                  <c:v>0.9012</c:v>
                </c:pt>
                <c:pt idx="602">
                  <c:v>0.90210000000000001</c:v>
                </c:pt>
                <c:pt idx="605">
                  <c:v>0.90070000000000006</c:v>
                </c:pt>
                <c:pt idx="606">
                  <c:v>0.89650000000000007</c:v>
                </c:pt>
                <c:pt idx="607">
                  <c:v>0.89090000000000003</c:v>
                </c:pt>
                <c:pt idx="608">
                  <c:v>0.89060000000000006</c:v>
                </c:pt>
                <c:pt idx="609">
                  <c:v>0.89019999999999999</c:v>
                </c:pt>
                <c:pt idx="612">
                  <c:v>0.9</c:v>
                </c:pt>
                <c:pt idx="613">
                  <c:v>0.88860000000000006</c:v>
                </c:pt>
                <c:pt idx="614">
                  <c:v>0.88180000000000003</c:v>
                </c:pt>
                <c:pt idx="615">
                  <c:v>0.86760000000000004</c:v>
                </c:pt>
                <c:pt idx="616">
                  <c:v>0.87350000000000005</c:v>
                </c:pt>
                <c:pt idx="619">
                  <c:v>0.8609</c:v>
                </c:pt>
                <c:pt idx="620">
                  <c:v>0.86140000000000005</c:v>
                </c:pt>
                <c:pt idx="621">
                  <c:v>0.86540000000000006</c:v>
                </c:pt>
                <c:pt idx="622">
                  <c:v>0.86930000000000007</c:v>
                </c:pt>
                <c:pt idx="623">
                  <c:v>0.86150000000000004</c:v>
                </c:pt>
                <c:pt idx="626">
                  <c:v>0.85260000000000002</c:v>
                </c:pt>
                <c:pt idx="627">
                  <c:v>0.85410000000000008</c:v>
                </c:pt>
                <c:pt idx="628">
                  <c:v>0.84760000000000002</c:v>
                </c:pt>
                <c:pt idx="629">
                  <c:v>0.85240000000000005</c:v>
                </c:pt>
                <c:pt idx="630">
                  <c:v>0.88900000000000001</c:v>
                </c:pt>
                <c:pt idx="633">
                  <c:v>0.877</c:v>
                </c:pt>
                <c:pt idx="634">
                  <c:v>0.87570000000000003</c:v>
                </c:pt>
                <c:pt idx="635">
                  <c:v>0.8861</c:v>
                </c:pt>
                <c:pt idx="636">
                  <c:v>0.8832000000000001</c:v>
                </c:pt>
                <c:pt idx="637">
                  <c:v>0.87650000000000006</c:v>
                </c:pt>
                <c:pt idx="640">
                  <c:v>0.88020000000000009</c:v>
                </c:pt>
                <c:pt idx="641">
                  <c:v>0.87630000000000008</c:v>
                </c:pt>
                <c:pt idx="642">
                  <c:v>0.873</c:v>
                </c:pt>
                <c:pt idx="643">
                  <c:v>0.87860000000000005</c:v>
                </c:pt>
                <c:pt idx="644">
                  <c:v>0.87030000000000007</c:v>
                </c:pt>
                <c:pt idx="647">
                  <c:v>0.86950000000000005</c:v>
                </c:pt>
                <c:pt idx="648">
                  <c:v>0.87209999999999999</c:v>
                </c:pt>
                <c:pt idx="649">
                  <c:v>0.872</c:v>
                </c:pt>
                <c:pt idx="650">
                  <c:v>0.86480000000000001</c:v>
                </c:pt>
                <c:pt idx="651">
                  <c:v>0.86270000000000002</c:v>
                </c:pt>
                <c:pt idx="654">
                  <c:v>0.85110000000000008</c:v>
                </c:pt>
                <c:pt idx="655">
                  <c:v>0.84960000000000002</c:v>
                </c:pt>
                <c:pt idx="656">
                  <c:v>0.85250000000000004</c:v>
                </c:pt>
                <c:pt idx="657">
                  <c:v>0.84110000000000007</c:v>
                </c:pt>
                <c:pt idx="658">
                  <c:v>0.84520000000000006</c:v>
                </c:pt>
                <c:pt idx="661">
                  <c:v>0.8377</c:v>
                </c:pt>
                <c:pt idx="662">
                  <c:v>0.83860000000000001</c:v>
                </c:pt>
                <c:pt idx="663">
                  <c:v>0.83069999999999999</c:v>
                </c:pt>
                <c:pt idx="664">
                  <c:v>0.82520000000000004</c:v>
                </c:pt>
                <c:pt idx="665">
                  <c:v>0.83240000000000003</c:v>
                </c:pt>
                <c:pt idx="668">
                  <c:v>0.84820000000000007</c:v>
                </c:pt>
                <c:pt idx="669">
                  <c:v>0.8417</c:v>
                </c:pt>
                <c:pt idx="670">
                  <c:v>0.85540000000000005</c:v>
                </c:pt>
                <c:pt idx="671">
                  <c:v>0.86460000000000004</c:v>
                </c:pt>
                <c:pt idx="672">
                  <c:v>0.873</c:v>
                </c:pt>
                <c:pt idx="675">
                  <c:v>0.86670000000000003</c:v>
                </c:pt>
                <c:pt idx="676">
                  <c:v>0.85870000000000002</c:v>
                </c:pt>
                <c:pt idx="677">
                  <c:v>0.85589999999999999</c:v>
                </c:pt>
                <c:pt idx="678">
                  <c:v>0.85310000000000008</c:v>
                </c:pt>
                <c:pt idx="679">
                  <c:v>0.86730000000000007</c:v>
                </c:pt>
                <c:pt idx="682">
                  <c:v>0.86199999999999999</c:v>
                </c:pt>
                <c:pt idx="683">
                  <c:v>0.85830000000000006</c:v>
                </c:pt>
                <c:pt idx="684">
                  <c:v>0.85960000000000003</c:v>
                </c:pt>
                <c:pt idx="685">
                  <c:v>0.8569</c:v>
                </c:pt>
                <c:pt idx="686">
                  <c:v>0.85350000000000004</c:v>
                </c:pt>
                <c:pt idx="689">
                  <c:v>0.8488</c:v>
                </c:pt>
                <c:pt idx="690">
                  <c:v>0.84740000000000004</c:v>
                </c:pt>
                <c:pt idx="691">
                  <c:v>0.84290000000000009</c:v>
                </c:pt>
                <c:pt idx="692">
                  <c:v>0.8427</c:v>
                </c:pt>
                <c:pt idx="693">
                  <c:v>0.84360000000000002</c:v>
                </c:pt>
                <c:pt idx="696">
                  <c:v>0.84060000000000001</c:v>
                </c:pt>
                <c:pt idx="697">
                  <c:v>0.85610000000000008</c:v>
                </c:pt>
                <c:pt idx="698">
                  <c:v>0.86499999999999999</c:v>
                </c:pt>
                <c:pt idx="699">
                  <c:v>0.86840000000000006</c:v>
                </c:pt>
                <c:pt idx="700">
                  <c:v>0.87350000000000005</c:v>
                </c:pt>
                <c:pt idx="703">
                  <c:v>0.89080000000000004</c:v>
                </c:pt>
                <c:pt idx="704">
                  <c:v>0.88100000000000001</c:v>
                </c:pt>
                <c:pt idx="705">
                  <c:v>0.88280000000000003</c:v>
                </c:pt>
                <c:pt idx="706">
                  <c:v>0.89430000000000009</c:v>
                </c:pt>
                <c:pt idx="707">
                  <c:v>0.88950000000000007</c:v>
                </c:pt>
                <c:pt idx="710">
                  <c:v>0.88040000000000007</c:v>
                </c:pt>
                <c:pt idx="711">
                  <c:v>0.87820000000000009</c:v>
                </c:pt>
                <c:pt idx="712">
                  <c:v>0.87480000000000002</c:v>
                </c:pt>
                <c:pt idx="713">
                  <c:v>0.88390000000000002</c:v>
                </c:pt>
                <c:pt idx="714">
                  <c:v>0.89840000000000009</c:v>
                </c:pt>
                <c:pt idx="717">
                  <c:v>0.89660000000000006</c:v>
                </c:pt>
                <c:pt idx="718">
                  <c:v>0.89030000000000009</c:v>
                </c:pt>
                <c:pt idx="719">
                  <c:v>0.90590000000000004</c:v>
                </c:pt>
                <c:pt idx="720">
                  <c:v>0.91460000000000008</c:v>
                </c:pt>
                <c:pt idx="721">
                  <c:v>0.92400000000000004</c:v>
                </c:pt>
                <c:pt idx="726">
                  <c:v>0.93100000000000005</c:v>
                </c:pt>
                <c:pt idx="727">
                  <c:v>0.92849999999999999</c:v>
                </c:pt>
                <c:pt idx="728">
                  <c:v>0.93049999999999999</c:v>
                </c:pt>
                <c:pt idx="732">
                  <c:v>0.94230000000000003</c:v>
                </c:pt>
                <c:pt idx="733">
                  <c:v>0.95300000000000007</c:v>
                </c:pt>
                <c:pt idx="734">
                  <c:v>0.94580000000000009</c:v>
                </c:pt>
                <c:pt idx="735">
                  <c:v>0.95450000000000002</c:v>
                </c:pt>
                <c:pt idx="738">
                  <c:v>0.9497000000000001</c:v>
                </c:pt>
                <c:pt idx="739">
                  <c:v>0.94010000000000005</c:v>
                </c:pt>
                <c:pt idx="740">
                  <c:v>0.94120000000000004</c:v>
                </c:pt>
                <c:pt idx="741">
                  <c:v>0.95230000000000004</c:v>
                </c:pt>
                <c:pt idx="742">
                  <c:v>0.95450000000000002</c:v>
                </c:pt>
                <c:pt idx="745">
                  <c:v>0.94280000000000008</c:v>
                </c:pt>
                <c:pt idx="746">
                  <c:v>0.94120000000000004</c:v>
                </c:pt>
                <c:pt idx="747">
                  <c:v>0.93959999999999999</c:v>
                </c:pt>
                <c:pt idx="748">
                  <c:v>0.94040000000000001</c:v>
                </c:pt>
                <c:pt idx="749">
                  <c:v>0.94000000000000006</c:v>
                </c:pt>
                <c:pt idx="752">
                  <c:v>0.92900000000000005</c:v>
                </c:pt>
                <c:pt idx="753">
                  <c:v>0.94070000000000009</c:v>
                </c:pt>
                <c:pt idx="754">
                  <c:v>0.9294</c:v>
                </c:pt>
                <c:pt idx="755">
                  <c:v>0.91460000000000008</c:v>
                </c:pt>
                <c:pt idx="756">
                  <c:v>0.92280000000000006</c:v>
                </c:pt>
                <c:pt idx="759">
                  <c:v>0.91930000000000001</c:v>
                </c:pt>
                <c:pt idx="760">
                  <c:v>0.91970000000000007</c:v>
                </c:pt>
                <c:pt idx="761">
                  <c:v>0.92930000000000001</c:v>
                </c:pt>
                <c:pt idx="762">
                  <c:v>0.94059999999999999</c:v>
                </c:pt>
                <c:pt idx="763">
                  <c:v>0.94070000000000009</c:v>
                </c:pt>
                <c:pt idx="766">
                  <c:v>0.9425</c:v>
                </c:pt>
                <c:pt idx="767">
                  <c:v>0.93220000000000003</c:v>
                </c:pt>
                <c:pt idx="768">
                  <c:v>0.9325</c:v>
                </c:pt>
                <c:pt idx="769">
                  <c:v>0.92200000000000004</c:v>
                </c:pt>
                <c:pt idx="770">
                  <c:v>0.92270000000000008</c:v>
                </c:pt>
                <c:pt idx="773">
                  <c:v>0.92880000000000007</c:v>
                </c:pt>
                <c:pt idx="774">
                  <c:v>0.92749999999999999</c:v>
                </c:pt>
                <c:pt idx="775">
                  <c:v>0.91780000000000006</c:v>
                </c:pt>
                <c:pt idx="776">
                  <c:v>0.90900000000000003</c:v>
                </c:pt>
                <c:pt idx="777">
                  <c:v>0.9113</c:v>
                </c:pt>
                <c:pt idx="780">
                  <c:v>0.92130000000000001</c:v>
                </c:pt>
                <c:pt idx="781">
                  <c:v>0.90700000000000003</c:v>
                </c:pt>
                <c:pt idx="782">
                  <c:v>0.91460000000000008</c:v>
                </c:pt>
                <c:pt idx="783">
                  <c:v>0.90560000000000007</c:v>
                </c:pt>
                <c:pt idx="784">
                  <c:v>0.90640000000000009</c:v>
                </c:pt>
                <c:pt idx="787">
                  <c:v>0.91050000000000009</c:v>
                </c:pt>
                <c:pt idx="788">
                  <c:v>0.9163</c:v>
                </c:pt>
                <c:pt idx="789">
                  <c:v>0.92480000000000007</c:v>
                </c:pt>
                <c:pt idx="790">
                  <c:v>0.92690000000000006</c:v>
                </c:pt>
                <c:pt idx="791">
                  <c:v>0.93630000000000002</c:v>
                </c:pt>
                <c:pt idx="794">
                  <c:v>0.93049999999999999</c:v>
                </c:pt>
                <c:pt idx="795">
                  <c:v>0.92790000000000006</c:v>
                </c:pt>
                <c:pt idx="796">
                  <c:v>0.93070000000000008</c:v>
                </c:pt>
                <c:pt idx="797">
                  <c:v>0.93120000000000003</c:v>
                </c:pt>
                <c:pt idx="798">
                  <c:v>0.93570000000000009</c:v>
                </c:pt>
                <c:pt idx="801">
                  <c:v>0.92720000000000002</c:v>
                </c:pt>
                <c:pt idx="802">
                  <c:v>0.92020000000000002</c:v>
                </c:pt>
                <c:pt idx="803">
                  <c:v>0.91820000000000002</c:v>
                </c:pt>
                <c:pt idx="804">
                  <c:v>0.90640000000000009</c:v>
                </c:pt>
                <c:pt idx="805">
                  <c:v>0.89470000000000005</c:v>
                </c:pt>
                <c:pt idx="808">
                  <c:v>0.89960000000000007</c:v>
                </c:pt>
                <c:pt idx="809">
                  <c:v>0.90200000000000002</c:v>
                </c:pt>
                <c:pt idx="810">
                  <c:v>0.89900000000000002</c:v>
                </c:pt>
                <c:pt idx="811">
                  <c:v>0.88890000000000002</c:v>
                </c:pt>
                <c:pt idx="812">
                  <c:v>0.89219999999999999</c:v>
                </c:pt>
                <c:pt idx="815">
                  <c:v>0.89350000000000007</c:v>
                </c:pt>
                <c:pt idx="816">
                  <c:v>0.8952</c:v>
                </c:pt>
                <c:pt idx="817">
                  <c:v>0.88600000000000001</c:v>
                </c:pt>
                <c:pt idx="818">
                  <c:v>0.88400000000000001</c:v>
                </c:pt>
                <c:pt idx="819">
                  <c:v>0.8832000000000001</c:v>
                </c:pt>
                <c:pt idx="822">
                  <c:v>0.87720000000000009</c:v>
                </c:pt>
                <c:pt idx="823">
                  <c:v>0.88450000000000006</c:v>
                </c:pt>
                <c:pt idx="824">
                  <c:v>0.9032</c:v>
                </c:pt>
                <c:pt idx="825">
                  <c:v>0.90200000000000002</c:v>
                </c:pt>
                <c:pt idx="826">
                  <c:v>0.89400000000000002</c:v>
                </c:pt>
                <c:pt idx="829">
                  <c:v>0.90180000000000005</c:v>
                </c:pt>
                <c:pt idx="830">
                  <c:v>0.89450000000000007</c:v>
                </c:pt>
                <c:pt idx="831">
                  <c:v>0.88400000000000001</c:v>
                </c:pt>
                <c:pt idx="832">
                  <c:v>0.88490000000000002</c:v>
                </c:pt>
                <c:pt idx="837">
                  <c:v>0.87909999999999999</c:v>
                </c:pt>
                <c:pt idx="838">
                  <c:v>0.87780000000000002</c:v>
                </c:pt>
                <c:pt idx="839">
                  <c:v>0.88270000000000004</c:v>
                </c:pt>
                <c:pt idx="840">
                  <c:v>0.89890000000000003</c:v>
                </c:pt>
                <c:pt idx="843">
                  <c:v>0.9002</c:v>
                </c:pt>
                <c:pt idx="844">
                  <c:v>0.8973000000000001</c:v>
                </c:pt>
                <c:pt idx="845">
                  <c:v>0.89470000000000005</c:v>
                </c:pt>
                <c:pt idx="846">
                  <c:v>0.90129999999999999</c:v>
                </c:pt>
                <c:pt idx="847">
                  <c:v>0.90229999999999999</c:v>
                </c:pt>
                <c:pt idx="850">
                  <c:v>0.88760000000000006</c:v>
                </c:pt>
                <c:pt idx="852">
                  <c:v>0.89070000000000005</c:v>
                </c:pt>
                <c:pt idx="853">
                  <c:v>0.89030000000000009</c:v>
                </c:pt>
                <c:pt idx="854">
                  <c:v>0.89390000000000003</c:v>
                </c:pt>
                <c:pt idx="857">
                  <c:v>0.89190000000000003</c:v>
                </c:pt>
                <c:pt idx="858">
                  <c:v>0.88660000000000005</c:v>
                </c:pt>
                <c:pt idx="859">
                  <c:v>0.88270000000000004</c:v>
                </c:pt>
                <c:pt idx="860">
                  <c:v>0.88500000000000001</c:v>
                </c:pt>
                <c:pt idx="861">
                  <c:v>0.87730000000000008</c:v>
                </c:pt>
                <c:pt idx="864">
                  <c:v>0.87450000000000006</c:v>
                </c:pt>
                <c:pt idx="865">
                  <c:v>0.87680000000000002</c:v>
                </c:pt>
                <c:pt idx="866">
                  <c:v>0.88340000000000007</c:v>
                </c:pt>
                <c:pt idx="867">
                  <c:v>0.88150000000000006</c:v>
                </c:pt>
                <c:pt idx="868">
                  <c:v>0.87770000000000004</c:v>
                </c:pt>
                <c:pt idx="871">
                  <c:v>0.87540000000000007</c:v>
                </c:pt>
                <c:pt idx="872">
                  <c:v>0.86850000000000005</c:v>
                </c:pt>
                <c:pt idx="873">
                  <c:v>0.85850000000000004</c:v>
                </c:pt>
                <c:pt idx="874">
                  <c:v>0.86040000000000005</c:v>
                </c:pt>
                <c:pt idx="875">
                  <c:v>0.85910000000000009</c:v>
                </c:pt>
                <c:pt idx="878">
                  <c:v>0.85840000000000005</c:v>
                </c:pt>
                <c:pt idx="879">
                  <c:v>0.85520000000000007</c:v>
                </c:pt>
                <c:pt idx="880">
                  <c:v>0.85580000000000001</c:v>
                </c:pt>
                <c:pt idx="881">
                  <c:v>0.84799999999999998</c:v>
                </c:pt>
                <c:pt idx="882">
                  <c:v>0.8478</c:v>
                </c:pt>
                <c:pt idx="885">
                  <c:v>0.85130000000000006</c:v>
                </c:pt>
                <c:pt idx="886">
                  <c:v>0.84650000000000003</c:v>
                </c:pt>
                <c:pt idx="887">
                  <c:v>0.85430000000000006</c:v>
                </c:pt>
                <c:pt idx="888">
                  <c:v>0.84660000000000002</c:v>
                </c:pt>
                <c:pt idx="889">
                  <c:v>0.8468</c:v>
                </c:pt>
                <c:pt idx="892">
                  <c:v>0.84940000000000004</c:v>
                </c:pt>
                <c:pt idx="893">
                  <c:v>0.84740000000000004</c:v>
                </c:pt>
                <c:pt idx="894">
                  <c:v>0.85420000000000007</c:v>
                </c:pt>
                <c:pt idx="895">
                  <c:v>0.84920000000000007</c:v>
                </c:pt>
                <c:pt idx="896">
                  <c:v>0.86620000000000008</c:v>
                </c:pt>
                <c:pt idx="899">
                  <c:v>0.85810000000000008</c:v>
                </c:pt>
                <c:pt idx="900">
                  <c:v>0.85630000000000006</c:v>
                </c:pt>
                <c:pt idx="901">
                  <c:v>0.85130000000000006</c:v>
                </c:pt>
                <c:pt idx="902">
                  <c:v>0.85520000000000007</c:v>
                </c:pt>
                <c:pt idx="903">
                  <c:v>0.8528</c:v>
                </c:pt>
                <c:pt idx="906">
                  <c:v>0.86070000000000002</c:v>
                </c:pt>
                <c:pt idx="907">
                  <c:v>0.86110000000000009</c:v>
                </c:pt>
                <c:pt idx="908">
                  <c:v>0.86220000000000008</c:v>
                </c:pt>
                <c:pt idx="909">
                  <c:v>0.85110000000000008</c:v>
                </c:pt>
                <c:pt idx="910">
                  <c:v>0.84799999999999998</c:v>
                </c:pt>
                <c:pt idx="913">
                  <c:v>0.84550000000000003</c:v>
                </c:pt>
                <c:pt idx="914">
                  <c:v>0.84970000000000001</c:v>
                </c:pt>
                <c:pt idx="915">
                  <c:v>0.84530000000000005</c:v>
                </c:pt>
                <c:pt idx="916">
                  <c:v>0.84220000000000006</c:v>
                </c:pt>
                <c:pt idx="917">
                  <c:v>0.83840000000000003</c:v>
                </c:pt>
                <c:pt idx="920">
                  <c:v>0.84589999999999999</c:v>
                </c:pt>
                <c:pt idx="921">
                  <c:v>0.85450000000000004</c:v>
                </c:pt>
                <c:pt idx="922">
                  <c:v>0.86110000000000009</c:v>
                </c:pt>
                <c:pt idx="923">
                  <c:v>0.8538</c:v>
                </c:pt>
                <c:pt idx="924">
                  <c:v>0.85389999999999999</c:v>
                </c:pt>
                <c:pt idx="927">
                  <c:v>0.85830000000000006</c:v>
                </c:pt>
                <c:pt idx="928">
                  <c:v>0.85160000000000002</c:v>
                </c:pt>
                <c:pt idx="929">
                  <c:v>0.86299999999999999</c:v>
                </c:pt>
                <c:pt idx="930">
                  <c:v>0.87230000000000008</c:v>
                </c:pt>
                <c:pt idx="931">
                  <c:v>0.87760000000000005</c:v>
                </c:pt>
                <c:pt idx="934">
                  <c:v>0.86760000000000004</c:v>
                </c:pt>
                <c:pt idx="935">
                  <c:v>0.87080000000000002</c:v>
                </c:pt>
                <c:pt idx="936">
                  <c:v>0.87930000000000008</c:v>
                </c:pt>
                <c:pt idx="937">
                  <c:v>0.87640000000000007</c:v>
                </c:pt>
                <c:pt idx="938">
                  <c:v>0.87680000000000002</c:v>
                </c:pt>
                <c:pt idx="941">
                  <c:v>0.87509999999999999</c:v>
                </c:pt>
                <c:pt idx="942">
                  <c:v>0.87550000000000006</c:v>
                </c:pt>
                <c:pt idx="943">
                  <c:v>0.88170000000000004</c:v>
                </c:pt>
                <c:pt idx="944">
                  <c:v>0.87880000000000003</c:v>
                </c:pt>
                <c:pt idx="945">
                  <c:v>0.88060000000000005</c:v>
                </c:pt>
                <c:pt idx="948">
                  <c:v>0.88050000000000006</c:v>
                </c:pt>
                <c:pt idx="949">
                  <c:v>0.87680000000000002</c:v>
                </c:pt>
                <c:pt idx="950">
                  <c:v>0.87630000000000008</c:v>
                </c:pt>
                <c:pt idx="951">
                  <c:v>0.88530000000000009</c:v>
                </c:pt>
                <c:pt idx="952">
                  <c:v>0.89360000000000006</c:v>
                </c:pt>
                <c:pt idx="955">
                  <c:v>0.89910000000000001</c:v>
                </c:pt>
                <c:pt idx="956">
                  <c:v>0.89680000000000004</c:v>
                </c:pt>
                <c:pt idx="957">
                  <c:v>0.9114000000000001</c:v>
                </c:pt>
                <c:pt idx="958">
                  <c:v>0.91439999999999999</c:v>
                </c:pt>
                <c:pt idx="959">
                  <c:v>0.91380000000000006</c:v>
                </c:pt>
                <c:pt idx="962">
                  <c:v>0.91490000000000005</c:v>
                </c:pt>
                <c:pt idx="963">
                  <c:v>0.91280000000000006</c:v>
                </c:pt>
                <c:pt idx="964">
                  <c:v>0.92160000000000009</c:v>
                </c:pt>
                <c:pt idx="965">
                  <c:v>0.91120000000000001</c:v>
                </c:pt>
                <c:pt idx="966">
                  <c:v>0.91080000000000005</c:v>
                </c:pt>
                <c:pt idx="969">
                  <c:v>0.90900000000000003</c:v>
                </c:pt>
                <c:pt idx="970">
                  <c:v>0.9042</c:v>
                </c:pt>
                <c:pt idx="971">
                  <c:v>0.91220000000000001</c:v>
                </c:pt>
                <c:pt idx="972">
                  <c:v>0.90950000000000009</c:v>
                </c:pt>
                <c:pt idx="973">
                  <c:v>0.91580000000000006</c:v>
                </c:pt>
                <c:pt idx="976">
                  <c:v>0.90720000000000001</c:v>
                </c:pt>
                <c:pt idx="977">
                  <c:v>0.89700000000000002</c:v>
                </c:pt>
                <c:pt idx="978">
                  <c:v>0.8891</c:v>
                </c:pt>
                <c:pt idx="979">
                  <c:v>0.88550000000000006</c:v>
                </c:pt>
                <c:pt idx="980">
                  <c:v>0.8952</c:v>
                </c:pt>
                <c:pt idx="983">
                  <c:v>0.90470000000000006</c:v>
                </c:pt>
                <c:pt idx="984">
                  <c:v>0.89640000000000009</c:v>
                </c:pt>
                <c:pt idx="985">
                  <c:v>0.9052</c:v>
                </c:pt>
                <c:pt idx="986">
                  <c:v>0.90600000000000003</c:v>
                </c:pt>
                <c:pt idx="987">
                  <c:v>0.92190000000000005</c:v>
                </c:pt>
                <c:pt idx="990">
                  <c:v>0.92690000000000006</c:v>
                </c:pt>
                <c:pt idx="991">
                  <c:v>0.92560000000000009</c:v>
                </c:pt>
                <c:pt idx="992">
                  <c:v>0.92580000000000007</c:v>
                </c:pt>
                <c:pt idx="993">
                  <c:v>0.92590000000000006</c:v>
                </c:pt>
                <c:pt idx="994">
                  <c:v>0.92</c:v>
                </c:pt>
                <c:pt idx="997">
                  <c:v>0.91639999999999999</c:v>
                </c:pt>
                <c:pt idx="998">
                  <c:v>0.91760000000000008</c:v>
                </c:pt>
                <c:pt idx="999">
                  <c:v>0.92190000000000005</c:v>
                </c:pt>
                <c:pt idx="1000">
                  <c:v>0.9205000000000001</c:v>
                </c:pt>
                <c:pt idx="1001">
                  <c:v>0.91310000000000002</c:v>
                </c:pt>
                <c:pt idx="1004">
                  <c:v>0.91250000000000009</c:v>
                </c:pt>
                <c:pt idx="1005">
                  <c:v>0.91890000000000005</c:v>
                </c:pt>
                <c:pt idx="1006">
                  <c:v>0.92090000000000005</c:v>
                </c:pt>
                <c:pt idx="1007">
                  <c:v>0.91170000000000007</c:v>
                </c:pt>
                <c:pt idx="1008">
                  <c:v>0.91739999999999999</c:v>
                </c:pt>
                <c:pt idx="1011">
                  <c:v>0.9214</c:v>
                </c:pt>
                <c:pt idx="1012">
                  <c:v>0.91930000000000001</c:v>
                </c:pt>
                <c:pt idx="1013">
                  <c:v>0.91360000000000008</c:v>
                </c:pt>
                <c:pt idx="1014">
                  <c:v>0.90620000000000001</c:v>
                </c:pt>
                <c:pt idx="1015">
                  <c:v>0.90400000000000003</c:v>
                </c:pt>
                <c:pt idx="1018">
                  <c:v>0.90970000000000006</c:v>
                </c:pt>
                <c:pt idx="1019">
                  <c:v>0.9052</c:v>
                </c:pt>
                <c:pt idx="1020">
                  <c:v>0.9022</c:v>
                </c:pt>
                <c:pt idx="1021">
                  <c:v>0.90260000000000007</c:v>
                </c:pt>
                <c:pt idx="1022">
                  <c:v>0.90090000000000003</c:v>
                </c:pt>
                <c:pt idx="1025">
                  <c:v>0.89690000000000003</c:v>
                </c:pt>
                <c:pt idx="1026">
                  <c:v>0.88870000000000005</c:v>
                </c:pt>
                <c:pt idx="1027">
                  <c:v>0.89170000000000005</c:v>
                </c:pt>
                <c:pt idx="1028">
                  <c:v>0.88890000000000002</c:v>
                </c:pt>
                <c:pt idx="1029">
                  <c:v>0.8911</c:v>
                </c:pt>
                <c:pt idx="1032">
                  <c:v>0.90050000000000008</c:v>
                </c:pt>
                <c:pt idx="1033">
                  <c:v>0.90640000000000009</c:v>
                </c:pt>
                <c:pt idx="1034">
                  <c:v>0.9042</c:v>
                </c:pt>
                <c:pt idx="1035">
                  <c:v>0.90970000000000006</c:v>
                </c:pt>
                <c:pt idx="1036">
                  <c:v>0.90560000000000007</c:v>
                </c:pt>
                <c:pt idx="1039">
                  <c:v>0.89610000000000001</c:v>
                </c:pt>
                <c:pt idx="1040">
                  <c:v>0.89610000000000001</c:v>
                </c:pt>
                <c:pt idx="1041">
                  <c:v>0.90140000000000009</c:v>
                </c:pt>
                <c:pt idx="1042">
                  <c:v>0.8972</c:v>
                </c:pt>
                <c:pt idx="1043">
                  <c:v>0.89300000000000002</c:v>
                </c:pt>
                <c:pt idx="1046">
                  <c:v>0.89190000000000003</c:v>
                </c:pt>
                <c:pt idx="1047">
                  <c:v>0.8842000000000001</c:v>
                </c:pt>
                <c:pt idx="1048">
                  <c:v>0.88030000000000008</c:v>
                </c:pt>
                <c:pt idx="1049">
                  <c:v>0.88250000000000006</c:v>
                </c:pt>
                <c:pt idx="1050">
                  <c:v>0.88450000000000006</c:v>
                </c:pt>
                <c:pt idx="1053">
                  <c:v>0.87930000000000008</c:v>
                </c:pt>
                <c:pt idx="1054">
                  <c:v>0.88240000000000007</c:v>
                </c:pt>
                <c:pt idx="1055">
                  <c:v>0.87909999999999999</c:v>
                </c:pt>
                <c:pt idx="1056">
                  <c:v>0.87780000000000002</c:v>
                </c:pt>
                <c:pt idx="1057">
                  <c:v>0.87950000000000006</c:v>
                </c:pt>
                <c:pt idx="1060">
                  <c:v>0.88180000000000003</c:v>
                </c:pt>
                <c:pt idx="1061">
                  <c:v>0.87880000000000003</c:v>
                </c:pt>
                <c:pt idx="1062">
                  <c:v>0.8831</c:v>
                </c:pt>
                <c:pt idx="1063">
                  <c:v>0.88870000000000005</c:v>
                </c:pt>
                <c:pt idx="1064">
                  <c:v>0.88980000000000004</c:v>
                </c:pt>
                <c:pt idx="1067">
                  <c:v>0.89250000000000007</c:v>
                </c:pt>
                <c:pt idx="1068">
                  <c:v>0.89019999999999999</c:v>
                </c:pt>
                <c:pt idx="1069">
                  <c:v>0.89190000000000003</c:v>
                </c:pt>
                <c:pt idx="1070">
                  <c:v>0.88890000000000002</c:v>
                </c:pt>
                <c:pt idx="1071">
                  <c:v>0.8911</c:v>
                </c:pt>
                <c:pt idx="1074">
                  <c:v>0.88500000000000001</c:v>
                </c:pt>
                <c:pt idx="1075">
                  <c:v>0.89080000000000004</c:v>
                </c:pt>
                <c:pt idx="1076">
                  <c:v>0.89380000000000004</c:v>
                </c:pt>
                <c:pt idx="1077">
                  <c:v>0.89750000000000008</c:v>
                </c:pt>
                <c:pt idx="1078">
                  <c:v>0.90160000000000007</c:v>
                </c:pt>
                <c:pt idx="1081">
                  <c:v>0.90490000000000004</c:v>
                </c:pt>
                <c:pt idx="1082">
                  <c:v>0.9012</c:v>
                </c:pt>
                <c:pt idx="1083">
                  <c:v>0.8983000000000001</c:v>
                </c:pt>
                <c:pt idx="1084">
                  <c:v>0.8973000000000001</c:v>
                </c:pt>
                <c:pt idx="1085">
                  <c:v>0.89430000000000009</c:v>
                </c:pt>
                <c:pt idx="1088">
                  <c:v>0.87980000000000003</c:v>
                </c:pt>
                <c:pt idx="1091">
                  <c:v>0.88230000000000008</c:v>
                </c:pt>
                <c:pt idx="1092">
                  <c:v>0.88130000000000008</c:v>
                </c:pt>
                <c:pt idx="1097">
                  <c:v>0.90380000000000005</c:v>
                </c:pt>
                <c:pt idx="1098">
                  <c:v>0.90360000000000007</c:v>
                </c:pt>
                <c:pt idx="1099">
                  <c:v>0.89540000000000008</c:v>
                </c:pt>
                <c:pt idx="1102">
                  <c:v>0.89050000000000007</c:v>
                </c:pt>
                <c:pt idx="1103">
                  <c:v>0.89090000000000003</c:v>
                </c:pt>
                <c:pt idx="1104">
                  <c:v>0.8921</c:v>
                </c:pt>
                <c:pt idx="1105">
                  <c:v>0.89090000000000003</c:v>
                </c:pt>
                <c:pt idx="1106">
                  <c:v>0.89190000000000003</c:v>
                </c:pt>
                <c:pt idx="1109">
                  <c:v>0.89270000000000005</c:v>
                </c:pt>
                <c:pt idx="1110">
                  <c:v>0.89219999999999999</c:v>
                </c:pt>
                <c:pt idx="1111">
                  <c:v>0.88170000000000004</c:v>
                </c:pt>
                <c:pt idx="1112">
                  <c:v>0.88190000000000002</c:v>
                </c:pt>
                <c:pt idx="1113">
                  <c:v>0.88100000000000001</c:v>
                </c:pt>
                <c:pt idx="1116">
                  <c:v>0.88400000000000001</c:v>
                </c:pt>
                <c:pt idx="1117">
                  <c:v>0.88300000000000001</c:v>
                </c:pt>
                <c:pt idx="1118">
                  <c:v>0.88560000000000005</c:v>
                </c:pt>
                <c:pt idx="1119">
                  <c:v>0.87670000000000003</c:v>
                </c:pt>
                <c:pt idx="1120">
                  <c:v>0.86630000000000007</c:v>
                </c:pt>
                <c:pt idx="1123">
                  <c:v>0.85780000000000001</c:v>
                </c:pt>
                <c:pt idx="1124">
                  <c:v>0.86240000000000006</c:v>
                </c:pt>
                <c:pt idx="1125">
                  <c:v>0.86420000000000008</c:v>
                </c:pt>
                <c:pt idx="1126">
                  <c:v>0.86370000000000002</c:v>
                </c:pt>
                <c:pt idx="1127">
                  <c:v>0.86320000000000008</c:v>
                </c:pt>
                <c:pt idx="1130">
                  <c:v>0.86440000000000006</c:v>
                </c:pt>
                <c:pt idx="1131">
                  <c:v>0.86830000000000007</c:v>
                </c:pt>
                <c:pt idx="1132">
                  <c:v>0.86640000000000006</c:v>
                </c:pt>
                <c:pt idx="1133">
                  <c:v>0.86640000000000006</c:v>
                </c:pt>
                <c:pt idx="1134">
                  <c:v>0.874</c:v>
                </c:pt>
                <c:pt idx="1137">
                  <c:v>0.87940000000000007</c:v>
                </c:pt>
                <c:pt idx="1138">
                  <c:v>0.87530000000000008</c:v>
                </c:pt>
                <c:pt idx="1139">
                  <c:v>0.87309999999999999</c:v>
                </c:pt>
                <c:pt idx="1140">
                  <c:v>0.86930000000000007</c:v>
                </c:pt>
                <c:pt idx="1141">
                  <c:v>0.87050000000000005</c:v>
                </c:pt>
                <c:pt idx="1144">
                  <c:v>0.87150000000000005</c:v>
                </c:pt>
                <c:pt idx="1145">
                  <c:v>0.86920000000000008</c:v>
                </c:pt>
                <c:pt idx="1146">
                  <c:v>0.87430000000000008</c:v>
                </c:pt>
                <c:pt idx="1147">
                  <c:v>0.8701000000000001</c:v>
                </c:pt>
                <c:pt idx="1148">
                  <c:v>0.87470000000000003</c:v>
                </c:pt>
                <c:pt idx="1151">
                  <c:v>0.87240000000000006</c:v>
                </c:pt>
                <c:pt idx="1152">
                  <c:v>0.86820000000000008</c:v>
                </c:pt>
                <c:pt idx="1153">
                  <c:v>0.8649</c:v>
                </c:pt>
                <c:pt idx="1154">
                  <c:v>0.86510000000000009</c:v>
                </c:pt>
                <c:pt idx="1155">
                  <c:v>0.8679</c:v>
                </c:pt>
                <c:pt idx="1158">
                  <c:v>0.8649</c:v>
                </c:pt>
                <c:pt idx="1159">
                  <c:v>0.86820000000000008</c:v>
                </c:pt>
                <c:pt idx="1160">
                  <c:v>0.87120000000000009</c:v>
                </c:pt>
                <c:pt idx="1161">
                  <c:v>0.87640000000000007</c:v>
                </c:pt>
                <c:pt idx="1162">
                  <c:v>0.87970000000000004</c:v>
                </c:pt>
                <c:pt idx="1165">
                  <c:v>0.87409999999999999</c:v>
                </c:pt>
                <c:pt idx="1166">
                  <c:v>0.87330000000000008</c:v>
                </c:pt>
                <c:pt idx="1167">
                  <c:v>0.87340000000000007</c:v>
                </c:pt>
                <c:pt idx="1168">
                  <c:v>0.88030000000000008</c:v>
                </c:pt>
                <c:pt idx="1169">
                  <c:v>0.88530000000000009</c:v>
                </c:pt>
                <c:pt idx="1172">
                  <c:v>0.87920000000000009</c:v>
                </c:pt>
                <c:pt idx="1173">
                  <c:v>0.88290000000000002</c:v>
                </c:pt>
                <c:pt idx="1174">
                  <c:v>0.88140000000000007</c:v>
                </c:pt>
                <c:pt idx="1175">
                  <c:v>0.88170000000000004</c:v>
                </c:pt>
                <c:pt idx="1176">
                  <c:v>0.87950000000000006</c:v>
                </c:pt>
                <c:pt idx="1179">
                  <c:v>0.87590000000000001</c:v>
                </c:pt>
                <c:pt idx="1180">
                  <c:v>0.87370000000000003</c:v>
                </c:pt>
                <c:pt idx="1181">
                  <c:v>0.87460000000000004</c:v>
                </c:pt>
                <c:pt idx="1182">
                  <c:v>0.87240000000000006</c:v>
                </c:pt>
                <c:pt idx="1187">
                  <c:v>0.87860000000000005</c:v>
                </c:pt>
                <c:pt idx="1188">
                  <c:v>0.88030000000000008</c:v>
                </c:pt>
                <c:pt idx="1189">
                  <c:v>0.88180000000000003</c:v>
                </c:pt>
                <c:pt idx="1190">
                  <c:v>0.87860000000000005</c:v>
                </c:pt>
                <c:pt idx="1193">
                  <c:v>0.87780000000000002</c:v>
                </c:pt>
                <c:pt idx="1194">
                  <c:v>0.87630000000000008</c:v>
                </c:pt>
                <c:pt idx="1195">
                  <c:v>0.87980000000000003</c:v>
                </c:pt>
                <c:pt idx="1196">
                  <c:v>0.87940000000000007</c:v>
                </c:pt>
                <c:pt idx="1197">
                  <c:v>0.88030000000000008</c:v>
                </c:pt>
                <c:pt idx="1200">
                  <c:v>0.88020000000000009</c:v>
                </c:pt>
                <c:pt idx="1201">
                  <c:v>0.88030000000000008</c:v>
                </c:pt>
                <c:pt idx="1202">
                  <c:v>0.88800000000000001</c:v>
                </c:pt>
                <c:pt idx="1203">
                  <c:v>0.88950000000000007</c:v>
                </c:pt>
                <c:pt idx="1204">
                  <c:v>0.88860000000000006</c:v>
                </c:pt>
                <c:pt idx="1207">
                  <c:v>0.88819999999999999</c:v>
                </c:pt>
                <c:pt idx="1208">
                  <c:v>0.88719999999999999</c:v>
                </c:pt>
                <c:pt idx="1209">
                  <c:v>0.88919999999999999</c:v>
                </c:pt>
                <c:pt idx="1210">
                  <c:v>0.89690000000000003</c:v>
                </c:pt>
                <c:pt idx="1211">
                  <c:v>0.89710000000000001</c:v>
                </c:pt>
                <c:pt idx="1214">
                  <c:v>0.90380000000000005</c:v>
                </c:pt>
                <c:pt idx="1215">
                  <c:v>0.90080000000000005</c:v>
                </c:pt>
                <c:pt idx="1217">
                  <c:v>0.9032</c:v>
                </c:pt>
                <c:pt idx="1218">
                  <c:v>0.9083</c:v>
                </c:pt>
                <c:pt idx="1221">
                  <c:v>0.91439999999999999</c:v>
                </c:pt>
                <c:pt idx="1222">
                  <c:v>0.91250000000000009</c:v>
                </c:pt>
                <c:pt idx="1223">
                  <c:v>0.90880000000000005</c:v>
                </c:pt>
                <c:pt idx="1224">
                  <c:v>0.90610000000000002</c:v>
                </c:pt>
                <c:pt idx="1225">
                  <c:v>0.91180000000000005</c:v>
                </c:pt>
                <c:pt idx="1228">
                  <c:v>0.91180000000000005</c:v>
                </c:pt>
                <c:pt idx="1229">
                  <c:v>0.90620000000000001</c:v>
                </c:pt>
                <c:pt idx="1230">
                  <c:v>0.90300000000000002</c:v>
                </c:pt>
                <c:pt idx="1231">
                  <c:v>0.91239999999999999</c:v>
                </c:pt>
                <c:pt idx="1232">
                  <c:v>0.91520000000000001</c:v>
                </c:pt>
                <c:pt idx="1235">
                  <c:v>0.92020000000000002</c:v>
                </c:pt>
                <c:pt idx="1236">
                  <c:v>0.92130000000000001</c:v>
                </c:pt>
                <c:pt idx="1237">
                  <c:v>0.92600000000000005</c:v>
                </c:pt>
                <c:pt idx="1238">
                  <c:v>0.92130000000000001</c:v>
                </c:pt>
                <c:pt idx="1239">
                  <c:v>0.91880000000000006</c:v>
                </c:pt>
                <c:pt idx="1242">
                  <c:v>0.91900000000000004</c:v>
                </c:pt>
                <c:pt idx="1243">
                  <c:v>0.92549999999999999</c:v>
                </c:pt>
                <c:pt idx="1244">
                  <c:v>0.93200000000000005</c:v>
                </c:pt>
                <c:pt idx="1245">
                  <c:v>0.9375</c:v>
                </c:pt>
                <c:pt idx="1246">
                  <c:v>0.93870000000000009</c:v>
                </c:pt>
                <c:pt idx="1249">
                  <c:v>0.93130000000000002</c:v>
                </c:pt>
                <c:pt idx="1250">
                  <c:v>0.94350000000000001</c:v>
                </c:pt>
                <c:pt idx="1251">
                  <c:v>0.93710000000000004</c:v>
                </c:pt>
                <c:pt idx="1252">
                  <c:v>0.93859999999999999</c:v>
                </c:pt>
                <c:pt idx="1253">
                  <c:v>0.94520000000000004</c:v>
                </c:pt>
                <c:pt idx="1256">
                  <c:v>0.94590000000000007</c:v>
                </c:pt>
                <c:pt idx="1257">
                  <c:v>0.94170000000000009</c:v>
                </c:pt>
                <c:pt idx="1258">
                  <c:v>0.94520000000000004</c:v>
                </c:pt>
                <c:pt idx="1259">
                  <c:v>0.94170000000000009</c:v>
                </c:pt>
                <c:pt idx="1260">
                  <c:v>0.94780000000000009</c:v>
                </c:pt>
                <c:pt idx="1263">
                  <c:v>0.94259999999999999</c:v>
                </c:pt>
                <c:pt idx="1264">
                  <c:v>0.94840000000000002</c:v>
                </c:pt>
                <c:pt idx="1265">
                  <c:v>0.95610000000000006</c:v>
                </c:pt>
                <c:pt idx="1266">
                  <c:v>0.95920000000000005</c:v>
                </c:pt>
                <c:pt idx="1267">
                  <c:v>0.96360000000000001</c:v>
                </c:pt>
                <c:pt idx="1270">
                  <c:v>0.97810000000000008</c:v>
                </c:pt>
                <c:pt idx="1271">
                  <c:v>0.97120000000000006</c:v>
                </c:pt>
                <c:pt idx="1272">
                  <c:v>0.99170000000000003</c:v>
                </c:pt>
                <c:pt idx="1273">
                  <c:v>0.98240000000000005</c:v>
                </c:pt>
                <c:pt idx="1274">
                  <c:v>0.99750000000000005</c:v>
                </c:pt>
                <c:pt idx="1277">
                  <c:v>0.99130000000000007</c:v>
                </c:pt>
                <c:pt idx="1278">
                  <c:v>0.98380000000000001</c:v>
                </c:pt>
                <c:pt idx="1279">
                  <c:v>0.97799999999999998</c:v>
                </c:pt>
                <c:pt idx="1280">
                  <c:v>0.97899999999999998</c:v>
                </c:pt>
                <c:pt idx="1281">
                  <c:v>0.97250000000000003</c:v>
                </c:pt>
                <c:pt idx="1284">
                  <c:v>0.98280000000000001</c:v>
                </c:pt>
                <c:pt idx="1285">
                  <c:v>0.99299999999999999</c:v>
                </c:pt>
                <c:pt idx="1286">
                  <c:v>0.98980000000000001</c:v>
                </c:pt>
                <c:pt idx="1287">
                  <c:v>0.98360000000000003</c:v>
                </c:pt>
                <c:pt idx="1288">
                  <c:v>0.98730000000000007</c:v>
                </c:pt>
                <c:pt idx="1291">
                  <c:v>1.0024</c:v>
                </c:pt>
                <c:pt idx="1292">
                  <c:v>1.0126999999999999</c:v>
                </c:pt>
                <c:pt idx="1293">
                  <c:v>1.0064</c:v>
                </c:pt>
                <c:pt idx="1294">
                  <c:v>1.0058</c:v>
                </c:pt>
                <c:pt idx="1295">
                  <c:v>1.0145999999999999</c:v>
                </c:pt>
                <c:pt idx="1298">
                  <c:v>1.0085999999999999</c:v>
                </c:pt>
                <c:pt idx="1299">
                  <c:v>0.99099999999999999</c:v>
                </c:pt>
                <c:pt idx="1300">
                  <c:v>0.99150000000000005</c:v>
                </c:pt>
                <c:pt idx="1301">
                  <c:v>1.0014000000000001</c:v>
                </c:pt>
                <c:pt idx="1302">
                  <c:v>1.0007999999999999</c:v>
                </c:pt>
                <c:pt idx="1305">
                  <c:v>0.98210000000000008</c:v>
                </c:pt>
                <c:pt idx="1306">
                  <c:v>0.98350000000000004</c:v>
                </c:pt>
                <c:pt idx="1307">
                  <c:v>0.97830000000000006</c:v>
                </c:pt>
                <c:pt idx="1308">
                  <c:v>0.97599999999999998</c:v>
                </c:pt>
                <c:pt idx="1309">
                  <c:v>0.98730000000000007</c:v>
                </c:pt>
                <c:pt idx="1312">
                  <c:v>0.98360000000000003</c:v>
                </c:pt>
                <c:pt idx="1313">
                  <c:v>0.96890000000000009</c:v>
                </c:pt>
                <c:pt idx="1314">
                  <c:v>0.9698</c:v>
                </c:pt>
                <c:pt idx="1315">
                  <c:v>0.96870000000000001</c:v>
                </c:pt>
                <c:pt idx="1316">
                  <c:v>0.9729000000000001</c:v>
                </c:pt>
                <c:pt idx="1319">
                  <c:v>0.97799999999999998</c:v>
                </c:pt>
                <c:pt idx="1320">
                  <c:v>0.97989999999999999</c:v>
                </c:pt>
                <c:pt idx="1321">
                  <c:v>0.98570000000000002</c:v>
                </c:pt>
                <c:pt idx="1322">
                  <c:v>0.97770000000000001</c:v>
                </c:pt>
                <c:pt idx="1323">
                  <c:v>0.98250000000000004</c:v>
                </c:pt>
                <c:pt idx="1326">
                  <c:v>0.97989999999999999</c:v>
                </c:pt>
                <c:pt idx="1327">
                  <c:v>0.97920000000000007</c:v>
                </c:pt>
                <c:pt idx="1328">
                  <c:v>0.97620000000000007</c:v>
                </c:pt>
                <c:pt idx="1329">
                  <c:v>0.97699999999999998</c:v>
                </c:pt>
                <c:pt idx="1330">
                  <c:v>0.96970000000000001</c:v>
                </c:pt>
                <c:pt idx="1333">
                  <c:v>0.97010000000000007</c:v>
                </c:pt>
                <c:pt idx="1334">
                  <c:v>0.97740000000000005</c:v>
                </c:pt>
                <c:pt idx="1335">
                  <c:v>0.98260000000000003</c:v>
                </c:pt>
                <c:pt idx="1336">
                  <c:v>0.98430000000000006</c:v>
                </c:pt>
                <c:pt idx="1337">
                  <c:v>0.98330000000000006</c:v>
                </c:pt>
                <c:pt idx="1340">
                  <c:v>0.98210000000000008</c:v>
                </c:pt>
                <c:pt idx="1341">
                  <c:v>0.99099999999999999</c:v>
                </c:pt>
                <c:pt idx="1342">
                  <c:v>0.99470000000000003</c:v>
                </c:pt>
                <c:pt idx="1343">
                  <c:v>0.99750000000000005</c:v>
                </c:pt>
                <c:pt idx="1344">
                  <c:v>0.99180000000000001</c:v>
                </c:pt>
                <c:pt idx="1347">
                  <c:v>0.97940000000000005</c:v>
                </c:pt>
                <c:pt idx="1348">
                  <c:v>0.97599999999999998</c:v>
                </c:pt>
                <c:pt idx="1349">
                  <c:v>0.9749000000000001</c:v>
                </c:pt>
                <c:pt idx="1350">
                  <c:v>0.97570000000000001</c:v>
                </c:pt>
                <c:pt idx="1351">
                  <c:v>0.98099999999999998</c:v>
                </c:pt>
                <c:pt idx="1354">
                  <c:v>0.96830000000000005</c:v>
                </c:pt>
                <c:pt idx="1355">
                  <c:v>0.96490000000000009</c:v>
                </c:pt>
                <c:pt idx="1356">
                  <c:v>0.97250000000000003</c:v>
                </c:pt>
                <c:pt idx="1357">
                  <c:v>0.98140000000000005</c:v>
                </c:pt>
                <c:pt idx="1358">
                  <c:v>0.97899999999999998</c:v>
                </c:pt>
                <c:pt idx="1361">
                  <c:v>0.98310000000000008</c:v>
                </c:pt>
                <c:pt idx="1362">
                  <c:v>0.98280000000000001</c:v>
                </c:pt>
                <c:pt idx="1363">
                  <c:v>0.97710000000000008</c:v>
                </c:pt>
                <c:pt idx="1364">
                  <c:v>0.97960000000000003</c:v>
                </c:pt>
                <c:pt idx="1365">
                  <c:v>0.97789999999999999</c:v>
                </c:pt>
                <c:pt idx="1368">
                  <c:v>0.98599999999999999</c:v>
                </c:pt>
                <c:pt idx="1369">
                  <c:v>0.98610000000000009</c:v>
                </c:pt>
                <c:pt idx="1370">
                  <c:v>0.98350000000000004</c:v>
                </c:pt>
                <c:pt idx="1371">
                  <c:v>0.98899999999999999</c:v>
                </c:pt>
                <c:pt idx="1372">
                  <c:v>0.98650000000000004</c:v>
                </c:pt>
                <c:pt idx="1375">
                  <c:v>0.98080000000000001</c:v>
                </c:pt>
                <c:pt idx="1376">
                  <c:v>0.98</c:v>
                </c:pt>
                <c:pt idx="1377">
                  <c:v>0.98140000000000005</c:v>
                </c:pt>
                <c:pt idx="1378">
                  <c:v>0.98750000000000004</c:v>
                </c:pt>
                <c:pt idx="1379">
                  <c:v>0.98570000000000002</c:v>
                </c:pt>
                <c:pt idx="1382">
                  <c:v>0.98730000000000007</c:v>
                </c:pt>
                <c:pt idx="1383">
                  <c:v>0.98099999999999998</c:v>
                </c:pt>
                <c:pt idx="1384">
                  <c:v>0.98230000000000006</c:v>
                </c:pt>
                <c:pt idx="1385">
                  <c:v>0.97630000000000006</c:v>
                </c:pt>
                <c:pt idx="1386">
                  <c:v>0.97350000000000003</c:v>
                </c:pt>
                <c:pt idx="1389">
                  <c:v>0.9748</c:v>
                </c:pt>
                <c:pt idx="1390">
                  <c:v>0.9768</c:v>
                </c:pt>
                <c:pt idx="1391">
                  <c:v>0.97750000000000004</c:v>
                </c:pt>
                <c:pt idx="1392">
                  <c:v>0.9738</c:v>
                </c:pt>
                <c:pt idx="1393">
                  <c:v>0.97630000000000006</c:v>
                </c:pt>
                <c:pt idx="1396">
                  <c:v>0.97450000000000003</c:v>
                </c:pt>
                <c:pt idx="1397">
                  <c:v>0.98199999999999998</c:v>
                </c:pt>
                <c:pt idx="1398">
                  <c:v>0.98250000000000004</c:v>
                </c:pt>
                <c:pt idx="1399">
                  <c:v>0.98640000000000005</c:v>
                </c:pt>
                <c:pt idx="1400">
                  <c:v>0.99740000000000006</c:v>
                </c:pt>
                <c:pt idx="1403">
                  <c:v>0.99440000000000006</c:v>
                </c:pt>
                <c:pt idx="1404">
                  <c:v>1.0024</c:v>
                </c:pt>
                <c:pt idx="1405">
                  <c:v>0.99550000000000005</c:v>
                </c:pt>
                <c:pt idx="1406">
                  <c:v>1.0013000000000001</c:v>
                </c:pt>
                <c:pt idx="1407">
                  <c:v>1.0106999999999999</c:v>
                </c:pt>
                <c:pt idx="1410">
                  <c:v>1.0125999999999999</c:v>
                </c:pt>
                <c:pt idx="1411">
                  <c:v>1.0081</c:v>
                </c:pt>
                <c:pt idx="1412">
                  <c:v>1.0067999999999999</c:v>
                </c:pt>
                <c:pt idx="1413">
                  <c:v>1.0095000000000001</c:v>
                </c:pt>
                <c:pt idx="1414">
                  <c:v>1.0028999999999999</c:v>
                </c:pt>
                <c:pt idx="1417">
                  <c:v>1.0065</c:v>
                </c:pt>
                <c:pt idx="1418">
                  <c:v>1.0125</c:v>
                </c:pt>
                <c:pt idx="1419">
                  <c:v>1.0019</c:v>
                </c:pt>
                <c:pt idx="1420">
                  <c:v>1.0034000000000001</c:v>
                </c:pt>
                <c:pt idx="1421">
                  <c:v>1.0024</c:v>
                </c:pt>
                <c:pt idx="1424">
                  <c:v>0.99050000000000005</c:v>
                </c:pt>
                <c:pt idx="1425">
                  <c:v>0.99099999999999999</c:v>
                </c:pt>
                <c:pt idx="1426">
                  <c:v>0.99270000000000003</c:v>
                </c:pt>
                <c:pt idx="1427">
                  <c:v>0.99340000000000006</c:v>
                </c:pt>
                <c:pt idx="1428">
                  <c:v>0.99270000000000003</c:v>
                </c:pt>
                <c:pt idx="1431">
                  <c:v>0.98710000000000009</c:v>
                </c:pt>
                <c:pt idx="1432">
                  <c:v>0.99670000000000003</c:v>
                </c:pt>
                <c:pt idx="1433">
                  <c:v>1.0018</c:v>
                </c:pt>
                <c:pt idx="1434">
                  <c:v>0.9991000000000001</c:v>
                </c:pt>
                <c:pt idx="1435">
                  <c:v>1.0005999999999999</c:v>
                </c:pt>
                <c:pt idx="1438">
                  <c:v>1.0093000000000001</c:v>
                </c:pt>
                <c:pt idx="1439">
                  <c:v>1.0111000000000001</c:v>
                </c:pt>
                <c:pt idx="1440">
                  <c:v>1.0066999999999999</c:v>
                </c:pt>
                <c:pt idx="1441">
                  <c:v>1.0156000000000001</c:v>
                </c:pt>
                <c:pt idx="1442">
                  <c:v>1.0221</c:v>
                </c:pt>
                <c:pt idx="1445">
                  <c:v>1.0212000000000001</c:v>
                </c:pt>
                <c:pt idx="1446">
                  <c:v>1.0306999999999999</c:v>
                </c:pt>
                <c:pt idx="1447">
                  <c:v>1.024</c:v>
                </c:pt>
                <c:pt idx="1448">
                  <c:v>1.0273000000000001</c:v>
                </c:pt>
                <c:pt idx="1449">
                  <c:v>1.0255000000000001</c:v>
                </c:pt>
                <c:pt idx="1452">
                  <c:v>1.0282</c:v>
                </c:pt>
                <c:pt idx="1453">
                  <c:v>1.0296000000000001</c:v>
                </c:pt>
                <c:pt idx="1456">
                  <c:v>1.0376000000000001</c:v>
                </c:pt>
                <c:pt idx="1459">
                  <c:v>1.0422</c:v>
                </c:pt>
                <c:pt idx="1460">
                  <c:v>1.0487</c:v>
                </c:pt>
                <c:pt idx="1462">
                  <c:v>1.0446</c:v>
                </c:pt>
                <c:pt idx="1463">
                  <c:v>1.0391999999999999</c:v>
                </c:pt>
                <c:pt idx="1466">
                  <c:v>1.0488</c:v>
                </c:pt>
                <c:pt idx="1467">
                  <c:v>1.0425</c:v>
                </c:pt>
                <c:pt idx="1468">
                  <c:v>1.0377000000000001</c:v>
                </c:pt>
                <c:pt idx="1469">
                  <c:v>1.0507</c:v>
                </c:pt>
                <c:pt idx="1470">
                  <c:v>1.0503</c:v>
                </c:pt>
                <c:pt idx="1473">
                  <c:v>1.0548999999999999</c:v>
                </c:pt>
                <c:pt idx="1474">
                  <c:v>1.0577000000000001</c:v>
                </c:pt>
                <c:pt idx="1475">
                  <c:v>1.0526</c:v>
                </c:pt>
                <c:pt idx="1476">
                  <c:v>1.0564</c:v>
                </c:pt>
                <c:pt idx="1477">
                  <c:v>1.0651999999999999</c:v>
                </c:pt>
                <c:pt idx="1480">
                  <c:v>1.0652999999999999</c:v>
                </c:pt>
                <c:pt idx="1481">
                  <c:v>1.0652999999999999</c:v>
                </c:pt>
                <c:pt idx="1482">
                  <c:v>1.0718000000000001</c:v>
                </c:pt>
                <c:pt idx="1483">
                  <c:v>1.0757000000000001</c:v>
                </c:pt>
                <c:pt idx="1484">
                  <c:v>1.0784</c:v>
                </c:pt>
                <c:pt idx="1487">
                  <c:v>1.087</c:v>
                </c:pt>
                <c:pt idx="1488">
                  <c:v>1.0808</c:v>
                </c:pt>
                <c:pt idx="1489">
                  <c:v>1.0868</c:v>
                </c:pt>
                <c:pt idx="1490">
                  <c:v>1.0748</c:v>
                </c:pt>
                <c:pt idx="1491">
                  <c:v>1.0815999999999999</c:v>
                </c:pt>
                <c:pt idx="1494">
                  <c:v>1.0729</c:v>
                </c:pt>
                <c:pt idx="1495">
                  <c:v>1.0822000000000001</c:v>
                </c:pt>
                <c:pt idx="1496">
                  <c:v>1.091</c:v>
                </c:pt>
                <c:pt idx="1497">
                  <c:v>1.0812999999999999</c:v>
                </c:pt>
                <c:pt idx="1498">
                  <c:v>1.0789</c:v>
                </c:pt>
                <c:pt idx="1501">
                  <c:v>1.0808</c:v>
                </c:pt>
                <c:pt idx="1502">
                  <c:v>1.0706</c:v>
                </c:pt>
                <c:pt idx="1503">
                  <c:v>1.0730999999999999</c:v>
                </c:pt>
                <c:pt idx="1504">
                  <c:v>1.0758000000000001</c:v>
                </c:pt>
                <c:pt idx="1505">
                  <c:v>1.0792999999999999</c:v>
                </c:pt>
                <c:pt idx="1508">
                  <c:v>1.0716000000000001</c:v>
                </c:pt>
                <c:pt idx="1509">
                  <c:v>1.0713999999999999</c:v>
                </c:pt>
                <c:pt idx="1510">
                  <c:v>1.0717000000000001</c:v>
                </c:pt>
                <c:pt idx="1511">
                  <c:v>1.0763</c:v>
                </c:pt>
                <c:pt idx="1512">
                  <c:v>1.0838000000000001</c:v>
                </c:pt>
                <c:pt idx="1515">
                  <c:v>1.0721000000000001</c:v>
                </c:pt>
                <c:pt idx="1516">
                  <c:v>1.0773999999999999</c:v>
                </c:pt>
                <c:pt idx="1517">
                  <c:v>1.0752999999999999</c:v>
                </c:pt>
                <c:pt idx="1518">
                  <c:v>1.0822000000000001</c:v>
                </c:pt>
                <c:pt idx="1519">
                  <c:v>1.0782</c:v>
                </c:pt>
                <c:pt idx="1522">
                  <c:v>1.08</c:v>
                </c:pt>
                <c:pt idx="1523">
                  <c:v>1.0919000000000001</c:v>
                </c:pt>
                <c:pt idx="1524">
                  <c:v>1.0966</c:v>
                </c:pt>
                <c:pt idx="1525">
                  <c:v>1.0963000000000001</c:v>
                </c:pt>
                <c:pt idx="1526">
                  <c:v>1.1039000000000001</c:v>
                </c:pt>
                <c:pt idx="1529">
                  <c:v>1.1042000000000001</c:v>
                </c:pt>
                <c:pt idx="1530">
                  <c:v>1.1080000000000001</c:v>
                </c:pt>
                <c:pt idx="1531">
                  <c:v>1.1028</c:v>
                </c:pt>
                <c:pt idx="1532">
                  <c:v>1.0864</c:v>
                </c:pt>
                <c:pt idx="1533">
                  <c:v>1.0774999999999999</c:v>
                </c:pt>
                <c:pt idx="1536">
                  <c:v>1.0801000000000001</c:v>
                </c:pt>
                <c:pt idx="1537">
                  <c:v>1.0586</c:v>
                </c:pt>
                <c:pt idx="1538">
                  <c:v>1.0569999999999999</c:v>
                </c:pt>
                <c:pt idx="1539">
                  <c:v>1.0591999999999999</c:v>
                </c:pt>
                <c:pt idx="1540">
                  <c:v>1.0571999999999999</c:v>
                </c:pt>
                <c:pt idx="1543">
                  <c:v>1.0633999999999999</c:v>
                </c:pt>
                <c:pt idx="1544">
                  <c:v>1.0690999999999999</c:v>
                </c:pt>
                <c:pt idx="1545">
                  <c:v>1.0667</c:v>
                </c:pt>
                <c:pt idx="1546">
                  <c:v>1.0723</c:v>
                </c:pt>
                <c:pt idx="1547">
                  <c:v>1.073</c:v>
                </c:pt>
                <c:pt idx="1550">
                  <c:v>1.0894999999999999</c:v>
                </c:pt>
                <c:pt idx="1551">
                  <c:v>1.0891</c:v>
                </c:pt>
                <c:pt idx="1552">
                  <c:v>1.083</c:v>
                </c:pt>
                <c:pt idx="1553">
                  <c:v>1.0702</c:v>
                </c:pt>
                <c:pt idx="1554">
                  <c:v>1.0720000000000001</c:v>
                </c:pt>
                <c:pt idx="1557">
                  <c:v>1.0582</c:v>
                </c:pt>
                <c:pt idx="1558">
                  <c:v>1.0660000000000001</c:v>
                </c:pt>
                <c:pt idx="1559">
                  <c:v>1.0742</c:v>
                </c:pt>
                <c:pt idx="1560">
                  <c:v>1.0805</c:v>
                </c:pt>
                <c:pt idx="1561">
                  <c:v>1.0735000000000001</c:v>
                </c:pt>
                <c:pt idx="1564">
                  <c:v>1.0737000000000001</c:v>
                </c:pt>
                <c:pt idx="1565">
                  <c:v>1.0784</c:v>
                </c:pt>
                <c:pt idx="1566">
                  <c:v>1.0836000000000001</c:v>
                </c:pt>
                <c:pt idx="1567">
                  <c:v>1.0920000000000001</c:v>
                </c:pt>
                <c:pt idx="1572">
                  <c:v>1.0971</c:v>
                </c:pt>
                <c:pt idx="1573">
                  <c:v>1.0944</c:v>
                </c:pt>
                <c:pt idx="1574">
                  <c:v>1.1008</c:v>
                </c:pt>
                <c:pt idx="1575">
                  <c:v>1.0972999999999999</c:v>
                </c:pt>
                <c:pt idx="1578">
                  <c:v>1.1025</c:v>
                </c:pt>
                <c:pt idx="1579">
                  <c:v>1.0955999999999999</c:v>
                </c:pt>
                <c:pt idx="1580">
                  <c:v>1.1131</c:v>
                </c:pt>
                <c:pt idx="1582">
                  <c:v>1.1238999999999999</c:v>
                </c:pt>
                <c:pt idx="1585">
                  <c:v>1.1217999999999999</c:v>
                </c:pt>
                <c:pt idx="1586">
                  <c:v>1.1344000000000001</c:v>
                </c:pt>
                <c:pt idx="1587">
                  <c:v>1.1427</c:v>
                </c:pt>
                <c:pt idx="1588">
                  <c:v>1.1435</c:v>
                </c:pt>
                <c:pt idx="1589">
                  <c:v>1.1466000000000001</c:v>
                </c:pt>
                <c:pt idx="1592">
                  <c:v>1.1597</c:v>
                </c:pt>
                <c:pt idx="1593">
                  <c:v>1.1517999999999999</c:v>
                </c:pt>
                <c:pt idx="1594">
                  <c:v>1.1498999999999999</c:v>
                </c:pt>
                <c:pt idx="1595">
                  <c:v>1.1457999999999999</c:v>
                </c:pt>
                <c:pt idx="1596">
                  <c:v>1.1492</c:v>
                </c:pt>
                <c:pt idx="1599">
                  <c:v>1.1652</c:v>
                </c:pt>
                <c:pt idx="1600">
                  <c:v>1.1644000000000001</c:v>
                </c:pt>
                <c:pt idx="1601">
                  <c:v>1.1689000000000001</c:v>
                </c:pt>
                <c:pt idx="1602">
                  <c:v>1.1719999999999999</c:v>
                </c:pt>
                <c:pt idx="1603">
                  <c:v>1.179</c:v>
                </c:pt>
                <c:pt idx="1606">
                  <c:v>1.1813</c:v>
                </c:pt>
                <c:pt idx="1607">
                  <c:v>1.1900999999999999</c:v>
                </c:pt>
                <c:pt idx="1608">
                  <c:v>1.1738</c:v>
                </c:pt>
                <c:pt idx="1609">
                  <c:v>1.1756</c:v>
                </c:pt>
                <c:pt idx="1610">
                  <c:v>1.1821999999999999</c:v>
                </c:pt>
                <c:pt idx="1613">
                  <c:v>1.1672</c:v>
                </c:pt>
                <c:pt idx="1614">
                  <c:v>1.1722999999999999</c:v>
                </c:pt>
                <c:pt idx="1615">
                  <c:v>1.1691</c:v>
                </c:pt>
                <c:pt idx="1616">
                  <c:v>1.1775</c:v>
                </c:pt>
                <c:pt idx="1617">
                  <c:v>1.1813</c:v>
                </c:pt>
                <c:pt idx="1620">
                  <c:v>1.1726000000000001</c:v>
                </c:pt>
                <c:pt idx="1621">
                  <c:v>1.1698999999999999</c:v>
                </c:pt>
                <c:pt idx="1622">
                  <c:v>1.1748000000000001</c:v>
                </c:pt>
                <c:pt idx="1623">
                  <c:v>1.1734</c:v>
                </c:pt>
                <c:pt idx="1624">
                  <c:v>1.1751</c:v>
                </c:pt>
                <c:pt idx="1627">
                  <c:v>1.1854</c:v>
                </c:pt>
                <c:pt idx="1628">
                  <c:v>1.1797</c:v>
                </c:pt>
                <c:pt idx="1629">
                  <c:v>1.1698999999999999</c:v>
                </c:pt>
                <c:pt idx="1630">
                  <c:v>1.1655</c:v>
                </c:pt>
                <c:pt idx="1631">
                  <c:v>1.1655</c:v>
                </c:pt>
                <c:pt idx="1634">
                  <c:v>1.1538999999999999</c:v>
                </c:pt>
                <c:pt idx="1635">
                  <c:v>1.1565000000000001</c:v>
                </c:pt>
                <c:pt idx="1636">
                  <c:v>1.1551</c:v>
                </c:pt>
                <c:pt idx="1637">
                  <c:v>1.1432</c:v>
                </c:pt>
                <c:pt idx="1638">
                  <c:v>1.1413</c:v>
                </c:pt>
                <c:pt idx="1641">
                  <c:v>1.1427</c:v>
                </c:pt>
                <c:pt idx="1642">
                  <c:v>1.1543000000000001</c:v>
                </c:pt>
                <c:pt idx="1643">
                  <c:v>1.1535</c:v>
                </c:pt>
                <c:pt idx="1644">
                  <c:v>1.1456999999999999</c:v>
                </c:pt>
                <c:pt idx="1645">
                  <c:v>1.1466000000000001</c:v>
                </c:pt>
                <c:pt idx="1648">
                  <c:v>1.1360000000000001</c:v>
                </c:pt>
                <c:pt idx="1649">
                  <c:v>1.1326000000000001</c:v>
                </c:pt>
                <c:pt idx="1650">
                  <c:v>1.1355</c:v>
                </c:pt>
                <c:pt idx="1651">
                  <c:v>1.1342000000000001</c:v>
                </c:pt>
                <c:pt idx="1652">
                  <c:v>1.1315</c:v>
                </c:pt>
                <c:pt idx="1655">
                  <c:v>1.1299000000000001</c:v>
                </c:pt>
                <c:pt idx="1656">
                  <c:v>1.1318999999999999</c:v>
                </c:pt>
                <c:pt idx="1657">
                  <c:v>1.1137999999999999</c:v>
                </c:pt>
                <c:pt idx="1658">
                  <c:v>1.1231</c:v>
                </c:pt>
                <c:pt idx="1659">
                  <c:v>1.1205000000000001</c:v>
                </c:pt>
                <c:pt idx="1662">
                  <c:v>1.1284000000000001</c:v>
                </c:pt>
                <c:pt idx="1663">
                  <c:v>1.1343000000000001</c:v>
                </c:pt>
                <c:pt idx="1664">
                  <c:v>1.1400999999999999</c:v>
                </c:pt>
                <c:pt idx="1665">
                  <c:v>1.1467000000000001</c:v>
                </c:pt>
                <c:pt idx="1666">
                  <c:v>1.1476999999999999</c:v>
                </c:pt>
                <c:pt idx="1669">
                  <c:v>1.1489</c:v>
                </c:pt>
                <c:pt idx="1670">
                  <c:v>1.1461999999999999</c:v>
                </c:pt>
                <c:pt idx="1671">
                  <c:v>1.1419999999999999</c:v>
                </c:pt>
                <c:pt idx="1672">
                  <c:v>1.1317999999999999</c:v>
                </c:pt>
                <c:pt idx="1673">
                  <c:v>1.1169</c:v>
                </c:pt>
                <c:pt idx="1676">
                  <c:v>1.1307</c:v>
                </c:pt>
                <c:pt idx="1677">
                  <c:v>1.1333</c:v>
                </c:pt>
                <c:pt idx="1678">
                  <c:v>1.1392</c:v>
                </c:pt>
                <c:pt idx="1679">
                  <c:v>1.1353</c:v>
                </c:pt>
                <c:pt idx="1680">
                  <c:v>1.1326000000000001</c:v>
                </c:pt>
                <c:pt idx="1683">
                  <c:v>1.1294999999999999</c:v>
                </c:pt>
                <c:pt idx="1684">
                  <c:v>1.1312</c:v>
                </c:pt>
                <c:pt idx="1685">
                  <c:v>1.1276999999999999</c:v>
                </c:pt>
                <c:pt idx="1686">
                  <c:v>1.127</c:v>
                </c:pt>
                <c:pt idx="1687">
                  <c:v>1.1247</c:v>
                </c:pt>
                <c:pt idx="1690">
                  <c:v>1.1188</c:v>
                </c:pt>
                <c:pt idx="1691">
                  <c:v>1.1065</c:v>
                </c:pt>
                <c:pt idx="1692">
                  <c:v>1.1109</c:v>
                </c:pt>
                <c:pt idx="1693">
                  <c:v>1.1009</c:v>
                </c:pt>
                <c:pt idx="1694">
                  <c:v>1.0893999999999999</c:v>
                </c:pt>
                <c:pt idx="1697">
                  <c:v>1.0888</c:v>
                </c:pt>
                <c:pt idx="1698">
                  <c:v>1.0815999999999999</c:v>
                </c:pt>
                <c:pt idx="1699">
                  <c:v>1.0907</c:v>
                </c:pt>
                <c:pt idx="1700">
                  <c:v>1.0828</c:v>
                </c:pt>
                <c:pt idx="1701">
                  <c:v>1.0927</c:v>
                </c:pt>
                <c:pt idx="1704">
                  <c:v>1.0965</c:v>
                </c:pt>
                <c:pt idx="1705">
                  <c:v>1.0849</c:v>
                </c:pt>
                <c:pt idx="1706">
                  <c:v>1.0783</c:v>
                </c:pt>
                <c:pt idx="1707">
                  <c:v>1.0818000000000001</c:v>
                </c:pt>
                <c:pt idx="1708">
                  <c:v>1.0923</c:v>
                </c:pt>
                <c:pt idx="1711">
                  <c:v>1.1071</c:v>
                </c:pt>
                <c:pt idx="1712">
                  <c:v>1.1134999999999999</c:v>
                </c:pt>
                <c:pt idx="1713">
                  <c:v>1.1172</c:v>
                </c:pt>
                <c:pt idx="1714">
                  <c:v>1.1216999999999999</c:v>
                </c:pt>
                <c:pt idx="1715">
                  <c:v>1.1172</c:v>
                </c:pt>
                <c:pt idx="1718">
                  <c:v>1.1281000000000001</c:v>
                </c:pt>
                <c:pt idx="1719">
                  <c:v>1.1234999999999999</c:v>
                </c:pt>
                <c:pt idx="1720">
                  <c:v>1.1212</c:v>
                </c:pt>
                <c:pt idx="1721">
                  <c:v>1.129</c:v>
                </c:pt>
                <c:pt idx="1722">
                  <c:v>1.1312</c:v>
                </c:pt>
                <c:pt idx="1725">
                  <c:v>1.1468</c:v>
                </c:pt>
                <c:pt idx="1726">
                  <c:v>1.1464000000000001</c:v>
                </c:pt>
                <c:pt idx="1727">
                  <c:v>1.1466000000000001</c:v>
                </c:pt>
                <c:pt idx="1728">
                  <c:v>1.1493</c:v>
                </c:pt>
                <c:pt idx="1729">
                  <c:v>1.1487000000000001</c:v>
                </c:pt>
                <c:pt idx="1732">
                  <c:v>1.1413</c:v>
                </c:pt>
                <c:pt idx="1733">
                  <c:v>1.1652</c:v>
                </c:pt>
                <c:pt idx="1734">
                  <c:v>1.1671</c:v>
                </c:pt>
                <c:pt idx="1735">
                  <c:v>1.1692</c:v>
                </c:pt>
                <c:pt idx="1736">
                  <c:v>1.1686000000000001</c:v>
                </c:pt>
                <c:pt idx="1739">
                  <c:v>1.1578999999999999</c:v>
                </c:pt>
                <c:pt idx="1740">
                  <c:v>1.1768000000000001</c:v>
                </c:pt>
                <c:pt idx="1741">
                  <c:v>1.1780999999999999</c:v>
                </c:pt>
                <c:pt idx="1742">
                  <c:v>1.1788000000000001</c:v>
                </c:pt>
                <c:pt idx="1743">
                  <c:v>1.1788000000000001</c:v>
                </c:pt>
                <c:pt idx="1746">
                  <c:v>1.1688000000000001</c:v>
                </c:pt>
                <c:pt idx="1747">
                  <c:v>1.1634</c:v>
                </c:pt>
                <c:pt idx="1748">
                  <c:v>1.1669</c:v>
                </c:pt>
                <c:pt idx="1749">
                  <c:v>1.1615</c:v>
                </c:pt>
                <c:pt idx="1750">
                  <c:v>1.1578999999999999</c:v>
                </c:pt>
                <c:pt idx="1753">
                  <c:v>1.1629</c:v>
                </c:pt>
                <c:pt idx="1754">
                  <c:v>1.1623000000000001</c:v>
                </c:pt>
                <c:pt idx="1755">
                  <c:v>1.1694</c:v>
                </c:pt>
                <c:pt idx="1756">
                  <c:v>1.1786000000000001</c:v>
                </c:pt>
                <c:pt idx="1757">
                  <c:v>1.1780999999999999</c:v>
                </c:pt>
                <c:pt idx="1760">
                  <c:v>1.1748000000000001</c:v>
                </c:pt>
                <c:pt idx="1761">
                  <c:v>1.1673</c:v>
                </c:pt>
                <c:pt idx="1762">
                  <c:v>1.1684000000000001</c:v>
                </c:pt>
                <c:pt idx="1763">
                  <c:v>1.1736</c:v>
                </c:pt>
                <c:pt idx="1764">
                  <c:v>1.1621999999999999</c:v>
                </c:pt>
                <c:pt idx="1767">
                  <c:v>1.1589</c:v>
                </c:pt>
                <c:pt idx="1768">
                  <c:v>1.1468</c:v>
                </c:pt>
                <c:pt idx="1769">
                  <c:v>1.1473</c:v>
                </c:pt>
                <c:pt idx="1770">
                  <c:v>1.1449</c:v>
                </c:pt>
                <c:pt idx="1771">
                  <c:v>1.1424000000000001</c:v>
                </c:pt>
                <c:pt idx="1774">
                  <c:v>1.1483000000000001</c:v>
                </c:pt>
                <c:pt idx="1775">
                  <c:v>1.1496999999999999</c:v>
                </c:pt>
                <c:pt idx="1776">
                  <c:v>1.1599999999999999</c:v>
                </c:pt>
                <c:pt idx="1777">
                  <c:v>1.1679999999999999</c:v>
                </c:pt>
                <c:pt idx="1778">
                  <c:v>1.1765000000000001</c:v>
                </c:pt>
                <c:pt idx="1781">
                  <c:v>1.1801999999999999</c:v>
                </c:pt>
                <c:pt idx="1782">
                  <c:v>1.1778</c:v>
                </c:pt>
                <c:pt idx="1783">
                  <c:v>1.1910000000000001</c:v>
                </c:pt>
                <c:pt idx="1784">
                  <c:v>1.1909000000000001</c:v>
                </c:pt>
                <c:pt idx="1785">
                  <c:v>1.1899</c:v>
                </c:pt>
                <c:pt idx="1788">
                  <c:v>1.1823000000000001</c:v>
                </c:pt>
                <c:pt idx="1789">
                  <c:v>1.1766000000000001</c:v>
                </c:pt>
                <c:pt idx="1790">
                  <c:v>1.1828000000000001</c:v>
                </c:pt>
                <c:pt idx="1791">
                  <c:v>1.1901999999999999</c:v>
                </c:pt>
                <c:pt idx="1792">
                  <c:v>1.1994</c:v>
                </c:pt>
                <c:pt idx="1795">
                  <c:v>1.2019</c:v>
                </c:pt>
                <c:pt idx="1796">
                  <c:v>1.1975</c:v>
                </c:pt>
                <c:pt idx="1797">
                  <c:v>1.2101999999999999</c:v>
                </c:pt>
                <c:pt idx="1798">
                  <c:v>1.2074</c:v>
                </c:pt>
                <c:pt idx="1799">
                  <c:v>1.2086999999999999</c:v>
                </c:pt>
                <c:pt idx="1802">
                  <c:v>1.2218</c:v>
                </c:pt>
                <c:pt idx="1803">
                  <c:v>1.2258</c:v>
                </c:pt>
                <c:pt idx="1804">
                  <c:v>1.2239</c:v>
                </c:pt>
                <c:pt idx="1805">
                  <c:v>1.2187000000000001</c:v>
                </c:pt>
                <c:pt idx="1806">
                  <c:v>1.2254</c:v>
                </c:pt>
                <c:pt idx="1809">
                  <c:v>1.2230000000000001</c:v>
                </c:pt>
                <c:pt idx="1810">
                  <c:v>1.2339</c:v>
                </c:pt>
                <c:pt idx="1811">
                  <c:v>1.2337</c:v>
                </c:pt>
                <c:pt idx="1812">
                  <c:v>1.2403</c:v>
                </c:pt>
                <c:pt idx="1813">
                  <c:v>1.2418</c:v>
                </c:pt>
                <c:pt idx="1816">
                  <c:v>1.2434000000000001</c:v>
                </c:pt>
                <c:pt idx="1817">
                  <c:v>1.2392000000000001</c:v>
                </c:pt>
                <c:pt idx="1818">
                  <c:v>1.2406999999999999</c:v>
                </c:pt>
                <c:pt idx="1823">
                  <c:v>1.2499</c:v>
                </c:pt>
                <c:pt idx="1824">
                  <c:v>1.2496</c:v>
                </c:pt>
                <c:pt idx="1825">
                  <c:v>1.2629999999999999</c:v>
                </c:pt>
                <c:pt idx="1827">
                  <c:v>1.2591999999999999</c:v>
                </c:pt>
                <c:pt idx="1830">
                  <c:v>1.2657</c:v>
                </c:pt>
                <c:pt idx="1831">
                  <c:v>1.2756000000000001</c:v>
                </c:pt>
                <c:pt idx="1832">
                  <c:v>1.2679</c:v>
                </c:pt>
                <c:pt idx="1833">
                  <c:v>1.2634000000000001</c:v>
                </c:pt>
                <c:pt idx="1834">
                  <c:v>1.2737000000000001</c:v>
                </c:pt>
                <c:pt idx="1837">
                  <c:v>1.2827999999999999</c:v>
                </c:pt>
                <c:pt idx="1838">
                  <c:v>1.2749000000000001</c:v>
                </c:pt>
                <c:pt idx="1839">
                  <c:v>1.2692000000000001</c:v>
                </c:pt>
                <c:pt idx="1840">
                  <c:v>1.2635000000000001</c:v>
                </c:pt>
                <c:pt idx="1841">
                  <c:v>1.2493000000000001</c:v>
                </c:pt>
                <c:pt idx="1844">
                  <c:v>1.2373000000000001</c:v>
                </c:pt>
                <c:pt idx="1845">
                  <c:v>1.2536</c:v>
                </c:pt>
                <c:pt idx="1846">
                  <c:v>1.2606999999999999</c:v>
                </c:pt>
                <c:pt idx="1847">
                  <c:v>1.2709999999999999</c:v>
                </c:pt>
                <c:pt idx="1848">
                  <c:v>1.2692000000000001</c:v>
                </c:pt>
                <c:pt idx="1851">
                  <c:v>1.2575000000000001</c:v>
                </c:pt>
                <c:pt idx="1852">
                  <c:v>1.2517</c:v>
                </c:pt>
                <c:pt idx="1853">
                  <c:v>1.2563</c:v>
                </c:pt>
                <c:pt idx="1854">
                  <c:v>1.2467999999999999</c:v>
                </c:pt>
                <c:pt idx="1855">
                  <c:v>1.2383999999999999</c:v>
                </c:pt>
                <c:pt idx="1858">
                  <c:v>1.2461</c:v>
                </c:pt>
                <c:pt idx="1859">
                  <c:v>1.2585</c:v>
                </c:pt>
                <c:pt idx="1860">
                  <c:v>1.2524</c:v>
                </c:pt>
                <c:pt idx="1861">
                  <c:v>1.2583</c:v>
                </c:pt>
                <c:pt idx="1862">
                  <c:v>1.2528999999999999</c:v>
                </c:pt>
                <c:pt idx="1865">
                  <c:v>1.2713000000000001</c:v>
                </c:pt>
                <c:pt idx="1866">
                  <c:v>1.2764</c:v>
                </c:pt>
                <c:pt idx="1867">
                  <c:v>1.268</c:v>
                </c:pt>
                <c:pt idx="1868">
                  <c:v>1.2802</c:v>
                </c:pt>
                <c:pt idx="1869">
                  <c:v>1.2816000000000001</c:v>
                </c:pt>
                <c:pt idx="1872">
                  <c:v>1.2741</c:v>
                </c:pt>
                <c:pt idx="1873">
                  <c:v>1.2858000000000001</c:v>
                </c:pt>
                <c:pt idx="1874">
                  <c:v>1.2824</c:v>
                </c:pt>
                <c:pt idx="1875">
                  <c:v>1.2724</c:v>
                </c:pt>
                <c:pt idx="1876">
                  <c:v>1.2663</c:v>
                </c:pt>
                <c:pt idx="1879">
                  <c:v>1.2576000000000001</c:v>
                </c:pt>
                <c:pt idx="1880">
                  <c:v>1.2595000000000001</c:v>
                </c:pt>
                <c:pt idx="1881">
                  <c:v>1.2629000000000001</c:v>
                </c:pt>
                <c:pt idx="1882">
                  <c:v>1.2444</c:v>
                </c:pt>
                <c:pt idx="1883">
                  <c:v>1.2418</c:v>
                </c:pt>
                <c:pt idx="1886">
                  <c:v>1.2484</c:v>
                </c:pt>
                <c:pt idx="1887">
                  <c:v>1.2402</c:v>
                </c:pt>
                <c:pt idx="1888">
                  <c:v>1.2142999999999999</c:v>
                </c:pt>
                <c:pt idx="1889">
                  <c:v>1.2147000000000001</c:v>
                </c:pt>
                <c:pt idx="1890">
                  <c:v>1.2192000000000001</c:v>
                </c:pt>
                <c:pt idx="1893">
                  <c:v>1.2356</c:v>
                </c:pt>
                <c:pt idx="1894">
                  <c:v>1.2361</c:v>
                </c:pt>
                <c:pt idx="1895">
                  <c:v>1.2299</c:v>
                </c:pt>
                <c:pt idx="1896">
                  <c:v>1.2256</c:v>
                </c:pt>
                <c:pt idx="1897">
                  <c:v>1.2235</c:v>
                </c:pt>
                <c:pt idx="1900">
                  <c:v>1.2278</c:v>
                </c:pt>
                <c:pt idx="1901">
                  <c:v>1.2350000000000001</c:v>
                </c:pt>
                <c:pt idx="1902">
                  <c:v>1.2251000000000001</c:v>
                </c:pt>
                <c:pt idx="1903">
                  <c:v>1.2261</c:v>
                </c:pt>
                <c:pt idx="1904">
                  <c:v>1.2343999999999999</c:v>
                </c:pt>
                <c:pt idx="1907">
                  <c:v>1.2353000000000001</c:v>
                </c:pt>
                <c:pt idx="1908">
                  <c:v>1.2276</c:v>
                </c:pt>
                <c:pt idx="1909">
                  <c:v>1.2196</c:v>
                </c:pt>
                <c:pt idx="1910">
                  <c:v>1.2132000000000001</c:v>
                </c:pt>
                <c:pt idx="1911">
                  <c:v>1.2173</c:v>
                </c:pt>
                <c:pt idx="1914">
                  <c:v>1.2118</c:v>
                </c:pt>
                <c:pt idx="1915">
                  <c:v>1.2187000000000001</c:v>
                </c:pt>
                <c:pt idx="1916">
                  <c:v>1.2223999999999999</c:v>
                </c:pt>
                <c:pt idx="1917">
                  <c:v>1.232</c:v>
                </c:pt>
                <c:pt idx="1918">
                  <c:v>1.2318</c:v>
                </c:pt>
                <c:pt idx="1921">
                  <c:v>1.2058</c:v>
                </c:pt>
                <c:pt idx="1922">
                  <c:v>1.2090000000000001</c:v>
                </c:pt>
                <c:pt idx="1923">
                  <c:v>1.2101</c:v>
                </c:pt>
                <c:pt idx="1924">
                  <c:v>1.2096</c:v>
                </c:pt>
                <c:pt idx="1929">
                  <c:v>1.1975</c:v>
                </c:pt>
                <c:pt idx="1930">
                  <c:v>1.1924000000000001</c:v>
                </c:pt>
                <c:pt idx="1931">
                  <c:v>1.1912</c:v>
                </c:pt>
                <c:pt idx="1932">
                  <c:v>1.1932</c:v>
                </c:pt>
                <c:pt idx="1935">
                  <c:v>1.2043999999999999</c:v>
                </c:pt>
                <c:pt idx="1936">
                  <c:v>1.1926000000000001</c:v>
                </c:pt>
                <c:pt idx="1937">
                  <c:v>1.1836</c:v>
                </c:pt>
                <c:pt idx="1938">
                  <c:v>1.1873</c:v>
                </c:pt>
                <c:pt idx="1939">
                  <c:v>1.1884999999999999</c:v>
                </c:pt>
                <c:pt idx="1942">
                  <c:v>1.1851</c:v>
                </c:pt>
                <c:pt idx="1943">
                  <c:v>1.1887000000000001</c:v>
                </c:pt>
                <c:pt idx="1944">
                  <c:v>1.1907000000000001</c:v>
                </c:pt>
                <c:pt idx="1945">
                  <c:v>1.1826000000000001</c:v>
                </c:pt>
                <c:pt idx="1946">
                  <c:v>1.1947000000000001</c:v>
                </c:pt>
                <c:pt idx="1949">
                  <c:v>1.1953</c:v>
                </c:pt>
                <c:pt idx="1950">
                  <c:v>1.2060999999999999</c:v>
                </c:pt>
                <c:pt idx="1951">
                  <c:v>1.2126000000000001</c:v>
                </c:pt>
                <c:pt idx="1952">
                  <c:v>1.2116</c:v>
                </c:pt>
                <c:pt idx="1953">
                  <c:v>1.2073</c:v>
                </c:pt>
                <c:pt idx="1956">
                  <c:v>1.1842999999999999</c:v>
                </c:pt>
                <c:pt idx="1957">
                  <c:v>1.1804000000000001</c:v>
                </c:pt>
                <c:pt idx="1958">
                  <c:v>1.1857</c:v>
                </c:pt>
                <c:pt idx="1959">
                  <c:v>1.1823000000000001</c:v>
                </c:pt>
                <c:pt idx="1960">
                  <c:v>1.1801999999999999</c:v>
                </c:pt>
                <c:pt idx="1963">
                  <c:v>1.2022999999999999</c:v>
                </c:pt>
                <c:pt idx="1964">
                  <c:v>1.1982999999999999</c:v>
                </c:pt>
                <c:pt idx="1965">
                  <c:v>1.1989000000000001</c:v>
                </c:pt>
                <c:pt idx="1966">
                  <c:v>1.1921999999999999</c:v>
                </c:pt>
                <c:pt idx="1967">
                  <c:v>1.2031000000000001</c:v>
                </c:pt>
                <c:pt idx="1970">
                  <c:v>1.1968000000000001</c:v>
                </c:pt>
                <c:pt idx="1971">
                  <c:v>1.2062999999999999</c:v>
                </c:pt>
                <c:pt idx="1972">
                  <c:v>1.2105999999999999</c:v>
                </c:pt>
                <c:pt idx="1973">
                  <c:v>1.2164999999999999</c:v>
                </c:pt>
                <c:pt idx="1974">
                  <c:v>1.2246000000000001</c:v>
                </c:pt>
                <c:pt idx="1977">
                  <c:v>1.2198</c:v>
                </c:pt>
                <c:pt idx="1978">
                  <c:v>1.2231000000000001</c:v>
                </c:pt>
                <c:pt idx="1979">
                  <c:v>1.2276</c:v>
                </c:pt>
                <c:pt idx="1980">
                  <c:v>1.2225999999999999</c:v>
                </c:pt>
                <c:pt idx="1981">
                  <c:v>1.2202999999999999</c:v>
                </c:pt>
                <c:pt idx="1984">
                  <c:v>1.2319</c:v>
                </c:pt>
                <c:pt idx="1985">
                  <c:v>1.2294</c:v>
                </c:pt>
                <c:pt idx="1986">
                  <c:v>1.2157</c:v>
                </c:pt>
                <c:pt idx="1987">
                  <c:v>1.2052</c:v>
                </c:pt>
                <c:pt idx="1988">
                  <c:v>1.2006000000000001</c:v>
                </c:pt>
                <c:pt idx="1991">
                  <c:v>1.2000999999999999</c:v>
                </c:pt>
                <c:pt idx="1992">
                  <c:v>1.2051000000000001</c:v>
                </c:pt>
                <c:pt idx="1993">
                  <c:v>1.2058</c:v>
                </c:pt>
                <c:pt idx="1994">
                  <c:v>1.2044999999999999</c:v>
                </c:pt>
                <c:pt idx="1995">
                  <c:v>1.2041999999999999</c:v>
                </c:pt>
                <c:pt idx="1998">
                  <c:v>1.2112000000000001</c:v>
                </c:pt>
                <c:pt idx="1999">
                  <c:v>1.2091000000000001</c:v>
                </c:pt>
                <c:pt idx="2000">
                  <c:v>1.2086999999999999</c:v>
                </c:pt>
                <c:pt idx="2001">
                  <c:v>1.2121999999999999</c:v>
                </c:pt>
                <c:pt idx="2002">
                  <c:v>1.2138</c:v>
                </c:pt>
                <c:pt idx="2005">
                  <c:v>1.2208000000000001</c:v>
                </c:pt>
                <c:pt idx="2006">
                  <c:v>1.2169000000000001</c:v>
                </c:pt>
                <c:pt idx="2007">
                  <c:v>1.2155</c:v>
                </c:pt>
                <c:pt idx="2008">
                  <c:v>1.2168000000000001</c:v>
                </c:pt>
                <c:pt idx="2009">
                  <c:v>1.2148000000000001</c:v>
                </c:pt>
                <c:pt idx="2012">
                  <c:v>1.2288000000000001</c:v>
                </c:pt>
                <c:pt idx="2013">
                  <c:v>1.2309000000000001</c:v>
                </c:pt>
                <c:pt idx="2014">
                  <c:v>1.2357</c:v>
                </c:pt>
                <c:pt idx="2015">
                  <c:v>1.2347999999999999</c:v>
                </c:pt>
                <c:pt idx="2016">
                  <c:v>1.2372000000000001</c:v>
                </c:pt>
                <c:pt idx="2019">
                  <c:v>1.2397</c:v>
                </c:pt>
                <c:pt idx="2020">
                  <c:v>1.2372000000000001</c:v>
                </c:pt>
                <c:pt idx="2021">
                  <c:v>1.2381</c:v>
                </c:pt>
                <c:pt idx="2022">
                  <c:v>1.2374000000000001</c:v>
                </c:pt>
                <c:pt idx="2023">
                  <c:v>1.2353000000000001</c:v>
                </c:pt>
                <c:pt idx="2026">
                  <c:v>1.2412000000000001</c:v>
                </c:pt>
                <c:pt idx="2027">
                  <c:v>1.2384999999999999</c:v>
                </c:pt>
                <c:pt idx="2028">
                  <c:v>1.2296</c:v>
                </c:pt>
                <c:pt idx="2029">
                  <c:v>1.2267999999999999</c:v>
                </c:pt>
                <c:pt idx="2030">
                  <c:v>1.2191000000000001</c:v>
                </c:pt>
                <c:pt idx="2033">
                  <c:v>1.2162999999999999</c:v>
                </c:pt>
                <c:pt idx="2034">
                  <c:v>1.2168000000000001</c:v>
                </c:pt>
                <c:pt idx="2035">
                  <c:v>1.2034</c:v>
                </c:pt>
                <c:pt idx="2036">
                  <c:v>1.2025999999999999</c:v>
                </c:pt>
                <c:pt idx="2037">
                  <c:v>1.2039</c:v>
                </c:pt>
                <c:pt idx="2040">
                  <c:v>1.2055</c:v>
                </c:pt>
                <c:pt idx="2041">
                  <c:v>1.2021999999999999</c:v>
                </c:pt>
                <c:pt idx="2042">
                  <c:v>1.1982999999999999</c:v>
                </c:pt>
                <c:pt idx="2043">
                  <c:v>1.2041999999999999</c:v>
                </c:pt>
                <c:pt idx="2044">
                  <c:v>1.2063999999999999</c:v>
                </c:pt>
                <c:pt idx="2047">
                  <c:v>1.2246999999999999</c:v>
                </c:pt>
                <c:pt idx="2048">
                  <c:v>1.2279</c:v>
                </c:pt>
                <c:pt idx="2049">
                  <c:v>1.2233000000000001</c:v>
                </c:pt>
                <c:pt idx="2050">
                  <c:v>1.2256</c:v>
                </c:pt>
                <c:pt idx="2051">
                  <c:v>1.2219</c:v>
                </c:pt>
                <c:pt idx="2054">
                  <c:v>1.2337</c:v>
                </c:pt>
                <c:pt idx="2055">
                  <c:v>1.2338</c:v>
                </c:pt>
                <c:pt idx="2056">
                  <c:v>1.2331000000000001</c:v>
                </c:pt>
                <c:pt idx="2057">
                  <c:v>1.2359</c:v>
                </c:pt>
                <c:pt idx="2058">
                  <c:v>1.2293000000000001</c:v>
                </c:pt>
                <c:pt idx="2061">
                  <c:v>1.2250000000000001</c:v>
                </c:pt>
                <c:pt idx="2062">
                  <c:v>1.2139</c:v>
                </c:pt>
                <c:pt idx="2063">
                  <c:v>1.2081</c:v>
                </c:pt>
                <c:pt idx="2064">
                  <c:v>1.21</c:v>
                </c:pt>
                <c:pt idx="2065">
                  <c:v>1.2084999999999999</c:v>
                </c:pt>
                <c:pt idx="2068">
                  <c:v>1.2047000000000001</c:v>
                </c:pt>
                <c:pt idx="2069">
                  <c:v>1.2111000000000001</c:v>
                </c:pt>
                <c:pt idx="2070">
                  <c:v>1.2168000000000001</c:v>
                </c:pt>
                <c:pt idx="2071">
                  <c:v>1.2172000000000001</c:v>
                </c:pt>
                <c:pt idx="2072">
                  <c:v>1.2175</c:v>
                </c:pt>
                <c:pt idx="2075">
                  <c:v>1.2071000000000001</c:v>
                </c:pt>
                <c:pt idx="2076">
                  <c:v>1.2079</c:v>
                </c:pt>
                <c:pt idx="2077">
                  <c:v>1.2039</c:v>
                </c:pt>
                <c:pt idx="2078">
                  <c:v>1.2191000000000001</c:v>
                </c:pt>
                <c:pt idx="2079">
                  <c:v>1.2219</c:v>
                </c:pt>
                <c:pt idx="2082">
                  <c:v>1.2236</c:v>
                </c:pt>
                <c:pt idx="2083">
                  <c:v>1.2237</c:v>
                </c:pt>
                <c:pt idx="2084">
                  <c:v>1.2238</c:v>
                </c:pt>
                <c:pt idx="2085">
                  <c:v>1.2158</c:v>
                </c:pt>
                <c:pt idx="2086">
                  <c:v>1.2211000000000001</c:v>
                </c:pt>
                <c:pt idx="2089">
                  <c:v>1.2132000000000001</c:v>
                </c:pt>
                <c:pt idx="2090">
                  <c:v>1.2276</c:v>
                </c:pt>
                <c:pt idx="2091">
                  <c:v>1.2244999999999999</c:v>
                </c:pt>
                <c:pt idx="2092">
                  <c:v>1.2315</c:v>
                </c:pt>
                <c:pt idx="2093">
                  <c:v>1.2309000000000001</c:v>
                </c:pt>
                <c:pt idx="2096">
                  <c:v>1.2254</c:v>
                </c:pt>
                <c:pt idx="2097">
                  <c:v>1.2335</c:v>
                </c:pt>
                <c:pt idx="2098">
                  <c:v>1.2323</c:v>
                </c:pt>
                <c:pt idx="2099">
                  <c:v>1.2408999999999999</c:v>
                </c:pt>
                <c:pt idx="2100">
                  <c:v>1.2413000000000001</c:v>
                </c:pt>
                <c:pt idx="2103">
                  <c:v>1.2304999999999999</c:v>
                </c:pt>
                <c:pt idx="2104">
                  <c:v>1.2303999999999999</c:v>
                </c:pt>
                <c:pt idx="2105">
                  <c:v>1.2282</c:v>
                </c:pt>
                <c:pt idx="2106">
                  <c:v>1.2301</c:v>
                </c:pt>
                <c:pt idx="2107">
                  <c:v>1.2315</c:v>
                </c:pt>
                <c:pt idx="2110">
                  <c:v>1.2392000000000001</c:v>
                </c:pt>
                <c:pt idx="2111">
                  <c:v>1.2312000000000001</c:v>
                </c:pt>
                <c:pt idx="2112">
                  <c:v>1.2267000000000001</c:v>
                </c:pt>
                <c:pt idx="2113">
                  <c:v>1.2377</c:v>
                </c:pt>
                <c:pt idx="2114">
                  <c:v>1.2414000000000001</c:v>
                </c:pt>
                <c:pt idx="2117">
                  <c:v>1.2474000000000001</c:v>
                </c:pt>
                <c:pt idx="2118">
                  <c:v>1.2509000000000001</c:v>
                </c:pt>
                <c:pt idx="2119">
                  <c:v>1.2589999999999999</c:v>
                </c:pt>
                <c:pt idx="2120">
                  <c:v>1.2605999999999999</c:v>
                </c:pt>
                <c:pt idx="2121">
                  <c:v>1.2605999999999999</c:v>
                </c:pt>
                <c:pt idx="2124">
                  <c:v>1.2791999999999999</c:v>
                </c:pt>
                <c:pt idx="2125">
                  <c:v>1.2784</c:v>
                </c:pt>
                <c:pt idx="2126">
                  <c:v>1.2791999999999999</c:v>
                </c:pt>
                <c:pt idx="2127">
                  <c:v>1.2711000000000001</c:v>
                </c:pt>
                <c:pt idx="2128">
                  <c:v>1.2737000000000001</c:v>
                </c:pt>
                <c:pt idx="2131">
                  <c:v>1.2747999999999999</c:v>
                </c:pt>
                <c:pt idx="2132">
                  <c:v>1.2705</c:v>
                </c:pt>
                <c:pt idx="2133">
                  <c:v>1.2754000000000001</c:v>
                </c:pt>
                <c:pt idx="2134">
                  <c:v>1.2873999999999999</c:v>
                </c:pt>
                <c:pt idx="2135">
                  <c:v>1.2856000000000001</c:v>
                </c:pt>
                <c:pt idx="2138">
                  <c:v>1.2917000000000001</c:v>
                </c:pt>
                <c:pt idx="2139">
                  <c:v>1.2911000000000001</c:v>
                </c:pt>
                <c:pt idx="2140">
                  <c:v>1.2977000000000001</c:v>
                </c:pt>
                <c:pt idx="2141">
                  <c:v>1.2889999999999999</c:v>
                </c:pt>
                <c:pt idx="2142">
                  <c:v>1.2921</c:v>
                </c:pt>
                <c:pt idx="2145">
                  <c:v>1.2955000000000001</c:v>
                </c:pt>
                <c:pt idx="2146">
                  <c:v>1.2970999999999999</c:v>
                </c:pt>
                <c:pt idx="2147">
                  <c:v>1.3026</c:v>
                </c:pt>
                <c:pt idx="2148">
                  <c:v>1.3024</c:v>
                </c:pt>
                <c:pt idx="2149">
                  <c:v>1.302</c:v>
                </c:pt>
                <c:pt idx="2152">
                  <c:v>1.3033000000000001</c:v>
                </c:pt>
                <c:pt idx="2153">
                  <c:v>1.3089</c:v>
                </c:pt>
                <c:pt idx="2154">
                  <c:v>1.3146</c:v>
                </c:pt>
                <c:pt idx="2155">
                  <c:v>1.3212999999999999</c:v>
                </c:pt>
                <c:pt idx="2156">
                  <c:v>1.3238000000000001</c:v>
                </c:pt>
                <c:pt idx="2159">
                  <c:v>1.3247</c:v>
                </c:pt>
                <c:pt idx="2160">
                  <c:v>1.3294999999999999</c:v>
                </c:pt>
                <c:pt idx="2161">
                  <c:v>1.3294000000000001</c:v>
                </c:pt>
                <c:pt idx="2162">
                  <c:v>1.3313999999999999</c:v>
                </c:pt>
                <c:pt idx="2163">
                  <c:v>1.33</c:v>
                </c:pt>
                <c:pt idx="2166">
                  <c:v>1.3435000000000001</c:v>
                </c:pt>
                <c:pt idx="2167">
                  <c:v>1.3456000000000001</c:v>
                </c:pt>
                <c:pt idx="2168">
                  <c:v>1.33</c:v>
                </c:pt>
                <c:pt idx="2169">
                  <c:v>1.3305</c:v>
                </c:pt>
                <c:pt idx="2170">
                  <c:v>1.3190999999999999</c:v>
                </c:pt>
                <c:pt idx="2173">
                  <c:v>1.3268</c:v>
                </c:pt>
                <c:pt idx="2174">
                  <c:v>1.3317000000000001</c:v>
                </c:pt>
                <c:pt idx="2175">
                  <c:v>1.3383</c:v>
                </c:pt>
                <c:pt idx="2176">
                  <c:v>1.3401000000000001</c:v>
                </c:pt>
                <c:pt idx="2177">
                  <c:v>1.3264</c:v>
                </c:pt>
                <c:pt idx="2180">
                  <c:v>1.3378000000000001</c:v>
                </c:pt>
                <c:pt idx="2181">
                  <c:v>1.3393999999999999</c:v>
                </c:pt>
                <c:pt idx="2182">
                  <c:v>1.3384</c:v>
                </c:pt>
                <c:pt idx="2183">
                  <c:v>1.3456000000000001</c:v>
                </c:pt>
                <c:pt idx="2184">
                  <c:v>1.3542000000000001</c:v>
                </c:pt>
                <c:pt idx="2187">
                  <c:v>1.3527</c:v>
                </c:pt>
                <c:pt idx="2188">
                  <c:v>1.3633</c:v>
                </c:pt>
                <c:pt idx="2189">
                  <c:v>1.3608</c:v>
                </c:pt>
                <c:pt idx="2190">
                  <c:v>1.3604000000000001</c:v>
                </c:pt>
                <c:pt idx="2191">
                  <c:v>1.3621000000000001</c:v>
                </c:pt>
                <c:pt idx="2194">
                  <c:v>1.3507</c:v>
                </c:pt>
                <c:pt idx="2195">
                  <c:v>1.3365</c:v>
                </c:pt>
                <c:pt idx="2196">
                  <c:v>1.3224</c:v>
                </c:pt>
                <c:pt idx="2197">
                  <c:v>1.3183</c:v>
                </c:pt>
                <c:pt idx="2198">
                  <c:v>1.32</c:v>
                </c:pt>
                <c:pt idx="2201">
                  <c:v>1.3103</c:v>
                </c:pt>
                <c:pt idx="2202">
                  <c:v>1.3143</c:v>
                </c:pt>
                <c:pt idx="2203">
                  <c:v>1.3139000000000001</c:v>
                </c:pt>
                <c:pt idx="2204">
                  <c:v>1.3231999999999999</c:v>
                </c:pt>
                <c:pt idx="2205">
                  <c:v>1.3090999999999999</c:v>
                </c:pt>
                <c:pt idx="2208">
                  <c:v>1.3085</c:v>
                </c:pt>
                <c:pt idx="2209">
                  <c:v>1.306</c:v>
                </c:pt>
                <c:pt idx="2210">
                  <c:v>1.3083</c:v>
                </c:pt>
                <c:pt idx="2211">
                  <c:v>1.2936000000000001</c:v>
                </c:pt>
                <c:pt idx="2212">
                  <c:v>1.2963</c:v>
                </c:pt>
                <c:pt idx="2215">
                  <c:v>1.3065</c:v>
                </c:pt>
                <c:pt idx="2216">
                  <c:v>1.3025</c:v>
                </c:pt>
                <c:pt idx="2217">
                  <c:v>1.3005</c:v>
                </c:pt>
                <c:pt idx="2218">
                  <c:v>1.3026</c:v>
                </c:pt>
                <c:pt idx="2219">
                  <c:v>1.3035000000000001</c:v>
                </c:pt>
                <c:pt idx="2222">
                  <c:v>1.3035000000000001</c:v>
                </c:pt>
                <c:pt idx="2223">
                  <c:v>1.3027</c:v>
                </c:pt>
                <c:pt idx="2224">
                  <c:v>1.3061</c:v>
                </c:pt>
                <c:pt idx="2225">
                  <c:v>1.3001</c:v>
                </c:pt>
                <c:pt idx="2226">
                  <c:v>1.2958000000000001</c:v>
                </c:pt>
                <c:pt idx="2229">
                  <c:v>1.2844</c:v>
                </c:pt>
                <c:pt idx="2230">
                  <c:v>1.2764</c:v>
                </c:pt>
                <c:pt idx="2231">
                  <c:v>1.2762</c:v>
                </c:pt>
                <c:pt idx="2232">
                  <c:v>1.2777000000000001</c:v>
                </c:pt>
                <c:pt idx="2233">
                  <c:v>1.2855000000000001</c:v>
                </c:pt>
                <c:pt idx="2236">
                  <c:v>1.2967</c:v>
                </c:pt>
                <c:pt idx="2237">
                  <c:v>1.3016000000000001</c:v>
                </c:pt>
                <c:pt idx="2238">
                  <c:v>1.304</c:v>
                </c:pt>
                <c:pt idx="2239">
                  <c:v>1.3041</c:v>
                </c:pt>
                <c:pt idx="2240">
                  <c:v>1.3039000000000001</c:v>
                </c:pt>
                <c:pt idx="2243">
                  <c:v>1.3054999999999999</c:v>
                </c:pt>
                <c:pt idx="2244">
                  <c:v>1.3193000000000001</c:v>
                </c:pt>
                <c:pt idx="2245">
                  <c:v>1.3203</c:v>
                </c:pt>
                <c:pt idx="2246">
                  <c:v>1.3260000000000001</c:v>
                </c:pt>
                <c:pt idx="2247">
                  <c:v>1.3165</c:v>
                </c:pt>
                <c:pt idx="2250">
                  <c:v>1.3256999999999999</c:v>
                </c:pt>
                <c:pt idx="2251">
                  <c:v>1.3216000000000001</c:v>
                </c:pt>
                <c:pt idx="2252">
                  <c:v>1.3101</c:v>
                </c:pt>
                <c:pt idx="2253">
                  <c:v>1.3144</c:v>
                </c:pt>
                <c:pt idx="2254">
                  <c:v>1.3115000000000001</c:v>
                </c:pt>
                <c:pt idx="2257">
                  <c:v>1.3197000000000001</c:v>
                </c:pt>
                <c:pt idx="2258">
                  <c:v>1.3246</c:v>
                </c:pt>
                <c:pt idx="2259">
                  <c:v>1.3346</c:v>
                </c:pt>
                <c:pt idx="2260">
                  <c:v>1.3409</c:v>
                </c:pt>
                <c:pt idx="2261">
                  <c:v>1.3416000000000001</c:v>
                </c:pt>
                <c:pt idx="2264">
                  <c:v>1.3371999999999999</c:v>
                </c:pt>
                <c:pt idx="2265">
                  <c:v>1.3383</c:v>
                </c:pt>
                <c:pt idx="2266">
                  <c:v>1.3372999999999999</c:v>
                </c:pt>
                <c:pt idx="2267">
                  <c:v>1.3378000000000001</c:v>
                </c:pt>
                <c:pt idx="2268">
                  <c:v>1.3279000000000001</c:v>
                </c:pt>
                <c:pt idx="2271">
                  <c:v>1.3199000000000001</c:v>
                </c:pt>
                <c:pt idx="2272">
                  <c:v>1.3174999999999999</c:v>
                </c:pt>
                <c:pt idx="2273">
                  <c:v>1.3049999999999999</c:v>
                </c:pt>
                <c:pt idx="2274">
                  <c:v>1.2982</c:v>
                </c:pt>
                <c:pt idx="2279">
                  <c:v>1.2926</c:v>
                </c:pt>
                <c:pt idx="2280">
                  <c:v>1.2943</c:v>
                </c:pt>
                <c:pt idx="2281">
                  <c:v>1.2964</c:v>
                </c:pt>
                <c:pt idx="2282">
                  <c:v>1.2959000000000001</c:v>
                </c:pt>
                <c:pt idx="2285">
                  <c:v>1.2883</c:v>
                </c:pt>
                <c:pt idx="2286">
                  <c:v>1.2810000000000001</c:v>
                </c:pt>
                <c:pt idx="2287">
                  <c:v>1.286</c:v>
                </c:pt>
                <c:pt idx="2288">
                  <c:v>1.2923</c:v>
                </c:pt>
                <c:pt idx="2289">
                  <c:v>1.2819</c:v>
                </c:pt>
                <c:pt idx="2292">
                  <c:v>1.2970999999999999</c:v>
                </c:pt>
                <c:pt idx="2293">
                  <c:v>1.2985</c:v>
                </c:pt>
                <c:pt idx="2294">
                  <c:v>1.2922</c:v>
                </c:pt>
                <c:pt idx="2295">
                  <c:v>1.282</c:v>
                </c:pt>
                <c:pt idx="2296">
                  <c:v>1.2867999999999999</c:v>
                </c:pt>
                <c:pt idx="2299">
                  <c:v>1.2967</c:v>
                </c:pt>
                <c:pt idx="2300">
                  <c:v>1.2996000000000001</c:v>
                </c:pt>
                <c:pt idx="2301">
                  <c:v>1.3048999999999999</c:v>
                </c:pt>
                <c:pt idx="2302">
                  <c:v>1.3058000000000001</c:v>
                </c:pt>
                <c:pt idx="2303">
                  <c:v>1.3077000000000001</c:v>
                </c:pt>
                <c:pt idx="2306">
                  <c:v>1.2966</c:v>
                </c:pt>
                <c:pt idx="2307">
                  <c:v>1.2981</c:v>
                </c:pt>
                <c:pt idx="2308">
                  <c:v>1.292</c:v>
                </c:pt>
                <c:pt idx="2309">
                  <c:v>1.2905</c:v>
                </c:pt>
                <c:pt idx="2310">
                  <c:v>1.2957000000000001</c:v>
                </c:pt>
                <c:pt idx="2313">
                  <c:v>1.2863</c:v>
                </c:pt>
                <c:pt idx="2314">
                  <c:v>1.2856000000000001</c:v>
                </c:pt>
                <c:pt idx="2315">
                  <c:v>1.2953000000000001</c:v>
                </c:pt>
                <c:pt idx="2316">
                  <c:v>1.2953999999999999</c:v>
                </c:pt>
                <c:pt idx="2317">
                  <c:v>1.2947</c:v>
                </c:pt>
                <c:pt idx="2320">
                  <c:v>1.2824</c:v>
                </c:pt>
                <c:pt idx="2321">
                  <c:v>1.2854000000000001</c:v>
                </c:pt>
                <c:pt idx="2322">
                  <c:v>1.2882</c:v>
                </c:pt>
                <c:pt idx="2323">
                  <c:v>1.2770999999999999</c:v>
                </c:pt>
                <c:pt idx="2324">
                  <c:v>1.2635000000000001</c:v>
                </c:pt>
                <c:pt idx="2327">
                  <c:v>1.2616000000000001</c:v>
                </c:pt>
                <c:pt idx="2328">
                  <c:v>1.2636000000000001</c:v>
                </c:pt>
                <c:pt idx="2329">
                  <c:v>1.2621</c:v>
                </c:pt>
                <c:pt idx="2330">
                  <c:v>1.2642</c:v>
                </c:pt>
                <c:pt idx="2331">
                  <c:v>1.2606999999999999</c:v>
                </c:pt>
                <c:pt idx="2334">
                  <c:v>1.2547999999999999</c:v>
                </c:pt>
                <c:pt idx="2335">
                  <c:v>1.2617</c:v>
                </c:pt>
                <c:pt idx="2336">
                  <c:v>1.2564</c:v>
                </c:pt>
                <c:pt idx="2337">
                  <c:v>1.2523</c:v>
                </c:pt>
                <c:pt idx="2338">
                  <c:v>1.2551000000000001</c:v>
                </c:pt>
                <c:pt idx="2341">
                  <c:v>1.2472000000000001</c:v>
                </c:pt>
                <c:pt idx="2342">
                  <c:v>1.2331000000000001</c:v>
                </c:pt>
                <c:pt idx="2343">
                  <c:v>1.2227999999999999</c:v>
                </c:pt>
                <c:pt idx="2344">
                  <c:v>1.2262999999999999</c:v>
                </c:pt>
                <c:pt idx="2345">
                  <c:v>1.2289000000000001</c:v>
                </c:pt>
                <c:pt idx="2348">
                  <c:v>1.2272000000000001</c:v>
                </c:pt>
                <c:pt idx="2349">
                  <c:v>1.2284999999999999</c:v>
                </c:pt>
                <c:pt idx="2350">
                  <c:v>1.2323999999999999</c:v>
                </c:pt>
                <c:pt idx="2351">
                  <c:v>1.2239</c:v>
                </c:pt>
                <c:pt idx="2352">
                  <c:v>1.2229000000000001</c:v>
                </c:pt>
                <c:pt idx="2355">
                  <c:v>1.2061999999999999</c:v>
                </c:pt>
                <c:pt idx="2356">
                  <c:v>1.2110000000000001</c:v>
                </c:pt>
                <c:pt idx="2357">
                  <c:v>1.2069000000000001</c:v>
                </c:pt>
                <c:pt idx="2358">
                  <c:v>1.2115</c:v>
                </c:pt>
                <c:pt idx="2359">
                  <c:v>1.2177</c:v>
                </c:pt>
                <c:pt idx="2362">
                  <c:v>1.2210000000000001</c:v>
                </c:pt>
                <c:pt idx="2363">
                  <c:v>1.2092000000000001</c:v>
                </c:pt>
                <c:pt idx="2364">
                  <c:v>1.2111000000000001</c:v>
                </c:pt>
                <c:pt idx="2365">
                  <c:v>1.2065999999999999</c:v>
                </c:pt>
                <c:pt idx="2366">
                  <c:v>1.2081999999999999</c:v>
                </c:pt>
                <c:pt idx="2369">
                  <c:v>1.2163999999999999</c:v>
                </c:pt>
                <c:pt idx="2370">
                  <c:v>1.2095</c:v>
                </c:pt>
                <c:pt idx="2371">
                  <c:v>1.2054</c:v>
                </c:pt>
                <c:pt idx="2372">
                  <c:v>1.2092000000000001</c:v>
                </c:pt>
                <c:pt idx="2373">
                  <c:v>1.2086999999999999</c:v>
                </c:pt>
                <c:pt idx="2376">
                  <c:v>1.1894</c:v>
                </c:pt>
                <c:pt idx="2377">
                  <c:v>1.1882999999999999</c:v>
                </c:pt>
                <c:pt idx="2378">
                  <c:v>1.1913</c:v>
                </c:pt>
                <c:pt idx="2379">
                  <c:v>1.1957</c:v>
                </c:pt>
                <c:pt idx="2380">
                  <c:v>1.1903999999999999</c:v>
                </c:pt>
                <c:pt idx="2383">
                  <c:v>1.2006000000000001</c:v>
                </c:pt>
                <c:pt idx="2384">
                  <c:v>1.2166000000000001</c:v>
                </c:pt>
                <c:pt idx="2385">
                  <c:v>1.2183999999999999</c:v>
                </c:pt>
                <c:pt idx="2386">
                  <c:v>1.2067000000000001</c:v>
                </c:pt>
                <c:pt idx="2387">
                  <c:v>1.2073</c:v>
                </c:pt>
                <c:pt idx="2390">
                  <c:v>1.2054</c:v>
                </c:pt>
                <c:pt idx="2391">
                  <c:v>1.1964999999999999</c:v>
                </c:pt>
                <c:pt idx="2392">
                  <c:v>1.2062999999999999</c:v>
                </c:pt>
                <c:pt idx="2393">
                  <c:v>1.2187000000000001</c:v>
                </c:pt>
                <c:pt idx="2394">
                  <c:v>1.2142999999999999</c:v>
                </c:pt>
                <c:pt idx="2397">
                  <c:v>1.2065000000000001</c:v>
                </c:pt>
                <c:pt idx="2398">
                  <c:v>1.1987000000000001</c:v>
                </c:pt>
                <c:pt idx="2399">
                  <c:v>1.1990000000000001</c:v>
                </c:pt>
                <c:pt idx="2400">
                  <c:v>1.21</c:v>
                </c:pt>
                <c:pt idx="2401">
                  <c:v>1.2093</c:v>
                </c:pt>
                <c:pt idx="2404">
                  <c:v>1.2219</c:v>
                </c:pt>
                <c:pt idx="2405">
                  <c:v>1.2217</c:v>
                </c:pt>
                <c:pt idx="2406">
                  <c:v>1.2307999999999999</c:v>
                </c:pt>
                <c:pt idx="2407">
                  <c:v>1.2319</c:v>
                </c:pt>
                <c:pt idx="2408">
                  <c:v>1.2385999999999999</c:v>
                </c:pt>
                <c:pt idx="2411">
                  <c:v>1.2370000000000001</c:v>
                </c:pt>
                <c:pt idx="2412">
                  <c:v>1.2366999999999999</c:v>
                </c:pt>
                <c:pt idx="2413">
                  <c:v>1.2377</c:v>
                </c:pt>
                <c:pt idx="2414">
                  <c:v>1.2404999999999999</c:v>
                </c:pt>
                <c:pt idx="2415">
                  <c:v>1.2457</c:v>
                </c:pt>
                <c:pt idx="2418">
                  <c:v>1.2374000000000001</c:v>
                </c:pt>
                <c:pt idx="2419">
                  <c:v>1.2313000000000001</c:v>
                </c:pt>
                <c:pt idx="2420">
                  <c:v>1.2296</c:v>
                </c:pt>
                <c:pt idx="2421">
                  <c:v>1.2213000000000001</c:v>
                </c:pt>
                <c:pt idx="2422">
                  <c:v>1.2182999999999999</c:v>
                </c:pt>
                <c:pt idx="2425">
                  <c:v>1.2231000000000001</c:v>
                </c:pt>
                <c:pt idx="2426">
                  <c:v>1.2233000000000001</c:v>
                </c:pt>
                <c:pt idx="2427">
                  <c:v>1.2211000000000001</c:v>
                </c:pt>
                <c:pt idx="2428">
                  <c:v>1.2272000000000001</c:v>
                </c:pt>
                <c:pt idx="2429">
                  <c:v>1.2307000000000001</c:v>
                </c:pt>
                <c:pt idx="2432">
                  <c:v>1.2289000000000001</c:v>
                </c:pt>
                <c:pt idx="2433">
                  <c:v>1.2181</c:v>
                </c:pt>
                <c:pt idx="2434">
                  <c:v>1.2198</c:v>
                </c:pt>
                <c:pt idx="2435">
                  <c:v>1.2387999999999999</c:v>
                </c:pt>
                <c:pt idx="2436">
                  <c:v>1.2541</c:v>
                </c:pt>
                <c:pt idx="2439">
                  <c:v>1.2538</c:v>
                </c:pt>
                <c:pt idx="2440">
                  <c:v>1.2483</c:v>
                </c:pt>
                <c:pt idx="2441">
                  <c:v>1.2451000000000001</c:v>
                </c:pt>
                <c:pt idx="2442">
                  <c:v>1.2418</c:v>
                </c:pt>
                <c:pt idx="2443">
                  <c:v>1.2415</c:v>
                </c:pt>
                <c:pt idx="2446">
                  <c:v>1.2313000000000001</c:v>
                </c:pt>
                <c:pt idx="2447">
                  <c:v>1.2276</c:v>
                </c:pt>
                <c:pt idx="2448">
                  <c:v>1.2314000000000001</c:v>
                </c:pt>
                <c:pt idx="2449">
                  <c:v>1.2222999999999999</c:v>
                </c:pt>
                <c:pt idx="2450">
                  <c:v>1.2242999999999999</c:v>
                </c:pt>
                <c:pt idx="2453">
                  <c:v>1.2139</c:v>
                </c:pt>
                <c:pt idx="2454">
                  <c:v>1.2154</c:v>
                </c:pt>
                <c:pt idx="2455">
                  <c:v>1.2224999999999999</c:v>
                </c:pt>
                <c:pt idx="2456">
                  <c:v>1.2223999999999999</c:v>
                </c:pt>
                <c:pt idx="2457">
                  <c:v>1.2118</c:v>
                </c:pt>
                <c:pt idx="2460">
                  <c:v>1.2031000000000001</c:v>
                </c:pt>
                <c:pt idx="2461">
                  <c:v>1.2004999999999999</c:v>
                </c:pt>
                <c:pt idx="2462">
                  <c:v>1.2037</c:v>
                </c:pt>
                <c:pt idx="2463">
                  <c:v>1.2062999999999999</c:v>
                </c:pt>
                <c:pt idx="2464">
                  <c:v>1.2041999999999999</c:v>
                </c:pt>
                <c:pt idx="2467">
                  <c:v>1.1933</c:v>
                </c:pt>
                <c:pt idx="2468">
                  <c:v>1.1938</c:v>
                </c:pt>
                <c:pt idx="2469">
                  <c:v>1.1947000000000001</c:v>
                </c:pt>
                <c:pt idx="2470">
                  <c:v>1.2060999999999999</c:v>
                </c:pt>
                <c:pt idx="2471">
                  <c:v>1.2143999999999999</c:v>
                </c:pt>
                <c:pt idx="2474">
                  <c:v>1.2088000000000001</c:v>
                </c:pt>
                <c:pt idx="2475">
                  <c:v>1.2021999999999999</c:v>
                </c:pt>
                <c:pt idx="2476">
                  <c:v>1.2008000000000001</c:v>
                </c:pt>
                <c:pt idx="2477">
                  <c:v>1.198</c:v>
                </c:pt>
                <c:pt idx="2478">
                  <c:v>1.1999</c:v>
                </c:pt>
                <c:pt idx="2481">
                  <c:v>1.2021999999999999</c:v>
                </c:pt>
                <c:pt idx="2482">
                  <c:v>1.1937</c:v>
                </c:pt>
                <c:pt idx="2483">
                  <c:v>1.1950000000000001</c:v>
                </c:pt>
                <c:pt idx="2484">
                  <c:v>1.1953</c:v>
                </c:pt>
                <c:pt idx="2485">
                  <c:v>1.2012</c:v>
                </c:pt>
                <c:pt idx="2488">
                  <c:v>1.1943999999999999</c:v>
                </c:pt>
                <c:pt idx="2489">
                  <c:v>1.2017</c:v>
                </c:pt>
                <c:pt idx="2490">
                  <c:v>1.2059</c:v>
                </c:pt>
                <c:pt idx="2491">
                  <c:v>1.2130000000000001</c:v>
                </c:pt>
                <c:pt idx="2492">
                  <c:v>1.2138</c:v>
                </c:pt>
                <c:pt idx="2495">
                  <c:v>1.2022999999999999</c:v>
                </c:pt>
                <c:pt idx="2496">
                  <c:v>1.2008000000000001</c:v>
                </c:pt>
                <c:pt idx="2497">
                  <c:v>1.1992</c:v>
                </c:pt>
                <c:pt idx="2498">
                  <c:v>1.2040999999999999</c:v>
                </c:pt>
                <c:pt idx="2499">
                  <c:v>1.1933</c:v>
                </c:pt>
                <c:pt idx="2502">
                  <c:v>1.1823999999999999</c:v>
                </c:pt>
                <c:pt idx="2503">
                  <c:v>1.1740999999999999</c:v>
                </c:pt>
                <c:pt idx="2504">
                  <c:v>1.1738</c:v>
                </c:pt>
                <c:pt idx="2505">
                  <c:v>1.1761999999999999</c:v>
                </c:pt>
                <c:pt idx="2506">
                  <c:v>1.1697</c:v>
                </c:pt>
                <c:pt idx="2509">
                  <c:v>1.1713</c:v>
                </c:pt>
                <c:pt idx="2510">
                  <c:v>1.1667000000000001</c:v>
                </c:pt>
                <c:pt idx="2511">
                  <c:v>1.1677</c:v>
                </c:pt>
                <c:pt idx="2512">
                  <c:v>1.1692</c:v>
                </c:pt>
                <c:pt idx="2513">
                  <c:v>1.1678999999999999</c:v>
                </c:pt>
                <c:pt idx="2516">
                  <c:v>1.1811</c:v>
                </c:pt>
                <c:pt idx="2517">
                  <c:v>1.1700999999999999</c:v>
                </c:pt>
                <c:pt idx="2518">
                  <c:v>1.1776</c:v>
                </c:pt>
                <c:pt idx="2519">
                  <c:v>1.1783000000000001</c:v>
                </c:pt>
                <c:pt idx="2520">
                  <c:v>1.1762999999999999</c:v>
                </c:pt>
                <c:pt idx="2523">
                  <c:v>1.1726000000000001</c:v>
                </c:pt>
                <c:pt idx="2524">
                  <c:v>1.1793</c:v>
                </c:pt>
                <c:pt idx="2525">
                  <c:v>1.1769000000000001</c:v>
                </c:pt>
                <c:pt idx="2526">
                  <c:v>1.1745000000000001</c:v>
                </c:pt>
                <c:pt idx="2527">
                  <c:v>1.1697</c:v>
                </c:pt>
                <c:pt idx="2530">
                  <c:v>1.1767000000000001</c:v>
                </c:pt>
                <c:pt idx="2531">
                  <c:v>1.1783000000000001</c:v>
                </c:pt>
                <c:pt idx="2532">
                  <c:v>1.171</c:v>
                </c:pt>
                <c:pt idx="2533">
                  <c:v>1.1764000000000001</c:v>
                </c:pt>
                <c:pt idx="2534">
                  <c:v>1.1785000000000001</c:v>
                </c:pt>
                <c:pt idx="2537">
                  <c:v>1.1924999999999999</c:v>
                </c:pt>
                <c:pt idx="2538">
                  <c:v>1.1924999999999999</c:v>
                </c:pt>
                <c:pt idx="2539">
                  <c:v>1.202</c:v>
                </c:pt>
                <c:pt idx="2540">
                  <c:v>1.1999</c:v>
                </c:pt>
                <c:pt idx="2541">
                  <c:v>1.1982999999999999</c:v>
                </c:pt>
                <c:pt idx="2544">
                  <c:v>1.1977</c:v>
                </c:pt>
                <c:pt idx="2545">
                  <c:v>1.1955</c:v>
                </c:pt>
                <c:pt idx="2546">
                  <c:v>1.1872</c:v>
                </c:pt>
                <c:pt idx="2547">
                  <c:v>1.1821999999999999</c:v>
                </c:pt>
                <c:pt idx="2548">
                  <c:v>1.1859</c:v>
                </c:pt>
                <c:pt idx="2552">
                  <c:v>1.1852</c:v>
                </c:pt>
                <c:pt idx="2553">
                  <c:v>1.1916</c:v>
                </c:pt>
                <c:pt idx="2554">
                  <c:v>1.1825000000000001</c:v>
                </c:pt>
                <c:pt idx="2555">
                  <c:v>1.1797</c:v>
                </c:pt>
                <c:pt idx="2558">
                  <c:v>1.1826000000000001</c:v>
                </c:pt>
                <c:pt idx="2559">
                  <c:v>1.1875</c:v>
                </c:pt>
                <c:pt idx="2560">
                  <c:v>1.2082999999999999</c:v>
                </c:pt>
                <c:pt idx="2561">
                  <c:v>1.2088000000000001</c:v>
                </c:pt>
                <c:pt idx="2562">
                  <c:v>1.2093</c:v>
                </c:pt>
                <c:pt idx="2565">
                  <c:v>1.2078</c:v>
                </c:pt>
                <c:pt idx="2566">
                  <c:v>1.2063999999999999</c:v>
                </c:pt>
                <c:pt idx="2567">
                  <c:v>1.2088000000000001</c:v>
                </c:pt>
                <c:pt idx="2568">
                  <c:v>1.2113</c:v>
                </c:pt>
                <c:pt idx="2569">
                  <c:v>1.2039</c:v>
                </c:pt>
                <c:pt idx="2572">
                  <c:v>1.2112000000000001</c:v>
                </c:pt>
                <c:pt idx="2573">
                  <c:v>1.2075</c:v>
                </c:pt>
                <c:pt idx="2574">
                  <c:v>1.2124999999999999</c:v>
                </c:pt>
                <c:pt idx="2575">
                  <c:v>1.2073</c:v>
                </c:pt>
                <c:pt idx="2576">
                  <c:v>1.2068000000000001</c:v>
                </c:pt>
                <c:pt idx="2579">
                  <c:v>1.2277</c:v>
                </c:pt>
                <c:pt idx="2580">
                  <c:v>1.2272000000000001</c:v>
                </c:pt>
                <c:pt idx="2581">
                  <c:v>1.2294</c:v>
                </c:pt>
                <c:pt idx="2582">
                  <c:v>1.2254</c:v>
                </c:pt>
                <c:pt idx="2583">
                  <c:v>1.2172000000000001</c:v>
                </c:pt>
                <c:pt idx="2586">
                  <c:v>1.2081999999999999</c:v>
                </c:pt>
                <c:pt idx="2587">
                  <c:v>1.2118</c:v>
                </c:pt>
                <c:pt idx="2588">
                  <c:v>1.2092000000000001</c:v>
                </c:pt>
                <c:pt idx="2589">
                  <c:v>1.2065999999999999</c:v>
                </c:pt>
                <c:pt idx="2590">
                  <c:v>1.2060999999999999</c:v>
                </c:pt>
                <c:pt idx="2593">
                  <c:v>1.1980999999999999</c:v>
                </c:pt>
                <c:pt idx="2594">
                  <c:v>1.1973</c:v>
                </c:pt>
                <c:pt idx="2595">
                  <c:v>1.1948000000000001</c:v>
                </c:pt>
                <c:pt idx="2596">
                  <c:v>1.1972</c:v>
                </c:pt>
                <c:pt idx="2597">
                  <c:v>1.1970000000000001</c:v>
                </c:pt>
                <c:pt idx="2600">
                  <c:v>1.1888000000000001</c:v>
                </c:pt>
                <c:pt idx="2601">
                  <c:v>1.1898</c:v>
                </c:pt>
                <c:pt idx="2602">
                  <c:v>1.1903999999999999</c:v>
                </c:pt>
                <c:pt idx="2603">
                  <c:v>1.1858</c:v>
                </c:pt>
                <c:pt idx="2604">
                  <c:v>1.1863000000000001</c:v>
                </c:pt>
                <c:pt idx="2607">
                  <c:v>1.1932</c:v>
                </c:pt>
                <c:pt idx="2608">
                  <c:v>1.1906000000000001</c:v>
                </c:pt>
                <c:pt idx="2609">
                  <c:v>1.1875</c:v>
                </c:pt>
                <c:pt idx="2610">
                  <c:v>1.1957</c:v>
                </c:pt>
                <c:pt idx="2611">
                  <c:v>1.1896</c:v>
                </c:pt>
                <c:pt idx="2614">
                  <c:v>1.1852</c:v>
                </c:pt>
                <c:pt idx="2615">
                  <c:v>1.1875</c:v>
                </c:pt>
                <c:pt idx="2616">
                  <c:v>1.1954</c:v>
                </c:pt>
                <c:pt idx="2617">
                  <c:v>1.1920999999999999</c:v>
                </c:pt>
                <c:pt idx="2618">
                  <c:v>1.202</c:v>
                </c:pt>
                <c:pt idx="2621">
                  <c:v>1.2017</c:v>
                </c:pt>
                <c:pt idx="2622">
                  <c:v>1.1913</c:v>
                </c:pt>
                <c:pt idx="2623">
                  <c:v>1.1914</c:v>
                </c:pt>
                <c:pt idx="2624">
                  <c:v>1.1919999999999999</c:v>
                </c:pt>
                <c:pt idx="2625">
                  <c:v>1.1919</c:v>
                </c:pt>
                <c:pt idx="2628">
                  <c:v>1.1921999999999999</c:v>
                </c:pt>
                <c:pt idx="2629">
                  <c:v>1.1948000000000001</c:v>
                </c:pt>
                <c:pt idx="2630">
                  <c:v>1.2025999999999999</c:v>
                </c:pt>
                <c:pt idx="2631">
                  <c:v>1.2069000000000001</c:v>
                </c:pt>
                <c:pt idx="2632">
                  <c:v>1.2184999999999999</c:v>
                </c:pt>
                <c:pt idx="2635">
                  <c:v>1.2174</c:v>
                </c:pt>
                <c:pt idx="2636">
                  <c:v>1.2143999999999999</c:v>
                </c:pt>
                <c:pt idx="2637">
                  <c:v>1.2069000000000001</c:v>
                </c:pt>
                <c:pt idx="2638">
                  <c:v>1.2055</c:v>
                </c:pt>
                <c:pt idx="2639">
                  <c:v>1.1969000000000001</c:v>
                </c:pt>
                <c:pt idx="2642">
                  <c:v>1.2025000000000001</c:v>
                </c:pt>
                <c:pt idx="2643">
                  <c:v>1.2083999999999999</c:v>
                </c:pt>
                <c:pt idx="2644">
                  <c:v>1.2012</c:v>
                </c:pt>
                <c:pt idx="2645">
                  <c:v>1.2096</c:v>
                </c:pt>
                <c:pt idx="2646">
                  <c:v>1.2103999999999999</c:v>
                </c:pt>
                <c:pt idx="2649">
                  <c:v>1.2062999999999999</c:v>
                </c:pt>
                <c:pt idx="2650">
                  <c:v>1.2217</c:v>
                </c:pt>
                <c:pt idx="2651">
                  <c:v>1.2262</c:v>
                </c:pt>
                <c:pt idx="2652">
                  <c:v>1.2312000000000001</c:v>
                </c:pt>
                <c:pt idx="2653">
                  <c:v>1.2179</c:v>
                </c:pt>
                <c:pt idx="2656">
                  <c:v>1.2099</c:v>
                </c:pt>
                <c:pt idx="2657">
                  <c:v>1.2105000000000001</c:v>
                </c:pt>
                <c:pt idx="2658">
                  <c:v>1.2124999999999999</c:v>
                </c:pt>
                <c:pt idx="2659">
                  <c:v>1.2094</c:v>
                </c:pt>
                <c:pt idx="2664">
                  <c:v>1.2252000000000001</c:v>
                </c:pt>
                <c:pt idx="2665">
                  <c:v>1.2345999999999999</c:v>
                </c:pt>
                <c:pt idx="2666">
                  <c:v>1.2345999999999999</c:v>
                </c:pt>
                <c:pt idx="2667">
                  <c:v>1.2315</c:v>
                </c:pt>
                <c:pt idx="2670">
                  <c:v>1.2364999999999999</c:v>
                </c:pt>
                <c:pt idx="2671">
                  <c:v>1.2424999999999999</c:v>
                </c:pt>
                <c:pt idx="2672">
                  <c:v>1.2424999999999999</c:v>
                </c:pt>
                <c:pt idx="2673">
                  <c:v>1.2414000000000001</c:v>
                </c:pt>
                <c:pt idx="2674">
                  <c:v>1.2537</c:v>
                </c:pt>
                <c:pt idx="2678">
                  <c:v>1.2643</c:v>
                </c:pt>
                <c:pt idx="2679">
                  <c:v>1.2622</c:v>
                </c:pt>
                <c:pt idx="2680">
                  <c:v>1.2591999999999999</c:v>
                </c:pt>
                <c:pt idx="2681">
                  <c:v>1.2688000000000001</c:v>
                </c:pt>
                <c:pt idx="2684">
                  <c:v>1.2756000000000001</c:v>
                </c:pt>
                <c:pt idx="2685">
                  <c:v>1.2697000000000001</c:v>
                </c:pt>
                <c:pt idx="2686">
                  <c:v>1.2779</c:v>
                </c:pt>
                <c:pt idx="2687">
                  <c:v>1.2716000000000001</c:v>
                </c:pt>
                <c:pt idx="2688">
                  <c:v>1.2913999999999999</c:v>
                </c:pt>
                <c:pt idx="2691">
                  <c:v>1.2826</c:v>
                </c:pt>
                <c:pt idx="2692">
                  <c:v>1.2817000000000001</c:v>
                </c:pt>
                <c:pt idx="2693">
                  <c:v>1.2882</c:v>
                </c:pt>
                <c:pt idx="2694">
                  <c:v>1.2770000000000001</c:v>
                </c:pt>
                <c:pt idx="2695">
                  <c:v>1.2766999999999999</c:v>
                </c:pt>
                <c:pt idx="2698">
                  <c:v>1.2753000000000001</c:v>
                </c:pt>
                <c:pt idx="2699">
                  <c:v>1.2841</c:v>
                </c:pt>
                <c:pt idx="2700">
                  <c:v>1.2850999999999999</c:v>
                </c:pt>
                <c:pt idx="2701">
                  <c:v>1.2755000000000001</c:v>
                </c:pt>
                <c:pt idx="2702">
                  <c:v>1.2797000000000001</c:v>
                </c:pt>
                <c:pt idx="2705">
                  <c:v>1.2758</c:v>
                </c:pt>
                <c:pt idx="2706">
                  <c:v>1.2839</c:v>
                </c:pt>
                <c:pt idx="2707">
                  <c:v>1.2867999999999999</c:v>
                </c:pt>
                <c:pt idx="2708">
                  <c:v>1.2736000000000001</c:v>
                </c:pt>
                <c:pt idx="2709">
                  <c:v>1.2815000000000001</c:v>
                </c:pt>
                <c:pt idx="2712">
                  <c:v>1.2958000000000001</c:v>
                </c:pt>
                <c:pt idx="2713">
                  <c:v>1.2847</c:v>
                </c:pt>
                <c:pt idx="2714">
                  <c:v>1.2789000000000001</c:v>
                </c:pt>
                <c:pt idx="2715">
                  <c:v>1.2735000000000001</c:v>
                </c:pt>
                <c:pt idx="2716">
                  <c:v>1.2659</c:v>
                </c:pt>
                <c:pt idx="2719">
                  <c:v>1.2572000000000001</c:v>
                </c:pt>
                <c:pt idx="2720">
                  <c:v>1.2570999999999999</c:v>
                </c:pt>
                <c:pt idx="2721">
                  <c:v>1.2563</c:v>
                </c:pt>
                <c:pt idx="2722">
                  <c:v>1.2610000000000001</c:v>
                </c:pt>
                <c:pt idx="2723">
                  <c:v>1.2650999999999999</c:v>
                </c:pt>
                <c:pt idx="2726">
                  <c:v>1.2591000000000001</c:v>
                </c:pt>
                <c:pt idx="2727">
                  <c:v>1.2545999999999999</c:v>
                </c:pt>
                <c:pt idx="2728">
                  <c:v>1.2631999999999999</c:v>
                </c:pt>
                <c:pt idx="2729">
                  <c:v>1.2582</c:v>
                </c:pt>
                <c:pt idx="2730">
                  <c:v>1.2502</c:v>
                </c:pt>
                <c:pt idx="2733">
                  <c:v>1.2561</c:v>
                </c:pt>
                <c:pt idx="2734">
                  <c:v>1.2566999999999999</c:v>
                </c:pt>
                <c:pt idx="2735">
                  <c:v>1.2570000000000001</c:v>
                </c:pt>
                <c:pt idx="2736">
                  <c:v>1.2528999999999999</c:v>
                </c:pt>
                <c:pt idx="2737">
                  <c:v>1.2713000000000001</c:v>
                </c:pt>
                <c:pt idx="2740">
                  <c:v>1.2789999999999999</c:v>
                </c:pt>
                <c:pt idx="2741">
                  <c:v>1.2791000000000001</c:v>
                </c:pt>
                <c:pt idx="2742">
                  <c:v>1.2794000000000001</c:v>
                </c:pt>
                <c:pt idx="2743">
                  <c:v>1.2735000000000001</c:v>
                </c:pt>
                <c:pt idx="2744">
                  <c:v>1.2778</c:v>
                </c:pt>
                <c:pt idx="2747">
                  <c:v>1.2751999999999999</c:v>
                </c:pt>
                <c:pt idx="2748">
                  <c:v>1.2736000000000001</c:v>
                </c:pt>
                <c:pt idx="2749">
                  <c:v>1.2722</c:v>
                </c:pt>
                <c:pt idx="2750">
                  <c:v>1.2692000000000001</c:v>
                </c:pt>
                <c:pt idx="2751">
                  <c:v>1.2665999999999999</c:v>
                </c:pt>
                <c:pt idx="2754">
                  <c:v>1.2541</c:v>
                </c:pt>
                <c:pt idx="2755">
                  <c:v>1.2530999999999999</c:v>
                </c:pt>
                <c:pt idx="2756">
                  <c:v>1.2482</c:v>
                </c:pt>
                <c:pt idx="2757">
                  <c:v>1.2643</c:v>
                </c:pt>
                <c:pt idx="2758">
                  <c:v>1.268</c:v>
                </c:pt>
                <c:pt idx="2761">
                  <c:v>1.2633000000000001</c:v>
                </c:pt>
                <c:pt idx="2762">
                  <c:v>1.2636000000000001</c:v>
                </c:pt>
                <c:pt idx="2763">
                  <c:v>1.2586999999999999</c:v>
                </c:pt>
                <c:pt idx="2764">
                  <c:v>1.2737000000000001</c:v>
                </c:pt>
                <c:pt idx="2765">
                  <c:v>1.2664</c:v>
                </c:pt>
                <c:pt idx="2768">
                  <c:v>1.2766999999999999</c:v>
                </c:pt>
                <c:pt idx="2769">
                  <c:v>1.2759</c:v>
                </c:pt>
                <c:pt idx="2770">
                  <c:v>1.2798</c:v>
                </c:pt>
                <c:pt idx="2771">
                  <c:v>1.2781</c:v>
                </c:pt>
                <c:pt idx="2772">
                  <c:v>1.2791999999999999</c:v>
                </c:pt>
                <c:pt idx="2775">
                  <c:v>1.2850000000000001</c:v>
                </c:pt>
                <c:pt idx="2776">
                  <c:v>1.2839</c:v>
                </c:pt>
                <c:pt idx="2777">
                  <c:v>1.2879</c:v>
                </c:pt>
                <c:pt idx="2778">
                  <c:v>1.2857000000000001</c:v>
                </c:pt>
                <c:pt idx="2779">
                  <c:v>1.2775000000000001</c:v>
                </c:pt>
                <c:pt idx="2782">
                  <c:v>1.2718</c:v>
                </c:pt>
                <c:pt idx="2783">
                  <c:v>1.2725</c:v>
                </c:pt>
                <c:pt idx="2784">
                  <c:v>1.2793000000000001</c:v>
                </c:pt>
                <c:pt idx="2785">
                  <c:v>1.2879</c:v>
                </c:pt>
                <c:pt idx="2786">
                  <c:v>1.2802</c:v>
                </c:pt>
                <c:pt idx="2789">
                  <c:v>1.2919</c:v>
                </c:pt>
                <c:pt idx="2790">
                  <c:v>1.2812000000000001</c:v>
                </c:pt>
                <c:pt idx="2791">
                  <c:v>1.2812000000000001</c:v>
                </c:pt>
                <c:pt idx="2792">
                  <c:v>1.2831000000000001</c:v>
                </c:pt>
                <c:pt idx="2793">
                  <c:v>1.2762</c:v>
                </c:pt>
                <c:pt idx="2796">
                  <c:v>1.28</c:v>
                </c:pt>
                <c:pt idx="2797">
                  <c:v>1.2807999999999999</c:v>
                </c:pt>
                <c:pt idx="2798">
                  <c:v>1.2818000000000001</c:v>
                </c:pt>
                <c:pt idx="2799">
                  <c:v>1.2850999999999999</c:v>
                </c:pt>
                <c:pt idx="2800">
                  <c:v>1.2817000000000001</c:v>
                </c:pt>
                <c:pt idx="2803">
                  <c:v>1.2852000000000001</c:v>
                </c:pt>
                <c:pt idx="2804">
                  <c:v>1.2810000000000001</c:v>
                </c:pt>
                <c:pt idx="2805">
                  <c:v>1.2793000000000001</c:v>
                </c:pt>
                <c:pt idx="2806">
                  <c:v>1.2730999999999999</c:v>
                </c:pt>
                <c:pt idx="2807">
                  <c:v>1.2713000000000001</c:v>
                </c:pt>
                <c:pt idx="2810">
                  <c:v>1.2713000000000001</c:v>
                </c:pt>
                <c:pt idx="2811">
                  <c:v>1.2709000000000001</c:v>
                </c:pt>
                <c:pt idx="2812">
                  <c:v>1.2677</c:v>
                </c:pt>
                <c:pt idx="2813">
                  <c:v>1.2723</c:v>
                </c:pt>
                <c:pt idx="2814">
                  <c:v>1.2675000000000001</c:v>
                </c:pt>
                <c:pt idx="2817">
                  <c:v>1.2665</c:v>
                </c:pt>
                <c:pt idx="2818">
                  <c:v>1.2654000000000001</c:v>
                </c:pt>
                <c:pt idx="2819">
                  <c:v>1.2676000000000001</c:v>
                </c:pt>
                <c:pt idx="2820">
                  <c:v>1.2730999999999999</c:v>
                </c:pt>
                <c:pt idx="2821">
                  <c:v>1.2817000000000001</c:v>
                </c:pt>
                <c:pt idx="2824">
                  <c:v>1.2767999999999999</c:v>
                </c:pt>
                <c:pt idx="2825">
                  <c:v>1.2695000000000001</c:v>
                </c:pt>
                <c:pt idx="2826">
                  <c:v>1.2684</c:v>
                </c:pt>
                <c:pt idx="2827">
                  <c:v>1.2713000000000001</c:v>
                </c:pt>
                <c:pt idx="2828">
                  <c:v>1.266</c:v>
                </c:pt>
                <c:pt idx="2831">
                  <c:v>1.2685</c:v>
                </c:pt>
                <c:pt idx="2832">
                  <c:v>1.2737000000000001</c:v>
                </c:pt>
                <c:pt idx="2833">
                  <c:v>1.2684</c:v>
                </c:pt>
                <c:pt idx="2834">
                  <c:v>1.2721</c:v>
                </c:pt>
                <c:pt idx="2835">
                  <c:v>1.2664</c:v>
                </c:pt>
                <c:pt idx="2838">
                  <c:v>1.2603</c:v>
                </c:pt>
                <c:pt idx="2839">
                  <c:v>1.2538</c:v>
                </c:pt>
                <c:pt idx="2840">
                  <c:v>1.2543</c:v>
                </c:pt>
                <c:pt idx="2841">
                  <c:v>1.2530999999999999</c:v>
                </c:pt>
                <c:pt idx="2842">
                  <c:v>1.2549999999999999</c:v>
                </c:pt>
                <c:pt idx="2845">
                  <c:v>1.2515000000000001</c:v>
                </c:pt>
                <c:pt idx="2846">
                  <c:v>1.2524</c:v>
                </c:pt>
                <c:pt idx="2847">
                  <c:v>1.2543</c:v>
                </c:pt>
                <c:pt idx="2848">
                  <c:v>1.2561</c:v>
                </c:pt>
                <c:pt idx="2849">
                  <c:v>1.2618</c:v>
                </c:pt>
                <c:pt idx="2852">
                  <c:v>1.2556</c:v>
                </c:pt>
                <c:pt idx="2853">
                  <c:v>1.2541</c:v>
                </c:pt>
                <c:pt idx="2854">
                  <c:v>1.258</c:v>
                </c:pt>
                <c:pt idx="2855">
                  <c:v>1.2653000000000001</c:v>
                </c:pt>
                <c:pt idx="2856">
                  <c:v>1.2683</c:v>
                </c:pt>
                <c:pt idx="2859">
                  <c:v>1.2717000000000001</c:v>
                </c:pt>
                <c:pt idx="2860">
                  <c:v>1.2696000000000001</c:v>
                </c:pt>
                <c:pt idx="2861">
                  <c:v>1.2757000000000001</c:v>
                </c:pt>
                <c:pt idx="2862">
                  <c:v>1.2766999999999999</c:v>
                </c:pt>
                <c:pt idx="2863">
                  <c:v>1.276</c:v>
                </c:pt>
                <c:pt idx="2866">
                  <c:v>1.2702</c:v>
                </c:pt>
                <c:pt idx="2867">
                  <c:v>1.2755000000000001</c:v>
                </c:pt>
                <c:pt idx="2868">
                  <c:v>1.2776000000000001</c:v>
                </c:pt>
                <c:pt idx="2869">
                  <c:v>1.2796000000000001</c:v>
                </c:pt>
                <c:pt idx="2870">
                  <c:v>1.2864</c:v>
                </c:pt>
                <c:pt idx="2873">
                  <c:v>1.2829999999999999</c:v>
                </c:pt>
                <c:pt idx="2874">
                  <c:v>1.2824</c:v>
                </c:pt>
                <c:pt idx="2875">
                  <c:v>1.2791999999999999</c:v>
                </c:pt>
                <c:pt idx="2876">
                  <c:v>1.2804</c:v>
                </c:pt>
                <c:pt idx="2877">
                  <c:v>1.2774000000000001</c:v>
                </c:pt>
                <c:pt idx="2880">
                  <c:v>1.2841</c:v>
                </c:pt>
                <c:pt idx="2881">
                  <c:v>1.2814000000000001</c:v>
                </c:pt>
                <c:pt idx="2882">
                  <c:v>1.2886</c:v>
                </c:pt>
                <c:pt idx="2883">
                  <c:v>1.2953000000000001</c:v>
                </c:pt>
                <c:pt idx="2884">
                  <c:v>1.3078000000000001</c:v>
                </c:pt>
                <c:pt idx="2887">
                  <c:v>1.3113999999999999</c:v>
                </c:pt>
                <c:pt idx="2888">
                  <c:v>1.3147</c:v>
                </c:pt>
                <c:pt idx="2889">
                  <c:v>1.3157000000000001</c:v>
                </c:pt>
                <c:pt idx="2890">
                  <c:v>1.32</c:v>
                </c:pt>
                <c:pt idx="2891">
                  <c:v>1.3244</c:v>
                </c:pt>
                <c:pt idx="2894">
                  <c:v>1.3309</c:v>
                </c:pt>
                <c:pt idx="2895">
                  <c:v>1.3331</c:v>
                </c:pt>
                <c:pt idx="2896">
                  <c:v>1.3273999999999999</c:v>
                </c:pt>
                <c:pt idx="2897">
                  <c:v>1.3296999999999999</c:v>
                </c:pt>
                <c:pt idx="2898">
                  <c:v>1.3275999999999999</c:v>
                </c:pt>
                <c:pt idx="2901">
                  <c:v>1.3177000000000001</c:v>
                </c:pt>
                <c:pt idx="2902">
                  <c:v>1.3244</c:v>
                </c:pt>
                <c:pt idx="2903">
                  <c:v>1.3265</c:v>
                </c:pt>
                <c:pt idx="2904">
                  <c:v>1.3191999999999999</c:v>
                </c:pt>
                <c:pt idx="2905">
                  <c:v>1.3106</c:v>
                </c:pt>
                <c:pt idx="2908">
                  <c:v>1.3094999999999999</c:v>
                </c:pt>
                <c:pt idx="2909">
                  <c:v>1.3158000000000001</c:v>
                </c:pt>
                <c:pt idx="2910">
                  <c:v>1.3203</c:v>
                </c:pt>
                <c:pt idx="2911">
                  <c:v>1.3178000000000001</c:v>
                </c:pt>
                <c:pt idx="2912">
                  <c:v>1.3191999999999999</c:v>
                </c:pt>
                <c:pt idx="2917">
                  <c:v>1.3159000000000001</c:v>
                </c:pt>
                <c:pt idx="2918">
                  <c:v>1.3172999999999999</c:v>
                </c:pt>
                <c:pt idx="2919">
                  <c:v>1.3169999999999999</c:v>
                </c:pt>
                <c:pt idx="2923">
                  <c:v>1.327</c:v>
                </c:pt>
                <c:pt idx="2924">
                  <c:v>1.3230999999999999</c:v>
                </c:pt>
                <c:pt idx="2925">
                  <c:v>1.3106</c:v>
                </c:pt>
                <c:pt idx="2926">
                  <c:v>1.3084</c:v>
                </c:pt>
                <c:pt idx="2929">
                  <c:v>1.3006</c:v>
                </c:pt>
                <c:pt idx="2930">
                  <c:v>1.3018000000000001</c:v>
                </c:pt>
                <c:pt idx="2931">
                  <c:v>1.2988</c:v>
                </c:pt>
                <c:pt idx="2932">
                  <c:v>1.2984</c:v>
                </c:pt>
                <c:pt idx="2933">
                  <c:v>1.2892999999999999</c:v>
                </c:pt>
                <c:pt idx="2936">
                  <c:v>1.2941</c:v>
                </c:pt>
                <c:pt idx="2937">
                  <c:v>1.2953000000000001</c:v>
                </c:pt>
                <c:pt idx="2938">
                  <c:v>1.2908999999999999</c:v>
                </c:pt>
                <c:pt idx="2939">
                  <c:v>1.2922</c:v>
                </c:pt>
                <c:pt idx="2940">
                  <c:v>1.2958000000000001</c:v>
                </c:pt>
                <c:pt idx="2943">
                  <c:v>1.2936000000000001</c:v>
                </c:pt>
                <c:pt idx="2944">
                  <c:v>1.304</c:v>
                </c:pt>
                <c:pt idx="2945">
                  <c:v>1.3005</c:v>
                </c:pt>
                <c:pt idx="2946">
                  <c:v>1.2978000000000001</c:v>
                </c:pt>
                <c:pt idx="2947">
                  <c:v>1.2901</c:v>
                </c:pt>
                <c:pt idx="2950">
                  <c:v>1.2921</c:v>
                </c:pt>
                <c:pt idx="2951">
                  <c:v>1.2972000000000001</c:v>
                </c:pt>
                <c:pt idx="2952">
                  <c:v>1.2953999999999999</c:v>
                </c:pt>
                <c:pt idx="2953">
                  <c:v>1.302</c:v>
                </c:pt>
                <c:pt idx="2954">
                  <c:v>1.302</c:v>
                </c:pt>
                <c:pt idx="2957">
                  <c:v>1.2925</c:v>
                </c:pt>
                <c:pt idx="2958">
                  <c:v>1.2955000000000001</c:v>
                </c:pt>
                <c:pt idx="2959">
                  <c:v>1.2987</c:v>
                </c:pt>
                <c:pt idx="2960">
                  <c:v>1.2991000000000001</c:v>
                </c:pt>
                <c:pt idx="2961">
                  <c:v>1.3007</c:v>
                </c:pt>
                <c:pt idx="2964">
                  <c:v>1.2956000000000001</c:v>
                </c:pt>
                <c:pt idx="2965">
                  <c:v>1.3022</c:v>
                </c:pt>
                <c:pt idx="2966">
                  <c:v>1.3082</c:v>
                </c:pt>
                <c:pt idx="2967">
                  <c:v>1.3137000000000001</c:v>
                </c:pt>
                <c:pt idx="2968">
                  <c:v>1.3119000000000001</c:v>
                </c:pt>
                <c:pt idx="2971">
                  <c:v>1.3132000000000001</c:v>
                </c:pt>
                <c:pt idx="2972">
                  <c:v>1.3145</c:v>
                </c:pt>
                <c:pt idx="2973">
                  <c:v>1.3145</c:v>
                </c:pt>
                <c:pt idx="2974">
                  <c:v>1.3106</c:v>
                </c:pt>
                <c:pt idx="2975">
                  <c:v>1.3134000000000001</c:v>
                </c:pt>
                <c:pt idx="2978">
                  <c:v>1.3160000000000001</c:v>
                </c:pt>
                <c:pt idx="2979">
                  <c:v>1.323</c:v>
                </c:pt>
                <c:pt idx="2980">
                  <c:v>1.3210999999999999</c:v>
                </c:pt>
                <c:pt idx="2981">
                  <c:v>1.3225</c:v>
                </c:pt>
                <c:pt idx="2982">
                  <c:v>1.3163</c:v>
                </c:pt>
                <c:pt idx="2985">
                  <c:v>1.3083</c:v>
                </c:pt>
                <c:pt idx="2986">
                  <c:v>1.31</c:v>
                </c:pt>
                <c:pt idx="2987">
                  <c:v>1.3134999999999999</c:v>
                </c:pt>
                <c:pt idx="2988">
                  <c:v>1.3151999999999999</c:v>
                </c:pt>
                <c:pt idx="2989">
                  <c:v>1.3155000000000001</c:v>
                </c:pt>
                <c:pt idx="2992">
                  <c:v>1.3155999999999999</c:v>
                </c:pt>
                <c:pt idx="2993">
                  <c:v>1.3218000000000001</c:v>
                </c:pt>
                <c:pt idx="2994">
                  <c:v>1.3183</c:v>
                </c:pt>
                <c:pt idx="2995">
                  <c:v>1.3226</c:v>
                </c:pt>
                <c:pt idx="2996">
                  <c:v>1.3325</c:v>
                </c:pt>
                <c:pt idx="2999">
                  <c:v>1.3303</c:v>
                </c:pt>
                <c:pt idx="3000">
                  <c:v>1.3296000000000001</c:v>
                </c:pt>
                <c:pt idx="3001">
                  <c:v>1.3292999999999999</c:v>
                </c:pt>
                <c:pt idx="3002">
                  <c:v>1.3351</c:v>
                </c:pt>
                <c:pt idx="3003">
                  <c:v>1.3327</c:v>
                </c:pt>
                <c:pt idx="3006">
                  <c:v>1.3265</c:v>
                </c:pt>
                <c:pt idx="3007">
                  <c:v>1.3347</c:v>
                </c:pt>
                <c:pt idx="3008">
                  <c:v>1.3348</c:v>
                </c:pt>
                <c:pt idx="3009">
                  <c:v>1.3351999999999999</c:v>
                </c:pt>
                <c:pt idx="3010">
                  <c:v>1.3318000000000001</c:v>
                </c:pt>
                <c:pt idx="3013">
                  <c:v>1.3366</c:v>
                </c:pt>
                <c:pt idx="3014">
                  <c:v>1.3358000000000001</c:v>
                </c:pt>
                <c:pt idx="3015">
                  <c:v>1.3351999999999999</c:v>
                </c:pt>
                <c:pt idx="3016">
                  <c:v>1.3372999999999999</c:v>
                </c:pt>
                <c:pt idx="3021">
                  <c:v>1.3426</c:v>
                </c:pt>
                <c:pt idx="3022">
                  <c:v>1.3418000000000001</c:v>
                </c:pt>
                <c:pt idx="3023">
                  <c:v>1.3467</c:v>
                </c:pt>
                <c:pt idx="3024">
                  <c:v>1.3532</c:v>
                </c:pt>
                <c:pt idx="3027">
                  <c:v>1.355</c:v>
                </c:pt>
                <c:pt idx="3028">
                  <c:v>1.3549</c:v>
                </c:pt>
                <c:pt idx="3029">
                  <c:v>1.3576999999999999</c:v>
                </c:pt>
                <c:pt idx="3030">
                  <c:v>1.3601000000000001</c:v>
                </c:pt>
                <c:pt idx="3031">
                  <c:v>1.3606</c:v>
                </c:pt>
                <c:pt idx="3034">
                  <c:v>1.3557000000000001</c:v>
                </c:pt>
                <c:pt idx="3035">
                  <c:v>1.3582000000000001</c:v>
                </c:pt>
                <c:pt idx="3036">
                  <c:v>1.3649</c:v>
                </c:pt>
                <c:pt idx="3037">
                  <c:v>1.3595999999999999</c:v>
                </c:pt>
                <c:pt idx="3038">
                  <c:v>1.3643000000000001</c:v>
                </c:pt>
                <c:pt idx="3041">
                  <c:v>1.3605</c:v>
                </c:pt>
                <c:pt idx="3043">
                  <c:v>1.3588</c:v>
                </c:pt>
                <c:pt idx="3044">
                  <c:v>1.3613</c:v>
                </c:pt>
                <c:pt idx="3045">
                  <c:v>1.3561000000000001</c:v>
                </c:pt>
                <c:pt idx="3048">
                  <c:v>1.3614999999999999</c:v>
                </c:pt>
                <c:pt idx="3049">
                  <c:v>1.3557999999999999</c:v>
                </c:pt>
                <c:pt idx="3050">
                  <c:v>1.3534999999999999</c:v>
                </c:pt>
                <c:pt idx="3051">
                  <c:v>1.3527</c:v>
                </c:pt>
                <c:pt idx="3052">
                  <c:v>1.3486</c:v>
                </c:pt>
                <c:pt idx="3055">
                  <c:v>1.3549</c:v>
                </c:pt>
                <c:pt idx="3056">
                  <c:v>1.3538000000000001</c:v>
                </c:pt>
                <c:pt idx="3057">
                  <c:v>1.3573999999999999</c:v>
                </c:pt>
                <c:pt idx="3058">
                  <c:v>1.3515999999999999</c:v>
                </c:pt>
                <c:pt idx="3059">
                  <c:v>1.3477000000000001</c:v>
                </c:pt>
                <c:pt idx="3062">
                  <c:v>1.3444</c:v>
                </c:pt>
                <c:pt idx="3063">
                  <c:v>1.3454000000000002</c:v>
                </c:pt>
                <c:pt idx="3064">
                  <c:v>1.349</c:v>
                </c:pt>
                <c:pt idx="3065">
                  <c:v>1.3448</c:v>
                </c:pt>
                <c:pt idx="3066">
                  <c:v>1.3441000000000001</c:v>
                </c:pt>
                <c:pt idx="3069">
                  <c:v>1.3452999999999999</c:v>
                </c:pt>
                <c:pt idx="3070">
                  <c:v>1.3509</c:v>
                </c:pt>
                <c:pt idx="3071">
                  <c:v>1.3420000000000001</c:v>
                </c:pt>
                <c:pt idx="3072">
                  <c:v>1.3452999999999999</c:v>
                </c:pt>
                <c:pt idx="3073">
                  <c:v>1.3435999999999999</c:v>
                </c:pt>
                <c:pt idx="3076">
                  <c:v>1.3482000000000001</c:v>
                </c:pt>
                <c:pt idx="3077">
                  <c:v>1.3532</c:v>
                </c:pt>
                <c:pt idx="3078">
                  <c:v>1.3512999999999999</c:v>
                </c:pt>
                <c:pt idx="3079">
                  <c:v>1.347</c:v>
                </c:pt>
                <c:pt idx="3080">
                  <c:v>1.3349</c:v>
                </c:pt>
                <c:pt idx="3083">
                  <c:v>1.3355000000000001</c:v>
                </c:pt>
                <c:pt idx="3084">
                  <c:v>1.3345</c:v>
                </c:pt>
                <c:pt idx="3085">
                  <c:v>1.3287</c:v>
                </c:pt>
                <c:pt idx="3086">
                  <c:v>1.3304</c:v>
                </c:pt>
                <c:pt idx="3087">
                  <c:v>1.3313999999999999</c:v>
                </c:pt>
                <c:pt idx="3090">
                  <c:v>1.3404</c:v>
                </c:pt>
                <c:pt idx="3091">
                  <c:v>1.3403</c:v>
                </c:pt>
                <c:pt idx="3092">
                  <c:v>1.3427</c:v>
                </c:pt>
                <c:pt idx="3093">
                  <c:v>1.3397000000000001</c:v>
                </c:pt>
                <c:pt idx="3094">
                  <c:v>1.3441000000000001</c:v>
                </c:pt>
                <c:pt idx="3097">
                  <c:v>1.3461000000000001</c:v>
                </c:pt>
                <c:pt idx="3098">
                  <c:v>1.3460000000000001</c:v>
                </c:pt>
                <c:pt idx="3099">
                  <c:v>1.3437999999999999</c:v>
                </c:pt>
                <c:pt idx="3100">
                  <c:v>1.3467</c:v>
                </c:pt>
                <c:pt idx="3101">
                  <c:v>1.3505</c:v>
                </c:pt>
                <c:pt idx="3104">
                  <c:v>1.3588</c:v>
                </c:pt>
                <c:pt idx="3105">
                  <c:v>1.3601000000000001</c:v>
                </c:pt>
                <c:pt idx="3106">
                  <c:v>1.3618000000000001</c:v>
                </c:pt>
                <c:pt idx="3107">
                  <c:v>1.3639999999999999</c:v>
                </c:pt>
                <c:pt idx="3108">
                  <c:v>1.3595999999999999</c:v>
                </c:pt>
                <c:pt idx="3111">
                  <c:v>1.3621000000000001</c:v>
                </c:pt>
                <c:pt idx="3112">
                  <c:v>1.3666</c:v>
                </c:pt>
                <c:pt idx="3113">
                  <c:v>1.3753</c:v>
                </c:pt>
                <c:pt idx="3114">
                  <c:v>1.3788</c:v>
                </c:pt>
                <c:pt idx="3115">
                  <c:v>1.3782000000000001</c:v>
                </c:pt>
                <c:pt idx="3118">
                  <c:v>1.3780999999999999</c:v>
                </c:pt>
                <c:pt idx="3119">
                  <c:v>1.3771</c:v>
                </c:pt>
                <c:pt idx="3120">
                  <c:v>1.3778999999999999</c:v>
                </c:pt>
                <c:pt idx="3121">
                  <c:v>1.3820000000000001</c:v>
                </c:pt>
                <c:pt idx="3122">
                  <c:v>1.3803000000000001</c:v>
                </c:pt>
                <c:pt idx="3125">
                  <c:v>1.3820999999999999</c:v>
                </c:pt>
                <c:pt idx="3126">
                  <c:v>1.3833</c:v>
                </c:pt>
                <c:pt idx="3127">
                  <c:v>1.3743000000000001</c:v>
                </c:pt>
                <c:pt idx="3128">
                  <c:v>1.3722000000000001</c:v>
                </c:pt>
                <c:pt idx="3129">
                  <c:v>1.3651</c:v>
                </c:pt>
                <c:pt idx="3132">
                  <c:v>1.3658999999999999</c:v>
                </c:pt>
                <c:pt idx="3133">
                  <c:v>1.3707</c:v>
                </c:pt>
                <c:pt idx="3134">
                  <c:v>1.3663000000000001</c:v>
                </c:pt>
                <c:pt idx="3135">
                  <c:v>1.3664000000000001</c:v>
                </c:pt>
                <c:pt idx="3136">
                  <c:v>1.3694</c:v>
                </c:pt>
                <c:pt idx="3139">
                  <c:v>1.3818000000000001</c:v>
                </c:pt>
                <c:pt idx="3140">
                  <c:v>1.3794</c:v>
                </c:pt>
                <c:pt idx="3141">
                  <c:v>1.3794</c:v>
                </c:pt>
                <c:pt idx="3142">
                  <c:v>1.3729</c:v>
                </c:pt>
                <c:pt idx="3143">
                  <c:v>1.365</c:v>
                </c:pt>
                <c:pt idx="3146">
                  <c:v>1.3651</c:v>
                </c:pt>
                <c:pt idx="3147">
                  <c:v>1.3591</c:v>
                </c:pt>
                <c:pt idx="3148">
                  <c:v>1.3475999999999999</c:v>
                </c:pt>
                <c:pt idx="3149">
                  <c:v>1.3405</c:v>
                </c:pt>
                <c:pt idx="3150">
                  <c:v>1.3454000000000002</c:v>
                </c:pt>
                <c:pt idx="3153">
                  <c:v>1.3475999999999999</c:v>
                </c:pt>
                <c:pt idx="3154">
                  <c:v>1.3508</c:v>
                </c:pt>
                <c:pt idx="3155">
                  <c:v>1.3492999999999999</c:v>
                </c:pt>
                <c:pt idx="3156">
                  <c:v>1.3573999999999999</c:v>
                </c:pt>
                <c:pt idx="3157">
                  <c:v>1.3614999999999999</c:v>
                </c:pt>
                <c:pt idx="3160">
                  <c:v>1.3658000000000001</c:v>
                </c:pt>
                <c:pt idx="3161">
                  <c:v>1.3664000000000001</c:v>
                </c:pt>
                <c:pt idx="3162">
                  <c:v>1.3631</c:v>
                </c:pt>
                <c:pt idx="3163">
                  <c:v>1.361</c:v>
                </c:pt>
                <c:pt idx="3164">
                  <c:v>1.3705000000000001</c:v>
                </c:pt>
                <c:pt idx="3167">
                  <c:v>1.3632</c:v>
                </c:pt>
                <c:pt idx="3168">
                  <c:v>1.3580000000000001</c:v>
                </c:pt>
                <c:pt idx="3169">
                  <c:v>1.3588</c:v>
                </c:pt>
                <c:pt idx="3170">
                  <c:v>1.3669</c:v>
                </c:pt>
                <c:pt idx="3171">
                  <c:v>1.3696000000000002</c:v>
                </c:pt>
                <c:pt idx="3174">
                  <c:v>1.3794999999999999</c:v>
                </c:pt>
                <c:pt idx="3175">
                  <c:v>1.3824000000000001</c:v>
                </c:pt>
                <c:pt idx="3176">
                  <c:v>1.3885000000000001</c:v>
                </c:pt>
                <c:pt idx="3177">
                  <c:v>1.3896999999999999</c:v>
                </c:pt>
                <c:pt idx="3178">
                  <c:v>1.3860000000000001</c:v>
                </c:pt>
                <c:pt idx="3181">
                  <c:v>1.3877000000000002</c:v>
                </c:pt>
                <c:pt idx="3182">
                  <c:v>1.3867</c:v>
                </c:pt>
                <c:pt idx="3183">
                  <c:v>1.3975</c:v>
                </c:pt>
                <c:pt idx="3184">
                  <c:v>1.403</c:v>
                </c:pt>
                <c:pt idx="3185">
                  <c:v>1.4049</c:v>
                </c:pt>
                <c:pt idx="3188">
                  <c:v>1.4113</c:v>
                </c:pt>
                <c:pt idx="3189">
                  <c:v>1.4106000000000001</c:v>
                </c:pt>
                <c:pt idx="3190">
                  <c:v>1.4127000000000001</c:v>
                </c:pt>
                <c:pt idx="3191">
                  <c:v>1.4179999999999999</c:v>
                </c:pt>
                <c:pt idx="3192">
                  <c:v>1.4178999999999999</c:v>
                </c:pt>
                <c:pt idx="3195">
                  <c:v>1.4232</c:v>
                </c:pt>
                <c:pt idx="3196">
                  <c:v>1.4165000000000001</c:v>
                </c:pt>
                <c:pt idx="3197">
                  <c:v>1.4195</c:v>
                </c:pt>
                <c:pt idx="3198">
                  <c:v>1.4109</c:v>
                </c:pt>
                <c:pt idx="3199">
                  <c:v>1.4136</c:v>
                </c:pt>
                <c:pt idx="3202">
                  <c:v>1.4089</c:v>
                </c:pt>
                <c:pt idx="3203">
                  <c:v>1.4036999999999999</c:v>
                </c:pt>
                <c:pt idx="3204">
                  <c:v>1.4146000000000001</c:v>
                </c:pt>
                <c:pt idx="3205">
                  <c:v>1.4198999999999999</c:v>
                </c:pt>
                <c:pt idx="3206">
                  <c:v>1.4173</c:v>
                </c:pt>
                <c:pt idx="3209">
                  <c:v>1.4226000000000001</c:v>
                </c:pt>
                <c:pt idx="3210">
                  <c:v>1.415</c:v>
                </c:pt>
                <c:pt idx="3211">
                  <c:v>1.42</c:v>
                </c:pt>
                <c:pt idx="3212">
                  <c:v>1.4298999999999999</c:v>
                </c:pt>
                <c:pt idx="3213">
                  <c:v>1.4288000000000001</c:v>
                </c:pt>
                <c:pt idx="3216">
                  <c:v>1.4166000000000001</c:v>
                </c:pt>
                <c:pt idx="3217">
                  <c:v>1.4254</c:v>
                </c:pt>
                <c:pt idx="3218">
                  <c:v>1.423</c:v>
                </c:pt>
                <c:pt idx="3219">
                  <c:v>1.4309000000000001</c:v>
                </c:pt>
                <c:pt idx="3220">
                  <c:v>1.4384000000000001</c:v>
                </c:pt>
                <c:pt idx="3223">
                  <c:v>1.4391</c:v>
                </c:pt>
                <c:pt idx="3224">
                  <c:v>1.4407000000000001</c:v>
                </c:pt>
                <c:pt idx="3225">
                  <c:v>1.4447000000000001</c:v>
                </c:pt>
                <c:pt idx="3226">
                  <c:v>1.4422999999999999</c:v>
                </c:pt>
                <c:pt idx="3227">
                  <c:v>1.4479</c:v>
                </c:pt>
                <c:pt idx="3230">
                  <c:v>1.4488000000000001</c:v>
                </c:pt>
                <c:pt idx="3231">
                  <c:v>1.4547000000000001</c:v>
                </c:pt>
                <c:pt idx="3232">
                  <c:v>1.4722</c:v>
                </c:pt>
                <c:pt idx="3233">
                  <c:v>1.4666000000000001</c:v>
                </c:pt>
                <c:pt idx="3234">
                  <c:v>1.4683000000000002</c:v>
                </c:pt>
                <c:pt idx="3237">
                  <c:v>1.4579</c:v>
                </c:pt>
                <c:pt idx="3238">
                  <c:v>1.4607000000000001</c:v>
                </c:pt>
                <c:pt idx="3239">
                  <c:v>1.47</c:v>
                </c:pt>
                <c:pt idx="3240">
                  <c:v>1.4639</c:v>
                </c:pt>
                <c:pt idx="3241">
                  <c:v>1.4651000000000001</c:v>
                </c:pt>
                <c:pt idx="3244">
                  <c:v>1.4654</c:v>
                </c:pt>
                <c:pt idx="3245">
                  <c:v>1.4784999999999999</c:v>
                </c:pt>
                <c:pt idx="3246">
                  <c:v>1.4814000000000001</c:v>
                </c:pt>
                <c:pt idx="3247">
                  <c:v>1.4828999999999999</c:v>
                </c:pt>
                <c:pt idx="3248">
                  <c:v>1.4809000000000001</c:v>
                </c:pt>
                <c:pt idx="3251">
                  <c:v>1.4845000000000002</c:v>
                </c:pt>
                <c:pt idx="3252">
                  <c:v>1.4874000000000001</c:v>
                </c:pt>
                <c:pt idx="3253">
                  <c:v>1.4746999999999999</c:v>
                </c:pt>
                <c:pt idx="3254">
                  <c:v>1.4738</c:v>
                </c:pt>
                <c:pt idx="3255">
                  <c:v>1.4761</c:v>
                </c:pt>
                <c:pt idx="3258">
                  <c:v>1.4666000000000001</c:v>
                </c:pt>
                <c:pt idx="3259">
                  <c:v>1.4741</c:v>
                </c:pt>
                <c:pt idx="3260">
                  <c:v>1.472</c:v>
                </c:pt>
                <c:pt idx="3261">
                  <c:v>1.4554</c:v>
                </c:pt>
                <c:pt idx="3262">
                  <c:v>1.4649000000000001</c:v>
                </c:pt>
                <c:pt idx="3265">
                  <c:v>1.4718</c:v>
                </c:pt>
                <c:pt idx="3266">
                  <c:v>1.4672000000000001</c:v>
                </c:pt>
                <c:pt idx="3267">
                  <c:v>1.4675</c:v>
                </c:pt>
                <c:pt idx="3268">
                  <c:v>1.4683000000000002</c:v>
                </c:pt>
                <c:pt idx="3269">
                  <c:v>1.4509000000000001</c:v>
                </c:pt>
                <c:pt idx="3272">
                  <c:v>1.4393</c:v>
                </c:pt>
                <c:pt idx="3273">
                  <c:v>1.4416</c:v>
                </c:pt>
                <c:pt idx="3274">
                  <c:v>1.4384999999999999</c:v>
                </c:pt>
                <c:pt idx="3275">
                  <c:v>1.4349000000000001</c:v>
                </c:pt>
                <c:pt idx="3276">
                  <c:v>1.4379999999999999</c:v>
                </c:pt>
                <c:pt idx="3279">
                  <c:v>1.4398</c:v>
                </c:pt>
                <c:pt idx="3282">
                  <c:v>1.4516</c:v>
                </c:pt>
                <c:pt idx="3283">
                  <c:v>1.4692000000000001</c:v>
                </c:pt>
                <c:pt idx="3286">
                  <c:v>1.4721</c:v>
                </c:pt>
                <c:pt idx="3288">
                  <c:v>1.4688000000000001</c:v>
                </c:pt>
                <c:pt idx="3289">
                  <c:v>1.4753000000000001</c:v>
                </c:pt>
                <c:pt idx="3290">
                  <c:v>1.4727000000000001</c:v>
                </c:pt>
                <c:pt idx="3293">
                  <c:v>1.4722999999999999</c:v>
                </c:pt>
                <c:pt idx="3294">
                  <c:v>1.4704999999999999</c:v>
                </c:pt>
                <c:pt idx="3295">
                  <c:v>1.468</c:v>
                </c:pt>
                <c:pt idx="3296">
                  <c:v>1.4661999999999999</c:v>
                </c:pt>
                <c:pt idx="3297">
                  <c:v>1.4792000000000001</c:v>
                </c:pt>
                <c:pt idx="3300">
                  <c:v>1.4895</c:v>
                </c:pt>
                <c:pt idx="3301">
                  <c:v>1.4885999999999999</c:v>
                </c:pt>
                <c:pt idx="3302">
                  <c:v>1.4792000000000001</c:v>
                </c:pt>
                <c:pt idx="3303">
                  <c:v>1.4691000000000001</c:v>
                </c:pt>
                <c:pt idx="3304">
                  <c:v>1.4674</c:v>
                </c:pt>
                <c:pt idx="3307">
                  <c:v>1.4481999999999999</c:v>
                </c:pt>
                <c:pt idx="3308">
                  <c:v>1.4494</c:v>
                </c:pt>
                <c:pt idx="3309">
                  <c:v>1.4574</c:v>
                </c:pt>
                <c:pt idx="3310">
                  <c:v>1.4662999999999999</c:v>
                </c:pt>
                <c:pt idx="3311">
                  <c:v>1.4704999999999999</c:v>
                </c:pt>
                <c:pt idx="3314">
                  <c:v>1.4755</c:v>
                </c:pt>
                <c:pt idx="3315">
                  <c:v>1.4773000000000001</c:v>
                </c:pt>
                <c:pt idx="3316">
                  <c:v>1.4809999999999999</c:v>
                </c:pt>
                <c:pt idx="3317">
                  <c:v>1.4870000000000001</c:v>
                </c:pt>
                <c:pt idx="3318">
                  <c:v>1.4889000000000001</c:v>
                </c:pt>
                <c:pt idx="3321">
                  <c:v>1.4828999999999999</c:v>
                </c:pt>
                <c:pt idx="3322">
                  <c:v>1.4688000000000001</c:v>
                </c:pt>
                <c:pt idx="3323">
                  <c:v>1.4621</c:v>
                </c:pt>
                <c:pt idx="3324">
                  <c:v>1.4569000000000001</c:v>
                </c:pt>
                <c:pt idx="3325">
                  <c:v>1.4513</c:v>
                </c:pt>
                <c:pt idx="3328">
                  <c:v>1.4542000000000002</c:v>
                </c:pt>
                <c:pt idx="3329">
                  <c:v>1.4538</c:v>
                </c:pt>
                <c:pt idx="3330">
                  <c:v>1.4586000000000001</c:v>
                </c:pt>
                <c:pt idx="3331">
                  <c:v>1.4626000000000001</c:v>
                </c:pt>
                <c:pt idx="3332">
                  <c:v>1.4674</c:v>
                </c:pt>
                <c:pt idx="3335">
                  <c:v>1.4636</c:v>
                </c:pt>
                <c:pt idx="3336">
                  <c:v>1.4742</c:v>
                </c:pt>
                <c:pt idx="3337">
                  <c:v>1.4656</c:v>
                </c:pt>
                <c:pt idx="3338">
                  <c:v>1.4736</c:v>
                </c:pt>
                <c:pt idx="3339">
                  <c:v>1.4847999999999999</c:v>
                </c:pt>
                <c:pt idx="3342">
                  <c:v>1.4817</c:v>
                </c:pt>
                <c:pt idx="3343">
                  <c:v>1.4874000000000001</c:v>
                </c:pt>
                <c:pt idx="3344">
                  <c:v>1.5044</c:v>
                </c:pt>
                <c:pt idx="3345">
                  <c:v>1.5121</c:v>
                </c:pt>
                <c:pt idx="3346">
                  <c:v>1.5167000000000002</c:v>
                </c:pt>
                <c:pt idx="3349">
                  <c:v>1.5203</c:v>
                </c:pt>
                <c:pt idx="3350">
                  <c:v>1.5206</c:v>
                </c:pt>
                <c:pt idx="3351">
                  <c:v>1.5196000000000001</c:v>
                </c:pt>
                <c:pt idx="3352">
                  <c:v>1.5319</c:v>
                </c:pt>
                <c:pt idx="3353">
                  <c:v>1.5417000000000001</c:v>
                </c:pt>
                <c:pt idx="3356">
                  <c:v>1.534</c:v>
                </c:pt>
                <c:pt idx="3357">
                  <c:v>1.5379</c:v>
                </c:pt>
                <c:pt idx="3358">
                  <c:v>1.5477000000000001</c:v>
                </c:pt>
                <c:pt idx="3359">
                  <c:v>1.5577000000000001</c:v>
                </c:pt>
                <c:pt idx="3360">
                  <c:v>1.5561</c:v>
                </c:pt>
                <c:pt idx="3363">
                  <c:v>1.577</c:v>
                </c:pt>
                <c:pt idx="3364">
                  <c:v>1.5771000000000002</c:v>
                </c:pt>
                <c:pt idx="3365">
                  <c:v>1.5691999999999999</c:v>
                </c:pt>
                <c:pt idx="3366">
                  <c:v>1.5423</c:v>
                </c:pt>
                <c:pt idx="3371">
                  <c:v>1.5569000000000002</c:v>
                </c:pt>
                <c:pt idx="3372">
                  <c:v>1.5710000000000002</c:v>
                </c:pt>
                <c:pt idx="3373">
                  <c:v>1.5786</c:v>
                </c:pt>
                <c:pt idx="3374">
                  <c:v>1.5796000000000001</c:v>
                </c:pt>
                <c:pt idx="3377">
                  <c:v>1.5811999999999999</c:v>
                </c:pt>
                <c:pt idx="3378">
                  <c:v>1.5660000000000001</c:v>
                </c:pt>
                <c:pt idx="3379">
                  <c:v>1.5632000000000001</c:v>
                </c:pt>
                <c:pt idx="3380">
                  <c:v>1.5526</c:v>
                </c:pt>
                <c:pt idx="3381">
                  <c:v>1.5722</c:v>
                </c:pt>
                <c:pt idx="3384">
                  <c:v>1.5693000000000001</c:v>
                </c:pt>
                <c:pt idx="3385">
                  <c:v>1.5693999999999999</c:v>
                </c:pt>
                <c:pt idx="3386">
                  <c:v>1.5726</c:v>
                </c:pt>
                <c:pt idx="3387">
                  <c:v>1.5874999999999999</c:v>
                </c:pt>
                <c:pt idx="3388">
                  <c:v>1.5832999999999999</c:v>
                </c:pt>
                <c:pt idx="3391">
                  <c:v>1.5869</c:v>
                </c:pt>
                <c:pt idx="3392">
                  <c:v>1.5828</c:v>
                </c:pt>
                <c:pt idx="3393">
                  <c:v>1.5928</c:v>
                </c:pt>
                <c:pt idx="3394">
                  <c:v>1.5872000000000002</c:v>
                </c:pt>
                <c:pt idx="3395">
                  <c:v>1.5779999999999998</c:v>
                </c:pt>
                <c:pt idx="3398">
                  <c:v>1.5897999999999999</c:v>
                </c:pt>
                <c:pt idx="3399">
                  <c:v>1.5931000000000002</c:v>
                </c:pt>
                <c:pt idx="3400">
                  <c:v>1.5939999999999999</c:v>
                </c:pt>
                <c:pt idx="3401">
                  <c:v>1.5769000000000002</c:v>
                </c:pt>
                <c:pt idx="3402">
                  <c:v>1.5596000000000001</c:v>
                </c:pt>
                <c:pt idx="3405">
                  <c:v>1.5628000000000002</c:v>
                </c:pt>
                <c:pt idx="3406">
                  <c:v>1.5571000000000002</c:v>
                </c:pt>
                <c:pt idx="3407">
                  <c:v>1.554</c:v>
                </c:pt>
                <c:pt idx="3409">
                  <c:v>1.5458000000000001</c:v>
                </c:pt>
                <c:pt idx="3412">
                  <c:v>1.546</c:v>
                </c:pt>
                <c:pt idx="3413">
                  <c:v>1.5528</c:v>
                </c:pt>
                <c:pt idx="3414">
                  <c:v>1.5430000000000001</c:v>
                </c:pt>
                <c:pt idx="3415">
                  <c:v>1.5347</c:v>
                </c:pt>
                <c:pt idx="3416">
                  <c:v>1.5458000000000001</c:v>
                </c:pt>
                <c:pt idx="3419">
                  <c:v>1.5430000000000001</c:v>
                </c:pt>
                <c:pt idx="3420">
                  <c:v>1.5472999999999999</c:v>
                </c:pt>
                <c:pt idx="3421">
                  <c:v>1.5439000000000001</c:v>
                </c:pt>
                <c:pt idx="3422">
                  <c:v>1.5474000000000001</c:v>
                </c:pt>
                <c:pt idx="3423">
                  <c:v>1.5498000000000001</c:v>
                </c:pt>
                <c:pt idx="3426">
                  <c:v>1.5577000000000001</c:v>
                </c:pt>
                <c:pt idx="3427">
                  <c:v>1.5639000000000001</c:v>
                </c:pt>
                <c:pt idx="3428">
                  <c:v>1.5752999999999999</c:v>
                </c:pt>
                <c:pt idx="3429">
                  <c:v>1.5754999999999999</c:v>
                </c:pt>
                <c:pt idx="3430">
                  <c:v>1.5742</c:v>
                </c:pt>
                <c:pt idx="3433">
                  <c:v>1.5761000000000001</c:v>
                </c:pt>
                <c:pt idx="3434">
                  <c:v>1.5760000000000001</c:v>
                </c:pt>
                <c:pt idx="3435">
                  <c:v>1.5655999999999999</c:v>
                </c:pt>
                <c:pt idx="3436">
                  <c:v>1.5550999999999999</c:v>
                </c:pt>
                <c:pt idx="3437">
                  <c:v>1.5508000000000002</c:v>
                </c:pt>
                <c:pt idx="3440">
                  <c:v>1.5521</c:v>
                </c:pt>
                <c:pt idx="3441">
                  <c:v>1.5592999999999999</c:v>
                </c:pt>
                <c:pt idx="3442">
                  <c:v>1.5466</c:v>
                </c:pt>
                <c:pt idx="3443">
                  <c:v>1.5402</c:v>
                </c:pt>
                <c:pt idx="3444">
                  <c:v>1.5596999999999999</c:v>
                </c:pt>
                <c:pt idx="3447">
                  <c:v>1.5784</c:v>
                </c:pt>
                <c:pt idx="3448">
                  <c:v>1.5526</c:v>
                </c:pt>
                <c:pt idx="3449">
                  <c:v>1.5514999999999999</c:v>
                </c:pt>
                <c:pt idx="3450">
                  <c:v>1.5417000000000001</c:v>
                </c:pt>
                <c:pt idx="3451">
                  <c:v>1.5336000000000001</c:v>
                </c:pt>
                <c:pt idx="3454">
                  <c:v>1.5459000000000001</c:v>
                </c:pt>
                <c:pt idx="3455">
                  <c:v>1.5477000000000001</c:v>
                </c:pt>
                <c:pt idx="3456">
                  <c:v>1.5493000000000001</c:v>
                </c:pt>
                <c:pt idx="3457">
                  <c:v>1.5481</c:v>
                </c:pt>
                <c:pt idx="3458">
                  <c:v>1.5609999999999999</c:v>
                </c:pt>
                <c:pt idx="3461">
                  <c:v>1.5521</c:v>
                </c:pt>
                <c:pt idx="3462">
                  <c:v>1.5568</c:v>
                </c:pt>
                <c:pt idx="3463">
                  <c:v>1.5599000000000001</c:v>
                </c:pt>
                <c:pt idx="3464">
                  <c:v>1.5731000000000002</c:v>
                </c:pt>
                <c:pt idx="3465">
                  <c:v>1.5748</c:v>
                </c:pt>
                <c:pt idx="3468">
                  <c:v>1.5764</c:v>
                </c:pt>
                <c:pt idx="3469">
                  <c:v>1.5775000000000001</c:v>
                </c:pt>
                <c:pt idx="3470">
                  <c:v>1.5806</c:v>
                </c:pt>
                <c:pt idx="3471">
                  <c:v>1.5885</c:v>
                </c:pt>
                <c:pt idx="3472">
                  <c:v>1.5670999999999999</c:v>
                </c:pt>
                <c:pt idx="3475">
                  <c:v>1.5651000000000002</c:v>
                </c:pt>
                <c:pt idx="3476">
                  <c:v>1.5687</c:v>
                </c:pt>
                <c:pt idx="3477">
                  <c:v>1.5714999999999999</c:v>
                </c:pt>
                <c:pt idx="3478">
                  <c:v>1.5708</c:v>
                </c:pt>
                <c:pt idx="3479">
                  <c:v>1.5834999999999999</c:v>
                </c:pt>
                <c:pt idx="3482">
                  <c:v>1.5847</c:v>
                </c:pt>
                <c:pt idx="3483">
                  <c:v>1.599</c:v>
                </c:pt>
                <c:pt idx="3484">
                  <c:v>1.5888</c:v>
                </c:pt>
                <c:pt idx="3485">
                  <c:v>1.5849</c:v>
                </c:pt>
                <c:pt idx="3486">
                  <c:v>1.5815999999999999</c:v>
                </c:pt>
                <c:pt idx="3489">
                  <c:v>1.5857999999999999</c:v>
                </c:pt>
                <c:pt idx="3490">
                  <c:v>1.5918999999999999</c:v>
                </c:pt>
                <c:pt idx="3491">
                  <c:v>1.5741000000000001</c:v>
                </c:pt>
                <c:pt idx="3492">
                  <c:v>1.5676999999999999</c:v>
                </c:pt>
                <c:pt idx="3493">
                  <c:v>1.5733999999999999</c:v>
                </c:pt>
                <c:pt idx="3496">
                  <c:v>1.5746</c:v>
                </c:pt>
                <c:pt idx="3497">
                  <c:v>1.5705</c:v>
                </c:pt>
                <c:pt idx="3498">
                  <c:v>1.5589</c:v>
                </c:pt>
                <c:pt idx="3499">
                  <c:v>1.5611000000000002</c:v>
                </c:pt>
                <c:pt idx="3500">
                  <c:v>1.5573999999999999</c:v>
                </c:pt>
                <c:pt idx="3503">
                  <c:v>1.5566</c:v>
                </c:pt>
                <c:pt idx="3504">
                  <c:v>1.5487000000000002</c:v>
                </c:pt>
                <c:pt idx="3505">
                  <c:v>1.5478000000000001</c:v>
                </c:pt>
                <c:pt idx="3506">
                  <c:v>1.5470999999999999</c:v>
                </c:pt>
                <c:pt idx="3507">
                  <c:v>1.5074000000000001</c:v>
                </c:pt>
                <c:pt idx="3510">
                  <c:v>1.5011999999999999</c:v>
                </c:pt>
                <c:pt idx="3511">
                  <c:v>1.4906999999999999</c:v>
                </c:pt>
                <c:pt idx="3512">
                  <c:v>1.4903</c:v>
                </c:pt>
                <c:pt idx="3513">
                  <c:v>1.4906999999999999</c:v>
                </c:pt>
                <c:pt idx="3514">
                  <c:v>1.4729000000000001</c:v>
                </c:pt>
                <c:pt idx="3517">
                  <c:v>1.4704000000000002</c:v>
                </c:pt>
                <c:pt idx="3518">
                  <c:v>1.4677</c:v>
                </c:pt>
                <c:pt idx="3519">
                  <c:v>1.4734</c:v>
                </c:pt>
                <c:pt idx="3520">
                  <c:v>1.4814000000000001</c:v>
                </c:pt>
                <c:pt idx="3521">
                  <c:v>1.4807999999999999</c:v>
                </c:pt>
                <c:pt idx="3524">
                  <c:v>1.4767000000000001</c:v>
                </c:pt>
                <c:pt idx="3525">
                  <c:v>1.4598</c:v>
                </c:pt>
                <c:pt idx="3526">
                  <c:v>1.4767000000000001</c:v>
                </c:pt>
                <c:pt idx="3527">
                  <c:v>1.4771000000000001</c:v>
                </c:pt>
                <c:pt idx="3528">
                  <c:v>1.4735</c:v>
                </c:pt>
                <c:pt idx="3531">
                  <c:v>1.4621</c:v>
                </c:pt>
                <c:pt idx="3532">
                  <c:v>1.4516</c:v>
                </c:pt>
                <c:pt idx="3533">
                  <c:v>1.4440999999999999</c:v>
                </c:pt>
                <c:pt idx="3534">
                  <c:v>1.4488000000000001</c:v>
                </c:pt>
                <c:pt idx="3535">
                  <c:v>1.4247000000000001</c:v>
                </c:pt>
                <c:pt idx="3538">
                  <c:v>1.4214</c:v>
                </c:pt>
                <c:pt idx="3539">
                  <c:v>1.4144000000000001</c:v>
                </c:pt>
                <c:pt idx="3540">
                  <c:v>1.4094</c:v>
                </c:pt>
                <c:pt idx="3541">
                  <c:v>1.3934</c:v>
                </c:pt>
                <c:pt idx="3542">
                  <c:v>1.4066000000000001</c:v>
                </c:pt>
                <c:pt idx="3545">
                  <c:v>1.4151</c:v>
                </c:pt>
                <c:pt idx="3546">
                  <c:v>1.4267000000000001</c:v>
                </c:pt>
                <c:pt idx="3547">
                  <c:v>1.4224000000000001</c:v>
                </c:pt>
                <c:pt idx="3548">
                  <c:v>1.4502000000000002</c:v>
                </c:pt>
                <c:pt idx="3549">
                  <c:v>1.4236</c:v>
                </c:pt>
                <c:pt idx="3552">
                  <c:v>1.4571000000000001</c:v>
                </c:pt>
                <c:pt idx="3553">
                  <c:v>1.4731000000000001</c:v>
                </c:pt>
                <c:pt idx="3554">
                  <c:v>1.4690000000000001</c:v>
                </c:pt>
                <c:pt idx="3555">
                  <c:v>1.47</c:v>
                </c:pt>
                <c:pt idx="3556">
                  <c:v>1.464</c:v>
                </c:pt>
                <c:pt idx="3559">
                  <c:v>1.4349000000000001</c:v>
                </c:pt>
                <c:pt idx="3560">
                  <c:v>1.4302999999999999</c:v>
                </c:pt>
                <c:pt idx="3561">
                  <c:v>1.4081000000000001</c:v>
                </c:pt>
                <c:pt idx="3562">
                  <c:v>1.3903000000000001</c:v>
                </c:pt>
                <c:pt idx="3563">
                  <c:v>1.3834</c:v>
                </c:pt>
                <c:pt idx="3566">
                  <c:v>1.3633999999999999</c:v>
                </c:pt>
                <c:pt idx="3567">
                  <c:v>1.3632</c:v>
                </c:pt>
                <c:pt idx="3568">
                  <c:v>1.3731</c:v>
                </c:pt>
                <c:pt idx="3569">
                  <c:v>1.3682000000000001</c:v>
                </c:pt>
                <c:pt idx="3570">
                  <c:v>1.3578999999999999</c:v>
                </c:pt>
                <c:pt idx="3573">
                  <c:v>1.3639000000000001</c:v>
                </c:pt>
                <c:pt idx="3574">
                  <c:v>1.3752</c:v>
                </c:pt>
                <c:pt idx="3575">
                  <c:v>1.3625</c:v>
                </c:pt>
                <c:pt idx="3576">
                  <c:v>1.3507</c:v>
                </c:pt>
                <c:pt idx="3577">
                  <c:v>1.3404</c:v>
                </c:pt>
                <c:pt idx="3580">
                  <c:v>1.3424</c:v>
                </c:pt>
                <c:pt idx="3581">
                  <c:v>1.3184</c:v>
                </c:pt>
                <c:pt idx="3582">
                  <c:v>1.2843</c:v>
                </c:pt>
                <c:pt idx="3583">
                  <c:v>1.2810000000000001</c:v>
                </c:pt>
                <c:pt idx="3584">
                  <c:v>1.2596000000000001</c:v>
                </c:pt>
                <c:pt idx="3587">
                  <c:v>1.246</c:v>
                </c:pt>
                <c:pt idx="3588">
                  <c:v>1.2525999999999999</c:v>
                </c:pt>
                <c:pt idx="3589">
                  <c:v>1.2770000000000001</c:v>
                </c:pt>
                <c:pt idx="3590">
                  <c:v>1.3035000000000001</c:v>
                </c:pt>
                <c:pt idx="3591">
                  <c:v>1.2757000000000001</c:v>
                </c:pt>
                <c:pt idx="3594">
                  <c:v>1.2822</c:v>
                </c:pt>
                <c:pt idx="3595">
                  <c:v>1.282</c:v>
                </c:pt>
                <c:pt idx="3596">
                  <c:v>1.2869999999999999</c:v>
                </c:pt>
                <c:pt idx="3597">
                  <c:v>1.2770000000000001</c:v>
                </c:pt>
                <c:pt idx="3598">
                  <c:v>1.2756000000000001</c:v>
                </c:pt>
                <c:pt idx="3601">
                  <c:v>1.2890999999999999</c:v>
                </c:pt>
                <c:pt idx="3602">
                  <c:v>1.2746999999999999</c:v>
                </c:pt>
                <c:pt idx="3603">
                  <c:v>1.2530000000000001</c:v>
                </c:pt>
                <c:pt idx="3604">
                  <c:v>1.2524999999999999</c:v>
                </c:pt>
                <c:pt idx="3605">
                  <c:v>1.2675000000000001</c:v>
                </c:pt>
                <c:pt idx="3608">
                  <c:v>1.266</c:v>
                </c:pt>
                <c:pt idx="3609">
                  <c:v>1.2653000000000001</c:v>
                </c:pt>
                <c:pt idx="3610">
                  <c:v>1.2634000000000001</c:v>
                </c:pt>
                <c:pt idx="3611">
                  <c:v>1.2542</c:v>
                </c:pt>
                <c:pt idx="3612">
                  <c:v>1.2602</c:v>
                </c:pt>
                <c:pt idx="3615">
                  <c:v>1.2772999999999999</c:v>
                </c:pt>
                <c:pt idx="3616">
                  <c:v>1.2810999999999999</c:v>
                </c:pt>
                <c:pt idx="3617">
                  <c:v>1.2935000000000001</c:v>
                </c:pt>
                <c:pt idx="3618">
                  <c:v>1.29</c:v>
                </c:pt>
                <c:pt idx="3619">
                  <c:v>1.2726999999999999</c:v>
                </c:pt>
                <c:pt idx="3622">
                  <c:v>1.2608000000000001</c:v>
                </c:pt>
                <c:pt idx="3623">
                  <c:v>1.2697000000000001</c:v>
                </c:pt>
                <c:pt idx="3624">
                  <c:v>1.2623</c:v>
                </c:pt>
                <c:pt idx="3625">
                  <c:v>1.262</c:v>
                </c:pt>
                <c:pt idx="3626">
                  <c:v>1.2665</c:v>
                </c:pt>
                <c:pt idx="3629">
                  <c:v>1.2854000000000001</c:v>
                </c:pt>
                <c:pt idx="3630">
                  <c:v>1.2838000000000001</c:v>
                </c:pt>
                <c:pt idx="3631">
                  <c:v>1.2925</c:v>
                </c:pt>
                <c:pt idx="3632">
                  <c:v>1.3214999999999999</c:v>
                </c:pt>
                <c:pt idx="3633">
                  <c:v>1.3340000000000001</c:v>
                </c:pt>
                <c:pt idx="3636">
                  <c:v>1.351</c:v>
                </c:pt>
                <c:pt idx="3637">
                  <c:v>1.369</c:v>
                </c:pt>
                <c:pt idx="3638">
                  <c:v>1.4058999999999999</c:v>
                </c:pt>
                <c:pt idx="3639">
                  <c:v>1.4616</c:v>
                </c:pt>
                <c:pt idx="3640">
                  <c:v>1.3940000000000001</c:v>
                </c:pt>
                <c:pt idx="3643">
                  <c:v>1.397</c:v>
                </c:pt>
                <c:pt idx="3644">
                  <c:v>1.3978000000000002</c:v>
                </c:pt>
                <c:pt idx="3645">
                  <c:v>1.4005000000000001</c:v>
                </c:pt>
                <c:pt idx="3650">
                  <c:v>1.427</c:v>
                </c:pt>
                <c:pt idx="3651">
                  <c:v>1.4097999999999999</c:v>
                </c:pt>
                <c:pt idx="3652">
                  <c:v>1.3916999999999999</c:v>
                </c:pt>
                <c:pt idx="3654">
                  <c:v>1.3866000000000001</c:v>
                </c:pt>
                <c:pt idx="3657">
                  <c:v>1.3582000000000001</c:v>
                </c:pt>
                <c:pt idx="3658">
                  <c:v>1.3331999999999999</c:v>
                </c:pt>
                <c:pt idx="3659">
                  <c:v>1.3595000000000002</c:v>
                </c:pt>
                <c:pt idx="3660">
                  <c:v>1.3616999999999999</c:v>
                </c:pt>
                <c:pt idx="3661">
                  <c:v>1.3684000000000001</c:v>
                </c:pt>
                <c:pt idx="3664">
                  <c:v>1.3393999999999999</c:v>
                </c:pt>
                <c:pt idx="3665">
                  <c:v>1.3262</c:v>
                </c:pt>
                <c:pt idx="3666">
                  <c:v>1.3172999999999999</c:v>
                </c:pt>
                <c:pt idx="3667">
                  <c:v>1.3085</c:v>
                </c:pt>
                <c:pt idx="3668">
                  <c:v>1.327</c:v>
                </c:pt>
                <c:pt idx="3671">
                  <c:v>1.3182</c:v>
                </c:pt>
                <c:pt idx="3672">
                  <c:v>1.2929999999999999</c:v>
                </c:pt>
                <c:pt idx="3673">
                  <c:v>1.2909999999999999</c:v>
                </c:pt>
                <c:pt idx="3674">
                  <c:v>1.2984</c:v>
                </c:pt>
                <c:pt idx="3675">
                  <c:v>1.2795000000000001</c:v>
                </c:pt>
                <c:pt idx="3678">
                  <c:v>1.2989999999999999</c:v>
                </c:pt>
                <c:pt idx="3679">
                  <c:v>1.3174000000000001</c:v>
                </c:pt>
                <c:pt idx="3680">
                  <c:v>1.3260000000000001</c:v>
                </c:pt>
                <c:pt idx="3681">
                  <c:v>1.3110999999999999</c:v>
                </c:pt>
                <c:pt idx="3682">
                  <c:v>1.2816000000000001</c:v>
                </c:pt>
                <c:pt idx="3685">
                  <c:v>1.276</c:v>
                </c:pt>
                <c:pt idx="3686">
                  <c:v>1.2848999999999999</c:v>
                </c:pt>
                <c:pt idx="3687">
                  <c:v>1.2818000000000001</c:v>
                </c:pt>
                <c:pt idx="3688">
                  <c:v>1.2829000000000002</c:v>
                </c:pt>
                <c:pt idx="3689">
                  <c:v>1.2796000000000001</c:v>
                </c:pt>
                <c:pt idx="3692">
                  <c:v>1.3008</c:v>
                </c:pt>
                <c:pt idx="3693">
                  <c:v>1.2967</c:v>
                </c:pt>
                <c:pt idx="3694">
                  <c:v>1.2938000000000001</c:v>
                </c:pt>
                <c:pt idx="3695">
                  <c:v>1.2833000000000001</c:v>
                </c:pt>
                <c:pt idx="3696">
                  <c:v>1.2823</c:v>
                </c:pt>
                <c:pt idx="3699">
                  <c:v>1.2765</c:v>
                </c:pt>
                <c:pt idx="3700">
                  <c:v>1.2634000000000001</c:v>
                </c:pt>
                <c:pt idx="3701">
                  <c:v>1.2596000000000001</c:v>
                </c:pt>
                <c:pt idx="3702">
                  <c:v>1.2705</c:v>
                </c:pt>
                <c:pt idx="3703">
                  <c:v>1.2591000000000001</c:v>
                </c:pt>
                <c:pt idx="3706">
                  <c:v>1.2798</c:v>
                </c:pt>
                <c:pt idx="3707">
                  <c:v>1.2763</c:v>
                </c:pt>
                <c:pt idx="3708">
                  <c:v>1.2795000000000001</c:v>
                </c:pt>
                <c:pt idx="3709">
                  <c:v>1.2782</c:v>
                </c:pt>
                <c:pt idx="3710">
                  <c:v>1.2644</c:v>
                </c:pt>
                <c:pt idx="3713">
                  <c:v>1.2596000000000001</c:v>
                </c:pt>
                <c:pt idx="3714">
                  <c:v>1.2615000000000001</c:v>
                </c:pt>
                <c:pt idx="3715">
                  <c:v>1.2555000000000001</c:v>
                </c:pt>
                <c:pt idx="3716">
                  <c:v>1.2555000000000001</c:v>
                </c:pt>
                <c:pt idx="3717">
                  <c:v>1.2658</c:v>
                </c:pt>
                <c:pt idx="3720">
                  <c:v>1.2565</c:v>
                </c:pt>
                <c:pt idx="3721">
                  <c:v>1.2783</c:v>
                </c:pt>
                <c:pt idx="3722">
                  <c:v>1.2786</c:v>
                </c:pt>
                <c:pt idx="3723">
                  <c:v>1.2782</c:v>
                </c:pt>
                <c:pt idx="3724">
                  <c:v>1.2905</c:v>
                </c:pt>
                <c:pt idx="3727">
                  <c:v>1.3042</c:v>
                </c:pt>
                <c:pt idx="3728">
                  <c:v>1.2942</c:v>
                </c:pt>
                <c:pt idx="3729">
                  <c:v>1.3129999999999999</c:v>
                </c:pt>
                <c:pt idx="3730">
                  <c:v>1.3671</c:v>
                </c:pt>
                <c:pt idx="3731">
                  <c:v>1.3549</c:v>
                </c:pt>
                <c:pt idx="3734">
                  <c:v>1.3557999999999999</c:v>
                </c:pt>
                <c:pt idx="3735">
                  <c:v>1.3507</c:v>
                </c:pt>
                <c:pt idx="3736">
                  <c:v>1.3494000000000002</c:v>
                </c:pt>
                <c:pt idx="3737">
                  <c:v>1.3607</c:v>
                </c:pt>
                <c:pt idx="3738">
                  <c:v>1.3294999999999999</c:v>
                </c:pt>
                <c:pt idx="3741">
                  <c:v>1.3193000000000001</c:v>
                </c:pt>
                <c:pt idx="3742">
                  <c:v>1.3308</c:v>
                </c:pt>
                <c:pt idx="3743">
                  <c:v>1.3246</c:v>
                </c:pt>
                <c:pt idx="3744">
                  <c:v>1.3391999999999999</c:v>
                </c:pt>
                <c:pt idx="3745">
                  <c:v>1.3425</c:v>
                </c:pt>
                <c:pt idx="3748">
                  <c:v>1.3496000000000001</c:v>
                </c:pt>
                <c:pt idx="3749">
                  <c:v>1.3254999999999999</c:v>
                </c:pt>
                <c:pt idx="3750">
                  <c:v>1.3230999999999999</c:v>
                </c:pt>
                <c:pt idx="3751">
                  <c:v>1.3273000000000001</c:v>
                </c:pt>
                <c:pt idx="3756">
                  <c:v>1.3275999999999999</c:v>
                </c:pt>
                <c:pt idx="3757">
                  <c:v>1.3172999999999999</c:v>
                </c:pt>
                <c:pt idx="3758">
                  <c:v>1.3195999999999999</c:v>
                </c:pt>
                <c:pt idx="3759">
                  <c:v>1.3058000000000001</c:v>
                </c:pt>
                <c:pt idx="3762">
                  <c:v>1.2966</c:v>
                </c:pt>
                <c:pt idx="3763">
                  <c:v>1.2932000000000001</c:v>
                </c:pt>
                <c:pt idx="3764">
                  <c:v>1.2947</c:v>
                </c:pt>
                <c:pt idx="3765">
                  <c:v>1.3049999999999999</c:v>
                </c:pt>
                <c:pt idx="3766">
                  <c:v>1.3231999999999999</c:v>
                </c:pt>
                <c:pt idx="3769">
                  <c:v>1.3125</c:v>
                </c:pt>
                <c:pt idx="3770">
                  <c:v>1.2991999999999999</c:v>
                </c:pt>
                <c:pt idx="3771">
                  <c:v>1.3266</c:v>
                </c:pt>
                <c:pt idx="3772">
                  <c:v>1.3275000000000001</c:v>
                </c:pt>
                <c:pt idx="3776">
                  <c:v>1.3223</c:v>
                </c:pt>
                <c:pt idx="3777">
                  <c:v>1.3403</c:v>
                </c:pt>
                <c:pt idx="3778">
                  <c:v>1.3322000000000001</c:v>
                </c:pt>
                <c:pt idx="3779">
                  <c:v>1.3363</c:v>
                </c:pt>
                <c:pt idx="3780">
                  <c:v>1.3425</c:v>
                </c:pt>
                <c:pt idx="3783">
                  <c:v>1.3573999999999999</c:v>
                </c:pt>
                <c:pt idx="3784">
                  <c:v>1.3683000000000001</c:v>
                </c:pt>
                <c:pt idx="3785">
                  <c:v>1.3623000000000001</c:v>
                </c:pt>
                <c:pt idx="3786">
                  <c:v>1.3563000000000001</c:v>
                </c:pt>
                <c:pt idx="3787">
                  <c:v>1.3517999999999999</c:v>
                </c:pt>
                <c:pt idx="3790">
                  <c:v>1.3494000000000002</c:v>
                </c:pt>
                <c:pt idx="3791">
                  <c:v>1.3612</c:v>
                </c:pt>
                <c:pt idx="3792">
                  <c:v>1.369</c:v>
                </c:pt>
                <c:pt idx="3793">
                  <c:v>1.3771</c:v>
                </c:pt>
                <c:pt idx="3794">
                  <c:v>1.3972</c:v>
                </c:pt>
                <c:pt idx="3797">
                  <c:v>1.401</c:v>
                </c:pt>
                <c:pt idx="3798">
                  <c:v>1.3908</c:v>
                </c:pt>
                <c:pt idx="3799">
                  <c:v>1.3900999999999999</c:v>
                </c:pt>
                <c:pt idx="3800">
                  <c:v>1.3855999999999999</c:v>
                </c:pt>
                <c:pt idx="3801">
                  <c:v>1.4097999999999999</c:v>
                </c:pt>
                <c:pt idx="3804">
                  <c:v>1.4219999999999999</c:v>
                </c:pt>
                <c:pt idx="3805">
                  <c:v>1.4238</c:v>
                </c:pt>
                <c:pt idx="3806">
                  <c:v>1.4207000000000001</c:v>
                </c:pt>
                <c:pt idx="3807">
                  <c:v>1.4095</c:v>
                </c:pt>
                <c:pt idx="3808">
                  <c:v>1.4177</c:v>
                </c:pt>
                <c:pt idx="3811">
                  <c:v>1.3866000000000001</c:v>
                </c:pt>
                <c:pt idx="3812">
                  <c:v>1.3959000000000001</c:v>
                </c:pt>
                <c:pt idx="3813">
                  <c:v>1.4102000000000001</c:v>
                </c:pt>
                <c:pt idx="3814">
                  <c:v>1.3969</c:v>
                </c:pt>
                <c:pt idx="3815">
                  <c:v>1.4004000000000001</c:v>
                </c:pt>
                <c:pt idx="3818">
                  <c:v>1.385</c:v>
                </c:pt>
                <c:pt idx="3819">
                  <c:v>1.389</c:v>
                </c:pt>
                <c:pt idx="3820">
                  <c:v>1.3839999999999999</c:v>
                </c:pt>
                <c:pt idx="3821">
                  <c:v>1.3919999999999999</c:v>
                </c:pt>
                <c:pt idx="3822">
                  <c:v>1.3932</c:v>
                </c:pt>
                <c:pt idx="3825">
                  <c:v>1.3858000000000001</c:v>
                </c:pt>
                <c:pt idx="3826">
                  <c:v>1.3978000000000002</c:v>
                </c:pt>
                <c:pt idx="3827">
                  <c:v>1.4029</c:v>
                </c:pt>
                <c:pt idx="3828">
                  <c:v>1.3940000000000001</c:v>
                </c:pt>
                <c:pt idx="3829">
                  <c:v>1.4096</c:v>
                </c:pt>
                <c:pt idx="3832">
                  <c:v>1.4057999999999999</c:v>
                </c:pt>
                <c:pt idx="3833">
                  <c:v>1.4134</c:v>
                </c:pt>
                <c:pt idx="3834">
                  <c:v>1.4096</c:v>
                </c:pt>
                <c:pt idx="3835">
                  <c:v>1.4049</c:v>
                </c:pt>
                <c:pt idx="3836">
                  <c:v>1.4009</c:v>
                </c:pt>
                <c:pt idx="3839">
                  <c:v>1.3896999999999999</c:v>
                </c:pt>
                <c:pt idx="3840">
                  <c:v>1.4018999999999999</c:v>
                </c:pt>
                <c:pt idx="3841">
                  <c:v>1.3900999999999999</c:v>
                </c:pt>
                <c:pt idx="3842">
                  <c:v>1.399</c:v>
                </c:pt>
                <c:pt idx="3843">
                  <c:v>1.3900999999999999</c:v>
                </c:pt>
                <c:pt idx="3846">
                  <c:v>1.3975</c:v>
                </c:pt>
                <c:pt idx="3847">
                  <c:v>1.3991</c:v>
                </c:pt>
                <c:pt idx="3848">
                  <c:v>1.4089</c:v>
                </c:pt>
                <c:pt idx="3849">
                  <c:v>1.413</c:v>
                </c:pt>
                <c:pt idx="3850">
                  <c:v>1.409</c:v>
                </c:pt>
                <c:pt idx="3853">
                  <c:v>1.4217</c:v>
                </c:pt>
                <c:pt idx="3854">
                  <c:v>1.4222999999999999</c:v>
                </c:pt>
                <c:pt idx="3855">
                  <c:v>1.4191</c:v>
                </c:pt>
                <c:pt idx="3856">
                  <c:v>1.4229000000000001</c:v>
                </c:pt>
                <c:pt idx="3857">
                  <c:v>1.4227000000000001</c:v>
                </c:pt>
                <c:pt idx="3860">
                  <c:v>1.4269000000000001</c:v>
                </c:pt>
                <c:pt idx="3861">
                  <c:v>1.4229000000000001</c:v>
                </c:pt>
                <c:pt idx="3862">
                  <c:v>1.4104000000000001</c:v>
                </c:pt>
                <c:pt idx="3863">
                  <c:v>1.4053</c:v>
                </c:pt>
                <c:pt idx="3864">
                  <c:v>1.4137999999999999</c:v>
                </c:pt>
                <c:pt idx="3867">
                  <c:v>1.4302999999999999</c:v>
                </c:pt>
                <c:pt idx="3868">
                  <c:v>1.4384000000000001</c:v>
                </c:pt>
                <c:pt idx="3869">
                  <c:v>1.4410000000000001</c:v>
                </c:pt>
                <c:pt idx="3870">
                  <c:v>1.4370000000000001</c:v>
                </c:pt>
                <c:pt idx="3871">
                  <c:v>1.4357</c:v>
                </c:pt>
                <c:pt idx="3874">
                  <c:v>1.4201999999999999</c:v>
                </c:pt>
                <c:pt idx="3875">
                  <c:v>1.4166000000000001</c:v>
                </c:pt>
                <c:pt idx="3876">
                  <c:v>1.417</c:v>
                </c:pt>
                <c:pt idx="3877">
                  <c:v>1.4293</c:v>
                </c:pt>
                <c:pt idx="3878">
                  <c:v>1.4294</c:v>
                </c:pt>
                <c:pt idx="3881">
                  <c:v>1.4072</c:v>
                </c:pt>
                <c:pt idx="3882">
                  <c:v>1.4100999999999999</c:v>
                </c:pt>
                <c:pt idx="3883">
                  <c:v>1.4112</c:v>
                </c:pt>
                <c:pt idx="3884">
                  <c:v>1.4243000000000001</c:v>
                </c:pt>
                <c:pt idx="3885">
                  <c:v>1.4330000000000001</c:v>
                </c:pt>
                <c:pt idx="3888">
                  <c:v>1.4323000000000001</c:v>
                </c:pt>
                <c:pt idx="3889">
                  <c:v>1.4323999999999999</c:v>
                </c:pt>
                <c:pt idx="3890">
                  <c:v>1.427</c:v>
                </c:pt>
                <c:pt idx="3891">
                  <c:v>1.4268000000000001</c:v>
                </c:pt>
                <c:pt idx="3892">
                  <c:v>1.4363999999999999</c:v>
                </c:pt>
                <c:pt idx="3895">
                  <c:v>1.4272</c:v>
                </c:pt>
                <c:pt idx="3896">
                  <c:v>1.4314</c:v>
                </c:pt>
                <c:pt idx="3897">
                  <c:v>1.4219999999999999</c:v>
                </c:pt>
                <c:pt idx="3898">
                  <c:v>1.4335</c:v>
                </c:pt>
                <c:pt idx="3899">
                  <c:v>1.4262000000000001</c:v>
                </c:pt>
                <c:pt idx="3902">
                  <c:v>1.4330000000000001</c:v>
                </c:pt>
                <c:pt idx="3903">
                  <c:v>1.4473</c:v>
                </c:pt>
                <c:pt idx="3904">
                  <c:v>1.4521999999999999</c:v>
                </c:pt>
                <c:pt idx="3905">
                  <c:v>1.4544999999999999</c:v>
                </c:pt>
                <c:pt idx="3906">
                  <c:v>1.4594</c:v>
                </c:pt>
                <c:pt idx="3909">
                  <c:v>1.4560999999999999</c:v>
                </c:pt>
                <c:pt idx="3910">
                  <c:v>1.4611000000000001</c:v>
                </c:pt>
                <c:pt idx="3911">
                  <c:v>1.4671000000000001</c:v>
                </c:pt>
                <c:pt idx="3912">
                  <c:v>1.4712000000000001</c:v>
                </c:pt>
                <c:pt idx="3913">
                  <c:v>1.4704999999999999</c:v>
                </c:pt>
                <c:pt idx="3916">
                  <c:v>1.4658</c:v>
                </c:pt>
                <c:pt idx="3917">
                  <c:v>1.478</c:v>
                </c:pt>
                <c:pt idx="3918">
                  <c:v>1.4782999999999999</c:v>
                </c:pt>
                <c:pt idx="3919">
                  <c:v>1.4767999999999999</c:v>
                </c:pt>
                <c:pt idx="3920">
                  <c:v>1.4670000000000001</c:v>
                </c:pt>
                <c:pt idx="3923">
                  <c:v>1.4650000000000001</c:v>
                </c:pt>
                <c:pt idx="3924">
                  <c:v>1.4549000000000001</c:v>
                </c:pt>
                <c:pt idx="3925">
                  <c:v>1.4643000000000002</c:v>
                </c:pt>
                <c:pt idx="3926">
                  <c:v>1.4539</c:v>
                </c:pt>
                <c:pt idx="3927">
                  <c:v>1.4537</c:v>
                </c:pt>
                <c:pt idx="3930">
                  <c:v>1.4616</c:v>
                </c:pt>
                <c:pt idx="3931">
                  <c:v>1.4722</c:v>
                </c:pt>
                <c:pt idx="3932">
                  <c:v>1.4694</c:v>
                </c:pt>
                <c:pt idx="3933">
                  <c:v>1.4762999999999999</c:v>
                </c:pt>
                <c:pt idx="3934">
                  <c:v>1.4750000000000001</c:v>
                </c:pt>
                <c:pt idx="3937">
                  <c:v>1.4765000000000001</c:v>
                </c:pt>
                <c:pt idx="3938">
                  <c:v>1.4863999999999999</c:v>
                </c:pt>
                <c:pt idx="3939">
                  <c:v>1.4881</c:v>
                </c:pt>
                <c:pt idx="3940">
                  <c:v>1.4863999999999999</c:v>
                </c:pt>
                <c:pt idx="3941">
                  <c:v>1.4868999999999999</c:v>
                </c:pt>
                <c:pt idx="3944">
                  <c:v>1.4918</c:v>
                </c:pt>
                <c:pt idx="3945">
                  <c:v>1.4971000000000001</c:v>
                </c:pt>
                <c:pt idx="3946">
                  <c:v>1.4921</c:v>
                </c:pt>
                <c:pt idx="3947">
                  <c:v>1.5</c:v>
                </c:pt>
                <c:pt idx="3948">
                  <c:v>1.502</c:v>
                </c:pt>
                <c:pt idx="3951">
                  <c:v>1.5019</c:v>
                </c:pt>
                <c:pt idx="3952">
                  <c:v>1.4874000000000001</c:v>
                </c:pt>
                <c:pt idx="3953">
                  <c:v>1.4784999999999999</c:v>
                </c:pt>
                <c:pt idx="3954">
                  <c:v>1.4788000000000001</c:v>
                </c:pt>
                <c:pt idx="3955">
                  <c:v>1.48</c:v>
                </c:pt>
                <c:pt idx="3958">
                  <c:v>1.4772000000000001</c:v>
                </c:pt>
                <c:pt idx="3959">
                  <c:v>1.4658</c:v>
                </c:pt>
                <c:pt idx="3960">
                  <c:v>1.4761</c:v>
                </c:pt>
                <c:pt idx="3961">
                  <c:v>1.4866999999999999</c:v>
                </c:pt>
                <c:pt idx="3962">
                  <c:v>1.4862</c:v>
                </c:pt>
                <c:pt idx="3965">
                  <c:v>1.4984</c:v>
                </c:pt>
                <c:pt idx="3966">
                  <c:v>1.4965999999999999</c:v>
                </c:pt>
                <c:pt idx="3967">
                  <c:v>1.5037</c:v>
                </c:pt>
                <c:pt idx="3968">
                  <c:v>1.4922</c:v>
                </c:pt>
                <c:pt idx="3969">
                  <c:v>1.4868000000000001</c:v>
                </c:pt>
                <c:pt idx="3972">
                  <c:v>1.4964999999999999</c:v>
                </c:pt>
                <c:pt idx="3973">
                  <c:v>1.4875</c:v>
                </c:pt>
                <c:pt idx="3974">
                  <c:v>1.4957</c:v>
                </c:pt>
                <c:pt idx="3975">
                  <c:v>1.4863</c:v>
                </c:pt>
                <c:pt idx="3976">
                  <c:v>1.4815</c:v>
                </c:pt>
                <c:pt idx="3979">
                  <c:v>1.4967999999999999</c:v>
                </c:pt>
                <c:pt idx="3980">
                  <c:v>1.4969000000000001</c:v>
                </c:pt>
                <c:pt idx="3981">
                  <c:v>1.5083</c:v>
                </c:pt>
                <c:pt idx="3982">
                  <c:v>1.5070999999999999</c:v>
                </c:pt>
                <c:pt idx="3983">
                  <c:v>1.4918</c:v>
                </c:pt>
                <c:pt idx="3986">
                  <c:v>1.5023</c:v>
                </c:pt>
                <c:pt idx="3987">
                  <c:v>1.5074000000000001</c:v>
                </c:pt>
                <c:pt idx="3988">
                  <c:v>1.5089999999999999</c:v>
                </c:pt>
                <c:pt idx="3989">
                  <c:v>1.512</c:v>
                </c:pt>
                <c:pt idx="3990">
                  <c:v>1.5068000000000001</c:v>
                </c:pt>
                <c:pt idx="3993">
                  <c:v>1.4786999999999999</c:v>
                </c:pt>
                <c:pt idx="3994">
                  <c:v>1.4774</c:v>
                </c:pt>
                <c:pt idx="3995">
                  <c:v>1.4767999999999999</c:v>
                </c:pt>
                <c:pt idx="3996">
                  <c:v>1.4730000000000001</c:v>
                </c:pt>
                <c:pt idx="3997">
                  <c:v>1.4757</c:v>
                </c:pt>
                <c:pt idx="4000">
                  <c:v>1.4647000000000001</c:v>
                </c:pt>
                <c:pt idx="4001">
                  <c:v>1.4540999999999999</c:v>
                </c:pt>
                <c:pt idx="4002">
                  <c:v>1.456</c:v>
                </c:pt>
                <c:pt idx="4003">
                  <c:v>1.4342999999999999</c:v>
                </c:pt>
                <c:pt idx="4004">
                  <c:v>1.4337</c:v>
                </c:pt>
                <c:pt idx="4007">
                  <c:v>1.4368000000000001</c:v>
                </c:pt>
                <c:pt idx="4008">
                  <c:v>1.4278999999999999</c:v>
                </c:pt>
                <c:pt idx="4009">
                  <c:v>1.4276</c:v>
                </c:pt>
                <c:pt idx="4010">
                  <c:v>1.4398</c:v>
                </c:pt>
                <c:pt idx="4014">
                  <c:v>1.4405000000000001</c:v>
                </c:pt>
                <c:pt idx="4015">
                  <c:v>1.4433</c:v>
                </c:pt>
                <c:pt idx="4016">
                  <c:v>1.4338</c:v>
                </c:pt>
                <c:pt idx="4017">
                  <c:v>1.4406000000000001</c:v>
                </c:pt>
                <c:pt idx="4021">
                  <c:v>1.4389000000000001</c:v>
                </c:pt>
                <c:pt idx="4022">
                  <c:v>1.4441999999999999</c:v>
                </c:pt>
                <c:pt idx="4023">
                  <c:v>1.4350000000000001</c:v>
                </c:pt>
                <c:pt idx="4024">
                  <c:v>1.4304000000000001</c:v>
                </c:pt>
                <c:pt idx="4025">
                  <c:v>1.4273</c:v>
                </c:pt>
                <c:pt idx="4028">
                  <c:v>1.4528000000000001</c:v>
                </c:pt>
                <c:pt idx="4029">
                  <c:v>1.4480999999999999</c:v>
                </c:pt>
                <c:pt idx="4030">
                  <c:v>1.4563000000000001</c:v>
                </c:pt>
                <c:pt idx="4031">
                  <c:v>1.4485999999999999</c:v>
                </c:pt>
                <c:pt idx="4032">
                  <c:v>1.4374</c:v>
                </c:pt>
                <c:pt idx="4035">
                  <c:v>1.4369000000000001</c:v>
                </c:pt>
                <c:pt idx="4036">
                  <c:v>1.4278999999999999</c:v>
                </c:pt>
                <c:pt idx="4037">
                  <c:v>1.4132</c:v>
                </c:pt>
                <c:pt idx="4038">
                  <c:v>1.4064000000000001</c:v>
                </c:pt>
                <c:pt idx="4039">
                  <c:v>1.4135</c:v>
                </c:pt>
                <c:pt idx="4042">
                  <c:v>1.4151</c:v>
                </c:pt>
                <c:pt idx="4043">
                  <c:v>1.4085000000000001</c:v>
                </c:pt>
                <c:pt idx="4044">
                  <c:v>1.4072</c:v>
                </c:pt>
                <c:pt idx="4045">
                  <c:v>1.3999000000000001</c:v>
                </c:pt>
                <c:pt idx="4046">
                  <c:v>1.3966000000000001</c:v>
                </c:pt>
                <c:pt idx="4049">
                  <c:v>1.3913</c:v>
                </c:pt>
                <c:pt idx="4050">
                  <c:v>1.3936999999999999</c:v>
                </c:pt>
                <c:pt idx="4051">
                  <c:v>1.3984000000000001</c:v>
                </c:pt>
                <c:pt idx="4052">
                  <c:v>1.3847</c:v>
                </c:pt>
                <c:pt idx="4053">
                  <c:v>1.3691</c:v>
                </c:pt>
                <c:pt idx="4056">
                  <c:v>1.3674999999999999</c:v>
                </c:pt>
                <c:pt idx="4057">
                  <c:v>1.3759999999999999</c:v>
                </c:pt>
                <c:pt idx="4058">
                  <c:v>1.3740000000000001</c:v>
                </c:pt>
                <c:pt idx="4059">
                  <c:v>1.3717999999999999</c:v>
                </c:pt>
                <c:pt idx="4060">
                  <c:v>1.3572</c:v>
                </c:pt>
                <c:pt idx="4063">
                  <c:v>1.3607</c:v>
                </c:pt>
                <c:pt idx="4064">
                  <c:v>1.3649</c:v>
                </c:pt>
                <c:pt idx="4065">
                  <c:v>1.3726</c:v>
                </c:pt>
                <c:pt idx="4066">
                  <c:v>1.3567</c:v>
                </c:pt>
                <c:pt idx="4067">
                  <c:v>1.3519000000000001</c:v>
                </c:pt>
                <c:pt idx="4070">
                  <c:v>1.3626</c:v>
                </c:pt>
                <c:pt idx="4071">
                  <c:v>1.3576999999999999</c:v>
                </c:pt>
                <c:pt idx="4072">
                  <c:v>1.3547</c:v>
                </c:pt>
                <c:pt idx="4073">
                  <c:v>1.3489</c:v>
                </c:pt>
                <c:pt idx="4074">
                  <c:v>1.357</c:v>
                </c:pt>
                <c:pt idx="4077">
                  <c:v>1.3525</c:v>
                </c:pt>
                <c:pt idx="4078">
                  <c:v>1.3548</c:v>
                </c:pt>
                <c:pt idx="4079">
                  <c:v>1.3641000000000001</c:v>
                </c:pt>
                <c:pt idx="4080">
                  <c:v>1.3668</c:v>
                </c:pt>
                <c:pt idx="4081">
                  <c:v>1.3582000000000001</c:v>
                </c:pt>
                <c:pt idx="4084">
                  <c:v>1.3662000000000001</c:v>
                </c:pt>
                <c:pt idx="4085">
                  <c:v>1.3557000000000001</c:v>
                </c:pt>
                <c:pt idx="4086">
                  <c:v>1.361</c:v>
                </c:pt>
                <c:pt idx="4087">
                  <c:v>1.3656999999999999</c:v>
                </c:pt>
                <c:pt idx="4088">
                  <c:v>1.3765000000000001</c:v>
                </c:pt>
                <c:pt idx="4091">
                  <c:v>1.3705000000000001</c:v>
                </c:pt>
                <c:pt idx="4092">
                  <c:v>1.3723000000000001</c:v>
                </c:pt>
                <c:pt idx="4093">
                  <c:v>1.3755999999999999</c:v>
                </c:pt>
                <c:pt idx="4094">
                  <c:v>1.3660000000000001</c:v>
                </c:pt>
                <c:pt idx="4095">
                  <c:v>1.3548</c:v>
                </c:pt>
                <c:pt idx="4098">
                  <c:v>1.3471</c:v>
                </c:pt>
                <c:pt idx="4099">
                  <c:v>1.3519000000000001</c:v>
                </c:pt>
                <c:pt idx="4100">
                  <c:v>1.3338000000000001</c:v>
                </c:pt>
                <c:pt idx="4101">
                  <c:v>1.3355999999999999</c:v>
                </c:pt>
                <c:pt idx="4102">
                  <c:v>1.3353000000000002</c:v>
                </c:pt>
                <c:pt idx="4105">
                  <c:v>1.3471</c:v>
                </c:pt>
                <c:pt idx="4106">
                  <c:v>1.3482000000000001</c:v>
                </c:pt>
                <c:pt idx="4107">
                  <c:v>1.3479000000000001</c:v>
                </c:pt>
                <c:pt idx="4108">
                  <c:v>1.3468</c:v>
                </c:pt>
                <c:pt idx="4113">
                  <c:v>1.3395999999999999</c:v>
                </c:pt>
                <c:pt idx="4114">
                  <c:v>1.3340000000000001</c:v>
                </c:pt>
                <c:pt idx="4115">
                  <c:v>1.3296000000000001</c:v>
                </c:pt>
                <c:pt idx="4116">
                  <c:v>1.3384</c:v>
                </c:pt>
                <c:pt idx="4119">
                  <c:v>1.3585</c:v>
                </c:pt>
                <c:pt idx="4120">
                  <c:v>1.3583000000000001</c:v>
                </c:pt>
                <c:pt idx="4121">
                  <c:v>1.3614999999999999</c:v>
                </c:pt>
                <c:pt idx="4122">
                  <c:v>1.3544</c:v>
                </c:pt>
                <c:pt idx="4123">
                  <c:v>1.3534999999999999</c:v>
                </c:pt>
                <c:pt idx="4126">
                  <c:v>1.3431999999999999</c:v>
                </c:pt>
                <c:pt idx="4127">
                  <c:v>1.3486</c:v>
                </c:pt>
                <c:pt idx="4128">
                  <c:v>1.3372999999999999</c:v>
                </c:pt>
                <c:pt idx="4129">
                  <c:v>1.3339000000000001</c:v>
                </c:pt>
                <c:pt idx="4130">
                  <c:v>1.3310999999999999</c:v>
                </c:pt>
                <c:pt idx="4133">
                  <c:v>1.3321000000000001</c:v>
                </c:pt>
                <c:pt idx="4134">
                  <c:v>1.329</c:v>
                </c:pt>
                <c:pt idx="4135">
                  <c:v>1.3245</c:v>
                </c:pt>
                <c:pt idx="4136">
                  <c:v>1.3256000000000001</c:v>
                </c:pt>
                <c:pt idx="4137">
                  <c:v>1.3315000000000001</c:v>
                </c:pt>
                <c:pt idx="4140">
                  <c:v>1.3238000000000001</c:v>
                </c:pt>
                <c:pt idx="4141">
                  <c:v>1.3089</c:v>
                </c:pt>
                <c:pt idx="4142">
                  <c:v>1.2924</c:v>
                </c:pt>
                <c:pt idx="4143">
                  <c:v>1.2726999999999999</c:v>
                </c:pt>
                <c:pt idx="4144">
                  <c:v>1.2746</c:v>
                </c:pt>
                <c:pt idx="4147">
                  <c:v>1.2968999999999999</c:v>
                </c:pt>
                <c:pt idx="4148">
                  <c:v>1.2698</c:v>
                </c:pt>
                <c:pt idx="4149">
                  <c:v>1.2685999999999999</c:v>
                </c:pt>
                <c:pt idx="4150">
                  <c:v>1.2586999999999999</c:v>
                </c:pt>
                <c:pt idx="4151">
                  <c:v>1.2492000000000001</c:v>
                </c:pt>
                <c:pt idx="4154">
                  <c:v>1.2349000000000001</c:v>
                </c:pt>
                <c:pt idx="4155">
                  <c:v>1.2427999999999999</c:v>
                </c:pt>
                <c:pt idx="4156">
                  <c:v>1.2270000000000001</c:v>
                </c:pt>
                <c:pt idx="4157">
                  <c:v>1.2334000000000001</c:v>
                </c:pt>
                <c:pt idx="4158">
                  <c:v>1.2497</c:v>
                </c:pt>
                <c:pt idx="4161">
                  <c:v>1.236</c:v>
                </c:pt>
                <c:pt idx="4162">
                  <c:v>1.2222999999999999</c:v>
                </c:pt>
                <c:pt idx="4163">
                  <c:v>1.2309000000000001</c:v>
                </c:pt>
                <c:pt idx="4164">
                  <c:v>1.2255</c:v>
                </c:pt>
                <c:pt idx="4165">
                  <c:v>1.2383999999999999</c:v>
                </c:pt>
                <c:pt idx="4168">
                  <c:v>1.2307000000000001</c:v>
                </c:pt>
                <c:pt idx="4169">
                  <c:v>1.2155</c:v>
                </c:pt>
                <c:pt idx="4170">
                  <c:v>1.2218</c:v>
                </c:pt>
                <c:pt idx="4171">
                  <c:v>1.2267999999999999</c:v>
                </c:pt>
                <c:pt idx="4172">
                  <c:v>1.206</c:v>
                </c:pt>
                <c:pt idx="4175">
                  <c:v>1.1959</c:v>
                </c:pt>
                <c:pt idx="4176">
                  <c:v>1.1941999999999999</c:v>
                </c:pt>
                <c:pt idx="4177">
                  <c:v>1.2010000000000001</c:v>
                </c:pt>
                <c:pt idx="4178">
                  <c:v>1.2044999999999999</c:v>
                </c:pt>
                <c:pt idx="4179">
                  <c:v>1.2126999999999999</c:v>
                </c:pt>
                <c:pt idx="4182">
                  <c:v>1.2249000000000001</c:v>
                </c:pt>
                <c:pt idx="4183">
                  <c:v>1.2258</c:v>
                </c:pt>
                <c:pt idx="4184">
                  <c:v>1.2277</c:v>
                </c:pt>
                <c:pt idx="4185">
                  <c:v>1.2363</c:v>
                </c:pt>
                <c:pt idx="4186">
                  <c:v>1.2372000000000001</c:v>
                </c:pt>
                <c:pt idx="4189">
                  <c:v>1.2391000000000001</c:v>
                </c:pt>
                <c:pt idx="4190">
                  <c:v>1.2258</c:v>
                </c:pt>
                <c:pt idx="4191">
                  <c:v>1.2271000000000001</c:v>
                </c:pt>
                <c:pt idx="4192">
                  <c:v>1.2262</c:v>
                </c:pt>
                <c:pt idx="4193">
                  <c:v>1.2294</c:v>
                </c:pt>
                <c:pt idx="4196">
                  <c:v>1.2339</c:v>
                </c:pt>
                <c:pt idx="4197">
                  <c:v>1.2198</c:v>
                </c:pt>
                <c:pt idx="4198">
                  <c:v>1.2271000000000001</c:v>
                </c:pt>
                <c:pt idx="4199">
                  <c:v>1.2328000000000001</c:v>
                </c:pt>
                <c:pt idx="4200">
                  <c:v>1.2547999999999999</c:v>
                </c:pt>
                <c:pt idx="4203">
                  <c:v>1.2530999999999999</c:v>
                </c:pt>
                <c:pt idx="4204">
                  <c:v>1.2579</c:v>
                </c:pt>
                <c:pt idx="4205">
                  <c:v>1.2566999999999999</c:v>
                </c:pt>
                <c:pt idx="4206">
                  <c:v>1.266</c:v>
                </c:pt>
                <c:pt idx="4207">
                  <c:v>1.2637</c:v>
                </c:pt>
                <c:pt idx="4210">
                  <c:v>1.2572000000000001</c:v>
                </c:pt>
                <c:pt idx="4211">
                  <c:v>1.2568999999999999</c:v>
                </c:pt>
                <c:pt idx="4212">
                  <c:v>1.2703</c:v>
                </c:pt>
                <c:pt idx="4213">
                  <c:v>1.2827999999999999</c:v>
                </c:pt>
                <c:pt idx="4214">
                  <c:v>1.3</c:v>
                </c:pt>
                <c:pt idx="4217">
                  <c:v>1.2957000000000001</c:v>
                </c:pt>
                <c:pt idx="4218">
                  <c:v>1.2844</c:v>
                </c:pt>
                <c:pt idx="4219">
                  <c:v>1.2817000000000001</c:v>
                </c:pt>
                <c:pt idx="4220">
                  <c:v>1.2850000000000001</c:v>
                </c:pt>
                <c:pt idx="4221">
                  <c:v>1.2897000000000001</c:v>
                </c:pt>
                <c:pt idx="4224">
                  <c:v>1.2930999999999999</c:v>
                </c:pt>
                <c:pt idx="4225">
                  <c:v>1.3033000000000001</c:v>
                </c:pt>
                <c:pt idx="4226">
                  <c:v>1.2991999999999999</c:v>
                </c:pt>
                <c:pt idx="4227">
                  <c:v>1.3069</c:v>
                </c:pt>
                <c:pt idx="4228">
                  <c:v>1.3028</c:v>
                </c:pt>
                <c:pt idx="4231">
                  <c:v>1.3073000000000001</c:v>
                </c:pt>
                <c:pt idx="4232">
                  <c:v>1.3221000000000001</c:v>
                </c:pt>
                <c:pt idx="4233">
                  <c:v>1.3206</c:v>
                </c:pt>
                <c:pt idx="4234">
                  <c:v>1.3184</c:v>
                </c:pt>
                <c:pt idx="4235">
                  <c:v>1.3176000000000001</c:v>
                </c:pt>
                <c:pt idx="4238">
                  <c:v>1.3252999999999999</c:v>
                </c:pt>
                <c:pt idx="4239">
                  <c:v>1.3132999999999999</c:v>
                </c:pt>
                <c:pt idx="4240">
                  <c:v>1.3016000000000001</c:v>
                </c:pt>
                <c:pt idx="4241">
                  <c:v>1.2789999999999999</c:v>
                </c:pt>
                <c:pt idx="4242">
                  <c:v>1.2799</c:v>
                </c:pt>
                <c:pt idx="4245">
                  <c:v>1.282</c:v>
                </c:pt>
                <c:pt idx="4246">
                  <c:v>1.286</c:v>
                </c:pt>
                <c:pt idx="4247">
                  <c:v>1.288</c:v>
                </c:pt>
                <c:pt idx="4248">
                  <c:v>1.2836000000000001</c:v>
                </c:pt>
                <c:pt idx="4249">
                  <c:v>1.2711000000000001</c:v>
                </c:pt>
                <c:pt idx="4252">
                  <c:v>1.2704</c:v>
                </c:pt>
                <c:pt idx="4253">
                  <c:v>1.2610999999999999</c:v>
                </c:pt>
                <c:pt idx="4254">
                  <c:v>1.2613000000000001</c:v>
                </c:pt>
                <c:pt idx="4255">
                  <c:v>1.2693000000000001</c:v>
                </c:pt>
                <c:pt idx="4256">
                  <c:v>1.2713000000000001</c:v>
                </c:pt>
                <c:pt idx="4259">
                  <c:v>1.27</c:v>
                </c:pt>
                <c:pt idx="4260">
                  <c:v>1.268</c:v>
                </c:pt>
                <c:pt idx="4261">
                  <c:v>1.28</c:v>
                </c:pt>
                <c:pt idx="4262">
                  <c:v>1.2818000000000001</c:v>
                </c:pt>
                <c:pt idx="4263">
                  <c:v>1.2834000000000001</c:v>
                </c:pt>
                <c:pt idx="4266">
                  <c:v>1.2873999999999999</c:v>
                </c:pt>
                <c:pt idx="4267">
                  <c:v>1.2744</c:v>
                </c:pt>
                <c:pt idx="4268">
                  <c:v>1.2697000000000001</c:v>
                </c:pt>
                <c:pt idx="4269">
                  <c:v>1.2715000000000001</c:v>
                </c:pt>
                <c:pt idx="4270">
                  <c:v>1.2725</c:v>
                </c:pt>
                <c:pt idx="4273">
                  <c:v>1.2801</c:v>
                </c:pt>
                <c:pt idx="4274">
                  <c:v>1.2850000000000001</c:v>
                </c:pt>
                <c:pt idx="4275">
                  <c:v>1.2988999999999999</c:v>
                </c:pt>
                <c:pt idx="4276">
                  <c:v>1.3078000000000001</c:v>
                </c:pt>
                <c:pt idx="4277">
                  <c:v>1.306</c:v>
                </c:pt>
                <c:pt idx="4280">
                  <c:v>1.3073999999999999</c:v>
                </c:pt>
                <c:pt idx="4281">
                  <c:v>1.3120000000000001</c:v>
                </c:pt>
                <c:pt idx="4282">
                  <c:v>1.3364</c:v>
                </c:pt>
                <c:pt idx="4283">
                  <c:v>1.3323</c:v>
                </c:pt>
                <c:pt idx="4284">
                  <c:v>1.3411999999999999</c:v>
                </c:pt>
                <c:pt idx="4287">
                  <c:v>1.3477000000000001</c:v>
                </c:pt>
                <c:pt idx="4288">
                  <c:v>1.3460000000000001</c:v>
                </c:pt>
                <c:pt idx="4289">
                  <c:v>1.3611</c:v>
                </c:pt>
                <c:pt idx="4290">
                  <c:v>1.3648</c:v>
                </c:pt>
                <c:pt idx="4291">
                  <c:v>1.3726</c:v>
                </c:pt>
                <c:pt idx="4294">
                  <c:v>1.3705000000000001</c:v>
                </c:pt>
                <c:pt idx="4295">
                  <c:v>1.3780000000000001</c:v>
                </c:pt>
                <c:pt idx="4296">
                  <c:v>1.3855999999999999</c:v>
                </c:pt>
                <c:pt idx="4297">
                  <c:v>1.397</c:v>
                </c:pt>
                <c:pt idx="4298">
                  <c:v>1.3874</c:v>
                </c:pt>
                <c:pt idx="4301">
                  <c:v>1.3935999999999999</c:v>
                </c:pt>
                <c:pt idx="4302">
                  <c:v>1.3833</c:v>
                </c:pt>
                <c:pt idx="4303">
                  <c:v>1.3957999999999999</c:v>
                </c:pt>
                <c:pt idx="4304">
                  <c:v>1.4100999999999999</c:v>
                </c:pt>
                <c:pt idx="4305">
                  <c:v>1.4089</c:v>
                </c:pt>
                <c:pt idx="4308">
                  <c:v>1.3895999999999999</c:v>
                </c:pt>
                <c:pt idx="4309">
                  <c:v>1.3858999999999999</c:v>
                </c:pt>
                <c:pt idx="4310">
                  <c:v>1.3860999999999999</c:v>
                </c:pt>
                <c:pt idx="4311">
                  <c:v>1.4016</c:v>
                </c:pt>
                <c:pt idx="4312">
                  <c:v>1.3934</c:v>
                </c:pt>
                <c:pt idx="4315">
                  <c:v>1.4031</c:v>
                </c:pt>
                <c:pt idx="4316">
                  <c:v>1.3912</c:v>
                </c:pt>
                <c:pt idx="4317">
                  <c:v>1.3803000000000001</c:v>
                </c:pt>
                <c:pt idx="4318">
                  <c:v>1.3856999999999999</c:v>
                </c:pt>
                <c:pt idx="4319">
                  <c:v>1.3856999999999999</c:v>
                </c:pt>
                <c:pt idx="4322">
                  <c:v>1.3926000000000001</c:v>
                </c:pt>
                <c:pt idx="4323">
                  <c:v>1.4018000000000002</c:v>
                </c:pt>
                <c:pt idx="4324">
                  <c:v>1.4014</c:v>
                </c:pt>
                <c:pt idx="4325">
                  <c:v>1.4243999999999999</c:v>
                </c:pt>
                <c:pt idx="4326">
                  <c:v>1.4084000000000001</c:v>
                </c:pt>
                <c:pt idx="4329">
                  <c:v>1.3916999999999999</c:v>
                </c:pt>
                <c:pt idx="4330">
                  <c:v>1.3945000000000001</c:v>
                </c:pt>
                <c:pt idx="4331">
                  <c:v>1.377</c:v>
                </c:pt>
                <c:pt idx="4332">
                  <c:v>1.37</c:v>
                </c:pt>
                <c:pt idx="4333">
                  <c:v>1.3711</c:v>
                </c:pt>
                <c:pt idx="4336">
                  <c:v>1.3626</c:v>
                </c:pt>
                <c:pt idx="4337">
                  <c:v>1.3612</c:v>
                </c:pt>
                <c:pt idx="4338">
                  <c:v>1.3481000000000001</c:v>
                </c:pt>
                <c:pt idx="4339">
                  <c:v>1.3647</c:v>
                </c:pt>
                <c:pt idx="4340">
                  <c:v>1.3673999999999999</c:v>
                </c:pt>
                <c:pt idx="4343">
                  <c:v>1.3647</c:v>
                </c:pt>
                <c:pt idx="4344">
                  <c:v>1.3496000000000001</c:v>
                </c:pt>
                <c:pt idx="4345">
                  <c:v>1.3339000000000001</c:v>
                </c:pt>
                <c:pt idx="4346">
                  <c:v>1.3321000000000001</c:v>
                </c:pt>
                <c:pt idx="4347">
                  <c:v>1.3225</c:v>
                </c:pt>
                <c:pt idx="4350">
                  <c:v>1.3146</c:v>
                </c:pt>
                <c:pt idx="4351">
                  <c:v>1.2998000000000001</c:v>
                </c:pt>
                <c:pt idx="4352">
                  <c:v>1.3115000000000001</c:v>
                </c:pt>
                <c:pt idx="4353">
                  <c:v>1.3155000000000001</c:v>
                </c:pt>
                <c:pt idx="4354">
                  <c:v>1.3246</c:v>
                </c:pt>
                <c:pt idx="4357">
                  <c:v>1.3280000000000001</c:v>
                </c:pt>
                <c:pt idx="4358">
                  <c:v>1.3363</c:v>
                </c:pt>
                <c:pt idx="4359">
                  <c:v>1.32</c:v>
                </c:pt>
                <c:pt idx="4360">
                  <c:v>1.3214000000000001</c:v>
                </c:pt>
                <c:pt idx="4361">
                  <c:v>1.3244</c:v>
                </c:pt>
                <c:pt idx="4364">
                  <c:v>1.3267</c:v>
                </c:pt>
                <c:pt idx="4365">
                  <c:v>1.3435000000000001</c:v>
                </c:pt>
                <c:pt idx="4366">
                  <c:v>1.3360000000000001</c:v>
                </c:pt>
                <c:pt idx="4367">
                  <c:v>1.3238000000000001</c:v>
                </c:pt>
                <c:pt idx="4368">
                  <c:v>1.3260000000000001</c:v>
                </c:pt>
                <c:pt idx="4371">
                  <c:v>1.3147</c:v>
                </c:pt>
                <c:pt idx="4372">
                  <c:v>1.3155000000000001</c:v>
                </c:pt>
                <c:pt idx="4373">
                  <c:v>1.3111999999999999</c:v>
                </c:pt>
                <c:pt idx="4374">
                  <c:v>1.3064</c:v>
                </c:pt>
                <c:pt idx="4375">
                  <c:v>1.3099000000000001</c:v>
                </c:pt>
                <c:pt idx="4378">
                  <c:v>1.3136000000000001</c:v>
                </c:pt>
                <c:pt idx="4379">
                  <c:v>1.3195000000000001</c:v>
                </c:pt>
                <c:pt idx="4380">
                  <c:v>1.3136000000000001</c:v>
                </c:pt>
                <c:pt idx="4381">
                  <c:v>1.3280000000000001</c:v>
                </c:pt>
                <c:pt idx="4382">
                  <c:v>1.3362000000000001</c:v>
                </c:pt>
                <c:pt idx="4385">
                  <c:v>1.3348</c:v>
                </c:pt>
                <c:pt idx="4386">
                  <c:v>1.3421000000000001</c:v>
                </c:pt>
                <c:pt idx="4387">
                  <c:v>1.3212999999999999</c:v>
                </c:pt>
                <c:pt idx="4388">
                  <c:v>1.3090999999999999</c:v>
                </c:pt>
                <c:pt idx="4389">
                  <c:v>1.2961</c:v>
                </c:pt>
                <c:pt idx="4392">
                  <c:v>1.2903</c:v>
                </c:pt>
                <c:pt idx="4393">
                  <c:v>1.2948</c:v>
                </c:pt>
                <c:pt idx="4394">
                  <c:v>1.2972999999999999</c:v>
                </c:pt>
                <c:pt idx="4395">
                  <c:v>1.3199000000000001</c:v>
                </c:pt>
                <c:pt idx="4396">
                  <c:v>1.3349</c:v>
                </c:pt>
                <c:pt idx="4399">
                  <c:v>1.3310999999999999</c:v>
                </c:pt>
                <c:pt idx="4400">
                  <c:v>1.3371</c:v>
                </c:pt>
                <c:pt idx="4401">
                  <c:v>1.3506</c:v>
                </c:pt>
                <c:pt idx="4402">
                  <c:v>1.3472</c:v>
                </c:pt>
                <c:pt idx="4403">
                  <c:v>1.3521000000000001</c:v>
                </c:pt>
                <c:pt idx="4406">
                  <c:v>1.3571</c:v>
                </c:pt>
                <c:pt idx="4407">
                  <c:v>1.3595999999999999</c:v>
                </c:pt>
                <c:pt idx="4408">
                  <c:v>1.3681000000000001</c:v>
                </c:pt>
                <c:pt idx="4409">
                  <c:v>1.3715999999999999</c:v>
                </c:pt>
                <c:pt idx="4410">
                  <c:v>1.371</c:v>
                </c:pt>
                <c:pt idx="4413">
                  <c:v>1.3692</c:v>
                </c:pt>
                <c:pt idx="4414">
                  <c:v>1.3754999999999999</c:v>
                </c:pt>
                <c:pt idx="4415">
                  <c:v>1.3803000000000001</c:v>
                </c:pt>
                <c:pt idx="4416">
                  <c:v>1.3745000000000001</c:v>
                </c:pt>
                <c:pt idx="4417">
                  <c:v>1.3631</c:v>
                </c:pt>
                <c:pt idx="4420">
                  <c:v>1.3552999999999999</c:v>
                </c:pt>
                <c:pt idx="4421">
                  <c:v>1.3634999999999999</c:v>
                </c:pt>
                <c:pt idx="4422">
                  <c:v>1.3647</c:v>
                </c:pt>
                <c:pt idx="4423">
                  <c:v>1.3604000000000001</c:v>
                </c:pt>
                <c:pt idx="4424">
                  <c:v>1.3524</c:v>
                </c:pt>
                <c:pt idx="4427">
                  <c:v>1.3440000000000001</c:v>
                </c:pt>
                <c:pt idx="4428">
                  <c:v>1.351</c:v>
                </c:pt>
                <c:pt idx="4429">
                  <c:v>1.351</c:v>
                </c:pt>
                <c:pt idx="4430">
                  <c:v>1.3559999999999999</c:v>
                </c:pt>
                <c:pt idx="4431">
                  <c:v>1.3627</c:v>
                </c:pt>
                <c:pt idx="4434">
                  <c:v>1.3668</c:v>
                </c:pt>
                <c:pt idx="4435">
                  <c:v>1.3667</c:v>
                </c:pt>
                <c:pt idx="4436">
                  <c:v>1.3731</c:v>
                </c:pt>
                <c:pt idx="4437">
                  <c:v>1.3773</c:v>
                </c:pt>
                <c:pt idx="4438">
                  <c:v>1.3762000000000001</c:v>
                </c:pt>
                <c:pt idx="4441">
                  <c:v>1.3834</c:v>
                </c:pt>
                <c:pt idx="4442">
                  <c:v>1.3825000000000001</c:v>
                </c:pt>
                <c:pt idx="4443">
                  <c:v>1.3809</c:v>
                </c:pt>
                <c:pt idx="4444">
                  <c:v>1.385</c:v>
                </c:pt>
                <c:pt idx="4445">
                  <c:v>1.3956999999999999</c:v>
                </c:pt>
                <c:pt idx="4448">
                  <c:v>1.4028</c:v>
                </c:pt>
                <c:pt idx="4449">
                  <c:v>1.3898000000000001</c:v>
                </c:pt>
                <c:pt idx="4450">
                  <c:v>1.3928</c:v>
                </c:pt>
                <c:pt idx="4451">
                  <c:v>1.3816999999999999</c:v>
                </c:pt>
                <c:pt idx="4452">
                  <c:v>1.3773</c:v>
                </c:pt>
                <c:pt idx="4455">
                  <c:v>1.3948</c:v>
                </c:pt>
                <c:pt idx="4456">
                  <c:v>1.3884000000000001</c:v>
                </c:pt>
                <c:pt idx="4457">
                  <c:v>1.3951</c:v>
                </c:pt>
                <c:pt idx="4458">
                  <c:v>1.4004000000000001</c:v>
                </c:pt>
                <c:pt idx="4459">
                  <c:v>1.413</c:v>
                </c:pt>
                <c:pt idx="4462">
                  <c:v>1.4194</c:v>
                </c:pt>
                <c:pt idx="4463">
                  <c:v>1.4211</c:v>
                </c:pt>
                <c:pt idx="4464">
                  <c:v>1.4136</c:v>
                </c:pt>
                <c:pt idx="4465">
                  <c:v>1.4128000000000001</c:v>
                </c:pt>
                <c:pt idx="4466">
                  <c:v>1.4115</c:v>
                </c:pt>
                <c:pt idx="4469">
                  <c:v>1.4032</c:v>
                </c:pt>
                <c:pt idx="4470">
                  <c:v>1.4066000000000001</c:v>
                </c:pt>
                <c:pt idx="4471">
                  <c:v>1.409</c:v>
                </c:pt>
                <c:pt idx="4472">
                  <c:v>1.4207000000000001</c:v>
                </c:pt>
                <c:pt idx="4473">
                  <c:v>1.4140999999999999</c:v>
                </c:pt>
                <c:pt idx="4476">
                  <c:v>1.4239999999999999</c:v>
                </c:pt>
                <c:pt idx="4477">
                  <c:v>1.4166000000000001</c:v>
                </c:pt>
                <c:pt idx="4478">
                  <c:v>1.43</c:v>
                </c:pt>
                <c:pt idx="4479">
                  <c:v>1.4283000000000001</c:v>
                </c:pt>
                <c:pt idx="4480">
                  <c:v>1.4401000000000002</c:v>
                </c:pt>
                <c:pt idx="4483">
                  <c:v>1.4434</c:v>
                </c:pt>
                <c:pt idx="4484">
                  <c:v>1.4470000000000001</c:v>
                </c:pt>
                <c:pt idx="4485">
                  <c:v>1.4493</c:v>
                </c:pt>
                <c:pt idx="4486">
                  <c:v>1.4401000000000002</c:v>
                </c:pt>
                <c:pt idx="4487">
                  <c:v>1.4450000000000001</c:v>
                </c:pt>
                <c:pt idx="4490">
                  <c:v>1.4275</c:v>
                </c:pt>
                <c:pt idx="4491">
                  <c:v>1.4302000000000001</c:v>
                </c:pt>
                <c:pt idx="4492">
                  <c:v>1.4515</c:v>
                </c:pt>
                <c:pt idx="4493">
                  <c:v>1.4584000000000001</c:v>
                </c:pt>
                <c:pt idx="4498">
                  <c:v>1.4617</c:v>
                </c:pt>
                <c:pt idx="4499">
                  <c:v>1.4668000000000001</c:v>
                </c:pt>
                <c:pt idx="4500">
                  <c:v>1.4794</c:v>
                </c:pt>
                <c:pt idx="4501">
                  <c:v>1.486</c:v>
                </c:pt>
                <c:pt idx="4504">
                  <c:v>1.4837</c:v>
                </c:pt>
                <c:pt idx="4505">
                  <c:v>1.478</c:v>
                </c:pt>
                <c:pt idx="4506">
                  <c:v>1.4882</c:v>
                </c:pt>
                <c:pt idx="4507">
                  <c:v>1.4814000000000001</c:v>
                </c:pt>
                <c:pt idx="4508">
                  <c:v>1.4500999999999999</c:v>
                </c:pt>
                <c:pt idx="4511">
                  <c:v>1.4397</c:v>
                </c:pt>
                <c:pt idx="4512">
                  <c:v>1.4358</c:v>
                </c:pt>
                <c:pt idx="4513">
                  <c:v>1.4357</c:v>
                </c:pt>
                <c:pt idx="4514">
                  <c:v>1.4153</c:v>
                </c:pt>
                <c:pt idx="4515">
                  <c:v>1.4279999999999999</c:v>
                </c:pt>
                <c:pt idx="4518">
                  <c:v>1.4142999999999999</c:v>
                </c:pt>
                <c:pt idx="4519">
                  <c:v>1.4171</c:v>
                </c:pt>
                <c:pt idx="4520">
                  <c:v>1.4227000000000001</c:v>
                </c:pt>
                <c:pt idx="4521">
                  <c:v>1.4265000000000001</c:v>
                </c:pt>
                <c:pt idx="4522">
                  <c:v>1.4237</c:v>
                </c:pt>
                <c:pt idx="4525">
                  <c:v>1.4020000000000001</c:v>
                </c:pt>
                <c:pt idx="4526">
                  <c:v>1.4089</c:v>
                </c:pt>
                <c:pt idx="4527">
                  <c:v>1.4069</c:v>
                </c:pt>
                <c:pt idx="4528">
                  <c:v>1.4168000000000001</c:v>
                </c:pt>
                <c:pt idx="4529">
                  <c:v>1.4265000000000001</c:v>
                </c:pt>
                <c:pt idx="4532">
                  <c:v>1.4272</c:v>
                </c:pt>
                <c:pt idx="4533">
                  <c:v>1.4384999999999999</c:v>
                </c:pt>
                <c:pt idx="4534">
                  <c:v>1.4408000000000001</c:v>
                </c:pt>
                <c:pt idx="4535">
                  <c:v>1.446</c:v>
                </c:pt>
                <c:pt idx="4536">
                  <c:v>1.4488000000000001</c:v>
                </c:pt>
                <c:pt idx="4539">
                  <c:v>1.4596</c:v>
                </c:pt>
                <c:pt idx="4540">
                  <c:v>1.4652000000000001</c:v>
                </c:pt>
                <c:pt idx="4541">
                  <c:v>1.4608000000000001</c:v>
                </c:pt>
                <c:pt idx="4542">
                  <c:v>1.4614</c:v>
                </c:pt>
                <c:pt idx="4543">
                  <c:v>1.4485999999999999</c:v>
                </c:pt>
                <c:pt idx="4546">
                  <c:v>1.4354</c:v>
                </c:pt>
                <c:pt idx="4547">
                  <c:v>1.4448000000000001</c:v>
                </c:pt>
                <c:pt idx="4548">
                  <c:v>1.4292</c:v>
                </c:pt>
                <c:pt idx="4549">
                  <c:v>1.4088000000000001</c:v>
                </c:pt>
                <c:pt idx="4550">
                  <c:v>1.427</c:v>
                </c:pt>
                <c:pt idx="4553">
                  <c:v>1.4235</c:v>
                </c:pt>
                <c:pt idx="4554">
                  <c:v>1.4373</c:v>
                </c:pt>
                <c:pt idx="4555">
                  <c:v>1.4397</c:v>
                </c:pt>
                <c:pt idx="4556">
                  <c:v>1.4212</c:v>
                </c:pt>
                <c:pt idx="4557">
                  <c:v>1.4219999999999999</c:v>
                </c:pt>
                <c:pt idx="4560">
                  <c:v>1.4205000000000001</c:v>
                </c:pt>
                <c:pt idx="4561">
                  <c:v>1.4260999999999999</c:v>
                </c:pt>
                <c:pt idx="4562">
                  <c:v>1.4424999999999999</c:v>
                </c:pt>
                <c:pt idx="4563">
                  <c:v>1.4453</c:v>
                </c:pt>
                <c:pt idx="4564">
                  <c:v>1.4488000000000001</c:v>
                </c:pt>
                <c:pt idx="4567">
                  <c:v>1.45</c:v>
                </c:pt>
                <c:pt idx="4568">
                  <c:v>1.4460999999999999</c:v>
                </c:pt>
                <c:pt idx="4569">
                  <c:v>1.4318</c:v>
                </c:pt>
                <c:pt idx="4570">
                  <c:v>1.4247000000000001</c:v>
                </c:pt>
                <c:pt idx="4571">
                  <c:v>1.4241999999999999</c:v>
                </c:pt>
                <c:pt idx="4574">
                  <c:v>1.4056</c:v>
                </c:pt>
                <c:pt idx="4575">
                  <c:v>1.3975</c:v>
                </c:pt>
                <c:pt idx="4576">
                  <c:v>1.4073</c:v>
                </c:pt>
                <c:pt idx="4577">
                  <c:v>1.4201999999999999</c:v>
                </c:pt>
                <c:pt idx="4578">
                  <c:v>1.4146000000000001</c:v>
                </c:pt>
                <c:pt idx="4581">
                  <c:v>1.4045000000000001</c:v>
                </c:pt>
                <c:pt idx="4582">
                  <c:v>1.4159999999999999</c:v>
                </c:pt>
                <c:pt idx="4583">
                  <c:v>1.4207000000000001</c:v>
                </c:pt>
                <c:pt idx="4584">
                  <c:v>1.4222000000000001</c:v>
                </c:pt>
                <c:pt idx="4585">
                  <c:v>1.4391</c:v>
                </c:pt>
                <c:pt idx="4588">
                  <c:v>1.4379999999999999</c:v>
                </c:pt>
                <c:pt idx="4589">
                  <c:v>1.4471000000000001</c:v>
                </c:pt>
                <c:pt idx="4590">
                  <c:v>1.4445999999999999</c:v>
                </c:pt>
                <c:pt idx="4591">
                  <c:v>1.4259999999999999</c:v>
                </c:pt>
                <c:pt idx="4592">
                  <c:v>1.4259999999999999</c:v>
                </c:pt>
                <c:pt idx="4595">
                  <c:v>1.4415</c:v>
                </c:pt>
                <c:pt idx="4596">
                  <c:v>1.417</c:v>
                </c:pt>
                <c:pt idx="4597">
                  <c:v>1.43</c:v>
                </c:pt>
                <c:pt idx="4598">
                  <c:v>1.4229000000000001</c:v>
                </c:pt>
                <c:pt idx="4599">
                  <c:v>1.4155</c:v>
                </c:pt>
                <c:pt idx="4602">
                  <c:v>1.4225000000000001</c:v>
                </c:pt>
                <c:pt idx="4603">
                  <c:v>1.4267000000000001</c:v>
                </c:pt>
                <c:pt idx="4604">
                  <c:v>1.4367000000000001</c:v>
                </c:pt>
                <c:pt idx="4605">
                  <c:v>1.4142999999999999</c:v>
                </c:pt>
                <c:pt idx="4606">
                  <c:v>1.425</c:v>
                </c:pt>
                <c:pt idx="4609">
                  <c:v>1.4309000000000001</c:v>
                </c:pt>
                <c:pt idx="4610">
                  <c:v>1.4359999999999999</c:v>
                </c:pt>
                <c:pt idx="4611">
                  <c:v>1.4477</c:v>
                </c:pt>
                <c:pt idx="4612">
                  <c:v>1.4369000000000001</c:v>
                </c:pt>
                <c:pt idx="4613">
                  <c:v>1.4384999999999999</c:v>
                </c:pt>
                <c:pt idx="4616">
                  <c:v>1.4413</c:v>
                </c:pt>
                <c:pt idx="4617">
                  <c:v>1.4462000000000002</c:v>
                </c:pt>
                <c:pt idx="4618">
                  <c:v>1.4433</c:v>
                </c:pt>
                <c:pt idx="4619">
                  <c:v>1.4424000000000001</c:v>
                </c:pt>
                <c:pt idx="4620">
                  <c:v>1.4401999999999999</c:v>
                </c:pt>
                <c:pt idx="4623">
                  <c:v>1.4487000000000001</c:v>
                </c:pt>
                <c:pt idx="4624">
                  <c:v>1.4401999999999999</c:v>
                </c:pt>
                <c:pt idx="4625">
                  <c:v>1.4450000000000001</c:v>
                </c:pt>
                <c:pt idx="4626">
                  <c:v>1.4285000000000001</c:v>
                </c:pt>
                <c:pt idx="4627">
                  <c:v>1.4255</c:v>
                </c:pt>
                <c:pt idx="4630">
                  <c:v>1.4126000000000001</c:v>
                </c:pt>
                <c:pt idx="4631">
                  <c:v>1.4098999999999999</c:v>
                </c:pt>
                <c:pt idx="4632">
                  <c:v>1.4036</c:v>
                </c:pt>
                <c:pt idx="4633">
                  <c:v>1.4044000000000001</c:v>
                </c:pt>
                <c:pt idx="4634">
                  <c:v>1.3816999999999999</c:v>
                </c:pt>
                <c:pt idx="4637">
                  <c:v>1.3656000000000001</c:v>
                </c:pt>
                <c:pt idx="4638">
                  <c:v>1.3645</c:v>
                </c:pt>
                <c:pt idx="4639">
                  <c:v>1.3729</c:v>
                </c:pt>
                <c:pt idx="4640">
                  <c:v>1.3794999999999999</c:v>
                </c:pt>
                <c:pt idx="4641">
                  <c:v>1.3759999999999999</c:v>
                </c:pt>
                <c:pt idx="4644">
                  <c:v>1.3641000000000001</c:v>
                </c:pt>
                <c:pt idx="4645">
                  <c:v>1.371</c:v>
                </c:pt>
                <c:pt idx="4646">
                  <c:v>1.3635999999999999</c:v>
                </c:pt>
                <c:pt idx="4647">
                  <c:v>1.3448</c:v>
                </c:pt>
                <c:pt idx="4648">
                  <c:v>1.343</c:v>
                </c:pt>
                <c:pt idx="4651">
                  <c:v>1.35</c:v>
                </c:pt>
                <c:pt idx="4652">
                  <c:v>1.3578999999999999</c:v>
                </c:pt>
                <c:pt idx="4653">
                  <c:v>1.3631</c:v>
                </c:pt>
                <c:pt idx="4654">
                  <c:v>1.3614999999999999</c:v>
                </c:pt>
                <c:pt idx="4655">
                  <c:v>1.3503000000000001</c:v>
                </c:pt>
                <c:pt idx="4658">
                  <c:v>1.3327</c:v>
                </c:pt>
                <c:pt idx="4659">
                  <c:v>1.3181</c:v>
                </c:pt>
                <c:pt idx="4660">
                  <c:v>1.3336999999999999</c:v>
                </c:pt>
                <c:pt idx="4661">
                  <c:v>1.3269</c:v>
                </c:pt>
                <c:pt idx="4662">
                  <c:v>1.3433999999999999</c:v>
                </c:pt>
                <c:pt idx="4665">
                  <c:v>1.3593</c:v>
                </c:pt>
                <c:pt idx="4666">
                  <c:v>1.3607</c:v>
                </c:pt>
                <c:pt idx="4667">
                  <c:v>1.3766</c:v>
                </c:pt>
                <c:pt idx="4668">
                  <c:v>1.3727</c:v>
                </c:pt>
                <c:pt idx="4669">
                  <c:v>1.3807</c:v>
                </c:pt>
                <c:pt idx="4672">
                  <c:v>1.3775999999999999</c:v>
                </c:pt>
                <c:pt idx="4673">
                  <c:v>1.3675999999999999</c:v>
                </c:pt>
                <c:pt idx="4674">
                  <c:v>1.3828</c:v>
                </c:pt>
                <c:pt idx="4675">
                  <c:v>1.3807</c:v>
                </c:pt>
                <c:pt idx="4676">
                  <c:v>1.3797999999999999</c:v>
                </c:pt>
                <c:pt idx="4679">
                  <c:v>1.3855999999999999</c:v>
                </c:pt>
                <c:pt idx="4680">
                  <c:v>1.3917999999999999</c:v>
                </c:pt>
                <c:pt idx="4681">
                  <c:v>1.3927</c:v>
                </c:pt>
                <c:pt idx="4682">
                  <c:v>1.4037999999999999</c:v>
                </c:pt>
                <c:pt idx="4683">
                  <c:v>1.4159999999999999</c:v>
                </c:pt>
                <c:pt idx="4686">
                  <c:v>1.4001000000000001</c:v>
                </c:pt>
                <c:pt idx="4687">
                  <c:v>1.3627</c:v>
                </c:pt>
                <c:pt idx="4688">
                  <c:v>1.3809</c:v>
                </c:pt>
                <c:pt idx="4689">
                  <c:v>1.3773</c:v>
                </c:pt>
                <c:pt idx="4690">
                  <c:v>1.3773</c:v>
                </c:pt>
                <c:pt idx="4693">
                  <c:v>1.3742000000000001</c:v>
                </c:pt>
                <c:pt idx="4694">
                  <c:v>1.3788</c:v>
                </c:pt>
                <c:pt idx="4695">
                  <c:v>1.3633</c:v>
                </c:pt>
                <c:pt idx="4696">
                  <c:v>1.3616000000000001</c:v>
                </c:pt>
                <c:pt idx="4697">
                  <c:v>1.365</c:v>
                </c:pt>
                <c:pt idx="4700">
                  <c:v>1.3658999999999999</c:v>
                </c:pt>
                <c:pt idx="4701">
                  <c:v>1.3532</c:v>
                </c:pt>
                <c:pt idx="4702">
                  <c:v>1.3484</c:v>
                </c:pt>
                <c:pt idx="4703">
                  <c:v>1.3480000000000001</c:v>
                </c:pt>
                <c:pt idx="4704">
                  <c:v>1.3576000000000001</c:v>
                </c:pt>
                <c:pt idx="4707">
                  <c:v>1.3458000000000001</c:v>
                </c:pt>
                <c:pt idx="4708">
                  <c:v>1.3534999999999999</c:v>
                </c:pt>
                <c:pt idx="4709">
                  <c:v>1.3387</c:v>
                </c:pt>
                <c:pt idx="4710">
                  <c:v>1.3372999999999999</c:v>
                </c:pt>
                <c:pt idx="4711">
                  <c:v>1.3229</c:v>
                </c:pt>
                <c:pt idx="4714">
                  <c:v>1.3348</c:v>
                </c:pt>
                <c:pt idx="4715">
                  <c:v>1.3336000000000001</c:v>
                </c:pt>
                <c:pt idx="4716">
                  <c:v>1.3418000000000001</c:v>
                </c:pt>
                <c:pt idx="4717">
                  <c:v>1.3492</c:v>
                </c:pt>
                <c:pt idx="4718">
                  <c:v>1.3511</c:v>
                </c:pt>
                <c:pt idx="4721">
                  <c:v>1.3442000000000001</c:v>
                </c:pt>
                <c:pt idx="4722">
                  <c:v>1.3393999999999999</c:v>
                </c:pt>
                <c:pt idx="4723">
                  <c:v>1.3376999999999999</c:v>
                </c:pt>
                <c:pt idx="4724">
                  <c:v>1.341</c:v>
                </c:pt>
                <c:pt idx="4725">
                  <c:v>1.3384</c:v>
                </c:pt>
                <c:pt idx="4728">
                  <c:v>1.3250999999999999</c:v>
                </c:pt>
                <c:pt idx="4729">
                  <c:v>1.3181</c:v>
                </c:pt>
                <c:pt idx="4730">
                  <c:v>1.2993000000000001</c:v>
                </c:pt>
                <c:pt idx="4731">
                  <c:v>1.3019000000000001</c:v>
                </c:pt>
                <c:pt idx="4732">
                  <c:v>1.3064</c:v>
                </c:pt>
                <c:pt idx="4735">
                  <c:v>1.3039000000000001</c:v>
                </c:pt>
                <c:pt idx="4736">
                  <c:v>1.3073999999999999</c:v>
                </c:pt>
                <c:pt idx="4737">
                  <c:v>1.3054000000000001</c:v>
                </c:pt>
                <c:pt idx="4738">
                  <c:v>1.3047</c:v>
                </c:pt>
                <c:pt idx="4739">
                  <c:v>1.3057000000000001</c:v>
                </c:pt>
                <c:pt idx="4743">
                  <c:v>1.3069</c:v>
                </c:pt>
                <c:pt idx="4744">
                  <c:v>1.3073999999999999</c:v>
                </c:pt>
                <c:pt idx="4745">
                  <c:v>1.2888999999999999</c:v>
                </c:pt>
                <c:pt idx="4746">
                  <c:v>1.2939000000000001</c:v>
                </c:pt>
                <c:pt idx="4749">
                  <c:v>1.2935000000000001</c:v>
                </c:pt>
                <c:pt idx="4750">
                  <c:v>1.3014000000000001</c:v>
                </c:pt>
                <c:pt idx="4751">
                  <c:v>1.2948</c:v>
                </c:pt>
                <c:pt idx="4752">
                  <c:v>1.2831999999999999</c:v>
                </c:pt>
                <c:pt idx="4753">
                  <c:v>1.2776000000000001</c:v>
                </c:pt>
                <c:pt idx="4756">
                  <c:v>1.2727999999999999</c:v>
                </c:pt>
                <c:pt idx="4757">
                  <c:v>1.2807999999999999</c:v>
                </c:pt>
                <c:pt idx="4758">
                  <c:v>1.2718</c:v>
                </c:pt>
                <c:pt idx="4759">
                  <c:v>1.2736000000000001</c:v>
                </c:pt>
                <c:pt idx="4760">
                  <c:v>1.2770999999999999</c:v>
                </c:pt>
                <c:pt idx="4763">
                  <c:v>1.2669000000000001</c:v>
                </c:pt>
                <c:pt idx="4764">
                  <c:v>1.2789999999999999</c:v>
                </c:pt>
                <c:pt idx="4765">
                  <c:v>1.2831000000000001</c:v>
                </c:pt>
                <c:pt idx="4766">
                  <c:v>1.2911000000000001</c:v>
                </c:pt>
                <c:pt idx="4767">
                  <c:v>1.2902</c:v>
                </c:pt>
                <c:pt idx="4770">
                  <c:v>1.3017000000000001</c:v>
                </c:pt>
                <c:pt idx="4771">
                  <c:v>1.3003</c:v>
                </c:pt>
                <c:pt idx="4772">
                  <c:v>1.2942</c:v>
                </c:pt>
                <c:pt idx="4773">
                  <c:v>1.3145</c:v>
                </c:pt>
                <c:pt idx="4774">
                  <c:v>1.3145</c:v>
                </c:pt>
                <c:pt idx="4777">
                  <c:v>1.3109999999999999</c:v>
                </c:pt>
                <c:pt idx="4778">
                  <c:v>1.3176000000000001</c:v>
                </c:pt>
                <c:pt idx="4779">
                  <c:v>1.3174999999999999</c:v>
                </c:pt>
                <c:pt idx="4780">
                  <c:v>1.3094000000000001</c:v>
                </c:pt>
                <c:pt idx="4781">
                  <c:v>1.3160000000000001</c:v>
                </c:pt>
                <c:pt idx="4784">
                  <c:v>1.3042</c:v>
                </c:pt>
                <c:pt idx="4785">
                  <c:v>1.3113000000000001</c:v>
                </c:pt>
                <c:pt idx="4786">
                  <c:v>1.3273999999999999</c:v>
                </c:pt>
                <c:pt idx="4787">
                  <c:v>1.3288</c:v>
                </c:pt>
                <c:pt idx="4788">
                  <c:v>1.3189</c:v>
                </c:pt>
                <c:pt idx="4791">
                  <c:v>1.3254000000000001</c:v>
                </c:pt>
                <c:pt idx="4792">
                  <c:v>1.3169</c:v>
                </c:pt>
                <c:pt idx="4793">
                  <c:v>1.3092000000000001</c:v>
                </c:pt>
                <c:pt idx="4794">
                  <c:v>1.2982</c:v>
                </c:pt>
                <c:pt idx="4795">
                  <c:v>1.3159000000000001</c:v>
                </c:pt>
                <c:pt idx="4798">
                  <c:v>1.3266</c:v>
                </c:pt>
                <c:pt idx="4799">
                  <c:v>1.3222</c:v>
                </c:pt>
                <c:pt idx="4800">
                  <c:v>1.323</c:v>
                </c:pt>
                <c:pt idx="4801">
                  <c:v>1.33</c:v>
                </c:pt>
                <c:pt idx="4802">
                  <c:v>1.3411999999999999</c:v>
                </c:pt>
                <c:pt idx="4805">
                  <c:v>1.3388</c:v>
                </c:pt>
                <c:pt idx="4806">
                  <c:v>1.3454000000000002</c:v>
                </c:pt>
                <c:pt idx="4807">
                  <c:v>1.3443000000000001</c:v>
                </c:pt>
                <c:pt idx="4808">
                  <c:v>1.3311999999999999</c:v>
                </c:pt>
                <c:pt idx="4809">
                  <c:v>1.3217000000000001</c:v>
                </c:pt>
                <c:pt idx="4812">
                  <c:v>1.3220000000000001</c:v>
                </c:pt>
                <c:pt idx="4813">
                  <c:v>1.3153000000000001</c:v>
                </c:pt>
                <c:pt idx="4814">
                  <c:v>1.3120000000000001</c:v>
                </c:pt>
                <c:pt idx="4815">
                  <c:v>1.3242</c:v>
                </c:pt>
                <c:pt idx="4816">
                  <c:v>1.3190999999999999</c:v>
                </c:pt>
                <c:pt idx="4819">
                  <c:v>1.3119000000000001</c:v>
                </c:pt>
                <c:pt idx="4820">
                  <c:v>1.3057000000000001</c:v>
                </c:pt>
                <c:pt idx="4821">
                  <c:v>1.3062</c:v>
                </c:pt>
                <c:pt idx="4822">
                  <c:v>1.3057000000000001</c:v>
                </c:pt>
                <c:pt idx="4823">
                  <c:v>1.3115999999999999</c:v>
                </c:pt>
                <c:pt idx="4826">
                  <c:v>1.3149999999999999</c:v>
                </c:pt>
                <c:pt idx="4827">
                  <c:v>1.3198000000000001</c:v>
                </c:pt>
                <c:pt idx="4828">
                  <c:v>1.3225</c:v>
                </c:pt>
                <c:pt idx="4829">
                  <c:v>1.3167</c:v>
                </c:pt>
                <c:pt idx="4830">
                  <c:v>1.3242</c:v>
                </c:pt>
                <c:pt idx="4833">
                  <c:v>1.3275999999999999</c:v>
                </c:pt>
                <c:pt idx="4834">
                  <c:v>1.3332999999999999</c:v>
                </c:pt>
                <c:pt idx="4835">
                  <c:v>1.3336999999999999</c:v>
                </c:pt>
                <c:pt idx="4836">
                  <c:v>1.3271999999999999</c:v>
                </c:pt>
                <c:pt idx="4837">
                  <c:v>1.3355999999999999</c:v>
                </c:pt>
                <c:pt idx="4840">
                  <c:v>1.3319000000000001</c:v>
                </c:pt>
                <c:pt idx="4841">
                  <c:v>1.3315000000000001</c:v>
                </c:pt>
                <c:pt idx="4842">
                  <c:v>1.3142</c:v>
                </c:pt>
                <c:pt idx="4843">
                  <c:v>1.3068</c:v>
                </c:pt>
                <c:pt idx="4848">
                  <c:v>1.3113999999999999</c:v>
                </c:pt>
                <c:pt idx="4849">
                  <c:v>1.3130999999999999</c:v>
                </c:pt>
                <c:pt idx="4850">
                  <c:v>1.3153000000000001</c:v>
                </c:pt>
                <c:pt idx="4851">
                  <c:v>1.3148</c:v>
                </c:pt>
                <c:pt idx="4854">
                  <c:v>1.3024</c:v>
                </c:pt>
                <c:pt idx="4855">
                  <c:v>1.3132000000000001</c:v>
                </c:pt>
                <c:pt idx="4856">
                  <c:v>1.3092999999999999</c:v>
                </c:pt>
                <c:pt idx="4857">
                  <c:v>1.3086</c:v>
                </c:pt>
                <c:pt idx="4858">
                  <c:v>1.3191999999999999</c:v>
                </c:pt>
                <c:pt idx="4861">
                  <c:v>1.3130999999999999</c:v>
                </c:pt>
                <c:pt idx="4862">
                  <c:v>1.3161</c:v>
                </c:pt>
                <c:pt idx="4863">
                  <c:v>1.3206</c:v>
                </c:pt>
                <c:pt idx="4864">
                  <c:v>1.3214999999999999</c:v>
                </c:pt>
                <c:pt idx="4865">
                  <c:v>1.3229</c:v>
                </c:pt>
                <c:pt idx="4868">
                  <c:v>1.3214000000000001</c:v>
                </c:pt>
                <c:pt idx="4870">
                  <c:v>1.3130999999999999</c:v>
                </c:pt>
                <c:pt idx="4871">
                  <c:v>1.3123</c:v>
                </c:pt>
                <c:pt idx="4872">
                  <c:v>1.3132000000000001</c:v>
                </c:pt>
                <c:pt idx="4875">
                  <c:v>1.3033000000000001</c:v>
                </c:pt>
                <c:pt idx="4876">
                  <c:v>1.3025</c:v>
                </c:pt>
                <c:pt idx="4877">
                  <c:v>1.2949999999999999</c:v>
                </c:pt>
                <c:pt idx="4878">
                  <c:v>1.2961</c:v>
                </c:pt>
                <c:pt idx="4879">
                  <c:v>1.2944</c:v>
                </c:pt>
                <c:pt idx="4882">
                  <c:v>1.2863</c:v>
                </c:pt>
                <c:pt idx="4883">
                  <c:v>1.2843</c:v>
                </c:pt>
                <c:pt idx="4884">
                  <c:v>1.2738</c:v>
                </c:pt>
                <c:pt idx="4885">
                  <c:v>1.2682</c:v>
                </c:pt>
                <c:pt idx="4886">
                  <c:v>1.2721</c:v>
                </c:pt>
                <c:pt idx="4889">
                  <c:v>1.2749999999999999</c:v>
                </c:pt>
                <c:pt idx="4890">
                  <c:v>1.2767999999999999</c:v>
                </c:pt>
                <c:pt idx="4891">
                  <c:v>1.2659</c:v>
                </c:pt>
                <c:pt idx="4892">
                  <c:v>1.2557</c:v>
                </c:pt>
                <c:pt idx="4893">
                  <c:v>1.2545999999999999</c:v>
                </c:pt>
                <c:pt idx="4896">
                  <c:v>1.2565999999999999</c:v>
                </c:pt>
                <c:pt idx="4897">
                  <c:v>1.2523</c:v>
                </c:pt>
                <c:pt idx="4898">
                  <c:v>1.2438</c:v>
                </c:pt>
                <c:pt idx="4899">
                  <c:v>1.2403</c:v>
                </c:pt>
                <c:pt idx="4900">
                  <c:v>1.2322</c:v>
                </c:pt>
                <c:pt idx="4903">
                  <c:v>1.2437</c:v>
                </c:pt>
                <c:pt idx="4904">
                  <c:v>1.2429000000000001</c:v>
                </c:pt>
                <c:pt idx="4905">
                  <c:v>1.2484999999999999</c:v>
                </c:pt>
                <c:pt idx="4906">
                  <c:v>1.2595000000000001</c:v>
                </c:pt>
                <c:pt idx="4907">
                  <c:v>1.2467999999999999</c:v>
                </c:pt>
                <c:pt idx="4910">
                  <c:v>1.2544</c:v>
                </c:pt>
                <c:pt idx="4911">
                  <c:v>1.2492000000000001</c:v>
                </c:pt>
                <c:pt idx="4912">
                  <c:v>1.2534000000000001</c:v>
                </c:pt>
                <c:pt idx="4913">
                  <c:v>1.2551000000000001</c:v>
                </c:pt>
                <c:pt idx="4914">
                  <c:v>1.2596000000000001</c:v>
                </c:pt>
                <c:pt idx="4917">
                  <c:v>1.2618</c:v>
                </c:pt>
                <c:pt idx="4918">
                  <c:v>1.2619</c:v>
                </c:pt>
                <c:pt idx="4919">
                  <c:v>1.2704</c:v>
                </c:pt>
                <c:pt idx="4920">
                  <c:v>1.2669999999999999</c:v>
                </c:pt>
                <c:pt idx="4921">
                  <c:v>1.2539</c:v>
                </c:pt>
                <c:pt idx="4924">
                  <c:v>1.2488000000000001</c:v>
                </c:pt>
                <c:pt idx="4925">
                  <c:v>1.2475000000000001</c:v>
                </c:pt>
                <c:pt idx="4926">
                  <c:v>1.2478</c:v>
                </c:pt>
                <c:pt idx="4927">
                  <c:v>1.2418</c:v>
                </c:pt>
                <c:pt idx="4928">
                  <c:v>1.2589999999999999</c:v>
                </c:pt>
                <c:pt idx="4931">
                  <c:v>1.2593000000000001</c:v>
                </c:pt>
                <c:pt idx="4932">
                  <c:v>1.2575000000000001</c:v>
                </c:pt>
                <c:pt idx="4933">
                  <c:v>1.256</c:v>
                </c:pt>
                <c:pt idx="4934">
                  <c:v>1.2425999999999999</c:v>
                </c:pt>
                <c:pt idx="4935">
                  <c:v>1.2377</c:v>
                </c:pt>
                <c:pt idx="4938">
                  <c:v>1.2293000000000001</c:v>
                </c:pt>
                <c:pt idx="4939">
                  <c:v>1.2284999999999999</c:v>
                </c:pt>
                <c:pt idx="4940">
                  <c:v>1.226</c:v>
                </c:pt>
                <c:pt idx="4941">
                  <c:v>1.2178</c:v>
                </c:pt>
                <c:pt idx="4942">
                  <c:v>1.2184999999999999</c:v>
                </c:pt>
                <c:pt idx="4945">
                  <c:v>1.2177</c:v>
                </c:pt>
                <c:pt idx="4946">
                  <c:v>1.2281</c:v>
                </c:pt>
                <c:pt idx="4947">
                  <c:v>1.2234</c:v>
                </c:pt>
                <c:pt idx="4948">
                  <c:v>1.2286999999999999</c:v>
                </c:pt>
                <c:pt idx="4949">
                  <c:v>1.22</c:v>
                </c:pt>
                <c:pt idx="4952">
                  <c:v>1.2105000000000001</c:v>
                </c:pt>
                <c:pt idx="4953">
                  <c:v>1.2089000000000001</c:v>
                </c:pt>
                <c:pt idx="4954">
                  <c:v>1.2134</c:v>
                </c:pt>
                <c:pt idx="4955">
                  <c:v>1.226</c:v>
                </c:pt>
                <c:pt idx="4956">
                  <c:v>1.2317</c:v>
                </c:pt>
                <c:pt idx="4959">
                  <c:v>1.2246000000000001</c:v>
                </c:pt>
                <c:pt idx="4960">
                  <c:v>1.2283999999999999</c:v>
                </c:pt>
                <c:pt idx="4961">
                  <c:v>1.2298</c:v>
                </c:pt>
                <c:pt idx="4962">
                  <c:v>1.2345999999999999</c:v>
                </c:pt>
                <c:pt idx="4963">
                  <c:v>1.2244999999999999</c:v>
                </c:pt>
                <c:pt idx="4966">
                  <c:v>1.2379</c:v>
                </c:pt>
                <c:pt idx="4967">
                  <c:v>1.2436</c:v>
                </c:pt>
                <c:pt idx="4968">
                  <c:v>1.2336</c:v>
                </c:pt>
                <c:pt idx="4969">
                  <c:v>1.2301</c:v>
                </c:pt>
                <c:pt idx="4970">
                  <c:v>1.2262</c:v>
                </c:pt>
                <c:pt idx="4973">
                  <c:v>1.2339</c:v>
                </c:pt>
                <c:pt idx="4974">
                  <c:v>1.2352000000000001</c:v>
                </c:pt>
                <c:pt idx="4975">
                  <c:v>1.2276</c:v>
                </c:pt>
                <c:pt idx="4976">
                  <c:v>1.2279</c:v>
                </c:pt>
                <c:pt idx="4977">
                  <c:v>1.2337</c:v>
                </c:pt>
                <c:pt idx="4980">
                  <c:v>1.23</c:v>
                </c:pt>
                <c:pt idx="4981">
                  <c:v>1.2427999999999999</c:v>
                </c:pt>
                <c:pt idx="4982">
                  <c:v>1.2448000000000001</c:v>
                </c:pt>
                <c:pt idx="4983">
                  <c:v>1.2552000000000001</c:v>
                </c:pt>
                <c:pt idx="4984">
                  <c:v>1.2507000000000001</c:v>
                </c:pt>
                <c:pt idx="4987">
                  <c:v>1.2530000000000001</c:v>
                </c:pt>
                <c:pt idx="4988">
                  <c:v>1.2547999999999999</c:v>
                </c:pt>
                <c:pt idx="4989">
                  <c:v>1.2544999999999999</c:v>
                </c:pt>
                <c:pt idx="4990">
                  <c:v>1.2544</c:v>
                </c:pt>
                <c:pt idx="4991">
                  <c:v>1.2610999999999999</c:v>
                </c:pt>
                <c:pt idx="4994">
                  <c:v>1.2568000000000001</c:v>
                </c:pt>
                <c:pt idx="4995">
                  <c:v>1.2579</c:v>
                </c:pt>
                <c:pt idx="4996">
                  <c:v>1.2578</c:v>
                </c:pt>
                <c:pt idx="4997">
                  <c:v>1.2638</c:v>
                </c:pt>
                <c:pt idx="4998">
                  <c:v>1.2706</c:v>
                </c:pt>
                <c:pt idx="5001">
                  <c:v>1.2776000000000001</c:v>
                </c:pt>
                <c:pt idx="5002">
                  <c:v>1.2786999999999999</c:v>
                </c:pt>
                <c:pt idx="5003">
                  <c:v>1.2896000000000001</c:v>
                </c:pt>
                <c:pt idx="5004">
                  <c:v>1.2909999999999999</c:v>
                </c:pt>
                <c:pt idx="5005">
                  <c:v>1.3094999999999999</c:v>
                </c:pt>
                <c:pt idx="5008">
                  <c:v>1.3086</c:v>
                </c:pt>
                <c:pt idx="5009">
                  <c:v>1.3054000000000001</c:v>
                </c:pt>
                <c:pt idx="5010">
                  <c:v>1.3002</c:v>
                </c:pt>
                <c:pt idx="5011">
                  <c:v>1.2953999999999999</c:v>
                </c:pt>
                <c:pt idx="5012">
                  <c:v>1.2988</c:v>
                </c:pt>
                <c:pt idx="5015">
                  <c:v>1.2916000000000001</c:v>
                </c:pt>
                <c:pt idx="5016">
                  <c:v>1.2932000000000001</c:v>
                </c:pt>
                <c:pt idx="5017">
                  <c:v>1.2845</c:v>
                </c:pt>
                <c:pt idx="5018">
                  <c:v>1.2873999999999999</c:v>
                </c:pt>
                <c:pt idx="5019">
                  <c:v>1.2929999999999999</c:v>
                </c:pt>
                <c:pt idx="5022">
                  <c:v>1.2877000000000001</c:v>
                </c:pt>
                <c:pt idx="5023">
                  <c:v>1.2929999999999999</c:v>
                </c:pt>
                <c:pt idx="5024">
                  <c:v>1.2904</c:v>
                </c:pt>
                <c:pt idx="5025">
                  <c:v>1.2951000000000001</c:v>
                </c:pt>
                <c:pt idx="5026">
                  <c:v>1.3002</c:v>
                </c:pt>
                <c:pt idx="5029">
                  <c:v>1.2958000000000001</c:v>
                </c:pt>
                <c:pt idx="5030">
                  <c:v>1.2953000000000001</c:v>
                </c:pt>
                <c:pt idx="5031">
                  <c:v>1.2888999999999999</c:v>
                </c:pt>
                <c:pt idx="5032">
                  <c:v>1.2918000000000001</c:v>
                </c:pt>
                <c:pt idx="5033">
                  <c:v>1.2969999999999999</c:v>
                </c:pt>
                <c:pt idx="5036">
                  <c:v>1.2970999999999999</c:v>
                </c:pt>
                <c:pt idx="5037">
                  <c:v>1.3046</c:v>
                </c:pt>
                <c:pt idx="5038">
                  <c:v>1.3120000000000001</c:v>
                </c:pt>
                <c:pt idx="5039">
                  <c:v>1.3118000000000001</c:v>
                </c:pt>
                <c:pt idx="5040">
                  <c:v>1.3035000000000001</c:v>
                </c:pt>
                <c:pt idx="5043">
                  <c:v>1.3063</c:v>
                </c:pt>
                <c:pt idx="5044">
                  <c:v>1.3005</c:v>
                </c:pt>
                <c:pt idx="5045">
                  <c:v>1.2942</c:v>
                </c:pt>
                <c:pt idx="5046">
                  <c:v>1.2993000000000001</c:v>
                </c:pt>
                <c:pt idx="5047">
                  <c:v>1.2907999999999999</c:v>
                </c:pt>
                <c:pt idx="5050">
                  <c:v>1.2898000000000001</c:v>
                </c:pt>
                <c:pt idx="5051">
                  <c:v>1.2962</c:v>
                </c:pt>
                <c:pt idx="5052">
                  <c:v>1.2993000000000001</c:v>
                </c:pt>
                <c:pt idx="5053">
                  <c:v>1.2974999999999999</c:v>
                </c:pt>
                <c:pt idx="5054">
                  <c:v>1.2850000000000001</c:v>
                </c:pt>
                <c:pt idx="5057">
                  <c:v>1.2777000000000001</c:v>
                </c:pt>
                <c:pt idx="5058">
                  <c:v>1.28</c:v>
                </c:pt>
                <c:pt idx="5059">
                  <c:v>1.2746</c:v>
                </c:pt>
                <c:pt idx="5060">
                  <c:v>1.2736000000000001</c:v>
                </c:pt>
                <c:pt idx="5061">
                  <c:v>1.2694000000000001</c:v>
                </c:pt>
                <c:pt idx="5064">
                  <c:v>1.2735000000000001</c:v>
                </c:pt>
                <c:pt idx="5065">
                  <c:v>1.2696000000000001</c:v>
                </c:pt>
                <c:pt idx="5066">
                  <c:v>1.2726</c:v>
                </c:pt>
                <c:pt idx="5067">
                  <c:v>1.2756000000000001</c:v>
                </c:pt>
                <c:pt idx="5068">
                  <c:v>1.2745</c:v>
                </c:pt>
                <c:pt idx="5071">
                  <c:v>1.2762</c:v>
                </c:pt>
                <c:pt idx="5072">
                  <c:v>1.2808999999999999</c:v>
                </c:pt>
                <c:pt idx="5073">
                  <c:v>1.2805</c:v>
                </c:pt>
                <c:pt idx="5074">
                  <c:v>1.2892999999999999</c:v>
                </c:pt>
                <c:pt idx="5075">
                  <c:v>1.2908999999999999</c:v>
                </c:pt>
                <c:pt idx="5078">
                  <c:v>1.2964</c:v>
                </c:pt>
                <c:pt idx="5079">
                  <c:v>1.2961</c:v>
                </c:pt>
                <c:pt idx="5080">
                  <c:v>1.2890999999999999</c:v>
                </c:pt>
                <c:pt idx="5081">
                  <c:v>1.2993999999999999</c:v>
                </c:pt>
                <c:pt idx="5082">
                  <c:v>1.2986</c:v>
                </c:pt>
                <c:pt idx="5085">
                  <c:v>1.3057000000000001</c:v>
                </c:pt>
                <c:pt idx="5086">
                  <c:v>1.3092000000000001</c:v>
                </c:pt>
                <c:pt idx="5087">
                  <c:v>1.3065</c:v>
                </c:pt>
                <c:pt idx="5088">
                  <c:v>1.3071999999999999</c:v>
                </c:pt>
                <c:pt idx="5089">
                  <c:v>1.2905</c:v>
                </c:pt>
                <c:pt idx="5092">
                  <c:v>1.2929999999999999</c:v>
                </c:pt>
                <c:pt idx="5093">
                  <c:v>1.2993000000000001</c:v>
                </c:pt>
                <c:pt idx="5094">
                  <c:v>1.304</c:v>
                </c:pt>
                <c:pt idx="5095">
                  <c:v>1.3077000000000001</c:v>
                </c:pt>
                <c:pt idx="5096">
                  <c:v>1.3081</c:v>
                </c:pt>
                <c:pt idx="5099">
                  <c:v>1.3160000000000001</c:v>
                </c:pt>
                <c:pt idx="5100">
                  <c:v>1.3178000000000001</c:v>
                </c:pt>
                <c:pt idx="5101">
                  <c:v>1.3302</c:v>
                </c:pt>
                <c:pt idx="5102">
                  <c:v>1.3246</c:v>
                </c:pt>
                <c:pt idx="5103">
                  <c:v>1.3209</c:v>
                </c:pt>
                <c:pt idx="5106">
                  <c:v>1.3218000000000001</c:v>
                </c:pt>
                <c:pt idx="5109">
                  <c:v>1.3266</c:v>
                </c:pt>
                <c:pt idx="5110">
                  <c:v>1.3183</c:v>
                </c:pt>
                <c:pt idx="5113">
                  <c:v>1.3193999999999999</c:v>
                </c:pt>
                <c:pt idx="5115">
                  <c:v>1.3262</c:v>
                </c:pt>
                <c:pt idx="5116">
                  <c:v>1.3102</c:v>
                </c:pt>
                <c:pt idx="5117">
                  <c:v>1.3012000000000001</c:v>
                </c:pt>
                <c:pt idx="5120">
                  <c:v>1.3039000000000001</c:v>
                </c:pt>
                <c:pt idx="5121">
                  <c:v>1.3086</c:v>
                </c:pt>
                <c:pt idx="5122">
                  <c:v>1.3056000000000001</c:v>
                </c:pt>
                <c:pt idx="5123">
                  <c:v>1.3113000000000001</c:v>
                </c:pt>
                <c:pt idx="5124">
                  <c:v>1.3273999999999999</c:v>
                </c:pt>
                <c:pt idx="5127">
                  <c:v>1.3341000000000001</c:v>
                </c:pt>
                <c:pt idx="5128">
                  <c:v>1.3327</c:v>
                </c:pt>
                <c:pt idx="5129">
                  <c:v>1.3277000000000001</c:v>
                </c:pt>
                <c:pt idx="5130">
                  <c:v>1.3368</c:v>
                </c:pt>
                <c:pt idx="5131">
                  <c:v>1.3324</c:v>
                </c:pt>
                <c:pt idx="5134">
                  <c:v>1.3323</c:v>
                </c:pt>
                <c:pt idx="5135">
                  <c:v>1.3317000000000001</c:v>
                </c:pt>
                <c:pt idx="5136">
                  <c:v>1.333</c:v>
                </c:pt>
                <c:pt idx="5137">
                  <c:v>1.3349</c:v>
                </c:pt>
                <c:pt idx="5138">
                  <c:v>1.3469</c:v>
                </c:pt>
                <c:pt idx="5141">
                  <c:v>1.3444</c:v>
                </c:pt>
                <c:pt idx="5142">
                  <c:v>1.3432999999999999</c:v>
                </c:pt>
                <c:pt idx="5143">
                  <c:v>1.3541000000000001</c:v>
                </c:pt>
                <c:pt idx="5144">
                  <c:v>1.355</c:v>
                </c:pt>
                <c:pt idx="5145">
                  <c:v>1.3644000000000001</c:v>
                </c:pt>
                <c:pt idx="5148">
                  <c:v>1.3552</c:v>
                </c:pt>
                <c:pt idx="5149">
                  <c:v>1.3536999999999999</c:v>
                </c:pt>
                <c:pt idx="5150">
                  <c:v>1.3517000000000001</c:v>
                </c:pt>
                <c:pt idx="5151">
                  <c:v>1.3546</c:v>
                </c:pt>
                <c:pt idx="5152">
                  <c:v>1.3374000000000001</c:v>
                </c:pt>
                <c:pt idx="5155">
                  <c:v>1.3391</c:v>
                </c:pt>
                <c:pt idx="5156">
                  <c:v>1.3437999999999999</c:v>
                </c:pt>
                <c:pt idx="5157">
                  <c:v>1.3480000000000001</c:v>
                </c:pt>
                <c:pt idx="5158">
                  <c:v>1.3327</c:v>
                </c:pt>
                <c:pt idx="5159">
                  <c:v>1.3325</c:v>
                </c:pt>
                <c:pt idx="5162">
                  <c:v>1.3351999999999999</c:v>
                </c:pt>
                <c:pt idx="5163">
                  <c:v>1.3349</c:v>
                </c:pt>
                <c:pt idx="5164">
                  <c:v>1.337</c:v>
                </c:pt>
                <c:pt idx="5165">
                  <c:v>1.3186</c:v>
                </c:pt>
                <c:pt idx="5166">
                  <c:v>1.3186</c:v>
                </c:pt>
                <c:pt idx="5169">
                  <c:v>1.3304</c:v>
                </c:pt>
                <c:pt idx="5170">
                  <c:v>1.3077000000000001</c:v>
                </c:pt>
                <c:pt idx="5171">
                  <c:v>1.3097000000000001</c:v>
                </c:pt>
                <c:pt idx="5172">
                  <c:v>1.3129</c:v>
                </c:pt>
                <c:pt idx="5173">
                  <c:v>1.3</c:v>
                </c:pt>
                <c:pt idx="5176">
                  <c:v>1.3007</c:v>
                </c:pt>
                <c:pt idx="5177">
                  <c:v>1.3033999999999999</c:v>
                </c:pt>
                <c:pt idx="5178">
                  <c:v>1.3035000000000001</c:v>
                </c:pt>
                <c:pt idx="5179">
                  <c:v>1.3009999999999999</c:v>
                </c:pt>
                <c:pt idx="5180">
                  <c:v>1.3089999999999999</c:v>
                </c:pt>
                <c:pt idx="5183">
                  <c:v>1.2993999999999999</c:v>
                </c:pt>
                <c:pt idx="5184">
                  <c:v>1.3052999999999999</c:v>
                </c:pt>
                <c:pt idx="5185">
                  <c:v>1.2981</c:v>
                </c:pt>
                <c:pt idx="5186">
                  <c:v>1.2937000000000001</c:v>
                </c:pt>
                <c:pt idx="5187">
                  <c:v>1.3086</c:v>
                </c:pt>
                <c:pt idx="5190">
                  <c:v>1.2928999999999999</c:v>
                </c:pt>
                <c:pt idx="5191">
                  <c:v>1.2944</c:v>
                </c:pt>
                <c:pt idx="5192">
                  <c:v>1.2945</c:v>
                </c:pt>
                <c:pt idx="5193">
                  <c:v>1.2909999999999999</c:v>
                </c:pt>
                <c:pt idx="5194">
                  <c:v>1.2948</c:v>
                </c:pt>
                <c:pt idx="5197">
                  <c:v>1.2935000000000001</c:v>
                </c:pt>
                <c:pt idx="5198">
                  <c:v>1.2861</c:v>
                </c:pt>
                <c:pt idx="5199">
                  <c:v>1.2767999999999999</c:v>
                </c:pt>
                <c:pt idx="5200">
                  <c:v>1.2805</c:v>
                </c:pt>
                <c:pt idx="5205">
                  <c:v>1.284</c:v>
                </c:pt>
                <c:pt idx="5206">
                  <c:v>1.2827999999999999</c:v>
                </c:pt>
                <c:pt idx="5207">
                  <c:v>1.2818000000000001</c:v>
                </c:pt>
                <c:pt idx="5208">
                  <c:v>1.2944</c:v>
                </c:pt>
                <c:pt idx="5211">
                  <c:v>1.3023</c:v>
                </c:pt>
                <c:pt idx="5212">
                  <c:v>1.304</c:v>
                </c:pt>
                <c:pt idx="5213">
                  <c:v>1.3086</c:v>
                </c:pt>
                <c:pt idx="5214">
                  <c:v>1.3119000000000001</c:v>
                </c:pt>
                <c:pt idx="5215">
                  <c:v>1.3052000000000001</c:v>
                </c:pt>
                <c:pt idx="5218">
                  <c:v>1.3081</c:v>
                </c:pt>
                <c:pt idx="5219">
                  <c:v>1.3129</c:v>
                </c:pt>
                <c:pt idx="5220">
                  <c:v>1.3129</c:v>
                </c:pt>
                <c:pt idx="5221">
                  <c:v>1.3045</c:v>
                </c:pt>
                <c:pt idx="5222">
                  <c:v>1.3115000000000001</c:v>
                </c:pt>
                <c:pt idx="5225">
                  <c:v>1.3037000000000001</c:v>
                </c:pt>
                <c:pt idx="5226">
                  <c:v>1.2989999999999999</c:v>
                </c:pt>
                <c:pt idx="5227">
                  <c:v>1.3006</c:v>
                </c:pt>
                <c:pt idx="5228">
                  <c:v>1.3080000000000001</c:v>
                </c:pt>
                <c:pt idx="5229">
                  <c:v>1.2999000000000001</c:v>
                </c:pt>
                <c:pt idx="5232">
                  <c:v>1.3113000000000001</c:v>
                </c:pt>
                <c:pt idx="5233">
                  <c:v>1.3071999999999999</c:v>
                </c:pt>
                <c:pt idx="5235">
                  <c:v>1.3190999999999999</c:v>
                </c:pt>
                <c:pt idx="5236">
                  <c:v>1.3113999999999999</c:v>
                </c:pt>
                <c:pt idx="5239">
                  <c:v>1.3107</c:v>
                </c:pt>
                <c:pt idx="5240">
                  <c:v>1.3107</c:v>
                </c:pt>
                <c:pt idx="5241">
                  <c:v>1.3134999999999999</c:v>
                </c:pt>
                <c:pt idx="5242">
                  <c:v>1.3142</c:v>
                </c:pt>
                <c:pt idx="5243">
                  <c:v>1.2988</c:v>
                </c:pt>
                <c:pt idx="5246">
                  <c:v>1.2972999999999999</c:v>
                </c:pt>
                <c:pt idx="5247">
                  <c:v>1.2977000000000001</c:v>
                </c:pt>
                <c:pt idx="5248">
                  <c:v>1.2864</c:v>
                </c:pt>
                <c:pt idx="5249">
                  <c:v>1.2889999999999999</c:v>
                </c:pt>
                <c:pt idx="5250">
                  <c:v>1.2868999999999999</c:v>
                </c:pt>
                <c:pt idx="5253">
                  <c:v>1.2852999999999999</c:v>
                </c:pt>
                <c:pt idx="5254">
                  <c:v>1.2866</c:v>
                </c:pt>
                <c:pt idx="5255">
                  <c:v>1.2923</c:v>
                </c:pt>
                <c:pt idx="5256">
                  <c:v>1.2887999999999999</c:v>
                </c:pt>
                <c:pt idx="5257">
                  <c:v>1.2939000000000001</c:v>
                </c:pt>
                <c:pt idx="5260">
                  <c:v>1.2939000000000001</c:v>
                </c:pt>
                <c:pt idx="5261">
                  <c:v>1.2938000000000001</c:v>
                </c:pt>
                <c:pt idx="5262">
                  <c:v>1.2951999999999999</c:v>
                </c:pt>
                <c:pt idx="5263">
                  <c:v>1.2944</c:v>
                </c:pt>
                <c:pt idx="5264">
                  <c:v>1.3006</c:v>
                </c:pt>
                <c:pt idx="5267">
                  <c:v>1.3008</c:v>
                </c:pt>
                <c:pt idx="5268">
                  <c:v>1.3092000000000001</c:v>
                </c:pt>
                <c:pt idx="5269">
                  <c:v>1.3067</c:v>
                </c:pt>
                <c:pt idx="5270">
                  <c:v>1.3118000000000001</c:v>
                </c:pt>
                <c:pt idx="5271">
                  <c:v>1.3260000000000001</c:v>
                </c:pt>
                <c:pt idx="5274">
                  <c:v>1.3209</c:v>
                </c:pt>
                <c:pt idx="5275">
                  <c:v>1.3273000000000001</c:v>
                </c:pt>
                <c:pt idx="5276">
                  <c:v>1.3277000000000001</c:v>
                </c:pt>
                <c:pt idx="5277">
                  <c:v>1.3315000000000001</c:v>
                </c:pt>
                <c:pt idx="5278">
                  <c:v>1.3303</c:v>
                </c:pt>
                <c:pt idx="5281">
                  <c:v>1.3336999999999999</c:v>
                </c:pt>
                <c:pt idx="5282">
                  <c:v>1.3374000000000001</c:v>
                </c:pt>
                <c:pt idx="5283">
                  <c:v>1.3406</c:v>
                </c:pt>
                <c:pt idx="5284">
                  <c:v>1.32</c:v>
                </c:pt>
                <c:pt idx="5285">
                  <c:v>1.3180000000000001</c:v>
                </c:pt>
                <c:pt idx="5288">
                  <c:v>1.3086</c:v>
                </c:pt>
                <c:pt idx="5289">
                  <c:v>1.3134000000000001</c:v>
                </c:pt>
                <c:pt idx="5290">
                  <c:v>1.3024</c:v>
                </c:pt>
                <c:pt idx="5291">
                  <c:v>1.3031999999999999</c:v>
                </c:pt>
                <c:pt idx="5292">
                  <c:v>1.3080000000000001</c:v>
                </c:pt>
                <c:pt idx="5295">
                  <c:v>1.3037000000000001</c:v>
                </c:pt>
                <c:pt idx="5296">
                  <c:v>1.3017000000000001</c:v>
                </c:pt>
                <c:pt idx="5297">
                  <c:v>1.2959000000000001</c:v>
                </c:pt>
                <c:pt idx="5298">
                  <c:v>1.2984</c:v>
                </c:pt>
                <c:pt idx="5299">
                  <c:v>1.2883</c:v>
                </c:pt>
                <c:pt idx="5302">
                  <c:v>1.2850000000000001</c:v>
                </c:pt>
                <c:pt idx="5303">
                  <c:v>1.2857000000000001</c:v>
                </c:pt>
                <c:pt idx="5304">
                  <c:v>1.2812999999999999</c:v>
                </c:pt>
                <c:pt idx="5305">
                  <c:v>1.3044</c:v>
                </c:pt>
                <c:pt idx="5306">
                  <c:v>1.3033999999999999</c:v>
                </c:pt>
                <c:pt idx="5309">
                  <c:v>1.3012000000000001</c:v>
                </c:pt>
                <c:pt idx="5310">
                  <c:v>1.3118000000000001</c:v>
                </c:pt>
                <c:pt idx="5311">
                  <c:v>1.3136000000000001</c:v>
                </c:pt>
                <c:pt idx="5312">
                  <c:v>1.3092999999999999</c:v>
                </c:pt>
                <c:pt idx="5313">
                  <c:v>1.3123</c:v>
                </c:pt>
                <c:pt idx="5316">
                  <c:v>1.3166</c:v>
                </c:pt>
                <c:pt idx="5317">
                  <c:v>1.3180000000000001</c:v>
                </c:pt>
                <c:pt idx="5318">
                  <c:v>1.3246</c:v>
                </c:pt>
                <c:pt idx="5319">
                  <c:v>1.3202</c:v>
                </c:pt>
                <c:pt idx="5320">
                  <c:v>1.3260000000000001</c:v>
                </c:pt>
                <c:pt idx="5323">
                  <c:v>1.327</c:v>
                </c:pt>
                <c:pt idx="5324">
                  <c:v>1.3284</c:v>
                </c:pt>
                <c:pt idx="5325">
                  <c:v>1.3275000000000001</c:v>
                </c:pt>
                <c:pt idx="5326">
                  <c:v>1.3235999999999999</c:v>
                </c:pt>
                <c:pt idx="5327">
                  <c:v>1.3203</c:v>
                </c:pt>
                <c:pt idx="5330">
                  <c:v>1.3256999999999999</c:v>
                </c:pt>
                <c:pt idx="5331">
                  <c:v>1.3280000000000001</c:v>
                </c:pt>
                <c:pt idx="5332">
                  <c:v>1.3305</c:v>
                </c:pt>
                <c:pt idx="5333">
                  <c:v>1.3360000000000001</c:v>
                </c:pt>
                <c:pt idx="5334">
                  <c:v>1.3372999999999999</c:v>
                </c:pt>
                <c:pt idx="5337">
                  <c:v>1.3280000000000001</c:v>
                </c:pt>
                <c:pt idx="5338">
                  <c:v>1.329</c:v>
                </c:pt>
                <c:pt idx="5339">
                  <c:v>1.3243</c:v>
                </c:pt>
                <c:pt idx="5340">
                  <c:v>1.3296999999999999</c:v>
                </c:pt>
                <c:pt idx="5341">
                  <c:v>1.3340000000000001</c:v>
                </c:pt>
                <c:pt idx="5344">
                  <c:v>1.3344</c:v>
                </c:pt>
                <c:pt idx="5345">
                  <c:v>1.3391999999999999</c:v>
                </c:pt>
                <c:pt idx="5346">
                  <c:v>1.3384</c:v>
                </c:pt>
                <c:pt idx="5347">
                  <c:v>1.3323</c:v>
                </c:pt>
                <c:pt idx="5348">
                  <c:v>1.3355000000000001</c:v>
                </c:pt>
                <c:pt idx="5351">
                  <c:v>1.3361000000000001</c:v>
                </c:pt>
                <c:pt idx="5352">
                  <c:v>1.3338000000000001</c:v>
                </c:pt>
                <c:pt idx="5353">
                  <c:v>1.3347</c:v>
                </c:pt>
                <c:pt idx="5354">
                  <c:v>1.3266</c:v>
                </c:pt>
                <c:pt idx="5355">
                  <c:v>1.3235000000000001</c:v>
                </c:pt>
                <c:pt idx="5358">
                  <c:v>1.3207</c:v>
                </c:pt>
                <c:pt idx="5359">
                  <c:v>1.3172000000000001</c:v>
                </c:pt>
                <c:pt idx="5360">
                  <c:v>1.3170999999999999</c:v>
                </c:pt>
                <c:pt idx="5361">
                  <c:v>1.3202</c:v>
                </c:pt>
                <c:pt idx="5362">
                  <c:v>1.3117000000000001</c:v>
                </c:pt>
                <c:pt idx="5365">
                  <c:v>1.3193999999999999</c:v>
                </c:pt>
                <c:pt idx="5366">
                  <c:v>1.3240000000000001</c:v>
                </c:pt>
                <c:pt idx="5367">
                  <c:v>1.3268</c:v>
                </c:pt>
                <c:pt idx="5368">
                  <c:v>1.329</c:v>
                </c:pt>
                <c:pt idx="5369">
                  <c:v>1.3294999999999999</c:v>
                </c:pt>
                <c:pt idx="5372">
                  <c:v>1.3357000000000001</c:v>
                </c:pt>
                <c:pt idx="5373">
                  <c:v>1.3355999999999999</c:v>
                </c:pt>
                <c:pt idx="5374">
                  <c:v>1.3351999999999999</c:v>
                </c:pt>
                <c:pt idx="5375">
                  <c:v>1.3545</c:v>
                </c:pt>
                <c:pt idx="5376">
                  <c:v>1.3513999999999999</c:v>
                </c:pt>
                <c:pt idx="5379">
                  <c:v>1.3508</c:v>
                </c:pt>
                <c:pt idx="5380">
                  <c:v>1.3472999999999999</c:v>
                </c:pt>
                <c:pt idx="5381">
                  <c:v>1.3504</c:v>
                </c:pt>
                <c:pt idx="5382">
                  <c:v>1.3499000000000001</c:v>
                </c:pt>
                <c:pt idx="5383">
                  <c:v>1.3536999999999999</c:v>
                </c:pt>
                <c:pt idx="5386">
                  <c:v>1.3505</c:v>
                </c:pt>
                <c:pt idx="5387">
                  <c:v>1.3553999999999999</c:v>
                </c:pt>
                <c:pt idx="5388">
                  <c:v>1.3515000000000001</c:v>
                </c:pt>
                <c:pt idx="5389">
                  <c:v>1.3593999999999999</c:v>
                </c:pt>
                <c:pt idx="5390">
                  <c:v>1.3593</c:v>
                </c:pt>
                <c:pt idx="5393">
                  <c:v>1.3572</c:v>
                </c:pt>
                <c:pt idx="5394">
                  <c:v>1.3576000000000001</c:v>
                </c:pt>
                <c:pt idx="5395">
                  <c:v>1.3515000000000001</c:v>
                </c:pt>
                <c:pt idx="5396">
                  <c:v>1.3532</c:v>
                </c:pt>
                <c:pt idx="5397">
                  <c:v>1.3566</c:v>
                </c:pt>
                <c:pt idx="5400">
                  <c:v>1.3564000000000001</c:v>
                </c:pt>
                <c:pt idx="5401">
                  <c:v>1.3492999999999999</c:v>
                </c:pt>
                <c:pt idx="5402">
                  <c:v>1.3561000000000001</c:v>
                </c:pt>
                <c:pt idx="5403">
                  <c:v>1.3662000000000001</c:v>
                </c:pt>
                <c:pt idx="5404">
                  <c:v>1.3684000000000001</c:v>
                </c:pt>
                <c:pt idx="5407">
                  <c:v>1.3667</c:v>
                </c:pt>
                <c:pt idx="5408">
                  <c:v>1.3673999999999999</c:v>
                </c:pt>
                <c:pt idx="5409">
                  <c:v>1.3752</c:v>
                </c:pt>
                <c:pt idx="5410">
                  <c:v>1.3805000000000001</c:v>
                </c:pt>
                <c:pt idx="5411">
                  <c:v>1.3776999999999999</c:v>
                </c:pt>
                <c:pt idx="5414">
                  <c:v>1.3784000000000001</c:v>
                </c:pt>
                <c:pt idx="5415">
                  <c:v>1.3768</c:v>
                </c:pt>
                <c:pt idx="5416">
                  <c:v>1.3754999999999999</c:v>
                </c:pt>
                <c:pt idx="5417">
                  <c:v>1.3641000000000001</c:v>
                </c:pt>
                <c:pt idx="5418">
                  <c:v>1.3505</c:v>
                </c:pt>
                <c:pt idx="5421">
                  <c:v>1.3506</c:v>
                </c:pt>
                <c:pt idx="5422">
                  <c:v>1.3494000000000002</c:v>
                </c:pt>
                <c:pt idx="5423">
                  <c:v>1.3517000000000001</c:v>
                </c:pt>
                <c:pt idx="5424">
                  <c:v>1.3365</c:v>
                </c:pt>
                <c:pt idx="5425">
                  <c:v>1.3431</c:v>
                </c:pt>
                <c:pt idx="5428">
                  <c:v>1.3393999999999999</c:v>
                </c:pt>
                <c:pt idx="5429">
                  <c:v>1.3431999999999999</c:v>
                </c:pt>
                <c:pt idx="5430">
                  <c:v>1.3414999999999999</c:v>
                </c:pt>
                <c:pt idx="5431">
                  <c:v>1.3435999999999999</c:v>
                </c:pt>
                <c:pt idx="5432">
                  <c:v>1.3460000000000001</c:v>
                </c:pt>
                <c:pt idx="5435">
                  <c:v>1.3517000000000001</c:v>
                </c:pt>
                <c:pt idx="5436">
                  <c:v>1.3502000000000001</c:v>
                </c:pt>
                <c:pt idx="5437">
                  <c:v>1.3527</c:v>
                </c:pt>
                <c:pt idx="5438">
                  <c:v>1.3472</c:v>
                </c:pt>
                <c:pt idx="5439">
                  <c:v>1.3517999999999999</c:v>
                </c:pt>
                <c:pt idx="5442">
                  <c:v>1.3513999999999999</c:v>
                </c:pt>
                <c:pt idx="5443">
                  <c:v>1.3547</c:v>
                </c:pt>
                <c:pt idx="5444">
                  <c:v>1.3595999999999999</c:v>
                </c:pt>
                <c:pt idx="5445">
                  <c:v>1.3592</c:v>
                </c:pt>
                <c:pt idx="5446">
                  <c:v>1.3611</c:v>
                </c:pt>
                <c:pt idx="5449">
                  <c:v>1.3536000000000001</c:v>
                </c:pt>
                <c:pt idx="5450">
                  <c:v>1.3578000000000001</c:v>
                </c:pt>
                <c:pt idx="5451">
                  <c:v>1.3592</c:v>
                </c:pt>
                <c:pt idx="5452">
                  <c:v>1.3593999999999999</c:v>
                </c:pt>
                <c:pt idx="5453">
                  <c:v>1.3661000000000001</c:v>
                </c:pt>
                <c:pt idx="5456">
                  <c:v>1.3722000000000001</c:v>
                </c:pt>
                <c:pt idx="5457">
                  <c:v>1.375</c:v>
                </c:pt>
                <c:pt idx="5458">
                  <c:v>1.3767</c:v>
                </c:pt>
                <c:pt idx="5459">
                  <c:v>1.3774999999999999</c:v>
                </c:pt>
                <c:pt idx="5460">
                  <c:v>1.3727</c:v>
                </c:pt>
                <c:pt idx="5463">
                  <c:v>1.3775999999999999</c:v>
                </c:pt>
                <c:pt idx="5464">
                  <c:v>1.3749</c:v>
                </c:pt>
                <c:pt idx="5465">
                  <c:v>1.3749</c:v>
                </c:pt>
                <c:pt idx="5466">
                  <c:v>1.3667</c:v>
                </c:pt>
                <c:pt idx="5467">
                  <c:v>1.3654999999999999</c:v>
                </c:pt>
                <c:pt idx="5470">
                  <c:v>1.3702000000000001</c:v>
                </c:pt>
                <c:pt idx="5471">
                  <c:v>1.3684000000000001</c:v>
                </c:pt>
                <c:pt idx="5474">
                  <c:v>1.3814</c:v>
                </c:pt>
                <c:pt idx="5477">
                  <c:v>1.3783000000000001</c:v>
                </c:pt>
                <c:pt idx="5478">
                  <c:v>1.3791</c:v>
                </c:pt>
                <c:pt idx="5480">
                  <c:v>1.3658000000000001</c:v>
                </c:pt>
                <c:pt idx="5481">
                  <c:v>1.3633999999999999</c:v>
                </c:pt>
                <c:pt idx="5484">
                  <c:v>1.3602000000000001</c:v>
                </c:pt>
                <c:pt idx="5485">
                  <c:v>1.3641000000000001</c:v>
                </c:pt>
                <c:pt idx="5486">
                  <c:v>1.3593999999999999</c:v>
                </c:pt>
                <c:pt idx="5487">
                  <c:v>1.3612</c:v>
                </c:pt>
                <c:pt idx="5488">
                  <c:v>1.3587</c:v>
                </c:pt>
                <c:pt idx="5491">
                  <c:v>1.3653999999999999</c:v>
                </c:pt>
                <c:pt idx="5492">
                  <c:v>1.3667</c:v>
                </c:pt>
                <c:pt idx="5493">
                  <c:v>1.3606</c:v>
                </c:pt>
                <c:pt idx="5494">
                  <c:v>1.3597000000000001</c:v>
                </c:pt>
                <c:pt idx="5495">
                  <c:v>1.3584000000000001</c:v>
                </c:pt>
                <c:pt idx="5498">
                  <c:v>1.3566</c:v>
                </c:pt>
                <c:pt idx="5499">
                  <c:v>1.3526</c:v>
                </c:pt>
                <c:pt idx="5500">
                  <c:v>1.3566</c:v>
                </c:pt>
                <c:pt idx="5501">
                  <c:v>1.3639000000000001</c:v>
                </c:pt>
                <c:pt idx="5502">
                  <c:v>1.3687</c:v>
                </c:pt>
                <c:pt idx="5505">
                  <c:v>1.3658000000000001</c:v>
                </c:pt>
                <c:pt idx="5506">
                  <c:v>1.3649</c:v>
                </c:pt>
                <c:pt idx="5507">
                  <c:v>1.3608</c:v>
                </c:pt>
                <c:pt idx="5508">
                  <c:v>1.3573999999999999</c:v>
                </c:pt>
                <c:pt idx="5509">
                  <c:v>1.3515999999999999</c:v>
                </c:pt>
                <c:pt idx="5512">
                  <c:v>1.3498000000000001</c:v>
                </c:pt>
                <c:pt idx="5513">
                  <c:v>1.3519000000000001</c:v>
                </c:pt>
                <c:pt idx="5514">
                  <c:v>1.3543000000000001</c:v>
                </c:pt>
                <c:pt idx="5515">
                  <c:v>1.3494999999999999</c:v>
                </c:pt>
                <c:pt idx="5516">
                  <c:v>1.3573999999999999</c:v>
                </c:pt>
                <c:pt idx="5519">
                  <c:v>1.3637999999999999</c:v>
                </c:pt>
                <c:pt idx="5520">
                  <c:v>1.3675999999999999</c:v>
                </c:pt>
                <c:pt idx="5521">
                  <c:v>1.3573</c:v>
                </c:pt>
                <c:pt idx="5522">
                  <c:v>1.3674999999999999</c:v>
                </c:pt>
                <c:pt idx="5523">
                  <c:v>1.3707</c:v>
                </c:pt>
                <c:pt idx="5526">
                  <c:v>1.3698999999999999</c:v>
                </c:pt>
                <c:pt idx="5527">
                  <c:v>1.3731</c:v>
                </c:pt>
                <c:pt idx="5528">
                  <c:v>1.3745000000000001</c:v>
                </c:pt>
                <c:pt idx="5529">
                  <c:v>1.3706</c:v>
                </c:pt>
                <c:pt idx="5530">
                  <c:v>1.3707</c:v>
                </c:pt>
                <c:pt idx="5533">
                  <c:v>1.3734999999999999</c:v>
                </c:pt>
                <c:pt idx="5534">
                  <c:v>1.3754</c:v>
                </c:pt>
                <c:pt idx="5535">
                  <c:v>1.3726</c:v>
                </c:pt>
                <c:pt idx="5536">
                  <c:v>1.3656000000000001</c:v>
                </c:pt>
                <c:pt idx="5537">
                  <c:v>1.3813</c:v>
                </c:pt>
                <c:pt idx="5540">
                  <c:v>1.3768</c:v>
                </c:pt>
                <c:pt idx="5541">
                  <c:v>1.3768</c:v>
                </c:pt>
                <c:pt idx="5542">
                  <c:v>1.3732</c:v>
                </c:pt>
                <c:pt idx="5543">
                  <c:v>1.3745000000000001</c:v>
                </c:pt>
                <c:pt idx="5544">
                  <c:v>1.3894</c:v>
                </c:pt>
                <c:pt idx="5547">
                  <c:v>1.3881000000000001</c:v>
                </c:pt>
                <c:pt idx="5548">
                  <c:v>1.385</c:v>
                </c:pt>
                <c:pt idx="5549">
                  <c:v>1.3887</c:v>
                </c:pt>
                <c:pt idx="5550">
                  <c:v>1.3942000000000001</c:v>
                </c:pt>
                <c:pt idx="5551">
                  <c:v>1.3884000000000001</c:v>
                </c:pt>
                <c:pt idx="5554">
                  <c:v>1.3906000000000001</c:v>
                </c:pt>
                <c:pt idx="5555">
                  <c:v>1.3902000000000001</c:v>
                </c:pt>
                <c:pt idx="5556">
                  <c:v>1.3913</c:v>
                </c:pt>
                <c:pt idx="5557">
                  <c:v>1.3762000000000001</c:v>
                </c:pt>
                <c:pt idx="5558">
                  <c:v>1.3780000000000001</c:v>
                </c:pt>
                <c:pt idx="5561">
                  <c:v>1.3774</c:v>
                </c:pt>
                <c:pt idx="5562">
                  <c:v>1.3789</c:v>
                </c:pt>
                <c:pt idx="5563">
                  <c:v>1.3791</c:v>
                </c:pt>
                <c:pt idx="5564">
                  <c:v>1.3757999999999999</c:v>
                </c:pt>
                <c:pt idx="5565">
                  <c:v>1.3759000000000001</c:v>
                </c:pt>
                <c:pt idx="5568">
                  <c:v>1.3788</c:v>
                </c:pt>
                <c:pt idx="5569">
                  <c:v>1.379</c:v>
                </c:pt>
                <c:pt idx="5570">
                  <c:v>1.3794999999999999</c:v>
                </c:pt>
                <c:pt idx="5571">
                  <c:v>1.3771</c:v>
                </c:pt>
                <c:pt idx="5572">
                  <c:v>1.37</c:v>
                </c:pt>
                <c:pt idx="5575">
                  <c:v>1.3723000000000001</c:v>
                </c:pt>
                <c:pt idx="5576">
                  <c:v>1.3774</c:v>
                </c:pt>
                <c:pt idx="5577">
                  <c:v>1.3794</c:v>
                </c:pt>
                <c:pt idx="5578">
                  <c:v>1.3867</c:v>
                </c:pt>
                <c:pt idx="5579">
                  <c:v>1.3872</c:v>
                </c:pt>
                <c:pt idx="5582">
                  <c:v>1.3827</c:v>
                </c:pt>
                <c:pt idx="5583">
                  <c:v>1.3803000000000001</c:v>
                </c:pt>
                <c:pt idx="5584">
                  <c:v>1.3839999999999999</c:v>
                </c:pt>
                <c:pt idx="5585">
                  <c:v>1.3855</c:v>
                </c:pt>
                <c:pt idx="5590">
                  <c:v>1.3816999999999999</c:v>
                </c:pt>
                <c:pt idx="5591">
                  <c:v>1.3834</c:v>
                </c:pt>
                <c:pt idx="5592">
                  <c:v>1.3820000000000001</c:v>
                </c:pt>
                <c:pt idx="5593">
                  <c:v>1.3831</c:v>
                </c:pt>
                <c:pt idx="5596">
                  <c:v>1.3860999999999999</c:v>
                </c:pt>
                <c:pt idx="5597">
                  <c:v>1.3826000000000001</c:v>
                </c:pt>
                <c:pt idx="5598">
                  <c:v>1.385</c:v>
                </c:pt>
                <c:pt idx="5600">
                  <c:v>1.3862000000000001</c:v>
                </c:pt>
                <c:pt idx="5603">
                  <c:v>1.3874</c:v>
                </c:pt>
                <c:pt idx="5604">
                  <c:v>1.3945000000000001</c:v>
                </c:pt>
                <c:pt idx="5605">
                  <c:v>1.3927</c:v>
                </c:pt>
                <c:pt idx="5606">
                  <c:v>1.3953</c:v>
                </c:pt>
                <c:pt idx="5607">
                  <c:v>1.3780999999999999</c:v>
                </c:pt>
                <c:pt idx="5610">
                  <c:v>1.3765000000000001</c:v>
                </c:pt>
                <c:pt idx="5611">
                  <c:v>1.3703000000000001</c:v>
                </c:pt>
                <c:pt idx="5612">
                  <c:v>1.3719000000000001</c:v>
                </c:pt>
                <c:pt idx="5613">
                  <c:v>1.3658999999999999</c:v>
                </c:pt>
                <c:pt idx="5614">
                  <c:v>1.3696000000000002</c:v>
                </c:pt>
                <c:pt idx="5617">
                  <c:v>1.3714999999999999</c:v>
                </c:pt>
                <c:pt idx="5618">
                  <c:v>1.3702000000000001</c:v>
                </c:pt>
                <c:pt idx="5619">
                  <c:v>1.3675999999999999</c:v>
                </c:pt>
                <c:pt idx="5620">
                  <c:v>1.3668</c:v>
                </c:pt>
                <c:pt idx="5621">
                  <c:v>1.363</c:v>
                </c:pt>
                <c:pt idx="5624">
                  <c:v>1.3634999999999999</c:v>
                </c:pt>
                <c:pt idx="5625">
                  <c:v>1.3637999999999999</c:v>
                </c:pt>
                <c:pt idx="5626">
                  <c:v>1.3608</c:v>
                </c:pt>
                <c:pt idx="5627">
                  <c:v>1.3612</c:v>
                </c:pt>
                <c:pt idx="5628">
                  <c:v>1.3607</c:v>
                </c:pt>
                <c:pt idx="5631">
                  <c:v>1.3611</c:v>
                </c:pt>
                <c:pt idx="5632">
                  <c:v>1.3645</c:v>
                </c:pt>
                <c:pt idx="5633">
                  <c:v>1.3627</c:v>
                </c:pt>
                <c:pt idx="5634">
                  <c:v>1.3567</c:v>
                </c:pt>
                <c:pt idx="5635">
                  <c:v>1.3642000000000001</c:v>
                </c:pt>
                <c:pt idx="5638">
                  <c:v>1.3608</c:v>
                </c:pt>
                <c:pt idx="5639">
                  <c:v>1.3547</c:v>
                </c:pt>
                <c:pt idx="5640">
                  <c:v>1.3547</c:v>
                </c:pt>
                <c:pt idx="5641">
                  <c:v>1.3528</c:v>
                </c:pt>
                <c:pt idx="5642">
                  <c:v>1.3533999999999999</c:v>
                </c:pt>
                <c:pt idx="5645">
                  <c:v>1.3532</c:v>
                </c:pt>
                <c:pt idx="5646">
                  <c:v>1.3568</c:v>
                </c:pt>
                <c:pt idx="5647">
                  <c:v>1.3563000000000001</c:v>
                </c:pt>
                <c:pt idx="5648">
                  <c:v>1.3620000000000001</c:v>
                </c:pt>
                <c:pt idx="5649">
                  <c:v>1.3588</c:v>
                </c:pt>
                <c:pt idx="5652">
                  <c:v>1.3595999999999999</c:v>
                </c:pt>
                <c:pt idx="5653">
                  <c:v>1.3618000000000001</c:v>
                </c:pt>
                <c:pt idx="5654">
                  <c:v>1.3614999999999999</c:v>
                </c:pt>
                <c:pt idx="5655">
                  <c:v>1.3606</c:v>
                </c:pt>
                <c:pt idx="5656">
                  <c:v>1.3620000000000001</c:v>
                </c:pt>
                <c:pt idx="5659">
                  <c:v>1.3658000000000001</c:v>
                </c:pt>
                <c:pt idx="5660">
                  <c:v>1.3688</c:v>
                </c:pt>
                <c:pt idx="5661">
                  <c:v>1.3656000000000001</c:v>
                </c:pt>
                <c:pt idx="5662">
                  <c:v>1.3646</c:v>
                </c:pt>
                <c:pt idx="5663">
                  <c:v>1.3588</c:v>
                </c:pt>
                <c:pt idx="5666">
                  <c:v>1.3592</c:v>
                </c:pt>
                <c:pt idx="5667">
                  <c:v>1.3589</c:v>
                </c:pt>
                <c:pt idx="5668">
                  <c:v>1.3603000000000001</c:v>
                </c:pt>
                <c:pt idx="5669">
                  <c:v>1.3604000000000001</c:v>
                </c:pt>
                <c:pt idx="5670">
                  <c:v>1.3595000000000002</c:v>
                </c:pt>
                <c:pt idx="5673">
                  <c:v>1.3627</c:v>
                </c:pt>
                <c:pt idx="5674">
                  <c:v>1.3613</c:v>
                </c:pt>
                <c:pt idx="5675">
                  <c:v>1.3532</c:v>
                </c:pt>
                <c:pt idx="5676">
                  <c:v>1.3525</c:v>
                </c:pt>
                <c:pt idx="5677">
                  <c:v>1.3525</c:v>
                </c:pt>
                <c:pt idx="5680">
                  <c:v>1.3517999999999999</c:v>
                </c:pt>
                <c:pt idx="5681">
                  <c:v>1.3481000000000001</c:v>
                </c:pt>
                <c:pt idx="5682">
                  <c:v>1.3465</c:v>
                </c:pt>
                <c:pt idx="5683">
                  <c:v>1.3472</c:v>
                </c:pt>
                <c:pt idx="5684">
                  <c:v>1.3440000000000001</c:v>
                </c:pt>
                <c:pt idx="5687">
                  <c:v>1.3432999999999999</c:v>
                </c:pt>
                <c:pt idx="5688">
                  <c:v>1.3429</c:v>
                </c:pt>
                <c:pt idx="5689">
                  <c:v>1.3401000000000001</c:v>
                </c:pt>
                <c:pt idx="5690">
                  <c:v>1.3379000000000001</c:v>
                </c:pt>
                <c:pt idx="5691">
                  <c:v>1.3395000000000001</c:v>
                </c:pt>
                <c:pt idx="5694">
                  <c:v>1.3422000000000001</c:v>
                </c:pt>
                <c:pt idx="5695">
                  <c:v>1.3382000000000001</c:v>
                </c:pt>
                <c:pt idx="5696">
                  <c:v>1.3345</c:v>
                </c:pt>
                <c:pt idx="5697">
                  <c:v>1.3368</c:v>
                </c:pt>
                <c:pt idx="5698">
                  <c:v>1.3388</c:v>
                </c:pt>
                <c:pt idx="5701">
                  <c:v>1.3386</c:v>
                </c:pt>
                <c:pt idx="5702">
                  <c:v>1.3346</c:v>
                </c:pt>
                <c:pt idx="5703">
                  <c:v>1.3360000000000001</c:v>
                </c:pt>
                <c:pt idx="5704">
                  <c:v>1.3372999999999999</c:v>
                </c:pt>
                <c:pt idx="5705">
                  <c:v>1.3388</c:v>
                </c:pt>
                <c:pt idx="5708">
                  <c:v>1.3383</c:v>
                </c:pt>
                <c:pt idx="5709">
                  <c:v>1.3353999999999999</c:v>
                </c:pt>
                <c:pt idx="5710">
                  <c:v>1.3284</c:v>
                </c:pt>
                <c:pt idx="5711">
                  <c:v>1.3262</c:v>
                </c:pt>
                <c:pt idx="5712">
                  <c:v>1.3267</c:v>
                </c:pt>
                <c:pt idx="5715">
                  <c:v>1.32</c:v>
                </c:pt>
                <c:pt idx="5716">
                  <c:v>1.3191999999999999</c:v>
                </c:pt>
                <c:pt idx="5717">
                  <c:v>1.3177000000000001</c:v>
                </c:pt>
                <c:pt idx="5718">
                  <c:v>1.3178000000000001</c:v>
                </c:pt>
                <c:pt idx="5719">
                  <c:v>1.3188</c:v>
                </c:pt>
                <c:pt idx="5722">
                  <c:v>1.3132999999999999</c:v>
                </c:pt>
                <c:pt idx="5723">
                  <c:v>1.3115000000000001</c:v>
                </c:pt>
                <c:pt idx="5724">
                  <c:v>1.3150999999999999</c:v>
                </c:pt>
                <c:pt idx="5725">
                  <c:v>1.3014999999999999</c:v>
                </c:pt>
                <c:pt idx="5726">
                  <c:v>1.2948</c:v>
                </c:pt>
                <c:pt idx="5729">
                  <c:v>1.2947</c:v>
                </c:pt>
                <c:pt idx="5730">
                  <c:v>1.2902</c:v>
                </c:pt>
                <c:pt idx="5731">
                  <c:v>1.2928999999999999</c:v>
                </c:pt>
                <c:pt idx="5732">
                  <c:v>1.2927999999999999</c:v>
                </c:pt>
                <c:pt idx="5733">
                  <c:v>1.2930999999999999</c:v>
                </c:pt>
                <c:pt idx="5736">
                  <c:v>1.2911000000000001</c:v>
                </c:pt>
                <c:pt idx="5737">
                  <c:v>1.2948999999999999</c:v>
                </c:pt>
                <c:pt idx="5738">
                  <c:v>1.2956000000000001</c:v>
                </c:pt>
                <c:pt idx="5739">
                  <c:v>1.2871999999999999</c:v>
                </c:pt>
                <c:pt idx="5740">
                  <c:v>1.2852000000000001</c:v>
                </c:pt>
                <c:pt idx="5743">
                  <c:v>1.2845</c:v>
                </c:pt>
                <c:pt idx="5744">
                  <c:v>1.2892000000000001</c:v>
                </c:pt>
                <c:pt idx="5745">
                  <c:v>1.2826</c:v>
                </c:pt>
                <c:pt idx="5746">
                  <c:v>1.2711999999999999</c:v>
                </c:pt>
                <c:pt idx="5747">
                  <c:v>1.2732000000000001</c:v>
                </c:pt>
                <c:pt idx="5750">
                  <c:v>1.2701</c:v>
                </c:pt>
                <c:pt idx="5751">
                  <c:v>1.2583</c:v>
                </c:pt>
                <c:pt idx="5752">
                  <c:v>1.2603</c:v>
                </c:pt>
                <c:pt idx="5753">
                  <c:v>1.2631000000000001</c:v>
                </c:pt>
                <c:pt idx="5754">
                  <c:v>1.2616000000000001</c:v>
                </c:pt>
                <c:pt idx="5757">
                  <c:v>1.2565</c:v>
                </c:pt>
                <c:pt idx="5758">
                  <c:v>1.2606999999999999</c:v>
                </c:pt>
                <c:pt idx="5759">
                  <c:v>1.2645</c:v>
                </c:pt>
                <c:pt idx="5760">
                  <c:v>1.2763</c:v>
                </c:pt>
                <c:pt idx="5761">
                  <c:v>1.2638</c:v>
                </c:pt>
                <c:pt idx="5764">
                  <c:v>1.2679</c:v>
                </c:pt>
                <c:pt idx="5765">
                  <c:v>1.2645999999999999</c:v>
                </c:pt>
                <c:pt idx="5766">
                  <c:v>1.2665999999999999</c:v>
                </c:pt>
                <c:pt idx="5767">
                  <c:v>1.2749000000000001</c:v>
                </c:pt>
                <c:pt idx="5768">
                  <c:v>1.2823</c:v>
                </c:pt>
                <c:pt idx="5771">
                  <c:v>1.2772999999999999</c:v>
                </c:pt>
                <c:pt idx="5772">
                  <c:v>1.2762</c:v>
                </c:pt>
                <c:pt idx="5773">
                  <c:v>1.2693000000000001</c:v>
                </c:pt>
                <c:pt idx="5774">
                  <c:v>1.2669000000000001</c:v>
                </c:pt>
                <c:pt idx="5775">
                  <c:v>1.2659</c:v>
                </c:pt>
                <c:pt idx="5778">
                  <c:v>1.2679</c:v>
                </c:pt>
                <c:pt idx="5779">
                  <c:v>1.2747999999999999</c:v>
                </c:pt>
                <c:pt idx="5780">
                  <c:v>1.2737000000000001</c:v>
                </c:pt>
                <c:pt idx="5781">
                  <c:v>1.2598</c:v>
                </c:pt>
                <c:pt idx="5782">
                  <c:v>1.2524</c:v>
                </c:pt>
                <c:pt idx="5785">
                  <c:v>1.2493000000000001</c:v>
                </c:pt>
                <c:pt idx="5786">
                  <c:v>1.2514000000000001</c:v>
                </c:pt>
                <c:pt idx="5787">
                  <c:v>1.248</c:v>
                </c:pt>
                <c:pt idx="5788">
                  <c:v>1.2517</c:v>
                </c:pt>
                <c:pt idx="5789">
                  <c:v>1.2393000000000001</c:v>
                </c:pt>
                <c:pt idx="5792">
                  <c:v>1.2485999999999999</c:v>
                </c:pt>
                <c:pt idx="5793">
                  <c:v>1.2423999999999999</c:v>
                </c:pt>
                <c:pt idx="5794">
                  <c:v>1.2466999999999999</c:v>
                </c:pt>
                <c:pt idx="5795">
                  <c:v>1.2456</c:v>
                </c:pt>
                <c:pt idx="5796">
                  <c:v>1.2436</c:v>
                </c:pt>
                <c:pt idx="5799">
                  <c:v>1.2496</c:v>
                </c:pt>
                <c:pt idx="5800">
                  <c:v>1.2514000000000001</c:v>
                </c:pt>
                <c:pt idx="5801">
                  <c:v>1.2535000000000001</c:v>
                </c:pt>
                <c:pt idx="5802">
                  <c:v>1.2539</c:v>
                </c:pt>
                <c:pt idx="5803">
                  <c:v>1.2422</c:v>
                </c:pt>
                <c:pt idx="5806">
                  <c:v>1.2410000000000001</c:v>
                </c:pt>
                <c:pt idx="5807">
                  <c:v>1.2423999999999999</c:v>
                </c:pt>
                <c:pt idx="5808">
                  <c:v>1.2475000000000001</c:v>
                </c:pt>
                <c:pt idx="5809">
                  <c:v>1.248</c:v>
                </c:pt>
                <c:pt idx="5810">
                  <c:v>1.2483</c:v>
                </c:pt>
                <c:pt idx="5813">
                  <c:v>1.2469000000000001</c:v>
                </c:pt>
                <c:pt idx="5814">
                  <c:v>1.2423999999999999</c:v>
                </c:pt>
                <c:pt idx="5815">
                  <c:v>1.2331000000000001</c:v>
                </c:pt>
                <c:pt idx="5816">
                  <c:v>1.2311000000000001</c:v>
                </c:pt>
                <c:pt idx="5817">
                  <c:v>1.2362</c:v>
                </c:pt>
                <c:pt idx="5820">
                  <c:v>1.2258</c:v>
                </c:pt>
                <c:pt idx="5821">
                  <c:v>1.2368999999999999</c:v>
                </c:pt>
                <c:pt idx="5822">
                  <c:v>1.2392000000000001</c:v>
                </c:pt>
                <c:pt idx="5823">
                  <c:v>1.2427999999999999</c:v>
                </c:pt>
                <c:pt idx="5824">
                  <c:v>1.2450000000000001</c:v>
                </c:pt>
                <c:pt idx="5827">
                  <c:v>1.2425999999999999</c:v>
                </c:pt>
                <c:pt idx="5828">
                  <c:v>1.2537</c:v>
                </c:pt>
                <c:pt idx="5829">
                  <c:v>1.2448000000000001</c:v>
                </c:pt>
                <c:pt idx="5830">
                  <c:v>1.2284999999999999</c:v>
                </c:pt>
                <c:pt idx="5831">
                  <c:v>1.2279</c:v>
                </c:pt>
                <c:pt idx="5834">
                  <c:v>1.2259</c:v>
                </c:pt>
                <c:pt idx="5835">
                  <c:v>1.2213000000000001</c:v>
                </c:pt>
                <c:pt idx="5836">
                  <c:v>1.2219</c:v>
                </c:pt>
                <c:pt idx="5841">
                  <c:v>1.2197</c:v>
                </c:pt>
                <c:pt idx="5842">
                  <c:v>1.216</c:v>
                </c:pt>
                <c:pt idx="5843">
                  <c:v>1.2141</c:v>
                </c:pt>
                <c:pt idx="5845">
                  <c:v>1.2042999999999999</c:v>
                </c:pt>
                <c:pt idx="5848">
                  <c:v>1.1915</c:v>
                </c:pt>
                <c:pt idx="5849">
                  <c:v>1.1914</c:v>
                </c:pt>
                <c:pt idx="5850">
                  <c:v>1.1831</c:v>
                </c:pt>
                <c:pt idx="5851">
                  <c:v>1.1768000000000001</c:v>
                </c:pt>
                <c:pt idx="5852">
                  <c:v>1.1813</c:v>
                </c:pt>
                <c:pt idx="5855">
                  <c:v>1.1804000000000001</c:v>
                </c:pt>
                <c:pt idx="5856">
                  <c:v>1.1781999999999999</c:v>
                </c:pt>
                <c:pt idx="5857">
                  <c:v>1.1775</c:v>
                </c:pt>
                <c:pt idx="5858">
                  <c:v>1.1708000000000001</c:v>
                </c:pt>
                <c:pt idx="5859">
                  <c:v>1.1588000000000001</c:v>
                </c:pt>
                <c:pt idx="5862">
                  <c:v>1.1605000000000001</c:v>
                </c:pt>
                <c:pt idx="5863">
                  <c:v>1.1578999999999999</c:v>
                </c:pt>
                <c:pt idx="5864">
                  <c:v>1.1593</c:v>
                </c:pt>
                <c:pt idx="5865">
                  <c:v>1.1617999999999999</c:v>
                </c:pt>
                <c:pt idx="5866">
                  <c:v>1.1197999999999999</c:v>
                </c:pt>
                <c:pt idx="5869">
                  <c:v>1.1244000000000001</c:v>
                </c:pt>
                <c:pt idx="5870">
                  <c:v>1.1306</c:v>
                </c:pt>
                <c:pt idx="5871">
                  <c:v>1.1344000000000001</c:v>
                </c:pt>
                <c:pt idx="5872">
                  <c:v>1.1315</c:v>
                </c:pt>
                <c:pt idx="5873">
                  <c:v>1.1305000000000001</c:v>
                </c:pt>
                <c:pt idx="5876">
                  <c:v>1.131</c:v>
                </c:pt>
                <c:pt idx="5877">
                  <c:v>1.1375999999999999</c:v>
                </c:pt>
                <c:pt idx="5878">
                  <c:v>1.1446000000000001</c:v>
                </c:pt>
                <c:pt idx="5879">
                  <c:v>1.141</c:v>
                </c:pt>
                <c:pt idx="5880">
                  <c:v>1.1447000000000001</c:v>
                </c:pt>
                <c:pt idx="5883">
                  <c:v>1.1274999999999999</c:v>
                </c:pt>
                <c:pt idx="5884">
                  <c:v>1.1296999999999999</c:v>
                </c:pt>
                <c:pt idx="5885">
                  <c:v>1.1314</c:v>
                </c:pt>
                <c:pt idx="5886">
                  <c:v>1.1328</c:v>
                </c:pt>
                <c:pt idx="5887">
                  <c:v>1.1381000000000001</c:v>
                </c:pt>
                <c:pt idx="5890">
                  <c:v>1.1408</c:v>
                </c:pt>
                <c:pt idx="5891">
                  <c:v>1.1415</c:v>
                </c:pt>
                <c:pt idx="5892">
                  <c:v>1.1372</c:v>
                </c:pt>
                <c:pt idx="5893">
                  <c:v>1.1387</c:v>
                </c:pt>
                <c:pt idx="5894">
                  <c:v>1.1297999999999999</c:v>
                </c:pt>
                <c:pt idx="5897">
                  <c:v>1.1297999999999999</c:v>
                </c:pt>
                <c:pt idx="5898">
                  <c:v>1.1328</c:v>
                </c:pt>
                <c:pt idx="5899">
                  <c:v>1.1346000000000001</c:v>
                </c:pt>
                <c:pt idx="5900">
                  <c:v>1.1316999999999999</c:v>
                </c:pt>
                <c:pt idx="5901">
                  <c:v>1.1240000000000001</c:v>
                </c:pt>
                <c:pt idx="5904">
                  <c:v>1.1227</c:v>
                </c:pt>
                <c:pt idx="5905">
                  <c:v>1.1168</c:v>
                </c:pt>
                <c:pt idx="5906">
                  <c:v>1.1124000000000001</c:v>
                </c:pt>
                <c:pt idx="5907">
                  <c:v>1.1069</c:v>
                </c:pt>
                <c:pt idx="5908">
                  <c:v>1.0963000000000001</c:v>
                </c:pt>
                <c:pt idx="5911">
                  <c:v>1.0860000000000001</c:v>
                </c:pt>
                <c:pt idx="5912">
                  <c:v>1.0738000000000001</c:v>
                </c:pt>
                <c:pt idx="5913">
                  <c:v>1.0578000000000001</c:v>
                </c:pt>
                <c:pt idx="5914">
                  <c:v>1.0612999999999999</c:v>
                </c:pt>
                <c:pt idx="5915">
                  <c:v>1.0571999999999999</c:v>
                </c:pt>
                <c:pt idx="5918">
                  <c:v>1.0557000000000001</c:v>
                </c:pt>
                <c:pt idx="5919">
                  <c:v>1.0634999999999999</c:v>
                </c:pt>
                <c:pt idx="5920">
                  <c:v>1.0591999999999999</c:v>
                </c:pt>
                <c:pt idx="5921">
                  <c:v>1.0677000000000001</c:v>
                </c:pt>
                <c:pt idx="5922">
                  <c:v>1.0775999999999999</c:v>
                </c:pt>
                <c:pt idx="5925">
                  <c:v>1.0911999999999999</c:v>
                </c:pt>
                <c:pt idx="5926">
                  <c:v>1.095</c:v>
                </c:pt>
                <c:pt idx="5927">
                  <c:v>1.0985</c:v>
                </c:pt>
                <c:pt idx="5928">
                  <c:v>1.0972999999999999</c:v>
                </c:pt>
                <c:pt idx="5929">
                  <c:v>1.0855999999999999</c:v>
                </c:pt>
                <c:pt idx="5932">
                  <c:v>1.0845</c:v>
                </c:pt>
                <c:pt idx="5933">
                  <c:v>1.0759000000000001</c:v>
                </c:pt>
                <c:pt idx="5934">
                  <c:v>1.0754999999999999</c:v>
                </c:pt>
                <c:pt idx="5935">
                  <c:v>1.083</c:v>
                </c:pt>
                <c:pt idx="5940">
                  <c:v>1.0847</c:v>
                </c:pt>
                <c:pt idx="5941">
                  <c:v>1.0862000000000001</c:v>
                </c:pt>
                <c:pt idx="5942">
                  <c:v>1.0773999999999999</c:v>
                </c:pt>
                <c:pt idx="5943">
                  <c:v>1.0569999999999999</c:v>
                </c:pt>
                <c:pt idx="5946">
                  <c:v>1.0551999999999999</c:v>
                </c:pt>
                <c:pt idx="5947">
                  <c:v>1.0564</c:v>
                </c:pt>
                <c:pt idx="5948">
                  <c:v>1.0579000000000001</c:v>
                </c:pt>
                <c:pt idx="5949">
                  <c:v>1.0710999999999999</c:v>
                </c:pt>
                <c:pt idx="5950">
                  <c:v>1.0813999999999999</c:v>
                </c:pt>
                <c:pt idx="5953">
                  <c:v>1.0723</c:v>
                </c:pt>
                <c:pt idx="5954">
                  <c:v>1.07</c:v>
                </c:pt>
                <c:pt idx="5955">
                  <c:v>1.0743</c:v>
                </c:pt>
                <c:pt idx="5956">
                  <c:v>1.0771999999999999</c:v>
                </c:pt>
                <c:pt idx="5957">
                  <c:v>1.0824</c:v>
                </c:pt>
                <c:pt idx="5960">
                  <c:v>1.0822000000000001</c:v>
                </c:pt>
                <c:pt idx="5961">
                  <c:v>1.0927</c:v>
                </c:pt>
                <c:pt idx="5962">
                  <c:v>1.1002000000000001</c:v>
                </c:pt>
                <c:pt idx="5963">
                  <c:v>1.1214999999999999</c:v>
                </c:pt>
                <c:pt idx="5967">
                  <c:v>1.1152</c:v>
                </c:pt>
                <c:pt idx="5968">
                  <c:v>1.1116999999999999</c:v>
                </c:pt>
                <c:pt idx="5969">
                  <c:v>1.123</c:v>
                </c:pt>
                <c:pt idx="5970">
                  <c:v>1.1305000000000001</c:v>
                </c:pt>
                <c:pt idx="5971">
                  <c:v>1.1221000000000001</c:v>
                </c:pt>
                <c:pt idx="5974">
                  <c:v>1.1142000000000001</c:v>
                </c:pt>
                <c:pt idx="5975">
                  <c:v>1.1238999999999999</c:v>
                </c:pt>
                <c:pt idx="5976">
                  <c:v>1.1221000000000001</c:v>
                </c:pt>
                <c:pt idx="5977">
                  <c:v>1.1418999999999999</c:v>
                </c:pt>
                <c:pt idx="5978">
                  <c:v>1.1328</c:v>
                </c:pt>
                <c:pt idx="5981">
                  <c:v>1.1389</c:v>
                </c:pt>
                <c:pt idx="5982">
                  <c:v>1.1180000000000001</c:v>
                </c:pt>
                <c:pt idx="5983">
                  <c:v>1.1118000000000001</c:v>
                </c:pt>
                <c:pt idx="5984">
                  <c:v>1.1133</c:v>
                </c:pt>
                <c:pt idx="5985">
                  <c:v>1.1164000000000001</c:v>
                </c:pt>
                <c:pt idx="5988">
                  <c:v>1.0977999999999999</c:v>
                </c:pt>
                <c:pt idx="5989">
                  <c:v>1.0926</c:v>
                </c:pt>
                <c:pt idx="5990">
                  <c:v>1.0863</c:v>
                </c:pt>
                <c:pt idx="5991">
                  <c:v>1.0895999999999999</c:v>
                </c:pt>
                <c:pt idx="5992">
                  <c:v>1.097</c:v>
                </c:pt>
                <c:pt idx="5995">
                  <c:v>1.0944</c:v>
                </c:pt>
                <c:pt idx="5996">
                  <c:v>1.1029</c:v>
                </c:pt>
                <c:pt idx="5997">
                  <c:v>1.1133999999999999</c:v>
                </c:pt>
                <c:pt idx="5998">
                  <c:v>1.1316999999999999</c:v>
                </c:pt>
                <c:pt idx="5999">
                  <c:v>1.1217999999999999</c:v>
                </c:pt>
                <c:pt idx="6002">
                  <c:v>1.1162000000000001</c:v>
                </c:pt>
                <c:pt idx="6003">
                  <c:v>1.1249</c:v>
                </c:pt>
                <c:pt idx="6004">
                  <c:v>1.1278999999999999</c:v>
                </c:pt>
                <c:pt idx="6005">
                  <c:v>1.1232</c:v>
                </c:pt>
                <c:pt idx="6006">
                  <c:v>1.1219999999999999</c:v>
                </c:pt>
                <c:pt idx="6009">
                  <c:v>1.1217999999999999</c:v>
                </c:pt>
                <c:pt idx="6010">
                  <c:v>1.1214999999999999</c:v>
                </c:pt>
                <c:pt idx="6011">
                  <c:v>1.1278999999999999</c:v>
                </c:pt>
                <c:pt idx="6012">
                  <c:v>1.1404000000000001</c:v>
                </c:pt>
                <c:pt idx="6013">
                  <c:v>1.1299000000000001</c:v>
                </c:pt>
                <c:pt idx="6016">
                  <c:v>1.1345000000000001</c:v>
                </c:pt>
                <c:pt idx="6017">
                  <c:v>1.1204000000000001</c:v>
                </c:pt>
                <c:pt idx="6018">
                  <c:v>1.1213</c:v>
                </c:pt>
                <c:pt idx="6019">
                  <c:v>1.1206</c:v>
                </c:pt>
                <c:pt idx="6020">
                  <c:v>1.1202000000000001</c:v>
                </c:pt>
                <c:pt idx="6023">
                  <c:v>1.1133</c:v>
                </c:pt>
                <c:pt idx="6024">
                  <c:v>1.1189</c:v>
                </c:pt>
                <c:pt idx="6025">
                  <c:v>1.1100000000000001</c:v>
                </c:pt>
                <c:pt idx="6026">
                  <c:v>1.1066</c:v>
                </c:pt>
                <c:pt idx="6027">
                  <c:v>1.1095999999999999</c:v>
                </c:pt>
                <c:pt idx="6030">
                  <c:v>1.1008</c:v>
                </c:pt>
                <c:pt idx="6031">
                  <c:v>1.0931</c:v>
                </c:pt>
                <c:pt idx="6032">
                  <c:v>1.1024</c:v>
                </c:pt>
                <c:pt idx="6033">
                  <c:v>1.1053999999999999</c:v>
                </c:pt>
                <c:pt idx="6034">
                  <c:v>1.1185</c:v>
                </c:pt>
                <c:pt idx="6037">
                  <c:v>1.1049</c:v>
                </c:pt>
                <c:pt idx="6038">
                  <c:v>1.1031</c:v>
                </c:pt>
                <c:pt idx="6039">
                  <c:v>1.1009</c:v>
                </c:pt>
                <c:pt idx="6040">
                  <c:v>1.0867</c:v>
                </c:pt>
                <c:pt idx="6041">
                  <c:v>1.0889</c:v>
                </c:pt>
                <c:pt idx="6044">
                  <c:v>1.0851999999999999</c:v>
                </c:pt>
                <c:pt idx="6045">
                  <c:v>1.0867</c:v>
                </c:pt>
                <c:pt idx="6046">
                  <c:v>1.0902000000000001</c:v>
                </c:pt>
                <c:pt idx="6047">
                  <c:v>1.0999000000000001</c:v>
                </c:pt>
                <c:pt idx="6048">
                  <c:v>1.0939000000000001</c:v>
                </c:pt>
                <c:pt idx="6051">
                  <c:v>1.1057999999999999</c:v>
                </c:pt>
                <c:pt idx="6052">
                  <c:v>1.1025</c:v>
                </c:pt>
                <c:pt idx="6053">
                  <c:v>1.103</c:v>
                </c:pt>
                <c:pt idx="6054">
                  <c:v>1.0954999999999999</c:v>
                </c:pt>
                <c:pt idx="6055">
                  <c:v>1.0967</c:v>
                </c:pt>
                <c:pt idx="6058">
                  <c:v>1.0951</c:v>
                </c:pt>
                <c:pt idx="6059">
                  <c:v>1.0972999999999999</c:v>
                </c:pt>
                <c:pt idx="6060">
                  <c:v>1.0883</c:v>
                </c:pt>
                <c:pt idx="6061">
                  <c:v>1.0885</c:v>
                </c:pt>
                <c:pt idx="6062">
                  <c:v>1.0941000000000001</c:v>
                </c:pt>
                <c:pt idx="6065">
                  <c:v>1.0960000000000001</c:v>
                </c:pt>
                <c:pt idx="6066">
                  <c:v>1.1054999999999999</c:v>
                </c:pt>
                <c:pt idx="6067">
                  <c:v>1.1154999999999999</c:v>
                </c:pt>
                <c:pt idx="6068">
                  <c:v>1.1109</c:v>
                </c:pt>
                <c:pt idx="6069">
                  <c:v>1.1171</c:v>
                </c:pt>
                <c:pt idx="6072">
                  <c:v>1.1100000000000001</c:v>
                </c:pt>
                <c:pt idx="6073">
                  <c:v>1.1060000000000001</c:v>
                </c:pt>
                <c:pt idx="6074">
                  <c:v>1.1041000000000001</c:v>
                </c:pt>
                <c:pt idx="6075">
                  <c:v>1.1183000000000001</c:v>
                </c:pt>
                <c:pt idx="6076">
                  <c:v>1.1281000000000001</c:v>
                </c:pt>
                <c:pt idx="6079">
                  <c:v>1.1496999999999999</c:v>
                </c:pt>
                <c:pt idx="6080">
                  <c:v>1.1506000000000001</c:v>
                </c:pt>
                <c:pt idx="6081">
                  <c:v>1.1402000000000001</c:v>
                </c:pt>
                <c:pt idx="6082">
                  <c:v>1.1284000000000001</c:v>
                </c:pt>
                <c:pt idx="6083">
                  <c:v>1.1268</c:v>
                </c:pt>
                <c:pt idx="6086">
                  <c:v>1.1214999999999999</c:v>
                </c:pt>
                <c:pt idx="6087">
                  <c:v>1.1235999999999999</c:v>
                </c:pt>
                <c:pt idx="6088">
                  <c:v>1.1254999999999999</c:v>
                </c:pt>
                <c:pt idx="6089">
                  <c:v>1.1229</c:v>
                </c:pt>
                <c:pt idx="6090">
                  <c:v>1.1137999999999999</c:v>
                </c:pt>
                <c:pt idx="6093">
                  <c:v>1.1146</c:v>
                </c:pt>
                <c:pt idx="6094">
                  <c:v>1.1162000000000001</c:v>
                </c:pt>
                <c:pt idx="6095">
                  <c:v>1.1139000000000001</c:v>
                </c:pt>
                <c:pt idx="6096">
                  <c:v>1.1185</c:v>
                </c:pt>
                <c:pt idx="6097">
                  <c:v>1.1268</c:v>
                </c:pt>
                <c:pt idx="6100">
                  <c:v>1.1305000000000001</c:v>
                </c:pt>
                <c:pt idx="6101">
                  <c:v>1.1320000000000001</c:v>
                </c:pt>
                <c:pt idx="6102">
                  <c:v>1.1228</c:v>
                </c:pt>
                <c:pt idx="6103">
                  <c:v>1.1312</c:v>
                </c:pt>
                <c:pt idx="6104">
                  <c:v>1.1418999999999999</c:v>
                </c:pt>
                <c:pt idx="6107">
                  <c:v>1.125</c:v>
                </c:pt>
                <c:pt idx="6108">
                  <c:v>1.1154999999999999</c:v>
                </c:pt>
                <c:pt idx="6109">
                  <c:v>1.115</c:v>
                </c:pt>
                <c:pt idx="6110">
                  <c:v>1.1241000000000001</c:v>
                </c:pt>
                <c:pt idx="6111">
                  <c:v>1.1151</c:v>
                </c:pt>
                <c:pt idx="6114">
                  <c:v>1.117</c:v>
                </c:pt>
                <c:pt idx="6115">
                  <c:v>1.1204000000000001</c:v>
                </c:pt>
                <c:pt idx="6116">
                  <c:v>1.1203000000000001</c:v>
                </c:pt>
                <c:pt idx="6117">
                  <c:v>1.1153</c:v>
                </c:pt>
                <c:pt idx="6118">
                  <c:v>1.1160000000000001</c:v>
                </c:pt>
                <c:pt idx="6121">
                  <c:v>1.1235999999999999</c:v>
                </c:pt>
                <c:pt idx="6122">
                  <c:v>1.1224000000000001</c:v>
                </c:pt>
                <c:pt idx="6123">
                  <c:v>1.1266</c:v>
                </c:pt>
                <c:pt idx="6124">
                  <c:v>1.1254</c:v>
                </c:pt>
                <c:pt idx="6125">
                  <c:v>1.1362000000000001</c:v>
                </c:pt>
                <c:pt idx="6128">
                  <c:v>1.1373</c:v>
                </c:pt>
                <c:pt idx="6129">
                  <c:v>1.1374</c:v>
                </c:pt>
                <c:pt idx="6130">
                  <c:v>1.141</c:v>
                </c:pt>
                <c:pt idx="6131">
                  <c:v>1.1438999999999999</c:v>
                </c:pt>
                <c:pt idx="6132">
                  <c:v>1.1360000000000001</c:v>
                </c:pt>
                <c:pt idx="6135">
                  <c:v>1.1333</c:v>
                </c:pt>
                <c:pt idx="6136">
                  <c:v>1.1373</c:v>
                </c:pt>
                <c:pt idx="6137">
                  <c:v>1.1354</c:v>
                </c:pt>
                <c:pt idx="6138">
                  <c:v>1.1313</c:v>
                </c:pt>
                <c:pt idx="6139">
                  <c:v>1.1084000000000001</c:v>
                </c:pt>
                <c:pt idx="6142">
                  <c:v>1.1011</c:v>
                </c:pt>
                <c:pt idx="6143">
                  <c:v>1.1061000000000001</c:v>
                </c:pt>
                <c:pt idx="6144">
                  <c:v>1.1085</c:v>
                </c:pt>
                <c:pt idx="6145">
                  <c:v>1.093</c:v>
                </c:pt>
                <c:pt idx="6146">
                  <c:v>1.1016999999999999</c:v>
                </c:pt>
                <c:pt idx="6149">
                  <c:v>1.1032</c:v>
                </c:pt>
                <c:pt idx="6150">
                  <c:v>1.0975999999999999</c:v>
                </c:pt>
                <c:pt idx="6151">
                  <c:v>1.0934999999999999</c:v>
                </c:pt>
                <c:pt idx="6152">
                  <c:v>1.0883</c:v>
                </c:pt>
                <c:pt idx="6153">
                  <c:v>1.0864</c:v>
                </c:pt>
                <c:pt idx="6156">
                  <c:v>1.0775999999999999</c:v>
                </c:pt>
                <c:pt idx="6157">
                  <c:v>1.0710999999999999</c:v>
                </c:pt>
                <c:pt idx="6158">
                  <c:v>1.0716000000000001</c:v>
                </c:pt>
                <c:pt idx="6159">
                  <c:v>1.0726</c:v>
                </c:pt>
                <c:pt idx="6160">
                  <c:v>1.0764</c:v>
                </c:pt>
                <c:pt idx="6163">
                  <c:v>1.0723</c:v>
                </c:pt>
                <c:pt idx="6164">
                  <c:v>1.0669999999999999</c:v>
                </c:pt>
                <c:pt idx="6165">
                  <c:v>1.0666</c:v>
                </c:pt>
                <c:pt idx="6166">
                  <c:v>1.0687</c:v>
                </c:pt>
                <c:pt idx="6167">
                  <c:v>1.0688</c:v>
                </c:pt>
                <c:pt idx="6170">
                  <c:v>1.0630999999999999</c:v>
                </c:pt>
                <c:pt idx="6171">
                  <c:v>1.0650999999999999</c:v>
                </c:pt>
                <c:pt idx="6172">
                  <c:v>1.0586</c:v>
                </c:pt>
                <c:pt idx="6173">
                  <c:v>1.0611999999999999</c:v>
                </c:pt>
                <c:pt idx="6174">
                  <c:v>1.0580000000000001</c:v>
                </c:pt>
                <c:pt idx="6177">
                  <c:v>1.0579000000000001</c:v>
                </c:pt>
                <c:pt idx="6178">
                  <c:v>1.06</c:v>
                </c:pt>
                <c:pt idx="6179">
                  <c:v>1.0611999999999999</c:v>
                </c:pt>
                <c:pt idx="6180">
                  <c:v>1.0670999999999999</c:v>
                </c:pt>
                <c:pt idx="6181">
                  <c:v>1.0902000000000001</c:v>
                </c:pt>
                <c:pt idx="6184">
                  <c:v>1.0809</c:v>
                </c:pt>
                <c:pt idx="6185">
                  <c:v>1.0874999999999999</c:v>
                </c:pt>
                <c:pt idx="6186">
                  <c:v>1.0941000000000001</c:v>
                </c:pt>
                <c:pt idx="6187">
                  <c:v>1.0943000000000001</c:v>
                </c:pt>
                <c:pt idx="6188">
                  <c:v>1.095</c:v>
                </c:pt>
                <c:pt idx="6191">
                  <c:v>1.0983000000000001</c:v>
                </c:pt>
                <c:pt idx="6192">
                  <c:v>1.099</c:v>
                </c:pt>
                <c:pt idx="6193">
                  <c:v>1.0932999999999999</c:v>
                </c:pt>
                <c:pt idx="6194">
                  <c:v>1.0841000000000001</c:v>
                </c:pt>
                <c:pt idx="6195">
                  <c:v>1.0836000000000001</c:v>
                </c:pt>
                <c:pt idx="6198">
                  <c:v>1.087</c:v>
                </c:pt>
                <c:pt idx="6199">
                  <c:v>1.0952</c:v>
                </c:pt>
                <c:pt idx="6200">
                  <c:v>1.0915999999999999</c:v>
                </c:pt>
                <c:pt idx="6201">
                  <c:v>1.0947</c:v>
                </c:pt>
                <c:pt idx="6205">
                  <c:v>1.0962000000000001</c:v>
                </c:pt>
                <c:pt idx="6206">
                  <c:v>1.0952</c:v>
                </c:pt>
                <c:pt idx="6207">
                  <c:v>1.0926</c:v>
                </c:pt>
                <c:pt idx="6208">
                  <c:v>1.0887</c:v>
                </c:pt>
                <c:pt idx="6212">
                  <c:v>1.0898000000000001</c:v>
                </c:pt>
                <c:pt idx="6213">
                  <c:v>1.0746</c:v>
                </c:pt>
                <c:pt idx="6214">
                  <c:v>1.0742</c:v>
                </c:pt>
                <c:pt idx="6215">
                  <c:v>1.0868</c:v>
                </c:pt>
                <c:pt idx="6216">
                  <c:v>1.0861000000000001</c:v>
                </c:pt>
                <c:pt idx="6219">
                  <c:v>1.0888</c:v>
                </c:pt>
                <c:pt idx="6220">
                  <c:v>1.0836000000000001</c:v>
                </c:pt>
                <c:pt idx="6221">
                  <c:v>1.0815999999999999</c:v>
                </c:pt>
                <c:pt idx="6222">
                  <c:v>1.0892999999999999</c:v>
                </c:pt>
                <c:pt idx="6223">
                  <c:v>1.0913999999999999</c:v>
                </c:pt>
                <c:pt idx="6226">
                  <c:v>1.0891999999999999</c:v>
                </c:pt>
                <c:pt idx="6227">
                  <c:v>1.0868</c:v>
                </c:pt>
                <c:pt idx="6228">
                  <c:v>1.0907</c:v>
                </c:pt>
                <c:pt idx="6229">
                  <c:v>1.0892999999999999</c:v>
                </c:pt>
                <c:pt idx="6230">
                  <c:v>1.0808</c:v>
                </c:pt>
                <c:pt idx="6233">
                  <c:v>1.0814999999999999</c:v>
                </c:pt>
                <c:pt idx="6234">
                  <c:v>1.0837000000000001</c:v>
                </c:pt>
                <c:pt idx="6235">
                  <c:v>1.0888</c:v>
                </c:pt>
                <c:pt idx="6236">
                  <c:v>1.0903</c:v>
                </c:pt>
                <c:pt idx="6237">
                  <c:v>1.0920000000000001</c:v>
                </c:pt>
                <c:pt idx="6240">
                  <c:v>1.0884</c:v>
                </c:pt>
                <c:pt idx="6241">
                  <c:v>1.0919000000000001</c:v>
                </c:pt>
                <c:pt idx="6242">
                  <c:v>1.0932999999999999</c:v>
                </c:pt>
                <c:pt idx="6243">
                  <c:v>1.1206</c:v>
                </c:pt>
                <c:pt idx="6244">
                  <c:v>1.1202000000000001</c:v>
                </c:pt>
                <c:pt idx="6247">
                  <c:v>1.1101000000000001</c:v>
                </c:pt>
                <c:pt idx="6248">
                  <c:v>1.1235999999999999</c:v>
                </c:pt>
                <c:pt idx="6249">
                  <c:v>1.1256999999999999</c:v>
                </c:pt>
                <c:pt idx="6250">
                  <c:v>1.1347</c:v>
                </c:pt>
                <c:pt idx="6251">
                  <c:v>1.1274999999999999</c:v>
                </c:pt>
                <c:pt idx="6254">
                  <c:v>1.1180000000000001</c:v>
                </c:pt>
                <c:pt idx="6255">
                  <c:v>1.1166</c:v>
                </c:pt>
                <c:pt idx="6256">
                  <c:v>1.1135999999999999</c:v>
                </c:pt>
                <c:pt idx="6257">
                  <c:v>1.1084000000000001</c:v>
                </c:pt>
                <c:pt idx="6258">
                  <c:v>1.1095999999999999</c:v>
                </c:pt>
                <c:pt idx="6261">
                  <c:v>1.1026</c:v>
                </c:pt>
                <c:pt idx="6262">
                  <c:v>1.1002000000000001</c:v>
                </c:pt>
                <c:pt idx="6263">
                  <c:v>1.0981000000000001</c:v>
                </c:pt>
                <c:pt idx="6264">
                  <c:v>1.1027</c:v>
                </c:pt>
                <c:pt idx="6265">
                  <c:v>1.1006</c:v>
                </c:pt>
                <c:pt idx="6268">
                  <c:v>1.0888</c:v>
                </c:pt>
                <c:pt idx="6269">
                  <c:v>1.0871999999999999</c:v>
                </c:pt>
                <c:pt idx="6270">
                  <c:v>1.0855999999999999</c:v>
                </c:pt>
                <c:pt idx="6271">
                  <c:v>1.0901000000000001</c:v>
                </c:pt>
                <c:pt idx="6272">
                  <c:v>1.097</c:v>
                </c:pt>
                <c:pt idx="6275">
                  <c:v>1.0952999999999999</c:v>
                </c:pt>
                <c:pt idx="6276">
                  <c:v>1.1028</c:v>
                </c:pt>
                <c:pt idx="6277">
                  <c:v>1.0972999999999999</c:v>
                </c:pt>
                <c:pt idx="6278">
                  <c:v>1.0857000000000001</c:v>
                </c:pt>
                <c:pt idx="6279">
                  <c:v>1.109</c:v>
                </c:pt>
                <c:pt idx="6282">
                  <c:v>1.1118999999999999</c:v>
                </c:pt>
                <c:pt idx="6283">
                  <c:v>1.1109</c:v>
                </c:pt>
                <c:pt idx="6284">
                  <c:v>1.1064000000000001</c:v>
                </c:pt>
                <c:pt idx="6285">
                  <c:v>1.1311</c:v>
                </c:pt>
                <c:pt idx="6286">
                  <c:v>1.1278999999999999</c:v>
                </c:pt>
                <c:pt idx="6289">
                  <c:v>1.1271</c:v>
                </c:pt>
                <c:pt idx="6290">
                  <c:v>1.1212</c:v>
                </c:pt>
                <c:pt idx="6291">
                  <c:v>1.1171</c:v>
                </c:pt>
                <c:pt idx="6292">
                  <c:v>1.1153999999999999</c:v>
                </c:pt>
                <c:pt idx="6297">
                  <c:v>1.1194</c:v>
                </c:pt>
                <c:pt idx="6298">
                  <c:v>1.1324000000000001</c:v>
                </c:pt>
                <c:pt idx="6299">
                  <c:v>1.1385000000000001</c:v>
                </c:pt>
                <c:pt idx="6300">
                  <c:v>1.1432</c:v>
                </c:pt>
                <c:pt idx="6303">
                  <c:v>1.1379999999999999</c:v>
                </c:pt>
                <c:pt idx="6304">
                  <c:v>1.1367</c:v>
                </c:pt>
                <c:pt idx="6305">
                  <c:v>1.1335999999999999</c:v>
                </c:pt>
                <c:pt idx="6306">
                  <c:v>1.1364000000000001</c:v>
                </c:pt>
                <c:pt idx="6307">
                  <c:v>1.1363000000000001</c:v>
                </c:pt>
                <c:pt idx="6310">
                  <c:v>1.139</c:v>
                </c:pt>
                <c:pt idx="6311">
                  <c:v>1.1395999999999999</c:v>
                </c:pt>
                <c:pt idx="6312">
                  <c:v>1.1297999999999999</c:v>
                </c:pt>
                <c:pt idx="6313">
                  <c:v>1.1252</c:v>
                </c:pt>
                <c:pt idx="6314">
                  <c:v>1.1284000000000001</c:v>
                </c:pt>
                <c:pt idx="6317">
                  <c:v>1.1306</c:v>
                </c:pt>
                <c:pt idx="6318">
                  <c:v>1.1343000000000001</c:v>
                </c:pt>
                <c:pt idx="6319">
                  <c:v>1.1378999999999999</c:v>
                </c:pt>
                <c:pt idx="6320">
                  <c:v>1.1355</c:v>
                </c:pt>
                <c:pt idx="6321">
                  <c:v>1.1263000000000001</c:v>
                </c:pt>
                <c:pt idx="6324">
                  <c:v>1.1264000000000001</c:v>
                </c:pt>
                <c:pt idx="6325">
                  <c:v>1.1287</c:v>
                </c:pt>
                <c:pt idx="6326">
                  <c:v>1.1303000000000001</c:v>
                </c:pt>
                <c:pt idx="6327">
                  <c:v>1.1357999999999999</c:v>
                </c:pt>
                <c:pt idx="6328">
                  <c:v>1.1403000000000001</c:v>
                </c:pt>
                <c:pt idx="6331">
                  <c:v>1.1493</c:v>
                </c:pt>
                <c:pt idx="6332">
                  <c:v>1.1569</c:v>
                </c:pt>
                <c:pt idx="6333">
                  <c:v>1.1505000000000001</c:v>
                </c:pt>
                <c:pt idx="6334">
                  <c:v>1.1438999999999999</c:v>
                </c:pt>
                <c:pt idx="6335">
                  <c:v>1.1427</c:v>
                </c:pt>
                <c:pt idx="6338">
                  <c:v>1.1395</c:v>
                </c:pt>
                <c:pt idx="6339">
                  <c:v>1.1375</c:v>
                </c:pt>
                <c:pt idx="6340">
                  <c:v>1.1409</c:v>
                </c:pt>
                <c:pt idx="6341">
                  <c:v>1.1389</c:v>
                </c:pt>
                <c:pt idx="6342">
                  <c:v>1.1348</c:v>
                </c:pt>
                <c:pt idx="6345">
                  <c:v>1.1324000000000001</c:v>
                </c:pt>
                <c:pt idx="6346">
                  <c:v>1.1317999999999999</c:v>
                </c:pt>
                <c:pt idx="6347">
                  <c:v>1.1278999999999999</c:v>
                </c:pt>
                <c:pt idx="6348">
                  <c:v>1.1196999999999999</c:v>
                </c:pt>
                <c:pt idx="6349">
                  <c:v>1.1219000000000001</c:v>
                </c:pt>
                <c:pt idx="6352">
                  <c:v>1.1214999999999999</c:v>
                </c:pt>
                <c:pt idx="6353">
                  <c:v>1.1168</c:v>
                </c:pt>
                <c:pt idx="6354">
                  <c:v>1.1146</c:v>
                </c:pt>
                <c:pt idx="6355">
                  <c:v>1.1168</c:v>
                </c:pt>
                <c:pt idx="6356">
                  <c:v>1.1168</c:v>
                </c:pt>
                <c:pt idx="6359">
                  <c:v>1.1139000000000001</c:v>
                </c:pt>
                <c:pt idx="6360">
                  <c:v>1.1153999999999999</c:v>
                </c:pt>
                <c:pt idx="6361">
                  <c:v>1.1173999999999999</c:v>
                </c:pt>
                <c:pt idx="6362">
                  <c:v>1.1188</c:v>
                </c:pt>
                <c:pt idx="6363">
                  <c:v>1.1153999999999999</c:v>
                </c:pt>
                <c:pt idx="6366">
                  <c:v>1.1349</c:v>
                </c:pt>
                <c:pt idx="6367">
                  <c:v>1.1348</c:v>
                </c:pt>
                <c:pt idx="6368">
                  <c:v>1.1377999999999999</c:v>
                </c:pt>
                <c:pt idx="6369">
                  <c:v>1.1343000000000001</c:v>
                </c:pt>
                <c:pt idx="6370">
                  <c:v>1.1304000000000001</c:v>
                </c:pt>
                <c:pt idx="6373">
                  <c:v>1.1268</c:v>
                </c:pt>
                <c:pt idx="6374">
                  <c:v>1.1225000000000001</c:v>
                </c:pt>
                <c:pt idx="6375">
                  <c:v>1.123</c:v>
                </c:pt>
                <c:pt idx="6376">
                  <c:v>1.1173999999999999</c:v>
                </c:pt>
                <c:pt idx="6377">
                  <c:v>1.1254</c:v>
                </c:pt>
                <c:pt idx="6380">
                  <c:v>1.1332</c:v>
                </c:pt>
                <c:pt idx="6381">
                  <c:v>1.1314</c:v>
                </c:pt>
                <c:pt idx="6382">
                  <c:v>1.1283000000000001</c:v>
                </c:pt>
                <c:pt idx="6383">
                  <c:v>1.1389</c:v>
                </c:pt>
                <c:pt idx="6384">
                  <c:v>1.1066</c:v>
                </c:pt>
                <c:pt idx="6387">
                  <c:v>1.0998000000000001</c:v>
                </c:pt>
                <c:pt idx="6388">
                  <c:v>1.1073</c:v>
                </c:pt>
                <c:pt idx="6389">
                  <c:v>1.109</c:v>
                </c:pt>
                <c:pt idx="6390">
                  <c:v>1.1102000000000001</c:v>
                </c:pt>
                <c:pt idx="6391">
                  <c:v>1.1134999999999999</c:v>
                </c:pt>
                <c:pt idx="6394">
                  <c:v>1.1137999999999999</c:v>
                </c:pt>
                <c:pt idx="6395">
                  <c:v>1.1146</c:v>
                </c:pt>
                <c:pt idx="6396">
                  <c:v>1.1069</c:v>
                </c:pt>
                <c:pt idx="6397">
                  <c:v>1.1080000000000001</c:v>
                </c:pt>
                <c:pt idx="6398">
                  <c:v>1.107</c:v>
                </c:pt>
                <c:pt idx="6401">
                  <c:v>1.1049</c:v>
                </c:pt>
                <c:pt idx="6402">
                  <c:v>1.1092</c:v>
                </c:pt>
                <c:pt idx="6403">
                  <c:v>1.1072</c:v>
                </c:pt>
                <c:pt idx="6404">
                  <c:v>1.1156999999999999</c:v>
                </c:pt>
                <c:pt idx="6405">
                  <c:v>1.1128</c:v>
                </c:pt>
                <c:pt idx="6408">
                  <c:v>1.1052999999999999</c:v>
                </c:pt>
                <c:pt idx="6409">
                  <c:v>1.1034999999999999</c:v>
                </c:pt>
                <c:pt idx="6410">
                  <c:v>1.1012999999999999</c:v>
                </c:pt>
                <c:pt idx="6411">
                  <c:v>1.1014999999999999</c:v>
                </c:pt>
                <c:pt idx="6412">
                  <c:v>1.1013999999999999</c:v>
                </c:pt>
                <c:pt idx="6415">
                  <c:v>1.0982000000000001</c:v>
                </c:pt>
                <c:pt idx="6416">
                  <c:v>1.0996999999999999</c:v>
                </c:pt>
                <c:pt idx="6417">
                  <c:v>1.0991</c:v>
                </c:pt>
                <c:pt idx="6418">
                  <c:v>1.109</c:v>
                </c:pt>
                <c:pt idx="6419">
                  <c:v>1.1113</c:v>
                </c:pt>
                <c:pt idx="6422">
                  <c:v>1.1164000000000001</c:v>
                </c:pt>
                <c:pt idx="6423">
                  <c:v>1.1193</c:v>
                </c:pt>
                <c:pt idx="6424">
                  <c:v>1.1200000000000001</c:v>
                </c:pt>
                <c:pt idx="6425">
                  <c:v>1.1135999999999999</c:v>
                </c:pt>
                <c:pt idx="6426">
                  <c:v>1.1155999999999999</c:v>
                </c:pt>
                <c:pt idx="6429">
                  <c:v>1.1087</c:v>
                </c:pt>
                <c:pt idx="6430">
                  <c:v>1.1078000000000001</c:v>
                </c:pt>
                <c:pt idx="6431">
                  <c:v>1.1184000000000001</c:v>
                </c:pt>
                <c:pt idx="6432">
                  <c:v>1.1153</c:v>
                </c:pt>
                <c:pt idx="6433">
                  <c:v>1.1157999999999999</c:v>
                </c:pt>
                <c:pt idx="6436">
                  <c:v>1.1180000000000001</c:v>
                </c:pt>
                <c:pt idx="6437">
                  <c:v>1.1294999999999999</c:v>
                </c:pt>
                <c:pt idx="6438">
                  <c:v>1.1275999999999999</c:v>
                </c:pt>
                <c:pt idx="6439">
                  <c:v>1.1320999999999999</c:v>
                </c:pt>
                <c:pt idx="6440">
                  <c:v>1.1326000000000001</c:v>
                </c:pt>
                <c:pt idx="6443">
                  <c:v>1.1306</c:v>
                </c:pt>
                <c:pt idx="6444">
                  <c:v>1.1339000000000001</c:v>
                </c:pt>
                <c:pt idx="6445">
                  <c:v>1.1268</c:v>
                </c:pt>
                <c:pt idx="6446">
                  <c:v>1.129</c:v>
                </c:pt>
                <c:pt idx="6447">
                  <c:v>1.129</c:v>
                </c:pt>
                <c:pt idx="6450">
                  <c:v>1.117</c:v>
                </c:pt>
                <c:pt idx="6451">
                  <c:v>1.1168</c:v>
                </c:pt>
                <c:pt idx="6452">
                  <c:v>1.1132</c:v>
                </c:pt>
                <c:pt idx="6453">
                  <c:v>1.1146</c:v>
                </c:pt>
                <c:pt idx="6454">
                  <c:v>1.1193</c:v>
                </c:pt>
                <c:pt idx="6457">
                  <c:v>1.1155999999999999</c:v>
                </c:pt>
                <c:pt idx="6458">
                  <c:v>1.1158999999999999</c:v>
                </c:pt>
                <c:pt idx="6459">
                  <c:v>1.1236999999999999</c:v>
                </c:pt>
                <c:pt idx="6460">
                  <c:v>1.1295999999999999</c:v>
                </c:pt>
                <c:pt idx="6461">
                  <c:v>1.1268</c:v>
                </c:pt>
                <c:pt idx="6464">
                  <c:v>1.1226</c:v>
                </c:pt>
                <c:pt idx="6465">
                  <c:v>1.1247</c:v>
                </c:pt>
                <c:pt idx="6466">
                  <c:v>1.1217999999999999</c:v>
                </c:pt>
                <c:pt idx="6467">
                  <c:v>1.1254</c:v>
                </c:pt>
                <c:pt idx="6468">
                  <c:v>1.1226</c:v>
                </c:pt>
                <c:pt idx="6471">
                  <c:v>1.1165</c:v>
                </c:pt>
                <c:pt idx="6472">
                  <c:v>1.1184000000000001</c:v>
                </c:pt>
                <c:pt idx="6473">
                  <c:v>1.115</c:v>
                </c:pt>
                <c:pt idx="6474">
                  <c:v>1.1237999999999999</c:v>
                </c:pt>
                <c:pt idx="6475">
                  <c:v>1.1214</c:v>
                </c:pt>
                <c:pt idx="6478">
                  <c:v>1.1262000000000001</c:v>
                </c:pt>
                <c:pt idx="6479">
                  <c:v>1.1219999999999999</c:v>
                </c:pt>
                <c:pt idx="6480">
                  <c:v>1.1225000000000001</c:v>
                </c:pt>
                <c:pt idx="6481">
                  <c:v>1.1221000000000001</c:v>
                </c:pt>
                <c:pt idx="6482">
                  <c:v>1.1161000000000001</c:v>
                </c:pt>
                <c:pt idx="6485">
                  <c:v>1.1235999999999999</c:v>
                </c:pt>
                <c:pt idx="6486">
                  <c:v>1.1161000000000001</c:v>
                </c:pt>
                <c:pt idx="6487">
                  <c:v>1.1211</c:v>
                </c:pt>
                <c:pt idx="6488">
                  <c:v>1.1185</c:v>
                </c:pt>
                <c:pt idx="6489">
                  <c:v>1.1140000000000001</c:v>
                </c:pt>
                <c:pt idx="6492">
                  <c:v>1.1160000000000001</c:v>
                </c:pt>
                <c:pt idx="6493">
                  <c:v>1.1079000000000001</c:v>
                </c:pt>
                <c:pt idx="6494">
                  <c:v>1.1020000000000001</c:v>
                </c:pt>
                <c:pt idx="6495">
                  <c:v>1.1038000000000001</c:v>
                </c:pt>
                <c:pt idx="6496">
                  <c:v>1.1002000000000001</c:v>
                </c:pt>
                <c:pt idx="6499">
                  <c:v>1.0993999999999999</c:v>
                </c:pt>
                <c:pt idx="6500">
                  <c:v>1.0992999999999999</c:v>
                </c:pt>
                <c:pt idx="6501">
                  <c:v>1.0979000000000001</c:v>
                </c:pt>
                <c:pt idx="6502">
                  <c:v>1.0980000000000001</c:v>
                </c:pt>
                <c:pt idx="6503">
                  <c:v>1.0886</c:v>
                </c:pt>
                <c:pt idx="6506">
                  <c:v>1.0891</c:v>
                </c:pt>
                <c:pt idx="6507">
                  <c:v>1.0871999999999999</c:v>
                </c:pt>
                <c:pt idx="6508">
                  <c:v>1.0925</c:v>
                </c:pt>
                <c:pt idx="6509">
                  <c:v>1.0927</c:v>
                </c:pt>
                <c:pt idx="6510">
                  <c:v>1.0922000000000001</c:v>
                </c:pt>
                <c:pt idx="6513">
                  <c:v>1.0946</c:v>
                </c:pt>
                <c:pt idx="6514">
                  <c:v>1.1025</c:v>
                </c:pt>
                <c:pt idx="6515">
                  <c:v>1.1094999999999999</c:v>
                </c:pt>
                <c:pt idx="6516">
                  <c:v>1.1064000000000001</c:v>
                </c:pt>
                <c:pt idx="6517">
                  <c:v>1.1093</c:v>
                </c:pt>
                <c:pt idx="6520">
                  <c:v>1.1062000000000001</c:v>
                </c:pt>
                <c:pt idx="6521">
                  <c:v>1.1038000000000001</c:v>
                </c:pt>
                <c:pt idx="6522">
                  <c:v>1.1022000000000001</c:v>
                </c:pt>
                <c:pt idx="6523">
                  <c:v>1.0894999999999999</c:v>
                </c:pt>
                <c:pt idx="6524">
                  <c:v>1.0904</c:v>
                </c:pt>
                <c:pt idx="6527">
                  <c:v>1.0777000000000001</c:v>
                </c:pt>
                <c:pt idx="6528">
                  <c:v>1.0765</c:v>
                </c:pt>
                <c:pt idx="6529">
                  <c:v>1.0702</c:v>
                </c:pt>
                <c:pt idx="6530">
                  <c:v>1.0717000000000001</c:v>
                </c:pt>
                <c:pt idx="6531">
                  <c:v>1.0629</c:v>
                </c:pt>
                <c:pt idx="6534">
                  <c:v>1.0630999999999999</c:v>
                </c:pt>
                <c:pt idx="6535">
                  <c:v>1.0617000000000001</c:v>
                </c:pt>
                <c:pt idx="6536">
                  <c:v>1.0602</c:v>
                </c:pt>
                <c:pt idx="6537">
                  <c:v>1.0548</c:v>
                </c:pt>
                <c:pt idx="6538">
                  <c:v>1.0591999999999999</c:v>
                </c:pt>
                <c:pt idx="6541">
                  <c:v>1.0588</c:v>
                </c:pt>
                <c:pt idx="6542">
                  <c:v>1.0576000000000001</c:v>
                </c:pt>
                <c:pt idx="6543">
                  <c:v>1.0634999999999999</c:v>
                </c:pt>
                <c:pt idx="6544">
                  <c:v>1.0627</c:v>
                </c:pt>
                <c:pt idx="6545">
                  <c:v>1.0642</c:v>
                </c:pt>
                <c:pt idx="6548">
                  <c:v>1.0702</c:v>
                </c:pt>
                <c:pt idx="6549">
                  <c:v>1.0733999999999999</c:v>
                </c:pt>
                <c:pt idx="6550">
                  <c:v>1.073</c:v>
                </c:pt>
                <c:pt idx="6551">
                  <c:v>1.0762</c:v>
                </c:pt>
                <c:pt idx="6552">
                  <c:v>1.0559000000000001</c:v>
                </c:pt>
                <c:pt idx="6555">
                  <c:v>1.0596000000000001</c:v>
                </c:pt>
                <c:pt idx="6556">
                  <c:v>1.0609999999999999</c:v>
                </c:pt>
                <c:pt idx="6557">
                  <c:v>1.0644</c:v>
                </c:pt>
                <c:pt idx="6558">
                  <c:v>1.0419</c:v>
                </c:pt>
                <c:pt idx="6559">
                  <c:v>1.0439000000000001</c:v>
                </c:pt>
                <c:pt idx="6562">
                  <c:v>1.0422</c:v>
                </c:pt>
                <c:pt idx="6563">
                  <c:v>1.0364</c:v>
                </c:pt>
                <c:pt idx="6564">
                  <c:v>1.0421</c:v>
                </c:pt>
                <c:pt idx="6565">
                  <c:v>1.0444</c:v>
                </c:pt>
                <c:pt idx="6566">
                  <c:v>1.0446</c:v>
                </c:pt>
                <c:pt idx="6570">
                  <c:v>1.0445</c:v>
                </c:pt>
                <c:pt idx="6571">
                  <c:v>1.0401</c:v>
                </c:pt>
                <c:pt idx="6572">
                  <c:v>1.0452999999999999</c:v>
                </c:pt>
                <c:pt idx="6573">
                  <c:v>1.0541</c:v>
                </c:pt>
                <c:pt idx="6576">
                  <c:v>1.0465</c:v>
                </c:pt>
                <c:pt idx="6577">
                  <c:v>1.0385</c:v>
                </c:pt>
                <c:pt idx="6578">
                  <c:v>1.0437000000000001</c:v>
                </c:pt>
                <c:pt idx="6579">
                  <c:v>1.0501</c:v>
                </c:pt>
                <c:pt idx="6580">
                  <c:v>1.0589</c:v>
                </c:pt>
                <c:pt idx="6583">
                  <c:v>1.0516000000000001</c:v>
                </c:pt>
                <c:pt idx="6584">
                  <c:v>1.0567</c:v>
                </c:pt>
                <c:pt idx="6585">
                  <c:v>1.0503</c:v>
                </c:pt>
                <c:pt idx="6586">
                  <c:v>1.0679000000000001</c:v>
                </c:pt>
                <c:pt idx="6587">
                  <c:v>1.0661</c:v>
                </c:pt>
                <c:pt idx="6590">
                  <c:v>1.0593999999999999</c:v>
                </c:pt>
                <c:pt idx="6591">
                  <c:v>1.0684</c:v>
                </c:pt>
                <c:pt idx="6592">
                  <c:v>1.0664</c:v>
                </c:pt>
                <c:pt idx="6593">
                  <c:v>1.0668</c:v>
                </c:pt>
                <c:pt idx="6594">
                  <c:v>1.0631999999999999</c:v>
                </c:pt>
                <c:pt idx="6597">
                  <c:v>1.0714999999999999</c:v>
                </c:pt>
                <c:pt idx="6598">
                  <c:v>1.0748</c:v>
                </c:pt>
                <c:pt idx="6599">
                  <c:v>1.0743</c:v>
                </c:pt>
                <c:pt idx="6600">
                  <c:v>1.07</c:v>
                </c:pt>
                <c:pt idx="6601">
                  <c:v>1.0681</c:v>
                </c:pt>
                <c:pt idx="6604">
                  <c:v>1.0629999999999999</c:v>
                </c:pt>
                <c:pt idx="6605">
                  <c:v>1.0754999999999999</c:v>
                </c:pt>
                <c:pt idx="6606">
                  <c:v>1.079</c:v>
                </c:pt>
                <c:pt idx="6607">
                  <c:v>1.0808</c:v>
                </c:pt>
                <c:pt idx="6608">
                  <c:v>1.0741000000000001</c:v>
                </c:pt>
                <c:pt idx="6611">
                  <c:v>1.0711999999999999</c:v>
                </c:pt>
                <c:pt idx="6612">
                  <c:v>1.0674999999999999</c:v>
                </c:pt>
                <c:pt idx="6613">
                  <c:v>1.0665</c:v>
                </c:pt>
                <c:pt idx="6614">
                  <c:v>1.0691999999999999</c:v>
                </c:pt>
                <c:pt idx="6615">
                  <c:v>1.0629</c:v>
                </c:pt>
                <c:pt idx="6618">
                  <c:v>1.0629</c:v>
                </c:pt>
                <c:pt idx="6619">
                  <c:v>1.0623</c:v>
                </c:pt>
                <c:pt idx="6620">
                  <c:v>1.0555000000000001</c:v>
                </c:pt>
                <c:pt idx="6621">
                  <c:v>1.0651999999999999</c:v>
                </c:pt>
                <c:pt idx="6622">
                  <c:v>1.0649999999999999</c:v>
                </c:pt>
                <c:pt idx="6625">
                  <c:v>1.0616000000000001</c:v>
                </c:pt>
                <c:pt idx="6626">
                  <c:v>1.0537000000000001</c:v>
                </c:pt>
                <c:pt idx="6627">
                  <c:v>1.0512999999999999</c:v>
                </c:pt>
                <c:pt idx="6628">
                  <c:v>1.0572999999999999</c:v>
                </c:pt>
                <c:pt idx="6629">
                  <c:v>1.0609</c:v>
                </c:pt>
                <c:pt idx="6632">
                  <c:v>1.0587</c:v>
                </c:pt>
                <c:pt idx="6633">
                  <c:v>1.0597000000000001</c:v>
                </c:pt>
                <c:pt idx="6634">
                  <c:v>1.0532999999999999</c:v>
                </c:pt>
                <c:pt idx="6635">
                  <c:v>1.0514000000000001</c:v>
                </c:pt>
                <c:pt idx="6636">
                  <c:v>1.0565</c:v>
                </c:pt>
                <c:pt idx="6639">
                  <c:v>1.0591999999999999</c:v>
                </c:pt>
                <c:pt idx="6640">
                  <c:v>1.0576000000000001</c:v>
                </c:pt>
                <c:pt idx="6641">
                  <c:v>1.0556000000000001</c:v>
                </c:pt>
                <c:pt idx="6642">
                  <c:v>1.0550999999999999</c:v>
                </c:pt>
                <c:pt idx="6643">
                  <c:v>1.0606</c:v>
                </c:pt>
                <c:pt idx="6646">
                  <c:v>1.0663</c:v>
                </c:pt>
                <c:pt idx="6647">
                  <c:v>1.0630999999999999</c:v>
                </c:pt>
                <c:pt idx="6648">
                  <c:v>1.0622</c:v>
                </c:pt>
                <c:pt idx="6649">
                  <c:v>1.0726</c:v>
                </c:pt>
                <c:pt idx="6650">
                  <c:v>1.0737000000000001</c:v>
                </c:pt>
                <c:pt idx="6653">
                  <c:v>1.0751999999999999</c:v>
                </c:pt>
                <c:pt idx="6654">
                  <c:v>1.0802</c:v>
                </c:pt>
                <c:pt idx="6655">
                  <c:v>1.0807</c:v>
                </c:pt>
                <c:pt idx="6656">
                  <c:v>1.0786</c:v>
                </c:pt>
                <c:pt idx="6657">
                  <c:v>1.0805</c:v>
                </c:pt>
                <c:pt idx="6660">
                  <c:v>1.0889</c:v>
                </c:pt>
                <c:pt idx="6661">
                  <c:v>1.0859000000000001</c:v>
                </c:pt>
                <c:pt idx="6662">
                  <c:v>1.0748</c:v>
                </c:pt>
                <c:pt idx="6663">
                  <c:v>1.0737000000000001</c:v>
                </c:pt>
                <c:pt idx="6664">
                  <c:v>1.0690999999999999</c:v>
                </c:pt>
                <c:pt idx="6667">
                  <c:v>1.0661</c:v>
                </c:pt>
                <c:pt idx="6668">
                  <c:v>1.0650999999999999</c:v>
                </c:pt>
                <c:pt idx="6669">
                  <c:v>1.0678000000000001</c:v>
                </c:pt>
                <c:pt idx="6670">
                  <c:v>1.0666</c:v>
                </c:pt>
                <c:pt idx="6671">
                  <c:v>1.0629999999999999</c:v>
                </c:pt>
                <c:pt idx="6674">
                  <c:v>1.0578000000000001</c:v>
                </c:pt>
                <c:pt idx="6675">
                  <c:v>1.0616000000000001</c:v>
                </c:pt>
                <c:pt idx="6676">
                  <c:v>1.0605</c:v>
                </c:pt>
                <c:pt idx="6677">
                  <c:v>1.0629999999999999</c:v>
                </c:pt>
                <c:pt idx="6682">
                  <c:v>1.0682</c:v>
                </c:pt>
                <c:pt idx="6683">
                  <c:v>1.0725</c:v>
                </c:pt>
                <c:pt idx="6684">
                  <c:v>1.0745</c:v>
                </c:pt>
                <c:pt idx="6685">
                  <c:v>1.0698000000000001</c:v>
                </c:pt>
                <c:pt idx="6688">
                  <c:v>1.0848</c:v>
                </c:pt>
                <c:pt idx="6689">
                  <c:v>1.0891</c:v>
                </c:pt>
                <c:pt idx="6690">
                  <c:v>1.0892999999999999</c:v>
                </c:pt>
                <c:pt idx="6691">
                  <c:v>1.0881000000000001</c:v>
                </c:pt>
                <c:pt idx="6692">
                  <c:v>1.093</c:v>
                </c:pt>
                <c:pt idx="6696">
                  <c:v>1.0914999999999999</c:v>
                </c:pt>
                <c:pt idx="6697">
                  <c:v>1.0919000000000001</c:v>
                </c:pt>
                <c:pt idx="6698">
                  <c:v>1.0927</c:v>
                </c:pt>
                <c:pt idx="6699">
                  <c:v>1.0961000000000001</c:v>
                </c:pt>
                <c:pt idx="6702">
                  <c:v>1.0938000000000001</c:v>
                </c:pt>
                <c:pt idx="6703">
                  <c:v>1.0888</c:v>
                </c:pt>
                <c:pt idx="6704">
                  <c:v>1.0882000000000001</c:v>
                </c:pt>
                <c:pt idx="6705">
                  <c:v>1.0860000000000001</c:v>
                </c:pt>
                <c:pt idx="6706">
                  <c:v>1.0875999999999999</c:v>
                </c:pt>
                <c:pt idx="6709">
                  <c:v>1.0972</c:v>
                </c:pt>
                <c:pt idx="6710">
                  <c:v>1.1059000000000001</c:v>
                </c:pt>
                <c:pt idx="6711">
                  <c:v>1.1116999999999999</c:v>
                </c:pt>
                <c:pt idx="6712">
                  <c:v>1.1129</c:v>
                </c:pt>
                <c:pt idx="6713">
                  <c:v>1.1179000000000001</c:v>
                </c:pt>
                <c:pt idx="6716">
                  <c:v>1.1243000000000001</c:v>
                </c:pt>
                <c:pt idx="6717">
                  <c:v>1.1214999999999999</c:v>
                </c:pt>
                <c:pt idx="6718">
                  <c:v>1.1193</c:v>
                </c:pt>
                <c:pt idx="6719">
                  <c:v>1.1214</c:v>
                </c:pt>
                <c:pt idx="6720">
                  <c:v>1.1195999999999999</c:v>
                </c:pt>
                <c:pt idx="6723">
                  <c:v>1.1188</c:v>
                </c:pt>
                <c:pt idx="6724">
                  <c:v>1.1173</c:v>
                </c:pt>
                <c:pt idx="6725">
                  <c:v>1.1221000000000001</c:v>
                </c:pt>
                <c:pt idx="6726">
                  <c:v>1.1219000000000001</c:v>
                </c:pt>
                <c:pt idx="6727">
                  <c:v>1.1216999999999999</c:v>
                </c:pt>
                <c:pt idx="6730">
                  <c:v>1.1249</c:v>
                </c:pt>
                <c:pt idx="6731">
                  <c:v>1.1257999999999999</c:v>
                </c:pt>
                <c:pt idx="6732">
                  <c:v>1.1216999999999999</c:v>
                </c:pt>
                <c:pt idx="6733">
                  <c:v>1.1229</c:v>
                </c:pt>
                <c:pt idx="6734">
                  <c:v>1.1175999999999999</c:v>
                </c:pt>
                <c:pt idx="6737">
                  <c:v>1.1221000000000001</c:v>
                </c:pt>
                <c:pt idx="6738">
                  <c:v>1.1216999999999999</c:v>
                </c:pt>
                <c:pt idx="6739">
                  <c:v>1.1203000000000001</c:v>
                </c:pt>
                <c:pt idx="6740">
                  <c:v>1.1166</c:v>
                </c:pt>
                <c:pt idx="6741">
                  <c:v>1.1167</c:v>
                </c:pt>
                <c:pt idx="6744">
                  <c:v>1.1198999999999999</c:v>
                </c:pt>
                <c:pt idx="6745">
                  <c:v>1.1155999999999999</c:v>
                </c:pt>
                <c:pt idx="6746">
                  <c:v>1.1147</c:v>
                </c:pt>
                <c:pt idx="6747">
                  <c:v>1.1169</c:v>
                </c:pt>
                <c:pt idx="6748">
                  <c:v>1.1173</c:v>
                </c:pt>
                <c:pt idx="6751">
                  <c:v>1.1187</c:v>
                </c:pt>
                <c:pt idx="6752">
                  <c:v>1.1277999999999999</c:v>
                </c:pt>
                <c:pt idx="6753">
                  <c:v>1.1375</c:v>
                </c:pt>
                <c:pt idx="6754">
                  <c:v>1.1413</c:v>
                </c:pt>
                <c:pt idx="6755">
                  <c:v>1.1412</c:v>
                </c:pt>
                <c:pt idx="6758">
                  <c:v>1.1369</c:v>
                </c:pt>
                <c:pt idx="6759">
                  <c:v>1.1353</c:v>
                </c:pt>
                <c:pt idx="6760">
                  <c:v>1.1329</c:v>
                </c:pt>
                <c:pt idx="6761">
                  <c:v>1.1385000000000001</c:v>
                </c:pt>
                <c:pt idx="6762">
                  <c:v>1.1412</c:v>
                </c:pt>
                <c:pt idx="6765">
                  <c:v>1.1387</c:v>
                </c:pt>
                <c:pt idx="6766">
                  <c:v>1.1405000000000001</c:v>
                </c:pt>
                <c:pt idx="6767">
                  <c:v>1.1449</c:v>
                </c:pt>
                <c:pt idx="6768">
                  <c:v>1.1416999999999999</c:v>
                </c:pt>
                <c:pt idx="6769">
                  <c:v>1.1415</c:v>
                </c:pt>
                <c:pt idx="6772">
                  <c:v>1.1461999999999999</c:v>
                </c:pt>
                <c:pt idx="6773">
                  <c:v>1.1555</c:v>
                </c:pt>
                <c:pt idx="6774">
                  <c:v>1.1533</c:v>
                </c:pt>
                <c:pt idx="6775">
                  <c:v>1.1485000000000001</c:v>
                </c:pt>
                <c:pt idx="6776">
                  <c:v>1.1642000000000001</c:v>
                </c:pt>
                <c:pt idx="6779">
                  <c:v>1.1648000000000001</c:v>
                </c:pt>
                <c:pt idx="6780">
                  <c:v>1.1694</c:v>
                </c:pt>
                <c:pt idx="6781">
                  <c:v>1.1644000000000001</c:v>
                </c:pt>
                <c:pt idx="6782">
                  <c:v>1.1694</c:v>
                </c:pt>
                <c:pt idx="6783">
                  <c:v>1.1729000000000001</c:v>
                </c:pt>
                <c:pt idx="6786">
                  <c:v>1.1727000000000001</c:v>
                </c:pt>
                <c:pt idx="6787">
                  <c:v>1.1812</c:v>
                </c:pt>
                <c:pt idx="6788">
                  <c:v>1.1829000000000001</c:v>
                </c:pt>
                <c:pt idx="6789">
                  <c:v>1.1859999999999999</c:v>
                </c:pt>
                <c:pt idx="6790">
                  <c:v>1.1868000000000001</c:v>
                </c:pt>
                <c:pt idx="6793">
                  <c:v>1.1797</c:v>
                </c:pt>
                <c:pt idx="6794">
                  <c:v>1.1814</c:v>
                </c:pt>
                <c:pt idx="6795">
                  <c:v>1.1731</c:v>
                </c:pt>
                <c:pt idx="6796">
                  <c:v>1.1732</c:v>
                </c:pt>
                <c:pt idx="6797">
                  <c:v>1.1765000000000001</c:v>
                </c:pt>
                <c:pt idx="6800">
                  <c:v>1.1797</c:v>
                </c:pt>
                <c:pt idx="6801">
                  <c:v>1.1743999999999999</c:v>
                </c:pt>
                <c:pt idx="6802">
                  <c:v>1.171</c:v>
                </c:pt>
                <c:pt idx="6803">
                  <c:v>1.1697</c:v>
                </c:pt>
                <c:pt idx="6804">
                  <c:v>1.1739999999999999</c:v>
                </c:pt>
                <c:pt idx="6807">
                  <c:v>1.1760999999999999</c:v>
                </c:pt>
                <c:pt idx="6808">
                  <c:v>1.1771</c:v>
                </c:pt>
                <c:pt idx="6809">
                  <c:v>1.1798999999999999</c:v>
                </c:pt>
                <c:pt idx="6810">
                  <c:v>1.1806000000000001</c:v>
                </c:pt>
                <c:pt idx="6811">
                  <c:v>1.1808000000000001</c:v>
                </c:pt>
                <c:pt idx="6814">
                  <c:v>1.1924999999999999</c:v>
                </c:pt>
                <c:pt idx="6815">
                  <c:v>1.2048000000000001</c:v>
                </c:pt>
                <c:pt idx="6816">
                  <c:v>1.1916</c:v>
                </c:pt>
                <c:pt idx="6817">
                  <c:v>1.1825000000000001</c:v>
                </c:pt>
                <c:pt idx="6818">
                  <c:v>1.1919999999999999</c:v>
                </c:pt>
                <c:pt idx="6821">
                  <c:v>1.1905000000000001</c:v>
                </c:pt>
                <c:pt idx="6822">
                  <c:v>1.1890000000000001</c:v>
                </c:pt>
                <c:pt idx="6823">
                  <c:v>1.1931</c:v>
                </c:pt>
                <c:pt idx="6824">
                  <c:v>1.1971000000000001</c:v>
                </c:pt>
                <c:pt idx="6825">
                  <c:v>1.206</c:v>
                </c:pt>
                <c:pt idx="6828">
                  <c:v>1.1997</c:v>
                </c:pt>
                <c:pt idx="6829">
                  <c:v>1.1933</c:v>
                </c:pt>
                <c:pt idx="6830">
                  <c:v>1.1979</c:v>
                </c:pt>
                <c:pt idx="6831">
                  <c:v>1.1884999999999999</c:v>
                </c:pt>
                <c:pt idx="6832">
                  <c:v>1.1962999999999999</c:v>
                </c:pt>
                <c:pt idx="6835">
                  <c:v>1.1948000000000001</c:v>
                </c:pt>
                <c:pt idx="6836">
                  <c:v>1.1972</c:v>
                </c:pt>
                <c:pt idx="6837">
                  <c:v>1.2007000000000001</c:v>
                </c:pt>
                <c:pt idx="6838">
                  <c:v>1.1905000000000001</c:v>
                </c:pt>
                <c:pt idx="6839">
                  <c:v>1.1960999999999999</c:v>
                </c:pt>
                <c:pt idx="6842">
                  <c:v>1.1867000000000001</c:v>
                </c:pt>
                <c:pt idx="6843">
                  <c:v>1.1787000000000001</c:v>
                </c:pt>
                <c:pt idx="6844">
                  <c:v>1.1740999999999999</c:v>
                </c:pt>
                <c:pt idx="6845">
                  <c:v>1.1778</c:v>
                </c:pt>
                <c:pt idx="6846">
                  <c:v>1.1806000000000001</c:v>
                </c:pt>
                <c:pt idx="6849">
                  <c:v>1.1743999999999999</c:v>
                </c:pt>
                <c:pt idx="6850">
                  <c:v>1.1753</c:v>
                </c:pt>
                <c:pt idx="6851">
                  <c:v>1.1787000000000001</c:v>
                </c:pt>
                <c:pt idx="6852">
                  <c:v>1.1741999999999999</c:v>
                </c:pt>
                <c:pt idx="6853">
                  <c:v>1.1707000000000001</c:v>
                </c:pt>
                <c:pt idx="6856">
                  <c:v>1.1746000000000001</c:v>
                </c:pt>
                <c:pt idx="6857">
                  <c:v>1.1797</c:v>
                </c:pt>
                <c:pt idx="6858">
                  <c:v>1.1830000000000001</c:v>
                </c:pt>
                <c:pt idx="6859">
                  <c:v>1.1856</c:v>
                </c:pt>
                <c:pt idx="6860">
                  <c:v>1.181</c:v>
                </c:pt>
                <c:pt idx="6863">
                  <c:v>1.1802999999999999</c:v>
                </c:pt>
                <c:pt idx="6864">
                  <c:v>1.1758999999999999</c:v>
                </c:pt>
                <c:pt idx="6865">
                  <c:v>1.1749000000000001</c:v>
                </c:pt>
                <c:pt idx="6866">
                  <c:v>1.1834</c:v>
                </c:pt>
                <c:pt idx="6867">
                  <c:v>1.1818</c:v>
                </c:pt>
                <c:pt idx="6870">
                  <c:v>1.1739999999999999</c:v>
                </c:pt>
                <c:pt idx="6871">
                  <c:v>1.1760999999999999</c:v>
                </c:pt>
                <c:pt idx="6872">
                  <c:v>1.1785000000000001</c:v>
                </c:pt>
                <c:pt idx="6873">
                  <c:v>1.1753</c:v>
                </c:pt>
                <c:pt idx="6874">
                  <c:v>1.1605000000000001</c:v>
                </c:pt>
                <c:pt idx="6877">
                  <c:v>1.1612</c:v>
                </c:pt>
                <c:pt idx="6878">
                  <c:v>1.1637999999999999</c:v>
                </c:pt>
                <c:pt idx="6879">
                  <c:v>1.1612</c:v>
                </c:pt>
                <c:pt idx="6880">
                  <c:v>1.1645000000000001</c:v>
                </c:pt>
                <c:pt idx="6881">
                  <c:v>1.1657</c:v>
                </c:pt>
                <c:pt idx="6884">
                  <c:v>1.159</c:v>
                </c:pt>
                <c:pt idx="6885">
                  <c:v>1.1562000000000001</c:v>
                </c:pt>
                <c:pt idx="6886">
                  <c:v>1.159</c:v>
                </c:pt>
                <c:pt idx="6887">
                  <c:v>1.163</c:v>
                </c:pt>
                <c:pt idx="6888">
                  <c:v>1.1654</c:v>
                </c:pt>
                <c:pt idx="6891">
                  <c:v>1.1656</c:v>
                </c:pt>
                <c:pt idx="6892">
                  <c:v>1.1745000000000001</c:v>
                </c:pt>
                <c:pt idx="6893">
                  <c:v>1.1839999999999999</c:v>
                </c:pt>
                <c:pt idx="6894">
                  <c:v>1.1771</c:v>
                </c:pt>
                <c:pt idx="6895">
                  <c:v>1.1795</c:v>
                </c:pt>
                <c:pt idx="6898">
                  <c:v>1.1780999999999999</c:v>
                </c:pt>
                <c:pt idx="6899">
                  <c:v>1.1718</c:v>
                </c:pt>
                <c:pt idx="6900">
                  <c:v>1.1749000000000001</c:v>
                </c:pt>
                <c:pt idx="6901">
                  <c:v>1.1848000000000001</c:v>
                </c:pt>
                <c:pt idx="6902">
                  <c:v>1.1877</c:v>
                </c:pt>
                <c:pt idx="6905">
                  <c:v>1.1952</c:v>
                </c:pt>
                <c:pt idx="6906">
                  <c:v>1.1888000000000001</c:v>
                </c:pt>
                <c:pt idx="6907">
                  <c:v>1.1827000000000001</c:v>
                </c:pt>
                <c:pt idx="6908">
                  <c:v>1.1849000000000001</c:v>
                </c:pt>
                <c:pt idx="6909">
                  <c:v>1.1884999999999999</c:v>
                </c:pt>
                <c:pt idx="6912">
                  <c:v>1.1865000000000001</c:v>
                </c:pt>
                <c:pt idx="6913">
                  <c:v>1.1847000000000001</c:v>
                </c:pt>
                <c:pt idx="6914">
                  <c:v>1.1817</c:v>
                </c:pt>
                <c:pt idx="6915">
                  <c:v>1.1786000000000001</c:v>
                </c:pt>
                <c:pt idx="6916">
                  <c:v>1.1741999999999999</c:v>
                </c:pt>
                <c:pt idx="6919">
                  <c:v>1.1796</c:v>
                </c:pt>
                <c:pt idx="6920">
                  <c:v>1.1766000000000001</c:v>
                </c:pt>
                <c:pt idx="6921">
                  <c:v>1.1736</c:v>
                </c:pt>
                <c:pt idx="6922">
                  <c:v>1.1844999999999999</c:v>
                </c:pt>
                <c:pt idx="6923">
                  <c:v>1.1806000000000001</c:v>
                </c:pt>
                <c:pt idx="6926">
                  <c:v>1.1795</c:v>
                </c:pt>
                <c:pt idx="6927">
                  <c:v>1.1823000000000001</c:v>
                </c:pt>
                <c:pt idx="6928">
                  <c:v>1.1844999999999999</c:v>
                </c:pt>
                <c:pt idx="6929">
                  <c:v>1.1859</c:v>
                </c:pt>
                <c:pt idx="6930">
                  <c:v>1.1853</c:v>
                </c:pt>
                <c:pt idx="6935">
                  <c:v>1.1895</c:v>
                </c:pt>
                <c:pt idx="6936">
                  <c:v>1.1934</c:v>
                </c:pt>
                <c:pt idx="6937">
                  <c:v>1.1993</c:v>
                </c:pt>
                <c:pt idx="6941">
                  <c:v>1.2065000000000001</c:v>
                </c:pt>
                <c:pt idx="6942">
                  <c:v>1.2022999999999999</c:v>
                </c:pt>
                <c:pt idx="6943">
                  <c:v>1.2065000000000001</c:v>
                </c:pt>
                <c:pt idx="6944">
                  <c:v>1.2044999999999999</c:v>
                </c:pt>
                <c:pt idx="6947">
                  <c:v>1.1973</c:v>
                </c:pt>
                <c:pt idx="6948">
                  <c:v>1.1932</c:v>
                </c:pt>
                <c:pt idx="6949">
                  <c:v>1.1992</c:v>
                </c:pt>
                <c:pt idx="6950">
                  <c:v>1.2017</c:v>
                </c:pt>
                <c:pt idx="6951">
                  <c:v>1.2137</c:v>
                </c:pt>
                <c:pt idx="6954">
                  <c:v>1.2277</c:v>
                </c:pt>
                <c:pt idx="6955">
                  <c:v>1.2230000000000001</c:v>
                </c:pt>
                <c:pt idx="6956">
                  <c:v>1.2202999999999999</c:v>
                </c:pt>
                <c:pt idx="6957">
                  <c:v>1.2235</c:v>
                </c:pt>
                <c:pt idx="6958">
                  <c:v>1.2255</c:v>
                </c:pt>
                <c:pt idx="6961">
                  <c:v>1.2239</c:v>
                </c:pt>
                <c:pt idx="6962">
                  <c:v>1.2249000000000001</c:v>
                </c:pt>
                <c:pt idx="6963">
                  <c:v>1.2352000000000001</c:v>
                </c:pt>
                <c:pt idx="6964">
                  <c:v>1.2406999999999999</c:v>
                </c:pt>
                <c:pt idx="6965">
                  <c:v>1.2436</c:v>
                </c:pt>
                <c:pt idx="6968">
                  <c:v>1.2379</c:v>
                </c:pt>
                <c:pt idx="6969">
                  <c:v>1.2421</c:v>
                </c:pt>
                <c:pt idx="6970">
                  <c:v>1.2457</c:v>
                </c:pt>
                <c:pt idx="6971">
                  <c:v>1.2459</c:v>
                </c:pt>
                <c:pt idx="6972">
                  <c:v>1.2492000000000001</c:v>
                </c:pt>
                <c:pt idx="6975">
                  <c:v>1.244</c:v>
                </c:pt>
                <c:pt idx="6976">
                  <c:v>1.2329000000000001</c:v>
                </c:pt>
                <c:pt idx="6977">
                  <c:v>1.2338</c:v>
                </c:pt>
                <c:pt idx="6978">
                  <c:v>1.2252000000000001</c:v>
                </c:pt>
                <c:pt idx="6979">
                  <c:v>1.2273000000000001</c:v>
                </c:pt>
                <c:pt idx="6982">
                  <c:v>1.2262999999999999</c:v>
                </c:pt>
                <c:pt idx="6983">
                  <c:v>1.2333000000000001</c:v>
                </c:pt>
                <c:pt idx="6984">
                  <c:v>1.2347999999999999</c:v>
                </c:pt>
                <c:pt idx="6985">
                  <c:v>1.2493000000000001</c:v>
                </c:pt>
                <c:pt idx="6986">
                  <c:v>1.2464</c:v>
                </c:pt>
                <c:pt idx="6989">
                  <c:v>1.2410000000000001</c:v>
                </c:pt>
                <c:pt idx="6990">
                  <c:v>1.234</c:v>
                </c:pt>
                <c:pt idx="6991">
                  <c:v>1.2312000000000001</c:v>
                </c:pt>
                <c:pt idx="6992">
                  <c:v>1.2276</c:v>
                </c:pt>
                <c:pt idx="6993">
                  <c:v>1.2299</c:v>
                </c:pt>
                <c:pt idx="6996">
                  <c:v>1.232</c:v>
                </c:pt>
                <c:pt idx="6997">
                  <c:v>1.2301</c:v>
                </c:pt>
                <c:pt idx="6998">
                  <c:v>1.2214</c:v>
                </c:pt>
                <c:pt idx="6999">
                  <c:v>1.2171000000000001</c:v>
                </c:pt>
                <c:pt idx="7000">
                  <c:v>1.2312000000000001</c:v>
                </c:pt>
                <c:pt idx="7003">
                  <c:v>1.2307000000000001</c:v>
                </c:pt>
                <c:pt idx="7004">
                  <c:v>1.2411000000000001</c:v>
                </c:pt>
                <c:pt idx="7005">
                  <c:v>1.2417</c:v>
                </c:pt>
                <c:pt idx="7006">
                  <c:v>1.2421</c:v>
                </c:pt>
                <c:pt idx="7007">
                  <c:v>1.2291000000000001</c:v>
                </c:pt>
                <c:pt idx="7010">
                  <c:v>1.2302</c:v>
                </c:pt>
                <c:pt idx="7011">
                  <c:v>1.2378</c:v>
                </c:pt>
                <c:pt idx="7012">
                  <c:v>1.2368999999999999</c:v>
                </c:pt>
                <c:pt idx="7013">
                  <c:v>1.2341</c:v>
                </c:pt>
                <c:pt idx="7014">
                  <c:v>1.2301</c:v>
                </c:pt>
                <c:pt idx="7017">
                  <c:v>1.2309000000000001</c:v>
                </c:pt>
                <c:pt idx="7018">
                  <c:v>1.2276</c:v>
                </c:pt>
                <c:pt idx="7019">
                  <c:v>1.2285999999999999</c:v>
                </c:pt>
                <c:pt idx="7020">
                  <c:v>1.2316</c:v>
                </c:pt>
                <c:pt idx="7021">
                  <c:v>1.2345999999999999</c:v>
                </c:pt>
                <c:pt idx="7024">
                  <c:v>1.2411000000000001</c:v>
                </c:pt>
                <c:pt idx="7025">
                  <c:v>1.2376</c:v>
                </c:pt>
                <c:pt idx="7026">
                  <c:v>1.2398</c:v>
                </c:pt>
                <c:pt idx="7027">
                  <c:v>1.2321</c:v>
                </c:pt>
                <c:pt idx="7032">
                  <c:v>1.2307999999999999</c:v>
                </c:pt>
                <c:pt idx="7033">
                  <c:v>1.2276</c:v>
                </c:pt>
                <c:pt idx="7034">
                  <c:v>1.226</c:v>
                </c:pt>
                <c:pt idx="7035">
                  <c:v>1.2234</c:v>
                </c:pt>
                <c:pt idx="7038">
                  <c:v>1.2303999999999999</c:v>
                </c:pt>
                <c:pt idx="7039">
                  <c:v>1.2361</c:v>
                </c:pt>
                <c:pt idx="7040">
                  <c:v>1.2383999999999999</c:v>
                </c:pt>
                <c:pt idx="7041">
                  <c:v>1.2323</c:v>
                </c:pt>
                <c:pt idx="7042">
                  <c:v>1.2317</c:v>
                </c:pt>
                <c:pt idx="7045">
                  <c:v>1.2370000000000001</c:v>
                </c:pt>
                <c:pt idx="7046">
                  <c:v>1.2357</c:v>
                </c:pt>
                <c:pt idx="7047">
                  <c:v>1.2387999999999999</c:v>
                </c:pt>
                <c:pt idx="7048">
                  <c:v>1.2382</c:v>
                </c:pt>
                <c:pt idx="7049">
                  <c:v>1.2309000000000001</c:v>
                </c:pt>
                <c:pt idx="7052">
                  <c:v>1.2238</c:v>
                </c:pt>
                <c:pt idx="7053">
                  <c:v>1.2213000000000001</c:v>
                </c:pt>
                <c:pt idx="7054">
                  <c:v>1.2184999999999999</c:v>
                </c:pt>
                <c:pt idx="7055">
                  <c:v>1.2168000000000001</c:v>
                </c:pt>
                <c:pt idx="7056">
                  <c:v>1.2070000000000001</c:v>
                </c:pt>
                <c:pt idx="7059">
                  <c:v>1.2079</c:v>
                </c:pt>
                <c:pt idx="7061">
                  <c:v>1.2007000000000001</c:v>
                </c:pt>
                <c:pt idx="7062">
                  <c:v>1.1992</c:v>
                </c:pt>
                <c:pt idx="7063">
                  <c:v>1.1969000000000001</c:v>
                </c:pt>
                <c:pt idx="7066">
                  <c:v>1.1901999999999999</c:v>
                </c:pt>
                <c:pt idx="7067">
                  <c:v>1.1870000000000001</c:v>
                </c:pt>
                <c:pt idx="7068">
                  <c:v>1.1879</c:v>
                </c:pt>
                <c:pt idx="7069">
                  <c:v>1.1878</c:v>
                </c:pt>
                <c:pt idx="7070">
                  <c:v>1.1934</c:v>
                </c:pt>
                <c:pt idx="7073">
                  <c:v>1.1988000000000001</c:v>
                </c:pt>
                <c:pt idx="7074">
                  <c:v>1.1882999999999999</c:v>
                </c:pt>
                <c:pt idx="7075">
                  <c:v>1.1783999999999999</c:v>
                </c:pt>
                <c:pt idx="7076">
                  <c:v>1.1805000000000001</c:v>
                </c:pt>
                <c:pt idx="7077">
                  <c:v>1.1780999999999999</c:v>
                </c:pt>
                <c:pt idx="7080">
                  <c:v>1.1758999999999999</c:v>
                </c:pt>
                <c:pt idx="7081">
                  <c:v>1.1794</c:v>
                </c:pt>
                <c:pt idx="7082">
                  <c:v>1.1708000000000001</c:v>
                </c:pt>
                <c:pt idx="7083">
                  <c:v>1.1728000000000001</c:v>
                </c:pt>
                <c:pt idx="7084">
                  <c:v>1.1675</c:v>
                </c:pt>
                <c:pt idx="7087">
                  <c:v>1.1644000000000001</c:v>
                </c:pt>
                <c:pt idx="7088">
                  <c:v>1.1557999999999999</c:v>
                </c:pt>
                <c:pt idx="7089">
                  <c:v>1.1632</c:v>
                </c:pt>
                <c:pt idx="7090">
                  <c:v>1.1698999999999999</c:v>
                </c:pt>
                <c:pt idx="7091">
                  <c:v>1.1669</c:v>
                </c:pt>
                <c:pt idx="7094">
                  <c:v>1.1737</c:v>
                </c:pt>
                <c:pt idx="7095">
                  <c:v>1.1675</c:v>
                </c:pt>
                <c:pt idx="7096">
                  <c:v>1.1765000000000001</c:v>
                </c:pt>
                <c:pt idx="7097">
                  <c:v>1.1836</c:v>
                </c:pt>
                <c:pt idx="7098">
                  <c:v>1.1754</c:v>
                </c:pt>
                <c:pt idx="7101">
                  <c:v>1.179</c:v>
                </c:pt>
                <c:pt idx="7102">
                  <c:v>1.1788000000000001</c:v>
                </c:pt>
                <c:pt idx="7103">
                  <c:v>1.1764000000000001</c:v>
                </c:pt>
                <c:pt idx="7104">
                  <c:v>1.173</c:v>
                </c:pt>
                <c:pt idx="7105">
                  <c:v>1.1596</c:v>
                </c:pt>
                <c:pt idx="7108">
                  <c:v>1.1613</c:v>
                </c:pt>
                <c:pt idx="7109">
                  <c:v>1.1534</c:v>
                </c:pt>
                <c:pt idx="7110">
                  <c:v>1.1577999999999999</c:v>
                </c:pt>
                <c:pt idx="7111">
                  <c:v>1.1537999999999999</c:v>
                </c:pt>
                <c:pt idx="7112">
                  <c:v>1.1648000000000001</c:v>
                </c:pt>
                <c:pt idx="7115">
                  <c:v>1.17</c:v>
                </c:pt>
                <c:pt idx="7116">
                  <c:v>1.1672</c:v>
                </c:pt>
                <c:pt idx="7117">
                  <c:v>1.1616</c:v>
                </c:pt>
                <c:pt idx="7118">
                  <c:v>1.1583000000000001</c:v>
                </c:pt>
                <c:pt idx="7119">
                  <c:v>1.1657999999999999</c:v>
                </c:pt>
                <c:pt idx="7122">
                  <c:v>1.1638999999999999</c:v>
                </c:pt>
                <c:pt idx="7123">
                  <c:v>1.1665000000000001</c:v>
                </c:pt>
                <c:pt idx="7124">
                  <c:v>1.1642000000000001</c:v>
                </c:pt>
                <c:pt idx="7125">
                  <c:v>1.1709000000000001</c:v>
                </c:pt>
                <c:pt idx="7126">
                  <c:v>1.1724000000000001</c:v>
                </c:pt>
                <c:pt idx="7129">
                  <c:v>1.1789000000000001</c:v>
                </c:pt>
                <c:pt idx="7130">
                  <c:v>1.1713</c:v>
                </c:pt>
                <c:pt idx="7131">
                  <c:v>1.1735</c:v>
                </c:pt>
                <c:pt idx="7132">
                  <c:v>1.1657999999999999</c:v>
                </c:pt>
                <c:pt idx="7133">
                  <c:v>1.1642999999999999</c:v>
                </c:pt>
                <c:pt idx="7136">
                  <c:v>1.1719999999999999</c:v>
                </c:pt>
                <c:pt idx="7137">
                  <c:v>1.1707000000000001</c:v>
                </c:pt>
                <c:pt idx="7138">
                  <c:v>1.1611</c:v>
                </c:pt>
                <c:pt idx="7139">
                  <c:v>1.1588000000000001</c:v>
                </c:pt>
                <c:pt idx="7140">
                  <c:v>1.167</c:v>
                </c:pt>
                <c:pt idx="7143">
                  <c:v>1.1716</c:v>
                </c:pt>
                <c:pt idx="7144">
                  <c:v>1.1706000000000001</c:v>
                </c:pt>
                <c:pt idx="7145">
                  <c:v>1.169</c:v>
                </c:pt>
                <c:pt idx="7146">
                  <c:v>1.1716</c:v>
                </c:pt>
                <c:pt idx="7147">
                  <c:v>1.1625000000000001</c:v>
                </c:pt>
                <c:pt idx="7150">
                  <c:v>1.1684000000000001</c:v>
                </c:pt>
                <c:pt idx="7151">
                  <c:v>1.1736</c:v>
                </c:pt>
                <c:pt idx="7152">
                  <c:v>1.1696</c:v>
                </c:pt>
                <c:pt idx="7153">
                  <c:v>1.1617</c:v>
                </c:pt>
                <c:pt idx="7154">
                  <c:v>1.1588000000000001</c:v>
                </c:pt>
                <c:pt idx="7157">
                  <c:v>1.1543000000000001</c:v>
                </c:pt>
                <c:pt idx="7158">
                  <c:v>1.1602000000000001</c:v>
                </c:pt>
                <c:pt idx="7159">
                  <c:v>1.1589</c:v>
                </c:pt>
                <c:pt idx="7160">
                  <c:v>1.1593</c:v>
                </c:pt>
                <c:pt idx="7161">
                  <c:v>1.1456</c:v>
                </c:pt>
                <c:pt idx="7164">
                  <c:v>1.1403000000000001</c:v>
                </c:pt>
                <c:pt idx="7165">
                  <c:v>1.1406000000000001</c:v>
                </c:pt>
                <c:pt idx="7166">
                  <c:v>1.1320999999999999</c:v>
                </c:pt>
                <c:pt idx="7167">
                  <c:v>1.137</c:v>
                </c:pt>
                <c:pt idx="7168">
                  <c:v>1.1391</c:v>
                </c:pt>
                <c:pt idx="7171">
                  <c:v>1.1419999999999999</c:v>
                </c:pt>
                <c:pt idx="7172">
                  <c:v>1.1501999999999999</c:v>
                </c:pt>
                <c:pt idx="7173">
                  <c:v>1.1616</c:v>
                </c:pt>
                <c:pt idx="7174">
                  <c:v>1.1578999999999999</c:v>
                </c:pt>
                <c:pt idx="7175">
                  <c:v>1.1588000000000001</c:v>
                </c:pt>
                <c:pt idx="7178">
                  <c:v>1.1633</c:v>
                </c:pt>
                <c:pt idx="7179">
                  <c:v>1.171</c:v>
                </c:pt>
                <c:pt idx="7180">
                  <c:v>1.1659999999999999</c:v>
                </c:pt>
                <c:pt idx="7181">
                  <c:v>1.1692</c:v>
                </c:pt>
                <c:pt idx="7182">
                  <c:v>1.1651</c:v>
                </c:pt>
                <c:pt idx="7185">
                  <c:v>1.1609</c:v>
                </c:pt>
                <c:pt idx="7186">
                  <c:v>1.1562000000000001</c:v>
                </c:pt>
                <c:pt idx="7187">
                  <c:v>1.1581999999999999</c:v>
                </c:pt>
                <c:pt idx="7188">
                  <c:v>1.1634</c:v>
                </c:pt>
                <c:pt idx="7189">
                  <c:v>1.1615</c:v>
                </c:pt>
                <c:pt idx="7192">
                  <c:v>1.1571</c:v>
                </c:pt>
                <c:pt idx="7193">
                  <c:v>1.1574</c:v>
                </c:pt>
                <c:pt idx="7194">
                  <c:v>1.1585000000000001</c:v>
                </c:pt>
                <c:pt idx="7195">
                  <c:v>1.1619999999999999</c:v>
                </c:pt>
                <c:pt idx="7196">
                  <c:v>1.1689000000000001</c:v>
                </c:pt>
                <c:pt idx="7199">
                  <c:v>1.1671</c:v>
                </c:pt>
                <c:pt idx="7200">
                  <c:v>1.1697</c:v>
                </c:pt>
                <c:pt idx="7201">
                  <c:v>1.1667000000000001</c:v>
                </c:pt>
                <c:pt idx="7202">
                  <c:v>1.1769000000000001</c:v>
                </c:pt>
                <c:pt idx="7203">
                  <c:v>1.1758999999999999</c:v>
                </c:pt>
                <c:pt idx="7206">
                  <c:v>1.1773</c:v>
                </c:pt>
                <c:pt idx="7207">
                  <c:v>1.1777</c:v>
                </c:pt>
                <c:pt idx="7208">
                  <c:v>1.1737</c:v>
                </c:pt>
                <c:pt idx="7209">
                  <c:v>1.1707000000000001</c:v>
                </c:pt>
                <c:pt idx="7210">
                  <c:v>1.1576</c:v>
                </c:pt>
                <c:pt idx="7213">
                  <c:v>1.1606000000000001</c:v>
                </c:pt>
                <c:pt idx="7214">
                  <c:v>1.1543000000000001</c:v>
                </c:pt>
                <c:pt idx="7215">
                  <c:v>1.1548</c:v>
                </c:pt>
                <c:pt idx="7216">
                  <c:v>1.1501999999999999</c:v>
                </c:pt>
                <c:pt idx="7217">
                  <c:v>1.1506000000000001</c:v>
                </c:pt>
                <c:pt idx="7220">
                  <c:v>1.1477999999999999</c:v>
                </c:pt>
                <c:pt idx="7221">
                  <c:v>1.1435</c:v>
                </c:pt>
                <c:pt idx="7222">
                  <c:v>1.1499999999999999</c:v>
                </c:pt>
                <c:pt idx="7223">
                  <c:v>1.1575</c:v>
                </c:pt>
                <c:pt idx="7224">
                  <c:v>1.1574</c:v>
                </c:pt>
                <c:pt idx="7227">
                  <c:v>1.1581000000000001</c:v>
                </c:pt>
                <c:pt idx="7228">
                  <c:v>1.1587000000000001</c:v>
                </c:pt>
                <c:pt idx="7229">
                  <c:v>1.153</c:v>
                </c:pt>
                <c:pt idx="7230">
                  <c:v>1.1505000000000001</c:v>
                </c:pt>
                <c:pt idx="7231">
                  <c:v>1.147</c:v>
                </c:pt>
                <c:pt idx="7234">
                  <c:v>1.1494</c:v>
                </c:pt>
                <c:pt idx="7235">
                  <c:v>1.1477999999999999</c:v>
                </c:pt>
                <c:pt idx="7236">
                  <c:v>1.1389</c:v>
                </c:pt>
                <c:pt idx="7237">
                  <c:v>1.1415999999999999</c:v>
                </c:pt>
                <c:pt idx="7238">
                  <c:v>1.1345000000000001</c:v>
                </c:pt>
                <c:pt idx="7241">
                  <c:v>1.1381000000000001</c:v>
                </c:pt>
                <c:pt idx="7242">
                  <c:v>1.1372</c:v>
                </c:pt>
                <c:pt idx="7243">
                  <c:v>1.1317999999999999</c:v>
                </c:pt>
                <c:pt idx="7244">
                  <c:v>1.1393</c:v>
                </c:pt>
                <c:pt idx="7245">
                  <c:v>1.1416999999999999</c:v>
                </c:pt>
                <c:pt idx="7248">
                  <c:v>1.137</c:v>
                </c:pt>
                <c:pt idx="7249">
                  <c:v>1.1428</c:v>
                </c:pt>
                <c:pt idx="7250">
                  <c:v>1.1487000000000001</c:v>
                </c:pt>
                <c:pt idx="7251">
                  <c:v>1.1424000000000001</c:v>
                </c:pt>
                <c:pt idx="7252">
                  <c:v>1.1346000000000001</c:v>
                </c:pt>
                <c:pt idx="7255">
                  <c:v>1.1265000000000001</c:v>
                </c:pt>
                <c:pt idx="7256">
                  <c:v>1.1261000000000001</c:v>
                </c:pt>
                <c:pt idx="7257">
                  <c:v>1.1295999999999999</c:v>
                </c:pt>
                <c:pt idx="7258">
                  <c:v>1.1305000000000001</c:v>
                </c:pt>
                <c:pt idx="7259">
                  <c:v>1.1346000000000001</c:v>
                </c:pt>
                <c:pt idx="7262">
                  <c:v>1.1427</c:v>
                </c:pt>
                <c:pt idx="7263">
                  <c:v>1.1421000000000001</c:v>
                </c:pt>
                <c:pt idx="7264">
                  <c:v>1.1409</c:v>
                </c:pt>
                <c:pt idx="7265">
                  <c:v>1.1403000000000001</c:v>
                </c:pt>
                <c:pt idx="7266">
                  <c:v>1.1352</c:v>
                </c:pt>
                <c:pt idx="7269">
                  <c:v>1.1363000000000001</c:v>
                </c:pt>
                <c:pt idx="7270">
                  <c:v>1.1328</c:v>
                </c:pt>
                <c:pt idx="7271">
                  <c:v>1.1284000000000001</c:v>
                </c:pt>
                <c:pt idx="7272">
                  <c:v>1.1387</c:v>
                </c:pt>
                <c:pt idx="7273">
                  <c:v>1.1358999999999999</c:v>
                </c:pt>
                <c:pt idx="7276">
                  <c:v>1.1332</c:v>
                </c:pt>
                <c:pt idx="7277">
                  <c:v>1.1409</c:v>
                </c:pt>
                <c:pt idx="7278">
                  <c:v>1.1354</c:v>
                </c:pt>
                <c:pt idx="7279">
                  <c:v>1.1351</c:v>
                </c:pt>
                <c:pt idx="7280">
                  <c:v>1.1371</c:v>
                </c:pt>
                <c:pt idx="7283">
                  <c:v>1.1425000000000001</c:v>
                </c:pt>
                <c:pt idx="7284">
                  <c:v>1.1378999999999999</c:v>
                </c:pt>
                <c:pt idx="7285">
                  <c:v>1.1346000000000001</c:v>
                </c:pt>
                <c:pt idx="7286">
                  <c:v>1.1371</c:v>
                </c:pt>
                <c:pt idx="7287">
                  <c:v>1.1285000000000001</c:v>
                </c:pt>
                <c:pt idx="7290">
                  <c:v>1.1341000000000001</c:v>
                </c:pt>
                <c:pt idx="7291">
                  <c:v>1.1376999999999999</c:v>
                </c:pt>
                <c:pt idx="7292">
                  <c:v>1.1405000000000001</c:v>
                </c:pt>
                <c:pt idx="7293">
                  <c:v>1.1451</c:v>
                </c:pt>
                <c:pt idx="7294">
                  <c:v>1.1414</c:v>
                </c:pt>
                <c:pt idx="7297">
                  <c:v>1.1408</c:v>
                </c:pt>
                <c:pt idx="7300">
                  <c:v>1.1376999999999999</c:v>
                </c:pt>
                <c:pt idx="7301">
                  <c:v>1.1454</c:v>
                </c:pt>
                <c:pt idx="7304">
                  <c:v>1.145</c:v>
                </c:pt>
                <c:pt idx="7306">
                  <c:v>1.1396999999999999</c:v>
                </c:pt>
                <c:pt idx="7307">
                  <c:v>1.1348</c:v>
                </c:pt>
                <c:pt idx="7308">
                  <c:v>1.1403000000000001</c:v>
                </c:pt>
                <c:pt idx="7311">
                  <c:v>1.1445000000000001</c:v>
                </c:pt>
                <c:pt idx="7312">
                  <c:v>1.1440000000000001</c:v>
                </c:pt>
                <c:pt idx="7313">
                  <c:v>1.1455</c:v>
                </c:pt>
                <c:pt idx="7314">
                  <c:v>1.1535</c:v>
                </c:pt>
                <c:pt idx="7315">
                  <c:v>1.1533</c:v>
                </c:pt>
                <c:pt idx="7318">
                  <c:v>1.1467000000000001</c:v>
                </c:pt>
                <c:pt idx="7319">
                  <c:v>1.1424000000000001</c:v>
                </c:pt>
                <c:pt idx="7320">
                  <c:v>1.1389</c:v>
                </c:pt>
                <c:pt idx="7321">
                  <c:v>1.1395999999999999</c:v>
                </c:pt>
                <c:pt idx="7322">
                  <c:v>1.1402000000000001</c:v>
                </c:pt>
                <c:pt idx="7325">
                  <c:v>1.1362000000000001</c:v>
                </c:pt>
                <c:pt idx="7326">
                  <c:v>1.1354</c:v>
                </c:pt>
                <c:pt idx="7327">
                  <c:v>1.1367</c:v>
                </c:pt>
                <c:pt idx="7328">
                  <c:v>1.1341000000000001</c:v>
                </c:pt>
                <c:pt idx="7329">
                  <c:v>1.1346000000000001</c:v>
                </c:pt>
                <c:pt idx="7332">
                  <c:v>1.1417999999999999</c:v>
                </c:pt>
                <c:pt idx="7333">
                  <c:v>1.1421999999999999</c:v>
                </c:pt>
                <c:pt idx="7334">
                  <c:v>1.1429</c:v>
                </c:pt>
                <c:pt idx="7335">
                  <c:v>1.1488</c:v>
                </c:pt>
                <c:pt idx="7336">
                  <c:v>1.1471</c:v>
                </c:pt>
                <c:pt idx="7339">
                  <c:v>1.1445000000000001</c:v>
                </c:pt>
                <c:pt idx="7340">
                  <c:v>1.1423000000000001</c:v>
                </c:pt>
                <c:pt idx="7341">
                  <c:v>1.1394</c:v>
                </c:pt>
                <c:pt idx="7342">
                  <c:v>1.1345000000000001</c:v>
                </c:pt>
                <c:pt idx="7343">
                  <c:v>1.1346000000000001</c:v>
                </c:pt>
                <c:pt idx="7346">
                  <c:v>1.1309</c:v>
                </c:pt>
                <c:pt idx="7347">
                  <c:v>1.1295999999999999</c:v>
                </c:pt>
                <c:pt idx="7348">
                  <c:v>1.1305000000000001</c:v>
                </c:pt>
                <c:pt idx="7349">
                  <c:v>1.1268</c:v>
                </c:pt>
                <c:pt idx="7350">
                  <c:v>1.1259999999999999</c:v>
                </c:pt>
                <c:pt idx="7353">
                  <c:v>1.1328</c:v>
                </c:pt>
                <c:pt idx="7354">
                  <c:v>1.1294</c:v>
                </c:pt>
                <c:pt idx="7355">
                  <c:v>1.1342000000000001</c:v>
                </c:pt>
                <c:pt idx="7356">
                  <c:v>1.1354</c:v>
                </c:pt>
                <c:pt idx="7357">
                  <c:v>1.1325000000000001</c:v>
                </c:pt>
                <c:pt idx="7360">
                  <c:v>1.1355</c:v>
                </c:pt>
                <c:pt idx="7361">
                  <c:v>1.1360999999999999</c:v>
                </c:pt>
                <c:pt idx="7362">
                  <c:v>1.1386000000000001</c:v>
                </c:pt>
                <c:pt idx="7363">
                  <c:v>1.1415999999999999</c:v>
                </c:pt>
                <c:pt idx="7364">
                  <c:v>1.1383000000000001</c:v>
                </c:pt>
                <c:pt idx="7367">
                  <c:v>1.1336999999999999</c:v>
                </c:pt>
                <c:pt idx="7368">
                  <c:v>1.1329</c:v>
                </c:pt>
                <c:pt idx="7369">
                  <c:v>1.1305000000000001</c:v>
                </c:pt>
                <c:pt idx="7370">
                  <c:v>1.1271</c:v>
                </c:pt>
                <c:pt idx="7371">
                  <c:v>1.1222000000000001</c:v>
                </c:pt>
                <c:pt idx="7374">
                  <c:v>1.1244000000000001</c:v>
                </c:pt>
                <c:pt idx="7375">
                  <c:v>1.1274999999999999</c:v>
                </c:pt>
                <c:pt idx="7376">
                  <c:v>1.1303000000000001</c:v>
                </c:pt>
                <c:pt idx="7377">
                  <c:v>1.1294999999999999</c:v>
                </c:pt>
                <c:pt idx="7378">
                  <c:v>1.1308</c:v>
                </c:pt>
                <c:pt idx="7381">
                  <c:v>1.1349</c:v>
                </c:pt>
                <c:pt idx="7382">
                  <c:v>1.1357999999999999</c:v>
                </c:pt>
                <c:pt idx="7383">
                  <c:v>1.1354</c:v>
                </c:pt>
                <c:pt idx="7384">
                  <c:v>1.1387</c:v>
                </c:pt>
                <c:pt idx="7385">
                  <c:v>1.1302000000000001</c:v>
                </c:pt>
                <c:pt idx="7388">
                  <c:v>1.1325000000000001</c:v>
                </c:pt>
                <c:pt idx="7389">
                  <c:v>1.1291</c:v>
                </c:pt>
                <c:pt idx="7390">
                  <c:v>1.1261000000000001</c:v>
                </c:pt>
                <c:pt idx="7391">
                  <c:v>1.1217999999999999</c:v>
                </c:pt>
                <c:pt idx="7392">
                  <c:v>1.1234999999999999</c:v>
                </c:pt>
                <c:pt idx="7395">
                  <c:v>1.1235999999999999</c:v>
                </c:pt>
                <c:pt idx="7396">
                  <c:v>1.1200000000000001</c:v>
                </c:pt>
                <c:pt idx="7397">
                  <c:v>1.1243000000000001</c:v>
                </c:pt>
                <c:pt idx="7398">
                  <c:v>1.1219000000000001</c:v>
                </c:pt>
                <c:pt idx="7399">
                  <c:v>1.1233</c:v>
                </c:pt>
                <c:pt idx="7402">
                  <c:v>1.1246</c:v>
                </c:pt>
                <c:pt idx="7403">
                  <c:v>1.1276999999999999</c:v>
                </c:pt>
                <c:pt idx="7404">
                  <c:v>1.1278999999999999</c:v>
                </c:pt>
                <c:pt idx="7405">
                  <c:v>1.1264000000000001</c:v>
                </c:pt>
                <c:pt idx="7406">
                  <c:v>1.1320999999999999</c:v>
                </c:pt>
                <c:pt idx="7409">
                  <c:v>1.1313</c:v>
                </c:pt>
                <c:pt idx="7410">
                  <c:v>1.1305000000000001</c:v>
                </c:pt>
                <c:pt idx="7411">
                  <c:v>1.1301000000000001</c:v>
                </c:pt>
                <c:pt idx="7412">
                  <c:v>1.125</c:v>
                </c:pt>
                <c:pt idx="7417">
                  <c:v>1.1245000000000001</c:v>
                </c:pt>
                <c:pt idx="7418">
                  <c:v>1.1209</c:v>
                </c:pt>
                <c:pt idx="7419">
                  <c:v>1.1123000000000001</c:v>
                </c:pt>
                <c:pt idx="7420">
                  <c:v>1.1133</c:v>
                </c:pt>
                <c:pt idx="7423">
                  <c:v>1.115</c:v>
                </c:pt>
                <c:pt idx="7424">
                  <c:v>1.1217999999999999</c:v>
                </c:pt>
                <c:pt idx="7426">
                  <c:v>1.1212</c:v>
                </c:pt>
                <c:pt idx="7427">
                  <c:v>1.1154999999999999</c:v>
                </c:pt>
                <c:pt idx="7430">
                  <c:v>1.1198999999999999</c:v>
                </c:pt>
                <c:pt idx="7431">
                  <c:v>1.1185</c:v>
                </c:pt>
                <c:pt idx="7432">
                  <c:v>1.1202000000000001</c:v>
                </c:pt>
                <c:pt idx="7433">
                  <c:v>1.1193</c:v>
                </c:pt>
                <c:pt idx="7434">
                  <c:v>1.123</c:v>
                </c:pt>
                <c:pt idx="7437">
                  <c:v>1.1245000000000001</c:v>
                </c:pt>
                <c:pt idx="7438">
                  <c:v>1.1226</c:v>
                </c:pt>
                <c:pt idx="7439">
                  <c:v>1.1183000000000001</c:v>
                </c:pt>
                <c:pt idx="7440">
                  <c:v>1.1203000000000001</c:v>
                </c:pt>
                <c:pt idx="7441">
                  <c:v>1.1172</c:v>
                </c:pt>
                <c:pt idx="7444">
                  <c:v>1.1167</c:v>
                </c:pt>
                <c:pt idx="7445">
                  <c:v>1.1161000000000001</c:v>
                </c:pt>
                <c:pt idx="7446">
                  <c:v>1.1171</c:v>
                </c:pt>
                <c:pt idx="7447">
                  <c:v>1.1139000000000001</c:v>
                </c:pt>
                <c:pt idx="7448">
                  <c:v>1.1187</c:v>
                </c:pt>
                <c:pt idx="7451">
                  <c:v>1.1197999999999999</c:v>
                </c:pt>
                <c:pt idx="7452">
                  <c:v>1.1192</c:v>
                </c:pt>
                <c:pt idx="7453">
                  <c:v>1.1155999999999999</c:v>
                </c:pt>
                <c:pt idx="7454">
                  <c:v>1.1133999999999999</c:v>
                </c:pt>
                <c:pt idx="7455">
                  <c:v>1.1151</c:v>
                </c:pt>
                <c:pt idx="7458">
                  <c:v>1.1185</c:v>
                </c:pt>
                <c:pt idx="7459">
                  <c:v>1.1244000000000001</c:v>
                </c:pt>
                <c:pt idx="7460">
                  <c:v>1.1256999999999999</c:v>
                </c:pt>
                <c:pt idx="7461">
                  <c:v>1.1266</c:v>
                </c:pt>
                <c:pt idx="7462">
                  <c:v>1.1273</c:v>
                </c:pt>
                <c:pt idx="7465">
                  <c:v>1.1301000000000001</c:v>
                </c:pt>
                <c:pt idx="7466">
                  <c:v>1.1320000000000001</c:v>
                </c:pt>
                <c:pt idx="7467">
                  <c:v>1.1323000000000001</c:v>
                </c:pt>
                <c:pt idx="7468">
                  <c:v>1.1289</c:v>
                </c:pt>
                <c:pt idx="7469">
                  <c:v>1.1265000000000001</c:v>
                </c:pt>
                <c:pt idx="7472">
                  <c:v>1.1234</c:v>
                </c:pt>
                <c:pt idx="7473">
                  <c:v>1.1187</c:v>
                </c:pt>
                <c:pt idx="7474">
                  <c:v>1.1207</c:v>
                </c:pt>
                <c:pt idx="7475">
                  <c:v>1.1307</c:v>
                </c:pt>
                <c:pt idx="7476">
                  <c:v>1.1315999999999999</c:v>
                </c:pt>
                <c:pt idx="7479">
                  <c:v>1.1394</c:v>
                </c:pt>
                <c:pt idx="7480">
                  <c:v>1.1388</c:v>
                </c:pt>
                <c:pt idx="7481">
                  <c:v>1.1362000000000001</c:v>
                </c:pt>
                <c:pt idx="7482">
                  <c:v>1.137</c:v>
                </c:pt>
                <c:pt idx="7483">
                  <c:v>1.1379999999999999</c:v>
                </c:pt>
                <c:pt idx="7486">
                  <c:v>1.1349</c:v>
                </c:pt>
                <c:pt idx="7487">
                  <c:v>1.1301000000000001</c:v>
                </c:pt>
                <c:pt idx="7488">
                  <c:v>1.1293</c:v>
                </c:pt>
                <c:pt idx="7489">
                  <c:v>1.1288</c:v>
                </c:pt>
                <c:pt idx="7490">
                  <c:v>1.1259999999999999</c:v>
                </c:pt>
                <c:pt idx="7493">
                  <c:v>1.1214999999999999</c:v>
                </c:pt>
                <c:pt idx="7494">
                  <c:v>1.1205000000000001</c:v>
                </c:pt>
                <c:pt idx="7495">
                  <c:v>1.1219999999999999</c:v>
                </c:pt>
                <c:pt idx="7496">
                  <c:v>1.1285000000000001</c:v>
                </c:pt>
                <c:pt idx="7497">
                  <c:v>1.1253</c:v>
                </c:pt>
                <c:pt idx="7500">
                  <c:v>1.1269</c:v>
                </c:pt>
                <c:pt idx="7501">
                  <c:v>1.1223000000000001</c:v>
                </c:pt>
                <c:pt idx="7502">
                  <c:v>1.1214999999999999</c:v>
                </c:pt>
                <c:pt idx="7503">
                  <c:v>1.1215999999999999</c:v>
                </c:pt>
                <c:pt idx="7504">
                  <c:v>1.1226</c:v>
                </c:pt>
                <c:pt idx="7507">
                  <c:v>1.1214999999999999</c:v>
                </c:pt>
                <c:pt idx="7508">
                  <c:v>1.1173</c:v>
                </c:pt>
                <c:pt idx="7509">
                  <c:v>1.1140000000000001</c:v>
                </c:pt>
                <c:pt idx="7510">
                  <c:v>1.1114999999999999</c:v>
                </c:pt>
                <c:pt idx="7511">
                  <c:v>1.1137999999999999</c:v>
                </c:pt>
                <c:pt idx="7514">
                  <c:v>1.1118999999999999</c:v>
                </c:pt>
                <c:pt idx="7515">
                  <c:v>1.1153999999999999</c:v>
                </c:pt>
                <c:pt idx="7516">
                  <c:v>1.1151</c:v>
                </c:pt>
                <c:pt idx="7517">
                  <c:v>1.1036999999999999</c:v>
                </c:pt>
                <c:pt idx="7518">
                  <c:v>1.1106</c:v>
                </c:pt>
                <c:pt idx="7521">
                  <c:v>1.1182000000000001</c:v>
                </c:pt>
                <c:pt idx="7522">
                  <c:v>1.1187</c:v>
                </c:pt>
                <c:pt idx="7523">
                  <c:v>1.1202000000000001</c:v>
                </c:pt>
                <c:pt idx="7524">
                  <c:v>1.1193</c:v>
                </c:pt>
                <c:pt idx="7525">
                  <c:v>1.1197999999999999</c:v>
                </c:pt>
                <c:pt idx="7528">
                  <c:v>1.1194</c:v>
                </c:pt>
                <c:pt idx="7529">
                  <c:v>1.1222000000000001</c:v>
                </c:pt>
                <c:pt idx="7530">
                  <c:v>1.1188</c:v>
                </c:pt>
                <c:pt idx="7531">
                  <c:v>1.115</c:v>
                </c:pt>
                <c:pt idx="7532">
                  <c:v>1.1075999999999999</c:v>
                </c:pt>
                <c:pt idx="7535">
                  <c:v>1.1103000000000001</c:v>
                </c:pt>
                <c:pt idx="7536">
                  <c:v>1.1075999999999999</c:v>
                </c:pt>
                <c:pt idx="7537">
                  <c:v>1.1104000000000001</c:v>
                </c:pt>
                <c:pt idx="7538">
                  <c:v>1.1083000000000001</c:v>
                </c:pt>
                <c:pt idx="7539">
                  <c:v>1.1065</c:v>
                </c:pt>
                <c:pt idx="7542">
                  <c:v>1.1115999999999999</c:v>
                </c:pt>
                <c:pt idx="7543">
                  <c:v>1.1104000000000001</c:v>
                </c:pt>
                <c:pt idx="7544">
                  <c:v>1.1083000000000001</c:v>
                </c:pt>
                <c:pt idx="7545">
                  <c:v>1.1072</c:v>
                </c:pt>
                <c:pt idx="7546">
                  <c:v>1.1035999999999999</c:v>
                </c:pt>
                <c:pt idx="7549">
                  <c:v>1.0968</c:v>
                </c:pt>
                <c:pt idx="7550">
                  <c:v>1.0937000000000001</c:v>
                </c:pt>
                <c:pt idx="7551">
                  <c:v>1.1017999999999999</c:v>
                </c:pt>
                <c:pt idx="7552">
                  <c:v>1.1057999999999999</c:v>
                </c:pt>
                <c:pt idx="7553">
                  <c:v>1.1027</c:v>
                </c:pt>
                <c:pt idx="7556">
                  <c:v>1.1032999999999999</c:v>
                </c:pt>
                <c:pt idx="7557">
                  <c:v>1.1040000000000001</c:v>
                </c:pt>
                <c:pt idx="7558">
                  <c:v>1.1003000000000001</c:v>
                </c:pt>
                <c:pt idx="7559">
                  <c:v>1.0963000000000001</c:v>
                </c:pt>
                <c:pt idx="7560">
                  <c:v>1.1095999999999999</c:v>
                </c:pt>
                <c:pt idx="7563">
                  <c:v>1.1031</c:v>
                </c:pt>
                <c:pt idx="7564">
                  <c:v>1.1026</c:v>
                </c:pt>
                <c:pt idx="7565">
                  <c:v>1.1052999999999999</c:v>
                </c:pt>
                <c:pt idx="7566">
                  <c:v>1.1067</c:v>
                </c:pt>
                <c:pt idx="7567">
                  <c:v>1.103</c:v>
                </c:pt>
                <c:pt idx="7570">
                  <c:v>1.0985</c:v>
                </c:pt>
                <c:pt idx="7571">
                  <c:v>1.1003000000000001</c:v>
                </c:pt>
                <c:pt idx="7572">
                  <c:v>1.0982000000000001</c:v>
                </c:pt>
                <c:pt idx="7573">
                  <c:v>1.0938000000000001</c:v>
                </c:pt>
                <c:pt idx="7574">
                  <c:v>1.0934999999999999</c:v>
                </c:pt>
                <c:pt idx="7577">
                  <c:v>1.0889</c:v>
                </c:pt>
                <c:pt idx="7578">
                  <c:v>1.0898000000000001</c:v>
                </c:pt>
                <c:pt idx="7579">
                  <c:v>1.0925</c:v>
                </c:pt>
                <c:pt idx="7580">
                  <c:v>1.0951</c:v>
                </c:pt>
                <c:pt idx="7581">
                  <c:v>1.0979000000000001</c:v>
                </c:pt>
                <c:pt idx="7584">
                  <c:v>1.0992999999999999</c:v>
                </c:pt>
                <c:pt idx="7585">
                  <c:v>1.0986</c:v>
                </c:pt>
                <c:pt idx="7586">
                  <c:v>1.0981000000000001</c:v>
                </c:pt>
                <c:pt idx="7587">
                  <c:v>1.103</c:v>
                </c:pt>
                <c:pt idx="7588">
                  <c:v>1.1043000000000001</c:v>
                </c:pt>
                <c:pt idx="7591">
                  <c:v>1.1031</c:v>
                </c:pt>
                <c:pt idx="7592">
                  <c:v>1.1007</c:v>
                </c:pt>
                <c:pt idx="7593">
                  <c:v>1.1025</c:v>
                </c:pt>
                <c:pt idx="7594">
                  <c:v>1.1113</c:v>
                </c:pt>
                <c:pt idx="7595">
                  <c:v>1.1144000000000001</c:v>
                </c:pt>
                <c:pt idx="7598">
                  <c:v>1.1173</c:v>
                </c:pt>
                <c:pt idx="7599">
                  <c:v>1.113</c:v>
                </c:pt>
                <c:pt idx="7600">
                  <c:v>1.1123000000000001</c:v>
                </c:pt>
                <c:pt idx="7601">
                  <c:v>1.1128</c:v>
                </c:pt>
                <c:pt idx="7602">
                  <c:v>1.1107</c:v>
                </c:pt>
                <c:pt idx="7605">
                  <c:v>1.1087</c:v>
                </c:pt>
                <c:pt idx="7606">
                  <c:v>1.1094999999999999</c:v>
                </c:pt>
                <c:pt idx="7607">
                  <c:v>1.1106</c:v>
                </c:pt>
                <c:pt idx="7608">
                  <c:v>1.1153999999999999</c:v>
                </c:pt>
                <c:pt idx="7609">
                  <c:v>1.1139000000000001</c:v>
                </c:pt>
                <c:pt idx="7612">
                  <c:v>1.1157999999999999</c:v>
                </c:pt>
                <c:pt idx="7613">
                  <c:v>1.1109</c:v>
                </c:pt>
                <c:pt idx="7614">
                  <c:v>1.109</c:v>
                </c:pt>
                <c:pt idx="7615">
                  <c:v>1.1076999999999999</c:v>
                </c:pt>
                <c:pt idx="7616">
                  <c:v>1.1033999999999999</c:v>
                </c:pt>
                <c:pt idx="7619">
                  <c:v>1.1041000000000001</c:v>
                </c:pt>
                <c:pt idx="7620">
                  <c:v>1.1014999999999999</c:v>
                </c:pt>
                <c:pt idx="7621">
                  <c:v>1.1006</c:v>
                </c:pt>
                <c:pt idx="7622">
                  <c:v>1.0996999999999999</c:v>
                </c:pt>
                <c:pt idx="7623">
                  <c:v>1.1033999999999999</c:v>
                </c:pt>
                <c:pt idx="7626">
                  <c:v>1.1061000000000001</c:v>
                </c:pt>
                <c:pt idx="7627">
                  <c:v>1.1076999999999999</c:v>
                </c:pt>
                <c:pt idx="7628">
                  <c:v>1.1059000000000001</c:v>
                </c:pt>
                <c:pt idx="7629">
                  <c:v>1.1091</c:v>
                </c:pt>
                <c:pt idx="7630">
                  <c:v>1.1057999999999999</c:v>
                </c:pt>
                <c:pt idx="7633">
                  <c:v>1.1008</c:v>
                </c:pt>
                <c:pt idx="7634">
                  <c:v>1.1020000000000001</c:v>
                </c:pt>
                <c:pt idx="7635">
                  <c:v>1.1009</c:v>
                </c:pt>
                <c:pt idx="7636">
                  <c:v>1.1005</c:v>
                </c:pt>
                <c:pt idx="7637">
                  <c:v>1.0982000000000001</c:v>
                </c:pt>
                <c:pt idx="7640">
                  <c:v>1.1023000000000001</c:v>
                </c:pt>
                <c:pt idx="7641">
                  <c:v>1.1071</c:v>
                </c:pt>
                <c:pt idx="7642">
                  <c:v>1.1081000000000001</c:v>
                </c:pt>
                <c:pt idx="7643">
                  <c:v>1.1093999999999999</c:v>
                </c:pt>
                <c:pt idx="7644">
                  <c:v>1.1093999999999999</c:v>
                </c:pt>
                <c:pt idx="7647">
                  <c:v>1.1074999999999999</c:v>
                </c:pt>
                <c:pt idx="7648">
                  <c:v>1.1076999999999999</c:v>
                </c:pt>
                <c:pt idx="7649">
                  <c:v>1.1074999999999999</c:v>
                </c:pt>
                <c:pt idx="7650">
                  <c:v>1.1136999999999999</c:v>
                </c:pt>
                <c:pt idx="7651">
                  <c:v>1.1173999999999999</c:v>
                </c:pt>
                <c:pt idx="7654">
                  <c:v>1.1146</c:v>
                </c:pt>
                <c:pt idx="7655">
                  <c:v>1.1162000000000001</c:v>
                </c:pt>
                <c:pt idx="7656">
                  <c:v>1.1114999999999999</c:v>
                </c:pt>
                <c:pt idx="7657">
                  <c:v>1.1116999999999999</c:v>
                </c:pt>
                <c:pt idx="7658">
                  <c:v>1.1096999999999999</c:v>
                </c:pt>
                <c:pt idx="7661">
                  <c:v>1.1074999999999999</c:v>
                </c:pt>
                <c:pt idx="7662">
                  <c:v>1.1080000000000001</c:v>
                </c:pt>
                <c:pt idx="7665">
                  <c:v>1.1153</c:v>
                </c:pt>
                <c:pt idx="7668">
                  <c:v>1.1189</c:v>
                </c:pt>
                <c:pt idx="7669">
                  <c:v>1.1234</c:v>
                </c:pt>
                <c:pt idx="7671">
                  <c:v>1.1193</c:v>
                </c:pt>
                <c:pt idx="7672">
                  <c:v>1.1147</c:v>
                </c:pt>
                <c:pt idx="7675">
                  <c:v>1.1194</c:v>
                </c:pt>
                <c:pt idx="7676">
                  <c:v>1.1172</c:v>
                </c:pt>
                <c:pt idx="7677">
                  <c:v>1.1114999999999999</c:v>
                </c:pt>
                <c:pt idx="7678">
                  <c:v>1.111</c:v>
                </c:pt>
                <c:pt idx="7679">
                  <c:v>1.1091</c:v>
                </c:pt>
                <c:pt idx="7682">
                  <c:v>1.1126</c:v>
                </c:pt>
                <c:pt idx="7683">
                  <c:v>1.1114999999999999</c:v>
                </c:pt>
                <c:pt idx="7684">
                  <c:v>1.1142000000000001</c:v>
                </c:pt>
                <c:pt idx="7685">
                  <c:v>1.1169</c:v>
                </c:pt>
                <c:pt idx="7686">
                  <c:v>1.1108</c:v>
                </c:pt>
                <c:pt idx="7689">
                  <c:v>1.1085</c:v>
                </c:pt>
                <c:pt idx="7690">
                  <c:v>1.1114999999999999</c:v>
                </c:pt>
                <c:pt idx="7691">
                  <c:v>1.1088</c:v>
                </c:pt>
                <c:pt idx="7692">
                  <c:v>1.1091</c:v>
                </c:pt>
                <c:pt idx="7693">
                  <c:v>1.1034999999999999</c:v>
                </c:pt>
                <c:pt idx="7696">
                  <c:v>1.1025</c:v>
                </c:pt>
                <c:pt idx="7697">
                  <c:v>1.1005</c:v>
                </c:pt>
                <c:pt idx="7698">
                  <c:v>1.1001000000000001</c:v>
                </c:pt>
                <c:pt idx="7699">
                  <c:v>1.1029</c:v>
                </c:pt>
                <c:pt idx="7700">
                  <c:v>1.1052</c:v>
                </c:pt>
                <c:pt idx="7703">
                  <c:v>1.1066</c:v>
                </c:pt>
                <c:pt idx="7704">
                  <c:v>1.1048</c:v>
                </c:pt>
                <c:pt idx="7705">
                  <c:v>1.1023000000000001</c:v>
                </c:pt>
                <c:pt idx="7706">
                  <c:v>1.1003000000000001</c:v>
                </c:pt>
                <c:pt idx="7707">
                  <c:v>1.0969</c:v>
                </c:pt>
                <c:pt idx="7710">
                  <c:v>1.0951</c:v>
                </c:pt>
                <c:pt idx="7711">
                  <c:v>1.0901000000000001</c:v>
                </c:pt>
                <c:pt idx="7712">
                  <c:v>1.0913999999999999</c:v>
                </c:pt>
                <c:pt idx="7713">
                  <c:v>1.0867</c:v>
                </c:pt>
                <c:pt idx="7714">
                  <c:v>1.0842000000000001</c:v>
                </c:pt>
                <c:pt idx="7717">
                  <c:v>1.0834999999999999</c:v>
                </c:pt>
                <c:pt idx="7718">
                  <c:v>1.0815999999999999</c:v>
                </c:pt>
                <c:pt idx="7719">
                  <c:v>1.08</c:v>
                </c:pt>
                <c:pt idx="7720">
                  <c:v>1.079</c:v>
                </c:pt>
                <c:pt idx="7721">
                  <c:v>1.0801000000000001</c:v>
                </c:pt>
                <c:pt idx="7724">
                  <c:v>1.0818000000000001</c:v>
                </c:pt>
                <c:pt idx="7725">
                  <c:v>1.0840000000000001</c:v>
                </c:pt>
                <c:pt idx="7726">
                  <c:v>1.0874999999999999</c:v>
                </c:pt>
                <c:pt idx="7727">
                  <c:v>1.0964</c:v>
                </c:pt>
                <c:pt idx="7728">
                  <c:v>1.0977000000000001</c:v>
                </c:pt>
                <c:pt idx="7731">
                  <c:v>1.1122000000000001</c:v>
                </c:pt>
                <c:pt idx="7732">
                  <c:v>1.1116999999999999</c:v>
                </c:pt>
                <c:pt idx="7733">
                  <c:v>1.1125</c:v>
                </c:pt>
                <c:pt idx="7734">
                  <c:v>1.1187</c:v>
                </c:pt>
                <c:pt idx="7735">
                  <c:v>1.1335999999999999</c:v>
                </c:pt>
                <c:pt idx="7738">
                  <c:v>1.1456</c:v>
                </c:pt>
                <c:pt idx="7739">
                  <c:v>1.139</c:v>
                </c:pt>
                <c:pt idx="7740">
                  <c:v>1.1335999999999999</c:v>
                </c:pt>
                <c:pt idx="7741">
                  <c:v>1.1240000000000001</c:v>
                </c:pt>
                <c:pt idx="7742">
                  <c:v>1.1104000000000001</c:v>
                </c:pt>
                <c:pt idx="7745">
                  <c:v>1.1156999999999999</c:v>
                </c:pt>
                <c:pt idx="7746">
                  <c:v>1.0982000000000001</c:v>
                </c:pt>
                <c:pt idx="7747">
                  <c:v>1.0933999999999999</c:v>
                </c:pt>
                <c:pt idx="7748">
                  <c:v>1.0801000000000001</c:v>
                </c:pt>
                <c:pt idx="7749">
                  <c:v>1.0707</c:v>
                </c:pt>
                <c:pt idx="7752">
                  <c:v>1.0783</c:v>
                </c:pt>
                <c:pt idx="7753">
                  <c:v>1.0843</c:v>
                </c:pt>
                <c:pt idx="7754">
                  <c:v>1.0827</c:v>
                </c:pt>
                <c:pt idx="7755">
                  <c:v>1.0981000000000001</c:v>
                </c:pt>
                <c:pt idx="7756">
                  <c:v>1.0977000000000001</c:v>
                </c:pt>
                <c:pt idx="7759">
                  <c:v>1.1033999999999999</c:v>
                </c:pt>
                <c:pt idx="7760">
                  <c:v>1.0955999999999999</c:v>
                </c:pt>
                <c:pt idx="7761">
                  <c:v>1.0935999999999999</c:v>
                </c:pt>
                <c:pt idx="7762">
                  <c:v>1.0906</c:v>
                </c:pt>
                <c:pt idx="7763">
                  <c:v>1.0785</c:v>
                </c:pt>
                <c:pt idx="7766">
                  <c:v>1.0790999999999999</c:v>
                </c:pt>
                <c:pt idx="7767">
                  <c:v>1.0885</c:v>
                </c:pt>
                <c:pt idx="7768">
                  <c:v>1.0871</c:v>
                </c:pt>
                <c:pt idx="7769">
                  <c:v>1.0867</c:v>
                </c:pt>
                <c:pt idx="7774">
                  <c:v>1.0963000000000001</c:v>
                </c:pt>
                <c:pt idx="7775">
                  <c:v>1.0903</c:v>
                </c:pt>
                <c:pt idx="7776">
                  <c:v>1.0888</c:v>
                </c:pt>
                <c:pt idx="7777">
                  <c:v>1.0860000000000001</c:v>
                </c:pt>
                <c:pt idx="7780">
                  <c:v>1.0860000000000001</c:v>
                </c:pt>
                <c:pt idx="7781">
                  <c:v>1.0837000000000001</c:v>
                </c:pt>
                <c:pt idx="7782">
                  <c:v>1.0867</c:v>
                </c:pt>
                <c:pt idx="7783">
                  <c:v>1.0771999999999999</c:v>
                </c:pt>
                <c:pt idx="7784">
                  <c:v>1.08</c:v>
                </c:pt>
                <c:pt idx="7787">
                  <c:v>1.0851999999999999</c:v>
                </c:pt>
                <c:pt idx="7788">
                  <c:v>1.0876999999999999</c:v>
                </c:pt>
                <c:pt idx="7789">
                  <c:v>1.0842000000000001</c:v>
                </c:pt>
                <c:pt idx="7790">
                  <c:v>1.0875999999999999</c:v>
                </c:pt>
                <c:pt idx="7794">
                  <c:v>1.0942000000000001</c:v>
                </c:pt>
                <c:pt idx="7795">
                  <c:v>1.0843</c:v>
                </c:pt>
                <c:pt idx="7796">
                  <c:v>1.0807</c:v>
                </c:pt>
                <c:pt idx="7797">
                  <c:v>1.0783</c:v>
                </c:pt>
                <c:pt idx="7798">
                  <c:v>1.0843</c:v>
                </c:pt>
                <c:pt idx="7801">
                  <c:v>1.0824</c:v>
                </c:pt>
                <c:pt idx="7802">
                  <c:v>1.0858000000000001</c:v>
                </c:pt>
                <c:pt idx="7803">
                  <c:v>1.0874999999999999</c:v>
                </c:pt>
                <c:pt idx="7804">
                  <c:v>1.0791999999999999</c:v>
                </c:pt>
                <c:pt idx="7805">
                  <c:v>1.0798000000000001</c:v>
                </c:pt>
                <c:pt idx="7808">
                  <c:v>1.0831999999999999</c:v>
                </c:pt>
                <c:pt idx="7809">
                  <c:v>1.095</c:v>
                </c:pt>
                <c:pt idx="7810">
                  <c:v>1.0958000000000001</c:v>
                </c:pt>
                <c:pt idx="7811">
                  <c:v>1.1000000000000001</c:v>
                </c:pt>
                <c:pt idx="7812">
                  <c:v>1.0904</c:v>
                </c:pt>
                <c:pt idx="7815">
                  <c:v>1.091</c:v>
                </c:pt>
                <c:pt idx="7816">
                  <c:v>1.0974999999999999</c:v>
                </c:pt>
                <c:pt idx="7817">
                  <c:v>1.0991</c:v>
                </c:pt>
                <c:pt idx="7818">
                  <c:v>1.1015999999999999</c:v>
                </c:pt>
                <c:pt idx="7819">
                  <c:v>1.1135999999999999</c:v>
                </c:pt>
                <c:pt idx="7822">
                  <c:v>1.1115999999999999</c:v>
                </c:pt>
                <c:pt idx="7823">
                  <c:v>1.1173999999999999</c:v>
                </c:pt>
                <c:pt idx="7824">
                  <c:v>1.1194</c:v>
                </c:pt>
                <c:pt idx="7825">
                  <c:v>1.125</c:v>
                </c:pt>
                <c:pt idx="7826">
                  <c:v>1.133</c:v>
                </c:pt>
                <c:pt idx="7829">
                  <c:v>1.1285000000000001</c:v>
                </c:pt>
                <c:pt idx="7830">
                  <c:v>1.1294</c:v>
                </c:pt>
                <c:pt idx="7831">
                  <c:v>1.1375</c:v>
                </c:pt>
                <c:pt idx="7832">
                  <c:v>1.1348</c:v>
                </c:pt>
                <c:pt idx="7833">
                  <c:v>1.1304000000000001</c:v>
                </c:pt>
                <c:pt idx="7836">
                  <c:v>1.1253</c:v>
                </c:pt>
                <c:pt idx="7837">
                  <c:v>1.1308</c:v>
                </c:pt>
                <c:pt idx="7838">
                  <c:v>1.1232</c:v>
                </c:pt>
                <c:pt idx="7839">
                  <c:v>1.1222000000000001</c:v>
                </c:pt>
                <c:pt idx="7840">
                  <c:v>1.121</c:v>
                </c:pt>
                <c:pt idx="7843">
                  <c:v>1.1213</c:v>
                </c:pt>
                <c:pt idx="7844">
                  <c:v>1.1317999999999999</c:v>
                </c:pt>
                <c:pt idx="7845">
                  <c:v>1.1280000000000001</c:v>
                </c:pt>
                <c:pt idx="7846">
                  <c:v>1.1200000000000001</c:v>
                </c:pt>
                <c:pt idx="7847">
                  <c:v>1.1213</c:v>
                </c:pt>
                <c:pt idx="7850">
                  <c:v>1.1284000000000001</c:v>
                </c:pt>
                <c:pt idx="7851">
                  <c:v>1.1197999999999999</c:v>
                </c:pt>
                <c:pt idx="7852">
                  <c:v>1.1200000000000001</c:v>
                </c:pt>
                <c:pt idx="7853">
                  <c:v>1.1286</c:v>
                </c:pt>
                <c:pt idx="7854">
                  <c:v>1.1224000000000001</c:v>
                </c:pt>
                <c:pt idx="7857">
                  <c:v>1.1325000000000001</c:v>
                </c:pt>
                <c:pt idx="7858">
                  <c:v>1.129</c:v>
                </c:pt>
                <c:pt idx="7859">
                  <c:v>1.1286</c:v>
                </c:pt>
                <c:pt idx="7860">
                  <c:v>1.1342000000000001</c:v>
                </c:pt>
                <c:pt idx="7861">
                  <c:v>1.1275999999999999</c:v>
                </c:pt>
                <c:pt idx="7864">
                  <c:v>1.1329</c:v>
                </c:pt>
                <c:pt idx="7865">
                  <c:v>1.1375</c:v>
                </c:pt>
                <c:pt idx="7866">
                  <c:v>1.1444000000000001</c:v>
                </c:pt>
                <c:pt idx="7867">
                  <c:v>1.1414</c:v>
                </c:pt>
                <c:pt idx="7868">
                  <c:v>1.1428</c:v>
                </c:pt>
                <c:pt idx="7871">
                  <c:v>1.1448</c:v>
                </c:pt>
                <c:pt idx="7872">
                  <c:v>1.1443000000000001</c:v>
                </c:pt>
                <c:pt idx="7873">
                  <c:v>1.1577999999999999</c:v>
                </c:pt>
                <c:pt idx="7874">
                  <c:v>1.1569</c:v>
                </c:pt>
                <c:pt idx="7875">
                  <c:v>1.1608000000000001</c:v>
                </c:pt>
                <c:pt idx="7878">
                  <c:v>1.1759999999999999</c:v>
                </c:pt>
                <c:pt idx="7879">
                  <c:v>1.1717</c:v>
                </c:pt>
                <c:pt idx="7880">
                  <c:v>1.1725000000000001</c:v>
                </c:pt>
                <c:pt idx="7881">
                  <c:v>1.1743000000000001</c:v>
                </c:pt>
                <c:pt idx="7882">
                  <c:v>1.1848000000000001</c:v>
                </c:pt>
                <c:pt idx="7885">
                  <c:v>1.1726000000000001</c:v>
                </c:pt>
                <c:pt idx="7886">
                  <c:v>1.1765000000000001</c:v>
                </c:pt>
                <c:pt idx="7887">
                  <c:v>1.1854</c:v>
                </c:pt>
                <c:pt idx="7888">
                  <c:v>1.1842999999999999</c:v>
                </c:pt>
                <c:pt idx="7889">
                  <c:v>1.1817</c:v>
                </c:pt>
                <c:pt idx="7892">
                  <c:v>1.1762999999999999</c:v>
                </c:pt>
                <c:pt idx="7893">
                  <c:v>1.1783000000000001</c:v>
                </c:pt>
                <c:pt idx="7894">
                  <c:v>1.1771</c:v>
                </c:pt>
                <c:pt idx="7895">
                  <c:v>1.1833</c:v>
                </c:pt>
                <c:pt idx="7896">
                  <c:v>1.1813</c:v>
                </c:pt>
                <c:pt idx="7899">
                  <c:v>1.1853</c:v>
                </c:pt>
                <c:pt idx="7900">
                  <c:v>1.1906000000000001</c:v>
                </c:pt>
                <c:pt idx="7901">
                  <c:v>1.1933</c:v>
                </c:pt>
                <c:pt idx="7902">
                  <c:v>1.1850000000000001</c:v>
                </c:pt>
                <c:pt idx="7903">
                  <c:v>1.1769000000000001</c:v>
                </c:pt>
                <c:pt idx="7906">
                  <c:v>1.1847000000000001</c:v>
                </c:pt>
                <c:pt idx="7907">
                  <c:v>1.1814</c:v>
                </c:pt>
                <c:pt idx="7908">
                  <c:v>1.1789000000000001</c:v>
                </c:pt>
                <c:pt idx="7909">
                  <c:v>1.1806000000000001</c:v>
                </c:pt>
                <c:pt idx="7910">
                  <c:v>1.1915</c:v>
                </c:pt>
                <c:pt idx="7913">
                  <c:v>1.194</c:v>
                </c:pt>
                <c:pt idx="7914">
                  <c:v>1.1987000000000001</c:v>
                </c:pt>
                <c:pt idx="7915">
                  <c:v>1.1860999999999999</c:v>
                </c:pt>
                <c:pt idx="7916">
                  <c:v>1.1813</c:v>
                </c:pt>
                <c:pt idx="7917">
                  <c:v>1.1841999999999999</c:v>
                </c:pt>
                <c:pt idx="7920">
                  <c:v>1.1823999999999999</c:v>
                </c:pt>
                <c:pt idx="7921">
                  <c:v>1.1785000000000001</c:v>
                </c:pt>
                <c:pt idx="7922">
                  <c:v>1.1773</c:v>
                </c:pt>
                <c:pt idx="7923">
                  <c:v>1.1849000000000001</c:v>
                </c:pt>
                <c:pt idx="7924">
                  <c:v>1.1854</c:v>
                </c:pt>
                <c:pt idx="7927">
                  <c:v>1.1876</c:v>
                </c:pt>
                <c:pt idx="7928">
                  <c:v>1.1892</c:v>
                </c:pt>
                <c:pt idx="7929">
                  <c:v>1.1869000000000001</c:v>
                </c:pt>
                <c:pt idx="7930">
                  <c:v>1.1797</c:v>
                </c:pt>
                <c:pt idx="7931">
                  <c:v>1.1833</c:v>
                </c:pt>
                <c:pt idx="7934">
                  <c:v>1.1787000000000001</c:v>
                </c:pt>
                <c:pt idx="7935">
                  <c:v>1.1739999999999999</c:v>
                </c:pt>
                <c:pt idx="7936">
                  <c:v>1.1692</c:v>
                </c:pt>
                <c:pt idx="7937">
                  <c:v>1.1645000000000001</c:v>
                </c:pt>
                <c:pt idx="7938">
                  <c:v>1.1634</c:v>
                </c:pt>
                <c:pt idx="7941">
                  <c:v>1.167</c:v>
                </c:pt>
                <c:pt idx="7942">
                  <c:v>1.1701999999999999</c:v>
                </c:pt>
                <c:pt idx="7943">
                  <c:v>1.1708000000000001</c:v>
                </c:pt>
                <c:pt idx="7944">
                  <c:v>1.1752</c:v>
                </c:pt>
                <c:pt idx="7945">
                  <c:v>1.173</c:v>
                </c:pt>
                <c:pt idx="7948">
                  <c:v>1.1768000000000001</c:v>
                </c:pt>
                <c:pt idx="7949">
                  <c:v>1.1795</c:v>
                </c:pt>
                <c:pt idx="7950">
                  <c:v>1.177</c:v>
                </c:pt>
                <c:pt idx="7951">
                  <c:v>1.1765000000000001</c:v>
                </c:pt>
                <c:pt idx="7952">
                  <c:v>1.1795</c:v>
                </c:pt>
                <c:pt idx="7955">
                  <c:v>1.1798999999999999</c:v>
                </c:pt>
                <c:pt idx="7956">
                  <c:v>1.1787000000000001</c:v>
                </c:pt>
                <c:pt idx="7957">
                  <c:v>1.175</c:v>
                </c:pt>
                <c:pt idx="7958">
                  <c:v>1.1698</c:v>
                </c:pt>
                <c:pt idx="7959">
                  <c:v>1.1740999999999999</c:v>
                </c:pt>
                <c:pt idx="7962">
                  <c:v>1.1785000000000001</c:v>
                </c:pt>
                <c:pt idx="7963">
                  <c:v>1.181</c:v>
                </c:pt>
                <c:pt idx="7964">
                  <c:v>1.1852</c:v>
                </c:pt>
                <c:pt idx="7965">
                  <c:v>1.1820999999999999</c:v>
                </c:pt>
                <c:pt idx="7966">
                  <c:v>1.1856</c:v>
                </c:pt>
                <c:pt idx="7969">
                  <c:v>1.1819</c:v>
                </c:pt>
                <c:pt idx="7970">
                  <c:v>1.1832</c:v>
                </c:pt>
                <c:pt idx="7971">
                  <c:v>1.1727000000000001</c:v>
                </c:pt>
                <c:pt idx="7972">
                  <c:v>1.1703999999999999</c:v>
                </c:pt>
                <c:pt idx="7973">
                  <c:v>1.1698</c:v>
                </c:pt>
                <c:pt idx="7976">
                  <c:v>1.1652</c:v>
                </c:pt>
                <c:pt idx="7977">
                  <c:v>1.1701999999999999</c:v>
                </c:pt>
                <c:pt idx="7978">
                  <c:v>1.1720999999999999</c:v>
                </c:pt>
                <c:pt idx="7979">
                  <c:v>1.1855</c:v>
                </c:pt>
                <c:pt idx="7980">
                  <c:v>1.1870000000000001</c:v>
                </c:pt>
                <c:pt idx="7983">
                  <c:v>1.1882999999999999</c:v>
                </c:pt>
                <c:pt idx="7984">
                  <c:v>1.1808000000000001</c:v>
                </c:pt>
                <c:pt idx="7985">
                  <c:v>1.1766000000000001</c:v>
                </c:pt>
                <c:pt idx="7986">
                  <c:v>1.1791</c:v>
                </c:pt>
                <c:pt idx="7987">
                  <c:v>1.1815</c:v>
                </c:pt>
                <c:pt idx="7990">
                  <c:v>1.1830000000000001</c:v>
                </c:pt>
                <c:pt idx="7991">
                  <c:v>1.1881999999999999</c:v>
                </c:pt>
                <c:pt idx="7992">
                  <c:v>1.1868000000000001</c:v>
                </c:pt>
                <c:pt idx="7993">
                  <c:v>1.1832</c:v>
                </c:pt>
                <c:pt idx="7994">
                  <c:v>1.1863000000000001</c:v>
                </c:pt>
                <c:pt idx="7997">
                  <c:v>1.1900999999999999</c:v>
                </c:pt>
                <c:pt idx="7998">
                  <c:v>1.1865000000000001</c:v>
                </c:pt>
                <c:pt idx="7999">
                  <c:v>1.1890000000000001</c:v>
                </c:pt>
                <c:pt idx="8000">
                  <c:v>1.19</c:v>
                </c:pt>
                <c:pt idx="8001">
                  <c:v>1.1921999999999999</c:v>
                </c:pt>
                <c:pt idx="8004">
                  <c:v>1.198</c:v>
                </c:pt>
                <c:pt idx="8005">
                  <c:v>1.1968000000000001</c:v>
                </c:pt>
                <c:pt idx="8006">
                  <c:v>1.2065999999999999</c:v>
                </c:pt>
                <c:pt idx="8007">
                  <c:v>1.2151000000000001</c:v>
                </c:pt>
                <c:pt idx="8008">
                  <c:v>1.2159</c:v>
                </c:pt>
                <c:pt idx="8011">
                  <c:v>1.2128000000000001</c:v>
                </c:pt>
                <c:pt idx="8012">
                  <c:v>1.2114</c:v>
                </c:pt>
                <c:pt idx="8013">
                  <c:v>1.2109000000000001</c:v>
                </c:pt>
                <c:pt idx="8014">
                  <c:v>1.2115</c:v>
                </c:pt>
                <c:pt idx="8015">
                  <c:v>1.2126999999999999</c:v>
                </c:pt>
                <c:pt idx="8018">
                  <c:v>1.2161999999999999</c:v>
                </c:pt>
                <c:pt idx="8019">
                  <c:v>1.214</c:v>
                </c:pt>
                <c:pt idx="8020">
                  <c:v>1.2189000000000001</c:v>
                </c:pt>
                <c:pt idx="8021">
                  <c:v>1.2246000000000001</c:v>
                </c:pt>
                <c:pt idx="8022">
                  <c:v>1.2259</c:v>
                </c:pt>
                <c:pt idx="8025">
                  <c:v>1.2173</c:v>
                </c:pt>
                <c:pt idx="8026">
                  <c:v>1.2239</c:v>
                </c:pt>
                <c:pt idx="8027">
                  <c:v>1.2166000000000001</c:v>
                </c:pt>
                <c:pt idx="8028">
                  <c:v>1.2193000000000001</c:v>
                </c:pt>
                <c:pt idx="8032">
                  <c:v>1.2219</c:v>
                </c:pt>
                <c:pt idx="8033">
                  <c:v>1.2259</c:v>
                </c:pt>
                <c:pt idx="8034">
                  <c:v>1.2281</c:v>
                </c:pt>
                <c:pt idx="8035">
                  <c:v>1.2271000000000001</c:v>
                </c:pt>
                <c:pt idx="8039">
                  <c:v>1.2296</c:v>
                </c:pt>
                <c:pt idx="8040">
                  <c:v>1.2271000000000001</c:v>
                </c:pt>
                <c:pt idx="8041">
                  <c:v>1.2338</c:v>
                </c:pt>
                <c:pt idx="8042">
                  <c:v>1.2276</c:v>
                </c:pt>
                <c:pt idx="8043">
                  <c:v>1.2250000000000001</c:v>
                </c:pt>
                <c:pt idx="8046">
                  <c:v>1.2162999999999999</c:v>
                </c:pt>
                <c:pt idx="8047">
                  <c:v>1.2161</c:v>
                </c:pt>
                <c:pt idx="8048">
                  <c:v>1.2166000000000001</c:v>
                </c:pt>
                <c:pt idx="8049">
                  <c:v>1.2123999999999999</c:v>
                </c:pt>
                <c:pt idx="8050">
                  <c:v>1.2122999999999999</c:v>
                </c:pt>
                <c:pt idx="8053">
                  <c:v>1.2063999999999999</c:v>
                </c:pt>
                <c:pt idx="8054">
                  <c:v>1.2132000000000001</c:v>
                </c:pt>
                <c:pt idx="8055">
                  <c:v>1.2101</c:v>
                </c:pt>
                <c:pt idx="8056">
                  <c:v>1.2158</c:v>
                </c:pt>
                <c:pt idx="8057">
                  <c:v>1.2158</c:v>
                </c:pt>
                <c:pt idx="8060">
                  <c:v>1.2152000000000001</c:v>
                </c:pt>
                <c:pt idx="8061">
                  <c:v>1.2142999999999999</c:v>
                </c:pt>
                <c:pt idx="8062">
                  <c:v>1.2114</c:v>
                </c:pt>
                <c:pt idx="8063">
                  <c:v>1.2091000000000001</c:v>
                </c:pt>
                <c:pt idx="8064">
                  <c:v>1.2136</c:v>
                </c:pt>
                <c:pt idx="8067">
                  <c:v>1.2083999999999999</c:v>
                </c:pt>
                <c:pt idx="8068">
                  <c:v>1.2043999999999999</c:v>
                </c:pt>
                <c:pt idx="8069">
                  <c:v>1.2017</c:v>
                </c:pt>
                <c:pt idx="8070">
                  <c:v>1.1996</c:v>
                </c:pt>
                <c:pt idx="8071">
                  <c:v>1.1982999999999999</c:v>
                </c:pt>
                <c:pt idx="8074">
                  <c:v>1.2025000000000001</c:v>
                </c:pt>
                <c:pt idx="8075">
                  <c:v>1.2103999999999999</c:v>
                </c:pt>
                <c:pt idx="8076">
                  <c:v>1.2126999999999999</c:v>
                </c:pt>
                <c:pt idx="8077">
                  <c:v>1.2147000000000001</c:v>
                </c:pt>
                <c:pt idx="8078">
                  <c:v>1.2108000000000001</c:v>
                </c:pt>
                <c:pt idx="8081">
                  <c:v>1.2129000000000001</c:v>
                </c:pt>
                <c:pt idx="8082">
                  <c:v>1.2142999999999999</c:v>
                </c:pt>
                <c:pt idx="8083">
                  <c:v>1.206</c:v>
                </c:pt>
                <c:pt idx="8084">
                  <c:v>1.2083999999999999</c:v>
                </c:pt>
                <c:pt idx="8085">
                  <c:v>1.2139</c:v>
                </c:pt>
                <c:pt idx="8088">
                  <c:v>1.2133</c:v>
                </c:pt>
                <c:pt idx="8089">
                  <c:v>1.2142999999999999</c:v>
                </c:pt>
                <c:pt idx="8090">
                  <c:v>1.2145999999999999</c:v>
                </c:pt>
                <c:pt idx="8091">
                  <c:v>1.2224999999999999</c:v>
                </c:pt>
                <c:pt idx="8092">
                  <c:v>1.2121</c:v>
                </c:pt>
                <c:pt idx="8095">
                  <c:v>1.2053</c:v>
                </c:pt>
                <c:pt idx="8096">
                  <c:v>1.2028000000000001</c:v>
                </c:pt>
                <c:pt idx="8097">
                  <c:v>1.2048000000000001</c:v>
                </c:pt>
                <c:pt idx="8098">
                  <c:v>1.2034</c:v>
                </c:pt>
                <c:pt idx="8099">
                  <c:v>1.1938</c:v>
                </c:pt>
                <c:pt idx="8102">
                  <c:v>1.1866000000000001</c:v>
                </c:pt>
                <c:pt idx="8103">
                  <c:v>1.1894</c:v>
                </c:pt>
                <c:pt idx="8104">
                  <c:v>1.1892</c:v>
                </c:pt>
                <c:pt idx="8105">
                  <c:v>1.1969000000000001</c:v>
                </c:pt>
                <c:pt idx="8106">
                  <c:v>1.1933</c:v>
                </c:pt>
                <c:pt idx="8109">
                  <c:v>1.1919999999999999</c:v>
                </c:pt>
                <c:pt idx="8110">
                  <c:v>1.1926000000000001</c:v>
                </c:pt>
                <c:pt idx="8111">
                  <c:v>1.1907000000000001</c:v>
                </c:pt>
                <c:pt idx="8112">
                  <c:v>1.1912</c:v>
                </c:pt>
                <c:pt idx="8113">
                  <c:v>1.1891</c:v>
                </c:pt>
                <c:pt idx="8116">
                  <c:v>1.1926000000000001</c:v>
                </c:pt>
                <c:pt idx="8117">
                  <c:v>1.1882999999999999</c:v>
                </c:pt>
                <c:pt idx="8118">
                  <c:v>1.1825000000000001</c:v>
                </c:pt>
                <c:pt idx="8119">
                  <c:v>1.1801999999999999</c:v>
                </c:pt>
                <c:pt idx="8120">
                  <c:v>1.1781999999999999</c:v>
                </c:pt>
                <c:pt idx="8123">
                  <c:v>1.1783999999999999</c:v>
                </c:pt>
                <c:pt idx="8124">
                  <c:v>1.1740999999999999</c:v>
                </c:pt>
                <c:pt idx="8125">
                  <c:v>1.1725000000000001</c:v>
                </c:pt>
                <c:pt idx="8126">
                  <c:v>1.1746000000000001</c:v>
                </c:pt>
                <c:pt idx="8131">
                  <c:v>1.1812</c:v>
                </c:pt>
                <c:pt idx="8132">
                  <c:v>1.1884000000000001</c:v>
                </c:pt>
                <c:pt idx="8133">
                  <c:v>1.1873</c:v>
                </c:pt>
                <c:pt idx="8134">
                  <c:v>1.1888000000000001</c:v>
                </c:pt>
                <c:pt idx="8137">
                  <c:v>1.1903999999999999</c:v>
                </c:pt>
                <c:pt idx="8138">
                  <c:v>1.1896</c:v>
                </c:pt>
                <c:pt idx="8139">
                  <c:v>1.1964000000000001</c:v>
                </c:pt>
                <c:pt idx="8140">
                  <c:v>1.1970000000000001</c:v>
                </c:pt>
                <c:pt idx="8141">
                  <c:v>1.1985999999999999</c:v>
                </c:pt>
                <c:pt idx="8144">
                  <c:v>1.2035</c:v>
                </c:pt>
                <c:pt idx="8145">
                  <c:v>1.2051000000000001</c:v>
                </c:pt>
                <c:pt idx="8146">
                  <c:v>1.2007000000000001</c:v>
                </c:pt>
                <c:pt idx="8147">
                  <c:v>1.2046000000000001</c:v>
                </c:pt>
                <c:pt idx="8148">
                  <c:v>1.2065999999999999</c:v>
                </c:pt>
                <c:pt idx="8151">
                  <c:v>1.2084999999999999</c:v>
                </c:pt>
                <c:pt idx="8152">
                  <c:v>1.2088000000000001</c:v>
                </c:pt>
                <c:pt idx="8153">
                  <c:v>1.2070000000000001</c:v>
                </c:pt>
                <c:pt idx="8154">
                  <c:v>1.2129000000000001</c:v>
                </c:pt>
                <c:pt idx="8155">
                  <c:v>1.2081999999999999</c:v>
                </c:pt>
                <c:pt idx="8158">
                  <c:v>1.2043999999999999</c:v>
                </c:pt>
                <c:pt idx="8159">
                  <c:v>1.2020999999999999</c:v>
                </c:pt>
                <c:pt idx="8160">
                  <c:v>1.2004999999999999</c:v>
                </c:pt>
                <c:pt idx="8161">
                  <c:v>1.206</c:v>
                </c:pt>
                <c:pt idx="8162">
                  <c:v>1.2059</c:v>
                </c:pt>
                <c:pt idx="8165">
                  <c:v>1.2169000000000001</c:v>
                </c:pt>
                <c:pt idx="8166">
                  <c:v>1.2170000000000001</c:v>
                </c:pt>
                <c:pt idx="8167">
                  <c:v>1.2118</c:v>
                </c:pt>
                <c:pt idx="8168">
                  <c:v>1.2081</c:v>
                </c:pt>
                <c:pt idx="8169">
                  <c:v>1.2122999999999999</c:v>
                </c:pt>
                <c:pt idx="8172">
                  <c:v>1.2142999999999999</c:v>
                </c:pt>
                <c:pt idx="8173">
                  <c:v>1.2222</c:v>
                </c:pt>
                <c:pt idx="8174">
                  <c:v>1.2212000000000001</c:v>
                </c:pt>
                <c:pt idx="8175">
                  <c:v>1.2202999999999999</c:v>
                </c:pt>
                <c:pt idx="8176">
                  <c:v>1.2188000000000001</c:v>
                </c:pt>
                <c:pt idx="8179">
                  <c:v>1.2212000000000001</c:v>
                </c:pt>
                <c:pt idx="8180">
                  <c:v>1.2263999999999999</c:v>
                </c:pt>
                <c:pt idx="8181">
                  <c:v>1.2229000000000001</c:v>
                </c:pt>
                <c:pt idx="8182">
                  <c:v>1.2198</c:v>
                </c:pt>
                <c:pt idx="8183">
                  <c:v>1.2141999999999999</c:v>
                </c:pt>
                <c:pt idx="8186">
                  <c:v>1.2201</c:v>
                </c:pt>
                <c:pt idx="8187">
                  <c:v>1.2224999999999999</c:v>
                </c:pt>
                <c:pt idx="8188">
                  <c:v>1.2185999999999999</c:v>
                </c:pt>
                <c:pt idx="8189">
                  <c:v>1.2187000000000001</c:v>
                </c:pt>
                <c:pt idx="8190">
                  <c:v>1.2117</c:v>
                </c:pt>
                <c:pt idx="8193">
                  <c:v>1.2161999999999999</c:v>
                </c:pt>
                <c:pt idx="8194">
                  <c:v>1.2181999999999999</c:v>
                </c:pt>
                <c:pt idx="8195">
                  <c:v>1.2195</c:v>
                </c:pt>
                <c:pt idx="8196">
                  <c:v>1.2174</c:v>
                </c:pt>
                <c:pt idx="8197">
                  <c:v>1.2124999999999999</c:v>
                </c:pt>
                <c:pt idx="8200">
                  <c:v>1.2112000000000001</c:v>
                </c:pt>
                <c:pt idx="8201">
                  <c:v>1.2108000000000001</c:v>
                </c:pt>
                <c:pt idx="8202">
                  <c:v>1.2123999999999999</c:v>
                </c:pt>
                <c:pt idx="8203">
                  <c:v>1.1937</c:v>
                </c:pt>
                <c:pt idx="8204">
                  <c:v>1.1898</c:v>
                </c:pt>
                <c:pt idx="8207">
                  <c:v>1.1891</c:v>
                </c:pt>
                <c:pt idx="8208">
                  <c:v>1.1894</c:v>
                </c:pt>
                <c:pt idx="8209">
                  <c:v>1.1951000000000001</c:v>
                </c:pt>
                <c:pt idx="8210">
                  <c:v>1.1936</c:v>
                </c:pt>
                <c:pt idx="8211">
                  <c:v>1.1950000000000001</c:v>
                </c:pt>
                <c:pt idx="8214">
                  <c:v>1.1910000000000001</c:v>
                </c:pt>
                <c:pt idx="8215">
                  <c:v>1.1888000000000001</c:v>
                </c:pt>
                <c:pt idx="8216">
                  <c:v>1.1884000000000001</c:v>
                </c:pt>
                <c:pt idx="8217">
                  <c:v>1.1884000000000001</c:v>
                </c:pt>
                <c:pt idx="8218">
                  <c:v>1.1823000000000001</c:v>
                </c:pt>
                <c:pt idx="8221">
                  <c:v>1.1866000000000001</c:v>
                </c:pt>
                <c:pt idx="8222">
                  <c:v>1.1838</c:v>
                </c:pt>
                <c:pt idx="8223">
                  <c:v>1.1831</c:v>
                </c:pt>
                <c:pt idx="8224">
                  <c:v>1.1838</c:v>
                </c:pt>
                <c:pt idx="8225">
                  <c:v>1.1858</c:v>
                </c:pt>
                <c:pt idx="8228">
                  <c:v>1.1852</c:v>
                </c:pt>
                <c:pt idx="8229">
                  <c:v>1.1844000000000001</c:v>
                </c:pt>
                <c:pt idx="8230">
                  <c:v>1.1812</c:v>
                </c:pt>
                <c:pt idx="8231">
                  <c:v>1.1809000000000001</c:v>
                </c:pt>
                <c:pt idx="8232">
                  <c:v>1.1801999999999999</c:v>
                </c:pt>
                <c:pt idx="8235">
                  <c:v>1.1766000000000001</c:v>
                </c:pt>
                <c:pt idx="8236">
                  <c:v>1.1775</c:v>
                </c:pt>
                <c:pt idx="8237">
                  <c:v>1.1772</c:v>
                </c:pt>
                <c:pt idx="8238">
                  <c:v>1.1775</c:v>
                </c:pt>
                <c:pt idx="8239">
                  <c:v>1.1767000000000001</c:v>
                </c:pt>
                <c:pt idx="8242">
                  <c:v>1.1787000000000001</c:v>
                </c:pt>
                <c:pt idx="8243">
                  <c:v>1.181</c:v>
                </c:pt>
                <c:pt idx="8244">
                  <c:v>1.1807000000000001</c:v>
                </c:pt>
                <c:pt idx="8245">
                  <c:v>1.1873</c:v>
                </c:pt>
                <c:pt idx="8246">
                  <c:v>1.1891</c:v>
                </c:pt>
                <c:pt idx="8249">
                  <c:v>1.1886000000000001</c:v>
                </c:pt>
                <c:pt idx="8250">
                  <c:v>1.1884999999999999</c:v>
                </c:pt>
                <c:pt idx="8251">
                  <c:v>1.1860999999999999</c:v>
                </c:pt>
                <c:pt idx="8252">
                  <c:v>1.1850000000000001</c:v>
                </c:pt>
                <c:pt idx="8253">
                  <c:v>1.1807000000000001</c:v>
                </c:pt>
                <c:pt idx="8256">
                  <c:v>1.1760999999999999</c:v>
                </c:pt>
                <c:pt idx="8257">
                  <c:v>1.1722000000000001</c:v>
                </c:pt>
                <c:pt idx="8258">
                  <c:v>1.1718</c:v>
                </c:pt>
                <c:pt idx="8259">
                  <c:v>1.1738999999999999</c:v>
                </c:pt>
                <c:pt idx="8260">
                  <c:v>1.1765000000000001</c:v>
                </c:pt>
                <c:pt idx="8263">
                  <c:v>1.1772</c:v>
                </c:pt>
                <c:pt idx="8264">
                  <c:v>1.1767000000000001</c:v>
                </c:pt>
                <c:pt idx="8265">
                  <c:v>1.1722999999999999</c:v>
                </c:pt>
                <c:pt idx="8266">
                  <c:v>1.1696</c:v>
                </c:pt>
                <c:pt idx="8267">
                  <c:v>1.1671</c:v>
                </c:pt>
                <c:pt idx="8270">
                  <c:v>1.1718</c:v>
                </c:pt>
                <c:pt idx="8271">
                  <c:v>1.1739999999999999</c:v>
                </c:pt>
                <c:pt idx="8272">
                  <c:v>1.1736</c:v>
                </c:pt>
                <c:pt idx="8273">
                  <c:v>1.1767000000000001</c:v>
                </c:pt>
                <c:pt idx="8274">
                  <c:v>1.1760999999999999</c:v>
                </c:pt>
                <c:pt idx="8277">
                  <c:v>1.1800999999999999</c:v>
                </c:pt>
                <c:pt idx="8278">
                  <c:v>1.1834</c:v>
                </c:pt>
                <c:pt idx="8279">
                  <c:v>1.1817</c:v>
                </c:pt>
                <c:pt idx="8280">
                  <c:v>1.1846000000000001</c:v>
                </c:pt>
                <c:pt idx="8281">
                  <c:v>1.1872</c:v>
                </c:pt>
                <c:pt idx="8284">
                  <c:v>1.1863999999999999</c:v>
                </c:pt>
                <c:pt idx="8285">
                  <c:v>1.1859999999999999</c:v>
                </c:pt>
                <c:pt idx="8286">
                  <c:v>1.1827000000000001</c:v>
                </c:pt>
                <c:pt idx="8287">
                  <c:v>1.1838</c:v>
                </c:pt>
                <c:pt idx="8288">
                  <c:v>1.1840999999999999</c:v>
                </c:pt>
                <c:pt idx="8291">
                  <c:v>1.1779999999999999</c:v>
                </c:pt>
                <c:pt idx="8292">
                  <c:v>1.1814</c:v>
                </c:pt>
                <c:pt idx="8293">
                  <c:v>1.1823999999999999</c:v>
                </c:pt>
                <c:pt idx="8294">
                  <c:v>1.1762999999999999</c:v>
                </c:pt>
                <c:pt idx="8295">
                  <c:v>1.1779999999999999</c:v>
                </c:pt>
                <c:pt idx="8298">
                  <c:v>1.1711</c:v>
                </c:pt>
                <c:pt idx="8299">
                  <c:v>1.1738</c:v>
                </c:pt>
                <c:pt idx="8300">
                  <c:v>1.1729000000000001</c:v>
                </c:pt>
                <c:pt idx="8301">
                  <c:v>1.1715</c:v>
                </c:pt>
                <c:pt idx="8302">
                  <c:v>1.1718999999999999</c:v>
                </c:pt>
                <c:pt idx="8305">
                  <c:v>1.1698</c:v>
                </c:pt>
                <c:pt idx="8306">
                  <c:v>1.1677999999999999</c:v>
                </c:pt>
                <c:pt idx="8307">
                  <c:v>1.1654</c:v>
                </c:pt>
                <c:pt idx="8308">
                  <c:v>1.1578999999999999</c:v>
                </c:pt>
                <c:pt idx="8309">
                  <c:v>1.1599999999999999</c:v>
                </c:pt>
                <c:pt idx="8312">
                  <c:v>1.1636</c:v>
                </c:pt>
                <c:pt idx="8313">
                  <c:v>1.1602000000000001</c:v>
                </c:pt>
                <c:pt idx="8314">
                  <c:v>1.1541999999999999</c:v>
                </c:pt>
                <c:pt idx="8315">
                  <c:v>1.1562000000000001</c:v>
                </c:pt>
                <c:pt idx="8316">
                  <c:v>1.1569</c:v>
                </c:pt>
                <c:pt idx="8319">
                  <c:v>1.1574</c:v>
                </c:pt>
                <c:pt idx="8320">
                  <c:v>1.1555</c:v>
                </c:pt>
                <c:pt idx="8321">
                  <c:v>1.1562000000000001</c:v>
                </c:pt>
                <c:pt idx="8322">
                  <c:v>1.1602000000000001</c:v>
                </c:pt>
                <c:pt idx="8323">
                  <c:v>1.1602000000000001</c:v>
                </c:pt>
                <c:pt idx="8326">
                  <c:v>1.1604000000000001</c:v>
                </c:pt>
                <c:pt idx="8327">
                  <c:v>1.1655</c:v>
                </c:pt>
                <c:pt idx="8328">
                  <c:v>1.1623000000000001</c:v>
                </c:pt>
                <c:pt idx="8329">
                  <c:v>1.1637</c:v>
                </c:pt>
                <c:pt idx="8330">
                  <c:v>1.163</c:v>
                </c:pt>
                <c:pt idx="8333">
                  <c:v>1.1602999999999999</c:v>
                </c:pt>
                <c:pt idx="8334">
                  <c:v>1.1617999999999999</c:v>
                </c:pt>
                <c:pt idx="8335">
                  <c:v>1.1617</c:v>
                </c:pt>
                <c:pt idx="8336">
                  <c:v>1.1593</c:v>
                </c:pt>
                <c:pt idx="8337">
                  <c:v>1.1645000000000001</c:v>
                </c:pt>
                <c:pt idx="8340">
                  <c:v>1.1577999999999999</c:v>
                </c:pt>
                <c:pt idx="8341">
                  <c:v>1.1602999999999999</c:v>
                </c:pt>
                <c:pt idx="8342">
                  <c:v>1.1577999999999999</c:v>
                </c:pt>
                <c:pt idx="8343">
                  <c:v>1.1569</c:v>
                </c:pt>
                <c:pt idx="8344">
                  <c:v>1.1518999999999999</c:v>
                </c:pt>
                <c:pt idx="8347">
                  <c:v>1.1578999999999999</c:v>
                </c:pt>
                <c:pt idx="8348">
                  <c:v>1.1577</c:v>
                </c:pt>
                <c:pt idx="8349">
                  <c:v>1.1557999999999999</c:v>
                </c:pt>
                <c:pt idx="8350">
                  <c:v>1.1459999999999999</c:v>
                </c:pt>
                <c:pt idx="8351">
                  <c:v>1.1448</c:v>
                </c:pt>
                <c:pt idx="8354">
                  <c:v>1.1444000000000001</c:v>
                </c:pt>
                <c:pt idx="8355">
                  <c:v>1.1368</c:v>
                </c:pt>
                <c:pt idx="8356">
                  <c:v>1.1315999999999999</c:v>
                </c:pt>
                <c:pt idx="8357">
                  <c:v>1.1345000000000001</c:v>
                </c:pt>
                <c:pt idx="8358">
                  <c:v>1.1271</c:v>
                </c:pt>
                <c:pt idx="8361">
                  <c:v>1.1277999999999999</c:v>
                </c:pt>
                <c:pt idx="8362">
                  <c:v>1.1259000000000001</c:v>
                </c:pt>
                <c:pt idx="8363">
                  <c:v>1.1206</c:v>
                </c:pt>
                <c:pt idx="8364">
                  <c:v>1.1223000000000001</c:v>
                </c:pt>
                <c:pt idx="8365">
                  <c:v>1.1291</c:v>
                </c:pt>
                <c:pt idx="8368">
                  <c:v>1.1275999999999999</c:v>
                </c:pt>
                <c:pt idx="8369">
                  <c:v>1.1363000000000001</c:v>
                </c:pt>
                <c:pt idx="8370">
                  <c:v>1.1314</c:v>
                </c:pt>
                <c:pt idx="8371">
                  <c:v>1.1339000000000001</c:v>
                </c:pt>
                <c:pt idx="8372">
                  <c:v>1.1291</c:v>
                </c:pt>
                <c:pt idx="8375">
                  <c:v>1.1287</c:v>
                </c:pt>
                <c:pt idx="8376">
                  <c:v>1.1255999999999999</c:v>
                </c:pt>
                <c:pt idx="8377">
                  <c:v>1.1299000000000001</c:v>
                </c:pt>
                <c:pt idx="8378">
                  <c:v>1.1311</c:v>
                </c:pt>
                <c:pt idx="8379">
                  <c:v>1.1273</c:v>
                </c:pt>
                <c:pt idx="8382">
                  <c:v>1.1277999999999999</c:v>
                </c:pt>
                <c:pt idx="8383">
                  <c:v>1.1309</c:v>
                </c:pt>
                <c:pt idx="8384">
                  <c:v>1.1262000000000001</c:v>
                </c:pt>
                <c:pt idx="8385">
                  <c:v>1.1335999999999999</c:v>
                </c:pt>
                <c:pt idx="8386">
                  <c:v>1.133</c:v>
                </c:pt>
                <c:pt idx="8389">
                  <c:v>1.1273</c:v>
                </c:pt>
                <c:pt idx="8390">
                  <c:v>1.1294999999999999</c:v>
                </c:pt>
                <c:pt idx="8391">
                  <c:v>1.1301000000000001</c:v>
                </c:pt>
                <c:pt idx="8392">
                  <c:v>1.131</c:v>
                </c:pt>
                <c:pt idx="8393">
                  <c:v>1.1316999999999999</c:v>
                </c:pt>
                <c:pt idx="8396">
                  <c:v>1.1312</c:v>
                </c:pt>
                <c:pt idx="8397">
                  <c:v>1.1331</c:v>
                </c:pt>
                <c:pt idx="8398">
                  <c:v>1.1303000000000001</c:v>
                </c:pt>
                <c:pt idx="8399">
                  <c:v>1.1334</c:v>
                </c:pt>
                <c:pt idx="8400">
                  <c:v>1.1326000000000001</c:v>
                </c:pt>
                <c:pt idx="8403">
                  <c:v>1.1355</c:v>
                </c:pt>
                <c:pt idx="8404">
                  <c:v>1.1278999999999999</c:v>
                </c:pt>
                <c:pt idx="8405">
                  <c:v>1.1318999999999999</c:v>
                </c:pt>
                <c:pt idx="8406">
                  <c:v>1.1315</c:v>
                </c:pt>
                <c:pt idx="8407">
                  <c:v>1.1297999999999999</c:v>
                </c:pt>
                <c:pt idx="8410">
                  <c:v>1.1317999999999999</c:v>
                </c:pt>
                <c:pt idx="8411">
                  <c:v>1.1335999999999999</c:v>
                </c:pt>
                <c:pt idx="8412">
                  <c:v>1.137</c:v>
                </c:pt>
                <c:pt idx="8413">
                  <c:v>1.1463000000000001</c:v>
                </c:pt>
                <c:pt idx="8414">
                  <c:v>1.1447000000000001</c:v>
                </c:pt>
                <c:pt idx="8417">
                  <c:v>1.1403000000000001</c:v>
                </c:pt>
                <c:pt idx="8418">
                  <c:v>1.1367</c:v>
                </c:pt>
                <c:pt idx="8419">
                  <c:v>1.1345000000000001</c:v>
                </c:pt>
                <c:pt idx="8420">
                  <c:v>1.1337999999999999</c:v>
                </c:pt>
                <c:pt idx="8421">
                  <c:v>1.1348</c:v>
                </c:pt>
                <c:pt idx="8424">
                  <c:v>1.1304000000000001</c:v>
                </c:pt>
                <c:pt idx="8425">
                  <c:v>1.1268</c:v>
                </c:pt>
                <c:pt idx="8426">
                  <c:v>1.1276999999999999</c:v>
                </c:pt>
                <c:pt idx="8427">
                  <c:v>1.1160000000000001</c:v>
                </c:pt>
                <c:pt idx="8428">
                  <c:v>1.1137999999999999</c:v>
                </c:pt>
                <c:pt idx="8431">
                  <c:v>1.1155999999999999</c:v>
                </c:pt>
                <c:pt idx="8432">
                  <c:v>1.1259999999999999</c:v>
                </c:pt>
                <c:pt idx="8433">
                  <c:v>1.1323000000000001</c:v>
                </c:pt>
                <c:pt idx="8434">
                  <c:v>1.1286</c:v>
                </c:pt>
                <c:pt idx="8435">
                  <c:v>1.1464000000000001</c:v>
                </c:pt>
                <c:pt idx="8438">
                  <c:v>1.1447000000000001</c:v>
                </c:pt>
                <c:pt idx="8439">
                  <c:v>1.1408</c:v>
                </c:pt>
                <c:pt idx="8440">
                  <c:v>1.1435</c:v>
                </c:pt>
                <c:pt idx="8441">
                  <c:v>1.1438999999999999</c:v>
                </c:pt>
                <c:pt idx="8442">
                  <c:v>1.1416999999999999</c:v>
                </c:pt>
                <c:pt idx="8445">
                  <c:v>1.1315999999999999</c:v>
                </c:pt>
                <c:pt idx="8446">
                  <c:v>1.1345000000000001</c:v>
                </c:pt>
                <c:pt idx="8447">
                  <c:v>1.1372</c:v>
                </c:pt>
                <c:pt idx="8448">
                  <c:v>1.137</c:v>
                </c:pt>
                <c:pt idx="8449">
                  <c:v>1.1354</c:v>
                </c:pt>
                <c:pt idx="8452">
                  <c:v>1.1337999999999999</c:v>
                </c:pt>
                <c:pt idx="8453">
                  <c:v>1.1342000000000001</c:v>
                </c:pt>
                <c:pt idx="8454">
                  <c:v>1.1344000000000001</c:v>
                </c:pt>
                <c:pt idx="8455">
                  <c:v>1.1163000000000001</c:v>
                </c:pt>
                <c:pt idx="8456">
                  <c:v>1.1215999999999999</c:v>
                </c:pt>
                <c:pt idx="8459">
                  <c:v>1.1198999999999999</c:v>
                </c:pt>
                <c:pt idx="8460">
                  <c:v>1.1162000000000001</c:v>
                </c:pt>
                <c:pt idx="8461">
                  <c:v>1.1106</c:v>
                </c:pt>
                <c:pt idx="8462">
                  <c:v>1.1075999999999999</c:v>
                </c:pt>
                <c:pt idx="8463">
                  <c:v>1.0929</c:v>
                </c:pt>
                <c:pt idx="8466">
                  <c:v>1.0894999999999999</c:v>
                </c:pt>
                <c:pt idx="8467">
                  <c:v>1.0891999999999999</c:v>
                </c:pt>
                <c:pt idx="8468">
                  <c:v>1.0992999999999999</c:v>
                </c:pt>
                <c:pt idx="8469">
                  <c:v>1.1084000000000001</c:v>
                </c:pt>
                <c:pt idx="8470">
                  <c:v>1.099</c:v>
                </c:pt>
                <c:pt idx="8473">
                  <c:v>1.0960000000000001</c:v>
                </c:pt>
                <c:pt idx="8474">
                  <c:v>1.0991</c:v>
                </c:pt>
                <c:pt idx="8475">
                  <c:v>1.0993999999999999</c:v>
                </c:pt>
                <c:pt idx="8476">
                  <c:v>1.1051</c:v>
                </c:pt>
                <c:pt idx="8477">
                  <c:v>1.1008</c:v>
                </c:pt>
                <c:pt idx="8480">
                  <c:v>1.1038000000000001</c:v>
                </c:pt>
                <c:pt idx="8481">
                  <c:v>1.1024</c:v>
                </c:pt>
                <c:pt idx="8482">
                  <c:v>1.0985</c:v>
                </c:pt>
                <c:pt idx="8483">
                  <c:v>1.0977999999999999</c:v>
                </c:pt>
                <c:pt idx="8484">
                  <c:v>1.1002000000000001</c:v>
                </c:pt>
                <c:pt idx="8487">
                  <c:v>1.0966</c:v>
                </c:pt>
                <c:pt idx="8488">
                  <c:v>1.1085</c:v>
                </c:pt>
                <c:pt idx="8489">
                  <c:v>1.1126</c:v>
                </c:pt>
                <c:pt idx="8490">
                  <c:v>1.1101000000000001</c:v>
                </c:pt>
                <c:pt idx="8491">
                  <c:v>1.1052</c:v>
                </c:pt>
                <c:pt idx="8494">
                  <c:v>1.1005</c:v>
                </c:pt>
                <c:pt idx="8495">
                  <c:v>1.0969</c:v>
                </c:pt>
                <c:pt idx="8496">
                  <c:v>1.0923</c:v>
                </c:pt>
                <c:pt idx="8497">
                  <c:v>1.0915999999999999</c:v>
                </c:pt>
                <c:pt idx="8498">
                  <c:v>1.0861000000000001</c:v>
                </c:pt>
                <c:pt idx="8501">
                  <c:v>1.0900000000000001</c:v>
                </c:pt>
                <c:pt idx="8502">
                  <c:v>1.0861000000000001</c:v>
                </c:pt>
                <c:pt idx="8503">
                  <c:v>1.0826</c:v>
                </c:pt>
                <c:pt idx="8504">
                  <c:v>1.0878000000000001</c:v>
                </c:pt>
                <c:pt idx="8509">
                  <c:v>1.0803</c:v>
                </c:pt>
                <c:pt idx="8510">
                  <c:v>1.083</c:v>
                </c:pt>
                <c:pt idx="8511">
                  <c:v>1.0887</c:v>
                </c:pt>
                <c:pt idx="8512">
                  <c:v>1.0817000000000001</c:v>
                </c:pt>
                <c:pt idx="8515">
                  <c:v>1.0746</c:v>
                </c:pt>
                <c:pt idx="8516">
                  <c:v>1.0673999999999999</c:v>
                </c:pt>
                <c:pt idx="8517">
                  <c:v>1.0583</c:v>
                </c:pt>
                <c:pt idx="8518">
                  <c:v>1.0485</c:v>
                </c:pt>
                <c:pt idx="8519">
                  <c:v>1.054</c:v>
                </c:pt>
                <c:pt idx="8522">
                  <c:v>1.0524</c:v>
                </c:pt>
                <c:pt idx="8523">
                  <c:v>1.0556000000000001</c:v>
                </c:pt>
                <c:pt idx="8524">
                  <c:v>1.0530999999999999</c:v>
                </c:pt>
                <c:pt idx="8525">
                  <c:v>1.0568</c:v>
                </c:pt>
                <c:pt idx="8526">
                  <c:v>1.0569999999999999</c:v>
                </c:pt>
                <c:pt idx="8529">
                  <c:v>1.0559000000000001</c:v>
                </c:pt>
                <c:pt idx="8530">
                  <c:v>1.0554000000000001</c:v>
                </c:pt>
                <c:pt idx="8531">
                  <c:v>1.0552999999999999</c:v>
                </c:pt>
                <c:pt idx="8532">
                  <c:v>1.0407999999999999</c:v>
                </c:pt>
                <c:pt idx="8533">
                  <c:v>1.0385</c:v>
                </c:pt>
                <c:pt idx="8536">
                  <c:v>1.0422</c:v>
                </c:pt>
                <c:pt idx="8537">
                  <c:v>1.0541</c:v>
                </c:pt>
                <c:pt idx="8538">
                  <c:v>1.0523</c:v>
                </c:pt>
                <c:pt idx="8539">
                  <c:v>1.0525</c:v>
                </c:pt>
                <c:pt idx="8540">
                  <c:v>1.0577000000000001</c:v>
                </c:pt>
                <c:pt idx="8543">
                  <c:v>1.0659000000000001</c:v>
                </c:pt>
                <c:pt idx="8544">
                  <c:v>1.0720000000000001</c:v>
                </c:pt>
                <c:pt idx="8545">
                  <c:v>1.0656000000000001</c:v>
                </c:pt>
                <c:pt idx="8546">
                  <c:v>1.0697000000000001</c:v>
                </c:pt>
                <c:pt idx="8547">
                  <c:v>1.0722</c:v>
                </c:pt>
                <c:pt idx="8550">
                  <c:v>1.0764</c:v>
                </c:pt>
                <c:pt idx="8551">
                  <c:v>1.0712999999999999</c:v>
                </c:pt>
                <c:pt idx="8552">
                  <c:v>1.0711999999999999</c:v>
                </c:pt>
                <c:pt idx="8553">
                  <c:v>1.0691999999999999</c:v>
                </c:pt>
                <c:pt idx="8554">
                  <c:v>1.073</c:v>
                </c:pt>
                <c:pt idx="8557">
                  <c:v>1.0726</c:v>
                </c:pt>
                <c:pt idx="8558">
                  <c:v>1.0662</c:v>
                </c:pt>
                <c:pt idx="8559">
                  <c:v>1.0739000000000001</c:v>
                </c:pt>
                <c:pt idx="8560">
                  <c:v>1.0743</c:v>
                </c:pt>
                <c:pt idx="8561">
                  <c:v>1.0578000000000001</c:v>
                </c:pt>
                <c:pt idx="8564">
                  <c:v>1.0455000000000001</c:v>
                </c:pt>
                <c:pt idx="8565">
                  <c:v>1.0451999999999999</c:v>
                </c:pt>
                <c:pt idx="8566">
                  <c:v>1.0430999999999999</c:v>
                </c:pt>
                <c:pt idx="8567">
                  <c:v>1.04</c:v>
                </c:pt>
                <c:pt idx="8568">
                  <c:v>1.0486</c:v>
                </c:pt>
                <c:pt idx="8571">
                  <c:v>1.0517000000000001</c:v>
                </c:pt>
                <c:pt idx="8572">
                  <c:v>1.0549999999999999</c:v>
                </c:pt>
                <c:pt idx="8573">
                  <c:v>1.0521</c:v>
                </c:pt>
                <c:pt idx="8574">
                  <c:v>1.0492999999999999</c:v>
                </c:pt>
                <c:pt idx="8575">
                  <c:v>1.0524</c:v>
                </c:pt>
                <c:pt idx="8578">
                  <c:v>1.0571999999999999</c:v>
                </c:pt>
                <c:pt idx="8579">
                  <c:v>1.0561</c:v>
                </c:pt>
                <c:pt idx="8580">
                  <c:v>1.0517000000000001</c:v>
                </c:pt>
                <c:pt idx="8581">
                  <c:v>1.0387</c:v>
                </c:pt>
                <c:pt idx="8582">
                  <c:v>1.0425</c:v>
                </c:pt>
                <c:pt idx="8585">
                  <c:v>1.0455000000000001</c:v>
                </c:pt>
                <c:pt idx="8586">
                  <c:v>1.0289999999999999</c:v>
                </c:pt>
                <c:pt idx="8587">
                  <c:v>1.0177</c:v>
                </c:pt>
                <c:pt idx="8588">
                  <c:v>1.018</c:v>
                </c:pt>
                <c:pt idx="8589">
                  <c:v>1.0163</c:v>
                </c:pt>
                <c:pt idx="8592">
                  <c:v>1.0098</c:v>
                </c:pt>
                <c:pt idx="8593">
                  <c:v>1.0042</c:v>
                </c:pt>
                <c:pt idx="8594">
                  <c:v>1.0066999999999999</c:v>
                </c:pt>
                <c:pt idx="8595">
                  <c:v>1.0004999999999999</c:v>
                </c:pt>
                <c:pt idx="8596">
                  <c:v>1.0059</c:v>
                </c:pt>
                <c:pt idx="8599">
                  <c:v>1.0131000000000001</c:v>
                </c:pt>
                <c:pt idx="8600">
                  <c:v>1.0245</c:v>
                </c:pt>
                <c:pt idx="8601">
                  <c:v>1.0199</c:v>
                </c:pt>
                <c:pt idx="8602">
                  <c:v>1.0199</c:v>
                </c:pt>
                <c:pt idx="8603">
                  <c:v>1.0189999999999999</c:v>
                </c:pt>
                <c:pt idx="8606">
                  <c:v>1.0236000000000001</c:v>
                </c:pt>
                <c:pt idx="8607">
                  <c:v>1.0124</c:v>
                </c:pt>
                <c:pt idx="8608">
                  <c:v>1.0152000000000001</c:v>
                </c:pt>
                <c:pt idx="8609">
                  <c:v>1.0122</c:v>
                </c:pt>
                <c:pt idx="8610">
                  <c:v>1.0198</c:v>
                </c:pt>
                <c:pt idx="8613">
                  <c:v>1.0233000000000001</c:v>
                </c:pt>
                <c:pt idx="8614">
                  <c:v>1.0224</c:v>
                </c:pt>
                <c:pt idx="8615">
                  <c:v>1.0194000000000001</c:v>
                </c:pt>
                <c:pt idx="8616">
                  <c:v>1.0181</c:v>
                </c:pt>
                <c:pt idx="8617">
                  <c:v>1.0233000000000001</c:v>
                </c:pt>
                <c:pt idx="8620">
                  <c:v>1.0199</c:v>
                </c:pt>
                <c:pt idx="8621">
                  <c:v>1.0234000000000001</c:v>
                </c:pt>
                <c:pt idx="8622">
                  <c:v>1.0251999999999999</c:v>
                </c:pt>
                <c:pt idx="8623">
                  <c:v>1.0338000000000001</c:v>
                </c:pt>
                <c:pt idx="8624">
                  <c:v>1.0285</c:v>
                </c:pt>
                <c:pt idx="8627">
                  <c:v>1.0195000000000001</c:v>
                </c:pt>
                <c:pt idx="8628">
                  <c:v>1.0131000000000001</c:v>
                </c:pt>
                <c:pt idx="8629">
                  <c:v>1.0164</c:v>
                </c:pt>
                <c:pt idx="8630">
                  <c:v>1.0178</c:v>
                </c:pt>
                <c:pt idx="8631">
                  <c:v>1.0054000000000001</c:v>
                </c:pt>
                <c:pt idx="8634">
                  <c:v>1.0001</c:v>
                </c:pt>
                <c:pt idx="8635">
                  <c:v>0.99270000000000003</c:v>
                </c:pt>
                <c:pt idx="8636">
                  <c:v>0.99340000000000006</c:v>
                </c:pt>
                <c:pt idx="8637">
                  <c:v>0.997</c:v>
                </c:pt>
                <c:pt idx="8638">
                  <c:v>1.0006999999999999</c:v>
                </c:pt>
                <c:pt idx="8641">
                  <c:v>0.99860000000000004</c:v>
                </c:pt>
                <c:pt idx="8642">
                  <c:v>1.0034000000000001</c:v>
                </c:pt>
                <c:pt idx="8643">
                  <c:v>1</c:v>
                </c:pt>
                <c:pt idx="8644">
                  <c:v>1.0004</c:v>
                </c:pt>
                <c:pt idx="8645">
                  <c:v>0.99930000000000008</c:v>
                </c:pt>
                <c:pt idx="8648">
                  <c:v>0.99199999999999999</c:v>
                </c:pt>
                <c:pt idx="8649">
                  <c:v>0.99280000000000002</c:v>
                </c:pt>
                <c:pt idx="8650">
                  <c:v>0.98850000000000005</c:v>
                </c:pt>
                <c:pt idx="8651">
                  <c:v>1.0008999999999999</c:v>
                </c:pt>
                <c:pt idx="8652">
                  <c:v>1.0048999999999999</c:v>
                </c:pt>
                <c:pt idx="8655">
                  <c:v>1.0155000000000001</c:v>
                </c:pt>
                <c:pt idx="8656">
                  <c:v>1.0175000000000001</c:v>
                </c:pt>
                <c:pt idx="8657">
                  <c:v>0.999</c:v>
                </c:pt>
                <c:pt idx="8658">
                  <c:v>0.99920000000000009</c:v>
                </c:pt>
                <c:pt idx="8659">
                  <c:v>0.99540000000000006</c:v>
                </c:pt>
                <c:pt idx="8662">
                  <c:v>0.999</c:v>
                </c:pt>
                <c:pt idx="8663">
                  <c:v>0.99860000000000004</c:v>
                </c:pt>
                <c:pt idx="8664">
                  <c:v>0.99060000000000004</c:v>
                </c:pt>
                <c:pt idx="8665">
                  <c:v>0.98840000000000006</c:v>
                </c:pt>
                <c:pt idx="8666">
                  <c:v>0.97540000000000004</c:v>
                </c:pt>
                <c:pt idx="8669">
                  <c:v>0.96460000000000001</c:v>
                </c:pt>
                <c:pt idx="8670">
                  <c:v>0.96440000000000003</c:v>
                </c:pt>
                <c:pt idx="8671">
                  <c:v>0.95650000000000002</c:v>
                </c:pt>
                <c:pt idx="8672">
                  <c:v>0.97060000000000002</c:v>
                </c:pt>
                <c:pt idx="8673">
                  <c:v>0.9748</c:v>
                </c:pt>
                <c:pt idx="8676">
                  <c:v>0.97640000000000005</c:v>
                </c:pt>
                <c:pt idx="8677">
                  <c:v>0.98910000000000009</c:v>
                </c:pt>
                <c:pt idx="8678">
                  <c:v>0.99150000000000005</c:v>
                </c:pt>
                <c:pt idx="8679">
                  <c:v>0.98599999999999999</c:v>
                </c:pt>
                <c:pt idx="8680">
                  <c:v>0.97970000000000002</c:v>
                </c:pt>
                <c:pt idx="8683">
                  <c:v>0.96970000000000001</c:v>
                </c:pt>
                <c:pt idx="8684">
                  <c:v>0.97230000000000005</c:v>
                </c:pt>
                <c:pt idx="8685">
                  <c:v>0.97060000000000002</c:v>
                </c:pt>
                <c:pt idx="8686">
                  <c:v>0.9739000000000001</c:v>
                </c:pt>
                <c:pt idx="8687">
                  <c:v>0.97170000000000001</c:v>
                </c:pt>
                <c:pt idx="8690">
                  <c:v>0.9739000000000001</c:v>
                </c:pt>
                <c:pt idx="8691">
                  <c:v>0.98350000000000004</c:v>
                </c:pt>
                <c:pt idx="8692">
                  <c:v>0.9778</c:v>
                </c:pt>
                <c:pt idx="8693">
                  <c:v>0.98110000000000008</c:v>
                </c:pt>
                <c:pt idx="8694">
                  <c:v>0.97299999999999998</c:v>
                </c:pt>
                <c:pt idx="8697">
                  <c:v>0.98510000000000009</c:v>
                </c:pt>
                <c:pt idx="8698">
                  <c:v>0.98610000000000009</c:v>
                </c:pt>
                <c:pt idx="8699">
                  <c:v>1.0023</c:v>
                </c:pt>
                <c:pt idx="8700">
                  <c:v>1.0037</c:v>
                </c:pt>
                <c:pt idx="8701">
                  <c:v>0.9951000000000001</c:v>
                </c:pt>
                <c:pt idx="8704">
                  <c:v>0.99140000000000006</c:v>
                </c:pt>
                <c:pt idx="8705">
                  <c:v>0.99470000000000003</c:v>
                </c:pt>
                <c:pt idx="8706">
                  <c:v>0.99080000000000001</c:v>
                </c:pt>
                <c:pt idx="8707">
                  <c:v>0.97530000000000006</c:v>
                </c:pt>
                <c:pt idx="8708">
                  <c:v>0.98720000000000008</c:v>
                </c:pt>
                <c:pt idx="8711">
                  <c:v>0.99930000000000008</c:v>
                </c:pt>
                <c:pt idx="8712">
                  <c:v>0.99960000000000004</c:v>
                </c:pt>
                <c:pt idx="8713">
                  <c:v>1.0039</c:v>
                </c:pt>
                <c:pt idx="8714">
                  <c:v>0.99540000000000006</c:v>
                </c:pt>
                <c:pt idx="8715">
                  <c:v>1.0307999999999999</c:v>
                </c:pt>
                <c:pt idx="8718">
                  <c:v>1.0319</c:v>
                </c:pt>
                <c:pt idx="8719">
                  <c:v>1.0404</c:v>
                </c:pt>
                <c:pt idx="8720">
                  <c:v>1.0411999999999999</c:v>
                </c:pt>
                <c:pt idx="8721">
                  <c:v>1.0319</c:v>
                </c:pt>
                <c:pt idx="8722">
                  <c:v>1.0366</c:v>
                </c:pt>
                <c:pt idx="8725">
                  <c:v>1.0246</c:v>
                </c:pt>
                <c:pt idx="8726">
                  <c:v>1.0274000000000001</c:v>
                </c:pt>
                <c:pt idx="8727">
                  <c:v>1.0325</c:v>
                </c:pt>
                <c:pt idx="8728">
                  <c:v>1.0413000000000001</c:v>
                </c:pt>
                <c:pt idx="8729">
                  <c:v>1.0375000000000001</c:v>
                </c:pt>
                <c:pt idx="8732">
                  <c:v>1.0463</c:v>
                </c:pt>
                <c:pt idx="8733">
                  <c:v>1.0366</c:v>
                </c:pt>
                <c:pt idx="8734">
                  <c:v>1.0376000000000001</c:v>
                </c:pt>
                <c:pt idx="8735">
                  <c:v>1.0454000000000001</c:v>
                </c:pt>
                <c:pt idx="8736">
                  <c:v>1.0538000000000001</c:v>
                </c:pt>
                <c:pt idx="8739">
                  <c:v>1.0587</c:v>
                </c:pt>
                <c:pt idx="8740">
                  <c:v>1.0516000000000001</c:v>
                </c:pt>
                <c:pt idx="8741">
                  <c:v>1.0528999999999999</c:v>
                </c:pt>
                <c:pt idx="8742">
                  <c:v>1.0519000000000001</c:v>
                </c:pt>
                <c:pt idx="8743">
                  <c:v>1.0559000000000001</c:v>
                </c:pt>
                <c:pt idx="8746">
                  <c:v>1.0562</c:v>
                </c:pt>
                <c:pt idx="8747">
                  <c:v>1.0545</c:v>
                </c:pt>
                <c:pt idx="8748">
                  <c:v>1.0649</c:v>
                </c:pt>
                <c:pt idx="8749">
                  <c:v>1.0621</c:v>
                </c:pt>
                <c:pt idx="8750">
                  <c:v>1.0619000000000001</c:v>
                </c:pt>
                <c:pt idx="8753">
                  <c:v>1.0598000000000001</c:v>
                </c:pt>
                <c:pt idx="8754">
                  <c:v>1.0599000000000001</c:v>
                </c:pt>
                <c:pt idx="8755">
                  <c:v>1.0636000000000001</c:v>
                </c:pt>
                <c:pt idx="8756">
                  <c:v>1.0632999999999999</c:v>
                </c:pt>
                <c:pt idx="8757">
                  <c:v>1.0622</c:v>
                </c:pt>
                <c:pt idx="8761">
                  <c:v>1.0624</c:v>
                </c:pt>
                <c:pt idx="8762">
                  <c:v>1.0640000000000001</c:v>
                </c:pt>
                <c:pt idx="8763">
                  <c:v>1.0649</c:v>
                </c:pt>
                <c:pt idx="8764">
                  <c:v>1.0666</c:v>
                </c:pt>
                <c:pt idx="8767">
                  <c:v>1.0683</c:v>
                </c:pt>
                <c:pt idx="8768">
                  <c:v>1.0545</c:v>
                </c:pt>
                <c:pt idx="8769">
                  <c:v>1.0599000000000001</c:v>
                </c:pt>
                <c:pt idx="8770">
                  <c:v>1.0601</c:v>
                </c:pt>
                <c:pt idx="8771">
                  <c:v>1.05</c:v>
                </c:pt>
                <c:pt idx="8774">
                  <c:v>1.0696000000000001</c:v>
                </c:pt>
                <c:pt idx="8775">
                  <c:v>1.0723</c:v>
                </c:pt>
                <c:pt idx="8776">
                  <c:v>1.0747</c:v>
                </c:pt>
                <c:pt idx="8777">
                  <c:v>1.0771999999999999</c:v>
                </c:pt>
                <c:pt idx="8778">
                  <c:v>1.0813999999999999</c:v>
                </c:pt>
                <c:pt idx="8781">
                  <c:v>1.0811999999999999</c:v>
                </c:pt>
                <c:pt idx="8782">
                  <c:v>1.0843</c:v>
                </c:pt>
                <c:pt idx="8783">
                  <c:v>1.0839000000000001</c:v>
                </c:pt>
                <c:pt idx="8784">
                  <c:v>1.0814999999999999</c:v>
                </c:pt>
                <c:pt idx="8785">
                  <c:v>1.0826</c:v>
                </c:pt>
                <c:pt idx="8788">
                  <c:v>1.0871</c:v>
                </c:pt>
                <c:pt idx="8789">
                  <c:v>1.0858000000000001</c:v>
                </c:pt>
                <c:pt idx="8790">
                  <c:v>1.0878000000000001</c:v>
                </c:pt>
                <c:pt idx="8791">
                  <c:v>1.0894999999999999</c:v>
                </c:pt>
                <c:pt idx="8792">
                  <c:v>1.0865</c:v>
                </c:pt>
                <c:pt idx="8795">
                  <c:v>1.0903</c:v>
                </c:pt>
                <c:pt idx="8796">
                  <c:v>1.0832999999999999</c:v>
                </c:pt>
                <c:pt idx="8797">
                  <c:v>1.0893999999999999</c:v>
                </c:pt>
                <c:pt idx="8798">
                  <c:v>1.0988</c:v>
                </c:pt>
                <c:pt idx="8799">
                  <c:v>1.0937000000000001</c:v>
                </c:pt>
                <c:pt idx="8802">
                  <c:v>1.0775999999999999</c:v>
                </c:pt>
                <c:pt idx="8803">
                  <c:v>1.07</c:v>
                </c:pt>
                <c:pt idx="8804">
                  <c:v>1.0735000000000001</c:v>
                </c:pt>
                <c:pt idx="8805">
                  <c:v>1.0770999999999999</c:v>
                </c:pt>
                <c:pt idx="8806">
                  <c:v>1.069</c:v>
                </c:pt>
                <c:pt idx="8809">
                  <c:v>1.0686</c:v>
                </c:pt>
                <c:pt idx="8810">
                  <c:v>1.0759000000000001</c:v>
                </c:pt>
                <c:pt idx="8811">
                  <c:v>1.07</c:v>
                </c:pt>
                <c:pt idx="8812">
                  <c:v>1.07</c:v>
                </c:pt>
                <c:pt idx="8813">
                  <c:v>1.0625</c:v>
                </c:pt>
                <c:pt idx="8816">
                  <c:v>1.0673999999999999</c:v>
                </c:pt>
                <c:pt idx="8817">
                  <c:v>1.0664</c:v>
                </c:pt>
                <c:pt idx="8818">
                  <c:v>1.0644</c:v>
                </c:pt>
                <c:pt idx="8819">
                  <c:v>1.0616000000000001</c:v>
                </c:pt>
                <c:pt idx="8820">
                  <c:v>1.0569999999999999</c:v>
                </c:pt>
                <c:pt idx="8823">
                  <c:v>1.0554000000000001</c:v>
                </c:pt>
                <c:pt idx="8824">
                  <c:v>1.0619000000000001</c:v>
                </c:pt>
                <c:pt idx="8825">
                  <c:v>1.0684</c:v>
                </c:pt>
                <c:pt idx="8826">
                  <c:v>1.0605</c:v>
                </c:pt>
                <c:pt idx="8827">
                  <c:v>1.0615000000000001</c:v>
                </c:pt>
                <c:pt idx="8830">
                  <c:v>1.0646</c:v>
                </c:pt>
                <c:pt idx="8831">
                  <c:v>1.0665</c:v>
                </c:pt>
                <c:pt idx="8832">
                  <c:v>1.0545</c:v>
                </c:pt>
                <c:pt idx="8833">
                  <c:v>1.0554000000000001</c:v>
                </c:pt>
                <c:pt idx="8834">
                  <c:v>1.0586</c:v>
                </c:pt>
                <c:pt idx="8837">
                  <c:v>1.0706</c:v>
                </c:pt>
                <c:pt idx="8838">
                  <c:v>1.0737000000000001</c:v>
                </c:pt>
                <c:pt idx="8839">
                  <c:v>1.0548999999999999</c:v>
                </c:pt>
                <c:pt idx="8840">
                  <c:v>1.0595000000000001</c:v>
                </c:pt>
                <c:pt idx="8841">
                  <c:v>1.0623</c:v>
                </c:pt>
                <c:pt idx="8844">
                  <c:v>1.0717000000000001</c:v>
                </c:pt>
                <c:pt idx="8845">
                  <c:v>1.0775999999999999</c:v>
                </c:pt>
                <c:pt idx="8846">
                  <c:v>1.0785</c:v>
                </c:pt>
                <c:pt idx="8847">
                  <c:v>1.0879000000000001</c:v>
                </c:pt>
                <c:pt idx="8848">
                  <c:v>1.0745</c:v>
                </c:pt>
                <c:pt idx="8851">
                  <c:v>1.0772999999999999</c:v>
                </c:pt>
                <c:pt idx="8852">
                  <c:v>1.0841000000000001</c:v>
                </c:pt>
                <c:pt idx="8853">
                  <c:v>1.0847</c:v>
                </c:pt>
                <c:pt idx="8854">
                  <c:v>1.0886</c:v>
                </c:pt>
                <c:pt idx="8855">
                  <c:v>1.0874999999999999</c:v>
                </c:pt>
                <c:pt idx="8858">
                  <c:v>1.087</c:v>
                </c:pt>
                <c:pt idx="8859">
                  <c:v>1.0901000000000001</c:v>
                </c:pt>
                <c:pt idx="8860">
                  <c:v>1.0940000000000001</c:v>
                </c:pt>
                <c:pt idx="8861">
                  <c:v>1.0914999999999999</c:v>
                </c:pt>
                <c:pt idx="8866">
                  <c:v>1.0905</c:v>
                </c:pt>
                <c:pt idx="8867">
                  <c:v>1.0922000000000001</c:v>
                </c:pt>
                <c:pt idx="8868">
                  <c:v>1.1014999999999999</c:v>
                </c:pt>
                <c:pt idx="8869">
                  <c:v>1.1056999999999999</c:v>
                </c:pt>
                <c:pt idx="8872">
                  <c:v>1.0981000000000001</c:v>
                </c:pt>
                <c:pt idx="8873">
                  <c:v>1.0972</c:v>
                </c:pt>
                <c:pt idx="8874">
                  <c:v>1.0932999999999999</c:v>
                </c:pt>
                <c:pt idx="8875">
                  <c:v>1.0944</c:v>
                </c:pt>
                <c:pt idx="8876">
                  <c:v>1.0977999999999999</c:v>
                </c:pt>
                <c:pt idx="8879">
                  <c:v>1.1002000000000001</c:v>
                </c:pt>
                <c:pt idx="8880">
                  <c:v>1.1022000000000001</c:v>
                </c:pt>
                <c:pt idx="8881">
                  <c:v>1.1039000000000001</c:v>
                </c:pt>
                <c:pt idx="8882">
                  <c:v>1.1042000000000001</c:v>
                </c:pt>
                <c:pt idx="8883">
                  <c:v>1.0981000000000001</c:v>
                </c:pt>
                <c:pt idx="8887">
                  <c:v>1.0965</c:v>
                </c:pt>
                <c:pt idx="8888">
                  <c:v>1.1043000000000001</c:v>
                </c:pt>
                <c:pt idx="8889">
                  <c:v>1.1073999999999999</c:v>
                </c:pt>
                <c:pt idx="8890">
                  <c:v>1.1013999999999999</c:v>
                </c:pt>
                <c:pt idx="8893">
                  <c:v>1.1036999999999999</c:v>
                </c:pt>
                <c:pt idx="8894">
                  <c:v>1.0959000000000001</c:v>
                </c:pt>
                <c:pt idx="8895">
                  <c:v>1.095</c:v>
                </c:pt>
                <c:pt idx="8896">
                  <c:v>1.093</c:v>
                </c:pt>
                <c:pt idx="8897">
                  <c:v>1.0891999999999999</c:v>
                </c:pt>
                <c:pt idx="8900">
                  <c:v>1.0875999999999999</c:v>
                </c:pt>
                <c:pt idx="8901">
                  <c:v>1.0881000000000001</c:v>
                </c:pt>
                <c:pt idx="8902">
                  <c:v>1.0829</c:v>
                </c:pt>
                <c:pt idx="8903">
                  <c:v>1.0812999999999999</c:v>
                </c:pt>
                <c:pt idx="8904">
                  <c:v>1.0808</c:v>
                </c:pt>
                <c:pt idx="8907">
                  <c:v>1.0822000000000001</c:v>
                </c:pt>
                <c:pt idx="8908">
                  <c:v>1.0779000000000001</c:v>
                </c:pt>
                <c:pt idx="8909">
                  <c:v>1.0785</c:v>
                </c:pt>
              </c:numCache>
            </c:numRef>
          </c:val>
          <c:smooth val="0"/>
          <c:extLst>
            <c:ext xmlns:c16="http://schemas.microsoft.com/office/drawing/2014/chart" uri="{C3380CC4-5D6E-409C-BE32-E72D297353CC}">
              <c16:uniqueId val="{00000001-6A9A-4259-9C33-06292C83E50C}"/>
            </c:ext>
          </c:extLst>
        </c:ser>
        <c:dLbls>
          <c:showLegendKey val="0"/>
          <c:showVal val="0"/>
          <c:showCatName val="0"/>
          <c:showSerName val="0"/>
          <c:showPercent val="0"/>
          <c:showBubbleSize val="0"/>
        </c:dLbls>
        <c:smooth val="0"/>
        <c:axId val="2118791784"/>
        <c:axId val="2140495176"/>
      </c:lineChart>
      <c:dateAx>
        <c:axId val="2118791784"/>
        <c:scaling>
          <c:orientation val="minMax"/>
          <c:min val="43831"/>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3"/>
        <c:majorTimeUnit val="months"/>
      </c:dateAx>
      <c:valAx>
        <c:axId val="2140495176"/>
        <c:scaling>
          <c:orientation val="minMax"/>
          <c:max val="1.3"/>
          <c:min val="0.9"/>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1"/>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8192418538437044E-2"/>
          <c:y val="3.1707274447681746E-2"/>
          <c:w val="0.91879465695524942"/>
          <c:h val="0.84096725117449689"/>
        </c:manualLayout>
      </c:layout>
      <c:lineChart>
        <c:grouping val="standard"/>
        <c:varyColors val="0"/>
        <c:ser>
          <c:idx val="0"/>
          <c:order val="0"/>
          <c:tx>
            <c:strRef>
              <c:f>Sheet1!$B$1</c:f>
              <c:strCache>
                <c:ptCount val="1"/>
                <c:pt idx="0">
                  <c:v>Italy</c:v>
                </c:pt>
              </c:strCache>
            </c:strRef>
          </c:tx>
          <c:spPr>
            <a:ln w="19050">
              <a:solidFill>
                <a:srgbClr val="055FEC"/>
              </a:solidFill>
            </a:ln>
          </c:spPr>
          <c:marker>
            <c:symbol val="none"/>
          </c:marker>
          <c:dLbls>
            <c:dLbl>
              <c:idx val="13290"/>
              <c:numFmt formatCode="0.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6C47-4144-AE32-9C3A9E682D6A}"/>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Sheet1!$A$2:$A$13292</c:f>
              <c:numCache>
                <c:formatCode>yyyy\-mm\-dd</c:formatCode>
                <c:ptCount val="13291"/>
                <c:pt idx="0">
                  <c:v>31779</c:v>
                </c:pt>
                <c:pt idx="1">
                  <c:v>31780</c:v>
                </c:pt>
                <c:pt idx="2">
                  <c:v>31781</c:v>
                </c:pt>
                <c:pt idx="3">
                  <c:v>31782</c:v>
                </c:pt>
                <c:pt idx="4">
                  <c:v>31783</c:v>
                </c:pt>
                <c:pt idx="5">
                  <c:v>31784</c:v>
                </c:pt>
                <c:pt idx="6">
                  <c:v>31785</c:v>
                </c:pt>
                <c:pt idx="7">
                  <c:v>31786</c:v>
                </c:pt>
                <c:pt idx="8">
                  <c:v>31787</c:v>
                </c:pt>
                <c:pt idx="9">
                  <c:v>31788</c:v>
                </c:pt>
                <c:pt idx="10">
                  <c:v>31789</c:v>
                </c:pt>
                <c:pt idx="11">
                  <c:v>31790</c:v>
                </c:pt>
                <c:pt idx="12">
                  <c:v>31791</c:v>
                </c:pt>
                <c:pt idx="13">
                  <c:v>31792</c:v>
                </c:pt>
                <c:pt idx="14">
                  <c:v>31793</c:v>
                </c:pt>
                <c:pt idx="15">
                  <c:v>31794</c:v>
                </c:pt>
                <c:pt idx="16">
                  <c:v>31795</c:v>
                </c:pt>
                <c:pt idx="17">
                  <c:v>31796</c:v>
                </c:pt>
                <c:pt idx="18">
                  <c:v>31797</c:v>
                </c:pt>
                <c:pt idx="19">
                  <c:v>31798</c:v>
                </c:pt>
                <c:pt idx="20">
                  <c:v>31799</c:v>
                </c:pt>
                <c:pt idx="21">
                  <c:v>31800</c:v>
                </c:pt>
                <c:pt idx="22">
                  <c:v>31801</c:v>
                </c:pt>
                <c:pt idx="23">
                  <c:v>31802</c:v>
                </c:pt>
                <c:pt idx="24">
                  <c:v>31803</c:v>
                </c:pt>
                <c:pt idx="25">
                  <c:v>31804</c:v>
                </c:pt>
                <c:pt idx="26">
                  <c:v>31805</c:v>
                </c:pt>
                <c:pt idx="27">
                  <c:v>31806</c:v>
                </c:pt>
                <c:pt idx="28">
                  <c:v>31807</c:v>
                </c:pt>
                <c:pt idx="29">
                  <c:v>31808</c:v>
                </c:pt>
                <c:pt idx="30">
                  <c:v>31809</c:v>
                </c:pt>
                <c:pt idx="31">
                  <c:v>31810</c:v>
                </c:pt>
                <c:pt idx="32">
                  <c:v>31811</c:v>
                </c:pt>
                <c:pt idx="33">
                  <c:v>31812</c:v>
                </c:pt>
                <c:pt idx="34">
                  <c:v>31813</c:v>
                </c:pt>
                <c:pt idx="35">
                  <c:v>31814</c:v>
                </c:pt>
                <c:pt idx="36">
                  <c:v>31815</c:v>
                </c:pt>
                <c:pt idx="37">
                  <c:v>31816</c:v>
                </c:pt>
                <c:pt idx="38">
                  <c:v>31817</c:v>
                </c:pt>
                <c:pt idx="39">
                  <c:v>31818</c:v>
                </c:pt>
                <c:pt idx="40">
                  <c:v>31819</c:v>
                </c:pt>
                <c:pt idx="41">
                  <c:v>31820</c:v>
                </c:pt>
                <c:pt idx="42">
                  <c:v>31821</c:v>
                </c:pt>
                <c:pt idx="43">
                  <c:v>31822</c:v>
                </c:pt>
                <c:pt idx="44">
                  <c:v>31823</c:v>
                </c:pt>
                <c:pt idx="45">
                  <c:v>31824</c:v>
                </c:pt>
                <c:pt idx="46">
                  <c:v>31825</c:v>
                </c:pt>
                <c:pt idx="47">
                  <c:v>31826</c:v>
                </c:pt>
                <c:pt idx="48">
                  <c:v>31827</c:v>
                </c:pt>
                <c:pt idx="49">
                  <c:v>31828</c:v>
                </c:pt>
                <c:pt idx="50">
                  <c:v>31829</c:v>
                </c:pt>
                <c:pt idx="51">
                  <c:v>31830</c:v>
                </c:pt>
                <c:pt idx="52">
                  <c:v>31831</c:v>
                </c:pt>
                <c:pt idx="53">
                  <c:v>31832</c:v>
                </c:pt>
                <c:pt idx="54">
                  <c:v>31833</c:v>
                </c:pt>
                <c:pt idx="55">
                  <c:v>31834</c:v>
                </c:pt>
                <c:pt idx="56">
                  <c:v>31835</c:v>
                </c:pt>
                <c:pt idx="57">
                  <c:v>31836</c:v>
                </c:pt>
                <c:pt idx="58">
                  <c:v>31837</c:v>
                </c:pt>
                <c:pt idx="59">
                  <c:v>31838</c:v>
                </c:pt>
                <c:pt idx="60">
                  <c:v>31839</c:v>
                </c:pt>
                <c:pt idx="61">
                  <c:v>31840</c:v>
                </c:pt>
                <c:pt idx="62">
                  <c:v>31841</c:v>
                </c:pt>
                <c:pt idx="63">
                  <c:v>31842</c:v>
                </c:pt>
                <c:pt idx="64">
                  <c:v>31843</c:v>
                </c:pt>
                <c:pt idx="65">
                  <c:v>31844</c:v>
                </c:pt>
                <c:pt idx="66">
                  <c:v>31845</c:v>
                </c:pt>
                <c:pt idx="67">
                  <c:v>31846</c:v>
                </c:pt>
                <c:pt idx="68">
                  <c:v>31847</c:v>
                </c:pt>
                <c:pt idx="69">
                  <c:v>31848</c:v>
                </c:pt>
                <c:pt idx="70">
                  <c:v>31849</c:v>
                </c:pt>
                <c:pt idx="71">
                  <c:v>31850</c:v>
                </c:pt>
                <c:pt idx="72">
                  <c:v>31851</c:v>
                </c:pt>
                <c:pt idx="73">
                  <c:v>31852</c:v>
                </c:pt>
                <c:pt idx="74">
                  <c:v>31853</c:v>
                </c:pt>
                <c:pt idx="75">
                  <c:v>31854</c:v>
                </c:pt>
                <c:pt idx="76">
                  <c:v>31855</c:v>
                </c:pt>
                <c:pt idx="77">
                  <c:v>31856</c:v>
                </c:pt>
                <c:pt idx="78">
                  <c:v>31857</c:v>
                </c:pt>
                <c:pt idx="79">
                  <c:v>31858</c:v>
                </c:pt>
                <c:pt idx="80">
                  <c:v>31859</c:v>
                </c:pt>
                <c:pt idx="81">
                  <c:v>31860</c:v>
                </c:pt>
                <c:pt idx="82">
                  <c:v>31861</c:v>
                </c:pt>
                <c:pt idx="83">
                  <c:v>31862</c:v>
                </c:pt>
                <c:pt idx="84">
                  <c:v>31863</c:v>
                </c:pt>
                <c:pt idx="85">
                  <c:v>31864</c:v>
                </c:pt>
                <c:pt idx="86">
                  <c:v>31865</c:v>
                </c:pt>
                <c:pt idx="87">
                  <c:v>31866</c:v>
                </c:pt>
                <c:pt idx="88">
                  <c:v>31867</c:v>
                </c:pt>
                <c:pt idx="89">
                  <c:v>31868</c:v>
                </c:pt>
                <c:pt idx="90">
                  <c:v>31869</c:v>
                </c:pt>
                <c:pt idx="91">
                  <c:v>31870</c:v>
                </c:pt>
                <c:pt idx="92">
                  <c:v>31871</c:v>
                </c:pt>
                <c:pt idx="93">
                  <c:v>31872</c:v>
                </c:pt>
                <c:pt idx="94">
                  <c:v>31873</c:v>
                </c:pt>
                <c:pt idx="95">
                  <c:v>31874</c:v>
                </c:pt>
                <c:pt idx="96">
                  <c:v>31875</c:v>
                </c:pt>
                <c:pt idx="97">
                  <c:v>31876</c:v>
                </c:pt>
                <c:pt idx="98">
                  <c:v>31877</c:v>
                </c:pt>
                <c:pt idx="99">
                  <c:v>31878</c:v>
                </c:pt>
                <c:pt idx="100">
                  <c:v>31879</c:v>
                </c:pt>
                <c:pt idx="101">
                  <c:v>31880</c:v>
                </c:pt>
                <c:pt idx="102">
                  <c:v>31881</c:v>
                </c:pt>
                <c:pt idx="103">
                  <c:v>31882</c:v>
                </c:pt>
                <c:pt idx="104">
                  <c:v>31883</c:v>
                </c:pt>
                <c:pt idx="105">
                  <c:v>31884</c:v>
                </c:pt>
                <c:pt idx="106">
                  <c:v>31885</c:v>
                </c:pt>
                <c:pt idx="107">
                  <c:v>31886</c:v>
                </c:pt>
                <c:pt idx="108">
                  <c:v>31887</c:v>
                </c:pt>
                <c:pt idx="109">
                  <c:v>31888</c:v>
                </c:pt>
                <c:pt idx="110">
                  <c:v>31889</c:v>
                </c:pt>
                <c:pt idx="111">
                  <c:v>31890</c:v>
                </c:pt>
                <c:pt idx="112">
                  <c:v>31891</c:v>
                </c:pt>
                <c:pt idx="113">
                  <c:v>31892</c:v>
                </c:pt>
                <c:pt idx="114">
                  <c:v>31893</c:v>
                </c:pt>
                <c:pt idx="115">
                  <c:v>31894</c:v>
                </c:pt>
                <c:pt idx="116">
                  <c:v>31895</c:v>
                </c:pt>
                <c:pt idx="117">
                  <c:v>31896</c:v>
                </c:pt>
                <c:pt idx="118">
                  <c:v>31897</c:v>
                </c:pt>
                <c:pt idx="119">
                  <c:v>31898</c:v>
                </c:pt>
                <c:pt idx="120">
                  <c:v>31899</c:v>
                </c:pt>
                <c:pt idx="121">
                  <c:v>31900</c:v>
                </c:pt>
                <c:pt idx="122">
                  <c:v>31901</c:v>
                </c:pt>
                <c:pt idx="123">
                  <c:v>31902</c:v>
                </c:pt>
                <c:pt idx="124">
                  <c:v>31903</c:v>
                </c:pt>
                <c:pt idx="125">
                  <c:v>31904</c:v>
                </c:pt>
                <c:pt idx="126">
                  <c:v>31905</c:v>
                </c:pt>
                <c:pt idx="127">
                  <c:v>31906</c:v>
                </c:pt>
                <c:pt idx="128">
                  <c:v>31907</c:v>
                </c:pt>
                <c:pt idx="129">
                  <c:v>31908</c:v>
                </c:pt>
                <c:pt idx="130">
                  <c:v>31909</c:v>
                </c:pt>
                <c:pt idx="131">
                  <c:v>31910</c:v>
                </c:pt>
                <c:pt idx="132">
                  <c:v>31911</c:v>
                </c:pt>
                <c:pt idx="133">
                  <c:v>31912</c:v>
                </c:pt>
                <c:pt idx="134">
                  <c:v>31913</c:v>
                </c:pt>
                <c:pt idx="135">
                  <c:v>31914</c:v>
                </c:pt>
                <c:pt idx="136">
                  <c:v>31915</c:v>
                </c:pt>
                <c:pt idx="137">
                  <c:v>31916</c:v>
                </c:pt>
                <c:pt idx="138">
                  <c:v>31917</c:v>
                </c:pt>
                <c:pt idx="139">
                  <c:v>31918</c:v>
                </c:pt>
                <c:pt idx="140">
                  <c:v>31919</c:v>
                </c:pt>
                <c:pt idx="141">
                  <c:v>31920</c:v>
                </c:pt>
                <c:pt idx="142">
                  <c:v>31921</c:v>
                </c:pt>
                <c:pt idx="143">
                  <c:v>31922</c:v>
                </c:pt>
                <c:pt idx="144">
                  <c:v>31923</c:v>
                </c:pt>
                <c:pt idx="145">
                  <c:v>31924</c:v>
                </c:pt>
                <c:pt idx="146">
                  <c:v>31925</c:v>
                </c:pt>
                <c:pt idx="147">
                  <c:v>31926</c:v>
                </c:pt>
                <c:pt idx="148">
                  <c:v>31927</c:v>
                </c:pt>
                <c:pt idx="149">
                  <c:v>31928</c:v>
                </c:pt>
                <c:pt idx="150">
                  <c:v>31929</c:v>
                </c:pt>
                <c:pt idx="151">
                  <c:v>31930</c:v>
                </c:pt>
                <c:pt idx="152">
                  <c:v>31931</c:v>
                </c:pt>
                <c:pt idx="153">
                  <c:v>31932</c:v>
                </c:pt>
                <c:pt idx="154">
                  <c:v>31933</c:v>
                </c:pt>
                <c:pt idx="155">
                  <c:v>31934</c:v>
                </c:pt>
                <c:pt idx="156">
                  <c:v>31935</c:v>
                </c:pt>
                <c:pt idx="157">
                  <c:v>31936</c:v>
                </c:pt>
                <c:pt idx="158">
                  <c:v>31937</c:v>
                </c:pt>
                <c:pt idx="159">
                  <c:v>31938</c:v>
                </c:pt>
                <c:pt idx="160">
                  <c:v>31939</c:v>
                </c:pt>
                <c:pt idx="161">
                  <c:v>31940</c:v>
                </c:pt>
                <c:pt idx="162">
                  <c:v>31941</c:v>
                </c:pt>
                <c:pt idx="163">
                  <c:v>31942</c:v>
                </c:pt>
                <c:pt idx="164">
                  <c:v>31943</c:v>
                </c:pt>
                <c:pt idx="165">
                  <c:v>31944</c:v>
                </c:pt>
                <c:pt idx="166">
                  <c:v>31945</c:v>
                </c:pt>
                <c:pt idx="167">
                  <c:v>31946</c:v>
                </c:pt>
                <c:pt idx="168">
                  <c:v>31947</c:v>
                </c:pt>
                <c:pt idx="169">
                  <c:v>31948</c:v>
                </c:pt>
                <c:pt idx="170">
                  <c:v>31949</c:v>
                </c:pt>
                <c:pt idx="171">
                  <c:v>31950</c:v>
                </c:pt>
                <c:pt idx="172">
                  <c:v>31951</c:v>
                </c:pt>
                <c:pt idx="173">
                  <c:v>31952</c:v>
                </c:pt>
                <c:pt idx="174">
                  <c:v>31953</c:v>
                </c:pt>
                <c:pt idx="175">
                  <c:v>31954</c:v>
                </c:pt>
                <c:pt idx="176">
                  <c:v>31955</c:v>
                </c:pt>
                <c:pt idx="177">
                  <c:v>31956</c:v>
                </c:pt>
                <c:pt idx="178">
                  <c:v>31957</c:v>
                </c:pt>
                <c:pt idx="179">
                  <c:v>31958</c:v>
                </c:pt>
                <c:pt idx="180">
                  <c:v>31959</c:v>
                </c:pt>
                <c:pt idx="181">
                  <c:v>31960</c:v>
                </c:pt>
                <c:pt idx="182">
                  <c:v>31961</c:v>
                </c:pt>
                <c:pt idx="183">
                  <c:v>31962</c:v>
                </c:pt>
                <c:pt idx="184">
                  <c:v>31963</c:v>
                </c:pt>
                <c:pt idx="185">
                  <c:v>31964</c:v>
                </c:pt>
                <c:pt idx="186">
                  <c:v>31965</c:v>
                </c:pt>
                <c:pt idx="187">
                  <c:v>31966</c:v>
                </c:pt>
                <c:pt idx="188">
                  <c:v>31967</c:v>
                </c:pt>
                <c:pt idx="189">
                  <c:v>31968</c:v>
                </c:pt>
                <c:pt idx="190">
                  <c:v>31969</c:v>
                </c:pt>
                <c:pt idx="191">
                  <c:v>31970</c:v>
                </c:pt>
                <c:pt idx="192">
                  <c:v>31971</c:v>
                </c:pt>
                <c:pt idx="193">
                  <c:v>31972</c:v>
                </c:pt>
                <c:pt idx="194">
                  <c:v>31973</c:v>
                </c:pt>
                <c:pt idx="195">
                  <c:v>31974</c:v>
                </c:pt>
                <c:pt idx="196">
                  <c:v>31975</c:v>
                </c:pt>
                <c:pt idx="197">
                  <c:v>31976</c:v>
                </c:pt>
                <c:pt idx="198">
                  <c:v>31977</c:v>
                </c:pt>
                <c:pt idx="199">
                  <c:v>31978</c:v>
                </c:pt>
                <c:pt idx="200">
                  <c:v>31979</c:v>
                </c:pt>
                <c:pt idx="201">
                  <c:v>31980</c:v>
                </c:pt>
                <c:pt idx="202">
                  <c:v>31981</c:v>
                </c:pt>
                <c:pt idx="203">
                  <c:v>31982</c:v>
                </c:pt>
                <c:pt idx="204">
                  <c:v>31983</c:v>
                </c:pt>
                <c:pt idx="205">
                  <c:v>31984</c:v>
                </c:pt>
                <c:pt idx="206">
                  <c:v>31985</c:v>
                </c:pt>
                <c:pt idx="207">
                  <c:v>31986</c:v>
                </c:pt>
                <c:pt idx="208">
                  <c:v>31987</c:v>
                </c:pt>
                <c:pt idx="209">
                  <c:v>31988</c:v>
                </c:pt>
                <c:pt idx="210">
                  <c:v>31989</c:v>
                </c:pt>
                <c:pt idx="211">
                  <c:v>31990</c:v>
                </c:pt>
                <c:pt idx="212">
                  <c:v>31991</c:v>
                </c:pt>
                <c:pt idx="213">
                  <c:v>31992</c:v>
                </c:pt>
                <c:pt idx="214">
                  <c:v>31993</c:v>
                </c:pt>
                <c:pt idx="215">
                  <c:v>31994</c:v>
                </c:pt>
                <c:pt idx="216">
                  <c:v>31995</c:v>
                </c:pt>
                <c:pt idx="217">
                  <c:v>31996</c:v>
                </c:pt>
                <c:pt idx="218">
                  <c:v>31997</c:v>
                </c:pt>
                <c:pt idx="219">
                  <c:v>31998</c:v>
                </c:pt>
                <c:pt idx="220">
                  <c:v>31999</c:v>
                </c:pt>
                <c:pt idx="221">
                  <c:v>32000</c:v>
                </c:pt>
                <c:pt idx="222">
                  <c:v>32001</c:v>
                </c:pt>
                <c:pt idx="223">
                  <c:v>32002</c:v>
                </c:pt>
                <c:pt idx="224">
                  <c:v>32003</c:v>
                </c:pt>
                <c:pt idx="225">
                  <c:v>32004</c:v>
                </c:pt>
                <c:pt idx="226">
                  <c:v>32005</c:v>
                </c:pt>
                <c:pt idx="227">
                  <c:v>32006</c:v>
                </c:pt>
                <c:pt idx="228">
                  <c:v>32007</c:v>
                </c:pt>
                <c:pt idx="229">
                  <c:v>32008</c:v>
                </c:pt>
                <c:pt idx="230">
                  <c:v>32009</c:v>
                </c:pt>
                <c:pt idx="231">
                  <c:v>32010</c:v>
                </c:pt>
                <c:pt idx="232">
                  <c:v>32011</c:v>
                </c:pt>
                <c:pt idx="233">
                  <c:v>32012</c:v>
                </c:pt>
                <c:pt idx="234">
                  <c:v>32013</c:v>
                </c:pt>
                <c:pt idx="235">
                  <c:v>32014</c:v>
                </c:pt>
                <c:pt idx="236">
                  <c:v>32015</c:v>
                </c:pt>
                <c:pt idx="237">
                  <c:v>32016</c:v>
                </c:pt>
                <c:pt idx="238">
                  <c:v>32017</c:v>
                </c:pt>
                <c:pt idx="239">
                  <c:v>32018</c:v>
                </c:pt>
                <c:pt idx="240">
                  <c:v>32019</c:v>
                </c:pt>
                <c:pt idx="241">
                  <c:v>32020</c:v>
                </c:pt>
                <c:pt idx="242">
                  <c:v>32021</c:v>
                </c:pt>
                <c:pt idx="243">
                  <c:v>32022</c:v>
                </c:pt>
                <c:pt idx="244">
                  <c:v>32023</c:v>
                </c:pt>
                <c:pt idx="245">
                  <c:v>32024</c:v>
                </c:pt>
                <c:pt idx="246">
                  <c:v>32025</c:v>
                </c:pt>
                <c:pt idx="247">
                  <c:v>32026</c:v>
                </c:pt>
                <c:pt idx="248">
                  <c:v>32027</c:v>
                </c:pt>
                <c:pt idx="249">
                  <c:v>32028</c:v>
                </c:pt>
                <c:pt idx="250">
                  <c:v>32029</c:v>
                </c:pt>
                <c:pt idx="251">
                  <c:v>32030</c:v>
                </c:pt>
                <c:pt idx="252">
                  <c:v>32031</c:v>
                </c:pt>
                <c:pt idx="253">
                  <c:v>32032</c:v>
                </c:pt>
                <c:pt idx="254">
                  <c:v>32033</c:v>
                </c:pt>
                <c:pt idx="255">
                  <c:v>32034</c:v>
                </c:pt>
                <c:pt idx="256">
                  <c:v>32035</c:v>
                </c:pt>
                <c:pt idx="257">
                  <c:v>32036</c:v>
                </c:pt>
                <c:pt idx="258">
                  <c:v>32037</c:v>
                </c:pt>
                <c:pt idx="259">
                  <c:v>32038</c:v>
                </c:pt>
                <c:pt idx="260">
                  <c:v>32039</c:v>
                </c:pt>
                <c:pt idx="261">
                  <c:v>32040</c:v>
                </c:pt>
                <c:pt idx="262">
                  <c:v>32041</c:v>
                </c:pt>
                <c:pt idx="263">
                  <c:v>32042</c:v>
                </c:pt>
                <c:pt idx="264">
                  <c:v>32043</c:v>
                </c:pt>
                <c:pt idx="265">
                  <c:v>32044</c:v>
                </c:pt>
                <c:pt idx="266">
                  <c:v>32045</c:v>
                </c:pt>
                <c:pt idx="267">
                  <c:v>32046</c:v>
                </c:pt>
                <c:pt idx="268">
                  <c:v>32047</c:v>
                </c:pt>
                <c:pt idx="269">
                  <c:v>32048</c:v>
                </c:pt>
                <c:pt idx="270">
                  <c:v>32049</c:v>
                </c:pt>
                <c:pt idx="271">
                  <c:v>32050</c:v>
                </c:pt>
                <c:pt idx="272">
                  <c:v>32051</c:v>
                </c:pt>
                <c:pt idx="273">
                  <c:v>32052</c:v>
                </c:pt>
                <c:pt idx="274">
                  <c:v>32053</c:v>
                </c:pt>
                <c:pt idx="275">
                  <c:v>32054</c:v>
                </c:pt>
                <c:pt idx="276">
                  <c:v>32055</c:v>
                </c:pt>
                <c:pt idx="277">
                  <c:v>32056</c:v>
                </c:pt>
                <c:pt idx="278">
                  <c:v>32057</c:v>
                </c:pt>
                <c:pt idx="279">
                  <c:v>32058</c:v>
                </c:pt>
                <c:pt idx="280">
                  <c:v>32059</c:v>
                </c:pt>
                <c:pt idx="281">
                  <c:v>32060</c:v>
                </c:pt>
                <c:pt idx="282">
                  <c:v>32061</c:v>
                </c:pt>
                <c:pt idx="283">
                  <c:v>32062</c:v>
                </c:pt>
                <c:pt idx="284">
                  <c:v>32063</c:v>
                </c:pt>
                <c:pt idx="285">
                  <c:v>32064</c:v>
                </c:pt>
                <c:pt idx="286">
                  <c:v>32065</c:v>
                </c:pt>
                <c:pt idx="287">
                  <c:v>32066</c:v>
                </c:pt>
                <c:pt idx="288">
                  <c:v>32067</c:v>
                </c:pt>
                <c:pt idx="289">
                  <c:v>32068</c:v>
                </c:pt>
                <c:pt idx="290">
                  <c:v>32069</c:v>
                </c:pt>
                <c:pt idx="291">
                  <c:v>32070</c:v>
                </c:pt>
                <c:pt idx="292">
                  <c:v>32071</c:v>
                </c:pt>
                <c:pt idx="293">
                  <c:v>32072</c:v>
                </c:pt>
                <c:pt idx="294">
                  <c:v>32073</c:v>
                </c:pt>
                <c:pt idx="295">
                  <c:v>32074</c:v>
                </c:pt>
                <c:pt idx="296">
                  <c:v>32075</c:v>
                </c:pt>
                <c:pt idx="297">
                  <c:v>32076</c:v>
                </c:pt>
                <c:pt idx="298">
                  <c:v>32077</c:v>
                </c:pt>
                <c:pt idx="299">
                  <c:v>32078</c:v>
                </c:pt>
                <c:pt idx="300">
                  <c:v>32079</c:v>
                </c:pt>
                <c:pt idx="301">
                  <c:v>32080</c:v>
                </c:pt>
                <c:pt idx="302">
                  <c:v>32081</c:v>
                </c:pt>
                <c:pt idx="303">
                  <c:v>32082</c:v>
                </c:pt>
                <c:pt idx="304">
                  <c:v>32083</c:v>
                </c:pt>
                <c:pt idx="305">
                  <c:v>32084</c:v>
                </c:pt>
                <c:pt idx="306">
                  <c:v>32085</c:v>
                </c:pt>
                <c:pt idx="307">
                  <c:v>32086</c:v>
                </c:pt>
                <c:pt idx="308">
                  <c:v>32087</c:v>
                </c:pt>
                <c:pt idx="309">
                  <c:v>32088</c:v>
                </c:pt>
                <c:pt idx="310">
                  <c:v>32089</c:v>
                </c:pt>
                <c:pt idx="311">
                  <c:v>32090</c:v>
                </c:pt>
                <c:pt idx="312">
                  <c:v>32091</c:v>
                </c:pt>
                <c:pt idx="313">
                  <c:v>32092</c:v>
                </c:pt>
                <c:pt idx="314">
                  <c:v>32093</c:v>
                </c:pt>
                <c:pt idx="315">
                  <c:v>32094</c:v>
                </c:pt>
                <c:pt idx="316">
                  <c:v>32095</c:v>
                </c:pt>
                <c:pt idx="317">
                  <c:v>32096</c:v>
                </c:pt>
                <c:pt idx="318">
                  <c:v>32097</c:v>
                </c:pt>
                <c:pt idx="319">
                  <c:v>32098</c:v>
                </c:pt>
                <c:pt idx="320">
                  <c:v>32099</c:v>
                </c:pt>
                <c:pt idx="321">
                  <c:v>32100</c:v>
                </c:pt>
                <c:pt idx="322">
                  <c:v>32101</c:v>
                </c:pt>
                <c:pt idx="323">
                  <c:v>32102</c:v>
                </c:pt>
                <c:pt idx="324">
                  <c:v>32103</c:v>
                </c:pt>
                <c:pt idx="325">
                  <c:v>32104</c:v>
                </c:pt>
                <c:pt idx="326">
                  <c:v>32105</c:v>
                </c:pt>
                <c:pt idx="327">
                  <c:v>32106</c:v>
                </c:pt>
                <c:pt idx="328">
                  <c:v>32107</c:v>
                </c:pt>
                <c:pt idx="329">
                  <c:v>32108</c:v>
                </c:pt>
                <c:pt idx="330">
                  <c:v>32109</c:v>
                </c:pt>
                <c:pt idx="331">
                  <c:v>32110</c:v>
                </c:pt>
                <c:pt idx="332">
                  <c:v>32111</c:v>
                </c:pt>
                <c:pt idx="333">
                  <c:v>32112</c:v>
                </c:pt>
                <c:pt idx="334">
                  <c:v>32113</c:v>
                </c:pt>
                <c:pt idx="335">
                  <c:v>32114</c:v>
                </c:pt>
                <c:pt idx="336">
                  <c:v>32115</c:v>
                </c:pt>
                <c:pt idx="337">
                  <c:v>32116</c:v>
                </c:pt>
                <c:pt idx="338">
                  <c:v>32117</c:v>
                </c:pt>
                <c:pt idx="339">
                  <c:v>32118</c:v>
                </c:pt>
                <c:pt idx="340">
                  <c:v>32119</c:v>
                </c:pt>
                <c:pt idx="341">
                  <c:v>32120</c:v>
                </c:pt>
                <c:pt idx="342">
                  <c:v>32121</c:v>
                </c:pt>
                <c:pt idx="343">
                  <c:v>32122</c:v>
                </c:pt>
                <c:pt idx="344">
                  <c:v>32123</c:v>
                </c:pt>
                <c:pt idx="345">
                  <c:v>32124</c:v>
                </c:pt>
                <c:pt idx="346">
                  <c:v>32125</c:v>
                </c:pt>
                <c:pt idx="347">
                  <c:v>32126</c:v>
                </c:pt>
                <c:pt idx="348">
                  <c:v>32127</c:v>
                </c:pt>
                <c:pt idx="349">
                  <c:v>32128</c:v>
                </c:pt>
                <c:pt idx="350">
                  <c:v>32129</c:v>
                </c:pt>
                <c:pt idx="351">
                  <c:v>32130</c:v>
                </c:pt>
                <c:pt idx="352">
                  <c:v>32131</c:v>
                </c:pt>
                <c:pt idx="353">
                  <c:v>32132</c:v>
                </c:pt>
                <c:pt idx="354">
                  <c:v>32133</c:v>
                </c:pt>
                <c:pt idx="355">
                  <c:v>32134</c:v>
                </c:pt>
                <c:pt idx="356">
                  <c:v>32135</c:v>
                </c:pt>
                <c:pt idx="357">
                  <c:v>32136</c:v>
                </c:pt>
                <c:pt idx="358">
                  <c:v>32137</c:v>
                </c:pt>
                <c:pt idx="359">
                  <c:v>32138</c:v>
                </c:pt>
                <c:pt idx="360">
                  <c:v>32139</c:v>
                </c:pt>
                <c:pt idx="361">
                  <c:v>32140</c:v>
                </c:pt>
                <c:pt idx="362">
                  <c:v>32141</c:v>
                </c:pt>
                <c:pt idx="363">
                  <c:v>32142</c:v>
                </c:pt>
                <c:pt idx="364">
                  <c:v>32143</c:v>
                </c:pt>
                <c:pt idx="365">
                  <c:v>32144</c:v>
                </c:pt>
                <c:pt idx="366">
                  <c:v>32145</c:v>
                </c:pt>
                <c:pt idx="367">
                  <c:v>32146</c:v>
                </c:pt>
                <c:pt idx="368">
                  <c:v>32147</c:v>
                </c:pt>
                <c:pt idx="369">
                  <c:v>32148</c:v>
                </c:pt>
                <c:pt idx="370">
                  <c:v>32149</c:v>
                </c:pt>
                <c:pt idx="371">
                  <c:v>32150</c:v>
                </c:pt>
                <c:pt idx="372">
                  <c:v>32151</c:v>
                </c:pt>
                <c:pt idx="373">
                  <c:v>32152</c:v>
                </c:pt>
                <c:pt idx="374">
                  <c:v>32153</c:v>
                </c:pt>
                <c:pt idx="375">
                  <c:v>32154</c:v>
                </c:pt>
                <c:pt idx="376">
                  <c:v>32155</c:v>
                </c:pt>
                <c:pt idx="377">
                  <c:v>32156</c:v>
                </c:pt>
                <c:pt idx="378">
                  <c:v>32157</c:v>
                </c:pt>
                <c:pt idx="379">
                  <c:v>32158</c:v>
                </c:pt>
                <c:pt idx="380">
                  <c:v>32159</c:v>
                </c:pt>
                <c:pt idx="381">
                  <c:v>32160</c:v>
                </c:pt>
                <c:pt idx="382">
                  <c:v>32161</c:v>
                </c:pt>
                <c:pt idx="383">
                  <c:v>32162</c:v>
                </c:pt>
                <c:pt idx="384">
                  <c:v>32163</c:v>
                </c:pt>
                <c:pt idx="385">
                  <c:v>32164</c:v>
                </c:pt>
                <c:pt idx="386">
                  <c:v>32165</c:v>
                </c:pt>
                <c:pt idx="387">
                  <c:v>32166</c:v>
                </c:pt>
                <c:pt idx="388">
                  <c:v>32167</c:v>
                </c:pt>
                <c:pt idx="389">
                  <c:v>32168</c:v>
                </c:pt>
                <c:pt idx="390">
                  <c:v>32169</c:v>
                </c:pt>
                <c:pt idx="391">
                  <c:v>32170</c:v>
                </c:pt>
                <c:pt idx="392">
                  <c:v>32171</c:v>
                </c:pt>
                <c:pt idx="393">
                  <c:v>32172</c:v>
                </c:pt>
                <c:pt idx="394">
                  <c:v>32173</c:v>
                </c:pt>
                <c:pt idx="395">
                  <c:v>32174</c:v>
                </c:pt>
                <c:pt idx="396">
                  <c:v>32175</c:v>
                </c:pt>
                <c:pt idx="397">
                  <c:v>32176</c:v>
                </c:pt>
                <c:pt idx="398">
                  <c:v>32177</c:v>
                </c:pt>
                <c:pt idx="399">
                  <c:v>32178</c:v>
                </c:pt>
                <c:pt idx="400">
                  <c:v>32179</c:v>
                </c:pt>
                <c:pt idx="401">
                  <c:v>32180</c:v>
                </c:pt>
                <c:pt idx="402">
                  <c:v>32181</c:v>
                </c:pt>
                <c:pt idx="403">
                  <c:v>32182</c:v>
                </c:pt>
                <c:pt idx="404">
                  <c:v>32183</c:v>
                </c:pt>
                <c:pt idx="405">
                  <c:v>32184</c:v>
                </c:pt>
                <c:pt idx="406">
                  <c:v>32185</c:v>
                </c:pt>
                <c:pt idx="407">
                  <c:v>32186</c:v>
                </c:pt>
                <c:pt idx="408">
                  <c:v>32187</c:v>
                </c:pt>
                <c:pt idx="409">
                  <c:v>32188</c:v>
                </c:pt>
                <c:pt idx="410">
                  <c:v>32189</c:v>
                </c:pt>
                <c:pt idx="411">
                  <c:v>32190</c:v>
                </c:pt>
                <c:pt idx="412">
                  <c:v>32191</c:v>
                </c:pt>
                <c:pt idx="413">
                  <c:v>32192</c:v>
                </c:pt>
                <c:pt idx="414">
                  <c:v>32193</c:v>
                </c:pt>
                <c:pt idx="415">
                  <c:v>32194</c:v>
                </c:pt>
                <c:pt idx="416">
                  <c:v>32195</c:v>
                </c:pt>
                <c:pt idx="417">
                  <c:v>32196</c:v>
                </c:pt>
                <c:pt idx="418">
                  <c:v>32197</c:v>
                </c:pt>
                <c:pt idx="419">
                  <c:v>32198</c:v>
                </c:pt>
                <c:pt idx="420">
                  <c:v>32199</c:v>
                </c:pt>
                <c:pt idx="421">
                  <c:v>32200</c:v>
                </c:pt>
                <c:pt idx="422">
                  <c:v>32201</c:v>
                </c:pt>
                <c:pt idx="423">
                  <c:v>32202</c:v>
                </c:pt>
                <c:pt idx="424">
                  <c:v>32203</c:v>
                </c:pt>
                <c:pt idx="425">
                  <c:v>32204</c:v>
                </c:pt>
                <c:pt idx="426">
                  <c:v>32205</c:v>
                </c:pt>
                <c:pt idx="427">
                  <c:v>32206</c:v>
                </c:pt>
                <c:pt idx="428">
                  <c:v>32207</c:v>
                </c:pt>
                <c:pt idx="429">
                  <c:v>32208</c:v>
                </c:pt>
                <c:pt idx="430">
                  <c:v>32209</c:v>
                </c:pt>
                <c:pt idx="431">
                  <c:v>32210</c:v>
                </c:pt>
                <c:pt idx="432">
                  <c:v>32211</c:v>
                </c:pt>
                <c:pt idx="433">
                  <c:v>32212</c:v>
                </c:pt>
                <c:pt idx="434">
                  <c:v>32213</c:v>
                </c:pt>
                <c:pt idx="435">
                  <c:v>32214</c:v>
                </c:pt>
                <c:pt idx="436">
                  <c:v>32215</c:v>
                </c:pt>
                <c:pt idx="437">
                  <c:v>32216</c:v>
                </c:pt>
                <c:pt idx="438">
                  <c:v>32217</c:v>
                </c:pt>
                <c:pt idx="439">
                  <c:v>32218</c:v>
                </c:pt>
                <c:pt idx="440">
                  <c:v>32219</c:v>
                </c:pt>
                <c:pt idx="441">
                  <c:v>32220</c:v>
                </c:pt>
                <c:pt idx="442">
                  <c:v>32221</c:v>
                </c:pt>
                <c:pt idx="443">
                  <c:v>32222</c:v>
                </c:pt>
                <c:pt idx="444">
                  <c:v>32223</c:v>
                </c:pt>
                <c:pt idx="445">
                  <c:v>32224</c:v>
                </c:pt>
                <c:pt idx="446">
                  <c:v>32225</c:v>
                </c:pt>
                <c:pt idx="447">
                  <c:v>32226</c:v>
                </c:pt>
                <c:pt idx="448">
                  <c:v>32227</c:v>
                </c:pt>
                <c:pt idx="449">
                  <c:v>32228</c:v>
                </c:pt>
                <c:pt idx="450">
                  <c:v>32229</c:v>
                </c:pt>
                <c:pt idx="451">
                  <c:v>32230</c:v>
                </c:pt>
                <c:pt idx="452">
                  <c:v>32231</c:v>
                </c:pt>
                <c:pt idx="453">
                  <c:v>32232</c:v>
                </c:pt>
                <c:pt idx="454">
                  <c:v>32233</c:v>
                </c:pt>
                <c:pt idx="455">
                  <c:v>32234</c:v>
                </c:pt>
                <c:pt idx="456">
                  <c:v>32235</c:v>
                </c:pt>
                <c:pt idx="457">
                  <c:v>32236</c:v>
                </c:pt>
                <c:pt idx="458">
                  <c:v>32237</c:v>
                </c:pt>
                <c:pt idx="459">
                  <c:v>32238</c:v>
                </c:pt>
                <c:pt idx="460">
                  <c:v>32239</c:v>
                </c:pt>
                <c:pt idx="461">
                  <c:v>32240</c:v>
                </c:pt>
                <c:pt idx="462">
                  <c:v>32241</c:v>
                </c:pt>
                <c:pt idx="463">
                  <c:v>32242</c:v>
                </c:pt>
                <c:pt idx="464">
                  <c:v>32243</c:v>
                </c:pt>
                <c:pt idx="465">
                  <c:v>32244</c:v>
                </c:pt>
                <c:pt idx="466">
                  <c:v>32245</c:v>
                </c:pt>
                <c:pt idx="467">
                  <c:v>32246</c:v>
                </c:pt>
                <c:pt idx="468">
                  <c:v>32247</c:v>
                </c:pt>
                <c:pt idx="469">
                  <c:v>32248</c:v>
                </c:pt>
                <c:pt idx="470">
                  <c:v>32249</c:v>
                </c:pt>
                <c:pt idx="471">
                  <c:v>32250</c:v>
                </c:pt>
                <c:pt idx="472">
                  <c:v>32251</c:v>
                </c:pt>
                <c:pt idx="473">
                  <c:v>32252</c:v>
                </c:pt>
                <c:pt idx="474">
                  <c:v>32253</c:v>
                </c:pt>
                <c:pt idx="475">
                  <c:v>32254</c:v>
                </c:pt>
                <c:pt idx="476">
                  <c:v>32255</c:v>
                </c:pt>
                <c:pt idx="477">
                  <c:v>32256</c:v>
                </c:pt>
                <c:pt idx="478">
                  <c:v>32257</c:v>
                </c:pt>
                <c:pt idx="479">
                  <c:v>32258</c:v>
                </c:pt>
                <c:pt idx="480">
                  <c:v>32259</c:v>
                </c:pt>
                <c:pt idx="481">
                  <c:v>32260</c:v>
                </c:pt>
                <c:pt idx="482">
                  <c:v>32261</c:v>
                </c:pt>
                <c:pt idx="483">
                  <c:v>32262</c:v>
                </c:pt>
                <c:pt idx="484">
                  <c:v>32263</c:v>
                </c:pt>
                <c:pt idx="485">
                  <c:v>32264</c:v>
                </c:pt>
                <c:pt idx="486">
                  <c:v>32265</c:v>
                </c:pt>
                <c:pt idx="487">
                  <c:v>32266</c:v>
                </c:pt>
                <c:pt idx="488">
                  <c:v>32267</c:v>
                </c:pt>
                <c:pt idx="489">
                  <c:v>32268</c:v>
                </c:pt>
                <c:pt idx="490">
                  <c:v>32269</c:v>
                </c:pt>
                <c:pt idx="491">
                  <c:v>32270</c:v>
                </c:pt>
                <c:pt idx="492">
                  <c:v>32271</c:v>
                </c:pt>
                <c:pt idx="493">
                  <c:v>32272</c:v>
                </c:pt>
                <c:pt idx="494">
                  <c:v>32273</c:v>
                </c:pt>
                <c:pt idx="495">
                  <c:v>32274</c:v>
                </c:pt>
                <c:pt idx="496">
                  <c:v>32275</c:v>
                </c:pt>
                <c:pt idx="497">
                  <c:v>32276</c:v>
                </c:pt>
                <c:pt idx="498">
                  <c:v>32277</c:v>
                </c:pt>
                <c:pt idx="499">
                  <c:v>32278</c:v>
                </c:pt>
                <c:pt idx="500">
                  <c:v>32279</c:v>
                </c:pt>
                <c:pt idx="501">
                  <c:v>32280</c:v>
                </c:pt>
                <c:pt idx="502">
                  <c:v>32281</c:v>
                </c:pt>
                <c:pt idx="503">
                  <c:v>32282</c:v>
                </c:pt>
                <c:pt idx="504">
                  <c:v>32283</c:v>
                </c:pt>
                <c:pt idx="505">
                  <c:v>32284</c:v>
                </c:pt>
                <c:pt idx="506">
                  <c:v>32285</c:v>
                </c:pt>
                <c:pt idx="507">
                  <c:v>32286</c:v>
                </c:pt>
                <c:pt idx="508">
                  <c:v>32287</c:v>
                </c:pt>
                <c:pt idx="509">
                  <c:v>32288</c:v>
                </c:pt>
                <c:pt idx="510">
                  <c:v>32289</c:v>
                </c:pt>
                <c:pt idx="511">
                  <c:v>32290</c:v>
                </c:pt>
                <c:pt idx="512">
                  <c:v>32291</c:v>
                </c:pt>
                <c:pt idx="513">
                  <c:v>32292</c:v>
                </c:pt>
                <c:pt idx="514">
                  <c:v>32293</c:v>
                </c:pt>
                <c:pt idx="515">
                  <c:v>32294</c:v>
                </c:pt>
                <c:pt idx="516">
                  <c:v>32295</c:v>
                </c:pt>
                <c:pt idx="517">
                  <c:v>32296</c:v>
                </c:pt>
                <c:pt idx="518">
                  <c:v>32297</c:v>
                </c:pt>
                <c:pt idx="519">
                  <c:v>32298</c:v>
                </c:pt>
                <c:pt idx="520">
                  <c:v>32299</c:v>
                </c:pt>
                <c:pt idx="521">
                  <c:v>32300</c:v>
                </c:pt>
                <c:pt idx="522">
                  <c:v>32301</c:v>
                </c:pt>
                <c:pt idx="523">
                  <c:v>32302</c:v>
                </c:pt>
                <c:pt idx="524">
                  <c:v>32303</c:v>
                </c:pt>
                <c:pt idx="525">
                  <c:v>32304</c:v>
                </c:pt>
                <c:pt idx="526">
                  <c:v>32305</c:v>
                </c:pt>
                <c:pt idx="527">
                  <c:v>32306</c:v>
                </c:pt>
                <c:pt idx="528">
                  <c:v>32307</c:v>
                </c:pt>
                <c:pt idx="529">
                  <c:v>32308</c:v>
                </c:pt>
                <c:pt idx="530">
                  <c:v>32309</c:v>
                </c:pt>
                <c:pt idx="531">
                  <c:v>32310</c:v>
                </c:pt>
                <c:pt idx="532">
                  <c:v>32311</c:v>
                </c:pt>
                <c:pt idx="533">
                  <c:v>32312</c:v>
                </c:pt>
                <c:pt idx="534">
                  <c:v>32313</c:v>
                </c:pt>
                <c:pt idx="535">
                  <c:v>32314</c:v>
                </c:pt>
                <c:pt idx="536">
                  <c:v>32315</c:v>
                </c:pt>
                <c:pt idx="537">
                  <c:v>32316</c:v>
                </c:pt>
                <c:pt idx="538">
                  <c:v>32317</c:v>
                </c:pt>
                <c:pt idx="539">
                  <c:v>32318</c:v>
                </c:pt>
                <c:pt idx="540">
                  <c:v>32319</c:v>
                </c:pt>
                <c:pt idx="541">
                  <c:v>32320</c:v>
                </c:pt>
                <c:pt idx="542">
                  <c:v>32321</c:v>
                </c:pt>
                <c:pt idx="543">
                  <c:v>32322</c:v>
                </c:pt>
                <c:pt idx="544">
                  <c:v>32323</c:v>
                </c:pt>
                <c:pt idx="545">
                  <c:v>32324</c:v>
                </c:pt>
                <c:pt idx="546">
                  <c:v>32325</c:v>
                </c:pt>
                <c:pt idx="547">
                  <c:v>32326</c:v>
                </c:pt>
                <c:pt idx="548">
                  <c:v>32327</c:v>
                </c:pt>
                <c:pt idx="549">
                  <c:v>32328</c:v>
                </c:pt>
                <c:pt idx="550">
                  <c:v>32329</c:v>
                </c:pt>
                <c:pt idx="551">
                  <c:v>32330</c:v>
                </c:pt>
                <c:pt idx="552">
                  <c:v>32331</c:v>
                </c:pt>
                <c:pt idx="553">
                  <c:v>32332</c:v>
                </c:pt>
                <c:pt idx="554">
                  <c:v>32333</c:v>
                </c:pt>
                <c:pt idx="555">
                  <c:v>32334</c:v>
                </c:pt>
                <c:pt idx="556">
                  <c:v>32335</c:v>
                </c:pt>
                <c:pt idx="557">
                  <c:v>32336</c:v>
                </c:pt>
                <c:pt idx="558">
                  <c:v>32337</c:v>
                </c:pt>
                <c:pt idx="559">
                  <c:v>32338</c:v>
                </c:pt>
                <c:pt idx="560">
                  <c:v>32339</c:v>
                </c:pt>
                <c:pt idx="561">
                  <c:v>32340</c:v>
                </c:pt>
                <c:pt idx="562">
                  <c:v>32341</c:v>
                </c:pt>
                <c:pt idx="563">
                  <c:v>32342</c:v>
                </c:pt>
                <c:pt idx="564">
                  <c:v>32343</c:v>
                </c:pt>
                <c:pt idx="565">
                  <c:v>32344</c:v>
                </c:pt>
                <c:pt idx="566">
                  <c:v>32345</c:v>
                </c:pt>
                <c:pt idx="567">
                  <c:v>32346</c:v>
                </c:pt>
                <c:pt idx="568">
                  <c:v>32347</c:v>
                </c:pt>
                <c:pt idx="569">
                  <c:v>32348</c:v>
                </c:pt>
                <c:pt idx="570">
                  <c:v>32349</c:v>
                </c:pt>
                <c:pt idx="571">
                  <c:v>32350</c:v>
                </c:pt>
                <c:pt idx="572">
                  <c:v>32351</c:v>
                </c:pt>
                <c:pt idx="573">
                  <c:v>32352</c:v>
                </c:pt>
                <c:pt idx="574">
                  <c:v>32353</c:v>
                </c:pt>
                <c:pt idx="575">
                  <c:v>32354</c:v>
                </c:pt>
                <c:pt idx="576">
                  <c:v>32355</c:v>
                </c:pt>
                <c:pt idx="577">
                  <c:v>32356</c:v>
                </c:pt>
                <c:pt idx="578">
                  <c:v>32357</c:v>
                </c:pt>
                <c:pt idx="579">
                  <c:v>32358</c:v>
                </c:pt>
                <c:pt idx="580">
                  <c:v>32359</c:v>
                </c:pt>
                <c:pt idx="581">
                  <c:v>32360</c:v>
                </c:pt>
                <c:pt idx="582">
                  <c:v>32361</c:v>
                </c:pt>
                <c:pt idx="583">
                  <c:v>32362</c:v>
                </c:pt>
                <c:pt idx="584">
                  <c:v>32363</c:v>
                </c:pt>
                <c:pt idx="585">
                  <c:v>32364</c:v>
                </c:pt>
                <c:pt idx="586">
                  <c:v>32365</c:v>
                </c:pt>
                <c:pt idx="587">
                  <c:v>32366</c:v>
                </c:pt>
                <c:pt idx="588">
                  <c:v>32367</c:v>
                </c:pt>
                <c:pt idx="589">
                  <c:v>32368</c:v>
                </c:pt>
                <c:pt idx="590">
                  <c:v>32369</c:v>
                </c:pt>
                <c:pt idx="591">
                  <c:v>32370</c:v>
                </c:pt>
                <c:pt idx="592">
                  <c:v>32371</c:v>
                </c:pt>
                <c:pt idx="593">
                  <c:v>32372</c:v>
                </c:pt>
                <c:pt idx="594">
                  <c:v>32373</c:v>
                </c:pt>
                <c:pt idx="595">
                  <c:v>32374</c:v>
                </c:pt>
                <c:pt idx="596">
                  <c:v>32375</c:v>
                </c:pt>
                <c:pt idx="597">
                  <c:v>32376</c:v>
                </c:pt>
                <c:pt idx="598">
                  <c:v>32377</c:v>
                </c:pt>
                <c:pt idx="599">
                  <c:v>32378</c:v>
                </c:pt>
                <c:pt idx="600">
                  <c:v>32379</c:v>
                </c:pt>
                <c:pt idx="601">
                  <c:v>32380</c:v>
                </c:pt>
                <c:pt idx="602">
                  <c:v>32381</c:v>
                </c:pt>
                <c:pt idx="603">
                  <c:v>32382</c:v>
                </c:pt>
                <c:pt idx="604">
                  <c:v>32383</c:v>
                </c:pt>
                <c:pt idx="605">
                  <c:v>32384</c:v>
                </c:pt>
                <c:pt idx="606">
                  <c:v>32385</c:v>
                </c:pt>
                <c:pt idx="607">
                  <c:v>32386</c:v>
                </c:pt>
                <c:pt idx="608">
                  <c:v>32387</c:v>
                </c:pt>
                <c:pt idx="609">
                  <c:v>32388</c:v>
                </c:pt>
                <c:pt idx="610">
                  <c:v>32389</c:v>
                </c:pt>
                <c:pt idx="611">
                  <c:v>32390</c:v>
                </c:pt>
                <c:pt idx="612">
                  <c:v>32391</c:v>
                </c:pt>
                <c:pt idx="613">
                  <c:v>32392</c:v>
                </c:pt>
                <c:pt idx="614">
                  <c:v>32393</c:v>
                </c:pt>
                <c:pt idx="615">
                  <c:v>32394</c:v>
                </c:pt>
                <c:pt idx="616">
                  <c:v>32395</c:v>
                </c:pt>
                <c:pt idx="617">
                  <c:v>32396</c:v>
                </c:pt>
                <c:pt idx="618">
                  <c:v>32397</c:v>
                </c:pt>
                <c:pt idx="619">
                  <c:v>32398</c:v>
                </c:pt>
                <c:pt idx="620">
                  <c:v>32399</c:v>
                </c:pt>
                <c:pt idx="621">
                  <c:v>32400</c:v>
                </c:pt>
                <c:pt idx="622">
                  <c:v>32401</c:v>
                </c:pt>
                <c:pt idx="623">
                  <c:v>32402</c:v>
                </c:pt>
                <c:pt idx="624">
                  <c:v>32403</c:v>
                </c:pt>
                <c:pt idx="625">
                  <c:v>32404</c:v>
                </c:pt>
                <c:pt idx="626">
                  <c:v>32405</c:v>
                </c:pt>
                <c:pt idx="627">
                  <c:v>32406</c:v>
                </c:pt>
                <c:pt idx="628">
                  <c:v>32407</c:v>
                </c:pt>
                <c:pt idx="629">
                  <c:v>32408</c:v>
                </c:pt>
                <c:pt idx="630">
                  <c:v>32409</c:v>
                </c:pt>
                <c:pt idx="631">
                  <c:v>32410</c:v>
                </c:pt>
                <c:pt idx="632">
                  <c:v>32411</c:v>
                </c:pt>
                <c:pt idx="633">
                  <c:v>32412</c:v>
                </c:pt>
                <c:pt idx="634">
                  <c:v>32413</c:v>
                </c:pt>
                <c:pt idx="635">
                  <c:v>32414</c:v>
                </c:pt>
                <c:pt idx="636">
                  <c:v>32415</c:v>
                </c:pt>
                <c:pt idx="637">
                  <c:v>32416</c:v>
                </c:pt>
                <c:pt idx="638">
                  <c:v>32417</c:v>
                </c:pt>
                <c:pt idx="639">
                  <c:v>32418</c:v>
                </c:pt>
                <c:pt idx="640">
                  <c:v>32419</c:v>
                </c:pt>
                <c:pt idx="641">
                  <c:v>32420</c:v>
                </c:pt>
                <c:pt idx="642">
                  <c:v>32421</c:v>
                </c:pt>
                <c:pt idx="643">
                  <c:v>32422</c:v>
                </c:pt>
                <c:pt idx="644">
                  <c:v>32423</c:v>
                </c:pt>
                <c:pt idx="645">
                  <c:v>32424</c:v>
                </c:pt>
                <c:pt idx="646">
                  <c:v>32425</c:v>
                </c:pt>
                <c:pt idx="647">
                  <c:v>32426</c:v>
                </c:pt>
                <c:pt idx="648">
                  <c:v>32427</c:v>
                </c:pt>
                <c:pt idx="649">
                  <c:v>32428</c:v>
                </c:pt>
                <c:pt idx="650">
                  <c:v>32429</c:v>
                </c:pt>
                <c:pt idx="651">
                  <c:v>32430</c:v>
                </c:pt>
                <c:pt idx="652">
                  <c:v>32431</c:v>
                </c:pt>
                <c:pt idx="653">
                  <c:v>32432</c:v>
                </c:pt>
                <c:pt idx="654">
                  <c:v>32433</c:v>
                </c:pt>
                <c:pt idx="655">
                  <c:v>32434</c:v>
                </c:pt>
                <c:pt idx="656">
                  <c:v>32435</c:v>
                </c:pt>
                <c:pt idx="657">
                  <c:v>32436</c:v>
                </c:pt>
                <c:pt idx="658">
                  <c:v>32437</c:v>
                </c:pt>
                <c:pt idx="659">
                  <c:v>32438</c:v>
                </c:pt>
                <c:pt idx="660">
                  <c:v>32439</c:v>
                </c:pt>
                <c:pt idx="661">
                  <c:v>32440</c:v>
                </c:pt>
                <c:pt idx="662">
                  <c:v>32441</c:v>
                </c:pt>
                <c:pt idx="663">
                  <c:v>32442</c:v>
                </c:pt>
                <c:pt idx="664">
                  <c:v>32443</c:v>
                </c:pt>
                <c:pt idx="665">
                  <c:v>32444</c:v>
                </c:pt>
                <c:pt idx="666">
                  <c:v>32445</c:v>
                </c:pt>
                <c:pt idx="667">
                  <c:v>32446</c:v>
                </c:pt>
                <c:pt idx="668">
                  <c:v>32447</c:v>
                </c:pt>
                <c:pt idx="669">
                  <c:v>32448</c:v>
                </c:pt>
                <c:pt idx="670">
                  <c:v>32449</c:v>
                </c:pt>
                <c:pt idx="671">
                  <c:v>32450</c:v>
                </c:pt>
                <c:pt idx="672">
                  <c:v>32451</c:v>
                </c:pt>
                <c:pt idx="673">
                  <c:v>32452</c:v>
                </c:pt>
                <c:pt idx="674">
                  <c:v>32453</c:v>
                </c:pt>
                <c:pt idx="675">
                  <c:v>32454</c:v>
                </c:pt>
                <c:pt idx="676">
                  <c:v>32455</c:v>
                </c:pt>
                <c:pt idx="677">
                  <c:v>32456</c:v>
                </c:pt>
                <c:pt idx="678">
                  <c:v>32457</c:v>
                </c:pt>
                <c:pt idx="679">
                  <c:v>32458</c:v>
                </c:pt>
                <c:pt idx="680">
                  <c:v>32459</c:v>
                </c:pt>
                <c:pt idx="681">
                  <c:v>32460</c:v>
                </c:pt>
                <c:pt idx="682">
                  <c:v>32461</c:v>
                </c:pt>
                <c:pt idx="683">
                  <c:v>32462</c:v>
                </c:pt>
                <c:pt idx="684">
                  <c:v>32463</c:v>
                </c:pt>
                <c:pt idx="685">
                  <c:v>32464</c:v>
                </c:pt>
                <c:pt idx="686">
                  <c:v>32465</c:v>
                </c:pt>
                <c:pt idx="687">
                  <c:v>32466</c:v>
                </c:pt>
                <c:pt idx="688">
                  <c:v>32467</c:v>
                </c:pt>
                <c:pt idx="689">
                  <c:v>32468</c:v>
                </c:pt>
                <c:pt idx="690">
                  <c:v>32469</c:v>
                </c:pt>
                <c:pt idx="691">
                  <c:v>32470</c:v>
                </c:pt>
                <c:pt idx="692">
                  <c:v>32471</c:v>
                </c:pt>
                <c:pt idx="693">
                  <c:v>32472</c:v>
                </c:pt>
                <c:pt idx="694">
                  <c:v>32473</c:v>
                </c:pt>
                <c:pt idx="695">
                  <c:v>32474</c:v>
                </c:pt>
                <c:pt idx="696">
                  <c:v>32475</c:v>
                </c:pt>
                <c:pt idx="697">
                  <c:v>32476</c:v>
                </c:pt>
                <c:pt idx="698">
                  <c:v>32477</c:v>
                </c:pt>
                <c:pt idx="699">
                  <c:v>32478</c:v>
                </c:pt>
                <c:pt idx="700">
                  <c:v>32479</c:v>
                </c:pt>
                <c:pt idx="701">
                  <c:v>32480</c:v>
                </c:pt>
                <c:pt idx="702">
                  <c:v>32481</c:v>
                </c:pt>
                <c:pt idx="703">
                  <c:v>32482</c:v>
                </c:pt>
                <c:pt idx="704">
                  <c:v>32483</c:v>
                </c:pt>
                <c:pt idx="705">
                  <c:v>32484</c:v>
                </c:pt>
                <c:pt idx="706">
                  <c:v>32485</c:v>
                </c:pt>
                <c:pt idx="707">
                  <c:v>32486</c:v>
                </c:pt>
                <c:pt idx="708">
                  <c:v>32487</c:v>
                </c:pt>
                <c:pt idx="709">
                  <c:v>32488</c:v>
                </c:pt>
                <c:pt idx="710">
                  <c:v>32489</c:v>
                </c:pt>
                <c:pt idx="711">
                  <c:v>32490</c:v>
                </c:pt>
                <c:pt idx="712">
                  <c:v>32491</c:v>
                </c:pt>
                <c:pt idx="713">
                  <c:v>32492</c:v>
                </c:pt>
                <c:pt idx="714">
                  <c:v>32493</c:v>
                </c:pt>
                <c:pt idx="715">
                  <c:v>32494</c:v>
                </c:pt>
                <c:pt idx="716">
                  <c:v>32495</c:v>
                </c:pt>
                <c:pt idx="717">
                  <c:v>32496</c:v>
                </c:pt>
                <c:pt idx="718">
                  <c:v>32497</c:v>
                </c:pt>
                <c:pt idx="719">
                  <c:v>32498</c:v>
                </c:pt>
                <c:pt idx="720">
                  <c:v>32499</c:v>
                </c:pt>
                <c:pt idx="721">
                  <c:v>32500</c:v>
                </c:pt>
                <c:pt idx="722">
                  <c:v>32501</c:v>
                </c:pt>
                <c:pt idx="723">
                  <c:v>32502</c:v>
                </c:pt>
                <c:pt idx="724">
                  <c:v>32503</c:v>
                </c:pt>
                <c:pt idx="725">
                  <c:v>32504</c:v>
                </c:pt>
                <c:pt idx="726">
                  <c:v>32505</c:v>
                </c:pt>
                <c:pt idx="727">
                  <c:v>32506</c:v>
                </c:pt>
                <c:pt idx="728">
                  <c:v>32507</c:v>
                </c:pt>
                <c:pt idx="729">
                  <c:v>32508</c:v>
                </c:pt>
                <c:pt idx="730">
                  <c:v>32509</c:v>
                </c:pt>
                <c:pt idx="731">
                  <c:v>32510</c:v>
                </c:pt>
                <c:pt idx="732">
                  <c:v>32511</c:v>
                </c:pt>
                <c:pt idx="733">
                  <c:v>32512</c:v>
                </c:pt>
                <c:pt idx="734">
                  <c:v>32513</c:v>
                </c:pt>
                <c:pt idx="735">
                  <c:v>32514</c:v>
                </c:pt>
                <c:pt idx="736">
                  <c:v>32515</c:v>
                </c:pt>
                <c:pt idx="737">
                  <c:v>32516</c:v>
                </c:pt>
                <c:pt idx="738">
                  <c:v>32517</c:v>
                </c:pt>
                <c:pt idx="739">
                  <c:v>32518</c:v>
                </c:pt>
                <c:pt idx="740">
                  <c:v>32519</c:v>
                </c:pt>
                <c:pt idx="741">
                  <c:v>32520</c:v>
                </c:pt>
                <c:pt idx="742">
                  <c:v>32521</c:v>
                </c:pt>
                <c:pt idx="743">
                  <c:v>32522</c:v>
                </c:pt>
                <c:pt idx="744">
                  <c:v>32523</c:v>
                </c:pt>
                <c:pt idx="745">
                  <c:v>32524</c:v>
                </c:pt>
                <c:pt idx="746">
                  <c:v>32525</c:v>
                </c:pt>
                <c:pt idx="747">
                  <c:v>32526</c:v>
                </c:pt>
                <c:pt idx="748">
                  <c:v>32527</c:v>
                </c:pt>
                <c:pt idx="749">
                  <c:v>32528</c:v>
                </c:pt>
                <c:pt idx="750">
                  <c:v>32529</c:v>
                </c:pt>
                <c:pt idx="751">
                  <c:v>32530</c:v>
                </c:pt>
                <c:pt idx="752">
                  <c:v>32531</c:v>
                </c:pt>
                <c:pt idx="753">
                  <c:v>32532</c:v>
                </c:pt>
                <c:pt idx="754">
                  <c:v>32533</c:v>
                </c:pt>
                <c:pt idx="755">
                  <c:v>32534</c:v>
                </c:pt>
                <c:pt idx="756">
                  <c:v>32535</c:v>
                </c:pt>
                <c:pt idx="757">
                  <c:v>32536</c:v>
                </c:pt>
                <c:pt idx="758">
                  <c:v>32537</c:v>
                </c:pt>
                <c:pt idx="759">
                  <c:v>32538</c:v>
                </c:pt>
                <c:pt idx="760">
                  <c:v>32539</c:v>
                </c:pt>
                <c:pt idx="761">
                  <c:v>32540</c:v>
                </c:pt>
                <c:pt idx="762">
                  <c:v>32541</c:v>
                </c:pt>
                <c:pt idx="763">
                  <c:v>32542</c:v>
                </c:pt>
                <c:pt idx="764">
                  <c:v>32543</c:v>
                </c:pt>
                <c:pt idx="765">
                  <c:v>32544</c:v>
                </c:pt>
                <c:pt idx="766">
                  <c:v>32545</c:v>
                </c:pt>
                <c:pt idx="767">
                  <c:v>32546</c:v>
                </c:pt>
                <c:pt idx="768">
                  <c:v>32547</c:v>
                </c:pt>
                <c:pt idx="769">
                  <c:v>32548</c:v>
                </c:pt>
                <c:pt idx="770">
                  <c:v>32549</c:v>
                </c:pt>
                <c:pt idx="771">
                  <c:v>32550</c:v>
                </c:pt>
                <c:pt idx="772">
                  <c:v>32551</c:v>
                </c:pt>
                <c:pt idx="773">
                  <c:v>32552</c:v>
                </c:pt>
                <c:pt idx="774">
                  <c:v>32553</c:v>
                </c:pt>
                <c:pt idx="775">
                  <c:v>32554</c:v>
                </c:pt>
                <c:pt idx="776">
                  <c:v>32555</c:v>
                </c:pt>
                <c:pt idx="777">
                  <c:v>32556</c:v>
                </c:pt>
                <c:pt idx="778">
                  <c:v>32557</c:v>
                </c:pt>
                <c:pt idx="779">
                  <c:v>32558</c:v>
                </c:pt>
                <c:pt idx="780">
                  <c:v>32559</c:v>
                </c:pt>
                <c:pt idx="781">
                  <c:v>32560</c:v>
                </c:pt>
                <c:pt idx="782">
                  <c:v>32561</c:v>
                </c:pt>
                <c:pt idx="783">
                  <c:v>32562</c:v>
                </c:pt>
                <c:pt idx="784">
                  <c:v>32563</c:v>
                </c:pt>
                <c:pt idx="785">
                  <c:v>32564</c:v>
                </c:pt>
                <c:pt idx="786">
                  <c:v>32565</c:v>
                </c:pt>
                <c:pt idx="787">
                  <c:v>32566</c:v>
                </c:pt>
                <c:pt idx="788">
                  <c:v>32567</c:v>
                </c:pt>
                <c:pt idx="789">
                  <c:v>32568</c:v>
                </c:pt>
                <c:pt idx="790">
                  <c:v>32569</c:v>
                </c:pt>
                <c:pt idx="791">
                  <c:v>32570</c:v>
                </c:pt>
                <c:pt idx="792">
                  <c:v>32571</c:v>
                </c:pt>
                <c:pt idx="793">
                  <c:v>32572</c:v>
                </c:pt>
                <c:pt idx="794">
                  <c:v>32573</c:v>
                </c:pt>
                <c:pt idx="795">
                  <c:v>32574</c:v>
                </c:pt>
                <c:pt idx="796">
                  <c:v>32575</c:v>
                </c:pt>
                <c:pt idx="797">
                  <c:v>32576</c:v>
                </c:pt>
                <c:pt idx="798">
                  <c:v>32577</c:v>
                </c:pt>
                <c:pt idx="799">
                  <c:v>32578</c:v>
                </c:pt>
                <c:pt idx="800">
                  <c:v>32579</c:v>
                </c:pt>
                <c:pt idx="801">
                  <c:v>32580</c:v>
                </c:pt>
                <c:pt idx="802">
                  <c:v>32581</c:v>
                </c:pt>
                <c:pt idx="803">
                  <c:v>32582</c:v>
                </c:pt>
                <c:pt idx="804">
                  <c:v>32583</c:v>
                </c:pt>
                <c:pt idx="805">
                  <c:v>32584</c:v>
                </c:pt>
                <c:pt idx="806">
                  <c:v>32585</c:v>
                </c:pt>
                <c:pt idx="807">
                  <c:v>32586</c:v>
                </c:pt>
                <c:pt idx="808">
                  <c:v>32587</c:v>
                </c:pt>
                <c:pt idx="809">
                  <c:v>32588</c:v>
                </c:pt>
                <c:pt idx="810">
                  <c:v>32589</c:v>
                </c:pt>
                <c:pt idx="811">
                  <c:v>32590</c:v>
                </c:pt>
                <c:pt idx="812">
                  <c:v>32591</c:v>
                </c:pt>
                <c:pt idx="813">
                  <c:v>32592</c:v>
                </c:pt>
                <c:pt idx="814">
                  <c:v>32593</c:v>
                </c:pt>
                <c:pt idx="815">
                  <c:v>32594</c:v>
                </c:pt>
                <c:pt idx="816">
                  <c:v>32595</c:v>
                </c:pt>
                <c:pt idx="817">
                  <c:v>32596</c:v>
                </c:pt>
                <c:pt idx="818">
                  <c:v>32597</c:v>
                </c:pt>
                <c:pt idx="819">
                  <c:v>32598</c:v>
                </c:pt>
                <c:pt idx="820">
                  <c:v>32599</c:v>
                </c:pt>
                <c:pt idx="821">
                  <c:v>32600</c:v>
                </c:pt>
                <c:pt idx="822">
                  <c:v>32601</c:v>
                </c:pt>
                <c:pt idx="823">
                  <c:v>32602</c:v>
                </c:pt>
                <c:pt idx="824">
                  <c:v>32603</c:v>
                </c:pt>
                <c:pt idx="825">
                  <c:v>32604</c:v>
                </c:pt>
                <c:pt idx="826">
                  <c:v>32605</c:v>
                </c:pt>
                <c:pt idx="827">
                  <c:v>32606</c:v>
                </c:pt>
                <c:pt idx="828">
                  <c:v>32607</c:v>
                </c:pt>
                <c:pt idx="829">
                  <c:v>32608</c:v>
                </c:pt>
                <c:pt idx="830">
                  <c:v>32609</c:v>
                </c:pt>
                <c:pt idx="831">
                  <c:v>32610</c:v>
                </c:pt>
                <c:pt idx="832">
                  <c:v>32611</c:v>
                </c:pt>
                <c:pt idx="833">
                  <c:v>32612</c:v>
                </c:pt>
                <c:pt idx="834">
                  <c:v>32613</c:v>
                </c:pt>
                <c:pt idx="835">
                  <c:v>32614</c:v>
                </c:pt>
                <c:pt idx="836">
                  <c:v>32615</c:v>
                </c:pt>
                <c:pt idx="837">
                  <c:v>32616</c:v>
                </c:pt>
                <c:pt idx="838">
                  <c:v>32617</c:v>
                </c:pt>
                <c:pt idx="839">
                  <c:v>32618</c:v>
                </c:pt>
                <c:pt idx="840">
                  <c:v>32619</c:v>
                </c:pt>
                <c:pt idx="841">
                  <c:v>32620</c:v>
                </c:pt>
                <c:pt idx="842">
                  <c:v>32621</c:v>
                </c:pt>
                <c:pt idx="843">
                  <c:v>32622</c:v>
                </c:pt>
                <c:pt idx="844">
                  <c:v>32623</c:v>
                </c:pt>
                <c:pt idx="845">
                  <c:v>32624</c:v>
                </c:pt>
                <c:pt idx="846">
                  <c:v>32625</c:v>
                </c:pt>
                <c:pt idx="847">
                  <c:v>32626</c:v>
                </c:pt>
                <c:pt idx="848">
                  <c:v>32627</c:v>
                </c:pt>
                <c:pt idx="849">
                  <c:v>32628</c:v>
                </c:pt>
                <c:pt idx="850">
                  <c:v>32629</c:v>
                </c:pt>
                <c:pt idx="851">
                  <c:v>32630</c:v>
                </c:pt>
                <c:pt idx="852">
                  <c:v>32631</c:v>
                </c:pt>
                <c:pt idx="853">
                  <c:v>32632</c:v>
                </c:pt>
                <c:pt idx="854">
                  <c:v>32633</c:v>
                </c:pt>
                <c:pt idx="855">
                  <c:v>32634</c:v>
                </c:pt>
                <c:pt idx="856">
                  <c:v>32635</c:v>
                </c:pt>
                <c:pt idx="857">
                  <c:v>32636</c:v>
                </c:pt>
                <c:pt idx="858">
                  <c:v>32637</c:v>
                </c:pt>
                <c:pt idx="859">
                  <c:v>32638</c:v>
                </c:pt>
                <c:pt idx="860">
                  <c:v>32639</c:v>
                </c:pt>
                <c:pt idx="861">
                  <c:v>32640</c:v>
                </c:pt>
                <c:pt idx="862">
                  <c:v>32641</c:v>
                </c:pt>
                <c:pt idx="863">
                  <c:v>32642</c:v>
                </c:pt>
                <c:pt idx="864">
                  <c:v>32643</c:v>
                </c:pt>
                <c:pt idx="865">
                  <c:v>32644</c:v>
                </c:pt>
                <c:pt idx="866">
                  <c:v>32645</c:v>
                </c:pt>
                <c:pt idx="867">
                  <c:v>32646</c:v>
                </c:pt>
                <c:pt idx="868">
                  <c:v>32647</c:v>
                </c:pt>
                <c:pt idx="869">
                  <c:v>32648</c:v>
                </c:pt>
                <c:pt idx="870">
                  <c:v>32649</c:v>
                </c:pt>
                <c:pt idx="871">
                  <c:v>32650</c:v>
                </c:pt>
                <c:pt idx="872">
                  <c:v>32651</c:v>
                </c:pt>
                <c:pt idx="873">
                  <c:v>32652</c:v>
                </c:pt>
                <c:pt idx="874">
                  <c:v>32653</c:v>
                </c:pt>
                <c:pt idx="875">
                  <c:v>32654</c:v>
                </c:pt>
                <c:pt idx="876">
                  <c:v>32655</c:v>
                </c:pt>
                <c:pt idx="877">
                  <c:v>32656</c:v>
                </c:pt>
                <c:pt idx="878">
                  <c:v>32657</c:v>
                </c:pt>
                <c:pt idx="879">
                  <c:v>32658</c:v>
                </c:pt>
                <c:pt idx="880">
                  <c:v>32659</c:v>
                </c:pt>
                <c:pt idx="881">
                  <c:v>32660</c:v>
                </c:pt>
                <c:pt idx="882">
                  <c:v>32661</c:v>
                </c:pt>
                <c:pt idx="883">
                  <c:v>32662</c:v>
                </c:pt>
                <c:pt idx="884">
                  <c:v>32663</c:v>
                </c:pt>
                <c:pt idx="885">
                  <c:v>32664</c:v>
                </c:pt>
                <c:pt idx="886">
                  <c:v>32665</c:v>
                </c:pt>
                <c:pt idx="887">
                  <c:v>32666</c:v>
                </c:pt>
                <c:pt idx="888">
                  <c:v>32667</c:v>
                </c:pt>
                <c:pt idx="889">
                  <c:v>32668</c:v>
                </c:pt>
                <c:pt idx="890">
                  <c:v>32669</c:v>
                </c:pt>
                <c:pt idx="891">
                  <c:v>32670</c:v>
                </c:pt>
                <c:pt idx="892">
                  <c:v>32671</c:v>
                </c:pt>
                <c:pt idx="893">
                  <c:v>32672</c:v>
                </c:pt>
                <c:pt idx="894">
                  <c:v>32673</c:v>
                </c:pt>
                <c:pt idx="895">
                  <c:v>32674</c:v>
                </c:pt>
                <c:pt idx="896">
                  <c:v>32675</c:v>
                </c:pt>
                <c:pt idx="897">
                  <c:v>32676</c:v>
                </c:pt>
                <c:pt idx="898">
                  <c:v>32677</c:v>
                </c:pt>
                <c:pt idx="899">
                  <c:v>32678</c:v>
                </c:pt>
                <c:pt idx="900">
                  <c:v>32679</c:v>
                </c:pt>
                <c:pt idx="901">
                  <c:v>32680</c:v>
                </c:pt>
                <c:pt idx="902">
                  <c:v>32681</c:v>
                </c:pt>
                <c:pt idx="903">
                  <c:v>32682</c:v>
                </c:pt>
                <c:pt idx="904">
                  <c:v>32683</c:v>
                </c:pt>
                <c:pt idx="905">
                  <c:v>32684</c:v>
                </c:pt>
                <c:pt idx="906">
                  <c:v>32685</c:v>
                </c:pt>
                <c:pt idx="907">
                  <c:v>32686</c:v>
                </c:pt>
                <c:pt idx="908">
                  <c:v>32687</c:v>
                </c:pt>
                <c:pt idx="909">
                  <c:v>32688</c:v>
                </c:pt>
                <c:pt idx="910">
                  <c:v>32689</c:v>
                </c:pt>
                <c:pt idx="911">
                  <c:v>32690</c:v>
                </c:pt>
                <c:pt idx="912">
                  <c:v>32691</c:v>
                </c:pt>
                <c:pt idx="913">
                  <c:v>32692</c:v>
                </c:pt>
                <c:pt idx="914">
                  <c:v>32693</c:v>
                </c:pt>
                <c:pt idx="915">
                  <c:v>32694</c:v>
                </c:pt>
                <c:pt idx="916">
                  <c:v>32695</c:v>
                </c:pt>
                <c:pt idx="917">
                  <c:v>32696</c:v>
                </c:pt>
                <c:pt idx="918">
                  <c:v>32697</c:v>
                </c:pt>
                <c:pt idx="919">
                  <c:v>32698</c:v>
                </c:pt>
                <c:pt idx="920">
                  <c:v>32699</c:v>
                </c:pt>
                <c:pt idx="921">
                  <c:v>32700</c:v>
                </c:pt>
                <c:pt idx="922">
                  <c:v>32701</c:v>
                </c:pt>
                <c:pt idx="923">
                  <c:v>32702</c:v>
                </c:pt>
                <c:pt idx="924">
                  <c:v>32703</c:v>
                </c:pt>
                <c:pt idx="925">
                  <c:v>32704</c:v>
                </c:pt>
                <c:pt idx="926">
                  <c:v>32705</c:v>
                </c:pt>
                <c:pt idx="927">
                  <c:v>32706</c:v>
                </c:pt>
                <c:pt idx="928">
                  <c:v>32707</c:v>
                </c:pt>
                <c:pt idx="929">
                  <c:v>32708</c:v>
                </c:pt>
                <c:pt idx="930">
                  <c:v>32709</c:v>
                </c:pt>
                <c:pt idx="931">
                  <c:v>32710</c:v>
                </c:pt>
                <c:pt idx="932">
                  <c:v>32711</c:v>
                </c:pt>
                <c:pt idx="933">
                  <c:v>32712</c:v>
                </c:pt>
                <c:pt idx="934">
                  <c:v>32713</c:v>
                </c:pt>
                <c:pt idx="935">
                  <c:v>32714</c:v>
                </c:pt>
                <c:pt idx="936">
                  <c:v>32715</c:v>
                </c:pt>
                <c:pt idx="937">
                  <c:v>32716</c:v>
                </c:pt>
                <c:pt idx="938">
                  <c:v>32717</c:v>
                </c:pt>
                <c:pt idx="939">
                  <c:v>32718</c:v>
                </c:pt>
                <c:pt idx="940">
                  <c:v>32719</c:v>
                </c:pt>
                <c:pt idx="941">
                  <c:v>32720</c:v>
                </c:pt>
                <c:pt idx="942">
                  <c:v>32721</c:v>
                </c:pt>
                <c:pt idx="943">
                  <c:v>32722</c:v>
                </c:pt>
                <c:pt idx="944">
                  <c:v>32723</c:v>
                </c:pt>
                <c:pt idx="945">
                  <c:v>32724</c:v>
                </c:pt>
                <c:pt idx="946">
                  <c:v>32725</c:v>
                </c:pt>
                <c:pt idx="947">
                  <c:v>32726</c:v>
                </c:pt>
                <c:pt idx="948">
                  <c:v>32727</c:v>
                </c:pt>
                <c:pt idx="949">
                  <c:v>32728</c:v>
                </c:pt>
                <c:pt idx="950">
                  <c:v>32729</c:v>
                </c:pt>
                <c:pt idx="951">
                  <c:v>32730</c:v>
                </c:pt>
                <c:pt idx="952">
                  <c:v>32731</c:v>
                </c:pt>
                <c:pt idx="953">
                  <c:v>32732</c:v>
                </c:pt>
                <c:pt idx="954">
                  <c:v>32733</c:v>
                </c:pt>
                <c:pt idx="955">
                  <c:v>32734</c:v>
                </c:pt>
                <c:pt idx="956">
                  <c:v>32735</c:v>
                </c:pt>
                <c:pt idx="957">
                  <c:v>32736</c:v>
                </c:pt>
                <c:pt idx="958">
                  <c:v>32737</c:v>
                </c:pt>
                <c:pt idx="959">
                  <c:v>32738</c:v>
                </c:pt>
                <c:pt idx="960">
                  <c:v>32739</c:v>
                </c:pt>
                <c:pt idx="961">
                  <c:v>32740</c:v>
                </c:pt>
                <c:pt idx="962">
                  <c:v>32741</c:v>
                </c:pt>
                <c:pt idx="963">
                  <c:v>32742</c:v>
                </c:pt>
                <c:pt idx="964">
                  <c:v>32743</c:v>
                </c:pt>
                <c:pt idx="965">
                  <c:v>32744</c:v>
                </c:pt>
                <c:pt idx="966">
                  <c:v>32745</c:v>
                </c:pt>
                <c:pt idx="967">
                  <c:v>32746</c:v>
                </c:pt>
                <c:pt idx="968">
                  <c:v>32747</c:v>
                </c:pt>
                <c:pt idx="969">
                  <c:v>32748</c:v>
                </c:pt>
                <c:pt idx="970">
                  <c:v>32749</c:v>
                </c:pt>
                <c:pt idx="971">
                  <c:v>32750</c:v>
                </c:pt>
                <c:pt idx="972">
                  <c:v>32751</c:v>
                </c:pt>
                <c:pt idx="973">
                  <c:v>32752</c:v>
                </c:pt>
                <c:pt idx="974">
                  <c:v>32753</c:v>
                </c:pt>
                <c:pt idx="975">
                  <c:v>32754</c:v>
                </c:pt>
                <c:pt idx="976">
                  <c:v>32755</c:v>
                </c:pt>
                <c:pt idx="977">
                  <c:v>32756</c:v>
                </c:pt>
                <c:pt idx="978">
                  <c:v>32757</c:v>
                </c:pt>
                <c:pt idx="979">
                  <c:v>32758</c:v>
                </c:pt>
                <c:pt idx="980">
                  <c:v>32759</c:v>
                </c:pt>
                <c:pt idx="981">
                  <c:v>32760</c:v>
                </c:pt>
                <c:pt idx="982">
                  <c:v>32761</c:v>
                </c:pt>
                <c:pt idx="983">
                  <c:v>32762</c:v>
                </c:pt>
                <c:pt idx="984">
                  <c:v>32763</c:v>
                </c:pt>
                <c:pt idx="985">
                  <c:v>32764</c:v>
                </c:pt>
                <c:pt idx="986">
                  <c:v>32765</c:v>
                </c:pt>
                <c:pt idx="987">
                  <c:v>32766</c:v>
                </c:pt>
                <c:pt idx="988">
                  <c:v>32767</c:v>
                </c:pt>
                <c:pt idx="989">
                  <c:v>32768</c:v>
                </c:pt>
                <c:pt idx="990">
                  <c:v>32769</c:v>
                </c:pt>
                <c:pt idx="991">
                  <c:v>32770</c:v>
                </c:pt>
                <c:pt idx="992">
                  <c:v>32771</c:v>
                </c:pt>
                <c:pt idx="993">
                  <c:v>32772</c:v>
                </c:pt>
                <c:pt idx="994">
                  <c:v>32773</c:v>
                </c:pt>
                <c:pt idx="995">
                  <c:v>32774</c:v>
                </c:pt>
                <c:pt idx="996">
                  <c:v>32775</c:v>
                </c:pt>
                <c:pt idx="997">
                  <c:v>32776</c:v>
                </c:pt>
                <c:pt idx="998">
                  <c:v>32777</c:v>
                </c:pt>
                <c:pt idx="999">
                  <c:v>32778</c:v>
                </c:pt>
                <c:pt idx="1000">
                  <c:v>32779</c:v>
                </c:pt>
                <c:pt idx="1001">
                  <c:v>32780</c:v>
                </c:pt>
                <c:pt idx="1002">
                  <c:v>32781</c:v>
                </c:pt>
                <c:pt idx="1003">
                  <c:v>32782</c:v>
                </c:pt>
                <c:pt idx="1004">
                  <c:v>32783</c:v>
                </c:pt>
                <c:pt idx="1005">
                  <c:v>32784</c:v>
                </c:pt>
                <c:pt idx="1006">
                  <c:v>32785</c:v>
                </c:pt>
                <c:pt idx="1007">
                  <c:v>32786</c:v>
                </c:pt>
                <c:pt idx="1008">
                  <c:v>32787</c:v>
                </c:pt>
                <c:pt idx="1009">
                  <c:v>32788</c:v>
                </c:pt>
                <c:pt idx="1010">
                  <c:v>32789</c:v>
                </c:pt>
                <c:pt idx="1011">
                  <c:v>32790</c:v>
                </c:pt>
                <c:pt idx="1012">
                  <c:v>32791</c:v>
                </c:pt>
                <c:pt idx="1013">
                  <c:v>32792</c:v>
                </c:pt>
                <c:pt idx="1014">
                  <c:v>32793</c:v>
                </c:pt>
                <c:pt idx="1015">
                  <c:v>32794</c:v>
                </c:pt>
                <c:pt idx="1016">
                  <c:v>32795</c:v>
                </c:pt>
                <c:pt idx="1017">
                  <c:v>32796</c:v>
                </c:pt>
                <c:pt idx="1018">
                  <c:v>32797</c:v>
                </c:pt>
                <c:pt idx="1019">
                  <c:v>32798</c:v>
                </c:pt>
                <c:pt idx="1020">
                  <c:v>32799</c:v>
                </c:pt>
                <c:pt idx="1021">
                  <c:v>32800</c:v>
                </c:pt>
                <c:pt idx="1022">
                  <c:v>32801</c:v>
                </c:pt>
                <c:pt idx="1023">
                  <c:v>32802</c:v>
                </c:pt>
                <c:pt idx="1024">
                  <c:v>32803</c:v>
                </c:pt>
                <c:pt idx="1025">
                  <c:v>32804</c:v>
                </c:pt>
                <c:pt idx="1026">
                  <c:v>32805</c:v>
                </c:pt>
                <c:pt idx="1027">
                  <c:v>32806</c:v>
                </c:pt>
                <c:pt idx="1028">
                  <c:v>32807</c:v>
                </c:pt>
                <c:pt idx="1029">
                  <c:v>32808</c:v>
                </c:pt>
                <c:pt idx="1030">
                  <c:v>32809</c:v>
                </c:pt>
                <c:pt idx="1031">
                  <c:v>32810</c:v>
                </c:pt>
                <c:pt idx="1032">
                  <c:v>32811</c:v>
                </c:pt>
                <c:pt idx="1033">
                  <c:v>32812</c:v>
                </c:pt>
                <c:pt idx="1034">
                  <c:v>32813</c:v>
                </c:pt>
                <c:pt idx="1035">
                  <c:v>32814</c:v>
                </c:pt>
                <c:pt idx="1036">
                  <c:v>32815</c:v>
                </c:pt>
                <c:pt idx="1037">
                  <c:v>32816</c:v>
                </c:pt>
                <c:pt idx="1038">
                  <c:v>32817</c:v>
                </c:pt>
                <c:pt idx="1039">
                  <c:v>32818</c:v>
                </c:pt>
                <c:pt idx="1040">
                  <c:v>32819</c:v>
                </c:pt>
                <c:pt idx="1041">
                  <c:v>32820</c:v>
                </c:pt>
                <c:pt idx="1042">
                  <c:v>32821</c:v>
                </c:pt>
                <c:pt idx="1043">
                  <c:v>32822</c:v>
                </c:pt>
                <c:pt idx="1044">
                  <c:v>32823</c:v>
                </c:pt>
                <c:pt idx="1045">
                  <c:v>32824</c:v>
                </c:pt>
                <c:pt idx="1046">
                  <c:v>32825</c:v>
                </c:pt>
                <c:pt idx="1047">
                  <c:v>32826</c:v>
                </c:pt>
                <c:pt idx="1048">
                  <c:v>32827</c:v>
                </c:pt>
                <c:pt idx="1049">
                  <c:v>32828</c:v>
                </c:pt>
                <c:pt idx="1050">
                  <c:v>32829</c:v>
                </c:pt>
                <c:pt idx="1051">
                  <c:v>32830</c:v>
                </c:pt>
                <c:pt idx="1052">
                  <c:v>32831</c:v>
                </c:pt>
                <c:pt idx="1053">
                  <c:v>32832</c:v>
                </c:pt>
                <c:pt idx="1054">
                  <c:v>32833</c:v>
                </c:pt>
                <c:pt idx="1055">
                  <c:v>32834</c:v>
                </c:pt>
                <c:pt idx="1056">
                  <c:v>32835</c:v>
                </c:pt>
                <c:pt idx="1057">
                  <c:v>32836</c:v>
                </c:pt>
                <c:pt idx="1058">
                  <c:v>32837</c:v>
                </c:pt>
                <c:pt idx="1059">
                  <c:v>32838</c:v>
                </c:pt>
                <c:pt idx="1060">
                  <c:v>32839</c:v>
                </c:pt>
                <c:pt idx="1061">
                  <c:v>32840</c:v>
                </c:pt>
                <c:pt idx="1062">
                  <c:v>32841</c:v>
                </c:pt>
                <c:pt idx="1063">
                  <c:v>32842</c:v>
                </c:pt>
                <c:pt idx="1064">
                  <c:v>32843</c:v>
                </c:pt>
                <c:pt idx="1065">
                  <c:v>32844</c:v>
                </c:pt>
                <c:pt idx="1066">
                  <c:v>32845</c:v>
                </c:pt>
                <c:pt idx="1067">
                  <c:v>32846</c:v>
                </c:pt>
                <c:pt idx="1068">
                  <c:v>32847</c:v>
                </c:pt>
                <c:pt idx="1069">
                  <c:v>32848</c:v>
                </c:pt>
                <c:pt idx="1070">
                  <c:v>32849</c:v>
                </c:pt>
                <c:pt idx="1071">
                  <c:v>32850</c:v>
                </c:pt>
                <c:pt idx="1072">
                  <c:v>32851</c:v>
                </c:pt>
                <c:pt idx="1073">
                  <c:v>32852</c:v>
                </c:pt>
                <c:pt idx="1074">
                  <c:v>32853</c:v>
                </c:pt>
                <c:pt idx="1075">
                  <c:v>32854</c:v>
                </c:pt>
                <c:pt idx="1076">
                  <c:v>32855</c:v>
                </c:pt>
                <c:pt idx="1077">
                  <c:v>32856</c:v>
                </c:pt>
                <c:pt idx="1078">
                  <c:v>32857</c:v>
                </c:pt>
                <c:pt idx="1079">
                  <c:v>32858</c:v>
                </c:pt>
                <c:pt idx="1080">
                  <c:v>32859</c:v>
                </c:pt>
                <c:pt idx="1081">
                  <c:v>32860</c:v>
                </c:pt>
                <c:pt idx="1082">
                  <c:v>32861</c:v>
                </c:pt>
                <c:pt idx="1083">
                  <c:v>32862</c:v>
                </c:pt>
                <c:pt idx="1084">
                  <c:v>32863</c:v>
                </c:pt>
                <c:pt idx="1085">
                  <c:v>32864</c:v>
                </c:pt>
                <c:pt idx="1086">
                  <c:v>32865</c:v>
                </c:pt>
                <c:pt idx="1087">
                  <c:v>32866</c:v>
                </c:pt>
                <c:pt idx="1088">
                  <c:v>32867</c:v>
                </c:pt>
                <c:pt idx="1089">
                  <c:v>32868</c:v>
                </c:pt>
                <c:pt idx="1090">
                  <c:v>32869</c:v>
                </c:pt>
                <c:pt idx="1091">
                  <c:v>32870</c:v>
                </c:pt>
                <c:pt idx="1092">
                  <c:v>32871</c:v>
                </c:pt>
                <c:pt idx="1093">
                  <c:v>32872</c:v>
                </c:pt>
                <c:pt idx="1094">
                  <c:v>32873</c:v>
                </c:pt>
                <c:pt idx="1095">
                  <c:v>32874</c:v>
                </c:pt>
                <c:pt idx="1096">
                  <c:v>32875</c:v>
                </c:pt>
                <c:pt idx="1097">
                  <c:v>32876</c:v>
                </c:pt>
                <c:pt idx="1098">
                  <c:v>32877</c:v>
                </c:pt>
                <c:pt idx="1099">
                  <c:v>32878</c:v>
                </c:pt>
                <c:pt idx="1100">
                  <c:v>32879</c:v>
                </c:pt>
                <c:pt idx="1101">
                  <c:v>32880</c:v>
                </c:pt>
                <c:pt idx="1102">
                  <c:v>32881</c:v>
                </c:pt>
                <c:pt idx="1103">
                  <c:v>32882</c:v>
                </c:pt>
                <c:pt idx="1104">
                  <c:v>32883</c:v>
                </c:pt>
                <c:pt idx="1105">
                  <c:v>32884</c:v>
                </c:pt>
                <c:pt idx="1106">
                  <c:v>32885</c:v>
                </c:pt>
                <c:pt idx="1107">
                  <c:v>32886</c:v>
                </c:pt>
                <c:pt idx="1108">
                  <c:v>32887</c:v>
                </c:pt>
                <c:pt idx="1109">
                  <c:v>32888</c:v>
                </c:pt>
                <c:pt idx="1110">
                  <c:v>32889</c:v>
                </c:pt>
                <c:pt idx="1111">
                  <c:v>32890</c:v>
                </c:pt>
                <c:pt idx="1112">
                  <c:v>32891</c:v>
                </c:pt>
                <c:pt idx="1113">
                  <c:v>32892</c:v>
                </c:pt>
                <c:pt idx="1114">
                  <c:v>32893</c:v>
                </c:pt>
                <c:pt idx="1115">
                  <c:v>32894</c:v>
                </c:pt>
                <c:pt idx="1116">
                  <c:v>32895</c:v>
                </c:pt>
                <c:pt idx="1117">
                  <c:v>32896</c:v>
                </c:pt>
                <c:pt idx="1118">
                  <c:v>32897</c:v>
                </c:pt>
                <c:pt idx="1119">
                  <c:v>32898</c:v>
                </c:pt>
                <c:pt idx="1120">
                  <c:v>32899</c:v>
                </c:pt>
                <c:pt idx="1121">
                  <c:v>32900</c:v>
                </c:pt>
                <c:pt idx="1122">
                  <c:v>32901</c:v>
                </c:pt>
                <c:pt idx="1123">
                  <c:v>32902</c:v>
                </c:pt>
                <c:pt idx="1124">
                  <c:v>32903</c:v>
                </c:pt>
                <c:pt idx="1125">
                  <c:v>32904</c:v>
                </c:pt>
                <c:pt idx="1126">
                  <c:v>32905</c:v>
                </c:pt>
                <c:pt idx="1127">
                  <c:v>32906</c:v>
                </c:pt>
                <c:pt idx="1128">
                  <c:v>32907</c:v>
                </c:pt>
                <c:pt idx="1129">
                  <c:v>32908</c:v>
                </c:pt>
                <c:pt idx="1130">
                  <c:v>32909</c:v>
                </c:pt>
                <c:pt idx="1131">
                  <c:v>32910</c:v>
                </c:pt>
                <c:pt idx="1132">
                  <c:v>32911</c:v>
                </c:pt>
                <c:pt idx="1133">
                  <c:v>32912</c:v>
                </c:pt>
                <c:pt idx="1134">
                  <c:v>32913</c:v>
                </c:pt>
                <c:pt idx="1135">
                  <c:v>32914</c:v>
                </c:pt>
                <c:pt idx="1136">
                  <c:v>32915</c:v>
                </c:pt>
                <c:pt idx="1137">
                  <c:v>32916</c:v>
                </c:pt>
                <c:pt idx="1138">
                  <c:v>32917</c:v>
                </c:pt>
                <c:pt idx="1139">
                  <c:v>32918</c:v>
                </c:pt>
                <c:pt idx="1140">
                  <c:v>32919</c:v>
                </c:pt>
                <c:pt idx="1141">
                  <c:v>32920</c:v>
                </c:pt>
                <c:pt idx="1142">
                  <c:v>32921</c:v>
                </c:pt>
                <c:pt idx="1143">
                  <c:v>32922</c:v>
                </c:pt>
                <c:pt idx="1144">
                  <c:v>32923</c:v>
                </c:pt>
                <c:pt idx="1145">
                  <c:v>32924</c:v>
                </c:pt>
                <c:pt idx="1146">
                  <c:v>32925</c:v>
                </c:pt>
                <c:pt idx="1147">
                  <c:v>32926</c:v>
                </c:pt>
                <c:pt idx="1148">
                  <c:v>32927</c:v>
                </c:pt>
                <c:pt idx="1149">
                  <c:v>32928</c:v>
                </c:pt>
                <c:pt idx="1150">
                  <c:v>32929</c:v>
                </c:pt>
                <c:pt idx="1151">
                  <c:v>32930</c:v>
                </c:pt>
                <c:pt idx="1152">
                  <c:v>32931</c:v>
                </c:pt>
                <c:pt idx="1153">
                  <c:v>32932</c:v>
                </c:pt>
                <c:pt idx="1154">
                  <c:v>32933</c:v>
                </c:pt>
                <c:pt idx="1155">
                  <c:v>32934</c:v>
                </c:pt>
                <c:pt idx="1156">
                  <c:v>32935</c:v>
                </c:pt>
                <c:pt idx="1157">
                  <c:v>32936</c:v>
                </c:pt>
                <c:pt idx="1158">
                  <c:v>32937</c:v>
                </c:pt>
                <c:pt idx="1159">
                  <c:v>32938</c:v>
                </c:pt>
                <c:pt idx="1160">
                  <c:v>32939</c:v>
                </c:pt>
                <c:pt idx="1161">
                  <c:v>32940</c:v>
                </c:pt>
                <c:pt idx="1162">
                  <c:v>32941</c:v>
                </c:pt>
                <c:pt idx="1163">
                  <c:v>32942</c:v>
                </c:pt>
                <c:pt idx="1164">
                  <c:v>32943</c:v>
                </c:pt>
                <c:pt idx="1165">
                  <c:v>32944</c:v>
                </c:pt>
                <c:pt idx="1166">
                  <c:v>32945</c:v>
                </c:pt>
                <c:pt idx="1167">
                  <c:v>32946</c:v>
                </c:pt>
                <c:pt idx="1168">
                  <c:v>32947</c:v>
                </c:pt>
                <c:pt idx="1169">
                  <c:v>32948</c:v>
                </c:pt>
                <c:pt idx="1170">
                  <c:v>32949</c:v>
                </c:pt>
                <c:pt idx="1171">
                  <c:v>32950</c:v>
                </c:pt>
                <c:pt idx="1172">
                  <c:v>32951</c:v>
                </c:pt>
                <c:pt idx="1173">
                  <c:v>32952</c:v>
                </c:pt>
                <c:pt idx="1174">
                  <c:v>32953</c:v>
                </c:pt>
                <c:pt idx="1175">
                  <c:v>32954</c:v>
                </c:pt>
                <c:pt idx="1176">
                  <c:v>32955</c:v>
                </c:pt>
                <c:pt idx="1177">
                  <c:v>32956</c:v>
                </c:pt>
                <c:pt idx="1178">
                  <c:v>32957</c:v>
                </c:pt>
                <c:pt idx="1179">
                  <c:v>32958</c:v>
                </c:pt>
                <c:pt idx="1180">
                  <c:v>32959</c:v>
                </c:pt>
                <c:pt idx="1181">
                  <c:v>32960</c:v>
                </c:pt>
                <c:pt idx="1182">
                  <c:v>32961</c:v>
                </c:pt>
                <c:pt idx="1183">
                  <c:v>32962</c:v>
                </c:pt>
                <c:pt idx="1184">
                  <c:v>32963</c:v>
                </c:pt>
                <c:pt idx="1185">
                  <c:v>32964</c:v>
                </c:pt>
                <c:pt idx="1186">
                  <c:v>32965</c:v>
                </c:pt>
                <c:pt idx="1187">
                  <c:v>32966</c:v>
                </c:pt>
                <c:pt idx="1188">
                  <c:v>32967</c:v>
                </c:pt>
                <c:pt idx="1189">
                  <c:v>32968</c:v>
                </c:pt>
                <c:pt idx="1190">
                  <c:v>32969</c:v>
                </c:pt>
                <c:pt idx="1191">
                  <c:v>32970</c:v>
                </c:pt>
                <c:pt idx="1192">
                  <c:v>32971</c:v>
                </c:pt>
                <c:pt idx="1193">
                  <c:v>32972</c:v>
                </c:pt>
                <c:pt idx="1194">
                  <c:v>32973</c:v>
                </c:pt>
                <c:pt idx="1195">
                  <c:v>32974</c:v>
                </c:pt>
                <c:pt idx="1196">
                  <c:v>32975</c:v>
                </c:pt>
                <c:pt idx="1197">
                  <c:v>32976</c:v>
                </c:pt>
                <c:pt idx="1198">
                  <c:v>32977</c:v>
                </c:pt>
                <c:pt idx="1199">
                  <c:v>32978</c:v>
                </c:pt>
                <c:pt idx="1200">
                  <c:v>32979</c:v>
                </c:pt>
                <c:pt idx="1201">
                  <c:v>32980</c:v>
                </c:pt>
                <c:pt idx="1202">
                  <c:v>32981</c:v>
                </c:pt>
                <c:pt idx="1203">
                  <c:v>32982</c:v>
                </c:pt>
                <c:pt idx="1204">
                  <c:v>32983</c:v>
                </c:pt>
                <c:pt idx="1205">
                  <c:v>32984</c:v>
                </c:pt>
                <c:pt idx="1206">
                  <c:v>32985</c:v>
                </c:pt>
                <c:pt idx="1207">
                  <c:v>32986</c:v>
                </c:pt>
                <c:pt idx="1208">
                  <c:v>32987</c:v>
                </c:pt>
                <c:pt idx="1209">
                  <c:v>32988</c:v>
                </c:pt>
                <c:pt idx="1210">
                  <c:v>32989</c:v>
                </c:pt>
                <c:pt idx="1211">
                  <c:v>32990</c:v>
                </c:pt>
                <c:pt idx="1212">
                  <c:v>32991</c:v>
                </c:pt>
                <c:pt idx="1213">
                  <c:v>32992</c:v>
                </c:pt>
                <c:pt idx="1214">
                  <c:v>32993</c:v>
                </c:pt>
                <c:pt idx="1215">
                  <c:v>32994</c:v>
                </c:pt>
                <c:pt idx="1216">
                  <c:v>32995</c:v>
                </c:pt>
                <c:pt idx="1217">
                  <c:v>32996</c:v>
                </c:pt>
                <c:pt idx="1218">
                  <c:v>32997</c:v>
                </c:pt>
                <c:pt idx="1219">
                  <c:v>32998</c:v>
                </c:pt>
                <c:pt idx="1220">
                  <c:v>32999</c:v>
                </c:pt>
                <c:pt idx="1221">
                  <c:v>33000</c:v>
                </c:pt>
                <c:pt idx="1222">
                  <c:v>33001</c:v>
                </c:pt>
                <c:pt idx="1223">
                  <c:v>33002</c:v>
                </c:pt>
                <c:pt idx="1224">
                  <c:v>33003</c:v>
                </c:pt>
                <c:pt idx="1225">
                  <c:v>33004</c:v>
                </c:pt>
                <c:pt idx="1226">
                  <c:v>33005</c:v>
                </c:pt>
                <c:pt idx="1227">
                  <c:v>33006</c:v>
                </c:pt>
                <c:pt idx="1228">
                  <c:v>33007</c:v>
                </c:pt>
                <c:pt idx="1229">
                  <c:v>33008</c:v>
                </c:pt>
                <c:pt idx="1230">
                  <c:v>33009</c:v>
                </c:pt>
                <c:pt idx="1231">
                  <c:v>33010</c:v>
                </c:pt>
                <c:pt idx="1232">
                  <c:v>33011</c:v>
                </c:pt>
                <c:pt idx="1233">
                  <c:v>33012</c:v>
                </c:pt>
                <c:pt idx="1234">
                  <c:v>33013</c:v>
                </c:pt>
                <c:pt idx="1235">
                  <c:v>33014</c:v>
                </c:pt>
                <c:pt idx="1236">
                  <c:v>33015</c:v>
                </c:pt>
                <c:pt idx="1237">
                  <c:v>33016</c:v>
                </c:pt>
                <c:pt idx="1238">
                  <c:v>33017</c:v>
                </c:pt>
                <c:pt idx="1239">
                  <c:v>33018</c:v>
                </c:pt>
                <c:pt idx="1240">
                  <c:v>33019</c:v>
                </c:pt>
                <c:pt idx="1241">
                  <c:v>33020</c:v>
                </c:pt>
                <c:pt idx="1242">
                  <c:v>33021</c:v>
                </c:pt>
                <c:pt idx="1243">
                  <c:v>33022</c:v>
                </c:pt>
                <c:pt idx="1244">
                  <c:v>33023</c:v>
                </c:pt>
                <c:pt idx="1245">
                  <c:v>33024</c:v>
                </c:pt>
                <c:pt idx="1246">
                  <c:v>33025</c:v>
                </c:pt>
                <c:pt idx="1247">
                  <c:v>33026</c:v>
                </c:pt>
                <c:pt idx="1248">
                  <c:v>33027</c:v>
                </c:pt>
                <c:pt idx="1249">
                  <c:v>33028</c:v>
                </c:pt>
                <c:pt idx="1250">
                  <c:v>33029</c:v>
                </c:pt>
                <c:pt idx="1251">
                  <c:v>33030</c:v>
                </c:pt>
                <c:pt idx="1252">
                  <c:v>33031</c:v>
                </c:pt>
                <c:pt idx="1253">
                  <c:v>33032</c:v>
                </c:pt>
                <c:pt idx="1254">
                  <c:v>33033</c:v>
                </c:pt>
                <c:pt idx="1255">
                  <c:v>33034</c:v>
                </c:pt>
                <c:pt idx="1256">
                  <c:v>33035</c:v>
                </c:pt>
                <c:pt idx="1257">
                  <c:v>33036</c:v>
                </c:pt>
                <c:pt idx="1258">
                  <c:v>33037</c:v>
                </c:pt>
                <c:pt idx="1259">
                  <c:v>33038</c:v>
                </c:pt>
                <c:pt idx="1260">
                  <c:v>33039</c:v>
                </c:pt>
                <c:pt idx="1261">
                  <c:v>33040</c:v>
                </c:pt>
                <c:pt idx="1262">
                  <c:v>33041</c:v>
                </c:pt>
                <c:pt idx="1263">
                  <c:v>33042</c:v>
                </c:pt>
                <c:pt idx="1264">
                  <c:v>33043</c:v>
                </c:pt>
                <c:pt idx="1265">
                  <c:v>33044</c:v>
                </c:pt>
                <c:pt idx="1266">
                  <c:v>33045</c:v>
                </c:pt>
                <c:pt idx="1267">
                  <c:v>33046</c:v>
                </c:pt>
                <c:pt idx="1268">
                  <c:v>33047</c:v>
                </c:pt>
                <c:pt idx="1269">
                  <c:v>33048</c:v>
                </c:pt>
                <c:pt idx="1270">
                  <c:v>33049</c:v>
                </c:pt>
                <c:pt idx="1271">
                  <c:v>33050</c:v>
                </c:pt>
                <c:pt idx="1272">
                  <c:v>33051</c:v>
                </c:pt>
                <c:pt idx="1273">
                  <c:v>33052</c:v>
                </c:pt>
                <c:pt idx="1274">
                  <c:v>33053</c:v>
                </c:pt>
                <c:pt idx="1275">
                  <c:v>33054</c:v>
                </c:pt>
                <c:pt idx="1276">
                  <c:v>33055</c:v>
                </c:pt>
                <c:pt idx="1277">
                  <c:v>33056</c:v>
                </c:pt>
                <c:pt idx="1278">
                  <c:v>33057</c:v>
                </c:pt>
                <c:pt idx="1279">
                  <c:v>33058</c:v>
                </c:pt>
                <c:pt idx="1280">
                  <c:v>33059</c:v>
                </c:pt>
                <c:pt idx="1281">
                  <c:v>33060</c:v>
                </c:pt>
                <c:pt idx="1282">
                  <c:v>33061</c:v>
                </c:pt>
                <c:pt idx="1283">
                  <c:v>33062</c:v>
                </c:pt>
                <c:pt idx="1284">
                  <c:v>33063</c:v>
                </c:pt>
                <c:pt idx="1285">
                  <c:v>33064</c:v>
                </c:pt>
                <c:pt idx="1286">
                  <c:v>33065</c:v>
                </c:pt>
                <c:pt idx="1287">
                  <c:v>33066</c:v>
                </c:pt>
                <c:pt idx="1288">
                  <c:v>33067</c:v>
                </c:pt>
                <c:pt idx="1289">
                  <c:v>33068</c:v>
                </c:pt>
                <c:pt idx="1290">
                  <c:v>33069</c:v>
                </c:pt>
                <c:pt idx="1291">
                  <c:v>33070</c:v>
                </c:pt>
                <c:pt idx="1292">
                  <c:v>33071</c:v>
                </c:pt>
                <c:pt idx="1293">
                  <c:v>33072</c:v>
                </c:pt>
                <c:pt idx="1294">
                  <c:v>33073</c:v>
                </c:pt>
                <c:pt idx="1295">
                  <c:v>33074</c:v>
                </c:pt>
                <c:pt idx="1296">
                  <c:v>33075</c:v>
                </c:pt>
                <c:pt idx="1297">
                  <c:v>33076</c:v>
                </c:pt>
                <c:pt idx="1298">
                  <c:v>33077</c:v>
                </c:pt>
                <c:pt idx="1299">
                  <c:v>33078</c:v>
                </c:pt>
                <c:pt idx="1300">
                  <c:v>33079</c:v>
                </c:pt>
                <c:pt idx="1301">
                  <c:v>33080</c:v>
                </c:pt>
                <c:pt idx="1302">
                  <c:v>33081</c:v>
                </c:pt>
                <c:pt idx="1303">
                  <c:v>33082</c:v>
                </c:pt>
                <c:pt idx="1304">
                  <c:v>33083</c:v>
                </c:pt>
                <c:pt idx="1305">
                  <c:v>33084</c:v>
                </c:pt>
                <c:pt idx="1306">
                  <c:v>33085</c:v>
                </c:pt>
                <c:pt idx="1307">
                  <c:v>33086</c:v>
                </c:pt>
                <c:pt idx="1308">
                  <c:v>33087</c:v>
                </c:pt>
                <c:pt idx="1309">
                  <c:v>33088</c:v>
                </c:pt>
                <c:pt idx="1310">
                  <c:v>33089</c:v>
                </c:pt>
                <c:pt idx="1311">
                  <c:v>33090</c:v>
                </c:pt>
                <c:pt idx="1312">
                  <c:v>33091</c:v>
                </c:pt>
                <c:pt idx="1313">
                  <c:v>33092</c:v>
                </c:pt>
                <c:pt idx="1314">
                  <c:v>33093</c:v>
                </c:pt>
                <c:pt idx="1315">
                  <c:v>33094</c:v>
                </c:pt>
                <c:pt idx="1316">
                  <c:v>33095</c:v>
                </c:pt>
                <c:pt idx="1317">
                  <c:v>33096</c:v>
                </c:pt>
                <c:pt idx="1318">
                  <c:v>33097</c:v>
                </c:pt>
                <c:pt idx="1319">
                  <c:v>33098</c:v>
                </c:pt>
                <c:pt idx="1320">
                  <c:v>33099</c:v>
                </c:pt>
                <c:pt idx="1321">
                  <c:v>33100</c:v>
                </c:pt>
                <c:pt idx="1322">
                  <c:v>33101</c:v>
                </c:pt>
                <c:pt idx="1323">
                  <c:v>33102</c:v>
                </c:pt>
                <c:pt idx="1324">
                  <c:v>33103</c:v>
                </c:pt>
                <c:pt idx="1325">
                  <c:v>33104</c:v>
                </c:pt>
                <c:pt idx="1326">
                  <c:v>33105</c:v>
                </c:pt>
                <c:pt idx="1327">
                  <c:v>33106</c:v>
                </c:pt>
                <c:pt idx="1328">
                  <c:v>33107</c:v>
                </c:pt>
                <c:pt idx="1329">
                  <c:v>33108</c:v>
                </c:pt>
                <c:pt idx="1330">
                  <c:v>33109</c:v>
                </c:pt>
                <c:pt idx="1331">
                  <c:v>33110</c:v>
                </c:pt>
                <c:pt idx="1332">
                  <c:v>33111</c:v>
                </c:pt>
                <c:pt idx="1333">
                  <c:v>33112</c:v>
                </c:pt>
                <c:pt idx="1334">
                  <c:v>33113</c:v>
                </c:pt>
                <c:pt idx="1335">
                  <c:v>33114</c:v>
                </c:pt>
                <c:pt idx="1336">
                  <c:v>33115</c:v>
                </c:pt>
                <c:pt idx="1337">
                  <c:v>33116</c:v>
                </c:pt>
                <c:pt idx="1338">
                  <c:v>33117</c:v>
                </c:pt>
                <c:pt idx="1339">
                  <c:v>33118</c:v>
                </c:pt>
                <c:pt idx="1340">
                  <c:v>33119</c:v>
                </c:pt>
                <c:pt idx="1341">
                  <c:v>33120</c:v>
                </c:pt>
                <c:pt idx="1342">
                  <c:v>33121</c:v>
                </c:pt>
                <c:pt idx="1343">
                  <c:v>33122</c:v>
                </c:pt>
                <c:pt idx="1344">
                  <c:v>33123</c:v>
                </c:pt>
                <c:pt idx="1345">
                  <c:v>33124</c:v>
                </c:pt>
                <c:pt idx="1346">
                  <c:v>33125</c:v>
                </c:pt>
                <c:pt idx="1347">
                  <c:v>33126</c:v>
                </c:pt>
                <c:pt idx="1348">
                  <c:v>33127</c:v>
                </c:pt>
                <c:pt idx="1349">
                  <c:v>33128</c:v>
                </c:pt>
                <c:pt idx="1350">
                  <c:v>33129</c:v>
                </c:pt>
                <c:pt idx="1351">
                  <c:v>33130</c:v>
                </c:pt>
                <c:pt idx="1352">
                  <c:v>33131</c:v>
                </c:pt>
                <c:pt idx="1353">
                  <c:v>33132</c:v>
                </c:pt>
                <c:pt idx="1354">
                  <c:v>33133</c:v>
                </c:pt>
                <c:pt idx="1355">
                  <c:v>33134</c:v>
                </c:pt>
                <c:pt idx="1356">
                  <c:v>33135</c:v>
                </c:pt>
                <c:pt idx="1357">
                  <c:v>33136</c:v>
                </c:pt>
                <c:pt idx="1358">
                  <c:v>33137</c:v>
                </c:pt>
                <c:pt idx="1359">
                  <c:v>33138</c:v>
                </c:pt>
                <c:pt idx="1360">
                  <c:v>33139</c:v>
                </c:pt>
                <c:pt idx="1361">
                  <c:v>33140</c:v>
                </c:pt>
                <c:pt idx="1362">
                  <c:v>33141</c:v>
                </c:pt>
                <c:pt idx="1363">
                  <c:v>33142</c:v>
                </c:pt>
                <c:pt idx="1364">
                  <c:v>33143</c:v>
                </c:pt>
                <c:pt idx="1365">
                  <c:v>33144</c:v>
                </c:pt>
                <c:pt idx="1366">
                  <c:v>33145</c:v>
                </c:pt>
                <c:pt idx="1367">
                  <c:v>33146</c:v>
                </c:pt>
                <c:pt idx="1368">
                  <c:v>33147</c:v>
                </c:pt>
                <c:pt idx="1369">
                  <c:v>33148</c:v>
                </c:pt>
                <c:pt idx="1370">
                  <c:v>33149</c:v>
                </c:pt>
                <c:pt idx="1371">
                  <c:v>33150</c:v>
                </c:pt>
                <c:pt idx="1372">
                  <c:v>33151</c:v>
                </c:pt>
                <c:pt idx="1373">
                  <c:v>33152</c:v>
                </c:pt>
                <c:pt idx="1374">
                  <c:v>33153</c:v>
                </c:pt>
                <c:pt idx="1375">
                  <c:v>33154</c:v>
                </c:pt>
                <c:pt idx="1376">
                  <c:v>33155</c:v>
                </c:pt>
                <c:pt idx="1377">
                  <c:v>33156</c:v>
                </c:pt>
                <c:pt idx="1378">
                  <c:v>33157</c:v>
                </c:pt>
                <c:pt idx="1379">
                  <c:v>33158</c:v>
                </c:pt>
                <c:pt idx="1380">
                  <c:v>33159</c:v>
                </c:pt>
                <c:pt idx="1381">
                  <c:v>33160</c:v>
                </c:pt>
                <c:pt idx="1382">
                  <c:v>33161</c:v>
                </c:pt>
                <c:pt idx="1383">
                  <c:v>33162</c:v>
                </c:pt>
                <c:pt idx="1384">
                  <c:v>33163</c:v>
                </c:pt>
                <c:pt idx="1385">
                  <c:v>33164</c:v>
                </c:pt>
                <c:pt idx="1386">
                  <c:v>33165</c:v>
                </c:pt>
                <c:pt idx="1387">
                  <c:v>33166</c:v>
                </c:pt>
                <c:pt idx="1388">
                  <c:v>33167</c:v>
                </c:pt>
                <c:pt idx="1389">
                  <c:v>33168</c:v>
                </c:pt>
                <c:pt idx="1390">
                  <c:v>33169</c:v>
                </c:pt>
                <c:pt idx="1391">
                  <c:v>33170</c:v>
                </c:pt>
                <c:pt idx="1392">
                  <c:v>33171</c:v>
                </c:pt>
                <c:pt idx="1393">
                  <c:v>33172</c:v>
                </c:pt>
                <c:pt idx="1394">
                  <c:v>33173</c:v>
                </c:pt>
                <c:pt idx="1395">
                  <c:v>33174</c:v>
                </c:pt>
                <c:pt idx="1396">
                  <c:v>33175</c:v>
                </c:pt>
                <c:pt idx="1397">
                  <c:v>33176</c:v>
                </c:pt>
                <c:pt idx="1398">
                  <c:v>33177</c:v>
                </c:pt>
                <c:pt idx="1399">
                  <c:v>33178</c:v>
                </c:pt>
                <c:pt idx="1400">
                  <c:v>33179</c:v>
                </c:pt>
                <c:pt idx="1401">
                  <c:v>33180</c:v>
                </c:pt>
                <c:pt idx="1402">
                  <c:v>33181</c:v>
                </c:pt>
                <c:pt idx="1403">
                  <c:v>33182</c:v>
                </c:pt>
                <c:pt idx="1404">
                  <c:v>33183</c:v>
                </c:pt>
                <c:pt idx="1405">
                  <c:v>33184</c:v>
                </c:pt>
                <c:pt idx="1406">
                  <c:v>33185</c:v>
                </c:pt>
                <c:pt idx="1407">
                  <c:v>33186</c:v>
                </c:pt>
                <c:pt idx="1408">
                  <c:v>33187</c:v>
                </c:pt>
                <c:pt idx="1409">
                  <c:v>33188</c:v>
                </c:pt>
                <c:pt idx="1410">
                  <c:v>33189</c:v>
                </c:pt>
                <c:pt idx="1411">
                  <c:v>33190</c:v>
                </c:pt>
                <c:pt idx="1412">
                  <c:v>33191</c:v>
                </c:pt>
                <c:pt idx="1413">
                  <c:v>33192</c:v>
                </c:pt>
                <c:pt idx="1414">
                  <c:v>33193</c:v>
                </c:pt>
                <c:pt idx="1415">
                  <c:v>33194</c:v>
                </c:pt>
                <c:pt idx="1416">
                  <c:v>33195</c:v>
                </c:pt>
                <c:pt idx="1417">
                  <c:v>33196</c:v>
                </c:pt>
                <c:pt idx="1418">
                  <c:v>33197</c:v>
                </c:pt>
                <c:pt idx="1419">
                  <c:v>33198</c:v>
                </c:pt>
                <c:pt idx="1420">
                  <c:v>33199</c:v>
                </c:pt>
                <c:pt idx="1421">
                  <c:v>33200</c:v>
                </c:pt>
                <c:pt idx="1422">
                  <c:v>33201</c:v>
                </c:pt>
                <c:pt idx="1423">
                  <c:v>33202</c:v>
                </c:pt>
                <c:pt idx="1424">
                  <c:v>33203</c:v>
                </c:pt>
                <c:pt idx="1425">
                  <c:v>33204</c:v>
                </c:pt>
                <c:pt idx="1426">
                  <c:v>33205</c:v>
                </c:pt>
                <c:pt idx="1427">
                  <c:v>33206</c:v>
                </c:pt>
                <c:pt idx="1428">
                  <c:v>33207</c:v>
                </c:pt>
                <c:pt idx="1429">
                  <c:v>33208</c:v>
                </c:pt>
                <c:pt idx="1430">
                  <c:v>33209</c:v>
                </c:pt>
                <c:pt idx="1431">
                  <c:v>33210</c:v>
                </c:pt>
                <c:pt idx="1432">
                  <c:v>33211</c:v>
                </c:pt>
                <c:pt idx="1433">
                  <c:v>33212</c:v>
                </c:pt>
                <c:pt idx="1434">
                  <c:v>33213</c:v>
                </c:pt>
                <c:pt idx="1435">
                  <c:v>33214</c:v>
                </c:pt>
                <c:pt idx="1436">
                  <c:v>33215</c:v>
                </c:pt>
                <c:pt idx="1437">
                  <c:v>33216</c:v>
                </c:pt>
                <c:pt idx="1438">
                  <c:v>33217</c:v>
                </c:pt>
                <c:pt idx="1439">
                  <c:v>33218</c:v>
                </c:pt>
                <c:pt idx="1440">
                  <c:v>33219</c:v>
                </c:pt>
                <c:pt idx="1441">
                  <c:v>33220</c:v>
                </c:pt>
                <c:pt idx="1442">
                  <c:v>33221</c:v>
                </c:pt>
                <c:pt idx="1443">
                  <c:v>33222</c:v>
                </c:pt>
                <c:pt idx="1444">
                  <c:v>33223</c:v>
                </c:pt>
                <c:pt idx="1445">
                  <c:v>33224</c:v>
                </c:pt>
                <c:pt idx="1446">
                  <c:v>33225</c:v>
                </c:pt>
                <c:pt idx="1447">
                  <c:v>33226</c:v>
                </c:pt>
                <c:pt idx="1448">
                  <c:v>33227</c:v>
                </c:pt>
                <c:pt idx="1449">
                  <c:v>33228</c:v>
                </c:pt>
                <c:pt idx="1450">
                  <c:v>33229</c:v>
                </c:pt>
                <c:pt idx="1451">
                  <c:v>33230</c:v>
                </c:pt>
                <c:pt idx="1452">
                  <c:v>33231</c:v>
                </c:pt>
                <c:pt idx="1453">
                  <c:v>33232</c:v>
                </c:pt>
                <c:pt idx="1454">
                  <c:v>33233</c:v>
                </c:pt>
                <c:pt idx="1455">
                  <c:v>33234</c:v>
                </c:pt>
                <c:pt idx="1456">
                  <c:v>33235</c:v>
                </c:pt>
                <c:pt idx="1457">
                  <c:v>33236</c:v>
                </c:pt>
                <c:pt idx="1458">
                  <c:v>33237</c:v>
                </c:pt>
                <c:pt idx="1459">
                  <c:v>33238</c:v>
                </c:pt>
                <c:pt idx="1460">
                  <c:v>33239</c:v>
                </c:pt>
                <c:pt idx="1461">
                  <c:v>33240</c:v>
                </c:pt>
                <c:pt idx="1462">
                  <c:v>33241</c:v>
                </c:pt>
                <c:pt idx="1463">
                  <c:v>33242</c:v>
                </c:pt>
                <c:pt idx="1464">
                  <c:v>33243</c:v>
                </c:pt>
                <c:pt idx="1465">
                  <c:v>33244</c:v>
                </c:pt>
                <c:pt idx="1466">
                  <c:v>33245</c:v>
                </c:pt>
                <c:pt idx="1467">
                  <c:v>33246</c:v>
                </c:pt>
                <c:pt idx="1468">
                  <c:v>33247</c:v>
                </c:pt>
                <c:pt idx="1469">
                  <c:v>33248</c:v>
                </c:pt>
                <c:pt idx="1470">
                  <c:v>33249</c:v>
                </c:pt>
                <c:pt idx="1471">
                  <c:v>33250</c:v>
                </c:pt>
                <c:pt idx="1472">
                  <c:v>33251</c:v>
                </c:pt>
                <c:pt idx="1473">
                  <c:v>33252</c:v>
                </c:pt>
                <c:pt idx="1474">
                  <c:v>33253</c:v>
                </c:pt>
                <c:pt idx="1475">
                  <c:v>33254</c:v>
                </c:pt>
                <c:pt idx="1476">
                  <c:v>33255</c:v>
                </c:pt>
                <c:pt idx="1477">
                  <c:v>33256</c:v>
                </c:pt>
                <c:pt idx="1478">
                  <c:v>33257</c:v>
                </c:pt>
                <c:pt idx="1479">
                  <c:v>33258</c:v>
                </c:pt>
                <c:pt idx="1480">
                  <c:v>33259</c:v>
                </c:pt>
                <c:pt idx="1481">
                  <c:v>33260</c:v>
                </c:pt>
                <c:pt idx="1482">
                  <c:v>33261</c:v>
                </c:pt>
                <c:pt idx="1483">
                  <c:v>33262</c:v>
                </c:pt>
                <c:pt idx="1484">
                  <c:v>33263</c:v>
                </c:pt>
                <c:pt idx="1485">
                  <c:v>33264</c:v>
                </c:pt>
                <c:pt idx="1486">
                  <c:v>33265</c:v>
                </c:pt>
                <c:pt idx="1487">
                  <c:v>33266</c:v>
                </c:pt>
                <c:pt idx="1488">
                  <c:v>33267</c:v>
                </c:pt>
                <c:pt idx="1489">
                  <c:v>33268</c:v>
                </c:pt>
                <c:pt idx="1490">
                  <c:v>33269</c:v>
                </c:pt>
                <c:pt idx="1491">
                  <c:v>33270</c:v>
                </c:pt>
                <c:pt idx="1492">
                  <c:v>33271</c:v>
                </c:pt>
                <c:pt idx="1493">
                  <c:v>33272</c:v>
                </c:pt>
                <c:pt idx="1494">
                  <c:v>33273</c:v>
                </c:pt>
                <c:pt idx="1495">
                  <c:v>33274</c:v>
                </c:pt>
                <c:pt idx="1496">
                  <c:v>33275</c:v>
                </c:pt>
                <c:pt idx="1497">
                  <c:v>33276</c:v>
                </c:pt>
                <c:pt idx="1498">
                  <c:v>33277</c:v>
                </c:pt>
                <c:pt idx="1499">
                  <c:v>33278</c:v>
                </c:pt>
                <c:pt idx="1500">
                  <c:v>33279</c:v>
                </c:pt>
                <c:pt idx="1501">
                  <c:v>33280</c:v>
                </c:pt>
                <c:pt idx="1502">
                  <c:v>33281</c:v>
                </c:pt>
                <c:pt idx="1503">
                  <c:v>33282</c:v>
                </c:pt>
                <c:pt idx="1504">
                  <c:v>33283</c:v>
                </c:pt>
                <c:pt idx="1505">
                  <c:v>33284</c:v>
                </c:pt>
                <c:pt idx="1506">
                  <c:v>33285</c:v>
                </c:pt>
                <c:pt idx="1507">
                  <c:v>33286</c:v>
                </c:pt>
                <c:pt idx="1508">
                  <c:v>33287</c:v>
                </c:pt>
                <c:pt idx="1509">
                  <c:v>33288</c:v>
                </c:pt>
                <c:pt idx="1510">
                  <c:v>33289</c:v>
                </c:pt>
                <c:pt idx="1511">
                  <c:v>33290</c:v>
                </c:pt>
                <c:pt idx="1512">
                  <c:v>33291</c:v>
                </c:pt>
                <c:pt idx="1513">
                  <c:v>33292</c:v>
                </c:pt>
                <c:pt idx="1514">
                  <c:v>33293</c:v>
                </c:pt>
                <c:pt idx="1515">
                  <c:v>33294</c:v>
                </c:pt>
                <c:pt idx="1516">
                  <c:v>33295</c:v>
                </c:pt>
                <c:pt idx="1517">
                  <c:v>33296</c:v>
                </c:pt>
                <c:pt idx="1518">
                  <c:v>33297</c:v>
                </c:pt>
                <c:pt idx="1519">
                  <c:v>33298</c:v>
                </c:pt>
                <c:pt idx="1520">
                  <c:v>33299</c:v>
                </c:pt>
                <c:pt idx="1521">
                  <c:v>33300</c:v>
                </c:pt>
                <c:pt idx="1522">
                  <c:v>33301</c:v>
                </c:pt>
                <c:pt idx="1523">
                  <c:v>33302</c:v>
                </c:pt>
                <c:pt idx="1524">
                  <c:v>33303</c:v>
                </c:pt>
                <c:pt idx="1525">
                  <c:v>33304</c:v>
                </c:pt>
                <c:pt idx="1526">
                  <c:v>33305</c:v>
                </c:pt>
                <c:pt idx="1527">
                  <c:v>33306</c:v>
                </c:pt>
                <c:pt idx="1528">
                  <c:v>33307</c:v>
                </c:pt>
                <c:pt idx="1529">
                  <c:v>33308</c:v>
                </c:pt>
                <c:pt idx="1530">
                  <c:v>33309</c:v>
                </c:pt>
                <c:pt idx="1531">
                  <c:v>33310</c:v>
                </c:pt>
                <c:pt idx="1532">
                  <c:v>33311</c:v>
                </c:pt>
                <c:pt idx="1533">
                  <c:v>33312</c:v>
                </c:pt>
                <c:pt idx="1534">
                  <c:v>33313</c:v>
                </c:pt>
                <c:pt idx="1535">
                  <c:v>33314</c:v>
                </c:pt>
                <c:pt idx="1536">
                  <c:v>33315</c:v>
                </c:pt>
                <c:pt idx="1537">
                  <c:v>33316</c:v>
                </c:pt>
                <c:pt idx="1538">
                  <c:v>33317</c:v>
                </c:pt>
                <c:pt idx="1539">
                  <c:v>33318</c:v>
                </c:pt>
                <c:pt idx="1540">
                  <c:v>33319</c:v>
                </c:pt>
                <c:pt idx="1541">
                  <c:v>33320</c:v>
                </c:pt>
                <c:pt idx="1542">
                  <c:v>33321</c:v>
                </c:pt>
                <c:pt idx="1543">
                  <c:v>33322</c:v>
                </c:pt>
                <c:pt idx="1544">
                  <c:v>33323</c:v>
                </c:pt>
                <c:pt idx="1545">
                  <c:v>33324</c:v>
                </c:pt>
                <c:pt idx="1546">
                  <c:v>33325</c:v>
                </c:pt>
                <c:pt idx="1547">
                  <c:v>33326</c:v>
                </c:pt>
                <c:pt idx="1548">
                  <c:v>33327</c:v>
                </c:pt>
                <c:pt idx="1549">
                  <c:v>33328</c:v>
                </c:pt>
                <c:pt idx="1550">
                  <c:v>33329</c:v>
                </c:pt>
                <c:pt idx="1551">
                  <c:v>33330</c:v>
                </c:pt>
                <c:pt idx="1552">
                  <c:v>33331</c:v>
                </c:pt>
                <c:pt idx="1553">
                  <c:v>33332</c:v>
                </c:pt>
                <c:pt idx="1554">
                  <c:v>33333</c:v>
                </c:pt>
                <c:pt idx="1555">
                  <c:v>33334</c:v>
                </c:pt>
                <c:pt idx="1556">
                  <c:v>33335</c:v>
                </c:pt>
                <c:pt idx="1557">
                  <c:v>33336</c:v>
                </c:pt>
                <c:pt idx="1558">
                  <c:v>33337</c:v>
                </c:pt>
                <c:pt idx="1559">
                  <c:v>33338</c:v>
                </c:pt>
                <c:pt idx="1560">
                  <c:v>33339</c:v>
                </c:pt>
                <c:pt idx="1561">
                  <c:v>33340</c:v>
                </c:pt>
                <c:pt idx="1562">
                  <c:v>33341</c:v>
                </c:pt>
                <c:pt idx="1563">
                  <c:v>33342</c:v>
                </c:pt>
                <c:pt idx="1564">
                  <c:v>33343</c:v>
                </c:pt>
                <c:pt idx="1565">
                  <c:v>33344</c:v>
                </c:pt>
                <c:pt idx="1566">
                  <c:v>33345</c:v>
                </c:pt>
                <c:pt idx="1567">
                  <c:v>33346</c:v>
                </c:pt>
                <c:pt idx="1568">
                  <c:v>33347</c:v>
                </c:pt>
                <c:pt idx="1569">
                  <c:v>33348</c:v>
                </c:pt>
                <c:pt idx="1570">
                  <c:v>33349</c:v>
                </c:pt>
                <c:pt idx="1571">
                  <c:v>33350</c:v>
                </c:pt>
                <c:pt idx="1572">
                  <c:v>33351</c:v>
                </c:pt>
                <c:pt idx="1573">
                  <c:v>33352</c:v>
                </c:pt>
                <c:pt idx="1574">
                  <c:v>33353</c:v>
                </c:pt>
                <c:pt idx="1575">
                  <c:v>33354</c:v>
                </c:pt>
                <c:pt idx="1576">
                  <c:v>33355</c:v>
                </c:pt>
                <c:pt idx="1577">
                  <c:v>33356</c:v>
                </c:pt>
                <c:pt idx="1578">
                  <c:v>33357</c:v>
                </c:pt>
                <c:pt idx="1579">
                  <c:v>33358</c:v>
                </c:pt>
                <c:pt idx="1580">
                  <c:v>33359</c:v>
                </c:pt>
                <c:pt idx="1581">
                  <c:v>33360</c:v>
                </c:pt>
                <c:pt idx="1582">
                  <c:v>33361</c:v>
                </c:pt>
                <c:pt idx="1583">
                  <c:v>33362</c:v>
                </c:pt>
                <c:pt idx="1584">
                  <c:v>33363</c:v>
                </c:pt>
                <c:pt idx="1585">
                  <c:v>33364</c:v>
                </c:pt>
                <c:pt idx="1586">
                  <c:v>33365</c:v>
                </c:pt>
                <c:pt idx="1587">
                  <c:v>33366</c:v>
                </c:pt>
                <c:pt idx="1588">
                  <c:v>33367</c:v>
                </c:pt>
                <c:pt idx="1589">
                  <c:v>33368</c:v>
                </c:pt>
                <c:pt idx="1590">
                  <c:v>33369</c:v>
                </c:pt>
                <c:pt idx="1591">
                  <c:v>33370</c:v>
                </c:pt>
                <c:pt idx="1592">
                  <c:v>33371</c:v>
                </c:pt>
                <c:pt idx="1593">
                  <c:v>33372</c:v>
                </c:pt>
                <c:pt idx="1594">
                  <c:v>33373</c:v>
                </c:pt>
                <c:pt idx="1595">
                  <c:v>33374</c:v>
                </c:pt>
                <c:pt idx="1596">
                  <c:v>33375</c:v>
                </c:pt>
                <c:pt idx="1597">
                  <c:v>33376</c:v>
                </c:pt>
                <c:pt idx="1598">
                  <c:v>33377</c:v>
                </c:pt>
                <c:pt idx="1599">
                  <c:v>33378</c:v>
                </c:pt>
                <c:pt idx="1600">
                  <c:v>33379</c:v>
                </c:pt>
                <c:pt idx="1601">
                  <c:v>33380</c:v>
                </c:pt>
                <c:pt idx="1602">
                  <c:v>33381</c:v>
                </c:pt>
                <c:pt idx="1603">
                  <c:v>33382</c:v>
                </c:pt>
                <c:pt idx="1604">
                  <c:v>33383</c:v>
                </c:pt>
                <c:pt idx="1605">
                  <c:v>33384</c:v>
                </c:pt>
                <c:pt idx="1606">
                  <c:v>33385</c:v>
                </c:pt>
                <c:pt idx="1607">
                  <c:v>33386</c:v>
                </c:pt>
                <c:pt idx="1608">
                  <c:v>33387</c:v>
                </c:pt>
                <c:pt idx="1609">
                  <c:v>33388</c:v>
                </c:pt>
                <c:pt idx="1610">
                  <c:v>33389</c:v>
                </c:pt>
                <c:pt idx="1611">
                  <c:v>33390</c:v>
                </c:pt>
                <c:pt idx="1612">
                  <c:v>33391</c:v>
                </c:pt>
                <c:pt idx="1613">
                  <c:v>33392</c:v>
                </c:pt>
                <c:pt idx="1614">
                  <c:v>33393</c:v>
                </c:pt>
                <c:pt idx="1615">
                  <c:v>33394</c:v>
                </c:pt>
                <c:pt idx="1616">
                  <c:v>33395</c:v>
                </c:pt>
                <c:pt idx="1617">
                  <c:v>33396</c:v>
                </c:pt>
                <c:pt idx="1618">
                  <c:v>33397</c:v>
                </c:pt>
                <c:pt idx="1619">
                  <c:v>33398</c:v>
                </c:pt>
                <c:pt idx="1620">
                  <c:v>33399</c:v>
                </c:pt>
                <c:pt idx="1621">
                  <c:v>33400</c:v>
                </c:pt>
                <c:pt idx="1622">
                  <c:v>33401</c:v>
                </c:pt>
                <c:pt idx="1623">
                  <c:v>33402</c:v>
                </c:pt>
                <c:pt idx="1624">
                  <c:v>33403</c:v>
                </c:pt>
                <c:pt idx="1625">
                  <c:v>33404</c:v>
                </c:pt>
                <c:pt idx="1626">
                  <c:v>33405</c:v>
                </c:pt>
                <c:pt idx="1627">
                  <c:v>33406</c:v>
                </c:pt>
                <c:pt idx="1628">
                  <c:v>33407</c:v>
                </c:pt>
                <c:pt idx="1629">
                  <c:v>33408</c:v>
                </c:pt>
                <c:pt idx="1630">
                  <c:v>33409</c:v>
                </c:pt>
                <c:pt idx="1631">
                  <c:v>33410</c:v>
                </c:pt>
                <c:pt idx="1632">
                  <c:v>33411</c:v>
                </c:pt>
                <c:pt idx="1633">
                  <c:v>33412</c:v>
                </c:pt>
                <c:pt idx="1634">
                  <c:v>33413</c:v>
                </c:pt>
                <c:pt idx="1635">
                  <c:v>33414</c:v>
                </c:pt>
                <c:pt idx="1636">
                  <c:v>33415</c:v>
                </c:pt>
                <c:pt idx="1637">
                  <c:v>33416</c:v>
                </c:pt>
                <c:pt idx="1638">
                  <c:v>33417</c:v>
                </c:pt>
                <c:pt idx="1639">
                  <c:v>33418</c:v>
                </c:pt>
                <c:pt idx="1640">
                  <c:v>33419</c:v>
                </c:pt>
                <c:pt idx="1641">
                  <c:v>33420</c:v>
                </c:pt>
                <c:pt idx="1642">
                  <c:v>33421</c:v>
                </c:pt>
                <c:pt idx="1643">
                  <c:v>33422</c:v>
                </c:pt>
                <c:pt idx="1644">
                  <c:v>33423</c:v>
                </c:pt>
                <c:pt idx="1645">
                  <c:v>33424</c:v>
                </c:pt>
                <c:pt idx="1646">
                  <c:v>33425</c:v>
                </c:pt>
                <c:pt idx="1647">
                  <c:v>33426</c:v>
                </c:pt>
                <c:pt idx="1648">
                  <c:v>33427</c:v>
                </c:pt>
                <c:pt idx="1649">
                  <c:v>33428</c:v>
                </c:pt>
                <c:pt idx="1650">
                  <c:v>33429</c:v>
                </c:pt>
                <c:pt idx="1651">
                  <c:v>33430</c:v>
                </c:pt>
                <c:pt idx="1652">
                  <c:v>33431</c:v>
                </c:pt>
                <c:pt idx="1653">
                  <c:v>33432</c:v>
                </c:pt>
                <c:pt idx="1654">
                  <c:v>33433</c:v>
                </c:pt>
                <c:pt idx="1655">
                  <c:v>33434</c:v>
                </c:pt>
                <c:pt idx="1656">
                  <c:v>33435</c:v>
                </c:pt>
                <c:pt idx="1657">
                  <c:v>33436</c:v>
                </c:pt>
                <c:pt idx="1658">
                  <c:v>33437</c:v>
                </c:pt>
                <c:pt idx="1659">
                  <c:v>33438</c:v>
                </c:pt>
                <c:pt idx="1660">
                  <c:v>33439</c:v>
                </c:pt>
                <c:pt idx="1661">
                  <c:v>33440</c:v>
                </c:pt>
                <c:pt idx="1662">
                  <c:v>33441</c:v>
                </c:pt>
                <c:pt idx="1663">
                  <c:v>33442</c:v>
                </c:pt>
                <c:pt idx="1664">
                  <c:v>33443</c:v>
                </c:pt>
                <c:pt idx="1665">
                  <c:v>33444</c:v>
                </c:pt>
                <c:pt idx="1666">
                  <c:v>33445</c:v>
                </c:pt>
                <c:pt idx="1667">
                  <c:v>33446</c:v>
                </c:pt>
                <c:pt idx="1668">
                  <c:v>33447</c:v>
                </c:pt>
                <c:pt idx="1669">
                  <c:v>33448</c:v>
                </c:pt>
                <c:pt idx="1670">
                  <c:v>33449</c:v>
                </c:pt>
                <c:pt idx="1671">
                  <c:v>33450</c:v>
                </c:pt>
                <c:pt idx="1672">
                  <c:v>33451</c:v>
                </c:pt>
                <c:pt idx="1673">
                  <c:v>33452</c:v>
                </c:pt>
                <c:pt idx="1674">
                  <c:v>33453</c:v>
                </c:pt>
                <c:pt idx="1675">
                  <c:v>33454</c:v>
                </c:pt>
                <c:pt idx="1676">
                  <c:v>33455</c:v>
                </c:pt>
                <c:pt idx="1677">
                  <c:v>33456</c:v>
                </c:pt>
                <c:pt idx="1678">
                  <c:v>33457</c:v>
                </c:pt>
                <c:pt idx="1679">
                  <c:v>33458</c:v>
                </c:pt>
                <c:pt idx="1680">
                  <c:v>33459</c:v>
                </c:pt>
                <c:pt idx="1681">
                  <c:v>33460</c:v>
                </c:pt>
                <c:pt idx="1682">
                  <c:v>33461</c:v>
                </c:pt>
                <c:pt idx="1683">
                  <c:v>33462</c:v>
                </c:pt>
                <c:pt idx="1684">
                  <c:v>33463</c:v>
                </c:pt>
                <c:pt idx="1685">
                  <c:v>33464</c:v>
                </c:pt>
                <c:pt idx="1686">
                  <c:v>33465</c:v>
                </c:pt>
                <c:pt idx="1687">
                  <c:v>33466</c:v>
                </c:pt>
                <c:pt idx="1688">
                  <c:v>33467</c:v>
                </c:pt>
                <c:pt idx="1689">
                  <c:v>33468</c:v>
                </c:pt>
                <c:pt idx="1690">
                  <c:v>33469</c:v>
                </c:pt>
                <c:pt idx="1691">
                  <c:v>33470</c:v>
                </c:pt>
                <c:pt idx="1692">
                  <c:v>33471</c:v>
                </c:pt>
                <c:pt idx="1693">
                  <c:v>33472</c:v>
                </c:pt>
                <c:pt idx="1694">
                  <c:v>33473</c:v>
                </c:pt>
                <c:pt idx="1695">
                  <c:v>33474</c:v>
                </c:pt>
                <c:pt idx="1696">
                  <c:v>33475</c:v>
                </c:pt>
                <c:pt idx="1697">
                  <c:v>33476</c:v>
                </c:pt>
                <c:pt idx="1698">
                  <c:v>33477</c:v>
                </c:pt>
                <c:pt idx="1699">
                  <c:v>33478</c:v>
                </c:pt>
                <c:pt idx="1700">
                  <c:v>33479</c:v>
                </c:pt>
                <c:pt idx="1701">
                  <c:v>33480</c:v>
                </c:pt>
                <c:pt idx="1702">
                  <c:v>33481</c:v>
                </c:pt>
                <c:pt idx="1703">
                  <c:v>33482</c:v>
                </c:pt>
                <c:pt idx="1704">
                  <c:v>33483</c:v>
                </c:pt>
                <c:pt idx="1705">
                  <c:v>33484</c:v>
                </c:pt>
                <c:pt idx="1706">
                  <c:v>33485</c:v>
                </c:pt>
                <c:pt idx="1707">
                  <c:v>33486</c:v>
                </c:pt>
                <c:pt idx="1708">
                  <c:v>33487</c:v>
                </c:pt>
                <c:pt idx="1709">
                  <c:v>33488</c:v>
                </c:pt>
                <c:pt idx="1710">
                  <c:v>33489</c:v>
                </c:pt>
                <c:pt idx="1711">
                  <c:v>33490</c:v>
                </c:pt>
                <c:pt idx="1712">
                  <c:v>33491</c:v>
                </c:pt>
                <c:pt idx="1713">
                  <c:v>33492</c:v>
                </c:pt>
                <c:pt idx="1714">
                  <c:v>33493</c:v>
                </c:pt>
                <c:pt idx="1715">
                  <c:v>33494</c:v>
                </c:pt>
                <c:pt idx="1716">
                  <c:v>33495</c:v>
                </c:pt>
                <c:pt idx="1717">
                  <c:v>33496</c:v>
                </c:pt>
                <c:pt idx="1718">
                  <c:v>33497</c:v>
                </c:pt>
                <c:pt idx="1719">
                  <c:v>33498</c:v>
                </c:pt>
                <c:pt idx="1720">
                  <c:v>33499</c:v>
                </c:pt>
                <c:pt idx="1721">
                  <c:v>33500</c:v>
                </c:pt>
                <c:pt idx="1722">
                  <c:v>33501</c:v>
                </c:pt>
                <c:pt idx="1723">
                  <c:v>33502</c:v>
                </c:pt>
                <c:pt idx="1724">
                  <c:v>33503</c:v>
                </c:pt>
                <c:pt idx="1725">
                  <c:v>33504</c:v>
                </c:pt>
                <c:pt idx="1726">
                  <c:v>33505</c:v>
                </c:pt>
                <c:pt idx="1727">
                  <c:v>33506</c:v>
                </c:pt>
                <c:pt idx="1728">
                  <c:v>33507</c:v>
                </c:pt>
                <c:pt idx="1729">
                  <c:v>33508</c:v>
                </c:pt>
                <c:pt idx="1730">
                  <c:v>33509</c:v>
                </c:pt>
                <c:pt idx="1731">
                  <c:v>33510</c:v>
                </c:pt>
                <c:pt idx="1732">
                  <c:v>33511</c:v>
                </c:pt>
                <c:pt idx="1733">
                  <c:v>33512</c:v>
                </c:pt>
                <c:pt idx="1734">
                  <c:v>33513</c:v>
                </c:pt>
                <c:pt idx="1735">
                  <c:v>33514</c:v>
                </c:pt>
                <c:pt idx="1736">
                  <c:v>33515</c:v>
                </c:pt>
                <c:pt idx="1737">
                  <c:v>33516</c:v>
                </c:pt>
                <c:pt idx="1738">
                  <c:v>33517</c:v>
                </c:pt>
                <c:pt idx="1739">
                  <c:v>33518</c:v>
                </c:pt>
                <c:pt idx="1740">
                  <c:v>33519</c:v>
                </c:pt>
                <c:pt idx="1741">
                  <c:v>33520</c:v>
                </c:pt>
                <c:pt idx="1742">
                  <c:v>33521</c:v>
                </c:pt>
                <c:pt idx="1743">
                  <c:v>33522</c:v>
                </c:pt>
                <c:pt idx="1744">
                  <c:v>33523</c:v>
                </c:pt>
                <c:pt idx="1745">
                  <c:v>33524</c:v>
                </c:pt>
                <c:pt idx="1746">
                  <c:v>33525</c:v>
                </c:pt>
                <c:pt idx="1747">
                  <c:v>33526</c:v>
                </c:pt>
                <c:pt idx="1748">
                  <c:v>33527</c:v>
                </c:pt>
                <c:pt idx="1749">
                  <c:v>33528</c:v>
                </c:pt>
                <c:pt idx="1750">
                  <c:v>33529</c:v>
                </c:pt>
                <c:pt idx="1751">
                  <c:v>33530</c:v>
                </c:pt>
                <c:pt idx="1752">
                  <c:v>33531</c:v>
                </c:pt>
                <c:pt idx="1753">
                  <c:v>33532</c:v>
                </c:pt>
                <c:pt idx="1754">
                  <c:v>33533</c:v>
                </c:pt>
                <c:pt idx="1755">
                  <c:v>33534</c:v>
                </c:pt>
                <c:pt idx="1756">
                  <c:v>33535</c:v>
                </c:pt>
                <c:pt idx="1757">
                  <c:v>33536</c:v>
                </c:pt>
                <c:pt idx="1758">
                  <c:v>33537</c:v>
                </c:pt>
                <c:pt idx="1759">
                  <c:v>33538</c:v>
                </c:pt>
                <c:pt idx="1760">
                  <c:v>33539</c:v>
                </c:pt>
                <c:pt idx="1761">
                  <c:v>33540</c:v>
                </c:pt>
                <c:pt idx="1762">
                  <c:v>33541</c:v>
                </c:pt>
                <c:pt idx="1763">
                  <c:v>33542</c:v>
                </c:pt>
                <c:pt idx="1764">
                  <c:v>33543</c:v>
                </c:pt>
                <c:pt idx="1765">
                  <c:v>33544</c:v>
                </c:pt>
                <c:pt idx="1766">
                  <c:v>33545</c:v>
                </c:pt>
                <c:pt idx="1767">
                  <c:v>33546</c:v>
                </c:pt>
                <c:pt idx="1768">
                  <c:v>33547</c:v>
                </c:pt>
                <c:pt idx="1769">
                  <c:v>33548</c:v>
                </c:pt>
                <c:pt idx="1770">
                  <c:v>33549</c:v>
                </c:pt>
                <c:pt idx="1771">
                  <c:v>33550</c:v>
                </c:pt>
                <c:pt idx="1772">
                  <c:v>33551</c:v>
                </c:pt>
                <c:pt idx="1773">
                  <c:v>33552</c:v>
                </c:pt>
                <c:pt idx="1774">
                  <c:v>33553</c:v>
                </c:pt>
                <c:pt idx="1775">
                  <c:v>33554</c:v>
                </c:pt>
                <c:pt idx="1776">
                  <c:v>33555</c:v>
                </c:pt>
                <c:pt idx="1777">
                  <c:v>33556</c:v>
                </c:pt>
                <c:pt idx="1778">
                  <c:v>33557</c:v>
                </c:pt>
                <c:pt idx="1779">
                  <c:v>33558</c:v>
                </c:pt>
                <c:pt idx="1780">
                  <c:v>33559</c:v>
                </c:pt>
                <c:pt idx="1781">
                  <c:v>33560</c:v>
                </c:pt>
                <c:pt idx="1782">
                  <c:v>33561</c:v>
                </c:pt>
                <c:pt idx="1783">
                  <c:v>33562</c:v>
                </c:pt>
                <c:pt idx="1784">
                  <c:v>33563</c:v>
                </c:pt>
                <c:pt idx="1785">
                  <c:v>33564</c:v>
                </c:pt>
                <c:pt idx="1786">
                  <c:v>33565</c:v>
                </c:pt>
                <c:pt idx="1787">
                  <c:v>33566</c:v>
                </c:pt>
                <c:pt idx="1788">
                  <c:v>33567</c:v>
                </c:pt>
                <c:pt idx="1789">
                  <c:v>33568</c:v>
                </c:pt>
                <c:pt idx="1790">
                  <c:v>33569</c:v>
                </c:pt>
                <c:pt idx="1791">
                  <c:v>33570</c:v>
                </c:pt>
                <c:pt idx="1792">
                  <c:v>33571</c:v>
                </c:pt>
                <c:pt idx="1793">
                  <c:v>33572</c:v>
                </c:pt>
                <c:pt idx="1794">
                  <c:v>33573</c:v>
                </c:pt>
                <c:pt idx="1795">
                  <c:v>33574</c:v>
                </c:pt>
                <c:pt idx="1796">
                  <c:v>33575</c:v>
                </c:pt>
                <c:pt idx="1797">
                  <c:v>33576</c:v>
                </c:pt>
                <c:pt idx="1798">
                  <c:v>33577</c:v>
                </c:pt>
                <c:pt idx="1799">
                  <c:v>33578</c:v>
                </c:pt>
                <c:pt idx="1800">
                  <c:v>33579</c:v>
                </c:pt>
                <c:pt idx="1801">
                  <c:v>33580</c:v>
                </c:pt>
                <c:pt idx="1802">
                  <c:v>33581</c:v>
                </c:pt>
                <c:pt idx="1803">
                  <c:v>33582</c:v>
                </c:pt>
                <c:pt idx="1804">
                  <c:v>33583</c:v>
                </c:pt>
                <c:pt idx="1805">
                  <c:v>33584</c:v>
                </c:pt>
                <c:pt idx="1806">
                  <c:v>33585</c:v>
                </c:pt>
                <c:pt idx="1807">
                  <c:v>33586</c:v>
                </c:pt>
                <c:pt idx="1808">
                  <c:v>33587</c:v>
                </c:pt>
                <c:pt idx="1809">
                  <c:v>33588</c:v>
                </c:pt>
                <c:pt idx="1810">
                  <c:v>33589</c:v>
                </c:pt>
                <c:pt idx="1811">
                  <c:v>33590</c:v>
                </c:pt>
                <c:pt idx="1812">
                  <c:v>33591</c:v>
                </c:pt>
                <c:pt idx="1813">
                  <c:v>33592</c:v>
                </c:pt>
                <c:pt idx="1814">
                  <c:v>33593</c:v>
                </c:pt>
                <c:pt idx="1815">
                  <c:v>33594</c:v>
                </c:pt>
                <c:pt idx="1816">
                  <c:v>33595</c:v>
                </c:pt>
                <c:pt idx="1817">
                  <c:v>33596</c:v>
                </c:pt>
                <c:pt idx="1818">
                  <c:v>33597</c:v>
                </c:pt>
                <c:pt idx="1819">
                  <c:v>33598</c:v>
                </c:pt>
                <c:pt idx="1820">
                  <c:v>33599</c:v>
                </c:pt>
                <c:pt idx="1821">
                  <c:v>33600</c:v>
                </c:pt>
                <c:pt idx="1822">
                  <c:v>33601</c:v>
                </c:pt>
                <c:pt idx="1823">
                  <c:v>33602</c:v>
                </c:pt>
                <c:pt idx="1824">
                  <c:v>33603</c:v>
                </c:pt>
                <c:pt idx="1825">
                  <c:v>33604</c:v>
                </c:pt>
                <c:pt idx="1826">
                  <c:v>33605</c:v>
                </c:pt>
                <c:pt idx="1827">
                  <c:v>33606</c:v>
                </c:pt>
                <c:pt idx="1828">
                  <c:v>33607</c:v>
                </c:pt>
                <c:pt idx="1829">
                  <c:v>33608</c:v>
                </c:pt>
                <c:pt idx="1830">
                  <c:v>33609</c:v>
                </c:pt>
                <c:pt idx="1831">
                  <c:v>33610</c:v>
                </c:pt>
                <c:pt idx="1832">
                  <c:v>33611</c:v>
                </c:pt>
                <c:pt idx="1833">
                  <c:v>33612</c:v>
                </c:pt>
                <c:pt idx="1834">
                  <c:v>33613</c:v>
                </c:pt>
                <c:pt idx="1835">
                  <c:v>33614</c:v>
                </c:pt>
                <c:pt idx="1836">
                  <c:v>33615</c:v>
                </c:pt>
                <c:pt idx="1837">
                  <c:v>33616</c:v>
                </c:pt>
                <c:pt idx="1838">
                  <c:v>33617</c:v>
                </c:pt>
                <c:pt idx="1839">
                  <c:v>33618</c:v>
                </c:pt>
                <c:pt idx="1840">
                  <c:v>33619</c:v>
                </c:pt>
                <c:pt idx="1841">
                  <c:v>33620</c:v>
                </c:pt>
                <c:pt idx="1842">
                  <c:v>33621</c:v>
                </c:pt>
                <c:pt idx="1843">
                  <c:v>33622</c:v>
                </c:pt>
                <c:pt idx="1844">
                  <c:v>33623</c:v>
                </c:pt>
                <c:pt idx="1845">
                  <c:v>33624</c:v>
                </c:pt>
                <c:pt idx="1846">
                  <c:v>33625</c:v>
                </c:pt>
                <c:pt idx="1847">
                  <c:v>33626</c:v>
                </c:pt>
                <c:pt idx="1848">
                  <c:v>33627</c:v>
                </c:pt>
                <c:pt idx="1849">
                  <c:v>33628</c:v>
                </c:pt>
                <c:pt idx="1850">
                  <c:v>33629</c:v>
                </c:pt>
                <c:pt idx="1851">
                  <c:v>33630</c:v>
                </c:pt>
                <c:pt idx="1852">
                  <c:v>33631</c:v>
                </c:pt>
                <c:pt idx="1853">
                  <c:v>33632</c:v>
                </c:pt>
                <c:pt idx="1854">
                  <c:v>33633</c:v>
                </c:pt>
                <c:pt idx="1855">
                  <c:v>33634</c:v>
                </c:pt>
                <c:pt idx="1856">
                  <c:v>33635</c:v>
                </c:pt>
                <c:pt idx="1857">
                  <c:v>33636</c:v>
                </c:pt>
                <c:pt idx="1858">
                  <c:v>33637</c:v>
                </c:pt>
                <c:pt idx="1859">
                  <c:v>33638</c:v>
                </c:pt>
                <c:pt idx="1860">
                  <c:v>33639</c:v>
                </c:pt>
                <c:pt idx="1861">
                  <c:v>33640</c:v>
                </c:pt>
                <c:pt idx="1862">
                  <c:v>33641</c:v>
                </c:pt>
                <c:pt idx="1863">
                  <c:v>33642</c:v>
                </c:pt>
                <c:pt idx="1864">
                  <c:v>33643</c:v>
                </c:pt>
                <c:pt idx="1865">
                  <c:v>33644</c:v>
                </c:pt>
                <c:pt idx="1866">
                  <c:v>33645</c:v>
                </c:pt>
                <c:pt idx="1867">
                  <c:v>33646</c:v>
                </c:pt>
                <c:pt idx="1868">
                  <c:v>33647</c:v>
                </c:pt>
                <c:pt idx="1869">
                  <c:v>33648</c:v>
                </c:pt>
                <c:pt idx="1870">
                  <c:v>33649</c:v>
                </c:pt>
                <c:pt idx="1871">
                  <c:v>33650</c:v>
                </c:pt>
                <c:pt idx="1872">
                  <c:v>33651</c:v>
                </c:pt>
                <c:pt idx="1873">
                  <c:v>33652</c:v>
                </c:pt>
                <c:pt idx="1874">
                  <c:v>33653</c:v>
                </c:pt>
                <c:pt idx="1875">
                  <c:v>33654</c:v>
                </c:pt>
                <c:pt idx="1876">
                  <c:v>33655</c:v>
                </c:pt>
                <c:pt idx="1877">
                  <c:v>33656</c:v>
                </c:pt>
                <c:pt idx="1878">
                  <c:v>33657</c:v>
                </c:pt>
                <c:pt idx="1879">
                  <c:v>33658</c:v>
                </c:pt>
                <c:pt idx="1880">
                  <c:v>33659</c:v>
                </c:pt>
                <c:pt idx="1881">
                  <c:v>33660</c:v>
                </c:pt>
                <c:pt idx="1882">
                  <c:v>33661</c:v>
                </c:pt>
                <c:pt idx="1883">
                  <c:v>33662</c:v>
                </c:pt>
                <c:pt idx="1884">
                  <c:v>33663</c:v>
                </c:pt>
                <c:pt idx="1885">
                  <c:v>33664</c:v>
                </c:pt>
                <c:pt idx="1886">
                  <c:v>33665</c:v>
                </c:pt>
                <c:pt idx="1887">
                  <c:v>33666</c:v>
                </c:pt>
                <c:pt idx="1888">
                  <c:v>33667</c:v>
                </c:pt>
                <c:pt idx="1889">
                  <c:v>33668</c:v>
                </c:pt>
                <c:pt idx="1890">
                  <c:v>33669</c:v>
                </c:pt>
                <c:pt idx="1891">
                  <c:v>33670</c:v>
                </c:pt>
                <c:pt idx="1892">
                  <c:v>33671</c:v>
                </c:pt>
                <c:pt idx="1893">
                  <c:v>33672</c:v>
                </c:pt>
                <c:pt idx="1894">
                  <c:v>33673</c:v>
                </c:pt>
                <c:pt idx="1895">
                  <c:v>33674</c:v>
                </c:pt>
                <c:pt idx="1896">
                  <c:v>33675</c:v>
                </c:pt>
                <c:pt idx="1897">
                  <c:v>33676</c:v>
                </c:pt>
                <c:pt idx="1898">
                  <c:v>33677</c:v>
                </c:pt>
                <c:pt idx="1899">
                  <c:v>33678</c:v>
                </c:pt>
                <c:pt idx="1900">
                  <c:v>33679</c:v>
                </c:pt>
                <c:pt idx="1901">
                  <c:v>33680</c:v>
                </c:pt>
                <c:pt idx="1902">
                  <c:v>33681</c:v>
                </c:pt>
                <c:pt idx="1903">
                  <c:v>33682</c:v>
                </c:pt>
                <c:pt idx="1904">
                  <c:v>33683</c:v>
                </c:pt>
                <c:pt idx="1905">
                  <c:v>33684</c:v>
                </c:pt>
                <c:pt idx="1906">
                  <c:v>33685</c:v>
                </c:pt>
                <c:pt idx="1907">
                  <c:v>33686</c:v>
                </c:pt>
                <c:pt idx="1908">
                  <c:v>33687</c:v>
                </c:pt>
                <c:pt idx="1909">
                  <c:v>33688</c:v>
                </c:pt>
                <c:pt idx="1910">
                  <c:v>33689</c:v>
                </c:pt>
                <c:pt idx="1911">
                  <c:v>33690</c:v>
                </c:pt>
                <c:pt idx="1912">
                  <c:v>33691</c:v>
                </c:pt>
                <c:pt idx="1913">
                  <c:v>33692</c:v>
                </c:pt>
                <c:pt idx="1914">
                  <c:v>33693</c:v>
                </c:pt>
                <c:pt idx="1915">
                  <c:v>33694</c:v>
                </c:pt>
                <c:pt idx="1916">
                  <c:v>33695</c:v>
                </c:pt>
                <c:pt idx="1917">
                  <c:v>33696</c:v>
                </c:pt>
                <c:pt idx="1918">
                  <c:v>33697</c:v>
                </c:pt>
                <c:pt idx="1919">
                  <c:v>33698</c:v>
                </c:pt>
                <c:pt idx="1920">
                  <c:v>33699</c:v>
                </c:pt>
                <c:pt idx="1921">
                  <c:v>33700</c:v>
                </c:pt>
                <c:pt idx="1922">
                  <c:v>33701</c:v>
                </c:pt>
                <c:pt idx="1923">
                  <c:v>33702</c:v>
                </c:pt>
                <c:pt idx="1924">
                  <c:v>33703</c:v>
                </c:pt>
                <c:pt idx="1925">
                  <c:v>33704</c:v>
                </c:pt>
                <c:pt idx="1926">
                  <c:v>33705</c:v>
                </c:pt>
                <c:pt idx="1927">
                  <c:v>33706</c:v>
                </c:pt>
                <c:pt idx="1928">
                  <c:v>33707</c:v>
                </c:pt>
                <c:pt idx="1929">
                  <c:v>33708</c:v>
                </c:pt>
                <c:pt idx="1930">
                  <c:v>33709</c:v>
                </c:pt>
                <c:pt idx="1931">
                  <c:v>33710</c:v>
                </c:pt>
                <c:pt idx="1932">
                  <c:v>33711</c:v>
                </c:pt>
                <c:pt idx="1933">
                  <c:v>33712</c:v>
                </c:pt>
                <c:pt idx="1934">
                  <c:v>33713</c:v>
                </c:pt>
                <c:pt idx="1935">
                  <c:v>33714</c:v>
                </c:pt>
                <c:pt idx="1936">
                  <c:v>33715</c:v>
                </c:pt>
                <c:pt idx="1937">
                  <c:v>33716</c:v>
                </c:pt>
                <c:pt idx="1938">
                  <c:v>33717</c:v>
                </c:pt>
                <c:pt idx="1939">
                  <c:v>33718</c:v>
                </c:pt>
                <c:pt idx="1940">
                  <c:v>33719</c:v>
                </c:pt>
                <c:pt idx="1941">
                  <c:v>33720</c:v>
                </c:pt>
                <c:pt idx="1942">
                  <c:v>33721</c:v>
                </c:pt>
                <c:pt idx="1943">
                  <c:v>33722</c:v>
                </c:pt>
                <c:pt idx="1944">
                  <c:v>33723</c:v>
                </c:pt>
                <c:pt idx="1945">
                  <c:v>33724</c:v>
                </c:pt>
                <c:pt idx="1946">
                  <c:v>33725</c:v>
                </c:pt>
                <c:pt idx="1947">
                  <c:v>33726</c:v>
                </c:pt>
                <c:pt idx="1948">
                  <c:v>33727</c:v>
                </c:pt>
                <c:pt idx="1949">
                  <c:v>33728</c:v>
                </c:pt>
                <c:pt idx="1950">
                  <c:v>33729</c:v>
                </c:pt>
                <c:pt idx="1951">
                  <c:v>33730</c:v>
                </c:pt>
                <c:pt idx="1952">
                  <c:v>33731</c:v>
                </c:pt>
                <c:pt idx="1953">
                  <c:v>33732</c:v>
                </c:pt>
                <c:pt idx="1954">
                  <c:v>33733</c:v>
                </c:pt>
                <c:pt idx="1955">
                  <c:v>33734</c:v>
                </c:pt>
                <c:pt idx="1956">
                  <c:v>33735</c:v>
                </c:pt>
                <c:pt idx="1957">
                  <c:v>33736</c:v>
                </c:pt>
                <c:pt idx="1958">
                  <c:v>33737</c:v>
                </c:pt>
                <c:pt idx="1959">
                  <c:v>33738</c:v>
                </c:pt>
                <c:pt idx="1960">
                  <c:v>33739</c:v>
                </c:pt>
                <c:pt idx="1961">
                  <c:v>33740</c:v>
                </c:pt>
                <c:pt idx="1962">
                  <c:v>33741</c:v>
                </c:pt>
                <c:pt idx="1963">
                  <c:v>33742</c:v>
                </c:pt>
                <c:pt idx="1964">
                  <c:v>33743</c:v>
                </c:pt>
                <c:pt idx="1965">
                  <c:v>33744</c:v>
                </c:pt>
                <c:pt idx="1966">
                  <c:v>33745</c:v>
                </c:pt>
                <c:pt idx="1967">
                  <c:v>33746</c:v>
                </c:pt>
                <c:pt idx="1968">
                  <c:v>33747</c:v>
                </c:pt>
                <c:pt idx="1969">
                  <c:v>33748</c:v>
                </c:pt>
                <c:pt idx="1970">
                  <c:v>33749</c:v>
                </c:pt>
                <c:pt idx="1971">
                  <c:v>33750</c:v>
                </c:pt>
                <c:pt idx="1972">
                  <c:v>33751</c:v>
                </c:pt>
                <c:pt idx="1973">
                  <c:v>33752</c:v>
                </c:pt>
                <c:pt idx="1974">
                  <c:v>33753</c:v>
                </c:pt>
                <c:pt idx="1975">
                  <c:v>33754</c:v>
                </c:pt>
                <c:pt idx="1976">
                  <c:v>33755</c:v>
                </c:pt>
                <c:pt idx="1977">
                  <c:v>33756</c:v>
                </c:pt>
                <c:pt idx="1978">
                  <c:v>33757</c:v>
                </c:pt>
                <c:pt idx="1979">
                  <c:v>33758</c:v>
                </c:pt>
                <c:pt idx="1980">
                  <c:v>33759</c:v>
                </c:pt>
                <c:pt idx="1981">
                  <c:v>33760</c:v>
                </c:pt>
                <c:pt idx="1982">
                  <c:v>33761</c:v>
                </c:pt>
                <c:pt idx="1983">
                  <c:v>33762</c:v>
                </c:pt>
                <c:pt idx="1984">
                  <c:v>33763</c:v>
                </c:pt>
                <c:pt idx="1985">
                  <c:v>33764</c:v>
                </c:pt>
                <c:pt idx="1986">
                  <c:v>33765</c:v>
                </c:pt>
                <c:pt idx="1987">
                  <c:v>33766</c:v>
                </c:pt>
                <c:pt idx="1988">
                  <c:v>33767</c:v>
                </c:pt>
                <c:pt idx="1989">
                  <c:v>33768</c:v>
                </c:pt>
                <c:pt idx="1990">
                  <c:v>33769</c:v>
                </c:pt>
                <c:pt idx="1991">
                  <c:v>33770</c:v>
                </c:pt>
                <c:pt idx="1992">
                  <c:v>33771</c:v>
                </c:pt>
                <c:pt idx="1993">
                  <c:v>33772</c:v>
                </c:pt>
                <c:pt idx="1994">
                  <c:v>33773</c:v>
                </c:pt>
                <c:pt idx="1995">
                  <c:v>33774</c:v>
                </c:pt>
                <c:pt idx="1996">
                  <c:v>33775</c:v>
                </c:pt>
                <c:pt idx="1997">
                  <c:v>33776</c:v>
                </c:pt>
                <c:pt idx="1998">
                  <c:v>33777</c:v>
                </c:pt>
                <c:pt idx="1999">
                  <c:v>33778</c:v>
                </c:pt>
                <c:pt idx="2000">
                  <c:v>33779</c:v>
                </c:pt>
                <c:pt idx="2001">
                  <c:v>33780</c:v>
                </c:pt>
                <c:pt idx="2002">
                  <c:v>33781</c:v>
                </c:pt>
                <c:pt idx="2003">
                  <c:v>33782</c:v>
                </c:pt>
                <c:pt idx="2004">
                  <c:v>33783</c:v>
                </c:pt>
                <c:pt idx="2005">
                  <c:v>33784</c:v>
                </c:pt>
                <c:pt idx="2006">
                  <c:v>33785</c:v>
                </c:pt>
                <c:pt idx="2007">
                  <c:v>33786</c:v>
                </c:pt>
                <c:pt idx="2008">
                  <c:v>33787</c:v>
                </c:pt>
                <c:pt idx="2009">
                  <c:v>33788</c:v>
                </c:pt>
                <c:pt idx="2010">
                  <c:v>33789</c:v>
                </c:pt>
                <c:pt idx="2011">
                  <c:v>33790</c:v>
                </c:pt>
                <c:pt idx="2012">
                  <c:v>33791</c:v>
                </c:pt>
                <c:pt idx="2013">
                  <c:v>33792</c:v>
                </c:pt>
                <c:pt idx="2014">
                  <c:v>33793</c:v>
                </c:pt>
                <c:pt idx="2015">
                  <c:v>33794</c:v>
                </c:pt>
                <c:pt idx="2016">
                  <c:v>33795</c:v>
                </c:pt>
                <c:pt idx="2017">
                  <c:v>33796</c:v>
                </c:pt>
                <c:pt idx="2018">
                  <c:v>33797</c:v>
                </c:pt>
                <c:pt idx="2019">
                  <c:v>33798</c:v>
                </c:pt>
                <c:pt idx="2020">
                  <c:v>33799</c:v>
                </c:pt>
                <c:pt idx="2021">
                  <c:v>33800</c:v>
                </c:pt>
                <c:pt idx="2022">
                  <c:v>33801</c:v>
                </c:pt>
                <c:pt idx="2023">
                  <c:v>33802</c:v>
                </c:pt>
                <c:pt idx="2024">
                  <c:v>33803</c:v>
                </c:pt>
                <c:pt idx="2025">
                  <c:v>33804</c:v>
                </c:pt>
                <c:pt idx="2026">
                  <c:v>33805</c:v>
                </c:pt>
                <c:pt idx="2027">
                  <c:v>33806</c:v>
                </c:pt>
                <c:pt idx="2028">
                  <c:v>33807</c:v>
                </c:pt>
                <c:pt idx="2029">
                  <c:v>33808</c:v>
                </c:pt>
                <c:pt idx="2030">
                  <c:v>33809</c:v>
                </c:pt>
                <c:pt idx="2031">
                  <c:v>33810</c:v>
                </c:pt>
                <c:pt idx="2032">
                  <c:v>33811</c:v>
                </c:pt>
                <c:pt idx="2033">
                  <c:v>33812</c:v>
                </c:pt>
                <c:pt idx="2034">
                  <c:v>33813</c:v>
                </c:pt>
                <c:pt idx="2035">
                  <c:v>33814</c:v>
                </c:pt>
                <c:pt idx="2036">
                  <c:v>33815</c:v>
                </c:pt>
                <c:pt idx="2037">
                  <c:v>33816</c:v>
                </c:pt>
                <c:pt idx="2038">
                  <c:v>33817</c:v>
                </c:pt>
                <c:pt idx="2039">
                  <c:v>33818</c:v>
                </c:pt>
                <c:pt idx="2040">
                  <c:v>33819</c:v>
                </c:pt>
                <c:pt idx="2041">
                  <c:v>33820</c:v>
                </c:pt>
                <c:pt idx="2042">
                  <c:v>33821</c:v>
                </c:pt>
                <c:pt idx="2043">
                  <c:v>33822</c:v>
                </c:pt>
                <c:pt idx="2044">
                  <c:v>33823</c:v>
                </c:pt>
                <c:pt idx="2045">
                  <c:v>33824</c:v>
                </c:pt>
                <c:pt idx="2046">
                  <c:v>33825</c:v>
                </c:pt>
                <c:pt idx="2047">
                  <c:v>33826</c:v>
                </c:pt>
                <c:pt idx="2048">
                  <c:v>33827</c:v>
                </c:pt>
                <c:pt idx="2049">
                  <c:v>33828</c:v>
                </c:pt>
                <c:pt idx="2050">
                  <c:v>33829</c:v>
                </c:pt>
                <c:pt idx="2051">
                  <c:v>33830</c:v>
                </c:pt>
                <c:pt idx="2052">
                  <c:v>33831</c:v>
                </c:pt>
                <c:pt idx="2053">
                  <c:v>33832</c:v>
                </c:pt>
                <c:pt idx="2054">
                  <c:v>33833</c:v>
                </c:pt>
                <c:pt idx="2055">
                  <c:v>33834</c:v>
                </c:pt>
                <c:pt idx="2056">
                  <c:v>33835</c:v>
                </c:pt>
                <c:pt idx="2057">
                  <c:v>33836</c:v>
                </c:pt>
                <c:pt idx="2058">
                  <c:v>33837</c:v>
                </c:pt>
                <c:pt idx="2059">
                  <c:v>33838</c:v>
                </c:pt>
                <c:pt idx="2060">
                  <c:v>33839</c:v>
                </c:pt>
                <c:pt idx="2061">
                  <c:v>33840</c:v>
                </c:pt>
                <c:pt idx="2062">
                  <c:v>33841</c:v>
                </c:pt>
                <c:pt idx="2063">
                  <c:v>33842</c:v>
                </c:pt>
                <c:pt idx="2064">
                  <c:v>33843</c:v>
                </c:pt>
                <c:pt idx="2065">
                  <c:v>33844</c:v>
                </c:pt>
                <c:pt idx="2066">
                  <c:v>33845</c:v>
                </c:pt>
                <c:pt idx="2067">
                  <c:v>33846</c:v>
                </c:pt>
                <c:pt idx="2068">
                  <c:v>33847</c:v>
                </c:pt>
                <c:pt idx="2069">
                  <c:v>33848</c:v>
                </c:pt>
                <c:pt idx="2070">
                  <c:v>33849</c:v>
                </c:pt>
                <c:pt idx="2071">
                  <c:v>33850</c:v>
                </c:pt>
                <c:pt idx="2072">
                  <c:v>33851</c:v>
                </c:pt>
                <c:pt idx="2073">
                  <c:v>33852</c:v>
                </c:pt>
                <c:pt idx="2074">
                  <c:v>33853</c:v>
                </c:pt>
                <c:pt idx="2075">
                  <c:v>33854</c:v>
                </c:pt>
                <c:pt idx="2076">
                  <c:v>33855</c:v>
                </c:pt>
                <c:pt idx="2077">
                  <c:v>33856</c:v>
                </c:pt>
                <c:pt idx="2078">
                  <c:v>33857</c:v>
                </c:pt>
                <c:pt idx="2079">
                  <c:v>33858</c:v>
                </c:pt>
                <c:pt idx="2080">
                  <c:v>33859</c:v>
                </c:pt>
                <c:pt idx="2081">
                  <c:v>33860</c:v>
                </c:pt>
                <c:pt idx="2082">
                  <c:v>33861</c:v>
                </c:pt>
                <c:pt idx="2083">
                  <c:v>33862</c:v>
                </c:pt>
                <c:pt idx="2084">
                  <c:v>33863</c:v>
                </c:pt>
                <c:pt idx="2085">
                  <c:v>33864</c:v>
                </c:pt>
                <c:pt idx="2086">
                  <c:v>33865</c:v>
                </c:pt>
                <c:pt idx="2087">
                  <c:v>33866</c:v>
                </c:pt>
                <c:pt idx="2088">
                  <c:v>33867</c:v>
                </c:pt>
                <c:pt idx="2089">
                  <c:v>33868</c:v>
                </c:pt>
                <c:pt idx="2090">
                  <c:v>33869</c:v>
                </c:pt>
                <c:pt idx="2091">
                  <c:v>33870</c:v>
                </c:pt>
                <c:pt idx="2092">
                  <c:v>33871</c:v>
                </c:pt>
                <c:pt idx="2093">
                  <c:v>33872</c:v>
                </c:pt>
                <c:pt idx="2094">
                  <c:v>33873</c:v>
                </c:pt>
                <c:pt idx="2095">
                  <c:v>33874</c:v>
                </c:pt>
                <c:pt idx="2096">
                  <c:v>33875</c:v>
                </c:pt>
                <c:pt idx="2097">
                  <c:v>33876</c:v>
                </c:pt>
                <c:pt idx="2098">
                  <c:v>33877</c:v>
                </c:pt>
                <c:pt idx="2099">
                  <c:v>33878</c:v>
                </c:pt>
                <c:pt idx="2100">
                  <c:v>33879</c:v>
                </c:pt>
                <c:pt idx="2101">
                  <c:v>33880</c:v>
                </c:pt>
                <c:pt idx="2102">
                  <c:v>33881</c:v>
                </c:pt>
                <c:pt idx="2103">
                  <c:v>33882</c:v>
                </c:pt>
                <c:pt idx="2104">
                  <c:v>33883</c:v>
                </c:pt>
                <c:pt idx="2105">
                  <c:v>33884</c:v>
                </c:pt>
                <c:pt idx="2106">
                  <c:v>33885</c:v>
                </c:pt>
                <c:pt idx="2107">
                  <c:v>33886</c:v>
                </c:pt>
                <c:pt idx="2108">
                  <c:v>33887</c:v>
                </c:pt>
                <c:pt idx="2109">
                  <c:v>33888</c:v>
                </c:pt>
                <c:pt idx="2110">
                  <c:v>33889</c:v>
                </c:pt>
                <c:pt idx="2111">
                  <c:v>33890</c:v>
                </c:pt>
                <c:pt idx="2112">
                  <c:v>33891</c:v>
                </c:pt>
                <c:pt idx="2113">
                  <c:v>33892</c:v>
                </c:pt>
                <c:pt idx="2114">
                  <c:v>33893</c:v>
                </c:pt>
                <c:pt idx="2115">
                  <c:v>33894</c:v>
                </c:pt>
                <c:pt idx="2116">
                  <c:v>33895</c:v>
                </c:pt>
                <c:pt idx="2117">
                  <c:v>33896</c:v>
                </c:pt>
                <c:pt idx="2118">
                  <c:v>33897</c:v>
                </c:pt>
                <c:pt idx="2119">
                  <c:v>33898</c:v>
                </c:pt>
                <c:pt idx="2120">
                  <c:v>33899</c:v>
                </c:pt>
                <c:pt idx="2121">
                  <c:v>33900</c:v>
                </c:pt>
                <c:pt idx="2122">
                  <c:v>33901</c:v>
                </c:pt>
                <c:pt idx="2123">
                  <c:v>33902</c:v>
                </c:pt>
                <c:pt idx="2124">
                  <c:v>33903</c:v>
                </c:pt>
                <c:pt idx="2125">
                  <c:v>33904</c:v>
                </c:pt>
                <c:pt idx="2126">
                  <c:v>33905</c:v>
                </c:pt>
                <c:pt idx="2127">
                  <c:v>33906</c:v>
                </c:pt>
                <c:pt idx="2128">
                  <c:v>33907</c:v>
                </c:pt>
                <c:pt idx="2129">
                  <c:v>33908</c:v>
                </c:pt>
                <c:pt idx="2130">
                  <c:v>33909</c:v>
                </c:pt>
                <c:pt idx="2131">
                  <c:v>33910</c:v>
                </c:pt>
                <c:pt idx="2132">
                  <c:v>33911</c:v>
                </c:pt>
                <c:pt idx="2133">
                  <c:v>33912</c:v>
                </c:pt>
                <c:pt idx="2134">
                  <c:v>33913</c:v>
                </c:pt>
                <c:pt idx="2135">
                  <c:v>33914</c:v>
                </c:pt>
                <c:pt idx="2136">
                  <c:v>33915</c:v>
                </c:pt>
                <c:pt idx="2137">
                  <c:v>33916</c:v>
                </c:pt>
                <c:pt idx="2138">
                  <c:v>33917</c:v>
                </c:pt>
                <c:pt idx="2139">
                  <c:v>33918</c:v>
                </c:pt>
                <c:pt idx="2140">
                  <c:v>33919</c:v>
                </c:pt>
                <c:pt idx="2141">
                  <c:v>33920</c:v>
                </c:pt>
                <c:pt idx="2142">
                  <c:v>33921</c:v>
                </c:pt>
                <c:pt idx="2143">
                  <c:v>33922</c:v>
                </c:pt>
                <c:pt idx="2144">
                  <c:v>33923</c:v>
                </c:pt>
                <c:pt idx="2145">
                  <c:v>33924</c:v>
                </c:pt>
                <c:pt idx="2146">
                  <c:v>33925</c:v>
                </c:pt>
                <c:pt idx="2147">
                  <c:v>33926</c:v>
                </c:pt>
                <c:pt idx="2148">
                  <c:v>33927</c:v>
                </c:pt>
                <c:pt idx="2149">
                  <c:v>33928</c:v>
                </c:pt>
                <c:pt idx="2150">
                  <c:v>33929</c:v>
                </c:pt>
                <c:pt idx="2151">
                  <c:v>33930</c:v>
                </c:pt>
                <c:pt idx="2152">
                  <c:v>33931</c:v>
                </c:pt>
                <c:pt idx="2153">
                  <c:v>33932</c:v>
                </c:pt>
                <c:pt idx="2154">
                  <c:v>33933</c:v>
                </c:pt>
                <c:pt idx="2155">
                  <c:v>33934</c:v>
                </c:pt>
                <c:pt idx="2156">
                  <c:v>33935</c:v>
                </c:pt>
                <c:pt idx="2157">
                  <c:v>33936</c:v>
                </c:pt>
                <c:pt idx="2158">
                  <c:v>33937</c:v>
                </c:pt>
                <c:pt idx="2159">
                  <c:v>33938</c:v>
                </c:pt>
                <c:pt idx="2160">
                  <c:v>33939</c:v>
                </c:pt>
                <c:pt idx="2161">
                  <c:v>33940</c:v>
                </c:pt>
                <c:pt idx="2162">
                  <c:v>33941</c:v>
                </c:pt>
                <c:pt idx="2163">
                  <c:v>33942</c:v>
                </c:pt>
                <c:pt idx="2164">
                  <c:v>33943</c:v>
                </c:pt>
                <c:pt idx="2165">
                  <c:v>33944</c:v>
                </c:pt>
                <c:pt idx="2166">
                  <c:v>33945</c:v>
                </c:pt>
                <c:pt idx="2167">
                  <c:v>33946</c:v>
                </c:pt>
                <c:pt idx="2168">
                  <c:v>33947</c:v>
                </c:pt>
                <c:pt idx="2169">
                  <c:v>33948</c:v>
                </c:pt>
                <c:pt idx="2170">
                  <c:v>33949</c:v>
                </c:pt>
                <c:pt idx="2171">
                  <c:v>33950</c:v>
                </c:pt>
                <c:pt idx="2172">
                  <c:v>33951</c:v>
                </c:pt>
                <c:pt idx="2173">
                  <c:v>33952</c:v>
                </c:pt>
                <c:pt idx="2174">
                  <c:v>33953</c:v>
                </c:pt>
                <c:pt idx="2175">
                  <c:v>33954</c:v>
                </c:pt>
                <c:pt idx="2176">
                  <c:v>33955</c:v>
                </c:pt>
                <c:pt idx="2177">
                  <c:v>33956</c:v>
                </c:pt>
                <c:pt idx="2178">
                  <c:v>33957</c:v>
                </c:pt>
                <c:pt idx="2179">
                  <c:v>33958</c:v>
                </c:pt>
                <c:pt idx="2180">
                  <c:v>33959</c:v>
                </c:pt>
                <c:pt idx="2181">
                  <c:v>33960</c:v>
                </c:pt>
                <c:pt idx="2182">
                  <c:v>33961</c:v>
                </c:pt>
                <c:pt idx="2183">
                  <c:v>33962</c:v>
                </c:pt>
                <c:pt idx="2184">
                  <c:v>33963</c:v>
                </c:pt>
                <c:pt idx="2185">
                  <c:v>33964</c:v>
                </c:pt>
                <c:pt idx="2186">
                  <c:v>33965</c:v>
                </c:pt>
                <c:pt idx="2187">
                  <c:v>33966</c:v>
                </c:pt>
                <c:pt idx="2188">
                  <c:v>33967</c:v>
                </c:pt>
                <c:pt idx="2189">
                  <c:v>33968</c:v>
                </c:pt>
                <c:pt idx="2190">
                  <c:v>33969</c:v>
                </c:pt>
                <c:pt idx="2191">
                  <c:v>33970</c:v>
                </c:pt>
                <c:pt idx="2192">
                  <c:v>33971</c:v>
                </c:pt>
                <c:pt idx="2193">
                  <c:v>33972</c:v>
                </c:pt>
                <c:pt idx="2194">
                  <c:v>33973</c:v>
                </c:pt>
                <c:pt idx="2195">
                  <c:v>33974</c:v>
                </c:pt>
                <c:pt idx="2196">
                  <c:v>33975</c:v>
                </c:pt>
                <c:pt idx="2197">
                  <c:v>33976</c:v>
                </c:pt>
                <c:pt idx="2198">
                  <c:v>33977</c:v>
                </c:pt>
                <c:pt idx="2199">
                  <c:v>33978</c:v>
                </c:pt>
                <c:pt idx="2200">
                  <c:v>33979</c:v>
                </c:pt>
                <c:pt idx="2201">
                  <c:v>33980</c:v>
                </c:pt>
                <c:pt idx="2202">
                  <c:v>33981</c:v>
                </c:pt>
                <c:pt idx="2203">
                  <c:v>33982</c:v>
                </c:pt>
                <c:pt idx="2204">
                  <c:v>33983</c:v>
                </c:pt>
                <c:pt idx="2205">
                  <c:v>33984</c:v>
                </c:pt>
                <c:pt idx="2206">
                  <c:v>33985</c:v>
                </c:pt>
                <c:pt idx="2207">
                  <c:v>33986</c:v>
                </c:pt>
                <c:pt idx="2208">
                  <c:v>33987</c:v>
                </c:pt>
                <c:pt idx="2209">
                  <c:v>33988</c:v>
                </c:pt>
                <c:pt idx="2210">
                  <c:v>33989</c:v>
                </c:pt>
                <c:pt idx="2211">
                  <c:v>33990</c:v>
                </c:pt>
                <c:pt idx="2212">
                  <c:v>33991</c:v>
                </c:pt>
                <c:pt idx="2213">
                  <c:v>33992</c:v>
                </c:pt>
                <c:pt idx="2214">
                  <c:v>33993</c:v>
                </c:pt>
                <c:pt idx="2215">
                  <c:v>33994</c:v>
                </c:pt>
                <c:pt idx="2216">
                  <c:v>33995</c:v>
                </c:pt>
                <c:pt idx="2217">
                  <c:v>33996</c:v>
                </c:pt>
                <c:pt idx="2218">
                  <c:v>33997</c:v>
                </c:pt>
                <c:pt idx="2219">
                  <c:v>33998</c:v>
                </c:pt>
                <c:pt idx="2220">
                  <c:v>33999</c:v>
                </c:pt>
                <c:pt idx="2221">
                  <c:v>34000</c:v>
                </c:pt>
                <c:pt idx="2222">
                  <c:v>34001</c:v>
                </c:pt>
                <c:pt idx="2223">
                  <c:v>34002</c:v>
                </c:pt>
                <c:pt idx="2224">
                  <c:v>34003</c:v>
                </c:pt>
                <c:pt idx="2225">
                  <c:v>34004</c:v>
                </c:pt>
                <c:pt idx="2226">
                  <c:v>34005</c:v>
                </c:pt>
                <c:pt idx="2227">
                  <c:v>34006</c:v>
                </c:pt>
                <c:pt idx="2228">
                  <c:v>34007</c:v>
                </c:pt>
                <c:pt idx="2229">
                  <c:v>34008</c:v>
                </c:pt>
                <c:pt idx="2230">
                  <c:v>34009</c:v>
                </c:pt>
                <c:pt idx="2231">
                  <c:v>34010</c:v>
                </c:pt>
                <c:pt idx="2232">
                  <c:v>34011</c:v>
                </c:pt>
                <c:pt idx="2233">
                  <c:v>34012</c:v>
                </c:pt>
                <c:pt idx="2234">
                  <c:v>34013</c:v>
                </c:pt>
                <c:pt idx="2235">
                  <c:v>34014</c:v>
                </c:pt>
                <c:pt idx="2236">
                  <c:v>34015</c:v>
                </c:pt>
                <c:pt idx="2237">
                  <c:v>34016</c:v>
                </c:pt>
                <c:pt idx="2238">
                  <c:v>34017</c:v>
                </c:pt>
                <c:pt idx="2239">
                  <c:v>34018</c:v>
                </c:pt>
                <c:pt idx="2240">
                  <c:v>34019</c:v>
                </c:pt>
                <c:pt idx="2241">
                  <c:v>34020</c:v>
                </c:pt>
                <c:pt idx="2242">
                  <c:v>34021</c:v>
                </c:pt>
                <c:pt idx="2243">
                  <c:v>34022</c:v>
                </c:pt>
                <c:pt idx="2244">
                  <c:v>34023</c:v>
                </c:pt>
                <c:pt idx="2245">
                  <c:v>34024</c:v>
                </c:pt>
                <c:pt idx="2246">
                  <c:v>34025</c:v>
                </c:pt>
                <c:pt idx="2247">
                  <c:v>34026</c:v>
                </c:pt>
                <c:pt idx="2248">
                  <c:v>34027</c:v>
                </c:pt>
                <c:pt idx="2249">
                  <c:v>34028</c:v>
                </c:pt>
                <c:pt idx="2250">
                  <c:v>34029</c:v>
                </c:pt>
                <c:pt idx="2251">
                  <c:v>34030</c:v>
                </c:pt>
                <c:pt idx="2252">
                  <c:v>34031</c:v>
                </c:pt>
                <c:pt idx="2253">
                  <c:v>34032</c:v>
                </c:pt>
                <c:pt idx="2254">
                  <c:v>34033</c:v>
                </c:pt>
                <c:pt idx="2255">
                  <c:v>34034</c:v>
                </c:pt>
                <c:pt idx="2256">
                  <c:v>34035</c:v>
                </c:pt>
                <c:pt idx="2257">
                  <c:v>34036</c:v>
                </c:pt>
                <c:pt idx="2258">
                  <c:v>34037</c:v>
                </c:pt>
                <c:pt idx="2259">
                  <c:v>34038</c:v>
                </c:pt>
                <c:pt idx="2260">
                  <c:v>34039</c:v>
                </c:pt>
                <c:pt idx="2261">
                  <c:v>34040</c:v>
                </c:pt>
                <c:pt idx="2262">
                  <c:v>34041</c:v>
                </c:pt>
                <c:pt idx="2263">
                  <c:v>34042</c:v>
                </c:pt>
                <c:pt idx="2264">
                  <c:v>34043</c:v>
                </c:pt>
                <c:pt idx="2265">
                  <c:v>34044</c:v>
                </c:pt>
                <c:pt idx="2266">
                  <c:v>34045</c:v>
                </c:pt>
                <c:pt idx="2267">
                  <c:v>34046</c:v>
                </c:pt>
                <c:pt idx="2268">
                  <c:v>34047</c:v>
                </c:pt>
                <c:pt idx="2269">
                  <c:v>34048</c:v>
                </c:pt>
                <c:pt idx="2270">
                  <c:v>34049</c:v>
                </c:pt>
                <c:pt idx="2271">
                  <c:v>34050</c:v>
                </c:pt>
                <c:pt idx="2272">
                  <c:v>34051</c:v>
                </c:pt>
                <c:pt idx="2273">
                  <c:v>34052</c:v>
                </c:pt>
                <c:pt idx="2274">
                  <c:v>34053</c:v>
                </c:pt>
                <c:pt idx="2275">
                  <c:v>34054</c:v>
                </c:pt>
                <c:pt idx="2276">
                  <c:v>34055</c:v>
                </c:pt>
                <c:pt idx="2277">
                  <c:v>34056</c:v>
                </c:pt>
                <c:pt idx="2278">
                  <c:v>34057</c:v>
                </c:pt>
                <c:pt idx="2279">
                  <c:v>34058</c:v>
                </c:pt>
                <c:pt idx="2280">
                  <c:v>34059</c:v>
                </c:pt>
                <c:pt idx="2281">
                  <c:v>34060</c:v>
                </c:pt>
                <c:pt idx="2282">
                  <c:v>34061</c:v>
                </c:pt>
                <c:pt idx="2283">
                  <c:v>34062</c:v>
                </c:pt>
                <c:pt idx="2284">
                  <c:v>34063</c:v>
                </c:pt>
                <c:pt idx="2285">
                  <c:v>34064</c:v>
                </c:pt>
                <c:pt idx="2286">
                  <c:v>34065</c:v>
                </c:pt>
                <c:pt idx="2287">
                  <c:v>34066</c:v>
                </c:pt>
                <c:pt idx="2288">
                  <c:v>34067</c:v>
                </c:pt>
                <c:pt idx="2289">
                  <c:v>34068</c:v>
                </c:pt>
                <c:pt idx="2290">
                  <c:v>34069</c:v>
                </c:pt>
                <c:pt idx="2291">
                  <c:v>34070</c:v>
                </c:pt>
                <c:pt idx="2292">
                  <c:v>34071</c:v>
                </c:pt>
                <c:pt idx="2293">
                  <c:v>34072</c:v>
                </c:pt>
                <c:pt idx="2294">
                  <c:v>34073</c:v>
                </c:pt>
                <c:pt idx="2295">
                  <c:v>34074</c:v>
                </c:pt>
                <c:pt idx="2296">
                  <c:v>34075</c:v>
                </c:pt>
                <c:pt idx="2297">
                  <c:v>34076</c:v>
                </c:pt>
                <c:pt idx="2298">
                  <c:v>34077</c:v>
                </c:pt>
                <c:pt idx="2299">
                  <c:v>34078</c:v>
                </c:pt>
                <c:pt idx="2300">
                  <c:v>34079</c:v>
                </c:pt>
                <c:pt idx="2301">
                  <c:v>34080</c:v>
                </c:pt>
                <c:pt idx="2302">
                  <c:v>34081</c:v>
                </c:pt>
                <c:pt idx="2303">
                  <c:v>34082</c:v>
                </c:pt>
                <c:pt idx="2304">
                  <c:v>34083</c:v>
                </c:pt>
                <c:pt idx="2305">
                  <c:v>34084</c:v>
                </c:pt>
                <c:pt idx="2306">
                  <c:v>34085</c:v>
                </c:pt>
                <c:pt idx="2307">
                  <c:v>34086</c:v>
                </c:pt>
                <c:pt idx="2308">
                  <c:v>34087</c:v>
                </c:pt>
                <c:pt idx="2309">
                  <c:v>34088</c:v>
                </c:pt>
                <c:pt idx="2310">
                  <c:v>34089</c:v>
                </c:pt>
                <c:pt idx="2311">
                  <c:v>34090</c:v>
                </c:pt>
                <c:pt idx="2312">
                  <c:v>34091</c:v>
                </c:pt>
                <c:pt idx="2313">
                  <c:v>34092</c:v>
                </c:pt>
                <c:pt idx="2314">
                  <c:v>34093</c:v>
                </c:pt>
                <c:pt idx="2315">
                  <c:v>34094</c:v>
                </c:pt>
                <c:pt idx="2316">
                  <c:v>34095</c:v>
                </c:pt>
                <c:pt idx="2317">
                  <c:v>34096</c:v>
                </c:pt>
                <c:pt idx="2318">
                  <c:v>34097</c:v>
                </c:pt>
                <c:pt idx="2319">
                  <c:v>34098</c:v>
                </c:pt>
                <c:pt idx="2320">
                  <c:v>34099</c:v>
                </c:pt>
                <c:pt idx="2321">
                  <c:v>34100</c:v>
                </c:pt>
                <c:pt idx="2322">
                  <c:v>34101</c:v>
                </c:pt>
                <c:pt idx="2323">
                  <c:v>34102</c:v>
                </c:pt>
                <c:pt idx="2324">
                  <c:v>34103</c:v>
                </c:pt>
                <c:pt idx="2325">
                  <c:v>34104</c:v>
                </c:pt>
                <c:pt idx="2326">
                  <c:v>34105</c:v>
                </c:pt>
                <c:pt idx="2327">
                  <c:v>34106</c:v>
                </c:pt>
                <c:pt idx="2328">
                  <c:v>34107</c:v>
                </c:pt>
                <c:pt idx="2329">
                  <c:v>34108</c:v>
                </c:pt>
                <c:pt idx="2330">
                  <c:v>34109</c:v>
                </c:pt>
                <c:pt idx="2331">
                  <c:v>34110</c:v>
                </c:pt>
                <c:pt idx="2332">
                  <c:v>34111</c:v>
                </c:pt>
                <c:pt idx="2333">
                  <c:v>34112</c:v>
                </c:pt>
                <c:pt idx="2334">
                  <c:v>34113</c:v>
                </c:pt>
                <c:pt idx="2335">
                  <c:v>34114</c:v>
                </c:pt>
                <c:pt idx="2336">
                  <c:v>34115</c:v>
                </c:pt>
                <c:pt idx="2337">
                  <c:v>34116</c:v>
                </c:pt>
                <c:pt idx="2338">
                  <c:v>34117</c:v>
                </c:pt>
                <c:pt idx="2339">
                  <c:v>34118</c:v>
                </c:pt>
                <c:pt idx="2340">
                  <c:v>34119</c:v>
                </c:pt>
                <c:pt idx="2341">
                  <c:v>34120</c:v>
                </c:pt>
                <c:pt idx="2342">
                  <c:v>34121</c:v>
                </c:pt>
                <c:pt idx="2343">
                  <c:v>34122</c:v>
                </c:pt>
                <c:pt idx="2344">
                  <c:v>34123</c:v>
                </c:pt>
                <c:pt idx="2345">
                  <c:v>34124</c:v>
                </c:pt>
                <c:pt idx="2346">
                  <c:v>34125</c:v>
                </c:pt>
                <c:pt idx="2347">
                  <c:v>34126</c:v>
                </c:pt>
                <c:pt idx="2348">
                  <c:v>34127</c:v>
                </c:pt>
                <c:pt idx="2349">
                  <c:v>34128</c:v>
                </c:pt>
                <c:pt idx="2350">
                  <c:v>34129</c:v>
                </c:pt>
                <c:pt idx="2351">
                  <c:v>34130</c:v>
                </c:pt>
                <c:pt idx="2352">
                  <c:v>34131</c:v>
                </c:pt>
                <c:pt idx="2353">
                  <c:v>34132</c:v>
                </c:pt>
                <c:pt idx="2354">
                  <c:v>34133</c:v>
                </c:pt>
                <c:pt idx="2355">
                  <c:v>34134</c:v>
                </c:pt>
                <c:pt idx="2356">
                  <c:v>34135</c:v>
                </c:pt>
                <c:pt idx="2357">
                  <c:v>34136</c:v>
                </c:pt>
                <c:pt idx="2358">
                  <c:v>34137</c:v>
                </c:pt>
                <c:pt idx="2359">
                  <c:v>34138</c:v>
                </c:pt>
                <c:pt idx="2360">
                  <c:v>34139</c:v>
                </c:pt>
                <c:pt idx="2361">
                  <c:v>34140</c:v>
                </c:pt>
                <c:pt idx="2362">
                  <c:v>34141</c:v>
                </c:pt>
                <c:pt idx="2363">
                  <c:v>34142</c:v>
                </c:pt>
                <c:pt idx="2364">
                  <c:v>34143</c:v>
                </c:pt>
                <c:pt idx="2365">
                  <c:v>34144</c:v>
                </c:pt>
                <c:pt idx="2366">
                  <c:v>34145</c:v>
                </c:pt>
                <c:pt idx="2367">
                  <c:v>34146</c:v>
                </c:pt>
                <c:pt idx="2368">
                  <c:v>34147</c:v>
                </c:pt>
                <c:pt idx="2369">
                  <c:v>34148</c:v>
                </c:pt>
                <c:pt idx="2370">
                  <c:v>34149</c:v>
                </c:pt>
                <c:pt idx="2371">
                  <c:v>34150</c:v>
                </c:pt>
                <c:pt idx="2372">
                  <c:v>34151</c:v>
                </c:pt>
                <c:pt idx="2373">
                  <c:v>34152</c:v>
                </c:pt>
                <c:pt idx="2374">
                  <c:v>34153</c:v>
                </c:pt>
                <c:pt idx="2375">
                  <c:v>34154</c:v>
                </c:pt>
                <c:pt idx="2376">
                  <c:v>34155</c:v>
                </c:pt>
                <c:pt idx="2377">
                  <c:v>34156</c:v>
                </c:pt>
                <c:pt idx="2378">
                  <c:v>34157</c:v>
                </c:pt>
                <c:pt idx="2379">
                  <c:v>34158</c:v>
                </c:pt>
                <c:pt idx="2380">
                  <c:v>34159</c:v>
                </c:pt>
                <c:pt idx="2381">
                  <c:v>34160</c:v>
                </c:pt>
                <c:pt idx="2382">
                  <c:v>34161</c:v>
                </c:pt>
                <c:pt idx="2383">
                  <c:v>34162</c:v>
                </c:pt>
                <c:pt idx="2384">
                  <c:v>34163</c:v>
                </c:pt>
                <c:pt idx="2385">
                  <c:v>34164</c:v>
                </c:pt>
                <c:pt idx="2386">
                  <c:v>34165</c:v>
                </c:pt>
                <c:pt idx="2387">
                  <c:v>34166</c:v>
                </c:pt>
                <c:pt idx="2388">
                  <c:v>34167</c:v>
                </c:pt>
                <c:pt idx="2389">
                  <c:v>34168</c:v>
                </c:pt>
                <c:pt idx="2390">
                  <c:v>34169</c:v>
                </c:pt>
                <c:pt idx="2391">
                  <c:v>34170</c:v>
                </c:pt>
                <c:pt idx="2392">
                  <c:v>34171</c:v>
                </c:pt>
                <c:pt idx="2393">
                  <c:v>34172</c:v>
                </c:pt>
                <c:pt idx="2394">
                  <c:v>34173</c:v>
                </c:pt>
                <c:pt idx="2395">
                  <c:v>34174</c:v>
                </c:pt>
                <c:pt idx="2396">
                  <c:v>34175</c:v>
                </c:pt>
                <c:pt idx="2397">
                  <c:v>34176</c:v>
                </c:pt>
                <c:pt idx="2398">
                  <c:v>34177</c:v>
                </c:pt>
                <c:pt idx="2399">
                  <c:v>34178</c:v>
                </c:pt>
                <c:pt idx="2400">
                  <c:v>34179</c:v>
                </c:pt>
                <c:pt idx="2401">
                  <c:v>34180</c:v>
                </c:pt>
                <c:pt idx="2402">
                  <c:v>34181</c:v>
                </c:pt>
                <c:pt idx="2403">
                  <c:v>34182</c:v>
                </c:pt>
                <c:pt idx="2404">
                  <c:v>34183</c:v>
                </c:pt>
                <c:pt idx="2405">
                  <c:v>34184</c:v>
                </c:pt>
                <c:pt idx="2406">
                  <c:v>34185</c:v>
                </c:pt>
                <c:pt idx="2407">
                  <c:v>34186</c:v>
                </c:pt>
                <c:pt idx="2408">
                  <c:v>34187</c:v>
                </c:pt>
                <c:pt idx="2409">
                  <c:v>34188</c:v>
                </c:pt>
                <c:pt idx="2410">
                  <c:v>34189</c:v>
                </c:pt>
                <c:pt idx="2411">
                  <c:v>34190</c:v>
                </c:pt>
                <c:pt idx="2412">
                  <c:v>34191</c:v>
                </c:pt>
                <c:pt idx="2413">
                  <c:v>34192</c:v>
                </c:pt>
                <c:pt idx="2414">
                  <c:v>34193</c:v>
                </c:pt>
                <c:pt idx="2415">
                  <c:v>34194</c:v>
                </c:pt>
                <c:pt idx="2416">
                  <c:v>34195</c:v>
                </c:pt>
                <c:pt idx="2417">
                  <c:v>34196</c:v>
                </c:pt>
                <c:pt idx="2418">
                  <c:v>34197</c:v>
                </c:pt>
                <c:pt idx="2419">
                  <c:v>34198</c:v>
                </c:pt>
                <c:pt idx="2420">
                  <c:v>34199</c:v>
                </c:pt>
                <c:pt idx="2421">
                  <c:v>34200</c:v>
                </c:pt>
                <c:pt idx="2422">
                  <c:v>34201</c:v>
                </c:pt>
                <c:pt idx="2423">
                  <c:v>34202</c:v>
                </c:pt>
                <c:pt idx="2424">
                  <c:v>34203</c:v>
                </c:pt>
                <c:pt idx="2425">
                  <c:v>34204</c:v>
                </c:pt>
                <c:pt idx="2426">
                  <c:v>34205</c:v>
                </c:pt>
                <c:pt idx="2427">
                  <c:v>34206</c:v>
                </c:pt>
                <c:pt idx="2428">
                  <c:v>34207</c:v>
                </c:pt>
                <c:pt idx="2429">
                  <c:v>34208</c:v>
                </c:pt>
                <c:pt idx="2430">
                  <c:v>34209</c:v>
                </c:pt>
                <c:pt idx="2431">
                  <c:v>34210</c:v>
                </c:pt>
                <c:pt idx="2432">
                  <c:v>34211</c:v>
                </c:pt>
                <c:pt idx="2433">
                  <c:v>34212</c:v>
                </c:pt>
                <c:pt idx="2434">
                  <c:v>34213</c:v>
                </c:pt>
                <c:pt idx="2435">
                  <c:v>34214</c:v>
                </c:pt>
                <c:pt idx="2436">
                  <c:v>34215</c:v>
                </c:pt>
                <c:pt idx="2437">
                  <c:v>34216</c:v>
                </c:pt>
                <c:pt idx="2438">
                  <c:v>34217</c:v>
                </c:pt>
                <c:pt idx="2439">
                  <c:v>34218</c:v>
                </c:pt>
                <c:pt idx="2440">
                  <c:v>34219</c:v>
                </c:pt>
                <c:pt idx="2441">
                  <c:v>34220</c:v>
                </c:pt>
                <c:pt idx="2442">
                  <c:v>34221</c:v>
                </c:pt>
                <c:pt idx="2443">
                  <c:v>34222</c:v>
                </c:pt>
                <c:pt idx="2444">
                  <c:v>34223</c:v>
                </c:pt>
                <c:pt idx="2445">
                  <c:v>34224</c:v>
                </c:pt>
                <c:pt idx="2446">
                  <c:v>34225</c:v>
                </c:pt>
                <c:pt idx="2447">
                  <c:v>34226</c:v>
                </c:pt>
                <c:pt idx="2448">
                  <c:v>34227</c:v>
                </c:pt>
                <c:pt idx="2449">
                  <c:v>34228</c:v>
                </c:pt>
                <c:pt idx="2450">
                  <c:v>34229</c:v>
                </c:pt>
                <c:pt idx="2451">
                  <c:v>34230</c:v>
                </c:pt>
                <c:pt idx="2452">
                  <c:v>34231</c:v>
                </c:pt>
                <c:pt idx="2453">
                  <c:v>34232</c:v>
                </c:pt>
                <c:pt idx="2454">
                  <c:v>34233</c:v>
                </c:pt>
                <c:pt idx="2455">
                  <c:v>34234</c:v>
                </c:pt>
                <c:pt idx="2456">
                  <c:v>34235</c:v>
                </c:pt>
                <c:pt idx="2457">
                  <c:v>34236</c:v>
                </c:pt>
                <c:pt idx="2458">
                  <c:v>34237</c:v>
                </c:pt>
                <c:pt idx="2459">
                  <c:v>34238</c:v>
                </c:pt>
                <c:pt idx="2460">
                  <c:v>34239</c:v>
                </c:pt>
                <c:pt idx="2461">
                  <c:v>34240</c:v>
                </c:pt>
                <c:pt idx="2462">
                  <c:v>34241</c:v>
                </c:pt>
                <c:pt idx="2463">
                  <c:v>34242</c:v>
                </c:pt>
                <c:pt idx="2464">
                  <c:v>34243</c:v>
                </c:pt>
                <c:pt idx="2465">
                  <c:v>34244</c:v>
                </c:pt>
                <c:pt idx="2466">
                  <c:v>34245</c:v>
                </c:pt>
                <c:pt idx="2467">
                  <c:v>34246</c:v>
                </c:pt>
                <c:pt idx="2468">
                  <c:v>34247</c:v>
                </c:pt>
                <c:pt idx="2469">
                  <c:v>34248</c:v>
                </c:pt>
                <c:pt idx="2470">
                  <c:v>34249</c:v>
                </c:pt>
                <c:pt idx="2471">
                  <c:v>34250</c:v>
                </c:pt>
                <c:pt idx="2472">
                  <c:v>34251</c:v>
                </c:pt>
                <c:pt idx="2473">
                  <c:v>34252</c:v>
                </c:pt>
                <c:pt idx="2474">
                  <c:v>34253</c:v>
                </c:pt>
                <c:pt idx="2475">
                  <c:v>34254</c:v>
                </c:pt>
                <c:pt idx="2476">
                  <c:v>34255</c:v>
                </c:pt>
                <c:pt idx="2477">
                  <c:v>34256</c:v>
                </c:pt>
                <c:pt idx="2478">
                  <c:v>34257</c:v>
                </c:pt>
                <c:pt idx="2479">
                  <c:v>34258</c:v>
                </c:pt>
                <c:pt idx="2480">
                  <c:v>34259</c:v>
                </c:pt>
                <c:pt idx="2481">
                  <c:v>34260</c:v>
                </c:pt>
                <c:pt idx="2482">
                  <c:v>34261</c:v>
                </c:pt>
                <c:pt idx="2483">
                  <c:v>34262</c:v>
                </c:pt>
                <c:pt idx="2484">
                  <c:v>34263</c:v>
                </c:pt>
                <c:pt idx="2485">
                  <c:v>34264</c:v>
                </c:pt>
                <c:pt idx="2486">
                  <c:v>34265</c:v>
                </c:pt>
                <c:pt idx="2487">
                  <c:v>34266</c:v>
                </c:pt>
                <c:pt idx="2488">
                  <c:v>34267</c:v>
                </c:pt>
                <c:pt idx="2489">
                  <c:v>34268</c:v>
                </c:pt>
                <c:pt idx="2490">
                  <c:v>34269</c:v>
                </c:pt>
                <c:pt idx="2491">
                  <c:v>34270</c:v>
                </c:pt>
                <c:pt idx="2492">
                  <c:v>34271</c:v>
                </c:pt>
                <c:pt idx="2493">
                  <c:v>34272</c:v>
                </c:pt>
                <c:pt idx="2494">
                  <c:v>34273</c:v>
                </c:pt>
                <c:pt idx="2495">
                  <c:v>34274</c:v>
                </c:pt>
                <c:pt idx="2496">
                  <c:v>34275</c:v>
                </c:pt>
                <c:pt idx="2497">
                  <c:v>34276</c:v>
                </c:pt>
                <c:pt idx="2498">
                  <c:v>34277</c:v>
                </c:pt>
                <c:pt idx="2499">
                  <c:v>34278</c:v>
                </c:pt>
                <c:pt idx="2500">
                  <c:v>34279</c:v>
                </c:pt>
                <c:pt idx="2501">
                  <c:v>34280</c:v>
                </c:pt>
                <c:pt idx="2502">
                  <c:v>34281</c:v>
                </c:pt>
                <c:pt idx="2503">
                  <c:v>34282</c:v>
                </c:pt>
                <c:pt idx="2504">
                  <c:v>34283</c:v>
                </c:pt>
                <c:pt idx="2505">
                  <c:v>34284</c:v>
                </c:pt>
                <c:pt idx="2506">
                  <c:v>34285</c:v>
                </c:pt>
                <c:pt idx="2507">
                  <c:v>34286</c:v>
                </c:pt>
                <c:pt idx="2508">
                  <c:v>34287</c:v>
                </c:pt>
                <c:pt idx="2509">
                  <c:v>34288</c:v>
                </c:pt>
                <c:pt idx="2510">
                  <c:v>34289</c:v>
                </c:pt>
                <c:pt idx="2511">
                  <c:v>34290</c:v>
                </c:pt>
                <c:pt idx="2512">
                  <c:v>34291</c:v>
                </c:pt>
                <c:pt idx="2513">
                  <c:v>34292</c:v>
                </c:pt>
                <c:pt idx="2514">
                  <c:v>34293</c:v>
                </c:pt>
                <c:pt idx="2515">
                  <c:v>34294</c:v>
                </c:pt>
                <c:pt idx="2516">
                  <c:v>34295</c:v>
                </c:pt>
                <c:pt idx="2517">
                  <c:v>34296</c:v>
                </c:pt>
                <c:pt idx="2518">
                  <c:v>34297</c:v>
                </c:pt>
                <c:pt idx="2519">
                  <c:v>34298</c:v>
                </c:pt>
                <c:pt idx="2520">
                  <c:v>34299</c:v>
                </c:pt>
                <c:pt idx="2521">
                  <c:v>34300</c:v>
                </c:pt>
                <c:pt idx="2522">
                  <c:v>34301</c:v>
                </c:pt>
                <c:pt idx="2523">
                  <c:v>34302</c:v>
                </c:pt>
                <c:pt idx="2524">
                  <c:v>34303</c:v>
                </c:pt>
                <c:pt idx="2525">
                  <c:v>34304</c:v>
                </c:pt>
                <c:pt idx="2526">
                  <c:v>34305</c:v>
                </c:pt>
                <c:pt idx="2527">
                  <c:v>34306</c:v>
                </c:pt>
                <c:pt idx="2528">
                  <c:v>34307</c:v>
                </c:pt>
                <c:pt idx="2529">
                  <c:v>34308</c:v>
                </c:pt>
                <c:pt idx="2530">
                  <c:v>34309</c:v>
                </c:pt>
                <c:pt idx="2531">
                  <c:v>34310</c:v>
                </c:pt>
                <c:pt idx="2532">
                  <c:v>34311</c:v>
                </c:pt>
                <c:pt idx="2533">
                  <c:v>34312</c:v>
                </c:pt>
                <c:pt idx="2534">
                  <c:v>34313</c:v>
                </c:pt>
                <c:pt idx="2535">
                  <c:v>34314</c:v>
                </c:pt>
                <c:pt idx="2536">
                  <c:v>34315</c:v>
                </c:pt>
                <c:pt idx="2537">
                  <c:v>34316</c:v>
                </c:pt>
                <c:pt idx="2538">
                  <c:v>34317</c:v>
                </c:pt>
                <c:pt idx="2539">
                  <c:v>34318</c:v>
                </c:pt>
                <c:pt idx="2540">
                  <c:v>34319</c:v>
                </c:pt>
                <c:pt idx="2541">
                  <c:v>34320</c:v>
                </c:pt>
                <c:pt idx="2542">
                  <c:v>34321</c:v>
                </c:pt>
                <c:pt idx="2543">
                  <c:v>34322</c:v>
                </c:pt>
                <c:pt idx="2544">
                  <c:v>34323</c:v>
                </c:pt>
                <c:pt idx="2545">
                  <c:v>34324</c:v>
                </c:pt>
                <c:pt idx="2546">
                  <c:v>34325</c:v>
                </c:pt>
                <c:pt idx="2547">
                  <c:v>34326</c:v>
                </c:pt>
                <c:pt idx="2548">
                  <c:v>34327</c:v>
                </c:pt>
                <c:pt idx="2549">
                  <c:v>34328</c:v>
                </c:pt>
                <c:pt idx="2550">
                  <c:v>34329</c:v>
                </c:pt>
                <c:pt idx="2551">
                  <c:v>34330</c:v>
                </c:pt>
                <c:pt idx="2552">
                  <c:v>34331</c:v>
                </c:pt>
                <c:pt idx="2553">
                  <c:v>34332</c:v>
                </c:pt>
                <c:pt idx="2554">
                  <c:v>34333</c:v>
                </c:pt>
                <c:pt idx="2555">
                  <c:v>34334</c:v>
                </c:pt>
                <c:pt idx="2556">
                  <c:v>34335</c:v>
                </c:pt>
                <c:pt idx="2557">
                  <c:v>34336</c:v>
                </c:pt>
                <c:pt idx="2558">
                  <c:v>34337</c:v>
                </c:pt>
                <c:pt idx="2559">
                  <c:v>34338</c:v>
                </c:pt>
                <c:pt idx="2560">
                  <c:v>34339</c:v>
                </c:pt>
                <c:pt idx="2561">
                  <c:v>34340</c:v>
                </c:pt>
                <c:pt idx="2562">
                  <c:v>34341</c:v>
                </c:pt>
                <c:pt idx="2563">
                  <c:v>34342</c:v>
                </c:pt>
                <c:pt idx="2564">
                  <c:v>34343</c:v>
                </c:pt>
                <c:pt idx="2565">
                  <c:v>34344</c:v>
                </c:pt>
                <c:pt idx="2566">
                  <c:v>34345</c:v>
                </c:pt>
                <c:pt idx="2567">
                  <c:v>34346</c:v>
                </c:pt>
                <c:pt idx="2568">
                  <c:v>34347</c:v>
                </c:pt>
                <c:pt idx="2569">
                  <c:v>34348</c:v>
                </c:pt>
                <c:pt idx="2570">
                  <c:v>34349</c:v>
                </c:pt>
                <c:pt idx="2571">
                  <c:v>34350</c:v>
                </c:pt>
                <c:pt idx="2572">
                  <c:v>34351</c:v>
                </c:pt>
                <c:pt idx="2573">
                  <c:v>34352</c:v>
                </c:pt>
                <c:pt idx="2574">
                  <c:v>34353</c:v>
                </c:pt>
                <c:pt idx="2575">
                  <c:v>34354</c:v>
                </c:pt>
                <c:pt idx="2576">
                  <c:v>34355</c:v>
                </c:pt>
                <c:pt idx="2577">
                  <c:v>34356</c:v>
                </c:pt>
                <c:pt idx="2578">
                  <c:v>34357</c:v>
                </c:pt>
                <c:pt idx="2579">
                  <c:v>34358</c:v>
                </c:pt>
                <c:pt idx="2580">
                  <c:v>34359</c:v>
                </c:pt>
                <c:pt idx="2581">
                  <c:v>34360</c:v>
                </c:pt>
                <c:pt idx="2582">
                  <c:v>34361</c:v>
                </c:pt>
                <c:pt idx="2583">
                  <c:v>34362</c:v>
                </c:pt>
                <c:pt idx="2584">
                  <c:v>34363</c:v>
                </c:pt>
                <c:pt idx="2585">
                  <c:v>34364</c:v>
                </c:pt>
                <c:pt idx="2586">
                  <c:v>34365</c:v>
                </c:pt>
                <c:pt idx="2587">
                  <c:v>34366</c:v>
                </c:pt>
                <c:pt idx="2588">
                  <c:v>34367</c:v>
                </c:pt>
                <c:pt idx="2589">
                  <c:v>34368</c:v>
                </c:pt>
                <c:pt idx="2590">
                  <c:v>34369</c:v>
                </c:pt>
                <c:pt idx="2591">
                  <c:v>34370</c:v>
                </c:pt>
                <c:pt idx="2592">
                  <c:v>34371</c:v>
                </c:pt>
                <c:pt idx="2593">
                  <c:v>34372</c:v>
                </c:pt>
                <c:pt idx="2594">
                  <c:v>34373</c:v>
                </c:pt>
                <c:pt idx="2595">
                  <c:v>34374</c:v>
                </c:pt>
                <c:pt idx="2596">
                  <c:v>34375</c:v>
                </c:pt>
                <c:pt idx="2597">
                  <c:v>34376</c:v>
                </c:pt>
                <c:pt idx="2598">
                  <c:v>34377</c:v>
                </c:pt>
                <c:pt idx="2599">
                  <c:v>34378</c:v>
                </c:pt>
                <c:pt idx="2600">
                  <c:v>34379</c:v>
                </c:pt>
                <c:pt idx="2601">
                  <c:v>34380</c:v>
                </c:pt>
                <c:pt idx="2602">
                  <c:v>34381</c:v>
                </c:pt>
                <c:pt idx="2603">
                  <c:v>34382</c:v>
                </c:pt>
                <c:pt idx="2604">
                  <c:v>34383</c:v>
                </c:pt>
                <c:pt idx="2605">
                  <c:v>34384</c:v>
                </c:pt>
                <c:pt idx="2606">
                  <c:v>34385</c:v>
                </c:pt>
                <c:pt idx="2607">
                  <c:v>34386</c:v>
                </c:pt>
                <c:pt idx="2608">
                  <c:v>34387</c:v>
                </c:pt>
                <c:pt idx="2609">
                  <c:v>34388</c:v>
                </c:pt>
                <c:pt idx="2610">
                  <c:v>34389</c:v>
                </c:pt>
                <c:pt idx="2611">
                  <c:v>34390</c:v>
                </c:pt>
                <c:pt idx="2612">
                  <c:v>34391</c:v>
                </c:pt>
                <c:pt idx="2613">
                  <c:v>34392</c:v>
                </c:pt>
                <c:pt idx="2614">
                  <c:v>34393</c:v>
                </c:pt>
                <c:pt idx="2615">
                  <c:v>34394</c:v>
                </c:pt>
                <c:pt idx="2616">
                  <c:v>34395</c:v>
                </c:pt>
                <c:pt idx="2617">
                  <c:v>34396</c:v>
                </c:pt>
                <c:pt idx="2618">
                  <c:v>34397</c:v>
                </c:pt>
                <c:pt idx="2619">
                  <c:v>34398</c:v>
                </c:pt>
                <c:pt idx="2620">
                  <c:v>34399</c:v>
                </c:pt>
                <c:pt idx="2621">
                  <c:v>34400</c:v>
                </c:pt>
                <c:pt idx="2622">
                  <c:v>34401</c:v>
                </c:pt>
                <c:pt idx="2623">
                  <c:v>34402</c:v>
                </c:pt>
                <c:pt idx="2624">
                  <c:v>34403</c:v>
                </c:pt>
                <c:pt idx="2625">
                  <c:v>34404</c:v>
                </c:pt>
                <c:pt idx="2626">
                  <c:v>34405</c:v>
                </c:pt>
                <c:pt idx="2627">
                  <c:v>34406</c:v>
                </c:pt>
                <c:pt idx="2628">
                  <c:v>34407</c:v>
                </c:pt>
                <c:pt idx="2629">
                  <c:v>34408</c:v>
                </c:pt>
                <c:pt idx="2630">
                  <c:v>34409</c:v>
                </c:pt>
                <c:pt idx="2631">
                  <c:v>34410</c:v>
                </c:pt>
                <c:pt idx="2632">
                  <c:v>34411</c:v>
                </c:pt>
                <c:pt idx="2633">
                  <c:v>34412</c:v>
                </c:pt>
                <c:pt idx="2634">
                  <c:v>34413</c:v>
                </c:pt>
                <c:pt idx="2635">
                  <c:v>34414</c:v>
                </c:pt>
                <c:pt idx="2636">
                  <c:v>34415</c:v>
                </c:pt>
                <c:pt idx="2637">
                  <c:v>34416</c:v>
                </c:pt>
                <c:pt idx="2638">
                  <c:v>34417</c:v>
                </c:pt>
                <c:pt idx="2639">
                  <c:v>34418</c:v>
                </c:pt>
                <c:pt idx="2640">
                  <c:v>34419</c:v>
                </c:pt>
                <c:pt idx="2641">
                  <c:v>34420</c:v>
                </c:pt>
                <c:pt idx="2642">
                  <c:v>34421</c:v>
                </c:pt>
                <c:pt idx="2643">
                  <c:v>34422</c:v>
                </c:pt>
                <c:pt idx="2644">
                  <c:v>34423</c:v>
                </c:pt>
                <c:pt idx="2645">
                  <c:v>34424</c:v>
                </c:pt>
                <c:pt idx="2646">
                  <c:v>34425</c:v>
                </c:pt>
                <c:pt idx="2647">
                  <c:v>34426</c:v>
                </c:pt>
                <c:pt idx="2648">
                  <c:v>34427</c:v>
                </c:pt>
                <c:pt idx="2649">
                  <c:v>34428</c:v>
                </c:pt>
                <c:pt idx="2650">
                  <c:v>34429</c:v>
                </c:pt>
                <c:pt idx="2651">
                  <c:v>34430</c:v>
                </c:pt>
                <c:pt idx="2652">
                  <c:v>34431</c:v>
                </c:pt>
                <c:pt idx="2653">
                  <c:v>34432</c:v>
                </c:pt>
                <c:pt idx="2654">
                  <c:v>34433</c:v>
                </c:pt>
                <c:pt idx="2655">
                  <c:v>34434</c:v>
                </c:pt>
                <c:pt idx="2656">
                  <c:v>34435</c:v>
                </c:pt>
                <c:pt idx="2657">
                  <c:v>34436</c:v>
                </c:pt>
                <c:pt idx="2658">
                  <c:v>34437</c:v>
                </c:pt>
                <c:pt idx="2659">
                  <c:v>34438</c:v>
                </c:pt>
                <c:pt idx="2660">
                  <c:v>34439</c:v>
                </c:pt>
                <c:pt idx="2661">
                  <c:v>34440</c:v>
                </c:pt>
                <c:pt idx="2662">
                  <c:v>34441</c:v>
                </c:pt>
                <c:pt idx="2663">
                  <c:v>34442</c:v>
                </c:pt>
                <c:pt idx="2664">
                  <c:v>34443</c:v>
                </c:pt>
                <c:pt idx="2665">
                  <c:v>34444</c:v>
                </c:pt>
                <c:pt idx="2666">
                  <c:v>34445</c:v>
                </c:pt>
                <c:pt idx="2667">
                  <c:v>34446</c:v>
                </c:pt>
                <c:pt idx="2668">
                  <c:v>34447</c:v>
                </c:pt>
                <c:pt idx="2669">
                  <c:v>34448</c:v>
                </c:pt>
                <c:pt idx="2670">
                  <c:v>34449</c:v>
                </c:pt>
                <c:pt idx="2671">
                  <c:v>34450</c:v>
                </c:pt>
                <c:pt idx="2672">
                  <c:v>34451</c:v>
                </c:pt>
                <c:pt idx="2673">
                  <c:v>34452</c:v>
                </c:pt>
                <c:pt idx="2674">
                  <c:v>34453</c:v>
                </c:pt>
                <c:pt idx="2675">
                  <c:v>34454</c:v>
                </c:pt>
                <c:pt idx="2676">
                  <c:v>34455</c:v>
                </c:pt>
                <c:pt idx="2677">
                  <c:v>34456</c:v>
                </c:pt>
                <c:pt idx="2678">
                  <c:v>34457</c:v>
                </c:pt>
                <c:pt idx="2679">
                  <c:v>34458</c:v>
                </c:pt>
                <c:pt idx="2680">
                  <c:v>34459</c:v>
                </c:pt>
                <c:pt idx="2681">
                  <c:v>34460</c:v>
                </c:pt>
                <c:pt idx="2682">
                  <c:v>34461</c:v>
                </c:pt>
                <c:pt idx="2683">
                  <c:v>34462</c:v>
                </c:pt>
                <c:pt idx="2684">
                  <c:v>34463</c:v>
                </c:pt>
                <c:pt idx="2685">
                  <c:v>34464</c:v>
                </c:pt>
                <c:pt idx="2686">
                  <c:v>34465</c:v>
                </c:pt>
                <c:pt idx="2687">
                  <c:v>34466</c:v>
                </c:pt>
                <c:pt idx="2688">
                  <c:v>34467</c:v>
                </c:pt>
                <c:pt idx="2689">
                  <c:v>34468</c:v>
                </c:pt>
                <c:pt idx="2690">
                  <c:v>34469</c:v>
                </c:pt>
                <c:pt idx="2691">
                  <c:v>34470</c:v>
                </c:pt>
                <c:pt idx="2692">
                  <c:v>34471</c:v>
                </c:pt>
                <c:pt idx="2693">
                  <c:v>34472</c:v>
                </c:pt>
                <c:pt idx="2694">
                  <c:v>34473</c:v>
                </c:pt>
                <c:pt idx="2695">
                  <c:v>34474</c:v>
                </c:pt>
                <c:pt idx="2696">
                  <c:v>34475</c:v>
                </c:pt>
                <c:pt idx="2697">
                  <c:v>34476</c:v>
                </c:pt>
                <c:pt idx="2698">
                  <c:v>34477</c:v>
                </c:pt>
                <c:pt idx="2699">
                  <c:v>34478</c:v>
                </c:pt>
                <c:pt idx="2700">
                  <c:v>34479</c:v>
                </c:pt>
                <c:pt idx="2701">
                  <c:v>34480</c:v>
                </c:pt>
                <c:pt idx="2702">
                  <c:v>34481</c:v>
                </c:pt>
                <c:pt idx="2703">
                  <c:v>34482</c:v>
                </c:pt>
                <c:pt idx="2704">
                  <c:v>34483</c:v>
                </c:pt>
                <c:pt idx="2705">
                  <c:v>34484</c:v>
                </c:pt>
                <c:pt idx="2706">
                  <c:v>34485</c:v>
                </c:pt>
                <c:pt idx="2707">
                  <c:v>34486</c:v>
                </c:pt>
                <c:pt idx="2708">
                  <c:v>34487</c:v>
                </c:pt>
                <c:pt idx="2709">
                  <c:v>34488</c:v>
                </c:pt>
                <c:pt idx="2710">
                  <c:v>34489</c:v>
                </c:pt>
                <c:pt idx="2711">
                  <c:v>34490</c:v>
                </c:pt>
                <c:pt idx="2712">
                  <c:v>34491</c:v>
                </c:pt>
                <c:pt idx="2713">
                  <c:v>34492</c:v>
                </c:pt>
                <c:pt idx="2714">
                  <c:v>34493</c:v>
                </c:pt>
                <c:pt idx="2715">
                  <c:v>34494</c:v>
                </c:pt>
                <c:pt idx="2716">
                  <c:v>34495</c:v>
                </c:pt>
                <c:pt idx="2717">
                  <c:v>34496</c:v>
                </c:pt>
                <c:pt idx="2718">
                  <c:v>34497</c:v>
                </c:pt>
                <c:pt idx="2719">
                  <c:v>34498</c:v>
                </c:pt>
                <c:pt idx="2720">
                  <c:v>34499</c:v>
                </c:pt>
                <c:pt idx="2721">
                  <c:v>34500</c:v>
                </c:pt>
                <c:pt idx="2722">
                  <c:v>34501</c:v>
                </c:pt>
                <c:pt idx="2723">
                  <c:v>34502</c:v>
                </c:pt>
                <c:pt idx="2724">
                  <c:v>34503</c:v>
                </c:pt>
                <c:pt idx="2725">
                  <c:v>34504</c:v>
                </c:pt>
                <c:pt idx="2726">
                  <c:v>34505</c:v>
                </c:pt>
                <c:pt idx="2727">
                  <c:v>34506</c:v>
                </c:pt>
                <c:pt idx="2728">
                  <c:v>34507</c:v>
                </c:pt>
                <c:pt idx="2729">
                  <c:v>34508</c:v>
                </c:pt>
                <c:pt idx="2730">
                  <c:v>34509</c:v>
                </c:pt>
                <c:pt idx="2731">
                  <c:v>34510</c:v>
                </c:pt>
                <c:pt idx="2732">
                  <c:v>34511</c:v>
                </c:pt>
                <c:pt idx="2733">
                  <c:v>34512</c:v>
                </c:pt>
                <c:pt idx="2734">
                  <c:v>34513</c:v>
                </c:pt>
                <c:pt idx="2735">
                  <c:v>34514</c:v>
                </c:pt>
                <c:pt idx="2736">
                  <c:v>34515</c:v>
                </c:pt>
                <c:pt idx="2737">
                  <c:v>34516</c:v>
                </c:pt>
                <c:pt idx="2738">
                  <c:v>34517</c:v>
                </c:pt>
                <c:pt idx="2739">
                  <c:v>34518</c:v>
                </c:pt>
                <c:pt idx="2740">
                  <c:v>34519</c:v>
                </c:pt>
                <c:pt idx="2741">
                  <c:v>34520</c:v>
                </c:pt>
                <c:pt idx="2742">
                  <c:v>34521</c:v>
                </c:pt>
                <c:pt idx="2743">
                  <c:v>34522</c:v>
                </c:pt>
                <c:pt idx="2744">
                  <c:v>34523</c:v>
                </c:pt>
                <c:pt idx="2745">
                  <c:v>34524</c:v>
                </c:pt>
                <c:pt idx="2746">
                  <c:v>34525</c:v>
                </c:pt>
                <c:pt idx="2747">
                  <c:v>34526</c:v>
                </c:pt>
                <c:pt idx="2748">
                  <c:v>34527</c:v>
                </c:pt>
                <c:pt idx="2749">
                  <c:v>34528</c:v>
                </c:pt>
                <c:pt idx="2750">
                  <c:v>34529</c:v>
                </c:pt>
                <c:pt idx="2751">
                  <c:v>34530</c:v>
                </c:pt>
                <c:pt idx="2752">
                  <c:v>34531</c:v>
                </c:pt>
                <c:pt idx="2753">
                  <c:v>34532</c:v>
                </c:pt>
                <c:pt idx="2754">
                  <c:v>34533</c:v>
                </c:pt>
                <c:pt idx="2755">
                  <c:v>34534</c:v>
                </c:pt>
                <c:pt idx="2756">
                  <c:v>34535</c:v>
                </c:pt>
                <c:pt idx="2757">
                  <c:v>34536</c:v>
                </c:pt>
                <c:pt idx="2758">
                  <c:v>34537</c:v>
                </c:pt>
                <c:pt idx="2759">
                  <c:v>34538</c:v>
                </c:pt>
                <c:pt idx="2760">
                  <c:v>34539</c:v>
                </c:pt>
                <c:pt idx="2761">
                  <c:v>34540</c:v>
                </c:pt>
                <c:pt idx="2762">
                  <c:v>34541</c:v>
                </c:pt>
                <c:pt idx="2763">
                  <c:v>34542</c:v>
                </c:pt>
                <c:pt idx="2764">
                  <c:v>34543</c:v>
                </c:pt>
                <c:pt idx="2765">
                  <c:v>34544</c:v>
                </c:pt>
                <c:pt idx="2766">
                  <c:v>34545</c:v>
                </c:pt>
                <c:pt idx="2767">
                  <c:v>34546</c:v>
                </c:pt>
                <c:pt idx="2768">
                  <c:v>34547</c:v>
                </c:pt>
                <c:pt idx="2769">
                  <c:v>34548</c:v>
                </c:pt>
                <c:pt idx="2770">
                  <c:v>34549</c:v>
                </c:pt>
                <c:pt idx="2771">
                  <c:v>34550</c:v>
                </c:pt>
                <c:pt idx="2772">
                  <c:v>34551</c:v>
                </c:pt>
                <c:pt idx="2773">
                  <c:v>34552</c:v>
                </c:pt>
                <c:pt idx="2774">
                  <c:v>34553</c:v>
                </c:pt>
                <c:pt idx="2775">
                  <c:v>34554</c:v>
                </c:pt>
                <c:pt idx="2776">
                  <c:v>34555</c:v>
                </c:pt>
                <c:pt idx="2777">
                  <c:v>34556</c:v>
                </c:pt>
                <c:pt idx="2778">
                  <c:v>34557</c:v>
                </c:pt>
                <c:pt idx="2779">
                  <c:v>34558</c:v>
                </c:pt>
                <c:pt idx="2780">
                  <c:v>34559</c:v>
                </c:pt>
                <c:pt idx="2781">
                  <c:v>34560</c:v>
                </c:pt>
                <c:pt idx="2782">
                  <c:v>34561</c:v>
                </c:pt>
                <c:pt idx="2783">
                  <c:v>34562</c:v>
                </c:pt>
                <c:pt idx="2784">
                  <c:v>34563</c:v>
                </c:pt>
                <c:pt idx="2785">
                  <c:v>34564</c:v>
                </c:pt>
                <c:pt idx="2786">
                  <c:v>34565</c:v>
                </c:pt>
                <c:pt idx="2787">
                  <c:v>34566</c:v>
                </c:pt>
                <c:pt idx="2788">
                  <c:v>34567</c:v>
                </c:pt>
                <c:pt idx="2789">
                  <c:v>34568</c:v>
                </c:pt>
                <c:pt idx="2790">
                  <c:v>34569</c:v>
                </c:pt>
                <c:pt idx="2791">
                  <c:v>34570</c:v>
                </c:pt>
                <c:pt idx="2792">
                  <c:v>34571</c:v>
                </c:pt>
                <c:pt idx="2793">
                  <c:v>34572</c:v>
                </c:pt>
                <c:pt idx="2794">
                  <c:v>34573</c:v>
                </c:pt>
                <c:pt idx="2795">
                  <c:v>34574</c:v>
                </c:pt>
                <c:pt idx="2796">
                  <c:v>34575</c:v>
                </c:pt>
                <c:pt idx="2797">
                  <c:v>34576</c:v>
                </c:pt>
                <c:pt idx="2798">
                  <c:v>34577</c:v>
                </c:pt>
                <c:pt idx="2799">
                  <c:v>34578</c:v>
                </c:pt>
                <c:pt idx="2800">
                  <c:v>34579</c:v>
                </c:pt>
                <c:pt idx="2801">
                  <c:v>34580</c:v>
                </c:pt>
                <c:pt idx="2802">
                  <c:v>34581</c:v>
                </c:pt>
                <c:pt idx="2803">
                  <c:v>34582</c:v>
                </c:pt>
                <c:pt idx="2804">
                  <c:v>34583</c:v>
                </c:pt>
                <c:pt idx="2805">
                  <c:v>34584</c:v>
                </c:pt>
                <c:pt idx="2806">
                  <c:v>34585</c:v>
                </c:pt>
                <c:pt idx="2807">
                  <c:v>34586</c:v>
                </c:pt>
                <c:pt idx="2808">
                  <c:v>34587</c:v>
                </c:pt>
                <c:pt idx="2809">
                  <c:v>34588</c:v>
                </c:pt>
                <c:pt idx="2810">
                  <c:v>34589</c:v>
                </c:pt>
                <c:pt idx="2811">
                  <c:v>34590</c:v>
                </c:pt>
                <c:pt idx="2812">
                  <c:v>34591</c:v>
                </c:pt>
                <c:pt idx="2813">
                  <c:v>34592</c:v>
                </c:pt>
                <c:pt idx="2814">
                  <c:v>34593</c:v>
                </c:pt>
                <c:pt idx="2815">
                  <c:v>34594</c:v>
                </c:pt>
                <c:pt idx="2816">
                  <c:v>34595</c:v>
                </c:pt>
                <c:pt idx="2817">
                  <c:v>34596</c:v>
                </c:pt>
                <c:pt idx="2818">
                  <c:v>34597</c:v>
                </c:pt>
                <c:pt idx="2819">
                  <c:v>34598</c:v>
                </c:pt>
                <c:pt idx="2820">
                  <c:v>34599</c:v>
                </c:pt>
                <c:pt idx="2821">
                  <c:v>34600</c:v>
                </c:pt>
                <c:pt idx="2822">
                  <c:v>34601</c:v>
                </c:pt>
                <c:pt idx="2823">
                  <c:v>34602</c:v>
                </c:pt>
                <c:pt idx="2824">
                  <c:v>34603</c:v>
                </c:pt>
                <c:pt idx="2825">
                  <c:v>34604</c:v>
                </c:pt>
                <c:pt idx="2826">
                  <c:v>34605</c:v>
                </c:pt>
                <c:pt idx="2827">
                  <c:v>34606</c:v>
                </c:pt>
                <c:pt idx="2828">
                  <c:v>34607</c:v>
                </c:pt>
                <c:pt idx="2829">
                  <c:v>34608</c:v>
                </c:pt>
                <c:pt idx="2830">
                  <c:v>34609</c:v>
                </c:pt>
                <c:pt idx="2831">
                  <c:v>34610</c:v>
                </c:pt>
                <c:pt idx="2832">
                  <c:v>34611</c:v>
                </c:pt>
                <c:pt idx="2833">
                  <c:v>34612</c:v>
                </c:pt>
                <c:pt idx="2834">
                  <c:v>34613</c:v>
                </c:pt>
                <c:pt idx="2835">
                  <c:v>34614</c:v>
                </c:pt>
                <c:pt idx="2836">
                  <c:v>34615</c:v>
                </c:pt>
                <c:pt idx="2837">
                  <c:v>34616</c:v>
                </c:pt>
                <c:pt idx="2838">
                  <c:v>34617</c:v>
                </c:pt>
                <c:pt idx="2839">
                  <c:v>34618</c:v>
                </c:pt>
                <c:pt idx="2840">
                  <c:v>34619</c:v>
                </c:pt>
                <c:pt idx="2841">
                  <c:v>34620</c:v>
                </c:pt>
                <c:pt idx="2842">
                  <c:v>34621</c:v>
                </c:pt>
                <c:pt idx="2843">
                  <c:v>34622</c:v>
                </c:pt>
                <c:pt idx="2844">
                  <c:v>34623</c:v>
                </c:pt>
                <c:pt idx="2845">
                  <c:v>34624</c:v>
                </c:pt>
                <c:pt idx="2846">
                  <c:v>34625</c:v>
                </c:pt>
                <c:pt idx="2847">
                  <c:v>34626</c:v>
                </c:pt>
                <c:pt idx="2848">
                  <c:v>34627</c:v>
                </c:pt>
                <c:pt idx="2849">
                  <c:v>34628</c:v>
                </c:pt>
                <c:pt idx="2850">
                  <c:v>34629</c:v>
                </c:pt>
                <c:pt idx="2851">
                  <c:v>34630</c:v>
                </c:pt>
                <c:pt idx="2852">
                  <c:v>34631</c:v>
                </c:pt>
                <c:pt idx="2853">
                  <c:v>34632</c:v>
                </c:pt>
                <c:pt idx="2854">
                  <c:v>34633</c:v>
                </c:pt>
                <c:pt idx="2855">
                  <c:v>34634</c:v>
                </c:pt>
                <c:pt idx="2856">
                  <c:v>34635</c:v>
                </c:pt>
                <c:pt idx="2857">
                  <c:v>34636</c:v>
                </c:pt>
                <c:pt idx="2858">
                  <c:v>34637</c:v>
                </c:pt>
                <c:pt idx="2859">
                  <c:v>34638</c:v>
                </c:pt>
                <c:pt idx="2860">
                  <c:v>34639</c:v>
                </c:pt>
                <c:pt idx="2861">
                  <c:v>34640</c:v>
                </c:pt>
                <c:pt idx="2862">
                  <c:v>34641</c:v>
                </c:pt>
                <c:pt idx="2863">
                  <c:v>34642</c:v>
                </c:pt>
                <c:pt idx="2864">
                  <c:v>34643</c:v>
                </c:pt>
                <c:pt idx="2865">
                  <c:v>34644</c:v>
                </c:pt>
                <c:pt idx="2866">
                  <c:v>34645</c:v>
                </c:pt>
                <c:pt idx="2867">
                  <c:v>34646</c:v>
                </c:pt>
                <c:pt idx="2868">
                  <c:v>34647</c:v>
                </c:pt>
                <c:pt idx="2869">
                  <c:v>34648</c:v>
                </c:pt>
                <c:pt idx="2870">
                  <c:v>34649</c:v>
                </c:pt>
                <c:pt idx="2871">
                  <c:v>34650</c:v>
                </c:pt>
                <c:pt idx="2872">
                  <c:v>34651</c:v>
                </c:pt>
                <c:pt idx="2873">
                  <c:v>34652</c:v>
                </c:pt>
                <c:pt idx="2874">
                  <c:v>34653</c:v>
                </c:pt>
                <c:pt idx="2875">
                  <c:v>34654</c:v>
                </c:pt>
                <c:pt idx="2876">
                  <c:v>34655</c:v>
                </c:pt>
                <c:pt idx="2877">
                  <c:v>34656</c:v>
                </c:pt>
                <c:pt idx="2878">
                  <c:v>34657</c:v>
                </c:pt>
                <c:pt idx="2879">
                  <c:v>34658</c:v>
                </c:pt>
                <c:pt idx="2880">
                  <c:v>34659</c:v>
                </c:pt>
                <c:pt idx="2881">
                  <c:v>34660</c:v>
                </c:pt>
                <c:pt idx="2882">
                  <c:v>34661</c:v>
                </c:pt>
                <c:pt idx="2883">
                  <c:v>34662</c:v>
                </c:pt>
                <c:pt idx="2884">
                  <c:v>34663</c:v>
                </c:pt>
                <c:pt idx="2885">
                  <c:v>34664</c:v>
                </c:pt>
                <c:pt idx="2886">
                  <c:v>34665</c:v>
                </c:pt>
                <c:pt idx="2887">
                  <c:v>34666</c:v>
                </c:pt>
                <c:pt idx="2888">
                  <c:v>34667</c:v>
                </c:pt>
                <c:pt idx="2889">
                  <c:v>34668</c:v>
                </c:pt>
                <c:pt idx="2890">
                  <c:v>34669</c:v>
                </c:pt>
                <c:pt idx="2891">
                  <c:v>34670</c:v>
                </c:pt>
                <c:pt idx="2892">
                  <c:v>34671</c:v>
                </c:pt>
                <c:pt idx="2893">
                  <c:v>34672</c:v>
                </c:pt>
                <c:pt idx="2894">
                  <c:v>34673</c:v>
                </c:pt>
                <c:pt idx="2895">
                  <c:v>34674</c:v>
                </c:pt>
                <c:pt idx="2896">
                  <c:v>34675</c:v>
                </c:pt>
                <c:pt idx="2897">
                  <c:v>34676</c:v>
                </c:pt>
                <c:pt idx="2898">
                  <c:v>34677</c:v>
                </c:pt>
                <c:pt idx="2899">
                  <c:v>34678</c:v>
                </c:pt>
                <c:pt idx="2900">
                  <c:v>34679</c:v>
                </c:pt>
                <c:pt idx="2901">
                  <c:v>34680</c:v>
                </c:pt>
                <c:pt idx="2902">
                  <c:v>34681</c:v>
                </c:pt>
                <c:pt idx="2903">
                  <c:v>34682</c:v>
                </c:pt>
                <c:pt idx="2904">
                  <c:v>34683</c:v>
                </c:pt>
                <c:pt idx="2905">
                  <c:v>34684</c:v>
                </c:pt>
                <c:pt idx="2906">
                  <c:v>34685</c:v>
                </c:pt>
                <c:pt idx="2907">
                  <c:v>34686</c:v>
                </c:pt>
                <c:pt idx="2908">
                  <c:v>34687</c:v>
                </c:pt>
                <c:pt idx="2909">
                  <c:v>34688</c:v>
                </c:pt>
                <c:pt idx="2910">
                  <c:v>34689</c:v>
                </c:pt>
                <c:pt idx="2911">
                  <c:v>34690</c:v>
                </c:pt>
                <c:pt idx="2912">
                  <c:v>34691</c:v>
                </c:pt>
                <c:pt idx="2913">
                  <c:v>34692</c:v>
                </c:pt>
                <c:pt idx="2914">
                  <c:v>34693</c:v>
                </c:pt>
                <c:pt idx="2915">
                  <c:v>34694</c:v>
                </c:pt>
                <c:pt idx="2916">
                  <c:v>34695</c:v>
                </c:pt>
                <c:pt idx="2917">
                  <c:v>34696</c:v>
                </c:pt>
                <c:pt idx="2918">
                  <c:v>34697</c:v>
                </c:pt>
                <c:pt idx="2919">
                  <c:v>34698</c:v>
                </c:pt>
                <c:pt idx="2920">
                  <c:v>34699</c:v>
                </c:pt>
                <c:pt idx="2921">
                  <c:v>34700</c:v>
                </c:pt>
                <c:pt idx="2922">
                  <c:v>34701</c:v>
                </c:pt>
                <c:pt idx="2923">
                  <c:v>34702</c:v>
                </c:pt>
                <c:pt idx="2924">
                  <c:v>34703</c:v>
                </c:pt>
                <c:pt idx="2925">
                  <c:v>34704</c:v>
                </c:pt>
                <c:pt idx="2926">
                  <c:v>34705</c:v>
                </c:pt>
                <c:pt idx="2927">
                  <c:v>34706</c:v>
                </c:pt>
                <c:pt idx="2928">
                  <c:v>34707</c:v>
                </c:pt>
                <c:pt idx="2929">
                  <c:v>34708</c:v>
                </c:pt>
                <c:pt idx="2930">
                  <c:v>34709</c:v>
                </c:pt>
                <c:pt idx="2931">
                  <c:v>34710</c:v>
                </c:pt>
                <c:pt idx="2932">
                  <c:v>34711</c:v>
                </c:pt>
                <c:pt idx="2933">
                  <c:v>34712</c:v>
                </c:pt>
                <c:pt idx="2934">
                  <c:v>34713</c:v>
                </c:pt>
                <c:pt idx="2935">
                  <c:v>34714</c:v>
                </c:pt>
                <c:pt idx="2936">
                  <c:v>34715</c:v>
                </c:pt>
                <c:pt idx="2937">
                  <c:v>34716</c:v>
                </c:pt>
                <c:pt idx="2938">
                  <c:v>34717</c:v>
                </c:pt>
                <c:pt idx="2939">
                  <c:v>34718</c:v>
                </c:pt>
                <c:pt idx="2940">
                  <c:v>34719</c:v>
                </c:pt>
                <c:pt idx="2941">
                  <c:v>34720</c:v>
                </c:pt>
                <c:pt idx="2942">
                  <c:v>34721</c:v>
                </c:pt>
                <c:pt idx="2943">
                  <c:v>34722</c:v>
                </c:pt>
                <c:pt idx="2944">
                  <c:v>34723</c:v>
                </c:pt>
                <c:pt idx="2945">
                  <c:v>34724</c:v>
                </c:pt>
                <c:pt idx="2946">
                  <c:v>34725</c:v>
                </c:pt>
                <c:pt idx="2947">
                  <c:v>34726</c:v>
                </c:pt>
                <c:pt idx="2948">
                  <c:v>34727</c:v>
                </c:pt>
                <c:pt idx="2949">
                  <c:v>34728</c:v>
                </c:pt>
                <c:pt idx="2950">
                  <c:v>34729</c:v>
                </c:pt>
                <c:pt idx="2951">
                  <c:v>34730</c:v>
                </c:pt>
                <c:pt idx="2952">
                  <c:v>34731</c:v>
                </c:pt>
                <c:pt idx="2953">
                  <c:v>34732</c:v>
                </c:pt>
                <c:pt idx="2954">
                  <c:v>34733</c:v>
                </c:pt>
                <c:pt idx="2955">
                  <c:v>34734</c:v>
                </c:pt>
                <c:pt idx="2956">
                  <c:v>34735</c:v>
                </c:pt>
                <c:pt idx="2957">
                  <c:v>34736</c:v>
                </c:pt>
                <c:pt idx="2958">
                  <c:v>34737</c:v>
                </c:pt>
                <c:pt idx="2959">
                  <c:v>34738</c:v>
                </c:pt>
                <c:pt idx="2960">
                  <c:v>34739</c:v>
                </c:pt>
                <c:pt idx="2961">
                  <c:v>34740</c:v>
                </c:pt>
                <c:pt idx="2962">
                  <c:v>34741</c:v>
                </c:pt>
                <c:pt idx="2963">
                  <c:v>34742</c:v>
                </c:pt>
                <c:pt idx="2964">
                  <c:v>34743</c:v>
                </c:pt>
                <c:pt idx="2965">
                  <c:v>34744</c:v>
                </c:pt>
                <c:pt idx="2966">
                  <c:v>34745</c:v>
                </c:pt>
                <c:pt idx="2967">
                  <c:v>34746</c:v>
                </c:pt>
                <c:pt idx="2968">
                  <c:v>34747</c:v>
                </c:pt>
                <c:pt idx="2969">
                  <c:v>34748</c:v>
                </c:pt>
                <c:pt idx="2970">
                  <c:v>34749</c:v>
                </c:pt>
                <c:pt idx="2971">
                  <c:v>34750</c:v>
                </c:pt>
                <c:pt idx="2972">
                  <c:v>34751</c:v>
                </c:pt>
                <c:pt idx="2973">
                  <c:v>34752</c:v>
                </c:pt>
                <c:pt idx="2974">
                  <c:v>34753</c:v>
                </c:pt>
                <c:pt idx="2975">
                  <c:v>34754</c:v>
                </c:pt>
                <c:pt idx="2976">
                  <c:v>34755</c:v>
                </c:pt>
                <c:pt idx="2977">
                  <c:v>34756</c:v>
                </c:pt>
                <c:pt idx="2978">
                  <c:v>34757</c:v>
                </c:pt>
                <c:pt idx="2979">
                  <c:v>34758</c:v>
                </c:pt>
                <c:pt idx="2980">
                  <c:v>34759</c:v>
                </c:pt>
                <c:pt idx="2981">
                  <c:v>34760</c:v>
                </c:pt>
                <c:pt idx="2982">
                  <c:v>34761</c:v>
                </c:pt>
                <c:pt idx="2983">
                  <c:v>34762</c:v>
                </c:pt>
                <c:pt idx="2984">
                  <c:v>34763</c:v>
                </c:pt>
                <c:pt idx="2985">
                  <c:v>34764</c:v>
                </c:pt>
                <c:pt idx="2986">
                  <c:v>34765</c:v>
                </c:pt>
                <c:pt idx="2987">
                  <c:v>34766</c:v>
                </c:pt>
                <c:pt idx="2988">
                  <c:v>34767</c:v>
                </c:pt>
                <c:pt idx="2989">
                  <c:v>34768</c:v>
                </c:pt>
                <c:pt idx="2990">
                  <c:v>34769</c:v>
                </c:pt>
                <c:pt idx="2991">
                  <c:v>34770</c:v>
                </c:pt>
                <c:pt idx="2992">
                  <c:v>34771</c:v>
                </c:pt>
                <c:pt idx="2993">
                  <c:v>34772</c:v>
                </c:pt>
                <c:pt idx="2994">
                  <c:v>34773</c:v>
                </c:pt>
                <c:pt idx="2995">
                  <c:v>34774</c:v>
                </c:pt>
                <c:pt idx="2996">
                  <c:v>34775</c:v>
                </c:pt>
                <c:pt idx="2997">
                  <c:v>34776</c:v>
                </c:pt>
                <c:pt idx="2998">
                  <c:v>34777</c:v>
                </c:pt>
                <c:pt idx="2999">
                  <c:v>34778</c:v>
                </c:pt>
                <c:pt idx="3000">
                  <c:v>34779</c:v>
                </c:pt>
                <c:pt idx="3001">
                  <c:v>34780</c:v>
                </c:pt>
                <c:pt idx="3002">
                  <c:v>34781</c:v>
                </c:pt>
                <c:pt idx="3003">
                  <c:v>34782</c:v>
                </c:pt>
                <c:pt idx="3004">
                  <c:v>34783</c:v>
                </c:pt>
                <c:pt idx="3005">
                  <c:v>34784</c:v>
                </c:pt>
                <c:pt idx="3006">
                  <c:v>34785</c:v>
                </c:pt>
                <c:pt idx="3007">
                  <c:v>34786</c:v>
                </c:pt>
                <c:pt idx="3008">
                  <c:v>34787</c:v>
                </c:pt>
                <c:pt idx="3009">
                  <c:v>34788</c:v>
                </c:pt>
                <c:pt idx="3010">
                  <c:v>34789</c:v>
                </c:pt>
                <c:pt idx="3011">
                  <c:v>34790</c:v>
                </c:pt>
                <c:pt idx="3012">
                  <c:v>34791</c:v>
                </c:pt>
                <c:pt idx="3013">
                  <c:v>34792</c:v>
                </c:pt>
                <c:pt idx="3014">
                  <c:v>34793</c:v>
                </c:pt>
                <c:pt idx="3015">
                  <c:v>34794</c:v>
                </c:pt>
                <c:pt idx="3016">
                  <c:v>34795</c:v>
                </c:pt>
                <c:pt idx="3017">
                  <c:v>34796</c:v>
                </c:pt>
                <c:pt idx="3018">
                  <c:v>34797</c:v>
                </c:pt>
                <c:pt idx="3019">
                  <c:v>34798</c:v>
                </c:pt>
                <c:pt idx="3020">
                  <c:v>34799</c:v>
                </c:pt>
                <c:pt idx="3021">
                  <c:v>34800</c:v>
                </c:pt>
                <c:pt idx="3022">
                  <c:v>34801</c:v>
                </c:pt>
                <c:pt idx="3023">
                  <c:v>34802</c:v>
                </c:pt>
                <c:pt idx="3024">
                  <c:v>34803</c:v>
                </c:pt>
                <c:pt idx="3025">
                  <c:v>34804</c:v>
                </c:pt>
                <c:pt idx="3026">
                  <c:v>34805</c:v>
                </c:pt>
                <c:pt idx="3027">
                  <c:v>34806</c:v>
                </c:pt>
                <c:pt idx="3028">
                  <c:v>34807</c:v>
                </c:pt>
                <c:pt idx="3029">
                  <c:v>34808</c:v>
                </c:pt>
                <c:pt idx="3030">
                  <c:v>34809</c:v>
                </c:pt>
                <c:pt idx="3031">
                  <c:v>34810</c:v>
                </c:pt>
                <c:pt idx="3032">
                  <c:v>34811</c:v>
                </c:pt>
                <c:pt idx="3033">
                  <c:v>34812</c:v>
                </c:pt>
                <c:pt idx="3034">
                  <c:v>34813</c:v>
                </c:pt>
                <c:pt idx="3035">
                  <c:v>34814</c:v>
                </c:pt>
                <c:pt idx="3036">
                  <c:v>34815</c:v>
                </c:pt>
                <c:pt idx="3037">
                  <c:v>34816</c:v>
                </c:pt>
                <c:pt idx="3038">
                  <c:v>34817</c:v>
                </c:pt>
                <c:pt idx="3039">
                  <c:v>34818</c:v>
                </c:pt>
                <c:pt idx="3040">
                  <c:v>34819</c:v>
                </c:pt>
                <c:pt idx="3041">
                  <c:v>34820</c:v>
                </c:pt>
                <c:pt idx="3042">
                  <c:v>34821</c:v>
                </c:pt>
                <c:pt idx="3043">
                  <c:v>34822</c:v>
                </c:pt>
                <c:pt idx="3044">
                  <c:v>34823</c:v>
                </c:pt>
                <c:pt idx="3045">
                  <c:v>34824</c:v>
                </c:pt>
                <c:pt idx="3046">
                  <c:v>34825</c:v>
                </c:pt>
                <c:pt idx="3047">
                  <c:v>34826</c:v>
                </c:pt>
                <c:pt idx="3048">
                  <c:v>34827</c:v>
                </c:pt>
                <c:pt idx="3049">
                  <c:v>34828</c:v>
                </c:pt>
                <c:pt idx="3050">
                  <c:v>34829</c:v>
                </c:pt>
                <c:pt idx="3051">
                  <c:v>34830</c:v>
                </c:pt>
                <c:pt idx="3052">
                  <c:v>34831</c:v>
                </c:pt>
                <c:pt idx="3053">
                  <c:v>34832</c:v>
                </c:pt>
                <c:pt idx="3054">
                  <c:v>34833</c:v>
                </c:pt>
                <c:pt idx="3055">
                  <c:v>34834</c:v>
                </c:pt>
                <c:pt idx="3056">
                  <c:v>34835</c:v>
                </c:pt>
                <c:pt idx="3057">
                  <c:v>34836</c:v>
                </c:pt>
                <c:pt idx="3058">
                  <c:v>34837</c:v>
                </c:pt>
                <c:pt idx="3059">
                  <c:v>34838</c:v>
                </c:pt>
                <c:pt idx="3060">
                  <c:v>34839</c:v>
                </c:pt>
                <c:pt idx="3061">
                  <c:v>34840</c:v>
                </c:pt>
                <c:pt idx="3062">
                  <c:v>34841</c:v>
                </c:pt>
                <c:pt idx="3063">
                  <c:v>34842</c:v>
                </c:pt>
                <c:pt idx="3064">
                  <c:v>34843</c:v>
                </c:pt>
                <c:pt idx="3065">
                  <c:v>34844</c:v>
                </c:pt>
                <c:pt idx="3066">
                  <c:v>34845</c:v>
                </c:pt>
                <c:pt idx="3067">
                  <c:v>34846</c:v>
                </c:pt>
                <c:pt idx="3068">
                  <c:v>34847</c:v>
                </c:pt>
                <c:pt idx="3069">
                  <c:v>34848</c:v>
                </c:pt>
                <c:pt idx="3070">
                  <c:v>34849</c:v>
                </c:pt>
                <c:pt idx="3071">
                  <c:v>34850</c:v>
                </c:pt>
                <c:pt idx="3072">
                  <c:v>34851</c:v>
                </c:pt>
                <c:pt idx="3073">
                  <c:v>34852</c:v>
                </c:pt>
                <c:pt idx="3074">
                  <c:v>34853</c:v>
                </c:pt>
                <c:pt idx="3075">
                  <c:v>34854</c:v>
                </c:pt>
                <c:pt idx="3076">
                  <c:v>34855</c:v>
                </c:pt>
                <c:pt idx="3077">
                  <c:v>34856</c:v>
                </c:pt>
                <c:pt idx="3078">
                  <c:v>34857</c:v>
                </c:pt>
                <c:pt idx="3079">
                  <c:v>34858</c:v>
                </c:pt>
                <c:pt idx="3080">
                  <c:v>34859</c:v>
                </c:pt>
                <c:pt idx="3081">
                  <c:v>34860</c:v>
                </c:pt>
                <c:pt idx="3082">
                  <c:v>34861</c:v>
                </c:pt>
                <c:pt idx="3083">
                  <c:v>34862</c:v>
                </c:pt>
                <c:pt idx="3084">
                  <c:v>34863</c:v>
                </c:pt>
                <c:pt idx="3085">
                  <c:v>34864</c:v>
                </c:pt>
                <c:pt idx="3086">
                  <c:v>34865</c:v>
                </c:pt>
                <c:pt idx="3087">
                  <c:v>34866</c:v>
                </c:pt>
                <c:pt idx="3088">
                  <c:v>34867</c:v>
                </c:pt>
                <c:pt idx="3089">
                  <c:v>34868</c:v>
                </c:pt>
                <c:pt idx="3090">
                  <c:v>34869</c:v>
                </c:pt>
                <c:pt idx="3091">
                  <c:v>34870</c:v>
                </c:pt>
                <c:pt idx="3092">
                  <c:v>34871</c:v>
                </c:pt>
                <c:pt idx="3093">
                  <c:v>34872</c:v>
                </c:pt>
                <c:pt idx="3094">
                  <c:v>34873</c:v>
                </c:pt>
                <c:pt idx="3095">
                  <c:v>34874</c:v>
                </c:pt>
                <c:pt idx="3096">
                  <c:v>34875</c:v>
                </c:pt>
                <c:pt idx="3097">
                  <c:v>34876</c:v>
                </c:pt>
                <c:pt idx="3098">
                  <c:v>34877</c:v>
                </c:pt>
                <c:pt idx="3099">
                  <c:v>34878</c:v>
                </c:pt>
                <c:pt idx="3100">
                  <c:v>34879</c:v>
                </c:pt>
                <c:pt idx="3101">
                  <c:v>34880</c:v>
                </c:pt>
                <c:pt idx="3102">
                  <c:v>34881</c:v>
                </c:pt>
                <c:pt idx="3103">
                  <c:v>34882</c:v>
                </c:pt>
                <c:pt idx="3104">
                  <c:v>34883</c:v>
                </c:pt>
                <c:pt idx="3105">
                  <c:v>34884</c:v>
                </c:pt>
                <c:pt idx="3106">
                  <c:v>34885</c:v>
                </c:pt>
                <c:pt idx="3107">
                  <c:v>34886</c:v>
                </c:pt>
                <c:pt idx="3108">
                  <c:v>34887</c:v>
                </c:pt>
                <c:pt idx="3109">
                  <c:v>34888</c:v>
                </c:pt>
                <c:pt idx="3110">
                  <c:v>34889</c:v>
                </c:pt>
                <c:pt idx="3111">
                  <c:v>34890</c:v>
                </c:pt>
                <c:pt idx="3112">
                  <c:v>34891</c:v>
                </c:pt>
                <c:pt idx="3113">
                  <c:v>34892</c:v>
                </c:pt>
                <c:pt idx="3114">
                  <c:v>34893</c:v>
                </c:pt>
                <c:pt idx="3115">
                  <c:v>34894</c:v>
                </c:pt>
                <c:pt idx="3116">
                  <c:v>34895</c:v>
                </c:pt>
                <c:pt idx="3117">
                  <c:v>34896</c:v>
                </c:pt>
                <c:pt idx="3118">
                  <c:v>34897</c:v>
                </c:pt>
                <c:pt idx="3119">
                  <c:v>34898</c:v>
                </c:pt>
                <c:pt idx="3120">
                  <c:v>34899</c:v>
                </c:pt>
                <c:pt idx="3121">
                  <c:v>34900</c:v>
                </c:pt>
                <c:pt idx="3122">
                  <c:v>34901</c:v>
                </c:pt>
                <c:pt idx="3123">
                  <c:v>34902</c:v>
                </c:pt>
                <c:pt idx="3124">
                  <c:v>34903</c:v>
                </c:pt>
                <c:pt idx="3125">
                  <c:v>34904</c:v>
                </c:pt>
                <c:pt idx="3126">
                  <c:v>34905</c:v>
                </c:pt>
                <c:pt idx="3127">
                  <c:v>34906</c:v>
                </c:pt>
                <c:pt idx="3128">
                  <c:v>34907</c:v>
                </c:pt>
                <c:pt idx="3129">
                  <c:v>34908</c:v>
                </c:pt>
                <c:pt idx="3130">
                  <c:v>34909</c:v>
                </c:pt>
                <c:pt idx="3131">
                  <c:v>34910</c:v>
                </c:pt>
                <c:pt idx="3132">
                  <c:v>34911</c:v>
                </c:pt>
                <c:pt idx="3133">
                  <c:v>34912</c:v>
                </c:pt>
                <c:pt idx="3134">
                  <c:v>34913</c:v>
                </c:pt>
                <c:pt idx="3135">
                  <c:v>34914</c:v>
                </c:pt>
                <c:pt idx="3136">
                  <c:v>34915</c:v>
                </c:pt>
                <c:pt idx="3137">
                  <c:v>34916</c:v>
                </c:pt>
                <c:pt idx="3138">
                  <c:v>34917</c:v>
                </c:pt>
                <c:pt idx="3139">
                  <c:v>34918</c:v>
                </c:pt>
                <c:pt idx="3140">
                  <c:v>34919</c:v>
                </c:pt>
                <c:pt idx="3141">
                  <c:v>34920</c:v>
                </c:pt>
                <c:pt idx="3142">
                  <c:v>34921</c:v>
                </c:pt>
                <c:pt idx="3143">
                  <c:v>34922</c:v>
                </c:pt>
                <c:pt idx="3144">
                  <c:v>34923</c:v>
                </c:pt>
                <c:pt idx="3145">
                  <c:v>34924</c:v>
                </c:pt>
                <c:pt idx="3146">
                  <c:v>34925</c:v>
                </c:pt>
                <c:pt idx="3147">
                  <c:v>34926</c:v>
                </c:pt>
                <c:pt idx="3148">
                  <c:v>34927</c:v>
                </c:pt>
                <c:pt idx="3149">
                  <c:v>34928</c:v>
                </c:pt>
                <c:pt idx="3150">
                  <c:v>34929</c:v>
                </c:pt>
                <c:pt idx="3151">
                  <c:v>34930</c:v>
                </c:pt>
                <c:pt idx="3152">
                  <c:v>34931</c:v>
                </c:pt>
                <c:pt idx="3153">
                  <c:v>34932</c:v>
                </c:pt>
                <c:pt idx="3154">
                  <c:v>34933</c:v>
                </c:pt>
                <c:pt idx="3155">
                  <c:v>34934</c:v>
                </c:pt>
                <c:pt idx="3156">
                  <c:v>34935</c:v>
                </c:pt>
                <c:pt idx="3157">
                  <c:v>34936</c:v>
                </c:pt>
                <c:pt idx="3158">
                  <c:v>34937</c:v>
                </c:pt>
                <c:pt idx="3159">
                  <c:v>34938</c:v>
                </c:pt>
                <c:pt idx="3160">
                  <c:v>34939</c:v>
                </c:pt>
                <c:pt idx="3161">
                  <c:v>34940</c:v>
                </c:pt>
                <c:pt idx="3162">
                  <c:v>34941</c:v>
                </c:pt>
                <c:pt idx="3163">
                  <c:v>34942</c:v>
                </c:pt>
                <c:pt idx="3164">
                  <c:v>34943</c:v>
                </c:pt>
                <c:pt idx="3165">
                  <c:v>34944</c:v>
                </c:pt>
                <c:pt idx="3166">
                  <c:v>34945</c:v>
                </c:pt>
                <c:pt idx="3167">
                  <c:v>34946</c:v>
                </c:pt>
                <c:pt idx="3168">
                  <c:v>34947</c:v>
                </c:pt>
                <c:pt idx="3169">
                  <c:v>34948</c:v>
                </c:pt>
                <c:pt idx="3170">
                  <c:v>34949</c:v>
                </c:pt>
                <c:pt idx="3171">
                  <c:v>34950</c:v>
                </c:pt>
                <c:pt idx="3172">
                  <c:v>34951</c:v>
                </c:pt>
                <c:pt idx="3173">
                  <c:v>34952</c:v>
                </c:pt>
                <c:pt idx="3174">
                  <c:v>34953</c:v>
                </c:pt>
                <c:pt idx="3175">
                  <c:v>34954</c:v>
                </c:pt>
                <c:pt idx="3176">
                  <c:v>34955</c:v>
                </c:pt>
                <c:pt idx="3177">
                  <c:v>34956</c:v>
                </c:pt>
                <c:pt idx="3178">
                  <c:v>34957</c:v>
                </c:pt>
                <c:pt idx="3179">
                  <c:v>34958</c:v>
                </c:pt>
                <c:pt idx="3180">
                  <c:v>34959</c:v>
                </c:pt>
                <c:pt idx="3181">
                  <c:v>34960</c:v>
                </c:pt>
                <c:pt idx="3182">
                  <c:v>34961</c:v>
                </c:pt>
                <c:pt idx="3183">
                  <c:v>34962</c:v>
                </c:pt>
                <c:pt idx="3184">
                  <c:v>34963</c:v>
                </c:pt>
                <c:pt idx="3185">
                  <c:v>34964</c:v>
                </c:pt>
                <c:pt idx="3186">
                  <c:v>34965</c:v>
                </c:pt>
                <c:pt idx="3187">
                  <c:v>34966</c:v>
                </c:pt>
                <c:pt idx="3188">
                  <c:v>34967</c:v>
                </c:pt>
                <c:pt idx="3189">
                  <c:v>34968</c:v>
                </c:pt>
                <c:pt idx="3190">
                  <c:v>34969</c:v>
                </c:pt>
                <c:pt idx="3191">
                  <c:v>34970</c:v>
                </c:pt>
                <c:pt idx="3192">
                  <c:v>34971</c:v>
                </c:pt>
                <c:pt idx="3193">
                  <c:v>34972</c:v>
                </c:pt>
                <c:pt idx="3194">
                  <c:v>34973</c:v>
                </c:pt>
                <c:pt idx="3195">
                  <c:v>34974</c:v>
                </c:pt>
                <c:pt idx="3196">
                  <c:v>34975</c:v>
                </c:pt>
                <c:pt idx="3197">
                  <c:v>34976</c:v>
                </c:pt>
                <c:pt idx="3198">
                  <c:v>34977</c:v>
                </c:pt>
                <c:pt idx="3199">
                  <c:v>34978</c:v>
                </c:pt>
                <c:pt idx="3200">
                  <c:v>34979</c:v>
                </c:pt>
                <c:pt idx="3201">
                  <c:v>34980</c:v>
                </c:pt>
                <c:pt idx="3202">
                  <c:v>34981</c:v>
                </c:pt>
                <c:pt idx="3203">
                  <c:v>34982</c:v>
                </c:pt>
                <c:pt idx="3204">
                  <c:v>34983</c:v>
                </c:pt>
                <c:pt idx="3205">
                  <c:v>34984</c:v>
                </c:pt>
                <c:pt idx="3206">
                  <c:v>34985</c:v>
                </c:pt>
                <c:pt idx="3207">
                  <c:v>34986</c:v>
                </c:pt>
                <c:pt idx="3208">
                  <c:v>34987</c:v>
                </c:pt>
                <c:pt idx="3209">
                  <c:v>34988</c:v>
                </c:pt>
                <c:pt idx="3210">
                  <c:v>34989</c:v>
                </c:pt>
                <c:pt idx="3211">
                  <c:v>34990</c:v>
                </c:pt>
                <c:pt idx="3212">
                  <c:v>34991</c:v>
                </c:pt>
                <c:pt idx="3213">
                  <c:v>34992</c:v>
                </c:pt>
                <c:pt idx="3214">
                  <c:v>34993</c:v>
                </c:pt>
                <c:pt idx="3215">
                  <c:v>34994</c:v>
                </c:pt>
                <c:pt idx="3216">
                  <c:v>34995</c:v>
                </c:pt>
                <c:pt idx="3217">
                  <c:v>34996</c:v>
                </c:pt>
                <c:pt idx="3218">
                  <c:v>34997</c:v>
                </c:pt>
                <c:pt idx="3219">
                  <c:v>34998</c:v>
                </c:pt>
                <c:pt idx="3220">
                  <c:v>34999</c:v>
                </c:pt>
                <c:pt idx="3221">
                  <c:v>35000</c:v>
                </c:pt>
                <c:pt idx="3222">
                  <c:v>35001</c:v>
                </c:pt>
                <c:pt idx="3223">
                  <c:v>35002</c:v>
                </c:pt>
                <c:pt idx="3224">
                  <c:v>35003</c:v>
                </c:pt>
                <c:pt idx="3225">
                  <c:v>35004</c:v>
                </c:pt>
                <c:pt idx="3226">
                  <c:v>35005</c:v>
                </c:pt>
                <c:pt idx="3227">
                  <c:v>35006</c:v>
                </c:pt>
                <c:pt idx="3228">
                  <c:v>35007</c:v>
                </c:pt>
                <c:pt idx="3229">
                  <c:v>35008</c:v>
                </c:pt>
                <c:pt idx="3230">
                  <c:v>35009</c:v>
                </c:pt>
                <c:pt idx="3231">
                  <c:v>35010</c:v>
                </c:pt>
                <c:pt idx="3232">
                  <c:v>35011</c:v>
                </c:pt>
                <c:pt idx="3233">
                  <c:v>35012</c:v>
                </c:pt>
                <c:pt idx="3234">
                  <c:v>35013</c:v>
                </c:pt>
                <c:pt idx="3235">
                  <c:v>35014</c:v>
                </c:pt>
                <c:pt idx="3236">
                  <c:v>35015</c:v>
                </c:pt>
                <c:pt idx="3237">
                  <c:v>35016</c:v>
                </c:pt>
                <c:pt idx="3238">
                  <c:v>35017</c:v>
                </c:pt>
                <c:pt idx="3239">
                  <c:v>35018</c:v>
                </c:pt>
                <c:pt idx="3240">
                  <c:v>35019</c:v>
                </c:pt>
                <c:pt idx="3241">
                  <c:v>35020</c:v>
                </c:pt>
                <c:pt idx="3242">
                  <c:v>35021</c:v>
                </c:pt>
                <c:pt idx="3243">
                  <c:v>35022</c:v>
                </c:pt>
                <c:pt idx="3244">
                  <c:v>35023</c:v>
                </c:pt>
                <c:pt idx="3245">
                  <c:v>35024</c:v>
                </c:pt>
                <c:pt idx="3246">
                  <c:v>35025</c:v>
                </c:pt>
                <c:pt idx="3247">
                  <c:v>35026</c:v>
                </c:pt>
                <c:pt idx="3248">
                  <c:v>35027</c:v>
                </c:pt>
                <c:pt idx="3249">
                  <c:v>35028</c:v>
                </c:pt>
                <c:pt idx="3250">
                  <c:v>35029</c:v>
                </c:pt>
                <c:pt idx="3251">
                  <c:v>35030</c:v>
                </c:pt>
                <c:pt idx="3252">
                  <c:v>35031</c:v>
                </c:pt>
                <c:pt idx="3253">
                  <c:v>35032</c:v>
                </c:pt>
                <c:pt idx="3254">
                  <c:v>35033</c:v>
                </c:pt>
                <c:pt idx="3255">
                  <c:v>35034</c:v>
                </c:pt>
                <c:pt idx="3256">
                  <c:v>35035</c:v>
                </c:pt>
                <c:pt idx="3257">
                  <c:v>35036</c:v>
                </c:pt>
                <c:pt idx="3258">
                  <c:v>35037</c:v>
                </c:pt>
                <c:pt idx="3259">
                  <c:v>35038</c:v>
                </c:pt>
                <c:pt idx="3260">
                  <c:v>35039</c:v>
                </c:pt>
                <c:pt idx="3261">
                  <c:v>35040</c:v>
                </c:pt>
                <c:pt idx="3262">
                  <c:v>35041</c:v>
                </c:pt>
                <c:pt idx="3263">
                  <c:v>35042</c:v>
                </c:pt>
                <c:pt idx="3264">
                  <c:v>35043</c:v>
                </c:pt>
                <c:pt idx="3265">
                  <c:v>35044</c:v>
                </c:pt>
                <c:pt idx="3266">
                  <c:v>35045</c:v>
                </c:pt>
                <c:pt idx="3267">
                  <c:v>35046</c:v>
                </c:pt>
                <c:pt idx="3268">
                  <c:v>35047</c:v>
                </c:pt>
                <c:pt idx="3269">
                  <c:v>35048</c:v>
                </c:pt>
                <c:pt idx="3270">
                  <c:v>35049</c:v>
                </c:pt>
                <c:pt idx="3271">
                  <c:v>35050</c:v>
                </c:pt>
                <c:pt idx="3272">
                  <c:v>35051</c:v>
                </c:pt>
                <c:pt idx="3273">
                  <c:v>35052</c:v>
                </c:pt>
                <c:pt idx="3274">
                  <c:v>35053</c:v>
                </c:pt>
                <c:pt idx="3275">
                  <c:v>35054</c:v>
                </c:pt>
                <c:pt idx="3276">
                  <c:v>35055</c:v>
                </c:pt>
                <c:pt idx="3277">
                  <c:v>35056</c:v>
                </c:pt>
                <c:pt idx="3278">
                  <c:v>35057</c:v>
                </c:pt>
                <c:pt idx="3279">
                  <c:v>35058</c:v>
                </c:pt>
                <c:pt idx="3280">
                  <c:v>35059</c:v>
                </c:pt>
                <c:pt idx="3281">
                  <c:v>35060</c:v>
                </c:pt>
                <c:pt idx="3282">
                  <c:v>35061</c:v>
                </c:pt>
                <c:pt idx="3283">
                  <c:v>35062</c:v>
                </c:pt>
                <c:pt idx="3284">
                  <c:v>35063</c:v>
                </c:pt>
                <c:pt idx="3285">
                  <c:v>35064</c:v>
                </c:pt>
                <c:pt idx="3286">
                  <c:v>35065</c:v>
                </c:pt>
                <c:pt idx="3287">
                  <c:v>35066</c:v>
                </c:pt>
                <c:pt idx="3288">
                  <c:v>35067</c:v>
                </c:pt>
                <c:pt idx="3289">
                  <c:v>35068</c:v>
                </c:pt>
                <c:pt idx="3290">
                  <c:v>35069</c:v>
                </c:pt>
                <c:pt idx="3291">
                  <c:v>35070</c:v>
                </c:pt>
                <c:pt idx="3292">
                  <c:v>35071</c:v>
                </c:pt>
                <c:pt idx="3293">
                  <c:v>35072</c:v>
                </c:pt>
                <c:pt idx="3294">
                  <c:v>35073</c:v>
                </c:pt>
                <c:pt idx="3295">
                  <c:v>35074</c:v>
                </c:pt>
                <c:pt idx="3296">
                  <c:v>35075</c:v>
                </c:pt>
                <c:pt idx="3297">
                  <c:v>35076</c:v>
                </c:pt>
                <c:pt idx="3298">
                  <c:v>35077</c:v>
                </c:pt>
                <c:pt idx="3299">
                  <c:v>35078</c:v>
                </c:pt>
                <c:pt idx="3300">
                  <c:v>35079</c:v>
                </c:pt>
                <c:pt idx="3301">
                  <c:v>35080</c:v>
                </c:pt>
                <c:pt idx="3302">
                  <c:v>35081</c:v>
                </c:pt>
                <c:pt idx="3303">
                  <c:v>35082</c:v>
                </c:pt>
                <c:pt idx="3304">
                  <c:v>35083</c:v>
                </c:pt>
                <c:pt idx="3305">
                  <c:v>35084</c:v>
                </c:pt>
                <c:pt idx="3306">
                  <c:v>35085</c:v>
                </c:pt>
                <c:pt idx="3307">
                  <c:v>35086</c:v>
                </c:pt>
                <c:pt idx="3308">
                  <c:v>35087</c:v>
                </c:pt>
                <c:pt idx="3309">
                  <c:v>35088</c:v>
                </c:pt>
                <c:pt idx="3310">
                  <c:v>35089</c:v>
                </c:pt>
                <c:pt idx="3311">
                  <c:v>35090</c:v>
                </c:pt>
                <c:pt idx="3312">
                  <c:v>35091</c:v>
                </c:pt>
                <c:pt idx="3313">
                  <c:v>35092</c:v>
                </c:pt>
                <c:pt idx="3314">
                  <c:v>35093</c:v>
                </c:pt>
                <c:pt idx="3315">
                  <c:v>35094</c:v>
                </c:pt>
                <c:pt idx="3316">
                  <c:v>35095</c:v>
                </c:pt>
                <c:pt idx="3317">
                  <c:v>35096</c:v>
                </c:pt>
                <c:pt idx="3318">
                  <c:v>35097</c:v>
                </c:pt>
                <c:pt idx="3319">
                  <c:v>35098</c:v>
                </c:pt>
                <c:pt idx="3320">
                  <c:v>35099</c:v>
                </c:pt>
                <c:pt idx="3321">
                  <c:v>35100</c:v>
                </c:pt>
                <c:pt idx="3322">
                  <c:v>35101</c:v>
                </c:pt>
                <c:pt idx="3323">
                  <c:v>35102</c:v>
                </c:pt>
                <c:pt idx="3324">
                  <c:v>35103</c:v>
                </c:pt>
                <c:pt idx="3325">
                  <c:v>35104</c:v>
                </c:pt>
                <c:pt idx="3326">
                  <c:v>35105</c:v>
                </c:pt>
                <c:pt idx="3327">
                  <c:v>35106</c:v>
                </c:pt>
                <c:pt idx="3328">
                  <c:v>35107</c:v>
                </c:pt>
                <c:pt idx="3329">
                  <c:v>35108</c:v>
                </c:pt>
                <c:pt idx="3330">
                  <c:v>35109</c:v>
                </c:pt>
                <c:pt idx="3331">
                  <c:v>35110</c:v>
                </c:pt>
                <c:pt idx="3332">
                  <c:v>35111</c:v>
                </c:pt>
                <c:pt idx="3333">
                  <c:v>35112</c:v>
                </c:pt>
                <c:pt idx="3334">
                  <c:v>35113</c:v>
                </c:pt>
                <c:pt idx="3335">
                  <c:v>35114</c:v>
                </c:pt>
                <c:pt idx="3336">
                  <c:v>35115</c:v>
                </c:pt>
                <c:pt idx="3337">
                  <c:v>35116</c:v>
                </c:pt>
                <c:pt idx="3338">
                  <c:v>35117</c:v>
                </c:pt>
                <c:pt idx="3339">
                  <c:v>35118</c:v>
                </c:pt>
                <c:pt idx="3340">
                  <c:v>35119</c:v>
                </c:pt>
                <c:pt idx="3341">
                  <c:v>35120</c:v>
                </c:pt>
                <c:pt idx="3342">
                  <c:v>35121</c:v>
                </c:pt>
                <c:pt idx="3343">
                  <c:v>35122</c:v>
                </c:pt>
                <c:pt idx="3344">
                  <c:v>35123</c:v>
                </c:pt>
                <c:pt idx="3345">
                  <c:v>35124</c:v>
                </c:pt>
                <c:pt idx="3346">
                  <c:v>35125</c:v>
                </c:pt>
                <c:pt idx="3347">
                  <c:v>35126</c:v>
                </c:pt>
                <c:pt idx="3348">
                  <c:v>35127</c:v>
                </c:pt>
                <c:pt idx="3349">
                  <c:v>35128</c:v>
                </c:pt>
                <c:pt idx="3350">
                  <c:v>35129</c:v>
                </c:pt>
                <c:pt idx="3351">
                  <c:v>35130</c:v>
                </c:pt>
                <c:pt idx="3352">
                  <c:v>35131</c:v>
                </c:pt>
                <c:pt idx="3353">
                  <c:v>35132</c:v>
                </c:pt>
                <c:pt idx="3354">
                  <c:v>35133</c:v>
                </c:pt>
                <c:pt idx="3355">
                  <c:v>35134</c:v>
                </c:pt>
                <c:pt idx="3356">
                  <c:v>35135</c:v>
                </c:pt>
                <c:pt idx="3357">
                  <c:v>35136</c:v>
                </c:pt>
                <c:pt idx="3358">
                  <c:v>35137</c:v>
                </c:pt>
                <c:pt idx="3359">
                  <c:v>35138</c:v>
                </c:pt>
                <c:pt idx="3360">
                  <c:v>35139</c:v>
                </c:pt>
                <c:pt idx="3361">
                  <c:v>35140</c:v>
                </c:pt>
                <c:pt idx="3362">
                  <c:v>35141</c:v>
                </c:pt>
                <c:pt idx="3363">
                  <c:v>35142</c:v>
                </c:pt>
                <c:pt idx="3364">
                  <c:v>35143</c:v>
                </c:pt>
                <c:pt idx="3365">
                  <c:v>35144</c:v>
                </c:pt>
                <c:pt idx="3366">
                  <c:v>35145</c:v>
                </c:pt>
                <c:pt idx="3367">
                  <c:v>35146</c:v>
                </c:pt>
                <c:pt idx="3368">
                  <c:v>35147</c:v>
                </c:pt>
                <c:pt idx="3369">
                  <c:v>35148</c:v>
                </c:pt>
                <c:pt idx="3370">
                  <c:v>35149</c:v>
                </c:pt>
                <c:pt idx="3371">
                  <c:v>35150</c:v>
                </c:pt>
                <c:pt idx="3372">
                  <c:v>35151</c:v>
                </c:pt>
                <c:pt idx="3373">
                  <c:v>35152</c:v>
                </c:pt>
                <c:pt idx="3374">
                  <c:v>35153</c:v>
                </c:pt>
                <c:pt idx="3375">
                  <c:v>35154</c:v>
                </c:pt>
                <c:pt idx="3376">
                  <c:v>35155</c:v>
                </c:pt>
                <c:pt idx="3377">
                  <c:v>35156</c:v>
                </c:pt>
                <c:pt idx="3378">
                  <c:v>35157</c:v>
                </c:pt>
                <c:pt idx="3379">
                  <c:v>35158</c:v>
                </c:pt>
                <c:pt idx="3380">
                  <c:v>35159</c:v>
                </c:pt>
                <c:pt idx="3381">
                  <c:v>35160</c:v>
                </c:pt>
                <c:pt idx="3382">
                  <c:v>35161</c:v>
                </c:pt>
                <c:pt idx="3383">
                  <c:v>35162</c:v>
                </c:pt>
                <c:pt idx="3384">
                  <c:v>35163</c:v>
                </c:pt>
                <c:pt idx="3385">
                  <c:v>35164</c:v>
                </c:pt>
                <c:pt idx="3386">
                  <c:v>35165</c:v>
                </c:pt>
                <c:pt idx="3387">
                  <c:v>35166</c:v>
                </c:pt>
                <c:pt idx="3388">
                  <c:v>35167</c:v>
                </c:pt>
                <c:pt idx="3389">
                  <c:v>35168</c:v>
                </c:pt>
                <c:pt idx="3390">
                  <c:v>35169</c:v>
                </c:pt>
                <c:pt idx="3391">
                  <c:v>35170</c:v>
                </c:pt>
                <c:pt idx="3392">
                  <c:v>35171</c:v>
                </c:pt>
                <c:pt idx="3393">
                  <c:v>35172</c:v>
                </c:pt>
                <c:pt idx="3394">
                  <c:v>35173</c:v>
                </c:pt>
                <c:pt idx="3395">
                  <c:v>35174</c:v>
                </c:pt>
                <c:pt idx="3396">
                  <c:v>35175</c:v>
                </c:pt>
                <c:pt idx="3397">
                  <c:v>35176</c:v>
                </c:pt>
                <c:pt idx="3398">
                  <c:v>35177</c:v>
                </c:pt>
                <c:pt idx="3399">
                  <c:v>35178</c:v>
                </c:pt>
                <c:pt idx="3400">
                  <c:v>35179</c:v>
                </c:pt>
                <c:pt idx="3401">
                  <c:v>35180</c:v>
                </c:pt>
                <c:pt idx="3402">
                  <c:v>35181</c:v>
                </c:pt>
                <c:pt idx="3403">
                  <c:v>35182</c:v>
                </c:pt>
                <c:pt idx="3404">
                  <c:v>35183</c:v>
                </c:pt>
                <c:pt idx="3405">
                  <c:v>35184</c:v>
                </c:pt>
                <c:pt idx="3406">
                  <c:v>35185</c:v>
                </c:pt>
                <c:pt idx="3407">
                  <c:v>35186</c:v>
                </c:pt>
                <c:pt idx="3408">
                  <c:v>35187</c:v>
                </c:pt>
                <c:pt idx="3409">
                  <c:v>35188</c:v>
                </c:pt>
                <c:pt idx="3410">
                  <c:v>35189</c:v>
                </c:pt>
                <c:pt idx="3411">
                  <c:v>35190</c:v>
                </c:pt>
                <c:pt idx="3412">
                  <c:v>35191</c:v>
                </c:pt>
                <c:pt idx="3413">
                  <c:v>35192</c:v>
                </c:pt>
                <c:pt idx="3414">
                  <c:v>35193</c:v>
                </c:pt>
                <c:pt idx="3415">
                  <c:v>35194</c:v>
                </c:pt>
                <c:pt idx="3416">
                  <c:v>35195</c:v>
                </c:pt>
                <c:pt idx="3417">
                  <c:v>35196</c:v>
                </c:pt>
                <c:pt idx="3418">
                  <c:v>35197</c:v>
                </c:pt>
                <c:pt idx="3419">
                  <c:v>35198</c:v>
                </c:pt>
                <c:pt idx="3420">
                  <c:v>35199</c:v>
                </c:pt>
                <c:pt idx="3421">
                  <c:v>35200</c:v>
                </c:pt>
                <c:pt idx="3422">
                  <c:v>35201</c:v>
                </c:pt>
                <c:pt idx="3423">
                  <c:v>35202</c:v>
                </c:pt>
                <c:pt idx="3424">
                  <c:v>35203</c:v>
                </c:pt>
                <c:pt idx="3425">
                  <c:v>35204</c:v>
                </c:pt>
                <c:pt idx="3426">
                  <c:v>35205</c:v>
                </c:pt>
                <c:pt idx="3427">
                  <c:v>35206</c:v>
                </c:pt>
                <c:pt idx="3428">
                  <c:v>35207</c:v>
                </c:pt>
                <c:pt idx="3429">
                  <c:v>35208</c:v>
                </c:pt>
                <c:pt idx="3430">
                  <c:v>35209</c:v>
                </c:pt>
                <c:pt idx="3431">
                  <c:v>35210</c:v>
                </c:pt>
                <c:pt idx="3432">
                  <c:v>35211</c:v>
                </c:pt>
                <c:pt idx="3433">
                  <c:v>35212</c:v>
                </c:pt>
                <c:pt idx="3434">
                  <c:v>35213</c:v>
                </c:pt>
                <c:pt idx="3435">
                  <c:v>35214</c:v>
                </c:pt>
                <c:pt idx="3436">
                  <c:v>35215</c:v>
                </c:pt>
                <c:pt idx="3437">
                  <c:v>35216</c:v>
                </c:pt>
                <c:pt idx="3438">
                  <c:v>35217</c:v>
                </c:pt>
                <c:pt idx="3439">
                  <c:v>35218</c:v>
                </c:pt>
                <c:pt idx="3440">
                  <c:v>35219</c:v>
                </c:pt>
                <c:pt idx="3441">
                  <c:v>35220</c:v>
                </c:pt>
                <c:pt idx="3442">
                  <c:v>35221</c:v>
                </c:pt>
                <c:pt idx="3443">
                  <c:v>35222</c:v>
                </c:pt>
                <c:pt idx="3444">
                  <c:v>35223</c:v>
                </c:pt>
                <c:pt idx="3445">
                  <c:v>35224</c:v>
                </c:pt>
                <c:pt idx="3446">
                  <c:v>35225</c:v>
                </c:pt>
                <c:pt idx="3447">
                  <c:v>35226</c:v>
                </c:pt>
                <c:pt idx="3448">
                  <c:v>35227</c:v>
                </c:pt>
                <c:pt idx="3449">
                  <c:v>35228</c:v>
                </c:pt>
                <c:pt idx="3450">
                  <c:v>35229</c:v>
                </c:pt>
                <c:pt idx="3451">
                  <c:v>35230</c:v>
                </c:pt>
                <c:pt idx="3452">
                  <c:v>35231</c:v>
                </c:pt>
                <c:pt idx="3453">
                  <c:v>35232</c:v>
                </c:pt>
                <c:pt idx="3454">
                  <c:v>35233</c:v>
                </c:pt>
                <c:pt idx="3455">
                  <c:v>35234</c:v>
                </c:pt>
                <c:pt idx="3456">
                  <c:v>35235</c:v>
                </c:pt>
                <c:pt idx="3457">
                  <c:v>35236</c:v>
                </c:pt>
                <c:pt idx="3458">
                  <c:v>35237</c:v>
                </c:pt>
                <c:pt idx="3459">
                  <c:v>35238</c:v>
                </c:pt>
                <c:pt idx="3460">
                  <c:v>35239</c:v>
                </c:pt>
                <c:pt idx="3461">
                  <c:v>35240</c:v>
                </c:pt>
                <c:pt idx="3462">
                  <c:v>35241</c:v>
                </c:pt>
                <c:pt idx="3463">
                  <c:v>35242</c:v>
                </c:pt>
                <c:pt idx="3464">
                  <c:v>35243</c:v>
                </c:pt>
                <c:pt idx="3465">
                  <c:v>35244</c:v>
                </c:pt>
                <c:pt idx="3466">
                  <c:v>35245</c:v>
                </c:pt>
                <c:pt idx="3467">
                  <c:v>35246</c:v>
                </c:pt>
                <c:pt idx="3468">
                  <c:v>35247</c:v>
                </c:pt>
                <c:pt idx="3469">
                  <c:v>35248</c:v>
                </c:pt>
                <c:pt idx="3470">
                  <c:v>35249</c:v>
                </c:pt>
                <c:pt idx="3471">
                  <c:v>35250</c:v>
                </c:pt>
                <c:pt idx="3472">
                  <c:v>35251</c:v>
                </c:pt>
                <c:pt idx="3473">
                  <c:v>35252</c:v>
                </c:pt>
                <c:pt idx="3474">
                  <c:v>35253</c:v>
                </c:pt>
                <c:pt idx="3475">
                  <c:v>35254</c:v>
                </c:pt>
                <c:pt idx="3476">
                  <c:v>35255</c:v>
                </c:pt>
                <c:pt idx="3477">
                  <c:v>35256</c:v>
                </c:pt>
                <c:pt idx="3478">
                  <c:v>35257</c:v>
                </c:pt>
                <c:pt idx="3479">
                  <c:v>35258</c:v>
                </c:pt>
                <c:pt idx="3480">
                  <c:v>35259</c:v>
                </c:pt>
                <c:pt idx="3481">
                  <c:v>35260</c:v>
                </c:pt>
                <c:pt idx="3482">
                  <c:v>35261</c:v>
                </c:pt>
                <c:pt idx="3483">
                  <c:v>35262</c:v>
                </c:pt>
                <c:pt idx="3484">
                  <c:v>35263</c:v>
                </c:pt>
                <c:pt idx="3485">
                  <c:v>35264</c:v>
                </c:pt>
                <c:pt idx="3486">
                  <c:v>35265</c:v>
                </c:pt>
                <c:pt idx="3487">
                  <c:v>35266</c:v>
                </c:pt>
                <c:pt idx="3488">
                  <c:v>35267</c:v>
                </c:pt>
                <c:pt idx="3489">
                  <c:v>35268</c:v>
                </c:pt>
                <c:pt idx="3490">
                  <c:v>35269</c:v>
                </c:pt>
                <c:pt idx="3491">
                  <c:v>35270</c:v>
                </c:pt>
                <c:pt idx="3492">
                  <c:v>35271</c:v>
                </c:pt>
                <c:pt idx="3493">
                  <c:v>35272</c:v>
                </c:pt>
                <c:pt idx="3494">
                  <c:v>35273</c:v>
                </c:pt>
                <c:pt idx="3495">
                  <c:v>35274</c:v>
                </c:pt>
                <c:pt idx="3496">
                  <c:v>35275</c:v>
                </c:pt>
                <c:pt idx="3497">
                  <c:v>35276</c:v>
                </c:pt>
                <c:pt idx="3498">
                  <c:v>35277</c:v>
                </c:pt>
                <c:pt idx="3499">
                  <c:v>35278</c:v>
                </c:pt>
                <c:pt idx="3500">
                  <c:v>35279</c:v>
                </c:pt>
                <c:pt idx="3501">
                  <c:v>35280</c:v>
                </c:pt>
                <c:pt idx="3502">
                  <c:v>35281</c:v>
                </c:pt>
                <c:pt idx="3503">
                  <c:v>35282</c:v>
                </c:pt>
                <c:pt idx="3504">
                  <c:v>35283</c:v>
                </c:pt>
                <c:pt idx="3505">
                  <c:v>35284</c:v>
                </c:pt>
                <c:pt idx="3506">
                  <c:v>35285</c:v>
                </c:pt>
                <c:pt idx="3507">
                  <c:v>35286</c:v>
                </c:pt>
                <c:pt idx="3508">
                  <c:v>35287</c:v>
                </c:pt>
                <c:pt idx="3509">
                  <c:v>35288</c:v>
                </c:pt>
                <c:pt idx="3510">
                  <c:v>35289</c:v>
                </c:pt>
                <c:pt idx="3511">
                  <c:v>35290</c:v>
                </c:pt>
                <c:pt idx="3512">
                  <c:v>35291</c:v>
                </c:pt>
                <c:pt idx="3513">
                  <c:v>35292</c:v>
                </c:pt>
                <c:pt idx="3514">
                  <c:v>35293</c:v>
                </c:pt>
                <c:pt idx="3515">
                  <c:v>35294</c:v>
                </c:pt>
                <c:pt idx="3516">
                  <c:v>35295</c:v>
                </c:pt>
                <c:pt idx="3517">
                  <c:v>35296</c:v>
                </c:pt>
                <c:pt idx="3518">
                  <c:v>35297</c:v>
                </c:pt>
                <c:pt idx="3519">
                  <c:v>35298</c:v>
                </c:pt>
                <c:pt idx="3520">
                  <c:v>35299</c:v>
                </c:pt>
                <c:pt idx="3521">
                  <c:v>35300</c:v>
                </c:pt>
                <c:pt idx="3522">
                  <c:v>35301</c:v>
                </c:pt>
                <c:pt idx="3523">
                  <c:v>35302</c:v>
                </c:pt>
                <c:pt idx="3524">
                  <c:v>35303</c:v>
                </c:pt>
                <c:pt idx="3525">
                  <c:v>35304</c:v>
                </c:pt>
                <c:pt idx="3526">
                  <c:v>35305</c:v>
                </c:pt>
                <c:pt idx="3527">
                  <c:v>35306</c:v>
                </c:pt>
                <c:pt idx="3528">
                  <c:v>35307</c:v>
                </c:pt>
                <c:pt idx="3529">
                  <c:v>35308</c:v>
                </c:pt>
                <c:pt idx="3530">
                  <c:v>35309</c:v>
                </c:pt>
                <c:pt idx="3531">
                  <c:v>35310</c:v>
                </c:pt>
                <c:pt idx="3532">
                  <c:v>35311</c:v>
                </c:pt>
                <c:pt idx="3533">
                  <c:v>35312</c:v>
                </c:pt>
                <c:pt idx="3534">
                  <c:v>35313</c:v>
                </c:pt>
                <c:pt idx="3535">
                  <c:v>35314</c:v>
                </c:pt>
                <c:pt idx="3536">
                  <c:v>35315</c:v>
                </c:pt>
                <c:pt idx="3537">
                  <c:v>35316</c:v>
                </c:pt>
                <c:pt idx="3538">
                  <c:v>35317</c:v>
                </c:pt>
                <c:pt idx="3539">
                  <c:v>35318</c:v>
                </c:pt>
                <c:pt idx="3540">
                  <c:v>35319</c:v>
                </c:pt>
                <c:pt idx="3541">
                  <c:v>35320</c:v>
                </c:pt>
                <c:pt idx="3542">
                  <c:v>35321</c:v>
                </c:pt>
                <c:pt idx="3543">
                  <c:v>35322</c:v>
                </c:pt>
                <c:pt idx="3544">
                  <c:v>35323</c:v>
                </c:pt>
                <c:pt idx="3545">
                  <c:v>35324</c:v>
                </c:pt>
                <c:pt idx="3546">
                  <c:v>35325</c:v>
                </c:pt>
                <c:pt idx="3547">
                  <c:v>35326</c:v>
                </c:pt>
                <c:pt idx="3548">
                  <c:v>35327</c:v>
                </c:pt>
                <c:pt idx="3549">
                  <c:v>35328</c:v>
                </c:pt>
                <c:pt idx="3550">
                  <c:v>35329</c:v>
                </c:pt>
                <c:pt idx="3551">
                  <c:v>35330</c:v>
                </c:pt>
                <c:pt idx="3552">
                  <c:v>35331</c:v>
                </c:pt>
                <c:pt idx="3553">
                  <c:v>35332</c:v>
                </c:pt>
                <c:pt idx="3554">
                  <c:v>35333</c:v>
                </c:pt>
                <c:pt idx="3555">
                  <c:v>35334</c:v>
                </c:pt>
                <c:pt idx="3556">
                  <c:v>35335</c:v>
                </c:pt>
                <c:pt idx="3557">
                  <c:v>35336</c:v>
                </c:pt>
                <c:pt idx="3558">
                  <c:v>35337</c:v>
                </c:pt>
                <c:pt idx="3559">
                  <c:v>35338</c:v>
                </c:pt>
                <c:pt idx="3560">
                  <c:v>35339</c:v>
                </c:pt>
                <c:pt idx="3561">
                  <c:v>35340</c:v>
                </c:pt>
                <c:pt idx="3562">
                  <c:v>35341</c:v>
                </c:pt>
                <c:pt idx="3563">
                  <c:v>35342</c:v>
                </c:pt>
                <c:pt idx="3564">
                  <c:v>35343</c:v>
                </c:pt>
                <c:pt idx="3565">
                  <c:v>35344</c:v>
                </c:pt>
                <c:pt idx="3566">
                  <c:v>35345</c:v>
                </c:pt>
                <c:pt idx="3567">
                  <c:v>35346</c:v>
                </c:pt>
                <c:pt idx="3568">
                  <c:v>35347</c:v>
                </c:pt>
                <c:pt idx="3569">
                  <c:v>35348</c:v>
                </c:pt>
                <c:pt idx="3570">
                  <c:v>35349</c:v>
                </c:pt>
                <c:pt idx="3571">
                  <c:v>35350</c:v>
                </c:pt>
                <c:pt idx="3572">
                  <c:v>35351</c:v>
                </c:pt>
                <c:pt idx="3573">
                  <c:v>35352</c:v>
                </c:pt>
                <c:pt idx="3574">
                  <c:v>35353</c:v>
                </c:pt>
                <c:pt idx="3575">
                  <c:v>35354</c:v>
                </c:pt>
                <c:pt idx="3576">
                  <c:v>35355</c:v>
                </c:pt>
                <c:pt idx="3577">
                  <c:v>35356</c:v>
                </c:pt>
                <c:pt idx="3578">
                  <c:v>35357</c:v>
                </c:pt>
                <c:pt idx="3579">
                  <c:v>35358</c:v>
                </c:pt>
                <c:pt idx="3580">
                  <c:v>35359</c:v>
                </c:pt>
                <c:pt idx="3581">
                  <c:v>35360</c:v>
                </c:pt>
                <c:pt idx="3582">
                  <c:v>35361</c:v>
                </c:pt>
                <c:pt idx="3583">
                  <c:v>35362</c:v>
                </c:pt>
                <c:pt idx="3584">
                  <c:v>35363</c:v>
                </c:pt>
                <c:pt idx="3585">
                  <c:v>35364</c:v>
                </c:pt>
                <c:pt idx="3586">
                  <c:v>35365</c:v>
                </c:pt>
                <c:pt idx="3587">
                  <c:v>35366</c:v>
                </c:pt>
                <c:pt idx="3588">
                  <c:v>35367</c:v>
                </c:pt>
                <c:pt idx="3589">
                  <c:v>35368</c:v>
                </c:pt>
                <c:pt idx="3590">
                  <c:v>35369</c:v>
                </c:pt>
                <c:pt idx="3591">
                  <c:v>35370</c:v>
                </c:pt>
                <c:pt idx="3592">
                  <c:v>35371</c:v>
                </c:pt>
                <c:pt idx="3593">
                  <c:v>35372</c:v>
                </c:pt>
                <c:pt idx="3594">
                  <c:v>35373</c:v>
                </c:pt>
                <c:pt idx="3595">
                  <c:v>35374</c:v>
                </c:pt>
                <c:pt idx="3596">
                  <c:v>35375</c:v>
                </c:pt>
                <c:pt idx="3597">
                  <c:v>35376</c:v>
                </c:pt>
                <c:pt idx="3598">
                  <c:v>35377</c:v>
                </c:pt>
                <c:pt idx="3599">
                  <c:v>35378</c:v>
                </c:pt>
                <c:pt idx="3600">
                  <c:v>35379</c:v>
                </c:pt>
                <c:pt idx="3601">
                  <c:v>35380</c:v>
                </c:pt>
                <c:pt idx="3602">
                  <c:v>35381</c:v>
                </c:pt>
                <c:pt idx="3603">
                  <c:v>35382</c:v>
                </c:pt>
                <c:pt idx="3604">
                  <c:v>35383</c:v>
                </c:pt>
                <c:pt idx="3605">
                  <c:v>35384</c:v>
                </c:pt>
                <c:pt idx="3606">
                  <c:v>35385</c:v>
                </c:pt>
                <c:pt idx="3607">
                  <c:v>35386</c:v>
                </c:pt>
                <c:pt idx="3608">
                  <c:v>35387</c:v>
                </c:pt>
                <c:pt idx="3609">
                  <c:v>35388</c:v>
                </c:pt>
                <c:pt idx="3610">
                  <c:v>35389</c:v>
                </c:pt>
                <c:pt idx="3611">
                  <c:v>35390</c:v>
                </c:pt>
                <c:pt idx="3612">
                  <c:v>35391</c:v>
                </c:pt>
                <c:pt idx="3613">
                  <c:v>35392</c:v>
                </c:pt>
                <c:pt idx="3614">
                  <c:v>35393</c:v>
                </c:pt>
                <c:pt idx="3615">
                  <c:v>35394</c:v>
                </c:pt>
                <c:pt idx="3616">
                  <c:v>35395</c:v>
                </c:pt>
                <c:pt idx="3617">
                  <c:v>35396</c:v>
                </c:pt>
                <c:pt idx="3618">
                  <c:v>35397</c:v>
                </c:pt>
                <c:pt idx="3619">
                  <c:v>35398</c:v>
                </c:pt>
                <c:pt idx="3620">
                  <c:v>35399</c:v>
                </c:pt>
                <c:pt idx="3621">
                  <c:v>35400</c:v>
                </c:pt>
                <c:pt idx="3622">
                  <c:v>35401</c:v>
                </c:pt>
                <c:pt idx="3623">
                  <c:v>35402</c:v>
                </c:pt>
                <c:pt idx="3624">
                  <c:v>35403</c:v>
                </c:pt>
                <c:pt idx="3625">
                  <c:v>35404</c:v>
                </c:pt>
                <c:pt idx="3626">
                  <c:v>35405</c:v>
                </c:pt>
                <c:pt idx="3627">
                  <c:v>35406</c:v>
                </c:pt>
                <c:pt idx="3628">
                  <c:v>35407</c:v>
                </c:pt>
                <c:pt idx="3629">
                  <c:v>35408</c:v>
                </c:pt>
                <c:pt idx="3630">
                  <c:v>35409</c:v>
                </c:pt>
                <c:pt idx="3631">
                  <c:v>35410</c:v>
                </c:pt>
                <c:pt idx="3632">
                  <c:v>35411</c:v>
                </c:pt>
                <c:pt idx="3633">
                  <c:v>35412</c:v>
                </c:pt>
                <c:pt idx="3634">
                  <c:v>35413</c:v>
                </c:pt>
                <c:pt idx="3635">
                  <c:v>35414</c:v>
                </c:pt>
                <c:pt idx="3636">
                  <c:v>35415</c:v>
                </c:pt>
                <c:pt idx="3637">
                  <c:v>35416</c:v>
                </c:pt>
                <c:pt idx="3638">
                  <c:v>35417</c:v>
                </c:pt>
                <c:pt idx="3639">
                  <c:v>35418</c:v>
                </c:pt>
                <c:pt idx="3640">
                  <c:v>35419</c:v>
                </c:pt>
                <c:pt idx="3641">
                  <c:v>35420</c:v>
                </c:pt>
                <c:pt idx="3642">
                  <c:v>35421</c:v>
                </c:pt>
                <c:pt idx="3643">
                  <c:v>35422</c:v>
                </c:pt>
                <c:pt idx="3644">
                  <c:v>35423</c:v>
                </c:pt>
                <c:pt idx="3645">
                  <c:v>35424</c:v>
                </c:pt>
                <c:pt idx="3646">
                  <c:v>35425</c:v>
                </c:pt>
                <c:pt idx="3647">
                  <c:v>35426</c:v>
                </c:pt>
                <c:pt idx="3648">
                  <c:v>35427</c:v>
                </c:pt>
                <c:pt idx="3649">
                  <c:v>35428</c:v>
                </c:pt>
                <c:pt idx="3650">
                  <c:v>35429</c:v>
                </c:pt>
                <c:pt idx="3651">
                  <c:v>35430</c:v>
                </c:pt>
                <c:pt idx="3652">
                  <c:v>35431</c:v>
                </c:pt>
                <c:pt idx="3653">
                  <c:v>35432</c:v>
                </c:pt>
                <c:pt idx="3654">
                  <c:v>35433</c:v>
                </c:pt>
                <c:pt idx="3655">
                  <c:v>35434</c:v>
                </c:pt>
                <c:pt idx="3656">
                  <c:v>35435</c:v>
                </c:pt>
                <c:pt idx="3657">
                  <c:v>35436</c:v>
                </c:pt>
                <c:pt idx="3658">
                  <c:v>35437</c:v>
                </c:pt>
                <c:pt idx="3659">
                  <c:v>35438</c:v>
                </c:pt>
                <c:pt idx="3660">
                  <c:v>35439</c:v>
                </c:pt>
                <c:pt idx="3661">
                  <c:v>35440</c:v>
                </c:pt>
                <c:pt idx="3662">
                  <c:v>35441</c:v>
                </c:pt>
                <c:pt idx="3663">
                  <c:v>35442</c:v>
                </c:pt>
                <c:pt idx="3664">
                  <c:v>35443</c:v>
                </c:pt>
                <c:pt idx="3665">
                  <c:v>35444</c:v>
                </c:pt>
                <c:pt idx="3666">
                  <c:v>35445</c:v>
                </c:pt>
                <c:pt idx="3667">
                  <c:v>35446</c:v>
                </c:pt>
                <c:pt idx="3668">
                  <c:v>35447</c:v>
                </c:pt>
                <c:pt idx="3669">
                  <c:v>35448</c:v>
                </c:pt>
                <c:pt idx="3670">
                  <c:v>35449</c:v>
                </c:pt>
                <c:pt idx="3671">
                  <c:v>35450</c:v>
                </c:pt>
                <c:pt idx="3672">
                  <c:v>35451</c:v>
                </c:pt>
                <c:pt idx="3673">
                  <c:v>35452</c:v>
                </c:pt>
                <c:pt idx="3674">
                  <c:v>35453</c:v>
                </c:pt>
                <c:pt idx="3675">
                  <c:v>35454</c:v>
                </c:pt>
                <c:pt idx="3676">
                  <c:v>35455</c:v>
                </c:pt>
                <c:pt idx="3677">
                  <c:v>35456</c:v>
                </c:pt>
                <c:pt idx="3678">
                  <c:v>35457</c:v>
                </c:pt>
                <c:pt idx="3679">
                  <c:v>35458</c:v>
                </c:pt>
                <c:pt idx="3680">
                  <c:v>35459</c:v>
                </c:pt>
                <c:pt idx="3681">
                  <c:v>35460</c:v>
                </c:pt>
                <c:pt idx="3682">
                  <c:v>35461</c:v>
                </c:pt>
                <c:pt idx="3683">
                  <c:v>35462</c:v>
                </c:pt>
                <c:pt idx="3684">
                  <c:v>35463</c:v>
                </c:pt>
                <c:pt idx="3685">
                  <c:v>35464</c:v>
                </c:pt>
                <c:pt idx="3686">
                  <c:v>35465</c:v>
                </c:pt>
                <c:pt idx="3687">
                  <c:v>35466</c:v>
                </c:pt>
                <c:pt idx="3688">
                  <c:v>35467</c:v>
                </c:pt>
                <c:pt idx="3689">
                  <c:v>35468</c:v>
                </c:pt>
                <c:pt idx="3690">
                  <c:v>35469</c:v>
                </c:pt>
                <c:pt idx="3691">
                  <c:v>35470</c:v>
                </c:pt>
                <c:pt idx="3692">
                  <c:v>35471</c:v>
                </c:pt>
                <c:pt idx="3693">
                  <c:v>35472</c:v>
                </c:pt>
                <c:pt idx="3694">
                  <c:v>35473</c:v>
                </c:pt>
                <c:pt idx="3695">
                  <c:v>35474</c:v>
                </c:pt>
                <c:pt idx="3696">
                  <c:v>35475</c:v>
                </c:pt>
                <c:pt idx="3697">
                  <c:v>35476</c:v>
                </c:pt>
                <c:pt idx="3698">
                  <c:v>35477</c:v>
                </c:pt>
                <c:pt idx="3699">
                  <c:v>35478</c:v>
                </c:pt>
                <c:pt idx="3700">
                  <c:v>35479</c:v>
                </c:pt>
                <c:pt idx="3701">
                  <c:v>35480</c:v>
                </c:pt>
                <c:pt idx="3702">
                  <c:v>35481</c:v>
                </c:pt>
                <c:pt idx="3703">
                  <c:v>35482</c:v>
                </c:pt>
                <c:pt idx="3704">
                  <c:v>35483</c:v>
                </c:pt>
                <c:pt idx="3705">
                  <c:v>35484</c:v>
                </c:pt>
                <c:pt idx="3706">
                  <c:v>35485</c:v>
                </c:pt>
                <c:pt idx="3707">
                  <c:v>35486</c:v>
                </c:pt>
                <c:pt idx="3708">
                  <c:v>35487</c:v>
                </c:pt>
                <c:pt idx="3709">
                  <c:v>35488</c:v>
                </c:pt>
                <c:pt idx="3710">
                  <c:v>35489</c:v>
                </c:pt>
                <c:pt idx="3711">
                  <c:v>35490</c:v>
                </c:pt>
                <c:pt idx="3712">
                  <c:v>35491</c:v>
                </c:pt>
                <c:pt idx="3713">
                  <c:v>35492</c:v>
                </c:pt>
                <c:pt idx="3714">
                  <c:v>35493</c:v>
                </c:pt>
                <c:pt idx="3715">
                  <c:v>35494</c:v>
                </c:pt>
                <c:pt idx="3716">
                  <c:v>35495</c:v>
                </c:pt>
                <c:pt idx="3717">
                  <c:v>35496</c:v>
                </c:pt>
                <c:pt idx="3718">
                  <c:v>35497</c:v>
                </c:pt>
                <c:pt idx="3719">
                  <c:v>35498</c:v>
                </c:pt>
                <c:pt idx="3720">
                  <c:v>35499</c:v>
                </c:pt>
                <c:pt idx="3721">
                  <c:v>35500</c:v>
                </c:pt>
                <c:pt idx="3722">
                  <c:v>35501</c:v>
                </c:pt>
                <c:pt idx="3723">
                  <c:v>35502</c:v>
                </c:pt>
                <c:pt idx="3724">
                  <c:v>35503</c:v>
                </c:pt>
                <c:pt idx="3725">
                  <c:v>35504</c:v>
                </c:pt>
                <c:pt idx="3726">
                  <c:v>35505</c:v>
                </c:pt>
                <c:pt idx="3727">
                  <c:v>35506</c:v>
                </c:pt>
                <c:pt idx="3728">
                  <c:v>35507</c:v>
                </c:pt>
                <c:pt idx="3729">
                  <c:v>35508</c:v>
                </c:pt>
                <c:pt idx="3730">
                  <c:v>35509</c:v>
                </c:pt>
                <c:pt idx="3731">
                  <c:v>35510</c:v>
                </c:pt>
                <c:pt idx="3732">
                  <c:v>35511</c:v>
                </c:pt>
                <c:pt idx="3733">
                  <c:v>35512</c:v>
                </c:pt>
                <c:pt idx="3734">
                  <c:v>35513</c:v>
                </c:pt>
                <c:pt idx="3735">
                  <c:v>35514</c:v>
                </c:pt>
                <c:pt idx="3736">
                  <c:v>35515</c:v>
                </c:pt>
                <c:pt idx="3737">
                  <c:v>35516</c:v>
                </c:pt>
                <c:pt idx="3738">
                  <c:v>35517</c:v>
                </c:pt>
                <c:pt idx="3739">
                  <c:v>35518</c:v>
                </c:pt>
                <c:pt idx="3740">
                  <c:v>35519</c:v>
                </c:pt>
                <c:pt idx="3741">
                  <c:v>35520</c:v>
                </c:pt>
                <c:pt idx="3742">
                  <c:v>35521</c:v>
                </c:pt>
                <c:pt idx="3743">
                  <c:v>35522</c:v>
                </c:pt>
                <c:pt idx="3744">
                  <c:v>35523</c:v>
                </c:pt>
                <c:pt idx="3745">
                  <c:v>35524</c:v>
                </c:pt>
                <c:pt idx="3746">
                  <c:v>35525</c:v>
                </c:pt>
                <c:pt idx="3747">
                  <c:v>35526</c:v>
                </c:pt>
                <c:pt idx="3748">
                  <c:v>35527</c:v>
                </c:pt>
                <c:pt idx="3749">
                  <c:v>35528</c:v>
                </c:pt>
                <c:pt idx="3750">
                  <c:v>35529</c:v>
                </c:pt>
                <c:pt idx="3751">
                  <c:v>35530</c:v>
                </c:pt>
                <c:pt idx="3752">
                  <c:v>35531</c:v>
                </c:pt>
                <c:pt idx="3753">
                  <c:v>35532</c:v>
                </c:pt>
                <c:pt idx="3754">
                  <c:v>35533</c:v>
                </c:pt>
                <c:pt idx="3755">
                  <c:v>35534</c:v>
                </c:pt>
                <c:pt idx="3756">
                  <c:v>35535</c:v>
                </c:pt>
                <c:pt idx="3757">
                  <c:v>35536</c:v>
                </c:pt>
                <c:pt idx="3758">
                  <c:v>35537</c:v>
                </c:pt>
                <c:pt idx="3759">
                  <c:v>35538</c:v>
                </c:pt>
                <c:pt idx="3760">
                  <c:v>35539</c:v>
                </c:pt>
                <c:pt idx="3761">
                  <c:v>35540</c:v>
                </c:pt>
                <c:pt idx="3762">
                  <c:v>35541</c:v>
                </c:pt>
                <c:pt idx="3763">
                  <c:v>35542</c:v>
                </c:pt>
                <c:pt idx="3764">
                  <c:v>35543</c:v>
                </c:pt>
                <c:pt idx="3765">
                  <c:v>35544</c:v>
                </c:pt>
                <c:pt idx="3766">
                  <c:v>35545</c:v>
                </c:pt>
                <c:pt idx="3767">
                  <c:v>35546</c:v>
                </c:pt>
                <c:pt idx="3768">
                  <c:v>35547</c:v>
                </c:pt>
                <c:pt idx="3769">
                  <c:v>35548</c:v>
                </c:pt>
                <c:pt idx="3770">
                  <c:v>35549</c:v>
                </c:pt>
                <c:pt idx="3771">
                  <c:v>35550</c:v>
                </c:pt>
                <c:pt idx="3772">
                  <c:v>35551</c:v>
                </c:pt>
                <c:pt idx="3773">
                  <c:v>35552</c:v>
                </c:pt>
                <c:pt idx="3774">
                  <c:v>35553</c:v>
                </c:pt>
                <c:pt idx="3775">
                  <c:v>35554</c:v>
                </c:pt>
                <c:pt idx="3776">
                  <c:v>35555</c:v>
                </c:pt>
                <c:pt idx="3777">
                  <c:v>35556</c:v>
                </c:pt>
                <c:pt idx="3778">
                  <c:v>35557</c:v>
                </c:pt>
                <c:pt idx="3779">
                  <c:v>35558</c:v>
                </c:pt>
                <c:pt idx="3780">
                  <c:v>35559</c:v>
                </c:pt>
                <c:pt idx="3781">
                  <c:v>35560</c:v>
                </c:pt>
                <c:pt idx="3782">
                  <c:v>35561</c:v>
                </c:pt>
                <c:pt idx="3783">
                  <c:v>35562</c:v>
                </c:pt>
                <c:pt idx="3784">
                  <c:v>35563</c:v>
                </c:pt>
                <c:pt idx="3785">
                  <c:v>35564</c:v>
                </c:pt>
                <c:pt idx="3786">
                  <c:v>35565</c:v>
                </c:pt>
                <c:pt idx="3787">
                  <c:v>35566</c:v>
                </c:pt>
                <c:pt idx="3788">
                  <c:v>35567</c:v>
                </c:pt>
                <c:pt idx="3789">
                  <c:v>35568</c:v>
                </c:pt>
                <c:pt idx="3790">
                  <c:v>35569</c:v>
                </c:pt>
                <c:pt idx="3791">
                  <c:v>35570</c:v>
                </c:pt>
                <c:pt idx="3792">
                  <c:v>35571</c:v>
                </c:pt>
                <c:pt idx="3793">
                  <c:v>35572</c:v>
                </c:pt>
                <c:pt idx="3794">
                  <c:v>35573</c:v>
                </c:pt>
                <c:pt idx="3795">
                  <c:v>35574</c:v>
                </c:pt>
                <c:pt idx="3796">
                  <c:v>35575</c:v>
                </c:pt>
                <c:pt idx="3797">
                  <c:v>35576</c:v>
                </c:pt>
                <c:pt idx="3798">
                  <c:v>35577</c:v>
                </c:pt>
                <c:pt idx="3799">
                  <c:v>35578</c:v>
                </c:pt>
                <c:pt idx="3800">
                  <c:v>35579</c:v>
                </c:pt>
                <c:pt idx="3801">
                  <c:v>35580</c:v>
                </c:pt>
                <c:pt idx="3802">
                  <c:v>35581</c:v>
                </c:pt>
                <c:pt idx="3803">
                  <c:v>35582</c:v>
                </c:pt>
                <c:pt idx="3804">
                  <c:v>35583</c:v>
                </c:pt>
                <c:pt idx="3805">
                  <c:v>35584</c:v>
                </c:pt>
                <c:pt idx="3806">
                  <c:v>35585</c:v>
                </c:pt>
                <c:pt idx="3807">
                  <c:v>35586</c:v>
                </c:pt>
                <c:pt idx="3808">
                  <c:v>35587</c:v>
                </c:pt>
                <c:pt idx="3809">
                  <c:v>35588</c:v>
                </c:pt>
                <c:pt idx="3810">
                  <c:v>35589</c:v>
                </c:pt>
                <c:pt idx="3811">
                  <c:v>35590</c:v>
                </c:pt>
                <c:pt idx="3812">
                  <c:v>35591</c:v>
                </c:pt>
                <c:pt idx="3813">
                  <c:v>35592</c:v>
                </c:pt>
                <c:pt idx="3814">
                  <c:v>35593</c:v>
                </c:pt>
                <c:pt idx="3815">
                  <c:v>35594</c:v>
                </c:pt>
                <c:pt idx="3816">
                  <c:v>35595</c:v>
                </c:pt>
                <c:pt idx="3817">
                  <c:v>35596</c:v>
                </c:pt>
                <c:pt idx="3818">
                  <c:v>35597</c:v>
                </c:pt>
                <c:pt idx="3819">
                  <c:v>35598</c:v>
                </c:pt>
                <c:pt idx="3820">
                  <c:v>35599</c:v>
                </c:pt>
                <c:pt idx="3821">
                  <c:v>35600</c:v>
                </c:pt>
                <c:pt idx="3822">
                  <c:v>35601</c:v>
                </c:pt>
                <c:pt idx="3823">
                  <c:v>35602</c:v>
                </c:pt>
                <c:pt idx="3824">
                  <c:v>35603</c:v>
                </c:pt>
                <c:pt idx="3825">
                  <c:v>35604</c:v>
                </c:pt>
                <c:pt idx="3826">
                  <c:v>35605</c:v>
                </c:pt>
                <c:pt idx="3827">
                  <c:v>35606</c:v>
                </c:pt>
                <c:pt idx="3828">
                  <c:v>35607</c:v>
                </c:pt>
                <c:pt idx="3829">
                  <c:v>35608</c:v>
                </c:pt>
                <c:pt idx="3830">
                  <c:v>35609</c:v>
                </c:pt>
                <c:pt idx="3831">
                  <c:v>35610</c:v>
                </c:pt>
                <c:pt idx="3832">
                  <c:v>35611</c:v>
                </c:pt>
                <c:pt idx="3833">
                  <c:v>35612</c:v>
                </c:pt>
                <c:pt idx="3834">
                  <c:v>35613</c:v>
                </c:pt>
                <c:pt idx="3835">
                  <c:v>35614</c:v>
                </c:pt>
                <c:pt idx="3836">
                  <c:v>35615</c:v>
                </c:pt>
                <c:pt idx="3837">
                  <c:v>35616</c:v>
                </c:pt>
                <c:pt idx="3838">
                  <c:v>35617</c:v>
                </c:pt>
                <c:pt idx="3839">
                  <c:v>35618</c:v>
                </c:pt>
                <c:pt idx="3840">
                  <c:v>35619</c:v>
                </c:pt>
                <c:pt idx="3841">
                  <c:v>35620</c:v>
                </c:pt>
                <c:pt idx="3842">
                  <c:v>35621</c:v>
                </c:pt>
                <c:pt idx="3843">
                  <c:v>35622</c:v>
                </c:pt>
                <c:pt idx="3844">
                  <c:v>35623</c:v>
                </c:pt>
                <c:pt idx="3845">
                  <c:v>35624</c:v>
                </c:pt>
                <c:pt idx="3846">
                  <c:v>35625</c:v>
                </c:pt>
                <c:pt idx="3847">
                  <c:v>35626</c:v>
                </c:pt>
                <c:pt idx="3848">
                  <c:v>35627</c:v>
                </c:pt>
                <c:pt idx="3849">
                  <c:v>35628</c:v>
                </c:pt>
                <c:pt idx="3850">
                  <c:v>35629</c:v>
                </c:pt>
                <c:pt idx="3851">
                  <c:v>35630</c:v>
                </c:pt>
                <c:pt idx="3852">
                  <c:v>35631</c:v>
                </c:pt>
                <c:pt idx="3853">
                  <c:v>35632</c:v>
                </c:pt>
                <c:pt idx="3854">
                  <c:v>35633</c:v>
                </c:pt>
                <c:pt idx="3855">
                  <c:v>35634</c:v>
                </c:pt>
                <c:pt idx="3856">
                  <c:v>35635</c:v>
                </c:pt>
                <c:pt idx="3857">
                  <c:v>35636</c:v>
                </c:pt>
                <c:pt idx="3858">
                  <c:v>35637</c:v>
                </c:pt>
                <c:pt idx="3859">
                  <c:v>35638</c:v>
                </c:pt>
                <c:pt idx="3860">
                  <c:v>35639</c:v>
                </c:pt>
                <c:pt idx="3861">
                  <c:v>35640</c:v>
                </c:pt>
                <c:pt idx="3862">
                  <c:v>35641</c:v>
                </c:pt>
                <c:pt idx="3863">
                  <c:v>35642</c:v>
                </c:pt>
                <c:pt idx="3864">
                  <c:v>35643</c:v>
                </c:pt>
                <c:pt idx="3865">
                  <c:v>35644</c:v>
                </c:pt>
                <c:pt idx="3866">
                  <c:v>35645</c:v>
                </c:pt>
                <c:pt idx="3867">
                  <c:v>35646</c:v>
                </c:pt>
                <c:pt idx="3868">
                  <c:v>35647</c:v>
                </c:pt>
                <c:pt idx="3869">
                  <c:v>35648</c:v>
                </c:pt>
                <c:pt idx="3870">
                  <c:v>35649</c:v>
                </c:pt>
                <c:pt idx="3871">
                  <c:v>35650</c:v>
                </c:pt>
                <c:pt idx="3872">
                  <c:v>35651</c:v>
                </c:pt>
                <c:pt idx="3873">
                  <c:v>35652</c:v>
                </c:pt>
                <c:pt idx="3874">
                  <c:v>35653</c:v>
                </c:pt>
                <c:pt idx="3875">
                  <c:v>35654</c:v>
                </c:pt>
                <c:pt idx="3876">
                  <c:v>35655</c:v>
                </c:pt>
                <c:pt idx="3877">
                  <c:v>35656</c:v>
                </c:pt>
                <c:pt idx="3878">
                  <c:v>35657</c:v>
                </c:pt>
                <c:pt idx="3879">
                  <c:v>35658</c:v>
                </c:pt>
                <c:pt idx="3880">
                  <c:v>35659</c:v>
                </c:pt>
                <c:pt idx="3881">
                  <c:v>35660</c:v>
                </c:pt>
                <c:pt idx="3882">
                  <c:v>35661</c:v>
                </c:pt>
                <c:pt idx="3883">
                  <c:v>35662</c:v>
                </c:pt>
                <c:pt idx="3884">
                  <c:v>35663</c:v>
                </c:pt>
                <c:pt idx="3885">
                  <c:v>35664</c:v>
                </c:pt>
                <c:pt idx="3886">
                  <c:v>35665</c:v>
                </c:pt>
                <c:pt idx="3887">
                  <c:v>35666</c:v>
                </c:pt>
                <c:pt idx="3888">
                  <c:v>35667</c:v>
                </c:pt>
                <c:pt idx="3889">
                  <c:v>35668</c:v>
                </c:pt>
                <c:pt idx="3890">
                  <c:v>35669</c:v>
                </c:pt>
                <c:pt idx="3891">
                  <c:v>35670</c:v>
                </c:pt>
                <c:pt idx="3892">
                  <c:v>35671</c:v>
                </c:pt>
                <c:pt idx="3893">
                  <c:v>35672</c:v>
                </c:pt>
                <c:pt idx="3894">
                  <c:v>35673</c:v>
                </c:pt>
                <c:pt idx="3895">
                  <c:v>35674</c:v>
                </c:pt>
                <c:pt idx="3896">
                  <c:v>35675</c:v>
                </c:pt>
                <c:pt idx="3897">
                  <c:v>35676</c:v>
                </c:pt>
                <c:pt idx="3898">
                  <c:v>35677</c:v>
                </c:pt>
                <c:pt idx="3899">
                  <c:v>35678</c:v>
                </c:pt>
                <c:pt idx="3900">
                  <c:v>35679</c:v>
                </c:pt>
                <c:pt idx="3901">
                  <c:v>35680</c:v>
                </c:pt>
                <c:pt idx="3902">
                  <c:v>35681</c:v>
                </c:pt>
                <c:pt idx="3903">
                  <c:v>35682</c:v>
                </c:pt>
                <c:pt idx="3904">
                  <c:v>35683</c:v>
                </c:pt>
                <c:pt idx="3905">
                  <c:v>35684</c:v>
                </c:pt>
                <c:pt idx="3906">
                  <c:v>35685</c:v>
                </c:pt>
                <c:pt idx="3907">
                  <c:v>35686</c:v>
                </c:pt>
                <c:pt idx="3908">
                  <c:v>35687</c:v>
                </c:pt>
                <c:pt idx="3909">
                  <c:v>35688</c:v>
                </c:pt>
                <c:pt idx="3910">
                  <c:v>35689</c:v>
                </c:pt>
                <c:pt idx="3911">
                  <c:v>35690</c:v>
                </c:pt>
                <c:pt idx="3912">
                  <c:v>35691</c:v>
                </c:pt>
                <c:pt idx="3913">
                  <c:v>35692</c:v>
                </c:pt>
                <c:pt idx="3914">
                  <c:v>35693</c:v>
                </c:pt>
                <c:pt idx="3915">
                  <c:v>35694</c:v>
                </c:pt>
                <c:pt idx="3916">
                  <c:v>35695</c:v>
                </c:pt>
                <c:pt idx="3917">
                  <c:v>35696</c:v>
                </c:pt>
                <c:pt idx="3918">
                  <c:v>35697</c:v>
                </c:pt>
                <c:pt idx="3919">
                  <c:v>35698</c:v>
                </c:pt>
                <c:pt idx="3920">
                  <c:v>35699</c:v>
                </c:pt>
                <c:pt idx="3921">
                  <c:v>35700</c:v>
                </c:pt>
                <c:pt idx="3922">
                  <c:v>35701</c:v>
                </c:pt>
                <c:pt idx="3923">
                  <c:v>35702</c:v>
                </c:pt>
                <c:pt idx="3924">
                  <c:v>35703</c:v>
                </c:pt>
                <c:pt idx="3925">
                  <c:v>35704</c:v>
                </c:pt>
                <c:pt idx="3926">
                  <c:v>35705</c:v>
                </c:pt>
                <c:pt idx="3927">
                  <c:v>35706</c:v>
                </c:pt>
                <c:pt idx="3928">
                  <c:v>35707</c:v>
                </c:pt>
                <c:pt idx="3929">
                  <c:v>35708</c:v>
                </c:pt>
                <c:pt idx="3930">
                  <c:v>35709</c:v>
                </c:pt>
                <c:pt idx="3931">
                  <c:v>35710</c:v>
                </c:pt>
                <c:pt idx="3932">
                  <c:v>35711</c:v>
                </c:pt>
                <c:pt idx="3933">
                  <c:v>35712</c:v>
                </c:pt>
                <c:pt idx="3934">
                  <c:v>35713</c:v>
                </c:pt>
                <c:pt idx="3935">
                  <c:v>35714</c:v>
                </c:pt>
                <c:pt idx="3936">
                  <c:v>35715</c:v>
                </c:pt>
                <c:pt idx="3937">
                  <c:v>35716</c:v>
                </c:pt>
                <c:pt idx="3938">
                  <c:v>35717</c:v>
                </c:pt>
                <c:pt idx="3939">
                  <c:v>35718</c:v>
                </c:pt>
                <c:pt idx="3940">
                  <c:v>35719</c:v>
                </c:pt>
                <c:pt idx="3941">
                  <c:v>35720</c:v>
                </c:pt>
                <c:pt idx="3942">
                  <c:v>35721</c:v>
                </c:pt>
                <c:pt idx="3943">
                  <c:v>35722</c:v>
                </c:pt>
                <c:pt idx="3944">
                  <c:v>35723</c:v>
                </c:pt>
                <c:pt idx="3945">
                  <c:v>35724</c:v>
                </c:pt>
                <c:pt idx="3946">
                  <c:v>35725</c:v>
                </c:pt>
                <c:pt idx="3947">
                  <c:v>35726</c:v>
                </c:pt>
                <c:pt idx="3948">
                  <c:v>35727</c:v>
                </c:pt>
                <c:pt idx="3949">
                  <c:v>35728</c:v>
                </c:pt>
                <c:pt idx="3950">
                  <c:v>35729</c:v>
                </c:pt>
                <c:pt idx="3951">
                  <c:v>35730</c:v>
                </c:pt>
                <c:pt idx="3952">
                  <c:v>35731</c:v>
                </c:pt>
                <c:pt idx="3953">
                  <c:v>35732</c:v>
                </c:pt>
                <c:pt idx="3954">
                  <c:v>35733</c:v>
                </c:pt>
                <c:pt idx="3955">
                  <c:v>35734</c:v>
                </c:pt>
                <c:pt idx="3956">
                  <c:v>35735</c:v>
                </c:pt>
                <c:pt idx="3957">
                  <c:v>35736</c:v>
                </c:pt>
                <c:pt idx="3958">
                  <c:v>35737</c:v>
                </c:pt>
                <c:pt idx="3959">
                  <c:v>35738</c:v>
                </c:pt>
                <c:pt idx="3960">
                  <c:v>35739</c:v>
                </c:pt>
                <c:pt idx="3961">
                  <c:v>35740</c:v>
                </c:pt>
                <c:pt idx="3962">
                  <c:v>35741</c:v>
                </c:pt>
                <c:pt idx="3963">
                  <c:v>35742</c:v>
                </c:pt>
                <c:pt idx="3964">
                  <c:v>35743</c:v>
                </c:pt>
                <c:pt idx="3965">
                  <c:v>35744</c:v>
                </c:pt>
                <c:pt idx="3966">
                  <c:v>35745</c:v>
                </c:pt>
                <c:pt idx="3967">
                  <c:v>35746</c:v>
                </c:pt>
                <c:pt idx="3968">
                  <c:v>35747</c:v>
                </c:pt>
                <c:pt idx="3969">
                  <c:v>35748</c:v>
                </c:pt>
                <c:pt idx="3970">
                  <c:v>35749</c:v>
                </c:pt>
                <c:pt idx="3971">
                  <c:v>35750</c:v>
                </c:pt>
                <c:pt idx="3972">
                  <c:v>35751</c:v>
                </c:pt>
                <c:pt idx="3973">
                  <c:v>35752</c:v>
                </c:pt>
                <c:pt idx="3974">
                  <c:v>35753</c:v>
                </c:pt>
                <c:pt idx="3975">
                  <c:v>35754</c:v>
                </c:pt>
                <c:pt idx="3976">
                  <c:v>35755</c:v>
                </c:pt>
                <c:pt idx="3977">
                  <c:v>35756</c:v>
                </c:pt>
                <c:pt idx="3978">
                  <c:v>35757</c:v>
                </c:pt>
                <c:pt idx="3979">
                  <c:v>35758</c:v>
                </c:pt>
                <c:pt idx="3980">
                  <c:v>35759</c:v>
                </c:pt>
                <c:pt idx="3981">
                  <c:v>35760</c:v>
                </c:pt>
                <c:pt idx="3982">
                  <c:v>35761</c:v>
                </c:pt>
                <c:pt idx="3983">
                  <c:v>35762</c:v>
                </c:pt>
                <c:pt idx="3984">
                  <c:v>35763</c:v>
                </c:pt>
                <c:pt idx="3985">
                  <c:v>35764</c:v>
                </c:pt>
                <c:pt idx="3986">
                  <c:v>35765</c:v>
                </c:pt>
                <c:pt idx="3987">
                  <c:v>35766</c:v>
                </c:pt>
                <c:pt idx="3988">
                  <c:v>35767</c:v>
                </c:pt>
                <c:pt idx="3989">
                  <c:v>35768</c:v>
                </c:pt>
                <c:pt idx="3990">
                  <c:v>35769</c:v>
                </c:pt>
                <c:pt idx="3991">
                  <c:v>35770</c:v>
                </c:pt>
                <c:pt idx="3992">
                  <c:v>35771</c:v>
                </c:pt>
                <c:pt idx="3993">
                  <c:v>35772</c:v>
                </c:pt>
                <c:pt idx="3994">
                  <c:v>35773</c:v>
                </c:pt>
                <c:pt idx="3995">
                  <c:v>35774</c:v>
                </c:pt>
                <c:pt idx="3996">
                  <c:v>35775</c:v>
                </c:pt>
                <c:pt idx="3997">
                  <c:v>35776</c:v>
                </c:pt>
                <c:pt idx="3998">
                  <c:v>35777</c:v>
                </c:pt>
                <c:pt idx="3999">
                  <c:v>35778</c:v>
                </c:pt>
                <c:pt idx="4000">
                  <c:v>35779</c:v>
                </c:pt>
                <c:pt idx="4001">
                  <c:v>35780</c:v>
                </c:pt>
                <c:pt idx="4002">
                  <c:v>35781</c:v>
                </c:pt>
                <c:pt idx="4003">
                  <c:v>35782</c:v>
                </c:pt>
                <c:pt idx="4004">
                  <c:v>35783</c:v>
                </c:pt>
                <c:pt idx="4005">
                  <c:v>35784</c:v>
                </c:pt>
                <c:pt idx="4006">
                  <c:v>35785</c:v>
                </c:pt>
                <c:pt idx="4007">
                  <c:v>35786</c:v>
                </c:pt>
                <c:pt idx="4008">
                  <c:v>35787</c:v>
                </c:pt>
                <c:pt idx="4009">
                  <c:v>35788</c:v>
                </c:pt>
                <c:pt idx="4010">
                  <c:v>35789</c:v>
                </c:pt>
                <c:pt idx="4011">
                  <c:v>35790</c:v>
                </c:pt>
                <c:pt idx="4012">
                  <c:v>35791</c:v>
                </c:pt>
                <c:pt idx="4013">
                  <c:v>35792</c:v>
                </c:pt>
                <c:pt idx="4014">
                  <c:v>35793</c:v>
                </c:pt>
                <c:pt idx="4015">
                  <c:v>35794</c:v>
                </c:pt>
                <c:pt idx="4016">
                  <c:v>35795</c:v>
                </c:pt>
                <c:pt idx="4017">
                  <c:v>35796</c:v>
                </c:pt>
                <c:pt idx="4018">
                  <c:v>35797</c:v>
                </c:pt>
                <c:pt idx="4019">
                  <c:v>35798</c:v>
                </c:pt>
                <c:pt idx="4020">
                  <c:v>35799</c:v>
                </c:pt>
                <c:pt idx="4021">
                  <c:v>35800</c:v>
                </c:pt>
                <c:pt idx="4022">
                  <c:v>35801</c:v>
                </c:pt>
                <c:pt idx="4023">
                  <c:v>35802</c:v>
                </c:pt>
                <c:pt idx="4024">
                  <c:v>35803</c:v>
                </c:pt>
                <c:pt idx="4025">
                  <c:v>35804</c:v>
                </c:pt>
                <c:pt idx="4026">
                  <c:v>35805</c:v>
                </c:pt>
                <c:pt idx="4027">
                  <c:v>35806</c:v>
                </c:pt>
                <c:pt idx="4028">
                  <c:v>35807</c:v>
                </c:pt>
                <c:pt idx="4029">
                  <c:v>35808</c:v>
                </c:pt>
                <c:pt idx="4030">
                  <c:v>35809</c:v>
                </c:pt>
                <c:pt idx="4031">
                  <c:v>35810</c:v>
                </c:pt>
                <c:pt idx="4032">
                  <c:v>35811</c:v>
                </c:pt>
                <c:pt idx="4033">
                  <c:v>35812</c:v>
                </c:pt>
                <c:pt idx="4034">
                  <c:v>35813</c:v>
                </c:pt>
                <c:pt idx="4035">
                  <c:v>35814</c:v>
                </c:pt>
                <c:pt idx="4036">
                  <c:v>35815</c:v>
                </c:pt>
                <c:pt idx="4037">
                  <c:v>35816</c:v>
                </c:pt>
                <c:pt idx="4038">
                  <c:v>35817</c:v>
                </c:pt>
                <c:pt idx="4039">
                  <c:v>35818</c:v>
                </c:pt>
                <c:pt idx="4040">
                  <c:v>35819</c:v>
                </c:pt>
                <c:pt idx="4041">
                  <c:v>35820</c:v>
                </c:pt>
                <c:pt idx="4042">
                  <c:v>35821</c:v>
                </c:pt>
                <c:pt idx="4043">
                  <c:v>35822</c:v>
                </c:pt>
                <c:pt idx="4044">
                  <c:v>35823</c:v>
                </c:pt>
                <c:pt idx="4045">
                  <c:v>35824</c:v>
                </c:pt>
                <c:pt idx="4046">
                  <c:v>35825</c:v>
                </c:pt>
                <c:pt idx="4047">
                  <c:v>35826</c:v>
                </c:pt>
                <c:pt idx="4048">
                  <c:v>35827</c:v>
                </c:pt>
                <c:pt idx="4049">
                  <c:v>35828</c:v>
                </c:pt>
                <c:pt idx="4050">
                  <c:v>35829</c:v>
                </c:pt>
                <c:pt idx="4051">
                  <c:v>35830</c:v>
                </c:pt>
                <c:pt idx="4052">
                  <c:v>35831</c:v>
                </c:pt>
                <c:pt idx="4053">
                  <c:v>35832</c:v>
                </c:pt>
                <c:pt idx="4054">
                  <c:v>35833</c:v>
                </c:pt>
                <c:pt idx="4055">
                  <c:v>35834</c:v>
                </c:pt>
                <c:pt idx="4056">
                  <c:v>35835</c:v>
                </c:pt>
                <c:pt idx="4057">
                  <c:v>35836</c:v>
                </c:pt>
                <c:pt idx="4058">
                  <c:v>35837</c:v>
                </c:pt>
                <c:pt idx="4059">
                  <c:v>35838</c:v>
                </c:pt>
                <c:pt idx="4060">
                  <c:v>35839</c:v>
                </c:pt>
                <c:pt idx="4061">
                  <c:v>35840</c:v>
                </c:pt>
                <c:pt idx="4062">
                  <c:v>35841</c:v>
                </c:pt>
                <c:pt idx="4063">
                  <c:v>35842</c:v>
                </c:pt>
                <c:pt idx="4064">
                  <c:v>35843</c:v>
                </c:pt>
                <c:pt idx="4065">
                  <c:v>35844</c:v>
                </c:pt>
                <c:pt idx="4066">
                  <c:v>35845</c:v>
                </c:pt>
                <c:pt idx="4067">
                  <c:v>35846</c:v>
                </c:pt>
                <c:pt idx="4068">
                  <c:v>35847</c:v>
                </c:pt>
                <c:pt idx="4069">
                  <c:v>35848</c:v>
                </c:pt>
                <c:pt idx="4070">
                  <c:v>35849</c:v>
                </c:pt>
                <c:pt idx="4071">
                  <c:v>35850</c:v>
                </c:pt>
                <c:pt idx="4072">
                  <c:v>35851</c:v>
                </c:pt>
                <c:pt idx="4073">
                  <c:v>35852</c:v>
                </c:pt>
                <c:pt idx="4074">
                  <c:v>35853</c:v>
                </c:pt>
                <c:pt idx="4075">
                  <c:v>35854</c:v>
                </c:pt>
                <c:pt idx="4076">
                  <c:v>35855</c:v>
                </c:pt>
                <c:pt idx="4077">
                  <c:v>35856</c:v>
                </c:pt>
                <c:pt idx="4078">
                  <c:v>35857</c:v>
                </c:pt>
                <c:pt idx="4079">
                  <c:v>35858</c:v>
                </c:pt>
                <c:pt idx="4080">
                  <c:v>35859</c:v>
                </c:pt>
                <c:pt idx="4081">
                  <c:v>35860</c:v>
                </c:pt>
                <c:pt idx="4082">
                  <c:v>35861</c:v>
                </c:pt>
                <c:pt idx="4083">
                  <c:v>35862</c:v>
                </c:pt>
                <c:pt idx="4084">
                  <c:v>35863</c:v>
                </c:pt>
                <c:pt idx="4085">
                  <c:v>35864</c:v>
                </c:pt>
                <c:pt idx="4086">
                  <c:v>35865</c:v>
                </c:pt>
                <c:pt idx="4087">
                  <c:v>35866</c:v>
                </c:pt>
                <c:pt idx="4088">
                  <c:v>35867</c:v>
                </c:pt>
                <c:pt idx="4089">
                  <c:v>35868</c:v>
                </c:pt>
                <c:pt idx="4090">
                  <c:v>35869</c:v>
                </c:pt>
                <c:pt idx="4091">
                  <c:v>35870</c:v>
                </c:pt>
                <c:pt idx="4092">
                  <c:v>35871</c:v>
                </c:pt>
                <c:pt idx="4093">
                  <c:v>35872</c:v>
                </c:pt>
                <c:pt idx="4094">
                  <c:v>35873</c:v>
                </c:pt>
                <c:pt idx="4095">
                  <c:v>35874</c:v>
                </c:pt>
                <c:pt idx="4096">
                  <c:v>35875</c:v>
                </c:pt>
                <c:pt idx="4097">
                  <c:v>35876</c:v>
                </c:pt>
                <c:pt idx="4098">
                  <c:v>35877</c:v>
                </c:pt>
                <c:pt idx="4099">
                  <c:v>35878</c:v>
                </c:pt>
                <c:pt idx="4100">
                  <c:v>35879</c:v>
                </c:pt>
                <c:pt idx="4101">
                  <c:v>35880</c:v>
                </c:pt>
                <c:pt idx="4102">
                  <c:v>35881</c:v>
                </c:pt>
                <c:pt idx="4103">
                  <c:v>35882</c:v>
                </c:pt>
                <c:pt idx="4104">
                  <c:v>35883</c:v>
                </c:pt>
                <c:pt idx="4105">
                  <c:v>35884</c:v>
                </c:pt>
                <c:pt idx="4106">
                  <c:v>35885</c:v>
                </c:pt>
                <c:pt idx="4107">
                  <c:v>35886</c:v>
                </c:pt>
                <c:pt idx="4108">
                  <c:v>35887</c:v>
                </c:pt>
                <c:pt idx="4109">
                  <c:v>35888</c:v>
                </c:pt>
                <c:pt idx="4110">
                  <c:v>35889</c:v>
                </c:pt>
                <c:pt idx="4111">
                  <c:v>35890</c:v>
                </c:pt>
                <c:pt idx="4112">
                  <c:v>35891</c:v>
                </c:pt>
                <c:pt idx="4113">
                  <c:v>35892</c:v>
                </c:pt>
                <c:pt idx="4114">
                  <c:v>35893</c:v>
                </c:pt>
                <c:pt idx="4115">
                  <c:v>35894</c:v>
                </c:pt>
                <c:pt idx="4116">
                  <c:v>35895</c:v>
                </c:pt>
                <c:pt idx="4117">
                  <c:v>35896</c:v>
                </c:pt>
                <c:pt idx="4118">
                  <c:v>35897</c:v>
                </c:pt>
                <c:pt idx="4119">
                  <c:v>35898</c:v>
                </c:pt>
                <c:pt idx="4120">
                  <c:v>35899</c:v>
                </c:pt>
                <c:pt idx="4121">
                  <c:v>35900</c:v>
                </c:pt>
                <c:pt idx="4122">
                  <c:v>35901</c:v>
                </c:pt>
                <c:pt idx="4123">
                  <c:v>35902</c:v>
                </c:pt>
                <c:pt idx="4124">
                  <c:v>35903</c:v>
                </c:pt>
                <c:pt idx="4125">
                  <c:v>35904</c:v>
                </c:pt>
                <c:pt idx="4126">
                  <c:v>35905</c:v>
                </c:pt>
                <c:pt idx="4127">
                  <c:v>35906</c:v>
                </c:pt>
                <c:pt idx="4128">
                  <c:v>35907</c:v>
                </c:pt>
                <c:pt idx="4129">
                  <c:v>35908</c:v>
                </c:pt>
                <c:pt idx="4130">
                  <c:v>35909</c:v>
                </c:pt>
                <c:pt idx="4131">
                  <c:v>35910</c:v>
                </c:pt>
                <c:pt idx="4132">
                  <c:v>35911</c:v>
                </c:pt>
                <c:pt idx="4133">
                  <c:v>35912</c:v>
                </c:pt>
                <c:pt idx="4134">
                  <c:v>35913</c:v>
                </c:pt>
                <c:pt idx="4135">
                  <c:v>35914</c:v>
                </c:pt>
                <c:pt idx="4136">
                  <c:v>35915</c:v>
                </c:pt>
                <c:pt idx="4137">
                  <c:v>35916</c:v>
                </c:pt>
                <c:pt idx="4138">
                  <c:v>35917</c:v>
                </c:pt>
                <c:pt idx="4139">
                  <c:v>35918</c:v>
                </c:pt>
                <c:pt idx="4140">
                  <c:v>35919</c:v>
                </c:pt>
                <c:pt idx="4141">
                  <c:v>35920</c:v>
                </c:pt>
                <c:pt idx="4142">
                  <c:v>35921</c:v>
                </c:pt>
                <c:pt idx="4143">
                  <c:v>35922</c:v>
                </c:pt>
                <c:pt idx="4144">
                  <c:v>35923</c:v>
                </c:pt>
                <c:pt idx="4145">
                  <c:v>35924</c:v>
                </c:pt>
                <c:pt idx="4146">
                  <c:v>35925</c:v>
                </c:pt>
                <c:pt idx="4147">
                  <c:v>35926</c:v>
                </c:pt>
                <c:pt idx="4148">
                  <c:v>35927</c:v>
                </c:pt>
                <c:pt idx="4149">
                  <c:v>35928</c:v>
                </c:pt>
                <c:pt idx="4150">
                  <c:v>35929</c:v>
                </c:pt>
                <c:pt idx="4151">
                  <c:v>35930</c:v>
                </c:pt>
                <c:pt idx="4152">
                  <c:v>35931</c:v>
                </c:pt>
                <c:pt idx="4153">
                  <c:v>35932</c:v>
                </c:pt>
                <c:pt idx="4154">
                  <c:v>35933</c:v>
                </c:pt>
                <c:pt idx="4155">
                  <c:v>35934</c:v>
                </c:pt>
                <c:pt idx="4156">
                  <c:v>35935</c:v>
                </c:pt>
                <c:pt idx="4157">
                  <c:v>35936</c:v>
                </c:pt>
                <c:pt idx="4158">
                  <c:v>35937</c:v>
                </c:pt>
                <c:pt idx="4159">
                  <c:v>35938</c:v>
                </c:pt>
                <c:pt idx="4160">
                  <c:v>35939</c:v>
                </c:pt>
                <c:pt idx="4161">
                  <c:v>35940</c:v>
                </c:pt>
                <c:pt idx="4162">
                  <c:v>35941</c:v>
                </c:pt>
                <c:pt idx="4163">
                  <c:v>35942</c:v>
                </c:pt>
                <c:pt idx="4164">
                  <c:v>35943</c:v>
                </c:pt>
                <c:pt idx="4165">
                  <c:v>35944</c:v>
                </c:pt>
                <c:pt idx="4166">
                  <c:v>35945</c:v>
                </c:pt>
                <c:pt idx="4167">
                  <c:v>35946</c:v>
                </c:pt>
                <c:pt idx="4168">
                  <c:v>35947</c:v>
                </c:pt>
                <c:pt idx="4169">
                  <c:v>35948</c:v>
                </c:pt>
                <c:pt idx="4170">
                  <c:v>35949</c:v>
                </c:pt>
                <c:pt idx="4171">
                  <c:v>35950</c:v>
                </c:pt>
                <c:pt idx="4172">
                  <c:v>35951</c:v>
                </c:pt>
                <c:pt idx="4173">
                  <c:v>35952</c:v>
                </c:pt>
                <c:pt idx="4174">
                  <c:v>35953</c:v>
                </c:pt>
                <c:pt idx="4175">
                  <c:v>35954</c:v>
                </c:pt>
                <c:pt idx="4176">
                  <c:v>35955</c:v>
                </c:pt>
                <c:pt idx="4177">
                  <c:v>35956</c:v>
                </c:pt>
                <c:pt idx="4178">
                  <c:v>35957</c:v>
                </c:pt>
                <c:pt idx="4179">
                  <c:v>35958</c:v>
                </c:pt>
                <c:pt idx="4180">
                  <c:v>35959</c:v>
                </c:pt>
                <c:pt idx="4181">
                  <c:v>35960</c:v>
                </c:pt>
                <c:pt idx="4182">
                  <c:v>35961</c:v>
                </c:pt>
                <c:pt idx="4183">
                  <c:v>35962</c:v>
                </c:pt>
                <c:pt idx="4184">
                  <c:v>35963</c:v>
                </c:pt>
                <c:pt idx="4185">
                  <c:v>35964</c:v>
                </c:pt>
                <c:pt idx="4186">
                  <c:v>35965</c:v>
                </c:pt>
                <c:pt idx="4187">
                  <c:v>35966</c:v>
                </c:pt>
                <c:pt idx="4188">
                  <c:v>35967</c:v>
                </c:pt>
                <c:pt idx="4189">
                  <c:v>35968</c:v>
                </c:pt>
                <c:pt idx="4190">
                  <c:v>35969</c:v>
                </c:pt>
                <c:pt idx="4191">
                  <c:v>35970</c:v>
                </c:pt>
                <c:pt idx="4192">
                  <c:v>35971</c:v>
                </c:pt>
                <c:pt idx="4193">
                  <c:v>35972</c:v>
                </c:pt>
                <c:pt idx="4194">
                  <c:v>35973</c:v>
                </c:pt>
                <c:pt idx="4195">
                  <c:v>35974</c:v>
                </c:pt>
                <c:pt idx="4196">
                  <c:v>35975</c:v>
                </c:pt>
                <c:pt idx="4197">
                  <c:v>35976</c:v>
                </c:pt>
                <c:pt idx="4198">
                  <c:v>35977</c:v>
                </c:pt>
                <c:pt idx="4199">
                  <c:v>35978</c:v>
                </c:pt>
                <c:pt idx="4200">
                  <c:v>35979</c:v>
                </c:pt>
                <c:pt idx="4201">
                  <c:v>35980</c:v>
                </c:pt>
                <c:pt idx="4202">
                  <c:v>35981</c:v>
                </c:pt>
                <c:pt idx="4203">
                  <c:v>35982</c:v>
                </c:pt>
                <c:pt idx="4204">
                  <c:v>35983</c:v>
                </c:pt>
                <c:pt idx="4205">
                  <c:v>35984</c:v>
                </c:pt>
                <c:pt idx="4206">
                  <c:v>35985</c:v>
                </c:pt>
                <c:pt idx="4207">
                  <c:v>35986</c:v>
                </c:pt>
                <c:pt idx="4208">
                  <c:v>35987</c:v>
                </c:pt>
                <c:pt idx="4209">
                  <c:v>35988</c:v>
                </c:pt>
                <c:pt idx="4210">
                  <c:v>35989</c:v>
                </c:pt>
                <c:pt idx="4211">
                  <c:v>35990</c:v>
                </c:pt>
                <c:pt idx="4212">
                  <c:v>35991</c:v>
                </c:pt>
                <c:pt idx="4213">
                  <c:v>35992</c:v>
                </c:pt>
                <c:pt idx="4214">
                  <c:v>35993</c:v>
                </c:pt>
                <c:pt idx="4215">
                  <c:v>35994</c:v>
                </c:pt>
                <c:pt idx="4216">
                  <c:v>35995</c:v>
                </c:pt>
                <c:pt idx="4217">
                  <c:v>35996</c:v>
                </c:pt>
                <c:pt idx="4218">
                  <c:v>35997</c:v>
                </c:pt>
                <c:pt idx="4219">
                  <c:v>35998</c:v>
                </c:pt>
                <c:pt idx="4220">
                  <c:v>35999</c:v>
                </c:pt>
                <c:pt idx="4221">
                  <c:v>36000</c:v>
                </c:pt>
                <c:pt idx="4222">
                  <c:v>36001</c:v>
                </c:pt>
                <c:pt idx="4223">
                  <c:v>36002</c:v>
                </c:pt>
                <c:pt idx="4224">
                  <c:v>36003</c:v>
                </c:pt>
                <c:pt idx="4225">
                  <c:v>36004</c:v>
                </c:pt>
                <c:pt idx="4226">
                  <c:v>36005</c:v>
                </c:pt>
                <c:pt idx="4227">
                  <c:v>36006</c:v>
                </c:pt>
                <c:pt idx="4228">
                  <c:v>36007</c:v>
                </c:pt>
                <c:pt idx="4229">
                  <c:v>36008</c:v>
                </c:pt>
                <c:pt idx="4230">
                  <c:v>36009</c:v>
                </c:pt>
                <c:pt idx="4231">
                  <c:v>36010</c:v>
                </c:pt>
                <c:pt idx="4232">
                  <c:v>36011</c:v>
                </c:pt>
                <c:pt idx="4233">
                  <c:v>36012</c:v>
                </c:pt>
                <c:pt idx="4234">
                  <c:v>36013</c:v>
                </c:pt>
                <c:pt idx="4235">
                  <c:v>36014</c:v>
                </c:pt>
                <c:pt idx="4236">
                  <c:v>36015</c:v>
                </c:pt>
                <c:pt idx="4237">
                  <c:v>36016</c:v>
                </c:pt>
                <c:pt idx="4238">
                  <c:v>36017</c:v>
                </c:pt>
                <c:pt idx="4239">
                  <c:v>36018</c:v>
                </c:pt>
                <c:pt idx="4240">
                  <c:v>36019</c:v>
                </c:pt>
                <c:pt idx="4241">
                  <c:v>36020</c:v>
                </c:pt>
                <c:pt idx="4242">
                  <c:v>36021</c:v>
                </c:pt>
                <c:pt idx="4243">
                  <c:v>36022</c:v>
                </c:pt>
                <c:pt idx="4244">
                  <c:v>36023</c:v>
                </c:pt>
                <c:pt idx="4245">
                  <c:v>36024</c:v>
                </c:pt>
                <c:pt idx="4246">
                  <c:v>36025</c:v>
                </c:pt>
                <c:pt idx="4247">
                  <c:v>36026</c:v>
                </c:pt>
                <c:pt idx="4248">
                  <c:v>36027</c:v>
                </c:pt>
                <c:pt idx="4249">
                  <c:v>36028</c:v>
                </c:pt>
                <c:pt idx="4250">
                  <c:v>36029</c:v>
                </c:pt>
                <c:pt idx="4251">
                  <c:v>36030</c:v>
                </c:pt>
                <c:pt idx="4252">
                  <c:v>36031</c:v>
                </c:pt>
                <c:pt idx="4253">
                  <c:v>36032</c:v>
                </c:pt>
                <c:pt idx="4254">
                  <c:v>36033</c:v>
                </c:pt>
                <c:pt idx="4255">
                  <c:v>36034</c:v>
                </c:pt>
                <c:pt idx="4256">
                  <c:v>36035</c:v>
                </c:pt>
                <c:pt idx="4257">
                  <c:v>36036</c:v>
                </c:pt>
                <c:pt idx="4258">
                  <c:v>36037</c:v>
                </c:pt>
                <c:pt idx="4259">
                  <c:v>36038</c:v>
                </c:pt>
                <c:pt idx="4260">
                  <c:v>36039</c:v>
                </c:pt>
                <c:pt idx="4261">
                  <c:v>36040</c:v>
                </c:pt>
                <c:pt idx="4262">
                  <c:v>36041</c:v>
                </c:pt>
                <c:pt idx="4263">
                  <c:v>36042</c:v>
                </c:pt>
                <c:pt idx="4264">
                  <c:v>36043</c:v>
                </c:pt>
                <c:pt idx="4265">
                  <c:v>36044</c:v>
                </c:pt>
                <c:pt idx="4266">
                  <c:v>36045</c:v>
                </c:pt>
                <c:pt idx="4267">
                  <c:v>36046</c:v>
                </c:pt>
                <c:pt idx="4268">
                  <c:v>36047</c:v>
                </c:pt>
                <c:pt idx="4269">
                  <c:v>36048</c:v>
                </c:pt>
                <c:pt idx="4270">
                  <c:v>36049</c:v>
                </c:pt>
                <c:pt idx="4271">
                  <c:v>36050</c:v>
                </c:pt>
                <c:pt idx="4272">
                  <c:v>36051</c:v>
                </c:pt>
                <c:pt idx="4273">
                  <c:v>36052</c:v>
                </c:pt>
                <c:pt idx="4274">
                  <c:v>36053</c:v>
                </c:pt>
                <c:pt idx="4275">
                  <c:v>36054</c:v>
                </c:pt>
                <c:pt idx="4276">
                  <c:v>36055</c:v>
                </c:pt>
                <c:pt idx="4277">
                  <c:v>36056</c:v>
                </c:pt>
                <c:pt idx="4278">
                  <c:v>36057</c:v>
                </c:pt>
                <c:pt idx="4279">
                  <c:v>36058</c:v>
                </c:pt>
                <c:pt idx="4280">
                  <c:v>36059</c:v>
                </c:pt>
                <c:pt idx="4281">
                  <c:v>36060</c:v>
                </c:pt>
                <c:pt idx="4282">
                  <c:v>36061</c:v>
                </c:pt>
                <c:pt idx="4283">
                  <c:v>36062</c:v>
                </c:pt>
                <c:pt idx="4284">
                  <c:v>36063</c:v>
                </c:pt>
                <c:pt idx="4285">
                  <c:v>36064</c:v>
                </c:pt>
                <c:pt idx="4286">
                  <c:v>36065</c:v>
                </c:pt>
                <c:pt idx="4287">
                  <c:v>36066</c:v>
                </c:pt>
                <c:pt idx="4288">
                  <c:v>36067</c:v>
                </c:pt>
                <c:pt idx="4289">
                  <c:v>36068</c:v>
                </c:pt>
                <c:pt idx="4290">
                  <c:v>36069</c:v>
                </c:pt>
                <c:pt idx="4291">
                  <c:v>36070</c:v>
                </c:pt>
                <c:pt idx="4292">
                  <c:v>36071</c:v>
                </c:pt>
                <c:pt idx="4293">
                  <c:v>36072</c:v>
                </c:pt>
                <c:pt idx="4294">
                  <c:v>36073</c:v>
                </c:pt>
                <c:pt idx="4295">
                  <c:v>36074</c:v>
                </c:pt>
                <c:pt idx="4296">
                  <c:v>36075</c:v>
                </c:pt>
                <c:pt idx="4297">
                  <c:v>36076</c:v>
                </c:pt>
                <c:pt idx="4298">
                  <c:v>36077</c:v>
                </c:pt>
                <c:pt idx="4299">
                  <c:v>36078</c:v>
                </c:pt>
                <c:pt idx="4300">
                  <c:v>36079</c:v>
                </c:pt>
                <c:pt idx="4301">
                  <c:v>36080</c:v>
                </c:pt>
                <c:pt idx="4302">
                  <c:v>36081</c:v>
                </c:pt>
                <c:pt idx="4303">
                  <c:v>36082</c:v>
                </c:pt>
                <c:pt idx="4304">
                  <c:v>36083</c:v>
                </c:pt>
                <c:pt idx="4305">
                  <c:v>36084</c:v>
                </c:pt>
                <c:pt idx="4306">
                  <c:v>36085</c:v>
                </c:pt>
                <c:pt idx="4307">
                  <c:v>36086</c:v>
                </c:pt>
                <c:pt idx="4308">
                  <c:v>36087</c:v>
                </c:pt>
                <c:pt idx="4309">
                  <c:v>36088</c:v>
                </c:pt>
                <c:pt idx="4310">
                  <c:v>36089</c:v>
                </c:pt>
                <c:pt idx="4311">
                  <c:v>36090</c:v>
                </c:pt>
                <c:pt idx="4312">
                  <c:v>36091</c:v>
                </c:pt>
                <c:pt idx="4313">
                  <c:v>36092</c:v>
                </c:pt>
                <c:pt idx="4314">
                  <c:v>36093</c:v>
                </c:pt>
                <c:pt idx="4315">
                  <c:v>36094</c:v>
                </c:pt>
                <c:pt idx="4316">
                  <c:v>36095</c:v>
                </c:pt>
                <c:pt idx="4317">
                  <c:v>36096</c:v>
                </c:pt>
                <c:pt idx="4318">
                  <c:v>36097</c:v>
                </c:pt>
                <c:pt idx="4319">
                  <c:v>36098</c:v>
                </c:pt>
                <c:pt idx="4320">
                  <c:v>36099</c:v>
                </c:pt>
                <c:pt idx="4321">
                  <c:v>36100</c:v>
                </c:pt>
                <c:pt idx="4322">
                  <c:v>36101</c:v>
                </c:pt>
                <c:pt idx="4323">
                  <c:v>36102</c:v>
                </c:pt>
                <c:pt idx="4324">
                  <c:v>36103</c:v>
                </c:pt>
                <c:pt idx="4325">
                  <c:v>36104</c:v>
                </c:pt>
                <c:pt idx="4326">
                  <c:v>36105</c:v>
                </c:pt>
                <c:pt idx="4327">
                  <c:v>36106</c:v>
                </c:pt>
                <c:pt idx="4328">
                  <c:v>36107</c:v>
                </c:pt>
                <c:pt idx="4329">
                  <c:v>36108</c:v>
                </c:pt>
                <c:pt idx="4330">
                  <c:v>36109</c:v>
                </c:pt>
                <c:pt idx="4331">
                  <c:v>36110</c:v>
                </c:pt>
                <c:pt idx="4332">
                  <c:v>36111</c:v>
                </c:pt>
                <c:pt idx="4333">
                  <c:v>36112</c:v>
                </c:pt>
                <c:pt idx="4334">
                  <c:v>36113</c:v>
                </c:pt>
                <c:pt idx="4335">
                  <c:v>36114</c:v>
                </c:pt>
                <c:pt idx="4336">
                  <c:v>36115</c:v>
                </c:pt>
                <c:pt idx="4337">
                  <c:v>36116</c:v>
                </c:pt>
                <c:pt idx="4338">
                  <c:v>36117</c:v>
                </c:pt>
                <c:pt idx="4339">
                  <c:v>36118</c:v>
                </c:pt>
                <c:pt idx="4340">
                  <c:v>36119</c:v>
                </c:pt>
                <c:pt idx="4341">
                  <c:v>36120</c:v>
                </c:pt>
                <c:pt idx="4342">
                  <c:v>36121</c:v>
                </c:pt>
                <c:pt idx="4343">
                  <c:v>36122</c:v>
                </c:pt>
                <c:pt idx="4344">
                  <c:v>36123</c:v>
                </c:pt>
                <c:pt idx="4345">
                  <c:v>36124</c:v>
                </c:pt>
                <c:pt idx="4346">
                  <c:v>36125</c:v>
                </c:pt>
                <c:pt idx="4347">
                  <c:v>36126</c:v>
                </c:pt>
                <c:pt idx="4348">
                  <c:v>36127</c:v>
                </c:pt>
                <c:pt idx="4349">
                  <c:v>36128</c:v>
                </c:pt>
                <c:pt idx="4350">
                  <c:v>36129</c:v>
                </c:pt>
                <c:pt idx="4351">
                  <c:v>36130</c:v>
                </c:pt>
                <c:pt idx="4352">
                  <c:v>36131</c:v>
                </c:pt>
                <c:pt idx="4353">
                  <c:v>36132</c:v>
                </c:pt>
                <c:pt idx="4354">
                  <c:v>36133</c:v>
                </c:pt>
                <c:pt idx="4355">
                  <c:v>36134</c:v>
                </c:pt>
                <c:pt idx="4356">
                  <c:v>36135</c:v>
                </c:pt>
                <c:pt idx="4357">
                  <c:v>36136</c:v>
                </c:pt>
                <c:pt idx="4358">
                  <c:v>36137</c:v>
                </c:pt>
                <c:pt idx="4359">
                  <c:v>36138</c:v>
                </c:pt>
                <c:pt idx="4360">
                  <c:v>36139</c:v>
                </c:pt>
                <c:pt idx="4361">
                  <c:v>36140</c:v>
                </c:pt>
                <c:pt idx="4362">
                  <c:v>36141</c:v>
                </c:pt>
                <c:pt idx="4363">
                  <c:v>36142</c:v>
                </c:pt>
                <c:pt idx="4364">
                  <c:v>36143</c:v>
                </c:pt>
                <c:pt idx="4365">
                  <c:v>36144</c:v>
                </c:pt>
                <c:pt idx="4366">
                  <c:v>36145</c:v>
                </c:pt>
                <c:pt idx="4367">
                  <c:v>36146</c:v>
                </c:pt>
                <c:pt idx="4368">
                  <c:v>36147</c:v>
                </c:pt>
                <c:pt idx="4369">
                  <c:v>36148</c:v>
                </c:pt>
                <c:pt idx="4370">
                  <c:v>36149</c:v>
                </c:pt>
                <c:pt idx="4371">
                  <c:v>36150</c:v>
                </c:pt>
                <c:pt idx="4372">
                  <c:v>36151</c:v>
                </c:pt>
                <c:pt idx="4373">
                  <c:v>36152</c:v>
                </c:pt>
                <c:pt idx="4374">
                  <c:v>36153</c:v>
                </c:pt>
                <c:pt idx="4375">
                  <c:v>36154</c:v>
                </c:pt>
                <c:pt idx="4376">
                  <c:v>36155</c:v>
                </c:pt>
                <c:pt idx="4377">
                  <c:v>36156</c:v>
                </c:pt>
                <c:pt idx="4378">
                  <c:v>36157</c:v>
                </c:pt>
                <c:pt idx="4379">
                  <c:v>36158</c:v>
                </c:pt>
                <c:pt idx="4380">
                  <c:v>36159</c:v>
                </c:pt>
                <c:pt idx="4381">
                  <c:v>36160</c:v>
                </c:pt>
                <c:pt idx="4382">
                  <c:v>36161</c:v>
                </c:pt>
                <c:pt idx="4383">
                  <c:v>36162</c:v>
                </c:pt>
                <c:pt idx="4384">
                  <c:v>36163</c:v>
                </c:pt>
                <c:pt idx="4385">
                  <c:v>36164</c:v>
                </c:pt>
                <c:pt idx="4386">
                  <c:v>36165</c:v>
                </c:pt>
                <c:pt idx="4387">
                  <c:v>36166</c:v>
                </c:pt>
                <c:pt idx="4388">
                  <c:v>36167</c:v>
                </c:pt>
                <c:pt idx="4389">
                  <c:v>36168</c:v>
                </c:pt>
                <c:pt idx="4390">
                  <c:v>36169</c:v>
                </c:pt>
                <c:pt idx="4391">
                  <c:v>36170</c:v>
                </c:pt>
                <c:pt idx="4392">
                  <c:v>36171</c:v>
                </c:pt>
                <c:pt idx="4393">
                  <c:v>36172</c:v>
                </c:pt>
                <c:pt idx="4394">
                  <c:v>36173</c:v>
                </c:pt>
                <c:pt idx="4395">
                  <c:v>36174</c:v>
                </c:pt>
                <c:pt idx="4396">
                  <c:v>36175</c:v>
                </c:pt>
                <c:pt idx="4397">
                  <c:v>36176</c:v>
                </c:pt>
                <c:pt idx="4398">
                  <c:v>36177</c:v>
                </c:pt>
                <c:pt idx="4399">
                  <c:v>36178</c:v>
                </c:pt>
                <c:pt idx="4400">
                  <c:v>36179</c:v>
                </c:pt>
                <c:pt idx="4401">
                  <c:v>36180</c:v>
                </c:pt>
                <c:pt idx="4402">
                  <c:v>36181</c:v>
                </c:pt>
                <c:pt idx="4403">
                  <c:v>36182</c:v>
                </c:pt>
                <c:pt idx="4404">
                  <c:v>36183</c:v>
                </c:pt>
                <c:pt idx="4405">
                  <c:v>36184</c:v>
                </c:pt>
                <c:pt idx="4406">
                  <c:v>36185</c:v>
                </c:pt>
                <c:pt idx="4407">
                  <c:v>36186</c:v>
                </c:pt>
                <c:pt idx="4408">
                  <c:v>36187</c:v>
                </c:pt>
                <c:pt idx="4409">
                  <c:v>36188</c:v>
                </c:pt>
                <c:pt idx="4410">
                  <c:v>36189</c:v>
                </c:pt>
                <c:pt idx="4411">
                  <c:v>36190</c:v>
                </c:pt>
                <c:pt idx="4412">
                  <c:v>36191</c:v>
                </c:pt>
                <c:pt idx="4413">
                  <c:v>36192</c:v>
                </c:pt>
                <c:pt idx="4414">
                  <c:v>36193</c:v>
                </c:pt>
                <c:pt idx="4415">
                  <c:v>36194</c:v>
                </c:pt>
                <c:pt idx="4416">
                  <c:v>36195</c:v>
                </c:pt>
                <c:pt idx="4417">
                  <c:v>36196</c:v>
                </c:pt>
                <c:pt idx="4418">
                  <c:v>36197</c:v>
                </c:pt>
                <c:pt idx="4419">
                  <c:v>36198</c:v>
                </c:pt>
                <c:pt idx="4420">
                  <c:v>36199</c:v>
                </c:pt>
                <c:pt idx="4421">
                  <c:v>36200</c:v>
                </c:pt>
                <c:pt idx="4422">
                  <c:v>36201</c:v>
                </c:pt>
                <c:pt idx="4423">
                  <c:v>36202</c:v>
                </c:pt>
                <c:pt idx="4424">
                  <c:v>36203</c:v>
                </c:pt>
                <c:pt idx="4425">
                  <c:v>36204</c:v>
                </c:pt>
                <c:pt idx="4426">
                  <c:v>36205</c:v>
                </c:pt>
                <c:pt idx="4427">
                  <c:v>36206</c:v>
                </c:pt>
                <c:pt idx="4428">
                  <c:v>36207</c:v>
                </c:pt>
                <c:pt idx="4429">
                  <c:v>36208</c:v>
                </c:pt>
                <c:pt idx="4430">
                  <c:v>36209</c:v>
                </c:pt>
                <c:pt idx="4431">
                  <c:v>36210</c:v>
                </c:pt>
                <c:pt idx="4432">
                  <c:v>36211</c:v>
                </c:pt>
                <c:pt idx="4433">
                  <c:v>36212</c:v>
                </c:pt>
                <c:pt idx="4434">
                  <c:v>36213</c:v>
                </c:pt>
                <c:pt idx="4435">
                  <c:v>36214</c:v>
                </c:pt>
                <c:pt idx="4436">
                  <c:v>36215</c:v>
                </c:pt>
                <c:pt idx="4437">
                  <c:v>36216</c:v>
                </c:pt>
                <c:pt idx="4438">
                  <c:v>36217</c:v>
                </c:pt>
                <c:pt idx="4439">
                  <c:v>36218</c:v>
                </c:pt>
                <c:pt idx="4440">
                  <c:v>36219</c:v>
                </c:pt>
                <c:pt idx="4441">
                  <c:v>36220</c:v>
                </c:pt>
                <c:pt idx="4442">
                  <c:v>36221</c:v>
                </c:pt>
                <c:pt idx="4443">
                  <c:v>36222</c:v>
                </c:pt>
                <c:pt idx="4444">
                  <c:v>36223</c:v>
                </c:pt>
                <c:pt idx="4445">
                  <c:v>36224</c:v>
                </c:pt>
                <c:pt idx="4446">
                  <c:v>36225</c:v>
                </c:pt>
                <c:pt idx="4447">
                  <c:v>36226</c:v>
                </c:pt>
                <c:pt idx="4448">
                  <c:v>36227</c:v>
                </c:pt>
                <c:pt idx="4449">
                  <c:v>36228</c:v>
                </c:pt>
                <c:pt idx="4450">
                  <c:v>36229</c:v>
                </c:pt>
                <c:pt idx="4451">
                  <c:v>36230</c:v>
                </c:pt>
                <c:pt idx="4452">
                  <c:v>36231</c:v>
                </c:pt>
                <c:pt idx="4453">
                  <c:v>36232</c:v>
                </c:pt>
                <c:pt idx="4454">
                  <c:v>36233</c:v>
                </c:pt>
                <c:pt idx="4455">
                  <c:v>36234</c:v>
                </c:pt>
                <c:pt idx="4456">
                  <c:v>36235</c:v>
                </c:pt>
                <c:pt idx="4457">
                  <c:v>36236</c:v>
                </c:pt>
                <c:pt idx="4458">
                  <c:v>36237</c:v>
                </c:pt>
                <c:pt idx="4459">
                  <c:v>36238</c:v>
                </c:pt>
                <c:pt idx="4460">
                  <c:v>36239</c:v>
                </c:pt>
                <c:pt idx="4461">
                  <c:v>36240</c:v>
                </c:pt>
                <c:pt idx="4462">
                  <c:v>36241</c:v>
                </c:pt>
                <c:pt idx="4463">
                  <c:v>36242</c:v>
                </c:pt>
                <c:pt idx="4464">
                  <c:v>36243</c:v>
                </c:pt>
                <c:pt idx="4465">
                  <c:v>36244</c:v>
                </c:pt>
                <c:pt idx="4466">
                  <c:v>36245</c:v>
                </c:pt>
                <c:pt idx="4467">
                  <c:v>36246</c:v>
                </c:pt>
                <c:pt idx="4468">
                  <c:v>36247</c:v>
                </c:pt>
                <c:pt idx="4469">
                  <c:v>36248</c:v>
                </c:pt>
                <c:pt idx="4470">
                  <c:v>36249</c:v>
                </c:pt>
                <c:pt idx="4471">
                  <c:v>36250</c:v>
                </c:pt>
                <c:pt idx="4472">
                  <c:v>36251</c:v>
                </c:pt>
                <c:pt idx="4473">
                  <c:v>36252</c:v>
                </c:pt>
                <c:pt idx="4474">
                  <c:v>36253</c:v>
                </c:pt>
                <c:pt idx="4475">
                  <c:v>36254</c:v>
                </c:pt>
                <c:pt idx="4476">
                  <c:v>36255</c:v>
                </c:pt>
                <c:pt idx="4477">
                  <c:v>36256</c:v>
                </c:pt>
                <c:pt idx="4478">
                  <c:v>36257</c:v>
                </c:pt>
                <c:pt idx="4479">
                  <c:v>36258</c:v>
                </c:pt>
                <c:pt idx="4480">
                  <c:v>36259</c:v>
                </c:pt>
                <c:pt idx="4481">
                  <c:v>36260</c:v>
                </c:pt>
                <c:pt idx="4482">
                  <c:v>36261</c:v>
                </c:pt>
                <c:pt idx="4483">
                  <c:v>36262</c:v>
                </c:pt>
                <c:pt idx="4484">
                  <c:v>36263</c:v>
                </c:pt>
                <c:pt idx="4485">
                  <c:v>36264</c:v>
                </c:pt>
                <c:pt idx="4486">
                  <c:v>36265</c:v>
                </c:pt>
                <c:pt idx="4487">
                  <c:v>36266</c:v>
                </c:pt>
                <c:pt idx="4488">
                  <c:v>36267</c:v>
                </c:pt>
                <c:pt idx="4489">
                  <c:v>36268</c:v>
                </c:pt>
                <c:pt idx="4490">
                  <c:v>36269</c:v>
                </c:pt>
                <c:pt idx="4491">
                  <c:v>36270</c:v>
                </c:pt>
                <c:pt idx="4492">
                  <c:v>36271</c:v>
                </c:pt>
                <c:pt idx="4493">
                  <c:v>36272</c:v>
                </c:pt>
                <c:pt idx="4494">
                  <c:v>36273</c:v>
                </c:pt>
                <c:pt idx="4495">
                  <c:v>36274</c:v>
                </c:pt>
                <c:pt idx="4496">
                  <c:v>36275</c:v>
                </c:pt>
                <c:pt idx="4497">
                  <c:v>36276</c:v>
                </c:pt>
                <c:pt idx="4498">
                  <c:v>36277</c:v>
                </c:pt>
                <c:pt idx="4499">
                  <c:v>36278</c:v>
                </c:pt>
                <c:pt idx="4500">
                  <c:v>36279</c:v>
                </c:pt>
                <c:pt idx="4501">
                  <c:v>36280</c:v>
                </c:pt>
                <c:pt idx="4502">
                  <c:v>36281</c:v>
                </c:pt>
                <c:pt idx="4503">
                  <c:v>36282</c:v>
                </c:pt>
                <c:pt idx="4504">
                  <c:v>36283</c:v>
                </c:pt>
                <c:pt idx="4505">
                  <c:v>36284</c:v>
                </c:pt>
                <c:pt idx="4506">
                  <c:v>36285</c:v>
                </c:pt>
                <c:pt idx="4507">
                  <c:v>36286</c:v>
                </c:pt>
                <c:pt idx="4508">
                  <c:v>36287</c:v>
                </c:pt>
                <c:pt idx="4509">
                  <c:v>36288</c:v>
                </c:pt>
                <c:pt idx="4510">
                  <c:v>36289</c:v>
                </c:pt>
                <c:pt idx="4511">
                  <c:v>36290</c:v>
                </c:pt>
                <c:pt idx="4512">
                  <c:v>36291</c:v>
                </c:pt>
                <c:pt idx="4513">
                  <c:v>36292</c:v>
                </c:pt>
                <c:pt idx="4514">
                  <c:v>36293</c:v>
                </c:pt>
                <c:pt idx="4515">
                  <c:v>36294</c:v>
                </c:pt>
                <c:pt idx="4516">
                  <c:v>36295</c:v>
                </c:pt>
                <c:pt idx="4517">
                  <c:v>36296</c:v>
                </c:pt>
                <c:pt idx="4518">
                  <c:v>36297</c:v>
                </c:pt>
                <c:pt idx="4519">
                  <c:v>36298</c:v>
                </c:pt>
                <c:pt idx="4520">
                  <c:v>36299</c:v>
                </c:pt>
                <c:pt idx="4521">
                  <c:v>36300</c:v>
                </c:pt>
                <c:pt idx="4522">
                  <c:v>36301</c:v>
                </c:pt>
                <c:pt idx="4523">
                  <c:v>36302</c:v>
                </c:pt>
                <c:pt idx="4524">
                  <c:v>36303</c:v>
                </c:pt>
                <c:pt idx="4525">
                  <c:v>36304</c:v>
                </c:pt>
                <c:pt idx="4526">
                  <c:v>36305</c:v>
                </c:pt>
                <c:pt idx="4527">
                  <c:v>36306</c:v>
                </c:pt>
                <c:pt idx="4528">
                  <c:v>36307</c:v>
                </c:pt>
                <c:pt idx="4529">
                  <c:v>36308</c:v>
                </c:pt>
                <c:pt idx="4530">
                  <c:v>36309</c:v>
                </c:pt>
                <c:pt idx="4531">
                  <c:v>36310</c:v>
                </c:pt>
                <c:pt idx="4532">
                  <c:v>36311</c:v>
                </c:pt>
                <c:pt idx="4533">
                  <c:v>36312</c:v>
                </c:pt>
                <c:pt idx="4534">
                  <c:v>36313</c:v>
                </c:pt>
                <c:pt idx="4535">
                  <c:v>36314</c:v>
                </c:pt>
                <c:pt idx="4536">
                  <c:v>36315</c:v>
                </c:pt>
                <c:pt idx="4537">
                  <c:v>36316</c:v>
                </c:pt>
                <c:pt idx="4538">
                  <c:v>36317</c:v>
                </c:pt>
                <c:pt idx="4539">
                  <c:v>36318</c:v>
                </c:pt>
                <c:pt idx="4540">
                  <c:v>36319</c:v>
                </c:pt>
                <c:pt idx="4541">
                  <c:v>36320</c:v>
                </c:pt>
                <c:pt idx="4542">
                  <c:v>36321</c:v>
                </c:pt>
                <c:pt idx="4543">
                  <c:v>36322</c:v>
                </c:pt>
                <c:pt idx="4544">
                  <c:v>36323</c:v>
                </c:pt>
                <c:pt idx="4545">
                  <c:v>36324</c:v>
                </c:pt>
                <c:pt idx="4546">
                  <c:v>36325</c:v>
                </c:pt>
                <c:pt idx="4547">
                  <c:v>36326</c:v>
                </c:pt>
                <c:pt idx="4548">
                  <c:v>36327</c:v>
                </c:pt>
                <c:pt idx="4549">
                  <c:v>36328</c:v>
                </c:pt>
                <c:pt idx="4550">
                  <c:v>36329</c:v>
                </c:pt>
                <c:pt idx="4551">
                  <c:v>36330</c:v>
                </c:pt>
                <c:pt idx="4552">
                  <c:v>36331</c:v>
                </c:pt>
                <c:pt idx="4553">
                  <c:v>36332</c:v>
                </c:pt>
                <c:pt idx="4554">
                  <c:v>36333</c:v>
                </c:pt>
                <c:pt idx="4555">
                  <c:v>36334</c:v>
                </c:pt>
                <c:pt idx="4556">
                  <c:v>36335</c:v>
                </c:pt>
                <c:pt idx="4557">
                  <c:v>36336</c:v>
                </c:pt>
                <c:pt idx="4558">
                  <c:v>36337</c:v>
                </c:pt>
                <c:pt idx="4559">
                  <c:v>36338</c:v>
                </c:pt>
                <c:pt idx="4560">
                  <c:v>36339</c:v>
                </c:pt>
                <c:pt idx="4561">
                  <c:v>36340</c:v>
                </c:pt>
                <c:pt idx="4562">
                  <c:v>36341</c:v>
                </c:pt>
                <c:pt idx="4563">
                  <c:v>36342</c:v>
                </c:pt>
                <c:pt idx="4564">
                  <c:v>36343</c:v>
                </c:pt>
                <c:pt idx="4565">
                  <c:v>36344</c:v>
                </c:pt>
                <c:pt idx="4566">
                  <c:v>36345</c:v>
                </c:pt>
                <c:pt idx="4567">
                  <c:v>36346</c:v>
                </c:pt>
                <c:pt idx="4568">
                  <c:v>36347</c:v>
                </c:pt>
                <c:pt idx="4569">
                  <c:v>36348</c:v>
                </c:pt>
                <c:pt idx="4570">
                  <c:v>36349</c:v>
                </c:pt>
                <c:pt idx="4571">
                  <c:v>36350</c:v>
                </c:pt>
                <c:pt idx="4572">
                  <c:v>36351</c:v>
                </c:pt>
                <c:pt idx="4573">
                  <c:v>36352</c:v>
                </c:pt>
                <c:pt idx="4574">
                  <c:v>36353</c:v>
                </c:pt>
                <c:pt idx="4575">
                  <c:v>36354</c:v>
                </c:pt>
                <c:pt idx="4576">
                  <c:v>36355</c:v>
                </c:pt>
                <c:pt idx="4577">
                  <c:v>36356</c:v>
                </c:pt>
                <c:pt idx="4578">
                  <c:v>36357</c:v>
                </c:pt>
                <c:pt idx="4579">
                  <c:v>36358</c:v>
                </c:pt>
                <c:pt idx="4580">
                  <c:v>36359</c:v>
                </c:pt>
                <c:pt idx="4581">
                  <c:v>36360</c:v>
                </c:pt>
                <c:pt idx="4582">
                  <c:v>36361</c:v>
                </c:pt>
                <c:pt idx="4583">
                  <c:v>36362</c:v>
                </c:pt>
                <c:pt idx="4584">
                  <c:v>36363</c:v>
                </c:pt>
                <c:pt idx="4585">
                  <c:v>36364</c:v>
                </c:pt>
                <c:pt idx="4586">
                  <c:v>36365</c:v>
                </c:pt>
                <c:pt idx="4587">
                  <c:v>36366</c:v>
                </c:pt>
                <c:pt idx="4588">
                  <c:v>36367</c:v>
                </c:pt>
                <c:pt idx="4589">
                  <c:v>36368</c:v>
                </c:pt>
                <c:pt idx="4590">
                  <c:v>36369</c:v>
                </c:pt>
                <c:pt idx="4591">
                  <c:v>36370</c:v>
                </c:pt>
                <c:pt idx="4592">
                  <c:v>36371</c:v>
                </c:pt>
                <c:pt idx="4593">
                  <c:v>36372</c:v>
                </c:pt>
                <c:pt idx="4594">
                  <c:v>36373</c:v>
                </c:pt>
                <c:pt idx="4595">
                  <c:v>36374</c:v>
                </c:pt>
                <c:pt idx="4596">
                  <c:v>36375</c:v>
                </c:pt>
                <c:pt idx="4597">
                  <c:v>36376</c:v>
                </c:pt>
                <c:pt idx="4598">
                  <c:v>36377</c:v>
                </c:pt>
                <c:pt idx="4599">
                  <c:v>36378</c:v>
                </c:pt>
                <c:pt idx="4600">
                  <c:v>36379</c:v>
                </c:pt>
                <c:pt idx="4601">
                  <c:v>36380</c:v>
                </c:pt>
                <c:pt idx="4602">
                  <c:v>36381</c:v>
                </c:pt>
                <c:pt idx="4603">
                  <c:v>36382</c:v>
                </c:pt>
                <c:pt idx="4604">
                  <c:v>36383</c:v>
                </c:pt>
                <c:pt idx="4605">
                  <c:v>36384</c:v>
                </c:pt>
                <c:pt idx="4606">
                  <c:v>36385</c:v>
                </c:pt>
                <c:pt idx="4607">
                  <c:v>36386</c:v>
                </c:pt>
                <c:pt idx="4608">
                  <c:v>36387</c:v>
                </c:pt>
                <c:pt idx="4609">
                  <c:v>36388</c:v>
                </c:pt>
                <c:pt idx="4610">
                  <c:v>36389</c:v>
                </c:pt>
                <c:pt idx="4611">
                  <c:v>36390</c:v>
                </c:pt>
                <c:pt idx="4612">
                  <c:v>36391</c:v>
                </c:pt>
                <c:pt idx="4613">
                  <c:v>36392</c:v>
                </c:pt>
                <c:pt idx="4614">
                  <c:v>36393</c:v>
                </c:pt>
                <c:pt idx="4615">
                  <c:v>36394</c:v>
                </c:pt>
                <c:pt idx="4616">
                  <c:v>36395</c:v>
                </c:pt>
                <c:pt idx="4617">
                  <c:v>36396</c:v>
                </c:pt>
                <c:pt idx="4618">
                  <c:v>36397</c:v>
                </c:pt>
                <c:pt idx="4619">
                  <c:v>36398</c:v>
                </c:pt>
                <c:pt idx="4620">
                  <c:v>36399</c:v>
                </c:pt>
                <c:pt idx="4621">
                  <c:v>36400</c:v>
                </c:pt>
                <c:pt idx="4622">
                  <c:v>36401</c:v>
                </c:pt>
                <c:pt idx="4623">
                  <c:v>36402</c:v>
                </c:pt>
                <c:pt idx="4624">
                  <c:v>36403</c:v>
                </c:pt>
                <c:pt idx="4625">
                  <c:v>36404</c:v>
                </c:pt>
                <c:pt idx="4626">
                  <c:v>36405</c:v>
                </c:pt>
                <c:pt idx="4627">
                  <c:v>36406</c:v>
                </c:pt>
                <c:pt idx="4628">
                  <c:v>36407</c:v>
                </c:pt>
                <c:pt idx="4629">
                  <c:v>36408</c:v>
                </c:pt>
                <c:pt idx="4630">
                  <c:v>36409</c:v>
                </c:pt>
                <c:pt idx="4631">
                  <c:v>36410</c:v>
                </c:pt>
                <c:pt idx="4632">
                  <c:v>36411</c:v>
                </c:pt>
                <c:pt idx="4633">
                  <c:v>36412</c:v>
                </c:pt>
                <c:pt idx="4634">
                  <c:v>36413</c:v>
                </c:pt>
                <c:pt idx="4635">
                  <c:v>36414</c:v>
                </c:pt>
                <c:pt idx="4636">
                  <c:v>36415</c:v>
                </c:pt>
                <c:pt idx="4637">
                  <c:v>36416</c:v>
                </c:pt>
                <c:pt idx="4638">
                  <c:v>36417</c:v>
                </c:pt>
                <c:pt idx="4639">
                  <c:v>36418</c:v>
                </c:pt>
                <c:pt idx="4640">
                  <c:v>36419</c:v>
                </c:pt>
                <c:pt idx="4641">
                  <c:v>36420</c:v>
                </c:pt>
                <c:pt idx="4642">
                  <c:v>36421</c:v>
                </c:pt>
                <c:pt idx="4643">
                  <c:v>36422</c:v>
                </c:pt>
                <c:pt idx="4644">
                  <c:v>36423</c:v>
                </c:pt>
                <c:pt idx="4645">
                  <c:v>36424</c:v>
                </c:pt>
                <c:pt idx="4646">
                  <c:v>36425</c:v>
                </c:pt>
                <c:pt idx="4647">
                  <c:v>36426</c:v>
                </c:pt>
                <c:pt idx="4648">
                  <c:v>36427</c:v>
                </c:pt>
                <c:pt idx="4649">
                  <c:v>36428</c:v>
                </c:pt>
                <c:pt idx="4650">
                  <c:v>36429</c:v>
                </c:pt>
                <c:pt idx="4651">
                  <c:v>36430</c:v>
                </c:pt>
                <c:pt idx="4652">
                  <c:v>36431</c:v>
                </c:pt>
                <c:pt idx="4653">
                  <c:v>36432</c:v>
                </c:pt>
                <c:pt idx="4654">
                  <c:v>36433</c:v>
                </c:pt>
                <c:pt idx="4655">
                  <c:v>36434</c:v>
                </c:pt>
                <c:pt idx="4656">
                  <c:v>36435</c:v>
                </c:pt>
                <c:pt idx="4657">
                  <c:v>36436</c:v>
                </c:pt>
                <c:pt idx="4658">
                  <c:v>36437</c:v>
                </c:pt>
                <c:pt idx="4659">
                  <c:v>36438</c:v>
                </c:pt>
                <c:pt idx="4660">
                  <c:v>36439</c:v>
                </c:pt>
                <c:pt idx="4661">
                  <c:v>36440</c:v>
                </c:pt>
                <c:pt idx="4662">
                  <c:v>36441</c:v>
                </c:pt>
                <c:pt idx="4663">
                  <c:v>36442</c:v>
                </c:pt>
                <c:pt idx="4664">
                  <c:v>36443</c:v>
                </c:pt>
                <c:pt idx="4665">
                  <c:v>36444</c:v>
                </c:pt>
                <c:pt idx="4666">
                  <c:v>36445</c:v>
                </c:pt>
                <c:pt idx="4667">
                  <c:v>36446</c:v>
                </c:pt>
                <c:pt idx="4668">
                  <c:v>36447</c:v>
                </c:pt>
                <c:pt idx="4669">
                  <c:v>36448</c:v>
                </c:pt>
                <c:pt idx="4670">
                  <c:v>36449</c:v>
                </c:pt>
                <c:pt idx="4671">
                  <c:v>36450</c:v>
                </c:pt>
                <c:pt idx="4672">
                  <c:v>36451</c:v>
                </c:pt>
                <c:pt idx="4673">
                  <c:v>36452</c:v>
                </c:pt>
                <c:pt idx="4674">
                  <c:v>36453</c:v>
                </c:pt>
                <c:pt idx="4675">
                  <c:v>36454</c:v>
                </c:pt>
                <c:pt idx="4676">
                  <c:v>36455</c:v>
                </c:pt>
                <c:pt idx="4677">
                  <c:v>36456</c:v>
                </c:pt>
                <c:pt idx="4678">
                  <c:v>36457</c:v>
                </c:pt>
                <c:pt idx="4679">
                  <c:v>36458</c:v>
                </c:pt>
                <c:pt idx="4680">
                  <c:v>36459</c:v>
                </c:pt>
                <c:pt idx="4681">
                  <c:v>36460</c:v>
                </c:pt>
                <c:pt idx="4682">
                  <c:v>36461</c:v>
                </c:pt>
                <c:pt idx="4683">
                  <c:v>36462</c:v>
                </c:pt>
                <c:pt idx="4684">
                  <c:v>36463</c:v>
                </c:pt>
                <c:pt idx="4685">
                  <c:v>36464</c:v>
                </c:pt>
                <c:pt idx="4686">
                  <c:v>36465</c:v>
                </c:pt>
                <c:pt idx="4687">
                  <c:v>36466</c:v>
                </c:pt>
                <c:pt idx="4688">
                  <c:v>36467</c:v>
                </c:pt>
                <c:pt idx="4689">
                  <c:v>36468</c:v>
                </c:pt>
                <c:pt idx="4690">
                  <c:v>36469</c:v>
                </c:pt>
                <c:pt idx="4691">
                  <c:v>36470</c:v>
                </c:pt>
                <c:pt idx="4692">
                  <c:v>36471</c:v>
                </c:pt>
                <c:pt idx="4693">
                  <c:v>36472</c:v>
                </c:pt>
                <c:pt idx="4694">
                  <c:v>36473</c:v>
                </c:pt>
                <c:pt idx="4695">
                  <c:v>36474</c:v>
                </c:pt>
                <c:pt idx="4696">
                  <c:v>36475</c:v>
                </c:pt>
                <c:pt idx="4697">
                  <c:v>36476</c:v>
                </c:pt>
                <c:pt idx="4698">
                  <c:v>36477</c:v>
                </c:pt>
                <c:pt idx="4699">
                  <c:v>36478</c:v>
                </c:pt>
                <c:pt idx="4700">
                  <c:v>36479</c:v>
                </c:pt>
                <c:pt idx="4701">
                  <c:v>36480</c:v>
                </c:pt>
                <c:pt idx="4702">
                  <c:v>36481</c:v>
                </c:pt>
                <c:pt idx="4703">
                  <c:v>36482</c:v>
                </c:pt>
                <c:pt idx="4704">
                  <c:v>36483</c:v>
                </c:pt>
                <c:pt idx="4705">
                  <c:v>36484</c:v>
                </c:pt>
                <c:pt idx="4706">
                  <c:v>36485</c:v>
                </c:pt>
                <c:pt idx="4707">
                  <c:v>36486</c:v>
                </c:pt>
                <c:pt idx="4708">
                  <c:v>36487</c:v>
                </c:pt>
                <c:pt idx="4709">
                  <c:v>36488</c:v>
                </c:pt>
                <c:pt idx="4710">
                  <c:v>36489</c:v>
                </c:pt>
                <c:pt idx="4711">
                  <c:v>36490</c:v>
                </c:pt>
                <c:pt idx="4712">
                  <c:v>36491</c:v>
                </c:pt>
                <c:pt idx="4713">
                  <c:v>36492</c:v>
                </c:pt>
                <c:pt idx="4714">
                  <c:v>36493</c:v>
                </c:pt>
                <c:pt idx="4715">
                  <c:v>36494</c:v>
                </c:pt>
                <c:pt idx="4716">
                  <c:v>36495</c:v>
                </c:pt>
                <c:pt idx="4717">
                  <c:v>36496</c:v>
                </c:pt>
                <c:pt idx="4718">
                  <c:v>36497</c:v>
                </c:pt>
                <c:pt idx="4719">
                  <c:v>36498</c:v>
                </c:pt>
                <c:pt idx="4720">
                  <c:v>36499</c:v>
                </c:pt>
                <c:pt idx="4721">
                  <c:v>36500</c:v>
                </c:pt>
                <c:pt idx="4722">
                  <c:v>36501</c:v>
                </c:pt>
                <c:pt idx="4723">
                  <c:v>36502</c:v>
                </c:pt>
                <c:pt idx="4724">
                  <c:v>36503</c:v>
                </c:pt>
                <c:pt idx="4725">
                  <c:v>36504</c:v>
                </c:pt>
                <c:pt idx="4726">
                  <c:v>36505</c:v>
                </c:pt>
                <c:pt idx="4727">
                  <c:v>36506</c:v>
                </c:pt>
                <c:pt idx="4728">
                  <c:v>36507</c:v>
                </c:pt>
                <c:pt idx="4729">
                  <c:v>36508</c:v>
                </c:pt>
                <c:pt idx="4730">
                  <c:v>36509</c:v>
                </c:pt>
                <c:pt idx="4731">
                  <c:v>36510</c:v>
                </c:pt>
                <c:pt idx="4732">
                  <c:v>36511</c:v>
                </c:pt>
                <c:pt idx="4733">
                  <c:v>36512</c:v>
                </c:pt>
                <c:pt idx="4734">
                  <c:v>36513</c:v>
                </c:pt>
                <c:pt idx="4735">
                  <c:v>36514</c:v>
                </c:pt>
                <c:pt idx="4736">
                  <c:v>36515</c:v>
                </c:pt>
                <c:pt idx="4737">
                  <c:v>36516</c:v>
                </c:pt>
                <c:pt idx="4738">
                  <c:v>36517</c:v>
                </c:pt>
                <c:pt idx="4739">
                  <c:v>36518</c:v>
                </c:pt>
                <c:pt idx="4740">
                  <c:v>36519</c:v>
                </c:pt>
                <c:pt idx="4741">
                  <c:v>36520</c:v>
                </c:pt>
                <c:pt idx="4742">
                  <c:v>36521</c:v>
                </c:pt>
                <c:pt idx="4743">
                  <c:v>36522</c:v>
                </c:pt>
                <c:pt idx="4744">
                  <c:v>36523</c:v>
                </c:pt>
                <c:pt idx="4745">
                  <c:v>36524</c:v>
                </c:pt>
                <c:pt idx="4746">
                  <c:v>36525</c:v>
                </c:pt>
                <c:pt idx="4747">
                  <c:v>36526</c:v>
                </c:pt>
                <c:pt idx="4748">
                  <c:v>36527</c:v>
                </c:pt>
                <c:pt idx="4749">
                  <c:v>36528</c:v>
                </c:pt>
                <c:pt idx="4750">
                  <c:v>36529</c:v>
                </c:pt>
                <c:pt idx="4751">
                  <c:v>36530</c:v>
                </c:pt>
                <c:pt idx="4752">
                  <c:v>36531</c:v>
                </c:pt>
                <c:pt idx="4753">
                  <c:v>36532</c:v>
                </c:pt>
                <c:pt idx="4754">
                  <c:v>36533</c:v>
                </c:pt>
                <c:pt idx="4755">
                  <c:v>36534</c:v>
                </c:pt>
                <c:pt idx="4756">
                  <c:v>36535</c:v>
                </c:pt>
                <c:pt idx="4757">
                  <c:v>36536</c:v>
                </c:pt>
                <c:pt idx="4758">
                  <c:v>36537</c:v>
                </c:pt>
                <c:pt idx="4759">
                  <c:v>36538</c:v>
                </c:pt>
                <c:pt idx="4760">
                  <c:v>36539</c:v>
                </c:pt>
                <c:pt idx="4761">
                  <c:v>36540</c:v>
                </c:pt>
                <c:pt idx="4762">
                  <c:v>36541</c:v>
                </c:pt>
                <c:pt idx="4763">
                  <c:v>36542</c:v>
                </c:pt>
                <c:pt idx="4764">
                  <c:v>36543</c:v>
                </c:pt>
                <c:pt idx="4765">
                  <c:v>36544</c:v>
                </c:pt>
                <c:pt idx="4766">
                  <c:v>36545</c:v>
                </c:pt>
                <c:pt idx="4767">
                  <c:v>36546</c:v>
                </c:pt>
                <c:pt idx="4768">
                  <c:v>36547</c:v>
                </c:pt>
                <c:pt idx="4769">
                  <c:v>36548</c:v>
                </c:pt>
                <c:pt idx="4770">
                  <c:v>36549</c:v>
                </c:pt>
                <c:pt idx="4771">
                  <c:v>36550</c:v>
                </c:pt>
                <c:pt idx="4772">
                  <c:v>36551</c:v>
                </c:pt>
                <c:pt idx="4773">
                  <c:v>36552</c:v>
                </c:pt>
                <c:pt idx="4774">
                  <c:v>36553</c:v>
                </c:pt>
                <c:pt idx="4775">
                  <c:v>36554</c:v>
                </c:pt>
                <c:pt idx="4776">
                  <c:v>36555</c:v>
                </c:pt>
                <c:pt idx="4777">
                  <c:v>36556</c:v>
                </c:pt>
                <c:pt idx="4778">
                  <c:v>36557</c:v>
                </c:pt>
                <c:pt idx="4779">
                  <c:v>36558</c:v>
                </c:pt>
                <c:pt idx="4780">
                  <c:v>36559</c:v>
                </c:pt>
                <c:pt idx="4781">
                  <c:v>36560</c:v>
                </c:pt>
                <c:pt idx="4782">
                  <c:v>36561</c:v>
                </c:pt>
                <c:pt idx="4783">
                  <c:v>36562</c:v>
                </c:pt>
                <c:pt idx="4784">
                  <c:v>36563</c:v>
                </c:pt>
                <c:pt idx="4785">
                  <c:v>36564</c:v>
                </c:pt>
                <c:pt idx="4786">
                  <c:v>36565</c:v>
                </c:pt>
                <c:pt idx="4787">
                  <c:v>36566</c:v>
                </c:pt>
                <c:pt idx="4788">
                  <c:v>36567</c:v>
                </c:pt>
                <c:pt idx="4789">
                  <c:v>36568</c:v>
                </c:pt>
                <c:pt idx="4790">
                  <c:v>36569</c:v>
                </c:pt>
                <c:pt idx="4791">
                  <c:v>36570</c:v>
                </c:pt>
                <c:pt idx="4792">
                  <c:v>36571</c:v>
                </c:pt>
                <c:pt idx="4793">
                  <c:v>36572</c:v>
                </c:pt>
                <c:pt idx="4794">
                  <c:v>36573</c:v>
                </c:pt>
                <c:pt idx="4795">
                  <c:v>36574</c:v>
                </c:pt>
                <c:pt idx="4796">
                  <c:v>36575</c:v>
                </c:pt>
                <c:pt idx="4797">
                  <c:v>36576</c:v>
                </c:pt>
                <c:pt idx="4798">
                  <c:v>36577</c:v>
                </c:pt>
                <c:pt idx="4799">
                  <c:v>36578</c:v>
                </c:pt>
                <c:pt idx="4800">
                  <c:v>36579</c:v>
                </c:pt>
                <c:pt idx="4801">
                  <c:v>36580</c:v>
                </c:pt>
                <c:pt idx="4802">
                  <c:v>36581</c:v>
                </c:pt>
                <c:pt idx="4803">
                  <c:v>36582</c:v>
                </c:pt>
                <c:pt idx="4804">
                  <c:v>36583</c:v>
                </c:pt>
                <c:pt idx="4805">
                  <c:v>36584</c:v>
                </c:pt>
                <c:pt idx="4806">
                  <c:v>36585</c:v>
                </c:pt>
                <c:pt idx="4807">
                  <c:v>36586</c:v>
                </c:pt>
                <c:pt idx="4808">
                  <c:v>36587</c:v>
                </c:pt>
                <c:pt idx="4809">
                  <c:v>36588</c:v>
                </c:pt>
                <c:pt idx="4810">
                  <c:v>36589</c:v>
                </c:pt>
                <c:pt idx="4811">
                  <c:v>36590</c:v>
                </c:pt>
                <c:pt idx="4812">
                  <c:v>36591</c:v>
                </c:pt>
                <c:pt idx="4813">
                  <c:v>36592</c:v>
                </c:pt>
                <c:pt idx="4814">
                  <c:v>36593</c:v>
                </c:pt>
                <c:pt idx="4815">
                  <c:v>36594</c:v>
                </c:pt>
                <c:pt idx="4816">
                  <c:v>36595</c:v>
                </c:pt>
                <c:pt idx="4817">
                  <c:v>36596</c:v>
                </c:pt>
                <c:pt idx="4818">
                  <c:v>36597</c:v>
                </c:pt>
                <c:pt idx="4819">
                  <c:v>36598</c:v>
                </c:pt>
                <c:pt idx="4820">
                  <c:v>36599</c:v>
                </c:pt>
                <c:pt idx="4821">
                  <c:v>36600</c:v>
                </c:pt>
                <c:pt idx="4822">
                  <c:v>36601</c:v>
                </c:pt>
                <c:pt idx="4823">
                  <c:v>36602</c:v>
                </c:pt>
                <c:pt idx="4824">
                  <c:v>36603</c:v>
                </c:pt>
                <c:pt idx="4825">
                  <c:v>36604</c:v>
                </c:pt>
                <c:pt idx="4826">
                  <c:v>36605</c:v>
                </c:pt>
                <c:pt idx="4827">
                  <c:v>36606</c:v>
                </c:pt>
                <c:pt idx="4828">
                  <c:v>36607</c:v>
                </c:pt>
                <c:pt idx="4829">
                  <c:v>36608</c:v>
                </c:pt>
                <c:pt idx="4830">
                  <c:v>36609</c:v>
                </c:pt>
                <c:pt idx="4831">
                  <c:v>36610</c:v>
                </c:pt>
                <c:pt idx="4832">
                  <c:v>36611</c:v>
                </c:pt>
                <c:pt idx="4833">
                  <c:v>36612</c:v>
                </c:pt>
                <c:pt idx="4834">
                  <c:v>36613</c:v>
                </c:pt>
                <c:pt idx="4835">
                  <c:v>36614</c:v>
                </c:pt>
                <c:pt idx="4836">
                  <c:v>36615</c:v>
                </c:pt>
                <c:pt idx="4837">
                  <c:v>36616</c:v>
                </c:pt>
                <c:pt idx="4838">
                  <c:v>36617</c:v>
                </c:pt>
                <c:pt idx="4839">
                  <c:v>36618</c:v>
                </c:pt>
                <c:pt idx="4840">
                  <c:v>36619</c:v>
                </c:pt>
                <c:pt idx="4841">
                  <c:v>36620</c:v>
                </c:pt>
                <c:pt idx="4842">
                  <c:v>36621</c:v>
                </c:pt>
                <c:pt idx="4843">
                  <c:v>36622</c:v>
                </c:pt>
                <c:pt idx="4844">
                  <c:v>36623</c:v>
                </c:pt>
                <c:pt idx="4845">
                  <c:v>36624</c:v>
                </c:pt>
                <c:pt idx="4846">
                  <c:v>36625</c:v>
                </c:pt>
                <c:pt idx="4847">
                  <c:v>36626</c:v>
                </c:pt>
                <c:pt idx="4848">
                  <c:v>36627</c:v>
                </c:pt>
                <c:pt idx="4849">
                  <c:v>36628</c:v>
                </c:pt>
                <c:pt idx="4850">
                  <c:v>36629</c:v>
                </c:pt>
                <c:pt idx="4851">
                  <c:v>36630</c:v>
                </c:pt>
                <c:pt idx="4852">
                  <c:v>36631</c:v>
                </c:pt>
                <c:pt idx="4853">
                  <c:v>36632</c:v>
                </c:pt>
                <c:pt idx="4854">
                  <c:v>36633</c:v>
                </c:pt>
                <c:pt idx="4855">
                  <c:v>36634</c:v>
                </c:pt>
                <c:pt idx="4856">
                  <c:v>36635</c:v>
                </c:pt>
                <c:pt idx="4857">
                  <c:v>36636</c:v>
                </c:pt>
                <c:pt idx="4858">
                  <c:v>36637</c:v>
                </c:pt>
                <c:pt idx="4859">
                  <c:v>36638</c:v>
                </c:pt>
                <c:pt idx="4860">
                  <c:v>36639</c:v>
                </c:pt>
                <c:pt idx="4861">
                  <c:v>36640</c:v>
                </c:pt>
                <c:pt idx="4862">
                  <c:v>36641</c:v>
                </c:pt>
                <c:pt idx="4863">
                  <c:v>36642</c:v>
                </c:pt>
                <c:pt idx="4864">
                  <c:v>36643</c:v>
                </c:pt>
                <c:pt idx="4865">
                  <c:v>36644</c:v>
                </c:pt>
                <c:pt idx="4866">
                  <c:v>36645</c:v>
                </c:pt>
                <c:pt idx="4867">
                  <c:v>36646</c:v>
                </c:pt>
                <c:pt idx="4868">
                  <c:v>36647</c:v>
                </c:pt>
                <c:pt idx="4869">
                  <c:v>36648</c:v>
                </c:pt>
                <c:pt idx="4870">
                  <c:v>36649</c:v>
                </c:pt>
                <c:pt idx="4871">
                  <c:v>36650</c:v>
                </c:pt>
                <c:pt idx="4872">
                  <c:v>36651</c:v>
                </c:pt>
                <c:pt idx="4873">
                  <c:v>36652</c:v>
                </c:pt>
                <c:pt idx="4874">
                  <c:v>36653</c:v>
                </c:pt>
                <c:pt idx="4875">
                  <c:v>36654</c:v>
                </c:pt>
                <c:pt idx="4876">
                  <c:v>36655</c:v>
                </c:pt>
                <c:pt idx="4877">
                  <c:v>36656</c:v>
                </c:pt>
                <c:pt idx="4878">
                  <c:v>36657</c:v>
                </c:pt>
                <c:pt idx="4879">
                  <c:v>36658</c:v>
                </c:pt>
                <c:pt idx="4880">
                  <c:v>36659</c:v>
                </c:pt>
                <c:pt idx="4881">
                  <c:v>36660</c:v>
                </c:pt>
                <c:pt idx="4882">
                  <c:v>36661</c:v>
                </c:pt>
                <c:pt idx="4883">
                  <c:v>36662</c:v>
                </c:pt>
                <c:pt idx="4884">
                  <c:v>36663</c:v>
                </c:pt>
                <c:pt idx="4885">
                  <c:v>36664</c:v>
                </c:pt>
                <c:pt idx="4886">
                  <c:v>36665</c:v>
                </c:pt>
                <c:pt idx="4887">
                  <c:v>36666</c:v>
                </c:pt>
                <c:pt idx="4888">
                  <c:v>36667</c:v>
                </c:pt>
                <c:pt idx="4889">
                  <c:v>36668</c:v>
                </c:pt>
                <c:pt idx="4890">
                  <c:v>36669</c:v>
                </c:pt>
                <c:pt idx="4891">
                  <c:v>36670</c:v>
                </c:pt>
                <c:pt idx="4892">
                  <c:v>36671</c:v>
                </c:pt>
                <c:pt idx="4893">
                  <c:v>36672</c:v>
                </c:pt>
                <c:pt idx="4894">
                  <c:v>36673</c:v>
                </c:pt>
                <c:pt idx="4895">
                  <c:v>36674</c:v>
                </c:pt>
                <c:pt idx="4896">
                  <c:v>36675</c:v>
                </c:pt>
                <c:pt idx="4897">
                  <c:v>36676</c:v>
                </c:pt>
                <c:pt idx="4898">
                  <c:v>36677</c:v>
                </c:pt>
                <c:pt idx="4899">
                  <c:v>36678</c:v>
                </c:pt>
                <c:pt idx="4900">
                  <c:v>36679</c:v>
                </c:pt>
                <c:pt idx="4901">
                  <c:v>36680</c:v>
                </c:pt>
                <c:pt idx="4902">
                  <c:v>36681</c:v>
                </c:pt>
                <c:pt idx="4903">
                  <c:v>36682</c:v>
                </c:pt>
                <c:pt idx="4904">
                  <c:v>36683</c:v>
                </c:pt>
                <c:pt idx="4905">
                  <c:v>36684</c:v>
                </c:pt>
                <c:pt idx="4906">
                  <c:v>36685</c:v>
                </c:pt>
                <c:pt idx="4907">
                  <c:v>36686</c:v>
                </c:pt>
                <c:pt idx="4908">
                  <c:v>36687</c:v>
                </c:pt>
                <c:pt idx="4909">
                  <c:v>36688</c:v>
                </c:pt>
                <c:pt idx="4910">
                  <c:v>36689</c:v>
                </c:pt>
                <c:pt idx="4911">
                  <c:v>36690</c:v>
                </c:pt>
                <c:pt idx="4912">
                  <c:v>36691</c:v>
                </c:pt>
                <c:pt idx="4913">
                  <c:v>36692</c:v>
                </c:pt>
                <c:pt idx="4914">
                  <c:v>36693</c:v>
                </c:pt>
                <c:pt idx="4915">
                  <c:v>36694</c:v>
                </c:pt>
                <c:pt idx="4916">
                  <c:v>36695</c:v>
                </c:pt>
                <c:pt idx="4917">
                  <c:v>36696</c:v>
                </c:pt>
                <c:pt idx="4918">
                  <c:v>36697</c:v>
                </c:pt>
                <c:pt idx="4919">
                  <c:v>36698</c:v>
                </c:pt>
                <c:pt idx="4920">
                  <c:v>36699</c:v>
                </c:pt>
                <c:pt idx="4921">
                  <c:v>36700</c:v>
                </c:pt>
                <c:pt idx="4922">
                  <c:v>36701</c:v>
                </c:pt>
                <c:pt idx="4923">
                  <c:v>36702</c:v>
                </c:pt>
                <c:pt idx="4924">
                  <c:v>36703</c:v>
                </c:pt>
                <c:pt idx="4925">
                  <c:v>36704</c:v>
                </c:pt>
                <c:pt idx="4926">
                  <c:v>36705</c:v>
                </c:pt>
                <c:pt idx="4927">
                  <c:v>36706</c:v>
                </c:pt>
                <c:pt idx="4928">
                  <c:v>36707</c:v>
                </c:pt>
                <c:pt idx="4929">
                  <c:v>36708</c:v>
                </c:pt>
                <c:pt idx="4930">
                  <c:v>36709</c:v>
                </c:pt>
                <c:pt idx="4931">
                  <c:v>36710</c:v>
                </c:pt>
                <c:pt idx="4932">
                  <c:v>36711</c:v>
                </c:pt>
                <c:pt idx="4933">
                  <c:v>36712</c:v>
                </c:pt>
                <c:pt idx="4934">
                  <c:v>36713</c:v>
                </c:pt>
                <c:pt idx="4935">
                  <c:v>36714</c:v>
                </c:pt>
                <c:pt idx="4936">
                  <c:v>36715</c:v>
                </c:pt>
                <c:pt idx="4937">
                  <c:v>36716</c:v>
                </c:pt>
                <c:pt idx="4938">
                  <c:v>36717</c:v>
                </c:pt>
                <c:pt idx="4939">
                  <c:v>36718</c:v>
                </c:pt>
                <c:pt idx="4940">
                  <c:v>36719</c:v>
                </c:pt>
                <c:pt idx="4941">
                  <c:v>36720</c:v>
                </c:pt>
                <c:pt idx="4942">
                  <c:v>36721</c:v>
                </c:pt>
                <c:pt idx="4943">
                  <c:v>36722</c:v>
                </c:pt>
                <c:pt idx="4944">
                  <c:v>36723</c:v>
                </c:pt>
                <c:pt idx="4945">
                  <c:v>36724</c:v>
                </c:pt>
                <c:pt idx="4946">
                  <c:v>36725</c:v>
                </c:pt>
                <c:pt idx="4947">
                  <c:v>36726</c:v>
                </c:pt>
                <c:pt idx="4948">
                  <c:v>36727</c:v>
                </c:pt>
                <c:pt idx="4949">
                  <c:v>36728</c:v>
                </c:pt>
                <c:pt idx="4950">
                  <c:v>36729</c:v>
                </c:pt>
                <c:pt idx="4951">
                  <c:v>36730</c:v>
                </c:pt>
                <c:pt idx="4952">
                  <c:v>36731</c:v>
                </c:pt>
                <c:pt idx="4953">
                  <c:v>36732</c:v>
                </c:pt>
                <c:pt idx="4954">
                  <c:v>36733</c:v>
                </c:pt>
                <c:pt idx="4955">
                  <c:v>36734</c:v>
                </c:pt>
                <c:pt idx="4956">
                  <c:v>36735</c:v>
                </c:pt>
                <c:pt idx="4957">
                  <c:v>36736</c:v>
                </c:pt>
                <c:pt idx="4958">
                  <c:v>36737</c:v>
                </c:pt>
                <c:pt idx="4959">
                  <c:v>36738</c:v>
                </c:pt>
                <c:pt idx="4960">
                  <c:v>36739</c:v>
                </c:pt>
                <c:pt idx="4961">
                  <c:v>36740</c:v>
                </c:pt>
                <c:pt idx="4962">
                  <c:v>36741</c:v>
                </c:pt>
                <c:pt idx="4963">
                  <c:v>36742</c:v>
                </c:pt>
                <c:pt idx="4964">
                  <c:v>36743</c:v>
                </c:pt>
                <c:pt idx="4965">
                  <c:v>36744</c:v>
                </c:pt>
                <c:pt idx="4966">
                  <c:v>36745</c:v>
                </c:pt>
                <c:pt idx="4967">
                  <c:v>36746</c:v>
                </c:pt>
                <c:pt idx="4968">
                  <c:v>36747</c:v>
                </c:pt>
                <c:pt idx="4969">
                  <c:v>36748</c:v>
                </c:pt>
                <c:pt idx="4970">
                  <c:v>36749</c:v>
                </c:pt>
                <c:pt idx="4971">
                  <c:v>36750</c:v>
                </c:pt>
                <c:pt idx="4972">
                  <c:v>36751</c:v>
                </c:pt>
                <c:pt idx="4973">
                  <c:v>36752</c:v>
                </c:pt>
                <c:pt idx="4974">
                  <c:v>36753</c:v>
                </c:pt>
                <c:pt idx="4975">
                  <c:v>36754</c:v>
                </c:pt>
                <c:pt idx="4976">
                  <c:v>36755</c:v>
                </c:pt>
                <c:pt idx="4977">
                  <c:v>36756</c:v>
                </c:pt>
                <c:pt idx="4978">
                  <c:v>36757</c:v>
                </c:pt>
                <c:pt idx="4979">
                  <c:v>36758</c:v>
                </c:pt>
                <c:pt idx="4980">
                  <c:v>36759</c:v>
                </c:pt>
                <c:pt idx="4981">
                  <c:v>36760</c:v>
                </c:pt>
                <c:pt idx="4982">
                  <c:v>36761</c:v>
                </c:pt>
                <c:pt idx="4983">
                  <c:v>36762</c:v>
                </c:pt>
                <c:pt idx="4984">
                  <c:v>36763</c:v>
                </c:pt>
                <c:pt idx="4985">
                  <c:v>36764</c:v>
                </c:pt>
                <c:pt idx="4986">
                  <c:v>36765</c:v>
                </c:pt>
                <c:pt idx="4987">
                  <c:v>36766</c:v>
                </c:pt>
                <c:pt idx="4988">
                  <c:v>36767</c:v>
                </c:pt>
                <c:pt idx="4989">
                  <c:v>36768</c:v>
                </c:pt>
                <c:pt idx="4990">
                  <c:v>36769</c:v>
                </c:pt>
                <c:pt idx="4991">
                  <c:v>36770</c:v>
                </c:pt>
                <c:pt idx="4992">
                  <c:v>36771</c:v>
                </c:pt>
                <c:pt idx="4993">
                  <c:v>36772</c:v>
                </c:pt>
                <c:pt idx="4994">
                  <c:v>36773</c:v>
                </c:pt>
                <c:pt idx="4995">
                  <c:v>36774</c:v>
                </c:pt>
                <c:pt idx="4996">
                  <c:v>36775</c:v>
                </c:pt>
                <c:pt idx="4997">
                  <c:v>36776</c:v>
                </c:pt>
                <c:pt idx="4998">
                  <c:v>36777</c:v>
                </c:pt>
                <c:pt idx="4999">
                  <c:v>36778</c:v>
                </c:pt>
                <c:pt idx="5000">
                  <c:v>36779</c:v>
                </c:pt>
                <c:pt idx="5001">
                  <c:v>36780</c:v>
                </c:pt>
                <c:pt idx="5002">
                  <c:v>36781</c:v>
                </c:pt>
                <c:pt idx="5003">
                  <c:v>36782</c:v>
                </c:pt>
                <c:pt idx="5004">
                  <c:v>36783</c:v>
                </c:pt>
                <c:pt idx="5005">
                  <c:v>36784</c:v>
                </c:pt>
                <c:pt idx="5006">
                  <c:v>36785</c:v>
                </c:pt>
                <c:pt idx="5007">
                  <c:v>36786</c:v>
                </c:pt>
                <c:pt idx="5008">
                  <c:v>36787</c:v>
                </c:pt>
                <c:pt idx="5009">
                  <c:v>36788</c:v>
                </c:pt>
                <c:pt idx="5010">
                  <c:v>36789</c:v>
                </c:pt>
                <c:pt idx="5011">
                  <c:v>36790</c:v>
                </c:pt>
                <c:pt idx="5012">
                  <c:v>36791</c:v>
                </c:pt>
                <c:pt idx="5013">
                  <c:v>36792</c:v>
                </c:pt>
                <c:pt idx="5014">
                  <c:v>36793</c:v>
                </c:pt>
                <c:pt idx="5015">
                  <c:v>36794</c:v>
                </c:pt>
                <c:pt idx="5016">
                  <c:v>36795</c:v>
                </c:pt>
                <c:pt idx="5017">
                  <c:v>36796</c:v>
                </c:pt>
                <c:pt idx="5018">
                  <c:v>36797</c:v>
                </c:pt>
                <c:pt idx="5019">
                  <c:v>36798</c:v>
                </c:pt>
                <c:pt idx="5020">
                  <c:v>36799</c:v>
                </c:pt>
                <c:pt idx="5021">
                  <c:v>36800</c:v>
                </c:pt>
                <c:pt idx="5022">
                  <c:v>36801</c:v>
                </c:pt>
                <c:pt idx="5023">
                  <c:v>36802</c:v>
                </c:pt>
                <c:pt idx="5024">
                  <c:v>36803</c:v>
                </c:pt>
                <c:pt idx="5025">
                  <c:v>36804</c:v>
                </c:pt>
                <c:pt idx="5026">
                  <c:v>36805</c:v>
                </c:pt>
                <c:pt idx="5027">
                  <c:v>36806</c:v>
                </c:pt>
                <c:pt idx="5028">
                  <c:v>36807</c:v>
                </c:pt>
                <c:pt idx="5029">
                  <c:v>36808</c:v>
                </c:pt>
                <c:pt idx="5030">
                  <c:v>36809</c:v>
                </c:pt>
                <c:pt idx="5031">
                  <c:v>36810</c:v>
                </c:pt>
                <c:pt idx="5032">
                  <c:v>36811</c:v>
                </c:pt>
                <c:pt idx="5033">
                  <c:v>36812</c:v>
                </c:pt>
                <c:pt idx="5034">
                  <c:v>36813</c:v>
                </c:pt>
                <c:pt idx="5035">
                  <c:v>36814</c:v>
                </c:pt>
                <c:pt idx="5036">
                  <c:v>36815</c:v>
                </c:pt>
                <c:pt idx="5037">
                  <c:v>36816</c:v>
                </c:pt>
                <c:pt idx="5038">
                  <c:v>36817</c:v>
                </c:pt>
                <c:pt idx="5039">
                  <c:v>36818</c:v>
                </c:pt>
                <c:pt idx="5040">
                  <c:v>36819</c:v>
                </c:pt>
                <c:pt idx="5041">
                  <c:v>36820</c:v>
                </c:pt>
                <c:pt idx="5042">
                  <c:v>36821</c:v>
                </c:pt>
                <c:pt idx="5043">
                  <c:v>36822</c:v>
                </c:pt>
                <c:pt idx="5044">
                  <c:v>36823</c:v>
                </c:pt>
                <c:pt idx="5045">
                  <c:v>36824</c:v>
                </c:pt>
                <c:pt idx="5046">
                  <c:v>36825</c:v>
                </c:pt>
                <c:pt idx="5047">
                  <c:v>36826</c:v>
                </c:pt>
                <c:pt idx="5048">
                  <c:v>36827</c:v>
                </c:pt>
                <c:pt idx="5049">
                  <c:v>36828</c:v>
                </c:pt>
                <c:pt idx="5050">
                  <c:v>36829</c:v>
                </c:pt>
                <c:pt idx="5051">
                  <c:v>36830</c:v>
                </c:pt>
                <c:pt idx="5052">
                  <c:v>36831</c:v>
                </c:pt>
                <c:pt idx="5053">
                  <c:v>36832</c:v>
                </c:pt>
                <c:pt idx="5054">
                  <c:v>36833</c:v>
                </c:pt>
                <c:pt idx="5055">
                  <c:v>36834</c:v>
                </c:pt>
                <c:pt idx="5056">
                  <c:v>36835</c:v>
                </c:pt>
                <c:pt idx="5057">
                  <c:v>36836</c:v>
                </c:pt>
                <c:pt idx="5058">
                  <c:v>36837</c:v>
                </c:pt>
                <c:pt idx="5059">
                  <c:v>36838</c:v>
                </c:pt>
                <c:pt idx="5060">
                  <c:v>36839</c:v>
                </c:pt>
                <c:pt idx="5061">
                  <c:v>36840</c:v>
                </c:pt>
                <c:pt idx="5062">
                  <c:v>36841</c:v>
                </c:pt>
                <c:pt idx="5063">
                  <c:v>36842</c:v>
                </c:pt>
                <c:pt idx="5064">
                  <c:v>36843</c:v>
                </c:pt>
                <c:pt idx="5065">
                  <c:v>36844</c:v>
                </c:pt>
                <c:pt idx="5066">
                  <c:v>36845</c:v>
                </c:pt>
                <c:pt idx="5067">
                  <c:v>36846</c:v>
                </c:pt>
                <c:pt idx="5068">
                  <c:v>36847</c:v>
                </c:pt>
                <c:pt idx="5069">
                  <c:v>36848</c:v>
                </c:pt>
                <c:pt idx="5070">
                  <c:v>36849</c:v>
                </c:pt>
                <c:pt idx="5071">
                  <c:v>36850</c:v>
                </c:pt>
                <c:pt idx="5072">
                  <c:v>36851</c:v>
                </c:pt>
                <c:pt idx="5073">
                  <c:v>36852</c:v>
                </c:pt>
                <c:pt idx="5074">
                  <c:v>36853</c:v>
                </c:pt>
                <c:pt idx="5075">
                  <c:v>36854</c:v>
                </c:pt>
                <c:pt idx="5076">
                  <c:v>36855</c:v>
                </c:pt>
                <c:pt idx="5077">
                  <c:v>36856</c:v>
                </c:pt>
                <c:pt idx="5078">
                  <c:v>36857</c:v>
                </c:pt>
                <c:pt idx="5079">
                  <c:v>36858</c:v>
                </c:pt>
                <c:pt idx="5080">
                  <c:v>36859</c:v>
                </c:pt>
                <c:pt idx="5081">
                  <c:v>36860</c:v>
                </c:pt>
                <c:pt idx="5082">
                  <c:v>36861</c:v>
                </c:pt>
                <c:pt idx="5083">
                  <c:v>36862</c:v>
                </c:pt>
                <c:pt idx="5084">
                  <c:v>36863</c:v>
                </c:pt>
                <c:pt idx="5085">
                  <c:v>36864</c:v>
                </c:pt>
                <c:pt idx="5086">
                  <c:v>36865</c:v>
                </c:pt>
                <c:pt idx="5087">
                  <c:v>36866</c:v>
                </c:pt>
                <c:pt idx="5088">
                  <c:v>36867</c:v>
                </c:pt>
                <c:pt idx="5089">
                  <c:v>36868</c:v>
                </c:pt>
                <c:pt idx="5090">
                  <c:v>36869</c:v>
                </c:pt>
                <c:pt idx="5091">
                  <c:v>36870</c:v>
                </c:pt>
                <c:pt idx="5092">
                  <c:v>36871</c:v>
                </c:pt>
                <c:pt idx="5093">
                  <c:v>36872</c:v>
                </c:pt>
                <c:pt idx="5094">
                  <c:v>36873</c:v>
                </c:pt>
                <c:pt idx="5095">
                  <c:v>36874</c:v>
                </c:pt>
                <c:pt idx="5096">
                  <c:v>36875</c:v>
                </c:pt>
                <c:pt idx="5097">
                  <c:v>36876</c:v>
                </c:pt>
                <c:pt idx="5098">
                  <c:v>36877</c:v>
                </c:pt>
                <c:pt idx="5099">
                  <c:v>36878</c:v>
                </c:pt>
                <c:pt idx="5100">
                  <c:v>36879</c:v>
                </c:pt>
                <c:pt idx="5101">
                  <c:v>36880</c:v>
                </c:pt>
                <c:pt idx="5102">
                  <c:v>36881</c:v>
                </c:pt>
                <c:pt idx="5103">
                  <c:v>36882</c:v>
                </c:pt>
                <c:pt idx="5104">
                  <c:v>36883</c:v>
                </c:pt>
                <c:pt idx="5105">
                  <c:v>36884</c:v>
                </c:pt>
                <c:pt idx="5106">
                  <c:v>36885</c:v>
                </c:pt>
                <c:pt idx="5107">
                  <c:v>36886</c:v>
                </c:pt>
                <c:pt idx="5108">
                  <c:v>36887</c:v>
                </c:pt>
                <c:pt idx="5109">
                  <c:v>36888</c:v>
                </c:pt>
                <c:pt idx="5110">
                  <c:v>36889</c:v>
                </c:pt>
                <c:pt idx="5111">
                  <c:v>36890</c:v>
                </c:pt>
                <c:pt idx="5112">
                  <c:v>36891</c:v>
                </c:pt>
                <c:pt idx="5113">
                  <c:v>36892</c:v>
                </c:pt>
                <c:pt idx="5114">
                  <c:v>36893</c:v>
                </c:pt>
                <c:pt idx="5115">
                  <c:v>36894</c:v>
                </c:pt>
                <c:pt idx="5116">
                  <c:v>36895</c:v>
                </c:pt>
                <c:pt idx="5117">
                  <c:v>36896</c:v>
                </c:pt>
                <c:pt idx="5118">
                  <c:v>36897</c:v>
                </c:pt>
                <c:pt idx="5119">
                  <c:v>36898</c:v>
                </c:pt>
                <c:pt idx="5120">
                  <c:v>36899</c:v>
                </c:pt>
                <c:pt idx="5121">
                  <c:v>36900</c:v>
                </c:pt>
                <c:pt idx="5122">
                  <c:v>36901</c:v>
                </c:pt>
                <c:pt idx="5123">
                  <c:v>36902</c:v>
                </c:pt>
                <c:pt idx="5124">
                  <c:v>36903</c:v>
                </c:pt>
                <c:pt idx="5125">
                  <c:v>36904</c:v>
                </c:pt>
                <c:pt idx="5126">
                  <c:v>36905</c:v>
                </c:pt>
                <c:pt idx="5127">
                  <c:v>36906</c:v>
                </c:pt>
                <c:pt idx="5128">
                  <c:v>36907</c:v>
                </c:pt>
                <c:pt idx="5129">
                  <c:v>36908</c:v>
                </c:pt>
                <c:pt idx="5130">
                  <c:v>36909</c:v>
                </c:pt>
                <c:pt idx="5131">
                  <c:v>36910</c:v>
                </c:pt>
                <c:pt idx="5132">
                  <c:v>36911</c:v>
                </c:pt>
                <c:pt idx="5133">
                  <c:v>36912</c:v>
                </c:pt>
                <c:pt idx="5134">
                  <c:v>36913</c:v>
                </c:pt>
                <c:pt idx="5135">
                  <c:v>36914</c:v>
                </c:pt>
                <c:pt idx="5136">
                  <c:v>36915</c:v>
                </c:pt>
                <c:pt idx="5137">
                  <c:v>36916</c:v>
                </c:pt>
                <c:pt idx="5138">
                  <c:v>36917</c:v>
                </c:pt>
                <c:pt idx="5139">
                  <c:v>36918</c:v>
                </c:pt>
                <c:pt idx="5140">
                  <c:v>36919</c:v>
                </c:pt>
                <c:pt idx="5141">
                  <c:v>36920</c:v>
                </c:pt>
                <c:pt idx="5142">
                  <c:v>36921</c:v>
                </c:pt>
                <c:pt idx="5143">
                  <c:v>36922</c:v>
                </c:pt>
                <c:pt idx="5144">
                  <c:v>36923</c:v>
                </c:pt>
                <c:pt idx="5145">
                  <c:v>36924</c:v>
                </c:pt>
                <c:pt idx="5146">
                  <c:v>36925</c:v>
                </c:pt>
                <c:pt idx="5147">
                  <c:v>36926</c:v>
                </c:pt>
                <c:pt idx="5148">
                  <c:v>36927</c:v>
                </c:pt>
                <c:pt idx="5149">
                  <c:v>36928</c:v>
                </c:pt>
                <c:pt idx="5150">
                  <c:v>36929</c:v>
                </c:pt>
                <c:pt idx="5151">
                  <c:v>36930</c:v>
                </c:pt>
                <c:pt idx="5152">
                  <c:v>36931</c:v>
                </c:pt>
                <c:pt idx="5153">
                  <c:v>36932</c:v>
                </c:pt>
                <c:pt idx="5154">
                  <c:v>36933</c:v>
                </c:pt>
                <c:pt idx="5155">
                  <c:v>36934</c:v>
                </c:pt>
                <c:pt idx="5156">
                  <c:v>36935</c:v>
                </c:pt>
                <c:pt idx="5157">
                  <c:v>36936</c:v>
                </c:pt>
                <c:pt idx="5158">
                  <c:v>36937</c:v>
                </c:pt>
                <c:pt idx="5159">
                  <c:v>36938</c:v>
                </c:pt>
                <c:pt idx="5160">
                  <c:v>36939</c:v>
                </c:pt>
                <c:pt idx="5161">
                  <c:v>36940</c:v>
                </c:pt>
                <c:pt idx="5162">
                  <c:v>36941</c:v>
                </c:pt>
                <c:pt idx="5163">
                  <c:v>36942</c:v>
                </c:pt>
                <c:pt idx="5164">
                  <c:v>36943</c:v>
                </c:pt>
                <c:pt idx="5165">
                  <c:v>36944</c:v>
                </c:pt>
                <c:pt idx="5166">
                  <c:v>36945</c:v>
                </c:pt>
                <c:pt idx="5167">
                  <c:v>36946</c:v>
                </c:pt>
                <c:pt idx="5168">
                  <c:v>36947</c:v>
                </c:pt>
                <c:pt idx="5169">
                  <c:v>36948</c:v>
                </c:pt>
                <c:pt idx="5170">
                  <c:v>36949</c:v>
                </c:pt>
                <c:pt idx="5171">
                  <c:v>36950</c:v>
                </c:pt>
                <c:pt idx="5172">
                  <c:v>36951</c:v>
                </c:pt>
                <c:pt idx="5173">
                  <c:v>36952</c:v>
                </c:pt>
                <c:pt idx="5174">
                  <c:v>36953</c:v>
                </c:pt>
                <c:pt idx="5175">
                  <c:v>36954</c:v>
                </c:pt>
                <c:pt idx="5176">
                  <c:v>36955</c:v>
                </c:pt>
                <c:pt idx="5177">
                  <c:v>36956</c:v>
                </c:pt>
                <c:pt idx="5178">
                  <c:v>36957</c:v>
                </c:pt>
                <c:pt idx="5179">
                  <c:v>36958</c:v>
                </c:pt>
                <c:pt idx="5180">
                  <c:v>36959</c:v>
                </c:pt>
                <c:pt idx="5181">
                  <c:v>36960</c:v>
                </c:pt>
                <c:pt idx="5182">
                  <c:v>36961</c:v>
                </c:pt>
                <c:pt idx="5183">
                  <c:v>36962</c:v>
                </c:pt>
                <c:pt idx="5184">
                  <c:v>36963</c:v>
                </c:pt>
                <c:pt idx="5185">
                  <c:v>36964</c:v>
                </c:pt>
                <c:pt idx="5186">
                  <c:v>36965</c:v>
                </c:pt>
                <c:pt idx="5187">
                  <c:v>36966</c:v>
                </c:pt>
                <c:pt idx="5188">
                  <c:v>36967</c:v>
                </c:pt>
                <c:pt idx="5189">
                  <c:v>36968</c:v>
                </c:pt>
                <c:pt idx="5190">
                  <c:v>36969</c:v>
                </c:pt>
                <c:pt idx="5191">
                  <c:v>36970</c:v>
                </c:pt>
                <c:pt idx="5192">
                  <c:v>36971</c:v>
                </c:pt>
                <c:pt idx="5193">
                  <c:v>36972</c:v>
                </c:pt>
                <c:pt idx="5194">
                  <c:v>36973</c:v>
                </c:pt>
                <c:pt idx="5195">
                  <c:v>36974</c:v>
                </c:pt>
                <c:pt idx="5196">
                  <c:v>36975</c:v>
                </c:pt>
                <c:pt idx="5197">
                  <c:v>36976</c:v>
                </c:pt>
                <c:pt idx="5198">
                  <c:v>36977</c:v>
                </c:pt>
                <c:pt idx="5199">
                  <c:v>36978</c:v>
                </c:pt>
                <c:pt idx="5200">
                  <c:v>36979</c:v>
                </c:pt>
                <c:pt idx="5201">
                  <c:v>36980</c:v>
                </c:pt>
                <c:pt idx="5202">
                  <c:v>36981</c:v>
                </c:pt>
                <c:pt idx="5203">
                  <c:v>36982</c:v>
                </c:pt>
                <c:pt idx="5204">
                  <c:v>36983</c:v>
                </c:pt>
                <c:pt idx="5205">
                  <c:v>36984</c:v>
                </c:pt>
                <c:pt idx="5206">
                  <c:v>36985</c:v>
                </c:pt>
                <c:pt idx="5207">
                  <c:v>36986</c:v>
                </c:pt>
                <c:pt idx="5208">
                  <c:v>36987</c:v>
                </c:pt>
                <c:pt idx="5209">
                  <c:v>36988</c:v>
                </c:pt>
                <c:pt idx="5210">
                  <c:v>36989</c:v>
                </c:pt>
                <c:pt idx="5211">
                  <c:v>36990</c:v>
                </c:pt>
                <c:pt idx="5212">
                  <c:v>36991</c:v>
                </c:pt>
                <c:pt idx="5213">
                  <c:v>36992</c:v>
                </c:pt>
                <c:pt idx="5214">
                  <c:v>36993</c:v>
                </c:pt>
                <c:pt idx="5215">
                  <c:v>36994</c:v>
                </c:pt>
                <c:pt idx="5216">
                  <c:v>36995</c:v>
                </c:pt>
                <c:pt idx="5217">
                  <c:v>36996</c:v>
                </c:pt>
                <c:pt idx="5218">
                  <c:v>36997</c:v>
                </c:pt>
                <c:pt idx="5219">
                  <c:v>36998</c:v>
                </c:pt>
                <c:pt idx="5220">
                  <c:v>36999</c:v>
                </c:pt>
                <c:pt idx="5221">
                  <c:v>37000</c:v>
                </c:pt>
                <c:pt idx="5222">
                  <c:v>37001</c:v>
                </c:pt>
                <c:pt idx="5223">
                  <c:v>37002</c:v>
                </c:pt>
                <c:pt idx="5224">
                  <c:v>37003</c:v>
                </c:pt>
                <c:pt idx="5225">
                  <c:v>37004</c:v>
                </c:pt>
                <c:pt idx="5226">
                  <c:v>37005</c:v>
                </c:pt>
                <c:pt idx="5227">
                  <c:v>37006</c:v>
                </c:pt>
                <c:pt idx="5228">
                  <c:v>37007</c:v>
                </c:pt>
                <c:pt idx="5229">
                  <c:v>37008</c:v>
                </c:pt>
                <c:pt idx="5230">
                  <c:v>37009</c:v>
                </c:pt>
                <c:pt idx="5231">
                  <c:v>37010</c:v>
                </c:pt>
                <c:pt idx="5232">
                  <c:v>37011</c:v>
                </c:pt>
                <c:pt idx="5233">
                  <c:v>37012</c:v>
                </c:pt>
                <c:pt idx="5234">
                  <c:v>37013</c:v>
                </c:pt>
                <c:pt idx="5235">
                  <c:v>37014</c:v>
                </c:pt>
                <c:pt idx="5236">
                  <c:v>37015</c:v>
                </c:pt>
                <c:pt idx="5237">
                  <c:v>37016</c:v>
                </c:pt>
                <c:pt idx="5238">
                  <c:v>37017</c:v>
                </c:pt>
                <c:pt idx="5239">
                  <c:v>37018</c:v>
                </c:pt>
                <c:pt idx="5240">
                  <c:v>37019</c:v>
                </c:pt>
                <c:pt idx="5241">
                  <c:v>37020</c:v>
                </c:pt>
                <c:pt idx="5242">
                  <c:v>37021</c:v>
                </c:pt>
                <c:pt idx="5243">
                  <c:v>37022</c:v>
                </c:pt>
                <c:pt idx="5244">
                  <c:v>37023</c:v>
                </c:pt>
                <c:pt idx="5245">
                  <c:v>37024</c:v>
                </c:pt>
                <c:pt idx="5246">
                  <c:v>37025</c:v>
                </c:pt>
                <c:pt idx="5247">
                  <c:v>37026</c:v>
                </c:pt>
                <c:pt idx="5248">
                  <c:v>37027</c:v>
                </c:pt>
                <c:pt idx="5249">
                  <c:v>37028</c:v>
                </c:pt>
                <c:pt idx="5250">
                  <c:v>37029</c:v>
                </c:pt>
                <c:pt idx="5251">
                  <c:v>37030</c:v>
                </c:pt>
                <c:pt idx="5252">
                  <c:v>37031</c:v>
                </c:pt>
                <c:pt idx="5253">
                  <c:v>37032</c:v>
                </c:pt>
                <c:pt idx="5254">
                  <c:v>37033</c:v>
                </c:pt>
                <c:pt idx="5255">
                  <c:v>37034</c:v>
                </c:pt>
                <c:pt idx="5256">
                  <c:v>37035</c:v>
                </c:pt>
                <c:pt idx="5257">
                  <c:v>37036</c:v>
                </c:pt>
                <c:pt idx="5258">
                  <c:v>37037</c:v>
                </c:pt>
                <c:pt idx="5259">
                  <c:v>37038</c:v>
                </c:pt>
                <c:pt idx="5260">
                  <c:v>37039</c:v>
                </c:pt>
                <c:pt idx="5261">
                  <c:v>37040</c:v>
                </c:pt>
                <c:pt idx="5262">
                  <c:v>37041</c:v>
                </c:pt>
                <c:pt idx="5263">
                  <c:v>37042</c:v>
                </c:pt>
                <c:pt idx="5264">
                  <c:v>37043</c:v>
                </c:pt>
                <c:pt idx="5265">
                  <c:v>37044</c:v>
                </c:pt>
                <c:pt idx="5266">
                  <c:v>37045</c:v>
                </c:pt>
                <c:pt idx="5267">
                  <c:v>37046</c:v>
                </c:pt>
                <c:pt idx="5268">
                  <c:v>37047</c:v>
                </c:pt>
                <c:pt idx="5269">
                  <c:v>37048</c:v>
                </c:pt>
                <c:pt idx="5270">
                  <c:v>37049</c:v>
                </c:pt>
                <c:pt idx="5271">
                  <c:v>37050</c:v>
                </c:pt>
                <c:pt idx="5272">
                  <c:v>37051</c:v>
                </c:pt>
                <c:pt idx="5273">
                  <c:v>37052</c:v>
                </c:pt>
                <c:pt idx="5274">
                  <c:v>37053</c:v>
                </c:pt>
                <c:pt idx="5275">
                  <c:v>37054</c:v>
                </c:pt>
                <c:pt idx="5276">
                  <c:v>37055</c:v>
                </c:pt>
                <c:pt idx="5277">
                  <c:v>37056</c:v>
                </c:pt>
                <c:pt idx="5278">
                  <c:v>37057</c:v>
                </c:pt>
                <c:pt idx="5279">
                  <c:v>37058</c:v>
                </c:pt>
                <c:pt idx="5280">
                  <c:v>37059</c:v>
                </c:pt>
                <c:pt idx="5281">
                  <c:v>37060</c:v>
                </c:pt>
                <c:pt idx="5282">
                  <c:v>37061</c:v>
                </c:pt>
                <c:pt idx="5283">
                  <c:v>37062</c:v>
                </c:pt>
                <c:pt idx="5284">
                  <c:v>37063</c:v>
                </c:pt>
                <c:pt idx="5285">
                  <c:v>37064</c:v>
                </c:pt>
                <c:pt idx="5286">
                  <c:v>37065</c:v>
                </c:pt>
                <c:pt idx="5287">
                  <c:v>37066</c:v>
                </c:pt>
                <c:pt idx="5288">
                  <c:v>37067</c:v>
                </c:pt>
                <c:pt idx="5289">
                  <c:v>37068</c:v>
                </c:pt>
                <c:pt idx="5290">
                  <c:v>37069</c:v>
                </c:pt>
                <c:pt idx="5291">
                  <c:v>37070</c:v>
                </c:pt>
                <c:pt idx="5292">
                  <c:v>37071</c:v>
                </c:pt>
                <c:pt idx="5293">
                  <c:v>37072</c:v>
                </c:pt>
                <c:pt idx="5294">
                  <c:v>37073</c:v>
                </c:pt>
                <c:pt idx="5295">
                  <c:v>37074</c:v>
                </c:pt>
                <c:pt idx="5296">
                  <c:v>37075</c:v>
                </c:pt>
                <c:pt idx="5297">
                  <c:v>37076</c:v>
                </c:pt>
                <c:pt idx="5298">
                  <c:v>37077</c:v>
                </c:pt>
                <c:pt idx="5299">
                  <c:v>37078</c:v>
                </c:pt>
                <c:pt idx="5300">
                  <c:v>37079</c:v>
                </c:pt>
                <c:pt idx="5301">
                  <c:v>37080</c:v>
                </c:pt>
                <c:pt idx="5302">
                  <c:v>37081</c:v>
                </c:pt>
                <c:pt idx="5303">
                  <c:v>37082</c:v>
                </c:pt>
                <c:pt idx="5304">
                  <c:v>37083</c:v>
                </c:pt>
                <c:pt idx="5305">
                  <c:v>37084</c:v>
                </c:pt>
                <c:pt idx="5306">
                  <c:v>37085</c:v>
                </c:pt>
                <c:pt idx="5307">
                  <c:v>37086</c:v>
                </c:pt>
                <c:pt idx="5308">
                  <c:v>37087</c:v>
                </c:pt>
                <c:pt idx="5309">
                  <c:v>37088</c:v>
                </c:pt>
                <c:pt idx="5310">
                  <c:v>37089</c:v>
                </c:pt>
                <c:pt idx="5311">
                  <c:v>37090</c:v>
                </c:pt>
                <c:pt idx="5312">
                  <c:v>37091</c:v>
                </c:pt>
                <c:pt idx="5313">
                  <c:v>37092</c:v>
                </c:pt>
                <c:pt idx="5314">
                  <c:v>37093</c:v>
                </c:pt>
                <c:pt idx="5315">
                  <c:v>37094</c:v>
                </c:pt>
                <c:pt idx="5316">
                  <c:v>37095</c:v>
                </c:pt>
                <c:pt idx="5317">
                  <c:v>37096</c:v>
                </c:pt>
                <c:pt idx="5318">
                  <c:v>37097</c:v>
                </c:pt>
                <c:pt idx="5319">
                  <c:v>37098</c:v>
                </c:pt>
                <c:pt idx="5320">
                  <c:v>37099</c:v>
                </c:pt>
                <c:pt idx="5321">
                  <c:v>37100</c:v>
                </c:pt>
                <c:pt idx="5322">
                  <c:v>37101</c:v>
                </c:pt>
                <c:pt idx="5323">
                  <c:v>37102</c:v>
                </c:pt>
                <c:pt idx="5324">
                  <c:v>37103</c:v>
                </c:pt>
                <c:pt idx="5325">
                  <c:v>37104</c:v>
                </c:pt>
                <c:pt idx="5326">
                  <c:v>37105</c:v>
                </c:pt>
                <c:pt idx="5327">
                  <c:v>37106</c:v>
                </c:pt>
                <c:pt idx="5328">
                  <c:v>37107</c:v>
                </c:pt>
                <c:pt idx="5329">
                  <c:v>37108</c:v>
                </c:pt>
                <c:pt idx="5330">
                  <c:v>37109</c:v>
                </c:pt>
                <c:pt idx="5331">
                  <c:v>37110</c:v>
                </c:pt>
                <c:pt idx="5332">
                  <c:v>37111</c:v>
                </c:pt>
                <c:pt idx="5333">
                  <c:v>37112</c:v>
                </c:pt>
                <c:pt idx="5334">
                  <c:v>37113</c:v>
                </c:pt>
                <c:pt idx="5335">
                  <c:v>37114</c:v>
                </c:pt>
                <c:pt idx="5336">
                  <c:v>37115</c:v>
                </c:pt>
                <c:pt idx="5337">
                  <c:v>37116</c:v>
                </c:pt>
                <c:pt idx="5338">
                  <c:v>37117</c:v>
                </c:pt>
                <c:pt idx="5339">
                  <c:v>37118</c:v>
                </c:pt>
                <c:pt idx="5340">
                  <c:v>37119</c:v>
                </c:pt>
                <c:pt idx="5341">
                  <c:v>37120</c:v>
                </c:pt>
                <c:pt idx="5342">
                  <c:v>37121</c:v>
                </c:pt>
                <c:pt idx="5343">
                  <c:v>37122</c:v>
                </c:pt>
                <c:pt idx="5344">
                  <c:v>37123</c:v>
                </c:pt>
                <c:pt idx="5345">
                  <c:v>37124</c:v>
                </c:pt>
                <c:pt idx="5346">
                  <c:v>37125</c:v>
                </c:pt>
                <c:pt idx="5347">
                  <c:v>37126</c:v>
                </c:pt>
                <c:pt idx="5348">
                  <c:v>37127</c:v>
                </c:pt>
                <c:pt idx="5349">
                  <c:v>37128</c:v>
                </c:pt>
                <c:pt idx="5350">
                  <c:v>37129</c:v>
                </c:pt>
                <c:pt idx="5351">
                  <c:v>37130</c:v>
                </c:pt>
                <c:pt idx="5352">
                  <c:v>37131</c:v>
                </c:pt>
                <c:pt idx="5353">
                  <c:v>37132</c:v>
                </c:pt>
                <c:pt idx="5354">
                  <c:v>37133</c:v>
                </c:pt>
                <c:pt idx="5355">
                  <c:v>37134</c:v>
                </c:pt>
                <c:pt idx="5356">
                  <c:v>37135</c:v>
                </c:pt>
                <c:pt idx="5357">
                  <c:v>37136</c:v>
                </c:pt>
                <c:pt idx="5358">
                  <c:v>37137</c:v>
                </c:pt>
                <c:pt idx="5359">
                  <c:v>37138</c:v>
                </c:pt>
                <c:pt idx="5360">
                  <c:v>37139</c:v>
                </c:pt>
                <c:pt idx="5361">
                  <c:v>37140</c:v>
                </c:pt>
                <c:pt idx="5362">
                  <c:v>37141</c:v>
                </c:pt>
                <c:pt idx="5363">
                  <c:v>37142</c:v>
                </c:pt>
                <c:pt idx="5364">
                  <c:v>37143</c:v>
                </c:pt>
                <c:pt idx="5365">
                  <c:v>37144</c:v>
                </c:pt>
                <c:pt idx="5366">
                  <c:v>37145</c:v>
                </c:pt>
                <c:pt idx="5367">
                  <c:v>37146</c:v>
                </c:pt>
                <c:pt idx="5368">
                  <c:v>37147</c:v>
                </c:pt>
                <c:pt idx="5369">
                  <c:v>37148</c:v>
                </c:pt>
                <c:pt idx="5370">
                  <c:v>37149</c:v>
                </c:pt>
                <c:pt idx="5371">
                  <c:v>37150</c:v>
                </c:pt>
                <c:pt idx="5372">
                  <c:v>37151</c:v>
                </c:pt>
                <c:pt idx="5373">
                  <c:v>37152</c:v>
                </c:pt>
                <c:pt idx="5374">
                  <c:v>37153</c:v>
                </c:pt>
                <c:pt idx="5375">
                  <c:v>37154</c:v>
                </c:pt>
                <c:pt idx="5376">
                  <c:v>37155</c:v>
                </c:pt>
                <c:pt idx="5377">
                  <c:v>37156</c:v>
                </c:pt>
                <c:pt idx="5378">
                  <c:v>37157</c:v>
                </c:pt>
                <c:pt idx="5379">
                  <c:v>37158</c:v>
                </c:pt>
                <c:pt idx="5380">
                  <c:v>37159</c:v>
                </c:pt>
                <c:pt idx="5381">
                  <c:v>37160</c:v>
                </c:pt>
                <c:pt idx="5382">
                  <c:v>37161</c:v>
                </c:pt>
                <c:pt idx="5383">
                  <c:v>37162</c:v>
                </c:pt>
                <c:pt idx="5384">
                  <c:v>37163</c:v>
                </c:pt>
                <c:pt idx="5385">
                  <c:v>37164</c:v>
                </c:pt>
                <c:pt idx="5386">
                  <c:v>37165</c:v>
                </c:pt>
                <c:pt idx="5387">
                  <c:v>37166</c:v>
                </c:pt>
                <c:pt idx="5388">
                  <c:v>37167</c:v>
                </c:pt>
                <c:pt idx="5389">
                  <c:v>37168</c:v>
                </c:pt>
                <c:pt idx="5390">
                  <c:v>37169</c:v>
                </c:pt>
                <c:pt idx="5391">
                  <c:v>37170</c:v>
                </c:pt>
                <c:pt idx="5392">
                  <c:v>37171</c:v>
                </c:pt>
                <c:pt idx="5393">
                  <c:v>37172</c:v>
                </c:pt>
                <c:pt idx="5394">
                  <c:v>37173</c:v>
                </c:pt>
                <c:pt idx="5395">
                  <c:v>37174</c:v>
                </c:pt>
                <c:pt idx="5396">
                  <c:v>37175</c:v>
                </c:pt>
                <c:pt idx="5397">
                  <c:v>37176</c:v>
                </c:pt>
                <c:pt idx="5398">
                  <c:v>37177</c:v>
                </c:pt>
                <c:pt idx="5399">
                  <c:v>37178</c:v>
                </c:pt>
                <c:pt idx="5400">
                  <c:v>37179</c:v>
                </c:pt>
                <c:pt idx="5401">
                  <c:v>37180</c:v>
                </c:pt>
                <c:pt idx="5402">
                  <c:v>37181</c:v>
                </c:pt>
                <c:pt idx="5403">
                  <c:v>37182</c:v>
                </c:pt>
                <c:pt idx="5404">
                  <c:v>37183</c:v>
                </c:pt>
                <c:pt idx="5405">
                  <c:v>37184</c:v>
                </c:pt>
                <c:pt idx="5406">
                  <c:v>37185</c:v>
                </c:pt>
                <c:pt idx="5407">
                  <c:v>37186</c:v>
                </c:pt>
                <c:pt idx="5408">
                  <c:v>37187</c:v>
                </c:pt>
                <c:pt idx="5409">
                  <c:v>37188</c:v>
                </c:pt>
                <c:pt idx="5410">
                  <c:v>37189</c:v>
                </c:pt>
                <c:pt idx="5411">
                  <c:v>37190</c:v>
                </c:pt>
                <c:pt idx="5412">
                  <c:v>37191</c:v>
                </c:pt>
                <c:pt idx="5413">
                  <c:v>37192</c:v>
                </c:pt>
                <c:pt idx="5414">
                  <c:v>37193</c:v>
                </c:pt>
                <c:pt idx="5415">
                  <c:v>37194</c:v>
                </c:pt>
                <c:pt idx="5416">
                  <c:v>37195</c:v>
                </c:pt>
                <c:pt idx="5417">
                  <c:v>37196</c:v>
                </c:pt>
                <c:pt idx="5418">
                  <c:v>37197</c:v>
                </c:pt>
                <c:pt idx="5419">
                  <c:v>37198</c:v>
                </c:pt>
                <c:pt idx="5420">
                  <c:v>37199</c:v>
                </c:pt>
                <c:pt idx="5421">
                  <c:v>37200</c:v>
                </c:pt>
                <c:pt idx="5422">
                  <c:v>37201</c:v>
                </c:pt>
                <c:pt idx="5423">
                  <c:v>37202</c:v>
                </c:pt>
                <c:pt idx="5424">
                  <c:v>37203</c:v>
                </c:pt>
                <c:pt idx="5425">
                  <c:v>37204</c:v>
                </c:pt>
                <c:pt idx="5426">
                  <c:v>37205</c:v>
                </c:pt>
                <c:pt idx="5427">
                  <c:v>37206</c:v>
                </c:pt>
                <c:pt idx="5428">
                  <c:v>37207</c:v>
                </c:pt>
                <c:pt idx="5429">
                  <c:v>37208</c:v>
                </c:pt>
                <c:pt idx="5430">
                  <c:v>37209</c:v>
                </c:pt>
                <c:pt idx="5431">
                  <c:v>37210</c:v>
                </c:pt>
                <c:pt idx="5432">
                  <c:v>37211</c:v>
                </c:pt>
                <c:pt idx="5433">
                  <c:v>37212</c:v>
                </c:pt>
                <c:pt idx="5434">
                  <c:v>37213</c:v>
                </c:pt>
                <c:pt idx="5435">
                  <c:v>37214</c:v>
                </c:pt>
                <c:pt idx="5436">
                  <c:v>37215</c:v>
                </c:pt>
                <c:pt idx="5437">
                  <c:v>37216</c:v>
                </c:pt>
                <c:pt idx="5438">
                  <c:v>37217</c:v>
                </c:pt>
                <c:pt idx="5439">
                  <c:v>37218</c:v>
                </c:pt>
                <c:pt idx="5440">
                  <c:v>37219</c:v>
                </c:pt>
                <c:pt idx="5441">
                  <c:v>37220</c:v>
                </c:pt>
                <c:pt idx="5442">
                  <c:v>37221</c:v>
                </c:pt>
                <c:pt idx="5443">
                  <c:v>37222</c:v>
                </c:pt>
                <c:pt idx="5444">
                  <c:v>37223</c:v>
                </c:pt>
                <c:pt idx="5445">
                  <c:v>37224</c:v>
                </c:pt>
                <c:pt idx="5446">
                  <c:v>37225</c:v>
                </c:pt>
                <c:pt idx="5447">
                  <c:v>37226</c:v>
                </c:pt>
                <c:pt idx="5448">
                  <c:v>37227</c:v>
                </c:pt>
                <c:pt idx="5449">
                  <c:v>37228</c:v>
                </c:pt>
                <c:pt idx="5450">
                  <c:v>37229</c:v>
                </c:pt>
                <c:pt idx="5451">
                  <c:v>37230</c:v>
                </c:pt>
                <c:pt idx="5452">
                  <c:v>37231</c:v>
                </c:pt>
                <c:pt idx="5453">
                  <c:v>37232</c:v>
                </c:pt>
                <c:pt idx="5454">
                  <c:v>37233</c:v>
                </c:pt>
                <c:pt idx="5455">
                  <c:v>37234</c:v>
                </c:pt>
                <c:pt idx="5456">
                  <c:v>37235</c:v>
                </c:pt>
                <c:pt idx="5457">
                  <c:v>37236</c:v>
                </c:pt>
                <c:pt idx="5458">
                  <c:v>37237</c:v>
                </c:pt>
                <c:pt idx="5459">
                  <c:v>37238</c:v>
                </c:pt>
                <c:pt idx="5460">
                  <c:v>37239</c:v>
                </c:pt>
                <c:pt idx="5461">
                  <c:v>37240</c:v>
                </c:pt>
                <c:pt idx="5462">
                  <c:v>37241</c:v>
                </c:pt>
                <c:pt idx="5463">
                  <c:v>37242</c:v>
                </c:pt>
                <c:pt idx="5464">
                  <c:v>37243</c:v>
                </c:pt>
                <c:pt idx="5465">
                  <c:v>37244</c:v>
                </c:pt>
                <c:pt idx="5466">
                  <c:v>37245</c:v>
                </c:pt>
                <c:pt idx="5467">
                  <c:v>37246</c:v>
                </c:pt>
                <c:pt idx="5468">
                  <c:v>37247</c:v>
                </c:pt>
                <c:pt idx="5469">
                  <c:v>37248</c:v>
                </c:pt>
                <c:pt idx="5470">
                  <c:v>37249</c:v>
                </c:pt>
                <c:pt idx="5471">
                  <c:v>37250</c:v>
                </c:pt>
                <c:pt idx="5472">
                  <c:v>37251</c:v>
                </c:pt>
                <c:pt idx="5473">
                  <c:v>37252</c:v>
                </c:pt>
                <c:pt idx="5474">
                  <c:v>37253</c:v>
                </c:pt>
                <c:pt idx="5475">
                  <c:v>37254</c:v>
                </c:pt>
                <c:pt idx="5476">
                  <c:v>37255</c:v>
                </c:pt>
                <c:pt idx="5477">
                  <c:v>37256</c:v>
                </c:pt>
                <c:pt idx="5478">
                  <c:v>37257</c:v>
                </c:pt>
                <c:pt idx="5479">
                  <c:v>37258</c:v>
                </c:pt>
                <c:pt idx="5480">
                  <c:v>37259</c:v>
                </c:pt>
                <c:pt idx="5481">
                  <c:v>37260</c:v>
                </c:pt>
                <c:pt idx="5482">
                  <c:v>37261</c:v>
                </c:pt>
                <c:pt idx="5483">
                  <c:v>37262</c:v>
                </c:pt>
                <c:pt idx="5484">
                  <c:v>37263</c:v>
                </c:pt>
                <c:pt idx="5485">
                  <c:v>37264</c:v>
                </c:pt>
                <c:pt idx="5486">
                  <c:v>37265</c:v>
                </c:pt>
                <c:pt idx="5487">
                  <c:v>37266</c:v>
                </c:pt>
                <c:pt idx="5488">
                  <c:v>37267</c:v>
                </c:pt>
                <c:pt idx="5489">
                  <c:v>37268</c:v>
                </c:pt>
                <c:pt idx="5490">
                  <c:v>37269</c:v>
                </c:pt>
                <c:pt idx="5491">
                  <c:v>37270</c:v>
                </c:pt>
                <c:pt idx="5492">
                  <c:v>37271</c:v>
                </c:pt>
                <c:pt idx="5493">
                  <c:v>37272</c:v>
                </c:pt>
                <c:pt idx="5494">
                  <c:v>37273</c:v>
                </c:pt>
                <c:pt idx="5495">
                  <c:v>37274</c:v>
                </c:pt>
                <c:pt idx="5496">
                  <c:v>37275</c:v>
                </c:pt>
                <c:pt idx="5497">
                  <c:v>37276</c:v>
                </c:pt>
                <c:pt idx="5498">
                  <c:v>37277</c:v>
                </c:pt>
                <c:pt idx="5499">
                  <c:v>37278</c:v>
                </c:pt>
                <c:pt idx="5500">
                  <c:v>37279</c:v>
                </c:pt>
                <c:pt idx="5501">
                  <c:v>37280</c:v>
                </c:pt>
                <c:pt idx="5502">
                  <c:v>37281</c:v>
                </c:pt>
                <c:pt idx="5503">
                  <c:v>37282</c:v>
                </c:pt>
                <c:pt idx="5504">
                  <c:v>37283</c:v>
                </c:pt>
                <c:pt idx="5505">
                  <c:v>37284</c:v>
                </c:pt>
                <c:pt idx="5506">
                  <c:v>37285</c:v>
                </c:pt>
                <c:pt idx="5507">
                  <c:v>37286</c:v>
                </c:pt>
                <c:pt idx="5508">
                  <c:v>37287</c:v>
                </c:pt>
                <c:pt idx="5509">
                  <c:v>37288</c:v>
                </c:pt>
                <c:pt idx="5510">
                  <c:v>37289</c:v>
                </c:pt>
                <c:pt idx="5511">
                  <c:v>37290</c:v>
                </c:pt>
                <c:pt idx="5512">
                  <c:v>37291</c:v>
                </c:pt>
                <c:pt idx="5513">
                  <c:v>37292</c:v>
                </c:pt>
                <c:pt idx="5514">
                  <c:v>37293</c:v>
                </c:pt>
                <c:pt idx="5515">
                  <c:v>37294</c:v>
                </c:pt>
                <c:pt idx="5516">
                  <c:v>37295</c:v>
                </c:pt>
                <c:pt idx="5517">
                  <c:v>37296</c:v>
                </c:pt>
                <c:pt idx="5518">
                  <c:v>37297</c:v>
                </c:pt>
                <c:pt idx="5519">
                  <c:v>37298</c:v>
                </c:pt>
                <c:pt idx="5520">
                  <c:v>37299</c:v>
                </c:pt>
                <c:pt idx="5521">
                  <c:v>37300</c:v>
                </c:pt>
                <c:pt idx="5522">
                  <c:v>37301</c:v>
                </c:pt>
                <c:pt idx="5523">
                  <c:v>37302</c:v>
                </c:pt>
                <c:pt idx="5524">
                  <c:v>37303</c:v>
                </c:pt>
                <c:pt idx="5525">
                  <c:v>37304</c:v>
                </c:pt>
                <c:pt idx="5526">
                  <c:v>37305</c:v>
                </c:pt>
                <c:pt idx="5527">
                  <c:v>37306</c:v>
                </c:pt>
                <c:pt idx="5528">
                  <c:v>37307</c:v>
                </c:pt>
                <c:pt idx="5529">
                  <c:v>37308</c:v>
                </c:pt>
                <c:pt idx="5530">
                  <c:v>37309</c:v>
                </c:pt>
                <c:pt idx="5531">
                  <c:v>37310</c:v>
                </c:pt>
                <c:pt idx="5532">
                  <c:v>37311</c:v>
                </c:pt>
                <c:pt idx="5533">
                  <c:v>37312</c:v>
                </c:pt>
                <c:pt idx="5534">
                  <c:v>37313</c:v>
                </c:pt>
                <c:pt idx="5535">
                  <c:v>37314</c:v>
                </c:pt>
                <c:pt idx="5536">
                  <c:v>37315</c:v>
                </c:pt>
                <c:pt idx="5537">
                  <c:v>37316</c:v>
                </c:pt>
                <c:pt idx="5538">
                  <c:v>37317</c:v>
                </c:pt>
                <c:pt idx="5539">
                  <c:v>37318</c:v>
                </c:pt>
                <c:pt idx="5540">
                  <c:v>37319</c:v>
                </c:pt>
                <c:pt idx="5541">
                  <c:v>37320</c:v>
                </c:pt>
                <c:pt idx="5542">
                  <c:v>37321</c:v>
                </c:pt>
                <c:pt idx="5543">
                  <c:v>37322</c:v>
                </c:pt>
                <c:pt idx="5544">
                  <c:v>37323</c:v>
                </c:pt>
                <c:pt idx="5545">
                  <c:v>37324</c:v>
                </c:pt>
                <c:pt idx="5546">
                  <c:v>37325</c:v>
                </c:pt>
                <c:pt idx="5547">
                  <c:v>37326</c:v>
                </c:pt>
                <c:pt idx="5548">
                  <c:v>37327</c:v>
                </c:pt>
                <c:pt idx="5549">
                  <c:v>37328</c:v>
                </c:pt>
                <c:pt idx="5550">
                  <c:v>37329</c:v>
                </c:pt>
                <c:pt idx="5551">
                  <c:v>37330</c:v>
                </c:pt>
                <c:pt idx="5552">
                  <c:v>37331</c:v>
                </c:pt>
                <c:pt idx="5553">
                  <c:v>37332</c:v>
                </c:pt>
                <c:pt idx="5554">
                  <c:v>37333</c:v>
                </c:pt>
                <c:pt idx="5555">
                  <c:v>37334</c:v>
                </c:pt>
                <c:pt idx="5556">
                  <c:v>37335</c:v>
                </c:pt>
                <c:pt idx="5557">
                  <c:v>37336</c:v>
                </c:pt>
                <c:pt idx="5558">
                  <c:v>37337</c:v>
                </c:pt>
                <c:pt idx="5559">
                  <c:v>37338</c:v>
                </c:pt>
                <c:pt idx="5560">
                  <c:v>37339</c:v>
                </c:pt>
                <c:pt idx="5561">
                  <c:v>37340</c:v>
                </c:pt>
                <c:pt idx="5562">
                  <c:v>37341</c:v>
                </c:pt>
                <c:pt idx="5563">
                  <c:v>37342</c:v>
                </c:pt>
                <c:pt idx="5564">
                  <c:v>37343</c:v>
                </c:pt>
                <c:pt idx="5565">
                  <c:v>37344</c:v>
                </c:pt>
                <c:pt idx="5566">
                  <c:v>37345</c:v>
                </c:pt>
                <c:pt idx="5567">
                  <c:v>37346</c:v>
                </c:pt>
                <c:pt idx="5568">
                  <c:v>37347</c:v>
                </c:pt>
                <c:pt idx="5569">
                  <c:v>37348</c:v>
                </c:pt>
                <c:pt idx="5570">
                  <c:v>37349</c:v>
                </c:pt>
                <c:pt idx="5571">
                  <c:v>37350</c:v>
                </c:pt>
                <c:pt idx="5572">
                  <c:v>37351</c:v>
                </c:pt>
                <c:pt idx="5573">
                  <c:v>37352</c:v>
                </c:pt>
                <c:pt idx="5574">
                  <c:v>37353</c:v>
                </c:pt>
                <c:pt idx="5575">
                  <c:v>37354</c:v>
                </c:pt>
                <c:pt idx="5576">
                  <c:v>37355</c:v>
                </c:pt>
                <c:pt idx="5577">
                  <c:v>37356</c:v>
                </c:pt>
                <c:pt idx="5578">
                  <c:v>37357</c:v>
                </c:pt>
                <c:pt idx="5579">
                  <c:v>37358</c:v>
                </c:pt>
                <c:pt idx="5580">
                  <c:v>37359</c:v>
                </c:pt>
                <c:pt idx="5581">
                  <c:v>37360</c:v>
                </c:pt>
                <c:pt idx="5582">
                  <c:v>37361</c:v>
                </c:pt>
                <c:pt idx="5583">
                  <c:v>37362</c:v>
                </c:pt>
                <c:pt idx="5584">
                  <c:v>37363</c:v>
                </c:pt>
                <c:pt idx="5585">
                  <c:v>37364</c:v>
                </c:pt>
                <c:pt idx="5586">
                  <c:v>37365</c:v>
                </c:pt>
                <c:pt idx="5587">
                  <c:v>37366</c:v>
                </c:pt>
                <c:pt idx="5588">
                  <c:v>37367</c:v>
                </c:pt>
                <c:pt idx="5589">
                  <c:v>37368</c:v>
                </c:pt>
                <c:pt idx="5590">
                  <c:v>37369</c:v>
                </c:pt>
                <c:pt idx="5591">
                  <c:v>37370</c:v>
                </c:pt>
                <c:pt idx="5592">
                  <c:v>37371</c:v>
                </c:pt>
                <c:pt idx="5593">
                  <c:v>37372</c:v>
                </c:pt>
                <c:pt idx="5594">
                  <c:v>37373</c:v>
                </c:pt>
                <c:pt idx="5595">
                  <c:v>37374</c:v>
                </c:pt>
                <c:pt idx="5596">
                  <c:v>37375</c:v>
                </c:pt>
                <c:pt idx="5597">
                  <c:v>37376</c:v>
                </c:pt>
                <c:pt idx="5598">
                  <c:v>37377</c:v>
                </c:pt>
                <c:pt idx="5599">
                  <c:v>37378</c:v>
                </c:pt>
                <c:pt idx="5600">
                  <c:v>37379</c:v>
                </c:pt>
                <c:pt idx="5601">
                  <c:v>37380</c:v>
                </c:pt>
                <c:pt idx="5602">
                  <c:v>37381</c:v>
                </c:pt>
                <c:pt idx="5603">
                  <c:v>37382</c:v>
                </c:pt>
                <c:pt idx="5604">
                  <c:v>37383</c:v>
                </c:pt>
                <c:pt idx="5605">
                  <c:v>37384</c:v>
                </c:pt>
                <c:pt idx="5606">
                  <c:v>37385</c:v>
                </c:pt>
                <c:pt idx="5607">
                  <c:v>37386</c:v>
                </c:pt>
                <c:pt idx="5608">
                  <c:v>37387</c:v>
                </c:pt>
                <c:pt idx="5609">
                  <c:v>37388</c:v>
                </c:pt>
                <c:pt idx="5610">
                  <c:v>37389</c:v>
                </c:pt>
                <c:pt idx="5611">
                  <c:v>37390</c:v>
                </c:pt>
                <c:pt idx="5612">
                  <c:v>37391</c:v>
                </c:pt>
                <c:pt idx="5613">
                  <c:v>37392</c:v>
                </c:pt>
                <c:pt idx="5614">
                  <c:v>37393</c:v>
                </c:pt>
                <c:pt idx="5615">
                  <c:v>37394</c:v>
                </c:pt>
                <c:pt idx="5616">
                  <c:v>37395</c:v>
                </c:pt>
                <c:pt idx="5617">
                  <c:v>37396</c:v>
                </c:pt>
                <c:pt idx="5618">
                  <c:v>37397</c:v>
                </c:pt>
                <c:pt idx="5619">
                  <c:v>37398</c:v>
                </c:pt>
                <c:pt idx="5620">
                  <c:v>37399</c:v>
                </c:pt>
                <c:pt idx="5621">
                  <c:v>37400</c:v>
                </c:pt>
                <c:pt idx="5622">
                  <c:v>37401</c:v>
                </c:pt>
                <c:pt idx="5623">
                  <c:v>37402</c:v>
                </c:pt>
                <c:pt idx="5624">
                  <c:v>37403</c:v>
                </c:pt>
                <c:pt idx="5625">
                  <c:v>37404</c:v>
                </c:pt>
                <c:pt idx="5626">
                  <c:v>37405</c:v>
                </c:pt>
                <c:pt idx="5627">
                  <c:v>37406</c:v>
                </c:pt>
                <c:pt idx="5628">
                  <c:v>37407</c:v>
                </c:pt>
                <c:pt idx="5629">
                  <c:v>37408</c:v>
                </c:pt>
                <c:pt idx="5630">
                  <c:v>37409</c:v>
                </c:pt>
                <c:pt idx="5631">
                  <c:v>37410</c:v>
                </c:pt>
                <c:pt idx="5632">
                  <c:v>37411</c:v>
                </c:pt>
                <c:pt idx="5633">
                  <c:v>37412</c:v>
                </c:pt>
                <c:pt idx="5634">
                  <c:v>37413</c:v>
                </c:pt>
                <c:pt idx="5635">
                  <c:v>37414</c:v>
                </c:pt>
                <c:pt idx="5636">
                  <c:v>37415</c:v>
                </c:pt>
                <c:pt idx="5637">
                  <c:v>37416</c:v>
                </c:pt>
                <c:pt idx="5638">
                  <c:v>37417</c:v>
                </c:pt>
                <c:pt idx="5639">
                  <c:v>37418</c:v>
                </c:pt>
                <c:pt idx="5640">
                  <c:v>37419</c:v>
                </c:pt>
                <c:pt idx="5641">
                  <c:v>37420</c:v>
                </c:pt>
                <c:pt idx="5642">
                  <c:v>37421</c:v>
                </c:pt>
                <c:pt idx="5643">
                  <c:v>37422</c:v>
                </c:pt>
                <c:pt idx="5644">
                  <c:v>37423</c:v>
                </c:pt>
                <c:pt idx="5645">
                  <c:v>37424</c:v>
                </c:pt>
                <c:pt idx="5646">
                  <c:v>37425</c:v>
                </c:pt>
                <c:pt idx="5647">
                  <c:v>37426</c:v>
                </c:pt>
                <c:pt idx="5648">
                  <c:v>37427</c:v>
                </c:pt>
                <c:pt idx="5649">
                  <c:v>37428</c:v>
                </c:pt>
                <c:pt idx="5650">
                  <c:v>37429</c:v>
                </c:pt>
                <c:pt idx="5651">
                  <c:v>37430</c:v>
                </c:pt>
                <c:pt idx="5652">
                  <c:v>37431</c:v>
                </c:pt>
                <c:pt idx="5653">
                  <c:v>37432</c:v>
                </c:pt>
                <c:pt idx="5654">
                  <c:v>37433</c:v>
                </c:pt>
                <c:pt idx="5655">
                  <c:v>37434</c:v>
                </c:pt>
                <c:pt idx="5656">
                  <c:v>37435</c:v>
                </c:pt>
                <c:pt idx="5657">
                  <c:v>37436</c:v>
                </c:pt>
                <c:pt idx="5658">
                  <c:v>37437</c:v>
                </c:pt>
                <c:pt idx="5659">
                  <c:v>37438</c:v>
                </c:pt>
                <c:pt idx="5660">
                  <c:v>37439</c:v>
                </c:pt>
                <c:pt idx="5661">
                  <c:v>37440</c:v>
                </c:pt>
                <c:pt idx="5662">
                  <c:v>37441</c:v>
                </c:pt>
                <c:pt idx="5663">
                  <c:v>37442</c:v>
                </c:pt>
                <c:pt idx="5664">
                  <c:v>37443</c:v>
                </c:pt>
                <c:pt idx="5665">
                  <c:v>37444</c:v>
                </c:pt>
                <c:pt idx="5666">
                  <c:v>37445</c:v>
                </c:pt>
                <c:pt idx="5667">
                  <c:v>37446</c:v>
                </c:pt>
                <c:pt idx="5668">
                  <c:v>37447</c:v>
                </c:pt>
                <c:pt idx="5669">
                  <c:v>37448</c:v>
                </c:pt>
                <c:pt idx="5670">
                  <c:v>37449</c:v>
                </c:pt>
                <c:pt idx="5671">
                  <c:v>37450</c:v>
                </c:pt>
                <c:pt idx="5672">
                  <c:v>37451</c:v>
                </c:pt>
                <c:pt idx="5673">
                  <c:v>37452</c:v>
                </c:pt>
                <c:pt idx="5674">
                  <c:v>37453</c:v>
                </c:pt>
                <c:pt idx="5675">
                  <c:v>37454</c:v>
                </c:pt>
                <c:pt idx="5676">
                  <c:v>37455</c:v>
                </c:pt>
                <c:pt idx="5677">
                  <c:v>37456</c:v>
                </c:pt>
                <c:pt idx="5678">
                  <c:v>37457</c:v>
                </c:pt>
                <c:pt idx="5679">
                  <c:v>37458</c:v>
                </c:pt>
                <c:pt idx="5680">
                  <c:v>37459</c:v>
                </c:pt>
                <c:pt idx="5681">
                  <c:v>37460</c:v>
                </c:pt>
                <c:pt idx="5682">
                  <c:v>37461</c:v>
                </c:pt>
                <c:pt idx="5683">
                  <c:v>37462</c:v>
                </c:pt>
                <c:pt idx="5684">
                  <c:v>37463</c:v>
                </c:pt>
                <c:pt idx="5685">
                  <c:v>37464</c:v>
                </c:pt>
                <c:pt idx="5686">
                  <c:v>37465</c:v>
                </c:pt>
                <c:pt idx="5687">
                  <c:v>37466</c:v>
                </c:pt>
                <c:pt idx="5688">
                  <c:v>37467</c:v>
                </c:pt>
                <c:pt idx="5689">
                  <c:v>37468</c:v>
                </c:pt>
                <c:pt idx="5690">
                  <c:v>37469</c:v>
                </c:pt>
                <c:pt idx="5691">
                  <c:v>37470</c:v>
                </c:pt>
                <c:pt idx="5692">
                  <c:v>37471</c:v>
                </c:pt>
                <c:pt idx="5693">
                  <c:v>37472</c:v>
                </c:pt>
                <c:pt idx="5694">
                  <c:v>37473</c:v>
                </c:pt>
                <c:pt idx="5695">
                  <c:v>37474</c:v>
                </c:pt>
                <c:pt idx="5696">
                  <c:v>37475</c:v>
                </c:pt>
                <c:pt idx="5697">
                  <c:v>37476</c:v>
                </c:pt>
                <c:pt idx="5698">
                  <c:v>37477</c:v>
                </c:pt>
                <c:pt idx="5699">
                  <c:v>37478</c:v>
                </c:pt>
                <c:pt idx="5700">
                  <c:v>37479</c:v>
                </c:pt>
                <c:pt idx="5701">
                  <c:v>37480</c:v>
                </c:pt>
                <c:pt idx="5702">
                  <c:v>37481</c:v>
                </c:pt>
                <c:pt idx="5703">
                  <c:v>37482</c:v>
                </c:pt>
                <c:pt idx="5704">
                  <c:v>37483</c:v>
                </c:pt>
                <c:pt idx="5705">
                  <c:v>37484</c:v>
                </c:pt>
                <c:pt idx="5706">
                  <c:v>37485</c:v>
                </c:pt>
                <c:pt idx="5707">
                  <c:v>37486</c:v>
                </c:pt>
                <c:pt idx="5708">
                  <c:v>37487</c:v>
                </c:pt>
                <c:pt idx="5709">
                  <c:v>37488</c:v>
                </c:pt>
                <c:pt idx="5710">
                  <c:v>37489</c:v>
                </c:pt>
                <c:pt idx="5711">
                  <c:v>37490</c:v>
                </c:pt>
                <c:pt idx="5712">
                  <c:v>37491</c:v>
                </c:pt>
                <c:pt idx="5713">
                  <c:v>37492</c:v>
                </c:pt>
                <c:pt idx="5714">
                  <c:v>37493</c:v>
                </c:pt>
                <c:pt idx="5715">
                  <c:v>37494</c:v>
                </c:pt>
                <c:pt idx="5716">
                  <c:v>37495</c:v>
                </c:pt>
                <c:pt idx="5717">
                  <c:v>37496</c:v>
                </c:pt>
                <c:pt idx="5718">
                  <c:v>37497</c:v>
                </c:pt>
                <c:pt idx="5719">
                  <c:v>37498</c:v>
                </c:pt>
                <c:pt idx="5720">
                  <c:v>37499</c:v>
                </c:pt>
                <c:pt idx="5721">
                  <c:v>37500</c:v>
                </c:pt>
                <c:pt idx="5722">
                  <c:v>37501</c:v>
                </c:pt>
                <c:pt idx="5723">
                  <c:v>37502</c:v>
                </c:pt>
                <c:pt idx="5724">
                  <c:v>37503</c:v>
                </c:pt>
                <c:pt idx="5725">
                  <c:v>37504</c:v>
                </c:pt>
                <c:pt idx="5726">
                  <c:v>37505</c:v>
                </c:pt>
                <c:pt idx="5727">
                  <c:v>37506</c:v>
                </c:pt>
                <c:pt idx="5728">
                  <c:v>37507</c:v>
                </c:pt>
                <c:pt idx="5729">
                  <c:v>37508</c:v>
                </c:pt>
                <c:pt idx="5730">
                  <c:v>37509</c:v>
                </c:pt>
                <c:pt idx="5731">
                  <c:v>37510</c:v>
                </c:pt>
                <c:pt idx="5732">
                  <c:v>37511</c:v>
                </c:pt>
                <c:pt idx="5733">
                  <c:v>37512</c:v>
                </c:pt>
                <c:pt idx="5734">
                  <c:v>37513</c:v>
                </c:pt>
                <c:pt idx="5735">
                  <c:v>37514</c:v>
                </c:pt>
                <c:pt idx="5736">
                  <c:v>37515</c:v>
                </c:pt>
                <c:pt idx="5737">
                  <c:v>37516</c:v>
                </c:pt>
                <c:pt idx="5738">
                  <c:v>37517</c:v>
                </c:pt>
                <c:pt idx="5739">
                  <c:v>37518</c:v>
                </c:pt>
                <c:pt idx="5740">
                  <c:v>37519</c:v>
                </c:pt>
                <c:pt idx="5741">
                  <c:v>37520</c:v>
                </c:pt>
                <c:pt idx="5742">
                  <c:v>37521</c:v>
                </c:pt>
                <c:pt idx="5743">
                  <c:v>37522</c:v>
                </c:pt>
                <c:pt idx="5744">
                  <c:v>37523</c:v>
                </c:pt>
                <c:pt idx="5745">
                  <c:v>37524</c:v>
                </c:pt>
                <c:pt idx="5746">
                  <c:v>37525</c:v>
                </c:pt>
                <c:pt idx="5747">
                  <c:v>37526</c:v>
                </c:pt>
                <c:pt idx="5748">
                  <c:v>37527</c:v>
                </c:pt>
                <c:pt idx="5749">
                  <c:v>37528</c:v>
                </c:pt>
                <c:pt idx="5750">
                  <c:v>37529</c:v>
                </c:pt>
                <c:pt idx="5751">
                  <c:v>37530</c:v>
                </c:pt>
                <c:pt idx="5752">
                  <c:v>37531</c:v>
                </c:pt>
                <c:pt idx="5753">
                  <c:v>37532</c:v>
                </c:pt>
                <c:pt idx="5754">
                  <c:v>37533</c:v>
                </c:pt>
                <c:pt idx="5755">
                  <c:v>37534</c:v>
                </c:pt>
                <c:pt idx="5756">
                  <c:v>37535</c:v>
                </c:pt>
                <c:pt idx="5757">
                  <c:v>37536</c:v>
                </c:pt>
                <c:pt idx="5758">
                  <c:v>37537</c:v>
                </c:pt>
                <c:pt idx="5759">
                  <c:v>37538</c:v>
                </c:pt>
                <c:pt idx="5760">
                  <c:v>37539</c:v>
                </c:pt>
                <c:pt idx="5761">
                  <c:v>37540</c:v>
                </c:pt>
                <c:pt idx="5762">
                  <c:v>37541</c:v>
                </c:pt>
                <c:pt idx="5763">
                  <c:v>37542</c:v>
                </c:pt>
                <c:pt idx="5764">
                  <c:v>37543</c:v>
                </c:pt>
                <c:pt idx="5765">
                  <c:v>37544</c:v>
                </c:pt>
                <c:pt idx="5766">
                  <c:v>37545</c:v>
                </c:pt>
                <c:pt idx="5767">
                  <c:v>37546</c:v>
                </c:pt>
                <c:pt idx="5768">
                  <c:v>37547</c:v>
                </c:pt>
                <c:pt idx="5769">
                  <c:v>37548</c:v>
                </c:pt>
                <c:pt idx="5770">
                  <c:v>37549</c:v>
                </c:pt>
                <c:pt idx="5771">
                  <c:v>37550</c:v>
                </c:pt>
                <c:pt idx="5772">
                  <c:v>37551</c:v>
                </c:pt>
                <c:pt idx="5773">
                  <c:v>37552</c:v>
                </c:pt>
                <c:pt idx="5774">
                  <c:v>37553</c:v>
                </c:pt>
                <c:pt idx="5775">
                  <c:v>37554</c:v>
                </c:pt>
                <c:pt idx="5776">
                  <c:v>37555</c:v>
                </c:pt>
                <c:pt idx="5777">
                  <c:v>37556</c:v>
                </c:pt>
                <c:pt idx="5778">
                  <c:v>37557</c:v>
                </c:pt>
                <c:pt idx="5779">
                  <c:v>37558</c:v>
                </c:pt>
                <c:pt idx="5780">
                  <c:v>37559</c:v>
                </c:pt>
                <c:pt idx="5781">
                  <c:v>37560</c:v>
                </c:pt>
                <c:pt idx="5782">
                  <c:v>37561</c:v>
                </c:pt>
                <c:pt idx="5783">
                  <c:v>37562</c:v>
                </c:pt>
                <c:pt idx="5784">
                  <c:v>37563</c:v>
                </c:pt>
                <c:pt idx="5785">
                  <c:v>37564</c:v>
                </c:pt>
                <c:pt idx="5786">
                  <c:v>37565</c:v>
                </c:pt>
                <c:pt idx="5787">
                  <c:v>37566</c:v>
                </c:pt>
                <c:pt idx="5788">
                  <c:v>37567</c:v>
                </c:pt>
                <c:pt idx="5789">
                  <c:v>37568</c:v>
                </c:pt>
                <c:pt idx="5790">
                  <c:v>37569</c:v>
                </c:pt>
                <c:pt idx="5791">
                  <c:v>37570</c:v>
                </c:pt>
                <c:pt idx="5792">
                  <c:v>37571</c:v>
                </c:pt>
                <c:pt idx="5793">
                  <c:v>37572</c:v>
                </c:pt>
                <c:pt idx="5794">
                  <c:v>37573</c:v>
                </c:pt>
                <c:pt idx="5795">
                  <c:v>37574</c:v>
                </c:pt>
                <c:pt idx="5796">
                  <c:v>37575</c:v>
                </c:pt>
                <c:pt idx="5797">
                  <c:v>37576</c:v>
                </c:pt>
                <c:pt idx="5798">
                  <c:v>37577</c:v>
                </c:pt>
                <c:pt idx="5799">
                  <c:v>37578</c:v>
                </c:pt>
                <c:pt idx="5800">
                  <c:v>37579</c:v>
                </c:pt>
                <c:pt idx="5801">
                  <c:v>37580</c:v>
                </c:pt>
                <c:pt idx="5802">
                  <c:v>37581</c:v>
                </c:pt>
                <c:pt idx="5803">
                  <c:v>37582</c:v>
                </c:pt>
                <c:pt idx="5804">
                  <c:v>37583</c:v>
                </c:pt>
                <c:pt idx="5805">
                  <c:v>37584</c:v>
                </c:pt>
                <c:pt idx="5806">
                  <c:v>37585</c:v>
                </c:pt>
                <c:pt idx="5807">
                  <c:v>37586</c:v>
                </c:pt>
                <c:pt idx="5808">
                  <c:v>37587</c:v>
                </c:pt>
                <c:pt idx="5809">
                  <c:v>37588</c:v>
                </c:pt>
                <c:pt idx="5810">
                  <c:v>37589</c:v>
                </c:pt>
                <c:pt idx="5811">
                  <c:v>37590</c:v>
                </c:pt>
                <c:pt idx="5812">
                  <c:v>37591</c:v>
                </c:pt>
                <c:pt idx="5813">
                  <c:v>37592</c:v>
                </c:pt>
                <c:pt idx="5814">
                  <c:v>37593</c:v>
                </c:pt>
                <c:pt idx="5815">
                  <c:v>37594</c:v>
                </c:pt>
                <c:pt idx="5816">
                  <c:v>37595</c:v>
                </c:pt>
                <c:pt idx="5817">
                  <c:v>37596</c:v>
                </c:pt>
                <c:pt idx="5818">
                  <c:v>37597</c:v>
                </c:pt>
                <c:pt idx="5819">
                  <c:v>37598</c:v>
                </c:pt>
                <c:pt idx="5820">
                  <c:v>37599</c:v>
                </c:pt>
                <c:pt idx="5821">
                  <c:v>37600</c:v>
                </c:pt>
                <c:pt idx="5822">
                  <c:v>37601</c:v>
                </c:pt>
                <c:pt idx="5823">
                  <c:v>37602</c:v>
                </c:pt>
                <c:pt idx="5824">
                  <c:v>37603</c:v>
                </c:pt>
                <c:pt idx="5825">
                  <c:v>37604</c:v>
                </c:pt>
                <c:pt idx="5826">
                  <c:v>37605</c:v>
                </c:pt>
                <c:pt idx="5827">
                  <c:v>37606</c:v>
                </c:pt>
                <c:pt idx="5828">
                  <c:v>37607</c:v>
                </c:pt>
                <c:pt idx="5829">
                  <c:v>37608</c:v>
                </c:pt>
                <c:pt idx="5830">
                  <c:v>37609</c:v>
                </c:pt>
                <c:pt idx="5831">
                  <c:v>37610</c:v>
                </c:pt>
                <c:pt idx="5832">
                  <c:v>37611</c:v>
                </c:pt>
                <c:pt idx="5833">
                  <c:v>37612</c:v>
                </c:pt>
                <c:pt idx="5834">
                  <c:v>37613</c:v>
                </c:pt>
                <c:pt idx="5835">
                  <c:v>37614</c:v>
                </c:pt>
                <c:pt idx="5836">
                  <c:v>37615</c:v>
                </c:pt>
                <c:pt idx="5837">
                  <c:v>37616</c:v>
                </c:pt>
                <c:pt idx="5838">
                  <c:v>37617</c:v>
                </c:pt>
                <c:pt idx="5839">
                  <c:v>37618</c:v>
                </c:pt>
                <c:pt idx="5840">
                  <c:v>37619</c:v>
                </c:pt>
                <c:pt idx="5841">
                  <c:v>37620</c:v>
                </c:pt>
                <c:pt idx="5842">
                  <c:v>37621</c:v>
                </c:pt>
                <c:pt idx="5843">
                  <c:v>37622</c:v>
                </c:pt>
                <c:pt idx="5844">
                  <c:v>37623</c:v>
                </c:pt>
                <c:pt idx="5845">
                  <c:v>37624</c:v>
                </c:pt>
                <c:pt idx="5846">
                  <c:v>37625</c:v>
                </c:pt>
                <c:pt idx="5847">
                  <c:v>37626</c:v>
                </c:pt>
                <c:pt idx="5848">
                  <c:v>37627</c:v>
                </c:pt>
                <c:pt idx="5849">
                  <c:v>37628</c:v>
                </c:pt>
                <c:pt idx="5850">
                  <c:v>37629</c:v>
                </c:pt>
                <c:pt idx="5851">
                  <c:v>37630</c:v>
                </c:pt>
                <c:pt idx="5852">
                  <c:v>37631</c:v>
                </c:pt>
                <c:pt idx="5853">
                  <c:v>37632</c:v>
                </c:pt>
                <c:pt idx="5854">
                  <c:v>37633</c:v>
                </c:pt>
                <c:pt idx="5855">
                  <c:v>37634</c:v>
                </c:pt>
                <c:pt idx="5856">
                  <c:v>37635</c:v>
                </c:pt>
                <c:pt idx="5857">
                  <c:v>37636</c:v>
                </c:pt>
                <c:pt idx="5858">
                  <c:v>37637</c:v>
                </c:pt>
                <c:pt idx="5859">
                  <c:v>37638</c:v>
                </c:pt>
                <c:pt idx="5860">
                  <c:v>37639</c:v>
                </c:pt>
                <c:pt idx="5861">
                  <c:v>37640</c:v>
                </c:pt>
                <c:pt idx="5862">
                  <c:v>37641</c:v>
                </c:pt>
                <c:pt idx="5863">
                  <c:v>37642</c:v>
                </c:pt>
                <c:pt idx="5864">
                  <c:v>37643</c:v>
                </c:pt>
                <c:pt idx="5865">
                  <c:v>37644</c:v>
                </c:pt>
                <c:pt idx="5866">
                  <c:v>37645</c:v>
                </c:pt>
                <c:pt idx="5867">
                  <c:v>37646</c:v>
                </c:pt>
                <c:pt idx="5868">
                  <c:v>37647</c:v>
                </c:pt>
                <c:pt idx="5869">
                  <c:v>37648</c:v>
                </c:pt>
                <c:pt idx="5870">
                  <c:v>37649</c:v>
                </c:pt>
                <c:pt idx="5871">
                  <c:v>37650</c:v>
                </c:pt>
                <c:pt idx="5872">
                  <c:v>37651</c:v>
                </c:pt>
                <c:pt idx="5873">
                  <c:v>37652</c:v>
                </c:pt>
                <c:pt idx="5874">
                  <c:v>37653</c:v>
                </c:pt>
                <c:pt idx="5875">
                  <c:v>37654</c:v>
                </c:pt>
                <c:pt idx="5876">
                  <c:v>37655</c:v>
                </c:pt>
                <c:pt idx="5877">
                  <c:v>37656</c:v>
                </c:pt>
                <c:pt idx="5878">
                  <c:v>37657</c:v>
                </c:pt>
                <c:pt idx="5879">
                  <c:v>37658</c:v>
                </c:pt>
                <c:pt idx="5880">
                  <c:v>37659</c:v>
                </c:pt>
                <c:pt idx="5881">
                  <c:v>37660</c:v>
                </c:pt>
                <c:pt idx="5882">
                  <c:v>37661</c:v>
                </c:pt>
                <c:pt idx="5883">
                  <c:v>37662</c:v>
                </c:pt>
                <c:pt idx="5884">
                  <c:v>37663</c:v>
                </c:pt>
                <c:pt idx="5885">
                  <c:v>37664</c:v>
                </c:pt>
                <c:pt idx="5886">
                  <c:v>37665</c:v>
                </c:pt>
                <c:pt idx="5887">
                  <c:v>37666</c:v>
                </c:pt>
                <c:pt idx="5888">
                  <c:v>37667</c:v>
                </c:pt>
                <c:pt idx="5889">
                  <c:v>37668</c:v>
                </c:pt>
                <c:pt idx="5890">
                  <c:v>37669</c:v>
                </c:pt>
                <c:pt idx="5891">
                  <c:v>37670</c:v>
                </c:pt>
                <c:pt idx="5892">
                  <c:v>37671</c:v>
                </c:pt>
                <c:pt idx="5893">
                  <c:v>37672</c:v>
                </c:pt>
                <c:pt idx="5894">
                  <c:v>37673</c:v>
                </c:pt>
                <c:pt idx="5895">
                  <c:v>37674</c:v>
                </c:pt>
                <c:pt idx="5896">
                  <c:v>37675</c:v>
                </c:pt>
                <c:pt idx="5897">
                  <c:v>37676</c:v>
                </c:pt>
                <c:pt idx="5898">
                  <c:v>37677</c:v>
                </c:pt>
                <c:pt idx="5899">
                  <c:v>37678</c:v>
                </c:pt>
                <c:pt idx="5900">
                  <c:v>37679</c:v>
                </c:pt>
                <c:pt idx="5901">
                  <c:v>37680</c:v>
                </c:pt>
                <c:pt idx="5902">
                  <c:v>37681</c:v>
                </c:pt>
                <c:pt idx="5903">
                  <c:v>37682</c:v>
                </c:pt>
                <c:pt idx="5904">
                  <c:v>37683</c:v>
                </c:pt>
                <c:pt idx="5905">
                  <c:v>37684</c:v>
                </c:pt>
                <c:pt idx="5906">
                  <c:v>37685</c:v>
                </c:pt>
                <c:pt idx="5907">
                  <c:v>37686</c:v>
                </c:pt>
                <c:pt idx="5908">
                  <c:v>37687</c:v>
                </c:pt>
                <c:pt idx="5909">
                  <c:v>37688</c:v>
                </c:pt>
                <c:pt idx="5910">
                  <c:v>37689</c:v>
                </c:pt>
                <c:pt idx="5911">
                  <c:v>37690</c:v>
                </c:pt>
                <c:pt idx="5912">
                  <c:v>37691</c:v>
                </c:pt>
                <c:pt idx="5913">
                  <c:v>37692</c:v>
                </c:pt>
                <c:pt idx="5914">
                  <c:v>37693</c:v>
                </c:pt>
                <c:pt idx="5915">
                  <c:v>37694</c:v>
                </c:pt>
                <c:pt idx="5916">
                  <c:v>37695</c:v>
                </c:pt>
                <c:pt idx="5917">
                  <c:v>37696</c:v>
                </c:pt>
                <c:pt idx="5918">
                  <c:v>37697</c:v>
                </c:pt>
                <c:pt idx="5919">
                  <c:v>37698</c:v>
                </c:pt>
                <c:pt idx="5920">
                  <c:v>37699</c:v>
                </c:pt>
                <c:pt idx="5921">
                  <c:v>37700</c:v>
                </c:pt>
                <c:pt idx="5922">
                  <c:v>37701</c:v>
                </c:pt>
                <c:pt idx="5923">
                  <c:v>37702</c:v>
                </c:pt>
                <c:pt idx="5924">
                  <c:v>37703</c:v>
                </c:pt>
                <c:pt idx="5925">
                  <c:v>37704</c:v>
                </c:pt>
                <c:pt idx="5926">
                  <c:v>37705</c:v>
                </c:pt>
                <c:pt idx="5927">
                  <c:v>37706</c:v>
                </c:pt>
                <c:pt idx="5928">
                  <c:v>37707</c:v>
                </c:pt>
                <c:pt idx="5929">
                  <c:v>37708</c:v>
                </c:pt>
                <c:pt idx="5930">
                  <c:v>37709</c:v>
                </c:pt>
                <c:pt idx="5931">
                  <c:v>37710</c:v>
                </c:pt>
                <c:pt idx="5932">
                  <c:v>37711</c:v>
                </c:pt>
                <c:pt idx="5933">
                  <c:v>37712</c:v>
                </c:pt>
                <c:pt idx="5934">
                  <c:v>37713</c:v>
                </c:pt>
                <c:pt idx="5935">
                  <c:v>37714</c:v>
                </c:pt>
                <c:pt idx="5936">
                  <c:v>37715</c:v>
                </c:pt>
                <c:pt idx="5937">
                  <c:v>37716</c:v>
                </c:pt>
                <c:pt idx="5938">
                  <c:v>37717</c:v>
                </c:pt>
                <c:pt idx="5939">
                  <c:v>37718</c:v>
                </c:pt>
                <c:pt idx="5940">
                  <c:v>37719</c:v>
                </c:pt>
                <c:pt idx="5941">
                  <c:v>37720</c:v>
                </c:pt>
                <c:pt idx="5942">
                  <c:v>37721</c:v>
                </c:pt>
                <c:pt idx="5943">
                  <c:v>37722</c:v>
                </c:pt>
                <c:pt idx="5944">
                  <c:v>37723</c:v>
                </c:pt>
                <c:pt idx="5945">
                  <c:v>37724</c:v>
                </c:pt>
                <c:pt idx="5946">
                  <c:v>37725</c:v>
                </c:pt>
                <c:pt idx="5947">
                  <c:v>37726</c:v>
                </c:pt>
                <c:pt idx="5948">
                  <c:v>37727</c:v>
                </c:pt>
                <c:pt idx="5949">
                  <c:v>37728</c:v>
                </c:pt>
                <c:pt idx="5950">
                  <c:v>37729</c:v>
                </c:pt>
                <c:pt idx="5951">
                  <c:v>37730</c:v>
                </c:pt>
                <c:pt idx="5952">
                  <c:v>37731</c:v>
                </c:pt>
                <c:pt idx="5953">
                  <c:v>37732</c:v>
                </c:pt>
                <c:pt idx="5954">
                  <c:v>37733</c:v>
                </c:pt>
                <c:pt idx="5955">
                  <c:v>37734</c:v>
                </c:pt>
                <c:pt idx="5956">
                  <c:v>37735</c:v>
                </c:pt>
                <c:pt idx="5957">
                  <c:v>37736</c:v>
                </c:pt>
                <c:pt idx="5958">
                  <c:v>37737</c:v>
                </c:pt>
                <c:pt idx="5959">
                  <c:v>37738</c:v>
                </c:pt>
                <c:pt idx="5960">
                  <c:v>37739</c:v>
                </c:pt>
                <c:pt idx="5961">
                  <c:v>37740</c:v>
                </c:pt>
                <c:pt idx="5962">
                  <c:v>37741</c:v>
                </c:pt>
                <c:pt idx="5963">
                  <c:v>37742</c:v>
                </c:pt>
                <c:pt idx="5964">
                  <c:v>37743</c:v>
                </c:pt>
                <c:pt idx="5965">
                  <c:v>37744</c:v>
                </c:pt>
                <c:pt idx="5966">
                  <c:v>37745</c:v>
                </c:pt>
                <c:pt idx="5967">
                  <c:v>37746</c:v>
                </c:pt>
                <c:pt idx="5968">
                  <c:v>37747</c:v>
                </c:pt>
                <c:pt idx="5969">
                  <c:v>37748</c:v>
                </c:pt>
                <c:pt idx="5970">
                  <c:v>37749</c:v>
                </c:pt>
                <c:pt idx="5971">
                  <c:v>37750</c:v>
                </c:pt>
                <c:pt idx="5972">
                  <c:v>37751</c:v>
                </c:pt>
                <c:pt idx="5973">
                  <c:v>37752</c:v>
                </c:pt>
                <c:pt idx="5974">
                  <c:v>37753</c:v>
                </c:pt>
                <c:pt idx="5975">
                  <c:v>37754</c:v>
                </c:pt>
                <c:pt idx="5976">
                  <c:v>37755</c:v>
                </c:pt>
                <c:pt idx="5977">
                  <c:v>37756</c:v>
                </c:pt>
                <c:pt idx="5978">
                  <c:v>37757</c:v>
                </c:pt>
                <c:pt idx="5979">
                  <c:v>37758</c:v>
                </c:pt>
                <c:pt idx="5980">
                  <c:v>37759</c:v>
                </c:pt>
                <c:pt idx="5981">
                  <c:v>37760</c:v>
                </c:pt>
                <c:pt idx="5982">
                  <c:v>37761</c:v>
                </c:pt>
                <c:pt idx="5983">
                  <c:v>37762</c:v>
                </c:pt>
                <c:pt idx="5984">
                  <c:v>37763</c:v>
                </c:pt>
                <c:pt idx="5985">
                  <c:v>37764</c:v>
                </c:pt>
                <c:pt idx="5986">
                  <c:v>37765</c:v>
                </c:pt>
                <c:pt idx="5987">
                  <c:v>37766</c:v>
                </c:pt>
                <c:pt idx="5988">
                  <c:v>37767</c:v>
                </c:pt>
                <c:pt idx="5989">
                  <c:v>37768</c:v>
                </c:pt>
                <c:pt idx="5990">
                  <c:v>37769</c:v>
                </c:pt>
                <c:pt idx="5991">
                  <c:v>37770</c:v>
                </c:pt>
                <c:pt idx="5992">
                  <c:v>37771</c:v>
                </c:pt>
                <c:pt idx="5993">
                  <c:v>37772</c:v>
                </c:pt>
                <c:pt idx="5994">
                  <c:v>37773</c:v>
                </c:pt>
                <c:pt idx="5995">
                  <c:v>37774</c:v>
                </c:pt>
                <c:pt idx="5996">
                  <c:v>37775</c:v>
                </c:pt>
                <c:pt idx="5997">
                  <c:v>37776</c:v>
                </c:pt>
                <c:pt idx="5998">
                  <c:v>37777</c:v>
                </c:pt>
                <c:pt idx="5999">
                  <c:v>37778</c:v>
                </c:pt>
                <c:pt idx="6000">
                  <c:v>37779</c:v>
                </c:pt>
                <c:pt idx="6001">
                  <c:v>37780</c:v>
                </c:pt>
                <c:pt idx="6002">
                  <c:v>37781</c:v>
                </c:pt>
                <c:pt idx="6003">
                  <c:v>37782</c:v>
                </c:pt>
                <c:pt idx="6004">
                  <c:v>37783</c:v>
                </c:pt>
                <c:pt idx="6005">
                  <c:v>37784</c:v>
                </c:pt>
                <c:pt idx="6006">
                  <c:v>37785</c:v>
                </c:pt>
                <c:pt idx="6007">
                  <c:v>37786</c:v>
                </c:pt>
                <c:pt idx="6008">
                  <c:v>37787</c:v>
                </c:pt>
                <c:pt idx="6009">
                  <c:v>37788</c:v>
                </c:pt>
                <c:pt idx="6010">
                  <c:v>37789</c:v>
                </c:pt>
                <c:pt idx="6011">
                  <c:v>37790</c:v>
                </c:pt>
                <c:pt idx="6012">
                  <c:v>37791</c:v>
                </c:pt>
                <c:pt idx="6013">
                  <c:v>37792</c:v>
                </c:pt>
                <c:pt idx="6014">
                  <c:v>37793</c:v>
                </c:pt>
                <c:pt idx="6015">
                  <c:v>37794</c:v>
                </c:pt>
                <c:pt idx="6016">
                  <c:v>37795</c:v>
                </c:pt>
                <c:pt idx="6017">
                  <c:v>37796</c:v>
                </c:pt>
                <c:pt idx="6018">
                  <c:v>37797</c:v>
                </c:pt>
                <c:pt idx="6019">
                  <c:v>37798</c:v>
                </c:pt>
                <c:pt idx="6020">
                  <c:v>37799</c:v>
                </c:pt>
                <c:pt idx="6021">
                  <c:v>37800</c:v>
                </c:pt>
                <c:pt idx="6022">
                  <c:v>37801</c:v>
                </c:pt>
                <c:pt idx="6023">
                  <c:v>37802</c:v>
                </c:pt>
                <c:pt idx="6024">
                  <c:v>37803</c:v>
                </c:pt>
                <c:pt idx="6025">
                  <c:v>37804</c:v>
                </c:pt>
                <c:pt idx="6026">
                  <c:v>37805</c:v>
                </c:pt>
                <c:pt idx="6027">
                  <c:v>37806</c:v>
                </c:pt>
                <c:pt idx="6028">
                  <c:v>37807</c:v>
                </c:pt>
                <c:pt idx="6029">
                  <c:v>37808</c:v>
                </c:pt>
                <c:pt idx="6030">
                  <c:v>37809</c:v>
                </c:pt>
                <c:pt idx="6031">
                  <c:v>37810</c:v>
                </c:pt>
                <c:pt idx="6032">
                  <c:v>37811</c:v>
                </c:pt>
                <c:pt idx="6033">
                  <c:v>37812</c:v>
                </c:pt>
                <c:pt idx="6034">
                  <c:v>37813</c:v>
                </c:pt>
                <c:pt idx="6035">
                  <c:v>37814</c:v>
                </c:pt>
                <c:pt idx="6036">
                  <c:v>37815</c:v>
                </c:pt>
                <c:pt idx="6037">
                  <c:v>37816</c:v>
                </c:pt>
                <c:pt idx="6038">
                  <c:v>37817</c:v>
                </c:pt>
                <c:pt idx="6039">
                  <c:v>37818</c:v>
                </c:pt>
                <c:pt idx="6040">
                  <c:v>37819</c:v>
                </c:pt>
                <c:pt idx="6041">
                  <c:v>37820</c:v>
                </c:pt>
                <c:pt idx="6042">
                  <c:v>37821</c:v>
                </c:pt>
                <c:pt idx="6043">
                  <c:v>37822</c:v>
                </c:pt>
                <c:pt idx="6044">
                  <c:v>37823</c:v>
                </c:pt>
                <c:pt idx="6045">
                  <c:v>37824</c:v>
                </c:pt>
                <c:pt idx="6046">
                  <c:v>37825</c:v>
                </c:pt>
                <c:pt idx="6047">
                  <c:v>37826</c:v>
                </c:pt>
                <c:pt idx="6048">
                  <c:v>37827</c:v>
                </c:pt>
                <c:pt idx="6049">
                  <c:v>37828</c:v>
                </c:pt>
                <c:pt idx="6050">
                  <c:v>37829</c:v>
                </c:pt>
                <c:pt idx="6051">
                  <c:v>37830</c:v>
                </c:pt>
                <c:pt idx="6052">
                  <c:v>37831</c:v>
                </c:pt>
                <c:pt idx="6053">
                  <c:v>37832</c:v>
                </c:pt>
                <c:pt idx="6054">
                  <c:v>37833</c:v>
                </c:pt>
                <c:pt idx="6055">
                  <c:v>37834</c:v>
                </c:pt>
                <c:pt idx="6056">
                  <c:v>37835</c:v>
                </c:pt>
                <c:pt idx="6057">
                  <c:v>37836</c:v>
                </c:pt>
                <c:pt idx="6058">
                  <c:v>37837</c:v>
                </c:pt>
                <c:pt idx="6059">
                  <c:v>37838</c:v>
                </c:pt>
                <c:pt idx="6060">
                  <c:v>37839</c:v>
                </c:pt>
                <c:pt idx="6061">
                  <c:v>37840</c:v>
                </c:pt>
                <c:pt idx="6062">
                  <c:v>37841</c:v>
                </c:pt>
                <c:pt idx="6063">
                  <c:v>37842</c:v>
                </c:pt>
                <c:pt idx="6064">
                  <c:v>37843</c:v>
                </c:pt>
                <c:pt idx="6065">
                  <c:v>37844</c:v>
                </c:pt>
                <c:pt idx="6066">
                  <c:v>37845</c:v>
                </c:pt>
                <c:pt idx="6067">
                  <c:v>37846</c:v>
                </c:pt>
                <c:pt idx="6068">
                  <c:v>37847</c:v>
                </c:pt>
                <c:pt idx="6069">
                  <c:v>37848</c:v>
                </c:pt>
                <c:pt idx="6070">
                  <c:v>37849</c:v>
                </c:pt>
                <c:pt idx="6071">
                  <c:v>37850</c:v>
                </c:pt>
                <c:pt idx="6072">
                  <c:v>37851</c:v>
                </c:pt>
                <c:pt idx="6073">
                  <c:v>37852</c:v>
                </c:pt>
                <c:pt idx="6074">
                  <c:v>37853</c:v>
                </c:pt>
                <c:pt idx="6075">
                  <c:v>37854</c:v>
                </c:pt>
                <c:pt idx="6076">
                  <c:v>37855</c:v>
                </c:pt>
                <c:pt idx="6077">
                  <c:v>37856</c:v>
                </c:pt>
                <c:pt idx="6078">
                  <c:v>37857</c:v>
                </c:pt>
                <c:pt idx="6079">
                  <c:v>37858</c:v>
                </c:pt>
                <c:pt idx="6080">
                  <c:v>37859</c:v>
                </c:pt>
                <c:pt idx="6081">
                  <c:v>37860</c:v>
                </c:pt>
                <c:pt idx="6082">
                  <c:v>37861</c:v>
                </c:pt>
                <c:pt idx="6083">
                  <c:v>37862</c:v>
                </c:pt>
                <c:pt idx="6084">
                  <c:v>37863</c:v>
                </c:pt>
                <c:pt idx="6085">
                  <c:v>37864</c:v>
                </c:pt>
                <c:pt idx="6086">
                  <c:v>37865</c:v>
                </c:pt>
                <c:pt idx="6087">
                  <c:v>37866</c:v>
                </c:pt>
                <c:pt idx="6088">
                  <c:v>37867</c:v>
                </c:pt>
                <c:pt idx="6089">
                  <c:v>37868</c:v>
                </c:pt>
                <c:pt idx="6090">
                  <c:v>37869</c:v>
                </c:pt>
                <c:pt idx="6091">
                  <c:v>37870</c:v>
                </c:pt>
                <c:pt idx="6092">
                  <c:v>37871</c:v>
                </c:pt>
                <c:pt idx="6093">
                  <c:v>37872</c:v>
                </c:pt>
                <c:pt idx="6094">
                  <c:v>37873</c:v>
                </c:pt>
                <c:pt idx="6095">
                  <c:v>37874</c:v>
                </c:pt>
                <c:pt idx="6096">
                  <c:v>37875</c:v>
                </c:pt>
                <c:pt idx="6097">
                  <c:v>37876</c:v>
                </c:pt>
                <c:pt idx="6098">
                  <c:v>37877</c:v>
                </c:pt>
                <c:pt idx="6099">
                  <c:v>37878</c:v>
                </c:pt>
                <c:pt idx="6100">
                  <c:v>37879</c:v>
                </c:pt>
                <c:pt idx="6101">
                  <c:v>37880</c:v>
                </c:pt>
                <c:pt idx="6102">
                  <c:v>37881</c:v>
                </c:pt>
                <c:pt idx="6103">
                  <c:v>37882</c:v>
                </c:pt>
                <c:pt idx="6104">
                  <c:v>37883</c:v>
                </c:pt>
                <c:pt idx="6105">
                  <c:v>37884</c:v>
                </c:pt>
                <c:pt idx="6106">
                  <c:v>37885</c:v>
                </c:pt>
                <c:pt idx="6107">
                  <c:v>37886</c:v>
                </c:pt>
                <c:pt idx="6108">
                  <c:v>37887</c:v>
                </c:pt>
                <c:pt idx="6109">
                  <c:v>37888</c:v>
                </c:pt>
                <c:pt idx="6110">
                  <c:v>37889</c:v>
                </c:pt>
                <c:pt idx="6111">
                  <c:v>37890</c:v>
                </c:pt>
                <c:pt idx="6112">
                  <c:v>37891</c:v>
                </c:pt>
                <c:pt idx="6113">
                  <c:v>37892</c:v>
                </c:pt>
                <c:pt idx="6114">
                  <c:v>37893</c:v>
                </c:pt>
                <c:pt idx="6115">
                  <c:v>37894</c:v>
                </c:pt>
                <c:pt idx="6116">
                  <c:v>37895</c:v>
                </c:pt>
                <c:pt idx="6117">
                  <c:v>37896</c:v>
                </c:pt>
                <c:pt idx="6118">
                  <c:v>37897</c:v>
                </c:pt>
                <c:pt idx="6119">
                  <c:v>37898</c:v>
                </c:pt>
                <c:pt idx="6120">
                  <c:v>37899</c:v>
                </c:pt>
                <c:pt idx="6121">
                  <c:v>37900</c:v>
                </c:pt>
                <c:pt idx="6122">
                  <c:v>37901</c:v>
                </c:pt>
                <c:pt idx="6123">
                  <c:v>37902</c:v>
                </c:pt>
                <c:pt idx="6124">
                  <c:v>37903</c:v>
                </c:pt>
                <c:pt idx="6125">
                  <c:v>37904</c:v>
                </c:pt>
                <c:pt idx="6126">
                  <c:v>37905</c:v>
                </c:pt>
                <c:pt idx="6127">
                  <c:v>37906</c:v>
                </c:pt>
                <c:pt idx="6128">
                  <c:v>37907</c:v>
                </c:pt>
                <c:pt idx="6129">
                  <c:v>37908</c:v>
                </c:pt>
                <c:pt idx="6130">
                  <c:v>37909</c:v>
                </c:pt>
                <c:pt idx="6131">
                  <c:v>37910</c:v>
                </c:pt>
                <c:pt idx="6132">
                  <c:v>37911</c:v>
                </c:pt>
                <c:pt idx="6133">
                  <c:v>37912</c:v>
                </c:pt>
                <c:pt idx="6134">
                  <c:v>37913</c:v>
                </c:pt>
                <c:pt idx="6135">
                  <c:v>37914</c:v>
                </c:pt>
                <c:pt idx="6136">
                  <c:v>37915</c:v>
                </c:pt>
                <c:pt idx="6137">
                  <c:v>37916</c:v>
                </c:pt>
                <c:pt idx="6138">
                  <c:v>37917</c:v>
                </c:pt>
                <c:pt idx="6139">
                  <c:v>37918</c:v>
                </c:pt>
                <c:pt idx="6140">
                  <c:v>37919</c:v>
                </c:pt>
                <c:pt idx="6141">
                  <c:v>37920</c:v>
                </c:pt>
                <c:pt idx="6142">
                  <c:v>37921</c:v>
                </c:pt>
                <c:pt idx="6143">
                  <c:v>37922</c:v>
                </c:pt>
                <c:pt idx="6144">
                  <c:v>37923</c:v>
                </c:pt>
                <c:pt idx="6145">
                  <c:v>37924</c:v>
                </c:pt>
                <c:pt idx="6146">
                  <c:v>37925</c:v>
                </c:pt>
                <c:pt idx="6147">
                  <c:v>37926</c:v>
                </c:pt>
                <c:pt idx="6148">
                  <c:v>37927</c:v>
                </c:pt>
                <c:pt idx="6149">
                  <c:v>37928</c:v>
                </c:pt>
                <c:pt idx="6150">
                  <c:v>37929</c:v>
                </c:pt>
                <c:pt idx="6151">
                  <c:v>37930</c:v>
                </c:pt>
                <c:pt idx="6152">
                  <c:v>37931</c:v>
                </c:pt>
                <c:pt idx="6153">
                  <c:v>37932</c:v>
                </c:pt>
                <c:pt idx="6154">
                  <c:v>37933</c:v>
                </c:pt>
                <c:pt idx="6155">
                  <c:v>37934</c:v>
                </c:pt>
                <c:pt idx="6156">
                  <c:v>37935</c:v>
                </c:pt>
                <c:pt idx="6157">
                  <c:v>37936</c:v>
                </c:pt>
                <c:pt idx="6158">
                  <c:v>37937</c:v>
                </c:pt>
                <c:pt idx="6159">
                  <c:v>37938</c:v>
                </c:pt>
                <c:pt idx="6160">
                  <c:v>37939</c:v>
                </c:pt>
                <c:pt idx="6161">
                  <c:v>37940</c:v>
                </c:pt>
                <c:pt idx="6162">
                  <c:v>37941</c:v>
                </c:pt>
                <c:pt idx="6163">
                  <c:v>37942</c:v>
                </c:pt>
                <c:pt idx="6164">
                  <c:v>37943</c:v>
                </c:pt>
                <c:pt idx="6165">
                  <c:v>37944</c:v>
                </c:pt>
                <c:pt idx="6166">
                  <c:v>37945</c:v>
                </c:pt>
                <c:pt idx="6167">
                  <c:v>37946</c:v>
                </c:pt>
                <c:pt idx="6168">
                  <c:v>37947</c:v>
                </c:pt>
                <c:pt idx="6169">
                  <c:v>37948</c:v>
                </c:pt>
                <c:pt idx="6170">
                  <c:v>37949</c:v>
                </c:pt>
                <c:pt idx="6171">
                  <c:v>37950</c:v>
                </c:pt>
                <c:pt idx="6172">
                  <c:v>37951</c:v>
                </c:pt>
                <c:pt idx="6173">
                  <c:v>37952</c:v>
                </c:pt>
                <c:pt idx="6174">
                  <c:v>37953</c:v>
                </c:pt>
                <c:pt idx="6175">
                  <c:v>37954</c:v>
                </c:pt>
                <c:pt idx="6176">
                  <c:v>37955</c:v>
                </c:pt>
                <c:pt idx="6177">
                  <c:v>37956</c:v>
                </c:pt>
                <c:pt idx="6178">
                  <c:v>37957</c:v>
                </c:pt>
                <c:pt idx="6179">
                  <c:v>37958</c:v>
                </c:pt>
                <c:pt idx="6180">
                  <c:v>37959</c:v>
                </c:pt>
                <c:pt idx="6181">
                  <c:v>37960</c:v>
                </c:pt>
                <c:pt idx="6182">
                  <c:v>37961</c:v>
                </c:pt>
                <c:pt idx="6183">
                  <c:v>37962</c:v>
                </c:pt>
                <c:pt idx="6184">
                  <c:v>37963</c:v>
                </c:pt>
                <c:pt idx="6185">
                  <c:v>37964</c:v>
                </c:pt>
                <c:pt idx="6186">
                  <c:v>37965</c:v>
                </c:pt>
                <c:pt idx="6187">
                  <c:v>37966</c:v>
                </c:pt>
                <c:pt idx="6188">
                  <c:v>37967</c:v>
                </c:pt>
                <c:pt idx="6189">
                  <c:v>37968</c:v>
                </c:pt>
                <c:pt idx="6190">
                  <c:v>37969</c:v>
                </c:pt>
                <c:pt idx="6191">
                  <c:v>37970</c:v>
                </c:pt>
                <c:pt idx="6192">
                  <c:v>37971</c:v>
                </c:pt>
                <c:pt idx="6193">
                  <c:v>37972</c:v>
                </c:pt>
                <c:pt idx="6194">
                  <c:v>37973</c:v>
                </c:pt>
                <c:pt idx="6195">
                  <c:v>37974</c:v>
                </c:pt>
                <c:pt idx="6196">
                  <c:v>37975</c:v>
                </c:pt>
                <c:pt idx="6197">
                  <c:v>37976</c:v>
                </c:pt>
                <c:pt idx="6198">
                  <c:v>37977</c:v>
                </c:pt>
                <c:pt idx="6199">
                  <c:v>37978</c:v>
                </c:pt>
                <c:pt idx="6200">
                  <c:v>37979</c:v>
                </c:pt>
                <c:pt idx="6201">
                  <c:v>37980</c:v>
                </c:pt>
                <c:pt idx="6202">
                  <c:v>37981</c:v>
                </c:pt>
                <c:pt idx="6203">
                  <c:v>37982</c:v>
                </c:pt>
                <c:pt idx="6204">
                  <c:v>37983</c:v>
                </c:pt>
                <c:pt idx="6205">
                  <c:v>37984</c:v>
                </c:pt>
                <c:pt idx="6206">
                  <c:v>37985</c:v>
                </c:pt>
                <c:pt idx="6207">
                  <c:v>37986</c:v>
                </c:pt>
                <c:pt idx="6208">
                  <c:v>37987</c:v>
                </c:pt>
                <c:pt idx="6209">
                  <c:v>37988</c:v>
                </c:pt>
                <c:pt idx="6210">
                  <c:v>37989</c:v>
                </c:pt>
                <c:pt idx="6211">
                  <c:v>37990</c:v>
                </c:pt>
                <c:pt idx="6212">
                  <c:v>37991</c:v>
                </c:pt>
                <c:pt idx="6213">
                  <c:v>37992</c:v>
                </c:pt>
                <c:pt idx="6214">
                  <c:v>37993</c:v>
                </c:pt>
                <c:pt idx="6215">
                  <c:v>37994</c:v>
                </c:pt>
                <c:pt idx="6216">
                  <c:v>37995</c:v>
                </c:pt>
                <c:pt idx="6217">
                  <c:v>37996</c:v>
                </c:pt>
                <c:pt idx="6218">
                  <c:v>37997</c:v>
                </c:pt>
                <c:pt idx="6219">
                  <c:v>37998</c:v>
                </c:pt>
                <c:pt idx="6220">
                  <c:v>37999</c:v>
                </c:pt>
                <c:pt idx="6221">
                  <c:v>38000</c:v>
                </c:pt>
                <c:pt idx="6222">
                  <c:v>38001</c:v>
                </c:pt>
                <c:pt idx="6223">
                  <c:v>38002</c:v>
                </c:pt>
                <c:pt idx="6224">
                  <c:v>38003</c:v>
                </c:pt>
                <c:pt idx="6225">
                  <c:v>38004</c:v>
                </c:pt>
                <c:pt idx="6226">
                  <c:v>38005</c:v>
                </c:pt>
                <c:pt idx="6227">
                  <c:v>38006</c:v>
                </c:pt>
                <c:pt idx="6228">
                  <c:v>38007</c:v>
                </c:pt>
                <c:pt idx="6229">
                  <c:v>38008</c:v>
                </c:pt>
                <c:pt idx="6230">
                  <c:v>38009</c:v>
                </c:pt>
                <c:pt idx="6231">
                  <c:v>38010</c:v>
                </c:pt>
                <c:pt idx="6232">
                  <c:v>38011</c:v>
                </c:pt>
                <c:pt idx="6233">
                  <c:v>38012</c:v>
                </c:pt>
                <c:pt idx="6234">
                  <c:v>38013</c:v>
                </c:pt>
                <c:pt idx="6235">
                  <c:v>38014</c:v>
                </c:pt>
                <c:pt idx="6236">
                  <c:v>38015</c:v>
                </c:pt>
                <c:pt idx="6237">
                  <c:v>38016</c:v>
                </c:pt>
                <c:pt idx="6238">
                  <c:v>38017</c:v>
                </c:pt>
                <c:pt idx="6239">
                  <c:v>38018</c:v>
                </c:pt>
                <c:pt idx="6240">
                  <c:v>38019</c:v>
                </c:pt>
                <c:pt idx="6241">
                  <c:v>38020</c:v>
                </c:pt>
                <c:pt idx="6242">
                  <c:v>38021</c:v>
                </c:pt>
                <c:pt idx="6243">
                  <c:v>38022</c:v>
                </c:pt>
                <c:pt idx="6244">
                  <c:v>38023</c:v>
                </c:pt>
                <c:pt idx="6245">
                  <c:v>38024</c:v>
                </c:pt>
                <c:pt idx="6246">
                  <c:v>38025</c:v>
                </c:pt>
                <c:pt idx="6247">
                  <c:v>38026</c:v>
                </c:pt>
                <c:pt idx="6248">
                  <c:v>38027</c:v>
                </c:pt>
                <c:pt idx="6249">
                  <c:v>38028</c:v>
                </c:pt>
                <c:pt idx="6250">
                  <c:v>38029</c:v>
                </c:pt>
                <c:pt idx="6251">
                  <c:v>38030</c:v>
                </c:pt>
                <c:pt idx="6252">
                  <c:v>38031</c:v>
                </c:pt>
                <c:pt idx="6253">
                  <c:v>38032</c:v>
                </c:pt>
                <c:pt idx="6254">
                  <c:v>38033</c:v>
                </c:pt>
                <c:pt idx="6255">
                  <c:v>38034</c:v>
                </c:pt>
                <c:pt idx="6256">
                  <c:v>38035</c:v>
                </c:pt>
                <c:pt idx="6257">
                  <c:v>38036</c:v>
                </c:pt>
                <c:pt idx="6258">
                  <c:v>38037</c:v>
                </c:pt>
                <c:pt idx="6259">
                  <c:v>38038</c:v>
                </c:pt>
                <c:pt idx="6260">
                  <c:v>38039</c:v>
                </c:pt>
                <c:pt idx="6261">
                  <c:v>38040</c:v>
                </c:pt>
                <c:pt idx="6262">
                  <c:v>38041</c:v>
                </c:pt>
                <c:pt idx="6263">
                  <c:v>38042</c:v>
                </c:pt>
                <c:pt idx="6264">
                  <c:v>38043</c:v>
                </c:pt>
                <c:pt idx="6265">
                  <c:v>38044</c:v>
                </c:pt>
                <c:pt idx="6266">
                  <c:v>38045</c:v>
                </c:pt>
                <c:pt idx="6267">
                  <c:v>38046</c:v>
                </c:pt>
                <c:pt idx="6268">
                  <c:v>38047</c:v>
                </c:pt>
                <c:pt idx="6269">
                  <c:v>38048</c:v>
                </c:pt>
                <c:pt idx="6270">
                  <c:v>38049</c:v>
                </c:pt>
                <c:pt idx="6271">
                  <c:v>38050</c:v>
                </c:pt>
                <c:pt idx="6272">
                  <c:v>38051</c:v>
                </c:pt>
                <c:pt idx="6273">
                  <c:v>38052</c:v>
                </c:pt>
                <c:pt idx="6274">
                  <c:v>38053</c:v>
                </c:pt>
                <c:pt idx="6275">
                  <c:v>38054</c:v>
                </c:pt>
                <c:pt idx="6276">
                  <c:v>38055</c:v>
                </c:pt>
                <c:pt idx="6277">
                  <c:v>38056</c:v>
                </c:pt>
                <c:pt idx="6278">
                  <c:v>38057</c:v>
                </c:pt>
                <c:pt idx="6279">
                  <c:v>38058</c:v>
                </c:pt>
                <c:pt idx="6280">
                  <c:v>38059</c:v>
                </c:pt>
                <c:pt idx="6281">
                  <c:v>38060</c:v>
                </c:pt>
                <c:pt idx="6282">
                  <c:v>38061</c:v>
                </c:pt>
                <c:pt idx="6283">
                  <c:v>38062</c:v>
                </c:pt>
                <c:pt idx="6284">
                  <c:v>38063</c:v>
                </c:pt>
                <c:pt idx="6285">
                  <c:v>38064</c:v>
                </c:pt>
                <c:pt idx="6286">
                  <c:v>38065</c:v>
                </c:pt>
                <c:pt idx="6287">
                  <c:v>38066</c:v>
                </c:pt>
                <c:pt idx="6288">
                  <c:v>38067</c:v>
                </c:pt>
                <c:pt idx="6289">
                  <c:v>38068</c:v>
                </c:pt>
                <c:pt idx="6290">
                  <c:v>38069</c:v>
                </c:pt>
                <c:pt idx="6291">
                  <c:v>38070</c:v>
                </c:pt>
                <c:pt idx="6292">
                  <c:v>38071</c:v>
                </c:pt>
                <c:pt idx="6293">
                  <c:v>38072</c:v>
                </c:pt>
                <c:pt idx="6294">
                  <c:v>38073</c:v>
                </c:pt>
                <c:pt idx="6295">
                  <c:v>38074</c:v>
                </c:pt>
                <c:pt idx="6296">
                  <c:v>38075</c:v>
                </c:pt>
                <c:pt idx="6297">
                  <c:v>38076</c:v>
                </c:pt>
                <c:pt idx="6298">
                  <c:v>38077</c:v>
                </c:pt>
                <c:pt idx="6299">
                  <c:v>38078</c:v>
                </c:pt>
                <c:pt idx="6300">
                  <c:v>38079</c:v>
                </c:pt>
                <c:pt idx="6301">
                  <c:v>38080</c:v>
                </c:pt>
                <c:pt idx="6302">
                  <c:v>38081</c:v>
                </c:pt>
                <c:pt idx="6303">
                  <c:v>38082</c:v>
                </c:pt>
                <c:pt idx="6304">
                  <c:v>38083</c:v>
                </c:pt>
                <c:pt idx="6305">
                  <c:v>38084</c:v>
                </c:pt>
                <c:pt idx="6306">
                  <c:v>38085</c:v>
                </c:pt>
                <c:pt idx="6307">
                  <c:v>38086</c:v>
                </c:pt>
                <c:pt idx="6308">
                  <c:v>38087</c:v>
                </c:pt>
                <c:pt idx="6309">
                  <c:v>38088</c:v>
                </c:pt>
                <c:pt idx="6310">
                  <c:v>38089</c:v>
                </c:pt>
                <c:pt idx="6311">
                  <c:v>38090</c:v>
                </c:pt>
                <c:pt idx="6312">
                  <c:v>38091</c:v>
                </c:pt>
                <c:pt idx="6313">
                  <c:v>38092</c:v>
                </c:pt>
                <c:pt idx="6314">
                  <c:v>38093</c:v>
                </c:pt>
                <c:pt idx="6315">
                  <c:v>38094</c:v>
                </c:pt>
                <c:pt idx="6316">
                  <c:v>38095</c:v>
                </c:pt>
                <c:pt idx="6317">
                  <c:v>38096</c:v>
                </c:pt>
                <c:pt idx="6318">
                  <c:v>38097</c:v>
                </c:pt>
                <c:pt idx="6319">
                  <c:v>38098</c:v>
                </c:pt>
                <c:pt idx="6320">
                  <c:v>38099</c:v>
                </c:pt>
                <c:pt idx="6321">
                  <c:v>38100</c:v>
                </c:pt>
                <c:pt idx="6322">
                  <c:v>38101</c:v>
                </c:pt>
                <c:pt idx="6323">
                  <c:v>38102</c:v>
                </c:pt>
                <c:pt idx="6324">
                  <c:v>38103</c:v>
                </c:pt>
                <c:pt idx="6325">
                  <c:v>38104</c:v>
                </c:pt>
                <c:pt idx="6326">
                  <c:v>38105</c:v>
                </c:pt>
                <c:pt idx="6327">
                  <c:v>38106</c:v>
                </c:pt>
                <c:pt idx="6328">
                  <c:v>38107</c:v>
                </c:pt>
                <c:pt idx="6329">
                  <c:v>38108</c:v>
                </c:pt>
                <c:pt idx="6330">
                  <c:v>38109</c:v>
                </c:pt>
                <c:pt idx="6331">
                  <c:v>38110</c:v>
                </c:pt>
                <c:pt idx="6332">
                  <c:v>38111</c:v>
                </c:pt>
                <c:pt idx="6333">
                  <c:v>38112</c:v>
                </c:pt>
                <c:pt idx="6334">
                  <c:v>38113</c:v>
                </c:pt>
                <c:pt idx="6335">
                  <c:v>38114</c:v>
                </c:pt>
                <c:pt idx="6336">
                  <c:v>38115</c:v>
                </c:pt>
                <c:pt idx="6337">
                  <c:v>38116</c:v>
                </c:pt>
                <c:pt idx="6338">
                  <c:v>38117</c:v>
                </c:pt>
                <c:pt idx="6339">
                  <c:v>38118</c:v>
                </c:pt>
                <c:pt idx="6340">
                  <c:v>38119</c:v>
                </c:pt>
                <c:pt idx="6341">
                  <c:v>38120</c:v>
                </c:pt>
                <c:pt idx="6342">
                  <c:v>38121</c:v>
                </c:pt>
                <c:pt idx="6343">
                  <c:v>38122</c:v>
                </c:pt>
                <c:pt idx="6344">
                  <c:v>38123</c:v>
                </c:pt>
                <c:pt idx="6345">
                  <c:v>38124</c:v>
                </c:pt>
                <c:pt idx="6346">
                  <c:v>38125</c:v>
                </c:pt>
                <c:pt idx="6347">
                  <c:v>38126</c:v>
                </c:pt>
                <c:pt idx="6348">
                  <c:v>38127</c:v>
                </c:pt>
                <c:pt idx="6349">
                  <c:v>38128</c:v>
                </c:pt>
                <c:pt idx="6350">
                  <c:v>38129</c:v>
                </c:pt>
                <c:pt idx="6351">
                  <c:v>38130</c:v>
                </c:pt>
                <c:pt idx="6352">
                  <c:v>38131</c:v>
                </c:pt>
                <c:pt idx="6353">
                  <c:v>38132</c:v>
                </c:pt>
                <c:pt idx="6354">
                  <c:v>38133</c:v>
                </c:pt>
                <c:pt idx="6355">
                  <c:v>38134</c:v>
                </c:pt>
                <c:pt idx="6356">
                  <c:v>38135</c:v>
                </c:pt>
                <c:pt idx="6357">
                  <c:v>38136</c:v>
                </c:pt>
                <c:pt idx="6358">
                  <c:v>38137</c:v>
                </c:pt>
                <c:pt idx="6359">
                  <c:v>38138</c:v>
                </c:pt>
                <c:pt idx="6360">
                  <c:v>38139</c:v>
                </c:pt>
                <c:pt idx="6361">
                  <c:v>38140</c:v>
                </c:pt>
                <c:pt idx="6362">
                  <c:v>38141</c:v>
                </c:pt>
                <c:pt idx="6363">
                  <c:v>38142</c:v>
                </c:pt>
                <c:pt idx="6364">
                  <c:v>38143</c:v>
                </c:pt>
                <c:pt idx="6365">
                  <c:v>38144</c:v>
                </c:pt>
                <c:pt idx="6366">
                  <c:v>38145</c:v>
                </c:pt>
                <c:pt idx="6367">
                  <c:v>38146</c:v>
                </c:pt>
                <c:pt idx="6368">
                  <c:v>38147</c:v>
                </c:pt>
                <c:pt idx="6369">
                  <c:v>38148</c:v>
                </c:pt>
                <c:pt idx="6370">
                  <c:v>38149</c:v>
                </c:pt>
                <c:pt idx="6371">
                  <c:v>38150</c:v>
                </c:pt>
                <c:pt idx="6372">
                  <c:v>38151</c:v>
                </c:pt>
                <c:pt idx="6373">
                  <c:v>38152</c:v>
                </c:pt>
                <c:pt idx="6374">
                  <c:v>38153</c:v>
                </c:pt>
                <c:pt idx="6375">
                  <c:v>38154</c:v>
                </c:pt>
                <c:pt idx="6376">
                  <c:v>38155</c:v>
                </c:pt>
                <c:pt idx="6377">
                  <c:v>38156</c:v>
                </c:pt>
                <c:pt idx="6378">
                  <c:v>38157</c:v>
                </c:pt>
                <c:pt idx="6379">
                  <c:v>38158</c:v>
                </c:pt>
                <c:pt idx="6380">
                  <c:v>38159</c:v>
                </c:pt>
                <c:pt idx="6381">
                  <c:v>38160</c:v>
                </c:pt>
                <c:pt idx="6382">
                  <c:v>38161</c:v>
                </c:pt>
                <c:pt idx="6383">
                  <c:v>38162</c:v>
                </c:pt>
                <c:pt idx="6384">
                  <c:v>38163</c:v>
                </c:pt>
                <c:pt idx="6385">
                  <c:v>38164</c:v>
                </c:pt>
                <c:pt idx="6386">
                  <c:v>38165</c:v>
                </c:pt>
                <c:pt idx="6387">
                  <c:v>38166</c:v>
                </c:pt>
                <c:pt idx="6388">
                  <c:v>38167</c:v>
                </c:pt>
                <c:pt idx="6389">
                  <c:v>38168</c:v>
                </c:pt>
                <c:pt idx="6390">
                  <c:v>38169</c:v>
                </c:pt>
                <c:pt idx="6391">
                  <c:v>38170</c:v>
                </c:pt>
                <c:pt idx="6392">
                  <c:v>38171</c:v>
                </c:pt>
                <c:pt idx="6393">
                  <c:v>38172</c:v>
                </c:pt>
                <c:pt idx="6394">
                  <c:v>38173</c:v>
                </c:pt>
                <c:pt idx="6395">
                  <c:v>38174</c:v>
                </c:pt>
                <c:pt idx="6396">
                  <c:v>38175</c:v>
                </c:pt>
                <c:pt idx="6397">
                  <c:v>38176</c:v>
                </c:pt>
                <c:pt idx="6398">
                  <c:v>38177</c:v>
                </c:pt>
                <c:pt idx="6399">
                  <c:v>38178</c:v>
                </c:pt>
                <c:pt idx="6400">
                  <c:v>38179</c:v>
                </c:pt>
                <c:pt idx="6401">
                  <c:v>38180</c:v>
                </c:pt>
                <c:pt idx="6402">
                  <c:v>38181</c:v>
                </c:pt>
                <c:pt idx="6403">
                  <c:v>38182</c:v>
                </c:pt>
                <c:pt idx="6404">
                  <c:v>38183</c:v>
                </c:pt>
                <c:pt idx="6405">
                  <c:v>38184</c:v>
                </c:pt>
                <c:pt idx="6406">
                  <c:v>38185</c:v>
                </c:pt>
                <c:pt idx="6407">
                  <c:v>38186</c:v>
                </c:pt>
                <c:pt idx="6408">
                  <c:v>38187</c:v>
                </c:pt>
                <c:pt idx="6409">
                  <c:v>38188</c:v>
                </c:pt>
                <c:pt idx="6410">
                  <c:v>38189</c:v>
                </c:pt>
                <c:pt idx="6411">
                  <c:v>38190</c:v>
                </c:pt>
                <c:pt idx="6412">
                  <c:v>38191</c:v>
                </c:pt>
                <c:pt idx="6413">
                  <c:v>38192</c:v>
                </c:pt>
                <c:pt idx="6414">
                  <c:v>38193</c:v>
                </c:pt>
                <c:pt idx="6415">
                  <c:v>38194</c:v>
                </c:pt>
                <c:pt idx="6416">
                  <c:v>38195</c:v>
                </c:pt>
                <c:pt idx="6417">
                  <c:v>38196</c:v>
                </c:pt>
                <c:pt idx="6418">
                  <c:v>38197</c:v>
                </c:pt>
                <c:pt idx="6419">
                  <c:v>38198</c:v>
                </c:pt>
                <c:pt idx="6420">
                  <c:v>38199</c:v>
                </c:pt>
                <c:pt idx="6421">
                  <c:v>38200</c:v>
                </c:pt>
                <c:pt idx="6422">
                  <c:v>38201</c:v>
                </c:pt>
                <c:pt idx="6423">
                  <c:v>38202</c:v>
                </c:pt>
                <c:pt idx="6424">
                  <c:v>38203</c:v>
                </c:pt>
                <c:pt idx="6425">
                  <c:v>38204</c:v>
                </c:pt>
                <c:pt idx="6426">
                  <c:v>38205</c:v>
                </c:pt>
                <c:pt idx="6427">
                  <c:v>38206</c:v>
                </c:pt>
                <c:pt idx="6428">
                  <c:v>38207</c:v>
                </c:pt>
                <c:pt idx="6429">
                  <c:v>38208</c:v>
                </c:pt>
                <c:pt idx="6430">
                  <c:v>38209</c:v>
                </c:pt>
                <c:pt idx="6431">
                  <c:v>38210</c:v>
                </c:pt>
                <c:pt idx="6432">
                  <c:v>38211</c:v>
                </c:pt>
                <c:pt idx="6433">
                  <c:v>38212</c:v>
                </c:pt>
                <c:pt idx="6434">
                  <c:v>38213</c:v>
                </c:pt>
                <c:pt idx="6435">
                  <c:v>38214</c:v>
                </c:pt>
                <c:pt idx="6436">
                  <c:v>38215</c:v>
                </c:pt>
                <c:pt idx="6437">
                  <c:v>38216</c:v>
                </c:pt>
                <c:pt idx="6438">
                  <c:v>38217</c:v>
                </c:pt>
                <c:pt idx="6439">
                  <c:v>38218</c:v>
                </c:pt>
                <c:pt idx="6440">
                  <c:v>38219</c:v>
                </c:pt>
                <c:pt idx="6441">
                  <c:v>38220</c:v>
                </c:pt>
                <c:pt idx="6442">
                  <c:v>38221</c:v>
                </c:pt>
                <c:pt idx="6443">
                  <c:v>38222</c:v>
                </c:pt>
                <c:pt idx="6444">
                  <c:v>38223</c:v>
                </c:pt>
                <c:pt idx="6445">
                  <c:v>38224</c:v>
                </c:pt>
                <c:pt idx="6446">
                  <c:v>38225</c:v>
                </c:pt>
                <c:pt idx="6447">
                  <c:v>38226</c:v>
                </c:pt>
                <c:pt idx="6448">
                  <c:v>38227</c:v>
                </c:pt>
                <c:pt idx="6449">
                  <c:v>38228</c:v>
                </c:pt>
                <c:pt idx="6450">
                  <c:v>38229</c:v>
                </c:pt>
                <c:pt idx="6451">
                  <c:v>38230</c:v>
                </c:pt>
                <c:pt idx="6452">
                  <c:v>38231</c:v>
                </c:pt>
                <c:pt idx="6453">
                  <c:v>38232</c:v>
                </c:pt>
                <c:pt idx="6454">
                  <c:v>38233</c:v>
                </c:pt>
                <c:pt idx="6455">
                  <c:v>38234</c:v>
                </c:pt>
                <c:pt idx="6456">
                  <c:v>38235</c:v>
                </c:pt>
                <c:pt idx="6457">
                  <c:v>38236</c:v>
                </c:pt>
                <c:pt idx="6458">
                  <c:v>38237</c:v>
                </c:pt>
                <c:pt idx="6459">
                  <c:v>38238</c:v>
                </c:pt>
                <c:pt idx="6460">
                  <c:v>38239</c:v>
                </c:pt>
                <c:pt idx="6461">
                  <c:v>38240</c:v>
                </c:pt>
                <c:pt idx="6462">
                  <c:v>38241</c:v>
                </c:pt>
                <c:pt idx="6463">
                  <c:v>38242</c:v>
                </c:pt>
                <c:pt idx="6464">
                  <c:v>38243</c:v>
                </c:pt>
                <c:pt idx="6465">
                  <c:v>38244</c:v>
                </c:pt>
                <c:pt idx="6466">
                  <c:v>38245</c:v>
                </c:pt>
                <c:pt idx="6467">
                  <c:v>38246</c:v>
                </c:pt>
                <c:pt idx="6468">
                  <c:v>38247</c:v>
                </c:pt>
                <c:pt idx="6469">
                  <c:v>38248</c:v>
                </c:pt>
                <c:pt idx="6470">
                  <c:v>38249</c:v>
                </c:pt>
                <c:pt idx="6471">
                  <c:v>38250</c:v>
                </c:pt>
                <c:pt idx="6472">
                  <c:v>38251</c:v>
                </c:pt>
                <c:pt idx="6473">
                  <c:v>38252</c:v>
                </c:pt>
                <c:pt idx="6474">
                  <c:v>38253</c:v>
                </c:pt>
                <c:pt idx="6475">
                  <c:v>38254</c:v>
                </c:pt>
                <c:pt idx="6476">
                  <c:v>38255</c:v>
                </c:pt>
                <c:pt idx="6477">
                  <c:v>38256</c:v>
                </c:pt>
                <c:pt idx="6478">
                  <c:v>38257</c:v>
                </c:pt>
                <c:pt idx="6479">
                  <c:v>38258</c:v>
                </c:pt>
                <c:pt idx="6480">
                  <c:v>38259</c:v>
                </c:pt>
                <c:pt idx="6481">
                  <c:v>38260</c:v>
                </c:pt>
                <c:pt idx="6482">
                  <c:v>38261</c:v>
                </c:pt>
                <c:pt idx="6483">
                  <c:v>38262</c:v>
                </c:pt>
                <c:pt idx="6484">
                  <c:v>38263</c:v>
                </c:pt>
                <c:pt idx="6485">
                  <c:v>38264</c:v>
                </c:pt>
                <c:pt idx="6486">
                  <c:v>38265</c:v>
                </c:pt>
                <c:pt idx="6487">
                  <c:v>38266</c:v>
                </c:pt>
                <c:pt idx="6488">
                  <c:v>38267</c:v>
                </c:pt>
                <c:pt idx="6489">
                  <c:v>38268</c:v>
                </c:pt>
                <c:pt idx="6490">
                  <c:v>38269</c:v>
                </c:pt>
                <c:pt idx="6491">
                  <c:v>38270</c:v>
                </c:pt>
                <c:pt idx="6492">
                  <c:v>38271</c:v>
                </c:pt>
                <c:pt idx="6493">
                  <c:v>38272</c:v>
                </c:pt>
                <c:pt idx="6494">
                  <c:v>38273</c:v>
                </c:pt>
                <c:pt idx="6495">
                  <c:v>38274</c:v>
                </c:pt>
                <c:pt idx="6496">
                  <c:v>38275</c:v>
                </c:pt>
                <c:pt idx="6497">
                  <c:v>38276</c:v>
                </c:pt>
                <c:pt idx="6498">
                  <c:v>38277</c:v>
                </c:pt>
                <c:pt idx="6499">
                  <c:v>38278</c:v>
                </c:pt>
                <c:pt idx="6500">
                  <c:v>38279</c:v>
                </c:pt>
                <c:pt idx="6501">
                  <c:v>38280</c:v>
                </c:pt>
                <c:pt idx="6502">
                  <c:v>38281</c:v>
                </c:pt>
                <c:pt idx="6503">
                  <c:v>38282</c:v>
                </c:pt>
                <c:pt idx="6504">
                  <c:v>38283</c:v>
                </c:pt>
                <c:pt idx="6505">
                  <c:v>38284</c:v>
                </c:pt>
                <c:pt idx="6506">
                  <c:v>38285</c:v>
                </c:pt>
                <c:pt idx="6507">
                  <c:v>38286</c:v>
                </c:pt>
                <c:pt idx="6508">
                  <c:v>38287</c:v>
                </c:pt>
                <c:pt idx="6509">
                  <c:v>38288</c:v>
                </c:pt>
                <c:pt idx="6510">
                  <c:v>38289</c:v>
                </c:pt>
                <c:pt idx="6511">
                  <c:v>38290</c:v>
                </c:pt>
                <c:pt idx="6512">
                  <c:v>38291</c:v>
                </c:pt>
                <c:pt idx="6513">
                  <c:v>38292</c:v>
                </c:pt>
                <c:pt idx="6514">
                  <c:v>38293</c:v>
                </c:pt>
                <c:pt idx="6515">
                  <c:v>38294</c:v>
                </c:pt>
                <c:pt idx="6516">
                  <c:v>38295</c:v>
                </c:pt>
                <c:pt idx="6517">
                  <c:v>38296</c:v>
                </c:pt>
                <c:pt idx="6518">
                  <c:v>38297</c:v>
                </c:pt>
                <c:pt idx="6519">
                  <c:v>38298</c:v>
                </c:pt>
                <c:pt idx="6520">
                  <c:v>38299</c:v>
                </c:pt>
                <c:pt idx="6521">
                  <c:v>38300</c:v>
                </c:pt>
                <c:pt idx="6522">
                  <c:v>38301</c:v>
                </c:pt>
                <c:pt idx="6523">
                  <c:v>38302</c:v>
                </c:pt>
                <c:pt idx="6524">
                  <c:v>38303</c:v>
                </c:pt>
                <c:pt idx="6525">
                  <c:v>38304</c:v>
                </c:pt>
                <c:pt idx="6526">
                  <c:v>38305</c:v>
                </c:pt>
                <c:pt idx="6527">
                  <c:v>38306</c:v>
                </c:pt>
                <c:pt idx="6528">
                  <c:v>38307</c:v>
                </c:pt>
                <c:pt idx="6529">
                  <c:v>38308</c:v>
                </c:pt>
                <c:pt idx="6530">
                  <c:v>38309</c:v>
                </c:pt>
                <c:pt idx="6531">
                  <c:v>38310</c:v>
                </c:pt>
                <c:pt idx="6532">
                  <c:v>38311</c:v>
                </c:pt>
                <c:pt idx="6533">
                  <c:v>38312</c:v>
                </c:pt>
                <c:pt idx="6534">
                  <c:v>38313</c:v>
                </c:pt>
                <c:pt idx="6535">
                  <c:v>38314</c:v>
                </c:pt>
                <c:pt idx="6536">
                  <c:v>38315</c:v>
                </c:pt>
                <c:pt idx="6537">
                  <c:v>38316</c:v>
                </c:pt>
                <c:pt idx="6538">
                  <c:v>38317</c:v>
                </c:pt>
                <c:pt idx="6539">
                  <c:v>38318</c:v>
                </c:pt>
                <c:pt idx="6540">
                  <c:v>38319</c:v>
                </c:pt>
                <c:pt idx="6541">
                  <c:v>38320</c:v>
                </c:pt>
                <c:pt idx="6542">
                  <c:v>38321</c:v>
                </c:pt>
                <c:pt idx="6543">
                  <c:v>38322</c:v>
                </c:pt>
                <c:pt idx="6544">
                  <c:v>38323</c:v>
                </c:pt>
                <c:pt idx="6545">
                  <c:v>38324</c:v>
                </c:pt>
                <c:pt idx="6546">
                  <c:v>38325</c:v>
                </c:pt>
                <c:pt idx="6547">
                  <c:v>38326</c:v>
                </c:pt>
                <c:pt idx="6548">
                  <c:v>38327</c:v>
                </c:pt>
                <c:pt idx="6549">
                  <c:v>38328</c:v>
                </c:pt>
                <c:pt idx="6550">
                  <c:v>38329</c:v>
                </c:pt>
                <c:pt idx="6551">
                  <c:v>38330</c:v>
                </c:pt>
                <c:pt idx="6552">
                  <c:v>38331</c:v>
                </c:pt>
                <c:pt idx="6553">
                  <c:v>38332</c:v>
                </c:pt>
                <c:pt idx="6554">
                  <c:v>38333</c:v>
                </c:pt>
                <c:pt idx="6555">
                  <c:v>38334</c:v>
                </c:pt>
                <c:pt idx="6556">
                  <c:v>38335</c:v>
                </c:pt>
                <c:pt idx="6557">
                  <c:v>38336</c:v>
                </c:pt>
                <c:pt idx="6558">
                  <c:v>38337</c:v>
                </c:pt>
                <c:pt idx="6559">
                  <c:v>38338</c:v>
                </c:pt>
                <c:pt idx="6560">
                  <c:v>38339</c:v>
                </c:pt>
                <c:pt idx="6561">
                  <c:v>38340</c:v>
                </c:pt>
                <c:pt idx="6562">
                  <c:v>38341</c:v>
                </c:pt>
                <c:pt idx="6563">
                  <c:v>38342</c:v>
                </c:pt>
                <c:pt idx="6564">
                  <c:v>38343</c:v>
                </c:pt>
                <c:pt idx="6565">
                  <c:v>38344</c:v>
                </c:pt>
                <c:pt idx="6566">
                  <c:v>38345</c:v>
                </c:pt>
                <c:pt idx="6567">
                  <c:v>38346</c:v>
                </c:pt>
                <c:pt idx="6568">
                  <c:v>38347</c:v>
                </c:pt>
                <c:pt idx="6569">
                  <c:v>38348</c:v>
                </c:pt>
                <c:pt idx="6570">
                  <c:v>38349</c:v>
                </c:pt>
                <c:pt idx="6571">
                  <c:v>38350</c:v>
                </c:pt>
                <c:pt idx="6572">
                  <c:v>38351</c:v>
                </c:pt>
                <c:pt idx="6573">
                  <c:v>38352</c:v>
                </c:pt>
                <c:pt idx="6574">
                  <c:v>38353</c:v>
                </c:pt>
                <c:pt idx="6575">
                  <c:v>38354</c:v>
                </c:pt>
                <c:pt idx="6576">
                  <c:v>38355</c:v>
                </c:pt>
                <c:pt idx="6577">
                  <c:v>38356</c:v>
                </c:pt>
                <c:pt idx="6578">
                  <c:v>38357</c:v>
                </c:pt>
                <c:pt idx="6579">
                  <c:v>38358</c:v>
                </c:pt>
                <c:pt idx="6580">
                  <c:v>38359</c:v>
                </c:pt>
                <c:pt idx="6581">
                  <c:v>38360</c:v>
                </c:pt>
                <c:pt idx="6582">
                  <c:v>38361</c:v>
                </c:pt>
                <c:pt idx="6583">
                  <c:v>38362</c:v>
                </c:pt>
                <c:pt idx="6584">
                  <c:v>38363</c:v>
                </c:pt>
                <c:pt idx="6585">
                  <c:v>38364</c:v>
                </c:pt>
                <c:pt idx="6586">
                  <c:v>38365</c:v>
                </c:pt>
                <c:pt idx="6587">
                  <c:v>38366</c:v>
                </c:pt>
                <c:pt idx="6588">
                  <c:v>38367</c:v>
                </c:pt>
                <c:pt idx="6589">
                  <c:v>38368</c:v>
                </c:pt>
                <c:pt idx="6590">
                  <c:v>38369</c:v>
                </c:pt>
                <c:pt idx="6591">
                  <c:v>38370</c:v>
                </c:pt>
                <c:pt idx="6592">
                  <c:v>38371</c:v>
                </c:pt>
                <c:pt idx="6593">
                  <c:v>38372</c:v>
                </c:pt>
                <c:pt idx="6594">
                  <c:v>38373</c:v>
                </c:pt>
                <c:pt idx="6595">
                  <c:v>38374</c:v>
                </c:pt>
                <c:pt idx="6596">
                  <c:v>38375</c:v>
                </c:pt>
                <c:pt idx="6597">
                  <c:v>38376</c:v>
                </c:pt>
                <c:pt idx="6598">
                  <c:v>38377</c:v>
                </c:pt>
                <c:pt idx="6599">
                  <c:v>38378</c:v>
                </c:pt>
                <c:pt idx="6600">
                  <c:v>38379</c:v>
                </c:pt>
                <c:pt idx="6601">
                  <c:v>38380</c:v>
                </c:pt>
                <c:pt idx="6602">
                  <c:v>38381</c:v>
                </c:pt>
                <c:pt idx="6603">
                  <c:v>38382</c:v>
                </c:pt>
                <c:pt idx="6604">
                  <c:v>38383</c:v>
                </c:pt>
                <c:pt idx="6605">
                  <c:v>38384</c:v>
                </c:pt>
                <c:pt idx="6606">
                  <c:v>38385</c:v>
                </c:pt>
                <c:pt idx="6607">
                  <c:v>38386</c:v>
                </c:pt>
                <c:pt idx="6608">
                  <c:v>38387</c:v>
                </c:pt>
                <c:pt idx="6609">
                  <c:v>38388</c:v>
                </c:pt>
                <c:pt idx="6610">
                  <c:v>38389</c:v>
                </c:pt>
                <c:pt idx="6611">
                  <c:v>38390</c:v>
                </c:pt>
                <c:pt idx="6612">
                  <c:v>38391</c:v>
                </c:pt>
                <c:pt idx="6613">
                  <c:v>38392</c:v>
                </c:pt>
                <c:pt idx="6614">
                  <c:v>38393</c:v>
                </c:pt>
                <c:pt idx="6615">
                  <c:v>38394</c:v>
                </c:pt>
                <c:pt idx="6616">
                  <c:v>38395</c:v>
                </c:pt>
                <c:pt idx="6617">
                  <c:v>38396</c:v>
                </c:pt>
                <c:pt idx="6618">
                  <c:v>38397</c:v>
                </c:pt>
                <c:pt idx="6619">
                  <c:v>38398</c:v>
                </c:pt>
                <c:pt idx="6620">
                  <c:v>38399</c:v>
                </c:pt>
                <c:pt idx="6621">
                  <c:v>38400</c:v>
                </c:pt>
                <c:pt idx="6622">
                  <c:v>38401</c:v>
                </c:pt>
                <c:pt idx="6623">
                  <c:v>38402</c:v>
                </c:pt>
                <c:pt idx="6624">
                  <c:v>38403</c:v>
                </c:pt>
                <c:pt idx="6625">
                  <c:v>38404</c:v>
                </c:pt>
                <c:pt idx="6626">
                  <c:v>38405</c:v>
                </c:pt>
                <c:pt idx="6627">
                  <c:v>38406</c:v>
                </c:pt>
                <c:pt idx="6628">
                  <c:v>38407</c:v>
                </c:pt>
                <c:pt idx="6629">
                  <c:v>38408</c:v>
                </c:pt>
                <c:pt idx="6630">
                  <c:v>38409</c:v>
                </c:pt>
                <c:pt idx="6631">
                  <c:v>38410</c:v>
                </c:pt>
                <c:pt idx="6632">
                  <c:v>38411</c:v>
                </c:pt>
                <c:pt idx="6633">
                  <c:v>38412</c:v>
                </c:pt>
                <c:pt idx="6634">
                  <c:v>38413</c:v>
                </c:pt>
                <c:pt idx="6635">
                  <c:v>38414</c:v>
                </c:pt>
                <c:pt idx="6636">
                  <c:v>38415</c:v>
                </c:pt>
                <c:pt idx="6637">
                  <c:v>38416</c:v>
                </c:pt>
                <c:pt idx="6638">
                  <c:v>38417</c:v>
                </c:pt>
                <c:pt idx="6639">
                  <c:v>38418</c:v>
                </c:pt>
                <c:pt idx="6640">
                  <c:v>38419</c:v>
                </c:pt>
                <c:pt idx="6641">
                  <c:v>38420</c:v>
                </c:pt>
                <c:pt idx="6642">
                  <c:v>38421</c:v>
                </c:pt>
                <c:pt idx="6643">
                  <c:v>38422</c:v>
                </c:pt>
                <c:pt idx="6644">
                  <c:v>38423</c:v>
                </c:pt>
                <c:pt idx="6645">
                  <c:v>38424</c:v>
                </c:pt>
                <c:pt idx="6646">
                  <c:v>38425</c:v>
                </c:pt>
                <c:pt idx="6647">
                  <c:v>38426</c:v>
                </c:pt>
                <c:pt idx="6648">
                  <c:v>38427</c:v>
                </c:pt>
                <c:pt idx="6649">
                  <c:v>38428</c:v>
                </c:pt>
                <c:pt idx="6650">
                  <c:v>38429</c:v>
                </c:pt>
                <c:pt idx="6651">
                  <c:v>38430</c:v>
                </c:pt>
                <c:pt idx="6652">
                  <c:v>38431</c:v>
                </c:pt>
                <c:pt idx="6653">
                  <c:v>38432</c:v>
                </c:pt>
                <c:pt idx="6654">
                  <c:v>38433</c:v>
                </c:pt>
                <c:pt idx="6655">
                  <c:v>38434</c:v>
                </c:pt>
                <c:pt idx="6656">
                  <c:v>38435</c:v>
                </c:pt>
                <c:pt idx="6657">
                  <c:v>38436</c:v>
                </c:pt>
                <c:pt idx="6658">
                  <c:v>38437</c:v>
                </c:pt>
                <c:pt idx="6659">
                  <c:v>38438</c:v>
                </c:pt>
                <c:pt idx="6660">
                  <c:v>38439</c:v>
                </c:pt>
                <c:pt idx="6661">
                  <c:v>38440</c:v>
                </c:pt>
                <c:pt idx="6662">
                  <c:v>38441</c:v>
                </c:pt>
                <c:pt idx="6663">
                  <c:v>38442</c:v>
                </c:pt>
                <c:pt idx="6664">
                  <c:v>38443</c:v>
                </c:pt>
                <c:pt idx="6665">
                  <c:v>38444</c:v>
                </c:pt>
                <c:pt idx="6666">
                  <c:v>38445</c:v>
                </c:pt>
                <c:pt idx="6667">
                  <c:v>38446</c:v>
                </c:pt>
                <c:pt idx="6668">
                  <c:v>38447</c:v>
                </c:pt>
                <c:pt idx="6669">
                  <c:v>38448</c:v>
                </c:pt>
                <c:pt idx="6670">
                  <c:v>38449</c:v>
                </c:pt>
                <c:pt idx="6671">
                  <c:v>38450</c:v>
                </c:pt>
                <c:pt idx="6672">
                  <c:v>38451</c:v>
                </c:pt>
                <c:pt idx="6673">
                  <c:v>38452</c:v>
                </c:pt>
                <c:pt idx="6674">
                  <c:v>38453</c:v>
                </c:pt>
                <c:pt idx="6675">
                  <c:v>38454</c:v>
                </c:pt>
                <c:pt idx="6676">
                  <c:v>38455</c:v>
                </c:pt>
                <c:pt idx="6677">
                  <c:v>38456</c:v>
                </c:pt>
                <c:pt idx="6678">
                  <c:v>38457</c:v>
                </c:pt>
                <c:pt idx="6679">
                  <c:v>38458</c:v>
                </c:pt>
                <c:pt idx="6680">
                  <c:v>38459</c:v>
                </c:pt>
                <c:pt idx="6681">
                  <c:v>38460</c:v>
                </c:pt>
                <c:pt idx="6682">
                  <c:v>38461</c:v>
                </c:pt>
                <c:pt idx="6683">
                  <c:v>38462</c:v>
                </c:pt>
                <c:pt idx="6684">
                  <c:v>38463</c:v>
                </c:pt>
                <c:pt idx="6685">
                  <c:v>38464</c:v>
                </c:pt>
                <c:pt idx="6686">
                  <c:v>38465</c:v>
                </c:pt>
                <c:pt idx="6687">
                  <c:v>38466</c:v>
                </c:pt>
                <c:pt idx="6688">
                  <c:v>38467</c:v>
                </c:pt>
                <c:pt idx="6689">
                  <c:v>38468</c:v>
                </c:pt>
                <c:pt idx="6690">
                  <c:v>38469</c:v>
                </c:pt>
                <c:pt idx="6691">
                  <c:v>38470</c:v>
                </c:pt>
                <c:pt idx="6692">
                  <c:v>38471</c:v>
                </c:pt>
                <c:pt idx="6693">
                  <c:v>38472</c:v>
                </c:pt>
                <c:pt idx="6694">
                  <c:v>38473</c:v>
                </c:pt>
                <c:pt idx="6695">
                  <c:v>38474</c:v>
                </c:pt>
                <c:pt idx="6696">
                  <c:v>38475</c:v>
                </c:pt>
                <c:pt idx="6697">
                  <c:v>38476</c:v>
                </c:pt>
                <c:pt idx="6698">
                  <c:v>38477</c:v>
                </c:pt>
                <c:pt idx="6699">
                  <c:v>38478</c:v>
                </c:pt>
                <c:pt idx="6700">
                  <c:v>38479</c:v>
                </c:pt>
                <c:pt idx="6701">
                  <c:v>38480</c:v>
                </c:pt>
                <c:pt idx="6702">
                  <c:v>38481</c:v>
                </c:pt>
                <c:pt idx="6703">
                  <c:v>38482</c:v>
                </c:pt>
                <c:pt idx="6704">
                  <c:v>38483</c:v>
                </c:pt>
                <c:pt idx="6705">
                  <c:v>38484</c:v>
                </c:pt>
                <c:pt idx="6706">
                  <c:v>38485</c:v>
                </c:pt>
                <c:pt idx="6707">
                  <c:v>38486</c:v>
                </c:pt>
                <c:pt idx="6708">
                  <c:v>38487</c:v>
                </c:pt>
                <c:pt idx="6709">
                  <c:v>38488</c:v>
                </c:pt>
                <c:pt idx="6710">
                  <c:v>38489</c:v>
                </c:pt>
                <c:pt idx="6711">
                  <c:v>38490</c:v>
                </c:pt>
                <c:pt idx="6712">
                  <c:v>38491</c:v>
                </c:pt>
                <c:pt idx="6713">
                  <c:v>38492</c:v>
                </c:pt>
                <c:pt idx="6714">
                  <c:v>38493</c:v>
                </c:pt>
                <c:pt idx="6715">
                  <c:v>38494</c:v>
                </c:pt>
                <c:pt idx="6716">
                  <c:v>38495</c:v>
                </c:pt>
                <c:pt idx="6717">
                  <c:v>38496</c:v>
                </c:pt>
                <c:pt idx="6718">
                  <c:v>38497</c:v>
                </c:pt>
                <c:pt idx="6719">
                  <c:v>38498</c:v>
                </c:pt>
                <c:pt idx="6720">
                  <c:v>38499</c:v>
                </c:pt>
                <c:pt idx="6721">
                  <c:v>38500</c:v>
                </c:pt>
                <c:pt idx="6722">
                  <c:v>38501</c:v>
                </c:pt>
                <c:pt idx="6723">
                  <c:v>38502</c:v>
                </c:pt>
                <c:pt idx="6724">
                  <c:v>38503</c:v>
                </c:pt>
                <c:pt idx="6725">
                  <c:v>38504</c:v>
                </c:pt>
                <c:pt idx="6726">
                  <c:v>38505</c:v>
                </c:pt>
                <c:pt idx="6727">
                  <c:v>38506</c:v>
                </c:pt>
                <c:pt idx="6728">
                  <c:v>38507</c:v>
                </c:pt>
                <c:pt idx="6729">
                  <c:v>38508</c:v>
                </c:pt>
                <c:pt idx="6730">
                  <c:v>38509</c:v>
                </c:pt>
                <c:pt idx="6731">
                  <c:v>38510</c:v>
                </c:pt>
                <c:pt idx="6732">
                  <c:v>38511</c:v>
                </c:pt>
                <c:pt idx="6733">
                  <c:v>38512</c:v>
                </c:pt>
                <c:pt idx="6734">
                  <c:v>38513</c:v>
                </c:pt>
                <c:pt idx="6735">
                  <c:v>38514</c:v>
                </c:pt>
                <c:pt idx="6736">
                  <c:v>38515</c:v>
                </c:pt>
                <c:pt idx="6737">
                  <c:v>38516</c:v>
                </c:pt>
                <c:pt idx="6738">
                  <c:v>38517</c:v>
                </c:pt>
                <c:pt idx="6739">
                  <c:v>38518</c:v>
                </c:pt>
                <c:pt idx="6740">
                  <c:v>38519</c:v>
                </c:pt>
                <c:pt idx="6741">
                  <c:v>38520</c:v>
                </c:pt>
                <c:pt idx="6742">
                  <c:v>38521</c:v>
                </c:pt>
                <c:pt idx="6743">
                  <c:v>38522</c:v>
                </c:pt>
                <c:pt idx="6744">
                  <c:v>38523</c:v>
                </c:pt>
                <c:pt idx="6745">
                  <c:v>38524</c:v>
                </c:pt>
                <c:pt idx="6746">
                  <c:v>38525</c:v>
                </c:pt>
                <c:pt idx="6747">
                  <c:v>38526</c:v>
                </c:pt>
                <c:pt idx="6748">
                  <c:v>38527</c:v>
                </c:pt>
                <c:pt idx="6749">
                  <c:v>38528</c:v>
                </c:pt>
                <c:pt idx="6750">
                  <c:v>38529</c:v>
                </c:pt>
                <c:pt idx="6751">
                  <c:v>38530</c:v>
                </c:pt>
                <c:pt idx="6752">
                  <c:v>38531</c:v>
                </c:pt>
                <c:pt idx="6753">
                  <c:v>38532</c:v>
                </c:pt>
                <c:pt idx="6754">
                  <c:v>38533</c:v>
                </c:pt>
                <c:pt idx="6755">
                  <c:v>38534</c:v>
                </c:pt>
                <c:pt idx="6756">
                  <c:v>38535</c:v>
                </c:pt>
                <c:pt idx="6757">
                  <c:v>38536</c:v>
                </c:pt>
                <c:pt idx="6758">
                  <c:v>38537</c:v>
                </c:pt>
                <c:pt idx="6759">
                  <c:v>38538</c:v>
                </c:pt>
                <c:pt idx="6760">
                  <c:v>38539</c:v>
                </c:pt>
                <c:pt idx="6761">
                  <c:v>38540</c:v>
                </c:pt>
                <c:pt idx="6762">
                  <c:v>38541</c:v>
                </c:pt>
                <c:pt idx="6763">
                  <c:v>38542</c:v>
                </c:pt>
                <c:pt idx="6764">
                  <c:v>38543</c:v>
                </c:pt>
                <c:pt idx="6765">
                  <c:v>38544</c:v>
                </c:pt>
                <c:pt idx="6766">
                  <c:v>38545</c:v>
                </c:pt>
                <c:pt idx="6767">
                  <c:v>38546</c:v>
                </c:pt>
                <c:pt idx="6768">
                  <c:v>38547</c:v>
                </c:pt>
                <c:pt idx="6769">
                  <c:v>38548</c:v>
                </c:pt>
                <c:pt idx="6770">
                  <c:v>38549</c:v>
                </c:pt>
                <c:pt idx="6771">
                  <c:v>38550</c:v>
                </c:pt>
                <c:pt idx="6772">
                  <c:v>38551</c:v>
                </c:pt>
                <c:pt idx="6773">
                  <c:v>38552</c:v>
                </c:pt>
                <c:pt idx="6774">
                  <c:v>38553</c:v>
                </c:pt>
                <c:pt idx="6775">
                  <c:v>38554</c:v>
                </c:pt>
                <c:pt idx="6776">
                  <c:v>38555</c:v>
                </c:pt>
                <c:pt idx="6777">
                  <c:v>38556</c:v>
                </c:pt>
                <c:pt idx="6778">
                  <c:v>38557</c:v>
                </c:pt>
                <c:pt idx="6779">
                  <c:v>38558</c:v>
                </c:pt>
                <c:pt idx="6780">
                  <c:v>38559</c:v>
                </c:pt>
                <c:pt idx="6781">
                  <c:v>38560</c:v>
                </c:pt>
                <c:pt idx="6782">
                  <c:v>38561</c:v>
                </c:pt>
                <c:pt idx="6783">
                  <c:v>38562</c:v>
                </c:pt>
                <c:pt idx="6784">
                  <c:v>38563</c:v>
                </c:pt>
                <c:pt idx="6785">
                  <c:v>38564</c:v>
                </c:pt>
                <c:pt idx="6786">
                  <c:v>38565</c:v>
                </c:pt>
                <c:pt idx="6787">
                  <c:v>38566</c:v>
                </c:pt>
                <c:pt idx="6788">
                  <c:v>38567</c:v>
                </c:pt>
                <c:pt idx="6789">
                  <c:v>38568</c:v>
                </c:pt>
                <c:pt idx="6790">
                  <c:v>38569</c:v>
                </c:pt>
                <c:pt idx="6791">
                  <c:v>38570</c:v>
                </c:pt>
                <c:pt idx="6792">
                  <c:v>38571</c:v>
                </c:pt>
                <c:pt idx="6793">
                  <c:v>38572</c:v>
                </c:pt>
                <c:pt idx="6794">
                  <c:v>38573</c:v>
                </c:pt>
                <c:pt idx="6795">
                  <c:v>38574</c:v>
                </c:pt>
                <c:pt idx="6796">
                  <c:v>38575</c:v>
                </c:pt>
                <c:pt idx="6797">
                  <c:v>38576</c:v>
                </c:pt>
                <c:pt idx="6798">
                  <c:v>38577</c:v>
                </c:pt>
                <c:pt idx="6799">
                  <c:v>38578</c:v>
                </c:pt>
                <c:pt idx="6800">
                  <c:v>38579</c:v>
                </c:pt>
                <c:pt idx="6801">
                  <c:v>38580</c:v>
                </c:pt>
                <c:pt idx="6802">
                  <c:v>38581</c:v>
                </c:pt>
                <c:pt idx="6803">
                  <c:v>38582</c:v>
                </c:pt>
                <c:pt idx="6804">
                  <c:v>38583</c:v>
                </c:pt>
                <c:pt idx="6805">
                  <c:v>38584</c:v>
                </c:pt>
                <c:pt idx="6806">
                  <c:v>38585</c:v>
                </c:pt>
                <c:pt idx="6807">
                  <c:v>38586</c:v>
                </c:pt>
                <c:pt idx="6808">
                  <c:v>38587</c:v>
                </c:pt>
                <c:pt idx="6809">
                  <c:v>38588</c:v>
                </c:pt>
                <c:pt idx="6810">
                  <c:v>38589</c:v>
                </c:pt>
                <c:pt idx="6811">
                  <c:v>38590</c:v>
                </c:pt>
                <c:pt idx="6812">
                  <c:v>38591</c:v>
                </c:pt>
                <c:pt idx="6813">
                  <c:v>38592</c:v>
                </c:pt>
                <c:pt idx="6814">
                  <c:v>38593</c:v>
                </c:pt>
                <c:pt idx="6815">
                  <c:v>38594</c:v>
                </c:pt>
                <c:pt idx="6816">
                  <c:v>38595</c:v>
                </c:pt>
                <c:pt idx="6817">
                  <c:v>38596</c:v>
                </c:pt>
                <c:pt idx="6818">
                  <c:v>38597</c:v>
                </c:pt>
                <c:pt idx="6819">
                  <c:v>38598</c:v>
                </c:pt>
                <c:pt idx="6820">
                  <c:v>38599</c:v>
                </c:pt>
                <c:pt idx="6821">
                  <c:v>38600</c:v>
                </c:pt>
                <c:pt idx="6822">
                  <c:v>38601</c:v>
                </c:pt>
                <c:pt idx="6823">
                  <c:v>38602</c:v>
                </c:pt>
                <c:pt idx="6824">
                  <c:v>38603</c:v>
                </c:pt>
                <c:pt idx="6825">
                  <c:v>38604</c:v>
                </c:pt>
                <c:pt idx="6826">
                  <c:v>38605</c:v>
                </c:pt>
                <c:pt idx="6827">
                  <c:v>38606</c:v>
                </c:pt>
                <c:pt idx="6828">
                  <c:v>38607</c:v>
                </c:pt>
                <c:pt idx="6829">
                  <c:v>38608</c:v>
                </c:pt>
                <c:pt idx="6830">
                  <c:v>38609</c:v>
                </c:pt>
                <c:pt idx="6831">
                  <c:v>38610</c:v>
                </c:pt>
                <c:pt idx="6832">
                  <c:v>38611</c:v>
                </c:pt>
                <c:pt idx="6833">
                  <c:v>38612</c:v>
                </c:pt>
                <c:pt idx="6834">
                  <c:v>38613</c:v>
                </c:pt>
                <c:pt idx="6835">
                  <c:v>38614</c:v>
                </c:pt>
                <c:pt idx="6836">
                  <c:v>38615</c:v>
                </c:pt>
                <c:pt idx="6837">
                  <c:v>38616</c:v>
                </c:pt>
                <c:pt idx="6838">
                  <c:v>38617</c:v>
                </c:pt>
                <c:pt idx="6839">
                  <c:v>38618</c:v>
                </c:pt>
                <c:pt idx="6840">
                  <c:v>38619</c:v>
                </c:pt>
                <c:pt idx="6841">
                  <c:v>38620</c:v>
                </c:pt>
                <c:pt idx="6842">
                  <c:v>38621</c:v>
                </c:pt>
                <c:pt idx="6843">
                  <c:v>38622</c:v>
                </c:pt>
                <c:pt idx="6844">
                  <c:v>38623</c:v>
                </c:pt>
                <c:pt idx="6845">
                  <c:v>38624</c:v>
                </c:pt>
                <c:pt idx="6846">
                  <c:v>38625</c:v>
                </c:pt>
                <c:pt idx="6847">
                  <c:v>38626</c:v>
                </c:pt>
                <c:pt idx="6848">
                  <c:v>38627</c:v>
                </c:pt>
                <c:pt idx="6849">
                  <c:v>38628</c:v>
                </c:pt>
                <c:pt idx="6850">
                  <c:v>38629</c:v>
                </c:pt>
                <c:pt idx="6851">
                  <c:v>38630</c:v>
                </c:pt>
                <c:pt idx="6852">
                  <c:v>38631</c:v>
                </c:pt>
                <c:pt idx="6853">
                  <c:v>38632</c:v>
                </c:pt>
                <c:pt idx="6854">
                  <c:v>38633</c:v>
                </c:pt>
                <c:pt idx="6855">
                  <c:v>38634</c:v>
                </c:pt>
                <c:pt idx="6856">
                  <c:v>38635</c:v>
                </c:pt>
                <c:pt idx="6857">
                  <c:v>38636</c:v>
                </c:pt>
                <c:pt idx="6858">
                  <c:v>38637</c:v>
                </c:pt>
                <c:pt idx="6859">
                  <c:v>38638</c:v>
                </c:pt>
                <c:pt idx="6860">
                  <c:v>38639</c:v>
                </c:pt>
                <c:pt idx="6861">
                  <c:v>38640</c:v>
                </c:pt>
                <c:pt idx="6862">
                  <c:v>38641</c:v>
                </c:pt>
                <c:pt idx="6863">
                  <c:v>38642</c:v>
                </c:pt>
                <c:pt idx="6864">
                  <c:v>38643</c:v>
                </c:pt>
                <c:pt idx="6865">
                  <c:v>38644</c:v>
                </c:pt>
                <c:pt idx="6866">
                  <c:v>38645</c:v>
                </c:pt>
                <c:pt idx="6867">
                  <c:v>38646</c:v>
                </c:pt>
                <c:pt idx="6868">
                  <c:v>38647</c:v>
                </c:pt>
                <c:pt idx="6869">
                  <c:v>38648</c:v>
                </c:pt>
                <c:pt idx="6870">
                  <c:v>38649</c:v>
                </c:pt>
                <c:pt idx="6871">
                  <c:v>38650</c:v>
                </c:pt>
                <c:pt idx="6872">
                  <c:v>38651</c:v>
                </c:pt>
                <c:pt idx="6873">
                  <c:v>38652</c:v>
                </c:pt>
                <c:pt idx="6874">
                  <c:v>38653</c:v>
                </c:pt>
                <c:pt idx="6875">
                  <c:v>38654</c:v>
                </c:pt>
                <c:pt idx="6876">
                  <c:v>38655</c:v>
                </c:pt>
                <c:pt idx="6877">
                  <c:v>38656</c:v>
                </c:pt>
                <c:pt idx="6878">
                  <c:v>38657</c:v>
                </c:pt>
                <c:pt idx="6879">
                  <c:v>38658</c:v>
                </c:pt>
                <c:pt idx="6880">
                  <c:v>38659</c:v>
                </c:pt>
                <c:pt idx="6881">
                  <c:v>38660</c:v>
                </c:pt>
                <c:pt idx="6882">
                  <c:v>38661</c:v>
                </c:pt>
                <c:pt idx="6883">
                  <c:v>38662</c:v>
                </c:pt>
                <c:pt idx="6884">
                  <c:v>38663</c:v>
                </c:pt>
                <c:pt idx="6885">
                  <c:v>38664</c:v>
                </c:pt>
                <c:pt idx="6886">
                  <c:v>38665</c:v>
                </c:pt>
                <c:pt idx="6887">
                  <c:v>38666</c:v>
                </c:pt>
                <c:pt idx="6888">
                  <c:v>38667</c:v>
                </c:pt>
                <c:pt idx="6889">
                  <c:v>38668</c:v>
                </c:pt>
                <c:pt idx="6890">
                  <c:v>38669</c:v>
                </c:pt>
                <c:pt idx="6891">
                  <c:v>38670</c:v>
                </c:pt>
                <c:pt idx="6892">
                  <c:v>38671</c:v>
                </c:pt>
                <c:pt idx="6893">
                  <c:v>38672</c:v>
                </c:pt>
                <c:pt idx="6894">
                  <c:v>38673</c:v>
                </c:pt>
                <c:pt idx="6895">
                  <c:v>38674</c:v>
                </c:pt>
                <c:pt idx="6896">
                  <c:v>38675</c:v>
                </c:pt>
                <c:pt idx="6897">
                  <c:v>38676</c:v>
                </c:pt>
                <c:pt idx="6898">
                  <c:v>38677</c:v>
                </c:pt>
                <c:pt idx="6899">
                  <c:v>38678</c:v>
                </c:pt>
                <c:pt idx="6900">
                  <c:v>38679</c:v>
                </c:pt>
                <c:pt idx="6901">
                  <c:v>38680</c:v>
                </c:pt>
                <c:pt idx="6902">
                  <c:v>38681</c:v>
                </c:pt>
                <c:pt idx="6903">
                  <c:v>38682</c:v>
                </c:pt>
                <c:pt idx="6904">
                  <c:v>38683</c:v>
                </c:pt>
                <c:pt idx="6905">
                  <c:v>38684</c:v>
                </c:pt>
                <c:pt idx="6906">
                  <c:v>38685</c:v>
                </c:pt>
                <c:pt idx="6907">
                  <c:v>38686</c:v>
                </c:pt>
                <c:pt idx="6908">
                  <c:v>38687</c:v>
                </c:pt>
                <c:pt idx="6909">
                  <c:v>38688</c:v>
                </c:pt>
                <c:pt idx="6910">
                  <c:v>38689</c:v>
                </c:pt>
                <c:pt idx="6911">
                  <c:v>38690</c:v>
                </c:pt>
                <c:pt idx="6912">
                  <c:v>38691</c:v>
                </c:pt>
                <c:pt idx="6913">
                  <c:v>38692</c:v>
                </c:pt>
                <c:pt idx="6914">
                  <c:v>38693</c:v>
                </c:pt>
                <c:pt idx="6915">
                  <c:v>38694</c:v>
                </c:pt>
                <c:pt idx="6916">
                  <c:v>38695</c:v>
                </c:pt>
                <c:pt idx="6917">
                  <c:v>38696</c:v>
                </c:pt>
                <c:pt idx="6918">
                  <c:v>38697</c:v>
                </c:pt>
                <c:pt idx="6919">
                  <c:v>38698</c:v>
                </c:pt>
                <c:pt idx="6920">
                  <c:v>38699</c:v>
                </c:pt>
                <c:pt idx="6921">
                  <c:v>38700</c:v>
                </c:pt>
                <c:pt idx="6922">
                  <c:v>38701</c:v>
                </c:pt>
                <c:pt idx="6923">
                  <c:v>38702</c:v>
                </c:pt>
                <c:pt idx="6924">
                  <c:v>38703</c:v>
                </c:pt>
                <c:pt idx="6925">
                  <c:v>38704</c:v>
                </c:pt>
                <c:pt idx="6926">
                  <c:v>38705</c:v>
                </c:pt>
                <c:pt idx="6927">
                  <c:v>38706</c:v>
                </c:pt>
                <c:pt idx="6928">
                  <c:v>38707</c:v>
                </c:pt>
                <c:pt idx="6929">
                  <c:v>38708</c:v>
                </c:pt>
                <c:pt idx="6930">
                  <c:v>38709</c:v>
                </c:pt>
                <c:pt idx="6931">
                  <c:v>38710</c:v>
                </c:pt>
                <c:pt idx="6932">
                  <c:v>38711</c:v>
                </c:pt>
                <c:pt idx="6933">
                  <c:v>38712</c:v>
                </c:pt>
                <c:pt idx="6934">
                  <c:v>38713</c:v>
                </c:pt>
                <c:pt idx="6935">
                  <c:v>38714</c:v>
                </c:pt>
                <c:pt idx="6936">
                  <c:v>38715</c:v>
                </c:pt>
                <c:pt idx="6937">
                  <c:v>38716</c:v>
                </c:pt>
                <c:pt idx="6938">
                  <c:v>38717</c:v>
                </c:pt>
                <c:pt idx="6939">
                  <c:v>38718</c:v>
                </c:pt>
                <c:pt idx="6940">
                  <c:v>38719</c:v>
                </c:pt>
                <c:pt idx="6941">
                  <c:v>38720</c:v>
                </c:pt>
                <c:pt idx="6942">
                  <c:v>38721</c:v>
                </c:pt>
                <c:pt idx="6943">
                  <c:v>38722</c:v>
                </c:pt>
                <c:pt idx="6944">
                  <c:v>38723</c:v>
                </c:pt>
                <c:pt idx="6945">
                  <c:v>38724</c:v>
                </c:pt>
                <c:pt idx="6946">
                  <c:v>38725</c:v>
                </c:pt>
                <c:pt idx="6947">
                  <c:v>38726</c:v>
                </c:pt>
                <c:pt idx="6948">
                  <c:v>38727</c:v>
                </c:pt>
                <c:pt idx="6949">
                  <c:v>38728</c:v>
                </c:pt>
                <c:pt idx="6950">
                  <c:v>38729</c:v>
                </c:pt>
                <c:pt idx="6951">
                  <c:v>38730</c:v>
                </c:pt>
                <c:pt idx="6952">
                  <c:v>38731</c:v>
                </c:pt>
                <c:pt idx="6953">
                  <c:v>38732</c:v>
                </c:pt>
                <c:pt idx="6954">
                  <c:v>38733</c:v>
                </c:pt>
                <c:pt idx="6955">
                  <c:v>38734</c:v>
                </c:pt>
                <c:pt idx="6956">
                  <c:v>38735</c:v>
                </c:pt>
                <c:pt idx="6957">
                  <c:v>38736</c:v>
                </c:pt>
                <c:pt idx="6958">
                  <c:v>38737</c:v>
                </c:pt>
                <c:pt idx="6959">
                  <c:v>38738</c:v>
                </c:pt>
                <c:pt idx="6960">
                  <c:v>38739</c:v>
                </c:pt>
                <c:pt idx="6961">
                  <c:v>38740</c:v>
                </c:pt>
                <c:pt idx="6962">
                  <c:v>38741</c:v>
                </c:pt>
                <c:pt idx="6963">
                  <c:v>38742</c:v>
                </c:pt>
                <c:pt idx="6964">
                  <c:v>38743</c:v>
                </c:pt>
                <c:pt idx="6965">
                  <c:v>38744</c:v>
                </c:pt>
                <c:pt idx="6966">
                  <c:v>38745</c:v>
                </c:pt>
                <c:pt idx="6967">
                  <c:v>38746</c:v>
                </c:pt>
                <c:pt idx="6968">
                  <c:v>38747</c:v>
                </c:pt>
                <c:pt idx="6969">
                  <c:v>38748</c:v>
                </c:pt>
                <c:pt idx="6970">
                  <c:v>38749</c:v>
                </c:pt>
                <c:pt idx="6971">
                  <c:v>38750</c:v>
                </c:pt>
                <c:pt idx="6972">
                  <c:v>38751</c:v>
                </c:pt>
                <c:pt idx="6973">
                  <c:v>38752</c:v>
                </c:pt>
                <c:pt idx="6974">
                  <c:v>38753</c:v>
                </c:pt>
                <c:pt idx="6975">
                  <c:v>38754</c:v>
                </c:pt>
                <c:pt idx="6976">
                  <c:v>38755</c:v>
                </c:pt>
                <c:pt idx="6977">
                  <c:v>38756</c:v>
                </c:pt>
                <c:pt idx="6978">
                  <c:v>38757</c:v>
                </c:pt>
                <c:pt idx="6979">
                  <c:v>38758</c:v>
                </c:pt>
                <c:pt idx="6980">
                  <c:v>38759</c:v>
                </c:pt>
                <c:pt idx="6981">
                  <c:v>38760</c:v>
                </c:pt>
                <c:pt idx="6982">
                  <c:v>38761</c:v>
                </c:pt>
                <c:pt idx="6983">
                  <c:v>38762</c:v>
                </c:pt>
                <c:pt idx="6984">
                  <c:v>38763</c:v>
                </c:pt>
                <c:pt idx="6985">
                  <c:v>38764</c:v>
                </c:pt>
                <c:pt idx="6986">
                  <c:v>38765</c:v>
                </c:pt>
                <c:pt idx="6987">
                  <c:v>38766</c:v>
                </c:pt>
                <c:pt idx="6988">
                  <c:v>38767</c:v>
                </c:pt>
                <c:pt idx="6989">
                  <c:v>38768</c:v>
                </c:pt>
                <c:pt idx="6990">
                  <c:v>38769</c:v>
                </c:pt>
                <c:pt idx="6991">
                  <c:v>38770</c:v>
                </c:pt>
                <c:pt idx="6992">
                  <c:v>38771</c:v>
                </c:pt>
                <c:pt idx="6993">
                  <c:v>38772</c:v>
                </c:pt>
                <c:pt idx="6994">
                  <c:v>38773</c:v>
                </c:pt>
                <c:pt idx="6995">
                  <c:v>38774</c:v>
                </c:pt>
                <c:pt idx="6996">
                  <c:v>38775</c:v>
                </c:pt>
                <c:pt idx="6997">
                  <c:v>38776</c:v>
                </c:pt>
                <c:pt idx="6998">
                  <c:v>38777</c:v>
                </c:pt>
                <c:pt idx="6999">
                  <c:v>38778</c:v>
                </c:pt>
                <c:pt idx="7000">
                  <c:v>38779</c:v>
                </c:pt>
                <c:pt idx="7001">
                  <c:v>38780</c:v>
                </c:pt>
                <c:pt idx="7002">
                  <c:v>38781</c:v>
                </c:pt>
                <c:pt idx="7003">
                  <c:v>38782</c:v>
                </c:pt>
                <c:pt idx="7004">
                  <c:v>38783</c:v>
                </c:pt>
                <c:pt idx="7005">
                  <c:v>38784</c:v>
                </c:pt>
                <c:pt idx="7006">
                  <c:v>38785</c:v>
                </c:pt>
                <c:pt idx="7007">
                  <c:v>38786</c:v>
                </c:pt>
                <c:pt idx="7008">
                  <c:v>38787</c:v>
                </c:pt>
                <c:pt idx="7009">
                  <c:v>38788</c:v>
                </c:pt>
                <c:pt idx="7010">
                  <c:v>38789</c:v>
                </c:pt>
                <c:pt idx="7011">
                  <c:v>38790</c:v>
                </c:pt>
                <c:pt idx="7012">
                  <c:v>38791</c:v>
                </c:pt>
                <c:pt idx="7013">
                  <c:v>38792</c:v>
                </c:pt>
                <c:pt idx="7014">
                  <c:v>38793</c:v>
                </c:pt>
                <c:pt idx="7015">
                  <c:v>38794</c:v>
                </c:pt>
                <c:pt idx="7016">
                  <c:v>38795</c:v>
                </c:pt>
                <c:pt idx="7017">
                  <c:v>38796</c:v>
                </c:pt>
                <c:pt idx="7018">
                  <c:v>38797</c:v>
                </c:pt>
                <c:pt idx="7019">
                  <c:v>38798</c:v>
                </c:pt>
                <c:pt idx="7020">
                  <c:v>38799</c:v>
                </c:pt>
                <c:pt idx="7021">
                  <c:v>38800</c:v>
                </c:pt>
                <c:pt idx="7022">
                  <c:v>38801</c:v>
                </c:pt>
                <c:pt idx="7023">
                  <c:v>38802</c:v>
                </c:pt>
                <c:pt idx="7024">
                  <c:v>38803</c:v>
                </c:pt>
                <c:pt idx="7025">
                  <c:v>38804</c:v>
                </c:pt>
                <c:pt idx="7026">
                  <c:v>38805</c:v>
                </c:pt>
                <c:pt idx="7027">
                  <c:v>38806</c:v>
                </c:pt>
                <c:pt idx="7028">
                  <c:v>38807</c:v>
                </c:pt>
                <c:pt idx="7029">
                  <c:v>38808</c:v>
                </c:pt>
                <c:pt idx="7030">
                  <c:v>38809</c:v>
                </c:pt>
                <c:pt idx="7031">
                  <c:v>38810</c:v>
                </c:pt>
                <c:pt idx="7032">
                  <c:v>38811</c:v>
                </c:pt>
                <c:pt idx="7033">
                  <c:v>38812</c:v>
                </c:pt>
                <c:pt idx="7034">
                  <c:v>38813</c:v>
                </c:pt>
                <c:pt idx="7035">
                  <c:v>38814</c:v>
                </c:pt>
                <c:pt idx="7036">
                  <c:v>38815</c:v>
                </c:pt>
                <c:pt idx="7037">
                  <c:v>38816</c:v>
                </c:pt>
                <c:pt idx="7038">
                  <c:v>38817</c:v>
                </c:pt>
                <c:pt idx="7039">
                  <c:v>38818</c:v>
                </c:pt>
                <c:pt idx="7040">
                  <c:v>38819</c:v>
                </c:pt>
                <c:pt idx="7041">
                  <c:v>38820</c:v>
                </c:pt>
                <c:pt idx="7042">
                  <c:v>38821</c:v>
                </c:pt>
                <c:pt idx="7043">
                  <c:v>38822</c:v>
                </c:pt>
                <c:pt idx="7044">
                  <c:v>38823</c:v>
                </c:pt>
                <c:pt idx="7045">
                  <c:v>38824</c:v>
                </c:pt>
                <c:pt idx="7046">
                  <c:v>38825</c:v>
                </c:pt>
                <c:pt idx="7047">
                  <c:v>38826</c:v>
                </c:pt>
                <c:pt idx="7048">
                  <c:v>38827</c:v>
                </c:pt>
                <c:pt idx="7049">
                  <c:v>38828</c:v>
                </c:pt>
                <c:pt idx="7050">
                  <c:v>38829</c:v>
                </c:pt>
                <c:pt idx="7051">
                  <c:v>38830</c:v>
                </c:pt>
                <c:pt idx="7052">
                  <c:v>38831</c:v>
                </c:pt>
                <c:pt idx="7053">
                  <c:v>38832</c:v>
                </c:pt>
                <c:pt idx="7054">
                  <c:v>38833</c:v>
                </c:pt>
                <c:pt idx="7055">
                  <c:v>38834</c:v>
                </c:pt>
                <c:pt idx="7056">
                  <c:v>38835</c:v>
                </c:pt>
                <c:pt idx="7057">
                  <c:v>38836</c:v>
                </c:pt>
                <c:pt idx="7058">
                  <c:v>38837</c:v>
                </c:pt>
                <c:pt idx="7059">
                  <c:v>38838</c:v>
                </c:pt>
                <c:pt idx="7060">
                  <c:v>38839</c:v>
                </c:pt>
                <c:pt idx="7061">
                  <c:v>38840</c:v>
                </c:pt>
                <c:pt idx="7062">
                  <c:v>38841</c:v>
                </c:pt>
                <c:pt idx="7063">
                  <c:v>38842</c:v>
                </c:pt>
                <c:pt idx="7064">
                  <c:v>38843</c:v>
                </c:pt>
                <c:pt idx="7065">
                  <c:v>38844</c:v>
                </c:pt>
                <c:pt idx="7066">
                  <c:v>38845</c:v>
                </c:pt>
                <c:pt idx="7067">
                  <c:v>38846</c:v>
                </c:pt>
                <c:pt idx="7068">
                  <c:v>38847</c:v>
                </c:pt>
                <c:pt idx="7069">
                  <c:v>38848</c:v>
                </c:pt>
                <c:pt idx="7070">
                  <c:v>38849</c:v>
                </c:pt>
                <c:pt idx="7071">
                  <c:v>38850</c:v>
                </c:pt>
                <c:pt idx="7072">
                  <c:v>38851</c:v>
                </c:pt>
                <c:pt idx="7073">
                  <c:v>38852</c:v>
                </c:pt>
                <c:pt idx="7074">
                  <c:v>38853</c:v>
                </c:pt>
                <c:pt idx="7075">
                  <c:v>38854</c:v>
                </c:pt>
                <c:pt idx="7076">
                  <c:v>38855</c:v>
                </c:pt>
                <c:pt idx="7077">
                  <c:v>38856</c:v>
                </c:pt>
                <c:pt idx="7078">
                  <c:v>38857</c:v>
                </c:pt>
                <c:pt idx="7079">
                  <c:v>38858</c:v>
                </c:pt>
                <c:pt idx="7080">
                  <c:v>38859</c:v>
                </c:pt>
                <c:pt idx="7081">
                  <c:v>38860</c:v>
                </c:pt>
                <c:pt idx="7082">
                  <c:v>38861</c:v>
                </c:pt>
                <c:pt idx="7083">
                  <c:v>38862</c:v>
                </c:pt>
                <c:pt idx="7084">
                  <c:v>38863</c:v>
                </c:pt>
                <c:pt idx="7085">
                  <c:v>38864</c:v>
                </c:pt>
                <c:pt idx="7086">
                  <c:v>38865</c:v>
                </c:pt>
                <c:pt idx="7087">
                  <c:v>38866</c:v>
                </c:pt>
                <c:pt idx="7088">
                  <c:v>38867</c:v>
                </c:pt>
                <c:pt idx="7089">
                  <c:v>38868</c:v>
                </c:pt>
                <c:pt idx="7090">
                  <c:v>38869</c:v>
                </c:pt>
                <c:pt idx="7091">
                  <c:v>38870</c:v>
                </c:pt>
                <c:pt idx="7092">
                  <c:v>38871</c:v>
                </c:pt>
                <c:pt idx="7093">
                  <c:v>38872</c:v>
                </c:pt>
                <c:pt idx="7094">
                  <c:v>38873</c:v>
                </c:pt>
                <c:pt idx="7095">
                  <c:v>38874</c:v>
                </c:pt>
                <c:pt idx="7096">
                  <c:v>38875</c:v>
                </c:pt>
                <c:pt idx="7097">
                  <c:v>38876</c:v>
                </c:pt>
                <c:pt idx="7098">
                  <c:v>38877</c:v>
                </c:pt>
                <c:pt idx="7099">
                  <c:v>38878</c:v>
                </c:pt>
                <c:pt idx="7100">
                  <c:v>38879</c:v>
                </c:pt>
                <c:pt idx="7101">
                  <c:v>38880</c:v>
                </c:pt>
                <c:pt idx="7102">
                  <c:v>38881</c:v>
                </c:pt>
                <c:pt idx="7103">
                  <c:v>38882</c:v>
                </c:pt>
                <c:pt idx="7104">
                  <c:v>38883</c:v>
                </c:pt>
                <c:pt idx="7105">
                  <c:v>38884</c:v>
                </c:pt>
                <c:pt idx="7106">
                  <c:v>38885</c:v>
                </c:pt>
                <c:pt idx="7107">
                  <c:v>38886</c:v>
                </c:pt>
                <c:pt idx="7108">
                  <c:v>38887</c:v>
                </c:pt>
                <c:pt idx="7109">
                  <c:v>38888</c:v>
                </c:pt>
                <c:pt idx="7110">
                  <c:v>38889</c:v>
                </c:pt>
                <c:pt idx="7111">
                  <c:v>38890</c:v>
                </c:pt>
                <c:pt idx="7112">
                  <c:v>38891</c:v>
                </c:pt>
                <c:pt idx="7113">
                  <c:v>38892</c:v>
                </c:pt>
                <c:pt idx="7114">
                  <c:v>38893</c:v>
                </c:pt>
                <c:pt idx="7115">
                  <c:v>38894</c:v>
                </c:pt>
                <c:pt idx="7116">
                  <c:v>38895</c:v>
                </c:pt>
                <c:pt idx="7117">
                  <c:v>38896</c:v>
                </c:pt>
                <c:pt idx="7118">
                  <c:v>38897</c:v>
                </c:pt>
                <c:pt idx="7119">
                  <c:v>38898</c:v>
                </c:pt>
                <c:pt idx="7120">
                  <c:v>38899</c:v>
                </c:pt>
                <c:pt idx="7121">
                  <c:v>38900</c:v>
                </c:pt>
                <c:pt idx="7122">
                  <c:v>38901</c:v>
                </c:pt>
                <c:pt idx="7123">
                  <c:v>38902</c:v>
                </c:pt>
                <c:pt idx="7124">
                  <c:v>38903</c:v>
                </c:pt>
                <c:pt idx="7125">
                  <c:v>38904</c:v>
                </c:pt>
                <c:pt idx="7126">
                  <c:v>38905</c:v>
                </c:pt>
                <c:pt idx="7127">
                  <c:v>38906</c:v>
                </c:pt>
                <c:pt idx="7128">
                  <c:v>38907</c:v>
                </c:pt>
                <c:pt idx="7129">
                  <c:v>38908</c:v>
                </c:pt>
                <c:pt idx="7130">
                  <c:v>38909</c:v>
                </c:pt>
                <c:pt idx="7131">
                  <c:v>38910</c:v>
                </c:pt>
                <c:pt idx="7132">
                  <c:v>38911</c:v>
                </c:pt>
                <c:pt idx="7133">
                  <c:v>38912</c:v>
                </c:pt>
                <c:pt idx="7134">
                  <c:v>38913</c:v>
                </c:pt>
                <c:pt idx="7135">
                  <c:v>38914</c:v>
                </c:pt>
                <c:pt idx="7136">
                  <c:v>38915</c:v>
                </c:pt>
                <c:pt idx="7137">
                  <c:v>38916</c:v>
                </c:pt>
                <c:pt idx="7138">
                  <c:v>38917</c:v>
                </c:pt>
                <c:pt idx="7139">
                  <c:v>38918</c:v>
                </c:pt>
                <c:pt idx="7140">
                  <c:v>38919</c:v>
                </c:pt>
                <c:pt idx="7141">
                  <c:v>38920</c:v>
                </c:pt>
                <c:pt idx="7142">
                  <c:v>38921</c:v>
                </c:pt>
                <c:pt idx="7143">
                  <c:v>38922</c:v>
                </c:pt>
                <c:pt idx="7144">
                  <c:v>38923</c:v>
                </c:pt>
                <c:pt idx="7145">
                  <c:v>38924</c:v>
                </c:pt>
                <c:pt idx="7146">
                  <c:v>38925</c:v>
                </c:pt>
                <c:pt idx="7147">
                  <c:v>38926</c:v>
                </c:pt>
                <c:pt idx="7148">
                  <c:v>38927</c:v>
                </c:pt>
                <c:pt idx="7149">
                  <c:v>38928</c:v>
                </c:pt>
                <c:pt idx="7150">
                  <c:v>38929</c:v>
                </c:pt>
                <c:pt idx="7151">
                  <c:v>38930</c:v>
                </c:pt>
                <c:pt idx="7152">
                  <c:v>38931</c:v>
                </c:pt>
                <c:pt idx="7153">
                  <c:v>38932</c:v>
                </c:pt>
                <c:pt idx="7154">
                  <c:v>38933</c:v>
                </c:pt>
                <c:pt idx="7155">
                  <c:v>38934</c:v>
                </c:pt>
                <c:pt idx="7156">
                  <c:v>38935</c:v>
                </c:pt>
                <c:pt idx="7157">
                  <c:v>38936</c:v>
                </c:pt>
                <c:pt idx="7158">
                  <c:v>38937</c:v>
                </c:pt>
                <c:pt idx="7159">
                  <c:v>38938</c:v>
                </c:pt>
                <c:pt idx="7160">
                  <c:v>38939</c:v>
                </c:pt>
                <c:pt idx="7161">
                  <c:v>38940</c:v>
                </c:pt>
                <c:pt idx="7162">
                  <c:v>38941</c:v>
                </c:pt>
                <c:pt idx="7163">
                  <c:v>38942</c:v>
                </c:pt>
                <c:pt idx="7164">
                  <c:v>38943</c:v>
                </c:pt>
                <c:pt idx="7165">
                  <c:v>38944</c:v>
                </c:pt>
                <c:pt idx="7166">
                  <c:v>38945</c:v>
                </c:pt>
                <c:pt idx="7167">
                  <c:v>38946</c:v>
                </c:pt>
                <c:pt idx="7168">
                  <c:v>38947</c:v>
                </c:pt>
                <c:pt idx="7169">
                  <c:v>38948</c:v>
                </c:pt>
                <c:pt idx="7170">
                  <c:v>38949</c:v>
                </c:pt>
                <c:pt idx="7171">
                  <c:v>38950</c:v>
                </c:pt>
                <c:pt idx="7172">
                  <c:v>38951</c:v>
                </c:pt>
                <c:pt idx="7173">
                  <c:v>38952</c:v>
                </c:pt>
                <c:pt idx="7174">
                  <c:v>38953</c:v>
                </c:pt>
                <c:pt idx="7175">
                  <c:v>38954</c:v>
                </c:pt>
                <c:pt idx="7176">
                  <c:v>38955</c:v>
                </c:pt>
                <c:pt idx="7177">
                  <c:v>38956</c:v>
                </c:pt>
                <c:pt idx="7178">
                  <c:v>38957</c:v>
                </c:pt>
                <c:pt idx="7179">
                  <c:v>38958</c:v>
                </c:pt>
                <c:pt idx="7180">
                  <c:v>38959</c:v>
                </c:pt>
                <c:pt idx="7181">
                  <c:v>38960</c:v>
                </c:pt>
                <c:pt idx="7182">
                  <c:v>38961</c:v>
                </c:pt>
                <c:pt idx="7183">
                  <c:v>38962</c:v>
                </c:pt>
                <c:pt idx="7184">
                  <c:v>38963</c:v>
                </c:pt>
                <c:pt idx="7185">
                  <c:v>38964</c:v>
                </c:pt>
                <c:pt idx="7186">
                  <c:v>38965</c:v>
                </c:pt>
                <c:pt idx="7187">
                  <c:v>38966</c:v>
                </c:pt>
                <c:pt idx="7188">
                  <c:v>38967</c:v>
                </c:pt>
                <c:pt idx="7189">
                  <c:v>38968</c:v>
                </c:pt>
                <c:pt idx="7190">
                  <c:v>38969</c:v>
                </c:pt>
                <c:pt idx="7191">
                  <c:v>38970</c:v>
                </c:pt>
                <c:pt idx="7192">
                  <c:v>38971</c:v>
                </c:pt>
                <c:pt idx="7193">
                  <c:v>38972</c:v>
                </c:pt>
                <c:pt idx="7194">
                  <c:v>38973</c:v>
                </c:pt>
                <c:pt idx="7195">
                  <c:v>38974</c:v>
                </c:pt>
                <c:pt idx="7196">
                  <c:v>38975</c:v>
                </c:pt>
                <c:pt idx="7197">
                  <c:v>38976</c:v>
                </c:pt>
                <c:pt idx="7198">
                  <c:v>38977</c:v>
                </c:pt>
                <c:pt idx="7199">
                  <c:v>38978</c:v>
                </c:pt>
                <c:pt idx="7200">
                  <c:v>38979</c:v>
                </c:pt>
                <c:pt idx="7201">
                  <c:v>38980</c:v>
                </c:pt>
                <c:pt idx="7202">
                  <c:v>38981</c:v>
                </c:pt>
                <c:pt idx="7203">
                  <c:v>38982</c:v>
                </c:pt>
                <c:pt idx="7204">
                  <c:v>38983</c:v>
                </c:pt>
                <c:pt idx="7205">
                  <c:v>38984</c:v>
                </c:pt>
                <c:pt idx="7206">
                  <c:v>38985</c:v>
                </c:pt>
                <c:pt idx="7207">
                  <c:v>38986</c:v>
                </c:pt>
                <c:pt idx="7208">
                  <c:v>38987</c:v>
                </c:pt>
                <c:pt idx="7209">
                  <c:v>38988</c:v>
                </c:pt>
                <c:pt idx="7210">
                  <c:v>38989</c:v>
                </c:pt>
                <c:pt idx="7211">
                  <c:v>38990</c:v>
                </c:pt>
                <c:pt idx="7212">
                  <c:v>38991</c:v>
                </c:pt>
                <c:pt idx="7213">
                  <c:v>38992</c:v>
                </c:pt>
                <c:pt idx="7214">
                  <c:v>38993</c:v>
                </c:pt>
                <c:pt idx="7215">
                  <c:v>38994</c:v>
                </c:pt>
                <c:pt idx="7216">
                  <c:v>38995</c:v>
                </c:pt>
                <c:pt idx="7217">
                  <c:v>38996</c:v>
                </c:pt>
                <c:pt idx="7218">
                  <c:v>38997</c:v>
                </c:pt>
                <c:pt idx="7219">
                  <c:v>38998</c:v>
                </c:pt>
                <c:pt idx="7220">
                  <c:v>38999</c:v>
                </c:pt>
                <c:pt idx="7221">
                  <c:v>39000</c:v>
                </c:pt>
                <c:pt idx="7222">
                  <c:v>39001</c:v>
                </c:pt>
                <c:pt idx="7223">
                  <c:v>39002</c:v>
                </c:pt>
                <c:pt idx="7224">
                  <c:v>39003</c:v>
                </c:pt>
                <c:pt idx="7225">
                  <c:v>39004</c:v>
                </c:pt>
                <c:pt idx="7226">
                  <c:v>39005</c:v>
                </c:pt>
                <c:pt idx="7227">
                  <c:v>39006</c:v>
                </c:pt>
                <c:pt idx="7228">
                  <c:v>39007</c:v>
                </c:pt>
                <c:pt idx="7229">
                  <c:v>39008</c:v>
                </c:pt>
                <c:pt idx="7230">
                  <c:v>39009</c:v>
                </c:pt>
                <c:pt idx="7231">
                  <c:v>39010</c:v>
                </c:pt>
                <c:pt idx="7232">
                  <c:v>39011</c:v>
                </c:pt>
                <c:pt idx="7233">
                  <c:v>39012</c:v>
                </c:pt>
                <c:pt idx="7234">
                  <c:v>39013</c:v>
                </c:pt>
                <c:pt idx="7235">
                  <c:v>39014</c:v>
                </c:pt>
                <c:pt idx="7236">
                  <c:v>39015</c:v>
                </c:pt>
                <c:pt idx="7237">
                  <c:v>39016</c:v>
                </c:pt>
                <c:pt idx="7238">
                  <c:v>39017</c:v>
                </c:pt>
                <c:pt idx="7239">
                  <c:v>39018</c:v>
                </c:pt>
                <c:pt idx="7240">
                  <c:v>39019</c:v>
                </c:pt>
                <c:pt idx="7241">
                  <c:v>39020</c:v>
                </c:pt>
                <c:pt idx="7242">
                  <c:v>39021</c:v>
                </c:pt>
                <c:pt idx="7243">
                  <c:v>39022</c:v>
                </c:pt>
                <c:pt idx="7244">
                  <c:v>39023</c:v>
                </c:pt>
                <c:pt idx="7245">
                  <c:v>39024</c:v>
                </c:pt>
                <c:pt idx="7246">
                  <c:v>39025</c:v>
                </c:pt>
                <c:pt idx="7247">
                  <c:v>39026</c:v>
                </c:pt>
                <c:pt idx="7248">
                  <c:v>39027</c:v>
                </c:pt>
                <c:pt idx="7249">
                  <c:v>39028</c:v>
                </c:pt>
                <c:pt idx="7250">
                  <c:v>39029</c:v>
                </c:pt>
                <c:pt idx="7251">
                  <c:v>39030</c:v>
                </c:pt>
                <c:pt idx="7252">
                  <c:v>39031</c:v>
                </c:pt>
                <c:pt idx="7253">
                  <c:v>39032</c:v>
                </c:pt>
                <c:pt idx="7254">
                  <c:v>39033</c:v>
                </c:pt>
                <c:pt idx="7255">
                  <c:v>39034</c:v>
                </c:pt>
                <c:pt idx="7256">
                  <c:v>39035</c:v>
                </c:pt>
                <c:pt idx="7257">
                  <c:v>39036</c:v>
                </c:pt>
                <c:pt idx="7258">
                  <c:v>39037</c:v>
                </c:pt>
                <c:pt idx="7259">
                  <c:v>39038</c:v>
                </c:pt>
                <c:pt idx="7260">
                  <c:v>39039</c:v>
                </c:pt>
                <c:pt idx="7261">
                  <c:v>39040</c:v>
                </c:pt>
                <c:pt idx="7262">
                  <c:v>39041</c:v>
                </c:pt>
                <c:pt idx="7263">
                  <c:v>39042</c:v>
                </c:pt>
                <c:pt idx="7264">
                  <c:v>39043</c:v>
                </c:pt>
                <c:pt idx="7265">
                  <c:v>39044</c:v>
                </c:pt>
                <c:pt idx="7266">
                  <c:v>39045</c:v>
                </c:pt>
                <c:pt idx="7267">
                  <c:v>39046</c:v>
                </c:pt>
                <c:pt idx="7268">
                  <c:v>39047</c:v>
                </c:pt>
                <c:pt idx="7269">
                  <c:v>39048</c:v>
                </c:pt>
                <c:pt idx="7270">
                  <c:v>39049</c:v>
                </c:pt>
                <c:pt idx="7271">
                  <c:v>39050</c:v>
                </c:pt>
                <c:pt idx="7272">
                  <c:v>39051</c:v>
                </c:pt>
                <c:pt idx="7273">
                  <c:v>39052</c:v>
                </c:pt>
                <c:pt idx="7274">
                  <c:v>39053</c:v>
                </c:pt>
                <c:pt idx="7275">
                  <c:v>39054</c:v>
                </c:pt>
                <c:pt idx="7276">
                  <c:v>39055</c:v>
                </c:pt>
                <c:pt idx="7277">
                  <c:v>39056</c:v>
                </c:pt>
                <c:pt idx="7278">
                  <c:v>39057</c:v>
                </c:pt>
                <c:pt idx="7279">
                  <c:v>39058</c:v>
                </c:pt>
                <c:pt idx="7280">
                  <c:v>39059</c:v>
                </c:pt>
                <c:pt idx="7281">
                  <c:v>39060</c:v>
                </c:pt>
                <c:pt idx="7282">
                  <c:v>39061</c:v>
                </c:pt>
                <c:pt idx="7283">
                  <c:v>39062</c:v>
                </c:pt>
                <c:pt idx="7284">
                  <c:v>39063</c:v>
                </c:pt>
                <c:pt idx="7285">
                  <c:v>39064</c:v>
                </c:pt>
                <c:pt idx="7286">
                  <c:v>39065</c:v>
                </c:pt>
                <c:pt idx="7287">
                  <c:v>39066</c:v>
                </c:pt>
                <c:pt idx="7288">
                  <c:v>39067</c:v>
                </c:pt>
                <c:pt idx="7289">
                  <c:v>39068</c:v>
                </c:pt>
                <c:pt idx="7290">
                  <c:v>39069</c:v>
                </c:pt>
                <c:pt idx="7291">
                  <c:v>39070</c:v>
                </c:pt>
                <c:pt idx="7292">
                  <c:v>39071</c:v>
                </c:pt>
                <c:pt idx="7293">
                  <c:v>39072</c:v>
                </c:pt>
                <c:pt idx="7294">
                  <c:v>39073</c:v>
                </c:pt>
                <c:pt idx="7295">
                  <c:v>39074</c:v>
                </c:pt>
                <c:pt idx="7296">
                  <c:v>39075</c:v>
                </c:pt>
                <c:pt idx="7297">
                  <c:v>39076</c:v>
                </c:pt>
                <c:pt idx="7298">
                  <c:v>39077</c:v>
                </c:pt>
                <c:pt idx="7299">
                  <c:v>39078</c:v>
                </c:pt>
                <c:pt idx="7300">
                  <c:v>39079</c:v>
                </c:pt>
                <c:pt idx="7301">
                  <c:v>39080</c:v>
                </c:pt>
                <c:pt idx="7302">
                  <c:v>39081</c:v>
                </c:pt>
                <c:pt idx="7303">
                  <c:v>39082</c:v>
                </c:pt>
                <c:pt idx="7304">
                  <c:v>39083</c:v>
                </c:pt>
                <c:pt idx="7305">
                  <c:v>39084</c:v>
                </c:pt>
                <c:pt idx="7306">
                  <c:v>39085</c:v>
                </c:pt>
                <c:pt idx="7307">
                  <c:v>39086</c:v>
                </c:pt>
                <c:pt idx="7308">
                  <c:v>39087</c:v>
                </c:pt>
                <c:pt idx="7309">
                  <c:v>39088</c:v>
                </c:pt>
                <c:pt idx="7310">
                  <c:v>39089</c:v>
                </c:pt>
                <c:pt idx="7311">
                  <c:v>39090</c:v>
                </c:pt>
                <c:pt idx="7312">
                  <c:v>39091</c:v>
                </c:pt>
                <c:pt idx="7313">
                  <c:v>39092</c:v>
                </c:pt>
                <c:pt idx="7314">
                  <c:v>39093</c:v>
                </c:pt>
                <c:pt idx="7315">
                  <c:v>39094</c:v>
                </c:pt>
                <c:pt idx="7316">
                  <c:v>39095</c:v>
                </c:pt>
                <c:pt idx="7317">
                  <c:v>39096</c:v>
                </c:pt>
                <c:pt idx="7318">
                  <c:v>39097</c:v>
                </c:pt>
                <c:pt idx="7319">
                  <c:v>39098</c:v>
                </c:pt>
                <c:pt idx="7320">
                  <c:v>39099</c:v>
                </c:pt>
                <c:pt idx="7321">
                  <c:v>39100</c:v>
                </c:pt>
                <c:pt idx="7322">
                  <c:v>39101</c:v>
                </c:pt>
                <c:pt idx="7323">
                  <c:v>39102</c:v>
                </c:pt>
                <c:pt idx="7324">
                  <c:v>39103</c:v>
                </c:pt>
                <c:pt idx="7325">
                  <c:v>39104</c:v>
                </c:pt>
                <c:pt idx="7326">
                  <c:v>39105</c:v>
                </c:pt>
                <c:pt idx="7327">
                  <c:v>39106</c:v>
                </c:pt>
                <c:pt idx="7328">
                  <c:v>39107</c:v>
                </c:pt>
                <c:pt idx="7329">
                  <c:v>39108</c:v>
                </c:pt>
                <c:pt idx="7330">
                  <c:v>39109</c:v>
                </c:pt>
                <c:pt idx="7331">
                  <c:v>39110</c:v>
                </c:pt>
                <c:pt idx="7332">
                  <c:v>39111</c:v>
                </c:pt>
                <c:pt idx="7333">
                  <c:v>39112</c:v>
                </c:pt>
                <c:pt idx="7334">
                  <c:v>39113</c:v>
                </c:pt>
                <c:pt idx="7335">
                  <c:v>39114</c:v>
                </c:pt>
                <c:pt idx="7336">
                  <c:v>39115</c:v>
                </c:pt>
                <c:pt idx="7337">
                  <c:v>39116</c:v>
                </c:pt>
                <c:pt idx="7338">
                  <c:v>39117</c:v>
                </c:pt>
                <c:pt idx="7339">
                  <c:v>39118</c:v>
                </c:pt>
                <c:pt idx="7340">
                  <c:v>39119</c:v>
                </c:pt>
                <c:pt idx="7341">
                  <c:v>39120</c:v>
                </c:pt>
                <c:pt idx="7342">
                  <c:v>39121</c:v>
                </c:pt>
                <c:pt idx="7343">
                  <c:v>39122</c:v>
                </c:pt>
                <c:pt idx="7344">
                  <c:v>39123</c:v>
                </c:pt>
                <c:pt idx="7345">
                  <c:v>39124</c:v>
                </c:pt>
                <c:pt idx="7346">
                  <c:v>39125</c:v>
                </c:pt>
                <c:pt idx="7347">
                  <c:v>39126</c:v>
                </c:pt>
                <c:pt idx="7348">
                  <c:v>39127</c:v>
                </c:pt>
                <c:pt idx="7349">
                  <c:v>39128</c:v>
                </c:pt>
                <c:pt idx="7350">
                  <c:v>39129</c:v>
                </c:pt>
                <c:pt idx="7351">
                  <c:v>39130</c:v>
                </c:pt>
                <c:pt idx="7352">
                  <c:v>39131</c:v>
                </c:pt>
                <c:pt idx="7353">
                  <c:v>39132</c:v>
                </c:pt>
                <c:pt idx="7354">
                  <c:v>39133</c:v>
                </c:pt>
                <c:pt idx="7355">
                  <c:v>39134</c:v>
                </c:pt>
                <c:pt idx="7356">
                  <c:v>39135</c:v>
                </c:pt>
                <c:pt idx="7357">
                  <c:v>39136</c:v>
                </c:pt>
                <c:pt idx="7358">
                  <c:v>39137</c:v>
                </c:pt>
                <c:pt idx="7359">
                  <c:v>39138</c:v>
                </c:pt>
                <c:pt idx="7360">
                  <c:v>39139</c:v>
                </c:pt>
                <c:pt idx="7361">
                  <c:v>39140</c:v>
                </c:pt>
                <c:pt idx="7362">
                  <c:v>39141</c:v>
                </c:pt>
                <c:pt idx="7363">
                  <c:v>39142</c:v>
                </c:pt>
                <c:pt idx="7364">
                  <c:v>39143</c:v>
                </c:pt>
                <c:pt idx="7365">
                  <c:v>39144</c:v>
                </c:pt>
                <c:pt idx="7366">
                  <c:v>39145</c:v>
                </c:pt>
                <c:pt idx="7367">
                  <c:v>39146</c:v>
                </c:pt>
                <c:pt idx="7368">
                  <c:v>39147</c:v>
                </c:pt>
                <c:pt idx="7369">
                  <c:v>39148</c:v>
                </c:pt>
                <c:pt idx="7370">
                  <c:v>39149</c:v>
                </c:pt>
                <c:pt idx="7371">
                  <c:v>39150</c:v>
                </c:pt>
                <c:pt idx="7372">
                  <c:v>39151</c:v>
                </c:pt>
                <c:pt idx="7373">
                  <c:v>39152</c:v>
                </c:pt>
                <c:pt idx="7374">
                  <c:v>39153</c:v>
                </c:pt>
                <c:pt idx="7375">
                  <c:v>39154</c:v>
                </c:pt>
                <c:pt idx="7376">
                  <c:v>39155</c:v>
                </c:pt>
                <c:pt idx="7377">
                  <c:v>39156</c:v>
                </c:pt>
                <c:pt idx="7378">
                  <c:v>39157</c:v>
                </c:pt>
                <c:pt idx="7379">
                  <c:v>39158</c:v>
                </c:pt>
                <c:pt idx="7380">
                  <c:v>39159</c:v>
                </c:pt>
                <c:pt idx="7381">
                  <c:v>39160</c:v>
                </c:pt>
                <c:pt idx="7382">
                  <c:v>39161</c:v>
                </c:pt>
                <c:pt idx="7383">
                  <c:v>39162</c:v>
                </c:pt>
                <c:pt idx="7384">
                  <c:v>39163</c:v>
                </c:pt>
                <c:pt idx="7385">
                  <c:v>39164</c:v>
                </c:pt>
                <c:pt idx="7386">
                  <c:v>39165</c:v>
                </c:pt>
                <c:pt idx="7387">
                  <c:v>39166</c:v>
                </c:pt>
                <c:pt idx="7388">
                  <c:v>39167</c:v>
                </c:pt>
                <c:pt idx="7389">
                  <c:v>39168</c:v>
                </c:pt>
                <c:pt idx="7390">
                  <c:v>39169</c:v>
                </c:pt>
                <c:pt idx="7391">
                  <c:v>39170</c:v>
                </c:pt>
                <c:pt idx="7392">
                  <c:v>39171</c:v>
                </c:pt>
                <c:pt idx="7393">
                  <c:v>39172</c:v>
                </c:pt>
                <c:pt idx="7394">
                  <c:v>39173</c:v>
                </c:pt>
                <c:pt idx="7395">
                  <c:v>39174</c:v>
                </c:pt>
                <c:pt idx="7396">
                  <c:v>39175</c:v>
                </c:pt>
                <c:pt idx="7397">
                  <c:v>39176</c:v>
                </c:pt>
                <c:pt idx="7398">
                  <c:v>39177</c:v>
                </c:pt>
                <c:pt idx="7399">
                  <c:v>39178</c:v>
                </c:pt>
                <c:pt idx="7400">
                  <c:v>39179</c:v>
                </c:pt>
                <c:pt idx="7401">
                  <c:v>39180</c:v>
                </c:pt>
                <c:pt idx="7402">
                  <c:v>39181</c:v>
                </c:pt>
                <c:pt idx="7403">
                  <c:v>39182</c:v>
                </c:pt>
                <c:pt idx="7404">
                  <c:v>39183</c:v>
                </c:pt>
                <c:pt idx="7405">
                  <c:v>39184</c:v>
                </c:pt>
                <c:pt idx="7406">
                  <c:v>39185</c:v>
                </c:pt>
                <c:pt idx="7407">
                  <c:v>39186</c:v>
                </c:pt>
                <c:pt idx="7408">
                  <c:v>39187</c:v>
                </c:pt>
                <c:pt idx="7409">
                  <c:v>39188</c:v>
                </c:pt>
                <c:pt idx="7410">
                  <c:v>39189</c:v>
                </c:pt>
                <c:pt idx="7411">
                  <c:v>39190</c:v>
                </c:pt>
                <c:pt idx="7412">
                  <c:v>39191</c:v>
                </c:pt>
                <c:pt idx="7413">
                  <c:v>39192</c:v>
                </c:pt>
                <c:pt idx="7414">
                  <c:v>39193</c:v>
                </c:pt>
                <c:pt idx="7415">
                  <c:v>39194</c:v>
                </c:pt>
                <c:pt idx="7416">
                  <c:v>39195</c:v>
                </c:pt>
                <c:pt idx="7417">
                  <c:v>39196</c:v>
                </c:pt>
                <c:pt idx="7418">
                  <c:v>39197</c:v>
                </c:pt>
                <c:pt idx="7419">
                  <c:v>39198</c:v>
                </c:pt>
                <c:pt idx="7420">
                  <c:v>39199</c:v>
                </c:pt>
                <c:pt idx="7421">
                  <c:v>39200</c:v>
                </c:pt>
                <c:pt idx="7422">
                  <c:v>39201</c:v>
                </c:pt>
                <c:pt idx="7423">
                  <c:v>39202</c:v>
                </c:pt>
                <c:pt idx="7424">
                  <c:v>39203</c:v>
                </c:pt>
                <c:pt idx="7425">
                  <c:v>39204</c:v>
                </c:pt>
                <c:pt idx="7426">
                  <c:v>39205</c:v>
                </c:pt>
                <c:pt idx="7427">
                  <c:v>39206</c:v>
                </c:pt>
                <c:pt idx="7428">
                  <c:v>39207</c:v>
                </c:pt>
                <c:pt idx="7429">
                  <c:v>39208</c:v>
                </c:pt>
                <c:pt idx="7430">
                  <c:v>39209</c:v>
                </c:pt>
                <c:pt idx="7431">
                  <c:v>39210</c:v>
                </c:pt>
                <c:pt idx="7432">
                  <c:v>39211</c:v>
                </c:pt>
                <c:pt idx="7433">
                  <c:v>39212</c:v>
                </c:pt>
                <c:pt idx="7434">
                  <c:v>39213</c:v>
                </c:pt>
                <c:pt idx="7435">
                  <c:v>39214</c:v>
                </c:pt>
                <c:pt idx="7436">
                  <c:v>39215</c:v>
                </c:pt>
                <c:pt idx="7437">
                  <c:v>39216</c:v>
                </c:pt>
                <c:pt idx="7438">
                  <c:v>39217</c:v>
                </c:pt>
                <c:pt idx="7439">
                  <c:v>39218</c:v>
                </c:pt>
                <c:pt idx="7440">
                  <c:v>39219</c:v>
                </c:pt>
                <c:pt idx="7441">
                  <c:v>39220</c:v>
                </c:pt>
                <c:pt idx="7442">
                  <c:v>39221</c:v>
                </c:pt>
                <c:pt idx="7443">
                  <c:v>39222</c:v>
                </c:pt>
                <c:pt idx="7444">
                  <c:v>39223</c:v>
                </c:pt>
                <c:pt idx="7445">
                  <c:v>39224</c:v>
                </c:pt>
                <c:pt idx="7446">
                  <c:v>39225</c:v>
                </c:pt>
                <c:pt idx="7447">
                  <c:v>39226</c:v>
                </c:pt>
                <c:pt idx="7448">
                  <c:v>39227</c:v>
                </c:pt>
                <c:pt idx="7449">
                  <c:v>39228</c:v>
                </c:pt>
                <c:pt idx="7450">
                  <c:v>39229</c:v>
                </c:pt>
                <c:pt idx="7451">
                  <c:v>39230</c:v>
                </c:pt>
                <c:pt idx="7452">
                  <c:v>39231</c:v>
                </c:pt>
                <c:pt idx="7453">
                  <c:v>39232</c:v>
                </c:pt>
                <c:pt idx="7454">
                  <c:v>39233</c:v>
                </c:pt>
                <c:pt idx="7455">
                  <c:v>39234</c:v>
                </c:pt>
                <c:pt idx="7456">
                  <c:v>39235</c:v>
                </c:pt>
                <c:pt idx="7457">
                  <c:v>39236</c:v>
                </c:pt>
                <c:pt idx="7458">
                  <c:v>39237</c:v>
                </c:pt>
                <c:pt idx="7459">
                  <c:v>39238</c:v>
                </c:pt>
                <c:pt idx="7460">
                  <c:v>39239</c:v>
                </c:pt>
                <c:pt idx="7461">
                  <c:v>39240</c:v>
                </c:pt>
                <c:pt idx="7462">
                  <c:v>39241</c:v>
                </c:pt>
                <c:pt idx="7463">
                  <c:v>39242</c:v>
                </c:pt>
                <c:pt idx="7464">
                  <c:v>39243</c:v>
                </c:pt>
                <c:pt idx="7465">
                  <c:v>39244</c:v>
                </c:pt>
                <c:pt idx="7466">
                  <c:v>39245</c:v>
                </c:pt>
                <c:pt idx="7467">
                  <c:v>39246</c:v>
                </c:pt>
                <c:pt idx="7468">
                  <c:v>39247</c:v>
                </c:pt>
                <c:pt idx="7469">
                  <c:v>39248</c:v>
                </c:pt>
                <c:pt idx="7470">
                  <c:v>39249</c:v>
                </c:pt>
                <c:pt idx="7471">
                  <c:v>39250</c:v>
                </c:pt>
                <c:pt idx="7472">
                  <c:v>39251</c:v>
                </c:pt>
                <c:pt idx="7473">
                  <c:v>39252</c:v>
                </c:pt>
                <c:pt idx="7474">
                  <c:v>39253</c:v>
                </c:pt>
                <c:pt idx="7475">
                  <c:v>39254</c:v>
                </c:pt>
                <c:pt idx="7476">
                  <c:v>39255</c:v>
                </c:pt>
                <c:pt idx="7477">
                  <c:v>39256</c:v>
                </c:pt>
                <c:pt idx="7478">
                  <c:v>39257</c:v>
                </c:pt>
                <c:pt idx="7479">
                  <c:v>39258</c:v>
                </c:pt>
                <c:pt idx="7480">
                  <c:v>39259</c:v>
                </c:pt>
                <c:pt idx="7481">
                  <c:v>39260</c:v>
                </c:pt>
                <c:pt idx="7482">
                  <c:v>39261</c:v>
                </c:pt>
                <c:pt idx="7483">
                  <c:v>39262</c:v>
                </c:pt>
                <c:pt idx="7484">
                  <c:v>39263</c:v>
                </c:pt>
                <c:pt idx="7485">
                  <c:v>39264</c:v>
                </c:pt>
                <c:pt idx="7486">
                  <c:v>39265</c:v>
                </c:pt>
                <c:pt idx="7487">
                  <c:v>39266</c:v>
                </c:pt>
                <c:pt idx="7488">
                  <c:v>39267</c:v>
                </c:pt>
                <c:pt idx="7489">
                  <c:v>39268</c:v>
                </c:pt>
                <c:pt idx="7490">
                  <c:v>39269</c:v>
                </c:pt>
                <c:pt idx="7491">
                  <c:v>39270</c:v>
                </c:pt>
                <c:pt idx="7492">
                  <c:v>39271</c:v>
                </c:pt>
                <c:pt idx="7493">
                  <c:v>39272</c:v>
                </c:pt>
                <c:pt idx="7494">
                  <c:v>39273</c:v>
                </c:pt>
                <c:pt idx="7495">
                  <c:v>39274</c:v>
                </c:pt>
                <c:pt idx="7496">
                  <c:v>39275</c:v>
                </c:pt>
                <c:pt idx="7497">
                  <c:v>39276</c:v>
                </c:pt>
                <c:pt idx="7498">
                  <c:v>39277</c:v>
                </c:pt>
                <c:pt idx="7499">
                  <c:v>39278</c:v>
                </c:pt>
                <c:pt idx="7500">
                  <c:v>39279</c:v>
                </c:pt>
                <c:pt idx="7501">
                  <c:v>39280</c:v>
                </c:pt>
                <c:pt idx="7502">
                  <c:v>39281</c:v>
                </c:pt>
                <c:pt idx="7503">
                  <c:v>39282</c:v>
                </c:pt>
                <c:pt idx="7504">
                  <c:v>39283</c:v>
                </c:pt>
                <c:pt idx="7505">
                  <c:v>39284</c:v>
                </c:pt>
                <c:pt idx="7506">
                  <c:v>39285</c:v>
                </c:pt>
                <c:pt idx="7507">
                  <c:v>39286</c:v>
                </c:pt>
                <c:pt idx="7508">
                  <c:v>39287</c:v>
                </c:pt>
                <c:pt idx="7509">
                  <c:v>39288</c:v>
                </c:pt>
                <c:pt idx="7510">
                  <c:v>39289</c:v>
                </c:pt>
                <c:pt idx="7511">
                  <c:v>39290</c:v>
                </c:pt>
                <c:pt idx="7512">
                  <c:v>39291</c:v>
                </c:pt>
                <c:pt idx="7513">
                  <c:v>39292</c:v>
                </c:pt>
                <c:pt idx="7514">
                  <c:v>39293</c:v>
                </c:pt>
                <c:pt idx="7515">
                  <c:v>39294</c:v>
                </c:pt>
                <c:pt idx="7516">
                  <c:v>39295</c:v>
                </c:pt>
                <c:pt idx="7517">
                  <c:v>39296</c:v>
                </c:pt>
                <c:pt idx="7518">
                  <c:v>39297</c:v>
                </c:pt>
                <c:pt idx="7519">
                  <c:v>39298</c:v>
                </c:pt>
                <c:pt idx="7520">
                  <c:v>39299</c:v>
                </c:pt>
                <c:pt idx="7521">
                  <c:v>39300</c:v>
                </c:pt>
                <c:pt idx="7522">
                  <c:v>39301</c:v>
                </c:pt>
                <c:pt idx="7523">
                  <c:v>39302</c:v>
                </c:pt>
                <c:pt idx="7524">
                  <c:v>39303</c:v>
                </c:pt>
                <c:pt idx="7525">
                  <c:v>39304</c:v>
                </c:pt>
                <c:pt idx="7526">
                  <c:v>39305</c:v>
                </c:pt>
                <c:pt idx="7527">
                  <c:v>39306</c:v>
                </c:pt>
                <c:pt idx="7528">
                  <c:v>39307</c:v>
                </c:pt>
                <c:pt idx="7529">
                  <c:v>39308</c:v>
                </c:pt>
                <c:pt idx="7530">
                  <c:v>39309</c:v>
                </c:pt>
                <c:pt idx="7531">
                  <c:v>39310</c:v>
                </c:pt>
                <c:pt idx="7532">
                  <c:v>39311</c:v>
                </c:pt>
                <c:pt idx="7533">
                  <c:v>39312</c:v>
                </c:pt>
                <c:pt idx="7534">
                  <c:v>39313</c:v>
                </c:pt>
                <c:pt idx="7535">
                  <c:v>39314</c:v>
                </c:pt>
                <c:pt idx="7536">
                  <c:v>39315</c:v>
                </c:pt>
                <c:pt idx="7537">
                  <c:v>39316</c:v>
                </c:pt>
                <c:pt idx="7538">
                  <c:v>39317</c:v>
                </c:pt>
                <c:pt idx="7539">
                  <c:v>39318</c:v>
                </c:pt>
                <c:pt idx="7540">
                  <c:v>39319</c:v>
                </c:pt>
                <c:pt idx="7541">
                  <c:v>39320</c:v>
                </c:pt>
                <c:pt idx="7542">
                  <c:v>39321</c:v>
                </c:pt>
                <c:pt idx="7543">
                  <c:v>39322</c:v>
                </c:pt>
                <c:pt idx="7544">
                  <c:v>39323</c:v>
                </c:pt>
                <c:pt idx="7545">
                  <c:v>39324</c:v>
                </c:pt>
                <c:pt idx="7546">
                  <c:v>39325</c:v>
                </c:pt>
                <c:pt idx="7547">
                  <c:v>39326</c:v>
                </c:pt>
                <c:pt idx="7548">
                  <c:v>39327</c:v>
                </c:pt>
                <c:pt idx="7549">
                  <c:v>39328</c:v>
                </c:pt>
                <c:pt idx="7550">
                  <c:v>39329</c:v>
                </c:pt>
                <c:pt idx="7551">
                  <c:v>39330</c:v>
                </c:pt>
                <c:pt idx="7552">
                  <c:v>39331</c:v>
                </c:pt>
                <c:pt idx="7553">
                  <c:v>39332</c:v>
                </c:pt>
                <c:pt idx="7554">
                  <c:v>39333</c:v>
                </c:pt>
                <c:pt idx="7555">
                  <c:v>39334</c:v>
                </c:pt>
                <c:pt idx="7556">
                  <c:v>39335</c:v>
                </c:pt>
                <c:pt idx="7557">
                  <c:v>39336</c:v>
                </c:pt>
                <c:pt idx="7558">
                  <c:v>39337</c:v>
                </c:pt>
                <c:pt idx="7559">
                  <c:v>39338</c:v>
                </c:pt>
                <c:pt idx="7560">
                  <c:v>39339</c:v>
                </c:pt>
                <c:pt idx="7561">
                  <c:v>39340</c:v>
                </c:pt>
                <c:pt idx="7562">
                  <c:v>39341</c:v>
                </c:pt>
                <c:pt idx="7563">
                  <c:v>39342</c:v>
                </c:pt>
                <c:pt idx="7564">
                  <c:v>39343</c:v>
                </c:pt>
                <c:pt idx="7565">
                  <c:v>39344</c:v>
                </c:pt>
                <c:pt idx="7566">
                  <c:v>39345</c:v>
                </c:pt>
                <c:pt idx="7567">
                  <c:v>39346</c:v>
                </c:pt>
                <c:pt idx="7568">
                  <c:v>39347</c:v>
                </c:pt>
                <c:pt idx="7569">
                  <c:v>39348</c:v>
                </c:pt>
                <c:pt idx="7570">
                  <c:v>39349</c:v>
                </c:pt>
                <c:pt idx="7571">
                  <c:v>39350</c:v>
                </c:pt>
                <c:pt idx="7572">
                  <c:v>39351</c:v>
                </c:pt>
                <c:pt idx="7573">
                  <c:v>39352</c:v>
                </c:pt>
                <c:pt idx="7574">
                  <c:v>39353</c:v>
                </c:pt>
                <c:pt idx="7575">
                  <c:v>39354</c:v>
                </c:pt>
                <c:pt idx="7576">
                  <c:v>39355</c:v>
                </c:pt>
                <c:pt idx="7577">
                  <c:v>39356</c:v>
                </c:pt>
                <c:pt idx="7578">
                  <c:v>39357</c:v>
                </c:pt>
                <c:pt idx="7579">
                  <c:v>39358</c:v>
                </c:pt>
                <c:pt idx="7580">
                  <c:v>39359</c:v>
                </c:pt>
                <c:pt idx="7581">
                  <c:v>39360</c:v>
                </c:pt>
                <c:pt idx="7582">
                  <c:v>39361</c:v>
                </c:pt>
                <c:pt idx="7583">
                  <c:v>39362</c:v>
                </c:pt>
                <c:pt idx="7584">
                  <c:v>39363</c:v>
                </c:pt>
                <c:pt idx="7585">
                  <c:v>39364</c:v>
                </c:pt>
                <c:pt idx="7586">
                  <c:v>39365</c:v>
                </c:pt>
                <c:pt idx="7587">
                  <c:v>39366</c:v>
                </c:pt>
                <c:pt idx="7588">
                  <c:v>39367</c:v>
                </c:pt>
                <c:pt idx="7589">
                  <c:v>39368</c:v>
                </c:pt>
                <c:pt idx="7590">
                  <c:v>39369</c:v>
                </c:pt>
                <c:pt idx="7591">
                  <c:v>39370</c:v>
                </c:pt>
                <c:pt idx="7592">
                  <c:v>39371</c:v>
                </c:pt>
                <c:pt idx="7593">
                  <c:v>39372</c:v>
                </c:pt>
                <c:pt idx="7594">
                  <c:v>39373</c:v>
                </c:pt>
                <c:pt idx="7595">
                  <c:v>39374</c:v>
                </c:pt>
                <c:pt idx="7596">
                  <c:v>39375</c:v>
                </c:pt>
                <c:pt idx="7597">
                  <c:v>39376</c:v>
                </c:pt>
                <c:pt idx="7598">
                  <c:v>39377</c:v>
                </c:pt>
                <c:pt idx="7599">
                  <c:v>39378</c:v>
                </c:pt>
                <c:pt idx="7600">
                  <c:v>39379</c:v>
                </c:pt>
                <c:pt idx="7601">
                  <c:v>39380</c:v>
                </c:pt>
                <c:pt idx="7602">
                  <c:v>39381</c:v>
                </c:pt>
                <c:pt idx="7603">
                  <c:v>39382</c:v>
                </c:pt>
                <c:pt idx="7604">
                  <c:v>39383</c:v>
                </c:pt>
                <c:pt idx="7605">
                  <c:v>39384</c:v>
                </c:pt>
                <c:pt idx="7606">
                  <c:v>39385</c:v>
                </c:pt>
                <c:pt idx="7607">
                  <c:v>39386</c:v>
                </c:pt>
                <c:pt idx="7608">
                  <c:v>39387</c:v>
                </c:pt>
                <c:pt idx="7609">
                  <c:v>39388</c:v>
                </c:pt>
                <c:pt idx="7610">
                  <c:v>39389</c:v>
                </c:pt>
                <c:pt idx="7611">
                  <c:v>39390</c:v>
                </c:pt>
                <c:pt idx="7612">
                  <c:v>39391</c:v>
                </c:pt>
                <c:pt idx="7613">
                  <c:v>39392</c:v>
                </c:pt>
                <c:pt idx="7614">
                  <c:v>39393</c:v>
                </c:pt>
                <c:pt idx="7615">
                  <c:v>39394</c:v>
                </c:pt>
                <c:pt idx="7616">
                  <c:v>39395</c:v>
                </c:pt>
                <c:pt idx="7617">
                  <c:v>39396</c:v>
                </c:pt>
                <c:pt idx="7618">
                  <c:v>39397</c:v>
                </c:pt>
                <c:pt idx="7619">
                  <c:v>39398</c:v>
                </c:pt>
                <c:pt idx="7620">
                  <c:v>39399</c:v>
                </c:pt>
                <c:pt idx="7621">
                  <c:v>39400</c:v>
                </c:pt>
                <c:pt idx="7622">
                  <c:v>39401</c:v>
                </c:pt>
                <c:pt idx="7623">
                  <c:v>39402</c:v>
                </c:pt>
                <c:pt idx="7624">
                  <c:v>39403</c:v>
                </c:pt>
                <c:pt idx="7625">
                  <c:v>39404</c:v>
                </c:pt>
                <c:pt idx="7626">
                  <c:v>39405</c:v>
                </c:pt>
                <c:pt idx="7627">
                  <c:v>39406</c:v>
                </c:pt>
                <c:pt idx="7628">
                  <c:v>39407</c:v>
                </c:pt>
                <c:pt idx="7629">
                  <c:v>39408</c:v>
                </c:pt>
                <c:pt idx="7630">
                  <c:v>39409</c:v>
                </c:pt>
                <c:pt idx="7631">
                  <c:v>39410</c:v>
                </c:pt>
                <c:pt idx="7632">
                  <c:v>39411</c:v>
                </c:pt>
                <c:pt idx="7633">
                  <c:v>39412</c:v>
                </c:pt>
                <c:pt idx="7634">
                  <c:v>39413</c:v>
                </c:pt>
                <c:pt idx="7635">
                  <c:v>39414</c:v>
                </c:pt>
                <c:pt idx="7636">
                  <c:v>39415</c:v>
                </c:pt>
                <c:pt idx="7637">
                  <c:v>39416</c:v>
                </c:pt>
                <c:pt idx="7638">
                  <c:v>39417</c:v>
                </c:pt>
                <c:pt idx="7639">
                  <c:v>39418</c:v>
                </c:pt>
                <c:pt idx="7640">
                  <c:v>39419</c:v>
                </c:pt>
                <c:pt idx="7641">
                  <c:v>39420</c:v>
                </c:pt>
                <c:pt idx="7642">
                  <c:v>39421</c:v>
                </c:pt>
                <c:pt idx="7643">
                  <c:v>39422</c:v>
                </c:pt>
                <c:pt idx="7644">
                  <c:v>39423</c:v>
                </c:pt>
                <c:pt idx="7645">
                  <c:v>39424</c:v>
                </c:pt>
                <c:pt idx="7646">
                  <c:v>39425</c:v>
                </c:pt>
                <c:pt idx="7647">
                  <c:v>39426</c:v>
                </c:pt>
                <c:pt idx="7648">
                  <c:v>39427</c:v>
                </c:pt>
                <c:pt idx="7649">
                  <c:v>39428</c:v>
                </c:pt>
                <c:pt idx="7650">
                  <c:v>39429</c:v>
                </c:pt>
                <c:pt idx="7651">
                  <c:v>39430</c:v>
                </c:pt>
                <c:pt idx="7652">
                  <c:v>39431</c:v>
                </c:pt>
                <c:pt idx="7653">
                  <c:v>39432</c:v>
                </c:pt>
                <c:pt idx="7654">
                  <c:v>39433</c:v>
                </c:pt>
                <c:pt idx="7655">
                  <c:v>39434</c:v>
                </c:pt>
                <c:pt idx="7656">
                  <c:v>39435</c:v>
                </c:pt>
                <c:pt idx="7657">
                  <c:v>39436</c:v>
                </c:pt>
                <c:pt idx="7658">
                  <c:v>39437</c:v>
                </c:pt>
                <c:pt idx="7659">
                  <c:v>39438</c:v>
                </c:pt>
                <c:pt idx="7660">
                  <c:v>39439</c:v>
                </c:pt>
                <c:pt idx="7661">
                  <c:v>39440</c:v>
                </c:pt>
                <c:pt idx="7662">
                  <c:v>39441</c:v>
                </c:pt>
                <c:pt idx="7663">
                  <c:v>39442</c:v>
                </c:pt>
                <c:pt idx="7664">
                  <c:v>39443</c:v>
                </c:pt>
                <c:pt idx="7665">
                  <c:v>39444</c:v>
                </c:pt>
                <c:pt idx="7666">
                  <c:v>39445</c:v>
                </c:pt>
                <c:pt idx="7667">
                  <c:v>39446</c:v>
                </c:pt>
                <c:pt idx="7668">
                  <c:v>39447</c:v>
                </c:pt>
                <c:pt idx="7669">
                  <c:v>39448</c:v>
                </c:pt>
                <c:pt idx="7670">
                  <c:v>39449</c:v>
                </c:pt>
                <c:pt idx="7671">
                  <c:v>39450</c:v>
                </c:pt>
                <c:pt idx="7672">
                  <c:v>39451</c:v>
                </c:pt>
                <c:pt idx="7673">
                  <c:v>39452</c:v>
                </c:pt>
                <c:pt idx="7674">
                  <c:v>39453</c:v>
                </c:pt>
                <c:pt idx="7675">
                  <c:v>39454</c:v>
                </c:pt>
                <c:pt idx="7676">
                  <c:v>39455</c:v>
                </c:pt>
                <c:pt idx="7677">
                  <c:v>39456</c:v>
                </c:pt>
                <c:pt idx="7678">
                  <c:v>39457</c:v>
                </c:pt>
                <c:pt idx="7679">
                  <c:v>39458</c:v>
                </c:pt>
                <c:pt idx="7680">
                  <c:v>39459</c:v>
                </c:pt>
                <c:pt idx="7681">
                  <c:v>39460</c:v>
                </c:pt>
                <c:pt idx="7682">
                  <c:v>39461</c:v>
                </c:pt>
                <c:pt idx="7683">
                  <c:v>39462</c:v>
                </c:pt>
                <c:pt idx="7684">
                  <c:v>39463</c:v>
                </c:pt>
                <c:pt idx="7685">
                  <c:v>39464</c:v>
                </c:pt>
                <c:pt idx="7686">
                  <c:v>39465</c:v>
                </c:pt>
                <c:pt idx="7687">
                  <c:v>39466</c:v>
                </c:pt>
                <c:pt idx="7688">
                  <c:v>39467</c:v>
                </c:pt>
                <c:pt idx="7689">
                  <c:v>39468</c:v>
                </c:pt>
                <c:pt idx="7690">
                  <c:v>39469</c:v>
                </c:pt>
                <c:pt idx="7691">
                  <c:v>39470</c:v>
                </c:pt>
                <c:pt idx="7692">
                  <c:v>39471</c:v>
                </c:pt>
                <c:pt idx="7693">
                  <c:v>39472</c:v>
                </c:pt>
                <c:pt idx="7694">
                  <c:v>39473</c:v>
                </c:pt>
                <c:pt idx="7695">
                  <c:v>39474</c:v>
                </c:pt>
                <c:pt idx="7696">
                  <c:v>39475</c:v>
                </c:pt>
                <c:pt idx="7697">
                  <c:v>39476</c:v>
                </c:pt>
                <c:pt idx="7698">
                  <c:v>39477</c:v>
                </c:pt>
                <c:pt idx="7699">
                  <c:v>39478</c:v>
                </c:pt>
                <c:pt idx="7700">
                  <c:v>39479</c:v>
                </c:pt>
                <c:pt idx="7701">
                  <c:v>39480</c:v>
                </c:pt>
                <c:pt idx="7702">
                  <c:v>39481</c:v>
                </c:pt>
                <c:pt idx="7703">
                  <c:v>39482</c:v>
                </c:pt>
                <c:pt idx="7704">
                  <c:v>39483</c:v>
                </c:pt>
                <c:pt idx="7705">
                  <c:v>39484</c:v>
                </c:pt>
                <c:pt idx="7706">
                  <c:v>39485</c:v>
                </c:pt>
                <c:pt idx="7707">
                  <c:v>39486</c:v>
                </c:pt>
                <c:pt idx="7708">
                  <c:v>39487</c:v>
                </c:pt>
                <c:pt idx="7709">
                  <c:v>39488</c:v>
                </c:pt>
                <c:pt idx="7710">
                  <c:v>39489</c:v>
                </c:pt>
                <c:pt idx="7711">
                  <c:v>39490</c:v>
                </c:pt>
                <c:pt idx="7712">
                  <c:v>39491</c:v>
                </c:pt>
                <c:pt idx="7713">
                  <c:v>39492</c:v>
                </c:pt>
                <c:pt idx="7714">
                  <c:v>39493</c:v>
                </c:pt>
                <c:pt idx="7715">
                  <c:v>39494</c:v>
                </c:pt>
                <c:pt idx="7716">
                  <c:v>39495</c:v>
                </c:pt>
                <c:pt idx="7717">
                  <c:v>39496</c:v>
                </c:pt>
                <c:pt idx="7718">
                  <c:v>39497</c:v>
                </c:pt>
                <c:pt idx="7719">
                  <c:v>39498</c:v>
                </c:pt>
                <c:pt idx="7720">
                  <c:v>39499</c:v>
                </c:pt>
                <c:pt idx="7721">
                  <c:v>39500</c:v>
                </c:pt>
                <c:pt idx="7722">
                  <c:v>39501</c:v>
                </c:pt>
                <c:pt idx="7723">
                  <c:v>39502</c:v>
                </c:pt>
                <c:pt idx="7724">
                  <c:v>39503</c:v>
                </c:pt>
                <c:pt idx="7725">
                  <c:v>39504</c:v>
                </c:pt>
                <c:pt idx="7726">
                  <c:v>39505</c:v>
                </c:pt>
                <c:pt idx="7727">
                  <c:v>39506</c:v>
                </c:pt>
                <c:pt idx="7728">
                  <c:v>39507</c:v>
                </c:pt>
                <c:pt idx="7729">
                  <c:v>39508</c:v>
                </c:pt>
                <c:pt idx="7730">
                  <c:v>39509</c:v>
                </c:pt>
                <c:pt idx="7731">
                  <c:v>39510</c:v>
                </c:pt>
                <c:pt idx="7732">
                  <c:v>39511</c:v>
                </c:pt>
                <c:pt idx="7733">
                  <c:v>39512</c:v>
                </c:pt>
                <c:pt idx="7734">
                  <c:v>39513</c:v>
                </c:pt>
                <c:pt idx="7735">
                  <c:v>39514</c:v>
                </c:pt>
                <c:pt idx="7736">
                  <c:v>39515</c:v>
                </c:pt>
                <c:pt idx="7737">
                  <c:v>39516</c:v>
                </c:pt>
                <c:pt idx="7738">
                  <c:v>39517</c:v>
                </c:pt>
                <c:pt idx="7739">
                  <c:v>39518</c:v>
                </c:pt>
                <c:pt idx="7740">
                  <c:v>39519</c:v>
                </c:pt>
                <c:pt idx="7741">
                  <c:v>39520</c:v>
                </c:pt>
                <c:pt idx="7742">
                  <c:v>39521</c:v>
                </c:pt>
                <c:pt idx="7743">
                  <c:v>39522</c:v>
                </c:pt>
                <c:pt idx="7744">
                  <c:v>39523</c:v>
                </c:pt>
                <c:pt idx="7745">
                  <c:v>39524</c:v>
                </c:pt>
                <c:pt idx="7746">
                  <c:v>39525</c:v>
                </c:pt>
                <c:pt idx="7747">
                  <c:v>39526</c:v>
                </c:pt>
                <c:pt idx="7748">
                  <c:v>39527</c:v>
                </c:pt>
                <c:pt idx="7749">
                  <c:v>39528</c:v>
                </c:pt>
                <c:pt idx="7750">
                  <c:v>39529</c:v>
                </c:pt>
                <c:pt idx="7751">
                  <c:v>39530</c:v>
                </c:pt>
                <c:pt idx="7752">
                  <c:v>39531</c:v>
                </c:pt>
                <c:pt idx="7753">
                  <c:v>39532</c:v>
                </c:pt>
                <c:pt idx="7754">
                  <c:v>39533</c:v>
                </c:pt>
                <c:pt idx="7755">
                  <c:v>39534</c:v>
                </c:pt>
                <c:pt idx="7756">
                  <c:v>39535</c:v>
                </c:pt>
                <c:pt idx="7757">
                  <c:v>39536</c:v>
                </c:pt>
                <c:pt idx="7758">
                  <c:v>39537</c:v>
                </c:pt>
                <c:pt idx="7759">
                  <c:v>39538</c:v>
                </c:pt>
                <c:pt idx="7760">
                  <c:v>39539</c:v>
                </c:pt>
                <c:pt idx="7761">
                  <c:v>39540</c:v>
                </c:pt>
                <c:pt idx="7762">
                  <c:v>39541</c:v>
                </c:pt>
                <c:pt idx="7763">
                  <c:v>39542</c:v>
                </c:pt>
                <c:pt idx="7764">
                  <c:v>39543</c:v>
                </c:pt>
                <c:pt idx="7765">
                  <c:v>39544</c:v>
                </c:pt>
                <c:pt idx="7766">
                  <c:v>39545</c:v>
                </c:pt>
                <c:pt idx="7767">
                  <c:v>39546</c:v>
                </c:pt>
                <c:pt idx="7768">
                  <c:v>39547</c:v>
                </c:pt>
                <c:pt idx="7769">
                  <c:v>39548</c:v>
                </c:pt>
                <c:pt idx="7770">
                  <c:v>39549</c:v>
                </c:pt>
                <c:pt idx="7771">
                  <c:v>39550</c:v>
                </c:pt>
                <c:pt idx="7772">
                  <c:v>39551</c:v>
                </c:pt>
                <c:pt idx="7773">
                  <c:v>39552</c:v>
                </c:pt>
                <c:pt idx="7774">
                  <c:v>39553</c:v>
                </c:pt>
                <c:pt idx="7775">
                  <c:v>39554</c:v>
                </c:pt>
                <c:pt idx="7776">
                  <c:v>39555</c:v>
                </c:pt>
                <c:pt idx="7777">
                  <c:v>39556</c:v>
                </c:pt>
                <c:pt idx="7778">
                  <c:v>39557</c:v>
                </c:pt>
                <c:pt idx="7779">
                  <c:v>39558</c:v>
                </c:pt>
                <c:pt idx="7780">
                  <c:v>39559</c:v>
                </c:pt>
                <c:pt idx="7781">
                  <c:v>39560</c:v>
                </c:pt>
                <c:pt idx="7782">
                  <c:v>39561</c:v>
                </c:pt>
                <c:pt idx="7783">
                  <c:v>39562</c:v>
                </c:pt>
                <c:pt idx="7784">
                  <c:v>39563</c:v>
                </c:pt>
                <c:pt idx="7785">
                  <c:v>39564</c:v>
                </c:pt>
                <c:pt idx="7786">
                  <c:v>39565</c:v>
                </c:pt>
                <c:pt idx="7787">
                  <c:v>39566</c:v>
                </c:pt>
                <c:pt idx="7788">
                  <c:v>39567</c:v>
                </c:pt>
                <c:pt idx="7789">
                  <c:v>39568</c:v>
                </c:pt>
                <c:pt idx="7790">
                  <c:v>39569</c:v>
                </c:pt>
                <c:pt idx="7791">
                  <c:v>39570</c:v>
                </c:pt>
                <c:pt idx="7792">
                  <c:v>39571</c:v>
                </c:pt>
                <c:pt idx="7793">
                  <c:v>39572</c:v>
                </c:pt>
                <c:pt idx="7794">
                  <c:v>39573</c:v>
                </c:pt>
                <c:pt idx="7795">
                  <c:v>39574</c:v>
                </c:pt>
                <c:pt idx="7796">
                  <c:v>39575</c:v>
                </c:pt>
                <c:pt idx="7797">
                  <c:v>39576</c:v>
                </c:pt>
                <c:pt idx="7798">
                  <c:v>39577</c:v>
                </c:pt>
                <c:pt idx="7799">
                  <c:v>39578</c:v>
                </c:pt>
                <c:pt idx="7800">
                  <c:v>39579</c:v>
                </c:pt>
                <c:pt idx="7801">
                  <c:v>39580</c:v>
                </c:pt>
                <c:pt idx="7802">
                  <c:v>39581</c:v>
                </c:pt>
                <c:pt idx="7803">
                  <c:v>39582</c:v>
                </c:pt>
                <c:pt idx="7804">
                  <c:v>39583</c:v>
                </c:pt>
                <c:pt idx="7805">
                  <c:v>39584</c:v>
                </c:pt>
                <c:pt idx="7806">
                  <c:v>39585</c:v>
                </c:pt>
                <c:pt idx="7807">
                  <c:v>39586</c:v>
                </c:pt>
                <c:pt idx="7808">
                  <c:v>39587</c:v>
                </c:pt>
                <c:pt idx="7809">
                  <c:v>39588</c:v>
                </c:pt>
                <c:pt idx="7810">
                  <c:v>39589</c:v>
                </c:pt>
                <c:pt idx="7811">
                  <c:v>39590</c:v>
                </c:pt>
                <c:pt idx="7812">
                  <c:v>39591</c:v>
                </c:pt>
                <c:pt idx="7813">
                  <c:v>39592</c:v>
                </c:pt>
                <c:pt idx="7814">
                  <c:v>39593</c:v>
                </c:pt>
                <c:pt idx="7815">
                  <c:v>39594</c:v>
                </c:pt>
                <c:pt idx="7816">
                  <c:v>39595</c:v>
                </c:pt>
                <c:pt idx="7817">
                  <c:v>39596</c:v>
                </c:pt>
                <c:pt idx="7818">
                  <c:v>39597</c:v>
                </c:pt>
                <c:pt idx="7819">
                  <c:v>39598</c:v>
                </c:pt>
                <c:pt idx="7820">
                  <c:v>39599</c:v>
                </c:pt>
                <c:pt idx="7821">
                  <c:v>39600</c:v>
                </c:pt>
                <c:pt idx="7822">
                  <c:v>39601</c:v>
                </c:pt>
                <c:pt idx="7823">
                  <c:v>39602</c:v>
                </c:pt>
                <c:pt idx="7824">
                  <c:v>39603</c:v>
                </c:pt>
                <c:pt idx="7825">
                  <c:v>39604</c:v>
                </c:pt>
                <c:pt idx="7826">
                  <c:v>39605</c:v>
                </c:pt>
                <c:pt idx="7827">
                  <c:v>39606</c:v>
                </c:pt>
                <c:pt idx="7828">
                  <c:v>39607</c:v>
                </c:pt>
                <c:pt idx="7829">
                  <c:v>39608</c:v>
                </c:pt>
                <c:pt idx="7830">
                  <c:v>39609</c:v>
                </c:pt>
                <c:pt idx="7831">
                  <c:v>39610</c:v>
                </c:pt>
                <c:pt idx="7832">
                  <c:v>39611</c:v>
                </c:pt>
                <c:pt idx="7833">
                  <c:v>39612</c:v>
                </c:pt>
                <c:pt idx="7834">
                  <c:v>39613</c:v>
                </c:pt>
                <c:pt idx="7835">
                  <c:v>39614</c:v>
                </c:pt>
                <c:pt idx="7836">
                  <c:v>39615</c:v>
                </c:pt>
                <c:pt idx="7837">
                  <c:v>39616</c:v>
                </c:pt>
                <c:pt idx="7838">
                  <c:v>39617</c:v>
                </c:pt>
                <c:pt idx="7839">
                  <c:v>39618</c:v>
                </c:pt>
                <c:pt idx="7840">
                  <c:v>39619</c:v>
                </c:pt>
                <c:pt idx="7841">
                  <c:v>39620</c:v>
                </c:pt>
                <c:pt idx="7842">
                  <c:v>39621</c:v>
                </c:pt>
                <c:pt idx="7843">
                  <c:v>39622</c:v>
                </c:pt>
                <c:pt idx="7844">
                  <c:v>39623</c:v>
                </c:pt>
                <c:pt idx="7845">
                  <c:v>39624</c:v>
                </c:pt>
                <c:pt idx="7846">
                  <c:v>39625</c:v>
                </c:pt>
                <c:pt idx="7847">
                  <c:v>39626</c:v>
                </c:pt>
                <c:pt idx="7848">
                  <c:v>39627</c:v>
                </c:pt>
                <c:pt idx="7849">
                  <c:v>39628</c:v>
                </c:pt>
                <c:pt idx="7850">
                  <c:v>39629</c:v>
                </c:pt>
                <c:pt idx="7851">
                  <c:v>39630</c:v>
                </c:pt>
                <c:pt idx="7852">
                  <c:v>39631</c:v>
                </c:pt>
                <c:pt idx="7853">
                  <c:v>39632</c:v>
                </c:pt>
                <c:pt idx="7854">
                  <c:v>39633</c:v>
                </c:pt>
                <c:pt idx="7855">
                  <c:v>39634</c:v>
                </c:pt>
                <c:pt idx="7856">
                  <c:v>39635</c:v>
                </c:pt>
                <c:pt idx="7857">
                  <c:v>39636</c:v>
                </c:pt>
                <c:pt idx="7858">
                  <c:v>39637</c:v>
                </c:pt>
                <c:pt idx="7859">
                  <c:v>39638</c:v>
                </c:pt>
                <c:pt idx="7860">
                  <c:v>39639</c:v>
                </c:pt>
                <c:pt idx="7861">
                  <c:v>39640</c:v>
                </c:pt>
                <c:pt idx="7862">
                  <c:v>39641</c:v>
                </c:pt>
                <c:pt idx="7863">
                  <c:v>39642</c:v>
                </c:pt>
                <c:pt idx="7864">
                  <c:v>39643</c:v>
                </c:pt>
                <c:pt idx="7865">
                  <c:v>39644</c:v>
                </c:pt>
                <c:pt idx="7866">
                  <c:v>39645</c:v>
                </c:pt>
                <c:pt idx="7867">
                  <c:v>39646</c:v>
                </c:pt>
                <c:pt idx="7868">
                  <c:v>39647</c:v>
                </c:pt>
                <c:pt idx="7869">
                  <c:v>39648</c:v>
                </c:pt>
                <c:pt idx="7870">
                  <c:v>39649</c:v>
                </c:pt>
                <c:pt idx="7871">
                  <c:v>39650</c:v>
                </c:pt>
                <c:pt idx="7872">
                  <c:v>39651</c:v>
                </c:pt>
                <c:pt idx="7873">
                  <c:v>39652</c:v>
                </c:pt>
                <c:pt idx="7874">
                  <c:v>39653</c:v>
                </c:pt>
                <c:pt idx="7875">
                  <c:v>39654</c:v>
                </c:pt>
                <c:pt idx="7876">
                  <c:v>39655</c:v>
                </c:pt>
                <c:pt idx="7877">
                  <c:v>39656</c:v>
                </c:pt>
                <c:pt idx="7878">
                  <c:v>39657</c:v>
                </c:pt>
                <c:pt idx="7879">
                  <c:v>39658</c:v>
                </c:pt>
                <c:pt idx="7880">
                  <c:v>39659</c:v>
                </c:pt>
                <c:pt idx="7881">
                  <c:v>39660</c:v>
                </c:pt>
                <c:pt idx="7882">
                  <c:v>39661</c:v>
                </c:pt>
                <c:pt idx="7883">
                  <c:v>39662</c:v>
                </c:pt>
                <c:pt idx="7884">
                  <c:v>39663</c:v>
                </c:pt>
                <c:pt idx="7885">
                  <c:v>39664</c:v>
                </c:pt>
                <c:pt idx="7886">
                  <c:v>39665</c:v>
                </c:pt>
                <c:pt idx="7887">
                  <c:v>39666</c:v>
                </c:pt>
                <c:pt idx="7888">
                  <c:v>39667</c:v>
                </c:pt>
                <c:pt idx="7889">
                  <c:v>39668</c:v>
                </c:pt>
                <c:pt idx="7890">
                  <c:v>39669</c:v>
                </c:pt>
                <c:pt idx="7891">
                  <c:v>39670</c:v>
                </c:pt>
                <c:pt idx="7892">
                  <c:v>39671</c:v>
                </c:pt>
                <c:pt idx="7893">
                  <c:v>39672</c:v>
                </c:pt>
                <c:pt idx="7894">
                  <c:v>39673</c:v>
                </c:pt>
                <c:pt idx="7895">
                  <c:v>39674</c:v>
                </c:pt>
                <c:pt idx="7896">
                  <c:v>39675</c:v>
                </c:pt>
                <c:pt idx="7897">
                  <c:v>39676</c:v>
                </c:pt>
                <c:pt idx="7898">
                  <c:v>39677</c:v>
                </c:pt>
                <c:pt idx="7899">
                  <c:v>39678</c:v>
                </c:pt>
                <c:pt idx="7900">
                  <c:v>39679</c:v>
                </c:pt>
                <c:pt idx="7901">
                  <c:v>39680</c:v>
                </c:pt>
                <c:pt idx="7902">
                  <c:v>39681</c:v>
                </c:pt>
                <c:pt idx="7903">
                  <c:v>39682</c:v>
                </c:pt>
                <c:pt idx="7904">
                  <c:v>39683</c:v>
                </c:pt>
                <c:pt idx="7905">
                  <c:v>39684</c:v>
                </c:pt>
                <c:pt idx="7906">
                  <c:v>39685</c:v>
                </c:pt>
                <c:pt idx="7907">
                  <c:v>39686</c:v>
                </c:pt>
                <c:pt idx="7908">
                  <c:v>39687</c:v>
                </c:pt>
                <c:pt idx="7909">
                  <c:v>39688</c:v>
                </c:pt>
                <c:pt idx="7910">
                  <c:v>39689</c:v>
                </c:pt>
                <c:pt idx="7911">
                  <c:v>39690</c:v>
                </c:pt>
                <c:pt idx="7912">
                  <c:v>39691</c:v>
                </c:pt>
                <c:pt idx="7913">
                  <c:v>39692</c:v>
                </c:pt>
                <c:pt idx="7914">
                  <c:v>39693</c:v>
                </c:pt>
                <c:pt idx="7915">
                  <c:v>39694</c:v>
                </c:pt>
                <c:pt idx="7916">
                  <c:v>39695</c:v>
                </c:pt>
                <c:pt idx="7917">
                  <c:v>39696</c:v>
                </c:pt>
                <c:pt idx="7918">
                  <c:v>39697</c:v>
                </c:pt>
                <c:pt idx="7919">
                  <c:v>39698</c:v>
                </c:pt>
                <c:pt idx="7920">
                  <c:v>39699</c:v>
                </c:pt>
                <c:pt idx="7921">
                  <c:v>39700</c:v>
                </c:pt>
                <c:pt idx="7922">
                  <c:v>39701</c:v>
                </c:pt>
                <c:pt idx="7923">
                  <c:v>39702</c:v>
                </c:pt>
                <c:pt idx="7924">
                  <c:v>39703</c:v>
                </c:pt>
                <c:pt idx="7925">
                  <c:v>39704</c:v>
                </c:pt>
                <c:pt idx="7926">
                  <c:v>39705</c:v>
                </c:pt>
                <c:pt idx="7927">
                  <c:v>39706</c:v>
                </c:pt>
                <c:pt idx="7928">
                  <c:v>39707</c:v>
                </c:pt>
                <c:pt idx="7929">
                  <c:v>39708</c:v>
                </c:pt>
                <c:pt idx="7930">
                  <c:v>39709</c:v>
                </c:pt>
                <c:pt idx="7931">
                  <c:v>39710</c:v>
                </c:pt>
                <c:pt idx="7932">
                  <c:v>39711</c:v>
                </c:pt>
                <c:pt idx="7933">
                  <c:v>39712</c:v>
                </c:pt>
                <c:pt idx="7934">
                  <c:v>39713</c:v>
                </c:pt>
                <c:pt idx="7935">
                  <c:v>39714</c:v>
                </c:pt>
                <c:pt idx="7936">
                  <c:v>39715</c:v>
                </c:pt>
                <c:pt idx="7937">
                  <c:v>39716</c:v>
                </c:pt>
                <c:pt idx="7938">
                  <c:v>39717</c:v>
                </c:pt>
                <c:pt idx="7939">
                  <c:v>39718</c:v>
                </c:pt>
                <c:pt idx="7940">
                  <c:v>39719</c:v>
                </c:pt>
                <c:pt idx="7941">
                  <c:v>39720</c:v>
                </c:pt>
                <c:pt idx="7942">
                  <c:v>39721</c:v>
                </c:pt>
                <c:pt idx="7943">
                  <c:v>39722</c:v>
                </c:pt>
                <c:pt idx="7944">
                  <c:v>39723</c:v>
                </c:pt>
                <c:pt idx="7945">
                  <c:v>39724</c:v>
                </c:pt>
                <c:pt idx="7946">
                  <c:v>39725</c:v>
                </c:pt>
                <c:pt idx="7947">
                  <c:v>39726</c:v>
                </c:pt>
                <c:pt idx="7948">
                  <c:v>39727</c:v>
                </c:pt>
                <c:pt idx="7949">
                  <c:v>39728</c:v>
                </c:pt>
                <c:pt idx="7950">
                  <c:v>39729</c:v>
                </c:pt>
                <c:pt idx="7951">
                  <c:v>39730</c:v>
                </c:pt>
                <c:pt idx="7952">
                  <c:v>39731</c:v>
                </c:pt>
                <c:pt idx="7953">
                  <c:v>39732</c:v>
                </c:pt>
                <c:pt idx="7954">
                  <c:v>39733</c:v>
                </c:pt>
                <c:pt idx="7955">
                  <c:v>39734</c:v>
                </c:pt>
                <c:pt idx="7956">
                  <c:v>39735</c:v>
                </c:pt>
                <c:pt idx="7957">
                  <c:v>39736</c:v>
                </c:pt>
                <c:pt idx="7958">
                  <c:v>39737</c:v>
                </c:pt>
                <c:pt idx="7959">
                  <c:v>39738</c:v>
                </c:pt>
                <c:pt idx="7960">
                  <c:v>39739</c:v>
                </c:pt>
                <c:pt idx="7961">
                  <c:v>39740</c:v>
                </c:pt>
                <c:pt idx="7962">
                  <c:v>39741</c:v>
                </c:pt>
                <c:pt idx="7963">
                  <c:v>39742</c:v>
                </c:pt>
                <c:pt idx="7964">
                  <c:v>39743</c:v>
                </c:pt>
                <c:pt idx="7965">
                  <c:v>39744</c:v>
                </c:pt>
                <c:pt idx="7966">
                  <c:v>39745</c:v>
                </c:pt>
                <c:pt idx="7967">
                  <c:v>39746</c:v>
                </c:pt>
                <c:pt idx="7968">
                  <c:v>39747</c:v>
                </c:pt>
                <c:pt idx="7969">
                  <c:v>39748</c:v>
                </c:pt>
                <c:pt idx="7970">
                  <c:v>39749</c:v>
                </c:pt>
                <c:pt idx="7971">
                  <c:v>39750</c:v>
                </c:pt>
                <c:pt idx="7972">
                  <c:v>39751</c:v>
                </c:pt>
                <c:pt idx="7973">
                  <c:v>39752</c:v>
                </c:pt>
                <c:pt idx="7974">
                  <c:v>39753</c:v>
                </c:pt>
                <c:pt idx="7975">
                  <c:v>39754</c:v>
                </c:pt>
                <c:pt idx="7976">
                  <c:v>39755</c:v>
                </c:pt>
                <c:pt idx="7977">
                  <c:v>39756</c:v>
                </c:pt>
                <c:pt idx="7978">
                  <c:v>39757</c:v>
                </c:pt>
                <c:pt idx="7979">
                  <c:v>39758</c:v>
                </c:pt>
                <c:pt idx="7980">
                  <c:v>39759</c:v>
                </c:pt>
                <c:pt idx="7981">
                  <c:v>39760</c:v>
                </c:pt>
                <c:pt idx="7982">
                  <c:v>39761</c:v>
                </c:pt>
                <c:pt idx="7983">
                  <c:v>39762</c:v>
                </c:pt>
                <c:pt idx="7984">
                  <c:v>39763</c:v>
                </c:pt>
                <c:pt idx="7985">
                  <c:v>39764</c:v>
                </c:pt>
                <c:pt idx="7986">
                  <c:v>39765</c:v>
                </c:pt>
                <c:pt idx="7987">
                  <c:v>39766</c:v>
                </c:pt>
                <c:pt idx="7988">
                  <c:v>39767</c:v>
                </c:pt>
                <c:pt idx="7989">
                  <c:v>39768</c:v>
                </c:pt>
                <c:pt idx="7990">
                  <c:v>39769</c:v>
                </c:pt>
                <c:pt idx="7991">
                  <c:v>39770</c:v>
                </c:pt>
                <c:pt idx="7992">
                  <c:v>39771</c:v>
                </c:pt>
                <c:pt idx="7993">
                  <c:v>39772</c:v>
                </c:pt>
                <c:pt idx="7994">
                  <c:v>39773</c:v>
                </c:pt>
                <c:pt idx="7995">
                  <c:v>39774</c:v>
                </c:pt>
                <c:pt idx="7996">
                  <c:v>39775</c:v>
                </c:pt>
                <c:pt idx="7997">
                  <c:v>39776</c:v>
                </c:pt>
                <c:pt idx="7998">
                  <c:v>39777</c:v>
                </c:pt>
                <c:pt idx="7999">
                  <c:v>39778</c:v>
                </c:pt>
                <c:pt idx="8000">
                  <c:v>39779</c:v>
                </c:pt>
                <c:pt idx="8001">
                  <c:v>39780</c:v>
                </c:pt>
                <c:pt idx="8002">
                  <c:v>39781</c:v>
                </c:pt>
                <c:pt idx="8003">
                  <c:v>39782</c:v>
                </c:pt>
                <c:pt idx="8004">
                  <c:v>39783</c:v>
                </c:pt>
                <c:pt idx="8005">
                  <c:v>39784</c:v>
                </c:pt>
                <c:pt idx="8006">
                  <c:v>39785</c:v>
                </c:pt>
                <c:pt idx="8007">
                  <c:v>39786</c:v>
                </c:pt>
                <c:pt idx="8008">
                  <c:v>39787</c:v>
                </c:pt>
                <c:pt idx="8009">
                  <c:v>39788</c:v>
                </c:pt>
                <c:pt idx="8010">
                  <c:v>39789</c:v>
                </c:pt>
                <c:pt idx="8011">
                  <c:v>39790</c:v>
                </c:pt>
                <c:pt idx="8012">
                  <c:v>39791</c:v>
                </c:pt>
                <c:pt idx="8013">
                  <c:v>39792</c:v>
                </c:pt>
                <c:pt idx="8014">
                  <c:v>39793</c:v>
                </c:pt>
                <c:pt idx="8015">
                  <c:v>39794</c:v>
                </c:pt>
                <c:pt idx="8016">
                  <c:v>39795</c:v>
                </c:pt>
                <c:pt idx="8017">
                  <c:v>39796</c:v>
                </c:pt>
                <c:pt idx="8018">
                  <c:v>39797</c:v>
                </c:pt>
                <c:pt idx="8019">
                  <c:v>39798</c:v>
                </c:pt>
                <c:pt idx="8020">
                  <c:v>39799</c:v>
                </c:pt>
                <c:pt idx="8021">
                  <c:v>39800</c:v>
                </c:pt>
                <c:pt idx="8022">
                  <c:v>39801</c:v>
                </c:pt>
                <c:pt idx="8023">
                  <c:v>39802</c:v>
                </c:pt>
                <c:pt idx="8024">
                  <c:v>39803</c:v>
                </c:pt>
                <c:pt idx="8025">
                  <c:v>39804</c:v>
                </c:pt>
                <c:pt idx="8026">
                  <c:v>39805</c:v>
                </c:pt>
                <c:pt idx="8027">
                  <c:v>39806</c:v>
                </c:pt>
                <c:pt idx="8028">
                  <c:v>39807</c:v>
                </c:pt>
                <c:pt idx="8029">
                  <c:v>39808</c:v>
                </c:pt>
                <c:pt idx="8030">
                  <c:v>39809</c:v>
                </c:pt>
                <c:pt idx="8031">
                  <c:v>39810</c:v>
                </c:pt>
                <c:pt idx="8032">
                  <c:v>39811</c:v>
                </c:pt>
                <c:pt idx="8033">
                  <c:v>39812</c:v>
                </c:pt>
                <c:pt idx="8034">
                  <c:v>39813</c:v>
                </c:pt>
                <c:pt idx="8035">
                  <c:v>39814</c:v>
                </c:pt>
                <c:pt idx="8036">
                  <c:v>39815</c:v>
                </c:pt>
                <c:pt idx="8037">
                  <c:v>39816</c:v>
                </c:pt>
                <c:pt idx="8038">
                  <c:v>39817</c:v>
                </c:pt>
                <c:pt idx="8039">
                  <c:v>39818</c:v>
                </c:pt>
                <c:pt idx="8040">
                  <c:v>39819</c:v>
                </c:pt>
                <c:pt idx="8041">
                  <c:v>39820</c:v>
                </c:pt>
                <c:pt idx="8042">
                  <c:v>39821</c:v>
                </c:pt>
                <c:pt idx="8043">
                  <c:v>39822</c:v>
                </c:pt>
                <c:pt idx="8044">
                  <c:v>39823</c:v>
                </c:pt>
                <c:pt idx="8045">
                  <c:v>39824</c:v>
                </c:pt>
                <c:pt idx="8046">
                  <c:v>39825</c:v>
                </c:pt>
                <c:pt idx="8047">
                  <c:v>39826</c:v>
                </c:pt>
                <c:pt idx="8048">
                  <c:v>39827</c:v>
                </c:pt>
                <c:pt idx="8049">
                  <c:v>39828</c:v>
                </c:pt>
                <c:pt idx="8050">
                  <c:v>39829</c:v>
                </c:pt>
                <c:pt idx="8051">
                  <c:v>39830</c:v>
                </c:pt>
                <c:pt idx="8052">
                  <c:v>39831</c:v>
                </c:pt>
                <c:pt idx="8053">
                  <c:v>39832</c:v>
                </c:pt>
                <c:pt idx="8054">
                  <c:v>39833</c:v>
                </c:pt>
                <c:pt idx="8055">
                  <c:v>39834</c:v>
                </c:pt>
                <c:pt idx="8056">
                  <c:v>39835</c:v>
                </c:pt>
                <c:pt idx="8057">
                  <c:v>39836</c:v>
                </c:pt>
                <c:pt idx="8058">
                  <c:v>39837</c:v>
                </c:pt>
                <c:pt idx="8059">
                  <c:v>39838</c:v>
                </c:pt>
                <c:pt idx="8060">
                  <c:v>39839</c:v>
                </c:pt>
                <c:pt idx="8061">
                  <c:v>39840</c:v>
                </c:pt>
                <c:pt idx="8062">
                  <c:v>39841</c:v>
                </c:pt>
                <c:pt idx="8063">
                  <c:v>39842</c:v>
                </c:pt>
                <c:pt idx="8064">
                  <c:v>39843</c:v>
                </c:pt>
                <c:pt idx="8065">
                  <c:v>39844</c:v>
                </c:pt>
                <c:pt idx="8066">
                  <c:v>39845</c:v>
                </c:pt>
                <c:pt idx="8067">
                  <c:v>39846</c:v>
                </c:pt>
                <c:pt idx="8068">
                  <c:v>39847</c:v>
                </c:pt>
                <c:pt idx="8069">
                  <c:v>39848</c:v>
                </c:pt>
                <c:pt idx="8070">
                  <c:v>39849</c:v>
                </c:pt>
                <c:pt idx="8071">
                  <c:v>39850</c:v>
                </c:pt>
                <c:pt idx="8072">
                  <c:v>39851</c:v>
                </c:pt>
                <c:pt idx="8073">
                  <c:v>39852</c:v>
                </c:pt>
                <c:pt idx="8074">
                  <c:v>39853</c:v>
                </c:pt>
                <c:pt idx="8075">
                  <c:v>39854</c:v>
                </c:pt>
                <c:pt idx="8076">
                  <c:v>39855</c:v>
                </c:pt>
                <c:pt idx="8077">
                  <c:v>39856</c:v>
                </c:pt>
                <c:pt idx="8078">
                  <c:v>39857</c:v>
                </c:pt>
                <c:pt idx="8079">
                  <c:v>39858</c:v>
                </c:pt>
                <c:pt idx="8080">
                  <c:v>39859</c:v>
                </c:pt>
                <c:pt idx="8081">
                  <c:v>39860</c:v>
                </c:pt>
                <c:pt idx="8082">
                  <c:v>39861</c:v>
                </c:pt>
                <c:pt idx="8083">
                  <c:v>39862</c:v>
                </c:pt>
                <c:pt idx="8084">
                  <c:v>39863</c:v>
                </c:pt>
                <c:pt idx="8085">
                  <c:v>39864</c:v>
                </c:pt>
                <c:pt idx="8086">
                  <c:v>39865</c:v>
                </c:pt>
                <c:pt idx="8087">
                  <c:v>39866</c:v>
                </c:pt>
                <c:pt idx="8088">
                  <c:v>39867</c:v>
                </c:pt>
                <c:pt idx="8089">
                  <c:v>39868</c:v>
                </c:pt>
                <c:pt idx="8090">
                  <c:v>39869</c:v>
                </c:pt>
                <c:pt idx="8091">
                  <c:v>39870</c:v>
                </c:pt>
                <c:pt idx="8092">
                  <c:v>39871</c:v>
                </c:pt>
                <c:pt idx="8093">
                  <c:v>39872</c:v>
                </c:pt>
                <c:pt idx="8094">
                  <c:v>39873</c:v>
                </c:pt>
                <c:pt idx="8095">
                  <c:v>39874</c:v>
                </c:pt>
                <c:pt idx="8096">
                  <c:v>39875</c:v>
                </c:pt>
                <c:pt idx="8097">
                  <c:v>39876</c:v>
                </c:pt>
                <c:pt idx="8098">
                  <c:v>39877</c:v>
                </c:pt>
                <c:pt idx="8099">
                  <c:v>39878</c:v>
                </c:pt>
                <c:pt idx="8100">
                  <c:v>39879</c:v>
                </c:pt>
                <c:pt idx="8101">
                  <c:v>39880</c:v>
                </c:pt>
                <c:pt idx="8102">
                  <c:v>39881</c:v>
                </c:pt>
                <c:pt idx="8103">
                  <c:v>39882</c:v>
                </c:pt>
                <c:pt idx="8104">
                  <c:v>39883</c:v>
                </c:pt>
                <c:pt idx="8105">
                  <c:v>39884</c:v>
                </c:pt>
                <c:pt idx="8106">
                  <c:v>39885</c:v>
                </c:pt>
                <c:pt idx="8107">
                  <c:v>39886</c:v>
                </c:pt>
                <c:pt idx="8108">
                  <c:v>39887</c:v>
                </c:pt>
                <c:pt idx="8109">
                  <c:v>39888</c:v>
                </c:pt>
                <c:pt idx="8110">
                  <c:v>39889</c:v>
                </c:pt>
                <c:pt idx="8111">
                  <c:v>39890</c:v>
                </c:pt>
                <c:pt idx="8112">
                  <c:v>39891</c:v>
                </c:pt>
                <c:pt idx="8113">
                  <c:v>39892</c:v>
                </c:pt>
                <c:pt idx="8114">
                  <c:v>39893</c:v>
                </c:pt>
                <c:pt idx="8115">
                  <c:v>39894</c:v>
                </c:pt>
                <c:pt idx="8116">
                  <c:v>39895</c:v>
                </c:pt>
                <c:pt idx="8117">
                  <c:v>39896</c:v>
                </c:pt>
                <c:pt idx="8118">
                  <c:v>39897</c:v>
                </c:pt>
                <c:pt idx="8119">
                  <c:v>39898</c:v>
                </c:pt>
                <c:pt idx="8120">
                  <c:v>39899</c:v>
                </c:pt>
                <c:pt idx="8121">
                  <c:v>39900</c:v>
                </c:pt>
                <c:pt idx="8122">
                  <c:v>39901</c:v>
                </c:pt>
                <c:pt idx="8123">
                  <c:v>39902</c:v>
                </c:pt>
                <c:pt idx="8124">
                  <c:v>39903</c:v>
                </c:pt>
                <c:pt idx="8125">
                  <c:v>39904</c:v>
                </c:pt>
                <c:pt idx="8126">
                  <c:v>39905</c:v>
                </c:pt>
                <c:pt idx="8127">
                  <c:v>39906</c:v>
                </c:pt>
                <c:pt idx="8128">
                  <c:v>39907</c:v>
                </c:pt>
                <c:pt idx="8129">
                  <c:v>39908</c:v>
                </c:pt>
                <c:pt idx="8130">
                  <c:v>39909</c:v>
                </c:pt>
                <c:pt idx="8131">
                  <c:v>39910</c:v>
                </c:pt>
                <c:pt idx="8132">
                  <c:v>39911</c:v>
                </c:pt>
                <c:pt idx="8133">
                  <c:v>39912</c:v>
                </c:pt>
                <c:pt idx="8134">
                  <c:v>39913</c:v>
                </c:pt>
                <c:pt idx="8135">
                  <c:v>39914</c:v>
                </c:pt>
                <c:pt idx="8136">
                  <c:v>39915</c:v>
                </c:pt>
                <c:pt idx="8137">
                  <c:v>39916</c:v>
                </c:pt>
                <c:pt idx="8138">
                  <c:v>39917</c:v>
                </c:pt>
                <c:pt idx="8139">
                  <c:v>39918</c:v>
                </c:pt>
                <c:pt idx="8140">
                  <c:v>39919</c:v>
                </c:pt>
                <c:pt idx="8141">
                  <c:v>39920</c:v>
                </c:pt>
                <c:pt idx="8142">
                  <c:v>39921</c:v>
                </c:pt>
                <c:pt idx="8143">
                  <c:v>39922</c:v>
                </c:pt>
                <c:pt idx="8144">
                  <c:v>39923</c:v>
                </c:pt>
                <c:pt idx="8145">
                  <c:v>39924</c:v>
                </c:pt>
                <c:pt idx="8146">
                  <c:v>39925</c:v>
                </c:pt>
                <c:pt idx="8147">
                  <c:v>39926</c:v>
                </c:pt>
                <c:pt idx="8148">
                  <c:v>39927</c:v>
                </c:pt>
                <c:pt idx="8149">
                  <c:v>39928</c:v>
                </c:pt>
                <c:pt idx="8150">
                  <c:v>39929</c:v>
                </c:pt>
                <c:pt idx="8151">
                  <c:v>39930</c:v>
                </c:pt>
                <c:pt idx="8152">
                  <c:v>39931</c:v>
                </c:pt>
                <c:pt idx="8153">
                  <c:v>39932</c:v>
                </c:pt>
                <c:pt idx="8154">
                  <c:v>39933</c:v>
                </c:pt>
                <c:pt idx="8155">
                  <c:v>39934</c:v>
                </c:pt>
                <c:pt idx="8156">
                  <c:v>39935</c:v>
                </c:pt>
                <c:pt idx="8157">
                  <c:v>39936</c:v>
                </c:pt>
                <c:pt idx="8158">
                  <c:v>39937</c:v>
                </c:pt>
                <c:pt idx="8159">
                  <c:v>39938</c:v>
                </c:pt>
                <c:pt idx="8160">
                  <c:v>39939</c:v>
                </c:pt>
                <c:pt idx="8161">
                  <c:v>39940</c:v>
                </c:pt>
                <c:pt idx="8162">
                  <c:v>39941</c:v>
                </c:pt>
                <c:pt idx="8163">
                  <c:v>39942</c:v>
                </c:pt>
                <c:pt idx="8164">
                  <c:v>39943</c:v>
                </c:pt>
                <c:pt idx="8165">
                  <c:v>39944</c:v>
                </c:pt>
                <c:pt idx="8166">
                  <c:v>39945</c:v>
                </c:pt>
                <c:pt idx="8167">
                  <c:v>39946</c:v>
                </c:pt>
                <c:pt idx="8168">
                  <c:v>39947</c:v>
                </c:pt>
                <c:pt idx="8169">
                  <c:v>39948</c:v>
                </c:pt>
                <c:pt idx="8170">
                  <c:v>39949</c:v>
                </c:pt>
                <c:pt idx="8171">
                  <c:v>39950</c:v>
                </c:pt>
                <c:pt idx="8172">
                  <c:v>39951</c:v>
                </c:pt>
                <c:pt idx="8173">
                  <c:v>39952</c:v>
                </c:pt>
                <c:pt idx="8174">
                  <c:v>39953</c:v>
                </c:pt>
                <c:pt idx="8175">
                  <c:v>39954</c:v>
                </c:pt>
                <c:pt idx="8176">
                  <c:v>39955</c:v>
                </c:pt>
                <c:pt idx="8177">
                  <c:v>39956</c:v>
                </c:pt>
                <c:pt idx="8178">
                  <c:v>39957</c:v>
                </c:pt>
                <c:pt idx="8179">
                  <c:v>39958</c:v>
                </c:pt>
                <c:pt idx="8180">
                  <c:v>39959</c:v>
                </c:pt>
                <c:pt idx="8181">
                  <c:v>39960</c:v>
                </c:pt>
                <c:pt idx="8182">
                  <c:v>39961</c:v>
                </c:pt>
                <c:pt idx="8183">
                  <c:v>39962</c:v>
                </c:pt>
                <c:pt idx="8184">
                  <c:v>39963</c:v>
                </c:pt>
                <c:pt idx="8185">
                  <c:v>39964</c:v>
                </c:pt>
                <c:pt idx="8186">
                  <c:v>39965</c:v>
                </c:pt>
                <c:pt idx="8187">
                  <c:v>39966</c:v>
                </c:pt>
                <c:pt idx="8188">
                  <c:v>39967</c:v>
                </c:pt>
                <c:pt idx="8189">
                  <c:v>39968</c:v>
                </c:pt>
                <c:pt idx="8190">
                  <c:v>39969</c:v>
                </c:pt>
                <c:pt idx="8191">
                  <c:v>39970</c:v>
                </c:pt>
                <c:pt idx="8192">
                  <c:v>39971</c:v>
                </c:pt>
                <c:pt idx="8193">
                  <c:v>39972</c:v>
                </c:pt>
                <c:pt idx="8194">
                  <c:v>39973</c:v>
                </c:pt>
                <c:pt idx="8195">
                  <c:v>39974</c:v>
                </c:pt>
                <c:pt idx="8196">
                  <c:v>39975</c:v>
                </c:pt>
                <c:pt idx="8197">
                  <c:v>39976</c:v>
                </c:pt>
                <c:pt idx="8198">
                  <c:v>39977</c:v>
                </c:pt>
                <c:pt idx="8199">
                  <c:v>39978</c:v>
                </c:pt>
                <c:pt idx="8200">
                  <c:v>39979</c:v>
                </c:pt>
                <c:pt idx="8201">
                  <c:v>39980</c:v>
                </c:pt>
                <c:pt idx="8202">
                  <c:v>39981</c:v>
                </c:pt>
                <c:pt idx="8203">
                  <c:v>39982</c:v>
                </c:pt>
                <c:pt idx="8204">
                  <c:v>39983</c:v>
                </c:pt>
                <c:pt idx="8205">
                  <c:v>39984</c:v>
                </c:pt>
                <c:pt idx="8206">
                  <c:v>39985</c:v>
                </c:pt>
                <c:pt idx="8207">
                  <c:v>39986</c:v>
                </c:pt>
                <c:pt idx="8208">
                  <c:v>39987</c:v>
                </c:pt>
                <c:pt idx="8209">
                  <c:v>39988</c:v>
                </c:pt>
                <c:pt idx="8210">
                  <c:v>39989</c:v>
                </c:pt>
                <c:pt idx="8211">
                  <c:v>39990</c:v>
                </c:pt>
                <c:pt idx="8212">
                  <c:v>39991</c:v>
                </c:pt>
                <c:pt idx="8213">
                  <c:v>39992</c:v>
                </c:pt>
                <c:pt idx="8214">
                  <c:v>39993</c:v>
                </c:pt>
                <c:pt idx="8215">
                  <c:v>39994</c:v>
                </c:pt>
                <c:pt idx="8216">
                  <c:v>39995</c:v>
                </c:pt>
                <c:pt idx="8217">
                  <c:v>39996</c:v>
                </c:pt>
                <c:pt idx="8218">
                  <c:v>39997</c:v>
                </c:pt>
                <c:pt idx="8219">
                  <c:v>39998</c:v>
                </c:pt>
                <c:pt idx="8220">
                  <c:v>39999</c:v>
                </c:pt>
                <c:pt idx="8221">
                  <c:v>40000</c:v>
                </c:pt>
                <c:pt idx="8222">
                  <c:v>40001</c:v>
                </c:pt>
                <c:pt idx="8223">
                  <c:v>40002</c:v>
                </c:pt>
                <c:pt idx="8224">
                  <c:v>40003</c:v>
                </c:pt>
                <c:pt idx="8225">
                  <c:v>40004</c:v>
                </c:pt>
                <c:pt idx="8226">
                  <c:v>40005</c:v>
                </c:pt>
                <c:pt idx="8227">
                  <c:v>40006</c:v>
                </c:pt>
                <c:pt idx="8228">
                  <c:v>40007</c:v>
                </c:pt>
                <c:pt idx="8229">
                  <c:v>40008</c:v>
                </c:pt>
                <c:pt idx="8230">
                  <c:v>40009</c:v>
                </c:pt>
                <c:pt idx="8231">
                  <c:v>40010</c:v>
                </c:pt>
                <c:pt idx="8232">
                  <c:v>40011</c:v>
                </c:pt>
                <c:pt idx="8233">
                  <c:v>40012</c:v>
                </c:pt>
                <c:pt idx="8234">
                  <c:v>40013</c:v>
                </c:pt>
                <c:pt idx="8235">
                  <c:v>40014</c:v>
                </c:pt>
                <c:pt idx="8236">
                  <c:v>40015</c:v>
                </c:pt>
                <c:pt idx="8237">
                  <c:v>40016</c:v>
                </c:pt>
                <c:pt idx="8238">
                  <c:v>40017</c:v>
                </c:pt>
                <c:pt idx="8239">
                  <c:v>40018</c:v>
                </c:pt>
                <c:pt idx="8240">
                  <c:v>40019</c:v>
                </c:pt>
                <c:pt idx="8241">
                  <c:v>40020</c:v>
                </c:pt>
                <c:pt idx="8242">
                  <c:v>40021</c:v>
                </c:pt>
                <c:pt idx="8243">
                  <c:v>40022</c:v>
                </c:pt>
                <c:pt idx="8244">
                  <c:v>40023</c:v>
                </c:pt>
                <c:pt idx="8245">
                  <c:v>40024</c:v>
                </c:pt>
                <c:pt idx="8246">
                  <c:v>40025</c:v>
                </c:pt>
                <c:pt idx="8247">
                  <c:v>40026</c:v>
                </c:pt>
                <c:pt idx="8248">
                  <c:v>40027</c:v>
                </c:pt>
                <c:pt idx="8249">
                  <c:v>40028</c:v>
                </c:pt>
                <c:pt idx="8250">
                  <c:v>40029</c:v>
                </c:pt>
                <c:pt idx="8251">
                  <c:v>40030</c:v>
                </c:pt>
                <c:pt idx="8252">
                  <c:v>40031</c:v>
                </c:pt>
                <c:pt idx="8253">
                  <c:v>40032</c:v>
                </c:pt>
                <c:pt idx="8254">
                  <c:v>40033</c:v>
                </c:pt>
                <c:pt idx="8255">
                  <c:v>40034</c:v>
                </c:pt>
                <c:pt idx="8256">
                  <c:v>40035</c:v>
                </c:pt>
                <c:pt idx="8257">
                  <c:v>40036</c:v>
                </c:pt>
                <c:pt idx="8258">
                  <c:v>40037</c:v>
                </c:pt>
                <c:pt idx="8259">
                  <c:v>40038</c:v>
                </c:pt>
                <c:pt idx="8260">
                  <c:v>40039</c:v>
                </c:pt>
                <c:pt idx="8261">
                  <c:v>40040</c:v>
                </c:pt>
                <c:pt idx="8262">
                  <c:v>40041</c:v>
                </c:pt>
                <c:pt idx="8263">
                  <c:v>40042</c:v>
                </c:pt>
                <c:pt idx="8264">
                  <c:v>40043</c:v>
                </c:pt>
                <c:pt idx="8265">
                  <c:v>40044</c:v>
                </c:pt>
                <c:pt idx="8266">
                  <c:v>40045</c:v>
                </c:pt>
                <c:pt idx="8267">
                  <c:v>40046</c:v>
                </c:pt>
                <c:pt idx="8268">
                  <c:v>40047</c:v>
                </c:pt>
                <c:pt idx="8269">
                  <c:v>40048</c:v>
                </c:pt>
                <c:pt idx="8270">
                  <c:v>40049</c:v>
                </c:pt>
                <c:pt idx="8271">
                  <c:v>40050</c:v>
                </c:pt>
                <c:pt idx="8272">
                  <c:v>40051</c:v>
                </c:pt>
                <c:pt idx="8273">
                  <c:v>40052</c:v>
                </c:pt>
                <c:pt idx="8274">
                  <c:v>40053</c:v>
                </c:pt>
                <c:pt idx="8275">
                  <c:v>40054</c:v>
                </c:pt>
                <c:pt idx="8276">
                  <c:v>40055</c:v>
                </c:pt>
                <c:pt idx="8277">
                  <c:v>40056</c:v>
                </c:pt>
                <c:pt idx="8278">
                  <c:v>40057</c:v>
                </c:pt>
                <c:pt idx="8279">
                  <c:v>40058</c:v>
                </c:pt>
                <c:pt idx="8280">
                  <c:v>40059</c:v>
                </c:pt>
                <c:pt idx="8281">
                  <c:v>40060</c:v>
                </c:pt>
                <c:pt idx="8282">
                  <c:v>40061</c:v>
                </c:pt>
                <c:pt idx="8283">
                  <c:v>40062</c:v>
                </c:pt>
                <c:pt idx="8284">
                  <c:v>40063</c:v>
                </c:pt>
                <c:pt idx="8285">
                  <c:v>40064</c:v>
                </c:pt>
                <c:pt idx="8286">
                  <c:v>40065</c:v>
                </c:pt>
                <c:pt idx="8287">
                  <c:v>40066</c:v>
                </c:pt>
                <c:pt idx="8288">
                  <c:v>40067</c:v>
                </c:pt>
                <c:pt idx="8289">
                  <c:v>40068</c:v>
                </c:pt>
                <c:pt idx="8290">
                  <c:v>40069</c:v>
                </c:pt>
                <c:pt idx="8291">
                  <c:v>40070</c:v>
                </c:pt>
                <c:pt idx="8292">
                  <c:v>40071</c:v>
                </c:pt>
                <c:pt idx="8293">
                  <c:v>40072</c:v>
                </c:pt>
                <c:pt idx="8294">
                  <c:v>40073</c:v>
                </c:pt>
                <c:pt idx="8295">
                  <c:v>40074</c:v>
                </c:pt>
                <c:pt idx="8296">
                  <c:v>40075</c:v>
                </c:pt>
                <c:pt idx="8297">
                  <c:v>40076</c:v>
                </c:pt>
                <c:pt idx="8298">
                  <c:v>40077</c:v>
                </c:pt>
                <c:pt idx="8299">
                  <c:v>40078</c:v>
                </c:pt>
                <c:pt idx="8300">
                  <c:v>40079</c:v>
                </c:pt>
                <c:pt idx="8301">
                  <c:v>40080</c:v>
                </c:pt>
                <c:pt idx="8302">
                  <c:v>40081</c:v>
                </c:pt>
                <c:pt idx="8303">
                  <c:v>40082</c:v>
                </c:pt>
                <c:pt idx="8304">
                  <c:v>40083</c:v>
                </c:pt>
                <c:pt idx="8305">
                  <c:v>40084</c:v>
                </c:pt>
                <c:pt idx="8306">
                  <c:v>40085</c:v>
                </c:pt>
                <c:pt idx="8307">
                  <c:v>40086</c:v>
                </c:pt>
                <c:pt idx="8308">
                  <c:v>40087</c:v>
                </c:pt>
                <c:pt idx="8309">
                  <c:v>40088</c:v>
                </c:pt>
                <c:pt idx="8310">
                  <c:v>40089</c:v>
                </c:pt>
                <c:pt idx="8311">
                  <c:v>40090</c:v>
                </c:pt>
                <c:pt idx="8312">
                  <c:v>40091</c:v>
                </c:pt>
                <c:pt idx="8313">
                  <c:v>40092</c:v>
                </c:pt>
                <c:pt idx="8314">
                  <c:v>40093</c:v>
                </c:pt>
                <c:pt idx="8315">
                  <c:v>40094</c:v>
                </c:pt>
                <c:pt idx="8316">
                  <c:v>40095</c:v>
                </c:pt>
                <c:pt idx="8317">
                  <c:v>40096</c:v>
                </c:pt>
                <c:pt idx="8318">
                  <c:v>40097</c:v>
                </c:pt>
                <c:pt idx="8319">
                  <c:v>40098</c:v>
                </c:pt>
                <c:pt idx="8320">
                  <c:v>40099</c:v>
                </c:pt>
                <c:pt idx="8321">
                  <c:v>40100</c:v>
                </c:pt>
                <c:pt idx="8322">
                  <c:v>40101</c:v>
                </c:pt>
                <c:pt idx="8323">
                  <c:v>40102</c:v>
                </c:pt>
                <c:pt idx="8324">
                  <c:v>40103</c:v>
                </c:pt>
                <c:pt idx="8325">
                  <c:v>40104</c:v>
                </c:pt>
                <c:pt idx="8326">
                  <c:v>40105</c:v>
                </c:pt>
                <c:pt idx="8327">
                  <c:v>40106</c:v>
                </c:pt>
                <c:pt idx="8328">
                  <c:v>40107</c:v>
                </c:pt>
                <c:pt idx="8329">
                  <c:v>40108</c:v>
                </c:pt>
                <c:pt idx="8330">
                  <c:v>40109</c:v>
                </c:pt>
                <c:pt idx="8331">
                  <c:v>40110</c:v>
                </c:pt>
                <c:pt idx="8332">
                  <c:v>40111</c:v>
                </c:pt>
                <c:pt idx="8333">
                  <c:v>40112</c:v>
                </c:pt>
                <c:pt idx="8334">
                  <c:v>40113</c:v>
                </c:pt>
                <c:pt idx="8335">
                  <c:v>40114</c:v>
                </c:pt>
                <c:pt idx="8336">
                  <c:v>40115</c:v>
                </c:pt>
                <c:pt idx="8337">
                  <c:v>40116</c:v>
                </c:pt>
                <c:pt idx="8338">
                  <c:v>40117</c:v>
                </c:pt>
                <c:pt idx="8339">
                  <c:v>40118</c:v>
                </c:pt>
                <c:pt idx="8340">
                  <c:v>40119</c:v>
                </c:pt>
                <c:pt idx="8341">
                  <c:v>40120</c:v>
                </c:pt>
                <c:pt idx="8342">
                  <c:v>40121</c:v>
                </c:pt>
                <c:pt idx="8343">
                  <c:v>40122</c:v>
                </c:pt>
                <c:pt idx="8344">
                  <c:v>40123</c:v>
                </c:pt>
                <c:pt idx="8345">
                  <c:v>40124</c:v>
                </c:pt>
                <c:pt idx="8346">
                  <c:v>40125</c:v>
                </c:pt>
                <c:pt idx="8347">
                  <c:v>40126</c:v>
                </c:pt>
                <c:pt idx="8348">
                  <c:v>40127</c:v>
                </c:pt>
                <c:pt idx="8349">
                  <c:v>40128</c:v>
                </c:pt>
                <c:pt idx="8350">
                  <c:v>40129</c:v>
                </c:pt>
                <c:pt idx="8351">
                  <c:v>40130</c:v>
                </c:pt>
                <c:pt idx="8352">
                  <c:v>40131</c:v>
                </c:pt>
                <c:pt idx="8353">
                  <c:v>40132</c:v>
                </c:pt>
                <c:pt idx="8354">
                  <c:v>40133</c:v>
                </c:pt>
                <c:pt idx="8355">
                  <c:v>40134</c:v>
                </c:pt>
                <c:pt idx="8356">
                  <c:v>40135</c:v>
                </c:pt>
                <c:pt idx="8357">
                  <c:v>40136</c:v>
                </c:pt>
                <c:pt idx="8358">
                  <c:v>40137</c:v>
                </c:pt>
                <c:pt idx="8359">
                  <c:v>40138</c:v>
                </c:pt>
                <c:pt idx="8360">
                  <c:v>40139</c:v>
                </c:pt>
                <c:pt idx="8361">
                  <c:v>40140</c:v>
                </c:pt>
                <c:pt idx="8362">
                  <c:v>40141</c:v>
                </c:pt>
                <c:pt idx="8363">
                  <c:v>40142</c:v>
                </c:pt>
                <c:pt idx="8364">
                  <c:v>40143</c:v>
                </c:pt>
                <c:pt idx="8365">
                  <c:v>40144</c:v>
                </c:pt>
                <c:pt idx="8366">
                  <c:v>40145</c:v>
                </c:pt>
                <c:pt idx="8367">
                  <c:v>40146</c:v>
                </c:pt>
                <c:pt idx="8368">
                  <c:v>40147</c:v>
                </c:pt>
                <c:pt idx="8369">
                  <c:v>40148</c:v>
                </c:pt>
                <c:pt idx="8370">
                  <c:v>40149</c:v>
                </c:pt>
                <c:pt idx="8371">
                  <c:v>40150</c:v>
                </c:pt>
                <c:pt idx="8372">
                  <c:v>40151</c:v>
                </c:pt>
                <c:pt idx="8373">
                  <c:v>40152</c:v>
                </c:pt>
                <c:pt idx="8374">
                  <c:v>40153</c:v>
                </c:pt>
                <c:pt idx="8375">
                  <c:v>40154</c:v>
                </c:pt>
                <c:pt idx="8376">
                  <c:v>40155</c:v>
                </c:pt>
                <c:pt idx="8377">
                  <c:v>40156</c:v>
                </c:pt>
                <c:pt idx="8378">
                  <c:v>40157</c:v>
                </c:pt>
                <c:pt idx="8379">
                  <c:v>40158</c:v>
                </c:pt>
                <c:pt idx="8380">
                  <c:v>40159</c:v>
                </c:pt>
                <c:pt idx="8381">
                  <c:v>40160</c:v>
                </c:pt>
                <c:pt idx="8382">
                  <c:v>40161</c:v>
                </c:pt>
                <c:pt idx="8383">
                  <c:v>40162</c:v>
                </c:pt>
                <c:pt idx="8384">
                  <c:v>40163</c:v>
                </c:pt>
                <c:pt idx="8385">
                  <c:v>40164</c:v>
                </c:pt>
                <c:pt idx="8386">
                  <c:v>40165</c:v>
                </c:pt>
                <c:pt idx="8387">
                  <c:v>40166</c:v>
                </c:pt>
                <c:pt idx="8388">
                  <c:v>40167</c:v>
                </c:pt>
                <c:pt idx="8389">
                  <c:v>40168</c:v>
                </c:pt>
                <c:pt idx="8390">
                  <c:v>40169</c:v>
                </c:pt>
                <c:pt idx="8391">
                  <c:v>40170</c:v>
                </c:pt>
                <c:pt idx="8392">
                  <c:v>40171</c:v>
                </c:pt>
                <c:pt idx="8393">
                  <c:v>40172</c:v>
                </c:pt>
                <c:pt idx="8394">
                  <c:v>40173</c:v>
                </c:pt>
                <c:pt idx="8395">
                  <c:v>40174</c:v>
                </c:pt>
                <c:pt idx="8396">
                  <c:v>40175</c:v>
                </c:pt>
                <c:pt idx="8397">
                  <c:v>40176</c:v>
                </c:pt>
                <c:pt idx="8398">
                  <c:v>40177</c:v>
                </c:pt>
                <c:pt idx="8399">
                  <c:v>40178</c:v>
                </c:pt>
                <c:pt idx="8400">
                  <c:v>40179</c:v>
                </c:pt>
                <c:pt idx="8401">
                  <c:v>40180</c:v>
                </c:pt>
                <c:pt idx="8402">
                  <c:v>40181</c:v>
                </c:pt>
                <c:pt idx="8403">
                  <c:v>40182</c:v>
                </c:pt>
                <c:pt idx="8404">
                  <c:v>40183</c:v>
                </c:pt>
                <c:pt idx="8405">
                  <c:v>40184</c:v>
                </c:pt>
                <c:pt idx="8406">
                  <c:v>40185</c:v>
                </c:pt>
                <c:pt idx="8407">
                  <c:v>40186</c:v>
                </c:pt>
                <c:pt idx="8408">
                  <c:v>40187</c:v>
                </c:pt>
                <c:pt idx="8409">
                  <c:v>40188</c:v>
                </c:pt>
                <c:pt idx="8410">
                  <c:v>40189</c:v>
                </c:pt>
                <c:pt idx="8411">
                  <c:v>40190</c:v>
                </c:pt>
                <c:pt idx="8412">
                  <c:v>40191</c:v>
                </c:pt>
                <c:pt idx="8413">
                  <c:v>40192</c:v>
                </c:pt>
                <c:pt idx="8414">
                  <c:v>40193</c:v>
                </c:pt>
                <c:pt idx="8415">
                  <c:v>40194</c:v>
                </c:pt>
                <c:pt idx="8416">
                  <c:v>40195</c:v>
                </c:pt>
                <c:pt idx="8417">
                  <c:v>40196</c:v>
                </c:pt>
                <c:pt idx="8418">
                  <c:v>40197</c:v>
                </c:pt>
                <c:pt idx="8419">
                  <c:v>40198</c:v>
                </c:pt>
                <c:pt idx="8420">
                  <c:v>40199</c:v>
                </c:pt>
                <c:pt idx="8421">
                  <c:v>40200</c:v>
                </c:pt>
                <c:pt idx="8422">
                  <c:v>40201</c:v>
                </c:pt>
                <c:pt idx="8423">
                  <c:v>40202</c:v>
                </c:pt>
                <c:pt idx="8424">
                  <c:v>40203</c:v>
                </c:pt>
                <c:pt idx="8425">
                  <c:v>40204</c:v>
                </c:pt>
                <c:pt idx="8426">
                  <c:v>40205</c:v>
                </c:pt>
                <c:pt idx="8427">
                  <c:v>40206</c:v>
                </c:pt>
                <c:pt idx="8428">
                  <c:v>40207</c:v>
                </c:pt>
                <c:pt idx="8429">
                  <c:v>40208</c:v>
                </c:pt>
                <c:pt idx="8430">
                  <c:v>40209</c:v>
                </c:pt>
                <c:pt idx="8431">
                  <c:v>40210</c:v>
                </c:pt>
                <c:pt idx="8432">
                  <c:v>40211</c:v>
                </c:pt>
                <c:pt idx="8433">
                  <c:v>40212</c:v>
                </c:pt>
                <c:pt idx="8434">
                  <c:v>40213</c:v>
                </c:pt>
                <c:pt idx="8435">
                  <c:v>40214</c:v>
                </c:pt>
                <c:pt idx="8436">
                  <c:v>40215</c:v>
                </c:pt>
                <c:pt idx="8437">
                  <c:v>40216</c:v>
                </c:pt>
                <c:pt idx="8438">
                  <c:v>40217</c:v>
                </c:pt>
                <c:pt idx="8439">
                  <c:v>40218</c:v>
                </c:pt>
                <c:pt idx="8440">
                  <c:v>40219</c:v>
                </c:pt>
                <c:pt idx="8441">
                  <c:v>40220</c:v>
                </c:pt>
                <c:pt idx="8442">
                  <c:v>40221</c:v>
                </c:pt>
                <c:pt idx="8443">
                  <c:v>40222</c:v>
                </c:pt>
                <c:pt idx="8444">
                  <c:v>40223</c:v>
                </c:pt>
                <c:pt idx="8445">
                  <c:v>40224</c:v>
                </c:pt>
                <c:pt idx="8446">
                  <c:v>40225</c:v>
                </c:pt>
                <c:pt idx="8447">
                  <c:v>40226</c:v>
                </c:pt>
                <c:pt idx="8448">
                  <c:v>40227</c:v>
                </c:pt>
                <c:pt idx="8449">
                  <c:v>40228</c:v>
                </c:pt>
                <c:pt idx="8450">
                  <c:v>40229</c:v>
                </c:pt>
                <c:pt idx="8451">
                  <c:v>40230</c:v>
                </c:pt>
                <c:pt idx="8452">
                  <c:v>40231</c:v>
                </c:pt>
                <c:pt idx="8453">
                  <c:v>40232</c:v>
                </c:pt>
                <c:pt idx="8454">
                  <c:v>40233</c:v>
                </c:pt>
                <c:pt idx="8455">
                  <c:v>40234</c:v>
                </c:pt>
                <c:pt idx="8456">
                  <c:v>40235</c:v>
                </c:pt>
                <c:pt idx="8457">
                  <c:v>40236</c:v>
                </c:pt>
                <c:pt idx="8458">
                  <c:v>40237</c:v>
                </c:pt>
                <c:pt idx="8459">
                  <c:v>40238</c:v>
                </c:pt>
                <c:pt idx="8460">
                  <c:v>40239</c:v>
                </c:pt>
                <c:pt idx="8461">
                  <c:v>40240</c:v>
                </c:pt>
                <c:pt idx="8462">
                  <c:v>40241</c:v>
                </c:pt>
                <c:pt idx="8463">
                  <c:v>40242</c:v>
                </c:pt>
                <c:pt idx="8464">
                  <c:v>40243</c:v>
                </c:pt>
                <c:pt idx="8465">
                  <c:v>40244</c:v>
                </c:pt>
                <c:pt idx="8466">
                  <c:v>40245</c:v>
                </c:pt>
                <c:pt idx="8467">
                  <c:v>40246</c:v>
                </c:pt>
                <c:pt idx="8468">
                  <c:v>40247</c:v>
                </c:pt>
                <c:pt idx="8469">
                  <c:v>40248</c:v>
                </c:pt>
                <c:pt idx="8470">
                  <c:v>40249</c:v>
                </c:pt>
                <c:pt idx="8471">
                  <c:v>40250</c:v>
                </c:pt>
                <c:pt idx="8472">
                  <c:v>40251</c:v>
                </c:pt>
                <c:pt idx="8473">
                  <c:v>40252</c:v>
                </c:pt>
                <c:pt idx="8474">
                  <c:v>40253</c:v>
                </c:pt>
                <c:pt idx="8475">
                  <c:v>40254</c:v>
                </c:pt>
                <c:pt idx="8476">
                  <c:v>40255</c:v>
                </c:pt>
                <c:pt idx="8477">
                  <c:v>40256</c:v>
                </c:pt>
                <c:pt idx="8478">
                  <c:v>40257</c:v>
                </c:pt>
                <c:pt idx="8479">
                  <c:v>40258</c:v>
                </c:pt>
                <c:pt idx="8480">
                  <c:v>40259</c:v>
                </c:pt>
                <c:pt idx="8481">
                  <c:v>40260</c:v>
                </c:pt>
                <c:pt idx="8482">
                  <c:v>40261</c:v>
                </c:pt>
                <c:pt idx="8483">
                  <c:v>40262</c:v>
                </c:pt>
                <c:pt idx="8484">
                  <c:v>40263</c:v>
                </c:pt>
                <c:pt idx="8485">
                  <c:v>40264</c:v>
                </c:pt>
                <c:pt idx="8486">
                  <c:v>40265</c:v>
                </c:pt>
                <c:pt idx="8487">
                  <c:v>40266</c:v>
                </c:pt>
                <c:pt idx="8488">
                  <c:v>40267</c:v>
                </c:pt>
                <c:pt idx="8489">
                  <c:v>40268</c:v>
                </c:pt>
                <c:pt idx="8490">
                  <c:v>40269</c:v>
                </c:pt>
                <c:pt idx="8491">
                  <c:v>40270</c:v>
                </c:pt>
                <c:pt idx="8492">
                  <c:v>40271</c:v>
                </c:pt>
                <c:pt idx="8493">
                  <c:v>40272</c:v>
                </c:pt>
                <c:pt idx="8494">
                  <c:v>40273</c:v>
                </c:pt>
                <c:pt idx="8495">
                  <c:v>40274</c:v>
                </c:pt>
                <c:pt idx="8496">
                  <c:v>40275</c:v>
                </c:pt>
                <c:pt idx="8497">
                  <c:v>40276</c:v>
                </c:pt>
                <c:pt idx="8498">
                  <c:v>40277</c:v>
                </c:pt>
                <c:pt idx="8499">
                  <c:v>40278</c:v>
                </c:pt>
                <c:pt idx="8500">
                  <c:v>40279</c:v>
                </c:pt>
                <c:pt idx="8501">
                  <c:v>40280</c:v>
                </c:pt>
                <c:pt idx="8502">
                  <c:v>40281</c:v>
                </c:pt>
                <c:pt idx="8503">
                  <c:v>40282</c:v>
                </c:pt>
                <c:pt idx="8504">
                  <c:v>40283</c:v>
                </c:pt>
                <c:pt idx="8505">
                  <c:v>40284</c:v>
                </c:pt>
                <c:pt idx="8506">
                  <c:v>40285</c:v>
                </c:pt>
                <c:pt idx="8507">
                  <c:v>40286</c:v>
                </c:pt>
                <c:pt idx="8508">
                  <c:v>40287</c:v>
                </c:pt>
                <c:pt idx="8509">
                  <c:v>40288</c:v>
                </c:pt>
                <c:pt idx="8510">
                  <c:v>40289</c:v>
                </c:pt>
                <c:pt idx="8511">
                  <c:v>40290</c:v>
                </c:pt>
                <c:pt idx="8512">
                  <c:v>40291</c:v>
                </c:pt>
                <c:pt idx="8513">
                  <c:v>40292</c:v>
                </c:pt>
                <c:pt idx="8514">
                  <c:v>40293</c:v>
                </c:pt>
                <c:pt idx="8515">
                  <c:v>40294</c:v>
                </c:pt>
                <c:pt idx="8516">
                  <c:v>40295</c:v>
                </c:pt>
                <c:pt idx="8517">
                  <c:v>40296</c:v>
                </c:pt>
                <c:pt idx="8518">
                  <c:v>40297</c:v>
                </c:pt>
                <c:pt idx="8519">
                  <c:v>40298</c:v>
                </c:pt>
                <c:pt idx="8520">
                  <c:v>40299</c:v>
                </c:pt>
                <c:pt idx="8521">
                  <c:v>40300</c:v>
                </c:pt>
                <c:pt idx="8522">
                  <c:v>40301</c:v>
                </c:pt>
                <c:pt idx="8523">
                  <c:v>40302</c:v>
                </c:pt>
                <c:pt idx="8524">
                  <c:v>40303</c:v>
                </c:pt>
                <c:pt idx="8525">
                  <c:v>40304</c:v>
                </c:pt>
                <c:pt idx="8526">
                  <c:v>40305</c:v>
                </c:pt>
                <c:pt idx="8527">
                  <c:v>40306</c:v>
                </c:pt>
                <c:pt idx="8528">
                  <c:v>40307</c:v>
                </c:pt>
                <c:pt idx="8529">
                  <c:v>40308</c:v>
                </c:pt>
                <c:pt idx="8530">
                  <c:v>40309</c:v>
                </c:pt>
                <c:pt idx="8531">
                  <c:v>40310</c:v>
                </c:pt>
                <c:pt idx="8532">
                  <c:v>40311</c:v>
                </c:pt>
                <c:pt idx="8533">
                  <c:v>40312</c:v>
                </c:pt>
                <c:pt idx="8534">
                  <c:v>40313</c:v>
                </c:pt>
                <c:pt idx="8535">
                  <c:v>40314</c:v>
                </c:pt>
                <c:pt idx="8536">
                  <c:v>40315</c:v>
                </c:pt>
                <c:pt idx="8537">
                  <c:v>40316</c:v>
                </c:pt>
                <c:pt idx="8538">
                  <c:v>40317</c:v>
                </c:pt>
                <c:pt idx="8539">
                  <c:v>40318</c:v>
                </c:pt>
                <c:pt idx="8540">
                  <c:v>40319</c:v>
                </c:pt>
                <c:pt idx="8541">
                  <c:v>40320</c:v>
                </c:pt>
                <c:pt idx="8542">
                  <c:v>40321</c:v>
                </c:pt>
                <c:pt idx="8543">
                  <c:v>40322</c:v>
                </c:pt>
                <c:pt idx="8544">
                  <c:v>40323</c:v>
                </c:pt>
                <c:pt idx="8545">
                  <c:v>40324</c:v>
                </c:pt>
                <c:pt idx="8546">
                  <c:v>40325</c:v>
                </c:pt>
                <c:pt idx="8547">
                  <c:v>40326</c:v>
                </c:pt>
                <c:pt idx="8548">
                  <c:v>40327</c:v>
                </c:pt>
                <c:pt idx="8549">
                  <c:v>40328</c:v>
                </c:pt>
                <c:pt idx="8550">
                  <c:v>40329</c:v>
                </c:pt>
                <c:pt idx="8551">
                  <c:v>40330</c:v>
                </c:pt>
                <c:pt idx="8552">
                  <c:v>40331</c:v>
                </c:pt>
                <c:pt idx="8553">
                  <c:v>40332</c:v>
                </c:pt>
                <c:pt idx="8554">
                  <c:v>40333</c:v>
                </c:pt>
                <c:pt idx="8555">
                  <c:v>40334</c:v>
                </c:pt>
                <c:pt idx="8556">
                  <c:v>40335</c:v>
                </c:pt>
                <c:pt idx="8557">
                  <c:v>40336</c:v>
                </c:pt>
                <c:pt idx="8558">
                  <c:v>40337</c:v>
                </c:pt>
                <c:pt idx="8559">
                  <c:v>40338</c:v>
                </c:pt>
                <c:pt idx="8560">
                  <c:v>40339</c:v>
                </c:pt>
                <c:pt idx="8561">
                  <c:v>40340</c:v>
                </c:pt>
                <c:pt idx="8562">
                  <c:v>40341</c:v>
                </c:pt>
                <c:pt idx="8563">
                  <c:v>40342</c:v>
                </c:pt>
                <c:pt idx="8564">
                  <c:v>40343</c:v>
                </c:pt>
                <c:pt idx="8565">
                  <c:v>40344</c:v>
                </c:pt>
                <c:pt idx="8566">
                  <c:v>40345</c:v>
                </c:pt>
                <c:pt idx="8567">
                  <c:v>40346</c:v>
                </c:pt>
                <c:pt idx="8568">
                  <c:v>40347</c:v>
                </c:pt>
                <c:pt idx="8569">
                  <c:v>40348</c:v>
                </c:pt>
                <c:pt idx="8570">
                  <c:v>40349</c:v>
                </c:pt>
                <c:pt idx="8571">
                  <c:v>40350</c:v>
                </c:pt>
                <c:pt idx="8572">
                  <c:v>40351</c:v>
                </c:pt>
                <c:pt idx="8573">
                  <c:v>40352</c:v>
                </c:pt>
                <c:pt idx="8574">
                  <c:v>40353</c:v>
                </c:pt>
                <c:pt idx="8575">
                  <c:v>40354</c:v>
                </c:pt>
                <c:pt idx="8576">
                  <c:v>40355</c:v>
                </c:pt>
                <c:pt idx="8577">
                  <c:v>40356</c:v>
                </c:pt>
                <c:pt idx="8578">
                  <c:v>40357</c:v>
                </c:pt>
                <c:pt idx="8579">
                  <c:v>40358</c:v>
                </c:pt>
                <c:pt idx="8580">
                  <c:v>40359</c:v>
                </c:pt>
                <c:pt idx="8581">
                  <c:v>40360</c:v>
                </c:pt>
                <c:pt idx="8582">
                  <c:v>40361</c:v>
                </c:pt>
                <c:pt idx="8583">
                  <c:v>40362</c:v>
                </c:pt>
                <c:pt idx="8584">
                  <c:v>40363</c:v>
                </c:pt>
                <c:pt idx="8585">
                  <c:v>40364</c:v>
                </c:pt>
                <c:pt idx="8586">
                  <c:v>40365</c:v>
                </c:pt>
                <c:pt idx="8587">
                  <c:v>40366</c:v>
                </c:pt>
                <c:pt idx="8588">
                  <c:v>40367</c:v>
                </c:pt>
                <c:pt idx="8589">
                  <c:v>40368</c:v>
                </c:pt>
                <c:pt idx="8590">
                  <c:v>40369</c:v>
                </c:pt>
                <c:pt idx="8591">
                  <c:v>40370</c:v>
                </c:pt>
                <c:pt idx="8592">
                  <c:v>40371</c:v>
                </c:pt>
                <c:pt idx="8593">
                  <c:v>40372</c:v>
                </c:pt>
                <c:pt idx="8594">
                  <c:v>40373</c:v>
                </c:pt>
                <c:pt idx="8595">
                  <c:v>40374</c:v>
                </c:pt>
                <c:pt idx="8596">
                  <c:v>40375</c:v>
                </c:pt>
                <c:pt idx="8597">
                  <c:v>40376</c:v>
                </c:pt>
                <c:pt idx="8598">
                  <c:v>40377</c:v>
                </c:pt>
                <c:pt idx="8599">
                  <c:v>40378</c:v>
                </c:pt>
                <c:pt idx="8600">
                  <c:v>40379</c:v>
                </c:pt>
                <c:pt idx="8601">
                  <c:v>40380</c:v>
                </c:pt>
                <c:pt idx="8602">
                  <c:v>40381</c:v>
                </c:pt>
                <c:pt idx="8603">
                  <c:v>40382</c:v>
                </c:pt>
                <c:pt idx="8604">
                  <c:v>40383</c:v>
                </c:pt>
                <c:pt idx="8605">
                  <c:v>40384</c:v>
                </c:pt>
                <c:pt idx="8606">
                  <c:v>40385</c:v>
                </c:pt>
                <c:pt idx="8607">
                  <c:v>40386</c:v>
                </c:pt>
                <c:pt idx="8608">
                  <c:v>40387</c:v>
                </c:pt>
                <c:pt idx="8609">
                  <c:v>40388</c:v>
                </c:pt>
                <c:pt idx="8610">
                  <c:v>40389</c:v>
                </c:pt>
                <c:pt idx="8611">
                  <c:v>40390</c:v>
                </c:pt>
                <c:pt idx="8612">
                  <c:v>40391</c:v>
                </c:pt>
                <c:pt idx="8613">
                  <c:v>40392</c:v>
                </c:pt>
                <c:pt idx="8614">
                  <c:v>40393</c:v>
                </c:pt>
                <c:pt idx="8615">
                  <c:v>40394</c:v>
                </c:pt>
                <c:pt idx="8616">
                  <c:v>40395</c:v>
                </c:pt>
                <c:pt idx="8617">
                  <c:v>40396</c:v>
                </c:pt>
                <c:pt idx="8618">
                  <c:v>40397</c:v>
                </c:pt>
                <c:pt idx="8619">
                  <c:v>40398</c:v>
                </c:pt>
                <c:pt idx="8620">
                  <c:v>40399</c:v>
                </c:pt>
                <c:pt idx="8621">
                  <c:v>40400</c:v>
                </c:pt>
                <c:pt idx="8622">
                  <c:v>40401</c:v>
                </c:pt>
                <c:pt idx="8623">
                  <c:v>40402</c:v>
                </c:pt>
                <c:pt idx="8624">
                  <c:v>40403</c:v>
                </c:pt>
                <c:pt idx="8625">
                  <c:v>40404</c:v>
                </c:pt>
                <c:pt idx="8626">
                  <c:v>40405</c:v>
                </c:pt>
                <c:pt idx="8627">
                  <c:v>40406</c:v>
                </c:pt>
                <c:pt idx="8628">
                  <c:v>40407</c:v>
                </c:pt>
                <c:pt idx="8629">
                  <c:v>40408</c:v>
                </c:pt>
                <c:pt idx="8630">
                  <c:v>40409</c:v>
                </c:pt>
                <c:pt idx="8631">
                  <c:v>40410</c:v>
                </c:pt>
                <c:pt idx="8632">
                  <c:v>40411</c:v>
                </c:pt>
                <c:pt idx="8633">
                  <c:v>40412</c:v>
                </c:pt>
                <c:pt idx="8634">
                  <c:v>40413</c:v>
                </c:pt>
                <c:pt idx="8635">
                  <c:v>40414</c:v>
                </c:pt>
                <c:pt idx="8636">
                  <c:v>40415</c:v>
                </c:pt>
                <c:pt idx="8637">
                  <c:v>40416</c:v>
                </c:pt>
                <c:pt idx="8638">
                  <c:v>40417</c:v>
                </c:pt>
                <c:pt idx="8639">
                  <c:v>40418</c:v>
                </c:pt>
                <c:pt idx="8640">
                  <c:v>40419</c:v>
                </c:pt>
                <c:pt idx="8641">
                  <c:v>40420</c:v>
                </c:pt>
                <c:pt idx="8642">
                  <c:v>40421</c:v>
                </c:pt>
                <c:pt idx="8643">
                  <c:v>40422</c:v>
                </c:pt>
                <c:pt idx="8644">
                  <c:v>40423</c:v>
                </c:pt>
                <c:pt idx="8645">
                  <c:v>40424</c:v>
                </c:pt>
                <c:pt idx="8646">
                  <c:v>40425</c:v>
                </c:pt>
                <c:pt idx="8647">
                  <c:v>40426</c:v>
                </c:pt>
                <c:pt idx="8648">
                  <c:v>40427</c:v>
                </c:pt>
                <c:pt idx="8649">
                  <c:v>40428</c:v>
                </c:pt>
                <c:pt idx="8650">
                  <c:v>40429</c:v>
                </c:pt>
                <c:pt idx="8651">
                  <c:v>40430</c:v>
                </c:pt>
                <c:pt idx="8652">
                  <c:v>40431</c:v>
                </c:pt>
                <c:pt idx="8653">
                  <c:v>40432</c:v>
                </c:pt>
                <c:pt idx="8654">
                  <c:v>40433</c:v>
                </c:pt>
                <c:pt idx="8655">
                  <c:v>40434</c:v>
                </c:pt>
                <c:pt idx="8656">
                  <c:v>40435</c:v>
                </c:pt>
                <c:pt idx="8657">
                  <c:v>40436</c:v>
                </c:pt>
                <c:pt idx="8658">
                  <c:v>40437</c:v>
                </c:pt>
                <c:pt idx="8659">
                  <c:v>40438</c:v>
                </c:pt>
                <c:pt idx="8660">
                  <c:v>40439</c:v>
                </c:pt>
                <c:pt idx="8661">
                  <c:v>40440</c:v>
                </c:pt>
                <c:pt idx="8662">
                  <c:v>40441</c:v>
                </c:pt>
                <c:pt idx="8663">
                  <c:v>40442</c:v>
                </c:pt>
                <c:pt idx="8664">
                  <c:v>40443</c:v>
                </c:pt>
                <c:pt idx="8665">
                  <c:v>40444</c:v>
                </c:pt>
                <c:pt idx="8666">
                  <c:v>40445</c:v>
                </c:pt>
                <c:pt idx="8667">
                  <c:v>40446</c:v>
                </c:pt>
                <c:pt idx="8668">
                  <c:v>40447</c:v>
                </c:pt>
                <c:pt idx="8669">
                  <c:v>40448</c:v>
                </c:pt>
                <c:pt idx="8670">
                  <c:v>40449</c:v>
                </c:pt>
                <c:pt idx="8671">
                  <c:v>40450</c:v>
                </c:pt>
                <c:pt idx="8672">
                  <c:v>40451</c:v>
                </c:pt>
                <c:pt idx="8673">
                  <c:v>40452</c:v>
                </c:pt>
                <c:pt idx="8674">
                  <c:v>40453</c:v>
                </c:pt>
                <c:pt idx="8675">
                  <c:v>40454</c:v>
                </c:pt>
                <c:pt idx="8676">
                  <c:v>40455</c:v>
                </c:pt>
                <c:pt idx="8677">
                  <c:v>40456</c:v>
                </c:pt>
                <c:pt idx="8678">
                  <c:v>40457</c:v>
                </c:pt>
                <c:pt idx="8679">
                  <c:v>40458</c:v>
                </c:pt>
                <c:pt idx="8680">
                  <c:v>40459</c:v>
                </c:pt>
                <c:pt idx="8681">
                  <c:v>40460</c:v>
                </c:pt>
                <c:pt idx="8682">
                  <c:v>40461</c:v>
                </c:pt>
                <c:pt idx="8683">
                  <c:v>40462</c:v>
                </c:pt>
                <c:pt idx="8684">
                  <c:v>40463</c:v>
                </c:pt>
                <c:pt idx="8685">
                  <c:v>40464</c:v>
                </c:pt>
                <c:pt idx="8686">
                  <c:v>40465</c:v>
                </c:pt>
                <c:pt idx="8687">
                  <c:v>40466</c:v>
                </c:pt>
                <c:pt idx="8688">
                  <c:v>40467</c:v>
                </c:pt>
                <c:pt idx="8689">
                  <c:v>40468</c:v>
                </c:pt>
                <c:pt idx="8690">
                  <c:v>40469</c:v>
                </c:pt>
                <c:pt idx="8691">
                  <c:v>40470</c:v>
                </c:pt>
                <c:pt idx="8692">
                  <c:v>40471</c:v>
                </c:pt>
                <c:pt idx="8693">
                  <c:v>40472</c:v>
                </c:pt>
                <c:pt idx="8694">
                  <c:v>40473</c:v>
                </c:pt>
                <c:pt idx="8695">
                  <c:v>40474</c:v>
                </c:pt>
                <c:pt idx="8696">
                  <c:v>40475</c:v>
                </c:pt>
                <c:pt idx="8697">
                  <c:v>40476</c:v>
                </c:pt>
                <c:pt idx="8698">
                  <c:v>40477</c:v>
                </c:pt>
                <c:pt idx="8699">
                  <c:v>40478</c:v>
                </c:pt>
                <c:pt idx="8700">
                  <c:v>40479</c:v>
                </c:pt>
                <c:pt idx="8701">
                  <c:v>40480</c:v>
                </c:pt>
                <c:pt idx="8702">
                  <c:v>40481</c:v>
                </c:pt>
                <c:pt idx="8703">
                  <c:v>40482</c:v>
                </c:pt>
                <c:pt idx="8704">
                  <c:v>40483</c:v>
                </c:pt>
                <c:pt idx="8705">
                  <c:v>40484</c:v>
                </c:pt>
                <c:pt idx="8706">
                  <c:v>40485</c:v>
                </c:pt>
                <c:pt idx="8707">
                  <c:v>40486</c:v>
                </c:pt>
                <c:pt idx="8708">
                  <c:v>40487</c:v>
                </c:pt>
                <c:pt idx="8709">
                  <c:v>40488</c:v>
                </c:pt>
                <c:pt idx="8710">
                  <c:v>40489</c:v>
                </c:pt>
                <c:pt idx="8711">
                  <c:v>40490</c:v>
                </c:pt>
                <c:pt idx="8712">
                  <c:v>40491</c:v>
                </c:pt>
                <c:pt idx="8713">
                  <c:v>40492</c:v>
                </c:pt>
                <c:pt idx="8714">
                  <c:v>40493</c:v>
                </c:pt>
                <c:pt idx="8715">
                  <c:v>40494</c:v>
                </c:pt>
                <c:pt idx="8716">
                  <c:v>40495</c:v>
                </c:pt>
                <c:pt idx="8717">
                  <c:v>40496</c:v>
                </c:pt>
                <c:pt idx="8718">
                  <c:v>40497</c:v>
                </c:pt>
                <c:pt idx="8719">
                  <c:v>40498</c:v>
                </c:pt>
                <c:pt idx="8720">
                  <c:v>40499</c:v>
                </c:pt>
                <c:pt idx="8721">
                  <c:v>40500</c:v>
                </c:pt>
                <c:pt idx="8722">
                  <c:v>40501</c:v>
                </c:pt>
                <c:pt idx="8723">
                  <c:v>40502</c:v>
                </c:pt>
                <c:pt idx="8724">
                  <c:v>40503</c:v>
                </c:pt>
                <c:pt idx="8725">
                  <c:v>40504</c:v>
                </c:pt>
                <c:pt idx="8726">
                  <c:v>40505</c:v>
                </c:pt>
                <c:pt idx="8727">
                  <c:v>40506</c:v>
                </c:pt>
                <c:pt idx="8728">
                  <c:v>40507</c:v>
                </c:pt>
                <c:pt idx="8729">
                  <c:v>40508</c:v>
                </c:pt>
                <c:pt idx="8730">
                  <c:v>40509</c:v>
                </c:pt>
                <c:pt idx="8731">
                  <c:v>40510</c:v>
                </c:pt>
                <c:pt idx="8732">
                  <c:v>40511</c:v>
                </c:pt>
                <c:pt idx="8733">
                  <c:v>40512</c:v>
                </c:pt>
                <c:pt idx="8734">
                  <c:v>40513</c:v>
                </c:pt>
                <c:pt idx="8735">
                  <c:v>40514</c:v>
                </c:pt>
                <c:pt idx="8736">
                  <c:v>40515</c:v>
                </c:pt>
                <c:pt idx="8737">
                  <c:v>40516</c:v>
                </c:pt>
                <c:pt idx="8738">
                  <c:v>40517</c:v>
                </c:pt>
                <c:pt idx="8739">
                  <c:v>40518</c:v>
                </c:pt>
                <c:pt idx="8740">
                  <c:v>40519</c:v>
                </c:pt>
                <c:pt idx="8741">
                  <c:v>40520</c:v>
                </c:pt>
                <c:pt idx="8742">
                  <c:v>40521</c:v>
                </c:pt>
                <c:pt idx="8743">
                  <c:v>40522</c:v>
                </c:pt>
                <c:pt idx="8744">
                  <c:v>40523</c:v>
                </c:pt>
                <c:pt idx="8745">
                  <c:v>40524</c:v>
                </c:pt>
                <c:pt idx="8746">
                  <c:v>40525</c:v>
                </c:pt>
                <c:pt idx="8747">
                  <c:v>40526</c:v>
                </c:pt>
                <c:pt idx="8748">
                  <c:v>40527</c:v>
                </c:pt>
                <c:pt idx="8749">
                  <c:v>40528</c:v>
                </c:pt>
                <c:pt idx="8750">
                  <c:v>40529</c:v>
                </c:pt>
                <c:pt idx="8751">
                  <c:v>40530</c:v>
                </c:pt>
                <c:pt idx="8752">
                  <c:v>40531</c:v>
                </c:pt>
                <c:pt idx="8753">
                  <c:v>40532</c:v>
                </c:pt>
                <c:pt idx="8754">
                  <c:v>40533</c:v>
                </c:pt>
                <c:pt idx="8755">
                  <c:v>40534</c:v>
                </c:pt>
                <c:pt idx="8756">
                  <c:v>40535</c:v>
                </c:pt>
                <c:pt idx="8757">
                  <c:v>40536</c:v>
                </c:pt>
                <c:pt idx="8758">
                  <c:v>40537</c:v>
                </c:pt>
                <c:pt idx="8759">
                  <c:v>40538</c:v>
                </c:pt>
                <c:pt idx="8760">
                  <c:v>40539</c:v>
                </c:pt>
                <c:pt idx="8761">
                  <c:v>40540</c:v>
                </c:pt>
                <c:pt idx="8762">
                  <c:v>40541</c:v>
                </c:pt>
                <c:pt idx="8763">
                  <c:v>40542</c:v>
                </c:pt>
                <c:pt idx="8764">
                  <c:v>40543</c:v>
                </c:pt>
                <c:pt idx="8765">
                  <c:v>40544</c:v>
                </c:pt>
                <c:pt idx="8766">
                  <c:v>40545</c:v>
                </c:pt>
                <c:pt idx="8767">
                  <c:v>40546</c:v>
                </c:pt>
                <c:pt idx="8768">
                  <c:v>40547</c:v>
                </c:pt>
                <c:pt idx="8769">
                  <c:v>40548</c:v>
                </c:pt>
                <c:pt idx="8770">
                  <c:v>40549</c:v>
                </c:pt>
                <c:pt idx="8771">
                  <c:v>40550</c:v>
                </c:pt>
                <c:pt idx="8772">
                  <c:v>40551</c:v>
                </c:pt>
                <c:pt idx="8773">
                  <c:v>40552</c:v>
                </c:pt>
                <c:pt idx="8774">
                  <c:v>40553</c:v>
                </c:pt>
                <c:pt idx="8775">
                  <c:v>40554</c:v>
                </c:pt>
                <c:pt idx="8776">
                  <c:v>40555</c:v>
                </c:pt>
                <c:pt idx="8777">
                  <c:v>40556</c:v>
                </c:pt>
                <c:pt idx="8778">
                  <c:v>40557</c:v>
                </c:pt>
                <c:pt idx="8779">
                  <c:v>40558</c:v>
                </c:pt>
                <c:pt idx="8780">
                  <c:v>40559</c:v>
                </c:pt>
                <c:pt idx="8781">
                  <c:v>40560</c:v>
                </c:pt>
                <c:pt idx="8782">
                  <c:v>40561</c:v>
                </c:pt>
                <c:pt idx="8783">
                  <c:v>40562</c:v>
                </c:pt>
                <c:pt idx="8784">
                  <c:v>40563</c:v>
                </c:pt>
                <c:pt idx="8785">
                  <c:v>40564</c:v>
                </c:pt>
                <c:pt idx="8786">
                  <c:v>40565</c:v>
                </c:pt>
                <c:pt idx="8787">
                  <c:v>40566</c:v>
                </c:pt>
                <c:pt idx="8788">
                  <c:v>40567</c:v>
                </c:pt>
                <c:pt idx="8789">
                  <c:v>40568</c:v>
                </c:pt>
                <c:pt idx="8790">
                  <c:v>40569</c:v>
                </c:pt>
                <c:pt idx="8791">
                  <c:v>40570</c:v>
                </c:pt>
                <c:pt idx="8792">
                  <c:v>40571</c:v>
                </c:pt>
                <c:pt idx="8793">
                  <c:v>40572</c:v>
                </c:pt>
                <c:pt idx="8794">
                  <c:v>40573</c:v>
                </c:pt>
                <c:pt idx="8795">
                  <c:v>40574</c:v>
                </c:pt>
                <c:pt idx="8796">
                  <c:v>40575</c:v>
                </c:pt>
                <c:pt idx="8797">
                  <c:v>40576</c:v>
                </c:pt>
                <c:pt idx="8798">
                  <c:v>40577</c:v>
                </c:pt>
                <c:pt idx="8799">
                  <c:v>40578</c:v>
                </c:pt>
                <c:pt idx="8800">
                  <c:v>40579</c:v>
                </c:pt>
                <c:pt idx="8801">
                  <c:v>40580</c:v>
                </c:pt>
                <c:pt idx="8802">
                  <c:v>40581</c:v>
                </c:pt>
                <c:pt idx="8803">
                  <c:v>40582</c:v>
                </c:pt>
                <c:pt idx="8804">
                  <c:v>40583</c:v>
                </c:pt>
                <c:pt idx="8805">
                  <c:v>40584</c:v>
                </c:pt>
                <c:pt idx="8806">
                  <c:v>40585</c:v>
                </c:pt>
                <c:pt idx="8807">
                  <c:v>40586</c:v>
                </c:pt>
                <c:pt idx="8808">
                  <c:v>40587</c:v>
                </c:pt>
                <c:pt idx="8809">
                  <c:v>40588</c:v>
                </c:pt>
                <c:pt idx="8810">
                  <c:v>40589</c:v>
                </c:pt>
                <c:pt idx="8811">
                  <c:v>40590</c:v>
                </c:pt>
                <c:pt idx="8812">
                  <c:v>40591</c:v>
                </c:pt>
                <c:pt idx="8813">
                  <c:v>40592</c:v>
                </c:pt>
                <c:pt idx="8814">
                  <c:v>40593</c:v>
                </c:pt>
                <c:pt idx="8815">
                  <c:v>40594</c:v>
                </c:pt>
                <c:pt idx="8816">
                  <c:v>40595</c:v>
                </c:pt>
                <c:pt idx="8817">
                  <c:v>40596</c:v>
                </c:pt>
                <c:pt idx="8818">
                  <c:v>40597</c:v>
                </c:pt>
                <c:pt idx="8819">
                  <c:v>40598</c:v>
                </c:pt>
                <c:pt idx="8820">
                  <c:v>40599</c:v>
                </c:pt>
                <c:pt idx="8821">
                  <c:v>40600</c:v>
                </c:pt>
                <c:pt idx="8822">
                  <c:v>40601</c:v>
                </c:pt>
                <c:pt idx="8823">
                  <c:v>40602</c:v>
                </c:pt>
                <c:pt idx="8824">
                  <c:v>40603</c:v>
                </c:pt>
                <c:pt idx="8825">
                  <c:v>40604</c:v>
                </c:pt>
                <c:pt idx="8826">
                  <c:v>40605</c:v>
                </c:pt>
                <c:pt idx="8827">
                  <c:v>40606</c:v>
                </c:pt>
                <c:pt idx="8828">
                  <c:v>40607</c:v>
                </c:pt>
                <c:pt idx="8829">
                  <c:v>40608</c:v>
                </c:pt>
                <c:pt idx="8830">
                  <c:v>40609</c:v>
                </c:pt>
                <c:pt idx="8831">
                  <c:v>40610</c:v>
                </c:pt>
                <c:pt idx="8832">
                  <c:v>40611</c:v>
                </c:pt>
                <c:pt idx="8833">
                  <c:v>40612</c:v>
                </c:pt>
                <c:pt idx="8834">
                  <c:v>40613</c:v>
                </c:pt>
                <c:pt idx="8835">
                  <c:v>40614</c:v>
                </c:pt>
                <c:pt idx="8836">
                  <c:v>40615</c:v>
                </c:pt>
                <c:pt idx="8837">
                  <c:v>40616</c:v>
                </c:pt>
                <c:pt idx="8838">
                  <c:v>40617</c:v>
                </c:pt>
                <c:pt idx="8839">
                  <c:v>40618</c:v>
                </c:pt>
                <c:pt idx="8840">
                  <c:v>40619</c:v>
                </c:pt>
                <c:pt idx="8841">
                  <c:v>40620</c:v>
                </c:pt>
                <c:pt idx="8842">
                  <c:v>40621</c:v>
                </c:pt>
                <c:pt idx="8843">
                  <c:v>40622</c:v>
                </c:pt>
                <c:pt idx="8844">
                  <c:v>40623</c:v>
                </c:pt>
                <c:pt idx="8845">
                  <c:v>40624</c:v>
                </c:pt>
                <c:pt idx="8846">
                  <c:v>40625</c:v>
                </c:pt>
                <c:pt idx="8847">
                  <c:v>40626</c:v>
                </c:pt>
                <c:pt idx="8848">
                  <c:v>40627</c:v>
                </c:pt>
                <c:pt idx="8849">
                  <c:v>40628</c:v>
                </c:pt>
                <c:pt idx="8850">
                  <c:v>40629</c:v>
                </c:pt>
                <c:pt idx="8851">
                  <c:v>40630</c:v>
                </c:pt>
                <c:pt idx="8852">
                  <c:v>40631</c:v>
                </c:pt>
                <c:pt idx="8853">
                  <c:v>40632</c:v>
                </c:pt>
                <c:pt idx="8854">
                  <c:v>40633</c:v>
                </c:pt>
                <c:pt idx="8855">
                  <c:v>40634</c:v>
                </c:pt>
                <c:pt idx="8856">
                  <c:v>40635</c:v>
                </c:pt>
                <c:pt idx="8857">
                  <c:v>40636</c:v>
                </c:pt>
                <c:pt idx="8858">
                  <c:v>40637</c:v>
                </c:pt>
                <c:pt idx="8859">
                  <c:v>40638</c:v>
                </c:pt>
                <c:pt idx="8860">
                  <c:v>40639</c:v>
                </c:pt>
                <c:pt idx="8861">
                  <c:v>40640</c:v>
                </c:pt>
                <c:pt idx="8862">
                  <c:v>40641</c:v>
                </c:pt>
                <c:pt idx="8863">
                  <c:v>40642</c:v>
                </c:pt>
                <c:pt idx="8864">
                  <c:v>40643</c:v>
                </c:pt>
                <c:pt idx="8865">
                  <c:v>40644</c:v>
                </c:pt>
                <c:pt idx="8866">
                  <c:v>40645</c:v>
                </c:pt>
                <c:pt idx="8867">
                  <c:v>40646</c:v>
                </c:pt>
                <c:pt idx="8868">
                  <c:v>40647</c:v>
                </c:pt>
                <c:pt idx="8869">
                  <c:v>40648</c:v>
                </c:pt>
                <c:pt idx="8870">
                  <c:v>40649</c:v>
                </c:pt>
                <c:pt idx="8871">
                  <c:v>40650</c:v>
                </c:pt>
                <c:pt idx="8872">
                  <c:v>40651</c:v>
                </c:pt>
                <c:pt idx="8873">
                  <c:v>40652</c:v>
                </c:pt>
                <c:pt idx="8874">
                  <c:v>40653</c:v>
                </c:pt>
                <c:pt idx="8875">
                  <c:v>40654</c:v>
                </c:pt>
                <c:pt idx="8876">
                  <c:v>40655</c:v>
                </c:pt>
                <c:pt idx="8877">
                  <c:v>40656</c:v>
                </c:pt>
                <c:pt idx="8878">
                  <c:v>40657</c:v>
                </c:pt>
                <c:pt idx="8879">
                  <c:v>40658</c:v>
                </c:pt>
                <c:pt idx="8880">
                  <c:v>40659</c:v>
                </c:pt>
                <c:pt idx="8881">
                  <c:v>40660</c:v>
                </c:pt>
                <c:pt idx="8882">
                  <c:v>40661</c:v>
                </c:pt>
                <c:pt idx="8883">
                  <c:v>40662</c:v>
                </c:pt>
                <c:pt idx="8884">
                  <c:v>40663</c:v>
                </c:pt>
                <c:pt idx="8885">
                  <c:v>40664</c:v>
                </c:pt>
                <c:pt idx="8886">
                  <c:v>40665</c:v>
                </c:pt>
                <c:pt idx="8887">
                  <c:v>40666</c:v>
                </c:pt>
                <c:pt idx="8888">
                  <c:v>40667</c:v>
                </c:pt>
                <c:pt idx="8889">
                  <c:v>40668</c:v>
                </c:pt>
                <c:pt idx="8890">
                  <c:v>40669</c:v>
                </c:pt>
                <c:pt idx="8891">
                  <c:v>40670</c:v>
                </c:pt>
                <c:pt idx="8892">
                  <c:v>40671</c:v>
                </c:pt>
                <c:pt idx="8893">
                  <c:v>40672</c:v>
                </c:pt>
                <c:pt idx="8894">
                  <c:v>40673</c:v>
                </c:pt>
                <c:pt idx="8895">
                  <c:v>40674</c:v>
                </c:pt>
                <c:pt idx="8896">
                  <c:v>40675</c:v>
                </c:pt>
                <c:pt idx="8897">
                  <c:v>40676</c:v>
                </c:pt>
                <c:pt idx="8898">
                  <c:v>40677</c:v>
                </c:pt>
                <c:pt idx="8899">
                  <c:v>40678</c:v>
                </c:pt>
                <c:pt idx="8900">
                  <c:v>40679</c:v>
                </c:pt>
                <c:pt idx="8901">
                  <c:v>40680</c:v>
                </c:pt>
                <c:pt idx="8902">
                  <c:v>40681</c:v>
                </c:pt>
                <c:pt idx="8903">
                  <c:v>40682</c:v>
                </c:pt>
                <c:pt idx="8904">
                  <c:v>40683</c:v>
                </c:pt>
                <c:pt idx="8905">
                  <c:v>40684</c:v>
                </c:pt>
                <c:pt idx="8906">
                  <c:v>40685</c:v>
                </c:pt>
                <c:pt idx="8907">
                  <c:v>40686</c:v>
                </c:pt>
                <c:pt idx="8908">
                  <c:v>40687</c:v>
                </c:pt>
                <c:pt idx="8909">
                  <c:v>40688</c:v>
                </c:pt>
                <c:pt idx="8910">
                  <c:v>40689</c:v>
                </c:pt>
                <c:pt idx="8911">
                  <c:v>40690</c:v>
                </c:pt>
                <c:pt idx="8912">
                  <c:v>40691</c:v>
                </c:pt>
                <c:pt idx="8913">
                  <c:v>40692</c:v>
                </c:pt>
                <c:pt idx="8914">
                  <c:v>40693</c:v>
                </c:pt>
                <c:pt idx="8915">
                  <c:v>40694</c:v>
                </c:pt>
                <c:pt idx="8916">
                  <c:v>40695</c:v>
                </c:pt>
                <c:pt idx="8917">
                  <c:v>40696</c:v>
                </c:pt>
                <c:pt idx="8918">
                  <c:v>40697</c:v>
                </c:pt>
                <c:pt idx="8919">
                  <c:v>40698</c:v>
                </c:pt>
                <c:pt idx="8920">
                  <c:v>40699</c:v>
                </c:pt>
                <c:pt idx="8921">
                  <c:v>40700</c:v>
                </c:pt>
                <c:pt idx="8922">
                  <c:v>40701</c:v>
                </c:pt>
                <c:pt idx="8923">
                  <c:v>40702</c:v>
                </c:pt>
                <c:pt idx="8924">
                  <c:v>40703</c:v>
                </c:pt>
                <c:pt idx="8925">
                  <c:v>40704</c:v>
                </c:pt>
                <c:pt idx="8926">
                  <c:v>40705</c:v>
                </c:pt>
                <c:pt idx="8927">
                  <c:v>40706</c:v>
                </c:pt>
                <c:pt idx="8928">
                  <c:v>40707</c:v>
                </c:pt>
                <c:pt idx="8929">
                  <c:v>40708</c:v>
                </c:pt>
                <c:pt idx="8930">
                  <c:v>40709</c:v>
                </c:pt>
                <c:pt idx="8931">
                  <c:v>40710</c:v>
                </c:pt>
                <c:pt idx="8932">
                  <c:v>40711</c:v>
                </c:pt>
                <c:pt idx="8933">
                  <c:v>40712</c:v>
                </c:pt>
                <c:pt idx="8934">
                  <c:v>40713</c:v>
                </c:pt>
                <c:pt idx="8935">
                  <c:v>40714</c:v>
                </c:pt>
                <c:pt idx="8936">
                  <c:v>40715</c:v>
                </c:pt>
                <c:pt idx="8937">
                  <c:v>40716</c:v>
                </c:pt>
                <c:pt idx="8938">
                  <c:v>40717</c:v>
                </c:pt>
                <c:pt idx="8939">
                  <c:v>40718</c:v>
                </c:pt>
                <c:pt idx="8940">
                  <c:v>40719</c:v>
                </c:pt>
                <c:pt idx="8941">
                  <c:v>40720</c:v>
                </c:pt>
                <c:pt idx="8942">
                  <c:v>40721</c:v>
                </c:pt>
                <c:pt idx="8943">
                  <c:v>40722</c:v>
                </c:pt>
                <c:pt idx="8944">
                  <c:v>40723</c:v>
                </c:pt>
                <c:pt idx="8945">
                  <c:v>40724</c:v>
                </c:pt>
                <c:pt idx="8946">
                  <c:v>40725</c:v>
                </c:pt>
                <c:pt idx="8947">
                  <c:v>40726</c:v>
                </c:pt>
                <c:pt idx="8948">
                  <c:v>40727</c:v>
                </c:pt>
                <c:pt idx="8949">
                  <c:v>40728</c:v>
                </c:pt>
                <c:pt idx="8950">
                  <c:v>40729</c:v>
                </c:pt>
                <c:pt idx="8951">
                  <c:v>40730</c:v>
                </c:pt>
                <c:pt idx="8952">
                  <c:v>40731</c:v>
                </c:pt>
                <c:pt idx="8953">
                  <c:v>40732</c:v>
                </c:pt>
                <c:pt idx="8954">
                  <c:v>40733</c:v>
                </c:pt>
                <c:pt idx="8955">
                  <c:v>40734</c:v>
                </c:pt>
                <c:pt idx="8956">
                  <c:v>40735</c:v>
                </c:pt>
                <c:pt idx="8957">
                  <c:v>40736</c:v>
                </c:pt>
                <c:pt idx="8958">
                  <c:v>40737</c:v>
                </c:pt>
                <c:pt idx="8959">
                  <c:v>40738</c:v>
                </c:pt>
                <c:pt idx="8960">
                  <c:v>40739</c:v>
                </c:pt>
                <c:pt idx="8961">
                  <c:v>40740</c:v>
                </c:pt>
                <c:pt idx="8962">
                  <c:v>40741</c:v>
                </c:pt>
                <c:pt idx="8963">
                  <c:v>40742</c:v>
                </c:pt>
                <c:pt idx="8964">
                  <c:v>40743</c:v>
                </c:pt>
                <c:pt idx="8965">
                  <c:v>40744</c:v>
                </c:pt>
                <c:pt idx="8966">
                  <c:v>40745</c:v>
                </c:pt>
                <c:pt idx="8967">
                  <c:v>40746</c:v>
                </c:pt>
                <c:pt idx="8968">
                  <c:v>40747</c:v>
                </c:pt>
                <c:pt idx="8969">
                  <c:v>40748</c:v>
                </c:pt>
                <c:pt idx="8970">
                  <c:v>40749</c:v>
                </c:pt>
                <c:pt idx="8971">
                  <c:v>40750</c:v>
                </c:pt>
                <c:pt idx="8972">
                  <c:v>40751</c:v>
                </c:pt>
                <c:pt idx="8973">
                  <c:v>40752</c:v>
                </c:pt>
                <c:pt idx="8974">
                  <c:v>40753</c:v>
                </c:pt>
                <c:pt idx="8975">
                  <c:v>40754</c:v>
                </c:pt>
                <c:pt idx="8976">
                  <c:v>40755</c:v>
                </c:pt>
                <c:pt idx="8977">
                  <c:v>40756</c:v>
                </c:pt>
                <c:pt idx="8978">
                  <c:v>40757</c:v>
                </c:pt>
                <c:pt idx="8979">
                  <c:v>40758</c:v>
                </c:pt>
                <c:pt idx="8980">
                  <c:v>40759</c:v>
                </c:pt>
                <c:pt idx="8981">
                  <c:v>40760</c:v>
                </c:pt>
                <c:pt idx="8982">
                  <c:v>40761</c:v>
                </c:pt>
                <c:pt idx="8983">
                  <c:v>40762</c:v>
                </c:pt>
                <c:pt idx="8984">
                  <c:v>40763</c:v>
                </c:pt>
                <c:pt idx="8985">
                  <c:v>40764</c:v>
                </c:pt>
                <c:pt idx="8986">
                  <c:v>40765</c:v>
                </c:pt>
                <c:pt idx="8987">
                  <c:v>40766</c:v>
                </c:pt>
                <c:pt idx="8988">
                  <c:v>40767</c:v>
                </c:pt>
                <c:pt idx="8989">
                  <c:v>40768</c:v>
                </c:pt>
                <c:pt idx="8990">
                  <c:v>40769</c:v>
                </c:pt>
                <c:pt idx="8991">
                  <c:v>40770</c:v>
                </c:pt>
                <c:pt idx="8992">
                  <c:v>40771</c:v>
                </c:pt>
                <c:pt idx="8993">
                  <c:v>40772</c:v>
                </c:pt>
                <c:pt idx="8994">
                  <c:v>40773</c:v>
                </c:pt>
                <c:pt idx="8995">
                  <c:v>40774</c:v>
                </c:pt>
                <c:pt idx="8996">
                  <c:v>40775</c:v>
                </c:pt>
                <c:pt idx="8997">
                  <c:v>40776</c:v>
                </c:pt>
                <c:pt idx="8998">
                  <c:v>40777</c:v>
                </c:pt>
                <c:pt idx="8999">
                  <c:v>40778</c:v>
                </c:pt>
                <c:pt idx="9000">
                  <c:v>40779</c:v>
                </c:pt>
                <c:pt idx="9001">
                  <c:v>40780</c:v>
                </c:pt>
                <c:pt idx="9002">
                  <c:v>40781</c:v>
                </c:pt>
                <c:pt idx="9003">
                  <c:v>40782</c:v>
                </c:pt>
                <c:pt idx="9004">
                  <c:v>40783</c:v>
                </c:pt>
                <c:pt idx="9005">
                  <c:v>40784</c:v>
                </c:pt>
                <c:pt idx="9006">
                  <c:v>40785</c:v>
                </c:pt>
                <c:pt idx="9007">
                  <c:v>40786</c:v>
                </c:pt>
                <c:pt idx="9008">
                  <c:v>40787</c:v>
                </c:pt>
                <c:pt idx="9009">
                  <c:v>40788</c:v>
                </c:pt>
                <c:pt idx="9010">
                  <c:v>40789</c:v>
                </c:pt>
                <c:pt idx="9011">
                  <c:v>40790</c:v>
                </c:pt>
                <c:pt idx="9012">
                  <c:v>40791</c:v>
                </c:pt>
                <c:pt idx="9013">
                  <c:v>40792</c:v>
                </c:pt>
                <c:pt idx="9014">
                  <c:v>40793</c:v>
                </c:pt>
                <c:pt idx="9015">
                  <c:v>40794</c:v>
                </c:pt>
                <c:pt idx="9016">
                  <c:v>40795</c:v>
                </c:pt>
                <c:pt idx="9017">
                  <c:v>40796</c:v>
                </c:pt>
                <c:pt idx="9018">
                  <c:v>40797</c:v>
                </c:pt>
                <c:pt idx="9019">
                  <c:v>40798</c:v>
                </c:pt>
                <c:pt idx="9020">
                  <c:v>40799</c:v>
                </c:pt>
                <c:pt idx="9021">
                  <c:v>40800</c:v>
                </c:pt>
                <c:pt idx="9022">
                  <c:v>40801</c:v>
                </c:pt>
                <c:pt idx="9023">
                  <c:v>40802</c:v>
                </c:pt>
                <c:pt idx="9024">
                  <c:v>40803</c:v>
                </c:pt>
                <c:pt idx="9025">
                  <c:v>40804</c:v>
                </c:pt>
                <c:pt idx="9026">
                  <c:v>40805</c:v>
                </c:pt>
                <c:pt idx="9027">
                  <c:v>40806</c:v>
                </c:pt>
                <c:pt idx="9028">
                  <c:v>40807</c:v>
                </c:pt>
                <c:pt idx="9029">
                  <c:v>40808</c:v>
                </c:pt>
                <c:pt idx="9030">
                  <c:v>40809</c:v>
                </c:pt>
                <c:pt idx="9031">
                  <c:v>40810</c:v>
                </c:pt>
                <c:pt idx="9032">
                  <c:v>40811</c:v>
                </c:pt>
                <c:pt idx="9033">
                  <c:v>40812</c:v>
                </c:pt>
                <c:pt idx="9034">
                  <c:v>40813</c:v>
                </c:pt>
                <c:pt idx="9035">
                  <c:v>40814</c:v>
                </c:pt>
                <c:pt idx="9036">
                  <c:v>40815</c:v>
                </c:pt>
                <c:pt idx="9037">
                  <c:v>40816</c:v>
                </c:pt>
                <c:pt idx="9038">
                  <c:v>40817</c:v>
                </c:pt>
                <c:pt idx="9039">
                  <c:v>40818</c:v>
                </c:pt>
                <c:pt idx="9040">
                  <c:v>40819</c:v>
                </c:pt>
                <c:pt idx="9041">
                  <c:v>40820</c:v>
                </c:pt>
                <c:pt idx="9042">
                  <c:v>40821</c:v>
                </c:pt>
                <c:pt idx="9043">
                  <c:v>40822</c:v>
                </c:pt>
                <c:pt idx="9044">
                  <c:v>40823</c:v>
                </c:pt>
                <c:pt idx="9045">
                  <c:v>40824</c:v>
                </c:pt>
                <c:pt idx="9046">
                  <c:v>40825</c:v>
                </c:pt>
                <c:pt idx="9047">
                  <c:v>40826</c:v>
                </c:pt>
                <c:pt idx="9048">
                  <c:v>40827</c:v>
                </c:pt>
                <c:pt idx="9049">
                  <c:v>40828</c:v>
                </c:pt>
                <c:pt idx="9050">
                  <c:v>40829</c:v>
                </c:pt>
                <c:pt idx="9051">
                  <c:v>40830</c:v>
                </c:pt>
                <c:pt idx="9052">
                  <c:v>40831</c:v>
                </c:pt>
                <c:pt idx="9053">
                  <c:v>40832</c:v>
                </c:pt>
                <c:pt idx="9054">
                  <c:v>40833</c:v>
                </c:pt>
                <c:pt idx="9055">
                  <c:v>40834</c:v>
                </c:pt>
                <c:pt idx="9056">
                  <c:v>40835</c:v>
                </c:pt>
                <c:pt idx="9057">
                  <c:v>40836</c:v>
                </c:pt>
                <c:pt idx="9058">
                  <c:v>40837</c:v>
                </c:pt>
                <c:pt idx="9059">
                  <c:v>40838</c:v>
                </c:pt>
                <c:pt idx="9060">
                  <c:v>40839</c:v>
                </c:pt>
                <c:pt idx="9061">
                  <c:v>40840</c:v>
                </c:pt>
                <c:pt idx="9062">
                  <c:v>40841</c:v>
                </c:pt>
                <c:pt idx="9063">
                  <c:v>40842</c:v>
                </c:pt>
                <c:pt idx="9064">
                  <c:v>40843</c:v>
                </c:pt>
                <c:pt idx="9065">
                  <c:v>40844</c:v>
                </c:pt>
                <c:pt idx="9066">
                  <c:v>40845</c:v>
                </c:pt>
                <c:pt idx="9067">
                  <c:v>40846</c:v>
                </c:pt>
                <c:pt idx="9068">
                  <c:v>40847</c:v>
                </c:pt>
                <c:pt idx="9069">
                  <c:v>40848</c:v>
                </c:pt>
                <c:pt idx="9070">
                  <c:v>40849</c:v>
                </c:pt>
                <c:pt idx="9071">
                  <c:v>40850</c:v>
                </c:pt>
                <c:pt idx="9072">
                  <c:v>40851</c:v>
                </c:pt>
                <c:pt idx="9073">
                  <c:v>40852</c:v>
                </c:pt>
                <c:pt idx="9074">
                  <c:v>40853</c:v>
                </c:pt>
                <c:pt idx="9075">
                  <c:v>40854</c:v>
                </c:pt>
                <c:pt idx="9076">
                  <c:v>40855</c:v>
                </c:pt>
                <c:pt idx="9077">
                  <c:v>40856</c:v>
                </c:pt>
                <c:pt idx="9078">
                  <c:v>40857</c:v>
                </c:pt>
                <c:pt idx="9079">
                  <c:v>40858</c:v>
                </c:pt>
                <c:pt idx="9080">
                  <c:v>40859</c:v>
                </c:pt>
                <c:pt idx="9081">
                  <c:v>40860</c:v>
                </c:pt>
                <c:pt idx="9082">
                  <c:v>40861</c:v>
                </c:pt>
                <c:pt idx="9083">
                  <c:v>40862</c:v>
                </c:pt>
                <c:pt idx="9084">
                  <c:v>40863</c:v>
                </c:pt>
                <c:pt idx="9085">
                  <c:v>40864</c:v>
                </c:pt>
                <c:pt idx="9086">
                  <c:v>40865</c:v>
                </c:pt>
                <c:pt idx="9087">
                  <c:v>40866</c:v>
                </c:pt>
                <c:pt idx="9088">
                  <c:v>40867</c:v>
                </c:pt>
                <c:pt idx="9089">
                  <c:v>40868</c:v>
                </c:pt>
                <c:pt idx="9090">
                  <c:v>40869</c:v>
                </c:pt>
                <c:pt idx="9091">
                  <c:v>40870</c:v>
                </c:pt>
                <c:pt idx="9092">
                  <c:v>40871</c:v>
                </c:pt>
                <c:pt idx="9093">
                  <c:v>40872</c:v>
                </c:pt>
                <c:pt idx="9094">
                  <c:v>40873</c:v>
                </c:pt>
                <c:pt idx="9095">
                  <c:v>40874</c:v>
                </c:pt>
                <c:pt idx="9096">
                  <c:v>40875</c:v>
                </c:pt>
                <c:pt idx="9097">
                  <c:v>40876</c:v>
                </c:pt>
                <c:pt idx="9098">
                  <c:v>40877</c:v>
                </c:pt>
                <c:pt idx="9099">
                  <c:v>40878</c:v>
                </c:pt>
                <c:pt idx="9100">
                  <c:v>40879</c:v>
                </c:pt>
                <c:pt idx="9101">
                  <c:v>40880</c:v>
                </c:pt>
                <c:pt idx="9102">
                  <c:v>40881</c:v>
                </c:pt>
                <c:pt idx="9103">
                  <c:v>40882</c:v>
                </c:pt>
                <c:pt idx="9104">
                  <c:v>40883</c:v>
                </c:pt>
                <c:pt idx="9105">
                  <c:v>40884</c:v>
                </c:pt>
                <c:pt idx="9106">
                  <c:v>40885</c:v>
                </c:pt>
                <c:pt idx="9107">
                  <c:v>40886</c:v>
                </c:pt>
                <c:pt idx="9108">
                  <c:v>40887</c:v>
                </c:pt>
                <c:pt idx="9109">
                  <c:v>40888</c:v>
                </c:pt>
                <c:pt idx="9110">
                  <c:v>40889</c:v>
                </c:pt>
                <c:pt idx="9111">
                  <c:v>40890</c:v>
                </c:pt>
                <c:pt idx="9112">
                  <c:v>40891</c:v>
                </c:pt>
                <c:pt idx="9113">
                  <c:v>40892</c:v>
                </c:pt>
                <c:pt idx="9114">
                  <c:v>40893</c:v>
                </c:pt>
                <c:pt idx="9115">
                  <c:v>40894</c:v>
                </c:pt>
                <c:pt idx="9116">
                  <c:v>40895</c:v>
                </c:pt>
                <c:pt idx="9117">
                  <c:v>40896</c:v>
                </c:pt>
                <c:pt idx="9118">
                  <c:v>40897</c:v>
                </c:pt>
                <c:pt idx="9119">
                  <c:v>40898</c:v>
                </c:pt>
                <c:pt idx="9120">
                  <c:v>40899</c:v>
                </c:pt>
                <c:pt idx="9121">
                  <c:v>40900</c:v>
                </c:pt>
                <c:pt idx="9122">
                  <c:v>40901</c:v>
                </c:pt>
                <c:pt idx="9123">
                  <c:v>40902</c:v>
                </c:pt>
                <c:pt idx="9124">
                  <c:v>40903</c:v>
                </c:pt>
                <c:pt idx="9125">
                  <c:v>40904</c:v>
                </c:pt>
                <c:pt idx="9126">
                  <c:v>40905</c:v>
                </c:pt>
                <c:pt idx="9127">
                  <c:v>40906</c:v>
                </c:pt>
                <c:pt idx="9128">
                  <c:v>40907</c:v>
                </c:pt>
                <c:pt idx="9129">
                  <c:v>40908</c:v>
                </c:pt>
                <c:pt idx="9130">
                  <c:v>40909</c:v>
                </c:pt>
                <c:pt idx="9131">
                  <c:v>40910</c:v>
                </c:pt>
                <c:pt idx="9132">
                  <c:v>40911</c:v>
                </c:pt>
                <c:pt idx="9133">
                  <c:v>40912</c:v>
                </c:pt>
                <c:pt idx="9134">
                  <c:v>40913</c:v>
                </c:pt>
                <c:pt idx="9135">
                  <c:v>40914</c:v>
                </c:pt>
                <c:pt idx="9136">
                  <c:v>40915</c:v>
                </c:pt>
                <c:pt idx="9137">
                  <c:v>40916</c:v>
                </c:pt>
                <c:pt idx="9138">
                  <c:v>40917</c:v>
                </c:pt>
                <c:pt idx="9139">
                  <c:v>40918</c:v>
                </c:pt>
                <c:pt idx="9140">
                  <c:v>40919</c:v>
                </c:pt>
                <c:pt idx="9141">
                  <c:v>40920</c:v>
                </c:pt>
                <c:pt idx="9142">
                  <c:v>40921</c:v>
                </c:pt>
                <c:pt idx="9143">
                  <c:v>40922</c:v>
                </c:pt>
                <c:pt idx="9144">
                  <c:v>40923</c:v>
                </c:pt>
                <c:pt idx="9145">
                  <c:v>40924</c:v>
                </c:pt>
                <c:pt idx="9146">
                  <c:v>40925</c:v>
                </c:pt>
                <c:pt idx="9147">
                  <c:v>40926</c:v>
                </c:pt>
                <c:pt idx="9148">
                  <c:v>40927</c:v>
                </c:pt>
                <c:pt idx="9149">
                  <c:v>40928</c:v>
                </c:pt>
                <c:pt idx="9150">
                  <c:v>40929</c:v>
                </c:pt>
                <c:pt idx="9151">
                  <c:v>40930</c:v>
                </c:pt>
                <c:pt idx="9152">
                  <c:v>40931</c:v>
                </c:pt>
                <c:pt idx="9153">
                  <c:v>40932</c:v>
                </c:pt>
                <c:pt idx="9154">
                  <c:v>40933</c:v>
                </c:pt>
                <c:pt idx="9155">
                  <c:v>40934</c:v>
                </c:pt>
                <c:pt idx="9156">
                  <c:v>40935</c:v>
                </c:pt>
                <c:pt idx="9157">
                  <c:v>40936</c:v>
                </c:pt>
                <c:pt idx="9158">
                  <c:v>40937</c:v>
                </c:pt>
                <c:pt idx="9159">
                  <c:v>40938</c:v>
                </c:pt>
                <c:pt idx="9160">
                  <c:v>40939</c:v>
                </c:pt>
                <c:pt idx="9161">
                  <c:v>40940</c:v>
                </c:pt>
                <c:pt idx="9162">
                  <c:v>40941</c:v>
                </c:pt>
                <c:pt idx="9163">
                  <c:v>40942</c:v>
                </c:pt>
                <c:pt idx="9164">
                  <c:v>40943</c:v>
                </c:pt>
                <c:pt idx="9165">
                  <c:v>40944</c:v>
                </c:pt>
                <c:pt idx="9166">
                  <c:v>40945</c:v>
                </c:pt>
                <c:pt idx="9167">
                  <c:v>40946</c:v>
                </c:pt>
                <c:pt idx="9168">
                  <c:v>40947</c:v>
                </c:pt>
                <c:pt idx="9169">
                  <c:v>40948</c:v>
                </c:pt>
                <c:pt idx="9170">
                  <c:v>40949</c:v>
                </c:pt>
                <c:pt idx="9171">
                  <c:v>40950</c:v>
                </c:pt>
                <c:pt idx="9172">
                  <c:v>40951</c:v>
                </c:pt>
                <c:pt idx="9173">
                  <c:v>40952</c:v>
                </c:pt>
                <c:pt idx="9174">
                  <c:v>40953</c:v>
                </c:pt>
                <c:pt idx="9175">
                  <c:v>40954</c:v>
                </c:pt>
                <c:pt idx="9176">
                  <c:v>40955</c:v>
                </c:pt>
                <c:pt idx="9177">
                  <c:v>40956</c:v>
                </c:pt>
                <c:pt idx="9178">
                  <c:v>40957</c:v>
                </c:pt>
                <c:pt idx="9179">
                  <c:v>40958</c:v>
                </c:pt>
                <c:pt idx="9180">
                  <c:v>40959</c:v>
                </c:pt>
                <c:pt idx="9181">
                  <c:v>40960</c:v>
                </c:pt>
                <c:pt idx="9182">
                  <c:v>40961</c:v>
                </c:pt>
                <c:pt idx="9183">
                  <c:v>40962</c:v>
                </c:pt>
                <c:pt idx="9184">
                  <c:v>40963</c:v>
                </c:pt>
                <c:pt idx="9185">
                  <c:v>40964</c:v>
                </c:pt>
                <c:pt idx="9186">
                  <c:v>40965</c:v>
                </c:pt>
                <c:pt idx="9187">
                  <c:v>40966</c:v>
                </c:pt>
                <c:pt idx="9188">
                  <c:v>40967</c:v>
                </c:pt>
                <c:pt idx="9189">
                  <c:v>40968</c:v>
                </c:pt>
                <c:pt idx="9190">
                  <c:v>40969</c:v>
                </c:pt>
                <c:pt idx="9191">
                  <c:v>40970</c:v>
                </c:pt>
                <c:pt idx="9192">
                  <c:v>40971</c:v>
                </c:pt>
                <c:pt idx="9193">
                  <c:v>40972</c:v>
                </c:pt>
                <c:pt idx="9194">
                  <c:v>40973</c:v>
                </c:pt>
                <c:pt idx="9195">
                  <c:v>40974</c:v>
                </c:pt>
                <c:pt idx="9196">
                  <c:v>40975</c:v>
                </c:pt>
                <c:pt idx="9197">
                  <c:v>40976</c:v>
                </c:pt>
                <c:pt idx="9198">
                  <c:v>40977</c:v>
                </c:pt>
                <c:pt idx="9199">
                  <c:v>40978</c:v>
                </c:pt>
                <c:pt idx="9200">
                  <c:v>40979</c:v>
                </c:pt>
                <c:pt idx="9201">
                  <c:v>40980</c:v>
                </c:pt>
                <c:pt idx="9202">
                  <c:v>40981</c:v>
                </c:pt>
                <c:pt idx="9203">
                  <c:v>40982</c:v>
                </c:pt>
                <c:pt idx="9204">
                  <c:v>40983</c:v>
                </c:pt>
                <c:pt idx="9205">
                  <c:v>40984</c:v>
                </c:pt>
                <c:pt idx="9206">
                  <c:v>40985</c:v>
                </c:pt>
                <c:pt idx="9207">
                  <c:v>40986</c:v>
                </c:pt>
                <c:pt idx="9208">
                  <c:v>40987</c:v>
                </c:pt>
                <c:pt idx="9209">
                  <c:v>40988</c:v>
                </c:pt>
                <c:pt idx="9210">
                  <c:v>40989</c:v>
                </c:pt>
                <c:pt idx="9211">
                  <c:v>40990</c:v>
                </c:pt>
                <c:pt idx="9212">
                  <c:v>40991</c:v>
                </c:pt>
                <c:pt idx="9213">
                  <c:v>40992</c:v>
                </c:pt>
                <c:pt idx="9214">
                  <c:v>40993</c:v>
                </c:pt>
                <c:pt idx="9215">
                  <c:v>40994</c:v>
                </c:pt>
                <c:pt idx="9216">
                  <c:v>40995</c:v>
                </c:pt>
                <c:pt idx="9217">
                  <c:v>40996</c:v>
                </c:pt>
                <c:pt idx="9218">
                  <c:v>40997</c:v>
                </c:pt>
                <c:pt idx="9219">
                  <c:v>40998</c:v>
                </c:pt>
                <c:pt idx="9220">
                  <c:v>40999</c:v>
                </c:pt>
                <c:pt idx="9221">
                  <c:v>41000</c:v>
                </c:pt>
                <c:pt idx="9222">
                  <c:v>41001</c:v>
                </c:pt>
                <c:pt idx="9223">
                  <c:v>41002</c:v>
                </c:pt>
                <c:pt idx="9224">
                  <c:v>41003</c:v>
                </c:pt>
                <c:pt idx="9225">
                  <c:v>41004</c:v>
                </c:pt>
                <c:pt idx="9226">
                  <c:v>41005</c:v>
                </c:pt>
                <c:pt idx="9227">
                  <c:v>41006</c:v>
                </c:pt>
                <c:pt idx="9228">
                  <c:v>41007</c:v>
                </c:pt>
                <c:pt idx="9229">
                  <c:v>41008</c:v>
                </c:pt>
                <c:pt idx="9230">
                  <c:v>41009</c:v>
                </c:pt>
                <c:pt idx="9231">
                  <c:v>41010</c:v>
                </c:pt>
                <c:pt idx="9232">
                  <c:v>41011</c:v>
                </c:pt>
                <c:pt idx="9233">
                  <c:v>41012</c:v>
                </c:pt>
                <c:pt idx="9234">
                  <c:v>41013</c:v>
                </c:pt>
                <c:pt idx="9235">
                  <c:v>41014</c:v>
                </c:pt>
                <c:pt idx="9236">
                  <c:v>41015</c:v>
                </c:pt>
                <c:pt idx="9237">
                  <c:v>41016</c:v>
                </c:pt>
                <c:pt idx="9238">
                  <c:v>41017</c:v>
                </c:pt>
                <c:pt idx="9239">
                  <c:v>41018</c:v>
                </c:pt>
                <c:pt idx="9240">
                  <c:v>41019</c:v>
                </c:pt>
                <c:pt idx="9241">
                  <c:v>41020</c:v>
                </c:pt>
                <c:pt idx="9242">
                  <c:v>41021</c:v>
                </c:pt>
                <c:pt idx="9243">
                  <c:v>41022</c:v>
                </c:pt>
                <c:pt idx="9244">
                  <c:v>41023</c:v>
                </c:pt>
                <c:pt idx="9245">
                  <c:v>41024</c:v>
                </c:pt>
                <c:pt idx="9246">
                  <c:v>41025</c:v>
                </c:pt>
                <c:pt idx="9247">
                  <c:v>41026</c:v>
                </c:pt>
                <c:pt idx="9248">
                  <c:v>41027</c:v>
                </c:pt>
                <c:pt idx="9249">
                  <c:v>41028</c:v>
                </c:pt>
                <c:pt idx="9250">
                  <c:v>41029</c:v>
                </c:pt>
                <c:pt idx="9251">
                  <c:v>41030</c:v>
                </c:pt>
                <c:pt idx="9252">
                  <c:v>41031</c:v>
                </c:pt>
                <c:pt idx="9253">
                  <c:v>41032</c:v>
                </c:pt>
                <c:pt idx="9254">
                  <c:v>41033</c:v>
                </c:pt>
                <c:pt idx="9255">
                  <c:v>41034</c:v>
                </c:pt>
                <c:pt idx="9256">
                  <c:v>41035</c:v>
                </c:pt>
                <c:pt idx="9257">
                  <c:v>41036</c:v>
                </c:pt>
                <c:pt idx="9258">
                  <c:v>41037</c:v>
                </c:pt>
                <c:pt idx="9259">
                  <c:v>41038</c:v>
                </c:pt>
                <c:pt idx="9260">
                  <c:v>41039</c:v>
                </c:pt>
                <c:pt idx="9261">
                  <c:v>41040</c:v>
                </c:pt>
                <c:pt idx="9262">
                  <c:v>41041</c:v>
                </c:pt>
                <c:pt idx="9263">
                  <c:v>41042</c:v>
                </c:pt>
                <c:pt idx="9264">
                  <c:v>41043</c:v>
                </c:pt>
                <c:pt idx="9265">
                  <c:v>41044</c:v>
                </c:pt>
                <c:pt idx="9266">
                  <c:v>41045</c:v>
                </c:pt>
                <c:pt idx="9267">
                  <c:v>41046</c:v>
                </c:pt>
                <c:pt idx="9268">
                  <c:v>41047</c:v>
                </c:pt>
                <c:pt idx="9269">
                  <c:v>41048</c:v>
                </c:pt>
                <c:pt idx="9270">
                  <c:v>41049</c:v>
                </c:pt>
                <c:pt idx="9271">
                  <c:v>41050</c:v>
                </c:pt>
                <c:pt idx="9272">
                  <c:v>41051</c:v>
                </c:pt>
                <c:pt idx="9273">
                  <c:v>41052</c:v>
                </c:pt>
                <c:pt idx="9274">
                  <c:v>41053</c:v>
                </c:pt>
                <c:pt idx="9275">
                  <c:v>41054</c:v>
                </c:pt>
                <c:pt idx="9276">
                  <c:v>41055</c:v>
                </c:pt>
                <c:pt idx="9277">
                  <c:v>41056</c:v>
                </c:pt>
                <c:pt idx="9278">
                  <c:v>41057</c:v>
                </c:pt>
                <c:pt idx="9279">
                  <c:v>41058</c:v>
                </c:pt>
                <c:pt idx="9280">
                  <c:v>41059</c:v>
                </c:pt>
                <c:pt idx="9281">
                  <c:v>41060</c:v>
                </c:pt>
                <c:pt idx="9282">
                  <c:v>41061</c:v>
                </c:pt>
                <c:pt idx="9283">
                  <c:v>41062</c:v>
                </c:pt>
                <c:pt idx="9284">
                  <c:v>41063</c:v>
                </c:pt>
                <c:pt idx="9285">
                  <c:v>41064</c:v>
                </c:pt>
                <c:pt idx="9286">
                  <c:v>41065</c:v>
                </c:pt>
                <c:pt idx="9287">
                  <c:v>41066</c:v>
                </c:pt>
                <c:pt idx="9288">
                  <c:v>41067</c:v>
                </c:pt>
                <c:pt idx="9289">
                  <c:v>41068</c:v>
                </c:pt>
                <c:pt idx="9290">
                  <c:v>41069</c:v>
                </c:pt>
                <c:pt idx="9291">
                  <c:v>41070</c:v>
                </c:pt>
                <c:pt idx="9292">
                  <c:v>41071</c:v>
                </c:pt>
                <c:pt idx="9293">
                  <c:v>41072</c:v>
                </c:pt>
                <c:pt idx="9294">
                  <c:v>41073</c:v>
                </c:pt>
                <c:pt idx="9295">
                  <c:v>41074</c:v>
                </c:pt>
                <c:pt idx="9296">
                  <c:v>41075</c:v>
                </c:pt>
                <c:pt idx="9297">
                  <c:v>41076</c:v>
                </c:pt>
                <c:pt idx="9298">
                  <c:v>41077</c:v>
                </c:pt>
                <c:pt idx="9299">
                  <c:v>41078</c:v>
                </c:pt>
                <c:pt idx="9300">
                  <c:v>41079</c:v>
                </c:pt>
                <c:pt idx="9301">
                  <c:v>41080</c:v>
                </c:pt>
                <c:pt idx="9302">
                  <c:v>41081</c:v>
                </c:pt>
                <c:pt idx="9303">
                  <c:v>41082</c:v>
                </c:pt>
                <c:pt idx="9304">
                  <c:v>41083</c:v>
                </c:pt>
                <c:pt idx="9305">
                  <c:v>41084</c:v>
                </c:pt>
                <c:pt idx="9306">
                  <c:v>41085</c:v>
                </c:pt>
                <c:pt idx="9307">
                  <c:v>41086</c:v>
                </c:pt>
                <c:pt idx="9308">
                  <c:v>41087</c:v>
                </c:pt>
                <c:pt idx="9309">
                  <c:v>41088</c:v>
                </c:pt>
                <c:pt idx="9310">
                  <c:v>41089</c:v>
                </c:pt>
                <c:pt idx="9311">
                  <c:v>41090</c:v>
                </c:pt>
                <c:pt idx="9312">
                  <c:v>41091</c:v>
                </c:pt>
                <c:pt idx="9313">
                  <c:v>41092</c:v>
                </c:pt>
                <c:pt idx="9314">
                  <c:v>41093</c:v>
                </c:pt>
                <c:pt idx="9315">
                  <c:v>41094</c:v>
                </c:pt>
                <c:pt idx="9316">
                  <c:v>41095</c:v>
                </c:pt>
                <c:pt idx="9317">
                  <c:v>41096</c:v>
                </c:pt>
                <c:pt idx="9318">
                  <c:v>41097</c:v>
                </c:pt>
                <c:pt idx="9319">
                  <c:v>41098</c:v>
                </c:pt>
                <c:pt idx="9320">
                  <c:v>41099</c:v>
                </c:pt>
                <c:pt idx="9321">
                  <c:v>41100</c:v>
                </c:pt>
                <c:pt idx="9322">
                  <c:v>41101</c:v>
                </c:pt>
                <c:pt idx="9323">
                  <c:v>41102</c:v>
                </c:pt>
                <c:pt idx="9324">
                  <c:v>41103</c:v>
                </c:pt>
                <c:pt idx="9325">
                  <c:v>41104</c:v>
                </c:pt>
                <c:pt idx="9326">
                  <c:v>41105</c:v>
                </c:pt>
                <c:pt idx="9327">
                  <c:v>41106</c:v>
                </c:pt>
                <c:pt idx="9328">
                  <c:v>41107</c:v>
                </c:pt>
                <c:pt idx="9329">
                  <c:v>41108</c:v>
                </c:pt>
                <c:pt idx="9330">
                  <c:v>41109</c:v>
                </c:pt>
                <c:pt idx="9331">
                  <c:v>41110</c:v>
                </c:pt>
                <c:pt idx="9332">
                  <c:v>41111</c:v>
                </c:pt>
                <c:pt idx="9333">
                  <c:v>41112</c:v>
                </c:pt>
                <c:pt idx="9334">
                  <c:v>41113</c:v>
                </c:pt>
                <c:pt idx="9335">
                  <c:v>41114</c:v>
                </c:pt>
                <c:pt idx="9336">
                  <c:v>41115</c:v>
                </c:pt>
                <c:pt idx="9337">
                  <c:v>41116</c:v>
                </c:pt>
                <c:pt idx="9338">
                  <c:v>41117</c:v>
                </c:pt>
                <c:pt idx="9339">
                  <c:v>41118</c:v>
                </c:pt>
                <c:pt idx="9340">
                  <c:v>41119</c:v>
                </c:pt>
                <c:pt idx="9341">
                  <c:v>41120</c:v>
                </c:pt>
                <c:pt idx="9342">
                  <c:v>41121</c:v>
                </c:pt>
                <c:pt idx="9343">
                  <c:v>41122</c:v>
                </c:pt>
                <c:pt idx="9344">
                  <c:v>41123</c:v>
                </c:pt>
                <c:pt idx="9345">
                  <c:v>41124</c:v>
                </c:pt>
                <c:pt idx="9346">
                  <c:v>41125</c:v>
                </c:pt>
                <c:pt idx="9347">
                  <c:v>41126</c:v>
                </c:pt>
                <c:pt idx="9348">
                  <c:v>41127</c:v>
                </c:pt>
                <c:pt idx="9349">
                  <c:v>41128</c:v>
                </c:pt>
                <c:pt idx="9350">
                  <c:v>41129</c:v>
                </c:pt>
                <c:pt idx="9351">
                  <c:v>41130</c:v>
                </c:pt>
                <c:pt idx="9352">
                  <c:v>41131</c:v>
                </c:pt>
                <c:pt idx="9353">
                  <c:v>41132</c:v>
                </c:pt>
                <c:pt idx="9354">
                  <c:v>41133</c:v>
                </c:pt>
                <c:pt idx="9355">
                  <c:v>41134</c:v>
                </c:pt>
                <c:pt idx="9356">
                  <c:v>41135</c:v>
                </c:pt>
                <c:pt idx="9357">
                  <c:v>41136</c:v>
                </c:pt>
                <c:pt idx="9358">
                  <c:v>41137</c:v>
                </c:pt>
                <c:pt idx="9359">
                  <c:v>41138</c:v>
                </c:pt>
                <c:pt idx="9360">
                  <c:v>41139</c:v>
                </c:pt>
                <c:pt idx="9361">
                  <c:v>41140</c:v>
                </c:pt>
                <c:pt idx="9362">
                  <c:v>41141</c:v>
                </c:pt>
                <c:pt idx="9363">
                  <c:v>41142</c:v>
                </c:pt>
                <c:pt idx="9364">
                  <c:v>41143</c:v>
                </c:pt>
                <c:pt idx="9365">
                  <c:v>41144</c:v>
                </c:pt>
                <c:pt idx="9366">
                  <c:v>41145</c:v>
                </c:pt>
                <c:pt idx="9367">
                  <c:v>41146</c:v>
                </c:pt>
                <c:pt idx="9368">
                  <c:v>41147</c:v>
                </c:pt>
                <c:pt idx="9369">
                  <c:v>41148</c:v>
                </c:pt>
                <c:pt idx="9370">
                  <c:v>41149</c:v>
                </c:pt>
                <c:pt idx="9371">
                  <c:v>41150</c:v>
                </c:pt>
                <c:pt idx="9372">
                  <c:v>41151</c:v>
                </c:pt>
                <c:pt idx="9373">
                  <c:v>41152</c:v>
                </c:pt>
                <c:pt idx="9374">
                  <c:v>41153</c:v>
                </c:pt>
                <c:pt idx="9375">
                  <c:v>41154</c:v>
                </c:pt>
                <c:pt idx="9376">
                  <c:v>41155</c:v>
                </c:pt>
                <c:pt idx="9377">
                  <c:v>41156</c:v>
                </c:pt>
                <c:pt idx="9378">
                  <c:v>41157</c:v>
                </c:pt>
                <c:pt idx="9379">
                  <c:v>41158</c:v>
                </c:pt>
                <c:pt idx="9380">
                  <c:v>41159</c:v>
                </c:pt>
                <c:pt idx="9381">
                  <c:v>41160</c:v>
                </c:pt>
                <c:pt idx="9382">
                  <c:v>41161</c:v>
                </c:pt>
                <c:pt idx="9383">
                  <c:v>41162</c:v>
                </c:pt>
                <c:pt idx="9384">
                  <c:v>41163</c:v>
                </c:pt>
                <c:pt idx="9385">
                  <c:v>41164</c:v>
                </c:pt>
                <c:pt idx="9386">
                  <c:v>41165</c:v>
                </c:pt>
                <c:pt idx="9387">
                  <c:v>41166</c:v>
                </c:pt>
                <c:pt idx="9388">
                  <c:v>41167</c:v>
                </c:pt>
                <c:pt idx="9389">
                  <c:v>41168</c:v>
                </c:pt>
                <c:pt idx="9390">
                  <c:v>41169</c:v>
                </c:pt>
                <c:pt idx="9391">
                  <c:v>41170</c:v>
                </c:pt>
                <c:pt idx="9392">
                  <c:v>41171</c:v>
                </c:pt>
                <c:pt idx="9393">
                  <c:v>41172</c:v>
                </c:pt>
                <c:pt idx="9394">
                  <c:v>41173</c:v>
                </c:pt>
                <c:pt idx="9395">
                  <c:v>41174</c:v>
                </c:pt>
                <c:pt idx="9396">
                  <c:v>41175</c:v>
                </c:pt>
                <c:pt idx="9397">
                  <c:v>41176</c:v>
                </c:pt>
                <c:pt idx="9398">
                  <c:v>41177</c:v>
                </c:pt>
                <c:pt idx="9399">
                  <c:v>41178</c:v>
                </c:pt>
                <c:pt idx="9400">
                  <c:v>41179</c:v>
                </c:pt>
                <c:pt idx="9401">
                  <c:v>41180</c:v>
                </c:pt>
                <c:pt idx="9402">
                  <c:v>41181</c:v>
                </c:pt>
                <c:pt idx="9403">
                  <c:v>41182</c:v>
                </c:pt>
                <c:pt idx="9404">
                  <c:v>41183</c:v>
                </c:pt>
                <c:pt idx="9405">
                  <c:v>41184</c:v>
                </c:pt>
                <c:pt idx="9406">
                  <c:v>41185</c:v>
                </c:pt>
                <c:pt idx="9407">
                  <c:v>41186</c:v>
                </c:pt>
                <c:pt idx="9408">
                  <c:v>41187</c:v>
                </c:pt>
                <c:pt idx="9409">
                  <c:v>41188</c:v>
                </c:pt>
                <c:pt idx="9410">
                  <c:v>41189</c:v>
                </c:pt>
                <c:pt idx="9411">
                  <c:v>41190</c:v>
                </c:pt>
                <c:pt idx="9412">
                  <c:v>41191</c:v>
                </c:pt>
                <c:pt idx="9413">
                  <c:v>41192</c:v>
                </c:pt>
                <c:pt idx="9414">
                  <c:v>41193</c:v>
                </c:pt>
                <c:pt idx="9415">
                  <c:v>41194</c:v>
                </c:pt>
                <c:pt idx="9416">
                  <c:v>41195</c:v>
                </c:pt>
                <c:pt idx="9417">
                  <c:v>41196</c:v>
                </c:pt>
                <c:pt idx="9418">
                  <c:v>41197</c:v>
                </c:pt>
                <c:pt idx="9419">
                  <c:v>41198</c:v>
                </c:pt>
                <c:pt idx="9420">
                  <c:v>41199</c:v>
                </c:pt>
                <c:pt idx="9421">
                  <c:v>41200</c:v>
                </c:pt>
                <c:pt idx="9422">
                  <c:v>41201</c:v>
                </c:pt>
                <c:pt idx="9423">
                  <c:v>41202</c:v>
                </c:pt>
                <c:pt idx="9424">
                  <c:v>41203</c:v>
                </c:pt>
                <c:pt idx="9425">
                  <c:v>41204</c:v>
                </c:pt>
                <c:pt idx="9426">
                  <c:v>41205</c:v>
                </c:pt>
                <c:pt idx="9427">
                  <c:v>41206</c:v>
                </c:pt>
                <c:pt idx="9428">
                  <c:v>41207</c:v>
                </c:pt>
                <c:pt idx="9429">
                  <c:v>41208</c:v>
                </c:pt>
                <c:pt idx="9430">
                  <c:v>41209</c:v>
                </c:pt>
                <c:pt idx="9431">
                  <c:v>41210</c:v>
                </c:pt>
                <c:pt idx="9432">
                  <c:v>41211</c:v>
                </c:pt>
                <c:pt idx="9433">
                  <c:v>41212</c:v>
                </c:pt>
                <c:pt idx="9434">
                  <c:v>41213</c:v>
                </c:pt>
                <c:pt idx="9435">
                  <c:v>41214</c:v>
                </c:pt>
                <c:pt idx="9436">
                  <c:v>41215</c:v>
                </c:pt>
                <c:pt idx="9437">
                  <c:v>41216</c:v>
                </c:pt>
                <c:pt idx="9438">
                  <c:v>41217</c:v>
                </c:pt>
                <c:pt idx="9439">
                  <c:v>41218</c:v>
                </c:pt>
                <c:pt idx="9440">
                  <c:v>41219</c:v>
                </c:pt>
                <c:pt idx="9441">
                  <c:v>41220</c:v>
                </c:pt>
                <c:pt idx="9442">
                  <c:v>41221</c:v>
                </c:pt>
                <c:pt idx="9443">
                  <c:v>41222</c:v>
                </c:pt>
                <c:pt idx="9444">
                  <c:v>41223</c:v>
                </c:pt>
                <c:pt idx="9445">
                  <c:v>41224</c:v>
                </c:pt>
                <c:pt idx="9446">
                  <c:v>41225</c:v>
                </c:pt>
                <c:pt idx="9447">
                  <c:v>41226</c:v>
                </c:pt>
                <c:pt idx="9448">
                  <c:v>41227</c:v>
                </c:pt>
                <c:pt idx="9449">
                  <c:v>41228</c:v>
                </c:pt>
                <c:pt idx="9450">
                  <c:v>41229</c:v>
                </c:pt>
                <c:pt idx="9451">
                  <c:v>41230</c:v>
                </c:pt>
                <c:pt idx="9452">
                  <c:v>41231</c:v>
                </c:pt>
                <c:pt idx="9453">
                  <c:v>41232</c:v>
                </c:pt>
                <c:pt idx="9454">
                  <c:v>41233</c:v>
                </c:pt>
                <c:pt idx="9455">
                  <c:v>41234</c:v>
                </c:pt>
                <c:pt idx="9456">
                  <c:v>41235</c:v>
                </c:pt>
                <c:pt idx="9457">
                  <c:v>41236</c:v>
                </c:pt>
                <c:pt idx="9458">
                  <c:v>41237</c:v>
                </c:pt>
                <c:pt idx="9459">
                  <c:v>41238</c:v>
                </c:pt>
                <c:pt idx="9460">
                  <c:v>41239</c:v>
                </c:pt>
                <c:pt idx="9461">
                  <c:v>41240</c:v>
                </c:pt>
                <c:pt idx="9462">
                  <c:v>41241</c:v>
                </c:pt>
                <c:pt idx="9463">
                  <c:v>41242</c:v>
                </c:pt>
                <c:pt idx="9464">
                  <c:v>41243</c:v>
                </c:pt>
                <c:pt idx="9465">
                  <c:v>41244</c:v>
                </c:pt>
                <c:pt idx="9466">
                  <c:v>41245</c:v>
                </c:pt>
                <c:pt idx="9467">
                  <c:v>41246</c:v>
                </c:pt>
                <c:pt idx="9468">
                  <c:v>41247</c:v>
                </c:pt>
                <c:pt idx="9469">
                  <c:v>41248</c:v>
                </c:pt>
                <c:pt idx="9470">
                  <c:v>41249</c:v>
                </c:pt>
                <c:pt idx="9471">
                  <c:v>41250</c:v>
                </c:pt>
                <c:pt idx="9472">
                  <c:v>41251</c:v>
                </c:pt>
                <c:pt idx="9473">
                  <c:v>41252</c:v>
                </c:pt>
                <c:pt idx="9474">
                  <c:v>41253</c:v>
                </c:pt>
                <c:pt idx="9475">
                  <c:v>41254</c:v>
                </c:pt>
                <c:pt idx="9476">
                  <c:v>41255</c:v>
                </c:pt>
                <c:pt idx="9477">
                  <c:v>41256</c:v>
                </c:pt>
                <c:pt idx="9478">
                  <c:v>41257</c:v>
                </c:pt>
                <c:pt idx="9479">
                  <c:v>41258</c:v>
                </c:pt>
                <c:pt idx="9480">
                  <c:v>41259</c:v>
                </c:pt>
                <c:pt idx="9481">
                  <c:v>41260</c:v>
                </c:pt>
                <c:pt idx="9482">
                  <c:v>41261</c:v>
                </c:pt>
                <c:pt idx="9483">
                  <c:v>41262</c:v>
                </c:pt>
                <c:pt idx="9484">
                  <c:v>41263</c:v>
                </c:pt>
                <c:pt idx="9485">
                  <c:v>41264</c:v>
                </c:pt>
                <c:pt idx="9486">
                  <c:v>41265</c:v>
                </c:pt>
                <c:pt idx="9487">
                  <c:v>41266</c:v>
                </c:pt>
                <c:pt idx="9488">
                  <c:v>41267</c:v>
                </c:pt>
                <c:pt idx="9489">
                  <c:v>41268</c:v>
                </c:pt>
                <c:pt idx="9490">
                  <c:v>41269</c:v>
                </c:pt>
                <c:pt idx="9491">
                  <c:v>41270</c:v>
                </c:pt>
                <c:pt idx="9492">
                  <c:v>41271</c:v>
                </c:pt>
                <c:pt idx="9493">
                  <c:v>41272</c:v>
                </c:pt>
                <c:pt idx="9494">
                  <c:v>41273</c:v>
                </c:pt>
                <c:pt idx="9495">
                  <c:v>41274</c:v>
                </c:pt>
                <c:pt idx="9496">
                  <c:v>41275</c:v>
                </c:pt>
                <c:pt idx="9497">
                  <c:v>41276</c:v>
                </c:pt>
                <c:pt idx="9498">
                  <c:v>41277</c:v>
                </c:pt>
                <c:pt idx="9499">
                  <c:v>41278</c:v>
                </c:pt>
                <c:pt idx="9500">
                  <c:v>41279</c:v>
                </c:pt>
                <c:pt idx="9501">
                  <c:v>41280</c:v>
                </c:pt>
                <c:pt idx="9502">
                  <c:v>41281</c:v>
                </c:pt>
                <c:pt idx="9503">
                  <c:v>41282</c:v>
                </c:pt>
                <c:pt idx="9504">
                  <c:v>41283</c:v>
                </c:pt>
                <c:pt idx="9505">
                  <c:v>41284</c:v>
                </c:pt>
                <c:pt idx="9506">
                  <c:v>41285</c:v>
                </c:pt>
                <c:pt idx="9507">
                  <c:v>41286</c:v>
                </c:pt>
                <c:pt idx="9508">
                  <c:v>41287</c:v>
                </c:pt>
                <c:pt idx="9509">
                  <c:v>41288</c:v>
                </c:pt>
                <c:pt idx="9510">
                  <c:v>41289</c:v>
                </c:pt>
                <c:pt idx="9511">
                  <c:v>41290</c:v>
                </c:pt>
                <c:pt idx="9512">
                  <c:v>41291</c:v>
                </c:pt>
                <c:pt idx="9513">
                  <c:v>41292</c:v>
                </c:pt>
                <c:pt idx="9514">
                  <c:v>41293</c:v>
                </c:pt>
                <c:pt idx="9515">
                  <c:v>41294</c:v>
                </c:pt>
                <c:pt idx="9516">
                  <c:v>41295</c:v>
                </c:pt>
                <c:pt idx="9517">
                  <c:v>41296</c:v>
                </c:pt>
                <c:pt idx="9518">
                  <c:v>41297</c:v>
                </c:pt>
                <c:pt idx="9519">
                  <c:v>41298</c:v>
                </c:pt>
                <c:pt idx="9520">
                  <c:v>41299</c:v>
                </c:pt>
                <c:pt idx="9521">
                  <c:v>41300</c:v>
                </c:pt>
                <c:pt idx="9522">
                  <c:v>41301</c:v>
                </c:pt>
                <c:pt idx="9523">
                  <c:v>41302</c:v>
                </c:pt>
                <c:pt idx="9524">
                  <c:v>41303</c:v>
                </c:pt>
                <c:pt idx="9525">
                  <c:v>41304</c:v>
                </c:pt>
                <c:pt idx="9526">
                  <c:v>41305</c:v>
                </c:pt>
                <c:pt idx="9527">
                  <c:v>41306</c:v>
                </c:pt>
                <c:pt idx="9528">
                  <c:v>41307</c:v>
                </c:pt>
                <c:pt idx="9529">
                  <c:v>41308</c:v>
                </c:pt>
                <c:pt idx="9530">
                  <c:v>41309</c:v>
                </c:pt>
                <c:pt idx="9531">
                  <c:v>41310</c:v>
                </c:pt>
                <c:pt idx="9532">
                  <c:v>41311</c:v>
                </c:pt>
                <c:pt idx="9533">
                  <c:v>41312</c:v>
                </c:pt>
                <c:pt idx="9534">
                  <c:v>41313</c:v>
                </c:pt>
                <c:pt idx="9535">
                  <c:v>41314</c:v>
                </c:pt>
                <c:pt idx="9536">
                  <c:v>41315</c:v>
                </c:pt>
                <c:pt idx="9537">
                  <c:v>41316</c:v>
                </c:pt>
                <c:pt idx="9538">
                  <c:v>41317</c:v>
                </c:pt>
                <c:pt idx="9539">
                  <c:v>41318</c:v>
                </c:pt>
                <c:pt idx="9540">
                  <c:v>41319</c:v>
                </c:pt>
                <c:pt idx="9541">
                  <c:v>41320</c:v>
                </c:pt>
                <c:pt idx="9542">
                  <c:v>41321</c:v>
                </c:pt>
                <c:pt idx="9543">
                  <c:v>41322</c:v>
                </c:pt>
                <c:pt idx="9544">
                  <c:v>41323</c:v>
                </c:pt>
                <c:pt idx="9545">
                  <c:v>41324</c:v>
                </c:pt>
                <c:pt idx="9546">
                  <c:v>41325</c:v>
                </c:pt>
                <c:pt idx="9547">
                  <c:v>41326</c:v>
                </c:pt>
                <c:pt idx="9548">
                  <c:v>41327</c:v>
                </c:pt>
                <c:pt idx="9549">
                  <c:v>41328</c:v>
                </c:pt>
                <c:pt idx="9550">
                  <c:v>41329</c:v>
                </c:pt>
                <c:pt idx="9551">
                  <c:v>41330</c:v>
                </c:pt>
                <c:pt idx="9552">
                  <c:v>41331</c:v>
                </c:pt>
                <c:pt idx="9553">
                  <c:v>41332</c:v>
                </c:pt>
                <c:pt idx="9554">
                  <c:v>41333</c:v>
                </c:pt>
                <c:pt idx="9555">
                  <c:v>41334</c:v>
                </c:pt>
                <c:pt idx="9556">
                  <c:v>41335</c:v>
                </c:pt>
                <c:pt idx="9557">
                  <c:v>41336</c:v>
                </c:pt>
                <c:pt idx="9558">
                  <c:v>41337</c:v>
                </c:pt>
                <c:pt idx="9559">
                  <c:v>41338</c:v>
                </c:pt>
                <c:pt idx="9560">
                  <c:v>41339</c:v>
                </c:pt>
                <c:pt idx="9561">
                  <c:v>41340</c:v>
                </c:pt>
                <c:pt idx="9562">
                  <c:v>41341</c:v>
                </c:pt>
                <c:pt idx="9563">
                  <c:v>41342</c:v>
                </c:pt>
                <c:pt idx="9564">
                  <c:v>41343</c:v>
                </c:pt>
                <c:pt idx="9565">
                  <c:v>41344</c:v>
                </c:pt>
                <c:pt idx="9566">
                  <c:v>41345</c:v>
                </c:pt>
                <c:pt idx="9567">
                  <c:v>41346</c:v>
                </c:pt>
                <c:pt idx="9568">
                  <c:v>41347</c:v>
                </c:pt>
                <c:pt idx="9569">
                  <c:v>41348</c:v>
                </c:pt>
                <c:pt idx="9570">
                  <c:v>41349</c:v>
                </c:pt>
                <c:pt idx="9571">
                  <c:v>41350</c:v>
                </c:pt>
                <c:pt idx="9572">
                  <c:v>41351</c:v>
                </c:pt>
                <c:pt idx="9573">
                  <c:v>41352</c:v>
                </c:pt>
                <c:pt idx="9574">
                  <c:v>41353</c:v>
                </c:pt>
                <c:pt idx="9575">
                  <c:v>41354</c:v>
                </c:pt>
                <c:pt idx="9576">
                  <c:v>41355</c:v>
                </c:pt>
                <c:pt idx="9577">
                  <c:v>41356</c:v>
                </c:pt>
                <c:pt idx="9578">
                  <c:v>41357</c:v>
                </c:pt>
                <c:pt idx="9579">
                  <c:v>41358</c:v>
                </c:pt>
                <c:pt idx="9580">
                  <c:v>41359</c:v>
                </c:pt>
                <c:pt idx="9581">
                  <c:v>41360</c:v>
                </c:pt>
                <c:pt idx="9582">
                  <c:v>41361</c:v>
                </c:pt>
                <c:pt idx="9583">
                  <c:v>41362</c:v>
                </c:pt>
                <c:pt idx="9584">
                  <c:v>41363</c:v>
                </c:pt>
                <c:pt idx="9585">
                  <c:v>41364</c:v>
                </c:pt>
                <c:pt idx="9586">
                  <c:v>41365</c:v>
                </c:pt>
                <c:pt idx="9587">
                  <c:v>41366</c:v>
                </c:pt>
                <c:pt idx="9588">
                  <c:v>41367</c:v>
                </c:pt>
                <c:pt idx="9589">
                  <c:v>41368</c:v>
                </c:pt>
                <c:pt idx="9590">
                  <c:v>41369</c:v>
                </c:pt>
                <c:pt idx="9591">
                  <c:v>41370</c:v>
                </c:pt>
                <c:pt idx="9592">
                  <c:v>41371</c:v>
                </c:pt>
                <c:pt idx="9593">
                  <c:v>41372</c:v>
                </c:pt>
                <c:pt idx="9594">
                  <c:v>41373</c:v>
                </c:pt>
                <c:pt idx="9595">
                  <c:v>41374</c:v>
                </c:pt>
                <c:pt idx="9596">
                  <c:v>41375</c:v>
                </c:pt>
                <c:pt idx="9597">
                  <c:v>41376</c:v>
                </c:pt>
                <c:pt idx="9598">
                  <c:v>41377</c:v>
                </c:pt>
                <c:pt idx="9599">
                  <c:v>41378</c:v>
                </c:pt>
                <c:pt idx="9600">
                  <c:v>41379</c:v>
                </c:pt>
                <c:pt idx="9601">
                  <c:v>41380</c:v>
                </c:pt>
                <c:pt idx="9602">
                  <c:v>41381</c:v>
                </c:pt>
                <c:pt idx="9603">
                  <c:v>41382</c:v>
                </c:pt>
                <c:pt idx="9604">
                  <c:v>41383</c:v>
                </c:pt>
                <c:pt idx="9605">
                  <c:v>41384</c:v>
                </c:pt>
                <c:pt idx="9606">
                  <c:v>41385</c:v>
                </c:pt>
                <c:pt idx="9607">
                  <c:v>41386</c:v>
                </c:pt>
                <c:pt idx="9608">
                  <c:v>41387</c:v>
                </c:pt>
                <c:pt idx="9609">
                  <c:v>41388</c:v>
                </c:pt>
                <c:pt idx="9610">
                  <c:v>41389</c:v>
                </c:pt>
                <c:pt idx="9611">
                  <c:v>41390</c:v>
                </c:pt>
                <c:pt idx="9612">
                  <c:v>41391</c:v>
                </c:pt>
                <c:pt idx="9613">
                  <c:v>41392</c:v>
                </c:pt>
                <c:pt idx="9614">
                  <c:v>41393</c:v>
                </c:pt>
                <c:pt idx="9615">
                  <c:v>41394</c:v>
                </c:pt>
                <c:pt idx="9616">
                  <c:v>41395</c:v>
                </c:pt>
                <c:pt idx="9617">
                  <c:v>41396</c:v>
                </c:pt>
                <c:pt idx="9618">
                  <c:v>41397</c:v>
                </c:pt>
                <c:pt idx="9619">
                  <c:v>41398</c:v>
                </c:pt>
                <c:pt idx="9620">
                  <c:v>41399</c:v>
                </c:pt>
                <c:pt idx="9621">
                  <c:v>41400</c:v>
                </c:pt>
                <c:pt idx="9622">
                  <c:v>41401</c:v>
                </c:pt>
                <c:pt idx="9623">
                  <c:v>41402</c:v>
                </c:pt>
                <c:pt idx="9624">
                  <c:v>41403</c:v>
                </c:pt>
                <c:pt idx="9625">
                  <c:v>41404</c:v>
                </c:pt>
                <c:pt idx="9626">
                  <c:v>41405</c:v>
                </c:pt>
                <c:pt idx="9627">
                  <c:v>41406</c:v>
                </c:pt>
                <c:pt idx="9628">
                  <c:v>41407</c:v>
                </c:pt>
                <c:pt idx="9629">
                  <c:v>41408</c:v>
                </c:pt>
                <c:pt idx="9630">
                  <c:v>41409</c:v>
                </c:pt>
                <c:pt idx="9631">
                  <c:v>41410</c:v>
                </c:pt>
                <c:pt idx="9632">
                  <c:v>41411</c:v>
                </c:pt>
                <c:pt idx="9633">
                  <c:v>41412</c:v>
                </c:pt>
                <c:pt idx="9634">
                  <c:v>41413</c:v>
                </c:pt>
                <c:pt idx="9635">
                  <c:v>41414</c:v>
                </c:pt>
                <c:pt idx="9636">
                  <c:v>41415</c:v>
                </c:pt>
                <c:pt idx="9637">
                  <c:v>41416</c:v>
                </c:pt>
                <c:pt idx="9638">
                  <c:v>41417</c:v>
                </c:pt>
                <c:pt idx="9639">
                  <c:v>41418</c:v>
                </c:pt>
                <c:pt idx="9640">
                  <c:v>41419</c:v>
                </c:pt>
                <c:pt idx="9641">
                  <c:v>41420</c:v>
                </c:pt>
                <c:pt idx="9642">
                  <c:v>41421</c:v>
                </c:pt>
                <c:pt idx="9643">
                  <c:v>41422</c:v>
                </c:pt>
                <c:pt idx="9644">
                  <c:v>41423</c:v>
                </c:pt>
                <c:pt idx="9645">
                  <c:v>41424</c:v>
                </c:pt>
                <c:pt idx="9646">
                  <c:v>41425</c:v>
                </c:pt>
                <c:pt idx="9647">
                  <c:v>41426</c:v>
                </c:pt>
                <c:pt idx="9648">
                  <c:v>41427</c:v>
                </c:pt>
                <c:pt idx="9649">
                  <c:v>41428</c:v>
                </c:pt>
                <c:pt idx="9650">
                  <c:v>41429</c:v>
                </c:pt>
                <c:pt idx="9651">
                  <c:v>41430</c:v>
                </c:pt>
                <c:pt idx="9652">
                  <c:v>41431</c:v>
                </c:pt>
                <c:pt idx="9653">
                  <c:v>41432</c:v>
                </c:pt>
                <c:pt idx="9654">
                  <c:v>41433</c:v>
                </c:pt>
                <c:pt idx="9655">
                  <c:v>41434</c:v>
                </c:pt>
                <c:pt idx="9656">
                  <c:v>41435</c:v>
                </c:pt>
                <c:pt idx="9657">
                  <c:v>41436</c:v>
                </c:pt>
                <c:pt idx="9658">
                  <c:v>41437</c:v>
                </c:pt>
                <c:pt idx="9659">
                  <c:v>41438</c:v>
                </c:pt>
                <c:pt idx="9660">
                  <c:v>41439</c:v>
                </c:pt>
                <c:pt idx="9661">
                  <c:v>41440</c:v>
                </c:pt>
                <c:pt idx="9662">
                  <c:v>41441</c:v>
                </c:pt>
                <c:pt idx="9663">
                  <c:v>41442</c:v>
                </c:pt>
                <c:pt idx="9664">
                  <c:v>41443</c:v>
                </c:pt>
                <c:pt idx="9665">
                  <c:v>41444</c:v>
                </c:pt>
                <c:pt idx="9666">
                  <c:v>41445</c:v>
                </c:pt>
                <c:pt idx="9667">
                  <c:v>41446</c:v>
                </c:pt>
                <c:pt idx="9668">
                  <c:v>41447</c:v>
                </c:pt>
                <c:pt idx="9669">
                  <c:v>41448</c:v>
                </c:pt>
                <c:pt idx="9670">
                  <c:v>41449</c:v>
                </c:pt>
                <c:pt idx="9671">
                  <c:v>41450</c:v>
                </c:pt>
                <c:pt idx="9672">
                  <c:v>41451</c:v>
                </c:pt>
                <c:pt idx="9673">
                  <c:v>41452</c:v>
                </c:pt>
                <c:pt idx="9674">
                  <c:v>41453</c:v>
                </c:pt>
                <c:pt idx="9675">
                  <c:v>41454</c:v>
                </c:pt>
                <c:pt idx="9676">
                  <c:v>41455</c:v>
                </c:pt>
                <c:pt idx="9677">
                  <c:v>41456</c:v>
                </c:pt>
                <c:pt idx="9678">
                  <c:v>41457</c:v>
                </c:pt>
                <c:pt idx="9679">
                  <c:v>41458</c:v>
                </c:pt>
                <c:pt idx="9680">
                  <c:v>41459</c:v>
                </c:pt>
                <c:pt idx="9681">
                  <c:v>41460</c:v>
                </c:pt>
                <c:pt idx="9682">
                  <c:v>41461</c:v>
                </c:pt>
                <c:pt idx="9683">
                  <c:v>41462</c:v>
                </c:pt>
                <c:pt idx="9684">
                  <c:v>41463</c:v>
                </c:pt>
                <c:pt idx="9685">
                  <c:v>41464</c:v>
                </c:pt>
                <c:pt idx="9686">
                  <c:v>41465</c:v>
                </c:pt>
                <c:pt idx="9687">
                  <c:v>41466</c:v>
                </c:pt>
                <c:pt idx="9688">
                  <c:v>41467</c:v>
                </c:pt>
                <c:pt idx="9689">
                  <c:v>41468</c:v>
                </c:pt>
                <c:pt idx="9690">
                  <c:v>41469</c:v>
                </c:pt>
                <c:pt idx="9691">
                  <c:v>41470</c:v>
                </c:pt>
                <c:pt idx="9692">
                  <c:v>41471</c:v>
                </c:pt>
                <c:pt idx="9693">
                  <c:v>41472</c:v>
                </c:pt>
                <c:pt idx="9694">
                  <c:v>41473</c:v>
                </c:pt>
                <c:pt idx="9695">
                  <c:v>41474</c:v>
                </c:pt>
                <c:pt idx="9696">
                  <c:v>41475</c:v>
                </c:pt>
                <c:pt idx="9697">
                  <c:v>41476</c:v>
                </c:pt>
                <c:pt idx="9698">
                  <c:v>41477</c:v>
                </c:pt>
                <c:pt idx="9699">
                  <c:v>41478</c:v>
                </c:pt>
                <c:pt idx="9700">
                  <c:v>41479</c:v>
                </c:pt>
                <c:pt idx="9701">
                  <c:v>41480</c:v>
                </c:pt>
                <c:pt idx="9702">
                  <c:v>41481</c:v>
                </c:pt>
                <c:pt idx="9703">
                  <c:v>41482</c:v>
                </c:pt>
                <c:pt idx="9704">
                  <c:v>41483</c:v>
                </c:pt>
                <c:pt idx="9705">
                  <c:v>41484</c:v>
                </c:pt>
                <c:pt idx="9706">
                  <c:v>41485</c:v>
                </c:pt>
                <c:pt idx="9707">
                  <c:v>41486</c:v>
                </c:pt>
                <c:pt idx="9708">
                  <c:v>41487</c:v>
                </c:pt>
                <c:pt idx="9709">
                  <c:v>41488</c:v>
                </c:pt>
                <c:pt idx="9710">
                  <c:v>41489</c:v>
                </c:pt>
                <c:pt idx="9711">
                  <c:v>41490</c:v>
                </c:pt>
                <c:pt idx="9712">
                  <c:v>41491</c:v>
                </c:pt>
                <c:pt idx="9713">
                  <c:v>41492</c:v>
                </c:pt>
                <c:pt idx="9714">
                  <c:v>41493</c:v>
                </c:pt>
                <c:pt idx="9715">
                  <c:v>41494</c:v>
                </c:pt>
                <c:pt idx="9716">
                  <c:v>41495</c:v>
                </c:pt>
                <c:pt idx="9717">
                  <c:v>41496</c:v>
                </c:pt>
                <c:pt idx="9718">
                  <c:v>41497</c:v>
                </c:pt>
                <c:pt idx="9719">
                  <c:v>41498</c:v>
                </c:pt>
                <c:pt idx="9720">
                  <c:v>41499</c:v>
                </c:pt>
                <c:pt idx="9721">
                  <c:v>41500</c:v>
                </c:pt>
                <c:pt idx="9722">
                  <c:v>41501</c:v>
                </c:pt>
                <c:pt idx="9723">
                  <c:v>41502</c:v>
                </c:pt>
                <c:pt idx="9724">
                  <c:v>41503</c:v>
                </c:pt>
                <c:pt idx="9725">
                  <c:v>41504</c:v>
                </c:pt>
                <c:pt idx="9726">
                  <c:v>41505</c:v>
                </c:pt>
                <c:pt idx="9727">
                  <c:v>41506</c:v>
                </c:pt>
                <c:pt idx="9728">
                  <c:v>41507</c:v>
                </c:pt>
                <c:pt idx="9729">
                  <c:v>41508</c:v>
                </c:pt>
                <c:pt idx="9730">
                  <c:v>41509</c:v>
                </c:pt>
                <c:pt idx="9731">
                  <c:v>41510</c:v>
                </c:pt>
                <c:pt idx="9732">
                  <c:v>41511</c:v>
                </c:pt>
                <c:pt idx="9733">
                  <c:v>41512</c:v>
                </c:pt>
                <c:pt idx="9734">
                  <c:v>41513</c:v>
                </c:pt>
                <c:pt idx="9735">
                  <c:v>41514</c:v>
                </c:pt>
                <c:pt idx="9736">
                  <c:v>41515</c:v>
                </c:pt>
                <c:pt idx="9737">
                  <c:v>41516</c:v>
                </c:pt>
                <c:pt idx="9738">
                  <c:v>41517</c:v>
                </c:pt>
                <c:pt idx="9739">
                  <c:v>41518</c:v>
                </c:pt>
                <c:pt idx="9740">
                  <c:v>41519</c:v>
                </c:pt>
                <c:pt idx="9741">
                  <c:v>41520</c:v>
                </c:pt>
                <c:pt idx="9742">
                  <c:v>41521</c:v>
                </c:pt>
                <c:pt idx="9743">
                  <c:v>41522</c:v>
                </c:pt>
                <c:pt idx="9744">
                  <c:v>41523</c:v>
                </c:pt>
                <c:pt idx="9745">
                  <c:v>41524</c:v>
                </c:pt>
                <c:pt idx="9746">
                  <c:v>41525</c:v>
                </c:pt>
                <c:pt idx="9747">
                  <c:v>41526</c:v>
                </c:pt>
                <c:pt idx="9748">
                  <c:v>41527</c:v>
                </c:pt>
                <c:pt idx="9749">
                  <c:v>41528</c:v>
                </c:pt>
                <c:pt idx="9750">
                  <c:v>41529</c:v>
                </c:pt>
                <c:pt idx="9751">
                  <c:v>41530</c:v>
                </c:pt>
                <c:pt idx="9752">
                  <c:v>41531</c:v>
                </c:pt>
                <c:pt idx="9753">
                  <c:v>41532</c:v>
                </c:pt>
                <c:pt idx="9754">
                  <c:v>41533</c:v>
                </c:pt>
                <c:pt idx="9755">
                  <c:v>41534</c:v>
                </c:pt>
                <c:pt idx="9756">
                  <c:v>41535</c:v>
                </c:pt>
                <c:pt idx="9757">
                  <c:v>41536</c:v>
                </c:pt>
                <c:pt idx="9758">
                  <c:v>41537</c:v>
                </c:pt>
                <c:pt idx="9759">
                  <c:v>41538</c:v>
                </c:pt>
                <c:pt idx="9760">
                  <c:v>41539</c:v>
                </c:pt>
                <c:pt idx="9761">
                  <c:v>41540</c:v>
                </c:pt>
                <c:pt idx="9762">
                  <c:v>41541</c:v>
                </c:pt>
                <c:pt idx="9763">
                  <c:v>41542</c:v>
                </c:pt>
                <c:pt idx="9764">
                  <c:v>41543</c:v>
                </c:pt>
                <c:pt idx="9765">
                  <c:v>41544</c:v>
                </c:pt>
                <c:pt idx="9766">
                  <c:v>41545</c:v>
                </c:pt>
                <c:pt idx="9767">
                  <c:v>41546</c:v>
                </c:pt>
                <c:pt idx="9768">
                  <c:v>41547</c:v>
                </c:pt>
                <c:pt idx="9769">
                  <c:v>41548</c:v>
                </c:pt>
                <c:pt idx="9770">
                  <c:v>41549</c:v>
                </c:pt>
                <c:pt idx="9771">
                  <c:v>41550</c:v>
                </c:pt>
                <c:pt idx="9772">
                  <c:v>41551</c:v>
                </c:pt>
                <c:pt idx="9773">
                  <c:v>41552</c:v>
                </c:pt>
                <c:pt idx="9774">
                  <c:v>41553</c:v>
                </c:pt>
                <c:pt idx="9775">
                  <c:v>41554</c:v>
                </c:pt>
                <c:pt idx="9776">
                  <c:v>41555</c:v>
                </c:pt>
                <c:pt idx="9777">
                  <c:v>41556</c:v>
                </c:pt>
                <c:pt idx="9778">
                  <c:v>41557</c:v>
                </c:pt>
                <c:pt idx="9779">
                  <c:v>41558</c:v>
                </c:pt>
                <c:pt idx="9780">
                  <c:v>41559</c:v>
                </c:pt>
                <c:pt idx="9781">
                  <c:v>41560</c:v>
                </c:pt>
                <c:pt idx="9782">
                  <c:v>41561</c:v>
                </c:pt>
                <c:pt idx="9783">
                  <c:v>41562</c:v>
                </c:pt>
                <c:pt idx="9784">
                  <c:v>41563</c:v>
                </c:pt>
                <c:pt idx="9785">
                  <c:v>41564</c:v>
                </c:pt>
                <c:pt idx="9786">
                  <c:v>41565</c:v>
                </c:pt>
                <c:pt idx="9787">
                  <c:v>41566</c:v>
                </c:pt>
                <c:pt idx="9788">
                  <c:v>41567</c:v>
                </c:pt>
                <c:pt idx="9789">
                  <c:v>41568</c:v>
                </c:pt>
                <c:pt idx="9790">
                  <c:v>41569</c:v>
                </c:pt>
                <c:pt idx="9791">
                  <c:v>41570</c:v>
                </c:pt>
                <c:pt idx="9792">
                  <c:v>41571</c:v>
                </c:pt>
                <c:pt idx="9793">
                  <c:v>41572</c:v>
                </c:pt>
                <c:pt idx="9794">
                  <c:v>41573</c:v>
                </c:pt>
                <c:pt idx="9795">
                  <c:v>41574</c:v>
                </c:pt>
                <c:pt idx="9796">
                  <c:v>41575</c:v>
                </c:pt>
                <c:pt idx="9797">
                  <c:v>41576</c:v>
                </c:pt>
                <c:pt idx="9798">
                  <c:v>41577</c:v>
                </c:pt>
                <c:pt idx="9799">
                  <c:v>41578</c:v>
                </c:pt>
                <c:pt idx="9800">
                  <c:v>41579</c:v>
                </c:pt>
                <c:pt idx="9801">
                  <c:v>41580</c:v>
                </c:pt>
                <c:pt idx="9802">
                  <c:v>41581</c:v>
                </c:pt>
                <c:pt idx="9803">
                  <c:v>41582</c:v>
                </c:pt>
                <c:pt idx="9804">
                  <c:v>41583</c:v>
                </c:pt>
                <c:pt idx="9805">
                  <c:v>41584</c:v>
                </c:pt>
                <c:pt idx="9806">
                  <c:v>41585</c:v>
                </c:pt>
                <c:pt idx="9807">
                  <c:v>41586</c:v>
                </c:pt>
                <c:pt idx="9808">
                  <c:v>41587</c:v>
                </c:pt>
                <c:pt idx="9809">
                  <c:v>41588</c:v>
                </c:pt>
                <c:pt idx="9810">
                  <c:v>41589</c:v>
                </c:pt>
                <c:pt idx="9811">
                  <c:v>41590</c:v>
                </c:pt>
                <c:pt idx="9812">
                  <c:v>41591</c:v>
                </c:pt>
                <c:pt idx="9813">
                  <c:v>41592</c:v>
                </c:pt>
                <c:pt idx="9814">
                  <c:v>41593</c:v>
                </c:pt>
                <c:pt idx="9815">
                  <c:v>41594</c:v>
                </c:pt>
                <c:pt idx="9816">
                  <c:v>41595</c:v>
                </c:pt>
                <c:pt idx="9817">
                  <c:v>41596</c:v>
                </c:pt>
                <c:pt idx="9818">
                  <c:v>41597</c:v>
                </c:pt>
                <c:pt idx="9819">
                  <c:v>41598</c:v>
                </c:pt>
                <c:pt idx="9820">
                  <c:v>41599</c:v>
                </c:pt>
                <c:pt idx="9821">
                  <c:v>41600</c:v>
                </c:pt>
                <c:pt idx="9822">
                  <c:v>41601</c:v>
                </c:pt>
                <c:pt idx="9823">
                  <c:v>41602</c:v>
                </c:pt>
                <c:pt idx="9824">
                  <c:v>41603</c:v>
                </c:pt>
                <c:pt idx="9825">
                  <c:v>41604</c:v>
                </c:pt>
                <c:pt idx="9826">
                  <c:v>41605</c:v>
                </c:pt>
                <c:pt idx="9827">
                  <c:v>41606</c:v>
                </c:pt>
                <c:pt idx="9828">
                  <c:v>41607</c:v>
                </c:pt>
                <c:pt idx="9829">
                  <c:v>41608</c:v>
                </c:pt>
                <c:pt idx="9830">
                  <c:v>41609</c:v>
                </c:pt>
                <c:pt idx="9831">
                  <c:v>41610</c:v>
                </c:pt>
                <c:pt idx="9832">
                  <c:v>41611</c:v>
                </c:pt>
                <c:pt idx="9833">
                  <c:v>41612</c:v>
                </c:pt>
                <c:pt idx="9834">
                  <c:v>41613</c:v>
                </c:pt>
                <c:pt idx="9835">
                  <c:v>41614</c:v>
                </c:pt>
                <c:pt idx="9836">
                  <c:v>41615</c:v>
                </c:pt>
                <c:pt idx="9837">
                  <c:v>41616</c:v>
                </c:pt>
                <c:pt idx="9838">
                  <c:v>41617</c:v>
                </c:pt>
                <c:pt idx="9839">
                  <c:v>41618</c:v>
                </c:pt>
                <c:pt idx="9840">
                  <c:v>41619</c:v>
                </c:pt>
                <c:pt idx="9841">
                  <c:v>41620</c:v>
                </c:pt>
                <c:pt idx="9842">
                  <c:v>41621</c:v>
                </c:pt>
                <c:pt idx="9843">
                  <c:v>41622</c:v>
                </c:pt>
                <c:pt idx="9844">
                  <c:v>41623</c:v>
                </c:pt>
                <c:pt idx="9845">
                  <c:v>41624</c:v>
                </c:pt>
                <c:pt idx="9846">
                  <c:v>41625</c:v>
                </c:pt>
                <c:pt idx="9847">
                  <c:v>41626</c:v>
                </c:pt>
                <c:pt idx="9848">
                  <c:v>41627</c:v>
                </c:pt>
                <c:pt idx="9849">
                  <c:v>41628</c:v>
                </c:pt>
                <c:pt idx="9850">
                  <c:v>41629</c:v>
                </c:pt>
                <c:pt idx="9851">
                  <c:v>41630</c:v>
                </c:pt>
                <c:pt idx="9852">
                  <c:v>41631</c:v>
                </c:pt>
                <c:pt idx="9853">
                  <c:v>41632</c:v>
                </c:pt>
                <c:pt idx="9854">
                  <c:v>41633</c:v>
                </c:pt>
                <c:pt idx="9855">
                  <c:v>41634</c:v>
                </c:pt>
                <c:pt idx="9856">
                  <c:v>41635</c:v>
                </c:pt>
                <c:pt idx="9857">
                  <c:v>41636</c:v>
                </c:pt>
                <c:pt idx="9858">
                  <c:v>41637</c:v>
                </c:pt>
                <c:pt idx="9859">
                  <c:v>41638</c:v>
                </c:pt>
                <c:pt idx="9860">
                  <c:v>41639</c:v>
                </c:pt>
                <c:pt idx="9861">
                  <c:v>41640</c:v>
                </c:pt>
                <c:pt idx="9862">
                  <c:v>41641</c:v>
                </c:pt>
                <c:pt idx="9863">
                  <c:v>41642</c:v>
                </c:pt>
                <c:pt idx="9864">
                  <c:v>41643</c:v>
                </c:pt>
                <c:pt idx="9865">
                  <c:v>41644</c:v>
                </c:pt>
                <c:pt idx="9866">
                  <c:v>41645</c:v>
                </c:pt>
                <c:pt idx="9867">
                  <c:v>41646</c:v>
                </c:pt>
                <c:pt idx="9868">
                  <c:v>41647</c:v>
                </c:pt>
                <c:pt idx="9869">
                  <c:v>41648</c:v>
                </c:pt>
                <c:pt idx="9870">
                  <c:v>41649</c:v>
                </c:pt>
                <c:pt idx="9871">
                  <c:v>41650</c:v>
                </c:pt>
                <c:pt idx="9872">
                  <c:v>41651</c:v>
                </c:pt>
                <c:pt idx="9873">
                  <c:v>41652</c:v>
                </c:pt>
                <c:pt idx="9874">
                  <c:v>41653</c:v>
                </c:pt>
                <c:pt idx="9875">
                  <c:v>41654</c:v>
                </c:pt>
                <c:pt idx="9876">
                  <c:v>41655</c:v>
                </c:pt>
                <c:pt idx="9877">
                  <c:v>41656</c:v>
                </c:pt>
                <c:pt idx="9878">
                  <c:v>41657</c:v>
                </c:pt>
                <c:pt idx="9879">
                  <c:v>41658</c:v>
                </c:pt>
                <c:pt idx="9880">
                  <c:v>41659</c:v>
                </c:pt>
                <c:pt idx="9881">
                  <c:v>41660</c:v>
                </c:pt>
                <c:pt idx="9882">
                  <c:v>41661</c:v>
                </c:pt>
                <c:pt idx="9883">
                  <c:v>41662</c:v>
                </c:pt>
                <c:pt idx="9884">
                  <c:v>41663</c:v>
                </c:pt>
                <c:pt idx="9885">
                  <c:v>41664</c:v>
                </c:pt>
                <c:pt idx="9886">
                  <c:v>41665</c:v>
                </c:pt>
                <c:pt idx="9887">
                  <c:v>41666</c:v>
                </c:pt>
                <c:pt idx="9888">
                  <c:v>41667</c:v>
                </c:pt>
                <c:pt idx="9889">
                  <c:v>41668</c:v>
                </c:pt>
                <c:pt idx="9890">
                  <c:v>41669</c:v>
                </c:pt>
                <c:pt idx="9891">
                  <c:v>41670</c:v>
                </c:pt>
                <c:pt idx="9892">
                  <c:v>41671</c:v>
                </c:pt>
                <c:pt idx="9893">
                  <c:v>41672</c:v>
                </c:pt>
                <c:pt idx="9894">
                  <c:v>41673</c:v>
                </c:pt>
                <c:pt idx="9895">
                  <c:v>41674</c:v>
                </c:pt>
                <c:pt idx="9896">
                  <c:v>41675</c:v>
                </c:pt>
                <c:pt idx="9897">
                  <c:v>41676</c:v>
                </c:pt>
                <c:pt idx="9898">
                  <c:v>41677</c:v>
                </c:pt>
                <c:pt idx="9899">
                  <c:v>41678</c:v>
                </c:pt>
                <c:pt idx="9900">
                  <c:v>41679</c:v>
                </c:pt>
                <c:pt idx="9901">
                  <c:v>41680</c:v>
                </c:pt>
                <c:pt idx="9902">
                  <c:v>41681</c:v>
                </c:pt>
                <c:pt idx="9903">
                  <c:v>41682</c:v>
                </c:pt>
                <c:pt idx="9904">
                  <c:v>41683</c:v>
                </c:pt>
                <c:pt idx="9905">
                  <c:v>41684</c:v>
                </c:pt>
                <c:pt idx="9906">
                  <c:v>41685</c:v>
                </c:pt>
                <c:pt idx="9907">
                  <c:v>41686</c:v>
                </c:pt>
                <c:pt idx="9908">
                  <c:v>41687</c:v>
                </c:pt>
                <c:pt idx="9909">
                  <c:v>41688</c:v>
                </c:pt>
                <c:pt idx="9910">
                  <c:v>41689</c:v>
                </c:pt>
                <c:pt idx="9911">
                  <c:v>41690</c:v>
                </c:pt>
                <c:pt idx="9912">
                  <c:v>41691</c:v>
                </c:pt>
                <c:pt idx="9913">
                  <c:v>41692</c:v>
                </c:pt>
                <c:pt idx="9914">
                  <c:v>41693</c:v>
                </c:pt>
                <c:pt idx="9915">
                  <c:v>41694</c:v>
                </c:pt>
                <c:pt idx="9916">
                  <c:v>41695</c:v>
                </c:pt>
                <c:pt idx="9917">
                  <c:v>41696</c:v>
                </c:pt>
                <c:pt idx="9918">
                  <c:v>41697</c:v>
                </c:pt>
                <c:pt idx="9919">
                  <c:v>41698</c:v>
                </c:pt>
                <c:pt idx="9920">
                  <c:v>41699</c:v>
                </c:pt>
                <c:pt idx="9921">
                  <c:v>41700</c:v>
                </c:pt>
                <c:pt idx="9922">
                  <c:v>41701</c:v>
                </c:pt>
                <c:pt idx="9923">
                  <c:v>41702</c:v>
                </c:pt>
                <c:pt idx="9924">
                  <c:v>41703</c:v>
                </c:pt>
                <c:pt idx="9925">
                  <c:v>41704</c:v>
                </c:pt>
                <c:pt idx="9926">
                  <c:v>41705</c:v>
                </c:pt>
                <c:pt idx="9927">
                  <c:v>41706</c:v>
                </c:pt>
                <c:pt idx="9928">
                  <c:v>41707</c:v>
                </c:pt>
                <c:pt idx="9929">
                  <c:v>41708</c:v>
                </c:pt>
                <c:pt idx="9930">
                  <c:v>41709</c:v>
                </c:pt>
                <c:pt idx="9931">
                  <c:v>41710</c:v>
                </c:pt>
                <c:pt idx="9932">
                  <c:v>41711</c:v>
                </c:pt>
                <c:pt idx="9933">
                  <c:v>41712</c:v>
                </c:pt>
                <c:pt idx="9934">
                  <c:v>41713</c:v>
                </c:pt>
                <c:pt idx="9935">
                  <c:v>41714</c:v>
                </c:pt>
                <c:pt idx="9936">
                  <c:v>41715</c:v>
                </c:pt>
                <c:pt idx="9937">
                  <c:v>41716</c:v>
                </c:pt>
                <c:pt idx="9938">
                  <c:v>41717</c:v>
                </c:pt>
                <c:pt idx="9939">
                  <c:v>41718</c:v>
                </c:pt>
                <c:pt idx="9940">
                  <c:v>41719</c:v>
                </c:pt>
                <c:pt idx="9941">
                  <c:v>41720</c:v>
                </c:pt>
                <c:pt idx="9942">
                  <c:v>41721</c:v>
                </c:pt>
                <c:pt idx="9943">
                  <c:v>41722</c:v>
                </c:pt>
                <c:pt idx="9944">
                  <c:v>41723</c:v>
                </c:pt>
                <c:pt idx="9945">
                  <c:v>41724</c:v>
                </c:pt>
                <c:pt idx="9946">
                  <c:v>41725</c:v>
                </c:pt>
                <c:pt idx="9947">
                  <c:v>41726</c:v>
                </c:pt>
                <c:pt idx="9948">
                  <c:v>41727</c:v>
                </c:pt>
                <c:pt idx="9949">
                  <c:v>41728</c:v>
                </c:pt>
                <c:pt idx="9950">
                  <c:v>41729</c:v>
                </c:pt>
                <c:pt idx="9951">
                  <c:v>41730</c:v>
                </c:pt>
                <c:pt idx="9952">
                  <c:v>41731</c:v>
                </c:pt>
                <c:pt idx="9953">
                  <c:v>41732</c:v>
                </c:pt>
                <c:pt idx="9954">
                  <c:v>41733</c:v>
                </c:pt>
                <c:pt idx="9955">
                  <c:v>41734</c:v>
                </c:pt>
                <c:pt idx="9956">
                  <c:v>41735</c:v>
                </c:pt>
                <c:pt idx="9957">
                  <c:v>41736</c:v>
                </c:pt>
                <c:pt idx="9958">
                  <c:v>41737</c:v>
                </c:pt>
                <c:pt idx="9959">
                  <c:v>41738</c:v>
                </c:pt>
                <c:pt idx="9960">
                  <c:v>41739</c:v>
                </c:pt>
                <c:pt idx="9961">
                  <c:v>41740</c:v>
                </c:pt>
                <c:pt idx="9962">
                  <c:v>41741</c:v>
                </c:pt>
                <c:pt idx="9963">
                  <c:v>41742</c:v>
                </c:pt>
                <c:pt idx="9964">
                  <c:v>41743</c:v>
                </c:pt>
                <c:pt idx="9965">
                  <c:v>41744</c:v>
                </c:pt>
                <c:pt idx="9966">
                  <c:v>41745</c:v>
                </c:pt>
                <c:pt idx="9967">
                  <c:v>41746</c:v>
                </c:pt>
                <c:pt idx="9968">
                  <c:v>41747</c:v>
                </c:pt>
                <c:pt idx="9969">
                  <c:v>41748</c:v>
                </c:pt>
                <c:pt idx="9970">
                  <c:v>41749</c:v>
                </c:pt>
                <c:pt idx="9971">
                  <c:v>41750</c:v>
                </c:pt>
                <c:pt idx="9972">
                  <c:v>41751</c:v>
                </c:pt>
                <c:pt idx="9973">
                  <c:v>41752</c:v>
                </c:pt>
                <c:pt idx="9974">
                  <c:v>41753</c:v>
                </c:pt>
                <c:pt idx="9975">
                  <c:v>41754</c:v>
                </c:pt>
                <c:pt idx="9976">
                  <c:v>41755</c:v>
                </c:pt>
                <c:pt idx="9977">
                  <c:v>41756</c:v>
                </c:pt>
                <c:pt idx="9978">
                  <c:v>41757</c:v>
                </c:pt>
                <c:pt idx="9979">
                  <c:v>41758</c:v>
                </c:pt>
                <c:pt idx="9980">
                  <c:v>41759</c:v>
                </c:pt>
                <c:pt idx="9981">
                  <c:v>41760</c:v>
                </c:pt>
                <c:pt idx="9982">
                  <c:v>41761</c:v>
                </c:pt>
                <c:pt idx="9983">
                  <c:v>41762</c:v>
                </c:pt>
                <c:pt idx="9984">
                  <c:v>41763</c:v>
                </c:pt>
                <c:pt idx="9985">
                  <c:v>41764</c:v>
                </c:pt>
                <c:pt idx="9986">
                  <c:v>41765</c:v>
                </c:pt>
                <c:pt idx="9987">
                  <c:v>41766</c:v>
                </c:pt>
                <c:pt idx="9988">
                  <c:v>41767</c:v>
                </c:pt>
                <c:pt idx="9989">
                  <c:v>41768</c:v>
                </c:pt>
                <c:pt idx="9990">
                  <c:v>41769</c:v>
                </c:pt>
                <c:pt idx="9991">
                  <c:v>41770</c:v>
                </c:pt>
                <c:pt idx="9992">
                  <c:v>41771</c:v>
                </c:pt>
                <c:pt idx="9993">
                  <c:v>41772</c:v>
                </c:pt>
                <c:pt idx="9994">
                  <c:v>41773</c:v>
                </c:pt>
                <c:pt idx="9995">
                  <c:v>41774</c:v>
                </c:pt>
                <c:pt idx="9996">
                  <c:v>41775</c:v>
                </c:pt>
                <c:pt idx="9997">
                  <c:v>41776</c:v>
                </c:pt>
                <c:pt idx="9998">
                  <c:v>41777</c:v>
                </c:pt>
                <c:pt idx="9999">
                  <c:v>41778</c:v>
                </c:pt>
                <c:pt idx="10000">
                  <c:v>41779</c:v>
                </c:pt>
                <c:pt idx="10001">
                  <c:v>41780</c:v>
                </c:pt>
                <c:pt idx="10002">
                  <c:v>41781</c:v>
                </c:pt>
                <c:pt idx="10003">
                  <c:v>41782</c:v>
                </c:pt>
                <c:pt idx="10004">
                  <c:v>41783</c:v>
                </c:pt>
                <c:pt idx="10005">
                  <c:v>41784</c:v>
                </c:pt>
                <c:pt idx="10006">
                  <c:v>41785</c:v>
                </c:pt>
                <c:pt idx="10007">
                  <c:v>41786</c:v>
                </c:pt>
                <c:pt idx="10008">
                  <c:v>41787</c:v>
                </c:pt>
                <c:pt idx="10009">
                  <c:v>41788</c:v>
                </c:pt>
                <c:pt idx="10010">
                  <c:v>41789</c:v>
                </c:pt>
                <c:pt idx="10011">
                  <c:v>41790</c:v>
                </c:pt>
                <c:pt idx="10012">
                  <c:v>41791</c:v>
                </c:pt>
                <c:pt idx="10013">
                  <c:v>41792</c:v>
                </c:pt>
                <c:pt idx="10014">
                  <c:v>41793</c:v>
                </c:pt>
                <c:pt idx="10015">
                  <c:v>41794</c:v>
                </c:pt>
                <c:pt idx="10016">
                  <c:v>41795</c:v>
                </c:pt>
                <c:pt idx="10017">
                  <c:v>41796</c:v>
                </c:pt>
                <c:pt idx="10018">
                  <c:v>41797</c:v>
                </c:pt>
                <c:pt idx="10019">
                  <c:v>41798</c:v>
                </c:pt>
                <c:pt idx="10020">
                  <c:v>41799</c:v>
                </c:pt>
                <c:pt idx="10021">
                  <c:v>41800</c:v>
                </c:pt>
                <c:pt idx="10022">
                  <c:v>41801</c:v>
                </c:pt>
                <c:pt idx="10023">
                  <c:v>41802</c:v>
                </c:pt>
                <c:pt idx="10024">
                  <c:v>41803</c:v>
                </c:pt>
                <c:pt idx="10025">
                  <c:v>41804</c:v>
                </c:pt>
                <c:pt idx="10026">
                  <c:v>41805</c:v>
                </c:pt>
                <c:pt idx="10027">
                  <c:v>41806</c:v>
                </c:pt>
                <c:pt idx="10028">
                  <c:v>41807</c:v>
                </c:pt>
                <c:pt idx="10029">
                  <c:v>41808</c:v>
                </c:pt>
                <c:pt idx="10030">
                  <c:v>41809</c:v>
                </c:pt>
                <c:pt idx="10031">
                  <c:v>41810</c:v>
                </c:pt>
                <c:pt idx="10032">
                  <c:v>41811</c:v>
                </c:pt>
                <c:pt idx="10033">
                  <c:v>41812</c:v>
                </c:pt>
                <c:pt idx="10034">
                  <c:v>41813</c:v>
                </c:pt>
                <c:pt idx="10035">
                  <c:v>41814</c:v>
                </c:pt>
                <c:pt idx="10036">
                  <c:v>41815</c:v>
                </c:pt>
                <c:pt idx="10037">
                  <c:v>41816</c:v>
                </c:pt>
                <c:pt idx="10038">
                  <c:v>41817</c:v>
                </c:pt>
                <c:pt idx="10039">
                  <c:v>41818</c:v>
                </c:pt>
                <c:pt idx="10040">
                  <c:v>41819</c:v>
                </c:pt>
                <c:pt idx="10041">
                  <c:v>41820</c:v>
                </c:pt>
                <c:pt idx="10042">
                  <c:v>41821</c:v>
                </c:pt>
                <c:pt idx="10043">
                  <c:v>41822</c:v>
                </c:pt>
                <c:pt idx="10044">
                  <c:v>41823</c:v>
                </c:pt>
                <c:pt idx="10045">
                  <c:v>41824</c:v>
                </c:pt>
                <c:pt idx="10046">
                  <c:v>41825</c:v>
                </c:pt>
                <c:pt idx="10047">
                  <c:v>41826</c:v>
                </c:pt>
                <c:pt idx="10048">
                  <c:v>41827</c:v>
                </c:pt>
                <c:pt idx="10049">
                  <c:v>41828</c:v>
                </c:pt>
                <c:pt idx="10050">
                  <c:v>41829</c:v>
                </c:pt>
                <c:pt idx="10051">
                  <c:v>41830</c:v>
                </c:pt>
                <c:pt idx="10052">
                  <c:v>41831</c:v>
                </c:pt>
                <c:pt idx="10053">
                  <c:v>41832</c:v>
                </c:pt>
                <c:pt idx="10054">
                  <c:v>41833</c:v>
                </c:pt>
                <c:pt idx="10055">
                  <c:v>41834</c:v>
                </c:pt>
                <c:pt idx="10056">
                  <c:v>41835</c:v>
                </c:pt>
                <c:pt idx="10057">
                  <c:v>41836</c:v>
                </c:pt>
                <c:pt idx="10058">
                  <c:v>41837</c:v>
                </c:pt>
                <c:pt idx="10059">
                  <c:v>41838</c:v>
                </c:pt>
                <c:pt idx="10060">
                  <c:v>41839</c:v>
                </c:pt>
                <c:pt idx="10061">
                  <c:v>41840</c:v>
                </c:pt>
                <c:pt idx="10062">
                  <c:v>41841</c:v>
                </c:pt>
                <c:pt idx="10063">
                  <c:v>41842</c:v>
                </c:pt>
                <c:pt idx="10064">
                  <c:v>41843</c:v>
                </c:pt>
                <c:pt idx="10065">
                  <c:v>41844</c:v>
                </c:pt>
                <c:pt idx="10066">
                  <c:v>41845</c:v>
                </c:pt>
                <c:pt idx="10067">
                  <c:v>41846</c:v>
                </c:pt>
                <c:pt idx="10068">
                  <c:v>41847</c:v>
                </c:pt>
                <c:pt idx="10069">
                  <c:v>41848</c:v>
                </c:pt>
                <c:pt idx="10070">
                  <c:v>41849</c:v>
                </c:pt>
                <c:pt idx="10071">
                  <c:v>41850</c:v>
                </c:pt>
                <c:pt idx="10072">
                  <c:v>41851</c:v>
                </c:pt>
                <c:pt idx="10073">
                  <c:v>41852</c:v>
                </c:pt>
                <c:pt idx="10074">
                  <c:v>41853</c:v>
                </c:pt>
                <c:pt idx="10075">
                  <c:v>41854</c:v>
                </c:pt>
                <c:pt idx="10076">
                  <c:v>41855</c:v>
                </c:pt>
                <c:pt idx="10077">
                  <c:v>41856</c:v>
                </c:pt>
                <c:pt idx="10078">
                  <c:v>41857</c:v>
                </c:pt>
                <c:pt idx="10079">
                  <c:v>41858</c:v>
                </c:pt>
                <c:pt idx="10080">
                  <c:v>41859</c:v>
                </c:pt>
                <c:pt idx="10081">
                  <c:v>41860</c:v>
                </c:pt>
                <c:pt idx="10082">
                  <c:v>41861</c:v>
                </c:pt>
                <c:pt idx="10083">
                  <c:v>41862</c:v>
                </c:pt>
                <c:pt idx="10084">
                  <c:v>41863</c:v>
                </c:pt>
                <c:pt idx="10085">
                  <c:v>41864</c:v>
                </c:pt>
                <c:pt idx="10086">
                  <c:v>41865</c:v>
                </c:pt>
                <c:pt idx="10087">
                  <c:v>41866</c:v>
                </c:pt>
                <c:pt idx="10088">
                  <c:v>41867</c:v>
                </c:pt>
                <c:pt idx="10089">
                  <c:v>41868</c:v>
                </c:pt>
                <c:pt idx="10090">
                  <c:v>41869</c:v>
                </c:pt>
                <c:pt idx="10091">
                  <c:v>41870</c:v>
                </c:pt>
                <c:pt idx="10092">
                  <c:v>41871</c:v>
                </c:pt>
                <c:pt idx="10093">
                  <c:v>41872</c:v>
                </c:pt>
                <c:pt idx="10094">
                  <c:v>41873</c:v>
                </c:pt>
                <c:pt idx="10095">
                  <c:v>41874</c:v>
                </c:pt>
                <c:pt idx="10096">
                  <c:v>41875</c:v>
                </c:pt>
                <c:pt idx="10097">
                  <c:v>41876</c:v>
                </c:pt>
                <c:pt idx="10098">
                  <c:v>41877</c:v>
                </c:pt>
                <c:pt idx="10099">
                  <c:v>41878</c:v>
                </c:pt>
                <c:pt idx="10100">
                  <c:v>41879</c:v>
                </c:pt>
                <c:pt idx="10101">
                  <c:v>41880</c:v>
                </c:pt>
                <c:pt idx="10102">
                  <c:v>41881</c:v>
                </c:pt>
                <c:pt idx="10103">
                  <c:v>41882</c:v>
                </c:pt>
                <c:pt idx="10104">
                  <c:v>41883</c:v>
                </c:pt>
                <c:pt idx="10105">
                  <c:v>41884</c:v>
                </c:pt>
                <c:pt idx="10106">
                  <c:v>41885</c:v>
                </c:pt>
                <c:pt idx="10107">
                  <c:v>41886</c:v>
                </c:pt>
                <c:pt idx="10108">
                  <c:v>41887</c:v>
                </c:pt>
                <c:pt idx="10109">
                  <c:v>41888</c:v>
                </c:pt>
                <c:pt idx="10110">
                  <c:v>41889</c:v>
                </c:pt>
                <c:pt idx="10111">
                  <c:v>41890</c:v>
                </c:pt>
                <c:pt idx="10112">
                  <c:v>41891</c:v>
                </c:pt>
                <c:pt idx="10113">
                  <c:v>41892</c:v>
                </c:pt>
                <c:pt idx="10114">
                  <c:v>41893</c:v>
                </c:pt>
                <c:pt idx="10115">
                  <c:v>41894</c:v>
                </c:pt>
                <c:pt idx="10116">
                  <c:v>41895</c:v>
                </c:pt>
                <c:pt idx="10117">
                  <c:v>41896</c:v>
                </c:pt>
                <c:pt idx="10118">
                  <c:v>41897</c:v>
                </c:pt>
                <c:pt idx="10119">
                  <c:v>41898</c:v>
                </c:pt>
                <c:pt idx="10120">
                  <c:v>41899</c:v>
                </c:pt>
                <c:pt idx="10121">
                  <c:v>41900</c:v>
                </c:pt>
                <c:pt idx="10122">
                  <c:v>41901</c:v>
                </c:pt>
                <c:pt idx="10123">
                  <c:v>41902</c:v>
                </c:pt>
                <c:pt idx="10124">
                  <c:v>41903</c:v>
                </c:pt>
                <c:pt idx="10125">
                  <c:v>41904</c:v>
                </c:pt>
                <c:pt idx="10126">
                  <c:v>41905</c:v>
                </c:pt>
                <c:pt idx="10127">
                  <c:v>41906</c:v>
                </c:pt>
                <c:pt idx="10128">
                  <c:v>41907</c:v>
                </c:pt>
                <c:pt idx="10129">
                  <c:v>41908</c:v>
                </c:pt>
                <c:pt idx="10130">
                  <c:v>41909</c:v>
                </c:pt>
                <c:pt idx="10131">
                  <c:v>41910</c:v>
                </c:pt>
                <c:pt idx="10132">
                  <c:v>41911</c:v>
                </c:pt>
                <c:pt idx="10133">
                  <c:v>41912</c:v>
                </c:pt>
                <c:pt idx="10134">
                  <c:v>41913</c:v>
                </c:pt>
                <c:pt idx="10135">
                  <c:v>41914</c:v>
                </c:pt>
                <c:pt idx="10136">
                  <c:v>41915</c:v>
                </c:pt>
                <c:pt idx="10137">
                  <c:v>41916</c:v>
                </c:pt>
                <c:pt idx="10138">
                  <c:v>41917</c:v>
                </c:pt>
                <c:pt idx="10139">
                  <c:v>41918</c:v>
                </c:pt>
                <c:pt idx="10140">
                  <c:v>41919</c:v>
                </c:pt>
                <c:pt idx="10141">
                  <c:v>41920</c:v>
                </c:pt>
                <c:pt idx="10142">
                  <c:v>41921</c:v>
                </c:pt>
                <c:pt idx="10143">
                  <c:v>41922</c:v>
                </c:pt>
                <c:pt idx="10144">
                  <c:v>41923</c:v>
                </c:pt>
                <c:pt idx="10145">
                  <c:v>41924</c:v>
                </c:pt>
                <c:pt idx="10146">
                  <c:v>41925</c:v>
                </c:pt>
                <c:pt idx="10147">
                  <c:v>41926</c:v>
                </c:pt>
                <c:pt idx="10148">
                  <c:v>41927</c:v>
                </c:pt>
                <c:pt idx="10149">
                  <c:v>41928</c:v>
                </c:pt>
                <c:pt idx="10150">
                  <c:v>41929</c:v>
                </c:pt>
                <c:pt idx="10151">
                  <c:v>41930</c:v>
                </c:pt>
                <c:pt idx="10152">
                  <c:v>41931</c:v>
                </c:pt>
                <c:pt idx="10153">
                  <c:v>41932</c:v>
                </c:pt>
                <c:pt idx="10154">
                  <c:v>41933</c:v>
                </c:pt>
                <c:pt idx="10155">
                  <c:v>41934</c:v>
                </c:pt>
                <c:pt idx="10156">
                  <c:v>41935</c:v>
                </c:pt>
                <c:pt idx="10157">
                  <c:v>41936</c:v>
                </c:pt>
                <c:pt idx="10158">
                  <c:v>41937</c:v>
                </c:pt>
                <c:pt idx="10159">
                  <c:v>41938</c:v>
                </c:pt>
                <c:pt idx="10160">
                  <c:v>41939</c:v>
                </c:pt>
                <c:pt idx="10161">
                  <c:v>41940</c:v>
                </c:pt>
                <c:pt idx="10162">
                  <c:v>41941</c:v>
                </c:pt>
                <c:pt idx="10163">
                  <c:v>41942</c:v>
                </c:pt>
                <c:pt idx="10164">
                  <c:v>41943</c:v>
                </c:pt>
                <c:pt idx="10165">
                  <c:v>41944</c:v>
                </c:pt>
                <c:pt idx="10166">
                  <c:v>41945</c:v>
                </c:pt>
                <c:pt idx="10167">
                  <c:v>41946</c:v>
                </c:pt>
                <c:pt idx="10168">
                  <c:v>41947</c:v>
                </c:pt>
                <c:pt idx="10169">
                  <c:v>41948</c:v>
                </c:pt>
                <c:pt idx="10170">
                  <c:v>41949</c:v>
                </c:pt>
                <c:pt idx="10171">
                  <c:v>41950</c:v>
                </c:pt>
                <c:pt idx="10172">
                  <c:v>41951</c:v>
                </c:pt>
                <c:pt idx="10173">
                  <c:v>41952</c:v>
                </c:pt>
                <c:pt idx="10174">
                  <c:v>41953</c:v>
                </c:pt>
                <c:pt idx="10175">
                  <c:v>41954</c:v>
                </c:pt>
                <c:pt idx="10176">
                  <c:v>41955</c:v>
                </c:pt>
                <c:pt idx="10177">
                  <c:v>41956</c:v>
                </c:pt>
                <c:pt idx="10178">
                  <c:v>41957</c:v>
                </c:pt>
                <c:pt idx="10179">
                  <c:v>41958</c:v>
                </c:pt>
                <c:pt idx="10180">
                  <c:v>41959</c:v>
                </c:pt>
                <c:pt idx="10181">
                  <c:v>41960</c:v>
                </c:pt>
                <c:pt idx="10182">
                  <c:v>41961</c:v>
                </c:pt>
                <c:pt idx="10183">
                  <c:v>41962</c:v>
                </c:pt>
                <c:pt idx="10184">
                  <c:v>41963</c:v>
                </c:pt>
                <c:pt idx="10185">
                  <c:v>41964</c:v>
                </c:pt>
                <c:pt idx="10186">
                  <c:v>41965</c:v>
                </c:pt>
                <c:pt idx="10187">
                  <c:v>41966</c:v>
                </c:pt>
                <c:pt idx="10188">
                  <c:v>41967</c:v>
                </c:pt>
                <c:pt idx="10189">
                  <c:v>41968</c:v>
                </c:pt>
                <c:pt idx="10190">
                  <c:v>41969</c:v>
                </c:pt>
                <c:pt idx="10191">
                  <c:v>41970</c:v>
                </c:pt>
                <c:pt idx="10192">
                  <c:v>41971</c:v>
                </c:pt>
                <c:pt idx="10193">
                  <c:v>41972</c:v>
                </c:pt>
                <c:pt idx="10194">
                  <c:v>41973</c:v>
                </c:pt>
                <c:pt idx="10195">
                  <c:v>41974</c:v>
                </c:pt>
                <c:pt idx="10196">
                  <c:v>41975</c:v>
                </c:pt>
                <c:pt idx="10197">
                  <c:v>41976</c:v>
                </c:pt>
                <c:pt idx="10198">
                  <c:v>41977</c:v>
                </c:pt>
                <c:pt idx="10199">
                  <c:v>41978</c:v>
                </c:pt>
                <c:pt idx="10200">
                  <c:v>41979</c:v>
                </c:pt>
                <c:pt idx="10201">
                  <c:v>41980</c:v>
                </c:pt>
                <c:pt idx="10202">
                  <c:v>41981</c:v>
                </c:pt>
                <c:pt idx="10203">
                  <c:v>41982</c:v>
                </c:pt>
                <c:pt idx="10204">
                  <c:v>41983</c:v>
                </c:pt>
                <c:pt idx="10205">
                  <c:v>41984</c:v>
                </c:pt>
                <c:pt idx="10206">
                  <c:v>41985</c:v>
                </c:pt>
                <c:pt idx="10207">
                  <c:v>41986</c:v>
                </c:pt>
                <c:pt idx="10208">
                  <c:v>41987</c:v>
                </c:pt>
                <c:pt idx="10209">
                  <c:v>41988</c:v>
                </c:pt>
                <c:pt idx="10210">
                  <c:v>41989</c:v>
                </c:pt>
                <c:pt idx="10211">
                  <c:v>41990</c:v>
                </c:pt>
                <c:pt idx="10212">
                  <c:v>41991</c:v>
                </c:pt>
                <c:pt idx="10213">
                  <c:v>41992</c:v>
                </c:pt>
                <c:pt idx="10214">
                  <c:v>41993</c:v>
                </c:pt>
                <c:pt idx="10215">
                  <c:v>41994</c:v>
                </c:pt>
                <c:pt idx="10216">
                  <c:v>41995</c:v>
                </c:pt>
                <c:pt idx="10217">
                  <c:v>41996</c:v>
                </c:pt>
                <c:pt idx="10218">
                  <c:v>41997</c:v>
                </c:pt>
                <c:pt idx="10219">
                  <c:v>41998</c:v>
                </c:pt>
                <c:pt idx="10220">
                  <c:v>41999</c:v>
                </c:pt>
                <c:pt idx="10221">
                  <c:v>42000</c:v>
                </c:pt>
                <c:pt idx="10222">
                  <c:v>42001</c:v>
                </c:pt>
                <c:pt idx="10223">
                  <c:v>42002</c:v>
                </c:pt>
                <c:pt idx="10224">
                  <c:v>42003</c:v>
                </c:pt>
                <c:pt idx="10225">
                  <c:v>42004</c:v>
                </c:pt>
                <c:pt idx="10226">
                  <c:v>42005</c:v>
                </c:pt>
                <c:pt idx="10227">
                  <c:v>42006</c:v>
                </c:pt>
                <c:pt idx="10228">
                  <c:v>42007</c:v>
                </c:pt>
                <c:pt idx="10229">
                  <c:v>42008</c:v>
                </c:pt>
                <c:pt idx="10230">
                  <c:v>42009</c:v>
                </c:pt>
                <c:pt idx="10231">
                  <c:v>42010</c:v>
                </c:pt>
                <c:pt idx="10232">
                  <c:v>42011</c:v>
                </c:pt>
                <c:pt idx="10233">
                  <c:v>42012</c:v>
                </c:pt>
                <c:pt idx="10234">
                  <c:v>42013</c:v>
                </c:pt>
                <c:pt idx="10235">
                  <c:v>42014</c:v>
                </c:pt>
                <c:pt idx="10236">
                  <c:v>42015</c:v>
                </c:pt>
                <c:pt idx="10237">
                  <c:v>42016</c:v>
                </c:pt>
                <c:pt idx="10238">
                  <c:v>42017</c:v>
                </c:pt>
                <c:pt idx="10239">
                  <c:v>42018</c:v>
                </c:pt>
                <c:pt idx="10240">
                  <c:v>42019</c:v>
                </c:pt>
                <c:pt idx="10241">
                  <c:v>42020</c:v>
                </c:pt>
                <c:pt idx="10242">
                  <c:v>42021</c:v>
                </c:pt>
                <c:pt idx="10243">
                  <c:v>42022</c:v>
                </c:pt>
                <c:pt idx="10244">
                  <c:v>42023</c:v>
                </c:pt>
                <c:pt idx="10245">
                  <c:v>42024</c:v>
                </c:pt>
                <c:pt idx="10246">
                  <c:v>42025</c:v>
                </c:pt>
                <c:pt idx="10247">
                  <c:v>42026</c:v>
                </c:pt>
                <c:pt idx="10248">
                  <c:v>42027</c:v>
                </c:pt>
                <c:pt idx="10249">
                  <c:v>42028</c:v>
                </c:pt>
                <c:pt idx="10250">
                  <c:v>42029</c:v>
                </c:pt>
                <c:pt idx="10251">
                  <c:v>42030</c:v>
                </c:pt>
                <c:pt idx="10252">
                  <c:v>42031</c:v>
                </c:pt>
                <c:pt idx="10253">
                  <c:v>42032</c:v>
                </c:pt>
                <c:pt idx="10254">
                  <c:v>42033</c:v>
                </c:pt>
                <c:pt idx="10255">
                  <c:v>42034</c:v>
                </c:pt>
                <c:pt idx="10256">
                  <c:v>42035</c:v>
                </c:pt>
                <c:pt idx="10257">
                  <c:v>42036</c:v>
                </c:pt>
                <c:pt idx="10258">
                  <c:v>42037</c:v>
                </c:pt>
                <c:pt idx="10259">
                  <c:v>42038</c:v>
                </c:pt>
                <c:pt idx="10260">
                  <c:v>42039</c:v>
                </c:pt>
                <c:pt idx="10261">
                  <c:v>42040</c:v>
                </c:pt>
                <c:pt idx="10262">
                  <c:v>42041</c:v>
                </c:pt>
                <c:pt idx="10263">
                  <c:v>42042</c:v>
                </c:pt>
                <c:pt idx="10264">
                  <c:v>42043</c:v>
                </c:pt>
                <c:pt idx="10265">
                  <c:v>42044</c:v>
                </c:pt>
                <c:pt idx="10266">
                  <c:v>42045</c:v>
                </c:pt>
                <c:pt idx="10267">
                  <c:v>42046</c:v>
                </c:pt>
                <c:pt idx="10268">
                  <c:v>42047</c:v>
                </c:pt>
                <c:pt idx="10269">
                  <c:v>42048</c:v>
                </c:pt>
                <c:pt idx="10270">
                  <c:v>42049</c:v>
                </c:pt>
                <c:pt idx="10271">
                  <c:v>42050</c:v>
                </c:pt>
                <c:pt idx="10272">
                  <c:v>42051</c:v>
                </c:pt>
                <c:pt idx="10273">
                  <c:v>42052</c:v>
                </c:pt>
                <c:pt idx="10274">
                  <c:v>42053</c:v>
                </c:pt>
                <c:pt idx="10275">
                  <c:v>42054</c:v>
                </c:pt>
                <c:pt idx="10276">
                  <c:v>42055</c:v>
                </c:pt>
                <c:pt idx="10277">
                  <c:v>42056</c:v>
                </c:pt>
                <c:pt idx="10278">
                  <c:v>42057</c:v>
                </c:pt>
                <c:pt idx="10279">
                  <c:v>42058</c:v>
                </c:pt>
                <c:pt idx="10280">
                  <c:v>42059</c:v>
                </c:pt>
                <c:pt idx="10281">
                  <c:v>42060</c:v>
                </c:pt>
                <c:pt idx="10282">
                  <c:v>42061</c:v>
                </c:pt>
                <c:pt idx="10283">
                  <c:v>42062</c:v>
                </c:pt>
                <c:pt idx="10284">
                  <c:v>42063</c:v>
                </c:pt>
                <c:pt idx="10285">
                  <c:v>42064</c:v>
                </c:pt>
                <c:pt idx="10286">
                  <c:v>42065</c:v>
                </c:pt>
                <c:pt idx="10287">
                  <c:v>42066</c:v>
                </c:pt>
                <c:pt idx="10288">
                  <c:v>42067</c:v>
                </c:pt>
                <c:pt idx="10289">
                  <c:v>42068</c:v>
                </c:pt>
                <c:pt idx="10290">
                  <c:v>42069</c:v>
                </c:pt>
                <c:pt idx="10291">
                  <c:v>42070</c:v>
                </c:pt>
                <c:pt idx="10292">
                  <c:v>42071</c:v>
                </c:pt>
                <c:pt idx="10293">
                  <c:v>42072</c:v>
                </c:pt>
                <c:pt idx="10294">
                  <c:v>42073</c:v>
                </c:pt>
                <c:pt idx="10295">
                  <c:v>42074</c:v>
                </c:pt>
                <c:pt idx="10296">
                  <c:v>42075</c:v>
                </c:pt>
                <c:pt idx="10297">
                  <c:v>42076</c:v>
                </c:pt>
                <c:pt idx="10298">
                  <c:v>42077</c:v>
                </c:pt>
                <c:pt idx="10299">
                  <c:v>42078</c:v>
                </c:pt>
                <c:pt idx="10300">
                  <c:v>42079</c:v>
                </c:pt>
                <c:pt idx="10301">
                  <c:v>42080</c:v>
                </c:pt>
                <c:pt idx="10302">
                  <c:v>42081</c:v>
                </c:pt>
                <c:pt idx="10303">
                  <c:v>42082</c:v>
                </c:pt>
                <c:pt idx="10304">
                  <c:v>42083</c:v>
                </c:pt>
                <c:pt idx="10305">
                  <c:v>42084</c:v>
                </c:pt>
                <c:pt idx="10306">
                  <c:v>42085</c:v>
                </c:pt>
                <c:pt idx="10307">
                  <c:v>42086</c:v>
                </c:pt>
                <c:pt idx="10308">
                  <c:v>42087</c:v>
                </c:pt>
                <c:pt idx="10309">
                  <c:v>42088</c:v>
                </c:pt>
                <c:pt idx="10310">
                  <c:v>42089</c:v>
                </c:pt>
                <c:pt idx="10311">
                  <c:v>42090</c:v>
                </c:pt>
                <c:pt idx="10312">
                  <c:v>42091</c:v>
                </c:pt>
                <c:pt idx="10313">
                  <c:v>42092</c:v>
                </c:pt>
                <c:pt idx="10314">
                  <c:v>42093</c:v>
                </c:pt>
                <c:pt idx="10315">
                  <c:v>42094</c:v>
                </c:pt>
                <c:pt idx="10316">
                  <c:v>42095</c:v>
                </c:pt>
                <c:pt idx="10317">
                  <c:v>42096</c:v>
                </c:pt>
                <c:pt idx="10318">
                  <c:v>42097</c:v>
                </c:pt>
                <c:pt idx="10319">
                  <c:v>42098</c:v>
                </c:pt>
                <c:pt idx="10320">
                  <c:v>42099</c:v>
                </c:pt>
                <c:pt idx="10321">
                  <c:v>42100</c:v>
                </c:pt>
                <c:pt idx="10322">
                  <c:v>42101</c:v>
                </c:pt>
                <c:pt idx="10323">
                  <c:v>42102</c:v>
                </c:pt>
                <c:pt idx="10324">
                  <c:v>42103</c:v>
                </c:pt>
                <c:pt idx="10325">
                  <c:v>42104</c:v>
                </c:pt>
                <c:pt idx="10326">
                  <c:v>42105</c:v>
                </c:pt>
                <c:pt idx="10327">
                  <c:v>42106</c:v>
                </c:pt>
                <c:pt idx="10328">
                  <c:v>42107</c:v>
                </c:pt>
                <c:pt idx="10329">
                  <c:v>42108</c:v>
                </c:pt>
                <c:pt idx="10330">
                  <c:v>42109</c:v>
                </c:pt>
                <c:pt idx="10331">
                  <c:v>42110</c:v>
                </c:pt>
                <c:pt idx="10332">
                  <c:v>42111</c:v>
                </c:pt>
                <c:pt idx="10333">
                  <c:v>42112</c:v>
                </c:pt>
                <c:pt idx="10334">
                  <c:v>42113</c:v>
                </c:pt>
                <c:pt idx="10335">
                  <c:v>42114</c:v>
                </c:pt>
                <c:pt idx="10336">
                  <c:v>42115</c:v>
                </c:pt>
                <c:pt idx="10337">
                  <c:v>42116</c:v>
                </c:pt>
                <c:pt idx="10338">
                  <c:v>42117</c:v>
                </c:pt>
                <c:pt idx="10339">
                  <c:v>42118</c:v>
                </c:pt>
                <c:pt idx="10340">
                  <c:v>42119</c:v>
                </c:pt>
                <c:pt idx="10341">
                  <c:v>42120</c:v>
                </c:pt>
                <c:pt idx="10342">
                  <c:v>42121</c:v>
                </c:pt>
                <c:pt idx="10343">
                  <c:v>42122</c:v>
                </c:pt>
                <c:pt idx="10344">
                  <c:v>42123</c:v>
                </c:pt>
                <c:pt idx="10345">
                  <c:v>42124</c:v>
                </c:pt>
                <c:pt idx="10346">
                  <c:v>42125</c:v>
                </c:pt>
                <c:pt idx="10347">
                  <c:v>42126</c:v>
                </c:pt>
                <c:pt idx="10348">
                  <c:v>42127</c:v>
                </c:pt>
                <c:pt idx="10349">
                  <c:v>42128</c:v>
                </c:pt>
                <c:pt idx="10350">
                  <c:v>42129</c:v>
                </c:pt>
                <c:pt idx="10351">
                  <c:v>42130</c:v>
                </c:pt>
                <c:pt idx="10352">
                  <c:v>42131</c:v>
                </c:pt>
                <c:pt idx="10353">
                  <c:v>42132</c:v>
                </c:pt>
                <c:pt idx="10354">
                  <c:v>42133</c:v>
                </c:pt>
                <c:pt idx="10355">
                  <c:v>42134</c:v>
                </c:pt>
                <c:pt idx="10356">
                  <c:v>42135</c:v>
                </c:pt>
                <c:pt idx="10357">
                  <c:v>42136</c:v>
                </c:pt>
                <c:pt idx="10358">
                  <c:v>42137</c:v>
                </c:pt>
                <c:pt idx="10359">
                  <c:v>42138</c:v>
                </c:pt>
                <c:pt idx="10360">
                  <c:v>42139</c:v>
                </c:pt>
                <c:pt idx="10361">
                  <c:v>42140</c:v>
                </c:pt>
                <c:pt idx="10362">
                  <c:v>42141</c:v>
                </c:pt>
                <c:pt idx="10363">
                  <c:v>42142</c:v>
                </c:pt>
                <c:pt idx="10364">
                  <c:v>42143</c:v>
                </c:pt>
                <c:pt idx="10365">
                  <c:v>42144</c:v>
                </c:pt>
                <c:pt idx="10366">
                  <c:v>42145</c:v>
                </c:pt>
                <c:pt idx="10367">
                  <c:v>42146</c:v>
                </c:pt>
                <c:pt idx="10368">
                  <c:v>42147</c:v>
                </c:pt>
                <c:pt idx="10369">
                  <c:v>42148</c:v>
                </c:pt>
                <c:pt idx="10370">
                  <c:v>42149</c:v>
                </c:pt>
                <c:pt idx="10371">
                  <c:v>42150</c:v>
                </c:pt>
                <c:pt idx="10372">
                  <c:v>42151</c:v>
                </c:pt>
                <c:pt idx="10373">
                  <c:v>42152</c:v>
                </c:pt>
                <c:pt idx="10374">
                  <c:v>42153</c:v>
                </c:pt>
                <c:pt idx="10375">
                  <c:v>42154</c:v>
                </c:pt>
                <c:pt idx="10376">
                  <c:v>42155</c:v>
                </c:pt>
                <c:pt idx="10377">
                  <c:v>42156</c:v>
                </c:pt>
                <c:pt idx="10378">
                  <c:v>42157</c:v>
                </c:pt>
                <c:pt idx="10379">
                  <c:v>42158</c:v>
                </c:pt>
                <c:pt idx="10380">
                  <c:v>42159</c:v>
                </c:pt>
                <c:pt idx="10381">
                  <c:v>42160</c:v>
                </c:pt>
                <c:pt idx="10382">
                  <c:v>42161</c:v>
                </c:pt>
                <c:pt idx="10383">
                  <c:v>42162</c:v>
                </c:pt>
                <c:pt idx="10384">
                  <c:v>42163</c:v>
                </c:pt>
                <c:pt idx="10385">
                  <c:v>42164</c:v>
                </c:pt>
                <c:pt idx="10386">
                  <c:v>42165</c:v>
                </c:pt>
                <c:pt idx="10387">
                  <c:v>42166</c:v>
                </c:pt>
                <c:pt idx="10388">
                  <c:v>42167</c:v>
                </c:pt>
                <c:pt idx="10389">
                  <c:v>42168</c:v>
                </c:pt>
                <c:pt idx="10390">
                  <c:v>42169</c:v>
                </c:pt>
                <c:pt idx="10391">
                  <c:v>42170</c:v>
                </c:pt>
                <c:pt idx="10392">
                  <c:v>42171</c:v>
                </c:pt>
                <c:pt idx="10393">
                  <c:v>42172</c:v>
                </c:pt>
                <c:pt idx="10394">
                  <c:v>42173</c:v>
                </c:pt>
                <c:pt idx="10395">
                  <c:v>42174</c:v>
                </c:pt>
                <c:pt idx="10396">
                  <c:v>42175</c:v>
                </c:pt>
                <c:pt idx="10397">
                  <c:v>42176</c:v>
                </c:pt>
                <c:pt idx="10398">
                  <c:v>42177</c:v>
                </c:pt>
                <c:pt idx="10399">
                  <c:v>42178</c:v>
                </c:pt>
                <c:pt idx="10400">
                  <c:v>42179</c:v>
                </c:pt>
                <c:pt idx="10401">
                  <c:v>42180</c:v>
                </c:pt>
                <c:pt idx="10402">
                  <c:v>42181</c:v>
                </c:pt>
                <c:pt idx="10403">
                  <c:v>42182</c:v>
                </c:pt>
                <c:pt idx="10404">
                  <c:v>42183</c:v>
                </c:pt>
                <c:pt idx="10405">
                  <c:v>42184</c:v>
                </c:pt>
                <c:pt idx="10406">
                  <c:v>42185</c:v>
                </c:pt>
                <c:pt idx="10407">
                  <c:v>42186</c:v>
                </c:pt>
                <c:pt idx="10408">
                  <c:v>42187</c:v>
                </c:pt>
                <c:pt idx="10409">
                  <c:v>42188</c:v>
                </c:pt>
                <c:pt idx="10410">
                  <c:v>42189</c:v>
                </c:pt>
                <c:pt idx="10411">
                  <c:v>42190</c:v>
                </c:pt>
                <c:pt idx="10412">
                  <c:v>42191</c:v>
                </c:pt>
                <c:pt idx="10413">
                  <c:v>42192</c:v>
                </c:pt>
                <c:pt idx="10414">
                  <c:v>42193</c:v>
                </c:pt>
                <c:pt idx="10415">
                  <c:v>42194</c:v>
                </c:pt>
                <c:pt idx="10416">
                  <c:v>42195</c:v>
                </c:pt>
                <c:pt idx="10417">
                  <c:v>42196</c:v>
                </c:pt>
                <c:pt idx="10418">
                  <c:v>42197</c:v>
                </c:pt>
                <c:pt idx="10419">
                  <c:v>42198</c:v>
                </c:pt>
                <c:pt idx="10420">
                  <c:v>42199</c:v>
                </c:pt>
                <c:pt idx="10421">
                  <c:v>42200</c:v>
                </c:pt>
                <c:pt idx="10422">
                  <c:v>42201</c:v>
                </c:pt>
                <c:pt idx="10423">
                  <c:v>42202</c:v>
                </c:pt>
                <c:pt idx="10424">
                  <c:v>42203</c:v>
                </c:pt>
                <c:pt idx="10425">
                  <c:v>42204</c:v>
                </c:pt>
                <c:pt idx="10426">
                  <c:v>42205</c:v>
                </c:pt>
                <c:pt idx="10427">
                  <c:v>42206</c:v>
                </c:pt>
                <c:pt idx="10428">
                  <c:v>42207</c:v>
                </c:pt>
                <c:pt idx="10429">
                  <c:v>42208</c:v>
                </c:pt>
                <c:pt idx="10430">
                  <c:v>42209</c:v>
                </c:pt>
                <c:pt idx="10431">
                  <c:v>42210</c:v>
                </c:pt>
                <c:pt idx="10432">
                  <c:v>42211</c:v>
                </c:pt>
                <c:pt idx="10433">
                  <c:v>42212</c:v>
                </c:pt>
                <c:pt idx="10434">
                  <c:v>42213</c:v>
                </c:pt>
                <c:pt idx="10435">
                  <c:v>42214</c:v>
                </c:pt>
                <c:pt idx="10436">
                  <c:v>42215</c:v>
                </c:pt>
                <c:pt idx="10437">
                  <c:v>42216</c:v>
                </c:pt>
                <c:pt idx="10438">
                  <c:v>42217</c:v>
                </c:pt>
                <c:pt idx="10439">
                  <c:v>42218</c:v>
                </c:pt>
                <c:pt idx="10440">
                  <c:v>42219</c:v>
                </c:pt>
                <c:pt idx="10441">
                  <c:v>42220</c:v>
                </c:pt>
                <c:pt idx="10442">
                  <c:v>42221</c:v>
                </c:pt>
                <c:pt idx="10443">
                  <c:v>42222</c:v>
                </c:pt>
                <c:pt idx="10444">
                  <c:v>42223</c:v>
                </c:pt>
                <c:pt idx="10445">
                  <c:v>42224</c:v>
                </c:pt>
                <c:pt idx="10446">
                  <c:v>42225</c:v>
                </c:pt>
                <c:pt idx="10447">
                  <c:v>42226</c:v>
                </c:pt>
                <c:pt idx="10448">
                  <c:v>42227</c:v>
                </c:pt>
                <c:pt idx="10449">
                  <c:v>42228</c:v>
                </c:pt>
                <c:pt idx="10450">
                  <c:v>42229</c:v>
                </c:pt>
                <c:pt idx="10451">
                  <c:v>42230</c:v>
                </c:pt>
                <c:pt idx="10452">
                  <c:v>42231</c:v>
                </c:pt>
                <c:pt idx="10453">
                  <c:v>42232</c:v>
                </c:pt>
                <c:pt idx="10454">
                  <c:v>42233</c:v>
                </c:pt>
                <c:pt idx="10455">
                  <c:v>42234</c:v>
                </c:pt>
                <c:pt idx="10456">
                  <c:v>42235</c:v>
                </c:pt>
                <c:pt idx="10457">
                  <c:v>42236</c:v>
                </c:pt>
                <c:pt idx="10458">
                  <c:v>42237</c:v>
                </c:pt>
                <c:pt idx="10459">
                  <c:v>42238</c:v>
                </c:pt>
                <c:pt idx="10460">
                  <c:v>42239</c:v>
                </c:pt>
                <c:pt idx="10461">
                  <c:v>42240</c:v>
                </c:pt>
                <c:pt idx="10462">
                  <c:v>42241</c:v>
                </c:pt>
                <c:pt idx="10463">
                  <c:v>42242</c:v>
                </c:pt>
                <c:pt idx="10464">
                  <c:v>42243</c:v>
                </c:pt>
                <c:pt idx="10465">
                  <c:v>42244</c:v>
                </c:pt>
                <c:pt idx="10466">
                  <c:v>42245</c:v>
                </c:pt>
                <c:pt idx="10467">
                  <c:v>42246</c:v>
                </c:pt>
                <c:pt idx="10468">
                  <c:v>42247</c:v>
                </c:pt>
                <c:pt idx="10469">
                  <c:v>42248</c:v>
                </c:pt>
                <c:pt idx="10470">
                  <c:v>42249</c:v>
                </c:pt>
                <c:pt idx="10471">
                  <c:v>42250</c:v>
                </c:pt>
                <c:pt idx="10472">
                  <c:v>42251</c:v>
                </c:pt>
                <c:pt idx="10473">
                  <c:v>42252</c:v>
                </c:pt>
                <c:pt idx="10474">
                  <c:v>42253</c:v>
                </c:pt>
                <c:pt idx="10475">
                  <c:v>42254</c:v>
                </c:pt>
                <c:pt idx="10476">
                  <c:v>42255</c:v>
                </c:pt>
                <c:pt idx="10477">
                  <c:v>42256</c:v>
                </c:pt>
                <c:pt idx="10478">
                  <c:v>42257</c:v>
                </c:pt>
                <c:pt idx="10479">
                  <c:v>42258</c:v>
                </c:pt>
                <c:pt idx="10480">
                  <c:v>42259</c:v>
                </c:pt>
                <c:pt idx="10481">
                  <c:v>42260</c:v>
                </c:pt>
                <c:pt idx="10482">
                  <c:v>42261</c:v>
                </c:pt>
                <c:pt idx="10483">
                  <c:v>42262</c:v>
                </c:pt>
                <c:pt idx="10484">
                  <c:v>42263</c:v>
                </c:pt>
                <c:pt idx="10485">
                  <c:v>42264</c:v>
                </c:pt>
                <c:pt idx="10486">
                  <c:v>42265</c:v>
                </c:pt>
                <c:pt idx="10487">
                  <c:v>42266</c:v>
                </c:pt>
                <c:pt idx="10488">
                  <c:v>42267</c:v>
                </c:pt>
                <c:pt idx="10489">
                  <c:v>42268</c:v>
                </c:pt>
                <c:pt idx="10490">
                  <c:v>42269</c:v>
                </c:pt>
                <c:pt idx="10491">
                  <c:v>42270</c:v>
                </c:pt>
                <c:pt idx="10492">
                  <c:v>42271</c:v>
                </c:pt>
                <c:pt idx="10493">
                  <c:v>42272</c:v>
                </c:pt>
                <c:pt idx="10494">
                  <c:v>42273</c:v>
                </c:pt>
                <c:pt idx="10495">
                  <c:v>42274</c:v>
                </c:pt>
                <c:pt idx="10496">
                  <c:v>42275</c:v>
                </c:pt>
                <c:pt idx="10497">
                  <c:v>42276</c:v>
                </c:pt>
                <c:pt idx="10498">
                  <c:v>42277</c:v>
                </c:pt>
                <c:pt idx="10499">
                  <c:v>42278</c:v>
                </c:pt>
                <c:pt idx="10500">
                  <c:v>42279</c:v>
                </c:pt>
                <c:pt idx="10501">
                  <c:v>42280</c:v>
                </c:pt>
                <c:pt idx="10502">
                  <c:v>42281</c:v>
                </c:pt>
                <c:pt idx="10503">
                  <c:v>42282</c:v>
                </c:pt>
                <c:pt idx="10504">
                  <c:v>42283</c:v>
                </c:pt>
                <c:pt idx="10505">
                  <c:v>42284</c:v>
                </c:pt>
                <c:pt idx="10506">
                  <c:v>42285</c:v>
                </c:pt>
                <c:pt idx="10507">
                  <c:v>42286</c:v>
                </c:pt>
                <c:pt idx="10508">
                  <c:v>42287</c:v>
                </c:pt>
                <c:pt idx="10509">
                  <c:v>42288</c:v>
                </c:pt>
                <c:pt idx="10510">
                  <c:v>42289</c:v>
                </c:pt>
                <c:pt idx="10511">
                  <c:v>42290</c:v>
                </c:pt>
                <c:pt idx="10512">
                  <c:v>42291</c:v>
                </c:pt>
                <c:pt idx="10513">
                  <c:v>42292</c:v>
                </c:pt>
                <c:pt idx="10514">
                  <c:v>42293</c:v>
                </c:pt>
                <c:pt idx="10515">
                  <c:v>42294</c:v>
                </c:pt>
                <c:pt idx="10516">
                  <c:v>42295</c:v>
                </c:pt>
                <c:pt idx="10517">
                  <c:v>42296</c:v>
                </c:pt>
                <c:pt idx="10518">
                  <c:v>42297</c:v>
                </c:pt>
                <c:pt idx="10519">
                  <c:v>42298</c:v>
                </c:pt>
                <c:pt idx="10520">
                  <c:v>42299</c:v>
                </c:pt>
                <c:pt idx="10521">
                  <c:v>42300</c:v>
                </c:pt>
                <c:pt idx="10522">
                  <c:v>42301</c:v>
                </c:pt>
                <c:pt idx="10523">
                  <c:v>42302</c:v>
                </c:pt>
                <c:pt idx="10524">
                  <c:v>42303</c:v>
                </c:pt>
                <c:pt idx="10525">
                  <c:v>42304</c:v>
                </c:pt>
                <c:pt idx="10526">
                  <c:v>42305</c:v>
                </c:pt>
                <c:pt idx="10527">
                  <c:v>42306</c:v>
                </c:pt>
                <c:pt idx="10528">
                  <c:v>42307</c:v>
                </c:pt>
                <c:pt idx="10529">
                  <c:v>42308</c:v>
                </c:pt>
                <c:pt idx="10530">
                  <c:v>42309</c:v>
                </c:pt>
                <c:pt idx="10531">
                  <c:v>42310</c:v>
                </c:pt>
                <c:pt idx="10532">
                  <c:v>42311</c:v>
                </c:pt>
                <c:pt idx="10533">
                  <c:v>42312</c:v>
                </c:pt>
                <c:pt idx="10534">
                  <c:v>42313</c:v>
                </c:pt>
                <c:pt idx="10535">
                  <c:v>42314</c:v>
                </c:pt>
                <c:pt idx="10536">
                  <c:v>42315</c:v>
                </c:pt>
                <c:pt idx="10537">
                  <c:v>42316</c:v>
                </c:pt>
                <c:pt idx="10538">
                  <c:v>42317</c:v>
                </c:pt>
                <c:pt idx="10539">
                  <c:v>42318</c:v>
                </c:pt>
                <c:pt idx="10540">
                  <c:v>42319</c:v>
                </c:pt>
                <c:pt idx="10541">
                  <c:v>42320</c:v>
                </c:pt>
                <c:pt idx="10542">
                  <c:v>42321</c:v>
                </c:pt>
                <c:pt idx="10543">
                  <c:v>42322</c:v>
                </c:pt>
                <c:pt idx="10544">
                  <c:v>42323</c:v>
                </c:pt>
                <c:pt idx="10545">
                  <c:v>42324</c:v>
                </c:pt>
                <c:pt idx="10546">
                  <c:v>42325</c:v>
                </c:pt>
                <c:pt idx="10547">
                  <c:v>42326</c:v>
                </c:pt>
                <c:pt idx="10548">
                  <c:v>42327</c:v>
                </c:pt>
                <c:pt idx="10549">
                  <c:v>42328</c:v>
                </c:pt>
                <c:pt idx="10550">
                  <c:v>42329</c:v>
                </c:pt>
                <c:pt idx="10551">
                  <c:v>42330</c:v>
                </c:pt>
                <c:pt idx="10552">
                  <c:v>42331</c:v>
                </c:pt>
                <c:pt idx="10553">
                  <c:v>42332</c:v>
                </c:pt>
                <c:pt idx="10554">
                  <c:v>42333</c:v>
                </c:pt>
                <c:pt idx="10555">
                  <c:v>42334</c:v>
                </c:pt>
                <c:pt idx="10556">
                  <c:v>42335</c:v>
                </c:pt>
                <c:pt idx="10557">
                  <c:v>42336</c:v>
                </c:pt>
                <c:pt idx="10558">
                  <c:v>42337</c:v>
                </c:pt>
                <c:pt idx="10559">
                  <c:v>42338</c:v>
                </c:pt>
                <c:pt idx="10560">
                  <c:v>42339</c:v>
                </c:pt>
                <c:pt idx="10561">
                  <c:v>42340</c:v>
                </c:pt>
                <c:pt idx="10562">
                  <c:v>42341</c:v>
                </c:pt>
                <c:pt idx="10563">
                  <c:v>42342</c:v>
                </c:pt>
                <c:pt idx="10564">
                  <c:v>42343</c:v>
                </c:pt>
                <c:pt idx="10565">
                  <c:v>42344</c:v>
                </c:pt>
                <c:pt idx="10566">
                  <c:v>42345</c:v>
                </c:pt>
                <c:pt idx="10567">
                  <c:v>42346</c:v>
                </c:pt>
                <c:pt idx="10568">
                  <c:v>42347</c:v>
                </c:pt>
                <c:pt idx="10569">
                  <c:v>42348</c:v>
                </c:pt>
                <c:pt idx="10570">
                  <c:v>42349</c:v>
                </c:pt>
                <c:pt idx="10571">
                  <c:v>42350</c:v>
                </c:pt>
                <c:pt idx="10572">
                  <c:v>42351</c:v>
                </c:pt>
                <c:pt idx="10573">
                  <c:v>42352</c:v>
                </c:pt>
                <c:pt idx="10574">
                  <c:v>42353</c:v>
                </c:pt>
                <c:pt idx="10575">
                  <c:v>42354</c:v>
                </c:pt>
                <c:pt idx="10576">
                  <c:v>42355</c:v>
                </c:pt>
                <c:pt idx="10577">
                  <c:v>42356</c:v>
                </c:pt>
                <c:pt idx="10578">
                  <c:v>42357</c:v>
                </c:pt>
                <c:pt idx="10579">
                  <c:v>42358</c:v>
                </c:pt>
                <c:pt idx="10580">
                  <c:v>42359</c:v>
                </c:pt>
                <c:pt idx="10581">
                  <c:v>42360</c:v>
                </c:pt>
                <c:pt idx="10582">
                  <c:v>42361</c:v>
                </c:pt>
                <c:pt idx="10583">
                  <c:v>42362</c:v>
                </c:pt>
                <c:pt idx="10584">
                  <c:v>42363</c:v>
                </c:pt>
                <c:pt idx="10585">
                  <c:v>42364</c:v>
                </c:pt>
                <c:pt idx="10586">
                  <c:v>42365</c:v>
                </c:pt>
                <c:pt idx="10587">
                  <c:v>42366</c:v>
                </c:pt>
                <c:pt idx="10588">
                  <c:v>42367</c:v>
                </c:pt>
                <c:pt idx="10589">
                  <c:v>42368</c:v>
                </c:pt>
                <c:pt idx="10590">
                  <c:v>42369</c:v>
                </c:pt>
                <c:pt idx="10591">
                  <c:v>42370</c:v>
                </c:pt>
                <c:pt idx="10592">
                  <c:v>42371</c:v>
                </c:pt>
                <c:pt idx="10593">
                  <c:v>42372</c:v>
                </c:pt>
                <c:pt idx="10594">
                  <c:v>42373</c:v>
                </c:pt>
                <c:pt idx="10595">
                  <c:v>42374</c:v>
                </c:pt>
                <c:pt idx="10596">
                  <c:v>42375</c:v>
                </c:pt>
                <c:pt idx="10597">
                  <c:v>42376</c:v>
                </c:pt>
                <c:pt idx="10598">
                  <c:v>42377</c:v>
                </c:pt>
                <c:pt idx="10599">
                  <c:v>42378</c:v>
                </c:pt>
                <c:pt idx="10600">
                  <c:v>42379</c:v>
                </c:pt>
                <c:pt idx="10601">
                  <c:v>42380</c:v>
                </c:pt>
                <c:pt idx="10602">
                  <c:v>42381</c:v>
                </c:pt>
                <c:pt idx="10603">
                  <c:v>42382</c:v>
                </c:pt>
                <c:pt idx="10604">
                  <c:v>42383</c:v>
                </c:pt>
                <c:pt idx="10605">
                  <c:v>42384</c:v>
                </c:pt>
                <c:pt idx="10606">
                  <c:v>42385</c:v>
                </c:pt>
                <c:pt idx="10607">
                  <c:v>42386</c:v>
                </c:pt>
                <c:pt idx="10608">
                  <c:v>42387</c:v>
                </c:pt>
                <c:pt idx="10609">
                  <c:v>42388</c:v>
                </c:pt>
                <c:pt idx="10610">
                  <c:v>42389</c:v>
                </c:pt>
                <c:pt idx="10611">
                  <c:v>42390</c:v>
                </c:pt>
                <c:pt idx="10612">
                  <c:v>42391</c:v>
                </c:pt>
                <c:pt idx="10613">
                  <c:v>42392</c:v>
                </c:pt>
                <c:pt idx="10614">
                  <c:v>42393</c:v>
                </c:pt>
                <c:pt idx="10615">
                  <c:v>42394</c:v>
                </c:pt>
                <c:pt idx="10616">
                  <c:v>42395</c:v>
                </c:pt>
                <c:pt idx="10617">
                  <c:v>42396</c:v>
                </c:pt>
                <c:pt idx="10618">
                  <c:v>42397</c:v>
                </c:pt>
                <c:pt idx="10619">
                  <c:v>42398</c:v>
                </c:pt>
                <c:pt idx="10620">
                  <c:v>42399</c:v>
                </c:pt>
                <c:pt idx="10621">
                  <c:v>42400</c:v>
                </c:pt>
                <c:pt idx="10622">
                  <c:v>42401</c:v>
                </c:pt>
                <c:pt idx="10623">
                  <c:v>42402</c:v>
                </c:pt>
                <c:pt idx="10624">
                  <c:v>42403</c:v>
                </c:pt>
                <c:pt idx="10625">
                  <c:v>42404</c:v>
                </c:pt>
                <c:pt idx="10626">
                  <c:v>42405</c:v>
                </c:pt>
                <c:pt idx="10627">
                  <c:v>42406</c:v>
                </c:pt>
                <c:pt idx="10628">
                  <c:v>42407</c:v>
                </c:pt>
                <c:pt idx="10629">
                  <c:v>42408</c:v>
                </c:pt>
                <c:pt idx="10630">
                  <c:v>42409</c:v>
                </c:pt>
                <c:pt idx="10631">
                  <c:v>42410</c:v>
                </c:pt>
                <c:pt idx="10632">
                  <c:v>42411</c:v>
                </c:pt>
                <c:pt idx="10633">
                  <c:v>42412</c:v>
                </c:pt>
                <c:pt idx="10634">
                  <c:v>42413</c:v>
                </c:pt>
                <c:pt idx="10635">
                  <c:v>42414</c:v>
                </c:pt>
                <c:pt idx="10636">
                  <c:v>42415</c:v>
                </c:pt>
                <c:pt idx="10637">
                  <c:v>42416</c:v>
                </c:pt>
                <c:pt idx="10638">
                  <c:v>42417</c:v>
                </c:pt>
                <c:pt idx="10639">
                  <c:v>42418</c:v>
                </c:pt>
                <c:pt idx="10640">
                  <c:v>42419</c:v>
                </c:pt>
                <c:pt idx="10641">
                  <c:v>42420</c:v>
                </c:pt>
                <c:pt idx="10642">
                  <c:v>42421</c:v>
                </c:pt>
                <c:pt idx="10643">
                  <c:v>42422</c:v>
                </c:pt>
                <c:pt idx="10644">
                  <c:v>42423</c:v>
                </c:pt>
                <c:pt idx="10645">
                  <c:v>42424</c:v>
                </c:pt>
                <c:pt idx="10646">
                  <c:v>42425</c:v>
                </c:pt>
                <c:pt idx="10647">
                  <c:v>42426</c:v>
                </c:pt>
                <c:pt idx="10648">
                  <c:v>42427</c:v>
                </c:pt>
                <c:pt idx="10649">
                  <c:v>42428</c:v>
                </c:pt>
                <c:pt idx="10650">
                  <c:v>42429</c:v>
                </c:pt>
                <c:pt idx="10651">
                  <c:v>42430</c:v>
                </c:pt>
                <c:pt idx="10652">
                  <c:v>42431</c:v>
                </c:pt>
                <c:pt idx="10653">
                  <c:v>42432</c:v>
                </c:pt>
                <c:pt idx="10654">
                  <c:v>42433</c:v>
                </c:pt>
                <c:pt idx="10655">
                  <c:v>42434</c:v>
                </c:pt>
                <c:pt idx="10656">
                  <c:v>42435</c:v>
                </c:pt>
                <c:pt idx="10657">
                  <c:v>42436</c:v>
                </c:pt>
                <c:pt idx="10658">
                  <c:v>42437</c:v>
                </c:pt>
                <c:pt idx="10659">
                  <c:v>42438</c:v>
                </c:pt>
                <c:pt idx="10660">
                  <c:v>42439</c:v>
                </c:pt>
                <c:pt idx="10661">
                  <c:v>42440</c:v>
                </c:pt>
                <c:pt idx="10662">
                  <c:v>42441</c:v>
                </c:pt>
                <c:pt idx="10663">
                  <c:v>42442</c:v>
                </c:pt>
                <c:pt idx="10664">
                  <c:v>42443</c:v>
                </c:pt>
                <c:pt idx="10665">
                  <c:v>42444</c:v>
                </c:pt>
                <c:pt idx="10666">
                  <c:v>42445</c:v>
                </c:pt>
                <c:pt idx="10667">
                  <c:v>42446</c:v>
                </c:pt>
                <c:pt idx="10668">
                  <c:v>42447</c:v>
                </c:pt>
                <c:pt idx="10669">
                  <c:v>42448</c:v>
                </c:pt>
                <c:pt idx="10670">
                  <c:v>42449</c:v>
                </c:pt>
                <c:pt idx="10671">
                  <c:v>42450</c:v>
                </c:pt>
                <c:pt idx="10672">
                  <c:v>42451</c:v>
                </c:pt>
                <c:pt idx="10673">
                  <c:v>42452</c:v>
                </c:pt>
                <c:pt idx="10674">
                  <c:v>42453</c:v>
                </c:pt>
                <c:pt idx="10675">
                  <c:v>42454</c:v>
                </c:pt>
                <c:pt idx="10676">
                  <c:v>42455</c:v>
                </c:pt>
                <c:pt idx="10677">
                  <c:v>42456</c:v>
                </c:pt>
                <c:pt idx="10678">
                  <c:v>42457</c:v>
                </c:pt>
                <c:pt idx="10679">
                  <c:v>42458</c:v>
                </c:pt>
                <c:pt idx="10680">
                  <c:v>42459</c:v>
                </c:pt>
                <c:pt idx="10681">
                  <c:v>42460</c:v>
                </c:pt>
                <c:pt idx="10682">
                  <c:v>42461</c:v>
                </c:pt>
                <c:pt idx="10683">
                  <c:v>42462</c:v>
                </c:pt>
                <c:pt idx="10684">
                  <c:v>42463</c:v>
                </c:pt>
                <c:pt idx="10685">
                  <c:v>42464</c:v>
                </c:pt>
                <c:pt idx="10686">
                  <c:v>42465</c:v>
                </c:pt>
                <c:pt idx="10687">
                  <c:v>42466</c:v>
                </c:pt>
                <c:pt idx="10688">
                  <c:v>42467</c:v>
                </c:pt>
                <c:pt idx="10689">
                  <c:v>42468</c:v>
                </c:pt>
                <c:pt idx="10690">
                  <c:v>42469</c:v>
                </c:pt>
                <c:pt idx="10691">
                  <c:v>42470</c:v>
                </c:pt>
                <c:pt idx="10692">
                  <c:v>42471</c:v>
                </c:pt>
                <c:pt idx="10693">
                  <c:v>42472</c:v>
                </c:pt>
                <c:pt idx="10694">
                  <c:v>42473</c:v>
                </c:pt>
                <c:pt idx="10695">
                  <c:v>42474</c:v>
                </c:pt>
                <c:pt idx="10696">
                  <c:v>42475</c:v>
                </c:pt>
                <c:pt idx="10697">
                  <c:v>42476</c:v>
                </c:pt>
                <c:pt idx="10698">
                  <c:v>42477</c:v>
                </c:pt>
                <c:pt idx="10699">
                  <c:v>42478</c:v>
                </c:pt>
                <c:pt idx="10700">
                  <c:v>42479</c:v>
                </c:pt>
                <c:pt idx="10701">
                  <c:v>42480</c:v>
                </c:pt>
                <c:pt idx="10702">
                  <c:v>42481</c:v>
                </c:pt>
                <c:pt idx="10703">
                  <c:v>42482</c:v>
                </c:pt>
                <c:pt idx="10704">
                  <c:v>42483</c:v>
                </c:pt>
                <c:pt idx="10705">
                  <c:v>42484</c:v>
                </c:pt>
                <c:pt idx="10706">
                  <c:v>42485</c:v>
                </c:pt>
                <c:pt idx="10707">
                  <c:v>42486</c:v>
                </c:pt>
                <c:pt idx="10708">
                  <c:v>42487</c:v>
                </c:pt>
                <c:pt idx="10709">
                  <c:v>42488</c:v>
                </c:pt>
                <c:pt idx="10710">
                  <c:v>42489</c:v>
                </c:pt>
                <c:pt idx="10711">
                  <c:v>42490</c:v>
                </c:pt>
                <c:pt idx="10712">
                  <c:v>42491</c:v>
                </c:pt>
                <c:pt idx="10713">
                  <c:v>42492</c:v>
                </c:pt>
                <c:pt idx="10714">
                  <c:v>42493</c:v>
                </c:pt>
                <c:pt idx="10715">
                  <c:v>42494</c:v>
                </c:pt>
                <c:pt idx="10716">
                  <c:v>42495</c:v>
                </c:pt>
                <c:pt idx="10717">
                  <c:v>42496</c:v>
                </c:pt>
                <c:pt idx="10718">
                  <c:v>42497</c:v>
                </c:pt>
                <c:pt idx="10719">
                  <c:v>42498</c:v>
                </c:pt>
                <c:pt idx="10720">
                  <c:v>42499</c:v>
                </c:pt>
                <c:pt idx="10721">
                  <c:v>42500</c:v>
                </c:pt>
                <c:pt idx="10722">
                  <c:v>42501</c:v>
                </c:pt>
                <c:pt idx="10723">
                  <c:v>42502</c:v>
                </c:pt>
                <c:pt idx="10724">
                  <c:v>42503</c:v>
                </c:pt>
                <c:pt idx="10725">
                  <c:v>42504</c:v>
                </c:pt>
                <c:pt idx="10726">
                  <c:v>42505</c:v>
                </c:pt>
                <c:pt idx="10727">
                  <c:v>42506</c:v>
                </c:pt>
                <c:pt idx="10728">
                  <c:v>42507</c:v>
                </c:pt>
                <c:pt idx="10729">
                  <c:v>42508</c:v>
                </c:pt>
                <c:pt idx="10730">
                  <c:v>42509</c:v>
                </c:pt>
                <c:pt idx="10731">
                  <c:v>42510</c:v>
                </c:pt>
                <c:pt idx="10732">
                  <c:v>42511</c:v>
                </c:pt>
                <c:pt idx="10733">
                  <c:v>42512</c:v>
                </c:pt>
                <c:pt idx="10734">
                  <c:v>42513</c:v>
                </c:pt>
                <c:pt idx="10735">
                  <c:v>42514</c:v>
                </c:pt>
                <c:pt idx="10736">
                  <c:v>42515</c:v>
                </c:pt>
                <c:pt idx="10737">
                  <c:v>42516</c:v>
                </c:pt>
                <c:pt idx="10738">
                  <c:v>42517</c:v>
                </c:pt>
                <c:pt idx="10739">
                  <c:v>42518</c:v>
                </c:pt>
                <c:pt idx="10740">
                  <c:v>42519</c:v>
                </c:pt>
                <c:pt idx="10741">
                  <c:v>42520</c:v>
                </c:pt>
                <c:pt idx="10742">
                  <c:v>42521</c:v>
                </c:pt>
                <c:pt idx="10743">
                  <c:v>42522</c:v>
                </c:pt>
                <c:pt idx="10744">
                  <c:v>42523</c:v>
                </c:pt>
                <c:pt idx="10745">
                  <c:v>42524</c:v>
                </c:pt>
                <c:pt idx="10746">
                  <c:v>42525</c:v>
                </c:pt>
                <c:pt idx="10747">
                  <c:v>42526</c:v>
                </c:pt>
                <c:pt idx="10748">
                  <c:v>42527</c:v>
                </c:pt>
                <c:pt idx="10749">
                  <c:v>42528</c:v>
                </c:pt>
                <c:pt idx="10750">
                  <c:v>42529</c:v>
                </c:pt>
                <c:pt idx="10751">
                  <c:v>42530</c:v>
                </c:pt>
                <c:pt idx="10752">
                  <c:v>42531</c:v>
                </c:pt>
                <c:pt idx="10753">
                  <c:v>42532</c:v>
                </c:pt>
                <c:pt idx="10754">
                  <c:v>42533</c:v>
                </c:pt>
                <c:pt idx="10755">
                  <c:v>42534</c:v>
                </c:pt>
                <c:pt idx="10756">
                  <c:v>42535</c:v>
                </c:pt>
                <c:pt idx="10757">
                  <c:v>42536</c:v>
                </c:pt>
                <c:pt idx="10758">
                  <c:v>42537</c:v>
                </c:pt>
                <c:pt idx="10759">
                  <c:v>42538</c:v>
                </c:pt>
                <c:pt idx="10760">
                  <c:v>42539</c:v>
                </c:pt>
                <c:pt idx="10761">
                  <c:v>42540</c:v>
                </c:pt>
                <c:pt idx="10762">
                  <c:v>42541</c:v>
                </c:pt>
                <c:pt idx="10763">
                  <c:v>42542</c:v>
                </c:pt>
                <c:pt idx="10764">
                  <c:v>42543</c:v>
                </c:pt>
                <c:pt idx="10765">
                  <c:v>42544</c:v>
                </c:pt>
                <c:pt idx="10766">
                  <c:v>42545</c:v>
                </c:pt>
                <c:pt idx="10767">
                  <c:v>42546</c:v>
                </c:pt>
                <c:pt idx="10768">
                  <c:v>42547</c:v>
                </c:pt>
                <c:pt idx="10769">
                  <c:v>42548</c:v>
                </c:pt>
                <c:pt idx="10770">
                  <c:v>42549</c:v>
                </c:pt>
                <c:pt idx="10771">
                  <c:v>42550</c:v>
                </c:pt>
                <c:pt idx="10772">
                  <c:v>42551</c:v>
                </c:pt>
                <c:pt idx="10773">
                  <c:v>42552</c:v>
                </c:pt>
                <c:pt idx="10774">
                  <c:v>42553</c:v>
                </c:pt>
                <c:pt idx="10775">
                  <c:v>42554</c:v>
                </c:pt>
                <c:pt idx="10776">
                  <c:v>42555</c:v>
                </c:pt>
                <c:pt idx="10777">
                  <c:v>42556</c:v>
                </c:pt>
                <c:pt idx="10778">
                  <c:v>42557</c:v>
                </c:pt>
                <c:pt idx="10779">
                  <c:v>42558</c:v>
                </c:pt>
                <c:pt idx="10780">
                  <c:v>42559</c:v>
                </c:pt>
                <c:pt idx="10781">
                  <c:v>42560</c:v>
                </c:pt>
                <c:pt idx="10782">
                  <c:v>42561</c:v>
                </c:pt>
                <c:pt idx="10783">
                  <c:v>42562</c:v>
                </c:pt>
                <c:pt idx="10784">
                  <c:v>42563</c:v>
                </c:pt>
                <c:pt idx="10785">
                  <c:v>42564</c:v>
                </c:pt>
                <c:pt idx="10786">
                  <c:v>42565</c:v>
                </c:pt>
                <c:pt idx="10787">
                  <c:v>42566</c:v>
                </c:pt>
                <c:pt idx="10788">
                  <c:v>42567</c:v>
                </c:pt>
                <c:pt idx="10789">
                  <c:v>42568</c:v>
                </c:pt>
                <c:pt idx="10790">
                  <c:v>42569</c:v>
                </c:pt>
                <c:pt idx="10791">
                  <c:v>42570</c:v>
                </c:pt>
                <c:pt idx="10792">
                  <c:v>42571</c:v>
                </c:pt>
                <c:pt idx="10793">
                  <c:v>42572</c:v>
                </c:pt>
                <c:pt idx="10794">
                  <c:v>42573</c:v>
                </c:pt>
                <c:pt idx="10795">
                  <c:v>42574</c:v>
                </c:pt>
                <c:pt idx="10796">
                  <c:v>42575</c:v>
                </c:pt>
                <c:pt idx="10797">
                  <c:v>42576</c:v>
                </c:pt>
                <c:pt idx="10798">
                  <c:v>42577</c:v>
                </c:pt>
                <c:pt idx="10799">
                  <c:v>42578</c:v>
                </c:pt>
                <c:pt idx="10800">
                  <c:v>42579</c:v>
                </c:pt>
                <c:pt idx="10801">
                  <c:v>42580</c:v>
                </c:pt>
                <c:pt idx="10802">
                  <c:v>42581</c:v>
                </c:pt>
                <c:pt idx="10803">
                  <c:v>42582</c:v>
                </c:pt>
                <c:pt idx="10804">
                  <c:v>42583</c:v>
                </c:pt>
                <c:pt idx="10805">
                  <c:v>42584</c:v>
                </c:pt>
                <c:pt idx="10806">
                  <c:v>42585</c:v>
                </c:pt>
                <c:pt idx="10807">
                  <c:v>42586</c:v>
                </c:pt>
                <c:pt idx="10808">
                  <c:v>42587</c:v>
                </c:pt>
                <c:pt idx="10809">
                  <c:v>42588</c:v>
                </c:pt>
                <c:pt idx="10810">
                  <c:v>42589</c:v>
                </c:pt>
                <c:pt idx="10811">
                  <c:v>42590</c:v>
                </c:pt>
                <c:pt idx="10812">
                  <c:v>42591</c:v>
                </c:pt>
                <c:pt idx="10813">
                  <c:v>42592</c:v>
                </c:pt>
                <c:pt idx="10814">
                  <c:v>42593</c:v>
                </c:pt>
                <c:pt idx="10815">
                  <c:v>42594</c:v>
                </c:pt>
                <c:pt idx="10816">
                  <c:v>42595</c:v>
                </c:pt>
                <c:pt idx="10817">
                  <c:v>42596</c:v>
                </c:pt>
                <c:pt idx="10818">
                  <c:v>42597</c:v>
                </c:pt>
                <c:pt idx="10819">
                  <c:v>42598</c:v>
                </c:pt>
                <c:pt idx="10820">
                  <c:v>42599</c:v>
                </c:pt>
                <c:pt idx="10821">
                  <c:v>42600</c:v>
                </c:pt>
                <c:pt idx="10822">
                  <c:v>42601</c:v>
                </c:pt>
                <c:pt idx="10823">
                  <c:v>42602</c:v>
                </c:pt>
                <c:pt idx="10824">
                  <c:v>42603</c:v>
                </c:pt>
                <c:pt idx="10825">
                  <c:v>42604</c:v>
                </c:pt>
                <c:pt idx="10826">
                  <c:v>42605</c:v>
                </c:pt>
                <c:pt idx="10827">
                  <c:v>42606</c:v>
                </c:pt>
                <c:pt idx="10828">
                  <c:v>42607</c:v>
                </c:pt>
                <c:pt idx="10829">
                  <c:v>42608</c:v>
                </c:pt>
                <c:pt idx="10830">
                  <c:v>42609</c:v>
                </c:pt>
                <c:pt idx="10831">
                  <c:v>42610</c:v>
                </c:pt>
                <c:pt idx="10832">
                  <c:v>42611</c:v>
                </c:pt>
                <c:pt idx="10833">
                  <c:v>42612</c:v>
                </c:pt>
                <c:pt idx="10834">
                  <c:v>42613</c:v>
                </c:pt>
                <c:pt idx="10835">
                  <c:v>42614</c:v>
                </c:pt>
                <c:pt idx="10836">
                  <c:v>42615</c:v>
                </c:pt>
                <c:pt idx="10837">
                  <c:v>42616</c:v>
                </c:pt>
                <c:pt idx="10838">
                  <c:v>42617</c:v>
                </c:pt>
                <c:pt idx="10839">
                  <c:v>42618</c:v>
                </c:pt>
                <c:pt idx="10840">
                  <c:v>42619</c:v>
                </c:pt>
                <c:pt idx="10841">
                  <c:v>42620</c:v>
                </c:pt>
                <c:pt idx="10842">
                  <c:v>42621</c:v>
                </c:pt>
                <c:pt idx="10843">
                  <c:v>42622</c:v>
                </c:pt>
                <c:pt idx="10844">
                  <c:v>42623</c:v>
                </c:pt>
                <c:pt idx="10845">
                  <c:v>42624</c:v>
                </c:pt>
                <c:pt idx="10846">
                  <c:v>42625</c:v>
                </c:pt>
                <c:pt idx="10847">
                  <c:v>42626</c:v>
                </c:pt>
                <c:pt idx="10848">
                  <c:v>42627</c:v>
                </c:pt>
                <c:pt idx="10849">
                  <c:v>42628</c:v>
                </c:pt>
                <c:pt idx="10850">
                  <c:v>42629</c:v>
                </c:pt>
                <c:pt idx="10851">
                  <c:v>42630</c:v>
                </c:pt>
                <c:pt idx="10852">
                  <c:v>42631</c:v>
                </c:pt>
                <c:pt idx="10853">
                  <c:v>42632</c:v>
                </c:pt>
                <c:pt idx="10854">
                  <c:v>42633</c:v>
                </c:pt>
                <c:pt idx="10855">
                  <c:v>42634</c:v>
                </c:pt>
                <c:pt idx="10856">
                  <c:v>42635</c:v>
                </c:pt>
                <c:pt idx="10857">
                  <c:v>42636</c:v>
                </c:pt>
                <c:pt idx="10858">
                  <c:v>42637</c:v>
                </c:pt>
                <c:pt idx="10859">
                  <c:v>42638</c:v>
                </c:pt>
                <c:pt idx="10860">
                  <c:v>42639</c:v>
                </c:pt>
                <c:pt idx="10861">
                  <c:v>42640</c:v>
                </c:pt>
                <c:pt idx="10862">
                  <c:v>42641</c:v>
                </c:pt>
                <c:pt idx="10863">
                  <c:v>42642</c:v>
                </c:pt>
                <c:pt idx="10864">
                  <c:v>42643</c:v>
                </c:pt>
                <c:pt idx="10865">
                  <c:v>42644</c:v>
                </c:pt>
                <c:pt idx="10866">
                  <c:v>42645</c:v>
                </c:pt>
                <c:pt idx="10867">
                  <c:v>42646</c:v>
                </c:pt>
                <c:pt idx="10868">
                  <c:v>42647</c:v>
                </c:pt>
                <c:pt idx="10869">
                  <c:v>42648</c:v>
                </c:pt>
                <c:pt idx="10870">
                  <c:v>42649</c:v>
                </c:pt>
                <c:pt idx="10871">
                  <c:v>42650</c:v>
                </c:pt>
                <c:pt idx="10872">
                  <c:v>42651</c:v>
                </c:pt>
                <c:pt idx="10873">
                  <c:v>42652</c:v>
                </c:pt>
                <c:pt idx="10874">
                  <c:v>42653</c:v>
                </c:pt>
                <c:pt idx="10875">
                  <c:v>42654</c:v>
                </c:pt>
                <c:pt idx="10876">
                  <c:v>42655</c:v>
                </c:pt>
                <c:pt idx="10877">
                  <c:v>42656</c:v>
                </c:pt>
                <c:pt idx="10878">
                  <c:v>42657</c:v>
                </c:pt>
                <c:pt idx="10879">
                  <c:v>42658</c:v>
                </c:pt>
                <c:pt idx="10880">
                  <c:v>42659</c:v>
                </c:pt>
                <c:pt idx="10881">
                  <c:v>42660</c:v>
                </c:pt>
                <c:pt idx="10882">
                  <c:v>42661</c:v>
                </c:pt>
                <c:pt idx="10883">
                  <c:v>42662</c:v>
                </c:pt>
                <c:pt idx="10884">
                  <c:v>42663</c:v>
                </c:pt>
                <c:pt idx="10885">
                  <c:v>42664</c:v>
                </c:pt>
                <c:pt idx="10886">
                  <c:v>42665</c:v>
                </c:pt>
                <c:pt idx="10887">
                  <c:v>42666</c:v>
                </c:pt>
                <c:pt idx="10888">
                  <c:v>42667</c:v>
                </c:pt>
                <c:pt idx="10889">
                  <c:v>42668</c:v>
                </c:pt>
                <c:pt idx="10890">
                  <c:v>42669</c:v>
                </c:pt>
                <c:pt idx="10891">
                  <c:v>42670</c:v>
                </c:pt>
                <c:pt idx="10892">
                  <c:v>42671</c:v>
                </c:pt>
                <c:pt idx="10893">
                  <c:v>42672</c:v>
                </c:pt>
                <c:pt idx="10894">
                  <c:v>42673</c:v>
                </c:pt>
                <c:pt idx="10895">
                  <c:v>42674</c:v>
                </c:pt>
                <c:pt idx="10896">
                  <c:v>42675</c:v>
                </c:pt>
                <c:pt idx="10897">
                  <c:v>42676</c:v>
                </c:pt>
                <c:pt idx="10898">
                  <c:v>42677</c:v>
                </c:pt>
                <c:pt idx="10899">
                  <c:v>42678</c:v>
                </c:pt>
                <c:pt idx="10900">
                  <c:v>42679</c:v>
                </c:pt>
                <c:pt idx="10901">
                  <c:v>42680</c:v>
                </c:pt>
                <c:pt idx="10902">
                  <c:v>42681</c:v>
                </c:pt>
                <c:pt idx="10903">
                  <c:v>42682</c:v>
                </c:pt>
                <c:pt idx="10904">
                  <c:v>42683</c:v>
                </c:pt>
                <c:pt idx="10905">
                  <c:v>42684</c:v>
                </c:pt>
                <c:pt idx="10906">
                  <c:v>42685</c:v>
                </c:pt>
                <c:pt idx="10907">
                  <c:v>42686</c:v>
                </c:pt>
                <c:pt idx="10908">
                  <c:v>42687</c:v>
                </c:pt>
                <c:pt idx="10909">
                  <c:v>42688</c:v>
                </c:pt>
                <c:pt idx="10910">
                  <c:v>42689</c:v>
                </c:pt>
                <c:pt idx="10911">
                  <c:v>42690</c:v>
                </c:pt>
                <c:pt idx="10912">
                  <c:v>42691</c:v>
                </c:pt>
                <c:pt idx="10913">
                  <c:v>42692</c:v>
                </c:pt>
                <c:pt idx="10914">
                  <c:v>42693</c:v>
                </c:pt>
                <c:pt idx="10915">
                  <c:v>42694</c:v>
                </c:pt>
                <c:pt idx="10916">
                  <c:v>42695</c:v>
                </c:pt>
                <c:pt idx="10917">
                  <c:v>42696</c:v>
                </c:pt>
                <c:pt idx="10918">
                  <c:v>42697</c:v>
                </c:pt>
                <c:pt idx="10919">
                  <c:v>42698</c:v>
                </c:pt>
                <c:pt idx="10920">
                  <c:v>42699</c:v>
                </c:pt>
                <c:pt idx="10921">
                  <c:v>42700</c:v>
                </c:pt>
                <c:pt idx="10922">
                  <c:v>42701</c:v>
                </c:pt>
                <c:pt idx="10923">
                  <c:v>42702</c:v>
                </c:pt>
                <c:pt idx="10924">
                  <c:v>42703</c:v>
                </c:pt>
                <c:pt idx="10925">
                  <c:v>42704</c:v>
                </c:pt>
                <c:pt idx="10926">
                  <c:v>42705</c:v>
                </c:pt>
                <c:pt idx="10927">
                  <c:v>42706</c:v>
                </c:pt>
                <c:pt idx="10928">
                  <c:v>42707</c:v>
                </c:pt>
                <c:pt idx="10929">
                  <c:v>42708</c:v>
                </c:pt>
                <c:pt idx="10930">
                  <c:v>42709</c:v>
                </c:pt>
                <c:pt idx="10931">
                  <c:v>42710</c:v>
                </c:pt>
                <c:pt idx="10932">
                  <c:v>42711</c:v>
                </c:pt>
                <c:pt idx="10933">
                  <c:v>42712</c:v>
                </c:pt>
                <c:pt idx="10934">
                  <c:v>42713</c:v>
                </c:pt>
                <c:pt idx="10935">
                  <c:v>42714</c:v>
                </c:pt>
                <c:pt idx="10936">
                  <c:v>42715</c:v>
                </c:pt>
                <c:pt idx="10937">
                  <c:v>42716</c:v>
                </c:pt>
                <c:pt idx="10938">
                  <c:v>42717</c:v>
                </c:pt>
                <c:pt idx="10939">
                  <c:v>42718</c:v>
                </c:pt>
                <c:pt idx="10940">
                  <c:v>42719</c:v>
                </c:pt>
                <c:pt idx="10941">
                  <c:v>42720</c:v>
                </c:pt>
                <c:pt idx="10942">
                  <c:v>42721</c:v>
                </c:pt>
                <c:pt idx="10943">
                  <c:v>42722</c:v>
                </c:pt>
                <c:pt idx="10944">
                  <c:v>42723</c:v>
                </c:pt>
                <c:pt idx="10945">
                  <c:v>42724</c:v>
                </c:pt>
                <c:pt idx="10946">
                  <c:v>42725</c:v>
                </c:pt>
                <c:pt idx="10947">
                  <c:v>42726</c:v>
                </c:pt>
                <c:pt idx="10948">
                  <c:v>42727</c:v>
                </c:pt>
                <c:pt idx="10949">
                  <c:v>42728</c:v>
                </c:pt>
                <c:pt idx="10950">
                  <c:v>42729</c:v>
                </c:pt>
                <c:pt idx="10951">
                  <c:v>42730</c:v>
                </c:pt>
                <c:pt idx="10952">
                  <c:v>42731</c:v>
                </c:pt>
                <c:pt idx="10953">
                  <c:v>42732</c:v>
                </c:pt>
                <c:pt idx="10954">
                  <c:v>42733</c:v>
                </c:pt>
                <c:pt idx="10955">
                  <c:v>42734</c:v>
                </c:pt>
                <c:pt idx="10956">
                  <c:v>42735</c:v>
                </c:pt>
                <c:pt idx="10957">
                  <c:v>42736</c:v>
                </c:pt>
                <c:pt idx="10958">
                  <c:v>42737</c:v>
                </c:pt>
                <c:pt idx="10959">
                  <c:v>42738</c:v>
                </c:pt>
                <c:pt idx="10960">
                  <c:v>42739</c:v>
                </c:pt>
                <c:pt idx="10961">
                  <c:v>42740</c:v>
                </c:pt>
                <c:pt idx="10962">
                  <c:v>42741</c:v>
                </c:pt>
                <c:pt idx="10963">
                  <c:v>42742</c:v>
                </c:pt>
                <c:pt idx="10964">
                  <c:v>42743</c:v>
                </c:pt>
                <c:pt idx="10965">
                  <c:v>42744</c:v>
                </c:pt>
                <c:pt idx="10966">
                  <c:v>42745</c:v>
                </c:pt>
                <c:pt idx="10967">
                  <c:v>42746</c:v>
                </c:pt>
                <c:pt idx="10968">
                  <c:v>42747</c:v>
                </c:pt>
                <c:pt idx="10969">
                  <c:v>42748</c:v>
                </c:pt>
                <c:pt idx="10970">
                  <c:v>42749</c:v>
                </c:pt>
                <c:pt idx="10971">
                  <c:v>42750</c:v>
                </c:pt>
                <c:pt idx="10972">
                  <c:v>42751</c:v>
                </c:pt>
                <c:pt idx="10973">
                  <c:v>42752</c:v>
                </c:pt>
                <c:pt idx="10974">
                  <c:v>42753</c:v>
                </c:pt>
                <c:pt idx="10975">
                  <c:v>42754</c:v>
                </c:pt>
                <c:pt idx="10976">
                  <c:v>42755</c:v>
                </c:pt>
                <c:pt idx="10977">
                  <c:v>42756</c:v>
                </c:pt>
                <c:pt idx="10978">
                  <c:v>42757</c:v>
                </c:pt>
                <c:pt idx="10979">
                  <c:v>42758</c:v>
                </c:pt>
                <c:pt idx="10980">
                  <c:v>42759</c:v>
                </c:pt>
                <c:pt idx="10981">
                  <c:v>42760</c:v>
                </c:pt>
                <c:pt idx="10982">
                  <c:v>42761</c:v>
                </c:pt>
                <c:pt idx="10983">
                  <c:v>42762</c:v>
                </c:pt>
                <c:pt idx="10984">
                  <c:v>42763</c:v>
                </c:pt>
                <c:pt idx="10985">
                  <c:v>42764</c:v>
                </c:pt>
                <c:pt idx="10986">
                  <c:v>42765</c:v>
                </c:pt>
                <c:pt idx="10987">
                  <c:v>42766</c:v>
                </c:pt>
                <c:pt idx="10988">
                  <c:v>42767</c:v>
                </c:pt>
                <c:pt idx="10989">
                  <c:v>42768</c:v>
                </c:pt>
                <c:pt idx="10990">
                  <c:v>42769</c:v>
                </c:pt>
                <c:pt idx="10991">
                  <c:v>42770</c:v>
                </c:pt>
                <c:pt idx="10992">
                  <c:v>42771</c:v>
                </c:pt>
                <c:pt idx="10993">
                  <c:v>42772</c:v>
                </c:pt>
                <c:pt idx="10994">
                  <c:v>42773</c:v>
                </c:pt>
                <c:pt idx="10995">
                  <c:v>42774</c:v>
                </c:pt>
                <c:pt idx="10996">
                  <c:v>42775</c:v>
                </c:pt>
                <c:pt idx="10997">
                  <c:v>42776</c:v>
                </c:pt>
                <c:pt idx="10998">
                  <c:v>42777</c:v>
                </c:pt>
                <c:pt idx="10999">
                  <c:v>42778</c:v>
                </c:pt>
                <c:pt idx="11000">
                  <c:v>42779</c:v>
                </c:pt>
                <c:pt idx="11001">
                  <c:v>42780</c:v>
                </c:pt>
                <c:pt idx="11002">
                  <c:v>42781</c:v>
                </c:pt>
                <c:pt idx="11003">
                  <c:v>42782</c:v>
                </c:pt>
                <c:pt idx="11004">
                  <c:v>42783</c:v>
                </c:pt>
                <c:pt idx="11005">
                  <c:v>42784</c:v>
                </c:pt>
                <c:pt idx="11006">
                  <c:v>42785</c:v>
                </c:pt>
                <c:pt idx="11007">
                  <c:v>42786</c:v>
                </c:pt>
                <c:pt idx="11008">
                  <c:v>42787</c:v>
                </c:pt>
                <c:pt idx="11009">
                  <c:v>42788</c:v>
                </c:pt>
                <c:pt idx="11010">
                  <c:v>42789</c:v>
                </c:pt>
                <c:pt idx="11011">
                  <c:v>42790</c:v>
                </c:pt>
                <c:pt idx="11012">
                  <c:v>42791</c:v>
                </c:pt>
                <c:pt idx="11013">
                  <c:v>42792</c:v>
                </c:pt>
                <c:pt idx="11014">
                  <c:v>42793</c:v>
                </c:pt>
                <c:pt idx="11015">
                  <c:v>42794</c:v>
                </c:pt>
                <c:pt idx="11016">
                  <c:v>42795</c:v>
                </c:pt>
                <c:pt idx="11017">
                  <c:v>42796</c:v>
                </c:pt>
                <c:pt idx="11018">
                  <c:v>42797</c:v>
                </c:pt>
                <c:pt idx="11019">
                  <c:v>42798</c:v>
                </c:pt>
                <c:pt idx="11020">
                  <c:v>42799</c:v>
                </c:pt>
                <c:pt idx="11021">
                  <c:v>42800</c:v>
                </c:pt>
                <c:pt idx="11022">
                  <c:v>42801</c:v>
                </c:pt>
                <c:pt idx="11023">
                  <c:v>42802</c:v>
                </c:pt>
                <c:pt idx="11024">
                  <c:v>42803</c:v>
                </c:pt>
                <c:pt idx="11025">
                  <c:v>42804</c:v>
                </c:pt>
                <c:pt idx="11026">
                  <c:v>42805</c:v>
                </c:pt>
                <c:pt idx="11027">
                  <c:v>42806</c:v>
                </c:pt>
                <c:pt idx="11028">
                  <c:v>42807</c:v>
                </c:pt>
                <c:pt idx="11029">
                  <c:v>42808</c:v>
                </c:pt>
                <c:pt idx="11030">
                  <c:v>42809</c:v>
                </c:pt>
                <c:pt idx="11031">
                  <c:v>42810</c:v>
                </c:pt>
                <c:pt idx="11032">
                  <c:v>42811</c:v>
                </c:pt>
                <c:pt idx="11033">
                  <c:v>42812</c:v>
                </c:pt>
                <c:pt idx="11034">
                  <c:v>42813</c:v>
                </c:pt>
                <c:pt idx="11035">
                  <c:v>42814</c:v>
                </c:pt>
                <c:pt idx="11036">
                  <c:v>42815</c:v>
                </c:pt>
                <c:pt idx="11037">
                  <c:v>42816</c:v>
                </c:pt>
                <c:pt idx="11038">
                  <c:v>42817</c:v>
                </c:pt>
                <c:pt idx="11039">
                  <c:v>42818</c:v>
                </c:pt>
                <c:pt idx="11040">
                  <c:v>42819</c:v>
                </c:pt>
                <c:pt idx="11041">
                  <c:v>42820</c:v>
                </c:pt>
                <c:pt idx="11042">
                  <c:v>42821</c:v>
                </c:pt>
                <c:pt idx="11043">
                  <c:v>42822</c:v>
                </c:pt>
                <c:pt idx="11044">
                  <c:v>42823</c:v>
                </c:pt>
                <c:pt idx="11045">
                  <c:v>42824</c:v>
                </c:pt>
                <c:pt idx="11046">
                  <c:v>42825</c:v>
                </c:pt>
                <c:pt idx="11047">
                  <c:v>42826</c:v>
                </c:pt>
                <c:pt idx="11048">
                  <c:v>42827</c:v>
                </c:pt>
                <c:pt idx="11049">
                  <c:v>42828</c:v>
                </c:pt>
                <c:pt idx="11050">
                  <c:v>42829</c:v>
                </c:pt>
                <c:pt idx="11051">
                  <c:v>42830</c:v>
                </c:pt>
                <c:pt idx="11052">
                  <c:v>42831</c:v>
                </c:pt>
                <c:pt idx="11053">
                  <c:v>42832</c:v>
                </c:pt>
                <c:pt idx="11054">
                  <c:v>42833</c:v>
                </c:pt>
                <c:pt idx="11055">
                  <c:v>42834</c:v>
                </c:pt>
                <c:pt idx="11056">
                  <c:v>42835</c:v>
                </c:pt>
                <c:pt idx="11057">
                  <c:v>42836</c:v>
                </c:pt>
                <c:pt idx="11058">
                  <c:v>42837</c:v>
                </c:pt>
                <c:pt idx="11059">
                  <c:v>42838</c:v>
                </c:pt>
                <c:pt idx="11060">
                  <c:v>42839</c:v>
                </c:pt>
                <c:pt idx="11061">
                  <c:v>42840</c:v>
                </c:pt>
                <c:pt idx="11062">
                  <c:v>42841</c:v>
                </c:pt>
                <c:pt idx="11063">
                  <c:v>42842</c:v>
                </c:pt>
                <c:pt idx="11064">
                  <c:v>42843</c:v>
                </c:pt>
                <c:pt idx="11065">
                  <c:v>42844</c:v>
                </c:pt>
                <c:pt idx="11066">
                  <c:v>42845</c:v>
                </c:pt>
                <c:pt idx="11067">
                  <c:v>42846</c:v>
                </c:pt>
                <c:pt idx="11068">
                  <c:v>42847</c:v>
                </c:pt>
                <c:pt idx="11069">
                  <c:v>42848</c:v>
                </c:pt>
                <c:pt idx="11070">
                  <c:v>42849</c:v>
                </c:pt>
                <c:pt idx="11071">
                  <c:v>42850</c:v>
                </c:pt>
                <c:pt idx="11072">
                  <c:v>42851</c:v>
                </c:pt>
                <c:pt idx="11073">
                  <c:v>42852</c:v>
                </c:pt>
                <c:pt idx="11074">
                  <c:v>42853</c:v>
                </c:pt>
                <c:pt idx="11075">
                  <c:v>42854</c:v>
                </c:pt>
                <c:pt idx="11076">
                  <c:v>42855</c:v>
                </c:pt>
                <c:pt idx="11077">
                  <c:v>42856</c:v>
                </c:pt>
                <c:pt idx="11078">
                  <c:v>42857</c:v>
                </c:pt>
                <c:pt idx="11079">
                  <c:v>42858</c:v>
                </c:pt>
                <c:pt idx="11080">
                  <c:v>42859</c:v>
                </c:pt>
                <c:pt idx="11081">
                  <c:v>42860</c:v>
                </c:pt>
                <c:pt idx="11082">
                  <c:v>42861</c:v>
                </c:pt>
                <c:pt idx="11083">
                  <c:v>42862</c:v>
                </c:pt>
                <c:pt idx="11084">
                  <c:v>42863</c:v>
                </c:pt>
                <c:pt idx="11085">
                  <c:v>42864</c:v>
                </c:pt>
                <c:pt idx="11086">
                  <c:v>42865</c:v>
                </c:pt>
                <c:pt idx="11087">
                  <c:v>42866</c:v>
                </c:pt>
                <c:pt idx="11088">
                  <c:v>42867</c:v>
                </c:pt>
                <c:pt idx="11089">
                  <c:v>42868</c:v>
                </c:pt>
                <c:pt idx="11090">
                  <c:v>42869</c:v>
                </c:pt>
                <c:pt idx="11091">
                  <c:v>42870</c:v>
                </c:pt>
                <c:pt idx="11092">
                  <c:v>42871</c:v>
                </c:pt>
                <c:pt idx="11093">
                  <c:v>42872</c:v>
                </c:pt>
                <c:pt idx="11094">
                  <c:v>42873</c:v>
                </c:pt>
                <c:pt idx="11095">
                  <c:v>42874</c:v>
                </c:pt>
                <c:pt idx="11096">
                  <c:v>42875</c:v>
                </c:pt>
                <c:pt idx="11097">
                  <c:v>42876</c:v>
                </c:pt>
                <c:pt idx="11098">
                  <c:v>42877</c:v>
                </c:pt>
                <c:pt idx="11099">
                  <c:v>42878</c:v>
                </c:pt>
                <c:pt idx="11100">
                  <c:v>42879</c:v>
                </c:pt>
                <c:pt idx="11101">
                  <c:v>42880</c:v>
                </c:pt>
                <c:pt idx="11102">
                  <c:v>42881</c:v>
                </c:pt>
                <c:pt idx="11103">
                  <c:v>42882</c:v>
                </c:pt>
                <c:pt idx="11104">
                  <c:v>42883</c:v>
                </c:pt>
                <c:pt idx="11105">
                  <c:v>42884</c:v>
                </c:pt>
                <c:pt idx="11106">
                  <c:v>42885</c:v>
                </c:pt>
                <c:pt idx="11107">
                  <c:v>42886</c:v>
                </c:pt>
                <c:pt idx="11108">
                  <c:v>42887</c:v>
                </c:pt>
                <c:pt idx="11109">
                  <c:v>42888</c:v>
                </c:pt>
                <c:pt idx="11110">
                  <c:v>42889</c:v>
                </c:pt>
                <c:pt idx="11111">
                  <c:v>42890</c:v>
                </c:pt>
                <c:pt idx="11112">
                  <c:v>42891</c:v>
                </c:pt>
                <c:pt idx="11113">
                  <c:v>42892</c:v>
                </c:pt>
                <c:pt idx="11114">
                  <c:v>42893</c:v>
                </c:pt>
                <c:pt idx="11115">
                  <c:v>42894</c:v>
                </c:pt>
                <c:pt idx="11116">
                  <c:v>42895</c:v>
                </c:pt>
                <c:pt idx="11117">
                  <c:v>42896</c:v>
                </c:pt>
                <c:pt idx="11118">
                  <c:v>42897</c:v>
                </c:pt>
                <c:pt idx="11119">
                  <c:v>42898</c:v>
                </c:pt>
                <c:pt idx="11120">
                  <c:v>42899</c:v>
                </c:pt>
                <c:pt idx="11121">
                  <c:v>42900</c:v>
                </c:pt>
                <c:pt idx="11122">
                  <c:v>42901</c:v>
                </c:pt>
                <c:pt idx="11123">
                  <c:v>42902</c:v>
                </c:pt>
                <c:pt idx="11124">
                  <c:v>42903</c:v>
                </c:pt>
                <c:pt idx="11125">
                  <c:v>42904</c:v>
                </c:pt>
                <c:pt idx="11126">
                  <c:v>42905</c:v>
                </c:pt>
                <c:pt idx="11127">
                  <c:v>42906</c:v>
                </c:pt>
                <c:pt idx="11128">
                  <c:v>42907</c:v>
                </c:pt>
                <c:pt idx="11129">
                  <c:v>42908</c:v>
                </c:pt>
                <c:pt idx="11130">
                  <c:v>42909</c:v>
                </c:pt>
                <c:pt idx="11131">
                  <c:v>42910</c:v>
                </c:pt>
                <c:pt idx="11132">
                  <c:v>42911</c:v>
                </c:pt>
                <c:pt idx="11133">
                  <c:v>42912</c:v>
                </c:pt>
                <c:pt idx="11134">
                  <c:v>42913</c:v>
                </c:pt>
                <c:pt idx="11135">
                  <c:v>42914</c:v>
                </c:pt>
                <c:pt idx="11136">
                  <c:v>42915</c:v>
                </c:pt>
                <c:pt idx="11137">
                  <c:v>42916</c:v>
                </c:pt>
                <c:pt idx="11138">
                  <c:v>42917</c:v>
                </c:pt>
                <c:pt idx="11139">
                  <c:v>42918</c:v>
                </c:pt>
                <c:pt idx="11140">
                  <c:v>42919</c:v>
                </c:pt>
                <c:pt idx="11141">
                  <c:v>42920</c:v>
                </c:pt>
                <c:pt idx="11142">
                  <c:v>42921</c:v>
                </c:pt>
                <c:pt idx="11143">
                  <c:v>42922</c:v>
                </c:pt>
                <c:pt idx="11144">
                  <c:v>42923</c:v>
                </c:pt>
                <c:pt idx="11145">
                  <c:v>42924</c:v>
                </c:pt>
                <c:pt idx="11146">
                  <c:v>42925</c:v>
                </c:pt>
                <c:pt idx="11147">
                  <c:v>42926</c:v>
                </c:pt>
                <c:pt idx="11148">
                  <c:v>42927</c:v>
                </c:pt>
                <c:pt idx="11149">
                  <c:v>42928</c:v>
                </c:pt>
                <c:pt idx="11150">
                  <c:v>42929</c:v>
                </c:pt>
                <c:pt idx="11151">
                  <c:v>42930</c:v>
                </c:pt>
                <c:pt idx="11152">
                  <c:v>42931</c:v>
                </c:pt>
                <c:pt idx="11153">
                  <c:v>42932</c:v>
                </c:pt>
                <c:pt idx="11154">
                  <c:v>42933</c:v>
                </c:pt>
                <c:pt idx="11155">
                  <c:v>42934</c:v>
                </c:pt>
                <c:pt idx="11156">
                  <c:v>42935</c:v>
                </c:pt>
                <c:pt idx="11157">
                  <c:v>42936</c:v>
                </c:pt>
                <c:pt idx="11158">
                  <c:v>42937</c:v>
                </c:pt>
                <c:pt idx="11159">
                  <c:v>42938</c:v>
                </c:pt>
                <c:pt idx="11160">
                  <c:v>42939</c:v>
                </c:pt>
                <c:pt idx="11161">
                  <c:v>42940</c:v>
                </c:pt>
                <c:pt idx="11162">
                  <c:v>42941</c:v>
                </c:pt>
                <c:pt idx="11163">
                  <c:v>42942</c:v>
                </c:pt>
                <c:pt idx="11164">
                  <c:v>42943</c:v>
                </c:pt>
                <c:pt idx="11165">
                  <c:v>42944</c:v>
                </c:pt>
                <c:pt idx="11166">
                  <c:v>42945</c:v>
                </c:pt>
                <c:pt idx="11167">
                  <c:v>42946</c:v>
                </c:pt>
                <c:pt idx="11168">
                  <c:v>42947</c:v>
                </c:pt>
                <c:pt idx="11169">
                  <c:v>42948</c:v>
                </c:pt>
                <c:pt idx="11170">
                  <c:v>42949</c:v>
                </c:pt>
                <c:pt idx="11171">
                  <c:v>42950</c:v>
                </c:pt>
                <c:pt idx="11172">
                  <c:v>42951</c:v>
                </c:pt>
                <c:pt idx="11173">
                  <c:v>42952</c:v>
                </c:pt>
                <c:pt idx="11174">
                  <c:v>42953</c:v>
                </c:pt>
                <c:pt idx="11175">
                  <c:v>42954</c:v>
                </c:pt>
                <c:pt idx="11176">
                  <c:v>42955</c:v>
                </c:pt>
                <c:pt idx="11177">
                  <c:v>42956</c:v>
                </c:pt>
                <c:pt idx="11178">
                  <c:v>42957</c:v>
                </c:pt>
                <c:pt idx="11179">
                  <c:v>42958</c:v>
                </c:pt>
                <c:pt idx="11180">
                  <c:v>42959</c:v>
                </c:pt>
                <c:pt idx="11181">
                  <c:v>42960</c:v>
                </c:pt>
                <c:pt idx="11182">
                  <c:v>42961</c:v>
                </c:pt>
                <c:pt idx="11183">
                  <c:v>42962</c:v>
                </c:pt>
                <c:pt idx="11184">
                  <c:v>42963</c:v>
                </c:pt>
                <c:pt idx="11185">
                  <c:v>42964</c:v>
                </c:pt>
                <c:pt idx="11186">
                  <c:v>42965</c:v>
                </c:pt>
                <c:pt idx="11187">
                  <c:v>42966</c:v>
                </c:pt>
                <c:pt idx="11188">
                  <c:v>42967</c:v>
                </c:pt>
                <c:pt idx="11189">
                  <c:v>42968</c:v>
                </c:pt>
                <c:pt idx="11190">
                  <c:v>42969</c:v>
                </c:pt>
                <c:pt idx="11191">
                  <c:v>42970</c:v>
                </c:pt>
                <c:pt idx="11192">
                  <c:v>42971</c:v>
                </c:pt>
                <c:pt idx="11193">
                  <c:v>42972</c:v>
                </c:pt>
                <c:pt idx="11194">
                  <c:v>42973</c:v>
                </c:pt>
                <c:pt idx="11195">
                  <c:v>42974</c:v>
                </c:pt>
                <c:pt idx="11196">
                  <c:v>42975</c:v>
                </c:pt>
                <c:pt idx="11197">
                  <c:v>42976</c:v>
                </c:pt>
                <c:pt idx="11198">
                  <c:v>42977</c:v>
                </c:pt>
                <c:pt idx="11199">
                  <c:v>42978</c:v>
                </c:pt>
                <c:pt idx="11200">
                  <c:v>42979</c:v>
                </c:pt>
                <c:pt idx="11201">
                  <c:v>42980</c:v>
                </c:pt>
                <c:pt idx="11202">
                  <c:v>42981</c:v>
                </c:pt>
                <c:pt idx="11203">
                  <c:v>42982</c:v>
                </c:pt>
                <c:pt idx="11204">
                  <c:v>42983</c:v>
                </c:pt>
                <c:pt idx="11205">
                  <c:v>42984</c:v>
                </c:pt>
                <c:pt idx="11206">
                  <c:v>42985</c:v>
                </c:pt>
                <c:pt idx="11207">
                  <c:v>42986</c:v>
                </c:pt>
                <c:pt idx="11208">
                  <c:v>42987</c:v>
                </c:pt>
                <c:pt idx="11209">
                  <c:v>42988</c:v>
                </c:pt>
                <c:pt idx="11210">
                  <c:v>42989</c:v>
                </c:pt>
                <c:pt idx="11211">
                  <c:v>42990</c:v>
                </c:pt>
                <c:pt idx="11212">
                  <c:v>42991</c:v>
                </c:pt>
                <c:pt idx="11213">
                  <c:v>42992</c:v>
                </c:pt>
                <c:pt idx="11214">
                  <c:v>42993</c:v>
                </c:pt>
                <c:pt idx="11215">
                  <c:v>42994</c:v>
                </c:pt>
                <c:pt idx="11216">
                  <c:v>42995</c:v>
                </c:pt>
                <c:pt idx="11217">
                  <c:v>42996</c:v>
                </c:pt>
                <c:pt idx="11218">
                  <c:v>42997</c:v>
                </c:pt>
                <c:pt idx="11219">
                  <c:v>42998</c:v>
                </c:pt>
                <c:pt idx="11220">
                  <c:v>42999</c:v>
                </c:pt>
                <c:pt idx="11221">
                  <c:v>43000</c:v>
                </c:pt>
                <c:pt idx="11222">
                  <c:v>43001</c:v>
                </c:pt>
                <c:pt idx="11223">
                  <c:v>43002</c:v>
                </c:pt>
                <c:pt idx="11224">
                  <c:v>43003</c:v>
                </c:pt>
                <c:pt idx="11225">
                  <c:v>43004</c:v>
                </c:pt>
                <c:pt idx="11226">
                  <c:v>43005</c:v>
                </c:pt>
                <c:pt idx="11227">
                  <c:v>43006</c:v>
                </c:pt>
                <c:pt idx="11228">
                  <c:v>43007</c:v>
                </c:pt>
                <c:pt idx="11229">
                  <c:v>43008</c:v>
                </c:pt>
                <c:pt idx="11230">
                  <c:v>43009</c:v>
                </c:pt>
                <c:pt idx="11231">
                  <c:v>43010</c:v>
                </c:pt>
                <c:pt idx="11232">
                  <c:v>43011</c:v>
                </c:pt>
                <c:pt idx="11233">
                  <c:v>43012</c:v>
                </c:pt>
                <c:pt idx="11234">
                  <c:v>43013</c:v>
                </c:pt>
                <c:pt idx="11235">
                  <c:v>43014</c:v>
                </c:pt>
                <c:pt idx="11236">
                  <c:v>43015</c:v>
                </c:pt>
                <c:pt idx="11237">
                  <c:v>43016</c:v>
                </c:pt>
                <c:pt idx="11238">
                  <c:v>43017</c:v>
                </c:pt>
                <c:pt idx="11239">
                  <c:v>43018</c:v>
                </c:pt>
                <c:pt idx="11240">
                  <c:v>43019</c:v>
                </c:pt>
                <c:pt idx="11241">
                  <c:v>43020</c:v>
                </c:pt>
                <c:pt idx="11242">
                  <c:v>43021</c:v>
                </c:pt>
                <c:pt idx="11243">
                  <c:v>43022</c:v>
                </c:pt>
                <c:pt idx="11244">
                  <c:v>43023</c:v>
                </c:pt>
                <c:pt idx="11245">
                  <c:v>43024</c:v>
                </c:pt>
                <c:pt idx="11246">
                  <c:v>43025</c:v>
                </c:pt>
                <c:pt idx="11247">
                  <c:v>43026</c:v>
                </c:pt>
                <c:pt idx="11248">
                  <c:v>43027</c:v>
                </c:pt>
                <c:pt idx="11249">
                  <c:v>43028</c:v>
                </c:pt>
                <c:pt idx="11250">
                  <c:v>43029</c:v>
                </c:pt>
                <c:pt idx="11251">
                  <c:v>43030</c:v>
                </c:pt>
                <c:pt idx="11252">
                  <c:v>43031</c:v>
                </c:pt>
                <c:pt idx="11253">
                  <c:v>43032</c:v>
                </c:pt>
                <c:pt idx="11254">
                  <c:v>43033</c:v>
                </c:pt>
                <c:pt idx="11255">
                  <c:v>43034</c:v>
                </c:pt>
                <c:pt idx="11256">
                  <c:v>43035</c:v>
                </c:pt>
                <c:pt idx="11257">
                  <c:v>43036</c:v>
                </c:pt>
                <c:pt idx="11258">
                  <c:v>43037</c:v>
                </c:pt>
                <c:pt idx="11259">
                  <c:v>43038</c:v>
                </c:pt>
                <c:pt idx="11260">
                  <c:v>43039</c:v>
                </c:pt>
                <c:pt idx="11261">
                  <c:v>43040</c:v>
                </c:pt>
                <c:pt idx="11262">
                  <c:v>43041</c:v>
                </c:pt>
                <c:pt idx="11263">
                  <c:v>43042</c:v>
                </c:pt>
                <c:pt idx="11264">
                  <c:v>43043</c:v>
                </c:pt>
                <c:pt idx="11265">
                  <c:v>43044</c:v>
                </c:pt>
                <c:pt idx="11266">
                  <c:v>43045</c:v>
                </c:pt>
                <c:pt idx="11267">
                  <c:v>43046</c:v>
                </c:pt>
                <c:pt idx="11268">
                  <c:v>43047</c:v>
                </c:pt>
                <c:pt idx="11269">
                  <c:v>43048</c:v>
                </c:pt>
                <c:pt idx="11270">
                  <c:v>43049</c:v>
                </c:pt>
                <c:pt idx="11271">
                  <c:v>43050</c:v>
                </c:pt>
                <c:pt idx="11272">
                  <c:v>43051</c:v>
                </c:pt>
                <c:pt idx="11273">
                  <c:v>43052</c:v>
                </c:pt>
                <c:pt idx="11274">
                  <c:v>43053</c:v>
                </c:pt>
                <c:pt idx="11275">
                  <c:v>43054</c:v>
                </c:pt>
                <c:pt idx="11276">
                  <c:v>43055</c:v>
                </c:pt>
                <c:pt idx="11277">
                  <c:v>43056</c:v>
                </c:pt>
                <c:pt idx="11278">
                  <c:v>43057</c:v>
                </c:pt>
                <c:pt idx="11279">
                  <c:v>43058</c:v>
                </c:pt>
                <c:pt idx="11280">
                  <c:v>43059</c:v>
                </c:pt>
                <c:pt idx="11281">
                  <c:v>43060</c:v>
                </c:pt>
                <c:pt idx="11282">
                  <c:v>43061</c:v>
                </c:pt>
                <c:pt idx="11283">
                  <c:v>43062</c:v>
                </c:pt>
                <c:pt idx="11284">
                  <c:v>43063</c:v>
                </c:pt>
                <c:pt idx="11285">
                  <c:v>43064</c:v>
                </c:pt>
                <c:pt idx="11286">
                  <c:v>43065</c:v>
                </c:pt>
                <c:pt idx="11287">
                  <c:v>43066</c:v>
                </c:pt>
                <c:pt idx="11288">
                  <c:v>43067</c:v>
                </c:pt>
                <c:pt idx="11289">
                  <c:v>43068</c:v>
                </c:pt>
                <c:pt idx="11290">
                  <c:v>43069</c:v>
                </c:pt>
                <c:pt idx="11291">
                  <c:v>43070</c:v>
                </c:pt>
                <c:pt idx="11292">
                  <c:v>43071</c:v>
                </c:pt>
                <c:pt idx="11293">
                  <c:v>43072</c:v>
                </c:pt>
                <c:pt idx="11294">
                  <c:v>43073</c:v>
                </c:pt>
                <c:pt idx="11295">
                  <c:v>43074</c:v>
                </c:pt>
                <c:pt idx="11296">
                  <c:v>43075</c:v>
                </c:pt>
                <c:pt idx="11297">
                  <c:v>43076</c:v>
                </c:pt>
                <c:pt idx="11298">
                  <c:v>43077</c:v>
                </c:pt>
                <c:pt idx="11299">
                  <c:v>43078</c:v>
                </c:pt>
                <c:pt idx="11300">
                  <c:v>43079</c:v>
                </c:pt>
                <c:pt idx="11301">
                  <c:v>43080</c:v>
                </c:pt>
                <c:pt idx="11302">
                  <c:v>43081</c:v>
                </c:pt>
                <c:pt idx="11303">
                  <c:v>43082</c:v>
                </c:pt>
                <c:pt idx="11304">
                  <c:v>43083</c:v>
                </c:pt>
                <c:pt idx="11305">
                  <c:v>43084</c:v>
                </c:pt>
                <c:pt idx="11306">
                  <c:v>43085</c:v>
                </c:pt>
                <c:pt idx="11307">
                  <c:v>43086</c:v>
                </c:pt>
                <c:pt idx="11308">
                  <c:v>43087</c:v>
                </c:pt>
                <c:pt idx="11309">
                  <c:v>43088</c:v>
                </c:pt>
                <c:pt idx="11310">
                  <c:v>43089</c:v>
                </c:pt>
                <c:pt idx="11311">
                  <c:v>43090</c:v>
                </c:pt>
                <c:pt idx="11312">
                  <c:v>43091</c:v>
                </c:pt>
                <c:pt idx="11313">
                  <c:v>43092</c:v>
                </c:pt>
                <c:pt idx="11314">
                  <c:v>43093</c:v>
                </c:pt>
                <c:pt idx="11315">
                  <c:v>43094</c:v>
                </c:pt>
                <c:pt idx="11316">
                  <c:v>43095</c:v>
                </c:pt>
                <c:pt idx="11317">
                  <c:v>43096</c:v>
                </c:pt>
                <c:pt idx="11318">
                  <c:v>43097</c:v>
                </c:pt>
                <c:pt idx="11319">
                  <c:v>43098</c:v>
                </c:pt>
                <c:pt idx="11320">
                  <c:v>43099</c:v>
                </c:pt>
                <c:pt idx="11321">
                  <c:v>43100</c:v>
                </c:pt>
                <c:pt idx="11322">
                  <c:v>43101</c:v>
                </c:pt>
                <c:pt idx="11323">
                  <c:v>43102</c:v>
                </c:pt>
                <c:pt idx="11324">
                  <c:v>43103</c:v>
                </c:pt>
                <c:pt idx="11325">
                  <c:v>43104</c:v>
                </c:pt>
                <c:pt idx="11326">
                  <c:v>43105</c:v>
                </c:pt>
                <c:pt idx="11327">
                  <c:v>43106</c:v>
                </c:pt>
                <c:pt idx="11328">
                  <c:v>43107</c:v>
                </c:pt>
                <c:pt idx="11329">
                  <c:v>43108</c:v>
                </c:pt>
                <c:pt idx="11330">
                  <c:v>43109</c:v>
                </c:pt>
                <c:pt idx="11331">
                  <c:v>43110</c:v>
                </c:pt>
                <c:pt idx="11332">
                  <c:v>43111</c:v>
                </c:pt>
                <c:pt idx="11333">
                  <c:v>43112</c:v>
                </c:pt>
                <c:pt idx="11334">
                  <c:v>43113</c:v>
                </c:pt>
                <c:pt idx="11335">
                  <c:v>43114</c:v>
                </c:pt>
                <c:pt idx="11336">
                  <c:v>43115</c:v>
                </c:pt>
                <c:pt idx="11337">
                  <c:v>43116</c:v>
                </c:pt>
                <c:pt idx="11338">
                  <c:v>43117</c:v>
                </c:pt>
                <c:pt idx="11339">
                  <c:v>43118</c:v>
                </c:pt>
                <c:pt idx="11340">
                  <c:v>43119</c:v>
                </c:pt>
                <c:pt idx="11341">
                  <c:v>43120</c:v>
                </c:pt>
                <c:pt idx="11342">
                  <c:v>43121</c:v>
                </c:pt>
                <c:pt idx="11343">
                  <c:v>43122</c:v>
                </c:pt>
                <c:pt idx="11344">
                  <c:v>43123</c:v>
                </c:pt>
                <c:pt idx="11345">
                  <c:v>43124</c:v>
                </c:pt>
                <c:pt idx="11346">
                  <c:v>43125</c:v>
                </c:pt>
                <c:pt idx="11347">
                  <c:v>43126</c:v>
                </c:pt>
                <c:pt idx="11348">
                  <c:v>43127</c:v>
                </c:pt>
                <c:pt idx="11349">
                  <c:v>43128</c:v>
                </c:pt>
                <c:pt idx="11350">
                  <c:v>43129</c:v>
                </c:pt>
                <c:pt idx="11351">
                  <c:v>43130</c:v>
                </c:pt>
                <c:pt idx="11352">
                  <c:v>43131</c:v>
                </c:pt>
                <c:pt idx="11353">
                  <c:v>43132</c:v>
                </c:pt>
                <c:pt idx="11354">
                  <c:v>43133</c:v>
                </c:pt>
                <c:pt idx="11355">
                  <c:v>43134</c:v>
                </c:pt>
                <c:pt idx="11356">
                  <c:v>43135</c:v>
                </c:pt>
                <c:pt idx="11357">
                  <c:v>43136</c:v>
                </c:pt>
                <c:pt idx="11358">
                  <c:v>43137</c:v>
                </c:pt>
                <c:pt idx="11359">
                  <c:v>43138</c:v>
                </c:pt>
                <c:pt idx="11360">
                  <c:v>43139</c:v>
                </c:pt>
                <c:pt idx="11361">
                  <c:v>43140</c:v>
                </c:pt>
                <c:pt idx="11362">
                  <c:v>43141</c:v>
                </c:pt>
                <c:pt idx="11363">
                  <c:v>43142</c:v>
                </c:pt>
                <c:pt idx="11364">
                  <c:v>43143</c:v>
                </c:pt>
                <c:pt idx="11365">
                  <c:v>43144</c:v>
                </c:pt>
                <c:pt idx="11366">
                  <c:v>43145</c:v>
                </c:pt>
                <c:pt idx="11367">
                  <c:v>43146</c:v>
                </c:pt>
                <c:pt idx="11368">
                  <c:v>43147</c:v>
                </c:pt>
                <c:pt idx="11369">
                  <c:v>43148</c:v>
                </c:pt>
                <c:pt idx="11370">
                  <c:v>43149</c:v>
                </c:pt>
                <c:pt idx="11371">
                  <c:v>43150</c:v>
                </c:pt>
                <c:pt idx="11372">
                  <c:v>43151</c:v>
                </c:pt>
                <c:pt idx="11373">
                  <c:v>43152</c:v>
                </c:pt>
                <c:pt idx="11374">
                  <c:v>43153</c:v>
                </c:pt>
                <c:pt idx="11375">
                  <c:v>43154</c:v>
                </c:pt>
                <c:pt idx="11376">
                  <c:v>43155</c:v>
                </c:pt>
                <c:pt idx="11377">
                  <c:v>43156</c:v>
                </c:pt>
                <c:pt idx="11378">
                  <c:v>43157</c:v>
                </c:pt>
                <c:pt idx="11379">
                  <c:v>43158</c:v>
                </c:pt>
                <c:pt idx="11380">
                  <c:v>43159</c:v>
                </c:pt>
                <c:pt idx="11381">
                  <c:v>43160</c:v>
                </c:pt>
                <c:pt idx="11382">
                  <c:v>43161</c:v>
                </c:pt>
                <c:pt idx="11383">
                  <c:v>43162</c:v>
                </c:pt>
                <c:pt idx="11384">
                  <c:v>43163</c:v>
                </c:pt>
                <c:pt idx="11385">
                  <c:v>43164</c:v>
                </c:pt>
                <c:pt idx="11386">
                  <c:v>43165</c:v>
                </c:pt>
                <c:pt idx="11387">
                  <c:v>43166</c:v>
                </c:pt>
                <c:pt idx="11388">
                  <c:v>43167</c:v>
                </c:pt>
                <c:pt idx="11389">
                  <c:v>43168</c:v>
                </c:pt>
                <c:pt idx="11390">
                  <c:v>43169</c:v>
                </c:pt>
                <c:pt idx="11391">
                  <c:v>43170</c:v>
                </c:pt>
                <c:pt idx="11392">
                  <c:v>43171</c:v>
                </c:pt>
                <c:pt idx="11393">
                  <c:v>43172</c:v>
                </c:pt>
                <c:pt idx="11394">
                  <c:v>43173</c:v>
                </c:pt>
                <c:pt idx="11395">
                  <c:v>43174</c:v>
                </c:pt>
                <c:pt idx="11396">
                  <c:v>43175</c:v>
                </c:pt>
                <c:pt idx="11397">
                  <c:v>43176</c:v>
                </c:pt>
                <c:pt idx="11398">
                  <c:v>43177</c:v>
                </c:pt>
                <c:pt idx="11399">
                  <c:v>43178</c:v>
                </c:pt>
                <c:pt idx="11400">
                  <c:v>43179</c:v>
                </c:pt>
                <c:pt idx="11401">
                  <c:v>43180</c:v>
                </c:pt>
                <c:pt idx="11402">
                  <c:v>43181</c:v>
                </c:pt>
                <c:pt idx="11403">
                  <c:v>43182</c:v>
                </c:pt>
                <c:pt idx="11404">
                  <c:v>43183</c:v>
                </c:pt>
                <c:pt idx="11405">
                  <c:v>43184</c:v>
                </c:pt>
                <c:pt idx="11406">
                  <c:v>43185</c:v>
                </c:pt>
                <c:pt idx="11407">
                  <c:v>43186</c:v>
                </c:pt>
                <c:pt idx="11408">
                  <c:v>43187</c:v>
                </c:pt>
                <c:pt idx="11409">
                  <c:v>43188</c:v>
                </c:pt>
                <c:pt idx="11410">
                  <c:v>43189</c:v>
                </c:pt>
                <c:pt idx="11411">
                  <c:v>43190</c:v>
                </c:pt>
                <c:pt idx="11412">
                  <c:v>43191</c:v>
                </c:pt>
                <c:pt idx="11413">
                  <c:v>43192</c:v>
                </c:pt>
                <c:pt idx="11414">
                  <c:v>43193</c:v>
                </c:pt>
                <c:pt idx="11415">
                  <c:v>43194</c:v>
                </c:pt>
                <c:pt idx="11416">
                  <c:v>43195</c:v>
                </c:pt>
                <c:pt idx="11417">
                  <c:v>43196</c:v>
                </c:pt>
                <c:pt idx="11418">
                  <c:v>43197</c:v>
                </c:pt>
                <c:pt idx="11419">
                  <c:v>43198</c:v>
                </c:pt>
                <c:pt idx="11420">
                  <c:v>43199</c:v>
                </c:pt>
                <c:pt idx="11421">
                  <c:v>43200</c:v>
                </c:pt>
                <c:pt idx="11422">
                  <c:v>43201</c:v>
                </c:pt>
                <c:pt idx="11423">
                  <c:v>43202</c:v>
                </c:pt>
                <c:pt idx="11424">
                  <c:v>43203</c:v>
                </c:pt>
                <c:pt idx="11425">
                  <c:v>43204</c:v>
                </c:pt>
                <c:pt idx="11426">
                  <c:v>43205</c:v>
                </c:pt>
                <c:pt idx="11427">
                  <c:v>43206</c:v>
                </c:pt>
                <c:pt idx="11428">
                  <c:v>43207</c:v>
                </c:pt>
                <c:pt idx="11429">
                  <c:v>43208</c:v>
                </c:pt>
                <c:pt idx="11430">
                  <c:v>43209</c:v>
                </c:pt>
                <c:pt idx="11431">
                  <c:v>43210</c:v>
                </c:pt>
                <c:pt idx="11432">
                  <c:v>43211</c:v>
                </c:pt>
                <c:pt idx="11433">
                  <c:v>43212</c:v>
                </c:pt>
                <c:pt idx="11434">
                  <c:v>43213</c:v>
                </c:pt>
                <c:pt idx="11435">
                  <c:v>43214</c:v>
                </c:pt>
                <c:pt idx="11436">
                  <c:v>43215</c:v>
                </c:pt>
                <c:pt idx="11437">
                  <c:v>43216</c:v>
                </c:pt>
                <c:pt idx="11438">
                  <c:v>43217</c:v>
                </c:pt>
                <c:pt idx="11439">
                  <c:v>43218</c:v>
                </c:pt>
                <c:pt idx="11440">
                  <c:v>43219</c:v>
                </c:pt>
                <c:pt idx="11441">
                  <c:v>43220</c:v>
                </c:pt>
                <c:pt idx="11442">
                  <c:v>43221</c:v>
                </c:pt>
                <c:pt idx="11443">
                  <c:v>43222</c:v>
                </c:pt>
                <c:pt idx="11444">
                  <c:v>43223</c:v>
                </c:pt>
                <c:pt idx="11445">
                  <c:v>43224</c:v>
                </c:pt>
                <c:pt idx="11446">
                  <c:v>43225</c:v>
                </c:pt>
                <c:pt idx="11447">
                  <c:v>43226</c:v>
                </c:pt>
                <c:pt idx="11448">
                  <c:v>43227</c:v>
                </c:pt>
                <c:pt idx="11449">
                  <c:v>43228</c:v>
                </c:pt>
                <c:pt idx="11450">
                  <c:v>43229</c:v>
                </c:pt>
                <c:pt idx="11451">
                  <c:v>43230</c:v>
                </c:pt>
                <c:pt idx="11452">
                  <c:v>43231</c:v>
                </c:pt>
                <c:pt idx="11453">
                  <c:v>43232</c:v>
                </c:pt>
                <c:pt idx="11454">
                  <c:v>43233</c:v>
                </c:pt>
                <c:pt idx="11455">
                  <c:v>43234</c:v>
                </c:pt>
                <c:pt idx="11456">
                  <c:v>43235</c:v>
                </c:pt>
                <c:pt idx="11457">
                  <c:v>43236</c:v>
                </c:pt>
                <c:pt idx="11458">
                  <c:v>43237</c:v>
                </c:pt>
                <c:pt idx="11459">
                  <c:v>43238</c:v>
                </c:pt>
                <c:pt idx="11460">
                  <c:v>43239</c:v>
                </c:pt>
                <c:pt idx="11461">
                  <c:v>43240</c:v>
                </c:pt>
                <c:pt idx="11462">
                  <c:v>43241</c:v>
                </c:pt>
                <c:pt idx="11463">
                  <c:v>43242</c:v>
                </c:pt>
                <c:pt idx="11464">
                  <c:v>43243</c:v>
                </c:pt>
                <c:pt idx="11465">
                  <c:v>43244</c:v>
                </c:pt>
                <c:pt idx="11466">
                  <c:v>43245</c:v>
                </c:pt>
                <c:pt idx="11467">
                  <c:v>43246</c:v>
                </c:pt>
                <c:pt idx="11468">
                  <c:v>43247</c:v>
                </c:pt>
                <c:pt idx="11469">
                  <c:v>43248</c:v>
                </c:pt>
                <c:pt idx="11470">
                  <c:v>43249</c:v>
                </c:pt>
                <c:pt idx="11471">
                  <c:v>43250</c:v>
                </c:pt>
                <c:pt idx="11472">
                  <c:v>43251</c:v>
                </c:pt>
                <c:pt idx="11473">
                  <c:v>43252</c:v>
                </c:pt>
                <c:pt idx="11474">
                  <c:v>43253</c:v>
                </c:pt>
                <c:pt idx="11475">
                  <c:v>43254</c:v>
                </c:pt>
                <c:pt idx="11476">
                  <c:v>43255</c:v>
                </c:pt>
                <c:pt idx="11477">
                  <c:v>43256</c:v>
                </c:pt>
                <c:pt idx="11478">
                  <c:v>43257</c:v>
                </c:pt>
                <c:pt idx="11479">
                  <c:v>43258</c:v>
                </c:pt>
                <c:pt idx="11480">
                  <c:v>43259</c:v>
                </c:pt>
                <c:pt idx="11481">
                  <c:v>43260</c:v>
                </c:pt>
                <c:pt idx="11482">
                  <c:v>43261</c:v>
                </c:pt>
                <c:pt idx="11483">
                  <c:v>43262</c:v>
                </c:pt>
                <c:pt idx="11484">
                  <c:v>43263</c:v>
                </c:pt>
                <c:pt idx="11485">
                  <c:v>43264</c:v>
                </c:pt>
                <c:pt idx="11486">
                  <c:v>43265</c:v>
                </c:pt>
                <c:pt idx="11487">
                  <c:v>43266</c:v>
                </c:pt>
                <c:pt idx="11488">
                  <c:v>43267</c:v>
                </c:pt>
                <c:pt idx="11489">
                  <c:v>43268</c:v>
                </c:pt>
                <c:pt idx="11490">
                  <c:v>43269</c:v>
                </c:pt>
                <c:pt idx="11491">
                  <c:v>43270</c:v>
                </c:pt>
                <c:pt idx="11492">
                  <c:v>43271</c:v>
                </c:pt>
                <c:pt idx="11493">
                  <c:v>43272</c:v>
                </c:pt>
                <c:pt idx="11494">
                  <c:v>43273</c:v>
                </c:pt>
                <c:pt idx="11495">
                  <c:v>43274</c:v>
                </c:pt>
                <c:pt idx="11496">
                  <c:v>43275</c:v>
                </c:pt>
                <c:pt idx="11497">
                  <c:v>43276</c:v>
                </c:pt>
                <c:pt idx="11498">
                  <c:v>43277</c:v>
                </c:pt>
                <c:pt idx="11499">
                  <c:v>43278</c:v>
                </c:pt>
                <c:pt idx="11500">
                  <c:v>43279</c:v>
                </c:pt>
                <c:pt idx="11501">
                  <c:v>43280</c:v>
                </c:pt>
                <c:pt idx="11502">
                  <c:v>43281</c:v>
                </c:pt>
                <c:pt idx="11503">
                  <c:v>43282</c:v>
                </c:pt>
                <c:pt idx="11504">
                  <c:v>43283</c:v>
                </c:pt>
                <c:pt idx="11505">
                  <c:v>43284</c:v>
                </c:pt>
                <c:pt idx="11506">
                  <c:v>43285</c:v>
                </c:pt>
                <c:pt idx="11507">
                  <c:v>43286</c:v>
                </c:pt>
                <c:pt idx="11508">
                  <c:v>43287</c:v>
                </c:pt>
                <c:pt idx="11509">
                  <c:v>43288</c:v>
                </c:pt>
                <c:pt idx="11510">
                  <c:v>43289</c:v>
                </c:pt>
                <c:pt idx="11511">
                  <c:v>43290</c:v>
                </c:pt>
                <c:pt idx="11512">
                  <c:v>43291</c:v>
                </c:pt>
                <c:pt idx="11513">
                  <c:v>43292</c:v>
                </c:pt>
                <c:pt idx="11514">
                  <c:v>43293</c:v>
                </c:pt>
                <c:pt idx="11515">
                  <c:v>43294</c:v>
                </c:pt>
                <c:pt idx="11516">
                  <c:v>43295</c:v>
                </c:pt>
                <c:pt idx="11517">
                  <c:v>43296</c:v>
                </c:pt>
                <c:pt idx="11518">
                  <c:v>43297</c:v>
                </c:pt>
                <c:pt idx="11519">
                  <c:v>43298</c:v>
                </c:pt>
                <c:pt idx="11520">
                  <c:v>43299</c:v>
                </c:pt>
                <c:pt idx="11521">
                  <c:v>43300</c:v>
                </c:pt>
                <c:pt idx="11522">
                  <c:v>43301</c:v>
                </c:pt>
                <c:pt idx="11523">
                  <c:v>43302</c:v>
                </c:pt>
                <c:pt idx="11524">
                  <c:v>43303</c:v>
                </c:pt>
                <c:pt idx="11525">
                  <c:v>43304</c:v>
                </c:pt>
                <c:pt idx="11526">
                  <c:v>43305</c:v>
                </c:pt>
                <c:pt idx="11527">
                  <c:v>43306</c:v>
                </c:pt>
                <c:pt idx="11528">
                  <c:v>43307</c:v>
                </c:pt>
                <c:pt idx="11529">
                  <c:v>43308</c:v>
                </c:pt>
                <c:pt idx="11530">
                  <c:v>43309</c:v>
                </c:pt>
                <c:pt idx="11531">
                  <c:v>43310</c:v>
                </c:pt>
                <c:pt idx="11532">
                  <c:v>43311</c:v>
                </c:pt>
                <c:pt idx="11533">
                  <c:v>43312</c:v>
                </c:pt>
                <c:pt idx="11534">
                  <c:v>43313</c:v>
                </c:pt>
                <c:pt idx="11535">
                  <c:v>43314</c:v>
                </c:pt>
                <c:pt idx="11536">
                  <c:v>43315</c:v>
                </c:pt>
                <c:pt idx="11537">
                  <c:v>43316</c:v>
                </c:pt>
                <c:pt idx="11538">
                  <c:v>43317</c:v>
                </c:pt>
                <c:pt idx="11539">
                  <c:v>43318</c:v>
                </c:pt>
                <c:pt idx="11540">
                  <c:v>43319</c:v>
                </c:pt>
                <c:pt idx="11541">
                  <c:v>43320</c:v>
                </c:pt>
                <c:pt idx="11542">
                  <c:v>43321</c:v>
                </c:pt>
                <c:pt idx="11543">
                  <c:v>43322</c:v>
                </c:pt>
                <c:pt idx="11544">
                  <c:v>43323</c:v>
                </c:pt>
                <c:pt idx="11545">
                  <c:v>43324</c:v>
                </c:pt>
                <c:pt idx="11546">
                  <c:v>43325</c:v>
                </c:pt>
                <c:pt idx="11547">
                  <c:v>43326</c:v>
                </c:pt>
                <c:pt idx="11548">
                  <c:v>43327</c:v>
                </c:pt>
                <c:pt idx="11549">
                  <c:v>43328</c:v>
                </c:pt>
                <c:pt idx="11550">
                  <c:v>43329</c:v>
                </c:pt>
                <c:pt idx="11551">
                  <c:v>43330</c:v>
                </c:pt>
                <c:pt idx="11552">
                  <c:v>43331</c:v>
                </c:pt>
                <c:pt idx="11553">
                  <c:v>43332</c:v>
                </c:pt>
                <c:pt idx="11554">
                  <c:v>43333</c:v>
                </c:pt>
                <c:pt idx="11555">
                  <c:v>43334</c:v>
                </c:pt>
                <c:pt idx="11556">
                  <c:v>43335</c:v>
                </c:pt>
                <c:pt idx="11557">
                  <c:v>43336</c:v>
                </c:pt>
                <c:pt idx="11558">
                  <c:v>43337</c:v>
                </c:pt>
                <c:pt idx="11559">
                  <c:v>43338</c:v>
                </c:pt>
                <c:pt idx="11560">
                  <c:v>43339</c:v>
                </c:pt>
                <c:pt idx="11561">
                  <c:v>43340</c:v>
                </c:pt>
                <c:pt idx="11562">
                  <c:v>43341</c:v>
                </c:pt>
                <c:pt idx="11563">
                  <c:v>43342</c:v>
                </c:pt>
                <c:pt idx="11564">
                  <c:v>43343</c:v>
                </c:pt>
                <c:pt idx="11565">
                  <c:v>43344</c:v>
                </c:pt>
                <c:pt idx="11566">
                  <c:v>43345</c:v>
                </c:pt>
                <c:pt idx="11567">
                  <c:v>43346</c:v>
                </c:pt>
                <c:pt idx="11568">
                  <c:v>43347</c:v>
                </c:pt>
                <c:pt idx="11569">
                  <c:v>43348</c:v>
                </c:pt>
                <c:pt idx="11570">
                  <c:v>43349</c:v>
                </c:pt>
                <c:pt idx="11571">
                  <c:v>43350</c:v>
                </c:pt>
                <c:pt idx="11572">
                  <c:v>43351</c:v>
                </c:pt>
                <c:pt idx="11573">
                  <c:v>43352</c:v>
                </c:pt>
                <c:pt idx="11574">
                  <c:v>43353</c:v>
                </c:pt>
                <c:pt idx="11575">
                  <c:v>43354</c:v>
                </c:pt>
                <c:pt idx="11576">
                  <c:v>43355</c:v>
                </c:pt>
                <c:pt idx="11577">
                  <c:v>43356</c:v>
                </c:pt>
                <c:pt idx="11578">
                  <c:v>43357</c:v>
                </c:pt>
                <c:pt idx="11579">
                  <c:v>43358</c:v>
                </c:pt>
                <c:pt idx="11580">
                  <c:v>43359</c:v>
                </c:pt>
                <c:pt idx="11581">
                  <c:v>43360</c:v>
                </c:pt>
                <c:pt idx="11582">
                  <c:v>43361</c:v>
                </c:pt>
                <c:pt idx="11583">
                  <c:v>43362</c:v>
                </c:pt>
                <c:pt idx="11584">
                  <c:v>43363</c:v>
                </c:pt>
                <c:pt idx="11585">
                  <c:v>43364</c:v>
                </c:pt>
                <c:pt idx="11586">
                  <c:v>43365</c:v>
                </c:pt>
                <c:pt idx="11587">
                  <c:v>43366</c:v>
                </c:pt>
                <c:pt idx="11588">
                  <c:v>43367</c:v>
                </c:pt>
                <c:pt idx="11589">
                  <c:v>43368</c:v>
                </c:pt>
                <c:pt idx="11590">
                  <c:v>43369</c:v>
                </c:pt>
                <c:pt idx="11591">
                  <c:v>43370</c:v>
                </c:pt>
                <c:pt idx="11592">
                  <c:v>43371</c:v>
                </c:pt>
                <c:pt idx="11593">
                  <c:v>43372</c:v>
                </c:pt>
                <c:pt idx="11594">
                  <c:v>43373</c:v>
                </c:pt>
                <c:pt idx="11595">
                  <c:v>43374</c:v>
                </c:pt>
                <c:pt idx="11596">
                  <c:v>43375</c:v>
                </c:pt>
                <c:pt idx="11597">
                  <c:v>43376</c:v>
                </c:pt>
                <c:pt idx="11598">
                  <c:v>43377</c:v>
                </c:pt>
                <c:pt idx="11599">
                  <c:v>43378</c:v>
                </c:pt>
                <c:pt idx="11600">
                  <c:v>43379</c:v>
                </c:pt>
                <c:pt idx="11601">
                  <c:v>43380</c:v>
                </c:pt>
                <c:pt idx="11602">
                  <c:v>43381</c:v>
                </c:pt>
                <c:pt idx="11603">
                  <c:v>43382</c:v>
                </c:pt>
                <c:pt idx="11604">
                  <c:v>43383</c:v>
                </c:pt>
                <c:pt idx="11605">
                  <c:v>43384</c:v>
                </c:pt>
                <c:pt idx="11606">
                  <c:v>43385</c:v>
                </c:pt>
                <c:pt idx="11607">
                  <c:v>43386</c:v>
                </c:pt>
                <c:pt idx="11608">
                  <c:v>43387</c:v>
                </c:pt>
                <c:pt idx="11609">
                  <c:v>43388</c:v>
                </c:pt>
                <c:pt idx="11610">
                  <c:v>43389</c:v>
                </c:pt>
                <c:pt idx="11611">
                  <c:v>43390</c:v>
                </c:pt>
                <c:pt idx="11612">
                  <c:v>43391</c:v>
                </c:pt>
                <c:pt idx="11613">
                  <c:v>43392</c:v>
                </c:pt>
                <c:pt idx="11614">
                  <c:v>43393</c:v>
                </c:pt>
                <c:pt idx="11615">
                  <c:v>43394</c:v>
                </c:pt>
                <c:pt idx="11616">
                  <c:v>43395</c:v>
                </c:pt>
                <c:pt idx="11617">
                  <c:v>43396</c:v>
                </c:pt>
                <c:pt idx="11618">
                  <c:v>43397</c:v>
                </c:pt>
                <c:pt idx="11619">
                  <c:v>43398</c:v>
                </c:pt>
                <c:pt idx="11620">
                  <c:v>43399</c:v>
                </c:pt>
                <c:pt idx="11621">
                  <c:v>43400</c:v>
                </c:pt>
                <c:pt idx="11622">
                  <c:v>43401</c:v>
                </c:pt>
                <c:pt idx="11623">
                  <c:v>43402</c:v>
                </c:pt>
                <c:pt idx="11624">
                  <c:v>43403</c:v>
                </c:pt>
                <c:pt idx="11625">
                  <c:v>43404</c:v>
                </c:pt>
                <c:pt idx="11626">
                  <c:v>43405</c:v>
                </c:pt>
                <c:pt idx="11627">
                  <c:v>43406</c:v>
                </c:pt>
                <c:pt idx="11628">
                  <c:v>43407</c:v>
                </c:pt>
                <c:pt idx="11629">
                  <c:v>43408</c:v>
                </c:pt>
                <c:pt idx="11630">
                  <c:v>43409</c:v>
                </c:pt>
                <c:pt idx="11631">
                  <c:v>43410</c:v>
                </c:pt>
                <c:pt idx="11632">
                  <c:v>43411</c:v>
                </c:pt>
                <c:pt idx="11633">
                  <c:v>43412</c:v>
                </c:pt>
                <c:pt idx="11634">
                  <c:v>43413</c:v>
                </c:pt>
                <c:pt idx="11635">
                  <c:v>43414</c:v>
                </c:pt>
                <c:pt idx="11636">
                  <c:v>43415</c:v>
                </c:pt>
                <c:pt idx="11637">
                  <c:v>43416</c:v>
                </c:pt>
                <c:pt idx="11638">
                  <c:v>43417</c:v>
                </c:pt>
                <c:pt idx="11639">
                  <c:v>43418</c:v>
                </c:pt>
                <c:pt idx="11640">
                  <c:v>43419</c:v>
                </c:pt>
                <c:pt idx="11641">
                  <c:v>43420</c:v>
                </c:pt>
                <c:pt idx="11642">
                  <c:v>43421</c:v>
                </c:pt>
                <c:pt idx="11643">
                  <c:v>43422</c:v>
                </c:pt>
                <c:pt idx="11644">
                  <c:v>43423</c:v>
                </c:pt>
                <c:pt idx="11645">
                  <c:v>43424</c:v>
                </c:pt>
                <c:pt idx="11646">
                  <c:v>43425</c:v>
                </c:pt>
                <c:pt idx="11647">
                  <c:v>43426</c:v>
                </c:pt>
                <c:pt idx="11648">
                  <c:v>43427</c:v>
                </c:pt>
                <c:pt idx="11649">
                  <c:v>43428</c:v>
                </c:pt>
                <c:pt idx="11650">
                  <c:v>43429</c:v>
                </c:pt>
                <c:pt idx="11651">
                  <c:v>43430</c:v>
                </c:pt>
                <c:pt idx="11652">
                  <c:v>43431</c:v>
                </c:pt>
                <c:pt idx="11653">
                  <c:v>43432</c:v>
                </c:pt>
                <c:pt idx="11654">
                  <c:v>43433</c:v>
                </c:pt>
                <c:pt idx="11655">
                  <c:v>43434</c:v>
                </c:pt>
                <c:pt idx="11656">
                  <c:v>43435</c:v>
                </c:pt>
                <c:pt idx="11657">
                  <c:v>43436</c:v>
                </c:pt>
                <c:pt idx="11658">
                  <c:v>43437</c:v>
                </c:pt>
                <c:pt idx="11659">
                  <c:v>43438</c:v>
                </c:pt>
                <c:pt idx="11660">
                  <c:v>43439</c:v>
                </c:pt>
                <c:pt idx="11661">
                  <c:v>43440</c:v>
                </c:pt>
                <c:pt idx="11662">
                  <c:v>43441</c:v>
                </c:pt>
                <c:pt idx="11663">
                  <c:v>43442</c:v>
                </c:pt>
                <c:pt idx="11664">
                  <c:v>43443</c:v>
                </c:pt>
                <c:pt idx="11665">
                  <c:v>43444</c:v>
                </c:pt>
                <c:pt idx="11666">
                  <c:v>43445</c:v>
                </c:pt>
                <c:pt idx="11667">
                  <c:v>43446</c:v>
                </c:pt>
                <c:pt idx="11668">
                  <c:v>43447</c:v>
                </c:pt>
                <c:pt idx="11669">
                  <c:v>43448</c:v>
                </c:pt>
                <c:pt idx="11670">
                  <c:v>43449</c:v>
                </c:pt>
                <c:pt idx="11671">
                  <c:v>43450</c:v>
                </c:pt>
                <c:pt idx="11672">
                  <c:v>43451</c:v>
                </c:pt>
                <c:pt idx="11673">
                  <c:v>43452</c:v>
                </c:pt>
                <c:pt idx="11674">
                  <c:v>43453</c:v>
                </c:pt>
                <c:pt idx="11675">
                  <c:v>43454</c:v>
                </c:pt>
                <c:pt idx="11676">
                  <c:v>43455</c:v>
                </c:pt>
                <c:pt idx="11677">
                  <c:v>43456</c:v>
                </c:pt>
                <c:pt idx="11678">
                  <c:v>43457</c:v>
                </c:pt>
                <c:pt idx="11679">
                  <c:v>43458</c:v>
                </c:pt>
                <c:pt idx="11680">
                  <c:v>43459</c:v>
                </c:pt>
                <c:pt idx="11681">
                  <c:v>43460</c:v>
                </c:pt>
                <c:pt idx="11682">
                  <c:v>43461</c:v>
                </c:pt>
                <c:pt idx="11683">
                  <c:v>43462</c:v>
                </c:pt>
                <c:pt idx="11684">
                  <c:v>43463</c:v>
                </c:pt>
                <c:pt idx="11685">
                  <c:v>43464</c:v>
                </c:pt>
                <c:pt idx="11686">
                  <c:v>43465</c:v>
                </c:pt>
                <c:pt idx="11687">
                  <c:v>43466</c:v>
                </c:pt>
                <c:pt idx="11688">
                  <c:v>43467</c:v>
                </c:pt>
                <c:pt idx="11689">
                  <c:v>43468</c:v>
                </c:pt>
                <c:pt idx="11690">
                  <c:v>43469</c:v>
                </c:pt>
                <c:pt idx="11691">
                  <c:v>43470</c:v>
                </c:pt>
                <c:pt idx="11692">
                  <c:v>43471</c:v>
                </c:pt>
                <c:pt idx="11693">
                  <c:v>43472</c:v>
                </c:pt>
                <c:pt idx="11694">
                  <c:v>43473</c:v>
                </c:pt>
                <c:pt idx="11695">
                  <c:v>43474</c:v>
                </c:pt>
                <c:pt idx="11696">
                  <c:v>43475</c:v>
                </c:pt>
                <c:pt idx="11697">
                  <c:v>43476</c:v>
                </c:pt>
                <c:pt idx="11698">
                  <c:v>43477</c:v>
                </c:pt>
                <c:pt idx="11699">
                  <c:v>43478</c:v>
                </c:pt>
                <c:pt idx="11700">
                  <c:v>43479</c:v>
                </c:pt>
                <c:pt idx="11701">
                  <c:v>43480</c:v>
                </c:pt>
                <c:pt idx="11702">
                  <c:v>43481</c:v>
                </c:pt>
                <c:pt idx="11703">
                  <c:v>43482</c:v>
                </c:pt>
                <c:pt idx="11704">
                  <c:v>43483</c:v>
                </c:pt>
                <c:pt idx="11705">
                  <c:v>43484</c:v>
                </c:pt>
                <c:pt idx="11706">
                  <c:v>43485</c:v>
                </c:pt>
                <c:pt idx="11707">
                  <c:v>43486</c:v>
                </c:pt>
                <c:pt idx="11708">
                  <c:v>43487</c:v>
                </c:pt>
                <c:pt idx="11709">
                  <c:v>43488</c:v>
                </c:pt>
                <c:pt idx="11710">
                  <c:v>43489</c:v>
                </c:pt>
                <c:pt idx="11711">
                  <c:v>43490</c:v>
                </c:pt>
                <c:pt idx="11712">
                  <c:v>43491</c:v>
                </c:pt>
                <c:pt idx="11713">
                  <c:v>43492</c:v>
                </c:pt>
                <c:pt idx="11714">
                  <c:v>43493</c:v>
                </c:pt>
                <c:pt idx="11715">
                  <c:v>43494</c:v>
                </c:pt>
                <c:pt idx="11716">
                  <c:v>43495</c:v>
                </c:pt>
                <c:pt idx="11717">
                  <c:v>43496</c:v>
                </c:pt>
                <c:pt idx="11718">
                  <c:v>43497</c:v>
                </c:pt>
                <c:pt idx="11719">
                  <c:v>43498</c:v>
                </c:pt>
                <c:pt idx="11720">
                  <c:v>43499</c:v>
                </c:pt>
                <c:pt idx="11721">
                  <c:v>43500</c:v>
                </c:pt>
                <c:pt idx="11722">
                  <c:v>43501</c:v>
                </c:pt>
                <c:pt idx="11723">
                  <c:v>43502</c:v>
                </c:pt>
                <c:pt idx="11724">
                  <c:v>43503</c:v>
                </c:pt>
                <c:pt idx="11725">
                  <c:v>43504</c:v>
                </c:pt>
                <c:pt idx="11726">
                  <c:v>43505</c:v>
                </c:pt>
                <c:pt idx="11727">
                  <c:v>43506</c:v>
                </c:pt>
                <c:pt idx="11728">
                  <c:v>43507</c:v>
                </c:pt>
                <c:pt idx="11729">
                  <c:v>43508</c:v>
                </c:pt>
                <c:pt idx="11730">
                  <c:v>43509</c:v>
                </c:pt>
                <c:pt idx="11731">
                  <c:v>43510</c:v>
                </c:pt>
                <c:pt idx="11732">
                  <c:v>43511</c:v>
                </c:pt>
                <c:pt idx="11733">
                  <c:v>43512</c:v>
                </c:pt>
                <c:pt idx="11734">
                  <c:v>43513</c:v>
                </c:pt>
                <c:pt idx="11735">
                  <c:v>43514</c:v>
                </c:pt>
                <c:pt idx="11736">
                  <c:v>43515</c:v>
                </c:pt>
                <c:pt idx="11737">
                  <c:v>43516</c:v>
                </c:pt>
                <c:pt idx="11738">
                  <c:v>43517</c:v>
                </c:pt>
                <c:pt idx="11739">
                  <c:v>43518</c:v>
                </c:pt>
                <c:pt idx="11740">
                  <c:v>43519</c:v>
                </c:pt>
                <c:pt idx="11741">
                  <c:v>43520</c:v>
                </c:pt>
                <c:pt idx="11742">
                  <c:v>43521</c:v>
                </c:pt>
                <c:pt idx="11743">
                  <c:v>43522</c:v>
                </c:pt>
                <c:pt idx="11744">
                  <c:v>43523</c:v>
                </c:pt>
                <c:pt idx="11745">
                  <c:v>43524</c:v>
                </c:pt>
                <c:pt idx="11746">
                  <c:v>43525</c:v>
                </c:pt>
                <c:pt idx="11747">
                  <c:v>43526</c:v>
                </c:pt>
                <c:pt idx="11748">
                  <c:v>43527</c:v>
                </c:pt>
                <c:pt idx="11749">
                  <c:v>43528</c:v>
                </c:pt>
                <c:pt idx="11750">
                  <c:v>43529</c:v>
                </c:pt>
                <c:pt idx="11751">
                  <c:v>43530</c:v>
                </c:pt>
                <c:pt idx="11752">
                  <c:v>43531</c:v>
                </c:pt>
                <c:pt idx="11753">
                  <c:v>43532</c:v>
                </c:pt>
                <c:pt idx="11754">
                  <c:v>43533</c:v>
                </c:pt>
                <c:pt idx="11755">
                  <c:v>43534</c:v>
                </c:pt>
                <c:pt idx="11756">
                  <c:v>43535</c:v>
                </c:pt>
                <c:pt idx="11757">
                  <c:v>43536</c:v>
                </c:pt>
                <c:pt idx="11758">
                  <c:v>43537</c:v>
                </c:pt>
                <c:pt idx="11759">
                  <c:v>43538</c:v>
                </c:pt>
                <c:pt idx="11760">
                  <c:v>43539</c:v>
                </c:pt>
                <c:pt idx="11761">
                  <c:v>43540</c:v>
                </c:pt>
                <c:pt idx="11762">
                  <c:v>43541</c:v>
                </c:pt>
                <c:pt idx="11763">
                  <c:v>43542</c:v>
                </c:pt>
                <c:pt idx="11764">
                  <c:v>43543</c:v>
                </c:pt>
                <c:pt idx="11765">
                  <c:v>43544</c:v>
                </c:pt>
                <c:pt idx="11766">
                  <c:v>43545</c:v>
                </c:pt>
                <c:pt idx="11767">
                  <c:v>43546</c:v>
                </c:pt>
                <c:pt idx="11768">
                  <c:v>43547</c:v>
                </c:pt>
                <c:pt idx="11769">
                  <c:v>43548</c:v>
                </c:pt>
                <c:pt idx="11770">
                  <c:v>43549</c:v>
                </c:pt>
                <c:pt idx="11771">
                  <c:v>43550</c:v>
                </c:pt>
                <c:pt idx="11772">
                  <c:v>43551</c:v>
                </c:pt>
                <c:pt idx="11773">
                  <c:v>43552</c:v>
                </c:pt>
                <c:pt idx="11774">
                  <c:v>43553</c:v>
                </c:pt>
                <c:pt idx="11775">
                  <c:v>43554</c:v>
                </c:pt>
                <c:pt idx="11776">
                  <c:v>43555</c:v>
                </c:pt>
                <c:pt idx="11777">
                  <c:v>43556</c:v>
                </c:pt>
                <c:pt idx="11778">
                  <c:v>43557</c:v>
                </c:pt>
                <c:pt idx="11779">
                  <c:v>43558</c:v>
                </c:pt>
                <c:pt idx="11780">
                  <c:v>43559</c:v>
                </c:pt>
                <c:pt idx="11781">
                  <c:v>43560</c:v>
                </c:pt>
                <c:pt idx="11782">
                  <c:v>43561</c:v>
                </c:pt>
                <c:pt idx="11783">
                  <c:v>43562</c:v>
                </c:pt>
                <c:pt idx="11784">
                  <c:v>43563</c:v>
                </c:pt>
                <c:pt idx="11785">
                  <c:v>43564</c:v>
                </c:pt>
                <c:pt idx="11786">
                  <c:v>43565</c:v>
                </c:pt>
                <c:pt idx="11787">
                  <c:v>43566</c:v>
                </c:pt>
                <c:pt idx="11788">
                  <c:v>43567</c:v>
                </c:pt>
                <c:pt idx="11789">
                  <c:v>43568</c:v>
                </c:pt>
                <c:pt idx="11790">
                  <c:v>43569</c:v>
                </c:pt>
                <c:pt idx="11791">
                  <c:v>43570</c:v>
                </c:pt>
                <c:pt idx="11792">
                  <c:v>43571</c:v>
                </c:pt>
                <c:pt idx="11793">
                  <c:v>43572</c:v>
                </c:pt>
                <c:pt idx="11794">
                  <c:v>43573</c:v>
                </c:pt>
                <c:pt idx="11795">
                  <c:v>43574</c:v>
                </c:pt>
                <c:pt idx="11796">
                  <c:v>43575</c:v>
                </c:pt>
                <c:pt idx="11797">
                  <c:v>43576</c:v>
                </c:pt>
                <c:pt idx="11798">
                  <c:v>43577</c:v>
                </c:pt>
                <c:pt idx="11799">
                  <c:v>43578</c:v>
                </c:pt>
                <c:pt idx="11800">
                  <c:v>43579</c:v>
                </c:pt>
                <c:pt idx="11801">
                  <c:v>43580</c:v>
                </c:pt>
                <c:pt idx="11802">
                  <c:v>43581</c:v>
                </c:pt>
                <c:pt idx="11803">
                  <c:v>43582</c:v>
                </c:pt>
                <c:pt idx="11804">
                  <c:v>43583</c:v>
                </c:pt>
                <c:pt idx="11805">
                  <c:v>43584</c:v>
                </c:pt>
                <c:pt idx="11806">
                  <c:v>43585</c:v>
                </c:pt>
                <c:pt idx="11807">
                  <c:v>43586</c:v>
                </c:pt>
                <c:pt idx="11808">
                  <c:v>43587</c:v>
                </c:pt>
                <c:pt idx="11809">
                  <c:v>43588</c:v>
                </c:pt>
                <c:pt idx="11810">
                  <c:v>43589</c:v>
                </c:pt>
                <c:pt idx="11811">
                  <c:v>43590</c:v>
                </c:pt>
                <c:pt idx="11812">
                  <c:v>43591</c:v>
                </c:pt>
                <c:pt idx="11813">
                  <c:v>43592</c:v>
                </c:pt>
                <c:pt idx="11814">
                  <c:v>43593</c:v>
                </c:pt>
                <c:pt idx="11815">
                  <c:v>43594</c:v>
                </c:pt>
                <c:pt idx="11816">
                  <c:v>43595</c:v>
                </c:pt>
                <c:pt idx="11817">
                  <c:v>43596</c:v>
                </c:pt>
                <c:pt idx="11818">
                  <c:v>43597</c:v>
                </c:pt>
                <c:pt idx="11819">
                  <c:v>43598</c:v>
                </c:pt>
                <c:pt idx="11820">
                  <c:v>43599</c:v>
                </c:pt>
                <c:pt idx="11821">
                  <c:v>43600</c:v>
                </c:pt>
                <c:pt idx="11822">
                  <c:v>43601</c:v>
                </c:pt>
                <c:pt idx="11823">
                  <c:v>43602</c:v>
                </c:pt>
                <c:pt idx="11824">
                  <c:v>43603</c:v>
                </c:pt>
                <c:pt idx="11825">
                  <c:v>43604</c:v>
                </c:pt>
                <c:pt idx="11826">
                  <c:v>43605</c:v>
                </c:pt>
                <c:pt idx="11827">
                  <c:v>43606</c:v>
                </c:pt>
                <c:pt idx="11828">
                  <c:v>43607</c:v>
                </c:pt>
                <c:pt idx="11829">
                  <c:v>43608</c:v>
                </c:pt>
                <c:pt idx="11830">
                  <c:v>43609</c:v>
                </c:pt>
                <c:pt idx="11831">
                  <c:v>43610</c:v>
                </c:pt>
                <c:pt idx="11832">
                  <c:v>43611</c:v>
                </c:pt>
                <c:pt idx="11833">
                  <c:v>43612</c:v>
                </c:pt>
                <c:pt idx="11834">
                  <c:v>43613</c:v>
                </c:pt>
                <c:pt idx="11835">
                  <c:v>43614</c:v>
                </c:pt>
                <c:pt idx="11836">
                  <c:v>43615</c:v>
                </c:pt>
                <c:pt idx="11837">
                  <c:v>43616</c:v>
                </c:pt>
                <c:pt idx="11838">
                  <c:v>43617</c:v>
                </c:pt>
                <c:pt idx="11839">
                  <c:v>43618</c:v>
                </c:pt>
                <c:pt idx="11840">
                  <c:v>43619</c:v>
                </c:pt>
                <c:pt idx="11841">
                  <c:v>43620</c:v>
                </c:pt>
                <c:pt idx="11842">
                  <c:v>43621</c:v>
                </c:pt>
                <c:pt idx="11843">
                  <c:v>43622</c:v>
                </c:pt>
                <c:pt idx="11844">
                  <c:v>43623</c:v>
                </c:pt>
                <c:pt idx="11845">
                  <c:v>43624</c:v>
                </c:pt>
                <c:pt idx="11846">
                  <c:v>43625</c:v>
                </c:pt>
                <c:pt idx="11847">
                  <c:v>43626</c:v>
                </c:pt>
                <c:pt idx="11848">
                  <c:v>43627</c:v>
                </c:pt>
                <c:pt idx="11849">
                  <c:v>43628</c:v>
                </c:pt>
                <c:pt idx="11850">
                  <c:v>43629</c:v>
                </c:pt>
                <c:pt idx="11851">
                  <c:v>43630</c:v>
                </c:pt>
                <c:pt idx="11852">
                  <c:v>43631</c:v>
                </c:pt>
                <c:pt idx="11853">
                  <c:v>43632</c:v>
                </c:pt>
                <c:pt idx="11854">
                  <c:v>43633</c:v>
                </c:pt>
                <c:pt idx="11855">
                  <c:v>43634</c:v>
                </c:pt>
                <c:pt idx="11856">
                  <c:v>43635</c:v>
                </c:pt>
                <c:pt idx="11857">
                  <c:v>43636</c:v>
                </c:pt>
                <c:pt idx="11858">
                  <c:v>43637</c:v>
                </c:pt>
                <c:pt idx="11859">
                  <c:v>43638</c:v>
                </c:pt>
                <c:pt idx="11860">
                  <c:v>43639</c:v>
                </c:pt>
                <c:pt idx="11861">
                  <c:v>43640</c:v>
                </c:pt>
                <c:pt idx="11862">
                  <c:v>43641</c:v>
                </c:pt>
                <c:pt idx="11863">
                  <c:v>43642</c:v>
                </c:pt>
                <c:pt idx="11864">
                  <c:v>43643</c:v>
                </c:pt>
                <c:pt idx="11865">
                  <c:v>43644</c:v>
                </c:pt>
                <c:pt idx="11866">
                  <c:v>43645</c:v>
                </c:pt>
                <c:pt idx="11867">
                  <c:v>43646</c:v>
                </c:pt>
                <c:pt idx="11868">
                  <c:v>43647</c:v>
                </c:pt>
                <c:pt idx="11869">
                  <c:v>43648</c:v>
                </c:pt>
                <c:pt idx="11870">
                  <c:v>43649</c:v>
                </c:pt>
                <c:pt idx="11871">
                  <c:v>43650</c:v>
                </c:pt>
                <c:pt idx="11872">
                  <c:v>43651</c:v>
                </c:pt>
                <c:pt idx="11873">
                  <c:v>43652</c:v>
                </c:pt>
                <c:pt idx="11874">
                  <c:v>43653</c:v>
                </c:pt>
                <c:pt idx="11875">
                  <c:v>43654</c:v>
                </c:pt>
                <c:pt idx="11876">
                  <c:v>43655</c:v>
                </c:pt>
                <c:pt idx="11877">
                  <c:v>43656</c:v>
                </c:pt>
                <c:pt idx="11878">
                  <c:v>43657</c:v>
                </c:pt>
                <c:pt idx="11879">
                  <c:v>43658</c:v>
                </c:pt>
                <c:pt idx="11880">
                  <c:v>43659</c:v>
                </c:pt>
                <c:pt idx="11881">
                  <c:v>43660</c:v>
                </c:pt>
                <c:pt idx="11882">
                  <c:v>43661</c:v>
                </c:pt>
                <c:pt idx="11883">
                  <c:v>43662</c:v>
                </c:pt>
                <c:pt idx="11884">
                  <c:v>43663</c:v>
                </c:pt>
                <c:pt idx="11885">
                  <c:v>43664</c:v>
                </c:pt>
                <c:pt idx="11886">
                  <c:v>43665</c:v>
                </c:pt>
                <c:pt idx="11887">
                  <c:v>43666</c:v>
                </c:pt>
                <c:pt idx="11888">
                  <c:v>43667</c:v>
                </c:pt>
                <c:pt idx="11889">
                  <c:v>43668</c:v>
                </c:pt>
                <c:pt idx="11890">
                  <c:v>43669</c:v>
                </c:pt>
                <c:pt idx="11891">
                  <c:v>43670</c:v>
                </c:pt>
                <c:pt idx="11892">
                  <c:v>43671</c:v>
                </c:pt>
                <c:pt idx="11893">
                  <c:v>43672</c:v>
                </c:pt>
                <c:pt idx="11894">
                  <c:v>43673</c:v>
                </c:pt>
                <c:pt idx="11895">
                  <c:v>43674</c:v>
                </c:pt>
                <c:pt idx="11896">
                  <c:v>43675</c:v>
                </c:pt>
                <c:pt idx="11897">
                  <c:v>43676</c:v>
                </c:pt>
                <c:pt idx="11898">
                  <c:v>43677</c:v>
                </c:pt>
                <c:pt idx="11899">
                  <c:v>43678</c:v>
                </c:pt>
                <c:pt idx="11900">
                  <c:v>43679</c:v>
                </c:pt>
                <c:pt idx="11901">
                  <c:v>43680</c:v>
                </c:pt>
                <c:pt idx="11902">
                  <c:v>43681</c:v>
                </c:pt>
                <c:pt idx="11903">
                  <c:v>43682</c:v>
                </c:pt>
                <c:pt idx="11904">
                  <c:v>43683</c:v>
                </c:pt>
                <c:pt idx="11905">
                  <c:v>43684</c:v>
                </c:pt>
                <c:pt idx="11906">
                  <c:v>43685</c:v>
                </c:pt>
                <c:pt idx="11907">
                  <c:v>43686</c:v>
                </c:pt>
                <c:pt idx="11908">
                  <c:v>43687</c:v>
                </c:pt>
                <c:pt idx="11909">
                  <c:v>43688</c:v>
                </c:pt>
                <c:pt idx="11910">
                  <c:v>43689</c:v>
                </c:pt>
                <c:pt idx="11911">
                  <c:v>43690</c:v>
                </c:pt>
                <c:pt idx="11912">
                  <c:v>43691</c:v>
                </c:pt>
                <c:pt idx="11913">
                  <c:v>43692</c:v>
                </c:pt>
                <c:pt idx="11914">
                  <c:v>43693</c:v>
                </c:pt>
                <c:pt idx="11915">
                  <c:v>43694</c:v>
                </c:pt>
                <c:pt idx="11916">
                  <c:v>43695</c:v>
                </c:pt>
                <c:pt idx="11917">
                  <c:v>43696</c:v>
                </c:pt>
                <c:pt idx="11918">
                  <c:v>43697</c:v>
                </c:pt>
                <c:pt idx="11919">
                  <c:v>43698</c:v>
                </c:pt>
                <c:pt idx="11920">
                  <c:v>43699</c:v>
                </c:pt>
                <c:pt idx="11921">
                  <c:v>43700</c:v>
                </c:pt>
                <c:pt idx="11922">
                  <c:v>43701</c:v>
                </c:pt>
                <c:pt idx="11923">
                  <c:v>43702</c:v>
                </c:pt>
                <c:pt idx="11924">
                  <c:v>43703</c:v>
                </c:pt>
                <c:pt idx="11925">
                  <c:v>43704</c:v>
                </c:pt>
                <c:pt idx="11926">
                  <c:v>43705</c:v>
                </c:pt>
                <c:pt idx="11927">
                  <c:v>43706</c:v>
                </c:pt>
                <c:pt idx="11928">
                  <c:v>43707</c:v>
                </c:pt>
                <c:pt idx="11929">
                  <c:v>43708</c:v>
                </c:pt>
                <c:pt idx="11930">
                  <c:v>43709</c:v>
                </c:pt>
                <c:pt idx="11931">
                  <c:v>43710</c:v>
                </c:pt>
                <c:pt idx="11932">
                  <c:v>43711</c:v>
                </c:pt>
                <c:pt idx="11933">
                  <c:v>43712</c:v>
                </c:pt>
                <c:pt idx="11934">
                  <c:v>43713</c:v>
                </c:pt>
                <c:pt idx="11935">
                  <c:v>43714</c:v>
                </c:pt>
                <c:pt idx="11936">
                  <c:v>43715</c:v>
                </c:pt>
                <c:pt idx="11937">
                  <c:v>43716</c:v>
                </c:pt>
                <c:pt idx="11938">
                  <c:v>43717</c:v>
                </c:pt>
                <c:pt idx="11939">
                  <c:v>43718</c:v>
                </c:pt>
                <c:pt idx="11940">
                  <c:v>43719</c:v>
                </c:pt>
                <c:pt idx="11941">
                  <c:v>43720</c:v>
                </c:pt>
                <c:pt idx="11942">
                  <c:v>43721</c:v>
                </c:pt>
                <c:pt idx="11943">
                  <c:v>43722</c:v>
                </c:pt>
                <c:pt idx="11944">
                  <c:v>43723</c:v>
                </c:pt>
                <c:pt idx="11945">
                  <c:v>43724</c:v>
                </c:pt>
                <c:pt idx="11946">
                  <c:v>43725</c:v>
                </c:pt>
                <c:pt idx="11947">
                  <c:v>43726</c:v>
                </c:pt>
                <c:pt idx="11948">
                  <c:v>43727</c:v>
                </c:pt>
                <c:pt idx="11949">
                  <c:v>43728</c:v>
                </c:pt>
                <c:pt idx="11950">
                  <c:v>43729</c:v>
                </c:pt>
                <c:pt idx="11951">
                  <c:v>43730</c:v>
                </c:pt>
                <c:pt idx="11952">
                  <c:v>43731</c:v>
                </c:pt>
                <c:pt idx="11953">
                  <c:v>43732</c:v>
                </c:pt>
                <c:pt idx="11954">
                  <c:v>43733</c:v>
                </c:pt>
                <c:pt idx="11955">
                  <c:v>43734</c:v>
                </c:pt>
                <c:pt idx="11956">
                  <c:v>43735</c:v>
                </c:pt>
                <c:pt idx="11957">
                  <c:v>43736</c:v>
                </c:pt>
                <c:pt idx="11958">
                  <c:v>43737</c:v>
                </c:pt>
                <c:pt idx="11959">
                  <c:v>43738</c:v>
                </c:pt>
                <c:pt idx="11960">
                  <c:v>43739</c:v>
                </c:pt>
                <c:pt idx="11961">
                  <c:v>43740</c:v>
                </c:pt>
                <c:pt idx="11962">
                  <c:v>43741</c:v>
                </c:pt>
                <c:pt idx="11963">
                  <c:v>43742</c:v>
                </c:pt>
                <c:pt idx="11964">
                  <c:v>43743</c:v>
                </c:pt>
                <c:pt idx="11965">
                  <c:v>43744</c:v>
                </c:pt>
                <c:pt idx="11966">
                  <c:v>43745</c:v>
                </c:pt>
                <c:pt idx="11967">
                  <c:v>43746</c:v>
                </c:pt>
                <c:pt idx="11968">
                  <c:v>43747</c:v>
                </c:pt>
                <c:pt idx="11969">
                  <c:v>43748</c:v>
                </c:pt>
                <c:pt idx="11970">
                  <c:v>43749</c:v>
                </c:pt>
                <c:pt idx="11971">
                  <c:v>43750</c:v>
                </c:pt>
                <c:pt idx="11972">
                  <c:v>43751</c:v>
                </c:pt>
                <c:pt idx="11973">
                  <c:v>43752</c:v>
                </c:pt>
                <c:pt idx="11974">
                  <c:v>43753</c:v>
                </c:pt>
                <c:pt idx="11975">
                  <c:v>43754</c:v>
                </c:pt>
                <c:pt idx="11976">
                  <c:v>43755</c:v>
                </c:pt>
                <c:pt idx="11977">
                  <c:v>43756</c:v>
                </c:pt>
                <c:pt idx="11978">
                  <c:v>43757</c:v>
                </c:pt>
                <c:pt idx="11979">
                  <c:v>43758</c:v>
                </c:pt>
                <c:pt idx="11980">
                  <c:v>43759</c:v>
                </c:pt>
                <c:pt idx="11981">
                  <c:v>43760</c:v>
                </c:pt>
                <c:pt idx="11982">
                  <c:v>43761</c:v>
                </c:pt>
                <c:pt idx="11983">
                  <c:v>43762</c:v>
                </c:pt>
                <c:pt idx="11984">
                  <c:v>43763</c:v>
                </c:pt>
                <c:pt idx="11985">
                  <c:v>43764</c:v>
                </c:pt>
                <c:pt idx="11986">
                  <c:v>43765</c:v>
                </c:pt>
                <c:pt idx="11987">
                  <c:v>43766</c:v>
                </c:pt>
                <c:pt idx="11988">
                  <c:v>43767</c:v>
                </c:pt>
                <c:pt idx="11989">
                  <c:v>43768</c:v>
                </c:pt>
                <c:pt idx="11990">
                  <c:v>43769</c:v>
                </c:pt>
                <c:pt idx="11991">
                  <c:v>43770</c:v>
                </c:pt>
                <c:pt idx="11992">
                  <c:v>43771</c:v>
                </c:pt>
                <c:pt idx="11993">
                  <c:v>43772</c:v>
                </c:pt>
                <c:pt idx="11994">
                  <c:v>43773</c:v>
                </c:pt>
                <c:pt idx="11995">
                  <c:v>43774</c:v>
                </c:pt>
                <c:pt idx="11996">
                  <c:v>43775</c:v>
                </c:pt>
                <c:pt idx="11997">
                  <c:v>43776</c:v>
                </c:pt>
                <c:pt idx="11998">
                  <c:v>43777</c:v>
                </c:pt>
                <c:pt idx="11999">
                  <c:v>43778</c:v>
                </c:pt>
                <c:pt idx="12000">
                  <c:v>43779</c:v>
                </c:pt>
                <c:pt idx="12001">
                  <c:v>43780</c:v>
                </c:pt>
                <c:pt idx="12002">
                  <c:v>43781</c:v>
                </c:pt>
                <c:pt idx="12003">
                  <c:v>43782</c:v>
                </c:pt>
                <c:pt idx="12004">
                  <c:v>43783</c:v>
                </c:pt>
                <c:pt idx="12005">
                  <c:v>43784</c:v>
                </c:pt>
                <c:pt idx="12006">
                  <c:v>43785</c:v>
                </c:pt>
                <c:pt idx="12007">
                  <c:v>43786</c:v>
                </c:pt>
                <c:pt idx="12008">
                  <c:v>43787</c:v>
                </c:pt>
                <c:pt idx="12009">
                  <c:v>43788</c:v>
                </c:pt>
                <c:pt idx="12010">
                  <c:v>43789</c:v>
                </c:pt>
                <c:pt idx="12011">
                  <c:v>43790</c:v>
                </c:pt>
                <c:pt idx="12012">
                  <c:v>43791</c:v>
                </c:pt>
                <c:pt idx="12013">
                  <c:v>43792</c:v>
                </c:pt>
                <c:pt idx="12014">
                  <c:v>43793</c:v>
                </c:pt>
                <c:pt idx="12015">
                  <c:v>43794</c:v>
                </c:pt>
                <c:pt idx="12016">
                  <c:v>43795</c:v>
                </c:pt>
                <c:pt idx="12017">
                  <c:v>43796</c:v>
                </c:pt>
                <c:pt idx="12018">
                  <c:v>43797</c:v>
                </c:pt>
                <c:pt idx="12019">
                  <c:v>43798</c:v>
                </c:pt>
                <c:pt idx="12020">
                  <c:v>43799</c:v>
                </c:pt>
                <c:pt idx="12021">
                  <c:v>43800</c:v>
                </c:pt>
                <c:pt idx="12022">
                  <c:v>43801</c:v>
                </c:pt>
                <c:pt idx="12023">
                  <c:v>43802</c:v>
                </c:pt>
                <c:pt idx="12024">
                  <c:v>43803</c:v>
                </c:pt>
                <c:pt idx="12025">
                  <c:v>43804</c:v>
                </c:pt>
                <c:pt idx="12026">
                  <c:v>43805</c:v>
                </c:pt>
                <c:pt idx="12027">
                  <c:v>43806</c:v>
                </c:pt>
                <c:pt idx="12028">
                  <c:v>43807</c:v>
                </c:pt>
                <c:pt idx="12029">
                  <c:v>43808</c:v>
                </c:pt>
                <c:pt idx="12030">
                  <c:v>43809</c:v>
                </c:pt>
                <c:pt idx="12031">
                  <c:v>43810</c:v>
                </c:pt>
                <c:pt idx="12032">
                  <c:v>43811</c:v>
                </c:pt>
                <c:pt idx="12033">
                  <c:v>43812</c:v>
                </c:pt>
                <c:pt idx="12034">
                  <c:v>43813</c:v>
                </c:pt>
                <c:pt idx="12035">
                  <c:v>43814</c:v>
                </c:pt>
                <c:pt idx="12036">
                  <c:v>43815</c:v>
                </c:pt>
                <c:pt idx="12037">
                  <c:v>43816</c:v>
                </c:pt>
                <c:pt idx="12038">
                  <c:v>43817</c:v>
                </c:pt>
                <c:pt idx="12039">
                  <c:v>43818</c:v>
                </c:pt>
                <c:pt idx="12040">
                  <c:v>43819</c:v>
                </c:pt>
                <c:pt idx="12041">
                  <c:v>43820</c:v>
                </c:pt>
                <c:pt idx="12042">
                  <c:v>43821</c:v>
                </c:pt>
                <c:pt idx="12043">
                  <c:v>43822</c:v>
                </c:pt>
                <c:pt idx="12044">
                  <c:v>43823</c:v>
                </c:pt>
                <c:pt idx="12045">
                  <c:v>43824</c:v>
                </c:pt>
                <c:pt idx="12046">
                  <c:v>43825</c:v>
                </c:pt>
                <c:pt idx="12047">
                  <c:v>43826</c:v>
                </c:pt>
                <c:pt idx="12048">
                  <c:v>43827</c:v>
                </c:pt>
                <c:pt idx="12049">
                  <c:v>43828</c:v>
                </c:pt>
                <c:pt idx="12050">
                  <c:v>43829</c:v>
                </c:pt>
                <c:pt idx="12051">
                  <c:v>43830</c:v>
                </c:pt>
                <c:pt idx="12052">
                  <c:v>43831</c:v>
                </c:pt>
                <c:pt idx="12053">
                  <c:v>43832</c:v>
                </c:pt>
                <c:pt idx="12054">
                  <c:v>43833</c:v>
                </c:pt>
                <c:pt idx="12055">
                  <c:v>43834</c:v>
                </c:pt>
                <c:pt idx="12056">
                  <c:v>43835</c:v>
                </c:pt>
                <c:pt idx="12057">
                  <c:v>43836</c:v>
                </c:pt>
                <c:pt idx="12058">
                  <c:v>43837</c:v>
                </c:pt>
                <c:pt idx="12059">
                  <c:v>43838</c:v>
                </c:pt>
                <c:pt idx="12060">
                  <c:v>43839</c:v>
                </c:pt>
                <c:pt idx="12061">
                  <c:v>43840</c:v>
                </c:pt>
                <c:pt idx="12062">
                  <c:v>43841</c:v>
                </c:pt>
                <c:pt idx="12063">
                  <c:v>43842</c:v>
                </c:pt>
                <c:pt idx="12064">
                  <c:v>43843</c:v>
                </c:pt>
                <c:pt idx="12065">
                  <c:v>43844</c:v>
                </c:pt>
                <c:pt idx="12066">
                  <c:v>43845</c:v>
                </c:pt>
                <c:pt idx="12067">
                  <c:v>43846</c:v>
                </c:pt>
                <c:pt idx="12068">
                  <c:v>43847</c:v>
                </c:pt>
                <c:pt idx="12069">
                  <c:v>43848</c:v>
                </c:pt>
                <c:pt idx="12070">
                  <c:v>43849</c:v>
                </c:pt>
                <c:pt idx="12071">
                  <c:v>43850</c:v>
                </c:pt>
                <c:pt idx="12072">
                  <c:v>43851</c:v>
                </c:pt>
                <c:pt idx="12073">
                  <c:v>43852</c:v>
                </c:pt>
                <c:pt idx="12074">
                  <c:v>43853</c:v>
                </c:pt>
                <c:pt idx="12075">
                  <c:v>43854</c:v>
                </c:pt>
                <c:pt idx="12076">
                  <c:v>43855</c:v>
                </c:pt>
                <c:pt idx="12077">
                  <c:v>43856</c:v>
                </c:pt>
                <c:pt idx="12078">
                  <c:v>43857</c:v>
                </c:pt>
                <c:pt idx="12079">
                  <c:v>43858</c:v>
                </c:pt>
                <c:pt idx="12080">
                  <c:v>43859</c:v>
                </c:pt>
                <c:pt idx="12081">
                  <c:v>43860</c:v>
                </c:pt>
                <c:pt idx="12082">
                  <c:v>43861</c:v>
                </c:pt>
                <c:pt idx="12083">
                  <c:v>43862</c:v>
                </c:pt>
                <c:pt idx="12084">
                  <c:v>43863</c:v>
                </c:pt>
                <c:pt idx="12085">
                  <c:v>43864</c:v>
                </c:pt>
                <c:pt idx="12086">
                  <c:v>43865</c:v>
                </c:pt>
                <c:pt idx="12087">
                  <c:v>43866</c:v>
                </c:pt>
                <c:pt idx="12088">
                  <c:v>43867</c:v>
                </c:pt>
                <c:pt idx="12089">
                  <c:v>43868</c:v>
                </c:pt>
                <c:pt idx="12090">
                  <c:v>43869</c:v>
                </c:pt>
                <c:pt idx="12091">
                  <c:v>43870</c:v>
                </c:pt>
                <c:pt idx="12092">
                  <c:v>43871</c:v>
                </c:pt>
                <c:pt idx="12093">
                  <c:v>43872</c:v>
                </c:pt>
                <c:pt idx="12094">
                  <c:v>43873</c:v>
                </c:pt>
                <c:pt idx="12095">
                  <c:v>43874</c:v>
                </c:pt>
                <c:pt idx="12096">
                  <c:v>43875</c:v>
                </c:pt>
                <c:pt idx="12097">
                  <c:v>43876</c:v>
                </c:pt>
                <c:pt idx="12098">
                  <c:v>43877</c:v>
                </c:pt>
                <c:pt idx="12099">
                  <c:v>43878</c:v>
                </c:pt>
                <c:pt idx="12100">
                  <c:v>43879</c:v>
                </c:pt>
                <c:pt idx="12101">
                  <c:v>43880</c:v>
                </c:pt>
                <c:pt idx="12102">
                  <c:v>43881</c:v>
                </c:pt>
                <c:pt idx="12103">
                  <c:v>43882</c:v>
                </c:pt>
                <c:pt idx="12104">
                  <c:v>43883</c:v>
                </c:pt>
                <c:pt idx="12105">
                  <c:v>43884</c:v>
                </c:pt>
                <c:pt idx="12106">
                  <c:v>43885</c:v>
                </c:pt>
                <c:pt idx="12107">
                  <c:v>43886</c:v>
                </c:pt>
                <c:pt idx="12108">
                  <c:v>43887</c:v>
                </c:pt>
                <c:pt idx="12109">
                  <c:v>43888</c:v>
                </c:pt>
                <c:pt idx="12110">
                  <c:v>43889</c:v>
                </c:pt>
                <c:pt idx="12111">
                  <c:v>43890</c:v>
                </c:pt>
                <c:pt idx="12112">
                  <c:v>43891</c:v>
                </c:pt>
                <c:pt idx="12113">
                  <c:v>43892</c:v>
                </c:pt>
                <c:pt idx="12114">
                  <c:v>43893</c:v>
                </c:pt>
                <c:pt idx="12115">
                  <c:v>43894</c:v>
                </c:pt>
                <c:pt idx="12116">
                  <c:v>43895</c:v>
                </c:pt>
                <c:pt idx="12117">
                  <c:v>43896</c:v>
                </c:pt>
                <c:pt idx="12118">
                  <c:v>43897</c:v>
                </c:pt>
                <c:pt idx="12119">
                  <c:v>43898</c:v>
                </c:pt>
                <c:pt idx="12120">
                  <c:v>43899</c:v>
                </c:pt>
                <c:pt idx="12121">
                  <c:v>43900</c:v>
                </c:pt>
                <c:pt idx="12122">
                  <c:v>43901</c:v>
                </c:pt>
                <c:pt idx="12123">
                  <c:v>43902</c:v>
                </c:pt>
                <c:pt idx="12124">
                  <c:v>43903</c:v>
                </c:pt>
                <c:pt idx="12125">
                  <c:v>43904</c:v>
                </c:pt>
                <c:pt idx="12126">
                  <c:v>43905</c:v>
                </c:pt>
                <c:pt idx="12127">
                  <c:v>43906</c:v>
                </c:pt>
                <c:pt idx="12128">
                  <c:v>43907</c:v>
                </c:pt>
                <c:pt idx="12129">
                  <c:v>43908</c:v>
                </c:pt>
                <c:pt idx="12130">
                  <c:v>43909</c:v>
                </c:pt>
                <c:pt idx="12131">
                  <c:v>43910</c:v>
                </c:pt>
                <c:pt idx="12132">
                  <c:v>43911</c:v>
                </c:pt>
                <c:pt idx="12133">
                  <c:v>43912</c:v>
                </c:pt>
                <c:pt idx="12134">
                  <c:v>43913</c:v>
                </c:pt>
                <c:pt idx="12135">
                  <c:v>43914</c:v>
                </c:pt>
                <c:pt idx="12136">
                  <c:v>43915</c:v>
                </c:pt>
                <c:pt idx="12137">
                  <c:v>43916</c:v>
                </c:pt>
                <c:pt idx="12138">
                  <c:v>43917</c:v>
                </c:pt>
                <c:pt idx="12139">
                  <c:v>43918</c:v>
                </c:pt>
                <c:pt idx="12140">
                  <c:v>43919</c:v>
                </c:pt>
                <c:pt idx="12141">
                  <c:v>43920</c:v>
                </c:pt>
                <c:pt idx="12142">
                  <c:v>43921</c:v>
                </c:pt>
                <c:pt idx="12143">
                  <c:v>43922</c:v>
                </c:pt>
                <c:pt idx="12144">
                  <c:v>43923</c:v>
                </c:pt>
                <c:pt idx="12145">
                  <c:v>43924</c:v>
                </c:pt>
                <c:pt idx="12146">
                  <c:v>43925</c:v>
                </c:pt>
                <c:pt idx="12147">
                  <c:v>43926</c:v>
                </c:pt>
                <c:pt idx="12148">
                  <c:v>43927</c:v>
                </c:pt>
                <c:pt idx="12149">
                  <c:v>43928</c:v>
                </c:pt>
                <c:pt idx="12150">
                  <c:v>43929</c:v>
                </c:pt>
                <c:pt idx="12151">
                  <c:v>43930</c:v>
                </c:pt>
                <c:pt idx="12152">
                  <c:v>43931</c:v>
                </c:pt>
                <c:pt idx="12153">
                  <c:v>43932</c:v>
                </c:pt>
                <c:pt idx="12154">
                  <c:v>43933</c:v>
                </c:pt>
                <c:pt idx="12155">
                  <c:v>43934</c:v>
                </c:pt>
                <c:pt idx="12156">
                  <c:v>43935</c:v>
                </c:pt>
                <c:pt idx="12157">
                  <c:v>43936</c:v>
                </c:pt>
                <c:pt idx="12158">
                  <c:v>43937</c:v>
                </c:pt>
                <c:pt idx="12159">
                  <c:v>43938</c:v>
                </c:pt>
                <c:pt idx="12160">
                  <c:v>43939</c:v>
                </c:pt>
                <c:pt idx="12161">
                  <c:v>43940</c:v>
                </c:pt>
                <c:pt idx="12162">
                  <c:v>43941</c:v>
                </c:pt>
                <c:pt idx="12163">
                  <c:v>43942</c:v>
                </c:pt>
                <c:pt idx="12164">
                  <c:v>43943</c:v>
                </c:pt>
                <c:pt idx="12165">
                  <c:v>43944</c:v>
                </c:pt>
                <c:pt idx="12166">
                  <c:v>43945</c:v>
                </c:pt>
                <c:pt idx="12167">
                  <c:v>43946</c:v>
                </c:pt>
                <c:pt idx="12168">
                  <c:v>43947</c:v>
                </c:pt>
                <c:pt idx="12169">
                  <c:v>43948</c:v>
                </c:pt>
                <c:pt idx="12170">
                  <c:v>43949</c:v>
                </c:pt>
                <c:pt idx="12171">
                  <c:v>43950</c:v>
                </c:pt>
                <c:pt idx="12172">
                  <c:v>43951</c:v>
                </c:pt>
                <c:pt idx="12173">
                  <c:v>43952</c:v>
                </c:pt>
                <c:pt idx="12174">
                  <c:v>43953</c:v>
                </c:pt>
                <c:pt idx="12175">
                  <c:v>43954</c:v>
                </c:pt>
                <c:pt idx="12176">
                  <c:v>43955</c:v>
                </c:pt>
                <c:pt idx="12177">
                  <c:v>43956</c:v>
                </c:pt>
                <c:pt idx="12178">
                  <c:v>43957</c:v>
                </c:pt>
                <c:pt idx="12179">
                  <c:v>43958</c:v>
                </c:pt>
                <c:pt idx="12180">
                  <c:v>43959</c:v>
                </c:pt>
                <c:pt idx="12181">
                  <c:v>43960</c:v>
                </c:pt>
                <c:pt idx="12182">
                  <c:v>43961</c:v>
                </c:pt>
                <c:pt idx="12183">
                  <c:v>43962</c:v>
                </c:pt>
                <c:pt idx="12184">
                  <c:v>43963</c:v>
                </c:pt>
                <c:pt idx="12185">
                  <c:v>43964</c:v>
                </c:pt>
                <c:pt idx="12186">
                  <c:v>43965</c:v>
                </c:pt>
                <c:pt idx="12187">
                  <c:v>43966</c:v>
                </c:pt>
                <c:pt idx="12188">
                  <c:v>43967</c:v>
                </c:pt>
                <c:pt idx="12189">
                  <c:v>43968</c:v>
                </c:pt>
                <c:pt idx="12190">
                  <c:v>43969</c:v>
                </c:pt>
                <c:pt idx="12191">
                  <c:v>43970</c:v>
                </c:pt>
                <c:pt idx="12192">
                  <c:v>43971</c:v>
                </c:pt>
                <c:pt idx="12193">
                  <c:v>43972</c:v>
                </c:pt>
                <c:pt idx="12194">
                  <c:v>43973</c:v>
                </c:pt>
                <c:pt idx="12195">
                  <c:v>43974</c:v>
                </c:pt>
                <c:pt idx="12196">
                  <c:v>43975</c:v>
                </c:pt>
                <c:pt idx="12197">
                  <c:v>43976</c:v>
                </c:pt>
                <c:pt idx="12198">
                  <c:v>43977</c:v>
                </c:pt>
                <c:pt idx="12199">
                  <c:v>43978</c:v>
                </c:pt>
                <c:pt idx="12200">
                  <c:v>43979</c:v>
                </c:pt>
                <c:pt idx="12201">
                  <c:v>43980</c:v>
                </c:pt>
                <c:pt idx="12202">
                  <c:v>43981</c:v>
                </c:pt>
                <c:pt idx="12203">
                  <c:v>43982</c:v>
                </c:pt>
                <c:pt idx="12204">
                  <c:v>43983</c:v>
                </c:pt>
                <c:pt idx="12205">
                  <c:v>43984</c:v>
                </c:pt>
                <c:pt idx="12206">
                  <c:v>43985</c:v>
                </c:pt>
                <c:pt idx="12207">
                  <c:v>43986</c:v>
                </c:pt>
                <c:pt idx="12208">
                  <c:v>43987</c:v>
                </c:pt>
                <c:pt idx="12209">
                  <c:v>43988</c:v>
                </c:pt>
                <c:pt idx="12210">
                  <c:v>43989</c:v>
                </c:pt>
                <c:pt idx="12211">
                  <c:v>43990</c:v>
                </c:pt>
                <c:pt idx="12212">
                  <c:v>43991</c:v>
                </c:pt>
                <c:pt idx="12213">
                  <c:v>43992</c:v>
                </c:pt>
                <c:pt idx="12214">
                  <c:v>43993</c:v>
                </c:pt>
                <c:pt idx="12215">
                  <c:v>43994</c:v>
                </c:pt>
                <c:pt idx="12216">
                  <c:v>43995</c:v>
                </c:pt>
                <c:pt idx="12217">
                  <c:v>43996</c:v>
                </c:pt>
                <c:pt idx="12218">
                  <c:v>43997</c:v>
                </c:pt>
                <c:pt idx="12219">
                  <c:v>43998</c:v>
                </c:pt>
                <c:pt idx="12220">
                  <c:v>43999</c:v>
                </c:pt>
                <c:pt idx="12221">
                  <c:v>44000</c:v>
                </c:pt>
                <c:pt idx="12222">
                  <c:v>44001</c:v>
                </c:pt>
                <c:pt idx="12223">
                  <c:v>44002</c:v>
                </c:pt>
                <c:pt idx="12224">
                  <c:v>44003</c:v>
                </c:pt>
                <c:pt idx="12225">
                  <c:v>44004</c:v>
                </c:pt>
                <c:pt idx="12226">
                  <c:v>44005</c:v>
                </c:pt>
                <c:pt idx="12227">
                  <c:v>44006</c:v>
                </c:pt>
                <c:pt idx="12228">
                  <c:v>44007</c:v>
                </c:pt>
                <c:pt idx="12229">
                  <c:v>44008</c:v>
                </c:pt>
                <c:pt idx="12230">
                  <c:v>44009</c:v>
                </c:pt>
                <c:pt idx="12231">
                  <c:v>44010</c:v>
                </c:pt>
                <c:pt idx="12232">
                  <c:v>44011</c:v>
                </c:pt>
                <c:pt idx="12233">
                  <c:v>44012</c:v>
                </c:pt>
                <c:pt idx="12234">
                  <c:v>44013</c:v>
                </c:pt>
                <c:pt idx="12235">
                  <c:v>44014</c:v>
                </c:pt>
                <c:pt idx="12236">
                  <c:v>44015</c:v>
                </c:pt>
                <c:pt idx="12237">
                  <c:v>44016</c:v>
                </c:pt>
                <c:pt idx="12238">
                  <c:v>44017</c:v>
                </c:pt>
                <c:pt idx="12239">
                  <c:v>44018</c:v>
                </c:pt>
                <c:pt idx="12240">
                  <c:v>44019</c:v>
                </c:pt>
                <c:pt idx="12241">
                  <c:v>44020</c:v>
                </c:pt>
                <c:pt idx="12242">
                  <c:v>44021</c:v>
                </c:pt>
                <c:pt idx="12243">
                  <c:v>44022</c:v>
                </c:pt>
                <c:pt idx="12244">
                  <c:v>44023</c:v>
                </c:pt>
                <c:pt idx="12245">
                  <c:v>44024</c:v>
                </c:pt>
                <c:pt idx="12246">
                  <c:v>44025</c:v>
                </c:pt>
                <c:pt idx="12247">
                  <c:v>44026</c:v>
                </c:pt>
                <c:pt idx="12248">
                  <c:v>44027</c:v>
                </c:pt>
                <c:pt idx="12249">
                  <c:v>44028</c:v>
                </c:pt>
                <c:pt idx="12250">
                  <c:v>44029</c:v>
                </c:pt>
                <c:pt idx="12251">
                  <c:v>44030</c:v>
                </c:pt>
                <c:pt idx="12252">
                  <c:v>44031</c:v>
                </c:pt>
                <c:pt idx="12253">
                  <c:v>44032</c:v>
                </c:pt>
                <c:pt idx="12254">
                  <c:v>44033</c:v>
                </c:pt>
                <c:pt idx="12255">
                  <c:v>44034</c:v>
                </c:pt>
                <c:pt idx="12256">
                  <c:v>44035</c:v>
                </c:pt>
                <c:pt idx="12257">
                  <c:v>44036</c:v>
                </c:pt>
                <c:pt idx="12258">
                  <c:v>44037</c:v>
                </c:pt>
                <c:pt idx="12259">
                  <c:v>44038</c:v>
                </c:pt>
                <c:pt idx="12260">
                  <c:v>44039</c:v>
                </c:pt>
                <c:pt idx="12261">
                  <c:v>44040</c:v>
                </c:pt>
                <c:pt idx="12262">
                  <c:v>44041</c:v>
                </c:pt>
                <c:pt idx="12263">
                  <c:v>44042</c:v>
                </c:pt>
                <c:pt idx="12264">
                  <c:v>44043</c:v>
                </c:pt>
                <c:pt idx="12265">
                  <c:v>44044</c:v>
                </c:pt>
                <c:pt idx="12266">
                  <c:v>44045</c:v>
                </c:pt>
                <c:pt idx="12267">
                  <c:v>44046</c:v>
                </c:pt>
                <c:pt idx="12268">
                  <c:v>44047</c:v>
                </c:pt>
                <c:pt idx="12269">
                  <c:v>44048</c:v>
                </c:pt>
                <c:pt idx="12270">
                  <c:v>44049</c:v>
                </c:pt>
                <c:pt idx="12271">
                  <c:v>44050</c:v>
                </c:pt>
                <c:pt idx="12272">
                  <c:v>44051</c:v>
                </c:pt>
                <c:pt idx="12273">
                  <c:v>44052</c:v>
                </c:pt>
                <c:pt idx="12274">
                  <c:v>44053</c:v>
                </c:pt>
                <c:pt idx="12275">
                  <c:v>44054</c:v>
                </c:pt>
                <c:pt idx="12276">
                  <c:v>44055</c:v>
                </c:pt>
                <c:pt idx="12277">
                  <c:v>44056</c:v>
                </c:pt>
                <c:pt idx="12278">
                  <c:v>44057</c:v>
                </c:pt>
                <c:pt idx="12279">
                  <c:v>44058</c:v>
                </c:pt>
                <c:pt idx="12280">
                  <c:v>44059</c:v>
                </c:pt>
                <c:pt idx="12281">
                  <c:v>44060</c:v>
                </c:pt>
                <c:pt idx="12282">
                  <c:v>44061</c:v>
                </c:pt>
                <c:pt idx="12283">
                  <c:v>44062</c:v>
                </c:pt>
                <c:pt idx="12284">
                  <c:v>44063</c:v>
                </c:pt>
                <c:pt idx="12285">
                  <c:v>44064</c:v>
                </c:pt>
                <c:pt idx="12286">
                  <c:v>44065</c:v>
                </c:pt>
                <c:pt idx="12287">
                  <c:v>44066</c:v>
                </c:pt>
                <c:pt idx="12288">
                  <c:v>44067</c:v>
                </c:pt>
                <c:pt idx="12289">
                  <c:v>44068</c:v>
                </c:pt>
                <c:pt idx="12290">
                  <c:v>44069</c:v>
                </c:pt>
                <c:pt idx="12291">
                  <c:v>44070</c:v>
                </c:pt>
                <c:pt idx="12292">
                  <c:v>44071</c:v>
                </c:pt>
                <c:pt idx="12293">
                  <c:v>44072</c:v>
                </c:pt>
                <c:pt idx="12294">
                  <c:v>44073</c:v>
                </c:pt>
                <c:pt idx="12295">
                  <c:v>44074</c:v>
                </c:pt>
                <c:pt idx="12296">
                  <c:v>44075</c:v>
                </c:pt>
                <c:pt idx="12297">
                  <c:v>44076</c:v>
                </c:pt>
                <c:pt idx="12298">
                  <c:v>44077</c:v>
                </c:pt>
                <c:pt idx="12299">
                  <c:v>44078</c:v>
                </c:pt>
                <c:pt idx="12300">
                  <c:v>44079</c:v>
                </c:pt>
                <c:pt idx="12301">
                  <c:v>44080</c:v>
                </c:pt>
                <c:pt idx="12302">
                  <c:v>44081</c:v>
                </c:pt>
                <c:pt idx="12303">
                  <c:v>44082</c:v>
                </c:pt>
                <c:pt idx="12304">
                  <c:v>44083</c:v>
                </c:pt>
                <c:pt idx="12305">
                  <c:v>44084</c:v>
                </c:pt>
                <c:pt idx="12306">
                  <c:v>44085</c:v>
                </c:pt>
                <c:pt idx="12307">
                  <c:v>44086</c:v>
                </c:pt>
                <c:pt idx="12308">
                  <c:v>44087</c:v>
                </c:pt>
                <c:pt idx="12309">
                  <c:v>44088</c:v>
                </c:pt>
                <c:pt idx="12310">
                  <c:v>44089</c:v>
                </c:pt>
                <c:pt idx="12311">
                  <c:v>44090</c:v>
                </c:pt>
                <c:pt idx="12312">
                  <c:v>44091</c:v>
                </c:pt>
                <c:pt idx="12313">
                  <c:v>44092</c:v>
                </c:pt>
                <c:pt idx="12314">
                  <c:v>44093</c:v>
                </c:pt>
                <c:pt idx="12315">
                  <c:v>44094</c:v>
                </c:pt>
                <c:pt idx="12316">
                  <c:v>44095</c:v>
                </c:pt>
                <c:pt idx="12317">
                  <c:v>44096</c:v>
                </c:pt>
                <c:pt idx="12318">
                  <c:v>44097</c:v>
                </c:pt>
                <c:pt idx="12319">
                  <c:v>44098</c:v>
                </c:pt>
                <c:pt idx="12320">
                  <c:v>44099</c:v>
                </c:pt>
                <c:pt idx="12321">
                  <c:v>44100</c:v>
                </c:pt>
                <c:pt idx="12322">
                  <c:v>44101</c:v>
                </c:pt>
                <c:pt idx="12323">
                  <c:v>44102</c:v>
                </c:pt>
                <c:pt idx="12324">
                  <c:v>44103</c:v>
                </c:pt>
                <c:pt idx="12325">
                  <c:v>44104</c:v>
                </c:pt>
                <c:pt idx="12326">
                  <c:v>44105</c:v>
                </c:pt>
                <c:pt idx="12327">
                  <c:v>44106</c:v>
                </c:pt>
                <c:pt idx="12328">
                  <c:v>44107</c:v>
                </c:pt>
                <c:pt idx="12329">
                  <c:v>44108</c:v>
                </c:pt>
                <c:pt idx="12330">
                  <c:v>44109</c:v>
                </c:pt>
                <c:pt idx="12331">
                  <c:v>44110</c:v>
                </c:pt>
                <c:pt idx="12332">
                  <c:v>44111</c:v>
                </c:pt>
                <c:pt idx="12333">
                  <c:v>44112</c:v>
                </c:pt>
                <c:pt idx="12334">
                  <c:v>44113</c:v>
                </c:pt>
                <c:pt idx="12335">
                  <c:v>44114</c:v>
                </c:pt>
                <c:pt idx="12336">
                  <c:v>44115</c:v>
                </c:pt>
                <c:pt idx="12337">
                  <c:v>44116</c:v>
                </c:pt>
                <c:pt idx="12338">
                  <c:v>44117</c:v>
                </c:pt>
                <c:pt idx="12339">
                  <c:v>44118</c:v>
                </c:pt>
                <c:pt idx="12340">
                  <c:v>44119</c:v>
                </c:pt>
                <c:pt idx="12341">
                  <c:v>44120</c:v>
                </c:pt>
                <c:pt idx="12342">
                  <c:v>44121</c:v>
                </c:pt>
                <c:pt idx="12343">
                  <c:v>44122</c:v>
                </c:pt>
                <c:pt idx="12344">
                  <c:v>44123</c:v>
                </c:pt>
                <c:pt idx="12345">
                  <c:v>44124</c:v>
                </c:pt>
                <c:pt idx="12346">
                  <c:v>44125</c:v>
                </c:pt>
                <c:pt idx="12347">
                  <c:v>44126</c:v>
                </c:pt>
                <c:pt idx="12348">
                  <c:v>44127</c:v>
                </c:pt>
                <c:pt idx="12349">
                  <c:v>44128</c:v>
                </c:pt>
                <c:pt idx="12350">
                  <c:v>44129</c:v>
                </c:pt>
                <c:pt idx="12351">
                  <c:v>44130</c:v>
                </c:pt>
                <c:pt idx="12352">
                  <c:v>44131</c:v>
                </c:pt>
                <c:pt idx="12353">
                  <c:v>44132</c:v>
                </c:pt>
                <c:pt idx="12354">
                  <c:v>44133</c:v>
                </c:pt>
                <c:pt idx="12355">
                  <c:v>44134</c:v>
                </c:pt>
                <c:pt idx="12356">
                  <c:v>44135</c:v>
                </c:pt>
                <c:pt idx="12357">
                  <c:v>44136</c:v>
                </c:pt>
                <c:pt idx="12358">
                  <c:v>44137</c:v>
                </c:pt>
                <c:pt idx="12359">
                  <c:v>44138</c:v>
                </c:pt>
                <c:pt idx="12360">
                  <c:v>44139</c:v>
                </c:pt>
                <c:pt idx="12361">
                  <c:v>44140</c:v>
                </c:pt>
                <c:pt idx="12362">
                  <c:v>44141</c:v>
                </c:pt>
                <c:pt idx="12363">
                  <c:v>44142</c:v>
                </c:pt>
                <c:pt idx="12364">
                  <c:v>44143</c:v>
                </c:pt>
                <c:pt idx="12365">
                  <c:v>44144</c:v>
                </c:pt>
                <c:pt idx="12366">
                  <c:v>44145</c:v>
                </c:pt>
                <c:pt idx="12367">
                  <c:v>44146</c:v>
                </c:pt>
                <c:pt idx="12368">
                  <c:v>44147</c:v>
                </c:pt>
                <c:pt idx="12369">
                  <c:v>44148</c:v>
                </c:pt>
                <c:pt idx="12370">
                  <c:v>44149</c:v>
                </c:pt>
                <c:pt idx="12371">
                  <c:v>44150</c:v>
                </c:pt>
                <c:pt idx="12372">
                  <c:v>44151</c:v>
                </c:pt>
                <c:pt idx="12373">
                  <c:v>44152</c:v>
                </c:pt>
                <c:pt idx="12374">
                  <c:v>44153</c:v>
                </c:pt>
                <c:pt idx="12375">
                  <c:v>44154</c:v>
                </c:pt>
                <c:pt idx="12376">
                  <c:v>44155</c:v>
                </c:pt>
                <c:pt idx="12377">
                  <c:v>44156</c:v>
                </c:pt>
                <c:pt idx="12378">
                  <c:v>44157</c:v>
                </c:pt>
                <c:pt idx="12379">
                  <c:v>44158</c:v>
                </c:pt>
                <c:pt idx="12380">
                  <c:v>44159</c:v>
                </c:pt>
                <c:pt idx="12381">
                  <c:v>44160</c:v>
                </c:pt>
                <c:pt idx="12382">
                  <c:v>44161</c:v>
                </c:pt>
                <c:pt idx="12383">
                  <c:v>44162</c:v>
                </c:pt>
                <c:pt idx="12384">
                  <c:v>44163</c:v>
                </c:pt>
                <c:pt idx="12385">
                  <c:v>44164</c:v>
                </c:pt>
                <c:pt idx="12386">
                  <c:v>44165</c:v>
                </c:pt>
                <c:pt idx="12387">
                  <c:v>44166</c:v>
                </c:pt>
                <c:pt idx="12388">
                  <c:v>44167</c:v>
                </c:pt>
                <c:pt idx="12389">
                  <c:v>44168</c:v>
                </c:pt>
                <c:pt idx="12390">
                  <c:v>44169</c:v>
                </c:pt>
                <c:pt idx="12391">
                  <c:v>44170</c:v>
                </c:pt>
                <c:pt idx="12392">
                  <c:v>44171</c:v>
                </c:pt>
                <c:pt idx="12393">
                  <c:v>44172</c:v>
                </c:pt>
                <c:pt idx="12394">
                  <c:v>44173</c:v>
                </c:pt>
                <c:pt idx="12395">
                  <c:v>44174</c:v>
                </c:pt>
                <c:pt idx="12396">
                  <c:v>44175</c:v>
                </c:pt>
                <c:pt idx="12397">
                  <c:v>44176</c:v>
                </c:pt>
                <c:pt idx="12398">
                  <c:v>44177</c:v>
                </c:pt>
                <c:pt idx="12399">
                  <c:v>44178</c:v>
                </c:pt>
                <c:pt idx="12400">
                  <c:v>44179</c:v>
                </c:pt>
                <c:pt idx="12401">
                  <c:v>44180</c:v>
                </c:pt>
                <c:pt idx="12402">
                  <c:v>44181</c:v>
                </c:pt>
                <c:pt idx="12403">
                  <c:v>44182</c:v>
                </c:pt>
                <c:pt idx="12404">
                  <c:v>44183</c:v>
                </c:pt>
                <c:pt idx="12405">
                  <c:v>44184</c:v>
                </c:pt>
                <c:pt idx="12406">
                  <c:v>44185</c:v>
                </c:pt>
                <c:pt idx="12407">
                  <c:v>44186</c:v>
                </c:pt>
                <c:pt idx="12408">
                  <c:v>44187</c:v>
                </c:pt>
                <c:pt idx="12409">
                  <c:v>44188</c:v>
                </c:pt>
                <c:pt idx="12410">
                  <c:v>44189</c:v>
                </c:pt>
                <c:pt idx="12411">
                  <c:v>44190</c:v>
                </c:pt>
                <c:pt idx="12412">
                  <c:v>44191</c:v>
                </c:pt>
                <c:pt idx="12413">
                  <c:v>44192</c:v>
                </c:pt>
                <c:pt idx="12414">
                  <c:v>44193</c:v>
                </c:pt>
                <c:pt idx="12415">
                  <c:v>44194</c:v>
                </c:pt>
                <c:pt idx="12416">
                  <c:v>44195</c:v>
                </c:pt>
                <c:pt idx="12417">
                  <c:v>44196</c:v>
                </c:pt>
                <c:pt idx="12418">
                  <c:v>44197</c:v>
                </c:pt>
                <c:pt idx="12419">
                  <c:v>44198</c:v>
                </c:pt>
                <c:pt idx="12420">
                  <c:v>44199</c:v>
                </c:pt>
                <c:pt idx="12421">
                  <c:v>44200</c:v>
                </c:pt>
                <c:pt idx="12422">
                  <c:v>44201</c:v>
                </c:pt>
                <c:pt idx="12423">
                  <c:v>44202</c:v>
                </c:pt>
                <c:pt idx="12424">
                  <c:v>44203</c:v>
                </c:pt>
                <c:pt idx="12425">
                  <c:v>44204</c:v>
                </c:pt>
                <c:pt idx="12426">
                  <c:v>44205</c:v>
                </c:pt>
                <c:pt idx="12427">
                  <c:v>44206</c:v>
                </c:pt>
                <c:pt idx="12428">
                  <c:v>44207</c:v>
                </c:pt>
                <c:pt idx="12429">
                  <c:v>44208</c:v>
                </c:pt>
                <c:pt idx="12430">
                  <c:v>44209</c:v>
                </c:pt>
                <c:pt idx="12431">
                  <c:v>44210</c:v>
                </c:pt>
                <c:pt idx="12432">
                  <c:v>44211</c:v>
                </c:pt>
                <c:pt idx="12433">
                  <c:v>44212</c:v>
                </c:pt>
                <c:pt idx="12434">
                  <c:v>44213</c:v>
                </c:pt>
                <c:pt idx="12435">
                  <c:v>44214</c:v>
                </c:pt>
                <c:pt idx="12436">
                  <c:v>44215</c:v>
                </c:pt>
                <c:pt idx="12437">
                  <c:v>44216</c:v>
                </c:pt>
                <c:pt idx="12438">
                  <c:v>44217</c:v>
                </c:pt>
                <c:pt idx="12439">
                  <c:v>44218</c:v>
                </c:pt>
                <c:pt idx="12440">
                  <c:v>44219</c:v>
                </c:pt>
                <c:pt idx="12441">
                  <c:v>44220</c:v>
                </c:pt>
                <c:pt idx="12442">
                  <c:v>44221</c:v>
                </c:pt>
                <c:pt idx="12443">
                  <c:v>44222</c:v>
                </c:pt>
                <c:pt idx="12444">
                  <c:v>44223</c:v>
                </c:pt>
                <c:pt idx="12445">
                  <c:v>44224</c:v>
                </c:pt>
                <c:pt idx="12446">
                  <c:v>44225</c:v>
                </c:pt>
                <c:pt idx="12447">
                  <c:v>44226</c:v>
                </c:pt>
                <c:pt idx="12448">
                  <c:v>44227</c:v>
                </c:pt>
                <c:pt idx="12449">
                  <c:v>44228</c:v>
                </c:pt>
                <c:pt idx="12450">
                  <c:v>44229</c:v>
                </c:pt>
                <c:pt idx="12451">
                  <c:v>44230</c:v>
                </c:pt>
                <c:pt idx="12452">
                  <c:v>44231</c:v>
                </c:pt>
                <c:pt idx="12453">
                  <c:v>44232</c:v>
                </c:pt>
                <c:pt idx="12454">
                  <c:v>44233</c:v>
                </c:pt>
                <c:pt idx="12455">
                  <c:v>44234</c:v>
                </c:pt>
                <c:pt idx="12456">
                  <c:v>44235</c:v>
                </c:pt>
                <c:pt idx="12457">
                  <c:v>44236</c:v>
                </c:pt>
                <c:pt idx="12458">
                  <c:v>44237</c:v>
                </c:pt>
                <c:pt idx="12459">
                  <c:v>44238</c:v>
                </c:pt>
                <c:pt idx="12460">
                  <c:v>44239</c:v>
                </c:pt>
                <c:pt idx="12461">
                  <c:v>44240</c:v>
                </c:pt>
                <c:pt idx="12462">
                  <c:v>44241</c:v>
                </c:pt>
                <c:pt idx="12463">
                  <c:v>44242</c:v>
                </c:pt>
                <c:pt idx="12464">
                  <c:v>44243</c:v>
                </c:pt>
                <c:pt idx="12465">
                  <c:v>44244</c:v>
                </c:pt>
                <c:pt idx="12466">
                  <c:v>44245</c:v>
                </c:pt>
                <c:pt idx="12467">
                  <c:v>44246</c:v>
                </c:pt>
                <c:pt idx="12468">
                  <c:v>44247</c:v>
                </c:pt>
                <c:pt idx="12469">
                  <c:v>44248</c:v>
                </c:pt>
                <c:pt idx="12470">
                  <c:v>44249</c:v>
                </c:pt>
                <c:pt idx="12471">
                  <c:v>44250</c:v>
                </c:pt>
                <c:pt idx="12472">
                  <c:v>44251</c:v>
                </c:pt>
                <c:pt idx="12473">
                  <c:v>44252</c:v>
                </c:pt>
                <c:pt idx="12474">
                  <c:v>44253</c:v>
                </c:pt>
                <c:pt idx="12475">
                  <c:v>44254</c:v>
                </c:pt>
                <c:pt idx="12476">
                  <c:v>44255</c:v>
                </c:pt>
                <c:pt idx="12477">
                  <c:v>44256</c:v>
                </c:pt>
                <c:pt idx="12478">
                  <c:v>44257</c:v>
                </c:pt>
                <c:pt idx="12479">
                  <c:v>44258</c:v>
                </c:pt>
                <c:pt idx="12480">
                  <c:v>44259</c:v>
                </c:pt>
                <c:pt idx="12481">
                  <c:v>44260</c:v>
                </c:pt>
                <c:pt idx="12482">
                  <c:v>44261</c:v>
                </c:pt>
                <c:pt idx="12483">
                  <c:v>44262</c:v>
                </c:pt>
                <c:pt idx="12484">
                  <c:v>44263</c:v>
                </c:pt>
                <c:pt idx="12485">
                  <c:v>44264</c:v>
                </c:pt>
                <c:pt idx="12486">
                  <c:v>44265</c:v>
                </c:pt>
                <c:pt idx="12487">
                  <c:v>44266</c:v>
                </c:pt>
                <c:pt idx="12488">
                  <c:v>44267</c:v>
                </c:pt>
                <c:pt idx="12489">
                  <c:v>44268</c:v>
                </c:pt>
                <c:pt idx="12490">
                  <c:v>44269</c:v>
                </c:pt>
                <c:pt idx="12491">
                  <c:v>44270</c:v>
                </c:pt>
                <c:pt idx="12492">
                  <c:v>44271</c:v>
                </c:pt>
                <c:pt idx="12493">
                  <c:v>44272</c:v>
                </c:pt>
                <c:pt idx="12494">
                  <c:v>44273</c:v>
                </c:pt>
                <c:pt idx="12495">
                  <c:v>44274</c:v>
                </c:pt>
                <c:pt idx="12496">
                  <c:v>44275</c:v>
                </c:pt>
                <c:pt idx="12497">
                  <c:v>44276</c:v>
                </c:pt>
                <c:pt idx="12498">
                  <c:v>44277</c:v>
                </c:pt>
                <c:pt idx="12499">
                  <c:v>44278</c:v>
                </c:pt>
                <c:pt idx="12500">
                  <c:v>44279</c:v>
                </c:pt>
                <c:pt idx="12501">
                  <c:v>44280</c:v>
                </c:pt>
                <c:pt idx="12502">
                  <c:v>44281</c:v>
                </c:pt>
                <c:pt idx="12503">
                  <c:v>44282</c:v>
                </c:pt>
                <c:pt idx="12504">
                  <c:v>44283</c:v>
                </c:pt>
                <c:pt idx="12505">
                  <c:v>44284</c:v>
                </c:pt>
                <c:pt idx="12506">
                  <c:v>44285</c:v>
                </c:pt>
                <c:pt idx="12507">
                  <c:v>44286</c:v>
                </c:pt>
                <c:pt idx="12508">
                  <c:v>44287</c:v>
                </c:pt>
                <c:pt idx="12509">
                  <c:v>44288</c:v>
                </c:pt>
                <c:pt idx="12510">
                  <c:v>44289</c:v>
                </c:pt>
                <c:pt idx="12511">
                  <c:v>44290</c:v>
                </c:pt>
                <c:pt idx="12512">
                  <c:v>44291</c:v>
                </c:pt>
                <c:pt idx="12513">
                  <c:v>44292</c:v>
                </c:pt>
                <c:pt idx="12514">
                  <c:v>44293</c:v>
                </c:pt>
                <c:pt idx="12515">
                  <c:v>44294</c:v>
                </c:pt>
                <c:pt idx="12516">
                  <c:v>44295</c:v>
                </c:pt>
                <c:pt idx="12517">
                  <c:v>44296</c:v>
                </c:pt>
                <c:pt idx="12518">
                  <c:v>44297</c:v>
                </c:pt>
                <c:pt idx="12519">
                  <c:v>44298</c:v>
                </c:pt>
                <c:pt idx="12520">
                  <c:v>44299</c:v>
                </c:pt>
                <c:pt idx="12521">
                  <c:v>44300</c:v>
                </c:pt>
                <c:pt idx="12522">
                  <c:v>44301</c:v>
                </c:pt>
                <c:pt idx="12523">
                  <c:v>44302</c:v>
                </c:pt>
                <c:pt idx="12524">
                  <c:v>44303</c:v>
                </c:pt>
                <c:pt idx="12525">
                  <c:v>44304</c:v>
                </c:pt>
                <c:pt idx="12526">
                  <c:v>44305</c:v>
                </c:pt>
                <c:pt idx="12527">
                  <c:v>44306</c:v>
                </c:pt>
                <c:pt idx="12528">
                  <c:v>44307</c:v>
                </c:pt>
                <c:pt idx="12529">
                  <c:v>44308</c:v>
                </c:pt>
                <c:pt idx="12530">
                  <c:v>44309</c:v>
                </c:pt>
                <c:pt idx="12531">
                  <c:v>44310</c:v>
                </c:pt>
                <c:pt idx="12532">
                  <c:v>44311</c:v>
                </c:pt>
                <c:pt idx="12533">
                  <c:v>44312</c:v>
                </c:pt>
                <c:pt idx="12534">
                  <c:v>44313</c:v>
                </c:pt>
                <c:pt idx="12535">
                  <c:v>44314</c:v>
                </c:pt>
                <c:pt idx="12536">
                  <c:v>44315</c:v>
                </c:pt>
                <c:pt idx="12537">
                  <c:v>44316</c:v>
                </c:pt>
                <c:pt idx="12538">
                  <c:v>44317</c:v>
                </c:pt>
                <c:pt idx="12539">
                  <c:v>44318</c:v>
                </c:pt>
                <c:pt idx="12540">
                  <c:v>44319</c:v>
                </c:pt>
                <c:pt idx="12541">
                  <c:v>44320</c:v>
                </c:pt>
                <c:pt idx="12542">
                  <c:v>44321</c:v>
                </c:pt>
                <c:pt idx="12543">
                  <c:v>44322</c:v>
                </c:pt>
                <c:pt idx="12544">
                  <c:v>44323</c:v>
                </c:pt>
                <c:pt idx="12545">
                  <c:v>44324</c:v>
                </c:pt>
                <c:pt idx="12546">
                  <c:v>44325</c:v>
                </c:pt>
                <c:pt idx="12547">
                  <c:v>44326</c:v>
                </c:pt>
                <c:pt idx="12548">
                  <c:v>44327</c:v>
                </c:pt>
                <c:pt idx="12549">
                  <c:v>44328</c:v>
                </c:pt>
                <c:pt idx="12550">
                  <c:v>44329</c:v>
                </c:pt>
                <c:pt idx="12551">
                  <c:v>44330</c:v>
                </c:pt>
                <c:pt idx="12552">
                  <c:v>44331</c:v>
                </c:pt>
                <c:pt idx="12553">
                  <c:v>44332</c:v>
                </c:pt>
                <c:pt idx="12554">
                  <c:v>44333</c:v>
                </c:pt>
                <c:pt idx="12555">
                  <c:v>44334</c:v>
                </c:pt>
                <c:pt idx="12556">
                  <c:v>44335</c:v>
                </c:pt>
                <c:pt idx="12557">
                  <c:v>44336</c:v>
                </c:pt>
                <c:pt idx="12558">
                  <c:v>44337</c:v>
                </c:pt>
                <c:pt idx="12559">
                  <c:v>44338</c:v>
                </c:pt>
                <c:pt idx="12560">
                  <c:v>44339</c:v>
                </c:pt>
                <c:pt idx="12561">
                  <c:v>44340</c:v>
                </c:pt>
                <c:pt idx="12562">
                  <c:v>44341</c:v>
                </c:pt>
                <c:pt idx="12563">
                  <c:v>44342</c:v>
                </c:pt>
                <c:pt idx="12564">
                  <c:v>44343</c:v>
                </c:pt>
                <c:pt idx="12565">
                  <c:v>44344</c:v>
                </c:pt>
                <c:pt idx="12566">
                  <c:v>44345</c:v>
                </c:pt>
                <c:pt idx="12567">
                  <c:v>44346</c:v>
                </c:pt>
                <c:pt idx="12568">
                  <c:v>44347</c:v>
                </c:pt>
                <c:pt idx="12569">
                  <c:v>44348</c:v>
                </c:pt>
                <c:pt idx="12570">
                  <c:v>44349</c:v>
                </c:pt>
                <c:pt idx="12571">
                  <c:v>44350</c:v>
                </c:pt>
                <c:pt idx="12572">
                  <c:v>44351</c:v>
                </c:pt>
                <c:pt idx="12573">
                  <c:v>44352</c:v>
                </c:pt>
                <c:pt idx="12574">
                  <c:v>44353</c:v>
                </c:pt>
                <c:pt idx="12575">
                  <c:v>44354</c:v>
                </c:pt>
                <c:pt idx="12576">
                  <c:v>44355</c:v>
                </c:pt>
                <c:pt idx="12577">
                  <c:v>44356</c:v>
                </c:pt>
                <c:pt idx="12578">
                  <c:v>44357</c:v>
                </c:pt>
                <c:pt idx="12579">
                  <c:v>44358</c:v>
                </c:pt>
                <c:pt idx="12580">
                  <c:v>44359</c:v>
                </c:pt>
                <c:pt idx="12581">
                  <c:v>44360</c:v>
                </c:pt>
                <c:pt idx="12582">
                  <c:v>44361</c:v>
                </c:pt>
                <c:pt idx="12583">
                  <c:v>44362</c:v>
                </c:pt>
                <c:pt idx="12584">
                  <c:v>44363</c:v>
                </c:pt>
                <c:pt idx="12585">
                  <c:v>44364</c:v>
                </c:pt>
                <c:pt idx="12586">
                  <c:v>44365</c:v>
                </c:pt>
                <c:pt idx="12587">
                  <c:v>44366</c:v>
                </c:pt>
                <c:pt idx="12588">
                  <c:v>44367</c:v>
                </c:pt>
                <c:pt idx="12589">
                  <c:v>44368</c:v>
                </c:pt>
                <c:pt idx="12590">
                  <c:v>44369</c:v>
                </c:pt>
                <c:pt idx="12591">
                  <c:v>44370</c:v>
                </c:pt>
                <c:pt idx="12592">
                  <c:v>44371</c:v>
                </c:pt>
                <c:pt idx="12593">
                  <c:v>44372</c:v>
                </c:pt>
                <c:pt idx="12594">
                  <c:v>44373</c:v>
                </c:pt>
                <c:pt idx="12595">
                  <c:v>44374</c:v>
                </c:pt>
                <c:pt idx="12596">
                  <c:v>44375</c:v>
                </c:pt>
                <c:pt idx="12597">
                  <c:v>44376</c:v>
                </c:pt>
                <c:pt idx="12598">
                  <c:v>44377</c:v>
                </c:pt>
                <c:pt idx="12599">
                  <c:v>44378</c:v>
                </c:pt>
                <c:pt idx="12600">
                  <c:v>44379</c:v>
                </c:pt>
                <c:pt idx="12601">
                  <c:v>44380</c:v>
                </c:pt>
                <c:pt idx="12602">
                  <c:v>44381</c:v>
                </c:pt>
                <c:pt idx="12603">
                  <c:v>44382</c:v>
                </c:pt>
                <c:pt idx="12604">
                  <c:v>44383</c:v>
                </c:pt>
                <c:pt idx="12605">
                  <c:v>44384</c:v>
                </c:pt>
                <c:pt idx="12606">
                  <c:v>44385</c:v>
                </c:pt>
                <c:pt idx="12607">
                  <c:v>44386</c:v>
                </c:pt>
                <c:pt idx="12608">
                  <c:v>44387</c:v>
                </c:pt>
                <c:pt idx="12609">
                  <c:v>44388</c:v>
                </c:pt>
                <c:pt idx="12610">
                  <c:v>44389</c:v>
                </c:pt>
                <c:pt idx="12611">
                  <c:v>44390</c:v>
                </c:pt>
                <c:pt idx="12612">
                  <c:v>44391</c:v>
                </c:pt>
                <c:pt idx="12613">
                  <c:v>44392</c:v>
                </c:pt>
                <c:pt idx="12614">
                  <c:v>44393</c:v>
                </c:pt>
                <c:pt idx="12615">
                  <c:v>44394</c:v>
                </c:pt>
                <c:pt idx="12616">
                  <c:v>44395</c:v>
                </c:pt>
                <c:pt idx="12617">
                  <c:v>44396</c:v>
                </c:pt>
                <c:pt idx="12618">
                  <c:v>44397</c:v>
                </c:pt>
                <c:pt idx="12619">
                  <c:v>44398</c:v>
                </c:pt>
                <c:pt idx="12620">
                  <c:v>44399</c:v>
                </c:pt>
                <c:pt idx="12621">
                  <c:v>44400</c:v>
                </c:pt>
                <c:pt idx="12622">
                  <c:v>44401</c:v>
                </c:pt>
                <c:pt idx="12623">
                  <c:v>44402</c:v>
                </c:pt>
                <c:pt idx="12624">
                  <c:v>44403</c:v>
                </c:pt>
                <c:pt idx="12625">
                  <c:v>44404</c:v>
                </c:pt>
                <c:pt idx="12626">
                  <c:v>44405</c:v>
                </c:pt>
                <c:pt idx="12627">
                  <c:v>44406</c:v>
                </c:pt>
                <c:pt idx="12628">
                  <c:v>44407</c:v>
                </c:pt>
                <c:pt idx="12629">
                  <c:v>44408</c:v>
                </c:pt>
                <c:pt idx="12630">
                  <c:v>44409</c:v>
                </c:pt>
                <c:pt idx="12631">
                  <c:v>44410</c:v>
                </c:pt>
                <c:pt idx="12632">
                  <c:v>44411</c:v>
                </c:pt>
                <c:pt idx="12633">
                  <c:v>44412</c:v>
                </c:pt>
                <c:pt idx="12634">
                  <c:v>44413</c:v>
                </c:pt>
                <c:pt idx="12635">
                  <c:v>44414</c:v>
                </c:pt>
                <c:pt idx="12636">
                  <c:v>44415</c:v>
                </c:pt>
                <c:pt idx="12637">
                  <c:v>44416</c:v>
                </c:pt>
                <c:pt idx="12638">
                  <c:v>44417</c:v>
                </c:pt>
                <c:pt idx="12639">
                  <c:v>44418</c:v>
                </c:pt>
                <c:pt idx="12640">
                  <c:v>44419</c:v>
                </c:pt>
                <c:pt idx="12641">
                  <c:v>44420</c:v>
                </c:pt>
                <c:pt idx="12642">
                  <c:v>44421</c:v>
                </c:pt>
                <c:pt idx="12643">
                  <c:v>44422</c:v>
                </c:pt>
                <c:pt idx="12644">
                  <c:v>44423</c:v>
                </c:pt>
                <c:pt idx="12645">
                  <c:v>44424</c:v>
                </c:pt>
                <c:pt idx="12646">
                  <c:v>44425</c:v>
                </c:pt>
                <c:pt idx="12647">
                  <c:v>44426</c:v>
                </c:pt>
                <c:pt idx="12648">
                  <c:v>44427</c:v>
                </c:pt>
                <c:pt idx="12649">
                  <c:v>44428</c:v>
                </c:pt>
                <c:pt idx="12650">
                  <c:v>44429</c:v>
                </c:pt>
                <c:pt idx="12651">
                  <c:v>44430</c:v>
                </c:pt>
                <c:pt idx="12652">
                  <c:v>44431</c:v>
                </c:pt>
                <c:pt idx="12653">
                  <c:v>44432</c:v>
                </c:pt>
                <c:pt idx="12654">
                  <c:v>44433</c:v>
                </c:pt>
                <c:pt idx="12655">
                  <c:v>44434</c:v>
                </c:pt>
                <c:pt idx="12656">
                  <c:v>44435</c:v>
                </c:pt>
                <c:pt idx="12657">
                  <c:v>44436</c:v>
                </c:pt>
                <c:pt idx="12658">
                  <c:v>44437</c:v>
                </c:pt>
                <c:pt idx="12659">
                  <c:v>44438</c:v>
                </c:pt>
                <c:pt idx="12660">
                  <c:v>44439</c:v>
                </c:pt>
                <c:pt idx="12661">
                  <c:v>44440</c:v>
                </c:pt>
                <c:pt idx="12662">
                  <c:v>44441</c:v>
                </c:pt>
                <c:pt idx="12663">
                  <c:v>44442</c:v>
                </c:pt>
                <c:pt idx="12664">
                  <c:v>44443</c:v>
                </c:pt>
                <c:pt idx="12665">
                  <c:v>44444</c:v>
                </c:pt>
                <c:pt idx="12666">
                  <c:v>44445</c:v>
                </c:pt>
                <c:pt idx="12667">
                  <c:v>44446</c:v>
                </c:pt>
                <c:pt idx="12668">
                  <c:v>44447</c:v>
                </c:pt>
                <c:pt idx="12669">
                  <c:v>44448</c:v>
                </c:pt>
                <c:pt idx="12670">
                  <c:v>44449</c:v>
                </c:pt>
                <c:pt idx="12671">
                  <c:v>44450</c:v>
                </c:pt>
                <c:pt idx="12672">
                  <c:v>44451</c:v>
                </c:pt>
                <c:pt idx="12673">
                  <c:v>44452</c:v>
                </c:pt>
                <c:pt idx="12674">
                  <c:v>44453</c:v>
                </c:pt>
                <c:pt idx="12675">
                  <c:v>44454</c:v>
                </c:pt>
                <c:pt idx="12676">
                  <c:v>44455</c:v>
                </c:pt>
                <c:pt idx="12677">
                  <c:v>44456</c:v>
                </c:pt>
                <c:pt idx="12678">
                  <c:v>44457</c:v>
                </c:pt>
                <c:pt idx="12679">
                  <c:v>44458</c:v>
                </c:pt>
                <c:pt idx="12680">
                  <c:v>44459</c:v>
                </c:pt>
                <c:pt idx="12681">
                  <c:v>44460</c:v>
                </c:pt>
                <c:pt idx="12682">
                  <c:v>44461</c:v>
                </c:pt>
                <c:pt idx="12683">
                  <c:v>44462</c:v>
                </c:pt>
                <c:pt idx="12684">
                  <c:v>44463</c:v>
                </c:pt>
                <c:pt idx="12685">
                  <c:v>44464</c:v>
                </c:pt>
                <c:pt idx="12686">
                  <c:v>44465</c:v>
                </c:pt>
                <c:pt idx="12687">
                  <c:v>44466</c:v>
                </c:pt>
                <c:pt idx="12688">
                  <c:v>44467</c:v>
                </c:pt>
                <c:pt idx="12689">
                  <c:v>44468</c:v>
                </c:pt>
                <c:pt idx="12690">
                  <c:v>44469</c:v>
                </c:pt>
                <c:pt idx="12691">
                  <c:v>44470</c:v>
                </c:pt>
                <c:pt idx="12692">
                  <c:v>44471</c:v>
                </c:pt>
                <c:pt idx="12693">
                  <c:v>44472</c:v>
                </c:pt>
                <c:pt idx="12694">
                  <c:v>44473</c:v>
                </c:pt>
                <c:pt idx="12695">
                  <c:v>44474</c:v>
                </c:pt>
                <c:pt idx="12696">
                  <c:v>44475</c:v>
                </c:pt>
                <c:pt idx="12697">
                  <c:v>44476</c:v>
                </c:pt>
                <c:pt idx="12698">
                  <c:v>44477</c:v>
                </c:pt>
                <c:pt idx="12699">
                  <c:v>44478</c:v>
                </c:pt>
                <c:pt idx="12700">
                  <c:v>44479</c:v>
                </c:pt>
                <c:pt idx="12701">
                  <c:v>44480</c:v>
                </c:pt>
                <c:pt idx="12702">
                  <c:v>44481</c:v>
                </c:pt>
                <c:pt idx="12703">
                  <c:v>44482</c:v>
                </c:pt>
                <c:pt idx="12704">
                  <c:v>44483</c:v>
                </c:pt>
                <c:pt idx="12705">
                  <c:v>44484</c:v>
                </c:pt>
                <c:pt idx="12706">
                  <c:v>44485</c:v>
                </c:pt>
                <c:pt idx="12707">
                  <c:v>44486</c:v>
                </c:pt>
                <c:pt idx="12708">
                  <c:v>44487</c:v>
                </c:pt>
                <c:pt idx="12709">
                  <c:v>44488</c:v>
                </c:pt>
                <c:pt idx="12710">
                  <c:v>44489</c:v>
                </c:pt>
                <c:pt idx="12711">
                  <c:v>44490</c:v>
                </c:pt>
                <c:pt idx="12712">
                  <c:v>44491</c:v>
                </c:pt>
                <c:pt idx="12713">
                  <c:v>44492</c:v>
                </c:pt>
                <c:pt idx="12714">
                  <c:v>44493</c:v>
                </c:pt>
                <c:pt idx="12715">
                  <c:v>44494</c:v>
                </c:pt>
                <c:pt idx="12716">
                  <c:v>44495</c:v>
                </c:pt>
                <c:pt idx="12717">
                  <c:v>44496</c:v>
                </c:pt>
                <c:pt idx="12718">
                  <c:v>44497</c:v>
                </c:pt>
                <c:pt idx="12719">
                  <c:v>44498</c:v>
                </c:pt>
                <c:pt idx="12720">
                  <c:v>44499</c:v>
                </c:pt>
                <c:pt idx="12721">
                  <c:v>44500</c:v>
                </c:pt>
                <c:pt idx="12722">
                  <c:v>44501</c:v>
                </c:pt>
                <c:pt idx="12723">
                  <c:v>44502</c:v>
                </c:pt>
                <c:pt idx="12724">
                  <c:v>44503</c:v>
                </c:pt>
                <c:pt idx="12725">
                  <c:v>44504</c:v>
                </c:pt>
                <c:pt idx="12726">
                  <c:v>44505</c:v>
                </c:pt>
                <c:pt idx="12727">
                  <c:v>44506</c:v>
                </c:pt>
                <c:pt idx="12728">
                  <c:v>44507</c:v>
                </c:pt>
                <c:pt idx="12729">
                  <c:v>44508</c:v>
                </c:pt>
                <c:pt idx="12730">
                  <c:v>44509</c:v>
                </c:pt>
                <c:pt idx="12731">
                  <c:v>44510</c:v>
                </c:pt>
                <c:pt idx="12732">
                  <c:v>44511</c:v>
                </c:pt>
                <c:pt idx="12733">
                  <c:v>44512</c:v>
                </c:pt>
                <c:pt idx="12734">
                  <c:v>44513</c:v>
                </c:pt>
                <c:pt idx="12735">
                  <c:v>44514</c:v>
                </c:pt>
                <c:pt idx="12736">
                  <c:v>44515</c:v>
                </c:pt>
                <c:pt idx="12737">
                  <c:v>44516</c:v>
                </c:pt>
                <c:pt idx="12738">
                  <c:v>44517</c:v>
                </c:pt>
                <c:pt idx="12739">
                  <c:v>44518</c:v>
                </c:pt>
                <c:pt idx="12740">
                  <c:v>44519</c:v>
                </c:pt>
                <c:pt idx="12741">
                  <c:v>44520</c:v>
                </c:pt>
                <c:pt idx="12742">
                  <c:v>44521</c:v>
                </c:pt>
                <c:pt idx="12743">
                  <c:v>44522</c:v>
                </c:pt>
                <c:pt idx="12744">
                  <c:v>44523</c:v>
                </c:pt>
                <c:pt idx="12745">
                  <c:v>44524</c:v>
                </c:pt>
                <c:pt idx="12746">
                  <c:v>44525</c:v>
                </c:pt>
                <c:pt idx="12747">
                  <c:v>44526</c:v>
                </c:pt>
                <c:pt idx="12748">
                  <c:v>44527</c:v>
                </c:pt>
                <c:pt idx="12749">
                  <c:v>44528</c:v>
                </c:pt>
                <c:pt idx="12750">
                  <c:v>44529</c:v>
                </c:pt>
                <c:pt idx="12751">
                  <c:v>44530</c:v>
                </c:pt>
                <c:pt idx="12752">
                  <c:v>44531</c:v>
                </c:pt>
                <c:pt idx="12753">
                  <c:v>44532</c:v>
                </c:pt>
                <c:pt idx="12754">
                  <c:v>44533</c:v>
                </c:pt>
                <c:pt idx="12755">
                  <c:v>44534</c:v>
                </c:pt>
                <c:pt idx="12756">
                  <c:v>44535</c:v>
                </c:pt>
                <c:pt idx="12757">
                  <c:v>44536</c:v>
                </c:pt>
                <c:pt idx="12758">
                  <c:v>44537</c:v>
                </c:pt>
                <c:pt idx="12759">
                  <c:v>44538</c:v>
                </c:pt>
                <c:pt idx="12760">
                  <c:v>44539</c:v>
                </c:pt>
                <c:pt idx="12761">
                  <c:v>44540</c:v>
                </c:pt>
                <c:pt idx="12762">
                  <c:v>44541</c:v>
                </c:pt>
                <c:pt idx="12763">
                  <c:v>44542</c:v>
                </c:pt>
                <c:pt idx="12764">
                  <c:v>44543</c:v>
                </c:pt>
                <c:pt idx="12765">
                  <c:v>44544</c:v>
                </c:pt>
                <c:pt idx="12766">
                  <c:v>44545</c:v>
                </c:pt>
                <c:pt idx="12767">
                  <c:v>44546</c:v>
                </c:pt>
                <c:pt idx="12768">
                  <c:v>44547</c:v>
                </c:pt>
                <c:pt idx="12769">
                  <c:v>44548</c:v>
                </c:pt>
                <c:pt idx="12770">
                  <c:v>44549</c:v>
                </c:pt>
                <c:pt idx="12771">
                  <c:v>44550</c:v>
                </c:pt>
                <c:pt idx="12772">
                  <c:v>44551</c:v>
                </c:pt>
                <c:pt idx="12773">
                  <c:v>44552</c:v>
                </c:pt>
                <c:pt idx="12774">
                  <c:v>44553</c:v>
                </c:pt>
                <c:pt idx="12775">
                  <c:v>44554</c:v>
                </c:pt>
                <c:pt idx="12776">
                  <c:v>44555</c:v>
                </c:pt>
                <c:pt idx="12777">
                  <c:v>44556</c:v>
                </c:pt>
                <c:pt idx="12778">
                  <c:v>44557</c:v>
                </c:pt>
                <c:pt idx="12779">
                  <c:v>44558</c:v>
                </c:pt>
                <c:pt idx="12780">
                  <c:v>44559</c:v>
                </c:pt>
                <c:pt idx="12781">
                  <c:v>44560</c:v>
                </c:pt>
                <c:pt idx="12782">
                  <c:v>44561</c:v>
                </c:pt>
                <c:pt idx="12783">
                  <c:v>44562</c:v>
                </c:pt>
                <c:pt idx="12784">
                  <c:v>44563</c:v>
                </c:pt>
                <c:pt idx="12785">
                  <c:v>44564</c:v>
                </c:pt>
                <c:pt idx="12786">
                  <c:v>44565</c:v>
                </c:pt>
                <c:pt idx="12787">
                  <c:v>44566</c:v>
                </c:pt>
                <c:pt idx="12788">
                  <c:v>44567</c:v>
                </c:pt>
                <c:pt idx="12789">
                  <c:v>44568</c:v>
                </c:pt>
                <c:pt idx="12790">
                  <c:v>44569</c:v>
                </c:pt>
                <c:pt idx="12791">
                  <c:v>44570</c:v>
                </c:pt>
                <c:pt idx="12792">
                  <c:v>44571</c:v>
                </c:pt>
                <c:pt idx="12793">
                  <c:v>44572</c:v>
                </c:pt>
                <c:pt idx="12794">
                  <c:v>44573</c:v>
                </c:pt>
                <c:pt idx="12795">
                  <c:v>44574</c:v>
                </c:pt>
                <c:pt idx="12796">
                  <c:v>44575</c:v>
                </c:pt>
                <c:pt idx="12797">
                  <c:v>44576</c:v>
                </c:pt>
                <c:pt idx="12798">
                  <c:v>44577</c:v>
                </c:pt>
                <c:pt idx="12799">
                  <c:v>44578</c:v>
                </c:pt>
                <c:pt idx="12800">
                  <c:v>44579</c:v>
                </c:pt>
                <c:pt idx="12801">
                  <c:v>44580</c:v>
                </c:pt>
                <c:pt idx="12802">
                  <c:v>44581</c:v>
                </c:pt>
                <c:pt idx="12803">
                  <c:v>44582</c:v>
                </c:pt>
                <c:pt idx="12804">
                  <c:v>44583</c:v>
                </c:pt>
                <c:pt idx="12805">
                  <c:v>44584</c:v>
                </c:pt>
                <c:pt idx="12806">
                  <c:v>44585</c:v>
                </c:pt>
                <c:pt idx="12807">
                  <c:v>44586</c:v>
                </c:pt>
                <c:pt idx="12808">
                  <c:v>44587</c:v>
                </c:pt>
                <c:pt idx="12809">
                  <c:v>44588</c:v>
                </c:pt>
                <c:pt idx="12810">
                  <c:v>44589</c:v>
                </c:pt>
                <c:pt idx="12811">
                  <c:v>44590</c:v>
                </c:pt>
                <c:pt idx="12812">
                  <c:v>44591</c:v>
                </c:pt>
                <c:pt idx="12813">
                  <c:v>44592</c:v>
                </c:pt>
                <c:pt idx="12814">
                  <c:v>44593</c:v>
                </c:pt>
                <c:pt idx="12815">
                  <c:v>44594</c:v>
                </c:pt>
                <c:pt idx="12816">
                  <c:v>44595</c:v>
                </c:pt>
                <c:pt idx="12817">
                  <c:v>44596</c:v>
                </c:pt>
                <c:pt idx="12818">
                  <c:v>44597</c:v>
                </c:pt>
                <c:pt idx="12819">
                  <c:v>44598</c:v>
                </c:pt>
                <c:pt idx="12820">
                  <c:v>44599</c:v>
                </c:pt>
                <c:pt idx="12821">
                  <c:v>44600</c:v>
                </c:pt>
                <c:pt idx="12822">
                  <c:v>44601</c:v>
                </c:pt>
                <c:pt idx="12823">
                  <c:v>44602</c:v>
                </c:pt>
                <c:pt idx="12824">
                  <c:v>44603</c:v>
                </c:pt>
                <c:pt idx="12825">
                  <c:v>44604</c:v>
                </c:pt>
                <c:pt idx="12826">
                  <c:v>44605</c:v>
                </c:pt>
                <c:pt idx="12827">
                  <c:v>44606</c:v>
                </c:pt>
                <c:pt idx="12828">
                  <c:v>44607</c:v>
                </c:pt>
                <c:pt idx="12829">
                  <c:v>44608</c:v>
                </c:pt>
                <c:pt idx="12830">
                  <c:v>44609</c:v>
                </c:pt>
                <c:pt idx="12831">
                  <c:v>44610</c:v>
                </c:pt>
                <c:pt idx="12832">
                  <c:v>44611</c:v>
                </c:pt>
                <c:pt idx="12833">
                  <c:v>44612</c:v>
                </c:pt>
                <c:pt idx="12834">
                  <c:v>44613</c:v>
                </c:pt>
                <c:pt idx="12835">
                  <c:v>44614</c:v>
                </c:pt>
                <c:pt idx="12836">
                  <c:v>44615</c:v>
                </c:pt>
                <c:pt idx="12837">
                  <c:v>44616</c:v>
                </c:pt>
                <c:pt idx="12838">
                  <c:v>44617</c:v>
                </c:pt>
                <c:pt idx="12839">
                  <c:v>44618</c:v>
                </c:pt>
                <c:pt idx="12840">
                  <c:v>44619</c:v>
                </c:pt>
                <c:pt idx="12841">
                  <c:v>44620</c:v>
                </c:pt>
                <c:pt idx="12842">
                  <c:v>44621</c:v>
                </c:pt>
                <c:pt idx="12843">
                  <c:v>44622</c:v>
                </c:pt>
                <c:pt idx="12844">
                  <c:v>44623</c:v>
                </c:pt>
                <c:pt idx="12845">
                  <c:v>44624</c:v>
                </c:pt>
                <c:pt idx="12846">
                  <c:v>44625</c:v>
                </c:pt>
                <c:pt idx="12847">
                  <c:v>44626</c:v>
                </c:pt>
                <c:pt idx="12848">
                  <c:v>44627</c:v>
                </c:pt>
                <c:pt idx="12849">
                  <c:v>44628</c:v>
                </c:pt>
                <c:pt idx="12850">
                  <c:v>44629</c:v>
                </c:pt>
                <c:pt idx="12851">
                  <c:v>44630</c:v>
                </c:pt>
                <c:pt idx="12852">
                  <c:v>44631</c:v>
                </c:pt>
                <c:pt idx="12853">
                  <c:v>44632</c:v>
                </c:pt>
                <c:pt idx="12854">
                  <c:v>44633</c:v>
                </c:pt>
                <c:pt idx="12855">
                  <c:v>44634</c:v>
                </c:pt>
                <c:pt idx="12856">
                  <c:v>44635</c:v>
                </c:pt>
                <c:pt idx="12857">
                  <c:v>44636</c:v>
                </c:pt>
                <c:pt idx="12858">
                  <c:v>44637</c:v>
                </c:pt>
                <c:pt idx="12859">
                  <c:v>44638</c:v>
                </c:pt>
                <c:pt idx="12860">
                  <c:v>44639</c:v>
                </c:pt>
                <c:pt idx="12861">
                  <c:v>44640</c:v>
                </c:pt>
                <c:pt idx="12862">
                  <c:v>44641</c:v>
                </c:pt>
                <c:pt idx="12863">
                  <c:v>44642</c:v>
                </c:pt>
                <c:pt idx="12864">
                  <c:v>44643</c:v>
                </c:pt>
                <c:pt idx="12865">
                  <c:v>44644</c:v>
                </c:pt>
                <c:pt idx="12866">
                  <c:v>44645</c:v>
                </c:pt>
                <c:pt idx="12867">
                  <c:v>44646</c:v>
                </c:pt>
                <c:pt idx="12868">
                  <c:v>44647</c:v>
                </c:pt>
                <c:pt idx="12869">
                  <c:v>44648</c:v>
                </c:pt>
                <c:pt idx="12870">
                  <c:v>44649</c:v>
                </c:pt>
                <c:pt idx="12871">
                  <c:v>44650</c:v>
                </c:pt>
                <c:pt idx="12872">
                  <c:v>44651</c:v>
                </c:pt>
                <c:pt idx="12873">
                  <c:v>44652</c:v>
                </c:pt>
                <c:pt idx="12874">
                  <c:v>44653</c:v>
                </c:pt>
                <c:pt idx="12875">
                  <c:v>44654</c:v>
                </c:pt>
                <c:pt idx="12876">
                  <c:v>44655</c:v>
                </c:pt>
                <c:pt idx="12877">
                  <c:v>44656</c:v>
                </c:pt>
                <c:pt idx="12878">
                  <c:v>44657</c:v>
                </c:pt>
                <c:pt idx="12879">
                  <c:v>44658</c:v>
                </c:pt>
                <c:pt idx="12880">
                  <c:v>44659</c:v>
                </c:pt>
                <c:pt idx="12881">
                  <c:v>44660</c:v>
                </c:pt>
                <c:pt idx="12882">
                  <c:v>44661</c:v>
                </c:pt>
                <c:pt idx="12883">
                  <c:v>44662</c:v>
                </c:pt>
                <c:pt idx="12884">
                  <c:v>44663</c:v>
                </c:pt>
                <c:pt idx="12885">
                  <c:v>44664</c:v>
                </c:pt>
                <c:pt idx="12886">
                  <c:v>44665</c:v>
                </c:pt>
                <c:pt idx="12887">
                  <c:v>44666</c:v>
                </c:pt>
                <c:pt idx="12888">
                  <c:v>44667</c:v>
                </c:pt>
                <c:pt idx="12889">
                  <c:v>44668</c:v>
                </c:pt>
                <c:pt idx="12890">
                  <c:v>44669</c:v>
                </c:pt>
                <c:pt idx="12891">
                  <c:v>44670</c:v>
                </c:pt>
                <c:pt idx="12892">
                  <c:v>44671</c:v>
                </c:pt>
                <c:pt idx="12893">
                  <c:v>44672</c:v>
                </c:pt>
                <c:pt idx="12894">
                  <c:v>44673</c:v>
                </c:pt>
                <c:pt idx="12895">
                  <c:v>44674</c:v>
                </c:pt>
                <c:pt idx="12896">
                  <c:v>44675</c:v>
                </c:pt>
                <c:pt idx="12897">
                  <c:v>44676</c:v>
                </c:pt>
                <c:pt idx="12898">
                  <c:v>44677</c:v>
                </c:pt>
                <c:pt idx="12899">
                  <c:v>44678</c:v>
                </c:pt>
                <c:pt idx="12900">
                  <c:v>44679</c:v>
                </c:pt>
                <c:pt idx="12901">
                  <c:v>44680</c:v>
                </c:pt>
                <c:pt idx="12902">
                  <c:v>44681</c:v>
                </c:pt>
                <c:pt idx="12903">
                  <c:v>44682</c:v>
                </c:pt>
                <c:pt idx="12904">
                  <c:v>44683</c:v>
                </c:pt>
                <c:pt idx="12905">
                  <c:v>44684</c:v>
                </c:pt>
                <c:pt idx="12906">
                  <c:v>44685</c:v>
                </c:pt>
                <c:pt idx="12907">
                  <c:v>44686</c:v>
                </c:pt>
                <c:pt idx="12908">
                  <c:v>44687</c:v>
                </c:pt>
                <c:pt idx="12909">
                  <c:v>44688</c:v>
                </c:pt>
                <c:pt idx="12910">
                  <c:v>44689</c:v>
                </c:pt>
                <c:pt idx="12911">
                  <c:v>44690</c:v>
                </c:pt>
                <c:pt idx="12912">
                  <c:v>44691</c:v>
                </c:pt>
                <c:pt idx="12913">
                  <c:v>44692</c:v>
                </c:pt>
                <c:pt idx="12914">
                  <c:v>44693</c:v>
                </c:pt>
                <c:pt idx="12915">
                  <c:v>44694</c:v>
                </c:pt>
                <c:pt idx="12916">
                  <c:v>44695</c:v>
                </c:pt>
                <c:pt idx="12917">
                  <c:v>44696</c:v>
                </c:pt>
                <c:pt idx="12918">
                  <c:v>44697</c:v>
                </c:pt>
                <c:pt idx="12919">
                  <c:v>44698</c:v>
                </c:pt>
                <c:pt idx="12920">
                  <c:v>44699</c:v>
                </c:pt>
                <c:pt idx="12921">
                  <c:v>44700</c:v>
                </c:pt>
                <c:pt idx="12922">
                  <c:v>44701</c:v>
                </c:pt>
                <c:pt idx="12923">
                  <c:v>44702</c:v>
                </c:pt>
                <c:pt idx="12924">
                  <c:v>44703</c:v>
                </c:pt>
                <c:pt idx="12925">
                  <c:v>44704</c:v>
                </c:pt>
                <c:pt idx="12926">
                  <c:v>44705</c:v>
                </c:pt>
                <c:pt idx="12927">
                  <c:v>44706</c:v>
                </c:pt>
                <c:pt idx="12928">
                  <c:v>44707</c:v>
                </c:pt>
                <c:pt idx="12929">
                  <c:v>44708</c:v>
                </c:pt>
                <c:pt idx="12930">
                  <c:v>44709</c:v>
                </c:pt>
                <c:pt idx="12931">
                  <c:v>44710</c:v>
                </c:pt>
                <c:pt idx="12932">
                  <c:v>44711</c:v>
                </c:pt>
                <c:pt idx="12933">
                  <c:v>44712</c:v>
                </c:pt>
                <c:pt idx="12934">
                  <c:v>44713</c:v>
                </c:pt>
                <c:pt idx="12935">
                  <c:v>44714</c:v>
                </c:pt>
                <c:pt idx="12936">
                  <c:v>44715</c:v>
                </c:pt>
                <c:pt idx="12937">
                  <c:v>44716</c:v>
                </c:pt>
                <c:pt idx="12938">
                  <c:v>44717</c:v>
                </c:pt>
                <c:pt idx="12939">
                  <c:v>44718</c:v>
                </c:pt>
                <c:pt idx="12940">
                  <c:v>44719</c:v>
                </c:pt>
                <c:pt idx="12941">
                  <c:v>44720</c:v>
                </c:pt>
                <c:pt idx="12942">
                  <c:v>44721</c:v>
                </c:pt>
                <c:pt idx="12943">
                  <c:v>44722</c:v>
                </c:pt>
                <c:pt idx="12944">
                  <c:v>44723</c:v>
                </c:pt>
                <c:pt idx="12945">
                  <c:v>44724</c:v>
                </c:pt>
                <c:pt idx="12946">
                  <c:v>44725</c:v>
                </c:pt>
                <c:pt idx="12947">
                  <c:v>44726</c:v>
                </c:pt>
                <c:pt idx="12948">
                  <c:v>44727</c:v>
                </c:pt>
                <c:pt idx="12949">
                  <c:v>44728</c:v>
                </c:pt>
                <c:pt idx="12950">
                  <c:v>44729</c:v>
                </c:pt>
                <c:pt idx="12951">
                  <c:v>44730</c:v>
                </c:pt>
                <c:pt idx="12952">
                  <c:v>44731</c:v>
                </c:pt>
                <c:pt idx="12953">
                  <c:v>44732</c:v>
                </c:pt>
                <c:pt idx="12954">
                  <c:v>44733</c:v>
                </c:pt>
                <c:pt idx="12955">
                  <c:v>44734</c:v>
                </c:pt>
                <c:pt idx="12956">
                  <c:v>44735</c:v>
                </c:pt>
                <c:pt idx="12957">
                  <c:v>44736</c:v>
                </c:pt>
                <c:pt idx="12958">
                  <c:v>44737</c:v>
                </c:pt>
                <c:pt idx="12959">
                  <c:v>44738</c:v>
                </c:pt>
                <c:pt idx="12960">
                  <c:v>44739</c:v>
                </c:pt>
                <c:pt idx="12961">
                  <c:v>44740</c:v>
                </c:pt>
                <c:pt idx="12962">
                  <c:v>44741</c:v>
                </c:pt>
                <c:pt idx="12963">
                  <c:v>44742</c:v>
                </c:pt>
                <c:pt idx="12964">
                  <c:v>44743</c:v>
                </c:pt>
                <c:pt idx="12965">
                  <c:v>44744</c:v>
                </c:pt>
                <c:pt idx="12966">
                  <c:v>44745</c:v>
                </c:pt>
                <c:pt idx="12967">
                  <c:v>44746</c:v>
                </c:pt>
                <c:pt idx="12968">
                  <c:v>44747</c:v>
                </c:pt>
                <c:pt idx="12969">
                  <c:v>44748</c:v>
                </c:pt>
                <c:pt idx="12970">
                  <c:v>44749</c:v>
                </c:pt>
                <c:pt idx="12971">
                  <c:v>44750</c:v>
                </c:pt>
                <c:pt idx="12972">
                  <c:v>44751</c:v>
                </c:pt>
                <c:pt idx="12973">
                  <c:v>44752</c:v>
                </c:pt>
                <c:pt idx="12974">
                  <c:v>44753</c:v>
                </c:pt>
                <c:pt idx="12975">
                  <c:v>44754</c:v>
                </c:pt>
                <c:pt idx="12976">
                  <c:v>44755</c:v>
                </c:pt>
                <c:pt idx="12977">
                  <c:v>44756</c:v>
                </c:pt>
                <c:pt idx="12978">
                  <c:v>44757</c:v>
                </c:pt>
                <c:pt idx="12979">
                  <c:v>44758</c:v>
                </c:pt>
                <c:pt idx="12980">
                  <c:v>44759</c:v>
                </c:pt>
                <c:pt idx="12981">
                  <c:v>44760</c:v>
                </c:pt>
                <c:pt idx="12982">
                  <c:v>44761</c:v>
                </c:pt>
                <c:pt idx="12983">
                  <c:v>44762</c:v>
                </c:pt>
                <c:pt idx="12984">
                  <c:v>44763</c:v>
                </c:pt>
                <c:pt idx="12985">
                  <c:v>44764</c:v>
                </c:pt>
                <c:pt idx="12986">
                  <c:v>44765</c:v>
                </c:pt>
                <c:pt idx="12987">
                  <c:v>44766</c:v>
                </c:pt>
                <c:pt idx="12988">
                  <c:v>44767</c:v>
                </c:pt>
                <c:pt idx="12989">
                  <c:v>44768</c:v>
                </c:pt>
                <c:pt idx="12990">
                  <c:v>44769</c:v>
                </c:pt>
                <c:pt idx="12991">
                  <c:v>44770</c:v>
                </c:pt>
                <c:pt idx="12992">
                  <c:v>44771</c:v>
                </c:pt>
                <c:pt idx="12993">
                  <c:v>44772</c:v>
                </c:pt>
                <c:pt idx="12994">
                  <c:v>44773</c:v>
                </c:pt>
                <c:pt idx="12995">
                  <c:v>44774</c:v>
                </c:pt>
                <c:pt idx="12996">
                  <c:v>44775</c:v>
                </c:pt>
                <c:pt idx="12997">
                  <c:v>44776</c:v>
                </c:pt>
                <c:pt idx="12998">
                  <c:v>44777</c:v>
                </c:pt>
                <c:pt idx="12999">
                  <c:v>44778</c:v>
                </c:pt>
                <c:pt idx="13000">
                  <c:v>44779</c:v>
                </c:pt>
                <c:pt idx="13001">
                  <c:v>44780</c:v>
                </c:pt>
                <c:pt idx="13002">
                  <c:v>44781</c:v>
                </c:pt>
                <c:pt idx="13003">
                  <c:v>44782</c:v>
                </c:pt>
                <c:pt idx="13004">
                  <c:v>44783</c:v>
                </c:pt>
                <c:pt idx="13005">
                  <c:v>44784</c:v>
                </c:pt>
                <c:pt idx="13006">
                  <c:v>44785</c:v>
                </c:pt>
                <c:pt idx="13007">
                  <c:v>44786</c:v>
                </c:pt>
                <c:pt idx="13008">
                  <c:v>44787</c:v>
                </c:pt>
                <c:pt idx="13009">
                  <c:v>44788</c:v>
                </c:pt>
                <c:pt idx="13010">
                  <c:v>44789</c:v>
                </c:pt>
                <c:pt idx="13011">
                  <c:v>44790</c:v>
                </c:pt>
                <c:pt idx="13012">
                  <c:v>44791</c:v>
                </c:pt>
                <c:pt idx="13013">
                  <c:v>44792</c:v>
                </c:pt>
                <c:pt idx="13014">
                  <c:v>44793</c:v>
                </c:pt>
                <c:pt idx="13015">
                  <c:v>44794</c:v>
                </c:pt>
                <c:pt idx="13016">
                  <c:v>44795</c:v>
                </c:pt>
                <c:pt idx="13017">
                  <c:v>44796</c:v>
                </c:pt>
                <c:pt idx="13018">
                  <c:v>44797</c:v>
                </c:pt>
                <c:pt idx="13019">
                  <c:v>44798</c:v>
                </c:pt>
                <c:pt idx="13020">
                  <c:v>44799</c:v>
                </c:pt>
                <c:pt idx="13021">
                  <c:v>44800</c:v>
                </c:pt>
                <c:pt idx="13022">
                  <c:v>44801</c:v>
                </c:pt>
                <c:pt idx="13023">
                  <c:v>44802</c:v>
                </c:pt>
                <c:pt idx="13024">
                  <c:v>44803</c:v>
                </c:pt>
                <c:pt idx="13025">
                  <c:v>44804</c:v>
                </c:pt>
                <c:pt idx="13026">
                  <c:v>44805</c:v>
                </c:pt>
                <c:pt idx="13027">
                  <c:v>44806</c:v>
                </c:pt>
                <c:pt idx="13028">
                  <c:v>44807</c:v>
                </c:pt>
                <c:pt idx="13029">
                  <c:v>44808</c:v>
                </c:pt>
                <c:pt idx="13030">
                  <c:v>44809</c:v>
                </c:pt>
                <c:pt idx="13031">
                  <c:v>44810</c:v>
                </c:pt>
                <c:pt idx="13032">
                  <c:v>44811</c:v>
                </c:pt>
                <c:pt idx="13033">
                  <c:v>44812</c:v>
                </c:pt>
                <c:pt idx="13034">
                  <c:v>44813</c:v>
                </c:pt>
                <c:pt idx="13035">
                  <c:v>44814</c:v>
                </c:pt>
                <c:pt idx="13036">
                  <c:v>44815</c:v>
                </c:pt>
                <c:pt idx="13037">
                  <c:v>44816</c:v>
                </c:pt>
                <c:pt idx="13038">
                  <c:v>44817</c:v>
                </c:pt>
                <c:pt idx="13039">
                  <c:v>44818</c:v>
                </c:pt>
                <c:pt idx="13040">
                  <c:v>44819</c:v>
                </c:pt>
                <c:pt idx="13041">
                  <c:v>44820</c:v>
                </c:pt>
                <c:pt idx="13042">
                  <c:v>44821</c:v>
                </c:pt>
                <c:pt idx="13043">
                  <c:v>44822</c:v>
                </c:pt>
                <c:pt idx="13044">
                  <c:v>44823</c:v>
                </c:pt>
                <c:pt idx="13045">
                  <c:v>44824</c:v>
                </c:pt>
                <c:pt idx="13046">
                  <c:v>44825</c:v>
                </c:pt>
                <c:pt idx="13047">
                  <c:v>44826</c:v>
                </c:pt>
                <c:pt idx="13048">
                  <c:v>44827</c:v>
                </c:pt>
                <c:pt idx="13049">
                  <c:v>44828</c:v>
                </c:pt>
                <c:pt idx="13050">
                  <c:v>44829</c:v>
                </c:pt>
                <c:pt idx="13051">
                  <c:v>44830</c:v>
                </c:pt>
                <c:pt idx="13052">
                  <c:v>44831</c:v>
                </c:pt>
                <c:pt idx="13053">
                  <c:v>44832</c:v>
                </c:pt>
                <c:pt idx="13054">
                  <c:v>44833</c:v>
                </c:pt>
                <c:pt idx="13055">
                  <c:v>44834</c:v>
                </c:pt>
                <c:pt idx="13056">
                  <c:v>44835</c:v>
                </c:pt>
                <c:pt idx="13057">
                  <c:v>44836</c:v>
                </c:pt>
                <c:pt idx="13058">
                  <c:v>44837</c:v>
                </c:pt>
                <c:pt idx="13059">
                  <c:v>44838</c:v>
                </c:pt>
                <c:pt idx="13060">
                  <c:v>44839</c:v>
                </c:pt>
                <c:pt idx="13061">
                  <c:v>44840</c:v>
                </c:pt>
                <c:pt idx="13062">
                  <c:v>44841</c:v>
                </c:pt>
                <c:pt idx="13063">
                  <c:v>44842</c:v>
                </c:pt>
                <c:pt idx="13064">
                  <c:v>44843</c:v>
                </c:pt>
                <c:pt idx="13065">
                  <c:v>44844</c:v>
                </c:pt>
                <c:pt idx="13066">
                  <c:v>44845</c:v>
                </c:pt>
                <c:pt idx="13067">
                  <c:v>44846</c:v>
                </c:pt>
                <c:pt idx="13068">
                  <c:v>44847</c:v>
                </c:pt>
                <c:pt idx="13069">
                  <c:v>44848</c:v>
                </c:pt>
                <c:pt idx="13070">
                  <c:v>44849</c:v>
                </c:pt>
                <c:pt idx="13071">
                  <c:v>44850</c:v>
                </c:pt>
                <c:pt idx="13072">
                  <c:v>44851</c:v>
                </c:pt>
                <c:pt idx="13073">
                  <c:v>44852</c:v>
                </c:pt>
                <c:pt idx="13074">
                  <c:v>44853</c:v>
                </c:pt>
                <c:pt idx="13075">
                  <c:v>44854</c:v>
                </c:pt>
                <c:pt idx="13076">
                  <c:v>44855</c:v>
                </c:pt>
                <c:pt idx="13077">
                  <c:v>44856</c:v>
                </c:pt>
                <c:pt idx="13078">
                  <c:v>44857</c:v>
                </c:pt>
                <c:pt idx="13079">
                  <c:v>44858</c:v>
                </c:pt>
                <c:pt idx="13080">
                  <c:v>44859</c:v>
                </c:pt>
                <c:pt idx="13081">
                  <c:v>44860</c:v>
                </c:pt>
                <c:pt idx="13082">
                  <c:v>44861</c:v>
                </c:pt>
                <c:pt idx="13083">
                  <c:v>44862</c:v>
                </c:pt>
                <c:pt idx="13084">
                  <c:v>44863</c:v>
                </c:pt>
                <c:pt idx="13085">
                  <c:v>44864</c:v>
                </c:pt>
                <c:pt idx="13086">
                  <c:v>44865</c:v>
                </c:pt>
                <c:pt idx="13087">
                  <c:v>44866</c:v>
                </c:pt>
                <c:pt idx="13088">
                  <c:v>44867</c:v>
                </c:pt>
                <c:pt idx="13089">
                  <c:v>44868</c:v>
                </c:pt>
                <c:pt idx="13090">
                  <c:v>44869</c:v>
                </c:pt>
                <c:pt idx="13091">
                  <c:v>44870</c:v>
                </c:pt>
                <c:pt idx="13092">
                  <c:v>44871</c:v>
                </c:pt>
                <c:pt idx="13093">
                  <c:v>44872</c:v>
                </c:pt>
                <c:pt idx="13094">
                  <c:v>44873</c:v>
                </c:pt>
                <c:pt idx="13095">
                  <c:v>44874</c:v>
                </c:pt>
                <c:pt idx="13096">
                  <c:v>44875</c:v>
                </c:pt>
                <c:pt idx="13097">
                  <c:v>44876</c:v>
                </c:pt>
                <c:pt idx="13098">
                  <c:v>44877</c:v>
                </c:pt>
                <c:pt idx="13099">
                  <c:v>44878</c:v>
                </c:pt>
                <c:pt idx="13100">
                  <c:v>44879</c:v>
                </c:pt>
                <c:pt idx="13101">
                  <c:v>44880</c:v>
                </c:pt>
                <c:pt idx="13102">
                  <c:v>44881</c:v>
                </c:pt>
                <c:pt idx="13103">
                  <c:v>44882</c:v>
                </c:pt>
                <c:pt idx="13104">
                  <c:v>44883</c:v>
                </c:pt>
                <c:pt idx="13105">
                  <c:v>44884</c:v>
                </c:pt>
                <c:pt idx="13106">
                  <c:v>44885</c:v>
                </c:pt>
                <c:pt idx="13107">
                  <c:v>44886</c:v>
                </c:pt>
                <c:pt idx="13108">
                  <c:v>44887</c:v>
                </c:pt>
                <c:pt idx="13109">
                  <c:v>44888</c:v>
                </c:pt>
                <c:pt idx="13110">
                  <c:v>44889</c:v>
                </c:pt>
                <c:pt idx="13111">
                  <c:v>44890</c:v>
                </c:pt>
                <c:pt idx="13112">
                  <c:v>44891</c:v>
                </c:pt>
                <c:pt idx="13113">
                  <c:v>44892</c:v>
                </c:pt>
                <c:pt idx="13114">
                  <c:v>44893</c:v>
                </c:pt>
                <c:pt idx="13115">
                  <c:v>44894</c:v>
                </c:pt>
                <c:pt idx="13116">
                  <c:v>44895</c:v>
                </c:pt>
                <c:pt idx="13117">
                  <c:v>44896</c:v>
                </c:pt>
                <c:pt idx="13118">
                  <c:v>44897</c:v>
                </c:pt>
                <c:pt idx="13119">
                  <c:v>44898</c:v>
                </c:pt>
                <c:pt idx="13120">
                  <c:v>44899</c:v>
                </c:pt>
                <c:pt idx="13121">
                  <c:v>44900</c:v>
                </c:pt>
                <c:pt idx="13122">
                  <c:v>44901</c:v>
                </c:pt>
                <c:pt idx="13123">
                  <c:v>44902</c:v>
                </c:pt>
                <c:pt idx="13124">
                  <c:v>44903</c:v>
                </c:pt>
                <c:pt idx="13125">
                  <c:v>44904</c:v>
                </c:pt>
                <c:pt idx="13126">
                  <c:v>44905</c:v>
                </c:pt>
                <c:pt idx="13127">
                  <c:v>44906</c:v>
                </c:pt>
                <c:pt idx="13128">
                  <c:v>44907</c:v>
                </c:pt>
                <c:pt idx="13129">
                  <c:v>44908</c:v>
                </c:pt>
                <c:pt idx="13130">
                  <c:v>44909</c:v>
                </c:pt>
                <c:pt idx="13131">
                  <c:v>44910</c:v>
                </c:pt>
                <c:pt idx="13132">
                  <c:v>44911</c:v>
                </c:pt>
                <c:pt idx="13133">
                  <c:v>44912</c:v>
                </c:pt>
                <c:pt idx="13134">
                  <c:v>44913</c:v>
                </c:pt>
                <c:pt idx="13135">
                  <c:v>44914</c:v>
                </c:pt>
                <c:pt idx="13136">
                  <c:v>44915</c:v>
                </c:pt>
                <c:pt idx="13137">
                  <c:v>44916</c:v>
                </c:pt>
                <c:pt idx="13138">
                  <c:v>44917</c:v>
                </c:pt>
                <c:pt idx="13139">
                  <c:v>44918</c:v>
                </c:pt>
                <c:pt idx="13140">
                  <c:v>44919</c:v>
                </c:pt>
                <c:pt idx="13141">
                  <c:v>44920</c:v>
                </c:pt>
                <c:pt idx="13142">
                  <c:v>44921</c:v>
                </c:pt>
                <c:pt idx="13143">
                  <c:v>44922</c:v>
                </c:pt>
                <c:pt idx="13144">
                  <c:v>44923</c:v>
                </c:pt>
                <c:pt idx="13145">
                  <c:v>44924</c:v>
                </c:pt>
                <c:pt idx="13146">
                  <c:v>44925</c:v>
                </c:pt>
                <c:pt idx="13147">
                  <c:v>44926</c:v>
                </c:pt>
                <c:pt idx="13148">
                  <c:v>44927</c:v>
                </c:pt>
                <c:pt idx="13149">
                  <c:v>44928</c:v>
                </c:pt>
                <c:pt idx="13150">
                  <c:v>44929</c:v>
                </c:pt>
                <c:pt idx="13151">
                  <c:v>44930</c:v>
                </c:pt>
                <c:pt idx="13152">
                  <c:v>44931</c:v>
                </c:pt>
                <c:pt idx="13153">
                  <c:v>44932</c:v>
                </c:pt>
                <c:pt idx="13154">
                  <c:v>44933</c:v>
                </c:pt>
                <c:pt idx="13155">
                  <c:v>44934</c:v>
                </c:pt>
                <c:pt idx="13156">
                  <c:v>44935</c:v>
                </c:pt>
                <c:pt idx="13157">
                  <c:v>44936</c:v>
                </c:pt>
                <c:pt idx="13158">
                  <c:v>44937</c:v>
                </c:pt>
                <c:pt idx="13159">
                  <c:v>44938</c:v>
                </c:pt>
                <c:pt idx="13160">
                  <c:v>44939</c:v>
                </c:pt>
                <c:pt idx="13161">
                  <c:v>44940</c:v>
                </c:pt>
                <c:pt idx="13162">
                  <c:v>44941</c:v>
                </c:pt>
                <c:pt idx="13163">
                  <c:v>44942</c:v>
                </c:pt>
                <c:pt idx="13164">
                  <c:v>44943</c:v>
                </c:pt>
                <c:pt idx="13165">
                  <c:v>44944</c:v>
                </c:pt>
                <c:pt idx="13166">
                  <c:v>44945</c:v>
                </c:pt>
                <c:pt idx="13167">
                  <c:v>44946</c:v>
                </c:pt>
                <c:pt idx="13168">
                  <c:v>44947</c:v>
                </c:pt>
                <c:pt idx="13169">
                  <c:v>44948</c:v>
                </c:pt>
                <c:pt idx="13170">
                  <c:v>44949</c:v>
                </c:pt>
                <c:pt idx="13171">
                  <c:v>44950</c:v>
                </c:pt>
                <c:pt idx="13172">
                  <c:v>44951</c:v>
                </c:pt>
                <c:pt idx="13173">
                  <c:v>44952</c:v>
                </c:pt>
                <c:pt idx="13174">
                  <c:v>44953</c:v>
                </c:pt>
                <c:pt idx="13175">
                  <c:v>44954</c:v>
                </c:pt>
                <c:pt idx="13176">
                  <c:v>44955</c:v>
                </c:pt>
                <c:pt idx="13177">
                  <c:v>44956</c:v>
                </c:pt>
                <c:pt idx="13178">
                  <c:v>44957</c:v>
                </c:pt>
                <c:pt idx="13179">
                  <c:v>44958</c:v>
                </c:pt>
                <c:pt idx="13180">
                  <c:v>44959</c:v>
                </c:pt>
                <c:pt idx="13181">
                  <c:v>44960</c:v>
                </c:pt>
                <c:pt idx="13182">
                  <c:v>44961</c:v>
                </c:pt>
                <c:pt idx="13183">
                  <c:v>44962</c:v>
                </c:pt>
                <c:pt idx="13184">
                  <c:v>44963</c:v>
                </c:pt>
                <c:pt idx="13185">
                  <c:v>44964</c:v>
                </c:pt>
                <c:pt idx="13186">
                  <c:v>44965</c:v>
                </c:pt>
                <c:pt idx="13187">
                  <c:v>44966</c:v>
                </c:pt>
                <c:pt idx="13188">
                  <c:v>44967</c:v>
                </c:pt>
                <c:pt idx="13189">
                  <c:v>44968</c:v>
                </c:pt>
                <c:pt idx="13190">
                  <c:v>44969</c:v>
                </c:pt>
                <c:pt idx="13191">
                  <c:v>44970</c:v>
                </c:pt>
                <c:pt idx="13192">
                  <c:v>44971</c:v>
                </c:pt>
                <c:pt idx="13193">
                  <c:v>44972</c:v>
                </c:pt>
                <c:pt idx="13194">
                  <c:v>44973</c:v>
                </c:pt>
                <c:pt idx="13195">
                  <c:v>44974</c:v>
                </c:pt>
                <c:pt idx="13196">
                  <c:v>44975</c:v>
                </c:pt>
                <c:pt idx="13197">
                  <c:v>44976</c:v>
                </c:pt>
                <c:pt idx="13198">
                  <c:v>44977</c:v>
                </c:pt>
                <c:pt idx="13199">
                  <c:v>44978</c:v>
                </c:pt>
                <c:pt idx="13200">
                  <c:v>44979</c:v>
                </c:pt>
                <c:pt idx="13201">
                  <c:v>44980</c:v>
                </c:pt>
                <c:pt idx="13202">
                  <c:v>44981</c:v>
                </c:pt>
                <c:pt idx="13203">
                  <c:v>44982</c:v>
                </c:pt>
                <c:pt idx="13204">
                  <c:v>44983</c:v>
                </c:pt>
                <c:pt idx="13205">
                  <c:v>44984</c:v>
                </c:pt>
                <c:pt idx="13206">
                  <c:v>44985</c:v>
                </c:pt>
                <c:pt idx="13207">
                  <c:v>44986</c:v>
                </c:pt>
                <c:pt idx="13208">
                  <c:v>44987</c:v>
                </c:pt>
                <c:pt idx="13209">
                  <c:v>44988</c:v>
                </c:pt>
                <c:pt idx="13210">
                  <c:v>44989</c:v>
                </c:pt>
                <c:pt idx="13211">
                  <c:v>44990</c:v>
                </c:pt>
                <c:pt idx="13212">
                  <c:v>44991</c:v>
                </c:pt>
                <c:pt idx="13213">
                  <c:v>44992</c:v>
                </c:pt>
                <c:pt idx="13214">
                  <c:v>44993</c:v>
                </c:pt>
                <c:pt idx="13215">
                  <c:v>44994</c:v>
                </c:pt>
                <c:pt idx="13216">
                  <c:v>44995</c:v>
                </c:pt>
                <c:pt idx="13217">
                  <c:v>44996</c:v>
                </c:pt>
                <c:pt idx="13218">
                  <c:v>44997</c:v>
                </c:pt>
                <c:pt idx="13219">
                  <c:v>44998</c:v>
                </c:pt>
                <c:pt idx="13220">
                  <c:v>44999</c:v>
                </c:pt>
                <c:pt idx="13221">
                  <c:v>45000</c:v>
                </c:pt>
                <c:pt idx="13222">
                  <c:v>45001</c:v>
                </c:pt>
                <c:pt idx="13223">
                  <c:v>45002</c:v>
                </c:pt>
                <c:pt idx="13224">
                  <c:v>45003</c:v>
                </c:pt>
                <c:pt idx="13225">
                  <c:v>45004</c:v>
                </c:pt>
                <c:pt idx="13226">
                  <c:v>45005</c:v>
                </c:pt>
                <c:pt idx="13227">
                  <c:v>45006</c:v>
                </c:pt>
                <c:pt idx="13228">
                  <c:v>45007</c:v>
                </c:pt>
                <c:pt idx="13229">
                  <c:v>45008</c:v>
                </c:pt>
                <c:pt idx="13230">
                  <c:v>45009</c:v>
                </c:pt>
                <c:pt idx="13231">
                  <c:v>45010</c:v>
                </c:pt>
                <c:pt idx="13232">
                  <c:v>45011</c:v>
                </c:pt>
                <c:pt idx="13233">
                  <c:v>45012</c:v>
                </c:pt>
                <c:pt idx="13234">
                  <c:v>45013</c:v>
                </c:pt>
                <c:pt idx="13235">
                  <c:v>45014</c:v>
                </c:pt>
                <c:pt idx="13236">
                  <c:v>45015</c:v>
                </c:pt>
                <c:pt idx="13237">
                  <c:v>45016</c:v>
                </c:pt>
                <c:pt idx="13238">
                  <c:v>45017</c:v>
                </c:pt>
                <c:pt idx="13239">
                  <c:v>45018</c:v>
                </c:pt>
                <c:pt idx="13240">
                  <c:v>45019</c:v>
                </c:pt>
                <c:pt idx="13241">
                  <c:v>45020</c:v>
                </c:pt>
                <c:pt idx="13242">
                  <c:v>45021</c:v>
                </c:pt>
                <c:pt idx="13243">
                  <c:v>45022</c:v>
                </c:pt>
                <c:pt idx="13244">
                  <c:v>45023</c:v>
                </c:pt>
                <c:pt idx="13245">
                  <c:v>45024</c:v>
                </c:pt>
                <c:pt idx="13246">
                  <c:v>45025</c:v>
                </c:pt>
                <c:pt idx="13247">
                  <c:v>45026</c:v>
                </c:pt>
                <c:pt idx="13248">
                  <c:v>45027</c:v>
                </c:pt>
                <c:pt idx="13249">
                  <c:v>45028</c:v>
                </c:pt>
                <c:pt idx="13250">
                  <c:v>45029</c:v>
                </c:pt>
                <c:pt idx="13251">
                  <c:v>45030</c:v>
                </c:pt>
                <c:pt idx="13252">
                  <c:v>45031</c:v>
                </c:pt>
                <c:pt idx="13253">
                  <c:v>45032</c:v>
                </c:pt>
                <c:pt idx="13254">
                  <c:v>45033</c:v>
                </c:pt>
                <c:pt idx="13255">
                  <c:v>45034</c:v>
                </c:pt>
                <c:pt idx="13256">
                  <c:v>45035</c:v>
                </c:pt>
                <c:pt idx="13257">
                  <c:v>45036</c:v>
                </c:pt>
                <c:pt idx="13258">
                  <c:v>45037</c:v>
                </c:pt>
                <c:pt idx="13259">
                  <c:v>45038</c:v>
                </c:pt>
                <c:pt idx="13260">
                  <c:v>45039</c:v>
                </c:pt>
                <c:pt idx="13261">
                  <c:v>45040</c:v>
                </c:pt>
                <c:pt idx="13262">
                  <c:v>45041</c:v>
                </c:pt>
                <c:pt idx="13263">
                  <c:v>45042</c:v>
                </c:pt>
                <c:pt idx="13264">
                  <c:v>45043</c:v>
                </c:pt>
                <c:pt idx="13265">
                  <c:v>45044</c:v>
                </c:pt>
                <c:pt idx="13266">
                  <c:v>45045</c:v>
                </c:pt>
                <c:pt idx="13267">
                  <c:v>45046</c:v>
                </c:pt>
                <c:pt idx="13268">
                  <c:v>45047</c:v>
                </c:pt>
                <c:pt idx="13269">
                  <c:v>45048</c:v>
                </c:pt>
                <c:pt idx="13270">
                  <c:v>45049</c:v>
                </c:pt>
                <c:pt idx="13271">
                  <c:v>45050</c:v>
                </c:pt>
                <c:pt idx="13272">
                  <c:v>45051</c:v>
                </c:pt>
                <c:pt idx="13273">
                  <c:v>45052</c:v>
                </c:pt>
                <c:pt idx="13274">
                  <c:v>45053</c:v>
                </c:pt>
                <c:pt idx="13275">
                  <c:v>45054</c:v>
                </c:pt>
                <c:pt idx="13276">
                  <c:v>45055</c:v>
                </c:pt>
                <c:pt idx="13277">
                  <c:v>45056</c:v>
                </c:pt>
                <c:pt idx="13278">
                  <c:v>45057</c:v>
                </c:pt>
                <c:pt idx="13279">
                  <c:v>45058</c:v>
                </c:pt>
                <c:pt idx="13280">
                  <c:v>45059</c:v>
                </c:pt>
                <c:pt idx="13281">
                  <c:v>45060</c:v>
                </c:pt>
                <c:pt idx="13282">
                  <c:v>45061</c:v>
                </c:pt>
                <c:pt idx="13283">
                  <c:v>45062</c:v>
                </c:pt>
                <c:pt idx="13284">
                  <c:v>45063</c:v>
                </c:pt>
                <c:pt idx="13285">
                  <c:v>45064</c:v>
                </c:pt>
                <c:pt idx="13286">
                  <c:v>45065</c:v>
                </c:pt>
                <c:pt idx="13287">
                  <c:v>45066</c:v>
                </c:pt>
                <c:pt idx="13288">
                  <c:v>45067</c:v>
                </c:pt>
                <c:pt idx="13289">
                  <c:v>45068</c:v>
                </c:pt>
                <c:pt idx="13290">
                  <c:v>45069</c:v>
                </c:pt>
              </c:numCache>
            </c:numRef>
          </c:cat>
          <c:val>
            <c:numRef>
              <c:f>Sheet1!$B$2:$B$13292</c:f>
              <c:numCache>
                <c:formatCode>General</c:formatCode>
                <c:ptCount val="13291"/>
                <c:pt idx="731">
                  <c:v>11.71</c:v>
                </c:pt>
                <c:pt idx="732">
                  <c:v>11.68</c:v>
                </c:pt>
                <c:pt idx="733">
                  <c:v>11.7</c:v>
                </c:pt>
                <c:pt idx="734">
                  <c:v>11.73</c:v>
                </c:pt>
                <c:pt idx="735">
                  <c:v>11.73</c:v>
                </c:pt>
                <c:pt idx="738">
                  <c:v>11.72</c:v>
                </c:pt>
                <c:pt idx="739">
                  <c:v>11.74</c:v>
                </c:pt>
                <c:pt idx="740">
                  <c:v>11.76</c:v>
                </c:pt>
                <c:pt idx="741">
                  <c:v>11.8</c:v>
                </c:pt>
                <c:pt idx="742">
                  <c:v>11.81</c:v>
                </c:pt>
                <c:pt idx="745">
                  <c:v>11.8</c:v>
                </c:pt>
                <c:pt idx="746">
                  <c:v>11.81</c:v>
                </c:pt>
                <c:pt idx="747">
                  <c:v>11.83</c:v>
                </c:pt>
                <c:pt idx="748">
                  <c:v>11.79</c:v>
                </c:pt>
                <c:pt idx="749">
                  <c:v>11.81</c:v>
                </c:pt>
                <c:pt idx="752">
                  <c:v>11.83</c:v>
                </c:pt>
                <c:pt idx="753">
                  <c:v>11.9</c:v>
                </c:pt>
                <c:pt idx="754">
                  <c:v>11.92</c:v>
                </c:pt>
                <c:pt idx="755">
                  <c:v>11.87</c:v>
                </c:pt>
                <c:pt idx="756">
                  <c:v>11.88</c:v>
                </c:pt>
                <c:pt idx="759">
                  <c:v>11.92</c:v>
                </c:pt>
                <c:pt idx="760">
                  <c:v>11.91</c:v>
                </c:pt>
                <c:pt idx="761">
                  <c:v>11.95</c:v>
                </c:pt>
                <c:pt idx="762">
                  <c:v>11.94</c:v>
                </c:pt>
                <c:pt idx="763">
                  <c:v>11.94</c:v>
                </c:pt>
                <c:pt idx="766">
                  <c:v>11.97</c:v>
                </c:pt>
                <c:pt idx="767">
                  <c:v>11.98</c:v>
                </c:pt>
                <c:pt idx="768">
                  <c:v>11.98</c:v>
                </c:pt>
                <c:pt idx="769">
                  <c:v>12</c:v>
                </c:pt>
                <c:pt idx="770">
                  <c:v>12.03</c:v>
                </c:pt>
                <c:pt idx="773">
                  <c:v>12.05</c:v>
                </c:pt>
                <c:pt idx="774">
                  <c:v>12.05</c:v>
                </c:pt>
                <c:pt idx="775">
                  <c:v>12.04</c:v>
                </c:pt>
                <c:pt idx="776">
                  <c:v>12.08</c:v>
                </c:pt>
                <c:pt idx="777">
                  <c:v>12.15</c:v>
                </c:pt>
                <c:pt idx="780">
                  <c:v>12.19</c:v>
                </c:pt>
                <c:pt idx="781">
                  <c:v>12.23</c:v>
                </c:pt>
                <c:pt idx="782">
                  <c:v>12.25</c:v>
                </c:pt>
                <c:pt idx="783">
                  <c:v>12.32</c:v>
                </c:pt>
                <c:pt idx="784">
                  <c:v>12.39</c:v>
                </c:pt>
                <c:pt idx="787">
                  <c:v>12.45</c:v>
                </c:pt>
                <c:pt idx="788">
                  <c:v>12.32</c:v>
                </c:pt>
                <c:pt idx="789">
                  <c:v>12.4</c:v>
                </c:pt>
                <c:pt idx="790">
                  <c:v>12.45</c:v>
                </c:pt>
                <c:pt idx="791">
                  <c:v>12.43</c:v>
                </c:pt>
                <c:pt idx="794">
                  <c:v>12.54</c:v>
                </c:pt>
                <c:pt idx="795">
                  <c:v>12.55</c:v>
                </c:pt>
                <c:pt idx="796">
                  <c:v>12.68</c:v>
                </c:pt>
                <c:pt idx="797">
                  <c:v>12.8</c:v>
                </c:pt>
                <c:pt idx="798">
                  <c:v>12.91</c:v>
                </c:pt>
                <c:pt idx="801">
                  <c:v>12.91</c:v>
                </c:pt>
                <c:pt idx="802">
                  <c:v>12.82</c:v>
                </c:pt>
                <c:pt idx="803">
                  <c:v>12.76</c:v>
                </c:pt>
                <c:pt idx="804">
                  <c:v>12.7</c:v>
                </c:pt>
                <c:pt idx="805">
                  <c:v>12.76</c:v>
                </c:pt>
                <c:pt idx="808">
                  <c:v>12.81</c:v>
                </c:pt>
                <c:pt idx="809">
                  <c:v>12.86</c:v>
                </c:pt>
                <c:pt idx="810">
                  <c:v>12.85</c:v>
                </c:pt>
                <c:pt idx="811">
                  <c:v>12.89</c:v>
                </c:pt>
                <c:pt idx="812">
                  <c:v>12.85</c:v>
                </c:pt>
                <c:pt idx="815">
                  <c:v>12.85</c:v>
                </c:pt>
                <c:pt idx="816">
                  <c:v>12.91</c:v>
                </c:pt>
                <c:pt idx="817">
                  <c:v>12.93</c:v>
                </c:pt>
                <c:pt idx="818">
                  <c:v>12.85</c:v>
                </c:pt>
                <c:pt idx="819">
                  <c:v>12.77</c:v>
                </c:pt>
                <c:pt idx="822">
                  <c:v>12.87</c:v>
                </c:pt>
                <c:pt idx="823">
                  <c:v>12.87</c:v>
                </c:pt>
                <c:pt idx="824">
                  <c:v>12.93</c:v>
                </c:pt>
                <c:pt idx="825">
                  <c:v>12.9</c:v>
                </c:pt>
                <c:pt idx="826">
                  <c:v>12.92</c:v>
                </c:pt>
                <c:pt idx="829">
                  <c:v>12.91</c:v>
                </c:pt>
                <c:pt idx="830">
                  <c:v>12.84</c:v>
                </c:pt>
                <c:pt idx="831">
                  <c:v>12.85</c:v>
                </c:pt>
                <c:pt idx="832">
                  <c:v>12.85</c:v>
                </c:pt>
                <c:pt idx="833">
                  <c:v>12.85</c:v>
                </c:pt>
                <c:pt idx="836">
                  <c:v>12.82</c:v>
                </c:pt>
                <c:pt idx="837">
                  <c:v>12.79</c:v>
                </c:pt>
                <c:pt idx="838">
                  <c:v>12.78</c:v>
                </c:pt>
                <c:pt idx="839">
                  <c:v>12.76</c:v>
                </c:pt>
                <c:pt idx="840">
                  <c:v>12.79</c:v>
                </c:pt>
                <c:pt idx="843">
                  <c:v>12.79</c:v>
                </c:pt>
                <c:pt idx="844">
                  <c:v>12.79</c:v>
                </c:pt>
                <c:pt idx="845">
                  <c:v>12.76</c:v>
                </c:pt>
                <c:pt idx="846">
                  <c:v>12.75</c:v>
                </c:pt>
                <c:pt idx="847">
                  <c:v>12.75</c:v>
                </c:pt>
                <c:pt idx="850">
                  <c:v>12.75</c:v>
                </c:pt>
                <c:pt idx="851">
                  <c:v>12.78</c:v>
                </c:pt>
                <c:pt idx="852">
                  <c:v>12.76</c:v>
                </c:pt>
                <c:pt idx="853">
                  <c:v>12.77</c:v>
                </c:pt>
                <c:pt idx="854">
                  <c:v>12.8</c:v>
                </c:pt>
                <c:pt idx="857">
                  <c:v>12.82</c:v>
                </c:pt>
                <c:pt idx="858">
                  <c:v>12.84</c:v>
                </c:pt>
                <c:pt idx="859">
                  <c:v>12.84</c:v>
                </c:pt>
                <c:pt idx="860">
                  <c:v>12.87</c:v>
                </c:pt>
                <c:pt idx="861">
                  <c:v>12.87</c:v>
                </c:pt>
                <c:pt idx="864">
                  <c:v>12.89</c:v>
                </c:pt>
                <c:pt idx="865">
                  <c:v>12.91</c:v>
                </c:pt>
                <c:pt idx="866">
                  <c:v>12.95</c:v>
                </c:pt>
                <c:pt idx="867">
                  <c:v>12.96</c:v>
                </c:pt>
                <c:pt idx="868">
                  <c:v>12.98</c:v>
                </c:pt>
                <c:pt idx="871">
                  <c:v>13.18</c:v>
                </c:pt>
                <c:pt idx="872">
                  <c:v>13.17</c:v>
                </c:pt>
                <c:pt idx="873">
                  <c:v>13.16</c:v>
                </c:pt>
                <c:pt idx="874">
                  <c:v>13.11</c:v>
                </c:pt>
                <c:pt idx="875">
                  <c:v>13.06</c:v>
                </c:pt>
                <c:pt idx="878">
                  <c:v>13.08</c:v>
                </c:pt>
                <c:pt idx="879">
                  <c:v>13.04</c:v>
                </c:pt>
                <c:pt idx="880">
                  <c:v>13.06</c:v>
                </c:pt>
                <c:pt idx="881">
                  <c:v>13.06</c:v>
                </c:pt>
                <c:pt idx="882">
                  <c:v>13.04</c:v>
                </c:pt>
                <c:pt idx="885">
                  <c:v>13.05</c:v>
                </c:pt>
                <c:pt idx="886">
                  <c:v>13.01</c:v>
                </c:pt>
                <c:pt idx="887">
                  <c:v>12.96</c:v>
                </c:pt>
                <c:pt idx="888">
                  <c:v>12.91</c:v>
                </c:pt>
                <c:pt idx="889">
                  <c:v>12.85</c:v>
                </c:pt>
                <c:pt idx="892">
                  <c:v>12.82</c:v>
                </c:pt>
                <c:pt idx="893">
                  <c:v>12.78</c:v>
                </c:pt>
                <c:pt idx="894">
                  <c:v>12.79</c:v>
                </c:pt>
                <c:pt idx="895">
                  <c:v>12.76</c:v>
                </c:pt>
                <c:pt idx="896">
                  <c:v>12.88</c:v>
                </c:pt>
                <c:pt idx="899">
                  <c:v>12.91</c:v>
                </c:pt>
                <c:pt idx="900">
                  <c:v>12.93</c:v>
                </c:pt>
                <c:pt idx="901">
                  <c:v>12.92</c:v>
                </c:pt>
                <c:pt idx="902">
                  <c:v>12.93</c:v>
                </c:pt>
                <c:pt idx="903">
                  <c:v>12.91</c:v>
                </c:pt>
                <c:pt idx="906">
                  <c:v>12.92</c:v>
                </c:pt>
                <c:pt idx="907">
                  <c:v>12.87</c:v>
                </c:pt>
                <c:pt idx="908">
                  <c:v>12.9</c:v>
                </c:pt>
                <c:pt idx="909">
                  <c:v>12.92</c:v>
                </c:pt>
                <c:pt idx="910">
                  <c:v>12.96</c:v>
                </c:pt>
                <c:pt idx="913">
                  <c:v>13.05</c:v>
                </c:pt>
                <c:pt idx="914">
                  <c:v>13.03</c:v>
                </c:pt>
                <c:pt idx="915">
                  <c:v>13.05</c:v>
                </c:pt>
                <c:pt idx="916">
                  <c:v>13.07</c:v>
                </c:pt>
                <c:pt idx="917">
                  <c:v>13.07</c:v>
                </c:pt>
                <c:pt idx="920">
                  <c:v>13.09</c:v>
                </c:pt>
                <c:pt idx="921">
                  <c:v>13.09</c:v>
                </c:pt>
                <c:pt idx="922">
                  <c:v>13.09</c:v>
                </c:pt>
                <c:pt idx="923">
                  <c:v>13.08</c:v>
                </c:pt>
                <c:pt idx="924">
                  <c:v>13.11</c:v>
                </c:pt>
                <c:pt idx="927">
                  <c:v>13.09</c:v>
                </c:pt>
                <c:pt idx="928">
                  <c:v>13.09</c:v>
                </c:pt>
                <c:pt idx="929">
                  <c:v>13.09</c:v>
                </c:pt>
                <c:pt idx="930">
                  <c:v>13.12</c:v>
                </c:pt>
                <c:pt idx="931">
                  <c:v>13.12</c:v>
                </c:pt>
                <c:pt idx="934">
                  <c:v>13.12</c:v>
                </c:pt>
                <c:pt idx="935">
                  <c:v>13.15</c:v>
                </c:pt>
                <c:pt idx="936">
                  <c:v>13.14</c:v>
                </c:pt>
                <c:pt idx="937">
                  <c:v>13.12</c:v>
                </c:pt>
                <c:pt idx="938">
                  <c:v>13.12</c:v>
                </c:pt>
                <c:pt idx="941">
                  <c:v>13.12</c:v>
                </c:pt>
                <c:pt idx="942">
                  <c:v>13.12</c:v>
                </c:pt>
                <c:pt idx="943">
                  <c:v>13.08</c:v>
                </c:pt>
                <c:pt idx="944">
                  <c:v>13.05</c:v>
                </c:pt>
                <c:pt idx="945">
                  <c:v>13.03</c:v>
                </c:pt>
                <c:pt idx="948">
                  <c:v>13.02</c:v>
                </c:pt>
                <c:pt idx="949">
                  <c:v>13.03</c:v>
                </c:pt>
                <c:pt idx="950">
                  <c:v>13.02</c:v>
                </c:pt>
                <c:pt idx="951">
                  <c:v>13</c:v>
                </c:pt>
                <c:pt idx="952">
                  <c:v>12.99</c:v>
                </c:pt>
                <c:pt idx="955">
                  <c:v>13</c:v>
                </c:pt>
                <c:pt idx="956">
                  <c:v>13</c:v>
                </c:pt>
                <c:pt idx="957">
                  <c:v>13.02</c:v>
                </c:pt>
                <c:pt idx="958">
                  <c:v>13.02</c:v>
                </c:pt>
                <c:pt idx="959">
                  <c:v>13.04</c:v>
                </c:pt>
                <c:pt idx="962">
                  <c:v>13.07</c:v>
                </c:pt>
                <c:pt idx="963">
                  <c:v>13.09</c:v>
                </c:pt>
                <c:pt idx="964">
                  <c:v>13.11</c:v>
                </c:pt>
                <c:pt idx="965">
                  <c:v>13.13</c:v>
                </c:pt>
                <c:pt idx="966">
                  <c:v>13.15</c:v>
                </c:pt>
                <c:pt idx="969">
                  <c:v>13.14</c:v>
                </c:pt>
                <c:pt idx="970">
                  <c:v>13.15</c:v>
                </c:pt>
                <c:pt idx="971">
                  <c:v>13.15</c:v>
                </c:pt>
                <c:pt idx="972">
                  <c:v>13.17</c:v>
                </c:pt>
                <c:pt idx="973">
                  <c:v>13.21</c:v>
                </c:pt>
                <c:pt idx="976">
                  <c:v>13.2</c:v>
                </c:pt>
                <c:pt idx="977">
                  <c:v>13.18</c:v>
                </c:pt>
                <c:pt idx="978">
                  <c:v>13.19</c:v>
                </c:pt>
                <c:pt idx="979">
                  <c:v>13.21</c:v>
                </c:pt>
                <c:pt idx="980">
                  <c:v>13.22</c:v>
                </c:pt>
                <c:pt idx="983">
                  <c:v>13.22</c:v>
                </c:pt>
                <c:pt idx="984">
                  <c:v>13.22</c:v>
                </c:pt>
                <c:pt idx="985">
                  <c:v>13.26</c:v>
                </c:pt>
                <c:pt idx="986">
                  <c:v>13.27</c:v>
                </c:pt>
                <c:pt idx="987">
                  <c:v>13.29</c:v>
                </c:pt>
                <c:pt idx="990">
                  <c:v>13.32</c:v>
                </c:pt>
                <c:pt idx="991">
                  <c:v>13.32</c:v>
                </c:pt>
                <c:pt idx="992">
                  <c:v>13.35</c:v>
                </c:pt>
                <c:pt idx="993">
                  <c:v>13.34</c:v>
                </c:pt>
                <c:pt idx="994">
                  <c:v>13.34</c:v>
                </c:pt>
                <c:pt idx="997">
                  <c:v>13.33</c:v>
                </c:pt>
                <c:pt idx="998">
                  <c:v>13.31</c:v>
                </c:pt>
                <c:pt idx="999">
                  <c:v>13.28</c:v>
                </c:pt>
                <c:pt idx="1000">
                  <c:v>13.28</c:v>
                </c:pt>
                <c:pt idx="1001">
                  <c:v>13.29</c:v>
                </c:pt>
                <c:pt idx="1004">
                  <c:v>13.43</c:v>
                </c:pt>
                <c:pt idx="1005">
                  <c:v>13.43</c:v>
                </c:pt>
                <c:pt idx="1006">
                  <c:v>13.43</c:v>
                </c:pt>
                <c:pt idx="1007">
                  <c:v>13.45</c:v>
                </c:pt>
                <c:pt idx="1008">
                  <c:v>13.47</c:v>
                </c:pt>
                <c:pt idx="1011">
                  <c:v>13.47</c:v>
                </c:pt>
                <c:pt idx="1012">
                  <c:v>13.46</c:v>
                </c:pt>
                <c:pt idx="1013">
                  <c:v>13.48</c:v>
                </c:pt>
                <c:pt idx="1014">
                  <c:v>13.48</c:v>
                </c:pt>
                <c:pt idx="1015">
                  <c:v>13.49</c:v>
                </c:pt>
                <c:pt idx="1018">
                  <c:v>13.57</c:v>
                </c:pt>
                <c:pt idx="1019">
                  <c:v>13.57</c:v>
                </c:pt>
                <c:pt idx="1020">
                  <c:v>13.58</c:v>
                </c:pt>
                <c:pt idx="1021">
                  <c:v>13.59</c:v>
                </c:pt>
                <c:pt idx="1022">
                  <c:v>13.59</c:v>
                </c:pt>
                <c:pt idx="1025">
                  <c:v>13.59</c:v>
                </c:pt>
                <c:pt idx="1026">
                  <c:v>13.61</c:v>
                </c:pt>
                <c:pt idx="1027">
                  <c:v>13.62</c:v>
                </c:pt>
                <c:pt idx="1028">
                  <c:v>13.63</c:v>
                </c:pt>
                <c:pt idx="1029">
                  <c:v>13.58</c:v>
                </c:pt>
                <c:pt idx="1032">
                  <c:v>13.58</c:v>
                </c:pt>
                <c:pt idx="1033">
                  <c:v>13.63</c:v>
                </c:pt>
                <c:pt idx="1034">
                  <c:v>13.63</c:v>
                </c:pt>
                <c:pt idx="1035">
                  <c:v>13.74</c:v>
                </c:pt>
                <c:pt idx="1036">
                  <c:v>13.75</c:v>
                </c:pt>
                <c:pt idx="1039">
                  <c:v>13.75</c:v>
                </c:pt>
                <c:pt idx="1040">
                  <c:v>13.76</c:v>
                </c:pt>
                <c:pt idx="1041">
                  <c:v>13.78</c:v>
                </c:pt>
                <c:pt idx="1042">
                  <c:v>13.8</c:v>
                </c:pt>
                <c:pt idx="1043">
                  <c:v>13.83</c:v>
                </c:pt>
                <c:pt idx="1046">
                  <c:v>13.85</c:v>
                </c:pt>
                <c:pt idx="1047">
                  <c:v>13.84</c:v>
                </c:pt>
                <c:pt idx="1048">
                  <c:v>13.87</c:v>
                </c:pt>
                <c:pt idx="1049">
                  <c:v>13.91</c:v>
                </c:pt>
                <c:pt idx="1050">
                  <c:v>13.98</c:v>
                </c:pt>
                <c:pt idx="1053">
                  <c:v>13.98</c:v>
                </c:pt>
                <c:pt idx="1054">
                  <c:v>14.01</c:v>
                </c:pt>
                <c:pt idx="1055">
                  <c:v>14.04</c:v>
                </c:pt>
                <c:pt idx="1056">
                  <c:v>14.08</c:v>
                </c:pt>
                <c:pt idx="1057">
                  <c:v>14.07</c:v>
                </c:pt>
                <c:pt idx="1060">
                  <c:v>14.05</c:v>
                </c:pt>
                <c:pt idx="1061">
                  <c:v>14.05</c:v>
                </c:pt>
                <c:pt idx="1062">
                  <c:v>14.03</c:v>
                </c:pt>
                <c:pt idx="1063">
                  <c:v>13.99</c:v>
                </c:pt>
                <c:pt idx="1064">
                  <c:v>14.02</c:v>
                </c:pt>
                <c:pt idx="1067">
                  <c:v>13.99</c:v>
                </c:pt>
                <c:pt idx="1068">
                  <c:v>13.98</c:v>
                </c:pt>
                <c:pt idx="1069">
                  <c:v>13.96</c:v>
                </c:pt>
                <c:pt idx="1070">
                  <c:v>13.98</c:v>
                </c:pt>
                <c:pt idx="1071">
                  <c:v>13.98</c:v>
                </c:pt>
                <c:pt idx="1074">
                  <c:v>13.99</c:v>
                </c:pt>
                <c:pt idx="1075">
                  <c:v>13.96</c:v>
                </c:pt>
                <c:pt idx="1076">
                  <c:v>13.98</c:v>
                </c:pt>
                <c:pt idx="1077">
                  <c:v>13.96</c:v>
                </c:pt>
                <c:pt idx="1078">
                  <c:v>13.95</c:v>
                </c:pt>
                <c:pt idx="1081">
                  <c:v>13.9</c:v>
                </c:pt>
                <c:pt idx="1082">
                  <c:v>13.91</c:v>
                </c:pt>
                <c:pt idx="1083">
                  <c:v>13.91</c:v>
                </c:pt>
                <c:pt idx="1084">
                  <c:v>13.87</c:v>
                </c:pt>
                <c:pt idx="1085">
                  <c:v>13.84</c:v>
                </c:pt>
                <c:pt idx="1088">
                  <c:v>13.84</c:v>
                </c:pt>
                <c:pt idx="1089">
                  <c:v>13.84</c:v>
                </c:pt>
                <c:pt idx="1090">
                  <c:v>13.77</c:v>
                </c:pt>
                <c:pt idx="1091">
                  <c:v>13.76</c:v>
                </c:pt>
                <c:pt idx="1092">
                  <c:v>13.78</c:v>
                </c:pt>
                <c:pt idx="1095">
                  <c:v>13.78</c:v>
                </c:pt>
                <c:pt idx="1096">
                  <c:v>13.82</c:v>
                </c:pt>
                <c:pt idx="1097">
                  <c:v>13.84</c:v>
                </c:pt>
                <c:pt idx="1098">
                  <c:v>13.84</c:v>
                </c:pt>
                <c:pt idx="1099">
                  <c:v>13.85</c:v>
                </c:pt>
                <c:pt idx="1102">
                  <c:v>13.87</c:v>
                </c:pt>
                <c:pt idx="1103">
                  <c:v>13.88</c:v>
                </c:pt>
                <c:pt idx="1104">
                  <c:v>13.9</c:v>
                </c:pt>
                <c:pt idx="1105">
                  <c:v>13.91</c:v>
                </c:pt>
                <c:pt idx="1106">
                  <c:v>13.91</c:v>
                </c:pt>
                <c:pt idx="1109">
                  <c:v>13.91</c:v>
                </c:pt>
                <c:pt idx="1110">
                  <c:v>13.89</c:v>
                </c:pt>
                <c:pt idx="1111">
                  <c:v>13.89</c:v>
                </c:pt>
                <c:pt idx="1112">
                  <c:v>13.92</c:v>
                </c:pt>
                <c:pt idx="1113">
                  <c:v>13.94</c:v>
                </c:pt>
                <c:pt idx="1116">
                  <c:v>13.99</c:v>
                </c:pt>
                <c:pt idx="1117">
                  <c:v>14</c:v>
                </c:pt>
                <c:pt idx="1118">
                  <c:v>13.99</c:v>
                </c:pt>
                <c:pt idx="1119">
                  <c:v>13.98</c:v>
                </c:pt>
                <c:pt idx="1120">
                  <c:v>13.95</c:v>
                </c:pt>
                <c:pt idx="1123">
                  <c:v>13.91</c:v>
                </c:pt>
                <c:pt idx="1124">
                  <c:v>13.91</c:v>
                </c:pt>
                <c:pt idx="1125">
                  <c:v>13.97</c:v>
                </c:pt>
                <c:pt idx="1126">
                  <c:v>14</c:v>
                </c:pt>
                <c:pt idx="1127">
                  <c:v>13.99</c:v>
                </c:pt>
                <c:pt idx="1130">
                  <c:v>13.98</c:v>
                </c:pt>
                <c:pt idx="1131">
                  <c:v>14</c:v>
                </c:pt>
                <c:pt idx="1132">
                  <c:v>14</c:v>
                </c:pt>
                <c:pt idx="1133">
                  <c:v>13.99</c:v>
                </c:pt>
                <c:pt idx="1134">
                  <c:v>14</c:v>
                </c:pt>
                <c:pt idx="1137">
                  <c:v>14.02</c:v>
                </c:pt>
                <c:pt idx="1138">
                  <c:v>14.02</c:v>
                </c:pt>
                <c:pt idx="1139">
                  <c:v>14.03</c:v>
                </c:pt>
                <c:pt idx="1140">
                  <c:v>14.05</c:v>
                </c:pt>
                <c:pt idx="1141">
                  <c:v>14.06</c:v>
                </c:pt>
                <c:pt idx="1144">
                  <c:v>14.06</c:v>
                </c:pt>
                <c:pt idx="1145">
                  <c:v>14.09</c:v>
                </c:pt>
                <c:pt idx="1146">
                  <c:v>14.13</c:v>
                </c:pt>
                <c:pt idx="1147">
                  <c:v>14.13</c:v>
                </c:pt>
                <c:pt idx="1148">
                  <c:v>14.12</c:v>
                </c:pt>
                <c:pt idx="1151">
                  <c:v>14.14</c:v>
                </c:pt>
                <c:pt idx="1152">
                  <c:v>14.15</c:v>
                </c:pt>
                <c:pt idx="1153">
                  <c:v>14.11</c:v>
                </c:pt>
                <c:pt idx="1154">
                  <c:v>14.1</c:v>
                </c:pt>
                <c:pt idx="1155">
                  <c:v>14.1</c:v>
                </c:pt>
                <c:pt idx="1158">
                  <c:v>14.11</c:v>
                </c:pt>
                <c:pt idx="1159">
                  <c:v>14.13</c:v>
                </c:pt>
                <c:pt idx="1160">
                  <c:v>14.12</c:v>
                </c:pt>
                <c:pt idx="1161">
                  <c:v>14.11</c:v>
                </c:pt>
                <c:pt idx="1162">
                  <c:v>14.11</c:v>
                </c:pt>
                <c:pt idx="1165">
                  <c:v>14.11</c:v>
                </c:pt>
                <c:pt idx="1166">
                  <c:v>14.1</c:v>
                </c:pt>
                <c:pt idx="1167">
                  <c:v>14.09</c:v>
                </c:pt>
                <c:pt idx="1168">
                  <c:v>14.09</c:v>
                </c:pt>
                <c:pt idx="1169">
                  <c:v>14.1</c:v>
                </c:pt>
                <c:pt idx="1172">
                  <c:v>14.11</c:v>
                </c:pt>
                <c:pt idx="1173">
                  <c:v>14.11</c:v>
                </c:pt>
                <c:pt idx="1174">
                  <c:v>14.13</c:v>
                </c:pt>
                <c:pt idx="1175">
                  <c:v>14.14</c:v>
                </c:pt>
                <c:pt idx="1176">
                  <c:v>14.08</c:v>
                </c:pt>
                <c:pt idx="1179">
                  <c:v>14.06</c:v>
                </c:pt>
                <c:pt idx="1180">
                  <c:v>14.03</c:v>
                </c:pt>
                <c:pt idx="1181">
                  <c:v>14</c:v>
                </c:pt>
                <c:pt idx="1182">
                  <c:v>13.88</c:v>
                </c:pt>
                <c:pt idx="1183">
                  <c:v>13.91</c:v>
                </c:pt>
                <c:pt idx="1186">
                  <c:v>13.96</c:v>
                </c:pt>
                <c:pt idx="1187">
                  <c:v>13.96</c:v>
                </c:pt>
                <c:pt idx="1188">
                  <c:v>13.9</c:v>
                </c:pt>
                <c:pt idx="1189">
                  <c:v>13.92</c:v>
                </c:pt>
                <c:pt idx="1190">
                  <c:v>13.9</c:v>
                </c:pt>
                <c:pt idx="1193">
                  <c:v>13.86</c:v>
                </c:pt>
                <c:pt idx="1194">
                  <c:v>13.89</c:v>
                </c:pt>
                <c:pt idx="1195">
                  <c:v>13.87</c:v>
                </c:pt>
                <c:pt idx="1196">
                  <c:v>13.85</c:v>
                </c:pt>
                <c:pt idx="1197">
                  <c:v>13.82</c:v>
                </c:pt>
                <c:pt idx="1200">
                  <c:v>13.82</c:v>
                </c:pt>
                <c:pt idx="1201">
                  <c:v>13.82</c:v>
                </c:pt>
                <c:pt idx="1202">
                  <c:v>13.83</c:v>
                </c:pt>
                <c:pt idx="1203">
                  <c:v>13.85</c:v>
                </c:pt>
                <c:pt idx="1204">
                  <c:v>13.86</c:v>
                </c:pt>
                <c:pt idx="1207">
                  <c:v>13.86</c:v>
                </c:pt>
                <c:pt idx="1208">
                  <c:v>13.84</c:v>
                </c:pt>
                <c:pt idx="1209">
                  <c:v>13.84</c:v>
                </c:pt>
                <c:pt idx="1210">
                  <c:v>13.8</c:v>
                </c:pt>
                <c:pt idx="1211">
                  <c:v>13.73</c:v>
                </c:pt>
                <c:pt idx="1214">
                  <c:v>13.75</c:v>
                </c:pt>
                <c:pt idx="1215">
                  <c:v>13.75</c:v>
                </c:pt>
                <c:pt idx="1216">
                  <c:v>13.76</c:v>
                </c:pt>
                <c:pt idx="1217">
                  <c:v>13.76</c:v>
                </c:pt>
                <c:pt idx="1218">
                  <c:v>13.77</c:v>
                </c:pt>
                <c:pt idx="1221">
                  <c:v>13.74</c:v>
                </c:pt>
                <c:pt idx="1222">
                  <c:v>13.74</c:v>
                </c:pt>
                <c:pt idx="1223">
                  <c:v>13.72</c:v>
                </c:pt>
                <c:pt idx="1224">
                  <c:v>13.72</c:v>
                </c:pt>
                <c:pt idx="1225">
                  <c:v>13.74</c:v>
                </c:pt>
                <c:pt idx="1228">
                  <c:v>13.78</c:v>
                </c:pt>
                <c:pt idx="1229">
                  <c:v>13.77</c:v>
                </c:pt>
                <c:pt idx="1230">
                  <c:v>13.8</c:v>
                </c:pt>
                <c:pt idx="1231">
                  <c:v>13.81</c:v>
                </c:pt>
                <c:pt idx="1232">
                  <c:v>13.78</c:v>
                </c:pt>
                <c:pt idx="1235">
                  <c:v>13.67</c:v>
                </c:pt>
                <c:pt idx="1236">
                  <c:v>13.62</c:v>
                </c:pt>
                <c:pt idx="1237">
                  <c:v>13.51</c:v>
                </c:pt>
                <c:pt idx="1238">
                  <c:v>13.41</c:v>
                </c:pt>
                <c:pt idx="1239">
                  <c:v>13.31</c:v>
                </c:pt>
                <c:pt idx="1242">
                  <c:v>13.32</c:v>
                </c:pt>
                <c:pt idx="1243">
                  <c:v>13.31</c:v>
                </c:pt>
                <c:pt idx="1244">
                  <c:v>13.28</c:v>
                </c:pt>
                <c:pt idx="1245">
                  <c:v>13.25</c:v>
                </c:pt>
                <c:pt idx="1246">
                  <c:v>13.19</c:v>
                </c:pt>
                <c:pt idx="1249">
                  <c:v>13.16</c:v>
                </c:pt>
                <c:pt idx="1250">
                  <c:v>13.16</c:v>
                </c:pt>
                <c:pt idx="1251">
                  <c:v>13.12</c:v>
                </c:pt>
                <c:pt idx="1252">
                  <c:v>13.02</c:v>
                </c:pt>
                <c:pt idx="1253">
                  <c:v>12.98</c:v>
                </c:pt>
                <c:pt idx="1256">
                  <c:v>12.99</c:v>
                </c:pt>
                <c:pt idx="1257">
                  <c:v>12.97</c:v>
                </c:pt>
                <c:pt idx="1258">
                  <c:v>12.93</c:v>
                </c:pt>
                <c:pt idx="1259">
                  <c:v>12.89</c:v>
                </c:pt>
                <c:pt idx="1260">
                  <c:v>12.88</c:v>
                </c:pt>
                <c:pt idx="1263">
                  <c:v>12.92</c:v>
                </c:pt>
                <c:pt idx="1264">
                  <c:v>12.95</c:v>
                </c:pt>
                <c:pt idx="1265">
                  <c:v>12.93</c:v>
                </c:pt>
                <c:pt idx="1266">
                  <c:v>12.98</c:v>
                </c:pt>
                <c:pt idx="1267">
                  <c:v>12.92</c:v>
                </c:pt>
                <c:pt idx="1270">
                  <c:v>12.91</c:v>
                </c:pt>
                <c:pt idx="1271">
                  <c:v>12.85</c:v>
                </c:pt>
                <c:pt idx="1272">
                  <c:v>12.8</c:v>
                </c:pt>
                <c:pt idx="1273">
                  <c:v>12.81</c:v>
                </c:pt>
                <c:pt idx="1274">
                  <c:v>12.85</c:v>
                </c:pt>
                <c:pt idx="1277">
                  <c:v>12.87</c:v>
                </c:pt>
                <c:pt idx="1278">
                  <c:v>12.86</c:v>
                </c:pt>
                <c:pt idx="1279">
                  <c:v>12.84</c:v>
                </c:pt>
                <c:pt idx="1280">
                  <c:v>12.84</c:v>
                </c:pt>
                <c:pt idx="1281">
                  <c:v>12.84</c:v>
                </c:pt>
                <c:pt idx="1284">
                  <c:v>12.85</c:v>
                </c:pt>
                <c:pt idx="1285">
                  <c:v>12.84</c:v>
                </c:pt>
                <c:pt idx="1286">
                  <c:v>12.82</c:v>
                </c:pt>
                <c:pt idx="1287">
                  <c:v>12.87</c:v>
                </c:pt>
                <c:pt idx="1288">
                  <c:v>12.9</c:v>
                </c:pt>
                <c:pt idx="1291">
                  <c:v>12.91</c:v>
                </c:pt>
                <c:pt idx="1292">
                  <c:v>12.94</c:v>
                </c:pt>
                <c:pt idx="1293">
                  <c:v>12.99</c:v>
                </c:pt>
                <c:pt idx="1294">
                  <c:v>13.02</c:v>
                </c:pt>
                <c:pt idx="1295">
                  <c:v>13.02</c:v>
                </c:pt>
                <c:pt idx="1298">
                  <c:v>13.01</c:v>
                </c:pt>
                <c:pt idx="1299">
                  <c:v>12.98</c:v>
                </c:pt>
                <c:pt idx="1300">
                  <c:v>12.98</c:v>
                </c:pt>
                <c:pt idx="1301">
                  <c:v>12.96</c:v>
                </c:pt>
                <c:pt idx="1302">
                  <c:v>12.89</c:v>
                </c:pt>
                <c:pt idx="1305">
                  <c:v>12.89</c:v>
                </c:pt>
                <c:pt idx="1306">
                  <c:v>12.9</c:v>
                </c:pt>
                <c:pt idx="1307">
                  <c:v>12.9</c:v>
                </c:pt>
                <c:pt idx="1308">
                  <c:v>12.94</c:v>
                </c:pt>
                <c:pt idx="1309">
                  <c:v>12.95</c:v>
                </c:pt>
                <c:pt idx="1312">
                  <c:v>13.08</c:v>
                </c:pt>
                <c:pt idx="1313">
                  <c:v>13.25</c:v>
                </c:pt>
                <c:pt idx="1314">
                  <c:v>13.32</c:v>
                </c:pt>
                <c:pt idx="1315">
                  <c:v>13.41</c:v>
                </c:pt>
                <c:pt idx="1316">
                  <c:v>13.36</c:v>
                </c:pt>
                <c:pt idx="1319">
                  <c:v>13.36</c:v>
                </c:pt>
                <c:pt idx="1320">
                  <c:v>13.38</c:v>
                </c:pt>
                <c:pt idx="1321">
                  <c:v>13.38</c:v>
                </c:pt>
                <c:pt idx="1322">
                  <c:v>13.37</c:v>
                </c:pt>
                <c:pt idx="1323">
                  <c:v>13.5</c:v>
                </c:pt>
                <c:pt idx="1326">
                  <c:v>13.62</c:v>
                </c:pt>
                <c:pt idx="1327">
                  <c:v>13.78</c:v>
                </c:pt>
                <c:pt idx="1328">
                  <c:v>13.82</c:v>
                </c:pt>
                <c:pt idx="1329">
                  <c:v>13.95</c:v>
                </c:pt>
                <c:pt idx="1330">
                  <c:v>13.97</c:v>
                </c:pt>
                <c:pt idx="1333">
                  <c:v>13.92</c:v>
                </c:pt>
                <c:pt idx="1334">
                  <c:v>13.78</c:v>
                </c:pt>
                <c:pt idx="1335">
                  <c:v>13.57</c:v>
                </c:pt>
                <c:pt idx="1336">
                  <c:v>13.5</c:v>
                </c:pt>
                <c:pt idx="1337">
                  <c:v>13.55</c:v>
                </c:pt>
                <c:pt idx="1340">
                  <c:v>13.52</c:v>
                </c:pt>
                <c:pt idx="1341">
                  <c:v>13.45</c:v>
                </c:pt>
                <c:pt idx="1342">
                  <c:v>13.44</c:v>
                </c:pt>
                <c:pt idx="1343">
                  <c:v>13.43</c:v>
                </c:pt>
                <c:pt idx="1344">
                  <c:v>13.43</c:v>
                </c:pt>
                <c:pt idx="1347">
                  <c:v>13.41</c:v>
                </c:pt>
                <c:pt idx="1348">
                  <c:v>13.34</c:v>
                </c:pt>
                <c:pt idx="1349">
                  <c:v>13.29</c:v>
                </c:pt>
                <c:pt idx="1350">
                  <c:v>13.29</c:v>
                </c:pt>
                <c:pt idx="1351">
                  <c:v>13.24</c:v>
                </c:pt>
                <c:pt idx="1354">
                  <c:v>13.23</c:v>
                </c:pt>
                <c:pt idx="1355">
                  <c:v>13.19</c:v>
                </c:pt>
                <c:pt idx="1356">
                  <c:v>13.14</c:v>
                </c:pt>
                <c:pt idx="1357">
                  <c:v>13.24</c:v>
                </c:pt>
                <c:pt idx="1358">
                  <c:v>13.22</c:v>
                </c:pt>
                <c:pt idx="1361">
                  <c:v>13.2</c:v>
                </c:pt>
                <c:pt idx="1362">
                  <c:v>13.18</c:v>
                </c:pt>
                <c:pt idx="1363">
                  <c:v>13.15</c:v>
                </c:pt>
                <c:pt idx="1364">
                  <c:v>13.1</c:v>
                </c:pt>
                <c:pt idx="1365">
                  <c:v>13.13</c:v>
                </c:pt>
                <c:pt idx="1368">
                  <c:v>13.17</c:v>
                </c:pt>
                <c:pt idx="1369">
                  <c:v>13.18</c:v>
                </c:pt>
                <c:pt idx="1370">
                  <c:v>13.19</c:v>
                </c:pt>
                <c:pt idx="1371">
                  <c:v>13.21</c:v>
                </c:pt>
                <c:pt idx="1372">
                  <c:v>13.26</c:v>
                </c:pt>
                <c:pt idx="1375">
                  <c:v>13.26</c:v>
                </c:pt>
                <c:pt idx="1376">
                  <c:v>13.28</c:v>
                </c:pt>
                <c:pt idx="1377">
                  <c:v>13.29</c:v>
                </c:pt>
                <c:pt idx="1378">
                  <c:v>13.33</c:v>
                </c:pt>
                <c:pt idx="1379">
                  <c:v>13.35</c:v>
                </c:pt>
                <c:pt idx="1382">
                  <c:v>13.37</c:v>
                </c:pt>
                <c:pt idx="1383">
                  <c:v>13.37</c:v>
                </c:pt>
                <c:pt idx="1384">
                  <c:v>13.37</c:v>
                </c:pt>
                <c:pt idx="1385">
                  <c:v>13.34</c:v>
                </c:pt>
                <c:pt idx="1386">
                  <c:v>13.35</c:v>
                </c:pt>
                <c:pt idx="1389">
                  <c:v>13.34</c:v>
                </c:pt>
                <c:pt idx="1390">
                  <c:v>13.31</c:v>
                </c:pt>
                <c:pt idx="1391">
                  <c:v>13.26</c:v>
                </c:pt>
                <c:pt idx="1392">
                  <c:v>13.22</c:v>
                </c:pt>
                <c:pt idx="1393">
                  <c:v>13.21</c:v>
                </c:pt>
                <c:pt idx="1396">
                  <c:v>13.16</c:v>
                </c:pt>
                <c:pt idx="1397">
                  <c:v>13.17</c:v>
                </c:pt>
                <c:pt idx="1398">
                  <c:v>13.22</c:v>
                </c:pt>
                <c:pt idx="1399">
                  <c:v>13.22</c:v>
                </c:pt>
                <c:pt idx="1400">
                  <c:v>13.24</c:v>
                </c:pt>
                <c:pt idx="1403">
                  <c:v>13.24</c:v>
                </c:pt>
                <c:pt idx="1404">
                  <c:v>13.23</c:v>
                </c:pt>
                <c:pt idx="1405">
                  <c:v>13.23</c:v>
                </c:pt>
                <c:pt idx="1406">
                  <c:v>13.22</c:v>
                </c:pt>
                <c:pt idx="1407">
                  <c:v>13.25</c:v>
                </c:pt>
                <c:pt idx="1410">
                  <c:v>13.32</c:v>
                </c:pt>
                <c:pt idx="1411">
                  <c:v>13.37</c:v>
                </c:pt>
                <c:pt idx="1412">
                  <c:v>13.37</c:v>
                </c:pt>
                <c:pt idx="1413">
                  <c:v>13.38</c:v>
                </c:pt>
                <c:pt idx="1414">
                  <c:v>13.38</c:v>
                </c:pt>
                <c:pt idx="1417">
                  <c:v>13.38</c:v>
                </c:pt>
                <c:pt idx="1418">
                  <c:v>13.38</c:v>
                </c:pt>
                <c:pt idx="1419">
                  <c:v>13.38</c:v>
                </c:pt>
                <c:pt idx="1420">
                  <c:v>13.5</c:v>
                </c:pt>
                <c:pt idx="1421">
                  <c:v>13.52</c:v>
                </c:pt>
                <c:pt idx="1424">
                  <c:v>13.59</c:v>
                </c:pt>
                <c:pt idx="1425">
                  <c:v>13.59</c:v>
                </c:pt>
                <c:pt idx="1426">
                  <c:v>13.62</c:v>
                </c:pt>
                <c:pt idx="1427">
                  <c:v>13.63</c:v>
                </c:pt>
                <c:pt idx="1428">
                  <c:v>13.53</c:v>
                </c:pt>
                <c:pt idx="1431">
                  <c:v>13.63</c:v>
                </c:pt>
                <c:pt idx="1432">
                  <c:v>13.62</c:v>
                </c:pt>
                <c:pt idx="1433">
                  <c:v>13.59</c:v>
                </c:pt>
                <c:pt idx="1434">
                  <c:v>13.62</c:v>
                </c:pt>
                <c:pt idx="1435">
                  <c:v>13.63</c:v>
                </c:pt>
                <c:pt idx="1438">
                  <c:v>13.67</c:v>
                </c:pt>
                <c:pt idx="1439">
                  <c:v>13.69</c:v>
                </c:pt>
                <c:pt idx="1440">
                  <c:v>13.74</c:v>
                </c:pt>
                <c:pt idx="1441">
                  <c:v>13.73</c:v>
                </c:pt>
                <c:pt idx="1442">
                  <c:v>13.73</c:v>
                </c:pt>
                <c:pt idx="1445">
                  <c:v>13.78</c:v>
                </c:pt>
                <c:pt idx="1446">
                  <c:v>13.8</c:v>
                </c:pt>
                <c:pt idx="1447">
                  <c:v>13.77</c:v>
                </c:pt>
                <c:pt idx="1448">
                  <c:v>13.75</c:v>
                </c:pt>
                <c:pt idx="1449">
                  <c:v>13.69</c:v>
                </c:pt>
                <c:pt idx="1452">
                  <c:v>13.69</c:v>
                </c:pt>
                <c:pt idx="1453">
                  <c:v>13.69</c:v>
                </c:pt>
                <c:pt idx="1454">
                  <c:v>13.69</c:v>
                </c:pt>
                <c:pt idx="1455">
                  <c:v>13.64</c:v>
                </c:pt>
                <c:pt idx="1456">
                  <c:v>13.59</c:v>
                </c:pt>
                <c:pt idx="1459">
                  <c:v>13.65</c:v>
                </c:pt>
                <c:pt idx="1460">
                  <c:v>13.65</c:v>
                </c:pt>
                <c:pt idx="1461">
                  <c:v>13.66</c:v>
                </c:pt>
                <c:pt idx="1462">
                  <c:v>13.67</c:v>
                </c:pt>
                <c:pt idx="1463">
                  <c:v>13.69</c:v>
                </c:pt>
                <c:pt idx="1466">
                  <c:v>13.69</c:v>
                </c:pt>
                <c:pt idx="1467">
                  <c:v>13.7</c:v>
                </c:pt>
                <c:pt idx="1468">
                  <c:v>13.72</c:v>
                </c:pt>
                <c:pt idx="1469">
                  <c:v>13.73</c:v>
                </c:pt>
                <c:pt idx="1470">
                  <c:v>13.74</c:v>
                </c:pt>
                <c:pt idx="1473">
                  <c:v>13.8</c:v>
                </c:pt>
                <c:pt idx="1474">
                  <c:v>13.93</c:v>
                </c:pt>
                <c:pt idx="1475">
                  <c:v>13.96</c:v>
                </c:pt>
                <c:pt idx="1476">
                  <c:v>13.9</c:v>
                </c:pt>
                <c:pt idx="1477">
                  <c:v>13.91</c:v>
                </c:pt>
                <c:pt idx="1480">
                  <c:v>13.92</c:v>
                </c:pt>
                <c:pt idx="1481">
                  <c:v>13.92</c:v>
                </c:pt>
                <c:pt idx="1482">
                  <c:v>13.9</c:v>
                </c:pt>
                <c:pt idx="1483">
                  <c:v>13.86</c:v>
                </c:pt>
                <c:pt idx="1484">
                  <c:v>13.82</c:v>
                </c:pt>
                <c:pt idx="1487">
                  <c:v>13.8</c:v>
                </c:pt>
                <c:pt idx="1488">
                  <c:v>13.79</c:v>
                </c:pt>
                <c:pt idx="1489">
                  <c:v>13.77</c:v>
                </c:pt>
                <c:pt idx="1490">
                  <c:v>13.76</c:v>
                </c:pt>
                <c:pt idx="1491">
                  <c:v>13.86</c:v>
                </c:pt>
                <c:pt idx="1494">
                  <c:v>13.87</c:v>
                </c:pt>
                <c:pt idx="1495">
                  <c:v>13.87</c:v>
                </c:pt>
                <c:pt idx="1496">
                  <c:v>13.86</c:v>
                </c:pt>
                <c:pt idx="1497">
                  <c:v>13.84</c:v>
                </c:pt>
                <c:pt idx="1498">
                  <c:v>13.84</c:v>
                </c:pt>
                <c:pt idx="1501">
                  <c:v>13.84</c:v>
                </c:pt>
                <c:pt idx="1502">
                  <c:v>13.86</c:v>
                </c:pt>
                <c:pt idx="1503">
                  <c:v>13.86</c:v>
                </c:pt>
                <c:pt idx="1504">
                  <c:v>13.84</c:v>
                </c:pt>
                <c:pt idx="1505">
                  <c:v>13.77</c:v>
                </c:pt>
                <c:pt idx="1508">
                  <c:v>13.77</c:v>
                </c:pt>
                <c:pt idx="1509">
                  <c:v>13.73</c:v>
                </c:pt>
                <c:pt idx="1510">
                  <c:v>13.74</c:v>
                </c:pt>
                <c:pt idx="1511">
                  <c:v>13.72</c:v>
                </c:pt>
                <c:pt idx="1512">
                  <c:v>13.68</c:v>
                </c:pt>
                <c:pt idx="1515">
                  <c:v>13.66</c:v>
                </c:pt>
                <c:pt idx="1516">
                  <c:v>13.68</c:v>
                </c:pt>
                <c:pt idx="1517">
                  <c:v>13.69</c:v>
                </c:pt>
                <c:pt idx="1518">
                  <c:v>13.63</c:v>
                </c:pt>
                <c:pt idx="1519">
                  <c:v>13.66</c:v>
                </c:pt>
                <c:pt idx="1522">
                  <c:v>13.67</c:v>
                </c:pt>
                <c:pt idx="1523">
                  <c:v>14.02</c:v>
                </c:pt>
                <c:pt idx="1524">
                  <c:v>13.97</c:v>
                </c:pt>
                <c:pt idx="1525">
                  <c:v>13.93</c:v>
                </c:pt>
                <c:pt idx="1526">
                  <c:v>13.92</c:v>
                </c:pt>
                <c:pt idx="1529">
                  <c:v>13.93</c:v>
                </c:pt>
                <c:pt idx="1530">
                  <c:v>13.93</c:v>
                </c:pt>
                <c:pt idx="1531">
                  <c:v>13.93</c:v>
                </c:pt>
                <c:pt idx="1532">
                  <c:v>13.87</c:v>
                </c:pt>
                <c:pt idx="1533">
                  <c:v>13.78</c:v>
                </c:pt>
                <c:pt idx="1536">
                  <c:v>13.77</c:v>
                </c:pt>
                <c:pt idx="1537">
                  <c:v>13.68</c:v>
                </c:pt>
                <c:pt idx="1538">
                  <c:v>13.69</c:v>
                </c:pt>
                <c:pt idx="1539">
                  <c:v>13.61</c:v>
                </c:pt>
                <c:pt idx="1540">
                  <c:v>13.56</c:v>
                </c:pt>
                <c:pt idx="1543">
                  <c:v>13.56</c:v>
                </c:pt>
                <c:pt idx="1544">
                  <c:v>13.55</c:v>
                </c:pt>
                <c:pt idx="1545">
                  <c:v>13.56</c:v>
                </c:pt>
                <c:pt idx="1546">
                  <c:v>13.65</c:v>
                </c:pt>
                <c:pt idx="1547">
                  <c:v>13.69</c:v>
                </c:pt>
                <c:pt idx="1550">
                  <c:v>13.69</c:v>
                </c:pt>
                <c:pt idx="1551">
                  <c:v>13.73</c:v>
                </c:pt>
                <c:pt idx="1552">
                  <c:v>13.7</c:v>
                </c:pt>
                <c:pt idx="1553">
                  <c:v>13.62</c:v>
                </c:pt>
                <c:pt idx="1554">
                  <c:v>13.6</c:v>
                </c:pt>
                <c:pt idx="1557">
                  <c:v>13.58</c:v>
                </c:pt>
                <c:pt idx="1558">
                  <c:v>13.52</c:v>
                </c:pt>
                <c:pt idx="1559">
                  <c:v>13.54</c:v>
                </c:pt>
                <c:pt idx="1560">
                  <c:v>13.54</c:v>
                </c:pt>
                <c:pt idx="1561">
                  <c:v>13.47</c:v>
                </c:pt>
                <c:pt idx="1564">
                  <c:v>13.42</c:v>
                </c:pt>
                <c:pt idx="1565">
                  <c:v>13.3</c:v>
                </c:pt>
                <c:pt idx="1566">
                  <c:v>13.28</c:v>
                </c:pt>
                <c:pt idx="1567">
                  <c:v>13.26</c:v>
                </c:pt>
                <c:pt idx="1568">
                  <c:v>13.28</c:v>
                </c:pt>
                <c:pt idx="1571">
                  <c:v>13.29</c:v>
                </c:pt>
                <c:pt idx="1572">
                  <c:v>13.34</c:v>
                </c:pt>
                <c:pt idx="1573">
                  <c:v>13.28</c:v>
                </c:pt>
                <c:pt idx="1574">
                  <c:v>13.28</c:v>
                </c:pt>
                <c:pt idx="1575">
                  <c:v>13.26</c:v>
                </c:pt>
                <c:pt idx="1578">
                  <c:v>13.29</c:v>
                </c:pt>
                <c:pt idx="1579">
                  <c:v>13.41</c:v>
                </c:pt>
                <c:pt idx="1580">
                  <c:v>13.41</c:v>
                </c:pt>
                <c:pt idx="1581">
                  <c:v>13.36</c:v>
                </c:pt>
                <c:pt idx="1582">
                  <c:v>13.36</c:v>
                </c:pt>
                <c:pt idx="1585">
                  <c:v>13.37</c:v>
                </c:pt>
                <c:pt idx="1586">
                  <c:v>13.39</c:v>
                </c:pt>
                <c:pt idx="1587">
                  <c:v>13.38</c:v>
                </c:pt>
                <c:pt idx="1588">
                  <c:v>13.39</c:v>
                </c:pt>
                <c:pt idx="1589">
                  <c:v>13.34</c:v>
                </c:pt>
                <c:pt idx="1592">
                  <c:v>13.26</c:v>
                </c:pt>
                <c:pt idx="1593">
                  <c:v>13.05</c:v>
                </c:pt>
                <c:pt idx="1594">
                  <c:v>13.02</c:v>
                </c:pt>
                <c:pt idx="1595">
                  <c:v>12.93</c:v>
                </c:pt>
                <c:pt idx="1596">
                  <c:v>12.94</c:v>
                </c:pt>
                <c:pt idx="1599">
                  <c:v>12.94</c:v>
                </c:pt>
                <c:pt idx="1600">
                  <c:v>12.93</c:v>
                </c:pt>
                <c:pt idx="1601">
                  <c:v>12.92</c:v>
                </c:pt>
                <c:pt idx="1602">
                  <c:v>12.87</c:v>
                </c:pt>
                <c:pt idx="1603">
                  <c:v>12.86</c:v>
                </c:pt>
                <c:pt idx="1606">
                  <c:v>12.86</c:v>
                </c:pt>
                <c:pt idx="1607">
                  <c:v>12.87</c:v>
                </c:pt>
                <c:pt idx="1608">
                  <c:v>12.85</c:v>
                </c:pt>
                <c:pt idx="1609">
                  <c:v>12.79</c:v>
                </c:pt>
                <c:pt idx="1610">
                  <c:v>12.77</c:v>
                </c:pt>
                <c:pt idx="1613">
                  <c:v>12.78</c:v>
                </c:pt>
                <c:pt idx="1614">
                  <c:v>12.83</c:v>
                </c:pt>
                <c:pt idx="1615">
                  <c:v>12.86</c:v>
                </c:pt>
                <c:pt idx="1616">
                  <c:v>12.83</c:v>
                </c:pt>
                <c:pt idx="1617">
                  <c:v>12.87</c:v>
                </c:pt>
                <c:pt idx="1620">
                  <c:v>12.9</c:v>
                </c:pt>
                <c:pt idx="1621">
                  <c:v>13</c:v>
                </c:pt>
                <c:pt idx="1622">
                  <c:v>13.02</c:v>
                </c:pt>
                <c:pt idx="1623">
                  <c:v>13.07</c:v>
                </c:pt>
                <c:pt idx="1624">
                  <c:v>13.1</c:v>
                </c:pt>
                <c:pt idx="1627">
                  <c:v>13.11</c:v>
                </c:pt>
                <c:pt idx="1628">
                  <c:v>13.27</c:v>
                </c:pt>
                <c:pt idx="1629">
                  <c:v>13.28</c:v>
                </c:pt>
                <c:pt idx="1630">
                  <c:v>13.21</c:v>
                </c:pt>
                <c:pt idx="1631">
                  <c:v>13.19</c:v>
                </c:pt>
                <c:pt idx="1634">
                  <c:v>13.2</c:v>
                </c:pt>
                <c:pt idx="1635">
                  <c:v>13.28</c:v>
                </c:pt>
                <c:pt idx="1636">
                  <c:v>13.3</c:v>
                </c:pt>
                <c:pt idx="1637">
                  <c:v>13.32</c:v>
                </c:pt>
                <c:pt idx="1638">
                  <c:v>13.3</c:v>
                </c:pt>
                <c:pt idx="1641">
                  <c:v>13.32</c:v>
                </c:pt>
                <c:pt idx="1642">
                  <c:v>13.44</c:v>
                </c:pt>
                <c:pt idx="1643">
                  <c:v>13.41</c:v>
                </c:pt>
                <c:pt idx="1644">
                  <c:v>13.38</c:v>
                </c:pt>
                <c:pt idx="1645">
                  <c:v>13.31</c:v>
                </c:pt>
                <c:pt idx="1648">
                  <c:v>13.31</c:v>
                </c:pt>
                <c:pt idx="1649">
                  <c:v>13.32</c:v>
                </c:pt>
                <c:pt idx="1650">
                  <c:v>13.26</c:v>
                </c:pt>
                <c:pt idx="1651">
                  <c:v>13.15</c:v>
                </c:pt>
                <c:pt idx="1652">
                  <c:v>13.16</c:v>
                </c:pt>
                <c:pt idx="1655">
                  <c:v>13.17</c:v>
                </c:pt>
                <c:pt idx="1656">
                  <c:v>13.25</c:v>
                </c:pt>
                <c:pt idx="1657">
                  <c:v>13.23</c:v>
                </c:pt>
                <c:pt idx="1658">
                  <c:v>13.26</c:v>
                </c:pt>
                <c:pt idx="1659">
                  <c:v>13.28</c:v>
                </c:pt>
                <c:pt idx="1662">
                  <c:v>13.29</c:v>
                </c:pt>
                <c:pt idx="1663">
                  <c:v>13.31</c:v>
                </c:pt>
                <c:pt idx="1664">
                  <c:v>13.37</c:v>
                </c:pt>
                <c:pt idx="1665">
                  <c:v>13.36</c:v>
                </c:pt>
                <c:pt idx="1666">
                  <c:v>13.41</c:v>
                </c:pt>
                <c:pt idx="1669">
                  <c:v>13.42</c:v>
                </c:pt>
                <c:pt idx="1670">
                  <c:v>13.6</c:v>
                </c:pt>
                <c:pt idx="1671">
                  <c:v>13.62</c:v>
                </c:pt>
                <c:pt idx="1672">
                  <c:v>13.59</c:v>
                </c:pt>
                <c:pt idx="1673">
                  <c:v>13.55</c:v>
                </c:pt>
                <c:pt idx="1676">
                  <c:v>13.52</c:v>
                </c:pt>
                <c:pt idx="1677">
                  <c:v>13.5</c:v>
                </c:pt>
                <c:pt idx="1678">
                  <c:v>13.46</c:v>
                </c:pt>
                <c:pt idx="1679">
                  <c:v>13.47</c:v>
                </c:pt>
                <c:pt idx="1680">
                  <c:v>13.49</c:v>
                </c:pt>
                <c:pt idx="1683">
                  <c:v>13.5</c:v>
                </c:pt>
                <c:pt idx="1684">
                  <c:v>13.51</c:v>
                </c:pt>
                <c:pt idx="1685">
                  <c:v>13.48</c:v>
                </c:pt>
                <c:pt idx="1686">
                  <c:v>13.48</c:v>
                </c:pt>
                <c:pt idx="1687">
                  <c:v>13.48</c:v>
                </c:pt>
                <c:pt idx="1690">
                  <c:v>13.52</c:v>
                </c:pt>
                <c:pt idx="1691">
                  <c:v>13.54</c:v>
                </c:pt>
                <c:pt idx="1692">
                  <c:v>13.48</c:v>
                </c:pt>
                <c:pt idx="1693">
                  <c:v>13.42</c:v>
                </c:pt>
                <c:pt idx="1694">
                  <c:v>13.34</c:v>
                </c:pt>
                <c:pt idx="1697">
                  <c:v>13.33</c:v>
                </c:pt>
                <c:pt idx="1698">
                  <c:v>13.36</c:v>
                </c:pt>
                <c:pt idx="1699">
                  <c:v>13.35</c:v>
                </c:pt>
                <c:pt idx="1700">
                  <c:v>13.27</c:v>
                </c:pt>
                <c:pt idx="1701">
                  <c:v>13.25</c:v>
                </c:pt>
                <c:pt idx="1704">
                  <c:v>13.26</c:v>
                </c:pt>
                <c:pt idx="1705">
                  <c:v>13.28</c:v>
                </c:pt>
                <c:pt idx="1706">
                  <c:v>13.3</c:v>
                </c:pt>
                <c:pt idx="1707">
                  <c:v>13.27</c:v>
                </c:pt>
                <c:pt idx="1708">
                  <c:v>13.26</c:v>
                </c:pt>
                <c:pt idx="1711">
                  <c:v>13.23</c:v>
                </c:pt>
                <c:pt idx="1712">
                  <c:v>13.04</c:v>
                </c:pt>
                <c:pt idx="1713">
                  <c:v>13.05</c:v>
                </c:pt>
                <c:pt idx="1714">
                  <c:v>12.95</c:v>
                </c:pt>
                <c:pt idx="1715">
                  <c:v>12.87</c:v>
                </c:pt>
                <c:pt idx="1718">
                  <c:v>12.88</c:v>
                </c:pt>
                <c:pt idx="1719">
                  <c:v>12.95</c:v>
                </c:pt>
                <c:pt idx="1720">
                  <c:v>12.92</c:v>
                </c:pt>
                <c:pt idx="1721">
                  <c:v>12.91</c:v>
                </c:pt>
                <c:pt idx="1722">
                  <c:v>12.93</c:v>
                </c:pt>
                <c:pt idx="1725">
                  <c:v>12.89</c:v>
                </c:pt>
                <c:pt idx="1726">
                  <c:v>12.82</c:v>
                </c:pt>
                <c:pt idx="1727">
                  <c:v>12.88</c:v>
                </c:pt>
                <c:pt idx="1728">
                  <c:v>12.98</c:v>
                </c:pt>
                <c:pt idx="1729">
                  <c:v>12.9</c:v>
                </c:pt>
                <c:pt idx="1732">
                  <c:v>12.89</c:v>
                </c:pt>
                <c:pt idx="1733">
                  <c:v>12.88</c:v>
                </c:pt>
                <c:pt idx="1734">
                  <c:v>12.86</c:v>
                </c:pt>
                <c:pt idx="1735">
                  <c:v>12.88</c:v>
                </c:pt>
                <c:pt idx="1736">
                  <c:v>12.9</c:v>
                </c:pt>
                <c:pt idx="1739">
                  <c:v>12.9</c:v>
                </c:pt>
                <c:pt idx="1740">
                  <c:v>12.87</c:v>
                </c:pt>
                <c:pt idx="1741">
                  <c:v>12.86</c:v>
                </c:pt>
                <c:pt idx="1742">
                  <c:v>12.84</c:v>
                </c:pt>
                <c:pt idx="1743">
                  <c:v>12.82</c:v>
                </c:pt>
                <c:pt idx="1746">
                  <c:v>12.8</c:v>
                </c:pt>
                <c:pt idx="1747">
                  <c:v>12.71</c:v>
                </c:pt>
                <c:pt idx="1748">
                  <c:v>12.69</c:v>
                </c:pt>
                <c:pt idx="1749">
                  <c:v>12.7</c:v>
                </c:pt>
                <c:pt idx="1750">
                  <c:v>12.67</c:v>
                </c:pt>
                <c:pt idx="1753">
                  <c:v>12.66</c:v>
                </c:pt>
                <c:pt idx="1754">
                  <c:v>12.7</c:v>
                </c:pt>
                <c:pt idx="1755">
                  <c:v>12.74</c:v>
                </c:pt>
                <c:pt idx="1756">
                  <c:v>12.74</c:v>
                </c:pt>
                <c:pt idx="1757">
                  <c:v>12.75</c:v>
                </c:pt>
                <c:pt idx="1760">
                  <c:v>12.78</c:v>
                </c:pt>
                <c:pt idx="1761">
                  <c:v>12.85</c:v>
                </c:pt>
                <c:pt idx="1762">
                  <c:v>12.8</c:v>
                </c:pt>
                <c:pt idx="1763">
                  <c:v>12.8</c:v>
                </c:pt>
                <c:pt idx="1764">
                  <c:v>12.8</c:v>
                </c:pt>
                <c:pt idx="1767">
                  <c:v>12.8</c:v>
                </c:pt>
                <c:pt idx="1768">
                  <c:v>12.79</c:v>
                </c:pt>
                <c:pt idx="1769">
                  <c:v>12.84</c:v>
                </c:pt>
                <c:pt idx="1770">
                  <c:v>12.84</c:v>
                </c:pt>
                <c:pt idx="1771">
                  <c:v>12.84</c:v>
                </c:pt>
                <c:pt idx="1774">
                  <c:v>12.85</c:v>
                </c:pt>
                <c:pt idx="1775">
                  <c:v>12.87</c:v>
                </c:pt>
                <c:pt idx="1776">
                  <c:v>12.84</c:v>
                </c:pt>
                <c:pt idx="1777">
                  <c:v>12.8</c:v>
                </c:pt>
                <c:pt idx="1778">
                  <c:v>12.84</c:v>
                </c:pt>
                <c:pt idx="1781">
                  <c:v>12.86</c:v>
                </c:pt>
                <c:pt idx="1782">
                  <c:v>12.95</c:v>
                </c:pt>
                <c:pt idx="1783">
                  <c:v>12.94</c:v>
                </c:pt>
                <c:pt idx="1784">
                  <c:v>12.94</c:v>
                </c:pt>
                <c:pt idx="1785">
                  <c:v>12.99</c:v>
                </c:pt>
                <c:pt idx="1788">
                  <c:v>13.01</c:v>
                </c:pt>
                <c:pt idx="1789">
                  <c:v>13.02</c:v>
                </c:pt>
                <c:pt idx="1790">
                  <c:v>13</c:v>
                </c:pt>
                <c:pt idx="1791">
                  <c:v>13.03</c:v>
                </c:pt>
                <c:pt idx="1792">
                  <c:v>13</c:v>
                </c:pt>
                <c:pt idx="1795">
                  <c:v>13.01</c:v>
                </c:pt>
                <c:pt idx="1796">
                  <c:v>13.06</c:v>
                </c:pt>
                <c:pt idx="1797">
                  <c:v>13.02</c:v>
                </c:pt>
                <c:pt idx="1798">
                  <c:v>13.02</c:v>
                </c:pt>
                <c:pt idx="1799">
                  <c:v>12.98</c:v>
                </c:pt>
                <c:pt idx="1802">
                  <c:v>12.99</c:v>
                </c:pt>
                <c:pt idx="1803">
                  <c:v>13.01</c:v>
                </c:pt>
                <c:pt idx="1804">
                  <c:v>12.98</c:v>
                </c:pt>
                <c:pt idx="1805">
                  <c:v>12.89</c:v>
                </c:pt>
                <c:pt idx="1806">
                  <c:v>12.9</c:v>
                </c:pt>
                <c:pt idx="1809">
                  <c:v>12.9</c:v>
                </c:pt>
                <c:pt idx="1810">
                  <c:v>12.87</c:v>
                </c:pt>
                <c:pt idx="1811">
                  <c:v>12.83</c:v>
                </c:pt>
                <c:pt idx="1812">
                  <c:v>12.87</c:v>
                </c:pt>
                <c:pt idx="1813">
                  <c:v>12.92</c:v>
                </c:pt>
                <c:pt idx="1816">
                  <c:v>12.95</c:v>
                </c:pt>
                <c:pt idx="1817">
                  <c:v>12.99</c:v>
                </c:pt>
                <c:pt idx="1818">
                  <c:v>12.99</c:v>
                </c:pt>
                <c:pt idx="1819">
                  <c:v>12.99</c:v>
                </c:pt>
                <c:pt idx="1820">
                  <c:v>12.98</c:v>
                </c:pt>
                <c:pt idx="1823">
                  <c:v>12.97</c:v>
                </c:pt>
                <c:pt idx="1824">
                  <c:v>12.88</c:v>
                </c:pt>
                <c:pt idx="1825">
                  <c:v>12.88</c:v>
                </c:pt>
                <c:pt idx="1826">
                  <c:v>12.86</c:v>
                </c:pt>
                <c:pt idx="1827">
                  <c:v>12.85</c:v>
                </c:pt>
                <c:pt idx="1830">
                  <c:v>12.85</c:v>
                </c:pt>
                <c:pt idx="1831">
                  <c:v>12.8</c:v>
                </c:pt>
                <c:pt idx="1832">
                  <c:v>12.81</c:v>
                </c:pt>
                <c:pt idx="1833">
                  <c:v>12.79</c:v>
                </c:pt>
                <c:pt idx="1834">
                  <c:v>12.7</c:v>
                </c:pt>
                <c:pt idx="1837">
                  <c:v>12.7</c:v>
                </c:pt>
                <c:pt idx="1838">
                  <c:v>12.7</c:v>
                </c:pt>
                <c:pt idx="1839">
                  <c:v>12.63</c:v>
                </c:pt>
                <c:pt idx="1840">
                  <c:v>12.64</c:v>
                </c:pt>
                <c:pt idx="1841">
                  <c:v>12.65</c:v>
                </c:pt>
                <c:pt idx="1844">
                  <c:v>12.65</c:v>
                </c:pt>
                <c:pt idx="1845">
                  <c:v>12.61</c:v>
                </c:pt>
                <c:pt idx="1846">
                  <c:v>12.59</c:v>
                </c:pt>
                <c:pt idx="1847">
                  <c:v>12.6</c:v>
                </c:pt>
                <c:pt idx="1848">
                  <c:v>12.57</c:v>
                </c:pt>
                <c:pt idx="1851">
                  <c:v>12.58</c:v>
                </c:pt>
                <c:pt idx="1852">
                  <c:v>12.65</c:v>
                </c:pt>
                <c:pt idx="1853">
                  <c:v>12.6</c:v>
                </c:pt>
                <c:pt idx="1854">
                  <c:v>12.59</c:v>
                </c:pt>
                <c:pt idx="1855">
                  <c:v>12.59</c:v>
                </c:pt>
                <c:pt idx="1858">
                  <c:v>12.6</c:v>
                </c:pt>
                <c:pt idx="1859">
                  <c:v>12.63</c:v>
                </c:pt>
                <c:pt idx="1860">
                  <c:v>12.63</c:v>
                </c:pt>
                <c:pt idx="1861">
                  <c:v>12.66</c:v>
                </c:pt>
                <c:pt idx="1862">
                  <c:v>12.63</c:v>
                </c:pt>
                <c:pt idx="1865">
                  <c:v>12.63</c:v>
                </c:pt>
                <c:pt idx="1866">
                  <c:v>12.62</c:v>
                </c:pt>
                <c:pt idx="1867">
                  <c:v>12.62</c:v>
                </c:pt>
                <c:pt idx="1868">
                  <c:v>12.64</c:v>
                </c:pt>
                <c:pt idx="1869">
                  <c:v>12.66</c:v>
                </c:pt>
                <c:pt idx="1872">
                  <c:v>12.66</c:v>
                </c:pt>
                <c:pt idx="1873">
                  <c:v>12.66</c:v>
                </c:pt>
                <c:pt idx="1874">
                  <c:v>12.66</c:v>
                </c:pt>
                <c:pt idx="1875">
                  <c:v>12.63</c:v>
                </c:pt>
                <c:pt idx="1876">
                  <c:v>12.62</c:v>
                </c:pt>
                <c:pt idx="1879">
                  <c:v>12.61</c:v>
                </c:pt>
                <c:pt idx="1880">
                  <c:v>12.55</c:v>
                </c:pt>
                <c:pt idx="1881">
                  <c:v>12.49</c:v>
                </c:pt>
                <c:pt idx="1882">
                  <c:v>12.45</c:v>
                </c:pt>
                <c:pt idx="1883">
                  <c:v>12.49</c:v>
                </c:pt>
                <c:pt idx="1886">
                  <c:v>12.49</c:v>
                </c:pt>
                <c:pt idx="1887">
                  <c:v>12.48</c:v>
                </c:pt>
                <c:pt idx="1888">
                  <c:v>12.46</c:v>
                </c:pt>
                <c:pt idx="1889">
                  <c:v>12.48</c:v>
                </c:pt>
                <c:pt idx="1890">
                  <c:v>12.5</c:v>
                </c:pt>
                <c:pt idx="1893">
                  <c:v>12.49</c:v>
                </c:pt>
                <c:pt idx="1894">
                  <c:v>12.46</c:v>
                </c:pt>
                <c:pt idx="1895">
                  <c:v>12.46</c:v>
                </c:pt>
                <c:pt idx="1896">
                  <c:v>12.48</c:v>
                </c:pt>
                <c:pt idx="1897">
                  <c:v>12.47</c:v>
                </c:pt>
                <c:pt idx="1900">
                  <c:v>12.48</c:v>
                </c:pt>
                <c:pt idx="1901">
                  <c:v>12.51</c:v>
                </c:pt>
                <c:pt idx="1902">
                  <c:v>12.53</c:v>
                </c:pt>
                <c:pt idx="1903">
                  <c:v>12.58</c:v>
                </c:pt>
                <c:pt idx="1904">
                  <c:v>12.61</c:v>
                </c:pt>
                <c:pt idx="1907">
                  <c:v>12.64</c:v>
                </c:pt>
                <c:pt idx="1908">
                  <c:v>12.72</c:v>
                </c:pt>
                <c:pt idx="1909">
                  <c:v>12.7</c:v>
                </c:pt>
                <c:pt idx="1910">
                  <c:v>12.71</c:v>
                </c:pt>
                <c:pt idx="1911">
                  <c:v>12.75</c:v>
                </c:pt>
                <c:pt idx="1914">
                  <c:v>12.77</c:v>
                </c:pt>
                <c:pt idx="1915">
                  <c:v>12.78</c:v>
                </c:pt>
                <c:pt idx="1916">
                  <c:v>12.74</c:v>
                </c:pt>
                <c:pt idx="1917">
                  <c:v>12.77</c:v>
                </c:pt>
                <c:pt idx="1918">
                  <c:v>12.73</c:v>
                </c:pt>
                <c:pt idx="1921">
                  <c:v>12.71</c:v>
                </c:pt>
                <c:pt idx="1922">
                  <c:v>12.8</c:v>
                </c:pt>
                <c:pt idx="1923">
                  <c:v>12.76</c:v>
                </c:pt>
                <c:pt idx="1924">
                  <c:v>12.78</c:v>
                </c:pt>
                <c:pt idx="1925">
                  <c:v>12.72</c:v>
                </c:pt>
                <c:pt idx="1928">
                  <c:v>12.7</c:v>
                </c:pt>
                <c:pt idx="1929">
                  <c:v>12.66</c:v>
                </c:pt>
                <c:pt idx="1930">
                  <c:v>12.6</c:v>
                </c:pt>
                <c:pt idx="1931">
                  <c:v>12.64</c:v>
                </c:pt>
                <c:pt idx="1932">
                  <c:v>12.64</c:v>
                </c:pt>
                <c:pt idx="1935">
                  <c:v>12.64</c:v>
                </c:pt>
                <c:pt idx="1936">
                  <c:v>12.63</c:v>
                </c:pt>
                <c:pt idx="1937">
                  <c:v>12.64</c:v>
                </c:pt>
                <c:pt idx="1938">
                  <c:v>12.66</c:v>
                </c:pt>
                <c:pt idx="1939">
                  <c:v>12.69</c:v>
                </c:pt>
                <c:pt idx="1942">
                  <c:v>12.69</c:v>
                </c:pt>
                <c:pt idx="1943">
                  <c:v>12.67</c:v>
                </c:pt>
                <c:pt idx="1944">
                  <c:v>12.65</c:v>
                </c:pt>
                <c:pt idx="1945">
                  <c:v>12.66</c:v>
                </c:pt>
                <c:pt idx="1946">
                  <c:v>12.66</c:v>
                </c:pt>
                <c:pt idx="1949">
                  <c:v>12.66</c:v>
                </c:pt>
                <c:pt idx="1950">
                  <c:v>12.67</c:v>
                </c:pt>
                <c:pt idx="1951">
                  <c:v>12.63</c:v>
                </c:pt>
                <c:pt idx="1952">
                  <c:v>12.59</c:v>
                </c:pt>
                <c:pt idx="1953">
                  <c:v>12.55</c:v>
                </c:pt>
                <c:pt idx="1956">
                  <c:v>12.55</c:v>
                </c:pt>
                <c:pt idx="1957">
                  <c:v>12.58</c:v>
                </c:pt>
                <c:pt idx="1958">
                  <c:v>12.56</c:v>
                </c:pt>
                <c:pt idx="1959">
                  <c:v>12.56</c:v>
                </c:pt>
                <c:pt idx="1960">
                  <c:v>12.57</c:v>
                </c:pt>
                <c:pt idx="1963">
                  <c:v>12.56</c:v>
                </c:pt>
                <c:pt idx="1964">
                  <c:v>12.54</c:v>
                </c:pt>
                <c:pt idx="1965">
                  <c:v>12.52</c:v>
                </c:pt>
                <c:pt idx="1966">
                  <c:v>12.53</c:v>
                </c:pt>
                <c:pt idx="1967">
                  <c:v>12.52</c:v>
                </c:pt>
                <c:pt idx="1970">
                  <c:v>12.53</c:v>
                </c:pt>
                <c:pt idx="1971">
                  <c:v>12.57</c:v>
                </c:pt>
                <c:pt idx="1972">
                  <c:v>12.62</c:v>
                </c:pt>
                <c:pt idx="1973">
                  <c:v>12.62</c:v>
                </c:pt>
                <c:pt idx="1974">
                  <c:v>12.65</c:v>
                </c:pt>
                <c:pt idx="1977">
                  <c:v>12.65</c:v>
                </c:pt>
                <c:pt idx="1978">
                  <c:v>12.68</c:v>
                </c:pt>
                <c:pt idx="1979">
                  <c:v>12.86</c:v>
                </c:pt>
                <c:pt idx="1980">
                  <c:v>13.03</c:v>
                </c:pt>
                <c:pt idx="1981">
                  <c:v>12.99</c:v>
                </c:pt>
                <c:pt idx="1984">
                  <c:v>13.04</c:v>
                </c:pt>
                <c:pt idx="1985">
                  <c:v>13.25</c:v>
                </c:pt>
                <c:pt idx="1986">
                  <c:v>13.09</c:v>
                </c:pt>
                <c:pt idx="1987">
                  <c:v>13.16</c:v>
                </c:pt>
                <c:pt idx="1988">
                  <c:v>13.18</c:v>
                </c:pt>
                <c:pt idx="1991">
                  <c:v>13.22</c:v>
                </c:pt>
                <c:pt idx="1992">
                  <c:v>13.3</c:v>
                </c:pt>
                <c:pt idx="1993">
                  <c:v>13.19</c:v>
                </c:pt>
                <c:pt idx="1994">
                  <c:v>13.27</c:v>
                </c:pt>
                <c:pt idx="1995">
                  <c:v>13.18</c:v>
                </c:pt>
                <c:pt idx="1998">
                  <c:v>13.16</c:v>
                </c:pt>
                <c:pt idx="1999">
                  <c:v>13.09</c:v>
                </c:pt>
                <c:pt idx="2000">
                  <c:v>13.19</c:v>
                </c:pt>
                <c:pt idx="2001">
                  <c:v>13.19</c:v>
                </c:pt>
                <c:pt idx="2002">
                  <c:v>13.12</c:v>
                </c:pt>
                <c:pt idx="2005">
                  <c:v>13.12</c:v>
                </c:pt>
                <c:pt idx="2006">
                  <c:v>13.14</c:v>
                </c:pt>
                <c:pt idx="2007">
                  <c:v>13.28</c:v>
                </c:pt>
                <c:pt idx="2008">
                  <c:v>13.48</c:v>
                </c:pt>
                <c:pt idx="2009">
                  <c:v>13.4</c:v>
                </c:pt>
                <c:pt idx="2012">
                  <c:v>13.41</c:v>
                </c:pt>
                <c:pt idx="2013">
                  <c:v>13.33</c:v>
                </c:pt>
                <c:pt idx="2014">
                  <c:v>13.32</c:v>
                </c:pt>
                <c:pt idx="2015">
                  <c:v>13.26</c:v>
                </c:pt>
                <c:pt idx="2016">
                  <c:v>13.3</c:v>
                </c:pt>
                <c:pt idx="2019">
                  <c:v>13.32</c:v>
                </c:pt>
                <c:pt idx="2020">
                  <c:v>13.37</c:v>
                </c:pt>
                <c:pt idx="2021">
                  <c:v>13.41</c:v>
                </c:pt>
                <c:pt idx="2022">
                  <c:v>13.44</c:v>
                </c:pt>
                <c:pt idx="2023">
                  <c:v>13.6</c:v>
                </c:pt>
                <c:pt idx="2026">
                  <c:v>13.72</c:v>
                </c:pt>
                <c:pt idx="2027">
                  <c:v>14.03</c:v>
                </c:pt>
                <c:pt idx="2028">
                  <c:v>13.92</c:v>
                </c:pt>
                <c:pt idx="2029">
                  <c:v>13.78</c:v>
                </c:pt>
                <c:pt idx="2030">
                  <c:v>13.92</c:v>
                </c:pt>
                <c:pt idx="2033">
                  <c:v>13.91</c:v>
                </c:pt>
                <c:pt idx="2034">
                  <c:v>13.86</c:v>
                </c:pt>
                <c:pt idx="2035">
                  <c:v>13.92</c:v>
                </c:pt>
                <c:pt idx="2036">
                  <c:v>14.12</c:v>
                </c:pt>
                <c:pt idx="2037">
                  <c:v>14.1</c:v>
                </c:pt>
                <c:pt idx="2040">
                  <c:v>13.99</c:v>
                </c:pt>
                <c:pt idx="2041">
                  <c:v>13.46</c:v>
                </c:pt>
                <c:pt idx="2042">
                  <c:v>13.55</c:v>
                </c:pt>
                <c:pt idx="2043">
                  <c:v>13.44</c:v>
                </c:pt>
                <c:pt idx="2044">
                  <c:v>13.44</c:v>
                </c:pt>
                <c:pt idx="2047">
                  <c:v>13.44</c:v>
                </c:pt>
                <c:pt idx="2048">
                  <c:v>13.53</c:v>
                </c:pt>
                <c:pt idx="2049">
                  <c:v>13.59</c:v>
                </c:pt>
                <c:pt idx="2050">
                  <c:v>13.76</c:v>
                </c:pt>
                <c:pt idx="2051">
                  <c:v>13.83</c:v>
                </c:pt>
                <c:pt idx="2054">
                  <c:v>13.75</c:v>
                </c:pt>
                <c:pt idx="2055">
                  <c:v>13.62</c:v>
                </c:pt>
                <c:pt idx="2056">
                  <c:v>13.68</c:v>
                </c:pt>
                <c:pt idx="2057">
                  <c:v>13.66</c:v>
                </c:pt>
                <c:pt idx="2058">
                  <c:v>13.67</c:v>
                </c:pt>
                <c:pt idx="2061">
                  <c:v>13.71</c:v>
                </c:pt>
                <c:pt idx="2062">
                  <c:v>13.82</c:v>
                </c:pt>
                <c:pt idx="2063">
                  <c:v>13.84</c:v>
                </c:pt>
                <c:pt idx="2064">
                  <c:v>13.84</c:v>
                </c:pt>
                <c:pt idx="2065">
                  <c:v>13.96</c:v>
                </c:pt>
                <c:pt idx="2068">
                  <c:v>13.95</c:v>
                </c:pt>
                <c:pt idx="2069">
                  <c:v>14.02</c:v>
                </c:pt>
                <c:pt idx="2070">
                  <c:v>14.08</c:v>
                </c:pt>
                <c:pt idx="2071">
                  <c:v>14.01</c:v>
                </c:pt>
                <c:pt idx="2072">
                  <c:v>14.03</c:v>
                </c:pt>
                <c:pt idx="2075">
                  <c:v>14.04</c:v>
                </c:pt>
                <c:pt idx="2076">
                  <c:v>14.2</c:v>
                </c:pt>
                <c:pt idx="2077">
                  <c:v>14.32</c:v>
                </c:pt>
                <c:pt idx="2078">
                  <c:v>14.22</c:v>
                </c:pt>
                <c:pt idx="2079">
                  <c:v>14.33</c:v>
                </c:pt>
                <c:pt idx="2082">
                  <c:v>14.09</c:v>
                </c:pt>
                <c:pt idx="2083">
                  <c:v>14.07</c:v>
                </c:pt>
                <c:pt idx="2084">
                  <c:v>14.38</c:v>
                </c:pt>
                <c:pt idx="2085">
                  <c:v>14.1</c:v>
                </c:pt>
                <c:pt idx="2086">
                  <c:v>13.9</c:v>
                </c:pt>
                <c:pt idx="2089">
                  <c:v>13.95</c:v>
                </c:pt>
                <c:pt idx="2090">
                  <c:v>14.05</c:v>
                </c:pt>
                <c:pt idx="2091">
                  <c:v>13.96</c:v>
                </c:pt>
                <c:pt idx="2092">
                  <c:v>14.07</c:v>
                </c:pt>
                <c:pt idx="2093">
                  <c:v>14.16</c:v>
                </c:pt>
                <c:pt idx="2096">
                  <c:v>14.2</c:v>
                </c:pt>
                <c:pt idx="2097">
                  <c:v>14.34</c:v>
                </c:pt>
                <c:pt idx="2098">
                  <c:v>14.24</c:v>
                </c:pt>
                <c:pt idx="2099">
                  <c:v>13.99</c:v>
                </c:pt>
                <c:pt idx="2100">
                  <c:v>14.13</c:v>
                </c:pt>
                <c:pt idx="2103">
                  <c:v>14.3</c:v>
                </c:pt>
                <c:pt idx="2104">
                  <c:v>14.86</c:v>
                </c:pt>
                <c:pt idx="2105">
                  <c:v>15.28</c:v>
                </c:pt>
                <c:pt idx="2106">
                  <c:v>15.06</c:v>
                </c:pt>
                <c:pt idx="2107">
                  <c:v>14.92</c:v>
                </c:pt>
                <c:pt idx="2110">
                  <c:v>14.87</c:v>
                </c:pt>
                <c:pt idx="2111">
                  <c:v>14.89</c:v>
                </c:pt>
                <c:pt idx="2112">
                  <c:v>14.93</c:v>
                </c:pt>
                <c:pt idx="2113">
                  <c:v>14.88</c:v>
                </c:pt>
                <c:pt idx="2114">
                  <c:v>14.7</c:v>
                </c:pt>
                <c:pt idx="2117">
                  <c:v>14.66</c:v>
                </c:pt>
                <c:pt idx="2118">
                  <c:v>14.32</c:v>
                </c:pt>
                <c:pt idx="2119">
                  <c:v>14.37</c:v>
                </c:pt>
                <c:pt idx="2120">
                  <c:v>14.15</c:v>
                </c:pt>
                <c:pt idx="2121">
                  <c:v>13.88</c:v>
                </c:pt>
                <c:pt idx="2124">
                  <c:v>13.89</c:v>
                </c:pt>
                <c:pt idx="2125">
                  <c:v>13.96</c:v>
                </c:pt>
                <c:pt idx="2126">
                  <c:v>13.81</c:v>
                </c:pt>
                <c:pt idx="2127">
                  <c:v>13.62</c:v>
                </c:pt>
                <c:pt idx="2128">
                  <c:v>13.59</c:v>
                </c:pt>
                <c:pt idx="2131">
                  <c:v>13.56</c:v>
                </c:pt>
                <c:pt idx="2132">
                  <c:v>13.72</c:v>
                </c:pt>
                <c:pt idx="2133">
                  <c:v>13.63</c:v>
                </c:pt>
                <c:pt idx="2134">
                  <c:v>13.68</c:v>
                </c:pt>
                <c:pt idx="2135">
                  <c:v>13.57</c:v>
                </c:pt>
                <c:pt idx="2138">
                  <c:v>13.55</c:v>
                </c:pt>
                <c:pt idx="2139">
                  <c:v>13.56</c:v>
                </c:pt>
                <c:pt idx="2140">
                  <c:v>13.4</c:v>
                </c:pt>
                <c:pt idx="2141">
                  <c:v>13.3</c:v>
                </c:pt>
                <c:pt idx="2142">
                  <c:v>13.28</c:v>
                </c:pt>
                <c:pt idx="2145">
                  <c:v>13.3</c:v>
                </c:pt>
                <c:pt idx="2146">
                  <c:v>13.33</c:v>
                </c:pt>
                <c:pt idx="2147">
                  <c:v>13.36</c:v>
                </c:pt>
                <c:pt idx="2148">
                  <c:v>13.32</c:v>
                </c:pt>
                <c:pt idx="2149">
                  <c:v>13.43</c:v>
                </c:pt>
                <c:pt idx="2152">
                  <c:v>13.44</c:v>
                </c:pt>
                <c:pt idx="2153">
                  <c:v>13.55</c:v>
                </c:pt>
                <c:pt idx="2154">
                  <c:v>13.46</c:v>
                </c:pt>
                <c:pt idx="2155">
                  <c:v>13.45</c:v>
                </c:pt>
                <c:pt idx="2156">
                  <c:v>13.46</c:v>
                </c:pt>
                <c:pt idx="2159">
                  <c:v>13.46</c:v>
                </c:pt>
                <c:pt idx="2160">
                  <c:v>13.57</c:v>
                </c:pt>
                <c:pt idx="2161">
                  <c:v>13.69</c:v>
                </c:pt>
                <c:pt idx="2162">
                  <c:v>13.74</c:v>
                </c:pt>
                <c:pt idx="2163">
                  <c:v>13.73</c:v>
                </c:pt>
                <c:pt idx="2166">
                  <c:v>13.77</c:v>
                </c:pt>
                <c:pt idx="2167">
                  <c:v>13.85</c:v>
                </c:pt>
                <c:pt idx="2168">
                  <c:v>13.79</c:v>
                </c:pt>
                <c:pt idx="2169">
                  <c:v>13.68</c:v>
                </c:pt>
                <c:pt idx="2170">
                  <c:v>13.64</c:v>
                </c:pt>
                <c:pt idx="2173">
                  <c:v>13.61</c:v>
                </c:pt>
                <c:pt idx="2174">
                  <c:v>13.65</c:v>
                </c:pt>
                <c:pt idx="2175">
                  <c:v>13.91</c:v>
                </c:pt>
                <c:pt idx="2176">
                  <c:v>13.85</c:v>
                </c:pt>
                <c:pt idx="2177">
                  <c:v>13.85</c:v>
                </c:pt>
                <c:pt idx="2180">
                  <c:v>13.79</c:v>
                </c:pt>
                <c:pt idx="2181">
                  <c:v>13.56</c:v>
                </c:pt>
                <c:pt idx="2182">
                  <c:v>13.45</c:v>
                </c:pt>
                <c:pt idx="2183">
                  <c:v>13.45</c:v>
                </c:pt>
                <c:pt idx="2184">
                  <c:v>13.45</c:v>
                </c:pt>
                <c:pt idx="2187">
                  <c:v>13.45</c:v>
                </c:pt>
                <c:pt idx="2188">
                  <c:v>13.51</c:v>
                </c:pt>
                <c:pt idx="2189">
                  <c:v>13.51</c:v>
                </c:pt>
                <c:pt idx="2190">
                  <c:v>13.53</c:v>
                </c:pt>
                <c:pt idx="2194">
                  <c:v>13.62</c:v>
                </c:pt>
                <c:pt idx="2195">
                  <c:v>13.8</c:v>
                </c:pt>
                <c:pt idx="2197">
                  <c:v>13.71</c:v>
                </c:pt>
                <c:pt idx="2198">
                  <c:v>13.6</c:v>
                </c:pt>
                <c:pt idx="2201">
                  <c:v>13.5</c:v>
                </c:pt>
                <c:pt idx="2202">
                  <c:v>13.5</c:v>
                </c:pt>
                <c:pt idx="2203">
                  <c:v>13.62</c:v>
                </c:pt>
                <c:pt idx="2204">
                  <c:v>13.58</c:v>
                </c:pt>
                <c:pt idx="2205">
                  <c:v>13.5</c:v>
                </c:pt>
                <c:pt idx="2208">
                  <c:v>13.42</c:v>
                </c:pt>
                <c:pt idx="2209">
                  <c:v>13.36</c:v>
                </c:pt>
                <c:pt idx="2210">
                  <c:v>13.34</c:v>
                </c:pt>
                <c:pt idx="2211">
                  <c:v>13.36</c:v>
                </c:pt>
                <c:pt idx="2212">
                  <c:v>13.31</c:v>
                </c:pt>
                <c:pt idx="2215">
                  <c:v>13.26</c:v>
                </c:pt>
                <c:pt idx="2216">
                  <c:v>13.18</c:v>
                </c:pt>
                <c:pt idx="2217">
                  <c:v>13.12</c:v>
                </c:pt>
                <c:pt idx="2218">
                  <c:v>13.23</c:v>
                </c:pt>
                <c:pt idx="2219">
                  <c:v>13.18</c:v>
                </c:pt>
                <c:pt idx="2222">
                  <c:v>13.24</c:v>
                </c:pt>
                <c:pt idx="2223">
                  <c:v>13.28</c:v>
                </c:pt>
                <c:pt idx="2224">
                  <c:v>13.17</c:v>
                </c:pt>
                <c:pt idx="2225">
                  <c:v>13.05</c:v>
                </c:pt>
                <c:pt idx="2226">
                  <c:v>12.95</c:v>
                </c:pt>
                <c:pt idx="2229">
                  <c:v>12.9</c:v>
                </c:pt>
                <c:pt idx="2230">
                  <c:v>12.97</c:v>
                </c:pt>
                <c:pt idx="2231">
                  <c:v>13</c:v>
                </c:pt>
                <c:pt idx="2232">
                  <c:v>13.14</c:v>
                </c:pt>
                <c:pt idx="2233">
                  <c:v>13.15</c:v>
                </c:pt>
                <c:pt idx="2236">
                  <c:v>12.94</c:v>
                </c:pt>
                <c:pt idx="2237">
                  <c:v>13.02</c:v>
                </c:pt>
                <c:pt idx="2238">
                  <c:v>13.11</c:v>
                </c:pt>
                <c:pt idx="2239">
                  <c:v>13.01</c:v>
                </c:pt>
                <c:pt idx="2240">
                  <c:v>13.06</c:v>
                </c:pt>
                <c:pt idx="2243">
                  <c:v>12.97</c:v>
                </c:pt>
                <c:pt idx="2244">
                  <c:v>13.06</c:v>
                </c:pt>
                <c:pt idx="2245">
                  <c:v>13.1</c:v>
                </c:pt>
                <c:pt idx="2246">
                  <c:v>13.01</c:v>
                </c:pt>
                <c:pt idx="2247">
                  <c:v>13.13</c:v>
                </c:pt>
                <c:pt idx="2250">
                  <c:v>13.04</c:v>
                </c:pt>
                <c:pt idx="2251">
                  <c:v>13.07</c:v>
                </c:pt>
                <c:pt idx="2252">
                  <c:v>13.05</c:v>
                </c:pt>
                <c:pt idx="2253">
                  <c:v>12.96</c:v>
                </c:pt>
                <c:pt idx="2254">
                  <c:v>12.86</c:v>
                </c:pt>
                <c:pt idx="2257">
                  <c:v>12.78</c:v>
                </c:pt>
                <c:pt idx="2258">
                  <c:v>12.87</c:v>
                </c:pt>
                <c:pt idx="2259">
                  <c:v>12.83</c:v>
                </c:pt>
                <c:pt idx="2260">
                  <c:v>12.82</c:v>
                </c:pt>
                <c:pt idx="2261">
                  <c:v>12.83</c:v>
                </c:pt>
                <c:pt idx="2264">
                  <c:v>12.76</c:v>
                </c:pt>
                <c:pt idx="2265">
                  <c:v>12.77</c:v>
                </c:pt>
                <c:pt idx="2266">
                  <c:v>12.75</c:v>
                </c:pt>
                <c:pt idx="2267">
                  <c:v>12.73</c:v>
                </c:pt>
                <c:pt idx="2268">
                  <c:v>12.75</c:v>
                </c:pt>
                <c:pt idx="2271">
                  <c:v>12.78</c:v>
                </c:pt>
                <c:pt idx="2272">
                  <c:v>12.79</c:v>
                </c:pt>
                <c:pt idx="2273">
                  <c:v>12.93</c:v>
                </c:pt>
                <c:pt idx="2274">
                  <c:v>12.99</c:v>
                </c:pt>
                <c:pt idx="2275">
                  <c:v>12.96</c:v>
                </c:pt>
                <c:pt idx="2278">
                  <c:v>13.05</c:v>
                </c:pt>
                <c:pt idx="2279">
                  <c:v>13.21</c:v>
                </c:pt>
                <c:pt idx="2280">
                  <c:v>13.18</c:v>
                </c:pt>
                <c:pt idx="2281">
                  <c:v>13.3</c:v>
                </c:pt>
                <c:pt idx="2282">
                  <c:v>13.52</c:v>
                </c:pt>
                <c:pt idx="2285">
                  <c:v>13.54</c:v>
                </c:pt>
                <c:pt idx="2286">
                  <c:v>13.47</c:v>
                </c:pt>
                <c:pt idx="2287">
                  <c:v>13.35</c:v>
                </c:pt>
                <c:pt idx="2288">
                  <c:v>13.26</c:v>
                </c:pt>
                <c:pt idx="2289">
                  <c:v>13.27</c:v>
                </c:pt>
                <c:pt idx="2293">
                  <c:v>13.16</c:v>
                </c:pt>
                <c:pt idx="2294">
                  <c:v>13.17</c:v>
                </c:pt>
                <c:pt idx="2295">
                  <c:v>13.24</c:v>
                </c:pt>
                <c:pt idx="2296">
                  <c:v>13.14</c:v>
                </c:pt>
                <c:pt idx="2299">
                  <c:v>13.03</c:v>
                </c:pt>
                <c:pt idx="2300">
                  <c:v>13.09</c:v>
                </c:pt>
                <c:pt idx="2301">
                  <c:v>13.09</c:v>
                </c:pt>
                <c:pt idx="2302">
                  <c:v>13.04</c:v>
                </c:pt>
                <c:pt idx="2303">
                  <c:v>12.89</c:v>
                </c:pt>
                <c:pt idx="2306">
                  <c:v>12.84</c:v>
                </c:pt>
                <c:pt idx="2307">
                  <c:v>12.7</c:v>
                </c:pt>
                <c:pt idx="2308">
                  <c:v>12.64</c:v>
                </c:pt>
                <c:pt idx="2309">
                  <c:v>12.64</c:v>
                </c:pt>
                <c:pt idx="2310">
                  <c:v>12.89</c:v>
                </c:pt>
                <c:pt idx="2313">
                  <c:v>12.83</c:v>
                </c:pt>
                <c:pt idx="2314">
                  <c:v>12.81</c:v>
                </c:pt>
                <c:pt idx="2315">
                  <c:v>12.76</c:v>
                </c:pt>
                <c:pt idx="2316">
                  <c:v>12.72</c:v>
                </c:pt>
                <c:pt idx="2317">
                  <c:v>12.63</c:v>
                </c:pt>
                <c:pt idx="2320">
                  <c:v>12.56</c:v>
                </c:pt>
                <c:pt idx="2321">
                  <c:v>12.62</c:v>
                </c:pt>
                <c:pt idx="2322">
                  <c:v>12.58</c:v>
                </c:pt>
                <c:pt idx="2323">
                  <c:v>12.48</c:v>
                </c:pt>
                <c:pt idx="2324">
                  <c:v>12.47</c:v>
                </c:pt>
                <c:pt idx="2327">
                  <c:v>12.44</c:v>
                </c:pt>
                <c:pt idx="2328">
                  <c:v>12.34</c:v>
                </c:pt>
                <c:pt idx="2329">
                  <c:v>12.23</c:v>
                </c:pt>
                <c:pt idx="2330">
                  <c:v>12.27</c:v>
                </c:pt>
                <c:pt idx="2331">
                  <c:v>12.21</c:v>
                </c:pt>
                <c:pt idx="2334">
                  <c:v>12.21</c:v>
                </c:pt>
                <c:pt idx="2335">
                  <c:v>12.29</c:v>
                </c:pt>
                <c:pt idx="2336">
                  <c:v>12.26</c:v>
                </c:pt>
                <c:pt idx="2337">
                  <c:v>12.3</c:v>
                </c:pt>
                <c:pt idx="2338">
                  <c:v>12.38</c:v>
                </c:pt>
                <c:pt idx="2341">
                  <c:v>12.36</c:v>
                </c:pt>
                <c:pt idx="2342">
                  <c:v>12.38</c:v>
                </c:pt>
                <c:pt idx="2343">
                  <c:v>12.31</c:v>
                </c:pt>
                <c:pt idx="2344">
                  <c:v>12.26</c:v>
                </c:pt>
                <c:pt idx="2345">
                  <c:v>12.22</c:v>
                </c:pt>
                <c:pt idx="2348">
                  <c:v>12.14</c:v>
                </c:pt>
                <c:pt idx="2349">
                  <c:v>12.04</c:v>
                </c:pt>
                <c:pt idx="2350">
                  <c:v>11.91</c:v>
                </c:pt>
                <c:pt idx="2351">
                  <c:v>11.9</c:v>
                </c:pt>
                <c:pt idx="2352">
                  <c:v>11.91</c:v>
                </c:pt>
                <c:pt idx="2355">
                  <c:v>11.71</c:v>
                </c:pt>
                <c:pt idx="2356">
                  <c:v>11.53</c:v>
                </c:pt>
                <c:pt idx="2357">
                  <c:v>11.52</c:v>
                </c:pt>
                <c:pt idx="2358">
                  <c:v>11.51</c:v>
                </c:pt>
                <c:pt idx="2359">
                  <c:v>11.46</c:v>
                </c:pt>
                <c:pt idx="2362">
                  <c:v>11.28</c:v>
                </c:pt>
                <c:pt idx="2363">
                  <c:v>11.26</c:v>
                </c:pt>
                <c:pt idx="2364">
                  <c:v>11.26</c:v>
                </c:pt>
                <c:pt idx="2365">
                  <c:v>11.24</c:v>
                </c:pt>
                <c:pt idx="2366">
                  <c:v>11.26</c:v>
                </c:pt>
                <c:pt idx="2369">
                  <c:v>11.25</c:v>
                </c:pt>
                <c:pt idx="2370">
                  <c:v>11.26</c:v>
                </c:pt>
                <c:pt idx="2371">
                  <c:v>11.22</c:v>
                </c:pt>
                <c:pt idx="2372">
                  <c:v>11.17</c:v>
                </c:pt>
                <c:pt idx="2373">
                  <c:v>11.23</c:v>
                </c:pt>
                <c:pt idx="2376">
                  <c:v>11.17</c:v>
                </c:pt>
                <c:pt idx="2377">
                  <c:v>11.15</c:v>
                </c:pt>
                <c:pt idx="2378">
                  <c:v>11.09</c:v>
                </c:pt>
                <c:pt idx="2379">
                  <c:v>10.98</c:v>
                </c:pt>
                <c:pt idx="2380">
                  <c:v>11.11</c:v>
                </c:pt>
                <c:pt idx="2383">
                  <c:v>11.05</c:v>
                </c:pt>
                <c:pt idx="2384">
                  <c:v>11</c:v>
                </c:pt>
                <c:pt idx="2385">
                  <c:v>11.01</c:v>
                </c:pt>
                <c:pt idx="2386">
                  <c:v>11.11</c:v>
                </c:pt>
                <c:pt idx="2387">
                  <c:v>11.08</c:v>
                </c:pt>
                <c:pt idx="2390">
                  <c:v>11.01</c:v>
                </c:pt>
                <c:pt idx="2391">
                  <c:v>11.02</c:v>
                </c:pt>
                <c:pt idx="2392">
                  <c:v>11.12</c:v>
                </c:pt>
                <c:pt idx="2393">
                  <c:v>11.21</c:v>
                </c:pt>
                <c:pt idx="2394">
                  <c:v>11.21</c:v>
                </c:pt>
                <c:pt idx="2397">
                  <c:v>11.14</c:v>
                </c:pt>
                <c:pt idx="2398">
                  <c:v>11.14</c:v>
                </c:pt>
                <c:pt idx="2399">
                  <c:v>11.12</c:v>
                </c:pt>
                <c:pt idx="2400">
                  <c:v>11.05</c:v>
                </c:pt>
                <c:pt idx="2401">
                  <c:v>10.97</c:v>
                </c:pt>
                <c:pt idx="2404">
                  <c:v>10.78</c:v>
                </c:pt>
                <c:pt idx="2405">
                  <c:v>10.46</c:v>
                </c:pt>
                <c:pt idx="2406">
                  <c:v>10.38</c:v>
                </c:pt>
                <c:pt idx="2407">
                  <c:v>10.17</c:v>
                </c:pt>
                <c:pt idx="2408">
                  <c:v>10.050000000000001</c:v>
                </c:pt>
                <c:pt idx="2411">
                  <c:v>9.9700000000000006</c:v>
                </c:pt>
                <c:pt idx="2412">
                  <c:v>9.9700000000000006</c:v>
                </c:pt>
                <c:pt idx="2413">
                  <c:v>9.66</c:v>
                </c:pt>
                <c:pt idx="2414">
                  <c:v>9.52</c:v>
                </c:pt>
                <c:pt idx="2415">
                  <c:v>9.56</c:v>
                </c:pt>
                <c:pt idx="2418">
                  <c:v>9.5299999999999994</c:v>
                </c:pt>
                <c:pt idx="2419">
                  <c:v>9.56</c:v>
                </c:pt>
                <c:pt idx="2420">
                  <c:v>9.5299999999999994</c:v>
                </c:pt>
                <c:pt idx="2421">
                  <c:v>9.58</c:v>
                </c:pt>
                <c:pt idx="2422">
                  <c:v>9.6999999999999993</c:v>
                </c:pt>
                <c:pt idx="2425">
                  <c:v>9.64</c:v>
                </c:pt>
                <c:pt idx="2426">
                  <c:v>9.5299999999999994</c:v>
                </c:pt>
                <c:pt idx="2427">
                  <c:v>9.44</c:v>
                </c:pt>
                <c:pt idx="2428">
                  <c:v>9.48</c:v>
                </c:pt>
                <c:pt idx="2429">
                  <c:v>9.5</c:v>
                </c:pt>
                <c:pt idx="2432">
                  <c:v>9.4</c:v>
                </c:pt>
                <c:pt idx="2433">
                  <c:v>9.3800000000000008</c:v>
                </c:pt>
                <c:pt idx="2434">
                  <c:v>9.42</c:v>
                </c:pt>
                <c:pt idx="2435">
                  <c:v>9.42</c:v>
                </c:pt>
                <c:pt idx="2436">
                  <c:v>9.4499999999999993</c:v>
                </c:pt>
                <c:pt idx="2439">
                  <c:v>9.48</c:v>
                </c:pt>
                <c:pt idx="2440">
                  <c:v>9.39</c:v>
                </c:pt>
                <c:pt idx="2441">
                  <c:v>9.39</c:v>
                </c:pt>
                <c:pt idx="2442">
                  <c:v>9.39</c:v>
                </c:pt>
                <c:pt idx="2443">
                  <c:v>9.42</c:v>
                </c:pt>
                <c:pt idx="2446">
                  <c:v>9.4</c:v>
                </c:pt>
                <c:pt idx="2447">
                  <c:v>9.44</c:v>
                </c:pt>
                <c:pt idx="2448">
                  <c:v>9.5</c:v>
                </c:pt>
                <c:pt idx="2449">
                  <c:v>9.64</c:v>
                </c:pt>
                <c:pt idx="2450">
                  <c:v>9.57</c:v>
                </c:pt>
                <c:pt idx="2453">
                  <c:v>9.5500000000000007</c:v>
                </c:pt>
                <c:pt idx="2454">
                  <c:v>9.57</c:v>
                </c:pt>
                <c:pt idx="2455">
                  <c:v>9.66</c:v>
                </c:pt>
                <c:pt idx="2456">
                  <c:v>9.66</c:v>
                </c:pt>
                <c:pt idx="2457">
                  <c:v>9.5500000000000007</c:v>
                </c:pt>
                <c:pt idx="2460">
                  <c:v>9.4499999999999993</c:v>
                </c:pt>
                <c:pt idx="2461">
                  <c:v>9.36</c:v>
                </c:pt>
                <c:pt idx="2462">
                  <c:v>9.35</c:v>
                </c:pt>
                <c:pt idx="2463">
                  <c:v>9.2799999999999994</c:v>
                </c:pt>
                <c:pt idx="2464">
                  <c:v>9.31</c:v>
                </c:pt>
                <c:pt idx="2467">
                  <c:v>9.27</c:v>
                </c:pt>
                <c:pt idx="2468">
                  <c:v>9.16</c:v>
                </c:pt>
                <c:pt idx="2469">
                  <c:v>9.08</c:v>
                </c:pt>
                <c:pt idx="2470">
                  <c:v>9.08</c:v>
                </c:pt>
                <c:pt idx="2471">
                  <c:v>9.09</c:v>
                </c:pt>
                <c:pt idx="2474">
                  <c:v>9.09</c:v>
                </c:pt>
                <c:pt idx="2475">
                  <c:v>9.0500000000000007</c:v>
                </c:pt>
                <c:pt idx="2476">
                  <c:v>8.94</c:v>
                </c:pt>
                <c:pt idx="2477">
                  <c:v>8.94</c:v>
                </c:pt>
                <c:pt idx="2478">
                  <c:v>8.89</c:v>
                </c:pt>
                <c:pt idx="2481">
                  <c:v>8.82</c:v>
                </c:pt>
                <c:pt idx="2482">
                  <c:v>8.83</c:v>
                </c:pt>
                <c:pt idx="2483">
                  <c:v>8.82</c:v>
                </c:pt>
                <c:pt idx="2484">
                  <c:v>8.85</c:v>
                </c:pt>
                <c:pt idx="2485">
                  <c:v>8.83</c:v>
                </c:pt>
                <c:pt idx="2488">
                  <c:v>8.93</c:v>
                </c:pt>
                <c:pt idx="2489">
                  <c:v>9</c:v>
                </c:pt>
                <c:pt idx="2490">
                  <c:v>9.09</c:v>
                </c:pt>
                <c:pt idx="2491">
                  <c:v>9.16</c:v>
                </c:pt>
                <c:pt idx="2492">
                  <c:v>9.1</c:v>
                </c:pt>
                <c:pt idx="2496">
                  <c:v>9.2100000000000009</c:v>
                </c:pt>
                <c:pt idx="2497">
                  <c:v>9.17</c:v>
                </c:pt>
                <c:pt idx="2498">
                  <c:v>9.1999999999999993</c:v>
                </c:pt>
                <c:pt idx="2499">
                  <c:v>9.32</c:v>
                </c:pt>
                <c:pt idx="2502">
                  <c:v>9.2899999999999991</c:v>
                </c:pt>
                <c:pt idx="2503">
                  <c:v>9.2799999999999994</c:v>
                </c:pt>
                <c:pt idx="2504">
                  <c:v>9.2100000000000009</c:v>
                </c:pt>
                <c:pt idx="2505">
                  <c:v>9.18</c:v>
                </c:pt>
                <c:pt idx="2506">
                  <c:v>9.19</c:v>
                </c:pt>
                <c:pt idx="2509">
                  <c:v>9.19</c:v>
                </c:pt>
                <c:pt idx="2510">
                  <c:v>9.26</c:v>
                </c:pt>
                <c:pt idx="2511">
                  <c:v>9.31</c:v>
                </c:pt>
                <c:pt idx="2512">
                  <c:v>9.2899999999999991</c:v>
                </c:pt>
                <c:pt idx="2513">
                  <c:v>9.33</c:v>
                </c:pt>
                <c:pt idx="2516">
                  <c:v>9.4499999999999993</c:v>
                </c:pt>
                <c:pt idx="2517">
                  <c:v>9.67</c:v>
                </c:pt>
                <c:pt idx="2518">
                  <c:v>9.5</c:v>
                </c:pt>
                <c:pt idx="2519">
                  <c:v>9.43</c:v>
                </c:pt>
                <c:pt idx="2520">
                  <c:v>9.41</c:v>
                </c:pt>
                <c:pt idx="2523">
                  <c:v>9.4499999999999993</c:v>
                </c:pt>
                <c:pt idx="2524">
                  <c:v>9.65</c:v>
                </c:pt>
                <c:pt idx="2525">
                  <c:v>9.69</c:v>
                </c:pt>
                <c:pt idx="2526">
                  <c:v>9.65</c:v>
                </c:pt>
                <c:pt idx="2527">
                  <c:v>9.67</c:v>
                </c:pt>
                <c:pt idx="2530">
                  <c:v>9.2899999999999991</c:v>
                </c:pt>
                <c:pt idx="2531">
                  <c:v>9.11</c:v>
                </c:pt>
                <c:pt idx="2533">
                  <c:v>8.9499999999999993</c:v>
                </c:pt>
                <c:pt idx="2534">
                  <c:v>8.9</c:v>
                </c:pt>
                <c:pt idx="2537">
                  <c:v>8.91</c:v>
                </c:pt>
                <c:pt idx="2538">
                  <c:v>8.8699999999999992</c:v>
                </c:pt>
                <c:pt idx="2539">
                  <c:v>8.8800000000000008</c:v>
                </c:pt>
                <c:pt idx="2540">
                  <c:v>8.8699999999999992</c:v>
                </c:pt>
                <c:pt idx="2541">
                  <c:v>8.8699999999999992</c:v>
                </c:pt>
                <c:pt idx="2544">
                  <c:v>8.74</c:v>
                </c:pt>
                <c:pt idx="2545">
                  <c:v>8.64</c:v>
                </c:pt>
                <c:pt idx="2546">
                  <c:v>8.6300000000000008</c:v>
                </c:pt>
                <c:pt idx="2547">
                  <c:v>8.59</c:v>
                </c:pt>
                <c:pt idx="2551">
                  <c:v>8.68</c:v>
                </c:pt>
                <c:pt idx="2552">
                  <c:v>8.6999999999999993</c:v>
                </c:pt>
                <c:pt idx="2553">
                  <c:v>8.65</c:v>
                </c:pt>
                <c:pt idx="2554">
                  <c:v>8.64</c:v>
                </c:pt>
                <c:pt idx="2555">
                  <c:v>8.65</c:v>
                </c:pt>
                <c:pt idx="2558">
                  <c:v>8.69</c:v>
                </c:pt>
                <c:pt idx="2559">
                  <c:v>8.69</c:v>
                </c:pt>
                <c:pt idx="2560">
                  <c:v>8.74</c:v>
                </c:pt>
                <c:pt idx="2562">
                  <c:v>8.8000000000000007</c:v>
                </c:pt>
                <c:pt idx="2565">
                  <c:v>8.84</c:v>
                </c:pt>
                <c:pt idx="2566">
                  <c:v>8.86</c:v>
                </c:pt>
                <c:pt idx="2567">
                  <c:v>8.7200000000000006</c:v>
                </c:pt>
                <c:pt idx="2568">
                  <c:v>8.68</c:v>
                </c:pt>
                <c:pt idx="2569">
                  <c:v>8.75</c:v>
                </c:pt>
                <c:pt idx="2572">
                  <c:v>8.68</c:v>
                </c:pt>
                <c:pt idx="2573">
                  <c:v>8.69</c:v>
                </c:pt>
                <c:pt idx="2574">
                  <c:v>8.58</c:v>
                </c:pt>
                <c:pt idx="2575">
                  <c:v>8.58</c:v>
                </c:pt>
                <c:pt idx="2576">
                  <c:v>8.6300000000000008</c:v>
                </c:pt>
                <c:pt idx="2579">
                  <c:v>8.6300000000000008</c:v>
                </c:pt>
                <c:pt idx="2580">
                  <c:v>8.58</c:v>
                </c:pt>
                <c:pt idx="2581">
                  <c:v>8.61</c:v>
                </c:pt>
                <c:pt idx="2582">
                  <c:v>8.56</c:v>
                </c:pt>
                <c:pt idx="2583">
                  <c:v>8.59</c:v>
                </c:pt>
                <c:pt idx="2586">
                  <c:v>8.5299999999999994</c:v>
                </c:pt>
                <c:pt idx="2587">
                  <c:v>8.51</c:v>
                </c:pt>
                <c:pt idx="2588">
                  <c:v>8.52</c:v>
                </c:pt>
                <c:pt idx="2589">
                  <c:v>8.52</c:v>
                </c:pt>
                <c:pt idx="2590">
                  <c:v>8.6</c:v>
                </c:pt>
                <c:pt idx="2593">
                  <c:v>8.65</c:v>
                </c:pt>
                <c:pt idx="2594">
                  <c:v>8.58</c:v>
                </c:pt>
                <c:pt idx="2595">
                  <c:v>8.6199999999999992</c:v>
                </c:pt>
                <c:pt idx="2596">
                  <c:v>8.6</c:v>
                </c:pt>
                <c:pt idx="2597">
                  <c:v>8.65</c:v>
                </c:pt>
                <c:pt idx="2600">
                  <c:v>8.68</c:v>
                </c:pt>
                <c:pt idx="2601">
                  <c:v>8.76</c:v>
                </c:pt>
                <c:pt idx="2602">
                  <c:v>8.84</c:v>
                </c:pt>
                <c:pt idx="2603">
                  <c:v>8.82</c:v>
                </c:pt>
                <c:pt idx="2604">
                  <c:v>8.77</c:v>
                </c:pt>
                <c:pt idx="2607">
                  <c:v>8.83</c:v>
                </c:pt>
                <c:pt idx="2608">
                  <c:v>8.91</c:v>
                </c:pt>
                <c:pt idx="2609">
                  <c:v>8.9</c:v>
                </c:pt>
                <c:pt idx="2610">
                  <c:v>9.01</c:v>
                </c:pt>
                <c:pt idx="2611">
                  <c:v>9.26</c:v>
                </c:pt>
                <c:pt idx="2614">
                  <c:v>9.31</c:v>
                </c:pt>
                <c:pt idx="2615">
                  <c:v>9.58</c:v>
                </c:pt>
                <c:pt idx="2616">
                  <c:v>9.82</c:v>
                </c:pt>
                <c:pt idx="2617">
                  <c:v>9.68</c:v>
                </c:pt>
                <c:pt idx="2618">
                  <c:v>9.4600000000000009</c:v>
                </c:pt>
                <c:pt idx="2621">
                  <c:v>9.2799999999999994</c:v>
                </c:pt>
                <c:pt idx="2622">
                  <c:v>9.25</c:v>
                </c:pt>
                <c:pt idx="2623">
                  <c:v>9.4</c:v>
                </c:pt>
                <c:pt idx="2624">
                  <c:v>9.41</c:v>
                </c:pt>
                <c:pt idx="2625">
                  <c:v>9.58</c:v>
                </c:pt>
                <c:pt idx="2628">
                  <c:v>9.48</c:v>
                </c:pt>
                <c:pt idx="2629">
                  <c:v>9.43</c:v>
                </c:pt>
                <c:pt idx="2630">
                  <c:v>9.24</c:v>
                </c:pt>
                <c:pt idx="2631">
                  <c:v>9.3000000000000007</c:v>
                </c:pt>
                <c:pt idx="2632">
                  <c:v>9.57</c:v>
                </c:pt>
                <c:pt idx="2635">
                  <c:v>9.6199999999999992</c:v>
                </c:pt>
                <c:pt idx="2636">
                  <c:v>9.56</c:v>
                </c:pt>
                <c:pt idx="2637">
                  <c:v>9.4499999999999993</c:v>
                </c:pt>
                <c:pt idx="2638">
                  <c:v>9.5399999999999991</c:v>
                </c:pt>
                <c:pt idx="2639">
                  <c:v>9.61</c:v>
                </c:pt>
                <c:pt idx="2642">
                  <c:v>9.3000000000000007</c:v>
                </c:pt>
                <c:pt idx="2643">
                  <c:v>9.33</c:v>
                </c:pt>
                <c:pt idx="2644">
                  <c:v>9.2899999999999991</c:v>
                </c:pt>
                <c:pt idx="2645">
                  <c:v>9.06</c:v>
                </c:pt>
                <c:pt idx="2646">
                  <c:v>9.0299999999999994</c:v>
                </c:pt>
                <c:pt idx="2650">
                  <c:v>9.1999999999999993</c:v>
                </c:pt>
                <c:pt idx="2651">
                  <c:v>9.11</c:v>
                </c:pt>
                <c:pt idx="2652">
                  <c:v>9.09</c:v>
                </c:pt>
                <c:pt idx="2653">
                  <c:v>9.01</c:v>
                </c:pt>
                <c:pt idx="2656">
                  <c:v>8.91</c:v>
                </c:pt>
                <c:pt idx="2657">
                  <c:v>8.83</c:v>
                </c:pt>
                <c:pt idx="2658">
                  <c:v>8.85</c:v>
                </c:pt>
                <c:pt idx="2659">
                  <c:v>8.86</c:v>
                </c:pt>
                <c:pt idx="2660">
                  <c:v>8.8699999999999992</c:v>
                </c:pt>
                <c:pt idx="2663">
                  <c:v>8.94</c:v>
                </c:pt>
                <c:pt idx="2664">
                  <c:v>9.1300000000000008</c:v>
                </c:pt>
                <c:pt idx="2665">
                  <c:v>9.15</c:v>
                </c:pt>
                <c:pt idx="2666">
                  <c:v>9.2799999999999994</c:v>
                </c:pt>
                <c:pt idx="2667">
                  <c:v>9.14</c:v>
                </c:pt>
                <c:pt idx="2671">
                  <c:v>9.1300000000000008</c:v>
                </c:pt>
                <c:pt idx="2672">
                  <c:v>9.0500000000000007</c:v>
                </c:pt>
                <c:pt idx="2673">
                  <c:v>9.07</c:v>
                </c:pt>
                <c:pt idx="2674">
                  <c:v>9.26</c:v>
                </c:pt>
                <c:pt idx="2677">
                  <c:v>9.23</c:v>
                </c:pt>
                <c:pt idx="2678">
                  <c:v>9.24</c:v>
                </c:pt>
                <c:pt idx="2679">
                  <c:v>9.2200000000000006</c:v>
                </c:pt>
                <c:pt idx="2680">
                  <c:v>9.32</c:v>
                </c:pt>
                <c:pt idx="2681">
                  <c:v>9.25</c:v>
                </c:pt>
                <c:pt idx="2684">
                  <c:v>9.2799999999999994</c:v>
                </c:pt>
                <c:pt idx="2685">
                  <c:v>9.1999999999999993</c:v>
                </c:pt>
                <c:pt idx="2686">
                  <c:v>9.17</c:v>
                </c:pt>
                <c:pt idx="2687">
                  <c:v>9.23</c:v>
                </c:pt>
                <c:pt idx="2688">
                  <c:v>9.2200000000000006</c:v>
                </c:pt>
                <c:pt idx="2691">
                  <c:v>9.25</c:v>
                </c:pt>
                <c:pt idx="2692">
                  <c:v>9.25</c:v>
                </c:pt>
                <c:pt idx="2693">
                  <c:v>9.19</c:v>
                </c:pt>
                <c:pt idx="2694">
                  <c:v>9.1999999999999993</c:v>
                </c:pt>
                <c:pt idx="2695">
                  <c:v>9.2899999999999991</c:v>
                </c:pt>
                <c:pt idx="2698">
                  <c:v>9.39</c:v>
                </c:pt>
                <c:pt idx="2699">
                  <c:v>9.4700000000000006</c:v>
                </c:pt>
                <c:pt idx="2700">
                  <c:v>9.5</c:v>
                </c:pt>
                <c:pt idx="2701">
                  <c:v>9.66</c:v>
                </c:pt>
                <c:pt idx="2702">
                  <c:v>9.6999999999999993</c:v>
                </c:pt>
                <c:pt idx="2705">
                  <c:v>9.9</c:v>
                </c:pt>
                <c:pt idx="2706">
                  <c:v>10.01</c:v>
                </c:pt>
                <c:pt idx="2707">
                  <c:v>10.1</c:v>
                </c:pt>
                <c:pt idx="2708">
                  <c:v>10.23</c:v>
                </c:pt>
                <c:pt idx="2709">
                  <c:v>10.17</c:v>
                </c:pt>
                <c:pt idx="2712">
                  <c:v>10.09</c:v>
                </c:pt>
                <c:pt idx="2713">
                  <c:v>10.23</c:v>
                </c:pt>
                <c:pt idx="2714">
                  <c:v>10.15</c:v>
                </c:pt>
                <c:pt idx="2715">
                  <c:v>10.11</c:v>
                </c:pt>
                <c:pt idx="2716">
                  <c:v>9.9600000000000009</c:v>
                </c:pt>
                <c:pt idx="2719">
                  <c:v>10.08</c:v>
                </c:pt>
                <c:pt idx="2720">
                  <c:v>10.39</c:v>
                </c:pt>
                <c:pt idx="2721">
                  <c:v>10.48</c:v>
                </c:pt>
                <c:pt idx="2722">
                  <c:v>10.81</c:v>
                </c:pt>
                <c:pt idx="2723">
                  <c:v>10.83</c:v>
                </c:pt>
                <c:pt idx="2726">
                  <c:v>11.19</c:v>
                </c:pt>
                <c:pt idx="2727">
                  <c:v>11</c:v>
                </c:pt>
                <c:pt idx="2728">
                  <c:v>10.92</c:v>
                </c:pt>
                <c:pt idx="2729">
                  <c:v>10.62</c:v>
                </c:pt>
                <c:pt idx="2730">
                  <c:v>10.81</c:v>
                </c:pt>
                <c:pt idx="2733">
                  <c:v>10.8</c:v>
                </c:pt>
                <c:pt idx="2734">
                  <c:v>10.49</c:v>
                </c:pt>
                <c:pt idx="2735">
                  <c:v>10.46</c:v>
                </c:pt>
                <c:pt idx="2736">
                  <c:v>10.59</c:v>
                </c:pt>
                <c:pt idx="2737">
                  <c:v>10.98</c:v>
                </c:pt>
                <c:pt idx="2740">
                  <c:v>10.86</c:v>
                </c:pt>
                <c:pt idx="2741">
                  <c:v>10.86</c:v>
                </c:pt>
                <c:pt idx="2742">
                  <c:v>10.89</c:v>
                </c:pt>
                <c:pt idx="2743">
                  <c:v>10.85</c:v>
                </c:pt>
                <c:pt idx="2744">
                  <c:v>10.92</c:v>
                </c:pt>
                <c:pt idx="2747">
                  <c:v>10.81</c:v>
                </c:pt>
                <c:pt idx="2748">
                  <c:v>10.67</c:v>
                </c:pt>
                <c:pt idx="2749">
                  <c:v>10.48</c:v>
                </c:pt>
                <c:pt idx="2750">
                  <c:v>10.53</c:v>
                </c:pt>
                <c:pt idx="2751">
                  <c:v>10.47</c:v>
                </c:pt>
                <c:pt idx="2754">
                  <c:v>10.9</c:v>
                </c:pt>
                <c:pt idx="2755">
                  <c:v>10.8</c:v>
                </c:pt>
                <c:pt idx="2756">
                  <c:v>10.65</c:v>
                </c:pt>
                <c:pt idx="2757">
                  <c:v>10.68</c:v>
                </c:pt>
                <c:pt idx="2758">
                  <c:v>10.62</c:v>
                </c:pt>
                <c:pt idx="2761">
                  <c:v>10.69</c:v>
                </c:pt>
                <c:pt idx="2762">
                  <c:v>10.63</c:v>
                </c:pt>
                <c:pt idx="2763">
                  <c:v>10.91</c:v>
                </c:pt>
                <c:pt idx="2764">
                  <c:v>11.03</c:v>
                </c:pt>
                <c:pt idx="2765">
                  <c:v>10.88</c:v>
                </c:pt>
                <c:pt idx="2768">
                  <c:v>10.96</c:v>
                </c:pt>
                <c:pt idx="2769">
                  <c:v>10.88</c:v>
                </c:pt>
                <c:pt idx="2770">
                  <c:v>10.74</c:v>
                </c:pt>
                <c:pt idx="2771">
                  <c:v>10.73</c:v>
                </c:pt>
                <c:pt idx="2772">
                  <c:v>10.79</c:v>
                </c:pt>
                <c:pt idx="2775">
                  <c:v>10.83</c:v>
                </c:pt>
                <c:pt idx="2776">
                  <c:v>10.95</c:v>
                </c:pt>
                <c:pt idx="2777">
                  <c:v>11</c:v>
                </c:pt>
                <c:pt idx="2778">
                  <c:v>11.13</c:v>
                </c:pt>
                <c:pt idx="2779">
                  <c:v>11.68</c:v>
                </c:pt>
                <c:pt idx="2783">
                  <c:v>11.69</c:v>
                </c:pt>
                <c:pt idx="2784">
                  <c:v>11.77</c:v>
                </c:pt>
                <c:pt idx="2785">
                  <c:v>12.01</c:v>
                </c:pt>
                <c:pt idx="2786">
                  <c:v>11.92</c:v>
                </c:pt>
                <c:pt idx="2789">
                  <c:v>11.86</c:v>
                </c:pt>
                <c:pt idx="2790">
                  <c:v>11.94</c:v>
                </c:pt>
                <c:pt idx="2791">
                  <c:v>11.94</c:v>
                </c:pt>
                <c:pt idx="2792">
                  <c:v>11.83</c:v>
                </c:pt>
                <c:pt idx="2793">
                  <c:v>11.89</c:v>
                </c:pt>
                <c:pt idx="2796">
                  <c:v>11.82</c:v>
                </c:pt>
                <c:pt idx="2797">
                  <c:v>11.87</c:v>
                </c:pt>
                <c:pt idx="2798">
                  <c:v>11.85</c:v>
                </c:pt>
                <c:pt idx="2799">
                  <c:v>11.88</c:v>
                </c:pt>
                <c:pt idx="2800">
                  <c:v>11.9</c:v>
                </c:pt>
                <c:pt idx="2803">
                  <c:v>12.06</c:v>
                </c:pt>
                <c:pt idx="2804">
                  <c:v>12.14</c:v>
                </c:pt>
                <c:pt idx="2805">
                  <c:v>12.24</c:v>
                </c:pt>
                <c:pt idx="2806">
                  <c:v>12.21</c:v>
                </c:pt>
                <c:pt idx="2807">
                  <c:v>12.15</c:v>
                </c:pt>
                <c:pt idx="2810">
                  <c:v>12.3</c:v>
                </c:pt>
                <c:pt idx="2811">
                  <c:v>12.18</c:v>
                </c:pt>
                <c:pt idx="2812">
                  <c:v>12.08</c:v>
                </c:pt>
                <c:pt idx="2813">
                  <c:v>11.99</c:v>
                </c:pt>
                <c:pt idx="2814">
                  <c:v>12</c:v>
                </c:pt>
                <c:pt idx="2817">
                  <c:v>12.07</c:v>
                </c:pt>
                <c:pt idx="2818">
                  <c:v>12</c:v>
                </c:pt>
                <c:pt idx="2819">
                  <c:v>11.86</c:v>
                </c:pt>
                <c:pt idx="2820">
                  <c:v>11.91</c:v>
                </c:pt>
                <c:pt idx="2821">
                  <c:v>11.81</c:v>
                </c:pt>
                <c:pt idx="2824">
                  <c:v>11.68</c:v>
                </c:pt>
                <c:pt idx="2825">
                  <c:v>11.68</c:v>
                </c:pt>
                <c:pt idx="2826">
                  <c:v>11.47</c:v>
                </c:pt>
                <c:pt idx="2827">
                  <c:v>11.46</c:v>
                </c:pt>
                <c:pt idx="2828">
                  <c:v>11.56</c:v>
                </c:pt>
                <c:pt idx="2831">
                  <c:v>11.89</c:v>
                </c:pt>
                <c:pt idx="2832">
                  <c:v>11.93</c:v>
                </c:pt>
                <c:pt idx="2833">
                  <c:v>12.26</c:v>
                </c:pt>
                <c:pt idx="2834">
                  <c:v>12.19</c:v>
                </c:pt>
                <c:pt idx="2835">
                  <c:v>12.33</c:v>
                </c:pt>
                <c:pt idx="2838">
                  <c:v>12.17</c:v>
                </c:pt>
                <c:pt idx="2839">
                  <c:v>12.19</c:v>
                </c:pt>
                <c:pt idx="2840">
                  <c:v>12.05</c:v>
                </c:pt>
                <c:pt idx="2841">
                  <c:v>12.05</c:v>
                </c:pt>
                <c:pt idx="2842">
                  <c:v>12.05</c:v>
                </c:pt>
                <c:pt idx="2845">
                  <c:v>11.99</c:v>
                </c:pt>
                <c:pt idx="2846">
                  <c:v>11.97</c:v>
                </c:pt>
                <c:pt idx="2847">
                  <c:v>11.99</c:v>
                </c:pt>
                <c:pt idx="2848">
                  <c:v>12.03</c:v>
                </c:pt>
                <c:pt idx="2849">
                  <c:v>12.14</c:v>
                </c:pt>
                <c:pt idx="2852">
                  <c:v>12.14</c:v>
                </c:pt>
                <c:pt idx="2853">
                  <c:v>12.22</c:v>
                </c:pt>
                <c:pt idx="2854">
                  <c:v>12.05</c:v>
                </c:pt>
                <c:pt idx="2855">
                  <c:v>11.94</c:v>
                </c:pt>
                <c:pt idx="2856">
                  <c:v>11.92</c:v>
                </c:pt>
                <c:pt idx="2859">
                  <c:v>12</c:v>
                </c:pt>
                <c:pt idx="2861">
                  <c:v>12.12</c:v>
                </c:pt>
                <c:pt idx="2862">
                  <c:v>12.18</c:v>
                </c:pt>
                <c:pt idx="2863">
                  <c:v>12.08</c:v>
                </c:pt>
                <c:pt idx="2866">
                  <c:v>12.09</c:v>
                </c:pt>
                <c:pt idx="2867">
                  <c:v>12.12</c:v>
                </c:pt>
                <c:pt idx="2868">
                  <c:v>12.01</c:v>
                </c:pt>
                <c:pt idx="2869">
                  <c:v>11.97</c:v>
                </c:pt>
                <c:pt idx="2870">
                  <c:v>11.91</c:v>
                </c:pt>
                <c:pt idx="2873">
                  <c:v>11.87</c:v>
                </c:pt>
                <c:pt idx="2874">
                  <c:v>11.86</c:v>
                </c:pt>
                <c:pt idx="2875">
                  <c:v>11.92</c:v>
                </c:pt>
                <c:pt idx="2876">
                  <c:v>12.06</c:v>
                </c:pt>
                <c:pt idx="2877">
                  <c:v>12.03</c:v>
                </c:pt>
                <c:pt idx="2880">
                  <c:v>11.99</c:v>
                </c:pt>
                <c:pt idx="2881">
                  <c:v>12.1</c:v>
                </c:pt>
                <c:pt idx="2882">
                  <c:v>12.13</c:v>
                </c:pt>
                <c:pt idx="2883">
                  <c:v>12.09</c:v>
                </c:pt>
                <c:pt idx="2884">
                  <c:v>12.06</c:v>
                </c:pt>
                <c:pt idx="2887">
                  <c:v>11.98</c:v>
                </c:pt>
                <c:pt idx="2888">
                  <c:v>11.94</c:v>
                </c:pt>
                <c:pt idx="2889">
                  <c:v>12</c:v>
                </c:pt>
                <c:pt idx="2890">
                  <c:v>11.94</c:v>
                </c:pt>
                <c:pt idx="2891">
                  <c:v>11.92</c:v>
                </c:pt>
                <c:pt idx="2894">
                  <c:v>11.9</c:v>
                </c:pt>
                <c:pt idx="2895">
                  <c:v>12.02</c:v>
                </c:pt>
                <c:pt idx="2896">
                  <c:v>12.03</c:v>
                </c:pt>
                <c:pt idx="2898">
                  <c:v>12.04</c:v>
                </c:pt>
                <c:pt idx="2901">
                  <c:v>12.26</c:v>
                </c:pt>
                <c:pt idx="2902">
                  <c:v>12.42</c:v>
                </c:pt>
                <c:pt idx="2903">
                  <c:v>12.33</c:v>
                </c:pt>
                <c:pt idx="2904">
                  <c:v>12.28</c:v>
                </c:pt>
                <c:pt idx="2905">
                  <c:v>12.19</c:v>
                </c:pt>
                <c:pt idx="2908">
                  <c:v>12.33</c:v>
                </c:pt>
                <c:pt idx="2909">
                  <c:v>12.36</c:v>
                </c:pt>
                <c:pt idx="2910">
                  <c:v>12.29</c:v>
                </c:pt>
                <c:pt idx="2911">
                  <c:v>12.21</c:v>
                </c:pt>
                <c:pt idx="2912">
                  <c:v>12.27</c:v>
                </c:pt>
                <c:pt idx="2916">
                  <c:v>12.22</c:v>
                </c:pt>
                <c:pt idx="2917">
                  <c:v>12.18</c:v>
                </c:pt>
                <c:pt idx="2918">
                  <c:v>12.33</c:v>
                </c:pt>
                <c:pt idx="2919">
                  <c:v>12.4</c:v>
                </c:pt>
                <c:pt idx="2922">
                  <c:v>12.43</c:v>
                </c:pt>
                <c:pt idx="2923">
                  <c:v>12.38</c:v>
                </c:pt>
                <c:pt idx="2924">
                  <c:v>12.34</c:v>
                </c:pt>
                <c:pt idx="2925">
                  <c:v>12.4</c:v>
                </c:pt>
                <c:pt idx="2929">
                  <c:v>12.53</c:v>
                </c:pt>
                <c:pt idx="2930">
                  <c:v>12.69</c:v>
                </c:pt>
                <c:pt idx="2931">
                  <c:v>12.54</c:v>
                </c:pt>
                <c:pt idx="2932">
                  <c:v>12.54</c:v>
                </c:pt>
                <c:pt idx="2933">
                  <c:v>12.53</c:v>
                </c:pt>
                <c:pt idx="2936">
                  <c:v>12.22</c:v>
                </c:pt>
                <c:pt idx="2937">
                  <c:v>12.23</c:v>
                </c:pt>
                <c:pt idx="2938">
                  <c:v>12.37</c:v>
                </c:pt>
                <c:pt idx="2939">
                  <c:v>12.26</c:v>
                </c:pt>
                <c:pt idx="2940">
                  <c:v>12.34</c:v>
                </c:pt>
                <c:pt idx="2943">
                  <c:v>12.2</c:v>
                </c:pt>
                <c:pt idx="2944">
                  <c:v>12.23</c:v>
                </c:pt>
                <c:pt idx="2945">
                  <c:v>12.29</c:v>
                </c:pt>
                <c:pt idx="2946">
                  <c:v>12.32</c:v>
                </c:pt>
                <c:pt idx="2947">
                  <c:v>12.29</c:v>
                </c:pt>
                <c:pt idx="2950">
                  <c:v>12.31</c:v>
                </c:pt>
                <c:pt idx="2951">
                  <c:v>12.36</c:v>
                </c:pt>
                <c:pt idx="2952">
                  <c:v>12.32</c:v>
                </c:pt>
                <c:pt idx="2953">
                  <c:v>12.34</c:v>
                </c:pt>
                <c:pt idx="2954">
                  <c:v>12.3</c:v>
                </c:pt>
                <c:pt idx="2957">
                  <c:v>12.18</c:v>
                </c:pt>
                <c:pt idx="2958">
                  <c:v>12.16</c:v>
                </c:pt>
                <c:pt idx="2959">
                  <c:v>12.17</c:v>
                </c:pt>
                <c:pt idx="2960">
                  <c:v>12.18</c:v>
                </c:pt>
                <c:pt idx="2961">
                  <c:v>12.17</c:v>
                </c:pt>
                <c:pt idx="2964">
                  <c:v>12.29</c:v>
                </c:pt>
                <c:pt idx="2965">
                  <c:v>12.29</c:v>
                </c:pt>
                <c:pt idx="2966">
                  <c:v>12.29</c:v>
                </c:pt>
                <c:pt idx="2967">
                  <c:v>12.33</c:v>
                </c:pt>
                <c:pt idx="2968">
                  <c:v>12.39</c:v>
                </c:pt>
                <c:pt idx="2971">
                  <c:v>12.32</c:v>
                </c:pt>
                <c:pt idx="2972">
                  <c:v>12.43</c:v>
                </c:pt>
                <c:pt idx="2973">
                  <c:v>12.62</c:v>
                </c:pt>
                <c:pt idx="2974">
                  <c:v>12.54</c:v>
                </c:pt>
                <c:pt idx="2975">
                  <c:v>12.62</c:v>
                </c:pt>
                <c:pt idx="2978">
                  <c:v>12.94</c:v>
                </c:pt>
                <c:pt idx="2979">
                  <c:v>12.97</c:v>
                </c:pt>
                <c:pt idx="2980">
                  <c:v>12.92</c:v>
                </c:pt>
                <c:pt idx="2981">
                  <c:v>12.96</c:v>
                </c:pt>
                <c:pt idx="2982">
                  <c:v>13.16</c:v>
                </c:pt>
                <c:pt idx="2985">
                  <c:v>13.44</c:v>
                </c:pt>
                <c:pt idx="2986">
                  <c:v>13.52</c:v>
                </c:pt>
                <c:pt idx="2987">
                  <c:v>13.75</c:v>
                </c:pt>
                <c:pt idx="2988">
                  <c:v>13.52</c:v>
                </c:pt>
                <c:pt idx="2989">
                  <c:v>13.5</c:v>
                </c:pt>
                <c:pt idx="2992">
                  <c:v>13.51</c:v>
                </c:pt>
                <c:pt idx="2993">
                  <c:v>13.48</c:v>
                </c:pt>
                <c:pt idx="2994">
                  <c:v>13.59</c:v>
                </c:pt>
                <c:pt idx="2995">
                  <c:v>13.54</c:v>
                </c:pt>
                <c:pt idx="2996">
                  <c:v>13.66</c:v>
                </c:pt>
                <c:pt idx="2999">
                  <c:v>13.67</c:v>
                </c:pt>
                <c:pt idx="3000">
                  <c:v>13.54</c:v>
                </c:pt>
                <c:pt idx="3001">
                  <c:v>13.47</c:v>
                </c:pt>
                <c:pt idx="3002">
                  <c:v>13.65</c:v>
                </c:pt>
                <c:pt idx="3003">
                  <c:v>13.54</c:v>
                </c:pt>
                <c:pt idx="3006">
                  <c:v>13.41</c:v>
                </c:pt>
                <c:pt idx="3007">
                  <c:v>13.32</c:v>
                </c:pt>
                <c:pt idx="3008">
                  <c:v>13.48</c:v>
                </c:pt>
                <c:pt idx="3009">
                  <c:v>13.36</c:v>
                </c:pt>
                <c:pt idx="3010">
                  <c:v>13.4</c:v>
                </c:pt>
                <c:pt idx="3013">
                  <c:v>13.56</c:v>
                </c:pt>
                <c:pt idx="3014">
                  <c:v>13.44</c:v>
                </c:pt>
                <c:pt idx="3015">
                  <c:v>13.43</c:v>
                </c:pt>
                <c:pt idx="3016">
                  <c:v>13.38</c:v>
                </c:pt>
                <c:pt idx="3017">
                  <c:v>13.31</c:v>
                </c:pt>
                <c:pt idx="3020">
                  <c:v>13.32</c:v>
                </c:pt>
                <c:pt idx="3021">
                  <c:v>13.3</c:v>
                </c:pt>
                <c:pt idx="3022">
                  <c:v>13.41</c:v>
                </c:pt>
                <c:pt idx="3023">
                  <c:v>13.32</c:v>
                </c:pt>
                <c:pt idx="3024">
                  <c:v>13.36</c:v>
                </c:pt>
                <c:pt idx="3028">
                  <c:v>13.48</c:v>
                </c:pt>
                <c:pt idx="3029">
                  <c:v>13.56</c:v>
                </c:pt>
                <c:pt idx="3030">
                  <c:v>13.54</c:v>
                </c:pt>
                <c:pt idx="3031">
                  <c:v>13.48</c:v>
                </c:pt>
                <c:pt idx="3034">
                  <c:v>13.51</c:v>
                </c:pt>
                <c:pt idx="3036">
                  <c:v>13.44</c:v>
                </c:pt>
                <c:pt idx="3037">
                  <c:v>13.3</c:v>
                </c:pt>
                <c:pt idx="3038">
                  <c:v>13.18</c:v>
                </c:pt>
                <c:pt idx="3042">
                  <c:v>13</c:v>
                </c:pt>
                <c:pt idx="3043">
                  <c:v>12.97</c:v>
                </c:pt>
                <c:pt idx="3044">
                  <c:v>12.82</c:v>
                </c:pt>
                <c:pt idx="3045">
                  <c:v>12.6</c:v>
                </c:pt>
                <c:pt idx="3048">
                  <c:v>12.52</c:v>
                </c:pt>
                <c:pt idx="3049">
                  <c:v>12.52</c:v>
                </c:pt>
                <c:pt idx="3050">
                  <c:v>12.07</c:v>
                </c:pt>
                <c:pt idx="3051">
                  <c:v>11.97</c:v>
                </c:pt>
                <c:pt idx="3052">
                  <c:v>12.09</c:v>
                </c:pt>
                <c:pt idx="3055">
                  <c:v>11.91</c:v>
                </c:pt>
                <c:pt idx="3056">
                  <c:v>11.97</c:v>
                </c:pt>
                <c:pt idx="3057">
                  <c:v>12.05</c:v>
                </c:pt>
                <c:pt idx="3058">
                  <c:v>12.09</c:v>
                </c:pt>
                <c:pt idx="3059">
                  <c:v>12.11</c:v>
                </c:pt>
                <c:pt idx="3062">
                  <c:v>12.12</c:v>
                </c:pt>
                <c:pt idx="3063">
                  <c:v>12.22</c:v>
                </c:pt>
                <c:pt idx="3064">
                  <c:v>12.2</c:v>
                </c:pt>
                <c:pt idx="3065">
                  <c:v>12.07</c:v>
                </c:pt>
                <c:pt idx="3066">
                  <c:v>12.35</c:v>
                </c:pt>
                <c:pt idx="3069">
                  <c:v>12.44</c:v>
                </c:pt>
                <c:pt idx="3070">
                  <c:v>12.34</c:v>
                </c:pt>
                <c:pt idx="3071">
                  <c:v>12.17</c:v>
                </c:pt>
                <c:pt idx="3072">
                  <c:v>12.22</c:v>
                </c:pt>
                <c:pt idx="3073">
                  <c:v>12.15</c:v>
                </c:pt>
                <c:pt idx="3076">
                  <c:v>12.04</c:v>
                </c:pt>
                <c:pt idx="3077">
                  <c:v>11.98</c:v>
                </c:pt>
                <c:pt idx="3078">
                  <c:v>12.09</c:v>
                </c:pt>
                <c:pt idx="3079">
                  <c:v>12.19</c:v>
                </c:pt>
                <c:pt idx="3080">
                  <c:v>12.29</c:v>
                </c:pt>
                <c:pt idx="3083">
                  <c:v>12.53</c:v>
                </c:pt>
                <c:pt idx="3084">
                  <c:v>12.55</c:v>
                </c:pt>
                <c:pt idx="3085">
                  <c:v>12.44</c:v>
                </c:pt>
                <c:pt idx="3086">
                  <c:v>12.46</c:v>
                </c:pt>
                <c:pt idx="3087">
                  <c:v>12.62</c:v>
                </c:pt>
                <c:pt idx="3090">
                  <c:v>12.63</c:v>
                </c:pt>
                <c:pt idx="3091">
                  <c:v>12.53</c:v>
                </c:pt>
                <c:pt idx="3092">
                  <c:v>12.48</c:v>
                </c:pt>
                <c:pt idx="3093">
                  <c:v>12.4</c:v>
                </c:pt>
                <c:pt idx="3094">
                  <c:v>12.4</c:v>
                </c:pt>
                <c:pt idx="3097">
                  <c:v>12.39</c:v>
                </c:pt>
                <c:pt idx="3098">
                  <c:v>12.49</c:v>
                </c:pt>
                <c:pt idx="3099">
                  <c:v>12.46</c:v>
                </c:pt>
                <c:pt idx="3100">
                  <c:v>12.46</c:v>
                </c:pt>
                <c:pt idx="3101">
                  <c:v>12.64</c:v>
                </c:pt>
                <c:pt idx="3104">
                  <c:v>12.58</c:v>
                </c:pt>
                <c:pt idx="3105">
                  <c:v>12.49</c:v>
                </c:pt>
                <c:pt idx="3106">
                  <c:v>12.37</c:v>
                </c:pt>
                <c:pt idx="3107">
                  <c:v>12.42</c:v>
                </c:pt>
                <c:pt idx="3108">
                  <c:v>12.23</c:v>
                </c:pt>
                <c:pt idx="3111">
                  <c:v>12.08</c:v>
                </c:pt>
                <c:pt idx="3112">
                  <c:v>12.15</c:v>
                </c:pt>
                <c:pt idx="3113">
                  <c:v>12.12</c:v>
                </c:pt>
                <c:pt idx="3114">
                  <c:v>12</c:v>
                </c:pt>
                <c:pt idx="3115">
                  <c:v>12.11</c:v>
                </c:pt>
                <c:pt idx="3118">
                  <c:v>12.2</c:v>
                </c:pt>
                <c:pt idx="3119">
                  <c:v>12.28</c:v>
                </c:pt>
                <c:pt idx="3120">
                  <c:v>12.38</c:v>
                </c:pt>
                <c:pt idx="3121">
                  <c:v>12.45</c:v>
                </c:pt>
                <c:pt idx="3122">
                  <c:v>12.23</c:v>
                </c:pt>
                <c:pt idx="3125">
                  <c:v>12.14</c:v>
                </c:pt>
                <c:pt idx="3126">
                  <c:v>12.05</c:v>
                </c:pt>
                <c:pt idx="3127">
                  <c:v>12.03</c:v>
                </c:pt>
                <c:pt idx="3128">
                  <c:v>12.05</c:v>
                </c:pt>
                <c:pt idx="3129">
                  <c:v>12</c:v>
                </c:pt>
                <c:pt idx="3132">
                  <c:v>12.1</c:v>
                </c:pt>
                <c:pt idx="3133">
                  <c:v>12.06</c:v>
                </c:pt>
                <c:pt idx="3134">
                  <c:v>11.94</c:v>
                </c:pt>
                <c:pt idx="3135">
                  <c:v>11.82</c:v>
                </c:pt>
                <c:pt idx="3136">
                  <c:v>11.82</c:v>
                </c:pt>
                <c:pt idx="3139">
                  <c:v>11.6</c:v>
                </c:pt>
                <c:pt idx="3140">
                  <c:v>11.64</c:v>
                </c:pt>
                <c:pt idx="3141">
                  <c:v>11.63</c:v>
                </c:pt>
                <c:pt idx="3142">
                  <c:v>11.55</c:v>
                </c:pt>
                <c:pt idx="3143">
                  <c:v>11.48</c:v>
                </c:pt>
                <c:pt idx="3148">
                  <c:v>11.53</c:v>
                </c:pt>
                <c:pt idx="3149">
                  <c:v>11.59</c:v>
                </c:pt>
                <c:pt idx="3150">
                  <c:v>11.64</c:v>
                </c:pt>
                <c:pt idx="3153">
                  <c:v>11.6</c:v>
                </c:pt>
                <c:pt idx="3154">
                  <c:v>11.55</c:v>
                </c:pt>
                <c:pt idx="3155">
                  <c:v>11.5</c:v>
                </c:pt>
                <c:pt idx="3156">
                  <c:v>11.52</c:v>
                </c:pt>
                <c:pt idx="3157">
                  <c:v>11.52</c:v>
                </c:pt>
                <c:pt idx="3160">
                  <c:v>11.65</c:v>
                </c:pt>
                <c:pt idx="3161">
                  <c:v>11.71</c:v>
                </c:pt>
                <c:pt idx="3162">
                  <c:v>11.69</c:v>
                </c:pt>
                <c:pt idx="3163">
                  <c:v>11.76</c:v>
                </c:pt>
                <c:pt idx="3164">
                  <c:v>11.86</c:v>
                </c:pt>
                <c:pt idx="3167">
                  <c:v>11.79</c:v>
                </c:pt>
                <c:pt idx="3168">
                  <c:v>11.7</c:v>
                </c:pt>
                <c:pt idx="3169">
                  <c:v>11.62</c:v>
                </c:pt>
                <c:pt idx="3170">
                  <c:v>11.56</c:v>
                </c:pt>
                <c:pt idx="3171">
                  <c:v>11.51</c:v>
                </c:pt>
                <c:pt idx="3174">
                  <c:v>11.53</c:v>
                </c:pt>
                <c:pt idx="3175">
                  <c:v>11.44</c:v>
                </c:pt>
                <c:pt idx="3176">
                  <c:v>11.26</c:v>
                </c:pt>
                <c:pt idx="3177">
                  <c:v>11.23</c:v>
                </c:pt>
                <c:pt idx="3178">
                  <c:v>11.21</c:v>
                </c:pt>
                <c:pt idx="3181">
                  <c:v>11.23</c:v>
                </c:pt>
                <c:pt idx="3182">
                  <c:v>11.28</c:v>
                </c:pt>
                <c:pt idx="3183">
                  <c:v>11.25</c:v>
                </c:pt>
                <c:pt idx="3184">
                  <c:v>11.4</c:v>
                </c:pt>
                <c:pt idx="3185">
                  <c:v>11.65</c:v>
                </c:pt>
                <c:pt idx="3188">
                  <c:v>11.78</c:v>
                </c:pt>
                <c:pt idx="3189">
                  <c:v>11.65</c:v>
                </c:pt>
                <c:pt idx="3190">
                  <c:v>11.7</c:v>
                </c:pt>
                <c:pt idx="3191">
                  <c:v>11.84</c:v>
                </c:pt>
                <c:pt idx="3192">
                  <c:v>11.95</c:v>
                </c:pt>
                <c:pt idx="3195">
                  <c:v>11.85</c:v>
                </c:pt>
                <c:pt idx="3196">
                  <c:v>12</c:v>
                </c:pt>
                <c:pt idx="3197">
                  <c:v>11.85</c:v>
                </c:pt>
                <c:pt idx="3198">
                  <c:v>11.86</c:v>
                </c:pt>
                <c:pt idx="3199">
                  <c:v>11.95</c:v>
                </c:pt>
                <c:pt idx="3202">
                  <c:v>11.99</c:v>
                </c:pt>
                <c:pt idx="3203">
                  <c:v>11.93</c:v>
                </c:pt>
                <c:pt idx="3204">
                  <c:v>11.89</c:v>
                </c:pt>
                <c:pt idx="3205">
                  <c:v>11.83</c:v>
                </c:pt>
                <c:pt idx="3206">
                  <c:v>11.73</c:v>
                </c:pt>
                <c:pt idx="3209">
                  <c:v>11.81</c:v>
                </c:pt>
                <c:pt idx="3210">
                  <c:v>11.87</c:v>
                </c:pt>
                <c:pt idx="3211">
                  <c:v>11.88</c:v>
                </c:pt>
                <c:pt idx="3212">
                  <c:v>11.83</c:v>
                </c:pt>
                <c:pt idx="3213">
                  <c:v>12.04</c:v>
                </c:pt>
                <c:pt idx="3216">
                  <c:v>12.43</c:v>
                </c:pt>
                <c:pt idx="3217">
                  <c:v>12.37</c:v>
                </c:pt>
                <c:pt idx="3218">
                  <c:v>12.31</c:v>
                </c:pt>
                <c:pt idx="3219">
                  <c:v>12.08</c:v>
                </c:pt>
                <c:pt idx="3220">
                  <c:v>11.98</c:v>
                </c:pt>
                <c:pt idx="3223">
                  <c:v>11.85</c:v>
                </c:pt>
                <c:pt idx="3224">
                  <c:v>11.86</c:v>
                </c:pt>
                <c:pt idx="3226">
                  <c:v>11.72</c:v>
                </c:pt>
                <c:pt idx="3227">
                  <c:v>11.7</c:v>
                </c:pt>
                <c:pt idx="3230">
                  <c:v>11.83</c:v>
                </c:pt>
                <c:pt idx="3231">
                  <c:v>11.75</c:v>
                </c:pt>
                <c:pt idx="3232">
                  <c:v>11.66</c:v>
                </c:pt>
                <c:pt idx="3233">
                  <c:v>11.66</c:v>
                </c:pt>
                <c:pt idx="3234">
                  <c:v>11.77</c:v>
                </c:pt>
                <c:pt idx="3237">
                  <c:v>11.76</c:v>
                </c:pt>
                <c:pt idx="3238">
                  <c:v>11.62</c:v>
                </c:pt>
                <c:pt idx="3239">
                  <c:v>11.68</c:v>
                </c:pt>
                <c:pt idx="3240">
                  <c:v>11.59</c:v>
                </c:pt>
                <c:pt idx="3241">
                  <c:v>11.63</c:v>
                </c:pt>
                <c:pt idx="3244">
                  <c:v>11.56</c:v>
                </c:pt>
                <c:pt idx="3245">
                  <c:v>11.7</c:v>
                </c:pt>
                <c:pt idx="3246">
                  <c:v>11.65</c:v>
                </c:pt>
                <c:pt idx="3247">
                  <c:v>11.57</c:v>
                </c:pt>
                <c:pt idx="3248">
                  <c:v>11.56</c:v>
                </c:pt>
                <c:pt idx="3251">
                  <c:v>11.44</c:v>
                </c:pt>
                <c:pt idx="3252">
                  <c:v>11.43</c:v>
                </c:pt>
                <c:pt idx="3253">
                  <c:v>11.44</c:v>
                </c:pt>
                <c:pt idx="3254">
                  <c:v>11.49</c:v>
                </c:pt>
                <c:pt idx="3255">
                  <c:v>11.36</c:v>
                </c:pt>
                <c:pt idx="3258">
                  <c:v>11.44</c:v>
                </c:pt>
                <c:pt idx="3259">
                  <c:v>11.43</c:v>
                </c:pt>
                <c:pt idx="3260">
                  <c:v>11.31</c:v>
                </c:pt>
                <c:pt idx="3261">
                  <c:v>11.22</c:v>
                </c:pt>
                <c:pt idx="3265">
                  <c:v>11.18</c:v>
                </c:pt>
                <c:pt idx="3266">
                  <c:v>11.16</c:v>
                </c:pt>
                <c:pt idx="3267">
                  <c:v>11.17</c:v>
                </c:pt>
                <c:pt idx="3268">
                  <c:v>11.17</c:v>
                </c:pt>
                <c:pt idx="3269">
                  <c:v>11.17</c:v>
                </c:pt>
                <c:pt idx="3272">
                  <c:v>11.16</c:v>
                </c:pt>
                <c:pt idx="3273">
                  <c:v>11.21</c:v>
                </c:pt>
                <c:pt idx="3274">
                  <c:v>11.16</c:v>
                </c:pt>
                <c:pt idx="3275">
                  <c:v>11.17</c:v>
                </c:pt>
                <c:pt idx="3276">
                  <c:v>11.03</c:v>
                </c:pt>
                <c:pt idx="3281">
                  <c:v>10.96</c:v>
                </c:pt>
                <c:pt idx="3282">
                  <c:v>10.9</c:v>
                </c:pt>
                <c:pt idx="3283">
                  <c:v>10.87</c:v>
                </c:pt>
                <c:pt idx="3287">
                  <c:v>10.7</c:v>
                </c:pt>
                <c:pt idx="3288">
                  <c:v>10.71</c:v>
                </c:pt>
                <c:pt idx="3289">
                  <c:v>10.62</c:v>
                </c:pt>
                <c:pt idx="3290">
                  <c:v>10.64</c:v>
                </c:pt>
                <c:pt idx="3293">
                  <c:v>10.66</c:v>
                </c:pt>
                <c:pt idx="3294">
                  <c:v>10.53</c:v>
                </c:pt>
                <c:pt idx="3295">
                  <c:v>10.57</c:v>
                </c:pt>
                <c:pt idx="3296">
                  <c:v>10.57</c:v>
                </c:pt>
                <c:pt idx="3297">
                  <c:v>10.59</c:v>
                </c:pt>
                <c:pt idx="3300">
                  <c:v>10.51</c:v>
                </c:pt>
                <c:pt idx="3301">
                  <c:v>10.41</c:v>
                </c:pt>
                <c:pt idx="3302">
                  <c:v>10.3</c:v>
                </c:pt>
                <c:pt idx="3303">
                  <c:v>10.18</c:v>
                </c:pt>
                <c:pt idx="3304">
                  <c:v>10.09</c:v>
                </c:pt>
                <c:pt idx="3307">
                  <c:v>10.199999999999999</c:v>
                </c:pt>
                <c:pt idx="3308">
                  <c:v>10.37</c:v>
                </c:pt>
                <c:pt idx="3309">
                  <c:v>10.17</c:v>
                </c:pt>
                <c:pt idx="3310">
                  <c:v>10.27</c:v>
                </c:pt>
                <c:pt idx="3311">
                  <c:v>10.45</c:v>
                </c:pt>
                <c:pt idx="3314">
                  <c:v>10.42</c:v>
                </c:pt>
                <c:pt idx="3315">
                  <c:v>10.35</c:v>
                </c:pt>
                <c:pt idx="3316">
                  <c:v>10.210000000000001</c:v>
                </c:pt>
                <c:pt idx="3317">
                  <c:v>10.130000000000001</c:v>
                </c:pt>
                <c:pt idx="3318">
                  <c:v>10.19</c:v>
                </c:pt>
                <c:pt idx="3321">
                  <c:v>10.34</c:v>
                </c:pt>
                <c:pt idx="3322">
                  <c:v>10.32</c:v>
                </c:pt>
                <c:pt idx="3323">
                  <c:v>10.23</c:v>
                </c:pt>
                <c:pt idx="3324">
                  <c:v>10.199999999999999</c:v>
                </c:pt>
                <c:pt idx="3325">
                  <c:v>10.220000000000001</c:v>
                </c:pt>
                <c:pt idx="3328">
                  <c:v>10.36</c:v>
                </c:pt>
                <c:pt idx="3329">
                  <c:v>10.25</c:v>
                </c:pt>
                <c:pt idx="3330">
                  <c:v>10.47</c:v>
                </c:pt>
                <c:pt idx="3331">
                  <c:v>10.72</c:v>
                </c:pt>
                <c:pt idx="3332">
                  <c:v>10.74</c:v>
                </c:pt>
                <c:pt idx="3335">
                  <c:v>11</c:v>
                </c:pt>
                <c:pt idx="3336">
                  <c:v>11.01</c:v>
                </c:pt>
                <c:pt idx="3337">
                  <c:v>10.87</c:v>
                </c:pt>
                <c:pt idx="3338">
                  <c:v>10.73</c:v>
                </c:pt>
                <c:pt idx="3339">
                  <c:v>10.65</c:v>
                </c:pt>
                <c:pt idx="3342">
                  <c:v>10.73</c:v>
                </c:pt>
                <c:pt idx="3343">
                  <c:v>10.7</c:v>
                </c:pt>
                <c:pt idx="3344">
                  <c:v>10.53</c:v>
                </c:pt>
                <c:pt idx="3345">
                  <c:v>10.5</c:v>
                </c:pt>
                <c:pt idx="3346">
                  <c:v>10.49</c:v>
                </c:pt>
                <c:pt idx="3349">
                  <c:v>10.46</c:v>
                </c:pt>
                <c:pt idx="3350">
                  <c:v>10.34</c:v>
                </c:pt>
                <c:pt idx="3351">
                  <c:v>10.45</c:v>
                </c:pt>
                <c:pt idx="3352">
                  <c:v>10.53</c:v>
                </c:pt>
                <c:pt idx="3353">
                  <c:v>10.57</c:v>
                </c:pt>
                <c:pt idx="3356">
                  <c:v>10.85</c:v>
                </c:pt>
                <c:pt idx="3357">
                  <c:v>10.81</c:v>
                </c:pt>
                <c:pt idx="3358">
                  <c:v>10.73</c:v>
                </c:pt>
                <c:pt idx="3359">
                  <c:v>10.77</c:v>
                </c:pt>
                <c:pt idx="3360">
                  <c:v>10.74</c:v>
                </c:pt>
                <c:pt idx="3363">
                  <c:v>10.77</c:v>
                </c:pt>
                <c:pt idx="3364">
                  <c:v>10.74</c:v>
                </c:pt>
                <c:pt idx="3365">
                  <c:v>10.75</c:v>
                </c:pt>
                <c:pt idx="3366">
                  <c:v>10.65</c:v>
                </c:pt>
                <c:pt idx="3367">
                  <c:v>10.73</c:v>
                </c:pt>
                <c:pt idx="3370">
                  <c:v>10.7</c:v>
                </c:pt>
                <c:pt idx="3371">
                  <c:v>10.78</c:v>
                </c:pt>
                <c:pt idx="3372">
                  <c:v>10.85</c:v>
                </c:pt>
                <c:pt idx="3373">
                  <c:v>10.9</c:v>
                </c:pt>
                <c:pt idx="3374">
                  <c:v>10.87</c:v>
                </c:pt>
                <c:pt idx="3377">
                  <c:v>10.78</c:v>
                </c:pt>
                <c:pt idx="3378">
                  <c:v>10.73</c:v>
                </c:pt>
                <c:pt idx="3379">
                  <c:v>10.69</c:v>
                </c:pt>
                <c:pt idx="3380">
                  <c:v>10.62</c:v>
                </c:pt>
                <c:pt idx="3381">
                  <c:v>10.61</c:v>
                </c:pt>
                <c:pt idx="3385">
                  <c:v>10.62</c:v>
                </c:pt>
                <c:pt idx="3386">
                  <c:v>10.49</c:v>
                </c:pt>
                <c:pt idx="3387">
                  <c:v>10.51</c:v>
                </c:pt>
                <c:pt idx="3388">
                  <c:v>10.55</c:v>
                </c:pt>
                <c:pt idx="3391">
                  <c:v>10.35</c:v>
                </c:pt>
                <c:pt idx="3392">
                  <c:v>10.36</c:v>
                </c:pt>
                <c:pt idx="3393">
                  <c:v>10.46</c:v>
                </c:pt>
                <c:pt idx="3394">
                  <c:v>10.41</c:v>
                </c:pt>
                <c:pt idx="3395">
                  <c:v>10.34</c:v>
                </c:pt>
                <c:pt idx="3398">
                  <c:v>9.9700000000000006</c:v>
                </c:pt>
                <c:pt idx="3399">
                  <c:v>9.9</c:v>
                </c:pt>
                <c:pt idx="3400">
                  <c:v>9.9</c:v>
                </c:pt>
                <c:pt idx="3402">
                  <c:v>9.8000000000000007</c:v>
                </c:pt>
                <c:pt idx="3405">
                  <c:v>9.8699999999999992</c:v>
                </c:pt>
                <c:pt idx="3406">
                  <c:v>9.84</c:v>
                </c:pt>
                <c:pt idx="3408">
                  <c:v>9.77</c:v>
                </c:pt>
                <c:pt idx="3409">
                  <c:v>9.89</c:v>
                </c:pt>
                <c:pt idx="3412">
                  <c:v>9.8800000000000008</c:v>
                </c:pt>
                <c:pt idx="3413">
                  <c:v>9.83</c:v>
                </c:pt>
                <c:pt idx="3414">
                  <c:v>9.85</c:v>
                </c:pt>
                <c:pt idx="3415">
                  <c:v>9.8800000000000008</c:v>
                </c:pt>
                <c:pt idx="3416">
                  <c:v>9.92</c:v>
                </c:pt>
                <c:pt idx="3419">
                  <c:v>9.8000000000000007</c:v>
                </c:pt>
                <c:pt idx="3420">
                  <c:v>9.7200000000000006</c:v>
                </c:pt>
                <c:pt idx="3421">
                  <c:v>9.75</c:v>
                </c:pt>
                <c:pt idx="3422">
                  <c:v>9.7799999999999994</c:v>
                </c:pt>
                <c:pt idx="3423">
                  <c:v>9.6999999999999993</c:v>
                </c:pt>
                <c:pt idx="3426">
                  <c:v>9.5500000000000007</c:v>
                </c:pt>
                <c:pt idx="3427">
                  <c:v>9.56</c:v>
                </c:pt>
                <c:pt idx="3428">
                  <c:v>9.6</c:v>
                </c:pt>
                <c:pt idx="3429">
                  <c:v>9.56</c:v>
                </c:pt>
                <c:pt idx="3430">
                  <c:v>9.6</c:v>
                </c:pt>
                <c:pt idx="3433">
                  <c:v>9.5500000000000007</c:v>
                </c:pt>
                <c:pt idx="3434">
                  <c:v>9.5</c:v>
                </c:pt>
                <c:pt idx="3435">
                  <c:v>9.5</c:v>
                </c:pt>
                <c:pt idx="3436">
                  <c:v>9.5500000000000007</c:v>
                </c:pt>
                <c:pt idx="3437">
                  <c:v>9.59</c:v>
                </c:pt>
                <c:pt idx="3440">
                  <c:v>9.7100000000000009</c:v>
                </c:pt>
                <c:pt idx="3441">
                  <c:v>9.58</c:v>
                </c:pt>
                <c:pt idx="3442">
                  <c:v>9.57</c:v>
                </c:pt>
                <c:pt idx="3443">
                  <c:v>9.56</c:v>
                </c:pt>
                <c:pt idx="3444">
                  <c:v>9.6</c:v>
                </c:pt>
                <c:pt idx="3447">
                  <c:v>9.61</c:v>
                </c:pt>
                <c:pt idx="3448">
                  <c:v>9.65</c:v>
                </c:pt>
                <c:pt idx="3449">
                  <c:v>9.6</c:v>
                </c:pt>
                <c:pt idx="3450">
                  <c:v>9.65</c:v>
                </c:pt>
                <c:pt idx="3451">
                  <c:v>9.7100000000000009</c:v>
                </c:pt>
                <c:pt idx="3454">
                  <c:v>9.73</c:v>
                </c:pt>
                <c:pt idx="3455">
                  <c:v>9.67</c:v>
                </c:pt>
                <c:pt idx="3456">
                  <c:v>9.5500000000000007</c:v>
                </c:pt>
                <c:pt idx="3457">
                  <c:v>9.51</c:v>
                </c:pt>
                <c:pt idx="3458">
                  <c:v>9.4700000000000006</c:v>
                </c:pt>
                <c:pt idx="3461">
                  <c:v>9.48</c:v>
                </c:pt>
                <c:pt idx="3462">
                  <c:v>9.41</c:v>
                </c:pt>
                <c:pt idx="3463">
                  <c:v>9.4499999999999993</c:v>
                </c:pt>
                <c:pt idx="3464">
                  <c:v>9.4600000000000009</c:v>
                </c:pt>
                <c:pt idx="3465">
                  <c:v>9.44</c:v>
                </c:pt>
                <c:pt idx="3468">
                  <c:v>9.42</c:v>
                </c:pt>
                <c:pt idx="3469">
                  <c:v>9.3800000000000008</c:v>
                </c:pt>
                <c:pt idx="3470">
                  <c:v>9.4</c:v>
                </c:pt>
                <c:pt idx="3471">
                  <c:v>9.3000000000000007</c:v>
                </c:pt>
                <c:pt idx="3472">
                  <c:v>9.32</c:v>
                </c:pt>
                <c:pt idx="3475">
                  <c:v>9.39</c:v>
                </c:pt>
                <c:pt idx="3476">
                  <c:v>9.34</c:v>
                </c:pt>
                <c:pt idx="3477">
                  <c:v>9.33</c:v>
                </c:pt>
                <c:pt idx="3478">
                  <c:v>9.34</c:v>
                </c:pt>
                <c:pt idx="3479">
                  <c:v>9.3699999999999992</c:v>
                </c:pt>
                <c:pt idx="3482">
                  <c:v>9.4700000000000006</c:v>
                </c:pt>
                <c:pt idx="3483">
                  <c:v>9.65</c:v>
                </c:pt>
                <c:pt idx="3484">
                  <c:v>9.64</c:v>
                </c:pt>
                <c:pt idx="3485">
                  <c:v>9.52</c:v>
                </c:pt>
                <c:pt idx="3486">
                  <c:v>9.43</c:v>
                </c:pt>
                <c:pt idx="3489">
                  <c:v>9.3000000000000007</c:v>
                </c:pt>
                <c:pt idx="3490">
                  <c:v>9.34</c:v>
                </c:pt>
                <c:pt idx="3491">
                  <c:v>9.33</c:v>
                </c:pt>
                <c:pt idx="3492">
                  <c:v>9.3699999999999992</c:v>
                </c:pt>
                <c:pt idx="3493">
                  <c:v>9.48</c:v>
                </c:pt>
                <c:pt idx="3496">
                  <c:v>9.56</c:v>
                </c:pt>
                <c:pt idx="3497">
                  <c:v>9.61</c:v>
                </c:pt>
                <c:pt idx="3498">
                  <c:v>9.56</c:v>
                </c:pt>
                <c:pt idx="3499">
                  <c:v>9.48</c:v>
                </c:pt>
                <c:pt idx="3500">
                  <c:v>9.4</c:v>
                </c:pt>
                <c:pt idx="3503">
                  <c:v>9.34</c:v>
                </c:pt>
                <c:pt idx="3504">
                  <c:v>9.34</c:v>
                </c:pt>
                <c:pt idx="3505">
                  <c:v>9.39</c:v>
                </c:pt>
                <c:pt idx="3506">
                  <c:v>9.42</c:v>
                </c:pt>
                <c:pt idx="3507">
                  <c:v>9.4600000000000009</c:v>
                </c:pt>
                <c:pt idx="3510">
                  <c:v>9.5299999999999994</c:v>
                </c:pt>
                <c:pt idx="3511">
                  <c:v>9.49</c:v>
                </c:pt>
                <c:pt idx="3512">
                  <c:v>9.49</c:v>
                </c:pt>
                <c:pt idx="3514">
                  <c:v>9.39</c:v>
                </c:pt>
                <c:pt idx="3517">
                  <c:v>9.48</c:v>
                </c:pt>
                <c:pt idx="3518">
                  <c:v>9.49</c:v>
                </c:pt>
                <c:pt idx="3519">
                  <c:v>9.59</c:v>
                </c:pt>
                <c:pt idx="3520">
                  <c:v>9.5299999999999994</c:v>
                </c:pt>
                <c:pt idx="3521">
                  <c:v>9.5</c:v>
                </c:pt>
                <c:pt idx="3524">
                  <c:v>9.57</c:v>
                </c:pt>
                <c:pt idx="3525">
                  <c:v>9.58</c:v>
                </c:pt>
                <c:pt idx="3526">
                  <c:v>9.57</c:v>
                </c:pt>
                <c:pt idx="3527">
                  <c:v>9.57</c:v>
                </c:pt>
                <c:pt idx="3528">
                  <c:v>9.5500000000000007</c:v>
                </c:pt>
                <c:pt idx="3531">
                  <c:v>9.5500000000000007</c:v>
                </c:pt>
                <c:pt idx="3532">
                  <c:v>9.58</c:v>
                </c:pt>
                <c:pt idx="3533">
                  <c:v>9.57</c:v>
                </c:pt>
                <c:pt idx="3534">
                  <c:v>9.5399999999999991</c:v>
                </c:pt>
                <c:pt idx="3535">
                  <c:v>9.48</c:v>
                </c:pt>
                <c:pt idx="3538">
                  <c:v>9.41</c:v>
                </c:pt>
                <c:pt idx="3539">
                  <c:v>9.32</c:v>
                </c:pt>
                <c:pt idx="3540">
                  <c:v>9.3000000000000007</c:v>
                </c:pt>
                <c:pt idx="3541">
                  <c:v>9.2899999999999991</c:v>
                </c:pt>
                <c:pt idx="3542">
                  <c:v>9.24</c:v>
                </c:pt>
                <c:pt idx="3545">
                  <c:v>9.14</c:v>
                </c:pt>
                <c:pt idx="3546">
                  <c:v>9.14</c:v>
                </c:pt>
                <c:pt idx="3547">
                  <c:v>9.1999999999999993</c:v>
                </c:pt>
                <c:pt idx="3548">
                  <c:v>9.15</c:v>
                </c:pt>
                <c:pt idx="3549">
                  <c:v>9.02</c:v>
                </c:pt>
                <c:pt idx="3552">
                  <c:v>9.01</c:v>
                </c:pt>
                <c:pt idx="3553">
                  <c:v>9</c:v>
                </c:pt>
                <c:pt idx="3554">
                  <c:v>8.85</c:v>
                </c:pt>
                <c:pt idx="3555">
                  <c:v>8.6999999999999993</c:v>
                </c:pt>
                <c:pt idx="3556">
                  <c:v>8.49</c:v>
                </c:pt>
                <c:pt idx="3559">
                  <c:v>8.56</c:v>
                </c:pt>
                <c:pt idx="3560">
                  <c:v>8.5500000000000007</c:v>
                </c:pt>
                <c:pt idx="3561">
                  <c:v>8.3800000000000008</c:v>
                </c:pt>
                <c:pt idx="3562">
                  <c:v>8.24</c:v>
                </c:pt>
                <c:pt idx="3563">
                  <c:v>8.31</c:v>
                </c:pt>
                <c:pt idx="3566">
                  <c:v>8.24</c:v>
                </c:pt>
                <c:pt idx="3567">
                  <c:v>8.3000000000000007</c:v>
                </c:pt>
                <c:pt idx="3568">
                  <c:v>8.17</c:v>
                </c:pt>
                <c:pt idx="3569">
                  <c:v>8.2100000000000009</c:v>
                </c:pt>
                <c:pt idx="3570">
                  <c:v>8.17</c:v>
                </c:pt>
                <c:pt idx="3573">
                  <c:v>8.26</c:v>
                </c:pt>
                <c:pt idx="3574">
                  <c:v>8.2100000000000009</c:v>
                </c:pt>
                <c:pt idx="3575">
                  <c:v>8.27</c:v>
                </c:pt>
                <c:pt idx="3576">
                  <c:v>8.3800000000000008</c:v>
                </c:pt>
                <c:pt idx="3577">
                  <c:v>8.26</c:v>
                </c:pt>
                <c:pt idx="3580">
                  <c:v>8.1999999999999993</c:v>
                </c:pt>
                <c:pt idx="3581">
                  <c:v>8.16</c:v>
                </c:pt>
                <c:pt idx="3582">
                  <c:v>8.14</c:v>
                </c:pt>
                <c:pt idx="3583">
                  <c:v>8.15</c:v>
                </c:pt>
                <c:pt idx="3584">
                  <c:v>8.16</c:v>
                </c:pt>
                <c:pt idx="3587">
                  <c:v>8.1</c:v>
                </c:pt>
                <c:pt idx="3588">
                  <c:v>8.19</c:v>
                </c:pt>
                <c:pt idx="3589">
                  <c:v>8.16</c:v>
                </c:pt>
                <c:pt idx="3590">
                  <c:v>8.15</c:v>
                </c:pt>
                <c:pt idx="3594">
                  <c:v>8.1300000000000008</c:v>
                </c:pt>
                <c:pt idx="3595">
                  <c:v>8.02</c:v>
                </c:pt>
                <c:pt idx="3596">
                  <c:v>7.82</c:v>
                </c:pt>
                <c:pt idx="3597">
                  <c:v>7.87</c:v>
                </c:pt>
                <c:pt idx="3598">
                  <c:v>7.8100000000000005</c:v>
                </c:pt>
                <c:pt idx="3601">
                  <c:v>7.83</c:v>
                </c:pt>
                <c:pt idx="3602">
                  <c:v>7.77</c:v>
                </c:pt>
                <c:pt idx="3603">
                  <c:v>7.7</c:v>
                </c:pt>
                <c:pt idx="3604">
                  <c:v>7.63</c:v>
                </c:pt>
                <c:pt idx="3605">
                  <c:v>7.59</c:v>
                </c:pt>
                <c:pt idx="3608">
                  <c:v>7.51</c:v>
                </c:pt>
                <c:pt idx="3609">
                  <c:v>7.51</c:v>
                </c:pt>
                <c:pt idx="3610">
                  <c:v>7.55</c:v>
                </c:pt>
                <c:pt idx="3611">
                  <c:v>7.63</c:v>
                </c:pt>
                <c:pt idx="3612">
                  <c:v>7.62</c:v>
                </c:pt>
                <c:pt idx="3615">
                  <c:v>7.54</c:v>
                </c:pt>
                <c:pt idx="3616">
                  <c:v>7.52</c:v>
                </c:pt>
                <c:pt idx="3617">
                  <c:v>7.6</c:v>
                </c:pt>
                <c:pt idx="3618">
                  <c:v>7.66</c:v>
                </c:pt>
                <c:pt idx="3619">
                  <c:v>7.55</c:v>
                </c:pt>
                <c:pt idx="3622">
                  <c:v>7.54</c:v>
                </c:pt>
                <c:pt idx="3623">
                  <c:v>7.48</c:v>
                </c:pt>
                <c:pt idx="3624">
                  <c:v>7.52</c:v>
                </c:pt>
                <c:pt idx="3625">
                  <c:v>7.47</c:v>
                </c:pt>
                <c:pt idx="3626">
                  <c:v>7.66</c:v>
                </c:pt>
                <c:pt idx="3629">
                  <c:v>7.5600000000000005</c:v>
                </c:pt>
                <c:pt idx="3630">
                  <c:v>7.5</c:v>
                </c:pt>
                <c:pt idx="3631">
                  <c:v>7.61</c:v>
                </c:pt>
                <c:pt idx="3632">
                  <c:v>7.62</c:v>
                </c:pt>
                <c:pt idx="3633">
                  <c:v>7.68</c:v>
                </c:pt>
                <c:pt idx="3636">
                  <c:v>7.53</c:v>
                </c:pt>
                <c:pt idx="3637">
                  <c:v>7.55</c:v>
                </c:pt>
                <c:pt idx="3638">
                  <c:v>7.59</c:v>
                </c:pt>
                <c:pt idx="3639">
                  <c:v>7.61</c:v>
                </c:pt>
                <c:pt idx="3640">
                  <c:v>7.54</c:v>
                </c:pt>
                <c:pt idx="3643">
                  <c:v>7.58</c:v>
                </c:pt>
                <c:pt idx="3647">
                  <c:v>7.6</c:v>
                </c:pt>
                <c:pt idx="3650">
                  <c:v>7.5600000000000005</c:v>
                </c:pt>
                <c:pt idx="3651">
                  <c:v>7.55</c:v>
                </c:pt>
                <c:pt idx="3653">
                  <c:v>7.54</c:v>
                </c:pt>
                <c:pt idx="3654">
                  <c:v>7.64</c:v>
                </c:pt>
                <c:pt idx="3658">
                  <c:v>7.64</c:v>
                </c:pt>
                <c:pt idx="3659">
                  <c:v>7.62</c:v>
                </c:pt>
                <c:pt idx="3660">
                  <c:v>7.59</c:v>
                </c:pt>
                <c:pt idx="3661">
                  <c:v>7.51</c:v>
                </c:pt>
                <c:pt idx="3664">
                  <c:v>7.44</c:v>
                </c:pt>
                <c:pt idx="3665">
                  <c:v>7.37</c:v>
                </c:pt>
                <c:pt idx="3666">
                  <c:v>7.27</c:v>
                </c:pt>
                <c:pt idx="3667">
                  <c:v>7.28</c:v>
                </c:pt>
                <c:pt idx="3668">
                  <c:v>7.28</c:v>
                </c:pt>
                <c:pt idx="3671">
                  <c:v>7.25</c:v>
                </c:pt>
                <c:pt idx="3672">
                  <c:v>7.25</c:v>
                </c:pt>
                <c:pt idx="3673">
                  <c:v>7.2</c:v>
                </c:pt>
                <c:pt idx="3674">
                  <c:v>7.21</c:v>
                </c:pt>
                <c:pt idx="3675">
                  <c:v>7.25</c:v>
                </c:pt>
                <c:pt idx="3678">
                  <c:v>7.25</c:v>
                </c:pt>
                <c:pt idx="3679">
                  <c:v>7.27</c:v>
                </c:pt>
                <c:pt idx="3680">
                  <c:v>7.31</c:v>
                </c:pt>
                <c:pt idx="3681">
                  <c:v>7.32</c:v>
                </c:pt>
                <c:pt idx="3682">
                  <c:v>7.41</c:v>
                </c:pt>
                <c:pt idx="3685">
                  <c:v>7.46</c:v>
                </c:pt>
                <c:pt idx="3686">
                  <c:v>7.44</c:v>
                </c:pt>
                <c:pt idx="3687">
                  <c:v>7.32</c:v>
                </c:pt>
                <c:pt idx="3688">
                  <c:v>7.26</c:v>
                </c:pt>
                <c:pt idx="3689">
                  <c:v>7.25</c:v>
                </c:pt>
                <c:pt idx="3692">
                  <c:v>7.24</c:v>
                </c:pt>
                <c:pt idx="3693">
                  <c:v>7.27</c:v>
                </c:pt>
                <c:pt idx="3694">
                  <c:v>7.25</c:v>
                </c:pt>
                <c:pt idx="3695">
                  <c:v>7.29</c:v>
                </c:pt>
                <c:pt idx="3696">
                  <c:v>7.33</c:v>
                </c:pt>
                <c:pt idx="3699">
                  <c:v>7.34</c:v>
                </c:pt>
                <c:pt idx="3700">
                  <c:v>7.4</c:v>
                </c:pt>
                <c:pt idx="3701">
                  <c:v>7.44</c:v>
                </c:pt>
                <c:pt idx="3702">
                  <c:v>7.43</c:v>
                </c:pt>
                <c:pt idx="3703">
                  <c:v>7.37</c:v>
                </c:pt>
                <c:pt idx="3706">
                  <c:v>7.38</c:v>
                </c:pt>
                <c:pt idx="3707">
                  <c:v>7.36</c:v>
                </c:pt>
                <c:pt idx="3708">
                  <c:v>7.42</c:v>
                </c:pt>
                <c:pt idx="3709">
                  <c:v>7.47</c:v>
                </c:pt>
                <c:pt idx="3710">
                  <c:v>7.5600000000000005</c:v>
                </c:pt>
                <c:pt idx="3713">
                  <c:v>7.72</c:v>
                </c:pt>
                <c:pt idx="3714">
                  <c:v>7.6</c:v>
                </c:pt>
                <c:pt idx="3715">
                  <c:v>7.76</c:v>
                </c:pt>
                <c:pt idx="3716">
                  <c:v>7.72</c:v>
                </c:pt>
                <c:pt idx="3717">
                  <c:v>7.64</c:v>
                </c:pt>
                <c:pt idx="3720">
                  <c:v>7.67</c:v>
                </c:pt>
                <c:pt idx="3721">
                  <c:v>7.65</c:v>
                </c:pt>
                <c:pt idx="3722">
                  <c:v>7.76</c:v>
                </c:pt>
                <c:pt idx="3723">
                  <c:v>7.86</c:v>
                </c:pt>
                <c:pt idx="3724">
                  <c:v>7.87</c:v>
                </c:pt>
                <c:pt idx="3727">
                  <c:v>8.0299999999999994</c:v>
                </c:pt>
                <c:pt idx="3728">
                  <c:v>8.08</c:v>
                </c:pt>
                <c:pt idx="3729">
                  <c:v>8.0299999999999994</c:v>
                </c:pt>
                <c:pt idx="3730">
                  <c:v>8</c:v>
                </c:pt>
                <c:pt idx="3731">
                  <c:v>7.89</c:v>
                </c:pt>
                <c:pt idx="3734">
                  <c:v>8.0299999999999994</c:v>
                </c:pt>
                <c:pt idx="3735">
                  <c:v>8.0299999999999994</c:v>
                </c:pt>
                <c:pt idx="3736">
                  <c:v>7.95</c:v>
                </c:pt>
                <c:pt idx="3737">
                  <c:v>7.98</c:v>
                </c:pt>
                <c:pt idx="3738">
                  <c:v>8.11</c:v>
                </c:pt>
                <c:pt idx="3742">
                  <c:v>8.14</c:v>
                </c:pt>
                <c:pt idx="3743">
                  <c:v>8.09</c:v>
                </c:pt>
                <c:pt idx="3744">
                  <c:v>8.11</c:v>
                </c:pt>
                <c:pt idx="3745">
                  <c:v>7.97</c:v>
                </c:pt>
                <c:pt idx="3748">
                  <c:v>7.83</c:v>
                </c:pt>
                <c:pt idx="3749">
                  <c:v>7.78</c:v>
                </c:pt>
                <c:pt idx="3750">
                  <c:v>7.74</c:v>
                </c:pt>
                <c:pt idx="3751">
                  <c:v>7.72</c:v>
                </c:pt>
                <c:pt idx="3752">
                  <c:v>7.7</c:v>
                </c:pt>
                <c:pt idx="3755">
                  <c:v>7.66</c:v>
                </c:pt>
                <c:pt idx="3756">
                  <c:v>7.55</c:v>
                </c:pt>
                <c:pt idx="3757">
                  <c:v>7.54</c:v>
                </c:pt>
                <c:pt idx="3758">
                  <c:v>7.52</c:v>
                </c:pt>
                <c:pt idx="3759">
                  <c:v>7.59</c:v>
                </c:pt>
                <c:pt idx="3762">
                  <c:v>7.63</c:v>
                </c:pt>
                <c:pt idx="3763">
                  <c:v>7.67</c:v>
                </c:pt>
                <c:pt idx="3764">
                  <c:v>7.62</c:v>
                </c:pt>
                <c:pt idx="3765">
                  <c:v>7.59</c:v>
                </c:pt>
                <c:pt idx="3769">
                  <c:v>7.7</c:v>
                </c:pt>
                <c:pt idx="3770">
                  <c:v>7.7</c:v>
                </c:pt>
                <c:pt idx="3771">
                  <c:v>7.63</c:v>
                </c:pt>
                <c:pt idx="3773">
                  <c:v>7.55</c:v>
                </c:pt>
                <c:pt idx="3776">
                  <c:v>7.53</c:v>
                </c:pt>
                <c:pt idx="3777">
                  <c:v>7.45</c:v>
                </c:pt>
                <c:pt idx="3778">
                  <c:v>7.41</c:v>
                </c:pt>
                <c:pt idx="3779">
                  <c:v>7.43</c:v>
                </c:pt>
                <c:pt idx="3780">
                  <c:v>7.34</c:v>
                </c:pt>
                <c:pt idx="3783">
                  <c:v>7.36</c:v>
                </c:pt>
                <c:pt idx="3784">
                  <c:v>7.3</c:v>
                </c:pt>
                <c:pt idx="3785">
                  <c:v>7.25</c:v>
                </c:pt>
                <c:pt idx="3786">
                  <c:v>7.23</c:v>
                </c:pt>
                <c:pt idx="3787">
                  <c:v>7.2</c:v>
                </c:pt>
                <c:pt idx="3790">
                  <c:v>7.18</c:v>
                </c:pt>
                <c:pt idx="3791">
                  <c:v>7.17</c:v>
                </c:pt>
                <c:pt idx="3792">
                  <c:v>7.13</c:v>
                </c:pt>
                <c:pt idx="3793">
                  <c:v>7.24</c:v>
                </c:pt>
                <c:pt idx="3794">
                  <c:v>7.28</c:v>
                </c:pt>
                <c:pt idx="3797">
                  <c:v>7.35</c:v>
                </c:pt>
                <c:pt idx="3798">
                  <c:v>7.32</c:v>
                </c:pt>
                <c:pt idx="3799">
                  <c:v>7.26</c:v>
                </c:pt>
                <c:pt idx="3800">
                  <c:v>7.35</c:v>
                </c:pt>
                <c:pt idx="3801">
                  <c:v>7.39</c:v>
                </c:pt>
                <c:pt idx="3804">
                  <c:v>7.34</c:v>
                </c:pt>
                <c:pt idx="3805">
                  <c:v>7.19</c:v>
                </c:pt>
                <c:pt idx="3806">
                  <c:v>7.17</c:v>
                </c:pt>
                <c:pt idx="3807">
                  <c:v>7.19</c:v>
                </c:pt>
                <c:pt idx="3808">
                  <c:v>7.2</c:v>
                </c:pt>
                <c:pt idx="3811">
                  <c:v>7.26</c:v>
                </c:pt>
                <c:pt idx="3812">
                  <c:v>7.31</c:v>
                </c:pt>
                <c:pt idx="3813">
                  <c:v>7.19</c:v>
                </c:pt>
                <c:pt idx="3814">
                  <c:v>7.11</c:v>
                </c:pt>
                <c:pt idx="3815">
                  <c:v>7.11</c:v>
                </c:pt>
                <c:pt idx="3818">
                  <c:v>7.07</c:v>
                </c:pt>
                <c:pt idx="3819">
                  <c:v>7.03</c:v>
                </c:pt>
                <c:pt idx="3820">
                  <c:v>7.02</c:v>
                </c:pt>
                <c:pt idx="3821">
                  <c:v>6.95</c:v>
                </c:pt>
                <c:pt idx="3822">
                  <c:v>6.98</c:v>
                </c:pt>
                <c:pt idx="3825">
                  <c:v>6.96</c:v>
                </c:pt>
                <c:pt idx="3826">
                  <c:v>6.92</c:v>
                </c:pt>
                <c:pt idx="3827">
                  <c:v>6.86</c:v>
                </c:pt>
                <c:pt idx="3828">
                  <c:v>6.82</c:v>
                </c:pt>
                <c:pt idx="3829">
                  <c:v>6.88</c:v>
                </c:pt>
                <c:pt idx="3832">
                  <c:v>6.84</c:v>
                </c:pt>
                <c:pt idx="3833">
                  <c:v>6.84</c:v>
                </c:pt>
                <c:pt idx="3834">
                  <c:v>6.74</c:v>
                </c:pt>
                <c:pt idx="3835">
                  <c:v>6.69</c:v>
                </c:pt>
                <c:pt idx="3836">
                  <c:v>6.62</c:v>
                </c:pt>
                <c:pt idx="3839">
                  <c:v>6.6</c:v>
                </c:pt>
                <c:pt idx="3840">
                  <c:v>6.53</c:v>
                </c:pt>
                <c:pt idx="3841">
                  <c:v>6.46</c:v>
                </c:pt>
                <c:pt idx="3842">
                  <c:v>6.51</c:v>
                </c:pt>
                <c:pt idx="3843">
                  <c:v>6.49</c:v>
                </c:pt>
                <c:pt idx="3846">
                  <c:v>6.45</c:v>
                </c:pt>
                <c:pt idx="3847">
                  <c:v>6.55</c:v>
                </c:pt>
                <c:pt idx="3848">
                  <c:v>6.5600000000000005</c:v>
                </c:pt>
                <c:pt idx="3849">
                  <c:v>6.49</c:v>
                </c:pt>
                <c:pt idx="3850">
                  <c:v>6.5</c:v>
                </c:pt>
                <c:pt idx="3853">
                  <c:v>6.55</c:v>
                </c:pt>
                <c:pt idx="3854">
                  <c:v>6.43</c:v>
                </c:pt>
                <c:pt idx="3855">
                  <c:v>6.31</c:v>
                </c:pt>
                <c:pt idx="3856">
                  <c:v>6.34</c:v>
                </c:pt>
                <c:pt idx="3857">
                  <c:v>6.43</c:v>
                </c:pt>
                <c:pt idx="3860">
                  <c:v>6.46</c:v>
                </c:pt>
                <c:pt idx="3861">
                  <c:v>6.51</c:v>
                </c:pt>
                <c:pt idx="3862">
                  <c:v>6.44</c:v>
                </c:pt>
                <c:pt idx="3863">
                  <c:v>6.43</c:v>
                </c:pt>
                <c:pt idx="3864">
                  <c:v>6.52</c:v>
                </c:pt>
                <c:pt idx="3867">
                  <c:v>6.67</c:v>
                </c:pt>
                <c:pt idx="3868">
                  <c:v>6.69</c:v>
                </c:pt>
                <c:pt idx="3869">
                  <c:v>6.73</c:v>
                </c:pt>
                <c:pt idx="3870">
                  <c:v>6.65</c:v>
                </c:pt>
                <c:pt idx="3871">
                  <c:v>6.69</c:v>
                </c:pt>
                <c:pt idx="3874">
                  <c:v>6.66</c:v>
                </c:pt>
                <c:pt idx="3875">
                  <c:v>6.61</c:v>
                </c:pt>
                <c:pt idx="3876">
                  <c:v>6.67</c:v>
                </c:pt>
                <c:pt idx="3877">
                  <c:v>6.68</c:v>
                </c:pt>
                <c:pt idx="3881">
                  <c:v>6.7</c:v>
                </c:pt>
                <c:pt idx="3882">
                  <c:v>6.64</c:v>
                </c:pt>
                <c:pt idx="3883">
                  <c:v>6.58</c:v>
                </c:pt>
                <c:pt idx="3884">
                  <c:v>6.5600000000000005</c:v>
                </c:pt>
                <c:pt idx="3885">
                  <c:v>6.63</c:v>
                </c:pt>
                <c:pt idx="3888">
                  <c:v>6.67</c:v>
                </c:pt>
                <c:pt idx="3889">
                  <c:v>6.69</c:v>
                </c:pt>
                <c:pt idx="3890">
                  <c:v>6.7</c:v>
                </c:pt>
                <c:pt idx="3891">
                  <c:v>6.73</c:v>
                </c:pt>
                <c:pt idx="3892">
                  <c:v>6.68</c:v>
                </c:pt>
                <c:pt idx="3895">
                  <c:v>6.65</c:v>
                </c:pt>
                <c:pt idx="3896">
                  <c:v>6.58</c:v>
                </c:pt>
                <c:pt idx="3897">
                  <c:v>6.52</c:v>
                </c:pt>
                <c:pt idx="3898">
                  <c:v>6.54</c:v>
                </c:pt>
                <c:pt idx="3899">
                  <c:v>6.48</c:v>
                </c:pt>
                <c:pt idx="3902">
                  <c:v>6.46</c:v>
                </c:pt>
                <c:pt idx="3903">
                  <c:v>6.47</c:v>
                </c:pt>
                <c:pt idx="3904">
                  <c:v>6.5</c:v>
                </c:pt>
                <c:pt idx="3905">
                  <c:v>6.49</c:v>
                </c:pt>
                <c:pt idx="3906">
                  <c:v>6.49</c:v>
                </c:pt>
                <c:pt idx="3909">
                  <c:v>6.37</c:v>
                </c:pt>
                <c:pt idx="3910">
                  <c:v>6.34</c:v>
                </c:pt>
                <c:pt idx="3911">
                  <c:v>6.32</c:v>
                </c:pt>
                <c:pt idx="3912">
                  <c:v>6.29</c:v>
                </c:pt>
                <c:pt idx="3913">
                  <c:v>6.24</c:v>
                </c:pt>
                <c:pt idx="3916">
                  <c:v>6.14</c:v>
                </c:pt>
                <c:pt idx="3917">
                  <c:v>6.16</c:v>
                </c:pt>
                <c:pt idx="3918">
                  <c:v>6.16</c:v>
                </c:pt>
                <c:pt idx="3919">
                  <c:v>6.12</c:v>
                </c:pt>
                <c:pt idx="3920">
                  <c:v>6.13</c:v>
                </c:pt>
                <c:pt idx="3923">
                  <c:v>6.2</c:v>
                </c:pt>
                <c:pt idx="3924">
                  <c:v>6.19</c:v>
                </c:pt>
                <c:pt idx="3925">
                  <c:v>6.24</c:v>
                </c:pt>
                <c:pt idx="3926">
                  <c:v>6.22</c:v>
                </c:pt>
                <c:pt idx="3927">
                  <c:v>6.15</c:v>
                </c:pt>
                <c:pt idx="3930">
                  <c:v>6.09</c:v>
                </c:pt>
                <c:pt idx="3931">
                  <c:v>6.18</c:v>
                </c:pt>
                <c:pt idx="3932">
                  <c:v>6.08</c:v>
                </c:pt>
                <c:pt idx="3933">
                  <c:v>6.21</c:v>
                </c:pt>
                <c:pt idx="3934">
                  <c:v>6.33</c:v>
                </c:pt>
                <c:pt idx="3937">
                  <c:v>6.21</c:v>
                </c:pt>
                <c:pt idx="3938">
                  <c:v>6.11</c:v>
                </c:pt>
                <c:pt idx="3939">
                  <c:v>6.11</c:v>
                </c:pt>
                <c:pt idx="3940">
                  <c:v>6.15</c:v>
                </c:pt>
                <c:pt idx="3941">
                  <c:v>6.21</c:v>
                </c:pt>
                <c:pt idx="3944">
                  <c:v>6.2</c:v>
                </c:pt>
                <c:pt idx="3945">
                  <c:v>6.21</c:v>
                </c:pt>
                <c:pt idx="3946">
                  <c:v>6.2</c:v>
                </c:pt>
                <c:pt idx="3947">
                  <c:v>6.21</c:v>
                </c:pt>
                <c:pt idx="3948">
                  <c:v>6.23</c:v>
                </c:pt>
                <c:pt idx="3951">
                  <c:v>6.21</c:v>
                </c:pt>
                <c:pt idx="3952">
                  <c:v>6.25</c:v>
                </c:pt>
                <c:pt idx="3953">
                  <c:v>6.25</c:v>
                </c:pt>
                <c:pt idx="3954">
                  <c:v>6.25</c:v>
                </c:pt>
                <c:pt idx="3955">
                  <c:v>6.25</c:v>
                </c:pt>
                <c:pt idx="3958">
                  <c:v>6.24</c:v>
                </c:pt>
                <c:pt idx="3959">
                  <c:v>6.23</c:v>
                </c:pt>
                <c:pt idx="3960">
                  <c:v>6.23</c:v>
                </c:pt>
                <c:pt idx="3961">
                  <c:v>6.25</c:v>
                </c:pt>
                <c:pt idx="3962">
                  <c:v>6.25</c:v>
                </c:pt>
                <c:pt idx="3965">
                  <c:v>6.25</c:v>
                </c:pt>
                <c:pt idx="3966">
                  <c:v>6.25</c:v>
                </c:pt>
                <c:pt idx="3967">
                  <c:v>6.25</c:v>
                </c:pt>
                <c:pt idx="3968">
                  <c:v>6.26</c:v>
                </c:pt>
                <c:pt idx="3969">
                  <c:v>6.18</c:v>
                </c:pt>
                <c:pt idx="3972">
                  <c:v>6.14</c:v>
                </c:pt>
                <c:pt idx="3973">
                  <c:v>6.11</c:v>
                </c:pt>
                <c:pt idx="3974">
                  <c:v>6.08</c:v>
                </c:pt>
                <c:pt idx="3975">
                  <c:v>6.02</c:v>
                </c:pt>
                <c:pt idx="3976">
                  <c:v>6.01</c:v>
                </c:pt>
                <c:pt idx="3979">
                  <c:v>6.01</c:v>
                </c:pt>
                <c:pt idx="3980">
                  <c:v>6.01</c:v>
                </c:pt>
                <c:pt idx="3981">
                  <c:v>5.97</c:v>
                </c:pt>
                <c:pt idx="3982">
                  <c:v>5.98</c:v>
                </c:pt>
                <c:pt idx="3983">
                  <c:v>5.96</c:v>
                </c:pt>
                <c:pt idx="3986">
                  <c:v>5.93</c:v>
                </c:pt>
                <c:pt idx="3987">
                  <c:v>5.88</c:v>
                </c:pt>
                <c:pt idx="3988">
                  <c:v>5.87</c:v>
                </c:pt>
                <c:pt idx="3989">
                  <c:v>5.85</c:v>
                </c:pt>
                <c:pt idx="3990">
                  <c:v>5.85</c:v>
                </c:pt>
                <c:pt idx="3994">
                  <c:v>5.85</c:v>
                </c:pt>
                <c:pt idx="3995">
                  <c:v>5.85</c:v>
                </c:pt>
                <c:pt idx="3996">
                  <c:v>5.8100000000000005</c:v>
                </c:pt>
                <c:pt idx="3997">
                  <c:v>5.75</c:v>
                </c:pt>
                <c:pt idx="4000">
                  <c:v>5.72</c:v>
                </c:pt>
                <c:pt idx="4001">
                  <c:v>5.73</c:v>
                </c:pt>
                <c:pt idx="4002">
                  <c:v>5.74</c:v>
                </c:pt>
                <c:pt idx="4003">
                  <c:v>5.7</c:v>
                </c:pt>
                <c:pt idx="4004">
                  <c:v>5.65</c:v>
                </c:pt>
                <c:pt idx="4007">
                  <c:v>5.59</c:v>
                </c:pt>
                <c:pt idx="4008">
                  <c:v>5.55</c:v>
                </c:pt>
                <c:pt idx="4014">
                  <c:v>5.52</c:v>
                </c:pt>
                <c:pt idx="4015">
                  <c:v>5.59</c:v>
                </c:pt>
                <c:pt idx="4016">
                  <c:v>5.59</c:v>
                </c:pt>
                <c:pt idx="4018">
                  <c:v>5.6</c:v>
                </c:pt>
                <c:pt idx="4021">
                  <c:v>5.52</c:v>
                </c:pt>
                <c:pt idx="4023">
                  <c:v>5.46</c:v>
                </c:pt>
                <c:pt idx="4024">
                  <c:v>5.45</c:v>
                </c:pt>
                <c:pt idx="4025">
                  <c:v>5.4</c:v>
                </c:pt>
                <c:pt idx="4028">
                  <c:v>5.34</c:v>
                </c:pt>
                <c:pt idx="4029">
                  <c:v>5.37</c:v>
                </c:pt>
                <c:pt idx="4030">
                  <c:v>5.39</c:v>
                </c:pt>
                <c:pt idx="4031">
                  <c:v>5.38</c:v>
                </c:pt>
                <c:pt idx="4032">
                  <c:v>5.41</c:v>
                </c:pt>
                <c:pt idx="4035">
                  <c:v>5.4</c:v>
                </c:pt>
                <c:pt idx="4036">
                  <c:v>5.38</c:v>
                </c:pt>
                <c:pt idx="4037">
                  <c:v>5.39</c:v>
                </c:pt>
                <c:pt idx="4038">
                  <c:v>5.44</c:v>
                </c:pt>
                <c:pt idx="4039">
                  <c:v>5.47</c:v>
                </c:pt>
                <c:pt idx="4042">
                  <c:v>5.48</c:v>
                </c:pt>
                <c:pt idx="4043">
                  <c:v>5.44</c:v>
                </c:pt>
                <c:pt idx="4044">
                  <c:v>5.45</c:v>
                </c:pt>
                <c:pt idx="4045">
                  <c:v>5.49</c:v>
                </c:pt>
                <c:pt idx="4046">
                  <c:v>5.43</c:v>
                </c:pt>
                <c:pt idx="4049">
                  <c:v>5.44</c:v>
                </c:pt>
                <c:pt idx="4050">
                  <c:v>5.46</c:v>
                </c:pt>
                <c:pt idx="4051">
                  <c:v>5.46</c:v>
                </c:pt>
                <c:pt idx="4052">
                  <c:v>5.46</c:v>
                </c:pt>
                <c:pt idx="4053">
                  <c:v>5.46</c:v>
                </c:pt>
                <c:pt idx="4056">
                  <c:v>5.45</c:v>
                </c:pt>
                <c:pt idx="4057">
                  <c:v>5.44</c:v>
                </c:pt>
                <c:pt idx="4058">
                  <c:v>5.37</c:v>
                </c:pt>
                <c:pt idx="4059">
                  <c:v>5.36</c:v>
                </c:pt>
                <c:pt idx="4060">
                  <c:v>5.35</c:v>
                </c:pt>
                <c:pt idx="4063">
                  <c:v>5.36</c:v>
                </c:pt>
                <c:pt idx="4064">
                  <c:v>5.32</c:v>
                </c:pt>
                <c:pt idx="4065">
                  <c:v>5.29</c:v>
                </c:pt>
                <c:pt idx="4066">
                  <c:v>5.32</c:v>
                </c:pt>
                <c:pt idx="4067">
                  <c:v>5.35</c:v>
                </c:pt>
                <c:pt idx="4070">
                  <c:v>5.3</c:v>
                </c:pt>
                <c:pt idx="4071">
                  <c:v>5.33</c:v>
                </c:pt>
                <c:pt idx="4072">
                  <c:v>5.35</c:v>
                </c:pt>
                <c:pt idx="4073">
                  <c:v>5.32</c:v>
                </c:pt>
                <c:pt idx="4074">
                  <c:v>5.32</c:v>
                </c:pt>
                <c:pt idx="4077">
                  <c:v>5.3</c:v>
                </c:pt>
                <c:pt idx="4078">
                  <c:v>5.28</c:v>
                </c:pt>
                <c:pt idx="4079">
                  <c:v>5.33</c:v>
                </c:pt>
                <c:pt idx="4080">
                  <c:v>5.33</c:v>
                </c:pt>
                <c:pt idx="4081">
                  <c:v>5.31</c:v>
                </c:pt>
                <c:pt idx="4084">
                  <c:v>5.28</c:v>
                </c:pt>
                <c:pt idx="4085">
                  <c:v>5.23</c:v>
                </c:pt>
                <c:pt idx="4086">
                  <c:v>5.21</c:v>
                </c:pt>
                <c:pt idx="4087">
                  <c:v>5.19</c:v>
                </c:pt>
                <c:pt idx="4088">
                  <c:v>5.17</c:v>
                </c:pt>
                <c:pt idx="4091">
                  <c:v>5.17</c:v>
                </c:pt>
                <c:pt idx="4092">
                  <c:v>5.16</c:v>
                </c:pt>
                <c:pt idx="4093">
                  <c:v>5.18</c:v>
                </c:pt>
                <c:pt idx="4094">
                  <c:v>5.15</c:v>
                </c:pt>
                <c:pt idx="4095">
                  <c:v>5.14</c:v>
                </c:pt>
                <c:pt idx="4098">
                  <c:v>5.13</c:v>
                </c:pt>
                <c:pt idx="4099">
                  <c:v>5.13</c:v>
                </c:pt>
                <c:pt idx="4100">
                  <c:v>5.0999999999999996</c:v>
                </c:pt>
                <c:pt idx="4101">
                  <c:v>5.1100000000000003</c:v>
                </c:pt>
                <c:pt idx="4102">
                  <c:v>5.12</c:v>
                </c:pt>
                <c:pt idx="4105">
                  <c:v>5.16</c:v>
                </c:pt>
                <c:pt idx="4106">
                  <c:v>5.19</c:v>
                </c:pt>
                <c:pt idx="4107">
                  <c:v>5.18</c:v>
                </c:pt>
                <c:pt idx="4108">
                  <c:v>5.15</c:v>
                </c:pt>
                <c:pt idx="4109">
                  <c:v>5.0999999999999996</c:v>
                </c:pt>
                <c:pt idx="4112">
                  <c:v>5.08</c:v>
                </c:pt>
                <c:pt idx="4113">
                  <c:v>5.09</c:v>
                </c:pt>
                <c:pt idx="4114">
                  <c:v>5.09</c:v>
                </c:pt>
                <c:pt idx="4115">
                  <c:v>5.09</c:v>
                </c:pt>
                <c:pt idx="4116">
                  <c:v>5.09</c:v>
                </c:pt>
                <c:pt idx="4120">
                  <c:v>5.1100000000000003</c:v>
                </c:pt>
                <c:pt idx="4121">
                  <c:v>5.0999999999999996</c:v>
                </c:pt>
                <c:pt idx="4122">
                  <c:v>5.0999999999999996</c:v>
                </c:pt>
                <c:pt idx="4123">
                  <c:v>5.09</c:v>
                </c:pt>
                <c:pt idx="4126">
                  <c:v>5.1100000000000003</c:v>
                </c:pt>
                <c:pt idx="4127">
                  <c:v>5.14</c:v>
                </c:pt>
                <c:pt idx="4128">
                  <c:v>5.16</c:v>
                </c:pt>
                <c:pt idx="4129">
                  <c:v>5.18</c:v>
                </c:pt>
                <c:pt idx="4130">
                  <c:v>5.17</c:v>
                </c:pt>
                <c:pt idx="4133">
                  <c:v>5.23</c:v>
                </c:pt>
                <c:pt idx="4134">
                  <c:v>5.27</c:v>
                </c:pt>
                <c:pt idx="4135">
                  <c:v>5.28</c:v>
                </c:pt>
                <c:pt idx="4136">
                  <c:v>5.28</c:v>
                </c:pt>
                <c:pt idx="4140">
                  <c:v>5.2</c:v>
                </c:pt>
                <c:pt idx="4141">
                  <c:v>5.2</c:v>
                </c:pt>
                <c:pt idx="4142">
                  <c:v>5.22</c:v>
                </c:pt>
                <c:pt idx="4143">
                  <c:v>5.21</c:v>
                </c:pt>
                <c:pt idx="4144">
                  <c:v>5.22</c:v>
                </c:pt>
                <c:pt idx="4147">
                  <c:v>5.23</c:v>
                </c:pt>
                <c:pt idx="4148">
                  <c:v>5.26</c:v>
                </c:pt>
                <c:pt idx="4149">
                  <c:v>5.23</c:v>
                </c:pt>
                <c:pt idx="4150">
                  <c:v>5.23</c:v>
                </c:pt>
                <c:pt idx="4151">
                  <c:v>5.26</c:v>
                </c:pt>
                <c:pt idx="4154">
                  <c:v>5.26</c:v>
                </c:pt>
                <c:pt idx="4155">
                  <c:v>5.24</c:v>
                </c:pt>
                <c:pt idx="4156">
                  <c:v>5.2</c:v>
                </c:pt>
                <c:pt idx="4157">
                  <c:v>5.18</c:v>
                </c:pt>
                <c:pt idx="4158">
                  <c:v>5.18</c:v>
                </c:pt>
                <c:pt idx="4161">
                  <c:v>5.18</c:v>
                </c:pt>
                <c:pt idx="4162">
                  <c:v>5.16</c:v>
                </c:pt>
                <c:pt idx="4163">
                  <c:v>5.16</c:v>
                </c:pt>
                <c:pt idx="4164">
                  <c:v>5.18</c:v>
                </c:pt>
                <c:pt idx="4165">
                  <c:v>5.16</c:v>
                </c:pt>
                <c:pt idx="4168">
                  <c:v>5.1100000000000003</c:v>
                </c:pt>
                <c:pt idx="4169">
                  <c:v>5.13</c:v>
                </c:pt>
                <c:pt idx="4170">
                  <c:v>5.12</c:v>
                </c:pt>
                <c:pt idx="4171">
                  <c:v>5.13</c:v>
                </c:pt>
                <c:pt idx="4172">
                  <c:v>5.13</c:v>
                </c:pt>
                <c:pt idx="4175">
                  <c:v>5.1100000000000003</c:v>
                </c:pt>
                <c:pt idx="4176">
                  <c:v>5.13</c:v>
                </c:pt>
                <c:pt idx="4177">
                  <c:v>5.0999999999999996</c:v>
                </c:pt>
                <c:pt idx="4178">
                  <c:v>5.05</c:v>
                </c:pt>
                <c:pt idx="4179">
                  <c:v>5.03</c:v>
                </c:pt>
                <c:pt idx="4182">
                  <c:v>5.0199999999999996</c:v>
                </c:pt>
                <c:pt idx="4183">
                  <c:v>5.04</c:v>
                </c:pt>
                <c:pt idx="4184">
                  <c:v>5.0599999999999996</c:v>
                </c:pt>
                <c:pt idx="4185">
                  <c:v>5.07</c:v>
                </c:pt>
                <c:pt idx="4186">
                  <c:v>5.08</c:v>
                </c:pt>
                <c:pt idx="4189">
                  <c:v>5.0599999999999996</c:v>
                </c:pt>
                <c:pt idx="4190">
                  <c:v>5.07</c:v>
                </c:pt>
                <c:pt idx="4191">
                  <c:v>5.0599999999999996</c:v>
                </c:pt>
                <c:pt idx="4192">
                  <c:v>5.0599999999999996</c:v>
                </c:pt>
                <c:pt idx="4193">
                  <c:v>5.0599999999999996</c:v>
                </c:pt>
                <c:pt idx="4196">
                  <c:v>5.0599999999999996</c:v>
                </c:pt>
                <c:pt idx="4197">
                  <c:v>5.08</c:v>
                </c:pt>
                <c:pt idx="4198">
                  <c:v>5.07</c:v>
                </c:pt>
                <c:pt idx="4199">
                  <c:v>5.03</c:v>
                </c:pt>
                <c:pt idx="4200">
                  <c:v>5.0199999999999996</c:v>
                </c:pt>
                <c:pt idx="4203">
                  <c:v>4.9800000000000004</c:v>
                </c:pt>
                <c:pt idx="4204">
                  <c:v>4.9800000000000004</c:v>
                </c:pt>
                <c:pt idx="4205">
                  <c:v>4.9800000000000004</c:v>
                </c:pt>
                <c:pt idx="4206">
                  <c:v>4.9800000000000004</c:v>
                </c:pt>
                <c:pt idx="4207">
                  <c:v>4.96</c:v>
                </c:pt>
                <c:pt idx="4210">
                  <c:v>4.97</c:v>
                </c:pt>
                <c:pt idx="4211">
                  <c:v>4.97</c:v>
                </c:pt>
                <c:pt idx="4212">
                  <c:v>4.99</c:v>
                </c:pt>
                <c:pt idx="4213">
                  <c:v>4.99</c:v>
                </c:pt>
                <c:pt idx="4214">
                  <c:v>4.9800000000000004</c:v>
                </c:pt>
                <c:pt idx="4217">
                  <c:v>4.96</c:v>
                </c:pt>
                <c:pt idx="4218">
                  <c:v>4.9400000000000004</c:v>
                </c:pt>
                <c:pt idx="4219">
                  <c:v>4.93</c:v>
                </c:pt>
                <c:pt idx="4220">
                  <c:v>4.9400000000000004</c:v>
                </c:pt>
                <c:pt idx="4221">
                  <c:v>4.9400000000000004</c:v>
                </c:pt>
                <c:pt idx="4224">
                  <c:v>4.93</c:v>
                </c:pt>
                <c:pt idx="4225">
                  <c:v>4.9400000000000004</c:v>
                </c:pt>
                <c:pt idx="4226">
                  <c:v>4.9400000000000004</c:v>
                </c:pt>
                <c:pt idx="4227">
                  <c:v>4.95</c:v>
                </c:pt>
                <c:pt idx="4228">
                  <c:v>4.93</c:v>
                </c:pt>
                <c:pt idx="4231">
                  <c:v>4.92</c:v>
                </c:pt>
                <c:pt idx="4232">
                  <c:v>4.91</c:v>
                </c:pt>
                <c:pt idx="4233">
                  <c:v>4.8899999999999997</c:v>
                </c:pt>
                <c:pt idx="4234">
                  <c:v>4.88</c:v>
                </c:pt>
                <c:pt idx="4235">
                  <c:v>4.8499999999999996</c:v>
                </c:pt>
                <c:pt idx="4238">
                  <c:v>4.83</c:v>
                </c:pt>
                <c:pt idx="4239">
                  <c:v>4.78</c:v>
                </c:pt>
                <c:pt idx="4240">
                  <c:v>4.78</c:v>
                </c:pt>
                <c:pt idx="4241">
                  <c:v>4.79</c:v>
                </c:pt>
                <c:pt idx="4242">
                  <c:v>4.82</c:v>
                </c:pt>
                <c:pt idx="4245">
                  <c:v>4.78</c:v>
                </c:pt>
                <c:pt idx="4246">
                  <c:v>4.79</c:v>
                </c:pt>
                <c:pt idx="4247">
                  <c:v>4.79</c:v>
                </c:pt>
                <c:pt idx="4248">
                  <c:v>4.76</c:v>
                </c:pt>
                <c:pt idx="4249">
                  <c:v>4.6900000000000004</c:v>
                </c:pt>
                <c:pt idx="4252">
                  <c:v>4.71</c:v>
                </c:pt>
                <c:pt idx="4253">
                  <c:v>4.68</c:v>
                </c:pt>
                <c:pt idx="4254">
                  <c:v>4.72</c:v>
                </c:pt>
                <c:pt idx="4255">
                  <c:v>4.7</c:v>
                </c:pt>
                <c:pt idx="4256">
                  <c:v>4.74</c:v>
                </c:pt>
                <c:pt idx="4259">
                  <c:v>4.75</c:v>
                </c:pt>
                <c:pt idx="4260">
                  <c:v>4.74</c:v>
                </c:pt>
                <c:pt idx="4261">
                  <c:v>4.75</c:v>
                </c:pt>
                <c:pt idx="4262">
                  <c:v>4.6900000000000004</c:v>
                </c:pt>
                <c:pt idx="4263">
                  <c:v>4.7</c:v>
                </c:pt>
                <c:pt idx="4266">
                  <c:v>4.6900000000000004</c:v>
                </c:pt>
                <c:pt idx="4267">
                  <c:v>4.7</c:v>
                </c:pt>
                <c:pt idx="4268">
                  <c:v>4.6399999999999997</c:v>
                </c:pt>
                <c:pt idx="4269">
                  <c:v>4.54</c:v>
                </c:pt>
                <c:pt idx="4270">
                  <c:v>4.47</c:v>
                </c:pt>
                <c:pt idx="4273">
                  <c:v>4.5</c:v>
                </c:pt>
                <c:pt idx="4274">
                  <c:v>4.47</c:v>
                </c:pt>
                <c:pt idx="4275">
                  <c:v>4.49</c:v>
                </c:pt>
                <c:pt idx="4276">
                  <c:v>4.4400000000000004</c:v>
                </c:pt>
                <c:pt idx="4277">
                  <c:v>4.43</c:v>
                </c:pt>
                <c:pt idx="4280">
                  <c:v>4.4000000000000004</c:v>
                </c:pt>
                <c:pt idx="4281">
                  <c:v>4.43</c:v>
                </c:pt>
                <c:pt idx="4282">
                  <c:v>4.43</c:v>
                </c:pt>
                <c:pt idx="4283">
                  <c:v>4.42</c:v>
                </c:pt>
                <c:pt idx="4284">
                  <c:v>4.41</c:v>
                </c:pt>
                <c:pt idx="4287">
                  <c:v>4.43</c:v>
                </c:pt>
                <c:pt idx="4288">
                  <c:v>4.4400000000000004</c:v>
                </c:pt>
                <c:pt idx="4289">
                  <c:v>4.3899999999999997</c:v>
                </c:pt>
                <c:pt idx="4290">
                  <c:v>4.3</c:v>
                </c:pt>
                <c:pt idx="4291">
                  <c:v>4.32</c:v>
                </c:pt>
                <c:pt idx="4294">
                  <c:v>4.3600000000000003</c:v>
                </c:pt>
                <c:pt idx="4295">
                  <c:v>4.3499999999999996</c:v>
                </c:pt>
                <c:pt idx="4296">
                  <c:v>4.3499999999999996</c:v>
                </c:pt>
                <c:pt idx="4297">
                  <c:v>4.4000000000000004</c:v>
                </c:pt>
                <c:pt idx="4298">
                  <c:v>4.71</c:v>
                </c:pt>
                <c:pt idx="4301">
                  <c:v>4.75</c:v>
                </c:pt>
                <c:pt idx="4302">
                  <c:v>4.68</c:v>
                </c:pt>
                <c:pt idx="4303">
                  <c:v>4.6100000000000003</c:v>
                </c:pt>
                <c:pt idx="4304">
                  <c:v>4.55</c:v>
                </c:pt>
                <c:pt idx="4305">
                  <c:v>4.49</c:v>
                </c:pt>
                <c:pt idx="4308">
                  <c:v>4.47</c:v>
                </c:pt>
                <c:pt idx="4309">
                  <c:v>4.4800000000000004</c:v>
                </c:pt>
                <c:pt idx="4310">
                  <c:v>4.51</c:v>
                </c:pt>
                <c:pt idx="4311">
                  <c:v>4.46</c:v>
                </c:pt>
                <c:pt idx="4312">
                  <c:v>4.46</c:v>
                </c:pt>
                <c:pt idx="4315">
                  <c:v>4.5199999999999996</c:v>
                </c:pt>
                <c:pt idx="4316">
                  <c:v>4.49</c:v>
                </c:pt>
                <c:pt idx="4317">
                  <c:v>4.46</c:v>
                </c:pt>
                <c:pt idx="4318">
                  <c:v>4.5</c:v>
                </c:pt>
                <c:pt idx="4319">
                  <c:v>4.49</c:v>
                </c:pt>
                <c:pt idx="4322">
                  <c:v>4.53</c:v>
                </c:pt>
                <c:pt idx="4323">
                  <c:v>4.51</c:v>
                </c:pt>
                <c:pt idx="4324">
                  <c:v>4.5199999999999996</c:v>
                </c:pt>
                <c:pt idx="4325">
                  <c:v>4.51</c:v>
                </c:pt>
                <c:pt idx="4326">
                  <c:v>4.51</c:v>
                </c:pt>
                <c:pt idx="4329">
                  <c:v>4.54</c:v>
                </c:pt>
                <c:pt idx="4330">
                  <c:v>4.49</c:v>
                </c:pt>
                <c:pt idx="4331">
                  <c:v>4.49</c:v>
                </c:pt>
                <c:pt idx="4332">
                  <c:v>4.46</c:v>
                </c:pt>
                <c:pt idx="4333">
                  <c:v>4.43</c:v>
                </c:pt>
                <c:pt idx="4336">
                  <c:v>4.4400000000000004</c:v>
                </c:pt>
                <c:pt idx="4337">
                  <c:v>4.43</c:v>
                </c:pt>
                <c:pt idx="4338">
                  <c:v>4.3899999999999997</c:v>
                </c:pt>
                <c:pt idx="4339">
                  <c:v>4.3099999999999996</c:v>
                </c:pt>
                <c:pt idx="4340">
                  <c:v>4.2699999999999996</c:v>
                </c:pt>
                <c:pt idx="4343">
                  <c:v>4.26</c:v>
                </c:pt>
                <c:pt idx="4344">
                  <c:v>4.2699999999999996</c:v>
                </c:pt>
                <c:pt idx="4345">
                  <c:v>4.2300000000000004</c:v>
                </c:pt>
                <c:pt idx="4346">
                  <c:v>4.2</c:v>
                </c:pt>
                <c:pt idx="4347">
                  <c:v>4.1399999999999997</c:v>
                </c:pt>
                <c:pt idx="4350">
                  <c:v>4.12</c:v>
                </c:pt>
                <c:pt idx="4351">
                  <c:v>4.0999999999999996</c:v>
                </c:pt>
                <c:pt idx="4352">
                  <c:v>4.1100000000000003</c:v>
                </c:pt>
                <c:pt idx="4353">
                  <c:v>4.09</c:v>
                </c:pt>
                <c:pt idx="4354">
                  <c:v>4.08</c:v>
                </c:pt>
                <c:pt idx="4357">
                  <c:v>4.05</c:v>
                </c:pt>
                <c:pt idx="4359">
                  <c:v>3.98</c:v>
                </c:pt>
                <c:pt idx="4360">
                  <c:v>3.93</c:v>
                </c:pt>
                <c:pt idx="4361">
                  <c:v>3.89</c:v>
                </c:pt>
                <c:pt idx="4364">
                  <c:v>3.95</c:v>
                </c:pt>
                <c:pt idx="4365">
                  <c:v>3.95</c:v>
                </c:pt>
                <c:pt idx="4366">
                  <c:v>3.9699999999999998</c:v>
                </c:pt>
                <c:pt idx="4367">
                  <c:v>3.9699999999999998</c:v>
                </c:pt>
                <c:pt idx="4368">
                  <c:v>3.93</c:v>
                </c:pt>
                <c:pt idx="4371">
                  <c:v>3.91</c:v>
                </c:pt>
                <c:pt idx="4372">
                  <c:v>3.9699999999999998</c:v>
                </c:pt>
                <c:pt idx="4373">
                  <c:v>3.92</c:v>
                </c:pt>
                <c:pt idx="4378">
                  <c:v>4.03</c:v>
                </c:pt>
                <c:pt idx="4379">
                  <c:v>4.03</c:v>
                </c:pt>
                <c:pt idx="4380">
                  <c:v>4.05</c:v>
                </c:pt>
                <c:pt idx="4385">
                  <c:v>3.95</c:v>
                </c:pt>
                <c:pt idx="4386">
                  <c:v>3.94</c:v>
                </c:pt>
                <c:pt idx="4387">
                  <c:v>3.93</c:v>
                </c:pt>
                <c:pt idx="4388">
                  <c:v>3.92</c:v>
                </c:pt>
                <c:pt idx="4389">
                  <c:v>3.93</c:v>
                </c:pt>
                <c:pt idx="4392">
                  <c:v>3.96</c:v>
                </c:pt>
                <c:pt idx="4393">
                  <c:v>4</c:v>
                </c:pt>
                <c:pt idx="4394">
                  <c:v>3.92</c:v>
                </c:pt>
                <c:pt idx="4395">
                  <c:v>3.94</c:v>
                </c:pt>
                <c:pt idx="4396">
                  <c:v>3.94</c:v>
                </c:pt>
                <c:pt idx="4399">
                  <c:v>3.93</c:v>
                </c:pt>
                <c:pt idx="4400">
                  <c:v>3.9</c:v>
                </c:pt>
                <c:pt idx="4401">
                  <c:v>3.92</c:v>
                </c:pt>
                <c:pt idx="4402">
                  <c:v>3.91</c:v>
                </c:pt>
                <c:pt idx="4403">
                  <c:v>3.89</c:v>
                </c:pt>
                <c:pt idx="4406">
                  <c:v>3.89</c:v>
                </c:pt>
                <c:pt idx="4407">
                  <c:v>3.91</c:v>
                </c:pt>
                <c:pt idx="4408">
                  <c:v>3.91</c:v>
                </c:pt>
                <c:pt idx="4409">
                  <c:v>3.89</c:v>
                </c:pt>
                <c:pt idx="4410">
                  <c:v>3.88</c:v>
                </c:pt>
                <c:pt idx="4413">
                  <c:v>3.9</c:v>
                </c:pt>
                <c:pt idx="4414">
                  <c:v>3.93</c:v>
                </c:pt>
                <c:pt idx="4415">
                  <c:v>3.96</c:v>
                </c:pt>
                <c:pt idx="4416">
                  <c:v>3.99</c:v>
                </c:pt>
                <c:pt idx="4417">
                  <c:v>4</c:v>
                </c:pt>
                <c:pt idx="4420">
                  <c:v>4.05</c:v>
                </c:pt>
                <c:pt idx="4421">
                  <c:v>4.01</c:v>
                </c:pt>
                <c:pt idx="4422">
                  <c:v>3.98</c:v>
                </c:pt>
                <c:pt idx="4423">
                  <c:v>4</c:v>
                </c:pt>
                <c:pt idx="4424">
                  <c:v>4</c:v>
                </c:pt>
                <c:pt idx="4427">
                  <c:v>4.12</c:v>
                </c:pt>
                <c:pt idx="4428">
                  <c:v>4.1100000000000003</c:v>
                </c:pt>
                <c:pt idx="4429">
                  <c:v>4.13</c:v>
                </c:pt>
                <c:pt idx="4430">
                  <c:v>4.1100000000000003</c:v>
                </c:pt>
                <c:pt idx="4431">
                  <c:v>4.12</c:v>
                </c:pt>
                <c:pt idx="4434">
                  <c:v>4.12</c:v>
                </c:pt>
                <c:pt idx="4435">
                  <c:v>4.08</c:v>
                </c:pt>
                <c:pt idx="4436">
                  <c:v>4.09</c:v>
                </c:pt>
                <c:pt idx="4437">
                  <c:v>4.1500000000000004</c:v>
                </c:pt>
                <c:pt idx="4438">
                  <c:v>4.2300000000000004</c:v>
                </c:pt>
                <c:pt idx="4441">
                  <c:v>4.2699999999999996</c:v>
                </c:pt>
                <c:pt idx="4442">
                  <c:v>4.33</c:v>
                </c:pt>
                <c:pt idx="4443">
                  <c:v>4.32</c:v>
                </c:pt>
                <c:pt idx="4444">
                  <c:v>4.42</c:v>
                </c:pt>
                <c:pt idx="4445">
                  <c:v>4.3099999999999996</c:v>
                </c:pt>
                <c:pt idx="4448">
                  <c:v>4.29</c:v>
                </c:pt>
                <c:pt idx="4449">
                  <c:v>4.32</c:v>
                </c:pt>
                <c:pt idx="4450">
                  <c:v>4.3099999999999996</c:v>
                </c:pt>
                <c:pt idx="4451">
                  <c:v>4.3</c:v>
                </c:pt>
                <c:pt idx="4452">
                  <c:v>4.25</c:v>
                </c:pt>
                <c:pt idx="4455">
                  <c:v>4.2699999999999996</c:v>
                </c:pt>
                <c:pt idx="4456">
                  <c:v>4.25</c:v>
                </c:pt>
                <c:pt idx="4457">
                  <c:v>4.1900000000000004</c:v>
                </c:pt>
                <c:pt idx="4458">
                  <c:v>4.18</c:v>
                </c:pt>
                <c:pt idx="4459">
                  <c:v>4.1500000000000004</c:v>
                </c:pt>
                <c:pt idx="4462">
                  <c:v>4.22</c:v>
                </c:pt>
                <c:pt idx="4463">
                  <c:v>4.24</c:v>
                </c:pt>
                <c:pt idx="4464">
                  <c:v>4.2300000000000004</c:v>
                </c:pt>
                <c:pt idx="4465">
                  <c:v>4.22</c:v>
                </c:pt>
                <c:pt idx="4466">
                  <c:v>4.2699999999999996</c:v>
                </c:pt>
                <c:pt idx="4469">
                  <c:v>4.33</c:v>
                </c:pt>
                <c:pt idx="4470">
                  <c:v>4.33</c:v>
                </c:pt>
                <c:pt idx="4471">
                  <c:v>4.26</c:v>
                </c:pt>
                <c:pt idx="4472">
                  <c:v>4.2300000000000004</c:v>
                </c:pt>
                <c:pt idx="4473">
                  <c:v>4.24</c:v>
                </c:pt>
                <c:pt idx="4476">
                  <c:v>4.1900000000000004</c:v>
                </c:pt>
                <c:pt idx="4477">
                  <c:v>4.18</c:v>
                </c:pt>
                <c:pt idx="4478">
                  <c:v>4.1500000000000004</c:v>
                </c:pt>
                <c:pt idx="4479">
                  <c:v>4.1399999999999997</c:v>
                </c:pt>
                <c:pt idx="4480">
                  <c:v>4.08</c:v>
                </c:pt>
                <c:pt idx="4483">
                  <c:v>4.03</c:v>
                </c:pt>
                <c:pt idx="4484">
                  <c:v>4.05</c:v>
                </c:pt>
                <c:pt idx="4485">
                  <c:v>4.08</c:v>
                </c:pt>
                <c:pt idx="4486">
                  <c:v>4.07</c:v>
                </c:pt>
                <c:pt idx="4487">
                  <c:v>4.12</c:v>
                </c:pt>
                <c:pt idx="4490">
                  <c:v>4.1100000000000003</c:v>
                </c:pt>
                <c:pt idx="4491">
                  <c:v>4.07</c:v>
                </c:pt>
                <c:pt idx="4492">
                  <c:v>4.07</c:v>
                </c:pt>
                <c:pt idx="4493">
                  <c:v>4.08</c:v>
                </c:pt>
                <c:pt idx="4494">
                  <c:v>4.0599999999999996</c:v>
                </c:pt>
                <c:pt idx="4497">
                  <c:v>4.0999999999999996</c:v>
                </c:pt>
                <c:pt idx="4498">
                  <c:v>4.0999999999999996</c:v>
                </c:pt>
                <c:pt idx="4499">
                  <c:v>4.1100000000000003</c:v>
                </c:pt>
                <c:pt idx="4500">
                  <c:v>4.0999999999999996</c:v>
                </c:pt>
                <c:pt idx="4501">
                  <c:v>4.07</c:v>
                </c:pt>
                <c:pt idx="4504">
                  <c:v>4.1399999999999997</c:v>
                </c:pt>
                <c:pt idx="4505">
                  <c:v>4.13</c:v>
                </c:pt>
                <c:pt idx="4506">
                  <c:v>4.1900000000000004</c:v>
                </c:pt>
                <c:pt idx="4507">
                  <c:v>4.18</c:v>
                </c:pt>
                <c:pt idx="4508">
                  <c:v>4.21</c:v>
                </c:pt>
                <c:pt idx="4511">
                  <c:v>4.26</c:v>
                </c:pt>
                <c:pt idx="4512">
                  <c:v>4.26</c:v>
                </c:pt>
                <c:pt idx="4513">
                  <c:v>4.3</c:v>
                </c:pt>
                <c:pt idx="4514">
                  <c:v>4.26</c:v>
                </c:pt>
                <c:pt idx="4515">
                  <c:v>4.25</c:v>
                </c:pt>
                <c:pt idx="4518">
                  <c:v>4.37</c:v>
                </c:pt>
                <c:pt idx="4519">
                  <c:v>4.3499999999999996</c:v>
                </c:pt>
                <c:pt idx="4520">
                  <c:v>4.3499999999999996</c:v>
                </c:pt>
                <c:pt idx="4521">
                  <c:v>4.33</c:v>
                </c:pt>
                <c:pt idx="4522">
                  <c:v>4.3</c:v>
                </c:pt>
                <c:pt idx="4525">
                  <c:v>4.2699999999999996</c:v>
                </c:pt>
                <c:pt idx="4526">
                  <c:v>4.26</c:v>
                </c:pt>
                <c:pt idx="4527">
                  <c:v>4.3</c:v>
                </c:pt>
                <c:pt idx="4528">
                  <c:v>4.34</c:v>
                </c:pt>
                <c:pt idx="4529">
                  <c:v>4.3899999999999997</c:v>
                </c:pt>
                <c:pt idx="4532">
                  <c:v>4.42</c:v>
                </c:pt>
                <c:pt idx="4533">
                  <c:v>4.46</c:v>
                </c:pt>
                <c:pt idx="4534">
                  <c:v>4.51</c:v>
                </c:pt>
                <c:pt idx="4535">
                  <c:v>4.51</c:v>
                </c:pt>
                <c:pt idx="4536">
                  <c:v>4.55</c:v>
                </c:pt>
                <c:pt idx="4539">
                  <c:v>4.55</c:v>
                </c:pt>
                <c:pt idx="4540">
                  <c:v>4.51</c:v>
                </c:pt>
                <c:pt idx="4541">
                  <c:v>4.5199999999999996</c:v>
                </c:pt>
                <c:pt idx="4542">
                  <c:v>4.59</c:v>
                </c:pt>
                <c:pt idx="4543">
                  <c:v>4.6399999999999997</c:v>
                </c:pt>
                <c:pt idx="4546">
                  <c:v>4.6500000000000004</c:v>
                </c:pt>
                <c:pt idx="4547">
                  <c:v>4.5999999999999996</c:v>
                </c:pt>
                <c:pt idx="4548">
                  <c:v>4.55</c:v>
                </c:pt>
                <c:pt idx="4549">
                  <c:v>4.54</c:v>
                </c:pt>
                <c:pt idx="4550">
                  <c:v>4.49</c:v>
                </c:pt>
                <c:pt idx="4553">
                  <c:v>4.5</c:v>
                </c:pt>
                <c:pt idx="4554">
                  <c:v>4.62</c:v>
                </c:pt>
                <c:pt idx="4555">
                  <c:v>4.6900000000000004</c:v>
                </c:pt>
                <c:pt idx="4556">
                  <c:v>4.7300000000000004</c:v>
                </c:pt>
                <c:pt idx="4557">
                  <c:v>4.8600000000000003</c:v>
                </c:pt>
                <c:pt idx="4560">
                  <c:v>4.8600000000000003</c:v>
                </c:pt>
                <c:pt idx="4561">
                  <c:v>4.8100000000000005</c:v>
                </c:pt>
                <c:pt idx="4562">
                  <c:v>4.8100000000000005</c:v>
                </c:pt>
                <c:pt idx="4563">
                  <c:v>4.74</c:v>
                </c:pt>
                <c:pt idx="4564">
                  <c:v>4.87</c:v>
                </c:pt>
                <c:pt idx="4567">
                  <c:v>4.8600000000000003</c:v>
                </c:pt>
                <c:pt idx="4568">
                  <c:v>4.97</c:v>
                </c:pt>
                <c:pt idx="4569">
                  <c:v>4.99</c:v>
                </c:pt>
                <c:pt idx="4570">
                  <c:v>5.03</c:v>
                </c:pt>
                <c:pt idx="4571">
                  <c:v>4.96</c:v>
                </c:pt>
                <c:pt idx="4574">
                  <c:v>4.99</c:v>
                </c:pt>
                <c:pt idx="4575">
                  <c:v>4.87</c:v>
                </c:pt>
                <c:pt idx="4576">
                  <c:v>4.91</c:v>
                </c:pt>
                <c:pt idx="4577">
                  <c:v>4.9000000000000004</c:v>
                </c:pt>
                <c:pt idx="4578">
                  <c:v>5.01</c:v>
                </c:pt>
                <c:pt idx="4581">
                  <c:v>5.03</c:v>
                </c:pt>
                <c:pt idx="4582">
                  <c:v>4.96</c:v>
                </c:pt>
                <c:pt idx="4583">
                  <c:v>4.8600000000000003</c:v>
                </c:pt>
                <c:pt idx="4584">
                  <c:v>4.84</c:v>
                </c:pt>
                <c:pt idx="4585">
                  <c:v>4.93</c:v>
                </c:pt>
                <c:pt idx="4588">
                  <c:v>4.96</c:v>
                </c:pt>
                <c:pt idx="4589">
                  <c:v>4.95</c:v>
                </c:pt>
                <c:pt idx="4590">
                  <c:v>4.96</c:v>
                </c:pt>
                <c:pt idx="4591">
                  <c:v>4.99</c:v>
                </c:pt>
                <c:pt idx="4592">
                  <c:v>5.05</c:v>
                </c:pt>
                <c:pt idx="4595">
                  <c:v>5.16</c:v>
                </c:pt>
                <c:pt idx="4596">
                  <c:v>5.18</c:v>
                </c:pt>
                <c:pt idx="4597">
                  <c:v>5.13</c:v>
                </c:pt>
                <c:pt idx="4598">
                  <c:v>5.18</c:v>
                </c:pt>
                <c:pt idx="4599">
                  <c:v>5.24</c:v>
                </c:pt>
                <c:pt idx="4602">
                  <c:v>5.34</c:v>
                </c:pt>
                <c:pt idx="4603">
                  <c:v>5.3</c:v>
                </c:pt>
                <c:pt idx="4604">
                  <c:v>5.25</c:v>
                </c:pt>
                <c:pt idx="4605">
                  <c:v>5.18</c:v>
                </c:pt>
                <c:pt idx="4606">
                  <c:v>5.14</c:v>
                </c:pt>
                <c:pt idx="4609">
                  <c:v>5.16</c:v>
                </c:pt>
                <c:pt idx="4610">
                  <c:v>5.0999999999999996</c:v>
                </c:pt>
                <c:pt idx="4611">
                  <c:v>5.0599999999999996</c:v>
                </c:pt>
                <c:pt idx="4612">
                  <c:v>5.05</c:v>
                </c:pt>
                <c:pt idx="4613">
                  <c:v>5.07</c:v>
                </c:pt>
                <c:pt idx="4616">
                  <c:v>5.01</c:v>
                </c:pt>
                <c:pt idx="4617">
                  <c:v>5.07</c:v>
                </c:pt>
                <c:pt idx="4618">
                  <c:v>5.0199999999999996</c:v>
                </c:pt>
                <c:pt idx="4619">
                  <c:v>4.99</c:v>
                </c:pt>
                <c:pt idx="4620">
                  <c:v>5.0599999999999996</c:v>
                </c:pt>
                <c:pt idx="4623">
                  <c:v>5.1100000000000003</c:v>
                </c:pt>
                <c:pt idx="4624">
                  <c:v>5.14</c:v>
                </c:pt>
                <c:pt idx="4625">
                  <c:v>5.18</c:v>
                </c:pt>
                <c:pt idx="4626">
                  <c:v>5.23</c:v>
                </c:pt>
                <c:pt idx="4627">
                  <c:v>5.21</c:v>
                </c:pt>
                <c:pt idx="4630">
                  <c:v>5.17</c:v>
                </c:pt>
                <c:pt idx="4631">
                  <c:v>5.2</c:v>
                </c:pt>
                <c:pt idx="4632">
                  <c:v>5.28</c:v>
                </c:pt>
                <c:pt idx="4633">
                  <c:v>5.27</c:v>
                </c:pt>
                <c:pt idx="4634">
                  <c:v>5.3</c:v>
                </c:pt>
                <c:pt idx="4637">
                  <c:v>5.34</c:v>
                </c:pt>
                <c:pt idx="4638">
                  <c:v>5.34</c:v>
                </c:pt>
                <c:pt idx="4639">
                  <c:v>5.37</c:v>
                </c:pt>
                <c:pt idx="4640">
                  <c:v>5.36</c:v>
                </c:pt>
                <c:pt idx="4641">
                  <c:v>5.29</c:v>
                </c:pt>
                <c:pt idx="4644">
                  <c:v>5.26</c:v>
                </c:pt>
                <c:pt idx="4645">
                  <c:v>5.32</c:v>
                </c:pt>
                <c:pt idx="4646">
                  <c:v>5.32</c:v>
                </c:pt>
                <c:pt idx="4647">
                  <c:v>5.33</c:v>
                </c:pt>
                <c:pt idx="4648">
                  <c:v>5.24</c:v>
                </c:pt>
                <c:pt idx="4651">
                  <c:v>5.26</c:v>
                </c:pt>
                <c:pt idx="4652">
                  <c:v>5.29</c:v>
                </c:pt>
                <c:pt idx="4653">
                  <c:v>5.35</c:v>
                </c:pt>
                <c:pt idx="4654">
                  <c:v>5.33</c:v>
                </c:pt>
                <c:pt idx="4655">
                  <c:v>5.34</c:v>
                </c:pt>
                <c:pt idx="4658">
                  <c:v>5.41</c:v>
                </c:pt>
                <c:pt idx="4659">
                  <c:v>5.42</c:v>
                </c:pt>
                <c:pt idx="4660">
                  <c:v>5.44</c:v>
                </c:pt>
                <c:pt idx="4661">
                  <c:v>5.45</c:v>
                </c:pt>
                <c:pt idx="4662">
                  <c:v>5.43</c:v>
                </c:pt>
                <c:pt idx="4665">
                  <c:v>5.47</c:v>
                </c:pt>
                <c:pt idx="4666">
                  <c:v>5.5</c:v>
                </c:pt>
                <c:pt idx="4667">
                  <c:v>5.52</c:v>
                </c:pt>
                <c:pt idx="4668">
                  <c:v>5.58</c:v>
                </c:pt>
                <c:pt idx="4669">
                  <c:v>5.6</c:v>
                </c:pt>
                <c:pt idx="4672">
                  <c:v>5.59</c:v>
                </c:pt>
                <c:pt idx="4673">
                  <c:v>5.61</c:v>
                </c:pt>
                <c:pt idx="4674">
                  <c:v>5.65</c:v>
                </c:pt>
                <c:pt idx="4675">
                  <c:v>5.62</c:v>
                </c:pt>
                <c:pt idx="4676">
                  <c:v>5.6</c:v>
                </c:pt>
                <c:pt idx="4679">
                  <c:v>5.63</c:v>
                </c:pt>
                <c:pt idx="4680">
                  <c:v>5.67</c:v>
                </c:pt>
                <c:pt idx="4681">
                  <c:v>5.54</c:v>
                </c:pt>
                <c:pt idx="4682">
                  <c:v>5.48</c:v>
                </c:pt>
                <c:pt idx="4683">
                  <c:v>5.4</c:v>
                </c:pt>
                <c:pt idx="4686">
                  <c:v>5.37</c:v>
                </c:pt>
                <c:pt idx="4687">
                  <c:v>5.31</c:v>
                </c:pt>
                <c:pt idx="4688">
                  <c:v>5.3</c:v>
                </c:pt>
                <c:pt idx="4689">
                  <c:v>5.26</c:v>
                </c:pt>
                <c:pt idx="4690">
                  <c:v>5.18</c:v>
                </c:pt>
                <c:pt idx="4693">
                  <c:v>5.16</c:v>
                </c:pt>
                <c:pt idx="4694">
                  <c:v>5.14</c:v>
                </c:pt>
                <c:pt idx="4695">
                  <c:v>5.19</c:v>
                </c:pt>
                <c:pt idx="4696">
                  <c:v>5.22</c:v>
                </c:pt>
                <c:pt idx="4697">
                  <c:v>5.0999999999999996</c:v>
                </c:pt>
                <c:pt idx="4700">
                  <c:v>5.1100000000000003</c:v>
                </c:pt>
                <c:pt idx="4701">
                  <c:v>5.09</c:v>
                </c:pt>
                <c:pt idx="4702">
                  <c:v>5.12</c:v>
                </c:pt>
                <c:pt idx="4703">
                  <c:v>5.22</c:v>
                </c:pt>
                <c:pt idx="4704">
                  <c:v>5.22</c:v>
                </c:pt>
                <c:pt idx="4707">
                  <c:v>5.27</c:v>
                </c:pt>
                <c:pt idx="4708">
                  <c:v>5.27</c:v>
                </c:pt>
                <c:pt idx="4709">
                  <c:v>5.31</c:v>
                </c:pt>
                <c:pt idx="4710">
                  <c:v>5.37</c:v>
                </c:pt>
                <c:pt idx="4711">
                  <c:v>5.43</c:v>
                </c:pt>
                <c:pt idx="4714">
                  <c:v>5.42</c:v>
                </c:pt>
                <c:pt idx="4715">
                  <c:v>5.35</c:v>
                </c:pt>
                <c:pt idx="4716">
                  <c:v>5.31</c:v>
                </c:pt>
                <c:pt idx="4717">
                  <c:v>5.34</c:v>
                </c:pt>
                <c:pt idx="4718">
                  <c:v>5.34</c:v>
                </c:pt>
                <c:pt idx="4721">
                  <c:v>5.24</c:v>
                </c:pt>
                <c:pt idx="4722">
                  <c:v>5.2</c:v>
                </c:pt>
                <c:pt idx="4723">
                  <c:v>5.21</c:v>
                </c:pt>
                <c:pt idx="4724">
                  <c:v>5.23</c:v>
                </c:pt>
                <c:pt idx="4725">
                  <c:v>5.16</c:v>
                </c:pt>
                <c:pt idx="4728">
                  <c:v>5.16</c:v>
                </c:pt>
                <c:pt idx="4729">
                  <c:v>5.22</c:v>
                </c:pt>
                <c:pt idx="4730">
                  <c:v>5.26</c:v>
                </c:pt>
                <c:pt idx="4731">
                  <c:v>5.29</c:v>
                </c:pt>
                <c:pt idx="4732">
                  <c:v>5.42</c:v>
                </c:pt>
                <c:pt idx="4735">
                  <c:v>5.48</c:v>
                </c:pt>
                <c:pt idx="4736">
                  <c:v>5.46</c:v>
                </c:pt>
                <c:pt idx="4737">
                  <c:v>5.49</c:v>
                </c:pt>
                <c:pt idx="4738">
                  <c:v>5.47</c:v>
                </c:pt>
                <c:pt idx="4739">
                  <c:v>5.47</c:v>
                </c:pt>
                <c:pt idx="4742">
                  <c:v>5.51</c:v>
                </c:pt>
                <c:pt idx="4743">
                  <c:v>5.54</c:v>
                </c:pt>
                <c:pt idx="4744">
                  <c:v>5.54</c:v>
                </c:pt>
                <c:pt idx="4745">
                  <c:v>5.59</c:v>
                </c:pt>
                <c:pt idx="4749">
                  <c:v>5.64</c:v>
                </c:pt>
                <c:pt idx="4750">
                  <c:v>5.71</c:v>
                </c:pt>
                <c:pt idx="4751">
                  <c:v>5.69</c:v>
                </c:pt>
                <c:pt idx="4752">
                  <c:v>5.76</c:v>
                </c:pt>
                <c:pt idx="4753">
                  <c:v>5.67</c:v>
                </c:pt>
                <c:pt idx="4756">
                  <c:v>5.63</c:v>
                </c:pt>
                <c:pt idx="4757">
                  <c:v>5.67</c:v>
                </c:pt>
                <c:pt idx="4758">
                  <c:v>5.77</c:v>
                </c:pt>
                <c:pt idx="4759">
                  <c:v>5.74</c:v>
                </c:pt>
                <c:pt idx="4760">
                  <c:v>5.71</c:v>
                </c:pt>
                <c:pt idx="4763">
                  <c:v>5.8</c:v>
                </c:pt>
                <c:pt idx="4764">
                  <c:v>5.82</c:v>
                </c:pt>
                <c:pt idx="4765">
                  <c:v>5.84</c:v>
                </c:pt>
                <c:pt idx="4766">
                  <c:v>5.83</c:v>
                </c:pt>
                <c:pt idx="4767">
                  <c:v>5.78</c:v>
                </c:pt>
                <c:pt idx="4770">
                  <c:v>5.79</c:v>
                </c:pt>
                <c:pt idx="4771">
                  <c:v>5.75</c:v>
                </c:pt>
                <c:pt idx="4772">
                  <c:v>5.73</c:v>
                </c:pt>
                <c:pt idx="4773">
                  <c:v>5.76</c:v>
                </c:pt>
                <c:pt idx="4774">
                  <c:v>5.85</c:v>
                </c:pt>
                <c:pt idx="4777">
                  <c:v>5.77</c:v>
                </c:pt>
                <c:pt idx="4778">
                  <c:v>5.69</c:v>
                </c:pt>
                <c:pt idx="4779">
                  <c:v>5.69</c:v>
                </c:pt>
                <c:pt idx="4780">
                  <c:v>5.65</c:v>
                </c:pt>
                <c:pt idx="4781">
                  <c:v>5.61</c:v>
                </c:pt>
                <c:pt idx="4784">
                  <c:v>5.75</c:v>
                </c:pt>
                <c:pt idx="4785">
                  <c:v>5.71</c:v>
                </c:pt>
                <c:pt idx="4786">
                  <c:v>5.72</c:v>
                </c:pt>
                <c:pt idx="4787">
                  <c:v>5.77</c:v>
                </c:pt>
                <c:pt idx="4788">
                  <c:v>5.83</c:v>
                </c:pt>
                <c:pt idx="4791">
                  <c:v>5.78</c:v>
                </c:pt>
                <c:pt idx="4792">
                  <c:v>5.79</c:v>
                </c:pt>
                <c:pt idx="4793">
                  <c:v>5.82</c:v>
                </c:pt>
                <c:pt idx="4794">
                  <c:v>5.78</c:v>
                </c:pt>
                <c:pt idx="4795">
                  <c:v>5.8100000000000005</c:v>
                </c:pt>
                <c:pt idx="4798">
                  <c:v>5.76</c:v>
                </c:pt>
                <c:pt idx="4799">
                  <c:v>5.65</c:v>
                </c:pt>
                <c:pt idx="4800">
                  <c:v>5.68</c:v>
                </c:pt>
                <c:pt idx="4801">
                  <c:v>5.65</c:v>
                </c:pt>
                <c:pt idx="4802">
                  <c:v>5.65</c:v>
                </c:pt>
                <c:pt idx="4805">
                  <c:v>5.73</c:v>
                </c:pt>
                <c:pt idx="4806">
                  <c:v>5.74</c:v>
                </c:pt>
                <c:pt idx="4807">
                  <c:v>5.72</c:v>
                </c:pt>
                <c:pt idx="4808">
                  <c:v>5.76</c:v>
                </c:pt>
                <c:pt idx="4809">
                  <c:v>5.7</c:v>
                </c:pt>
                <c:pt idx="4812">
                  <c:v>5.69</c:v>
                </c:pt>
                <c:pt idx="4813">
                  <c:v>5.67</c:v>
                </c:pt>
                <c:pt idx="4814">
                  <c:v>5.68</c:v>
                </c:pt>
                <c:pt idx="4815">
                  <c:v>5.61</c:v>
                </c:pt>
                <c:pt idx="4816">
                  <c:v>5.59</c:v>
                </c:pt>
                <c:pt idx="4819">
                  <c:v>5.55</c:v>
                </c:pt>
                <c:pt idx="4820">
                  <c:v>5.6</c:v>
                </c:pt>
                <c:pt idx="4821">
                  <c:v>5.58</c:v>
                </c:pt>
                <c:pt idx="4822">
                  <c:v>5.54</c:v>
                </c:pt>
                <c:pt idx="4823">
                  <c:v>5.5</c:v>
                </c:pt>
                <c:pt idx="4826">
                  <c:v>5.49</c:v>
                </c:pt>
                <c:pt idx="4827">
                  <c:v>5.48</c:v>
                </c:pt>
                <c:pt idx="4828">
                  <c:v>5.5</c:v>
                </c:pt>
                <c:pt idx="4829">
                  <c:v>5.46</c:v>
                </c:pt>
                <c:pt idx="4830">
                  <c:v>5.49</c:v>
                </c:pt>
                <c:pt idx="4833">
                  <c:v>5.5600000000000005</c:v>
                </c:pt>
                <c:pt idx="4834">
                  <c:v>5.54</c:v>
                </c:pt>
                <c:pt idx="4835">
                  <c:v>5.55</c:v>
                </c:pt>
                <c:pt idx="4836">
                  <c:v>5.53</c:v>
                </c:pt>
                <c:pt idx="4837">
                  <c:v>5.5</c:v>
                </c:pt>
                <c:pt idx="4840">
                  <c:v>5.47</c:v>
                </c:pt>
                <c:pt idx="4841">
                  <c:v>5.47</c:v>
                </c:pt>
                <c:pt idx="4842">
                  <c:v>5.39</c:v>
                </c:pt>
                <c:pt idx="4843">
                  <c:v>5.47</c:v>
                </c:pt>
                <c:pt idx="4844">
                  <c:v>5.45</c:v>
                </c:pt>
                <c:pt idx="4847">
                  <c:v>5.42</c:v>
                </c:pt>
                <c:pt idx="4848">
                  <c:v>5.39</c:v>
                </c:pt>
                <c:pt idx="4849">
                  <c:v>5.44</c:v>
                </c:pt>
                <c:pt idx="4850">
                  <c:v>5.46</c:v>
                </c:pt>
                <c:pt idx="4851">
                  <c:v>5.46</c:v>
                </c:pt>
                <c:pt idx="4854">
                  <c:v>5.45</c:v>
                </c:pt>
                <c:pt idx="4855">
                  <c:v>5.51</c:v>
                </c:pt>
                <c:pt idx="4856">
                  <c:v>5.54</c:v>
                </c:pt>
                <c:pt idx="4857">
                  <c:v>5.55</c:v>
                </c:pt>
                <c:pt idx="4862">
                  <c:v>5.59</c:v>
                </c:pt>
                <c:pt idx="4863">
                  <c:v>5.25</c:v>
                </c:pt>
                <c:pt idx="4864">
                  <c:v>5.52</c:v>
                </c:pt>
                <c:pt idx="4865">
                  <c:v>5.5600000000000005</c:v>
                </c:pt>
                <c:pt idx="4869">
                  <c:v>5.59</c:v>
                </c:pt>
                <c:pt idx="4870">
                  <c:v>5.61</c:v>
                </c:pt>
                <c:pt idx="4871">
                  <c:v>5.74</c:v>
                </c:pt>
                <c:pt idx="4872">
                  <c:v>5.73</c:v>
                </c:pt>
                <c:pt idx="4875">
                  <c:v>5.71</c:v>
                </c:pt>
                <c:pt idx="4876">
                  <c:v>5.68</c:v>
                </c:pt>
                <c:pt idx="4877">
                  <c:v>5.64</c:v>
                </c:pt>
                <c:pt idx="4878">
                  <c:v>5.64</c:v>
                </c:pt>
                <c:pt idx="4879">
                  <c:v>5.71</c:v>
                </c:pt>
                <c:pt idx="4882">
                  <c:v>5.72</c:v>
                </c:pt>
                <c:pt idx="4883">
                  <c:v>5.69</c:v>
                </c:pt>
                <c:pt idx="4884">
                  <c:v>5.69</c:v>
                </c:pt>
                <c:pt idx="4885">
                  <c:v>5.8</c:v>
                </c:pt>
                <c:pt idx="4886">
                  <c:v>5.82</c:v>
                </c:pt>
                <c:pt idx="4889">
                  <c:v>5.74</c:v>
                </c:pt>
                <c:pt idx="4890">
                  <c:v>5.71</c:v>
                </c:pt>
                <c:pt idx="4891">
                  <c:v>5.67</c:v>
                </c:pt>
                <c:pt idx="4892">
                  <c:v>5.62</c:v>
                </c:pt>
                <c:pt idx="4893">
                  <c:v>5.54</c:v>
                </c:pt>
                <c:pt idx="4896">
                  <c:v>5.57</c:v>
                </c:pt>
                <c:pt idx="4897">
                  <c:v>5.52</c:v>
                </c:pt>
                <c:pt idx="4898">
                  <c:v>5.52</c:v>
                </c:pt>
                <c:pt idx="4899">
                  <c:v>5.49</c:v>
                </c:pt>
                <c:pt idx="4900">
                  <c:v>5.41</c:v>
                </c:pt>
                <c:pt idx="4903">
                  <c:v>5.43</c:v>
                </c:pt>
                <c:pt idx="4904">
                  <c:v>5.44</c:v>
                </c:pt>
                <c:pt idx="4905">
                  <c:v>5.45</c:v>
                </c:pt>
                <c:pt idx="4906">
                  <c:v>5.43</c:v>
                </c:pt>
                <c:pt idx="4907">
                  <c:v>5.51</c:v>
                </c:pt>
                <c:pt idx="4910">
                  <c:v>5.51</c:v>
                </c:pt>
                <c:pt idx="4911">
                  <c:v>5.46</c:v>
                </c:pt>
                <c:pt idx="4912">
                  <c:v>5.51</c:v>
                </c:pt>
                <c:pt idx="4913">
                  <c:v>5.52</c:v>
                </c:pt>
                <c:pt idx="4914">
                  <c:v>5.48</c:v>
                </c:pt>
                <c:pt idx="4917">
                  <c:v>5.47</c:v>
                </c:pt>
                <c:pt idx="4918">
                  <c:v>5.47</c:v>
                </c:pt>
                <c:pt idx="4919">
                  <c:v>5.53</c:v>
                </c:pt>
                <c:pt idx="4920">
                  <c:v>5.57</c:v>
                </c:pt>
                <c:pt idx="4921">
                  <c:v>5.6</c:v>
                </c:pt>
                <c:pt idx="4924">
                  <c:v>5.63</c:v>
                </c:pt>
                <c:pt idx="4925">
                  <c:v>5.59</c:v>
                </c:pt>
                <c:pt idx="4926">
                  <c:v>5.59</c:v>
                </c:pt>
                <c:pt idx="4927">
                  <c:v>5.58</c:v>
                </c:pt>
                <c:pt idx="4928">
                  <c:v>5.5600000000000005</c:v>
                </c:pt>
                <c:pt idx="4931">
                  <c:v>5.63</c:v>
                </c:pt>
                <c:pt idx="4932">
                  <c:v>5.62</c:v>
                </c:pt>
                <c:pt idx="4933">
                  <c:v>5.61</c:v>
                </c:pt>
                <c:pt idx="4934">
                  <c:v>5.6</c:v>
                </c:pt>
                <c:pt idx="4935">
                  <c:v>5.6</c:v>
                </c:pt>
                <c:pt idx="4938">
                  <c:v>5.59</c:v>
                </c:pt>
                <c:pt idx="4939">
                  <c:v>5.58</c:v>
                </c:pt>
                <c:pt idx="4940">
                  <c:v>5.57</c:v>
                </c:pt>
                <c:pt idx="4941">
                  <c:v>5.61</c:v>
                </c:pt>
                <c:pt idx="4942">
                  <c:v>5.6</c:v>
                </c:pt>
                <c:pt idx="4945">
                  <c:v>5.64</c:v>
                </c:pt>
                <c:pt idx="4946">
                  <c:v>5.65</c:v>
                </c:pt>
                <c:pt idx="4947">
                  <c:v>5.65</c:v>
                </c:pt>
                <c:pt idx="4948">
                  <c:v>5.63</c:v>
                </c:pt>
                <c:pt idx="4949">
                  <c:v>5.58</c:v>
                </c:pt>
                <c:pt idx="4952">
                  <c:v>5.58</c:v>
                </c:pt>
                <c:pt idx="4953">
                  <c:v>5.54</c:v>
                </c:pt>
                <c:pt idx="4954">
                  <c:v>5.52</c:v>
                </c:pt>
                <c:pt idx="4955">
                  <c:v>5.52</c:v>
                </c:pt>
                <c:pt idx="4956">
                  <c:v>5.55</c:v>
                </c:pt>
                <c:pt idx="4959">
                  <c:v>5.5600000000000005</c:v>
                </c:pt>
                <c:pt idx="4960">
                  <c:v>5.53</c:v>
                </c:pt>
                <c:pt idx="4961">
                  <c:v>5.52</c:v>
                </c:pt>
                <c:pt idx="4962">
                  <c:v>5.54</c:v>
                </c:pt>
                <c:pt idx="4963">
                  <c:v>5.52</c:v>
                </c:pt>
                <c:pt idx="4966">
                  <c:v>5.51</c:v>
                </c:pt>
                <c:pt idx="4967">
                  <c:v>5.53</c:v>
                </c:pt>
                <c:pt idx="4968">
                  <c:v>5.53</c:v>
                </c:pt>
                <c:pt idx="4969">
                  <c:v>5.49</c:v>
                </c:pt>
                <c:pt idx="4970">
                  <c:v>5.49</c:v>
                </c:pt>
                <c:pt idx="4973">
                  <c:v>5.53</c:v>
                </c:pt>
                <c:pt idx="4974">
                  <c:v>5.55</c:v>
                </c:pt>
                <c:pt idx="4975">
                  <c:v>5.59</c:v>
                </c:pt>
                <c:pt idx="4976">
                  <c:v>5.58</c:v>
                </c:pt>
                <c:pt idx="4977">
                  <c:v>5.5600000000000005</c:v>
                </c:pt>
                <c:pt idx="4980">
                  <c:v>5.58</c:v>
                </c:pt>
                <c:pt idx="4981">
                  <c:v>5.59</c:v>
                </c:pt>
                <c:pt idx="4982">
                  <c:v>5.58</c:v>
                </c:pt>
                <c:pt idx="4983">
                  <c:v>5.58</c:v>
                </c:pt>
                <c:pt idx="4984">
                  <c:v>5.59</c:v>
                </c:pt>
                <c:pt idx="4987">
                  <c:v>5.61</c:v>
                </c:pt>
                <c:pt idx="4988">
                  <c:v>5.64</c:v>
                </c:pt>
                <c:pt idx="4989">
                  <c:v>5.67</c:v>
                </c:pt>
                <c:pt idx="4990">
                  <c:v>5.65</c:v>
                </c:pt>
                <c:pt idx="4991">
                  <c:v>5.6</c:v>
                </c:pt>
                <c:pt idx="4994">
                  <c:v>5.55</c:v>
                </c:pt>
                <c:pt idx="4995">
                  <c:v>5.57</c:v>
                </c:pt>
                <c:pt idx="4996">
                  <c:v>5.59</c:v>
                </c:pt>
                <c:pt idx="4997">
                  <c:v>5.63</c:v>
                </c:pt>
                <c:pt idx="4998">
                  <c:v>5.62</c:v>
                </c:pt>
                <c:pt idx="5001">
                  <c:v>5.64</c:v>
                </c:pt>
                <c:pt idx="5002">
                  <c:v>5.64</c:v>
                </c:pt>
                <c:pt idx="5003">
                  <c:v>5.63</c:v>
                </c:pt>
                <c:pt idx="5004">
                  <c:v>5.62</c:v>
                </c:pt>
                <c:pt idx="5005">
                  <c:v>5.63</c:v>
                </c:pt>
                <c:pt idx="5008">
                  <c:v>5.71</c:v>
                </c:pt>
                <c:pt idx="5009">
                  <c:v>5.7</c:v>
                </c:pt>
                <c:pt idx="5010">
                  <c:v>5.7</c:v>
                </c:pt>
                <c:pt idx="5011">
                  <c:v>5.68</c:v>
                </c:pt>
                <c:pt idx="5012">
                  <c:v>5.62</c:v>
                </c:pt>
                <c:pt idx="5015">
                  <c:v>5.64</c:v>
                </c:pt>
                <c:pt idx="5016">
                  <c:v>5.63</c:v>
                </c:pt>
                <c:pt idx="5017">
                  <c:v>5.63</c:v>
                </c:pt>
                <c:pt idx="5018">
                  <c:v>5.64</c:v>
                </c:pt>
                <c:pt idx="5019">
                  <c:v>5.62</c:v>
                </c:pt>
                <c:pt idx="5022">
                  <c:v>5.6</c:v>
                </c:pt>
                <c:pt idx="5023">
                  <c:v>5.6</c:v>
                </c:pt>
                <c:pt idx="5024">
                  <c:v>5.6</c:v>
                </c:pt>
                <c:pt idx="5025">
                  <c:v>5.62</c:v>
                </c:pt>
                <c:pt idx="5026">
                  <c:v>5.61</c:v>
                </c:pt>
                <c:pt idx="5029">
                  <c:v>5.59</c:v>
                </c:pt>
                <c:pt idx="5030">
                  <c:v>5.59</c:v>
                </c:pt>
                <c:pt idx="5031">
                  <c:v>5.5600000000000005</c:v>
                </c:pt>
                <c:pt idx="5032">
                  <c:v>5.58</c:v>
                </c:pt>
                <c:pt idx="5033">
                  <c:v>5.5600000000000005</c:v>
                </c:pt>
                <c:pt idx="5036">
                  <c:v>5.6</c:v>
                </c:pt>
                <c:pt idx="5037">
                  <c:v>5.61</c:v>
                </c:pt>
                <c:pt idx="5038">
                  <c:v>5.58</c:v>
                </c:pt>
                <c:pt idx="5039">
                  <c:v>5.6</c:v>
                </c:pt>
                <c:pt idx="5040">
                  <c:v>5.59</c:v>
                </c:pt>
                <c:pt idx="5043">
                  <c:v>5.59</c:v>
                </c:pt>
                <c:pt idx="5044">
                  <c:v>5.6</c:v>
                </c:pt>
                <c:pt idx="5045">
                  <c:v>5.61</c:v>
                </c:pt>
                <c:pt idx="5046">
                  <c:v>5.63</c:v>
                </c:pt>
                <c:pt idx="5047">
                  <c:v>5.24</c:v>
                </c:pt>
                <c:pt idx="5050">
                  <c:v>5.59</c:v>
                </c:pt>
                <c:pt idx="5051">
                  <c:v>5.6</c:v>
                </c:pt>
                <c:pt idx="5052">
                  <c:v>5.58</c:v>
                </c:pt>
                <c:pt idx="5053">
                  <c:v>5.58</c:v>
                </c:pt>
                <c:pt idx="5054">
                  <c:v>5.58</c:v>
                </c:pt>
                <c:pt idx="5057">
                  <c:v>5.6</c:v>
                </c:pt>
                <c:pt idx="5058">
                  <c:v>5.61</c:v>
                </c:pt>
                <c:pt idx="5059">
                  <c:v>5.63</c:v>
                </c:pt>
                <c:pt idx="5060">
                  <c:v>5.62</c:v>
                </c:pt>
                <c:pt idx="5061">
                  <c:v>5.6</c:v>
                </c:pt>
                <c:pt idx="5064">
                  <c:v>5.58</c:v>
                </c:pt>
                <c:pt idx="5065">
                  <c:v>5.57</c:v>
                </c:pt>
                <c:pt idx="5066">
                  <c:v>5.57</c:v>
                </c:pt>
                <c:pt idx="5067">
                  <c:v>5.55</c:v>
                </c:pt>
                <c:pt idx="5068">
                  <c:v>5.55</c:v>
                </c:pt>
                <c:pt idx="5071">
                  <c:v>5.55</c:v>
                </c:pt>
                <c:pt idx="5072">
                  <c:v>5.55</c:v>
                </c:pt>
                <c:pt idx="5073">
                  <c:v>5.53</c:v>
                </c:pt>
                <c:pt idx="5074">
                  <c:v>5.5</c:v>
                </c:pt>
                <c:pt idx="5075">
                  <c:v>5.49</c:v>
                </c:pt>
                <c:pt idx="5078">
                  <c:v>5.5</c:v>
                </c:pt>
                <c:pt idx="5079">
                  <c:v>5.47</c:v>
                </c:pt>
                <c:pt idx="5080">
                  <c:v>5.45</c:v>
                </c:pt>
                <c:pt idx="5081">
                  <c:v>5.41</c:v>
                </c:pt>
                <c:pt idx="5082">
                  <c:v>5.37</c:v>
                </c:pt>
                <c:pt idx="5085">
                  <c:v>5.33</c:v>
                </c:pt>
                <c:pt idx="5086">
                  <c:v>5.36</c:v>
                </c:pt>
                <c:pt idx="5087">
                  <c:v>5.31</c:v>
                </c:pt>
                <c:pt idx="5088">
                  <c:v>5.3</c:v>
                </c:pt>
                <c:pt idx="5089">
                  <c:v>5.32</c:v>
                </c:pt>
                <c:pt idx="5092">
                  <c:v>5.34</c:v>
                </c:pt>
                <c:pt idx="5093">
                  <c:v>5.35</c:v>
                </c:pt>
                <c:pt idx="5094">
                  <c:v>5.33</c:v>
                </c:pt>
                <c:pt idx="5095">
                  <c:v>5.29</c:v>
                </c:pt>
                <c:pt idx="5096">
                  <c:v>5.25</c:v>
                </c:pt>
                <c:pt idx="5099">
                  <c:v>5.24</c:v>
                </c:pt>
                <c:pt idx="5100">
                  <c:v>5.26</c:v>
                </c:pt>
                <c:pt idx="5101">
                  <c:v>5.23</c:v>
                </c:pt>
                <c:pt idx="5102">
                  <c:v>5.25</c:v>
                </c:pt>
                <c:pt idx="5103">
                  <c:v>5.27</c:v>
                </c:pt>
                <c:pt idx="5108">
                  <c:v>5.27</c:v>
                </c:pt>
                <c:pt idx="5109">
                  <c:v>5.31</c:v>
                </c:pt>
                <c:pt idx="5110">
                  <c:v>5.28</c:v>
                </c:pt>
                <c:pt idx="5114">
                  <c:v>5.2</c:v>
                </c:pt>
                <c:pt idx="5115">
                  <c:v>5.13</c:v>
                </c:pt>
                <c:pt idx="5116">
                  <c:v>5.15</c:v>
                </c:pt>
                <c:pt idx="5117">
                  <c:v>5.08</c:v>
                </c:pt>
                <c:pt idx="5120">
                  <c:v>5.09</c:v>
                </c:pt>
                <c:pt idx="5121">
                  <c:v>5.12</c:v>
                </c:pt>
                <c:pt idx="5122">
                  <c:v>5.15</c:v>
                </c:pt>
                <c:pt idx="5123">
                  <c:v>5.14</c:v>
                </c:pt>
                <c:pt idx="5124">
                  <c:v>5.18</c:v>
                </c:pt>
                <c:pt idx="5127">
                  <c:v>5.2</c:v>
                </c:pt>
                <c:pt idx="5128">
                  <c:v>5.19</c:v>
                </c:pt>
                <c:pt idx="5129">
                  <c:v>5.22</c:v>
                </c:pt>
                <c:pt idx="5130">
                  <c:v>5.19</c:v>
                </c:pt>
                <c:pt idx="5131">
                  <c:v>5.19</c:v>
                </c:pt>
                <c:pt idx="5134">
                  <c:v>5.23</c:v>
                </c:pt>
                <c:pt idx="5135">
                  <c:v>5.22</c:v>
                </c:pt>
                <c:pt idx="5136">
                  <c:v>5.26</c:v>
                </c:pt>
                <c:pt idx="5137">
                  <c:v>5.25</c:v>
                </c:pt>
                <c:pt idx="5138">
                  <c:v>5.22</c:v>
                </c:pt>
                <c:pt idx="5141">
                  <c:v>5.22</c:v>
                </c:pt>
                <c:pt idx="5142">
                  <c:v>5.23</c:v>
                </c:pt>
                <c:pt idx="5143">
                  <c:v>5.19</c:v>
                </c:pt>
                <c:pt idx="5144">
                  <c:v>5.16</c:v>
                </c:pt>
                <c:pt idx="5145">
                  <c:v>5.14</c:v>
                </c:pt>
                <c:pt idx="5148">
                  <c:v>5.15</c:v>
                </c:pt>
                <c:pt idx="5149">
                  <c:v>5.15</c:v>
                </c:pt>
                <c:pt idx="5150">
                  <c:v>5.15</c:v>
                </c:pt>
                <c:pt idx="5151">
                  <c:v>5.16</c:v>
                </c:pt>
                <c:pt idx="5152">
                  <c:v>5.16</c:v>
                </c:pt>
                <c:pt idx="5155">
                  <c:v>5.14</c:v>
                </c:pt>
                <c:pt idx="5156">
                  <c:v>5.13</c:v>
                </c:pt>
                <c:pt idx="5157">
                  <c:v>5.16</c:v>
                </c:pt>
                <c:pt idx="5158">
                  <c:v>5.2</c:v>
                </c:pt>
                <c:pt idx="5159">
                  <c:v>5.21</c:v>
                </c:pt>
                <c:pt idx="5162">
                  <c:v>5.19</c:v>
                </c:pt>
                <c:pt idx="5163">
                  <c:v>5.23</c:v>
                </c:pt>
                <c:pt idx="5164">
                  <c:v>5.23</c:v>
                </c:pt>
                <c:pt idx="5165">
                  <c:v>5.26</c:v>
                </c:pt>
                <c:pt idx="5166">
                  <c:v>5.26</c:v>
                </c:pt>
                <c:pt idx="5169">
                  <c:v>5.24</c:v>
                </c:pt>
                <c:pt idx="5170">
                  <c:v>5.2</c:v>
                </c:pt>
                <c:pt idx="5171">
                  <c:v>5.15</c:v>
                </c:pt>
                <c:pt idx="5172">
                  <c:v>5.14</c:v>
                </c:pt>
                <c:pt idx="5173">
                  <c:v>5.15</c:v>
                </c:pt>
                <c:pt idx="5176">
                  <c:v>5.17</c:v>
                </c:pt>
                <c:pt idx="5177">
                  <c:v>5.18</c:v>
                </c:pt>
                <c:pt idx="5178">
                  <c:v>5.16</c:v>
                </c:pt>
                <c:pt idx="5179">
                  <c:v>5.14</c:v>
                </c:pt>
                <c:pt idx="5180">
                  <c:v>5.13</c:v>
                </c:pt>
                <c:pt idx="5183">
                  <c:v>5.14</c:v>
                </c:pt>
                <c:pt idx="5184">
                  <c:v>5.15</c:v>
                </c:pt>
                <c:pt idx="5185">
                  <c:v>5.15</c:v>
                </c:pt>
                <c:pt idx="5186">
                  <c:v>5.15</c:v>
                </c:pt>
                <c:pt idx="5187">
                  <c:v>5.13</c:v>
                </c:pt>
                <c:pt idx="5190">
                  <c:v>5.12</c:v>
                </c:pt>
                <c:pt idx="5191">
                  <c:v>5.12</c:v>
                </c:pt>
                <c:pt idx="5192">
                  <c:v>5.08</c:v>
                </c:pt>
                <c:pt idx="5193">
                  <c:v>5.04</c:v>
                </c:pt>
                <c:pt idx="5194">
                  <c:v>5.05</c:v>
                </c:pt>
                <c:pt idx="5197">
                  <c:v>5.0999999999999996</c:v>
                </c:pt>
                <c:pt idx="5198">
                  <c:v>5.0999999999999996</c:v>
                </c:pt>
                <c:pt idx="5199">
                  <c:v>5.14</c:v>
                </c:pt>
                <c:pt idx="5200">
                  <c:v>5.15</c:v>
                </c:pt>
                <c:pt idx="5201">
                  <c:v>5.17</c:v>
                </c:pt>
                <c:pt idx="5204">
                  <c:v>5.14</c:v>
                </c:pt>
                <c:pt idx="5205">
                  <c:v>5.17</c:v>
                </c:pt>
                <c:pt idx="5206">
                  <c:v>5.18</c:v>
                </c:pt>
                <c:pt idx="5207">
                  <c:v>5.21</c:v>
                </c:pt>
                <c:pt idx="5208">
                  <c:v>5.18</c:v>
                </c:pt>
                <c:pt idx="5211">
                  <c:v>5.17</c:v>
                </c:pt>
                <c:pt idx="5212">
                  <c:v>5.18</c:v>
                </c:pt>
                <c:pt idx="5213">
                  <c:v>5.25</c:v>
                </c:pt>
                <c:pt idx="5214">
                  <c:v>5.28</c:v>
                </c:pt>
                <c:pt idx="5219">
                  <c:v>5.29</c:v>
                </c:pt>
                <c:pt idx="5220">
                  <c:v>5.37</c:v>
                </c:pt>
                <c:pt idx="5221">
                  <c:v>5.34</c:v>
                </c:pt>
                <c:pt idx="5222">
                  <c:v>5.38</c:v>
                </c:pt>
                <c:pt idx="5225">
                  <c:v>5.34</c:v>
                </c:pt>
                <c:pt idx="5226">
                  <c:v>5.38</c:v>
                </c:pt>
                <c:pt idx="5227">
                  <c:v>5.36</c:v>
                </c:pt>
                <c:pt idx="5228">
                  <c:v>5.35</c:v>
                </c:pt>
                <c:pt idx="5229">
                  <c:v>5.36</c:v>
                </c:pt>
                <c:pt idx="5232">
                  <c:v>5.44</c:v>
                </c:pt>
                <c:pt idx="5234">
                  <c:v>5.44</c:v>
                </c:pt>
                <c:pt idx="5235">
                  <c:v>5.42</c:v>
                </c:pt>
                <c:pt idx="5236">
                  <c:v>5.36</c:v>
                </c:pt>
                <c:pt idx="5239">
                  <c:v>5.36</c:v>
                </c:pt>
                <c:pt idx="5240">
                  <c:v>5.36</c:v>
                </c:pt>
                <c:pt idx="5241">
                  <c:v>5.34</c:v>
                </c:pt>
                <c:pt idx="5242">
                  <c:v>5.35</c:v>
                </c:pt>
                <c:pt idx="5243">
                  <c:v>5.37</c:v>
                </c:pt>
                <c:pt idx="5246">
                  <c:v>5.48</c:v>
                </c:pt>
                <c:pt idx="5247">
                  <c:v>5.47</c:v>
                </c:pt>
                <c:pt idx="5248">
                  <c:v>5.43</c:v>
                </c:pt>
                <c:pt idx="5249">
                  <c:v>5.44</c:v>
                </c:pt>
                <c:pt idx="5250">
                  <c:v>5.42</c:v>
                </c:pt>
                <c:pt idx="5253">
                  <c:v>5.45</c:v>
                </c:pt>
                <c:pt idx="5254">
                  <c:v>5.45</c:v>
                </c:pt>
                <c:pt idx="5255">
                  <c:v>5.5</c:v>
                </c:pt>
                <c:pt idx="5256">
                  <c:v>5.52</c:v>
                </c:pt>
                <c:pt idx="5257">
                  <c:v>5.55</c:v>
                </c:pt>
                <c:pt idx="5260">
                  <c:v>5.55</c:v>
                </c:pt>
                <c:pt idx="5261">
                  <c:v>5.53</c:v>
                </c:pt>
                <c:pt idx="5262">
                  <c:v>5.52</c:v>
                </c:pt>
                <c:pt idx="5263">
                  <c:v>5.5600000000000005</c:v>
                </c:pt>
                <c:pt idx="5264">
                  <c:v>5.48</c:v>
                </c:pt>
                <c:pt idx="5267">
                  <c:v>5.45</c:v>
                </c:pt>
                <c:pt idx="5268">
                  <c:v>5.44</c:v>
                </c:pt>
                <c:pt idx="5269">
                  <c:v>5.41</c:v>
                </c:pt>
                <c:pt idx="5270">
                  <c:v>5.44</c:v>
                </c:pt>
                <c:pt idx="5271">
                  <c:v>5.45</c:v>
                </c:pt>
                <c:pt idx="5274">
                  <c:v>5.41</c:v>
                </c:pt>
                <c:pt idx="5275">
                  <c:v>5.43</c:v>
                </c:pt>
                <c:pt idx="5276">
                  <c:v>5.43</c:v>
                </c:pt>
                <c:pt idx="5277">
                  <c:v>5.4</c:v>
                </c:pt>
                <c:pt idx="5278">
                  <c:v>5.37</c:v>
                </c:pt>
                <c:pt idx="5281">
                  <c:v>5.37</c:v>
                </c:pt>
                <c:pt idx="5282">
                  <c:v>5.39</c:v>
                </c:pt>
                <c:pt idx="5283">
                  <c:v>5.36</c:v>
                </c:pt>
                <c:pt idx="5284">
                  <c:v>5.35</c:v>
                </c:pt>
                <c:pt idx="5285">
                  <c:v>5.33</c:v>
                </c:pt>
                <c:pt idx="5288">
                  <c:v>5.32</c:v>
                </c:pt>
                <c:pt idx="5289">
                  <c:v>5.36</c:v>
                </c:pt>
                <c:pt idx="5290">
                  <c:v>5.38</c:v>
                </c:pt>
                <c:pt idx="5291">
                  <c:v>5.36</c:v>
                </c:pt>
                <c:pt idx="5292">
                  <c:v>5.46</c:v>
                </c:pt>
                <c:pt idx="5295">
                  <c:v>5.48</c:v>
                </c:pt>
                <c:pt idx="5296">
                  <c:v>5.48</c:v>
                </c:pt>
                <c:pt idx="5297">
                  <c:v>5.51</c:v>
                </c:pt>
                <c:pt idx="5298">
                  <c:v>5.51</c:v>
                </c:pt>
                <c:pt idx="5299">
                  <c:v>5.49</c:v>
                </c:pt>
                <c:pt idx="5302">
                  <c:v>5.49</c:v>
                </c:pt>
                <c:pt idx="5303">
                  <c:v>5.49</c:v>
                </c:pt>
                <c:pt idx="5304">
                  <c:v>5.45</c:v>
                </c:pt>
                <c:pt idx="5305">
                  <c:v>5.48</c:v>
                </c:pt>
                <c:pt idx="5306">
                  <c:v>5.47</c:v>
                </c:pt>
                <c:pt idx="5309">
                  <c:v>5.46</c:v>
                </c:pt>
                <c:pt idx="5310">
                  <c:v>5.43</c:v>
                </c:pt>
                <c:pt idx="5311">
                  <c:v>5.42</c:v>
                </c:pt>
                <c:pt idx="5312">
                  <c:v>5.38</c:v>
                </c:pt>
                <c:pt idx="5313">
                  <c:v>5.34</c:v>
                </c:pt>
                <c:pt idx="5316">
                  <c:v>5.35</c:v>
                </c:pt>
                <c:pt idx="5317">
                  <c:v>5.33</c:v>
                </c:pt>
                <c:pt idx="5318">
                  <c:v>5.35</c:v>
                </c:pt>
                <c:pt idx="5319">
                  <c:v>5.36</c:v>
                </c:pt>
                <c:pt idx="5320">
                  <c:v>5.32</c:v>
                </c:pt>
                <c:pt idx="5323">
                  <c:v>5.3</c:v>
                </c:pt>
                <c:pt idx="5324">
                  <c:v>5.27</c:v>
                </c:pt>
                <c:pt idx="5325">
                  <c:v>5.28</c:v>
                </c:pt>
                <c:pt idx="5326">
                  <c:v>5.3</c:v>
                </c:pt>
                <c:pt idx="5327">
                  <c:v>5.31</c:v>
                </c:pt>
                <c:pt idx="5330">
                  <c:v>5.27</c:v>
                </c:pt>
                <c:pt idx="5331">
                  <c:v>5.27</c:v>
                </c:pt>
                <c:pt idx="5332">
                  <c:v>5.29</c:v>
                </c:pt>
                <c:pt idx="5333">
                  <c:v>5.21</c:v>
                </c:pt>
                <c:pt idx="5334">
                  <c:v>5.21</c:v>
                </c:pt>
                <c:pt idx="5337">
                  <c:v>5.19</c:v>
                </c:pt>
                <c:pt idx="5338">
                  <c:v>5.21</c:v>
                </c:pt>
                <c:pt idx="5339">
                  <c:v>5.19</c:v>
                </c:pt>
                <c:pt idx="5340">
                  <c:v>5.18</c:v>
                </c:pt>
                <c:pt idx="5341">
                  <c:v>5.15</c:v>
                </c:pt>
                <c:pt idx="5344">
                  <c:v>5.15</c:v>
                </c:pt>
                <c:pt idx="5345">
                  <c:v>5.17</c:v>
                </c:pt>
                <c:pt idx="5346">
                  <c:v>5.22</c:v>
                </c:pt>
                <c:pt idx="5347">
                  <c:v>5.22</c:v>
                </c:pt>
                <c:pt idx="5348">
                  <c:v>5.24</c:v>
                </c:pt>
                <c:pt idx="5351">
                  <c:v>5.24</c:v>
                </c:pt>
                <c:pt idx="5352">
                  <c:v>5.2</c:v>
                </c:pt>
                <c:pt idx="5353">
                  <c:v>5.16</c:v>
                </c:pt>
                <c:pt idx="5354">
                  <c:v>5.16</c:v>
                </c:pt>
                <c:pt idx="5355">
                  <c:v>5.13</c:v>
                </c:pt>
                <c:pt idx="5358">
                  <c:v>5.14</c:v>
                </c:pt>
                <c:pt idx="5359">
                  <c:v>5.18</c:v>
                </c:pt>
                <c:pt idx="5360">
                  <c:v>5.24</c:v>
                </c:pt>
                <c:pt idx="5361">
                  <c:v>5.25</c:v>
                </c:pt>
                <c:pt idx="5362">
                  <c:v>5.2</c:v>
                </c:pt>
                <c:pt idx="5365">
                  <c:v>5.17</c:v>
                </c:pt>
                <c:pt idx="5366">
                  <c:v>5.23</c:v>
                </c:pt>
                <c:pt idx="5367">
                  <c:v>5.19</c:v>
                </c:pt>
                <c:pt idx="5368">
                  <c:v>5.21</c:v>
                </c:pt>
                <c:pt idx="5369">
                  <c:v>5.17</c:v>
                </c:pt>
                <c:pt idx="5372">
                  <c:v>5.17</c:v>
                </c:pt>
                <c:pt idx="5373">
                  <c:v>5.17</c:v>
                </c:pt>
                <c:pt idx="5374">
                  <c:v>5.22</c:v>
                </c:pt>
                <c:pt idx="5375">
                  <c:v>5.22</c:v>
                </c:pt>
                <c:pt idx="5376">
                  <c:v>5.24</c:v>
                </c:pt>
                <c:pt idx="5379">
                  <c:v>5.27</c:v>
                </c:pt>
                <c:pt idx="5380">
                  <c:v>5.21</c:v>
                </c:pt>
                <c:pt idx="5381">
                  <c:v>5.19</c:v>
                </c:pt>
                <c:pt idx="5382">
                  <c:v>5.13</c:v>
                </c:pt>
                <c:pt idx="5383">
                  <c:v>5.13</c:v>
                </c:pt>
                <c:pt idx="5386">
                  <c:v>5.13</c:v>
                </c:pt>
                <c:pt idx="5387">
                  <c:v>5.08</c:v>
                </c:pt>
                <c:pt idx="5388">
                  <c:v>5</c:v>
                </c:pt>
                <c:pt idx="5389">
                  <c:v>5.01</c:v>
                </c:pt>
                <c:pt idx="5390">
                  <c:v>5</c:v>
                </c:pt>
                <c:pt idx="5393">
                  <c:v>4.99</c:v>
                </c:pt>
                <c:pt idx="5394">
                  <c:v>5.03</c:v>
                </c:pt>
                <c:pt idx="5395">
                  <c:v>5.05</c:v>
                </c:pt>
                <c:pt idx="5396">
                  <c:v>5.04</c:v>
                </c:pt>
                <c:pt idx="5397">
                  <c:v>5.04</c:v>
                </c:pt>
                <c:pt idx="5400">
                  <c:v>5.01</c:v>
                </c:pt>
                <c:pt idx="5401">
                  <c:v>5</c:v>
                </c:pt>
                <c:pt idx="5402">
                  <c:v>5.01</c:v>
                </c:pt>
                <c:pt idx="5403">
                  <c:v>4.97</c:v>
                </c:pt>
                <c:pt idx="5404">
                  <c:v>4.95</c:v>
                </c:pt>
                <c:pt idx="5407">
                  <c:v>4.96</c:v>
                </c:pt>
                <c:pt idx="5408">
                  <c:v>4.96</c:v>
                </c:pt>
                <c:pt idx="5409">
                  <c:v>4.92</c:v>
                </c:pt>
                <c:pt idx="5410">
                  <c:v>4.88</c:v>
                </c:pt>
                <c:pt idx="5411">
                  <c:v>4.83</c:v>
                </c:pt>
                <c:pt idx="5414">
                  <c:v>4.79</c:v>
                </c:pt>
                <c:pt idx="5415">
                  <c:v>4.76</c:v>
                </c:pt>
                <c:pt idx="5416">
                  <c:v>4.76</c:v>
                </c:pt>
                <c:pt idx="5417">
                  <c:v>4.6399999999999997</c:v>
                </c:pt>
                <c:pt idx="5418">
                  <c:v>4.67</c:v>
                </c:pt>
                <c:pt idx="5421">
                  <c:v>4.68</c:v>
                </c:pt>
                <c:pt idx="5422">
                  <c:v>4.67</c:v>
                </c:pt>
                <c:pt idx="5423">
                  <c:v>4.6100000000000003</c:v>
                </c:pt>
                <c:pt idx="5424">
                  <c:v>4.59</c:v>
                </c:pt>
                <c:pt idx="5425">
                  <c:v>4.6500000000000004</c:v>
                </c:pt>
                <c:pt idx="5428">
                  <c:v>4.68</c:v>
                </c:pt>
                <c:pt idx="5429">
                  <c:v>4.72</c:v>
                </c:pt>
                <c:pt idx="5430">
                  <c:v>4.78</c:v>
                </c:pt>
                <c:pt idx="5431">
                  <c:v>4.87</c:v>
                </c:pt>
                <c:pt idx="5432">
                  <c:v>4.8899999999999997</c:v>
                </c:pt>
                <c:pt idx="5435">
                  <c:v>4.9000000000000004</c:v>
                </c:pt>
                <c:pt idx="5436">
                  <c:v>4.8499999999999996</c:v>
                </c:pt>
                <c:pt idx="5437">
                  <c:v>4.88</c:v>
                </c:pt>
                <c:pt idx="5438">
                  <c:v>4.96</c:v>
                </c:pt>
                <c:pt idx="5439">
                  <c:v>4.9000000000000004</c:v>
                </c:pt>
                <c:pt idx="5442">
                  <c:v>4.9000000000000004</c:v>
                </c:pt>
                <c:pt idx="5443">
                  <c:v>4.97</c:v>
                </c:pt>
                <c:pt idx="5444">
                  <c:v>4.97</c:v>
                </c:pt>
                <c:pt idx="5445">
                  <c:v>4.9400000000000004</c:v>
                </c:pt>
                <c:pt idx="5446">
                  <c:v>4.8899999999999997</c:v>
                </c:pt>
                <c:pt idx="5449">
                  <c:v>4.88</c:v>
                </c:pt>
                <c:pt idx="5450">
                  <c:v>4.87</c:v>
                </c:pt>
                <c:pt idx="5451">
                  <c:v>4.9000000000000004</c:v>
                </c:pt>
                <c:pt idx="5452">
                  <c:v>5.07</c:v>
                </c:pt>
                <c:pt idx="5453">
                  <c:v>5.1100000000000003</c:v>
                </c:pt>
                <c:pt idx="5456">
                  <c:v>5.12</c:v>
                </c:pt>
                <c:pt idx="5457">
                  <c:v>5.08</c:v>
                </c:pt>
                <c:pt idx="5458">
                  <c:v>5.03</c:v>
                </c:pt>
                <c:pt idx="5459">
                  <c:v>5</c:v>
                </c:pt>
                <c:pt idx="5460">
                  <c:v>5.0199999999999996</c:v>
                </c:pt>
                <c:pt idx="5463">
                  <c:v>5.0999999999999996</c:v>
                </c:pt>
                <c:pt idx="5464">
                  <c:v>5.09</c:v>
                </c:pt>
                <c:pt idx="5465">
                  <c:v>5.0199999999999996</c:v>
                </c:pt>
                <c:pt idx="5466">
                  <c:v>5.05</c:v>
                </c:pt>
                <c:pt idx="5467">
                  <c:v>5.0599999999999996</c:v>
                </c:pt>
                <c:pt idx="5470">
                  <c:v>5.0599999999999996</c:v>
                </c:pt>
                <c:pt idx="5473">
                  <c:v>5.19</c:v>
                </c:pt>
                <c:pt idx="5474">
                  <c:v>5.21</c:v>
                </c:pt>
                <c:pt idx="5479">
                  <c:v>5.18</c:v>
                </c:pt>
                <c:pt idx="5480">
                  <c:v>5.19</c:v>
                </c:pt>
                <c:pt idx="5481">
                  <c:v>5.18</c:v>
                </c:pt>
                <c:pt idx="5484">
                  <c:v>5.17</c:v>
                </c:pt>
                <c:pt idx="5485">
                  <c:v>5.09</c:v>
                </c:pt>
                <c:pt idx="5486">
                  <c:v>5.14</c:v>
                </c:pt>
                <c:pt idx="5487">
                  <c:v>5.14</c:v>
                </c:pt>
                <c:pt idx="5488">
                  <c:v>5.13</c:v>
                </c:pt>
                <c:pt idx="5491">
                  <c:v>5.05</c:v>
                </c:pt>
                <c:pt idx="5492">
                  <c:v>5.0599999999999996</c:v>
                </c:pt>
                <c:pt idx="5493">
                  <c:v>5.03</c:v>
                </c:pt>
                <c:pt idx="5494">
                  <c:v>5.07</c:v>
                </c:pt>
                <c:pt idx="5495">
                  <c:v>5.0999999999999996</c:v>
                </c:pt>
                <c:pt idx="5498">
                  <c:v>5.0999999999999996</c:v>
                </c:pt>
                <c:pt idx="5499">
                  <c:v>5.12</c:v>
                </c:pt>
                <c:pt idx="5500">
                  <c:v>5.12</c:v>
                </c:pt>
                <c:pt idx="5501">
                  <c:v>5.14</c:v>
                </c:pt>
                <c:pt idx="5502">
                  <c:v>5.21</c:v>
                </c:pt>
                <c:pt idx="5505">
                  <c:v>5.27</c:v>
                </c:pt>
                <c:pt idx="5506">
                  <c:v>5.25</c:v>
                </c:pt>
                <c:pt idx="5507">
                  <c:v>5.21</c:v>
                </c:pt>
                <c:pt idx="5508">
                  <c:v>5.21</c:v>
                </c:pt>
                <c:pt idx="5509">
                  <c:v>5.19</c:v>
                </c:pt>
                <c:pt idx="5512">
                  <c:v>5.13</c:v>
                </c:pt>
                <c:pt idx="5513">
                  <c:v>5.0999999999999996</c:v>
                </c:pt>
                <c:pt idx="5514">
                  <c:v>5.0999999999999996</c:v>
                </c:pt>
                <c:pt idx="5515">
                  <c:v>5.18</c:v>
                </c:pt>
                <c:pt idx="5516">
                  <c:v>5.22</c:v>
                </c:pt>
                <c:pt idx="5519">
                  <c:v>5.22</c:v>
                </c:pt>
                <c:pt idx="5520">
                  <c:v>5.21</c:v>
                </c:pt>
                <c:pt idx="5521">
                  <c:v>5.26</c:v>
                </c:pt>
                <c:pt idx="5522">
                  <c:v>5.24</c:v>
                </c:pt>
                <c:pt idx="5523">
                  <c:v>5.21</c:v>
                </c:pt>
                <c:pt idx="5526">
                  <c:v>5.18</c:v>
                </c:pt>
                <c:pt idx="5527">
                  <c:v>5.16</c:v>
                </c:pt>
                <c:pt idx="5528">
                  <c:v>5.23</c:v>
                </c:pt>
                <c:pt idx="5529">
                  <c:v>5.24</c:v>
                </c:pt>
                <c:pt idx="5530">
                  <c:v>5.19</c:v>
                </c:pt>
                <c:pt idx="5533">
                  <c:v>5.21</c:v>
                </c:pt>
                <c:pt idx="5534">
                  <c:v>5.25</c:v>
                </c:pt>
                <c:pt idx="5535">
                  <c:v>5.27</c:v>
                </c:pt>
                <c:pt idx="5536">
                  <c:v>5.21</c:v>
                </c:pt>
                <c:pt idx="5537">
                  <c:v>5.21</c:v>
                </c:pt>
                <c:pt idx="5540">
                  <c:v>5.28</c:v>
                </c:pt>
                <c:pt idx="5541">
                  <c:v>5.31</c:v>
                </c:pt>
                <c:pt idx="5542">
                  <c:v>5.36</c:v>
                </c:pt>
                <c:pt idx="5543">
                  <c:v>5.4</c:v>
                </c:pt>
                <c:pt idx="5544">
                  <c:v>5.41</c:v>
                </c:pt>
                <c:pt idx="5547">
                  <c:v>5.4</c:v>
                </c:pt>
                <c:pt idx="5548">
                  <c:v>5.39</c:v>
                </c:pt>
                <c:pt idx="5549">
                  <c:v>5.42</c:v>
                </c:pt>
                <c:pt idx="5550">
                  <c:v>5.44</c:v>
                </c:pt>
                <c:pt idx="5551">
                  <c:v>5.48</c:v>
                </c:pt>
                <c:pt idx="5554">
                  <c:v>5.45</c:v>
                </c:pt>
                <c:pt idx="5555">
                  <c:v>5.42</c:v>
                </c:pt>
                <c:pt idx="5556">
                  <c:v>5.42</c:v>
                </c:pt>
                <c:pt idx="5557">
                  <c:v>5.47</c:v>
                </c:pt>
                <c:pt idx="5558">
                  <c:v>5.48</c:v>
                </c:pt>
                <c:pt idx="5561">
                  <c:v>5.51</c:v>
                </c:pt>
                <c:pt idx="5562">
                  <c:v>5.48</c:v>
                </c:pt>
                <c:pt idx="5563">
                  <c:v>5.45</c:v>
                </c:pt>
                <c:pt idx="5564">
                  <c:v>5.45</c:v>
                </c:pt>
                <c:pt idx="5569">
                  <c:v>5.51</c:v>
                </c:pt>
                <c:pt idx="5570">
                  <c:v>5.46</c:v>
                </c:pt>
                <c:pt idx="5571">
                  <c:v>5.41</c:v>
                </c:pt>
                <c:pt idx="5572">
                  <c:v>5.38</c:v>
                </c:pt>
                <c:pt idx="5575">
                  <c:v>5.38</c:v>
                </c:pt>
                <c:pt idx="5576">
                  <c:v>5.43</c:v>
                </c:pt>
                <c:pt idx="5577">
                  <c:v>5.4</c:v>
                </c:pt>
                <c:pt idx="5578">
                  <c:v>5.43</c:v>
                </c:pt>
                <c:pt idx="5579">
                  <c:v>5.4</c:v>
                </c:pt>
                <c:pt idx="5582">
                  <c:v>5.37</c:v>
                </c:pt>
                <c:pt idx="5583">
                  <c:v>5.39</c:v>
                </c:pt>
                <c:pt idx="5584">
                  <c:v>5.43</c:v>
                </c:pt>
                <c:pt idx="5585">
                  <c:v>5.45</c:v>
                </c:pt>
                <c:pt idx="5586">
                  <c:v>5.43</c:v>
                </c:pt>
                <c:pt idx="5589">
                  <c:v>5.4</c:v>
                </c:pt>
                <c:pt idx="5590">
                  <c:v>5.4</c:v>
                </c:pt>
                <c:pt idx="5591">
                  <c:v>5.41</c:v>
                </c:pt>
                <c:pt idx="5592">
                  <c:v>5.34</c:v>
                </c:pt>
                <c:pt idx="5593">
                  <c:v>5.36</c:v>
                </c:pt>
                <c:pt idx="5596">
                  <c:v>5.35</c:v>
                </c:pt>
                <c:pt idx="5597">
                  <c:v>5.36</c:v>
                </c:pt>
                <c:pt idx="5599">
                  <c:v>5.38</c:v>
                </c:pt>
                <c:pt idx="5600">
                  <c:v>5.4</c:v>
                </c:pt>
                <c:pt idx="5603">
                  <c:v>5.35</c:v>
                </c:pt>
                <c:pt idx="5604">
                  <c:v>5.33</c:v>
                </c:pt>
                <c:pt idx="5605">
                  <c:v>5.38</c:v>
                </c:pt>
                <c:pt idx="5606">
                  <c:v>5.44</c:v>
                </c:pt>
                <c:pt idx="5607">
                  <c:v>5.42</c:v>
                </c:pt>
                <c:pt idx="5610">
                  <c:v>5.42</c:v>
                </c:pt>
                <c:pt idx="5611">
                  <c:v>5.48</c:v>
                </c:pt>
                <c:pt idx="5612">
                  <c:v>5.48</c:v>
                </c:pt>
                <c:pt idx="5613">
                  <c:v>5.46</c:v>
                </c:pt>
                <c:pt idx="5614">
                  <c:v>5.48</c:v>
                </c:pt>
                <c:pt idx="5617">
                  <c:v>5.45</c:v>
                </c:pt>
                <c:pt idx="5618">
                  <c:v>5.42</c:v>
                </c:pt>
                <c:pt idx="5619">
                  <c:v>5.38</c:v>
                </c:pt>
                <c:pt idx="5620">
                  <c:v>5.39</c:v>
                </c:pt>
                <c:pt idx="5621">
                  <c:v>5.37</c:v>
                </c:pt>
                <c:pt idx="5624">
                  <c:v>5.41</c:v>
                </c:pt>
                <c:pt idx="5625">
                  <c:v>5.42</c:v>
                </c:pt>
                <c:pt idx="5626">
                  <c:v>5.38</c:v>
                </c:pt>
                <c:pt idx="5627">
                  <c:v>5.34</c:v>
                </c:pt>
                <c:pt idx="5628">
                  <c:v>5.35</c:v>
                </c:pt>
                <c:pt idx="5631">
                  <c:v>5.4</c:v>
                </c:pt>
                <c:pt idx="5632">
                  <c:v>5.34</c:v>
                </c:pt>
                <c:pt idx="5633">
                  <c:v>5.36</c:v>
                </c:pt>
                <c:pt idx="5634">
                  <c:v>5.37</c:v>
                </c:pt>
                <c:pt idx="5635">
                  <c:v>5.32</c:v>
                </c:pt>
                <c:pt idx="5638">
                  <c:v>5.34</c:v>
                </c:pt>
                <c:pt idx="5639">
                  <c:v>5.34</c:v>
                </c:pt>
                <c:pt idx="5640">
                  <c:v>5.31</c:v>
                </c:pt>
                <c:pt idx="5641">
                  <c:v>5.29</c:v>
                </c:pt>
                <c:pt idx="5642">
                  <c:v>5.2</c:v>
                </c:pt>
                <c:pt idx="5645">
                  <c:v>5.23</c:v>
                </c:pt>
                <c:pt idx="5646">
                  <c:v>5.22</c:v>
                </c:pt>
                <c:pt idx="5647">
                  <c:v>5.18</c:v>
                </c:pt>
                <c:pt idx="5648">
                  <c:v>5.17</c:v>
                </c:pt>
                <c:pt idx="5649">
                  <c:v>5.21</c:v>
                </c:pt>
                <c:pt idx="5652">
                  <c:v>5.17</c:v>
                </c:pt>
                <c:pt idx="5653">
                  <c:v>5.19</c:v>
                </c:pt>
                <c:pt idx="5654">
                  <c:v>5.1100000000000003</c:v>
                </c:pt>
                <c:pt idx="5655">
                  <c:v>5.17</c:v>
                </c:pt>
                <c:pt idx="5656">
                  <c:v>5.18</c:v>
                </c:pt>
                <c:pt idx="5659">
                  <c:v>5.19</c:v>
                </c:pt>
                <c:pt idx="5660">
                  <c:v>5.18</c:v>
                </c:pt>
                <c:pt idx="5661">
                  <c:v>5.17</c:v>
                </c:pt>
                <c:pt idx="5662">
                  <c:v>5.21</c:v>
                </c:pt>
                <c:pt idx="5663">
                  <c:v>5.24</c:v>
                </c:pt>
                <c:pt idx="5666">
                  <c:v>5.23</c:v>
                </c:pt>
                <c:pt idx="5667">
                  <c:v>5.24</c:v>
                </c:pt>
                <c:pt idx="5668">
                  <c:v>5.19</c:v>
                </c:pt>
                <c:pt idx="5669">
                  <c:v>5.13</c:v>
                </c:pt>
                <c:pt idx="5670">
                  <c:v>5.13</c:v>
                </c:pt>
                <c:pt idx="5673">
                  <c:v>5.08</c:v>
                </c:pt>
                <c:pt idx="5674">
                  <c:v>5.07</c:v>
                </c:pt>
                <c:pt idx="5675">
                  <c:v>5.13</c:v>
                </c:pt>
                <c:pt idx="5676">
                  <c:v>5.13</c:v>
                </c:pt>
                <c:pt idx="5677">
                  <c:v>5.07</c:v>
                </c:pt>
                <c:pt idx="5680">
                  <c:v>5.04</c:v>
                </c:pt>
                <c:pt idx="5681">
                  <c:v>5.0599999999999996</c:v>
                </c:pt>
                <c:pt idx="5682">
                  <c:v>4.9800000000000004</c:v>
                </c:pt>
                <c:pt idx="5683">
                  <c:v>4.97</c:v>
                </c:pt>
                <c:pt idx="5684">
                  <c:v>4.97</c:v>
                </c:pt>
                <c:pt idx="5687">
                  <c:v>5.01</c:v>
                </c:pt>
                <c:pt idx="5688">
                  <c:v>5.05</c:v>
                </c:pt>
                <c:pt idx="5689">
                  <c:v>5.04</c:v>
                </c:pt>
                <c:pt idx="5690">
                  <c:v>4.97</c:v>
                </c:pt>
                <c:pt idx="5691">
                  <c:v>4.9000000000000004</c:v>
                </c:pt>
                <c:pt idx="5694">
                  <c:v>4.8100000000000005</c:v>
                </c:pt>
                <c:pt idx="5695">
                  <c:v>4.8100000000000005</c:v>
                </c:pt>
                <c:pt idx="5696">
                  <c:v>4.84</c:v>
                </c:pt>
                <c:pt idx="5697">
                  <c:v>4.83</c:v>
                </c:pt>
                <c:pt idx="5698">
                  <c:v>4.8100000000000005</c:v>
                </c:pt>
                <c:pt idx="5701">
                  <c:v>4.7699999999999996</c:v>
                </c:pt>
                <c:pt idx="5702">
                  <c:v>4.74</c:v>
                </c:pt>
                <c:pt idx="5703">
                  <c:v>4.6900000000000004</c:v>
                </c:pt>
                <c:pt idx="5705">
                  <c:v>4.8100000000000005</c:v>
                </c:pt>
                <c:pt idx="5708">
                  <c:v>4.82</c:v>
                </c:pt>
                <c:pt idx="5709">
                  <c:v>4.8</c:v>
                </c:pt>
                <c:pt idx="5710">
                  <c:v>4.84</c:v>
                </c:pt>
                <c:pt idx="5711">
                  <c:v>4.9000000000000004</c:v>
                </c:pt>
                <c:pt idx="5712">
                  <c:v>4.8899999999999997</c:v>
                </c:pt>
                <c:pt idx="5715">
                  <c:v>4.9000000000000004</c:v>
                </c:pt>
                <c:pt idx="5716">
                  <c:v>4.88</c:v>
                </c:pt>
                <c:pt idx="5717">
                  <c:v>4.83</c:v>
                </c:pt>
                <c:pt idx="5718">
                  <c:v>4.78</c:v>
                </c:pt>
                <c:pt idx="5719">
                  <c:v>4.78</c:v>
                </c:pt>
                <c:pt idx="5722">
                  <c:v>4.7300000000000004</c:v>
                </c:pt>
                <c:pt idx="5723">
                  <c:v>4.7</c:v>
                </c:pt>
                <c:pt idx="5724">
                  <c:v>4.6500000000000004</c:v>
                </c:pt>
                <c:pt idx="5725">
                  <c:v>4.63</c:v>
                </c:pt>
                <c:pt idx="5726">
                  <c:v>4.62</c:v>
                </c:pt>
                <c:pt idx="5729">
                  <c:v>4.6500000000000004</c:v>
                </c:pt>
                <c:pt idx="5730">
                  <c:v>4.6900000000000004</c:v>
                </c:pt>
                <c:pt idx="5731">
                  <c:v>4.72</c:v>
                </c:pt>
                <c:pt idx="5732">
                  <c:v>4.71</c:v>
                </c:pt>
                <c:pt idx="5733">
                  <c:v>4.6399999999999997</c:v>
                </c:pt>
                <c:pt idx="5736">
                  <c:v>4.62</c:v>
                </c:pt>
                <c:pt idx="5737">
                  <c:v>4.62</c:v>
                </c:pt>
                <c:pt idx="5738">
                  <c:v>4.54</c:v>
                </c:pt>
                <c:pt idx="5739">
                  <c:v>4.54</c:v>
                </c:pt>
                <c:pt idx="5740">
                  <c:v>4.57</c:v>
                </c:pt>
                <c:pt idx="5743">
                  <c:v>4.55</c:v>
                </c:pt>
                <c:pt idx="5744">
                  <c:v>4.51</c:v>
                </c:pt>
                <c:pt idx="5745">
                  <c:v>4.54</c:v>
                </c:pt>
                <c:pt idx="5746">
                  <c:v>4.5600000000000005</c:v>
                </c:pt>
                <c:pt idx="5747">
                  <c:v>4.62</c:v>
                </c:pt>
                <c:pt idx="5750">
                  <c:v>4.59</c:v>
                </c:pt>
                <c:pt idx="5751">
                  <c:v>4.59</c:v>
                </c:pt>
                <c:pt idx="5752">
                  <c:v>4.67</c:v>
                </c:pt>
                <c:pt idx="5753">
                  <c:v>4.66</c:v>
                </c:pt>
                <c:pt idx="5754">
                  <c:v>4.67</c:v>
                </c:pt>
                <c:pt idx="5757">
                  <c:v>4.6100000000000003</c:v>
                </c:pt>
                <c:pt idx="5758">
                  <c:v>4.63</c:v>
                </c:pt>
                <c:pt idx="5759">
                  <c:v>4.59</c:v>
                </c:pt>
                <c:pt idx="5760">
                  <c:v>4.5999999999999996</c:v>
                </c:pt>
                <c:pt idx="5761">
                  <c:v>4.68</c:v>
                </c:pt>
                <c:pt idx="5764">
                  <c:v>4.74</c:v>
                </c:pt>
                <c:pt idx="5765">
                  <c:v>4.82</c:v>
                </c:pt>
                <c:pt idx="5766">
                  <c:v>4.8499999999999996</c:v>
                </c:pt>
                <c:pt idx="5767">
                  <c:v>4.91</c:v>
                </c:pt>
                <c:pt idx="5768">
                  <c:v>4.8499999999999996</c:v>
                </c:pt>
                <c:pt idx="5771">
                  <c:v>4.8499999999999996</c:v>
                </c:pt>
                <c:pt idx="5772">
                  <c:v>4.9000000000000004</c:v>
                </c:pt>
                <c:pt idx="5773">
                  <c:v>4.87</c:v>
                </c:pt>
                <c:pt idx="5774">
                  <c:v>4.8899999999999997</c:v>
                </c:pt>
                <c:pt idx="5775">
                  <c:v>4.8600000000000003</c:v>
                </c:pt>
                <c:pt idx="5778">
                  <c:v>4.82</c:v>
                </c:pt>
                <c:pt idx="5779">
                  <c:v>4.79</c:v>
                </c:pt>
                <c:pt idx="5780">
                  <c:v>4.78</c:v>
                </c:pt>
                <c:pt idx="5781">
                  <c:v>4.79</c:v>
                </c:pt>
                <c:pt idx="5782">
                  <c:v>4.74</c:v>
                </c:pt>
                <c:pt idx="5785">
                  <c:v>4.82</c:v>
                </c:pt>
                <c:pt idx="5786">
                  <c:v>4.83</c:v>
                </c:pt>
                <c:pt idx="5787">
                  <c:v>4.8899999999999997</c:v>
                </c:pt>
                <c:pt idx="5788">
                  <c:v>4.8100000000000005</c:v>
                </c:pt>
                <c:pt idx="5789">
                  <c:v>4.74</c:v>
                </c:pt>
                <c:pt idx="5792">
                  <c:v>4.7</c:v>
                </c:pt>
                <c:pt idx="5793">
                  <c:v>4.66</c:v>
                </c:pt>
                <c:pt idx="5794">
                  <c:v>4.66</c:v>
                </c:pt>
                <c:pt idx="5795">
                  <c:v>4.68</c:v>
                </c:pt>
                <c:pt idx="5796">
                  <c:v>4.72</c:v>
                </c:pt>
                <c:pt idx="5799">
                  <c:v>4.72</c:v>
                </c:pt>
                <c:pt idx="5800">
                  <c:v>4.68</c:v>
                </c:pt>
                <c:pt idx="5801">
                  <c:v>4.67</c:v>
                </c:pt>
                <c:pt idx="5802">
                  <c:v>4.71</c:v>
                </c:pt>
                <c:pt idx="5803">
                  <c:v>4.72</c:v>
                </c:pt>
                <c:pt idx="5806">
                  <c:v>4.7699999999999996</c:v>
                </c:pt>
                <c:pt idx="5807">
                  <c:v>4.74</c:v>
                </c:pt>
                <c:pt idx="5808">
                  <c:v>4.71</c:v>
                </c:pt>
                <c:pt idx="5809">
                  <c:v>4.75</c:v>
                </c:pt>
                <c:pt idx="5810">
                  <c:v>4.72</c:v>
                </c:pt>
                <c:pt idx="5813">
                  <c:v>4.7300000000000004</c:v>
                </c:pt>
                <c:pt idx="5814">
                  <c:v>4.6900000000000004</c:v>
                </c:pt>
                <c:pt idx="5815">
                  <c:v>4.68</c:v>
                </c:pt>
                <c:pt idx="5816">
                  <c:v>4.66</c:v>
                </c:pt>
                <c:pt idx="5817">
                  <c:v>4.6100000000000003</c:v>
                </c:pt>
                <c:pt idx="5820">
                  <c:v>4.59</c:v>
                </c:pt>
                <c:pt idx="5821">
                  <c:v>4.58</c:v>
                </c:pt>
                <c:pt idx="5822">
                  <c:v>4.59</c:v>
                </c:pt>
                <c:pt idx="5823">
                  <c:v>4.53</c:v>
                </c:pt>
                <c:pt idx="5824">
                  <c:v>4.49</c:v>
                </c:pt>
                <c:pt idx="5827">
                  <c:v>4.5</c:v>
                </c:pt>
                <c:pt idx="5828">
                  <c:v>4.5199999999999996</c:v>
                </c:pt>
                <c:pt idx="5829">
                  <c:v>4.49</c:v>
                </c:pt>
                <c:pt idx="5830">
                  <c:v>4.49</c:v>
                </c:pt>
                <c:pt idx="5831">
                  <c:v>4.4800000000000004</c:v>
                </c:pt>
                <c:pt idx="5834">
                  <c:v>4.49</c:v>
                </c:pt>
                <c:pt idx="5838">
                  <c:v>4.4400000000000004</c:v>
                </c:pt>
                <c:pt idx="5841">
                  <c:v>4.4400000000000004</c:v>
                </c:pt>
                <c:pt idx="5842">
                  <c:v>4.42</c:v>
                </c:pt>
                <c:pt idx="5844">
                  <c:v>4.46</c:v>
                </c:pt>
                <c:pt idx="5845">
                  <c:v>4.54</c:v>
                </c:pt>
                <c:pt idx="5848">
                  <c:v>4.53</c:v>
                </c:pt>
                <c:pt idx="5849">
                  <c:v>4.51</c:v>
                </c:pt>
                <c:pt idx="5850">
                  <c:v>4.46</c:v>
                </c:pt>
                <c:pt idx="5851">
                  <c:v>4.42</c:v>
                </c:pt>
                <c:pt idx="5852">
                  <c:v>4.43</c:v>
                </c:pt>
                <c:pt idx="5855">
                  <c:v>4.47</c:v>
                </c:pt>
                <c:pt idx="5856">
                  <c:v>4.45</c:v>
                </c:pt>
                <c:pt idx="5857">
                  <c:v>4.45</c:v>
                </c:pt>
                <c:pt idx="5858">
                  <c:v>4.43</c:v>
                </c:pt>
                <c:pt idx="5859">
                  <c:v>4.3899999999999997</c:v>
                </c:pt>
                <c:pt idx="5862">
                  <c:v>4.3600000000000003</c:v>
                </c:pt>
                <c:pt idx="5863">
                  <c:v>4.33</c:v>
                </c:pt>
                <c:pt idx="5864">
                  <c:v>4.29</c:v>
                </c:pt>
                <c:pt idx="5865">
                  <c:v>4.3</c:v>
                </c:pt>
                <c:pt idx="5866">
                  <c:v>4.24</c:v>
                </c:pt>
                <c:pt idx="5869">
                  <c:v>4.1900000000000004</c:v>
                </c:pt>
                <c:pt idx="5870">
                  <c:v>4.25</c:v>
                </c:pt>
                <c:pt idx="5871">
                  <c:v>4.22</c:v>
                </c:pt>
                <c:pt idx="5872">
                  <c:v>4.28</c:v>
                </c:pt>
                <c:pt idx="5873">
                  <c:v>4.25</c:v>
                </c:pt>
                <c:pt idx="5876">
                  <c:v>4.3</c:v>
                </c:pt>
                <c:pt idx="5877">
                  <c:v>4.2300000000000004</c:v>
                </c:pt>
                <c:pt idx="5878">
                  <c:v>4.21</c:v>
                </c:pt>
                <c:pt idx="5879">
                  <c:v>4.24</c:v>
                </c:pt>
                <c:pt idx="5880">
                  <c:v>4.21</c:v>
                </c:pt>
                <c:pt idx="5883">
                  <c:v>4.1900000000000004</c:v>
                </c:pt>
                <c:pt idx="5884">
                  <c:v>4.2300000000000004</c:v>
                </c:pt>
                <c:pt idx="5885">
                  <c:v>4.17</c:v>
                </c:pt>
                <c:pt idx="5886">
                  <c:v>4.1399999999999997</c:v>
                </c:pt>
                <c:pt idx="5887">
                  <c:v>4.1500000000000004</c:v>
                </c:pt>
                <c:pt idx="5890">
                  <c:v>4.1900000000000004</c:v>
                </c:pt>
                <c:pt idx="5891">
                  <c:v>4.18</c:v>
                </c:pt>
                <c:pt idx="5892">
                  <c:v>4.1399999999999997</c:v>
                </c:pt>
                <c:pt idx="5893">
                  <c:v>4.0999999999999996</c:v>
                </c:pt>
                <c:pt idx="5894">
                  <c:v>4.09</c:v>
                </c:pt>
                <c:pt idx="5897">
                  <c:v>4.07</c:v>
                </c:pt>
                <c:pt idx="5898">
                  <c:v>4.04</c:v>
                </c:pt>
                <c:pt idx="5899">
                  <c:v>4.08</c:v>
                </c:pt>
                <c:pt idx="5900">
                  <c:v>4.07</c:v>
                </c:pt>
                <c:pt idx="5901">
                  <c:v>4.1100000000000003</c:v>
                </c:pt>
                <c:pt idx="5904">
                  <c:v>4.08</c:v>
                </c:pt>
                <c:pt idx="5905">
                  <c:v>4.05</c:v>
                </c:pt>
                <c:pt idx="5906">
                  <c:v>4.04</c:v>
                </c:pt>
                <c:pt idx="5907">
                  <c:v>4.04</c:v>
                </c:pt>
                <c:pt idx="5908">
                  <c:v>4</c:v>
                </c:pt>
                <c:pt idx="5911">
                  <c:v>3.96</c:v>
                </c:pt>
                <c:pt idx="5912">
                  <c:v>3.9699999999999998</c:v>
                </c:pt>
                <c:pt idx="5913">
                  <c:v>3.99</c:v>
                </c:pt>
                <c:pt idx="5914">
                  <c:v>4.08</c:v>
                </c:pt>
                <c:pt idx="5915">
                  <c:v>4.18</c:v>
                </c:pt>
                <c:pt idx="5918">
                  <c:v>4.18</c:v>
                </c:pt>
                <c:pt idx="5919">
                  <c:v>4.3099999999999996</c:v>
                </c:pt>
                <c:pt idx="5920">
                  <c:v>4.34</c:v>
                </c:pt>
                <c:pt idx="5921">
                  <c:v>4.3499999999999996</c:v>
                </c:pt>
                <c:pt idx="5922">
                  <c:v>4.4000000000000004</c:v>
                </c:pt>
                <c:pt idx="5925">
                  <c:v>4.38</c:v>
                </c:pt>
                <c:pt idx="5926">
                  <c:v>4.33</c:v>
                </c:pt>
                <c:pt idx="5927">
                  <c:v>4.38</c:v>
                </c:pt>
                <c:pt idx="5928">
                  <c:v>4.3099999999999996</c:v>
                </c:pt>
                <c:pt idx="5929">
                  <c:v>4.3099999999999996</c:v>
                </c:pt>
                <c:pt idx="5932">
                  <c:v>4.2300000000000004</c:v>
                </c:pt>
                <c:pt idx="5933">
                  <c:v>4.2</c:v>
                </c:pt>
                <c:pt idx="5934">
                  <c:v>4.26</c:v>
                </c:pt>
                <c:pt idx="5935">
                  <c:v>4.34</c:v>
                </c:pt>
                <c:pt idx="5936">
                  <c:v>4.3499999999999996</c:v>
                </c:pt>
                <c:pt idx="5939">
                  <c:v>4.42</c:v>
                </c:pt>
                <c:pt idx="5940">
                  <c:v>4.3899999999999997</c:v>
                </c:pt>
                <c:pt idx="5941">
                  <c:v>4.34</c:v>
                </c:pt>
                <c:pt idx="5942">
                  <c:v>4.3</c:v>
                </c:pt>
                <c:pt idx="5943">
                  <c:v>4.3499999999999996</c:v>
                </c:pt>
                <c:pt idx="5946">
                  <c:v>4.37</c:v>
                </c:pt>
                <c:pt idx="5947">
                  <c:v>4.38</c:v>
                </c:pt>
                <c:pt idx="5948">
                  <c:v>4.34</c:v>
                </c:pt>
                <c:pt idx="5949">
                  <c:v>4.28</c:v>
                </c:pt>
                <c:pt idx="5954">
                  <c:v>4.26</c:v>
                </c:pt>
                <c:pt idx="5955">
                  <c:v>4.3</c:v>
                </c:pt>
                <c:pt idx="5956">
                  <c:v>4.2699999999999996</c:v>
                </c:pt>
                <c:pt idx="5957">
                  <c:v>4.25</c:v>
                </c:pt>
                <c:pt idx="5960">
                  <c:v>4.24</c:v>
                </c:pt>
                <c:pt idx="5961">
                  <c:v>4.28</c:v>
                </c:pt>
                <c:pt idx="5962">
                  <c:v>4.33</c:v>
                </c:pt>
                <c:pt idx="5964">
                  <c:v>4.25</c:v>
                </c:pt>
                <c:pt idx="5967">
                  <c:v>4.28</c:v>
                </c:pt>
                <c:pt idx="5968">
                  <c:v>4.26</c:v>
                </c:pt>
                <c:pt idx="5969">
                  <c:v>4.1900000000000004</c:v>
                </c:pt>
                <c:pt idx="5970">
                  <c:v>4.13</c:v>
                </c:pt>
                <c:pt idx="5971">
                  <c:v>4.13</c:v>
                </c:pt>
                <c:pt idx="5974">
                  <c:v>4.09</c:v>
                </c:pt>
                <c:pt idx="5975">
                  <c:v>4.13</c:v>
                </c:pt>
                <c:pt idx="5976">
                  <c:v>4.12</c:v>
                </c:pt>
                <c:pt idx="5977">
                  <c:v>4.08</c:v>
                </c:pt>
                <c:pt idx="5978">
                  <c:v>4.04</c:v>
                </c:pt>
                <c:pt idx="5981">
                  <c:v>3.9699999999999998</c:v>
                </c:pt>
                <c:pt idx="5982">
                  <c:v>3.9699999999999998</c:v>
                </c:pt>
                <c:pt idx="5983">
                  <c:v>3.93</c:v>
                </c:pt>
                <c:pt idx="5984">
                  <c:v>3.91</c:v>
                </c:pt>
                <c:pt idx="5985">
                  <c:v>3.86</c:v>
                </c:pt>
                <c:pt idx="5988">
                  <c:v>3.84</c:v>
                </c:pt>
                <c:pt idx="5989">
                  <c:v>3.81</c:v>
                </c:pt>
                <c:pt idx="5990">
                  <c:v>3.95</c:v>
                </c:pt>
                <c:pt idx="5991">
                  <c:v>3.96</c:v>
                </c:pt>
                <c:pt idx="5992">
                  <c:v>3.85</c:v>
                </c:pt>
                <c:pt idx="5995">
                  <c:v>3.93</c:v>
                </c:pt>
                <c:pt idx="5996">
                  <c:v>3.88</c:v>
                </c:pt>
                <c:pt idx="5997">
                  <c:v>3.83</c:v>
                </c:pt>
                <c:pt idx="5998">
                  <c:v>3.83</c:v>
                </c:pt>
                <c:pt idx="5999">
                  <c:v>3.81</c:v>
                </c:pt>
                <c:pt idx="6002">
                  <c:v>3.7800000000000002</c:v>
                </c:pt>
                <c:pt idx="6003">
                  <c:v>3.76</c:v>
                </c:pt>
                <c:pt idx="6004">
                  <c:v>3.71</c:v>
                </c:pt>
                <c:pt idx="6005">
                  <c:v>3.7199999999999998</c:v>
                </c:pt>
                <c:pt idx="6006">
                  <c:v>3.67</c:v>
                </c:pt>
                <c:pt idx="6009">
                  <c:v>3.63</c:v>
                </c:pt>
                <c:pt idx="6010">
                  <c:v>3.7199999999999998</c:v>
                </c:pt>
                <c:pt idx="6011">
                  <c:v>3.83</c:v>
                </c:pt>
                <c:pt idx="6012">
                  <c:v>3.87</c:v>
                </c:pt>
                <c:pt idx="6013">
                  <c:v>3.8200000000000003</c:v>
                </c:pt>
                <c:pt idx="6016">
                  <c:v>3.87</c:v>
                </c:pt>
                <c:pt idx="6017">
                  <c:v>3.86</c:v>
                </c:pt>
                <c:pt idx="6018">
                  <c:v>3.81</c:v>
                </c:pt>
                <c:pt idx="6019">
                  <c:v>3.92</c:v>
                </c:pt>
                <c:pt idx="6020">
                  <c:v>4</c:v>
                </c:pt>
                <c:pt idx="6023">
                  <c:v>4</c:v>
                </c:pt>
                <c:pt idx="6024">
                  <c:v>3.95</c:v>
                </c:pt>
                <c:pt idx="6025">
                  <c:v>4.04</c:v>
                </c:pt>
                <c:pt idx="6026">
                  <c:v>4.08</c:v>
                </c:pt>
                <c:pt idx="6027">
                  <c:v>4.05</c:v>
                </c:pt>
                <c:pt idx="6030">
                  <c:v>4.09</c:v>
                </c:pt>
                <c:pt idx="6031">
                  <c:v>4.09</c:v>
                </c:pt>
                <c:pt idx="6032">
                  <c:v>4.0599999999999996</c:v>
                </c:pt>
                <c:pt idx="6033">
                  <c:v>4.04</c:v>
                </c:pt>
                <c:pt idx="6034">
                  <c:v>4.0599999999999996</c:v>
                </c:pt>
                <c:pt idx="6037">
                  <c:v>4</c:v>
                </c:pt>
                <c:pt idx="6038">
                  <c:v>4.08</c:v>
                </c:pt>
                <c:pt idx="6039">
                  <c:v>4.2</c:v>
                </c:pt>
                <c:pt idx="6040">
                  <c:v>4.18</c:v>
                </c:pt>
                <c:pt idx="6041">
                  <c:v>4.18</c:v>
                </c:pt>
                <c:pt idx="6044">
                  <c:v>4.2</c:v>
                </c:pt>
                <c:pt idx="6045">
                  <c:v>4.2300000000000004</c:v>
                </c:pt>
                <c:pt idx="6046">
                  <c:v>4.17</c:v>
                </c:pt>
                <c:pt idx="6047">
                  <c:v>4.17</c:v>
                </c:pt>
                <c:pt idx="6048">
                  <c:v>4.1500000000000004</c:v>
                </c:pt>
                <c:pt idx="6051">
                  <c:v>4.22</c:v>
                </c:pt>
                <c:pt idx="6052">
                  <c:v>4.24</c:v>
                </c:pt>
                <c:pt idx="6053">
                  <c:v>4.29</c:v>
                </c:pt>
                <c:pt idx="6054">
                  <c:v>4.26</c:v>
                </c:pt>
                <c:pt idx="6055">
                  <c:v>4.3499999999999996</c:v>
                </c:pt>
                <c:pt idx="6058">
                  <c:v>4.3099999999999996</c:v>
                </c:pt>
                <c:pt idx="6059">
                  <c:v>4.28</c:v>
                </c:pt>
                <c:pt idx="6060">
                  <c:v>4.32</c:v>
                </c:pt>
                <c:pt idx="6061">
                  <c:v>4.24</c:v>
                </c:pt>
                <c:pt idx="6062">
                  <c:v>4.1900000000000004</c:v>
                </c:pt>
                <c:pt idx="6065">
                  <c:v>4.1900000000000004</c:v>
                </c:pt>
                <c:pt idx="6066">
                  <c:v>4.1900000000000004</c:v>
                </c:pt>
                <c:pt idx="6067">
                  <c:v>4.25</c:v>
                </c:pt>
                <c:pt idx="6068">
                  <c:v>4.34</c:v>
                </c:pt>
                <c:pt idx="6069">
                  <c:v>4.3099999999999996</c:v>
                </c:pt>
                <c:pt idx="6072">
                  <c:v>4.33</c:v>
                </c:pt>
                <c:pt idx="6073">
                  <c:v>4.33</c:v>
                </c:pt>
                <c:pt idx="6074">
                  <c:v>4.26</c:v>
                </c:pt>
                <c:pt idx="6075">
                  <c:v>4.33</c:v>
                </c:pt>
                <c:pt idx="6076">
                  <c:v>4.33</c:v>
                </c:pt>
                <c:pt idx="6079">
                  <c:v>4.3</c:v>
                </c:pt>
                <c:pt idx="6080">
                  <c:v>4.33</c:v>
                </c:pt>
                <c:pt idx="6081">
                  <c:v>4.32</c:v>
                </c:pt>
                <c:pt idx="6082">
                  <c:v>4.3499999999999996</c:v>
                </c:pt>
                <c:pt idx="6083">
                  <c:v>4.32</c:v>
                </c:pt>
                <c:pt idx="6086">
                  <c:v>4.34</c:v>
                </c:pt>
                <c:pt idx="6087">
                  <c:v>4.4400000000000004</c:v>
                </c:pt>
                <c:pt idx="6088">
                  <c:v>4.49</c:v>
                </c:pt>
                <c:pt idx="6089">
                  <c:v>4.4800000000000004</c:v>
                </c:pt>
                <c:pt idx="6090">
                  <c:v>4.43</c:v>
                </c:pt>
                <c:pt idx="6093">
                  <c:v>4.41</c:v>
                </c:pt>
                <c:pt idx="6094">
                  <c:v>4.4000000000000004</c:v>
                </c:pt>
                <c:pt idx="6095">
                  <c:v>4.38</c:v>
                </c:pt>
                <c:pt idx="6096">
                  <c:v>4.3600000000000003</c:v>
                </c:pt>
                <c:pt idx="6097">
                  <c:v>4.32</c:v>
                </c:pt>
                <c:pt idx="6100">
                  <c:v>4.3</c:v>
                </c:pt>
                <c:pt idx="6101">
                  <c:v>4.29</c:v>
                </c:pt>
                <c:pt idx="6102">
                  <c:v>4.3</c:v>
                </c:pt>
                <c:pt idx="6103">
                  <c:v>4.26</c:v>
                </c:pt>
                <c:pt idx="6104">
                  <c:v>4.26</c:v>
                </c:pt>
                <c:pt idx="6107">
                  <c:v>4.2300000000000004</c:v>
                </c:pt>
                <c:pt idx="6108">
                  <c:v>4.2300000000000004</c:v>
                </c:pt>
                <c:pt idx="6109">
                  <c:v>4.25</c:v>
                </c:pt>
                <c:pt idx="6110">
                  <c:v>4.22</c:v>
                </c:pt>
                <c:pt idx="6111">
                  <c:v>4.1900000000000004</c:v>
                </c:pt>
                <c:pt idx="6114">
                  <c:v>4.2</c:v>
                </c:pt>
                <c:pt idx="6115">
                  <c:v>4.16</c:v>
                </c:pt>
                <c:pt idx="6116">
                  <c:v>4.1399999999999997</c:v>
                </c:pt>
                <c:pt idx="6117">
                  <c:v>4.2300000000000004</c:v>
                </c:pt>
                <c:pt idx="6118">
                  <c:v>4.29</c:v>
                </c:pt>
                <c:pt idx="6121">
                  <c:v>4.33</c:v>
                </c:pt>
                <c:pt idx="6122">
                  <c:v>4.33</c:v>
                </c:pt>
                <c:pt idx="6123">
                  <c:v>4.37</c:v>
                </c:pt>
                <c:pt idx="6124">
                  <c:v>4.3499999999999996</c:v>
                </c:pt>
                <c:pt idx="6125">
                  <c:v>4.3499999999999996</c:v>
                </c:pt>
                <c:pt idx="6128">
                  <c:v>4.4000000000000004</c:v>
                </c:pt>
                <c:pt idx="6129">
                  <c:v>4.42</c:v>
                </c:pt>
                <c:pt idx="6130">
                  <c:v>4.4400000000000004</c:v>
                </c:pt>
                <c:pt idx="6131">
                  <c:v>4.45</c:v>
                </c:pt>
                <c:pt idx="6132">
                  <c:v>4.49</c:v>
                </c:pt>
                <c:pt idx="6135">
                  <c:v>4.45</c:v>
                </c:pt>
                <c:pt idx="6136">
                  <c:v>4.42</c:v>
                </c:pt>
                <c:pt idx="6137">
                  <c:v>4.38</c:v>
                </c:pt>
                <c:pt idx="6138">
                  <c:v>4.3499999999999996</c:v>
                </c:pt>
                <c:pt idx="6139">
                  <c:v>4.41</c:v>
                </c:pt>
                <c:pt idx="6142">
                  <c:v>4.43</c:v>
                </c:pt>
                <c:pt idx="6143">
                  <c:v>4.4400000000000004</c:v>
                </c:pt>
                <c:pt idx="6144">
                  <c:v>4.42</c:v>
                </c:pt>
                <c:pt idx="6145">
                  <c:v>4.47</c:v>
                </c:pt>
                <c:pt idx="6146">
                  <c:v>4.46</c:v>
                </c:pt>
                <c:pt idx="6149">
                  <c:v>4.4800000000000004</c:v>
                </c:pt>
                <c:pt idx="6150">
                  <c:v>4.4800000000000004</c:v>
                </c:pt>
                <c:pt idx="6151">
                  <c:v>4.49</c:v>
                </c:pt>
                <c:pt idx="6152">
                  <c:v>4.55</c:v>
                </c:pt>
                <c:pt idx="6153">
                  <c:v>4.58</c:v>
                </c:pt>
                <c:pt idx="6156">
                  <c:v>4.59</c:v>
                </c:pt>
                <c:pt idx="6157">
                  <c:v>4.58</c:v>
                </c:pt>
                <c:pt idx="6158">
                  <c:v>4.5999999999999996</c:v>
                </c:pt>
                <c:pt idx="6159">
                  <c:v>4.57</c:v>
                </c:pt>
                <c:pt idx="6160">
                  <c:v>4.49</c:v>
                </c:pt>
                <c:pt idx="6163">
                  <c:v>4.4400000000000004</c:v>
                </c:pt>
                <c:pt idx="6164">
                  <c:v>4.45</c:v>
                </c:pt>
                <c:pt idx="6165">
                  <c:v>4.41</c:v>
                </c:pt>
                <c:pt idx="6166">
                  <c:v>4.45</c:v>
                </c:pt>
                <c:pt idx="6167">
                  <c:v>4.4400000000000004</c:v>
                </c:pt>
                <c:pt idx="6170">
                  <c:v>4.49</c:v>
                </c:pt>
                <c:pt idx="6171">
                  <c:v>4.53</c:v>
                </c:pt>
                <c:pt idx="6172">
                  <c:v>4.51</c:v>
                </c:pt>
                <c:pt idx="6173">
                  <c:v>4.5600000000000005</c:v>
                </c:pt>
                <c:pt idx="6174">
                  <c:v>4.55</c:v>
                </c:pt>
                <c:pt idx="6177">
                  <c:v>4.59</c:v>
                </c:pt>
                <c:pt idx="6178">
                  <c:v>4.59</c:v>
                </c:pt>
                <c:pt idx="6179">
                  <c:v>4.58</c:v>
                </c:pt>
                <c:pt idx="6180">
                  <c:v>4.58</c:v>
                </c:pt>
                <c:pt idx="6181">
                  <c:v>4.54</c:v>
                </c:pt>
                <c:pt idx="6184">
                  <c:v>4.46</c:v>
                </c:pt>
                <c:pt idx="6185">
                  <c:v>4.47</c:v>
                </c:pt>
                <c:pt idx="6186">
                  <c:v>4.49</c:v>
                </c:pt>
                <c:pt idx="6187">
                  <c:v>4.5</c:v>
                </c:pt>
                <c:pt idx="6188">
                  <c:v>4.46</c:v>
                </c:pt>
                <c:pt idx="6191">
                  <c:v>4.45</c:v>
                </c:pt>
                <c:pt idx="6192">
                  <c:v>4.42</c:v>
                </c:pt>
                <c:pt idx="6193">
                  <c:v>4.4000000000000004</c:v>
                </c:pt>
                <c:pt idx="6194">
                  <c:v>4.3600000000000003</c:v>
                </c:pt>
                <c:pt idx="6195">
                  <c:v>4.38</c:v>
                </c:pt>
                <c:pt idx="6198">
                  <c:v>4.38</c:v>
                </c:pt>
                <c:pt idx="6199">
                  <c:v>4.38</c:v>
                </c:pt>
                <c:pt idx="6200">
                  <c:v>4.38</c:v>
                </c:pt>
                <c:pt idx="6205">
                  <c:v>4.3600000000000003</c:v>
                </c:pt>
                <c:pt idx="6206">
                  <c:v>4.42</c:v>
                </c:pt>
                <c:pt idx="6209">
                  <c:v>4.3899999999999997</c:v>
                </c:pt>
                <c:pt idx="6212">
                  <c:v>4.46</c:v>
                </c:pt>
                <c:pt idx="6213">
                  <c:v>4.41</c:v>
                </c:pt>
                <c:pt idx="6214">
                  <c:v>4.3899999999999997</c:v>
                </c:pt>
                <c:pt idx="6215">
                  <c:v>4.38</c:v>
                </c:pt>
                <c:pt idx="6216">
                  <c:v>4.32</c:v>
                </c:pt>
                <c:pt idx="6219">
                  <c:v>4.26</c:v>
                </c:pt>
                <c:pt idx="6220">
                  <c:v>4.2699999999999996</c:v>
                </c:pt>
                <c:pt idx="6221">
                  <c:v>4.28</c:v>
                </c:pt>
                <c:pt idx="6222">
                  <c:v>4.2699999999999996</c:v>
                </c:pt>
                <c:pt idx="6223">
                  <c:v>4.25</c:v>
                </c:pt>
                <c:pt idx="6226">
                  <c:v>4.3</c:v>
                </c:pt>
                <c:pt idx="6227">
                  <c:v>4.28</c:v>
                </c:pt>
                <c:pt idx="6228">
                  <c:v>4.28</c:v>
                </c:pt>
                <c:pt idx="6229">
                  <c:v>4.2699999999999996</c:v>
                </c:pt>
                <c:pt idx="6230">
                  <c:v>4.24</c:v>
                </c:pt>
                <c:pt idx="6233">
                  <c:v>4.29</c:v>
                </c:pt>
                <c:pt idx="6234">
                  <c:v>4.3</c:v>
                </c:pt>
                <c:pt idx="6235">
                  <c:v>4.29</c:v>
                </c:pt>
                <c:pt idx="6236">
                  <c:v>4.3600000000000003</c:v>
                </c:pt>
                <c:pt idx="6237">
                  <c:v>4.38</c:v>
                </c:pt>
                <c:pt idx="6240">
                  <c:v>4.3600000000000003</c:v>
                </c:pt>
                <c:pt idx="6241">
                  <c:v>4.32</c:v>
                </c:pt>
                <c:pt idx="6242">
                  <c:v>4.4000000000000004</c:v>
                </c:pt>
                <c:pt idx="6243">
                  <c:v>4.41</c:v>
                </c:pt>
                <c:pt idx="6244">
                  <c:v>4.41</c:v>
                </c:pt>
                <c:pt idx="6247">
                  <c:v>4.3600000000000003</c:v>
                </c:pt>
                <c:pt idx="6248">
                  <c:v>4.3499999999999996</c:v>
                </c:pt>
                <c:pt idx="6249">
                  <c:v>4.38</c:v>
                </c:pt>
                <c:pt idx="6250">
                  <c:v>4.34</c:v>
                </c:pt>
                <c:pt idx="6251">
                  <c:v>4.33</c:v>
                </c:pt>
                <c:pt idx="6254">
                  <c:v>4.33</c:v>
                </c:pt>
                <c:pt idx="6255">
                  <c:v>4.3099999999999996</c:v>
                </c:pt>
                <c:pt idx="6256">
                  <c:v>4.28</c:v>
                </c:pt>
                <c:pt idx="6257">
                  <c:v>4.34</c:v>
                </c:pt>
                <c:pt idx="6258">
                  <c:v>4.34</c:v>
                </c:pt>
                <c:pt idx="6261">
                  <c:v>4.3600000000000003</c:v>
                </c:pt>
                <c:pt idx="6262">
                  <c:v>4.32</c:v>
                </c:pt>
                <c:pt idx="6263">
                  <c:v>4.3099999999999996</c:v>
                </c:pt>
                <c:pt idx="6264">
                  <c:v>4.3099999999999996</c:v>
                </c:pt>
                <c:pt idx="6265">
                  <c:v>4.28</c:v>
                </c:pt>
                <c:pt idx="6268">
                  <c:v>4.28</c:v>
                </c:pt>
                <c:pt idx="6269">
                  <c:v>4.29</c:v>
                </c:pt>
                <c:pt idx="6270">
                  <c:v>4.33</c:v>
                </c:pt>
                <c:pt idx="6271">
                  <c:v>4.34</c:v>
                </c:pt>
                <c:pt idx="6272">
                  <c:v>4.2699999999999996</c:v>
                </c:pt>
                <c:pt idx="6275">
                  <c:v>4.17</c:v>
                </c:pt>
                <c:pt idx="6276">
                  <c:v>4.16</c:v>
                </c:pt>
                <c:pt idx="6277">
                  <c:v>4.1500000000000004</c:v>
                </c:pt>
                <c:pt idx="6278">
                  <c:v>4.12</c:v>
                </c:pt>
                <c:pt idx="6279">
                  <c:v>4.12</c:v>
                </c:pt>
                <c:pt idx="6282">
                  <c:v>4.12</c:v>
                </c:pt>
                <c:pt idx="6283">
                  <c:v>4.13</c:v>
                </c:pt>
                <c:pt idx="6284">
                  <c:v>4.12</c:v>
                </c:pt>
                <c:pt idx="6285">
                  <c:v>4.12</c:v>
                </c:pt>
                <c:pt idx="6286">
                  <c:v>4.13</c:v>
                </c:pt>
                <c:pt idx="6289">
                  <c:v>4.1100000000000003</c:v>
                </c:pt>
                <c:pt idx="6290">
                  <c:v>4.12</c:v>
                </c:pt>
                <c:pt idx="6291">
                  <c:v>4.0999999999999996</c:v>
                </c:pt>
                <c:pt idx="6292">
                  <c:v>4.09</c:v>
                </c:pt>
                <c:pt idx="6293">
                  <c:v>4.09</c:v>
                </c:pt>
                <c:pt idx="6296">
                  <c:v>4.17</c:v>
                </c:pt>
                <c:pt idx="6297">
                  <c:v>4.1900000000000004</c:v>
                </c:pt>
                <c:pt idx="6298">
                  <c:v>4.1900000000000004</c:v>
                </c:pt>
                <c:pt idx="6299">
                  <c:v>4.16</c:v>
                </c:pt>
                <c:pt idx="6300">
                  <c:v>4.22</c:v>
                </c:pt>
                <c:pt idx="6303">
                  <c:v>4.32</c:v>
                </c:pt>
                <c:pt idx="6304">
                  <c:v>4.32</c:v>
                </c:pt>
                <c:pt idx="6305">
                  <c:v>4.29</c:v>
                </c:pt>
                <c:pt idx="6306">
                  <c:v>4.3099999999999996</c:v>
                </c:pt>
                <c:pt idx="6311">
                  <c:v>4.3600000000000003</c:v>
                </c:pt>
                <c:pt idx="6312">
                  <c:v>4.38</c:v>
                </c:pt>
                <c:pt idx="6313">
                  <c:v>4.38</c:v>
                </c:pt>
                <c:pt idx="6314">
                  <c:v>4.3499999999999996</c:v>
                </c:pt>
                <c:pt idx="6317">
                  <c:v>4.33</c:v>
                </c:pt>
                <c:pt idx="6318">
                  <c:v>4.37</c:v>
                </c:pt>
                <c:pt idx="6319">
                  <c:v>4.4000000000000004</c:v>
                </c:pt>
                <c:pt idx="6320">
                  <c:v>4.38</c:v>
                </c:pt>
                <c:pt idx="6321">
                  <c:v>4.37</c:v>
                </c:pt>
                <c:pt idx="6324">
                  <c:v>4.42</c:v>
                </c:pt>
                <c:pt idx="6325">
                  <c:v>4.4000000000000004</c:v>
                </c:pt>
                <c:pt idx="6326">
                  <c:v>4.41</c:v>
                </c:pt>
                <c:pt idx="6327">
                  <c:v>4.4400000000000004</c:v>
                </c:pt>
                <c:pt idx="6328">
                  <c:v>4.42</c:v>
                </c:pt>
                <c:pt idx="6331">
                  <c:v>4.3899999999999997</c:v>
                </c:pt>
                <c:pt idx="6332">
                  <c:v>4.37</c:v>
                </c:pt>
                <c:pt idx="6333">
                  <c:v>4.3600000000000003</c:v>
                </c:pt>
                <c:pt idx="6334">
                  <c:v>4.41</c:v>
                </c:pt>
                <c:pt idx="6335">
                  <c:v>4.4800000000000004</c:v>
                </c:pt>
                <c:pt idx="6338">
                  <c:v>4.51</c:v>
                </c:pt>
                <c:pt idx="6339">
                  <c:v>4.5199999999999996</c:v>
                </c:pt>
                <c:pt idx="6340">
                  <c:v>4.51</c:v>
                </c:pt>
                <c:pt idx="6341">
                  <c:v>4.5600000000000005</c:v>
                </c:pt>
                <c:pt idx="6342">
                  <c:v>4.5600000000000005</c:v>
                </c:pt>
                <c:pt idx="6345">
                  <c:v>4.4800000000000004</c:v>
                </c:pt>
                <c:pt idx="6346">
                  <c:v>4.5</c:v>
                </c:pt>
                <c:pt idx="6347">
                  <c:v>4.54</c:v>
                </c:pt>
                <c:pt idx="6348">
                  <c:v>4.55</c:v>
                </c:pt>
                <c:pt idx="6349">
                  <c:v>4.5</c:v>
                </c:pt>
                <c:pt idx="6352">
                  <c:v>4.5600000000000005</c:v>
                </c:pt>
                <c:pt idx="6353">
                  <c:v>4.53</c:v>
                </c:pt>
                <c:pt idx="6354">
                  <c:v>4.5199999999999996</c:v>
                </c:pt>
                <c:pt idx="6355">
                  <c:v>4.4800000000000004</c:v>
                </c:pt>
                <c:pt idx="6356">
                  <c:v>4.4800000000000004</c:v>
                </c:pt>
                <c:pt idx="6359">
                  <c:v>4.54</c:v>
                </c:pt>
                <c:pt idx="6360">
                  <c:v>4.54</c:v>
                </c:pt>
                <c:pt idx="6361">
                  <c:v>4.54</c:v>
                </c:pt>
                <c:pt idx="6362">
                  <c:v>4.58</c:v>
                </c:pt>
                <c:pt idx="6363">
                  <c:v>4.5600000000000005</c:v>
                </c:pt>
                <c:pt idx="6366">
                  <c:v>4.58</c:v>
                </c:pt>
                <c:pt idx="6367">
                  <c:v>4.55</c:v>
                </c:pt>
                <c:pt idx="6368">
                  <c:v>4.54</c:v>
                </c:pt>
                <c:pt idx="6369">
                  <c:v>4.59</c:v>
                </c:pt>
                <c:pt idx="6370">
                  <c:v>4.5999999999999996</c:v>
                </c:pt>
                <c:pt idx="6373">
                  <c:v>4.5999999999999996</c:v>
                </c:pt>
                <c:pt idx="6374">
                  <c:v>4.57</c:v>
                </c:pt>
                <c:pt idx="6375">
                  <c:v>4.5199999999999996</c:v>
                </c:pt>
                <c:pt idx="6376">
                  <c:v>4.5600000000000005</c:v>
                </c:pt>
                <c:pt idx="6377">
                  <c:v>4.5199999999999996</c:v>
                </c:pt>
                <c:pt idx="6380">
                  <c:v>4.53</c:v>
                </c:pt>
                <c:pt idx="6381">
                  <c:v>4.5199999999999996</c:v>
                </c:pt>
                <c:pt idx="6382">
                  <c:v>4.53</c:v>
                </c:pt>
                <c:pt idx="6383">
                  <c:v>4.49</c:v>
                </c:pt>
                <c:pt idx="6384">
                  <c:v>4.4800000000000004</c:v>
                </c:pt>
                <c:pt idx="6387">
                  <c:v>4.51</c:v>
                </c:pt>
                <c:pt idx="6388">
                  <c:v>4.55</c:v>
                </c:pt>
                <c:pt idx="6389">
                  <c:v>4.53</c:v>
                </c:pt>
                <c:pt idx="6390">
                  <c:v>4.5</c:v>
                </c:pt>
                <c:pt idx="6391">
                  <c:v>4.46</c:v>
                </c:pt>
                <c:pt idx="6394">
                  <c:v>4.45</c:v>
                </c:pt>
                <c:pt idx="6395">
                  <c:v>4.43</c:v>
                </c:pt>
                <c:pt idx="6396">
                  <c:v>4.4400000000000004</c:v>
                </c:pt>
                <c:pt idx="6397">
                  <c:v>4.42</c:v>
                </c:pt>
                <c:pt idx="6398">
                  <c:v>4.41</c:v>
                </c:pt>
                <c:pt idx="6401">
                  <c:v>4.41</c:v>
                </c:pt>
                <c:pt idx="6402">
                  <c:v>4.4400000000000004</c:v>
                </c:pt>
                <c:pt idx="6403">
                  <c:v>4.4400000000000004</c:v>
                </c:pt>
                <c:pt idx="6404">
                  <c:v>4.45</c:v>
                </c:pt>
                <c:pt idx="6405">
                  <c:v>4.42</c:v>
                </c:pt>
                <c:pt idx="6408">
                  <c:v>4.3899999999999997</c:v>
                </c:pt>
                <c:pt idx="6409">
                  <c:v>4.3899999999999997</c:v>
                </c:pt>
                <c:pt idx="6410">
                  <c:v>4.45</c:v>
                </c:pt>
                <c:pt idx="6411">
                  <c:v>4.45</c:v>
                </c:pt>
                <c:pt idx="6412">
                  <c:v>4.4400000000000004</c:v>
                </c:pt>
                <c:pt idx="6415">
                  <c:v>4.43</c:v>
                </c:pt>
                <c:pt idx="6416">
                  <c:v>4.46</c:v>
                </c:pt>
                <c:pt idx="6417">
                  <c:v>4.49</c:v>
                </c:pt>
                <c:pt idx="6418">
                  <c:v>4.47</c:v>
                </c:pt>
                <c:pt idx="6419">
                  <c:v>4.43</c:v>
                </c:pt>
                <c:pt idx="6422">
                  <c:v>4.37</c:v>
                </c:pt>
                <c:pt idx="6423">
                  <c:v>4.38</c:v>
                </c:pt>
                <c:pt idx="6424">
                  <c:v>4.3600000000000003</c:v>
                </c:pt>
                <c:pt idx="6425">
                  <c:v>4.3499999999999996</c:v>
                </c:pt>
                <c:pt idx="6426">
                  <c:v>4.3</c:v>
                </c:pt>
                <c:pt idx="6429">
                  <c:v>4.25</c:v>
                </c:pt>
                <c:pt idx="6430">
                  <c:v>4.25</c:v>
                </c:pt>
                <c:pt idx="6431">
                  <c:v>4.2699999999999996</c:v>
                </c:pt>
                <c:pt idx="6432">
                  <c:v>4.26</c:v>
                </c:pt>
                <c:pt idx="6433">
                  <c:v>4.2300000000000004</c:v>
                </c:pt>
                <c:pt idx="6436">
                  <c:v>4.24</c:v>
                </c:pt>
                <c:pt idx="6437">
                  <c:v>4.26</c:v>
                </c:pt>
                <c:pt idx="6438">
                  <c:v>4.24</c:v>
                </c:pt>
                <c:pt idx="6439">
                  <c:v>4.26</c:v>
                </c:pt>
                <c:pt idx="6440">
                  <c:v>4.24</c:v>
                </c:pt>
                <c:pt idx="6443">
                  <c:v>4.28</c:v>
                </c:pt>
                <c:pt idx="6444">
                  <c:v>4.29</c:v>
                </c:pt>
                <c:pt idx="6445">
                  <c:v>4.29</c:v>
                </c:pt>
                <c:pt idx="6446">
                  <c:v>4.26</c:v>
                </c:pt>
                <c:pt idx="6447">
                  <c:v>4.24</c:v>
                </c:pt>
                <c:pt idx="6450">
                  <c:v>4.25</c:v>
                </c:pt>
                <c:pt idx="6451">
                  <c:v>4.24</c:v>
                </c:pt>
                <c:pt idx="6452">
                  <c:v>4.24</c:v>
                </c:pt>
                <c:pt idx="6453">
                  <c:v>4.26</c:v>
                </c:pt>
                <c:pt idx="6454">
                  <c:v>4.32</c:v>
                </c:pt>
                <c:pt idx="6457">
                  <c:v>4.3600000000000003</c:v>
                </c:pt>
                <c:pt idx="6458">
                  <c:v>4.3600000000000003</c:v>
                </c:pt>
                <c:pt idx="6459">
                  <c:v>4.37</c:v>
                </c:pt>
                <c:pt idx="6460">
                  <c:v>4.3099999999999996</c:v>
                </c:pt>
                <c:pt idx="6461">
                  <c:v>4.2699999999999996</c:v>
                </c:pt>
                <c:pt idx="6464">
                  <c:v>4.29</c:v>
                </c:pt>
                <c:pt idx="6465">
                  <c:v>4.26</c:v>
                </c:pt>
                <c:pt idx="6466">
                  <c:v>4.26</c:v>
                </c:pt>
                <c:pt idx="6467">
                  <c:v>4.28</c:v>
                </c:pt>
                <c:pt idx="6468">
                  <c:v>4.2300000000000004</c:v>
                </c:pt>
                <c:pt idx="6471">
                  <c:v>4.2300000000000004</c:v>
                </c:pt>
                <c:pt idx="6472">
                  <c:v>4.2300000000000004</c:v>
                </c:pt>
                <c:pt idx="6473">
                  <c:v>4.2</c:v>
                </c:pt>
                <c:pt idx="6474">
                  <c:v>4.16</c:v>
                </c:pt>
                <c:pt idx="6475">
                  <c:v>4.17</c:v>
                </c:pt>
                <c:pt idx="6478">
                  <c:v>4.17</c:v>
                </c:pt>
                <c:pt idx="6479">
                  <c:v>4.1500000000000004</c:v>
                </c:pt>
                <c:pt idx="6480">
                  <c:v>4.1900000000000004</c:v>
                </c:pt>
                <c:pt idx="6481">
                  <c:v>4.21</c:v>
                </c:pt>
                <c:pt idx="6482">
                  <c:v>4.22</c:v>
                </c:pt>
                <c:pt idx="6485">
                  <c:v>4.26</c:v>
                </c:pt>
                <c:pt idx="6486">
                  <c:v>4.2300000000000004</c:v>
                </c:pt>
                <c:pt idx="6487">
                  <c:v>4.22</c:v>
                </c:pt>
                <c:pt idx="6488">
                  <c:v>4.2300000000000004</c:v>
                </c:pt>
                <c:pt idx="6489">
                  <c:v>4.1900000000000004</c:v>
                </c:pt>
                <c:pt idx="6492">
                  <c:v>4.16</c:v>
                </c:pt>
                <c:pt idx="6493">
                  <c:v>4.13</c:v>
                </c:pt>
                <c:pt idx="6494">
                  <c:v>4.1399999999999997</c:v>
                </c:pt>
                <c:pt idx="6495">
                  <c:v>4.0999999999999996</c:v>
                </c:pt>
                <c:pt idx="6496">
                  <c:v>4.09</c:v>
                </c:pt>
                <c:pt idx="6499">
                  <c:v>4.0999999999999996</c:v>
                </c:pt>
                <c:pt idx="6500">
                  <c:v>4.12</c:v>
                </c:pt>
                <c:pt idx="6501">
                  <c:v>4.08</c:v>
                </c:pt>
                <c:pt idx="6502">
                  <c:v>4.07</c:v>
                </c:pt>
                <c:pt idx="6503">
                  <c:v>4.08</c:v>
                </c:pt>
                <c:pt idx="6506">
                  <c:v>4.03</c:v>
                </c:pt>
                <c:pt idx="6507">
                  <c:v>4.03</c:v>
                </c:pt>
                <c:pt idx="6508">
                  <c:v>4.04</c:v>
                </c:pt>
                <c:pt idx="6509">
                  <c:v>4.0999999999999996</c:v>
                </c:pt>
                <c:pt idx="6510">
                  <c:v>4.09</c:v>
                </c:pt>
                <c:pt idx="6513">
                  <c:v>4.07</c:v>
                </c:pt>
                <c:pt idx="6514">
                  <c:v>4.0999999999999996</c:v>
                </c:pt>
                <c:pt idx="6515">
                  <c:v>4.12</c:v>
                </c:pt>
                <c:pt idx="6516">
                  <c:v>4.07</c:v>
                </c:pt>
                <c:pt idx="6517">
                  <c:v>4.08</c:v>
                </c:pt>
                <c:pt idx="6520">
                  <c:v>4.0999999999999996</c:v>
                </c:pt>
                <c:pt idx="6521">
                  <c:v>4.08</c:v>
                </c:pt>
                <c:pt idx="6522">
                  <c:v>4.0599999999999996</c:v>
                </c:pt>
                <c:pt idx="6523">
                  <c:v>4.03</c:v>
                </c:pt>
                <c:pt idx="6524">
                  <c:v>3.99</c:v>
                </c:pt>
                <c:pt idx="6527">
                  <c:v>3.96</c:v>
                </c:pt>
                <c:pt idx="6528">
                  <c:v>3.93</c:v>
                </c:pt>
                <c:pt idx="6529">
                  <c:v>3.95</c:v>
                </c:pt>
                <c:pt idx="6530">
                  <c:v>3.95</c:v>
                </c:pt>
                <c:pt idx="6531">
                  <c:v>3.9699999999999998</c:v>
                </c:pt>
                <c:pt idx="6534">
                  <c:v>3.96</c:v>
                </c:pt>
                <c:pt idx="6535">
                  <c:v>3.95</c:v>
                </c:pt>
                <c:pt idx="6536">
                  <c:v>3.93</c:v>
                </c:pt>
                <c:pt idx="6537">
                  <c:v>3.92</c:v>
                </c:pt>
                <c:pt idx="6538">
                  <c:v>3.92</c:v>
                </c:pt>
                <c:pt idx="6541">
                  <c:v>3.93</c:v>
                </c:pt>
                <c:pt idx="6542">
                  <c:v>3.94</c:v>
                </c:pt>
                <c:pt idx="6543">
                  <c:v>3.91</c:v>
                </c:pt>
                <c:pt idx="6544">
                  <c:v>3.93</c:v>
                </c:pt>
                <c:pt idx="6545">
                  <c:v>3.95</c:v>
                </c:pt>
                <c:pt idx="6548">
                  <c:v>3.87</c:v>
                </c:pt>
                <c:pt idx="6549">
                  <c:v>3.84</c:v>
                </c:pt>
                <c:pt idx="6550">
                  <c:v>3.84</c:v>
                </c:pt>
                <c:pt idx="6551">
                  <c:v>3.77</c:v>
                </c:pt>
                <c:pt idx="6552">
                  <c:v>3.77</c:v>
                </c:pt>
                <c:pt idx="6555">
                  <c:v>3.75</c:v>
                </c:pt>
                <c:pt idx="6556">
                  <c:v>3.75</c:v>
                </c:pt>
                <c:pt idx="6557">
                  <c:v>3.69</c:v>
                </c:pt>
                <c:pt idx="6558">
                  <c:v>3.68</c:v>
                </c:pt>
                <c:pt idx="6559">
                  <c:v>3.74</c:v>
                </c:pt>
                <c:pt idx="6562">
                  <c:v>3.73</c:v>
                </c:pt>
                <c:pt idx="6563">
                  <c:v>3.74</c:v>
                </c:pt>
                <c:pt idx="6564">
                  <c:v>3.76</c:v>
                </c:pt>
                <c:pt idx="6565">
                  <c:v>3.74</c:v>
                </c:pt>
                <c:pt idx="6569">
                  <c:v>3.74</c:v>
                </c:pt>
                <c:pt idx="6570">
                  <c:v>3.76</c:v>
                </c:pt>
                <c:pt idx="6571">
                  <c:v>3.83</c:v>
                </c:pt>
                <c:pt idx="6572">
                  <c:v>3.85</c:v>
                </c:pt>
                <c:pt idx="6576">
                  <c:v>3.8</c:v>
                </c:pt>
                <c:pt idx="6577">
                  <c:v>3.79</c:v>
                </c:pt>
                <c:pt idx="6578">
                  <c:v>3.81</c:v>
                </c:pt>
                <c:pt idx="6579">
                  <c:v>3.7800000000000002</c:v>
                </c:pt>
                <c:pt idx="6580">
                  <c:v>3.75</c:v>
                </c:pt>
                <c:pt idx="6583">
                  <c:v>3.73</c:v>
                </c:pt>
                <c:pt idx="6584">
                  <c:v>3.7199999999999998</c:v>
                </c:pt>
                <c:pt idx="6585">
                  <c:v>3.74</c:v>
                </c:pt>
                <c:pt idx="6586">
                  <c:v>3.73</c:v>
                </c:pt>
                <c:pt idx="6587">
                  <c:v>3.69</c:v>
                </c:pt>
                <c:pt idx="6590">
                  <c:v>3.67</c:v>
                </c:pt>
                <c:pt idx="6591">
                  <c:v>3.68</c:v>
                </c:pt>
                <c:pt idx="6592">
                  <c:v>3.64</c:v>
                </c:pt>
                <c:pt idx="6593">
                  <c:v>3.68</c:v>
                </c:pt>
                <c:pt idx="6594">
                  <c:v>3.69</c:v>
                </c:pt>
                <c:pt idx="6597">
                  <c:v>3.66</c:v>
                </c:pt>
                <c:pt idx="6598">
                  <c:v>3.65</c:v>
                </c:pt>
                <c:pt idx="6599">
                  <c:v>3.68</c:v>
                </c:pt>
                <c:pt idx="6600">
                  <c:v>3.71</c:v>
                </c:pt>
                <c:pt idx="6601">
                  <c:v>3.69</c:v>
                </c:pt>
                <c:pt idx="6604">
                  <c:v>3.66</c:v>
                </c:pt>
                <c:pt idx="6605">
                  <c:v>3.65</c:v>
                </c:pt>
                <c:pt idx="6606">
                  <c:v>3.64</c:v>
                </c:pt>
                <c:pt idx="6607">
                  <c:v>3.68</c:v>
                </c:pt>
                <c:pt idx="6608">
                  <c:v>3.64</c:v>
                </c:pt>
                <c:pt idx="6611">
                  <c:v>3.61</c:v>
                </c:pt>
                <c:pt idx="6612">
                  <c:v>3.6</c:v>
                </c:pt>
                <c:pt idx="6613">
                  <c:v>3.55</c:v>
                </c:pt>
                <c:pt idx="6614">
                  <c:v>3.55</c:v>
                </c:pt>
                <c:pt idx="6615">
                  <c:v>3.5700000000000003</c:v>
                </c:pt>
                <c:pt idx="6618">
                  <c:v>3.6</c:v>
                </c:pt>
                <c:pt idx="6619">
                  <c:v>3.62</c:v>
                </c:pt>
                <c:pt idx="6620">
                  <c:v>3.63</c:v>
                </c:pt>
                <c:pt idx="6621">
                  <c:v>3.69</c:v>
                </c:pt>
                <c:pt idx="6622">
                  <c:v>3.73</c:v>
                </c:pt>
                <c:pt idx="6625">
                  <c:v>3.7800000000000002</c:v>
                </c:pt>
                <c:pt idx="6626">
                  <c:v>3.79</c:v>
                </c:pt>
                <c:pt idx="6627">
                  <c:v>3.79</c:v>
                </c:pt>
                <c:pt idx="6628">
                  <c:v>3.8200000000000003</c:v>
                </c:pt>
                <c:pt idx="6629">
                  <c:v>3.83</c:v>
                </c:pt>
                <c:pt idx="6632">
                  <c:v>3.8</c:v>
                </c:pt>
                <c:pt idx="6633">
                  <c:v>3.85</c:v>
                </c:pt>
                <c:pt idx="6634">
                  <c:v>3.87</c:v>
                </c:pt>
                <c:pt idx="6635">
                  <c:v>3.87</c:v>
                </c:pt>
                <c:pt idx="6636">
                  <c:v>3.84</c:v>
                </c:pt>
                <c:pt idx="6639">
                  <c:v>3.79</c:v>
                </c:pt>
                <c:pt idx="6640">
                  <c:v>3.7800000000000002</c:v>
                </c:pt>
                <c:pt idx="6641">
                  <c:v>3.86</c:v>
                </c:pt>
                <c:pt idx="6642">
                  <c:v>3.89</c:v>
                </c:pt>
                <c:pt idx="6643">
                  <c:v>3.87</c:v>
                </c:pt>
                <c:pt idx="6646">
                  <c:v>3.9</c:v>
                </c:pt>
                <c:pt idx="6647">
                  <c:v>3.83</c:v>
                </c:pt>
                <c:pt idx="6648">
                  <c:v>3.83</c:v>
                </c:pt>
                <c:pt idx="6649">
                  <c:v>3.79</c:v>
                </c:pt>
                <c:pt idx="6650">
                  <c:v>3.8200000000000003</c:v>
                </c:pt>
                <c:pt idx="6653">
                  <c:v>3.85</c:v>
                </c:pt>
                <c:pt idx="6654">
                  <c:v>3.83</c:v>
                </c:pt>
                <c:pt idx="6655">
                  <c:v>3.87</c:v>
                </c:pt>
                <c:pt idx="6656">
                  <c:v>3.83</c:v>
                </c:pt>
                <c:pt idx="6661">
                  <c:v>3.85</c:v>
                </c:pt>
                <c:pt idx="6662">
                  <c:v>3.8200000000000003</c:v>
                </c:pt>
                <c:pt idx="6663">
                  <c:v>3.77</c:v>
                </c:pt>
                <c:pt idx="6664">
                  <c:v>3.75</c:v>
                </c:pt>
                <c:pt idx="6667">
                  <c:v>3.73</c:v>
                </c:pt>
                <c:pt idx="6668">
                  <c:v>3.74</c:v>
                </c:pt>
                <c:pt idx="6669">
                  <c:v>3.7199999999999998</c:v>
                </c:pt>
                <c:pt idx="6670">
                  <c:v>3.7</c:v>
                </c:pt>
                <c:pt idx="6671">
                  <c:v>3.71</c:v>
                </c:pt>
                <c:pt idx="6674">
                  <c:v>3.68</c:v>
                </c:pt>
                <c:pt idx="6675">
                  <c:v>3.69</c:v>
                </c:pt>
                <c:pt idx="6676">
                  <c:v>3.66</c:v>
                </c:pt>
                <c:pt idx="6677">
                  <c:v>3.67</c:v>
                </c:pt>
                <c:pt idx="6678">
                  <c:v>3.64</c:v>
                </c:pt>
                <c:pt idx="6681">
                  <c:v>3.61</c:v>
                </c:pt>
                <c:pt idx="6682">
                  <c:v>3.63</c:v>
                </c:pt>
                <c:pt idx="6683">
                  <c:v>3.62</c:v>
                </c:pt>
                <c:pt idx="6684">
                  <c:v>3.62</c:v>
                </c:pt>
                <c:pt idx="6685">
                  <c:v>3.63</c:v>
                </c:pt>
                <c:pt idx="6688">
                  <c:v>3.6</c:v>
                </c:pt>
                <c:pt idx="6689">
                  <c:v>3.58</c:v>
                </c:pt>
                <c:pt idx="6690">
                  <c:v>3.6</c:v>
                </c:pt>
                <c:pt idx="6691">
                  <c:v>3.5700000000000003</c:v>
                </c:pt>
                <c:pt idx="6692">
                  <c:v>3.58</c:v>
                </c:pt>
                <c:pt idx="6695">
                  <c:v>3.5700000000000003</c:v>
                </c:pt>
                <c:pt idx="6696">
                  <c:v>3.56</c:v>
                </c:pt>
                <c:pt idx="6697">
                  <c:v>3.61</c:v>
                </c:pt>
                <c:pt idx="6698">
                  <c:v>3.62</c:v>
                </c:pt>
                <c:pt idx="6699">
                  <c:v>3.62</c:v>
                </c:pt>
                <c:pt idx="6702">
                  <c:v>3.65</c:v>
                </c:pt>
                <c:pt idx="6703">
                  <c:v>3.6</c:v>
                </c:pt>
                <c:pt idx="6704">
                  <c:v>3.54</c:v>
                </c:pt>
                <c:pt idx="6705">
                  <c:v>3.55</c:v>
                </c:pt>
                <c:pt idx="6706">
                  <c:v>3.5300000000000002</c:v>
                </c:pt>
                <c:pt idx="6709">
                  <c:v>3.5300000000000002</c:v>
                </c:pt>
                <c:pt idx="6710">
                  <c:v>3.55</c:v>
                </c:pt>
                <c:pt idx="6711">
                  <c:v>3.52</c:v>
                </c:pt>
                <c:pt idx="6712">
                  <c:v>3.5300000000000002</c:v>
                </c:pt>
                <c:pt idx="6713">
                  <c:v>3.56</c:v>
                </c:pt>
                <c:pt idx="6716">
                  <c:v>3.54</c:v>
                </c:pt>
                <c:pt idx="6717">
                  <c:v>3.51</c:v>
                </c:pt>
                <c:pt idx="6718">
                  <c:v>3.48</c:v>
                </c:pt>
                <c:pt idx="6719">
                  <c:v>3.5</c:v>
                </c:pt>
                <c:pt idx="6720">
                  <c:v>3.52</c:v>
                </c:pt>
                <c:pt idx="6723">
                  <c:v>3.55</c:v>
                </c:pt>
                <c:pt idx="6724">
                  <c:v>3.52</c:v>
                </c:pt>
                <c:pt idx="6725">
                  <c:v>3.48</c:v>
                </c:pt>
                <c:pt idx="6726">
                  <c:v>3.45</c:v>
                </c:pt>
                <c:pt idx="6727">
                  <c:v>3.42</c:v>
                </c:pt>
                <c:pt idx="6730">
                  <c:v>3.44</c:v>
                </c:pt>
                <c:pt idx="6731">
                  <c:v>3.4</c:v>
                </c:pt>
                <c:pt idx="6732">
                  <c:v>3.35</c:v>
                </c:pt>
                <c:pt idx="6733">
                  <c:v>3.35</c:v>
                </c:pt>
                <c:pt idx="6734">
                  <c:v>3.35</c:v>
                </c:pt>
                <c:pt idx="6737">
                  <c:v>3.36</c:v>
                </c:pt>
                <c:pt idx="6738">
                  <c:v>3.4</c:v>
                </c:pt>
                <c:pt idx="6739">
                  <c:v>3.46</c:v>
                </c:pt>
                <c:pt idx="6740">
                  <c:v>3.54</c:v>
                </c:pt>
                <c:pt idx="6741">
                  <c:v>3.5</c:v>
                </c:pt>
                <c:pt idx="6744">
                  <c:v>3.51</c:v>
                </c:pt>
                <c:pt idx="6745">
                  <c:v>3.45</c:v>
                </c:pt>
                <c:pt idx="6746">
                  <c:v>3.36</c:v>
                </c:pt>
                <c:pt idx="6747">
                  <c:v>3.35</c:v>
                </c:pt>
                <c:pt idx="6748">
                  <c:v>3.33</c:v>
                </c:pt>
                <c:pt idx="6751">
                  <c:v>3.32</c:v>
                </c:pt>
                <c:pt idx="6752">
                  <c:v>3.35</c:v>
                </c:pt>
                <c:pt idx="6753">
                  <c:v>3.39</c:v>
                </c:pt>
                <c:pt idx="6754">
                  <c:v>3.36</c:v>
                </c:pt>
                <c:pt idx="6755">
                  <c:v>3.35</c:v>
                </c:pt>
                <c:pt idx="6758">
                  <c:v>3.4</c:v>
                </c:pt>
                <c:pt idx="6759">
                  <c:v>3.43</c:v>
                </c:pt>
                <c:pt idx="6760">
                  <c:v>3.42</c:v>
                </c:pt>
                <c:pt idx="6761">
                  <c:v>3.41</c:v>
                </c:pt>
                <c:pt idx="6762">
                  <c:v>3.4</c:v>
                </c:pt>
                <c:pt idx="6765">
                  <c:v>3.41</c:v>
                </c:pt>
                <c:pt idx="6766">
                  <c:v>3.44</c:v>
                </c:pt>
                <c:pt idx="6767">
                  <c:v>3.46</c:v>
                </c:pt>
                <c:pt idx="6768">
                  <c:v>3.48</c:v>
                </c:pt>
                <c:pt idx="6769">
                  <c:v>3.49</c:v>
                </c:pt>
                <c:pt idx="6772">
                  <c:v>3.46</c:v>
                </c:pt>
                <c:pt idx="6773">
                  <c:v>3.5</c:v>
                </c:pt>
                <c:pt idx="6774">
                  <c:v>3.49</c:v>
                </c:pt>
                <c:pt idx="6775">
                  <c:v>3.47</c:v>
                </c:pt>
                <c:pt idx="6776">
                  <c:v>3.45</c:v>
                </c:pt>
                <c:pt idx="6779">
                  <c:v>3.42</c:v>
                </c:pt>
                <c:pt idx="6780">
                  <c:v>3.44</c:v>
                </c:pt>
                <c:pt idx="6781">
                  <c:v>3.42</c:v>
                </c:pt>
                <c:pt idx="6782">
                  <c:v>3.43</c:v>
                </c:pt>
                <c:pt idx="6783">
                  <c:v>3.42</c:v>
                </c:pt>
                <c:pt idx="6786">
                  <c:v>3.49</c:v>
                </c:pt>
                <c:pt idx="6787">
                  <c:v>3.51</c:v>
                </c:pt>
                <c:pt idx="6788">
                  <c:v>3.5300000000000002</c:v>
                </c:pt>
                <c:pt idx="6789">
                  <c:v>3.51</c:v>
                </c:pt>
                <c:pt idx="6790">
                  <c:v>3.5300000000000002</c:v>
                </c:pt>
                <c:pt idx="6793">
                  <c:v>3.56</c:v>
                </c:pt>
                <c:pt idx="6794">
                  <c:v>3.5700000000000003</c:v>
                </c:pt>
                <c:pt idx="6795">
                  <c:v>3.54</c:v>
                </c:pt>
                <c:pt idx="6796">
                  <c:v>3.55</c:v>
                </c:pt>
                <c:pt idx="6797">
                  <c:v>3.5</c:v>
                </c:pt>
                <c:pt idx="6800">
                  <c:v>3.47</c:v>
                </c:pt>
                <c:pt idx="6801">
                  <c:v>3.47</c:v>
                </c:pt>
                <c:pt idx="6802">
                  <c:v>3.43</c:v>
                </c:pt>
                <c:pt idx="6803">
                  <c:v>3.41</c:v>
                </c:pt>
                <c:pt idx="6804">
                  <c:v>3.39</c:v>
                </c:pt>
                <c:pt idx="6807">
                  <c:v>3.4</c:v>
                </c:pt>
                <c:pt idx="6808">
                  <c:v>3.39</c:v>
                </c:pt>
                <c:pt idx="6809">
                  <c:v>3.36</c:v>
                </c:pt>
                <c:pt idx="6810">
                  <c:v>3.35</c:v>
                </c:pt>
                <c:pt idx="6811">
                  <c:v>3.35</c:v>
                </c:pt>
                <c:pt idx="6814">
                  <c:v>3.34</c:v>
                </c:pt>
                <c:pt idx="6815">
                  <c:v>3.37</c:v>
                </c:pt>
                <c:pt idx="6816">
                  <c:v>3.32</c:v>
                </c:pt>
                <c:pt idx="6817">
                  <c:v>3.3</c:v>
                </c:pt>
                <c:pt idx="6818">
                  <c:v>3.26</c:v>
                </c:pt>
                <c:pt idx="6821">
                  <c:v>3.25</c:v>
                </c:pt>
                <c:pt idx="6822">
                  <c:v>3.2800000000000002</c:v>
                </c:pt>
                <c:pt idx="6823">
                  <c:v>3.2800000000000002</c:v>
                </c:pt>
                <c:pt idx="6824">
                  <c:v>3.2800000000000002</c:v>
                </c:pt>
                <c:pt idx="6825">
                  <c:v>3.27</c:v>
                </c:pt>
                <c:pt idx="6828">
                  <c:v>3.2800000000000002</c:v>
                </c:pt>
                <c:pt idx="6829">
                  <c:v>3.33</c:v>
                </c:pt>
                <c:pt idx="6830">
                  <c:v>3.2800000000000002</c:v>
                </c:pt>
                <c:pt idx="6831">
                  <c:v>3.3</c:v>
                </c:pt>
                <c:pt idx="6832">
                  <c:v>3.32</c:v>
                </c:pt>
                <c:pt idx="6835">
                  <c:v>3.3</c:v>
                </c:pt>
                <c:pt idx="6836">
                  <c:v>3.27</c:v>
                </c:pt>
                <c:pt idx="6837">
                  <c:v>3.24</c:v>
                </c:pt>
                <c:pt idx="6838">
                  <c:v>3.21</c:v>
                </c:pt>
                <c:pt idx="6839">
                  <c:v>3.23</c:v>
                </c:pt>
                <c:pt idx="6842">
                  <c:v>3.31</c:v>
                </c:pt>
                <c:pt idx="6843">
                  <c:v>3.33</c:v>
                </c:pt>
                <c:pt idx="6844">
                  <c:v>3.35</c:v>
                </c:pt>
                <c:pt idx="6845">
                  <c:v>3.32</c:v>
                </c:pt>
                <c:pt idx="6846">
                  <c:v>3.34</c:v>
                </c:pt>
                <c:pt idx="6849">
                  <c:v>3.37</c:v>
                </c:pt>
                <c:pt idx="6850">
                  <c:v>3.38</c:v>
                </c:pt>
                <c:pt idx="6851">
                  <c:v>3.35</c:v>
                </c:pt>
                <c:pt idx="6852">
                  <c:v>3.37</c:v>
                </c:pt>
                <c:pt idx="6853">
                  <c:v>3.38</c:v>
                </c:pt>
                <c:pt idx="6856">
                  <c:v>3.35</c:v>
                </c:pt>
                <c:pt idx="6857">
                  <c:v>3.36</c:v>
                </c:pt>
                <c:pt idx="6858">
                  <c:v>3.39</c:v>
                </c:pt>
                <c:pt idx="6859">
                  <c:v>3.44</c:v>
                </c:pt>
                <c:pt idx="6860">
                  <c:v>3.46</c:v>
                </c:pt>
                <c:pt idx="6863">
                  <c:v>3.47</c:v>
                </c:pt>
                <c:pt idx="6864">
                  <c:v>3.48</c:v>
                </c:pt>
                <c:pt idx="6865">
                  <c:v>3.44</c:v>
                </c:pt>
                <c:pt idx="6866">
                  <c:v>3.48</c:v>
                </c:pt>
                <c:pt idx="6867">
                  <c:v>3.44</c:v>
                </c:pt>
                <c:pt idx="6870">
                  <c:v>3.42</c:v>
                </c:pt>
                <c:pt idx="6871">
                  <c:v>3.46</c:v>
                </c:pt>
                <c:pt idx="6872">
                  <c:v>3.56</c:v>
                </c:pt>
                <c:pt idx="6873">
                  <c:v>3.56</c:v>
                </c:pt>
                <c:pt idx="6874">
                  <c:v>3.58</c:v>
                </c:pt>
                <c:pt idx="6877">
                  <c:v>3.6</c:v>
                </c:pt>
                <c:pt idx="6878">
                  <c:v>3.58</c:v>
                </c:pt>
                <c:pt idx="6879">
                  <c:v>3.62</c:v>
                </c:pt>
                <c:pt idx="6880">
                  <c:v>3.65</c:v>
                </c:pt>
                <c:pt idx="6881">
                  <c:v>3.66</c:v>
                </c:pt>
                <c:pt idx="6884">
                  <c:v>3.68</c:v>
                </c:pt>
                <c:pt idx="6885">
                  <c:v>3.69</c:v>
                </c:pt>
                <c:pt idx="6886">
                  <c:v>3.69</c:v>
                </c:pt>
                <c:pt idx="6887">
                  <c:v>3.7199999999999998</c:v>
                </c:pt>
                <c:pt idx="6888">
                  <c:v>3.71</c:v>
                </c:pt>
                <c:pt idx="6891">
                  <c:v>3.7</c:v>
                </c:pt>
                <c:pt idx="6892">
                  <c:v>3.73</c:v>
                </c:pt>
                <c:pt idx="6893">
                  <c:v>3.68</c:v>
                </c:pt>
                <c:pt idx="6894">
                  <c:v>3.64</c:v>
                </c:pt>
                <c:pt idx="6895">
                  <c:v>3.66</c:v>
                </c:pt>
                <c:pt idx="6898">
                  <c:v>3.7</c:v>
                </c:pt>
                <c:pt idx="6899">
                  <c:v>3.67</c:v>
                </c:pt>
                <c:pt idx="6900">
                  <c:v>3.65</c:v>
                </c:pt>
                <c:pt idx="6901">
                  <c:v>3.6</c:v>
                </c:pt>
                <c:pt idx="6902">
                  <c:v>3.5700000000000003</c:v>
                </c:pt>
                <c:pt idx="6905">
                  <c:v>3.61</c:v>
                </c:pt>
                <c:pt idx="6906">
                  <c:v>3.58</c:v>
                </c:pt>
                <c:pt idx="6907">
                  <c:v>3.62</c:v>
                </c:pt>
                <c:pt idx="6908">
                  <c:v>3.59</c:v>
                </c:pt>
                <c:pt idx="6909">
                  <c:v>3.59</c:v>
                </c:pt>
                <c:pt idx="6912">
                  <c:v>3.59</c:v>
                </c:pt>
                <c:pt idx="6913">
                  <c:v>3.56</c:v>
                </c:pt>
                <c:pt idx="6914">
                  <c:v>3.56</c:v>
                </c:pt>
                <c:pt idx="6915">
                  <c:v>3.55</c:v>
                </c:pt>
                <c:pt idx="6916">
                  <c:v>3.5700000000000003</c:v>
                </c:pt>
                <c:pt idx="6919">
                  <c:v>3.59</c:v>
                </c:pt>
                <c:pt idx="6920">
                  <c:v>3.59</c:v>
                </c:pt>
                <c:pt idx="6921">
                  <c:v>3.54</c:v>
                </c:pt>
                <c:pt idx="6922">
                  <c:v>3.54</c:v>
                </c:pt>
                <c:pt idx="6923">
                  <c:v>3.54</c:v>
                </c:pt>
                <c:pt idx="6926">
                  <c:v>3.5300000000000002</c:v>
                </c:pt>
                <c:pt idx="6927">
                  <c:v>3.54</c:v>
                </c:pt>
                <c:pt idx="6928">
                  <c:v>3.56</c:v>
                </c:pt>
                <c:pt idx="6929">
                  <c:v>3.58</c:v>
                </c:pt>
                <c:pt idx="6930">
                  <c:v>3.55</c:v>
                </c:pt>
                <c:pt idx="6934">
                  <c:v>3.5300000000000002</c:v>
                </c:pt>
                <c:pt idx="6935">
                  <c:v>3.51</c:v>
                </c:pt>
                <c:pt idx="6936">
                  <c:v>3.52</c:v>
                </c:pt>
                <c:pt idx="6937">
                  <c:v>3.5</c:v>
                </c:pt>
                <c:pt idx="6940">
                  <c:v>3.55</c:v>
                </c:pt>
                <c:pt idx="6941">
                  <c:v>3.56</c:v>
                </c:pt>
                <c:pt idx="6942">
                  <c:v>3.51</c:v>
                </c:pt>
                <c:pt idx="6943">
                  <c:v>3.5</c:v>
                </c:pt>
                <c:pt idx="6944">
                  <c:v>3.48</c:v>
                </c:pt>
                <c:pt idx="6947">
                  <c:v>3.46</c:v>
                </c:pt>
                <c:pt idx="6948">
                  <c:v>3.47</c:v>
                </c:pt>
                <c:pt idx="6949">
                  <c:v>3.49</c:v>
                </c:pt>
                <c:pt idx="6950">
                  <c:v>3.49</c:v>
                </c:pt>
                <c:pt idx="6951">
                  <c:v>3.47</c:v>
                </c:pt>
                <c:pt idx="6954">
                  <c:v>3.47</c:v>
                </c:pt>
                <c:pt idx="6955">
                  <c:v>3.46</c:v>
                </c:pt>
                <c:pt idx="6956">
                  <c:v>3.45</c:v>
                </c:pt>
                <c:pt idx="6957">
                  <c:v>3.5300000000000002</c:v>
                </c:pt>
                <c:pt idx="6958">
                  <c:v>3.55</c:v>
                </c:pt>
                <c:pt idx="6961">
                  <c:v>3.58</c:v>
                </c:pt>
                <c:pt idx="6962">
                  <c:v>3.58</c:v>
                </c:pt>
                <c:pt idx="6963">
                  <c:v>3.61</c:v>
                </c:pt>
                <c:pt idx="6964">
                  <c:v>3.66</c:v>
                </c:pt>
                <c:pt idx="6965">
                  <c:v>3.68</c:v>
                </c:pt>
                <c:pt idx="6968">
                  <c:v>3.71</c:v>
                </c:pt>
                <c:pt idx="6969">
                  <c:v>3.7</c:v>
                </c:pt>
                <c:pt idx="6970">
                  <c:v>3.7</c:v>
                </c:pt>
                <c:pt idx="6971">
                  <c:v>3.73</c:v>
                </c:pt>
                <c:pt idx="6972">
                  <c:v>3.73</c:v>
                </c:pt>
                <c:pt idx="6975">
                  <c:v>3.69</c:v>
                </c:pt>
                <c:pt idx="6976">
                  <c:v>3.69</c:v>
                </c:pt>
                <c:pt idx="6977">
                  <c:v>3.71</c:v>
                </c:pt>
                <c:pt idx="6978">
                  <c:v>3.73</c:v>
                </c:pt>
                <c:pt idx="6979">
                  <c:v>3.66</c:v>
                </c:pt>
                <c:pt idx="6982">
                  <c:v>3.71</c:v>
                </c:pt>
                <c:pt idx="6983">
                  <c:v>3.71</c:v>
                </c:pt>
                <c:pt idx="6984">
                  <c:v>3.7</c:v>
                </c:pt>
                <c:pt idx="6985">
                  <c:v>3.7199999999999998</c:v>
                </c:pt>
                <c:pt idx="6986">
                  <c:v>3.69</c:v>
                </c:pt>
                <c:pt idx="6989">
                  <c:v>3.65</c:v>
                </c:pt>
                <c:pt idx="6990">
                  <c:v>3.66</c:v>
                </c:pt>
                <c:pt idx="6991">
                  <c:v>3.66</c:v>
                </c:pt>
                <c:pt idx="6992">
                  <c:v>3.67</c:v>
                </c:pt>
                <c:pt idx="6993">
                  <c:v>3.7</c:v>
                </c:pt>
                <c:pt idx="6996">
                  <c:v>3.73</c:v>
                </c:pt>
                <c:pt idx="6997">
                  <c:v>3.7199999999999998</c:v>
                </c:pt>
                <c:pt idx="6998">
                  <c:v>3.7199999999999998</c:v>
                </c:pt>
                <c:pt idx="6999">
                  <c:v>3.81</c:v>
                </c:pt>
                <c:pt idx="7000">
                  <c:v>3.85</c:v>
                </c:pt>
                <c:pt idx="7003">
                  <c:v>3.85</c:v>
                </c:pt>
                <c:pt idx="7004">
                  <c:v>3.88</c:v>
                </c:pt>
                <c:pt idx="7005">
                  <c:v>3.89</c:v>
                </c:pt>
                <c:pt idx="7006">
                  <c:v>3.91</c:v>
                </c:pt>
                <c:pt idx="7007">
                  <c:v>3.92</c:v>
                </c:pt>
                <c:pt idx="7010">
                  <c:v>3.96</c:v>
                </c:pt>
                <c:pt idx="7011">
                  <c:v>3.94</c:v>
                </c:pt>
                <c:pt idx="7012">
                  <c:v>3.93</c:v>
                </c:pt>
                <c:pt idx="7013">
                  <c:v>3.96</c:v>
                </c:pt>
                <c:pt idx="7014">
                  <c:v>3.93</c:v>
                </c:pt>
                <c:pt idx="7017">
                  <c:v>3.95</c:v>
                </c:pt>
                <c:pt idx="7018">
                  <c:v>3.93</c:v>
                </c:pt>
                <c:pt idx="7019">
                  <c:v>3.92</c:v>
                </c:pt>
                <c:pt idx="7020">
                  <c:v>3.91</c:v>
                </c:pt>
                <c:pt idx="7021">
                  <c:v>3.94</c:v>
                </c:pt>
                <c:pt idx="7024">
                  <c:v>3.91</c:v>
                </c:pt>
                <c:pt idx="7025">
                  <c:v>3.9699999999999998</c:v>
                </c:pt>
                <c:pt idx="7026">
                  <c:v>4.03</c:v>
                </c:pt>
                <c:pt idx="7027">
                  <c:v>4.05</c:v>
                </c:pt>
                <c:pt idx="7028">
                  <c:v>4.0599999999999996</c:v>
                </c:pt>
                <c:pt idx="7031">
                  <c:v>4.0999999999999996</c:v>
                </c:pt>
                <c:pt idx="7032">
                  <c:v>4.1399999999999997</c:v>
                </c:pt>
                <c:pt idx="7033">
                  <c:v>4.1500000000000004</c:v>
                </c:pt>
                <c:pt idx="7034">
                  <c:v>4.17</c:v>
                </c:pt>
                <c:pt idx="7035">
                  <c:v>4.17</c:v>
                </c:pt>
                <c:pt idx="7038">
                  <c:v>4.1900000000000004</c:v>
                </c:pt>
                <c:pt idx="7039">
                  <c:v>4.18</c:v>
                </c:pt>
                <c:pt idx="7040">
                  <c:v>4.16</c:v>
                </c:pt>
                <c:pt idx="7041">
                  <c:v>4.24</c:v>
                </c:pt>
                <c:pt idx="7046">
                  <c:v>4.25</c:v>
                </c:pt>
                <c:pt idx="7047">
                  <c:v>4.25</c:v>
                </c:pt>
                <c:pt idx="7048">
                  <c:v>4.26</c:v>
                </c:pt>
                <c:pt idx="7049">
                  <c:v>4.24</c:v>
                </c:pt>
                <c:pt idx="7052">
                  <c:v>4.26</c:v>
                </c:pt>
                <c:pt idx="7053">
                  <c:v>4.28</c:v>
                </c:pt>
                <c:pt idx="7054">
                  <c:v>4.32</c:v>
                </c:pt>
                <c:pt idx="7055">
                  <c:v>4.33</c:v>
                </c:pt>
                <c:pt idx="7056">
                  <c:v>4.3</c:v>
                </c:pt>
                <c:pt idx="7060">
                  <c:v>4.29</c:v>
                </c:pt>
                <c:pt idx="7061">
                  <c:v>4.29</c:v>
                </c:pt>
                <c:pt idx="7062">
                  <c:v>4.3099999999999996</c:v>
                </c:pt>
                <c:pt idx="7063">
                  <c:v>4.33</c:v>
                </c:pt>
                <c:pt idx="7066">
                  <c:v>4.29</c:v>
                </c:pt>
                <c:pt idx="7067">
                  <c:v>4.33</c:v>
                </c:pt>
                <c:pt idx="7068">
                  <c:v>4.33</c:v>
                </c:pt>
                <c:pt idx="7069">
                  <c:v>4.34</c:v>
                </c:pt>
                <c:pt idx="7070">
                  <c:v>4.37</c:v>
                </c:pt>
                <c:pt idx="7073">
                  <c:v>4.3600000000000003</c:v>
                </c:pt>
                <c:pt idx="7074">
                  <c:v>4.3099999999999996</c:v>
                </c:pt>
                <c:pt idx="7075">
                  <c:v>4.33</c:v>
                </c:pt>
                <c:pt idx="7076">
                  <c:v>4.34</c:v>
                </c:pt>
                <c:pt idx="7077">
                  <c:v>4.3</c:v>
                </c:pt>
                <c:pt idx="7080">
                  <c:v>4.24</c:v>
                </c:pt>
                <c:pt idx="7081">
                  <c:v>4.24</c:v>
                </c:pt>
                <c:pt idx="7082">
                  <c:v>4.2</c:v>
                </c:pt>
                <c:pt idx="7083">
                  <c:v>4.1900000000000004</c:v>
                </c:pt>
                <c:pt idx="7084">
                  <c:v>4.21</c:v>
                </c:pt>
                <c:pt idx="7087">
                  <c:v>4.21</c:v>
                </c:pt>
                <c:pt idx="7088">
                  <c:v>4.22</c:v>
                </c:pt>
                <c:pt idx="7089">
                  <c:v>4.26</c:v>
                </c:pt>
                <c:pt idx="7090">
                  <c:v>4.32</c:v>
                </c:pt>
                <c:pt idx="7091">
                  <c:v>4.29</c:v>
                </c:pt>
                <c:pt idx="7094">
                  <c:v>4.25</c:v>
                </c:pt>
                <c:pt idx="7095">
                  <c:v>4.3099999999999996</c:v>
                </c:pt>
                <c:pt idx="7096">
                  <c:v>4.3099999999999996</c:v>
                </c:pt>
                <c:pt idx="7097">
                  <c:v>4.26</c:v>
                </c:pt>
                <c:pt idx="7098">
                  <c:v>4.2300000000000004</c:v>
                </c:pt>
                <c:pt idx="7101">
                  <c:v>4.2300000000000004</c:v>
                </c:pt>
                <c:pt idx="7102">
                  <c:v>4.17</c:v>
                </c:pt>
                <c:pt idx="7103">
                  <c:v>4.18</c:v>
                </c:pt>
                <c:pt idx="7104">
                  <c:v>4.2300000000000004</c:v>
                </c:pt>
                <c:pt idx="7105">
                  <c:v>4.24</c:v>
                </c:pt>
                <c:pt idx="7108">
                  <c:v>4.2699999999999996</c:v>
                </c:pt>
                <c:pt idx="7109">
                  <c:v>4.2699999999999996</c:v>
                </c:pt>
                <c:pt idx="7110">
                  <c:v>4.3099999999999996</c:v>
                </c:pt>
                <c:pt idx="7111">
                  <c:v>4.33</c:v>
                </c:pt>
                <c:pt idx="7112">
                  <c:v>4.3600000000000003</c:v>
                </c:pt>
                <c:pt idx="7115">
                  <c:v>4.38</c:v>
                </c:pt>
                <c:pt idx="7116">
                  <c:v>4.3899999999999997</c:v>
                </c:pt>
                <c:pt idx="7117">
                  <c:v>4.3899999999999997</c:v>
                </c:pt>
                <c:pt idx="7118">
                  <c:v>4.38</c:v>
                </c:pt>
                <c:pt idx="7119">
                  <c:v>4.38</c:v>
                </c:pt>
                <c:pt idx="7122">
                  <c:v>4.37</c:v>
                </c:pt>
                <c:pt idx="7123">
                  <c:v>4.37</c:v>
                </c:pt>
                <c:pt idx="7124">
                  <c:v>4.3899999999999997</c:v>
                </c:pt>
                <c:pt idx="7125">
                  <c:v>4.41</c:v>
                </c:pt>
                <c:pt idx="7126">
                  <c:v>4.3899999999999997</c:v>
                </c:pt>
                <c:pt idx="7129">
                  <c:v>4.37</c:v>
                </c:pt>
                <c:pt idx="7130">
                  <c:v>4.3499999999999996</c:v>
                </c:pt>
                <c:pt idx="7131">
                  <c:v>4.3600000000000003</c:v>
                </c:pt>
                <c:pt idx="7132">
                  <c:v>4.33</c:v>
                </c:pt>
                <c:pt idx="7133">
                  <c:v>4.29</c:v>
                </c:pt>
                <c:pt idx="7136">
                  <c:v>4.2699999999999996</c:v>
                </c:pt>
                <c:pt idx="7137">
                  <c:v>4.29</c:v>
                </c:pt>
                <c:pt idx="7138">
                  <c:v>4.32</c:v>
                </c:pt>
                <c:pt idx="7139">
                  <c:v>4.2699999999999996</c:v>
                </c:pt>
                <c:pt idx="7140">
                  <c:v>4.24</c:v>
                </c:pt>
                <c:pt idx="7143">
                  <c:v>4.25</c:v>
                </c:pt>
                <c:pt idx="7144">
                  <c:v>4.22</c:v>
                </c:pt>
                <c:pt idx="7145">
                  <c:v>4.2699999999999996</c:v>
                </c:pt>
                <c:pt idx="7146">
                  <c:v>4.2300000000000004</c:v>
                </c:pt>
                <c:pt idx="7147">
                  <c:v>4.24</c:v>
                </c:pt>
                <c:pt idx="7150">
                  <c:v>4.22</c:v>
                </c:pt>
                <c:pt idx="7151">
                  <c:v>4.22</c:v>
                </c:pt>
                <c:pt idx="7152">
                  <c:v>4.21</c:v>
                </c:pt>
                <c:pt idx="7153">
                  <c:v>4.2300000000000004</c:v>
                </c:pt>
                <c:pt idx="7154">
                  <c:v>4.25</c:v>
                </c:pt>
                <c:pt idx="7157">
                  <c:v>4.1900000000000004</c:v>
                </c:pt>
                <c:pt idx="7158">
                  <c:v>4.18</c:v>
                </c:pt>
                <c:pt idx="7159">
                  <c:v>4.21</c:v>
                </c:pt>
                <c:pt idx="7160">
                  <c:v>4.1900000000000004</c:v>
                </c:pt>
                <c:pt idx="7161">
                  <c:v>4.24</c:v>
                </c:pt>
                <c:pt idx="7164">
                  <c:v>4.2699999999999996</c:v>
                </c:pt>
                <c:pt idx="7165">
                  <c:v>4.2699999999999996</c:v>
                </c:pt>
                <c:pt idx="7166">
                  <c:v>4.24</c:v>
                </c:pt>
                <c:pt idx="7167">
                  <c:v>4.18</c:v>
                </c:pt>
                <c:pt idx="7168">
                  <c:v>4.2</c:v>
                </c:pt>
                <c:pt idx="7171">
                  <c:v>4.1500000000000004</c:v>
                </c:pt>
                <c:pt idx="7172">
                  <c:v>4.0999999999999996</c:v>
                </c:pt>
                <c:pt idx="7173">
                  <c:v>4.0999999999999996</c:v>
                </c:pt>
                <c:pt idx="7174">
                  <c:v>4.0999999999999996</c:v>
                </c:pt>
                <c:pt idx="7175">
                  <c:v>4.08</c:v>
                </c:pt>
                <c:pt idx="7178">
                  <c:v>4.08</c:v>
                </c:pt>
                <c:pt idx="7179">
                  <c:v>4.0999999999999996</c:v>
                </c:pt>
                <c:pt idx="7180">
                  <c:v>4.09</c:v>
                </c:pt>
                <c:pt idx="7181">
                  <c:v>4.07</c:v>
                </c:pt>
                <c:pt idx="7182">
                  <c:v>4.04</c:v>
                </c:pt>
                <c:pt idx="7185">
                  <c:v>4.03</c:v>
                </c:pt>
                <c:pt idx="7186">
                  <c:v>4.04</c:v>
                </c:pt>
                <c:pt idx="7187">
                  <c:v>4.0999999999999996</c:v>
                </c:pt>
                <c:pt idx="7188">
                  <c:v>4.12</c:v>
                </c:pt>
                <c:pt idx="7189">
                  <c:v>4.0599999999999996</c:v>
                </c:pt>
                <c:pt idx="7192">
                  <c:v>4.0599999999999996</c:v>
                </c:pt>
                <c:pt idx="7193">
                  <c:v>4.0999999999999996</c:v>
                </c:pt>
                <c:pt idx="7194">
                  <c:v>4.0599999999999996</c:v>
                </c:pt>
                <c:pt idx="7195">
                  <c:v>4.0599999999999996</c:v>
                </c:pt>
                <c:pt idx="7196">
                  <c:v>4.07</c:v>
                </c:pt>
                <c:pt idx="7199">
                  <c:v>4.0999999999999996</c:v>
                </c:pt>
                <c:pt idx="7200">
                  <c:v>4.09</c:v>
                </c:pt>
                <c:pt idx="7201">
                  <c:v>4.05</c:v>
                </c:pt>
                <c:pt idx="7202">
                  <c:v>4.0599999999999996</c:v>
                </c:pt>
                <c:pt idx="7203">
                  <c:v>3.98</c:v>
                </c:pt>
                <c:pt idx="7206">
                  <c:v>3.95</c:v>
                </c:pt>
                <c:pt idx="7207">
                  <c:v>3.94</c:v>
                </c:pt>
                <c:pt idx="7208">
                  <c:v>3.95</c:v>
                </c:pt>
                <c:pt idx="7209">
                  <c:v>3.96</c:v>
                </c:pt>
                <c:pt idx="7210">
                  <c:v>3.96</c:v>
                </c:pt>
                <c:pt idx="7213">
                  <c:v>4.01</c:v>
                </c:pt>
                <c:pt idx="7214">
                  <c:v>3.9699999999999998</c:v>
                </c:pt>
                <c:pt idx="7215">
                  <c:v>3.99</c:v>
                </c:pt>
                <c:pt idx="7216">
                  <c:v>3.99</c:v>
                </c:pt>
                <c:pt idx="7217">
                  <c:v>4</c:v>
                </c:pt>
                <c:pt idx="7220">
                  <c:v>4.04</c:v>
                </c:pt>
                <c:pt idx="7221">
                  <c:v>4.0599999999999996</c:v>
                </c:pt>
                <c:pt idx="7222">
                  <c:v>4.07</c:v>
                </c:pt>
                <c:pt idx="7223">
                  <c:v>4.08</c:v>
                </c:pt>
                <c:pt idx="7224">
                  <c:v>4.08</c:v>
                </c:pt>
                <c:pt idx="7227">
                  <c:v>4.09</c:v>
                </c:pt>
                <c:pt idx="7228">
                  <c:v>4.07</c:v>
                </c:pt>
                <c:pt idx="7229">
                  <c:v>4.07</c:v>
                </c:pt>
                <c:pt idx="7230">
                  <c:v>4.0999999999999996</c:v>
                </c:pt>
                <c:pt idx="7231">
                  <c:v>4.1100000000000003</c:v>
                </c:pt>
                <c:pt idx="7234">
                  <c:v>4.1500000000000004</c:v>
                </c:pt>
                <c:pt idx="7235">
                  <c:v>4.1500000000000004</c:v>
                </c:pt>
                <c:pt idx="7236">
                  <c:v>4.17</c:v>
                </c:pt>
                <c:pt idx="7237">
                  <c:v>4.1399999999999997</c:v>
                </c:pt>
                <c:pt idx="7238">
                  <c:v>4.0999999999999996</c:v>
                </c:pt>
                <c:pt idx="7241">
                  <c:v>4.0599999999999996</c:v>
                </c:pt>
                <c:pt idx="7242">
                  <c:v>4.04</c:v>
                </c:pt>
                <c:pt idx="7243">
                  <c:v>3.98</c:v>
                </c:pt>
                <c:pt idx="7244">
                  <c:v>3.9699999999999998</c:v>
                </c:pt>
                <c:pt idx="7245">
                  <c:v>3.98</c:v>
                </c:pt>
                <c:pt idx="7248">
                  <c:v>4.0199999999999996</c:v>
                </c:pt>
                <c:pt idx="7249">
                  <c:v>3.99</c:v>
                </c:pt>
                <c:pt idx="7250">
                  <c:v>3.98</c:v>
                </c:pt>
                <c:pt idx="7251">
                  <c:v>3.99</c:v>
                </c:pt>
                <c:pt idx="7252">
                  <c:v>3.96</c:v>
                </c:pt>
                <c:pt idx="7255">
                  <c:v>3.94</c:v>
                </c:pt>
                <c:pt idx="7256">
                  <c:v>4</c:v>
                </c:pt>
                <c:pt idx="7257">
                  <c:v>3.96</c:v>
                </c:pt>
                <c:pt idx="7258">
                  <c:v>3.98</c:v>
                </c:pt>
                <c:pt idx="7259">
                  <c:v>4.01</c:v>
                </c:pt>
                <c:pt idx="7262">
                  <c:v>3.96</c:v>
                </c:pt>
                <c:pt idx="7263">
                  <c:v>3.96</c:v>
                </c:pt>
                <c:pt idx="7264">
                  <c:v>3.95</c:v>
                </c:pt>
                <c:pt idx="7265">
                  <c:v>3.9699999999999998</c:v>
                </c:pt>
                <c:pt idx="7266">
                  <c:v>3.94</c:v>
                </c:pt>
                <c:pt idx="7269">
                  <c:v>3.95</c:v>
                </c:pt>
                <c:pt idx="7270">
                  <c:v>3.94</c:v>
                </c:pt>
                <c:pt idx="7271">
                  <c:v>3.94</c:v>
                </c:pt>
                <c:pt idx="7272">
                  <c:v>3.96</c:v>
                </c:pt>
                <c:pt idx="7273">
                  <c:v>3.94</c:v>
                </c:pt>
                <c:pt idx="7276">
                  <c:v>3.92</c:v>
                </c:pt>
                <c:pt idx="7277">
                  <c:v>3.92</c:v>
                </c:pt>
                <c:pt idx="7278">
                  <c:v>3.93</c:v>
                </c:pt>
                <c:pt idx="7279">
                  <c:v>3.95</c:v>
                </c:pt>
                <c:pt idx="7280">
                  <c:v>3.96</c:v>
                </c:pt>
                <c:pt idx="7283">
                  <c:v>3.98</c:v>
                </c:pt>
                <c:pt idx="7284">
                  <c:v>3.99</c:v>
                </c:pt>
                <c:pt idx="7285">
                  <c:v>3.96</c:v>
                </c:pt>
                <c:pt idx="7286">
                  <c:v>4.01</c:v>
                </c:pt>
                <c:pt idx="7287">
                  <c:v>4.03</c:v>
                </c:pt>
                <c:pt idx="7290">
                  <c:v>4.07</c:v>
                </c:pt>
                <c:pt idx="7291">
                  <c:v>4.0999999999999996</c:v>
                </c:pt>
                <c:pt idx="7292">
                  <c:v>4.12</c:v>
                </c:pt>
                <c:pt idx="7293">
                  <c:v>4.13</c:v>
                </c:pt>
                <c:pt idx="7294">
                  <c:v>4.12</c:v>
                </c:pt>
                <c:pt idx="7299">
                  <c:v>4.1399999999999997</c:v>
                </c:pt>
                <c:pt idx="7300">
                  <c:v>4.22</c:v>
                </c:pt>
                <c:pt idx="7301">
                  <c:v>4.21</c:v>
                </c:pt>
                <c:pt idx="7305">
                  <c:v>4.2</c:v>
                </c:pt>
                <c:pt idx="7306">
                  <c:v>4.2</c:v>
                </c:pt>
                <c:pt idx="7307">
                  <c:v>4.2</c:v>
                </c:pt>
                <c:pt idx="7308">
                  <c:v>4.1900000000000004</c:v>
                </c:pt>
                <c:pt idx="7311">
                  <c:v>4.2300000000000004</c:v>
                </c:pt>
                <c:pt idx="7312">
                  <c:v>4.24</c:v>
                </c:pt>
                <c:pt idx="7313">
                  <c:v>4.26</c:v>
                </c:pt>
                <c:pt idx="7314">
                  <c:v>4.2699999999999996</c:v>
                </c:pt>
                <c:pt idx="7315">
                  <c:v>4.28</c:v>
                </c:pt>
                <c:pt idx="7318">
                  <c:v>4.3</c:v>
                </c:pt>
                <c:pt idx="7319">
                  <c:v>4.28</c:v>
                </c:pt>
                <c:pt idx="7320">
                  <c:v>4.25</c:v>
                </c:pt>
                <c:pt idx="7321">
                  <c:v>4.3099999999999996</c:v>
                </c:pt>
                <c:pt idx="7322">
                  <c:v>4.26</c:v>
                </c:pt>
                <c:pt idx="7325">
                  <c:v>4.25</c:v>
                </c:pt>
                <c:pt idx="7326">
                  <c:v>4.22</c:v>
                </c:pt>
                <c:pt idx="7327">
                  <c:v>4.25</c:v>
                </c:pt>
                <c:pt idx="7328">
                  <c:v>4.26</c:v>
                </c:pt>
                <c:pt idx="7329">
                  <c:v>4.32</c:v>
                </c:pt>
                <c:pt idx="7332">
                  <c:v>4.34</c:v>
                </c:pt>
                <c:pt idx="7333">
                  <c:v>4.3499999999999996</c:v>
                </c:pt>
                <c:pt idx="7334">
                  <c:v>4.34</c:v>
                </c:pt>
                <c:pt idx="7335">
                  <c:v>4.3099999999999996</c:v>
                </c:pt>
                <c:pt idx="7336">
                  <c:v>4.33</c:v>
                </c:pt>
                <c:pt idx="7339">
                  <c:v>4.2699999999999996</c:v>
                </c:pt>
                <c:pt idx="7340">
                  <c:v>4.26</c:v>
                </c:pt>
                <c:pt idx="7341">
                  <c:v>4.26</c:v>
                </c:pt>
                <c:pt idx="7342">
                  <c:v>4.26</c:v>
                </c:pt>
                <c:pt idx="7343">
                  <c:v>4.29</c:v>
                </c:pt>
                <c:pt idx="7346">
                  <c:v>4.33</c:v>
                </c:pt>
                <c:pt idx="7347">
                  <c:v>4.34</c:v>
                </c:pt>
                <c:pt idx="7348">
                  <c:v>4.34</c:v>
                </c:pt>
                <c:pt idx="7349">
                  <c:v>4.29</c:v>
                </c:pt>
                <c:pt idx="7350">
                  <c:v>4.26</c:v>
                </c:pt>
                <c:pt idx="7353">
                  <c:v>4.29</c:v>
                </c:pt>
                <c:pt idx="7354">
                  <c:v>4.3099999999999996</c:v>
                </c:pt>
                <c:pt idx="7355">
                  <c:v>4.29</c:v>
                </c:pt>
                <c:pt idx="7356">
                  <c:v>4.3</c:v>
                </c:pt>
                <c:pt idx="7357">
                  <c:v>4.28</c:v>
                </c:pt>
                <c:pt idx="7360">
                  <c:v>4.2300000000000004</c:v>
                </c:pt>
                <c:pt idx="7361">
                  <c:v>4.2</c:v>
                </c:pt>
                <c:pt idx="7362">
                  <c:v>4.18</c:v>
                </c:pt>
                <c:pt idx="7363">
                  <c:v>4.18</c:v>
                </c:pt>
                <c:pt idx="7364">
                  <c:v>4.17</c:v>
                </c:pt>
                <c:pt idx="7367">
                  <c:v>4.13</c:v>
                </c:pt>
                <c:pt idx="7368">
                  <c:v>4.1500000000000004</c:v>
                </c:pt>
                <c:pt idx="7369">
                  <c:v>4.1500000000000004</c:v>
                </c:pt>
                <c:pt idx="7370">
                  <c:v>4.1500000000000004</c:v>
                </c:pt>
                <c:pt idx="7371">
                  <c:v>4.1500000000000004</c:v>
                </c:pt>
                <c:pt idx="7374">
                  <c:v>4.17</c:v>
                </c:pt>
                <c:pt idx="7375">
                  <c:v>4.13</c:v>
                </c:pt>
                <c:pt idx="7376">
                  <c:v>4.12</c:v>
                </c:pt>
                <c:pt idx="7377">
                  <c:v>4.1399999999999997</c:v>
                </c:pt>
                <c:pt idx="7378">
                  <c:v>4.1399999999999997</c:v>
                </c:pt>
                <c:pt idx="7381">
                  <c:v>4.16</c:v>
                </c:pt>
                <c:pt idx="7382">
                  <c:v>4.16</c:v>
                </c:pt>
                <c:pt idx="7383">
                  <c:v>4.16</c:v>
                </c:pt>
                <c:pt idx="7384">
                  <c:v>4.1500000000000004</c:v>
                </c:pt>
                <c:pt idx="7385">
                  <c:v>4.21</c:v>
                </c:pt>
                <c:pt idx="7388">
                  <c:v>4.2300000000000004</c:v>
                </c:pt>
                <c:pt idx="7389">
                  <c:v>4.25</c:v>
                </c:pt>
                <c:pt idx="7390">
                  <c:v>4.25</c:v>
                </c:pt>
                <c:pt idx="7391">
                  <c:v>4.28</c:v>
                </c:pt>
                <c:pt idx="7392">
                  <c:v>4.2699999999999996</c:v>
                </c:pt>
                <c:pt idx="7395">
                  <c:v>4.2699999999999996</c:v>
                </c:pt>
                <c:pt idx="7396">
                  <c:v>4.3</c:v>
                </c:pt>
                <c:pt idx="7397">
                  <c:v>4.29</c:v>
                </c:pt>
                <c:pt idx="7398">
                  <c:v>4.29</c:v>
                </c:pt>
                <c:pt idx="7403">
                  <c:v>4.33</c:v>
                </c:pt>
                <c:pt idx="7404">
                  <c:v>4.34</c:v>
                </c:pt>
                <c:pt idx="7405">
                  <c:v>4.3600000000000003</c:v>
                </c:pt>
                <c:pt idx="7406">
                  <c:v>4.41</c:v>
                </c:pt>
                <c:pt idx="7409">
                  <c:v>4.4400000000000004</c:v>
                </c:pt>
                <c:pt idx="7410">
                  <c:v>4.4400000000000004</c:v>
                </c:pt>
                <c:pt idx="7411">
                  <c:v>4.38</c:v>
                </c:pt>
                <c:pt idx="7412">
                  <c:v>4.3600000000000003</c:v>
                </c:pt>
                <c:pt idx="7413">
                  <c:v>4.41</c:v>
                </c:pt>
                <c:pt idx="7416">
                  <c:v>4.4000000000000004</c:v>
                </c:pt>
                <c:pt idx="7417">
                  <c:v>4.38</c:v>
                </c:pt>
                <c:pt idx="7418">
                  <c:v>4.4000000000000004</c:v>
                </c:pt>
                <c:pt idx="7419">
                  <c:v>4.42</c:v>
                </c:pt>
                <c:pt idx="7420">
                  <c:v>4.43</c:v>
                </c:pt>
                <c:pt idx="7423">
                  <c:v>4.41</c:v>
                </c:pt>
                <c:pt idx="7425">
                  <c:v>4.41</c:v>
                </c:pt>
                <c:pt idx="7426">
                  <c:v>4.42</c:v>
                </c:pt>
                <c:pt idx="7427">
                  <c:v>4.42</c:v>
                </c:pt>
                <c:pt idx="7430">
                  <c:v>4.42</c:v>
                </c:pt>
                <c:pt idx="7431">
                  <c:v>4.4000000000000004</c:v>
                </c:pt>
                <c:pt idx="7432">
                  <c:v>4.41</c:v>
                </c:pt>
                <c:pt idx="7433">
                  <c:v>4.42</c:v>
                </c:pt>
                <c:pt idx="7434">
                  <c:v>4.38</c:v>
                </c:pt>
                <c:pt idx="7437">
                  <c:v>4.46</c:v>
                </c:pt>
                <c:pt idx="7438">
                  <c:v>4.49</c:v>
                </c:pt>
                <c:pt idx="7439">
                  <c:v>4.5</c:v>
                </c:pt>
                <c:pt idx="7440">
                  <c:v>4.5</c:v>
                </c:pt>
                <c:pt idx="7441">
                  <c:v>4.51</c:v>
                </c:pt>
                <c:pt idx="7444">
                  <c:v>4.5199999999999996</c:v>
                </c:pt>
                <c:pt idx="7445">
                  <c:v>4.5199999999999996</c:v>
                </c:pt>
                <c:pt idx="7446">
                  <c:v>4.5600000000000005</c:v>
                </c:pt>
                <c:pt idx="7447">
                  <c:v>4.5600000000000005</c:v>
                </c:pt>
                <c:pt idx="7448">
                  <c:v>4.55</c:v>
                </c:pt>
                <c:pt idx="7451">
                  <c:v>4.58</c:v>
                </c:pt>
                <c:pt idx="7452">
                  <c:v>4.58</c:v>
                </c:pt>
                <c:pt idx="7453">
                  <c:v>4.57</c:v>
                </c:pt>
                <c:pt idx="7454">
                  <c:v>4.59</c:v>
                </c:pt>
                <c:pt idx="7455">
                  <c:v>4.62</c:v>
                </c:pt>
                <c:pt idx="7458">
                  <c:v>4.63</c:v>
                </c:pt>
                <c:pt idx="7459">
                  <c:v>4.6500000000000004</c:v>
                </c:pt>
                <c:pt idx="7460">
                  <c:v>4.66</c:v>
                </c:pt>
                <c:pt idx="7461">
                  <c:v>4.67</c:v>
                </c:pt>
                <c:pt idx="7462">
                  <c:v>4.76</c:v>
                </c:pt>
                <c:pt idx="7465">
                  <c:v>4.74</c:v>
                </c:pt>
                <c:pt idx="7466">
                  <c:v>4.7699999999999996</c:v>
                </c:pt>
                <c:pt idx="7467">
                  <c:v>4.8499999999999996</c:v>
                </c:pt>
                <c:pt idx="7468">
                  <c:v>4.84</c:v>
                </c:pt>
                <c:pt idx="7469">
                  <c:v>4.87</c:v>
                </c:pt>
                <c:pt idx="7472">
                  <c:v>4.8600000000000003</c:v>
                </c:pt>
                <c:pt idx="7473">
                  <c:v>4.84</c:v>
                </c:pt>
                <c:pt idx="7474">
                  <c:v>4.8100000000000005</c:v>
                </c:pt>
                <c:pt idx="7475">
                  <c:v>4.84</c:v>
                </c:pt>
                <c:pt idx="7476">
                  <c:v>4.8600000000000003</c:v>
                </c:pt>
                <c:pt idx="7479">
                  <c:v>4.82</c:v>
                </c:pt>
                <c:pt idx="7480">
                  <c:v>4.8</c:v>
                </c:pt>
                <c:pt idx="7481">
                  <c:v>4.7699999999999996</c:v>
                </c:pt>
                <c:pt idx="7482">
                  <c:v>4.79</c:v>
                </c:pt>
                <c:pt idx="7483">
                  <c:v>4.7699999999999996</c:v>
                </c:pt>
                <c:pt idx="7486">
                  <c:v>4.75</c:v>
                </c:pt>
                <c:pt idx="7487">
                  <c:v>4.75</c:v>
                </c:pt>
                <c:pt idx="7488">
                  <c:v>4.8100000000000005</c:v>
                </c:pt>
                <c:pt idx="7489">
                  <c:v>4.84</c:v>
                </c:pt>
                <c:pt idx="7490">
                  <c:v>4.88</c:v>
                </c:pt>
                <c:pt idx="7493">
                  <c:v>4.8899999999999997</c:v>
                </c:pt>
                <c:pt idx="7494">
                  <c:v>4.8499999999999996</c:v>
                </c:pt>
                <c:pt idx="7495">
                  <c:v>4.78</c:v>
                </c:pt>
                <c:pt idx="7496">
                  <c:v>4.83</c:v>
                </c:pt>
                <c:pt idx="7497">
                  <c:v>4.8499999999999996</c:v>
                </c:pt>
                <c:pt idx="7500">
                  <c:v>4.83</c:v>
                </c:pt>
                <c:pt idx="7501">
                  <c:v>4.8</c:v>
                </c:pt>
                <c:pt idx="7502">
                  <c:v>4.8</c:v>
                </c:pt>
                <c:pt idx="7503">
                  <c:v>4.8</c:v>
                </c:pt>
                <c:pt idx="7504">
                  <c:v>4.7300000000000004</c:v>
                </c:pt>
                <c:pt idx="7507">
                  <c:v>4.67</c:v>
                </c:pt>
                <c:pt idx="7508">
                  <c:v>4.68</c:v>
                </c:pt>
                <c:pt idx="7509">
                  <c:v>4.66</c:v>
                </c:pt>
                <c:pt idx="7510">
                  <c:v>4.6500000000000004</c:v>
                </c:pt>
                <c:pt idx="7511">
                  <c:v>4.62</c:v>
                </c:pt>
                <c:pt idx="7514">
                  <c:v>4.63</c:v>
                </c:pt>
                <c:pt idx="7515">
                  <c:v>4.6500000000000004</c:v>
                </c:pt>
                <c:pt idx="7516">
                  <c:v>4.6100000000000003</c:v>
                </c:pt>
                <c:pt idx="7517">
                  <c:v>4.63</c:v>
                </c:pt>
                <c:pt idx="7518">
                  <c:v>4.62</c:v>
                </c:pt>
                <c:pt idx="7521">
                  <c:v>4.5999999999999996</c:v>
                </c:pt>
                <c:pt idx="7522">
                  <c:v>4.62</c:v>
                </c:pt>
                <c:pt idx="7523">
                  <c:v>4.66</c:v>
                </c:pt>
                <c:pt idx="7524">
                  <c:v>4.6399999999999997</c:v>
                </c:pt>
                <c:pt idx="7525">
                  <c:v>4.6100000000000003</c:v>
                </c:pt>
                <c:pt idx="7528">
                  <c:v>4.62</c:v>
                </c:pt>
                <c:pt idx="7529">
                  <c:v>4.62</c:v>
                </c:pt>
                <c:pt idx="7530">
                  <c:v>4.59</c:v>
                </c:pt>
                <c:pt idx="7531">
                  <c:v>4.5600000000000005</c:v>
                </c:pt>
                <c:pt idx="7532">
                  <c:v>4.54</c:v>
                </c:pt>
                <c:pt idx="7535">
                  <c:v>4.57</c:v>
                </c:pt>
                <c:pt idx="7536">
                  <c:v>4.5199999999999996</c:v>
                </c:pt>
                <c:pt idx="7537">
                  <c:v>4.55</c:v>
                </c:pt>
                <c:pt idx="7538">
                  <c:v>4.59</c:v>
                </c:pt>
                <c:pt idx="7539">
                  <c:v>4.53</c:v>
                </c:pt>
                <c:pt idx="7542">
                  <c:v>4.5600000000000005</c:v>
                </c:pt>
                <c:pt idx="7543">
                  <c:v>4.5199999999999996</c:v>
                </c:pt>
                <c:pt idx="7544">
                  <c:v>4.4800000000000004</c:v>
                </c:pt>
                <c:pt idx="7545">
                  <c:v>4.59</c:v>
                </c:pt>
                <c:pt idx="7546">
                  <c:v>4.5999999999999996</c:v>
                </c:pt>
                <c:pt idx="7549">
                  <c:v>4.58</c:v>
                </c:pt>
                <c:pt idx="7550">
                  <c:v>4.57</c:v>
                </c:pt>
                <c:pt idx="7551">
                  <c:v>4.58</c:v>
                </c:pt>
                <c:pt idx="7552">
                  <c:v>4.5600000000000005</c:v>
                </c:pt>
                <c:pt idx="7553">
                  <c:v>4.5600000000000005</c:v>
                </c:pt>
                <c:pt idx="7556">
                  <c:v>4.5</c:v>
                </c:pt>
                <c:pt idx="7557">
                  <c:v>4.46</c:v>
                </c:pt>
                <c:pt idx="7558">
                  <c:v>4.46</c:v>
                </c:pt>
                <c:pt idx="7559">
                  <c:v>4.4800000000000004</c:v>
                </c:pt>
                <c:pt idx="7560">
                  <c:v>4.49</c:v>
                </c:pt>
                <c:pt idx="7563">
                  <c:v>4.4800000000000004</c:v>
                </c:pt>
                <c:pt idx="7564">
                  <c:v>4.53</c:v>
                </c:pt>
                <c:pt idx="7565">
                  <c:v>4.57</c:v>
                </c:pt>
                <c:pt idx="7566">
                  <c:v>4.63</c:v>
                </c:pt>
                <c:pt idx="7567">
                  <c:v>4.67</c:v>
                </c:pt>
                <c:pt idx="7570">
                  <c:v>4.68</c:v>
                </c:pt>
                <c:pt idx="7571">
                  <c:v>4.6500000000000004</c:v>
                </c:pt>
                <c:pt idx="7572">
                  <c:v>4.68</c:v>
                </c:pt>
                <c:pt idx="7573">
                  <c:v>4.71</c:v>
                </c:pt>
                <c:pt idx="7574">
                  <c:v>4.66</c:v>
                </c:pt>
                <c:pt idx="7577">
                  <c:v>4.6500000000000004</c:v>
                </c:pt>
                <c:pt idx="7578">
                  <c:v>4.6500000000000004</c:v>
                </c:pt>
                <c:pt idx="7579">
                  <c:v>4.5999999999999996</c:v>
                </c:pt>
                <c:pt idx="7580">
                  <c:v>4.5999999999999996</c:v>
                </c:pt>
                <c:pt idx="7581">
                  <c:v>4.59</c:v>
                </c:pt>
                <c:pt idx="7584">
                  <c:v>4.63</c:v>
                </c:pt>
                <c:pt idx="7585">
                  <c:v>4.62</c:v>
                </c:pt>
                <c:pt idx="7586">
                  <c:v>4.62</c:v>
                </c:pt>
                <c:pt idx="7587">
                  <c:v>4.66</c:v>
                </c:pt>
                <c:pt idx="7588">
                  <c:v>4.66</c:v>
                </c:pt>
                <c:pt idx="7591">
                  <c:v>4.7</c:v>
                </c:pt>
                <c:pt idx="7592">
                  <c:v>4.7</c:v>
                </c:pt>
                <c:pt idx="7593">
                  <c:v>4.7</c:v>
                </c:pt>
                <c:pt idx="7594">
                  <c:v>4.6399999999999997</c:v>
                </c:pt>
                <c:pt idx="7595">
                  <c:v>4.59</c:v>
                </c:pt>
                <c:pt idx="7598">
                  <c:v>4.4800000000000004</c:v>
                </c:pt>
                <c:pt idx="7599">
                  <c:v>4.51</c:v>
                </c:pt>
                <c:pt idx="7600">
                  <c:v>4.4800000000000004</c:v>
                </c:pt>
                <c:pt idx="7601">
                  <c:v>4.47</c:v>
                </c:pt>
                <c:pt idx="7602">
                  <c:v>4.49</c:v>
                </c:pt>
                <c:pt idx="7605">
                  <c:v>4.51</c:v>
                </c:pt>
                <c:pt idx="7606">
                  <c:v>4.5199999999999996</c:v>
                </c:pt>
                <c:pt idx="7607">
                  <c:v>4.55</c:v>
                </c:pt>
                <c:pt idx="7608">
                  <c:v>4.5999999999999996</c:v>
                </c:pt>
                <c:pt idx="7609">
                  <c:v>4.5199999999999996</c:v>
                </c:pt>
                <c:pt idx="7612">
                  <c:v>4.5</c:v>
                </c:pt>
                <c:pt idx="7613">
                  <c:v>4.53</c:v>
                </c:pt>
                <c:pt idx="7614">
                  <c:v>4.47</c:v>
                </c:pt>
                <c:pt idx="7615">
                  <c:v>4.47</c:v>
                </c:pt>
                <c:pt idx="7616">
                  <c:v>4.46</c:v>
                </c:pt>
                <c:pt idx="7619">
                  <c:v>4.43</c:v>
                </c:pt>
                <c:pt idx="7620">
                  <c:v>4.4400000000000004</c:v>
                </c:pt>
                <c:pt idx="7621">
                  <c:v>4.4800000000000004</c:v>
                </c:pt>
                <c:pt idx="7622">
                  <c:v>4.46</c:v>
                </c:pt>
                <c:pt idx="7623">
                  <c:v>4.43</c:v>
                </c:pt>
                <c:pt idx="7626">
                  <c:v>4.43</c:v>
                </c:pt>
                <c:pt idx="7627">
                  <c:v>4.4000000000000004</c:v>
                </c:pt>
                <c:pt idx="7628">
                  <c:v>4.3899999999999997</c:v>
                </c:pt>
                <c:pt idx="7629">
                  <c:v>4.41</c:v>
                </c:pt>
                <c:pt idx="7630">
                  <c:v>4.4000000000000004</c:v>
                </c:pt>
                <c:pt idx="7633">
                  <c:v>4.4000000000000004</c:v>
                </c:pt>
                <c:pt idx="7634">
                  <c:v>4.3600000000000003</c:v>
                </c:pt>
                <c:pt idx="7635">
                  <c:v>4.42</c:v>
                </c:pt>
                <c:pt idx="7636">
                  <c:v>4.45</c:v>
                </c:pt>
                <c:pt idx="7637">
                  <c:v>4.4400000000000004</c:v>
                </c:pt>
                <c:pt idx="7640">
                  <c:v>4.45</c:v>
                </c:pt>
                <c:pt idx="7641">
                  <c:v>4.41</c:v>
                </c:pt>
                <c:pt idx="7642">
                  <c:v>4.38</c:v>
                </c:pt>
                <c:pt idx="7643">
                  <c:v>4.38</c:v>
                </c:pt>
                <c:pt idx="7644">
                  <c:v>4.4800000000000004</c:v>
                </c:pt>
                <c:pt idx="7647">
                  <c:v>4.51</c:v>
                </c:pt>
                <c:pt idx="7648">
                  <c:v>4.54</c:v>
                </c:pt>
                <c:pt idx="7649">
                  <c:v>4.55</c:v>
                </c:pt>
                <c:pt idx="7650">
                  <c:v>4.58</c:v>
                </c:pt>
                <c:pt idx="7651">
                  <c:v>4.59</c:v>
                </c:pt>
                <c:pt idx="7654">
                  <c:v>4.5999999999999996</c:v>
                </c:pt>
                <c:pt idx="7655">
                  <c:v>4.59</c:v>
                </c:pt>
                <c:pt idx="7656">
                  <c:v>4.58</c:v>
                </c:pt>
                <c:pt idx="7657">
                  <c:v>4.59</c:v>
                </c:pt>
                <c:pt idx="7658">
                  <c:v>4.59</c:v>
                </c:pt>
                <c:pt idx="7664">
                  <c:v>4.66</c:v>
                </c:pt>
                <c:pt idx="7665">
                  <c:v>4.67</c:v>
                </c:pt>
                <c:pt idx="7670">
                  <c:v>4.6399999999999997</c:v>
                </c:pt>
                <c:pt idx="7671">
                  <c:v>4.51</c:v>
                </c:pt>
                <c:pt idx="7672">
                  <c:v>4.49</c:v>
                </c:pt>
                <c:pt idx="7675">
                  <c:v>4.47</c:v>
                </c:pt>
                <c:pt idx="7676">
                  <c:v>4.4800000000000004</c:v>
                </c:pt>
                <c:pt idx="7677">
                  <c:v>4.45</c:v>
                </c:pt>
                <c:pt idx="7678">
                  <c:v>4.45</c:v>
                </c:pt>
                <c:pt idx="7679">
                  <c:v>4.4800000000000004</c:v>
                </c:pt>
                <c:pt idx="7682">
                  <c:v>4.41</c:v>
                </c:pt>
                <c:pt idx="7683">
                  <c:v>4.3899999999999997</c:v>
                </c:pt>
                <c:pt idx="7684">
                  <c:v>4.3499999999999996</c:v>
                </c:pt>
                <c:pt idx="7685">
                  <c:v>4.34</c:v>
                </c:pt>
                <c:pt idx="7686">
                  <c:v>4.32</c:v>
                </c:pt>
                <c:pt idx="7689">
                  <c:v>4.29</c:v>
                </c:pt>
                <c:pt idx="7690">
                  <c:v>4.28</c:v>
                </c:pt>
                <c:pt idx="7691">
                  <c:v>4.3</c:v>
                </c:pt>
                <c:pt idx="7692">
                  <c:v>4.3499999999999996</c:v>
                </c:pt>
                <c:pt idx="7693">
                  <c:v>4.42</c:v>
                </c:pt>
                <c:pt idx="7696">
                  <c:v>4.33</c:v>
                </c:pt>
                <c:pt idx="7697">
                  <c:v>4.3499999999999996</c:v>
                </c:pt>
                <c:pt idx="7698">
                  <c:v>4.37</c:v>
                </c:pt>
                <c:pt idx="7699">
                  <c:v>4.32</c:v>
                </c:pt>
                <c:pt idx="7700">
                  <c:v>4.3</c:v>
                </c:pt>
                <c:pt idx="7703">
                  <c:v>4.29</c:v>
                </c:pt>
                <c:pt idx="7704">
                  <c:v>4.2699999999999996</c:v>
                </c:pt>
                <c:pt idx="7705">
                  <c:v>4.26</c:v>
                </c:pt>
                <c:pt idx="7706">
                  <c:v>4.26</c:v>
                </c:pt>
                <c:pt idx="7707">
                  <c:v>4.28</c:v>
                </c:pt>
                <c:pt idx="7710">
                  <c:v>4.25</c:v>
                </c:pt>
                <c:pt idx="7711">
                  <c:v>4.29</c:v>
                </c:pt>
                <c:pt idx="7712">
                  <c:v>4.3</c:v>
                </c:pt>
                <c:pt idx="7713">
                  <c:v>4.3600000000000003</c:v>
                </c:pt>
                <c:pt idx="7714">
                  <c:v>4.37</c:v>
                </c:pt>
                <c:pt idx="7717">
                  <c:v>4.37</c:v>
                </c:pt>
                <c:pt idx="7718">
                  <c:v>4.3600000000000003</c:v>
                </c:pt>
                <c:pt idx="7719">
                  <c:v>4.4000000000000004</c:v>
                </c:pt>
                <c:pt idx="7720">
                  <c:v>4.43</c:v>
                </c:pt>
                <c:pt idx="7721">
                  <c:v>4.4000000000000004</c:v>
                </c:pt>
                <c:pt idx="7724">
                  <c:v>4.4400000000000004</c:v>
                </c:pt>
                <c:pt idx="7725">
                  <c:v>4.49</c:v>
                </c:pt>
                <c:pt idx="7726">
                  <c:v>4.49</c:v>
                </c:pt>
                <c:pt idx="7727">
                  <c:v>4.4800000000000004</c:v>
                </c:pt>
                <c:pt idx="7728">
                  <c:v>4.37</c:v>
                </c:pt>
                <c:pt idx="7731">
                  <c:v>4.3</c:v>
                </c:pt>
                <c:pt idx="7732">
                  <c:v>4.34</c:v>
                </c:pt>
                <c:pt idx="7733">
                  <c:v>4.3899999999999997</c:v>
                </c:pt>
                <c:pt idx="7734">
                  <c:v>4.42</c:v>
                </c:pt>
                <c:pt idx="7735">
                  <c:v>4.45</c:v>
                </c:pt>
                <c:pt idx="7738">
                  <c:v>4.3899999999999997</c:v>
                </c:pt>
                <c:pt idx="7739">
                  <c:v>4.38</c:v>
                </c:pt>
                <c:pt idx="7740">
                  <c:v>4.37</c:v>
                </c:pt>
                <c:pt idx="7741">
                  <c:v>4.34</c:v>
                </c:pt>
                <c:pt idx="7742">
                  <c:v>4.37</c:v>
                </c:pt>
                <c:pt idx="7745">
                  <c:v>4.32</c:v>
                </c:pt>
                <c:pt idx="7746">
                  <c:v>4.38</c:v>
                </c:pt>
                <c:pt idx="7747">
                  <c:v>4.32</c:v>
                </c:pt>
                <c:pt idx="7748">
                  <c:v>4.3</c:v>
                </c:pt>
                <c:pt idx="7753">
                  <c:v>4.38</c:v>
                </c:pt>
                <c:pt idx="7754">
                  <c:v>4.41</c:v>
                </c:pt>
                <c:pt idx="7755">
                  <c:v>4.4400000000000004</c:v>
                </c:pt>
                <c:pt idx="7756">
                  <c:v>4.46</c:v>
                </c:pt>
                <c:pt idx="7759">
                  <c:v>4.43</c:v>
                </c:pt>
                <c:pt idx="7760">
                  <c:v>4.42</c:v>
                </c:pt>
                <c:pt idx="7761">
                  <c:v>4.42</c:v>
                </c:pt>
                <c:pt idx="7762">
                  <c:v>4.45</c:v>
                </c:pt>
                <c:pt idx="7763">
                  <c:v>4.43</c:v>
                </c:pt>
                <c:pt idx="7766">
                  <c:v>4.46</c:v>
                </c:pt>
                <c:pt idx="7767">
                  <c:v>4.4800000000000004</c:v>
                </c:pt>
                <c:pt idx="7768">
                  <c:v>4.4800000000000004</c:v>
                </c:pt>
                <c:pt idx="7769">
                  <c:v>4.49</c:v>
                </c:pt>
                <c:pt idx="7770">
                  <c:v>4.47</c:v>
                </c:pt>
                <c:pt idx="7773">
                  <c:v>4.42</c:v>
                </c:pt>
                <c:pt idx="7774">
                  <c:v>4.46</c:v>
                </c:pt>
                <c:pt idx="7775">
                  <c:v>4.5199999999999996</c:v>
                </c:pt>
                <c:pt idx="7776">
                  <c:v>4.57</c:v>
                </c:pt>
                <c:pt idx="7777">
                  <c:v>4.58</c:v>
                </c:pt>
                <c:pt idx="7780">
                  <c:v>4.57</c:v>
                </c:pt>
                <c:pt idx="7781">
                  <c:v>4.6100000000000003</c:v>
                </c:pt>
                <c:pt idx="7782">
                  <c:v>4.62</c:v>
                </c:pt>
                <c:pt idx="7783">
                  <c:v>4.5999999999999996</c:v>
                </c:pt>
                <c:pt idx="7784">
                  <c:v>4.67</c:v>
                </c:pt>
                <c:pt idx="7787">
                  <c:v>4.6500000000000004</c:v>
                </c:pt>
                <c:pt idx="7788">
                  <c:v>4.7</c:v>
                </c:pt>
                <c:pt idx="7789">
                  <c:v>4.6399999999999997</c:v>
                </c:pt>
                <c:pt idx="7791">
                  <c:v>4.6399999999999997</c:v>
                </c:pt>
                <c:pt idx="7794">
                  <c:v>4.63</c:v>
                </c:pt>
                <c:pt idx="7795">
                  <c:v>4.63</c:v>
                </c:pt>
                <c:pt idx="7796">
                  <c:v>4.6500000000000004</c:v>
                </c:pt>
                <c:pt idx="7797">
                  <c:v>4.6100000000000003</c:v>
                </c:pt>
                <c:pt idx="7798">
                  <c:v>4.55</c:v>
                </c:pt>
                <c:pt idx="7801">
                  <c:v>4.55</c:v>
                </c:pt>
                <c:pt idx="7802">
                  <c:v>4.6100000000000003</c:v>
                </c:pt>
                <c:pt idx="7803">
                  <c:v>4.66</c:v>
                </c:pt>
                <c:pt idx="7804">
                  <c:v>4.72</c:v>
                </c:pt>
                <c:pt idx="7805">
                  <c:v>4.67</c:v>
                </c:pt>
                <c:pt idx="7808">
                  <c:v>4.6900000000000004</c:v>
                </c:pt>
                <c:pt idx="7809">
                  <c:v>4.68</c:v>
                </c:pt>
                <c:pt idx="7810">
                  <c:v>4.7300000000000004</c:v>
                </c:pt>
                <c:pt idx="7811">
                  <c:v>4.7699999999999996</c:v>
                </c:pt>
                <c:pt idx="7812">
                  <c:v>4.76</c:v>
                </c:pt>
                <c:pt idx="7815">
                  <c:v>4.7699999999999996</c:v>
                </c:pt>
                <c:pt idx="7816">
                  <c:v>4.79</c:v>
                </c:pt>
                <c:pt idx="7817">
                  <c:v>4.8499999999999996</c:v>
                </c:pt>
                <c:pt idx="7818">
                  <c:v>4.91</c:v>
                </c:pt>
                <c:pt idx="7819">
                  <c:v>4.9000000000000004</c:v>
                </c:pt>
                <c:pt idx="7822">
                  <c:v>4.8899999999999997</c:v>
                </c:pt>
                <c:pt idx="7823">
                  <c:v>4.9000000000000004</c:v>
                </c:pt>
                <c:pt idx="7824">
                  <c:v>4.8899999999999997</c:v>
                </c:pt>
                <c:pt idx="7825">
                  <c:v>4.92</c:v>
                </c:pt>
                <c:pt idx="7826">
                  <c:v>4.9800000000000004</c:v>
                </c:pt>
                <c:pt idx="7829">
                  <c:v>4.93</c:v>
                </c:pt>
                <c:pt idx="7830">
                  <c:v>5.0999999999999996</c:v>
                </c:pt>
                <c:pt idx="7831">
                  <c:v>5.1100000000000003</c:v>
                </c:pt>
                <c:pt idx="7832">
                  <c:v>5.16</c:v>
                </c:pt>
                <c:pt idx="7833">
                  <c:v>5.22</c:v>
                </c:pt>
                <c:pt idx="7836">
                  <c:v>5.22</c:v>
                </c:pt>
                <c:pt idx="7837">
                  <c:v>5.2</c:v>
                </c:pt>
                <c:pt idx="7838">
                  <c:v>5.18</c:v>
                </c:pt>
                <c:pt idx="7839">
                  <c:v>5.18</c:v>
                </c:pt>
                <c:pt idx="7840">
                  <c:v>5.19</c:v>
                </c:pt>
                <c:pt idx="7843">
                  <c:v>5.18</c:v>
                </c:pt>
                <c:pt idx="7844">
                  <c:v>5.2</c:v>
                </c:pt>
                <c:pt idx="7845">
                  <c:v>5.22</c:v>
                </c:pt>
                <c:pt idx="7846">
                  <c:v>5.18</c:v>
                </c:pt>
                <c:pt idx="7847">
                  <c:v>5.14</c:v>
                </c:pt>
                <c:pt idx="7850">
                  <c:v>5.24</c:v>
                </c:pt>
                <c:pt idx="7851">
                  <c:v>5.19</c:v>
                </c:pt>
                <c:pt idx="7852">
                  <c:v>5.24</c:v>
                </c:pt>
                <c:pt idx="7853">
                  <c:v>5.24</c:v>
                </c:pt>
                <c:pt idx="7854">
                  <c:v>5.12</c:v>
                </c:pt>
                <c:pt idx="7857">
                  <c:v>5.05</c:v>
                </c:pt>
                <c:pt idx="7858">
                  <c:v>5.03</c:v>
                </c:pt>
                <c:pt idx="7859">
                  <c:v>5.0199999999999996</c:v>
                </c:pt>
                <c:pt idx="7860">
                  <c:v>5</c:v>
                </c:pt>
                <c:pt idx="7861">
                  <c:v>4.99</c:v>
                </c:pt>
                <c:pt idx="7864">
                  <c:v>5.03</c:v>
                </c:pt>
                <c:pt idx="7865">
                  <c:v>4.97</c:v>
                </c:pt>
                <c:pt idx="7866">
                  <c:v>4.96</c:v>
                </c:pt>
                <c:pt idx="7867">
                  <c:v>5.05</c:v>
                </c:pt>
                <c:pt idx="7868">
                  <c:v>5.09</c:v>
                </c:pt>
                <c:pt idx="7871">
                  <c:v>5.2</c:v>
                </c:pt>
                <c:pt idx="7872">
                  <c:v>5.17</c:v>
                </c:pt>
                <c:pt idx="7873">
                  <c:v>5.22</c:v>
                </c:pt>
                <c:pt idx="7874">
                  <c:v>5.17</c:v>
                </c:pt>
                <c:pt idx="7875">
                  <c:v>5.09</c:v>
                </c:pt>
                <c:pt idx="7878">
                  <c:v>5.15</c:v>
                </c:pt>
                <c:pt idx="7879">
                  <c:v>5.0999999999999996</c:v>
                </c:pt>
                <c:pt idx="7880">
                  <c:v>5.0599999999999996</c:v>
                </c:pt>
                <c:pt idx="7881">
                  <c:v>5.03</c:v>
                </c:pt>
                <c:pt idx="7882">
                  <c:v>4.96</c:v>
                </c:pt>
                <c:pt idx="7885">
                  <c:v>4.93</c:v>
                </c:pt>
                <c:pt idx="7886">
                  <c:v>4.92</c:v>
                </c:pt>
                <c:pt idx="7887">
                  <c:v>4.8899999999999997</c:v>
                </c:pt>
                <c:pt idx="7888">
                  <c:v>4.87</c:v>
                </c:pt>
                <c:pt idx="7889">
                  <c:v>4.82</c:v>
                </c:pt>
                <c:pt idx="7892">
                  <c:v>4.82</c:v>
                </c:pt>
                <c:pt idx="7893">
                  <c:v>4.8</c:v>
                </c:pt>
                <c:pt idx="7894">
                  <c:v>4.8</c:v>
                </c:pt>
                <c:pt idx="7895">
                  <c:v>4.8100000000000005</c:v>
                </c:pt>
                <c:pt idx="7896">
                  <c:v>4.79</c:v>
                </c:pt>
                <c:pt idx="7899">
                  <c:v>4.75</c:v>
                </c:pt>
                <c:pt idx="7900">
                  <c:v>4.74</c:v>
                </c:pt>
                <c:pt idx="7901">
                  <c:v>4.79</c:v>
                </c:pt>
                <c:pt idx="7902">
                  <c:v>4.7699999999999996</c:v>
                </c:pt>
                <c:pt idx="7903">
                  <c:v>4.78</c:v>
                </c:pt>
                <c:pt idx="7906">
                  <c:v>4.7699999999999996</c:v>
                </c:pt>
                <c:pt idx="7907">
                  <c:v>4.75</c:v>
                </c:pt>
                <c:pt idx="7908">
                  <c:v>4.75</c:v>
                </c:pt>
                <c:pt idx="7909">
                  <c:v>4.8</c:v>
                </c:pt>
                <c:pt idx="7910">
                  <c:v>4.8</c:v>
                </c:pt>
                <c:pt idx="7913">
                  <c:v>4.79</c:v>
                </c:pt>
                <c:pt idx="7914">
                  <c:v>4.82</c:v>
                </c:pt>
                <c:pt idx="7915">
                  <c:v>4.75</c:v>
                </c:pt>
                <c:pt idx="7916">
                  <c:v>4.75</c:v>
                </c:pt>
                <c:pt idx="7917">
                  <c:v>4.67</c:v>
                </c:pt>
                <c:pt idx="7920">
                  <c:v>4.76</c:v>
                </c:pt>
                <c:pt idx="7921">
                  <c:v>4.76</c:v>
                </c:pt>
                <c:pt idx="7922">
                  <c:v>4.72</c:v>
                </c:pt>
                <c:pt idx="7923">
                  <c:v>4.74</c:v>
                </c:pt>
                <c:pt idx="7924">
                  <c:v>4.7699999999999996</c:v>
                </c:pt>
                <c:pt idx="7927">
                  <c:v>4.7</c:v>
                </c:pt>
                <c:pt idx="7928">
                  <c:v>4.71</c:v>
                </c:pt>
                <c:pt idx="7929">
                  <c:v>4.75</c:v>
                </c:pt>
                <c:pt idx="7930">
                  <c:v>4.84</c:v>
                </c:pt>
                <c:pt idx="7931">
                  <c:v>4.88</c:v>
                </c:pt>
                <c:pt idx="7934">
                  <c:v>4.9400000000000004</c:v>
                </c:pt>
                <c:pt idx="7935">
                  <c:v>4.91</c:v>
                </c:pt>
                <c:pt idx="7936">
                  <c:v>4.88</c:v>
                </c:pt>
                <c:pt idx="7937">
                  <c:v>4.8899999999999997</c:v>
                </c:pt>
                <c:pt idx="7938">
                  <c:v>4.87</c:v>
                </c:pt>
                <c:pt idx="7941">
                  <c:v>4.92</c:v>
                </c:pt>
                <c:pt idx="7942">
                  <c:v>4.8600000000000003</c:v>
                </c:pt>
                <c:pt idx="7943">
                  <c:v>4.84</c:v>
                </c:pt>
                <c:pt idx="7944">
                  <c:v>4.8499999999999996</c:v>
                </c:pt>
                <c:pt idx="7945">
                  <c:v>4.71</c:v>
                </c:pt>
                <c:pt idx="7948">
                  <c:v>4.5999999999999996</c:v>
                </c:pt>
                <c:pt idx="7949">
                  <c:v>4.57</c:v>
                </c:pt>
                <c:pt idx="7950">
                  <c:v>4.57</c:v>
                </c:pt>
                <c:pt idx="7951">
                  <c:v>4.75</c:v>
                </c:pt>
                <c:pt idx="7952">
                  <c:v>4.82</c:v>
                </c:pt>
                <c:pt idx="7955">
                  <c:v>4.8899999999999997</c:v>
                </c:pt>
                <c:pt idx="7956">
                  <c:v>4.82</c:v>
                </c:pt>
                <c:pt idx="7957">
                  <c:v>4.79</c:v>
                </c:pt>
                <c:pt idx="7958">
                  <c:v>4.79</c:v>
                </c:pt>
                <c:pt idx="7959">
                  <c:v>4.74</c:v>
                </c:pt>
                <c:pt idx="7962">
                  <c:v>4.72</c:v>
                </c:pt>
                <c:pt idx="7963">
                  <c:v>4.7</c:v>
                </c:pt>
                <c:pt idx="7964">
                  <c:v>4.6500000000000004</c:v>
                </c:pt>
                <c:pt idx="7965">
                  <c:v>4.6500000000000004</c:v>
                </c:pt>
                <c:pt idx="7966">
                  <c:v>4.6500000000000004</c:v>
                </c:pt>
                <c:pt idx="7969">
                  <c:v>4.7</c:v>
                </c:pt>
                <c:pt idx="7970">
                  <c:v>4.7699999999999996</c:v>
                </c:pt>
                <c:pt idx="7971">
                  <c:v>4.84</c:v>
                </c:pt>
                <c:pt idx="7972">
                  <c:v>5.29</c:v>
                </c:pt>
                <c:pt idx="7973">
                  <c:v>5.26</c:v>
                </c:pt>
                <c:pt idx="7976">
                  <c:v>5.25</c:v>
                </c:pt>
                <c:pt idx="7977">
                  <c:v>5.07</c:v>
                </c:pt>
                <c:pt idx="7978">
                  <c:v>4.9400000000000004</c:v>
                </c:pt>
                <c:pt idx="7979">
                  <c:v>4.82</c:v>
                </c:pt>
                <c:pt idx="7980">
                  <c:v>4.76</c:v>
                </c:pt>
                <c:pt idx="7983">
                  <c:v>4.7300000000000004</c:v>
                </c:pt>
                <c:pt idx="7984">
                  <c:v>4.7699999999999996</c:v>
                </c:pt>
                <c:pt idx="7985">
                  <c:v>4.79</c:v>
                </c:pt>
                <c:pt idx="7986">
                  <c:v>4.83</c:v>
                </c:pt>
                <c:pt idx="7987">
                  <c:v>4.8100000000000005</c:v>
                </c:pt>
                <c:pt idx="7990">
                  <c:v>4.78</c:v>
                </c:pt>
                <c:pt idx="7991">
                  <c:v>4.78</c:v>
                </c:pt>
                <c:pt idx="7992">
                  <c:v>4.68</c:v>
                </c:pt>
                <c:pt idx="7993">
                  <c:v>4.59</c:v>
                </c:pt>
                <c:pt idx="7994">
                  <c:v>4.5600000000000005</c:v>
                </c:pt>
                <c:pt idx="7997">
                  <c:v>4.5600000000000005</c:v>
                </c:pt>
                <c:pt idx="7998">
                  <c:v>4.53</c:v>
                </c:pt>
                <c:pt idx="7999">
                  <c:v>4.51</c:v>
                </c:pt>
                <c:pt idx="8000">
                  <c:v>4.5600000000000005</c:v>
                </c:pt>
                <c:pt idx="8001">
                  <c:v>4.54</c:v>
                </c:pt>
                <c:pt idx="8004">
                  <c:v>4.51</c:v>
                </c:pt>
                <c:pt idx="8005">
                  <c:v>4.37</c:v>
                </c:pt>
                <c:pt idx="8006">
                  <c:v>4.34</c:v>
                </c:pt>
                <c:pt idx="8007">
                  <c:v>4.42</c:v>
                </c:pt>
                <c:pt idx="8008">
                  <c:v>4.45</c:v>
                </c:pt>
                <c:pt idx="8011">
                  <c:v>4.55</c:v>
                </c:pt>
                <c:pt idx="8012">
                  <c:v>4.54</c:v>
                </c:pt>
                <c:pt idx="8013">
                  <c:v>4.51</c:v>
                </c:pt>
                <c:pt idx="8014">
                  <c:v>4.49</c:v>
                </c:pt>
                <c:pt idx="8015">
                  <c:v>4.55</c:v>
                </c:pt>
                <c:pt idx="8018">
                  <c:v>4.6100000000000003</c:v>
                </c:pt>
                <c:pt idx="8019">
                  <c:v>4.5199999999999996</c:v>
                </c:pt>
                <c:pt idx="8020">
                  <c:v>4.37</c:v>
                </c:pt>
                <c:pt idx="8021">
                  <c:v>4.38</c:v>
                </c:pt>
                <c:pt idx="8022">
                  <c:v>4.4000000000000004</c:v>
                </c:pt>
                <c:pt idx="8025">
                  <c:v>4.51</c:v>
                </c:pt>
                <c:pt idx="8026">
                  <c:v>4.3899999999999997</c:v>
                </c:pt>
                <c:pt idx="8032">
                  <c:v>4.5</c:v>
                </c:pt>
                <c:pt idx="8033">
                  <c:v>4.49</c:v>
                </c:pt>
                <c:pt idx="8036">
                  <c:v>4.45</c:v>
                </c:pt>
                <c:pt idx="8039">
                  <c:v>4.47</c:v>
                </c:pt>
                <c:pt idx="8040">
                  <c:v>4.5199999999999996</c:v>
                </c:pt>
                <c:pt idx="8041">
                  <c:v>4.5199999999999996</c:v>
                </c:pt>
                <c:pt idx="8042">
                  <c:v>4.53</c:v>
                </c:pt>
                <c:pt idx="8043">
                  <c:v>4.45</c:v>
                </c:pt>
                <c:pt idx="8046">
                  <c:v>4.5199999999999996</c:v>
                </c:pt>
                <c:pt idx="8047">
                  <c:v>4.5600000000000005</c:v>
                </c:pt>
                <c:pt idx="8048">
                  <c:v>4.57</c:v>
                </c:pt>
                <c:pt idx="8049">
                  <c:v>4.54</c:v>
                </c:pt>
                <c:pt idx="8050">
                  <c:v>4.54</c:v>
                </c:pt>
                <c:pt idx="8053">
                  <c:v>4.5600000000000005</c:v>
                </c:pt>
                <c:pt idx="8054">
                  <c:v>4.6100000000000003</c:v>
                </c:pt>
                <c:pt idx="8055">
                  <c:v>4.67</c:v>
                </c:pt>
                <c:pt idx="8056">
                  <c:v>4.71</c:v>
                </c:pt>
                <c:pt idx="8057">
                  <c:v>4.84</c:v>
                </c:pt>
                <c:pt idx="8060">
                  <c:v>4.99</c:v>
                </c:pt>
                <c:pt idx="8061">
                  <c:v>4.88</c:v>
                </c:pt>
                <c:pt idx="8062">
                  <c:v>4.76</c:v>
                </c:pt>
                <c:pt idx="8063">
                  <c:v>4.6900000000000004</c:v>
                </c:pt>
                <c:pt idx="8064">
                  <c:v>4.67</c:v>
                </c:pt>
                <c:pt idx="8067">
                  <c:v>4.6100000000000003</c:v>
                </c:pt>
                <c:pt idx="8068">
                  <c:v>4.57</c:v>
                </c:pt>
                <c:pt idx="8069">
                  <c:v>4.54</c:v>
                </c:pt>
                <c:pt idx="8070">
                  <c:v>4.55</c:v>
                </c:pt>
                <c:pt idx="8071">
                  <c:v>4.55</c:v>
                </c:pt>
                <c:pt idx="8074">
                  <c:v>4.54</c:v>
                </c:pt>
                <c:pt idx="8075">
                  <c:v>4.5199999999999996</c:v>
                </c:pt>
                <c:pt idx="8076">
                  <c:v>4.51</c:v>
                </c:pt>
                <c:pt idx="8077">
                  <c:v>4.5</c:v>
                </c:pt>
                <c:pt idx="8078">
                  <c:v>4.58</c:v>
                </c:pt>
                <c:pt idx="8081">
                  <c:v>4.57</c:v>
                </c:pt>
                <c:pt idx="8082">
                  <c:v>4.5600000000000005</c:v>
                </c:pt>
                <c:pt idx="8083">
                  <c:v>4.4800000000000004</c:v>
                </c:pt>
                <c:pt idx="8084">
                  <c:v>4.49</c:v>
                </c:pt>
                <c:pt idx="8085">
                  <c:v>4.45</c:v>
                </c:pt>
                <c:pt idx="8088">
                  <c:v>4.43</c:v>
                </c:pt>
                <c:pt idx="8089">
                  <c:v>4.4800000000000004</c:v>
                </c:pt>
                <c:pt idx="8090">
                  <c:v>4.5199999999999996</c:v>
                </c:pt>
                <c:pt idx="8091">
                  <c:v>4.6399999999999997</c:v>
                </c:pt>
                <c:pt idx="8092">
                  <c:v>4.62</c:v>
                </c:pt>
                <c:pt idx="8095">
                  <c:v>4.6100000000000003</c:v>
                </c:pt>
                <c:pt idx="8096">
                  <c:v>4.5999999999999996</c:v>
                </c:pt>
                <c:pt idx="8097">
                  <c:v>4.6100000000000003</c:v>
                </c:pt>
                <c:pt idx="8098">
                  <c:v>4.54</c:v>
                </c:pt>
                <c:pt idx="8099">
                  <c:v>4.4800000000000004</c:v>
                </c:pt>
                <c:pt idx="8102">
                  <c:v>4.45</c:v>
                </c:pt>
                <c:pt idx="8103">
                  <c:v>4.4800000000000004</c:v>
                </c:pt>
                <c:pt idx="8104">
                  <c:v>4.5</c:v>
                </c:pt>
                <c:pt idx="8105">
                  <c:v>4.5</c:v>
                </c:pt>
                <c:pt idx="8106">
                  <c:v>4.5600000000000005</c:v>
                </c:pt>
                <c:pt idx="8109">
                  <c:v>4.5</c:v>
                </c:pt>
                <c:pt idx="8110">
                  <c:v>4.4800000000000004</c:v>
                </c:pt>
                <c:pt idx="8111">
                  <c:v>4.5199999999999996</c:v>
                </c:pt>
                <c:pt idx="8112">
                  <c:v>4.3899999999999997</c:v>
                </c:pt>
                <c:pt idx="8113">
                  <c:v>4.3</c:v>
                </c:pt>
                <c:pt idx="8116">
                  <c:v>4.26</c:v>
                </c:pt>
                <c:pt idx="8117">
                  <c:v>4.4000000000000004</c:v>
                </c:pt>
                <c:pt idx="8118">
                  <c:v>4.3899999999999997</c:v>
                </c:pt>
                <c:pt idx="8119">
                  <c:v>4.38</c:v>
                </c:pt>
                <c:pt idx="8120">
                  <c:v>4.3499999999999996</c:v>
                </c:pt>
                <c:pt idx="8123">
                  <c:v>4.4000000000000004</c:v>
                </c:pt>
                <c:pt idx="8124">
                  <c:v>4.4000000000000004</c:v>
                </c:pt>
                <c:pt idx="8125">
                  <c:v>4.3499999999999996</c:v>
                </c:pt>
                <c:pt idx="8126">
                  <c:v>4.34</c:v>
                </c:pt>
                <c:pt idx="8127">
                  <c:v>4.3600000000000003</c:v>
                </c:pt>
                <c:pt idx="8130">
                  <c:v>4.38</c:v>
                </c:pt>
                <c:pt idx="8131">
                  <c:v>4.4400000000000004</c:v>
                </c:pt>
                <c:pt idx="8132">
                  <c:v>4.43</c:v>
                </c:pt>
                <c:pt idx="8133">
                  <c:v>4.4400000000000004</c:v>
                </c:pt>
                <c:pt idx="8138">
                  <c:v>4.3899999999999997</c:v>
                </c:pt>
                <c:pt idx="8139">
                  <c:v>4.3499999999999996</c:v>
                </c:pt>
                <c:pt idx="8140">
                  <c:v>4.33</c:v>
                </c:pt>
                <c:pt idx="8141">
                  <c:v>4.32</c:v>
                </c:pt>
                <c:pt idx="8144">
                  <c:v>4.32</c:v>
                </c:pt>
                <c:pt idx="8145">
                  <c:v>4.3</c:v>
                </c:pt>
                <c:pt idx="8146">
                  <c:v>4.32</c:v>
                </c:pt>
                <c:pt idx="8147">
                  <c:v>4.32</c:v>
                </c:pt>
                <c:pt idx="8148">
                  <c:v>4.3099999999999996</c:v>
                </c:pt>
                <c:pt idx="8151">
                  <c:v>4.28</c:v>
                </c:pt>
                <c:pt idx="8152">
                  <c:v>4.28</c:v>
                </c:pt>
                <c:pt idx="8153">
                  <c:v>4.4400000000000004</c:v>
                </c:pt>
                <c:pt idx="8154">
                  <c:v>4.42</c:v>
                </c:pt>
                <c:pt idx="8158">
                  <c:v>4.3600000000000003</c:v>
                </c:pt>
                <c:pt idx="8159">
                  <c:v>4.33</c:v>
                </c:pt>
                <c:pt idx="8160">
                  <c:v>4.3099999999999996</c:v>
                </c:pt>
                <c:pt idx="8161">
                  <c:v>4.3099999999999996</c:v>
                </c:pt>
                <c:pt idx="8162">
                  <c:v>4.3499999999999996</c:v>
                </c:pt>
                <c:pt idx="8165">
                  <c:v>4.34</c:v>
                </c:pt>
                <c:pt idx="8166">
                  <c:v>4.37</c:v>
                </c:pt>
                <c:pt idx="8167">
                  <c:v>4.42</c:v>
                </c:pt>
                <c:pt idx="8168">
                  <c:v>4.43</c:v>
                </c:pt>
                <c:pt idx="8169">
                  <c:v>4.3899999999999997</c:v>
                </c:pt>
                <c:pt idx="8172">
                  <c:v>4.37</c:v>
                </c:pt>
                <c:pt idx="8173">
                  <c:v>4.42</c:v>
                </c:pt>
                <c:pt idx="8174">
                  <c:v>4.3899999999999997</c:v>
                </c:pt>
                <c:pt idx="8175">
                  <c:v>4.38</c:v>
                </c:pt>
                <c:pt idx="8176">
                  <c:v>4.42</c:v>
                </c:pt>
                <c:pt idx="8179">
                  <c:v>4.46</c:v>
                </c:pt>
                <c:pt idx="8180">
                  <c:v>4.47</c:v>
                </c:pt>
                <c:pt idx="8181">
                  <c:v>4.54</c:v>
                </c:pt>
                <c:pt idx="8182">
                  <c:v>4.63</c:v>
                </c:pt>
                <c:pt idx="8183">
                  <c:v>4.6100000000000003</c:v>
                </c:pt>
                <c:pt idx="8186">
                  <c:v>4.58</c:v>
                </c:pt>
                <c:pt idx="8187">
                  <c:v>4.5999999999999996</c:v>
                </c:pt>
                <c:pt idx="8188">
                  <c:v>4.5999999999999996</c:v>
                </c:pt>
                <c:pt idx="8189">
                  <c:v>4.6500000000000004</c:v>
                </c:pt>
                <c:pt idx="8190">
                  <c:v>4.67</c:v>
                </c:pt>
                <c:pt idx="8193">
                  <c:v>4.6900000000000004</c:v>
                </c:pt>
                <c:pt idx="8194">
                  <c:v>4.71</c:v>
                </c:pt>
                <c:pt idx="8195">
                  <c:v>4.7</c:v>
                </c:pt>
                <c:pt idx="8196">
                  <c:v>4.76</c:v>
                </c:pt>
                <c:pt idx="8197">
                  <c:v>4.67</c:v>
                </c:pt>
                <c:pt idx="8200">
                  <c:v>4.6100000000000003</c:v>
                </c:pt>
                <c:pt idx="8201">
                  <c:v>4.62</c:v>
                </c:pt>
                <c:pt idx="8202">
                  <c:v>4.58</c:v>
                </c:pt>
                <c:pt idx="8203">
                  <c:v>4.59</c:v>
                </c:pt>
                <c:pt idx="8204">
                  <c:v>4.6100000000000003</c:v>
                </c:pt>
                <c:pt idx="8207">
                  <c:v>4.58</c:v>
                </c:pt>
                <c:pt idx="8208">
                  <c:v>4.5999999999999996</c:v>
                </c:pt>
                <c:pt idx="8209">
                  <c:v>4.58</c:v>
                </c:pt>
                <c:pt idx="8210">
                  <c:v>4.5199999999999996</c:v>
                </c:pt>
                <c:pt idx="8211">
                  <c:v>4.54</c:v>
                </c:pt>
                <c:pt idx="8214">
                  <c:v>4.4400000000000004</c:v>
                </c:pt>
                <c:pt idx="8215">
                  <c:v>4.43</c:v>
                </c:pt>
                <c:pt idx="8216">
                  <c:v>4.43</c:v>
                </c:pt>
                <c:pt idx="8217">
                  <c:v>4.3899999999999997</c:v>
                </c:pt>
                <c:pt idx="8218">
                  <c:v>4.3899999999999997</c:v>
                </c:pt>
                <c:pt idx="8221">
                  <c:v>4.37</c:v>
                </c:pt>
                <c:pt idx="8222">
                  <c:v>4.4400000000000004</c:v>
                </c:pt>
                <c:pt idx="8223">
                  <c:v>4.43</c:v>
                </c:pt>
                <c:pt idx="8224">
                  <c:v>4.43</c:v>
                </c:pt>
                <c:pt idx="8225">
                  <c:v>4.46</c:v>
                </c:pt>
                <c:pt idx="8228">
                  <c:v>4.4400000000000004</c:v>
                </c:pt>
                <c:pt idx="8229">
                  <c:v>4.47</c:v>
                </c:pt>
                <c:pt idx="8230">
                  <c:v>4.4400000000000004</c:v>
                </c:pt>
                <c:pt idx="8231">
                  <c:v>4.4400000000000004</c:v>
                </c:pt>
                <c:pt idx="8232">
                  <c:v>4.3899999999999997</c:v>
                </c:pt>
                <c:pt idx="8235">
                  <c:v>4.3899999999999997</c:v>
                </c:pt>
                <c:pt idx="8236">
                  <c:v>4.3499999999999996</c:v>
                </c:pt>
                <c:pt idx="8237">
                  <c:v>4.29</c:v>
                </c:pt>
                <c:pt idx="8238">
                  <c:v>4.33</c:v>
                </c:pt>
                <c:pt idx="8239">
                  <c:v>4.3499999999999996</c:v>
                </c:pt>
                <c:pt idx="8242">
                  <c:v>4.3600000000000003</c:v>
                </c:pt>
                <c:pt idx="8243">
                  <c:v>4.3</c:v>
                </c:pt>
                <c:pt idx="8244">
                  <c:v>4.26</c:v>
                </c:pt>
                <c:pt idx="8245">
                  <c:v>4.28</c:v>
                </c:pt>
                <c:pt idx="8246">
                  <c:v>4.1900000000000004</c:v>
                </c:pt>
                <c:pt idx="8249">
                  <c:v>4.1500000000000004</c:v>
                </c:pt>
                <c:pt idx="8250">
                  <c:v>4.1399999999999997</c:v>
                </c:pt>
                <c:pt idx="8251">
                  <c:v>4.1500000000000004</c:v>
                </c:pt>
                <c:pt idx="8252">
                  <c:v>4.16</c:v>
                </c:pt>
                <c:pt idx="8253">
                  <c:v>4.16</c:v>
                </c:pt>
                <c:pt idx="8256">
                  <c:v>4.17</c:v>
                </c:pt>
                <c:pt idx="8257">
                  <c:v>4.13</c:v>
                </c:pt>
                <c:pt idx="8258">
                  <c:v>4.1900000000000004</c:v>
                </c:pt>
                <c:pt idx="8259">
                  <c:v>4.2</c:v>
                </c:pt>
                <c:pt idx="8260">
                  <c:v>4.1399999999999997</c:v>
                </c:pt>
                <c:pt idx="8263">
                  <c:v>4.13</c:v>
                </c:pt>
                <c:pt idx="8264">
                  <c:v>4.1100000000000003</c:v>
                </c:pt>
                <c:pt idx="8265">
                  <c:v>4.09</c:v>
                </c:pt>
                <c:pt idx="8266">
                  <c:v>4.09</c:v>
                </c:pt>
                <c:pt idx="8267">
                  <c:v>4.07</c:v>
                </c:pt>
                <c:pt idx="8270">
                  <c:v>4.09</c:v>
                </c:pt>
                <c:pt idx="8271">
                  <c:v>4.0599999999999996</c:v>
                </c:pt>
                <c:pt idx="8272">
                  <c:v>4.05</c:v>
                </c:pt>
                <c:pt idx="8273">
                  <c:v>4.03</c:v>
                </c:pt>
                <c:pt idx="8274">
                  <c:v>4.07</c:v>
                </c:pt>
                <c:pt idx="8277">
                  <c:v>4.0599999999999996</c:v>
                </c:pt>
                <c:pt idx="8278">
                  <c:v>4.09</c:v>
                </c:pt>
                <c:pt idx="8279">
                  <c:v>4.0999999999999996</c:v>
                </c:pt>
                <c:pt idx="8280">
                  <c:v>4.13</c:v>
                </c:pt>
                <c:pt idx="8281">
                  <c:v>4.1399999999999997</c:v>
                </c:pt>
                <c:pt idx="8284">
                  <c:v>4.16</c:v>
                </c:pt>
                <c:pt idx="8285">
                  <c:v>4.1500000000000004</c:v>
                </c:pt>
                <c:pt idx="8286">
                  <c:v>4.1500000000000004</c:v>
                </c:pt>
                <c:pt idx="8287">
                  <c:v>4.13</c:v>
                </c:pt>
                <c:pt idx="8288">
                  <c:v>4.0599999999999996</c:v>
                </c:pt>
                <c:pt idx="8291">
                  <c:v>4.05</c:v>
                </c:pt>
                <c:pt idx="8292">
                  <c:v>4.05</c:v>
                </c:pt>
                <c:pt idx="8293">
                  <c:v>4.04</c:v>
                </c:pt>
                <c:pt idx="8294">
                  <c:v>4.07</c:v>
                </c:pt>
                <c:pt idx="8295">
                  <c:v>4.0599999999999996</c:v>
                </c:pt>
                <c:pt idx="8298">
                  <c:v>4.08</c:v>
                </c:pt>
                <c:pt idx="8299">
                  <c:v>4.1100000000000003</c:v>
                </c:pt>
                <c:pt idx="8300">
                  <c:v>4.0999999999999996</c:v>
                </c:pt>
                <c:pt idx="8301">
                  <c:v>4.0599999999999996</c:v>
                </c:pt>
                <c:pt idx="8302">
                  <c:v>4.01</c:v>
                </c:pt>
                <c:pt idx="8305">
                  <c:v>4</c:v>
                </c:pt>
                <c:pt idx="8306">
                  <c:v>4.12</c:v>
                </c:pt>
                <c:pt idx="8307">
                  <c:v>4.0999999999999996</c:v>
                </c:pt>
                <c:pt idx="8308">
                  <c:v>4.1399999999999997</c:v>
                </c:pt>
                <c:pt idx="8309">
                  <c:v>4.0599999999999996</c:v>
                </c:pt>
                <c:pt idx="8312">
                  <c:v>4.03</c:v>
                </c:pt>
                <c:pt idx="8313">
                  <c:v>4.05</c:v>
                </c:pt>
                <c:pt idx="8314">
                  <c:v>4.03</c:v>
                </c:pt>
                <c:pt idx="8315">
                  <c:v>4.01</c:v>
                </c:pt>
                <c:pt idx="8316">
                  <c:v>4.03</c:v>
                </c:pt>
                <c:pt idx="8319">
                  <c:v>4.05</c:v>
                </c:pt>
                <c:pt idx="8320">
                  <c:v>4.07</c:v>
                </c:pt>
                <c:pt idx="8321">
                  <c:v>4.1100000000000003</c:v>
                </c:pt>
                <c:pt idx="8322">
                  <c:v>4.17</c:v>
                </c:pt>
                <c:pt idx="8323">
                  <c:v>4.1900000000000004</c:v>
                </c:pt>
                <c:pt idx="8326">
                  <c:v>4.16</c:v>
                </c:pt>
                <c:pt idx="8327">
                  <c:v>4.1100000000000003</c:v>
                </c:pt>
                <c:pt idx="8328">
                  <c:v>4.13</c:v>
                </c:pt>
                <c:pt idx="8329">
                  <c:v>4.13</c:v>
                </c:pt>
                <c:pt idx="8330">
                  <c:v>4.17</c:v>
                </c:pt>
                <c:pt idx="8333">
                  <c:v>4.1900000000000004</c:v>
                </c:pt>
                <c:pt idx="8334">
                  <c:v>4.13</c:v>
                </c:pt>
                <c:pt idx="8335">
                  <c:v>4.08</c:v>
                </c:pt>
                <c:pt idx="8336">
                  <c:v>4.0999999999999996</c:v>
                </c:pt>
                <c:pt idx="8337">
                  <c:v>4.09</c:v>
                </c:pt>
                <c:pt idx="8340">
                  <c:v>4.07</c:v>
                </c:pt>
                <c:pt idx="8341">
                  <c:v>4.03</c:v>
                </c:pt>
                <c:pt idx="8342">
                  <c:v>4.1100000000000003</c:v>
                </c:pt>
                <c:pt idx="8343">
                  <c:v>4.12</c:v>
                </c:pt>
                <c:pt idx="8344">
                  <c:v>4.0999999999999996</c:v>
                </c:pt>
                <c:pt idx="8347">
                  <c:v>4.09</c:v>
                </c:pt>
                <c:pt idx="8348">
                  <c:v>4.04</c:v>
                </c:pt>
                <c:pt idx="8349">
                  <c:v>4.04</c:v>
                </c:pt>
                <c:pt idx="8350">
                  <c:v>4.03</c:v>
                </c:pt>
                <c:pt idx="8351">
                  <c:v>4.04</c:v>
                </c:pt>
                <c:pt idx="8354">
                  <c:v>4.07</c:v>
                </c:pt>
                <c:pt idx="8355">
                  <c:v>4.04</c:v>
                </c:pt>
                <c:pt idx="8356">
                  <c:v>4.03</c:v>
                </c:pt>
                <c:pt idx="8357">
                  <c:v>4.0599999999999996</c:v>
                </c:pt>
                <c:pt idx="8358">
                  <c:v>4.07</c:v>
                </c:pt>
                <c:pt idx="8361">
                  <c:v>4.0599999999999996</c:v>
                </c:pt>
                <c:pt idx="8362">
                  <c:v>4.05</c:v>
                </c:pt>
                <c:pt idx="8363">
                  <c:v>4.0599999999999996</c:v>
                </c:pt>
                <c:pt idx="8364">
                  <c:v>4.03</c:v>
                </c:pt>
                <c:pt idx="8365">
                  <c:v>4.05</c:v>
                </c:pt>
                <c:pt idx="8368">
                  <c:v>4.0199999999999996</c:v>
                </c:pt>
                <c:pt idx="8369">
                  <c:v>3.98</c:v>
                </c:pt>
                <c:pt idx="8370">
                  <c:v>3.98</c:v>
                </c:pt>
                <c:pt idx="8371">
                  <c:v>3.98</c:v>
                </c:pt>
                <c:pt idx="8372">
                  <c:v>3.99</c:v>
                </c:pt>
                <c:pt idx="8375">
                  <c:v>3.95</c:v>
                </c:pt>
                <c:pt idx="8376">
                  <c:v>3.96</c:v>
                </c:pt>
                <c:pt idx="8377">
                  <c:v>3.99</c:v>
                </c:pt>
                <c:pt idx="8378">
                  <c:v>4.04</c:v>
                </c:pt>
                <c:pt idx="8379">
                  <c:v>4.03</c:v>
                </c:pt>
                <c:pt idx="8382">
                  <c:v>4.01</c:v>
                </c:pt>
                <c:pt idx="8383">
                  <c:v>4.0199999999999996</c:v>
                </c:pt>
                <c:pt idx="8384">
                  <c:v>4.01</c:v>
                </c:pt>
                <c:pt idx="8385">
                  <c:v>3.99</c:v>
                </c:pt>
                <c:pt idx="8386">
                  <c:v>3.9699999999999998</c:v>
                </c:pt>
                <c:pt idx="8389">
                  <c:v>4.01</c:v>
                </c:pt>
                <c:pt idx="8390">
                  <c:v>3.99</c:v>
                </c:pt>
                <c:pt idx="8391">
                  <c:v>4.01</c:v>
                </c:pt>
                <c:pt idx="8396">
                  <c:v>4.05</c:v>
                </c:pt>
                <c:pt idx="8397">
                  <c:v>4.08</c:v>
                </c:pt>
                <c:pt idx="8398">
                  <c:v>4.12</c:v>
                </c:pt>
                <c:pt idx="8403">
                  <c:v>4.0999999999999996</c:v>
                </c:pt>
                <c:pt idx="8404">
                  <c:v>4.0999999999999996</c:v>
                </c:pt>
                <c:pt idx="8405">
                  <c:v>4.0999999999999996</c:v>
                </c:pt>
                <c:pt idx="8406">
                  <c:v>4.0999999999999996</c:v>
                </c:pt>
                <c:pt idx="8407">
                  <c:v>4.09</c:v>
                </c:pt>
                <c:pt idx="8410">
                  <c:v>4.07</c:v>
                </c:pt>
                <c:pt idx="8411">
                  <c:v>4.04</c:v>
                </c:pt>
                <c:pt idx="8412">
                  <c:v>4.08</c:v>
                </c:pt>
                <c:pt idx="8413">
                  <c:v>4.0999999999999996</c:v>
                </c:pt>
                <c:pt idx="8414">
                  <c:v>4.09</c:v>
                </c:pt>
                <c:pt idx="8417">
                  <c:v>4.0599999999999996</c:v>
                </c:pt>
                <c:pt idx="8418">
                  <c:v>4.05</c:v>
                </c:pt>
                <c:pt idx="8419">
                  <c:v>4.0599999999999996</c:v>
                </c:pt>
                <c:pt idx="8420">
                  <c:v>4.0999999999999996</c:v>
                </c:pt>
                <c:pt idx="8421">
                  <c:v>4.0599999999999996</c:v>
                </c:pt>
                <c:pt idx="8424">
                  <c:v>4.0599999999999996</c:v>
                </c:pt>
                <c:pt idx="8425">
                  <c:v>4.01</c:v>
                </c:pt>
                <c:pt idx="8426">
                  <c:v>4.05</c:v>
                </c:pt>
                <c:pt idx="8427">
                  <c:v>4.13</c:v>
                </c:pt>
                <c:pt idx="8428">
                  <c:v>4.1100000000000003</c:v>
                </c:pt>
                <c:pt idx="8431">
                  <c:v>4.05</c:v>
                </c:pt>
                <c:pt idx="8432">
                  <c:v>4.04</c:v>
                </c:pt>
                <c:pt idx="8433">
                  <c:v>4.07</c:v>
                </c:pt>
                <c:pt idx="8434">
                  <c:v>4.07</c:v>
                </c:pt>
                <c:pt idx="8435">
                  <c:v>4.0599999999999996</c:v>
                </c:pt>
                <c:pt idx="8438">
                  <c:v>4.07</c:v>
                </c:pt>
                <c:pt idx="8439">
                  <c:v>4.0599999999999996</c:v>
                </c:pt>
                <c:pt idx="8440">
                  <c:v>4.01</c:v>
                </c:pt>
                <c:pt idx="8441">
                  <c:v>4.01</c:v>
                </c:pt>
                <c:pt idx="8442">
                  <c:v>4.05</c:v>
                </c:pt>
                <c:pt idx="8445">
                  <c:v>4.05</c:v>
                </c:pt>
                <c:pt idx="8446">
                  <c:v>4.0599999999999996</c:v>
                </c:pt>
                <c:pt idx="8447">
                  <c:v>4.03</c:v>
                </c:pt>
                <c:pt idx="8448">
                  <c:v>4.05</c:v>
                </c:pt>
                <c:pt idx="8449">
                  <c:v>4.09</c:v>
                </c:pt>
                <c:pt idx="8452">
                  <c:v>4.08</c:v>
                </c:pt>
                <c:pt idx="8453">
                  <c:v>4.05</c:v>
                </c:pt>
                <c:pt idx="8454">
                  <c:v>4.01</c:v>
                </c:pt>
                <c:pt idx="8455">
                  <c:v>4.03</c:v>
                </c:pt>
                <c:pt idx="8456">
                  <c:v>4.01</c:v>
                </c:pt>
                <c:pt idx="8459">
                  <c:v>3.96</c:v>
                </c:pt>
                <c:pt idx="8460">
                  <c:v>3.9699999999999998</c:v>
                </c:pt>
                <c:pt idx="8461">
                  <c:v>3.96</c:v>
                </c:pt>
                <c:pt idx="8462">
                  <c:v>3.9699999999999998</c:v>
                </c:pt>
                <c:pt idx="8463">
                  <c:v>3.95</c:v>
                </c:pt>
                <c:pt idx="8466">
                  <c:v>3.94</c:v>
                </c:pt>
                <c:pt idx="8467">
                  <c:v>3.93</c:v>
                </c:pt>
                <c:pt idx="8468">
                  <c:v>3.92</c:v>
                </c:pt>
                <c:pt idx="8469">
                  <c:v>3.93</c:v>
                </c:pt>
                <c:pt idx="8470">
                  <c:v>3.96</c:v>
                </c:pt>
                <c:pt idx="8473">
                  <c:v>3.94</c:v>
                </c:pt>
                <c:pt idx="8474">
                  <c:v>3.93</c:v>
                </c:pt>
                <c:pt idx="8475">
                  <c:v>3.91</c:v>
                </c:pt>
                <c:pt idx="8476">
                  <c:v>3.93</c:v>
                </c:pt>
                <c:pt idx="8477">
                  <c:v>3.95</c:v>
                </c:pt>
                <c:pt idx="8480">
                  <c:v>3.95</c:v>
                </c:pt>
                <c:pt idx="8481">
                  <c:v>3.9</c:v>
                </c:pt>
                <c:pt idx="8482">
                  <c:v>3.91</c:v>
                </c:pt>
                <c:pt idx="8483">
                  <c:v>3.92</c:v>
                </c:pt>
                <c:pt idx="8484">
                  <c:v>3.91</c:v>
                </c:pt>
                <c:pt idx="8487">
                  <c:v>4.0199999999999996</c:v>
                </c:pt>
                <c:pt idx="8488">
                  <c:v>4.01</c:v>
                </c:pt>
                <c:pt idx="8489">
                  <c:v>3.98</c:v>
                </c:pt>
                <c:pt idx="8490">
                  <c:v>3.96</c:v>
                </c:pt>
                <c:pt idx="8495">
                  <c:v>3.99</c:v>
                </c:pt>
                <c:pt idx="8496">
                  <c:v>3.99</c:v>
                </c:pt>
                <c:pt idx="8497">
                  <c:v>3.98</c:v>
                </c:pt>
                <c:pt idx="8498">
                  <c:v>3.98</c:v>
                </c:pt>
                <c:pt idx="8501">
                  <c:v>3.98</c:v>
                </c:pt>
                <c:pt idx="8502">
                  <c:v>3.96</c:v>
                </c:pt>
                <c:pt idx="8503">
                  <c:v>3.98</c:v>
                </c:pt>
                <c:pt idx="8504">
                  <c:v>3.9699999999999998</c:v>
                </c:pt>
                <c:pt idx="8505">
                  <c:v>3.95</c:v>
                </c:pt>
                <c:pt idx="8508">
                  <c:v>3.94</c:v>
                </c:pt>
                <c:pt idx="8509">
                  <c:v>3.95</c:v>
                </c:pt>
                <c:pt idx="8510">
                  <c:v>3.96</c:v>
                </c:pt>
                <c:pt idx="8511">
                  <c:v>3.98</c:v>
                </c:pt>
                <c:pt idx="8512">
                  <c:v>3.99</c:v>
                </c:pt>
                <c:pt idx="8515">
                  <c:v>4.03</c:v>
                </c:pt>
                <c:pt idx="8516">
                  <c:v>4.04</c:v>
                </c:pt>
                <c:pt idx="8517">
                  <c:v>4.12</c:v>
                </c:pt>
                <c:pt idx="8518">
                  <c:v>4.13</c:v>
                </c:pt>
                <c:pt idx="8519">
                  <c:v>4.03</c:v>
                </c:pt>
                <c:pt idx="8522">
                  <c:v>4</c:v>
                </c:pt>
                <c:pt idx="8523">
                  <c:v>4</c:v>
                </c:pt>
                <c:pt idx="8524">
                  <c:v>4.04</c:v>
                </c:pt>
                <c:pt idx="8525">
                  <c:v>4.16</c:v>
                </c:pt>
                <c:pt idx="8526">
                  <c:v>4.28</c:v>
                </c:pt>
                <c:pt idx="8529">
                  <c:v>3.94</c:v>
                </c:pt>
                <c:pt idx="8530">
                  <c:v>3.94</c:v>
                </c:pt>
                <c:pt idx="8531">
                  <c:v>3.92</c:v>
                </c:pt>
                <c:pt idx="8532">
                  <c:v>3.89</c:v>
                </c:pt>
                <c:pt idx="8533">
                  <c:v>3.88</c:v>
                </c:pt>
                <c:pt idx="8536">
                  <c:v>3.89</c:v>
                </c:pt>
                <c:pt idx="8537">
                  <c:v>3.89</c:v>
                </c:pt>
                <c:pt idx="8538">
                  <c:v>3.87</c:v>
                </c:pt>
                <c:pt idx="8539">
                  <c:v>3.95</c:v>
                </c:pt>
                <c:pt idx="8540">
                  <c:v>3.93</c:v>
                </c:pt>
                <c:pt idx="8543">
                  <c:v>3.89</c:v>
                </c:pt>
                <c:pt idx="8544">
                  <c:v>3.93</c:v>
                </c:pt>
                <c:pt idx="8545">
                  <c:v>3.99</c:v>
                </c:pt>
                <c:pt idx="8546">
                  <c:v>4.07</c:v>
                </c:pt>
                <c:pt idx="8547">
                  <c:v>4.1100000000000003</c:v>
                </c:pt>
                <c:pt idx="8550">
                  <c:v>4.12</c:v>
                </c:pt>
                <c:pt idx="8551">
                  <c:v>4.16</c:v>
                </c:pt>
                <c:pt idx="8552">
                  <c:v>4.2</c:v>
                </c:pt>
                <c:pt idx="8553">
                  <c:v>4.28</c:v>
                </c:pt>
                <c:pt idx="8554">
                  <c:v>4.28</c:v>
                </c:pt>
                <c:pt idx="8557">
                  <c:v>4.2699999999999996</c:v>
                </c:pt>
                <c:pt idx="8558">
                  <c:v>4.3099999999999996</c:v>
                </c:pt>
                <c:pt idx="8559">
                  <c:v>4.18</c:v>
                </c:pt>
                <c:pt idx="8560">
                  <c:v>4.04</c:v>
                </c:pt>
                <c:pt idx="8561">
                  <c:v>4.0199999999999996</c:v>
                </c:pt>
                <c:pt idx="8564">
                  <c:v>4.05</c:v>
                </c:pt>
                <c:pt idx="8565">
                  <c:v>4.04</c:v>
                </c:pt>
                <c:pt idx="8566">
                  <c:v>4.05</c:v>
                </c:pt>
                <c:pt idx="8567">
                  <c:v>4</c:v>
                </c:pt>
                <c:pt idx="8568">
                  <c:v>3.9699999999999998</c:v>
                </c:pt>
                <c:pt idx="8571">
                  <c:v>3.92</c:v>
                </c:pt>
                <c:pt idx="8572">
                  <c:v>4.01</c:v>
                </c:pt>
                <c:pt idx="8573">
                  <c:v>4.04</c:v>
                </c:pt>
                <c:pt idx="8574">
                  <c:v>4.04</c:v>
                </c:pt>
                <c:pt idx="8575">
                  <c:v>4.0599999999999996</c:v>
                </c:pt>
                <c:pt idx="8578">
                  <c:v>4.1399999999999997</c:v>
                </c:pt>
                <c:pt idx="8579">
                  <c:v>4.0999999999999996</c:v>
                </c:pt>
                <c:pt idx="8580">
                  <c:v>4.0999999999999996</c:v>
                </c:pt>
                <c:pt idx="8581">
                  <c:v>4.07</c:v>
                </c:pt>
                <c:pt idx="8582">
                  <c:v>4.0199999999999996</c:v>
                </c:pt>
                <c:pt idx="8585">
                  <c:v>3.99</c:v>
                </c:pt>
                <c:pt idx="8586">
                  <c:v>4.03</c:v>
                </c:pt>
                <c:pt idx="8587">
                  <c:v>4.08</c:v>
                </c:pt>
                <c:pt idx="8588">
                  <c:v>4.05</c:v>
                </c:pt>
                <c:pt idx="8589">
                  <c:v>4.04</c:v>
                </c:pt>
                <c:pt idx="8592">
                  <c:v>4.0199999999999996</c:v>
                </c:pt>
                <c:pt idx="8593">
                  <c:v>4.05</c:v>
                </c:pt>
                <c:pt idx="8594">
                  <c:v>4.0999999999999996</c:v>
                </c:pt>
                <c:pt idx="8595">
                  <c:v>4.13</c:v>
                </c:pt>
                <c:pt idx="8596">
                  <c:v>4.07</c:v>
                </c:pt>
                <c:pt idx="8599">
                  <c:v>4.0599999999999996</c:v>
                </c:pt>
                <c:pt idx="8600">
                  <c:v>4</c:v>
                </c:pt>
                <c:pt idx="8601">
                  <c:v>4</c:v>
                </c:pt>
                <c:pt idx="8602">
                  <c:v>4.01</c:v>
                </c:pt>
                <c:pt idx="8603">
                  <c:v>4.01</c:v>
                </c:pt>
                <c:pt idx="8606">
                  <c:v>4</c:v>
                </c:pt>
                <c:pt idx="8607">
                  <c:v>3.95</c:v>
                </c:pt>
                <c:pt idx="8608">
                  <c:v>3.9699999999999998</c:v>
                </c:pt>
                <c:pt idx="8609">
                  <c:v>3.9699999999999998</c:v>
                </c:pt>
                <c:pt idx="8610">
                  <c:v>3.96</c:v>
                </c:pt>
                <c:pt idx="8613">
                  <c:v>3.92</c:v>
                </c:pt>
                <c:pt idx="8614">
                  <c:v>3.87</c:v>
                </c:pt>
                <c:pt idx="8615">
                  <c:v>3.85</c:v>
                </c:pt>
                <c:pt idx="8616">
                  <c:v>3.83</c:v>
                </c:pt>
                <c:pt idx="8617">
                  <c:v>3.79</c:v>
                </c:pt>
                <c:pt idx="8620">
                  <c:v>3.77</c:v>
                </c:pt>
                <c:pt idx="8621">
                  <c:v>3.81</c:v>
                </c:pt>
                <c:pt idx="8622">
                  <c:v>3.81</c:v>
                </c:pt>
                <c:pt idx="8623">
                  <c:v>3.81</c:v>
                </c:pt>
                <c:pt idx="8624">
                  <c:v>3.87</c:v>
                </c:pt>
                <c:pt idx="8627">
                  <c:v>3.85</c:v>
                </c:pt>
                <c:pt idx="8628">
                  <c:v>3.8200000000000003</c:v>
                </c:pt>
                <c:pt idx="8629">
                  <c:v>3.77</c:v>
                </c:pt>
                <c:pt idx="8630">
                  <c:v>3.77</c:v>
                </c:pt>
                <c:pt idx="8631">
                  <c:v>3.7800000000000002</c:v>
                </c:pt>
                <c:pt idx="8634">
                  <c:v>3.77</c:v>
                </c:pt>
                <c:pt idx="8635">
                  <c:v>3.77</c:v>
                </c:pt>
                <c:pt idx="8636">
                  <c:v>3.75</c:v>
                </c:pt>
                <c:pt idx="8637">
                  <c:v>3.77</c:v>
                </c:pt>
                <c:pt idx="8638">
                  <c:v>3.75</c:v>
                </c:pt>
                <c:pt idx="8641">
                  <c:v>3.7800000000000002</c:v>
                </c:pt>
                <c:pt idx="8642">
                  <c:v>3.76</c:v>
                </c:pt>
                <c:pt idx="8643">
                  <c:v>3.74</c:v>
                </c:pt>
                <c:pt idx="8644">
                  <c:v>3.8</c:v>
                </c:pt>
                <c:pt idx="8645">
                  <c:v>3.79</c:v>
                </c:pt>
                <c:pt idx="8648">
                  <c:v>3.81</c:v>
                </c:pt>
                <c:pt idx="8649">
                  <c:v>3.8</c:v>
                </c:pt>
                <c:pt idx="8650">
                  <c:v>3.79</c:v>
                </c:pt>
                <c:pt idx="8651">
                  <c:v>3.79</c:v>
                </c:pt>
                <c:pt idx="8652">
                  <c:v>3.81</c:v>
                </c:pt>
                <c:pt idx="8655">
                  <c:v>3.88</c:v>
                </c:pt>
                <c:pt idx="8656">
                  <c:v>3.88</c:v>
                </c:pt>
                <c:pt idx="8657">
                  <c:v>3.87</c:v>
                </c:pt>
                <c:pt idx="8658">
                  <c:v>3.9</c:v>
                </c:pt>
                <c:pt idx="8659">
                  <c:v>3.91</c:v>
                </c:pt>
                <c:pt idx="8662">
                  <c:v>3.95</c:v>
                </c:pt>
                <c:pt idx="8663">
                  <c:v>3.93</c:v>
                </c:pt>
                <c:pt idx="8664">
                  <c:v>3.87</c:v>
                </c:pt>
                <c:pt idx="8665">
                  <c:v>3.9</c:v>
                </c:pt>
                <c:pt idx="8666">
                  <c:v>3.91</c:v>
                </c:pt>
                <c:pt idx="8669">
                  <c:v>3.9</c:v>
                </c:pt>
                <c:pt idx="8670">
                  <c:v>3.92</c:v>
                </c:pt>
                <c:pt idx="8671">
                  <c:v>3.95</c:v>
                </c:pt>
                <c:pt idx="8672">
                  <c:v>3.88</c:v>
                </c:pt>
                <c:pt idx="8673">
                  <c:v>3.85</c:v>
                </c:pt>
                <c:pt idx="8676">
                  <c:v>3.8200000000000003</c:v>
                </c:pt>
                <c:pt idx="8677">
                  <c:v>3.81</c:v>
                </c:pt>
                <c:pt idx="8678">
                  <c:v>3.7800000000000002</c:v>
                </c:pt>
                <c:pt idx="8679">
                  <c:v>3.7800000000000002</c:v>
                </c:pt>
                <c:pt idx="8680">
                  <c:v>3.75</c:v>
                </c:pt>
                <c:pt idx="8683">
                  <c:v>3.7199999999999998</c:v>
                </c:pt>
                <c:pt idx="8684">
                  <c:v>3.71</c:v>
                </c:pt>
                <c:pt idx="8685">
                  <c:v>3.75</c:v>
                </c:pt>
                <c:pt idx="8686">
                  <c:v>3.73</c:v>
                </c:pt>
                <c:pt idx="8687">
                  <c:v>3.74</c:v>
                </c:pt>
                <c:pt idx="8690">
                  <c:v>3.75</c:v>
                </c:pt>
                <c:pt idx="8691">
                  <c:v>3.76</c:v>
                </c:pt>
                <c:pt idx="8692">
                  <c:v>3.79</c:v>
                </c:pt>
                <c:pt idx="8693">
                  <c:v>3.8200000000000003</c:v>
                </c:pt>
                <c:pt idx="8694">
                  <c:v>3.86</c:v>
                </c:pt>
                <c:pt idx="8697">
                  <c:v>3.81</c:v>
                </c:pt>
                <c:pt idx="8698">
                  <c:v>3.8</c:v>
                </c:pt>
                <c:pt idx="8699">
                  <c:v>3.88</c:v>
                </c:pt>
                <c:pt idx="8700">
                  <c:v>3.94</c:v>
                </c:pt>
                <c:pt idx="8701">
                  <c:v>3.93</c:v>
                </c:pt>
                <c:pt idx="8704">
                  <c:v>3.93</c:v>
                </c:pt>
                <c:pt idx="8705">
                  <c:v>3.95</c:v>
                </c:pt>
                <c:pt idx="8706">
                  <c:v>3.92</c:v>
                </c:pt>
                <c:pt idx="8707">
                  <c:v>3.96</c:v>
                </c:pt>
                <c:pt idx="8708">
                  <c:v>3.98</c:v>
                </c:pt>
                <c:pt idx="8711">
                  <c:v>4.01</c:v>
                </c:pt>
                <c:pt idx="8712">
                  <c:v>4.03</c:v>
                </c:pt>
                <c:pt idx="8713">
                  <c:v>4.09</c:v>
                </c:pt>
                <c:pt idx="8714">
                  <c:v>4.16</c:v>
                </c:pt>
                <c:pt idx="8715">
                  <c:v>4.25</c:v>
                </c:pt>
                <c:pt idx="8718">
                  <c:v>4.18</c:v>
                </c:pt>
                <c:pt idx="8719">
                  <c:v>4.1500000000000004</c:v>
                </c:pt>
                <c:pt idx="8720">
                  <c:v>4.2</c:v>
                </c:pt>
                <c:pt idx="8721">
                  <c:v>4.2699999999999996</c:v>
                </c:pt>
                <c:pt idx="8722">
                  <c:v>4.26</c:v>
                </c:pt>
                <c:pt idx="8725">
                  <c:v>4.1900000000000004</c:v>
                </c:pt>
                <c:pt idx="8726">
                  <c:v>4.22</c:v>
                </c:pt>
                <c:pt idx="8727">
                  <c:v>4.33</c:v>
                </c:pt>
                <c:pt idx="8728">
                  <c:v>4.38</c:v>
                </c:pt>
                <c:pt idx="8729">
                  <c:v>4.4000000000000004</c:v>
                </c:pt>
                <c:pt idx="8732">
                  <c:v>4.51</c:v>
                </c:pt>
                <c:pt idx="8733">
                  <c:v>4.7</c:v>
                </c:pt>
                <c:pt idx="8734">
                  <c:v>4.54</c:v>
                </c:pt>
                <c:pt idx="8735">
                  <c:v>4.45</c:v>
                </c:pt>
                <c:pt idx="8736">
                  <c:v>4.3899999999999997</c:v>
                </c:pt>
                <c:pt idx="8739">
                  <c:v>4.5</c:v>
                </c:pt>
                <c:pt idx="8740">
                  <c:v>4.53</c:v>
                </c:pt>
                <c:pt idx="8741">
                  <c:v>4.53</c:v>
                </c:pt>
                <c:pt idx="8742">
                  <c:v>4.5199999999999996</c:v>
                </c:pt>
                <c:pt idx="8743">
                  <c:v>4.54</c:v>
                </c:pt>
                <c:pt idx="8746">
                  <c:v>4.58</c:v>
                </c:pt>
                <c:pt idx="8747">
                  <c:v>4.59</c:v>
                </c:pt>
                <c:pt idx="8748">
                  <c:v>4.5999999999999996</c:v>
                </c:pt>
                <c:pt idx="8749">
                  <c:v>4.58</c:v>
                </c:pt>
                <c:pt idx="8750">
                  <c:v>4.62</c:v>
                </c:pt>
                <c:pt idx="8753">
                  <c:v>4.62</c:v>
                </c:pt>
                <c:pt idx="8754">
                  <c:v>4.6500000000000004</c:v>
                </c:pt>
                <c:pt idx="8755">
                  <c:v>4.66</c:v>
                </c:pt>
                <c:pt idx="8756">
                  <c:v>4.67</c:v>
                </c:pt>
                <c:pt idx="8760">
                  <c:v>4.7</c:v>
                </c:pt>
                <c:pt idx="8761">
                  <c:v>4.72</c:v>
                </c:pt>
                <c:pt idx="8762">
                  <c:v>4.82</c:v>
                </c:pt>
                <c:pt idx="8763">
                  <c:v>4.84</c:v>
                </c:pt>
                <c:pt idx="8767">
                  <c:v>4.76</c:v>
                </c:pt>
                <c:pt idx="8768">
                  <c:v>4.67</c:v>
                </c:pt>
                <c:pt idx="8769">
                  <c:v>4.5999999999999996</c:v>
                </c:pt>
                <c:pt idx="8770">
                  <c:v>4.6900000000000004</c:v>
                </c:pt>
                <c:pt idx="8771">
                  <c:v>4.78</c:v>
                </c:pt>
                <c:pt idx="8774">
                  <c:v>4.82</c:v>
                </c:pt>
                <c:pt idx="8775">
                  <c:v>4.84</c:v>
                </c:pt>
                <c:pt idx="8776">
                  <c:v>4.76</c:v>
                </c:pt>
                <c:pt idx="8777">
                  <c:v>4.7</c:v>
                </c:pt>
                <c:pt idx="8778">
                  <c:v>4.66</c:v>
                </c:pt>
                <c:pt idx="8781">
                  <c:v>4.7</c:v>
                </c:pt>
                <c:pt idx="8782">
                  <c:v>4.78</c:v>
                </c:pt>
                <c:pt idx="8783">
                  <c:v>4.74</c:v>
                </c:pt>
                <c:pt idx="8784">
                  <c:v>4.72</c:v>
                </c:pt>
                <c:pt idx="8785">
                  <c:v>4.7</c:v>
                </c:pt>
                <c:pt idx="8788">
                  <c:v>4.6500000000000004</c:v>
                </c:pt>
                <c:pt idx="8789">
                  <c:v>4.6900000000000004</c:v>
                </c:pt>
                <c:pt idx="8790">
                  <c:v>4.75</c:v>
                </c:pt>
                <c:pt idx="8791">
                  <c:v>4.8100000000000005</c:v>
                </c:pt>
                <c:pt idx="8792">
                  <c:v>4.78</c:v>
                </c:pt>
                <c:pt idx="8795">
                  <c:v>4.7300000000000004</c:v>
                </c:pt>
                <c:pt idx="8796">
                  <c:v>4.66</c:v>
                </c:pt>
                <c:pt idx="8797">
                  <c:v>4.54</c:v>
                </c:pt>
                <c:pt idx="8798">
                  <c:v>4.58</c:v>
                </c:pt>
                <c:pt idx="8799">
                  <c:v>4.59</c:v>
                </c:pt>
                <c:pt idx="8802">
                  <c:v>4.63</c:v>
                </c:pt>
                <c:pt idx="8803">
                  <c:v>4.71</c:v>
                </c:pt>
                <c:pt idx="8804">
                  <c:v>4.7300000000000004</c:v>
                </c:pt>
                <c:pt idx="8805">
                  <c:v>4.75</c:v>
                </c:pt>
                <c:pt idx="8806">
                  <c:v>4.76</c:v>
                </c:pt>
                <c:pt idx="8809">
                  <c:v>4.8</c:v>
                </c:pt>
                <c:pt idx="8810">
                  <c:v>4.8100000000000005</c:v>
                </c:pt>
                <c:pt idx="8811">
                  <c:v>4.75</c:v>
                </c:pt>
                <c:pt idx="8812">
                  <c:v>4.75</c:v>
                </c:pt>
                <c:pt idx="8813">
                  <c:v>4.76</c:v>
                </c:pt>
                <c:pt idx="8816">
                  <c:v>4.79</c:v>
                </c:pt>
                <c:pt idx="8817">
                  <c:v>4.79</c:v>
                </c:pt>
                <c:pt idx="8818">
                  <c:v>4.83</c:v>
                </c:pt>
                <c:pt idx="8819">
                  <c:v>4.83</c:v>
                </c:pt>
                <c:pt idx="8820">
                  <c:v>4.84</c:v>
                </c:pt>
                <c:pt idx="8823">
                  <c:v>4.82</c:v>
                </c:pt>
                <c:pt idx="8824">
                  <c:v>4.8100000000000005</c:v>
                </c:pt>
                <c:pt idx="8825">
                  <c:v>4.8600000000000003</c:v>
                </c:pt>
                <c:pt idx="8826">
                  <c:v>4.8899999999999997</c:v>
                </c:pt>
                <c:pt idx="8827">
                  <c:v>4.95</c:v>
                </c:pt>
                <c:pt idx="8830">
                  <c:v>4.96</c:v>
                </c:pt>
                <c:pt idx="8831">
                  <c:v>5</c:v>
                </c:pt>
                <c:pt idx="8832">
                  <c:v>5.0599999999999996</c:v>
                </c:pt>
                <c:pt idx="8833">
                  <c:v>5.05</c:v>
                </c:pt>
                <c:pt idx="8834">
                  <c:v>5.01</c:v>
                </c:pt>
                <c:pt idx="8837">
                  <c:v>4.84</c:v>
                </c:pt>
                <c:pt idx="8838">
                  <c:v>4.79</c:v>
                </c:pt>
                <c:pt idx="8839">
                  <c:v>4.76</c:v>
                </c:pt>
                <c:pt idx="8840">
                  <c:v>4.78</c:v>
                </c:pt>
                <c:pt idx="8841">
                  <c:v>4.7699999999999996</c:v>
                </c:pt>
                <c:pt idx="8844">
                  <c:v>4.78</c:v>
                </c:pt>
                <c:pt idx="8845">
                  <c:v>4.83</c:v>
                </c:pt>
                <c:pt idx="8846">
                  <c:v>4.8600000000000003</c:v>
                </c:pt>
                <c:pt idx="8847">
                  <c:v>4.8499999999999996</c:v>
                </c:pt>
                <c:pt idx="8848">
                  <c:v>4.83</c:v>
                </c:pt>
                <c:pt idx="8851">
                  <c:v>4.8600000000000003</c:v>
                </c:pt>
                <c:pt idx="8852">
                  <c:v>4.87</c:v>
                </c:pt>
                <c:pt idx="8853">
                  <c:v>4.87</c:v>
                </c:pt>
                <c:pt idx="8854">
                  <c:v>4.88</c:v>
                </c:pt>
                <c:pt idx="8855">
                  <c:v>4.91</c:v>
                </c:pt>
                <c:pt idx="8858">
                  <c:v>4.8600000000000003</c:v>
                </c:pt>
                <c:pt idx="8859">
                  <c:v>4.8600000000000003</c:v>
                </c:pt>
                <c:pt idx="8860">
                  <c:v>4.82</c:v>
                </c:pt>
                <c:pt idx="8861">
                  <c:v>4.83</c:v>
                </c:pt>
                <c:pt idx="8862">
                  <c:v>4.84</c:v>
                </c:pt>
                <c:pt idx="8865">
                  <c:v>4.8100000000000005</c:v>
                </c:pt>
                <c:pt idx="8866">
                  <c:v>4.7699999999999996</c:v>
                </c:pt>
                <c:pt idx="8867">
                  <c:v>4.7699999999999996</c:v>
                </c:pt>
                <c:pt idx="8868">
                  <c:v>4.8</c:v>
                </c:pt>
                <c:pt idx="8869">
                  <c:v>4.83</c:v>
                </c:pt>
                <c:pt idx="8872">
                  <c:v>4.88</c:v>
                </c:pt>
                <c:pt idx="8873">
                  <c:v>4.84</c:v>
                </c:pt>
                <c:pt idx="8874">
                  <c:v>4.83</c:v>
                </c:pt>
                <c:pt idx="8875">
                  <c:v>4.8499999999999996</c:v>
                </c:pt>
                <c:pt idx="8880">
                  <c:v>4.8600000000000003</c:v>
                </c:pt>
                <c:pt idx="8881">
                  <c:v>4.91</c:v>
                </c:pt>
                <c:pt idx="8882">
                  <c:v>4.8899999999999997</c:v>
                </c:pt>
                <c:pt idx="8883">
                  <c:v>4.84</c:v>
                </c:pt>
                <c:pt idx="8886">
                  <c:v>4.8100000000000005</c:v>
                </c:pt>
                <c:pt idx="8887">
                  <c:v>4.8</c:v>
                </c:pt>
                <c:pt idx="8888">
                  <c:v>4.78</c:v>
                </c:pt>
                <c:pt idx="8889">
                  <c:v>4.82</c:v>
                </c:pt>
                <c:pt idx="8890">
                  <c:v>4.78</c:v>
                </c:pt>
                <c:pt idx="8893">
                  <c:v>4.78</c:v>
                </c:pt>
                <c:pt idx="8894">
                  <c:v>4.75</c:v>
                </c:pt>
                <c:pt idx="8895">
                  <c:v>4.74</c:v>
                </c:pt>
                <c:pt idx="8896">
                  <c:v>4.7</c:v>
                </c:pt>
                <c:pt idx="8897">
                  <c:v>4.71</c:v>
                </c:pt>
                <c:pt idx="8900">
                  <c:v>4.7</c:v>
                </c:pt>
                <c:pt idx="8901">
                  <c:v>4.7</c:v>
                </c:pt>
                <c:pt idx="8902">
                  <c:v>4.7300000000000004</c:v>
                </c:pt>
                <c:pt idx="8903">
                  <c:v>4.76</c:v>
                </c:pt>
                <c:pt idx="8904">
                  <c:v>4.7699999999999996</c:v>
                </c:pt>
                <c:pt idx="8907">
                  <c:v>4.8100000000000005</c:v>
                </c:pt>
                <c:pt idx="8908">
                  <c:v>4.79</c:v>
                </c:pt>
                <c:pt idx="8909">
                  <c:v>4.74</c:v>
                </c:pt>
                <c:pt idx="8910">
                  <c:v>4.7</c:v>
                </c:pt>
                <c:pt idx="8911">
                  <c:v>4.72</c:v>
                </c:pt>
                <c:pt idx="8914">
                  <c:v>4.79</c:v>
                </c:pt>
                <c:pt idx="8915">
                  <c:v>4.7699999999999996</c:v>
                </c:pt>
                <c:pt idx="8916">
                  <c:v>4.75</c:v>
                </c:pt>
                <c:pt idx="8917">
                  <c:v>4.6900000000000004</c:v>
                </c:pt>
                <c:pt idx="8918">
                  <c:v>4.63</c:v>
                </c:pt>
                <c:pt idx="8921">
                  <c:v>4.63</c:v>
                </c:pt>
                <c:pt idx="8922">
                  <c:v>4.6900000000000004</c:v>
                </c:pt>
                <c:pt idx="8923">
                  <c:v>4.74</c:v>
                </c:pt>
                <c:pt idx="8924">
                  <c:v>4.78</c:v>
                </c:pt>
                <c:pt idx="8925">
                  <c:v>4.8</c:v>
                </c:pt>
                <c:pt idx="8928">
                  <c:v>4.79</c:v>
                </c:pt>
                <c:pt idx="8929">
                  <c:v>4.7699999999999996</c:v>
                </c:pt>
                <c:pt idx="8930">
                  <c:v>4.8100000000000005</c:v>
                </c:pt>
                <c:pt idx="8931">
                  <c:v>4.88</c:v>
                </c:pt>
                <c:pt idx="8932">
                  <c:v>4.8</c:v>
                </c:pt>
                <c:pt idx="8935">
                  <c:v>4.8499999999999996</c:v>
                </c:pt>
                <c:pt idx="8936">
                  <c:v>4.8100000000000005</c:v>
                </c:pt>
                <c:pt idx="8937">
                  <c:v>4.8600000000000003</c:v>
                </c:pt>
                <c:pt idx="8938">
                  <c:v>4.91</c:v>
                </c:pt>
                <c:pt idx="8939">
                  <c:v>4.9400000000000004</c:v>
                </c:pt>
                <c:pt idx="8942">
                  <c:v>5</c:v>
                </c:pt>
                <c:pt idx="8943">
                  <c:v>4.97</c:v>
                </c:pt>
                <c:pt idx="8944">
                  <c:v>4.9400000000000004</c:v>
                </c:pt>
                <c:pt idx="8945">
                  <c:v>4.8899999999999997</c:v>
                </c:pt>
                <c:pt idx="8946">
                  <c:v>4.84</c:v>
                </c:pt>
                <c:pt idx="8949">
                  <c:v>4.8899999999999997</c:v>
                </c:pt>
                <c:pt idx="8950">
                  <c:v>4.96</c:v>
                </c:pt>
                <c:pt idx="8951">
                  <c:v>5.08</c:v>
                </c:pt>
                <c:pt idx="8952">
                  <c:v>5.16</c:v>
                </c:pt>
                <c:pt idx="8953">
                  <c:v>5.27</c:v>
                </c:pt>
                <c:pt idx="8956">
                  <c:v>5.47</c:v>
                </c:pt>
                <c:pt idx="8957">
                  <c:v>5.62</c:v>
                </c:pt>
                <c:pt idx="8958">
                  <c:v>5.5</c:v>
                </c:pt>
                <c:pt idx="8959">
                  <c:v>5.65</c:v>
                </c:pt>
                <c:pt idx="8960">
                  <c:v>5.69</c:v>
                </c:pt>
                <c:pt idx="8963">
                  <c:v>5.93</c:v>
                </c:pt>
                <c:pt idx="8964">
                  <c:v>5.74</c:v>
                </c:pt>
                <c:pt idx="8965">
                  <c:v>5.63</c:v>
                </c:pt>
                <c:pt idx="8966">
                  <c:v>5.46</c:v>
                </c:pt>
                <c:pt idx="8967">
                  <c:v>5.3</c:v>
                </c:pt>
                <c:pt idx="8970">
                  <c:v>5.52</c:v>
                </c:pt>
                <c:pt idx="8971">
                  <c:v>5.59</c:v>
                </c:pt>
                <c:pt idx="8972">
                  <c:v>5.74</c:v>
                </c:pt>
                <c:pt idx="8973">
                  <c:v>5.83</c:v>
                </c:pt>
                <c:pt idx="8974">
                  <c:v>5.89</c:v>
                </c:pt>
                <c:pt idx="8977">
                  <c:v>5.82</c:v>
                </c:pt>
                <c:pt idx="8978">
                  <c:v>6.12</c:v>
                </c:pt>
                <c:pt idx="8979">
                  <c:v>6.09</c:v>
                </c:pt>
                <c:pt idx="8980">
                  <c:v>6.04</c:v>
                </c:pt>
                <c:pt idx="8981">
                  <c:v>6.16</c:v>
                </c:pt>
                <c:pt idx="8984">
                  <c:v>5.34</c:v>
                </c:pt>
                <c:pt idx="8985">
                  <c:v>5.14</c:v>
                </c:pt>
                <c:pt idx="8986">
                  <c:v>5.0999999999999996</c:v>
                </c:pt>
                <c:pt idx="8987">
                  <c:v>5.03</c:v>
                </c:pt>
                <c:pt idx="8988">
                  <c:v>5.01</c:v>
                </c:pt>
                <c:pt idx="8992">
                  <c:v>4.99</c:v>
                </c:pt>
                <c:pt idx="8993">
                  <c:v>4.96</c:v>
                </c:pt>
                <c:pt idx="8994">
                  <c:v>4.8899999999999997</c:v>
                </c:pt>
                <c:pt idx="8995">
                  <c:v>4.95</c:v>
                </c:pt>
                <c:pt idx="8998">
                  <c:v>4.97</c:v>
                </c:pt>
                <c:pt idx="8999">
                  <c:v>4.97</c:v>
                </c:pt>
                <c:pt idx="9000">
                  <c:v>5.0199999999999996</c:v>
                </c:pt>
                <c:pt idx="9001">
                  <c:v>5.03</c:v>
                </c:pt>
                <c:pt idx="9002">
                  <c:v>5.04</c:v>
                </c:pt>
                <c:pt idx="9005">
                  <c:v>5.08</c:v>
                </c:pt>
                <c:pt idx="9006">
                  <c:v>5.0999999999999996</c:v>
                </c:pt>
                <c:pt idx="9007">
                  <c:v>5.12</c:v>
                </c:pt>
                <c:pt idx="9008">
                  <c:v>5.16</c:v>
                </c:pt>
                <c:pt idx="9009">
                  <c:v>5.38</c:v>
                </c:pt>
                <c:pt idx="9012">
                  <c:v>5.57</c:v>
                </c:pt>
                <c:pt idx="9013">
                  <c:v>5.62</c:v>
                </c:pt>
                <c:pt idx="9014">
                  <c:v>5.52</c:v>
                </c:pt>
                <c:pt idx="9015">
                  <c:v>5.47</c:v>
                </c:pt>
                <c:pt idx="9016">
                  <c:v>5.57</c:v>
                </c:pt>
                <c:pt idx="9019">
                  <c:v>5.72</c:v>
                </c:pt>
                <c:pt idx="9020">
                  <c:v>5.92</c:v>
                </c:pt>
                <c:pt idx="9021">
                  <c:v>5.86</c:v>
                </c:pt>
                <c:pt idx="9022">
                  <c:v>5.8</c:v>
                </c:pt>
                <c:pt idx="9023">
                  <c:v>5.68</c:v>
                </c:pt>
                <c:pt idx="9026">
                  <c:v>5.86</c:v>
                </c:pt>
                <c:pt idx="9027">
                  <c:v>5.98</c:v>
                </c:pt>
                <c:pt idx="9028">
                  <c:v>6.02</c:v>
                </c:pt>
                <c:pt idx="9029">
                  <c:v>5.97</c:v>
                </c:pt>
                <c:pt idx="9030">
                  <c:v>5.88</c:v>
                </c:pt>
                <c:pt idx="9033">
                  <c:v>5.92</c:v>
                </c:pt>
                <c:pt idx="9034">
                  <c:v>5.87</c:v>
                </c:pt>
                <c:pt idx="9035">
                  <c:v>5.93</c:v>
                </c:pt>
                <c:pt idx="9036">
                  <c:v>5.92</c:v>
                </c:pt>
                <c:pt idx="9037">
                  <c:v>5.8</c:v>
                </c:pt>
                <c:pt idx="9040">
                  <c:v>5.79</c:v>
                </c:pt>
                <c:pt idx="9041">
                  <c:v>5.78</c:v>
                </c:pt>
                <c:pt idx="9042">
                  <c:v>5.8100000000000005</c:v>
                </c:pt>
                <c:pt idx="9043">
                  <c:v>5.71</c:v>
                </c:pt>
                <c:pt idx="9044">
                  <c:v>5.74</c:v>
                </c:pt>
                <c:pt idx="9047">
                  <c:v>5.74</c:v>
                </c:pt>
                <c:pt idx="9048">
                  <c:v>5.78</c:v>
                </c:pt>
                <c:pt idx="9049">
                  <c:v>5.86</c:v>
                </c:pt>
                <c:pt idx="9050">
                  <c:v>5.99</c:v>
                </c:pt>
                <c:pt idx="9051">
                  <c:v>5.99</c:v>
                </c:pt>
                <c:pt idx="9054">
                  <c:v>5.95</c:v>
                </c:pt>
                <c:pt idx="9055">
                  <c:v>6.02</c:v>
                </c:pt>
                <c:pt idx="9056">
                  <c:v>6.06</c:v>
                </c:pt>
                <c:pt idx="9057">
                  <c:v>6.12</c:v>
                </c:pt>
                <c:pt idx="9058">
                  <c:v>6.2</c:v>
                </c:pt>
                <c:pt idx="9061">
                  <c:v>6.13</c:v>
                </c:pt>
                <c:pt idx="9062">
                  <c:v>6.13</c:v>
                </c:pt>
                <c:pt idx="9063">
                  <c:v>6.13</c:v>
                </c:pt>
                <c:pt idx="9064">
                  <c:v>6.04</c:v>
                </c:pt>
                <c:pt idx="9065">
                  <c:v>6.11</c:v>
                </c:pt>
                <c:pt idx="9068">
                  <c:v>6.31</c:v>
                </c:pt>
                <c:pt idx="9069">
                  <c:v>6.44</c:v>
                </c:pt>
                <c:pt idx="9070">
                  <c:v>6.37</c:v>
                </c:pt>
                <c:pt idx="9071">
                  <c:v>6.54</c:v>
                </c:pt>
                <c:pt idx="9072">
                  <c:v>6.53</c:v>
                </c:pt>
                <c:pt idx="9075">
                  <c:v>6.78</c:v>
                </c:pt>
                <c:pt idx="9076">
                  <c:v>6.87</c:v>
                </c:pt>
                <c:pt idx="9077">
                  <c:v>7.42</c:v>
                </c:pt>
                <c:pt idx="9078">
                  <c:v>7.1</c:v>
                </c:pt>
                <c:pt idx="9079">
                  <c:v>6.91</c:v>
                </c:pt>
                <c:pt idx="9082">
                  <c:v>6.8100000000000005</c:v>
                </c:pt>
                <c:pt idx="9083">
                  <c:v>7.31</c:v>
                </c:pt>
                <c:pt idx="9084">
                  <c:v>7.24</c:v>
                </c:pt>
                <c:pt idx="9085">
                  <c:v>7.31</c:v>
                </c:pt>
                <c:pt idx="9086">
                  <c:v>7.01</c:v>
                </c:pt>
                <c:pt idx="9089">
                  <c:v>7</c:v>
                </c:pt>
                <c:pt idx="9090">
                  <c:v>7.08</c:v>
                </c:pt>
                <c:pt idx="9091">
                  <c:v>7.27</c:v>
                </c:pt>
                <c:pt idx="9092">
                  <c:v>7.28</c:v>
                </c:pt>
                <c:pt idx="9093">
                  <c:v>7.53</c:v>
                </c:pt>
                <c:pt idx="9096">
                  <c:v>7.36</c:v>
                </c:pt>
                <c:pt idx="9097">
                  <c:v>7.64</c:v>
                </c:pt>
                <c:pt idx="9098">
                  <c:v>7.46</c:v>
                </c:pt>
                <c:pt idx="9099">
                  <c:v>7.11</c:v>
                </c:pt>
                <c:pt idx="9100">
                  <c:v>6.83</c:v>
                </c:pt>
                <c:pt idx="9103">
                  <c:v>6.49</c:v>
                </c:pt>
                <c:pt idx="9104">
                  <c:v>6.25</c:v>
                </c:pt>
                <c:pt idx="9105">
                  <c:v>6.35</c:v>
                </c:pt>
                <c:pt idx="9106">
                  <c:v>6.45</c:v>
                </c:pt>
                <c:pt idx="9107">
                  <c:v>6.98</c:v>
                </c:pt>
                <c:pt idx="9110">
                  <c:v>7.02</c:v>
                </c:pt>
                <c:pt idx="9111">
                  <c:v>7.02</c:v>
                </c:pt>
                <c:pt idx="9112">
                  <c:v>7.04</c:v>
                </c:pt>
                <c:pt idx="9113">
                  <c:v>7.02</c:v>
                </c:pt>
                <c:pt idx="9114">
                  <c:v>6.87</c:v>
                </c:pt>
                <c:pt idx="9117">
                  <c:v>6.79</c:v>
                </c:pt>
                <c:pt idx="9118">
                  <c:v>6.67</c:v>
                </c:pt>
                <c:pt idx="9119">
                  <c:v>6.72</c:v>
                </c:pt>
                <c:pt idx="9120">
                  <c:v>6.75</c:v>
                </c:pt>
                <c:pt idx="9121">
                  <c:v>6.97</c:v>
                </c:pt>
                <c:pt idx="9125">
                  <c:v>6.94</c:v>
                </c:pt>
                <c:pt idx="9126">
                  <c:v>6.79</c:v>
                </c:pt>
                <c:pt idx="9127">
                  <c:v>7.02</c:v>
                </c:pt>
                <c:pt idx="9128">
                  <c:v>6.98</c:v>
                </c:pt>
                <c:pt idx="9131">
                  <c:v>6.84</c:v>
                </c:pt>
                <c:pt idx="9132">
                  <c:v>6.86</c:v>
                </c:pt>
                <c:pt idx="9133">
                  <c:v>6.89</c:v>
                </c:pt>
                <c:pt idx="9134">
                  <c:v>7.02</c:v>
                </c:pt>
                <c:pt idx="9135">
                  <c:v>7.1</c:v>
                </c:pt>
                <c:pt idx="9138">
                  <c:v>7.11</c:v>
                </c:pt>
                <c:pt idx="9139">
                  <c:v>7.12</c:v>
                </c:pt>
                <c:pt idx="9140">
                  <c:v>7</c:v>
                </c:pt>
                <c:pt idx="9141">
                  <c:v>6.63</c:v>
                </c:pt>
                <c:pt idx="9142">
                  <c:v>6.5600000000000005</c:v>
                </c:pt>
                <c:pt idx="9145">
                  <c:v>6.62</c:v>
                </c:pt>
                <c:pt idx="9146">
                  <c:v>6.48</c:v>
                </c:pt>
                <c:pt idx="9147">
                  <c:v>6.48</c:v>
                </c:pt>
                <c:pt idx="9148">
                  <c:v>6.38</c:v>
                </c:pt>
                <c:pt idx="9149">
                  <c:v>6.29</c:v>
                </c:pt>
                <c:pt idx="9152">
                  <c:v>6.09</c:v>
                </c:pt>
                <c:pt idx="9153">
                  <c:v>6.07</c:v>
                </c:pt>
                <c:pt idx="9154">
                  <c:v>6.25</c:v>
                </c:pt>
                <c:pt idx="9155">
                  <c:v>6.13</c:v>
                </c:pt>
                <c:pt idx="9156">
                  <c:v>5.85</c:v>
                </c:pt>
                <c:pt idx="9159">
                  <c:v>6.05</c:v>
                </c:pt>
                <c:pt idx="9160">
                  <c:v>5.99</c:v>
                </c:pt>
                <c:pt idx="9161">
                  <c:v>5.74</c:v>
                </c:pt>
                <c:pt idx="9162">
                  <c:v>5.7</c:v>
                </c:pt>
                <c:pt idx="9163">
                  <c:v>5.58</c:v>
                </c:pt>
                <c:pt idx="9166">
                  <c:v>5.69</c:v>
                </c:pt>
                <c:pt idx="9167">
                  <c:v>5.62</c:v>
                </c:pt>
                <c:pt idx="9168">
                  <c:v>5.57</c:v>
                </c:pt>
                <c:pt idx="9169">
                  <c:v>5.5600000000000005</c:v>
                </c:pt>
                <c:pt idx="9170">
                  <c:v>5.5600000000000005</c:v>
                </c:pt>
                <c:pt idx="9173">
                  <c:v>5.54</c:v>
                </c:pt>
                <c:pt idx="9174">
                  <c:v>5.59</c:v>
                </c:pt>
                <c:pt idx="9175">
                  <c:v>5.61</c:v>
                </c:pt>
                <c:pt idx="9176">
                  <c:v>5.78</c:v>
                </c:pt>
                <c:pt idx="9177">
                  <c:v>5.61</c:v>
                </c:pt>
                <c:pt idx="9180">
                  <c:v>5.43</c:v>
                </c:pt>
                <c:pt idx="9181">
                  <c:v>5.42</c:v>
                </c:pt>
                <c:pt idx="9182">
                  <c:v>5.48</c:v>
                </c:pt>
                <c:pt idx="9183">
                  <c:v>5.52</c:v>
                </c:pt>
                <c:pt idx="9184">
                  <c:v>5.47</c:v>
                </c:pt>
                <c:pt idx="9187">
                  <c:v>5.45</c:v>
                </c:pt>
                <c:pt idx="9188">
                  <c:v>5.36</c:v>
                </c:pt>
                <c:pt idx="9189">
                  <c:v>5.23</c:v>
                </c:pt>
                <c:pt idx="9190">
                  <c:v>4.96</c:v>
                </c:pt>
                <c:pt idx="9191">
                  <c:v>4.95</c:v>
                </c:pt>
                <c:pt idx="9194">
                  <c:v>4.93</c:v>
                </c:pt>
                <c:pt idx="9195">
                  <c:v>4.9800000000000004</c:v>
                </c:pt>
                <c:pt idx="9196">
                  <c:v>5.03</c:v>
                </c:pt>
                <c:pt idx="9197">
                  <c:v>4.8</c:v>
                </c:pt>
                <c:pt idx="9198">
                  <c:v>4.7699999999999996</c:v>
                </c:pt>
                <c:pt idx="9201">
                  <c:v>4.8600000000000003</c:v>
                </c:pt>
                <c:pt idx="9202">
                  <c:v>4.8600000000000003</c:v>
                </c:pt>
                <c:pt idx="9203">
                  <c:v>5.0199999999999996</c:v>
                </c:pt>
                <c:pt idx="9204">
                  <c:v>5.01</c:v>
                </c:pt>
                <c:pt idx="9205">
                  <c:v>5.01</c:v>
                </c:pt>
                <c:pt idx="9208">
                  <c:v>4.99</c:v>
                </c:pt>
                <c:pt idx="9209">
                  <c:v>5.04</c:v>
                </c:pt>
                <c:pt idx="9210">
                  <c:v>5.0999999999999996</c:v>
                </c:pt>
                <c:pt idx="9211">
                  <c:v>5.22</c:v>
                </c:pt>
                <c:pt idx="9212">
                  <c:v>5.29</c:v>
                </c:pt>
                <c:pt idx="9215">
                  <c:v>5.17</c:v>
                </c:pt>
                <c:pt idx="9216">
                  <c:v>5.24</c:v>
                </c:pt>
                <c:pt idx="9217">
                  <c:v>5.26</c:v>
                </c:pt>
                <c:pt idx="9218">
                  <c:v>5.29</c:v>
                </c:pt>
                <c:pt idx="9219">
                  <c:v>5.32</c:v>
                </c:pt>
                <c:pt idx="9222">
                  <c:v>5.2</c:v>
                </c:pt>
                <c:pt idx="9223">
                  <c:v>5.31</c:v>
                </c:pt>
                <c:pt idx="9224">
                  <c:v>5.45</c:v>
                </c:pt>
                <c:pt idx="9225">
                  <c:v>5.63</c:v>
                </c:pt>
                <c:pt idx="9230">
                  <c:v>5.75</c:v>
                </c:pt>
                <c:pt idx="9231">
                  <c:v>5.69</c:v>
                </c:pt>
                <c:pt idx="9232">
                  <c:v>5.58</c:v>
                </c:pt>
                <c:pt idx="9233">
                  <c:v>5.59</c:v>
                </c:pt>
                <c:pt idx="9236">
                  <c:v>5.6</c:v>
                </c:pt>
                <c:pt idx="9237">
                  <c:v>5.67</c:v>
                </c:pt>
                <c:pt idx="9238">
                  <c:v>5.62</c:v>
                </c:pt>
                <c:pt idx="9239">
                  <c:v>5.75</c:v>
                </c:pt>
                <c:pt idx="9240">
                  <c:v>5.83</c:v>
                </c:pt>
                <c:pt idx="9243">
                  <c:v>5.87</c:v>
                </c:pt>
                <c:pt idx="9244">
                  <c:v>5.86</c:v>
                </c:pt>
                <c:pt idx="9245">
                  <c:v>5.87</c:v>
                </c:pt>
                <c:pt idx="9246">
                  <c:v>5.79</c:v>
                </c:pt>
                <c:pt idx="9247">
                  <c:v>5.9</c:v>
                </c:pt>
                <c:pt idx="9250">
                  <c:v>5.9</c:v>
                </c:pt>
                <c:pt idx="9252">
                  <c:v>5.67</c:v>
                </c:pt>
                <c:pt idx="9253">
                  <c:v>5.63</c:v>
                </c:pt>
                <c:pt idx="9254">
                  <c:v>5.61</c:v>
                </c:pt>
                <c:pt idx="9257">
                  <c:v>5.57</c:v>
                </c:pt>
                <c:pt idx="9258">
                  <c:v>5.57</c:v>
                </c:pt>
                <c:pt idx="9259">
                  <c:v>5.74</c:v>
                </c:pt>
                <c:pt idx="9260">
                  <c:v>5.67</c:v>
                </c:pt>
                <c:pt idx="9261">
                  <c:v>5.67</c:v>
                </c:pt>
                <c:pt idx="9264">
                  <c:v>5.88</c:v>
                </c:pt>
                <c:pt idx="9265">
                  <c:v>5.88</c:v>
                </c:pt>
                <c:pt idx="9266">
                  <c:v>5.93</c:v>
                </c:pt>
                <c:pt idx="9267">
                  <c:v>6</c:v>
                </c:pt>
                <c:pt idx="9268">
                  <c:v>5.9</c:v>
                </c:pt>
                <c:pt idx="9271">
                  <c:v>5.9</c:v>
                </c:pt>
                <c:pt idx="9272">
                  <c:v>5.74</c:v>
                </c:pt>
                <c:pt idx="9273">
                  <c:v>5.78</c:v>
                </c:pt>
                <c:pt idx="9274">
                  <c:v>5.71</c:v>
                </c:pt>
                <c:pt idx="9275">
                  <c:v>5.65</c:v>
                </c:pt>
                <c:pt idx="9278">
                  <c:v>5.83</c:v>
                </c:pt>
                <c:pt idx="9279">
                  <c:v>5.85</c:v>
                </c:pt>
                <c:pt idx="9280">
                  <c:v>6.07</c:v>
                </c:pt>
                <c:pt idx="9281">
                  <c:v>5.97</c:v>
                </c:pt>
                <c:pt idx="9282">
                  <c:v>5.97</c:v>
                </c:pt>
                <c:pt idx="9285">
                  <c:v>5.68</c:v>
                </c:pt>
                <c:pt idx="9286">
                  <c:v>5.67</c:v>
                </c:pt>
                <c:pt idx="9287">
                  <c:v>5.59</c:v>
                </c:pt>
                <c:pt idx="9288">
                  <c:v>5.61</c:v>
                </c:pt>
                <c:pt idx="9289">
                  <c:v>5.72</c:v>
                </c:pt>
                <c:pt idx="9292">
                  <c:v>5.76</c:v>
                </c:pt>
                <c:pt idx="9293">
                  <c:v>6.14</c:v>
                </c:pt>
                <c:pt idx="9294">
                  <c:v>6.18</c:v>
                </c:pt>
                <c:pt idx="9295">
                  <c:v>6.21</c:v>
                </c:pt>
                <c:pt idx="9296">
                  <c:v>5.98</c:v>
                </c:pt>
                <c:pt idx="9299">
                  <c:v>6.05</c:v>
                </c:pt>
                <c:pt idx="9300">
                  <c:v>5.97</c:v>
                </c:pt>
                <c:pt idx="9301">
                  <c:v>5.77</c:v>
                </c:pt>
                <c:pt idx="9302">
                  <c:v>5.69</c:v>
                </c:pt>
                <c:pt idx="9303">
                  <c:v>5.75</c:v>
                </c:pt>
                <c:pt idx="9306">
                  <c:v>5.96</c:v>
                </c:pt>
                <c:pt idx="9307">
                  <c:v>6.04</c:v>
                </c:pt>
                <c:pt idx="9308">
                  <c:v>6.16</c:v>
                </c:pt>
                <c:pt idx="9309">
                  <c:v>6.23</c:v>
                </c:pt>
                <c:pt idx="9310">
                  <c:v>5.86</c:v>
                </c:pt>
                <c:pt idx="9313">
                  <c:v>5.7</c:v>
                </c:pt>
                <c:pt idx="9314">
                  <c:v>5.67</c:v>
                </c:pt>
                <c:pt idx="9315">
                  <c:v>5.65</c:v>
                </c:pt>
                <c:pt idx="9316">
                  <c:v>5.84</c:v>
                </c:pt>
                <c:pt idx="9317">
                  <c:v>6</c:v>
                </c:pt>
                <c:pt idx="9320">
                  <c:v>6.07</c:v>
                </c:pt>
                <c:pt idx="9321">
                  <c:v>5.91</c:v>
                </c:pt>
                <c:pt idx="9322">
                  <c:v>5.84</c:v>
                </c:pt>
                <c:pt idx="9323">
                  <c:v>5.79</c:v>
                </c:pt>
                <c:pt idx="9324">
                  <c:v>6.01</c:v>
                </c:pt>
                <c:pt idx="9327">
                  <c:v>6.06</c:v>
                </c:pt>
                <c:pt idx="9328">
                  <c:v>6.03</c:v>
                </c:pt>
                <c:pt idx="9329">
                  <c:v>5.96</c:v>
                </c:pt>
                <c:pt idx="9330">
                  <c:v>6.01</c:v>
                </c:pt>
                <c:pt idx="9331">
                  <c:v>6.01</c:v>
                </c:pt>
                <c:pt idx="9334">
                  <c:v>6.34</c:v>
                </c:pt>
                <c:pt idx="9335">
                  <c:v>6.39</c:v>
                </c:pt>
                <c:pt idx="9336">
                  <c:v>6.49</c:v>
                </c:pt>
                <c:pt idx="9337">
                  <c:v>6.22</c:v>
                </c:pt>
                <c:pt idx="9338">
                  <c:v>5.93</c:v>
                </c:pt>
                <c:pt idx="9341">
                  <c:v>5.98</c:v>
                </c:pt>
                <c:pt idx="9342">
                  <c:v>6.02</c:v>
                </c:pt>
                <c:pt idx="9343">
                  <c:v>5.91</c:v>
                </c:pt>
                <c:pt idx="9344">
                  <c:v>5.88</c:v>
                </c:pt>
                <c:pt idx="9345">
                  <c:v>6.05</c:v>
                </c:pt>
                <c:pt idx="9348">
                  <c:v>6.02</c:v>
                </c:pt>
                <c:pt idx="9349">
                  <c:v>5.9</c:v>
                </c:pt>
                <c:pt idx="9350">
                  <c:v>5.9</c:v>
                </c:pt>
                <c:pt idx="9351">
                  <c:v>5.8</c:v>
                </c:pt>
                <c:pt idx="9352">
                  <c:v>5.91</c:v>
                </c:pt>
                <c:pt idx="9355">
                  <c:v>5.86</c:v>
                </c:pt>
                <c:pt idx="9356">
                  <c:v>5.82</c:v>
                </c:pt>
                <c:pt idx="9358">
                  <c:v>5.79</c:v>
                </c:pt>
                <c:pt idx="9359">
                  <c:v>5.78</c:v>
                </c:pt>
                <c:pt idx="9362">
                  <c:v>5.76</c:v>
                </c:pt>
                <c:pt idx="9363">
                  <c:v>5.7</c:v>
                </c:pt>
                <c:pt idx="9364">
                  <c:v>5.63</c:v>
                </c:pt>
                <c:pt idx="9365">
                  <c:v>5.68</c:v>
                </c:pt>
                <c:pt idx="9366">
                  <c:v>5.75</c:v>
                </c:pt>
                <c:pt idx="9369">
                  <c:v>5.75</c:v>
                </c:pt>
                <c:pt idx="9370">
                  <c:v>5.8</c:v>
                </c:pt>
                <c:pt idx="9371">
                  <c:v>5.8100000000000005</c:v>
                </c:pt>
                <c:pt idx="9372">
                  <c:v>5.8</c:v>
                </c:pt>
                <c:pt idx="9373">
                  <c:v>5.8</c:v>
                </c:pt>
                <c:pt idx="9376">
                  <c:v>5.88</c:v>
                </c:pt>
                <c:pt idx="9377">
                  <c:v>5.77</c:v>
                </c:pt>
                <c:pt idx="9378">
                  <c:v>5.76</c:v>
                </c:pt>
                <c:pt idx="9379">
                  <c:v>5.52</c:v>
                </c:pt>
                <c:pt idx="9380">
                  <c:v>5.18</c:v>
                </c:pt>
                <c:pt idx="9383">
                  <c:v>5.23</c:v>
                </c:pt>
                <c:pt idx="9384">
                  <c:v>5.23</c:v>
                </c:pt>
                <c:pt idx="9385">
                  <c:v>5.0999999999999996</c:v>
                </c:pt>
                <c:pt idx="9386">
                  <c:v>5.0599999999999996</c:v>
                </c:pt>
                <c:pt idx="9387">
                  <c:v>5.0199999999999996</c:v>
                </c:pt>
                <c:pt idx="9390">
                  <c:v>5.1100000000000003</c:v>
                </c:pt>
                <c:pt idx="9391">
                  <c:v>5.16</c:v>
                </c:pt>
                <c:pt idx="9392">
                  <c:v>5.04</c:v>
                </c:pt>
                <c:pt idx="9393">
                  <c:v>5.03</c:v>
                </c:pt>
                <c:pt idx="9394">
                  <c:v>5.09</c:v>
                </c:pt>
                <c:pt idx="9397">
                  <c:v>5.12</c:v>
                </c:pt>
                <c:pt idx="9398">
                  <c:v>5.12</c:v>
                </c:pt>
                <c:pt idx="9399">
                  <c:v>5.25</c:v>
                </c:pt>
                <c:pt idx="9400">
                  <c:v>5.24</c:v>
                </c:pt>
                <c:pt idx="9401">
                  <c:v>5.18</c:v>
                </c:pt>
                <c:pt idx="9404">
                  <c:v>5.13</c:v>
                </c:pt>
                <c:pt idx="9405">
                  <c:v>5.05</c:v>
                </c:pt>
                <c:pt idx="9406">
                  <c:v>5.04</c:v>
                </c:pt>
                <c:pt idx="9407">
                  <c:v>5.08</c:v>
                </c:pt>
                <c:pt idx="9408">
                  <c:v>5.08</c:v>
                </c:pt>
                <c:pt idx="9411">
                  <c:v>5.08</c:v>
                </c:pt>
                <c:pt idx="9412">
                  <c:v>5.0599999999999996</c:v>
                </c:pt>
                <c:pt idx="9413">
                  <c:v>5.08</c:v>
                </c:pt>
                <c:pt idx="9414">
                  <c:v>5.08</c:v>
                </c:pt>
                <c:pt idx="9415">
                  <c:v>4.97</c:v>
                </c:pt>
                <c:pt idx="9418">
                  <c:v>4.96</c:v>
                </c:pt>
                <c:pt idx="9419">
                  <c:v>4.92</c:v>
                </c:pt>
                <c:pt idx="9420">
                  <c:v>4.8100000000000005</c:v>
                </c:pt>
                <c:pt idx="9421">
                  <c:v>4.78</c:v>
                </c:pt>
                <c:pt idx="9422">
                  <c:v>4.72</c:v>
                </c:pt>
                <c:pt idx="9425">
                  <c:v>4.74</c:v>
                </c:pt>
                <c:pt idx="9426">
                  <c:v>4.84</c:v>
                </c:pt>
                <c:pt idx="9427">
                  <c:v>4.8499999999999996</c:v>
                </c:pt>
                <c:pt idx="9428">
                  <c:v>4.84</c:v>
                </c:pt>
                <c:pt idx="9429">
                  <c:v>4.8899999999999997</c:v>
                </c:pt>
                <c:pt idx="9432">
                  <c:v>4.99</c:v>
                </c:pt>
                <c:pt idx="9433">
                  <c:v>4.9800000000000004</c:v>
                </c:pt>
                <c:pt idx="9434">
                  <c:v>4.95</c:v>
                </c:pt>
                <c:pt idx="9435">
                  <c:v>4.9000000000000004</c:v>
                </c:pt>
                <c:pt idx="9436">
                  <c:v>4.93</c:v>
                </c:pt>
                <c:pt idx="9439">
                  <c:v>4.9800000000000004</c:v>
                </c:pt>
                <c:pt idx="9440">
                  <c:v>4.92</c:v>
                </c:pt>
                <c:pt idx="9441">
                  <c:v>4.9000000000000004</c:v>
                </c:pt>
                <c:pt idx="9442">
                  <c:v>4.97</c:v>
                </c:pt>
                <c:pt idx="9443">
                  <c:v>5.03</c:v>
                </c:pt>
                <c:pt idx="9446">
                  <c:v>5.01</c:v>
                </c:pt>
                <c:pt idx="9447">
                  <c:v>5.03</c:v>
                </c:pt>
                <c:pt idx="9448">
                  <c:v>4.93</c:v>
                </c:pt>
                <c:pt idx="9449">
                  <c:v>4.91</c:v>
                </c:pt>
                <c:pt idx="9450">
                  <c:v>4.87</c:v>
                </c:pt>
                <c:pt idx="9453">
                  <c:v>4.88</c:v>
                </c:pt>
                <c:pt idx="9454">
                  <c:v>4.8899999999999997</c:v>
                </c:pt>
                <c:pt idx="9455">
                  <c:v>4.87</c:v>
                </c:pt>
                <c:pt idx="9456">
                  <c:v>4.8100000000000005</c:v>
                </c:pt>
                <c:pt idx="9457">
                  <c:v>4.75</c:v>
                </c:pt>
                <c:pt idx="9460">
                  <c:v>4.76</c:v>
                </c:pt>
                <c:pt idx="9461">
                  <c:v>4.74</c:v>
                </c:pt>
                <c:pt idx="9462">
                  <c:v>4.62</c:v>
                </c:pt>
                <c:pt idx="9463">
                  <c:v>4.53</c:v>
                </c:pt>
                <c:pt idx="9464">
                  <c:v>4.51</c:v>
                </c:pt>
                <c:pt idx="9467">
                  <c:v>4.43</c:v>
                </c:pt>
                <c:pt idx="9468">
                  <c:v>4.4000000000000004</c:v>
                </c:pt>
                <c:pt idx="9469">
                  <c:v>4.45</c:v>
                </c:pt>
                <c:pt idx="9470">
                  <c:v>4.55</c:v>
                </c:pt>
                <c:pt idx="9471">
                  <c:v>4.6100000000000003</c:v>
                </c:pt>
                <c:pt idx="9474">
                  <c:v>4.8100000000000005</c:v>
                </c:pt>
                <c:pt idx="9475">
                  <c:v>4.79</c:v>
                </c:pt>
                <c:pt idx="9476">
                  <c:v>4.67</c:v>
                </c:pt>
                <c:pt idx="9477">
                  <c:v>4.63</c:v>
                </c:pt>
                <c:pt idx="9478">
                  <c:v>4.57</c:v>
                </c:pt>
                <c:pt idx="9481">
                  <c:v>4.5600000000000005</c:v>
                </c:pt>
                <c:pt idx="9482">
                  <c:v>4.47</c:v>
                </c:pt>
                <c:pt idx="9483">
                  <c:v>4.3899999999999997</c:v>
                </c:pt>
                <c:pt idx="9484">
                  <c:v>4.4000000000000004</c:v>
                </c:pt>
                <c:pt idx="9485">
                  <c:v>4.47</c:v>
                </c:pt>
                <c:pt idx="9491">
                  <c:v>4.5</c:v>
                </c:pt>
                <c:pt idx="9492">
                  <c:v>4.53</c:v>
                </c:pt>
                <c:pt idx="9497">
                  <c:v>4.3099999999999996</c:v>
                </c:pt>
                <c:pt idx="9498">
                  <c:v>4.25</c:v>
                </c:pt>
                <c:pt idx="9499">
                  <c:v>4.26</c:v>
                </c:pt>
                <c:pt idx="9502">
                  <c:v>4.29</c:v>
                </c:pt>
                <c:pt idx="9503">
                  <c:v>4.29</c:v>
                </c:pt>
                <c:pt idx="9504">
                  <c:v>4.3</c:v>
                </c:pt>
                <c:pt idx="9505">
                  <c:v>4.16</c:v>
                </c:pt>
                <c:pt idx="9506">
                  <c:v>4.1100000000000003</c:v>
                </c:pt>
                <c:pt idx="9509">
                  <c:v>4.16</c:v>
                </c:pt>
                <c:pt idx="9510">
                  <c:v>4.2</c:v>
                </c:pt>
                <c:pt idx="9511">
                  <c:v>4.2</c:v>
                </c:pt>
                <c:pt idx="9512">
                  <c:v>4.16</c:v>
                </c:pt>
                <c:pt idx="9513">
                  <c:v>4.1500000000000004</c:v>
                </c:pt>
                <c:pt idx="9516">
                  <c:v>4.2</c:v>
                </c:pt>
                <c:pt idx="9517">
                  <c:v>4.2</c:v>
                </c:pt>
                <c:pt idx="9518">
                  <c:v>4.18</c:v>
                </c:pt>
                <c:pt idx="9519">
                  <c:v>4.17</c:v>
                </c:pt>
                <c:pt idx="9520">
                  <c:v>4.1100000000000003</c:v>
                </c:pt>
                <c:pt idx="9523">
                  <c:v>4.17</c:v>
                </c:pt>
                <c:pt idx="9524">
                  <c:v>4.17</c:v>
                </c:pt>
                <c:pt idx="9525">
                  <c:v>4.21</c:v>
                </c:pt>
                <c:pt idx="9526">
                  <c:v>4.33</c:v>
                </c:pt>
                <c:pt idx="9527">
                  <c:v>4.29</c:v>
                </c:pt>
                <c:pt idx="9530">
                  <c:v>4.42</c:v>
                </c:pt>
                <c:pt idx="9531">
                  <c:v>4.45</c:v>
                </c:pt>
                <c:pt idx="9532">
                  <c:v>4.4800000000000004</c:v>
                </c:pt>
                <c:pt idx="9533">
                  <c:v>4.57</c:v>
                </c:pt>
                <c:pt idx="9534">
                  <c:v>4.55</c:v>
                </c:pt>
                <c:pt idx="9537">
                  <c:v>4.59</c:v>
                </c:pt>
                <c:pt idx="9538">
                  <c:v>4.51</c:v>
                </c:pt>
                <c:pt idx="9539">
                  <c:v>4.43</c:v>
                </c:pt>
                <c:pt idx="9540">
                  <c:v>4.38</c:v>
                </c:pt>
                <c:pt idx="9541">
                  <c:v>4.3499999999999996</c:v>
                </c:pt>
                <c:pt idx="9544">
                  <c:v>4.42</c:v>
                </c:pt>
                <c:pt idx="9545">
                  <c:v>4.42</c:v>
                </c:pt>
                <c:pt idx="9546">
                  <c:v>4.3899999999999997</c:v>
                </c:pt>
                <c:pt idx="9547">
                  <c:v>4.4800000000000004</c:v>
                </c:pt>
                <c:pt idx="9548">
                  <c:v>4.4400000000000004</c:v>
                </c:pt>
                <c:pt idx="9551">
                  <c:v>4.32</c:v>
                </c:pt>
                <c:pt idx="9552">
                  <c:v>4.78</c:v>
                </c:pt>
                <c:pt idx="9553">
                  <c:v>4.84</c:v>
                </c:pt>
                <c:pt idx="9554">
                  <c:v>4.76</c:v>
                </c:pt>
                <c:pt idx="9555">
                  <c:v>4.71</c:v>
                </c:pt>
                <c:pt idx="9558">
                  <c:v>4.78</c:v>
                </c:pt>
                <c:pt idx="9559">
                  <c:v>4.72</c:v>
                </c:pt>
                <c:pt idx="9560">
                  <c:v>4.62</c:v>
                </c:pt>
                <c:pt idx="9561">
                  <c:v>4.6100000000000003</c:v>
                </c:pt>
                <c:pt idx="9562">
                  <c:v>4.57</c:v>
                </c:pt>
                <c:pt idx="9565">
                  <c:v>4.6399999999999997</c:v>
                </c:pt>
                <c:pt idx="9566">
                  <c:v>4.6100000000000003</c:v>
                </c:pt>
                <c:pt idx="9567">
                  <c:v>4.6500000000000004</c:v>
                </c:pt>
                <c:pt idx="9568">
                  <c:v>4.66</c:v>
                </c:pt>
                <c:pt idx="9569">
                  <c:v>4.62</c:v>
                </c:pt>
                <c:pt idx="9572">
                  <c:v>4.67</c:v>
                </c:pt>
                <c:pt idx="9573">
                  <c:v>4.6399999999999997</c:v>
                </c:pt>
                <c:pt idx="9574">
                  <c:v>4.63</c:v>
                </c:pt>
                <c:pt idx="9575">
                  <c:v>4.59</c:v>
                </c:pt>
                <c:pt idx="9576">
                  <c:v>4.55</c:v>
                </c:pt>
                <c:pt idx="9579">
                  <c:v>4.5</c:v>
                </c:pt>
                <c:pt idx="9580">
                  <c:v>4.5600000000000005</c:v>
                </c:pt>
                <c:pt idx="9581">
                  <c:v>4.7</c:v>
                </c:pt>
                <c:pt idx="9582">
                  <c:v>4.79</c:v>
                </c:pt>
                <c:pt idx="9587">
                  <c:v>4.66</c:v>
                </c:pt>
                <c:pt idx="9588">
                  <c:v>4.57</c:v>
                </c:pt>
                <c:pt idx="9589">
                  <c:v>4.53</c:v>
                </c:pt>
                <c:pt idx="9590">
                  <c:v>4.5</c:v>
                </c:pt>
                <c:pt idx="9593">
                  <c:v>4.3600000000000003</c:v>
                </c:pt>
                <c:pt idx="9594">
                  <c:v>4.38</c:v>
                </c:pt>
                <c:pt idx="9595">
                  <c:v>4.3499999999999996</c:v>
                </c:pt>
                <c:pt idx="9596">
                  <c:v>4.33</c:v>
                </c:pt>
                <c:pt idx="9597">
                  <c:v>4.4000000000000004</c:v>
                </c:pt>
                <c:pt idx="9600">
                  <c:v>4.3499999999999996</c:v>
                </c:pt>
                <c:pt idx="9601">
                  <c:v>4.34</c:v>
                </c:pt>
                <c:pt idx="9602">
                  <c:v>4.2699999999999996</c:v>
                </c:pt>
                <c:pt idx="9603">
                  <c:v>4.25</c:v>
                </c:pt>
                <c:pt idx="9604">
                  <c:v>4.2699999999999996</c:v>
                </c:pt>
                <c:pt idx="9607">
                  <c:v>4.17</c:v>
                </c:pt>
                <c:pt idx="9608">
                  <c:v>3.99</c:v>
                </c:pt>
                <c:pt idx="9609">
                  <c:v>3.99</c:v>
                </c:pt>
                <c:pt idx="9610">
                  <c:v>4.0999999999999996</c:v>
                </c:pt>
                <c:pt idx="9611">
                  <c:v>4.12</c:v>
                </c:pt>
                <c:pt idx="9614">
                  <c:v>4</c:v>
                </c:pt>
                <c:pt idx="9615">
                  <c:v>3.93</c:v>
                </c:pt>
                <c:pt idx="9617">
                  <c:v>3.9</c:v>
                </c:pt>
                <c:pt idx="9618">
                  <c:v>3.8</c:v>
                </c:pt>
                <c:pt idx="9621">
                  <c:v>3.87</c:v>
                </c:pt>
                <c:pt idx="9622">
                  <c:v>3.86</c:v>
                </c:pt>
                <c:pt idx="9623">
                  <c:v>3.84</c:v>
                </c:pt>
                <c:pt idx="9624">
                  <c:v>3.87</c:v>
                </c:pt>
                <c:pt idx="9625">
                  <c:v>3.9</c:v>
                </c:pt>
                <c:pt idx="9628">
                  <c:v>3.94</c:v>
                </c:pt>
                <c:pt idx="9629">
                  <c:v>3.98</c:v>
                </c:pt>
                <c:pt idx="9630">
                  <c:v>4.03</c:v>
                </c:pt>
                <c:pt idx="9631">
                  <c:v>3.96</c:v>
                </c:pt>
                <c:pt idx="9632">
                  <c:v>3.91</c:v>
                </c:pt>
                <c:pt idx="9635">
                  <c:v>3.86</c:v>
                </c:pt>
                <c:pt idx="9636">
                  <c:v>3.91</c:v>
                </c:pt>
                <c:pt idx="9637">
                  <c:v>3.91</c:v>
                </c:pt>
                <c:pt idx="9638">
                  <c:v>4.01</c:v>
                </c:pt>
                <c:pt idx="9639">
                  <c:v>4.12</c:v>
                </c:pt>
                <c:pt idx="9642">
                  <c:v>4.0599999999999996</c:v>
                </c:pt>
                <c:pt idx="9643">
                  <c:v>4.0199999999999996</c:v>
                </c:pt>
                <c:pt idx="9644">
                  <c:v>4.1500000000000004</c:v>
                </c:pt>
                <c:pt idx="9645">
                  <c:v>4.17</c:v>
                </c:pt>
                <c:pt idx="9646">
                  <c:v>4.1399999999999997</c:v>
                </c:pt>
                <c:pt idx="9649">
                  <c:v>4.18</c:v>
                </c:pt>
                <c:pt idx="9650">
                  <c:v>4.1100000000000003</c:v>
                </c:pt>
                <c:pt idx="9651">
                  <c:v>4.0999999999999996</c:v>
                </c:pt>
                <c:pt idx="9652">
                  <c:v>4.21</c:v>
                </c:pt>
                <c:pt idx="9653">
                  <c:v>4.2699999999999996</c:v>
                </c:pt>
                <c:pt idx="9656">
                  <c:v>4.22</c:v>
                </c:pt>
                <c:pt idx="9657">
                  <c:v>4.41</c:v>
                </c:pt>
                <c:pt idx="9658">
                  <c:v>4.3099999999999996</c:v>
                </c:pt>
                <c:pt idx="9659">
                  <c:v>4.34</c:v>
                </c:pt>
                <c:pt idx="9660">
                  <c:v>4.26</c:v>
                </c:pt>
                <c:pt idx="9663">
                  <c:v>4.26</c:v>
                </c:pt>
                <c:pt idx="9664">
                  <c:v>4.25</c:v>
                </c:pt>
                <c:pt idx="9665">
                  <c:v>4.28</c:v>
                </c:pt>
                <c:pt idx="9666">
                  <c:v>4.51</c:v>
                </c:pt>
                <c:pt idx="9667">
                  <c:v>4.55</c:v>
                </c:pt>
                <c:pt idx="9670">
                  <c:v>4.72</c:v>
                </c:pt>
                <c:pt idx="9671">
                  <c:v>4.75</c:v>
                </c:pt>
                <c:pt idx="9672">
                  <c:v>4.76</c:v>
                </c:pt>
                <c:pt idx="9673">
                  <c:v>4.58</c:v>
                </c:pt>
                <c:pt idx="9674">
                  <c:v>4.53</c:v>
                </c:pt>
                <c:pt idx="9677">
                  <c:v>4.4400000000000004</c:v>
                </c:pt>
                <c:pt idx="9678">
                  <c:v>4.4000000000000004</c:v>
                </c:pt>
                <c:pt idx="9679">
                  <c:v>4.54</c:v>
                </c:pt>
                <c:pt idx="9680">
                  <c:v>4.4800000000000004</c:v>
                </c:pt>
                <c:pt idx="9681">
                  <c:v>4.37</c:v>
                </c:pt>
                <c:pt idx="9684">
                  <c:v>4.37</c:v>
                </c:pt>
                <c:pt idx="9685">
                  <c:v>4.34</c:v>
                </c:pt>
                <c:pt idx="9686">
                  <c:v>4.4800000000000004</c:v>
                </c:pt>
                <c:pt idx="9687">
                  <c:v>4.4400000000000004</c:v>
                </c:pt>
                <c:pt idx="9688">
                  <c:v>4.47</c:v>
                </c:pt>
                <c:pt idx="9691">
                  <c:v>4.47</c:v>
                </c:pt>
                <c:pt idx="9692">
                  <c:v>4.46</c:v>
                </c:pt>
                <c:pt idx="9693">
                  <c:v>4.47</c:v>
                </c:pt>
                <c:pt idx="9694">
                  <c:v>4.45</c:v>
                </c:pt>
                <c:pt idx="9695">
                  <c:v>4.4000000000000004</c:v>
                </c:pt>
                <c:pt idx="9698">
                  <c:v>4.34</c:v>
                </c:pt>
                <c:pt idx="9699">
                  <c:v>4.34</c:v>
                </c:pt>
                <c:pt idx="9700">
                  <c:v>4.3499999999999996</c:v>
                </c:pt>
                <c:pt idx="9701">
                  <c:v>4.38</c:v>
                </c:pt>
                <c:pt idx="9702">
                  <c:v>4.41</c:v>
                </c:pt>
                <c:pt idx="9705">
                  <c:v>4.42</c:v>
                </c:pt>
                <c:pt idx="9706">
                  <c:v>4.4000000000000004</c:v>
                </c:pt>
                <c:pt idx="9707">
                  <c:v>4.41</c:v>
                </c:pt>
                <c:pt idx="9708">
                  <c:v>4.37</c:v>
                </c:pt>
                <c:pt idx="9709">
                  <c:v>4.46</c:v>
                </c:pt>
                <c:pt idx="9712">
                  <c:v>4.3600000000000003</c:v>
                </c:pt>
                <c:pt idx="9713">
                  <c:v>4.37</c:v>
                </c:pt>
                <c:pt idx="9714">
                  <c:v>4.3600000000000003</c:v>
                </c:pt>
                <c:pt idx="9715">
                  <c:v>4.34</c:v>
                </c:pt>
                <c:pt idx="9716">
                  <c:v>4.3099999999999996</c:v>
                </c:pt>
                <c:pt idx="9719">
                  <c:v>4.3099999999999996</c:v>
                </c:pt>
                <c:pt idx="9720">
                  <c:v>4.3099999999999996</c:v>
                </c:pt>
                <c:pt idx="9721">
                  <c:v>4.34</c:v>
                </c:pt>
                <c:pt idx="9723">
                  <c:v>4.34</c:v>
                </c:pt>
                <c:pt idx="9726">
                  <c:v>4.4000000000000004</c:v>
                </c:pt>
                <c:pt idx="9727">
                  <c:v>4.43</c:v>
                </c:pt>
                <c:pt idx="9728">
                  <c:v>4.4800000000000004</c:v>
                </c:pt>
                <c:pt idx="9729">
                  <c:v>4.5</c:v>
                </c:pt>
                <c:pt idx="9730">
                  <c:v>4.49</c:v>
                </c:pt>
                <c:pt idx="9733">
                  <c:v>4.51</c:v>
                </c:pt>
                <c:pt idx="9734">
                  <c:v>4.54</c:v>
                </c:pt>
                <c:pt idx="9735">
                  <c:v>4.57</c:v>
                </c:pt>
                <c:pt idx="9736">
                  <c:v>4.53</c:v>
                </c:pt>
                <c:pt idx="9737">
                  <c:v>4.5</c:v>
                </c:pt>
                <c:pt idx="9740">
                  <c:v>4.5</c:v>
                </c:pt>
                <c:pt idx="9741">
                  <c:v>4.46</c:v>
                </c:pt>
                <c:pt idx="9742">
                  <c:v>4.53</c:v>
                </c:pt>
                <c:pt idx="9743">
                  <c:v>4.62</c:v>
                </c:pt>
                <c:pt idx="9744">
                  <c:v>4.6399999999999997</c:v>
                </c:pt>
                <c:pt idx="9747">
                  <c:v>4.63</c:v>
                </c:pt>
                <c:pt idx="9748">
                  <c:v>4.6399999999999997</c:v>
                </c:pt>
                <c:pt idx="9749">
                  <c:v>4.6500000000000004</c:v>
                </c:pt>
                <c:pt idx="9750">
                  <c:v>4.67</c:v>
                </c:pt>
                <c:pt idx="9751">
                  <c:v>4.68</c:v>
                </c:pt>
                <c:pt idx="9754">
                  <c:v>4.6500000000000004</c:v>
                </c:pt>
                <c:pt idx="9755">
                  <c:v>4.58</c:v>
                </c:pt>
                <c:pt idx="9756">
                  <c:v>4.53</c:v>
                </c:pt>
                <c:pt idx="9757">
                  <c:v>4.41</c:v>
                </c:pt>
                <c:pt idx="9758">
                  <c:v>4.41</c:v>
                </c:pt>
                <c:pt idx="9761">
                  <c:v>4.42</c:v>
                </c:pt>
                <c:pt idx="9762">
                  <c:v>4.3600000000000003</c:v>
                </c:pt>
                <c:pt idx="9763">
                  <c:v>4.38</c:v>
                </c:pt>
                <c:pt idx="9764">
                  <c:v>4.4400000000000004</c:v>
                </c:pt>
                <c:pt idx="9765">
                  <c:v>4.54</c:v>
                </c:pt>
                <c:pt idx="9768">
                  <c:v>4.63</c:v>
                </c:pt>
                <c:pt idx="9769">
                  <c:v>4.53</c:v>
                </c:pt>
                <c:pt idx="9770">
                  <c:v>4.3499999999999996</c:v>
                </c:pt>
                <c:pt idx="9771">
                  <c:v>4.37</c:v>
                </c:pt>
                <c:pt idx="9772">
                  <c:v>4.3099999999999996</c:v>
                </c:pt>
                <c:pt idx="9775">
                  <c:v>4.28</c:v>
                </c:pt>
                <c:pt idx="9776">
                  <c:v>4.33</c:v>
                </c:pt>
                <c:pt idx="9777">
                  <c:v>4.3600000000000003</c:v>
                </c:pt>
                <c:pt idx="9778">
                  <c:v>4.3099999999999996</c:v>
                </c:pt>
                <c:pt idx="9779">
                  <c:v>4.3099999999999996</c:v>
                </c:pt>
                <c:pt idx="9782">
                  <c:v>4.2699999999999996</c:v>
                </c:pt>
                <c:pt idx="9783">
                  <c:v>4.25</c:v>
                </c:pt>
                <c:pt idx="9784">
                  <c:v>4.25</c:v>
                </c:pt>
                <c:pt idx="9785">
                  <c:v>4.2300000000000004</c:v>
                </c:pt>
                <c:pt idx="9786">
                  <c:v>4.18</c:v>
                </c:pt>
                <c:pt idx="9789">
                  <c:v>4.18</c:v>
                </c:pt>
                <c:pt idx="9790">
                  <c:v>4.1500000000000004</c:v>
                </c:pt>
                <c:pt idx="9791">
                  <c:v>4.09</c:v>
                </c:pt>
                <c:pt idx="9792">
                  <c:v>4.1399999999999997</c:v>
                </c:pt>
                <c:pt idx="9793">
                  <c:v>4.2</c:v>
                </c:pt>
                <c:pt idx="9796">
                  <c:v>4.2</c:v>
                </c:pt>
                <c:pt idx="9797">
                  <c:v>4.1399999999999997</c:v>
                </c:pt>
                <c:pt idx="9798">
                  <c:v>4.1500000000000004</c:v>
                </c:pt>
                <c:pt idx="9799">
                  <c:v>4.12</c:v>
                </c:pt>
                <c:pt idx="9800">
                  <c:v>4.09</c:v>
                </c:pt>
                <c:pt idx="9803">
                  <c:v>4.09</c:v>
                </c:pt>
                <c:pt idx="9804">
                  <c:v>4.1500000000000004</c:v>
                </c:pt>
                <c:pt idx="9805">
                  <c:v>4.1500000000000004</c:v>
                </c:pt>
                <c:pt idx="9806">
                  <c:v>4.12</c:v>
                </c:pt>
                <c:pt idx="9807">
                  <c:v>4.12</c:v>
                </c:pt>
                <c:pt idx="9810">
                  <c:v>4.12</c:v>
                </c:pt>
                <c:pt idx="9811">
                  <c:v>4.1399999999999997</c:v>
                </c:pt>
                <c:pt idx="9812">
                  <c:v>4.1500000000000004</c:v>
                </c:pt>
                <c:pt idx="9813">
                  <c:v>4.07</c:v>
                </c:pt>
                <c:pt idx="9814">
                  <c:v>4.09</c:v>
                </c:pt>
                <c:pt idx="9817">
                  <c:v>4.08</c:v>
                </c:pt>
                <c:pt idx="9818">
                  <c:v>4.0599999999999996</c:v>
                </c:pt>
                <c:pt idx="9819">
                  <c:v>4.08</c:v>
                </c:pt>
                <c:pt idx="9820">
                  <c:v>4.09</c:v>
                </c:pt>
                <c:pt idx="9821">
                  <c:v>4.09</c:v>
                </c:pt>
                <c:pt idx="9824">
                  <c:v>4.09</c:v>
                </c:pt>
                <c:pt idx="9825">
                  <c:v>4.0599999999999996</c:v>
                </c:pt>
                <c:pt idx="9826">
                  <c:v>4.0599999999999996</c:v>
                </c:pt>
                <c:pt idx="9827">
                  <c:v>4.0599999999999996</c:v>
                </c:pt>
                <c:pt idx="9828">
                  <c:v>4.04</c:v>
                </c:pt>
                <c:pt idx="9831">
                  <c:v>4.07</c:v>
                </c:pt>
                <c:pt idx="9832">
                  <c:v>4.08</c:v>
                </c:pt>
                <c:pt idx="9833">
                  <c:v>4.13</c:v>
                </c:pt>
                <c:pt idx="9834">
                  <c:v>4.2</c:v>
                </c:pt>
                <c:pt idx="9835">
                  <c:v>4.22</c:v>
                </c:pt>
                <c:pt idx="9838">
                  <c:v>4.1500000000000004</c:v>
                </c:pt>
                <c:pt idx="9839">
                  <c:v>4.08</c:v>
                </c:pt>
                <c:pt idx="9840">
                  <c:v>4.05</c:v>
                </c:pt>
                <c:pt idx="9841">
                  <c:v>4.09</c:v>
                </c:pt>
                <c:pt idx="9842">
                  <c:v>4.09</c:v>
                </c:pt>
                <c:pt idx="9845">
                  <c:v>4.05</c:v>
                </c:pt>
                <c:pt idx="9846">
                  <c:v>4.05</c:v>
                </c:pt>
                <c:pt idx="9847">
                  <c:v>4.05</c:v>
                </c:pt>
                <c:pt idx="9848">
                  <c:v>4.08</c:v>
                </c:pt>
                <c:pt idx="9849">
                  <c:v>4.1100000000000003</c:v>
                </c:pt>
                <c:pt idx="9852">
                  <c:v>4.18</c:v>
                </c:pt>
                <c:pt idx="9856">
                  <c:v>4.2</c:v>
                </c:pt>
                <c:pt idx="9859">
                  <c:v>4.17</c:v>
                </c:pt>
                <c:pt idx="9862">
                  <c:v>3.98</c:v>
                </c:pt>
                <c:pt idx="9863">
                  <c:v>3.95</c:v>
                </c:pt>
                <c:pt idx="9866">
                  <c:v>3.93</c:v>
                </c:pt>
                <c:pt idx="9867">
                  <c:v>3.87</c:v>
                </c:pt>
                <c:pt idx="9868">
                  <c:v>3.86</c:v>
                </c:pt>
                <c:pt idx="9869">
                  <c:v>3.85</c:v>
                </c:pt>
                <c:pt idx="9870">
                  <c:v>3.9</c:v>
                </c:pt>
                <c:pt idx="9873">
                  <c:v>3.9</c:v>
                </c:pt>
                <c:pt idx="9874">
                  <c:v>3.88</c:v>
                </c:pt>
                <c:pt idx="9875">
                  <c:v>3.86</c:v>
                </c:pt>
                <c:pt idx="9876">
                  <c:v>3.85</c:v>
                </c:pt>
                <c:pt idx="9877">
                  <c:v>3.8200000000000003</c:v>
                </c:pt>
                <c:pt idx="9880">
                  <c:v>3.79</c:v>
                </c:pt>
                <c:pt idx="9881">
                  <c:v>3.8200000000000003</c:v>
                </c:pt>
                <c:pt idx="9882">
                  <c:v>3.8</c:v>
                </c:pt>
                <c:pt idx="9883">
                  <c:v>3.84</c:v>
                </c:pt>
                <c:pt idx="9884">
                  <c:v>3.9</c:v>
                </c:pt>
                <c:pt idx="9887">
                  <c:v>3.92</c:v>
                </c:pt>
                <c:pt idx="9888">
                  <c:v>3.85</c:v>
                </c:pt>
                <c:pt idx="9889">
                  <c:v>3.83</c:v>
                </c:pt>
                <c:pt idx="9890">
                  <c:v>3.84</c:v>
                </c:pt>
                <c:pt idx="9891">
                  <c:v>3.79</c:v>
                </c:pt>
                <c:pt idx="9894">
                  <c:v>3.75</c:v>
                </c:pt>
                <c:pt idx="9895">
                  <c:v>3.79</c:v>
                </c:pt>
                <c:pt idx="9896">
                  <c:v>3.76</c:v>
                </c:pt>
                <c:pt idx="9897">
                  <c:v>3.75</c:v>
                </c:pt>
                <c:pt idx="9898">
                  <c:v>3.74</c:v>
                </c:pt>
                <c:pt idx="9901">
                  <c:v>3.69</c:v>
                </c:pt>
                <c:pt idx="9902">
                  <c:v>3.69</c:v>
                </c:pt>
                <c:pt idx="9903">
                  <c:v>3.69</c:v>
                </c:pt>
                <c:pt idx="9904">
                  <c:v>3.75</c:v>
                </c:pt>
                <c:pt idx="9905">
                  <c:v>3.69</c:v>
                </c:pt>
                <c:pt idx="9908">
                  <c:v>3.62</c:v>
                </c:pt>
                <c:pt idx="9909">
                  <c:v>3.59</c:v>
                </c:pt>
                <c:pt idx="9910">
                  <c:v>3.5700000000000003</c:v>
                </c:pt>
                <c:pt idx="9911">
                  <c:v>3.61</c:v>
                </c:pt>
                <c:pt idx="9912">
                  <c:v>3.61</c:v>
                </c:pt>
                <c:pt idx="9915">
                  <c:v>3.62</c:v>
                </c:pt>
                <c:pt idx="9916">
                  <c:v>3.6</c:v>
                </c:pt>
                <c:pt idx="9917">
                  <c:v>3.55</c:v>
                </c:pt>
                <c:pt idx="9918">
                  <c:v>3.49</c:v>
                </c:pt>
                <c:pt idx="9919">
                  <c:v>3.47</c:v>
                </c:pt>
                <c:pt idx="9922">
                  <c:v>3.45</c:v>
                </c:pt>
                <c:pt idx="9923">
                  <c:v>3.42</c:v>
                </c:pt>
                <c:pt idx="9924">
                  <c:v>3.39</c:v>
                </c:pt>
                <c:pt idx="9925">
                  <c:v>3.41</c:v>
                </c:pt>
                <c:pt idx="9926">
                  <c:v>3.43</c:v>
                </c:pt>
                <c:pt idx="9929">
                  <c:v>3.38</c:v>
                </c:pt>
                <c:pt idx="9930">
                  <c:v>3.41</c:v>
                </c:pt>
                <c:pt idx="9931">
                  <c:v>3.41</c:v>
                </c:pt>
                <c:pt idx="9932">
                  <c:v>3.41</c:v>
                </c:pt>
                <c:pt idx="9933">
                  <c:v>3.44</c:v>
                </c:pt>
                <c:pt idx="9936">
                  <c:v>3.39</c:v>
                </c:pt>
                <c:pt idx="9937">
                  <c:v>3.38</c:v>
                </c:pt>
                <c:pt idx="9938">
                  <c:v>3.39</c:v>
                </c:pt>
                <c:pt idx="9939">
                  <c:v>3.45</c:v>
                </c:pt>
                <c:pt idx="9940">
                  <c:v>3.42</c:v>
                </c:pt>
                <c:pt idx="9943">
                  <c:v>3.42</c:v>
                </c:pt>
                <c:pt idx="9944">
                  <c:v>3.41</c:v>
                </c:pt>
                <c:pt idx="9945">
                  <c:v>3.4</c:v>
                </c:pt>
                <c:pt idx="9946">
                  <c:v>3.33</c:v>
                </c:pt>
                <c:pt idx="9947">
                  <c:v>3.32</c:v>
                </c:pt>
                <c:pt idx="9950">
                  <c:v>3.34</c:v>
                </c:pt>
                <c:pt idx="9951">
                  <c:v>3.33</c:v>
                </c:pt>
                <c:pt idx="9952">
                  <c:v>3.36</c:v>
                </c:pt>
                <c:pt idx="9953">
                  <c:v>3.32</c:v>
                </c:pt>
                <c:pt idx="9954">
                  <c:v>3.26</c:v>
                </c:pt>
                <c:pt idx="9957">
                  <c:v>3.25</c:v>
                </c:pt>
                <c:pt idx="9958">
                  <c:v>3.27</c:v>
                </c:pt>
                <c:pt idx="9959">
                  <c:v>3.26</c:v>
                </c:pt>
                <c:pt idx="9960">
                  <c:v>3.21</c:v>
                </c:pt>
                <c:pt idx="9961">
                  <c:v>3.25</c:v>
                </c:pt>
                <c:pt idx="9964">
                  <c:v>3.24</c:v>
                </c:pt>
                <c:pt idx="9965">
                  <c:v>3.19</c:v>
                </c:pt>
                <c:pt idx="9966">
                  <c:v>3.15</c:v>
                </c:pt>
                <c:pt idx="9967">
                  <c:v>3.15</c:v>
                </c:pt>
                <c:pt idx="9972">
                  <c:v>3.17</c:v>
                </c:pt>
                <c:pt idx="9973">
                  <c:v>3.15</c:v>
                </c:pt>
                <c:pt idx="9974">
                  <c:v>3.18</c:v>
                </c:pt>
                <c:pt idx="9975">
                  <c:v>3.18</c:v>
                </c:pt>
                <c:pt idx="9978">
                  <c:v>3.21</c:v>
                </c:pt>
                <c:pt idx="9979">
                  <c:v>3.24</c:v>
                </c:pt>
                <c:pt idx="9980">
                  <c:v>3.19</c:v>
                </c:pt>
                <c:pt idx="9982">
                  <c:v>3.14</c:v>
                </c:pt>
                <c:pt idx="9985">
                  <c:v>3.12</c:v>
                </c:pt>
                <c:pt idx="9986">
                  <c:v>3.1</c:v>
                </c:pt>
                <c:pt idx="9987">
                  <c:v>3.08</c:v>
                </c:pt>
                <c:pt idx="9988">
                  <c:v>3.07</c:v>
                </c:pt>
                <c:pt idx="9989">
                  <c:v>3.01</c:v>
                </c:pt>
                <c:pt idx="9992">
                  <c:v>3.05</c:v>
                </c:pt>
                <c:pt idx="9993">
                  <c:v>3.04</c:v>
                </c:pt>
                <c:pt idx="9994">
                  <c:v>3.01</c:v>
                </c:pt>
                <c:pt idx="9995">
                  <c:v>3.05</c:v>
                </c:pt>
                <c:pt idx="9996">
                  <c:v>3.17</c:v>
                </c:pt>
                <c:pt idx="9999">
                  <c:v>3.24</c:v>
                </c:pt>
                <c:pt idx="10000">
                  <c:v>3.2800000000000002</c:v>
                </c:pt>
                <c:pt idx="10001">
                  <c:v>3.33</c:v>
                </c:pt>
                <c:pt idx="10002">
                  <c:v>3.32</c:v>
                </c:pt>
                <c:pt idx="10003">
                  <c:v>3.26</c:v>
                </c:pt>
                <c:pt idx="10006">
                  <c:v>3.11</c:v>
                </c:pt>
                <c:pt idx="10007">
                  <c:v>3.09</c:v>
                </c:pt>
                <c:pt idx="10008">
                  <c:v>3.05</c:v>
                </c:pt>
                <c:pt idx="10009">
                  <c:v>3.04</c:v>
                </c:pt>
                <c:pt idx="10010">
                  <c:v>3.06</c:v>
                </c:pt>
                <c:pt idx="10013">
                  <c:v>3.05</c:v>
                </c:pt>
                <c:pt idx="10014">
                  <c:v>3.06</c:v>
                </c:pt>
                <c:pt idx="10015">
                  <c:v>3.1</c:v>
                </c:pt>
                <c:pt idx="10016">
                  <c:v>3.06</c:v>
                </c:pt>
                <c:pt idx="10017">
                  <c:v>2.89</c:v>
                </c:pt>
                <c:pt idx="10020">
                  <c:v>2.83</c:v>
                </c:pt>
                <c:pt idx="10021">
                  <c:v>2.85</c:v>
                </c:pt>
                <c:pt idx="10022">
                  <c:v>2.9</c:v>
                </c:pt>
                <c:pt idx="10023">
                  <c:v>2.92</c:v>
                </c:pt>
                <c:pt idx="10024">
                  <c:v>2.91</c:v>
                </c:pt>
                <c:pt idx="10027">
                  <c:v>2.88</c:v>
                </c:pt>
                <c:pt idx="10028">
                  <c:v>2.92</c:v>
                </c:pt>
                <c:pt idx="10029">
                  <c:v>2.93</c:v>
                </c:pt>
                <c:pt idx="10030">
                  <c:v>2.9</c:v>
                </c:pt>
                <c:pt idx="10031">
                  <c:v>2.93</c:v>
                </c:pt>
                <c:pt idx="10034">
                  <c:v>2.89</c:v>
                </c:pt>
                <c:pt idx="10035">
                  <c:v>2.88</c:v>
                </c:pt>
                <c:pt idx="10036">
                  <c:v>2.88</c:v>
                </c:pt>
                <c:pt idx="10037">
                  <c:v>2.84</c:v>
                </c:pt>
                <c:pt idx="10038">
                  <c:v>2.85</c:v>
                </c:pt>
                <c:pt idx="10041">
                  <c:v>2.85</c:v>
                </c:pt>
                <c:pt idx="10042">
                  <c:v>2.85</c:v>
                </c:pt>
                <c:pt idx="10043">
                  <c:v>2.87</c:v>
                </c:pt>
                <c:pt idx="10044">
                  <c:v>2.9</c:v>
                </c:pt>
                <c:pt idx="10045">
                  <c:v>2.8200000000000003</c:v>
                </c:pt>
                <c:pt idx="10048">
                  <c:v>2.8200000000000003</c:v>
                </c:pt>
                <c:pt idx="10049">
                  <c:v>2.83</c:v>
                </c:pt>
                <c:pt idx="10050">
                  <c:v>2.88</c:v>
                </c:pt>
                <c:pt idx="10051">
                  <c:v>2.92</c:v>
                </c:pt>
                <c:pt idx="10052">
                  <c:v>2.89</c:v>
                </c:pt>
                <c:pt idx="10055">
                  <c:v>2.89</c:v>
                </c:pt>
                <c:pt idx="10056">
                  <c:v>2.85</c:v>
                </c:pt>
                <c:pt idx="10057">
                  <c:v>2.81</c:v>
                </c:pt>
                <c:pt idx="10058">
                  <c:v>2.7800000000000002</c:v>
                </c:pt>
                <c:pt idx="10059">
                  <c:v>2.8</c:v>
                </c:pt>
                <c:pt idx="10062">
                  <c:v>2.77</c:v>
                </c:pt>
                <c:pt idx="10063">
                  <c:v>2.77</c:v>
                </c:pt>
                <c:pt idx="10064">
                  <c:v>2.73</c:v>
                </c:pt>
                <c:pt idx="10065">
                  <c:v>2.73</c:v>
                </c:pt>
                <c:pt idx="10066">
                  <c:v>2.71</c:v>
                </c:pt>
                <c:pt idx="10069">
                  <c:v>2.69</c:v>
                </c:pt>
                <c:pt idx="10070">
                  <c:v>2.64</c:v>
                </c:pt>
                <c:pt idx="10071">
                  <c:v>2.64</c:v>
                </c:pt>
                <c:pt idx="10072">
                  <c:v>2.67</c:v>
                </c:pt>
                <c:pt idx="10073">
                  <c:v>2.75</c:v>
                </c:pt>
                <c:pt idx="10076">
                  <c:v>2.69</c:v>
                </c:pt>
                <c:pt idx="10077">
                  <c:v>2.69</c:v>
                </c:pt>
                <c:pt idx="10078">
                  <c:v>2.79</c:v>
                </c:pt>
                <c:pt idx="10079">
                  <c:v>2.8</c:v>
                </c:pt>
                <c:pt idx="10080">
                  <c:v>2.89</c:v>
                </c:pt>
                <c:pt idx="10083">
                  <c:v>2.79</c:v>
                </c:pt>
                <c:pt idx="10084">
                  <c:v>2.75</c:v>
                </c:pt>
                <c:pt idx="10085">
                  <c:v>2.74</c:v>
                </c:pt>
                <c:pt idx="10086">
                  <c:v>2.67</c:v>
                </c:pt>
                <c:pt idx="10090">
                  <c:v>2.62</c:v>
                </c:pt>
                <c:pt idx="10091">
                  <c:v>2.61</c:v>
                </c:pt>
                <c:pt idx="10092">
                  <c:v>2.58</c:v>
                </c:pt>
                <c:pt idx="10093">
                  <c:v>2.59</c:v>
                </c:pt>
                <c:pt idx="10094">
                  <c:v>2.58</c:v>
                </c:pt>
                <c:pt idx="10097">
                  <c:v>2.5</c:v>
                </c:pt>
                <c:pt idx="10098">
                  <c:v>2.42</c:v>
                </c:pt>
                <c:pt idx="10099">
                  <c:v>2.36</c:v>
                </c:pt>
                <c:pt idx="10100">
                  <c:v>2.42</c:v>
                </c:pt>
                <c:pt idx="10101">
                  <c:v>2.4300000000000002</c:v>
                </c:pt>
                <c:pt idx="10104">
                  <c:v>2.4</c:v>
                </c:pt>
                <c:pt idx="10105">
                  <c:v>2.4300000000000002</c:v>
                </c:pt>
                <c:pt idx="10106">
                  <c:v>2.44</c:v>
                </c:pt>
                <c:pt idx="10107">
                  <c:v>2.41</c:v>
                </c:pt>
                <c:pt idx="10108">
                  <c:v>2.2999999999999998</c:v>
                </c:pt>
                <c:pt idx="10111">
                  <c:v>2.2599999999999998</c:v>
                </c:pt>
                <c:pt idx="10112">
                  <c:v>2.34</c:v>
                </c:pt>
                <c:pt idx="10113">
                  <c:v>2.41</c:v>
                </c:pt>
                <c:pt idx="10114">
                  <c:v>2.41</c:v>
                </c:pt>
                <c:pt idx="10115">
                  <c:v>2.48</c:v>
                </c:pt>
                <c:pt idx="10118">
                  <c:v>2.46</c:v>
                </c:pt>
                <c:pt idx="10119">
                  <c:v>2.4700000000000002</c:v>
                </c:pt>
                <c:pt idx="10120">
                  <c:v>2.41</c:v>
                </c:pt>
                <c:pt idx="10121">
                  <c:v>2.41</c:v>
                </c:pt>
                <c:pt idx="10122">
                  <c:v>2.4</c:v>
                </c:pt>
                <c:pt idx="10125">
                  <c:v>2.36</c:v>
                </c:pt>
                <c:pt idx="10126">
                  <c:v>2.4</c:v>
                </c:pt>
                <c:pt idx="10127">
                  <c:v>2.39</c:v>
                </c:pt>
                <c:pt idx="10128">
                  <c:v>2.37</c:v>
                </c:pt>
                <c:pt idx="10129">
                  <c:v>2.41</c:v>
                </c:pt>
                <c:pt idx="10132">
                  <c:v>2.4700000000000002</c:v>
                </c:pt>
                <c:pt idx="10133">
                  <c:v>2.39</c:v>
                </c:pt>
                <c:pt idx="10134">
                  <c:v>2.34</c:v>
                </c:pt>
                <c:pt idx="10135">
                  <c:v>2.37</c:v>
                </c:pt>
                <c:pt idx="10136">
                  <c:v>2.38</c:v>
                </c:pt>
                <c:pt idx="10139">
                  <c:v>2.35</c:v>
                </c:pt>
                <c:pt idx="10140">
                  <c:v>2.39</c:v>
                </c:pt>
                <c:pt idx="10141">
                  <c:v>2.4</c:v>
                </c:pt>
                <c:pt idx="10142">
                  <c:v>2.31</c:v>
                </c:pt>
                <c:pt idx="10143">
                  <c:v>2.31</c:v>
                </c:pt>
                <c:pt idx="10146">
                  <c:v>2.37</c:v>
                </c:pt>
                <c:pt idx="10147">
                  <c:v>2.36</c:v>
                </c:pt>
                <c:pt idx="10148">
                  <c:v>2.36</c:v>
                </c:pt>
                <c:pt idx="10149">
                  <c:v>2.6</c:v>
                </c:pt>
                <c:pt idx="10150">
                  <c:v>2.48</c:v>
                </c:pt>
                <c:pt idx="10153">
                  <c:v>2.4900000000000002</c:v>
                </c:pt>
                <c:pt idx="10154">
                  <c:v>2.46</c:v>
                </c:pt>
                <c:pt idx="10155">
                  <c:v>2.46</c:v>
                </c:pt>
                <c:pt idx="10156">
                  <c:v>2.46</c:v>
                </c:pt>
                <c:pt idx="10157">
                  <c:v>2.46</c:v>
                </c:pt>
                <c:pt idx="10160">
                  <c:v>2.52</c:v>
                </c:pt>
                <c:pt idx="10161">
                  <c:v>2.52</c:v>
                </c:pt>
                <c:pt idx="10162">
                  <c:v>2.4900000000000002</c:v>
                </c:pt>
                <c:pt idx="10163">
                  <c:v>2.4900000000000002</c:v>
                </c:pt>
                <c:pt idx="10164">
                  <c:v>2.39</c:v>
                </c:pt>
                <c:pt idx="10167">
                  <c:v>2.36</c:v>
                </c:pt>
                <c:pt idx="10168">
                  <c:v>2.36</c:v>
                </c:pt>
                <c:pt idx="10169">
                  <c:v>2.41</c:v>
                </c:pt>
                <c:pt idx="10170">
                  <c:v>2.38</c:v>
                </c:pt>
                <c:pt idx="10171">
                  <c:v>2.37</c:v>
                </c:pt>
                <c:pt idx="10174">
                  <c:v>2.35</c:v>
                </c:pt>
                <c:pt idx="10175">
                  <c:v>2.33</c:v>
                </c:pt>
                <c:pt idx="10176">
                  <c:v>2.34</c:v>
                </c:pt>
                <c:pt idx="10177">
                  <c:v>2.37</c:v>
                </c:pt>
                <c:pt idx="10178">
                  <c:v>2.35</c:v>
                </c:pt>
                <c:pt idx="10181">
                  <c:v>2.33</c:v>
                </c:pt>
                <c:pt idx="10182">
                  <c:v>2.31</c:v>
                </c:pt>
                <c:pt idx="10183">
                  <c:v>2.33</c:v>
                </c:pt>
                <c:pt idx="10184">
                  <c:v>2.31</c:v>
                </c:pt>
                <c:pt idx="10185">
                  <c:v>2.25</c:v>
                </c:pt>
                <c:pt idx="10188">
                  <c:v>2.17</c:v>
                </c:pt>
                <c:pt idx="10189">
                  <c:v>2.16</c:v>
                </c:pt>
                <c:pt idx="10190">
                  <c:v>2.16</c:v>
                </c:pt>
                <c:pt idx="10191">
                  <c:v>2.13</c:v>
                </c:pt>
                <c:pt idx="10192">
                  <c:v>2.0499999999999998</c:v>
                </c:pt>
                <c:pt idx="10195">
                  <c:v>2.0499999999999998</c:v>
                </c:pt>
                <c:pt idx="10196">
                  <c:v>2.02</c:v>
                </c:pt>
                <c:pt idx="10197">
                  <c:v>1.98</c:v>
                </c:pt>
                <c:pt idx="10198">
                  <c:v>2</c:v>
                </c:pt>
                <c:pt idx="10199">
                  <c:v>1.96</c:v>
                </c:pt>
                <c:pt idx="10202">
                  <c:v>1.9500000000000002</c:v>
                </c:pt>
                <c:pt idx="10203">
                  <c:v>2.0099999999999998</c:v>
                </c:pt>
                <c:pt idx="10204">
                  <c:v>2.0699999999999998</c:v>
                </c:pt>
                <c:pt idx="10205">
                  <c:v>2.0299999999999998</c:v>
                </c:pt>
                <c:pt idx="10206">
                  <c:v>2.0299999999999998</c:v>
                </c:pt>
                <c:pt idx="10209">
                  <c:v>1.99</c:v>
                </c:pt>
                <c:pt idx="10210">
                  <c:v>2.0299999999999998</c:v>
                </c:pt>
                <c:pt idx="10211">
                  <c:v>2</c:v>
                </c:pt>
                <c:pt idx="10212">
                  <c:v>1.94</c:v>
                </c:pt>
                <c:pt idx="10213">
                  <c:v>1.97</c:v>
                </c:pt>
                <c:pt idx="10216">
                  <c:v>1.94</c:v>
                </c:pt>
                <c:pt idx="10217">
                  <c:v>1.9300000000000002</c:v>
                </c:pt>
                <c:pt idx="10223">
                  <c:v>2</c:v>
                </c:pt>
                <c:pt idx="10224">
                  <c:v>1.92</c:v>
                </c:pt>
                <c:pt idx="10227">
                  <c:v>1.8</c:v>
                </c:pt>
                <c:pt idx="10230">
                  <c:v>1.78</c:v>
                </c:pt>
                <c:pt idx="10231">
                  <c:v>1.81</c:v>
                </c:pt>
                <c:pt idx="10232">
                  <c:v>1.8900000000000001</c:v>
                </c:pt>
                <c:pt idx="10233">
                  <c:v>1.8900000000000001</c:v>
                </c:pt>
                <c:pt idx="10234">
                  <c:v>1.85</c:v>
                </c:pt>
                <c:pt idx="10237">
                  <c:v>1.85</c:v>
                </c:pt>
                <c:pt idx="10238">
                  <c:v>1.78</c:v>
                </c:pt>
                <c:pt idx="10239">
                  <c:v>1.74</c:v>
                </c:pt>
                <c:pt idx="10240">
                  <c:v>1.73</c:v>
                </c:pt>
                <c:pt idx="10241">
                  <c:v>1.67</c:v>
                </c:pt>
                <c:pt idx="10244">
                  <c:v>1.6600000000000001</c:v>
                </c:pt>
                <c:pt idx="10245">
                  <c:v>1.6600000000000001</c:v>
                </c:pt>
                <c:pt idx="10246">
                  <c:v>1.7000000000000002</c:v>
                </c:pt>
                <c:pt idx="10247">
                  <c:v>1.62</c:v>
                </c:pt>
                <c:pt idx="10248">
                  <c:v>1.48</c:v>
                </c:pt>
                <c:pt idx="10251">
                  <c:v>1.53</c:v>
                </c:pt>
                <c:pt idx="10252">
                  <c:v>1.52</c:v>
                </c:pt>
                <c:pt idx="10253">
                  <c:v>1.6</c:v>
                </c:pt>
                <c:pt idx="10254">
                  <c:v>1.63</c:v>
                </c:pt>
                <c:pt idx="10255">
                  <c:v>1.5899999999999999</c:v>
                </c:pt>
                <c:pt idx="10258">
                  <c:v>1.5899999999999999</c:v>
                </c:pt>
                <c:pt idx="10259">
                  <c:v>1.56</c:v>
                </c:pt>
                <c:pt idx="10260">
                  <c:v>1.56</c:v>
                </c:pt>
                <c:pt idx="10261">
                  <c:v>1.55</c:v>
                </c:pt>
                <c:pt idx="10262">
                  <c:v>1.57</c:v>
                </c:pt>
                <c:pt idx="10265">
                  <c:v>1.63</c:v>
                </c:pt>
                <c:pt idx="10266">
                  <c:v>1.65</c:v>
                </c:pt>
                <c:pt idx="10267">
                  <c:v>1.6600000000000001</c:v>
                </c:pt>
                <c:pt idx="10268">
                  <c:v>1.65</c:v>
                </c:pt>
                <c:pt idx="10269">
                  <c:v>1.5899999999999999</c:v>
                </c:pt>
                <c:pt idx="10272">
                  <c:v>1.6400000000000001</c:v>
                </c:pt>
                <c:pt idx="10273">
                  <c:v>1.6400000000000001</c:v>
                </c:pt>
                <c:pt idx="10274">
                  <c:v>1.62</c:v>
                </c:pt>
                <c:pt idx="10275">
                  <c:v>1.5899999999999999</c:v>
                </c:pt>
                <c:pt idx="10276">
                  <c:v>1.57</c:v>
                </c:pt>
                <c:pt idx="10279">
                  <c:v>1.5</c:v>
                </c:pt>
                <c:pt idx="10280">
                  <c:v>1.46</c:v>
                </c:pt>
                <c:pt idx="10281">
                  <c:v>1.45</c:v>
                </c:pt>
                <c:pt idx="10282">
                  <c:v>1.35</c:v>
                </c:pt>
                <c:pt idx="10283">
                  <c:v>1.33</c:v>
                </c:pt>
                <c:pt idx="10286">
                  <c:v>1.33</c:v>
                </c:pt>
                <c:pt idx="10287">
                  <c:v>1.38</c:v>
                </c:pt>
                <c:pt idx="10288">
                  <c:v>1.3900000000000001</c:v>
                </c:pt>
                <c:pt idx="10289">
                  <c:v>1.37</c:v>
                </c:pt>
                <c:pt idx="10290">
                  <c:v>1.3</c:v>
                </c:pt>
                <c:pt idx="10293">
                  <c:v>1.31</c:v>
                </c:pt>
                <c:pt idx="10294">
                  <c:v>1.26</c:v>
                </c:pt>
                <c:pt idx="10295">
                  <c:v>1.19</c:v>
                </c:pt>
                <c:pt idx="10296">
                  <c:v>1.1000000000000001</c:v>
                </c:pt>
                <c:pt idx="10297">
                  <c:v>1.17</c:v>
                </c:pt>
                <c:pt idx="10300">
                  <c:v>1.18</c:v>
                </c:pt>
                <c:pt idx="10301">
                  <c:v>1.24</c:v>
                </c:pt>
                <c:pt idx="10302">
                  <c:v>1.3599999999999999</c:v>
                </c:pt>
                <c:pt idx="10303">
                  <c:v>1.3</c:v>
                </c:pt>
                <c:pt idx="10304">
                  <c:v>1.24</c:v>
                </c:pt>
                <c:pt idx="10307">
                  <c:v>1.29</c:v>
                </c:pt>
                <c:pt idx="10308">
                  <c:v>1.32</c:v>
                </c:pt>
                <c:pt idx="10309">
                  <c:v>1.3599999999999999</c:v>
                </c:pt>
                <c:pt idx="10310">
                  <c:v>1.37</c:v>
                </c:pt>
                <c:pt idx="10311">
                  <c:v>1.37</c:v>
                </c:pt>
                <c:pt idx="10314">
                  <c:v>1.37</c:v>
                </c:pt>
                <c:pt idx="10315">
                  <c:v>1.3</c:v>
                </c:pt>
                <c:pt idx="10316">
                  <c:v>1.25</c:v>
                </c:pt>
                <c:pt idx="10317">
                  <c:v>1.29</c:v>
                </c:pt>
                <c:pt idx="10322">
                  <c:v>1.29</c:v>
                </c:pt>
                <c:pt idx="10323">
                  <c:v>1.23</c:v>
                </c:pt>
                <c:pt idx="10324">
                  <c:v>1.27</c:v>
                </c:pt>
                <c:pt idx="10325">
                  <c:v>1.26</c:v>
                </c:pt>
                <c:pt idx="10328">
                  <c:v>1.28</c:v>
                </c:pt>
                <c:pt idx="10329">
                  <c:v>1.29</c:v>
                </c:pt>
                <c:pt idx="10330">
                  <c:v>1.3</c:v>
                </c:pt>
                <c:pt idx="10331">
                  <c:v>1.35</c:v>
                </c:pt>
                <c:pt idx="10332">
                  <c:v>1.46</c:v>
                </c:pt>
                <c:pt idx="10335">
                  <c:v>1.46</c:v>
                </c:pt>
                <c:pt idx="10336">
                  <c:v>1.48</c:v>
                </c:pt>
                <c:pt idx="10337">
                  <c:v>1.42</c:v>
                </c:pt>
                <c:pt idx="10338">
                  <c:v>1.4</c:v>
                </c:pt>
                <c:pt idx="10339">
                  <c:v>1.4100000000000001</c:v>
                </c:pt>
                <c:pt idx="10342">
                  <c:v>1.44</c:v>
                </c:pt>
                <c:pt idx="10343">
                  <c:v>1.37</c:v>
                </c:pt>
                <c:pt idx="10344">
                  <c:v>1.44</c:v>
                </c:pt>
                <c:pt idx="10345">
                  <c:v>1.5</c:v>
                </c:pt>
                <c:pt idx="10349">
                  <c:v>1.5</c:v>
                </c:pt>
                <c:pt idx="10350">
                  <c:v>1.69</c:v>
                </c:pt>
                <c:pt idx="10351">
                  <c:v>1.85</c:v>
                </c:pt>
                <c:pt idx="10352">
                  <c:v>1.87</c:v>
                </c:pt>
                <c:pt idx="10353">
                  <c:v>1.73</c:v>
                </c:pt>
                <c:pt idx="10356">
                  <c:v>1.73</c:v>
                </c:pt>
                <c:pt idx="10357">
                  <c:v>1.85</c:v>
                </c:pt>
                <c:pt idx="10358">
                  <c:v>1.81</c:v>
                </c:pt>
                <c:pt idx="10359">
                  <c:v>1.9</c:v>
                </c:pt>
                <c:pt idx="10360">
                  <c:v>1.79</c:v>
                </c:pt>
                <c:pt idx="10363">
                  <c:v>1.88</c:v>
                </c:pt>
                <c:pt idx="10364">
                  <c:v>1.81</c:v>
                </c:pt>
                <c:pt idx="10365">
                  <c:v>1.8</c:v>
                </c:pt>
                <c:pt idx="10366">
                  <c:v>1.8599999999999999</c:v>
                </c:pt>
                <c:pt idx="10367">
                  <c:v>1.82</c:v>
                </c:pt>
                <c:pt idx="10370">
                  <c:v>1.82</c:v>
                </c:pt>
                <c:pt idx="10371">
                  <c:v>1.9100000000000001</c:v>
                </c:pt>
                <c:pt idx="10372">
                  <c:v>1.9300000000000002</c:v>
                </c:pt>
                <c:pt idx="10373">
                  <c:v>1.8599999999999999</c:v>
                </c:pt>
                <c:pt idx="10374">
                  <c:v>1.8399999999999999</c:v>
                </c:pt>
                <c:pt idx="10377">
                  <c:v>1.8900000000000001</c:v>
                </c:pt>
                <c:pt idx="10378">
                  <c:v>2.06</c:v>
                </c:pt>
                <c:pt idx="10379">
                  <c:v>2.0699999999999998</c:v>
                </c:pt>
                <c:pt idx="10380">
                  <c:v>2.19</c:v>
                </c:pt>
                <c:pt idx="10381">
                  <c:v>2.19</c:v>
                </c:pt>
                <c:pt idx="10384">
                  <c:v>2.25</c:v>
                </c:pt>
                <c:pt idx="10385">
                  <c:v>2.25</c:v>
                </c:pt>
                <c:pt idx="10386">
                  <c:v>2.34</c:v>
                </c:pt>
                <c:pt idx="10387">
                  <c:v>2.11</c:v>
                </c:pt>
                <c:pt idx="10388">
                  <c:v>2.21</c:v>
                </c:pt>
                <c:pt idx="10391">
                  <c:v>2.33</c:v>
                </c:pt>
                <c:pt idx="10392">
                  <c:v>2.2999999999999998</c:v>
                </c:pt>
                <c:pt idx="10393">
                  <c:v>2.2800000000000002</c:v>
                </c:pt>
                <c:pt idx="10394">
                  <c:v>2.27</c:v>
                </c:pt>
                <c:pt idx="10395">
                  <c:v>2.29</c:v>
                </c:pt>
                <c:pt idx="10398">
                  <c:v>2.16</c:v>
                </c:pt>
                <c:pt idx="10399">
                  <c:v>2.11</c:v>
                </c:pt>
                <c:pt idx="10400">
                  <c:v>2.13</c:v>
                </c:pt>
                <c:pt idx="10401">
                  <c:v>2.16</c:v>
                </c:pt>
                <c:pt idx="10402">
                  <c:v>2.12</c:v>
                </c:pt>
                <c:pt idx="10405">
                  <c:v>2.3199999999999998</c:v>
                </c:pt>
                <c:pt idx="10406">
                  <c:v>2.39</c:v>
                </c:pt>
                <c:pt idx="10407">
                  <c:v>2.2800000000000002</c:v>
                </c:pt>
                <c:pt idx="10408">
                  <c:v>2.31</c:v>
                </c:pt>
                <c:pt idx="10409">
                  <c:v>2.29</c:v>
                </c:pt>
                <c:pt idx="10412">
                  <c:v>2.2999999999999998</c:v>
                </c:pt>
                <c:pt idx="10413">
                  <c:v>2.29</c:v>
                </c:pt>
                <c:pt idx="10414">
                  <c:v>2.2000000000000002</c:v>
                </c:pt>
                <c:pt idx="10415">
                  <c:v>2.1800000000000002</c:v>
                </c:pt>
                <c:pt idx="10416">
                  <c:v>2.08</c:v>
                </c:pt>
                <c:pt idx="10419">
                  <c:v>2.13</c:v>
                </c:pt>
                <c:pt idx="10420">
                  <c:v>2.09</c:v>
                </c:pt>
                <c:pt idx="10421">
                  <c:v>2</c:v>
                </c:pt>
                <c:pt idx="10422">
                  <c:v>2</c:v>
                </c:pt>
                <c:pt idx="10423">
                  <c:v>1.96</c:v>
                </c:pt>
                <c:pt idx="10426">
                  <c:v>1.8900000000000001</c:v>
                </c:pt>
                <c:pt idx="10427">
                  <c:v>1.92</c:v>
                </c:pt>
                <c:pt idx="10428">
                  <c:v>1.96</c:v>
                </c:pt>
                <c:pt idx="10429">
                  <c:v>1.9100000000000001</c:v>
                </c:pt>
                <c:pt idx="10430">
                  <c:v>1.8599999999999999</c:v>
                </c:pt>
                <c:pt idx="10433">
                  <c:v>1.88</c:v>
                </c:pt>
                <c:pt idx="10434">
                  <c:v>1.87</c:v>
                </c:pt>
                <c:pt idx="10435">
                  <c:v>1.8900000000000001</c:v>
                </c:pt>
                <c:pt idx="10436">
                  <c:v>1.87</c:v>
                </c:pt>
                <c:pt idx="10437">
                  <c:v>1.81</c:v>
                </c:pt>
                <c:pt idx="10440">
                  <c:v>1.77</c:v>
                </c:pt>
                <c:pt idx="10441">
                  <c:v>1.75</c:v>
                </c:pt>
                <c:pt idx="10442">
                  <c:v>1.87</c:v>
                </c:pt>
                <c:pt idx="10443">
                  <c:v>1.87</c:v>
                </c:pt>
                <c:pt idx="10444">
                  <c:v>1.87</c:v>
                </c:pt>
                <c:pt idx="10447">
                  <c:v>1.83</c:v>
                </c:pt>
                <c:pt idx="10448">
                  <c:v>1.78</c:v>
                </c:pt>
                <c:pt idx="10449">
                  <c:v>1.78</c:v>
                </c:pt>
                <c:pt idx="10450">
                  <c:v>1.81</c:v>
                </c:pt>
                <c:pt idx="10451">
                  <c:v>1.77</c:v>
                </c:pt>
                <c:pt idx="10454">
                  <c:v>1.76</c:v>
                </c:pt>
                <c:pt idx="10455">
                  <c:v>1.78</c:v>
                </c:pt>
                <c:pt idx="10456">
                  <c:v>1.8</c:v>
                </c:pt>
                <c:pt idx="10457">
                  <c:v>1.79</c:v>
                </c:pt>
                <c:pt idx="10458">
                  <c:v>1.8599999999999999</c:v>
                </c:pt>
                <c:pt idx="10461">
                  <c:v>1.9</c:v>
                </c:pt>
                <c:pt idx="10462">
                  <c:v>1.92</c:v>
                </c:pt>
                <c:pt idx="10463">
                  <c:v>1.97</c:v>
                </c:pt>
                <c:pt idx="10464">
                  <c:v>1.9300000000000002</c:v>
                </c:pt>
                <c:pt idx="10465">
                  <c:v>1.9</c:v>
                </c:pt>
                <c:pt idx="10468">
                  <c:v>1.9100000000000001</c:v>
                </c:pt>
                <c:pt idx="10469">
                  <c:v>2.0299999999999998</c:v>
                </c:pt>
                <c:pt idx="10470">
                  <c:v>2.06</c:v>
                </c:pt>
                <c:pt idx="10471">
                  <c:v>2.02</c:v>
                </c:pt>
                <c:pt idx="10472">
                  <c:v>1.96</c:v>
                </c:pt>
                <c:pt idx="10475">
                  <c:v>1.97</c:v>
                </c:pt>
                <c:pt idx="10476">
                  <c:v>1.92</c:v>
                </c:pt>
                <c:pt idx="10477">
                  <c:v>1.9100000000000001</c:v>
                </c:pt>
                <c:pt idx="10478">
                  <c:v>1.9100000000000001</c:v>
                </c:pt>
                <c:pt idx="10479">
                  <c:v>1.9100000000000001</c:v>
                </c:pt>
                <c:pt idx="10482">
                  <c:v>1.9100000000000001</c:v>
                </c:pt>
                <c:pt idx="10483">
                  <c:v>1.9300000000000002</c:v>
                </c:pt>
                <c:pt idx="10484">
                  <c:v>2</c:v>
                </c:pt>
                <c:pt idx="10485">
                  <c:v>2.0099999999999998</c:v>
                </c:pt>
                <c:pt idx="10486">
                  <c:v>1.8900000000000001</c:v>
                </c:pt>
                <c:pt idx="10489">
                  <c:v>1.88</c:v>
                </c:pt>
                <c:pt idx="10490">
                  <c:v>1.87</c:v>
                </c:pt>
                <c:pt idx="10491">
                  <c:v>1.83</c:v>
                </c:pt>
                <c:pt idx="10492">
                  <c:v>1.83</c:v>
                </c:pt>
                <c:pt idx="10493">
                  <c:v>1.87</c:v>
                </c:pt>
                <c:pt idx="10496">
                  <c:v>1.8599999999999999</c:v>
                </c:pt>
                <c:pt idx="10497">
                  <c:v>1.85</c:v>
                </c:pt>
                <c:pt idx="10498">
                  <c:v>1.81</c:v>
                </c:pt>
                <c:pt idx="10499">
                  <c:v>1.8</c:v>
                </c:pt>
                <c:pt idx="10500">
                  <c:v>1.79</c:v>
                </c:pt>
                <c:pt idx="10503">
                  <c:v>1.73</c:v>
                </c:pt>
                <c:pt idx="10504">
                  <c:v>1.79</c:v>
                </c:pt>
                <c:pt idx="10505">
                  <c:v>1.8</c:v>
                </c:pt>
                <c:pt idx="10506">
                  <c:v>1.78</c:v>
                </c:pt>
                <c:pt idx="10507">
                  <c:v>1.78</c:v>
                </c:pt>
                <c:pt idx="10510">
                  <c:v>1.77</c:v>
                </c:pt>
                <c:pt idx="10511">
                  <c:v>1.76</c:v>
                </c:pt>
                <c:pt idx="10512">
                  <c:v>1.74</c:v>
                </c:pt>
                <c:pt idx="10513">
                  <c:v>1.73</c:v>
                </c:pt>
                <c:pt idx="10514">
                  <c:v>1.71</c:v>
                </c:pt>
                <c:pt idx="10517">
                  <c:v>1.71</c:v>
                </c:pt>
                <c:pt idx="10518">
                  <c:v>1.72</c:v>
                </c:pt>
                <c:pt idx="10519">
                  <c:v>1.73</c:v>
                </c:pt>
                <c:pt idx="10520">
                  <c:v>1.62</c:v>
                </c:pt>
                <c:pt idx="10521">
                  <c:v>1.5899999999999999</c:v>
                </c:pt>
                <c:pt idx="10524">
                  <c:v>1.58</c:v>
                </c:pt>
                <c:pt idx="10525">
                  <c:v>1.54</c:v>
                </c:pt>
                <c:pt idx="10526">
                  <c:v>1.51</c:v>
                </c:pt>
                <c:pt idx="10527">
                  <c:v>1.53</c:v>
                </c:pt>
                <c:pt idx="10528">
                  <c:v>1.5899999999999999</c:v>
                </c:pt>
                <c:pt idx="10531">
                  <c:v>1.6099999999999999</c:v>
                </c:pt>
                <c:pt idx="10532">
                  <c:v>1.6400000000000001</c:v>
                </c:pt>
                <c:pt idx="10533">
                  <c:v>1.62</c:v>
                </c:pt>
                <c:pt idx="10534">
                  <c:v>1.67</c:v>
                </c:pt>
                <c:pt idx="10535">
                  <c:v>1.7000000000000002</c:v>
                </c:pt>
                <c:pt idx="10538">
                  <c:v>1.79</c:v>
                </c:pt>
                <c:pt idx="10539">
                  <c:v>1.7000000000000002</c:v>
                </c:pt>
                <c:pt idx="10540">
                  <c:v>1.6400000000000001</c:v>
                </c:pt>
                <c:pt idx="10541">
                  <c:v>1.62</c:v>
                </c:pt>
                <c:pt idx="10542">
                  <c:v>1.57</c:v>
                </c:pt>
                <c:pt idx="10545">
                  <c:v>1.5899999999999999</c:v>
                </c:pt>
                <c:pt idx="10546">
                  <c:v>1.57</c:v>
                </c:pt>
                <c:pt idx="10547">
                  <c:v>1.54</c:v>
                </c:pt>
                <c:pt idx="10548">
                  <c:v>1.51</c:v>
                </c:pt>
                <c:pt idx="10549">
                  <c:v>1.48</c:v>
                </c:pt>
                <c:pt idx="10552">
                  <c:v>1.53</c:v>
                </c:pt>
                <c:pt idx="10553">
                  <c:v>1.49</c:v>
                </c:pt>
                <c:pt idx="10554">
                  <c:v>1.46</c:v>
                </c:pt>
                <c:pt idx="10555">
                  <c:v>1.44</c:v>
                </c:pt>
                <c:pt idx="10556">
                  <c:v>1.4</c:v>
                </c:pt>
                <c:pt idx="10559">
                  <c:v>1.42</c:v>
                </c:pt>
                <c:pt idx="10560">
                  <c:v>1.42</c:v>
                </c:pt>
                <c:pt idx="10561">
                  <c:v>1.38</c:v>
                </c:pt>
                <c:pt idx="10562">
                  <c:v>1.53</c:v>
                </c:pt>
                <c:pt idx="10563">
                  <c:v>1.63</c:v>
                </c:pt>
                <c:pt idx="10566">
                  <c:v>1.62</c:v>
                </c:pt>
                <c:pt idx="10567">
                  <c:v>1.55</c:v>
                </c:pt>
                <c:pt idx="10568">
                  <c:v>1.53</c:v>
                </c:pt>
                <c:pt idx="10569">
                  <c:v>1.54</c:v>
                </c:pt>
                <c:pt idx="10570">
                  <c:v>1.53</c:v>
                </c:pt>
                <c:pt idx="10573">
                  <c:v>1.5899999999999999</c:v>
                </c:pt>
                <c:pt idx="10574">
                  <c:v>1.69</c:v>
                </c:pt>
                <c:pt idx="10575">
                  <c:v>1.69</c:v>
                </c:pt>
                <c:pt idx="10576">
                  <c:v>1.63</c:v>
                </c:pt>
                <c:pt idx="10577">
                  <c:v>1.56</c:v>
                </c:pt>
                <c:pt idx="10580">
                  <c:v>1.56</c:v>
                </c:pt>
                <c:pt idx="10581">
                  <c:v>1.56</c:v>
                </c:pt>
                <c:pt idx="10582">
                  <c:v>1.6600000000000001</c:v>
                </c:pt>
                <c:pt idx="10587">
                  <c:v>1.6400000000000001</c:v>
                </c:pt>
                <c:pt idx="10588">
                  <c:v>1.63</c:v>
                </c:pt>
                <c:pt idx="10589">
                  <c:v>1.62</c:v>
                </c:pt>
                <c:pt idx="10594">
                  <c:v>1.54</c:v>
                </c:pt>
                <c:pt idx="10595">
                  <c:v>1.5</c:v>
                </c:pt>
                <c:pt idx="10596">
                  <c:v>1.47</c:v>
                </c:pt>
                <c:pt idx="10597">
                  <c:v>1.48</c:v>
                </c:pt>
                <c:pt idx="10598">
                  <c:v>1.52</c:v>
                </c:pt>
                <c:pt idx="10601">
                  <c:v>1.55</c:v>
                </c:pt>
                <c:pt idx="10602">
                  <c:v>1.6099999999999999</c:v>
                </c:pt>
                <c:pt idx="10603">
                  <c:v>1.58</c:v>
                </c:pt>
                <c:pt idx="10604">
                  <c:v>1.54</c:v>
                </c:pt>
                <c:pt idx="10605">
                  <c:v>1.51</c:v>
                </c:pt>
                <c:pt idx="10608">
                  <c:v>1.56</c:v>
                </c:pt>
                <c:pt idx="10609">
                  <c:v>1.57</c:v>
                </c:pt>
                <c:pt idx="10610">
                  <c:v>1.65</c:v>
                </c:pt>
                <c:pt idx="10611">
                  <c:v>1.57</c:v>
                </c:pt>
                <c:pt idx="10612">
                  <c:v>1.55</c:v>
                </c:pt>
                <c:pt idx="10615">
                  <c:v>1.55</c:v>
                </c:pt>
                <c:pt idx="10616">
                  <c:v>1.54</c:v>
                </c:pt>
                <c:pt idx="10617">
                  <c:v>1.48</c:v>
                </c:pt>
                <c:pt idx="10618">
                  <c:v>1.48</c:v>
                </c:pt>
                <c:pt idx="10619">
                  <c:v>1.44</c:v>
                </c:pt>
                <c:pt idx="10622">
                  <c:v>1.45</c:v>
                </c:pt>
                <c:pt idx="10623">
                  <c:v>1.45</c:v>
                </c:pt>
                <c:pt idx="10624">
                  <c:v>1.47</c:v>
                </c:pt>
                <c:pt idx="10625">
                  <c:v>1.49</c:v>
                </c:pt>
                <c:pt idx="10626">
                  <c:v>1.56</c:v>
                </c:pt>
                <c:pt idx="10629">
                  <c:v>1.65</c:v>
                </c:pt>
                <c:pt idx="10630">
                  <c:v>1.71</c:v>
                </c:pt>
                <c:pt idx="10631">
                  <c:v>1.6</c:v>
                </c:pt>
                <c:pt idx="10632">
                  <c:v>1.69</c:v>
                </c:pt>
                <c:pt idx="10633">
                  <c:v>1.6800000000000002</c:v>
                </c:pt>
                <c:pt idx="10636">
                  <c:v>1.5899999999999999</c:v>
                </c:pt>
                <c:pt idx="10637">
                  <c:v>1.6099999999999999</c:v>
                </c:pt>
                <c:pt idx="10638">
                  <c:v>1.62</c:v>
                </c:pt>
                <c:pt idx="10639">
                  <c:v>1.56</c:v>
                </c:pt>
                <c:pt idx="10640">
                  <c:v>1.54</c:v>
                </c:pt>
                <c:pt idx="10643">
                  <c:v>1.53</c:v>
                </c:pt>
                <c:pt idx="10644">
                  <c:v>1.54</c:v>
                </c:pt>
                <c:pt idx="10645">
                  <c:v>1.54</c:v>
                </c:pt>
                <c:pt idx="10646">
                  <c:v>1.52</c:v>
                </c:pt>
                <c:pt idx="10647">
                  <c:v>1.48</c:v>
                </c:pt>
                <c:pt idx="10650">
                  <c:v>1.47</c:v>
                </c:pt>
                <c:pt idx="10651">
                  <c:v>1.43</c:v>
                </c:pt>
                <c:pt idx="10652">
                  <c:v>1.45</c:v>
                </c:pt>
                <c:pt idx="10653">
                  <c:v>1.47</c:v>
                </c:pt>
                <c:pt idx="10654">
                  <c:v>1.48</c:v>
                </c:pt>
                <c:pt idx="10657">
                  <c:v>1.47</c:v>
                </c:pt>
                <c:pt idx="10658">
                  <c:v>1.47</c:v>
                </c:pt>
                <c:pt idx="10659">
                  <c:v>1.47</c:v>
                </c:pt>
                <c:pt idx="10660">
                  <c:v>1.4</c:v>
                </c:pt>
                <c:pt idx="10661">
                  <c:v>1.38</c:v>
                </c:pt>
                <c:pt idx="10664">
                  <c:v>1.34</c:v>
                </c:pt>
                <c:pt idx="10665">
                  <c:v>1.37</c:v>
                </c:pt>
                <c:pt idx="10666">
                  <c:v>1.37</c:v>
                </c:pt>
                <c:pt idx="10667">
                  <c:v>1.33</c:v>
                </c:pt>
                <c:pt idx="10668">
                  <c:v>1.3</c:v>
                </c:pt>
                <c:pt idx="10671">
                  <c:v>1.31</c:v>
                </c:pt>
                <c:pt idx="10672">
                  <c:v>1.3</c:v>
                </c:pt>
                <c:pt idx="10673">
                  <c:v>1.35</c:v>
                </c:pt>
                <c:pt idx="10674">
                  <c:v>1.34</c:v>
                </c:pt>
                <c:pt idx="10679">
                  <c:v>1.31</c:v>
                </c:pt>
                <c:pt idx="10680">
                  <c:v>1.28</c:v>
                </c:pt>
                <c:pt idx="10681">
                  <c:v>1.28</c:v>
                </c:pt>
                <c:pt idx="10682">
                  <c:v>1.29</c:v>
                </c:pt>
                <c:pt idx="10685">
                  <c:v>1.3</c:v>
                </c:pt>
                <c:pt idx="10686">
                  <c:v>1.31</c:v>
                </c:pt>
                <c:pt idx="10687">
                  <c:v>1.35</c:v>
                </c:pt>
                <c:pt idx="10688">
                  <c:v>1.38</c:v>
                </c:pt>
                <c:pt idx="10689">
                  <c:v>1.4100000000000001</c:v>
                </c:pt>
                <c:pt idx="10692">
                  <c:v>1.38</c:v>
                </c:pt>
                <c:pt idx="10693">
                  <c:v>1.44</c:v>
                </c:pt>
                <c:pt idx="10694">
                  <c:v>1.38</c:v>
                </c:pt>
                <c:pt idx="10695">
                  <c:v>1.42</c:v>
                </c:pt>
                <c:pt idx="10696">
                  <c:v>1.42</c:v>
                </c:pt>
                <c:pt idx="10699">
                  <c:v>1.42</c:v>
                </c:pt>
                <c:pt idx="10700">
                  <c:v>1.46</c:v>
                </c:pt>
                <c:pt idx="10701">
                  <c:v>1.46</c:v>
                </c:pt>
                <c:pt idx="10702">
                  <c:v>1.52</c:v>
                </c:pt>
                <c:pt idx="10703">
                  <c:v>1.53</c:v>
                </c:pt>
                <c:pt idx="10706">
                  <c:v>1.53</c:v>
                </c:pt>
                <c:pt idx="10707">
                  <c:v>1.62</c:v>
                </c:pt>
                <c:pt idx="10708">
                  <c:v>1.56</c:v>
                </c:pt>
                <c:pt idx="10709">
                  <c:v>1.55</c:v>
                </c:pt>
                <c:pt idx="10710">
                  <c:v>1.55</c:v>
                </c:pt>
                <c:pt idx="10713">
                  <c:v>1.55</c:v>
                </c:pt>
                <c:pt idx="10714">
                  <c:v>1.54</c:v>
                </c:pt>
                <c:pt idx="10715">
                  <c:v>1.56</c:v>
                </c:pt>
                <c:pt idx="10716">
                  <c:v>1.57</c:v>
                </c:pt>
                <c:pt idx="10717">
                  <c:v>1.56</c:v>
                </c:pt>
                <c:pt idx="10720">
                  <c:v>1.53</c:v>
                </c:pt>
                <c:pt idx="10721">
                  <c:v>1.53</c:v>
                </c:pt>
                <c:pt idx="10722">
                  <c:v>1.56</c:v>
                </c:pt>
                <c:pt idx="10723">
                  <c:v>1.57</c:v>
                </c:pt>
                <c:pt idx="10724">
                  <c:v>1.56</c:v>
                </c:pt>
                <c:pt idx="10727">
                  <c:v>1.56</c:v>
                </c:pt>
                <c:pt idx="10728">
                  <c:v>1.54</c:v>
                </c:pt>
                <c:pt idx="10729">
                  <c:v>1.53</c:v>
                </c:pt>
                <c:pt idx="10730">
                  <c:v>1.58</c:v>
                </c:pt>
                <c:pt idx="10731">
                  <c:v>1.55</c:v>
                </c:pt>
                <c:pt idx="10734">
                  <c:v>1.55</c:v>
                </c:pt>
                <c:pt idx="10735">
                  <c:v>1.5</c:v>
                </c:pt>
                <c:pt idx="10736">
                  <c:v>1.45</c:v>
                </c:pt>
                <c:pt idx="10737">
                  <c:v>1.45</c:v>
                </c:pt>
                <c:pt idx="10738">
                  <c:v>1.43</c:v>
                </c:pt>
                <c:pt idx="10741">
                  <c:v>1.46</c:v>
                </c:pt>
                <c:pt idx="10742">
                  <c:v>1.46</c:v>
                </c:pt>
                <c:pt idx="10743">
                  <c:v>1.46</c:v>
                </c:pt>
                <c:pt idx="10744">
                  <c:v>1.49</c:v>
                </c:pt>
                <c:pt idx="10745">
                  <c:v>1.49</c:v>
                </c:pt>
                <c:pt idx="10748">
                  <c:v>1.47</c:v>
                </c:pt>
                <c:pt idx="10749">
                  <c:v>1.43</c:v>
                </c:pt>
                <c:pt idx="10750">
                  <c:v>1.4</c:v>
                </c:pt>
                <c:pt idx="10751">
                  <c:v>1.37</c:v>
                </c:pt>
                <c:pt idx="10752">
                  <c:v>1.3900000000000001</c:v>
                </c:pt>
                <c:pt idx="10755">
                  <c:v>1.46</c:v>
                </c:pt>
                <c:pt idx="10756">
                  <c:v>1.49</c:v>
                </c:pt>
                <c:pt idx="10757">
                  <c:v>1.47</c:v>
                </c:pt>
                <c:pt idx="10758">
                  <c:v>1.55</c:v>
                </c:pt>
                <c:pt idx="10759">
                  <c:v>1.5</c:v>
                </c:pt>
                <c:pt idx="10762">
                  <c:v>1.46</c:v>
                </c:pt>
                <c:pt idx="10763">
                  <c:v>1.45</c:v>
                </c:pt>
                <c:pt idx="10764">
                  <c:v>1.43</c:v>
                </c:pt>
                <c:pt idx="10765">
                  <c:v>1.4100000000000001</c:v>
                </c:pt>
                <c:pt idx="10766">
                  <c:v>1.54</c:v>
                </c:pt>
                <c:pt idx="10769">
                  <c:v>1.52</c:v>
                </c:pt>
                <c:pt idx="10770">
                  <c:v>1.43</c:v>
                </c:pt>
                <c:pt idx="10771">
                  <c:v>1.38</c:v>
                </c:pt>
                <c:pt idx="10772">
                  <c:v>1.3900000000000001</c:v>
                </c:pt>
                <c:pt idx="10773">
                  <c:v>1.23</c:v>
                </c:pt>
                <c:pt idx="10776">
                  <c:v>1.25</c:v>
                </c:pt>
                <c:pt idx="10777">
                  <c:v>1.26</c:v>
                </c:pt>
                <c:pt idx="10778">
                  <c:v>1.23</c:v>
                </c:pt>
                <c:pt idx="10779">
                  <c:v>1.26</c:v>
                </c:pt>
                <c:pt idx="10780">
                  <c:v>1.2</c:v>
                </c:pt>
                <c:pt idx="10783">
                  <c:v>1.19</c:v>
                </c:pt>
                <c:pt idx="10784">
                  <c:v>1.19</c:v>
                </c:pt>
                <c:pt idx="10785">
                  <c:v>1.21</c:v>
                </c:pt>
                <c:pt idx="10786">
                  <c:v>1.2</c:v>
                </c:pt>
                <c:pt idx="10787">
                  <c:v>1.21</c:v>
                </c:pt>
                <c:pt idx="10790">
                  <c:v>1.23</c:v>
                </c:pt>
                <c:pt idx="10791">
                  <c:v>1.25</c:v>
                </c:pt>
                <c:pt idx="10792">
                  <c:v>1.25</c:v>
                </c:pt>
                <c:pt idx="10793">
                  <c:v>1.26</c:v>
                </c:pt>
                <c:pt idx="10794">
                  <c:v>1.26</c:v>
                </c:pt>
                <c:pt idx="10797">
                  <c:v>1.25</c:v>
                </c:pt>
                <c:pt idx="10798">
                  <c:v>1.24</c:v>
                </c:pt>
                <c:pt idx="10799">
                  <c:v>1.23</c:v>
                </c:pt>
                <c:pt idx="10800">
                  <c:v>1.21</c:v>
                </c:pt>
                <c:pt idx="10801">
                  <c:v>1.18</c:v>
                </c:pt>
                <c:pt idx="10804">
                  <c:v>1.22</c:v>
                </c:pt>
                <c:pt idx="10805">
                  <c:v>1.26</c:v>
                </c:pt>
                <c:pt idx="10806">
                  <c:v>1.27</c:v>
                </c:pt>
                <c:pt idx="10807">
                  <c:v>1.21</c:v>
                </c:pt>
                <c:pt idx="10808">
                  <c:v>1.21</c:v>
                </c:pt>
                <c:pt idx="10811">
                  <c:v>1.19</c:v>
                </c:pt>
                <c:pt idx="10812">
                  <c:v>1.17</c:v>
                </c:pt>
                <c:pt idx="10813">
                  <c:v>1.1499999999999999</c:v>
                </c:pt>
                <c:pt idx="10814">
                  <c:v>1.1200000000000001</c:v>
                </c:pt>
                <c:pt idx="10815">
                  <c:v>1.1100000000000001</c:v>
                </c:pt>
                <c:pt idx="10819">
                  <c:v>1.1299999999999999</c:v>
                </c:pt>
                <c:pt idx="10820">
                  <c:v>1.1599999999999999</c:v>
                </c:pt>
                <c:pt idx="10821">
                  <c:v>1.1400000000000001</c:v>
                </c:pt>
                <c:pt idx="10822">
                  <c:v>1.1499999999999999</c:v>
                </c:pt>
                <c:pt idx="10825">
                  <c:v>1.1499999999999999</c:v>
                </c:pt>
                <c:pt idx="10826">
                  <c:v>1.19</c:v>
                </c:pt>
                <c:pt idx="10827">
                  <c:v>1.19</c:v>
                </c:pt>
                <c:pt idx="10828">
                  <c:v>1.2</c:v>
                </c:pt>
                <c:pt idx="10829">
                  <c:v>1.17</c:v>
                </c:pt>
                <c:pt idx="10832">
                  <c:v>1.18</c:v>
                </c:pt>
                <c:pt idx="10833">
                  <c:v>1.17</c:v>
                </c:pt>
                <c:pt idx="10834">
                  <c:v>1.17</c:v>
                </c:pt>
                <c:pt idx="10835">
                  <c:v>1.21</c:v>
                </c:pt>
                <c:pt idx="10836">
                  <c:v>1.22</c:v>
                </c:pt>
                <c:pt idx="10839">
                  <c:v>1.2</c:v>
                </c:pt>
                <c:pt idx="10840">
                  <c:v>1.17</c:v>
                </c:pt>
                <c:pt idx="10841">
                  <c:v>1.1400000000000001</c:v>
                </c:pt>
                <c:pt idx="10842">
                  <c:v>1.1599999999999999</c:v>
                </c:pt>
                <c:pt idx="10843">
                  <c:v>1.26</c:v>
                </c:pt>
                <c:pt idx="10846">
                  <c:v>1.33</c:v>
                </c:pt>
                <c:pt idx="10847">
                  <c:v>1.31</c:v>
                </c:pt>
                <c:pt idx="10848">
                  <c:v>1.3599999999999999</c:v>
                </c:pt>
                <c:pt idx="10849">
                  <c:v>1.37</c:v>
                </c:pt>
                <c:pt idx="10850">
                  <c:v>1.37</c:v>
                </c:pt>
                <c:pt idx="10853">
                  <c:v>1.3599999999999999</c:v>
                </c:pt>
                <c:pt idx="10854">
                  <c:v>1.31</c:v>
                </c:pt>
                <c:pt idx="10855">
                  <c:v>1.31</c:v>
                </c:pt>
                <c:pt idx="10856">
                  <c:v>1.25</c:v>
                </c:pt>
                <c:pt idx="10857">
                  <c:v>1.26</c:v>
                </c:pt>
                <c:pt idx="10860">
                  <c:v>1.26</c:v>
                </c:pt>
                <c:pt idx="10861">
                  <c:v>1.27</c:v>
                </c:pt>
                <c:pt idx="10862">
                  <c:v>1.26</c:v>
                </c:pt>
                <c:pt idx="10863">
                  <c:v>1.25</c:v>
                </c:pt>
                <c:pt idx="10864">
                  <c:v>1.25</c:v>
                </c:pt>
                <c:pt idx="10867">
                  <c:v>1.29</c:v>
                </c:pt>
                <c:pt idx="10868">
                  <c:v>1.31</c:v>
                </c:pt>
                <c:pt idx="10869">
                  <c:v>1.38</c:v>
                </c:pt>
                <c:pt idx="10870">
                  <c:v>1.4100000000000001</c:v>
                </c:pt>
                <c:pt idx="10871">
                  <c:v>1.42</c:v>
                </c:pt>
                <c:pt idx="10874">
                  <c:v>1.44</c:v>
                </c:pt>
                <c:pt idx="10875">
                  <c:v>1.43</c:v>
                </c:pt>
                <c:pt idx="10876">
                  <c:v>1.46</c:v>
                </c:pt>
                <c:pt idx="10877">
                  <c:v>1.43</c:v>
                </c:pt>
                <c:pt idx="10878">
                  <c:v>1.44</c:v>
                </c:pt>
                <c:pt idx="10881">
                  <c:v>1.47</c:v>
                </c:pt>
                <c:pt idx="10882">
                  <c:v>1.45</c:v>
                </c:pt>
                <c:pt idx="10883">
                  <c:v>1.44</c:v>
                </c:pt>
                <c:pt idx="10884">
                  <c:v>1.45</c:v>
                </c:pt>
                <c:pt idx="10885">
                  <c:v>1.42</c:v>
                </c:pt>
                <c:pt idx="10888">
                  <c:v>1.42</c:v>
                </c:pt>
                <c:pt idx="10889">
                  <c:v>1.43</c:v>
                </c:pt>
                <c:pt idx="10890">
                  <c:v>1.49</c:v>
                </c:pt>
                <c:pt idx="10891">
                  <c:v>1.57</c:v>
                </c:pt>
                <c:pt idx="10892">
                  <c:v>1.6600000000000001</c:v>
                </c:pt>
                <c:pt idx="10895">
                  <c:v>1.67</c:v>
                </c:pt>
                <c:pt idx="10897">
                  <c:v>1.67</c:v>
                </c:pt>
                <c:pt idx="10898">
                  <c:v>1.69</c:v>
                </c:pt>
                <c:pt idx="10899">
                  <c:v>1.74</c:v>
                </c:pt>
                <c:pt idx="10902">
                  <c:v>1.73</c:v>
                </c:pt>
                <c:pt idx="10903">
                  <c:v>1.7000000000000002</c:v>
                </c:pt>
                <c:pt idx="10904">
                  <c:v>1.76</c:v>
                </c:pt>
                <c:pt idx="10905">
                  <c:v>1.8900000000000001</c:v>
                </c:pt>
                <c:pt idx="10906">
                  <c:v>2</c:v>
                </c:pt>
                <c:pt idx="10909">
                  <c:v>2.15</c:v>
                </c:pt>
                <c:pt idx="10910">
                  <c:v>1.98</c:v>
                </c:pt>
                <c:pt idx="10911">
                  <c:v>2.0299999999999998</c:v>
                </c:pt>
                <c:pt idx="10912">
                  <c:v>2.02</c:v>
                </c:pt>
                <c:pt idx="10913">
                  <c:v>2.0699999999999998</c:v>
                </c:pt>
                <c:pt idx="10916">
                  <c:v>2.0699999999999998</c:v>
                </c:pt>
                <c:pt idx="10917">
                  <c:v>1.98</c:v>
                </c:pt>
                <c:pt idx="10918">
                  <c:v>2.11</c:v>
                </c:pt>
                <c:pt idx="10919">
                  <c:v>2.08</c:v>
                </c:pt>
                <c:pt idx="10920">
                  <c:v>2.1</c:v>
                </c:pt>
                <c:pt idx="10923">
                  <c:v>2.08</c:v>
                </c:pt>
                <c:pt idx="10924">
                  <c:v>2.0099999999999998</c:v>
                </c:pt>
                <c:pt idx="10925">
                  <c:v>1.96</c:v>
                </c:pt>
                <c:pt idx="10926">
                  <c:v>1.99</c:v>
                </c:pt>
                <c:pt idx="10927">
                  <c:v>1.99</c:v>
                </c:pt>
                <c:pt idx="10930">
                  <c:v>1.97</c:v>
                </c:pt>
                <c:pt idx="10931">
                  <c:v>1.9500000000000002</c:v>
                </c:pt>
                <c:pt idx="10932">
                  <c:v>1.8900000000000001</c:v>
                </c:pt>
                <c:pt idx="10933">
                  <c:v>1.96</c:v>
                </c:pt>
                <c:pt idx="10934">
                  <c:v>2.04</c:v>
                </c:pt>
                <c:pt idx="10937">
                  <c:v>2.0099999999999998</c:v>
                </c:pt>
                <c:pt idx="10938">
                  <c:v>1.92</c:v>
                </c:pt>
                <c:pt idx="10939">
                  <c:v>1.82</c:v>
                </c:pt>
                <c:pt idx="10940">
                  <c:v>1.85</c:v>
                </c:pt>
                <c:pt idx="10941">
                  <c:v>1.82</c:v>
                </c:pt>
                <c:pt idx="10944">
                  <c:v>1.8399999999999999</c:v>
                </c:pt>
                <c:pt idx="10945">
                  <c:v>1.88</c:v>
                </c:pt>
                <c:pt idx="10946">
                  <c:v>1.81</c:v>
                </c:pt>
                <c:pt idx="10947">
                  <c:v>1.83</c:v>
                </c:pt>
                <c:pt idx="10948">
                  <c:v>1.81</c:v>
                </c:pt>
                <c:pt idx="10952">
                  <c:v>1.8399999999999999</c:v>
                </c:pt>
                <c:pt idx="10953">
                  <c:v>1.82</c:v>
                </c:pt>
                <c:pt idx="10954">
                  <c:v>1.8</c:v>
                </c:pt>
                <c:pt idx="10955">
                  <c:v>1.8</c:v>
                </c:pt>
                <c:pt idx="10958">
                  <c:v>1.8</c:v>
                </c:pt>
                <c:pt idx="10959">
                  <c:v>1.82</c:v>
                </c:pt>
                <c:pt idx="10960">
                  <c:v>1.87</c:v>
                </c:pt>
                <c:pt idx="10961">
                  <c:v>1.99</c:v>
                </c:pt>
                <c:pt idx="10962">
                  <c:v>1.99</c:v>
                </c:pt>
                <c:pt idx="10965">
                  <c:v>1.9</c:v>
                </c:pt>
                <c:pt idx="10966">
                  <c:v>1.9100000000000001</c:v>
                </c:pt>
                <c:pt idx="10967">
                  <c:v>1.9300000000000002</c:v>
                </c:pt>
                <c:pt idx="10968">
                  <c:v>1.9300000000000002</c:v>
                </c:pt>
                <c:pt idx="10969">
                  <c:v>1.9</c:v>
                </c:pt>
                <c:pt idx="10972">
                  <c:v>1.9</c:v>
                </c:pt>
                <c:pt idx="10973">
                  <c:v>1.87</c:v>
                </c:pt>
                <c:pt idx="10974">
                  <c:v>1.9100000000000001</c:v>
                </c:pt>
                <c:pt idx="10975">
                  <c:v>1.98</c:v>
                </c:pt>
                <c:pt idx="10976">
                  <c:v>2.0099999999999998</c:v>
                </c:pt>
                <c:pt idx="10979">
                  <c:v>2.04</c:v>
                </c:pt>
                <c:pt idx="10980">
                  <c:v>2</c:v>
                </c:pt>
                <c:pt idx="10981">
                  <c:v>2.0699999999999998</c:v>
                </c:pt>
                <c:pt idx="10982">
                  <c:v>2.2000000000000002</c:v>
                </c:pt>
                <c:pt idx="10983">
                  <c:v>2.23</c:v>
                </c:pt>
                <c:pt idx="10986">
                  <c:v>2.31</c:v>
                </c:pt>
                <c:pt idx="10987">
                  <c:v>2.27</c:v>
                </c:pt>
                <c:pt idx="10988">
                  <c:v>2.27</c:v>
                </c:pt>
                <c:pt idx="10989">
                  <c:v>2.27</c:v>
                </c:pt>
                <c:pt idx="10990">
                  <c:v>2.34</c:v>
                </c:pt>
                <c:pt idx="10993">
                  <c:v>2.44</c:v>
                </c:pt>
                <c:pt idx="10994">
                  <c:v>2.42</c:v>
                </c:pt>
                <c:pt idx="10995">
                  <c:v>2.39</c:v>
                </c:pt>
                <c:pt idx="10996">
                  <c:v>2.31</c:v>
                </c:pt>
                <c:pt idx="10997">
                  <c:v>2.37</c:v>
                </c:pt>
                <c:pt idx="11000">
                  <c:v>2.41</c:v>
                </c:pt>
                <c:pt idx="11001">
                  <c:v>2.36</c:v>
                </c:pt>
                <c:pt idx="11002">
                  <c:v>2.39</c:v>
                </c:pt>
                <c:pt idx="11003">
                  <c:v>2.33</c:v>
                </c:pt>
                <c:pt idx="11004">
                  <c:v>2.31</c:v>
                </c:pt>
                <c:pt idx="11007">
                  <c:v>2.36</c:v>
                </c:pt>
                <c:pt idx="11008">
                  <c:v>2.38</c:v>
                </c:pt>
                <c:pt idx="11009">
                  <c:v>2.38</c:v>
                </c:pt>
                <c:pt idx="11010">
                  <c:v>2.38</c:v>
                </c:pt>
                <c:pt idx="11011">
                  <c:v>2.36</c:v>
                </c:pt>
                <c:pt idx="11014">
                  <c:v>2.31</c:v>
                </c:pt>
                <c:pt idx="11015">
                  <c:v>2.2599999999999998</c:v>
                </c:pt>
                <c:pt idx="11016">
                  <c:v>2.2800000000000002</c:v>
                </c:pt>
                <c:pt idx="11017">
                  <c:v>2.29</c:v>
                </c:pt>
                <c:pt idx="11018">
                  <c:v>2.2800000000000002</c:v>
                </c:pt>
                <c:pt idx="11021">
                  <c:v>2.2800000000000002</c:v>
                </c:pt>
                <c:pt idx="11022">
                  <c:v>2.33</c:v>
                </c:pt>
                <c:pt idx="11023">
                  <c:v>2.4</c:v>
                </c:pt>
                <c:pt idx="11024">
                  <c:v>2.4</c:v>
                </c:pt>
                <c:pt idx="11025">
                  <c:v>2.48</c:v>
                </c:pt>
                <c:pt idx="11028">
                  <c:v>2.4900000000000002</c:v>
                </c:pt>
                <c:pt idx="11029">
                  <c:v>2.5499999999999998</c:v>
                </c:pt>
                <c:pt idx="11030">
                  <c:v>2.4500000000000002</c:v>
                </c:pt>
                <c:pt idx="11031">
                  <c:v>2.4700000000000002</c:v>
                </c:pt>
                <c:pt idx="11032">
                  <c:v>2.5499999999999998</c:v>
                </c:pt>
                <c:pt idx="11035">
                  <c:v>2.54</c:v>
                </c:pt>
                <c:pt idx="11036">
                  <c:v>2.5</c:v>
                </c:pt>
                <c:pt idx="11037">
                  <c:v>2.46</c:v>
                </c:pt>
                <c:pt idx="11038">
                  <c:v>2.41</c:v>
                </c:pt>
                <c:pt idx="11039">
                  <c:v>2.4300000000000002</c:v>
                </c:pt>
                <c:pt idx="11042">
                  <c:v>2.39</c:v>
                </c:pt>
                <c:pt idx="11043">
                  <c:v>2.33</c:v>
                </c:pt>
                <c:pt idx="11044">
                  <c:v>2.3199999999999998</c:v>
                </c:pt>
                <c:pt idx="11045">
                  <c:v>2.29</c:v>
                </c:pt>
                <c:pt idx="11046">
                  <c:v>2.2999999999999998</c:v>
                </c:pt>
                <c:pt idx="11049">
                  <c:v>2.33</c:v>
                </c:pt>
                <c:pt idx="11050">
                  <c:v>2.2599999999999998</c:v>
                </c:pt>
                <c:pt idx="11051">
                  <c:v>2.2599999999999998</c:v>
                </c:pt>
                <c:pt idx="11052">
                  <c:v>2.2599999999999998</c:v>
                </c:pt>
                <c:pt idx="11053">
                  <c:v>2.19</c:v>
                </c:pt>
                <c:pt idx="11056">
                  <c:v>2.2400000000000002</c:v>
                </c:pt>
                <c:pt idx="11057">
                  <c:v>2.2599999999999998</c:v>
                </c:pt>
                <c:pt idx="11058">
                  <c:v>2.2599999999999998</c:v>
                </c:pt>
                <c:pt idx="11059">
                  <c:v>2.2599999999999998</c:v>
                </c:pt>
                <c:pt idx="11064">
                  <c:v>2.2599999999999998</c:v>
                </c:pt>
                <c:pt idx="11065">
                  <c:v>2.2400000000000002</c:v>
                </c:pt>
                <c:pt idx="11066">
                  <c:v>2.2800000000000002</c:v>
                </c:pt>
                <c:pt idx="11067">
                  <c:v>2.25</c:v>
                </c:pt>
                <c:pt idx="11070">
                  <c:v>2.19</c:v>
                </c:pt>
                <c:pt idx="11071">
                  <c:v>2.2400000000000002</c:v>
                </c:pt>
                <c:pt idx="11072">
                  <c:v>2.29</c:v>
                </c:pt>
                <c:pt idx="11073">
                  <c:v>2.31</c:v>
                </c:pt>
                <c:pt idx="11074">
                  <c:v>2.2599999999999998</c:v>
                </c:pt>
                <c:pt idx="11078">
                  <c:v>2.31</c:v>
                </c:pt>
                <c:pt idx="11079">
                  <c:v>2.27</c:v>
                </c:pt>
                <c:pt idx="11080">
                  <c:v>2.27</c:v>
                </c:pt>
                <c:pt idx="11081">
                  <c:v>2.1800000000000002</c:v>
                </c:pt>
                <c:pt idx="11084">
                  <c:v>2.2000000000000002</c:v>
                </c:pt>
                <c:pt idx="11085">
                  <c:v>2.27</c:v>
                </c:pt>
                <c:pt idx="11086">
                  <c:v>2.25</c:v>
                </c:pt>
                <c:pt idx="11087">
                  <c:v>2.2800000000000002</c:v>
                </c:pt>
                <c:pt idx="11088">
                  <c:v>2.25</c:v>
                </c:pt>
                <c:pt idx="11091">
                  <c:v>2.2599999999999998</c:v>
                </c:pt>
                <c:pt idx="11092">
                  <c:v>2.2400000000000002</c:v>
                </c:pt>
                <c:pt idx="11093">
                  <c:v>2.16</c:v>
                </c:pt>
                <c:pt idx="11094">
                  <c:v>2.15</c:v>
                </c:pt>
                <c:pt idx="11095">
                  <c:v>2.11</c:v>
                </c:pt>
                <c:pt idx="11098">
                  <c:v>2.12</c:v>
                </c:pt>
                <c:pt idx="11099">
                  <c:v>2.11</c:v>
                </c:pt>
                <c:pt idx="11100">
                  <c:v>2.11</c:v>
                </c:pt>
                <c:pt idx="11101">
                  <c:v>2.11</c:v>
                </c:pt>
                <c:pt idx="11102">
                  <c:v>2.1</c:v>
                </c:pt>
                <c:pt idx="11105">
                  <c:v>2.16</c:v>
                </c:pt>
                <c:pt idx="11106">
                  <c:v>2.2000000000000002</c:v>
                </c:pt>
                <c:pt idx="11107">
                  <c:v>2.16</c:v>
                </c:pt>
                <c:pt idx="11108">
                  <c:v>2.23</c:v>
                </c:pt>
                <c:pt idx="11109">
                  <c:v>2.25</c:v>
                </c:pt>
                <c:pt idx="11112">
                  <c:v>2.2599999999999998</c:v>
                </c:pt>
                <c:pt idx="11113">
                  <c:v>2.25</c:v>
                </c:pt>
                <c:pt idx="11114">
                  <c:v>2.2800000000000002</c:v>
                </c:pt>
                <c:pt idx="11115">
                  <c:v>2.19</c:v>
                </c:pt>
                <c:pt idx="11116">
                  <c:v>2.1</c:v>
                </c:pt>
                <c:pt idx="11119">
                  <c:v>2.0099999999999998</c:v>
                </c:pt>
                <c:pt idx="11120">
                  <c:v>1.99</c:v>
                </c:pt>
                <c:pt idx="11121">
                  <c:v>1.94</c:v>
                </c:pt>
                <c:pt idx="11122">
                  <c:v>2</c:v>
                </c:pt>
                <c:pt idx="11123">
                  <c:v>1.96</c:v>
                </c:pt>
                <c:pt idx="11126">
                  <c:v>1.9500000000000002</c:v>
                </c:pt>
                <c:pt idx="11127">
                  <c:v>1.9300000000000002</c:v>
                </c:pt>
                <c:pt idx="11128">
                  <c:v>1.9</c:v>
                </c:pt>
                <c:pt idx="11129">
                  <c:v>1.88</c:v>
                </c:pt>
                <c:pt idx="11130">
                  <c:v>1.9</c:v>
                </c:pt>
                <c:pt idx="11133">
                  <c:v>1.88</c:v>
                </c:pt>
                <c:pt idx="11134">
                  <c:v>1.98</c:v>
                </c:pt>
                <c:pt idx="11135">
                  <c:v>2.0499999999999998</c:v>
                </c:pt>
                <c:pt idx="11136">
                  <c:v>2.13</c:v>
                </c:pt>
                <c:pt idx="11137">
                  <c:v>2.15</c:v>
                </c:pt>
                <c:pt idx="11140">
                  <c:v>2.12</c:v>
                </c:pt>
                <c:pt idx="11141">
                  <c:v>2.1</c:v>
                </c:pt>
                <c:pt idx="11142">
                  <c:v>2.1800000000000002</c:v>
                </c:pt>
                <c:pt idx="11143">
                  <c:v>2.2800000000000002</c:v>
                </c:pt>
                <c:pt idx="11144">
                  <c:v>2.36</c:v>
                </c:pt>
                <c:pt idx="11147">
                  <c:v>2.34</c:v>
                </c:pt>
                <c:pt idx="11148">
                  <c:v>2.37</c:v>
                </c:pt>
                <c:pt idx="11149">
                  <c:v>2.31</c:v>
                </c:pt>
                <c:pt idx="11150">
                  <c:v>2.34</c:v>
                </c:pt>
                <c:pt idx="11151">
                  <c:v>2.33</c:v>
                </c:pt>
                <c:pt idx="11154">
                  <c:v>2.3199999999999998</c:v>
                </c:pt>
                <c:pt idx="11155">
                  <c:v>2.2800000000000002</c:v>
                </c:pt>
                <c:pt idx="11156">
                  <c:v>2.2599999999999998</c:v>
                </c:pt>
                <c:pt idx="11157">
                  <c:v>2.19</c:v>
                </c:pt>
                <c:pt idx="11158">
                  <c:v>2.15</c:v>
                </c:pt>
                <c:pt idx="11161">
                  <c:v>2.11</c:v>
                </c:pt>
                <c:pt idx="11162">
                  <c:v>2.15</c:v>
                </c:pt>
                <c:pt idx="11163">
                  <c:v>2.1800000000000002</c:v>
                </c:pt>
                <c:pt idx="11164">
                  <c:v>2.15</c:v>
                </c:pt>
                <c:pt idx="11165">
                  <c:v>2.2000000000000002</c:v>
                </c:pt>
                <c:pt idx="11168">
                  <c:v>2.16</c:v>
                </c:pt>
                <c:pt idx="11169">
                  <c:v>2.14</c:v>
                </c:pt>
                <c:pt idx="11170">
                  <c:v>2.08</c:v>
                </c:pt>
                <c:pt idx="11171">
                  <c:v>2.09</c:v>
                </c:pt>
                <c:pt idx="11172">
                  <c:v>2.0699999999999998</c:v>
                </c:pt>
                <c:pt idx="11175">
                  <c:v>2.06</c:v>
                </c:pt>
                <c:pt idx="11176">
                  <c:v>2.06</c:v>
                </c:pt>
                <c:pt idx="11177">
                  <c:v>2.0499999999999998</c:v>
                </c:pt>
                <c:pt idx="11178">
                  <c:v>2.0499999999999998</c:v>
                </c:pt>
                <c:pt idx="11179">
                  <c:v>2.1</c:v>
                </c:pt>
                <c:pt idx="11182">
                  <c:v>2.08</c:v>
                </c:pt>
                <c:pt idx="11184">
                  <c:v>2.08</c:v>
                </c:pt>
                <c:pt idx="11185">
                  <c:v>2.08</c:v>
                </c:pt>
                <c:pt idx="11186">
                  <c:v>2.08</c:v>
                </c:pt>
                <c:pt idx="11189">
                  <c:v>2.06</c:v>
                </c:pt>
                <c:pt idx="11190">
                  <c:v>2.16</c:v>
                </c:pt>
                <c:pt idx="11191">
                  <c:v>2.21</c:v>
                </c:pt>
                <c:pt idx="11192">
                  <c:v>2.21</c:v>
                </c:pt>
                <c:pt idx="11193">
                  <c:v>2.21</c:v>
                </c:pt>
                <c:pt idx="11196">
                  <c:v>2.16</c:v>
                </c:pt>
                <c:pt idx="11197">
                  <c:v>2.16</c:v>
                </c:pt>
                <c:pt idx="11198">
                  <c:v>2.14</c:v>
                </c:pt>
                <c:pt idx="11199">
                  <c:v>2.12</c:v>
                </c:pt>
                <c:pt idx="11200">
                  <c:v>2.1</c:v>
                </c:pt>
                <c:pt idx="11203">
                  <c:v>2.11</c:v>
                </c:pt>
                <c:pt idx="11204">
                  <c:v>2.06</c:v>
                </c:pt>
                <c:pt idx="11205">
                  <c:v>2.0699999999999998</c:v>
                </c:pt>
                <c:pt idx="11206">
                  <c:v>2.04</c:v>
                </c:pt>
                <c:pt idx="11207">
                  <c:v>2.02</c:v>
                </c:pt>
                <c:pt idx="11210">
                  <c:v>2.0099999999999998</c:v>
                </c:pt>
                <c:pt idx="11211">
                  <c:v>2.06</c:v>
                </c:pt>
                <c:pt idx="11212">
                  <c:v>2.1</c:v>
                </c:pt>
                <c:pt idx="11213">
                  <c:v>2.12</c:v>
                </c:pt>
                <c:pt idx="11214">
                  <c:v>2.14</c:v>
                </c:pt>
                <c:pt idx="11217">
                  <c:v>2.1</c:v>
                </c:pt>
                <c:pt idx="11218">
                  <c:v>2.11</c:v>
                </c:pt>
                <c:pt idx="11219">
                  <c:v>2.1</c:v>
                </c:pt>
                <c:pt idx="11220">
                  <c:v>2.1</c:v>
                </c:pt>
                <c:pt idx="11221">
                  <c:v>2.16</c:v>
                </c:pt>
                <c:pt idx="11224">
                  <c:v>2.15</c:v>
                </c:pt>
                <c:pt idx="11225">
                  <c:v>2.19</c:v>
                </c:pt>
                <c:pt idx="11226">
                  <c:v>2.2000000000000002</c:v>
                </c:pt>
                <c:pt idx="11227">
                  <c:v>2.23</c:v>
                </c:pt>
                <c:pt idx="11228">
                  <c:v>2.16</c:v>
                </c:pt>
                <c:pt idx="11231">
                  <c:v>2.2000000000000002</c:v>
                </c:pt>
                <c:pt idx="11232">
                  <c:v>2.2200000000000002</c:v>
                </c:pt>
                <c:pt idx="11233">
                  <c:v>2.2400000000000002</c:v>
                </c:pt>
                <c:pt idx="11234">
                  <c:v>2.21</c:v>
                </c:pt>
                <c:pt idx="11235">
                  <c:v>2.2200000000000002</c:v>
                </c:pt>
                <c:pt idx="11238">
                  <c:v>2.15</c:v>
                </c:pt>
                <c:pt idx="11239">
                  <c:v>2.15</c:v>
                </c:pt>
                <c:pt idx="11240">
                  <c:v>2.17</c:v>
                </c:pt>
                <c:pt idx="11241">
                  <c:v>2.13</c:v>
                </c:pt>
                <c:pt idx="11242">
                  <c:v>2.08</c:v>
                </c:pt>
                <c:pt idx="11245">
                  <c:v>2.0299999999999998</c:v>
                </c:pt>
                <c:pt idx="11246">
                  <c:v>2.0099999999999998</c:v>
                </c:pt>
                <c:pt idx="11247">
                  <c:v>2.02</c:v>
                </c:pt>
                <c:pt idx="11248">
                  <c:v>2.0299999999999998</c:v>
                </c:pt>
                <c:pt idx="11249">
                  <c:v>2.04</c:v>
                </c:pt>
                <c:pt idx="11252">
                  <c:v>2.04</c:v>
                </c:pt>
                <c:pt idx="11253">
                  <c:v>2.0299999999999998</c:v>
                </c:pt>
                <c:pt idx="11254">
                  <c:v>2.04</c:v>
                </c:pt>
                <c:pt idx="11255">
                  <c:v>1.96</c:v>
                </c:pt>
                <c:pt idx="11256">
                  <c:v>1.94</c:v>
                </c:pt>
                <c:pt idx="11259">
                  <c:v>1.88</c:v>
                </c:pt>
                <c:pt idx="11260">
                  <c:v>1.8399999999999999</c:v>
                </c:pt>
                <c:pt idx="11262">
                  <c:v>1.8</c:v>
                </c:pt>
                <c:pt idx="11263">
                  <c:v>1.78</c:v>
                </c:pt>
                <c:pt idx="11266">
                  <c:v>1.77</c:v>
                </c:pt>
                <c:pt idx="11267">
                  <c:v>1.71</c:v>
                </c:pt>
                <c:pt idx="11268">
                  <c:v>1.72</c:v>
                </c:pt>
                <c:pt idx="11269">
                  <c:v>1.78</c:v>
                </c:pt>
                <c:pt idx="11270">
                  <c:v>1.83</c:v>
                </c:pt>
                <c:pt idx="11273">
                  <c:v>1.82</c:v>
                </c:pt>
                <c:pt idx="11274">
                  <c:v>1.82</c:v>
                </c:pt>
                <c:pt idx="11275">
                  <c:v>1.81</c:v>
                </c:pt>
                <c:pt idx="11276">
                  <c:v>1.85</c:v>
                </c:pt>
                <c:pt idx="11277">
                  <c:v>1.8399999999999999</c:v>
                </c:pt>
                <c:pt idx="11280">
                  <c:v>1.82</c:v>
                </c:pt>
                <c:pt idx="11281">
                  <c:v>1.78</c:v>
                </c:pt>
                <c:pt idx="11282">
                  <c:v>1.79</c:v>
                </c:pt>
                <c:pt idx="11283">
                  <c:v>1.77</c:v>
                </c:pt>
                <c:pt idx="11284">
                  <c:v>1.8</c:v>
                </c:pt>
                <c:pt idx="11287">
                  <c:v>1.78</c:v>
                </c:pt>
                <c:pt idx="11288">
                  <c:v>1.78</c:v>
                </c:pt>
                <c:pt idx="11289">
                  <c:v>1.77</c:v>
                </c:pt>
                <c:pt idx="11290">
                  <c:v>1.76</c:v>
                </c:pt>
                <c:pt idx="11291">
                  <c:v>1.72</c:v>
                </c:pt>
                <c:pt idx="11294">
                  <c:v>1.72</c:v>
                </c:pt>
                <c:pt idx="11295">
                  <c:v>1.71</c:v>
                </c:pt>
                <c:pt idx="11296">
                  <c:v>1.7000000000000002</c:v>
                </c:pt>
                <c:pt idx="11297">
                  <c:v>1.71</c:v>
                </c:pt>
                <c:pt idx="11298">
                  <c:v>1.65</c:v>
                </c:pt>
                <c:pt idx="11301">
                  <c:v>1.6400000000000001</c:v>
                </c:pt>
                <c:pt idx="11302">
                  <c:v>1.69</c:v>
                </c:pt>
                <c:pt idx="11303">
                  <c:v>1.78</c:v>
                </c:pt>
                <c:pt idx="11304">
                  <c:v>1.79</c:v>
                </c:pt>
                <c:pt idx="11305">
                  <c:v>1.77</c:v>
                </c:pt>
                <c:pt idx="11308">
                  <c:v>1.79</c:v>
                </c:pt>
                <c:pt idx="11309">
                  <c:v>1.8599999999999999</c:v>
                </c:pt>
                <c:pt idx="11310">
                  <c:v>1.9100000000000001</c:v>
                </c:pt>
                <c:pt idx="11311">
                  <c:v>1.9300000000000002</c:v>
                </c:pt>
                <c:pt idx="11312">
                  <c:v>1.92</c:v>
                </c:pt>
                <c:pt idx="11317">
                  <c:v>1.92</c:v>
                </c:pt>
                <c:pt idx="11318">
                  <c:v>1.9100000000000001</c:v>
                </c:pt>
                <c:pt idx="11319">
                  <c:v>1.98</c:v>
                </c:pt>
                <c:pt idx="11323">
                  <c:v>2.08</c:v>
                </c:pt>
                <c:pt idx="11324">
                  <c:v>2.04</c:v>
                </c:pt>
                <c:pt idx="11325">
                  <c:v>2.0099999999999998</c:v>
                </c:pt>
                <c:pt idx="11326">
                  <c:v>1.98</c:v>
                </c:pt>
                <c:pt idx="11329">
                  <c:v>1.97</c:v>
                </c:pt>
                <c:pt idx="11330">
                  <c:v>1.99</c:v>
                </c:pt>
                <c:pt idx="11331">
                  <c:v>2.0299999999999998</c:v>
                </c:pt>
                <c:pt idx="11332">
                  <c:v>2</c:v>
                </c:pt>
                <c:pt idx="11333">
                  <c:v>2</c:v>
                </c:pt>
                <c:pt idx="11336">
                  <c:v>1.99</c:v>
                </c:pt>
                <c:pt idx="11337">
                  <c:v>1.94</c:v>
                </c:pt>
                <c:pt idx="11338">
                  <c:v>1.99</c:v>
                </c:pt>
                <c:pt idx="11339">
                  <c:v>2</c:v>
                </c:pt>
                <c:pt idx="11340">
                  <c:v>1.9500000000000002</c:v>
                </c:pt>
                <c:pt idx="11343">
                  <c:v>1.9500000000000002</c:v>
                </c:pt>
                <c:pt idx="11344">
                  <c:v>1.88</c:v>
                </c:pt>
                <c:pt idx="11345">
                  <c:v>1.9100000000000001</c:v>
                </c:pt>
                <c:pt idx="11346">
                  <c:v>1.92</c:v>
                </c:pt>
                <c:pt idx="11347">
                  <c:v>1.99</c:v>
                </c:pt>
                <c:pt idx="11350">
                  <c:v>2.0299999999999998</c:v>
                </c:pt>
                <c:pt idx="11351">
                  <c:v>2</c:v>
                </c:pt>
                <c:pt idx="11352">
                  <c:v>2</c:v>
                </c:pt>
                <c:pt idx="11353">
                  <c:v>1.98</c:v>
                </c:pt>
                <c:pt idx="11354">
                  <c:v>2</c:v>
                </c:pt>
                <c:pt idx="11357">
                  <c:v>2.02</c:v>
                </c:pt>
                <c:pt idx="11358">
                  <c:v>1.99</c:v>
                </c:pt>
                <c:pt idx="11359">
                  <c:v>1.9500000000000002</c:v>
                </c:pt>
                <c:pt idx="11360">
                  <c:v>1.96</c:v>
                </c:pt>
                <c:pt idx="11361">
                  <c:v>2.11</c:v>
                </c:pt>
                <c:pt idx="11364">
                  <c:v>2.13</c:v>
                </c:pt>
                <c:pt idx="11365">
                  <c:v>2.13</c:v>
                </c:pt>
                <c:pt idx="11366">
                  <c:v>2.14</c:v>
                </c:pt>
                <c:pt idx="11367">
                  <c:v>2.16</c:v>
                </c:pt>
                <c:pt idx="11368">
                  <c:v>2.11</c:v>
                </c:pt>
                <c:pt idx="11371">
                  <c:v>2.13</c:v>
                </c:pt>
                <c:pt idx="11372">
                  <c:v>2.13</c:v>
                </c:pt>
                <c:pt idx="11373">
                  <c:v>2.13</c:v>
                </c:pt>
                <c:pt idx="11374">
                  <c:v>2.13</c:v>
                </c:pt>
                <c:pt idx="11375">
                  <c:v>2.15</c:v>
                </c:pt>
                <c:pt idx="11378">
                  <c:v>2.11</c:v>
                </c:pt>
                <c:pt idx="11379">
                  <c:v>2.1</c:v>
                </c:pt>
                <c:pt idx="11380">
                  <c:v>2.0699999999999998</c:v>
                </c:pt>
                <c:pt idx="11381">
                  <c:v>2.0499999999999998</c:v>
                </c:pt>
                <c:pt idx="11382">
                  <c:v>2</c:v>
                </c:pt>
                <c:pt idx="11385">
                  <c:v>2.09</c:v>
                </c:pt>
                <c:pt idx="11386">
                  <c:v>2.0499999999999998</c:v>
                </c:pt>
                <c:pt idx="11387">
                  <c:v>2.0499999999999998</c:v>
                </c:pt>
                <c:pt idx="11388">
                  <c:v>2</c:v>
                </c:pt>
                <c:pt idx="11389">
                  <c:v>1.99</c:v>
                </c:pt>
                <c:pt idx="11392">
                  <c:v>2.0099999999999998</c:v>
                </c:pt>
                <c:pt idx="11393">
                  <c:v>1.99</c:v>
                </c:pt>
                <c:pt idx="11394">
                  <c:v>2</c:v>
                </c:pt>
                <c:pt idx="11395">
                  <c:v>1.98</c:v>
                </c:pt>
                <c:pt idx="11396">
                  <c:v>1.9500000000000002</c:v>
                </c:pt>
                <c:pt idx="11399">
                  <c:v>1.98</c:v>
                </c:pt>
                <c:pt idx="11400">
                  <c:v>1.9300000000000002</c:v>
                </c:pt>
                <c:pt idx="11401">
                  <c:v>1.92</c:v>
                </c:pt>
                <c:pt idx="11402">
                  <c:v>1.8900000000000001</c:v>
                </c:pt>
                <c:pt idx="11403">
                  <c:v>1.9100000000000001</c:v>
                </c:pt>
                <c:pt idx="11406">
                  <c:v>1.92</c:v>
                </c:pt>
                <c:pt idx="11407">
                  <c:v>1.8900000000000001</c:v>
                </c:pt>
                <c:pt idx="11408">
                  <c:v>1.8599999999999999</c:v>
                </c:pt>
                <c:pt idx="11409">
                  <c:v>1.83</c:v>
                </c:pt>
                <c:pt idx="11414">
                  <c:v>1.8</c:v>
                </c:pt>
                <c:pt idx="11415">
                  <c:v>1.75</c:v>
                </c:pt>
                <c:pt idx="11416">
                  <c:v>1.75</c:v>
                </c:pt>
                <c:pt idx="11417">
                  <c:v>1.78</c:v>
                </c:pt>
                <c:pt idx="11420">
                  <c:v>1.77</c:v>
                </c:pt>
                <c:pt idx="11421">
                  <c:v>1.77</c:v>
                </c:pt>
                <c:pt idx="11422">
                  <c:v>1.77</c:v>
                </c:pt>
                <c:pt idx="11423">
                  <c:v>1.81</c:v>
                </c:pt>
                <c:pt idx="11424">
                  <c:v>1.81</c:v>
                </c:pt>
                <c:pt idx="11427">
                  <c:v>1.81</c:v>
                </c:pt>
                <c:pt idx="11428">
                  <c:v>1.76</c:v>
                </c:pt>
                <c:pt idx="11429">
                  <c:v>1.71</c:v>
                </c:pt>
                <c:pt idx="11430">
                  <c:v>1.76</c:v>
                </c:pt>
                <c:pt idx="11431">
                  <c:v>1.8</c:v>
                </c:pt>
                <c:pt idx="11434">
                  <c:v>1.79</c:v>
                </c:pt>
                <c:pt idx="11435">
                  <c:v>1.78</c:v>
                </c:pt>
                <c:pt idx="11436">
                  <c:v>1.77</c:v>
                </c:pt>
                <c:pt idx="11437">
                  <c:v>1.75</c:v>
                </c:pt>
                <c:pt idx="11438">
                  <c:v>1.74</c:v>
                </c:pt>
                <c:pt idx="11441">
                  <c:v>1.79</c:v>
                </c:pt>
                <c:pt idx="11443">
                  <c:v>1.77</c:v>
                </c:pt>
                <c:pt idx="11444">
                  <c:v>1.76</c:v>
                </c:pt>
                <c:pt idx="11445">
                  <c:v>1.77</c:v>
                </c:pt>
                <c:pt idx="11448">
                  <c:v>1.75</c:v>
                </c:pt>
                <c:pt idx="11449">
                  <c:v>1.85</c:v>
                </c:pt>
                <c:pt idx="11450">
                  <c:v>1.87</c:v>
                </c:pt>
                <c:pt idx="11451">
                  <c:v>1.92</c:v>
                </c:pt>
                <c:pt idx="11452">
                  <c:v>1.88</c:v>
                </c:pt>
                <c:pt idx="11455">
                  <c:v>1.9</c:v>
                </c:pt>
                <c:pt idx="11456">
                  <c:v>1.9100000000000001</c:v>
                </c:pt>
                <c:pt idx="11457">
                  <c:v>2.0299999999999998</c:v>
                </c:pt>
                <c:pt idx="11458">
                  <c:v>2.13</c:v>
                </c:pt>
                <c:pt idx="11459">
                  <c:v>2.1800000000000002</c:v>
                </c:pt>
                <c:pt idx="11462">
                  <c:v>2.2999999999999998</c:v>
                </c:pt>
                <c:pt idx="11463">
                  <c:v>2.3199999999999998</c:v>
                </c:pt>
                <c:pt idx="11464">
                  <c:v>2.42</c:v>
                </c:pt>
                <c:pt idx="11465">
                  <c:v>2.37</c:v>
                </c:pt>
                <c:pt idx="11466">
                  <c:v>2.5300000000000002</c:v>
                </c:pt>
                <c:pt idx="11469">
                  <c:v>2.5300000000000002</c:v>
                </c:pt>
                <c:pt idx="11470">
                  <c:v>2.9699999999999998</c:v>
                </c:pt>
                <c:pt idx="11471">
                  <c:v>3.02</c:v>
                </c:pt>
                <c:pt idx="11472">
                  <c:v>2.77</c:v>
                </c:pt>
                <c:pt idx="11473">
                  <c:v>2.5499999999999998</c:v>
                </c:pt>
                <c:pt idx="11476">
                  <c:v>2.56</c:v>
                </c:pt>
                <c:pt idx="11477">
                  <c:v>2.63</c:v>
                </c:pt>
                <c:pt idx="11478">
                  <c:v>2.87</c:v>
                </c:pt>
                <c:pt idx="11479">
                  <c:v>2.87</c:v>
                </c:pt>
                <c:pt idx="11480">
                  <c:v>3.08</c:v>
                </c:pt>
                <c:pt idx="11483">
                  <c:v>2.84</c:v>
                </c:pt>
                <c:pt idx="11484">
                  <c:v>2.79</c:v>
                </c:pt>
                <c:pt idx="11485">
                  <c:v>2.8</c:v>
                </c:pt>
                <c:pt idx="11486">
                  <c:v>2.7800000000000002</c:v>
                </c:pt>
                <c:pt idx="11487">
                  <c:v>2.7800000000000002</c:v>
                </c:pt>
                <c:pt idx="11490">
                  <c:v>2.5499999999999998</c:v>
                </c:pt>
                <c:pt idx="11491">
                  <c:v>2.56</c:v>
                </c:pt>
                <c:pt idx="11492">
                  <c:v>2.5300000000000002</c:v>
                </c:pt>
                <c:pt idx="11493">
                  <c:v>2.7199999999999998</c:v>
                </c:pt>
                <c:pt idx="11494">
                  <c:v>2.7199999999999998</c:v>
                </c:pt>
                <c:pt idx="11497">
                  <c:v>2.7199999999999998</c:v>
                </c:pt>
                <c:pt idx="11498">
                  <c:v>2.91</c:v>
                </c:pt>
                <c:pt idx="11499">
                  <c:v>2.9</c:v>
                </c:pt>
                <c:pt idx="11500">
                  <c:v>2.81</c:v>
                </c:pt>
                <c:pt idx="11501">
                  <c:v>2.69</c:v>
                </c:pt>
                <c:pt idx="11504">
                  <c:v>2.69</c:v>
                </c:pt>
                <c:pt idx="11505">
                  <c:v>2.64</c:v>
                </c:pt>
                <c:pt idx="11506">
                  <c:v>2.64</c:v>
                </c:pt>
                <c:pt idx="11507">
                  <c:v>2.64</c:v>
                </c:pt>
                <c:pt idx="11508">
                  <c:v>2.68</c:v>
                </c:pt>
                <c:pt idx="11511">
                  <c:v>2.68</c:v>
                </c:pt>
                <c:pt idx="11512">
                  <c:v>2.68</c:v>
                </c:pt>
                <c:pt idx="11513">
                  <c:v>2.68</c:v>
                </c:pt>
                <c:pt idx="11514">
                  <c:v>2.65</c:v>
                </c:pt>
                <c:pt idx="11515">
                  <c:v>2.61</c:v>
                </c:pt>
                <c:pt idx="11518">
                  <c:v>2.61</c:v>
                </c:pt>
                <c:pt idx="11519">
                  <c:v>2.61</c:v>
                </c:pt>
                <c:pt idx="11520">
                  <c:v>2.48</c:v>
                </c:pt>
                <c:pt idx="11521">
                  <c:v>2.4700000000000002</c:v>
                </c:pt>
                <c:pt idx="11522">
                  <c:v>2.5700000000000003</c:v>
                </c:pt>
                <c:pt idx="11525">
                  <c:v>2.5700000000000003</c:v>
                </c:pt>
                <c:pt idx="11526">
                  <c:v>2.66</c:v>
                </c:pt>
                <c:pt idx="11527">
                  <c:v>2.66</c:v>
                </c:pt>
                <c:pt idx="11528">
                  <c:v>2.7</c:v>
                </c:pt>
                <c:pt idx="11529">
                  <c:v>2.69</c:v>
                </c:pt>
                <c:pt idx="11532">
                  <c:v>2.77</c:v>
                </c:pt>
                <c:pt idx="11533">
                  <c:v>2.75</c:v>
                </c:pt>
                <c:pt idx="11534">
                  <c:v>2.75</c:v>
                </c:pt>
                <c:pt idx="11535">
                  <c:v>2.89</c:v>
                </c:pt>
                <c:pt idx="11536">
                  <c:v>2.96</c:v>
                </c:pt>
                <c:pt idx="11539">
                  <c:v>3.04</c:v>
                </c:pt>
                <c:pt idx="11540">
                  <c:v>3.02</c:v>
                </c:pt>
                <c:pt idx="11541">
                  <c:v>3.02</c:v>
                </c:pt>
                <c:pt idx="11542">
                  <c:v>3.03</c:v>
                </c:pt>
                <c:pt idx="11543">
                  <c:v>3.1</c:v>
                </c:pt>
                <c:pt idx="11546">
                  <c:v>3.24</c:v>
                </c:pt>
                <c:pt idx="11547">
                  <c:v>3.23</c:v>
                </c:pt>
                <c:pt idx="11549">
                  <c:v>3.2800000000000002</c:v>
                </c:pt>
                <c:pt idx="11550">
                  <c:v>3.31</c:v>
                </c:pt>
                <c:pt idx="11553">
                  <c:v>3.24</c:v>
                </c:pt>
                <c:pt idx="11554">
                  <c:v>3.24</c:v>
                </c:pt>
                <c:pt idx="11555">
                  <c:v>3.18</c:v>
                </c:pt>
                <c:pt idx="11556">
                  <c:v>3.2</c:v>
                </c:pt>
                <c:pt idx="11557">
                  <c:v>3.29</c:v>
                </c:pt>
                <c:pt idx="11560">
                  <c:v>3.29</c:v>
                </c:pt>
                <c:pt idx="11561">
                  <c:v>3.29</c:v>
                </c:pt>
                <c:pt idx="11563">
                  <c:v>3.3</c:v>
                </c:pt>
                <c:pt idx="11564">
                  <c:v>3.34</c:v>
                </c:pt>
                <c:pt idx="11567">
                  <c:v>3.32</c:v>
                </c:pt>
                <c:pt idx="11568">
                  <c:v>3.23</c:v>
                </c:pt>
                <c:pt idx="11569">
                  <c:v>3.08</c:v>
                </c:pt>
                <c:pt idx="11570">
                  <c:v>3.01</c:v>
                </c:pt>
                <c:pt idx="11571">
                  <c:v>3</c:v>
                </c:pt>
                <c:pt idx="11574">
                  <c:v>2.92</c:v>
                </c:pt>
                <c:pt idx="11575">
                  <c:v>2.88</c:v>
                </c:pt>
                <c:pt idx="11576">
                  <c:v>2.94</c:v>
                </c:pt>
                <c:pt idx="11577">
                  <c:v>2.95</c:v>
                </c:pt>
                <c:pt idx="11578">
                  <c:v>2.96</c:v>
                </c:pt>
                <c:pt idx="11581">
                  <c:v>2.88</c:v>
                </c:pt>
                <c:pt idx="11582">
                  <c:v>2.8</c:v>
                </c:pt>
                <c:pt idx="11583">
                  <c:v>2.77</c:v>
                </c:pt>
                <c:pt idx="11584">
                  <c:v>2.83</c:v>
                </c:pt>
                <c:pt idx="11585">
                  <c:v>2.8200000000000003</c:v>
                </c:pt>
                <c:pt idx="11588">
                  <c:v>2.9</c:v>
                </c:pt>
                <c:pt idx="11589">
                  <c:v>2.86</c:v>
                </c:pt>
                <c:pt idx="11590">
                  <c:v>2.83</c:v>
                </c:pt>
                <c:pt idx="11591">
                  <c:v>2.95</c:v>
                </c:pt>
                <c:pt idx="11592">
                  <c:v>3.23</c:v>
                </c:pt>
                <c:pt idx="11595">
                  <c:v>3.2</c:v>
                </c:pt>
                <c:pt idx="11596">
                  <c:v>3.38</c:v>
                </c:pt>
                <c:pt idx="11597">
                  <c:v>3.3</c:v>
                </c:pt>
                <c:pt idx="11598">
                  <c:v>3.34</c:v>
                </c:pt>
                <c:pt idx="11599">
                  <c:v>3.4</c:v>
                </c:pt>
                <c:pt idx="11602">
                  <c:v>3.59</c:v>
                </c:pt>
                <c:pt idx="11603">
                  <c:v>3.56</c:v>
                </c:pt>
                <c:pt idx="11604">
                  <c:v>3.49</c:v>
                </c:pt>
                <c:pt idx="11605">
                  <c:v>3.59</c:v>
                </c:pt>
                <c:pt idx="11606">
                  <c:v>3.55</c:v>
                </c:pt>
                <c:pt idx="11609">
                  <c:v>3.55</c:v>
                </c:pt>
                <c:pt idx="11610">
                  <c:v>3.43</c:v>
                </c:pt>
                <c:pt idx="11611">
                  <c:v>3.47</c:v>
                </c:pt>
                <c:pt idx="11612">
                  <c:v>3.6</c:v>
                </c:pt>
                <c:pt idx="11613">
                  <c:v>3.65</c:v>
                </c:pt>
                <c:pt idx="11616">
                  <c:v>3.45</c:v>
                </c:pt>
                <c:pt idx="11617">
                  <c:v>3.5300000000000002</c:v>
                </c:pt>
                <c:pt idx="11618">
                  <c:v>3.54</c:v>
                </c:pt>
                <c:pt idx="11619">
                  <c:v>3.56</c:v>
                </c:pt>
                <c:pt idx="11620">
                  <c:v>3.5</c:v>
                </c:pt>
                <c:pt idx="11623">
                  <c:v>3.2800000000000002</c:v>
                </c:pt>
                <c:pt idx="11624">
                  <c:v>3.43</c:v>
                </c:pt>
                <c:pt idx="11625">
                  <c:v>3.41</c:v>
                </c:pt>
                <c:pt idx="11632">
                  <c:v>3.32</c:v>
                </c:pt>
                <c:pt idx="11633">
                  <c:v>3.4</c:v>
                </c:pt>
                <c:pt idx="11634">
                  <c:v>3.44</c:v>
                </c:pt>
                <c:pt idx="11637">
                  <c:v>3.44</c:v>
                </c:pt>
                <c:pt idx="11638">
                  <c:v>3.48</c:v>
                </c:pt>
                <c:pt idx="11639">
                  <c:v>3.51</c:v>
                </c:pt>
                <c:pt idx="11640">
                  <c:v>3.47</c:v>
                </c:pt>
                <c:pt idx="11641">
                  <c:v>3.44</c:v>
                </c:pt>
                <c:pt idx="11644">
                  <c:v>3.48</c:v>
                </c:pt>
                <c:pt idx="11645">
                  <c:v>3.63</c:v>
                </c:pt>
                <c:pt idx="11646">
                  <c:v>3.51</c:v>
                </c:pt>
                <c:pt idx="11647">
                  <c:v>3.45</c:v>
                </c:pt>
                <c:pt idx="11648">
                  <c:v>3.35</c:v>
                </c:pt>
                <c:pt idx="11651">
                  <c:v>3.23</c:v>
                </c:pt>
                <c:pt idx="11652">
                  <c:v>3.25</c:v>
                </c:pt>
                <c:pt idx="11653">
                  <c:v>3.26</c:v>
                </c:pt>
                <c:pt idx="11654">
                  <c:v>3.26</c:v>
                </c:pt>
                <c:pt idx="11655">
                  <c:v>3.21</c:v>
                </c:pt>
                <c:pt idx="11658">
                  <c:v>3.14</c:v>
                </c:pt>
                <c:pt idx="11659">
                  <c:v>3.15</c:v>
                </c:pt>
                <c:pt idx="11660">
                  <c:v>3.07</c:v>
                </c:pt>
                <c:pt idx="11661">
                  <c:v>3.15</c:v>
                </c:pt>
                <c:pt idx="11662">
                  <c:v>3.15</c:v>
                </c:pt>
                <c:pt idx="11665">
                  <c:v>3.13</c:v>
                </c:pt>
                <c:pt idx="11666">
                  <c:v>3.13</c:v>
                </c:pt>
                <c:pt idx="11667">
                  <c:v>3</c:v>
                </c:pt>
                <c:pt idx="11668">
                  <c:v>2.9</c:v>
                </c:pt>
                <c:pt idx="11669">
                  <c:v>2.95</c:v>
                </c:pt>
                <c:pt idx="11672">
                  <c:v>2.95</c:v>
                </c:pt>
                <c:pt idx="11673">
                  <c:v>2.95</c:v>
                </c:pt>
                <c:pt idx="11674">
                  <c:v>2.77</c:v>
                </c:pt>
                <c:pt idx="11675">
                  <c:v>2.75</c:v>
                </c:pt>
                <c:pt idx="11676">
                  <c:v>2.81</c:v>
                </c:pt>
                <c:pt idx="11682">
                  <c:v>2.87</c:v>
                </c:pt>
                <c:pt idx="11683">
                  <c:v>2.73</c:v>
                </c:pt>
                <c:pt idx="11688">
                  <c:v>2.67</c:v>
                </c:pt>
                <c:pt idx="11689">
                  <c:v>2.76</c:v>
                </c:pt>
                <c:pt idx="11690">
                  <c:v>2.86</c:v>
                </c:pt>
                <c:pt idx="11693">
                  <c:v>2.86</c:v>
                </c:pt>
                <c:pt idx="11694">
                  <c:v>2.96</c:v>
                </c:pt>
                <c:pt idx="11695">
                  <c:v>2.94</c:v>
                </c:pt>
                <c:pt idx="11696">
                  <c:v>2.94</c:v>
                </c:pt>
                <c:pt idx="11697">
                  <c:v>2.83</c:v>
                </c:pt>
                <c:pt idx="11700">
                  <c:v>2.83</c:v>
                </c:pt>
                <c:pt idx="11701">
                  <c:v>2.83</c:v>
                </c:pt>
                <c:pt idx="11702">
                  <c:v>2.81</c:v>
                </c:pt>
                <c:pt idx="11703">
                  <c:v>2.7800000000000002</c:v>
                </c:pt>
                <c:pt idx="11704">
                  <c:v>2.7800000000000002</c:v>
                </c:pt>
                <c:pt idx="11707">
                  <c:v>2.76</c:v>
                </c:pt>
                <c:pt idx="11708">
                  <c:v>2.74</c:v>
                </c:pt>
                <c:pt idx="11709">
                  <c:v>2.76</c:v>
                </c:pt>
                <c:pt idx="11710">
                  <c:v>2.68</c:v>
                </c:pt>
                <c:pt idx="11711">
                  <c:v>2.68</c:v>
                </c:pt>
                <c:pt idx="11714">
                  <c:v>2.67</c:v>
                </c:pt>
                <c:pt idx="11715">
                  <c:v>2.63</c:v>
                </c:pt>
                <c:pt idx="11716">
                  <c:v>2.62</c:v>
                </c:pt>
                <c:pt idx="11717">
                  <c:v>2.58</c:v>
                </c:pt>
                <c:pt idx="11718">
                  <c:v>2.76</c:v>
                </c:pt>
                <c:pt idx="11721">
                  <c:v>2.74</c:v>
                </c:pt>
                <c:pt idx="11722">
                  <c:v>2.75</c:v>
                </c:pt>
                <c:pt idx="11723">
                  <c:v>2.8</c:v>
                </c:pt>
                <c:pt idx="11724">
                  <c:v>2.95</c:v>
                </c:pt>
                <c:pt idx="11725">
                  <c:v>2.9699999999999998</c:v>
                </c:pt>
                <c:pt idx="11728">
                  <c:v>2.9</c:v>
                </c:pt>
                <c:pt idx="11729">
                  <c:v>2.84</c:v>
                </c:pt>
                <c:pt idx="11730">
                  <c:v>2.79</c:v>
                </c:pt>
                <c:pt idx="11731">
                  <c:v>2.8</c:v>
                </c:pt>
                <c:pt idx="11732">
                  <c:v>2.85</c:v>
                </c:pt>
                <c:pt idx="11735">
                  <c:v>2.76</c:v>
                </c:pt>
                <c:pt idx="11736">
                  <c:v>2.8</c:v>
                </c:pt>
                <c:pt idx="11737">
                  <c:v>2.83</c:v>
                </c:pt>
                <c:pt idx="11738">
                  <c:v>2.85</c:v>
                </c:pt>
                <c:pt idx="11739">
                  <c:v>2.86</c:v>
                </c:pt>
                <c:pt idx="11742">
                  <c:v>2.7800000000000002</c:v>
                </c:pt>
                <c:pt idx="11743">
                  <c:v>2.73</c:v>
                </c:pt>
                <c:pt idx="11744">
                  <c:v>2.74</c:v>
                </c:pt>
                <c:pt idx="11745">
                  <c:v>2.77</c:v>
                </c:pt>
                <c:pt idx="11746">
                  <c:v>2.88</c:v>
                </c:pt>
                <c:pt idx="11749">
                  <c:v>2.88</c:v>
                </c:pt>
                <c:pt idx="11750">
                  <c:v>2.85</c:v>
                </c:pt>
                <c:pt idx="11751">
                  <c:v>2.8200000000000003</c:v>
                </c:pt>
                <c:pt idx="11752">
                  <c:v>2.7</c:v>
                </c:pt>
                <c:pt idx="11753">
                  <c:v>2.7</c:v>
                </c:pt>
                <c:pt idx="11756">
                  <c:v>2.7</c:v>
                </c:pt>
                <c:pt idx="11757">
                  <c:v>2.7</c:v>
                </c:pt>
                <c:pt idx="11758">
                  <c:v>2.7199999999999998</c:v>
                </c:pt>
                <c:pt idx="11759">
                  <c:v>2.66</c:v>
                </c:pt>
                <c:pt idx="11760">
                  <c:v>2.64</c:v>
                </c:pt>
                <c:pt idx="11763">
                  <c:v>2.5700000000000003</c:v>
                </c:pt>
                <c:pt idx="11764">
                  <c:v>2.63</c:v>
                </c:pt>
                <c:pt idx="11765">
                  <c:v>2.66</c:v>
                </c:pt>
                <c:pt idx="11766">
                  <c:v>2.59</c:v>
                </c:pt>
                <c:pt idx="11767">
                  <c:v>2.63</c:v>
                </c:pt>
                <c:pt idx="11770">
                  <c:v>2.6</c:v>
                </c:pt>
                <c:pt idx="11771">
                  <c:v>2.65</c:v>
                </c:pt>
                <c:pt idx="11772">
                  <c:v>2.66</c:v>
                </c:pt>
                <c:pt idx="11773">
                  <c:v>2.64</c:v>
                </c:pt>
                <c:pt idx="11774">
                  <c:v>2.64</c:v>
                </c:pt>
                <c:pt idx="11777">
                  <c:v>2.69</c:v>
                </c:pt>
                <c:pt idx="11779">
                  <c:v>2.67</c:v>
                </c:pt>
                <c:pt idx="11780">
                  <c:v>2.68</c:v>
                </c:pt>
                <c:pt idx="11781">
                  <c:v>2.64</c:v>
                </c:pt>
                <c:pt idx="11784">
                  <c:v>2.64</c:v>
                </c:pt>
                <c:pt idx="11785">
                  <c:v>2.62</c:v>
                </c:pt>
                <c:pt idx="11786">
                  <c:v>2.5499999999999998</c:v>
                </c:pt>
                <c:pt idx="11787">
                  <c:v>2.56</c:v>
                </c:pt>
                <c:pt idx="11788">
                  <c:v>2.5</c:v>
                </c:pt>
                <c:pt idx="11791">
                  <c:v>2.54</c:v>
                </c:pt>
                <c:pt idx="11792">
                  <c:v>2.59</c:v>
                </c:pt>
                <c:pt idx="11793">
                  <c:v>2.61</c:v>
                </c:pt>
                <c:pt idx="11794">
                  <c:v>2.58</c:v>
                </c:pt>
                <c:pt idx="11799">
                  <c:v>2.66</c:v>
                </c:pt>
                <c:pt idx="11800">
                  <c:v>2.64</c:v>
                </c:pt>
                <c:pt idx="11801">
                  <c:v>2.68</c:v>
                </c:pt>
                <c:pt idx="11802">
                  <c:v>2.62</c:v>
                </c:pt>
                <c:pt idx="11805">
                  <c:v>2.5700000000000003</c:v>
                </c:pt>
                <c:pt idx="11806">
                  <c:v>2.62</c:v>
                </c:pt>
                <c:pt idx="11808">
                  <c:v>2.5499999999999998</c:v>
                </c:pt>
                <c:pt idx="11809">
                  <c:v>2.56</c:v>
                </c:pt>
                <c:pt idx="11812">
                  <c:v>2.58</c:v>
                </c:pt>
                <c:pt idx="11813">
                  <c:v>2.58</c:v>
                </c:pt>
                <c:pt idx="11814">
                  <c:v>2.64</c:v>
                </c:pt>
                <c:pt idx="11815">
                  <c:v>2.66</c:v>
                </c:pt>
                <c:pt idx="11816">
                  <c:v>2.68</c:v>
                </c:pt>
                <c:pt idx="11819">
                  <c:v>2.7</c:v>
                </c:pt>
                <c:pt idx="11820">
                  <c:v>2.7199999999999998</c:v>
                </c:pt>
                <c:pt idx="11821">
                  <c:v>2.75</c:v>
                </c:pt>
                <c:pt idx="11822">
                  <c:v>2.7</c:v>
                </c:pt>
                <c:pt idx="11823">
                  <c:v>2.65</c:v>
                </c:pt>
                <c:pt idx="11826">
                  <c:v>2.68</c:v>
                </c:pt>
                <c:pt idx="11827">
                  <c:v>2.65</c:v>
                </c:pt>
                <c:pt idx="11828">
                  <c:v>2.64</c:v>
                </c:pt>
                <c:pt idx="11829">
                  <c:v>2.63</c:v>
                </c:pt>
                <c:pt idx="11830">
                  <c:v>2.56</c:v>
                </c:pt>
                <c:pt idx="11833">
                  <c:v>2.59</c:v>
                </c:pt>
                <c:pt idx="11834">
                  <c:v>2.7</c:v>
                </c:pt>
                <c:pt idx="11835">
                  <c:v>2.66</c:v>
                </c:pt>
                <c:pt idx="11836">
                  <c:v>2.64</c:v>
                </c:pt>
                <c:pt idx="11837">
                  <c:v>2.67</c:v>
                </c:pt>
                <c:pt idx="11840">
                  <c:v>2.61</c:v>
                </c:pt>
                <c:pt idx="11841">
                  <c:v>2.4900000000000002</c:v>
                </c:pt>
                <c:pt idx="11842">
                  <c:v>2.52</c:v>
                </c:pt>
                <c:pt idx="11843">
                  <c:v>2.46</c:v>
                </c:pt>
                <c:pt idx="11844">
                  <c:v>2.35</c:v>
                </c:pt>
                <c:pt idx="11847">
                  <c:v>2.41</c:v>
                </c:pt>
                <c:pt idx="11848">
                  <c:v>2.3199999999999998</c:v>
                </c:pt>
                <c:pt idx="11849">
                  <c:v>2.39</c:v>
                </c:pt>
                <c:pt idx="11850">
                  <c:v>2.39</c:v>
                </c:pt>
                <c:pt idx="11851">
                  <c:v>2.3199999999999998</c:v>
                </c:pt>
                <c:pt idx="11854">
                  <c:v>2.3199999999999998</c:v>
                </c:pt>
                <c:pt idx="11855">
                  <c:v>2.14</c:v>
                </c:pt>
                <c:pt idx="11856">
                  <c:v>2.11</c:v>
                </c:pt>
                <c:pt idx="11857">
                  <c:v>2.06</c:v>
                </c:pt>
                <c:pt idx="11858">
                  <c:v>2.16</c:v>
                </c:pt>
                <c:pt idx="11861">
                  <c:v>2.11</c:v>
                </c:pt>
                <c:pt idx="11862">
                  <c:v>2.16</c:v>
                </c:pt>
                <c:pt idx="11863">
                  <c:v>2.14</c:v>
                </c:pt>
                <c:pt idx="11864">
                  <c:v>2.14</c:v>
                </c:pt>
                <c:pt idx="11865">
                  <c:v>2.1</c:v>
                </c:pt>
                <c:pt idx="11868">
                  <c:v>2.0099999999999998</c:v>
                </c:pt>
                <c:pt idx="11869">
                  <c:v>1.8599999999999999</c:v>
                </c:pt>
                <c:pt idx="11870">
                  <c:v>1.72</c:v>
                </c:pt>
                <c:pt idx="11871">
                  <c:v>1.6400000000000001</c:v>
                </c:pt>
                <c:pt idx="11872">
                  <c:v>1.74</c:v>
                </c:pt>
                <c:pt idx="11875">
                  <c:v>1.73</c:v>
                </c:pt>
                <c:pt idx="11876">
                  <c:v>1.73</c:v>
                </c:pt>
                <c:pt idx="11877">
                  <c:v>1.75</c:v>
                </c:pt>
                <c:pt idx="11878">
                  <c:v>1.69</c:v>
                </c:pt>
                <c:pt idx="11879">
                  <c:v>1.72</c:v>
                </c:pt>
                <c:pt idx="11882">
                  <c:v>1.65</c:v>
                </c:pt>
                <c:pt idx="11883">
                  <c:v>1.6099999999999999</c:v>
                </c:pt>
                <c:pt idx="11884">
                  <c:v>1.5899999999999999</c:v>
                </c:pt>
                <c:pt idx="11885">
                  <c:v>1.54</c:v>
                </c:pt>
                <c:pt idx="11886">
                  <c:v>1.62</c:v>
                </c:pt>
                <c:pt idx="11889">
                  <c:v>1.6400000000000001</c:v>
                </c:pt>
                <c:pt idx="11890">
                  <c:v>1.62</c:v>
                </c:pt>
                <c:pt idx="11891">
                  <c:v>1.48</c:v>
                </c:pt>
                <c:pt idx="11892">
                  <c:v>1.47</c:v>
                </c:pt>
                <c:pt idx="11893">
                  <c:v>1.51</c:v>
                </c:pt>
                <c:pt idx="11896">
                  <c:v>1.57</c:v>
                </c:pt>
                <c:pt idx="11897">
                  <c:v>1.6</c:v>
                </c:pt>
                <c:pt idx="11898">
                  <c:v>1.56</c:v>
                </c:pt>
                <c:pt idx="11899">
                  <c:v>1.56</c:v>
                </c:pt>
                <c:pt idx="11900">
                  <c:v>1.55</c:v>
                </c:pt>
                <c:pt idx="11903">
                  <c:v>1.51</c:v>
                </c:pt>
                <c:pt idx="11904">
                  <c:v>1.51</c:v>
                </c:pt>
                <c:pt idx="11905">
                  <c:v>1.44</c:v>
                </c:pt>
                <c:pt idx="11906">
                  <c:v>1.51</c:v>
                </c:pt>
                <c:pt idx="11907">
                  <c:v>1.78</c:v>
                </c:pt>
                <c:pt idx="11910">
                  <c:v>1.75</c:v>
                </c:pt>
                <c:pt idx="11911">
                  <c:v>1.65</c:v>
                </c:pt>
                <c:pt idx="11912">
                  <c:v>1.55</c:v>
                </c:pt>
                <c:pt idx="11914">
                  <c:v>1.37</c:v>
                </c:pt>
                <c:pt idx="11917">
                  <c:v>1.47</c:v>
                </c:pt>
                <c:pt idx="11918">
                  <c:v>1.31</c:v>
                </c:pt>
                <c:pt idx="11919">
                  <c:v>1.34</c:v>
                </c:pt>
                <c:pt idx="11920">
                  <c:v>1.32</c:v>
                </c:pt>
                <c:pt idx="11921">
                  <c:v>1.3</c:v>
                </c:pt>
                <c:pt idx="11924">
                  <c:v>1.3</c:v>
                </c:pt>
                <c:pt idx="11925">
                  <c:v>1.22</c:v>
                </c:pt>
                <c:pt idx="11926">
                  <c:v>1.1100000000000001</c:v>
                </c:pt>
                <c:pt idx="11927">
                  <c:v>0.97</c:v>
                </c:pt>
                <c:pt idx="11928">
                  <c:v>0.96</c:v>
                </c:pt>
                <c:pt idx="11931">
                  <c:v>0.97</c:v>
                </c:pt>
                <c:pt idx="11932">
                  <c:v>0.88</c:v>
                </c:pt>
                <c:pt idx="11933">
                  <c:v>0.84</c:v>
                </c:pt>
                <c:pt idx="11934">
                  <c:v>0.85</c:v>
                </c:pt>
                <c:pt idx="11935">
                  <c:v>0.85</c:v>
                </c:pt>
                <c:pt idx="11938">
                  <c:v>0.85</c:v>
                </c:pt>
                <c:pt idx="11939">
                  <c:v>0.99</c:v>
                </c:pt>
                <c:pt idx="11940">
                  <c:v>0.99</c:v>
                </c:pt>
                <c:pt idx="11941">
                  <c:v>0.94000000000000006</c:v>
                </c:pt>
                <c:pt idx="11942">
                  <c:v>0.86</c:v>
                </c:pt>
                <c:pt idx="11945">
                  <c:v>0.88</c:v>
                </c:pt>
                <c:pt idx="11946">
                  <c:v>0.89</c:v>
                </c:pt>
                <c:pt idx="11947">
                  <c:v>0.89</c:v>
                </c:pt>
                <c:pt idx="11948">
                  <c:v>0.89</c:v>
                </c:pt>
                <c:pt idx="11949">
                  <c:v>0.89</c:v>
                </c:pt>
                <c:pt idx="11952">
                  <c:v>0.91</c:v>
                </c:pt>
                <c:pt idx="11953">
                  <c:v>0.91</c:v>
                </c:pt>
                <c:pt idx="11954">
                  <c:v>0.93</c:v>
                </c:pt>
                <c:pt idx="11955">
                  <c:v>0.92</c:v>
                </c:pt>
                <c:pt idx="11956">
                  <c:v>0.91</c:v>
                </c:pt>
                <c:pt idx="11959">
                  <c:v>0.91</c:v>
                </c:pt>
                <c:pt idx="11960">
                  <c:v>0.91</c:v>
                </c:pt>
                <c:pt idx="11961">
                  <c:v>0.98</c:v>
                </c:pt>
                <c:pt idx="11962">
                  <c:v>0.93</c:v>
                </c:pt>
                <c:pt idx="11963">
                  <c:v>0.89</c:v>
                </c:pt>
                <c:pt idx="11966">
                  <c:v>0.92</c:v>
                </c:pt>
                <c:pt idx="11967">
                  <c:v>0.93</c:v>
                </c:pt>
                <c:pt idx="11968">
                  <c:v>0.93</c:v>
                </c:pt>
                <c:pt idx="11969">
                  <c:v>0.93</c:v>
                </c:pt>
                <c:pt idx="11970">
                  <c:v>1.03</c:v>
                </c:pt>
                <c:pt idx="11973">
                  <c:v>1.03</c:v>
                </c:pt>
                <c:pt idx="11974">
                  <c:v>1.03</c:v>
                </c:pt>
                <c:pt idx="11975">
                  <c:v>1.03</c:v>
                </c:pt>
                <c:pt idx="11976">
                  <c:v>1.03</c:v>
                </c:pt>
                <c:pt idx="11977">
                  <c:v>1.02</c:v>
                </c:pt>
                <c:pt idx="11980">
                  <c:v>1.07</c:v>
                </c:pt>
                <c:pt idx="11981">
                  <c:v>1.04</c:v>
                </c:pt>
                <c:pt idx="11982">
                  <c:v>1.02</c:v>
                </c:pt>
                <c:pt idx="11983">
                  <c:v>1.04</c:v>
                </c:pt>
                <c:pt idx="11984">
                  <c:v>1.04</c:v>
                </c:pt>
                <c:pt idx="11987">
                  <c:v>1.1000000000000001</c:v>
                </c:pt>
                <c:pt idx="11988">
                  <c:v>1.08</c:v>
                </c:pt>
                <c:pt idx="11989">
                  <c:v>1.0900000000000001</c:v>
                </c:pt>
                <c:pt idx="11990">
                  <c:v>1.02</c:v>
                </c:pt>
                <c:pt idx="11994">
                  <c:v>1.05</c:v>
                </c:pt>
                <c:pt idx="11995">
                  <c:v>1.1100000000000001</c:v>
                </c:pt>
                <c:pt idx="11996">
                  <c:v>1.1400000000000001</c:v>
                </c:pt>
                <c:pt idx="11997">
                  <c:v>1.17</c:v>
                </c:pt>
                <c:pt idx="11998">
                  <c:v>1.32</c:v>
                </c:pt>
                <c:pt idx="12001">
                  <c:v>1.32</c:v>
                </c:pt>
                <c:pt idx="12002">
                  <c:v>1.3</c:v>
                </c:pt>
                <c:pt idx="12003">
                  <c:v>1.31</c:v>
                </c:pt>
                <c:pt idx="12004">
                  <c:v>1.32</c:v>
                </c:pt>
                <c:pt idx="12005">
                  <c:v>1.37</c:v>
                </c:pt>
                <c:pt idx="12008">
                  <c:v>1.28</c:v>
                </c:pt>
                <c:pt idx="12009">
                  <c:v>1.31</c:v>
                </c:pt>
                <c:pt idx="12010">
                  <c:v>1.29</c:v>
                </c:pt>
                <c:pt idx="12011">
                  <c:v>1.27</c:v>
                </c:pt>
                <c:pt idx="12012">
                  <c:v>1.29</c:v>
                </c:pt>
                <c:pt idx="12015">
                  <c:v>1.26</c:v>
                </c:pt>
                <c:pt idx="12016">
                  <c:v>1.26</c:v>
                </c:pt>
                <c:pt idx="12017">
                  <c:v>1.3</c:v>
                </c:pt>
                <c:pt idx="12018">
                  <c:v>1.32</c:v>
                </c:pt>
                <c:pt idx="12019">
                  <c:v>1.32</c:v>
                </c:pt>
                <c:pt idx="12022">
                  <c:v>1.42</c:v>
                </c:pt>
                <c:pt idx="12023">
                  <c:v>1.47</c:v>
                </c:pt>
                <c:pt idx="12024">
                  <c:v>1.38</c:v>
                </c:pt>
                <c:pt idx="12025">
                  <c:v>1.46</c:v>
                </c:pt>
                <c:pt idx="12026">
                  <c:v>1.44</c:v>
                </c:pt>
                <c:pt idx="12029">
                  <c:v>1.3900000000000001</c:v>
                </c:pt>
                <c:pt idx="12030">
                  <c:v>1.38</c:v>
                </c:pt>
                <c:pt idx="12031">
                  <c:v>1.31</c:v>
                </c:pt>
                <c:pt idx="12032">
                  <c:v>1.26</c:v>
                </c:pt>
                <c:pt idx="12033">
                  <c:v>1.28</c:v>
                </c:pt>
                <c:pt idx="12036">
                  <c:v>1.28</c:v>
                </c:pt>
                <c:pt idx="12037">
                  <c:v>1.29</c:v>
                </c:pt>
                <c:pt idx="12038">
                  <c:v>1.28</c:v>
                </c:pt>
                <c:pt idx="12039">
                  <c:v>1.3900000000000001</c:v>
                </c:pt>
                <c:pt idx="12040">
                  <c:v>1.4</c:v>
                </c:pt>
                <c:pt idx="12043">
                  <c:v>1.43</c:v>
                </c:pt>
                <c:pt idx="12047">
                  <c:v>1.42</c:v>
                </c:pt>
                <c:pt idx="12050">
                  <c:v>1.4</c:v>
                </c:pt>
                <c:pt idx="12053">
                  <c:v>1.4</c:v>
                </c:pt>
                <c:pt idx="12054">
                  <c:v>1.35</c:v>
                </c:pt>
                <c:pt idx="12057">
                  <c:v>1.33</c:v>
                </c:pt>
                <c:pt idx="12058">
                  <c:v>1.37</c:v>
                </c:pt>
                <c:pt idx="12059">
                  <c:v>1.3900000000000001</c:v>
                </c:pt>
                <c:pt idx="12060">
                  <c:v>1.4</c:v>
                </c:pt>
                <c:pt idx="12061">
                  <c:v>1.32</c:v>
                </c:pt>
                <c:pt idx="12064">
                  <c:v>1.3599999999999999</c:v>
                </c:pt>
                <c:pt idx="12065">
                  <c:v>1.37</c:v>
                </c:pt>
                <c:pt idx="12066">
                  <c:v>1.37</c:v>
                </c:pt>
                <c:pt idx="12067">
                  <c:v>1.3900000000000001</c:v>
                </c:pt>
                <c:pt idx="12068">
                  <c:v>1.3900000000000001</c:v>
                </c:pt>
                <c:pt idx="12071">
                  <c:v>1.3900000000000001</c:v>
                </c:pt>
                <c:pt idx="12072">
                  <c:v>1.37</c:v>
                </c:pt>
                <c:pt idx="12073">
                  <c:v>1.38</c:v>
                </c:pt>
                <c:pt idx="12074">
                  <c:v>1.3</c:v>
                </c:pt>
                <c:pt idx="12075">
                  <c:v>1.26</c:v>
                </c:pt>
                <c:pt idx="12078">
                  <c:v>1.05</c:v>
                </c:pt>
                <c:pt idx="12079">
                  <c:v>1</c:v>
                </c:pt>
                <c:pt idx="12080">
                  <c:v>0.97</c:v>
                </c:pt>
                <c:pt idx="12081">
                  <c:v>0.97</c:v>
                </c:pt>
                <c:pt idx="12082">
                  <c:v>0.92</c:v>
                </c:pt>
                <c:pt idx="12085">
                  <c:v>0.96</c:v>
                </c:pt>
                <c:pt idx="12086">
                  <c:v>0.96</c:v>
                </c:pt>
                <c:pt idx="12087">
                  <c:v>0.95000000000000007</c:v>
                </c:pt>
                <c:pt idx="12088">
                  <c:v>0.99</c:v>
                </c:pt>
                <c:pt idx="12089">
                  <c:v>0.99</c:v>
                </c:pt>
                <c:pt idx="12092">
                  <c:v>0.95000000000000007</c:v>
                </c:pt>
                <c:pt idx="12093">
                  <c:v>0.96</c:v>
                </c:pt>
                <c:pt idx="12094">
                  <c:v>0.92</c:v>
                </c:pt>
                <c:pt idx="12095">
                  <c:v>0.87</c:v>
                </c:pt>
                <c:pt idx="12096">
                  <c:v>0.9</c:v>
                </c:pt>
                <c:pt idx="12099">
                  <c:v>0.91</c:v>
                </c:pt>
                <c:pt idx="12100">
                  <c:v>0.91</c:v>
                </c:pt>
                <c:pt idx="12101">
                  <c:v>0.92</c:v>
                </c:pt>
                <c:pt idx="12102">
                  <c:v>0.92</c:v>
                </c:pt>
                <c:pt idx="12103">
                  <c:v>0.9</c:v>
                </c:pt>
                <c:pt idx="12106">
                  <c:v>0.95000000000000007</c:v>
                </c:pt>
                <c:pt idx="12107">
                  <c:v>0.97</c:v>
                </c:pt>
                <c:pt idx="12108">
                  <c:v>1.01</c:v>
                </c:pt>
                <c:pt idx="12109">
                  <c:v>1.06</c:v>
                </c:pt>
                <c:pt idx="12110">
                  <c:v>1.1299999999999999</c:v>
                </c:pt>
                <c:pt idx="12113">
                  <c:v>1.1499999999999999</c:v>
                </c:pt>
                <c:pt idx="12114">
                  <c:v>1.07</c:v>
                </c:pt>
                <c:pt idx="12115">
                  <c:v>0.97</c:v>
                </c:pt>
                <c:pt idx="12116">
                  <c:v>1.0900000000000001</c:v>
                </c:pt>
                <c:pt idx="12117">
                  <c:v>1.1400000000000001</c:v>
                </c:pt>
                <c:pt idx="12120">
                  <c:v>1.37</c:v>
                </c:pt>
                <c:pt idx="12121">
                  <c:v>1.32</c:v>
                </c:pt>
                <c:pt idx="12122">
                  <c:v>1.25</c:v>
                </c:pt>
                <c:pt idx="12123">
                  <c:v>1.48</c:v>
                </c:pt>
                <c:pt idx="12124">
                  <c:v>1.74</c:v>
                </c:pt>
                <c:pt idx="12127">
                  <c:v>2.0099999999999998</c:v>
                </c:pt>
                <c:pt idx="12128">
                  <c:v>2.31</c:v>
                </c:pt>
                <c:pt idx="12129">
                  <c:v>2.67</c:v>
                </c:pt>
                <c:pt idx="12130">
                  <c:v>2.68</c:v>
                </c:pt>
                <c:pt idx="12131">
                  <c:v>1.58</c:v>
                </c:pt>
                <c:pt idx="12134">
                  <c:v>1.62</c:v>
                </c:pt>
                <c:pt idx="12135">
                  <c:v>1.62</c:v>
                </c:pt>
                <c:pt idx="12136">
                  <c:v>1.5899999999999999</c:v>
                </c:pt>
                <c:pt idx="12137">
                  <c:v>1.31</c:v>
                </c:pt>
                <c:pt idx="12138">
                  <c:v>1.31</c:v>
                </c:pt>
                <c:pt idx="12141">
                  <c:v>1.31</c:v>
                </c:pt>
                <c:pt idx="12142">
                  <c:v>1.51</c:v>
                </c:pt>
                <c:pt idx="12143">
                  <c:v>1.6099999999999999</c:v>
                </c:pt>
                <c:pt idx="12144">
                  <c:v>1.5</c:v>
                </c:pt>
                <c:pt idx="12145">
                  <c:v>1.53</c:v>
                </c:pt>
                <c:pt idx="12148">
                  <c:v>1.56</c:v>
                </c:pt>
                <c:pt idx="12149">
                  <c:v>1.57</c:v>
                </c:pt>
                <c:pt idx="12150">
                  <c:v>1.73</c:v>
                </c:pt>
                <c:pt idx="12151">
                  <c:v>1.73</c:v>
                </c:pt>
                <c:pt idx="12156">
                  <c:v>1.73</c:v>
                </c:pt>
                <c:pt idx="12157">
                  <c:v>1.88</c:v>
                </c:pt>
                <c:pt idx="12158">
                  <c:v>1.88</c:v>
                </c:pt>
                <c:pt idx="12159">
                  <c:v>1.88</c:v>
                </c:pt>
                <c:pt idx="12162">
                  <c:v>1.88</c:v>
                </c:pt>
                <c:pt idx="12163">
                  <c:v>2.1</c:v>
                </c:pt>
                <c:pt idx="12164">
                  <c:v>2.23</c:v>
                </c:pt>
                <c:pt idx="12165">
                  <c:v>2.06</c:v>
                </c:pt>
                <c:pt idx="12166">
                  <c:v>1.96</c:v>
                </c:pt>
                <c:pt idx="12169">
                  <c:v>1.78</c:v>
                </c:pt>
                <c:pt idx="12170">
                  <c:v>1.76</c:v>
                </c:pt>
                <c:pt idx="12171">
                  <c:v>1.8399999999999999</c:v>
                </c:pt>
                <c:pt idx="12172">
                  <c:v>1.76</c:v>
                </c:pt>
                <c:pt idx="12176">
                  <c:v>1.76</c:v>
                </c:pt>
                <c:pt idx="12177">
                  <c:v>1.83</c:v>
                </c:pt>
                <c:pt idx="12178">
                  <c:v>1.9500000000000002</c:v>
                </c:pt>
                <c:pt idx="12179">
                  <c:v>2.02</c:v>
                </c:pt>
                <c:pt idx="12180">
                  <c:v>2.02</c:v>
                </c:pt>
                <c:pt idx="12183">
                  <c:v>1.9</c:v>
                </c:pt>
                <c:pt idx="12184">
                  <c:v>1.92</c:v>
                </c:pt>
                <c:pt idx="12185">
                  <c:v>1.85</c:v>
                </c:pt>
                <c:pt idx="12186">
                  <c:v>1.85</c:v>
                </c:pt>
                <c:pt idx="12187">
                  <c:v>1.8599999999999999</c:v>
                </c:pt>
                <c:pt idx="12190">
                  <c:v>1.82</c:v>
                </c:pt>
                <c:pt idx="12191">
                  <c:v>1.67</c:v>
                </c:pt>
                <c:pt idx="12192">
                  <c:v>1.67</c:v>
                </c:pt>
                <c:pt idx="12193">
                  <c:v>1.69</c:v>
                </c:pt>
                <c:pt idx="12194">
                  <c:v>1.6400000000000001</c:v>
                </c:pt>
                <c:pt idx="12197">
                  <c:v>1.63</c:v>
                </c:pt>
                <c:pt idx="12198">
                  <c:v>1.5899999999999999</c:v>
                </c:pt>
                <c:pt idx="12199">
                  <c:v>1.56</c:v>
                </c:pt>
                <c:pt idx="12200">
                  <c:v>1.55</c:v>
                </c:pt>
                <c:pt idx="12201">
                  <c:v>1.49</c:v>
                </c:pt>
                <c:pt idx="12204">
                  <c:v>1.49</c:v>
                </c:pt>
                <c:pt idx="12205">
                  <c:v>1.55</c:v>
                </c:pt>
                <c:pt idx="12206">
                  <c:v>1.5899999999999999</c:v>
                </c:pt>
                <c:pt idx="12207">
                  <c:v>1.54</c:v>
                </c:pt>
                <c:pt idx="12208">
                  <c:v>1.45</c:v>
                </c:pt>
                <c:pt idx="12211">
                  <c:v>1.45</c:v>
                </c:pt>
                <c:pt idx="12212">
                  <c:v>1.45</c:v>
                </c:pt>
                <c:pt idx="12213">
                  <c:v>1.62</c:v>
                </c:pt>
                <c:pt idx="12214">
                  <c:v>1.56</c:v>
                </c:pt>
                <c:pt idx="12215">
                  <c:v>1.54</c:v>
                </c:pt>
                <c:pt idx="12218">
                  <c:v>1.49</c:v>
                </c:pt>
                <c:pt idx="12219">
                  <c:v>1.46</c:v>
                </c:pt>
                <c:pt idx="12220">
                  <c:v>1.47</c:v>
                </c:pt>
                <c:pt idx="12221">
                  <c:v>1.45</c:v>
                </c:pt>
                <c:pt idx="12222">
                  <c:v>1.45</c:v>
                </c:pt>
                <c:pt idx="12225">
                  <c:v>1.37</c:v>
                </c:pt>
                <c:pt idx="12226">
                  <c:v>1.34</c:v>
                </c:pt>
                <c:pt idx="12227">
                  <c:v>1.32</c:v>
                </c:pt>
                <c:pt idx="12228">
                  <c:v>1.37</c:v>
                </c:pt>
                <c:pt idx="12229">
                  <c:v>1.3599999999999999</c:v>
                </c:pt>
                <c:pt idx="12232">
                  <c:v>1.35</c:v>
                </c:pt>
                <c:pt idx="12233">
                  <c:v>1.34</c:v>
                </c:pt>
                <c:pt idx="12234">
                  <c:v>1.33</c:v>
                </c:pt>
                <c:pt idx="12235">
                  <c:v>1.3</c:v>
                </c:pt>
                <c:pt idx="12236">
                  <c:v>1.28</c:v>
                </c:pt>
                <c:pt idx="12239">
                  <c:v>1.29</c:v>
                </c:pt>
                <c:pt idx="12240">
                  <c:v>1.3</c:v>
                </c:pt>
                <c:pt idx="12241">
                  <c:v>1.27</c:v>
                </c:pt>
                <c:pt idx="12242">
                  <c:v>1.27</c:v>
                </c:pt>
                <c:pt idx="12243">
                  <c:v>1.3</c:v>
                </c:pt>
                <c:pt idx="12246">
                  <c:v>1.3</c:v>
                </c:pt>
                <c:pt idx="12247">
                  <c:v>1.3</c:v>
                </c:pt>
                <c:pt idx="12248">
                  <c:v>1.27</c:v>
                </c:pt>
                <c:pt idx="12249">
                  <c:v>1.27</c:v>
                </c:pt>
                <c:pt idx="12250">
                  <c:v>1.25</c:v>
                </c:pt>
                <c:pt idx="12253">
                  <c:v>1.1599999999999999</c:v>
                </c:pt>
                <c:pt idx="12254">
                  <c:v>1.1299999999999999</c:v>
                </c:pt>
                <c:pt idx="12255">
                  <c:v>1.1299999999999999</c:v>
                </c:pt>
                <c:pt idx="12256">
                  <c:v>1.06</c:v>
                </c:pt>
                <c:pt idx="12257">
                  <c:v>1.07</c:v>
                </c:pt>
                <c:pt idx="12260">
                  <c:v>1.06</c:v>
                </c:pt>
                <c:pt idx="12261">
                  <c:v>1.06</c:v>
                </c:pt>
                <c:pt idx="12262">
                  <c:v>1.07</c:v>
                </c:pt>
                <c:pt idx="12263">
                  <c:v>1.04</c:v>
                </c:pt>
                <c:pt idx="12264">
                  <c:v>1.04</c:v>
                </c:pt>
                <c:pt idx="12267">
                  <c:v>1.04</c:v>
                </c:pt>
                <c:pt idx="12268">
                  <c:v>1.05</c:v>
                </c:pt>
                <c:pt idx="12269">
                  <c:v>1.03</c:v>
                </c:pt>
                <c:pt idx="12270">
                  <c:v>1</c:v>
                </c:pt>
                <c:pt idx="12271">
                  <c:v>1.01</c:v>
                </c:pt>
                <c:pt idx="12274">
                  <c:v>0.99</c:v>
                </c:pt>
                <c:pt idx="12275">
                  <c:v>0.99</c:v>
                </c:pt>
                <c:pt idx="12276">
                  <c:v>1.04</c:v>
                </c:pt>
                <c:pt idx="12277">
                  <c:v>1.05</c:v>
                </c:pt>
                <c:pt idx="12278">
                  <c:v>1.07</c:v>
                </c:pt>
                <c:pt idx="12281">
                  <c:v>1.04</c:v>
                </c:pt>
                <c:pt idx="12282">
                  <c:v>1</c:v>
                </c:pt>
                <c:pt idx="12283">
                  <c:v>0.98</c:v>
                </c:pt>
                <c:pt idx="12284">
                  <c:v>0.97</c:v>
                </c:pt>
                <c:pt idx="12285">
                  <c:v>0.99</c:v>
                </c:pt>
                <c:pt idx="12288">
                  <c:v>1.01</c:v>
                </c:pt>
                <c:pt idx="12289">
                  <c:v>1.06</c:v>
                </c:pt>
                <c:pt idx="12290">
                  <c:v>1.08</c:v>
                </c:pt>
                <c:pt idx="12291">
                  <c:v>1.05</c:v>
                </c:pt>
                <c:pt idx="12292">
                  <c:v>1.1100000000000001</c:v>
                </c:pt>
                <c:pt idx="12295">
                  <c:v>1.1200000000000001</c:v>
                </c:pt>
                <c:pt idx="12296">
                  <c:v>1.1400000000000001</c:v>
                </c:pt>
                <c:pt idx="12297">
                  <c:v>1.05</c:v>
                </c:pt>
                <c:pt idx="12298">
                  <c:v>1.02</c:v>
                </c:pt>
                <c:pt idx="12299">
                  <c:v>1.04</c:v>
                </c:pt>
                <c:pt idx="12302">
                  <c:v>1.1000000000000001</c:v>
                </c:pt>
                <c:pt idx="12303">
                  <c:v>1.1000000000000001</c:v>
                </c:pt>
                <c:pt idx="12304">
                  <c:v>1.06</c:v>
                </c:pt>
                <c:pt idx="12305">
                  <c:v>1.06</c:v>
                </c:pt>
                <c:pt idx="12306">
                  <c:v>1.05</c:v>
                </c:pt>
                <c:pt idx="12309">
                  <c:v>1.01</c:v>
                </c:pt>
                <c:pt idx="12310">
                  <c:v>1.02</c:v>
                </c:pt>
                <c:pt idx="12311">
                  <c:v>0.97</c:v>
                </c:pt>
                <c:pt idx="12312">
                  <c:v>0.96</c:v>
                </c:pt>
                <c:pt idx="12313">
                  <c:v>0.97</c:v>
                </c:pt>
                <c:pt idx="12316">
                  <c:v>0.97</c:v>
                </c:pt>
                <c:pt idx="12317">
                  <c:v>0.9</c:v>
                </c:pt>
                <c:pt idx="12318">
                  <c:v>0.85</c:v>
                </c:pt>
                <c:pt idx="12319">
                  <c:v>0.87</c:v>
                </c:pt>
                <c:pt idx="12320">
                  <c:v>0.87</c:v>
                </c:pt>
                <c:pt idx="12323">
                  <c:v>0.88</c:v>
                </c:pt>
                <c:pt idx="12324">
                  <c:v>0.86</c:v>
                </c:pt>
                <c:pt idx="12325">
                  <c:v>0.86</c:v>
                </c:pt>
                <c:pt idx="12326">
                  <c:v>0.88</c:v>
                </c:pt>
                <c:pt idx="12327">
                  <c:v>0.84</c:v>
                </c:pt>
                <c:pt idx="12330">
                  <c:v>0.82000000000000006</c:v>
                </c:pt>
                <c:pt idx="12331">
                  <c:v>0.83000000000000007</c:v>
                </c:pt>
                <c:pt idx="12332">
                  <c:v>0.81</c:v>
                </c:pt>
                <c:pt idx="12333">
                  <c:v>0.81</c:v>
                </c:pt>
                <c:pt idx="12334">
                  <c:v>0.76</c:v>
                </c:pt>
                <c:pt idx="12337">
                  <c:v>0.72</c:v>
                </c:pt>
                <c:pt idx="12338">
                  <c:v>0.71</c:v>
                </c:pt>
                <c:pt idx="12339">
                  <c:v>0.67</c:v>
                </c:pt>
                <c:pt idx="12340">
                  <c:v>0.73</c:v>
                </c:pt>
                <c:pt idx="12341">
                  <c:v>0.67</c:v>
                </c:pt>
                <c:pt idx="12344">
                  <c:v>0.72</c:v>
                </c:pt>
                <c:pt idx="12345">
                  <c:v>0.76</c:v>
                </c:pt>
                <c:pt idx="12346">
                  <c:v>0.79</c:v>
                </c:pt>
                <c:pt idx="12347">
                  <c:v>0.82000000000000006</c:v>
                </c:pt>
                <c:pt idx="12348">
                  <c:v>0.8</c:v>
                </c:pt>
                <c:pt idx="12351">
                  <c:v>0.75</c:v>
                </c:pt>
                <c:pt idx="12352">
                  <c:v>0.75</c:v>
                </c:pt>
                <c:pt idx="12353">
                  <c:v>0.78</c:v>
                </c:pt>
                <c:pt idx="12354">
                  <c:v>0.77</c:v>
                </c:pt>
                <c:pt idx="12355">
                  <c:v>0.74</c:v>
                </c:pt>
                <c:pt idx="12358">
                  <c:v>0.78</c:v>
                </c:pt>
                <c:pt idx="12359">
                  <c:v>0.74</c:v>
                </c:pt>
                <c:pt idx="12360">
                  <c:v>0.71</c:v>
                </c:pt>
                <c:pt idx="12361">
                  <c:v>0.67</c:v>
                </c:pt>
                <c:pt idx="12362">
                  <c:v>0.65</c:v>
                </c:pt>
                <c:pt idx="12365">
                  <c:v>0.66</c:v>
                </c:pt>
                <c:pt idx="12366">
                  <c:v>0.76</c:v>
                </c:pt>
                <c:pt idx="12367">
                  <c:v>0.76</c:v>
                </c:pt>
                <c:pt idx="12368">
                  <c:v>0.70000000000000007</c:v>
                </c:pt>
                <c:pt idx="12369">
                  <c:v>0.66</c:v>
                </c:pt>
                <c:pt idx="12372">
                  <c:v>0.66</c:v>
                </c:pt>
                <c:pt idx="12373">
                  <c:v>0.66</c:v>
                </c:pt>
                <c:pt idx="12374">
                  <c:v>0.63</c:v>
                </c:pt>
                <c:pt idx="12375">
                  <c:v>0.65</c:v>
                </c:pt>
                <c:pt idx="12376">
                  <c:v>0.64</c:v>
                </c:pt>
                <c:pt idx="12379">
                  <c:v>0.63</c:v>
                </c:pt>
                <c:pt idx="12380">
                  <c:v>0.61</c:v>
                </c:pt>
                <c:pt idx="12381">
                  <c:v>0.60000000000000009</c:v>
                </c:pt>
                <c:pt idx="12382">
                  <c:v>0.61</c:v>
                </c:pt>
                <c:pt idx="12383">
                  <c:v>0.60000000000000009</c:v>
                </c:pt>
                <c:pt idx="12386">
                  <c:v>0.60000000000000009</c:v>
                </c:pt>
                <c:pt idx="12387">
                  <c:v>0.65</c:v>
                </c:pt>
                <c:pt idx="12388">
                  <c:v>0.66</c:v>
                </c:pt>
                <c:pt idx="12389">
                  <c:v>0.62</c:v>
                </c:pt>
                <c:pt idx="12390">
                  <c:v>0.60000000000000009</c:v>
                </c:pt>
                <c:pt idx="12393">
                  <c:v>0.62</c:v>
                </c:pt>
                <c:pt idx="12394">
                  <c:v>0.61</c:v>
                </c:pt>
                <c:pt idx="12395">
                  <c:v>0.59</c:v>
                </c:pt>
                <c:pt idx="12396">
                  <c:v>0.57999999999999996</c:v>
                </c:pt>
                <c:pt idx="12397">
                  <c:v>0.57999999999999996</c:v>
                </c:pt>
                <c:pt idx="12400">
                  <c:v>0.54</c:v>
                </c:pt>
                <c:pt idx="12401">
                  <c:v>0.52</c:v>
                </c:pt>
                <c:pt idx="12402">
                  <c:v>0.53</c:v>
                </c:pt>
                <c:pt idx="12403">
                  <c:v>0.51</c:v>
                </c:pt>
                <c:pt idx="12404">
                  <c:v>0.56000000000000005</c:v>
                </c:pt>
                <c:pt idx="12407">
                  <c:v>0.56000000000000005</c:v>
                </c:pt>
                <c:pt idx="12408">
                  <c:v>0.57000000000000006</c:v>
                </c:pt>
                <c:pt idx="12409">
                  <c:v>0.60000000000000009</c:v>
                </c:pt>
                <c:pt idx="12414">
                  <c:v>0.54</c:v>
                </c:pt>
                <c:pt idx="12415">
                  <c:v>0.55000000000000004</c:v>
                </c:pt>
                <c:pt idx="12416">
                  <c:v>0.56000000000000005</c:v>
                </c:pt>
                <c:pt idx="12421">
                  <c:v>0.54</c:v>
                </c:pt>
                <c:pt idx="12422">
                  <c:v>0.57000000000000006</c:v>
                </c:pt>
                <c:pt idx="12423">
                  <c:v>0.59</c:v>
                </c:pt>
                <c:pt idx="12424">
                  <c:v>0.57999999999999996</c:v>
                </c:pt>
                <c:pt idx="12425">
                  <c:v>0.52</c:v>
                </c:pt>
                <c:pt idx="12428">
                  <c:v>0.54</c:v>
                </c:pt>
                <c:pt idx="12429">
                  <c:v>0.63</c:v>
                </c:pt>
                <c:pt idx="12430">
                  <c:v>0.65</c:v>
                </c:pt>
                <c:pt idx="12431">
                  <c:v>0.64</c:v>
                </c:pt>
                <c:pt idx="12432">
                  <c:v>0.62</c:v>
                </c:pt>
                <c:pt idx="12435">
                  <c:v>0.64</c:v>
                </c:pt>
                <c:pt idx="12436">
                  <c:v>0.61</c:v>
                </c:pt>
                <c:pt idx="12437">
                  <c:v>0.57999999999999996</c:v>
                </c:pt>
                <c:pt idx="12438">
                  <c:v>0.62</c:v>
                </c:pt>
                <c:pt idx="12439">
                  <c:v>0.74</c:v>
                </c:pt>
                <c:pt idx="12442">
                  <c:v>0.69000000000000006</c:v>
                </c:pt>
                <c:pt idx="12443">
                  <c:v>0.65</c:v>
                </c:pt>
                <c:pt idx="12444">
                  <c:v>0.64</c:v>
                </c:pt>
                <c:pt idx="12445">
                  <c:v>0.65</c:v>
                </c:pt>
                <c:pt idx="12446">
                  <c:v>0.64</c:v>
                </c:pt>
                <c:pt idx="12449">
                  <c:v>0.61</c:v>
                </c:pt>
                <c:pt idx="12450">
                  <c:v>0.65</c:v>
                </c:pt>
                <c:pt idx="12451">
                  <c:v>0.57999999999999996</c:v>
                </c:pt>
                <c:pt idx="12452">
                  <c:v>0.56000000000000005</c:v>
                </c:pt>
                <c:pt idx="12453">
                  <c:v>0.53</c:v>
                </c:pt>
                <c:pt idx="12456">
                  <c:v>0.52</c:v>
                </c:pt>
                <c:pt idx="12457">
                  <c:v>0.51</c:v>
                </c:pt>
                <c:pt idx="12458">
                  <c:v>0.5</c:v>
                </c:pt>
                <c:pt idx="12460">
                  <c:v>0.44</c:v>
                </c:pt>
                <c:pt idx="12463">
                  <c:v>0.52</c:v>
                </c:pt>
                <c:pt idx="12464">
                  <c:v>0.53</c:v>
                </c:pt>
                <c:pt idx="12465">
                  <c:v>0.57000000000000006</c:v>
                </c:pt>
                <c:pt idx="12466">
                  <c:v>0.62</c:v>
                </c:pt>
                <c:pt idx="12467">
                  <c:v>0.64</c:v>
                </c:pt>
                <c:pt idx="12470">
                  <c:v>0.63</c:v>
                </c:pt>
                <c:pt idx="12471">
                  <c:v>0.63</c:v>
                </c:pt>
                <c:pt idx="12472">
                  <c:v>0.70000000000000007</c:v>
                </c:pt>
                <c:pt idx="12473">
                  <c:v>0.79</c:v>
                </c:pt>
                <c:pt idx="12474">
                  <c:v>0.82000000000000006</c:v>
                </c:pt>
                <c:pt idx="12477">
                  <c:v>0.73</c:v>
                </c:pt>
                <c:pt idx="12478">
                  <c:v>0.72</c:v>
                </c:pt>
                <c:pt idx="12479">
                  <c:v>0.75</c:v>
                </c:pt>
                <c:pt idx="12480">
                  <c:v>0.77</c:v>
                </c:pt>
                <c:pt idx="12481">
                  <c:v>0.79</c:v>
                </c:pt>
                <c:pt idx="12484">
                  <c:v>0.78</c:v>
                </c:pt>
                <c:pt idx="12485">
                  <c:v>0.77</c:v>
                </c:pt>
                <c:pt idx="12486">
                  <c:v>0.74</c:v>
                </c:pt>
                <c:pt idx="12487">
                  <c:v>0.69000000000000006</c:v>
                </c:pt>
                <c:pt idx="12488">
                  <c:v>0.66</c:v>
                </c:pt>
                <c:pt idx="12491">
                  <c:v>0.66</c:v>
                </c:pt>
                <c:pt idx="12492">
                  <c:v>0.65</c:v>
                </c:pt>
                <c:pt idx="12493">
                  <c:v>0.68</c:v>
                </c:pt>
                <c:pt idx="12494">
                  <c:v>0.75</c:v>
                </c:pt>
                <c:pt idx="12495">
                  <c:v>0.71</c:v>
                </c:pt>
                <c:pt idx="12498">
                  <c:v>0.71</c:v>
                </c:pt>
                <c:pt idx="12499">
                  <c:v>0.67</c:v>
                </c:pt>
                <c:pt idx="12500">
                  <c:v>0.64</c:v>
                </c:pt>
                <c:pt idx="12501">
                  <c:v>0.63</c:v>
                </c:pt>
                <c:pt idx="12502">
                  <c:v>0.63</c:v>
                </c:pt>
                <c:pt idx="12505">
                  <c:v>0.63</c:v>
                </c:pt>
                <c:pt idx="12506">
                  <c:v>0.74</c:v>
                </c:pt>
                <c:pt idx="12507">
                  <c:v>0.72</c:v>
                </c:pt>
                <c:pt idx="12508">
                  <c:v>0.69000000000000006</c:v>
                </c:pt>
                <c:pt idx="12513">
                  <c:v>0.72</c:v>
                </c:pt>
                <c:pt idx="12514">
                  <c:v>0.73</c:v>
                </c:pt>
                <c:pt idx="12515">
                  <c:v>0.71</c:v>
                </c:pt>
                <c:pt idx="12516">
                  <c:v>0.71</c:v>
                </c:pt>
                <c:pt idx="12519">
                  <c:v>0.78</c:v>
                </c:pt>
                <c:pt idx="12520">
                  <c:v>0.8</c:v>
                </c:pt>
                <c:pt idx="12521">
                  <c:v>0.79</c:v>
                </c:pt>
                <c:pt idx="12522">
                  <c:v>0.78</c:v>
                </c:pt>
                <c:pt idx="12523">
                  <c:v>0.79</c:v>
                </c:pt>
                <c:pt idx="12526">
                  <c:v>0.79</c:v>
                </c:pt>
                <c:pt idx="12527">
                  <c:v>0.84</c:v>
                </c:pt>
                <c:pt idx="12528">
                  <c:v>0.8</c:v>
                </c:pt>
                <c:pt idx="12529">
                  <c:v>0.8</c:v>
                </c:pt>
                <c:pt idx="12530">
                  <c:v>0.82000000000000006</c:v>
                </c:pt>
                <c:pt idx="12533">
                  <c:v>0.85</c:v>
                </c:pt>
                <c:pt idx="12534">
                  <c:v>0.86</c:v>
                </c:pt>
                <c:pt idx="12535">
                  <c:v>0.89</c:v>
                </c:pt>
                <c:pt idx="12536">
                  <c:v>0.89</c:v>
                </c:pt>
                <c:pt idx="12537">
                  <c:v>0.9</c:v>
                </c:pt>
                <c:pt idx="12540">
                  <c:v>0.91</c:v>
                </c:pt>
                <c:pt idx="12541">
                  <c:v>0.86</c:v>
                </c:pt>
                <c:pt idx="12542">
                  <c:v>0.88</c:v>
                </c:pt>
                <c:pt idx="12543">
                  <c:v>0.9</c:v>
                </c:pt>
                <c:pt idx="12544">
                  <c:v>0.95000000000000007</c:v>
                </c:pt>
                <c:pt idx="12547">
                  <c:v>0.95000000000000007</c:v>
                </c:pt>
                <c:pt idx="12548">
                  <c:v>0.97</c:v>
                </c:pt>
                <c:pt idx="12549">
                  <c:v>0.97</c:v>
                </c:pt>
                <c:pt idx="12550">
                  <c:v>1.03</c:v>
                </c:pt>
                <c:pt idx="12551">
                  <c:v>1.07</c:v>
                </c:pt>
                <c:pt idx="12554">
                  <c:v>1.1100000000000001</c:v>
                </c:pt>
                <c:pt idx="12555">
                  <c:v>1.1000000000000001</c:v>
                </c:pt>
                <c:pt idx="12556">
                  <c:v>1.1299999999999999</c:v>
                </c:pt>
                <c:pt idx="12557">
                  <c:v>1.1100000000000001</c:v>
                </c:pt>
                <c:pt idx="12558">
                  <c:v>1.02</c:v>
                </c:pt>
                <c:pt idx="12561">
                  <c:v>1.03</c:v>
                </c:pt>
                <c:pt idx="12562">
                  <c:v>0.98</c:v>
                </c:pt>
                <c:pt idx="12563">
                  <c:v>0.93</c:v>
                </c:pt>
                <c:pt idx="12564">
                  <c:v>0.93</c:v>
                </c:pt>
                <c:pt idx="12565">
                  <c:v>0.93</c:v>
                </c:pt>
                <c:pt idx="12568">
                  <c:v>0.92</c:v>
                </c:pt>
                <c:pt idx="12569">
                  <c:v>0.9</c:v>
                </c:pt>
                <c:pt idx="12570">
                  <c:v>0.89</c:v>
                </c:pt>
                <c:pt idx="12571">
                  <c:v>0.89</c:v>
                </c:pt>
                <c:pt idx="12572">
                  <c:v>0.89</c:v>
                </c:pt>
                <c:pt idx="12575">
                  <c:v>0.91</c:v>
                </c:pt>
                <c:pt idx="12576">
                  <c:v>0.9</c:v>
                </c:pt>
                <c:pt idx="12577">
                  <c:v>0.82000000000000006</c:v>
                </c:pt>
                <c:pt idx="12578">
                  <c:v>0.83000000000000007</c:v>
                </c:pt>
                <c:pt idx="12579">
                  <c:v>0.77</c:v>
                </c:pt>
                <c:pt idx="12582">
                  <c:v>0.75</c:v>
                </c:pt>
                <c:pt idx="12583">
                  <c:v>0.77</c:v>
                </c:pt>
                <c:pt idx="12584">
                  <c:v>0.78</c:v>
                </c:pt>
                <c:pt idx="12585">
                  <c:v>0.83000000000000007</c:v>
                </c:pt>
                <c:pt idx="12586">
                  <c:v>0.9</c:v>
                </c:pt>
                <c:pt idx="12589">
                  <c:v>0.93</c:v>
                </c:pt>
                <c:pt idx="12590">
                  <c:v>0.94000000000000006</c:v>
                </c:pt>
                <c:pt idx="12591">
                  <c:v>0.92</c:v>
                </c:pt>
                <c:pt idx="12592">
                  <c:v>0.93</c:v>
                </c:pt>
                <c:pt idx="12593">
                  <c:v>0.95000000000000007</c:v>
                </c:pt>
                <c:pt idx="12596">
                  <c:v>0.95000000000000007</c:v>
                </c:pt>
                <c:pt idx="12597">
                  <c:v>0.92</c:v>
                </c:pt>
                <c:pt idx="12598">
                  <c:v>0.9</c:v>
                </c:pt>
                <c:pt idx="12599">
                  <c:v>0.86</c:v>
                </c:pt>
                <c:pt idx="12600">
                  <c:v>0.82000000000000006</c:v>
                </c:pt>
                <c:pt idx="12603">
                  <c:v>0.84</c:v>
                </c:pt>
                <c:pt idx="12604">
                  <c:v>0.82000000000000006</c:v>
                </c:pt>
                <c:pt idx="12605">
                  <c:v>0.76</c:v>
                </c:pt>
                <c:pt idx="12606">
                  <c:v>0.8</c:v>
                </c:pt>
                <c:pt idx="12607">
                  <c:v>0.8</c:v>
                </c:pt>
                <c:pt idx="12610">
                  <c:v>0.8</c:v>
                </c:pt>
                <c:pt idx="12611">
                  <c:v>0.77</c:v>
                </c:pt>
                <c:pt idx="12612">
                  <c:v>0.74</c:v>
                </c:pt>
                <c:pt idx="12613">
                  <c:v>0.75</c:v>
                </c:pt>
                <c:pt idx="12614">
                  <c:v>0.75</c:v>
                </c:pt>
                <c:pt idx="12617">
                  <c:v>0.75</c:v>
                </c:pt>
                <c:pt idx="12618">
                  <c:v>0.73</c:v>
                </c:pt>
                <c:pt idx="12619">
                  <c:v>0.72</c:v>
                </c:pt>
                <c:pt idx="12620">
                  <c:v>0.71</c:v>
                </c:pt>
                <c:pt idx="12621">
                  <c:v>0.68</c:v>
                </c:pt>
                <c:pt idx="12624">
                  <c:v>0.67</c:v>
                </c:pt>
                <c:pt idx="12625">
                  <c:v>0.67</c:v>
                </c:pt>
                <c:pt idx="12626">
                  <c:v>0.67</c:v>
                </c:pt>
                <c:pt idx="12627">
                  <c:v>0.66</c:v>
                </c:pt>
                <c:pt idx="12628">
                  <c:v>0.67</c:v>
                </c:pt>
                <c:pt idx="12631">
                  <c:v>0.65</c:v>
                </c:pt>
                <c:pt idx="12632">
                  <c:v>0.65</c:v>
                </c:pt>
                <c:pt idx="12633">
                  <c:v>0.61</c:v>
                </c:pt>
                <c:pt idx="12634">
                  <c:v>0.57999999999999996</c:v>
                </c:pt>
                <c:pt idx="12635">
                  <c:v>0.61</c:v>
                </c:pt>
                <c:pt idx="12638">
                  <c:v>0.61</c:v>
                </c:pt>
                <c:pt idx="12639">
                  <c:v>0.59</c:v>
                </c:pt>
                <c:pt idx="12640">
                  <c:v>0.61</c:v>
                </c:pt>
                <c:pt idx="12641">
                  <c:v>0.60000000000000009</c:v>
                </c:pt>
                <c:pt idx="12642">
                  <c:v>0.61</c:v>
                </c:pt>
                <c:pt idx="12645">
                  <c:v>0.61</c:v>
                </c:pt>
                <c:pt idx="12646">
                  <c:v>0.60000000000000009</c:v>
                </c:pt>
                <c:pt idx="12647">
                  <c:v>0.59</c:v>
                </c:pt>
                <c:pt idx="12648">
                  <c:v>0.61</c:v>
                </c:pt>
                <c:pt idx="12649">
                  <c:v>0.60000000000000009</c:v>
                </c:pt>
                <c:pt idx="12652">
                  <c:v>0.60000000000000009</c:v>
                </c:pt>
                <c:pt idx="12653">
                  <c:v>0.62</c:v>
                </c:pt>
                <c:pt idx="12654">
                  <c:v>0.66</c:v>
                </c:pt>
                <c:pt idx="12655">
                  <c:v>0.72</c:v>
                </c:pt>
                <c:pt idx="12656">
                  <c:v>0.71</c:v>
                </c:pt>
                <c:pt idx="12659">
                  <c:v>0.70000000000000007</c:v>
                </c:pt>
                <c:pt idx="12660">
                  <c:v>0.68</c:v>
                </c:pt>
                <c:pt idx="12661">
                  <c:v>0.76</c:v>
                </c:pt>
                <c:pt idx="12662">
                  <c:v>0.72</c:v>
                </c:pt>
                <c:pt idx="12663">
                  <c:v>0.75</c:v>
                </c:pt>
                <c:pt idx="12666">
                  <c:v>0.74</c:v>
                </c:pt>
                <c:pt idx="12667">
                  <c:v>0.8</c:v>
                </c:pt>
                <c:pt idx="12668">
                  <c:v>0.8</c:v>
                </c:pt>
                <c:pt idx="12669">
                  <c:v>0.78</c:v>
                </c:pt>
                <c:pt idx="12670">
                  <c:v>0.75</c:v>
                </c:pt>
                <c:pt idx="12673">
                  <c:v>0.75</c:v>
                </c:pt>
                <c:pt idx="12674">
                  <c:v>0.73</c:v>
                </c:pt>
                <c:pt idx="12675">
                  <c:v>0.72</c:v>
                </c:pt>
                <c:pt idx="12676">
                  <c:v>0.74</c:v>
                </c:pt>
                <c:pt idx="12677">
                  <c:v>0.77</c:v>
                </c:pt>
                <c:pt idx="12680">
                  <c:v>0.76</c:v>
                </c:pt>
                <c:pt idx="12681">
                  <c:v>0.74</c:v>
                </c:pt>
                <c:pt idx="12682">
                  <c:v>0.72</c:v>
                </c:pt>
                <c:pt idx="12683">
                  <c:v>0.73</c:v>
                </c:pt>
                <c:pt idx="12684">
                  <c:v>0.82000000000000006</c:v>
                </c:pt>
                <c:pt idx="12687">
                  <c:v>0.87</c:v>
                </c:pt>
                <c:pt idx="12688">
                  <c:v>0.9</c:v>
                </c:pt>
                <c:pt idx="12689">
                  <c:v>0.87</c:v>
                </c:pt>
                <c:pt idx="12690">
                  <c:v>0.88</c:v>
                </c:pt>
                <c:pt idx="12691">
                  <c:v>0.85</c:v>
                </c:pt>
                <c:pt idx="12694">
                  <c:v>0.88</c:v>
                </c:pt>
                <c:pt idx="12695">
                  <c:v>0.86</c:v>
                </c:pt>
                <c:pt idx="12696">
                  <c:v>0.95000000000000007</c:v>
                </c:pt>
                <c:pt idx="12697">
                  <c:v>0.9</c:v>
                </c:pt>
                <c:pt idx="12698">
                  <c:v>0.9</c:v>
                </c:pt>
                <c:pt idx="12701">
                  <c:v>0.96</c:v>
                </c:pt>
                <c:pt idx="12702">
                  <c:v>0.96</c:v>
                </c:pt>
                <c:pt idx="12703">
                  <c:v>0.95000000000000007</c:v>
                </c:pt>
                <c:pt idx="12704">
                  <c:v>0.93</c:v>
                </c:pt>
                <c:pt idx="12705">
                  <c:v>0.92</c:v>
                </c:pt>
                <c:pt idx="12708">
                  <c:v>0.96</c:v>
                </c:pt>
                <c:pt idx="12709">
                  <c:v>0.97</c:v>
                </c:pt>
                <c:pt idx="12710">
                  <c:v>0.98</c:v>
                </c:pt>
                <c:pt idx="12711">
                  <c:v>0.98</c:v>
                </c:pt>
                <c:pt idx="12712">
                  <c:v>1.01</c:v>
                </c:pt>
                <c:pt idx="12715">
                  <c:v>0.98</c:v>
                </c:pt>
                <c:pt idx="12716">
                  <c:v>0.97</c:v>
                </c:pt>
                <c:pt idx="12717">
                  <c:v>0.97</c:v>
                </c:pt>
                <c:pt idx="12718">
                  <c:v>1</c:v>
                </c:pt>
                <c:pt idx="12719">
                  <c:v>1.19</c:v>
                </c:pt>
                <c:pt idx="12722">
                  <c:v>1.23</c:v>
                </c:pt>
                <c:pt idx="12723">
                  <c:v>1.1000000000000001</c:v>
                </c:pt>
                <c:pt idx="12724">
                  <c:v>1.04</c:v>
                </c:pt>
                <c:pt idx="12725">
                  <c:v>0.98</c:v>
                </c:pt>
                <c:pt idx="12726">
                  <c:v>0.92</c:v>
                </c:pt>
                <c:pt idx="12729">
                  <c:v>0.89</c:v>
                </c:pt>
                <c:pt idx="12730">
                  <c:v>0.86</c:v>
                </c:pt>
                <c:pt idx="12731">
                  <c:v>0.88</c:v>
                </c:pt>
                <c:pt idx="12732">
                  <c:v>0.95000000000000007</c:v>
                </c:pt>
                <c:pt idx="12733">
                  <c:v>0.97</c:v>
                </c:pt>
                <c:pt idx="12736">
                  <c:v>0.93</c:v>
                </c:pt>
                <c:pt idx="12737">
                  <c:v>0.98</c:v>
                </c:pt>
                <c:pt idx="12738">
                  <c:v>1.05</c:v>
                </c:pt>
                <c:pt idx="12739">
                  <c:v>1.02</c:v>
                </c:pt>
                <c:pt idx="12740">
                  <c:v>0.96</c:v>
                </c:pt>
                <c:pt idx="12743">
                  <c:v>0.97</c:v>
                </c:pt>
                <c:pt idx="12744">
                  <c:v>1.08</c:v>
                </c:pt>
                <c:pt idx="12745">
                  <c:v>1.1499999999999999</c:v>
                </c:pt>
                <c:pt idx="12746">
                  <c:v>1.1100000000000001</c:v>
                </c:pt>
                <c:pt idx="12747">
                  <c:v>1.06</c:v>
                </c:pt>
                <c:pt idx="12750">
                  <c:v>1.07</c:v>
                </c:pt>
                <c:pt idx="12751">
                  <c:v>1.03</c:v>
                </c:pt>
                <c:pt idx="12752">
                  <c:v>1.1000000000000001</c:v>
                </c:pt>
                <c:pt idx="12753">
                  <c:v>1.05</c:v>
                </c:pt>
                <c:pt idx="12754">
                  <c:v>1.03</c:v>
                </c:pt>
                <c:pt idx="12757">
                  <c:v>0.98</c:v>
                </c:pt>
                <c:pt idx="12758">
                  <c:v>0.99</c:v>
                </c:pt>
                <c:pt idx="12759">
                  <c:v>0.99</c:v>
                </c:pt>
                <c:pt idx="12760">
                  <c:v>1.06</c:v>
                </c:pt>
                <c:pt idx="12761">
                  <c:v>1.04</c:v>
                </c:pt>
                <c:pt idx="12764">
                  <c:v>1</c:v>
                </c:pt>
                <c:pt idx="12765">
                  <c:v>1</c:v>
                </c:pt>
                <c:pt idx="12766">
                  <c:v>0.98</c:v>
                </c:pt>
                <c:pt idx="12767">
                  <c:v>0.98</c:v>
                </c:pt>
                <c:pt idx="12768">
                  <c:v>1.01</c:v>
                </c:pt>
                <c:pt idx="12771">
                  <c:v>1.01</c:v>
                </c:pt>
                <c:pt idx="12772">
                  <c:v>1.01</c:v>
                </c:pt>
                <c:pt idx="12773">
                  <c:v>1.01</c:v>
                </c:pt>
                <c:pt idx="12774">
                  <c:v>1.01</c:v>
                </c:pt>
                <c:pt idx="12778">
                  <c:v>1.2</c:v>
                </c:pt>
                <c:pt idx="12779">
                  <c:v>1.18</c:v>
                </c:pt>
                <c:pt idx="12780">
                  <c:v>1.18</c:v>
                </c:pt>
                <c:pt idx="12781">
                  <c:v>1.2</c:v>
                </c:pt>
                <c:pt idx="12785">
                  <c:v>1.24</c:v>
                </c:pt>
                <c:pt idx="12786">
                  <c:v>1.26</c:v>
                </c:pt>
                <c:pt idx="12787">
                  <c:v>1.31</c:v>
                </c:pt>
                <c:pt idx="12788">
                  <c:v>1.35</c:v>
                </c:pt>
                <c:pt idx="12789">
                  <c:v>1.3599999999999999</c:v>
                </c:pt>
                <c:pt idx="12792">
                  <c:v>1.38</c:v>
                </c:pt>
                <c:pt idx="12793">
                  <c:v>1.37</c:v>
                </c:pt>
                <c:pt idx="12794">
                  <c:v>1.3599999999999999</c:v>
                </c:pt>
                <c:pt idx="12795">
                  <c:v>1.34</c:v>
                </c:pt>
                <c:pt idx="12796">
                  <c:v>1.31</c:v>
                </c:pt>
                <c:pt idx="12799">
                  <c:v>1.35</c:v>
                </c:pt>
                <c:pt idx="12800">
                  <c:v>1.37</c:v>
                </c:pt>
                <c:pt idx="12801">
                  <c:v>1.42</c:v>
                </c:pt>
                <c:pt idx="12802">
                  <c:v>1.37</c:v>
                </c:pt>
                <c:pt idx="12803">
                  <c:v>1.34</c:v>
                </c:pt>
                <c:pt idx="12806">
                  <c:v>1.32</c:v>
                </c:pt>
                <c:pt idx="12807">
                  <c:v>1.35</c:v>
                </c:pt>
                <c:pt idx="12808">
                  <c:v>1.3599999999999999</c:v>
                </c:pt>
                <c:pt idx="12809">
                  <c:v>1.3900000000000001</c:v>
                </c:pt>
                <c:pt idx="12810">
                  <c:v>1.4</c:v>
                </c:pt>
                <c:pt idx="12813">
                  <c:v>1.34</c:v>
                </c:pt>
                <c:pt idx="12814">
                  <c:v>1.37</c:v>
                </c:pt>
                <c:pt idx="12815">
                  <c:v>1.43</c:v>
                </c:pt>
                <c:pt idx="12816">
                  <c:v>1.45</c:v>
                </c:pt>
                <c:pt idx="12817">
                  <c:v>1.71</c:v>
                </c:pt>
                <c:pt idx="12820">
                  <c:v>1.83</c:v>
                </c:pt>
                <c:pt idx="12821">
                  <c:v>1.81</c:v>
                </c:pt>
                <c:pt idx="12822">
                  <c:v>1.78</c:v>
                </c:pt>
                <c:pt idx="12823">
                  <c:v>1.8399999999999999</c:v>
                </c:pt>
                <c:pt idx="12824">
                  <c:v>1.92</c:v>
                </c:pt>
                <c:pt idx="12827">
                  <c:v>1.9</c:v>
                </c:pt>
                <c:pt idx="12828">
                  <c:v>1.96</c:v>
                </c:pt>
                <c:pt idx="12829">
                  <c:v>1.9300000000000002</c:v>
                </c:pt>
                <c:pt idx="12830">
                  <c:v>1.87</c:v>
                </c:pt>
                <c:pt idx="12831">
                  <c:v>1.83</c:v>
                </c:pt>
                <c:pt idx="12834">
                  <c:v>1.88</c:v>
                </c:pt>
                <c:pt idx="12835">
                  <c:v>1.9100000000000001</c:v>
                </c:pt>
                <c:pt idx="12836">
                  <c:v>1.9300000000000002</c:v>
                </c:pt>
                <c:pt idx="12837">
                  <c:v>1.9</c:v>
                </c:pt>
                <c:pt idx="12838">
                  <c:v>1.82</c:v>
                </c:pt>
                <c:pt idx="12841">
                  <c:v>1.82</c:v>
                </c:pt>
                <c:pt idx="12842">
                  <c:v>1.51</c:v>
                </c:pt>
                <c:pt idx="12843">
                  <c:v>1.54</c:v>
                </c:pt>
                <c:pt idx="12844">
                  <c:v>1.6099999999999999</c:v>
                </c:pt>
                <c:pt idx="12845">
                  <c:v>1.55</c:v>
                </c:pt>
                <c:pt idx="12848">
                  <c:v>1.58</c:v>
                </c:pt>
                <c:pt idx="12849">
                  <c:v>1.58</c:v>
                </c:pt>
                <c:pt idx="12850">
                  <c:v>1.65</c:v>
                </c:pt>
                <c:pt idx="12851">
                  <c:v>1.67</c:v>
                </c:pt>
                <c:pt idx="12852">
                  <c:v>1.8900000000000001</c:v>
                </c:pt>
                <c:pt idx="12855">
                  <c:v>1.94</c:v>
                </c:pt>
                <c:pt idx="12856">
                  <c:v>1.9100000000000001</c:v>
                </c:pt>
                <c:pt idx="12857">
                  <c:v>1.88</c:v>
                </c:pt>
                <c:pt idx="12858">
                  <c:v>1.9</c:v>
                </c:pt>
                <c:pt idx="12859">
                  <c:v>1.88</c:v>
                </c:pt>
                <c:pt idx="12862">
                  <c:v>1.96</c:v>
                </c:pt>
                <c:pt idx="12863">
                  <c:v>2.06</c:v>
                </c:pt>
                <c:pt idx="12864">
                  <c:v>2</c:v>
                </c:pt>
                <c:pt idx="12865">
                  <c:v>2.0299999999999998</c:v>
                </c:pt>
                <c:pt idx="12866">
                  <c:v>2.0099999999999998</c:v>
                </c:pt>
                <c:pt idx="12870">
                  <c:v>2.16</c:v>
                </c:pt>
                <c:pt idx="12871">
                  <c:v>2.15</c:v>
                </c:pt>
                <c:pt idx="12872">
                  <c:v>2.06</c:v>
                </c:pt>
                <c:pt idx="12873">
                  <c:v>2.13</c:v>
                </c:pt>
                <c:pt idx="12876">
                  <c:v>2.0499999999999998</c:v>
                </c:pt>
                <c:pt idx="12877">
                  <c:v>2.19</c:v>
                </c:pt>
                <c:pt idx="12878">
                  <c:v>2.33</c:v>
                </c:pt>
                <c:pt idx="12879">
                  <c:v>2.25</c:v>
                </c:pt>
                <c:pt idx="12880">
                  <c:v>2.35</c:v>
                </c:pt>
                <c:pt idx="12883">
                  <c:v>2.4300000000000002</c:v>
                </c:pt>
                <c:pt idx="12884">
                  <c:v>2.48</c:v>
                </c:pt>
                <c:pt idx="12885">
                  <c:v>2.41</c:v>
                </c:pt>
                <c:pt idx="12886">
                  <c:v>2.42</c:v>
                </c:pt>
                <c:pt idx="12891">
                  <c:v>2.5099999999999998</c:v>
                </c:pt>
                <c:pt idx="12892">
                  <c:v>2.48</c:v>
                </c:pt>
                <c:pt idx="12893">
                  <c:v>2.56</c:v>
                </c:pt>
                <c:pt idx="12894">
                  <c:v>2.6</c:v>
                </c:pt>
                <c:pt idx="12897">
                  <c:v>2.6</c:v>
                </c:pt>
                <c:pt idx="12898">
                  <c:v>2.5499999999999998</c:v>
                </c:pt>
                <c:pt idx="12899">
                  <c:v>2.58</c:v>
                </c:pt>
                <c:pt idx="12900">
                  <c:v>2.62</c:v>
                </c:pt>
                <c:pt idx="12901">
                  <c:v>2.75</c:v>
                </c:pt>
                <c:pt idx="12904">
                  <c:v>2.76</c:v>
                </c:pt>
                <c:pt idx="12905">
                  <c:v>2.88</c:v>
                </c:pt>
                <c:pt idx="12906">
                  <c:v>2.92</c:v>
                </c:pt>
                <c:pt idx="12907">
                  <c:v>2.86</c:v>
                </c:pt>
                <c:pt idx="12908">
                  <c:v>3.06</c:v>
                </c:pt>
                <c:pt idx="12911">
                  <c:v>3.17</c:v>
                </c:pt>
                <c:pt idx="12912">
                  <c:v>3.07</c:v>
                </c:pt>
                <c:pt idx="12914">
                  <c:v>2.83</c:v>
                </c:pt>
                <c:pt idx="12915">
                  <c:v>2.83</c:v>
                </c:pt>
                <c:pt idx="12918">
                  <c:v>2.88</c:v>
                </c:pt>
                <c:pt idx="12919">
                  <c:v>3.02</c:v>
                </c:pt>
                <c:pt idx="12920">
                  <c:v>3.02</c:v>
                </c:pt>
                <c:pt idx="12921">
                  <c:v>2.99</c:v>
                </c:pt>
                <c:pt idx="12922">
                  <c:v>3.07</c:v>
                </c:pt>
                <c:pt idx="12925">
                  <c:v>3.07</c:v>
                </c:pt>
                <c:pt idx="12926">
                  <c:v>3.08</c:v>
                </c:pt>
                <c:pt idx="12928">
                  <c:v>2.98</c:v>
                </c:pt>
                <c:pt idx="12929">
                  <c:v>2.98</c:v>
                </c:pt>
                <c:pt idx="12932">
                  <c:v>3.1</c:v>
                </c:pt>
                <c:pt idx="12933">
                  <c:v>3.15</c:v>
                </c:pt>
                <c:pt idx="12934">
                  <c:v>3.21</c:v>
                </c:pt>
                <c:pt idx="12935">
                  <c:v>3.32</c:v>
                </c:pt>
                <c:pt idx="12936">
                  <c:v>3.45</c:v>
                </c:pt>
                <c:pt idx="12939">
                  <c:v>3.47</c:v>
                </c:pt>
                <c:pt idx="12940">
                  <c:v>3.43</c:v>
                </c:pt>
                <c:pt idx="12941">
                  <c:v>3.46</c:v>
                </c:pt>
                <c:pt idx="12942">
                  <c:v>3.49</c:v>
                </c:pt>
                <c:pt idx="12943">
                  <c:v>3.8200000000000003</c:v>
                </c:pt>
                <c:pt idx="12946">
                  <c:v>3.99</c:v>
                </c:pt>
                <c:pt idx="12947">
                  <c:v>4.1399999999999997</c:v>
                </c:pt>
                <c:pt idx="12948">
                  <c:v>3.93</c:v>
                </c:pt>
                <c:pt idx="12949">
                  <c:v>3.96</c:v>
                </c:pt>
                <c:pt idx="12950">
                  <c:v>3.7</c:v>
                </c:pt>
                <c:pt idx="12953">
                  <c:v>3.7</c:v>
                </c:pt>
                <c:pt idx="12954">
                  <c:v>3.79</c:v>
                </c:pt>
                <c:pt idx="12955">
                  <c:v>3.71</c:v>
                </c:pt>
                <c:pt idx="12956">
                  <c:v>3.51</c:v>
                </c:pt>
                <c:pt idx="12957">
                  <c:v>3.58</c:v>
                </c:pt>
                <c:pt idx="12960">
                  <c:v>3.59</c:v>
                </c:pt>
                <c:pt idx="12961">
                  <c:v>3.66</c:v>
                </c:pt>
                <c:pt idx="12962">
                  <c:v>3.61</c:v>
                </c:pt>
                <c:pt idx="12963">
                  <c:v>3.45</c:v>
                </c:pt>
                <c:pt idx="12964">
                  <c:v>3.22</c:v>
                </c:pt>
                <c:pt idx="12967">
                  <c:v>3.32</c:v>
                </c:pt>
                <c:pt idx="12968">
                  <c:v>3.33</c:v>
                </c:pt>
                <c:pt idx="12969">
                  <c:v>3.21</c:v>
                </c:pt>
                <c:pt idx="12970">
                  <c:v>3.35</c:v>
                </c:pt>
                <c:pt idx="12971">
                  <c:v>3.33</c:v>
                </c:pt>
                <c:pt idx="12974">
                  <c:v>3.32</c:v>
                </c:pt>
                <c:pt idx="12975">
                  <c:v>3.32</c:v>
                </c:pt>
                <c:pt idx="12976">
                  <c:v>3.23</c:v>
                </c:pt>
                <c:pt idx="12977">
                  <c:v>3.45</c:v>
                </c:pt>
                <c:pt idx="12978">
                  <c:v>3.34</c:v>
                </c:pt>
                <c:pt idx="12981">
                  <c:v>3.42</c:v>
                </c:pt>
                <c:pt idx="12982">
                  <c:v>3.4</c:v>
                </c:pt>
                <c:pt idx="12983">
                  <c:v>3.41</c:v>
                </c:pt>
                <c:pt idx="12984">
                  <c:v>3.5700000000000003</c:v>
                </c:pt>
                <c:pt idx="12985">
                  <c:v>3.46</c:v>
                </c:pt>
                <c:pt idx="12988">
                  <c:v>3.42</c:v>
                </c:pt>
                <c:pt idx="12989">
                  <c:v>3.36</c:v>
                </c:pt>
                <c:pt idx="12990">
                  <c:v>3.42</c:v>
                </c:pt>
                <c:pt idx="12991">
                  <c:v>3.35</c:v>
                </c:pt>
                <c:pt idx="12992">
                  <c:v>3.31</c:v>
                </c:pt>
                <c:pt idx="12995">
                  <c:v>3.07</c:v>
                </c:pt>
                <c:pt idx="12996">
                  <c:v>2.93</c:v>
                </c:pt>
                <c:pt idx="12997">
                  <c:v>3.04</c:v>
                </c:pt>
                <c:pt idx="12998">
                  <c:v>2.9699999999999998</c:v>
                </c:pt>
                <c:pt idx="12999">
                  <c:v>2.99</c:v>
                </c:pt>
                <c:pt idx="13002">
                  <c:v>2.99</c:v>
                </c:pt>
                <c:pt idx="13003">
                  <c:v>3.07</c:v>
                </c:pt>
                <c:pt idx="13004">
                  <c:v>2.9699999999999998</c:v>
                </c:pt>
                <c:pt idx="13005">
                  <c:v>2.96</c:v>
                </c:pt>
                <c:pt idx="13006">
                  <c:v>3.06</c:v>
                </c:pt>
                <c:pt idx="13010">
                  <c:v>3.08</c:v>
                </c:pt>
                <c:pt idx="13011">
                  <c:v>3.2800000000000002</c:v>
                </c:pt>
                <c:pt idx="13012">
                  <c:v>3.33</c:v>
                </c:pt>
                <c:pt idx="13013">
                  <c:v>3.44</c:v>
                </c:pt>
                <c:pt idx="13016">
                  <c:v>3.51</c:v>
                </c:pt>
                <c:pt idx="13017">
                  <c:v>3.62</c:v>
                </c:pt>
                <c:pt idx="13018">
                  <c:v>3.68</c:v>
                </c:pt>
                <c:pt idx="13019">
                  <c:v>3.5700000000000003</c:v>
                </c:pt>
                <c:pt idx="13020">
                  <c:v>3.7</c:v>
                </c:pt>
                <c:pt idx="13023">
                  <c:v>3.7</c:v>
                </c:pt>
                <c:pt idx="13024">
                  <c:v>3.76</c:v>
                </c:pt>
                <c:pt idx="13025">
                  <c:v>3.8200000000000003</c:v>
                </c:pt>
                <c:pt idx="13026">
                  <c:v>3.88</c:v>
                </c:pt>
                <c:pt idx="13027">
                  <c:v>3.92</c:v>
                </c:pt>
                <c:pt idx="13030">
                  <c:v>3.92</c:v>
                </c:pt>
                <c:pt idx="13031">
                  <c:v>3.93</c:v>
                </c:pt>
                <c:pt idx="13032">
                  <c:v>3.88</c:v>
                </c:pt>
                <c:pt idx="13033">
                  <c:v>3.86</c:v>
                </c:pt>
                <c:pt idx="13034">
                  <c:v>4.0199999999999996</c:v>
                </c:pt>
                <c:pt idx="13037">
                  <c:v>3.96</c:v>
                </c:pt>
                <c:pt idx="13038">
                  <c:v>3.93</c:v>
                </c:pt>
                <c:pt idx="13039">
                  <c:v>4.04</c:v>
                </c:pt>
                <c:pt idx="13040">
                  <c:v>4</c:v>
                </c:pt>
                <c:pt idx="13041">
                  <c:v>4.08</c:v>
                </c:pt>
                <c:pt idx="13044">
                  <c:v>4.0599999999999996</c:v>
                </c:pt>
                <c:pt idx="13045">
                  <c:v>4.17</c:v>
                </c:pt>
                <c:pt idx="13046">
                  <c:v>4.13</c:v>
                </c:pt>
                <c:pt idx="13047">
                  <c:v>4.0599999999999996</c:v>
                </c:pt>
                <c:pt idx="13048">
                  <c:v>4.29</c:v>
                </c:pt>
                <c:pt idx="13051">
                  <c:v>4.4800000000000004</c:v>
                </c:pt>
                <c:pt idx="13052">
                  <c:v>4.5600000000000005</c:v>
                </c:pt>
                <c:pt idx="13053">
                  <c:v>4.6399999999999997</c:v>
                </c:pt>
                <c:pt idx="13054">
                  <c:v>4.6900000000000004</c:v>
                </c:pt>
                <c:pt idx="13055">
                  <c:v>4.53</c:v>
                </c:pt>
                <c:pt idx="13058">
                  <c:v>4.5</c:v>
                </c:pt>
                <c:pt idx="13059">
                  <c:v>4.09</c:v>
                </c:pt>
                <c:pt idx="13060">
                  <c:v>4.37</c:v>
                </c:pt>
                <c:pt idx="13061">
                  <c:v>4.37</c:v>
                </c:pt>
                <c:pt idx="13062">
                  <c:v>4.6900000000000004</c:v>
                </c:pt>
                <c:pt idx="13065">
                  <c:v>4.71</c:v>
                </c:pt>
                <c:pt idx="13066">
                  <c:v>4.7</c:v>
                </c:pt>
                <c:pt idx="13067">
                  <c:v>4.84</c:v>
                </c:pt>
                <c:pt idx="13068">
                  <c:v>4.7300000000000004</c:v>
                </c:pt>
                <c:pt idx="13069">
                  <c:v>4.66</c:v>
                </c:pt>
                <c:pt idx="13072">
                  <c:v>4.6900000000000004</c:v>
                </c:pt>
                <c:pt idx="13073">
                  <c:v>4.6399999999999997</c:v>
                </c:pt>
                <c:pt idx="13074">
                  <c:v>4.6900000000000004</c:v>
                </c:pt>
                <c:pt idx="13075">
                  <c:v>4.72</c:v>
                </c:pt>
                <c:pt idx="13076">
                  <c:v>4.8100000000000005</c:v>
                </c:pt>
                <c:pt idx="13079">
                  <c:v>4.6100000000000003</c:v>
                </c:pt>
                <c:pt idx="13080">
                  <c:v>4.47</c:v>
                </c:pt>
                <c:pt idx="13081">
                  <c:v>4.4000000000000004</c:v>
                </c:pt>
                <c:pt idx="13082">
                  <c:v>4.2300000000000004</c:v>
                </c:pt>
                <c:pt idx="13083">
                  <c:v>4.1399999999999997</c:v>
                </c:pt>
                <c:pt idx="13086">
                  <c:v>4.1399999999999997</c:v>
                </c:pt>
                <c:pt idx="13087">
                  <c:v>4.1399999999999997</c:v>
                </c:pt>
                <c:pt idx="13088">
                  <c:v>4.46</c:v>
                </c:pt>
                <c:pt idx="13089">
                  <c:v>4.57</c:v>
                </c:pt>
                <c:pt idx="13090">
                  <c:v>4.6100000000000003</c:v>
                </c:pt>
                <c:pt idx="13093">
                  <c:v>4.62</c:v>
                </c:pt>
                <c:pt idx="13094">
                  <c:v>4.62</c:v>
                </c:pt>
                <c:pt idx="13095">
                  <c:v>4.4800000000000004</c:v>
                </c:pt>
                <c:pt idx="13096">
                  <c:v>4.4800000000000004</c:v>
                </c:pt>
                <c:pt idx="13097">
                  <c:v>4.2699999999999996</c:v>
                </c:pt>
                <c:pt idx="13100">
                  <c:v>4.34</c:v>
                </c:pt>
                <c:pt idx="13101">
                  <c:v>4.29</c:v>
                </c:pt>
                <c:pt idx="13102">
                  <c:v>4.1500000000000004</c:v>
                </c:pt>
                <c:pt idx="13103">
                  <c:v>4.1100000000000003</c:v>
                </c:pt>
                <c:pt idx="13104">
                  <c:v>4.0999999999999996</c:v>
                </c:pt>
                <c:pt idx="13107">
                  <c:v>4.0999999999999996</c:v>
                </c:pt>
                <c:pt idx="13108">
                  <c:v>4.09</c:v>
                </c:pt>
                <c:pt idx="13109">
                  <c:v>4.05</c:v>
                </c:pt>
                <c:pt idx="13110">
                  <c:v>3.8200000000000003</c:v>
                </c:pt>
                <c:pt idx="13111">
                  <c:v>3.98</c:v>
                </c:pt>
                <c:pt idx="13114">
                  <c:v>4.07</c:v>
                </c:pt>
                <c:pt idx="13115">
                  <c:v>3.96</c:v>
                </c:pt>
                <c:pt idx="13116">
                  <c:v>4.03</c:v>
                </c:pt>
                <c:pt idx="13117">
                  <c:v>3.87</c:v>
                </c:pt>
                <c:pt idx="13118">
                  <c:v>3.89</c:v>
                </c:pt>
                <c:pt idx="13121">
                  <c:v>3.92</c:v>
                </c:pt>
                <c:pt idx="13122">
                  <c:v>3.84</c:v>
                </c:pt>
                <c:pt idx="13123">
                  <c:v>3.84</c:v>
                </c:pt>
                <c:pt idx="13124">
                  <c:v>3.85</c:v>
                </c:pt>
                <c:pt idx="13125">
                  <c:v>3.94</c:v>
                </c:pt>
                <c:pt idx="13128">
                  <c:v>3.96</c:v>
                </c:pt>
                <c:pt idx="13129">
                  <c:v>3.98</c:v>
                </c:pt>
                <c:pt idx="13130">
                  <c:v>3.98</c:v>
                </c:pt>
                <c:pt idx="13131">
                  <c:v>4.2</c:v>
                </c:pt>
                <c:pt idx="13132">
                  <c:v>4.49</c:v>
                </c:pt>
                <c:pt idx="13135">
                  <c:v>4.5</c:v>
                </c:pt>
                <c:pt idx="13136">
                  <c:v>4.58</c:v>
                </c:pt>
                <c:pt idx="13137">
                  <c:v>4.55</c:v>
                </c:pt>
                <c:pt idx="13138">
                  <c:v>4.58</c:v>
                </c:pt>
                <c:pt idx="13139">
                  <c:v>4.6399999999999997</c:v>
                </c:pt>
                <c:pt idx="13143">
                  <c:v>4.6399999999999997</c:v>
                </c:pt>
                <c:pt idx="13144">
                  <c:v>4.6399999999999997</c:v>
                </c:pt>
                <c:pt idx="13145">
                  <c:v>4.7300000000000004</c:v>
                </c:pt>
                <c:pt idx="13146">
                  <c:v>4.7699999999999996</c:v>
                </c:pt>
                <c:pt idx="13149">
                  <c:v>4.71</c:v>
                </c:pt>
                <c:pt idx="13150">
                  <c:v>4.6399999999999997</c:v>
                </c:pt>
                <c:pt idx="13151">
                  <c:v>4.51</c:v>
                </c:pt>
                <c:pt idx="13152">
                  <c:v>4.47</c:v>
                </c:pt>
                <c:pt idx="13153">
                  <c:v>4.4800000000000004</c:v>
                </c:pt>
                <c:pt idx="13156">
                  <c:v>4.41</c:v>
                </c:pt>
                <c:pt idx="13157">
                  <c:v>4.3600000000000003</c:v>
                </c:pt>
                <c:pt idx="13158">
                  <c:v>4.17</c:v>
                </c:pt>
                <c:pt idx="13159">
                  <c:v>4.12</c:v>
                </c:pt>
                <c:pt idx="13160">
                  <c:v>4.05</c:v>
                </c:pt>
                <c:pt idx="13163">
                  <c:v>4.18</c:v>
                </c:pt>
                <c:pt idx="13164">
                  <c:v>4.09</c:v>
                </c:pt>
                <c:pt idx="13165">
                  <c:v>3.93</c:v>
                </c:pt>
                <c:pt idx="13166">
                  <c:v>3.95</c:v>
                </c:pt>
                <c:pt idx="13167">
                  <c:v>4.03</c:v>
                </c:pt>
                <c:pt idx="13170">
                  <c:v>4.1500000000000004</c:v>
                </c:pt>
                <c:pt idx="13171">
                  <c:v>4.12</c:v>
                </c:pt>
                <c:pt idx="13172">
                  <c:v>4.03</c:v>
                </c:pt>
                <c:pt idx="13173">
                  <c:v>4.1399999999999997</c:v>
                </c:pt>
                <c:pt idx="13174">
                  <c:v>4.2300000000000004</c:v>
                </c:pt>
                <c:pt idx="13177">
                  <c:v>4.29</c:v>
                </c:pt>
                <c:pt idx="13178">
                  <c:v>4.29</c:v>
                </c:pt>
                <c:pt idx="13179">
                  <c:v>4.26</c:v>
                </c:pt>
                <c:pt idx="13180">
                  <c:v>4.08</c:v>
                </c:pt>
                <c:pt idx="13181">
                  <c:v>3.94</c:v>
                </c:pt>
                <c:pt idx="13184">
                  <c:v>4.1500000000000004</c:v>
                </c:pt>
                <c:pt idx="13185">
                  <c:v>4.2</c:v>
                </c:pt>
                <c:pt idx="13186">
                  <c:v>4.24</c:v>
                </c:pt>
                <c:pt idx="13187">
                  <c:v>4.13</c:v>
                </c:pt>
                <c:pt idx="13188">
                  <c:v>4.18</c:v>
                </c:pt>
                <c:pt idx="13191">
                  <c:v>4.2</c:v>
                </c:pt>
                <c:pt idx="13192">
                  <c:v>4.1500000000000004</c:v>
                </c:pt>
                <c:pt idx="13193">
                  <c:v>4.24</c:v>
                </c:pt>
                <c:pt idx="13194">
                  <c:v>4.3499999999999996</c:v>
                </c:pt>
                <c:pt idx="13195">
                  <c:v>4.3499999999999996</c:v>
                </c:pt>
                <c:pt idx="13198">
                  <c:v>4.3</c:v>
                </c:pt>
                <c:pt idx="13199">
                  <c:v>4.4000000000000004</c:v>
                </c:pt>
                <c:pt idx="13200">
                  <c:v>4.4800000000000004</c:v>
                </c:pt>
                <c:pt idx="13201">
                  <c:v>4.43</c:v>
                </c:pt>
                <c:pt idx="13202">
                  <c:v>4.3899999999999997</c:v>
                </c:pt>
                <c:pt idx="13205">
                  <c:v>4.42</c:v>
                </c:pt>
                <c:pt idx="13206">
                  <c:v>4.5</c:v>
                </c:pt>
                <c:pt idx="13207">
                  <c:v>4.5199999999999996</c:v>
                </c:pt>
                <c:pt idx="13208">
                  <c:v>4.58</c:v>
                </c:pt>
                <c:pt idx="13209">
                  <c:v>4.55</c:v>
                </c:pt>
                <c:pt idx="13212">
                  <c:v>4.51</c:v>
                </c:pt>
                <c:pt idx="13213">
                  <c:v>4.4800000000000004</c:v>
                </c:pt>
                <c:pt idx="13214">
                  <c:v>4.4400000000000004</c:v>
                </c:pt>
                <c:pt idx="13215">
                  <c:v>4.43</c:v>
                </c:pt>
                <c:pt idx="13216">
                  <c:v>4.3</c:v>
                </c:pt>
                <c:pt idx="13219">
                  <c:v>4.1500000000000004</c:v>
                </c:pt>
                <c:pt idx="13220">
                  <c:v>4.24</c:v>
                </c:pt>
                <c:pt idx="13221">
                  <c:v>4.1399999999999997</c:v>
                </c:pt>
                <c:pt idx="13222">
                  <c:v>4.17</c:v>
                </c:pt>
                <c:pt idx="13223">
                  <c:v>4.0599999999999996</c:v>
                </c:pt>
                <c:pt idx="13226">
                  <c:v>3.99</c:v>
                </c:pt>
                <c:pt idx="13227">
                  <c:v>4.04</c:v>
                </c:pt>
                <c:pt idx="13228">
                  <c:v>4.1900000000000004</c:v>
                </c:pt>
                <c:pt idx="13229">
                  <c:v>4.09</c:v>
                </c:pt>
                <c:pt idx="13230">
                  <c:v>3.9699999999999998</c:v>
                </c:pt>
                <c:pt idx="13233">
                  <c:v>4.0599999999999996</c:v>
                </c:pt>
                <c:pt idx="13234">
                  <c:v>4.13</c:v>
                </c:pt>
                <c:pt idx="13235">
                  <c:v>4.12</c:v>
                </c:pt>
                <c:pt idx="13236">
                  <c:v>4.2</c:v>
                </c:pt>
                <c:pt idx="13237">
                  <c:v>4.18</c:v>
                </c:pt>
                <c:pt idx="13240">
                  <c:v>4.13</c:v>
                </c:pt>
                <c:pt idx="13241">
                  <c:v>4.16</c:v>
                </c:pt>
                <c:pt idx="13242">
                  <c:v>4.1100000000000003</c:v>
                </c:pt>
                <c:pt idx="13243">
                  <c:v>3.99</c:v>
                </c:pt>
                <c:pt idx="13248">
                  <c:v>4.1500000000000004</c:v>
                </c:pt>
                <c:pt idx="13249">
                  <c:v>4.22</c:v>
                </c:pt>
                <c:pt idx="13250">
                  <c:v>4.21</c:v>
                </c:pt>
                <c:pt idx="13251">
                  <c:v>4.25</c:v>
                </c:pt>
                <c:pt idx="13254">
                  <c:v>4.3</c:v>
                </c:pt>
                <c:pt idx="13255">
                  <c:v>4.29</c:v>
                </c:pt>
                <c:pt idx="13256">
                  <c:v>4.34</c:v>
                </c:pt>
                <c:pt idx="13257">
                  <c:v>4.33</c:v>
                </c:pt>
                <c:pt idx="13258">
                  <c:v>4.32</c:v>
                </c:pt>
                <c:pt idx="13261">
                  <c:v>4.33</c:v>
                </c:pt>
                <c:pt idx="13262">
                  <c:v>4.29</c:v>
                </c:pt>
                <c:pt idx="13263">
                  <c:v>4.25</c:v>
                </c:pt>
                <c:pt idx="13264">
                  <c:v>4.32</c:v>
                </c:pt>
                <c:pt idx="13265">
                  <c:v>4.22</c:v>
                </c:pt>
                <c:pt idx="13269">
                  <c:v>4.24</c:v>
                </c:pt>
                <c:pt idx="13270">
                  <c:v>4.13</c:v>
                </c:pt>
                <c:pt idx="13271">
                  <c:v>4.16</c:v>
                </c:pt>
                <c:pt idx="13272">
                  <c:v>4.17</c:v>
                </c:pt>
                <c:pt idx="13275">
                  <c:v>4.32</c:v>
                </c:pt>
                <c:pt idx="13276">
                  <c:v>4.34</c:v>
                </c:pt>
                <c:pt idx="13277">
                  <c:v>4.34</c:v>
                </c:pt>
                <c:pt idx="13278">
                  <c:v>4.25</c:v>
                </c:pt>
                <c:pt idx="13279">
                  <c:v>4.26</c:v>
                </c:pt>
                <c:pt idx="13282">
                  <c:v>4.28</c:v>
                </c:pt>
                <c:pt idx="13283">
                  <c:v>4.2699999999999996</c:v>
                </c:pt>
                <c:pt idx="13284">
                  <c:v>4.29</c:v>
                </c:pt>
                <c:pt idx="13285">
                  <c:v>4.37</c:v>
                </c:pt>
                <c:pt idx="13286">
                  <c:v>4.41</c:v>
                </c:pt>
                <c:pt idx="13289">
                  <c:v>4.3600000000000003</c:v>
                </c:pt>
                <c:pt idx="13290">
                  <c:v>4.43</c:v>
                </c:pt>
              </c:numCache>
            </c:numRef>
          </c:val>
          <c:smooth val="0"/>
          <c:extLst>
            <c:ext xmlns:c16="http://schemas.microsoft.com/office/drawing/2014/chart" uri="{C3380CC4-5D6E-409C-BE32-E72D297353CC}">
              <c16:uniqueId val="{00000001-98B0-445B-941A-453CE920BA38}"/>
            </c:ext>
          </c:extLst>
        </c:ser>
        <c:ser>
          <c:idx val="1"/>
          <c:order val="1"/>
          <c:tx>
            <c:strRef>
              <c:f>Sheet1!$C$1</c:f>
              <c:strCache>
                <c:ptCount val="1"/>
                <c:pt idx="0">
                  <c:v>Greece</c:v>
                </c:pt>
              </c:strCache>
            </c:strRef>
          </c:tx>
          <c:spPr>
            <a:ln w="19050">
              <a:solidFill>
                <a:schemeClr val="accent2"/>
              </a:solidFill>
            </a:ln>
          </c:spPr>
          <c:marker>
            <c:symbol val="none"/>
          </c:marker>
          <c:dLbls>
            <c:dLbl>
              <c:idx val="13290"/>
              <c:numFmt formatCode="0.0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6C47-4144-AE32-9C3A9E682D6A}"/>
                </c:ext>
              </c:extLst>
            </c:dLbl>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Sheet1!$A$2:$A$13292</c:f>
              <c:numCache>
                <c:formatCode>yyyy\-mm\-dd</c:formatCode>
                <c:ptCount val="13291"/>
                <c:pt idx="0">
                  <c:v>31779</c:v>
                </c:pt>
                <c:pt idx="1">
                  <c:v>31780</c:v>
                </c:pt>
                <c:pt idx="2">
                  <c:v>31781</c:v>
                </c:pt>
                <c:pt idx="3">
                  <c:v>31782</c:v>
                </c:pt>
                <c:pt idx="4">
                  <c:v>31783</c:v>
                </c:pt>
                <c:pt idx="5">
                  <c:v>31784</c:v>
                </c:pt>
                <c:pt idx="6">
                  <c:v>31785</c:v>
                </c:pt>
                <c:pt idx="7">
                  <c:v>31786</c:v>
                </c:pt>
                <c:pt idx="8">
                  <c:v>31787</c:v>
                </c:pt>
                <c:pt idx="9">
                  <c:v>31788</c:v>
                </c:pt>
                <c:pt idx="10">
                  <c:v>31789</c:v>
                </c:pt>
                <c:pt idx="11">
                  <c:v>31790</c:v>
                </c:pt>
                <c:pt idx="12">
                  <c:v>31791</c:v>
                </c:pt>
                <c:pt idx="13">
                  <c:v>31792</c:v>
                </c:pt>
                <c:pt idx="14">
                  <c:v>31793</c:v>
                </c:pt>
                <c:pt idx="15">
                  <c:v>31794</c:v>
                </c:pt>
                <c:pt idx="16">
                  <c:v>31795</c:v>
                </c:pt>
                <c:pt idx="17">
                  <c:v>31796</c:v>
                </c:pt>
                <c:pt idx="18">
                  <c:v>31797</c:v>
                </c:pt>
                <c:pt idx="19">
                  <c:v>31798</c:v>
                </c:pt>
                <c:pt idx="20">
                  <c:v>31799</c:v>
                </c:pt>
                <c:pt idx="21">
                  <c:v>31800</c:v>
                </c:pt>
                <c:pt idx="22">
                  <c:v>31801</c:v>
                </c:pt>
                <c:pt idx="23">
                  <c:v>31802</c:v>
                </c:pt>
                <c:pt idx="24">
                  <c:v>31803</c:v>
                </c:pt>
                <c:pt idx="25">
                  <c:v>31804</c:v>
                </c:pt>
                <c:pt idx="26">
                  <c:v>31805</c:v>
                </c:pt>
                <c:pt idx="27">
                  <c:v>31806</c:v>
                </c:pt>
                <c:pt idx="28">
                  <c:v>31807</c:v>
                </c:pt>
                <c:pt idx="29">
                  <c:v>31808</c:v>
                </c:pt>
                <c:pt idx="30">
                  <c:v>31809</c:v>
                </c:pt>
                <c:pt idx="31">
                  <c:v>31810</c:v>
                </c:pt>
                <c:pt idx="32">
                  <c:v>31811</c:v>
                </c:pt>
                <c:pt idx="33">
                  <c:v>31812</c:v>
                </c:pt>
                <c:pt idx="34">
                  <c:v>31813</c:v>
                </c:pt>
                <c:pt idx="35">
                  <c:v>31814</c:v>
                </c:pt>
                <c:pt idx="36">
                  <c:v>31815</c:v>
                </c:pt>
                <c:pt idx="37">
                  <c:v>31816</c:v>
                </c:pt>
                <c:pt idx="38">
                  <c:v>31817</c:v>
                </c:pt>
                <c:pt idx="39">
                  <c:v>31818</c:v>
                </c:pt>
                <c:pt idx="40">
                  <c:v>31819</c:v>
                </c:pt>
                <c:pt idx="41">
                  <c:v>31820</c:v>
                </c:pt>
                <c:pt idx="42">
                  <c:v>31821</c:v>
                </c:pt>
                <c:pt idx="43">
                  <c:v>31822</c:v>
                </c:pt>
                <c:pt idx="44">
                  <c:v>31823</c:v>
                </c:pt>
                <c:pt idx="45">
                  <c:v>31824</c:v>
                </c:pt>
                <c:pt idx="46">
                  <c:v>31825</c:v>
                </c:pt>
                <c:pt idx="47">
                  <c:v>31826</c:v>
                </c:pt>
                <c:pt idx="48">
                  <c:v>31827</c:v>
                </c:pt>
                <c:pt idx="49">
                  <c:v>31828</c:v>
                </c:pt>
                <c:pt idx="50">
                  <c:v>31829</c:v>
                </c:pt>
                <c:pt idx="51">
                  <c:v>31830</c:v>
                </c:pt>
                <c:pt idx="52">
                  <c:v>31831</c:v>
                </c:pt>
                <c:pt idx="53">
                  <c:v>31832</c:v>
                </c:pt>
                <c:pt idx="54">
                  <c:v>31833</c:v>
                </c:pt>
                <c:pt idx="55">
                  <c:v>31834</c:v>
                </c:pt>
                <c:pt idx="56">
                  <c:v>31835</c:v>
                </c:pt>
                <c:pt idx="57">
                  <c:v>31836</c:v>
                </c:pt>
                <c:pt idx="58">
                  <c:v>31837</c:v>
                </c:pt>
                <c:pt idx="59">
                  <c:v>31838</c:v>
                </c:pt>
                <c:pt idx="60">
                  <c:v>31839</c:v>
                </c:pt>
                <c:pt idx="61">
                  <c:v>31840</c:v>
                </c:pt>
                <c:pt idx="62">
                  <c:v>31841</c:v>
                </c:pt>
                <c:pt idx="63">
                  <c:v>31842</c:v>
                </c:pt>
                <c:pt idx="64">
                  <c:v>31843</c:v>
                </c:pt>
                <c:pt idx="65">
                  <c:v>31844</c:v>
                </c:pt>
                <c:pt idx="66">
                  <c:v>31845</c:v>
                </c:pt>
                <c:pt idx="67">
                  <c:v>31846</c:v>
                </c:pt>
                <c:pt idx="68">
                  <c:v>31847</c:v>
                </c:pt>
                <c:pt idx="69">
                  <c:v>31848</c:v>
                </c:pt>
                <c:pt idx="70">
                  <c:v>31849</c:v>
                </c:pt>
                <c:pt idx="71">
                  <c:v>31850</c:v>
                </c:pt>
                <c:pt idx="72">
                  <c:v>31851</c:v>
                </c:pt>
                <c:pt idx="73">
                  <c:v>31852</c:v>
                </c:pt>
                <c:pt idx="74">
                  <c:v>31853</c:v>
                </c:pt>
                <c:pt idx="75">
                  <c:v>31854</c:v>
                </c:pt>
                <c:pt idx="76">
                  <c:v>31855</c:v>
                </c:pt>
                <c:pt idx="77">
                  <c:v>31856</c:v>
                </c:pt>
                <c:pt idx="78">
                  <c:v>31857</c:v>
                </c:pt>
                <c:pt idx="79">
                  <c:v>31858</c:v>
                </c:pt>
                <c:pt idx="80">
                  <c:v>31859</c:v>
                </c:pt>
                <c:pt idx="81">
                  <c:v>31860</c:v>
                </c:pt>
                <c:pt idx="82">
                  <c:v>31861</c:v>
                </c:pt>
                <c:pt idx="83">
                  <c:v>31862</c:v>
                </c:pt>
                <c:pt idx="84">
                  <c:v>31863</c:v>
                </c:pt>
                <c:pt idx="85">
                  <c:v>31864</c:v>
                </c:pt>
                <c:pt idx="86">
                  <c:v>31865</c:v>
                </c:pt>
                <c:pt idx="87">
                  <c:v>31866</c:v>
                </c:pt>
                <c:pt idx="88">
                  <c:v>31867</c:v>
                </c:pt>
                <c:pt idx="89">
                  <c:v>31868</c:v>
                </c:pt>
                <c:pt idx="90">
                  <c:v>31869</c:v>
                </c:pt>
                <c:pt idx="91">
                  <c:v>31870</c:v>
                </c:pt>
                <c:pt idx="92">
                  <c:v>31871</c:v>
                </c:pt>
                <c:pt idx="93">
                  <c:v>31872</c:v>
                </c:pt>
                <c:pt idx="94">
                  <c:v>31873</c:v>
                </c:pt>
                <c:pt idx="95">
                  <c:v>31874</c:v>
                </c:pt>
                <c:pt idx="96">
                  <c:v>31875</c:v>
                </c:pt>
                <c:pt idx="97">
                  <c:v>31876</c:v>
                </c:pt>
                <c:pt idx="98">
                  <c:v>31877</c:v>
                </c:pt>
                <c:pt idx="99">
                  <c:v>31878</c:v>
                </c:pt>
                <c:pt idx="100">
                  <c:v>31879</c:v>
                </c:pt>
                <c:pt idx="101">
                  <c:v>31880</c:v>
                </c:pt>
                <c:pt idx="102">
                  <c:v>31881</c:v>
                </c:pt>
                <c:pt idx="103">
                  <c:v>31882</c:v>
                </c:pt>
                <c:pt idx="104">
                  <c:v>31883</c:v>
                </c:pt>
                <c:pt idx="105">
                  <c:v>31884</c:v>
                </c:pt>
                <c:pt idx="106">
                  <c:v>31885</c:v>
                </c:pt>
                <c:pt idx="107">
                  <c:v>31886</c:v>
                </c:pt>
                <c:pt idx="108">
                  <c:v>31887</c:v>
                </c:pt>
                <c:pt idx="109">
                  <c:v>31888</c:v>
                </c:pt>
                <c:pt idx="110">
                  <c:v>31889</c:v>
                </c:pt>
                <c:pt idx="111">
                  <c:v>31890</c:v>
                </c:pt>
                <c:pt idx="112">
                  <c:v>31891</c:v>
                </c:pt>
                <c:pt idx="113">
                  <c:v>31892</c:v>
                </c:pt>
                <c:pt idx="114">
                  <c:v>31893</c:v>
                </c:pt>
                <c:pt idx="115">
                  <c:v>31894</c:v>
                </c:pt>
                <c:pt idx="116">
                  <c:v>31895</c:v>
                </c:pt>
                <c:pt idx="117">
                  <c:v>31896</c:v>
                </c:pt>
                <c:pt idx="118">
                  <c:v>31897</c:v>
                </c:pt>
                <c:pt idx="119">
                  <c:v>31898</c:v>
                </c:pt>
                <c:pt idx="120">
                  <c:v>31899</c:v>
                </c:pt>
                <c:pt idx="121">
                  <c:v>31900</c:v>
                </c:pt>
                <c:pt idx="122">
                  <c:v>31901</c:v>
                </c:pt>
                <c:pt idx="123">
                  <c:v>31902</c:v>
                </c:pt>
                <c:pt idx="124">
                  <c:v>31903</c:v>
                </c:pt>
                <c:pt idx="125">
                  <c:v>31904</c:v>
                </c:pt>
                <c:pt idx="126">
                  <c:v>31905</c:v>
                </c:pt>
                <c:pt idx="127">
                  <c:v>31906</c:v>
                </c:pt>
                <c:pt idx="128">
                  <c:v>31907</c:v>
                </c:pt>
                <c:pt idx="129">
                  <c:v>31908</c:v>
                </c:pt>
                <c:pt idx="130">
                  <c:v>31909</c:v>
                </c:pt>
                <c:pt idx="131">
                  <c:v>31910</c:v>
                </c:pt>
                <c:pt idx="132">
                  <c:v>31911</c:v>
                </c:pt>
                <c:pt idx="133">
                  <c:v>31912</c:v>
                </c:pt>
                <c:pt idx="134">
                  <c:v>31913</c:v>
                </c:pt>
                <c:pt idx="135">
                  <c:v>31914</c:v>
                </c:pt>
                <c:pt idx="136">
                  <c:v>31915</c:v>
                </c:pt>
                <c:pt idx="137">
                  <c:v>31916</c:v>
                </c:pt>
                <c:pt idx="138">
                  <c:v>31917</c:v>
                </c:pt>
                <c:pt idx="139">
                  <c:v>31918</c:v>
                </c:pt>
                <c:pt idx="140">
                  <c:v>31919</c:v>
                </c:pt>
                <c:pt idx="141">
                  <c:v>31920</c:v>
                </c:pt>
                <c:pt idx="142">
                  <c:v>31921</c:v>
                </c:pt>
                <c:pt idx="143">
                  <c:v>31922</c:v>
                </c:pt>
                <c:pt idx="144">
                  <c:v>31923</c:v>
                </c:pt>
                <c:pt idx="145">
                  <c:v>31924</c:v>
                </c:pt>
                <c:pt idx="146">
                  <c:v>31925</c:v>
                </c:pt>
                <c:pt idx="147">
                  <c:v>31926</c:v>
                </c:pt>
                <c:pt idx="148">
                  <c:v>31927</c:v>
                </c:pt>
                <c:pt idx="149">
                  <c:v>31928</c:v>
                </c:pt>
                <c:pt idx="150">
                  <c:v>31929</c:v>
                </c:pt>
                <c:pt idx="151">
                  <c:v>31930</c:v>
                </c:pt>
                <c:pt idx="152">
                  <c:v>31931</c:v>
                </c:pt>
                <c:pt idx="153">
                  <c:v>31932</c:v>
                </c:pt>
                <c:pt idx="154">
                  <c:v>31933</c:v>
                </c:pt>
                <c:pt idx="155">
                  <c:v>31934</c:v>
                </c:pt>
                <c:pt idx="156">
                  <c:v>31935</c:v>
                </c:pt>
                <c:pt idx="157">
                  <c:v>31936</c:v>
                </c:pt>
                <c:pt idx="158">
                  <c:v>31937</c:v>
                </c:pt>
                <c:pt idx="159">
                  <c:v>31938</c:v>
                </c:pt>
                <c:pt idx="160">
                  <c:v>31939</c:v>
                </c:pt>
                <c:pt idx="161">
                  <c:v>31940</c:v>
                </c:pt>
                <c:pt idx="162">
                  <c:v>31941</c:v>
                </c:pt>
                <c:pt idx="163">
                  <c:v>31942</c:v>
                </c:pt>
                <c:pt idx="164">
                  <c:v>31943</c:v>
                </c:pt>
                <c:pt idx="165">
                  <c:v>31944</c:v>
                </c:pt>
                <c:pt idx="166">
                  <c:v>31945</c:v>
                </c:pt>
                <c:pt idx="167">
                  <c:v>31946</c:v>
                </c:pt>
                <c:pt idx="168">
                  <c:v>31947</c:v>
                </c:pt>
                <c:pt idx="169">
                  <c:v>31948</c:v>
                </c:pt>
                <c:pt idx="170">
                  <c:v>31949</c:v>
                </c:pt>
                <c:pt idx="171">
                  <c:v>31950</c:v>
                </c:pt>
                <c:pt idx="172">
                  <c:v>31951</c:v>
                </c:pt>
                <c:pt idx="173">
                  <c:v>31952</c:v>
                </c:pt>
                <c:pt idx="174">
                  <c:v>31953</c:v>
                </c:pt>
                <c:pt idx="175">
                  <c:v>31954</c:v>
                </c:pt>
                <c:pt idx="176">
                  <c:v>31955</c:v>
                </c:pt>
                <c:pt idx="177">
                  <c:v>31956</c:v>
                </c:pt>
                <c:pt idx="178">
                  <c:v>31957</c:v>
                </c:pt>
                <c:pt idx="179">
                  <c:v>31958</c:v>
                </c:pt>
                <c:pt idx="180">
                  <c:v>31959</c:v>
                </c:pt>
                <c:pt idx="181">
                  <c:v>31960</c:v>
                </c:pt>
                <c:pt idx="182">
                  <c:v>31961</c:v>
                </c:pt>
                <c:pt idx="183">
                  <c:v>31962</c:v>
                </c:pt>
                <c:pt idx="184">
                  <c:v>31963</c:v>
                </c:pt>
                <c:pt idx="185">
                  <c:v>31964</c:v>
                </c:pt>
                <c:pt idx="186">
                  <c:v>31965</c:v>
                </c:pt>
                <c:pt idx="187">
                  <c:v>31966</c:v>
                </c:pt>
                <c:pt idx="188">
                  <c:v>31967</c:v>
                </c:pt>
                <c:pt idx="189">
                  <c:v>31968</c:v>
                </c:pt>
                <c:pt idx="190">
                  <c:v>31969</c:v>
                </c:pt>
                <c:pt idx="191">
                  <c:v>31970</c:v>
                </c:pt>
                <c:pt idx="192">
                  <c:v>31971</c:v>
                </c:pt>
                <c:pt idx="193">
                  <c:v>31972</c:v>
                </c:pt>
                <c:pt idx="194">
                  <c:v>31973</c:v>
                </c:pt>
                <c:pt idx="195">
                  <c:v>31974</c:v>
                </c:pt>
                <c:pt idx="196">
                  <c:v>31975</c:v>
                </c:pt>
                <c:pt idx="197">
                  <c:v>31976</c:v>
                </c:pt>
                <c:pt idx="198">
                  <c:v>31977</c:v>
                </c:pt>
                <c:pt idx="199">
                  <c:v>31978</c:v>
                </c:pt>
                <c:pt idx="200">
                  <c:v>31979</c:v>
                </c:pt>
                <c:pt idx="201">
                  <c:v>31980</c:v>
                </c:pt>
                <c:pt idx="202">
                  <c:v>31981</c:v>
                </c:pt>
                <c:pt idx="203">
                  <c:v>31982</c:v>
                </c:pt>
                <c:pt idx="204">
                  <c:v>31983</c:v>
                </c:pt>
                <c:pt idx="205">
                  <c:v>31984</c:v>
                </c:pt>
                <c:pt idx="206">
                  <c:v>31985</c:v>
                </c:pt>
                <c:pt idx="207">
                  <c:v>31986</c:v>
                </c:pt>
                <c:pt idx="208">
                  <c:v>31987</c:v>
                </c:pt>
                <c:pt idx="209">
                  <c:v>31988</c:v>
                </c:pt>
                <c:pt idx="210">
                  <c:v>31989</c:v>
                </c:pt>
                <c:pt idx="211">
                  <c:v>31990</c:v>
                </c:pt>
                <c:pt idx="212">
                  <c:v>31991</c:v>
                </c:pt>
                <c:pt idx="213">
                  <c:v>31992</c:v>
                </c:pt>
                <c:pt idx="214">
                  <c:v>31993</c:v>
                </c:pt>
                <c:pt idx="215">
                  <c:v>31994</c:v>
                </c:pt>
                <c:pt idx="216">
                  <c:v>31995</c:v>
                </c:pt>
                <c:pt idx="217">
                  <c:v>31996</c:v>
                </c:pt>
                <c:pt idx="218">
                  <c:v>31997</c:v>
                </c:pt>
                <c:pt idx="219">
                  <c:v>31998</c:v>
                </c:pt>
                <c:pt idx="220">
                  <c:v>31999</c:v>
                </c:pt>
                <c:pt idx="221">
                  <c:v>32000</c:v>
                </c:pt>
                <c:pt idx="222">
                  <c:v>32001</c:v>
                </c:pt>
                <c:pt idx="223">
                  <c:v>32002</c:v>
                </c:pt>
                <c:pt idx="224">
                  <c:v>32003</c:v>
                </c:pt>
                <c:pt idx="225">
                  <c:v>32004</c:v>
                </c:pt>
                <c:pt idx="226">
                  <c:v>32005</c:v>
                </c:pt>
                <c:pt idx="227">
                  <c:v>32006</c:v>
                </c:pt>
                <c:pt idx="228">
                  <c:v>32007</c:v>
                </c:pt>
                <c:pt idx="229">
                  <c:v>32008</c:v>
                </c:pt>
                <c:pt idx="230">
                  <c:v>32009</c:v>
                </c:pt>
                <c:pt idx="231">
                  <c:v>32010</c:v>
                </c:pt>
                <c:pt idx="232">
                  <c:v>32011</c:v>
                </c:pt>
                <c:pt idx="233">
                  <c:v>32012</c:v>
                </c:pt>
                <c:pt idx="234">
                  <c:v>32013</c:v>
                </c:pt>
                <c:pt idx="235">
                  <c:v>32014</c:v>
                </c:pt>
                <c:pt idx="236">
                  <c:v>32015</c:v>
                </c:pt>
                <c:pt idx="237">
                  <c:v>32016</c:v>
                </c:pt>
                <c:pt idx="238">
                  <c:v>32017</c:v>
                </c:pt>
                <c:pt idx="239">
                  <c:v>32018</c:v>
                </c:pt>
                <c:pt idx="240">
                  <c:v>32019</c:v>
                </c:pt>
                <c:pt idx="241">
                  <c:v>32020</c:v>
                </c:pt>
                <c:pt idx="242">
                  <c:v>32021</c:v>
                </c:pt>
                <c:pt idx="243">
                  <c:v>32022</c:v>
                </c:pt>
                <c:pt idx="244">
                  <c:v>32023</c:v>
                </c:pt>
                <c:pt idx="245">
                  <c:v>32024</c:v>
                </c:pt>
                <c:pt idx="246">
                  <c:v>32025</c:v>
                </c:pt>
                <c:pt idx="247">
                  <c:v>32026</c:v>
                </c:pt>
                <c:pt idx="248">
                  <c:v>32027</c:v>
                </c:pt>
                <c:pt idx="249">
                  <c:v>32028</c:v>
                </c:pt>
                <c:pt idx="250">
                  <c:v>32029</c:v>
                </c:pt>
                <c:pt idx="251">
                  <c:v>32030</c:v>
                </c:pt>
                <c:pt idx="252">
                  <c:v>32031</c:v>
                </c:pt>
                <c:pt idx="253">
                  <c:v>32032</c:v>
                </c:pt>
                <c:pt idx="254">
                  <c:v>32033</c:v>
                </c:pt>
                <c:pt idx="255">
                  <c:v>32034</c:v>
                </c:pt>
                <c:pt idx="256">
                  <c:v>32035</c:v>
                </c:pt>
                <c:pt idx="257">
                  <c:v>32036</c:v>
                </c:pt>
                <c:pt idx="258">
                  <c:v>32037</c:v>
                </c:pt>
                <c:pt idx="259">
                  <c:v>32038</c:v>
                </c:pt>
                <c:pt idx="260">
                  <c:v>32039</c:v>
                </c:pt>
                <c:pt idx="261">
                  <c:v>32040</c:v>
                </c:pt>
                <c:pt idx="262">
                  <c:v>32041</c:v>
                </c:pt>
                <c:pt idx="263">
                  <c:v>32042</c:v>
                </c:pt>
                <c:pt idx="264">
                  <c:v>32043</c:v>
                </c:pt>
                <c:pt idx="265">
                  <c:v>32044</c:v>
                </c:pt>
                <c:pt idx="266">
                  <c:v>32045</c:v>
                </c:pt>
                <c:pt idx="267">
                  <c:v>32046</c:v>
                </c:pt>
                <c:pt idx="268">
                  <c:v>32047</c:v>
                </c:pt>
                <c:pt idx="269">
                  <c:v>32048</c:v>
                </c:pt>
                <c:pt idx="270">
                  <c:v>32049</c:v>
                </c:pt>
                <c:pt idx="271">
                  <c:v>32050</c:v>
                </c:pt>
                <c:pt idx="272">
                  <c:v>32051</c:v>
                </c:pt>
                <c:pt idx="273">
                  <c:v>32052</c:v>
                </c:pt>
                <c:pt idx="274">
                  <c:v>32053</c:v>
                </c:pt>
                <c:pt idx="275">
                  <c:v>32054</c:v>
                </c:pt>
                <c:pt idx="276">
                  <c:v>32055</c:v>
                </c:pt>
                <c:pt idx="277">
                  <c:v>32056</c:v>
                </c:pt>
                <c:pt idx="278">
                  <c:v>32057</c:v>
                </c:pt>
                <c:pt idx="279">
                  <c:v>32058</c:v>
                </c:pt>
                <c:pt idx="280">
                  <c:v>32059</c:v>
                </c:pt>
                <c:pt idx="281">
                  <c:v>32060</c:v>
                </c:pt>
                <c:pt idx="282">
                  <c:v>32061</c:v>
                </c:pt>
                <c:pt idx="283">
                  <c:v>32062</c:v>
                </c:pt>
                <c:pt idx="284">
                  <c:v>32063</c:v>
                </c:pt>
                <c:pt idx="285">
                  <c:v>32064</c:v>
                </c:pt>
                <c:pt idx="286">
                  <c:v>32065</c:v>
                </c:pt>
                <c:pt idx="287">
                  <c:v>32066</c:v>
                </c:pt>
                <c:pt idx="288">
                  <c:v>32067</c:v>
                </c:pt>
                <c:pt idx="289">
                  <c:v>32068</c:v>
                </c:pt>
                <c:pt idx="290">
                  <c:v>32069</c:v>
                </c:pt>
                <c:pt idx="291">
                  <c:v>32070</c:v>
                </c:pt>
                <c:pt idx="292">
                  <c:v>32071</c:v>
                </c:pt>
                <c:pt idx="293">
                  <c:v>32072</c:v>
                </c:pt>
                <c:pt idx="294">
                  <c:v>32073</c:v>
                </c:pt>
                <c:pt idx="295">
                  <c:v>32074</c:v>
                </c:pt>
                <c:pt idx="296">
                  <c:v>32075</c:v>
                </c:pt>
                <c:pt idx="297">
                  <c:v>32076</c:v>
                </c:pt>
                <c:pt idx="298">
                  <c:v>32077</c:v>
                </c:pt>
                <c:pt idx="299">
                  <c:v>32078</c:v>
                </c:pt>
                <c:pt idx="300">
                  <c:v>32079</c:v>
                </c:pt>
                <c:pt idx="301">
                  <c:v>32080</c:v>
                </c:pt>
                <c:pt idx="302">
                  <c:v>32081</c:v>
                </c:pt>
                <c:pt idx="303">
                  <c:v>32082</c:v>
                </c:pt>
                <c:pt idx="304">
                  <c:v>32083</c:v>
                </c:pt>
                <c:pt idx="305">
                  <c:v>32084</c:v>
                </c:pt>
                <c:pt idx="306">
                  <c:v>32085</c:v>
                </c:pt>
                <c:pt idx="307">
                  <c:v>32086</c:v>
                </c:pt>
                <c:pt idx="308">
                  <c:v>32087</c:v>
                </c:pt>
                <c:pt idx="309">
                  <c:v>32088</c:v>
                </c:pt>
                <c:pt idx="310">
                  <c:v>32089</c:v>
                </c:pt>
                <c:pt idx="311">
                  <c:v>32090</c:v>
                </c:pt>
                <c:pt idx="312">
                  <c:v>32091</c:v>
                </c:pt>
                <c:pt idx="313">
                  <c:v>32092</c:v>
                </c:pt>
                <c:pt idx="314">
                  <c:v>32093</c:v>
                </c:pt>
                <c:pt idx="315">
                  <c:v>32094</c:v>
                </c:pt>
                <c:pt idx="316">
                  <c:v>32095</c:v>
                </c:pt>
                <c:pt idx="317">
                  <c:v>32096</c:v>
                </c:pt>
                <c:pt idx="318">
                  <c:v>32097</c:v>
                </c:pt>
                <c:pt idx="319">
                  <c:v>32098</c:v>
                </c:pt>
                <c:pt idx="320">
                  <c:v>32099</c:v>
                </c:pt>
                <c:pt idx="321">
                  <c:v>32100</c:v>
                </c:pt>
                <c:pt idx="322">
                  <c:v>32101</c:v>
                </c:pt>
                <c:pt idx="323">
                  <c:v>32102</c:v>
                </c:pt>
                <c:pt idx="324">
                  <c:v>32103</c:v>
                </c:pt>
                <c:pt idx="325">
                  <c:v>32104</c:v>
                </c:pt>
                <c:pt idx="326">
                  <c:v>32105</c:v>
                </c:pt>
                <c:pt idx="327">
                  <c:v>32106</c:v>
                </c:pt>
                <c:pt idx="328">
                  <c:v>32107</c:v>
                </c:pt>
                <c:pt idx="329">
                  <c:v>32108</c:v>
                </c:pt>
                <c:pt idx="330">
                  <c:v>32109</c:v>
                </c:pt>
                <c:pt idx="331">
                  <c:v>32110</c:v>
                </c:pt>
                <c:pt idx="332">
                  <c:v>32111</c:v>
                </c:pt>
                <c:pt idx="333">
                  <c:v>32112</c:v>
                </c:pt>
                <c:pt idx="334">
                  <c:v>32113</c:v>
                </c:pt>
                <c:pt idx="335">
                  <c:v>32114</c:v>
                </c:pt>
                <c:pt idx="336">
                  <c:v>32115</c:v>
                </c:pt>
                <c:pt idx="337">
                  <c:v>32116</c:v>
                </c:pt>
                <c:pt idx="338">
                  <c:v>32117</c:v>
                </c:pt>
                <c:pt idx="339">
                  <c:v>32118</c:v>
                </c:pt>
                <c:pt idx="340">
                  <c:v>32119</c:v>
                </c:pt>
                <c:pt idx="341">
                  <c:v>32120</c:v>
                </c:pt>
                <c:pt idx="342">
                  <c:v>32121</c:v>
                </c:pt>
                <c:pt idx="343">
                  <c:v>32122</c:v>
                </c:pt>
                <c:pt idx="344">
                  <c:v>32123</c:v>
                </c:pt>
                <c:pt idx="345">
                  <c:v>32124</c:v>
                </c:pt>
                <c:pt idx="346">
                  <c:v>32125</c:v>
                </c:pt>
                <c:pt idx="347">
                  <c:v>32126</c:v>
                </c:pt>
                <c:pt idx="348">
                  <c:v>32127</c:v>
                </c:pt>
                <c:pt idx="349">
                  <c:v>32128</c:v>
                </c:pt>
                <c:pt idx="350">
                  <c:v>32129</c:v>
                </c:pt>
                <c:pt idx="351">
                  <c:v>32130</c:v>
                </c:pt>
                <c:pt idx="352">
                  <c:v>32131</c:v>
                </c:pt>
                <c:pt idx="353">
                  <c:v>32132</c:v>
                </c:pt>
                <c:pt idx="354">
                  <c:v>32133</c:v>
                </c:pt>
                <c:pt idx="355">
                  <c:v>32134</c:v>
                </c:pt>
                <c:pt idx="356">
                  <c:v>32135</c:v>
                </c:pt>
                <c:pt idx="357">
                  <c:v>32136</c:v>
                </c:pt>
                <c:pt idx="358">
                  <c:v>32137</c:v>
                </c:pt>
                <c:pt idx="359">
                  <c:v>32138</c:v>
                </c:pt>
                <c:pt idx="360">
                  <c:v>32139</c:v>
                </c:pt>
                <c:pt idx="361">
                  <c:v>32140</c:v>
                </c:pt>
                <c:pt idx="362">
                  <c:v>32141</c:v>
                </c:pt>
                <c:pt idx="363">
                  <c:v>32142</c:v>
                </c:pt>
                <c:pt idx="364">
                  <c:v>32143</c:v>
                </c:pt>
                <c:pt idx="365">
                  <c:v>32144</c:v>
                </c:pt>
                <c:pt idx="366">
                  <c:v>32145</c:v>
                </c:pt>
                <c:pt idx="367">
                  <c:v>32146</c:v>
                </c:pt>
                <c:pt idx="368">
                  <c:v>32147</c:v>
                </c:pt>
                <c:pt idx="369">
                  <c:v>32148</c:v>
                </c:pt>
                <c:pt idx="370">
                  <c:v>32149</c:v>
                </c:pt>
                <c:pt idx="371">
                  <c:v>32150</c:v>
                </c:pt>
                <c:pt idx="372">
                  <c:v>32151</c:v>
                </c:pt>
                <c:pt idx="373">
                  <c:v>32152</c:v>
                </c:pt>
                <c:pt idx="374">
                  <c:v>32153</c:v>
                </c:pt>
                <c:pt idx="375">
                  <c:v>32154</c:v>
                </c:pt>
                <c:pt idx="376">
                  <c:v>32155</c:v>
                </c:pt>
                <c:pt idx="377">
                  <c:v>32156</c:v>
                </c:pt>
                <c:pt idx="378">
                  <c:v>32157</c:v>
                </c:pt>
                <c:pt idx="379">
                  <c:v>32158</c:v>
                </c:pt>
                <c:pt idx="380">
                  <c:v>32159</c:v>
                </c:pt>
                <c:pt idx="381">
                  <c:v>32160</c:v>
                </c:pt>
                <c:pt idx="382">
                  <c:v>32161</c:v>
                </c:pt>
                <c:pt idx="383">
                  <c:v>32162</c:v>
                </c:pt>
                <c:pt idx="384">
                  <c:v>32163</c:v>
                </c:pt>
                <c:pt idx="385">
                  <c:v>32164</c:v>
                </c:pt>
                <c:pt idx="386">
                  <c:v>32165</c:v>
                </c:pt>
                <c:pt idx="387">
                  <c:v>32166</c:v>
                </c:pt>
                <c:pt idx="388">
                  <c:v>32167</c:v>
                </c:pt>
                <c:pt idx="389">
                  <c:v>32168</c:v>
                </c:pt>
                <c:pt idx="390">
                  <c:v>32169</c:v>
                </c:pt>
                <c:pt idx="391">
                  <c:v>32170</c:v>
                </c:pt>
                <c:pt idx="392">
                  <c:v>32171</c:v>
                </c:pt>
                <c:pt idx="393">
                  <c:v>32172</c:v>
                </c:pt>
                <c:pt idx="394">
                  <c:v>32173</c:v>
                </c:pt>
                <c:pt idx="395">
                  <c:v>32174</c:v>
                </c:pt>
                <c:pt idx="396">
                  <c:v>32175</c:v>
                </c:pt>
                <c:pt idx="397">
                  <c:v>32176</c:v>
                </c:pt>
                <c:pt idx="398">
                  <c:v>32177</c:v>
                </c:pt>
                <c:pt idx="399">
                  <c:v>32178</c:v>
                </c:pt>
                <c:pt idx="400">
                  <c:v>32179</c:v>
                </c:pt>
                <c:pt idx="401">
                  <c:v>32180</c:v>
                </c:pt>
                <c:pt idx="402">
                  <c:v>32181</c:v>
                </c:pt>
                <c:pt idx="403">
                  <c:v>32182</c:v>
                </c:pt>
                <c:pt idx="404">
                  <c:v>32183</c:v>
                </c:pt>
                <c:pt idx="405">
                  <c:v>32184</c:v>
                </c:pt>
                <c:pt idx="406">
                  <c:v>32185</c:v>
                </c:pt>
                <c:pt idx="407">
                  <c:v>32186</c:v>
                </c:pt>
                <c:pt idx="408">
                  <c:v>32187</c:v>
                </c:pt>
                <c:pt idx="409">
                  <c:v>32188</c:v>
                </c:pt>
                <c:pt idx="410">
                  <c:v>32189</c:v>
                </c:pt>
                <c:pt idx="411">
                  <c:v>32190</c:v>
                </c:pt>
                <c:pt idx="412">
                  <c:v>32191</c:v>
                </c:pt>
                <c:pt idx="413">
                  <c:v>32192</c:v>
                </c:pt>
                <c:pt idx="414">
                  <c:v>32193</c:v>
                </c:pt>
                <c:pt idx="415">
                  <c:v>32194</c:v>
                </c:pt>
                <c:pt idx="416">
                  <c:v>32195</c:v>
                </c:pt>
                <c:pt idx="417">
                  <c:v>32196</c:v>
                </c:pt>
                <c:pt idx="418">
                  <c:v>32197</c:v>
                </c:pt>
                <c:pt idx="419">
                  <c:v>32198</c:v>
                </c:pt>
                <c:pt idx="420">
                  <c:v>32199</c:v>
                </c:pt>
                <c:pt idx="421">
                  <c:v>32200</c:v>
                </c:pt>
                <c:pt idx="422">
                  <c:v>32201</c:v>
                </c:pt>
                <c:pt idx="423">
                  <c:v>32202</c:v>
                </c:pt>
                <c:pt idx="424">
                  <c:v>32203</c:v>
                </c:pt>
                <c:pt idx="425">
                  <c:v>32204</c:v>
                </c:pt>
                <c:pt idx="426">
                  <c:v>32205</c:v>
                </c:pt>
                <c:pt idx="427">
                  <c:v>32206</c:v>
                </c:pt>
                <c:pt idx="428">
                  <c:v>32207</c:v>
                </c:pt>
                <c:pt idx="429">
                  <c:v>32208</c:v>
                </c:pt>
                <c:pt idx="430">
                  <c:v>32209</c:v>
                </c:pt>
                <c:pt idx="431">
                  <c:v>32210</c:v>
                </c:pt>
                <c:pt idx="432">
                  <c:v>32211</c:v>
                </c:pt>
                <c:pt idx="433">
                  <c:v>32212</c:v>
                </c:pt>
                <c:pt idx="434">
                  <c:v>32213</c:v>
                </c:pt>
                <c:pt idx="435">
                  <c:v>32214</c:v>
                </c:pt>
                <c:pt idx="436">
                  <c:v>32215</c:v>
                </c:pt>
                <c:pt idx="437">
                  <c:v>32216</c:v>
                </c:pt>
                <c:pt idx="438">
                  <c:v>32217</c:v>
                </c:pt>
                <c:pt idx="439">
                  <c:v>32218</c:v>
                </c:pt>
                <c:pt idx="440">
                  <c:v>32219</c:v>
                </c:pt>
                <c:pt idx="441">
                  <c:v>32220</c:v>
                </c:pt>
                <c:pt idx="442">
                  <c:v>32221</c:v>
                </c:pt>
                <c:pt idx="443">
                  <c:v>32222</c:v>
                </c:pt>
                <c:pt idx="444">
                  <c:v>32223</c:v>
                </c:pt>
                <c:pt idx="445">
                  <c:v>32224</c:v>
                </c:pt>
                <c:pt idx="446">
                  <c:v>32225</c:v>
                </c:pt>
                <c:pt idx="447">
                  <c:v>32226</c:v>
                </c:pt>
                <c:pt idx="448">
                  <c:v>32227</c:v>
                </c:pt>
                <c:pt idx="449">
                  <c:v>32228</c:v>
                </c:pt>
                <c:pt idx="450">
                  <c:v>32229</c:v>
                </c:pt>
                <c:pt idx="451">
                  <c:v>32230</c:v>
                </c:pt>
                <c:pt idx="452">
                  <c:v>32231</c:v>
                </c:pt>
                <c:pt idx="453">
                  <c:v>32232</c:v>
                </c:pt>
                <c:pt idx="454">
                  <c:v>32233</c:v>
                </c:pt>
                <c:pt idx="455">
                  <c:v>32234</c:v>
                </c:pt>
                <c:pt idx="456">
                  <c:v>32235</c:v>
                </c:pt>
                <c:pt idx="457">
                  <c:v>32236</c:v>
                </c:pt>
                <c:pt idx="458">
                  <c:v>32237</c:v>
                </c:pt>
                <c:pt idx="459">
                  <c:v>32238</c:v>
                </c:pt>
                <c:pt idx="460">
                  <c:v>32239</c:v>
                </c:pt>
                <c:pt idx="461">
                  <c:v>32240</c:v>
                </c:pt>
                <c:pt idx="462">
                  <c:v>32241</c:v>
                </c:pt>
                <c:pt idx="463">
                  <c:v>32242</c:v>
                </c:pt>
                <c:pt idx="464">
                  <c:v>32243</c:v>
                </c:pt>
                <c:pt idx="465">
                  <c:v>32244</c:v>
                </c:pt>
                <c:pt idx="466">
                  <c:v>32245</c:v>
                </c:pt>
                <c:pt idx="467">
                  <c:v>32246</c:v>
                </c:pt>
                <c:pt idx="468">
                  <c:v>32247</c:v>
                </c:pt>
                <c:pt idx="469">
                  <c:v>32248</c:v>
                </c:pt>
                <c:pt idx="470">
                  <c:v>32249</c:v>
                </c:pt>
                <c:pt idx="471">
                  <c:v>32250</c:v>
                </c:pt>
                <c:pt idx="472">
                  <c:v>32251</c:v>
                </c:pt>
                <c:pt idx="473">
                  <c:v>32252</c:v>
                </c:pt>
                <c:pt idx="474">
                  <c:v>32253</c:v>
                </c:pt>
                <c:pt idx="475">
                  <c:v>32254</c:v>
                </c:pt>
                <c:pt idx="476">
                  <c:v>32255</c:v>
                </c:pt>
                <c:pt idx="477">
                  <c:v>32256</c:v>
                </c:pt>
                <c:pt idx="478">
                  <c:v>32257</c:v>
                </c:pt>
                <c:pt idx="479">
                  <c:v>32258</c:v>
                </c:pt>
                <c:pt idx="480">
                  <c:v>32259</c:v>
                </c:pt>
                <c:pt idx="481">
                  <c:v>32260</c:v>
                </c:pt>
                <c:pt idx="482">
                  <c:v>32261</c:v>
                </c:pt>
                <c:pt idx="483">
                  <c:v>32262</c:v>
                </c:pt>
                <c:pt idx="484">
                  <c:v>32263</c:v>
                </c:pt>
                <c:pt idx="485">
                  <c:v>32264</c:v>
                </c:pt>
                <c:pt idx="486">
                  <c:v>32265</c:v>
                </c:pt>
                <c:pt idx="487">
                  <c:v>32266</c:v>
                </c:pt>
                <c:pt idx="488">
                  <c:v>32267</c:v>
                </c:pt>
                <c:pt idx="489">
                  <c:v>32268</c:v>
                </c:pt>
                <c:pt idx="490">
                  <c:v>32269</c:v>
                </c:pt>
                <c:pt idx="491">
                  <c:v>32270</c:v>
                </c:pt>
                <c:pt idx="492">
                  <c:v>32271</c:v>
                </c:pt>
                <c:pt idx="493">
                  <c:v>32272</c:v>
                </c:pt>
                <c:pt idx="494">
                  <c:v>32273</c:v>
                </c:pt>
                <c:pt idx="495">
                  <c:v>32274</c:v>
                </c:pt>
                <c:pt idx="496">
                  <c:v>32275</c:v>
                </c:pt>
                <c:pt idx="497">
                  <c:v>32276</c:v>
                </c:pt>
                <c:pt idx="498">
                  <c:v>32277</c:v>
                </c:pt>
                <c:pt idx="499">
                  <c:v>32278</c:v>
                </c:pt>
                <c:pt idx="500">
                  <c:v>32279</c:v>
                </c:pt>
                <c:pt idx="501">
                  <c:v>32280</c:v>
                </c:pt>
                <c:pt idx="502">
                  <c:v>32281</c:v>
                </c:pt>
                <c:pt idx="503">
                  <c:v>32282</c:v>
                </c:pt>
                <c:pt idx="504">
                  <c:v>32283</c:v>
                </c:pt>
                <c:pt idx="505">
                  <c:v>32284</c:v>
                </c:pt>
                <c:pt idx="506">
                  <c:v>32285</c:v>
                </c:pt>
                <c:pt idx="507">
                  <c:v>32286</c:v>
                </c:pt>
                <c:pt idx="508">
                  <c:v>32287</c:v>
                </c:pt>
                <c:pt idx="509">
                  <c:v>32288</c:v>
                </c:pt>
                <c:pt idx="510">
                  <c:v>32289</c:v>
                </c:pt>
                <c:pt idx="511">
                  <c:v>32290</c:v>
                </c:pt>
                <c:pt idx="512">
                  <c:v>32291</c:v>
                </c:pt>
                <c:pt idx="513">
                  <c:v>32292</c:v>
                </c:pt>
                <c:pt idx="514">
                  <c:v>32293</c:v>
                </c:pt>
                <c:pt idx="515">
                  <c:v>32294</c:v>
                </c:pt>
                <c:pt idx="516">
                  <c:v>32295</c:v>
                </c:pt>
                <c:pt idx="517">
                  <c:v>32296</c:v>
                </c:pt>
                <c:pt idx="518">
                  <c:v>32297</c:v>
                </c:pt>
                <c:pt idx="519">
                  <c:v>32298</c:v>
                </c:pt>
                <c:pt idx="520">
                  <c:v>32299</c:v>
                </c:pt>
                <c:pt idx="521">
                  <c:v>32300</c:v>
                </c:pt>
                <c:pt idx="522">
                  <c:v>32301</c:v>
                </c:pt>
                <c:pt idx="523">
                  <c:v>32302</c:v>
                </c:pt>
                <c:pt idx="524">
                  <c:v>32303</c:v>
                </c:pt>
                <c:pt idx="525">
                  <c:v>32304</c:v>
                </c:pt>
                <c:pt idx="526">
                  <c:v>32305</c:v>
                </c:pt>
                <c:pt idx="527">
                  <c:v>32306</c:v>
                </c:pt>
                <c:pt idx="528">
                  <c:v>32307</c:v>
                </c:pt>
                <c:pt idx="529">
                  <c:v>32308</c:v>
                </c:pt>
                <c:pt idx="530">
                  <c:v>32309</c:v>
                </c:pt>
                <c:pt idx="531">
                  <c:v>32310</c:v>
                </c:pt>
                <c:pt idx="532">
                  <c:v>32311</c:v>
                </c:pt>
                <c:pt idx="533">
                  <c:v>32312</c:v>
                </c:pt>
                <c:pt idx="534">
                  <c:v>32313</c:v>
                </c:pt>
                <c:pt idx="535">
                  <c:v>32314</c:v>
                </c:pt>
                <c:pt idx="536">
                  <c:v>32315</c:v>
                </c:pt>
                <c:pt idx="537">
                  <c:v>32316</c:v>
                </c:pt>
                <c:pt idx="538">
                  <c:v>32317</c:v>
                </c:pt>
                <c:pt idx="539">
                  <c:v>32318</c:v>
                </c:pt>
                <c:pt idx="540">
                  <c:v>32319</c:v>
                </c:pt>
                <c:pt idx="541">
                  <c:v>32320</c:v>
                </c:pt>
                <c:pt idx="542">
                  <c:v>32321</c:v>
                </c:pt>
                <c:pt idx="543">
                  <c:v>32322</c:v>
                </c:pt>
                <c:pt idx="544">
                  <c:v>32323</c:v>
                </c:pt>
                <c:pt idx="545">
                  <c:v>32324</c:v>
                </c:pt>
                <c:pt idx="546">
                  <c:v>32325</c:v>
                </c:pt>
                <c:pt idx="547">
                  <c:v>32326</c:v>
                </c:pt>
                <c:pt idx="548">
                  <c:v>32327</c:v>
                </c:pt>
                <c:pt idx="549">
                  <c:v>32328</c:v>
                </c:pt>
                <c:pt idx="550">
                  <c:v>32329</c:v>
                </c:pt>
                <c:pt idx="551">
                  <c:v>32330</c:v>
                </c:pt>
                <c:pt idx="552">
                  <c:v>32331</c:v>
                </c:pt>
                <c:pt idx="553">
                  <c:v>32332</c:v>
                </c:pt>
                <c:pt idx="554">
                  <c:v>32333</c:v>
                </c:pt>
                <c:pt idx="555">
                  <c:v>32334</c:v>
                </c:pt>
                <c:pt idx="556">
                  <c:v>32335</c:v>
                </c:pt>
                <c:pt idx="557">
                  <c:v>32336</c:v>
                </c:pt>
                <c:pt idx="558">
                  <c:v>32337</c:v>
                </c:pt>
                <c:pt idx="559">
                  <c:v>32338</c:v>
                </c:pt>
                <c:pt idx="560">
                  <c:v>32339</c:v>
                </c:pt>
                <c:pt idx="561">
                  <c:v>32340</c:v>
                </c:pt>
                <c:pt idx="562">
                  <c:v>32341</c:v>
                </c:pt>
                <c:pt idx="563">
                  <c:v>32342</c:v>
                </c:pt>
                <c:pt idx="564">
                  <c:v>32343</c:v>
                </c:pt>
                <c:pt idx="565">
                  <c:v>32344</c:v>
                </c:pt>
                <c:pt idx="566">
                  <c:v>32345</c:v>
                </c:pt>
                <c:pt idx="567">
                  <c:v>32346</c:v>
                </c:pt>
                <c:pt idx="568">
                  <c:v>32347</c:v>
                </c:pt>
                <c:pt idx="569">
                  <c:v>32348</c:v>
                </c:pt>
                <c:pt idx="570">
                  <c:v>32349</c:v>
                </c:pt>
                <c:pt idx="571">
                  <c:v>32350</c:v>
                </c:pt>
                <c:pt idx="572">
                  <c:v>32351</c:v>
                </c:pt>
                <c:pt idx="573">
                  <c:v>32352</c:v>
                </c:pt>
                <c:pt idx="574">
                  <c:v>32353</c:v>
                </c:pt>
                <c:pt idx="575">
                  <c:v>32354</c:v>
                </c:pt>
                <c:pt idx="576">
                  <c:v>32355</c:v>
                </c:pt>
                <c:pt idx="577">
                  <c:v>32356</c:v>
                </c:pt>
                <c:pt idx="578">
                  <c:v>32357</c:v>
                </c:pt>
                <c:pt idx="579">
                  <c:v>32358</c:v>
                </c:pt>
                <c:pt idx="580">
                  <c:v>32359</c:v>
                </c:pt>
                <c:pt idx="581">
                  <c:v>32360</c:v>
                </c:pt>
                <c:pt idx="582">
                  <c:v>32361</c:v>
                </c:pt>
                <c:pt idx="583">
                  <c:v>32362</c:v>
                </c:pt>
                <c:pt idx="584">
                  <c:v>32363</c:v>
                </c:pt>
                <c:pt idx="585">
                  <c:v>32364</c:v>
                </c:pt>
                <c:pt idx="586">
                  <c:v>32365</c:v>
                </c:pt>
                <c:pt idx="587">
                  <c:v>32366</c:v>
                </c:pt>
                <c:pt idx="588">
                  <c:v>32367</c:v>
                </c:pt>
                <c:pt idx="589">
                  <c:v>32368</c:v>
                </c:pt>
                <c:pt idx="590">
                  <c:v>32369</c:v>
                </c:pt>
                <c:pt idx="591">
                  <c:v>32370</c:v>
                </c:pt>
                <c:pt idx="592">
                  <c:v>32371</c:v>
                </c:pt>
                <c:pt idx="593">
                  <c:v>32372</c:v>
                </c:pt>
                <c:pt idx="594">
                  <c:v>32373</c:v>
                </c:pt>
                <c:pt idx="595">
                  <c:v>32374</c:v>
                </c:pt>
                <c:pt idx="596">
                  <c:v>32375</c:v>
                </c:pt>
                <c:pt idx="597">
                  <c:v>32376</c:v>
                </c:pt>
                <c:pt idx="598">
                  <c:v>32377</c:v>
                </c:pt>
                <c:pt idx="599">
                  <c:v>32378</c:v>
                </c:pt>
                <c:pt idx="600">
                  <c:v>32379</c:v>
                </c:pt>
                <c:pt idx="601">
                  <c:v>32380</c:v>
                </c:pt>
                <c:pt idx="602">
                  <c:v>32381</c:v>
                </c:pt>
                <c:pt idx="603">
                  <c:v>32382</c:v>
                </c:pt>
                <c:pt idx="604">
                  <c:v>32383</c:v>
                </c:pt>
                <c:pt idx="605">
                  <c:v>32384</c:v>
                </c:pt>
                <c:pt idx="606">
                  <c:v>32385</c:v>
                </c:pt>
                <c:pt idx="607">
                  <c:v>32386</c:v>
                </c:pt>
                <c:pt idx="608">
                  <c:v>32387</c:v>
                </c:pt>
                <c:pt idx="609">
                  <c:v>32388</c:v>
                </c:pt>
                <c:pt idx="610">
                  <c:v>32389</c:v>
                </c:pt>
                <c:pt idx="611">
                  <c:v>32390</c:v>
                </c:pt>
                <c:pt idx="612">
                  <c:v>32391</c:v>
                </c:pt>
                <c:pt idx="613">
                  <c:v>32392</c:v>
                </c:pt>
                <c:pt idx="614">
                  <c:v>32393</c:v>
                </c:pt>
                <c:pt idx="615">
                  <c:v>32394</c:v>
                </c:pt>
                <c:pt idx="616">
                  <c:v>32395</c:v>
                </c:pt>
                <c:pt idx="617">
                  <c:v>32396</c:v>
                </c:pt>
                <c:pt idx="618">
                  <c:v>32397</c:v>
                </c:pt>
                <c:pt idx="619">
                  <c:v>32398</c:v>
                </c:pt>
                <c:pt idx="620">
                  <c:v>32399</c:v>
                </c:pt>
                <c:pt idx="621">
                  <c:v>32400</c:v>
                </c:pt>
                <c:pt idx="622">
                  <c:v>32401</c:v>
                </c:pt>
                <c:pt idx="623">
                  <c:v>32402</c:v>
                </c:pt>
                <c:pt idx="624">
                  <c:v>32403</c:v>
                </c:pt>
                <c:pt idx="625">
                  <c:v>32404</c:v>
                </c:pt>
                <c:pt idx="626">
                  <c:v>32405</c:v>
                </c:pt>
                <c:pt idx="627">
                  <c:v>32406</c:v>
                </c:pt>
                <c:pt idx="628">
                  <c:v>32407</c:v>
                </c:pt>
                <c:pt idx="629">
                  <c:v>32408</c:v>
                </c:pt>
                <c:pt idx="630">
                  <c:v>32409</c:v>
                </c:pt>
                <c:pt idx="631">
                  <c:v>32410</c:v>
                </c:pt>
                <c:pt idx="632">
                  <c:v>32411</c:v>
                </c:pt>
                <c:pt idx="633">
                  <c:v>32412</c:v>
                </c:pt>
                <c:pt idx="634">
                  <c:v>32413</c:v>
                </c:pt>
                <c:pt idx="635">
                  <c:v>32414</c:v>
                </c:pt>
                <c:pt idx="636">
                  <c:v>32415</c:v>
                </c:pt>
                <c:pt idx="637">
                  <c:v>32416</c:v>
                </c:pt>
                <c:pt idx="638">
                  <c:v>32417</c:v>
                </c:pt>
                <c:pt idx="639">
                  <c:v>32418</c:v>
                </c:pt>
                <c:pt idx="640">
                  <c:v>32419</c:v>
                </c:pt>
                <c:pt idx="641">
                  <c:v>32420</c:v>
                </c:pt>
                <c:pt idx="642">
                  <c:v>32421</c:v>
                </c:pt>
                <c:pt idx="643">
                  <c:v>32422</c:v>
                </c:pt>
                <c:pt idx="644">
                  <c:v>32423</c:v>
                </c:pt>
                <c:pt idx="645">
                  <c:v>32424</c:v>
                </c:pt>
                <c:pt idx="646">
                  <c:v>32425</c:v>
                </c:pt>
                <c:pt idx="647">
                  <c:v>32426</c:v>
                </c:pt>
                <c:pt idx="648">
                  <c:v>32427</c:v>
                </c:pt>
                <c:pt idx="649">
                  <c:v>32428</c:v>
                </c:pt>
                <c:pt idx="650">
                  <c:v>32429</c:v>
                </c:pt>
                <c:pt idx="651">
                  <c:v>32430</c:v>
                </c:pt>
                <c:pt idx="652">
                  <c:v>32431</c:v>
                </c:pt>
                <c:pt idx="653">
                  <c:v>32432</c:v>
                </c:pt>
                <c:pt idx="654">
                  <c:v>32433</c:v>
                </c:pt>
                <c:pt idx="655">
                  <c:v>32434</c:v>
                </c:pt>
                <c:pt idx="656">
                  <c:v>32435</c:v>
                </c:pt>
                <c:pt idx="657">
                  <c:v>32436</c:v>
                </c:pt>
                <c:pt idx="658">
                  <c:v>32437</c:v>
                </c:pt>
                <c:pt idx="659">
                  <c:v>32438</c:v>
                </c:pt>
                <c:pt idx="660">
                  <c:v>32439</c:v>
                </c:pt>
                <c:pt idx="661">
                  <c:v>32440</c:v>
                </c:pt>
                <c:pt idx="662">
                  <c:v>32441</c:v>
                </c:pt>
                <c:pt idx="663">
                  <c:v>32442</c:v>
                </c:pt>
                <c:pt idx="664">
                  <c:v>32443</c:v>
                </c:pt>
                <c:pt idx="665">
                  <c:v>32444</c:v>
                </c:pt>
                <c:pt idx="666">
                  <c:v>32445</c:v>
                </c:pt>
                <c:pt idx="667">
                  <c:v>32446</c:v>
                </c:pt>
                <c:pt idx="668">
                  <c:v>32447</c:v>
                </c:pt>
                <c:pt idx="669">
                  <c:v>32448</c:v>
                </c:pt>
                <c:pt idx="670">
                  <c:v>32449</c:v>
                </c:pt>
                <c:pt idx="671">
                  <c:v>32450</c:v>
                </c:pt>
                <c:pt idx="672">
                  <c:v>32451</c:v>
                </c:pt>
                <c:pt idx="673">
                  <c:v>32452</c:v>
                </c:pt>
                <c:pt idx="674">
                  <c:v>32453</c:v>
                </c:pt>
                <c:pt idx="675">
                  <c:v>32454</c:v>
                </c:pt>
                <c:pt idx="676">
                  <c:v>32455</c:v>
                </c:pt>
                <c:pt idx="677">
                  <c:v>32456</c:v>
                </c:pt>
                <c:pt idx="678">
                  <c:v>32457</c:v>
                </c:pt>
                <c:pt idx="679">
                  <c:v>32458</c:v>
                </c:pt>
                <c:pt idx="680">
                  <c:v>32459</c:v>
                </c:pt>
                <c:pt idx="681">
                  <c:v>32460</c:v>
                </c:pt>
                <c:pt idx="682">
                  <c:v>32461</c:v>
                </c:pt>
                <c:pt idx="683">
                  <c:v>32462</c:v>
                </c:pt>
                <c:pt idx="684">
                  <c:v>32463</c:v>
                </c:pt>
                <c:pt idx="685">
                  <c:v>32464</c:v>
                </c:pt>
                <c:pt idx="686">
                  <c:v>32465</c:v>
                </c:pt>
                <c:pt idx="687">
                  <c:v>32466</c:v>
                </c:pt>
                <c:pt idx="688">
                  <c:v>32467</c:v>
                </c:pt>
                <c:pt idx="689">
                  <c:v>32468</c:v>
                </c:pt>
                <c:pt idx="690">
                  <c:v>32469</c:v>
                </c:pt>
                <c:pt idx="691">
                  <c:v>32470</c:v>
                </c:pt>
                <c:pt idx="692">
                  <c:v>32471</c:v>
                </c:pt>
                <c:pt idx="693">
                  <c:v>32472</c:v>
                </c:pt>
                <c:pt idx="694">
                  <c:v>32473</c:v>
                </c:pt>
                <c:pt idx="695">
                  <c:v>32474</c:v>
                </c:pt>
                <c:pt idx="696">
                  <c:v>32475</c:v>
                </c:pt>
                <c:pt idx="697">
                  <c:v>32476</c:v>
                </c:pt>
                <c:pt idx="698">
                  <c:v>32477</c:v>
                </c:pt>
                <c:pt idx="699">
                  <c:v>32478</c:v>
                </c:pt>
                <c:pt idx="700">
                  <c:v>32479</c:v>
                </c:pt>
                <c:pt idx="701">
                  <c:v>32480</c:v>
                </c:pt>
                <c:pt idx="702">
                  <c:v>32481</c:v>
                </c:pt>
                <c:pt idx="703">
                  <c:v>32482</c:v>
                </c:pt>
                <c:pt idx="704">
                  <c:v>32483</c:v>
                </c:pt>
                <c:pt idx="705">
                  <c:v>32484</c:v>
                </c:pt>
                <c:pt idx="706">
                  <c:v>32485</c:v>
                </c:pt>
                <c:pt idx="707">
                  <c:v>32486</c:v>
                </c:pt>
                <c:pt idx="708">
                  <c:v>32487</c:v>
                </c:pt>
                <c:pt idx="709">
                  <c:v>32488</c:v>
                </c:pt>
                <c:pt idx="710">
                  <c:v>32489</c:v>
                </c:pt>
                <c:pt idx="711">
                  <c:v>32490</c:v>
                </c:pt>
                <c:pt idx="712">
                  <c:v>32491</c:v>
                </c:pt>
                <c:pt idx="713">
                  <c:v>32492</c:v>
                </c:pt>
                <c:pt idx="714">
                  <c:v>32493</c:v>
                </c:pt>
                <c:pt idx="715">
                  <c:v>32494</c:v>
                </c:pt>
                <c:pt idx="716">
                  <c:v>32495</c:v>
                </c:pt>
                <c:pt idx="717">
                  <c:v>32496</c:v>
                </c:pt>
                <c:pt idx="718">
                  <c:v>32497</c:v>
                </c:pt>
                <c:pt idx="719">
                  <c:v>32498</c:v>
                </c:pt>
                <c:pt idx="720">
                  <c:v>32499</c:v>
                </c:pt>
                <c:pt idx="721">
                  <c:v>32500</c:v>
                </c:pt>
                <c:pt idx="722">
                  <c:v>32501</c:v>
                </c:pt>
                <c:pt idx="723">
                  <c:v>32502</c:v>
                </c:pt>
                <c:pt idx="724">
                  <c:v>32503</c:v>
                </c:pt>
                <c:pt idx="725">
                  <c:v>32504</c:v>
                </c:pt>
                <c:pt idx="726">
                  <c:v>32505</c:v>
                </c:pt>
                <c:pt idx="727">
                  <c:v>32506</c:v>
                </c:pt>
                <c:pt idx="728">
                  <c:v>32507</c:v>
                </c:pt>
                <c:pt idx="729">
                  <c:v>32508</c:v>
                </c:pt>
                <c:pt idx="730">
                  <c:v>32509</c:v>
                </c:pt>
                <c:pt idx="731">
                  <c:v>32510</c:v>
                </c:pt>
                <c:pt idx="732">
                  <c:v>32511</c:v>
                </c:pt>
                <c:pt idx="733">
                  <c:v>32512</c:v>
                </c:pt>
                <c:pt idx="734">
                  <c:v>32513</c:v>
                </c:pt>
                <c:pt idx="735">
                  <c:v>32514</c:v>
                </c:pt>
                <c:pt idx="736">
                  <c:v>32515</c:v>
                </c:pt>
                <c:pt idx="737">
                  <c:v>32516</c:v>
                </c:pt>
                <c:pt idx="738">
                  <c:v>32517</c:v>
                </c:pt>
                <c:pt idx="739">
                  <c:v>32518</c:v>
                </c:pt>
                <c:pt idx="740">
                  <c:v>32519</c:v>
                </c:pt>
                <c:pt idx="741">
                  <c:v>32520</c:v>
                </c:pt>
                <c:pt idx="742">
                  <c:v>32521</c:v>
                </c:pt>
                <c:pt idx="743">
                  <c:v>32522</c:v>
                </c:pt>
                <c:pt idx="744">
                  <c:v>32523</c:v>
                </c:pt>
                <c:pt idx="745">
                  <c:v>32524</c:v>
                </c:pt>
                <c:pt idx="746">
                  <c:v>32525</c:v>
                </c:pt>
                <c:pt idx="747">
                  <c:v>32526</c:v>
                </c:pt>
                <c:pt idx="748">
                  <c:v>32527</c:v>
                </c:pt>
                <c:pt idx="749">
                  <c:v>32528</c:v>
                </c:pt>
                <c:pt idx="750">
                  <c:v>32529</c:v>
                </c:pt>
                <c:pt idx="751">
                  <c:v>32530</c:v>
                </c:pt>
                <c:pt idx="752">
                  <c:v>32531</c:v>
                </c:pt>
                <c:pt idx="753">
                  <c:v>32532</c:v>
                </c:pt>
                <c:pt idx="754">
                  <c:v>32533</c:v>
                </c:pt>
                <c:pt idx="755">
                  <c:v>32534</c:v>
                </c:pt>
                <c:pt idx="756">
                  <c:v>32535</c:v>
                </c:pt>
                <c:pt idx="757">
                  <c:v>32536</c:v>
                </c:pt>
                <c:pt idx="758">
                  <c:v>32537</c:v>
                </c:pt>
                <c:pt idx="759">
                  <c:v>32538</c:v>
                </c:pt>
                <c:pt idx="760">
                  <c:v>32539</c:v>
                </c:pt>
                <c:pt idx="761">
                  <c:v>32540</c:v>
                </c:pt>
                <c:pt idx="762">
                  <c:v>32541</c:v>
                </c:pt>
                <c:pt idx="763">
                  <c:v>32542</c:v>
                </c:pt>
                <c:pt idx="764">
                  <c:v>32543</c:v>
                </c:pt>
                <c:pt idx="765">
                  <c:v>32544</c:v>
                </c:pt>
                <c:pt idx="766">
                  <c:v>32545</c:v>
                </c:pt>
                <c:pt idx="767">
                  <c:v>32546</c:v>
                </c:pt>
                <c:pt idx="768">
                  <c:v>32547</c:v>
                </c:pt>
                <c:pt idx="769">
                  <c:v>32548</c:v>
                </c:pt>
                <c:pt idx="770">
                  <c:v>32549</c:v>
                </c:pt>
                <c:pt idx="771">
                  <c:v>32550</c:v>
                </c:pt>
                <c:pt idx="772">
                  <c:v>32551</c:v>
                </c:pt>
                <c:pt idx="773">
                  <c:v>32552</c:v>
                </c:pt>
                <c:pt idx="774">
                  <c:v>32553</c:v>
                </c:pt>
                <c:pt idx="775">
                  <c:v>32554</c:v>
                </c:pt>
                <c:pt idx="776">
                  <c:v>32555</c:v>
                </c:pt>
                <c:pt idx="777">
                  <c:v>32556</c:v>
                </c:pt>
                <c:pt idx="778">
                  <c:v>32557</c:v>
                </c:pt>
                <c:pt idx="779">
                  <c:v>32558</c:v>
                </c:pt>
                <c:pt idx="780">
                  <c:v>32559</c:v>
                </c:pt>
                <c:pt idx="781">
                  <c:v>32560</c:v>
                </c:pt>
                <c:pt idx="782">
                  <c:v>32561</c:v>
                </c:pt>
                <c:pt idx="783">
                  <c:v>32562</c:v>
                </c:pt>
                <c:pt idx="784">
                  <c:v>32563</c:v>
                </c:pt>
                <c:pt idx="785">
                  <c:v>32564</c:v>
                </c:pt>
                <c:pt idx="786">
                  <c:v>32565</c:v>
                </c:pt>
                <c:pt idx="787">
                  <c:v>32566</c:v>
                </c:pt>
                <c:pt idx="788">
                  <c:v>32567</c:v>
                </c:pt>
                <c:pt idx="789">
                  <c:v>32568</c:v>
                </c:pt>
                <c:pt idx="790">
                  <c:v>32569</c:v>
                </c:pt>
                <c:pt idx="791">
                  <c:v>32570</c:v>
                </c:pt>
                <c:pt idx="792">
                  <c:v>32571</c:v>
                </c:pt>
                <c:pt idx="793">
                  <c:v>32572</c:v>
                </c:pt>
                <c:pt idx="794">
                  <c:v>32573</c:v>
                </c:pt>
                <c:pt idx="795">
                  <c:v>32574</c:v>
                </c:pt>
                <c:pt idx="796">
                  <c:v>32575</c:v>
                </c:pt>
                <c:pt idx="797">
                  <c:v>32576</c:v>
                </c:pt>
                <c:pt idx="798">
                  <c:v>32577</c:v>
                </c:pt>
                <c:pt idx="799">
                  <c:v>32578</c:v>
                </c:pt>
                <c:pt idx="800">
                  <c:v>32579</c:v>
                </c:pt>
                <c:pt idx="801">
                  <c:v>32580</c:v>
                </c:pt>
                <c:pt idx="802">
                  <c:v>32581</c:v>
                </c:pt>
                <c:pt idx="803">
                  <c:v>32582</c:v>
                </c:pt>
                <c:pt idx="804">
                  <c:v>32583</c:v>
                </c:pt>
                <c:pt idx="805">
                  <c:v>32584</c:v>
                </c:pt>
                <c:pt idx="806">
                  <c:v>32585</c:v>
                </c:pt>
                <c:pt idx="807">
                  <c:v>32586</c:v>
                </c:pt>
                <c:pt idx="808">
                  <c:v>32587</c:v>
                </c:pt>
                <c:pt idx="809">
                  <c:v>32588</c:v>
                </c:pt>
                <c:pt idx="810">
                  <c:v>32589</c:v>
                </c:pt>
                <c:pt idx="811">
                  <c:v>32590</c:v>
                </c:pt>
                <c:pt idx="812">
                  <c:v>32591</c:v>
                </c:pt>
                <c:pt idx="813">
                  <c:v>32592</c:v>
                </c:pt>
                <c:pt idx="814">
                  <c:v>32593</c:v>
                </c:pt>
                <c:pt idx="815">
                  <c:v>32594</c:v>
                </c:pt>
                <c:pt idx="816">
                  <c:v>32595</c:v>
                </c:pt>
                <c:pt idx="817">
                  <c:v>32596</c:v>
                </c:pt>
                <c:pt idx="818">
                  <c:v>32597</c:v>
                </c:pt>
                <c:pt idx="819">
                  <c:v>32598</c:v>
                </c:pt>
                <c:pt idx="820">
                  <c:v>32599</c:v>
                </c:pt>
                <c:pt idx="821">
                  <c:v>32600</c:v>
                </c:pt>
                <c:pt idx="822">
                  <c:v>32601</c:v>
                </c:pt>
                <c:pt idx="823">
                  <c:v>32602</c:v>
                </c:pt>
                <c:pt idx="824">
                  <c:v>32603</c:v>
                </c:pt>
                <c:pt idx="825">
                  <c:v>32604</c:v>
                </c:pt>
                <c:pt idx="826">
                  <c:v>32605</c:v>
                </c:pt>
                <c:pt idx="827">
                  <c:v>32606</c:v>
                </c:pt>
                <c:pt idx="828">
                  <c:v>32607</c:v>
                </c:pt>
                <c:pt idx="829">
                  <c:v>32608</c:v>
                </c:pt>
                <c:pt idx="830">
                  <c:v>32609</c:v>
                </c:pt>
                <c:pt idx="831">
                  <c:v>32610</c:v>
                </c:pt>
                <c:pt idx="832">
                  <c:v>32611</c:v>
                </c:pt>
                <c:pt idx="833">
                  <c:v>32612</c:v>
                </c:pt>
                <c:pt idx="834">
                  <c:v>32613</c:v>
                </c:pt>
                <c:pt idx="835">
                  <c:v>32614</c:v>
                </c:pt>
                <c:pt idx="836">
                  <c:v>32615</c:v>
                </c:pt>
                <c:pt idx="837">
                  <c:v>32616</c:v>
                </c:pt>
                <c:pt idx="838">
                  <c:v>32617</c:v>
                </c:pt>
                <c:pt idx="839">
                  <c:v>32618</c:v>
                </c:pt>
                <c:pt idx="840">
                  <c:v>32619</c:v>
                </c:pt>
                <c:pt idx="841">
                  <c:v>32620</c:v>
                </c:pt>
                <c:pt idx="842">
                  <c:v>32621</c:v>
                </c:pt>
                <c:pt idx="843">
                  <c:v>32622</c:v>
                </c:pt>
                <c:pt idx="844">
                  <c:v>32623</c:v>
                </c:pt>
                <c:pt idx="845">
                  <c:v>32624</c:v>
                </c:pt>
                <c:pt idx="846">
                  <c:v>32625</c:v>
                </c:pt>
                <c:pt idx="847">
                  <c:v>32626</c:v>
                </c:pt>
                <c:pt idx="848">
                  <c:v>32627</c:v>
                </c:pt>
                <c:pt idx="849">
                  <c:v>32628</c:v>
                </c:pt>
                <c:pt idx="850">
                  <c:v>32629</c:v>
                </c:pt>
                <c:pt idx="851">
                  <c:v>32630</c:v>
                </c:pt>
                <c:pt idx="852">
                  <c:v>32631</c:v>
                </c:pt>
                <c:pt idx="853">
                  <c:v>32632</c:v>
                </c:pt>
                <c:pt idx="854">
                  <c:v>32633</c:v>
                </c:pt>
                <c:pt idx="855">
                  <c:v>32634</c:v>
                </c:pt>
                <c:pt idx="856">
                  <c:v>32635</c:v>
                </c:pt>
                <c:pt idx="857">
                  <c:v>32636</c:v>
                </c:pt>
                <c:pt idx="858">
                  <c:v>32637</c:v>
                </c:pt>
                <c:pt idx="859">
                  <c:v>32638</c:v>
                </c:pt>
                <c:pt idx="860">
                  <c:v>32639</c:v>
                </c:pt>
                <c:pt idx="861">
                  <c:v>32640</c:v>
                </c:pt>
                <c:pt idx="862">
                  <c:v>32641</c:v>
                </c:pt>
                <c:pt idx="863">
                  <c:v>32642</c:v>
                </c:pt>
                <c:pt idx="864">
                  <c:v>32643</c:v>
                </c:pt>
                <c:pt idx="865">
                  <c:v>32644</c:v>
                </c:pt>
                <c:pt idx="866">
                  <c:v>32645</c:v>
                </c:pt>
                <c:pt idx="867">
                  <c:v>32646</c:v>
                </c:pt>
                <c:pt idx="868">
                  <c:v>32647</c:v>
                </c:pt>
                <c:pt idx="869">
                  <c:v>32648</c:v>
                </c:pt>
                <c:pt idx="870">
                  <c:v>32649</c:v>
                </c:pt>
                <c:pt idx="871">
                  <c:v>32650</c:v>
                </c:pt>
                <c:pt idx="872">
                  <c:v>32651</c:v>
                </c:pt>
                <c:pt idx="873">
                  <c:v>32652</c:v>
                </c:pt>
                <c:pt idx="874">
                  <c:v>32653</c:v>
                </c:pt>
                <c:pt idx="875">
                  <c:v>32654</c:v>
                </c:pt>
                <c:pt idx="876">
                  <c:v>32655</c:v>
                </c:pt>
                <c:pt idx="877">
                  <c:v>32656</c:v>
                </c:pt>
                <c:pt idx="878">
                  <c:v>32657</c:v>
                </c:pt>
                <c:pt idx="879">
                  <c:v>32658</c:v>
                </c:pt>
                <c:pt idx="880">
                  <c:v>32659</c:v>
                </c:pt>
                <c:pt idx="881">
                  <c:v>32660</c:v>
                </c:pt>
                <c:pt idx="882">
                  <c:v>32661</c:v>
                </c:pt>
                <c:pt idx="883">
                  <c:v>32662</c:v>
                </c:pt>
                <c:pt idx="884">
                  <c:v>32663</c:v>
                </c:pt>
                <c:pt idx="885">
                  <c:v>32664</c:v>
                </c:pt>
                <c:pt idx="886">
                  <c:v>32665</c:v>
                </c:pt>
                <c:pt idx="887">
                  <c:v>32666</c:v>
                </c:pt>
                <c:pt idx="888">
                  <c:v>32667</c:v>
                </c:pt>
                <c:pt idx="889">
                  <c:v>32668</c:v>
                </c:pt>
                <c:pt idx="890">
                  <c:v>32669</c:v>
                </c:pt>
                <c:pt idx="891">
                  <c:v>32670</c:v>
                </c:pt>
                <c:pt idx="892">
                  <c:v>32671</c:v>
                </c:pt>
                <c:pt idx="893">
                  <c:v>32672</c:v>
                </c:pt>
                <c:pt idx="894">
                  <c:v>32673</c:v>
                </c:pt>
                <c:pt idx="895">
                  <c:v>32674</c:v>
                </c:pt>
                <c:pt idx="896">
                  <c:v>32675</c:v>
                </c:pt>
                <c:pt idx="897">
                  <c:v>32676</c:v>
                </c:pt>
                <c:pt idx="898">
                  <c:v>32677</c:v>
                </c:pt>
                <c:pt idx="899">
                  <c:v>32678</c:v>
                </c:pt>
                <c:pt idx="900">
                  <c:v>32679</c:v>
                </c:pt>
                <c:pt idx="901">
                  <c:v>32680</c:v>
                </c:pt>
                <c:pt idx="902">
                  <c:v>32681</c:v>
                </c:pt>
                <c:pt idx="903">
                  <c:v>32682</c:v>
                </c:pt>
                <c:pt idx="904">
                  <c:v>32683</c:v>
                </c:pt>
                <c:pt idx="905">
                  <c:v>32684</c:v>
                </c:pt>
                <c:pt idx="906">
                  <c:v>32685</c:v>
                </c:pt>
                <c:pt idx="907">
                  <c:v>32686</c:v>
                </c:pt>
                <c:pt idx="908">
                  <c:v>32687</c:v>
                </c:pt>
                <c:pt idx="909">
                  <c:v>32688</c:v>
                </c:pt>
                <c:pt idx="910">
                  <c:v>32689</c:v>
                </c:pt>
                <c:pt idx="911">
                  <c:v>32690</c:v>
                </c:pt>
                <c:pt idx="912">
                  <c:v>32691</c:v>
                </c:pt>
                <c:pt idx="913">
                  <c:v>32692</c:v>
                </c:pt>
                <c:pt idx="914">
                  <c:v>32693</c:v>
                </c:pt>
                <c:pt idx="915">
                  <c:v>32694</c:v>
                </c:pt>
                <c:pt idx="916">
                  <c:v>32695</c:v>
                </c:pt>
                <c:pt idx="917">
                  <c:v>32696</c:v>
                </c:pt>
                <c:pt idx="918">
                  <c:v>32697</c:v>
                </c:pt>
                <c:pt idx="919">
                  <c:v>32698</c:v>
                </c:pt>
                <c:pt idx="920">
                  <c:v>32699</c:v>
                </c:pt>
                <c:pt idx="921">
                  <c:v>32700</c:v>
                </c:pt>
                <c:pt idx="922">
                  <c:v>32701</c:v>
                </c:pt>
                <c:pt idx="923">
                  <c:v>32702</c:v>
                </c:pt>
                <c:pt idx="924">
                  <c:v>32703</c:v>
                </c:pt>
                <c:pt idx="925">
                  <c:v>32704</c:v>
                </c:pt>
                <c:pt idx="926">
                  <c:v>32705</c:v>
                </c:pt>
                <c:pt idx="927">
                  <c:v>32706</c:v>
                </c:pt>
                <c:pt idx="928">
                  <c:v>32707</c:v>
                </c:pt>
                <c:pt idx="929">
                  <c:v>32708</c:v>
                </c:pt>
                <c:pt idx="930">
                  <c:v>32709</c:v>
                </c:pt>
                <c:pt idx="931">
                  <c:v>32710</c:v>
                </c:pt>
                <c:pt idx="932">
                  <c:v>32711</c:v>
                </c:pt>
                <c:pt idx="933">
                  <c:v>32712</c:v>
                </c:pt>
                <c:pt idx="934">
                  <c:v>32713</c:v>
                </c:pt>
                <c:pt idx="935">
                  <c:v>32714</c:v>
                </c:pt>
                <c:pt idx="936">
                  <c:v>32715</c:v>
                </c:pt>
                <c:pt idx="937">
                  <c:v>32716</c:v>
                </c:pt>
                <c:pt idx="938">
                  <c:v>32717</c:v>
                </c:pt>
                <c:pt idx="939">
                  <c:v>32718</c:v>
                </c:pt>
                <c:pt idx="940">
                  <c:v>32719</c:v>
                </c:pt>
                <c:pt idx="941">
                  <c:v>32720</c:v>
                </c:pt>
                <c:pt idx="942">
                  <c:v>32721</c:v>
                </c:pt>
                <c:pt idx="943">
                  <c:v>32722</c:v>
                </c:pt>
                <c:pt idx="944">
                  <c:v>32723</c:v>
                </c:pt>
                <c:pt idx="945">
                  <c:v>32724</c:v>
                </c:pt>
                <c:pt idx="946">
                  <c:v>32725</c:v>
                </c:pt>
                <c:pt idx="947">
                  <c:v>32726</c:v>
                </c:pt>
                <c:pt idx="948">
                  <c:v>32727</c:v>
                </c:pt>
                <c:pt idx="949">
                  <c:v>32728</c:v>
                </c:pt>
                <c:pt idx="950">
                  <c:v>32729</c:v>
                </c:pt>
                <c:pt idx="951">
                  <c:v>32730</c:v>
                </c:pt>
                <c:pt idx="952">
                  <c:v>32731</c:v>
                </c:pt>
                <c:pt idx="953">
                  <c:v>32732</c:v>
                </c:pt>
                <c:pt idx="954">
                  <c:v>32733</c:v>
                </c:pt>
                <c:pt idx="955">
                  <c:v>32734</c:v>
                </c:pt>
                <c:pt idx="956">
                  <c:v>32735</c:v>
                </c:pt>
                <c:pt idx="957">
                  <c:v>32736</c:v>
                </c:pt>
                <c:pt idx="958">
                  <c:v>32737</c:v>
                </c:pt>
                <c:pt idx="959">
                  <c:v>32738</c:v>
                </c:pt>
                <c:pt idx="960">
                  <c:v>32739</c:v>
                </c:pt>
                <c:pt idx="961">
                  <c:v>32740</c:v>
                </c:pt>
                <c:pt idx="962">
                  <c:v>32741</c:v>
                </c:pt>
                <c:pt idx="963">
                  <c:v>32742</c:v>
                </c:pt>
                <c:pt idx="964">
                  <c:v>32743</c:v>
                </c:pt>
                <c:pt idx="965">
                  <c:v>32744</c:v>
                </c:pt>
                <c:pt idx="966">
                  <c:v>32745</c:v>
                </c:pt>
                <c:pt idx="967">
                  <c:v>32746</c:v>
                </c:pt>
                <c:pt idx="968">
                  <c:v>32747</c:v>
                </c:pt>
                <c:pt idx="969">
                  <c:v>32748</c:v>
                </c:pt>
                <c:pt idx="970">
                  <c:v>32749</c:v>
                </c:pt>
                <c:pt idx="971">
                  <c:v>32750</c:v>
                </c:pt>
                <c:pt idx="972">
                  <c:v>32751</c:v>
                </c:pt>
                <c:pt idx="973">
                  <c:v>32752</c:v>
                </c:pt>
                <c:pt idx="974">
                  <c:v>32753</c:v>
                </c:pt>
                <c:pt idx="975">
                  <c:v>32754</c:v>
                </c:pt>
                <c:pt idx="976">
                  <c:v>32755</c:v>
                </c:pt>
                <c:pt idx="977">
                  <c:v>32756</c:v>
                </c:pt>
                <c:pt idx="978">
                  <c:v>32757</c:v>
                </c:pt>
                <c:pt idx="979">
                  <c:v>32758</c:v>
                </c:pt>
                <c:pt idx="980">
                  <c:v>32759</c:v>
                </c:pt>
                <c:pt idx="981">
                  <c:v>32760</c:v>
                </c:pt>
                <c:pt idx="982">
                  <c:v>32761</c:v>
                </c:pt>
                <c:pt idx="983">
                  <c:v>32762</c:v>
                </c:pt>
                <c:pt idx="984">
                  <c:v>32763</c:v>
                </c:pt>
                <c:pt idx="985">
                  <c:v>32764</c:v>
                </c:pt>
                <c:pt idx="986">
                  <c:v>32765</c:v>
                </c:pt>
                <c:pt idx="987">
                  <c:v>32766</c:v>
                </c:pt>
                <c:pt idx="988">
                  <c:v>32767</c:v>
                </c:pt>
                <c:pt idx="989">
                  <c:v>32768</c:v>
                </c:pt>
                <c:pt idx="990">
                  <c:v>32769</c:v>
                </c:pt>
                <c:pt idx="991">
                  <c:v>32770</c:v>
                </c:pt>
                <c:pt idx="992">
                  <c:v>32771</c:v>
                </c:pt>
                <c:pt idx="993">
                  <c:v>32772</c:v>
                </c:pt>
                <c:pt idx="994">
                  <c:v>32773</c:v>
                </c:pt>
                <c:pt idx="995">
                  <c:v>32774</c:v>
                </c:pt>
                <c:pt idx="996">
                  <c:v>32775</c:v>
                </c:pt>
                <c:pt idx="997">
                  <c:v>32776</c:v>
                </c:pt>
                <c:pt idx="998">
                  <c:v>32777</c:v>
                </c:pt>
                <c:pt idx="999">
                  <c:v>32778</c:v>
                </c:pt>
                <c:pt idx="1000">
                  <c:v>32779</c:v>
                </c:pt>
                <c:pt idx="1001">
                  <c:v>32780</c:v>
                </c:pt>
                <c:pt idx="1002">
                  <c:v>32781</c:v>
                </c:pt>
                <c:pt idx="1003">
                  <c:v>32782</c:v>
                </c:pt>
                <c:pt idx="1004">
                  <c:v>32783</c:v>
                </c:pt>
                <c:pt idx="1005">
                  <c:v>32784</c:v>
                </c:pt>
                <c:pt idx="1006">
                  <c:v>32785</c:v>
                </c:pt>
                <c:pt idx="1007">
                  <c:v>32786</c:v>
                </c:pt>
                <c:pt idx="1008">
                  <c:v>32787</c:v>
                </c:pt>
                <c:pt idx="1009">
                  <c:v>32788</c:v>
                </c:pt>
                <c:pt idx="1010">
                  <c:v>32789</c:v>
                </c:pt>
                <c:pt idx="1011">
                  <c:v>32790</c:v>
                </c:pt>
                <c:pt idx="1012">
                  <c:v>32791</c:v>
                </c:pt>
                <c:pt idx="1013">
                  <c:v>32792</c:v>
                </c:pt>
                <c:pt idx="1014">
                  <c:v>32793</c:v>
                </c:pt>
                <c:pt idx="1015">
                  <c:v>32794</c:v>
                </c:pt>
                <c:pt idx="1016">
                  <c:v>32795</c:v>
                </c:pt>
                <c:pt idx="1017">
                  <c:v>32796</c:v>
                </c:pt>
                <c:pt idx="1018">
                  <c:v>32797</c:v>
                </c:pt>
                <c:pt idx="1019">
                  <c:v>32798</c:v>
                </c:pt>
                <c:pt idx="1020">
                  <c:v>32799</c:v>
                </c:pt>
                <c:pt idx="1021">
                  <c:v>32800</c:v>
                </c:pt>
                <c:pt idx="1022">
                  <c:v>32801</c:v>
                </c:pt>
                <c:pt idx="1023">
                  <c:v>32802</c:v>
                </c:pt>
                <c:pt idx="1024">
                  <c:v>32803</c:v>
                </c:pt>
                <c:pt idx="1025">
                  <c:v>32804</c:v>
                </c:pt>
                <c:pt idx="1026">
                  <c:v>32805</c:v>
                </c:pt>
                <c:pt idx="1027">
                  <c:v>32806</c:v>
                </c:pt>
                <c:pt idx="1028">
                  <c:v>32807</c:v>
                </c:pt>
                <c:pt idx="1029">
                  <c:v>32808</c:v>
                </c:pt>
                <c:pt idx="1030">
                  <c:v>32809</c:v>
                </c:pt>
                <c:pt idx="1031">
                  <c:v>32810</c:v>
                </c:pt>
                <c:pt idx="1032">
                  <c:v>32811</c:v>
                </c:pt>
                <c:pt idx="1033">
                  <c:v>32812</c:v>
                </c:pt>
                <c:pt idx="1034">
                  <c:v>32813</c:v>
                </c:pt>
                <c:pt idx="1035">
                  <c:v>32814</c:v>
                </c:pt>
                <c:pt idx="1036">
                  <c:v>32815</c:v>
                </c:pt>
                <c:pt idx="1037">
                  <c:v>32816</c:v>
                </c:pt>
                <c:pt idx="1038">
                  <c:v>32817</c:v>
                </c:pt>
                <c:pt idx="1039">
                  <c:v>32818</c:v>
                </c:pt>
                <c:pt idx="1040">
                  <c:v>32819</c:v>
                </c:pt>
                <c:pt idx="1041">
                  <c:v>32820</c:v>
                </c:pt>
                <c:pt idx="1042">
                  <c:v>32821</c:v>
                </c:pt>
                <c:pt idx="1043">
                  <c:v>32822</c:v>
                </c:pt>
                <c:pt idx="1044">
                  <c:v>32823</c:v>
                </c:pt>
                <c:pt idx="1045">
                  <c:v>32824</c:v>
                </c:pt>
                <c:pt idx="1046">
                  <c:v>32825</c:v>
                </c:pt>
                <c:pt idx="1047">
                  <c:v>32826</c:v>
                </c:pt>
                <c:pt idx="1048">
                  <c:v>32827</c:v>
                </c:pt>
                <c:pt idx="1049">
                  <c:v>32828</c:v>
                </c:pt>
                <c:pt idx="1050">
                  <c:v>32829</c:v>
                </c:pt>
                <c:pt idx="1051">
                  <c:v>32830</c:v>
                </c:pt>
                <c:pt idx="1052">
                  <c:v>32831</c:v>
                </c:pt>
                <c:pt idx="1053">
                  <c:v>32832</c:v>
                </c:pt>
                <c:pt idx="1054">
                  <c:v>32833</c:v>
                </c:pt>
                <c:pt idx="1055">
                  <c:v>32834</c:v>
                </c:pt>
                <c:pt idx="1056">
                  <c:v>32835</c:v>
                </c:pt>
                <c:pt idx="1057">
                  <c:v>32836</c:v>
                </c:pt>
                <c:pt idx="1058">
                  <c:v>32837</c:v>
                </c:pt>
                <c:pt idx="1059">
                  <c:v>32838</c:v>
                </c:pt>
                <c:pt idx="1060">
                  <c:v>32839</c:v>
                </c:pt>
                <c:pt idx="1061">
                  <c:v>32840</c:v>
                </c:pt>
                <c:pt idx="1062">
                  <c:v>32841</c:v>
                </c:pt>
                <c:pt idx="1063">
                  <c:v>32842</c:v>
                </c:pt>
                <c:pt idx="1064">
                  <c:v>32843</c:v>
                </c:pt>
                <c:pt idx="1065">
                  <c:v>32844</c:v>
                </c:pt>
                <c:pt idx="1066">
                  <c:v>32845</c:v>
                </c:pt>
                <c:pt idx="1067">
                  <c:v>32846</c:v>
                </c:pt>
                <c:pt idx="1068">
                  <c:v>32847</c:v>
                </c:pt>
                <c:pt idx="1069">
                  <c:v>32848</c:v>
                </c:pt>
                <c:pt idx="1070">
                  <c:v>32849</c:v>
                </c:pt>
                <c:pt idx="1071">
                  <c:v>32850</c:v>
                </c:pt>
                <c:pt idx="1072">
                  <c:v>32851</c:v>
                </c:pt>
                <c:pt idx="1073">
                  <c:v>32852</c:v>
                </c:pt>
                <c:pt idx="1074">
                  <c:v>32853</c:v>
                </c:pt>
                <c:pt idx="1075">
                  <c:v>32854</c:v>
                </c:pt>
                <c:pt idx="1076">
                  <c:v>32855</c:v>
                </c:pt>
                <c:pt idx="1077">
                  <c:v>32856</c:v>
                </c:pt>
                <c:pt idx="1078">
                  <c:v>32857</c:v>
                </c:pt>
                <c:pt idx="1079">
                  <c:v>32858</c:v>
                </c:pt>
                <c:pt idx="1080">
                  <c:v>32859</c:v>
                </c:pt>
                <c:pt idx="1081">
                  <c:v>32860</c:v>
                </c:pt>
                <c:pt idx="1082">
                  <c:v>32861</c:v>
                </c:pt>
                <c:pt idx="1083">
                  <c:v>32862</c:v>
                </c:pt>
                <c:pt idx="1084">
                  <c:v>32863</c:v>
                </c:pt>
                <c:pt idx="1085">
                  <c:v>32864</c:v>
                </c:pt>
                <c:pt idx="1086">
                  <c:v>32865</c:v>
                </c:pt>
                <c:pt idx="1087">
                  <c:v>32866</c:v>
                </c:pt>
                <c:pt idx="1088">
                  <c:v>32867</c:v>
                </c:pt>
                <c:pt idx="1089">
                  <c:v>32868</c:v>
                </c:pt>
                <c:pt idx="1090">
                  <c:v>32869</c:v>
                </c:pt>
                <c:pt idx="1091">
                  <c:v>32870</c:v>
                </c:pt>
                <c:pt idx="1092">
                  <c:v>32871</c:v>
                </c:pt>
                <c:pt idx="1093">
                  <c:v>32872</c:v>
                </c:pt>
                <c:pt idx="1094">
                  <c:v>32873</c:v>
                </c:pt>
                <c:pt idx="1095">
                  <c:v>32874</c:v>
                </c:pt>
                <c:pt idx="1096">
                  <c:v>32875</c:v>
                </c:pt>
                <c:pt idx="1097">
                  <c:v>32876</c:v>
                </c:pt>
                <c:pt idx="1098">
                  <c:v>32877</c:v>
                </c:pt>
                <c:pt idx="1099">
                  <c:v>32878</c:v>
                </c:pt>
                <c:pt idx="1100">
                  <c:v>32879</c:v>
                </c:pt>
                <c:pt idx="1101">
                  <c:v>32880</c:v>
                </c:pt>
                <c:pt idx="1102">
                  <c:v>32881</c:v>
                </c:pt>
                <c:pt idx="1103">
                  <c:v>32882</c:v>
                </c:pt>
                <c:pt idx="1104">
                  <c:v>32883</c:v>
                </c:pt>
                <c:pt idx="1105">
                  <c:v>32884</c:v>
                </c:pt>
                <c:pt idx="1106">
                  <c:v>32885</c:v>
                </c:pt>
                <c:pt idx="1107">
                  <c:v>32886</c:v>
                </c:pt>
                <c:pt idx="1108">
                  <c:v>32887</c:v>
                </c:pt>
                <c:pt idx="1109">
                  <c:v>32888</c:v>
                </c:pt>
                <c:pt idx="1110">
                  <c:v>32889</c:v>
                </c:pt>
                <c:pt idx="1111">
                  <c:v>32890</c:v>
                </c:pt>
                <c:pt idx="1112">
                  <c:v>32891</c:v>
                </c:pt>
                <c:pt idx="1113">
                  <c:v>32892</c:v>
                </c:pt>
                <c:pt idx="1114">
                  <c:v>32893</c:v>
                </c:pt>
                <c:pt idx="1115">
                  <c:v>32894</c:v>
                </c:pt>
                <c:pt idx="1116">
                  <c:v>32895</c:v>
                </c:pt>
                <c:pt idx="1117">
                  <c:v>32896</c:v>
                </c:pt>
                <c:pt idx="1118">
                  <c:v>32897</c:v>
                </c:pt>
                <c:pt idx="1119">
                  <c:v>32898</c:v>
                </c:pt>
                <c:pt idx="1120">
                  <c:v>32899</c:v>
                </c:pt>
                <c:pt idx="1121">
                  <c:v>32900</c:v>
                </c:pt>
                <c:pt idx="1122">
                  <c:v>32901</c:v>
                </c:pt>
                <c:pt idx="1123">
                  <c:v>32902</c:v>
                </c:pt>
                <c:pt idx="1124">
                  <c:v>32903</c:v>
                </c:pt>
                <c:pt idx="1125">
                  <c:v>32904</c:v>
                </c:pt>
                <c:pt idx="1126">
                  <c:v>32905</c:v>
                </c:pt>
                <c:pt idx="1127">
                  <c:v>32906</c:v>
                </c:pt>
                <c:pt idx="1128">
                  <c:v>32907</c:v>
                </c:pt>
                <c:pt idx="1129">
                  <c:v>32908</c:v>
                </c:pt>
                <c:pt idx="1130">
                  <c:v>32909</c:v>
                </c:pt>
                <c:pt idx="1131">
                  <c:v>32910</c:v>
                </c:pt>
                <c:pt idx="1132">
                  <c:v>32911</c:v>
                </c:pt>
                <c:pt idx="1133">
                  <c:v>32912</c:v>
                </c:pt>
                <c:pt idx="1134">
                  <c:v>32913</c:v>
                </c:pt>
                <c:pt idx="1135">
                  <c:v>32914</c:v>
                </c:pt>
                <c:pt idx="1136">
                  <c:v>32915</c:v>
                </c:pt>
                <c:pt idx="1137">
                  <c:v>32916</c:v>
                </c:pt>
                <c:pt idx="1138">
                  <c:v>32917</c:v>
                </c:pt>
                <c:pt idx="1139">
                  <c:v>32918</c:v>
                </c:pt>
                <c:pt idx="1140">
                  <c:v>32919</c:v>
                </c:pt>
                <c:pt idx="1141">
                  <c:v>32920</c:v>
                </c:pt>
                <c:pt idx="1142">
                  <c:v>32921</c:v>
                </c:pt>
                <c:pt idx="1143">
                  <c:v>32922</c:v>
                </c:pt>
                <c:pt idx="1144">
                  <c:v>32923</c:v>
                </c:pt>
                <c:pt idx="1145">
                  <c:v>32924</c:v>
                </c:pt>
                <c:pt idx="1146">
                  <c:v>32925</c:v>
                </c:pt>
                <c:pt idx="1147">
                  <c:v>32926</c:v>
                </c:pt>
                <c:pt idx="1148">
                  <c:v>32927</c:v>
                </c:pt>
                <c:pt idx="1149">
                  <c:v>32928</c:v>
                </c:pt>
                <c:pt idx="1150">
                  <c:v>32929</c:v>
                </c:pt>
                <c:pt idx="1151">
                  <c:v>32930</c:v>
                </c:pt>
                <c:pt idx="1152">
                  <c:v>32931</c:v>
                </c:pt>
                <c:pt idx="1153">
                  <c:v>32932</c:v>
                </c:pt>
                <c:pt idx="1154">
                  <c:v>32933</c:v>
                </c:pt>
                <c:pt idx="1155">
                  <c:v>32934</c:v>
                </c:pt>
                <c:pt idx="1156">
                  <c:v>32935</c:v>
                </c:pt>
                <c:pt idx="1157">
                  <c:v>32936</c:v>
                </c:pt>
                <c:pt idx="1158">
                  <c:v>32937</c:v>
                </c:pt>
                <c:pt idx="1159">
                  <c:v>32938</c:v>
                </c:pt>
                <c:pt idx="1160">
                  <c:v>32939</c:v>
                </c:pt>
                <c:pt idx="1161">
                  <c:v>32940</c:v>
                </c:pt>
                <c:pt idx="1162">
                  <c:v>32941</c:v>
                </c:pt>
                <c:pt idx="1163">
                  <c:v>32942</c:v>
                </c:pt>
                <c:pt idx="1164">
                  <c:v>32943</c:v>
                </c:pt>
                <c:pt idx="1165">
                  <c:v>32944</c:v>
                </c:pt>
                <c:pt idx="1166">
                  <c:v>32945</c:v>
                </c:pt>
                <c:pt idx="1167">
                  <c:v>32946</c:v>
                </c:pt>
                <c:pt idx="1168">
                  <c:v>32947</c:v>
                </c:pt>
                <c:pt idx="1169">
                  <c:v>32948</c:v>
                </c:pt>
                <c:pt idx="1170">
                  <c:v>32949</c:v>
                </c:pt>
                <c:pt idx="1171">
                  <c:v>32950</c:v>
                </c:pt>
                <c:pt idx="1172">
                  <c:v>32951</c:v>
                </c:pt>
                <c:pt idx="1173">
                  <c:v>32952</c:v>
                </c:pt>
                <c:pt idx="1174">
                  <c:v>32953</c:v>
                </c:pt>
                <c:pt idx="1175">
                  <c:v>32954</c:v>
                </c:pt>
                <c:pt idx="1176">
                  <c:v>32955</c:v>
                </c:pt>
                <c:pt idx="1177">
                  <c:v>32956</c:v>
                </c:pt>
                <c:pt idx="1178">
                  <c:v>32957</c:v>
                </c:pt>
                <c:pt idx="1179">
                  <c:v>32958</c:v>
                </c:pt>
                <c:pt idx="1180">
                  <c:v>32959</c:v>
                </c:pt>
                <c:pt idx="1181">
                  <c:v>32960</c:v>
                </c:pt>
                <c:pt idx="1182">
                  <c:v>32961</c:v>
                </c:pt>
                <c:pt idx="1183">
                  <c:v>32962</c:v>
                </c:pt>
                <c:pt idx="1184">
                  <c:v>32963</c:v>
                </c:pt>
                <c:pt idx="1185">
                  <c:v>32964</c:v>
                </c:pt>
                <c:pt idx="1186">
                  <c:v>32965</c:v>
                </c:pt>
                <c:pt idx="1187">
                  <c:v>32966</c:v>
                </c:pt>
                <c:pt idx="1188">
                  <c:v>32967</c:v>
                </c:pt>
                <c:pt idx="1189">
                  <c:v>32968</c:v>
                </c:pt>
                <c:pt idx="1190">
                  <c:v>32969</c:v>
                </c:pt>
                <c:pt idx="1191">
                  <c:v>32970</c:v>
                </c:pt>
                <c:pt idx="1192">
                  <c:v>32971</c:v>
                </c:pt>
                <c:pt idx="1193">
                  <c:v>32972</c:v>
                </c:pt>
                <c:pt idx="1194">
                  <c:v>32973</c:v>
                </c:pt>
                <c:pt idx="1195">
                  <c:v>32974</c:v>
                </c:pt>
                <c:pt idx="1196">
                  <c:v>32975</c:v>
                </c:pt>
                <c:pt idx="1197">
                  <c:v>32976</c:v>
                </c:pt>
                <c:pt idx="1198">
                  <c:v>32977</c:v>
                </c:pt>
                <c:pt idx="1199">
                  <c:v>32978</c:v>
                </c:pt>
                <c:pt idx="1200">
                  <c:v>32979</c:v>
                </c:pt>
                <c:pt idx="1201">
                  <c:v>32980</c:v>
                </c:pt>
                <c:pt idx="1202">
                  <c:v>32981</c:v>
                </c:pt>
                <c:pt idx="1203">
                  <c:v>32982</c:v>
                </c:pt>
                <c:pt idx="1204">
                  <c:v>32983</c:v>
                </c:pt>
                <c:pt idx="1205">
                  <c:v>32984</c:v>
                </c:pt>
                <c:pt idx="1206">
                  <c:v>32985</c:v>
                </c:pt>
                <c:pt idx="1207">
                  <c:v>32986</c:v>
                </c:pt>
                <c:pt idx="1208">
                  <c:v>32987</c:v>
                </c:pt>
                <c:pt idx="1209">
                  <c:v>32988</c:v>
                </c:pt>
                <c:pt idx="1210">
                  <c:v>32989</c:v>
                </c:pt>
                <c:pt idx="1211">
                  <c:v>32990</c:v>
                </c:pt>
                <c:pt idx="1212">
                  <c:v>32991</c:v>
                </c:pt>
                <c:pt idx="1213">
                  <c:v>32992</c:v>
                </c:pt>
                <c:pt idx="1214">
                  <c:v>32993</c:v>
                </c:pt>
                <c:pt idx="1215">
                  <c:v>32994</c:v>
                </c:pt>
                <c:pt idx="1216">
                  <c:v>32995</c:v>
                </c:pt>
                <c:pt idx="1217">
                  <c:v>32996</c:v>
                </c:pt>
                <c:pt idx="1218">
                  <c:v>32997</c:v>
                </c:pt>
                <c:pt idx="1219">
                  <c:v>32998</c:v>
                </c:pt>
                <c:pt idx="1220">
                  <c:v>32999</c:v>
                </c:pt>
                <c:pt idx="1221">
                  <c:v>33000</c:v>
                </c:pt>
                <c:pt idx="1222">
                  <c:v>33001</c:v>
                </c:pt>
                <c:pt idx="1223">
                  <c:v>33002</c:v>
                </c:pt>
                <c:pt idx="1224">
                  <c:v>33003</c:v>
                </c:pt>
                <c:pt idx="1225">
                  <c:v>33004</c:v>
                </c:pt>
                <c:pt idx="1226">
                  <c:v>33005</c:v>
                </c:pt>
                <c:pt idx="1227">
                  <c:v>33006</c:v>
                </c:pt>
                <c:pt idx="1228">
                  <c:v>33007</c:v>
                </c:pt>
                <c:pt idx="1229">
                  <c:v>33008</c:v>
                </c:pt>
                <c:pt idx="1230">
                  <c:v>33009</c:v>
                </c:pt>
                <c:pt idx="1231">
                  <c:v>33010</c:v>
                </c:pt>
                <c:pt idx="1232">
                  <c:v>33011</c:v>
                </c:pt>
                <c:pt idx="1233">
                  <c:v>33012</c:v>
                </c:pt>
                <c:pt idx="1234">
                  <c:v>33013</c:v>
                </c:pt>
                <c:pt idx="1235">
                  <c:v>33014</c:v>
                </c:pt>
                <c:pt idx="1236">
                  <c:v>33015</c:v>
                </c:pt>
                <c:pt idx="1237">
                  <c:v>33016</c:v>
                </c:pt>
                <c:pt idx="1238">
                  <c:v>33017</c:v>
                </c:pt>
                <c:pt idx="1239">
                  <c:v>33018</c:v>
                </c:pt>
                <c:pt idx="1240">
                  <c:v>33019</c:v>
                </c:pt>
                <c:pt idx="1241">
                  <c:v>33020</c:v>
                </c:pt>
                <c:pt idx="1242">
                  <c:v>33021</c:v>
                </c:pt>
                <c:pt idx="1243">
                  <c:v>33022</c:v>
                </c:pt>
                <c:pt idx="1244">
                  <c:v>33023</c:v>
                </c:pt>
                <c:pt idx="1245">
                  <c:v>33024</c:v>
                </c:pt>
                <c:pt idx="1246">
                  <c:v>33025</c:v>
                </c:pt>
                <c:pt idx="1247">
                  <c:v>33026</c:v>
                </c:pt>
                <c:pt idx="1248">
                  <c:v>33027</c:v>
                </c:pt>
                <c:pt idx="1249">
                  <c:v>33028</c:v>
                </c:pt>
                <c:pt idx="1250">
                  <c:v>33029</c:v>
                </c:pt>
                <c:pt idx="1251">
                  <c:v>33030</c:v>
                </c:pt>
                <c:pt idx="1252">
                  <c:v>33031</c:v>
                </c:pt>
                <c:pt idx="1253">
                  <c:v>33032</c:v>
                </c:pt>
                <c:pt idx="1254">
                  <c:v>33033</c:v>
                </c:pt>
                <c:pt idx="1255">
                  <c:v>33034</c:v>
                </c:pt>
                <c:pt idx="1256">
                  <c:v>33035</c:v>
                </c:pt>
                <c:pt idx="1257">
                  <c:v>33036</c:v>
                </c:pt>
                <c:pt idx="1258">
                  <c:v>33037</c:v>
                </c:pt>
                <c:pt idx="1259">
                  <c:v>33038</c:v>
                </c:pt>
                <c:pt idx="1260">
                  <c:v>33039</c:v>
                </c:pt>
                <c:pt idx="1261">
                  <c:v>33040</c:v>
                </c:pt>
                <c:pt idx="1262">
                  <c:v>33041</c:v>
                </c:pt>
                <c:pt idx="1263">
                  <c:v>33042</c:v>
                </c:pt>
                <c:pt idx="1264">
                  <c:v>33043</c:v>
                </c:pt>
                <c:pt idx="1265">
                  <c:v>33044</c:v>
                </c:pt>
                <c:pt idx="1266">
                  <c:v>33045</c:v>
                </c:pt>
                <c:pt idx="1267">
                  <c:v>33046</c:v>
                </c:pt>
                <c:pt idx="1268">
                  <c:v>33047</c:v>
                </c:pt>
                <c:pt idx="1269">
                  <c:v>33048</c:v>
                </c:pt>
                <c:pt idx="1270">
                  <c:v>33049</c:v>
                </c:pt>
                <c:pt idx="1271">
                  <c:v>33050</c:v>
                </c:pt>
                <c:pt idx="1272">
                  <c:v>33051</c:v>
                </c:pt>
                <c:pt idx="1273">
                  <c:v>33052</c:v>
                </c:pt>
                <c:pt idx="1274">
                  <c:v>33053</c:v>
                </c:pt>
                <c:pt idx="1275">
                  <c:v>33054</c:v>
                </c:pt>
                <c:pt idx="1276">
                  <c:v>33055</c:v>
                </c:pt>
                <c:pt idx="1277">
                  <c:v>33056</c:v>
                </c:pt>
                <c:pt idx="1278">
                  <c:v>33057</c:v>
                </c:pt>
                <c:pt idx="1279">
                  <c:v>33058</c:v>
                </c:pt>
                <c:pt idx="1280">
                  <c:v>33059</c:v>
                </c:pt>
                <c:pt idx="1281">
                  <c:v>33060</c:v>
                </c:pt>
                <c:pt idx="1282">
                  <c:v>33061</c:v>
                </c:pt>
                <c:pt idx="1283">
                  <c:v>33062</c:v>
                </c:pt>
                <c:pt idx="1284">
                  <c:v>33063</c:v>
                </c:pt>
                <c:pt idx="1285">
                  <c:v>33064</c:v>
                </c:pt>
                <c:pt idx="1286">
                  <c:v>33065</c:v>
                </c:pt>
                <c:pt idx="1287">
                  <c:v>33066</c:v>
                </c:pt>
                <c:pt idx="1288">
                  <c:v>33067</c:v>
                </c:pt>
                <c:pt idx="1289">
                  <c:v>33068</c:v>
                </c:pt>
                <c:pt idx="1290">
                  <c:v>33069</c:v>
                </c:pt>
                <c:pt idx="1291">
                  <c:v>33070</c:v>
                </c:pt>
                <c:pt idx="1292">
                  <c:v>33071</c:v>
                </c:pt>
                <c:pt idx="1293">
                  <c:v>33072</c:v>
                </c:pt>
                <c:pt idx="1294">
                  <c:v>33073</c:v>
                </c:pt>
                <c:pt idx="1295">
                  <c:v>33074</c:v>
                </c:pt>
                <c:pt idx="1296">
                  <c:v>33075</c:v>
                </c:pt>
                <c:pt idx="1297">
                  <c:v>33076</c:v>
                </c:pt>
                <c:pt idx="1298">
                  <c:v>33077</c:v>
                </c:pt>
                <c:pt idx="1299">
                  <c:v>33078</c:v>
                </c:pt>
                <c:pt idx="1300">
                  <c:v>33079</c:v>
                </c:pt>
                <c:pt idx="1301">
                  <c:v>33080</c:v>
                </c:pt>
                <c:pt idx="1302">
                  <c:v>33081</c:v>
                </c:pt>
                <c:pt idx="1303">
                  <c:v>33082</c:v>
                </c:pt>
                <c:pt idx="1304">
                  <c:v>33083</c:v>
                </c:pt>
                <c:pt idx="1305">
                  <c:v>33084</c:v>
                </c:pt>
                <c:pt idx="1306">
                  <c:v>33085</c:v>
                </c:pt>
                <c:pt idx="1307">
                  <c:v>33086</c:v>
                </c:pt>
                <c:pt idx="1308">
                  <c:v>33087</c:v>
                </c:pt>
                <c:pt idx="1309">
                  <c:v>33088</c:v>
                </c:pt>
                <c:pt idx="1310">
                  <c:v>33089</c:v>
                </c:pt>
                <c:pt idx="1311">
                  <c:v>33090</c:v>
                </c:pt>
                <c:pt idx="1312">
                  <c:v>33091</c:v>
                </c:pt>
                <c:pt idx="1313">
                  <c:v>33092</c:v>
                </c:pt>
                <c:pt idx="1314">
                  <c:v>33093</c:v>
                </c:pt>
                <c:pt idx="1315">
                  <c:v>33094</c:v>
                </c:pt>
                <c:pt idx="1316">
                  <c:v>33095</c:v>
                </c:pt>
                <c:pt idx="1317">
                  <c:v>33096</c:v>
                </c:pt>
                <c:pt idx="1318">
                  <c:v>33097</c:v>
                </c:pt>
                <c:pt idx="1319">
                  <c:v>33098</c:v>
                </c:pt>
                <c:pt idx="1320">
                  <c:v>33099</c:v>
                </c:pt>
                <c:pt idx="1321">
                  <c:v>33100</c:v>
                </c:pt>
                <c:pt idx="1322">
                  <c:v>33101</c:v>
                </c:pt>
                <c:pt idx="1323">
                  <c:v>33102</c:v>
                </c:pt>
                <c:pt idx="1324">
                  <c:v>33103</c:v>
                </c:pt>
                <c:pt idx="1325">
                  <c:v>33104</c:v>
                </c:pt>
                <c:pt idx="1326">
                  <c:v>33105</c:v>
                </c:pt>
                <c:pt idx="1327">
                  <c:v>33106</c:v>
                </c:pt>
                <c:pt idx="1328">
                  <c:v>33107</c:v>
                </c:pt>
                <c:pt idx="1329">
                  <c:v>33108</c:v>
                </c:pt>
                <c:pt idx="1330">
                  <c:v>33109</c:v>
                </c:pt>
                <c:pt idx="1331">
                  <c:v>33110</c:v>
                </c:pt>
                <c:pt idx="1332">
                  <c:v>33111</c:v>
                </c:pt>
                <c:pt idx="1333">
                  <c:v>33112</c:v>
                </c:pt>
                <c:pt idx="1334">
                  <c:v>33113</c:v>
                </c:pt>
                <c:pt idx="1335">
                  <c:v>33114</c:v>
                </c:pt>
                <c:pt idx="1336">
                  <c:v>33115</c:v>
                </c:pt>
                <c:pt idx="1337">
                  <c:v>33116</c:v>
                </c:pt>
                <c:pt idx="1338">
                  <c:v>33117</c:v>
                </c:pt>
                <c:pt idx="1339">
                  <c:v>33118</c:v>
                </c:pt>
                <c:pt idx="1340">
                  <c:v>33119</c:v>
                </c:pt>
                <c:pt idx="1341">
                  <c:v>33120</c:v>
                </c:pt>
                <c:pt idx="1342">
                  <c:v>33121</c:v>
                </c:pt>
                <c:pt idx="1343">
                  <c:v>33122</c:v>
                </c:pt>
                <c:pt idx="1344">
                  <c:v>33123</c:v>
                </c:pt>
                <c:pt idx="1345">
                  <c:v>33124</c:v>
                </c:pt>
                <c:pt idx="1346">
                  <c:v>33125</c:v>
                </c:pt>
                <c:pt idx="1347">
                  <c:v>33126</c:v>
                </c:pt>
                <c:pt idx="1348">
                  <c:v>33127</c:v>
                </c:pt>
                <c:pt idx="1349">
                  <c:v>33128</c:v>
                </c:pt>
                <c:pt idx="1350">
                  <c:v>33129</c:v>
                </c:pt>
                <c:pt idx="1351">
                  <c:v>33130</c:v>
                </c:pt>
                <c:pt idx="1352">
                  <c:v>33131</c:v>
                </c:pt>
                <c:pt idx="1353">
                  <c:v>33132</c:v>
                </c:pt>
                <c:pt idx="1354">
                  <c:v>33133</c:v>
                </c:pt>
                <c:pt idx="1355">
                  <c:v>33134</c:v>
                </c:pt>
                <c:pt idx="1356">
                  <c:v>33135</c:v>
                </c:pt>
                <c:pt idx="1357">
                  <c:v>33136</c:v>
                </c:pt>
                <c:pt idx="1358">
                  <c:v>33137</c:v>
                </c:pt>
                <c:pt idx="1359">
                  <c:v>33138</c:v>
                </c:pt>
                <c:pt idx="1360">
                  <c:v>33139</c:v>
                </c:pt>
                <c:pt idx="1361">
                  <c:v>33140</c:v>
                </c:pt>
                <c:pt idx="1362">
                  <c:v>33141</c:v>
                </c:pt>
                <c:pt idx="1363">
                  <c:v>33142</c:v>
                </c:pt>
                <c:pt idx="1364">
                  <c:v>33143</c:v>
                </c:pt>
                <c:pt idx="1365">
                  <c:v>33144</c:v>
                </c:pt>
                <c:pt idx="1366">
                  <c:v>33145</c:v>
                </c:pt>
                <c:pt idx="1367">
                  <c:v>33146</c:v>
                </c:pt>
                <c:pt idx="1368">
                  <c:v>33147</c:v>
                </c:pt>
                <c:pt idx="1369">
                  <c:v>33148</c:v>
                </c:pt>
                <c:pt idx="1370">
                  <c:v>33149</c:v>
                </c:pt>
                <c:pt idx="1371">
                  <c:v>33150</c:v>
                </c:pt>
                <c:pt idx="1372">
                  <c:v>33151</c:v>
                </c:pt>
                <c:pt idx="1373">
                  <c:v>33152</c:v>
                </c:pt>
                <c:pt idx="1374">
                  <c:v>33153</c:v>
                </c:pt>
                <c:pt idx="1375">
                  <c:v>33154</c:v>
                </c:pt>
                <c:pt idx="1376">
                  <c:v>33155</c:v>
                </c:pt>
                <c:pt idx="1377">
                  <c:v>33156</c:v>
                </c:pt>
                <c:pt idx="1378">
                  <c:v>33157</c:v>
                </c:pt>
                <c:pt idx="1379">
                  <c:v>33158</c:v>
                </c:pt>
                <c:pt idx="1380">
                  <c:v>33159</c:v>
                </c:pt>
                <c:pt idx="1381">
                  <c:v>33160</c:v>
                </c:pt>
                <c:pt idx="1382">
                  <c:v>33161</c:v>
                </c:pt>
                <c:pt idx="1383">
                  <c:v>33162</c:v>
                </c:pt>
                <c:pt idx="1384">
                  <c:v>33163</c:v>
                </c:pt>
                <c:pt idx="1385">
                  <c:v>33164</c:v>
                </c:pt>
                <c:pt idx="1386">
                  <c:v>33165</c:v>
                </c:pt>
                <c:pt idx="1387">
                  <c:v>33166</c:v>
                </c:pt>
                <c:pt idx="1388">
                  <c:v>33167</c:v>
                </c:pt>
                <c:pt idx="1389">
                  <c:v>33168</c:v>
                </c:pt>
                <c:pt idx="1390">
                  <c:v>33169</c:v>
                </c:pt>
                <c:pt idx="1391">
                  <c:v>33170</c:v>
                </c:pt>
                <c:pt idx="1392">
                  <c:v>33171</c:v>
                </c:pt>
                <c:pt idx="1393">
                  <c:v>33172</c:v>
                </c:pt>
                <c:pt idx="1394">
                  <c:v>33173</c:v>
                </c:pt>
                <c:pt idx="1395">
                  <c:v>33174</c:v>
                </c:pt>
                <c:pt idx="1396">
                  <c:v>33175</c:v>
                </c:pt>
                <c:pt idx="1397">
                  <c:v>33176</c:v>
                </c:pt>
                <c:pt idx="1398">
                  <c:v>33177</c:v>
                </c:pt>
                <c:pt idx="1399">
                  <c:v>33178</c:v>
                </c:pt>
                <c:pt idx="1400">
                  <c:v>33179</c:v>
                </c:pt>
                <c:pt idx="1401">
                  <c:v>33180</c:v>
                </c:pt>
                <c:pt idx="1402">
                  <c:v>33181</c:v>
                </c:pt>
                <c:pt idx="1403">
                  <c:v>33182</c:v>
                </c:pt>
                <c:pt idx="1404">
                  <c:v>33183</c:v>
                </c:pt>
                <c:pt idx="1405">
                  <c:v>33184</c:v>
                </c:pt>
                <c:pt idx="1406">
                  <c:v>33185</c:v>
                </c:pt>
                <c:pt idx="1407">
                  <c:v>33186</c:v>
                </c:pt>
                <c:pt idx="1408">
                  <c:v>33187</c:v>
                </c:pt>
                <c:pt idx="1409">
                  <c:v>33188</c:v>
                </c:pt>
                <c:pt idx="1410">
                  <c:v>33189</c:v>
                </c:pt>
                <c:pt idx="1411">
                  <c:v>33190</c:v>
                </c:pt>
                <c:pt idx="1412">
                  <c:v>33191</c:v>
                </c:pt>
                <c:pt idx="1413">
                  <c:v>33192</c:v>
                </c:pt>
                <c:pt idx="1414">
                  <c:v>33193</c:v>
                </c:pt>
                <c:pt idx="1415">
                  <c:v>33194</c:v>
                </c:pt>
                <c:pt idx="1416">
                  <c:v>33195</c:v>
                </c:pt>
                <c:pt idx="1417">
                  <c:v>33196</c:v>
                </c:pt>
                <c:pt idx="1418">
                  <c:v>33197</c:v>
                </c:pt>
                <c:pt idx="1419">
                  <c:v>33198</c:v>
                </c:pt>
                <c:pt idx="1420">
                  <c:v>33199</c:v>
                </c:pt>
                <c:pt idx="1421">
                  <c:v>33200</c:v>
                </c:pt>
                <c:pt idx="1422">
                  <c:v>33201</c:v>
                </c:pt>
                <c:pt idx="1423">
                  <c:v>33202</c:v>
                </c:pt>
                <c:pt idx="1424">
                  <c:v>33203</c:v>
                </c:pt>
                <c:pt idx="1425">
                  <c:v>33204</c:v>
                </c:pt>
                <c:pt idx="1426">
                  <c:v>33205</c:v>
                </c:pt>
                <c:pt idx="1427">
                  <c:v>33206</c:v>
                </c:pt>
                <c:pt idx="1428">
                  <c:v>33207</c:v>
                </c:pt>
                <c:pt idx="1429">
                  <c:v>33208</c:v>
                </c:pt>
                <c:pt idx="1430">
                  <c:v>33209</c:v>
                </c:pt>
                <c:pt idx="1431">
                  <c:v>33210</c:v>
                </c:pt>
                <c:pt idx="1432">
                  <c:v>33211</c:v>
                </c:pt>
                <c:pt idx="1433">
                  <c:v>33212</c:v>
                </c:pt>
                <c:pt idx="1434">
                  <c:v>33213</c:v>
                </c:pt>
                <c:pt idx="1435">
                  <c:v>33214</c:v>
                </c:pt>
                <c:pt idx="1436">
                  <c:v>33215</c:v>
                </c:pt>
                <c:pt idx="1437">
                  <c:v>33216</c:v>
                </c:pt>
                <c:pt idx="1438">
                  <c:v>33217</c:v>
                </c:pt>
                <c:pt idx="1439">
                  <c:v>33218</c:v>
                </c:pt>
                <c:pt idx="1440">
                  <c:v>33219</c:v>
                </c:pt>
                <c:pt idx="1441">
                  <c:v>33220</c:v>
                </c:pt>
                <c:pt idx="1442">
                  <c:v>33221</c:v>
                </c:pt>
                <c:pt idx="1443">
                  <c:v>33222</c:v>
                </c:pt>
                <c:pt idx="1444">
                  <c:v>33223</c:v>
                </c:pt>
                <c:pt idx="1445">
                  <c:v>33224</c:v>
                </c:pt>
                <c:pt idx="1446">
                  <c:v>33225</c:v>
                </c:pt>
                <c:pt idx="1447">
                  <c:v>33226</c:v>
                </c:pt>
                <c:pt idx="1448">
                  <c:v>33227</c:v>
                </c:pt>
                <c:pt idx="1449">
                  <c:v>33228</c:v>
                </c:pt>
                <c:pt idx="1450">
                  <c:v>33229</c:v>
                </c:pt>
                <c:pt idx="1451">
                  <c:v>33230</c:v>
                </c:pt>
                <c:pt idx="1452">
                  <c:v>33231</c:v>
                </c:pt>
                <c:pt idx="1453">
                  <c:v>33232</c:v>
                </c:pt>
                <c:pt idx="1454">
                  <c:v>33233</c:v>
                </c:pt>
                <c:pt idx="1455">
                  <c:v>33234</c:v>
                </c:pt>
                <c:pt idx="1456">
                  <c:v>33235</c:v>
                </c:pt>
                <c:pt idx="1457">
                  <c:v>33236</c:v>
                </c:pt>
                <c:pt idx="1458">
                  <c:v>33237</c:v>
                </c:pt>
                <c:pt idx="1459">
                  <c:v>33238</c:v>
                </c:pt>
                <c:pt idx="1460">
                  <c:v>33239</c:v>
                </c:pt>
                <c:pt idx="1461">
                  <c:v>33240</c:v>
                </c:pt>
                <c:pt idx="1462">
                  <c:v>33241</c:v>
                </c:pt>
                <c:pt idx="1463">
                  <c:v>33242</c:v>
                </c:pt>
                <c:pt idx="1464">
                  <c:v>33243</c:v>
                </c:pt>
                <c:pt idx="1465">
                  <c:v>33244</c:v>
                </c:pt>
                <c:pt idx="1466">
                  <c:v>33245</c:v>
                </c:pt>
                <c:pt idx="1467">
                  <c:v>33246</c:v>
                </c:pt>
                <c:pt idx="1468">
                  <c:v>33247</c:v>
                </c:pt>
                <c:pt idx="1469">
                  <c:v>33248</c:v>
                </c:pt>
                <c:pt idx="1470">
                  <c:v>33249</c:v>
                </c:pt>
                <c:pt idx="1471">
                  <c:v>33250</c:v>
                </c:pt>
                <c:pt idx="1472">
                  <c:v>33251</c:v>
                </c:pt>
                <c:pt idx="1473">
                  <c:v>33252</c:v>
                </c:pt>
                <c:pt idx="1474">
                  <c:v>33253</c:v>
                </c:pt>
                <c:pt idx="1475">
                  <c:v>33254</c:v>
                </c:pt>
                <c:pt idx="1476">
                  <c:v>33255</c:v>
                </c:pt>
                <c:pt idx="1477">
                  <c:v>33256</c:v>
                </c:pt>
                <c:pt idx="1478">
                  <c:v>33257</c:v>
                </c:pt>
                <c:pt idx="1479">
                  <c:v>33258</c:v>
                </c:pt>
                <c:pt idx="1480">
                  <c:v>33259</c:v>
                </c:pt>
                <c:pt idx="1481">
                  <c:v>33260</c:v>
                </c:pt>
                <c:pt idx="1482">
                  <c:v>33261</c:v>
                </c:pt>
                <c:pt idx="1483">
                  <c:v>33262</c:v>
                </c:pt>
                <c:pt idx="1484">
                  <c:v>33263</c:v>
                </c:pt>
                <c:pt idx="1485">
                  <c:v>33264</c:v>
                </c:pt>
                <c:pt idx="1486">
                  <c:v>33265</c:v>
                </c:pt>
                <c:pt idx="1487">
                  <c:v>33266</c:v>
                </c:pt>
                <c:pt idx="1488">
                  <c:v>33267</c:v>
                </c:pt>
                <c:pt idx="1489">
                  <c:v>33268</c:v>
                </c:pt>
                <c:pt idx="1490">
                  <c:v>33269</c:v>
                </c:pt>
                <c:pt idx="1491">
                  <c:v>33270</c:v>
                </c:pt>
                <c:pt idx="1492">
                  <c:v>33271</c:v>
                </c:pt>
                <c:pt idx="1493">
                  <c:v>33272</c:v>
                </c:pt>
                <c:pt idx="1494">
                  <c:v>33273</c:v>
                </c:pt>
                <c:pt idx="1495">
                  <c:v>33274</c:v>
                </c:pt>
                <c:pt idx="1496">
                  <c:v>33275</c:v>
                </c:pt>
                <c:pt idx="1497">
                  <c:v>33276</c:v>
                </c:pt>
                <c:pt idx="1498">
                  <c:v>33277</c:v>
                </c:pt>
                <c:pt idx="1499">
                  <c:v>33278</c:v>
                </c:pt>
                <c:pt idx="1500">
                  <c:v>33279</c:v>
                </c:pt>
                <c:pt idx="1501">
                  <c:v>33280</c:v>
                </c:pt>
                <c:pt idx="1502">
                  <c:v>33281</c:v>
                </c:pt>
                <c:pt idx="1503">
                  <c:v>33282</c:v>
                </c:pt>
                <c:pt idx="1504">
                  <c:v>33283</c:v>
                </c:pt>
                <c:pt idx="1505">
                  <c:v>33284</c:v>
                </c:pt>
                <c:pt idx="1506">
                  <c:v>33285</c:v>
                </c:pt>
                <c:pt idx="1507">
                  <c:v>33286</c:v>
                </c:pt>
                <c:pt idx="1508">
                  <c:v>33287</c:v>
                </c:pt>
                <c:pt idx="1509">
                  <c:v>33288</c:v>
                </c:pt>
                <c:pt idx="1510">
                  <c:v>33289</c:v>
                </c:pt>
                <c:pt idx="1511">
                  <c:v>33290</c:v>
                </c:pt>
                <c:pt idx="1512">
                  <c:v>33291</c:v>
                </c:pt>
                <c:pt idx="1513">
                  <c:v>33292</c:v>
                </c:pt>
                <c:pt idx="1514">
                  <c:v>33293</c:v>
                </c:pt>
                <c:pt idx="1515">
                  <c:v>33294</c:v>
                </c:pt>
                <c:pt idx="1516">
                  <c:v>33295</c:v>
                </c:pt>
                <c:pt idx="1517">
                  <c:v>33296</c:v>
                </c:pt>
                <c:pt idx="1518">
                  <c:v>33297</c:v>
                </c:pt>
                <c:pt idx="1519">
                  <c:v>33298</c:v>
                </c:pt>
                <c:pt idx="1520">
                  <c:v>33299</c:v>
                </c:pt>
                <c:pt idx="1521">
                  <c:v>33300</c:v>
                </c:pt>
                <c:pt idx="1522">
                  <c:v>33301</c:v>
                </c:pt>
                <c:pt idx="1523">
                  <c:v>33302</c:v>
                </c:pt>
                <c:pt idx="1524">
                  <c:v>33303</c:v>
                </c:pt>
                <c:pt idx="1525">
                  <c:v>33304</c:v>
                </c:pt>
                <c:pt idx="1526">
                  <c:v>33305</c:v>
                </c:pt>
                <c:pt idx="1527">
                  <c:v>33306</c:v>
                </c:pt>
                <c:pt idx="1528">
                  <c:v>33307</c:v>
                </c:pt>
                <c:pt idx="1529">
                  <c:v>33308</c:v>
                </c:pt>
                <c:pt idx="1530">
                  <c:v>33309</c:v>
                </c:pt>
                <c:pt idx="1531">
                  <c:v>33310</c:v>
                </c:pt>
                <c:pt idx="1532">
                  <c:v>33311</c:v>
                </c:pt>
                <c:pt idx="1533">
                  <c:v>33312</c:v>
                </c:pt>
                <c:pt idx="1534">
                  <c:v>33313</c:v>
                </c:pt>
                <c:pt idx="1535">
                  <c:v>33314</c:v>
                </c:pt>
                <c:pt idx="1536">
                  <c:v>33315</c:v>
                </c:pt>
                <c:pt idx="1537">
                  <c:v>33316</c:v>
                </c:pt>
                <c:pt idx="1538">
                  <c:v>33317</c:v>
                </c:pt>
                <c:pt idx="1539">
                  <c:v>33318</c:v>
                </c:pt>
                <c:pt idx="1540">
                  <c:v>33319</c:v>
                </c:pt>
                <c:pt idx="1541">
                  <c:v>33320</c:v>
                </c:pt>
                <c:pt idx="1542">
                  <c:v>33321</c:v>
                </c:pt>
                <c:pt idx="1543">
                  <c:v>33322</c:v>
                </c:pt>
                <c:pt idx="1544">
                  <c:v>33323</c:v>
                </c:pt>
                <c:pt idx="1545">
                  <c:v>33324</c:v>
                </c:pt>
                <c:pt idx="1546">
                  <c:v>33325</c:v>
                </c:pt>
                <c:pt idx="1547">
                  <c:v>33326</c:v>
                </c:pt>
                <c:pt idx="1548">
                  <c:v>33327</c:v>
                </c:pt>
                <c:pt idx="1549">
                  <c:v>33328</c:v>
                </c:pt>
                <c:pt idx="1550">
                  <c:v>33329</c:v>
                </c:pt>
                <c:pt idx="1551">
                  <c:v>33330</c:v>
                </c:pt>
                <c:pt idx="1552">
                  <c:v>33331</c:v>
                </c:pt>
                <c:pt idx="1553">
                  <c:v>33332</c:v>
                </c:pt>
                <c:pt idx="1554">
                  <c:v>33333</c:v>
                </c:pt>
                <c:pt idx="1555">
                  <c:v>33334</c:v>
                </c:pt>
                <c:pt idx="1556">
                  <c:v>33335</c:v>
                </c:pt>
                <c:pt idx="1557">
                  <c:v>33336</c:v>
                </c:pt>
                <c:pt idx="1558">
                  <c:v>33337</c:v>
                </c:pt>
                <c:pt idx="1559">
                  <c:v>33338</c:v>
                </c:pt>
                <c:pt idx="1560">
                  <c:v>33339</c:v>
                </c:pt>
                <c:pt idx="1561">
                  <c:v>33340</c:v>
                </c:pt>
                <c:pt idx="1562">
                  <c:v>33341</c:v>
                </c:pt>
                <c:pt idx="1563">
                  <c:v>33342</c:v>
                </c:pt>
                <c:pt idx="1564">
                  <c:v>33343</c:v>
                </c:pt>
                <c:pt idx="1565">
                  <c:v>33344</c:v>
                </c:pt>
                <c:pt idx="1566">
                  <c:v>33345</c:v>
                </c:pt>
                <c:pt idx="1567">
                  <c:v>33346</c:v>
                </c:pt>
                <c:pt idx="1568">
                  <c:v>33347</c:v>
                </c:pt>
                <c:pt idx="1569">
                  <c:v>33348</c:v>
                </c:pt>
                <c:pt idx="1570">
                  <c:v>33349</c:v>
                </c:pt>
                <c:pt idx="1571">
                  <c:v>33350</c:v>
                </c:pt>
                <c:pt idx="1572">
                  <c:v>33351</c:v>
                </c:pt>
                <c:pt idx="1573">
                  <c:v>33352</c:v>
                </c:pt>
                <c:pt idx="1574">
                  <c:v>33353</c:v>
                </c:pt>
                <c:pt idx="1575">
                  <c:v>33354</c:v>
                </c:pt>
                <c:pt idx="1576">
                  <c:v>33355</c:v>
                </c:pt>
                <c:pt idx="1577">
                  <c:v>33356</c:v>
                </c:pt>
                <c:pt idx="1578">
                  <c:v>33357</c:v>
                </c:pt>
                <c:pt idx="1579">
                  <c:v>33358</c:v>
                </c:pt>
                <c:pt idx="1580">
                  <c:v>33359</c:v>
                </c:pt>
                <c:pt idx="1581">
                  <c:v>33360</c:v>
                </c:pt>
                <c:pt idx="1582">
                  <c:v>33361</c:v>
                </c:pt>
                <c:pt idx="1583">
                  <c:v>33362</c:v>
                </c:pt>
                <c:pt idx="1584">
                  <c:v>33363</c:v>
                </c:pt>
                <c:pt idx="1585">
                  <c:v>33364</c:v>
                </c:pt>
                <c:pt idx="1586">
                  <c:v>33365</c:v>
                </c:pt>
                <c:pt idx="1587">
                  <c:v>33366</c:v>
                </c:pt>
                <c:pt idx="1588">
                  <c:v>33367</c:v>
                </c:pt>
                <c:pt idx="1589">
                  <c:v>33368</c:v>
                </c:pt>
                <c:pt idx="1590">
                  <c:v>33369</c:v>
                </c:pt>
                <c:pt idx="1591">
                  <c:v>33370</c:v>
                </c:pt>
                <c:pt idx="1592">
                  <c:v>33371</c:v>
                </c:pt>
                <c:pt idx="1593">
                  <c:v>33372</c:v>
                </c:pt>
                <c:pt idx="1594">
                  <c:v>33373</c:v>
                </c:pt>
                <c:pt idx="1595">
                  <c:v>33374</c:v>
                </c:pt>
                <c:pt idx="1596">
                  <c:v>33375</c:v>
                </c:pt>
                <c:pt idx="1597">
                  <c:v>33376</c:v>
                </c:pt>
                <c:pt idx="1598">
                  <c:v>33377</c:v>
                </c:pt>
                <c:pt idx="1599">
                  <c:v>33378</c:v>
                </c:pt>
                <c:pt idx="1600">
                  <c:v>33379</c:v>
                </c:pt>
                <c:pt idx="1601">
                  <c:v>33380</c:v>
                </c:pt>
                <c:pt idx="1602">
                  <c:v>33381</c:v>
                </c:pt>
                <c:pt idx="1603">
                  <c:v>33382</c:v>
                </c:pt>
                <c:pt idx="1604">
                  <c:v>33383</c:v>
                </c:pt>
                <c:pt idx="1605">
                  <c:v>33384</c:v>
                </c:pt>
                <c:pt idx="1606">
                  <c:v>33385</c:v>
                </c:pt>
                <c:pt idx="1607">
                  <c:v>33386</c:v>
                </c:pt>
                <c:pt idx="1608">
                  <c:v>33387</c:v>
                </c:pt>
                <c:pt idx="1609">
                  <c:v>33388</c:v>
                </c:pt>
                <c:pt idx="1610">
                  <c:v>33389</c:v>
                </c:pt>
                <c:pt idx="1611">
                  <c:v>33390</c:v>
                </c:pt>
                <c:pt idx="1612">
                  <c:v>33391</c:v>
                </c:pt>
                <c:pt idx="1613">
                  <c:v>33392</c:v>
                </c:pt>
                <c:pt idx="1614">
                  <c:v>33393</c:v>
                </c:pt>
                <c:pt idx="1615">
                  <c:v>33394</c:v>
                </c:pt>
                <c:pt idx="1616">
                  <c:v>33395</c:v>
                </c:pt>
                <c:pt idx="1617">
                  <c:v>33396</c:v>
                </c:pt>
                <c:pt idx="1618">
                  <c:v>33397</c:v>
                </c:pt>
                <c:pt idx="1619">
                  <c:v>33398</c:v>
                </c:pt>
                <c:pt idx="1620">
                  <c:v>33399</c:v>
                </c:pt>
                <c:pt idx="1621">
                  <c:v>33400</c:v>
                </c:pt>
                <c:pt idx="1622">
                  <c:v>33401</c:v>
                </c:pt>
                <c:pt idx="1623">
                  <c:v>33402</c:v>
                </c:pt>
                <c:pt idx="1624">
                  <c:v>33403</c:v>
                </c:pt>
                <c:pt idx="1625">
                  <c:v>33404</c:v>
                </c:pt>
                <c:pt idx="1626">
                  <c:v>33405</c:v>
                </c:pt>
                <c:pt idx="1627">
                  <c:v>33406</c:v>
                </c:pt>
                <c:pt idx="1628">
                  <c:v>33407</c:v>
                </c:pt>
                <c:pt idx="1629">
                  <c:v>33408</c:v>
                </c:pt>
                <c:pt idx="1630">
                  <c:v>33409</c:v>
                </c:pt>
                <c:pt idx="1631">
                  <c:v>33410</c:v>
                </c:pt>
                <c:pt idx="1632">
                  <c:v>33411</c:v>
                </c:pt>
                <c:pt idx="1633">
                  <c:v>33412</c:v>
                </c:pt>
                <c:pt idx="1634">
                  <c:v>33413</c:v>
                </c:pt>
                <c:pt idx="1635">
                  <c:v>33414</c:v>
                </c:pt>
                <c:pt idx="1636">
                  <c:v>33415</c:v>
                </c:pt>
                <c:pt idx="1637">
                  <c:v>33416</c:v>
                </c:pt>
                <c:pt idx="1638">
                  <c:v>33417</c:v>
                </c:pt>
                <c:pt idx="1639">
                  <c:v>33418</c:v>
                </c:pt>
                <c:pt idx="1640">
                  <c:v>33419</c:v>
                </c:pt>
                <c:pt idx="1641">
                  <c:v>33420</c:v>
                </c:pt>
                <c:pt idx="1642">
                  <c:v>33421</c:v>
                </c:pt>
                <c:pt idx="1643">
                  <c:v>33422</c:v>
                </c:pt>
                <c:pt idx="1644">
                  <c:v>33423</c:v>
                </c:pt>
                <c:pt idx="1645">
                  <c:v>33424</c:v>
                </c:pt>
                <c:pt idx="1646">
                  <c:v>33425</c:v>
                </c:pt>
                <c:pt idx="1647">
                  <c:v>33426</c:v>
                </c:pt>
                <c:pt idx="1648">
                  <c:v>33427</c:v>
                </c:pt>
                <c:pt idx="1649">
                  <c:v>33428</c:v>
                </c:pt>
                <c:pt idx="1650">
                  <c:v>33429</c:v>
                </c:pt>
                <c:pt idx="1651">
                  <c:v>33430</c:v>
                </c:pt>
                <c:pt idx="1652">
                  <c:v>33431</c:v>
                </c:pt>
                <c:pt idx="1653">
                  <c:v>33432</c:v>
                </c:pt>
                <c:pt idx="1654">
                  <c:v>33433</c:v>
                </c:pt>
                <c:pt idx="1655">
                  <c:v>33434</c:v>
                </c:pt>
                <c:pt idx="1656">
                  <c:v>33435</c:v>
                </c:pt>
                <c:pt idx="1657">
                  <c:v>33436</c:v>
                </c:pt>
                <c:pt idx="1658">
                  <c:v>33437</c:v>
                </c:pt>
                <c:pt idx="1659">
                  <c:v>33438</c:v>
                </c:pt>
                <c:pt idx="1660">
                  <c:v>33439</c:v>
                </c:pt>
                <c:pt idx="1661">
                  <c:v>33440</c:v>
                </c:pt>
                <c:pt idx="1662">
                  <c:v>33441</c:v>
                </c:pt>
                <c:pt idx="1663">
                  <c:v>33442</c:v>
                </c:pt>
                <c:pt idx="1664">
                  <c:v>33443</c:v>
                </c:pt>
                <c:pt idx="1665">
                  <c:v>33444</c:v>
                </c:pt>
                <c:pt idx="1666">
                  <c:v>33445</c:v>
                </c:pt>
                <c:pt idx="1667">
                  <c:v>33446</c:v>
                </c:pt>
                <c:pt idx="1668">
                  <c:v>33447</c:v>
                </c:pt>
                <c:pt idx="1669">
                  <c:v>33448</c:v>
                </c:pt>
                <c:pt idx="1670">
                  <c:v>33449</c:v>
                </c:pt>
                <c:pt idx="1671">
                  <c:v>33450</c:v>
                </c:pt>
                <c:pt idx="1672">
                  <c:v>33451</c:v>
                </c:pt>
                <c:pt idx="1673">
                  <c:v>33452</c:v>
                </c:pt>
                <c:pt idx="1674">
                  <c:v>33453</c:v>
                </c:pt>
                <c:pt idx="1675">
                  <c:v>33454</c:v>
                </c:pt>
                <c:pt idx="1676">
                  <c:v>33455</c:v>
                </c:pt>
                <c:pt idx="1677">
                  <c:v>33456</c:v>
                </c:pt>
                <c:pt idx="1678">
                  <c:v>33457</c:v>
                </c:pt>
                <c:pt idx="1679">
                  <c:v>33458</c:v>
                </c:pt>
                <c:pt idx="1680">
                  <c:v>33459</c:v>
                </c:pt>
                <c:pt idx="1681">
                  <c:v>33460</c:v>
                </c:pt>
                <c:pt idx="1682">
                  <c:v>33461</c:v>
                </c:pt>
                <c:pt idx="1683">
                  <c:v>33462</c:v>
                </c:pt>
                <c:pt idx="1684">
                  <c:v>33463</c:v>
                </c:pt>
                <c:pt idx="1685">
                  <c:v>33464</c:v>
                </c:pt>
                <c:pt idx="1686">
                  <c:v>33465</c:v>
                </c:pt>
                <c:pt idx="1687">
                  <c:v>33466</c:v>
                </c:pt>
                <c:pt idx="1688">
                  <c:v>33467</c:v>
                </c:pt>
                <c:pt idx="1689">
                  <c:v>33468</c:v>
                </c:pt>
                <c:pt idx="1690">
                  <c:v>33469</c:v>
                </c:pt>
                <c:pt idx="1691">
                  <c:v>33470</c:v>
                </c:pt>
                <c:pt idx="1692">
                  <c:v>33471</c:v>
                </c:pt>
                <c:pt idx="1693">
                  <c:v>33472</c:v>
                </c:pt>
                <c:pt idx="1694">
                  <c:v>33473</c:v>
                </c:pt>
                <c:pt idx="1695">
                  <c:v>33474</c:v>
                </c:pt>
                <c:pt idx="1696">
                  <c:v>33475</c:v>
                </c:pt>
                <c:pt idx="1697">
                  <c:v>33476</c:v>
                </c:pt>
                <c:pt idx="1698">
                  <c:v>33477</c:v>
                </c:pt>
                <c:pt idx="1699">
                  <c:v>33478</c:v>
                </c:pt>
                <c:pt idx="1700">
                  <c:v>33479</c:v>
                </c:pt>
                <c:pt idx="1701">
                  <c:v>33480</c:v>
                </c:pt>
                <c:pt idx="1702">
                  <c:v>33481</c:v>
                </c:pt>
                <c:pt idx="1703">
                  <c:v>33482</c:v>
                </c:pt>
                <c:pt idx="1704">
                  <c:v>33483</c:v>
                </c:pt>
                <c:pt idx="1705">
                  <c:v>33484</c:v>
                </c:pt>
                <c:pt idx="1706">
                  <c:v>33485</c:v>
                </c:pt>
                <c:pt idx="1707">
                  <c:v>33486</c:v>
                </c:pt>
                <c:pt idx="1708">
                  <c:v>33487</c:v>
                </c:pt>
                <c:pt idx="1709">
                  <c:v>33488</c:v>
                </c:pt>
                <c:pt idx="1710">
                  <c:v>33489</c:v>
                </c:pt>
                <c:pt idx="1711">
                  <c:v>33490</c:v>
                </c:pt>
                <c:pt idx="1712">
                  <c:v>33491</c:v>
                </c:pt>
                <c:pt idx="1713">
                  <c:v>33492</c:v>
                </c:pt>
                <c:pt idx="1714">
                  <c:v>33493</c:v>
                </c:pt>
                <c:pt idx="1715">
                  <c:v>33494</c:v>
                </c:pt>
                <c:pt idx="1716">
                  <c:v>33495</c:v>
                </c:pt>
                <c:pt idx="1717">
                  <c:v>33496</c:v>
                </c:pt>
                <c:pt idx="1718">
                  <c:v>33497</c:v>
                </c:pt>
                <c:pt idx="1719">
                  <c:v>33498</c:v>
                </c:pt>
                <c:pt idx="1720">
                  <c:v>33499</c:v>
                </c:pt>
                <c:pt idx="1721">
                  <c:v>33500</c:v>
                </c:pt>
                <c:pt idx="1722">
                  <c:v>33501</c:v>
                </c:pt>
                <c:pt idx="1723">
                  <c:v>33502</c:v>
                </c:pt>
                <c:pt idx="1724">
                  <c:v>33503</c:v>
                </c:pt>
                <c:pt idx="1725">
                  <c:v>33504</c:v>
                </c:pt>
                <c:pt idx="1726">
                  <c:v>33505</c:v>
                </c:pt>
                <c:pt idx="1727">
                  <c:v>33506</c:v>
                </c:pt>
                <c:pt idx="1728">
                  <c:v>33507</c:v>
                </c:pt>
                <c:pt idx="1729">
                  <c:v>33508</c:v>
                </c:pt>
                <c:pt idx="1730">
                  <c:v>33509</c:v>
                </c:pt>
                <c:pt idx="1731">
                  <c:v>33510</c:v>
                </c:pt>
                <c:pt idx="1732">
                  <c:v>33511</c:v>
                </c:pt>
                <c:pt idx="1733">
                  <c:v>33512</c:v>
                </c:pt>
                <c:pt idx="1734">
                  <c:v>33513</c:v>
                </c:pt>
                <c:pt idx="1735">
                  <c:v>33514</c:v>
                </c:pt>
                <c:pt idx="1736">
                  <c:v>33515</c:v>
                </c:pt>
                <c:pt idx="1737">
                  <c:v>33516</c:v>
                </c:pt>
                <c:pt idx="1738">
                  <c:v>33517</c:v>
                </c:pt>
                <c:pt idx="1739">
                  <c:v>33518</c:v>
                </c:pt>
                <c:pt idx="1740">
                  <c:v>33519</c:v>
                </c:pt>
                <c:pt idx="1741">
                  <c:v>33520</c:v>
                </c:pt>
                <c:pt idx="1742">
                  <c:v>33521</c:v>
                </c:pt>
                <c:pt idx="1743">
                  <c:v>33522</c:v>
                </c:pt>
                <c:pt idx="1744">
                  <c:v>33523</c:v>
                </c:pt>
                <c:pt idx="1745">
                  <c:v>33524</c:v>
                </c:pt>
                <c:pt idx="1746">
                  <c:v>33525</c:v>
                </c:pt>
                <c:pt idx="1747">
                  <c:v>33526</c:v>
                </c:pt>
                <c:pt idx="1748">
                  <c:v>33527</c:v>
                </c:pt>
                <c:pt idx="1749">
                  <c:v>33528</c:v>
                </c:pt>
                <c:pt idx="1750">
                  <c:v>33529</c:v>
                </c:pt>
                <c:pt idx="1751">
                  <c:v>33530</c:v>
                </c:pt>
                <c:pt idx="1752">
                  <c:v>33531</c:v>
                </c:pt>
                <c:pt idx="1753">
                  <c:v>33532</c:v>
                </c:pt>
                <c:pt idx="1754">
                  <c:v>33533</c:v>
                </c:pt>
                <c:pt idx="1755">
                  <c:v>33534</c:v>
                </c:pt>
                <c:pt idx="1756">
                  <c:v>33535</c:v>
                </c:pt>
                <c:pt idx="1757">
                  <c:v>33536</c:v>
                </c:pt>
                <c:pt idx="1758">
                  <c:v>33537</c:v>
                </c:pt>
                <c:pt idx="1759">
                  <c:v>33538</c:v>
                </c:pt>
                <c:pt idx="1760">
                  <c:v>33539</c:v>
                </c:pt>
                <c:pt idx="1761">
                  <c:v>33540</c:v>
                </c:pt>
                <c:pt idx="1762">
                  <c:v>33541</c:v>
                </c:pt>
                <c:pt idx="1763">
                  <c:v>33542</c:v>
                </c:pt>
                <c:pt idx="1764">
                  <c:v>33543</c:v>
                </c:pt>
                <c:pt idx="1765">
                  <c:v>33544</c:v>
                </c:pt>
                <c:pt idx="1766">
                  <c:v>33545</c:v>
                </c:pt>
                <c:pt idx="1767">
                  <c:v>33546</c:v>
                </c:pt>
                <c:pt idx="1768">
                  <c:v>33547</c:v>
                </c:pt>
                <c:pt idx="1769">
                  <c:v>33548</c:v>
                </c:pt>
                <c:pt idx="1770">
                  <c:v>33549</c:v>
                </c:pt>
                <c:pt idx="1771">
                  <c:v>33550</c:v>
                </c:pt>
                <c:pt idx="1772">
                  <c:v>33551</c:v>
                </c:pt>
                <c:pt idx="1773">
                  <c:v>33552</c:v>
                </c:pt>
                <c:pt idx="1774">
                  <c:v>33553</c:v>
                </c:pt>
                <c:pt idx="1775">
                  <c:v>33554</c:v>
                </c:pt>
                <c:pt idx="1776">
                  <c:v>33555</c:v>
                </c:pt>
                <c:pt idx="1777">
                  <c:v>33556</c:v>
                </c:pt>
                <c:pt idx="1778">
                  <c:v>33557</c:v>
                </c:pt>
                <c:pt idx="1779">
                  <c:v>33558</c:v>
                </c:pt>
                <c:pt idx="1780">
                  <c:v>33559</c:v>
                </c:pt>
                <c:pt idx="1781">
                  <c:v>33560</c:v>
                </c:pt>
                <c:pt idx="1782">
                  <c:v>33561</c:v>
                </c:pt>
                <c:pt idx="1783">
                  <c:v>33562</c:v>
                </c:pt>
                <c:pt idx="1784">
                  <c:v>33563</c:v>
                </c:pt>
                <c:pt idx="1785">
                  <c:v>33564</c:v>
                </c:pt>
                <c:pt idx="1786">
                  <c:v>33565</c:v>
                </c:pt>
                <c:pt idx="1787">
                  <c:v>33566</c:v>
                </c:pt>
                <c:pt idx="1788">
                  <c:v>33567</c:v>
                </c:pt>
                <c:pt idx="1789">
                  <c:v>33568</c:v>
                </c:pt>
                <c:pt idx="1790">
                  <c:v>33569</c:v>
                </c:pt>
                <c:pt idx="1791">
                  <c:v>33570</c:v>
                </c:pt>
                <c:pt idx="1792">
                  <c:v>33571</c:v>
                </c:pt>
                <c:pt idx="1793">
                  <c:v>33572</c:v>
                </c:pt>
                <c:pt idx="1794">
                  <c:v>33573</c:v>
                </c:pt>
                <c:pt idx="1795">
                  <c:v>33574</c:v>
                </c:pt>
                <c:pt idx="1796">
                  <c:v>33575</c:v>
                </c:pt>
                <c:pt idx="1797">
                  <c:v>33576</c:v>
                </c:pt>
                <c:pt idx="1798">
                  <c:v>33577</c:v>
                </c:pt>
                <c:pt idx="1799">
                  <c:v>33578</c:v>
                </c:pt>
                <c:pt idx="1800">
                  <c:v>33579</c:v>
                </c:pt>
                <c:pt idx="1801">
                  <c:v>33580</c:v>
                </c:pt>
                <c:pt idx="1802">
                  <c:v>33581</c:v>
                </c:pt>
                <c:pt idx="1803">
                  <c:v>33582</c:v>
                </c:pt>
                <c:pt idx="1804">
                  <c:v>33583</c:v>
                </c:pt>
                <c:pt idx="1805">
                  <c:v>33584</c:v>
                </c:pt>
                <c:pt idx="1806">
                  <c:v>33585</c:v>
                </c:pt>
                <c:pt idx="1807">
                  <c:v>33586</c:v>
                </c:pt>
                <c:pt idx="1808">
                  <c:v>33587</c:v>
                </c:pt>
                <c:pt idx="1809">
                  <c:v>33588</c:v>
                </c:pt>
                <c:pt idx="1810">
                  <c:v>33589</c:v>
                </c:pt>
                <c:pt idx="1811">
                  <c:v>33590</c:v>
                </c:pt>
                <c:pt idx="1812">
                  <c:v>33591</c:v>
                </c:pt>
                <c:pt idx="1813">
                  <c:v>33592</c:v>
                </c:pt>
                <c:pt idx="1814">
                  <c:v>33593</c:v>
                </c:pt>
                <c:pt idx="1815">
                  <c:v>33594</c:v>
                </c:pt>
                <c:pt idx="1816">
                  <c:v>33595</c:v>
                </c:pt>
                <c:pt idx="1817">
                  <c:v>33596</c:v>
                </c:pt>
                <c:pt idx="1818">
                  <c:v>33597</c:v>
                </c:pt>
                <c:pt idx="1819">
                  <c:v>33598</c:v>
                </c:pt>
                <c:pt idx="1820">
                  <c:v>33599</c:v>
                </c:pt>
                <c:pt idx="1821">
                  <c:v>33600</c:v>
                </c:pt>
                <c:pt idx="1822">
                  <c:v>33601</c:v>
                </c:pt>
                <c:pt idx="1823">
                  <c:v>33602</c:v>
                </c:pt>
                <c:pt idx="1824">
                  <c:v>33603</c:v>
                </c:pt>
                <c:pt idx="1825">
                  <c:v>33604</c:v>
                </c:pt>
                <c:pt idx="1826">
                  <c:v>33605</c:v>
                </c:pt>
                <c:pt idx="1827">
                  <c:v>33606</c:v>
                </c:pt>
                <c:pt idx="1828">
                  <c:v>33607</c:v>
                </c:pt>
                <c:pt idx="1829">
                  <c:v>33608</c:v>
                </c:pt>
                <c:pt idx="1830">
                  <c:v>33609</c:v>
                </c:pt>
                <c:pt idx="1831">
                  <c:v>33610</c:v>
                </c:pt>
                <c:pt idx="1832">
                  <c:v>33611</c:v>
                </c:pt>
                <c:pt idx="1833">
                  <c:v>33612</c:v>
                </c:pt>
                <c:pt idx="1834">
                  <c:v>33613</c:v>
                </c:pt>
                <c:pt idx="1835">
                  <c:v>33614</c:v>
                </c:pt>
                <c:pt idx="1836">
                  <c:v>33615</c:v>
                </c:pt>
                <c:pt idx="1837">
                  <c:v>33616</c:v>
                </c:pt>
                <c:pt idx="1838">
                  <c:v>33617</c:v>
                </c:pt>
                <c:pt idx="1839">
                  <c:v>33618</c:v>
                </c:pt>
                <c:pt idx="1840">
                  <c:v>33619</c:v>
                </c:pt>
                <c:pt idx="1841">
                  <c:v>33620</c:v>
                </c:pt>
                <c:pt idx="1842">
                  <c:v>33621</c:v>
                </c:pt>
                <c:pt idx="1843">
                  <c:v>33622</c:v>
                </c:pt>
                <c:pt idx="1844">
                  <c:v>33623</c:v>
                </c:pt>
                <c:pt idx="1845">
                  <c:v>33624</c:v>
                </c:pt>
                <c:pt idx="1846">
                  <c:v>33625</c:v>
                </c:pt>
                <c:pt idx="1847">
                  <c:v>33626</c:v>
                </c:pt>
                <c:pt idx="1848">
                  <c:v>33627</c:v>
                </c:pt>
                <c:pt idx="1849">
                  <c:v>33628</c:v>
                </c:pt>
                <c:pt idx="1850">
                  <c:v>33629</c:v>
                </c:pt>
                <c:pt idx="1851">
                  <c:v>33630</c:v>
                </c:pt>
                <c:pt idx="1852">
                  <c:v>33631</c:v>
                </c:pt>
                <c:pt idx="1853">
                  <c:v>33632</c:v>
                </c:pt>
                <c:pt idx="1854">
                  <c:v>33633</c:v>
                </c:pt>
                <c:pt idx="1855">
                  <c:v>33634</c:v>
                </c:pt>
                <c:pt idx="1856">
                  <c:v>33635</c:v>
                </c:pt>
                <c:pt idx="1857">
                  <c:v>33636</c:v>
                </c:pt>
                <c:pt idx="1858">
                  <c:v>33637</c:v>
                </c:pt>
                <c:pt idx="1859">
                  <c:v>33638</c:v>
                </c:pt>
                <c:pt idx="1860">
                  <c:v>33639</c:v>
                </c:pt>
                <c:pt idx="1861">
                  <c:v>33640</c:v>
                </c:pt>
                <c:pt idx="1862">
                  <c:v>33641</c:v>
                </c:pt>
                <c:pt idx="1863">
                  <c:v>33642</c:v>
                </c:pt>
                <c:pt idx="1864">
                  <c:v>33643</c:v>
                </c:pt>
                <c:pt idx="1865">
                  <c:v>33644</c:v>
                </c:pt>
                <c:pt idx="1866">
                  <c:v>33645</c:v>
                </c:pt>
                <c:pt idx="1867">
                  <c:v>33646</c:v>
                </c:pt>
                <c:pt idx="1868">
                  <c:v>33647</c:v>
                </c:pt>
                <c:pt idx="1869">
                  <c:v>33648</c:v>
                </c:pt>
                <c:pt idx="1870">
                  <c:v>33649</c:v>
                </c:pt>
                <c:pt idx="1871">
                  <c:v>33650</c:v>
                </c:pt>
                <c:pt idx="1872">
                  <c:v>33651</c:v>
                </c:pt>
                <c:pt idx="1873">
                  <c:v>33652</c:v>
                </c:pt>
                <c:pt idx="1874">
                  <c:v>33653</c:v>
                </c:pt>
                <c:pt idx="1875">
                  <c:v>33654</c:v>
                </c:pt>
                <c:pt idx="1876">
                  <c:v>33655</c:v>
                </c:pt>
                <c:pt idx="1877">
                  <c:v>33656</c:v>
                </c:pt>
                <c:pt idx="1878">
                  <c:v>33657</c:v>
                </c:pt>
                <c:pt idx="1879">
                  <c:v>33658</c:v>
                </c:pt>
                <c:pt idx="1880">
                  <c:v>33659</c:v>
                </c:pt>
                <c:pt idx="1881">
                  <c:v>33660</c:v>
                </c:pt>
                <c:pt idx="1882">
                  <c:v>33661</c:v>
                </c:pt>
                <c:pt idx="1883">
                  <c:v>33662</c:v>
                </c:pt>
                <c:pt idx="1884">
                  <c:v>33663</c:v>
                </c:pt>
                <c:pt idx="1885">
                  <c:v>33664</c:v>
                </c:pt>
                <c:pt idx="1886">
                  <c:v>33665</c:v>
                </c:pt>
                <c:pt idx="1887">
                  <c:v>33666</c:v>
                </c:pt>
                <c:pt idx="1888">
                  <c:v>33667</c:v>
                </c:pt>
                <c:pt idx="1889">
                  <c:v>33668</c:v>
                </c:pt>
                <c:pt idx="1890">
                  <c:v>33669</c:v>
                </c:pt>
                <c:pt idx="1891">
                  <c:v>33670</c:v>
                </c:pt>
                <c:pt idx="1892">
                  <c:v>33671</c:v>
                </c:pt>
                <c:pt idx="1893">
                  <c:v>33672</c:v>
                </c:pt>
                <c:pt idx="1894">
                  <c:v>33673</c:v>
                </c:pt>
                <c:pt idx="1895">
                  <c:v>33674</c:v>
                </c:pt>
                <c:pt idx="1896">
                  <c:v>33675</c:v>
                </c:pt>
                <c:pt idx="1897">
                  <c:v>33676</c:v>
                </c:pt>
                <c:pt idx="1898">
                  <c:v>33677</c:v>
                </c:pt>
                <c:pt idx="1899">
                  <c:v>33678</c:v>
                </c:pt>
                <c:pt idx="1900">
                  <c:v>33679</c:v>
                </c:pt>
                <c:pt idx="1901">
                  <c:v>33680</c:v>
                </c:pt>
                <c:pt idx="1902">
                  <c:v>33681</c:v>
                </c:pt>
                <c:pt idx="1903">
                  <c:v>33682</c:v>
                </c:pt>
                <c:pt idx="1904">
                  <c:v>33683</c:v>
                </c:pt>
                <c:pt idx="1905">
                  <c:v>33684</c:v>
                </c:pt>
                <c:pt idx="1906">
                  <c:v>33685</c:v>
                </c:pt>
                <c:pt idx="1907">
                  <c:v>33686</c:v>
                </c:pt>
                <c:pt idx="1908">
                  <c:v>33687</c:v>
                </c:pt>
                <c:pt idx="1909">
                  <c:v>33688</c:v>
                </c:pt>
                <c:pt idx="1910">
                  <c:v>33689</c:v>
                </c:pt>
                <c:pt idx="1911">
                  <c:v>33690</c:v>
                </c:pt>
                <c:pt idx="1912">
                  <c:v>33691</c:v>
                </c:pt>
                <c:pt idx="1913">
                  <c:v>33692</c:v>
                </c:pt>
                <c:pt idx="1914">
                  <c:v>33693</c:v>
                </c:pt>
                <c:pt idx="1915">
                  <c:v>33694</c:v>
                </c:pt>
                <c:pt idx="1916">
                  <c:v>33695</c:v>
                </c:pt>
                <c:pt idx="1917">
                  <c:v>33696</c:v>
                </c:pt>
                <c:pt idx="1918">
                  <c:v>33697</c:v>
                </c:pt>
                <c:pt idx="1919">
                  <c:v>33698</c:v>
                </c:pt>
                <c:pt idx="1920">
                  <c:v>33699</c:v>
                </c:pt>
                <c:pt idx="1921">
                  <c:v>33700</c:v>
                </c:pt>
                <c:pt idx="1922">
                  <c:v>33701</c:v>
                </c:pt>
                <c:pt idx="1923">
                  <c:v>33702</c:v>
                </c:pt>
                <c:pt idx="1924">
                  <c:v>33703</c:v>
                </c:pt>
                <c:pt idx="1925">
                  <c:v>33704</c:v>
                </c:pt>
                <c:pt idx="1926">
                  <c:v>33705</c:v>
                </c:pt>
                <c:pt idx="1927">
                  <c:v>33706</c:v>
                </c:pt>
                <c:pt idx="1928">
                  <c:v>33707</c:v>
                </c:pt>
                <c:pt idx="1929">
                  <c:v>33708</c:v>
                </c:pt>
                <c:pt idx="1930">
                  <c:v>33709</c:v>
                </c:pt>
                <c:pt idx="1931">
                  <c:v>33710</c:v>
                </c:pt>
                <c:pt idx="1932">
                  <c:v>33711</c:v>
                </c:pt>
                <c:pt idx="1933">
                  <c:v>33712</c:v>
                </c:pt>
                <c:pt idx="1934">
                  <c:v>33713</c:v>
                </c:pt>
                <c:pt idx="1935">
                  <c:v>33714</c:v>
                </c:pt>
                <c:pt idx="1936">
                  <c:v>33715</c:v>
                </c:pt>
                <c:pt idx="1937">
                  <c:v>33716</c:v>
                </c:pt>
                <c:pt idx="1938">
                  <c:v>33717</c:v>
                </c:pt>
                <c:pt idx="1939">
                  <c:v>33718</c:v>
                </c:pt>
                <c:pt idx="1940">
                  <c:v>33719</c:v>
                </c:pt>
                <c:pt idx="1941">
                  <c:v>33720</c:v>
                </c:pt>
                <c:pt idx="1942">
                  <c:v>33721</c:v>
                </c:pt>
                <c:pt idx="1943">
                  <c:v>33722</c:v>
                </c:pt>
                <c:pt idx="1944">
                  <c:v>33723</c:v>
                </c:pt>
                <c:pt idx="1945">
                  <c:v>33724</c:v>
                </c:pt>
                <c:pt idx="1946">
                  <c:v>33725</c:v>
                </c:pt>
                <c:pt idx="1947">
                  <c:v>33726</c:v>
                </c:pt>
                <c:pt idx="1948">
                  <c:v>33727</c:v>
                </c:pt>
                <c:pt idx="1949">
                  <c:v>33728</c:v>
                </c:pt>
                <c:pt idx="1950">
                  <c:v>33729</c:v>
                </c:pt>
                <c:pt idx="1951">
                  <c:v>33730</c:v>
                </c:pt>
                <c:pt idx="1952">
                  <c:v>33731</c:v>
                </c:pt>
                <c:pt idx="1953">
                  <c:v>33732</c:v>
                </c:pt>
                <c:pt idx="1954">
                  <c:v>33733</c:v>
                </c:pt>
                <c:pt idx="1955">
                  <c:v>33734</c:v>
                </c:pt>
                <c:pt idx="1956">
                  <c:v>33735</c:v>
                </c:pt>
                <c:pt idx="1957">
                  <c:v>33736</c:v>
                </c:pt>
                <c:pt idx="1958">
                  <c:v>33737</c:v>
                </c:pt>
                <c:pt idx="1959">
                  <c:v>33738</c:v>
                </c:pt>
                <c:pt idx="1960">
                  <c:v>33739</c:v>
                </c:pt>
                <c:pt idx="1961">
                  <c:v>33740</c:v>
                </c:pt>
                <c:pt idx="1962">
                  <c:v>33741</c:v>
                </c:pt>
                <c:pt idx="1963">
                  <c:v>33742</c:v>
                </c:pt>
                <c:pt idx="1964">
                  <c:v>33743</c:v>
                </c:pt>
                <c:pt idx="1965">
                  <c:v>33744</c:v>
                </c:pt>
                <c:pt idx="1966">
                  <c:v>33745</c:v>
                </c:pt>
                <c:pt idx="1967">
                  <c:v>33746</c:v>
                </c:pt>
                <c:pt idx="1968">
                  <c:v>33747</c:v>
                </c:pt>
                <c:pt idx="1969">
                  <c:v>33748</c:v>
                </c:pt>
                <c:pt idx="1970">
                  <c:v>33749</c:v>
                </c:pt>
                <c:pt idx="1971">
                  <c:v>33750</c:v>
                </c:pt>
                <c:pt idx="1972">
                  <c:v>33751</c:v>
                </c:pt>
                <c:pt idx="1973">
                  <c:v>33752</c:v>
                </c:pt>
                <c:pt idx="1974">
                  <c:v>33753</c:v>
                </c:pt>
                <c:pt idx="1975">
                  <c:v>33754</c:v>
                </c:pt>
                <c:pt idx="1976">
                  <c:v>33755</c:v>
                </c:pt>
                <c:pt idx="1977">
                  <c:v>33756</c:v>
                </c:pt>
                <c:pt idx="1978">
                  <c:v>33757</c:v>
                </c:pt>
                <c:pt idx="1979">
                  <c:v>33758</c:v>
                </c:pt>
                <c:pt idx="1980">
                  <c:v>33759</c:v>
                </c:pt>
                <c:pt idx="1981">
                  <c:v>33760</c:v>
                </c:pt>
                <c:pt idx="1982">
                  <c:v>33761</c:v>
                </c:pt>
                <c:pt idx="1983">
                  <c:v>33762</c:v>
                </c:pt>
                <c:pt idx="1984">
                  <c:v>33763</c:v>
                </c:pt>
                <c:pt idx="1985">
                  <c:v>33764</c:v>
                </c:pt>
                <c:pt idx="1986">
                  <c:v>33765</c:v>
                </c:pt>
                <c:pt idx="1987">
                  <c:v>33766</c:v>
                </c:pt>
                <c:pt idx="1988">
                  <c:v>33767</c:v>
                </c:pt>
                <c:pt idx="1989">
                  <c:v>33768</c:v>
                </c:pt>
                <c:pt idx="1990">
                  <c:v>33769</c:v>
                </c:pt>
                <c:pt idx="1991">
                  <c:v>33770</c:v>
                </c:pt>
                <c:pt idx="1992">
                  <c:v>33771</c:v>
                </c:pt>
                <c:pt idx="1993">
                  <c:v>33772</c:v>
                </c:pt>
                <c:pt idx="1994">
                  <c:v>33773</c:v>
                </c:pt>
                <c:pt idx="1995">
                  <c:v>33774</c:v>
                </c:pt>
                <c:pt idx="1996">
                  <c:v>33775</c:v>
                </c:pt>
                <c:pt idx="1997">
                  <c:v>33776</c:v>
                </c:pt>
                <c:pt idx="1998">
                  <c:v>33777</c:v>
                </c:pt>
                <c:pt idx="1999">
                  <c:v>33778</c:v>
                </c:pt>
                <c:pt idx="2000">
                  <c:v>33779</c:v>
                </c:pt>
                <c:pt idx="2001">
                  <c:v>33780</c:v>
                </c:pt>
                <c:pt idx="2002">
                  <c:v>33781</c:v>
                </c:pt>
                <c:pt idx="2003">
                  <c:v>33782</c:v>
                </c:pt>
                <c:pt idx="2004">
                  <c:v>33783</c:v>
                </c:pt>
                <c:pt idx="2005">
                  <c:v>33784</c:v>
                </c:pt>
                <c:pt idx="2006">
                  <c:v>33785</c:v>
                </c:pt>
                <c:pt idx="2007">
                  <c:v>33786</c:v>
                </c:pt>
                <c:pt idx="2008">
                  <c:v>33787</c:v>
                </c:pt>
                <c:pt idx="2009">
                  <c:v>33788</c:v>
                </c:pt>
                <c:pt idx="2010">
                  <c:v>33789</c:v>
                </c:pt>
                <c:pt idx="2011">
                  <c:v>33790</c:v>
                </c:pt>
                <c:pt idx="2012">
                  <c:v>33791</c:v>
                </c:pt>
                <c:pt idx="2013">
                  <c:v>33792</c:v>
                </c:pt>
                <c:pt idx="2014">
                  <c:v>33793</c:v>
                </c:pt>
                <c:pt idx="2015">
                  <c:v>33794</c:v>
                </c:pt>
                <c:pt idx="2016">
                  <c:v>33795</c:v>
                </c:pt>
                <c:pt idx="2017">
                  <c:v>33796</c:v>
                </c:pt>
                <c:pt idx="2018">
                  <c:v>33797</c:v>
                </c:pt>
                <c:pt idx="2019">
                  <c:v>33798</c:v>
                </c:pt>
                <c:pt idx="2020">
                  <c:v>33799</c:v>
                </c:pt>
                <c:pt idx="2021">
                  <c:v>33800</c:v>
                </c:pt>
                <c:pt idx="2022">
                  <c:v>33801</c:v>
                </c:pt>
                <c:pt idx="2023">
                  <c:v>33802</c:v>
                </c:pt>
                <c:pt idx="2024">
                  <c:v>33803</c:v>
                </c:pt>
                <c:pt idx="2025">
                  <c:v>33804</c:v>
                </c:pt>
                <c:pt idx="2026">
                  <c:v>33805</c:v>
                </c:pt>
                <c:pt idx="2027">
                  <c:v>33806</c:v>
                </c:pt>
                <c:pt idx="2028">
                  <c:v>33807</c:v>
                </c:pt>
                <c:pt idx="2029">
                  <c:v>33808</c:v>
                </c:pt>
                <c:pt idx="2030">
                  <c:v>33809</c:v>
                </c:pt>
                <c:pt idx="2031">
                  <c:v>33810</c:v>
                </c:pt>
                <c:pt idx="2032">
                  <c:v>33811</c:v>
                </c:pt>
                <c:pt idx="2033">
                  <c:v>33812</c:v>
                </c:pt>
                <c:pt idx="2034">
                  <c:v>33813</c:v>
                </c:pt>
                <c:pt idx="2035">
                  <c:v>33814</c:v>
                </c:pt>
                <c:pt idx="2036">
                  <c:v>33815</c:v>
                </c:pt>
                <c:pt idx="2037">
                  <c:v>33816</c:v>
                </c:pt>
                <c:pt idx="2038">
                  <c:v>33817</c:v>
                </c:pt>
                <c:pt idx="2039">
                  <c:v>33818</c:v>
                </c:pt>
                <c:pt idx="2040">
                  <c:v>33819</c:v>
                </c:pt>
                <c:pt idx="2041">
                  <c:v>33820</c:v>
                </c:pt>
                <c:pt idx="2042">
                  <c:v>33821</c:v>
                </c:pt>
                <c:pt idx="2043">
                  <c:v>33822</c:v>
                </c:pt>
                <c:pt idx="2044">
                  <c:v>33823</c:v>
                </c:pt>
                <c:pt idx="2045">
                  <c:v>33824</c:v>
                </c:pt>
                <c:pt idx="2046">
                  <c:v>33825</c:v>
                </c:pt>
                <c:pt idx="2047">
                  <c:v>33826</c:v>
                </c:pt>
                <c:pt idx="2048">
                  <c:v>33827</c:v>
                </c:pt>
                <c:pt idx="2049">
                  <c:v>33828</c:v>
                </c:pt>
                <c:pt idx="2050">
                  <c:v>33829</c:v>
                </c:pt>
                <c:pt idx="2051">
                  <c:v>33830</c:v>
                </c:pt>
                <c:pt idx="2052">
                  <c:v>33831</c:v>
                </c:pt>
                <c:pt idx="2053">
                  <c:v>33832</c:v>
                </c:pt>
                <c:pt idx="2054">
                  <c:v>33833</c:v>
                </c:pt>
                <c:pt idx="2055">
                  <c:v>33834</c:v>
                </c:pt>
                <c:pt idx="2056">
                  <c:v>33835</c:v>
                </c:pt>
                <c:pt idx="2057">
                  <c:v>33836</c:v>
                </c:pt>
                <c:pt idx="2058">
                  <c:v>33837</c:v>
                </c:pt>
                <c:pt idx="2059">
                  <c:v>33838</c:v>
                </c:pt>
                <c:pt idx="2060">
                  <c:v>33839</c:v>
                </c:pt>
                <c:pt idx="2061">
                  <c:v>33840</c:v>
                </c:pt>
                <c:pt idx="2062">
                  <c:v>33841</c:v>
                </c:pt>
                <c:pt idx="2063">
                  <c:v>33842</c:v>
                </c:pt>
                <c:pt idx="2064">
                  <c:v>33843</c:v>
                </c:pt>
                <c:pt idx="2065">
                  <c:v>33844</c:v>
                </c:pt>
                <c:pt idx="2066">
                  <c:v>33845</c:v>
                </c:pt>
                <c:pt idx="2067">
                  <c:v>33846</c:v>
                </c:pt>
                <c:pt idx="2068">
                  <c:v>33847</c:v>
                </c:pt>
                <c:pt idx="2069">
                  <c:v>33848</c:v>
                </c:pt>
                <c:pt idx="2070">
                  <c:v>33849</c:v>
                </c:pt>
                <c:pt idx="2071">
                  <c:v>33850</c:v>
                </c:pt>
                <c:pt idx="2072">
                  <c:v>33851</c:v>
                </c:pt>
                <c:pt idx="2073">
                  <c:v>33852</c:v>
                </c:pt>
                <c:pt idx="2074">
                  <c:v>33853</c:v>
                </c:pt>
                <c:pt idx="2075">
                  <c:v>33854</c:v>
                </c:pt>
                <c:pt idx="2076">
                  <c:v>33855</c:v>
                </c:pt>
                <c:pt idx="2077">
                  <c:v>33856</c:v>
                </c:pt>
                <c:pt idx="2078">
                  <c:v>33857</c:v>
                </c:pt>
                <c:pt idx="2079">
                  <c:v>33858</c:v>
                </c:pt>
                <c:pt idx="2080">
                  <c:v>33859</c:v>
                </c:pt>
                <c:pt idx="2081">
                  <c:v>33860</c:v>
                </c:pt>
                <c:pt idx="2082">
                  <c:v>33861</c:v>
                </c:pt>
                <c:pt idx="2083">
                  <c:v>33862</c:v>
                </c:pt>
                <c:pt idx="2084">
                  <c:v>33863</c:v>
                </c:pt>
                <c:pt idx="2085">
                  <c:v>33864</c:v>
                </c:pt>
                <c:pt idx="2086">
                  <c:v>33865</c:v>
                </c:pt>
                <c:pt idx="2087">
                  <c:v>33866</c:v>
                </c:pt>
                <c:pt idx="2088">
                  <c:v>33867</c:v>
                </c:pt>
                <c:pt idx="2089">
                  <c:v>33868</c:v>
                </c:pt>
                <c:pt idx="2090">
                  <c:v>33869</c:v>
                </c:pt>
                <c:pt idx="2091">
                  <c:v>33870</c:v>
                </c:pt>
                <c:pt idx="2092">
                  <c:v>33871</c:v>
                </c:pt>
                <c:pt idx="2093">
                  <c:v>33872</c:v>
                </c:pt>
                <c:pt idx="2094">
                  <c:v>33873</c:v>
                </c:pt>
                <c:pt idx="2095">
                  <c:v>33874</c:v>
                </c:pt>
                <c:pt idx="2096">
                  <c:v>33875</c:v>
                </c:pt>
                <c:pt idx="2097">
                  <c:v>33876</c:v>
                </c:pt>
                <c:pt idx="2098">
                  <c:v>33877</c:v>
                </c:pt>
                <c:pt idx="2099">
                  <c:v>33878</c:v>
                </c:pt>
                <c:pt idx="2100">
                  <c:v>33879</c:v>
                </c:pt>
                <c:pt idx="2101">
                  <c:v>33880</c:v>
                </c:pt>
                <c:pt idx="2102">
                  <c:v>33881</c:v>
                </c:pt>
                <c:pt idx="2103">
                  <c:v>33882</c:v>
                </c:pt>
                <c:pt idx="2104">
                  <c:v>33883</c:v>
                </c:pt>
                <c:pt idx="2105">
                  <c:v>33884</c:v>
                </c:pt>
                <c:pt idx="2106">
                  <c:v>33885</c:v>
                </c:pt>
                <c:pt idx="2107">
                  <c:v>33886</c:v>
                </c:pt>
                <c:pt idx="2108">
                  <c:v>33887</c:v>
                </c:pt>
                <c:pt idx="2109">
                  <c:v>33888</c:v>
                </c:pt>
                <c:pt idx="2110">
                  <c:v>33889</c:v>
                </c:pt>
                <c:pt idx="2111">
                  <c:v>33890</c:v>
                </c:pt>
                <c:pt idx="2112">
                  <c:v>33891</c:v>
                </c:pt>
                <c:pt idx="2113">
                  <c:v>33892</c:v>
                </c:pt>
                <c:pt idx="2114">
                  <c:v>33893</c:v>
                </c:pt>
                <c:pt idx="2115">
                  <c:v>33894</c:v>
                </c:pt>
                <c:pt idx="2116">
                  <c:v>33895</c:v>
                </c:pt>
                <c:pt idx="2117">
                  <c:v>33896</c:v>
                </c:pt>
                <c:pt idx="2118">
                  <c:v>33897</c:v>
                </c:pt>
                <c:pt idx="2119">
                  <c:v>33898</c:v>
                </c:pt>
                <c:pt idx="2120">
                  <c:v>33899</c:v>
                </c:pt>
                <c:pt idx="2121">
                  <c:v>33900</c:v>
                </c:pt>
                <c:pt idx="2122">
                  <c:v>33901</c:v>
                </c:pt>
                <c:pt idx="2123">
                  <c:v>33902</c:v>
                </c:pt>
                <c:pt idx="2124">
                  <c:v>33903</c:v>
                </c:pt>
                <c:pt idx="2125">
                  <c:v>33904</c:v>
                </c:pt>
                <c:pt idx="2126">
                  <c:v>33905</c:v>
                </c:pt>
                <c:pt idx="2127">
                  <c:v>33906</c:v>
                </c:pt>
                <c:pt idx="2128">
                  <c:v>33907</c:v>
                </c:pt>
                <c:pt idx="2129">
                  <c:v>33908</c:v>
                </c:pt>
                <c:pt idx="2130">
                  <c:v>33909</c:v>
                </c:pt>
                <c:pt idx="2131">
                  <c:v>33910</c:v>
                </c:pt>
                <c:pt idx="2132">
                  <c:v>33911</c:v>
                </c:pt>
                <c:pt idx="2133">
                  <c:v>33912</c:v>
                </c:pt>
                <c:pt idx="2134">
                  <c:v>33913</c:v>
                </c:pt>
                <c:pt idx="2135">
                  <c:v>33914</c:v>
                </c:pt>
                <c:pt idx="2136">
                  <c:v>33915</c:v>
                </c:pt>
                <c:pt idx="2137">
                  <c:v>33916</c:v>
                </c:pt>
                <c:pt idx="2138">
                  <c:v>33917</c:v>
                </c:pt>
                <c:pt idx="2139">
                  <c:v>33918</c:v>
                </c:pt>
                <c:pt idx="2140">
                  <c:v>33919</c:v>
                </c:pt>
                <c:pt idx="2141">
                  <c:v>33920</c:v>
                </c:pt>
                <c:pt idx="2142">
                  <c:v>33921</c:v>
                </c:pt>
                <c:pt idx="2143">
                  <c:v>33922</c:v>
                </c:pt>
                <c:pt idx="2144">
                  <c:v>33923</c:v>
                </c:pt>
                <c:pt idx="2145">
                  <c:v>33924</c:v>
                </c:pt>
                <c:pt idx="2146">
                  <c:v>33925</c:v>
                </c:pt>
                <c:pt idx="2147">
                  <c:v>33926</c:v>
                </c:pt>
                <c:pt idx="2148">
                  <c:v>33927</c:v>
                </c:pt>
                <c:pt idx="2149">
                  <c:v>33928</c:v>
                </c:pt>
                <c:pt idx="2150">
                  <c:v>33929</c:v>
                </c:pt>
                <c:pt idx="2151">
                  <c:v>33930</c:v>
                </c:pt>
                <c:pt idx="2152">
                  <c:v>33931</c:v>
                </c:pt>
                <c:pt idx="2153">
                  <c:v>33932</c:v>
                </c:pt>
                <c:pt idx="2154">
                  <c:v>33933</c:v>
                </c:pt>
                <c:pt idx="2155">
                  <c:v>33934</c:v>
                </c:pt>
                <c:pt idx="2156">
                  <c:v>33935</c:v>
                </c:pt>
                <c:pt idx="2157">
                  <c:v>33936</c:v>
                </c:pt>
                <c:pt idx="2158">
                  <c:v>33937</c:v>
                </c:pt>
                <c:pt idx="2159">
                  <c:v>33938</c:v>
                </c:pt>
                <c:pt idx="2160">
                  <c:v>33939</c:v>
                </c:pt>
                <c:pt idx="2161">
                  <c:v>33940</c:v>
                </c:pt>
                <c:pt idx="2162">
                  <c:v>33941</c:v>
                </c:pt>
                <c:pt idx="2163">
                  <c:v>33942</c:v>
                </c:pt>
                <c:pt idx="2164">
                  <c:v>33943</c:v>
                </c:pt>
                <c:pt idx="2165">
                  <c:v>33944</c:v>
                </c:pt>
                <c:pt idx="2166">
                  <c:v>33945</c:v>
                </c:pt>
                <c:pt idx="2167">
                  <c:v>33946</c:v>
                </c:pt>
                <c:pt idx="2168">
                  <c:v>33947</c:v>
                </c:pt>
                <c:pt idx="2169">
                  <c:v>33948</c:v>
                </c:pt>
                <c:pt idx="2170">
                  <c:v>33949</c:v>
                </c:pt>
                <c:pt idx="2171">
                  <c:v>33950</c:v>
                </c:pt>
                <c:pt idx="2172">
                  <c:v>33951</c:v>
                </c:pt>
                <c:pt idx="2173">
                  <c:v>33952</c:v>
                </c:pt>
                <c:pt idx="2174">
                  <c:v>33953</c:v>
                </c:pt>
                <c:pt idx="2175">
                  <c:v>33954</c:v>
                </c:pt>
                <c:pt idx="2176">
                  <c:v>33955</c:v>
                </c:pt>
                <c:pt idx="2177">
                  <c:v>33956</c:v>
                </c:pt>
                <c:pt idx="2178">
                  <c:v>33957</c:v>
                </c:pt>
                <c:pt idx="2179">
                  <c:v>33958</c:v>
                </c:pt>
                <c:pt idx="2180">
                  <c:v>33959</c:v>
                </c:pt>
                <c:pt idx="2181">
                  <c:v>33960</c:v>
                </c:pt>
                <c:pt idx="2182">
                  <c:v>33961</c:v>
                </c:pt>
                <c:pt idx="2183">
                  <c:v>33962</c:v>
                </c:pt>
                <c:pt idx="2184">
                  <c:v>33963</c:v>
                </c:pt>
                <c:pt idx="2185">
                  <c:v>33964</c:v>
                </c:pt>
                <c:pt idx="2186">
                  <c:v>33965</c:v>
                </c:pt>
                <c:pt idx="2187">
                  <c:v>33966</c:v>
                </c:pt>
                <c:pt idx="2188">
                  <c:v>33967</c:v>
                </c:pt>
                <c:pt idx="2189">
                  <c:v>33968</c:v>
                </c:pt>
                <c:pt idx="2190">
                  <c:v>33969</c:v>
                </c:pt>
                <c:pt idx="2191">
                  <c:v>33970</c:v>
                </c:pt>
                <c:pt idx="2192">
                  <c:v>33971</c:v>
                </c:pt>
                <c:pt idx="2193">
                  <c:v>33972</c:v>
                </c:pt>
                <c:pt idx="2194">
                  <c:v>33973</c:v>
                </c:pt>
                <c:pt idx="2195">
                  <c:v>33974</c:v>
                </c:pt>
                <c:pt idx="2196">
                  <c:v>33975</c:v>
                </c:pt>
                <c:pt idx="2197">
                  <c:v>33976</c:v>
                </c:pt>
                <c:pt idx="2198">
                  <c:v>33977</c:v>
                </c:pt>
                <c:pt idx="2199">
                  <c:v>33978</c:v>
                </c:pt>
                <c:pt idx="2200">
                  <c:v>33979</c:v>
                </c:pt>
                <c:pt idx="2201">
                  <c:v>33980</c:v>
                </c:pt>
                <c:pt idx="2202">
                  <c:v>33981</c:v>
                </c:pt>
                <c:pt idx="2203">
                  <c:v>33982</c:v>
                </c:pt>
                <c:pt idx="2204">
                  <c:v>33983</c:v>
                </c:pt>
                <c:pt idx="2205">
                  <c:v>33984</c:v>
                </c:pt>
                <c:pt idx="2206">
                  <c:v>33985</c:v>
                </c:pt>
                <c:pt idx="2207">
                  <c:v>33986</c:v>
                </c:pt>
                <c:pt idx="2208">
                  <c:v>33987</c:v>
                </c:pt>
                <c:pt idx="2209">
                  <c:v>33988</c:v>
                </c:pt>
                <c:pt idx="2210">
                  <c:v>33989</c:v>
                </c:pt>
                <c:pt idx="2211">
                  <c:v>33990</c:v>
                </c:pt>
                <c:pt idx="2212">
                  <c:v>33991</c:v>
                </c:pt>
                <c:pt idx="2213">
                  <c:v>33992</c:v>
                </c:pt>
                <c:pt idx="2214">
                  <c:v>33993</c:v>
                </c:pt>
                <c:pt idx="2215">
                  <c:v>33994</c:v>
                </c:pt>
                <c:pt idx="2216">
                  <c:v>33995</c:v>
                </c:pt>
                <c:pt idx="2217">
                  <c:v>33996</c:v>
                </c:pt>
                <c:pt idx="2218">
                  <c:v>33997</c:v>
                </c:pt>
                <c:pt idx="2219">
                  <c:v>33998</c:v>
                </c:pt>
                <c:pt idx="2220">
                  <c:v>33999</c:v>
                </c:pt>
                <c:pt idx="2221">
                  <c:v>34000</c:v>
                </c:pt>
                <c:pt idx="2222">
                  <c:v>34001</c:v>
                </c:pt>
                <c:pt idx="2223">
                  <c:v>34002</c:v>
                </c:pt>
                <c:pt idx="2224">
                  <c:v>34003</c:v>
                </c:pt>
                <c:pt idx="2225">
                  <c:v>34004</c:v>
                </c:pt>
                <c:pt idx="2226">
                  <c:v>34005</c:v>
                </c:pt>
                <c:pt idx="2227">
                  <c:v>34006</c:v>
                </c:pt>
                <c:pt idx="2228">
                  <c:v>34007</c:v>
                </c:pt>
                <c:pt idx="2229">
                  <c:v>34008</c:v>
                </c:pt>
                <c:pt idx="2230">
                  <c:v>34009</c:v>
                </c:pt>
                <c:pt idx="2231">
                  <c:v>34010</c:v>
                </c:pt>
                <c:pt idx="2232">
                  <c:v>34011</c:v>
                </c:pt>
                <c:pt idx="2233">
                  <c:v>34012</c:v>
                </c:pt>
                <c:pt idx="2234">
                  <c:v>34013</c:v>
                </c:pt>
                <c:pt idx="2235">
                  <c:v>34014</c:v>
                </c:pt>
                <c:pt idx="2236">
                  <c:v>34015</c:v>
                </c:pt>
                <c:pt idx="2237">
                  <c:v>34016</c:v>
                </c:pt>
                <c:pt idx="2238">
                  <c:v>34017</c:v>
                </c:pt>
                <c:pt idx="2239">
                  <c:v>34018</c:v>
                </c:pt>
                <c:pt idx="2240">
                  <c:v>34019</c:v>
                </c:pt>
                <c:pt idx="2241">
                  <c:v>34020</c:v>
                </c:pt>
                <c:pt idx="2242">
                  <c:v>34021</c:v>
                </c:pt>
                <c:pt idx="2243">
                  <c:v>34022</c:v>
                </c:pt>
                <c:pt idx="2244">
                  <c:v>34023</c:v>
                </c:pt>
                <c:pt idx="2245">
                  <c:v>34024</c:v>
                </c:pt>
                <c:pt idx="2246">
                  <c:v>34025</c:v>
                </c:pt>
                <c:pt idx="2247">
                  <c:v>34026</c:v>
                </c:pt>
                <c:pt idx="2248">
                  <c:v>34027</c:v>
                </c:pt>
                <c:pt idx="2249">
                  <c:v>34028</c:v>
                </c:pt>
                <c:pt idx="2250">
                  <c:v>34029</c:v>
                </c:pt>
                <c:pt idx="2251">
                  <c:v>34030</c:v>
                </c:pt>
                <c:pt idx="2252">
                  <c:v>34031</c:v>
                </c:pt>
                <c:pt idx="2253">
                  <c:v>34032</c:v>
                </c:pt>
                <c:pt idx="2254">
                  <c:v>34033</c:v>
                </c:pt>
                <c:pt idx="2255">
                  <c:v>34034</c:v>
                </c:pt>
                <c:pt idx="2256">
                  <c:v>34035</c:v>
                </c:pt>
                <c:pt idx="2257">
                  <c:v>34036</c:v>
                </c:pt>
                <c:pt idx="2258">
                  <c:v>34037</c:v>
                </c:pt>
                <c:pt idx="2259">
                  <c:v>34038</c:v>
                </c:pt>
                <c:pt idx="2260">
                  <c:v>34039</c:v>
                </c:pt>
                <c:pt idx="2261">
                  <c:v>34040</c:v>
                </c:pt>
                <c:pt idx="2262">
                  <c:v>34041</c:v>
                </c:pt>
                <c:pt idx="2263">
                  <c:v>34042</c:v>
                </c:pt>
                <c:pt idx="2264">
                  <c:v>34043</c:v>
                </c:pt>
                <c:pt idx="2265">
                  <c:v>34044</c:v>
                </c:pt>
                <c:pt idx="2266">
                  <c:v>34045</c:v>
                </c:pt>
                <c:pt idx="2267">
                  <c:v>34046</c:v>
                </c:pt>
                <c:pt idx="2268">
                  <c:v>34047</c:v>
                </c:pt>
                <c:pt idx="2269">
                  <c:v>34048</c:v>
                </c:pt>
                <c:pt idx="2270">
                  <c:v>34049</c:v>
                </c:pt>
                <c:pt idx="2271">
                  <c:v>34050</c:v>
                </c:pt>
                <c:pt idx="2272">
                  <c:v>34051</c:v>
                </c:pt>
                <c:pt idx="2273">
                  <c:v>34052</c:v>
                </c:pt>
                <c:pt idx="2274">
                  <c:v>34053</c:v>
                </c:pt>
                <c:pt idx="2275">
                  <c:v>34054</c:v>
                </c:pt>
                <c:pt idx="2276">
                  <c:v>34055</c:v>
                </c:pt>
                <c:pt idx="2277">
                  <c:v>34056</c:v>
                </c:pt>
                <c:pt idx="2278">
                  <c:v>34057</c:v>
                </c:pt>
                <c:pt idx="2279">
                  <c:v>34058</c:v>
                </c:pt>
                <c:pt idx="2280">
                  <c:v>34059</c:v>
                </c:pt>
                <c:pt idx="2281">
                  <c:v>34060</c:v>
                </c:pt>
                <c:pt idx="2282">
                  <c:v>34061</c:v>
                </c:pt>
                <c:pt idx="2283">
                  <c:v>34062</c:v>
                </c:pt>
                <c:pt idx="2284">
                  <c:v>34063</c:v>
                </c:pt>
                <c:pt idx="2285">
                  <c:v>34064</c:v>
                </c:pt>
                <c:pt idx="2286">
                  <c:v>34065</c:v>
                </c:pt>
                <c:pt idx="2287">
                  <c:v>34066</c:v>
                </c:pt>
                <c:pt idx="2288">
                  <c:v>34067</c:v>
                </c:pt>
                <c:pt idx="2289">
                  <c:v>34068</c:v>
                </c:pt>
                <c:pt idx="2290">
                  <c:v>34069</c:v>
                </c:pt>
                <c:pt idx="2291">
                  <c:v>34070</c:v>
                </c:pt>
                <c:pt idx="2292">
                  <c:v>34071</c:v>
                </c:pt>
                <c:pt idx="2293">
                  <c:v>34072</c:v>
                </c:pt>
                <c:pt idx="2294">
                  <c:v>34073</c:v>
                </c:pt>
                <c:pt idx="2295">
                  <c:v>34074</c:v>
                </c:pt>
                <c:pt idx="2296">
                  <c:v>34075</c:v>
                </c:pt>
                <c:pt idx="2297">
                  <c:v>34076</c:v>
                </c:pt>
                <c:pt idx="2298">
                  <c:v>34077</c:v>
                </c:pt>
                <c:pt idx="2299">
                  <c:v>34078</c:v>
                </c:pt>
                <c:pt idx="2300">
                  <c:v>34079</c:v>
                </c:pt>
                <c:pt idx="2301">
                  <c:v>34080</c:v>
                </c:pt>
                <c:pt idx="2302">
                  <c:v>34081</c:v>
                </c:pt>
                <c:pt idx="2303">
                  <c:v>34082</c:v>
                </c:pt>
                <c:pt idx="2304">
                  <c:v>34083</c:v>
                </c:pt>
                <c:pt idx="2305">
                  <c:v>34084</c:v>
                </c:pt>
                <c:pt idx="2306">
                  <c:v>34085</c:v>
                </c:pt>
                <c:pt idx="2307">
                  <c:v>34086</c:v>
                </c:pt>
                <c:pt idx="2308">
                  <c:v>34087</c:v>
                </c:pt>
                <c:pt idx="2309">
                  <c:v>34088</c:v>
                </c:pt>
                <c:pt idx="2310">
                  <c:v>34089</c:v>
                </c:pt>
                <c:pt idx="2311">
                  <c:v>34090</c:v>
                </c:pt>
                <c:pt idx="2312">
                  <c:v>34091</c:v>
                </c:pt>
                <c:pt idx="2313">
                  <c:v>34092</c:v>
                </c:pt>
                <c:pt idx="2314">
                  <c:v>34093</c:v>
                </c:pt>
                <c:pt idx="2315">
                  <c:v>34094</c:v>
                </c:pt>
                <c:pt idx="2316">
                  <c:v>34095</c:v>
                </c:pt>
                <c:pt idx="2317">
                  <c:v>34096</c:v>
                </c:pt>
                <c:pt idx="2318">
                  <c:v>34097</c:v>
                </c:pt>
                <c:pt idx="2319">
                  <c:v>34098</c:v>
                </c:pt>
                <c:pt idx="2320">
                  <c:v>34099</c:v>
                </c:pt>
                <c:pt idx="2321">
                  <c:v>34100</c:v>
                </c:pt>
                <c:pt idx="2322">
                  <c:v>34101</c:v>
                </c:pt>
                <c:pt idx="2323">
                  <c:v>34102</c:v>
                </c:pt>
                <c:pt idx="2324">
                  <c:v>34103</c:v>
                </c:pt>
                <c:pt idx="2325">
                  <c:v>34104</c:v>
                </c:pt>
                <c:pt idx="2326">
                  <c:v>34105</c:v>
                </c:pt>
                <c:pt idx="2327">
                  <c:v>34106</c:v>
                </c:pt>
                <c:pt idx="2328">
                  <c:v>34107</c:v>
                </c:pt>
                <c:pt idx="2329">
                  <c:v>34108</c:v>
                </c:pt>
                <c:pt idx="2330">
                  <c:v>34109</c:v>
                </c:pt>
                <c:pt idx="2331">
                  <c:v>34110</c:v>
                </c:pt>
                <c:pt idx="2332">
                  <c:v>34111</c:v>
                </c:pt>
                <c:pt idx="2333">
                  <c:v>34112</c:v>
                </c:pt>
                <c:pt idx="2334">
                  <c:v>34113</c:v>
                </c:pt>
                <c:pt idx="2335">
                  <c:v>34114</c:v>
                </c:pt>
                <c:pt idx="2336">
                  <c:v>34115</c:v>
                </c:pt>
                <c:pt idx="2337">
                  <c:v>34116</c:v>
                </c:pt>
                <c:pt idx="2338">
                  <c:v>34117</c:v>
                </c:pt>
                <c:pt idx="2339">
                  <c:v>34118</c:v>
                </c:pt>
                <c:pt idx="2340">
                  <c:v>34119</c:v>
                </c:pt>
                <c:pt idx="2341">
                  <c:v>34120</c:v>
                </c:pt>
                <c:pt idx="2342">
                  <c:v>34121</c:v>
                </c:pt>
                <c:pt idx="2343">
                  <c:v>34122</c:v>
                </c:pt>
                <c:pt idx="2344">
                  <c:v>34123</c:v>
                </c:pt>
                <c:pt idx="2345">
                  <c:v>34124</c:v>
                </c:pt>
                <c:pt idx="2346">
                  <c:v>34125</c:v>
                </c:pt>
                <c:pt idx="2347">
                  <c:v>34126</c:v>
                </c:pt>
                <c:pt idx="2348">
                  <c:v>34127</c:v>
                </c:pt>
                <c:pt idx="2349">
                  <c:v>34128</c:v>
                </c:pt>
                <c:pt idx="2350">
                  <c:v>34129</c:v>
                </c:pt>
                <c:pt idx="2351">
                  <c:v>34130</c:v>
                </c:pt>
                <c:pt idx="2352">
                  <c:v>34131</c:v>
                </c:pt>
                <c:pt idx="2353">
                  <c:v>34132</c:v>
                </c:pt>
                <c:pt idx="2354">
                  <c:v>34133</c:v>
                </c:pt>
                <c:pt idx="2355">
                  <c:v>34134</c:v>
                </c:pt>
                <c:pt idx="2356">
                  <c:v>34135</c:v>
                </c:pt>
                <c:pt idx="2357">
                  <c:v>34136</c:v>
                </c:pt>
                <c:pt idx="2358">
                  <c:v>34137</c:v>
                </c:pt>
                <c:pt idx="2359">
                  <c:v>34138</c:v>
                </c:pt>
                <c:pt idx="2360">
                  <c:v>34139</c:v>
                </c:pt>
                <c:pt idx="2361">
                  <c:v>34140</c:v>
                </c:pt>
                <c:pt idx="2362">
                  <c:v>34141</c:v>
                </c:pt>
                <c:pt idx="2363">
                  <c:v>34142</c:v>
                </c:pt>
                <c:pt idx="2364">
                  <c:v>34143</c:v>
                </c:pt>
                <c:pt idx="2365">
                  <c:v>34144</c:v>
                </c:pt>
                <c:pt idx="2366">
                  <c:v>34145</c:v>
                </c:pt>
                <c:pt idx="2367">
                  <c:v>34146</c:v>
                </c:pt>
                <c:pt idx="2368">
                  <c:v>34147</c:v>
                </c:pt>
                <c:pt idx="2369">
                  <c:v>34148</c:v>
                </c:pt>
                <c:pt idx="2370">
                  <c:v>34149</c:v>
                </c:pt>
                <c:pt idx="2371">
                  <c:v>34150</c:v>
                </c:pt>
                <c:pt idx="2372">
                  <c:v>34151</c:v>
                </c:pt>
                <c:pt idx="2373">
                  <c:v>34152</c:v>
                </c:pt>
                <c:pt idx="2374">
                  <c:v>34153</c:v>
                </c:pt>
                <c:pt idx="2375">
                  <c:v>34154</c:v>
                </c:pt>
                <c:pt idx="2376">
                  <c:v>34155</c:v>
                </c:pt>
                <c:pt idx="2377">
                  <c:v>34156</c:v>
                </c:pt>
                <c:pt idx="2378">
                  <c:v>34157</c:v>
                </c:pt>
                <c:pt idx="2379">
                  <c:v>34158</c:v>
                </c:pt>
                <c:pt idx="2380">
                  <c:v>34159</c:v>
                </c:pt>
                <c:pt idx="2381">
                  <c:v>34160</c:v>
                </c:pt>
                <c:pt idx="2382">
                  <c:v>34161</c:v>
                </c:pt>
                <c:pt idx="2383">
                  <c:v>34162</c:v>
                </c:pt>
                <c:pt idx="2384">
                  <c:v>34163</c:v>
                </c:pt>
                <c:pt idx="2385">
                  <c:v>34164</c:v>
                </c:pt>
                <c:pt idx="2386">
                  <c:v>34165</c:v>
                </c:pt>
                <c:pt idx="2387">
                  <c:v>34166</c:v>
                </c:pt>
                <c:pt idx="2388">
                  <c:v>34167</c:v>
                </c:pt>
                <c:pt idx="2389">
                  <c:v>34168</c:v>
                </c:pt>
                <c:pt idx="2390">
                  <c:v>34169</c:v>
                </c:pt>
                <c:pt idx="2391">
                  <c:v>34170</c:v>
                </c:pt>
                <c:pt idx="2392">
                  <c:v>34171</c:v>
                </c:pt>
                <c:pt idx="2393">
                  <c:v>34172</c:v>
                </c:pt>
                <c:pt idx="2394">
                  <c:v>34173</c:v>
                </c:pt>
                <c:pt idx="2395">
                  <c:v>34174</c:v>
                </c:pt>
                <c:pt idx="2396">
                  <c:v>34175</c:v>
                </c:pt>
                <c:pt idx="2397">
                  <c:v>34176</c:v>
                </c:pt>
                <c:pt idx="2398">
                  <c:v>34177</c:v>
                </c:pt>
                <c:pt idx="2399">
                  <c:v>34178</c:v>
                </c:pt>
                <c:pt idx="2400">
                  <c:v>34179</c:v>
                </c:pt>
                <c:pt idx="2401">
                  <c:v>34180</c:v>
                </c:pt>
                <c:pt idx="2402">
                  <c:v>34181</c:v>
                </c:pt>
                <c:pt idx="2403">
                  <c:v>34182</c:v>
                </c:pt>
                <c:pt idx="2404">
                  <c:v>34183</c:v>
                </c:pt>
                <c:pt idx="2405">
                  <c:v>34184</c:v>
                </c:pt>
                <c:pt idx="2406">
                  <c:v>34185</c:v>
                </c:pt>
                <c:pt idx="2407">
                  <c:v>34186</c:v>
                </c:pt>
                <c:pt idx="2408">
                  <c:v>34187</c:v>
                </c:pt>
                <c:pt idx="2409">
                  <c:v>34188</c:v>
                </c:pt>
                <c:pt idx="2410">
                  <c:v>34189</c:v>
                </c:pt>
                <c:pt idx="2411">
                  <c:v>34190</c:v>
                </c:pt>
                <c:pt idx="2412">
                  <c:v>34191</c:v>
                </c:pt>
                <c:pt idx="2413">
                  <c:v>34192</c:v>
                </c:pt>
                <c:pt idx="2414">
                  <c:v>34193</c:v>
                </c:pt>
                <c:pt idx="2415">
                  <c:v>34194</c:v>
                </c:pt>
                <c:pt idx="2416">
                  <c:v>34195</c:v>
                </c:pt>
                <c:pt idx="2417">
                  <c:v>34196</c:v>
                </c:pt>
                <c:pt idx="2418">
                  <c:v>34197</c:v>
                </c:pt>
                <c:pt idx="2419">
                  <c:v>34198</c:v>
                </c:pt>
                <c:pt idx="2420">
                  <c:v>34199</c:v>
                </c:pt>
                <c:pt idx="2421">
                  <c:v>34200</c:v>
                </c:pt>
                <c:pt idx="2422">
                  <c:v>34201</c:v>
                </c:pt>
                <c:pt idx="2423">
                  <c:v>34202</c:v>
                </c:pt>
                <c:pt idx="2424">
                  <c:v>34203</c:v>
                </c:pt>
                <c:pt idx="2425">
                  <c:v>34204</c:v>
                </c:pt>
                <c:pt idx="2426">
                  <c:v>34205</c:v>
                </c:pt>
                <c:pt idx="2427">
                  <c:v>34206</c:v>
                </c:pt>
                <c:pt idx="2428">
                  <c:v>34207</c:v>
                </c:pt>
                <c:pt idx="2429">
                  <c:v>34208</c:v>
                </c:pt>
                <c:pt idx="2430">
                  <c:v>34209</c:v>
                </c:pt>
                <c:pt idx="2431">
                  <c:v>34210</c:v>
                </c:pt>
                <c:pt idx="2432">
                  <c:v>34211</c:v>
                </c:pt>
                <c:pt idx="2433">
                  <c:v>34212</c:v>
                </c:pt>
                <c:pt idx="2434">
                  <c:v>34213</c:v>
                </c:pt>
                <c:pt idx="2435">
                  <c:v>34214</c:v>
                </c:pt>
                <c:pt idx="2436">
                  <c:v>34215</c:v>
                </c:pt>
                <c:pt idx="2437">
                  <c:v>34216</c:v>
                </c:pt>
                <c:pt idx="2438">
                  <c:v>34217</c:v>
                </c:pt>
                <c:pt idx="2439">
                  <c:v>34218</c:v>
                </c:pt>
                <c:pt idx="2440">
                  <c:v>34219</c:v>
                </c:pt>
                <c:pt idx="2441">
                  <c:v>34220</c:v>
                </c:pt>
                <c:pt idx="2442">
                  <c:v>34221</c:v>
                </c:pt>
                <c:pt idx="2443">
                  <c:v>34222</c:v>
                </c:pt>
                <c:pt idx="2444">
                  <c:v>34223</c:v>
                </c:pt>
                <c:pt idx="2445">
                  <c:v>34224</c:v>
                </c:pt>
                <c:pt idx="2446">
                  <c:v>34225</c:v>
                </c:pt>
                <c:pt idx="2447">
                  <c:v>34226</c:v>
                </c:pt>
                <c:pt idx="2448">
                  <c:v>34227</c:v>
                </c:pt>
                <c:pt idx="2449">
                  <c:v>34228</c:v>
                </c:pt>
                <c:pt idx="2450">
                  <c:v>34229</c:v>
                </c:pt>
                <c:pt idx="2451">
                  <c:v>34230</c:v>
                </c:pt>
                <c:pt idx="2452">
                  <c:v>34231</c:v>
                </c:pt>
                <c:pt idx="2453">
                  <c:v>34232</c:v>
                </c:pt>
                <c:pt idx="2454">
                  <c:v>34233</c:v>
                </c:pt>
                <c:pt idx="2455">
                  <c:v>34234</c:v>
                </c:pt>
                <c:pt idx="2456">
                  <c:v>34235</c:v>
                </c:pt>
                <c:pt idx="2457">
                  <c:v>34236</c:v>
                </c:pt>
                <c:pt idx="2458">
                  <c:v>34237</c:v>
                </c:pt>
                <c:pt idx="2459">
                  <c:v>34238</c:v>
                </c:pt>
                <c:pt idx="2460">
                  <c:v>34239</c:v>
                </c:pt>
                <c:pt idx="2461">
                  <c:v>34240</c:v>
                </c:pt>
                <c:pt idx="2462">
                  <c:v>34241</c:v>
                </c:pt>
                <c:pt idx="2463">
                  <c:v>34242</c:v>
                </c:pt>
                <c:pt idx="2464">
                  <c:v>34243</c:v>
                </c:pt>
                <c:pt idx="2465">
                  <c:v>34244</c:v>
                </c:pt>
                <c:pt idx="2466">
                  <c:v>34245</c:v>
                </c:pt>
                <c:pt idx="2467">
                  <c:v>34246</c:v>
                </c:pt>
                <c:pt idx="2468">
                  <c:v>34247</c:v>
                </c:pt>
                <c:pt idx="2469">
                  <c:v>34248</c:v>
                </c:pt>
                <c:pt idx="2470">
                  <c:v>34249</c:v>
                </c:pt>
                <c:pt idx="2471">
                  <c:v>34250</c:v>
                </c:pt>
                <c:pt idx="2472">
                  <c:v>34251</c:v>
                </c:pt>
                <c:pt idx="2473">
                  <c:v>34252</c:v>
                </c:pt>
                <c:pt idx="2474">
                  <c:v>34253</c:v>
                </c:pt>
                <c:pt idx="2475">
                  <c:v>34254</c:v>
                </c:pt>
                <c:pt idx="2476">
                  <c:v>34255</c:v>
                </c:pt>
                <c:pt idx="2477">
                  <c:v>34256</c:v>
                </c:pt>
                <c:pt idx="2478">
                  <c:v>34257</c:v>
                </c:pt>
                <c:pt idx="2479">
                  <c:v>34258</c:v>
                </c:pt>
                <c:pt idx="2480">
                  <c:v>34259</c:v>
                </c:pt>
                <c:pt idx="2481">
                  <c:v>34260</c:v>
                </c:pt>
                <c:pt idx="2482">
                  <c:v>34261</c:v>
                </c:pt>
                <c:pt idx="2483">
                  <c:v>34262</c:v>
                </c:pt>
                <c:pt idx="2484">
                  <c:v>34263</c:v>
                </c:pt>
                <c:pt idx="2485">
                  <c:v>34264</c:v>
                </c:pt>
                <c:pt idx="2486">
                  <c:v>34265</c:v>
                </c:pt>
                <c:pt idx="2487">
                  <c:v>34266</c:v>
                </c:pt>
                <c:pt idx="2488">
                  <c:v>34267</c:v>
                </c:pt>
                <c:pt idx="2489">
                  <c:v>34268</c:v>
                </c:pt>
                <c:pt idx="2490">
                  <c:v>34269</c:v>
                </c:pt>
                <c:pt idx="2491">
                  <c:v>34270</c:v>
                </c:pt>
                <c:pt idx="2492">
                  <c:v>34271</c:v>
                </c:pt>
                <c:pt idx="2493">
                  <c:v>34272</c:v>
                </c:pt>
                <c:pt idx="2494">
                  <c:v>34273</c:v>
                </c:pt>
                <c:pt idx="2495">
                  <c:v>34274</c:v>
                </c:pt>
                <c:pt idx="2496">
                  <c:v>34275</c:v>
                </c:pt>
                <c:pt idx="2497">
                  <c:v>34276</c:v>
                </c:pt>
                <c:pt idx="2498">
                  <c:v>34277</c:v>
                </c:pt>
                <c:pt idx="2499">
                  <c:v>34278</c:v>
                </c:pt>
                <c:pt idx="2500">
                  <c:v>34279</c:v>
                </c:pt>
                <c:pt idx="2501">
                  <c:v>34280</c:v>
                </c:pt>
                <c:pt idx="2502">
                  <c:v>34281</c:v>
                </c:pt>
                <c:pt idx="2503">
                  <c:v>34282</c:v>
                </c:pt>
                <c:pt idx="2504">
                  <c:v>34283</c:v>
                </c:pt>
                <c:pt idx="2505">
                  <c:v>34284</c:v>
                </c:pt>
                <c:pt idx="2506">
                  <c:v>34285</c:v>
                </c:pt>
                <c:pt idx="2507">
                  <c:v>34286</c:v>
                </c:pt>
                <c:pt idx="2508">
                  <c:v>34287</c:v>
                </c:pt>
                <c:pt idx="2509">
                  <c:v>34288</c:v>
                </c:pt>
                <c:pt idx="2510">
                  <c:v>34289</c:v>
                </c:pt>
                <c:pt idx="2511">
                  <c:v>34290</c:v>
                </c:pt>
                <c:pt idx="2512">
                  <c:v>34291</c:v>
                </c:pt>
                <c:pt idx="2513">
                  <c:v>34292</c:v>
                </c:pt>
                <c:pt idx="2514">
                  <c:v>34293</c:v>
                </c:pt>
                <c:pt idx="2515">
                  <c:v>34294</c:v>
                </c:pt>
                <c:pt idx="2516">
                  <c:v>34295</c:v>
                </c:pt>
                <c:pt idx="2517">
                  <c:v>34296</c:v>
                </c:pt>
                <c:pt idx="2518">
                  <c:v>34297</c:v>
                </c:pt>
                <c:pt idx="2519">
                  <c:v>34298</c:v>
                </c:pt>
                <c:pt idx="2520">
                  <c:v>34299</c:v>
                </c:pt>
                <c:pt idx="2521">
                  <c:v>34300</c:v>
                </c:pt>
                <c:pt idx="2522">
                  <c:v>34301</c:v>
                </c:pt>
                <c:pt idx="2523">
                  <c:v>34302</c:v>
                </c:pt>
                <c:pt idx="2524">
                  <c:v>34303</c:v>
                </c:pt>
                <c:pt idx="2525">
                  <c:v>34304</c:v>
                </c:pt>
                <c:pt idx="2526">
                  <c:v>34305</c:v>
                </c:pt>
                <c:pt idx="2527">
                  <c:v>34306</c:v>
                </c:pt>
                <c:pt idx="2528">
                  <c:v>34307</c:v>
                </c:pt>
                <c:pt idx="2529">
                  <c:v>34308</c:v>
                </c:pt>
                <c:pt idx="2530">
                  <c:v>34309</c:v>
                </c:pt>
                <c:pt idx="2531">
                  <c:v>34310</c:v>
                </c:pt>
                <c:pt idx="2532">
                  <c:v>34311</c:v>
                </c:pt>
                <c:pt idx="2533">
                  <c:v>34312</c:v>
                </c:pt>
                <c:pt idx="2534">
                  <c:v>34313</c:v>
                </c:pt>
                <c:pt idx="2535">
                  <c:v>34314</c:v>
                </c:pt>
                <c:pt idx="2536">
                  <c:v>34315</c:v>
                </c:pt>
                <c:pt idx="2537">
                  <c:v>34316</c:v>
                </c:pt>
                <c:pt idx="2538">
                  <c:v>34317</c:v>
                </c:pt>
                <c:pt idx="2539">
                  <c:v>34318</c:v>
                </c:pt>
                <c:pt idx="2540">
                  <c:v>34319</c:v>
                </c:pt>
                <c:pt idx="2541">
                  <c:v>34320</c:v>
                </c:pt>
                <c:pt idx="2542">
                  <c:v>34321</c:v>
                </c:pt>
                <c:pt idx="2543">
                  <c:v>34322</c:v>
                </c:pt>
                <c:pt idx="2544">
                  <c:v>34323</c:v>
                </c:pt>
                <c:pt idx="2545">
                  <c:v>34324</c:v>
                </c:pt>
                <c:pt idx="2546">
                  <c:v>34325</c:v>
                </c:pt>
                <c:pt idx="2547">
                  <c:v>34326</c:v>
                </c:pt>
                <c:pt idx="2548">
                  <c:v>34327</c:v>
                </c:pt>
                <c:pt idx="2549">
                  <c:v>34328</c:v>
                </c:pt>
                <c:pt idx="2550">
                  <c:v>34329</c:v>
                </c:pt>
                <c:pt idx="2551">
                  <c:v>34330</c:v>
                </c:pt>
                <c:pt idx="2552">
                  <c:v>34331</c:v>
                </c:pt>
                <c:pt idx="2553">
                  <c:v>34332</c:v>
                </c:pt>
                <c:pt idx="2554">
                  <c:v>34333</c:v>
                </c:pt>
                <c:pt idx="2555">
                  <c:v>34334</c:v>
                </c:pt>
                <c:pt idx="2556">
                  <c:v>34335</c:v>
                </c:pt>
                <c:pt idx="2557">
                  <c:v>34336</c:v>
                </c:pt>
                <c:pt idx="2558">
                  <c:v>34337</c:v>
                </c:pt>
                <c:pt idx="2559">
                  <c:v>34338</c:v>
                </c:pt>
                <c:pt idx="2560">
                  <c:v>34339</c:v>
                </c:pt>
                <c:pt idx="2561">
                  <c:v>34340</c:v>
                </c:pt>
                <c:pt idx="2562">
                  <c:v>34341</c:v>
                </c:pt>
                <c:pt idx="2563">
                  <c:v>34342</c:v>
                </c:pt>
                <c:pt idx="2564">
                  <c:v>34343</c:v>
                </c:pt>
                <c:pt idx="2565">
                  <c:v>34344</c:v>
                </c:pt>
                <c:pt idx="2566">
                  <c:v>34345</c:v>
                </c:pt>
                <c:pt idx="2567">
                  <c:v>34346</c:v>
                </c:pt>
                <c:pt idx="2568">
                  <c:v>34347</c:v>
                </c:pt>
                <c:pt idx="2569">
                  <c:v>34348</c:v>
                </c:pt>
                <c:pt idx="2570">
                  <c:v>34349</c:v>
                </c:pt>
                <c:pt idx="2571">
                  <c:v>34350</c:v>
                </c:pt>
                <c:pt idx="2572">
                  <c:v>34351</c:v>
                </c:pt>
                <c:pt idx="2573">
                  <c:v>34352</c:v>
                </c:pt>
                <c:pt idx="2574">
                  <c:v>34353</c:v>
                </c:pt>
                <c:pt idx="2575">
                  <c:v>34354</c:v>
                </c:pt>
                <c:pt idx="2576">
                  <c:v>34355</c:v>
                </c:pt>
                <c:pt idx="2577">
                  <c:v>34356</c:v>
                </c:pt>
                <c:pt idx="2578">
                  <c:v>34357</c:v>
                </c:pt>
                <c:pt idx="2579">
                  <c:v>34358</c:v>
                </c:pt>
                <c:pt idx="2580">
                  <c:v>34359</c:v>
                </c:pt>
                <c:pt idx="2581">
                  <c:v>34360</c:v>
                </c:pt>
                <c:pt idx="2582">
                  <c:v>34361</c:v>
                </c:pt>
                <c:pt idx="2583">
                  <c:v>34362</c:v>
                </c:pt>
                <c:pt idx="2584">
                  <c:v>34363</c:v>
                </c:pt>
                <c:pt idx="2585">
                  <c:v>34364</c:v>
                </c:pt>
                <c:pt idx="2586">
                  <c:v>34365</c:v>
                </c:pt>
                <c:pt idx="2587">
                  <c:v>34366</c:v>
                </c:pt>
                <c:pt idx="2588">
                  <c:v>34367</c:v>
                </c:pt>
                <c:pt idx="2589">
                  <c:v>34368</c:v>
                </c:pt>
                <c:pt idx="2590">
                  <c:v>34369</c:v>
                </c:pt>
                <c:pt idx="2591">
                  <c:v>34370</c:v>
                </c:pt>
                <c:pt idx="2592">
                  <c:v>34371</c:v>
                </c:pt>
                <c:pt idx="2593">
                  <c:v>34372</c:v>
                </c:pt>
                <c:pt idx="2594">
                  <c:v>34373</c:v>
                </c:pt>
                <c:pt idx="2595">
                  <c:v>34374</c:v>
                </c:pt>
                <c:pt idx="2596">
                  <c:v>34375</c:v>
                </c:pt>
                <c:pt idx="2597">
                  <c:v>34376</c:v>
                </c:pt>
                <c:pt idx="2598">
                  <c:v>34377</c:v>
                </c:pt>
                <c:pt idx="2599">
                  <c:v>34378</c:v>
                </c:pt>
                <c:pt idx="2600">
                  <c:v>34379</c:v>
                </c:pt>
                <c:pt idx="2601">
                  <c:v>34380</c:v>
                </c:pt>
                <c:pt idx="2602">
                  <c:v>34381</c:v>
                </c:pt>
                <c:pt idx="2603">
                  <c:v>34382</c:v>
                </c:pt>
                <c:pt idx="2604">
                  <c:v>34383</c:v>
                </c:pt>
                <c:pt idx="2605">
                  <c:v>34384</c:v>
                </c:pt>
                <c:pt idx="2606">
                  <c:v>34385</c:v>
                </c:pt>
                <c:pt idx="2607">
                  <c:v>34386</c:v>
                </c:pt>
                <c:pt idx="2608">
                  <c:v>34387</c:v>
                </c:pt>
                <c:pt idx="2609">
                  <c:v>34388</c:v>
                </c:pt>
                <c:pt idx="2610">
                  <c:v>34389</c:v>
                </c:pt>
                <c:pt idx="2611">
                  <c:v>34390</c:v>
                </c:pt>
                <c:pt idx="2612">
                  <c:v>34391</c:v>
                </c:pt>
                <c:pt idx="2613">
                  <c:v>34392</c:v>
                </c:pt>
                <c:pt idx="2614">
                  <c:v>34393</c:v>
                </c:pt>
                <c:pt idx="2615">
                  <c:v>34394</c:v>
                </c:pt>
                <c:pt idx="2616">
                  <c:v>34395</c:v>
                </c:pt>
                <c:pt idx="2617">
                  <c:v>34396</c:v>
                </c:pt>
                <c:pt idx="2618">
                  <c:v>34397</c:v>
                </c:pt>
                <c:pt idx="2619">
                  <c:v>34398</c:v>
                </c:pt>
                <c:pt idx="2620">
                  <c:v>34399</c:v>
                </c:pt>
                <c:pt idx="2621">
                  <c:v>34400</c:v>
                </c:pt>
                <c:pt idx="2622">
                  <c:v>34401</c:v>
                </c:pt>
                <c:pt idx="2623">
                  <c:v>34402</c:v>
                </c:pt>
                <c:pt idx="2624">
                  <c:v>34403</c:v>
                </c:pt>
                <c:pt idx="2625">
                  <c:v>34404</c:v>
                </c:pt>
                <c:pt idx="2626">
                  <c:v>34405</c:v>
                </c:pt>
                <c:pt idx="2627">
                  <c:v>34406</c:v>
                </c:pt>
                <c:pt idx="2628">
                  <c:v>34407</c:v>
                </c:pt>
                <c:pt idx="2629">
                  <c:v>34408</c:v>
                </c:pt>
                <c:pt idx="2630">
                  <c:v>34409</c:v>
                </c:pt>
                <c:pt idx="2631">
                  <c:v>34410</c:v>
                </c:pt>
                <c:pt idx="2632">
                  <c:v>34411</c:v>
                </c:pt>
                <c:pt idx="2633">
                  <c:v>34412</c:v>
                </c:pt>
                <c:pt idx="2634">
                  <c:v>34413</c:v>
                </c:pt>
                <c:pt idx="2635">
                  <c:v>34414</c:v>
                </c:pt>
                <c:pt idx="2636">
                  <c:v>34415</c:v>
                </c:pt>
                <c:pt idx="2637">
                  <c:v>34416</c:v>
                </c:pt>
                <c:pt idx="2638">
                  <c:v>34417</c:v>
                </c:pt>
                <c:pt idx="2639">
                  <c:v>34418</c:v>
                </c:pt>
                <c:pt idx="2640">
                  <c:v>34419</c:v>
                </c:pt>
                <c:pt idx="2641">
                  <c:v>34420</c:v>
                </c:pt>
                <c:pt idx="2642">
                  <c:v>34421</c:v>
                </c:pt>
                <c:pt idx="2643">
                  <c:v>34422</c:v>
                </c:pt>
                <c:pt idx="2644">
                  <c:v>34423</c:v>
                </c:pt>
                <c:pt idx="2645">
                  <c:v>34424</c:v>
                </c:pt>
                <c:pt idx="2646">
                  <c:v>34425</c:v>
                </c:pt>
                <c:pt idx="2647">
                  <c:v>34426</c:v>
                </c:pt>
                <c:pt idx="2648">
                  <c:v>34427</c:v>
                </c:pt>
                <c:pt idx="2649">
                  <c:v>34428</c:v>
                </c:pt>
                <c:pt idx="2650">
                  <c:v>34429</c:v>
                </c:pt>
                <c:pt idx="2651">
                  <c:v>34430</c:v>
                </c:pt>
                <c:pt idx="2652">
                  <c:v>34431</c:v>
                </c:pt>
                <c:pt idx="2653">
                  <c:v>34432</c:v>
                </c:pt>
                <c:pt idx="2654">
                  <c:v>34433</c:v>
                </c:pt>
                <c:pt idx="2655">
                  <c:v>34434</c:v>
                </c:pt>
                <c:pt idx="2656">
                  <c:v>34435</c:v>
                </c:pt>
                <c:pt idx="2657">
                  <c:v>34436</c:v>
                </c:pt>
                <c:pt idx="2658">
                  <c:v>34437</c:v>
                </c:pt>
                <c:pt idx="2659">
                  <c:v>34438</c:v>
                </c:pt>
                <c:pt idx="2660">
                  <c:v>34439</c:v>
                </c:pt>
                <c:pt idx="2661">
                  <c:v>34440</c:v>
                </c:pt>
                <c:pt idx="2662">
                  <c:v>34441</c:v>
                </c:pt>
                <c:pt idx="2663">
                  <c:v>34442</c:v>
                </c:pt>
                <c:pt idx="2664">
                  <c:v>34443</c:v>
                </c:pt>
                <c:pt idx="2665">
                  <c:v>34444</c:v>
                </c:pt>
                <c:pt idx="2666">
                  <c:v>34445</c:v>
                </c:pt>
                <c:pt idx="2667">
                  <c:v>34446</c:v>
                </c:pt>
                <c:pt idx="2668">
                  <c:v>34447</c:v>
                </c:pt>
                <c:pt idx="2669">
                  <c:v>34448</c:v>
                </c:pt>
                <c:pt idx="2670">
                  <c:v>34449</c:v>
                </c:pt>
                <c:pt idx="2671">
                  <c:v>34450</c:v>
                </c:pt>
                <c:pt idx="2672">
                  <c:v>34451</c:v>
                </c:pt>
                <c:pt idx="2673">
                  <c:v>34452</c:v>
                </c:pt>
                <c:pt idx="2674">
                  <c:v>34453</c:v>
                </c:pt>
                <c:pt idx="2675">
                  <c:v>34454</c:v>
                </c:pt>
                <c:pt idx="2676">
                  <c:v>34455</c:v>
                </c:pt>
                <c:pt idx="2677">
                  <c:v>34456</c:v>
                </c:pt>
                <c:pt idx="2678">
                  <c:v>34457</c:v>
                </c:pt>
                <c:pt idx="2679">
                  <c:v>34458</c:v>
                </c:pt>
                <c:pt idx="2680">
                  <c:v>34459</c:v>
                </c:pt>
                <c:pt idx="2681">
                  <c:v>34460</c:v>
                </c:pt>
                <c:pt idx="2682">
                  <c:v>34461</c:v>
                </c:pt>
                <c:pt idx="2683">
                  <c:v>34462</c:v>
                </c:pt>
                <c:pt idx="2684">
                  <c:v>34463</c:v>
                </c:pt>
                <c:pt idx="2685">
                  <c:v>34464</c:v>
                </c:pt>
                <c:pt idx="2686">
                  <c:v>34465</c:v>
                </c:pt>
                <c:pt idx="2687">
                  <c:v>34466</c:v>
                </c:pt>
                <c:pt idx="2688">
                  <c:v>34467</c:v>
                </c:pt>
                <c:pt idx="2689">
                  <c:v>34468</c:v>
                </c:pt>
                <c:pt idx="2690">
                  <c:v>34469</c:v>
                </c:pt>
                <c:pt idx="2691">
                  <c:v>34470</c:v>
                </c:pt>
                <c:pt idx="2692">
                  <c:v>34471</c:v>
                </c:pt>
                <c:pt idx="2693">
                  <c:v>34472</c:v>
                </c:pt>
                <c:pt idx="2694">
                  <c:v>34473</c:v>
                </c:pt>
                <c:pt idx="2695">
                  <c:v>34474</c:v>
                </c:pt>
                <c:pt idx="2696">
                  <c:v>34475</c:v>
                </c:pt>
                <c:pt idx="2697">
                  <c:v>34476</c:v>
                </c:pt>
                <c:pt idx="2698">
                  <c:v>34477</c:v>
                </c:pt>
                <c:pt idx="2699">
                  <c:v>34478</c:v>
                </c:pt>
                <c:pt idx="2700">
                  <c:v>34479</c:v>
                </c:pt>
                <c:pt idx="2701">
                  <c:v>34480</c:v>
                </c:pt>
                <c:pt idx="2702">
                  <c:v>34481</c:v>
                </c:pt>
                <c:pt idx="2703">
                  <c:v>34482</c:v>
                </c:pt>
                <c:pt idx="2704">
                  <c:v>34483</c:v>
                </c:pt>
                <c:pt idx="2705">
                  <c:v>34484</c:v>
                </c:pt>
                <c:pt idx="2706">
                  <c:v>34485</c:v>
                </c:pt>
                <c:pt idx="2707">
                  <c:v>34486</c:v>
                </c:pt>
                <c:pt idx="2708">
                  <c:v>34487</c:v>
                </c:pt>
                <c:pt idx="2709">
                  <c:v>34488</c:v>
                </c:pt>
                <c:pt idx="2710">
                  <c:v>34489</c:v>
                </c:pt>
                <c:pt idx="2711">
                  <c:v>34490</c:v>
                </c:pt>
                <c:pt idx="2712">
                  <c:v>34491</c:v>
                </c:pt>
                <c:pt idx="2713">
                  <c:v>34492</c:v>
                </c:pt>
                <c:pt idx="2714">
                  <c:v>34493</c:v>
                </c:pt>
                <c:pt idx="2715">
                  <c:v>34494</c:v>
                </c:pt>
                <c:pt idx="2716">
                  <c:v>34495</c:v>
                </c:pt>
                <c:pt idx="2717">
                  <c:v>34496</c:v>
                </c:pt>
                <c:pt idx="2718">
                  <c:v>34497</c:v>
                </c:pt>
                <c:pt idx="2719">
                  <c:v>34498</c:v>
                </c:pt>
                <c:pt idx="2720">
                  <c:v>34499</c:v>
                </c:pt>
                <c:pt idx="2721">
                  <c:v>34500</c:v>
                </c:pt>
                <c:pt idx="2722">
                  <c:v>34501</c:v>
                </c:pt>
                <c:pt idx="2723">
                  <c:v>34502</c:v>
                </c:pt>
                <c:pt idx="2724">
                  <c:v>34503</c:v>
                </c:pt>
                <c:pt idx="2725">
                  <c:v>34504</c:v>
                </c:pt>
                <c:pt idx="2726">
                  <c:v>34505</c:v>
                </c:pt>
                <c:pt idx="2727">
                  <c:v>34506</c:v>
                </c:pt>
                <c:pt idx="2728">
                  <c:v>34507</c:v>
                </c:pt>
                <c:pt idx="2729">
                  <c:v>34508</c:v>
                </c:pt>
                <c:pt idx="2730">
                  <c:v>34509</c:v>
                </c:pt>
                <c:pt idx="2731">
                  <c:v>34510</c:v>
                </c:pt>
                <c:pt idx="2732">
                  <c:v>34511</c:v>
                </c:pt>
                <c:pt idx="2733">
                  <c:v>34512</c:v>
                </c:pt>
                <c:pt idx="2734">
                  <c:v>34513</c:v>
                </c:pt>
                <c:pt idx="2735">
                  <c:v>34514</c:v>
                </c:pt>
                <c:pt idx="2736">
                  <c:v>34515</c:v>
                </c:pt>
                <c:pt idx="2737">
                  <c:v>34516</c:v>
                </c:pt>
                <c:pt idx="2738">
                  <c:v>34517</c:v>
                </c:pt>
                <c:pt idx="2739">
                  <c:v>34518</c:v>
                </c:pt>
                <c:pt idx="2740">
                  <c:v>34519</c:v>
                </c:pt>
                <c:pt idx="2741">
                  <c:v>34520</c:v>
                </c:pt>
                <c:pt idx="2742">
                  <c:v>34521</c:v>
                </c:pt>
                <c:pt idx="2743">
                  <c:v>34522</c:v>
                </c:pt>
                <c:pt idx="2744">
                  <c:v>34523</c:v>
                </c:pt>
                <c:pt idx="2745">
                  <c:v>34524</c:v>
                </c:pt>
                <c:pt idx="2746">
                  <c:v>34525</c:v>
                </c:pt>
                <c:pt idx="2747">
                  <c:v>34526</c:v>
                </c:pt>
                <c:pt idx="2748">
                  <c:v>34527</c:v>
                </c:pt>
                <c:pt idx="2749">
                  <c:v>34528</c:v>
                </c:pt>
                <c:pt idx="2750">
                  <c:v>34529</c:v>
                </c:pt>
                <c:pt idx="2751">
                  <c:v>34530</c:v>
                </c:pt>
                <c:pt idx="2752">
                  <c:v>34531</c:v>
                </c:pt>
                <c:pt idx="2753">
                  <c:v>34532</c:v>
                </c:pt>
                <c:pt idx="2754">
                  <c:v>34533</c:v>
                </c:pt>
                <c:pt idx="2755">
                  <c:v>34534</c:v>
                </c:pt>
                <c:pt idx="2756">
                  <c:v>34535</c:v>
                </c:pt>
                <c:pt idx="2757">
                  <c:v>34536</c:v>
                </c:pt>
                <c:pt idx="2758">
                  <c:v>34537</c:v>
                </c:pt>
                <c:pt idx="2759">
                  <c:v>34538</c:v>
                </c:pt>
                <c:pt idx="2760">
                  <c:v>34539</c:v>
                </c:pt>
                <c:pt idx="2761">
                  <c:v>34540</c:v>
                </c:pt>
                <c:pt idx="2762">
                  <c:v>34541</c:v>
                </c:pt>
                <c:pt idx="2763">
                  <c:v>34542</c:v>
                </c:pt>
                <c:pt idx="2764">
                  <c:v>34543</c:v>
                </c:pt>
                <c:pt idx="2765">
                  <c:v>34544</c:v>
                </c:pt>
                <c:pt idx="2766">
                  <c:v>34545</c:v>
                </c:pt>
                <c:pt idx="2767">
                  <c:v>34546</c:v>
                </c:pt>
                <c:pt idx="2768">
                  <c:v>34547</c:v>
                </c:pt>
                <c:pt idx="2769">
                  <c:v>34548</c:v>
                </c:pt>
                <c:pt idx="2770">
                  <c:v>34549</c:v>
                </c:pt>
                <c:pt idx="2771">
                  <c:v>34550</c:v>
                </c:pt>
                <c:pt idx="2772">
                  <c:v>34551</c:v>
                </c:pt>
                <c:pt idx="2773">
                  <c:v>34552</c:v>
                </c:pt>
                <c:pt idx="2774">
                  <c:v>34553</c:v>
                </c:pt>
                <c:pt idx="2775">
                  <c:v>34554</c:v>
                </c:pt>
                <c:pt idx="2776">
                  <c:v>34555</c:v>
                </c:pt>
                <c:pt idx="2777">
                  <c:v>34556</c:v>
                </c:pt>
                <c:pt idx="2778">
                  <c:v>34557</c:v>
                </c:pt>
                <c:pt idx="2779">
                  <c:v>34558</c:v>
                </c:pt>
                <c:pt idx="2780">
                  <c:v>34559</c:v>
                </c:pt>
                <c:pt idx="2781">
                  <c:v>34560</c:v>
                </c:pt>
                <c:pt idx="2782">
                  <c:v>34561</c:v>
                </c:pt>
                <c:pt idx="2783">
                  <c:v>34562</c:v>
                </c:pt>
                <c:pt idx="2784">
                  <c:v>34563</c:v>
                </c:pt>
                <c:pt idx="2785">
                  <c:v>34564</c:v>
                </c:pt>
                <c:pt idx="2786">
                  <c:v>34565</c:v>
                </c:pt>
                <c:pt idx="2787">
                  <c:v>34566</c:v>
                </c:pt>
                <c:pt idx="2788">
                  <c:v>34567</c:v>
                </c:pt>
                <c:pt idx="2789">
                  <c:v>34568</c:v>
                </c:pt>
                <c:pt idx="2790">
                  <c:v>34569</c:v>
                </c:pt>
                <c:pt idx="2791">
                  <c:v>34570</c:v>
                </c:pt>
                <c:pt idx="2792">
                  <c:v>34571</c:v>
                </c:pt>
                <c:pt idx="2793">
                  <c:v>34572</c:v>
                </c:pt>
                <c:pt idx="2794">
                  <c:v>34573</c:v>
                </c:pt>
                <c:pt idx="2795">
                  <c:v>34574</c:v>
                </c:pt>
                <c:pt idx="2796">
                  <c:v>34575</c:v>
                </c:pt>
                <c:pt idx="2797">
                  <c:v>34576</c:v>
                </c:pt>
                <c:pt idx="2798">
                  <c:v>34577</c:v>
                </c:pt>
                <c:pt idx="2799">
                  <c:v>34578</c:v>
                </c:pt>
                <c:pt idx="2800">
                  <c:v>34579</c:v>
                </c:pt>
                <c:pt idx="2801">
                  <c:v>34580</c:v>
                </c:pt>
                <c:pt idx="2802">
                  <c:v>34581</c:v>
                </c:pt>
                <c:pt idx="2803">
                  <c:v>34582</c:v>
                </c:pt>
                <c:pt idx="2804">
                  <c:v>34583</c:v>
                </c:pt>
                <c:pt idx="2805">
                  <c:v>34584</c:v>
                </c:pt>
                <c:pt idx="2806">
                  <c:v>34585</c:v>
                </c:pt>
                <c:pt idx="2807">
                  <c:v>34586</c:v>
                </c:pt>
                <c:pt idx="2808">
                  <c:v>34587</c:v>
                </c:pt>
                <c:pt idx="2809">
                  <c:v>34588</c:v>
                </c:pt>
                <c:pt idx="2810">
                  <c:v>34589</c:v>
                </c:pt>
                <c:pt idx="2811">
                  <c:v>34590</c:v>
                </c:pt>
                <c:pt idx="2812">
                  <c:v>34591</c:v>
                </c:pt>
                <c:pt idx="2813">
                  <c:v>34592</c:v>
                </c:pt>
                <c:pt idx="2814">
                  <c:v>34593</c:v>
                </c:pt>
                <c:pt idx="2815">
                  <c:v>34594</c:v>
                </c:pt>
                <c:pt idx="2816">
                  <c:v>34595</c:v>
                </c:pt>
                <c:pt idx="2817">
                  <c:v>34596</c:v>
                </c:pt>
                <c:pt idx="2818">
                  <c:v>34597</c:v>
                </c:pt>
                <c:pt idx="2819">
                  <c:v>34598</c:v>
                </c:pt>
                <c:pt idx="2820">
                  <c:v>34599</c:v>
                </c:pt>
                <c:pt idx="2821">
                  <c:v>34600</c:v>
                </c:pt>
                <c:pt idx="2822">
                  <c:v>34601</c:v>
                </c:pt>
                <c:pt idx="2823">
                  <c:v>34602</c:v>
                </c:pt>
                <c:pt idx="2824">
                  <c:v>34603</c:v>
                </c:pt>
                <c:pt idx="2825">
                  <c:v>34604</c:v>
                </c:pt>
                <c:pt idx="2826">
                  <c:v>34605</c:v>
                </c:pt>
                <c:pt idx="2827">
                  <c:v>34606</c:v>
                </c:pt>
                <c:pt idx="2828">
                  <c:v>34607</c:v>
                </c:pt>
                <c:pt idx="2829">
                  <c:v>34608</c:v>
                </c:pt>
                <c:pt idx="2830">
                  <c:v>34609</c:v>
                </c:pt>
                <c:pt idx="2831">
                  <c:v>34610</c:v>
                </c:pt>
                <c:pt idx="2832">
                  <c:v>34611</c:v>
                </c:pt>
                <c:pt idx="2833">
                  <c:v>34612</c:v>
                </c:pt>
                <c:pt idx="2834">
                  <c:v>34613</c:v>
                </c:pt>
                <c:pt idx="2835">
                  <c:v>34614</c:v>
                </c:pt>
                <c:pt idx="2836">
                  <c:v>34615</c:v>
                </c:pt>
                <c:pt idx="2837">
                  <c:v>34616</c:v>
                </c:pt>
                <c:pt idx="2838">
                  <c:v>34617</c:v>
                </c:pt>
                <c:pt idx="2839">
                  <c:v>34618</c:v>
                </c:pt>
                <c:pt idx="2840">
                  <c:v>34619</c:v>
                </c:pt>
                <c:pt idx="2841">
                  <c:v>34620</c:v>
                </c:pt>
                <c:pt idx="2842">
                  <c:v>34621</c:v>
                </c:pt>
                <c:pt idx="2843">
                  <c:v>34622</c:v>
                </c:pt>
                <c:pt idx="2844">
                  <c:v>34623</c:v>
                </c:pt>
                <c:pt idx="2845">
                  <c:v>34624</c:v>
                </c:pt>
                <c:pt idx="2846">
                  <c:v>34625</c:v>
                </c:pt>
                <c:pt idx="2847">
                  <c:v>34626</c:v>
                </c:pt>
                <c:pt idx="2848">
                  <c:v>34627</c:v>
                </c:pt>
                <c:pt idx="2849">
                  <c:v>34628</c:v>
                </c:pt>
                <c:pt idx="2850">
                  <c:v>34629</c:v>
                </c:pt>
                <c:pt idx="2851">
                  <c:v>34630</c:v>
                </c:pt>
                <c:pt idx="2852">
                  <c:v>34631</c:v>
                </c:pt>
                <c:pt idx="2853">
                  <c:v>34632</c:v>
                </c:pt>
                <c:pt idx="2854">
                  <c:v>34633</c:v>
                </c:pt>
                <c:pt idx="2855">
                  <c:v>34634</c:v>
                </c:pt>
                <c:pt idx="2856">
                  <c:v>34635</c:v>
                </c:pt>
                <c:pt idx="2857">
                  <c:v>34636</c:v>
                </c:pt>
                <c:pt idx="2858">
                  <c:v>34637</c:v>
                </c:pt>
                <c:pt idx="2859">
                  <c:v>34638</c:v>
                </c:pt>
                <c:pt idx="2860">
                  <c:v>34639</c:v>
                </c:pt>
                <c:pt idx="2861">
                  <c:v>34640</c:v>
                </c:pt>
                <c:pt idx="2862">
                  <c:v>34641</c:v>
                </c:pt>
                <c:pt idx="2863">
                  <c:v>34642</c:v>
                </c:pt>
                <c:pt idx="2864">
                  <c:v>34643</c:v>
                </c:pt>
                <c:pt idx="2865">
                  <c:v>34644</c:v>
                </c:pt>
                <c:pt idx="2866">
                  <c:v>34645</c:v>
                </c:pt>
                <c:pt idx="2867">
                  <c:v>34646</c:v>
                </c:pt>
                <c:pt idx="2868">
                  <c:v>34647</c:v>
                </c:pt>
                <c:pt idx="2869">
                  <c:v>34648</c:v>
                </c:pt>
                <c:pt idx="2870">
                  <c:v>34649</c:v>
                </c:pt>
                <c:pt idx="2871">
                  <c:v>34650</c:v>
                </c:pt>
                <c:pt idx="2872">
                  <c:v>34651</c:v>
                </c:pt>
                <c:pt idx="2873">
                  <c:v>34652</c:v>
                </c:pt>
                <c:pt idx="2874">
                  <c:v>34653</c:v>
                </c:pt>
                <c:pt idx="2875">
                  <c:v>34654</c:v>
                </c:pt>
                <c:pt idx="2876">
                  <c:v>34655</c:v>
                </c:pt>
                <c:pt idx="2877">
                  <c:v>34656</c:v>
                </c:pt>
                <c:pt idx="2878">
                  <c:v>34657</c:v>
                </c:pt>
                <c:pt idx="2879">
                  <c:v>34658</c:v>
                </c:pt>
                <c:pt idx="2880">
                  <c:v>34659</c:v>
                </c:pt>
                <c:pt idx="2881">
                  <c:v>34660</c:v>
                </c:pt>
                <c:pt idx="2882">
                  <c:v>34661</c:v>
                </c:pt>
                <c:pt idx="2883">
                  <c:v>34662</c:v>
                </c:pt>
                <c:pt idx="2884">
                  <c:v>34663</c:v>
                </c:pt>
                <c:pt idx="2885">
                  <c:v>34664</c:v>
                </c:pt>
                <c:pt idx="2886">
                  <c:v>34665</c:v>
                </c:pt>
                <c:pt idx="2887">
                  <c:v>34666</c:v>
                </c:pt>
                <c:pt idx="2888">
                  <c:v>34667</c:v>
                </c:pt>
                <c:pt idx="2889">
                  <c:v>34668</c:v>
                </c:pt>
                <c:pt idx="2890">
                  <c:v>34669</c:v>
                </c:pt>
                <c:pt idx="2891">
                  <c:v>34670</c:v>
                </c:pt>
                <c:pt idx="2892">
                  <c:v>34671</c:v>
                </c:pt>
                <c:pt idx="2893">
                  <c:v>34672</c:v>
                </c:pt>
                <c:pt idx="2894">
                  <c:v>34673</c:v>
                </c:pt>
                <c:pt idx="2895">
                  <c:v>34674</c:v>
                </c:pt>
                <c:pt idx="2896">
                  <c:v>34675</c:v>
                </c:pt>
                <c:pt idx="2897">
                  <c:v>34676</c:v>
                </c:pt>
                <c:pt idx="2898">
                  <c:v>34677</c:v>
                </c:pt>
                <c:pt idx="2899">
                  <c:v>34678</c:v>
                </c:pt>
                <c:pt idx="2900">
                  <c:v>34679</c:v>
                </c:pt>
                <c:pt idx="2901">
                  <c:v>34680</c:v>
                </c:pt>
                <c:pt idx="2902">
                  <c:v>34681</c:v>
                </c:pt>
                <c:pt idx="2903">
                  <c:v>34682</c:v>
                </c:pt>
                <c:pt idx="2904">
                  <c:v>34683</c:v>
                </c:pt>
                <c:pt idx="2905">
                  <c:v>34684</c:v>
                </c:pt>
                <c:pt idx="2906">
                  <c:v>34685</c:v>
                </c:pt>
                <c:pt idx="2907">
                  <c:v>34686</c:v>
                </c:pt>
                <c:pt idx="2908">
                  <c:v>34687</c:v>
                </c:pt>
                <c:pt idx="2909">
                  <c:v>34688</c:v>
                </c:pt>
                <c:pt idx="2910">
                  <c:v>34689</c:v>
                </c:pt>
                <c:pt idx="2911">
                  <c:v>34690</c:v>
                </c:pt>
                <c:pt idx="2912">
                  <c:v>34691</c:v>
                </c:pt>
                <c:pt idx="2913">
                  <c:v>34692</c:v>
                </c:pt>
                <c:pt idx="2914">
                  <c:v>34693</c:v>
                </c:pt>
                <c:pt idx="2915">
                  <c:v>34694</c:v>
                </c:pt>
                <c:pt idx="2916">
                  <c:v>34695</c:v>
                </c:pt>
                <c:pt idx="2917">
                  <c:v>34696</c:v>
                </c:pt>
                <c:pt idx="2918">
                  <c:v>34697</c:v>
                </c:pt>
                <c:pt idx="2919">
                  <c:v>34698</c:v>
                </c:pt>
                <c:pt idx="2920">
                  <c:v>34699</c:v>
                </c:pt>
                <c:pt idx="2921">
                  <c:v>34700</c:v>
                </c:pt>
                <c:pt idx="2922">
                  <c:v>34701</c:v>
                </c:pt>
                <c:pt idx="2923">
                  <c:v>34702</c:v>
                </c:pt>
                <c:pt idx="2924">
                  <c:v>34703</c:v>
                </c:pt>
                <c:pt idx="2925">
                  <c:v>34704</c:v>
                </c:pt>
                <c:pt idx="2926">
                  <c:v>34705</c:v>
                </c:pt>
                <c:pt idx="2927">
                  <c:v>34706</c:v>
                </c:pt>
                <c:pt idx="2928">
                  <c:v>34707</c:v>
                </c:pt>
                <c:pt idx="2929">
                  <c:v>34708</c:v>
                </c:pt>
                <c:pt idx="2930">
                  <c:v>34709</c:v>
                </c:pt>
                <c:pt idx="2931">
                  <c:v>34710</c:v>
                </c:pt>
                <c:pt idx="2932">
                  <c:v>34711</c:v>
                </c:pt>
                <c:pt idx="2933">
                  <c:v>34712</c:v>
                </c:pt>
                <c:pt idx="2934">
                  <c:v>34713</c:v>
                </c:pt>
                <c:pt idx="2935">
                  <c:v>34714</c:v>
                </c:pt>
                <c:pt idx="2936">
                  <c:v>34715</c:v>
                </c:pt>
                <c:pt idx="2937">
                  <c:v>34716</c:v>
                </c:pt>
                <c:pt idx="2938">
                  <c:v>34717</c:v>
                </c:pt>
                <c:pt idx="2939">
                  <c:v>34718</c:v>
                </c:pt>
                <c:pt idx="2940">
                  <c:v>34719</c:v>
                </c:pt>
                <c:pt idx="2941">
                  <c:v>34720</c:v>
                </c:pt>
                <c:pt idx="2942">
                  <c:v>34721</c:v>
                </c:pt>
                <c:pt idx="2943">
                  <c:v>34722</c:v>
                </c:pt>
                <c:pt idx="2944">
                  <c:v>34723</c:v>
                </c:pt>
                <c:pt idx="2945">
                  <c:v>34724</c:v>
                </c:pt>
                <c:pt idx="2946">
                  <c:v>34725</c:v>
                </c:pt>
                <c:pt idx="2947">
                  <c:v>34726</c:v>
                </c:pt>
                <c:pt idx="2948">
                  <c:v>34727</c:v>
                </c:pt>
                <c:pt idx="2949">
                  <c:v>34728</c:v>
                </c:pt>
                <c:pt idx="2950">
                  <c:v>34729</c:v>
                </c:pt>
                <c:pt idx="2951">
                  <c:v>34730</c:v>
                </c:pt>
                <c:pt idx="2952">
                  <c:v>34731</c:v>
                </c:pt>
                <c:pt idx="2953">
                  <c:v>34732</c:v>
                </c:pt>
                <c:pt idx="2954">
                  <c:v>34733</c:v>
                </c:pt>
                <c:pt idx="2955">
                  <c:v>34734</c:v>
                </c:pt>
                <c:pt idx="2956">
                  <c:v>34735</c:v>
                </c:pt>
                <c:pt idx="2957">
                  <c:v>34736</c:v>
                </c:pt>
                <c:pt idx="2958">
                  <c:v>34737</c:v>
                </c:pt>
                <c:pt idx="2959">
                  <c:v>34738</c:v>
                </c:pt>
                <c:pt idx="2960">
                  <c:v>34739</c:v>
                </c:pt>
                <c:pt idx="2961">
                  <c:v>34740</c:v>
                </c:pt>
                <c:pt idx="2962">
                  <c:v>34741</c:v>
                </c:pt>
                <c:pt idx="2963">
                  <c:v>34742</c:v>
                </c:pt>
                <c:pt idx="2964">
                  <c:v>34743</c:v>
                </c:pt>
                <c:pt idx="2965">
                  <c:v>34744</c:v>
                </c:pt>
                <c:pt idx="2966">
                  <c:v>34745</c:v>
                </c:pt>
                <c:pt idx="2967">
                  <c:v>34746</c:v>
                </c:pt>
                <c:pt idx="2968">
                  <c:v>34747</c:v>
                </c:pt>
                <c:pt idx="2969">
                  <c:v>34748</c:v>
                </c:pt>
                <c:pt idx="2970">
                  <c:v>34749</c:v>
                </c:pt>
                <c:pt idx="2971">
                  <c:v>34750</c:v>
                </c:pt>
                <c:pt idx="2972">
                  <c:v>34751</c:v>
                </c:pt>
                <c:pt idx="2973">
                  <c:v>34752</c:v>
                </c:pt>
                <c:pt idx="2974">
                  <c:v>34753</c:v>
                </c:pt>
                <c:pt idx="2975">
                  <c:v>34754</c:v>
                </c:pt>
                <c:pt idx="2976">
                  <c:v>34755</c:v>
                </c:pt>
                <c:pt idx="2977">
                  <c:v>34756</c:v>
                </c:pt>
                <c:pt idx="2978">
                  <c:v>34757</c:v>
                </c:pt>
                <c:pt idx="2979">
                  <c:v>34758</c:v>
                </c:pt>
                <c:pt idx="2980">
                  <c:v>34759</c:v>
                </c:pt>
                <c:pt idx="2981">
                  <c:v>34760</c:v>
                </c:pt>
                <c:pt idx="2982">
                  <c:v>34761</c:v>
                </c:pt>
                <c:pt idx="2983">
                  <c:v>34762</c:v>
                </c:pt>
                <c:pt idx="2984">
                  <c:v>34763</c:v>
                </c:pt>
                <c:pt idx="2985">
                  <c:v>34764</c:v>
                </c:pt>
                <c:pt idx="2986">
                  <c:v>34765</c:v>
                </c:pt>
                <c:pt idx="2987">
                  <c:v>34766</c:v>
                </c:pt>
                <c:pt idx="2988">
                  <c:v>34767</c:v>
                </c:pt>
                <c:pt idx="2989">
                  <c:v>34768</c:v>
                </c:pt>
                <c:pt idx="2990">
                  <c:v>34769</c:v>
                </c:pt>
                <c:pt idx="2991">
                  <c:v>34770</c:v>
                </c:pt>
                <c:pt idx="2992">
                  <c:v>34771</c:v>
                </c:pt>
                <c:pt idx="2993">
                  <c:v>34772</c:v>
                </c:pt>
                <c:pt idx="2994">
                  <c:v>34773</c:v>
                </c:pt>
                <c:pt idx="2995">
                  <c:v>34774</c:v>
                </c:pt>
                <c:pt idx="2996">
                  <c:v>34775</c:v>
                </c:pt>
                <c:pt idx="2997">
                  <c:v>34776</c:v>
                </c:pt>
                <c:pt idx="2998">
                  <c:v>34777</c:v>
                </c:pt>
                <c:pt idx="2999">
                  <c:v>34778</c:v>
                </c:pt>
                <c:pt idx="3000">
                  <c:v>34779</c:v>
                </c:pt>
                <c:pt idx="3001">
                  <c:v>34780</c:v>
                </c:pt>
                <c:pt idx="3002">
                  <c:v>34781</c:v>
                </c:pt>
                <c:pt idx="3003">
                  <c:v>34782</c:v>
                </c:pt>
                <c:pt idx="3004">
                  <c:v>34783</c:v>
                </c:pt>
                <c:pt idx="3005">
                  <c:v>34784</c:v>
                </c:pt>
                <c:pt idx="3006">
                  <c:v>34785</c:v>
                </c:pt>
                <c:pt idx="3007">
                  <c:v>34786</c:v>
                </c:pt>
                <c:pt idx="3008">
                  <c:v>34787</c:v>
                </c:pt>
                <c:pt idx="3009">
                  <c:v>34788</c:v>
                </c:pt>
                <c:pt idx="3010">
                  <c:v>34789</c:v>
                </c:pt>
                <c:pt idx="3011">
                  <c:v>34790</c:v>
                </c:pt>
                <c:pt idx="3012">
                  <c:v>34791</c:v>
                </c:pt>
                <c:pt idx="3013">
                  <c:v>34792</c:v>
                </c:pt>
                <c:pt idx="3014">
                  <c:v>34793</c:v>
                </c:pt>
                <c:pt idx="3015">
                  <c:v>34794</c:v>
                </c:pt>
                <c:pt idx="3016">
                  <c:v>34795</c:v>
                </c:pt>
                <c:pt idx="3017">
                  <c:v>34796</c:v>
                </c:pt>
                <c:pt idx="3018">
                  <c:v>34797</c:v>
                </c:pt>
                <c:pt idx="3019">
                  <c:v>34798</c:v>
                </c:pt>
                <c:pt idx="3020">
                  <c:v>34799</c:v>
                </c:pt>
                <c:pt idx="3021">
                  <c:v>34800</c:v>
                </c:pt>
                <c:pt idx="3022">
                  <c:v>34801</c:v>
                </c:pt>
                <c:pt idx="3023">
                  <c:v>34802</c:v>
                </c:pt>
                <c:pt idx="3024">
                  <c:v>34803</c:v>
                </c:pt>
                <c:pt idx="3025">
                  <c:v>34804</c:v>
                </c:pt>
                <c:pt idx="3026">
                  <c:v>34805</c:v>
                </c:pt>
                <c:pt idx="3027">
                  <c:v>34806</c:v>
                </c:pt>
                <c:pt idx="3028">
                  <c:v>34807</c:v>
                </c:pt>
                <c:pt idx="3029">
                  <c:v>34808</c:v>
                </c:pt>
                <c:pt idx="3030">
                  <c:v>34809</c:v>
                </c:pt>
                <c:pt idx="3031">
                  <c:v>34810</c:v>
                </c:pt>
                <c:pt idx="3032">
                  <c:v>34811</c:v>
                </c:pt>
                <c:pt idx="3033">
                  <c:v>34812</c:v>
                </c:pt>
                <c:pt idx="3034">
                  <c:v>34813</c:v>
                </c:pt>
                <c:pt idx="3035">
                  <c:v>34814</c:v>
                </c:pt>
                <c:pt idx="3036">
                  <c:v>34815</c:v>
                </c:pt>
                <c:pt idx="3037">
                  <c:v>34816</c:v>
                </c:pt>
                <c:pt idx="3038">
                  <c:v>34817</c:v>
                </c:pt>
                <c:pt idx="3039">
                  <c:v>34818</c:v>
                </c:pt>
                <c:pt idx="3040">
                  <c:v>34819</c:v>
                </c:pt>
                <c:pt idx="3041">
                  <c:v>34820</c:v>
                </c:pt>
                <c:pt idx="3042">
                  <c:v>34821</c:v>
                </c:pt>
                <c:pt idx="3043">
                  <c:v>34822</c:v>
                </c:pt>
                <c:pt idx="3044">
                  <c:v>34823</c:v>
                </c:pt>
                <c:pt idx="3045">
                  <c:v>34824</c:v>
                </c:pt>
                <c:pt idx="3046">
                  <c:v>34825</c:v>
                </c:pt>
                <c:pt idx="3047">
                  <c:v>34826</c:v>
                </c:pt>
                <c:pt idx="3048">
                  <c:v>34827</c:v>
                </c:pt>
                <c:pt idx="3049">
                  <c:v>34828</c:v>
                </c:pt>
                <c:pt idx="3050">
                  <c:v>34829</c:v>
                </c:pt>
                <c:pt idx="3051">
                  <c:v>34830</c:v>
                </c:pt>
                <c:pt idx="3052">
                  <c:v>34831</c:v>
                </c:pt>
                <c:pt idx="3053">
                  <c:v>34832</c:v>
                </c:pt>
                <c:pt idx="3054">
                  <c:v>34833</c:v>
                </c:pt>
                <c:pt idx="3055">
                  <c:v>34834</c:v>
                </c:pt>
                <c:pt idx="3056">
                  <c:v>34835</c:v>
                </c:pt>
                <c:pt idx="3057">
                  <c:v>34836</c:v>
                </c:pt>
                <c:pt idx="3058">
                  <c:v>34837</c:v>
                </c:pt>
                <c:pt idx="3059">
                  <c:v>34838</c:v>
                </c:pt>
                <c:pt idx="3060">
                  <c:v>34839</c:v>
                </c:pt>
                <c:pt idx="3061">
                  <c:v>34840</c:v>
                </c:pt>
                <c:pt idx="3062">
                  <c:v>34841</c:v>
                </c:pt>
                <c:pt idx="3063">
                  <c:v>34842</c:v>
                </c:pt>
                <c:pt idx="3064">
                  <c:v>34843</c:v>
                </c:pt>
                <c:pt idx="3065">
                  <c:v>34844</c:v>
                </c:pt>
                <c:pt idx="3066">
                  <c:v>34845</c:v>
                </c:pt>
                <c:pt idx="3067">
                  <c:v>34846</c:v>
                </c:pt>
                <c:pt idx="3068">
                  <c:v>34847</c:v>
                </c:pt>
                <c:pt idx="3069">
                  <c:v>34848</c:v>
                </c:pt>
                <c:pt idx="3070">
                  <c:v>34849</c:v>
                </c:pt>
                <c:pt idx="3071">
                  <c:v>34850</c:v>
                </c:pt>
                <c:pt idx="3072">
                  <c:v>34851</c:v>
                </c:pt>
                <c:pt idx="3073">
                  <c:v>34852</c:v>
                </c:pt>
                <c:pt idx="3074">
                  <c:v>34853</c:v>
                </c:pt>
                <c:pt idx="3075">
                  <c:v>34854</c:v>
                </c:pt>
                <c:pt idx="3076">
                  <c:v>34855</c:v>
                </c:pt>
                <c:pt idx="3077">
                  <c:v>34856</c:v>
                </c:pt>
                <c:pt idx="3078">
                  <c:v>34857</c:v>
                </c:pt>
                <c:pt idx="3079">
                  <c:v>34858</c:v>
                </c:pt>
                <c:pt idx="3080">
                  <c:v>34859</c:v>
                </c:pt>
                <c:pt idx="3081">
                  <c:v>34860</c:v>
                </c:pt>
                <c:pt idx="3082">
                  <c:v>34861</c:v>
                </c:pt>
                <c:pt idx="3083">
                  <c:v>34862</c:v>
                </c:pt>
                <c:pt idx="3084">
                  <c:v>34863</c:v>
                </c:pt>
                <c:pt idx="3085">
                  <c:v>34864</c:v>
                </c:pt>
                <c:pt idx="3086">
                  <c:v>34865</c:v>
                </c:pt>
                <c:pt idx="3087">
                  <c:v>34866</c:v>
                </c:pt>
                <c:pt idx="3088">
                  <c:v>34867</c:v>
                </c:pt>
                <c:pt idx="3089">
                  <c:v>34868</c:v>
                </c:pt>
                <c:pt idx="3090">
                  <c:v>34869</c:v>
                </c:pt>
                <c:pt idx="3091">
                  <c:v>34870</c:v>
                </c:pt>
                <c:pt idx="3092">
                  <c:v>34871</c:v>
                </c:pt>
                <c:pt idx="3093">
                  <c:v>34872</c:v>
                </c:pt>
                <c:pt idx="3094">
                  <c:v>34873</c:v>
                </c:pt>
                <c:pt idx="3095">
                  <c:v>34874</c:v>
                </c:pt>
                <c:pt idx="3096">
                  <c:v>34875</c:v>
                </c:pt>
                <c:pt idx="3097">
                  <c:v>34876</c:v>
                </c:pt>
                <c:pt idx="3098">
                  <c:v>34877</c:v>
                </c:pt>
                <c:pt idx="3099">
                  <c:v>34878</c:v>
                </c:pt>
                <c:pt idx="3100">
                  <c:v>34879</c:v>
                </c:pt>
                <c:pt idx="3101">
                  <c:v>34880</c:v>
                </c:pt>
                <c:pt idx="3102">
                  <c:v>34881</c:v>
                </c:pt>
                <c:pt idx="3103">
                  <c:v>34882</c:v>
                </c:pt>
                <c:pt idx="3104">
                  <c:v>34883</c:v>
                </c:pt>
                <c:pt idx="3105">
                  <c:v>34884</c:v>
                </c:pt>
                <c:pt idx="3106">
                  <c:v>34885</c:v>
                </c:pt>
                <c:pt idx="3107">
                  <c:v>34886</c:v>
                </c:pt>
                <c:pt idx="3108">
                  <c:v>34887</c:v>
                </c:pt>
                <c:pt idx="3109">
                  <c:v>34888</c:v>
                </c:pt>
                <c:pt idx="3110">
                  <c:v>34889</c:v>
                </c:pt>
                <c:pt idx="3111">
                  <c:v>34890</c:v>
                </c:pt>
                <c:pt idx="3112">
                  <c:v>34891</c:v>
                </c:pt>
                <c:pt idx="3113">
                  <c:v>34892</c:v>
                </c:pt>
                <c:pt idx="3114">
                  <c:v>34893</c:v>
                </c:pt>
                <c:pt idx="3115">
                  <c:v>34894</c:v>
                </c:pt>
                <c:pt idx="3116">
                  <c:v>34895</c:v>
                </c:pt>
                <c:pt idx="3117">
                  <c:v>34896</c:v>
                </c:pt>
                <c:pt idx="3118">
                  <c:v>34897</c:v>
                </c:pt>
                <c:pt idx="3119">
                  <c:v>34898</c:v>
                </c:pt>
                <c:pt idx="3120">
                  <c:v>34899</c:v>
                </c:pt>
                <c:pt idx="3121">
                  <c:v>34900</c:v>
                </c:pt>
                <c:pt idx="3122">
                  <c:v>34901</c:v>
                </c:pt>
                <c:pt idx="3123">
                  <c:v>34902</c:v>
                </c:pt>
                <c:pt idx="3124">
                  <c:v>34903</c:v>
                </c:pt>
                <c:pt idx="3125">
                  <c:v>34904</c:v>
                </c:pt>
                <c:pt idx="3126">
                  <c:v>34905</c:v>
                </c:pt>
                <c:pt idx="3127">
                  <c:v>34906</c:v>
                </c:pt>
                <c:pt idx="3128">
                  <c:v>34907</c:v>
                </c:pt>
                <c:pt idx="3129">
                  <c:v>34908</c:v>
                </c:pt>
                <c:pt idx="3130">
                  <c:v>34909</c:v>
                </c:pt>
                <c:pt idx="3131">
                  <c:v>34910</c:v>
                </c:pt>
                <c:pt idx="3132">
                  <c:v>34911</c:v>
                </c:pt>
                <c:pt idx="3133">
                  <c:v>34912</c:v>
                </c:pt>
                <c:pt idx="3134">
                  <c:v>34913</c:v>
                </c:pt>
                <c:pt idx="3135">
                  <c:v>34914</c:v>
                </c:pt>
                <c:pt idx="3136">
                  <c:v>34915</c:v>
                </c:pt>
                <c:pt idx="3137">
                  <c:v>34916</c:v>
                </c:pt>
                <c:pt idx="3138">
                  <c:v>34917</c:v>
                </c:pt>
                <c:pt idx="3139">
                  <c:v>34918</c:v>
                </c:pt>
                <c:pt idx="3140">
                  <c:v>34919</c:v>
                </c:pt>
                <c:pt idx="3141">
                  <c:v>34920</c:v>
                </c:pt>
                <c:pt idx="3142">
                  <c:v>34921</c:v>
                </c:pt>
                <c:pt idx="3143">
                  <c:v>34922</c:v>
                </c:pt>
                <c:pt idx="3144">
                  <c:v>34923</c:v>
                </c:pt>
                <c:pt idx="3145">
                  <c:v>34924</c:v>
                </c:pt>
                <c:pt idx="3146">
                  <c:v>34925</c:v>
                </c:pt>
                <c:pt idx="3147">
                  <c:v>34926</c:v>
                </c:pt>
                <c:pt idx="3148">
                  <c:v>34927</c:v>
                </c:pt>
                <c:pt idx="3149">
                  <c:v>34928</c:v>
                </c:pt>
                <c:pt idx="3150">
                  <c:v>34929</c:v>
                </c:pt>
                <c:pt idx="3151">
                  <c:v>34930</c:v>
                </c:pt>
                <c:pt idx="3152">
                  <c:v>34931</c:v>
                </c:pt>
                <c:pt idx="3153">
                  <c:v>34932</c:v>
                </c:pt>
                <c:pt idx="3154">
                  <c:v>34933</c:v>
                </c:pt>
                <c:pt idx="3155">
                  <c:v>34934</c:v>
                </c:pt>
                <c:pt idx="3156">
                  <c:v>34935</c:v>
                </c:pt>
                <c:pt idx="3157">
                  <c:v>34936</c:v>
                </c:pt>
                <c:pt idx="3158">
                  <c:v>34937</c:v>
                </c:pt>
                <c:pt idx="3159">
                  <c:v>34938</c:v>
                </c:pt>
                <c:pt idx="3160">
                  <c:v>34939</c:v>
                </c:pt>
                <c:pt idx="3161">
                  <c:v>34940</c:v>
                </c:pt>
                <c:pt idx="3162">
                  <c:v>34941</c:v>
                </c:pt>
                <c:pt idx="3163">
                  <c:v>34942</c:v>
                </c:pt>
                <c:pt idx="3164">
                  <c:v>34943</c:v>
                </c:pt>
                <c:pt idx="3165">
                  <c:v>34944</c:v>
                </c:pt>
                <c:pt idx="3166">
                  <c:v>34945</c:v>
                </c:pt>
                <c:pt idx="3167">
                  <c:v>34946</c:v>
                </c:pt>
                <c:pt idx="3168">
                  <c:v>34947</c:v>
                </c:pt>
                <c:pt idx="3169">
                  <c:v>34948</c:v>
                </c:pt>
                <c:pt idx="3170">
                  <c:v>34949</c:v>
                </c:pt>
                <c:pt idx="3171">
                  <c:v>34950</c:v>
                </c:pt>
                <c:pt idx="3172">
                  <c:v>34951</c:v>
                </c:pt>
                <c:pt idx="3173">
                  <c:v>34952</c:v>
                </c:pt>
                <c:pt idx="3174">
                  <c:v>34953</c:v>
                </c:pt>
                <c:pt idx="3175">
                  <c:v>34954</c:v>
                </c:pt>
                <c:pt idx="3176">
                  <c:v>34955</c:v>
                </c:pt>
                <c:pt idx="3177">
                  <c:v>34956</c:v>
                </c:pt>
                <c:pt idx="3178">
                  <c:v>34957</c:v>
                </c:pt>
                <c:pt idx="3179">
                  <c:v>34958</c:v>
                </c:pt>
                <c:pt idx="3180">
                  <c:v>34959</c:v>
                </c:pt>
                <c:pt idx="3181">
                  <c:v>34960</c:v>
                </c:pt>
                <c:pt idx="3182">
                  <c:v>34961</c:v>
                </c:pt>
                <c:pt idx="3183">
                  <c:v>34962</c:v>
                </c:pt>
                <c:pt idx="3184">
                  <c:v>34963</c:v>
                </c:pt>
                <c:pt idx="3185">
                  <c:v>34964</c:v>
                </c:pt>
                <c:pt idx="3186">
                  <c:v>34965</c:v>
                </c:pt>
                <c:pt idx="3187">
                  <c:v>34966</c:v>
                </c:pt>
                <c:pt idx="3188">
                  <c:v>34967</c:v>
                </c:pt>
                <c:pt idx="3189">
                  <c:v>34968</c:v>
                </c:pt>
                <c:pt idx="3190">
                  <c:v>34969</c:v>
                </c:pt>
                <c:pt idx="3191">
                  <c:v>34970</c:v>
                </c:pt>
                <c:pt idx="3192">
                  <c:v>34971</c:v>
                </c:pt>
                <c:pt idx="3193">
                  <c:v>34972</c:v>
                </c:pt>
                <c:pt idx="3194">
                  <c:v>34973</c:v>
                </c:pt>
                <c:pt idx="3195">
                  <c:v>34974</c:v>
                </c:pt>
                <c:pt idx="3196">
                  <c:v>34975</c:v>
                </c:pt>
                <c:pt idx="3197">
                  <c:v>34976</c:v>
                </c:pt>
                <c:pt idx="3198">
                  <c:v>34977</c:v>
                </c:pt>
                <c:pt idx="3199">
                  <c:v>34978</c:v>
                </c:pt>
                <c:pt idx="3200">
                  <c:v>34979</c:v>
                </c:pt>
                <c:pt idx="3201">
                  <c:v>34980</c:v>
                </c:pt>
                <c:pt idx="3202">
                  <c:v>34981</c:v>
                </c:pt>
                <c:pt idx="3203">
                  <c:v>34982</c:v>
                </c:pt>
                <c:pt idx="3204">
                  <c:v>34983</c:v>
                </c:pt>
                <c:pt idx="3205">
                  <c:v>34984</c:v>
                </c:pt>
                <c:pt idx="3206">
                  <c:v>34985</c:v>
                </c:pt>
                <c:pt idx="3207">
                  <c:v>34986</c:v>
                </c:pt>
                <c:pt idx="3208">
                  <c:v>34987</c:v>
                </c:pt>
                <c:pt idx="3209">
                  <c:v>34988</c:v>
                </c:pt>
                <c:pt idx="3210">
                  <c:v>34989</c:v>
                </c:pt>
                <c:pt idx="3211">
                  <c:v>34990</c:v>
                </c:pt>
                <c:pt idx="3212">
                  <c:v>34991</c:v>
                </c:pt>
                <c:pt idx="3213">
                  <c:v>34992</c:v>
                </c:pt>
                <c:pt idx="3214">
                  <c:v>34993</c:v>
                </c:pt>
                <c:pt idx="3215">
                  <c:v>34994</c:v>
                </c:pt>
                <c:pt idx="3216">
                  <c:v>34995</c:v>
                </c:pt>
                <c:pt idx="3217">
                  <c:v>34996</c:v>
                </c:pt>
                <c:pt idx="3218">
                  <c:v>34997</c:v>
                </c:pt>
                <c:pt idx="3219">
                  <c:v>34998</c:v>
                </c:pt>
                <c:pt idx="3220">
                  <c:v>34999</c:v>
                </c:pt>
                <c:pt idx="3221">
                  <c:v>35000</c:v>
                </c:pt>
                <c:pt idx="3222">
                  <c:v>35001</c:v>
                </c:pt>
                <c:pt idx="3223">
                  <c:v>35002</c:v>
                </c:pt>
                <c:pt idx="3224">
                  <c:v>35003</c:v>
                </c:pt>
                <c:pt idx="3225">
                  <c:v>35004</c:v>
                </c:pt>
                <c:pt idx="3226">
                  <c:v>35005</c:v>
                </c:pt>
                <c:pt idx="3227">
                  <c:v>35006</c:v>
                </c:pt>
                <c:pt idx="3228">
                  <c:v>35007</c:v>
                </c:pt>
                <c:pt idx="3229">
                  <c:v>35008</c:v>
                </c:pt>
                <c:pt idx="3230">
                  <c:v>35009</c:v>
                </c:pt>
                <c:pt idx="3231">
                  <c:v>35010</c:v>
                </c:pt>
                <c:pt idx="3232">
                  <c:v>35011</c:v>
                </c:pt>
                <c:pt idx="3233">
                  <c:v>35012</c:v>
                </c:pt>
                <c:pt idx="3234">
                  <c:v>35013</c:v>
                </c:pt>
                <c:pt idx="3235">
                  <c:v>35014</c:v>
                </c:pt>
                <c:pt idx="3236">
                  <c:v>35015</c:v>
                </c:pt>
                <c:pt idx="3237">
                  <c:v>35016</c:v>
                </c:pt>
                <c:pt idx="3238">
                  <c:v>35017</c:v>
                </c:pt>
                <c:pt idx="3239">
                  <c:v>35018</c:v>
                </c:pt>
                <c:pt idx="3240">
                  <c:v>35019</c:v>
                </c:pt>
                <c:pt idx="3241">
                  <c:v>35020</c:v>
                </c:pt>
                <c:pt idx="3242">
                  <c:v>35021</c:v>
                </c:pt>
                <c:pt idx="3243">
                  <c:v>35022</c:v>
                </c:pt>
                <c:pt idx="3244">
                  <c:v>35023</c:v>
                </c:pt>
                <c:pt idx="3245">
                  <c:v>35024</c:v>
                </c:pt>
                <c:pt idx="3246">
                  <c:v>35025</c:v>
                </c:pt>
                <c:pt idx="3247">
                  <c:v>35026</c:v>
                </c:pt>
                <c:pt idx="3248">
                  <c:v>35027</c:v>
                </c:pt>
                <c:pt idx="3249">
                  <c:v>35028</c:v>
                </c:pt>
                <c:pt idx="3250">
                  <c:v>35029</c:v>
                </c:pt>
                <c:pt idx="3251">
                  <c:v>35030</c:v>
                </c:pt>
                <c:pt idx="3252">
                  <c:v>35031</c:v>
                </c:pt>
                <c:pt idx="3253">
                  <c:v>35032</c:v>
                </c:pt>
                <c:pt idx="3254">
                  <c:v>35033</c:v>
                </c:pt>
                <c:pt idx="3255">
                  <c:v>35034</c:v>
                </c:pt>
                <c:pt idx="3256">
                  <c:v>35035</c:v>
                </c:pt>
                <c:pt idx="3257">
                  <c:v>35036</c:v>
                </c:pt>
                <c:pt idx="3258">
                  <c:v>35037</c:v>
                </c:pt>
                <c:pt idx="3259">
                  <c:v>35038</c:v>
                </c:pt>
                <c:pt idx="3260">
                  <c:v>35039</c:v>
                </c:pt>
                <c:pt idx="3261">
                  <c:v>35040</c:v>
                </c:pt>
                <c:pt idx="3262">
                  <c:v>35041</c:v>
                </c:pt>
                <c:pt idx="3263">
                  <c:v>35042</c:v>
                </c:pt>
                <c:pt idx="3264">
                  <c:v>35043</c:v>
                </c:pt>
                <c:pt idx="3265">
                  <c:v>35044</c:v>
                </c:pt>
                <c:pt idx="3266">
                  <c:v>35045</c:v>
                </c:pt>
                <c:pt idx="3267">
                  <c:v>35046</c:v>
                </c:pt>
                <c:pt idx="3268">
                  <c:v>35047</c:v>
                </c:pt>
                <c:pt idx="3269">
                  <c:v>35048</c:v>
                </c:pt>
                <c:pt idx="3270">
                  <c:v>35049</c:v>
                </c:pt>
                <c:pt idx="3271">
                  <c:v>35050</c:v>
                </c:pt>
                <c:pt idx="3272">
                  <c:v>35051</c:v>
                </c:pt>
                <c:pt idx="3273">
                  <c:v>35052</c:v>
                </c:pt>
                <c:pt idx="3274">
                  <c:v>35053</c:v>
                </c:pt>
                <c:pt idx="3275">
                  <c:v>35054</c:v>
                </c:pt>
                <c:pt idx="3276">
                  <c:v>35055</c:v>
                </c:pt>
                <c:pt idx="3277">
                  <c:v>35056</c:v>
                </c:pt>
                <c:pt idx="3278">
                  <c:v>35057</c:v>
                </c:pt>
                <c:pt idx="3279">
                  <c:v>35058</c:v>
                </c:pt>
                <c:pt idx="3280">
                  <c:v>35059</c:v>
                </c:pt>
                <c:pt idx="3281">
                  <c:v>35060</c:v>
                </c:pt>
                <c:pt idx="3282">
                  <c:v>35061</c:v>
                </c:pt>
                <c:pt idx="3283">
                  <c:v>35062</c:v>
                </c:pt>
                <c:pt idx="3284">
                  <c:v>35063</c:v>
                </c:pt>
                <c:pt idx="3285">
                  <c:v>35064</c:v>
                </c:pt>
                <c:pt idx="3286">
                  <c:v>35065</c:v>
                </c:pt>
                <c:pt idx="3287">
                  <c:v>35066</c:v>
                </c:pt>
                <c:pt idx="3288">
                  <c:v>35067</c:v>
                </c:pt>
                <c:pt idx="3289">
                  <c:v>35068</c:v>
                </c:pt>
                <c:pt idx="3290">
                  <c:v>35069</c:v>
                </c:pt>
                <c:pt idx="3291">
                  <c:v>35070</c:v>
                </c:pt>
                <c:pt idx="3292">
                  <c:v>35071</c:v>
                </c:pt>
                <c:pt idx="3293">
                  <c:v>35072</c:v>
                </c:pt>
                <c:pt idx="3294">
                  <c:v>35073</c:v>
                </c:pt>
                <c:pt idx="3295">
                  <c:v>35074</c:v>
                </c:pt>
                <c:pt idx="3296">
                  <c:v>35075</c:v>
                </c:pt>
                <c:pt idx="3297">
                  <c:v>35076</c:v>
                </c:pt>
                <c:pt idx="3298">
                  <c:v>35077</c:v>
                </c:pt>
                <c:pt idx="3299">
                  <c:v>35078</c:v>
                </c:pt>
                <c:pt idx="3300">
                  <c:v>35079</c:v>
                </c:pt>
                <c:pt idx="3301">
                  <c:v>35080</c:v>
                </c:pt>
                <c:pt idx="3302">
                  <c:v>35081</c:v>
                </c:pt>
                <c:pt idx="3303">
                  <c:v>35082</c:v>
                </c:pt>
                <c:pt idx="3304">
                  <c:v>35083</c:v>
                </c:pt>
                <c:pt idx="3305">
                  <c:v>35084</c:v>
                </c:pt>
                <c:pt idx="3306">
                  <c:v>35085</c:v>
                </c:pt>
                <c:pt idx="3307">
                  <c:v>35086</c:v>
                </c:pt>
                <c:pt idx="3308">
                  <c:v>35087</c:v>
                </c:pt>
                <c:pt idx="3309">
                  <c:v>35088</c:v>
                </c:pt>
                <c:pt idx="3310">
                  <c:v>35089</c:v>
                </c:pt>
                <c:pt idx="3311">
                  <c:v>35090</c:v>
                </c:pt>
                <c:pt idx="3312">
                  <c:v>35091</c:v>
                </c:pt>
                <c:pt idx="3313">
                  <c:v>35092</c:v>
                </c:pt>
                <c:pt idx="3314">
                  <c:v>35093</c:v>
                </c:pt>
                <c:pt idx="3315">
                  <c:v>35094</c:v>
                </c:pt>
                <c:pt idx="3316">
                  <c:v>35095</c:v>
                </c:pt>
                <c:pt idx="3317">
                  <c:v>35096</c:v>
                </c:pt>
                <c:pt idx="3318">
                  <c:v>35097</c:v>
                </c:pt>
                <c:pt idx="3319">
                  <c:v>35098</c:v>
                </c:pt>
                <c:pt idx="3320">
                  <c:v>35099</c:v>
                </c:pt>
                <c:pt idx="3321">
                  <c:v>35100</c:v>
                </c:pt>
                <c:pt idx="3322">
                  <c:v>35101</c:v>
                </c:pt>
                <c:pt idx="3323">
                  <c:v>35102</c:v>
                </c:pt>
                <c:pt idx="3324">
                  <c:v>35103</c:v>
                </c:pt>
                <c:pt idx="3325">
                  <c:v>35104</c:v>
                </c:pt>
                <c:pt idx="3326">
                  <c:v>35105</c:v>
                </c:pt>
                <c:pt idx="3327">
                  <c:v>35106</c:v>
                </c:pt>
                <c:pt idx="3328">
                  <c:v>35107</c:v>
                </c:pt>
                <c:pt idx="3329">
                  <c:v>35108</c:v>
                </c:pt>
                <c:pt idx="3330">
                  <c:v>35109</c:v>
                </c:pt>
                <c:pt idx="3331">
                  <c:v>35110</c:v>
                </c:pt>
                <c:pt idx="3332">
                  <c:v>35111</c:v>
                </c:pt>
                <c:pt idx="3333">
                  <c:v>35112</c:v>
                </c:pt>
                <c:pt idx="3334">
                  <c:v>35113</c:v>
                </c:pt>
                <c:pt idx="3335">
                  <c:v>35114</c:v>
                </c:pt>
                <c:pt idx="3336">
                  <c:v>35115</c:v>
                </c:pt>
                <c:pt idx="3337">
                  <c:v>35116</c:v>
                </c:pt>
                <c:pt idx="3338">
                  <c:v>35117</c:v>
                </c:pt>
                <c:pt idx="3339">
                  <c:v>35118</c:v>
                </c:pt>
                <c:pt idx="3340">
                  <c:v>35119</c:v>
                </c:pt>
                <c:pt idx="3341">
                  <c:v>35120</c:v>
                </c:pt>
                <c:pt idx="3342">
                  <c:v>35121</c:v>
                </c:pt>
                <c:pt idx="3343">
                  <c:v>35122</c:v>
                </c:pt>
                <c:pt idx="3344">
                  <c:v>35123</c:v>
                </c:pt>
                <c:pt idx="3345">
                  <c:v>35124</c:v>
                </c:pt>
                <c:pt idx="3346">
                  <c:v>35125</c:v>
                </c:pt>
                <c:pt idx="3347">
                  <c:v>35126</c:v>
                </c:pt>
                <c:pt idx="3348">
                  <c:v>35127</c:v>
                </c:pt>
                <c:pt idx="3349">
                  <c:v>35128</c:v>
                </c:pt>
                <c:pt idx="3350">
                  <c:v>35129</c:v>
                </c:pt>
                <c:pt idx="3351">
                  <c:v>35130</c:v>
                </c:pt>
                <c:pt idx="3352">
                  <c:v>35131</c:v>
                </c:pt>
                <c:pt idx="3353">
                  <c:v>35132</c:v>
                </c:pt>
                <c:pt idx="3354">
                  <c:v>35133</c:v>
                </c:pt>
                <c:pt idx="3355">
                  <c:v>35134</c:v>
                </c:pt>
                <c:pt idx="3356">
                  <c:v>35135</c:v>
                </c:pt>
                <c:pt idx="3357">
                  <c:v>35136</c:v>
                </c:pt>
                <c:pt idx="3358">
                  <c:v>35137</c:v>
                </c:pt>
                <c:pt idx="3359">
                  <c:v>35138</c:v>
                </c:pt>
                <c:pt idx="3360">
                  <c:v>35139</c:v>
                </c:pt>
                <c:pt idx="3361">
                  <c:v>35140</c:v>
                </c:pt>
                <c:pt idx="3362">
                  <c:v>35141</c:v>
                </c:pt>
                <c:pt idx="3363">
                  <c:v>35142</c:v>
                </c:pt>
                <c:pt idx="3364">
                  <c:v>35143</c:v>
                </c:pt>
                <c:pt idx="3365">
                  <c:v>35144</c:v>
                </c:pt>
                <c:pt idx="3366">
                  <c:v>35145</c:v>
                </c:pt>
                <c:pt idx="3367">
                  <c:v>35146</c:v>
                </c:pt>
                <c:pt idx="3368">
                  <c:v>35147</c:v>
                </c:pt>
                <c:pt idx="3369">
                  <c:v>35148</c:v>
                </c:pt>
                <c:pt idx="3370">
                  <c:v>35149</c:v>
                </c:pt>
                <c:pt idx="3371">
                  <c:v>35150</c:v>
                </c:pt>
                <c:pt idx="3372">
                  <c:v>35151</c:v>
                </c:pt>
                <c:pt idx="3373">
                  <c:v>35152</c:v>
                </c:pt>
                <c:pt idx="3374">
                  <c:v>35153</c:v>
                </c:pt>
                <c:pt idx="3375">
                  <c:v>35154</c:v>
                </c:pt>
                <c:pt idx="3376">
                  <c:v>35155</c:v>
                </c:pt>
                <c:pt idx="3377">
                  <c:v>35156</c:v>
                </c:pt>
                <c:pt idx="3378">
                  <c:v>35157</c:v>
                </c:pt>
                <c:pt idx="3379">
                  <c:v>35158</c:v>
                </c:pt>
                <c:pt idx="3380">
                  <c:v>35159</c:v>
                </c:pt>
                <c:pt idx="3381">
                  <c:v>35160</c:v>
                </c:pt>
                <c:pt idx="3382">
                  <c:v>35161</c:v>
                </c:pt>
                <c:pt idx="3383">
                  <c:v>35162</c:v>
                </c:pt>
                <c:pt idx="3384">
                  <c:v>35163</c:v>
                </c:pt>
                <c:pt idx="3385">
                  <c:v>35164</c:v>
                </c:pt>
                <c:pt idx="3386">
                  <c:v>35165</c:v>
                </c:pt>
                <c:pt idx="3387">
                  <c:v>35166</c:v>
                </c:pt>
                <c:pt idx="3388">
                  <c:v>35167</c:v>
                </c:pt>
                <c:pt idx="3389">
                  <c:v>35168</c:v>
                </c:pt>
                <c:pt idx="3390">
                  <c:v>35169</c:v>
                </c:pt>
                <c:pt idx="3391">
                  <c:v>35170</c:v>
                </c:pt>
                <c:pt idx="3392">
                  <c:v>35171</c:v>
                </c:pt>
                <c:pt idx="3393">
                  <c:v>35172</c:v>
                </c:pt>
                <c:pt idx="3394">
                  <c:v>35173</c:v>
                </c:pt>
                <c:pt idx="3395">
                  <c:v>35174</c:v>
                </c:pt>
                <c:pt idx="3396">
                  <c:v>35175</c:v>
                </c:pt>
                <c:pt idx="3397">
                  <c:v>35176</c:v>
                </c:pt>
                <c:pt idx="3398">
                  <c:v>35177</c:v>
                </c:pt>
                <c:pt idx="3399">
                  <c:v>35178</c:v>
                </c:pt>
                <c:pt idx="3400">
                  <c:v>35179</c:v>
                </c:pt>
                <c:pt idx="3401">
                  <c:v>35180</c:v>
                </c:pt>
                <c:pt idx="3402">
                  <c:v>35181</c:v>
                </c:pt>
                <c:pt idx="3403">
                  <c:v>35182</c:v>
                </c:pt>
                <c:pt idx="3404">
                  <c:v>35183</c:v>
                </c:pt>
                <c:pt idx="3405">
                  <c:v>35184</c:v>
                </c:pt>
                <c:pt idx="3406">
                  <c:v>35185</c:v>
                </c:pt>
                <c:pt idx="3407">
                  <c:v>35186</c:v>
                </c:pt>
                <c:pt idx="3408">
                  <c:v>35187</c:v>
                </c:pt>
                <c:pt idx="3409">
                  <c:v>35188</c:v>
                </c:pt>
                <c:pt idx="3410">
                  <c:v>35189</c:v>
                </c:pt>
                <c:pt idx="3411">
                  <c:v>35190</c:v>
                </c:pt>
                <c:pt idx="3412">
                  <c:v>35191</c:v>
                </c:pt>
                <c:pt idx="3413">
                  <c:v>35192</c:v>
                </c:pt>
                <c:pt idx="3414">
                  <c:v>35193</c:v>
                </c:pt>
                <c:pt idx="3415">
                  <c:v>35194</c:v>
                </c:pt>
                <c:pt idx="3416">
                  <c:v>35195</c:v>
                </c:pt>
                <c:pt idx="3417">
                  <c:v>35196</c:v>
                </c:pt>
                <c:pt idx="3418">
                  <c:v>35197</c:v>
                </c:pt>
                <c:pt idx="3419">
                  <c:v>35198</c:v>
                </c:pt>
                <c:pt idx="3420">
                  <c:v>35199</c:v>
                </c:pt>
                <c:pt idx="3421">
                  <c:v>35200</c:v>
                </c:pt>
                <c:pt idx="3422">
                  <c:v>35201</c:v>
                </c:pt>
                <c:pt idx="3423">
                  <c:v>35202</c:v>
                </c:pt>
                <c:pt idx="3424">
                  <c:v>35203</c:v>
                </c:pt>
                <c:pt idx="3425">
                  <c:v>35204</c:v>
                </c:pt>
                <c:pt idx="3426">
                  <c:v>35205</c:v>
                </c:pt>
                <c:pt idx="3427">
                  <c:v>35206</c:v>
                </c:pt>
                <c:pt idx="3428">
                  <c:v>35207</c:v>
                </c:pt>
                <c:pt idx="3429">
                  <c:v>35208</c:v>
                </c:pt>
                <c:pt idx="3430">
                  <c:v>35209</c:v>
                </c:pt>
                <c:pt idx="3431">
                  <c:v>35210</c:v>
                </c:pt>
                <c:pt idx="3432">
                  <c:v>35211</c:v>
                </c:pt>
                <c:pt idx="3433">
                  <c:v>35212</c:v>
                </c:pt>
                <c:pt idx="3434">
                  <c:v>35213</c:v>
                </c:pt>
                <c:pt idx="3435">
                  <c:v>35214</c:v>
                </c:pt>
                <c:pt idx="3436">
                  <c:v>35215</c:v>
                </c:pt>
                <c:pt idx="3437">
                  <c:v>35216</c:v>
                </c:pt>
                <c:pt idx="3438">
                  <c:v>35217</c:v>
                </c:pt>
                <c:pt idx="3439">
                  <c:v>35218</c:v>
                </c:pt>
                <c:pt idx="3440">
                  <c:v>35219</c:v>
                </c:pt>
                <c:pt idx="3441">
                  <c:v>35220</c:v>
                </c:pt>
                <c:pt idx="3442">
                  <c:v>35221</c:v>
                </c:pt>
                <c:pt idx="3443">
                  <c:v>35222</c:v>
                </c:pt>
                <c:pt idx="3444">
                  <c:v>35223</c:v>
                </c:pt>
                <c:pt idx="3445">
                  <c:v>35224</c:v>
                </c:pt>
                <c:pt idx="3446">
                  <c:v>35225</c:v>
                </c:pt>
                <c:pt idx="3447">
                  <c:v>35226</c:v>
                </c:pt>
                <c:pt idx="3448">
                  <c:v>35227</c:v>
                </c:pt>
                <c:pt idx="3449">
                  <c:v>35228</c:v>
                </c:pt>
                <c:pt idx="3450">
                  <c:v>35229</c:v>
                </c:pt>
                <c:pt idx="3451">
                  <c:v>35230</c:v>
                </c:pt>
                <c:pt idx="3452">
                  <c:v>35231</c:v>
                </c:pt>
                <c:pt idx="3453">
                  <c:v>35232</c:v>
                </c:pt>
                <c:pt idx="3454">
                  <c:v>35233</c:v>
                </c:pt>
                <c:pt idx="3455">
                  <c:v>35234</c:v>
                </c:pt>
                <c:pt idx="3456">
                  <c:v>35235</c:v>
                </c:pt>
                <c:pt idx="3457">
                  <c:v>35236</c:v>
                </c:pt>
                <c:pt idx="3458">
                  <c:v>35237</c:v>
                </c:pt>
                <c:pt idx="3459">
                  <c:v>35238</c:v>
                </c:pt>
                <c:pt idx="3460">
                  <c:v>35239</c:v>
                </c:pt>
                <c:pt idx="3461">
                  <c:v>35240</c:v>
                </c:pt>
                <c:pt idx="3462">
                  <c:v>35241</c:v>
                </c:pt>
                <c:pt idx="3463">
                  <c:v>35242</c:v>
                </c:pt>
                <c:pt idx="3464">
                  <c:v>35243</c:v>
                </c:pt>
                <c:pt idx="3465">
                  <c:v>35244</c:v>
                </c:pt>
                <c:pt idx="3466">
                  <c:v>35245</c:v>
                </c:pt>
                <c:pt idx="3467">
                  <c:v>35246</c:v>
                </c:pt>
                <c:pt idx="3468">
                  <c:v>35247</c:v>
                </c:pt>
                <c:pt idx="3469">
                  <c:v>35248</c:v>
                </c:pt>
                <c:pt idx="3470">
                  <c:v>35249</c:v>
                </c:pt>
                <c:pt idx="3471">
                  <c:v>35250</c:v>
                </c:pt>
                <c:pt idx="3472">
                  <c:v>35251</c:v>
                </c:pt>
                <c:pt idx="3473">
                  <c:v>35252</c:v>
                </c:pt>
                <c:pt idx="3474">
                  <c:v>35253</c:v>
                </c:pt>
                <c:pt idx="3475">
                  <c:v>35254</c:v>
                </c:pt>
                <c:pt idx="3476">
                  <c:v>35255</c:v>
                </c:pt>
                <c:pt idx="3477">
                  <c:v>35256</c:v>
                </c:pt>
                <c:pt idx="3478">
                  <c:v>35257</c:v>
                </c:pt>
                <c:pt idx="3479">
                  <c:v>35258</c:v>
                </c:pt>
                <c:pt idx="3480">
                  <c:v>35259</c:v>
                </c:pt>
                <c:pt idx="3481">
                  <c:v>35260</c:v>
                </c:pt>
                <c:pt idx="3482">
                  <c:v>35261</c:v>
                </c:pt>
                <c:pt idx="3483">
                  <c:v>35262</c:v>
                </c:pt>
                <c:pt idx="3484">
                  <c:v>35263</c:v>
                </c:pt>
                <c:pt idx="3485">
                  <c:v>35264</c:v>
                </c:pt>
                <c:pt idx="3486">
                  <c:v>35265</c:v>
                </c:pt>
                <c:pt idx="3487">
                  <c:v>35266</c:v>
                </c:pt>
                <c:pt idx="3488">
                  <c:v>35267</c:v>
                </c:pt>
                <c:pt idx="3489">
                  <c:v>35268</c:v>
                </c:pt>
                <c:pt idx="3490">
                  <c:v>35269</c:v>
                </c:pt>
                <c:pt idx="3491">
                  <c:v>35270</c:v>
                </c:pt>
                <c:pt idx="3492">
                  <c:v>35271</c:v>
                </c:pt>
                <c:pt idx="3493">
                  <c:v>35272</c:v>
                </c:pt>
                <c:pt idx="3494">
                  <c:v>35273</c:v>
                </c:pt>
                <c:pt idx="3495">
                  <c:v>35274</c:v>
                </c:pt>
                <c:pt idx="3496">
                  <c:v>35275</c:v>
                </c:pt>
                <c:pt idx="3497">
                  <c:v>35276</c:v>
                </c:pt>
                <c:pt idx="3498">
                  <c:v>35277</c:v>
                </c:pt>
                <c:pt idx="3499">
                  <c:v>35278</c:v>
                </c:pt>
                <c:pt idx="3500">
                  <c:v>35279</c:v>
                </c:pt>
                <c:pt idx="3501">
                  <c:v>35280</c:v>
                </c:pt>
                <c:pt idx="3502">
                  <c:v>35281</c:v>
                </c:pt>
                <c:pt idx="3503">
                  <c:v>35282</c:v>
                </c:pt>
                <c:pt idx="3504">
                  <c:v>35283</c:v>
                </c:pt>
                <c:pt idx="3505">
                  <c:v>35284</c:v>
                </c:pt>
                <c:pt idx="3506">
                  <c:v>35285</c:v>
                </c:pt>
                <c:pt idx="3507">
                  <c:v>35286</c:v>
                </c:pt>
                <c:pt idx="3508">
                  <c:v>35287</c:v>
                </c:pt>
                <c:pt idx="3509">
                  <c:v>35288</c:v>
                </c:pt>
                <c:pt idx="3510">
                  <c:v>35289</c:v>
                </c:pt>
                <c:pt idx="3511">
                  <c:v>35290</c:v>
                </c:pt>
                <c:pt idx="3512">
                  <c:v>35291</c:v>
                </c:pt>
                <c:pt idx="3513">
                  <c:v>35292</c:v>
                </c:pt>
                <c:pt idx="3514">
                  <c:v>35293</c:v>
                </c:pt>
                <c:pt idx="3515">
                  <c:v>35294</c:v>
                </c:pt>
                <c:pt idx="3516">
                  <c:v>35295</c:v>
                </c:pt>
                <c:pt idx="3517">
                  <c:v>35296</c:v>
                </c:pt>
                <c:pt idx="3518">
                  <c:v>35297</c:v>
                </c:pt>
                <c:pt idx="3519">
                  <c:v>35298</c:v>
                </c:pt>
                <c:pt idx="3520">
                  <c:v>35299</c:v>
                </c:pt>
                <c:pt idx="3521">
                  <c:v>35300</c:v>
                </c:pt>
                <c:pt idx="3522">
                  <c:v>35301</c:v>
                </c:pt>
                <c:pt idx="3523">
                  <c:v>35302</c:v>
                </c:pt>
                <c:pt idx="3524">
                  <c:v>35303</c:v>
                </c:pt>
                <c:pt idx="3525">
                  <c:v>35304</c:v>
                </c:pt>
                <c:pt idx="3526">
                  <c:v>35305</c:v>
                </c:pt>
                <c:pt idx="3527">
                  <c:v>35306</c:v>
                </c:pt>
                <c:pt idx="3528">
                  <c:v>35307</c:v>
                </c:pt>
                <c:pt idx="3529">
                  <c:v>35308</c:v>
                </c:pt>
                <c:pt idx="3530">
                  <c:v>35309</c:v>
                </c:pt>
                <c:pt idx="3531">
                  <c:v>35310</c:v>
                </c:pt>
                <c:pt idx="3532">
                  <c:v>35311</c:v>
                </c:pt>
                <c:pt idx="3533">
                  <c:v>35312</c:v>
                </c:pt>
                <c:pt idx="3534">
                  <c:v>35313</c:v>
                </c:pt>
                <c:pt idx="3535">
                  <c:v>35314</c:v>
                </c:pt>
                <c:pt idx="3536">
                  <c:v>35315</c:v>
                </c:pt>
                <c:pt idx="3537">
                  <c:v>35316</c:v>
                </c:pt>
                <c:pt idx="3538">
                  <c:v>35317</c:v>
                </c:pt>
                <c:pt idx="3539">
                  <c:v>35318</c:v>
                </c:pt>
                <c:pt idx="3540">
                  <c:v>35319</c:v>
                </c:pt>
                <c:pt idx="3541">
                  <c:v>35320</c:v>
                </c:pt>
                <c:pt idx="3542">
                  <c:v>35321</c:v>
                </c:pt>
                <c:pt idx="3543">
                  <c:v>35322</c:v>
                </c:pt>
                <c:pt idx="3544">
                  <c:v>35323</c:v>
                </c:pt>
                <c:pt idx="3545">
                  <c:v>35324</c:v>
                </c:pt>
                <c:pt idx="3546">
                  <c:v>35325</c:v>
                </c:pt>
                <c:pt idx="3547">
                  <c:v>35326</c:v>
                </c:pt>
                <c:pt idx="3548">
                  <c:v>35327</c:v>
                </c:pt>
                <c:pt idx="3549">
                  <c:v>35328</c:v>
                </c:pt>
                <c:pt idx="3550">
                  <c:v>35329</c:v>
                </c:pt>
                <c:pt idx="3551">
                  <c:v>35330</c:v>
                </c:pt>
                <c:pt idx="3552">
                  <c:v>35331</c:v>
                </c:pt>
                <c:pt idx="3553">
                  <c:v>35332</c:v>
                </c:pt>
                <c:pt idx="3554">
                  <c:v>35333</c:v>
                </c:pt>
                <c:pt idx="3555">
                  <c:v>35334</c:v>
                </c:pt>
                <c:pt idx="3556">
                  <c:v>35335</c:v>
                </c:pt>
                <c:pt idx="3557">
                  <c:v>35336</c:v>
                </c:pt>
                <c:pt idx="3558">
                  <c:v>35337</c:v>
                </c:pt>
                <c:pt idx="3559">
                  <c:v>35338</c:v>
                </c:pt>
                <c:pt idx="3560">
                  <c:v>35339</c:v>
                </c:pt>
                <c:pt idx="3561">
                  <c:v>35340</c:v>
                </c:pt>
                <c:pt idx="3562">
                  <c:v>35341</c:v>
                </c:pt>
                <c:pt idx="3563">
                  <c:v>35342</c:v>
                </c:pt>
                <c:pt idx="3564">
                  <c:v>35343</c:v>
                </c:pt>
                <c:pt idx="3565">
                  <c:v>35344</c:v>
                </c:pt>
                <c:pt idx="3566">
                  <c:v>35345</c:v>
                </c:pt>
                <c:pt idx="3567">
                  <c:v>35346</c:v>
                </c:pt>
                <c:pt idx="3568">
                  <c:v>35347</c:v>
                </c:pt>
                <c:pt idx="3569">
                  <c:v>35348</c:v>
                </c:pt>
                <c:pt idx="3570">
                  <c:v>35349</c:v>
                </c:pt>
                <c:pt idx="3571">
                  <c:v>35350</c:v>
                </c:pt>
                <c:pt idx="3572">
                  <c:v>35351</c:v>
                </c:pt>
                <c:pt idx="3573">
                  <c:v>35352</c:v>
                </c:pt>
                <c:pt idx="3574">
                  <c:v>35353</c:v>
                </c:pt>
                <c:pt idx="3575">
                  <c:v>35354</c:v>
                </c:pt>
                <c:pt idx="3576">
                  <c:v>35355</c:v>
                </c:pt>
                <c:pt idx="3577">
                  <c:v>35356</c:v>
                </c:pt>
                <c:pt idx="3578">
                  <c:v>35357</c:v>
                </c:pt>
                <c:pt idx="3579">
                  <c:v>35358</c:v>
                </c:pt>
                <c:pt idx="3580">
                  <c:v>35359</c:v>
                </c:pt>
                <c:pt idx="3581">
                  <c:v>35360</c:v>
                </c:pt>
                <c:pt idx="3582">
                  <c:v>35361</c:v>
                </c:pt>
                <c:pt idx="3583">
                  <c:v>35362</c:v>
                </c:pt>
                <c:pt idx="3584">
                  <c:v>35363</c:v>
                </c:pt>
                <c:pt idx="3585">
                  <c:v>35364</c:v>
                </c:pt>
                <c:pt idx="3586">
                  <c:v>35365</c:v>
                </c:pt>
                <c:pt idx="3587">
                  <c:v>35366</c:v>
                </c:pt>
                <c:pt idx="3588">
                  <c:v>35367</c:v>
                </c:pt>
                <c:pt idx="3589">
                  <c:v>35368</c:v>
                </c:pt>
                <c:pt idx="3590">
                  <c:v>35369</c:v>
                </c:pt>
                <c:pt idx="3591">
                  <c:v>35370</c:v>
                </c:pt>
                <c:pt idx="3592">
                  <c:v>35371</c:v>
                </c:pt>
                <c:pt idx="3593">
                  <c:v>35372</c:v>
                </c:pt>
                <c:pt idx="3594">
                  <c:v>35373</c:v>
                </c:pt>
                <c:pt idx="3595">
                  <c:v>35374</c:v>
                </c:pt>
                <c:pt idx="3596">
                  <c:v>35375</c:v>
                </c:pt>
                <c:pt idx="3597">
                  <c:v>35376</c:v>
                </c:pt>
                <c:pt idx="3598">
                  <c:v>35377</c:v>
                </c:pt>
                <c:pt idx="3599">
                  <c:v>35378</c:v>
                </c:pt>
                <c:pt idx="3600">
                  <c:v>35379</c:v>
                </c:pt>
                <c:pt idx="3601">
                  <c:v>35380</c:v>
                </c:pt>
                <c:pt idx="3602">
                  <c:v>35381</c:v>
                </c:pt>
                <c:pt idx="3603">
                  <c:v>35382</c:v>
                </c:pt>
                <c:pt idx="3604">
                  <c:v>35383</c:v>
                </c:pt>
                <c:pt idx="3605">
                  <c:v>35384</c:v>
                </c:pt>
                <c:pt idx="3606">
                  <c:v>35385</c:v>
                </c:pt>
                <c:pt idx="3607">
                  <c:v>35386</c:v>
                </c:pt>
                <c:pt idx="3608">
                  <c:v>35387</c:v>
                </c:pt>
                <c:pt idx="3609">
                  <c:v>35388</c:v>
                </c:pt>
                <c:pt idx="3610">
                  <c:v>35389</c:v>
                </c:pt>
                <c:pt idx="3611">
                  <c:v>35390</c:v>
                </c:pt>
                <c:pt idx="3612">
                  <c:v>35391</c:v>
                </c:pt>
                <c:pt idx="3613">
                  <c:v>35392</c:v>
                </c:pt>
                <c:pt idx="3614">
                  <c:v>35393</c:v>
                </c:pt>
                <c:pt idx="3615">
                  <c:v>35394</c:v>
                </c:pt>
                <c:pt idx="3616">
                  <c:v>35395</c:v>
                </c:pt>
                <c:pt idx="3617">
                  <c:v>35396</c:v>
                </c:pt>
                <c:pt idx="3618">
                  <c:v>35397</c:v>
                </c:pt>
                <c:pt idx="3619">
                  <c:v>35398</c:v>
                </c:pt>
                <c:pt idx="3620">
                  <c:v>35399</c:v>
                </c:pt>
                <c:pt idx="3621">
                  <c:v>35400</c:v>
                </c:pt>
                <c:pt idx="3622">
                  <c:v>35401</c:v>
                </c:pt>
                <c:pt idx="3623">
                  <c:v>35402</c:v>
                </c:pt>
                <c:pt idx="3624">
                  <c:v>35403</c:v>
                </c:pt>
                <c:pt idx="3625">
                  <c:v>35404</c:v>
                </c:pt>
                <c:pt idx="3626">
                  <c:v>35405</c:v>
                </c:pt>
                <c:pt idx="3627">
                  <c:v>35406</c:v>
                </c:pt>
                <c:pt idx="3628">
                  <c:v>35407</c:v>
                </c:pt>
                <c:pt idx="3629">
                  <c:v>35408</c:v>
                </c:pt>
                <c:pt idx="3630">
                  <c:v>35409</c:v>
                </c:pt>
                <c:pt idx="3631">
                  <c:v>35410</c:v>
                </c:pt>
                <c:pt idx="3632">
                  <c:v>35411</c:v>
                </c:pt>
                <c:pt idx="3633">
                  <c:v>35412</c:v>
                </c:pt>
                <c:pt idx="3634">
                  <c:v>35413</c:v>
                </c:pt>
                <c:pt idx="3635">
                  <c:v>35414</c:v>
                </c:pt>
                <c:pt idx="3636">
                  <c:v>35415</c:v>
                </c:pt>
                <c:pt idx="3637">
                  <c:v>35416</c:v>
                </c:pt>
                <c:pt idx="3638">
                  <c:v>35417</c:v>
                </c:pt>
                <c:pt idx="3639">
                  <c:v>35418</c:v>
                </c:pt>
                <c:pt idx="3640">
                  <c:v>35419</c:v>
                </c:pt>
                <c:pt idx="3641">
                  <c:v>35420</c:v>
                </c:pt>
                <c:pt idx="3642">
                  <c:v>35421</c:v>
                </c:pt>
                <c:pt idx="3643">
                  <c:v>35422</c:v>
                </c:pt>
                <c:pt idx="3644">
                  <c:v>35423</c:v>
                </c:pt>
                <c:pt idx="3645">
                  <c:v>35424</c:v>
                </c:pt>
                <c:pt idx="3646">
                  <c:v>35425</c:v>
                </c:pt>
                <c:pt idx="3647">
                  <c:v>35426</c:v>
                </c:pt>
                <c:pt idx="3648">
                  <c:v>35427</c:v>
                </c:pt>
                <c:pt idx="3649">
                  <c:v>35428</c:v>
                </c:pt>
                <c:pt idx="3650">
                  <c:v>35429</c:v>
                </c:pt>
                <c:pt idx="3651">
                  <c:v>35430</c:v>
                </c:pt>
                <c:pt idx="3652">
                  <c:v>35431</c:v>
                </c:pt>
                <c:pt idx="3653">
                  <c:v>35432</c:v>
                </c:pt>
                <c:pt idx="3654">
                  <c:v>35433</c:v>
                </c:pt>
                <c:pt idx="3655">
                  <c:v>35434</c:v>
                </c:pt>
                <c:pt idx="3656">
                  <c:v>35435</c:v>
                </c:pt>
                <c:pt idx="3657">
                  <c:v>35436</c:v>
                </c:pt>
                <c:pt idx="3658">
                  <c:v>35437</c:v>
                </c:pt>
                <c:pt idx="3659">
                  <c:v>35438</c:v>
                </c:pt>
                <c:pt idx="3660">
                  <c:v>35439</c:v>
                </c:pt>
                <c:pt idx="3661">
                  <c:v>35440</c:v>
                </c:pt>
                <c:pt idx="3662">
                  <c:v>35441</c:v>
                </c:pt>
                <c:pt idx="3663">
                  <c:v>35442</c:v>
                </c:pt>
                <c:pt idx="3664">
                  <c:v>35443</c:v>
                </c:pt>
                <c:pt idx="3665">
                  <c:v>35444</c:v>
                </c:pt>
                <c:pt idx="3666">
                  <c:v>35445</c:v>
                </c:pt>
                <c:pt idx="3667">
                  <c:v>35446</c:v>
                </c:pt>
                <c:pt idx="3668">
                  <c:v>35447</c:v>
                </c:pt>
                <c:pt idx="3669">
                  <c:v>35448</c:v>
                </c:pt>
                <c:pt idx="3670">
                  <c:v>35449</c:v>
                </c:pt>
                <c:pt idx="3671">
                  <c:v>35450</c:v>
                </c:pt>
                <c:pt idx="3672">
                  <c:v>35451</c:v>
                </c:pt>
                <c:pt idx="3673">
                  <c:v>35452</c:v>
                </c:pt>
                <c:pt idx="3674">
                  <c:v>35453</c:v>
                </c:pt>
                <c:pt idx="3675">
                  <c:v>35454</c:v>
                </c:pt>
                <c:pt idx="3676">
                  <c:v>35455</c:v>
                </c:pt>
                <c:pt idx="3677">
                  <c:v>35456</c:v>
                </c:pt>
                <c:pt idx="3678">
                  <c:v>35457</c:v>
                </c:pt>
                <c:pt idx="3679">
                  <c:v>35458</c:v>
                </c:pt>
                <c:pt idx="3680">
                  <c:v>35459</c:v>
                </c:pt>
                <c:pt idx="3681">
                  <c:v>35460</c:v>
                </c:pt>
                <c:pt idx="3682">
                  <c:v>35461</c:v>
                </c:pt>
                <c:pt idx="3683">
                  <c:v>35462</c:v>
                </c:pt>
                <c:pt idx="3684">
                  <c:v>35463</c:v>
                </c:pt>
                <c:pt idx="3685">
                  <c:v>35464</c:v>
                </c:pt>
                <c:pt idx="3686">
                  <c:v>35465</c:v>
                </c:pt>
                <c:pt idx="3687">
                  <c:v>35466</c:v>
                </c:pt>
                <c:pt idx="3688">
                  <c:v>35467</c:v>
                </c:pt>
                <c:pt idx="3689">
                  <c:v>35468</c:v>
                </c:pt>
                <c:pt idx="3690">
                  <c:v>35469</c:v>
                </c:pt>
                <c:pt idx="3691">
                  <c:v>35470</c:v>
                </c:pt>
                <c:pt idx="3692">
                  <c:v>35471</c:v>
                </c:pt>
                <c:pt idx="3693">
                  <c:v>35472</c:v>
                </c:pt>
                <c:pt idx="3694">
                  <c:v>35473</c:v>
                </c:pt>
                <c:pt idx="3695">
                  <c:v>35474</c:v>
                </c:pt>
                <c:pt idx="3696">
                  <c:v>35475</c:v>
                </c:pt>
                <c:pt idx="3697">
                  <c:v>35476</c:v>
                </c:pt>
                <c:pt idx="3698">
                  <c:v>35477</c:v>
                </c:pt>
                <c:pt idx="3699">
                  <c:v>35478</c:v>
                </c:pt>
                <c:pt idx="3700">
                  <c:v>35479</c:v>
                </c:pt>
                <c:pt idx="3701">
                  <c:v>35480</c:v>
                </c:pt>
                <c:pt idx="3702">
                  <c:v>35481</c:v>
                </c:pt>
                <c:pt idx="3703">
                  <c:v>35482</c:v>
                </c:pt>
                <c:pt idx="3704">
                  <c:v>35483</c:v>
                </c:pt>
                <c:pt idx="3705">
                  <c:v>35484</c:v>
                </c:pt>
                <c:pt idx="3706">
                  <c:v>35485</c:v>
                </c:pt>
                <c:pt idx="3707">
                  <c:v>35486</c:v>
                </c:pt>
                <c:pt idx="3708">
                  <c:v>35487</c:v>
                </c:pt>
                <c:pt idx="3709">
                  <c:v>35488</c:v>
                </c:pt>
                <c:pt idx="3710">
                  <c:v>35489</c:v>
                </c:pt>
                <c:pt idx="3711">
                  <c:v>35490</c:v>
                </c:pt>
                <c:pt idx="3712">
                  <c:v>35491</c:v>
                </c:pt>
                <c:pt idx="3713">
                  <c:v>35492</c:v>
                </c:pt>
                <c:pt idx="3714">
                  <c:v>35493</c:v>
                </c:pt>
                <c:pt idx="3715">
                  <c:v>35494</c:v>
                </c:pt>
                <c:pt idx="3716">
                  <c:v>35495</c:v>
                </c:pt>
                <c:pt idx="3717">
                  <c:v>35496</c:v>
                </c:pt>
                <c:pt idx="3718">
                  <c:v>35497</c:v>
                </c:pt>
                <c:pt idx="3719">
                  <c:v>35498</c:v>
                </c:pt>
                <c:pt idx="3720">
                  <c:v>35499</c:v>
                </c:pt>
                <c:pt idx="3721">
                  <c:v>35500</c:v>
                </c:pt>
                <c:pt idx="3722">
                  <c:v>35501</c:v>
                </c:pt>
                <c:pt idx="3723">
                  <c:v>35502</c:v>
                </c:pt>
                <c:pt idx="3724">
                  <c:v>35503</c:v>
                </c:pt>
                <c:pt idx="3725">
                  <c:v>35504</c:v>
                </c:pt>
                <c:pt idx="3726">
                  <c:v>35505</c:v>
                </c:pt>
                <c:pt idx="3727">
                  <c:v>35506</c:v>
                </c:pt>
                <c:pt idx="3728">
                  <c:v>35507</c:v>
                </c:pt>
                <c:pt idx="3729">
                  <c:v>35508</c:v>
                </c:pt>
                <c:pt idx="3730">
                  <c:v>35509</c:v>
                </c:pt>
                <c:pt idx="3731">
                  <c:v>35510</c:v>
                </c:pt>
                <c:pt idx="3732">
                  <c:v>35511</c:v>
                </c:pt>
                <c:pt idx="3733">
                  <c:v>35512</c:v>
                </c:pt>
                <c:pt idx="3734">
                  <c:v>35513</c:v>
                </c:pt>
                <c:pt idx="3735">
                  <c:v>35514</c:v>
                </c:pt>
                <c:pt idx="3736">
                  <c:v>35515</c:v>
                </c:pt>
                <c:pt idx="3737">
                  <c:v>35516</c:v>
                </c:pt>
                <c:pt idx="3738">
                  <c:v>35517</c:v>
                </c:pt>
                <c:pt idx="3739">
                  <c:v>35518</c:v>
                </c:pt>
                <c:pt idx="3740">
                  <c:v>35519</c:v>
                </c:pt>
                <c:pt idx="3741">
                  <c:v>35520</c:v>
                </c:pt>
                <c:pt idx="3742">
                  <c:v>35521</c:v>
                </c:pt>
                <c:pt idx="3743">
                  <c:v>35522</c:v>
                </c:pt>
                <c:pt idx="3744">
                  <c:v>35523</c:v>
                </c:pt>
                <c:pt idx="3745">
                  <c:v>35524</c:v>
                </c:pt>
                <c:pt idx="3746">
                  <c:v>35525</c:v>
                </c:pt>
                <c:pt idx="3747">
                  <c:v>35526</c:v>
                </c:pt>
                <c:pt idx="3748">
                  <c:v>35527</c:v>
                </c:pt>
                <c:pt idx="3749">
                  <c:v>35528</c:v>
                </c:pt>
                <c:pt idx="3750">
                  <c:v>35529</c:v>
                </c:pt>
                <c:pt idx="3751">
                  <c:v>35530</c:v>
                </c:pt>
                <c:pt idx="3752">
                  <c:v>35531</c:v>
                </c:pt>
                <c:pt idx="3753">
                  <c:v>35532</c:v>
                </c:pt>
                <c:pt idx="3754">
                  <c:v>35533</c:v>
                </c:pt>
                <c:pt idx="3755">
                  <c:v>35534</c:v>
                </c:pt>
                <c:pt idx="3756">
                  <c:v>35535</c:v>
                </c:pt>
                <c:pt idx="3757">
                  <c:v>35536</c:v>
                </c:pt>
                <c:pt idx="3758">
                  <c:v>35537</c:v>
                </c:pt>
                <c:pt idx="3759">
                  <c:v>35538</c:v>
                </c:pt>
                <c:pt idx="3760">
                  <c:v>35539</c:v>
                </c:pt>
                <c:pt idx="3761">
                  <c:v>35540</c:v>
                </c:pt>
                <c:pt idx="3762">
                  <c:v>35541</c:v>
                </c:pt>
                <c:pt idx="3763">
                  <c:v>35542</c:v>
                </c:pt>
                <c:pt idx="3764">
                  <c:v>35543</c:v>
                </c:pt>
                <c:pt idx="3765">
                  <c:v>35544</c:v>
                </c:pt>
                <c:pt idx="3766">
                  <c:v>35545</c:v>
                </c:pt>
                <c:pt idx="3767">
                  <c:v>35546</c:v>
                </c:pt>
                <c:pt idx="3768">
                  <c:v>35547</c:v>
                </c:pt>
                <c:pt idx="3769">
                  <c:v>35548</c:v>
                </c:pt>
                <c:pt idx="3770">
                  <c:v>35549</c:v>
                </c:pt>
                <c:pt idx="3771">
                  <c:v>35550</c:v>
                </c:pt>
                <c:pt idx="3772">
                  <c:v>35551</c:v>
                </c:pt>
                <c:pt idx="3773">
                  <c:v>35552</c:v>
                </c:pt>
                <c:pt idx="3774">
                  <c:v>35553</c:v>
                </c:pt>
                <c:pt idx="3775">
                  <c:v>35554</c:v>
                </c:pt>
                <c:pt idx="3776">
                  <c:v>35555</c:v>
                </c:pt>
                <c:pt idx="3777">
                  <c:v>35556</c:v>
                </c:pt>
                <c:pt idx="3778">
                  <c:v>35557</c:v>
                </c:pt>
                <c:pt idx="3779">
                  <c:v>35558</c:v>
                </c:pt>
                <c:pt idx="3780">
                  <c:v>35559</c:v>
                </c:pt>
                <c:pt idx="3781">
                  <c:v>35560</c:v>
                </c:pt>
                <c:pt idx="3782">
                  <c:v>35561</c:v>
                </c:pt>
                <c:pt idx="3783">
                  <c:v>35562</c:v>
                </c:pt>
                <c:pt idx="3784">
                  <c:v>35563</c:v>
                </c:pt>
                <c:pt idx="3785">
                  <c:v>35564</c:v>
                </c:pt>
                <c:pt idx="3786">
                  <c:v>35565</c:v>
                </c:pt>
                <c:pt idx="3787">
                  <c:v>35566</c:v>
                </c:pt>
                <c:pt idx="3788">
                  <c:v>35567</c:v>
                </c:pt>
                <c:pt idx="3789">
                  <c:v>35568</c:v>
                </c:pt>
                <c:pt idx="3790">
                  <c:v>35569</c:v>
                </c:pt>
                <c:pt idx="3791">
                  <c:v>35570</c:v>
                </c:pt>
                <c:pt idx="3792">
                  <c:v>35571</c:v>
                </c:pt>
                <c:pt idx="3793">
                  <c:v>35572</c:v>
                </c:pt>
                <c:pt idx="3794">
                  <c:v>35573</c:v>
                </c:pt>
                <c:pt idx="3795">
                  <c:v>35574</c:v>
                </c:pt>
                <c:pt idx="3796">
                  <c:v>35575</c:v>
                </c:pt>
                <c:pt idx="3797">
                  <c:v>35576</c:v>
                </c:pt>
                <c:pt idx="3798">
                  <c:v>35577</c:v>
                </c:pt>
                <c:pt idx="3799">
                  <c:v>35578</c:v>
                </c:pt>
                <c:pt idx="3800">
                  <c:v>35579</c:v>
                </c:pt>
                <c:pt idx="3801">
                  <c:v>35580</c:v>
                </c:pt>
                <c:pt idx="3802">
                  <c:v>35581</c:v>
                </c:pt>
                <c:pt idx="3803">
                  <c:v>35582</c:v>
                </c:pt>
                <c:pt idx="3804">
                  <c:v>35583</c:v>
                </c:pt>
                <c:pt idx="3805">
                  <c:v>35584</c:v>
                </c:pt>
                <c:pt idx="3806">
                  <c:v>35585</c:v>
                </c:pt>
                <c:pt idx="3807">
                  <c:v>35586</c:v>
                </c:pt>
                <c:pt idx="3808">
                  <c:v>35587</c:v>
                </c:pt>
                <c:pt idx="3809">
                  <c:v>35588</c:v>
                </c:pt>
                <c:pt idx="3810">
                  <c:v>35589</c:v>
                </c:pt>
                <c:pt idx="3811">
                  <c:v>35590</c:v>
                </c:pt>
                <c:pt idx="3812">
                  <c:v>35591</c:v>
                </c:pt>
                <c:pt idx="3813">
                  <c:v>35592</c:v>
                </c:pt>
                <c:pt idx="3814">
                  <c:v>35593</c:v>
                </c:pt>
                <c:pt idx="3815">
                  <c:v>35594</c:v>
                </c:pt>
                <c:pt idx="3816">
                  <c:v>35595</c:v>
                </c:pt>
                <c:pt idx="3817">
                  <c:v>35596</c:v>
                </c:pt>
                <c:pt idx="3818">
                  <c:v>35597</c:v>
                </c:pt>
                <c:pt idx="3819">
                  <c:v>35598</c:v>
                </c:pt>
                <c:pt idx="3820">
                  <c:v>35599</c:v>
                </c:pt>
                <c:pt idx="3821">
                  <c:v>35600</c:v>
                </c:pt>
                <c:pt idx="3822">
                  <c:v>35601</c:v>
                </c:pt>
                <c:pt idx="3823">
                  <c:v>35602</c:v>
                </c:pt>
                <c:pt idx="3824">
                  <c:v>35603</c:v>
                </c:pt>
                <c:pt idx="3825">
                  <c:v>35604</c:v>
                </c:pt>
                <c:pt idx="3826">
                  <c:v>35605</c:v>
                </c:pt>
                <c:pt idx="3827">
                  <c:v>35606</c:v>
                </c:pt>
                <c:pt idx="3828">
                  <c:v>35607</c:v>
                </c:pt>
                <c:pt idx="3829">
                  <c:v>35608</c:v>
                </c:pt>
                <c:pt idx="3830">
                  <c:v>35609</c:v>
                </c:pt>
                <c:pt idx="3831">
                  <c:v>35610</c:v>
                </c:pt>
                <c:pt idx="3832">
                  <c:v>35611</c:v>
                </c:pt>
                <c:pt idx="3833">
                  <c:v>35612</c:v>
                </c:pt>
                <c:pt idx="3834">
                  <c:v>35613</c:v>
                </c:pt>
                <c:pt idx="3835">
                  <c:v>35614</c:v>
                </c:pt>
                <c:pt idx="3836">
                  <c:v>35615</c:v>
                </c:pt>
                <c:pt idx="3837">
                  <c:v>35616</c:v>
                </c:pt>
                <c:pt idx="3838">
                  <c:v>35617</c:v>
                </c:pt>
                <c:pt idx="3839">
                  <c:v>35618</c:v>
                </c:pt>
                <c:pt idx="3840">
                  <c:v>35619</c:v>
                </c:pt>
                <c:pt idx="3841">
                  <c:v>35620</c:v>
                </c:pt>
                <c:pt idx="3842">
                  <c:v>35621</c:v>
                </c:pt>
                <c:pt idx="3843">
                  <c:v>35622</c:v>
                </c:pt>
                <c:pt idx="3844">
                  <c:v>35623</c:v>
                </c:pt>
                <c:pt idx="3845">
                  <c:v>35624</c:v>
                </c:pt>
                <c:pt idx="3846">
                  <c:v>35625</c:v>
                </c:pt>
                <c:pt idx="3847">
                  <c:v>35626</c:v>
                </c:pt>
                <c:pt idx="3848">
                  <c:v>35627</c:v>
                </c:pt>
                <c:pt idx="3849">
                  <c:v>35628</c:v>
                </c:pt>
                <c:pt idx="3850">
                  <c:v>35629</c:v>
                </c:pt>
                <c:pt idx="3851">
                  <c:v>35630</c:v>
                </c:pt>
                <c:pt idx="3852">
                  <c:v>35631</c:v>
                </c:pt>
                <c:pt idx="3853">
                  <c:v>35632</c:v>
                </c:pt>
                <c:pt idx="3854">
                  <c:v>35633</c:v>
                </c:pt>
                <c:pt idx="3855">
                  <c:v>35634</c:v>
                </c:pt>
                <c:pt idx="3856">
                  <c:v>35635</c:v>
                </c:pt>
                <c:pt idx="3857">
                  <c:v>35636</c:v>
                </c:pt>
                <c:pt idx="3858">
                  <c:v>35637</c:v>
                </c:pt>
                <c:pt idx="3859">
                  <c:v>35638</c:v>
                </c:pt>
                <c:pt idx="3860">
                  <c:v>35639</c:v>
                </c:pt>
                <c:pt idx="3861">
                  <c:v>35640</c:v>
                </c:pt>
                <c:pt idx="3862">
                  <c:v>35641</c:v>
                </c:pt>
                <c:pt idx="3863">
                  <c:v>35642</c:v>
                </c:pt>
                <c:pt idx="3864">
                  <c:v>35643</c:v>
                </c:pt>
                <c:pt idx="3865">
                  <c:v>35644</c:v>
                </c:pt>
                <c:pt idx="3866">
                  <c:v>35645</c:v>
                </c:pt>
                <c:pt idx="3867">
                  <c:v>35646</c:v>
                </c:pt>
                <c:pt idx="3868">
                  <c:v>35647</c:v>
                </c:pt>
                <c:pt idx="3869">
                  <c:v>35648</c:v>
                </c:pt>
                <c:pt idx="3870">
                  <c:v>35649</c:v>
                </c:pt>
                <c:pt idx="3871">
                  <c:v>35650</c:v>
                </c:pt>
                <c:pt idx="3872">
                  <c:v>35651</c:v>
                </c:pt>
                <c:pt idx="3873">
                  <c:v>35652</c:v>
                </c:pt>
                <c:pt idx="3874">
                  <c:v>35653</c:v>
                </c:pt>
                <c:pt idx="3875">
                  <c:v>35654</c:v>
                </c:pt>
                <c:pt idx="3876">
                  <c:v>35655</c:v>
                </c:pt>
                <c:pt idx="3877">
                  <c:v>35656</c:v>
                </c:pt>
                <c:pt idx="3878">
                  <c:v>35657</c:v>
                </c:pt>
                <c:pt idx="3879">
                  <c:v>35658</c:v>
                </c:pt>
                <c:pt idx="3880">
                  <c:v>35659</c:v>
                </c:pt>
                <c:pt idx="3881">
                  <c:v>35660</c:v>
                </c:pt>
                <c:pt idx="3882">
                  <c:v>35661</c:v>
                </c:pt>
                <c:pt idx="3883">
                  <c:v>35662</c:v>
                </c:pt>
                <c:pt idx="3884">
                  <c:v>35663</c:v>
                </c:pt>
                <c:pt idx="3885">
                  <c:v>35664</c:v>
                </c:pt>
                <c:pt idx="3886">
                  <c:v>35665</c:v>
                </c:pt>
                <c:pt idx="3887">
                  <c:v>35666</c:v>
                </c:pt>
                <c:pt idx="3888">
                  <c:v>35667</c:v>
                </c:pt>
                <c:pt idx="3889">
                  <c:v>35668</c:v>
                </c:pt>
                <c:pt idx="3890">
                  <c:v>35669</c:v>
                </c:pt>
                <c:pt idx="3891">
                  <c:v>35670</c:v>
                </c:pt>
                <c:pt idx="3892">
                  <c:v>35671</c:v>
                </c:pt>
                <c:pt idx="3893">
                  <c:v>35672</c:v>
                </c:pt>
                <c:pt idx="3894">
                  <c:v>35673</c:v>
                </c:pt>
                <c:pt idx="3895">
                  <c:v>35674</c:v>
                </c:pt>
                <c:pt idx="3896">
                  <c:v>35675</c:v>
                </c:pt>
                <c:pt idx="3897">
                  <c:v>35676</c:v>
                </c:pt>
                <c:pt idx="3898">
                  <c:v>35677</c:v>
                </c:pt>
                <c:pt idx="3899">
                  <c:v>35678</c:v>
                </c:pt>
                <c:pt idx="3900">
                  <c:v>35679</c:v>
                </c:pt>
                <c:pt idx="3901">
                  <c:v>35680</c:v>
                </c:pt>
                <c:pt idx="3902">
                  <c:v>35681</c:v>
                </c:pt>
                <c:pt idx="3903">
                  <c:v>35682</c:v>
                </c:pt>
                <c:pt idx="3904">
                  <c:v>35683</c:v>
                </c:pt>
                <c:pt idx="3905">
                  <c:v>35684</c:v>
                </c:pt>
                <c:pt idx="3906">
                  <c:v>35685</c:v>
                </c:pt>
                <c:pt idx="3907">
                  <c:v>35686</c:v>
                </c:pt>
                <c:pt idx="3908">
                  <c:v>35687</c:v>
                </c:pt>
                <c:pt idx="3909">
                  <c:v>35688</c:v>
                </c:pt>
                <c:pt idx="3910">
                  <c:v>35689</c:v>
                </c:pt>
                <c:pt idx="3911">
                  <c:v>35690</c:v>
                </c:pt>
                <c:pt idx="3912">
                  <c:v>35691</c:v>
                </c:pt>
                <c:pt idx="3913">
                  <c:v>35692</c:v>
                </c:pt>
                <c:pt idx="3914">
                  <c:v>35693</c:v>
                </c:pt>
                <c:pt idx="3915">
                  <c:v>35694</c:v>
                </c:pt>
                <c:pt idx="3916">
                  <c:v>35695</c:v>
                </c:pt>
                <c:pt idx="3917">
                  <c:v>35696</c:v>
                </c:pt>
                <c:pt idx="3918">
                  <c:v>35697</c:v>
                </c:pt>
                <c:pt idx="3919">
                  <c:v>35698</c:v>
                </c:pt>
                <c:pt idx="3920">
                  <c:v>35699</c:v>
                </c:pt>
                <c:pt idx="3921">
                  <c:v>35700</c:v>
                </c:pt>
                <c:pt idx="3922">
                  <c:v>35701</c:v>
                </c:pt>
                <c:pt idx="3923">
                  <c:v>35702</c:v>
                </c:pt>
                <c:pt idx="3924">
                  <c:v>35703</c:v>
                </c:pt>
                <c:pt idx="3925">
                  <c:v>35704</c:v>
                </c:pt>
                <c:pt idx="3926">
                  <c:v>35705</c:v>
                </c:pt>
                <c:pt idx="3927">
                  <c:v>35706</c:v>
                </c:pt>
                <c:pt idx="3928">
                  <c:v>35707</c:v>
                </c:pt>
                <c:pt idx="3929">
                  <c:v>35708</c:v>
                </c:pt>
                <c:pt idx="3930">
                  <c:v>35709</c:v>
                </c:pt>
                <c:pt idx="3931">
                  <c:v>35710</c:v>
                </c:pt>
                <c:pt idx="3932">
                  <c:v>35711</c:v>
                </c:pt>
                <c:pt idx="3933">
                  <c:v>35712</c:v>
                </c:pt>
                <c:pt idx="3934">
                  <c:v>35713</c:v>
                </c:pt>
                <c:pt idx="3935">
                  <c:v>35714</c:v>
                </c:pt>
                <c:pt idx="3936">
                  <c:v>35715</c:v>
                </c:pt>
                <c:pt idx="3937">
                  <c:v>35716</c:v>
                </c:pt>
                <c:pt idx="3938">
                  <c:v>35717</c:v>
                </c:pt>
                <c:pt idx="3939">
                  <c:v>35718</c:v>
                </c:pt>
                <c:pt idx="3940">
                  <c:v>35719</c:v>
                </c:pt>
                <c:pt idx="3941">
                  <c:v>35720</c:v>
                </c:pt>
                <c:pt idx="3942">
                  <c:v>35721</c:v>
                </c:pt>
                <c:pt idx="3943">
                  <c:v>35722</c:v>
                </c:pt>
                <c:pt idx="3944">
                  <c:v>35723</c:v>
                </c:pt>
                <c:pt idx="3945">
                  <c:v>35724</c:v>
                </c:pt>
                <c:pt idx="3946">
                  <c:v>35725</c:v>
                </c:pt>
                <c:pt idx="3947">
                  <c:v>35726</c:v>
                </c:pt>
                <c:pt idx="3948">
                  <c:v>35727</c:v>
                </c:pt>
                <c:pt idx="3949">
                  <c:v>35728</c:v>
                </c:pt>
                <c:pt idx="3950">
                  <c:v>35729</c:v>
                </c:pt>
                <c:pt idx="3951">
                  <c:v>35730</c:v>
                </c:pt>
                <c:pt idx="3952">
                  <c:v>35731</c:v>
                </c:pt>
                <c:pt idx="3953">
                  <c:v>35732</c:v>
                </c:pt>
                <c:pt idx="3954">
                  <c:v>35733</c:v>
                </c:pt>
                <c:pt idx="3955">
                  <c:v>35734</c:v>
                </c:pt>
                <c:pt idx="3956">
                  <c:v>35735</c:v>
                </c:pt>
                <c:pt idx="3957">
                  <c:v>35736</c:v>
                </c:pt>
                <c:pt idx="3958">
                  <c:v>35737</c:v>
                </c:pt>
                <c:pt idx="3959">
                  <c:v>35738</c:v>
                </c:pt>
                <c:pt idx="3960">
                  <c:v>35739</c:v>
                </c:pt>
                <c:pt idx="3961">
                  <c:v>35740</c:v>
                </c:pt>
                <c:pt idx="3962">
                  <c:v>35741</c:v>
                </c:pt>
                <c:pt idx="3963">
                  <c:v>35742</c:v>
                </c:pt>
                <c:pt idx="3964">
                  <c:v>35743</c:v>
                </c:pt>
                <c:pt idx="3965">
                  <c:v>35744</c:v>
                </c:pt>
                <c:pt idx="3966">
                  <c:v>35745</c:v>
                </c:pt>
                <c:pt idx="3967">
                  <c:v>35746</c:v>
                </c:pt>
                <c:pt idx="3968">
                  <c:v>35747</c:v>
                </c:pt>
                <c:pt idx="3969">
                  <c:v>35748</c:v>
                </c:pt>
                <c:pt idx="3970">
                  <c:v>35749</c:v>
                </c:pt>
                <c:pt idx="3971">
                  <c:v>35750</c:v>
                </c:pt>
                <c:pt idx="3972">
                  <c:v>35751</c:v>
                </c:pt>
                <c:pt idx="3973">
                  <c:v>35752</c:v>
                </c:pt>
                <c:pt idx="3974">
                  <c:v>35753</c:v>
                </c:pt>
                <c:pt idx="3975">
                  <c:v>35754</c:v>
                </c:pt>
                <c:pt idx="3976">
                  <c:v>35755</c:v>
                </c:pt>
                <c:pt idx="3977">
                  <c:v>35756</c:v>
                </c:pt>
                <c:pt idx="3978">
                  <c:v>35757</c:v>
                </c:pt>
                <c:pt idx="3979">
                  <c:v>35758</c:v>
                </c:pt>
                <c:pt idx="3980">
                  <c:v>35759</c:v>
                </c:pt>
                <c:pt idx="3981">
                  <c:v>35760</c:v>
                </c:pt>
                <c:pt idx="3982">
                  <c:v>35761</c:v>
                </c:pt>
                <c:pt idx="3983">
                  <c:v>35762</c:v>
                </c:pt>
                <c:pt idx="3984">
                  <c:v>35763</c:v>
                </c:pt>
                <c:pt idx="3985">
                  <c:v>35764</c:v>
                </c:pt>
                <c:pt idx="3986">
                  <c:v>35765</c:v>
                </c:pt>
                <c:pt idx="3987">
                  <c:v>35766</c:v>
                </c:pt>
                <c:pt idx="3988">
                  <c:v>35767</c:v>
                </c:pt>
                <c:pt idx="3989">
                  <c:v>35768</c:v>
                </c:pt>
                <c:pt idx="3990">
                  <c:v>35769</c:v>
                </c:pt>
                <c:pt idx="3991">
                  <c:v>35770</c:v>
                </c:pt>
                <c:pt idx="3992">
                  <c:v>35771</c:v>
                </c:pt>
                <c:pt idx="3993">
                  <c:v>35772</c:v>
                </c:pt>
                <c:pt idx="3994">
                  <c:v>35773</c:v>
                </c:pt>
                <c:pt idx="3995">
                  <c:v>35774</c:v>
                </c:pt>
                <c:pt idx="3996">
                  <c:v>35775</c:v>
                </c:pt>
                <c:pt idx="3997">
                  <c:v>35776</c:v>
                </c:pt>
                <c:pt idx="3998">
                  <c:v>35777</c:v>
                </c:pt>
                <c:pt idx="3999">
                  <c:v>35778</c:v>
                </c:pt>
                <c:pt idx="4000">
                  <c:v>35779</c:v>
                </c:pt>
                <c:pt idx="4001">
                  <c:v>35780</c:v>
                </c:pt>
                <c:pt idx="4002">
                  <c:v>35781</c:v>
                </c:pt>
                <c:pt idx="4003">
                  <c:v>35782</c:v>
                </c:pt>
                <c:pt idx="4004">
                  <c:v>35783</c:v>
                </c:pt>
                <c:pt idx="4005">
                  <c:v>35784</c:v>
                </c:pt>
                <c:pt idx="4006">
                  <c:v>35785</c:v>
                </c:pt>
                <c:pt idx="4007">
                  <c:v>35786</c:v>
                </c:pt>
                <c:pt idx="4008">
                  <c:v>35787</c:v>
                </c:pt>
                <c:pt idx="4009">
                  <c:v>35788</c:v>
                </c:pt>
                <c:pt idx="4010">
                  <c:v>35789</c:v>
                </c:pt>
                <c:pt idx="4011">
                  <c:v>35790</c:v>
                </c:pt>
                <c:pt idx="4012">
                  <c:v>35791</c:v>
                </c:pt>
                <c:pt idx="4013">
                  <c:v>35792</c:v>
                </c:pt>
                <c:pt idx="4014">
                  <c:v>35793</c:v>
                </c:pt>
                <c:pt idx="4015">
                  <c:v>35794</c:v>
                </c:pt>
                <c:pt idx="4016">
                  <c:v>35795</c:v>
                </c:pt>
                <c:pt idx="4017">
                  <c:v>35796</c:v>
                </c:pt>
                <c:pt idx="4018">
                  <c:v>35797</c:v>
                </c:pt>
                <c:pt idx="4019">
                  <c:v>35798</c:v>
                </c:pt>
                <c:pt idx="4020">
                  <c:v>35799</c:v>
                </c:pt>
                <c:pt idx="4021">
                  <c:v>35800</c:v>
                </c:pt>
                <c:pt idx="4022">
                  <c:v>35801</c:v>
                </c:pt>
                <c:pt idx="4023">
                  <c:v>35802</c:v>
                </c:pt>
                <c:pt idx="4024">
                  <c:v>35803</c:v>
                </c:pt>
                <c:pt idx="4025">
                  <c:v>35804</c:v>
                </c:pt>
                <c:pt idx="4026">
                  <c:v>35805</c:v>
                </c:pt>
                <c:pt idx="4027">
                  <c:v>35806</c:v>
                </c:pt>
                <c:pt idx="4028">
                  <c:v>35807</c:v>
                </c:pt>
                <c:pt idx="4029">
                  <c:v>35808</c:v>
                </c:pt>
                <c:pt idx="4030">
                  <c:v>35809</c:v>
                </c:pt>
                <c:pt idx="4031">
                  <c:v>35810</c:v>
                </c:pt>
                <c:pt idx="4032">
                  <c:v>35811</c:v>
                </c:pt>
                <c:pt idx="4033">
                  <c:v>35812</c:v>
                </c:pt>
                <c:pt idx="4034">
                  <c:v>35813</c:v>
                </c:pt>
                <c:pt idx="4035">
                  <c:v>35814</c:v>
                </c:pt>
                <c:pt idx="4036">
                  <c:v>35815</c:v>
                </c:pt>
                <c:pt idx="4037">
                  <c:v>35816</c:v>
                </c:pt>
                <c:pt idx="4038">
                  <c:v>35817</c:v>
                </c:pt>
                <c:pt idx="4039">
                  <c:v>35818</c:v>
                </c:pt>
                <c:pt idx="4040">
                  <c:v>35819</c:v>
                </c:pt>
                <c:pt idx="4041">
                  <c:v>35820</c:v>
                </c:pt>
                <c:pt idx="4042">
                  <c:v>35821</c:v>
                </c:pt>
                <c:pt idx="4043">
                  <c:v>35822</c:v>
                </c:pt>
                <c:pt idx="4044">
                  <c:v>35823</c:v>
                </c:pt>
                <c:pt idx="4045">
                  <c:v>35824</c:v>
                </c:pt>
                <c:pt idx="4046">
                  <c:v>35825</c:v>
                </c:pt>
                <c:pt idx="4047">
                  <c:v>35826</c:v>
                </c:pt>
                <c:pt idx="4048">
                  <c:v>35827</c:v>
                </c:pt>
                <c:pt idx="4049">
                  <c:v>35828</c:v>
                </c:pt>
                <c:pt idx="4050">
                  <c:v>35829</c:v>
                </c:pt>
                <c:pt idx="4051">
                  <c:v>35830</c:v>
                </c:pt>
                <c:pt idx="4052">
                  <c:v>35831</c:v>
                </c:pt>
                <c:pt idx="4053">
                  <c:v>35832</c:v>
                </c:pt>
                <c:pt idx="4054">
                  <c:v>35833</c:v>
                </c:pt>
                <c:pt idx="4055">
                  <c:v>35834</c:v>
                </c:pt>
                <c:pt idx="4056">
                  <c:v>35835</c:v>
                </c:pt>
                <c:pt idx="4057">
                  <c:v>35836</c:v>
                </c:pt>
                <c:pt idx="4058">
                  <c:v>35837</c:v>
                </c:pt>
                <c:pt idx="4059">
                  <c:v>35838</c:v>
                </c:pt>
                <c:pt idx="4060">
                  <c:v>35839</c:v>
                </c:pt>
                <c:pt idx="4061">
                  <c:v>35840</c:v>
                </c:pt>
                <c:pt idx="4062">
                  <c:v>35841</c:v>
                </c:pt>
                <c:pt idx="4063">
                  <c:v>35842</c:v>
                </c:pt>
                <c:pt idx="4064">
                  <c:v>35843</c:v>
                </c:pt>
                <c:pt idx="4065">
                  <c:v>35844</c:v>
                </c:pt>
                <c:pt idx="4066">
                  <c:v>35845</c:v>
                </c:pt>
                <c:pt idx="4067">
                  <c:v>35846</c:v>
                </c:pt>
                <c:pt idx="4068">
                  <c:v>35847</c:v>
                </c:pt>
                <c:pt idx="4069">
                  <c:v>35848</c:v>
                </c:pt>
                <c:pt idx="4070">
                  <c:v>35849</c:v>
                </c:pt>
                <c:pt idx="4071">
                  <c:v>35850</c:v>
                </c:pt>
                <c:pt idx="4072">
                  <c:v>35851</c:v>
                </c:pt>
                <c:pt idx="4073">
                  <c:v>35852</c:v>
                </c:pt>
                <c:pt idx="4074">
                  <c:v>35853</c:v>
                </c:pt>
                <c:pt idx="4075">
                  <c:v>35854</c:v>
                </c:pt>
                <c:pt idx="4076">
                  <c:v>35855</c:v>
                </c:pt>
                <c:pt idx="4077">
                  <c:v>35856</c:v>
                </c:pt>
                <c:pt idx="4078">
                  <c:v>35857</c:v>
                </c:pt>
                <c:pt idx="4079">
                  <c:v>35858</c:v>
                </c:pt>
                <c:pt idx="4080">
                  <c:v>35859</c:v>
                </c:pt>
                <c:pt idx="4081">
                  <c:v>35860</c:v>
                </c:pt>
                <c:pt idx="4082">
                  <c:v>35861</c:v>
                </c:pt>
                <c:pt idx="4083">
                  <c:v>35862</c:v>
                </c:pt>
                <c:pt idx="4084">
                  <c:v>35863</c:v>
                </c:pt>
                <c:pt idx="4085">
                  <c:v>35864</c:v>
                </c:pt>
                <c:pt idx="4086">
                  <c:v>35865</c:v>
                </c:pt>
                <c:pt idx="4087">
                  <c:v>35866</c:v>
                </c:pt>
                <c:pt idx="4088">
                  <c:v>35867</c:v>
                </c:pt>
                <c:pt idx="4089">
                  <c:v>35868</c:v>
                </c:pt>
                <c:pt idx="4090">
                  <c:v>35869</c:v>
                </c:pt>
                <c:pt idx="4091">
                  <c:v>35870</c:v>
                </c:pt>
                <c:pt idx="4092">
                  <c:v>35871</c:v>
                </c:pt>
                <c:pt idx="4093">
                  <c:v>35872</c:v>
                </c:pt>
                <c:pt idx="4094">
                  <c:v>35873</c:v>
                </c:pt>
                <c:pt idx="4095">
                  <c:v>35874</c:v>
                </c:pt>
                <c:pt idx="4096">
                  <c:v>35875</c:v>
                </c:pt>
                <c:pt idx="4097">
                  <c:v>35876</c:v>
                </c:pt>
                <c:pt idx="4098">
                  <c:v>35877</c:v>
                </c:pt>
                <c:pt idx="4099">
                  <c:v>35878</c:v>
                </c:pt>
                <c:pt idx="4100">
                  <c:v>35879</c:v>
                </c:pt>
                <c:pt idx="4101">
                  <c:v>35880</c:v>
                </c:pt>
                <c:pt idx="4102">
                  <c:v>35881</c:v>
                </c:pt>
                <c:pt idx="4103">
                  <c:v>35882</c:v>
                </c:pt>
                <c:pt idx="4104">
                  <c:v>35883</c:v>
                </c:pt>
                <c:pt idx="4105">
                  <c:v>35884</c:v>
                </c:pt>
                <c:pt idx="4106">
                  <c:v>35885</c:v>
                </c:pt>
                <c:pt idx="4107">
                  <c:v>35886</c:v>
                </c:pt>
                <c:pt idx="4108">
                  <c:v>35887</c:v>
                </c:pt>
                <c:pt idx="4109">
                  <c:v>35888</c:v>
                </c:pt>
                <c:pt idx="4110">
                  <c:v>35889</c:v>
                </c:pt>
                <c:pt idx="4111">
                  <c:v>35890</c:v>
                </c:pt>
                <c:pt idx="4112">
                  <c:v>35891</c:v>
                </c:pt>
                <c:pt idx="4113">
                  <c:v>35892</c:v>
                </c:pt>
                <c:pt idx="4114">
                  <c:v>35893</c:v>
                </c:pt>
                <c:pt idx="4115">
                  <c:v>35894</c:v>
                </c:pt>
                <c:pt idx="4116">
                  <c:v>35895</c:v>
                </c:pt>
                <c:pt idx="4117">
                  <c:v>35896</c:v>
                </c:pt>
                <c:pt idx="4118">
                  <c:v>35897</c:v>
                </c:pt>
                <c:pt idx="4119">
                  <c:v>35898</c:v>
                </c:pt>
                <c:pt idx="4120">
                  <c:v>35899</c:v>
                </c:pt>
                <c:pt idx="4121">
                  <c:v>35900</c:v>
                </c:pt>
                <c:pt idx="4122">
                  <c:v>35901</c:v>
                </c:pt>
                <c:pt idx="4123">
                  <c:v>35902</c:v>
                </c:pt>
                <c:pt idx="4124">
                  <c:v>35903</c:v>
                </c:pt>
                <c:pt idx="4125">
                  <c:v>35904</c:v>
                </c:pt>
                <c:pt idx="4126">
                  <c:v>35905</c:v>
                </c:pt>
                <c:pt idx="4127">
                  <c:v>35906</c:v>
                </c:pt>
                <c:pt idx="4128">
                  <c:v>35907</c:v>
                </c:pt>
                <c:pt idx="4129">
                  <c:v>35908</c:v>
                </c:pt>
                <c:pt idx="4130">
                  <c:v>35909</c:v>
                </c:pt>
                <c:pt idx="4131">
                  <c:v>35910</c:v>
                </c:pt>
                <c:pt idx="4132">
                  <c:v>35911</c:v>
                </c:pt>
                <c:pt idx="4133">
                  <c:v>35912</c:v>
                </c:pt>
                <c:pt idx="4134">
                  <c:v>35913</c:v>
                </c:pt>
                <c:pt idx="4135">
                  <c:v>35914</c:v>
                </c:pt>
                <c:pt idx="4136">
                  <c:v>35915</c:v>
                </c:pt>
                <c:pt idx="4137">
                  <c:v>35916</c:v>
                </c:pt>
                <c:pt idx="4138">
                  <c:v>35917</c:v>
                </c:pt>
                <c:pt idx="4139">
                  <c:v>35918</c:v>
                </c:pt>
                <c:pt idx="4140">
                  <c:v>35919</c:v>
                </c:pt>
                <c:pt idx="4141">
                  <c:v>35920</c:v>
                </c:pt>
                <c:pt idx="4142">
                  <c:v>35921</c:v>
                </c:pt>
                <c:pt idx="4143">
                  <c:v>35922</c:v>
                </c:pt>
                <c:pt idx="4144">
                  <c:v>35923</c:v>
                </c:pt>
                <c:pt idx="4145">
                  <c:v>35924</c:v>
                </c:pt>
                <c:pt idx="4146">
                  <c:v>35925</c:v>
                </c:pt>
                <c:pt idx="4147">
                  <c:v>35926</c:v>
                </c:pt>
                <c:pt idx="4148">
                  <c:v>35927</c:v>
                </c:pt>
                <c:pt idx="4149">
                  <c:v>35928</c:v>
                </c:pt>
                <c:pt idx="4150">
                  <c:v>35929</c:v>
                </c:pt>
                <c:pt idx="4151">
                  <c:v>35930</c:v>
                </c:pt>
                <c:pt idx="4152">
                  <c:v>35931</c:v>
                </c:pt>
                <c:pt idx="4153">
                  <c:v>35932</c:v>
                </c:pt>
                <c:pt idx="4154">
                  <c:v>35933</c:v>
                </c:pt>
                <c:pt idx="4155">
                  <c:v>35934</c:v>
                </c:pt>
                <c:pt idx="4156">
                  <c:v>35935</c:v>
                </c:pt>
                <c:pt idx="4157">
                  <c:v>35936</c:v>
                </c:pt>
                <c:pt idx="4158">
                  <c:v>35937</c:v>
                </c:pt>
                <c:pt idx="4159">
                  <c:v>35938</c:v>
                </c:pt>
                <c:pt idx="4160">
                  <c:v>35939</c:v>
                </c:pt>
                <c:pt idx="4161">
                  <c:v>35940</c:v>
                </c:pt>
                <c:pt idx="4162">
                  <c:v>35941</c:v>
                </c:pt>
                <c:pt idx="4163">
                  <c:v>35942</c:v>
                </c:pt>
                <c:pt idx="4164">
                  <c:v>35943</c:v>
                </c:pt>
                <c:pt idx="4165">
                  <c:v>35944</c:v>
                </c:pt>
                <c:pt idx="4166">
                  <c:v>35945</c:v>
                </c:pt>
                <c:pt idx="4167">
                  <c:v>35946</c:v>
                </c:pt>
                <c:pt idx="4168">
                  <c:v>35947</c:v>
                </c:pt>
                <c:pt idx="4169">
                  <c:v>35948</c:v>
                </c:pt>
                <c:pt idx="4170">
                  <c:v>35949</c:v>
                </c:pt>
                <c:pt idx="4171">
                  <c:v>35950</c:v>
                </c:pt>
                <c:pt idx="4172">
                  <c:v>35951</c:v>
                </c:pt>
                <c:pt idx="4173">
                  <c:v>35952</c:v>
                </c:pt>
                <c:pt idx="4174">
                  <c:v>35953</c:v>
                </c:pt>
                <c:pt idx="4175">
                  <c:v>35954</c:v>
                </c:pt>
                <c:pt idx="4176">
                  <c:v>35955</c:v>
                </c:pt>
                <c:pt idx="4177">
                  <c:v>35956</c:v>
                </c:pt>
                <c:pt idx="4178">
                  <c:v>35957</c:v>
                </c:pt>
                <c:pt idx="4179">
                  <c:v>35958</c:v>
                </c:pt>
                <c:pt idx="4180">
                  <c:v>35959</c:v>
                </c:pt>
                <c:pt idx="4181">
                  <c:v>35960</c:v>
                </c:pt>
                <c:pt idx="4182">
                  <c:v>35961</c:v>
                </c:pt>
                <c:pt idx="4183">
                  <c:v>35962</c:v>
                </c:pt>
                <c:pt idx="4184">
                  <c:v>35963</c:v>
                </c:pt>
                <c:pt idx="4185">
                  <c:v>35964</c:v>
                </c:pt>
                <c:pt idx="4186">
                  <c:v>35965</c:v>
                </c:pt>
                <c:pt idx="4187">
                  <c:v>35966</c:v>
                </c:pt>
                <c:pt idx="4188">
                  <c:v>35967</c:v>
                </c:pt>
                <c:pt idx="4189">
                  <c:v>35968</c:v>
                </c:pt>
                <c:pt idx="4190">
                  <c:v>35969</c:v>
                </c:pt>
                <c:pt idx="4191">
                  <c:v>35970</c:v>
                </c:pt>
                <c:pt idx="4192">
                  <c:v>35971</c:v>
                </c:pt>
                <c:pt idx="4193">
                  <c:v>35972</c:v>
                </c:pt>
                <c:pt idx="4194">
                  <c:v>35973</c:v>
                </c:pt>
                <c:pt idx="4195">
                  <c:v>35974</c:v>
                </c:pt>
                <c:pt idx="4196">
                  <c:v>35975</c:v>
                </c:pt>
                <c:pt idx="4197">
                  <c:v>35976</c:v>
                </c:pt>
                <c:pt idx="4198">
                  <c:v>35977</c:v>
                </c:pt>
                <c:pt idx="4199">
                  <c:v>35978</c:v>
                </c:pt>
                <c:pt idx="4200">
                  <c:v>35979</c:v>
                </c:pt>
                <c:pt idx="4201">
                  <c:v>35980</c:v>
                </c:pt>
                <c:pt idx="4202">
                  <c:v>35981</c:v>
                </c:pt>
                <c:pt idx="4203">
                  <c:v>35982</c:v>
                </c:pt>
                <c:pt idx="4204">
                  <c:v>35983</c:v>
                </c:pt>
                <c:pt idx="4205">
                  <c:v>35984</c:v>
                </c:pt>
                <c:pt idx="4206">
                  <c:v>35985</c:v>
                </c:pt>
                <c:pt idx="4207">
                  <c:v>35986</c:v>
                </c:pt>
                <c:pt idx="4208">
                  <c:v>35987</c:v>
                </c:pt>
                <c:pt idx="4209">
                  <c:v>35988</c:v>
                </c:pt>
                <c:pt idx="4210">
                  <c:v>35989</c:v>
                </c:pt>
                <c:pt idx="4211">
                  <c:v>35990</c:v>
                </c:pt>
                <c:pt idx="4212">
                  <c:v>35991</c:v>
                </c:pt>
                <c:pt idx="4213">
                  <c:v>35992</c:v>
                </c:pt>
                <c:pt idx="4214">
                  <c:v>35993</c:v>
                </c:pt>
                <c:pt idx="4215">
                  <c:v>35994</c:v>
                </c:pt>
                <c:pt idx="4216">
                  <c:v>35995</c:v>
                </c:pt>
                <c:pt idx="4217">
                  <c:v>35996</c:v>
                </c:pt>
                <c:pt idx="4218">
                  <c:v>35997</c:v>
                </c:pt>
                <c:pt idx="4219">
                  <c:v>35998</c:v>
                </c:pt>
                <c:pt idx="4220">
                  <c:v>35999</c:v>
                </c:pt>
                <c:pt idx="4221">
                  <c:v>36000</c:v>
                </c:pt>
                <c:pt idx="4222">
                  <c:v>36001</c:v>
                </c:pt>
                <c:pt idx="4223">
                  <c:v>36002</c:v>
                </c:pt>
                <c:pt idx="4224">
                  <c:v>36003</c:v>
                </c:pt>
                <c:pt idx="4225">
                  <c:v>36004</c:v>
                </c:pt>
                <c:pt idx="4226">
                  <c:v>36005</c:v>
                </c:pt>
                <c:pt idx="4227">
                  <c:v>36006</c:v>
                </c:pt>
                <c:pt idx="4228">
                  <c:v>36007</c:v>
                </c:pt>
                <c:pt idx="4229">
                  <c:v>36008</c:v>
                </c:pt>
                <c:pt idx="4230">
                  <c:v>36009</c:v>
                </c:pt>
                <c:pt idx="4231">
                  <c:v>36010</c:v>
                </c:pt>
                <c:pt idx="4232">
                  <c:v>36011</c:v>
                </c:pt>
                <c:pt idx="4233">
                  <c:v>36012</c:v>
                </c:pt>
                <c:pt idx="4234">
                  <c:v>36013</c:v>
                </c:pt>
                <c:pt idx="4235">
                  <c:v>36014</c:v>
                </c:pt>
                <c:pt idx="4236">
                  <c:v>36015</c:v>
                </c:pt>
                <c:pt idx="4237">
                  <c:v>36016</c:v>
                </c:pt>
                <c:pt idx="4238">
                  <c:v>36017</c:v>
                </c:pt>
                <c:pt idx="4239">
                  <c:v>36018</c:v>
                </c:pt>
                <c:pt idx="4240">
                  <c:v>36019</c:v>
                </c:pt>
                <c:pt idx="4241">
                  <c:v>36020</c:v>
                </c:pt>
                <c:pt idx="4242">
                  <c:v>36021</c:v>
                </c:pt>
                <c:pt idx="4243">
                  <c:v>36022</c:v>
                </c:pt>
                <c:pt idx="4244">
                  <c:v>36023</c:v>
                </c:pt>
                <c:pt idx="4245">
                  <c:v>36024</c:v>
                </c:pt>
                <c:pt idx="4246">
                  <c:v>36025</c:v>
                </c:pt>
                <c:pt idx="4247">
                  <c:v>36026</c:v>
                </c:pt>
                <c:pt idx="4248">
                  <c:v>36027</c:v>
                </c:pt>
                <c:pt idx="4249">
                  <c:v>36028</c:v>
                </c:pt>
                <c:pt idx="4250">
                  <c:v>36029</c:v>
                </c:pt>
                <c:pt idx="4251">
                  <c:v>36030</c:v>
                </c:pt>
                <c:pt idx="4252">
                  <c:v>36031</c:v>
                </c:pt>
                <c:pt idx="4253">
                  <c:v>36032</c:v>
                </c:pt>
                <c:pt idx="4254">
                  <c:v>36033</c:v>
                </c:pt>
                <c:pt idx="4255">
                  <c:v>36034</c:v>
                </c:pt>
                <c:pt idx="4256">
                  <c:v>36035</c:v>
                </c:pt>
                <c:pt idx="4257">
                  <c:v>36036</c:v>
                </c:pt>
                <c:pt idx="4258">
                  <c:v>36037</c:v>
                </c:pt>
                <c:pt idx="4259">
                  <c:v>36038</c:v>
                </c:pt>
                <c:pt idx="4260">
                  <c:v>36039</c:v>
                </c:pt>
                <c:pt idx="4261">
                  <c:v>36040</c:v>
                </c:pt>
                <c:pt idx="4262">
                  <c:v>36041</c:v>
                </c:pt>
                <c:pt idx="4263">
                  <c:v>36042</c:v>
                </c:pt>
                <c:pt idx="4264">
                  <c:v>36043</c:v>
                </c:pt>
                <c:pt idx="4265">
                  <c:v>36044</c:v>
                </c:pt>
                <c:pt idx="4266">
                  <c:v>36045</c:v>
                </c:pt>
                <c:pt idx="4267">
                  <c:v>36046</c:v>
                </c:pt>
                <c:pt idx="4268">
                  <c:v>36047</c:v>
                </c:pt>
                <c:pt idx="4269">
                  <c:v>36048</c:v>
                </c:pt>
                <c:pt idx="4270">
                  <c:v>36049</c:v>
                </c:pt>
                <c:pt idx="4271">
                  <c:v>36050</c:v>
                </c:pt>
                <c:pt idx="4272">
                  <c:v>36051</c:v>
                </c:pt>
                <c:pt idx="4273">
                  <c:v>36052</c:v>
                </c:pt>
                <c:pt idx="4274">
                  <c:v>36053</c:v>
                </c:pt>
                <c:pt idx="4275">
                  <c:v>36054</c:v>
                </c:pt>
                <c:pt idx="4276">
                  <c:v>36055</c:v>
                </c:pt>
                <c:pt idx="4277">
                  <c:v>36056</c:v>
                </c:pt>
                <c:pt idx="4278">
                  <c:v>36057</c:v>
                </c:pt>
                <c:pt idx="4279">
                  <c:v>36058</c:v>
                </c:pt>
                <c:pt idx="4280">
                  <c:v>36059</c:v>
                </c:pt>
                <c:pt idx="4281">
                  <c:v>36060</c:v>
                </c:pt>
                <c:pt idx="4282">
                  <c:v>36061</c:v>
                </c:pt>
                <c:pt idx="4283">
                  <c:v>36062</c:v>
                </c:pt>
                <c:pt idx="4284">
                  <c:v>36063</c:v>
                </c:pt>
                <c:pt idx="4285">
                  <c:v>36064</c:v>
                </c:pt>
                <c:pt idx="4286">
                  <c:v>36065</c:v>
                </c:pt>
                <c:pt idx="4287">
                  <c:v>36066</c:v>
                </c:pt>
                <c:pt idx="4288">
                  <c:v>36067</c:v>
                </c:pt>
                <c:pt idx="4289">
                  <c:v>36068</c:v>
                </c:pt>
                <c:pt idx="4290">
                  <c:v>36069</c:v>
                </c:pt>
                <c:pt idx="4291">
                  <c:v>36070</c:v>
                </c:pt>
                <c:pt idx="4292">
                  <c:v>36071</c:v>
                </c:pt>
                <c:pt idx="4293">
                  <c:v>36072</c:v>
                </c:pt>
                <c:pt idx="4294">
                  <c:v>36073</c:v>
                </c:pt>
                <c:pt idx="4295">
                  <c:v>36074</c:v>
                </c:pt>
                <c:pt idx="4296">
                  <c:v>36075</c:v>
                </c:pt>
                <c:pt idx="4297">
                  <c:v>36076</c:v>
                </c:pt>
                <c:pt idx="4298">
                  <c:v>36077</c:v>
                </c:pt>
                <c:pt idx="4299">
                  <c:v>36078</c:v>
                </c:pt>
                <c:pt idx="4300">
                  <c:v>36079</c:v>
                </c:pt>
                <c:pt idx="4301">
                  <c:v>36080</c:v>
                </c:pt>
                <c:pt idx="4302">
                  <c:v>36081</c:v>
                </c:pt>
                <c:pt idx="4303">
                  <c:v>36082</c:v>
                </c:pt>
                <c:pt idx="4304">
                  <c:v>36083</c:v>
                </c:pt>
                <c:pt idx="4305">
                  <c:v>36084</c:v>
                </c:pt>
                <c:pt idx="4306">
                  <c:v>36085</c:v>
                </c:pt>
                <c:pt idx="4307">
                  <c:v>36086</c:v>
                </c:pt>
                <c:pt idx="4308">
                  <c:v>36087</c:v>
                </c:pt>
                <c:pt idx="4309">
                  <c:v>36088</c:v>
                </c:pt>
                <c:pt idx="4310">
                  <c:v>36089</c:v>
                </c:pt>
                <c:pt idx="4311">
                  <c:v>36090</c:v>
                </c:pt>
                <c:pt idx="4312">
                  <c:v>36091</c:v>
                </c:pt>
                <c:pt idx="4313">
                  <c:v>36092</c:v>
                </c:pt>
                <c:pt idx="4314">
                  <c:v>36093</c:v>
                </c:pt>
                <c:pt idx="4315">
                  <c:v>36094</c:v>
                </c:pt>
                <c:pt idx="4316">
                  <c:v>36095</c:v>
                </c:pt>
                <c:pt idx="4317">
                  <c:v>36096</c:v>
                </c:pt>
                <c:pt idx="4318">
                  <c:v>36097</c:v>
                </c:pt>
                <c:pt idx="4319">
                  <c:v>36098</c:v>
                </c:pt>
                <c:pt idx="4320">
                  <c:v>36099</c:v>
                </c:pt>
                <c:pt idx="4321">
                  <c:v>36100</c:v>
                </c:pt>
                <c:pt idx="4322">
                  <c:v>36101</c:v>
                </c:pt>
                <c:pt idx="4323">
                  <c:v>36102</c:v>
                </c:pt>
                <c:pt idx="4324">
                  <c:v>36103</c:v>
                </c:pt>
                <c:pt idx="4325">
                  <c:v>36104</c:v>
                </c:pt>
                <c:pt idx="4326">
                  <c:v>36105</c:v>
                </c:pt>
                <c:pt idx="4327">
                  <c:v>36106</c:v>
                </c:pt>
                <c:pt idx="4328">
                  <c:v>36107</c:v>
                </c:pt>
                <c:pt idx="4329">
                  <c:v>36108</c:v>
                </c:pt>
                <c:pt idx="4330">
                  <c:v>36109</c:v>
                </c:pt>
                <c:pt idx="4331">
                  <c:v>36110</c:v>
                </c:pt>
                <c:pt idx="4332">
                  <c:v>36111</c:v>
                </c:pt>
                <c:pt idx="4333">
                  <c:v>36112</c:v>
                </c:pt>
                <c:pt idx="4334">
                  <c:v>36113</c:v>
                </c:pt>
                <c:pt idx="4335">
                  <c:v>36114</c:v>
                </c:pt>
                <c:pt idx="4336">
                  <c:v>36115</c:v>
                </c:pt>
                <c:pt idx="4337">
                  <c:v>36116</c:v>
                </c:pt>
                <c:pt idx="4338">
                  <c:v>36117</c:v>
                </c:pt>
                <c:pt idx="4339">
                  <c:v>36118</c:v>
                </c:pt>
                <c:pt idx="4340">
                  <c:v>36119</c:v>
                </c:pt>
                <c:pt idx="4341">
                  <c:v>36120</c:v>
                </c:pt>
                <c:pt idx="4342">
                  <c:v>36121</c:v>
                </c:pt>
                <c:pt idx="4343">
                  <c:v>36122</c:v>
                </c:pt>
                <c:pt idx="4344">
                  <c:v>36123</c:v>
                </c:pt>
                <c:pt idx="4345">
                  <c:v>36124</c:v>
                </c:pt>
                <c:pt idx="4346">
                  <c:v>36125</c:v>
                </c:pt>
                <c:pt idx="4347">
                  <c:v>36126</c:v>
                </c:pt>
                <c:pt idx="4348">
                  <c:v>36127</c:v>
                </c:pt>
                <c:pt idx="4349">
                  <c:v>36128</c:v>
                </c:pt>
                <c:pt idx="4350">
                  <c:v>36129</c:v>
                </c:pt>
                <c:pt idx="4351">
                  <c:v>36130</c:v>
                </c:pt>
                <c:pt idx="4352">
                  <c:v>36131</c:v>
                </c:pt>
                <c:pt idx="4353">
                  <c:v>36132</c:v>
                </c:pt>
                <c:pt idx="4354">
                  <c:v>36133</c:v>
                </c:pt>
                <c:pt idx="4355">
                  <c:v>36134</c:v>
                </c:pt>
                <c:pt idx="4356">
                  <c:v>36135</c:v>
                </c:pt>
                <c:pt idx="4357">
                  <c:v>36136</c:v>
                </c:pt>
                <c:pt idx="4358">
                  <c:v>36137</c:v>
                </c:pt>
                <c:pt idx="4359">
                  <c:v>36138</c:v>
                </c:pt>
                <c:pt idx="4360">
                  <c:v>36139</c:v>
                </c:pt>
                <c:pt idx="4361">
                  <c:v>36140</c:v>
                </c:pt>
                <c:pt idx="4362">
                  <c:v>36141</c:v>
                </c:pt>
                <c:pt idx="4363">
                  <c:v>36142</c:v>
                </c:pt>
                <c:pt idx="4364">
                  <c:v>36143</c:v>
                </c:pt>
                <c:pt idx="4365">
                  <c:v>36144</c:v>
                </c:pt>
                <c:pt idx="4366">
                  <c:v>36145</c:v>
                </c:pt>
                <c:pt idx="4367">
                  <c:v>36146</c:v>
                </c:pt>
                <c:pt idx="4368">
                  <c:v>36147</c:v>
                </c:pt>
                <c:pt idx="4369">
                  <c:v>36148</c:v>
                </c:pt>
                <c:pt idx="4370">
                  <c:v>36149</c:v>
                </c:pt>
                <c:pt idx="4371">
                  <c:v>36150</c:v>
                </c:pt>
                <c:pt idx="4372">
                  <c:v>36151</c:v>
                </c:pt>
                <c:pt idx="4373">
                  <c:v>36152</c:v>
                </c:pt>
                <c:pt idx="4374">
                  <c:v>36153</c:v>
                </c:pt>
                <c:pt idx="4375">
                  <c:v>36154</c:v>
                </c:pt>
                <c:pt idx="4376">
                  <c:v>36155</c:v>
                </c:pt>
                <c:pt idx="4377">
                  <c:v>36156</c:v>
                </c:pt>
                <c:pt idx="4378">
                  <c:v>36157</c:v>
                </c:pt>
                <c:pt idx="4379">
                  <c:v>36158</c:v>
                </c:pt>
                <c:pt idx="4380">
                  <c:v>36159</c:v>
                </c:pt>
                <c:pt idx="4381">
                  <c:v>36160</c:v>
                </c:pt>
                <c:pt idx="4382">
                  <c:v>36161</c:v>
                </c:pt>
                <c:pt idx="4383">
                  <c:v>36162</c:v>
                </c:pt>
                <c:pt idx="4384">
                  <c:v>36163</c:v>
                </c:pt>
                <c:pt idx="4385">
                  <c:v>36164</c:v>
                </c:pt>
                <c:pt idx="4386">
                  <c:v>36165</c:v>
                </c:pt>
                <c:pt idx="4387">
                  <c:v>36166</c:v>
                </c:pt>
                <c:pt idx="4388">
                  <c:v>36167</c:v>
                </c:pt>
                <c:pt idx="4389">
                  <c:v>36168</c:v>
                </c:pt>
                <c:pt idx="4390">
                  <c:v>36169</c:v>
                </c:pt>
                <c:pt idx="4391">
                  <c:v>36170</c:v>
                </c:pt>
                <c:pt idx="4392">
                  <c:v>36171</c:v>
                </c:pt>
                <c:pt idx="4393">
                  <c:v>36172</c:v>
                </c:pt>
                <c:pt idx="4394">
                  <c:v>36173</c:v>
                </c:pt>
                <c:pt idx="4395">
                  <c:v>36174</c:v>
                </c:pt>
                <c:pt idx="4396">
                  <c:v>36175</c:v>
                </c:pt>
                <c:pt idx="4397">
                  <c:v>36176</c:v>
                </c:pt>
                <c:pt idx="4398">
                  <c:v>36177</c:v>
                </c:pt>
                <c:pt idx="4399">
                  <c:v>36178</c:v>
                </c:pt>
                <c:pt idx="4400">
                  <c:v>36179</c:v>
                </c:pt>
                <c:pt idx="4401">
                  <c:v>36180</c:v>
                </c:pt>
                <c:pt idx="4402">
                  <c:v>36181</c:v>
                </c:pt>
                <c:pt idx="4403">
                  <c:v>36182</c:v>
                </c:pt>
                <c:pt idx="4404">
                  <c:v>36183</c:v>
                </c:pt>
                <c:pt idx="4405">
                  <c:v>36184</c:v>
                </c:pt>
                <c:pt idx="4406">
                  <c:v>36185</c:v>
                </c:pt>
                <c:pt idx="4407">
                  <c:v>36186</c:v>
                </c:pt>
                <c:pt idx="4408">
                  <c:v>36187</c:v>
                </c:pt>
                <c:pt idx="4409">
                  <c:v>36188</c:v>
                </c:pt>
                <c:pt idx="4410">
                  <c:v>36189</c:v>
                </c:pt>
                <c:pt idx="4411">
                  <c:v>36190</c:v>
                </c:pt>
                <c:pt idx="4412">
                  <c:v>36191</c:v>
                </c:pt>
                <c:pt idx="4413">
                  <c:v>36192</c:v>
                </c:pt>
                <c:pt idx="4414">
                  <c:v>36193</c:v>
                </c:pt>
                <c:pt idx="4415">
                  <c:v>36194</c:v>
                </c:pt>
                <c:pt idx="4416">
                  <c:v>36195</c:v>
                </c:pt>
                <c:pt idx="4417">
                  <c:v>36196</c:v>
                </c:pt>
                <c:pt idx="4418">
                  <c:v>36197</c:v>
                </c:pt>
                <c:pt idx="4419">
                  <c:v>36198</c:v>
                </c:pt>
                <c:pt idx="4420">
                  <c:v>36199</c:v>
                </c:pt>
                <c:pt idx="4421">
                  <c:v>36200</c:v>
                </c:pt>
                <c:pt idx="4422">
                  <c:v>36201</c:v>
                </c:pt>
                <c:pt idx="4423">
                  <c:v>36202</c:v>
                </c:pt>
                <c:pt idx="4424">
                  <c:v>36203</c:v>
                </c:pt>
                <c:pt idx="4425">
                  <c:v>36204</c:v>
                </c:pt>
                <c:pt idx="4426">
                  <c:v>36205</c:v>
                </c:pt>
                <c:pt idx="4427">
                  <c:v>36206</c:v>
                </c:pt>
                <c:pt idx="4428">
                  <c:v>36207</c:v>
                </c:pt>
                <c:pt idx="4429">
                  <c:v>36208</c:v>
                </c:pt>
                <c:pt idx="4430">
                  <c:v>36209</c:v>
                </c:pt>
                <c:pt idx="4431">
                  <c:v>36210</c:v>
                </c:pt>
                <c:pt idx="4432">
                  <c:v>36211</c:v>
                </c:pt>
                <c:pt idx="4433">
                  <c:v>36212</c:v>
                </c:pt>
                <c:pt idx="4434">
                  <c:v>36213</c:v>
                </c:pt>
                <c:pt idx="4435">
                  <c:v>36214</c:v>
                </c:pt>
                <c:pt idx="4436">
                  <c:v>36215</c:v>
                </c:pt>
                <c:pt idx="4437">
                  <c:v>36216</c:v>
                </c:pt>
                <c:pt idx="4438">
                  <c:v>36217</c:v>
                </c:pt>
                <c:pt idx="4439">
                  <c:v>36218</c:v>
                </c:pt>
                <c:pt idx="4440">
                  <c:v>36219</c:v>
                </c:pt>
                <c:pt idx="4441">
                  <c:v>36220</c:v>
                </c:pt>
                <c:pt idx="4442">
                  <c:v>36221</c:v>
                </c:pt>
                <c:pt idx="4443">
                  <c:v>36222</c:v>
                </c:pt>
                <c:pt idx="4444">
                  <c:v>36223</c:v>
                </c:pt>
                <c:pt idx="4445">
                  <c:v>36224</c:v>
                </c:pt>
                <c:pt idx="4446">
                  <c:v>36225</c:v>
                </c:pt>
                <c:pt idx="4447">
                  <c:v>36226</c:v>
                </c:pt>
                <c:pt idx="4448">
                  <c:v>36227</c:v>
                </c:pt>
                <c:pt idx="4449">
                  <c:v>36228</c:v>
                </c:pt>
                <c:pt idx="4450">
                  <c:v>36229</c:v>
                </c:pt>
                <c:pt idx="4451">
                  <c:v>36230</c:v>
                </c:pt>
                <c:pt idx="4452">
                  <c:v>36231</c:v>
                </c:pt>
                <c:pt idx="4453">
                  <c:v>36232</c:v>
                </c:pt>
                <c:pt idx="4454">
                  <c:v>36233</c:v>
                </c:pt>
                <c:pt idx="4455">
                  <c:v>36234</c:v>
                </c:pt>
                <c:pt idx="4456">
                  <c:v>36235</c:v>
                </c:pt>
                <c:pt idx="4457">
                  <c:v>36236</c:v>
                </c:pt>
                <c:pt idx="4458">
                  <c:v>36237</c:v>
                </c:pt>
                <c:pt idx="4459">
                  <c:v>36238</c:v>
                </c:pt>
                <c:pt idx="4460">
                  <c:v>36239</c:v>
                </c:pt>
                <c:pt idx="4461">
                  <c:v>36240</c:v>
                </c:pt>
                <c:pt idx="4462">
                  <c:v>36241</c:v>
                </c:pt>
                <c:pt idx="4463">
                  <c:v>36242</c:v>
                </c:pt>
                <c:pt idx="4464">
                  <c:v>36243</c:v>
                </c:pt>
                <c:pt idx="4465">
                  <c:v>36244</c:v>
                </c:pt>
                <c:pt idx="4466">
                  <c:v>36245</c:v>
                </c:pt>
                <c:pt idx="4467">
                  <c:v>36246</c:v>
                </c:pt>
                <c:pt idx="4468">
                  <c:v>36247</c:v>
                </c:pt>
                <c:pt idx="4469">
                  <c:v>36248</c:v>
                </c:pt>
                <c:pt idx="4470">
                  <c:v>36249</c:v>
                </c:pt>
                <c:pt idx="4471">
                  <c:v>36250</c:v>
                </c:pt>
                <c:pt idx="4472">
                  <c:v>36251</c:v>
                </c:pt>
                <c:pt idx="4473">
                  <c:v>36252</c:v>
                </c:pt>
                <c:pt idx="4474">
                  <c:v>36253</c:v>
                </c:pt>
                <c:pt idx="4475">
                  <c:v>36254</c:v>
                </c:pt>
                <c:pt idx="4476">
                  <c:v>36255</c:v>
                </c:pt>
                <c:pt idx="4477">
                  <c:v>36256</c:v>
                </c:pt>
                <c:pt idx="4478">
                  <c:v>36257</c:v>
                </c:pt>
                <c:pt idx="4479">
                  <c:v>36258</c:v>
                </c:pt>
                <c:pt idx="4480">
                  <c:v>36259</c:v>
                </c:pt>
                <c:pt idx="4481">
                  <c:v>36260</c:v>
                </c:pt>
                <c:pt idx="4482">
                  <c:v>36261</c:v>
                </c:pt>
                <c:pt idx="4483">
                  <c:v>36262</c:v>
                </c:pt>
                <c:pt idx="4484">
                  <c:v>36263</c:v>
                </c:pt>
                <c:pt idx="4485">
                  <c:v>36264</c:v>
                </c:pt>
                <c:pt idx="4486">
                  <c:v>36265</c:v>
                </c:pt>
                <c:pt idx="4487">
                  <c:v>36266</c:v>
                </c:pt>
                <c:pt idx="4488">
                  <c:v>36267</c:v>
                </c:pt>
                <c:pt idx="4489">
                  <c:v>36268</c:v>
                </c:pt>
                <c:pt idx="4490">
                  <c:v>36269</c:v>
                </c:pt>
                <c:pt idx="4491">
                  <c:v>36270</c:v>
                </c:pt>
                <c:pt idx="4492">
                  <c:v>36271</c:v>
                </c:pt>
                <c:pt idx="4493">
                  <c:v>36272</c:v>
                </c:pt>
                <c:pt idx="4494">
                  <c:v>36273</c:v>
                </c:pt>
                <c:pt idx="4495">
                  <c:v>36274</c:v>
                </c:pt>
                <c:pt idx="4496">
                  <c:v>36275</c:v>
                </c:pt>
                <c:pt idx="4497">
                  <c:v>36276</c:v>
                </c:pt>
                <c:pt idx="4498">
                  <c:v>36277</c:v>
                </c:pt>
                <c:pt idx="4499">
                  <c:v>36278</c:v>
                </c:pt>
                <c:pt idx="4500">
                  <c:v>36279</c:v>
                </c:pt>
                <c:pt idx="4501">
                  <c:v>36280</c:v>
                </c:pt>
                <c:pt idx="4502">
                  <c:v>36281</c:v>
                </c:pt>
                <c:pt idx="4503">
                  <c:v>36282</c:v>
                </c:pt>
                <c:pt idx="4504">
                  <c:v>36283</c:v>
                </c:pt>
                <c:pt idx="4505">
                  <c:v>36284</c:v>
                </c:pt>
                <c:pt idx="4506">
                  <c:v>36285</c:v>
                </c:pt>
                <c:pt idx="4507">
                  <c:v>36286</c:v>
                </c:pt>
                <c:pt idx="4508">
                  <c:v>36287</c:v>
                </c:pt>
                <c:pt idx="4509">
                  <c:v>36288</c:v>
                </c:pt>
                <c:pt idx="4510">
                  <c:v>36289</c:v>
                </c:pt>
                <c:pt idx="4511">
                  <c:v>36290</c:v>
                </c:pt>
                <c:pt idx="4512">
                  <c:v>36291</c:v>
                </c:pt>
                <c:pt idx="4513">
                  <c:v>36292</c:v>
                </c:pt>
                <c:pt idx="4514">
                  <c:v>36293</c:v>
                </c:pt>
                <c:pt idx="4515">
                  <c:v>36294</c:v>
                </c:pt>
                <c:pt idx="4516">
                  <c:v>36295</c:v>
                </c:pt>
                <c:pt idx="4517">
                  <c:v>36296</c:v>
                </c:pt>
                <c:pt idx="4518">
                  <c:v>36297</c:v>
                </c:pt>
                <c:pt idx="4519">
                  <c:v>36298</c:v>
                </c:pt>
                <c:pt idx="4520">
                  <c:v>36299</c:v>
                </c:pt>
                <c:pt idx="4521">
                  <c:v>36300</c:v>
                </c:pt>
                <c:pt idx="4522">
                  <c:v>36301</c:v>
                </c:pt>
                <c:pt idx="4523">
                  <c:v>36302</c:v>
                </c:pt>
                <c:pt idx="4524">
                  <c:v>36303</c:v>
                </c:pt>
                <c:pt idx="4525">
                  <c:v>36304</c:v>
                </c:pt>
                <c:pt idx="4526">
                  <c:v>36305</c:v>
                </c:pt>
                <c:pt idx="4527">
                  <c:v>36306</c:v>
                </c:pt>
                <c:pt idx="4528">
                  <c:v>36307</c:v>
                </c:pt>
                <c:pt idx="4529">
                  <c:v>36308</c:v>
                </c:pt>
                <c:pt idx="4530">
                  <c:v>36309</c:v>
                </c:pt>
                <c:pt idx="4531">
                  <c:v>36310</c:v>
                </c:pt>
                <c:pt idx="4532">
                  <c:v>36311</c:v>
                </c:pt>
                <c:pt idx="4533">
                  <c:v>36312</c:v>
                </c:pt>
                <c:pt idx="4534">
                  <c:v>36313</c:v>
                </c:pt>
                <c:pt idx="4535">
                  <c:v>36314</c:v>
                </c:pt>
                <c:pt idx="4536">
                  <c:v>36315</c:v>
                </c:pt>
                <c:pt idx="4537">
                  <c:v>36316</c:v>
                </c:pt>
                <c:pt idx="4538">
                  <c:v>36317</c:v>
                </c:pt>
                <c:pt idx="4539">
                  <c:v>36318</c:v>
                </c:pt>
                <c:pt idx="4540">
                  <c:v>36319</c:v>
                </c:pt>
                <c:pt idx="4541">
                  <c:v>36320</c:v>
                </c:pt>
                <c:pt idx="4542">
                  <c:v>36321</c:v>
                </c:pt>
                <c:pt idx="4543">
                  <c:v>36322</c:v>
                </c:pt>
                <c:pt idx="4544">
                  <c:v>36323</c:v>
                </c:pt>
                <c:pt idx="4545">
                  <c:v>36324</c:v>
                </c:pt>
                <c:pt idx="4546">
                  <c:v>36325</c:v>
                </c:pt>
                <c:pt idx="4547">
                  <c:v>36326</c:v>
                </c:pt>
                <c:pt idx="4548">
                  <c:v>36327</c:v>
                </c:pt>
                <c:pt idx="4549">
                  <c:v>36328</c:v>
                </c:pt>
                <c:pt idx="4550">
                  <c:v>36329</c:v>
                </c:pt>
                <c:pt idx="4551">
                  <c:v>36330</c:v>
                </c:pt>
                <c:pt idx="4552">
                  <c:v>36331</c:v>
                </c:pt>
                <c:pt idx="4553">
                  <c:v>36332</c:v>
                </c:pt>
                <c:pt idx="4554">
                  <c:v>36333</c:v>
                </c:pt>
                <c:pt idx="4555">
                  <c:v>36334</c:v>
                </c:pt>
                <c:pt idx="4556">
                  <c:v>36335</c:v>
                </c:pt>
                <c:pt idx="4557">
                  <c:v>36336</c:v>
                </c:pt>
                <c:pt idx="4558">
                  <c:v>36337</c:v>
                </c:pt>
                <c:pt idx="4559">
                  <c:v>36338</c:v>
                </c:pt>
                <c:pt idx="4560">
                  <c:v>36339</c:v>
                </c:pt>
                <c:pt idx="4561">
                  <c:v>36340</c:v>
                </c:pt>
                <c:pt idx="4562">
                  <c:v>36341</c:v>
                </c:pt>
                <c:pt idx="4563">
                  <c:v>36342</c:v>
                </c:pt>
                <c:pt idx="4564">
                  <c:v>36343</c:v>
                </c:pt>
                <c:pt idx="4565">
                  <c:v>36344</c:v>
                </c:pt>
                <c:pt idx="4566">
                  <c:v>36345</c:v>
                </c:pt>
                <c:pt idx="4567">
                  <c:v>36346</c:v>
                </c:pt>
                <c:pt idx="4568">
                  <c:v>36347</c:v>
                </c:pt>
                <c:pt idx="4569">
                  <c:v>36348</c:v>
                </c:pt>
                <c:pt idx="4570">
                  <c:v>36349</c:v>
                </c:pt>
                <c:pt idx="4571">
                  <c:v>36350</c:v>
                </c:pt>
                <c:pt idx="4572">
                  <c:v>36351</c:v>
                </c:pt>
                <c:pt idx="4573">
                  <c:v>36352</c:v>
                </c:pt>
                <c:pt idx="4574">
                  <c:v>36353</c:v>
                </c:pt>
                <c:pt idx="4575">
                  <c:v>36354</c:v>
                </c:pt>
                <c:pt idx="4576">
                  <c:v>36355</c:v>
                </c:pt>
                <c:pt idx="4577">
                  <c:v>36356</c:v>
                </c:pt>
                <c:pt idx="4578">
                  <c:v>36357</c:v>
                </c:pt>
                <c:pt idx="4579">
                  <c:v>36358</c:v>
                </c:pt>
                <c:pt idx="4580">
                  <c:v>36359</c:v>
                </c:pt>
                <c:pt idx="4581">
                  <c:v>36360</c:v>
                </c:pt>
                <c:pt idx="4582">
                  <c:v>36361</c:v>
                </c:pt>
                <c:pt idx="4583">
                  <c:v>36362</c:v>
                </c:pt>
                <c:pt idx="4584">
                  <c:v>36363</c:v>
                </c:pt>
                <c:pt idx="4585">
                  <c:v>36364</c:v>
                </c:pt>
                <c:pt idx="4586">
                  <c:v>36365</c:v>
                </c:pt>
                <c:pt idx="4587">
                  <c:v>36366</c:v>
                </c:pt>
                <c:pt idx="4588">
                  <c:v>36367</c:v>
                </c:pt>
                <c:pt idx="4589">
                  <c:v>36368</c:v>
                </c:pt>
                <c:pt idx="4590">
                  <c:v>36369</c:v>
                </c:pt>
                <c:pt idx="4591">
                  <c:v>36370</c:v>
                </c:pt>
                <c:pt idx="4592">
                  <c:v>36371</c:v>
                </c:pt>
                <c:pt idx="4593">
                  <c:v>36372</c:v>
                </c:pt>
                <c:pt idx="4594">
                  <c:v>36373</c:v>
                </c:pt>
                <c:pt idx="4595">
                  <c:v>36374</c:v>
                </c:pt>
                <c:pt idx="4596">
                  <c:v>36375</c:v>
                </c:pt>
                <c:pt idx="4597">
                  <c:v>36376</c:v>
                </c:pt>
                <c:pt idx="4598">
                  <c:v>36377</c:v>
                </c:pt>
                <c:pt idx="4599">
                  <c:v>36378</c:v>
                </c:pt>
                <c:pt idx="4600">
                  <c:v>36379</c:v>
                </c:pt>
                <c:pt idx="4601">
                  <c:v>36380</c:v>
                </c:pt>
                <c:pt idx="4602">
                  <c:v>36381</c:v>
                </c:pt>
                <c:pt idx="4603">
                  <c:v>36382</c:v>
                </c:pt>
                <c:pt idx="4604">
                  <c:v>36383</c:v>
                </c:pt>
                <c:pt idx="4605">
                  <c:v>36384</c:v>
                </c:pt>
                <c:pt idx="4606">
                  <c:v>36385</c:v>
                </c:pt>
                <c:pt idx="4607">
                  <c:v>36386</c:v>
                </c:pt>
                <c:pt idx="4608">
                  <c:v>36387</c:v>
                </c:pt>
                <c:pt idx="4609">
                  <c:v>36388</c:v>
                </c:pt>
                <c:pt idx="4610">
                  <c:v>36389</c:v>
                </c:pt>
                <c:pt idx="4611">
                  <c:v>36390</c:v>
                </c:pt>
                <c:pt idx="4612">
                  <c:v>36391</c:v>
                </c:pt>
                <c:pt idx="4613">
                  <c:v>36392</c:v>
                </c:pt>
                <c:pt idx="4614">
                  <c:v>36393</c:v>
                </c:pt>
                <c:pt idx="4615">
                  <c:v>36394</c:v>
                </c:pt>
                <c:pt idx="4616">
                  <c:v>36395</c:v>
                </c:pt>
                <c:pt idx="4617">
                  <c:v>36396</c:v>
                </c:pt>
                <c:pt idx="4618">
                  <c:v>36397</c:v>
                </c:pt>
                <c:pt idx="4619">
                  <c:v>36398</c:v>
                </c:pt>
                <c:pt idx="4620">
                  <c:v>36399</c:v>
                </c:pt>
                <c:pt idx="4621">
                  <c:v>36400</c:v>
                </c:pt>
                <c:pt idx="4622">
                  <c:v>36401</c:v>
                </c:pt>
                <c:pt idx="4623">
                  <c:v>36402</c:v>
                </c:pt>
                <c:pt idx="4624">
                  <c:v>36403</c:v>
                </c:pt>
                <c:pt idx="4625">
                  <c:v>36404</c:v>
                </c:pt>
                <c:pt idx="4626">
                  <c:v>36405</c:v>
                </c:pt>
                <c:pt idx="4627">
                  <c:v>36406</c:v>
                </c:pt>
                <c:pt idx="4628">
                  <c:v>36407</c:v>
                </c:pt>
                <c:pt idx="4629">
                  <c:v>36408</c:v>
                </c:pt>
                <c:pt idx="4630">
                  <c:v>36409</c:v>
                </c:pt>
                <c:pt idx="4631">
                  <c:v>36410</c:v>
                </c:pt>
                <c:pt idx="4632">
                  <c:v>36411</c:v>
                </c:pt>
                <c:pt idx="4633">
                  <c:v>36412</c:v>
                </c:pt>
                <c:pt idx="4634">
                  <c:v>36413</c:v>
                </c:pt>
                <c:pt idx="4635">
                  <c:v>36414</c:v>
                </c:pt>
                <c:pt idx="4636">
                  <c:v>36415</c:v>
                </c:pt>
                <c:pt idx="4637">
                  <c:v>36416</c:v>
                </c:pt>
                <c:pt idx="4638">
                  <c:v>36417</c:v>
                </c:pt>
                <c:pt idx="4639">
                  <c:v>36418</c:v>
                </c:pt>
                <c:pt idx="4640">
                  <c:v>36419</c:v>
                </c:pt>
                <c:pt idx="4641">
                  <c:v>36420</c:v>
                </c:pt>
                <c:pt idx="4642">
                  <c:v>36421</c:v>
                </c:pt>
                <c:pt idx="4643">
                  <c:v>36422</c:v>
                </c:pt>
                <c:pt idx="4644">
                  <c:v>36423</c:v>
                </c:pt>
                <c:pt idx="4645">
                  <c:v>36424</c:v>
                </c:pt>
                <c:pt idx="4646">
                  <c:v>36425</c:v>
                </c:pt>
                <c:pt idx="4647">
                  <c:v>36426</c:v>
                </c:pt>
                <c:pt idx="4648">
                  <c:v>36427</c:v>
                </c:pt>
                <c:pt idx="4649">
                  <c:v>36428</c:v>
                </c:pt>
                <c:pt idx="4650">
                  <c:v>36429</c:v>
                </c:pt>
                <c:pt idx="4651">
                  <c:v>36430</c:v>
                </c:pt>
                <c:pt idx="4652">
                  <c:v>36431</c:v>
                </c:pt>
                <c:pt idx="4653">
                  <c:v>36432</c:v>
                </c:pt>
                <c:pt idx="4654">
                  <c:v>36433</c:v>
                </c:pt>
                <c:pt idx="4655">
                  <c:v>36434</c:v>
                </c:pt>
                <c:pt idx="4656">
                  <c:v>36435</c:v>
                </c:pt>
                <c:pt idx="4657">
                  <c:v>36436</c:v>
                </c:pt>
                <c:pt idx="4658">
                  <c:v>36437</c:v>
                </c:pt>
                <c:pt idx="4659">
                  <c:v>36438</c:v>
                </c:pt>
                <c:pt idx="4660">
                  <c:v>36439</c:v>
                </c:pt>
                <c:pt idx="4661">
                  <c:v>36440</c:v>
                </c:pt>
                <c:pt idx="4662">
                  <c:v>36441</c:v>
                </c:pt>
                <c:pt idx="4663">
                  <c:v>36442</c:v>
                </c:pt>
                <c:pt idx="4664">
                  <c:v>36443</c:v>
                </c:pt>
                <c:pt idx="4665">
                  <c:v>36444</c:v>
                </c:pt>
                <c:pt idx="4666">
                  <c:v>36445</c:v>
                </c:pt>
                <c:pt idx="4667">
                  <c:v>36446</c:v>
                </c:pt>
                <c:pt idx="4668">
                  <c:v>36447</c:v>
                </c:pt>
                <c:pt idx="4669">
                  <c:v>36448</c:v>
                </c:pt>
                <c:pt idx="4670">
                  <c:v>36449</c:v>
                </c:pt>
                <c:pt idx="4671">
                  <c:v>36450</c:v>
                </c:pt>
                <c:pt idx="4672">
                  <c:v>36451</c:v>
                </c:pt>
                <c:pt idx="4673">
                  <c:v>36452</c:v>
                </c:pt>
                <c:pt idx="4674">
                  <c:v>36453</c:v>
                </c:pt>
                <c:pt idx="4675">
                  <c:v>36454</c:v>
                </c:pt>
                <c:pt idx="4676">
                  <c:v>36455</c:v>
                </c:pt>
                <c:pt idx="4677">
                  <c:v>36456</c:v>
                </c:pt>
                <c:pt idx="4678">
                  <c:v>36457</c:v>
                </c:pt>
                <c:pt idx="4679">
                  <c:v>36458</c:v>
                </c:pt>
                <c:pt idx="4680">
                  <c:v>36459</c:v>
                </c:pt>
                <c:pt idx="4681">
                  <c:v>36460</c:v>
                </c:pt>
                <c:pt idx="4682">
                  <c:v>36461</c:v>
                </c:pt>
                <c:pt idx="4683">
                  <c:v>36462</c:v>
                </c:pt>
                <c:pt idx="4684">
                  <c:v>36463</c:v>
                </c:pt>
                <c:pt idx="4685">
                  <c:v>36464</c:v>
                </c:pt>
                <c:pt idx="4686">
                  <c:v>36465</c:v>
                </c:pt>
                <c:pt idx="4687">
                  <c:v>36466</c:v>
                </c:pt>
                <c:pt idx="4688">
                  <c:v>36467</c:v>
                </c:pt>
                <c:pt idx="4689">
                  <c:v>36468</c:v>
                </c:pt>
                <c:pt idx="4690">
                  <c:v>36469</c:v>
                </c:pt>
                <c:pt idx="4691">
                  <c:v>36470</c:v>
                </c:pt>
                <c:pt idx="4692">
                  <c:v>36471</c:v>
                </c:pt>
                <c:pt idx="4693">
                  <c:v>36472</c:v>
                </c:pt>
                <c:pt idx="4694">
                  <c:v>36473</c:v>
                </c:pt>
                <c:pt idx="4695">
                  <c:v>36474</c:v>
                </c:pt>
                <c:pt idx="4696">
                  <c:v>36475</c:v>
                </c:pt>
                <c:pt idx="4697">
                  <c:v>36476</c:v>
                </c:pt>
                <c:pt idx="4698">
                  <c:v>36477</c:v>
                </c:pt>
                <c:pt idx="4699">
                  <c:v>36478</c:v>
                </c:pt>
                <c:pt idx="4700">
                  <c:v>36479</c:v>
                </c:pt>
                <c:pt idx="4701">
                  <c:v>36480</c:v>
                </c:pt>
                <c:pt idx="4702">
                  <c:v>36481</c:v>
                </c:pt>
                <c:pt idx="4703">
                  <c:v>36482</c:v>
                </c:pt>
                <c:pt idx="4704">
                  <c:v>36483</c:v>
                </c:pt>
                <c:pt idx="4705">
                  <c:v>36484</c:v>
                </c:pt>
                <c:pt idx="4706">
                  <c:v>36485</c:v>
                </c:pt>
                <c:pt idx="4707">
                  <c:v>36486</c:v>
                </c:pt>
                <c:pt idx="4708">
                  <c:v>36487</c:v>
                </c:pt>
                <c:pt idx="4709">
                  <c:v>36488</c:v>
                </c:pt>
                <c:pt idx="4710">
                  <c:v>36489</c:v>
                </c:pt>
                <c:pt idx="4711">
                  <c:v>36490</c:v>
                </c:pt>
                <c:pt idx="4712">
                  <c:v>36491</c:v>
                </c:pt>
                <c:pt idx="4713">
                  <c:v>36492</c:v>
                </c:pt>
                <c:pt idx="4714">
                  <c:v>36493</c:v>
                </c:pt>
                <c:pt idx="4715">
                  <c:v>36494</c:v>
                </c:pt>
                <c:pt idx="4716">
                  <c:v>36495</c:v>
                </c:pt>
                <c:pt idx="4717">
                  <c:v>36496</c:v>
                </c:pt>
                <c:pt idx="4718">
                  <c:v>36497</c:v>
                </c:pt>
                <c:pt idx="4719">
                  <c:v>36498</c:v>
                </c:pt>
                <c:pt idx="4720">
                  <c:v>36499</c:v>
                </c:pt>
                <c:pt idx="4721">
                  <c:v>36500</c:v>
                </c:pt>
                <c:pt idx="4722">
                  <c:v>36501</c:v>
                </c:pt>
                <c:pt idx="4723">
                  <c:v>36502</c:v>
                </c:pt>
                <c:pt idx="4724">
                  <c:v>36503</c:v>
                </c:pt>
                <c:pt idx="4725">
                  <c:v>36504</c:v>
                </c:pt>
                <c:pt idx="4726">
                  <c:v>36505</c:v>
                </c:pt>
                <c:pt idx="4727">
                  <c:v>36506</c:v>
                </c:pt>
                <c:pt idx="4728">
                  <c:v>36507</c:v>
                </c:pt>
                <c:pt idx="4729">
                  <c:v>36508</c:v>
                </c:pt>
                <c:pt idx="4730">
                  <c:v>36509</c:v>
                </c:pt>
                <c:pt idx="4731">
                  <c:v>36510</c:v>
                </c:pt>
                <c:pt idx="4732">
                  <c:v>36511</c:v>
                </c:pt>
                <c:pt idx="4733">
                  <c:v>36512</c:v>
                </c:pt>
                <c:pt idx="4734">
                  <c:v>36513</c:v>
                </c:pt>
                <c:pt idx="4735">
                  <c:v>36514</c:v>
                </c:pt>
                <c:pt idx="4736">
                  <c:v>36515</c:v>
                </c:pt>
                <c:pt idx="4737">
                  <c:v>36516</c:v>
                </c:pt>
                <c:pt idx="4738">
                  <c:v>36517</c:v>
                </c:pt>
                <c:pt idx="4739">
                  <c:v>36518</c:v>
                </c:pt>
                <c:pt idx="4740">
                  <c:v>36519</c:v>
                </c:pt>
                <c:pt idx="4741">
                  <c:v>36520</c:v>
                </c:pt>
                <c:pt idx="4742">
                  <c:v>36521</c:v>
                </c:pt>
                <c:pt idx="4743">
                  <c:v>36522</c:v>
                </c:pt>
                <c:pt idx="4744">
                  <c:v>36523</c:v>
                </c:pt>
                <c:pt idx="4745">
                  <c:v>36524</c:v>
                </c:pt>
                <c:pt idx="4746">
                  <c:v>36525</c:v>
                </c:pt>
                <c:pt idx="4747">
                  <c:v>36526</c:v>
                </c:pt>
                <c:pt idx="4748">
                  <c:v>36527</c:v>
                </c:pt>
                <c:pt idx="4749">
                  <c:v>36528</c:v>
                </c:pt>
                <c:pt idx="4750">
                  <c:v>36529</c:v>
                </c:pt>
                <c:pt idx="4751">
                  <c:v>36530</c:v>
                </c:pt>
                <c:pt idx="4752">
                  <c:v>36531</c:v>
                </c:pt>
                <c:pt idx="4753">
                  <c:v>36532</c:v>
                </c:pt>
                <c:pt idx="4754">
                  <c:v>36533</c:v>
                </c:pt>
                <c:pt idx="4755">
                  <c:v>36534</c:v>
                </c:pt>
                <c:pt idx="4756">
                  <c:v>36535</c:v>
                </c:pt>
                <c:pt idx="4757">
                  <c:v>36536</c:v>
                </c:pt>
                <c:pt idx="4758">
                  <c:v>36537</c:v>
                </c:pt>
                <c:pt idx="4759">
                  <c:v>36538</c:v>
                </c:pt>
                <c:pt idx="4760">
                  <c:v>36539</c:v>
                </c:pt>
                <c:pt idx="4761">
                  <c:v>36540</c:v>
                </c:pt>
                <c:pt idx="4762">
                  <c:v>36541</c:v>
                </c:pt>
                <c:pt idx="4763">
                  <c:v>36542</c:v>
                </c:pt>
                <c:pt idx="4764">
                  <c:v>36543</c:v>
                </c:pt>
                <c:pt idx="4765">
                  <c:v>36544</c:v>
                </c:pt>
                <c:pt idx="4766">
                  <c:v>36545</c:v>
                </c:pt>
                <c:pt idx="4767">
                  <c:v>36546</c:v>
                </c:pt>
                <c:pt idx="4768">
                  <c:v>36547</c:v>
                </c:pt>
                <c:pt idx="4769">
                  <c:v>36548</c:v>
                </c:pt>
                <c:pt idx="4770">
                  <c:v>36549</c:v>
                </c:pt>
                <c:pt idx="4771">
                  <c:v>36550</c:v>
                </c:pt>
                <c:pt idx="4772">
                  <c:v>36551</c:v>
                </c:pt>
                <c:pt idx="4773">
                  <c:v>36552</c:v>
                </c:pt>
                <c:pt idx="4774">
                  <c:v>36553</c:v>
                </c:pt>
                <c:pt idx="4775">
                  <c:v>36554</c:v>
                </c:pt>
                <c:pt idx="4776">
                  <c:v>36555</c:v>
                </c:pt>
                <c:pt idx="4777">
                  <c:v>36556</c:v>
                </c:pt>
                <c:pt idx="4778">
                  <c:v>36557</c:v>
                </c:pt>
                <c:pt idx="4779">
                  <c:v>36558</c:v>
                </c:pt>
                <c:pt idx="4780">
                  <c:v>36559</c:v>
                </c:pt>
                <c:pt idx="4781">
                  <c:v>36560</c:v>
                </c:pt>
                <c:pt idx="4782">
                  <c:v>36561</c:v>
                </c:pt>
                <c:pt idx="4783">
                  <c:v>36562</c:v>
                </c:pt>
                <c:pt idx="4784">
                  <c:v>36563</c:v>
                </c:pt>
                <c:pt idx="4785">
                  <c:v>36564</c:v>
                </c:pt>
                <c:pt idx="4786">
                  <c:v>36565</c:v>
                </c:pt>
                <c:pt idx="4787">
                  <c:v>36566</c:v>
                </c:pt>
                <c:pt idx="4788">
                  <c:v>36567</c:v>
                </c:pt>
                <c:pt idx="4789">
                  <c:v>36568</c:v>
                </c:pt>
                <c:pt idx="4790">
                  <c:v>36569</c:v>
                </c:pt>
                <c:pt idx="4791">
                  <c:v>36570</c:v>
                </c:pt>
                <c:pt idx="4792">
                  <c:v>36571</c:v>
                </c:pt>
                <c:pt idx="4793">
                  <c:v>36572</c:v>
                </c:pt>
                <c:pt idx="4794">
                  <c:v>36573</c:v>
                </c:pt>
                <c:pt idx="4795">
                  <c:v>36574</c:v>
                </c:pt>
                <c:pt idx="4796">
                  <c:v>36575</c:v>
                </c:pt>
                <c:pt idx="4797">
                  <c:v>36576</c:v>
                </c:pt>
                <c:pt idx="4798">
                  <c:v>36577</c:v>
                </c:pt>
                <c:pt idx="4799">
                  <c:v>36578</c:v>
                </c:pt>
                <c:pt idx="4800">
                  <c:v>36579</c:v>
                </c:pt>
                <c:pt idx="4801">
                  <c:v>36580</c:v>
                </c:pt>
                <c:pt idx="4802">
                  <c:v>36581</c:v>
                </c:pt>
                <c:pt idx="4803">
                  <c:v>36582</c:v>
                </c:pt>
                <c:pt idx="4804">
                  <c:v>36583</c:v>
                </c:pt>
                <c:pt idx="4805">
                  <c:v>36584</c:v>
                </c:pt>
                <c:pt idx="4806">
                  <c:v>36585</c:v>
                </c:pt>
                <c:pt idx="4807">
                  <c:v>36586</c:v>
                </c:pt>
                <c:pt idx="4808">
                  <c:v>36587</c:v>
                </c:pt>
                <c:pt idx="4809">
                  <c:v>36588</c:v>
                </c:pt>
                <c:pt idx="4810">
                  <c:v>36589</c:v>
                </c:pt>
                <c:pt idx="4811">
                  <c:v>36590</c:v>
                </c:pt>
                <c:pt idx="4812">
                  <c:v>36591</c:v>
                </c:pt>
                <c:pt idx="4813">
                  <c:v>36592</c:v>
                </c:pt>
                <c:pt idx="4814">
                  <c:v>36593</c:v>
                </c:pt>
                <c:pt idx="4815">
                  <c:v>36594</c:v>
                </c:pt>
                <c:pt idx="4816">
                  <c:v>36595</c:v>
                </c:pt>
                <c:pt idx="4817">
                  <c:v>36596</c:v>
                </c:pt>
                <c:pt idx="4818">
                  <c:v>36597</c:v>
                </c:pt>
                <c:pt idx="4819">
                  <c:v>36598</c:v>
                </c:pt>
                <c:pt idx="4820">
                  <c:v>36599</c:v>
                </c:pt>
                <c:pt idx="4821">
                  <c:v>36600</c:v>
                </c:pt>
                <c:pt idx="4822">
                  <c:v>36601</c:v>
                </c:pt>
                <c:pt idx="4823">
                  <c:v>36602</c:v>
                </c:pt>
                <c:pt idx="4824">
                  <c:v>36603</c:v>
                </c:pt>
                <c:pt idx="4825">
                  <c:v>36604</c:v>
                </c:pt>
                <c:pt idx="4826">
                  <c:v>36605</c:v>
                </c:pt>
                <c:pt idx="4827">
                  <c:v>36606</c:v>
                </c:pt>
                <c:pt idx="4828">
                  <c:v>36607</c:v>
                </c:pt>
                <c:pt idx="4829">
                  <c:v>36608</c:v>
                </c:pt>
                <c:pt idx="4830">
                  <c:v>36609</c:v>
                </c:pt>
                <c:pt idx="4831">
                  <c:v>36610</c:v>
                </c:pt>
                <c:pt idx="4832">
                  <c:v>36611</c:v>
                </c:pt>
                <c:pt idx="4833">
                  <c:v>36612</c:v>
                </c:pt>
                <c:pt idx="4834">
                  <c:v>36613</c:v>
                </c:pt>
                <c:pt idx="4835">
                  <c:v>36614</c:v>
                </c:pt>
                <c:pt idx="4836">
                  <c:v>36615</c:v>
                </c:pt>
                <c:pt idx="4837">
                  <c:v>36616</c:v>
                </c:pt>
                <c:pt idx="4838">
                  <c:v>36617</c:v>
                </c:pt>
                <c:pt idx="4839">
                  <c:v>36618</c:v>
                </c:pt>
                <c:pt idx="4840">
                  <c:v>36619</c:v>
                </c:pt>
                <c:pt idx="4841">
                  <c:v>36620</c:v>
                </c:pt>
                <c:pt idx="4842">
                  <c:v>36621</c:v>
                </c:pt>
                <c:pt idx="4843">
                  <c:v>36622</c:v>
                </c:pt>
                <c:pt idx="4844">
                  <c:v>36623</c:v>
                </c:pt>
                <c:pt idx="4845">
                  <c:v>36624</c:v>
                </c:pt>
                <c:pt idx="4846">
                  <c:v>36625</c:v>
                </c:pt>
                <c:pt idx="4847">
                  <c:v>36626</c:v>
                </c:pt>
                <c:pt idx="4848">
                  <c:v>36627</c:v>
                </c:pt>
                <c:pt idx="4849">
                  <c:v>36628</c:v>
                </c:pt>
                <c:pt idx="4850">
                  <c:v>36629</c:v>
                </c:pt>
                <c:pt idx="4851">
                  <c:v>36630</c:v>
                </c:pt>
                <c:pt idx="4852">
                  <c:v>36631</c:v>
                </c:pt>
                <c:pt idx="4853">
                  <c:v>36632</c:v>
                </c:pt>
                <c:pt idx="4854">
                  <c:v>36633</c:v>
                </c:pt>
                <c:pt idx="4855">
                  <c:v>36634</c:v>
                </c:pt>
                <c:pt idx="4856">
                  <c:v>36635</c:v>
                </c:pt>
                <c:pt idx="4857">
                  <c:v>36636</c:v>
                </c:pt>
                <c:pt idx="4858">
                  <c:v>36637</c:v>
                </c:pt>
                <c:pt idx="4859">
                  <c:v>36638</c:v>
                </c:pt>
                <c:pt idx="4860">
                  <c:v>36639</c:v>
                </c:pt>
                <c:pt idx="4861">
                  <c:v>36640</c:v>
                </c:pt>
                <c:pt idx="4862">
                  <c:v>36641</c:v>
                </c:pt>
                <c:pt idx="4863">
                  <c:v>36642</c:v>
                </c:pt>
                <c:pt idx="4864">
                  <c:v>36643</c:v>
                </c:pt>
                <c:pt idx="4865">
                  <c:v>36644</c:v>
                </c:pt>
                <c:pt idx="4866">
                  <c:v>36645</c:v>
                </c:pt>
                <c:pt idx="4867">
                  <c:v>36646</c:v>
                </c:pt>
                <c:pt idx="4868">
                  <c:v>36647</c:v>
                </c:pt>
                <c:pt idx="4869">
                  <c:v>36648</c:v>
                </c:pt>
                <c:pt idx="4870">
                  <c:v>36649</c:v>
                </c:pt>
                <c:pt idx="4871">
                  <c:v>36650</c:v>
                </c:pt>
                <c:pt idx="4872">
                  <c:v>36651</c:v>
                </c:pt>
                <c:pt idx="4873">
                  <c:v>36652</c:v>
                </c:pt>
                <c:pt idx="4874">
                  <c:v>36653</c:v>
                </c:pt>
                <c:pt idx="4875">
                  <c:v>36654</c:v>
                </c:pt>
                <c:pt idx="4876">
                  <c:v>36655</c:v>
                </c:pt>
                <c:pt idx="4877">
                  <c:v>36656</c:v>
                </c:pt>
                <c:pt idx="4878">
                  <c:v>36657</c:v>
                </c:pt>
                <c:pt idx="4879">
                  <c:v>36658</c:v>
                </c:pt>
                <c:pt idx="4880">
                  <c:v>36659</c:v>
                </c:pt>
                <c:pt idx="4881">
                  <c:v>36660</c:v>
                </c:pt>
                <c:pt idx="4882">
                  <c:v>36661</c:v>
                </c:pt>
                <c:pt idx="4883">
                  <c:v>36662</c:v>
                </c:pt>
                <c:pt idx="4884">
                  <c:v>36663</c:v>
                </c:pt>
                <c:pt idx="4885">
                  <c:v>36664</c:v>
                </c:pt>
                <c:pt idx="4886">
                  <c:v>36665</c:v>
                </c:pt>
                <c:pt idx="4887">
                  <c:v>36666</c:v>
                </c:pt>
                <c:pt idx="4888">
                  <c:v>36667</c:v>
                </c:pt>
                <c:pt idx="4889">
                  <c:v>36668</c:v>
                </c:pt>
                <c:pt idx="4890">
                  <c:v>36669</c:v>
                </c:pt>
                <c:pt idx="4891">
                  <c:v>36670</c:v>
                </c:pt>
                <c:pt idx="4892">
                  <c:v>36671</c:v>
                </c:pt>
                <c:pt idx="4893">
                  <c:v>36672</c:v>
                </c:pt>
                <c:pt idx="4894">
                  <c:v>36673</c:v>
                </c:pt>
                <c:pt idx="4895">
                  <c:v>36674</c:v>
                </c:pt>
                <c:pt idx="4896">
                  <c:v>36675</c:v>
                </c:pt>
                <c:pt idx="4897">
                  <c:v>36676</c:v>
                </c:pt>
                <c:pt idx="4898">
                  <c:v>36677</c:v>
                </c:pt>
                <c:pt idx="4899">
                  <c:v>36678</c:v>
                </c:pt>
                <c:pt idx="4900">
                  <c:v>36679</c:v>
                </c:pt>
                <c:pt idx="4901">
                  <c:v>36680</c:v>
                </c:pt>
                <c:pt idx="4902">
                  <c:v>36681</c:v>
                </c:pt>
                <c:pt idx="4903">
                  <c:v>36682</c:v>
                </c:pt>
                <c:pt idx="4904">
                  <c:v>36683</c:v>
                </c:pt>
                <c:pt idx="4905">
                  <c:v>36684</c:v>
                </c:pt>
                <c:pt idx="4906">
                  <c:v>36685</c:v>
                </c:pt>
                <c:pt idx="4907">
                  <c:v>36686</c:v>
                </c:pt>
                <c:pt idx="4908">
                  <c:v>36687</c:v>
                </c:pt>
                <c:pt idx="4909">
                  <c:v>36688</c:v>
                </c:pt>
                <c:pt idx="4910">
                  <c:v>36689</c:v>
                </c:pt>
                <c:pt idx="4911">
                  <c:v>36690</c:v>
                </c:pt>
                <c:pt idx="4912">
                  <c:v>36691</c:v>
                </c:pt>
                <c:pt idx="4913">
                  <c:v>36692</c:v>
                </c:pt>
                <c:pt idx="4914">
                  <c:v>36693</c:v>
                </c:pt>
                <c:pt idx="4915">
                  <c:v>36694</c:v>
                </c:pt>
                <c:pt idx="4916">
                  <c:v>36695</c:v>
                </c:pt>
                <c:pt idx="4917">
                  <c:v>36696</c:v>
                </c:pt>
                <c:pt idx="4918">
                  <c:v>36697</c:v>
                </c:pt>
                <c:pt idx="4919">
                  <c:v>36698</c:v>
                </c:pt>
                <c:pt idx="4920">
                  <c:v>36699</c:v>
                </c:pt>
                <c:pt idx="4921">
                  <c:v>36700</c:v>
                </c:pt>
                <c:pt idx="4922">
                  <c:v>36701</c:v>
                </c:pt>
                <c:pt idx="4923">
                  <c:v>36702</c:v>
                </c:pt>
                <c:pt idx="4924">
                  <c:v>36703</c:v>
                </c:pt>
                <c:pt idx="4925">
                  <c:v>36704</c:v>
                </c:pt>
                <c:pt idx="4926">
                  <c:v>36705</c:v>
                </c:pt>
                <c:pt idx="4927">
                  <c:v>36706</c:v>
                </c:pt>
                <c:pt idx="4928">
                  <c:v>36707</c:v>
                </c:pt>
                <c:pt idx="4929">
                  <c:v>36708</c:v>
                </c:pt>
                <c:pt idx="4930">
                  <c:v>36709</c:v>
                </c:pt>
                <c:pt idx="4931">
                  <c:v>36710</c:v>
                </c:pt>
                <c:pt idx="4932">
                  <c:v>36711</c:v>
                </c:pt>
                <c:pt idx="4933">
                  <c:v>36712</c:v>
                </c:pt>
                <c:pt idx="4934">
                  <c:v>36713</c:v>
                </c:pt>
                <c:pt idx="4935">
                  <c:v>36714</c:v>
                </c:pt>
                <c:pt idx="4936">
                  <c:v>36715</c:v>
                </c:pt>
                <c:pt idx="4937">
                  <c:v>36716</c:v>
                </c:pt>
                <c:pt idx="4938">
                  <c:v>36717</c:v>
                </c:pt>
                <c:pt idx="4939">
                  <c:v>36718</c:v>
                </c:pt>
                <c:pt idx="4940">
                  <c:v>36719</c:v>
                </c:pt>
                <c:pt idx="4941">
                  <c:v>36720</c:v>
                </c:pt>
                <c:pt idx="4942">
                  <c:v>36721</c:v>
                </c:pt>
                <c:pt idx="4943">
                  <c:v>36722</c:v>
                </c:pt>
                <c:pt idx="4944">
                  <c:v>36723</c:v>
                </c:pt>
                <c:pt idx="4945">
                  <c:v>36724</c:v>
                </c:pt>
                <c:pt idx="4946">
                  <c:v>36725</c:v>
                </c:pt>
                <c:pt idx="4947">
                  <c:v>36726</c:v>
                </c:pt>
                <c:pt idx="4948">
                  <c:v>36727</c:v>
                </c:pt>
                <c:pt idx="4949">
                  <c:v>36728</c:v>
                </c:pt>
                <c:pt idx="4950">
                  <c:v>36729</c:v>
                </c:pt>
                <c:pt idx="4951">
                  <c:v>36730</c:v>
                </c:pt>
                <c:pt idx="4952">
                  <c:v>36731</c:v>
                </c:pt>
                <c:pt idx="4953">
                  <c:v>36732</c:v>
                </c:pt>
                <c:pt idx="4954">
                  <c:v>36733</c:v>
                </c:pt>
                <c:pt idx="4955">
                  <c:v>36734</c:v>
                </c:pt>
                <c:pt idx="4956">
                  <c:v>36735</c:v>
                </c:pt>
                <c:pt idx="4957">
                  <c:v>36736</c:v>
                </c:pt>
                <c:pt idx="4958">
                  <c:v>36737</c:v>
                </c:pt>
                <c:pt idx="4959">
                  <c:v>36738</c:v>
                </c:pt>
                <c:pt idx="4960">
                  <c:v>36739</c:v>
                </c:pt>
                <c:pt idx="4961">
                  <c:v>36740</c:v>
                </c:pt>
                <c:pt idx="4962">
                  <c:v>36741</c:v>
                </c:pt>
                <c:pt idx="4963">
                  <c:v>36742</c:v>
                </c:pt>
                <c:pt idx="4964">
                  <c:v>36743</c:v>
                </c:pt>
                <c:pt idx="4965">
                  <c:v>36744</c:v>
                </c:pt>
                <c:pt idx="4966">
                  <c:v>36745</c:v>
                </c:pt>
                <c:pt idx="4967">
                  <c:v>36746</c:v>
                </c:pt>
                <c:pt idx="4968">
                  <c:v>36747</c:v>
                </c:pt>
                <c:pt idx="4969">
                  <c:v>36748</c:v>
                </c:pt>
                <c:pt idx="4970">
                  <c:v>36749</c:v>
                </c:pt>
                <c:pt idx="4971">
                  <c:v>36750</c:v>
                </c:pt>
                <c:pt idx="4972">
                  <c:v>36751</c:v>
                </c:pt>
                <c:pt idx="4973">
                  <c:v>36752</c:v>
                </c:pt>
                <c:pt idx="4974">
                  <c:v>36753</c:v>
                </c:pt>
                <c:pt idx="4975">
                  <c:v>36754</c:v>
                </c:pt>
                <c:pt idx="4976">
                  <c:v>36755</c:v>
                </c:pt>
                <c:pt idx="4977">
                  <c:v>36756</c:v>
                </c:pt>
                <c:pt idx="4978">
                  <c:v>36757</c:v>
                </c:pt>
                <c:pt idx="4979">
                  <c:v>36758</c:v>
                </c:pt>
                <c:pt idx="4980">
                  <c:v>36759</c:v>
                </c:pt>
                <c:pt idx="4981">
                  <c:v>36760</c:v>
                </c:pt>
                <c:pt idx="4982">
                  <c:v>36761</c:v>
                </c:pt>
                <c:pt idx="4983">
                  <c:v>36762</c:v>
                </c:pt>
                <c:pt idx="4984">
                  <c:v>36763</c:v>
                </c:pt>
                <c:pt idx="4985">
                  <c:v>36764</c:v>
                </c:pt>
                <c:pt idx="4986">
                  <c:v>36765</c:v>
                </c:pt>
                <c:pt idx="4987">
                  <c:v>36766</c:v>
                </c:pt>
                <c:pt idx="4988">
                  <c:v>36767</c:v>
                </c:pt>
                <c:pt idx="4989">
                  <c:v>36768</c:v>
                </c:pt>
                <c:pt idx="4990">
                  <c:v>36769</c:v>
                </c:pt>
                <c:pt idx="4991">
                  <c:v>36770</c:v>
                </c:pt>
                <c:pt idx="4992">
                  <c:v>36771</c:v>
                </c:pt>
                <c:pt idx="4993">
                  <c:v>36772</c:v>
                </c:pt>
                <c:pt idx="4994">
                  <c:v>36773</c:v>
                </c:pt>
                <c:pt idx="4995">
                  <c:v>36774</c:v>
                </c:pt>
                <c:pt idx="4996">
                  <c:v>36775</c:v>
                </c:pt>
                <c:pt idx="4997">
                  <c:v>36776</c:v>
                </c:pt>
                <c:pt idx="4998">
                  <c:v>36777</c:v>
                </c:pt>
                <c:pt idx="4999">
                  <c:v>36778</c:v>
                </c:pt>
                <c:pt idx="5000">
                  <c:v>36779</c:v>
                </c:pt>
                <c:pt idx="5001">
                  <c:v>36780</c:v>
                </c:pt>
                <c:pt idx="5002">
                  <c:v>36781</c:v>
                </c:pt>
                <c:pt idx="5003">
                  <c:v>36782</c:v>
                </c:pt>
                <c:pt idx="5004">
                  <c:v>36783</c:v>
                </c:pt>
                <c:pt idx="5005">
                  <c:v>36784</c:v>
                </c:pt>
                <c:pt idx="5006">
                  <c:v>36785</c:v>
                </c:pt>
                <c:pt idx="5007">
                  <c:v>36786</c:v>
                </c:pt>
                <c:pt idx="5008">
                  <c:v>36787</c:v>
                </c:pt>
                <c:pt idx="5009">
                  <c:v>36788</c:v>
                </c:pt>
                <c:pt idx="5010">
                  <c:v>36789</c:v>
                </c:pt>
                <c:pt idx="5011">
                  <c:v>36790</c:v>
                </c:pt>
                <c:pt idx="5012">
                  <c:v>36791</c:v>
                </c:pt>
                <c:pt idx="5013">
                  <c:v>36792</c:v>
                </c:pt>
                <c:pt idx="5014">
                  <c:v>36793</c:v>
                </c:pt>
                <c:pt idx="5015">
                  <c:v>36794</c:v>
                </c:pt>
                <c:pt idx="5016">
                  <c:v>36795</c:v>
                </c:pt>
                <c:pt idx="5017">
                  <c:v>36796</c:v>
                </c:pt>
                <c:pt idx="5018">
                  <c:v>36797</c:v>
                </c:pt>
                <c:pt idx="5019">
                  <c:v>36798</c:v>
                </c:pt>
                <c:pt idx="5020">
                  <c:v>36799</c:v>
                </c:pt>
                <c:pt idx="5021">
                  <c:v>36800</c:v>
                </c:pt>
                <c:pt idx="5022">
                  <c:v>36801</c:v>
                </c:pt>
                <c:pt idx="5023">
                  <c:v>36802</c:v>
                </c:pt>
                <c:pt idx="5024">
                  <c:v>36803</c:v>
                </c:pt>
                <c:pt idx="5025">
                  <c:v>36804</c:v>
                </c:pt>
                <c:pt idx="5026">
                  <c:v>36805</c:v>
                </c:pt>
                <c:pt idx="5027">
                  <c:v>36806</c:v>
                </c:pt>
                <c:pt idx="5028">
                  <c:v>36807</c:v>
                </c:pt>
                <c:pt idx="5029">
                  <c:v>36808</c:v>
                </c:pt>
                <c:pt idx="5030">
                  <c:v>36809</c:v>
                </c:pt>
                <c:pt idx="5031">
                  <c:v>36810</c:v>
                </c:pt>
                <c:pt idx="5032">
                  <c:v>36811</c:v>
                </c:pt>
                <c:pt idx="5033">
                  <c:v>36812</c:v>
                </c:pt>
                <c:pt idx="5034">
                  <c:v>36813</c:v>
                </c:pt>
                <c:pt idx="5035">
                  <c:v>36814</c:v>
                </c:pt>
                <c:pt idx="5036">
                  <c:v>36815</c:v>
                </c:pt>
                <c:pt idx="5037">
                  <c:v>36816</c:v>
                </c:pt>
                <c:pt idx="5038">
                  <c:v>36817</c:v>
                </c:pt>
                <c:pt idx="5039">
                  <c:v>36818</c:v>
                </c:pt>
                <c:pt idx="5040">
                  <c:v>36819</c:v>
                </c:pt>
                <c:pt idx="5041">
                  <c:v>36820</c:v>
                </c:pt>
                <c:pt idx="5042">
                  <c:v>36821</c:v>
                </c:pt>
                <c:pt idx="5043">
                  <c:v>36822</c:v>
                </c:pt>
                <c:pt idx="5044">
                  <c:v>36823</c:v>
                </c:pt>
                <c:pt idx="5045">
                  <c:v>36824</c:v>
                </c:pt>
                <c:pt idx="5046">
                  <c:v>36825</c:v>
                </c:pt>
                <c:pt idx="5047">
                  <c:v>36826</c:v>
                </c:pt>
                <c:pt idx="5048">
                  <c:v>36827</c:v>
                </c:pt>
                <c:pt idx="5049">
                  <c:v>36828</c:v>
                </c:pt>
                <c:pt idx="5050">
                  <c:v>36829</c:v>
                </c:pt>
                <c:pt idx="5051">
                  <c:v>36830</c:v>
                </c:pt>
                <c:pt idx="5052">
                  <c:v>36831</c:v>
                </c:pt>
                <c:pt idx="5053">
                  <c:v>36832</c:v>
                </c:pt>
                <c:pt idx="5054">
                  <c:v>36833</c:v>
                </c:pt>
                <c:pt idx="5055">
                  <c:v>36834</c:v>
                </c:pt>
                <c:pt idx="5056">
                  <c:v>36835</c:v>
                </c:pt>
                <c:pt idx="5057">
                  <c:v>36836</c:v>
                </c:pt>
                <c:pt idx="5058">
                  <c:v>36837</c:v>
                </c:pt>
                <c:pt idx="5059">
                  <c:v>36838</c:v>
                </c:pt>
                <c:pt idx="5060">
                  <c:v>36839</c:v>
                </c:pt>
                <c:pt idx="5061">
                  <c:v>36840</c:v>
                </c:pt>
                <c:pt idx="5062">
                  <c:v>36841</c:v>
                </c:pt>
                <c:pt idx="5063">
                  <c:v>36842</c:v>
                </c:pt>
                <c:pt idx="5064">
                  <c:v>36843</c:v>
                </c:pt>
                <c:pt idx="5065">
                  <c:v>36844</c:v>
                </c:pt>
                <c:pt idx="5066">
                  <c:v>36845</c:v>
                </c:pt>
                <c:pt idx="5067">
                  <c:v>36846</c:v>
                </c:pt>
                <c:pt idx="5068">
                  <c:v>36847</c:v>
                </c:pt>
                <c:pt idx="5069">
                  <c:v>36848</c:v>
                </c:pt>
                <c:pt idx="5070">
                  <c:v>36849</c:v>
                </c:pt>
                <c:pt idx="5071">
                  <c:v>36850</c:v>
                </c:pt>
                <c:pt idx="5072">
                  <c:v>36851</c:v>
                </c:pt>
                <c:pt idx="5073">
                  <c:v>36852</c:v>
                </c:pt>
                <c:pt idx="5074">
                  <c:v>36853</c:v>
                </c:pt>
                <c:pt idx="5075">
                  <c:v>36854</c:v>
                </c:pt>
                <c:pt idx="5076">
                  <c:v>36855</c:v>
                </c:pt>
                <c:pt idx="5077">
                  <c:v>36856</c:v>
                </c:pt>
                <c:pt idx="5078">
                  <c:v>36857</c:v>
                </c:pt>
                <c:pt idx="5079">
                  <c:v>36858</c:v>
                </c:pt>
                <c:pt idx="5080">
                  <c:v>36859</c:v>
                </c:pt>
                <c:pt idx="5081">
                  <c:v>36860</c:v>
                </c:pt>
                <c:pt idx="5082">
                  <c:v>36861</c:v>
                </c:pt>
                <c:pt idx="5083">
                  <c:v>36862</c:v>
                </c:pt>
                <c:pt idx="5084">
                  <c:v>36863</c:v>
                </c:pt>
                <c:pt idx="5085">
                  <c:v>36864</c:v>
                </c:pt>
                <c:pt idx="5086">
                  <c:v>36865</c:v>
                </c:pt>
                <c:pt idx="5087">
                  <c:v>36866</c:v>
                </c:pt>
                <c:pt idx="5088">
                  <c:v>36867</c:v>
                </c:pt>
                <c:pt idx="5089">
                  <c:v>36868</c:v>
                </c:pt>
                <c:pt idx="5090">
                  <c:v>36869</c:v>
                </c:pt>
                <c:pt idx="5091">
                  <c:v>36870</c:v>
                </c:pt>
                <c:pt idx="5092">
                  <c:v>36871</c:v>
                </c:pt>
                <c:pt idx="5093">
                  <c:v>36872</c:v>
                </c:pt>
                <c:pt idx="5094">
                  <c:v>36873</c:v>
                </c:pt>
                <c:pt idx="5095">
                  <c:v>36874</c:v>
                </c:pt>
                <c:pt idx="5096">
                  <c:v>36875</c:v>
                </c:pt>
                <c:pt idx="5097">
                  <c:v>36876</c:v>
                </c:pt>
                <c:pt idx="5098">
                  <c:v>36877</c:v>
                </c:pt>
                <c:pt idx="5099">
                  <c:v>36878</c:v>
                </c:pt>
                <c:pt idx="5100">
                  <c:v>36879</c:v>
                </c:pt>
                <c:pt idx="5101">
                  <c:v>36880</c:v>
                </c:pt>
                <c:pt idx="5102">
                  <c:v>36881</c:v>
                </c:pt>
                <c:pt idx="5103">
                  <c:v>36882</c:v>
                </c:pt>
                <c:pt idx="5104">
                  <c:v>36883</c:v>
                </c:pt>
                <c:pt idx="5105">
                  <c:v>36884</c:v>
                </c:pt>
                <c:pt idx="5106">
                  <c:v>36885</c:v>
                </c:pt>
                <c:pt idx="5107">
                  <c:v>36886</c:v>
                </c:pt>
                <c:pt idx="5108">
                  <c:v>36887</c:v>
                </c:pt>
                <c:pt idx="5109">
                  <c:v>36888</c:v>
                </c:pt>
                <c:pt idx="5110">
                  <c:v>36889</c:v>
                </c:pt>
                <c:pt idx="5111">
                  <c:v>36890</c:v>
                </c:pt>
                <c:pt idx="5112">
                  <c:v>36891</c:v>
                </c:pt>
                <c:pt idx="5113">
                  <c:v>36892</c:v>
                </c:pt>
                <c:pt idx="5114">
                  <c:v>36893</c:v>
                </c:pt>
                <c:pt idx="5115">
                  <c:v>36894</c:v>
                </c:pt>
                <c:pt idx="5116">
                  <c:v>36895</c:v>
                </c:pt>
                <c:pt idx="5117">
                  <c:v>36896</c:v>
                </c:pt>
                <c:pt idx="5118">
                  <c:v>36897</c:v>
                </c:pt>
                <c:pt idx="5119">
                  <c:v>36898</c:v>
                </c:pt>
                <c:pt idx="5120">
                  <c:v>36899</c:v>
                </c:pt>
                <c:pt idx="5121">
                  <c:v>36900</c:v>
                </c:pt>
                <c:pt idx="5122">
                  <c:v>36901</c:v>
                </c:pt>
                <c:pt idx="5123">
                  <c:v>36902</c:v>
                </c:pt>
                <c:pt idx="5124">
                  <c:v>36903</c:v>
                </c:pt>
                <c:pt idx="5125">
                  <c:v>36904</c:v>
                </c:pt>
                <c:pt idx="5126">
                  <c:v>36905</c:v>
                </c:pt>
                <c:pt idx="5127">
                  <c:v>36906</c:v>
                </c:pt>
                <c:pt idx="5128">
                  <c:v>36907</c:v>
                </c:pt>
                <c:pt idx="5129">
                  <c:v>36908</c:v>
                </c:pt>
                <c:pt idx="5130">
                  <c:v>36909</c:v>
                </c:pt>
                <c:pt idx="5131">
                  <c:v>36910</c:v>
                </c:pt>
                <c:pt idx="5132">
                  <c:v>36911</c:v>
                </c:pt>
                <c:pt idx="5133">
                  <c:v>36912</c:v>
                </c:pt>
                <c:pt idx="5134">
                  <c:v>36913</c:v>
                </c:pt>
                <c:pt idx="5135">
                  <c:v>36914</c:v>
                </c:pt>
                <c:pt idx="5136">
                  <c:v>36915</c:v>
                </c:pt>
                <c:pt idx="5137">
                  <c:v>36916</c:v>
                </c:pt>
                <c:pt idx="5138">
                  <c:v>36917</c:v>
                </c:pt>
                <c:pt idx="5139">
                  <c:v>36918</c:v>
                </c:pt>
                <c:pt idx="5140">
                  <c:v>36919</c:v>
                </c:pt>
                <c:pt idx="5141">
                  <c:v>36920</c:v>
                </c:pt>
                <c:pt idx="5142">
                  <c:v>36921</c:v>
                </c:pt>
                <c:pt idx="5143">
                  <c:v>36922</c:v>
                </c:pt>
                <c:pt idx="5144">
                  <c:v>36923</c:v>
                </c:pt>
                <c:pt idx="5145">
                  <c:v>36924</c:v>
                </c:pt>
                <c:pt idx="5146">
                  <c:v>36925</c:v>
                </c:pt>
                <c:pt idx="5147">
                  <c:v>36926</c:v>
                </c:pt>
                <c:pt idx="5148">
                  <c:v>36927</c:v>
                </c:pt>
                <c:pt idx="5149">
                  <c:v>36928</c:v>
                </c:pt>
                <c:pt idx="5150">
                  <c:v>36929</c:v>
                </c:pt>
                <c:pt idx="5151">
                  <c:v>36930</c:v>
                </c:pt>
                <c:pt idx="5152">
                  <c:v>36931</c:v>
                </c:pt>
                <c:pt idx="5153">
                  <c:v>36932</c:v>
                </c:pt>
                <c:pt idx="5154">
                  <c:v>36933</c:v>
                </c:pt>
                <c:pt idx="5155">
                  <c:v>36934</c:v>
                </c:pt>
                <c:pt idx="5156">
                  <c:v>36935</c:v>
                </c:pt>
                <c:pt idx="5157">
                  <c:v>36936</c:v>
                </c:pt>
                <c:pt idx="5158">
                  <c:v>36937</c:v>
                </c:pt>
                <c:pt idx="5159">
                  <c:v>36938</c:v>
                </c:pt>
                <c:pt idx="5160">
                  <c:v>36939</c:v>
                </c:pt>
                <c:pt idx="5161">
                  <c:v>36940</c:v>
                </c:pt>
                <c:pt idx="5162">
                  <c:v>36941</c:v>
                </c:pt>
                <c:pt idx="5163">
                  <c:v>36942</c:v>
                </c:pt>
                <c:pt idx="5164">
                  <c:v>36943</c:v>
                </c:pt>
                <c:pt idx="5165">
                  <c:v>36944</c:v>
                </c:pt>
                <c:pt idx="5166">
                  <c:v>36945</c:v>
                </c:pt>
                <c:pt idx="5167">
                  <c:v>36946</c:v>
                </c:pt>
                <c:pt idx="5168">
                  <c:v>36947</c:v>
                </c:pt>
                <c:pt idx="5169">
                  <c:v>36948</c:v>
                </c:pt>
                <c:pt idx="5170">
                  <c:v>36949</c:v>
                </c:pt>
                <c:pt idx="5171">
                  <c:v>36950</c:v>
                </c:pt>
                <c:pt idx="5172">
                  <c:v>36951</c:v>
                </c:pt>
                <c:pt idx="5173">
                  <c:v>36952</c:v>
                </c:pt>
                <c:pt idx="5174">
                  <c:v>36953</c:v>
                </c:pt>
                <c:pt idx="5175">
                  <c:v>36954</c:v>
                </c:pt>
                <c:pt idx="5176">
                  <c:v>36955</c:v>
                </c:pt>
                <c:pt idx="5177">
                  <c:v>36956</c:v>
                </c:pt>
                <c:pt idx="5178">
                  <c:v>36957</c:v>
                </c:pt>
                <c:pt idx="5179">
                  <c:v>36958</c:v>
                </c:pt>
                <c:pt idx="5180">
                  <c:v>36959</c:v>
                </c:pt>
                <c:pt idx="5181">
                  <c:v>36960</c:v>
                </c:pt>
                <c:pt idx="5182">
                  <c:v>36961</c:v>
                </c:pt>
                <c:pt idx="5183">
                  <c:v>36962</c:v>
                </c:pt>
                <c:pt idx="5184">
                  <c:v>36963</c:v>
                </c:pt>
                <c:pt idx="5185">
                  <c:v>36964</c:v>
                </c:pt>
                <c:pt idx="5186">
                  <c:v>36965</c:v>
                </c:pt>
                <c:pt idx="5187">
                  <c:v>36966</c:v>
                </c:pt>
                <c:pt idx="5188">
                  <c:v>36967</c:v>
                </c:pt>
                <c:pt idx="5189">
                  <c:v>36968</c:v>
                </c:pt>
                <c:pt idx="5190">
                  <c:v>36969</c:v>
                </c:pt>
                <c:pt idx="5191">
                  <c:v>36970</c:v>
                </c:pt>
                <c:pt idx="5192">
                  <c:v>36971</c:v>
                </c:pt>
                <c:pt idx="5193">
                  <c:v>36972</c:v>
                </c:pt>
                <c:pt idx="5194">
                  <c:v>36973</c:v>
                </c:pt>
                <c:pt idx="5195">
                  <c:v>36974</c:v>
                </c:pt>
                <c:pt idx="5196">
                  <c:v>36975</c:v>
                </c:pt>
                <c:pt idx="5197">
                  <c:v>36976</c:v>
                </c:pt>
                <c:pt idx="5198">
                  <c:v>36977</c:v>
                </c:pt>
                <c:pt idx="5199">
                  <c:v>36978</c:v>
                </c:pt>
                <c:pt idx="5200">
                  <c:v>36979</c:v>
                </c:pt>
                <c:pt idx="5201">
                  <c:v>36980</c:v>
                </c:pt>
                <c:pt idx="5202">
                  <c:v>36981</c:v>
                </c:pt>
                <c:pt idx="5203">
                  <c:v>36982</c:v>
                </c:pt>
                <c:pt idx="5204">
                  <c:v>36983</c:v>
                </c:pt>
                <c:pt idx="5205">
                  <c:v>36984</c:v>
                </c:pt>
                <c:pt idx="5206">
                  <c:v>36985</c:v>
                </c:pt>
                <c:pt idx="5207">
                  <c:v>36986</c:v>
                </c:pt>
                <c:pt idx="5208">
                  <c:v>36987</c:v>
                </c:pt>
                <c:pt idx="5209">
                  <c:v>36988</c:v>
                </c:pt>
                <c:pt idx="5210">
                  <c:v>36989</c:v>
                </c:pt>
                <c:pt idx="5211">
                  <c:v>36990</c:v>
                </c:pt>
                <c:pt idx="5212">
                  <c:v>36991</c:v>
                </c:pt>
                <c:pt idx="5213">
                  <c:v>36992</c:v>
                </c:pt>
                <c:pt idx="5214">
                  <c:v>36993</c:v>
                </c:pt>
                <c:pt idx="5215">
                  <c:v>36994</c:v>
                </c:pt>
                <c:pt idx="5216">
                  <c:v>36995</c:v>
                </c:pt>
                <c:pt idx="5217">
                  <c:v>36996</c:v>
                </c:pt>
                <c:pt idx="5218">
                  <c:v>36997</c:v>
                </c:pt>
                <c:pt idx="5219">
                  <c:v>36998</c:v>
                </c:pt>
                <c:pt idx="5220">
                  <c:v>36999</c:v>
                </c:pt>
                <c:pt idx="5221">
                  <c:v>37000</c:v>
                </c:pt>
                <c:pt idx="5222">
                  <c:v>37001</c:v>
                </c:pt>
                <c:pt idx="5223">
                  <c:v>37002</c:v>
                </c:pt>
                <c:pt idx="5224">
                  <c:v>37003</c:v>
                </c:pt>
                <c:pt idx="5225">
                  <c:v>37004</c:v>
                </c:pt>
                <c:pt idx="5226">
                  <c:v>37005</c:v>
                </c:pt>
                <c:pt idx="5227">
                  <c:v>37006</c:v>
                </c:pt>
                <c:pt idx="5228">
                  <c:v>37007</c:v>
                </c:pt>
                <c:pt idx="5229">
                  <c:v>37008</c:v>
                </c:pt>
                <c:pt idx="5230">
                  <c:v>37009</c:v>
                </c:pt>
                <c:pt idx="5231">
                  <c:v>37010</c:v>
                </c:pt>
                <c:pt idx="5232">
                  <c:v>37011</c:v>
                </c:pt>
                <c:pt idx="5233">
                  <c:v>37012</c:v>
                </c:pt>
                <c:pt idx="5234">
                  <c:v>37013</c:v>
                </c:pt>
                <c:pt idx="5235">
                  <c:v>37014</c:v>
                </c:pt>
                <c:pt idx="5236">
                  <c:v>37015</c:v>
                </c:pt>
                <c:pt idx="5237">
                  <c:v>37016</c:v>
                </c:pt>
                <c:pt idx="5238">
                  <c:v>37017</c:v>
                </c:pt>
                <c:pt idx="5239">
                  <c:v>37018</c:v>
                </c:pt>
                <c:pt idx="5240">
                  <c:v>37019</c:v>
                </c:pt>
                <c:pt idx="5241">
                  <c:v>37020</c:v>
                </c:pt>
                <c:pt idx="5242">
                  <c:v>37021</c:v>
                </c:pt>
                <c:pt idx="5243">
                  <c:v>37022</c:v>
                </c:pt>
                <c:pt idx="5244">
                  <c:v>37023</c:v>
                </c:pt>
                <c:pt idx="5245">
                  <c:v>37024</c:v>
                </c:pt>
                <c:pt idx="5246">
                  <c:v>37025</c:v>
                </c:pt>
                <c:pt idx="5247">
                  <c:v>37026</c:v>
                </c:pt>
                <c:pt idx="5248">
                  <c:v>37027</c:v>
                </c:pt>
                <c:pt idx="5249">
                  <c:v>37028</c:v>
                </c:pt>
                <c:pt idx="5250">
                  <c:v>37029</c:v>
                </c:pt>
                <c:pt idx="5251">
                  <c:v>37030</c:v>
                </c:pt>
                <c:pt idx="5252">
                  <c:v>37031</c:v>
                </c:pt>
                <c:pt idx="5253">
                  <c:v>37032</c:v>
                </c:pt>
                <c:pt idx="5254">
                  <c:v>37033</c:v>
                </c:pt>
                <c:pt idx="5255">
                  <c:v>37034</c:v>
                </c:pt>
                <c:pt idx="5256">
                  <c:v>37035</c:v>
                </c:pt>
                <c:pt idx="5257">
                  <c:v>37036</c:v>
                </c:pt>
                <c:pt idx="5258">
                  <c:v>37037</c:v>
                </c:pt>
                <c:pt idx="5259">
                  <c:v>37038</c:v>
                </c:pt>
                <c:pt idx="5260">
                  <c:v>37039</c:v>
                </c:pt>
                <c:pt idx="5261">
                  <c:v>37040</c:v>
                </c:pt>
                <c:pt idx="5262">
                  <c:v>37041</c:v>
                </c:pt>
                <c:pt idx="5263">
                  <c:v>37042</c:v>
                </c:pt>
                <c:pt idx="5264">
                  <c:v>37043</c:v>
                </c:pt>
                <c:pt idx="5265">
                  <c:v>37044</c:v>
                </c:pt>
                <c:pt idx="5266">
                  <c:v>37045</c:v>
                </c:pt>
                <c:pt idx="5267">
                  <c:v>37046</c:v>
                </c:pt>
                <c:pt idx="5268">
                  <c:v>37047</c:v>
                </c:pt>
                <c:pt idx="5269">
                  <c:v>37048</c:v>
                </c:pt>
                <c:pt idx="5270">
                  <c:v>37049</c:v>
                </c:pt>
                <c:pt idx="5271">
                  <c:v>37050</c:v>
                </c:pt>
                <c:pt idx="5272">
                  <c:v>37051</c:v>
                </c:pt>
                <c:pt idx="5273">
                  <c:v>37052</c:v>
                </c:pt>
                <c:pt idx="5274">
                  <c:v>37053</c:v>
                </c:pt>
                <c:pt idx="5275">
                  <c:v>37054</c:v>
                </c:pt>
                <c:pt idx="5276">
                  <c:v>37055</c:v>
                </c:pt>
                <c:pt idx="5277">
                  <c:v>37056</c:v>
                </c:pt>
                <c:pt idx="5278">
                  <c:v>37057</c:v>
                </c:pt>
                <c:pt idx="5279">
                  <c:v>37058</c:v>
                </c:pt>
                <c:pt idx="5280">
                  <c:v>37059</c:v>
                </c:pt>
                <c:pt idx="5281">
                  <c:v>37060</c:v>
                </c:pt>
                <c:pt idx="5282">
                  <c:v>37061</c:v>
                </c:pt>
                <c:pt idx="5283">
                  <c:v>37062</c:v>
                </c:pt>
                <c:pt idx="5284">
                  <c:v>37063</c:v>
                </c:pt>
                <c:pt idx="5285">
                  <c:v>37064</c:v>
                </c:pt>
                <c:pt idx="5286">
                  <c:v>37065</c:v>
                </c:pt>
                <c:pt idx="5287">
                  <c:v>37066</c:v>
                </c:pt>
                <c:pt idx="5288">
                  <c:v>37067</c:v>
                </c:pt>
                <c:pt idx="5289">
                  <c:v>37068</c:v>
                </c:pt>
                <c:pt idx="5290">
                  <c:v>37069</c:v>
                </c:pt>
                <c:pt idx="5291">
                  <c:v>37070</c:v>
                </c:pt>
                <c:pt idx="5292">
                  <c:v>37071</c:v>
                </c:pt>
                <c:pt idx="5293">
                  <c:v>37072</c:v>
                </c:pt>
                <c:pt idx="5294">
                  <c:v>37073</c:v>
                </c:pt>
                <c:pt idx="5295">
                  <c:v>37074</c:v>
                </c:pt>
                <c:pt idx="5296">
                  <c:v>37075</c:v>
                </c:pt>
                <c:pt idx="5297">
                  <c:v>37076</c:v>
                </c:pt>
                <c:pt idx="5298">
                  <c:v>37077</c:v>
                </c:pt>
                <c:pt idx="5299">
                  <c:v>37078</c:v>
                </c:pt>
                <c:pt idx="5300">
                  <c:v>37079</c:v>
                </c:pt>
                <c:pt idx="5301">
                  <c:v>37080</c:v>
                </c:pt>
                <c:pt idx="5302">
                  <c:v>37081</c:v>
                </c:pt>
                <c:pt idx="5303">
                  <c:v>37082</c:v>
                </c:pt>
                <c:pt idx="5304">
                  <c:v>37083</c:v>
                </c:pt>
                <c:pt idx="5305">
                  <c:v>37084</c:v>
                </c:pt>
                <c:pt idx="5306">
                  <c:v>37085</c:v>
                </c:pt>
                <c:pt idx="5307">
                  <c:v>37086</c:v>
                </c:pt>
                <c:pt idx="5308">
                  <c:v>37087</c:v>
                </c:pt>
                <c:pt idx="5309">
                  <c:v>37088</c:v>
                </c:pt>
                <c:pt idx="5310">
                  <c:v>37089</c:v>
                </c:pt>
                <c:pt idx="5311">
                  <c:v>37090</c:v>
                </c:pt>
                <c:pt idx="5312">
                  <c:v>37091</c:v>
                </c:pt>
                <c:pt idx="5313">
                  <c:v>37092</c:v>
                </c:pt>
                <c:pt idx="5314">
                  <c:v>37093</c:v>
                </c:pt>
                <c:pt idx="5315">
                  <c:v>37094</c:v>
                </c:pt>
                <c:pt idx="5316">
                  <c:v>37095</c:v>
                </c:pt>
                <c:pt idx="5317">
                  <c:v>37096</c:v>
                </c:pt>
                <c:pt idx="5318">
                  <c:v>37097</c:v>
                </c:pt>
                <c:pt idx="5319">
                  <c:v>37098</c:v>
                </c:pt>
                <c:pt idx="5320">
                  <c:v>37099</c:v>
                </c:pt>
                <c:pt idx="5321">
                  <c:v>37100</c:v>
                </c:pt>
                <c:pt idx="5322">
                  <c:v>37101</c:v>
                </c:pt>
                <c:pt idx="5323">
                  <c:v>37102</c:v>
                </c:pt>
                <c:pt idx="5324">
                  <c:v>37103</c:v>
                </c:pt>
                <c:pt idx="5325">
                  <c:v>37104</c:v>
                </c:pt>
                <c:pt idx="5326">
                  <c:v>37105</c:v>
                </c:pt>
                <c:pt idx="5327">
                  <c:v>37106</c:v>
                </c:pt>
                <c:pt idx="5328">
                  <c:v>37107</c:v>
                </c:pt>
                <c:pt idx="5329">
                  <c:v>37108</c:v>
                </c:pt>
                <c:pt idx="5330">
                  <c:v>37109</c:v>
                </c:pt>
                <c:pt idx="5331">
                  <c:v>37110</c:v>
                </c:pt>
                <c:pt idx="5332">
                  <c:v>37111</c:v>
                </c:pt>
                <c:pt idx="5333">
                  <c:v>37112</c:v>
                </c:pt>
                <c:pt idx="5334">
                  <c:v>37113</c:v>
                </c:pt>
                <c:pt idx="5335">
                  <c:v>37114</c:v>
                </c:pt>
                <c:pt idx="5336">
                  <c:v>37115</c:v>
                </c:pt>
                <c:pt idx="5337">
                  <c:v>37116</c:v>
                </c:pt>
                <c:pt idx="5338">
                  <c:v>37117</c:v>
                </c:pt>
                <c:pt idx="5339">
                  <c:v>37118</c:v>
                </c:pt>
                <c:pt idx="5340">
                  <c:v>37119</c:v>
                </c:pt>
                <c:pt idx="5341">
                  <c:v>37120</c:v>
                </c:pt>
                <c:pt idx="5342">
                  <c:v>37121</c:v>
                </c:pt>
                <c:pt idx="5343">
                  <c:v>37122</c:v>
                </c:pt>
                <c:pt idx="5344">
                  <c:v>37123</c:v>
                </c:pt>
                <c:pt idx="5345">
                  <c:v>37124</c:v>
                </c:pt>
                <c:pt idx="5346">
                  <c:v>37125</c:v>
                </c:pt>
                <c:pt idx="5347">
                  <c:v>37126</c:v>
                </c:pt>
                <c:pt idx="5348">
                  <c:v>37127</c:v>
                </c:pt>
                <c:pt idx="5349">
                  <c:v>37128</c:v>
                </c:pt>
                <c:pt idx="5350">
                  <c:v>37129</c:v>
                </c:pt>
                <c:pt idx="5351">
                  <c:v>37130</c:v>
                </c:pt>
                <c:pt idx="5352">
                  <c:v>37131</c:v>
                </c:pt>
                <c:pt idx="5353">
                  <c:v>37132</c:v>
                </c:pt>
                <c:pt idx="5354">
                  <c:v>37133</c:v>
                </c:pt>
                <c:pt idx="5355">
                  <c:v>37134</c:v>
                </c:pt>
                <c:pt idx="5356">
                  <c:v>37135</c:v>
                </c:pt>
                <c:pt idx="5357">
                  <c:v>37136</c:v>
                </c:pt>
                <c:pt idx="5358">
                  <c:v>37137</c:v>
                </c:pt>
                <c:pt idx="5359">
                  <c:v>37138</c:v>
                </c:pt>
                <c:pt idx="5360">
                  <c:v>37139</c:v>
                </c:pt>
                <c:pt idx="5361">
                  <c:v>37140</c:v>
                </c:pt>
                <c:pt idx="5362">
                  <c:v>37141</c:v>
                </c:pt>
                <c:pt idx="5363">
                  <c:v>37142</c:v>
                </c:pt>
                <c:pt idx="5364">
                  <c:v>37143</c:v>
                </c:pt>
                <c:pt idx="5365">
                  <c:v>37144</c:v>
                </c:pt>
                <c:pt idx="5366">
                  <c:v>37145</c:v>
                </c:pt>
                <c:pt idx="5367">
                  <c:v>37146</c:v>
                </c:pt>
                <c:pt idx="5368">
                  <c:v>37147</c:v>
                </c:pt>
                <c:pt idx="5369">
                  <c:v>37148</c:v>
                </c:pt>
                <c:pt idx="5370">
                  <c:v>37149</c:v>
                </c:pt>
                <c:pt idx="5371">
                  <c:v>37150</c:v>
                </c:pt>
                <c:pt idx="5372">
                  <c:v>37151</c:v>
                </c:pt>
                <c:pt idx="5373">
                  <c:v>37152</c:v>
                </c:pt>
                <c:pt idx="5374">
                  <c:v>37153</c:v>
                </c:pt>
                <c:pt idx="5375">
                  <c:v>37154</c:v>
                </c:pt>
                <c:pt idx="5376">
                  <c:v>37155</c:v>
                </c:pt>
                <c:pt idx="5377">
                  <c:v>37156</c:v>
                </c:pt>
                <c:pt idx="5378">
                  <c:v>37157</c:v>
                </c:pt>
                <c:pt idx="5379">
                  <c:v>37158</c:v>
                </c:pt>
                <c:pt idx="5380">
                  <c:v>37159</c:v>
                </c:pt>
                <c:pt idx="5381">
                  <c:v>37160</c:v>
                </c:pt>
                <c:pt idx="5382">
                  <c:v>37161</c:v>
                </c:pt>
                <c:pt idx="5383">
                  <c:v>37162</c:v>
                </c:pt>
                <c:pt idx="5384">
                  <c:v>37163</c:v>
                </c:pt>
                <c:pt idx="5385">
                  <c:v>37164</c:v>
                </c:pt>
                <c:pt idx="5386">
                  <c:v>37165</c:v>
                </c:pt>
                <c:pt idx="5387">
                  <c:v>37166</c:v>
                </c:pt>
                <c:pt idx="5388">
                  <c:v>37167</c:v>
                </c:pt>
                <c:pt idx="5389">
                  <c:v>37168</c:v>
                </c:pt>
                <c:pt idx="5390">
                  <c:v>37169</c:v>
                </c:pt>
                <c:pt idx="5391">
                  <c:v>37170</c:v>
                </c:pt>
                <c:pt idx="5392">
                  <c:v>37171</c:v>
                </c:pt>
                <c:pt idx="5393">
                  <c:v>37172</c:v>
                </c:pt>
                <c:pt idx="5394">
                  <c:v>37173</c:v>
                </c:pt>
                <c:pt idx="5395">
                  <c:v>37174</c:v>
                </c:pt>
                <c:pt idx="5396">
                  <c:v>37175</c:v>
                </c:pt>
                <c:pt idx="5397">
                  <c:v>37176</c:v>
                </c:pt>
                <c:pt idx="5398">
                  <c:v>37177</c:v>
                </c:pt>
                <c:pt idx="5399">
                  <c:v>37178</c:v>
                </c:pt>
                <c:pt idx="5400">
                  <c:v>37179</c:v>
                </c:pt>
                <c:pt idx="5401">
                  <c:v>37180</c:v>
                </c:pt>
                <c:pt idx="5402">
                  <c:v>37181</c:v>
                </c:pt>
                <c:pt idx="5403">
                  <c:v>37182</c:v>
                </c:pt>
                <c:pt idx="5404">
                  <c:v>37183</c:v>
                </c:pt>
                <c:pt idx="5405">
                  <c:v>37184</c:v>
                </c:pt>
                <c:pt idx="5406">
                  <c:v>37185</c:v>
                </c:pt>
                <c:pt idx="5407">
                  <c:v>37186</c:v>
                </c:pt>
                <c:pt idx="5408">
                  <c:v>37187</c:v>
                </c:pt>
                <c:pt idx="5409">
                  <c:v>37188</c:v>
                </c:pt>
                <c:pt idx="5410">
                  <c:v>37189</c:v>
                </c:pt>
                <c:pt idx="5411">
                  <c:v>37190</c:v>
                </c:pt>
                <c:pt idx="5412">
                  <c:v>37191</c:v>
                </c:pt>
                <c:pt idx="5413">
                  <c:v>37192</c:v>
                </c:pt>
                <c:pt idx="5414">
                  <c:v>37193</c:v>
                </c:pt>
                <c:pt idx="5415">
                  <c:v>37194</c:v>
                </c:pt>
                <c:pt idx="5416">
                  <c:v>37195</c:v>
                </c:pt>
                <c:pt idx="5417">
                  <c:v>37196</c:v>
                </c:pt>
                <c:pt idx="5418">
                  <c:v>37197</c:v>
                </c:pt>
                <c:pt idx="5419">
                  <c:v>37198</c:v>
                </c:pt>
                <c:pt idx="5420">
                  <c:v>37199</c:v>
                </c:pt>
                <c:pt idx="5421">
                  <c:v>37200</c:v>
                </c:pt>
                <c:pt idx="5422">
                  <c:v>37201</c:v>
                </c:pt>
                <c:pt idx="5423">
                  <c:v>37202</c:v>
                </c:pt>
                <c:pt idx="5424">
                  <c:v>37203</c:v>
                </c:pt>
                <c:pt idx="5425">
                  <c:v>37204</c:v>
                </c:pt>
                <c:pt idx="5426">
                  <c:v>37205</c:v>
                </c:pt>
                <c:pt idx="5427">
                  <c:v>37206</c:v>
                </c:pt>
                <c:pt idx="5428">
                  <c:v>37207</c:v>
                </c:pt>
                <c:pt idx="5429">
                  <c:v>37208</c:v>
                </c:pt>
                <c:pt idx="5430">
                  <c:v>37209</c:v>
                </c:pt>
                <c:pt idx="5431">
                  <c:v>37210</c:v>
                </c:pt>
                <c:pt idx="5432">
                  <c:v>37211</c:v>
                </c:pt>
                <c:pt idx="5433">
                  <c:v>37212</c:v>
                </c:pt>
                <c:pt idx="5434">
                  <c:v>37213</c:v>
                </c:pt>
                <c:pt idx="5435">
                  <c:v>37214</c:v>
                </c:pt>
                <c:pt idx="5436">
                  <c:v>37215</c:v>
                </c:pt>
                <c:pt idx="5437">
                  <c:v>37216</c:v>
                </c:pt>
                <c:pt idx="5438">
                  <c:v>37217</c:v>
                </c:pt>
                <c:pt idx="5439">
                  <c:v>37218</c:v>
                </c:pt>
                <c:pt idx="5440">
                  <c:v>37219</c:v>
                </c:pt>
                <c:pt idx="5441">
                  <c:v>37220</c:v>
                </c:pt>
                <c:pt idx="5442">
                  <c:v>37221</c:v>
                </c:pt>
                <c:pt idx="5443">
                  <c:v>37222</c:v>
                </c:pt>
                <c:pt idx="5444">
                  <c:v>37223</c:v>
                </c:pt>
                <c:pt idx="5445">
                  <c:v>37224</c:v>
                </c:pt>
                <c:pt idx="5446">
                  <c:v>37225</c:v>
                </c:pt>
                <c:pt idx="5447">
                  <c:v>37226</c:v>
                </c:pt>
                <c:pt idx="5448">
                  <c:v>37227</c:v>
                </c:pt>
                <c:pt idx="5449">
                  <c:v>37228</c:v>
                </c:pt>
                <c:pt idx="5450">
                  <c:v>37229</c:v>
                </c:pt>
                <c:pt idx="5451">
                  <c:v>37230</c:v>
                </c:pt>
                <c:pt idx="5452">
                  <c:v>37231</c:v>
                </c:pt>
                <c:pt idx="5453">
                  <c:v>37232</c:v>
                </c:pt>
                <c:pt idx="5454">
                  <c:v>37233</c:v>
                </c:pt>
                <c:pt idx="5455">
                  <c:v>37234</c:v>
                </c:pt>
                <c:pt idx="5456">
                  <c:v>37235</c:v>
                </c:pt>
                <c:pt idx="5457">
                  <c:v>37236</c:v>
                </c:pt>
                <c:pt idx="5458">
                  <c:v>37237</c:v>
                </c:pt>
                <c:pt idx="5459">
                  <c:v>37238</c:v>
                </c:pt>
                <c:pt idx="5460">
                  <c:v>37239</c:v>
                </c:pt>
                <c:pt idx="5461">
                  <c:v>37240</c:v>
                </c:pt>
                <c:pt idx="5462">
                  <c:v>37241</c:v>
                </c:pt>
                <c:pt idx="5463">
                  <c:v>37242</c:v>
                </c:pt>
                <c:pt idx="5464">
                  <c:v>37243</c:v>
                </c:pt>
                <c:pt idx="5465">
                  <c:v>37244</c:v>
                </c:pt>
                <c:pt idx="5466">
                  <c:v>37245</c:v>
                </c:pt>
                <c:pt idx="5467">
                  <c:v>37246</c:v>
                </c:pt>
                <c:pt idx="5468">
                  <c:v>37247</c:v>
                </c:pt>
                <c:pt idx="5469">
                  <c:v>37248</c:v>
                </c:pt>
                <c:pt idx="5470">
                  <c:v>37249</c:v>
                </c:pt>
                <c:pt idx="5471">
                  <c:v>37250</c:v>
                </c:pt>
                <c:pt idx="5472">
                  <c:v>37251</c:v>
                </c:pt>
                <c:pt idx="5473">
                  <c:v>37252</c:v>
                </c:pt>
                <c:pt idx="5474">
                  <c:v>37253</c:v>
                </c:pt>
                <c:pt idx="5475">
                  <c:v>37254</c:v>
                </c:pt>
                <c:pt idx="5476">
                  <c:v>37255</c:v>
                </c:pt>
                <c:pt idx="5477">
                  <c:v>37256</c:v>
                </c:pt>
                <c:pt idx="5478">
                  <c:v>37257</c:v>
                </c:pt>
                <c:pt idx="5479">
                  <c:v>37258</c:v>
                </c:pt>
                <c:pt idx="5480">
                  <c:v>37259</c:v>
                </c:pt>
                <c:pt idx="5481">
                  <c:v>37260</c:v>
                </c:pt>
                <c:pt idx="5482">
                  <c:v>37261</c:v>
                </c:pt>
                <c:pt idx="5483">
                  <c:v>37262</c:v>
                </c:pt>
                <c:pt idx="5484">
                  <c:v>37263</c:v>
                </c:pt>
                <c:pt idx="5485">
                  <c:v>37264</c:v>
                </c:pt>
                <c:pt idx="5486">
                  <c:v>37265</c:v>
                </c:pt>
                <c:pt idx="5487">
                  <c:v>37266</c:v>
                </c:pt>
                <c:pt idx="5488">
                  <c:v>37267</c:v>
                </c:pt>
                <c:pt idx="5489">
                  <c:v>37268</c:v>
                </c:pt>
                <c:pt idx="5490">
                  <c:v>37269</c:v>
                </c:pt>
                <c:pt idx="5491">
                  <c:v>37270</c:v>
                </c:pt>
                <c:pt idx="5492">
                  <c:v>37271</c:v>
                </c:pt>
                <c:pt idx="5493">
                  <c:v>37272</c:v>
                </c:pt>
                <c:pt idx="5494">
                  <c:v>37273</c:v>
                </c:pt>
                <c:pt idx="5495">
                  <c:v>37274</c:v>
                </c:pt>
                <c:pt idx="5496">
                  <c:v>37275</c:v>
                </c:pt>
                <c:pt idx="5497">
                  <c:v>37276</c:v>
                </c:pt>
                <c:pt idx="5498">
                  <c:v>37277</c:v>
                </c:pt>
                <c:pt idx="5499">
                  <c:v>37278</c:v>
                </c:pt>
                <c:pt idx="5500">
                  <c:v>37279</c:v>
                </c:pt>
                <c:pt idx="5501">
                  <c:v>37280</c:v>
                </c:pt>
                <c:pt idx="5502">
                  <c:v>37281</c:v>
                </c:pt>
                <c:pt idx="5503">
                  <c:v>37282</c:v>
                </c:pt>
                <c:pt idx="5504">
                  <c:v>37283</c:v>
                </c:pt>
                <c:pt idx="5505">
                  <c:v>37284</c:v>
                </c:pt>
                <c:pt idx="5506">
                  <c:v>37285</c:v>
                </c:pt>
                <c:pt idx="5507">
                  <c:v>37286</c:v>
                </c:pt>
                <c:pt idx="5508">
                  <c:v>37287</c:v>
                </c:pt>
                <c:pt idx="5509">
                  <c:v>37288</c:v>
                </c:pt>
                <c:pt idx="5510">
                  <c:v>37289</c:v>
                </c:pt>
                <c:pt idx="5511">
                  <c:v>37290</c:v>
                </c:pt>
                <c:pt idx="5512">
                  <c:v>37291</c:v>
                </c:pt>
                <c:pt idx="5513">
                  <c:v>37292</c:v>
                </c:pt>
                <c:pt idx="5514">
                  <c:v>37293</c:v>
                </c:pt>
                <c:pt idx="5515">
                  <c:v>37294</c:v>
                </c:pt>
                <c:pt idx="5516">
                  <c:v>37295</c:v>
                </c:pt>
                <c:pt idx="5517">
                  <c:v>37296</c:v>
                </c:pt>
                <c:pt idx="5518">
                  <c:v>37297</c:v>
                </c:pt>
                <c:pt idx="5519">
                  <c:v>37298</c:v>
                </c:pt>
                <c:pt idx="5520">
                  <c:v>37299</c:v>
                </c:pt>
                <c:pt idx="5521">
                  <c:v>37300</c:v>
                </c:pt>
                <c:pt idx="5522">
                  <c:v>37301</c:v>
                </c:pt>
                <c:pt idx="5523">
                  <c:v>37302</c:v>
                </c:pt>
                <c:pt idx="5524">
                  <c:v>37303</c:v>
                </c:pt>
                <c:pt idx="5525">
                  <c:v>37304</c:v>
                </c:pt>
                <c:pt idx="5526">
                  <c:v>37305</c:v>
                </c:pt>
                <c:pt idx="5527">
                  <c:v>37306</c:v>
                </c:pt>
                <c:pt idx="5528">
                  <c:v>37307</c:v>
                </c:pt>
                <c:pt idx="5529">
                  <c:v>37308</c:v>
                </c:pt>
                <c:pt idx="5530">
                  <c:v>37309</c:v>
                </c:pt>
                <c:pt idx="5531">
                  <c:v>37310</c:v>
                </c:pt>
                <c:pt idx="5532">
                  <c:v>37311</c:v>
                </c:pt>
                <c:pt idx="5533">
                  <c:v>37312</c:v>
                </c:pt>
                <c:pt idx="5534">
                  <c:v>37313</c:v>
                </c:pt>
                <c:pt idx="5535">
                  <c:v>37314</c:v>
                </c:pt>
                <c:pt idx="5536">
                  <c:v>37315</c:v>
                </c:pt>
                <c:pt idx="5537">
                  <c:v>37316</c:v>
                </c:pt>
                <c:pt idx="5538">
                  <c:v>37317</c:v>
                </c:pt>
                <c:pt idx="5539">
                  <c:v>37318</c:v>
                </c:pt>
                <c:pt idx="5540">
                  <c:v>37319</c:v>
                </c:pt>
                <c:pt idx="5541">
                  <c:v>37320</c:v>
                </c:pt>
                <c:pt idx="5542">
                  <c:v>37321</c:v>
                </c:pt>
                <c:pt idx="5543">
                  <c:v>37322</c:v>
                </c:pt>
                <c:pt idx="5544">
                  <c:v>37323</c:v>
                </c:pt>
                <c:pt idx="5545">
                  <c:v>37324</c:v>
                </c:pt>
                <c:pt idx="5546">
                  <c:v>37325</c:v>
                </c:pt>
                <c:pt idx="5547">
                  <c:v>37326</c:v>
                </c:pt>
                <c:pt idx="5548">
                  <c:v>37327</c:v>
                </c:pt>
                <c:pt idx="5549">
                  <c:v>37328</c:v>
                </c:pt>
                <c:pt idx="5550">
                  <c:v>37329</c:v>
                </c:pt>
                <c:pt idx="5551">
                  <c:v>37330</c:v>
                </c:pt>
                <c:pt idx="5552">
                  <c:v>37331</c:v>
                </c:pt>
                <c:pt idx="5553">
                  <c:v>37332</c:v>
                </c:pt>
                <c:pt idx="5554">
                  <c:v>37333</c:v>
                </c:pt>
                <c:pt idx="5555">
                  <c:v>37334</c:v>
                </c:pt>
                <c:pt idx="5556">
                  <c:v>37335</c:v>
                </c:pt>
                <c:pt idx="5557">
                  <c:v>37336</c:v>
                </c:pt>
                <c:pt idx="5558">
                  <c:v>37337</c:v>
                </c:pt>
                <c:pt idx="5559">
                  <c:v>37338</c:v>
                </c:pt>
                <c:pt idx="5560">
                  <c:v>37339</c:v>
                </c:pt>
                <c:pt idx="5561">
                  <c:v>37340</c:v>
                </c:pt>
                <c:pt idx="5562">
                  <c:v>37341</c:v>
                </c:pt>
                <c:pt idx="5563">
                  <c:v>37342</c:v>
                </c:pt>
                <c:pt idx="5564">
                  <c:v>37343</c:v>
                </c:pt>
                <c:pt idx="5565">
                  <c:v>37344</c:v>
                </c:pt>
                <c:pt idx="5566">
                  <c:v>37345</c:v>
                </c:pt>
                <c:pt idx="5567">
                  <c:v>37346</c:v>
                </c:pt>
                <c:pt idx="5568">
                  <c:v>37347</c:v>
                </c:pt>
                <c:pt idx="5569">
                  <c:v>37348</c:v>
                </c:pt>
                <c:pt idx="5570">
                  <c:v>37349</c:v>
                </c:pt>
                <c:pt idx="5571">
                  <c:v>37350</c:v>
                </c:pt>
                <c:pt idx="5572">
                  <c:v>37351</c:v>
                </c:pt>
                <c:pt idx="5573">
                  <c:v>37352</c:v>
                </c:pt>
                <c:pt idx="5574">
                  <c:v>37353</c:v>
                </c:pt>
                <c:pt idx="5575">
                  <c:v>37354</c:v>
                </c:pt>
                <c:pt idx="5576">
                  <c:v>37355</c:v>
                </c:pt>
                <c:pt idx="5577">
                  <c:v>37356</c:v>
                </c:pt>
                <c:pt idx="5578">
                  <c:v>37357</c:v>
                </c:pt>
                <c:pt idx="5579">
                  <c:v>37358</c:v>
                </c:pt>
                <c:pt idx="5580">
                  <c:v>37359</c:v>
                </c:pt>
                <c:pt idx="5581">
                  <c:v>37360</c:v>
                </c:pt>
                <c:pt idx="5582">
                  <c:v>37361</c:v>
                </c:pt>
                <c:pt idx="5583">
                  <c:v>37362</c:v>
                </c:pt>
                <c:pt idx="5584">
                  <c:v>37363</c:v>
                </c:pt>
                <c:pt idx="5585">
                  <c:v>37364</c:v>
                </c:pt>
                <c:pt idx="5586">
                  <c:v>37365</c:v>
                </c:pt>
                <c:pt idx="5587">
                  <c:v>37366</c:v>
                </c:pt>
                <c:pt idx="5588">
                  <c:v>37367</c:v>
                </c:pt>
                <c:pt idx="5589">
                  <c:v>37368</c:v>
                </c:pt>
                <c:pt idx="5590">
                  <c:v>37369</c:v>
                </c:pt>
                <c:pt idx="5591">
                  <c:v>37370</c:v>
                </c:pt>
                <c:pt idx="5592">
                  <c:v>37371</c:v>
                </c:pt>
                <c:pt idx="5593">
                  <c:v>37372</c:v>
                </c:pt>
                <c:pt idx="5594">
                  <c:v>37373</c:v>
                </c:pt>
                <c:pt idx="5595">
                  <c:v>37374</c:v>
                </c:pt>
                <c:pt idx="5596">
                  <c:v>37375</c:v>
                </c:pt>
                <c:pt idx="5597">
                  <c:v>37376</c:v>
                </c:pt>
                <c:pt idx="5598">
                  <c:v>37377</c:v>
                </c:pt>
                <c:pt idx="5599">
                  <c:v>37378</c:v>
                </c:pt>
                <c:pt idx="5600">
                  <c:v>37379</c:v>
                </c:pt>
                <c:pt idx="5601">
                  <c:v>37380</c:v>
                </c:pt>
                <c:pt idx="5602">
                  <c:v>37381</c:v>
                </c:pt>
                <c:pt idx="5603">
                  <c:v>37382</c:v>
                </c:pt>
                <c:pt idx="5604">
                  <c:v>37383</c:v>
                </c:pt>
                <c:pt idx="5605">
                  <c:v>37384</c:v>
                </c:pt>
                <c:pt idx="5606">
                  <c:v>37385</c:v>
                </c:pt>
                <c:pt idx="5607">
                  <c:v>37386</c:v>
                </c:pt>
                <c:pt idx="5608">
                  <c:v>37387</c:v>
                </c:pt>
                <c:pt idx="5609">
                  <c:v>37388</c:v>
                </c:pt>
                <c:pt idx="5610">
                  <c:v>37389</c:v>
                </c:pt>
                <c:pt idx="5611">
                  <c:v>37390</c:v>
                </c:pt>
                <c:pt idx="5612">
                  <c:v>37391</c:v>
                </c:pt>
                <c:pt idx="5613">
                  <c:v>37392</c:v>
                </c:pt>
                <c:pt idx="5614">
                  <c:v>37393</c:v>
                </c:pt>
                <c:pt idx="5615">
                  <c:v>37394</c:v>
                </c:pt>
                <c:pt idx="5616">
                  <c:v>37395</c:v>
                </c:pt>
                <c:pt idx="5617">
                  <c:v>37396</c:v>
                </c:pt>
                <c:pt idx="5618">
                  <c:v>37397</c:v>
                </c:pt>
                <c:pt idx="5619">
                  <c:v>37398</c:v>
                </c:pt>
                <c:pt idx="5620">
                  <c:v>37399</c:v>
                </c:pt>
                <c:pt idx="5621">
                  <c:v>37400</c:v>
                </c:pt>
                <c:pt idx="5622">
                  <c:v>37401</c:v>
                </c:pt>
                <c:pt idx="5623">
                  <c:v>37402</c:v>
                </c:pt>
                <c:pt idx="5624">
                  <c:v>37403</c:v>
                </c:pt>
                <c:pt idx="5625">
                  <c:v>37404</c:v>
                </c:pt>
                <c:pt idx="5626">
                  <c:v>37405</c:v>
                </c:pt>
                <c:pt idx="5627">
                  <c:v>37406</c:v>
                </c:pt>
                <c:pt idx="5628">
                  <c:v>37407</c:v>
                </c:pt>
                <c:pt idx="5629">
                  <c:v>37408</c:v>
                </c:pt>
                <c:pt idx="5630">
                  <c:v>37409</c:v>
                </c:pt>
                <c:pt idx="5631">
                  <c:v>37410</c:v>
                </c:pt>
                <c:pt idx="5632">
                  <c:v>37411</c:v>
                </c:pt>
                <c:pt idx="5633">
                  <c:v>37412</c:v>
                </c:pt>
                <c:pt idx="5634">
                  <c:v>37413</c:v>
                </c:pt>
                <c:pt idx="5635">
                  <c:v>37414</c:v>
                </c:pt>
                <c:pt idx="5636">
                  <c:v>37415</c:v>
                </c:pt>
                <c:pt idx="5637">
                  <c:v>37416</c:v>
                </c:pt>
                <c:pt idx="5638">
                  <c:v>37417</c:v>
                </c:pt>
                <c:pt idx="5639">
                  <c:v>37418</c:v>
                </c:pt>
                <c:pt idx="5640">
                  <c:v>37419</c:v>
                </c:pt>
                <c:pt idx="5641">
                  <c:v>37420</c:v>
                </c:pt>
                <c:pt idx="5642">
                  <c:v>37421</c:v>
                </c:pt>
                <c:pt idx="5643">
                  <c:v>37422</c:v>
                </c:pt>
                <c:pt idx="5644">
                  <c:v>37423</c:v>
                </c:pt>
                <c:pt idx="5645">
                  <c:v>37424</c:v>
                </c:pt>
                <c:pt idx="5646">
                  <c:v>37425</c:v>
                </c:pt>
                <c:pt idx="5647">
                  <c:v>37426</c:v>
                </c:pt>
                <c:pt idx="5648">
                  <c:v>37427</c:v>
                </c:pt>
                <c:pt idx="5649">
                  <c:v>37428</c:v>
                </c:pt>
                <c:pt idx="5650">
                  <c:v>37429</c:v>
                </c:pt>
                <c:pt idx="5651">
                  <c:v>37430</c:v>
                </c:pt>
                <c:pt idx="5652">
                  <c:v>37431</c:v>
                </c:pt>
                <c:pt idx="5653">
                  <c:v>37432</c:v>
                </c:pt>
                <c:pt idx="5654">
                  <c:v>37433</c:v>
                </c:pt>
                <c:pt idx="5655">
                  <c:v>37434</c:v>
                </c:pt>
                <c:pt idx="5656">
                  <c:v>37435</c:v>
                </c:pt>
                <c:pt idx="5657">
                  <c:v>37436</c:v>
                </c:pt>
                <c:pt idx="5658">
                  <c:v>37437</c:v>
                </c:pt>
                <c:pt idx="5659">
                  <c:v>37438</c:v>
                </c:pt>
                <c:pt idx="5660">
                  <c:v>37439</c:v>
                </c:pt>
                <c:pt idx="5661">
                  <c:v>37440</c:v>
                </c:pt>
                <c:pt idx="5662">
                  <c:v>37441</c:v>
                </c:pt>
                <c:pt idx="5663">
                  <c:v>37442</c:v>
                </c:pt>
                <c:pt idx="5664">
                  <c:v>37443</c:v>
                </c:pt>
                <c:pt idx="5665">
                  <c:v>37444</c:v>
                </c:pt>
                <c:pt idx="5666">
                  <c:v>37445</c:v>
                </c:pt>
                <c:pt idx="5667">
                  <c:v>37446</c:v>
                </c:pt>
                <c:pt idx="5668">
                  <c:v>37447</c:v>
                </c:pt>
                <c:pt idx="5669">
                  <c:v>37448</c:v>
                </c:pt>
                <c:pt idx="5670">
                  <c:v>37449</c:v>
                </c:pt>
                <c:pt idx="5671">
                  <c:v>37450</c:v>
                </c:pt>
                <c:pt idx="5672">
                  <c:v>37451</c:v>
                </c:pt>
                <c:pt idx="5673">
                  <c:v>37452</c:v>
                </c:pt>
                <c:pt idx="5674">
                  <c:v>37453</c:v>
                </c:pt>
                <c:pt idx="5675">
                  <c:v>37454</c:v>
                </c:pt>
                <c:pt idx="5676">
                  <c:v>37455</c:v>
                </c:pt>
                <c:pt idx="5677">
                  <c:v>37456</c:v>
                </c:pt>
                <c:pt idx="5678">
                  <c:v>37457</c:v>
                </c:pt>
                <c:pt idx="5679">
                  <c:v>37458</c:v>
                </c:pt>
                <c:pt idx="5680">
                  <c:v>37459</c:v>
                </c:pt>
                <c:pt idx="5681">
                  <c:v>37460</c:v>
                </c:pt>
                <c:pt idx="5682">
                  <c:v>37461</c:v>
                </c:pt>
                <c:pt idx="5683">
                  <c:v>37462</c:v>
                </c:pt>
                <c:pt idx="5684">
                  <c:v>37463</c:v>
                </c:pt>
                <c:pt idx="5685">
                  <c:v>37464</c:v>
                </c:pt>
                <c:pt idx="5686">
                  <c:v>37465</c:v>
                </c:pt>
                <c:pt idx="5687">
                  <c:v>37466</c:v>
                </c:pt>
                <c:pt idx="5688">
                  <c:v>37467</c:v>
                </c:pt>
                <c:pt idx="5689">
                  <c:v>37468</c:v>
                </c:pt>
                <c:pt idx="5690">
                  <c:v>37469</c:v>
                </c:pt>
                <c:pt idx="5691">
                  <c:v>37470</c:v>
                </c:pt>
                <c:pt idx="5692">
                  <c:v>37471</c:v>
                </c:pt>
                <c:pt idx="5693">
                  <c:v>37472</c:v>
                </c:pt>
                <c:pt idx="5694">
                  <c:v>37473</c:v>
                </c:pt>
                <c:pt idx="5695">
                  <c:v>37474</c:v>
                </c:pt>
                <c:pt idx="5696">
                  <c:v>37475</c:v>
                </c:pt>
                <c:pt idx="5697">
                  <c:v>37476</c:v>
                </c:pt>
                <c:pt idx="5698">
                  <c:v>37477</c:v>
                </c:pt>
                <c:pt idx="5699">
                  <c:v>37478</c:v>
                </c:pt>
                <c:pt idx="5700">
                  <c:v>37479</c:v>
                </c:pt>
                <c:pt idx="5701">
                  <c:v>37480</c:v>
                </c:pt>
                <c:pt idx="5702">
                  <c:v>37481</c:v>
                </c:pt>
                <c:pt idx="5703">
                  <c:v>37482</c:v>
                </c:pt>
                <c:pt idx="5704">
                  <c:v>37483</c:v>
                </c:pt>
                <c:pt idx="5705">
                  <c:v>37484</c:v>
                </c:pt>
                <c:pt idx="5706">
                  <c:v>37485</c:v>
                </c:pt>
                <c:pt idx="5707">
                  <c:v>37486</c:v>
                </c:pt>
                <c:pt idx="5708">
                  <c:v>37487</c:v>
                </c:pt>
                <c:pt idx="5709">
                  <c:v>37488</c:v>
                </c:pt>
                <c:pt idx="5710">
                  <c:v>37489</c:v>
                </c:pt>
                <c:pt idx="5711">
                  <c:v>37490</c:v>
                </c:pt>
                <c:pt idx="5712">
                  <c:v>37491</c:v>
                </c:pt>
                <c:pt idx="5713">
                  <c:v>37492</c:v>
                </c:pt>
                <c:pt idx="5714">
                  <c:v>37493</c:v>
                </c:pt>
                <c:pt idx="5715">
                  <c:v>37494</c:v>
                </c:pt>
                <c:pt idx="5716">
                  <c:v>37495</c:v>
                </c:pt>
                <c:pt idx="5717">
                  <c:v>37496</c:v>
                </c:pt>
                <c:pt idx="5718">
                  <c:v>37497</c:v>
                </c:pt>
                <c:pt idx="5719">
                  <c:v>37498</c:v>
                </c:pt>
                <c:pt idx="5720">
                  <c:v>37499</c:v>
                </c:pt>
                <c:pt idx="5721">
                  <c:v>37500</c:v>
                </c:pt>
                <c:pt idx="5722">
                  <c:v>37501</c:v>
                </c:pt>
                <c:pt idx="5723">
                  <c:v>37502</c:v>
                </c:pt>
                <c:pt idx="5724">
                  <c:v>37503</c:v>
                </c:pt>
                <c:pt idx="5725">
                  <c:v>37504</c:v>
                </c:pt>
                <c:pt idx="5726">
                  <c:v>37505</c:v>
                </c:pt>
                <c:pt idx="5727">
                  <c:v>37506</c:v>
                </c:pt>
                <c:pt idx="5728">
                  <c:v>37507</c:v>
                </c:pt>
                <c:pt idx="5729">
                  <c:v>37508</c:v>
                </c:pt>
                <c:pt idx="5730">
                  <c:v>37509</c:v>
                </c:pt>
                <c:pt idx="5731">
                  <c:v>37510</c:v>
                </c:pt>
                <c:pt idx="5732">
                  <c:v>37511</c:v>
                </c:pt>
                <c:pt idx="5733">
                  <c:v>37512</c:v>
                </c:pt>
                <c:pt idx="5734">
                  <c:v>37513</c:v>
                </c:pt>
                <c:pt idx="5735">
                  <c:v>37514</c:v>
                </c:pt>
                <c:pt idx="5736">
                  <c:v>37515</c:v>
                </c:pt>
                <c:pt idx="5737">
                  <c:v>37516</c:v>
                </c:pt>
                <c:pt idx="5738">
                  <c:v>37517</c:v>
                </c:pt>
                <c:pt idx="5739">
                  <c:v>37518</c:v>
                </c:pt>
                <c:pt idx="5740">
                  <c:v>37519</c:v>
                </c:pt>
                <c:pt idx="5741">
                  <c:v>37520</c:v>
                </c:pt>
                <c:pt idx="5742">
                  <c:v>37521</c:v>
                </c:pt>
                <c:pt idx="5743">
                  <c:v>37522</c:v>
                </c:pt>
                <c:pt idx="5744">
                  <c:v>37523</c:v>
                </c:pt>
                <c:pt idx="5745">
                  <c:v>37524</c:v>
                </c:pt>
                <c:pt idx="5746">
                  <c:v>37525</c:v>
                </c:pt>
                <c:pt idx="5747">
                  <c:v>37526</c:v>
                </c:pt>
                <c:pt idx="5748">
                  <c:v>37527</c:v>
                </c:pt>
                <c:pt idx="5749">
                  <c:v>37528</c:v>
                </c:pt>
                <c:pt idx="5750">
                  <c:v>37529</c:v>
                </c:pt>
                <c:pt idx="5751">
                  <c:v>37530</c:v>
                </c:pt>
                <c:pt idx="5752">
                  <c:v>37531</c:v>
                </c:pt>
                <c:pt idx="5753">
                  <c:v>37532</c:v>
                </c:pt>
                <c:pt idx="5754">
                  <c:v>37533</c:v>
                </c:pt>
                <c:pt idx="5755">
                  <c:v>37534</c:v>
                </c:pt>
                <c:pt idx="5756">
                  <c:v>37535</c:v>
                </c:pt>
                <c:pt idx="5757">
                  <c:v>37536</c:v>
                </c:pt>
                <c:pt idx="5758">
                  <c:v>37537</c:v>
                </c:pt>
                <c:pt idx="5759">
                  <c:v>37538</c:v>
                </c:pt>
                <c:pt idx="5760">
                  <c:v>37539</c:v>
                </c:pt>
                <c:pt idx="5761">
                  <c:v>37540</c:v>
                </c:pt>
                <c:pt idx="5762">
                  <c:v>37541</c:v>
                </c:pt>
                <c:pt idx="5763">
                  <c:v>37542</c:v>
                </c:pt>
                <c:pt idx="5764">
                  <c:v>37543</c:v>
                </c:pt>
                <c:pt idx="5765">
                  <c:v>37544</c:v>
                </c:pt>
                <c:pt idx="5766">
                  <c:v>37545</c:v>
                </c:pt>
                <c:pt idx="5767">
                  <c:v>37546</c:v>
                </c:pt>
                <c:pt idx="5768">
                  <c:v>37547</c:v>
                </c:pt>
                <c:pt idx="5769">
                  <c:v>37548</c:v>
                </c:pt>
                <c:pt idx="5770">
                  <c:v>37549</c:v>
                </c:pt>
                <c:pt idx="5771">
                  <c:v>37550</c:v>
                </c:pt>
                <c:pt idx="5772">
                  <c:v>37551</c:v>
                </c:pt>
                <c:pt idx="5773">
                  <c:v>37552</c:v>
                </c:pt>
                <c:pt idx="5774">
                  <c:v>37553</c:v>
                </c:pt>
                <c:pt idx="5775">
                  <c:v>37554</c:v>
                </c:pt>
                <c:pt idx="5776">
                  <c:v>37555</c:v>
                </c:pt>
                <c:pt idx="5777">
                  <c:v>37556</c:v>
                </c:pt>
                <c:pt idx="5778">
                  <c:v>37557</c:v>
                </c:pt>
                <c:pt idx="5779">
                  <c:v>37558</c:v>
                </c:pt>
                <c:pt idx="5780">
                  <c:v>37559</c:v>
                </c:pt>
                <c:pt idx="5781">
                  <c:v>37560</c:v>
                </c:pt>
                <c:pt idx="5782">
                  <c:v>37561</c:v>
                </c:pt>
                <c:pt idx="5783">
                  <c:v>37562</c:v>
                </c:pt>
                <c:pt idx="5784">
                  <c:v>37563</c:v>
                </c:pt>
                <c:pt idx="5785">
                  <c:v>37564</c:v>
                </c:pt>
                <c:pt idx="5786">
                  <c:v>37565</c:v>
                </c:pt>
                <c:pt idx="5787">
                  <c:v>37566</c:v>
                </c:pt>
                <c:pt idx="5788">
                  <c:v>37567</c:v>
                </c:pt>
                <c:pt idx="5789">
                  <c:v>37568</c:v>
                </c:pt>
                <c:pt idx="5790">
                  <c:v>37569</c:v>
                </c:pt>
                <c:pt idx="5791">
                  <c:v>37570</c:v>
                </c:pt>
                <c:pt idx="5792">
                  <c:v>37571</c:v>
                </c:pt>
                <c:pt idx="5793">
                  <c:v>37572</c:v>
                </c:pt>
                <c:pt idx="5794">
                  <c:v>37573</c:v>
                </c:pt>
                <c:pt idx="5795">
                  <c:v>37574</c:v>
                </c:pt>
                <c:pt idx="5796">
                  <c:v>37575</c:v>
                </c:pt>
                <c:pt idx="5797">
                  <c:v>37576</c:v>
                </c:pt>
                <c:pt idx="5798">
                  <c:v>37577</c:v>
                </c:pt>
                <c:pt idx="5799">
                  <c:v>37578</c:v>
                </c:pt>
                <c:pt idx="5800">
                  <c:v>37579</c:v>
                </c:pt>
                <c:pt idx="5801">
                  <c:v>37580</c:v>
                </c:pt>
                <c:pt idx="5802">
                  <c:v>37581</c:v>
                </c:pt>
                <c:pt idx="5803">
                  <c:v>37582</c:v>
                </c:pt>
                <c:pt idx="5804">
                  <c:v>37583</c:v>
                </c:pt>
                <c:pt idx="5805">
                  <c:v>37584</c:v>
                </c:pt>
                <c:pt idx="5806">
                  <c:v>37585</c:v>
                </c:pt>
                <c:pt idx="5807">
                  <c:v>37586</c:v>
                </c:pt>
                <c:pt idx="5808">
                  <c:v>37587</c:v>
                </c:pt>
                <c:pt idx="5809">
                  <c:v>37588</c:v>
                </c:pt>
                <c:pt idx="5810">
                  <c:v>37589</c:v>
                </c:pt>
                <c:pt idx="5811">
                  <c:v>37590</c:v>
                </c:pt>
                <c:pt idx="5812">
                  <c:v>37591</c:v>
                </c:pt>
                <c:pt idx="5813">
                  <c:v>37592</c:v>
                </c:pt>
                <c:pt idx="5814">
                  <c:v>37593</c:v>
                </c:pt>
                <c:pt idx="5815">
                  <c:v>37594</c:v>
                </c:pt>
                <c:pt idx="5816">
                  <c:v>37595</c:v>
                </c:pt>
                <c:pt idx="5817">
                  <c:v>37596</c:v>
                </c:pt>
                <c:pt idx="5818">
                  <c:v>37597</c:v>
                </c:pt>
                <c:pt idx="5819">
                  <c:v>37598</c:v>
                </c:pt>
                <c:pt idx="5820">
                  <c:v>37599</c:v>
                </c:pt>
                <c:pt idx="5821">
                  <c:v>37600</c:v>
                </c:pt>
                <c:pt idx="5822">
                  <c:v>37601</c:v>
                </c:pt>
                <c:pt idx="5823">
                  <c:v>37602</c:v>
                </c:pt>
                <c:pt idx="5824">
                  <c:v>37603</c:v>
                </c:pt>
                <c:pt idx="5825">
                  <c:v>37604</c:v>
                </c:pt>
                <c:pt idx="5826">
                  <c:v>37605</c:v>
                </c:pt>
                <c:pt idx="5827">
                  <c:v>37606</c:v>
                </c:pt>
                <c:pt idx="5828">
                  <c:v>37607</c:v>
                </c:pt>
                <c:pt idx="5829">
                  <c:v>37608</c:v>
                </c:pt>
                <c:pt idx="5830">
                  <c:v>37609</c:v>
                </c:pt>
                <c:pt idx="5831">
                  <c:v>37610</c:v>
                </c:pt>
                <c:pt idx="5832">
                  <c:v>37611</c:v>
                </c:pt>
                <c:pt idx="5833">
                  <c:v>37612</c:v>
                </c:pt>
                <c:pt idx="5834">
                  <c:v>37613</c:v>
                </c:pt>
                <c:pt idx="5835">
                  <c:v>37614</c:v>
                </c:pt>
                <c:pt idx="5836">
                  <c:v>37615</c:v>
                </c:pt>
                <c:pt idx="5837">
                  <c:v>37616</c:v>
                </c:pt>
                <c:pt idx="5838">
                  <c:v>37617</c:v>
                </c:pt>
                <c:pt idx="5839">
                  <c:v>37618</c:v>
                </c:pt>
                <c:pt idx="5840">
                  <c:v>37619</c:v>
                </c:pt>
                <c:pt idx="5841">
                  <c:v>37620</c:v>
                </c:pt>
                <c:pt idx="5842">
                  <c:v>37621</c:v>
                </c:pt>
                <c:pt idx="5843">
                  <c:v>37622</c:v>
                </c:pt>
                <c:pt idx="5844">
                  <c:v>37623</c:v>
                </c:pt>
                <c:pt idx="5845">
                  <c:v>37624</c:v>
                </c:pt>
                <c:pt idx="5846">
                  <c:v>37625</c:v>
                </c:pt>
                <c:pt idx="5847">
                  <c:v>37626</c:v>
                </c:pt>
                <c:pt idx="5848">
                  <c:v>37627</c:v>
                </c:pt>
                <c:pt idx="5849">
                  <c:v>37628</c:v>
                </c:pt>
                <c:pt idx="5850">
                  <c:v>37629</c:v>
                </c:pt>
                <c:pt idx="5851">
                  <c:v>37630</c:v>
                </c:pt>
                <c:pt idx="5852">
                  <c:v>37631</c:v>
                </c:pt>
                <c:pt idx="5853">
                  <c:v>37632</c:v>
                </c:pt>
                <c:pt idx="5854">
                  <c:v>37633</c:v>
                </c:pt>
                <c:pt idx="5855">
                  <c:v>37634</c:v>
                </c:pt>
                <c:pt idx="5856">
                  <c:v>37635</c:v>
                </c:pt>
                <c:pt idx="5857">
                  <c:v>37636</c:v>
                </c:pt>
                <c:pt idx="5858">
                  <c:v>37637</c:v>
                </c:pt>
                <c:pt idx="5859">
                  <c:v>37638</c:v>
                </c:pt>
                <c:pt idx="5860">
                  <c:v>37639</c:v>
                </c:pt>
                <c:pt idx="5861">
                  <c:v>37640</c:v>
                </c:pt>
                <c:pt idx="5862">
                  <c:v>37641</c:v>
                </c:pt>
                <c:pt idx="5863">
                  <c:v>37642</c:v>
                </c:pt>
                <c:pt idx="5864">
                  <c:v>37643</c:v>
                </c:pt>
                <c:pt idx="5865">
                  <c:v>37644</c:v>
                </c:pt>
                <c:pt idx="5866">
                  <c:v>37645</c:v>
                </c:pt>
                <c:pt idx="5867">
                  <c:v>37646</c:v>
                </c:pt>
                <c:pt idx="5868">
                  <c:v>37647</c:v>
                </c:pt>
                <c:pt idx="5869">
                  <c:v>37648</c:v>
                </c:pt>
                <c:pt idx="5870">
                  <c:v>37649</c:v>
                </c:pt>
                <c:pt idx="5871">
                  <c:v>37650</c:v>
                </c:pt>
                <c:pt idx="5872">
                  <c:v>37651</c:v>
                </c:pt>
                <c:pt idx="5873">
                  <c:v>37652</c:v>
                </c:pt>
                <c:pt idx="5874">
                  <c:v>37653</c:v>
                </c:pt>
                <c:pt idx="5875">
                  <c:v>37654</c:v>
                </c:pt>
                <c:pt idx="5876">
                  <c:v>37655</c:v>
                </c:pt>
                <c:pt idx="5877">
                  <c:v>37656</c:v>
                </c:pt>
                <c:pt idx="5878">
                  <c:v>37657</c:v>
                </c:pt>
                <c:pt idx="5879">
                  <c:v>37658</c:v>
                </c:pt>
                <c:pt idx="5880">
                  <c:v>37659</c:v>
                </c:pt>
                <c:pt idx="5881">
                  <c:v>37660</c:v>
                </c:pt>
                <c:pt idx="5882">
                  <c:v>37661</c:v>
                </c:pt>
                <c:pt idx="5883">
                  <c:v>37662</c:v>
                </c:pt>
                <c:pt idx="5884">
                  <c:v>37663</c:v>
                </c:pt>
                <c:pt idx="5885">
                  <c:v>37664</c:v>
                </c:pt>
                <c:pt idx="5886">
                  <c:v>37665</c:v>
                </c:pt>
                <c:pt idx="5887">
                  <c:v>37666</c:v>
                </c:pt>
                <c:pt idx="5888">
                  <c:v>37667</c:v>
                </c:pt>
                <c:pt idx="5889">
                  <c:v>37668</c:v>
                </c:pt>
                <c:pt idx="5890">
                  <c:v>37669</c:v>
                </c:pt>
                <c:pt idx="5891">
                  <c:v>37670</c:v>
                </c:pt>
                <c:pt idx="5892">
                  <c:v>37671</c:v>
                </c:pt>
                <c:pt idx="5893">
                  <c:v>37672</c:v>
                </c:pt>
                <c:pt idx="5894">
                  <c:v>37673</c:v>
                </c:pt>
                <c:pt idx="5895">
                  <c:v>37674</c:v>
                </c:pt>
                <c:pt idx="5896">
                  <c:v>37675</c:v>
                </c:pt>
                <c:pt idx="5897">
                  <c:v>37676</c:v>
                </c:pt>
                <c:pt idx="5898">
                  <c:v>37677</c:v>
                </c:pt>
                <c:pt idx="5899">
                  <c:v>37678</c:v>
                </c:pt>
                <c:pt idx="5900">
                  <c:v>37679</c:v>
                </c:pt>
                <c:pt idx="5901">
                  <c:v>37680</c:v>
                </c:pt>
                <c:pt idx="5902">
                  <c:v>37681</c:v>
                </c:pt>
                <c:pt idx="5903">
                  <c:v>37682</c:v>
                </c:pt>
                <c:pt idx="5904">
                  <c:v>37683</c:v>
                </c:pt>
                <c:pt idx="5905">
                  <c:v>37684</c:v>
                </c:pt>
                <c:pt idx="5906">
                  <c:v>37685</c:v>
                </c:pt>
                <c:pt idx="5907">
                  <c:v>37686</c:v>
                </c:pt>
                <c:pt idx="5908">
                  <c:v>37687</c:v>
                </c:pt>
                <c:pt idx="5909">
                  <c:v>37688</c:v>
                </c:pt>
                <c:pt idx="5910">
                  <c:v>37689</c:v>
                </c:pt>
                <c:pt idx="5911">
                  <c:v>37690</c:v>
                </c:pt>
                <c:pt idx="5912">
                  <c:v>37691</c:v>
                </c:pt>
                <c:pt idx="5913">
                  <c:v>37692</c:v>
                </c:pt>
                <c:pt idx="5914">
                  <c:v>37693</c:v>
                </c:pt>
                <c:pt idx="5915">
                  <c:v>37694</c:v>
                </c:pt>
                <c:pt idx="5916">
                  <c:v>37695</c:v>
                </c:pt>
                <c:pt idx="5917">
                  <c:v>37696</c:v>
                </c:pt>
                <c:pt idx="5918">
                  <c:v>37697</c:v>
                </c:pt>
                <c:pt idx="5919">
                  <c:v>37698</c:v>
                </c:pt>
                <c:pt idx="5920">
                  <c:v>37699</c:v>
                </c:pt>
                <c:pt idx="5921">
                  <c:v>37700</c:v>
                </c:pt>
                <c:pt idx="5922">
                  <c:v>37701</c:v>
                </c:pt>
                <c:pt idx="5923">
                  <c:v>37702</c:v>
                </c:pt>
                <c:pt idx="5924">
                  <c:v>37703</c:v>
                </c:pt>
                <c:pt idx="5925">
                  <c:v>37704</c:v>
                </c:pt>
                <c:pt idx="5926">
                  <c:v>37705</c:v>
                </c:pt>
                <c:pt idx="5927">
                  <c:v>37706</c:v>
                </c:pt>
                <c:pt idx="5928">
                  <c:v>37707</c:v>
                </c:pt>
                <c:pt idx="5929">
                  <c:v>37708</c:v>
                </c:pt>
                <c:pt idx="5930">
                  <c:v>37709</c:v>
                </c:pt>
                <c:pt idx="5931">
                  <c:v>37710</c:v>
                </c:pt>
                <c:pt idx="5932">
                  <c:v>37711</c:v>
                </c:pt>
                <c:pt idx="5933">
                  <c:v>37712</c:v>
                </c:pt>
                <c:pt idx="5934">
                  <c:v>37713</c:v>
                </c:pt>
                <c:pt idx="5935">
                  <c:v>37714</c:v>
                </c:pt>
                <c:pt idx="5936">
                  <c:v>37715</c:v>
                </c:pt>
                <c:pt idx="5937">
                  <c:v>37716</c:v>
                </c:pt>
                <c:pt idx="5938">
                  <c:v>37717</c:v>
                </c:pt>
                <c:pt idx="5939">
                  <c:v>37718</c:v>
                </c:pt>
                <c:pt idx="5940">
                  <c:v>37719</c:v>
                </c:pt>
                <c:pt idx="5941">
                  <c:v>37720</c:v>
                </c:pt>
                <c:pt idx="5942">
                  <c:v>37721</c:v>
                </c:pt>
                <c:pt idx="5943">
                  <c:v>37722</c:v>
                </c:pt>
                <c:pt idx="5944">
                  <c:v>37723</c:v>
                </c:pt>
                <c:pt idx="5945">
                  <c:v>37724</c:v>
                </c:pt>
                <c:pt idx="5946">
                  <c:v>37725</c:v>
                </c:pt>
                <c:pt idx="5947">
                  <c:v>37726</c:v>
                </c:pt>
                <c:pt idx="5948">
                  <c:v>37727</c:v>
                </c:pt>
                <c:pt idx="5949">
                  <c:v>37728</c:v>
                </c:pt>
                <c:pt idx="5950">
                  <c:v>37729</c:v>
                </c:pt>
                <c:pt idx="5951">
                  <c:v>37730</c:v>
                </c:pt>
                <c:pt idx="5952">
                  <c:v>37731</c:v>
                </c:pt>
                <c:pt idx="5953">
                  <c:v>37732</c:v>
                </c:pt>
                <c:pt idx="5954">
                  <c:v>37733</c:v>
                </c:pt>
                <c:pt idx="5955">
                  <c:v>37734</c:v>
                </c:pt>
                <c:pt idx="5956">
                  <c:v>37735</c:v>
                </c:pt>
                <c:pt idx="5957">
                  <c:v>37736</c:v>
                </c:pt>
                <c:pt idx="5958">
                  <c:v>37737</c:v>
                </c:pt>
                <c:pt idx="5959">
                  <c:v>37738</c:v>
                </c:pt>
                <c:pt idx="5960">
                  <c:v>37739</c:v>
                </c:pt>
                <c:pt idx="5961">
                  <c:v>37740</c:v>
                </c:pt>
                <c:pt idx="5962">
                  <c:v>37741</c:v>
                </c:pt>
                <c:pt idx="5963">
                  <c:v>37742</c:v>
                </c:pt>
                <c:pt idx="5964">
                  <c:v>37743</c:v>
                </c:pt>
                <c:pt idx="5965">
                  <c:v>37744</c:v>
                </c:pt>
                <c:pt idx="5966">
                  <c:v>37745</c:v>
                </c:pt>
                <c:pt idx="5967">
                  <c:v>37746</c:v>
                </c:pt>
                <c:pt idx="5968">
                  <c:v>37747</c:v>
                </c:pt>
                <c:pt idx="5969">
                  <c:v>37748</c:v>
                </c:pt>
                <c:pt idx="5970">
                  <c:v>37749</c:v>
                </c:pt>
                <c:pt idx="5971">
                  <c:v>37750</c:v>
                </c:pt>
                <c:pt idx="5972">
                  <c:v>37751</c:v>
                </c:pt>
                <c:pt idx="5973">
                  <c:v>37752</c:v>
                </c:pt>
                <c:pt idx="5974">
                  <c:v>37753</c:v>
                </c:pt>
                <c:pt idx="5975">
                  <c:v>37754</c:v>
                </c:pt>
                <c:pt idx="5976">
                  <c:v>37755</c:v>
                </c:pt>
                <c:pt idx="5977">
                  <c:v>37756</c:v>
                </c:pt>
                <c:pt idx="5978">
                  <c:v>37757</c:v>
                </c:pt>
                <c:pt idx="5979">
                  <c:v>37758</c:v>
                </c:pt>
                <c:pt idx="5980">
                  <c:v>37759</c:v>
                </c:pt>
                <c:pt idx="5981">
                  <c:v>37760</c:v>
                </c:pt>
                <c:pt idx="5982">
                  <c:v>37761</c:v>
                </c:pt>
                <c:pt idx="5983">
                  <c:v>37762</c:v>
                </c:pt>
                <c:pt idx="5984">
                  <c:v>37763</c:v>
                </c:pt>
                <c:pt idx="5985">
                  <c:v>37764</c:v>
                </c:pt>
                <c:pt idx="5986">
                  <c:v>37765</c:v>
                </c:pt>
                <c:pt idx="5987">
                  <c:v>37766</c:v>
                </c:pt>
                <c:pt idx="5988">
                  <c:v>37767</c:v>
                </c:pt>
                <c:pt idx="5989">
                  <c:v>37768</c:v>
                </c:pt>
                <c:pt idx="5990">
                  <c:v>37769</c:v>
                </c:pt>
                <c:pt idx="5991">
                  <c:v>37770</c:v>
                </c:pt>
                <c:pt idx="5992">
                  <c:v>37771</c:v>
                </c:pt>
                <c:pt idx="5993">
                  <c:v>37772</c:v>
                </c:pt>
                <c:pt idx="5994">
                  <c:v>37773</c:v>
                </c:pt>
                <c:pt idx="5995">
                  <c:v>37774</c:v>
                </c:pt>
                <c:pt idx="5996">
                  <c:v>37775</c:v>
                </c:pt>
                <c:pt idx="5997">
                  <c:v>37776</c:v>
                </c:pt>
                <c:pt idx="5998">
                  <c:v>37777</c:v>
                </c:pt>
                <c:pt idx="5999">
                  <c:v>37778</c:v>
                </c:pt>
                <c:pt idx="6000">
                  <c:v>37779</c:v>
                </c:pt>
                <c:pt idx="6001">
                  <c:v>37780</c:v>
                </c:pt>
                <c:pt idx="6002">
                  <c:v>37781</c:v>
                </c:pt>
                <c:pt idx="6003">
                  <c:v>37782</c:v>
                </c:pt>
                <c:pt idx="6004">
                  <c:v>37783</c:v>
                </c:pt>
                <c:pt idx="6005">
                  <c:v>37784</c:v>
                </c:pt>
                <c:pt idx="6006">
                  <c:v>37785</c:v>
                </c:pt>
                <c:pt idx="6007">
                  <c:v>37786</c:v>
                </c:pt>
                <c:pt idx="6008">
                  <c:v>37787</c:v>
                </c:pt>
                <c:pt idx="6009">
                  <c:v>37788</c:v>
                </c:pt>
                <c:pt idx="6010">
                  <c:v>37789</c:v>
                </c:pt>
                <c:pt idx="6011">
                  <c:v>37790</c:v>
                </c:pt>
                <c:pt idx="6012">
                  <c:v>37791</c:v>
                </c:pt>
                <c:pt idx="6013">
                  <c:v>37792</c:v>
                </c:pt>
                <c:pt idx="6014">
                  <c:v>37793</c:v>
                </c:pt>
                <c:pt idx="6015">
                  <c:v>37794</c:v>
                </c:pt>
                <c:pt idx="6016">
                  <c:v>37795</c:v>
                </c:pt>
                <c:pt idx="6017">
                  <c:v>37796</c:v>
                </c:pt>
                <c:pt idx="6018">
                  <c:v>37797</c:v>
                </c:pt>
                <c:pt idx="6019">
                  <c:v>37798</c:v>
                </c:pt>
                <c:pt idx="6020">
                  <c:v>37799</c:v>
                </c:pt>
                <c:pt idx="6021">
                  <c:v>37800</c:v>
                </c:pt>
                <c:pt idx="6022">
                  <c:v>37801</c:v>
                </c:pt>
                <c:pt idx="6023">
                  <c:v>37802</c:v>
                </c:pt>
                <c:pt idx="6024">
                  <c:v>37803</c:v>
                </c:pt>
                <c:pt idx="6025">
                  <c:v>37804</c:v>
                </c:pt>
                <c:pt idx="6026">
                  <c:v>37805</c:v>
                </c:pt>
                <c:pt idx="6027">
                  <c:v>37806</c:v>
                </c:pt>
                <c:pt idx="6028">
                  <c:v>37807</c:v>
                </c:pt>
                <c:pt idx="6029">
                  <c:v>37808</c:v>
                </c:pt>
                <c:pt idx="6030">
                  <c:v>37809</c:v>
                </c:pt>
                <c:pt idx="6031">
                  <c:v>37810</c:v>
                </c:pt>
                <c:pt idx="6032">
                  <c:v>37811</c:v>
                </c:pt>
                <c:pt idx="6033">
                  <c:v>37812</c:v>
                </c:pt>
                <c:pt idx="6034">
                  <c:v>37813</c:v>
                </c:pt>
                <c:pt idx="6035">
                  <c:v>37814</c:v>
                </c:pt>
                <c:pt idx="6036">
                  <c:v>37815</c:v>
                </c:pt>
                <c:pt idx="6037">
                  <c:v>37816</c:v>
                </c:pt>
                <c:pt idx="6038">
                  <c:v>37817</c:v>
                </c:pt>
                <c:pt idx="6039">
                  <c:v>37818</c:v>
                </c:pt>
                <c:pt idx="6040">
                  <c:v>37819</c:v>
                </c:pt>
                <c:pt idx="6041">
                  <c:v>37820</c:v>
                </c:pt>
                <c:pt idx="6042">
                  <c:v>37821</c:v>
                </c:pt>
                <c:pt idx="6043">
                  <c:v>37822</c:v>
                </c:pt>
                <c:pt idx="6044">
                  <c:v>37823</c:v>
                </c:pt>
                <c:pt idx="6045">
                  <c:v>37824</c:v>
                </c:pt>
                <c:pt idx="6046">
                  <c:v>37825</c:v>
                </c:pt>
                <c:pt idx="6047">
                  <c:v>37826</c:v>
                </c:pt>
                <c:pt idx="6048">
                  <c:v>37827</c:v>
                </c:pt>
                <c:pt idx="6049">
                  <c:v>37828</c:v>
                </c:pt>
                <c:pt idx="6050">
                  <c:v>37829</c:v>
                </c:pt>
                <c:pt idx="6051">
                  <c:v>37830</c:v>
                </c:pt>
                <c:pt idx="6052">
                  <c:v>37831</c:v>
                </c:pt>
                <c:pt idx="6053">
                  <c:v>37832</c:v>
                </c:pt>
                <c:pt idx="6054">
                  <c:v>37833</c:v>
                </c:pt>
                <c:pt idx="6055">
                  <c:v>37834</c:v>
                </c:pt>
                <c:pt idx="6056">
                  <c:v>37835</c:v>
                </c:pt>
                <c:pt idx="6057">
                  <c:v>37836</c:v>
                </c:pt>
                <c:pt idx="6058">
                  <c:v>37837</c:v>
                </c:pt>
                <c:pt idx="6059">
                  <c:v>37838</c:v>
                </c:pt>
                <c:pt idx="6060">
                  <c:v>37839</c:v>
                </c:pt>
                <c:pt idx="6061">
                  <c:v>37840</c:v>
                </c:pt>
                <c:pt idx="6062">
                  <c:v>37841</c:v>
                </c:pt>
                <c:pt idx="6063">
                  <c:v>37842</c:v>
                </c:pt>
                <c:pt idx="6064">
                  <c:v>37843</c:v>
                </c:pt>
                <c:pt idx="6065">
                  <c:v>37844</c:v>
                </c:pt>
                <c:pt idx="6066">
                  <c:v>37845</c:v>
                </c:pt>
                <c:pt idx="6067">
                  <c:v>37846</c:v>
                </c:pt>
                <c:pt idx="6068">
                  <c:v>37847</c:v>
                </c:pt>
                <c:pt idx="6069">
                  <c:v>37848</c:v>
                </c:pt>
                <c:pt idx="6070">
                  <c:v>37849</c:v>
                </c:pt>
                <c:pt idx="6071">
                  <c:v>37850</c:v>
                </c:pt>
                <c:pt idx="6072">
                  <c:v>37851</c:v>
                </c:pt>
                <c:pt idx="6073">
                  <c:v>37852</c:v>
                </c:pt>
                <c:pt idx="6074">
                  <c:v>37853</c:v>
                </c:pt>
                <c:pt idx="6075">
                  <c:v>37854</c:v>
                </c:pt>
                <c:pt idx="6076">
                  <c:v>37855</c:v>
                </c:pt>
                <c:pt idx="6077">
                  <c:v>37856</c:v>
                </c:pt>
                <c:pt idx="6078">
                  <c:v>37857</c:v>
                </c:pt>
                <c:pt idx="6079">
                  <c:v>37858</c:v>
                </c:pt>
                <c:pt idx="6080">
                  <c:v>37859</c:v>
                </c:pt>
                <c:pt idx="6081">
                  <c:v>37860</c:v>
                </c:pt>
                <c:pt idx="6082">
                  <c:v>37861</c:v>
                </c:pt>
                <c:pt idx="6083">
                  <c:v>37862</c:v>
                </c:pt>
                <c:pt idx="6084">
                  <c:v>37863</c:v>
                </c:pt>
                <c:pt idx="6085">
                  <c:v>37864</c:v>
                </c:pt>
                <c:pt idx="6086">
                  <c:v>37865</c:v>
                </c:pt>
                <c:pt idx="6087">
                  <c:v>37866</c:v>
                </c:pt>
                <c:pt idx="6088">
                  <c:v>37867</c:v>
                </c:pt>
                <c:pt idx="6089">
                  <c:v>37868</c:v>
                </c:pt>
                <c:pt idx="6090">
                  <c:v>37869</c:v>
                </c:pt>
                <c:pt idx="6091">
                  <c:v>37870</c:v>
                </c:pt>
                <c:pt idx="6092">
                  <c:v>37871</c:v>
                </c:pt>
                <c:pt idx="6093">
                  <c:v>37872</c:v>
                </c:pt>
                <c:pt idx="6094">
                  <c:v>37873</c:v>
                </c:pt>
                <c:pt idx="6095">
                  <c:v>37874</c:v>
                </c:pt>
                <c:pt idx="6096">
                  <c:v>37875</c:v>
                </c:pt>
                <c:pt idx="6097">
                  <c:v>37876</c:v>
                </c:pt>
                <c:pt idx="6098">
                  <c:v>37877</c:v>
                </c:pt>
                <c:pt idx="6099">
                  <c:v>37878</c:v>
                </c:pt>
                <c:pt idx="6100">
                  <c:v>37879</c:v>
                </c:pt>
                <c:pt idx="6101">
                  <c:v>37880</c:v>
                </c:pt>
                <c:pt idx="6102">
                  <c:v>37881</c:v>
                </c:pt>
                <c:pt idx="6103">
                  <c:v>37882</c:v>
                </c:pt>
                <c:pt idx="6104">
                  <c:v>37883</c:v>
                </c:pt>
                <c:pt idx="6105">
                  <c:v>37884</c:v>
                </c:pt>
                <c:pt idx="6106">
                  <c:v>37885</c:v>
                </c:pt>
                <c:pt idx="6107">
                  <c:v>37886</c:v>
                </c:pt>
                <c:pt idx="6108">
                  <c:v>37887</c:v>
                </c:pt>
                <c:pt idx="6109">
                  <c:v>37888</c:v>
                </c:pt>
                <c:pt idx="6110">
                  <c:v>37889</c:v>
                </c:pt>
                <c:pt idx="6111">
                  <c:v>37890</c:v>
                </c:pt>
                <c:pt idx="6112">
                  <c:v>37891</c:v>
                </c:pt>
                <c:pt idx="6113">
                  <c:v>37892</c:v>
                </c:pt>
                <c:pt idx="6114">
                  <c:v>37893</c:v>
                </c:pt>
                <c:pt idx="6115">
                  <c:v>37894</c:v>
                </c:pt>
                <c:pt idx="6116">
                  <c:v>37895</c:v>
                </c:pt>
                <c:pt idx="6117">
                  <c:v>37896</c:v>
                </c:pt>
                <c:pt idx="6118">
                  <c:v>37897</c:v>
                </c:pt>
                <c:pt idx="6119">
                  <c:v>37898</c:v>
                </c:pt>
                <c:pt idx="6120">
                  <c:v>37899</c:v>
                </c:pt>
                <c:pt idx="6121">
                  <c:v>37900</c:v>
                </c:pt>
                <c:pt idx="6122">
                  <c:v>37901</c:v>
                </c:pt>
                <c:pt idx="6123">
                  <c:v>37902</c:v>
                </c:pt>
                <c:pt idx="6124">
                  <c:v>37903</c:v>
                </c:pt>
                <c:pt idx="6125">
                  <c:v>37904</c:v>
                </c:pt>
                <c:pt idx="6126">
                  <c:v>37905</c:v>
                </c:pt>
                <c:pt idx="6127">
                  <c:v>37906</c:v>
                </c:pt>
                <c:pt idx="6128">
                  <c:v>37907</c:v>
                </c:pt>
                <c:pt idx="6129">
                  <c:v>37908</c:v>
                </c:pt>
                <c:pt idx="6130">
                  <c:v>37909</c:v>
                </c:pt>
                <c:pt idx="6131">
                  <c:v>37910</c:v>
                </c:pt>
                <c:pt idx="6132">
                  <c:v>37911</c:v>
                </c:pt>
                <c:pt idx="6133">
                  <c:v>37912</c:v>
                </c:pt>
                <c:pt idx="6134">
                  <c:v>37913</c:v>
                </c:pt>
                <c:pt idx="6135">
                  <c:v>37914</c:v>
                </c:pt>
                <c:pt idx="6136">
                  <c:v>37915</c:v>
                </c:pt>
                <c:pt idx="6137">
                  <c:v>37916</c:v>
                </c:pt>
                <c:pt idx="6138">
                  <c:v>37917</c:v>
                </c:pt>
                <c:pt idx="6139">
                  <c:v>37918</c:v>
                </c:pt>
                <c:pt idx="6140">
                  <c:v>37919</c:v>
                </c:pt>
                <c:pt idx="6141">
                  <c:v>37920</c:v>
                </c:pt>
                <c:pt idx="6142">
                  <c:v>37921</c:v>
                </c:pt>
                <c:pt idx="6143">
                  <c:v>37922</c:v>
                </c:pt>
                <c:pt idx="6144">
                  <c:v>37923</c:v>
                </c:pt>
                <c:pt idx="6145">
                  <c:v>37924</c:v>
                </c:pt>
                <c:pt idx="6146">
                  <c:v>37925</c:v>
                </c:pt>
                <c:pt idx="6147">
                  <c:v>37926</c:v>
                </c:pt>
                <c:pt idx="6148">
                  <c:v>37927</c:v>
                </c:pt>
                <c:pt idx="6149">
                  <c:v>37928</c:v>
                </c:pt>
                <c:pt idx="6150">
                  <c:v>37929</c:v>
                </c:pt>
                <c:pt idx="6151">
                  <c:v>37930</c:v>
                </c:pt>
                <c:pt idx="6152">
                  <c:v>37931</c:v>
                </c:pt>
                <c:pt idx="6153">
                  <c:v>37932</c:v>
                </c:pt>
                <c:pt idx="6154">
                  <c:v>37933</c:v>
                </c:pt>
                <c:pt idx="6155">
                  <c:v>37934</c:v>
                </c:pt>
                <c:pt idx="6156">
                  <c:v>37935</c:v>
                </c:pt>
                <c:pt idx="6157">
                  <c:v>37936</c:v>
                </c:pt>
                <c:pt idx="6158">
                  <c:v>37937</c:v>
                </c:pt>
                <c:pt idx="6159">
                  <c:v>37938</c:v>
                </c:pt>
                <c:pt idx="6160">
                  <c:v>37939</c:v>
                </c:pt>
                <c:pt idx="6161">
                  <c:v>37940</c:v>
                </c:pt>
                <c:pt idx="6162">
                  <c:v>37941</c:v>
                </c:pt>
                <c:pt idx="6163">
                  <c:v>37942</c:v>
                </c:pt>
                <c:pt idx="6164">
                  <c:v>37943</c:v>
                </c:pt>
                <c:pt idx="6165">
                  <c:v>37944</c:v>
                </c:pt>
                <c:pt idx="6166">
                  <c:v>37945</c:v>
                </c:pt>
                <c:pt idx="6167">
                  <c:v>37946</c:v>
                </c:pt>
                <c:pt idx="6168">
                  <c:v>37947</c:v>
                </c:pt>
                <c:pt idx="6169">
                  <c:v>37948</c:v>
                </c:pt>
                <c:pt idx="6170">
                  <c:v>37949</c:v>
                </c:pt>
                <c:pt idx="6171">
                  <c:v>37950</c:v>
                </c:pt>
                <c:pt idx="6172">
                  <c:v>37951</c:v>
                </c:pt>
                <c:pt idx="6173">
                  <c:v>37952</c:v>
                </c:pt>
                <c:pt idx="6174">
                  <c:v>37953</c:v>
                </c:pt>
                <c:pt idx="6175">
                  <c:v>37954</c:v>
                </c:pt>
                <c:pt idx="6176">
                  <c:v>37955</c:v>
                </c:pt>
                <c:pt idx="6177">
                  <c:v>37956</c:v>
                </c:pt>
                <c:pt idx="6178">
                  <c:v>37957</c:v>
                </c:pt>
                <c:pt idx="6179">
                  <c:v>37958</c:v>
                </c:pt>
                <c:pt idx="6180">
                  <c:v>37959</c:v>
                </c:pt>
                <c:pt idx="6181">
                  <c:v>37960</c:v>
                </c:pt>
                <c:pt idx="6182">
                  <c:v>37961</c:v>
                </c:pt>
                <c:pt idx="6183">
                  <c:v>37962</c:v>
                </c:pt>
                <c:pt idx="6184">
                  <c:v>37963</c:v>
                </c:pt>
                <c:pt idx="6185">
                  <c:v>37964</c:v>
                </c:pt>
                <c:pt idx="6186">
                  <c:v>37965</c:v>
                </c:pt>
                <c:pt idx="6187">
                  <c:v>37966</c:v>
                </c:pt>
                <c:pt idx="6188">
                  <c:v>37967</c:v>
                </c:pt>
                <c:pt idx="6189">
                  <c:v>37968</c:v>
                </c:pt>
                <c:pt idx="6190">
                  <c:v>37969</c:v>
                </c:pt>
                <c:pt idx="6191">
                  <c:v>37970</c:v>
                </c:pt>
                <c:pt idx="6192">
                  <c:v>37971</c:v>
                </c:pt>
                <c:pt idx="6193">
                  <c:v>37972</c:v>
                </c:pt>
                <c:pt idx="6194">
                  <c:v>37973</c:v>
                </c:pt>
                <c:pt idx="6195">
                  <c:v>37974</c:v>
                </c:pt>
                <c:pt idx="6196">
                  <c:v>37975</c:v>
                </c:pt>
                <c:pt idx="6197">
                  <c:v>37976</c:v>
                </c:pt>
                <c:pt idx="6198">
                  <c:v>37977</c:v>
                </c:pt>
                <c:pt idx="6199">
                  <c:v>37978</c:v>
                </c:pt>
                <c:pt idx="6200">
                  <c:v>37979</c:v>
                </c:pt>
                <c:pt idx="6201">
                  <c:v>37980</c:v>
                </c:pt>
                <c:pt idx="6202">
                  <c:v>37981</c:v>
                </c:pt>
                <c:pt idx="6203">
                  <c:v>37982</c:v>
                </c:pt>
                <c:pt idx="6204">
                  <c:v>37983</c:v>
                </c:pt>
                <c:pt idx="6205">
                  <c:v>37984</c:v>
                </c:pt>
                <c:pt idx="6206">
                  <c:v>37985</c:v>
                </c:pt>
                <c:pt idx="6207">
                  <c:v>37986</c:v>
                </c:pt>
                <c:pt idx="6208">
                  <c:v>37987</c:v>
                </c:pt>
                <c:pt idx="6209">
                  <c:v>37988</c:v>
                </c:pt>
                <c:pt idx="6210">
                  <c:v>37989</c:v>
                </c:pt>
                <c:pt idx="6211">
                  <c:v>37990</c:v>
                </c:pt>
                <c:pt idx="6212">
                  <c:v>37991</c:v>
                </c:pt>
                <c:pt idx="6213">
                  <c:v>37992</c:v>
                </c:pt>
                <c:pt idx="6214">
                  <c:v>37993</c:v>
                </c:pt>
                <c:pt idx="6215">
                  <c:v>37994</c:v>
                </c:pt>
                <c:pt idx="6216">
                  <c:v>37995</c:v>
                </c:pt>
                <c:pt idx="6217">
                  <c:v>37996</c:v>
                </c:pt>
                <c:pt idx="6218">
                  <c:v>37997</c:v>
                </c:pt>
                <c:pt idx="6219">
                  <c:v>37998</c:v>
                </c:pt>
                <c:pt idx="6220">
                  <c:v>37999</c:v>
                </c:pt>
                <c:pt idx="6221">
                  <c:v>38000</c:v>
                </c:pt>
                <c:pt idx="6222">
                  <c:v>38001</c:v>
                </c:pt>
                <c:pt idx="6223">
                  <c:v>38002</c:v>
                </c:pt>
                <c:pt idx="6224">
                  <c:v>38003</c:v>
                </c:pt>
                <c:pt idx="6225">
                  <c:v>38004</c:v>
                </c:pt>
                <c:pt idx="6226">
                  <c:v>38005</c:v>
                </c:pt>
                <c:pt idx="6227">
                  <c:v>38006</c:v>
                </c:pt>
                <c:pt idx="6228">
                  <c:v>38007</c:v>
                </c:pt>
                <c:pt idx="6229">
                  <c:v>38008</c:v>
                </c:pt>
                <c:pt idx="6230">
                  <c:v>38009</c:v>
                </c:pt>
                <c:pt idx="6231">
                  <c:v>38010</c:v>
                </c:pt>
                <c:pt idx="6232">
                  <c:v>38011</c:v>
                </c:pt>
                <c:pt idx="6233">
                  <c:v>38012</c:v>
                </c:pt>
                <c:pt idx="6234">
                  <c:v>38013</c:v>
                </c:pt>
                <c:pt idx="6235">
                  <c:v>38014</c:v>
                </c:pt>
                <c:pt idx="6236">
                  <c:v>38015</c:v>
                </c:pt>
                <c:pt idx="6237">
                  <c:v>38016</c:v>
                </c:pt>
                <c:pt idx="6238">
                  <c:v>38017</c:v>
                </c:pt>
                <c:pt idx="6239">
                  <c:v>38018</c:v>
                </c:pt>
                <c:pt idx="6240">
                  <c:v>38019</c:v>
                </c:pt>
                <c:pt idx="6241">
                  <c:v>38020</c:v>
                </c:pt>
                <c:pt idx="6242">
                  <c:v>38021</c:v>
                </c:pt>
                <c:pt idx="6243">
                  <c:v>38022</c:v>
                </c:pt>
                <c:pt idx="6244">
                  <c:v>38023</c:v>
                </c:pt>
                <c:pt idx="6245">
                  <c:v>38024</c:v>
                </c:pt>
                <c:pt idx="6246">
                  <c:v>38025</c:v>
                </c:pt>
                <c:pt idx="6247">
                  <c:v>38026</c:v>
                </c:pt>
                <c:pt idx="6248">
                  <c:v>38027</c:v>
                </c:pt>
                <c:pt idx="6249">
                  <c:v>38028</c:v>
                </c:pt>
                <c:pt idx="6250">
                  <c:v>38029</c:v>
                </c:pt>
                <c:pt idx="6251">
                  <c:v>38030</c:v>
                </c:pt>
                <c:pt idx="6252">
                  <c:v>38031</c:v>
                </c:pt>
                <c:pt idx="6253">
                  <c:v>38032</c:v>
                </c:pt>
                <c:pt idx="6254">
                  <c:v>38033</c:v>
                </c:pt>
                <c:pt idx="6255">
                  <c:v>38034</c:v>
                </c:pt>
                <c:pt idx="6256">
                  <c:v>38035</c:v>
                </c:pt>
                <c:pt idx="6257">
                  <c:v>38036</c:v>
                </c:pt>
                <c:pt idx="6258">
                  <c:v>38037</c:v>
                </c:pt>
                <c:pt idx="6259">
                  <c:v>38038</c:v>
                </c:pt>
                <c:pt idx="6260">
                  <c:v>38039</c:v>
                </c:pt>
                <c:pt idx="6261">
                  <c:v>38040</c:v>
                </c:pt>
                <c:pt idx="6262">
                  <c:v>38041</c:v>
                </c:pt>
                <c:pt idx="6263">
                  <c:v>38042</c:v>
                </c:pt>
                <c:pt idx="6264">
                  <c:v>38043</c:v>
                </c:pt>
                <c:pt idx="6265">
                  <c:v>38044</c:v>
                </c:pt>
                <c:pt idx="6266">
                  <c:v>38045</c:v>
                </c:pt>
                <c:pt idx="6267">
                  <c:v>38046</c:v>
                </c:pt>
                <c:pt idx="6268">
                  <c:v>38047</c:v>
                </c:pt>
                <c:pt idx="6269">
                  <c:v>38048</c:v>
                </c:pt>
                <c:pt idx="6270">
                  <c:v>38049</c:v>
                </c:pt>
                <c:pt idx="6271">
                  <c:v>38050</c:v>
                </c:pt>
                <c:pt idx="6272">
                  <c:v>38051</c:v>
                </c:pt>
                <c:pt idx="6273">
                  <c:v>38052</c:v>
                </c:pt>
                <c:pt idx="6274">
                  <c:v>38053</c:v>
                </c:pt>
                <c:pt idx="6275">
                  <c:v>38054</c:v>
                </c:pt>
                <c:pt idx="6276">
                  <c:v>38055</c:v>
                </c:pt>
                <c:pt idx="6277">
                  <c:v>38056</c:v>
                </c:pt>
                <c:pt idx="6278">
                  <c:v>38057</c:v>
                </c:pt>
                <c:pt idx="6279">
                  <c:v>38058</c:v>
                </c:pt>
                <c:pt idx="6280">
                  <c:v>38059</c:v>
                </c:pt>
                <c:pt idx="6281">
                  <c:v>38060</c:v>
                </c:pt>
                <c:pt idx="6282">
                  <c:v>38061</c:v>
                </c:pt>
                <c:pt idx="6283">
                  <c:v>38062</c:v>
                </c:pt>
                <c:pt idx="6284">
                  <c:v>38063</c:v>
                </c:pt>
                <c:pt idx="6285">
                  <c:v>38064</c:v>
                </c:pt>
                <c:pt idx="6286">
                  <c:v>38065</c:v>
                </c:pt>
                <c:pt idx="6287">
                  <c:v>38066</c:v>
                </c:pt>
                <c:pt idx="6288">
                  <c:v>38067</c:v>
                </c:pt>
                <c:pt idx="6289">
                  <c:v>38068</c:v>
                </c:pt>
                <c:pt idx="6290">
                  <c:v>38069</c:v>
                </c:pt>
                <c:pt idx="6291">
                  <c:v>38070</c:v>
                </c:pt>
                <c:pt idx="6292">
                  <c:v>38071</c:v>
                </c:pt>
                <c:pt idx="6293">
                  <c:v>38072</c:v>
                </c:pt>
                <c:pt idx="6294">
                  <c:v>38073</c:v>
                </c:pt>
                <c:pt idx="6295">
                  <c:v>38074</c:v>
                </c:pt>
                <c:pt idx="6296">
                  <c:v>38075</c:v>
                </c:pt>
                <c:pt idx="6297">
                  <c:v>38076</c:v>
                </c:pt>
                <c:pt idx="6298">
                  <c:v>38077</c:v>
                </c:pt>
                <c:pt idx="6299">
                  <c:v>38078</c:v>
                </c:pt>
                <c:pt idx="6300">
                  <c:v>38079</c:v>
                </c:pt>
                <c:pt idx="6301">
                  <c:v>38080</c:v>
                </c:pt>
                <c:pt idx="6302">
                  <c:v>38081</c:v>
                </c:pt>
                <c:pt idx="6303">
                  <c:v>38082</c:v>
                </c:pt>
                <c:pt idx="6304">
                  <c:v>38083</c:v>
                </c:pt>
                <c:pt idx="6305">
                  <c:v>38084</c:v>
                </c:pt>
                <c:pt idx="6306">
                  <c:v>38085</c:v>
                </c:pt>
                <c:pt idx="6307">
                  <c:v>38086</c:v>
                </c:pt>
                <c:pt idx="6308">
                  <c:v>38087</c:v>
                </c:pt>
                <c:pt idx="6309">
                  <c:v>38088</c:v>
                </c:pt>
                <c:pt idx="6310">
                  <c:v>38089</c:v>
                </c:pt>
                <c:pt idx="6311">
                  <c:v>38090</c:v>
                </c:pt>
                <c:pt idx="6312">
                  <c:v>38091</c:v>
                </c:pt>
                <c:pt idx="6313">
                  <c:v>38092</c:v>
                </c:pt>
                <c:pt idx="6314">
                  <c:v>38093</c:v>
                </c:pt>
                <c:pt idx="6315">
                  <c:v>38094</c:v>
                </c:pt>
                <c:pt idx="6316">
                  <c:v>38095</c:v>
                </c:pt>
                <c:pt idx="6317">
                  <c:v>38096</c:v>
                </c:pt>
                <c:pt idx="6318">
                  <c:v>38097</c:v>
                </c:pt>
                <c:pt idx="6319">
                  <c:v>38098</c:v>
                </c:pt>
                <c:pt idx="6320">
                  <c:v>38099</c:v>
                </c:pt>
                <c:pt idx="6321">
                  <c:v>38100</c:v>
                </c:pt>
                <c:pt idx="6322">
                  <c:v>38101</c:v>
                </c:pt>
                <c:pt idx="6323">
                  <c:v>38102</c:v>
                </c:pt>
                <c:pt idx="6324">
                  <c:v>38103</c:v>
                </c:pt>
                <c:pt idx="6325">
                  <c:v>38104</c:v>
                </c:pt>
                <c:pt idx="6326">
                  <c:v>38105</c:v>
                </c:pt>
                <c:pt idx="6327">
                  <c:v>38106</c:v>
                </c:pt>
                <c:pt idx="6328">
                  <c:v>38107</c:v>
                </c:pt>
                <c:pt idx="6329">
                  <c:v>38108</c:v>
                </c:pt>
                <c:pt idx="6330">
                  <c:v>38109</c:v>
                </c:pt>
                <c:pt idx="6331">
                  <c:v>38110</c:v>
                </c:pt>
                <c:pt idx="6332">
                  <c:v>38111</c:v>
                </c:pt>
                <c:pt idx="6333">
                  <c:v>38112</c:v>
                </c:pt>
                <c:pt idx="6334">
                  <c:v>38113</c:v>
                </c:pt>
                <c:pt idx="6335">
                  <c:v>38114</c:v>
                </c:pt>
                <c:pt idx="6336">
                  <c:v>38115</c:v>
                </c:pt>
                <c:pt idx="6337">
                  <c:v>38116</c:v>
                </c:pt>
                <c:pt idx="6338">
                  <c:v>38117</c:v>
                </c:pt>
                <c:pt idx="6339">
                  <c:v>38118</c:v>
                </c:pt>
                <c:pt idx="6340">
                  <c:v>38119</c:v>
                </c:pt>
                <c:pt idx="6341">
                  <c:v>38120</c:v>
                </c:pt>
                <c:pt idx="6342">
                  <c:v>38121</c:v>
                </c:pt>
                <c:pt idx="6343">
                  <c:v>38122</c:v>
                </c:pt>
                <c:pt idx="6344">
                  <c:v>38123</c:v>
                </c:pt>
                <c:pt idx="6345">
                  <c:v>38124</c:v>
                </c:pt>
                <c:pt idx="6346">
                  <c:v>38125</c:v>
                </c:pt>
                <c:pt idx="6347">
                  <c:v>38126</c:v>
                </c:pt>
                <c:pt idx="6348">
                  <c:v>38127</c:v>
                </c:pt>
                <c:pt idx="6349">
                  <c:v>38128</c:v>
                </c:pt>
                <c:pt idx="6350">
                  <c:v>38129</c:v>
                </c:pt>
                <c:pt idx="6351">
                  <c:v>38130</c:v>
                </c:pt>
                <c:pt idx="6352">
                  <c:v>38131</c:v>
                </c:pt>
                <c:pt idx="6353">
                  <c:v>38132</c:v>
                </c:pt>
                <c:pt idx="6354">
                  <c:v>38133</c:v>
                </c:pt>
                <c:pt idx="6355">
                  <c:v>38134</c:v>
                </c:pt>
                <c:pt idx="6356">
                  <c:v>38135</c:v>
                </c:pt>
                <c:pt idx="6357">
                  <c:v>38136</c:v>
                </c:pt>
                <c:pt idx="6358">
                  <c:v>38137</c:v>
                </c:pt>
                <c:pt idx="6359">
                  <c:v>38138</c:v>
                </c:pt>
                <c:pt idx="6360">
                  <c:v>38139</c:v>
                </c:pt>
                <c:pt idx="6361">
                  <c:v>38140</c:v>
                </c:pt>
                <c:pt idx="6362">
                  <c:v>38141</c:v>
                </c:pt>
                <c:pt idx="6363">
                  <c:v>38142</c:v>
                </c:pt>
                <c:pt idx="6364">
                  <c:v>38143</c:v>
                </c:pt>
                <c:pt idx="6365">
                  <c:v>38144</c:v>
                </c:pt>
                <c:pt idx="6366">
                  <c:v>38145</c:v>
                </c:pt>
                <c:pt idx="6367">
                  <c:v>38146</c:v>
                </c:pt>
                <c:pt idx="6368">
                  <c:v>38147</c:v>
                </c:pt>
                <c:pt idx="6369">
                  <c:v>38148</c:v>
                </c:pt>
                <c:pt idx="6370">
                  <c:v>38149</c:v>
                </c:pt>
                <c:pt idx="6371">
                  <c:v>38150</c:v>
                </c:pt>
                <c:pt idx="6372">
                  <c:v>38151</c:v>
                </c:pt>
                <c:pt idx="6373">
                  <c:v>38152</c:v>
                </c:pt>
                <c:pt idx="6374">
                  <c:v>38153</c:v>
                </c:pt>
                <c:pt idx="6375">
                  <c:v>38154</c:v>
                </c:pt>
                <c:pt idx="6376">
                  <c:v>38155</c:v>
                </c:pt>
                <c:pt idx="6377">
                  <c:v>38156</c:v>
                </c:pt>
                <c:pt idx="6378">
                  <c:v>38157</c:v>
                </c:pt>
                <c:pt idx="6379">
                  <c:v>38158</c:v>
                </c:pt>
                <c:pt idx="6380">
                  <c:v>38159</c:v>
                </c:pt>
                <c:pt idx="6381">
                  <c:v>38160</c:v>
                </c:pt>
                <c:pt idx="6382">
                  <c:v>38161</c:v>
                </c:pt>
                <c:pt idx="6383">
                  <c:v>38162</c:v>
                </c:pt>
                <c:pt idx="6384">
                  <c:v>38163</c:v>
                </c:pt>
                <c:pt idx="6385">
                  <c:v>38164</c:v>
                </c:pt>
                <c:pt idx="6386">
                  <c:v>38165</c:v>
                </c:pt>
                <c:pt idx="6387">
                  <c:v>38166</c:v>
                </c:pt>
                <c:pt idx="6388">
                  <c:v>38167</c:v>
                </c:pt>
                <c:pt idx="6389">
                  <c:v>38168</c:v>
                </c:pt>
                <c:pt idx="6390">
                  <c:v>38169</c:v>
                </c:pt>
                <c:pt idx="6391">
                  <c:v>38170</c:v>
                </c:pt>
                <c:pt idx="6392">
                  <c:v>38171</c:v>
                </c:pt>
                <c:pt idx="6393">
                  <c:v>38172</c:v>
                </c:pt>
                <c:pt idx="6394">
                  <c:v>38173</c:v>
                </c:pt>
                <c:pt idx="6395">
                  <c:v>38174</c:v>
                </c:pt>
                <c:pt idx="6396">
                  <c:v>38175</c:v>
                </c:pt>
                <c:pt idx="6397">
                  <c:v>38176</c:v>
                </c:pt>
                <c:pt idx="6398">
                  <c:v>38177</c:v>
                </c:pt>
                <c:pt idx="6399">
                  <c:v>38178</c:v>
                </c:pt>
                <c:pt idx="6400">
                  <c:v>38179</c:v>
                </c:pt>
                <c:pt idx="6401">
                  <c:v>38180</c:v>
                </c:pt>
                <c:pt idx="6402">
                  <c:v>38181</c:v>
                </c:pt>
                <c:pt idx="6403">
                  <c:v>38182</c:v>
                </c:pt>
                <c:pt idx="6404">
                  <c:v>38183</c:v>
                </c:pt>
                <c:pt idx="6405">
                  <c:v>38184</c:v>
                </c:pt>
                <c:pt idx="6406">
                  <c:v>38185</c:v>
                </c:pt>
                <c:pt idx="6407">
                  <c:v>38186</c:v>
                </c:pt>
                <c:pt idx="6408">
                  <c:v>38187</c:v>
                </c:pt>
                <c:pt idx="6409">
                  <c:v>38188</c:v>
                </c:pt>
                <c:pt idx="6410">
                  <c:v>38189</c:v>
                </c:pt>
                <c:pt idx="6411">
                  <c:v>38190</c:v>
                </c:pt>
                <c:pt idx="6412">
                  <c:v>38191</c:v>
                </c:pt>
                <c:pt idx="6413">
                  <c:v>38192</c:v>
                </c:pt>
                <c:pt idx="6414">
                  <c:v>38193</c:v>
                </c:pt>
                <c:pt idx="6415">
                  <c:v>38194</c:v>
                </c:pt>
                <c:pt idx="6416">
                  <c:v>38195</c:v>
                </c:pt>
                <c:pt idx="6417">
                  <c:v>38196</c:v>
                </c:pt>
                <c:pt idx="6418">
                  <c:v>38197</c:v>
                </c:pt>
                <c:pt idx="6419">
                  <c:v>38198</c:v>
                </c:pt>
                <c:pt idx="6420">
                  <c:v>38199</c:v>
                </c:pt>
                <c:pt idx="6421">
                  <c:v>38200</c:v>
                </c:pt>
                <c:pt idx="6422">
                  <c:v>38201</c:v>
                </c:pt>
                <c:pt idx="6423">
                  <c:v>38202</c:v>
                </c:pt>
                <c:pt idx="6424">
                  <c:v>38203</c:v>
                </c:pt>
                <c:pt idx="6425">
                  <c:v>38204</c:v>
                </c:pt>
                <c:pt idx="6426">
                  <c:v>38205</c:v>
                </c:pt>
                <c:pt idx="6427">
                  <c:v>38206</c:v>
                </c:pt>
                <c:pt idx="6428">
                  <c:v>38207</c:v>
                </c:pt>
                <c:pt idx="6429">
                  <c:v>38208</c:v>
                </c:pt>
                <c:pt idx="6430">
                  <c:v>38209</c:v>
                </c:pt>
                <c:pt idx="6431">
                  <c:v>38210</c:v>
                </c:pt>
                <c:pt idx="6432">
                  <c:v>38211</c:v>
                </c:pt>
                <c:pt idx="6433">
                  <c:v>38212</c:v>
                </c:pt>
                <c:pt idx="6434">
                  <c:v>38213</c:v>
                </c:pt>
                <c:pt idx="6435">
                  <c:v>38214</c:v>
                </c:pt>
                <c:pt idx="6436">
                  <c:v>38215</c:v>
                </c:pt>
                <c:pt idx="6437">
                  <c:v>38216</c:v>
                </c:pt>
                <c:pt idx="6438">
                  <c:v>38217</c:v>
                </c:pt>
                <c:pt idx="6439">
                  <c:v>38218</c:v>
                </c:pt>
                <c:pt idx="6440">
                  <c:v>38219</c:v>
                </c:pt>
                <c:pt idx="6441">
                  <c:v>38220</c:v>
                </c:pt>
                <c:pt idx="6442">
                  <c:v>38221</c:v>
                </c:pt>
                <c:pt idx="6443">
                  <c:v>38222</c:v>
                </c:pt>
                <c:pt idx="6444">
                  <c:v>38223</c:v>
                </c:pt>
                <c:pt idx="6445">
                  <c:v>38224</c:v>
                </c:pt>
                <c:pt idx="6446">
                  <c:v>38225</c:v>
                </c:pt>
                <c:pt idx="6447">
                  <c:v>38226</c:v>
                </c:pt>
                <c:pt idx="6448">
                  <c:v>38227</c:v>
                </c:pt>
                <c:pt idx="6449">
                  <c:v>38228</c:v>
                </c:pt>
                <c:pt idx="6450">
                  <c:v>38229</c:v>
                </c:pt>
                <c:pt idx="6451">
                  <c:v>38230</c:v>
                </c:pt>
                <c:pt idx="6452">
                  <c:v>38231</c:v>
                </c:pt>
                <c:pt idx="6453">
                  <c:v>38232</c:v>
                </c:pt>
                <c:pt idx="6454">
                  <c:v>38233</c:v>
                </c:pt>
                <c:pt idx="6455">
                  <c:v>38234</c:v>
                </c:pt>
                <c:pt idx="6456">
                  <c:v>38235</c:v>
                </c:pt>
                <c:pt idx="6457">
                  <c:v>38236</c:v>
                </c:pt>
                <c:pt idx="6458">
                  <c:v>38237</c:v>
                </c:pt>
                <c:pt idx="6459">
                  <c:v>38238</c:v>
                </c:pt>
                <c:pt idx="6460">
                  <c:v>38239</c:v>
                </c:pt>
                <c:pt idx="6461">
                  <c:v>38240</c:v>
                </c:pt>
                <c:pt idx="6462">
                  <c:v>38241</c:v>
                </c:pt>
                <c:pt idx="6463">
                  <c:v>38242</c:v>
                </c:pt>
                <c:pt idx="6464">
                  <c:v>38243</c:v>
                </c:pt>
                <c:pt idx="6465">
                  <c:v>38244</c:v>
                </c:pt>
                <c:pt idx="6466">
                  <c:v>38245</c:v>
                </c:pt>
                <c:pt idx="6467">
                  <c:v>38246</c:v>
                </c:pt>
                <c:pt idx="6468">
                  <c:v>38247</c:v>
                </c:pt>
                <c:pt idx="6469">
                  <c:v>38248</c:v>
                </c:pt>
                <c:pt idx="6470">
                  <c:v>38249</c:v>
                </c:pt>
                <c:pt idx="6471">
                  <c:v>38250</c:v>
                </c:pt>
                <c:pt idx="6472">
                  <c:v>38251</c:v>
                </c:pt>
                <c:pt idx="6473">
                  <c:v>38252</c:v>
                </c:pt>
                <c:pt idx="6474">
                  <c:v>38253</c:v>
                </c:pt>
                <c:pt idx="6475">
                  <c:v>38254</c:v>
                </c:pt>
                <c:pt idx="6476">
                  <c:v>38255</c:v>
                </c:pt>
                <c:pt idx="6477">
                  <c:v>38256</c:v>
                </c:pt>
                <c:pt idx="6478">
                  <c:v>38257</c:v>
                </c:pt>
                <c:pt idx="6479">
                  <c:v>38258</c:v>
                </c:pt>
                <c:pt idx="6480">
                  <c:v>38259</c:v>
                </c:pt>
                <c:pt idx="6481">
                  <c:v>38260</c:v>
                </c:pt>
                <c:pt idx="6482">
                  <c:v>38261</c:v>
                </c:pt>
                <c:pt idx="6483">
                  <c:v>38262</c:v>
                </c:pt>
                <c:pt idx="6484">
                  <c:v>38263</c:v>
                </c:pt>
                <c:pt idx="6485">
                  <c:v>38264</c:v>
                </c:pt>
                <c:pt idx="6486">
                  <c:v>38265</c:v>
                </c:pt>
                <c:pt idx="6487">
                  <c:v>38266</c:v>
                </c:pt>
                <c:pt idx="6488">
                  <c:v>38267</c:v>
                </c:pt>
                <c:pt idx="6489">
                  <c:v>38268</c:v>
                </c:pt>
                <c:pt idx="6490">
                  <c:v>38269</c:v>
                </c:pt>
                <c:pt idx="6491">
                  <c:v>38270</c:v>
                </c:pt>
                <c:pt idx="6492">
                  <c:v>38271</c:v>
                </c:pt>
                <c:pt idx="6493">
                  <c:v>38272</c:v>
                </c:pt>
                <c:pt idx="6494">
                  <c:v>38273</c:v>
                </c:pt>
                <c:pt idx="6495">
                  <c:v>38274</c:v>
                </c:pt>
                <c:pt idx="6496">
                  <c:v>38275</c:v>
                </c:pt>
                <c:pt idx="6497">
                  <c:v>38276</c:v>
                </c:pt>
                <c:pt idx="6498">
                  <c:v>38277</c:v>
                </c:pt>
                <c:pt idx="6499">
                  <c:v>38278</c:v>
                </c:pt>
                <c:pt idx="6500">
                  <c:v>38279</c:v>
                </c:pt>
                <c:pt idx="6501">
                  <c:v>38280</c:v>
                </c:pt>
                <c:pt idx="6502">
                  <c:v>38281</c:v>
                </c:pt>
                <c:pt idx="6503">
                  <c:v>38282</c:v>
                </c:pt>
                <c:pt idx="6504">
                  <c:v>38283</c:v>
                </c:pt>
                <c:pt idx="6505">
                  <c:v>38284</c:v>
                </c:pt>
                <c:pt idx="6506">
                  <c:v>38285</c:v>
                </c:pt>
                <c:pt idx="6507">
                  <c:v>38286</c:v>
                </c:pt>
                <c:pt idx="6508">
                  <c:v>38287</c:v>
                </c:pt>
                <c:pt idx="6509">
                  <c:v>38288</c:v>
                </c:pt>
                <c:pt idx="6510">
                  <c:v>38289</c:v>
                </c:pt>
                <c:pt idx="6511">
                  <c:v>38290</c:v>
                </c:pt>
                <c:pt idx="6512">
                  <c:v>38291</c:v>
                </c:pt>
                <c:pt idx="6513">
                  <c:v>38292</c:v>
                </c:pt>
                <c:pt idx="6514">
                  <c:v>38293</c:v>
                </c:pt>
                <c:pt idx="6515">
                  <c:v>38294</c:v>
                </c:pt>
                <c:pt idx="6516">
                  <c:v>38295</c:v>
                </c:pt>
                <c:pt idx="6517">
                  <c:v>38296</c:v>
                </c:pt>
                <c:pt idx="6518">
                  <c:v>38297</c:v>
                </c:pt>
                <c:pt idx="6519">
                  <c:v>38298</c:v>
                </c:pt>
                <c:pt idx="6520">
                  <c:v>38299</c:v>
                </c:pt>
                <c:pt idx="6521">
                  <c:v>38300</c:v>
                </c:pt>
                <c:pt idx="6522">
                  <c:v>38301</c:v>
                </c:pt>
                <c:pt idx="6523">
                  <c:v>38302</c:v>
                </c:pt>
                <c:pt idx="6524">
                  <c:v>38303</c:v>
                </c:pt>
                <c:pt idx="6525">
                  <c:v>38304</c:v>
                </c:pt>
                <c:pt idx="6526">
                  <c:v>38305</c:v>
                </c:pt>
                <c:pt idx="6527">
                  <c:v>38306</c:v>
                </c:pt>
                <c:pt idx="6528">
                  <c:v>38307</c:v>
                </c:pt>
                <c:pt idx="6529">
                  <c:v>38308</c:v>
                </c:pt>
                <c:pt idx="6530">
                  <c:v>38309</c:v>
                </c:pt>
                <c:pt idx="6531">
                  <c:v>38310</c:v>
                </c:pt>
                <c:pt idx="6532">
                  <c:v>38311</c:v>
                </c:pt>
                <c:pt idx="6533">
                  <c:v>38312</c:v>
                </c:pt>
                <c:pt idx="6534">
                  <c:v>38313</c:v>
                </c:pt>
                <c:pt idx="6535">
                  <c:v>38314</c:v>
                </c:pt>
                <c:pt idx="6536">
                  <c:v>38315</c:v>
                </c:pt>
                <c:pt idx="6537">
                  <c:v>38316</c:v>
                </c:pt>
                <c:pt idx="6538">
                  <c:v>38317</c:v>
                </c:pt>
                <c:pt idx="6539">
                  <c:v>38318</c:v>
                </c:pt>
                <c:pt idx="6540">
                  <c:v>38319</c:v>
                </c:pt>
                <c:pt idx="6541">
                  <c:v>38320</c:v>
                </c:pt>
                <c:pt idx="6542">
                  <c:v>38321</c:v>
                </c:pt>
                <c:pt idx="6543">
                  <c:v>38322</c:v>
                </c:pt>
                <c:pt idx="6544">
                  <c:v>38323</c:v>
                </c:pt>
                <c:pt idx="6545">
                  <c:v>38324</c:v>
                </c:pt>
                <c:pt idx="6546">
                  <c:v>38325</c:v>
                </c:pt>
                <c:pt idx="6547">
                  <c:v>38326</c:v>
                </c:pt>
                <c:pt idx="6548">
                  <c:v>38327</c:v>
                </c:pt>
                <c:pt idx="6549">
                  <c:v>38328</c:v>
                </c:pt>
                <c:pt idx="6550">
                  <c:v>38329</c:v>
                </c:pt>
                <c:pt idx="6551">
                  <c:v>38330</c:v>
                </c:pt>
                <c:pt idx="6552">
                  <c:v>38331</c:v>
                </c:pt>
                <c:pt idx="6553">
                  <c:v>38332</c:v>
                </c:pt>
                <c:pt idx="6554">
                  <c:v>38333</c:v>
                </c:pt>
                <c:pt idx="6555">
                  <c:v>38334</c:v>
                </c:pt>
                <c:pt idx="6556">
                  <c:v>38335</c:v>
                </c:pt>
                <c:pt idx="6557">
                  <c:v>38336</c:v>
                </c:pt>
                <c:pt idx="6558">
                  <c:v>38337</c:v>
                </c:pt>
                <c:pt idx="6559">
                  <c:v>38338</c:v>
                </c:pt>
                <c:pt idx="6560">
                  <c:v>38339</c:v>
                </c:pt>
                <c:pt idx="6561">
                  <c:v>38340</c:v>
                </c:pt>
                <c:pt idx="6562">
                  <c:v>38341</c:v>
                </c:pt>
                <c:pt idx="6563">
                  <c:v>38342</c:v>
                </c:pt>
                <c:pt idx="6564">
                  <c:v>38343</c:v>
                </c:pt>
                <c:pt idx="6565">
                  <c:v>38344</c:v>
                </c:pt>
                <c:pt idx="6566">
                  <c:v>38345</c:v>
                </c:pt>
                <c:pt idx="6567">
                  <c:v>38346</c:v>
                </c:pt>
                <c:pt idx="6568">
                  <c:v>38347</c:v>
                </c:pt>
                <c:pt idx="6569">
                  <c:v>38348</c:v>
                </c:pt>
                <c:pt idx="6570">
                  <c:v>38349</c:v>
                </c:pt>
                <c:pt idx="6571">
                  <c:v>38350</c:v>
                </c:pt>
                <c:pt idx="6572">
                  <c:v>38351</c:v>
                </c:pt>
                <c:pt idx="6573">
                  <c:v>38352</c:v>
                </c:pt>
                <c:pt idx="6574">
                  <c:v>38353</c:v>
                </c:pt>
                <c:pt idx="6575">
                  <c:v>38354</c:v>
                </c:pt>
                <c:pt idx="6576">
                  <c:v>38355</c:v>
                </c:pt>
                <c:pt idx="6577">
                  <c:v>38356</c:v>
                </c:pt>
                <c:pt idx="6578">
                  <c:v>38357</c:v>
                </c:pt>
                <c:pt idx="6579">
                  <c:v>38358</c:v>
                </c:pt>
                <c:pt idx="6580">
                  <c:v>38359</c:v>
                </c:pt>
                <c:pt idx="6581">
                  <c:v>38360</c:v>
                </c:pt>
                <c:pt idx="6582">
                  <c:v>38361</c:v>
                </c:pt>
                <c:pt idx="6583">
                  <c:v>38362</c:v>
                </c:pt>
                <c:pt idx="6584">
                  <c:v>38363</c:v>
                </c:pt>
                <c:pt idx="6585">
                  <c:v>38364</c:v>
                </c:pt>
                <c:pt idx="6586">
                  <c:v>38365</c:v>
                </c:pt>
                <c:pt idx="6587">
                  <c:v>38366</c:v>
                </c:pt>
                <c:pt idx="6588">
                  <c:v>38367</c:v>
                </c:pt>
                <c:pt idx="6589">
                  <c:v>38368</c:v>
                </c:pt>
                <c:pt idx="6590">
                  <c:v>38369</c:v>
                </c:pt>
                <c:pt idx="6591">
                  <c:v>38370</c:v>
                </c:pt>
                <c:pt idx="6592">
                  <c:v>38371</c:v>
                </c:pt>
                <c:pt idx="6593">
                  <c:v>38372</c:v>
                </c:pt>
                <c:pt idx="6594">
                  <c:v>38373</c:v>
                </c:pt>
                <c:pt idx="6595">
                  <c:v>38374</c:v>
                </c:pt>
                <c:pt idx="6596">
                  <c:v>38375</c:v>
                </c:pt>
                <c:pt idx="6597">
                  <c:v>38376</c:v>
                </c:pt>
                <c:pt idx="6598">
                  <c:v>38377</c:v>
                </c:pt>
                <c:pt idx="6599">
                  <c:v>38378</c:v>
                </c:pt>
                <c:pt idx="6600">
                  <c:v>38379</c:v>
                </c:pt>
                <c:pt idx="6601">
                  <c:v>38380</c:v>
                </c:pt>
                <c:pt idx="6602">
                  <c:v>38381</c:v>
                </c:pt>
                <c:pt idx="6603">
                  <c:v>38382</c:v>
                </c:pt>
                <c:pt idx="6604">
                  <c:v>38383</c:v>
                </c:pt>
                <c:pt idx="6605">
                  <c:v>38384</c:v>
                </c:pt>
                <c:pt idx="6606">
                  <c:v>38385</c:v>
                </c:pt>
                <c:pt idx="6607">
                  <c:v>38386</c:v>
                </c:pt>
                <c:pt idx="6608">
                  <c:v>38387</c:v>
                </c:pt>
                <c:pt idx="6609">
                  <c:v>38388</c:v>
                </c:pt>
                <c:pt idx="6610">
                  <c:v>38389</c:v>
                </c:pt>
                <c:pt idx="6611">
                  <c:v>38390</c:v>
                </c:pt>
                <c:pt idx="6612">
                  <c:v>38391</c:v>
                </c:pt>
                <c:pt idx="6613">
                  <c:v>38392</c:v>
                </c:pt>
                <c:pt idx="6614">
                  <c:v>38393</c:v>
                </c:pt>
                <c:pt idx="6615">
                  <c:v>38394</c:v>
                </c:pt>
                <c:pt idx="6616">
                  <c:v>38395</c:v>
                </c:pt>
                <c:pt idx="6617">
                  <c:v>38396</c:v>
                </c:pt>
                <c:pt idx="6618">
                  <c:v>38397</c:v>
                </c:pt>
                <c:pt idx="6619">
                  <c:v>38398</c:v>
                </c:pt>
                <c:pt idx="6620">
                  <c:v>38399</c:v>
                </c:pt>
                <c:pt idx="6621">
                  <c:v>38400</c:v>
                </c:pt>
                <c:pt idx="6622">
                  <c:v>38401</c:v>
                </c:pt>
                <c:pt idx="6623">
                  <c:v>38402</c:v>
                </c:pt>
                <c:pt idx="6624">
                  <c:v>38403</c:v>
                </c:pt>
                <c:pt idx="6625">
                  <c:v>38404</c:v>
                </c:pt>
                <c:pt idx="6626">
                  <c:v>38405</c:v>
                </c:pt>
                <c:pt idx="6627">
                  <c:v>38406</c:v>
                </c:pt>
                <c:pt idx="6628">
                  <c:v>38407</c:v>
                </c:pt>
                <c:pt idx="6629">
                  <c:v>38408</c:v>
                </c:pt>
                <c:pt idx="6630">
                  <c:v>38409</c:v>
                </c:pt>
                <c:pt idx="6631">
                  <c:v>38410</c:v>
                </c:pt>
                <c:pt idx="6632">
                  <c:v>38411</c:v>
                </c:pt>
                <c:pt idx="6633">
                  <c:v>38412</c:v>
                </c:pt>
                <c:pt idx="6634">
                  <c:v>38413</c:v>
                </c:pt>
                <c:pt idx="6635">
                  <c:v>38414</c:v>
                </c:pt>
                <c:pt idx="6636">
                  <c:v>38415</c:v>
                </c:pt>
                <c:pt idx="6637">
                  <c:v>38416</c:v>
                </c:pt>
                <c:pt idx="6638">
                  <c:v>38417</c:v>
                </c:pt>
                <c:pt idx="6639">
                  <c:v>38418</c:v>
                </c:pt>
                <c:pt idx="6640">
                  <c:v>38419</c:v>
                </c:pt>
                <c:pt idx="6641">
                  <c:v>38420</c:v>
                </c:pt>
                <c:pt idx="6642">
                  <c:v>38421</c:v>
                </c:pt>
                <c:pt idx="6643">
                  <c:v>38422</c:v>
                </c:pt>
                <c:pt idx="6644">
                  <c:v>38423</c:v>
                </c:pt>
                <c:pt idx="6645">
                  <c:v>38424</c:v>
                </c:pt>
                <c:pt idx="6646">
                  <c:v>38425</c:v>
                </c:pt>
                <c:pt idx="6647">
                  <c:v>38426</c:v>
                </c:pt>
                <c:pt idx="6648">
                  <c:v>38427</c:v>
                </c:pt>
                <c:pt idx="6649">
                  <c:v>38428</c:v>
                </c:pt>
                <c:pt idx="6650">
                  <c:v>38429</c:v>
                </c:pt>
                <c:pt idx="6651">
                  <c:v>38430</c:v>
                </c:pt>
                <c:pt idx="6652">
                  <c:v>38431</c:v>
                </c:pt>
                <c:pt idx="6653">
                  <c:v>38432</c:v>
                </c:pt>
                <c:pt idx="6654">
                  <c:v>38433</c:v>
                </c:pt>
                <c:pt idx="6655">
                  <c:v>38434</c:v>
                </c:pt>
                <c:pt idx="6656">
                  <c:v>38435</c:v>
                </c:pt>
                <c:pt idx="6657">
                  <c:v>38436</c:v>
                </c:pt>
                <c:pt idx="6658">
                  <c:v>38437</c:v>
                </c:pt>
                <c:pt idx="6659">
                  <c:v>38438</c:v>
                </c:pt>
                <c:pt idx="6660">
                  <c:v>38439</c:v>
                </c:pt>
                <c:pt idx="6661">
                  <c:v>38440</c:v>
                </c:pt>
                <c:pt idx="6662">
                  <c:v>38441</c:v>
                </c:pt>
                <c:pt idx="6663">
                  <c:v>38442</c:v>
                </c:pt>
                <c:pt idx="6664">
                  <c:v>38443</c:v>
                </c:pt>
                <c:pt idx="6665">
                  <c:v>38444</c:v>
                </c:pt>
                <c:pt idx="6666">
                  <c:v>38445</c:v>
                </c:pt>
                <c:pt idx="6667">
                  <c:v>38446</c:v>
                </c:pt>
                <c:pt idx="6668">
                  <c:v>38447</c:v>
                </c:pt>
                <c:pt idx="6669">
                  <c:v>38448</c:v>
                </c:pt>
                <c:pt idx="6670">
                  <c:v>38449</c:v>
                </c:pt>
                <c:pt idx="6671">
                  <c:v>38450</c:v>
                </c:pt>
                <c:pt idx="6672">
                  <c:v>38451</c:v>
                </c:pt>
                <c:pt idx="6673">
                  <c:v>38452</c:v>
                </c:pt>
                <c:pt idx="6674">
                  <c:v>38453</c:v>
                </c:pt>
                <c:pt idx="6675">
                  <c:v>38454</c:v>
                </c:pt>
                <c:pt idx="6676">
                  <c:v>38455</c:v>
                </c:pt>
                <c:pt idx="6677">
                  <c:v>38456</c:v>
                </c:pt>
                <c:pt idx="6678">
                  <c:v>38457</c:v>
                </c:pt>
                <c:pt idx="6679">
                  <c:v>38458</c:v>
                </c:pt>
                <c:pt idx="6680">
                  <c:v>38459</c:v>
                </c:pt>
                <c:pt idx="6681">
                  <c:v>38460</c:v>
                </c:pt>
                <c:pt idx="6682">
                  <c:v>38461</c:v>
                </c:pt>
                <c:pt idx="6683">
                  <c:v>38462</c:v>
                </c:pt>
                <c:pt idx="6684">
                  <c:v>38463</c:v>
                </c:pt>
                <c:pt idx="6685">
                  <c:v>38464</c:v>
                </c:pt>
                <c:pt idx="6686">
                  <c:v>38465</c:v>
                </c:pt>
                <c:pt idx="6687">
                  <c:v>38466</c:v>
                </c:pt>
                <c:pt idx="6688">
                  <c:v>38467</c:v>
                </c:pt>
                <c:pt idx="6689">
                  <c:v>38468</c:v>
                </c:pt>
                <c:pt idx="6690">
                  <c:v>38469</c:v>
                </c:pt>
                <c:pt idx="6691">
                  <c:v>38470</c:v>
                </c:pt>
                <c:pt idx="6692">
                  <c:v>38471</c:v>
                </c:pt>
                <c:pt idx="6693">
                  <c:v>38472</c:v>
                </c:pt>
                <c:pt idx="6694">
                  <c:v>38473</c:v>
                </c:pt>
                <c:pt idx="6695">
                  <c:v>38474</c:v>
                </c:pt>
                <c:pt idx="6696">
                  <c:v>38475</c:v>
                </c:pt>
                <c:pt idx="6697">
                  <c:v>38476</c:v>
                </c:pt>
                <c:pt idx="6698">
                  <c:v>38477</c:v>
                </c:pt>
                <c:pt idx="6699">
                  <c:v>38478</c:v>
                </c:pt>
                <c:pt idx="6700">
                  <c:v>38479</c:v>
                </c:pt>
                <c:pt idx="6701">
                  <c:v>38480</c:v>
                </c:pt>
                <c:pt idx="6702">
                  <c:v>38481</c:v>
                </c:pt>
                <c:pt idx="6703">
                  <c:v>38482</c:v>
                </c:pt>
                <c:pt idx="6704">
                  <c:v>38483</c:v>
                </c:pt>
                <c:pt idx="6705">
                  <c:v>38484</c:v>
                </c:pt>
                <c:pt idx="6706">
                  <c:v>38485</c:v>
                </c:pt>
                <c:pt idx="6707">
                  <c:v>38486</c:v>
                </c:pt>
                <c:pt idx="6708">
                  <c:v>38487</c:v>
                </c:pt>
                <c:pt idx="6709">
                  <c:v>38488</c:v>
                </c:pt>
                <c:pt idx="6710">
                  <c:v>38489</c:v>
                </c:pt>
                <c:pt idx="6711">
                  <c:v>38490</c:v>
                </c:pt>
                <c:pt idx="6712">
                  <c:v>38491</c:v>
                </c:pt>
                <c:pt idx="6713">
                  <c:v>38492</c:v>
                </c:pt>
                <c:pt idx="6714">
                  <c:v>38493</c:v>
                </c:pt>
                <c:pt idx="6715">
                  <c:v>38494</c:v>
                </c:pt>
                <c:pt idx="6716">
                  <c:v>38495</c:v>
                </c:pt>
                <c:pt idx="6717">
                  <c:v>38496</c:v>
                </c:pt>
                <c:pt idx="6718">
                  <c:v>38497</c:v>
                </c:pt>
                <c:pt idx="6719">
                  <c:v>38498</c:v>
                </c:pt>
                <c:pt idx="6720">
                  <c:v>38499</c:v>
                </c:pt>
                <c:pt idx="6721">
                  <c:v>38500</c:v>
                </c:pt>
                <c:pt idx="6722">
                  <c:v>38501</c:v>
                </c:pt>
                <c:pt idx="6723">
                  <c:v>38502</c:v>
                </c:pt>
                <c:pt idx="6724">
                  <c:v>38503</c:v>
                </c:pt>
                <c:pt idx="6725">
                  <c:v>38504</c:v>
                </c:pt>
                <c:pt idx="6726">
                  <c:v>38505</c:v>
                </c:pt>
                <c:pt idx="6727">
                  <c:v>38506</c:v>
                </c:pt>
                <c:pt idx="6728">
                  <c:v>38507</c:v>
                </c:pt>
                <c:pt idx="6729">
                  <c:v>38508</c:v>
                </c:pt>
                <c:pt idx="6730">
                  <c:v>38509</c:v>
                </c:pt>
                <c:pt idx="6731">
                  <c:v>38510</c:v>
                </c:pt>
                <c:pt idx="6732">
                  <c:v>38511</c:v>
                </c:pt>
                <c:pt idx="6733">
                  <c:v>38512</c:v>
                </c:pt>
                <c:pt idx="6734">
                  <c:v>38513</c:v>
                </c:pt>
                <c:pt idx="6735">
                  <c:v>38514</c:v>
                </c:pt>
                <c:pt idx="6736">
                  <c:v>38515</c:v>
                </c:pt>
                <c:pt idx="6737">
                  <c:v>38516</c:v>
                </c:pt>
                <c:pt idx="6738">
                  <c:v>38517</c:v>
                </c:pt>
                <c:pt idx="6739">
                  <c:v>38518</c:v>
                </c:pt>
                <c:pt idx="6740">
                  <c:v>38519</c:v>
                </c:pt>
                <c:pt idx="6741">
                  <c:v>38520</c:v>
                </c:pt>
                <c:pt idx="6742">
                  <c:v>38521</c:v>
                </c:pt>
                <c:pt idx="6743">
                  <c:v>38522</c:v>
                </c:pt>
                <c:pt idx="6744">
                  <c:v>38523</c:v>
                </c:pt>
                <c:pt idx="6745">
                  <c:v>38524</c:v>
                </c:pt>
                <c:pt idx="6746">
                  <c:v>38525</c:v>
                </c:pt>
                <c:pt idx="6747">
                  <c:v>38526</c:v>
                </c:pt>
                <c:pt idx="6748">
                  <c:v>38527</c:v>
                </c:pt>
                <c:pt idx="6749">
                  <c:v>38528</c:v>
                </c:pt>
                <c:pt idx="6750">
                  <c:v>38529</c:v>
                </c:pt>
                <c:pt idx="6751">
                  <c:v>38530</c:v>
                </c:pt>
                <c:pt idx="6752">
                  <c:v>38531</c:v>
                </c:pt>
                <c:pt idx="6753">
                  <c:v>38532</c:v>
                </c:pt>
                <c:pt idx="6754">
                  <c:v>38533</c:v>
                </c:pt>
                <c:pt idx="6755">
                  <c:v>38534</c:v>
                </c:pt>
                <c:pt idx="6756">
                  <c:v>38535</c:v>
                </c:pt>
                <c:pt idx="6757">
                  <c:v>38536</c:v>
                </c:pt>
                <c:pt idx="6758">
                  <c:v>38537</c:v>
                </c:pt>
                <c:pt idx="6759">
                  <c:v>38538</c:v>
                </c:pt>
                <c:pt idx="6760">
                  <c:v>38539</c:v>
                </c:pt>
                <c:pt idx="6761">
                  <c:v>38540</c:v>
                </c:pt>
                <c:pt idx="6762">
                  <c:v>38541</c:v>
                </c:pt>
                <c:pt idx="6763">
                  <c:v>38542</c:v>
                </c:pt>
                <c:pt idx="6764">
                  <c:v>38543</c:v>
                </c:pt>
                <c:pt idx="6765">
                  <c:v>38544</c:v>
                </c:pt>
                <c:pt idx="6766">
                  <c:v>38545</c:v>
                </c:pt>
                <c:pt idx="6767">
                  <c:v>38546</c:v>
                </c:pt>
                <c:pt idx="6768">
                  <c:v>38547</c:v>
                </c:pt>
                <c:pt idx="6769">
                  <c:v>38548</c:v>
                </c:pt>
                <c:pt idx="6770">
                  <c:v>38549</c:v>
                </c:pt>
                <c:pt idx="6771">
                  <c:v>38550</c:v>
                </c:pt>
                <c:pt idx="6772">
                  <c:v>38551</c:v>
                </c:pt>
                <c:pt idx="6773">
                  <c:v>38552</c:v>
                </c:pt>
                <c:pt idx="6774">
                  <c:v>38553</c:v>
                </c:pt>
                <c:pt idx="6775">
                  <c:v>38554</c:v>
                </c:pt>
                <c:pt idx="6776">
                  <c:v>38555</c:v>
                </c:pt>
                <c:pt idx="6777">
                  <c:v>38556</c:v>
                </c:pt>
                <c:pt idx="6778">
                  <c:v>38557</c:v>
                </c:pt>
                <c:pt idx="6779">
                  <c:v>38558</c:v>
                </c:pt>
                <c:pt idx="6780">
                  <c:v>38559</c:v>
                </c:pt>
                <c:pt idx="6781">
                  <c:v>38560</c:v>
                </c:pt>
                <c:pt idx="6782">
                  <c:v>38561</c:v>
                </c:pt>
                <c:pt idx="6783">
                  <c:v>38562</c:v>
                </c:pt>
                <c:pt idx="6784">
                  <c:v>38563</c:v>
                </c:pt>
                <c:pt idx="6785">
                  <c:v>38564</c:v>
                </c:pt>
                <c:pt idx="6786">
                  <c:v>38565</c:v>
                </c:pt>
                <c:pt idx="6787">
                  <c:v>38566</c:v>
                </c:pt>
                <c:pt idx="6788">
                  <c:v>38567</c:v>
                </c:pt>
                <c:pt idx="6789">
                  <c:v>38568</c:v>
                </c:pt>
                <c:pt idx="6790">
                  <c:v>38569</c:v>
                </c:pt>
                <c:pt idx="6791">
                  <c:v>38570</c:v>
                </c:pt>
                <c:pt idx="6792">
                  <c:v>38571</c:v>
                </c:pt>
                <c:pt idx="6793">
                  <c:v>38572</c:v>
                </c:pt>
                <c:pt idx="6794">
                  <c:v>38573</c:v>
                </c:pt>
                <c:pt idx="6795">
                  <c:v>38574</c:v>
                </c:pt>
                <c:pt idx="6796">
                  <c:v>38575</c:v>
                </c:pt>
                <c:pt idx="6797">
                  <c:v>38576</c:v>
                </c:pt>
                <c:pt idx="6798">
                  <c:v>38577</c:v>
                </c:pt>
                <c:pt idx="6799">
                  <c:v>38578</c:v>
                </c:pt>
                <c:pt idx="6800">
                  <c:v>38579</c:v>
                </c:pt>
                <c:pt idx="6801">
                  <c:v>38580</c:v>
                </c:pt>
                <c:pt idx="6802">
                  <c:v>38581</c:v>
                </c:pt>
                <c:pt idx="6803">
                  <c:v>38582</c:v>
                </c:pt>
                <c:pt idx="6804">
                  <c:v>38583</c:v>
                </c:pt>
                <c:pt idx="6805">
                  <c:v>38584</c:v>
                </c:pt>
                <c:pt idx="6806">
                  <c:v>38585</c:v>
                </c:pt>
                <c:pt idx="6807">
                  <c:v>38586</c:v>
                </c:pt>
                <c:pt idx="6808">
                  <c:v>38587</c:v>
                </c:pt>
                <c:pt idx="6809">
                  <c:v>38588</c:v>
                </c:pt>
                <c:pt idx="6810">
                  <c:v>38589</c:v>
                </c:pt>
                <c:pt idx="6811">
                  <c:v>38590</c:v>
                </c:pt>
                <c:pt idx="6812">
                  <c:v>38591</c:v>
                </c:pt>
                <c:pt idx="6813">
                  <c:v>38592</c:v>
                </c:pt>
                <c:pt idx="6814">
                  <c:v>38593</c:v>
                </c:pt>
                <c:pt idx="6815">
                  <c:v>38594</c:v>
                </c:pt>
                <c:pt idx="6816">
                  <c:v>38595</c:v>
                </c:pt>
                <c:pt idx="6817">
                  <c:v>38596</c:v>
                </c:pt>
                <c:pt idx="6818">
                  <c:v>38597</c:v>
                </c:pt>
                <c:pt idx="6819">
                  <c:v>38598</c:v>
                </c:pt>
                <c:pt idx="6820">
                  <c:v>38599</c:v>
                </c:pt>
                <c:pt idx="6821">
                  <c:v>38600</c:v>
                </c:pt>
                <c:pt idx="6822">
                  <c:v>38601</c:v>
                </c:pt>
                <c:pt idx="6823">
                  <c:v>38602</c:v>
                </c:pt>
                <c:pt idx="6824">
                  <c:v>38603</c:v>
                </c:pt>
                <c:pt idx="6825">
                  <c:v>38604</c:v>
                </c:pt>
                <c:pt idx="6826">
                  <c:v>38605</c:v>
                </c:pt>
                <c:pt idx="6827">
                  <c:v>38606</c:v>
                </c:pt>
                <c:pt idx="6828">
                  <c:v>38607</c:v>
                </c:pt>
                <c:pt idx="6829">
                  <c:v>38608</c:v>
                </c:pt>
                <c:pt idx="6830">
                  <c:v>38609</c:v>
                </c:pt>
                <c:pt idx="6831">
                  <c:v>38610</c:v>
                </c:pt>
                <c:pt idx="6832">
                  <c:v>38611</c:v>
                </c:pt>
                <c:pt idx="6833">
                  <c:v>38612</c:v>
                </c:pt>
                <c:pt idx="6834">
                  <c:v>38613</c:v>
                </c:pt>
                <c:pt idx="6835">
                  <c:v>38614</c:v>
                </c:pt>
                <c:pt idx="6836">
                  <c:v>38615</c:v>
                </c:pt>
                <c:pt idx="6837">
                  <c:v>38616</c:v>
                </c:pt>
                <c:pt idx="6838">
                  <c:v>38617</c:v>
                </c:pt>
                <c:pt idx="6839">
                  <c:v>38618</c:v>
                </c:pt>
                <c:pt idx="6840">
                  <c:v>38619</c:v>
                </c:pt>
                <c:pt idx="6841">
                  <c:v>38620</c:v>
                </c:pt>
                <c:pt idx="6842">
                  <c:v>38621</c:v>
                </c:pt>
                <c:pt idx="6843">
                  <c:v>38622</c:v>
                </c:pt>
                <c:pt idx="6844">
                  <c:v>38623</c:v>
                </c:pt>
                <c:pt idx="6845">
                  <c:v>38624</c:v>
                </c:pt>
                <c:pt idx="6846">
                  <c:v>38625</c:v>
                </c:pt>
                <c:pt idx="6847">
                  <c:v>38626</c:v>
                </c:pt>
                <c:pt idx="6848">
                  <c:v>38627</c:v>
                </c:pt>
                <c:pt idx="6849">
                  <c:v>38628</c:v>
                </c:pt>
                <c:pt idx="6850">
                  <c:v>38629</c:v>
                </c:pt>
                <c:pt idx="6851">
                  <c:v>38630</c:v>
                </c:pt>
                <c:pt idx="6852">
                  <c:v>38631</c:v>
                </c:pt>
                <c:pt idx="6853">
                  <c:v>38632</c:v>
                </c:pt>
                <c:pt idx="6854">
                  <c:v>38633</c:v>
                </c:pt>
                <c:pt idx="6855">
                  <c:v>38634</c:v>
                </c:pt>
                <c:pt idx="6856">
                  <c:v>38635</c:v>
                </c:pt>
                <c:pt idx="6857">
                  <c:v>38636</c:v>
                </c:pt>
                <c:pt idx="6858">
                  <c:v>38637</c:v>
                </c:pt>
                <c:pt idx="6859">
                  <c:v>38638</c:v>
                </c:pt>
                <c:pt idx="6860">
                  <c:v>38639</c:v>
                </c:pt>
                <c:pt idx="6861">
                  <c:v>38640</c:v>
                </c:pt>
                <c:pt idx="6862">
                  <c:v>38641</c:v>
                </c:pt>
                <c:pt idx="6863">
                  <c:v>38642</c:v>
                </c:pt>
                <c:pt idx="6864">
                  <c:v>38643</c:v>
                </c:pt>
                <c:pt idx="6865">
                  <c:v>38644</c:v>
                </c:pt>
                <c:pt idx="6866">
                  <c:v>38645</c:v>
                </c:pt>
                <c:pt idx="6867">
                  <c:v>38646</c:v>
                </c:pt>
                <c:pt idx="6868">
                  <c:v>38647</c:v>
                </c:pt>
                <c:pt idx="6869">
                  <c:v>38648</c:v>
                </c:pt>
                <c:pt idx="6870">
                  <c:v>38649</c:v>
                </c:pt>
                <c:pt idx="6871">
                  <c:v>38650</c:v>
                </c:pt>
                <c:pt idx="6872">
                  <c:v>38651</c:v>
                </c:pt>
                <c:pt idx="6873">
                  <c:v>38652</c:v>
                </c:pt>
                <c:pt idx="6874">
                  <c:v>38653</c:v>
                </c:pt>
                <c:pt idx="6875">
                  <c:v>38654</c:v>
                </c:pt>
                <c:pt idx="6876">
                  <c:v>38655</c:v>
                </c:pt>
                <c:pt idx="6877">
                  <c:v>38656</c:v>
                </c:pt>
                <c:pt idx="6878">
                  <c:v>38657</c:v>
                </c:pt>
                <c:pt idx="6879">
                  <c:v>38658</c:v>
                </c:pt>
                <c:pt idx="6880">
                  <c:v>38659</c:v>
                </c:pt>
                <c:pt idx="6881">
                  <c:v>38660</c:v>
                </c:pt>
                <c:pt idx="6882">
                  <c:v>38661</c:v>
                </c:pt>
                <c:pt idx="6883">
                  <c:v>38662</c:v>
                </c:pt>
                <c:pt idx="6884">
                  <c:v>38663</c:v>
                </c:pt>
                <c:pt idx="6885">
                  <c:v>38664</c:v>
                </c:pt>
                <c:pt idx="6886">
                  <c:v>38665</c:v>
                </c:pt>
                <c:pt idx="6887">
                  <c:v>38666</c:v>
                </c:pt>
                <c:pt idx="6888">
                  <c:v>38667</c:v>
                </c:pt>
                <c:pt idx="6889">
                  <c:v>38668</c:v>
                </c:pt>
                <c:pt idx="6890">
                  <c:v>38669</c:v>
                </c:pt>
                <c:pt idx="6891">
                  <c:v>38670</c:v>
                </c:pt>
                <c:pt idx="6892">
                  <c:v>38671</c:v>
                </c:pt>
                <c:pt idx="6893">
                  <c:v>38672</c:v>
                </c:pt>
                <c:pt idx="6894">
                  <c:v>38673</c:v>
                </c:pt>
                <c:pt idx="6895">
                  <c:v>38674</c:v>
                </c:pt>
                <c:pt idx="6896">
                  <c:v>38675</c:v>
                </c:pt>
                <c:pt idx="6897">
                  <c:v>38676</c:v>
                </c:pt>
                <c:pt idx="6898">
                  <c:v>38677</c:v>
                </c:pt>
                <c:pt idx="6899">
                  <c:v>38678</c:v>
                </c:pt>
                <c:pt idx="6900">
                  <c:v>38679</c:v>
                </c:pt>
                <c:pt idx="6901">
                  <c:v>38680</c:v>
                </c:pt>
                <c:pt idx="6902">
                  <c:v>38681</c:v>
                </c:pt>
                <c:pt idx="6903">
                  <c:v>38682</c:v>
                </c:pt>
                <c:pt idx="6904">
                  <c:v>38683</c:v>
                </c:pt>
                <c:pt idx="6905">
                  <c:v>38684</c:v>
                </c:pt>
                <c:pt idx="6906">
                  <c:v>38685</c:v>
                </c:pt>
                <c:pt idx="6907">
                  <c:v>38686</c:v>
                </c:pt>
                <c:pt idx="6908">
                  <c:v>38687</c:v>
                </c:pt>
                <c:pt idx="6909">
                  <c:v>38688</c:v>
                </c:pt>
                <c:pt idx="6910">
                  <c:v>38689</c:v>
                </c:pt>
                <c:pt idx="6911">
                  <c:v>38690</c:v>
                </c:pt>
                <c:pt idx="6912">
                  <c:v>38691</c:v>
                </c:pt>
                <c:pt idx="6913">
                  <c:v>38692</c:v>
                </c:pt>
                <c:pt idx="6914">
                  <c:v>38693</c:v>
                </c:pt>
                <c:pt idx="6915">
                  <c:v>38694</c:v>
                </c:pt>
                <c:pt idx="6916">
                  <c:v>38695</c:v>
                </c:pt>
                <c:pt idx="6917">
                  <c:v>38696</c:v>
                </c:pt>
                <c:pt idx="6918">
                  <c:v>38697</c:v>
                </c:pt>
                <c:pt idx="6919">
                  <c:v>38698</c:v>
                </c:pt>
                <c:pt idx="6920">
                  <c:v>38699</c:v>
                </c:pt>
                <c:pt idx="6921">
                  <c:v>38700</c:v>
                </c:pt>
                <c:pt idx="6922">
                  <c:v>38701</c:v>
                </c:pt>
                <c:pt idx="6923">
                  <c:v>38702</c:v>
                </c:pt>
                <c:pt idx="6924">
                  <c:v>38703</c:v>
                </c:pt>
                <c:pt idx="6925">
                  <c:v>38704</c:v>
                </c:pt>
                <c:pt idx="6926">
                  <c:v>38705</c:v>
                </c:pt>
                <c:pt idx="6927">
                  <c:v>38706</c:v>
                </c:pt>
                <c:pt idx="6928">
                  <c:v>38707</c:v>
                </c:pt>
                <c:pt idx="6929">
                  <c:v>38708</c:v>
                </c:pt>
                <c:pt idx="6930">
                  <c:v>38709</c:v>
                </c:pt>
                <c:pt idx="6931">
                  <c:v>38710</c:v>
                </c:pt>
                <c:pt idx="6932">
                  <c:v>38711</c:v>
                </c:pt>
                <c:pt idx="6933">
                  <c:v>38712</c:v>
                </c:pt>
                <c:pt idx="6934">
                  <c:v>38713</c:v>
                </c:pt>
                <c:pt idx="6935">
                  <c:v>38714</c:v>
                </c:pt>
                <c:pt idx="6936">
                  <c:v>38715</c:v>
                </c:pt>
                <c:pt idx="6937">
                  <c:v>38716</c:v>
                </c:pt>
                <c:pt idx="6938">
                  <c:v>38717</c:v>
                </c:pt>
                <c:pt idx="6939">
                  <c:v>38718</c:v>
                </c:pt>
                <c:pt idx="6940">
                  <c:v>38719</c:v>
                </c:pt>
                <c:pt idx="6941">
                  <c:v>38720</c:v>
                </c:pt>
                <c:pt idx="6942">
                  <c:v>38721</c:v>
                </c:pt>
                <c:pt idx="6943">
                  <c:v>38722</c:v>
                </c:pt>
                <c:pt idx="6944">
                  <c:v>38723</c:v>
                </c:pt>
                <c:pt idx="6945">
                  <c:v>38724</c:v>
                </c:pt>
                <c:pt idx="6946">
                  <c:v>38725</c:v>
                </c:pt>
                <c:pt idx="6947">
                  <c:v>38726</c:v>
                </c:pt>
                <c:pt idx="6948">
                  <c:v>38727</c:v>
                </c:pt>
                <c:pt idx="6949">
                  <c:v>38728</c:v>
                </c:pt>
                <c:pt idx="6950">
                  <c:v>38729</c:v>
                </c:pt>
                <c:pt idx="6951">
                  <c:v>38730</c:v>
                </c:pt>
                <c:pt idx="6952">
                  <c:v>38731</c:v>
                </c:pt>
                <c:pt idx="6953">
                  <c:v>38732</c:v>
                </c:pt>
                <c:pt idx="6954">
                  <c:v>38733</c:v>
                </c:pt>
                <c:pt idx="6955">
                  <c:v>38734</c:v>
                </c:pt>
                <c:pt idx="6956">
                  <c:v>38735</c:v>
                </c:pt>
                <c:pt idx="6957">
                  <c:v>38736</c:v>
                </c:pt>
                <c:pt idx="6958">
                  <c:v>38737</c:v>
                </c:pt>
                <c:pt idx="6959">
                  <c:v>38738</c:v>
                </c:pt>
                <c:pt idx="6960">
                  <c:v>38739</c:v>
                </c:pt>
                <c:pt idx="6961">
                  <c:v>38740</c:v>
                </c:pt>
                <c:pt idx="6962">
                  <c:v>38741</c:v>
                </c:pt>
                <c:pt idx="6963">
                  <c:v>38742</c:v>
                </c:pt>
                <c:pt idx="6964">
                  <c:v>38743</c:v>
                </c:pt>
                <c:pt idx="6965">
                  <c:v>38744</c:v>
                </c:pt>
                <c:pt idx="6966">
                  <c:v>38745</c:v>
                </c:pt>
                <c:pt idx="6967">
                  <c:v>38746</c:v>
                </c:pt>
                <c:pt idx="6968">
                  <c:v>38747</c:v>
                </c:pt>
                <c:pt idx="6969">
                  <c:v>38748</c:v>
                </c:pt>
                <c:pt idx="6970">
                  <c:v>38749</c:v>
                </c:pt>
                <c:pt idx="6971">
                  <c:v>38750</c:v>
                </c:pt>
                <c:pt idx="6972">
                  <c:v>38751</c:v>
                </c:pt>
                <c:pt idx="6973">
                  <c:v>38752</c:v>
                </c:pt>
                <c:pt idx="6974">
                  <c:v>38753</c:v>
                </c:pt>
                <c:pt idx="6975">
                  <c:v>38754</c:v>
                </c:pt>
                <c:pt idx="6976">
                  <c:v>38755</c:v>
                </c:pt>
                <c:pt idx="6977">
                  <c:v>38756</c:v>
                </c:pt>
                <c:pt idx="6978">
                  <c:v>38757</c:v>
                </c:pt>
                <c:pt idx="6979">
                  <c:v>38758</c:v>
                </c:pt>
                <c:pt idx="6980">
                  <c:v>38759</c:v>
                </c:pt>
                <c:pt idx="6981">
                  <c:v>38760</c:v>
                </c:pt>
                <c:pt idx="6982">
                  <c:v>38761</c:v>
                </c:pt>
                <c:pt idx="6983">
                  <c:v>38762</c:v>
                </c:pt>
                <c:pt idx="6984">
                  <c:v>38763</c:v>
                </c:pt>
                <c:pt idx="6985">
                  <c:v>38764</c:v>
                </c:pt>
                <c:pt idx="6986">
                  <c:v>38765</c:v>
                </c:pt>
                <c:pt idx="6987">
                  <c:v>38766</c:v>
                </c:pt>
                <c:pt idx="6988">
                  <c:v>38767</c:v>
                </c:pt>
                <c:pt idx="6989">
                  <c:v>38768</c:v>
                </c:pt>
                <c:pt idx="6990">
                  <c:v>38769</c:v>
                </c:pt>
                <c:pt idx="6991">
                  <c:v>38770</c:v>
                </c:pt>
                <c:pt idx="6992">
                  <c:v>38771</c:v>
                </c:pt>
                <c:pt idx="6993">
                  <c:v>38772</c:v>
                </c:pt>
                <c:pt idx="6994">
                  <c:v>38773</c:v>
                </c:pt>
                <c:pt idx="6995">
                  <c:v>38774</c:v>
                </c:pt>
                <c:pt idx="6996">
                  <c:v>38775</c:v>
                </c:pt>
                <c:pt idx="6997">
                  <c:v>38776</c:v>
                </c:pt>
                <c:pt idx="6998">
                  <c:v>38777</c:v>
                </c:pt>
                <c:pt idx="6999">
                  <c:v>38778</c:v>
                </c:pt>
                <c:pt idx="7000">
                  <c:v>38779</c:v>
                </c:pt>
                <c:pt idx="7001">
                  <c:v>38780</c:v>
                </c:pt>
                <c:pt idx="7002">
                  <c:v>38781</c:v>
                </c:pt>
                <c:pt idx="7003">
                  <c:v>38782</c:v>
                </c:pt>
                <c:pt idx="7004">
                  <c:v>38783</c:v>
                </c:pt>
                <c:pt idx="7005">
                  <c:v>38784</c:v>
                </c:pt>
                <c:pt idx="7006">
                  <c:v>38785</c:v>
                </c:pt>
                <c:pt idx="7007">
                  <c:v>38786</c:v>
                </c:pt>
                <c:pt idx="7008">
                  <c:v>38787</c:v>
                </c:pt>
                <c:pt idx="7009">
                  <c:v>38788</c:v>
                </c:pt>
                <c:pt idx="7010">
                  <c:v>38789</c:v>
                </c:pt>
                <c:pt idx="7011">
                  <c:v>38790</c:v>
                </c:pt>
                <c:pt idx="7012">
                  <c:v>38791</c:v>
                </c:pt>
                <c:pt idx="7013">
                  <c:v>38792</c:v>
                </c:pt>
                <c:pt idx="7014">
                  <c:v>38793</c:v>
                </c:pt>
                <c:pt idx="7015">
                  <c:v>38794</c:v>
                </c:pt>
                <c:pt idx="7016">
                  <c:v>38795</c:v>
                </c:pt>
                <c:pt idx="7017">
                  <c:v>38796</c:v>
                </c:pt>
                <c:pt idx="7018">
                  <c:v>38797</c:v>
                </c:pt>
                <c:pt idx="7019">
                  <c:v>38798</c:v>
                </c:pt>
                <c:pt idx="7020">
                  <c:v>38799</c:v>
                </c:pt>
                <c:pt idx="7021">
                  <c:v>38800</c:v>
                </c:pt>
                <c:pt idx="7022">
                  <c:v>38801</c:v>
                </c:pt>
                <c:pt idx="7023">
                  <c:v>38802</c:v>
                </c:pt>
                <c:pt idx="7024">
                  <c:v>38803</c:v>
                </c:pt>
                <c:pt idx="7025">
                  <c:v>38804</c:v>
                </c:pt>
                <c:pt idx="7026">
                  <c:v>38805</c:v>
                </c:pt>
                <c:pt idx="7027">
                  <c:v>38806</c:v>
                </c:pt>
                <c:pt idx="7028">
                  <c:v>38807</c:v>
                </c:pt>
                <c:pt idx="7029">
                  <c:v>38808</c:v>
                </c:pt>
                <c:pt idx="7030">
                  <c:v>38809</c:v>
                </c:pt>
                <c:pt idx="7031">
                  <c:v>38810</c:v>
                </c:pt>
                <c:pt idx="7032">
                  <c:v>38811</c:v>
                </c:pt>
                <c:pt idx="7033">
                  <c:v>38812</c:v>
                </c:pt>
                <c:pt idx="7034">
                  <c:v>38813</c:v>
                </c:pt>
                <c:pt idx="7035">
                  <c:v>38814</c:v>
                </c:pt>
                <c:pt idx="7036">
                  <c:v>38815</c:v>
                </c:pt>
                <c:pt idx="7037">
                  <c:v>38816</c:v>
                </c:pt>
                <c:pt idx="7038">
                  <c:v>38817</c:v>
                </c:pt>
                <c:pt idx="7039">
                  <c:v>38818</c:v>
                </c:pt>
                <c:pt idx="7040">
                  <c:v>38819</c:v>
                </c:pt>
                <c:pt idx="7041">
                  <c:v>38820</c:v>
                </c:pt>
                <c:pt idx="7042">
                  <c:v>38821</c:v>
                </c:pt>
                <c:pt idx="7043">
                  <c:v>38822</c:v>
                </c:pt>
                <c:pt idx="7044">
                  <c:v>38823</c:v>
                </c:pt>
                <c:pt idx="7045">
                  <c:v>38824</c:v>
                </c:pt>
                <c:pt idx="7046">
                  <c:v>38825</c:v>
                </c:pt>
                <c:pt idx="7047">
                  <c:v>38826</c:v>
                </c:pt>
                <c:pt idx="7048">
                  <c:v>38827</c:v>
                </c:pt>
                <c:pt idx="7049">
                  <c:v>38828</c:v>
                </c:pt>
                <c:pt idx="7050">
                  <c:v>38829</c:v>
                </c:pt>
                <c:pt idx="7051">
                  <c:v>38830</c:v>
                </c:pt>
                <c:pt idx="7052">
                  <c:v>38831</c:v>
                </c:pt>
                <c:pt idx="7053">
                  <c:v>38832</c:v>
                </c:pt>
                <c:pt idx="7054">
                  <c:v>38833</c:v>
                </c:pt>
                <c:pt idx="7055">
                  <c:v>38834</c:v>
                </c:pt>
                <c:pt idx="7056">
                  <c:v>38835</c:v>
                </c:pt>
                <c:pt idx="7057">
                  <c:v>38836</c:v>
                </c:pt>
                <c:pt idx="7058">
                  <c:v>38837</c:v>
                </c:pt>
                <c:pt idx="7059">
                  <c:v>38838</c:v>
                </c:pt>
                <c:pt idx="7060">
                  <c:v>38839</c:v>
                </c:pt>
                <c:pt idx="7061">
                  <c:v>38840</c:v>
                </c:pt>
                <c:pt idx="7062">
                  <c:v>38841</c:v>
                </c:pt>
                <c:pt idx="7063">
                  <c:v>38842</c:v>
                </c:pt>
                <c:pt idx="7064">
                  <c:v>38843</c:v>
                </c:pt>
                <c:pt idx="7065">
                  <c:v>38844</c:v>
                </c:pt>
                <c:pt idx="7066">
                  <c:v>38845</c:v>
                </c:pt>
                <c:pt idx="7067">
                  <c:v>38846</c:v>
                </c:pt>
                <c:pt idx="7068">
                  <c:v>38847</c:v>
                </c:pt>
                <c:pt idx="7069">
                  <c:v>38848</c:v>
                </c:pt>
                <c:pt idx="7070">
                  <c:v>38849</c:v>
                </c:pt>
                <c:pt idx="7071">
                  <c:v>38850</c:v>
                </c:pt>
                <c:pt idx="7072">
                  <c:v>38851</c:v>
                </c:pt>
                <c:pt idx="7073">
                  <c:v>38852</c:v>
                </c:pt>
                <c:pt idx="7074">
                  <c:v>38853</c:v>
                </c:pt>
                <c:pt idx="7075">
                  <c:v>38854</c:v>
                </c:pt>
                <c:pt idx="7076">
                  <c:v>38855</c:v>
                </c:pt>
                <c:pt idx="7077">
                  <c:v>38856</c:v>
                </c:pt>
                <c:pt idx="7078">
                  <c:v>38857</c:v>
                </c:pt>
                <c:pt idx="7079">
                  <c:v>38858</c:v>
                </c:pt>
                <c:pt idx="7080">
                  <c:v>38859</c:v>
                </c:pt>
                <c:pt idx="7081">
                  <c:v>38860</c:v>
                </c:pt>
                <c:pt idx="7082">
                  <c:v>38861</c:v>
                </c:pt>
                <c:pt idx="7083">
                  <c:v>38862</c:v>
                </c:pt>
                <c:pt idx="7084">
                  <c:v>38863</c:v>
                </c:pt>
                <c:pt idx="7085">
                  <c:v>38864</c:v>
                </c:pt>
                <c:pt idx="7086">
                  <c:v>38865</c:v>
                </c:pt>
                <c:pt idx="7087">
                  <c:v>38866</c:v>
                </c:pt>
                <c:pt idx="7088">
                  <c:v>38867</c:v>
                </c:pt>
                <c:pt idx="7089">
                  <c:v>38868</c:v>
                </c:pt>
                <c:pt idx="7090">
                  <c:v>38869</c:v>
                </c:pt>
                <c:pt idx="7091">
                  <c:v>38870</c:v>
                </c:pt>
                <c:pt idx="7092">
                  <c:v>38871</c:v>
                </c:pt>
                <c:pt idx="7093">
                  <c:v>38872</c:v>
                </c:pt>
                <c:pt idx="7094">
                  <c:v>38873</c:v>
                </c:pt>
                <c:pt idx="7095">
                  <c:v>38874</c:v>
                </c:pt>
                <c:pt idx="7096">
                  <c:v>38875</c:v>
                </c:pt>
                <c:pt idx="7097">
                  <c:v>38876</c:v>
                </c:pt>
                <c:pt idx="7098">
                  <c:v>38877</c:v>
                </c:pt>
                <c:pt idx="7099">
                  <c:v>38878</c:v>
                </c:pt>
                <c:pt idx="7100">
                  <c:v>38879</c:v>
                </c:pt>
                <c:pt idx="7101">
                  <c:v>38880</c:v>
                </c:pt>
                <c:pt idx="7102">
                  <c:v>38881</c:v>
                </c:pt>
                <c:pt idx="7103">
                  <c:v>38882</c:v>
                </c:pt>
                <c:pt idx="7104">
                  <c:v>38883</c:v>
                </c:pt>
                <c:pt idx="7105">
                  <c:v>38884</c:v>
                </c:pt>
                <c:pt idx="7106">
                  <c:v>38885</c:v>
                </c:pt>
                <c:pt idx="7107">
                  <c:v>38886</c:v>
                </c:pt>
                <c:pt idx="7108">
                  <c:v>38887</c:v>
                </c:pt>
                <c:pt idx="7109">
                  <c:v>38888</c:v>
                </c:pt>
                <c:pt idx="7110">
                  <c:v>38889</c:v>
                </c:pt>
                <c:pt idx="7111">
                  <c:v>38890</c:v>
                </c:pt>
                <c:pt idx="7112">
                  <c:v>38891</c:v>
                </c:pt>
                <c:pt idx="7113">
                  <c:v>38892</c:v>
                </c:pt>
                <c:pt idx="7114">
                  <c:v>38893</c:v>
                </c:pt>
                <c:pt idx="7115">
                  <c:v>38894</c:v>
                </c:pt>
                <c:pt idx="7116">
                  <c:v>38895</c:v>
                </c:pt>
                <c:pt idx="7117">
                  <c:v>38896</c:v>
                </c:pt>
                <c:pt idx="7118">
                  <c:v>38897</c:v>
                </c:pt>
                <c:pt idx="7119">
                  <c:v>38898</c:v>
                </c:pt>
                <c:pt idx="7120">
                  <c:v>38899</c:v>
                </c:pt>
                <c:pt idx="7121">
                  <c:v>38900</c:v>
                </c:pt>
                <c:pt idx="7122">
                  <c:v>38901</c:v>
                </c:pt>
                <c:pt idx="7123">
                  <c:v>38902</c:v>
                </c:pt>
                <c:pt idx="7124">
                  <c:v>38903</c:v>
                </c:pt>
                <c:pt idx="7125">
                  <c:v>38904</c:v>
                </c:pt>
                <c:pt idx="7126">
                  <c:v>38905</c:v>
                </c:pt>
                <c:pt idx="7127">
                  <c:v>38906</c:v>
                </c:pt>
                <c:pt idx="7128">
                  <c:v>38907</c:v>
                </c:pt>
                <c:pt idx="7129">
                  <c:v>38908</c:v>
                </c:pt>
                <c:pt idx="7130">
                  <c:v>38909</c:v>
                </c:pt>
                <c:pt idx="7131">
                  <c:v>38910</c:v>
                </c:pt>
                <c:pt idx="7132">
                  <c:v>38911</c:v>
                </c:pt>
                <c:pt idx="7133">
                  <c:v>38912</c:v>
                </c:pt>
                <c:pt idx="7134">
                  <c:v>38913</c:v>
                </c:pt>
                <c:pt idx="7135">
                  <c:v>38914</c:v>
                </c:pt>
                <c:pt idx="7136">
                  <c:v>38915</c:v>
                </c:pt>
                <c:pt idx="7137">
                  <c:v>38916</c:v>
                </c:pt>
                <c:pt idx="7138">
                  <c:v>38917</c:v>
                </c:pt>
                <c:pt idx="7139">
                  <c:v>38918</c:v>
                </c:pt>
                <c:pt idx="7140">
                  <c:v>38919</c:v>
                </c:pt>
                <c:pt idx="7141">
                  <c:v>38920</c:v>
                </c:pt>
                <c:pt idx="7142">
                  <c:v>38921</c:v>
                </c:pt>
                <c:pt idx="7143">
                  <c:v>38922</c:v>
                </c:pt>
                <c:pt idx="7144">
                  <c:v>38923</c:v>
                </c:pt>
                <c:pt idx="7145">
                  <c:v>38924</c:v>
                </c:pt>
                <c:pt idx="7146">
                  <c:v>38925</c:v>
                </c:pt>
                <c:pt idx="7147">
                  <c:v>38926</c:v>
                </c:pt>
                <c:pt idx="7148">
                  <c:v>38927</c:v>
                </c:pt>
                <c:pt idx="7149">
                  <c:v>38928</c:v>
                </c:pt>
                <c:pt idx="7150">
                  <c:v>38929</c:v>
                </c:pt>
                <c:pt idx="7151">
                  <c:v>38930</c:v>
                </c:pt>
                <c:pt idx="7152">
                  <c:v>38931</c:v>
                </c:pt>
                <c:pt idx="7153">
                  <c:v>38932</c:v>
                </c:pt>
                <c:pt idx="7154">
                  <c:v>38933</c:v>
                </c:pt>
                <c:pt idx="7155">
                  <c:v>38934</c:v>
                </c:pt>
                <c:pt idx="7156">
                  <c:v>38935</c:v>
                </c:pt>
                <c:pt idx="7157">
                  <c:v>38936</c:v>
                </c:pt>
                <c:pt idx="7158">
                  <c:v>38937</c:v>
                </c:pt>
                <c:pt idx="7159">
                  <c:v>38938</c:v>
                </c:pt>
                <c:pt idx="7160">
                  <c:v>38939</c:v>
                </c:pt>
                <c:pt idx="7161">
                  <c:v>38940</c:v>
                </c:pt>
                <c:pt idx="7162">
                  <c:v>38941</c:v>
                </c:pt>
                <c:pt idx="7163">
                  <c:v>38942</c:v>
                </c:pt>
                <c:pt idx="7164">
                  <c:v>38943</c:v>
                </c:pt>
                <c:pt idx="7165">
                  <c:v>38944</c:v>
                </c:pt>
                <c:pt idx="7166">
                  <c:v>38945</c:v>
                </c:pt>
                <c:pt idx="7167">
                  <c:v>38946</c:v>
                </c:pt>
                <c:pt idx="7168">
                  <c:v>38947</c:v>
                </c:pt>
                <c:pt idx="7169">
                  <c:v>38948</c:v>
                </c:pt>
                <c:pt idx="7170">
                  <c:v>38949</c:v>
                </c:pt>
                <c:pt idx="7171">
                  <c:v>38950</c:v>
                </c:pt>
                <c:pt idx="7172">
                  <c:v>38951</c:v>
                </c:pt>
                <c:pt idx="7173">
                  <c:v>38952</c:v>
                </c:pt>
                <c:pt idx="7174">
                  <c:v>38953</c:v>
                </c:pt>
                <c:pt idx="7175">
                  <c:v>38954</c:v>
                </c:pt>
                <c:pt idx="7176">
                  <c:v>38955</c:v>
                </c:pt>
                <c:pt idx="7177">
                  <c:v>38956</c:v>
                </c:pt>
                <c:pt idx="7178">
                  <c:v>38957</c:v>
                </c:pt>
                <c:pt idx="7179">
                  <c:v>38958</c:v>
                </c:pt>
                <c:pt idx="7180">
                  <c:v>38959</c:v>
                </c:pt>
                <c:pt idx="7181">
                  <c:v>38960</c:v>
                </c:pt>
                <c:pt idx="7182">
                  <c:v>38961</c:v>
                </c:pt>
                <c:pt idx="7183">
                  <c:v>38962</c:v>
                </c:pt>
                <c:pt idx="7184">
                  <c:v>38963</c:v>
                </c:pt>
                <c:pt idx="7185">
                  <c:v>38964</c:v>
                </c:pt>
                <c:pt idx="7186">
                  <c:v>38965</c:v>
                </c:pt>
                <c:pt idx="7187">
                  <c:v>38966</c:v>
                </c:pt>
                <c:pt idx="7188">
                  <c:v>38967</c:v>
                </c:pt>
                <c:pt idx="7189">
                  <c:v>38968</c:v>
                </c:pt>
                <c:pt idx="7190">
                  <c:v>38969</c:v>
                </c:pt>
                <c:pt idx="7191">
                  <c:v>38970</c:v>
                </c:pt>
                <c:pt idx="7192">
                  <c:v>38971</c:v>
                </c:pt>
                <c:pt idx="7193">
                  <c:v>38972</c:v>
                </c:pt>
                <c:pt idx="7194">
                  <c:v>38973</c:v>
                </c:pt>
                <c:pt idx="7195">
                  <c:v>38974</c:v>
                </c:pt>
                <c:pt idx="7196">
                  <c:v>38975</c:v>
                </c:pt>
                <c:pt idx="7197">
                  <c:v>38976</c:v>
                </c:pt>
                <c:pt idx="7198">
                  <c:v>38977</c:v>
                </c:pt>
                <c:pt idx="7199">
                  <c:v>38978</c:v>
                </c:pt>
                <c:pt idx="7200">
                  <c:v>38979</c:v>
                </c:pt>
                <c:pt idx="7201">
                  <c:v>38980</c:v>
                </c:pt>
                <c:pt idx="7202">
                  <c:v>38981</c:v>
                </c:pt>
                <c:pt idx="7203">
                  <c:v>38982</c:v>
                </c:pt>
                <c:pt idx="7204">
                  <c:v>38983</c:v>
                </c:pt>
                <c:pt idx="7205">
                  <c:v>38984</c:v>
                </c:pt>
                <c:pt idx="7206">
                  <c:v>38985</c:v>
                </c:pt>
                <c:pt idx="7207">
                  <c:v>38986</c:v>
                </c:pt>
                <c:pt idx="7208">
                  <c:v>38987</c:v>
                </c:pt>
                <c:pt idx="7209">
                  <c:v>38988</c:v>
                </c:pt>
                <c:pt idx="7210">
                  <c:v>38989</c:v>
                </c:pt>
                <c:pt idx="7211">
                  <c:v>38990</c:v>
                </c:pt>
                <c:pt idx="7212">
                  <c:v>38991</c:v>
                </c:pt>
                <c:pt idx="7213">
                  <c:v>38992</c:v>
                </c:pt>
                <c:pt idx="7214">
                  <c:v>38993</c:v>
                </c:pt>
                <c:pt idx="7215">
                  <c:v>38994</c:v>
                </c:pt>
                <c:pt idx="7216">
                  <c:v>38995</c:v>
                </c:pt>
                <c:pt idx="7217">
                  <c:v>38996</c:v>
                </c:pt>
                <c:pt idx="7218">
                  <c:v>38997</c:v>
                </c:pt>
                <c:pt idx="7219">
                  <c:v>38998</c:v>
                </c:pt>
                <c:pt idx="7220">
                  <c:v>38999</c:v>
                </c:pt>
                <c:pt idx="7221">
                  <c:v>39000</c:v>
                </c:pt>
                <c:pt idx="7222">
                  <c:v>39001</c:v>
                </c:pt>
                <c:pt idx="7223">
                  <c:v>39002</c:v>
                </c:pt>
                <c:pt idx="7224">
                  <c:v>39003</c:v>
                </c:pt>
                <c:pt idx="7225">
                  <c:v>39004</c:v>
                </c:pt>
                <c:pt idx="7226">
                  <c:v>39005</c:v>
                </c:pt>
                <c:pt idx="7227">
                  <c:v>39006</c:v>
                </c:pt>
                <c:pt idx="7228">
                  <c:v>39007</c:v>
                </c:pt>
                <c:pt idx="7229">
                  <c:v>39008</c:v>
                </c:pt>
                <c:pt idx="7230">
                  <c:v>39009</c:v>
                </c:pt>
                <c:pt idx="7231">
                  <c:v>39010</c:v>
                </c:pt>
                <c:pt idx="7232">
                  <c:v>39011</c:v>
                </c:pt>
                <c:pt idx="7233">
                  <c:v>39012</c:v>
                </c:pt>
                <c:pt idx="7234">
                  <c:v>39013</c:v>
                </c:pt>
                <c:pt idx="7235">
                  <c:v>39014</c:v>
                </c:pt>
                <c:pt idx="7236">
                  <c:v>39015</c:v>
                </c:pt>
                <c:pt idx="7237">
                  <c:v>39016</c:v>
                </c:pt>
                <c:pt idx="7238">
                  <c:v>39017</c:v>
                </c:pt>
                <c:pt idx="7239">
                  <c:v>39018</c:v>
                </c:pt>
                <c:pt idx="7240">
                  <c:v>39019</c:v>
                </c:pt>
                <c:pt idx="7241">
                  <c:v>39020</c:v>
                </c:pt>
                <c:pt idx="7242">
                  <c:v>39021</c:v>
                </c:pt>
                <c:pt idx="7243">
                  <c:v>39022</c:v>
                </c:pt>
                <c:pt idx="7244">
                  <c:v>39023</c:v>
                </c:pt>
                <c:pt idx="7245">
                  <c:v>39024</c:v>
                </c:pt>
                <c:pt idx="7246">
                  <c:v>39025</c:v>
                </c:pt>
                <c:pt idx="7247">
                  <c:v>39026</c:v>
                </c:pt>
                <c:pt idx="7248">
                  <c:v>39027</c:v>
                </c:pt>
                <c:pt idx="7249">
                  <c:v>39028</c:v>
                </c:pt>
                <c:pt idx="7250">
                  <c:v>39029</c:v>
                </c:pt>
                <c:pt idx="7251">
                  <c:v>39030</c:v>
                </c:pt>
                <c:pt idx="7252">
                  <c:v>39031</c:v>
                </c:pt>
                <c:pt idx="7253">
                  <c:v>39032</c:v>
                </c:pt>
                <c:pt idx="7254">
                  <c:v>39033</c:v>
                </c:pt>
                <c:pt idx="7255">
                  <c:v>39034</c:v>
                </c:pt>
                <c:pt idx="7256">
                  <c:v>39035</c:v>
                </c:pt>
                <c:pt idx="7257">
                  <c:v>39036</c:v>
                </c:pt>
                <c:pt idx="7258">
                  <c:v>39037</c:v>
                </c:pt>
                <c:pt idx="7259">
                  <c:v>39038</c:v>
                </c:pt>
                <c:pt idx="7260">
                  <c:v>39039</c:v>
                </c:pt>
                <c:pt idx="7261">
                  <c:v>39040</c:v>
                </c:pt>
                <c:pt idx="7262">
                  <c:v>39041</c:v>
                </c:pt>
                <c:pt idx="7263">
                  <c:v>39042</c:v>
                </c:pt>
                <c:pt idx="7264">
                  <c:v>39043</c:v>
                </c:pt>
                <c:pt idx="7265">
                  <c:v>39044</c:v>
                </c:pt>
                <c:pt idx="7266">
                  <c:v>39045</c:v>
                </c:pt>
                <c:pt idx="7267">
                  <c:v>39046</c:v>
                </c:pt>
                <c:pt idx="7268">
                  <c:v>39047</c:v>
                </c:pt>
                <c:pt idx="7269">
                  <c:v>39048</c:v>
                </c:pt>
                <c:pt idx="7270">
                  <c:v>39049</c:v>
                </c:pt>
                <c:pt idx="7271">
                  <c:v>39050</c:v>
                </c:pt>
                <c:pt idx="7272">
                  <c:v>39051</c:v>
                </c:pt>
                <c:pt idx="7273">
                  <c:v>39052</c:v>
                </c:pt>
                <c:pt idx="7274">
                  <c:v>39053</c:v>
                </c:pt>
                <c:pt idx="7275">
                  <c:v>39054</c:v>
                </c:pt>
                <c:pt idx="7276">
                  <c:v>39055</c:v>
                </c:pt>
                <c:pt idx="7277">
                  <c:v>39056</c:v>
                </c:pt>
                <c:pt idx="7278">
                  <c:v>39057</c:v>
                </c:pt>
                <c:pt idx="7279">
                  <c:v>39058</c:v>
                </c:pt>
                <c:pt idx="7280">
                  <c:v>39059</c:v>
                </c:pt>
                <c:pt idx="7281">
                  <c:v>39060</c:v>
                </c:pt>
                <c:pt idx="7282">
                  <c:v>39061</c:v>
                </c:pt>
                <c:pt idx="7283">
                  <c:v>39062</c:v>
                </c:pt>
                <c:pt idx="7284">
                  <c:v>39063</c:v>
                </c:pt>
                <c:pt idx="7285">
                  <c:v>39064</c:v>
                </c:pt>
                <c:pt idx="7286">
                  <c:v>39065</c:v>
                </c:pt>
                <c:pt idx="7287">
                  <c:v>39066</c:v>
                </c:pt>
                <c:pt idx="7288">
                  <c:v>39067</c:v>
                </c:pt>
                <c:pt idx="7289">
                  <c:v>39068</c:v>
                </c:pt>
                <c:pt idx="7290">
                  <c:v>39069</c:v>
                </c:pt>
                <c:pt idx="7291">
                  <c:v>39070</c:v>
                </c:pt>
                <c:pt idx="7292">
                  <c:v>39071</c:v>
                </c:pt>
                <c:pt idx="7293">
                  <c:v>39072</c:v>
                </c:pt>
                <c:pt idx="7294">
                  <c:v>39073</c:v>
                </c:pt>
                <c:pt idx="7295">
                  <c:v>39074</c:v>
                </c:pt>
                <c:pt idx="7296">
                  <c:v>39075</c:v>
                </c:pt>
                <c:pt idx="7297">
                  <c:v>39076</c:v>
                </c:pt>
                <c:pt idx="7298">
                  <c:v>39077</c:v>
                </c:pt>
                <c:pt idx="7299">
                  <c:v>39078</c:v>
                </c:pt>
                <c:pt idx="7300">
                  <c:v>39079</c:v>
                </c:pt>
                <c:pt idx="7301">
                  <c:v>39080</c:v>
                </c:pt>
                <c:pt idx="7302">
                  <c:v>39081</c:v>
                </c:pt>
                <c:pt idx="7303">
                  <c:v>39082</c:v>
                </c:pt>
                <c:pt idx="7304">
                  <c:v>39083</c:v>
                </c:pt>
                <c:pt idx="7305">
                  <c:v>39084</c:v>
                </c:pt>
                <c:pt idx="7306">
                  <c:v>39085</c:v>
                </c:pt>
                <c:pt idx="7307">
                  <c:v>39086</c:v>
                </c:pt>
                <c:pt idx="7308">
                  <c:v>39087</c:v>
                </c:pt>
                <c:pt idx="7309">
                  <c:v>39088</c:v>
                </c:pt>
                <c:pt idx="7310">
                  <c:v>39089</c:v>
                </c:pt>
                <c:pt idx="7311">
                  <c:v>39090</c:v>
                </c:pt>
                <c:pt idx="7312">
                  <c:v>39091</c:v>
                </c:pt>
                <c:pt idx="7313">
                  <c:v>39092</c:v>
                </c:pt>
                <c:pt idx="7314">
                  <c:v>39093</c:v>
                </c:pt>
                <c:pt idx="7315">
                  <c:v>39094</c:v>
                </c:pt>
                <c:pt idx="7316">
                  <c:v>39095</c:v>
                </c:pt>
                <c:pt idx="7317">
                  <c:v>39096</c:v>
                </c:pt>
                <c:pt idx="7318">
                  <c:v>39097</c:v>
                </c:pt>
                <c:pt idx="7319">
                  <c:v>39098</c:v>
                </c:pt>
                <c:pt idx="7320">
                  <c:v>39099</c:v>
                </c:pt>
                <c:pt idx="7321">
                  <c:v>39100</c:v>
                </c:pt>
                <c:pt idx="7322">
                  <c:v>39101</c:v>
                </c:pt>
                <c:pt idx="7323">
                  <c:v>39102</c:v>
                </c:pt>
                <c:pt idx="7324">
                  <c:v>39103</c:v>
                </c:pt>
                <c:pt idx="7325">
                  <c:v>39104</c:v>
                </c:pt>
                <c:pt idx="7326">
                  <c:v>39105</c:v>
                </c:pt>
                <c:pt idx="7327">
                  <c:v>39106</c:v>
                </c:pt>
                <c:pt idx="7328">
                  <c:v>39107</c:v>
                </c:pt>
                <c:pt idx="7329">
                  <c:v>39108</c:v>
                </c:pt>
                <c:pt idx="7330">
                  <c:v>39109</c:v>
                </c:pt>
                <c:pt idx="7331">
                  <c:v>39110</c:v>
                </c:pt>
                <c:pt idx="7332">
                  <c:v>39111</c:v>
                </c:pt>
                <c:pt idx="7333">
                  <c:v>39112</c:v>
                </c:pt>
                <c:pt idx="7334">
                  <c:v>39113</c:v>
                </c:pt>
                <c:pt idx="7335">
                  <c:v>39114</c:v>
                </c:pt>
                <c:pt idx="7336">
                  <c:v>39115</c:v>
                </c:pt>
                <c:pt idx="7337">
                  <c:v>39116</c:v>
                </c:pt>
                <c:pt idx="7338">
                  <c:v>39117</c:v>
                </c:pt>
                <c:pt idx="7339">
                  <c:v>39118</c:v>
                </c:pt>
                <c:pt idx="7340">
                  <c:v>39119</c:v>
                </c:pt>
                <c:pt idx="7341">
                  <c:v>39120</c:v>
                </c:pt>
                <c:pt idx="7342">
                  <c:v>39121</c:v>
                </c:pt>
                <c:pt idx="7343">
                  <c:v>39122</c:v>
                </c:pt>
                <c:pt idx="7344">
                  <c:v>39123</c:v>
                </c:pt>
                <c:pt idx="7345">
                  <c:v>39124</c:v>
                </c:pt>
                <c:pt idx="7346">
                  <c:v>39125</c:v>
                </c:pt>
                <c:pt idx="7347">
                  <c:v>39126</c:v>
                </c:pt>
                <c:pt idx="7348">
                  <c:v>39127</c:v>
                </c:pt>
                <c:pt idx="7349">
                  <c:v>39128</c:v>
                </c:pt>
                <c:pt idx="7350">
                  <c:v>39129</c:v>
                </c:pt>
                <c:pt idx="7351">
                  <c:v>39130</c:v>
                </c:pt>
                <c:pt idx="7352">
                  <c:v>39131</c:v>
                </c:pt>
                <c:pt idx="7353">
                  <c:v>39132</c:v>
                </c:pt>
                <c:pt idx="7354">
                  <c:v>39133</c:v>
                </c:pt>
                <c:pt idx="7355">
                  <c:v>39134</c:v>
                </c:pt>
                <c:pt idx="7356">
                  <c:v>39135</c:v>
                </c:pt>
                <c:pt idx="7357">
                  <c:v>39136</c:v>
                </c:pt>
                <c:pt idx="7358">
                  <c:v>39137</c:v>
                </c:pt>
                <c:pt idx="7359">
                  <c:v>39138</c:v>
                </c:pt>
                <c:pt idx="7360">
                  <c:v>39139</c:v>
                </c:pt>
                <c:pt idx="7361">
                  <c:v>39140</c:v>
                </c:pt>
                <c:pt idx="7362">
                  <c:v>39141</c:v>
                </c:pt>
                <c:pt idx="7363">
                  <c:v>39142</c:v>
                </c:pt>
                <c:pt idx="7364">
                  <c:v>39143</c:v>
                </c:pt>
                <c:pt idx="7365">
                  <c:v>39144</c:v>
                </c:pt>
                <c:pt idx="7366">
                  <c:v>39145</c:v>
                </c:pt>
                <c:pt idx="7367">
                  <c:v>39146</c:v>
                </c:pt>
                <c:pt idx="7368">
                  <c:v>39147</c:v>
                </c:pt>
                <c:pt idx="7369">
                  <c:v>39148</c:v>
                </c:pt>
                <c:pt idx="7370">
                  <c:v>39149</c:v>
                </c:pt>
                <c:pt idx="7371">
                  <c:v>39150</c:v>
                </c:pt>
                <c:pt idx="7372">
                  <c:v>39151</c:v>
                </c:pt>
                <c:pt idx="7373">
                  <c:v>39152</c:v>
                </c:pt>
                <c:pt idx="7374">
                  <c:v>39153</c:v>
                </c:pt>
                <c:pt idx="7375">
                  <c:v>39154</c:v>
                </c:pt>
                <c:pt idx="7376">
                  <c:v>39155</c:v>
                </c:pt>
                <c:pt idx="7377">
                  <c:v>39156</c:v>
                </c:pt>
                <c:pt idx="7378">
                  <c:v>39157</c:v>
                </c:pt>
                <c:pt idx="7379">
                  <c:v>39158</c:v>
                </c:pt>
                <c:pt idx="7380">
                  <c:v>39159</c:v>
                </c:pt>
                <c:pt idx="7381">
                  <c:v>39160</c:v>
                </c:pt>
                <c:pt idx="7382">
                  <c:v>39161</c:v>
                </c:pt>
                <c:pt idx="7383">
                  <c:v>39162</c:v>
                </c:pt>
                <c:pt idx="7384">
                  <c:v>39163</c:v>
                </c:pt>
                <c:pt idx="7385">
                  <c:v>39164</c:v>
                </c:pt>
                <c:pt idx="7386">
                  <c:v>39165</c:v>
                </c:pt>
                <c:pt idx="7387">
                  <c:v>39166</c:v>
                </c:pt>
                <c:pt idx="7388">
                  <c:v>39167</c:v>
                </c:pt>
                <c:pt idx="7389">
                  <c:v>39168</c:v>
                </c:pt>
                <c:pt idx="7390">
                  <c:v>39169</c:v>
                </c:pt>
                <c:pt idx="7391">
                  <c:v>39170</c:v>
                </c:pt>
                <c:pt idx="7392">
                  <c:v>39171</c:v>
                </c:pt>
                <c:pt idx="7393">
                  <c:v>39172</c:v>
                </c:pt>
                <c:pt idx="7394">
                  <c:v>39173</c:v>
                </c:pt>
                <c:pt idx="7395">
                  <c:v>39174</c:v>
                </c:pt>
                <c:pt idx="7396">
                  <c:v>39175</c:v>
                </c:pt>
                <c:pt idx="7397">
                  <c:v>39176</c:v>
                </c:pt>
                <c:pt idx="7398">
                  <c:v>39177</c:v>
                </c:pt>
                <c:pt idx="7399">
                  <c:v>39178</c:v>
                </c:pt>
                <c:pt idx="7400">
                  <c:v>39179</c:v>
                </c:pt>
                <c:pt idx="7401">
                  <c:v>39180</c:v>
                </c:pt>
                <c:pt idx="7402">
                  <c:v>39181</c:v>
                </c:pt>
                <c:pt idx="7403">
                  <c:v>39182</c:v>
                </c:pt>
                <c:pt idx="7404">
                  <c:v>39183</c:v>
                </c:pt>
                <c:pt idx="7405">
                  <c:v>39184</c:v>
                </c:pt>
                <c:pt idx="7406">
                  <c:v>39185</c:v>
                </c:pt>
                <c:pt idx="7407">
                  <c:v>39186</c:v>
                </c:pt>
                <c:pt idx="7408">
                  <c:v>39187</c:v>
                </c:pt>
                <c:pt idx="7409">
                  <c:v>39188</c:v>
                </c:pt>
                <c:pt idx="7410">
                  <c:v>39189</c:v>
                </c:pt>
                <c:pt idx="7411">
                  <c:v>39190</c:v>
                </c:pt>
                <c:pt idx="7412">
                  <c:v>39191</c:v>
                </c:pt>
                <c:pt idx="7413">
                  <c:v>39192</c:v>
                </c:pt>
                <c:pt idx="7414">
                  <c:v>39193</c:v>
                </c:pt>
                <c:pt idx="7415">
                  <c:v>39194</c:v>
                </c:pt>
                <c:pt idx="7416">
                  <c:v>39195</c:v>
                </c:pt>
                <c:pt idx="7417">
                  <c:v>39196</c:v>
                </c:pt>
                <c:pt idx="7418">
                  <c:v>39197</c:v>
                </c:pt>
                <c:pt idx="7419">
                  <c:v>39198</c:v>
                </c:pt>
                <c:pt idx="7420">
                  <c:v>39199</c:v>
                </c:pt>
                <c:pt idx="7421">
                  <c:v>39200</c:v>
                </c:pt>
                <c:pt idx="7422">
                  <c:v>39201</c:v>
                </c:pt>
                <c:pt idx="7423">
                  <c:v>39202</c:v>
                </c:pt>
                <c:pt idx="7424">
                  <c:v>39203</c:v>
                </c:pt>
                <c:pt idx="7425">
                  <c:v>39204</c:v>
                </c:pt>
                <c:pt idx="7426">
                  <c:v>39205</c:v>
                </c:pt>
                <c:pt idx="7427">
                  <c:v>39206</c:v>
                </c:pt>
                <c:pt idx="7428">
                  <c:v>39207</c:v>
                </c:pt>
                <c:pt idx="7429">
                  <c:v>39208</c:v>
                </c:pt>
                <c:pt idx="7430">
                  <c:v>39209</c:v>
                </c:pt>
                <c:pt idx="7431">
                  <c:v>39210</c:v>
                </c:pt>
                <c:pt idx="7432">
                  <c:v>39211</c:v>
                </c:pt>
                <c:pt idx="7433">
                  <c:v>39212</c:v>
                </c:pt>
                <c:pt idx="7434">
                  <c:v>39213</c:v>
                </c:pt>
                <c:pt idx="7435">
                  <c:v>39214</c:v>
                </c:pt>
                <c:pt idx="7436">
                  <c:v>39215</c:v>
                </c:pt>
                <c:pt idx="7437">
                  <c:v>39216</c:v>
                </c:pt>
                <c:pt idx="7438">
                  <c:v>39217</c:v>
                </c:pt>
                <c:pt idx="7439">
                  <c:v>39218</c:v>
                </c:pt>
                <c:pt idx="7440">
                  <c:v>39219</c:v>
                </c:pt>
                <c:pt idx="7441">
                  <c:v>39220</c:v>
                </c:pt>
                <c:pt idx="7442">
                  <c:v>39221</c:v>
                </c:pt>
                <c:pt idx="7443">
                  <c:v>39222</c:v>
                </c:pt>
                <c:pt idx="7444">
                  <c:v>39223</c:v>
                </c:pt>
                <c:pt idx="7445">
                  <c:v>39224</c:v>
                </c:pt>
                <c:pt idx="7446">
                  <c:v>39225</c:v>
                </c:pt>
                <c:pt idx="7447">
                  <c:v>39226</c:v>
                </c:pt>
                <c:pt idx="7448">
                  <c:v>39227</c:v>
                </c:pt>
                <c:pt idx="7449">
                  <c:v>39228</c:v>
                </c:pt>
                <c:pt idx="7450">
                  <c:v>39229</c:v>
                </c:pt>
                <c:pt idx="7451">
                  <c:v>39230</c:v>
                </c:pt>
                <c:pt idx="7452">
                  <c:v>39231</c:v>
                </c:pt>
                <c:pt idx="7453">
                  <c:v>39232</c:v>
                </c:pt>
                <c:pt idx="7454">
                  <c:v>39233</c:v>
                </c:pt>
                <c:pt idx="7455">
                  <c:v>39234</c:v>
                </c:pt>
                <c:pt idx="7456">
                  <c:v>39235</c:v>
                </c:pt>
                <c:pt idx="7457">
                  <c:v>39236</c:v>
                </c:pt>
                <c:pt idx="7458">
                  <c:v>39237</c:v>
                </c:pt>
                <c:pt idx="7459">
                  <c:v>39238</c:v>
                </c:pt>
                <c:pt idx="7460">
                  <c:v>39239</c:v>
                </c:pt>
                <c:pt idx="7461">
                  <c:v>39240</c:v>
                </c:pt>
                <c:pt idx="7462">
                  <c:v>39241</c:v>
                </c:pt>
                <c:pt idx="7463">
                  <c:v>39242</c:v>
                </c:pt>
                <c:pt idx="7464">
                  <c:v>39243</c:v>
                </c:pt>
                <c:pt idx="7465">
                  <c:v>39244</c:v>
                </c:pt>
                <c:pt idx="7466">
                  <c:v>39245</c:v>
                </c:pt>
                <c:pt idx="7467">
                  <c:v>39246</c:v>
                </c:pt>
                <c:pt idx="7468">
                  <c:v>39247</c:v>
                </c:pt>
                <c:pt idx="7469">
                  <c:v>39248</c:v>
                </c:pt>
                <c:pt idx="7470">
                  <c:v>39249</c:v>
                </c:pt>
                <c:pt idx="7471">
                  <c:v>39250</c:v>
                </c:pt>
                <c:pt idx="7472">
                  <c:v>39251</c:v>
                </c:pt>
                <c:pt idx="7473">
                  <c:v>39252</c:v>
                </c:pt>
                <c:pt idx="7474">
                  <c:v>39253</c:v>
                </c:pt>
                <c:pt idx="7475">
                  <c:v>39254</c:v>
                </c:pt>
                <c:pt idx="7476">
                  <c:v>39255</c:v>
                </c:pt>
                <c:pt idx="7477">
                  <c:v>39256</c:v>
                </c:pt>
                <c:pt idx="7478">
                  <c:v>39257</c:v>
                </c:pt>
                <c:pt idx="7479">
                  <c:v>39258</c:v>
                </c:pt>
                <c:pt idx="7480">
                  <c:v>39259</c:v>
                </c:pt>
                <c:pt idx="7481">
                  <c:v>39260</c:v>
                </c:pt>
                <c:pt idx="7482">
                  <c:v>39261</c:v>
                </c:pt>
                <c:pt idx="7483">
                  <c:v>39262</c:v>
                </c:pt>
                <c:pt idx="7484">
                  <c:v>39263</c:v>
                </c:pt>
                <c:pt idx="7485">
                  <c:v>39264</c:v>
                </c:pt>
                <c:pt idx="7486">
                  <c:v>39265</c:v>
                </c:pt>
                <c:pt idx="7487">
                  <c:v>39266</c:v>
                </c:pt>
                <c:pt idx="7488">
                  <c:v>39267</c:v>
                </c:pt>
                <c:pt idx="7489">
                  <c:v>39268</c:v>
                </c:pt>
                <c:pt idx="7490">
                  <c:v>39269</c:v>
                </c:pt>
                <c:pt idx="7491">
                  <c:v>39270</c:v>
                </c:pt>
                <c:pt idx="7492">
                  <c:v>39271</c:v>
                </c:pt>
                <c:pt idx="7493">
                  <c:v>39272</c:v>
                </c:pt>
                <c:pt idx="7494">
                  <c:v>39273</c:v>
                </c:pt>
                <c:pt idx="7495">
                  <c:v>39274</c:v>
                </c:pt>
                <c:pt idx="7496">
                  <c:v>39275</c:v>
                </c:pt>
                <c:pt idx="7497">
                  <c:v>39276</c:v>
                </c:pt>
                <c:pt idx="7498">
                  <c:v>39277</c:v>
                </c:pt>
                <c:pt idx="7499">
                  <c:v>39278</c:v>
                </c:pt>
                <c:pt idx="7500">
                  <c:v>39279</c:v>
                </c:pt>
                <c:pt idx="7501">
                  <c:v>39280</c:v>
                </c:pt>
                <c:pt idx="7502">
                  <c:v>39281</c:v>
                </c:pt>
                <c:pt idx="7503">
                  <c:v>39282</c:v>
                </c:pt>
                <c:pt idx="7504">
                  <c:v>39283</c:v>
                </c:pt>
                <c:pt idx="7505">
                  <c:v>39284</c:v>
                </c:pt>
                <c:pt idx="7506">
                  <c:v>39285</c:v>
                </c:pt>
                <c:pt idx="7507">
                  <c:v>39286</c:v>
                </c:pt>
                <c:pt idx="7508">
                  <c:v>39287</c:v>
                </c:pt>
                <c:pt idx="7509">
                  <c:v>39288</c:v>
                </c:pt>
                <c:pt idx="7510">
                  <c:v>39289</c:v>
                </c:pt>
                <c:pt idx="7511">
                  <c:v>39290</c:v>
                </c:pt>
                <c:pt idx="7512">
                  <c:v>39291</c:v>
                </c:pt>
                <c:pt idx="7513">
                  <c:v>39292</c:v>
                </c:pt>
                <c:pt idx="7514">
                  <c:v>39293</c:v>
                </c:pt>
                <c:pt idx="7515">
                  <c:v>39294</c:v>
                </c:pt>
                <c:pt idx="7516">
                  <c:v>39295</c:v>
                </c:pt>
                <c:pt idx="7517">
                  <c:v>39296</c:v>
                </c:pt>
                <c:pt idx="7518">
                  <c:v>39297</c:v>
                </c:pt>
                <c:pt idx="7519">
                  <c:v>39298</c:v>
                </c:pt>
                <c:pt idx="7520">
                  <c:v>39299</c:v>
                </c:pt>
                <c:pt idx="7521">
                  <c:v>39300</c:v>
                </c:pt>
                <c:pt idx="7522">
                  <c:v>39301</c:v>
                </c:pt>
                <c:pt idx="7523">
                  <c:v>39302</c:v>
                </c:pt>
                <c:pt idx="7524">
                  <c:v>39303</c:v>
                </c:pt>
                <c:pt idx="7525">
                  <c:v>39304</c:v>
                </c:pt>
                <c:pt idx="7526">
                  <c:v>39305</c:v>
                </c:pt>
                <c:pt idx="7527">
                  <c:v>39306</c:v>
                </c:pt>
                <c:pt idx="7528">
                  <c:v>39307</c:v>
                </c:pt>
                <c:pt idx="7529">
                  <c:v>39308</c:v>
                </c:pt>
                <c:pt idx="7530">
                  <c:v>39309</c:v>
                </c:pt>
                <c:pt idx="7531">
                  <c:v>39310</c:v>
                </c:pt>
                <c:pt idx="7532">
                  <c:v>39311</c:v>
                </c:pt>
                <c:pt idx="7533">
                  <c:v>39312</c:v>
                </c:pt>
                <c:pt idx="7534">
                  <c:v>39313</c:v>
                </c:pt>
                <c:pt idx="7535">
                  <c:v>39314</c:v>
                </c:pt>
                <c:pt idx="7536">
                  <c:v>39315</c:v>
                </c:pt>
                <c:pt idx="7537">
                  <c:v>39316</c:v>
                </c:pt>
                <c:pt idx="7538">
                  <c:v>39317</c:v>
                </c:pt>
                <c:pt idx="7539">
                  <c:v>39318</c:v>
                </c:pt>
                <c:pt idx="7540">
                  <c:v>39319</c:v>
                </c:pt>
                <c:pt idx="7541">
                  <c:v>39320</c:v>
                </c:pt>
                <c:pt idx="7542">
                  <c:v>39321</c:v>
                </c:pt>
                <c:pt idx="7543">
                  <c:v>39322</c:v>
                </c:pt>
                <c:pt idx="7544">
                  <c:v>39323</c:v>
                </c:pt>
                <c:pt idx="7545">
                  <c:v>39324</c:v>
                </c:pt>
                <c:pt idx="7546">
                  <c:v>39325</c:v>
                </c:pt>
                <c:pt idx="7547">
                  <c:v>39326</c:v>
                </c:pt>
                <c:pt idx="7548">
                  <c:v>39327</c:v>
                </c:pt>
                <c:pt idx="7549">
                  <c:v>39328</c:v>
                </c:pt>
                <c:pt idx="7550">
                  <c:v>39329</c:v>
                </c:pt>
                <c:pt idx="7551">
                  <c:v>39330</c:v>
                </c:pt>
                <c:pt idx="7552">
                  <c:v>39331</c:v>
                </c:pt>
                <c:pt idx="7553">
                  <c:v>39332</c:v>
                </c:pt>
                <c:pt idx="7554">
                  <c:v>39333</c:v>
                </c:pt>
                <c:pt idx="7555">
                  <c:v>39334</c:v>
                </c:pt>
                <c:pt idx="7556">
                  <c:v>39335</c:v>
                </c:pt>
                <c:pt idx="7557">
                  <c:v>39336</c:v>
                </c:pt>
                <c:pt idx="7558">
                  <c:v>39337</c:v>
                </c:pt>
                <c:pt idx="7559">
                  <c:v>39338</c:v>
                </c:pt>
                <c:pt idx="7560">
                  <c:v>39339</c:v>
                </c:pt>
                <c:pt idx="7561">
                  <c:v>39340</c:v>
                </c:pt>
                <c:pt idx="7562">
                  <c:v>39341</c:v>
                </c:pt>
                <c:pt idx="7563">
                  <c:v>39342</c:v>
                </c:pt>
                <c:pt idx="7564">
                  <c:v>39343</c:v>
                </c:pt>
                <c:pt idx="7565">
                  <c:v>39344</c:v>
                </c:pt>
                <c:pt idx="7566">
                  <c:v>39345</c:v>
                </c:pt>
                <c:pt idx="7567">
                  <c:v>39346</c:v>
                </c:pt>
                <c:pt idx="7568">
                  <c:v>39347</c:v>
                </c:pt>
                <c:pt idx="7569">
                  <c:v>39348</c:v>
                </c:pt>
                <c:pt idx="7570">
                  <c:v>39349</c:v>
                </c:pt>
                <c:pt idx="7571">
                  <c:v>39350</c:v>
                </c:pt>
                <c:pt idx="7572">
                  <c:v>39351</c:v>
                </c:pt>
                <c:pt idx="7573">
                  <c:v>39352</c:v>
                </c:pt>
                <c:pt idx="7574">
                  <c:v>39353</c:v>
                </c:pt>
                <c:pt idx="7575">
                  <c:v>39354</c:v>
                </c:pt>
                <c:pt idx="7576">
                  <c:v>39355</c:v>
                </c:pt>
                <c:pt idx="7577">
                  <c:v>39356</c:v>
                </c:pt>
                <c:pt idx="7578">
                  <c:v>39357</c:v>
                </c:pt>
                <c:pt idx="7579">
                  <c:v>39358</c:v>
                </c:pt>
                <c:pt idx="7580">
                  <c:v>39359</c:v>
                </c:pt>
                <c:pt idx="7581">
                  <c:v>39360</c:v>
                </c:pt>
                <c:pt idx="7582">
                  <c:v>39361</c:v>
                </c:pt>
                <c:pt idx="7583">
                  <c:v>39362</c:v>
                </c:pt>
                <c:pt idx="7584">
                  <c:v>39363</c:v>
                </c:pt>
                <c:pt idx="7585">
                  <c:v>39364</c:v>
                </c:pt>
                <c:pt idx="7586">
                  <c:v>39365</c:v>
                </c:pt>
                <c:pt idx="7587">
                  <c:v>39366</c:v>
                </c:pt>
                <c:pt idx="7588">
                  <c:v>39367</c:v>
                </c:pt>
                <c:pt idx="7589">
                  <c:v>39368</c:v>
                </c:pt>
                <c:pt idx="7590">
                  <c:v>39369</c:v>
                </c:pt>
                <c:pt idx="7591">
                  <c:v>39370</c:v>
                </c:pt>
                <c:pt idx="7592">
                  <c:v>39371</c:v>
                </c:pt>
                <c:pt idx="7593">
                  <c:v>39372</c:v>
                </c:pt>
                <c:pt idx="7594">
                  <c:v>39373</c:v>
                </c:pt>
                <c:pt idx="7595">
                  <c:v>39374</c:v>
                </c:pt>
                <c:pt idx="7596">
                  <c:v>39375</c:v>
                </c:pt>
                <c:pt idx="7597">
                  <c:v>39376</c:v>
                </c:pt>
                <c:pt idx="7598">
                  <c:v>39377</c:v>
                </c:pt>
                <c:pt idx="7599">
                  <c:v>39378</c:v>
                </c:pt>
                <c:pt idx="7600">
                  <c:v>39379</c:v>
                </c:pt>
                <c:pt idx="7601">
                  <c:v>39380</c:v>
                </c:pt>
                <c:pt idx="7602">
                  <c:v>39381</c:v>
                </c:pt>
                <c:pt idx="7603">
                  <c:v>39382</c:v>
                </c:pt>
                <c:pt idx="7604">
                  <c:v>39383</c:v>
                </c:pt>
                <c:pt idx="7605">
                  <c:v>39384</c:v>
                </c:pt>
                <c:pt idx="7606">
                  <c:v>39385</c:v>
                </c:pt>
                <c:pt idx="7607">
                  <c:v>39386</c:v>
                </c:pt>
                <c:pt idx="7608">
                  <c:v>39387</c:v>
                </c:pt>
                <c:pt idx="7609">
                  <c:v>39388</c:v>
                </c:pt>
                <c:pt idx="7610">
                  <c:v>39389</c:v>
                </c:pt>
                <c:pt idx="7611">
                  <c:v>39390</c:v>
                </c:pt>
                <c:pt idx="7612">
                  <c:v>39391</c:v>
                </c:pt>
                <c:pt idx="7613">
                  <c:v>39392</c:v>
                </c:pt>
                <c:pt idx="7614">
                  <c:v>39393</c:v>
                </c:pt>
                <c:pt idx="7615">
                  <c:v>39394</c:v>
                </c:pt>
                <c:pt idx="7616">
                  <c:v>39395</c:v>
                </c:pt>
                <c:pt idx="7617">
                  <c:v>39396</c:v>
                </c:pt>
                <c:pt idx="7618">
                  <c:v>39397</c:v>
                </c:pt>
                <c:pt idx="7619">
                  <c:v>39398</c:v>
                </c:pt>
                <c:pt idx="7620">
                  <c:v>39399</c:v>
                </c:pt>
                <c:pt idx="7621">
                  <c:v>39400</c:v>
                </c:pt>
                <c:pt idx="7622">
                  <c:v>39401</c:v>
                </c:pt>
                <c:pt idx="7623">
                  <c:v>39402</c:v>
                </c:pt>
                <c:pt idx="7624">
                  <c:v>39403</c:v>
                </c:pt>
                <c:pt idx="7625">
                  <c:v>39404</c:v>
                </c:pt>
                <c:pt idx="7626">
                  <c:v>39405</c:v>
                </c:pt>
                <c:pt idx="7627">
                  <c:v>39406</c:v>
                </c:pt>
                <c:pt idx="7628">
                  <c:v>39407</c:v>
                </c:pt>
                <c:pt idx="7629">
                  <c:v>39408</c:v>
                </c:pt>
                <c:pt idx="7630">
                  <c:v>39409</c:v>
                </c:pt>
                <c:pt idx="7631">
                  <c:v>39410</c:v>
                </c:pt>
                <c:pt idx="7632">
                  <c:v>39411</c:v>
                </c:pt>
                <c:pt idx="7633">
                  <c:v>39412</c:v>
                </c:pt>
                <c:pt idx="7634">
                  <c:v>39413</c:v>
                </c:pt>
                <c:pt idx="7635">
                  <c:v>39414</c:v>
                </c:pt>
                <c:pt idx="7636">
                  <c:v>39415</c:v>
                </c:pt>
                <c:pt idx="7637">
                  <c:v>39416</c:v>
                </c:pt>
                <c:pt idx="7638">
                  <c:v>39417</c:v>
                </c:pt>
                <c:pt idx="7639">
                  <c:v>39418</c:v>
                </c:pt>
                <c:pt idx="7640">
                  <c:v>39419</c:v>
                </c:pt>
                <c:pt idx="7641">
                  <c:v>39420</c:v>
                </c:pt>
                <c:pt idx="7642">
                  <c:v>39421</c:v>
                </c:pt>
                <c:pt idx="7643">
                  <c:v>39422</c:v>
                </c:pt>
                <c:pt idx="7644">
                  <c:v>39423</c:v>
                </c:pt>
                <c:pt idx="7645">
                  <c:v>39424</c:v>
                </c:pt>
                <c:pt idx="7646">
                  <c:v>39425</c:v>
                </c:pt>
                <c:pt idx="7647">
                  <c:v>39426</c:v>
                </c:pt>
                <c:pt idx="7648">
                  <c:v>39427</c:v>
                </c:pt>
                <c:pt idx="7649">
                  <c:v>39428</c:v>
                </c:pt>
                <c:pt idx="7650">
                  <c:v>39429</c:v>
                </c:pt>
                <c:pt idx="7651">
                  <c:v>39430</c:v>
                </c:pt>
                <c:pt idx="7652">
                  <c:v>39431</c:v>
                </c:pt>
                <c:pt idx="7653">
                  <c:v>39432</c:v>
                </c:pt>
                <c:pt idx="7654">
                  <c:v>39433</c:v>
                </c:pt>
                <c:pt idx="7655">
                  <c:v>39434</c:v>
                </c:pt>
                <c:pt idx="7656">
                  <c:v>39435</c:v>
                </c:pt>
                <c:pt idx="7657">
                  <c:v>39436</c:v>
                </c:pt>
                <c:pt idx="7658">
                  <c:v>39437</c:v>
                </c:pt>
                <c:pt idx="7659">
                  <c:v>39438</c:v>
                </c:pt>
                <c:pt idx="7660">
                  <c:v>39439</c:v>
                </c:pt>
                <c:pt idx="7661">
                  <c:v>39440</c:v>
                </c:pt>
                <c:pt idx="7662">
                  <c:v>39441</c:v>
                </c:pt>
                <c:pt idx="7663">
                  <c:v>39442</c:v>
                </c:pt>
                <c:pt idx="7664">
                  <c:v>39443</c:v>
                </c:pt>
                <c:pt idx="7665">
                  <c:v>39444</c:v>
                </c:pt>
                <c:pt idx="7666">
                  <c:v>39445</c:v>
                </c:pt>
                <c:pt idx="7667">
                  <c:v>39446</c:v>
                </c:pt>
                <c:pt idx="7668">
                  <c:v>39447</c:v>
                </c:pt>
                <c:pt idx="7669">
                  <c:v>39448</c:v>
                </c:pt>
                <c:pt idx="7670">
                  <c:v>39449</c:v>
                </c:pt>
                <c:pt idx="7671">
                  <c:v>39450</c:v>
                </c:pt>
                <c:pt idx="7672">
                  <c:v>39451</c:v>
                </c:pt>
                <c:pt idx="7673">
                  <c:v>39452</c:v>
                </c:pt>
                <c:pt idx="7674">
                  <c:v>39453</c:v>
                </c:pt>
                <c:pt idx="7675">
                  <c:v>39454</c:v>
                </c:pt>
                <c:pt idx="7676">
                  <c:v>39455</c:v>
                </c:pt>
                <c:pt idx="7677">
                  <c:v>39456</c:v>
                </c:pt>
                <c:pt idx="7678">
                  <c:v>39457</c:v>
                </c:pt>
                <c:pt idx="7679">
                  <c:v>39458</c:v>
                </c:pt>
                <c:pt idx="7680">
                  <c:v>39459</c:v>
                </c:pt>
                <c:pt idx="7681">
                  <c:v>39460</c:v>
                </c:pt>
                <c:pt idx="7682">
                  <c:v>39461</c:v>
                </c:pt>
                <c:pt idx="7683">
                  <c:v>39462</c:v>
                </c:pt>
                <c:pt idx="7684">
                  <c:v>39463</c:v>
                </c:pt>
                <c:pt idx="7685">
                  <c:v>39464</c:v>
                </c:pt>
                <c:pt idx="7686">
                  <c:v>39465</c:v>
                </c:pt>
                <c:pt idx="7687">
                  <c:v>39466</c:v>
                </c:pt>
                <c:pt idx="7688">
                  <c:v>39467</c:v>
                </c:pt>
                <c:pt idx="7689">
                  <c:v>39468</c:v>
                </c:pt>
                <c:pt idx="7690">
                  <c:v>39469</c:v>
                </c:pt>
                <c:pt idx="7691">
                  <c:v>39470</c:v>
                </c:pt>
                <c:pt idx="7692">
                  <c:v>39471</c:v>
                </c:pt>
                <c:pt idx="7693">
                  <c:v>39472</c:v>
                </c:pt>
                <c:pt idx="7694">
                  <c:v>39473</c:v>
                </c:pt>
                <c:pt idx="7695">
                  <c:v>39474</c:v>
                </c:pt>
                <c:pt idx="7696">
                  <c:v>39475</c:v>
                </c:pt>
                <c:pt idx="7697">
                  <c:v>39476</c:v>
                </c:pt>
                <c:pt idx="7698">
                  <c:v>39477</c:v>
                </c:pt>
                <c:pt idx="7699">
                  <c:v>39478</c:v>
                </c:pt>
                <c:pt idx="7700">
                  <c:v>39479</c:v>
                </c:pt>
                <c:pt idx="7701">
                  <c:v>39480</c:v>
                </c:pt>
                <c:pt idx="7702">
                  <c:v>39481</c:v>
                </c:pt>
                <c:pt idx="7703">
                  <c:v>39482</c:v>
                </c:pt>
                <c:pt idx="7704">
                  <c:v>39483</c:v>
                </c:pt>
                <c:pt idx="7705">
                  <c:v>39484</c:v>
                </c:pt>
                <c:pt idx="7706">
                  <c:v>39485</c:v>
                </c:pt>
                <c:pt idx="7707">
                  <c:v>39486</c:v>
                </c:pt>
                <c:pt idx="7708">
                  <c:v>39487</c:v>
                </c:pt>
                <c:pt idx="7709">
                  <c:v>39488</c:v>
                </c:pt>
                <c:pt idx="7710">
                  <c:v>39489</c:v>
                </c:pt>
                <c:pt idx="7711">
                  <c:v>39490</c:v>
                </c:pt>
                <c:pt idx="7712">
                  <c:v>39491</c:v>
                </c:pt>
                <c:pt idx="7713">
                  <c:v>39492</c:v>
                </c:pt>
                <c:pt idx="7714">
                  <c:v>39493</c:v>
                </c:pt>
                <c:pt idx="7715">
                  <c:v>39494</c:v>
                </c:pt>
                <c:pt idx="7716">
                  <c:v>39495</c:v>
                </c:pt>
                <c:pt idx="7717">
                  <c:v>39496</c:v>
                </c:pt>
                <c:pt idx="7718">
                  <c:v>39497</c:v>
                </c:pt>
                <c:pt idx="7719">
                  <c:v>39498</c:v>
                </c:pt>
                <c:pt idx="7720">
                  <c:v>39499</c:v>
                </c:pt>
                <c:pt idx="7721">
                  <c:v>39500</c:v>
                </c:pt>
                <c:pt idx="7722">
                  <c:v>39501</c:v>
                </c:pt>
                <c:pt idx="7723">
                  <c:v>39502</c:v>
                </c:pt>
                <c:pt idx="7724">
                  <c:v>39503</c:v>
                </c:pt>
                <c:pt idx="7725">
                  <c:v>39504</c:v>
                </c:pt>
                <c:pt idx="7726">
                  <c:v>39505</c:v>
                </c:pt>
                <c:pt idx="7727">
                  <c:v>39506</c:v>
                </c:pt>
                <c:pt idx="7728">
                  <c:v>39507</c:v>
                </c:pt>
                <c:pt idx="7729">
                  <c:v>39508</c:v>
                </c:pt>
                <c:pt idx="7730">
                  <c:v>39509</c:v>
                </c:pt>
                <c:pt idx="7731">
                  <c:v>39510</c:v>
                </c:pt>
                <c:pt idx="7732">
                  <c:v>39511</c:v>
                </c:pt>
                <c:pt idx="7733">
                  <c:v>39512</c:v>
                </c:pt>
                <c:pt idx="7734">
                  <c:v>39513</c:v>
                </c:pt>
                <c:pt idx="7735">
                  <c:v>39514</c:v>
                </c:pt>
                <c:pt idx="7736">
                  <c:v>39515</c:v>
                </c:pt>
                <c:pt idx="7737">
                  <c:v>39516</c:v>
                </c:pt>
                <c:pt idx="7738">
                  <c:v>39517</c:v>
                </c:pt>
                <c:pt idx="7739">
                  <c:v>39518</c:v>
                </c:pt>
                <c:pt idx="7740">
                  <c:v>39519</c:v>
                </c:pt>
                <c:pt idx="7741">
                  <c:v>39520</c:v>
                </c:pt>
                <c:pt idx="7742">
                  <c:v>39521</c:v>
                </c:pt>
                <c:pt idx="7743">
                  <c:v>39522</c:v>
                </c:pt>
                <c:pt idx="7744">
                  <c:v>39523</c:v>
                </c:pt>
                <c:pt idx="7745">
                  <c:v>39524</c:v>
                </c:pt>
                <c:pt idx="7746">
                  <c:v>39525</c:v>
                </c:pt>
                <c:pt idx="7747">
                  <c:v>39526</c:v>
                </c:pt>
                <c:pt idx="7748">
                  <c:v>39527</c:v>
                </c:pt>
                <c:pt idx="7749">
                  <c:v>39528</c:v>
                </c:pt>
                <c:pt idx="7750">
                  <c:v>39529</c:v>
                </c:pt>
                <c:pt idx="7751">
                  <c:v>39530</c:v>
                </c:pt>
                <c:pt idx="7752">
                  <c:v>39531</c:v>
                </c:pt>
                <c:pt idx="7753">
                  <c:v>39532</c:v>
                </c:pt>
                <c:pt idx="7754">
                  <c:v>39533</c:v>
                </c:pt>
                <c:pt idx="7755">
                  <c:v>39534</c:v>
                </c:pt>
                <c:pt idx="7756">
                  <c:v>39535</c:v>
                </c:pt>
                <c:pt idx="7757">
                  <c:v>39536</c:v>
                </c:pt>
                <c:pt idx="7758">
                  <c:v>39537</c:v>
                </c:pt>
                <c:pt idx="7759">
                  <c:v>39538</c:v>
                </c:pt>
                <c:pt idx="7760">
                  <c:v>39539</c:v>
                </c:pt>
                <c:pt idx="7761">
                  <c:v>39540</c:v>
                </c:pt>
                <c:pt idx="7762">
                  <c:v>39541</c:v>
                </c:pt>
                <c:pt idx="7763">
                  <c:v>39542</c:v>
                </c:pt>
                <c:pt idx="7764">
                  <c:v>39543</c:v>
                </c:pt>
                <c:pt idx="7765">
                  <c:v>39544</c:v>
                </c:pt>
                <c:pt idx="7766">
                  <c:v>39545</c:v>
                </c:pt>
                <c:pt idx="7767">
                  <c:v>39546</c:v>
                </c:pt>
                <c:pt idx="7768">
                  <c:v>39547</c:v>
                </c:pt>
                <c:pt idx="7769">
                  <c:v>39548</c:v>
                </c:pt>
                <c:pt idx="7770">
                  <c:v>39549</c:v>
                </c:pt>
                <c:pt idx="7771">
                  <c:v>39550</c:v>
                </c:pt>
                <c:pt idx="7772">
                  <c:v>39551</c:v>
                </c:pt>
                <c:pt idx="7773">
                  <c:v>39552</c:v>
                </c:pt>
                <c:pt idx="7774">
                  <c:v>39553</c:v>
                </c:pt>
                <c:pt idx="7775">
                  <c:v>39554</c:v>
                </c:pt>
                <c:pt idx="7776">
                  <c:v>39555</c:v>
                </c:pt>
                <c:pt idx="7777">
                  <c:v>39556</c:v>
                </c:pt>
                <c:pt idx="7778">
                  <c:v>39557</c:v>
                </c:pt>
                <c:pt idx="7779">
                  <c:v>39558</c:v>
                </c:pt>
                <c:pt idx="7780">
                  <c:v>39559</c:v>
                </c:pt>
                <c:pt idx="7781">
                  <c:v>39560</c:v>
                </c:pt>
                <c:pt idx="7782">
                  <c:v>39561</c:v>
                </c:pt>
                <c:pt idx="7783">
                  <c:v>39562</c:v>
                </c:pt>
                <c:pt idx="7784">
                  <c:v>39563</c:v>
                </c:pt>
                <c:pt idx="7785">
                  <c:v>39564</c:v>
                </c:pt>
                <c:pt idx="7786">
                  <c:v>39565</c:v>
                </c:pt>
                <c:pt idx="7787">
                  <c:v>39566</c:v>
                </c:pt>
                <c:pt idx="7788">
                  <c:v>39567</c:v>
                </c:pt>
                <c:pt idx="7789">
                  <c:v>39568</c:v>
                </c:pt>
                <c:pt idx="7790">
                  <c:v>39569</c:v>
                </c:pt>
                <c:pt idx="7791">
                  <c:v>39570</c:v>
                </c:pt>
                <c:pt idx="7792">
                  <c:v>39571</c:v>
                </c:pt>
                <c:pt idx="7793">
                  <c:v>39572</c:v>
                </c:pt>
                <c:pt idx="7794">
                  <c:v>39573</c:v>
                </c:pt>
                <c:pt idx="7795">
                  <c:v>39574</c:v>
                </c:pt>
                <c:pt idx="7796">
                  <c:v>39575</c:v>
                </c:pt>
                <c:pt idx="7797">
                  <c:v>39576</c:v>
                </c:pt>
                <c:pt idx="7798">
                  <c:v>39577</c:v>
                </c:pt>
                <c:pt idx="7799">
                  <c:v>39578</c:v>
                </c:pt>
                <c:pt idx="7800">
                  <c:v>39579</c:v>
                </c:pt>
                <c:pt idx="7801">
                  <c:v>39580</c:v>
                </c:pt>
                <c:pt idx="7802">
                  <c:v>39581</c:v>
                </c:pt>
                <c:pt idx="7803">
                  <c:v>39582</c:v>
                </c:pt>
                <c:pt idx="7804">
                  <c:v>39583</c:v>
                </c:pt>
                <c:pt idx="7805">
                  <c:v>39584</c:v>
                </c:pt>
                <c:pt idx="7806">
                  <c:v>39585</c:v>
                </c:pt>
                <c:pt idx="7807">
                  <c:v>39586</c:v>
                </c:pt>
                <c:pt idx="7808">
                  <c:v>39587</c:v>
                </c:pt>
                <c:pt idx="7809">
                  <c:v>39588</c:v>
                </c:pt>
                <c:pt idx="7810">
                  <c:v>39589</c:v>
                </c:pt>
                <c:pt idx="7811">
                  <c:v>39590</c:v>
                </c:pt>
                <c:pt idx="7812">
                  <c:v>39591</c:v>
                </c:pt>
                <c:pt idx="7813">
                  <c:v>39592</c:v>
                </c:pt>
                <c:pt idx="7814">
                  <c:v>39593</c:v>
                </c:pt>
                <c:pt idx="7815">
                  <c:v>39594</c:v>
                </c:pt>
                <c:pt idx="7816">
                  <c:v>39595</c:v>
                </c:pt>
                <c:pt idx="7817">
                  <c:v>39596</c:v>
                </c:pt>
                <c:pt idx="7818">
                  <c:v>39597</c:v>
                </c:pt>
                <c:pt idx="7819">
                  <c:v>39598</c:v>
                </c:pt>
                <c:pt idx="7820">
                  <c:v>39599</c:v>
                </c:pt>
                <c:pt idx="7821">
                  <c:v>39600</c:v>
                </c:pt>
                <c:pt idx="7822">
                  <c:v>39601</c:v>
                </c:pt>
                <c:pt idx="7823">
                  <c:v>39602</c:v>
                </c:pt>
                <c:pt idx="7824">
                  <c:v>39603</c:v>
                </c:pt>
                <c:pt idx="7825">
                  <c:v>39604</c:v>
                </c:pt>
                <c:pt idx="7826">
                  <c:v>39605</c:v>
                </c:pt>
                <c:pt idx="7827">
                  <c:v>39606</c:v>
                </c:pt>
                <c:pt idx="7828">
                  <c:v>39607</c:v>
                </c:pt>
                <c:pt idx="7829">
                  <c:v>39608</c:v>
                </c:pt>
                <c:pt idx="7830">
                  <c:v>39609</c:v>
                </c:pt>
                <c:pt idx="7831">
                  <c:v>39610</c:v>
                </c:pt>
                <c:pt idx="7832">
                  <c:v>39611</c:v>
                </c:pt>
                <c:pt idx="7833">
                  <c:v>39612</c:v>
                </c:pt>
                <c:pt idx="7834">
                  <c:v>39613</c:v>
                </c:pt>
                <c:pt idx="7835">
                  <c:v>39614</c:v>
                </c:pt>
                <c:pt idx="7836">
                  <c:v>39615</c:v>
                </c:pt>
                <c:pt idx="7837">
                  <c:v>39616</c:v>
                </c:pt>
                <c:pt idx="7838">
                  <c:v>39617</c:v>
                </c:pt>
                <c:pt idx="7839">
                  <c:v>39618</c:v>
                </c:pt>
                <c:pt idx="7840">
                  <c:v>39619</c:v>
                </c:pt>
                <c:pt idx="7841">
                  <c:v>39620</c:v>
                </c:pt>
                <c:pt idx="7842">
                  <c:v>39621</c:v>
                </c:pt>
                <c:pt idx="7843">
                  <c:v>39622</c:v>
                </c:pt>
                <c:pt idx="7844">
                  <c:v>39623</c:v>
                </c:pt>
                <c:pt idx="7845">
                  <c:v>39624</c:v>
                </c:pt>
                <c:pt idx="7846">
                  <c:v>39625</c:v>
                </c:pt>
                <c:pt idx="7847">
                  <c:v>39626</c:v>
                </c:pt>
                <c:pt idx="7848">
                  <c:v>39627</c:v>
                </c:pt>
                <c:pt idx="7849">
                  <c:v>39628</c:v>
                </c:pt>
                <c:pt idx="7850">
                  <c:v>39629</c:v>
                </c:pt>
                <c:pt idx="7851">
                  <c:v>39630</c:v>
                </c:pt>
                <c:pt idx="7852">
                  <c:v>39631</c:v>
                </c:pt>
                <c:pt idx="7853">
                  <c:v>39632</c:v>
                </c:pt>
                <c:pt idx="7854">
                  <c:v>39633</c:v>
                </c:pt>
                <c:pt idx="7855">
                  <c:v>39634</c:v>
                </c:pt>
                <c:pt idx="7856">
                  <c:v>39635</c:v>
                </c:pt>
                <c:pt idx="7857">
                  <c:v>39636</c:v>
                </c:pt>
                <c:pt idx="7858">
                  <c:v>39637</c:v>
                </c:pt>
                <c:pt idx="7859">
                  <c:v>39638</c:v>
                </c:pt>
                <c:pt idx="7860">
                  <c:v>39639</c:v>
                </c:pt>
                <c:pt idx="7861">
                  <c:v>39640</c:v>
                </c:pt>
                <c:pt idx="7862">
                  <c:v>39641</c:v>
                </c:pt>
                <c:pt idx="7863">
                  <c:v>39642</c:v>
                </c:pt>
                <c:pt idx="7864">
                  <c:v>39643</c:v>
                </c:pt>
                <c:pt idx="7865">
                  <c:v>39644</c:v>
                </c:pt>
                <c:pt idx="7866">
                  <c:v>39645</c:v>
                </c:pt>
                <c:pt idx="7867">
                  <c:v>39646</c:v>
                </c:pt>
                <c:pt idx="7868">
                  <c:v>39647</c:v>
                </c:pt>
                <c:pt idx="7869">
                  <c:v>39648</c:v>
                </c:pt>
                <c:pt idx="7870">
                  <c:v>39649</c:v>
                </c:pt>
                <c:pt idx="7871">
                  <c:v>39650</c:v>
                </c:pt>
                <c:pt idx="7872">
                  <c:v>39651</c:v>
                </c:pt>
                <c:pt idx="7873">
                  <c:v>39652</c:v>
                </c:pt>
                <c:pt idx="7874">
                  <c:v>39653</c:v>
                </c:pt>
                <c:pt idx="7875">
                  <c:v>39654</c:v>
                </c:pt>
                <c:pt idx="7876">
                  <c:v>39655</c:v>
                </c:pt>
                <c:pt idx="7877">
                  <c:v>39656</c:v>
                </c:pt>
                <c:pt idx="7878">
                  <c:v>39657</c:v>
                </c:pt>
                <c:pt idx="7879">
                  <c:v>39658</c:v>
                </c:pt>
                <c:pt idx="7880">
                  <c:v>39659</c:v>
                </c:pt>
                <c:pt idx="7881">
                  <c:v>39660</c:v>
                </c:pt>
                <c:pt idx="7882">
                  <c:v>39661</c:v>
                </c:pt>
                <c:pt idx="7883">
                  <c:v>39662</c:v>
                </c:pt>
                <c:pt idx="7884">
                  <c:v>39663</c:v>
                </c:pt>
                <c:pt idx="7885">
                  <c:v>39664</c:v>
                </c:pt>
                <c:pt idx="7886">
                  <c:v>39665</c:v>
                </c:pt>
                <c:pt idx="7887">
                  <c:v>39666</c:v>
                </c:pt>
                <c:pt idx="7888">
                  <c:v>39667</c:v>
                </c:pt>
                <c:pt idx="7889">
                  <c:v>39668</c:v>
                </c:pt>
                <c:pt idx="7890">
                  <c:v>39669</c:v>
                </c:pt>
                <c:pt idx="7891">
                  <c:v>39670</c:v>
                </c:pt>
                <c:pt idx="7892">
                  <c:v>39671</c:v>
                </c:pt>
                <c:pt idx="7893">
                  <c:v>39672</c:v>
                </c:pt>
                <c:pt idx="7894">
                  <c:v>39673</c:v>
                </c:pt>
                <c:pt idx="7895">
                  <c:v>39674</c:v>
                </c:pt>
                <c:pt idx="7896">
                  <c:v>39675</c:v>
                </c:pt>
                <c:pt idx="7897">
                  <c:v>39676</c:v>
                </c:pt>
                <c:pt idx="7898">
                  <c:v>39677</c:v>
                </c:pt>
                <c:pt idx="7899">
                  <c:v>39678</c:v>
                </c:pt>
                <c:pt idx="7900">
                  <c:v>39679</c:v>
                </c:pt>
                <c:pt idx="7901">
                  <c:v>39680</c:v>
                </c:pt>
                <c:pt idx="7902">
                  <c:v>39681</c:v>
                </c:pt>
                <c:pt idx="7903">
                  <c:v>39682</c:v>
                </c:pt>
                <c:pt idx="7904">
                  <c:v>39683</c:v>
                </c:pt>
                <c:pt idx="7905">
                  <c:v>39684</c:v>
                </c:pt>
                <c:pt idx="7906">
                  <c:v>39685</c:v>
                </c:pt>
                <c:pt idx="7907">
                  <c:v>39686</c:v>
                </c:pt>
                <c:pt idx="7908">
                  <c:v>39687</c:v>
                </c:pt>
                <c:pt idx="7909">
                  <c:v>39688</c:v>
                </c:pt>
                <c:pt idx="7910">
                  <c:v>39689</c:v>
                </c:pt>
                <c:pt idx="7911">
                  <c:v>39690</c:v>
                </c:pt>
                <c:pt idx="7912">
                  <c:v>39691</c:v>
                </c:pt>
                <c:pt idx="7913">
                  <c:v>39692</c:v>
                </c:pt>
                <c:pt idx="7914">
                  <c:v>39693</c:v>
                </c:pt>
                <c:pt idx="7915">
                  <c:v>39694</c:v>
                </c:pt>
                <c:pt idx="7916">
                  <c:v>39695</c:v>
                </c:pt>
                <c:pt idx="7917">
                  <c:v>39696</c:v>
                </c:pt>
                <c:pt idx="7918">
                  <c:v>39697</c:v>
                </c:pt>
                <c:pt idx="7919">
                  <c:v>39698</c:v>
                </c:pt>
                <c:pt idx="7920">
                  <c:v>39699</c:v>
                </c:pt>
                <c:pt idx="7921">
                  <c:v>39700</c:v>
                </c:pt>
                <c:pt idx="7922">
                  <c:v>39701</c:v>
                </c:pt>
                <c:pt idx="7923">
                  <c:v>39702</c:v>
                </c:pt>
                <c:pt idx="7924">
                  <c:v>39703</c:v>
                </c:pt>
                <c:pt idx="7925">
                  <c:v>39704</c:v>
                </c:pt>
                <c:pt idx="7926">
                  <c:v>39705</c:v>
                </c:pt>
                <c:pt idx="7927">
                  <c:v>39706</c:v>
                </c:pt>
                <c:pt idx="7928">
                  <c:v>39707</c:v>
                </c:pt>
                <c:pt idx="7929">
                  <c:v>39708</c:v>
                </c:pt>
                <c:pt idx="7930">
                  <c:v>39709</c:v>
                </c:pt>
                <c:pt idx="7931">
                  <c:v>39710</c:v>
                </c:pt>
                <c:pt idx="7932">
                  <c:v>39711</c:v>
                </c:pt>
                <c:pt idx="7933">
                  <c:v>39712</c:v>
                </c:pt>
                <c:pt idx="7934">
                  <c:v>39713</c:v>
                </c:pt>
                <c:pt idx="7935">
                  <c:v>39714</c:v>
                </c:pt>
                <c:pt idx="7936">
                  <c:v>39715</c:v>
                </c:pt>
                <c:pt idx="7937">
                  <c:v>39716</c:v>
                </c:pt>
                <c:pt idx="7938">
                  <c:v>39717</c:v>
                </c:pt>
                <c:pt idx="7939">
                  <c:v>39718</c:v>
                </c:pt>
                <c:pt idx="7940">
                  <c:v>39719</c:v>
                </c:pt>
                <c:pt idx="7941">
                  <c:v>39720</c:v>
                </c:pt>
                <c:pt idx="7942">
                  <c:v>39721</c:v>
                </c:pt>
                <c:pt idx="7943">
                  <c:v>39722</c:v>
                </c:pt>
                <c:pt idx="7944">
                  <c:v>39723</c:v>
                </c:pt>
                <c:pt idx="7945">
                  <c:v>39724</c:v>
                </c:pt>
                <c:pt idx="7946">
                  <c:v>39725</c:v>
                </c:pt>
                <c:pt idx="7947">
                  <c:v>39726</c:v>
                </c:pt>
                <c:pt idx="7948">
                  <c:v>39727</c:v>
                </c:pt>
                <c:pt idx="7949">
                  <c:v>39728</c:v>
                </c:pt>
                <c:pt idx="7950">
                  <c:v>39729</c:v>
                </c:pt>
                <c:pt idx="7951">
                  <c:v>39730</c:v>
                </c:pt>
                <c:pt idx="7952">
                  <c:v>39731</c:v>
                </c:pt>
                <c:pt idx="7953">
                  <c:v>39732</c:v>
                </c:pt>
                <c:pt idx="7954">
                  <c:v>39733</c:v>
                </c:pt>
                <c:pt idx="7955">
                  <c:v>39734</c:v>
                </c:pt>
                <c:pt idx="7956">
                  <c:v>39735</c:v>
                </c:pt>
                <c:pt idx="7957">
                  <c:v>39736</c:v>
                </c:pt>
                <c:pt idx="7958">
                  <c:v>39737</c:v>
                </c:pt>
                <c:pt idx="7959">
                  <c:v>39738</c:v>
                </c:pt>
                <c:pt idx="7960">
                  <c:v>39739</c:v>
                </c:pt>
                <c:pt idx="7961">
                  <c:v>39740</c:v>
                </c:pt>
                <c:pt idx="7962">
                  <c:v>39741</c:v>
                </c:pt>
                <c:pt idx="7963">
                  <c:v>39742</c:v>
                </c:pt>
                <c:pt idx="7964">
                  <c:v>39743</c:v>
                </c:pt>
                <c:pt idx="7965">
                  <c:v>39744</c:v>
                </c:pt>
                <c:pt idx="7966">
                  <c:v>39745</c:v>
                </c:pt>
                <c:pt idx="7967">
                  <c:v>39746</c:v>
                </c:pt>
                <c:pt idx="7968">
                  <c:v>39747</c:v>
                </c:pt>
                <c:pt idx="7969">
                  <c:v>39748</c:v>
                </c:pt>
                <c:pt idx="7970">
                  <c:v>39749</c:v>
                </c:pt>
                <c:pt idx="7971">
                  <c:v>39750</c:v>
                </c:pt>
                <c:pt idx="7972">
                  <c:v>39751</c:v>
                </c:pt>
                <c:pt idx="7973">
                  <c:v>39752</c:v>
                </c:pt>
                <c:pt idx="7974">
                  <c:v>39753</c:v>
                </c:pt>
                <c:pt idx="7975">
                  <c:v>39754</c:v>
                </c:pt>
                <c:pt idx="7976">
                  <c:v>39755</c:v>
                </c:pt>
                <c:pt idx="7977">
                  <c:v>39756</c:v>
                </c:pt>
                <c:pt idx="7978">
                  <c:v>39757</c:v>
                </c:pt>
                <c:pt idx="7979">
                  <c:v>39758</c:v>
                </c:pt>
                <c:pt idx="7980">
                  <c:v>39759</c:v>
                </c:pt>
                <c:pt idx="7981">
                  <c:v>39760</c:v>
                </c:pt>
                <c:pt idx="7982">
                  <c:v>39761</c:v>
                </c:pt>
                <c:pt idx="7983">
                  <c:v>39762</c:v>
                </c:pt>
                <c:pt idx="7984">
                  <c:v>39763</c:v>
                </c:pt>
                <c:pt idx="7985">
                  <c:v>39764</c:v>
                </c:pt>
                <c:pt idx="7986">
                  <c:v>39765</c:v>
                </c:pt>
                <c:pt idx="7987">
                  <c:v>39766</c:v>
                </c:pt>
                <c:pt idx="7988">
                  <c:v>39767</c:v>
                </c:pt>
                <c:pt idx="7989">
                  <c:v>39768</c:v>
                </c:pt>
                <c:pt idx="7990">
                  <c:v>39769</c:v>
                </c:pt>
                <c:pt idx="7991">
                  <c:v>39770</c:v>
                </c:pt>
                <c:pt idx="7992">
                  <c:v>39771</c:v>
                </c:pt>
                <c:pt idx="7993">
                  <c:v>39772</c:v>
                </c:pt>
                <c:pt idx="7994">
                  <c:v>39773</c:v>
                </c:pt>
                <c:pt idx="7995">
                  <c:v>39774</c:v>
                </c:pt>
                <c:pt idx="7996">
                  <c:v>39775</c:v>
                </c:pt>
                <c:pt idx="7997">
                  <c:v>39776</c:v>
                </c:pt>
                <c:pt idx="7998">
                  <c:v>39777</c:v>
                </c:pt>
                <c:pt idx="7999">
                  <c:v>39778</c:v>
                </c:pt>
                <c:pt idx="8000">
                  <c:v>39779</c:v>
                </c:pt>
                <c:pt idx="8001">
                  <c:v>39780</c:v>
                </c:pt>
                <c:pt idx="8002">
                  <c:v>39781</c:v>
                </c:pt>
                <c:pt idx="8003">
                  <c:v>39782</c:v>
                </c:pt>
                <c:pt idx="8004">
                  <c:v>39783</c:v>
                </c:pt>
                <c:pt idx="8005">
                  <c:v>39784</c:v>
                </c:pt>
                <c:pt idx="8006">
                  <c:v>39785</c:v>
                </c:pt>
                <c:pt idx="8007">
                  <c:v>39786</c:v>
                </c:pt>
                <c:pt idx="8008">
                  <c:v>39787</c:v>
                </c:pt>
                <c:pt idx="8009">
                  <c:v>39788</c:v>
                </c:pt>
                <c:pt idx="8010">
                  <c:v>39789</c:v>
                </c:pt>
                <c:pt idx="8011">
                  <c:v>39790</c:v>
                </c:pt>
                <c:pt idx="8012">
                  <c:v>39791</c:v>
                </c:pt>
                <c:pt idx="8013">
                  <c:v>39792</c:v>
                </c:pt>
                <c:pt idx="8014">
                  <c:v>39793</c:v>
                </c:pt>
                <c:pt idx="8015">
                  <c:v>39794</c:v>
                </c:pt>
                <c:pt idx="8016">
                  <c:v>39795</c:v>
                </c:pt>
                <c:pt idx="8017">
                  <c:v>39796</c:v>
                </c:pt>
                <c:pt idx="8018">
                  <c:v>39797</c:v>
                </c:pt>
                <c:pt idx="8019">
                  <c:v>39798</c:v>
                </c:pt>
                <c:pt idx="8020">
                  <c:v>39799</c:v>
                </c:pt>
                <c:pt idx="8021">
                  <c:v>39800</c:v>
                </c:pt>
                <c:pt idx="8022">
                  <c:v>39801</c:v>
                </c:pt>
                <c:pt idx="8023">
                  <c:v>39802</c:v>
                </c:pt>
                <c:pt idx="8024">
                  <c:v>39803</c:v>
                </c:pt>
                <c:pt idx="8025">
                  <c:v>39804</c:v>
                </c:pt>
                <c:pt idx="8026">
                  <c:v>39805</c:v>
                </c:pt>
                <c:pt idx="8027">
                  <c:v>39806</c:v>
                </c:pt>
                <c:pt idx="8028">
                  <c:v>39807</c:v>
                </c:pt>
                <c:pt idx="8029">
                  <c:v>39808</c:v>
                </c:pt>
                <c:pt idx="8030">
                  <c:v>39809</c:v>
                </c:pt>
                <c:pt idx="8031">
                  <c:v>39810</c:v>
                </c:pt>
                <c:pt idx="8032">
                  <c:v>39811</c:v>
                </c:pt>
                <c:pt idx="8033">
                  <c:v>39812</c:v>
                </c:pt>
                <c:pt idx="8034">
                  <c:v>39813</c:v>
                </c:pt>
                <c:pt idx="8035">
                  <c:v>39814</c:v>
                </c:pt>
                <c:pt idx="8036">
                  <c:v>39815</c:v>
                </c:pt>
                <c:pt idx="8037">
                  <c:v>39816</c:v>
                </c:pt>
                <c:pt idx="8038">
                  <c:v>39817</c:v>
                </c:pt>
                <c:pt idx="8039">
                  <c:v>39818</c:v>
                </c:pt>
                <c:pt idx="8040">
                  <c:v>39819</c:v>
                </c:pt>
                <c:pt idx="8041">
                  <c:v>39820</c:v>
                </c:pt>
                <c:pt idx="8042">
                  <c:v>39821</c:v>
                </c:pt>
                <c:pt idx="8043">
                  <c:v>39822</c:v>
                </c:pt>
                <c:pt idx="8044">
                  <c:v>39823</c:v>
                </c:pt>
                <c:pt idx="8045">
                  <c:v>39824</c:v>
                </c:pt>
                <c:pt idx="8046">
                  <c:v>39825</c:v>
                </c:pt>
                <c:pt idx="8047">
                  <c:v>39826</c:v>
                </c:pt>
                <c:pt idx="8048">
                  <c:v>39827</c:v>
                </c:pt>
                <c:pt idx="8049">
                  <c:v>39828</c:v>
                </c:pt>
                <c:pt idx="8050">
                  <c:v>39829</c:v>
                </c:pt>
                <c:pt idx="8051">
                  <c:v>39830</c:v>
                </c:pt>
                <c:pt idx="8052">
                  <c:v>39831</c:v>
                </c:pt>
                <c:pt idx="8053">
                  <c:v>39832</c:v>
                </c:pt>
                <c:pt idx="8054">
                  <c:v>39833</c:v>
                </c:pt>
                <c:pt idx="8055">
                  <c:v>39834</c:v>
                </c:pt>
                <c:pt idx="8056">
                  <c:v>39835</c:v>
                </c:pt>
                <c:pt idx="8057">
                  <c:v>39836</c:v>
                </c:pt>
                <c:pt idx="8058">
                  <c:v>39837</c:v>
                </c:pt>
                <c:pt idx="8059">
                  <c:v>39838</c:v>
                </c:pt>
                <c:pt idx="8060">
                  <c:v>39839</c:v>
                </c:pt>
                <c:pt idx="8061">
                  <c:v>39840</c:v>
                </c:pt>
                <c:pt idx="8062">
                  <c:v>39841</c:v>
                </c:pt>
                <c:pt idx="8063">
                  <c:v>39842</c:v>
                </c:pt>
                <c:pt idx="8064">
                  <c:v>39843</c:v>
                </c:pt>
                <c:pt idx="8065">
                  <c:v>39844</c:v>
                </c:pt>
                <c:pt idx="8066">
                  <c:v>39845</c:v>
                </c:pt>
                <c:pt idx="8067">
                  <c:v>39846</c:v>
                </c:pt>
                <c:pt idx="8068">
                  <c:v>39847</c:v>
                </c:pt>
                <c:pt idx="8069">
                  <c:v>39848</c:v>
                </c:pt>
                <c:pt idx="8070">
                  <c:v>39849</c:v>
                </c:pt>
                <c:pt idx="8071">
                  <c:v>39850</c:v>
                </c:pt>
                <c:pt idx="8072">
                  <c:v>39851</c:v>
                </c:pt>
                <c:pt idx="8073">
                  <c:v>39852</c:v>
                </c:pt>
                <c:pt idx="8074">
                  <c:v>39853</c:v>
                </c:pt>
                <c:pt idx="8075">
                  <c:v>39854</c:v>
                </c:pt>
                <c:pt idx="8076">
                  <c:v>39855</c:v>
                </c:pt>
                <c:pt idx="8077">
                  <c:v>39856</c:v>
                </c:pt>
                <c:pt idx="8078">
                  <c:v>39857</c:v>
                </c:pt>
                <c:pt idx="8079">
                  <c:v>39858</c:v>
                </c:pt>
                <c:pt idx="8080">
                  <c:v>39859</c:v>
                </c:pt>
                <c:pt idx="8081">
                  <c:v>39860</c:v>
                </c:pt>
                <c:pt idx="8082">
                  <c:v>39861</c:v>
                </c:pt>
                <c:pt idx="8083">
                  <c:v>39862</c:v>
                </c:pt>
                <c:pt idx="8084">
                  <c:v>39863</c:v>
                </c:pt>
                <c:pt idx="8085">
                  <c:v>39864</c:v>
                </c:pt>
                <c:pt idx="8086">
                  <c:v>39865</c:v>
                </c:pt>
                <c:pt idx="8087">
                  <c:v>39866</c:v>
                </c:pt>
                <c:pt idx="8088">
                  <c:v>39867</c:v>
                </c:pt>
                <c:pt idx="8089">
                  <c:v>39868</c:v>
                </c:pt>
                <c:pt idx="8090">
                  <c:v>39869</c:v>
                </c:pt>
                <c:pt idx="8091">
                  <c:v>39870</c:v>
                </c:pt>
                <c:pt idx="8092">
                  <c:v>39871</c:v>
                </c:pt>
                <c:pt idx="8093">
                  <c:v>39872</c:v>
                </c:pt>
                <c:pt idx="8094">
                  <c:v>39873</c:v>
                </c:pt>
                <c:pt idx="8095">
                  <c:v>39874</c:v>
                </c:pt>
                <c:pt idx="8096">
                  <c:v>39875</c:v>
                </c:pt>
                <c:pt idx="8097">
                  <c:v>39876</c:v>
                </c:pt>
                <c:pt idx="8098">
                  <c:v>39877</c:v>
                </c:pt>
                <c:pt idx="8099">
                  <c:v>39878</c:v>
                </c:pt>
                <c:pt idx="8100">
                  <c:v>39879</c:v>
                </c:pt>
                <c:pt idx="8101">
                  <c:v>39880</c:v>
                </c:pt>
                <c:pt idx="8102">
                  <c:v>39881</c:v>
                </c:pt>
                <c:pt idx="8103">
                  <c:v>39882</c:v>
                </c:pt>
                <c:pt idx="8104">
                  <c:v>39883</c:v>
                </c:pt>
                <c:pt idx="8105">
                  <c:v>39884</c:v>
                </c:pt>
                <c:pt idx="8106">
                  <c:v>39885</c:v>
                </c:pt>
                <c:pt idx="8107">
                  <c:v>39886</c:v>
                </c:pt>
                <c:pt idx="8108">
                  <c:v>39887</c:v>
                </c:pt>
                <c:pt idx="8109">
                  <c:v>39888</c:v>
                </c:pt>
                <c:pt idx="8110">
                  <c:v>39889</c:v>
                </c:pt>
                <c:pt idx="8111">
                  <c:v>39890</c:v>
                </c:pt>
                <c:pt idx="8112">
                  <c:v>39891</c:v>
                </c:pt>
                <c:pt idx="8113">
                  <c:v>39892</c:v>
                </c:pt>
                <c:pt idx="8114">
                  <c:v>39893</c:v>
                </c:pt>
                <c:pt idx="8115">
                  <c:v>39894</c:v>
                </c:pt>
                <c:pt idx="8116">
                  <c:v>39895</c:v>
                </c:pt>
                <c:pt idx="8117">
                  <c:v>39896</c:v>
                </c:pt>
                <c:pt idx="8118">
                  <c:v>39897</c:v>
                </c:pt>
                <c:pt idx="8119">
                  <c:v>39898</c:v>
                </c:pt>
                <c:pt idx="8120">
                  <c:v>39899</c:v>
                </c:pt>
                <c:pt idx="8121">
                  <c:v>39900</c:v>
                </c:pt>
                <c:pt idx="8122">
                  <c:v>39901</c:v>
                </c:pt>
                <c:pt idx="8123">
                  <c:v>39902</c:v>
                </c:pt>
                <c:pt idx="8124">
                  <c:v>39903</c:v>
                </c:pt>
                <c:pt idx="8125">
                  <c:v>39904</c:v>
                </c:pt>
                <c:pt idx="8126">
                  <c:v>39905</c:v>
                </c:pt>
                <c:pt idx="8127">
                  <c:v>39906</c:v>
                </c:pt>
                <c:pt idx="8128">
                  <c:v>39907</c:v>
                </c:pt>
                <c:pt idx="8129">
                  <c:v>39908</c:v>
                </c:pt>
                <c:pt idx="8130">
                  <c:v>39909</c:v>
                </c:pt>
                <c:pt idx="8131">
                  <c:v>39910</c:v>
                </c:pt>
                <c:pt idx="8132">
                  <c:v>39911</c:v>
                </c:pt>
                <c:pt idx="8133">
                  <c:v>39912</c:v>
                </c:pt>
                <c:pt idx="8134">
                  <c:v>39913</c:v>
                </c:pt>
                <c:pt idx="8135">
                  <c:v>39914</c:v>
                </c:pt>
                <c:pt idx="8136">
                  <c:v>39915</c:v>
                </c:pt>
                <c:pt idx="8137">
                  <c:v>39916</c:v>
                </c:pt>
                <c:pt idx="8138">
                  <c:v>39917</c:v>
                </c:pt>
                <c:pt idx="8139">
                  <c:v>39918</c:v>
                </c:pt>
                <c:pt idx="8140">
                  <c:v>39919</c:v>
                </c:pt>
                <c:pt idx="8141">
                  <c:v>39920</c:v>
                </c:pt>
                <c:pt idx="8142">
                  <c:v>39921</c:v>
                </c:pt>
                <c:pt idx="8143">
                  <c:v>39922</c:v>
                </c:pt>
                <c:pt idx="8144">
                  <c:v>39923</c:v>
                </c:pt>
                <c:pt idx="8145">
                  <c:v>39924</c:v>
                </c:pt>
                <c:pt idx="8146">
                  <c:v>39925</c:v>
                </c:pt>
                <c:pt idx="8147">
                  <c:v>39926</c:v>
                </c:pt>
                <c:pt idx="8148">
                  <c:v>39927</c:v>
                </c:pt>
                <c:pt idx="8149">
                  <c:v>39928</c:v>
                </c:pt>
                <c:pt idx="8150">
                  <c:v>39929</c:v>
                </c:pt>
                <c:pt idx="8151">
                  <c:v>39930</c:v>
                </c:pt>
                <c:pt idx="8152">
                  <c:v>39931</c:v>
                </c:pt>
                <c:pt idx="8153">
                  <c:v>39932</c:v>
                </c:pt>
                <c:pt idx="8154">
                  <c:v>39933</c:v>
                </c:pt>
                <c:pt idx="8155">
                  <c:v>39934</c:v>
                </c:pt>
                <c:pt idx="8156">
                  <c:v>39935</c:v>
                </c:pt>
                <c:pt idx="8157">
                  <c:v>39936</c:v>
                </c:pt>
                <c:pt idx="8158">
                  <c:v>39937</c:v>
                </c:pt>
                <c:pt idx="8159">
                  <c:v>39938</c:v>
                </c:pt>
                <c:pt idx="8160">
                  <c:v>39939</c:v>
                </c:pt>
                <c:pt idx="8161">
                  <c:v>39940</c:v>
                </c:pt>
                <c:pt idx="8162">
                  <c:v>39941</c:v>
                </c:pt>
                <c:pt idx="8163">
                  <c:v>39942</c:v>
                </c:pt>
                <c:pt idx="8164">
                  <c:v>39943</c:v>
                </c:pt>
                <c:pt idx="8165">
                  <c:v>39944</c:v>
                </c:pt>
                <c:pt idx="8166">
                  <c:v>39945</c:v>
                </c:pt>
                <c:pt idx="8167">
                  <c:v>39946</c:v>
                </c:pt>
                <c:pt idx="8168">
                  <c:v>39947</c:v>
                </c:pt>
                <c:pt idx="8169">
                  <c:v>39948</c:v>
                </c:pt>
                <c:pt idx="8170">
                  <c:v>39949</c:v>
                </c:pt>
                <c:pt idx="8171">
                  <c:v>39950</c:v>
                </c:pt>
                <c:pt idx="8172">
                  <c:v>39951</c:v>
                </c:pt>
                <c:pt idx="8173">
                  <c:v>39952</c:v>
                </c:pt>
                <c:pt idx="8174">
                  <c:v>39953</c:v>
                </c:pt>
                <c:pt idx="8175">
                  <c:v>39954</c:v>
                </c:pt>
                <c:pt idx="8176">
                  <c:v>39955</c:v>
                </c:pt>
                <c:pt idx="8177">
                  <c:v>39956</c:v>
                </c:pt>
                <c:pt idx="8178">
                  <c:v>39957</c:v>
                </c:pt>
                <c:pt idx="8179">
                  <c:v>39958</c:v>
                </c:pt>
                <c:pt idx="8180">
                  <c:v>39959</c:v>
                </c:pt>
                <c:pt idx="8181">
                  <c:v>39960</c:v>
                </c:pt>
                <c:pt idx="8182">
                  <c:v>39961</c:v>
                </c:pt>
                <c:pt idx="8183">
                  <c:v>39962</c:v>
                </c:pt>
                <c:pt idx="8184">
                  <c:v>39963</c:v>
                </c:pt>
                <c:pt idx="8185">
                  <c:v>39964</c:v>
                </c:pt>
                <c:pt idx="8186">
                  <c:v>39965</c:v>
                </c:pt>
                <c:pt idx="8187">
                  <c:v>39966</c:v>
                </c:pt>
                <c:pt idx="8188">
                  <c:v>39967</c:v>
                </c:pt>
                <c:pt idx="8189">
                  <c:v>39968</c:v>
                </c:pt>
                <c:pt idx="8190">
                  <c:v>39969</c:v>
                </c:pt>
                <c:pt idx="8191">
                  <c:v>39970</c:v>
                </c:pt>
                <c:pt idx="8192">
                  <c:v>39971</c:v>
                </c:pt>
                <c:pt idx="8193">
                  <c:v>39972</c:v>
                </c:pt>
                <c:pt idx="8194">
                  <c:v>39973</c:v>
                </c:pt>
                <c:pt idx="8195">
                  <c:v>39974</c:v>
                </c:pt>
                <c:pt idx="8196">
                  <c:v>39975</c:v>
                </c:pt>
                <c:pt idx="8197">
                  <c:v>39976</c:v>
                </c:pt>
                <c:pt idx="8198">
                  <c:v>39977</c:v>
                </c:pt>
                <c:pt idx="8199">
                  <c:v>39978</c:v>
                </c:pt>
                <c:pt idx="8200">
                  <c:v>39979</c:v>
                </c:pt>
                <c:pt idx="8201">
                  <c:v>39980</c:v>
                </c:pt>
                <c:pt idx="8202">
                  <c:v>39981</c:v>
                </c:pt>
                <c:pt idx="8203">
                  <c:v>39982</c:v>
                </c:pt>
                <c:pt idx="8204">
                  <c:v>39983</c:v>
                </c:pt>
                <c:pt idx="8205">
                  <c:v>39984</c:v>
                </c:pt>
                <c:pt idx="8206">
                  <c:v>39985</c:v>
                </c:pt>
                <c:pt idx="8207">
                  <c:v>39986</c:v>
                </c:pt>
                <c:pt idx="8208">
                  <c:v>39987</c:v>
                </c:pt>
                <c:pt idx="8209">
                  <c:v>39988</c:v>
                </c:pt>
                <c:pt idx="8210">
                  <c:v>39989</c:v>
                </c:pt>
                <c:pt idx="8211">
                  <c:v>39990</c:v>
                </c:pt>
                <c:pt idx="8212">
                  <c:v>39991</c:v>
                </c:pt>
                <c:pt idx="8213">
                  <c:v>39992</c:v>
                </c:pt>
                <c:pt idx="8214">
                  <c:v>39993</c:v>
                </c:pt>
                <c:pt idx="8215">
                  <c:v>39994</c:v>
                </c:pt>
                <c:pt idx="8216">
                  <c:v>39995</c:v>
                </c:pt>
                <c:pt idx="8217">
                  <c:v>39996</c:v>
                </c:pt>
                <c:pt idx="8218">
                  <c:v>39997</c:v>
                </c:pt>
                <c:pt idx="8219">
                  <c:v>39998</c:v>
                </c:pt>
                <c:pt idx="8220">
                  <c:v>39999</c:v>
                </c:pt>
                <c:pt idx="8221">
                  <c:v>40000</c:v>
                </c:pt>
                <c:pt idx="8222">
                  <c:v>40001</c:v>
                </c:pt>
                <c:pt idx="8223">
                  <c:v>40002</c:v>
                </c:pt>
                <c:pt idx="8224">
                  <c:v>40003</c:v>
                </c:pt>
                <c:pt idx="8225">
                  <c:v>40004</c:v>
                </c:pt>
                <c:pt idx="8226">
                  <c:v>40005</c:v>
                </c:pt>
                <c:pt idx="8227">
                  <c:v>40006</c:v>
                </c:pt>
                <c:pt idx="8228">
                  <c:v>40007</c:v>
                </c:pt>
                <c:pt idx="8229">
                  <c:v>40008</c:v>
                </c:pt>
                <c:pt idx="8230">
                  <c:v>40009</c:v>
                </c:pt>
                <c:pt idx="8231">
                  <c:v>40010</c:v>
                </c:pt>
                <c:pt idx="8232">
                  <c:v>40011</c:v>
                </c:pt>
                <c:pt idx="8233">
                  <c:v>40012</c:v>
                </c:pt>
                <c:pt idx="8234">
                  <c:v>40013</c:v>
                </c:pt>
                <c:pt idx="8235">
                  <c:v>40014</c:v>
                </c:pt>
                <c:pt idx="8236">
                  <c:v>40015</c:v>
                </c:pt>
                <c:pt idx="8237">
                  <c:v>40016</c:v>
                </c:pt>
                <c:pt idx="8238">
                  <c:v>40017</c:v>
                </c:pt>
                <c:pt idx="8239">
                  <c:v>40018</c:v>
                </c:pt>
                <c:pt idx="8240">
                  <c:v>40019</c:v>
                </c:pt>
                <c:pt idx="8241">
                  <c:v>40020</c:v>
                </c:pt>
                <c:pt idx="8242">
                  <c:v>40021</c:v>
                </c:pt>
                <c:pt idx="8243">
                  <c:v>40022</c:v>
                </c:pt>
                <c:pt idx="8244">
                  <c:v>40023</c:v>
                </c:pt>
                <c:pt idx="8245">
                  <c:v>40024</c:v>
                </c:pt>
                <c:pt idx="8246">
                  <c:v>40025</c:v>
                </c:pt>
                <c:pt idx="8247">
                  <c:v>40026</c:v>
                </c:pt>
                <c:pt idx="8248">
                  <c:v>40027</c:v>
                </c:pt>
                <c:pt idx="8249">
                  <c:v>40028</c:v>
                </c:pt>
                <c:pt idx="8250">
                  <c:v>40029</c:v>
                </c:pt>
                <c:pt idx="8251">
                  <c:v>40030</c:v>
                </c:pt>
                <c:pt idx="8252">
                  <c:v>40031</c:v>
                </c:pt>
                <c:pt idx="8253">
                  <c:v>40032</c:v>
                </c:pt>
                <c:pt idx="8254">
                  <c:v>40033</c:v>
                </c:pt>
                <c:pt idx="8255">
                  <c:v>40034</c:v>
                </c:pt>
                <c:pt idx="8256">
                  <c:v>40035</c:v>
                </c:pt>
                <c:pt idx="8257">
                  <c:v>40036</c:v>
                </c:pt>
                <c:pt idx="8258">
                  <c:v>40037</c:v>
                </c:pt>
                <c:pt idx="8259">
                  <c:v>40038</c:v>
                </c:pt>
                <c:pt idx="8260">
                  <c:v>40039</c:v>
                </c:pt>
                <c:pt idx="8261">
                  <c:v>40040</c:v>
                </c:pt>
                <c:pt idx="8262">
                  <c:v>40041</c:v>
                </c:pt>
                <c:pt idx="8263">
                  <c:v>40042</c:v>
                </c:pt>
                <c:pt idx="8264">
                  <c:v>40043</c:v>
                </c:pt>
                <c:pt idx="8265">
                  <c:v>40044</c:v>
                </c:pt>
                <c:pt idx="8266">
                  <c:v>40045</c:v>
                </c:pt>
                <c:pt idx="8267">
                  <c:v>40046</c:v>
                </c:pt>
                <c:pt idx="8268">
                  <c:v>40047</c:v>
                </c:pt>
                <c:pt idx="8269">
                  <c:v>40048</c:v>
                </c:pt>
                <c:pt idx="8270">
                  <c:v>40049</c:v>
                </c:pt>
                <c:pt idx="8271">
                  <c:v>40050</c:v>
                </c:pt>
                <c:pt idx="8272">
                  <c:v>40051</c:v>
                </c:pt>
                <c:pt idx="8273">
                  <c:v>40052</c:v>
                </c:pt>
                <c:pt idx="8274">
                  <c:v>40053</c:v>
                </c:pt>
                <c:pt idx="8275">
                  <c:v>40054</c:v>
                </c:pt>
                <c:pt idx="8276">
                  <c:v>40055</c:v>
                </c:pt>
                <c:pt idx="8277">
                  <c:v>40056</c:v>
                </c:pt>
                <c:pt idx="8278">
                  <c:v>40057</c:v>
                </c:pt>
                <c:pt idx="8279">
                  <c:v>40058</c:v>
                </c:pt>
                <c:pt idx="8280">
                  <c:v>40059</c:v>
                </c:pt>
                <c:pt idx="8281">
                  <c:v>40060</c:v>
                </c:pt>
                <c:pt idx="8282">
                  <c:v>40061</c:v>
                </c:pt>
                <c:pt idx="8283">
                  <c:v>40062</c:v>
                </c:pt>
                <c:pt idx="8284">
                  <c:v>40063</c:v>
                </c:pt>
                <c:pt idx="8285">
                  <c:v>40064</c:v>
                </c:pt>
                <c:pt idx="8286">
                  <c:v>40065</c:v>
                </c:pt>
                <c:pt idx="8287">
                  <c:v>40066</c:v>
                </c:pt>
                <c:pt idx="8288">
                  <c:v>40067</c:v>
                </c:pt>
                <c:pt idx="8289">
                  <c:v>40068</c:v>
                </c:pt>
                <c:pt idx="8290">
                  <c:v>40069</c:v>
                </c:pt>
                <c:pt idx="8291">
                  <c:v>40070</c:v>
                </c:pt>
                <c:pt idx="8292">
                  <c:v>40071</c:v>
                </c:pt>
                <c:pt idx="8293">
                  <c:v>40072</c:v>
                </c:pt>
                <c:pt idx="8294">
                  <c:v>40073</c:v>
                </c:pt>
                <c:pt idx="8295">
                  <c:v>40074</c:v>
                </c:pt>
                <c:pt idx="8296">
                  <c:v>40075</c:v>
                </c:pt>
                <c:pt idx="8297">
                  <c:v>40076</c:v>
                </c:pt>
                <c:pt idx="8298">
                  <c:v>40077</c:v>
                </c:pt>
                <c:pt idx="8299">
                  <c:v>40078</c:v>
                </c:pt>
                <c:pt idx="8300">
                  <c:v>40079</c:v>
                </c:pt>
                <c:pt idx="8301">
                  <c:v>40080</c:v>
                </c:pt>
                <c:pt idx="8302">
                  <c:v>40081</c:v>
                </c:pt>
                <c:pt idx="8303">
                  <c:v>40082</c:v>
                </c:pt>
                <c:pt idx="8304">
                  <c:v>40083</c:v>
                </c:pt>
                <c:pt idx="8305">
                  <c:v>40084</c:v>
                </c:pt>
                <c:pt idx="8306">
                  <c:v>40085</c:v>
                </c:pt>
                <c:pt idx="8307">
                  <c:v>40086</c:v>
                </c:pt>
                <c:pt idx="8308">
                  <c:v>40087</c:v>
                </c:pt>
                <c:pt idx="8309">
                  <c:v>40088</c:v>
                </c:pt>
                <c:pt idx="8310">
                  <c:v>40089</c:v>
                </c:pt>
                <c:pt idx="8311">
                  <c:v>40090</c:v>
                </c:pt>
                <c:pt idx="8312">
                  <c:v>40091</c:v>
                </c:pt>
                <c:pt idx="8313">
                  <c:v>40092</c:v>
                </c:pt>
                <c:pt idx="8314">
                  <c:v>40093</c:v>
                </c:pt>
                <c:pt idx="8315">
                  <c:v>40094</c:v>
                </c:pt>
                <c:pt idx="8316">
                  <c:v>40095</c:v>
                </c:pt>
                <c:pt idx="8317">
                  <c:v>40096</c:v>
                </c:pt>
                <c:pt idx="8318">
                  <c:v>40097</c:v>
                </c:pt>
                <c:pt idx="8319">
                  <c:v>40098</c:v>
                </c:pt>
                <c:pt idx="8320">
                  <c:v>40099</c:v>
                </c:pt>
                <c:pt idx="8321">
                  <c:v>40100</c:v>
                </c:pt>
                <c:pt idx="8322">
                  <c:v>40101</c:v>
                </c:pt>
                <c:pt idx="8323">
                  <c:v>40102</c:v>
                </c:pt>
                <c:pt idx="8324">
                  <c:v>40103</c:v>
                </c:pt>
                <c:pt idx="8325">
                  <c:v>40104</c:v>
                </c:pt>
                <c:pt idx="8326">
                  <c:v>40105</c:v>
                </c:pt>
                <c:pt idx="8327">
                  <c:v>40106</c:v>
                </c:pt>
                <c:pt idx="8328">
                  <c:v>40107</c:v>
                </c:pt>
                <c:pt idx="8329">
                  <c:v>40108</c:v>
                </c:pt>
                <c:pt idx="8330">
                  <c:v>40109</c:v>
                </c:pt>
                <c:pt idx="8331">
                  <c:v>40110</c:v>
                </c:pt>
                <c:pt idx="8332">
                  <c:v>40111</c:v>
                </c:pt>
                <c:pt idx="8333">
                  <c:v>40112</c:v>
                </c:pt>
                <c:pt idx="8334">
                  <c:v>40113</c:v>
                </c:pt>
                <c:pt idx="8335">
                  <c:v>40114</c:v>
                </c:pt>
                <c:pt idx="8336">
                  <c:v>40115</c:v>
                </c:pt>
                <c:pt idx="8337">
                  <c:v>40116</c:v>
                </c:pt>
                <c:pt idx="8338">
                  <c:v>40117</c:v>
                </c:pt>
                <c:pt idx="8339">
                  <c:v>40118</c:v>
                </c:pt>
                <c:pt idx="8340">
                  <c:v>40119</c:v>
                </c:pt>
                <c:pt idx="8341">
                  <c:v>40120</c:v>
                </c:pt>
                <c:pt idx="8342">
                  <c:v>40121</c:v>
                </c:pt>
                <c:pt idx="8343">
                  <c:v>40122</c:v>
                </c:pt>
                <c:pt idx="8344">
                  <c:v>40123</c:v>
                </c:pt>
                <c:pt idx="8345">
                  <c:v>40124</c:v>
                </c:pt>
                <c:pt idx="8346">
                  <c:v>40125</c:v>
                </c:pt>
                <c:pt idx="8347">
                  <c:v>40126</c:v>
                </c:pt>
                <c:pt idx="8348">
                  <c:v>40127</c:v>
                </c:pt>
                <c:pt idx="8349">
                  <c:v>40128</c:v>
                </c:pt>
                <c:pt idx="8350">
                  <c:v>40129</c:v>
                </c:pt>
                <c:pt idx="8351">
                  <c:v>40130</c:v>
                </c:pt>
                <c:pt idx="8352">
                  <c:v>40131</c:v>
                </c:pt>
                <c:pt idx="8353">
                  <c:v>40132</c:v>
                </c:pt>
                <c:pt idx="8354">
                  <c:v>40133</c:v>
                </c:pt>
                <c:pt idx="8355">
                  <c:v>40134</c:v>
                </c:pt>
                <c:pt idx="8356">
                  <c:v>40135</c:v>
                </c:pt>
                <c:pt idx="8357">
                  <c:v>40136</c:v>
                </c:pt>
                <c:pt idx="8358">
                  <c:v>40137</c:v>
                </c:pt>
                <c:pt idx="8359">
                  <c:v>40138</c:v>
                </c:pt>
                <c:pt idx="8360">
                  <c:v>40139</c:v>
                </c:pt>
                <c:pt idx="8361">
                  <c:v>40140</c:v>
                </c:pt>
                <c:pt idx="8362">
                  <c:v>40141</c:v>
                </c:pt>
                <c:pt idx="8363">
                  <c:v>40142</c:v>
                </c:pt>
                <c:pt idx="8364">
                  <c:v>40143</c:v>
                </c:pt>
                <c:pt idx="8365">
                  <c:v>40144</c:v>
                </c:pt>
                <c:pt idx="8366">
                  <c:v>40145</c:v>
                </c:pt>
                <c:pt idx="8367">
                  <c:v>40146</c:v>
                </c:pt>
                <c:pt idx="8368">
                  <c:v>40147</c:v>
                </c:pt>
                <c:pt idx="8369">
                  <c:v>40148</c:v>
                </c:pt>
                <c:pt idx="8370">
                  <c:v>40149</c:v>
                </c:pt>
                <c:pt idx="8371">
                  <c:v>40150</c:v>
                </c:pt>
                <c:pt idx="8372">
                  <c:v>40151</c:v>
                </c:pt>
                <c:pt idx="8373">
                  <c:v>40152</c:v>
                </c:pt>
                <c:pt idx="8374">
                  <c:v>40153</c:v>
                </c:pt>
                <c:pt idx="8375">
                  <c:v>40154</c:v>
                </c:pt>
                <c:pt idx="8376">
                  <c:v>40155</c:v>
                </c:pt>
                <c:pt idx="8377">
                  <c:v>40156</c:v>
                </c:pt>
                <c:pt idx="8378">
                  <c:v>40157</c:v>
                </c:pt>
                <c:pt idx="8379">
                  <c:v>40158</c:v>
                </c:pt>
                <c:pt idx="8380">
                  <c:v>40159</c:v>
                </c:pt>
                <c:pt idx="8381">
                  <c:v>40160</c:v>
                </c:pt>
                <c:pt idx="8382">
                  <c:v>40161</c:v>
                </c:pt>
                <c:pt idx="8383">
                  <c:v>40162</c:v>
                </c:pt>
                <c:pt idx="8384">
                  <c:v>40163</c:v>
                </c:pt>
                <c:pt idx="8385">
                  <c:v>40164</c:v>
                </c:pt>
                <c:pt idx="8386">
                  <c:v>40165</c:v>
                </c:pt>
                <c:pt idx="8387">
                  <c:v>40166</c:v>
                </c:pt>
                <c:pt idx="8388">
                  <c:v>40167</c:v>
                </c:pt>
                <c:pt idx="8389">
                  <c:v>40168</c:v>
                </c:pt>
                <c:pt idx="8390">
                  <c:v>40169</c:v>
                </c:pt>
                <c:pt idx="8391">
                  <c:v>40170</c:v>
                </c:pt>
                <c:pt idx="8392">
                  <c:v>40171</c:v>
                </c:pt>
                <c:pt idx="8393">
                  <c:v>40172</c:v>
                </c:pt>
                <c:pt idx="8394">
                  <c:v>40173</c:v>
                </c:pt>
                <c:pt idx="8395">
                  <c:v>40174</c:v>
                </c:pt>
                <c:pt idx="8396">
                  <c:v>40175</c:v>
                </c:pt>
                <c:pt idx="8397">
                  <c:v>40176</c:v>
                </c:pt>
                <c:pt idx="8398">
                  <c:v>40177</c:v>
                </c:pt>
                <c:pt idx="8399">
                  <c:v>40178</c:v>
                </c:pt>
                <c:pt idx="8400">
                  <c:v>40179</c:v>
                </c:pt>
                <c:pt idx="8401">
                  <c:v>40180</c:v>
                </c:pt>
                <c:pt idx="8402">
                  <c:v>40181</c:v>
                </c:pt>
                <c:pt idx="8403">
                  <c:v>40182</c:v>
                </c:pt>
                <c:pt idx="8404">
                  <c:v>40183</c:v>
                </c:pt>
                <c:pt idx="8405">
                  <c:v>40184</c:v>
                </c:pt>
                <c:pt idx="8406">
                  <c:v>40185</c:v>
                </c:pt>
                <c:pt idx="8407">
                  <c:v>40186</c:v>
                </c:pt>
                <c:pt idx="8408">
                  <c:v>40187</c:v>
                </c:pt>
                <c:pt idx="8409">
                  <c:v>40188</c:v>
                </c:pt>
                <c:pt idx="8410">
                  <c:v>40189</c:v>
                </c:pt>
                <c:pt idx="8411">
                  <c:v>40190</c:v>
                </c:pt>
                <c:pt idx="8412">
                  <c:v>40191</c:v>
                </c:pt>
                <c:pt idx="8413">
                  <c:v>40192</c:v>
                </c:pt>
                <c:pt idx="8414">
                  <c:v>40193</c:v>
                </c:pt>
                <c:pt idx="8415">
                  <c:v>40194</c:v>
                </c:pt>
                <c:pt idx="8416">
                  <c:v>40195</c:v>
                </c:pt>
                <c:pt idx="8417">
                  <c:v>40196</c:v>
                </c:pt>
                <c:pt idx="8418">
                  <c:v>40197</c:v>
                </c:pt>
                <c:pt idx="8419">
                  <c:v>40198</c:v>
                </c:pt>
                <c:pt idx="8420">
                  <c:v>40199</c:v>
                </c:pt>
                <c:pt idx="8421">
                  <c:v>40200</c:v>
                </c:pt>
                <c:pt idx="8422">
                  <c:v>40201</c:v>
                </c:pt>
                <c:pt idx="8423">
                  <c:v>40202</c:v>
                </c:pt>
                <c:pt idx="8424">
                  <c:v>40203</c:v>
                </c:pt>
                <c:pt idx="8425">
                  <c:v>40204</c:v>
                </c:pt>
                <c:pt idx="8426">
                  <c:v>40205</c:v>
                </c:pt>
                <c:pt idx="8427">
                  <c:v>40206</c:v>
                </c:pt>
                <c:pt idx="8428">
                  <c:v>40207</c:v>
                </c:pt>
                <c:pt idx="8429">
                  <c:v>40208</c:v>
                </c:pt>
                <c:pt idx="8430">
                  <c:v>40209</c:v>
                </c:pt>
                <c:pt idx="8431">
                  <c:v>40210</c:v>
                </c:pt>
                <c:pt idx="8432">
                  <c:v>40211</c:v>
                </c:pt>
                <c:pt idx="8433">
                  <c:v>40212</c:v>
                </c:pt>
                <c:pt idx="8434">
                  <c:v>40213</c:v>
                </c:pt>
                <c:pt idx="8435">
                  <c:v>40214</c:v>
                </c:pt>
                <c:pt idx="8436">
                  <c:v>40215</c:v>
                </c:pt>
                <c:pt idx="8437">
                  <c:v>40216</c:v>
                </c:pt>
                <c:pt idx="8438">
                  <c:v>40217</c:v>
                </c:pt>
                <c:pt idx="8439">
                  <c:v>40218</c:v>
                </c:pt>
                <c:pt idx="8440">
                  <c:v>40219</c:v>
                </c:pt>
                <c:pt idx="8441">
                  <c:v>40220</c:v>
                </c:pt>
                <c:pt idx="8442">
                  <c:v>40221</c:v>
                </c:pt>
                <c:pt idx="8443">
                  <c:v>40222</c:v>
                </c:pt>
                <c:pt idx="8444">
                  <c:v>40223</c:v>
                </c:pt>
                <c:pt idx="8445">
                  <c:v>40224</c:v>
                </c:pt>
                <c:pt idx="8446">
                  <c:v>40225</c:v>
                </c:pt>
                <c:pt idx="8447">
                  <c:v>40226</c:v>
                </c:pt>
                <c:pt idx="8448">
                  <c:v>40227</c:v>
                </c:pt>
                <c:pt idx="8449">
                  <c:v>40228</c:v>
                </c:pt>
                <c:pt idx="8450">
                  <c:v>40229</c:v>
                </c:pt>
                <c:pt idx="8451">
                  <c:v>40230</c:v>
                </c:pt>
                <c:pt idx="8452">
                  <c:v>40231</c:v>
                </c:pt>
                <c:pt idx="8453">
                  <c:v>40232</c:v>
                </c:pt>
                <c:pt idx="8454">
                  <c:v>40233</c:v>
                </c:pt>
                <c:pt idx="8455">
                  <c:v>40234</c:v>
                </c:pt>
                <c:pt idx="8456">
                  <c:v>40235</c:v>
                </c:pt>
                <c:pt idx="8457">
                  <c:v>40236</c:v>
                </c:pt>
                <c:pt idx="8458">
                  <c:v>40237</c:v>
                </c:pt>
                <c:pt idx="8459">
                  <c:v>40238</c:v>
                </c:pt>
                <c:pt idx="8460">
                  <c:v>40239</c:v>
                </c:pt>
                <c:pt idx="8461">
                  <c:v>40240</c:v>
                </c:pt>
                <c:pt idx="8462">
                  <c:v>40241</c:v>
                </c:pt>
                <c:pt idx="8463">
                  <c:v>40242</c:v>
                </c:pt>
                <c:pt idx="8464">
                  <c:v>40243</c:v>
                </c:pt>
                <c:pt idx="8465">
                  <c:v>40244</c:v>
                </c:pt>
                <c:pt idx="8466">
                  <c:v>40245</c:v>
                </c:pt>
                <c:pt idx="8467">
                  <c:v>40246</c:v>
                </c:pt>
                <c:pt idx="8468">
                  <c:v>40247</c:v>
                </c:pt>
                <c:pt idx="8469">
                  <c:v>40248</c:v>
                </c:pt>
                <c:pt idx="8470">
                  <c:v>40249</c:v>
                </c:pt>
                <c:pt idx="8471">
                  <c:v>40250</c:v>
                </c:pt>
                <c:pt idx="8472">
                  <c:v>40251</c:v>
                </c:pt>
                <c:pt idx="8473">
                  <c:v>40252</c:v>
                </c:pt>
                <c:pt idx="8474">
                  <c:v>40253</c:v>
                </c:pt>
                <c:pt idx="8475">
                  <c:v>40254</c:v>
                </c:pt>
                <c:pt idx="8476">
                  <c:v>40255</c:v>
                </c:pt>
                <c:pt idx="8477">
                  <c:v>40256</c:v>
                </c:pt>
                <c:pt idx="8478">
                  <c:v>40257</c:v>
                </c:pt>
                <c:pt idx="8479">
                  <c:v>40258</c:v>
                </c:pt>
                <c:pt idx="8480">
                  <c:v>40259</c:v>
                </c:pt>
                <c:pt idx="8481">
                  <c:v>40260</c:v>
                </c:pt>
                <c:pt idx="8482">
                  <c:v>40261</c:v>
                </c:pt>
                <c:pt idx="8483">
                  <c:v>40262</c:v>
                </c:pt>
                <c:pt idx="8484">
                  <c:v>40263</c:v>
                </c:pt>
                <c:pt idx="8485">
                  <c:v>40264</c:v>
                </c:pt>
                <c:pt idx="8486">
                  <c:v>40265</c:v>
                </c:pt>
                <c:pt idx="8487">
                  <c:v>40266</c:v>
                </c:pt>
                <c:pt idx="8488">
                  <c:v>40267</c:v>
                </c:pt>
                <c:pt idx="8489">
                  <c:v>40268</c:v>
                </c:pt>
                <c:pt idx="8490">
                  <c:v>40269</c:v>
                </c:pt>
                <c:pt idx="8491">
                  <c:v>40270</c:v>
                </c:pt>
                <c:pt idx="8492">
                  <c:v>40271</c:v>
                </c:pt>
                <c:pt idx="8493">
                  <c:v>40272</c:v>
                </c:pt>
                <c:pt idx="8494">
                  <c:v>40273</c:v>
                </c:pt>
                <c:pt idx="8495">
                  <c:v>40274</c:v>
                </c:pt>
                <c:pt idx="8496">
                  <c:v>40275</c:v>
                </c:pt>
                <c:pt idx="8497">
                  <c:v>40276</c:v>
                </c:pt>
                <c:pt idx="8498">
                  <c:v>40277</c:v>
                </c:pt>
                <c:pt idx="8499">
                  <c:v>40278</c:v>
                </c:pt>
                <c:pt idx="8500">
                  <c:v>40279</c:v>
                </c:pt>
                <c:pt idx="8501">
                  <c:v>40280</c:v>
                </c:pt>
                <c:pt idx="8502">
                  <c:v>40281</c:v>
                </c:pt>
                <c:pt idx="8503">
                  <c:v>40282</c:v>
                </c:pt>
                <c:pt idx="8504">
                  <c:v>40283</c:v>
                </c:pt>
                <c:pt idx="8505">
                  <c:v>40284</c:v>
                </c:pt>
                <c:pt idx="8506">
                  <c:v>40285</c:v>
                </c:pt>
                <c:pt idx="8507">
                  <c:v>40286</c:v>
                </c:pt>
                <c:pt idx="8508">
                  <c:v>40287</c:v>
                </c:pt>
                <c:pt idx="8509">
                  <c:v>40288</c:v>
                </c:pt>
                <c:pt idx="8510">
                  <c:v>40289</c:v>
                </c:pt>
                <c:pt idx="8511">
                  <c:v>40290</c:v>
                </c:pt>
                <c:pt idx="8512">
                  <c:v>40291</c:v>
                </c:pt>
                <c:pt idx="8513">
                  <c:v>40292</c:v>
                </c:pt>
                <c:pt idx="8514">
                  <c:v>40293</c:v>
                </c:pt>
                <c:pt idx="8515">
                  <c:v>40294</c:v>
                </c:pt>
                <c:pt idx="8516">
                  <c:v>40295</c:v>
                </c:pt>
                <c:pt idx="8517">
                  <c:v>40296</c:v>
                </c:pt>
                <c:pt idx="8518">
                  <c:v>40297</c:v>
                </c:pt>
                <c:pt idx="8519">
                  <c:v>40298</c:v>
                </c:pt>
                <c:pt idx="8520">
                  <c:v>40299</c:v>
                </c:pt>
                <c:pt idx="8521">
                  <c:v>40300</c:v>
                </c:pt>
                <c:pt idx="8522">
                  <c:v>40301</c:v>
                </c:pt>
                <c:pt idx="8523">
                  <c:v>40302</c:v>
                </c:pt>
                <c:pt idx="8524">
                  <c:v>40303</c:v>
                </c:pt>
                <c:pt idx="8525">
                  <c:v>40304</c:v>
                </c:pt>
                <c:pt idx="8526">
                  <c:v>40305</c:v>
                </c:pt>
                <c:pt idx="8527">
                  <c:v>40306</c:v>
                </c:pt>
                <c:pt idx="8528">
                  <c:v>40307</c:v>
                </c:pt>
                <c:pt idx="8529">
                  <c:v>40308</c:v>
                </c:pt>
                <c:pt idx="8530">
                  <c:v>40309</c:v>
                </c:pt>
                <c:pt idx="8531">
                  <c:v>40310</c:v>
                </c:pt>
                <c:pt idx="8532">
                  <c:v>40311</c:v>
                </c:pt>
                <c:pt idx="8533">
                  <c:v>40312</c:v>
                </c:pt>
                <c:pt idx="8534">
                  <c:v>40313</c:v>
                </c:pt>
                <c:pt idx="8535">
                  <c:v>40314</c:v>
                </c:pt>
                <c:pt idx="8536">
                  <c:v>40315</c:v>
                </c:pt>
                <c:pt idx="8537">
                  <c:v>40316</c:v>
                </c:pt>
                <c:pt idx="8538">
                  <c:v>40317</c:v>
                </c:pt>
                <c:pt idx="8539">
                  <c:v>40318</c:v>
                </c:pt>
                <c:pt idx="8540">
                  <c:v>40319</c:v>
                </c:pt>
                <c:pt idx="8541">
                  <c:v>40320</c:v>
                </c:pt>
                <c:pt idx="8542">
                  <c:v>40321</c:v>
                </c:pt>
                <c:pt idx="8543">
                  <c:v>40322</c:v>
                </c:pt>
                <c:pt idx="8544">
                  <c:v>40323</c:v>
                </c:pt>
                <c:pt idx="8545">
                  <c:v>40324</c:v>
                </c:pt>
                <c:pt idx="8546">
                  <c:v>40325</c:v>
                </c:pt>
                <c:pt idx="8547">
                  <c:v>40326</c:v>
                </c:pt>
                <c:pt idx="8548">
                  <c:v>40327</c:v>
                </c:pt>
                <c:pt idx="8549">
                  <c:v>40328</c:v>
                </c:pt>
                <c:pt idx="8550">
                  <c:v>40329</c:v>
                </c:pt>
                <c:pt idx="8551">
                  <c:v>40330</c:v>
                </c:pt>
                <c:pt idx="8552">
                  <c:v>40331</c:v>
                </c:pt>
                <c:pt idx="8553">
                  <c:v>40332</c:v>
                </c:pt>
                <c:pt idx="8554">
                  <c:v>40333</c:v>
                </c:pt>
                <c:pt idx="8555">
                  <c:v>40334</c:v>
                </c:pt>
                <c:pt idx="8556">
                  <c:v>40335</c:v>
                </c:pt>
                <c:pt idx="8557">
                  <c:v>40336</c:v>
                </c:pt>
                <c:pt idx="8558">
                  <c:v>40337</c:v>
                </c:pt>
                <c:pt idx="8559">
                  <c:v>40338</c:v>
                </c:pt>
                <c:pt idx="8560">
                  <c:v>40339</c:v>
                </c:pt>
                <c:pt idx="8561">
                  <c:v>40340</c:v>
                </c:pt>
                <c:pt idx="8562">
                  <c:v>40341</c:v>
                </c:pt>
                <c:pt idx="8563">
                  <c:v>40342</c:v>
                </c:pt>
                <c:pt idx="8564">
                  <c:v>40343</c:v>
                </c:pt>
                <c:pt idx="8565">
                  <c:v>40344</c:v>
                </c:pt>
                <c:pt idx="8566">
                  <c:v>40345</c:v>
                </c:pt>
                <c:pt idx="8567">
                  <c:v>40346</c:v>
                </c:pt>
                <c:pt idx="8568">
                  <c:v>40347</c:v>
                </c:pt>
                <c:pt idx="8569">
                  <c:v>40348</c:v>
                </c:pt>
                <c:pt idx="8570">
                  <c:v>40349</c:v>
                </c:pt>
                <c:pt idx="8571">
                  <c:v>40350</c:v>
                </c:pt>
                <c:pt idx="8572">
                  <c:v>40351</c:v>
                </c:pt>
                <c:pt idx="8573">
                  <c:v>40352</c:v>
                </c:pt>
                <c:pt idx="8574">
                  <c:v>40353</c:v>
                </c:pt>
                <c:pt idx="8575">
                  <c:v>40354</c:v>
                </c:pt>
                <c:pt idx="8576">
                  <c:v>40355</c:v>
                </c:pt>
                <c:pt idx="8577">
                  <c:v>40356</c:v>
                </c:pt>
                <c:pt idx="8578">
                  <c:v>40357</c:v>
                </c:pt>
                <c:pt idx="8579">
                  <c:v>40358</c:v>
                </c:pt>
                <c:pt idx="8580">
                  <c:v>40359</c:v>
                </c:pt>
                <c:pt idx="8581">
                  <c:v>40360</c:v>
                </c:pt>
                <c:pt idx="8582">
                  <c:v>40361</c:v>
                </c:pt>
                <c:pt idx="8583">
                  <c:v>40362</c:v>
                </c:pt>
                <c:pt idx="8584">
                  <c:v>40363</c:v>
                </c:pt>
                <c:pt idx="8585">
                  <c:v>40364</c:v>
                </c:pt>
                <c:pt idx="8586">
                  <c:v>40365</c:v>
                </c:pt>
                <c:pt idx="8587">
                  <c:v>40366</c:v>
                </c:pt>
                <c:pt idx="8588">
                  <c:v>40367</c:v>
                </c:pt>
                <c:pt idx="8589">
                  <c:v>40368</c:v>
                </c:pt>
                <c:pt idx="8590">
                  <c:v>40369</c:v>
                </c:pt>
                <c:pt idx="8591">
                  <c:v>40370</c:v>
                </c:pt>
                <c:pt idx="8592">
                  <c:v>40371</c:v>
                </c:pt>
                <c:pt idx="8593">
                  <c:v>40372</c:v>
                </c:pt>
                <c:pt idx="8594">
                  <c:v>40373</c:v>
                </c:pt>
                <c:pt idx="8595">
                  <c:v>40374</c:v>
                </c:pt>
                <c:pt idx="8596">
                  <c:v>40375</c:v>
                </c:pt>
                <c:pt idx="8597">
                  <c:v>40376</c:v>
                </c:pt>
                <c:pt idx="8598">
                  <c:v>40377</c:v>
                </c:pt>
                <c:pt idx="8599">
                  <c:v>40378</c:v>
                </c:pt>
                <c:pt idx="8600">
                  <c:v>40379</c:v>
                </c:pt>
                <c:pt idx="8601">
                  <c:v>40380</c:v>
                </c:pt>
                <c:pt idx="8602">
                  <c:v>40381</c:v>
                </c:pt>
                <c:pt idx="8603">
                  <c:v>40382</c:v>
                </c:pt>
                <c:pt idx="8604">
                  <c:v>40383</c:v>
                </c:pt>
                <c:pt idx="8605">
                  <c:v>40384</c:v>
                </c:pt>
                <c:pt idx="8606">
                  <c:v>40385</c:v>
                </c:pt>
                <c:pt idx="8607">
                  <c:v>40386</c:v>
                </c:pt>
                <c:pt idx="8608">
                  <c:v>40387</c:v>
                </c:pt>
                <c:pt idx="8609">
                  <c:v>40388</c:v>
                </c:pt>
                <c:pt idx="8610">
                  <c:v>40389</c:v>
                </c:pt>
                <c:pt idx="8611">
                  <c:v>40390</c:v>
                </c:pt>
                <c:pt idx="8612">
                  <c:v>40391</c:v>
                </c:pt>
                <c:pt idx="8613">
                  <c:v>40392</c:v>
                </c:pt>
                <c:pt idx="8614">
                  <c:v>40393</c:v>
                </c:pt>
                <c:pt idx="8615">
                  <c:v>40394</c:v>
                </c:pt>
                <c:pt idx="8616">
                  <c:v>40395</c:v>
                </c:pt>
                <c:pt idx="8617">
                  <c:v>40396</c:v>
                </c:pt>
                <c:pt idx="8618">
                  <c:v>40397</c:v>
                </c:pt>
                <c:pt idx="8619">
                  <c:v>40398</c:v>
                </c:pt>
                <c:pt idx="8620">
                  <c:v>40399</c:v>
                </c:pt>
                <c:pt idx="8621">
                  <c:v>40400</c:v>
                </c:pt>
                <c:pt idx="8622">
                  <c:v>40401</c:v>
                </c:pt>
                <c:pt idx="8623">
                  <c:v>40402</c:v>
                </c:pt>
                <c:pt idx="8624">
                  <c:v>40403</c:v>
                </c:pt>
                <c:pt idx="8625">
                  <c:v>40404</c:v>
                </c:pt>
                <c:pt idx="8626">
                  <c:v>40405</c:v>
                </c:pt>
                <c:pt idx="8627">
                  <c:v>40406</c:v>
                </c:pt>
                <c:pt idx="8628">
                  <c:v>40407</c:v>
                </c:pt>
                <c:pt idx="8629">
                  <c:v>40408</c:v>
                </c:pt>
                <c:pt idx="8630">
                  <c:v>40409</c:v>
                </c:pt>
                <c:pt idx="8631">
                  <c:v>40410</c:v>
                </c:pt>
                <c:pt idx="8632">
                  <c:v>40411</c:v>
                </c:pt>
                <c:pt idx="8633">
                  <c:v>40412</c:v>
                </c:pt>
                <c:pt idx="8634">
                  <c:v>40413</c:v>
                </c:pt>
                <c:pt idx="8635">
                  <c:v>40414</c:v>
                </c:pt>
                <c:pt idx="8636">
                  <c:v>40415</c:v>
                </c:pt>
                <c:pt idx="8637">
                  <c:v>40416</c:v>
                </c:pt>
                <c:pt idx="8638">
                  <c:v>40417</c:v>
                </c:pt>
                <c:pt idx="8639">
                  <c:v>40418</c:v>
                </c:pt>
                <c:pt idx="8640">
                  <c:v>40419</c:v>
                </c:pt>
                <c:pt idx="8641">
                  <c:v>40420</c:v>
                </c:pt>
                <c:pt idx="8642">
                  <c:v>40421</c:v>
                </c:pt>
                <c:pt idx="8643">
                  <c:v>40422</c:v>
                </c:pt>
                <c:pt idx="8644">
                  <c:v>40423</c:v>
                </c:pt>
                <c:pt idx="8645">
                  <c:v>40424</c:v>
                </c:pt>
                <c:pt idx="8646">
                  <c:v>40425</c:v>
                </c:pt>
                <c:pt idx="8647">
                  <c:v>40426</c:v>
                </c:pt>
                <c:pt idx="8648">
                  <c:v>40427</c:v>
                </c:pt>
                <c:pt idx="8649">
                  <c:v>40428</c:v>
                </c:pt>
                <c:pt idx="8650">
                  <c:v>40429</c:v>
                </c:pt>
                <c:pt idx="8651">
                  <c:v>40430</c:v>
                </c:pt>
                <c:pt idx="8652">
                  <c:v>40431</c:v>
                </c:pt>
                <c:pt idx="8653">
                  <c:v>40432</c:v>
                </c:pt>
                <c:pt idx="8654">
                  <c:v>40433</c:v>
                </c:pt>
                <c:pt idx="8655">
                  <c:v>40434</c:v>
                </c:pt>
                <c:pt idx="8656">
                  <c:v>40435</c:v>
                </c:pt>
                <c:pt idx="8657">
                  <c:v>40436</c:v>
                </c:pt>
                <c:pt idx="8658">
                  <c:v>40437</c:v>
                </c:pt>
                <c:pt idx="8659">
                  <c:v>40438</c:v>
                </c:pt>
                <c:pt idx="8660">
                  <c:v>40439</c:v>
                </c:pt>
                <c:pt idx="8661">
                  <c:v>40440</c:v>
                </c:pt>
                <c:pt idx="8662">
                  <c:v>40441</c:v>
                </c:pt>
                <c:pt idx="8663">
                  <c:v>40442</c:v>
                </c:pt>
                <c:pt idx="8664">
                  <c:v>40443</c:v>
                </c:pt>
                <c:pt idx="8665">
                  <c:v>40444</c:v>
                </c:pt>
                <c:pt idx="8666">
                  <c:v>40445</c:v>
                </c:pt>
                <c:pt idx="8667">
                  <c:v>40446</c:v>
                </c:pt>
                <c:pt idx="8668">
                  <c:v>40447</c:v>
                </c:pt>
                <c:pt idx="8669">
                  <c:v>40448</c:v>
                </c:pt>
                <c:pt idx="8670">
                  <c:v>40449</c:v>
                </c:pt>
                <c:pt idx="8671">
                  <c:v>40450</c:v>
                </c:pt>
                <c:pt idx="8672">
                  <c:v>40451</c:v>
                </c:pt>
                <c:pt idx="8673">
                  <c:v>40452</c:v>
                </c:pt>
                <c:pt idx="8674">
                  <c:v>40453</c:v>
                </c:pt>
                <c:pt idx="8675">
                  <c:v>40454</c:v>
                </c:pt>
                <c:pt idx="8676">
                  <c:v>40455</c:v>
                </c:pt>
                <c:pt idx="8677">
                  <c:v>40456</c:v>
                </c:pt>
                <c:pt idx="8678">
                  <c:v>40457</c:v>
                </c:pt>
                <c:pt idx="8679">
                  <c:v>40458</c:v>
                </c:pt>
                <c:pt idx="8680">
                  <c:v>40459</c:v>
                </c:pt>
                <c:pt idx="8681">
                  <c:v>40460</c:v>
                </c:pt>
                <c:pt idx="8682">
                  <c:v>40461</c:v>
                </c:pt>
                <c:pt idx="8683">
                  <c:v>40462</c:v>
                </c:pt>
                <c:pt idx="8684">
                  <c:v>40463</c:v>
                </c:pt>
                <c:pt idx="8685">
                  <c:v>40464</c:v>
                </c:pt>
                <c:pt idx="8686">
                  <c:v>40465</c:v>
                </c:pt>
                <c:pt idx="8687">
                  <c:v>40466</c:v>
                </c:pt>
                <c:pt idx="8688">
                  <c:v>40467</c:v>
                </c:pt>
                <c:pt idx="8689">
                  <c:v>40468</c:v>
                </c:pt>
                <c:pt idx="8690">
                  <c:v>40469</c:v>
                </c:pt>
                <c:pt idx="8691">
                  <c:v>40470</c:v>
                </c:pt>
                <c:pt idx="8692">
                  <c:v>40471</c:v>
                </c:pt>
                <c:pt idx="8693">
                  <c:v>40472</c:v>
                </c:pt>
                <c:pt idx="8694">
                  <c:v>40473</c:v>
                </c:pt>
                <c:pt idx="8695">
                  <c:v>40474</c:v>
                </c:pt>
                <c:pt idx="8696">
                  <c:v>40475</c:v>
                </c:pt>
                <c:pt idx="8697">
                  <c:v>40476</c:v>
                </c:pt>
                <c:pt idx="8698">
                  <c:v>40477</c:v>
                </c:pt>
                <c:pt idx="8699">
                  <c:v>40478</c:v>
                </c:pt>
                <c:pt idx="8700">
                  <c:v>40479</c:v>
                </c:pt>
                <c:pt idx="8701">
                  <c:v>40480</c:v>
                </c:pt>
                <c:pt idx="8702">
                  <c:v>40481</c:v>
                </c:pt>
                <c:pt idx="8703">
                  <c:v>40482</c:v>
                </c:pt>
                <c:pt idx="8704">
                  <c:v>40483</c:v>
                </c:pt>
                <c:pt idx="8705">
                  <c:v>40484</c:v>
                </c:pt>
                <c:pt idx="8706">
                  <c:v>40485</c:v>
                </c:pt>
                <c:pt idx="8707">
                  <c:v>40486</c:v>
                </c:pt>
                <c:pt idx="8708">
                  <c:v>40487</c:v>
                </c:pt>
                <c:pt idx="8709">
                  <c:v>40488</c:v>
                </c:pt>
                <c:pt idx="8710">
                  <c:v>40489</c:v>
                </c:pt>
                <c:pt idx="8711">
                  <c:v>40490</c:v>
                </c:pt>
                <c:pt idx="8712">
                  <c:v>40491</c:v>
                </c:pt>
                <c:pt idx="8713">
                  <c:v>40492</c:v>
                </c:pt>
                <c:pt idx="8714">
                  <c:v>40493</c:v>
                </c:pt>
                <c:pt idx="8715">
                  <c:v>40494</c:v>
                </c:pt>
                <c:pt idx="8716">
                  <c:v>40495</c:v>
                </c:pt>
                <c:pt idx="8717">
                  <c:v>40496</c:v>
                </c:pt>
                <c:pt idx="8718">
                  <c:v>40497</c:v>
                </c:pt>
                <c:pt idx="8719">
                  <c:v>40498</c:v>
                </c:pt>
                <c:pt idx="8720">
                  <c:v>40499</c:v>
                </c:pt>
                <c:pt idx="8721">
                  <c:v>40500</c:v>
                </c:pt>
                <c:pt idx="8722">
                  <c:v>40501</c:v>
                </c:pt>
                <c:pt idx="8723">
                  <c:v>40502</c:v>
                </c:pt>
                <c:pt idx="8724">
                  <c:v>40503</c:v>
                </c:pt>
                <c:pt idx="8725">
                  <c:v>40504</c:v>
                </c:pt>
                <c:pt idx="8726">
                  <c:v>40505</c:v>
                </c:pt>
                <c:pt idx="8727">
                  <c:v>40506</c:v>
                </c:pt>
                <c:pt idx="8728">
                  <c:v>40507</c:v>
                </c:pt>
                <c:pt idx="8729">
                  <c:v>40508</c:v>
                </c:pt>
                <c:pt idx="8730">
                  <c:v>40509</c:v>
                </c:pt>
                <c:pt idx="8731">
                  <c:v>40510</c:v>
                </c:pt>
                <c:pt idx="8732">
                  <c:v>40511</c:v>
                </c:pt>
                <c:pt idx="8733">
                  <c:v>40512</c:v>
                </c:pt>
                <c:pt idx="8734">
                  <c:v>40513</c:v>
                </c:pt>
                <c:pt idx="8735">
                  <c:v>40514</c:v>
                </c:pt>
                <c:pt idx="8736">
                  <c:v>40515</c:v>
                </c:pt>
                <c:pt idx="8737">
                  <c:v>40516</c:v>
                </c:pt>
                <c:pt idx="8738">
                  <c:v>40517</c:v>
                </c:pt>
                <c:pt idx="8739">
                  <c:v>40518</c:v>
                </c:pt>
                <c:pt idx="8740">
                  <c:v>40519</c:v>
                </c:pt>
                <c:pt idx="8741">
                  <c:v>40520</c:v>
                </c:pt>
                <c:pt idx="8742">
                  <c:v>40521</c:v>
                </c:pt>
                <c:pt idx="8743">
                  <c:v>40522</c:v>
                </c:pt>
                <c:pt idx="8744">
                  <c:v>40523</c:v>
                </c:pt>
                <c:pt idx="8745">
                  <c:v>40524</c:v>
                </c:pt>
                <c:pt idx="8746">
                  <c:v>40525</c:v>
                </c:pt>
                <c:pt idx="8747">
                  <c:v>40526</c:v>
                </c:pt>
                <c:pt idx="8748">
                  <c:v>40527</c:v>
                </c:pt>
                <c:pt idx="8749">
                  <c:v>40528</c:v>
                </c:pt>
                <c:pt idx="8750">
                  <c:v>40529</c:v>
                </c:pt>
                <c:pt idx="8751">
                  <c:v>40530</c:v>
                </c:pt>
                <c:pt idx="8752">
                  <c:v>40531</c:v>
                </c:pt>
                <c:pt idx="8753">
                  <c:v>40532</c:v>
                </c:pt>
                <c:pt idx="8754">
                  <c:v>40533</c:v>
                </c:pt>
                <c:pt idx="8755">
                  <c:v>40534</c:v>
                </c:pt>
                <c:pt idx="8756">
                  <c:v>40535</c:v>
                </c:pt>
                <c:pt idx="8757">
                  <c:v>40536</c:v>
                </c:pt>
                <c:pt idx="8758">
                  <c:v>40537</c:v>
                </c:pt>
                <c:pt idx="8759">
                  <c:v>40538</c:v>
                </c:pt>
                <c:pt idx="8760">
                  <c:v>40539</c:v>
                </c:pt>
                <c:pt idx="8761">
                  <c:v>40540</c:v>
                </c:pt>
                <c:pt idx="8762">
                  <c:v>40541</c:v>
                </c:pt>
                <c:pt idx="8763">
                  <c:v>40542</c:v>
                </c:pt>
                <c:pt idx="8764">
                  <c:v>40543</c:v>
                </c:pt>
                <c:pt idx="8765">
                  <c:v>40544</c:v>
                </c:pt>
                <c:pt idx="8766">
                  <c:v>40545</c:v>
                </c:pt>
                <c:pt idx="8767">
                  <c:v>40546</c:v>
                </c:pt>
                <c:pt idx="8768">
                  <c:v>40547</c:v>
                </c:pt>
                <c:pt idx="8769">
                  <c:v>40548</c:v>
                </c:pt>
                <c:pt idx="8770">
                  <c:v>40549</c:v>
                </c:pt>
                <c:pt idx="8771">
                  <c:v>40550</c:v>
                </c:pt>
                <c:pt idx="8772">
                  <c:v>40551</c:v>
                </c:pt>
                <c:pt idx="8773">
                  <c:v>40552</c:v>
                </c:pt>
                <c:pt idx="8774">
                  <c:v>40553</c:v>
                </c:pt>
                <c:pt idx="8775">
                  <c:v>40554</c:v>
                </c:pt>
                <c:pt idx="8776">
                  <c:v>40555</c:v>
                </c:pt>
                <c:pt idx="8777">
                  <c:v>40556</c:v>
                </c:pt>
                <c:pt idx="8778">
                  <c:v>40557</c:v>
                </c:pt>
                <c:pt idx="8779">
                  <c:v>40558</c:v>
                </c:pt>
                <c:pt idx="8780">
                  <c:v>40559</c:v>
                </c:pt>
                <c:pt idx="8781">
                  <c:v>40560</c:v>
                </c:pt>
                <c:pt idx="8782">
                  <c:v>40561</c:v>
                </c:pt>
                <c:pt idx="8783">
                  <c:v>40562</c:v>
                </c:pt>
                <c:pt idx="8784">
                  <c:v>40563</c:v>
                </c:pt>
                <c:pt idx="8785">
                  <c:v>40564</c:v>
                </c:pt>
                <c:pt idx="8786">
                  <c:v>40565</c:v>
                </c:pt>
                <c:pt idx="8787">
                  <c:v>40566</c:v>
                </c:pt>
                <c:pt idx="8788">
                  <c:v>40567</c:v>
                </c:pt>
                <c:pt idx="8789">
                  <c:v>40568</c:v>
                </c:pt>
                <c:pt idx="8790">
                  <c:v>40569</c:v>
                </c:pt>
                <c:pt idx="8791">
                  <c:v>40570</c:v>
                </c:pt>
                <c:pt idx="8792">
                  <c:v>40571</c:v>
                </c:pt>
                <c:pt idx="8793">
                  <c:v>40572</c:v>
                </c:pt>
                <c:pt idx="8794">
                  <c:v>40573</c:v>
                </c:pt>
                <c:pt idx="8795">
                  <c:v>40574</c:v>
                </c:pt>
                <c:pt idx="8796">
                  <c:v>40575</c:v>
                </c:pt>
                <c:pt idx="8797">
                  <c:v>40576</c:v>
                </c:pt>
                <c:pt idx="8798">
                  <c:v>40577</c:v>
                </c:pt>
                <c:pt idx="8799">
                  <c:v>40578</c:v>
                </c:pt>
                <c:pt idx="8800">
                  <c:v>40579</c:v>
                </c:pt>
                <c:pt idx="8801">
                  <c:v>40580</c:v>
                </c:pt>
                <c:pt idx="8802">
                  <c:v>40581</c:v>
                </c:pt>
                <c:pt idx="8803">
                  <c:v>40582</c:v>
                </c:pt>
                <c:pt idx="8804">
                  <c:v>40583</c:v>
                </c:pt>
                <c:pt idx="8805">
                  <c:v>40584</c:v>
                </c:pt>
                <c:pt idx="8806">
                  <c:v>40585</c:v>
                </c:pt>
                <c:pt idx="8807">
                  <c:v>40586</c:v>
                </c:pt>
                <c:pt idx="8808">
                  <c:v>40587</c:v>
                </c:pt>
                <c:pt idx="8809">
                  <c:v>40588</c:v>
                </c:pt>
                <c:pt idx="8810">
                  <c:v>40589</c:v>
                </c:pt>
                <c:pt idx="8811">
                  <c:v>40590</c:v>
                </c:pt>
                <c:pt idx="8812">
                  <c:v>40591</c:v>
                </c:pt>
                <c:pt idx="8813">
                  <c:v>40592</c:v>
                </c:pt>
                <c:pt idx="8814">
                  <c:v>40593</c:v>
                </c:pt>
                <c:pt idx="8815">
                  <c:v>40594</c:v>
                </c:pt>
                <c:pt idx="8816">
                  <c:v>40595</c:v>
                </c:pt>
                <c:pt idx="8817">
                  <c:v>40596</c:v>
                </c:pt>
                <c:pt idx="8818">
                  <c:v>40597</c:v>
                </c:pt>
                <c:pt idx="8819">
                  <c:v>40598</c:v>
                </c:pt>
                <c:pt idx="8820">
                  <c:v>40599</c:v>
                </c:pt>
                <c:pt idx="8821">
                  <c:v>40600</c:v>
                </c:pt>
                <c:pt idx="8822">
                  <c:v>40601</c:v>
                </c:pt>
                <c:pt idx="8823">
                  <c:v>40602</c:v>
                </c:pt>
                <c:pt idx="8824">
                  <c:v>40603</c:v>
                </c:pt>
                <c:pt idx="8825">
                  <c:v>40604</c:v>
                </c:pt>
                <c:pt idx="8826">
                  <c:v>40605</c:v>
                </c:pt>
                <c:pt idx="8827">
                  <c:v>40606</c:v>
                </c:pt>
                <c:pt idx="8828">
                  <c:v>40607</c:v>
                </c:pt>
                <c:pt idx="8829">
                  <c:v>40608</c:v>
                </c:pt>
                <c:pt idx="8830">
                  <c:v>40609</c:v>
                </c:pt>
                <c:pt idx="8831">
                  <c:v>40610</c:v>
                </c:pt>
                <c:pt idx="8832">
                  <c:v>40611</c:v>
                </c:pt>
                <c:pt idx="8833">
                  <c:v>40612</c:v>
                </c:pt>
                <c:pt idx="8834">
                  <c:v>40613</c:v>
                </c:pt>
                <c:pt idx="8835">
                  <c:v>40614</c:v>
                </c:pt>
                <c:pt idx="8836">
                  <c:v>40615</c:v>
                </c:pt>
                <c:pt idx="8837">
                  <c:v>40616</c:v>
                </c:pt>
                <c:pt idx="8838">
                  <c:v>40617</c:v>
                </c:pt>
                <c:pt idx="8839">
                  <c:v>40618</c:v>
                </c:pt>
                <c:pt idx="8840">
                  <c:v>40619</c:v>
                </c:pt>
                <c:pt idx="8841">
                  <c:v>40620</c:v>
                </c:pt>
                <c:pt idx="8842">
                  <c:v>40621</c:v>
                </c:pt>
                <c:pt idx="8843">
                  <c:v>40622</c:v>
                </c:pt>
                <c:pt idx="8844">
                  <c:v>40623</c:v>
                </c:pt>
                <c:pt idx="8845">
                  <c:v>40624</c:v>
                </c:pt>
                <c:pt idx="8846">
                  <c:v>40625</c:v>
                </c:pt>
                <c:pt idx="8847">
                  <c:v>40626</c:v>
                </c:pt>
                <c:pt idx="8848">
                  <c:v>40627</c:v>
                </c:pt>
                <c:pt idx="8849">
                  <c:v>40628</c:v>
                </c:pt>
                <c:pt idx="8850">
                  <c:v>40629</c:v>
                </c:pt>
                <c:pt idx="8851">
                  <c:v>40630</c:v>
                </c:pt>
                <c:pt idx="8852">
                  <c:v>40631</c:v>
                </c:pt>
                <c:pt idx="8853">
                  <c:v>40632</c:v>
                </c:pt>
                <c:pt idx="8854">
                  <c:v>40633</c:v>
                </c:pt>
                <c:pt idx="8855">
                  <c:v>40634</c:v>
                </c:pt>
                <c:pt idx="8856">
                  <c:v>40635</c:v>
                </c:pt>
                <c:pt idx="8857">
                  <c:v>40636</c:v>
                </c:pt>
                <c:pt idx="8858">
                  <c:v>40637</c:v>
                </c:pt>
                <c:pt idx="8859">
                  <c:v>40638</c:v>
                </c:pt>
                <c:pt idx="8860">
                  <c:v>40639</c:v>
                </c:pt>
                <c:pt idx="8861">
                  <c:v>40640</c:v>
                </c:pt>
                <c:pt idx="8862">
                  <c:v>40641</c:v>
                </c:pt>
                <c:pt idx="8863">
                  <c:v>40642</c:v>
                </c:pt>
                <c:pt idx="8864">
                  <c:v>40643</c:v>
                </c:pt>
                <c:pt idx="8865">
                  <c:v>40644</c:v>
                </c:pt>
                <c:pt idx="8866">
                  <c:v>40645</c:v>
                </c:pt>
                <c:pt idx="8867">
                  <c:v>40646</c:v>
                </c:pt>
                <c:pt idx="8868">
                  <c:v>40647</c:v>
                </c:pt>
                <c:pt idx="8869">
                  <c:v>40648</c:v>
                </c:pt>
                <c:pt idx="8870">
                  <c:v>40649</c:v>
                </c:pt>
                <c:pt idx="8871">
                  <c:v>40650</c:v>
                </c:pt>
                <c:pt idx="8872">
                  <c:v>40651</c:v>
                </c:pt>
                <c:pt idx="8873">
                  <c:v>40652</c:v>
                </c:pt>
                <c:pt idx="8874">
                  <c:v>40653</c:v>
                </c:pt>
                <c:pt idx="8875">
                  <c:v>40654</c:v>
                </c:pt>
                <c:pt idx="8876">
                  <c:v>40655</c:v>
                </c:pt>
                <c:pt idx="8877">
                  <c:v>40656</c:v>
                </c:pt>
                <c:pt idx="8878">
                  <c:v>40657</c:v>
                </c:pt>
                <c:pt idx="8879">
                  <c:v>40658</c:v>
                </c:pt>
                <c:pt idx="8880">
                  <c:v>40659</c:v>
                </c:pt>
                <c:pt idx="8881">
                  <c:v>40660</c:v>
                </c:pt>
                <c:pt idx="8882">
                  <c:v>40661</c:v>
                </c:pt>
                <c:pt idx="8883">
                  <c:v>40662</c:v>
                </c:pt>
                <c:pt idx="8884">
                  <c:v>40663</c:v>
                </c:pt>
                <c:pt idx="8885">
                  <c:v>40664</c:v>
                </c:pt>
                <c:pt idx="8886">
                  <c:v>40665</c:v>
                </c:pt>
                <c:pt idx="8887">
                  <c:v>40666</c:v>
                </c:pt>
                <c:pt idx="8888">
                  <c:v>40667</c:v>
                </c:pt>
                <c:pt idx="8889">
                  <c:v>40668</c:v>
                </c:pt>
                <c:pt idx="8890">
                  <c:v>40669</c:v>
                </c:pt>
                <c:pt idx="8891">
                  <c:v>40670</c:v>
                </c:pt>
                <c:pt idx="8892">
                  <c:v>40671</c:v>
                </c:pt>
                <c:pt idx="8893">
                  <c:v>40672</c:v>
                </c:pt>
                <c:pt idx="8894">
                  <c:v>40673</c:v>
                </c:pt>
                <c:pt idx="8895">
                  <c:v>40674</c:v>
                </c:pt>
                <c:pt idx="8896">
                  <c:v>40675</c:v>
                </c:pt>
                <c:pt idx="8897">
                  <c:v>40676</c:v>
                </c:pt>
                <c:pt idx="8898">
                  <c:v>40677</c:v>
                </c:pt>
                <c:pt idx="8899">
                  <c:v>40678</c:v>
                </c:pt>
                <c:pt idx="8900">
                  <c:v>40679</c:v>
                </c:pt>
                <c:pt idx="8901">
                  <c:v>40680</c:v>
                </c:pt>
                <c:pt idx="8902">
                  <c:v>40681</c:v>
                </c:pt>
                <c:pt idx="8903">
                  <c:v>40682</c:v>
                </c:pt>
                <c:pt idx="8904">
                  <c:v>40683</c:v>
                </c:pt>
                <c:pt idx="8905">
                  <c:v>40684</c:v>
                </c:pt>
                <c:pt idx="8906">
                  <c:v>40685</c:v>
                </c:pt>
                <c:pt idx="8907">
                  <c:v>40686</c:v>
                </c:pt>
                <c:pt idx="8908">
                  <c:v>40687</c:v>
                </c:pt>
                <c:pt idx="8909">
                  <c:v>40688</c:v>
                </c:pt>
                <c:pt idx="8910">
                  <c:v>40689</c:v>
                </c:pt>
                <c:pt idx="8911">
                  <c:v>40690</c:v>
                </c:pt>
                <c:pt idx="8912">
                  <c:v>40691</c:v>
                </c:pt>
                <c:pt idx="8913">
                  <c:v>40692</c:v>
                </c:pt>
                <c:pt idx="8914">
                  <c:v>40693</c:v>
                </c:pt>
                <c:pt idx="8915">
                  <c:v>40694</c:v>
                </c:pt>
                <c:pt idx="8916">
                  <c:v>40695</c:v>
                </c:pt>
                <c:pt idx="8917">
                  <c:v>40696</c:v>
                </c:pt>
                <c:pt idx="8918">
                  <c:v>40697</c:v>
                </c:pt>
                <c:pt idx="8919">
                  <c:v>40698</c:v>
                </c:pt>
                <c:pt idx="8920">
                  <c:v>40699</c:v>
                </c:pt>
                <c:pt idx="8921">
                  <c:v>40700</c:v>
                </c:pt>
                <c:pt idx="8922">
                  <c:v>40701</c:v>
                </c:pt>
                <c:pt idx="8923">
                  <c:v>40702</c:v>
                </c:pt>
                <c:pt idx="8924">
                  <c:v>40703</c:v>
                </c:pt>
                <c:pt idx="8925">
                  <c:v>40704</c:v>
                </c:pt>
                <c:pt idx="8926">
                  <c:v>40705</c:v>
                </c:pt>
                <c:pt idx="8927">
                  <c:v>40706</c:v>
                </c:pt>
                <c:pt idx="8928">
                  <c:v>40707</c:v>
                </c:pt>
                <c:pt idx="8929">
                  <c:v>40708</c:v>
                </c:pt>
                <c:pt idx="8930">
                  <c:v>40709</c:v>
                </c:pt>
                <c:pt idx="8931">
                  <c:v>40710</c:v>
                </c:pt>
                <c:pt idx="8932">
                  <c:v>40711</c:v>
                </c:pt>
                <c:pt idx="8933">
                  <c:v>40712</c:v>
                </c:pt>
                <c:pt idx="8934">
                  <c:v>40713</c:v>
                </c:pt>
                <c:pt idx="8935">
                  <c:v>40714</c:v>
                </c:pt>
                <c:pt idx="8936">
                  <c:v>40715</c:v>
                </c:pt>
                <c:pt idx="8937">
                  <c:v>40716</c:v>
                </c:pt>
                <c:pt idx="8938">
                  <c:v>40717</c:v>
                </c:pt>
                <c:pt idx="8939">
                  <c:v>40718</c:v>
                </c:pt>
                <c:pt idx="8940">
                  <c:v>40719</c:v>
                </c:pt>
                <c:pt idx="8941">
                  <c:v>40720</c:v>
                </c:pt>
                <c:pt idx="8942">
                  <c:v>40721</c:v>
                </c:pt>
                <c:pt idx="8943">
                  <c:v>40722</c:v>
                </c:pt>
                <c:pt idx="8944">
                  <c:v>40723</c:v>
                </c:pt>
                <c:pt idx="8945">
                  <c:v>40724</c:v>
                </c:pt>
                <c:pt idx="8946">
                  <c:v>40725</c:v>
                </c:pt>
                <c:pt idx="8947">
                  <c:v>40726</c:v>
                </c:pt>
                <c:pt idx="8948">
                  <c:v>40727</c:v>
                </c:pt>
                <c:pt idx="8949">
                  <c:v>40728</c:v>
                </c:pt>
                <c:pt idx="8950">
                  <c:v>40729</c:v>
                </c:pt>
                <c:pt idx="8951">
                  <c:v>40730</c:v>
                </c:pt>
                <c:pt idx="8952">
                  <c:v>40731</c:v>
                </c:pt>
                <c:pt idx="8953">
                  <c:v>40732</c:v>
                </c:pt>
                <c:pt idx="8954">
                  <c:v>40733</c:v>
                </c:pt>
                <c:pt idx="8955">
                  <c:v>40734</c:v>
                </c:pt>
                <c:pt idx="8956">
                  <c:v>40735</c:v>
                </c:pt>
                <c:pt idx="8957">
                  <c:v>40736</c:v>
                </c:pt>
                <c:pt idx="8958">
                  <c:v>40737</c:v>
                </c:pt>
                <c:pt idx="8959">
                  <c:v>40738</c:v>
                </c:pt>
                <c:pt idx="8960">
                  <c:v>40739</c:v>
                </c:pt>
                <c:pt idx="8961">
                  <c:v>40740</c:v>
                </c:pt>
                <c:pt idx="8962">
                  <c:v>40741</c:v>
                </c:pt>
                <c:pt idx="8963">
                  <c:v>40742</c:v>
                </c:pt>
                <c:pt idx="8964">
                  <c:v>40743</c:v>
                </c:pt>
                <c:pt idx="8965">
                  <c:v>40744</c:v>
                </c:pt>
                <c:pt idx="8966">
                  <c:v>40745</c:v>
                </c:pt>
                <c:pt idx="8967">
                  <c:v>40746</c:v>
                </c:pt>
                <c:pt idx="8968">
                  <c:v>40747</c:v>
                </c:pt>
                <c:pt idx="8969">
                  <c:v>40748</c:v>
                </c:pt>
                <c:pt idx="8970">
                  <c:v>40749</c:v>
                </c:pt>
                <c:pt idx="8971">
                  <c:v>40750</c:v>
                </c:pt>
                <c:pt idx="8972">
                  <c:v>40751</c:v>
                </c:pt>
                <c:pt idx="8973">
                  <c:v>40752</c:v>
                </c:pt>
                <c:pt idx="8974">
                  <c:v>40753</c:v>
                </c:pt>
                <c:pt idx="8975">
                  <c:v>40754</c:v>
                </c:pt>
                <c:pt idx="8976">
                  <c:v>40755</c:v>
                </c:pt>
                <c:pt idx="8977">
                  <c:v>40756</c:v>
                </c:pt>
                <c:pt idx="8978">
                  <c:v>40757</c:v>
                </c:pt>
                <c:pt idx="8979">
                  <c:v>40758</c:v>
                </c:pt>
                <c:pt idx="8980">
                  <c:v>40759</c:v>
                </c:pt>
                <c:pt idx="8981">
                  <c:v>40760</c:v>
                </c:pt>
                <c:pt idx="8982">
                  <c:v>40761</c:v>
                </c:pt>
                <c:pt idx="8983">
                  <c:v>40762</c:v>
                </c:pt>
                <c:pt idx="8984">
                  <c:v>40763</c:v>
                </c:pt>
                <c:pt idx="8985">
                  <c:v>40764</c:v>
                </c:pt>
                <c:pt idx="8986">
                  <c:v>40765</c:v>
                </c:pt>
                <c:pt idx="8987">
                  <c:v>40766</c:v>
                </c:pt>
                <c:pt idx="8988">
                  <c:v>40767</c:v>
                </c:pt>
                <c:pt idx="8989">
                  <c:v>40768</c:v>
                </c:pt>
                <c:pt idx="8990">
                  <c:v>40769</c:v>
                </c:pt>
                <c:pt idx="8991">
                  <c:v>40770</c:v>
                </c:pt>
                <c:pt idx="8992">
                  <c:v>40771</c:v>
                </c:pt>
                <c:pt idx="8993">
                  <c:v>40772</c:v>
                </c:pt>
                <c:pt idx="8994">
                  <c:v>40773</c:v>
                </c:pt>
                <c:pt idx="8995">
                  <c:v>40774</c:v>
                </c:pt>
                <c:pt idx="8996">
                  <c:v>40775</c:v>
                </c:pt>
                <c:pt idx="8997">
                  <c:v>40776</c:v>
                </c:pt>
                <c:pt idx="8998">
                  <c:v>40777</c:v>
                </c:pt>
                <c:pt idx="8999">
                  <c:v>40778</c:v>
                </c:pt>
                <c:pt idx="9000">
                  <c:v>40779</c:v>
                </c:pt>
                <c:pt idx="9001">
                  <c:v>40780</c:v>
                </c:pt>
                <c:pt idx="9002">
                  <c:v>40781</c:v>
                </c:pt>
                <c:pt idx="9003">
                  <c:v>40782</c:v>
                </c:pt>
                <c:pt idx="9004">
                  <c:v>40783</c:v>
                </c:pt>
                <c:pt idx="9005">
                  <c:v>40784</c:v>
                </c:pt>
                <c:pt idx="9006">
                  <c:v>40785</c:v>
                </c:pt>
                <c:pt idx="9007">
                  <c:v>40786</c:v>
                </c:pt>
                <c:pt idx="9008">
                  <c:v>40787</c:v>
                </c:pt>
                <c:pt idx="9009">
                  <c:v>40788</c:v>
                </c:pt>
                <c:pt idx="9010">
                  <c:v>40789</c:v>
                </c:pt>
                <c:pt idx="9011">
                  <c:v>40790</c:v>
                </c:pt>
                <c:pt idx="9012">
                  <c:v>40791</c:v>
                </c:pt>
                <c:pt idx="9013">
                  <c:v>40792</c:v>
                </c:pt>
                <c:pt idx="9014">
                  <c:v>40793</c:v>
                </c:pt>
                <c:pt idx="9015">
                  <c:v>40794</c:v>
                </c:pt>
                <c:pt idx="9016">
                  <c:v>40795</c:v>
                </c:pt>
                <c:pt idx="9017">
                  <c:v>40796</c:v>
                </c:pt>
                <c:pt idx="9018">
                  <c:v>40797</c:v>
                </c:pt>
                <c:pt idx="9019">
                  <c:v>40798</c:v>
                </c:pt>
                <c:pt idx="9020">
                  <c:v>40799</c:v>
                </c:pt>
                <c:pt idx="9021">
                  <c:v>40800</c:v>
                </c:pt>
                <c:pt idx="9022">
                  <c:v>40801</c:v>
                </c:pt>
                <c:pt idx="9023">
                  <c:v>40802</c:v>
                </c:pt>
                <c:pt idx="9024">
                  <c:v>40803</c:v>
                </c:pt>
                <c:pt idx="9025">
                  <c:v>40804</c:v>
                </c:pt>
                <c:pt idx="9026">
                  <c:v>40805</c:v>
                </c:pt>
                <c:pt idx="9027">
                  <c:v>40806</c:v>
                </c:pt>
                <c:pt idx="9028">
                  <c:v>40807</c:v>
                </c:pt>
                <c:pt idx="9029">
                  <c:v>40808</c:v>
                </c:pt>
                <c:pt idx="9030">
                  <c:v>40809</c:v>
                </c:pt>
                <c:pt idx="9031">
                  <c:v>40810</c:v>
                </c:pt>
                <c:pt idx="9032">
                  <c:v>40811</c:v>
                </c:pt>
                <c:pt idx="9033">
                  <c:v>40812</c:v>
                </c:pt>
                <c:pt idx="9034">
                  <c:v>40813</c:v>
                </c:pt>
                <c:pt idx="9035">
                  <c:v>40814</c:v>
                </c:pt>
                <c:pt idx="9036">
                  <c:v>40815</c:v>
                </c:pt>
                <c:pt idx="9037">
                  <c:v>40816</c:v>
                </c:pt>
                <c:pt idx="9038">
                  <c:v>40817</c:v>
                </c:pt>
                <c:pt idx="9039">
                  <c:v>40818</c:v>
                </c:pt>
                <c:pt idx="9040">
                  <c:v>40819</c:v>
                </c:pt>
                <c:pt idx="9041">
                  <c:v>40820</c:v>
                </c:pt>
                <c:pt idx="9042">
                  <c:v>40821</c:v>
                </c:pt>
                <c:pt idx="9043">
                  <c:v>40822</c:v>
                </c:pt>
                <c:pt idx="9044">
                  <c:v>40823</c:v>
                </c:pt>
                <c:pt idx="9045">
                  <c:v>40824</c:v>
                </c:pt>
                <c:pt idx="9046">
                  <c:v>40825</c:v>
                </c:pt>
                <c:pt idx="9047">
                  <c:v>40826</c:v>
                </c:pt>
                <c:pt idx="9048">
                  <c:v>40827</c:v>
                </c:pt>
                <c:pt idx="9049">
                  <c:v>40828</c:v>
                </c:pt>
                <c:pt idx="9050">
                  <c:v>40829</c:v>
                </c:pt>
                <c:pt idx="9051">
                  <c:v>40830</c:v>
                </c:pt>
                <c:pt idx="9052">
                  <c:v>40831</c:v>
                </c:pt>
                <c:pt idx="9053">
                  <c:v>40832</c:v>
                </c:pt>
                <c:pt idx="9054">
                  <c:v>40833</c:v>
                </c:pt>
                <c:pt idx="9055">
                  <c:v>40834</c:v>
                </c:pt>
                <c:pt idx="9056">
                  <c:v>40835</c:v>
                </c:pt>
                <c:pt idx="9057">
                  <c:v>40836</c:v>
                </c:pt>
                <c:pt idx="9058">
                  <c:v>40837</c:v>
                </c:pt>
                <c:pt idx="9059">
                  <c:v>40838</c:v>
                </c:pt>
                <c:pt idx="9060">
                  <c:v>40839</c:v>
                </c:pt>
                <c:pt idx="9061">
                  <c:v>40840</c:v>
                </c:pt>
                <c:pt idx="9062">
                  <c:v>40841</c:v>
                </c:pt>
                <c:pt idx="9063">
                  <c:v>40842</c:v>
                </c:pt>
                <c:pt idx="9064">
                  <c:v>40843</c:v>
                </c:pt>
                <c:pt idx="9065">
                  <c:v>40844</c:v>
                </c:pt>
                <c:pt idx="9066">
                  <c:v>40845</c:v>
                </c:pt>
                <c:pt idx="9067">
                  <c:v>40846</c:v>
                </c:pt>
                <c:pt idx="9068">
                  <c:v>40847</c:v>
                </c:pt>
                <c:pt idx="9069">
                  <c:v>40848</c:v>
                </c:pt>
                <c:pt idx="9070">
                  <c:v>40849</c:v>
                </c:pt>
                <c:pt idx="9071">
                  <c:v>40850</c:v>
                </c:pt>
                <c:pt idx="9072">
                  <c:v>40851</c:v>
                </c:pt>
                <c:pt idx="9073">
                  <c:v>40852</c:v>
                </c:pt>
                <c:pt idx="9074">
                  <c:v>40853</c:v>
                </c:pt>
                <c:pt idx="9075">
                  <c:v>40854</c:v>
                </c:pt>
                <c:pt idx="9076">
                  <c:v>40855</c:v>
                </c:pt>
                <c:pt idx="9077">
                  <c:v>40856</c:v>
                </c:pt>
                <c:pt idx="9078">
                  <c:v>40857</c:v>
                </c:pt>
                <c:pt idx="9079">
                  <c:v>40858</c:v>
                </c:pt>
                <c:pt idx="9080">
                  <c:v>40859</c:v>
                </c:pt>
                <c:pt idx="9081">
                  <c:v>40860</c:v>
                </c:pt>
                <c:pt idx="9082">
                  <c:v>40861</c:v>
                </c:pt>
                <c:pt idx="9083">
                  <c:v>40862</c:v>
                </c:pt>
                <c:pt idx="9084">
                  <c:v>40863</c:v>
                </c:pt>
                <c:pt idx="9085">
                  <c:v>40864</c:v>
                </c:pt>
                <c:pt idx="9086">
                  <c:v>40865</c:v>
                </c:pt>
                <c:pt idx="9087">
                  <c:v>40866</c:v>
                </c:pt>
                <c:pt idx="9088">
                  <c:v>40867</c:v>
                </c:pt>
                <c:pt idx="9089">
                  <c:v>40868</c:v>
                </c:pt>
                <c:pt idx="9090">
                  <c:v>40869</c:v>
                </c:pt>
                <c:pt idx="9091">
                  <c:v>40870</c:v>
                </c:pt>
                <c:pt idx="9092">
                  <c:v>40871</c:v>
                </c:pt>
                <c:pt idx="9093">
                  <c:v>40872</c:v>
                </c:pt>
                <c:pt idx="9094">
                  <c:v>40873</c:v>
                </c:pt>
                <c:pt idx="9095">
                  <c:v>40874</c:v>
                </c:pt>
                <c:pt idx="9096">
                  <c:v>40875</c:v>
                </c:pt>
                <c:pt idx="9097">
                  <c:v>40876</c:v>
                </c:pt>
                <c:pt idx="9098">
                  <c:v>40877</c:v>
                </c:pt>
                <c:pt idx="9099">
                  <c:v>40878</c:v>
                </c:pt>
                <c:pt idx="9100">
                  <c:v>40879</c:v>
                </c:pt>
                <c:pt idx="9101">
                  <c:v>40880</c:v>
                </c:pt>
                <c:pt idx="9102">
                  <c:v>40881</c:v>
                </c:pt>
                <c:pt idx="9103">
                  <c:v>40882</c:v>
                </c:pt>
                <c:pt idx="9104">
                  <c:v>40883</c:v>
                </c:pt>
                <c:pt idx="9105">
                  <c:v>40884</c:v>
                </c:pt>
                <c:pt idx="9106">
                  <c:v>40885</c:v>
                </c:pt>
                <c:pt idx="9107">
                  <c:v>40886</c:v>
                </c:pt>
                <c:pt idx="9108">
                  <c:v>40887</c:v>
                </c:pt>
                <c:pt idx="9109">
                  <c:v>40888</c:v>
                </c:pt>
                <c:pt idx="9110">
                  <c:v>40889</c:v>
                </c:pt>
                <c:pt idx="9111">
                  <c:v>40890</c:v>
                </c:pt>
                <c:pt idx="9112">
                  <c:v>40891</c:v>
                </c:pt>
                <c:pt idx="9113">
                  <c:v>40892</c:v>
                </c:pt>
                <c:pt idx="9114">
                  <c:v>40893</c:v>
                </c:pt>
                <c:pt idx="9115">
                  <c:v>40894</c:v>
                </c:pt>
                <c:pt idx="9116">
                  <c:v>40895</c:v>
                </c:pt>
                <c:pt idx="9117">
                  <c:v>40896</c:v>
                </c:pt>
                <c:pt idx="9118">
                  <c:v>40897</c:v>
                </c:pt>
                <c:pt idx="9119">
                  <c:v>40898</c:v>
                </c:pt>
                <c:pt idx="9120">
                  <c:v>40899</c:v>
                </c:pt>
                <c:pt idx="9121">
                  <c:v>40900</c:v>
                </c:pt>
                <c:pt idx="9122">
                  <c:v>40901</c:v>
                </c:pt>
                <c:pt idx="9123">
                  <c:v>40902</c:v>
                </c:pt>
                <c:pt idx="9124">
                  <c:v>40903</c:v>
                </c:pt>
                <c:pt idx="9125">
                  <c:v>40904</c:v>
                </c:pt>
                <c:pt idx="9126">
                  <c:v>40905</c:v>
                </c:pt>
                <c:pt idx="9127">
                  <c:v>40906</c:v>
                </c:pt>
                <c:pt idx="9128">
                  <c:v>40907</c:v>
                </c:pt>
                <c:pt idx="9129">
                  <c:v>40908</c:v>
                </c:pt>
                <c:pt idx="9130">
                  <c:v>40909</c:v>
                </c:pt>
                <c:pt idx="9131">
                  <c:v>40910</c:v>
                </c:pt>
                <c:pt idx="9132">
                  <c:v>40911</c:v>
                </c:pt>
                <c:pt idx="9133">
                  <c:v>40912</c:v>
                </c:pt>
                <c:pt idx="9134">
                  <c:v>40913</c:v>
                </c:pt>
                <c:pt idx="9135">
                  <c:v>40914</c:v>
                </c:pt>
                <c:pt idx="9136">
                  <c:v>40915</c:v>
                </c:pt>
                <c:pt idx="9137">
                  <c:v>40916</c:v>
                </c:pt>
                <c:pt idx="9138">
                  <c:v>40917</c:v>
                </c:pt>
                <c:pt idx="9139">
                  <c:v>40918</c:v>
                </c:pt>
                <c:pt idx="9140">
                  <c:v>40919</c:v>
                </c:pt>
                <c:pt idx="9141">
                  <c:v>40920</c:v>
                </c:pt>
                <c:pt idx="9142">
                  <c:v>40921</c:v>
                </c:pt>
                <c:pt idx="9143">
                  <c:v>40922</c:v>
                </c:pt>
                <c:pt idx="9144">
                  <c:v>40923</c:v>
                </c:pt>
                <c:pt idx="9145">
                  <c:v>40924</c:v>
                </c:pt>
                <c:pt idx="9146">
                  <c:v>40925</c:v>
                </c:pt>
                <c:pt idx="9147">
                  <c:v>40926</c:v>
                </c:pt>
                <c:pt idx="9148">
                  <c:v>40927</c:v>
                </c:pt>
                <c:pt idx="9149">
                  <c:v>40928</c:v>
                </c:pt>
                <c:pt idx="9150">
                  <c:v>40929</c:v>
                </c:pt>
                <c:pt idx="9151">
                  <c:v>40930</c:v>
                </c:pt>
                <c:pt idx="9152">
                  <c:v>40931</c:v>
                </c:pt>
                <c:pt idx="9153">
                  <c:v>40932</c:v>
                </c:pt>
                <c:pt idx="9154">
                  <c:v>40933</c:v>
                </c:pt>
                <c:pt idx="9155">
                  <c:v>40934</c:v>
                </c:pt>
                <c:pt idx="9156">
                  <c:v>40935</c:v>
                </c:pt>
                <c:pt idx="9157">
                  <c:v>40936</c:v>
                </c:pt>
                <c:pt idx="9158">
                  <c:v>40937</c:v>
                </c:pt>
                <c:pt idx="9159">
                  <c:v>40938</c:v>
                </c:pt>
                <c:pt idx="9160">
                  <c:v>40939</c:v>
                </c:pt>
                <c:pt idx="9161">
                  <c:v>40940</c:v>
                </c:pt>
                <c:pt idx="9162">
                  <c:v>40941</c:v>
                </c:pt>
                <c:pt idx="9163">
                  <c:v>40942</c:v>
                </c:pt>
                <c:pt idx="9164">
                  <c:v>40943</c:v>
                </c:pt>
                <c:pt idx="9165">
                  <c:v>40944</c:v>
                </c:pt>
                <c:pt idx="9166">
                  <c:v>40945</c:v>
                </c:pt>
                <c:pt idx="9167">
                  <c:v>40946</c:v>
                </c:pt>
                <c:pt idx="9168">
                  <c:v>40947</c:v>
                </c:pt>
                <c:pt idx="9169">
                  <c:v>40948</c:v>
                </c:pt>
                <c:pt idx="9170">
                  <c:v>40949</c:v>
                </c:pt>
                <c:pt idx="9171">
                  <c:v>40950</c:v>
                </c:pt>
                <c:pt idx="9172">
                  <c:v>40951</c:v>
                </c:pt>
                <c:pt idx="9173">
                  <c:v>40952</c:v>
                </c:pt>
                <c:pt idx="9174">
                  <c:v>40953</c:v>
                </c:pt>
                <c:pt idx="9175">
                  <c:v>40954</c:v>
                </c:pt>
                <c:pt idx="9176">
                  <c:v>40955</c:v>
                </c:pt>
                <c:pt idx="9177">
                  <c:v>40956</c:v>
                </c:pt>
                <c:pt idx="9178">
                  <c:v>40957</c:v>
                </c:pt>
                <c:pt idx="9179">
                  <c:v>40958</c:v>
                </c:pt>
                <c:pt idx="9180">
                  <c:v>40959</c:v>
                </c:pt>
                <c:pt idx="9181">
                  <c:v>40960</c:v>
                </c:pt>
                <c:pt idx="9182">
                  <c:v>40961</c:v>
                </c:pt>
                <c:pt idx="9183">
                  <c:v>40962</c:v>
                </c:pt>
                <c:pt idx="9184">
                  <c:v>40963</c:v>
                </c:pt>
                <c:pt idx="9185">
                  <c:v>40964</c:v>
                </c:pt>
                <c:pt idx="9186">
                  <c:v>40965</c:v>
                </c:pt>
                <c:pt idx="9187">
                  <c:v>40966</c:v>
                </c:pt>
                <c:pt idx="9188">
                  <c:v>40967</c:v>
                </c:pt>
                <c:pt idx="9189">
                  <c:v>40968</c:v>
                </c:pt>
                <c:pt idx="9190">
                  <c:v>40969</c:v>
                </c:pt>
                <c:pt idx="9191">
                  <c:v>40970</c:v>
                </c:pt>
                <c:pt idx="9192">
                  <c:v>40971</c:v>
                </c:pt>
                <c:pt idx="9193">
                  <c:v>40972</c:v>
                </c:pt>
                <c:pt idx="9194">
                  <c:v>40973</c:v>
                </c:pt>
                <c:pt idx="9195">
                  <c:v>40974</c:v>
                </c:pt>
                <c:pt idx="9196">
                  <c:v>40975</c:v>
                </c:pt>
                <c:pt idx="9197">
                  <c:v>40976</c:v>
                </c:pt>
                <c:pt idx="9198">
                  <c:v>40977</c:v>
                </c:pt>
                <c:pt idx="9199">
                  <c:v>40978</c:v>
                </c:pt>
                <c:pt idx="9200">
                  <c:v>40979</c:v>
                </c:pt>
                <c:pt idx="9201">
                  <c:v>40980</c:v>
                </c:pt>
                <c:pt idx="9202">
                  <c:v>40981</c:v>
                </c:pt>
                <c:pt idx="9203">
                  <c:v>40982</c:v>
                </c:pt>
                <c:pt idx="9204">
                  <c:v>40983</c:v>
                </c:pt>
                <c:pt idx="9205">
                  <c:v>40984</c:v>
                </c:pt>
                <c:pt idx="9206">
                  <c:v>40985</c:v>
                </c:pt>
                <c:pt idx="9207">
                  <c:v>40986</c:v>
                </c:pt>
                <c:pt idx="9208">
                  <c:v>40987</c:v>
                </c:pt>
                <c:pt idx="9209">
                  <c:v>40988</c:v>
                </c:pt>
                <c:pt idx="9210">
                  <c:v>40989</c:v>
                </c:pt>
                <c:pt idx="9211">
                  <c:v>40990</c:v>
                </c:pt>
                <c:pt idx="9212">
                  <c:v>40991</c:v>
                </c:pt>
                <c:pt idx="9213">
                  <c:v>40992</c:v>
                </c:pt>
                <c:pt idx="9214">
                  <c:v>40993</c:v>
                </c:pt>
                <c:pt idx="9215">
                  <c:v>40994</c:v>
                </c:pt>
                <c:pt idx="9216">
                  <c:v>40995</c:v>
                </c:pt>
                <c:pt idx="9217">
                  <c:v>40996</c:v>
                </c:pt>
                <c:pt idx="9218">
                  <c:v>40997</c:v>
                </c:pt>
                <c:pt idx="9219">
                  <c:v>40998</c:v>
                </c:pt>
                <c:pt idx="9220">
                  <c:v>40999</c:v>
                </c:pt>
                <c:pt idx="9221">
                  <c:v>41000</c:v>
                </c:pt>
                <c:pt idx="9222">
                  <c:v>41001</c:v>
                </c:pt>
                <c:pt idx="9223">
                  <c:v>41002</c:v>
                </c:pt>
                <c:pt idx="9224">
                  <c:v>41003</c:v>
                </c:pt>
                <c:pt idx="9225">
                  <c:v>41004</c:v>
                </c:pt>
                <c:pt idx="9226">
                  <c:v>41005</c:v>
                </c:pt>
                <c:pt idx="9227">
                  <c:v>41006</c:v>
                </c:pt>
                <c:pt idx="9228">
                  <c:v>41007</c:v>
                </c:pt>
                <c:pt idx="9229">
                  <c:v>41008</c:v>
                </c:pt>
                <c:pt idx="9230">
                  <c:v>41009</c:v>
                </c:pt>
                <c:pt idx="9231">
                  <c:v>41010</c:v>
                </c:pt>
                <c:pt idx="9232">
                  <c:v>41011</c:v>
                </c:pt>
                <c:pt idx="9233">
                  <c:v>41012</c:v>
                </c:pt>
                <c:pt idx="9234">
                  <c:v>41013</c:v>
                </c:pt>
                <c:pt idx="9235">
                  <c:v>41014</c:v>
                </c:pt>
                <c:pt idx="9236">
                  <c:v>41015</c:v>
                </c:pt>
                <c:pt idx="9237">
                  <c:v>41016</c:v>
                </c:pt>
                <c:pt idx="9238">
                  <c:v>41017</c:v>
                </c:pt>
                <c:pt idx="9239">
                  <c:v>41018</c:v>
                </c:pt>
                <c:pt idx="9240">
                  <c:v>41019</c:v>
                </c:pt>
                <c:pt idx="9241">
                  <c:v>41020</c:v>
                </c:pt>
                <c:pt idx="9242">
                  <c:v>41021</c:v>
                </c:pt>
                <c:pt idx="9243">
                  <c:v>41022</c:v>
                </c:pt>
                <c:pt idx="9244">
                  <c:v>41023</c:v>
                </c:pt>
                <c:pt idx="9245">
                  <c:v>41024</c:v>
                </c:pt>
                <c:pt idx="9246">
                  <c:v>41025</c:v>
                </c:pt>
                <c:pt idx="9247">
                  <c:v>41026</c:v>
                </c:pt>
                <c:pt idx="9248">
                  <c:v>41027</c:v>
                </c:pt>
                <c:pt idx="9249">
                  <c:v>41028</c:v>
                </c:pt>
                <c:pt idx="9250">
                  <c:v>41029</c:v>
                </c:pt>
                <c:pt idx="9251">
                  <c:v>41030</c:v>
                </c:pt>
                <c:pt idx="9252">
                  <c:v>41031</c:v>
                </c:pt>
                <c:pt idx="9253">
                  <c:v>41032</c:v>
                </c:pt>
                <c:pt idx="9254">
                  <c:v>41033</c:v>
                </c:pt>
                <c:pt idx="9255">
                  <c:v>41034</c:v>
                </c:pt>
                <c:pt idx="9256">
                  <c:v>41035</c:v>
                </c:pt>
                <c:pt idx="9257">
                  <c:v>41036</c:v>
                </c:pt>
                <c:pt idx="9258">
                  <c:v>41037</c:v>
                </c:pt>
                <c:pt idx="9259">
                  <c:v>41038</c:v>
                </c:pt>
                <c:pt idx="9260">
                  <c:v>41039</c:v>
                </c:pt>
                <c:pt idx="9261">
                  <c:v>41040</c:v>
                </c:pt>
                <c:pt idx="9262">
                  <c:v>41041</c:v>
                </c:pt>
                <c:pt idx="9263">
                  <c:v>41042</c:v>
                </c:pt>
                <c:pt idx="9264">
                  <c:v>41043</c:v>
                </c:pt>
                <c:pt idx="9265">
                  <c:v>41044</c:v>
                </c:pt>
                <c:pt idx="9266">
                  <c:v>41045</c:v>
                </c:pt>
                <c:pt idx="9267">
                  <c:v>41046</c:v>
                </c:pt>
                <c:pt idx="9268">
                  <c:v>41047</c:v>
                </c:pt>
                <c:pt idx="9269">
                  <c:v>41048</c:v>
                </c:pt>
                <c:pt idx="9270">
                  <c:v>41049</c:v>
                </c:pt>
                <c:pt idx="9271">
                  <c:v>41050</c:v>
                </c:pt>
                <c:pt idx="9272">
                  <c:v>41051</c:v>
                </c:pt>
                <c:pt idx="9273">
                  <c:v>41052</c:v>
                </c:pt>
                <c:pt idx="9274">
                  <c:v>41053</c:v>
                </c:pt>
                <c:pt idx="9275">
                  <c:v>41054</c:v>
                </c:pt>
                <c:pt idx="9276">
                  <c:v>41055</c:v>
                </c:pt>
                <c:pt idx="9277">
                  <c:v>41056</c:v>
                </c:pt>
                <c:pt idx="9278">
                  <c:v>41057</c:v>
                </c:pt>
                <c:pt idx="9279">
                  <c:v>41058</c:v>
                </c:pt>
                <c:pt idx="9280">
                  <c:v>41059</c:v>
                </c:pt>
                <c:pt idx="9281">
                  <c:v>41060</c:v>
                </c:pt>
                <c:pt idx="9282">
                  <c:v>41061</c:v>
                </c:pt>
                <c:pt idx="9283">
                  <c:v>41062</c:v>
                </c:pt>
                <c:pt idx="9284">
                  <c:v>41063</c:v>
                </c:pt>
                <c:pt idx="9285">
                  <c:v>41064</c:v>
                </c:pt>
                <c:pt idx="9286">
                  <c:v>41065</c:v>
                </c:pt>
                <c:pt idx="9287">
                  <c:v>41066</c:v>
                </c:pt>
                <c:pt idx="9288">
                  <c:v>41067</c:v>
                </c:pt>
                <c:pt idx="9289">
                  <c:v>41068</c:v>
                </c:pt>
                <c:pt idx="9290">
                  <c:v>41069</c:v>
                </c:pt>
                <c:pt idx="9291">
                  <c:v>41070</c:v>
                </c:pt>
                <c:pt idx="9292">
                  <c:v>41071</c:v>
                </c:pt>
                <c:pt idx="9293">
                  <c:v>41072</c:v>
                </c:pt>
                <c:pt idx="9294">
                  <c:v>41073</c:v>
                </c:pt>
                <c:pt idx="9295">
                  <c:v>41074</c:v>
                </c:pt>
                <c:pt idx="9296">
                  <c:v>41075</c:v>
                </c:pt>
                <c:pt idx="9297">
                  <c:v>41076</c:v>
                </c:pt>
                <c:pt idx="9298">
                  <c:v>41077</c:v>
                </c:pt>
                <c:pt idx="9299">
                  <c:v>41078</c:v>
                </c:pt>
                <c:pt idx="9300">
                  <c:v>41079</c:v>
                </c:pt>
                <c:pt idx="9301">
                  <c:v>41080</c:v>
                </c:pt>
                <c:pt idx="9302">
                  <c:v>41081</c:v>
                </c:pt>
                <c:pt idx="9303">
                  <c:v>41082</c:v>
                </c:pt>
                <c:pt idx="9304">
                  <c:v>41083</c:v>
                </c:pt>
                <c:pt idx="9305">
                  <c:v>41084</c:v>
                </c:pt>
                <c:pt idx="9306">
                  <c:v>41085</c:v>
                </c:pt>
                <c:pt idx="9307">
                  <c:v>41086</c:v>
                </c:pt>
                <c:pt idx="9308">
                  <c:v>41087</c:v>
                </c:pt>
                <c:pt idx="9309">
                  <c:v>41088</c:v>
                </c:pt>
                <c:pt idx="9310">
                  <c:v>41089</c:v>
                </c:pt>
                <c:pt idx="9311">
                  <c:v>41090</c:v>
                </c:pt>
                <c:pt idx="9312">
                  <c:v>41091</c:v>
                </c:pt>
                <c:pt idx="9313">
                  <c:v>41092</c:v>
                </c:pt>
                <c:pt idx="9314">
                  <c:v>41093</c:v>
                </c:pt>
                <c:pt idx="9315">
                  <c:v>41094</c:v>
                </c:pt>
                <c:pt idx="9316">
                  <c:v>41095</c:v>
                </c:pt>
                <c:pt idx="9317">
                  <c:v>41096</c:v>
                </c:pt>
                <c:pt idx="9318">
                  <c:v>41097</c:v>
                </c:pt>
                <c:pt idx="9319">
                  <c:v>41098</c:v>
                </c:pt>
                <c:pt idx="9320">
                  <c:v>41099</c:v>
                </c:pt>
                <c:pt idx="9321">
                  <c:v>41100</c:v>
                </c:pt>
                <c:pt idx="9322">
                  <c:v>41101</c:v>
                </c:pt>
                <c:pt idx="9323">
                  <c:v>41102</c:v>
                </c:pt>
                <c:pt idx="9324">
                  <c:v>41103</c:v>
                </c:pt>
                <c:pt idx="9325">
                  <c:v>41104</c:v>
                </c:pt>
                <c:pt idx="9326">
                  <c:v>41105</c:v>
                </c:pt>
                <c:pt idx="9327">
                  <c:v>41106</c:v>
                </c:pt>
                <c:pt idx="9328">
                  <c:v>41107</c:v>
                </c:pt>
                <c:pt idx="9329">
                  <c:v>41108</c:v>
                </c:pt>
                <c:pt idx="9330">
                  <c:v>41109</c:v>
                </c:pt>
                <c:pt idx="9331">
                  <c:v>41110</c:v>
                </c:pt>
                <c:pt idx="9332">
                  <c:v>41111</c:v>
                </c:pt>
                <c:pt idx="9333">
                  <c:v>41112</c:v>
                </c:pt>
                <c:pt idx="9334">
                  <c:v>41113</c:v>
                </c:pt>
                <c:pt idx="9335">
                  <c:v>41114</c:v>
                </c:pt>
                <c:pt idx="9336">
                  <c:v>41115</c:v>
                </c:pt>
                <c:pt idx="9337">
                  <c:v>41116</c:v>
                </c:pt>
                <c:pt idx="9338">
                  <c:v>41117</c:v>
                </c:pt>
                <c:pt idx="9339">
                  <c:v>41118</c:v>
                </c:pt>
                <c:pt idx="9340">
                  <c:v>41119</c:v>
                </c:pt>
                <c:pt idx="9341">
                  <c:v>41120</c:v>
                </c:pt>
                <c:pt idx="9342">
                  <c:v>41121</c:v>
                </c:pt>
                <c:pt idx="9343">
                  <c:v>41122</c:v>
                </c:pt>
                <c:pt idx="9344">
                  <c:v>41123</c:v>
                </c:pt>
                <c:pt idx="9345">
                  <c:v>41124</c:v>
                </c:pt>
                <c:pt idx="9346">
                  <c:v>41125</c:v>
                </c:pt>
                <c:pt idx="9347">
                  <c:v>41126</c:v>
                </c:pt>
                <c:pt idx="9348">
                  <c:v>41127</c:v>
                </c:pt>
                <c:pt idx="9349">
                  <c:v>41128</c:v>
                </c:pt>
                <c:pt idx="9350">
                  <c:v>41129</c:v>
                </c:pt>
                <c:pt idx="9351">
                  <c:v>41130</c:v>
                </c:pt>
                <c:pt idx="9352">
                  <c:v>41131</c:v>
                </c:pt>
                <c:pt idx="9353">
                  <c:v>41132</c:v>
                </c:pt>
                <c:pt idx="9354">
                  <c:v>41133</c:v>
                </c:pt>
                <c:pt idx="9355">
                  <c:v>41134</c:v>
                </c:pt>
                <c:pt idx="9356">
                  <c:v>41135</c:v>
                </c:pt>
                <c:pt idx="9357">
                  <c:v>41136</c:v>
                </c:pt>
                <c:pt idx="9358">
                  <c:v>41137</c:v>
                </c:pt>
                <c:pt idx="9359">
                  <c:v>41138</c:v>
                </c:pt>
                <c:pt idx="9360">
                  <c:v>41139</c:v>
                </c:pt>
                <c:pt idx="9361">
                  <c:v>41140</c:v>
                </c:pt>
                <c:pt idx="9362">
                  <c:v>41141</c:v>
                </c:pt>
                <c:pt idx="9363">
                  <c:v>41142</c:v>
                </c:pt>
                <c:pt idx="9364">
                  <c:v>41143</c:v>
                </c:pt>
                <c:pt idx="9365">
                  <c:v>41144</c:v>
                </c:pt>
                <c:pt idx="9366">
                  <c:v>41145</c:v>
                </c:pt>
                <c:pt idx="9367">
                  <c:v>41146</c:v>
                </c:pt>
                <c:pt idx="9368">
                  <c:v>41147</c:v>
                </c:pt>
                <c:pt idx="9369">
                  <c:v>41148</c:v>
                </c:pt>
                <c:pt idx="9370">
                  <c:v>41149</c:v>
                </c:pt>
                <c:pt idx="9371">
                  <c:v>41150</c:v>
                </c:pt>
                <c:pt idx="9372">
                  <c:v>41151</c:v>
                </c:pt>
                <c:pt idx="9373">
                  <c:v>41152</c:v>
                </c:pt>
                <c:pt idx="9374">
                  <c:v>41153</c:v>
                </c:pt>
                <c:pt idx="9375">
                  <c:v>41154</c:v>
                </c:pt>
                <c:pt idx="9376">
                  <c:v>41155</c:v>
                </c:pt>
                <c:pt idx="9377">
                  <c:v>41156</c:v>
                </c:pt>
                <c:pt idx="9378">
                  <c:v>41157</c:v>
                </c:pt>
                <c:pt idx="9379">
                  <c:v>41158</c:v>
                </c:pt>
                <c:pt idx="9380">
                  <c:v>41159</c:v>
                </c:pt>
                <c:pt idx="9381">
                  <c:v>41160</c:v>
                </c:pt>
                <c:pt idx="9382">
                  <c:v>41161</c:v>
                </c:pt>
                <c:pt idx="9383">
                  <c:v>41162</c:v>
                </c:pt>
                <c:pt idx="9384">
                  <c:v>41163</c:v>
                </c:pt>
                <c:pt idx="9385">
                  <c:v>41164</c:v>
                </c:pt>
                <c:pt idx="9386">
                  <c:v>41165</c:v>
                </c:pt>
                <c:pt idx="9387">
                  <c:v>41166</c:v>
                </c:pt>
                <c:pt idx="9388">
                  <c:v>41167</c:v>
                </c:pt>
                <c:pt idx="9389">
                  <c:v>41168</c:v>
                </c:pt>
                <c:pt idx="9390">
                  <c:v>41169</c:v>
                </c:pt>
                <c:pt idx="9391">
                  <c:v>41170</c:v>
                </c:pt>
                <c:pt idx="9392">
                  <c:v>41171</c:v>
                </c:pt>
                <c:pt idx="9393">
                  <c:v>41172</c:v>
                </c:pt>
                <c:pt idx="9394">
                  <c:v>41173</c:v>
                </c:pt>
                <c:pt idx="9395">
                  <c:v>41174</c:v>
                </c:pt>
                <c:pt idx="9396">
                  <c:v>41175</c:v>
                </c:pt>
                <c:pt idx="9397">
                  <c:v>41176</c:v>
                </c:pt>
                <c:pt idx="9398">
                  <c:v>41177</c:v>
                </c:pt>
                <c:pt idx="9399">
                  <c:v>41178</c:v>
                </c:pt>
                <c:pt idx="9400">
                  <c:v>41179</c:v>
                </c:pt>
                <c:pt idx="9401">
                  <c:v>41180</c:v>
                </c:pt>
                <c:pt idx="9402">
                  <c:v>41181</c:v>
                </c:pt>
                <c:pt idx="9403">
                  <c:v>41182</c:v>
                </c:pt>
                <c:pt idx="9404">
                  <c:v>41183</c:v>
                </c:pt>
                <c:pt idx="9405">
                  <c:v>41184</c:v>
                </c:pt>
                <c:pt idx="9406">
                  <c:v>41185</c:v>
                </c:pt>
                <c:pt idx="9407">
                  <c:v>41186</c:v>
                </c:pt>
                <c:pt idx="9408">
                  <c:v>41187</c:v>
                </c:pt>
                <c:pt idx="9409">
                  <c:v>41188</c:v>
                </c:pt>
                <c:pt idx="9410">
                  <c:v>41189</c:v>
                </c:pt>
                <c:pt idx="9411">
                  <c:v>41190</c:v>
                </c:pt>
                <c:pt idx="9412">
                  <c:v>41191</c:v>
                </c:pt>
                <c:pt idx="9413">
                  <c:v>41192</c:v>
                </c:pt>
                <c:pt idx="9414">
                  <c:v>41193</c:v>
                </c:pt>
                <c:pt idx="9415">
                  <c:v>41194</c:v>
                </c:pt>
                <c:pt idx="9416">
                  <c:v>41195</c:v>
                </c:pt>
                <c:pt idx="9417">
                  <c:v>41196</c:v>
                </c:pt>
                <c:pt idx="9418">
                  <c:v>41197</c:v>
                </c:pt>
                <c:pt idx="9419">
                  <c:v>41198</c:v>
                </c:pt>
                <c:pt idx="9420">
                  <c:v>41199</c:v>
                </c:pt>
                <c:pt idx="9421">
                  <c:v>41200</c:v>
                </c:pt>
                <c:pt idx="9422">
                  <c:v>41201</c:v>
                </c:pt>
                <c:pt idx="9423">
                  <c:v>41202</c:v>
                </c:pt>
                <c:pt idx="9424">
                  <c:v>41203</c:v>
                </c:pt>
                <c:pt idx="9425">
                  <c:v>41204</c:v>
                </c:pt>
                <c:pt idx="9426">
                  <c:v>41205</c:v>
                </c:pt>
                <c:pt idx="9427">
                  <c:v>41206</c:v>
                </c:pt>
                <c:pt idx="9428">
                  <c:v>41207</c:v>
                </c:pt>
                <c:pt idx="9429">
                  <c:v>41208</c:v>
                </c:pt>
                <c:pt idx="9430">
                  <c:v>41209</c:v>
                </c:pt>
                <c:pt idx="9431">
                  <c:v>41210</c:v>
                </c:pt>
                <c:pt idx="9432">
                  <c:v>41211</c:v>
                </c:pt>
                <c:pt idx="9433">
                  <c:v>41212</c:v>
                </c:pt>
                <c:pt idx="9434">
                  <c:v>41213</c:v>
                </c:pt>
                <c:pt idx="9435">
                  <c:v>41214</c:v>
                </c:pt>
                <c:pt idx="9436">
                  <c:v>41215</c:v>
                </c:pt>
                <c:pt idx="9437">
                  <c:v>41216</c:v>
                </c:pt>
                <c:pt idx="9438">
                  <c:v>41217</c:v>
                </c:pt>
                <c:pt idx="9439">
                  <c:v>41218</c:v>
                </c:pt>
                <c:pt idx="9440">
                  <c:v>41219</c:v>
                </c:pt>
                <c:pt idx="9441">
                  <c:v>41220</c:v>
                </c:pt>
                <c:pt idx="9442">
                  <c:v>41221</c:v>
                </c:pt>
                <c:pt idx="9443">
                  <c:v>41222</c:v>
                </c:pt>
                <c:pt idx="9444">
                  <c:v>41223</c:v>
                </c:pt>
                <c:pt idx="9445">
                  <c:v>41224</c:v>
                </c:pt>
                <c:pt idx="9446">
                  <c:v>41225</c:v>
                </c:pt>
                <c:pt idx="9447">
                  <c:v>41226</c:v>
                </c:pt>
                <c:pt idx="9448">
                  <c:v>41227</c:v>
                </c:pt>
                <c:pt idx="9449">
                  <c:v>41228</c:v>
                </c:pt>
                <c:pt idx="9450">
                  <c:v>41229</c:v>
                </c:pt>
                <c:pt idx="9451">
                  <c:v>41230</c:v>
                </c:pt>
                <c:pt idx="9452">
                  <c:v>41231</c:v>
                </c:pt>
                <c:pt idx="9453">
                  <c:v>41232</c:v>
                </c:pt>
                <c:pt idx="9454">
                  <c:v>41233</c:v>
                </c:pt>
                <c:pt idx="9455">
                  <c:v>41234</c:v>
                </c:pt>
                <c:pt idx="9456">
                  <c:v>41235</c:v>
                </c:pt>
                <c:pt idx="9457">
                  <c:v>41236</c:v>
                </c:pt>
                <c:pt idx="9458">
                  <c:v>41237</c:v>
                </c:pt>
                <c:pt idx="9459">
                  <c:v>41238</c:v>
                </c:pt>
                <c:pt idx="9460">
                  <c:v>41239</c:v>
                </c:pt>
                <c:pt idx="9461">
                  <c:v>41240</c:v>
                </c:pt>
                <c:pt idx="9462">
                  <c:v>41241</c:v>
                </c:pt>
                <c:pt idx="9463">
                  <c:v>41242</c:v>
                </c:pt>
                <c:pt idx="9464">
                  <c:v>41243</c:v>
                </c:pt>
                <c:pt idx="9465">
                  <c:v>41244</c:v>
                </c:pt>
                <c:pt idx="9466">
                  <c:v>41245</c:v>
                </c:pt>
                <c:pt idx="9467">
                  <c:v>41246</c:v>
                </c:pt>
                <c:pt idx="9468">
                  <c:v>41247</c:v>
                </c:pt>
                <c:pt idx="9469">
                  <c:v>41248</c:v>
                </c:pt>
                <c:pt idx="9470">
                  <c:v>41249</c:v>
                </c:pt>
                <c:pt idx="9471">
                  <c:v>41250</c:v>
                </c:pt>
                <c:pt idx="9472">
                  <c:v>41251</c:v>
                </c:pt>
                <c:pt idx="9473">
                  <c:v>41252</c:v>
                </c:pt>
                <c:pt idx="9474">
                  <c:v>41253</c:v>
                </c:pt>
                <c:pt idx="9475">
                  <c:v>41254</c:v>
                </c:pt>
                <c:pt idx="9476">
                  <c:v>41255</c:v>
                </c:pt>
                <c:pt idx="9477">
                  <c:v>41256</c:v>
                </c:pt>
                <c:pt idx="9478">
                  <c:v>41257</c:v>
                </c:pt>
                <c:pt idx="9479">
                  <c:v>41258</c:v>
                </c:pt>
                <c:pt idx="9480">
                  <c:v>41259</c:v>
                </c:pt>
                <c:pt idx="9481">
                  <c:v>41260</c:v>
                </c:pt>
                <c:pt idx="9482">
                  <c:v>41261</c:v>
                </c:pt>
                <c:pt idx="9483">
                  <c:v>41262</c:v>
                </c:pt>
                <c:pt idx="9484">
                  <c:v>41263</c:v>
                </c:pt>
                <c:pt idx="9485">
                  <c:v>41264</c:v>
                </c:pt>
                <c:pt idx="9486">
                  <c:v>41265</c:v>
                </c:pt>
                <c:pt idx="9487">
                  <c:v>41266</c:v>
                </c:pt>
                <c:pt idx="9488">
                  <c:v>41267</c:v>
                </c:pt>
                <c:pt idx="9489">
                  <c:v>41268</c:v>
                </c:pt>
                <c:pt idx="9490">
                  <c:v>41269</c:v>
                </c:pt>
                <c:pt idx="9491">
                  <c:v>41270</c:v>
                </c:pt>
                <c:pt idx="9492">
                  <c:v>41271</c:v>
                </c:pt>
                <c:pt idx="9493">
                  <c:v>41272</c:v>
                </c:pt>
                <c:pt idx="9494">
                  <c:v>41273</c:v>
                </c:pt>
                <c:pt idx="9495">
                  <c:v>41274</c:v>
                </c:pt>
                <c:pt idx="9496">
                  <c:v>41275</c:v>
                </c:pt>
                <c:pt idx="9497">
                  <c:v>41276</c:v>
                </c:pt>
                <c:pt idx="9498">
                  <c:v>41277</c:v>
                </c:pt>
                <c:pt idx="9499">
                  <c:v>41278</c:v>
                </c:pt>
                <c:pt idx="9500">
                  <c:v>41279</c:v>
                </c:pt>
                <c:pt idx="9501">
                  <c:v>41280</c:v>
                </c:pt>
                <c:pt idx="9502">
                  <c:v>41281</c:v>
                </c:pt>
                <c:pt idx="9503">
                  <c:v>41282</c:v>
                </c:pt>
                <c:pt idx="9504">
                  <c:v>41283</c:v>
                </c:pt>
                <c:pt idx="9505">
                  <c:v>41284</c:v>
                </c:pt>
                <c:pt idx="9506">
                  <c:v>41285</c:v>
                </c:pt>
                <c:pt idx="9507">
                  <c:v>41286</c:v>
                </c:pt>
                <c:pt idx="9508">
                  <c:v>41287</c:v>
                </c:pt>
                <c:pt idx="9509">
                  <c:v>41288</c:v>
                </c:pt>
                <c:pt idx="9510">
                  <c:v>41289</c:v>
                </c:pt>
                <c:pt idx="9511">
                  <c:v>41290</c:v>
                </c:pt>
                <c:pt idx="9512">
                  <c:v>41291</c:v>
                </c:pt>
                <c:pt idx="9513">
                  <c:v>41292</c:v>
                </c:pt>
                <c:pt idx="9514">
                  <c:v>41293</c:v>
                </c:pt>
                <c:pt idx="9515">
                  <c:v>41294</c:v>
                </c:pt>
                <c:pt idx="9516">
                  <c:v>41295</c:v>
                </c:pt>
                <c:pt idx="9517">
                  <c:v>41296</c:v>
                </c:pt>
                <c:pt idx="9518">
                  <c:v>41297</c:v>
                </c:pt>
                <c:pt idx="9519">
                  <c:v>41298</c:v>
                </c:pt>
                <c:pt idx="9520">
                  <c:v>41299</c:v>
                </c:pt>
                <c:pt idx="9521">
                  <c:v>41300</c:v>
                </c:pt>
                <c:pt idx="9522">
                  <c:v>41301</c:v>
                </c:pt>
                <c:pt idx="9523">
                  <c:v>41302</c:v>
                </c:pt>
                <c:pt idx="9524">
                  <c:v>41303</c:v>
                </c:pt>
                <c:pt idx="9525">
                  <c:v>41304</c:v>
                </c:pt>
                <c:pt idx="9526">
                  <c:v>41305</c:v>
                </c:pt>
                <c:pt idx="9527">
                  <c:v>41306</c:v>
                </c:pt>
                <c:pt idx="9528">
                  <c:v>41307</c:v>
                </c:pt>
                <c:pt idx="9529">
                  <c:v>41308</c:v>
                </c:pt>
                <c:pt idx="9530">
                  <c:v>41309</c:v>
                </c:pt>
                <c:pt idx="9531">
                  <c:v>41310</c:v>
                </c:pt>
                <c:pt idx="9532">
                  <c:v>41311</c:v>
                </c:pt>
                <c:pt idx="9533">
                  <c:v>41312</c:v>
                </c:pt>
                <c:pt idx="9534">
                  <c:v>41313</c:v>
                </c:pt>
                <c:pt idx="9535">
                  <c:v>41314</c:v>
                </c:pt>
                <c:pt idx="9536">
                  <c:v>41315</c:v>
                </c:pt>
                <c:pt idx="9537">
                  <c:v>41316</c:v>
                </c:pt>
                <c:pt idx="9538">
                  <c:v>41317</c:v>
                </c:pt>
                <c:pt idx="9539">
                  <c:v>41318</c:v>
                </c:pt>
                <c:pt idx="9540">
                  <c:v>41319</c:v>
                </c:pt>
                <c:pt idx="9541">
                  <c:v>41320</c:v>
                </c:pt>
                <c:pt idx="9542">
                  <c:v>41321</c:v>
                </c:pt>
                <c:pt idx="9543">
                  <c:v>41322</c:v>
                </c:pt>
                <c:pt idx="9544">
                  <c:v>41323</c:v>
                </c:pt>
                <c:pt idx="9545">
                  <c:v>41324</c:v>
                </c:pt>
                <c:pt idx="9546">
                  <c:v>41325</c:v>
                </c:pt>
                <c:pt idx="9547">
                  <c:v>41326</c:v>
                </c:pt>
                <c:pt idx="9548">
                  <c:v>41327</c:v>
                </c:pt>
                <c:pt idx="9549">
                  <c:v>41328</c:v>
                </c:pt>
                <c:pt idx="9550">
                  <c:v>41329</c:v>
                </c:pt>
                <c:pt idx="9551">
                  <c:v>41330</c:v>
                </c:pt>
                <c:pt idx="9552">
                  <c:v>41331</c:v>
                </c:pt>
                <c:pt idx="9553">
                  <c:v>41332</c:v>
                </c:pt>
                <c:pt idx="9554">
                  <c:v>41333</c:v>
                </c:pt>
                <c:pt idx="9555">
                  <c:v>41334</c:v>
                </c:pt>
                <c:pt idx="9556">
                  <c:v>41335</c:v>
                </c:pt>
                <c:pt idx="9557">
                  <c:v>41336</c:v>
                </c:pt>
                <c:pt idx="9558">
                  <c:v>41337</c:v>
                </c:pt>
                <c:pt idx="9559">
                  <c:v>41338</c:v>
                </c:pt>
                <c:pt idx="9560">
                  <c:v>41339</c:v>
                </c:pt>
                <c:pt idx="9561">
                  <c:v>41340</c:v>
                </c:pt>
                <c:pt idx="9562">
                  <c:v>41341</c:v>
                </c:pt>
                <c:pt idx="9563">
                  <c:v>41342</c:v>
                </c:pt>
                <c:pt idx="9564">
                  <c:v>41343</c:v>
                </c:pt>
                <c:pt idx="9565">
                  <c:v>41344</c:v>
                </c:pt>
                <c:pt idx="9566">
                  <c:v>41345</c:v>
                </c:pt>
                <c:pt idx="9567">
                  <c:v>41346</c:v>
                </c:pt>
                <c:pt idx="9568">
                  <c:v>41347</c:v>
                </c:pt>
                <c:pt idx="9569">
                  <c:v>41348</c:v>
                </c:pt>
                <c:pt idx="9570">
                  <c:v>41349</c:v>
                </c:pt>
                <c:pt idx="9571">
                  <c:v>41350</c:v>
                </c:pt>
                <c:pt idx="9572">
                  <c:v>41351</c:v>
                </c:pt>
                <c:pt idx="9573">
                  <c:v>41352</c:v>
                </c:pt>
                <c:pt idx="9574">
                  <c:v>41353</c:v>
                </c:pt>
                <c:pt idx="9575">
                  <c:v>41354</c:v>
                </c:pt>
                <c:pt idx="9576">
                  <c:v>41355</c:v>
                </c:pt>
                <c:pt idx="9577">
                  <c:v>41356</c:v>
                </c:pt>
                <c:pt idx="9578">
                  <c:v>41357</c:v>
                </c:pt>
                <c:pt idx="9579">
                  <c:v>41358</c:v>
                </c:pt>
                <c:pt idx="9580">
                  <c:v>41359</c:v>
                </c:pt>
                <c:pt idx="9581">
                  <c:v>41360</c:v>
                </c:pt>
                <c:pt idx="9582">
                  <c:v>41361</c:v>
                </c:pt>
                <c:pt idx="9583">
                  <c:v>41362</c:v>
                </c:pt>
                <c:pt idx="9584">
                  <c:v>41363</c:v>
                </c:pt>
                <c:pt idx="9585">
                  <c:v>41364</c:v>
                </c:pt>
                <c:pt idx="9586">
                  <c:v>41365</c:v>
                </c:pt>
                <c:pt idx="9587">
                  <c:v>41366</c:v>
                </c:pt>
                <c:pt idx="9588">
                  <c:v>41367</c:v>
                </c:pt>
                <c:pt idx="9589">
                  <c:v>41368</c:v>
                </c:pt>
                <c:pt idx="9590">
                  <c:v>41369</c:v>
                </c:pt>
                <c:pt idx="9591">
                  <c:v>41370</c:v>
                </c:pt>
                <c:pt idx="9592">
                  <c:v>41371</c:v>
                </c:pt>
                <c:pt idx="9593">
                  <c:v>41372</c:v>
                </c:pt>
                <c:pt idx="9594">
                  <c:v>41373</c:v>
                </c:pt>
                <c:pt idx="9595">
                  <c:v>41374</c:v>
                </c:pt>
                <c:pt idx="9596">
                  <c:v>41375</c:v>
                </c:pt>
                <c:pt idx="9597">
                  <c:v>41376</c:v>
                </c:pt>
                <c:pt idx="9598">
                  <c:v>41377</c:v>
                </c:pt>
                <c:pt idx="9599">
                  <c:v>41378</c:v>
                </c:pt>
                <c:pt idx="9600">
                  <c:v>41379</c:v>
                </c:pt>
                <c:pt idx="9601">
                  <c:v>41380</c:v>
                </c:pt>
                <c:pt idx="9602">
                  <c:v>41381</c:v>
                </c:pt>
                <c:pt idx="9603">
                  <c:v>41382</c:v>
                </c:pt>
                <c:pt idx="9604">
                  <c:v>41383</c:v>
                </c:pt>
                <c:pt idx="9605">
                  <c:v>41384</c:v>
                </c:pt>
                <c:pt idx="9606">
                  <c:v>41385</c:v>
                </c:pt>
                <c:pt idx="9607">
                  <c:v>41386</c:v>
                </c:pt>
                <c:pt idx="9608">
                  <c:v>41387</c:v>
                </c:pt>
                <c:pt idx="9609">
                  <c:v>41388</c:v>
                </c:pt>
                <c:pt idx="9610">
                  <c:v>41389</c:v>
                </c:pt>
                <c:pt idx="9611">
                  <c:v>41390</c:v>
                </c:pt>
                <c:pt idx="9612">
                  <c:v>41391</c:v>
                </c:pt>
                <c:pt idx="9613">
                  <c:v>41392</c:v>
                </c:pt>
                <c:pt idx="9614">
                  <c:v>41393</c:v>
                </c:pt>
                <c:pt idx="9615">
                  <c:v>41394</c:v>
                </c:pt>
                <c:pt idx="9616">
                  <c:v>41395</c:v>
                </c:pt>
                <c:pt idx="9617">
                  <c:v>41396</c:v>
                </c:pt>
                <c:pt idx="9618">
                  <c:v>41397</c:v>
                </c:pt>
                <c:pt idx="9619">
                  <c:v>41398</c:v>
                </c:pt>
                <c:pt idx="9620">
                  <c:v>41399</c:v>
                </c:pt>
                <c:pt idx="9621">
                  <c:v>41400</c:v>
                </c:pt>
                <c:pt idx="9622">
                  <c:v>41401</c:v>
                </c:pt>
                <c:pt idx="9623">
                  <c:v>41402</c:v>
                </c:pt>
                <c:pt idx="9624">
                  <c:v>41403</c:v>
                </c:pt>
                <c:pt idx="9625">
                  <c:v>41404</c:v>
                </c:pt>
                <c:pt idx="9626">
                  <c:v>41405</c:v>
                </c:pt>
                <c:pt idx="9627">
                  <c:v>41406</c:v>
                </c:pt>
                <c:pt idx="9628">
                  <c:v>41407</c:v>
                </c:pt>
                <c:pt idx="9629">
                  <c:v>41408</c:v>
                </c:pt>
                <c:pt idx="9630">
                  <c:v>41409</c:v>
                </c:pt>
                <c:pt idx="9631">
                  <c:v>41410</c:v>
                </c:pt>
                <c:pt idx="9632">
                  <c:v>41411</c:v>
                </c:pt>
                <c:pt idx="9633">
                  <c:v>41412</c:v>
                </c:pt>
                <c:pt idx="9634">
                  <c:v>41413</c:v>
                </c:pt>
                <c:pt idx="9635">
                  <c:v>41414</c:v>
                </c:pt>
                <c:pt idx="9636">
                  <c:v>41415</c:v>
                </c:pt>
                <c:pt idx="9637">
                  <c:v>41416</c:v>
                </c:pt>
                <c:pt idx="9638">
                  <c:v>41417</c:v>
                </c:pt>
                <c:pt idx="9639">
                  <c:v>41418</c:v>
                </c:pt>
                <c:pt idx="9640">
                  <c:v>41419</c:v>
                </c:pt>
                <c:pt idx="9641">
                  <c:v>41420</c:v>
                </c:pt>
                <c:pt idx="9642">
                  <c:v>41421</c:v>
                </c:pt>
                <c:pt idx="9643">
                  <c:v>41422</c:v>
                </c:pt>
                <c:pt idx="9644">
                  <c:v>41423</c:v>
                </c:pt>
                <c:pt idx="9645">
                  <c:v>41424</c:v>
                </c:pt>
                <c:pt idx="9646">
                  <c:v>41425</c:v>
                </c:pt>
                <c:pt idx="9647">
                  <c:v>41426</c:v>
                </c:pt>
                <c:pt idx="9648">
                  <c:v>41427</c:v>
                </c:pt>
                <c:pt idx="9649">
                  <c:v>41428</c:v>
                </c:pt>
                <c:pt idx="9650">
                  <c:v>41429</c:v>
                </c:pt>
                <c:pt idx="9651">
                  <c:v>41430</c:v>
                </c:pt>
                <c:pt idx="9652">
                  <c:v>41431</c:v>
                </c:pt>
                <c:pt idx="9653">
                  <c:v>41432</c:v>
                </c:pt>
                <c:pt idx="9654">
                  <c:v>41433</c:v>
                </c:pt>
                <c:pt idx="9655">
                  <c:v>41434</c:v>
                </c:pt>
                <c:pt idx="9656">
                  <c:v>41435</c:v>
                </c:pt>
                <c:pt idx="9657">
                  <c:v>41436</c:v>
                </c:pt>
                <c:pt idx="9658">
                  <c:v>41437</c:v>
                </c:pt>
                <c:pt idx="9659">
                  <c:v>41438</c:v>
                </c:pt>
                <c:pt idx="9660">
                  <c:v>41439</c:v>
                </c:pt>
                <c:pt idx="9661">
                  <c:v>41440</c:v>
                </c:pt>
                <c:pt idx="9662">
                  <c:v>41441</c:v>
                </c:pt>
                <c:pt idx="9663">
                  <c:v>41442</c:v>
                </c:pt>
                <c:pt idx="9664">
                  <c:v>41443</c:v>
                </c:pt>
                <c:pt idx="9665">
                  <c:v>41444</c:v>
                </c:pt>
                <c:pt idx="9666">
                  <c:v>41445</c:v>
                </c:pt>
                <c:pt idx="9667">
                  <c:v>41446</c:v>
                </c:pt>
                <c:pt idx="9668">
                  <c:v>41447</c:v>
                </c:pt>
                <c:pt idx="9669">
                  <c:v>41448</c:v>
                </c:pt>
                <c:pt idx="9670">
                  <c:v>41449</c:v>
                </c:pt>
                <c:pt idx="9671">
                  <c:v>41450</c:v>
                </c:pt>
                <c:pt idx="9672">
                  <c:v>41451</c:v>
                </c:pt>
                <c:pt idx="9673">
                  <c:v>41452</c:v>
                </c:pt>
                <c:pt idx="9674">
                  <c:v>41453</c:v>
                </c:pt>
                <c:pt idx="9675">
                  <c:v>41454</c:v>
                </c:pt>
                <c:pt idx="9676">
                  <c:v>41455</c:v>
                </c:pt>
                <c:pt idx="9677">
                  <c:v>41456</c:v>
                </c:pt>
                <c:pt idx="9678">
                  <c:v>41457</c:v>
                </c:pt>
                <c:pt idx="9679">
                  <c:v>41458</c:v>
                </c:pt>
                <c:pt idx="9680">
                  <c:v>41459</c:v>
                </c:pt>
                <c:pt idx="9681">
                  <c:v>41460</c:v>
                </c:pt>
                <c:pt idx="9682">
                  <c:v>41461</c:v>
                </c:pt>
                <c:pt idx="9683">
                  <c:v>41462</c:v>
                </c:pt>
                <c:pt idx="9684">
                  <c:v>41463</c:v>
                </c:pt>
                <c:pt idx="9685">
                  <c:v>41464</c:v>
                </c:pt>
                <c:pt idx="9686">
                  <c:v>41465</c:v>
                </c:pt>
                <c:pt idx="9687">
                  <c:v>41466</c:v>
                </c:pt>
                <c:pt idx="9688">
                  <c:v>41467</c:v>
                </c:pt>
                <c:pt idx="9689">
                  <c:v>41468</c:v>
                </c:pt>
                <c:pt idx="9690">
                  <c:v>41469</c:v>
                </c:pt>
                <c:pt idx="9691">
                  <c:v>41470</c:v>
                </c:pt>
                <c:pt idx="9692">
                  <c:v>41471</c:v>
                </c:pt>
                <c:pt idx="9693">
                  <c:v>41472</c:v>
                </c:pt>
                <c:pt idx="9694">
                  <c:v>41473</c:v>
                </c:pt>
                <c:pt idx="9695">
                  <c:v>41474</c:v>
                </c:pt>
                <c:pt idx="9696">
                  <c:v>41475</c:v>
                </c:pt>
                <c:pt idx="9697">
                  <c:v>41476</c:v>
                </c:pt>
                <c:pt idx="9698">
                  <c:v>41477</c:v>
                </c:pt>
                <c:pt idx="9699">
                  <c:v>41478</c:v>
                </c:pt>
                <c:pt idx="9700">
                  <c:v>41479</c:v>
                </c:pt>
                <c:pt idx="9701">
                  <c:v>41480</c:v>
                </c:pt>
                <c:pt idx="9702">
                  <c:v>41481</c:v>
                </c:pt>
                <c:pt idx="9703">
                  <c:v>41482</c:v>
                </c:pt>
                <c:pt idx="9704">
                  <c:v>41483</c:v>
                </c:pt>
                <c:pt idx="9705">
                  <c:v>41484</c:v>
                </c:pt>
                <c:pt idx="9706">
                  <c:v>41485</c:v>
                </c:pt>
                <c:pt idx="9707">
                  <c:v>41486</c:v>
                </c:pt>
                <c:pt idx="9708">
                  <c:v>41487</c:v>
                </c:pt>
                <c:pt idx="9709">
                  <c:v>41488</c:v>
                </c:pt>
                <c:pt idx="9710">
                  <c:v>41489</c:v>
                </c:pt>
                <c:pt idx="9711">
                  <c:v>41490</c:v>
                </c:pt>
                <c:pt idx="9712">
                  <c:v>41491</c:v>
                </c:pt>
                <c:pt idx="9713">
                  <c:v>41492</c:v>
                </c:pt>
                <c:pt idx="9714">
                  <c:v>41493</c:v>
                </c:pt>
                <c:pt idx="9715">
                  <c:v>41494</c:v>
                </c:pt>
                <c:pt idx="9716">
                  <c:v>41495</c:v>
                </c:pt>
                <c:pt idx="9717">
                  <c:v>41496</c:v>
                </c:pt>
                <c:pt idx="9718">
                  <c:v>41497</c:v>
                </c:pt>
                <c:pt idx="9719">
                  <c:v>41498</c:v>
                </c:pt>
                <c:pt idx="9720">
                  <c:v>41499</c:v>
                </c:pt>
                <c:pt idx="9721">
                  <c:v>41500</c:v>
                </c:pt>
                <c:pt idx="9722">
                  <c:v>41501</c:v>
                </c:pt>
                <c:pt idx="9723">
                  <c:v>41502</c:v>
                </c:pt>
                <c:pt idx="9724">
                  <c:v>41503</c:v>
                </c:pt>
                <c:pt idx="9725">
                  <c:v>41504</c:v>
                </c:pt>
                <c:pt idx="9726">
                  <c:v>41505</c:v>
                </c:pt>
                <c:pt idx="9727">
                  <c:v>41506</c:v>
                </c:pt>
                <c:pt idx="9728">
                  <c:v>41507</c:v>
                </c:pt>
                <c:pt idx="9729">
                  <c:v>41508</c:v>
                </c:pt>
                <c:pt idx="9730">
                  <c:v>41509</c:v>
                </c:pt>
                <c:pt idx="9731">
                  <c:v>41510</c:v>
                </c:pt>
                <c:pt idx="9732">
                  <c:v>41511</c:v>
                </c:pt>
                <c:pt idx="9733">
                  <c:v>41512</c:v>
                </c:pt>
                <c:pt idx="9734">
                  <c:v>41513</c:v>
                </c:pt>
                <c:pt idx="9735">
                  <c:v>41514</c:v>
                </c:pt>
                <c:pt idx="9736">
                  <c:v>41515</c:v>
                </c:pt>
                <c:pt idx="9737">
                  <c:v>41516</c:v>
                </c:pt>
                <c:pt idx="9738">
                  <c:v>41517</c:v>
                </c:pt>
                <c:pt idx="9739">
                  <c:v>41518</c:v>
                </c:pt>
                <c:pt idx="9740">
                  <c:v>41519</c:v>
                </c:pt>
                <c:pt idx="9741">
                  <c:v>41520</c:v>
                </c:pt>
                <c:pt idx="9742">
                  <c:v>41521</c:v>
                </c:pt>
                <c:pt idx="9743">
                  <c:v>41522</c:v>
                </c:pt>
                <c:pt idx="9744">
                  <c:v>41523</c:v>
                </c:pt>
                <c:pt idx="9745">
                  <c:v>41524</c:v>
                </c:pt>
                <c:pt idx="9746">
                  <c:v>41525</c:v>
                </c:pt>
                <c:pt idx="9747">
                  <c:v>41526</c:v>
                </c:pt>
                <c:pt idx="9748">
                  <c:v>41527</c:v>
                </c:pt>
                <c:pt idx="9749">
                  <c:v>41528</c:v>
                </c:pt>
                <c:pt idx="9750">
                  <c:v>41529</c:v>
                </c:pt>
                <c:pt idx="9751">
                  <c:v>41530</c:v>
                </c:pt>
                <c:pt idx="9752">
                  <c:v>41531</c:v>
                </c:pt>
                <c:pt idx="9753">
                  <c:v>41532</c:v>
                </c:pt>
                <c:pt idx="9754">
                  <c:v>41533</c:v>
                </c:pt>
                <c:pt idx="9755">
                  <c:v>41534</c:v>
                </c:pt>
                <c:pt idx="9756">
                  <c:v>41535</c:v>
                </c:pt>
                <c:pt idx="9757">
                  <c:v>41536</c:v>
                </c:pt>
                <c:pt idx="9758">
                  <c:v>41537</c:v>
                </c:pt>
                <c:pt idx="9759">
                  <c:v>41538</c:v>
                </c:pt>
                <c:pt idx="9760">
                  <c:v>41539</c:v>
                </c:pt>
                <c:pt idx="9761">
                  <c:v>41540</c:v>
                </c:pt>
                <c:pt idx="9762">
                  <c:v>41541</c:v>
                </c:pt>
                <c:pt idx="9763">
                  <c:v>41542</c:v>
                </c:pt>
                <c:pt idx="9764">
                  <c:v>41543</c:v>
                </c:pt>
                <c:pt idx="9765">
                  <c:v>41544</c:v>
                </c:pt>
                <c:pt idx="9766">
                  <c:v>41545</c:v>
                </c:pt>
                <c:pt idx="9767">
                  <c:v>41546</c:v>
                </c:pt>
                <c:pt idx="9768">
                  <c:v>41547</c:v>
                </c:pt>
                <c:pt idx="9769">
                  <c:v>41548</c:v>
                </c:pt>
                <c:pt idx="9770">
                  <c:v>41549</c:v>
                </c:pt>
                <c:pt idx="9771">
                  <c:v>41550</c:v>
                </c:pt>
                <c:pt idx="9772">
                  <c:v>41551</c:v>
                </c:pt>
                <c:pt idx="9773">
                  <c:v>41552</c:v>
                </c:pt>
                <c:pt idx="9774">
                  <c:v>41553</c:v>
                </c:pt>
                <c:pt idx="9775">
                  <c:v>41554</c:v>
                </c:pt>
                <c:pt idx="9776">
                  <c:v>41555</c:v>
                </c:pt>
                <c:pt idx="9777">
                  <c:v>41556</c:v>
                </c:pt>
                <c:pt idx="9778">
                  <c:v>41557</c:v>
                </c:pt>
                <c:pt idx="9779">
                  <c:v>41558</c:v>
                </c:pt>
                <c:pt idx="9780">
                  <c:v>41559</c:v>
                </c:pt>
                <c:pt idx="9781">
                  <c:v>41560</c:v>
                </c:pt>
                <c:pt idx="9782">
                  <c:v>41561</c:v>
                </c:pt>
                <c:pt idx="9783">
                  <c:v>41562</c:v>
                </c:pt>
                <c:pt idx="9784">
                  <c:v>41563</c:v>
                </c:pt>
                <c:pt idx="9785">
                  <c:v>41564</c:v>
                </c:pt>
                <c:pt idx="9786">
                  <c:v>41565</c:v>
                </c:pt>
                <c:pt idx="9787">
                  <c:v>41566</c:v>
                </c:pt>
                <c:pt idx="9788">
                  <c:v>41567</c:v>
                </c:pt>
                <c:pt idx="9789">
                  <c:v>41568</c:v>
                </c:pt>
                <c:pt idx="9790">
                  <c:v>41569</c:v>
                </c:pt>
                <c:pt idx="9791">
                  <c:v>41570</c:v>
                </c:pt>
                <c:pt idx="9792">
                  <c:v>41571</c:v>
                </c:pt>
                <c:pt idx="9793">
                  <c:v>41572</c:v>
                </c:pt>
                <c:pt idx="9794">
                  <c:v>41573</c:v>
                </c:pt>
                <c:pt idx="9795">
                  <c:v>41574</c:v>
                </c:pt>
                <c:pt idx="9796">
                  <c:v>41575</c:v>
                </c:pt>
                <c:pt idx="9797">
                  <c:v>41576</c:v>
                </c:pt>
                <c:pt idx="9798">
                  <c:v>41577</c:v>
                </c:pt>
                <c:pt idx="9799">
                  <c:v>41578</c:v>
                </c:pt>
                <c:pt idx="9800">
                  <c:v>41579</c:v>
                </c:pt>
                <c:pt idx="9801">
                  <c:v>41580</c:v>
                </c:pt>
                <c:pt idx="9802">
                  <c:v>41581</c:v>
                </c:pt>
                <c:pt idx="9803">
                  <c:v>41582</c:v>
                </c:pt>
                <c:pt idx="9804">
                  <c:v>41583</c:v>
                </c:pt>
                <c:pt idx="9805">
                  <c:v>41584</c:v>
                </c:pt>
                <c:pt idx="9806">
                  <c:v>41585</c:v>
                </c:pt>
                <c:pt idx="9807">
                  <c:v>41586</c:v>
                </c:pt>
                <c:pt idx="9808">
                  <c:v>41587</c:v>
                </c:pt>
                <c:pt idx="9809">
                  <c:v>41588</c:v>
                </c:pt>
                <c:pt idx="9810">
                  <c:v>41589</c:v>
                </c:pt>
                <c:pt idx="9811">
                  <c:v>41590</c:v>
                </c:pt>
                <c:pt idx="9812">
                  <c:v>41591</c:v>
                </c:pt>
                <c:pt idx="9813">
                  <c:v>41592</c:v>
                </c:pt>
                <c:pt idx="9814">
                  <c:v>41593</c:v>
                </c:pt>
                <c:pt idx="9815">
                  <c:v>41594</c:v>
                </c:pt>
                <c:pt idx="9816">
                  <c:v>41595</c:v>
                </c:pt>
                <c:pt idx="9817">
                  <c:v>41596</c:v>
                </c:pt>
                <c:pt idx="9818">
                  <c:v>41597</c:v>
                </c:pt>
                <c:pt idx="9819">
                  <c:v>41598</c:v>
                </c:pt>
                <c:pt idx="9820">
                  <c:v>41599</c:v>
                </c:pt>
                <c:pt idx="9821">
                  <c:v>41600</c:v>
                </c:pt>
                <c:pt idx="9822">
                  <c:v>41601</c:v>
                </c:pt>
                <c:pt idx="9823">
                  <c:v>41602</c:v>
                </c:pt>
                <c:pt idx="9824">
                  <c:v>41603</c:v>
                </c:pt>
                <c:pt idx="9825">
                  <c:v>41604</c:v>
                </c:pt>
                <c:pt idx="9826">
                  <c:v>41605</c:v>
                </c:pt>
                <c:pt idx="9827">
                  <c:v>41606</c:v>
                </c:pt>
                <c:pt idx="9828">
                  <c:v>41607</c:v>
                </c:pt>
                <c:pt idx="9829">
                  <c:v>41608</c:v>
                </c:pt>
                <c:pt idx="9830">
                  <c:v>41609</c:v>
                </c:pt>
                <c:pt idx="9831">
                  <c:v>41610</c:v>
                </c:pt>
                <c:pt idx="9832">
                  <c:v>41611</c:v>
                </c:pt>
                <c:pt idx="9833">
                  <c:v>41612</c:v>
                </c:pt>
                <c:pt idx="9834">
                  <c:v>41613</c:v>
                </c:pt>
                <c:pt idx="9835">
                  <c:v>41614</c:v>
                </c:pt>
                <c:pt idx="9836">
                  <c:v>41615</c:v>
                </c:pt>
                <c:pt idx="9837">
                  <c:v>41616</c:v>
                </c:pt>
                <c:pt idx="9838">
                  <c:v>41617</c:v>
                </c:pt>
                <c:pt idx="9839">
                  <c:v>41618</c:v>
                </c:pt>
                <c:pt idx="9840">
                  <c:v>41619</c:v>
                </c:pt>
                <c:pt idx="9841">
                  <c:v>41620</c:v>
                </c:pt>
                <c:pt idx="9842">
                  <c:v>41621</c:v>
                </c:pt>
                <c:pt idx="9843">
                  <c:v>41622</c:v>
                </c:pt>
                <c:pt idx="9844">
                  <c:v>41623</c:v>
                </c:pt>
                <c:pt idx="9845">
                  <c:v>41624</c:v>
                </c:pt>
                <c:pt idx="9846">
                  <c:v>41625</c:v>
                </c:pt>
                <c:pt idx="9847">
                  <c:v>41626</c:v>
                </c:pt>
                <c:pt idx="9848">
                  <c:v>41627</c:v>
                </c:pt>
                <c:pt idx="9849">
                  <c:v>41628</c:v>
                </c:pt>
                <c:pt idx="9850">
                  <c:v>41629</c:v>
                </c:pt>
                <c:pt idx="9851">
                  <c:v>41630</c:v>
                </c:pt>
                <c:pt idx="9852">
                  <c:v>41631</c:v>
                </c:pt>
                <c:pt idx="9853">
                  <c:v>41632</c:v>
                </c:pt>
                <c:pt idx="9854">
                  <c:v>41633</c:v>
                </c:pt>
                <c:pt idx="9855">
                  <c:v>41634</c:v>
                </c:pt>
                <c:pt idx="9856">
                  <c:v>41635</c:v>
                </c:pt>
                <c:pt idx="9857">
                  <c:v>41636</c:v>
                </c:pt>
                <c:pt idx="9858">
                  <c:v>41637</c:v>
                </c:pt>
                <c:pt idx="9859">
                  <c:v>41638</c:v>
                </c:pt>
                <c:pt idx="9860">
                  <c:v>41639</c:v>
                </c:pt>
                <c:pt idx="9861">
                  <c:v>41640</c:v>
                </c:pt>
                <c:pt idx="9862">
                  <c:v>41641</c:v>
                </c:pt>
                <c:pt idx="9863">
                  <c:v>41642</c:v>
                </c:pt>
                <c:pt idx="9864">
                  <c:v>41643</c:v>
                </c:pt>
                <c:pt idx="9865">
                  <c:v>41644</c:v>
                </c:pt>
                <c:pt idx="9866">
                  <c:v>41645</c:v>
                </c:pt>
                <c:pt idx="9867">
                  <c:v>41646</c:v>
                </c:pt>
                <c:pt idx="9868">
                  <c:v>41647</c:v>
                </c:pt>
                <c:pt idx="9869">
                  <c:v>41648</c:v>
                </c:pt>
                <c:pt idx="9870">
                  <c:v>41649</c:v>
                </c:pt>
                <c:pt idx="9871">
                  <c:v>41650</c:v>
                </c:pt>
                <c:pt idx="9872">
                  <c:v>41651</c:v>
                </c:pt>
                <c:pt idx="9873">
                  <c:v>41652</c:v>
                </c:pt>
                <c:pt idx="9874">
                  <c:v>41653</c:v>
                </c:pt>
                <c:pt idx="9875">
                  <c:v>41654</c:v>
                </c:pt>
                <c:pt idx="9876">
                  <c:v>41655</c:v>
                </c:pt>
                <c:pt idx="9877">
                  <c:v>41656</c:v>
                </c:pt>
                <c:pt idx="9878">
                  <c:v>41657</c:v>
                </c:pt>
                <c:pt idx="9879">
                  <c:v>41658</c:v>
                </c:pt>
                <c:pt idx="9880">
                  <c:v>41659</c:v>
                </c:pt>
                <c:pt idx="9881">
                  <c:v>41660</c:v>
                </c:pt>
                <c:pt idx="9882">
                  <c:v>41661</c:v>
                </c:pt>
                <c:pt idx="9883">
                  <c:v>41662</c:v>
                </c:pt>
                <c:pt idx="9884">
                  <c:v>41663</c:v>
                </c:pt>
                <c:pt idx="9885">
                  <c:v>41664</c:v>
                </c:pt>
                <c:pt idx="9886">
                  <c:v>41665</c:v>
                </c:pt>
                <c:pt idx="9887">
                  <c:v>41666</c:v>
                </c:pt>
                <c:pt idx="9888">
                  <c:v>41667</c:v>
                </c:pt>
                <c:pt idx="9889">
                  <c:v>41668</c:v>
                </c:pt>
                <c:pt idx="9890">
                  <c:v>41669</c:v>
                </c:pt>
                <c:pt idx="9891">
                  <c:v>41670</c:v>
                </c:pt>
                <c:pt idx="9892">
                  <c:v>41671</c:v>
                </c:pt>
                <c:pt idx="9893">
                  <c:v>41672</c:v>
                </c:pt>
                <c:pt idx="9894">
                  <c:v>41673</c:v>
                </c:pt>
                <c:pt idx="9895">
                  <c:v>41674</c:v>
                </c:pt>
                <c:pt idx="9896">
                  <c:v>41675</c:v>
                </c:pt>
                <c:pt idx="9897">
                  <c:v>41676</c:v>
                </c:pt>
                <c:pt idx="9898">
                  <c:v>41677</c:v>
                </c:pt>
                <c:pt idx="9899">
                  <c:v>41678</c:v>
                </c:pt>
                <c:pt idx="9900">
                  <c:v>41679</c:v>
                </c:pt>
                <c:pt idx="9901">
                  <c:v>41680</c:v>
                </c:pt>
                <c:pt idx="9902">
                  <c:v>41681</c:v>
                </c:pt>
                <c:pt idx="9903">
                  <c:v>41682</c:v>
                </c:pt>
                <c:pt idx="9904">
                  <c:v>41683</c:v>
                </c:pt>
                <c:pt idx="9905">
                  <c:v>41684</c:v>
                </c:pt>
                <c:pt idx="9906">
                  <c:v>41685</c:v>
                </c:pt>
                <c:pt idx="9907">
                  <c:v>41686</c:v>
                </c:pt>
                <c:pt idx="9908">
                  <c:v>41687</c:v>
                </c:pt>
                <c:pt idx="9909">
                  <c:v>41688</c:v>
                </c:pt>
                <c:pt idx="9910">
                  <c:v>41689</c:v>
                </c:pt>
                <c:pt idx="9911">
                  <c:v>41690</c:v>
                </c:pt>
                <c:pt idx="9912">
                  <c:v>41691</c:v>
                </c:pt>
                <c:pt idx="9913">
                  <c:v>41692</c:v>
                </c:pt>
                <c:pt idx="9914">
                  <c:v>41693</c:v>
                </c:pt>
                <c:pt idx="9915">
                  <c:v>41694</c:v>
                </c:pt>
                <c:pt idx="9916">
                  <c:v>41695</c:v>
                </c:pt>
                <c:pt idx="9917">
                  <c:v>41696</c:v>
                </c:pt>
                <c:pt idx="9918">
                  <c:v>41697</c:v>
                </c:pt>
                <c:pt idx="9919">
                  <c:v>41698</c:v>
                </c:pt>
                <c:pt idx="9920">
                  <c:v>41699</c:v>
                </c:pt>
                <c:pt idx="9921">
                  <c:v>41700</c:v>
                </c:pt>
                <c:pt idx="9922">
                  <c:v>41701</c:v>
                </c:pt>
                <c:pt idx="9923">
                  <c:v>41702</c:v>
                </c:pt>
                <c:pt idx="9924">
                  <c:v>41703</c:v>
                </c:pt>
                <c:pt idx="9925">
                  <c:v>41704</c:v>
                </c:pt>
                <c:pt idx="9926">
                  <c:v>41705</c:v>
                </c:pt>
                <c:pt idx="9927">
                  <c:v>41706</c:v>
                </c:pt>
                <c:pt idx="9928">
                  <c:v>41707</c:v>
                </c:pt>
                <c:pt idx="9929">
                  <c:v>41708</c:v>
                </c:pt>
                <c:pt idx="9930">
                  <c:v>41709</c:v>
                </c:pt>
                <c:pt idx="9931">
                  <c:v>41710</c:v>
                </c:pt>
                <c:pt idx="9932">
                  <c:v>41711</c:v>
                </c:pt>
                <c:pt idx="9933">
                  <c:v>41712</c:v>
                </c:pt>
                <c:pt idx="9934">
                  <c:v>41713</c:v>
                </c:pt>
                <c:pt idx="9935">
                  <c:v>41714</c:v>
                </c:pt>
                <c:pt idx="9936">
                  <c:v>41715</c:v>
                </c:pt>
                <c:pt idx="9937">
                  <c:v>41716</c:v>
                </c:pt>
                <c:pt idx="9938">
                  <c:v>41717</c:v>
                </c:pt>
                <c:pt idx="9939">
                  <c:v>41718</c:v>
                </c:pt>
                <c:pt idx="9940">
                  <c:v>41719</c:v>
                </c:pt>
                <c:pt idx="9941">
                  <c:v>41720</c:v>
                </c:pt>
                <c:pt idx="9942">
                  <c:v>41721</c:v>
                </c:pt>
                <c:pt idx="9943">
                  <c:v>41722</c:v>
                </c:pt>
                <c:pt idx="9944">
                  <c:v>41723</c:v>
                </c:pt>
                <c:pt idx="9945">
                  <c:v>41724</c:v>
                </c:pt>
                <c:pt idx="9946">
                  <c:v>41725</c:v>
                </c:pt>
                <c:pt idx="9947">
                  <c:v>41726</c:v>
                </c:pt>
                <c:pt idx="9948">
                  <c:v>41727</c:v>
                </c:pt>
                <c:pt idx="9949">
                  <c:v>41728</c:v>
                </c:pt>
                <c:pt idx="9950">
                  <c:v>41729</c:v>
                </c:pt>
                <c:pt idx="9951">
                  <c:v>41730</c:v>
                </c:pt>
                <c:pt idx="9952">
                  <c:v>41731</c:v>
                </c:pt>
                <c:pt idx="9953">
                  <c:v>41732</c:v>
                </c:pt>
                <c:pt idx="9954">
                  <c:v>41733</c:v>
                </c:pt>
                <c:pt idx="9955">
                  <c:v>41734</c:v>
                </c:pt>
                <c:pt idx="9956">
                  <c:v>41735</c:v>
                </c:pt>
                <c:pt idx="9957">
                  <c:v>41736</c:v>
                </c:pt>
                <c:pt idx="9958">
                  <c:v>41737</c:v>
                </c:pt>
                <c:pt idx="9959">
                  <c:v>41738</c:v>
                </c:pt>
                <c:pt idx="9960">
                  <c:v>41739</c:v>
                </c:pt>
                <c:pt idx="9961">
                  <c:v>41740</c:v>
                </c:pt>
                <c:pt idx="9962">
                  <c:v>41741</c:v>
                </c:pt>
                <c:pt idx="9963">
                  <c:v>41742</c:v>
                </c:pt>
                <c:pt idx="9964">
                  <c:v>41743</c:v>
                </c:pt>
                <c:pt idx="9965">
                  <c:v>41744</c:v>
                </c:pt>
                <c:pt idx="9966">
                  <c:v>41745</c:v>
                </c:pt>
                <c:pt idx="9967">
                  <c:v>41746</c:v>
                </c:pt>
                <c:pt idx="9968">
                  <c:v>41747</c:v>
                </c:pt>
                <c:pt idx="9969">
                  <c:v>41748</c:v>
                </c:pt>
                <c:pt idx="9970">
                  <c:v>41749</c:v>
                </c:pt>
                <c:pt idx="9971">
                  <c:v>41750</c:v>
                </c:pt>
                <c:pt idx="9972">
                  <c:v>41751</c:v>
                </c:pt>
                <c:pt idx="9973">
                  <c:v>41752</c:v>
                </c:pt>
                <c:pt idx="9974">
                  <c:v>41753</c:v>
                </c:pt>
                <c:pt idx="9975">
                  <c:v>41754</c:v>
                </c:pt>
                <c:pt idx="9976">
                  <c:v>41755</c:v>
                </c:pt>
                <c:pt idx="9977">
                  <c:v>41756</c:v>
                </c:pt>
                <c:pt idx="9978">
                  <c:v>41757</c:v>
                </c:pt>
                <c:pt idx="9979">
                  <c:v>41758</c:v>
                </c:pt>
                <c:pt idx="9980">
                  <c:v>41759</c:v>
                </c:pt>
                <c:pt idx="9981">
                  <c:v>41760</c:v>
                </c:pt>
                <c:pt idx="9982">
                  <c:v>41761</c:v>
                </c:pt>
                <c:pt idx="9983">
                  <c:v>41762</c:v>
                </c:pt>
                <c:pt idx="9984">
                  <c:v>41763</c:v>
                </c:pt>
                <c:pt idx="9985">
                  <c:v>41764</c:v>
                </c:pt>
                <c:pt idx="9986">
                  <c:v>41765</c:v>
                </c:pt>
                <c:pt idx="9987">
                  <c:v>41766</c:v>
                </c:pt>
                <c:pt idx="9988">
                  <c:v>41767</c:v>
                </c:pt>
                <c:pt idx="9989">
                  <c:v>41768</c:v>
                </c:pt>
                <c:pt idx="9990">
                  <c:v>41769</c:v>
                </c:pt>
                <c:pt idx="9991">
                  <c:v>41770</c:v>
                </c:pt>
                <c:pt idx="9992">
                  <c:v>41771</c:v>
                </c:pt>
                <c:pt idx="9993">
                  <c:v>41772</c:v>
                </c:pt>
                <c:pt idx="9994">
                  <c:v>41773</c:v>
                </c:pt>
                <c:pt idx="9995">
                  <c:v>41774</c:v>
                </c:pt>
                <c:pt idx="9996">
                  <c:v>41775</c:v>
                </c:pt>
                <c:pt idx="9997">
                  <c:v>41776</c:v>
                </c:pt>
                <c:pt idx="9998">
                  <c:v>41777</c:v>
                </c:pt>
                <c:pt idx="9999">
                  <c:v>41778</c:v>
                </c:pt>
                <c:pt idx="10000">
                  <c:v>41779</c:v>
                </c:pt>
                <c:pt idx="10001">
                  <c:v>41780</c:v>
                </c:pt>
                <c:pt idx="10002">
                  <c:v>41781</c:v>
                </c:pt>
                <c:pt idx="10003">
                  <c:v>41782</c:v>
                </c:pt>
                <c:pt idx="10004">
                  <c:v>41783</c:v>
                </c:pt>
                <c:pt idx="10005">
                  <c:v>41784</c:v>
                </c:pt>
                <c:pt idx="10006">
                  <c:v>41785</c:v>
                </c:pt>
                <c:pt idx="10007">
                  <c:v>41786</c:v>
                </c:pt>
                <c:pt idx="10008">
                  <c:v>41787</c:v>
                </c:pt>
                <c:pt idx="10009">
                  <c:v>41788</c:v>
                </c:pt>
                <c:pt idx="10010">
                  <c:v>41789</c:v>
                </c:pt>
                <c:pt idx="10011">
                  <c:v>41790</c:v>
                </c:pt>
                <c:pt idx="10012">
                  <c:v>41791</c:v>
                </c:pt>
                <c:pt idx="10013">
                  <c:v>41792</c:v>
                </c:pt>
                <c:pt idx="10014">
                  <c:v>41793</c:v>
                </c:pt>
                <c:pt idx="10015">
                  <c:v>41794</c:v>
                </c:pt>
                <c:pt idx="10016">
                  <c:v>41795</c:v>
                </c:pt>
                <c:pt idx="10017">
                  <c:v>41796</c:v>
                </c:pt>
                <c:pt idx="10018">
                  <c:v>41797</c:v>
                </c:pt>
                <c:pt idx="10019">
                  <c:v>41798</c:v>
                </c:pt>
                <c:pt idx="10020">
                  <c:v>41799</c:v>
                </c:pt>
                <c:pt idx="10021">
                  <c:v>41800</c:v>
                </c:pt>
                <c:pt idx="10022">
                  <c:v>41801</c:v>
                </c:pt>
                <c:pt idx="10023">
                  <c:v>41802</c:v>
                </c:pt>
                <c:pt idx="10024">
                  <c:v>41803</c:v>
                </c:pt>
                <c:pt idx="10025">
                  <c:v>41804</c:v>
                </c:pt>
                <c:pt idx="10026">
                  <c:v>41805</c:v>
                </c:pt>
                <c:pt idx="10027">
                  <c:v>41806</c:v>
                </c:pt>
                <c:pt idx="10028">
                  <c:v>41807</c:v>
                </c:pt>
                <c:pt idx="10029">
                  <c:v>41808</c:v>
                </c:pt>
                <c:pt idx="10030">
                  <c:v>41809</c:v>
                </c:pt>
                <c:pt idx="10031">
                  <c:v>41810</c:v>
                </c:pt>
                <c:pt idx="10032">
                  <c:v>41811</c:v>
                </c:pt>
                <c:pt idx="10033">
                  <c:v>41812</c:v>
                </c:pt>
                <c:pt idx="10034">
                  <c:v>41813</c:v>
                </c:pt>
                <c:pt idx="10035">
                  <c:v>41814</c:v>
                </c:pt>
                <c:pt idx="10036">
                  <c:v>41815</c:v>
                </c:pt>
                <c:pt idx="10037">
                  <c:v>41816</c:v>
                </c:pt>
                <c:pt idx="10038">
                  <c:v>41817</c:v>
                </c:pt>
                <c:pt idx="10039">
                  <c:v>41818</c:v>
                </c:pt>
                <c:pt idx="10040">
                  <c:v>41819</c:v>
                </c:pt>
                <c:pt idx="10041">
                  <c:v>41820</c:v>
                </c:pt>
                <c:pt idx="10042">
                  <c:v>41821</c:v>
                </c:pt>
                <c:pt idx="10043">
                  <c:v>41822</c:v>
                </c:pt>
                <c:pt idx="10044">
                  <c:v>41823</c:v>
                </c:pt>
                <c:pt idx="10045">
                  <c:v>41824</c:v>
                </c:pt>
                <c:pt idx="10046">
                  <c:v>41825</c:v>
                </c:pt>
                <c:pt idx="10047">
                  <c:v>41826</c:v>
                </c:pt>
                <c:pt idx="10048">
                  <c:v>41827</c:v>
                </c:pt>
                <c:pt idx="10049">
                  <c:v>41828</c:v>
                </c:pt>
                <c:pt idx="10050">
                  <c:v>41829</c:v>
                </c:pt>
                <c:pt idx="10051">
                  <c:v>41830</c:v>
                </c:pt>
                <c:pt idx="10052">
                  <c:v>41831</c:v>
                </c:pt>
                <c:pt idx="10053">
                  <c:v>41832</c:v>
                </c:pt>
                <c:pt idx="10054">
                  <c:v>41833</c:v>
                </c:pt>
                <c:pt idx="10055">
                  <c:v>41834</c:v>
                </c:pt>
                <c:pt idx="10056">
                  <c:v>41835</c:v>
                </c:pt>
                <c:pt idx="10057">
                  <c:v>41836</c:v>
                </c:pt>
                <c:pt idx="10058">
                  <c:v>41837</c:v>
                </c:pt>
                <c:pt idx="10059">
                  <c:v>41838</c:v>
                </c:pt>
                <c:pt idx="10060">
                  <c:v>41839</c:v>
                </c:pt>
                <c:pt idx="10061">
                  <c:v>41840</c:v>
                </c:pt>
                <c:pt idx="10062">
                  <c:v>41841</c:v>
                </c:pt>
                <c:pt idx="10063">
                  <c:v>41842</c:v>
                </c:pt>
                <c:pt idx="10064">
                  <c:v>41843</c:v>
                </c:pt>
                <c:pt idx="10065">
                  <c:v>41844</c:v>
                </c:pt>
                <c:pt idx="10066">
                  <c:v>41845</c:v>
                </c:pt>
                <c:pt idx="10067">
                  <c:v>41846</c:v>
                </c:pt>
                <c:pt idx="10068">
                  <c:v>41847</c:v>
                </c:pt>
                <c:pt idx="10069">
                  <c:v>41848</c:v>
                </c:pt>
                <c:pt idx="10070">
                  <c:v>41849</c:v>
                </c:pt>
                <c:pt idx="10071">
                  <c:v>41850</c:v>
                </c:pt>
                <c:pt idx="10072">
                  <c:v>41851</c:v>
                </c:pt>
                <c:pt idx="10073">
                  <c:v>41852</c:v>
                </c:pt>
                <c:pt idx="10074">
                  <c:v>41853</c:v>
                </c:pt>
                <c:pt idx="10075">
                  <c:v>41854</c:v>
                </c:pt>
                <c:pt idx="10076">
                  <c:v>41855</c:v>
                </c:pt>
                <c:pt idx="10077">
                  <c:v>41856</c:v>
                </c:pt>
                <c:pt idx="10078">
                  <c:v>41857</c:v>
                </c:pt>
                <c:pt idx="10079">
                  <c:v>41858</c:v>
                </c:pt>
                <c:pt idx="10080">
                  <c:v>41859</c:v>
                </c:pt>
                <c:pt idx="10081">
                  <c:v>41860</c:v>
                </c:pt>
                <c:pt idx="10082">
                  <c:v>41861</c:v>
                </c:pt>
                <c:pt idx="10083">
                  <c:v>41862</c:v>
                </c:pt>
                <c:pt idx="10084">
                  <c:v>41863</c:v>
                </c:pt>
                <c:pt idx="10085">
                  <c:v>41864</c:v>
                </c:pt>
                <c:pt idx="10086">
                  <c:v>41865</c:v>
                </c:pt>
                <c:pt idx="10087">
                  <c:v>41866</c:v>
                </c:pt>
                <c:pt idx="10088">
                  <c:v>41867</c:v>
                </c:pt>
                <c:pt idx="10089">
                  <c:v>41868</c:v>
                </c:pt>
                <c:pt idx="10090">
                  <c:v>41869</c:v>
                </c:pt>
                <c:pt idx="10091">
                  <c:v>41870</c:v>
                </c:pt>
                <c:pt idx="10092">
                  <c:v>41871</c:v>
                </c:pt>
                <c:pt idx="10093">
                  <c:v>41872</c:v>
                </c:pt>
                <c:pt idx="10094">
                  <c:v>41873</c:v>
                </c:pt>
                <c:pt idx="10095">
                  <c:v>41874</c:v>
                </c:pt>
                <c:pt idx="10096">
                  <c:v>41875</c:v>
                </c:pt>
                <c:pt idx="10097">
                  <c:v>41876</c:v>
                </c:pt>
                <c:pt idx="10098">
                  <c:v>41877</c:v>
                </c:pt>
                <c:pt idx="10099">
                  <c:v>41878</c:v>
                </c:pt>
                <c:pt idx="10100">
                  <c:v>41879</c:v>
                </c:pt>
                <c:pt idx="10101">
                  <c:v>41880</c:v>
                </c:pt>
                <c:pt idx="10102">
                  <c:v>41881</c:v>
                </c:pt>
                <c:pt idx="10103">
                  <c:v>41882</c:v>
                </c:pt>
                <c:pt idx="10104">
                  <c:v>41883</c:v>
                </c:pt>
                <c:pt idx="10105">
                  <c:v>41884</c:v>
                </c:pt>
                <c:pt idx="10106">
                  <c:v>41885</c:v>
                </c:pt>
                <c:pt idx="10107">
                  <c:v>41886</c:v>
                </c:pt>
                <c:pt idx="10108">
                  <c:v>41887</c:v>
                </c:pt>
                <c:pt idx="10109">
                  <c:v>41888</c:v>
                </c:pt>
                <c:pt idx="10110">
                  <c:v>41889</c:v>
                </c:pt>
                <c:pt idx="10111">
                  <c:v>41890</c:v>
                </c:pt>
                <c:pt idx="10112">
                  <c:v>41891</c:v>
                </c:pt>
                <c:pt idx="10113">
                  <c:v>41892</c:v>
                </c:pt>
                <c:pt idx="10114">
                  <c:v>41893</c:v>
                </c:pt>
                <c:pt idx="10115">
                  <c:v>41894</c:v>
                </c:pt>
                <c:pt idx="10116">
                  <c:v>41895</c:v>
                </c:pt>
                <c:pt idx="10117">
                  <c:v>41896</c:v>
                </c:pt>
                <c:pt idx="10118">
                  <c:v>41897</c:v>
                </c:pt>
                <c:pt idx="10119">
                  <c:v>41898</c:v>
                </c:pt>
                <c:pt idx="10120">
                  <c:v>41899</c:v>
                </c:pt>
                <c:pt idx="10121">
                  <c:v>41900</c:v>
                </c:pt>
                <c:pt idx="10122">
                  <c:v>41901</c:v>
                </c:pt>
                <c:pt idx="10123">
                  <c:v>41902</c:v>
                </c:pt>
                <c:pt idx="10124">
                  <c:v>41903</c:v>
                </c:pt>
                <c:pt idx="10125">
                  <c:v>41904</c:v>
                </c:pt>
                <c:pt idx="10126">
                  <c:v>41905</c:v>
                </c:pt>
                <c:pt idx="10127">
                  <c:v>41906</c:v>
                </c:pt>
                <c:pt idx="10128">
                  <c:v>41907</c:v>
                </c:pt>
                <c:pt idx="10129">
                  <c:v>41908</c:v>
                </c:pt>
                <c:pt idx="10130">
                  <c:v>41909</c:v>
                </c:pt>
                <c:pt idx="10131">
                  <c:v>41910</c:v>
                </c:pt>
                <c:pt idx="10132">
                  <c:v>41911</c:v>
                </c:pt>
                <c:pt idx="10133">
                  <c:v>41912</c:v>
                </c:pt>
                <c:pt idx="10134">
                  <c:v>41913</c:v>
                </c:pt>
                <c:pt idx="10135">
                  <c:v>41914</c:v>
                </c:pt>
                <c:pt idx="10136">
                  <c:v>41915</c:v>
                </c:pt>
                <c:pt idx="10137">
                  <c:v>41916</c:v>
                </c:pt>
                <c:pt idx="10138">
                  <c:v>41917</c:v>
                </c:pt>
                <c:pt idx="10139">
                  <c:v>41918</c:v>
                </c:pt>
                <c:pt idx="10140">
                  <c:v>41919</c:v>
                </c:pt>
                <c:pt idx="10141">
                  <c:v>41920</c:v>
                </c:pt>
                <c:pt idx="10142">
                  <c:v>41921</c:v>
                </c:pt>
                <c:pt idx="10143">
                  <c:v>41922</c:v>
                </c:pt>
                <c:pt idx="10144">
                  <c:v>41923</c:v>
                </c:pt>
                <c:pt idx="10145">
                  <c:v>41924</c:v>
                </c:pt>
                <c:pt idx="10146">
                  <c:v>41925</c:v>
                </c:pt>
                <c:pt idx="10147">
                  <c:v>41926</c:v>
                </c:pt>
                <c:pt idx="10148">
                  <c:v>41927</c:v>
                </c:pt>
                <c:pt idx="10149">
                  <c:v>41928</c:v>
                </c:pt>
                <c:pt idx="10150">
                  <c:v>41929</c:v>
                </c:pt>
                <c:pt idx="10151">
                  <c:v>41930</c:v>
                </c:pt>
                <c:pt idx="10152">
                  <c:v>41931</c:v>
                </c:pt>
                <c:pt idx="10153">
                  <c:v>41932</c:v>
                </c:pt>
                <c:pt idx="10154">
                  <c:v>41933</c:v>
                </c:pt>
                <c:pt idx="10155">
                  <c:v>41934</c:v>
                </c:pt>
                <c:pt idx="10156">
                  <c:v>41935</c:v>
                </c:pt>
                <c:pt idx="10157">
                  <c:v>41936</c:v>
                </c:pt>
                <c:pt idx="10158">
                  <c:v>41937</c:v>
                </c:pt>
                <c:pt idx="10159">
                  <c:v>41938</c:v>
                </c:pt>
                <c:pt idx="10160">
                  <c:v>41939</c:v>
                </c:pt>
                <c:pt idx="10161">
                  <c:v>41940</c:v>
                </c:pt>
                <c:pt idx="10162">
                  <c:v>41941</c:v>
                </c:pt>
                <c:pt idx="10163">
                  <c:v>41942</c:v>
                </c:pt>
                <c:pt idx="10164">
                  <c:v>41943</c:v>
                </c:pt>
                <c:pt idx="10165">
                  <c:v>41944</c:v>
                </c:pt>
                <c:pt idx="10166">
                  <c:v>41945</c:v>
                </c:pt>
                <c:pt idx="10167">
                  <c:v>41946</c:v>
                </c:pt>
                <c:pt idx="10168">
                  <c:v>41947</c:v>
                </c:pt>
                <c:pt idx="10169">
                  <c:v>41948</c:v>
                </c:pt>
                <c:pt idx="10170">
                  <c:v>41949</c:v>
                </c:pt>
                <c:pt idx="10171">
                  <c:v>41950</c:v>
                </c:pt>
                <c:pt idx="10172">
                  <c:v>41951</c:v>
                </c:pt>
                <c:pt idx="10173">
                  <c:v>41952</c:v>
                </c:pt>
                <c:pt idx="10174">
                  <c:v>41953</c:v>
                </c:pt>
                <c:pt idx="10175">
                  <c:v>41954</c:v>
                </c:pt>
                <c:pt idx="10176">
                  <c:v>41955</c:v>
                </c:pt>
                <c:pt idx="10177">
                  <c:v>41956</c:v>
                </c:pt>
                <c:pt idx="10178">
                  <c:v>41957</c:v>
                </c:pt>
                <c:pt idx="10179">
                  <c:v>41958</c:v>
                </c:pt>
                <c:pt idx="10180">
                  <c:v>41959</c:v>
                </c:pt>
                <c:pt idx="10181">
                  <c:v>41960</c:v>
                </c:pt>
                <c:pt idx="10182">
                  <c:v>41961</c:v>
                </c:pt>
                <c:pt idx="10183">
                  <c:v>41962</c:v>
                </c:pt>
                <c:pt idx="10184">
                  <c:v>41963</c:v>
                </c:pt>
                <c:pt idx="10185">
                  <c:v>41964</c:v>
                </c:pt>
                <c:pt idx="10186">
                  <c:v>41965</c:v>
                </c:pt>
                <c:pt idx="10187">
                  <c:v>41966</c:v>
                </c:pt>
                <c:pt idx="10188">
                  <c:v>41967</c:v>
                </c:pt>
                <c:pt idx="10189">
                  <c:v>41968</c:v>
                </c:pt>
                <c:pt idx="10190">
                  <c:v>41969</c:v>
                </c:pt>
                <c:pt idx="10191">
                  <c:v>41970</c:v>
                </c:pt>
                <c:pt idx="10192">
                  <c:v>41971</c:v>
                </c:pt>
                <c:pt idx="10193">
                  <c:v>41972</c:v>
                </c:pt>
                <c:pt idx="10194">
                  <c:v>41973</c:v>
                </c:pt>
                <c:pt idx="10195">
                  <c:v>41974</c:v>
                </c:pt>
                <c:pt idx="10196">
                  <c:v>41975</c:v>
                </c:pt>
                <c:pt idx="10197">
                  <c:v>41976</c:v>
                </c:pt>
                <c:pt idx="10198">
                  <c:v>41977</c:v>
                </c:pt>
                <c:pt idx="10199">
                  <c:v>41978</c:v>
                </c:pt>
                <c:pt idx="10200">
                  <c:v>41979</c:v>
                </c:pt>
                <c:pt idx="10201">
                  <c:v>41980</c:v>
                </c:pt>
                <c:pt idx="10202">
                  <c:v>41981</c:v>
                </c:pt>
                <c:pt idx="10203">
                  <c:v>41982</c:v>
                </c:pt>
                <c:pt idx="10204">
                  <c:v>41983</c:v>
                </c:pt>
                <c:pt idx="10205">
                  <c:v>41984</c:v>
                </c:pt>
                <c:pt idx="10206">
                  <c:v>41985</c:v>
                </c:pt>
                <c:pt idx="10207">
                  <c:v>41986</c:v>
                </c:pt>
                <c:pt idx="10208">
                  <c:v>41987</c:v>
                </c:pt>
                <c:pt idx="10209">
                  <c:v>41988</c:v>
                </c:pt>
                <c:pt idx="10210">
                  <c:v>41989</c:v>
                </c:pt>
                <c:pt idx="10211">
                  <c:v>41990</c:v>
                </c:pt>
                <c:pt idx="10212">
                  <c:v>41991</c:v>
                </c:pt>
                <c:pt idx="10213">
                  <c:v>41992</c:v>
                </c:pt>
                <c:pt idx="10214">
                  <c:v>41993</c:v>
                </c:pt>
                <c:pt idx="10215">
                  <c:v>41994</c:v>
                </c:pt>
                <c:pt idx="10216">
                  <c:v>41995</c:v>
                </c:pt>
                <c:pt idx="10217">
                  <c:v>41996</c:v>
                </c:pt>
                <c:pt idx="10218">
                  <c:v>41997</c:v>
                </c:pt>
                <c:pt idx="10219">
                  <c:v>41998</c:v>
                </c:pt>
                <c:pt idx="10220">
                  <c:v>41999</c:v>
                </c:pt>
                <c:pt idx="10221">
                  <c:v>42000</c:v>
                </c:pt>
                <c:pt idx="10222">
                  <c:v>42001</c:v>
                </c:pt>
                <c:pt idx="10223">
                  <c:v>42002</c:v>
                </c:pt>
                <c:pt idx="10224">
                  <c:v>42003</c:v>
                </c:pt>
                <c:pt idx="10225">
                  <c:v>42004</c:v>
                </c:pt>
                <c:pt idx="10226">
                  <c:v>42005</c:v>
                </c:pt>
                <c:pt idx="10227">
                  <c:v>42006</c:v>
                </c:pt>
                <c:pt idx="10228">
                  <c:v>42007</c:v>
                </c:pt>
                <c:pt idx="10229">
                  <c:v>42008</c:v>
                </c:pt>
                <c:pt idx="10230">
                  <c:v>42009</c:v>
                </c:pt>
                <c:pt idx="10231">
                  <c:v>42010</c:v>
                </c:pt>
                <c:pt idx="10232">
                  <c:v>42011</c:v>
                </c:pt>
                <c:pt idx="10233">
                  <c:v>42012</c:v>
                </c:pt>
                <c:pt idx="10234">
                  <c:v>42013</c:v>
                </c:pt>
                <c:pt idx="10235">
                  <c:v>42014</c:v>
                </c:pt>
                <c:pt idx="10236">
                  <c:v>42015</c:v>
                </c:pt>
                <c:pt idx="10237">
                  <c:v>42016</c:v>
                </c:pt>
                <c:pt idx="10238">
                  <c:v>42017</c:v>
                </c:pt>
                <c:pt idx="10239">
                  <c:v>42018</c:v>
                </c:pt>
                <c:pt idx="10240">
                  <c:v>42019</c:v>
                </c:pt>
                <c:pt idx="10241">
                  <c:v>42020</c:v>
                </c:pt>
                <c:pt idx="10242">
                  <c:v>42021</c:v>
                </c:pt>
                <c:pt idx="10243">
                  <c:v>42022</c:v>
                </c:pt>
                <c:pt idx="10244">
                  <c:v>42023</c:v>
                </c:pt>
                <c:pt idx="10245">
                  <c:v>42024</c:v>
                </c:pt>
                <c:pt idx="10246">
                  <c:v>42025</c:v>
                </c:pt>
                <c:pt idx="10247">
                  <c:v>42026</c:v>
                </c:pt>
                <c:pt idx="10248">
                  <c:v>42027</c:v>
                </c:pt>
                <c:pt idx="10249">
                  <c:v>42028</c:v>
                </c:pt>
                <c:pt idx="10250">
                  <c:v>42029</c:v>
                </c:pt>
                <c:pt idx="10251">
                  <c:v>42030</c:v>
                </c:pt>
                <c:pt idx="10252">
                  <c:v>42031</c:v>
                </c:pt>
                <c:pt idx="10253">
                  <c:v>42032</c:v>
                </c:pt>
                <c:pt idx="10254">
                  <c:v>42033</c:v>
                </c:pt>
                <c:pt idx="10255">
                  <c:v>42034</c:v>
                </c:pt>
                <c:pt idx="10256">
                  <c:v>42035</c:v>
                </c:pt>
                <c:pt idx="10257">
                  <c:v>42036</c:v>
                </c:pt>
                <c:pt idx="10258">
                  <c:v>42037</c:v>
                </c:pt>
                <c:pt idx="10259">
                  <c:v>42038</c:v>
                </c:pt>
                <c:pt idx="10260">
                  <c:v>42039</c:v>
                </c:pt>
                <c:pt idx="10261">
                  <c:v>42040</c:v>
                </c:pt>
                <c:pt idx="10262">
                  <c:v>42041</c:v>
                </c:pt>
                <c:pt idx="10263">
                  <c:v>42042</c:v>
                </c:pt>
                <c:pt idx="10264">
                  <c:v>42043</c:v>
                </c:pt>
                <c:pt idx="10265">
                  <c:v>42044</c:v>
                </c:pt>
                <c:pt idx="10266">
                  <c:v>42045</c:v>
                </c:pt>
                <c:pt idx="10267">
                  <c:v>42046</c:v>
                </c:pt>
                <c:pt idx="10268">
                  <c:v>42047</c:v>
                </c:pt>
                <c:pt idx="10269">
                  <c:v>42048</c:v>
                </c:pt>
                <c:pt idx="10270">
                  <c:v>42049</c:v>
                </c:pt>
                <c:pt idx="10271">
                  <c:v>42050</c:v>
                </c:pt>
                <c:pt idx="10272">
                  <c:v>42051</c:v>
                </c:pt>
                <c:pt idx="10273">
                  <c:v>42052</c:v>
                </c:pt>
                <c:pt idx="10274">
                  <c:v>42053</c:v>
                </c:pt>
                <c:pt idx="10275">
                  <c:v>42054</c:v>
                </c:pt>
                <c:pt idx="10276">
                  <c:v>42055</c:v>
                </c:pt>
                <c:pt idx="10277">
                  <c:v>42056</c:v>
                </c:pt>
                <c:pt idx="10278">
                  <c:v>42057</c:v>
                </c:pt>
                <c:pt idx="10279">
                  <c:v>42058</c:v>
                </c:pt>
                <c:pt idx="10280">
                  <c:v>42059</c:v>
                </c:pt>
                <c:pt idx="10281">
                  <c:v>42060</c:v>
                </c:pt>
                <c:pt idx="10282">
                  <c:v>42061</c:v>
                </c:pt>
                <c:pt idx="10283">
                  <c:v>42062</c:v>
                </c:pt>
                <c:pt idx="10284">
                  <c:v>42063</c:v>
                </c:pt>
                <c:pt idx="10285">
                  <c:v>42064</c:v>
                </c:pt>
                <c:pt idx="10286">
                  <c:v>42065</c:v>
                </c:pt>
                <c:pt idx="10287">
                  <c:v>42066</c:v>
                </c:pt>
                <c:pt idx="10288">
                  <c:v>42067</c:v>
                </c:pt>
                <c:pt idx="10289">
                  <c:v>42068</c:v>
                </c:pt>
                <c:pt idx="10290">
                  <c:v>42069</c:v>
                </c:pt>
                <c:pt idx="10291">
                  <c:v>42070</c:v>
                </c:pt>
                <c:pt idx="10292">
                  <c:v>42071</c:v>
                </c:pt>
                <c:pt idx="10293">
                  <c:v>42072</c:v>
                </c:pt>
                <c:pt idx="10294">
                  <c:v>42073</c:v>
                </c:pt>
                <c:pt idx="10295">
                  <c:v>42074</c:v>
                </c:pt>
                <c:pt idx="10296">
                  <c:v>42075</c:v>
                </c:pt>
                <c:pt idx="10297">
                  <c:v>42076</c:v>
                </c:pt>
                <c:pt idx="10298">
                  <c:v>42077</c:v>
                </c:pt>
                <c:pt idx="10299">
                  <c:v>42078</c:v>
                </c:pt>
                <c:pt idx="10300">
                  <c:v>42079</c:v>
                </c:pt>
                <c:pt idx="10301">
                  <c:v>42080</c:v>
                </c:pt>
                <c:pt idx="10302">
                  <c:v>42081</c:v>
                </c:pt>
                <c:pt idx="10303">
                  <c:v>42082</c:v>
                </c:pt>
                <c:pt idx="10304">
                  <c:v>42083</c:v>
                </c:pt>
                <c:pt idx="10305">
                  <c:v>42084</c:v>
                </c:pt>
                <c:pt idx="10306">
                  <c:v>42085</c:v>
                </c:pt>
                <c:pt idx="10307">
                  <c:v>42086</c:v>
                </c:pt>
                <c:pt idx="10308">
                  <c:v>42087</c:v>
                </c:pt>
                <c:pt idx="10309">
                  <c:v>42088</c:v>
                </c:pt>
                <c:pt idx="10310">
                  <c:v>42089</c:v>
                </c:pt>
                <c:pt idx="10311">
                  <c:v>42090</c:v>
                </c:pt>
                <c:pt idx="10312">
                  <c:v>42091</c:v>
                </c:pt>
                <c:pt idx="10313">
                  <c:v>42092</c:v>
                </c:pt>
                <c:pt idx="10314">
                  <c:v>42093</c:v>
                </c:pt>
                <c:pt idx="10315">
                  <c:v>42094</c:v>
                </c:pt>
                <c:pt idx="10316">
                  <c:v>42095</c:v>
                </c:pt>
                <c:pt idx="10317">
                  <c:v>42096</c:v>
                </c:pt>
                <c:pt idx="10318">
                  <c:v>42097</c:v>
                </c:pt>
                <c:pt idx="10319">
                  <c:v>42098</c:v>
                </c:pt>
                <c:pt idx="10320">
                  <c:v>42099</c:v>
                </c:pt>
                <c:pt idx="10321">
                  <c:v>42100</c:v>
                </c:pt>
                <c:pt idx="10322">
                  <c:v>42101</c:v>
                </c:pt>
                <c:pt idx="10323">
                  <c:v>42102</c:v>
                </c:pt>
                <c:pt idx="10324">
                  <c:v>42103</c:v>
                </c:pt>
                <c:pt idx="10325">
                  <c:v>42104</c:v>
                </c:pt>
                <c:pt idx="10326">
                  <c:v>42105</c:v>
                </c:pt>
                <c:pt idx="10327">
                  <c:v>42106</c:v>
                </c:pt>
                <c:pt idx="10328">
                  <c:v>42107</c:v>
                </c:pt>
                <c:pt idx="10329">
                  <c:v>42108</c:v>
                </c:pt>
                <c:pt idx="10330">
                  <c:v>42109</c:v>
                </c:pt>
                <c:pt idx="10331">
                  <c:v>42110</c:v>
                </c:pt>
                <c:pt idx="10332">
                  <c:v>42111</c:v>
                </c:pt>
                <c:pt idx="10333">
                  <c:v>42112</c:v>
                </c:pt>
                <c:pt idx="10334">
                  <c:v>42113</c:v>
                </c:pt>
                <c:pt idx="10335">
                  <c:v>42114</c:v>
                </c:pt>
                <c:pt idx="10336">
                  <c:v>42115</c:v>
                </c:pt>
                <c:pt idx="10337">
                  <c:v>42116</c:v>
                </c:pt>
                <c:pt idx="10338">
                  <c:v>42117</c:v>
                </c:pt>
                <c:pt idx="10339">
                  <c:v>42118</c:v>
                </c:pt>
                <c:pt idx="10340">
                  <c:v>42119</c:v>
                </c:pt>
                <c:pt idx="10341">
                  <c:v>42120</c:v>
                </c:pt>
                <c:pt idx="10342">
                  <c:v>42121</c:v>
                </c:pt>
                <c:pt idx="10343">
                  <c:v>42122</c:v>
                </c:pt>
                <c:pt idx="10344">
                  <c:v>42123</c:v>
                </c:pt>
                <c:pt idx="10345">
                  <c:v>42124</c:v>
                </c:pt>
                <c:pt idx="10346">
                  <c:v>42125</c:v>
                </c:pt>
                <c:pt idx="10347">
                  <c:v>42126</c:v>
                </c:pt>
                <c:pt idx="10348">
                  <c:v>42127</c:v>
                </c:pt>
                <c:pt idx="10349">
                  <c:v>42128</c:v>
                </c:pt>
                <c:pt idx="10350">
                  <c:v>42129</c:v>
                </c:pt>
                <c:pt idx="10351">
                  <c:v>42130</c:v>
                </c:pt>
                <c:pt idx="10352">
                  <c:v>42131</c:v>
                </c:pt>
                <c:pt idx="10353">
                  <c:v>42132</c:v>
                </c:pt>
                <c:pt idx="10354">
                  <c:v>42133</c:v>
                </c:pt>
                <c:pt idx="10355">
                  <c:v>42134</c:v>
                </c:pt>
                <c:pt idx="10356">
                  <c:v>42135</c:v>
                </c:pt>
                <c:pt idx="10357">
                  <c:v>42136</c:v>
                </c:pt>
                <c:pt idx="10358">
                  <c:v>42137</c:v>
                </c:pt>
                <c:pt idx="10359">
                  <c:v>42138</c:v>
                </c:pt>
                <c:pt idx="10360">
                  <c:v>42139</c:v>
                </c:pt>
                <c:pt idx="10361">
                  <c:v>42140</c:v>
                </c:pt>
                <c:pt idx="10362">
                  <c:v>42141</c:v>
                </c:pt>
                <c:pt idx="10363">
                  <c:v>42142</c:v>
                </c:pt>
                <c:pt idx="10364">
                  <c:v>42143</c:v>
                </c:pt>
                <c:pt idx="10365">
                  <c:v>42144</c:v>
                </c:pt>
                <c:pt idx="10366">
                  <c:v>42145</c:v>
                </c:pt>
                <c:pt idx="10367">
                  <c:v>42146</c:v>
                </c:pt>
                <c:pt idx="10368">
                  <c:v>42147</c:v>
                </c:pt>
                <c:pt idx="10369">
                  <c:v>42148</c:v>
                </c:pt>
                <c:pt idx="10370">
                  <c:v>42149</c:v>
                </c:pt>
                <c:pt idx="10371">
                  <c:v>42150</c:v>
                </c:pt>
                <c:pt idx="10372">
                  <c:v>42151</c:v>
                </c:pt>
                <c:pt idx="10373">
                  <c:v>42152</c:v>
                </c:pt>
                <c:pt idx="10374">
                  <c:v>42153</c:v>
                </c:pt>
                <c:pt idx="10375">
                  <c:v>42154</c:v>
                </c:pt>
                <c:pt idx="10376">
                  <c:v>42155</c:v>
                </c:pt>
                <c:pt idx="10377">
                  <c:v>42156</c:v>
                </c:pt>
                <c:pt idx="10378">
                  <c:v>42157</c:v>
                </c:pt>
                <c:pt idx="10379">
                  <c:v>42158</c:v>
                </c:pt>
                <c:pt idx="10380">
                  <c:v>42159</c:v>
                </c:pt>
                <c:pt idx="10381">
                  <c:v>42160</c:v>
                </c:pt>
                <c:pt idx="10382">
                  <c:v>42161</c:v>
                </c:pt>
                <c:pt idx="10383">
                  <c:v>42162</c:v>
                </c:pt>
                <c:pt idx="10384">
                  <c:v>42163</c:v>
                </c:pt>
                <c:pt idx="10385">
                  <c:v>42164</c:v>
                </c:pt>
                <c:pt idx="10386">
                  <c:v>42165</c:v>
                </c:pt>
                <c:pt idx="10387">
                  <c:v>42166</c:v>
                </c:pt>
                <c:pt idx="10388">
                  <c:v>42167</c:v>
                </c:pt>
                <c:pt idx="10389">
                  <c:v>42168</c:v>
                </c:pt>
                <c:pt idx="10390">
                  <c:v>42169</c:v>
                </c:pt>
                <c:pt idx="10391">
                  <c:v>42170</c:v>
                </c:pt>
                <c:pt idx="10392">
                  <c:v>42171</c:v>
                </c:pt>
                <c:pt idx="10393">
                  <c:v>42172</c:v>
                </c:pt>
                <c:pt idx="10394">
                  <c:v>42173</c:v>
                </c:pt>
                <c:pt idx="10395">
                  <c:v>42174</c:v>
                </c:pt>
                <c:pt idx="10396">
                  <c:v>42175</c:v>
                </c:pt>
                <c:pt idx="10397">
                  <c:v>42176</c:v>
                </c:pt>
                <c:pt idx="10398">
                  <c:v>42177</c:v>
                </c:pt>
                <c:pt idx="10399">
                  <c:v>42178</c:v>
                </c:pt>
                <c:pt idx="10400">
                  <c:v>42179</c:v>
                </c:pt>
                <c:pt idx="10401">
                  <c:v>42180</c:v>
                </c:pt>
                <c:pt idx="10402">
                  <c:v>42181</c:v>
                </c:pt>
                <c:pt idx="10403">
                  <c:v>42182</c:v>
                </c:pt>
                <c:pt idx="10404">
                  <c:v>42183</c:v>
                </c:pt>
                <c:pt idx="10405">
                  <c:v>42184</c:v>
                </c:pt>
                <c:pt idx="10406">
                  <c:v>42185</c:v>
                </c:pt>
                <c:pt idx="10407">
                  <c:v>42186</c:v>
                </c:pt>
                <c:pt idx="10408">
                  <c:v>42187</c:v>
                </c:pt>
                <c:pt idx="10409">
                  <c:v>42188</c:v>
                </c:pt>
                <c:pt idx="10410">
                  <c:v>42189</c:v>
                </c:pt>
                <c:pt idx="10411">
                  <c:v>42190</c:v>
                </c:pt>
                <c:pt idx="10412">
                  <c:v>42191</c:v>
                </c:pt>
                <c:pt idx="10413">
                  <c:v>42192</c:v>
                </c:pt>
                <c:pt idx="10414">
                  <c:v>42193</c:v>
                </c:pt>
                <c:pt idx="10415">
                  <c:v>42194</c:v>
                </c:pt>
                <c:pt idx="10416">
                  <c:v>42195</c:v>
                </c:pt>
                <c:pt idx="10417">
                  <c:v>42196</c:v>
                </c:pt>
                <c:pt idx="10418">
                  <c:v>42197</c:v>
                </c:pt>
                <c:pt idx="10419">
                  <c:v>42198</c:v>
                </c:pt>
                <c:pt idx="10420">
                  <c:v>42199</c:v>
                </c:pt>
                <c:pt idx="10421">
                  <c:v>42200</c:v>
                </c:pt>
                <c:pt idx="10422">
                  <c:v>42201</c:v>
                </c:pt>
                <c:pt idx="10423">
                  <c:v>42202</c:v>
                </c:pt>
                <c:pt idx="10424">
                  <c:v>42203</c:v>
                </c:pt>
                <c:pt idx="10425">
                  <c:v>42204</c:v>
                </c:pt>
                <c:pt idx="10426">
                  <c:v>42205</c:v>
                </c:pt>
                <c:pt idx="10427">
                  <c:v>42206</c:v>
                </c:pt>
                <c:pt idx="10428">
                  <c:v>42207</c:v>
                </c:pt>
                <c:pt idx="10429">
                  <c:v>42208</c:v>
                </c:pt>
                <c:pt idx="10430">
                  <c:v>42209</c:v>
                </c:pt>
                <c:pt idx="10431">
                  <c:v>42210</c:v>
                </c:pt>
                <c:pt idx="10432">
                  <c:v>42211</c:v>
                </c:pt>
                <c:pt idx="10433">
                  <c:v>42212</c:v>
                </c:pt>
                <c:pt idx="10434">
                  <c:v>42213</c:v>
                </c:pt>
                <c:pt idx="10435">
                  <c:v>42214</c:v>
                </c:pt>
                <c:pt idx="10436">
                  <c:v>42215</c:v>
                </c:pt>
                <c:pt idx="10437">
                  <c:v>42216</c:v>
                </c:pt>
                <c:pt idx="10438">
                  <c:v>42217</c:v>
                </c:pt>
                <c:pt idx="10439">
                  <c:v>42218</c:v>
                </c:pt>
                <c:pt idx="10440">
                  <c:v>42219</c:v>
                </c:pt>
                <c:pt idx="10441">
                  <c:v>42220</c:v>
                </c:pt>
                <c:pt idx="10442">
                  <c:v>42221</c:v>
                </c:pt>
                <c:pt idx="10443">
                  <c:v>42222</c:v>
                </c:pt>
                <c:pt idx="10444">
                  <c:v>42223</c:v>
                </c:pt>
                <c:pt idx="10445">
                  <c:v>42224</c:v>
                </c:pt>
                <c:pt idx="10446">
                  <c:v>42225</c:v>
                </c:pt>
                <c:pt idx="10447">
                  <c:v>42226</c:v>
                </c:pt>
                <c:pt idx="10448">
                  <c:v>42227</c:v>
                </c:pt>
                <c:pt idx="10449">
                  <c:v>42228</c:v>
                </c:pt>
                <c:pt idx="10450">
                  <c:v>42229</c:v>
                </c:pt>
                <c:pt idx="10451">
                  <c:v>42230</c:v>
                </c:pt>
                <c:pt idx="10452">
                  <c:v>42231</c:v>
                </c:pt>
                <c:pt idx="10453">
                  <c:v>42232</c:v>
                </c:pt>
                <c:pt idx="10454">
                  <c:v>42233</c:v>
                </c:pt>
                <c:pt idx="10455">
                  <c:v>42234</c:v>
                </c:pt>
                <c:pt idx="10456">
                  <c:v>42235</c:v>
                </c:pt>
                <c:pt idx="10457">
                  <c:v>42236</c:v>
                </c:pt>
                <c:pt idx="10458">
                  <c:v>42237</c:v>
                </c:pt>
                <c:pt idx="10459">
                  <c:v>42238</c:v>
                </c:pt>
                <c:pt idx="10460">
                  <c:v>42239</c:v>
                </c:pt>
                <c:pt idx="10461">
                  <c:v>42240</c:v>
                </c:pt>
                <c:pt idx="10462">
                  <c:v>42241</c:v>
                </c:pt>
                <c:pt idx="10463">
                  <c:v>42242</c:v>
                </c:pt>
                <c:pt idx="10464">
                  <c:v>42243</c:v>
                </c:pt>
                <c:pt idx="10465">
                  <c:v>42244</c:v>
                </c:pt>
                <c:pt idx="10466">
                  <c:v>42245</c:v>
                </c:pt>
                <c:pt idx="10467">
                  <c:v>42246</c:v>
                </c:pt>
                <c:pt idx="10468">
                  <c:v>42247</c:v>
                </c:pt>
                <c:pt idx="10469">
                  <c:v>42248</c:v>
                </c:pt>
                <c:pt idx="10470">
                  <c:v>42249</c:v>
                </c:pt>
                <c:pt idx="10471">
                  <c:v>42250</c:v>
                </c:pt>
                <c:pt idx="10472">
                  <c:v>42251</c:v>
                </c:pt>
                <c:pt idx="10473">
                  <c:v>42252</c:v>
                </c:pt>
                <c:pt idx="10474">
                  <c:v>42253</c:v>
                </c:pt>
                <c:pt idx="10475">
                  <c:v>42254</c:v>
                </c:pt>
                <c:pt idx="10476">
                  <c:v>42255</c:v>
                </c:pt>
                <c:pt idx="10477">
                  <c:v>42256</c:v>
                </c:pt>
                <c:pt idx="10478">
                  <c:v>42257</c:v>
                </c:pt>
                <c:pt idx="10479">
                  <c:v>42258</c:v>
                </c:pt>
                <c:pt idx="10480">
                  <c:v>42259</c:v>
                </c:pt>
                <c:pt idx="10481">
                  <c:v>42260</c:v>
                </c:pt>
                <c:pt idx="10482">
                  <c:v>42261</c:v>
                </c:pt>
                <c:pt idx="10483">
                  <c:v>42262</c:v>
                </c:pt>
                <c:pt idx="10484">
                  <c:v>42263</c:v>
                </c:pt>
                <c:pt idx="10485">
                  <c:v>42264</c:v>
                </c:pt>
                <c:pt idx="10486">
                  <c:v>42265</c:v>
                </c:pt>
                <c:pt idx="10487">
                  <c:v>42266</c:v>
                </c:pt>
                <c:pt idx="10488">
                  <c:v>42267</c:v>
                </c:pt>
                <c:pt idx="10489">
                  <c:v>42268</c:v>
                </c:pt>
                <c:pt idx="10490">
                  <c:v>42269</c:v>
                </c:pt>
                <c:pt idx="10491">
                  <c:v>42270</c:v>
                </c:pt>
                <c:pt idx="10492">
                  <c:v>42271</c:v>
                </c:pt>
                <c:pt idx="10493">
                  <c:v>42272</c:v>
                </c:pt>
                <c:pt idx="10494">
                  <c:v>42273</c:v>
                </c:pt>
                <c:pt idx="10495">
                  <c:v>42274</c:v>
                </c:pt>
                <c:pt idx="10496">
                  <c:v>42275</c:v>
                </c:pt>
                <c:pt idx="10497">
                  <c:v>42276</c:v>
                </c:pt>
                <c:pt idx="10498">
                  <c:v>42277</c:v>
                </c:pt>
                <c:pt idx="10499">
                  <c:v>42278</c:v>
                </c:pt>
                <c:pt idx="10500">
                  <c:v>42279</c:v>
                </c:pt>
                <c:pt idx="10501">
                  <c:v>42280</c:v>
                </c:pt>
                <c:pt idx="10502">
                  <c:v>42281</c:v>
                </c:pt>
                <c:pt idx="10503">
                  <c:v>42282</c:v>
                </c:pt>
                <c:pt idx="10504">
                  <c:v>42283</c:v>
                </c:pt>
                <c:pt idx="10505">
                  <c:v>42284</c:v>
                </c:pt>
                <c:pt idx="10506">
                  <c:v>42285</c:v>
                </c:pt>
                <c:pt idx="10507">
                  <c:v>42286</c:v>
                </c:pt>
                <c:pt idx="10508">
                  <c:v>42287</c:v>
                </c:pt>
                <c:pt idx="10509">
                  <c:v>42288</c:v>
                </c:pt>
                <c:pt idx="10510">
                  <c:v>42289</c:v>
                </c:pt>
                <c:pt idx="10511">
                  <c:v>42290</c:v>
                </c:pt>
                <c:pt idx="10512">
                  <c:v>42291</c:v>
                </c:pt>
                <c:pt idx="10513">
                  <c:v>42292</c:v>
                </c:pt>
                <c:pt idx="10514">
                  <c:v>42293</c:v>
                </c:pt>
                <c:pt idx="10515">
                  <c:v>42294</c:v>
                </c:pt>
                <c:pt idx="10516">
                  <c:v>42295</c:v>
                </c:pt>
                <c:pt idx="10517">
                  <c:v>42296</c:v>
                </c:pt>
                <c:pt idx="10518">
                  <c:v>42297</c:v>
                </c:pt>
                <c:pt idx="10519">
                  <c:v>42298</c:v>
                </c:pt>
                <c:pt idx="10520">
                  <c:v>42299</c:v>
                </c:pt>
                <c:pt idx="10521">
                  <c:v>42300</c:v>
                </c:pt>
                <c:pt idx="10522">
                  <c:v>42301</c:v>
                </c:pt>
                <c:pt idx="10523">
                  <c:v>42302</c:v>
                </c:pt>
                <c:pt idx="10524">
                  <c:v>42303</c:v>
                </c:pt>
                <c:pt idx="10525">
                  <c:v>42304</c:v>
                </c:pt>
                <c:pt idx="10526">
                  <c:v>42305</c:v>
                </c:pt>
                <c:pt idx="10527">
                  <c:v>42306</c:v>
                </c:pt>
                <c:pt idx="10528">
                  <c:v>42307</c:v>
                </c:pt>
                <c:pt idx="10529">
                  <c:v>42308</c:v>
                </c:pt>
                <c:pt idx="10530">
                  <c:v>42309</c:v>
                </c:pt>
                <c:pt idx="10531">
                  <c:v>42310</c:v>
                </c:pt>
                <c:pt idx="10532">
                  <c:v>42311</c:v>
                </c:pt>
                <c:pt idx="10533">
                  <c:v>42312</c:v>
                </c:pt>
                <c:pt idx="10534">
                  <c:v>42313</c:v>
                </c:pt>
                <c:pt idx="10535">
                  <c:v>42314</c:v>
                </c:pt>
                <c:pt idx="10536">
                  <c:v>42315</c:v>
                </c:pt>
                <c:pt idx="10537">
                  <c:v>42316</c:v>
                </c:pt>
                <c:pt idx="10538">
                  <c:v>42317</c:v>
                </c:pt>
                <c:pt idx="10539">
                  <c:v>42318</c:v>
                </c:pt>
                <c:pt idx="10540">
                  <c:v>42319</c:v>
                </c:pt>
                <c:pt idx="10541">
                  <c:v>42320</c:v>
                </c:pt>
                <c:pt idx="10542">
                  <c:v>42321</c:v>
                </c:pt>
                <c:pt idx="10543">
                  <c:v>42322</c:v>
                </c:pt>
                <c:pt idx="10544">
                  <c:v>42323</c:v>
                </c:pt>
                <c:pt idx="10545">
                  <c:v>42324</c:v>
                </c:pt>
                <c:pt idx="10546">
                  <c:v>42325</c:v>
                </c:pt>
                <c:pt idx="10547">
                  <c:v>42326</c:v>
                </c:pt>
                <c:pt idx="10548">
                  <c:v>42327</c:v>
                </c:pt>
                <c:pt idx="10549">
                  <c:v>42328</c:v>
                </c:pt>
                <c:pt idx="10550">
                  <c:v>42329</c:v>
                </c:pt>
                <c:pt idx="10551">
                  <c:v>42330</c:v>
                </c:pt>
                <c:pt idx="10552">
                  <c:v>42331</c:v>
                </c:pt>
                <c:pt idx="10553">
                  <c:v>42332</c:v>
                </c:pt>
                <c:pt idx="10554">
                  <c:v>42333</c:v>
                </c:pt>
                <c:pt idx="10555">
                  <c:v>42334</c:v>
                </c:pt>
                <c:pt idx="10556">
                  <c:v>42335</c:v>
                </c:pt>
                <c:pt idx="10557">
                  <c:v>42336</c:v>
                </c:pt>
                <c:pt idx="10558">
                  <c:v>42337</c:v>
                </c:pt>
                <c:pt idx="10559">
                  <c:v>42338</c:v>
                </c:pt>
                <c:pt idx="10560">
                  <c:v>42339</c:v>
                </c:pt>
                <c:pt idx="10561">
                  <c:v>42340</c:v>
                </c:pt>
                <c:pt idx="10562">
                  <c:v>42341</c:v>
                </c:pt>
                <c:pt idx="10563">
                  <c:v>42342</c:v>
                </c:pt>
                <c:pt idx="10564">
                  <c:v>42343</c:v>
                </c:pt>
                <c:pt idx="10565">
                  <c:v>42344</c:v>
                </c:pt>
                <c:pt idx="10566">
                  <c:v>42345</c:v>
                </c:pt>
                <c:pt idx="10567">
                  <c:v>42346</c:v>
                </c:pt>
                <c:pt idx="10568">
                  <c:v>42347</c:v>
                </c:pt>
                <c:pt idx="10569">
                  <c:v>42348</c:v>
                </c:pt>
                <c:pt idx="10570">
                  <c:v>42349</c:v>
                </c:pt>
                <c:pt idx="10571">
                  <c:v>42350</c:v>
                </c:pt>
                <c:pt idx="10572">
                  <c:v>42351</c:v>
                </c:pt>
                <c:pt idx="10573">
                  <c:v>42352</c:v>
                </c:pt>
                <c:pt idx="10574">
                  <c:v>42353</c:v>
                </c:pt>
                <c:pt idx="10575">
                  <c:v>42354</c:v>
                </c:pt>
                <c:pt idx="10576">
                  <c:v>42355</c:v>
                </c:pt>
                <c:pt idx="10577">
                  <c:v>42356</c:v>
                </c:pt>
                <c:pt idx="10578">
                  <c:v>42357</c:v>
                </c:pt>
                <c:pt idx="10579">
                  <c:v>42358</c:v>
                </c:pt>
                <c:pt idx="10580">
                  <c:v>42359</c:v>
                </c:pt>
                <c:pt idx="10581">
                  <c:v>42360</c:v>
                </c:pt>
                <c:pt idx="10582">
                  <c:v>42361</c:v>
                </c:pt>
                <c:pt idx="10583">
                  <c:v>42362</c:v>
                </c:pt>
                <c:pt idx="10584">
                  <c:v>42363</c:v>
                </c:pt>
                <c:pt idx="10585">
                  <c:v>42364</c:v>
                </c:pt>
                <c:pt idx="10586">
                  <c:v>42365</c:v>
                </c:pt>
                <c:pt idx="10587">
                  <c:v>42366</c:v>
                </c:pt>
                <c:pt idx="10588">
                  <c:v>42367</c:v>
                </c:pt>
                <c:pt idx="10589">
                  <c:v>42368</c:v>
                </c:pt>
                <c:pt idx="10590">
                  <c:v>42369</c:v>
                </c:pt>
                <c:pt idx="10591">
                  <c:v>42370</c:v>
                </c:pt>
                <c:pt idx="10592">
                  <c:v>42371</c:v>
                </c:pt>
                <c:pt idx="10593">
                  <c:v>42372</c:v>
                </c:pt>
                <c:pt idx="10594">
                  <c:v>42373</c:v>
                </c:pt>
                <c:pt idx="10595">
                  <c:v>42374</c:v>
                </c:pt>
                <c:pt idx="10596">
                  <c:v>42375</c:v>
                </c:pt>
                <c:pt idx="10597">
                  <c:v>42376</c:v>
                </c:pt>
                <c:pt idx="10598">
                  <c:v>42377</c:v>
                </c:pt>
                <c:pt idx="10599">
                  <c:v>42378</c:v>
                </c:pt>
                <c:pt idx="10600">
                  <c:v>42379</c:v>
                </c:pt>
                <c:pt idx="10601">
                  <c:v>42380</c:v>
                </c:pt>
                <c:pt idx="10602">
                  <c:v>42381</c:v>
                </c:pt>
                <c:pt idx="10603">
                  <c:v>42382</c:v>
                </c:pt>
                <c:pt idx="10604">
                  <c:v>42383</c:v>
                </c:pt>
                <c:pt idx="10605">
                  <c:v>42384</c:v>
                </c:pt>
                <c:pt idx="10606">
                  <c:v>42385</c:v>
                </c:pt>
                <c:pt idx="10607">
                  <c:v>42386</c:v>
                </c:pt>
                <c:pt idx="10608">
                  <c:v>42387</c:v>
                </c:pt>
                <c:pt idx="10609">
                  <c:v>42388</c:v>
                </c:pt>
                <c:pt idx="10610">
                  <c:v>42389</c:v>
                </c:pt>
                <c:pt idx="10611">
                  <c:v>42390</c:v>
                </c:pt>
                <c:pt idx="10612">
                  <c:v>42391</c:v>
                </c:pt>
                <c:pt idx="10613">
                  <c:v>42392</c:v>
                </c:pt>
                <c:pt idx="10614">
                  <c:v>42393</c:v>
                </c:pt>
                <c:pt idx="10615">
                  <c:v>42394</c:v>
                </c:pt>
                <c:pt idx="10616">
                  <c:v>42395</c:v>
                </c:pt>
                <c:pt idx="10617">
                  <c:v>42396</c:v>
                </c:pt>
                <c:pt idx="10618">
                  <c:v>42397</c:v>
                </c:pt>
                <c:pt idx="10619">
                  <c:v>42398</c:v>
                </c:pt>
                <c:pt idx="10620">
                  <c:v>42399</c:v>
                </c:pt>
                <c:pt idx="10621">
                  <c:v>42400</c:v>
                </c:pt>
                <c:pt idx="10622">
                  <c:v>42401</c:v>
                </c:pt>
                <c:pt idx="10623">
                  <c:v>42402</c:v>
                </c:pt>
                <c:pt idx="10624">
                  <c:v>42403</c:v>
                </c:pt>
                <c:pt idx="10625">
                  <c:v>42404</c:v>
                </c:pt>
                <c:pt idx="10626">
                  <c:v>42405</c:v>
                </c:pt>
                <c:pt idx="10627">
                  <c:v>42406</c:v>
                </c:pt>
                <c:pt idx="10628">
                  <c:v>42407</c:v>
                </c:pt>
                <c:pt idx="10629">
                  <c:v>42408</c:v>
                </c:pt>
                <c:pt idx="10630">
                  <c:v>42409</c:v>
                </c:pt>
                <c:pt idx="10631">
                  <c:v>42410</c:v>
                </c:pt>
                <c:pt idx="10632">
                  <c:v>42411</c:v>
                </c:pt>
                <c:pt idx="10633">
                  <c:v>42412</c:v>
                </c:pt>
                <c:pt idx="10634">
                  <c:v>42413</c:v>
                </c:pt>
                <c:pt idx="10635">
                  <c:v>42414</c:v>
                </c:pt>
                <c:pt idx="10636">
                  <c:v>42415</c:v>
                </c:pt>
                <c:pt idx="10637">
                  <c:v>42416</c:v>
                </c:pt>
                <c:pt idx="10638">
                  <c:v>42417</c:v>
                </c:pt>
                <c:pt idx="10639">
                  <c:v>42418</c:v>
                </c:pt>
                <c:pt idx="10640">
                  <c:v>42419</c:v>
                </c:pt>
                <c:pt idx="10641">
                  <c:v>42420</c:v>
                </c:pt>
                <c:pt idx="10642">
                  <c:v>42421</c:v>
                </c:pt>
                <c:pt idx="10643">
                  <c:v>42422</c:v>
                </c:pt>
                <c:pt idx="10644">
                  <c:v>42423</c:v>
                </c:pt>
                <c:pt idx="10645">
                  <c:v>42424</c:v>
                </c:pt>
                <c:pt idx="10646">
                  <c:v>42425</c:v>
                </c:pt>
                <c:pt idx="10647">
                  <c:v>42426</c:v>
                </c:pt>
                <c:pt idx="10648">
                  <c:v>42427</c:v>
                </c:pt>
                <c:pt idx="10649">
                  <c:v>42428</c:v>
                </c:pt>
                <c:pt idx="10650">
                  <c:v>42429</c:v>
                </c:pt>
                <c:pt idx="10651">
                  <c:v>42430</c:v>
                </c:pt>
                <c:pt idx="10652">
                  <c:v>42431</c:v>
                </c:pt>
                <c:pt idx="10653">
                  <c:v>42432</c:v>
                </c:pt>
                <c:pt idx="10654">
                  <c:v>42433</c:v>
                </c:pt>
                <c:pt idx="10655">
                  <c:v>42434</c:v>
                </c:pt>
                <c:pt idx="10656">
                  <c:v>42435</c:v>
                </c:pt>
                <c:pt idx="10657">
                  <c:v>42436</c:v>
                </c:pt>
                <c:pt idx="10658">
                  <c:v>42437</c:v>
                </c:pt>
                <c:pt idx="10659">
                  <c:v>42438</c:v>
                </c:pt>
                <c:pt idx="10660">
                  <c:v>42439</c:v>
                </c:pt>
                <c:pt idx="10661">
                  <c:v>42440</c:v>
                </c:pt>
                <c:pt idx="10662">
                  <c:v>42441</c:v>
                </c:pt>
                <c:pt idx="10663">
                  <c:v>42442</c:v>
                </c:pt>
                <c:pt idx="10664">
                  <c:v>42443</c:v>
                </c:pt>
                <c:pt idx="10665">
                  <c:v>42444</c:v>
                </c:pt>
                <c:pt idx="10666">
                  <c:v>42445</c:v>
                </c:pt>
                <c:pt idx="10667">
                  <c:v>42446</c:v>
                </c:pt>
                <c:pt idx="10668">
                  <c:v>42447</c:v>
                </c:pt>
                <c:pt idx="10669">
                  <c:v>42448</c:v>
                </c:pt>
                <c:pt idx="10670">
                  <c:v>42449</c:v>
                </c:pt>
                <c:pt idx="10671">
                  <c:v>42450</c:v>
                </c:pt>
                <c:pt idx="10672">
                  <c:v>42451</c:v>
                </c:pt>
                <c:pt idx="10673">
                  <c:v>42452</c:v>
                </c:pt>
                <c:pt idx="10674">
                  <c:v>42453</c:v>
                </c:pt>
                <c:pt idx="10675">
                  <c:v>42454</c:v>
                </c:pt>
                <c:pt idx="10676">
                  <c:v>42455</c:v>
                </c:pt>
                <c:pt idx="10677">
                  <c:v>42456</c:v>
                </c:pt>
                <c:pt idx="10678">
                  <c:v>42457</c:v>
                </c:pt>
                <c:pt idx="10679">
                  <c:v>42458</c:v>
                </c:pt>
                <c:pt idx="10680">
                  <c:v>42459</c:v>
                </c:pt>
                <c:pt idx="10681">
                  <c:v>42460</c:v>
                </c:pt>
                <c:pt idx="10682">
                  <c:v>42461</c:v>
                </c:pt>
                <c:pt idx="10683">
                  <c:v>42462</c:v>
                </c:pt>
                <c:pt idx="10684">
                  <c:v>42463</c:v>
                </c:pt>
                <c:pt idx="10685">
                  <c:v>42464</c:v>
                </c:pt>
                <c:pt idx="10686">
                  <c:v>42465</c:v>
                </c:pt>
                <c:pt idx="10687">
                  <c:v>42466</c:v>
                </c:pt>
                <c:pt idx="10688">
                  <c:v>42467</c:v>
                </c:pt>
                <c:pt idx="10689">
                  <c:v>42468</c:v>
                </c:pt>
                <c:pt idx="10690">
                  <c:v>42469</c:v>
                </c:pt>
                <c:pt idx="10691">
                  <c:v>42470</c:v>
                </c:pt>
                <c:pt idx="10692">
                  <c:v>42471</c:v>
                </c:pt>
                <c:pt idx="10693">
                  <c:v>42472</c:v>
                </c:pt>
                <c:pt idx="10694">
                  <c:v>42473</c:v>
                </c:pt>
                <c:pt idx="10695">
                  <c:v>42474</c:v>
                </c:pt>
                <c:pt idx="10696">
                  <c:v>42475</c:v>
                </c:pt>
                <c:pt idx="10697">
                  <c:v>42476</c:v>
                </c:pt>
                <c:pt idx="10698">
                  <c:v>42477</c:v>
                </c:pt>
                <c:pt idx="10699">
                  <c:v>42478</c:v>
                </c:pt>
                <c:pt idx="10700">
                  <c:v>42479</c:v>
                </c:pt>
                <c:pt idx="10701">
                  <c:v>42480</c:v>
                </c:pt>
                <c:pt idx="10702">
                  <c:v>42481</c:v>
                </c:pt>
                <c:pt idx="10703">
                  <c:v>42482</c:v>
                </c:pt>
                <c:pt idx="10704">
                  <c:v>42483</c:v>
                </c:pt>
                <c:pt idx="10705">
                  <c:v>42484</c:v>
                </c:pt>
                <c:pt idx="10706">
                  <c:v>42485</c:v>
                </c:pt>
                <c:pt idx="10707">
                  <c:v>42486</c:v>
                </c:pt>
                <c:pt idx="10708">
                  <c:v>42487</c:v>
                </c:pt>
                <c:pt idx="10709">
                  <c:v>42488</c:v>
                </c:pt>
                <c:pt idx="10710">
                  <c:v>42489</c:v>
                </c:pt>
                <c:pt idx="10711">
                  <c:v>42490</c:v>
                </c:pt>
                <c:pt idx="10712">
                  <c:v>42491</c:v>
                </c:pt>
                <c:pt idx="10713">
                  <c:v>42492</c:v>
                </c:pt>
                <c:pt idx="10714">
                  <c:v>42493</c:v>
                </c:pt>
                <c:pt idx="10715">
                  <c:v>42494</c:v>
                </c:pt>
                <c:pt idx="10716">
                  <c:v>42495</c:v>
                </c:pt>
                <c:pt idx="10717">
                  <c:v>42496</c:v>
                </c:pt>
                <c:pt idx="10718">
                  <c:v>42497</c:v>
                </c:pt>
                <c:pt idx="10719">
                  <c:v>42498</c:v>
                </c:pt>
                <c:pt idx="10720">
                  <c:v>42499</c:v>
                </c:pt>
                <c:pt idx="10721">
                  <c:v>42500</c:v>
                </c:pt>
                <c:pt idx="10722">
                  <c:v>42501</c:v>
                </c:pt>
                <c:pt idx="10723">
                  <c:v>42502</c:v>
                </c:pt>
                <c:pt idx="10724">
                  <c:v>42503</c:v>
                </c:pt>
                <c:pt idx="10725">
                  <c:v>42504</c:v>
                </c:pt>
                <c:pt idx="10726">
                  <c:v>42505</c:v>
                </c:pt>
                <c:pt idx="10727">
                  <c:v>42506</c:v>
                </c:pt>
                <c:pt idx="10728">
                  <c:v>42507</c:v>
                </c:pt>
                <c:pt idx="10729">
                  <c:v>42508</c:v>
                </c:pt>
                <c:pt idx="10730">
                  <c:v>42509</c:v>
                </c:pt>
                <c:pt idx="10731">
                  <c:v>42510</c:v>
                </c:pt>
                <c:pt idx="10732">
                  <c:v>42511</c:v>
                </c:pt>
                <c:pt idx="10733">
                  <c:v>42512</c:v>
                </c:pt>
                <c:pt idx="10734">
                  <c:v>42513</c:v>
                </c:pt>
                <c:pt idx="10735">
                  <c:v>42514</c:v>
                </c:pt>
                <c:pt idx="10736">
                  <c:v>42515</c:v>
                </c:pt>
                <c:pt idx="10737">
                  <c:v>42516</c:v>
                </c:pt>
                <c:pt idx="10738">
                  <c:v>42517</c:v>
                </c:pt>
                <c:pt idx="10739">
                  <c:v>42518</c:v>
                </c:pt>
                <c:pt idx="10740">
                  <c:v>42519</c:v>
                </c:pt>
                <c:pt idx="10741">
                  <c:v>42520</c:v>
                </c:pt>
                <c:pt idx="10742">
                  <c:v>42521</c:v>
                </c:pt>
                <c:pt idx="10743">
                  <c:v>42522</c:v>
                </c:pt>
                <c:pt idx="10744">
                  <c:v>42523</c:v>
                </c:pt>
                <c:pt idx="10745">
                  <c:v>42524</c:v>
                </c:pt>
                <c:pt idx="10746">
                  <c:v>42525</c:v>
                </c:pt>
                <c:pt idx="10747">
                  <c:v>42526</c:v>
                </c:pt>
                <c:pt idx="10748">
                  <c:v>42527</c:v>
                </c:pt>
                <c:pt idx="10749">
                  <c:v>42528</c:v>
                </c:pt>
                <c:pt idx="10750">
                  <c:v>42529</c:v>
                </c:pt>
                <c:pt idx="10751">
                  <c:v>42530</c:v>
                </c:pt>
                <c:pt idx="10752">
                  <c:v>42531</c:v>
                </c:pt>
                <c:pt idx="10753">
                  <c:v>42532</c:v>
                </c:pt>
                <c:pt idx="10754">
                  <c:v>42533</c:v>
                </c:pt>
                <c:pt idx="10755">
                  <c:v>42534</c:v>
                </c:pt>
                <c:pt idx="10756">
                  <c:v>42535</c:v>
                </c:pt>
                <c:pt idx="10757">
                  <c:v>42536</c:v>
                </c:pt>
                <c:pt idx="10758">
                  <c:v>42537</c:v>
                </c:pt>
                <c:pt idx="10759">
                  <c:v>42538</c:v>
                </c:pt>
                <c:pt idx="10760">
                  <c:v>42539</c:v>
                </c:pt>
                <c:pt idx="10761">
                  <c:v>42540</c:v>
                </c:pt>
                <c:pt idx="10762">
                  <c:v>42541</c:v>
                </c:pt>
                <c:pt idx="10763">
                  <c:v>42542</c:v>
                </c:pt>
                <c:pt idx="10764">
                  <c:v>42543</c:v>
                </c:pt>
                <c:pt idx="10765">
                  <c:v>42544</c:v>
                </c:pt>
                <c:pt idx="10766">
                  <c:v>42545</c:v>
                </c:pt>
                <c:pt idx="10767">
                  <c:v>42546</c:v>
                </c:pt>
                <c:pt idx="10768">
                  <c:v>42547</c:v>
                </c:pt>
                <c:pt idx="10769">
                  <c:v>42548</c:v>
                </c:pt>
                <c:pt idx="10770">
                  <c:v>42549</c:v>
                </c:pt>
                <c:pt idx="10771">
                  <c:v>42550</c:v>
                </c:pt>
                <c:pt idx="10772">
                  <c:v>42551</c:v>
                </c:pt>
                <c:pt idx="10773">
                  <c:v>42552</c:v>
                </c:pt>
                <c:pt idx="10774">
                  <c:v>42553</c:v>
                </c:pt>
                <c:pt idx="10775">
                  <c:v>42554</c:v>
                </c:pt>
                <c:pt idx="10776">
                  <c:v>42555</c:v>
                </c:pt>
                <c:pt idx="10777">
                  <c:v>42556</c:v>
                </c:pt>
                <c:pt idx="10778">
                  <c:v>42557</c:v>
                </c:pt>
                <c:pt idx="10779">
                  <c:v>42558</c:v>
                </c:pt>
                <c:pt idx="10780">
                  <c:v>42559</c:v>
                </c:pt>
                <c:pt idx="10781">
                  <c:v>42560</c:v>
                </c:pt>
                <c:pt idx="10782">
                  <c:v>42561</c:v>
                </c:pt>
                <c:pt idx="10783">
                  <c:v>42562</c:v>
                </c:pt>
                <c:pt idx="10784">
                  <c:v>42563</c:v>
                </c:pt>
                <c:pt idx="10785">
                  <c:v>42564</c:v>
                </c:pt>
                <c:pt idx="10786">
                  <c:v>42565</c:v>
                </c:pt>
                <c:pt idx="10787">
                  <c:v>42566</c:v>
                </c:pt>
                <c:pt idx="10788">
                  <c:v>42567</c:v>
                </c:pt>
                <c:pt idx="10789">
                  <c:v>42568</c:v>
                </c:pt>
                <c:pt idx="10790">
                  <c:v>42569</c:v>
                </c:pt>
                <c:pt idx="10791">
                  <c:v>42570</c:v>
                </c:pt>
                <c:pt idx="10792">
                  <c:v>42571</c:v>
                </c:pt>
                <c:pt idx="10793">
                  <c:v>42572</c:v>
                </c:pt>
                <c:pt idx="10794">
                  <c:v>42573</c:v>
                </c:pt>
                <c:pt idx="10795">
                  <c:v>42574</c:v>
                </c:pt>
                <c:pt idx="10796">
                  <c:v>42575</c:v>
                </c:pt>
                <c:pt idx="10797">
                  <c:v>42576</c:v>
                </c:pt>
                <c:pt idx="10798">
                  <c:v>42577</c:v>
                </c:pt>
                <c:pt idx="10799">
                  <c:v>42578</c:v>
                </c:pt>
                <c:pt idx="10800">
                  <c:v>42579</c:v>
                </c:pt>
                <c:pt idx="10801">
                  <c:v>42580</c:v>
                </c:pt>
                <c:pt idx="10802">
                  <c:v>42581</c:v>
                </c:pt>
                <c:pt idx="10803">
                  <c:v>42582</c:v>
                </c:pt>
                <c:pt idx="10804">
                  <c:v>42583</c:v>
                </c:pt>
                <c:pt idx="10805">
                  <c:v>42584</c:v>
                </c:pt>
                <c:pt idx="10806">
                  <c:v>42585</c:v>
                </c:pt>
                <c:pt idx="10807">
                  <c:v>42586</c:v>
                </c:pt>
                <c:pt idx="10808">
                  <c:v>42587</c:v>
                </c:pt>
                <c:pt idx="10809">
                  <c:v>42588</c:v>
                </c:pt>
                <c:pt idx="10810">
                  <c:v>42589</c:v>
                </c:pt>
                <c:pt idx="10811">
                  <c:v>42590</c:v>
                </c:pt>
                <c:pt idx="10812">
                  <c:v>42591</c:v>
                </c:pt>
                <c:pt idx="10813">
                  <c:v>42592</c:v>
                </c:pt>
                <c:pt idx="10814">
                  <c:v>42593</c:v>
                </c:pt>
                <c:pt idx="10815">
                  <c:v>42594</c:v>
                </c:pt>
                <c:pt idx="10816">
                  <c:v>42595</c:v>
                </c:pt>
                <c:pt idx="10817">
                  <c:v>42596</c:v>
                </c:pt>
                <c:pt idx="10818">
                  <c:v>42597</c:v>
                </c:pt>
                <c:pt idx="10819">
                  <c:v>42598</c:v>
                </c:pt>
                <c:pt idx="10820">
                  <c:v>42599</c:v>
                </c:pt>
                <c:pt idx="10821">
                  <c:v>42600</c:v>
                </c:pt>
                <c:pt idx="10822">
                  <c:v>42601</c:v>
                </c:pt>
                <c:pt idx="10823">
                  <c:v>42602</c:v>
                </c:pt>
                <c:pt idx="10824">
                  <c:v>42603</c:v>
                </c:pt>
                <c:pt idx="10825">
                  <c:v>42604</c:v>
                </c:pt>
                <c:pt idx="10826">
                  <c:v>42605</c:v>
                </c:pt>
                <c:pt idx="10827">
                  <c:v>42606</c:v>
                </c:pt>
                <c:pt idx="10828">
                  <c:v>42607</c:v>
                </c:pt>
                <c:pt idx="10829">
                  <c:v>42608</c:v>
                </c:pt>
                <c:pt idx="10830">
                  <c:v>42609</c:v>
                </c:pt>
                <c:pt idx="10831">
                  <c:v>42610</c:v>
                </c:pt>
                <c:pt idx="10832">
                  <c:v>42611</c:v>
                </c:pt>
                <c:pt idx="10833">
                  <c:v>42612</c:v>
                </c:pt>
                <c:pt idx="10834">
                  <c:v>42613</c:v>
                </c:pt>
                <c:pt idx="10835">
                  <c:v>42614</c:v>
                </c:pt>
                <c:pt idx="10836">
                  <c:v>42615</c:v>
                </c:pt>
                <c:pt idx="10837">
                  <c:v>42616</c:v>
                </c:pt>
                <c:pt idx="10838">
                  <c:v>42617</c:v>
                </c:pt>
                <c:pt idx="10839">
                  <c:v>42618</c:v>
                </c:pt>
                <c:pt idx="10840">
                  <c:v>42619</c:v>
                </c:pt>
                <c:pt idx="10841">
                  <c:v>42620</c:v>
                </c:pt>
                <c:pt idx="10842">
                  <c:v>42621</c:v>
                </c:pt>
                <c:pt idx="10843">
                  <c:v>42622</c:v>
                </c:pt>
                <c:pt idx="10844">
                  <c:v>42623</c:v>
                </c:pt>
                <c:pt idx="10845">
                  <c:v>42624</c:v>
                </c:pt>
                <c:pt idx="10846">
                  <c:v>42625</c:v>
                </c:pt>
                <c:pt idx="10847">
                  <c:v>42626</c:v>
                </c:pt>
                <c:pt idx="10848">
                  <c:v>42627</c:v>
                </c:pt>
                <c:pt idx="10849">
                  <c:v>42628</c:v>
                </c:pt>
                <c:pt idx="10850">
                  <c:v>42629</c:v>
                </c:pt>
                <c:pt idx="10851">
                  <c:v>42630</c:v>
                </c:pt>
                <c:pt idx="10852">
                  <c:v>42631</c:v>
                </c:pt>
                <c:pt idx="10853">
                  <c:v>42632</c:v>
                </c:pt>
                <c:pt idx="10854">
                  <c:v>42633</c:v>
                </c:pt>
                <c:pt idx="10855">
                  <c:v>42634</c:v>
                </c:pt>
                <c:pt idx="10856">
                  <c:v>42635</c:v>
                </c:pt>
                <c:pt idx="10857">
                  <c:v>42636</c:v>
                </c:pt>
                <c:pt idx="10858">
                  <c:v>42637</c:v>
                </c:pt>
                <c:pt idx="10859">
                  <c:v>42638</c:v>
                </c:pt>
                <c:pt idx="10860">
                  <c:v>42639</c:v>
                </c:pt>
                <c:pt idx="10861">
                  <c:v>42640</c:v>
                </c:pt>
                <c:pt idx="10862">
                  <c:v>42641</c:v>
                </c:pt>
                <c:pt idx="10863">
                  <c:v>42642</c:v>
                </c:pt>
                <c:pt idx="10864">
                  <c:v>42643</c:v>
                </c:pt>
                <c:pt idx="10865">
                  <c:v>42644</c:v>
                </c:pt>
                <c:pt idx="10866">
                  <c:v>42645</c:v>
                </c:pt>
                <c:pt idx="10867">
                  <c:v>42646</c:v>
                </c:pt>
                <c:pt idx="10868">
                  <c:v>42647</c:v>
                </c:pt>
                <c:pt idx="10869">
                  <c:v>42648</c:v>
                </c:pt>
                <c:pt idx="10870">
                  <c:v>42649</c:v>
                </c:pt>
                <c:pt idx="10871">
                  <c:v>42650</c:v>
                </c:pt>
                <c:pt idx="10872">
                  <c:v>42651</c:v>
                </c:pt>
                <c:pt idx="10873">
                  <c:v>42652</c:v>
                </c:pt>
                <c:pt idx="10874">
                  <c:v>42653</c:v>
                </c:pt>
                <c:pt idx="10875">
                  <c:v>42654</c:v>
                </c:pt>
                <c:pt idx="10876">
                  <c:v>42655</c:v>
                </c:pt>
                <c:pt idx="10877">
                  <c:v>42656</c:v>
                </c:pt>
                <c:pt idx="10878">
                  <c:v>42657</c:v>
                </c:pt>
                <c:pt idx="10879">
                  <c:v>42658</c:v>
                </c:pt>
                <c:pt idx="10880">
                  <c:v>42659</c:v>
                </c:pt>
                <c:pt idx="10881">
                  <c:v>42660</c:v>
                </c:pt>
                <c:pt idx="10882">
                  <c:v>42661</c:v>
                </c:pt>
                <c:pt idx="10883">
                  <c:v>42662</c:v>
                </c:pt>
                <c:pt idx="10884">
                  <c:v>42663</c:v>
                </c:pt>
                <c:pt idx="10885">
                  <c:v>42664</c:v>
                </c:pt>
                <c:pt idx="10886">
                  <c:v>42665</c:v>
                </c:pt>
                <c:pt idx="10887">
                  <c:v>42666</c:v>
                </c:pt>
                <c:pt idx="10888">
                  <c:v>42667</c:v>
                </c:pt>
                <c:pt idx="10889">
                  <c:v>42668</c:v>
                </c:pt>
                <c:pt idx="10890">
                  <c:v>42669</c:v>
                </c:pt>
                <c:pt idx="10891">
                  <c:v>42670</c:v>
                </c:pt>
                <c:pt idx="10892">
                  <c:v>42671</c:v>
                </c:pt>
                <c:pt idx="10893">
                  <c:v>42672</c:v>
                </c:pt>
                <c:pt idx="10894">
                  <c:v>42673</c:v>
                </c:pt>
                <c:pt idx="10895">
                  <c:v>42674</c:v>
                </c:pt>
                <c:pt idx="10896">
                  <c:v>42675</c:v>
                </c:pt>
                <c:pt idx="10897">
                  <c:v>42676</c:v>
                </c:pt>
                <c:pt idx="10898">
                  <c:v>42677</c:v>
                </c:pt>
                <c:pt idx="10899">
                  <c:v>42678</c:v>
                </c:pt>
                <c:pt idx="10900">
                  <c:v>42679</c:v>
                </c:pt>
                <c:pt idx="10901">
                  <c:v>42680</c:v>
                </c:pt>
                <c:pt idx="10902">
                  <c:v>42681</c:v>
                </c:pt>
                <c:pt idx="10903">
                  <c:v>42682</c:v>
                </c:pt>
                <c:pt idx="10904">
                  <c:v>42683</c:v>
                </c:pt>
                <c:pt idx="10905">
                  <c:v>42684</c:v>
                </c:pt>
                <c:pt idx="10906">
                  <c:v>42685</c:v>
                </c:pt>
                <c:pt idx="10907">
                  <c:v>42686</c:v>
                </c:pt>
                <c:pt idx="10908">
                  <c:v>42687</c:v>
                </c:pt>
                <c:pt idx="10909">
                  <c:v>42688</c:v>
                </c:pt>
                <c:pt idx="10910">
                  <c:v>42689</c:v>
                </c:pt>
                <c:pt idx="10911">
                  <c:v>42690</c:v>
                </c:pt>
                <c:pt idx="10912">
                  <c:v>42691</c:v>
                </c:pt>
                <c:pt idx="10913">
                  <c:v>42692</c:v>
                </c:pt>
                <c:pt idx="10914">
                  <c:v>42693</c:v>
                </c:pt>
                <c:pt idx="10915">
                  <c:v>42694</c:v>
                </c:pt>
                <c:pt idx="10916">
                  <c:v>42695</c:v>
                </c:pt>
                <c:pt idx="10917">
                  <c:v>42696</c:v>
                </c:pt>
                <c:pt idx="10918">
                  <c:v>42697</c:v>
                </c:pt>
                <c:pt idx="10919">
                  <c:v>42698</c:v>
                </c:pt>
                <c:pt idx="10920">
                  <c:v>42699</c:v>
                </c:pt>
                <c:pt idx="10921">
                  <c:v>42700</c:v>
                </c:pt>
                <c:pt idx="10922">
                  <c:v>42701</c:v>
                </c:pt>
                <c:pt idx="10923">
                  <c:v>42702</c:v>
                </c:pt>
                <c:pt idx="10924">
                  <c:v>42703</c:v>
                </c:pt>
                <c:pt idx="10925">
                  <c:v>42704</c:v>
                </c:pt>
                <c:pt idx="10926">
                  <c:v>42705</c:v>
                </c:pt>
                <c:pt idx="10927">
                  <c:v>42706</c:v>
                </c:pt>
                <c:pt idx="10928">
                  <c:v>42707</c:v>
                </c:pt>
                <c:pt idx="10929">
                  <c:v>42708</c:v>
                </c:pt>
                <c:pt idx="10930">
                  <c:v>42709</c:v>
                </c:pt>
                <c:pt idx="10931">
                  <c:v>42710</c:v>
                </c:pt>
                <c:pt idx="10932">
                  <c:v>42711</c:v>
                </c:pt>
                <c:pt idx="10933">
                  <c:v>42712</c:v>
                </c:pt>
                <c:pt idx="10934">
                  <c:v>42713</c:v>
                </c:pt>
                <c:pt idx="10935">
                  <c:v>42714</c:v>
                </c:pt>
                <c:pt idx="10936">
                  <c:v>42715</c:v>
                </c:pt>
                <c:pt idx="10937">
                  <c:v>42716</c:v>
                </c:pt>
                <c:pt idx="10938">
                  <c:v>42717</c:v>
                </c:pt>
                <c:pt idx="10939">
                  <c:v>42718</c:v>
                </c:pt>
                <c:pt idx="10940">
                  <c:v>42719</c:v>
                </c:pt>
                <c:pt idx="10941">
                  <c:v>42720</c:v>
                </c:pt>
                <c:pt idx="10942">
                  <c:v>42721</c:v>
                </c:pt>
                <c:pt idx="10943">
                  <c:v>42722</c:v>
                </c:pt>
                <c:pt idx="10944">
                  <c:v>42723</c:v>
                </c:pt>
                <c:pt idx="10945">
                  <c:v>42724</c:v>
                </c:pt>
                <c:pt idx="10946">
                  <c:v>42725</c:v>
                </c:pt>
                <c:pt idx="10947">
                  <c:v>42726</c:v>
                </c:pt>
                <c:pt idx="10948">
                  <c:v>42727</c:v>
                </c:pt>
                <c:pt idx="10949">
                  <c:v>42728</c:v>
                </c:pt>
                <c:pt idx="10950">
                  <c:v>42729</c:v>
                </c:pt>
                <c:pt idx="10951">
                  <c:v>42730</c:v>
                </c:pt>
                <c:pt idx="10952">
                  <c:v>42731</c:v>
                </c:pt>
                <c:pt idx="10953">
                  <c:v>42732</c:v>
                </c:pt>
                <c:pt idx="10954">
                  <c:v>42733</c:v>
                </c:pt>
                <c:pt idx="10955">
                  <c:v>42734</c:v>
                </c:pt>
                <c:pt idx="10956">
                  <c:v>42735</c:v>
                </c:pt>
                <c:pt idx="10957">
                  <c:v>42736</c:v>
                </c:pt>
                <c:pt idx="10958">
                  <c:v>42737</c:v>
                </c:pt>
                <c:pt idx="10959">
                  <c:v>42738</c:v>
                </c:pt>
                <c:pt idx="10960">
                  <c:v>42739</c:v>
                </c:pt>
                <c:pt idx="10961">
                  <c:v>42740</c:v>
                </c:pt>
                <c:pt idx="10962">
                  <c:v>42741</c:v>
                </c:pt>
                <c:pt idx="10963">
                  <c:v>42742</c:v>
                </c:pt>
                <c:pt idx="10964">
                  <c:v>42743</c:v>
                </c:pt>
                <c:pt idx="10965">
                  <c:v>42744</c:v>
                </c:pt>
                <c:pt idx="10966">
                  <c:v>42745</c:v>
                </c:pt>
                <c:pt idx="10967">
                  <c:v>42746</c:v>
                </c:pt>
                <c:pt idx="10968">
                  <c:v>42747</c:v>
                </c:pt>
                <c:pt idx="10969">
                  <c:v>42748</c:v>
                </c:pt>
                <c:pt idx="10970">
                  <c:v>42749</c:v>
                </c:pt>
                <c:pt idx="10971">
                  <c:v>42750</c:v>
                </c:pt>
                <c:pt idx="10972">
                  <c:v>42751</c:v>
                </c:pt>
                <c:pt idx="10973">
                  <c:v>42752</c:v>
                </c:pt>
                <c:pt idx="10974">
                  <c:v>42753</c:v>
                </c:pt>
                <c:pt idx="10975">
                  <c:v>42754</c:v>
                </c:pt>
                <c:pt idx="10976">
                  <c:v>42755</c:v>
                </c:pt>
                <c:pt idx="10977">
                  <c:v>42756</c:v>
                </c:pt>
                <c:pt idx="10978">
                  <c:v>42757</c:v>
                </c:pt>
                <c:pt idx="10979">
                  <c:v>42758</c:v>
                </c:pt>
                <c:pt idx="10980">
                  <c:v>42759</c:v>
                </c:pt>
                <c:pt idx="10981">
                  <c:v>42760</c:v>
                </c:pt>
                <c:pt idx="10982">
                  <c:v>42761</c:v>
                </c:pt>
                <c:pt idx="10983">
                  <c:v>42762</c:v>
                </c:pt>
                <c:pt idx="10984">
                  <c:v>42763</c:v>
                </c:pt>
                <c:pt idx="10985">
                  <c:v>42764</c:v>
                </c:pt>
                <c:pt idx="10986">
                  <c:v>42765</c:v>
                </c:pt>
                <c:pt idx="10987">
                  <c:v>42766</c:v>
                </c:pt>
                <c:pt idx="10988">
                  <c:v>42767</c:v>
                </c:pt>
                <c:pt idx="10989">
                  <c:v>42768</c:v>
                </c:pt>
                <c:pt idx="10990">
                  <c:v>42769</c:v>
                </c:pt>
                <c:pt idx="10991">
                  <c:v>42770</c:v>
                </c:pt>
                <c:pt idx="10992">
                  <c:v>42771</c:v>
                </c:pt>
                <c:pt idx="10993">
                  <c:v>42772</c:v>
                </c:pt>
                <c:pt idx="10994">
                  <c:v>42773</c:v>
                </c:pt>
                <c:pt idx="10995">
                  <c:v>42774</c:v>
                </c:pt>
                <c:pt idx="10996">
                  <c:v>42775</c:v>
                </c:pt>
                <c:pt idx="10997">
                  <c:v>42776</c:v>
                </c:pt>
                <c:pt idx="10998">
                  <c:v>42777</c:v>
                </c:pt>
                <c:pt idx="10999">
                  <c:v>42778</c:v>
                </c:pt>
                <c:pt idx="11000">
                  <c:v>42779</c:v>
                </c:pt>
                <c:pt idx="11001">
                  <c:v>42780</c:v>
                </c:pt>
                <c:pt idx="11002">
                  <c:v>42781</c:v>
                </c:pt>
                <c:pt idx="11003">
                  <c:v>42782</c:v>
                </c:pt>
                <c:pt idx="11004">
                  <c:v>42783</c:v>
                </c:pt>
                <c:pt idx="11005">
                  <c:v>42784</c:v>
                </c:pt>
                <c:pt idx="11006">
                  <c:v>42785</c:v>
                </c:pt>
                <c:pt idx="11007">
                  <c:v>42786</c:v>
                </c:pt>
                <c:pt idx="11008">
                  <c:v>42787</c:v>
                </c:pt>
                <c:pt idx="11009">
                  <c:v>42788</c:v>
                </c:pt>
                <c:pt idx="11010">
                  <c:v>42789</c:v>
                </c:pt>
                <c:pt idx="11011">
                  <c:v>42790</c:v>
                </c:pt>
                <c:pt idx="11012">
                  <c:v>42791</c:v>
                </c:pt>
                <c:pt idx="11013">
                  <c:v>42792</c:v>
                </c:pt>
                <c:pt idx="11014">
                  <c:v>42793</c:v>
                </c:pt>
                <c:pt idx="11015">
                  <c:v>42794</c:v>
                </c:pt>
                <c:pt idx="11016">
                  <c:v>42795</c:v>
                </c:pt>
                <c:pt idx="11017">
                  <c:v>42796</c:v>
                </c:pt>
                <c:pt idx="11018">
                  <c:v>42797</c:v>
                </c:pt>
                <c:pt idx="11019">
                  <c:v>42798</c:v>
                </c:pt>
                <c:pt idx="11020">
                  <c:v>42799</c:v>
                </c:pt>
                <c:pt idx="11021">
                  <c:v>42800</c:v>
                </c:pt>
                <c:pt idx="11022">
                  <c:v>42801</c:v>
                </c:pt>
                <c:pt idx="11023">
                  <c:v>42802</c:v>
                </c:pt>
                <c:pt idx="11024">
                  <c:v>42803</c:v>
                </c:pt>
                <c:pt idx="11025">
                  <c:v>42804</c:v>
                </c:pt>
                <c:pt idx="11026">
                  <c:v>42805</c:v>
                </c:pt>
                <c:pt idx="11027">
                  <c:v>42806</c:v>
                </c:pt>
                <c:pt idx="11028">
                  <c:v>42807</c:v>
                </c:pt>
                <c:pt idx="11029">
                  <c:v>42808</c:v>
                </c:pt>
                <c:pt idx="11030">
                  <c:v>42809</c:v>
                </c:pt>
                <c:pt idx="11031">
                  <c:v>42810</c:v>
                </c:pt>
                <c:pt idx="11032">
                  <c:v>42811</c:v>
                </c:pt>
                <c:pt idx="11033">
                  <c:v>42812</c:v>
                </c:pt>
                <c:pt idx="11034">
                  <c:v>42813</c:v>
                </c:pt>
                <c:pt idx="11035">
                  <c:v>42814</c:v>
                </c:pt>
                <c:pt idx="11036">
                  <c:v>42815</c:v>
                </c:pt>
                <c:pt idx="11037">
                  <c:v>42816</c:v>
                </c:pt>
                <c:pt idx="11038">
                  <c:v>42817</c:v>
                </c:pt>
                <c:pt idx="11039">
                  <c:v>42818</c:v>
                </c:pt>
                <c:pt idx="11040">
                  <c:v>42819</c:v>
                </c:pt>
                <c:pt idx="11041">
                  <c:v>42820</c:v>
                </c:pt>
                <c:pt idx="11042">
                  <c:v>42821</c:v>
                </c:pt>
                <c:pt idx="11043">
                  <c:v>42822</c:v>
                </c:pt>
                <c:pt idx="11044">
                  <c:v>42823</c:v>
                </c:pt>
                <c:pt idx="11045">
                  <c:v>42824</c:v>
                </c:pt>
                <c:pt idx="11046">
                  <c:v>42825</c:v>
                </c:pt>
                <c:pt idx="11047">
                  <c:v>42826</c:v>
                </c:pt>
                <c:pt idx="11048">
                  <c:v>42827</c:v>
                </c:pt>
                <c:pt idx="11049">
                  <c:v>42828</c:v>
                </c:pt>
                <c:pt idx="11050">
                  <c:v>42829</c:v>
                </c:pt>
                <c:pt idx="11051">
                  <c:v>42830</c:v>
                </c:pt>
                <c:pt idx="11052">
                  <c:v>42831</c:v>
                </c:pt>
                <c:pt idx="11053">
                  <c:v>42832</c:v>
                </c:pt>
                <c:pt idx="11054">
                  <c:v>42833</c:v>
                </c:pt>
                <c:pt idx="11055">
                  <c:v>42834</c:v>
                </c:pt>
                <c:pt idx="11056">
                  <c:v>42835</c:v>
                </c:pt>
                <c:pt idx="11057">
                  <c:v>42836</c:v>
                </c:pt>
                <c:pt idx="11058">
                  <c:v>42837</c:v>
                </c:pt>
                <c:pt idx="11059">
                  <c:v>42838</c:v>
                </c:pt>
                <c:pt idx="11060">
                  <c:v>42839</c:v>
                </c:pt>
                <c:pt idx="11061">
                  <c:v>42840</c:v>
                </c:pt>
                <c:pt idx="11062">
                  <c:v>42841</c:v>
                </c:pt>
                <c:pt idx="11063">
                  <c:v>42842</c:v>
                </c:pt>
                <c:pt idx="11064">
                  <c:v>42843</c:v>
                </c:pt>
                <c:pt idx="11065">
                  <c:v>42844</c:v>
                </c:pt>
                <c:pt idx="11066">
                  <c:v>42845</c:v>
                </c:pt>
                <c:pt idx="11067">
                  <c:v>42846</c:v>
                </c:pt>
                <c:pt idx="11068">
                  <c:v>42847</c:v>
                </c:pt>
                <c:pt idx="11069">
                  <c:v>42848</c:v>
                </c:pt>
                <c:pt idx="11070">
                  <c:v>42849</c:v>
                </c:pt>
                <c:pt idx="11071">
                  <c:v>42850</c:v>
                </c:pt>
                <c:pt idx="11072">
                  <c:v>42851</c:v>
                </c:pt>
                <c:pt idx="11073">
                  <c:v>42852</c:v>
                </c:pt>
                <c:pt idx="11074">
                  <c:v>42853</c:v>
                </c:pt>
                <c:pt idx="11075">
                  <c:v>42854</c:v>
                </c:pt>
                <c:pt idx="11076">
                  <c:v>42855</c:v>
                </c:pt>
                <c:pt idx="11077">
                  <c:v>42856</c:v>
                </c:pt>
                <c:pt idx="11078">
                  <c:v>42857</c:v>
                </c:pt>
                <c:pt idx="11079">
                  <c:v>42858</c:v>
                </c:pt>
                <c:pt idx="11080">
                  <c:v>42859</c:v>
                </c:pt>
                <c:pt idx="11081">
                  <c:v>42860</c:v>
                </c:pt>
                <c:pt idx="11082">
                  <c:v>42861</c:v>
                </c:pt>
                <c:pt idx="11083">
                  <c:v>42862</c:v>
                </c:pt>
                <c:pt idx="11084">
                  <c:v>42863</c:v>
                </c:pt>
                <c:pt idx="11085">
                  <c:v>42864</c:v>
                </c:pt>
                <c:pt idx="11086">
                  <c:v>42865</c:v>
                </c:pt>
                <c:pt idx="11087">
                  <c:v>42866</c:v>
                </c:pt>
                <c:pt idx="11088">
                  <c:v>42867</c:v>
                </c:pt>
                <c:pt idx="11089">
                  <c:v>42868</c:v>
                </c:pt>
                <c:pt idx="11090">
                  <c:v>42869</c:v>
                </c:pt>
                <c:pt idx="11091">
                  <c:v>42870</c:v>
                </c:pt>
                <c:pt idx="11092">
                  <c:v>42871</c:v>
                </c:pt>
                <c:pt idx="11093">
                  <c:v>42872</c:v>
                </c:pt>
                <c:pt idx="11094">
                  <c:v>42873</c:v>
                </c:pt>
                <c:pt idx="11095">
                  <c:v>42874</c:v>
                </c:pt>
                <c:pt idx="11096">
                  <c:v>42875</c:v>
                </c:pt>
                <c:pt idx="11097">
                  <c:v>42876</c:v>
                </c:pt>
                <c:pt idx="11098">
                  <c:v>42877</c:v>
                </c:pt>
                <c:pt idx="11099">
                  <c:v>42878</c:v>
                </c:pt>
                <c:pt idx="11100">
                  <c:v>42879</c:v>
                </c:pt>
                <c:pt idx="11101">
                  <c:v>42880</c:v>
                </c:pt>
                <c:pt idx="11102">
                  <c:v>42881</c:v>
                </c:pt>
                <c:pt idx="11103">
                  <c:v>42882</c:v>
                </c:pt>
                <c:pt idx="11104">
                  <c:v>42883</c:v>
                </c:pt>
                <c:pt idx="11105">
                  <c:v>42884</c:v>
                </c:pt>
                <c:pt idx="11106">
                  <c:v>42885</c:v>
                </c:pt>
                <c:pt idx="11107">
                  <c:v>42886</c:v>
                </c:pt>
                <c:pt idx="11108">
                  <c:v>42887</c:v>
                </c:pt>
                <c:pt idx="11109">
                  <c:v>42888</c:v>
                </c:pt>
                <c:pt idx="11110">
                  <c:v>42889</c:v>
                </c:pt>
                <c:pt idx="11111">
                  <c:v>42890</c:v>
                </c:pt>
                <c:pt idx="11112">
                  <c:v>42891</c:v>
                </c:pt>
                <c:pt idx="11113">
                  <c:v>42892</c:v>
                </c:pt>
                <c:pt idx="11114">
                  <c:v>42893</c:v>
                </c:pt>
                <c:pt idx="11115">
                  <c:v>42894</c:v>
                </c:pt>
                <c:pt idx="11116">
                  <c:v>42895</c:v>
                </c:pt>
                <c:pt idx="11117">
                  <c:v>42896</c:v>
                </c:pt>
                <c:pt idx="11118">
                  <c:v>42897</c:v>
                </c:pt>
                <c:pt idx="11119">
                  <c:v>42898</c:v>
                </c:pt>
                <c:pt idx="11120">
                  <c:v>42899</c:v>
                </c:pt>
                <c:pt idx="11121">
                  <c:v>42900</c:v>
                </c:pt>
                <c:pt idx="11122">
                  <c:v>42901</c:v>
                </c:pt>
                <c:pt idx="11123">
                  <c:v>42902</c:v>
                </c:pt>
                <c:pt idx="11124">
                  <c:v>42903</c:v>
                </c:pt>
                <c:pt idx="11125">
                  <c:v>42904</c:v>
                </c:pt>
                <c:pt idx="11126">
                  <c:v>42905</c:v>
                </c:pt>
                <c:pt idx="11127">
                  <c:v>42906</c:v>
                </c:pt>
                <c:pt idx="11128">
                  <c:v>42907</c:v>
                </c:pt>
                <c:pt idx="11129">
                  <c:v>42908</c:v>
                </c:pt>
                <c:pt idx="11130">
                  <c:v>42909</c:v>
                </c:pt>
                <c:pt idx="11131">
                  <c:v>42910</c:v>
                </c:pt>
                <c:pt idx="11132">
                  <c:v>42911</c:v>
                </c:pt>
                <c:pt idx="11133">
                  <c:v>42912</c:v>
                </c:pt>
                <c:pt idx="11134">
                  <c:v>42913</c:v>
                </c:pt>
                <c:pt idx="11135">
                  <c:v>42914</c:v>
                </c:pt>
                <c:pt idx="11136">
                  <c:v>42915</c:v>
                </c:pt>
                <c:pt idx="11137">
                  <c:v>42916</c:v>
                </c:pt>
                <c:pt idx="11138">
                  <c:v>42917</c:v>
                </c:pt>
                <c:pt idx="11139">
                  <c:v>42918</c:v>
                </c:pt>
                <c:pt idx="11140">
                  <c:v>42919</c:v>
                </c:pt>
                <c:pt idx="11141">
                  <c:v>42920</c:v>
                </c:pt>
                <c:pt idx="11142">
                  <c:v>42921</c:v>
                </c:pt>
                <c:pt idx="11143">
                  <c:v>42922</c:v>
                </c:pt>
                <c:pt idx="11144">
                  <c:v>42923</c:v>
                </c:pt>
                <c:pt idx="11145">
                  <c:v>42924</c:v>
                </c:pt>
                <c:pt idx="11146">
                  <c:v>42925</c:v>
                </c:pt>
                <c:pt idx="11147">
                  <c:v>42926</c:v>
                </c:pt>
                <c:pt idx="11148">
                  <c:v>42927</c:v>
                </c:pt>
                <c:pt idx="11149">
                  <c:v>42928</c:v>
                </c:pt>
                <c:pt idx="11150">
                  <c:v>42929</c:v>
                </c:pt>
                <c:pt idx="11151">
                  <c:v>42930</c:v>
                </c:pt>
                <c:pt idx="11152">
                  <c:v>42931</c:v>
                </c:pt>
                <c:pt idx="11153">
                  <c:v>42932</c:v>
                </c:pt>
                <c:pt idx="11154">
                  <c:v>42933</c:v>
                </c:pt>
                <c:pt idx="11155">
                  <c:v>42934</c:v>
                </c:pt>
                <c:pt idx="11156">
                  <c:v>42935</c:v>
                </c:pt>
                <c:pt idx="11157">
                  <c:v>42936</c:v>
                </c:pt>
                <c:pt idx="11158">
                  <c:v>42937</c:v>
                </c:pt>
                <c:pt idx="11159">
                  <c:v>42938</c:v>
                </c:pt>
                <c:pt idx="11160">
                  <c:v>42939</c:v>
                </c:pt>
                <c:pt idx="11161">
                  <c:v>42940</c:v>
                </c:pt>
                <c:pt idx="11162">
                  <c:v>42941</c:v>
                </c:pt>
                <c:pt idx="11163">
                  <c:v>42942</c:v>
                </c:pt>
                <c:pt idx="11164">
                  <c:v>42943</c:v>
                </c:pt>
                <c:pt idx="11165">
                  <c:v>42944</c:v>
                </c:pt>
                <c:pt idx="11166">
                  <c:v>42945</c:v>
                </c:pt>
                <c:pt idx="11167">
                  <c:v>42946</c:v>
                </c:pt>
                <c:pt idx="11168">
                  <c:v>42947</c:v>
                </c:pt>
                <c:pt idx="11169">
                  <c:v>42948</c:v>
                </c:pt>
                <c:pt idx="11170">
                  <c:v>42949</c:v>
                </c:pt>
                <c:pt idx="11171">
                  <c:v>42950</c:v>
                </c:pt>
                <c:pt idx="11172">
                  <c:v>42951</c:v>
                </c:pt>
                <c:pt idx="11173">
                  <c:v>42952</c:v>
                </c:pt>
                <c:pt idx="11174">
                  <c:v>42953</c:v>
                </c:pt>
                <c:pt idx="11175">
                  <c:v>42954</c:v>
                </c:pt>
                <c:pt idx="11176">
                  <c:v>42955</c:v>
                </c:pt>
                <c:pt idx="11177">
                  <c:v>42956</c:v>
                </c:pt>
                <c:pt idx="11178">
                  <c:v>42957</c:v>
                </c:pt>
                <c:pt idx="11179">
                  <c:v>42958</c:v>
                </c:pt>
                <c:pt idx="11180">
                  <c:v>42959</c:v>
                </c:pt>
                <c:pt idx="11181">
                  <c:v>42960</c:v>
                </c:pt>
                <c:pt idx="11182">
                  <c:v>42961</c:v>
                </c:pt>
                <c:pt idx="11183">
                  <c:v>42962</c:v>
                </c:pt>
                <c:pt idx="11184">
                  <c:v>42963</c:v>
                </c:pt>
                <c:pt idx="11185">
                  <c:v>42964</c:v>
                </c:pt>
                <c:pt idx="11186">
                  <c:v>42965</c:v>
                </c:pt>
                <c:pt idx="11187">
                  <c:v>42966</c:v>
                </c:pt>
                <c:pt idx="11188">
                  <c:v>42967</c:v>
                </c:pt>
                <c:pt idx="11189">
                  <c:v>42968</c:v>
                </c:pt>
                <c:pt idx="11190">
                  <c:v>42969</c:v>
                </c:pt>
                <c:pt idx="11191">
                  <c:v>42970</c:v>
                </c:pt>
                <c:pt idx="11192">
                  <c:v>42971</c:v>
                </c:pt>
                <c:pt idx="11193">
                  <c:v>42972</c:v>
                </c:pt>
                <c:pt idx="11194">
                  <c:v>42973</c:v>
                </c:pt>
                <c:pt idx="11195">
                  <c:v>42974</c:v>
                </c:pt>
                <c:pt idx="11196">
                  <c:v>42975</c:v>
                </c:pt>
                <c:pt idx="11197">
                  <c:v>42976</c:v>
                </c:pt>
                <c:pt idx="11198">
                  <c:v>42977</c:v>
                </c:pt>
                <c:pt idx="11199">
                  <c:v>42978</c:v>
                </c:pt>
                <c:pt idx="11200">
                  <c:v>42979</c:v>
                </c:pt>
                <c:pt idx="11201">
                  <c:v>42980</c:v>
                </c:pt>
                <c:pt idx="11202">
                  <c:v>42981</c:v>
                </c:pt>
                <c:pt idx="11203">
                  <c:v>42982</c:v>
                </c:pt>
                <c:pt idx="11204">
                  <c:v>42983</c:v>
                </c:pt>
                <c:pt idx="11205">
                  <c:v>42984</c:v>
                </c:pt>
                <c:pt idx="11206">
                  <c:v>42985</c:v>
                </c:pt>
                <c:pt idx="11207">
                  <c:v>42986</c:v>
                </c:pt>
                <c:pt idx="11208">
                  <c:v>42987</c:v>
                </c:pt>
                <c:pt idx="11209">
                  <c:v>42988</c:v>
                </c:pt>
                <c:pt idx="11210">
                  <c:v>42989</c:v>
                </c:pt>
                <c:pt idx="11211">
                  <c:v>42990</c:v>
                </c:pt>
                <c:pt idx="11212">
                  <c:v>42991</c:v>
                </c:pt>
                <c:pt idx="11213">
                  <c:v>42992</c:v>
                </c:pt>
                <c:pt idx="11214">
                  <c:v>42993</c:v>
                </c:pt>
                <c:pt idx="11215">
                  <c:v>42994</c:v>
                </c:pt>
                <c:pt idx="11216">
                  <c:v>42995</c:v>
                </c:pt>
                <c:pt idx="11217">
                  <c:v>42996</c:v>
                </c:pt>
                <c:pt idx="11218">
                  <c:v>42997</c:v>
                </c:pt>
                <c:pt idx="11219">
                  <c:v>42998</c:v>
                </c:pt>
                <c:pt idx="11220">
                  <c:v>42999</c:v>
                </c:pt>
                <c:pt idx="11221">
                  <c:v>43000</c:v>
                </c:pt>
                <c:pt idx="11222">
                  <c:v>43001</c:v>
                </c:pt>
                <c:pt idx="11223">
                  <c:v>43002</c:v>
                </c:pt>
                <c:pt idx="11224">
                  <c:v>43003</c:v>
                </c:pt>
                <c:pt idx="11225">
                  <c:v>43004</c:v>
                </c:pt>
                <c:pt idx="11226">
                  <c:v>43005</c:v>
                </c:pt>
                <c:pt idx="11227">
                  <c:v>43006</c:v>
                </c:pt>
                <c:pt idx="11228">
                  <c:v>43007</c:v>
                </c:pt>
                <c:pt idx="11229">
                  <c:v>43008</c:v>
                </c:pt>
                <c:pt idx="11230">
                  <c:v>43009</c:v>
                </c:pt>
                <c:pt idx="11231">
                  <c:v>43010</c:v>
                </c:pt>
                <c:pt idx="11232">
                  <c:v>43011</c:v>
                </c:pt>
                <c:pt idx="11233">
                  <c:v>43012</c:v>
                </c:pt>
                <c:pt idx="11234">
                  <c:v>43013</c:v>
                </c:pt>
                <c:pt idx="11235">
                  <c:v>43014</c:v>
                </c:pt>
                <c:pt idx="11236">
                  <c:v>43015</c:v>
                </c:pt>
                <c:pt idx="11237">
                  <c:v>43016</c:v>
                </c:pt>
                <c:pt idx="11238">
                  <c:v>43017</c:v>
                </c:pt>
                <c:pt idx="11239">
                  <c:v>43018</c:v>
                </c:pt>
                <c:pt idx="11240">
                  <c:v>43019</c:v>
                </c:pt>
                <c:pt idx="11241">
                  <c:v>43020</c:v>
                </c:pt>
                <c:pt idx="11242">
                  <c:v>43021</c:v>
                </c:pt>
                <c:pt idx="11243">
                  <c:v>43022</c:v>
                </c:pt>
                <c:pt idx="11244">
                  <c:v>43023</c:v>
                </c:pt>
                <c:pt idx="11245">
                  <c:v>43024</c:v>
                </c:pt>
                <c:pt idx="11246">
                  <c:v>43025</c:v>
                </c:pt>
                <c:pt idx="11247">
                  <c:v>43026</c:v>
                </c:pt>
                <c:pt idx="11248">
                  <c:v>43027</c:v>
                </c:pt>
                <c:pt idx="11249">
                  <c:v>43028</c:v>
                </c:pt>
                <c:pt idx="11250">
                  <c:v>43029</c:v>
                </c:pt>
                <c:pt idx="11251">
                  <c:v>43030</c:v>
                </c:pt>
                <c:pt idx="11252">
                  <c:v>43031</c:v>
                </c:pt>
                <c:pt idx="11253">
                  <c:v>43032</c:v>
                </c:pt>
                <c:pt idx="11254">
                  <c:v>43033</c:v>
                </c:pt>
                <c:pt idx="11255">
                  <c:v>43034</c:v>
                </c:pt>
                <c:pt idx="11256">
                  <c:v>43035</c:v>
                </c:pt>
                <c:pt idx="11257">
                  <c:v>43036</c:v>
                </c:pt>
                <c:pt idx="11258">
                  <c:v>43037</c:v>
                </c:pt>
                <c:pt idx="11259">
                  <c:v>43038</c:v>
                </c:pt>
                <c:pt idx="11260">
                  <c:v>43039</c:v>
                </c:pt>
                <c:pt idx="11261">
                  <c:v>43040</c:v>
                </c:pt>
                <c:pt idx="11262">
                  <c:v>43041</c:v>
                </c:pt>
                <c:pt idx="11263">
                  <c:v>43042</c:v>
                </c:pt>
                <c:pt idx="11264">
                  <c:v>43043</c:v>
                </c:pt>
                <c:pt idx="11265">
                  <c:v>43044</c:v>
                </c:pt>
                <c:pt idx="11266">
                  <c:v>43045</c:v>
                </c:pt>
                <c:pt idx="11267">
                  <c:v>43046</c:v>
                </c:pt>
                <c:pt idx="11268">
                  <c:v>43047</c:v>
                </c:pt>
                <c:pt idx="11269">
                  <c:v>43048</c:v>
                </c:pt>
                <c:pt idx="11270">
                  <c:v>43049</c:v>
                </c:pt>
                <c:pt idx="11271">
                  <c:v>43050</c:v>
                </c:pt>
                <c:pt idx="11272">
                  <c:v>43051</c:v>
                </c:pt>
                <c:pt idx="11273">
                  <c:v>43052</c:v>
                </c:pt>
                <c:pt idx="11274">
                  <c:v>43053</c:v>
                </c:pt>
                <c:pt idx="11275">
                  <c:v>43054</c:v>
                </c:pt>
                <c:pt idx="11276">
                  <c:v>43055</c:v>
                </c:pt>
                <c:pt idx="11277">
                  <c:v>43056</c:v>
                </c:pt>
                <c:pt idx="11278">
                  <c:v>43057</c:v>
                </c:pt>
                <c:pt idx="11279">
                  <c:v>43058</c:v>
                </c:pt>
                <c:pt idx="11280">
                  <c:v>43059</c:v>
                </c:pt>
                <c:pt idx="11281">
                  <c:v>43060</c:v>
                </c:pt>
                <c:pt idx="11282">
                  <c:v>43061</c:v>
                </c:pt>
                <c:pt idx="11283">
                  <c:v>43062</c:v>
                </c:pt>
                <c:pt idx="11284">
                  <c:v>43063</c:v>
                </c:pt>
                <c:pt idx="11285">
                  <c:v>43064</c:v>
                </c:pt>
                <c:pt idx="11286">
                  <c:v>43065</c:v>
                </c:pt>
                <c:pt idx="11287">
                  <c:v>43066</c:v>
                </c:pt>
                <c:pt idx="11288">
                  <c:v>43067</c:v>
                </c:pt>
                <c:pt idx="11289">
                  <c:v>43068</c:v>
                </c:pt>
                <c:pt idx="11290">
                  <c:v>43069</c:v>
                </c:pt>
                <c:pt idx="11291">
                  <c:v>43070</c:v>
                </c:pt>
                <c:pt idx="11292">
                  <c:v>43071</c:v>
                </c:pt>
                <c:pt idx="11293">
                  <c:v>43072</c:v>
                </c:pt>
                <c:pt idx="11294">
                  <c:v>43073</c:v>
                </c:pt>
                <c:pt idx="11295">
                  <c:v>43074</c:v>
                </c:pt>
                <c:pt idx="11296">
                  <c:v>43075</c:v>
                </c:pt>
                <c:pt idx="11297">
                  <c:v>43076</c:v>
                </c:pt>
                <c:pt idx="11298">
                  <c:v>43077</c:v>
                </c:pt>
                <c:pt idx="11299">
                  <c:v>43078</c:v>
                </c:pt>
                <c:pt idx="11300">
                  <c:v>43079</c:v>
                </c:pt>
                <c:pt idx="11301">
                  <c:v>43080</c:v>
                </c:pt>
                <c:pt idx="11302">
                  <c:v>43081</c:v>
                </c:pt>
                <c:pt idx="11303">
                  <c:v>43082</c:v>
                </c:pt>
                <c:pt idx="11304">
                  <c:v>43083</c:v>
                </c:pt>
                <c:pt idx="11305">
                  <c:v>43084</c:v>
                </c:pt>
                <c:pt idx="11306">
                  <c:v>43085</c:v>
                </c:pt>
                <c:pt idx="11307">
                  <c:v>43086</c:v>
                </c:pt>
                <c:pt idx="11308">
                  <c:v>43087</c:v>
                </c:pt>
                <c:pt idx="11309">
                  <c:v>43088</c:v>
                </c:pt>
                <c:pt idx="11310">
                  <c:v>43089</c:v>
                </c:pt>
                <c:pt idx="11311">
                  <c:v>43090</c:v>
                </c:pt>
                <c:pt idx="11312">
                  <c:v>43091</c:v>
                </c:pt>
                <c:pt idx="11313">
                  <c:v>43092</c:v>
                </c:pt>
                <c:pt idx="11314">
                  <c:v>43093</c:v>
                </c:pt>
                <c:pt idx="11315">
                  <c:v>43094</c:v>
                </c:pt>
                <c:pt idx="11316">
                  <c:v>43095</c:v>
                </c:pt>
                <c:pt idx="11317">
                  <c:v>43096</c:v>
                </c:pt>
                <c:pt idx="11318">
                  <c:v>43097</c:v>
                </c:pt>
                <c:pt idx="11319">
                  <c:v>43098</c:v>
                </c:pt>
                <c:pt idx="11320">
                  <c:v>43099</c:v>
                </c:pt>
                <c:pt idx="11321">
                  <c:v>43100</c:v>
                </c:pt>
                <c:pt idx="11322">
                  <c:v>43101</c:v>
                </c:pt>
                <c:pt idx="11323">
                  <c:v>43102</c:v>
                </c:pt>
                <c:pt idx="11324">
                  <c:v>43103</c:v>
                </c:pt>
                <c:pt idx="11325">
                  <c:v>43104</c:v>
                </c:pt>
                <c:pt idx="11326">
                  <c:v>43105</c:v>
                </c:pt>
                <c:pt idx="11327">
                  <c:v>43106</c:v>
                </c:pt>
                <c:pt idx="11328">
                  <c:v>43107</c:v>
                </c:pt>
                <c:pt idx="11329">
                  <c:v>43108</c:v>
                </c:pt>
                <c:pt idx="11330">
                  <c:v>43109</c:v>
                </c:pt>
                <c:pt idx="11331">
                  <c:v>43110</c:v>
                </c:pt>
                <c:pt idx="11332">
                  <c:v>43111</c:v>
                </c:pt>
                <c:pt idx="11333">
                  <c:v>43112</c:v>
                </c:pt>
                <c:pt idx="11334">
                  <c:v>43113</c:v>
                </c:pt>
                <c:pt idx="11335">
                  <c:v>43114</c:v>
                </c:pt>
                <c:pt idx="11336">
                  <c:v>43115</c:v>
                </c:pt>
                <c:pt idx="11337">
                  <c:v>43116</c:v>
                </c:pt>
                <c:pt idx="11338">
                  <c:v>43117</c:v>
                </c:pt>
                <c:pt idx="11339">
                  <c:v>43118</c:v>
                </c:pt>
                <c:pt idx="11340">
                  <c:v>43119</c:v>
                </c:pt>
                <c:pt idx="11341">
                  <c:v>43120</c:v>
                </c:pt>
                <c:pt idx="11342">
                  <c:v>43121</c:v>
                </c:pt>
                <c:pt idx="11343">
                  <c:v>43122</c:v>
                </c:pt>
                <c:pt idx="11344">
                  <c:v>43123</c:v>
                </c:pt>
                <c:pt idx="11345">
                  <c:v>43124</c:v>
                </c:pt>
                <c:pt idx="11346">
                  <c:v>43125</c:v>
                </c:pt>
                <c:pt idx="11347">
                  <c:v>43126</c:v>
                </c:pt>
                <c:pt idx="11348">
                  <c:v>43127</c:v>
                </c:pt>
                <c:pt idx="11349">
                  <c:v>43128</c:v>
                </c:pt>
                <c:pt idx="11350">
                  <c:v>43129</c:v>
                </c:pt>
                <c:pt idx="11351">
                  <c:v>43130</c:v>
                </c:pt>
                <c:pt idx="11352">
                  <c:v>43131</c:v>
                </c:pt>
                <c:pt idx="11353">
                  <c:v>43132</c:v>
                </c:pt>
                <c:pt idx="11354">
                  <c:v>43133</c:v>
                </c:pt>
                <c:pt idx="11355">
                  <c:v>43134</c:v>
                </c:pt>
                <c:pt idx="11356">
                  <c:v>43135</c:v>
                </c:pt>
                <c:pt idx="11357">
                  <c:v>43136</c:v>
                </c:pt>
                <c:pt idx="11358">
                  <c:v>43137</c:v>
                </c:pt>
                <c:pt idx="11359">
                  <c:v>43138</c:v>
                </c:pt>
                <c:pt idx="11360">
                  <c:v>43139</c:v>
                </c:pt>
                <c:pt idx="11361">
                  <c:v>43140</c:v>
                </c:pt>
                <c:pt idx="11362">
                  <c:v>43141</c:v>
                </c:pt>
                <c:pt idx="11363">
                  <c:v>43142</c:v>
                </c:pt>
                <c:pt idx="11364">
                  <c:v>43143</c:v>
                </c:pt>
                <c:pt idx="11365">
                  <c:v>43144</c:v>
                </c:pt>
                <c:pt idx="11366">
                  <c:v>43145</c:v>
                </c:pt>
                <c:pt idx="11367">
                  <c:v>43146</c:v>
                </c:pt>
                <c:pt idx="11368">
                  <c:v>43147</c:v>
                </c:pt>
                <c:pt idx="11369">
                  <c:v>43148</c:v>
                </c:pt>
                <c:pt idx="11370">
                  <c:v>43149</c:v>
                </c:pt>
                <c:pt idx="11371">
                  <c:v>43150</c:v>
                </c:pt>
                <c:pt idx="11372">
                  <c:v>43151</c:v>
                </c:pt>
                <c:pt idx="11373">
                  <c:v>43152</c:v>
                </c:pt>
                <c:pt idx="11374">
                  <c:v>43153</c:v>
                </c:pt>
                <c:pt idx="11375">
                  <c:v>43154</c:v>
                </c:pt>
                <c:pt idx="11376">
                  <c:v>43155</c:v>
                </c:pt>
                <c:pt idx="11377">
                  <c:v>43156</c:v>
                </c:pt>
                <c:pt idx="11378">
                  <c:v>43157</c:v>
                </c:pt>
                <c:pt idx="11379">
                  <c:v>43158</c:v>
                </c:pt>
                <c:pt idx="11380">
                  <c:v>43159</c:v>
                </c:pt>
                <c:pt idx="11381">
                  <c:v>43160</c:v>
                </c:pt>
                <c:pt idx="11382">
                  <c:v>43161</c:v>
                </c:pt>
                <c:pt idx="11383">
                  <c:v>43162</c:v>
                </c:pt>
                <c:pt idx="11384">
                  <c:v>43163</c:v>
                </c:pt>
                <c:pt idx="11385">
                  <c:v>43164</c:v>
                </c:pt>
                <c:pt idx="11386">
                  <c:v>43165</c:v>
                </c:pt>
                <c:pt idx="11387">
                  <c:v>43166</c:v>
                </c:pt>
                <c:pt idx="11388">
                  <c:v>43167</c:v>
                </c:pt>
                <c:pt idx="11389">
                  <c:v>43168</c:v>
                </c:pt>
                <c:pt idx="11390">
                  <c:v>43169</c:v>
                </c:pt>
                <c:pt idx="11391">
                  <c:v>43170</c:v>
                </c:pt>
                <c:pt idx="11392">
                  <c:v>43171</c:v>
                </c:pt>
                <c:pt idx="11393">
                  <c:v>43172</c:v>
                </c:pt>
                <c:pt idx="11394">
                  <c:v>43173</c:v>
                </c:pt>
                <c:pt idx="11395">
                  <c:v>43174</c:v>
                </c:pt>
                <c:pt idx="11396">
                  <c:v>43175</c:v>
                </c:pt>
                <c:pt idx="11397">
                  <c:v>43176</c:v>
                </c:pt>
                <c:pt idx="11398">
                  <c:v>43177</c:v>
                </c:pt>
                <c:pt idx="11399">
                  <c:v>43178</c:v>
                </c:pt>
                <c:pt idx="11400">
                  <c:v>43179</c:v>
                </c:pt>
                <c:pt idx="11401">
                  <c:v>43180</c:v>
                </c:pt>
                <c:pt idx="11402">
                  <c:v>43181</c:v>
                </c:pt>
                <c:pt idx="11403">
                  <c:v>43182</c:v>
                </c:pt>
                <c:pt idx="11404">
                  <c:v>43183</c:v>
                </c:pt>
                <c:pt idx="11405">
                  <c:v>43184</c:v>
                </c:pt>
                <c:pt idx="11406">
                  <c:v>43185</c:v>
                </c:pt>
                <c:pt idx="11407">
                  <c:v>43186</c:v>
                </c:pt>
                <c:pt idx="11408">
                  <c:v>43187</c:v>
                </c:pt>
                <c:pt idx="11409">
                  <c:v>43188</c:v>
                </c:pt>
                <c:pt idx="11410">
                  <c:v>43189</c:v>
                </c:pt>
                <c:pt idx="11411">
                  <c:v>43190</c:v>
                </c:pt>
                <c:pt idx="11412">
                  <c:v>43191</c:v>
                </c:pt>
                <c:pt idx="11413">
                  <c:v>43192</c:v>
                </c:pt>
                <c:pt idx="11414">
                  <c:v>43193</c:v>
                </c:pt>
                <c:pt idx="11415">
                  <c:v>43194</c:v>
                </c:pt>
                <c:pt idx="11416">
                  <c:v>43195</c:v>
                </c:pt>
                <c:pt idx="11417">
                  <c:v>43196</c:v>
                </c:pt>
                <c:pt idx="11418">
                  <c:v>43197</c:v>
                </c:pt>
                <c:pt idx="11419">
                  <c:v>43198</c:v>
                </c:pt>
                <c:pt idx="11420">
                  <c:v>43199</c:v>
                </c:pt>
                <c:pt idx="11421">
                  <c:v>43200</c:v>
                </c:pt>
                <c:pt idx="11422">
                  <c:v>43201</c:v>
                </c:pt>
                <c:pt idx="11423">
                  <c:v>43202</c:v>
                </c:pt>
                <c:pt idx="11424">
                  <c:v>43203</c:v>
                </c:pt>
                <c:pt idx="11425">
                  <c:v>43204</c:v>
                </c:pt>
                <c:pt idx="11426">
                  <c:v>43205</c:v>
                </c:pt>
                <c:pt idx="11427">
                  <c:v>43206</c:v>
                </c:pt>
                <c:pt idx="11428">
                  <c:v>43207</c:v>
                </c:pt>
                <c:pt idx="11429">
                  <c:v>43208</c:v>
                </c:pt>
                <c:pt idx="11430">
                  <c:v>43209</c:v>
                </c:pt>
                <c:pt idx="11431">
                  <c:v>43210</c:v>
                </c:pt>
                <c:pt idx="11432">
                  <c:v>43211</c:v>
                </c:pt>
                <c:pt idx="11433">
                  <c:v>43212</c:v>
                </c:pt>
                <c:pt idx="11434">
                  <c:v>43213</c:v>
                </c:pt>
                <c:pt idx="11435">
                  <c:v>43214</c:v>
                </c:pt>
                <c:pt idx="11436">
                  <c:v>43215</c:v>
                </c:pt>
                <c:pt idx="11437">
                  <c:v>43216</c:v>
                </c:pt>
                <c:pt idx="11438">
                  <c:v>43217</c:v>
                </c:pt>
                <c:pt idx="11439">
                  <c:v>43218</c:v>
                </c:pt>
                <c:pt idx="11440">
                  <c:v>43219</c:v>
                </c:pt>
                <c:pt idx="11441">
                  <c:v>43220</c:v>
                </c:pt>
                <c:pt idx="11442">
                  <c:v>43221</c:v>
                </c:pt>
                <c:pt idx="11443">
                  <c:v>43222</c:v>
                </c:pt>
                <c:pt idx="11444">
                  <c:v>43223</c:v>
                </c:pt>
                <c:pt idx="11445">
                  <c:v>43224</c:v>
                </c:pt>
                <c:pt idx="11446">
                  <c:v>43225</c:v>
                </c:pt>
                <c:pt idx="11447">
                  <c:v>43226</c:v>
                </c:pt>
                <c:pt idx="11448">
                  <c:v>43227</c:v>
                </c:pt>
                <c:pt idx="11449">
                  <c:v>43228</c:v>
                </c:pt>
                <c:pt idx="11450">
                  <c:v>43229</c:v>
                </c:pt>
                <c:pt idx="11451">
                  <c:v>43230</c:v>
                </c:pt>
                <c:pt idx="11452">
                  <c:v>43231</c:v>
                </c:pt>
                <c:pt idx="11453">
                  <c:v>43232</c:v>
                </c:pt>
                <c:pt idx="11454">
                  <c:v>43233</c:v>
                </c:pt>
                <c:pt idx="11455">
                  <c:v>43234</c:v>
                </c:pt>
                <c:pt idx="11456">
                  <c:v>43235</c:v>
                </c:pt>
                <c:pt idx="11457">
                  <c:v>43236</c:v>
                </c:pt>
                <c:pt idx="11458">
                  <c:v>43237</c:v>
                </c:pt>
                <c:pt idx="11459">
                  <c:v>43238</c:v>
                </c:pt>
                <c:pt idx="11460">
                  <c:v>43239</c:v>
                </c:pt>
                <c:pt idx="11461">
                  <c:v>43240</c:v>
                </c:pt>
                <c:pt idx="11462">
                  <c:v>43241</c:v>
                </c:pt>
                <c:pt idx="11463">
                  <c:v>43242</c:v>
                </c:pt>
                <c:pt idx="11464">
                  <c:v>43243</c:v>
                </c:pt>
                <c:pt idx="11465">
                  <c:v>43244</c:v>
                </c:pt>
                <c:pt idx="11466">
                  <c:v>43245</c:v>
                </c:pt>
                <c:pt idx="11467">
                  <c:v>43246</c:v>
                </c:pt>
                <c:pt idx="11468">
                  <c:v>43247</c:v>
                </c:pt>
                <c:pt idx="11469">
                  <c:v>43248</c:v>
                </c:pt>
                <c:pt idx="11470">
                  <c:v>43249</c:v>
                </c:pt>
                <c:pt idx="11471">
                  <c:v>43250</c:v>
                </c:pt>
                <c:pt idx="11472">
                  <c:v>43251</c:v>
                </c:pt>
                <c:pt idx="11473">
                  <c:v>43252</c:v>
                </c:pt>
                <c:pt idx="11474">
                  <c:v>43253</c:v>
                </c:pt>
                <c:pt idx="11475">
                  <c:v>43254</c:v>
                </c:pt>
                <c:pt idx="11476">
                  <c:v>43255</c:v>
                </c:pt>
                <c:pt idx="11477">
                  <c:v>43256</c:v>
                </c:pt>
                <c:pt idx="11478">
                  <c:v>43257</c:v>
                </c:pt>
                <c:pt idx="11479">
                  <c:v>43258</c:v>
                </c:pt>
                <c:pt idx="11480">
                  <c:v>43259</c:v>
                </c:pt>
                <c:pt idx="11481">
                  <c:v>43260</c:v>
                </c:pt>
                <c:pt idx="11482">
                  <c:v>43261</c:v>
                </c:pt>
                <c:pt idx="11483">
                  <c:v>43262</c:v>
                </c:pt>
                <c:pt idx="11484">
                  <c:v>43263</c:v>
                </c:pt>
                <c:pt idx="11485">
                  <c:v>43264</c:v>
                </c:pt>
                <c:pt idx="11486">
                  <c:v>43265</c:v>
                </c:pt>
                <c:pt idx="11487">
                  <c:v>43266</c:v>
                </c:pt>
                <c:pt idx="11488">
                  <c:v>43267</c:v>
                </c:pt>
                <c:pt idx="11489">
                  <c:v>43268</c:v>
                </c:pt>
                <c:pt idx="11490">
                  <c:v>43269</c:v>
                </c:pt>
                <c:pt idx="11491">
                  <c:v>43270</c:v>
                </c:pt>
                <c:pt idx="11492">
                  <c:v>43271</c:v>
                </c:pt>
                <c:pt idx="11493">
                  <c:v>43272</c:v>
                </c:pt>
                <c:pt idx="11494">
                  <c:v>43273</c:v>
                </c:pt>
                <c:pt idx="11495">
                  <c:v>43274</c:v>
                </c:pt>
                <c:pt idx="11496">
                  <c:v>43275</c:v>
                </c:pt>
                <c:pt idx="11497">
                  <c:v>43276</c:v>
                </c:pt>
                <c:pt idx="11498">
                  <c:v>43277</c:v>
                </c:pt>
                <c:pt idx="11499">
                  <c:v>43278</c:v>
                </c:pt>
                <c:pt idx="11500">
                  <c:v>43279</c:v>
                </c:pt>
                <c:pt idx="11501">
                  <c:v>43280</c:v>
                </c:pt>
                <c:pt idx="11502">
                  <c:v>43281</c:v>
                </c:pt>
                <c:pt idx="11503">
                  <c:v>43282</c:v>
                </c:pt>
                <c:pt idx="11504">
                  <c:v>43283</c:v>
                </c:pt>
                <c:pt idx="11505">
                  <c:v>43284</c:v>
                </c:pt>
                <c:pt idx="11506">
                  <c:v>43285</c:v>
                </c:pt>
                <c:pt idx="11507">
                  <c:v>43286</c:v>
                </c:pt>
                <c:pt idx="11508">
                  <c:v>43287</c:v>
                </c:pt>
                <c:pt idx="11509">
                  <c:v>43288</c:v>
                </c:pt>
                <c:pt idx="11510">
                  <c:v>43289</c:v>
                </c:pt>
                <c:pt idx="11511">
                  <c:v>43290</c:v>
                </c:pt>
                <c:pt idx="11512">
                  <c:v>43291</c:v>
                </c:pt>
                <c:pt idx="11513">
                  <c:v>43292</c:v>
                </c:pt>
                <c:pt idx="11514">
                  <c:v>43293</c:v>
                </c:pt>
                <c:pt idx="11515">
                  <c:v>43294</c:v>
                </c:pt>
                <c:pt idx="11516">
                  <c:v>43295</c:v>
                </c:pt>
                <c:pt idx="11517">
                  <c:v>43296</c:v>
                </c:pt>
                <c:pt idx="11518">
                  <c:v>43297</c:v>
                </c:pt>
                <c:pt idx="11519">
                  <c:v>43298</c:v>
                </c:pt>
                <c:pt idx="11520">
                  <c:v>43299</c:v>
                </c:pt>
                <c:pt idx="11521">
                  <c:v>43300</c:v>
                </c:pt>
                <c:pt idx="11522">
                  <c:v>43301</c:v>
                </c:pt>
                <c:pt idx="11523">
                  <c:v>43302</c:v>
                </c:pt>
                <c:pt idx="11524">
                  <c:v>43303</c:v>
                </c:pt>
                <c:pt idx="11525">
                  <c:v>43304</c:v>
                </c:pt>
                <c:pt idx="11526">
                  <c:v>43305</c:v>
                </c:pt>
                <c:pt idx="11527">
                  <c:v>43306</c:v>
                </c:pt>
                <c:pt idx="11528">
                  <c:v>43307</c:v>
                </c:pt>
                <c:pt idx="11529">
                  <c:v>43308</c:v>
                </c:pt>
                <c:pt idx="11530">
                  <c:v>43309</c:v>
                </c:pt>
                <c:pt idx="11531">
                  <c:v>43310</c:v>
                </c:pt>
                <c:pt idx="11532">
                  <c:v>43311</c:v>
                </c:pt>
                <c:pt idx="11533">
                  <c:v>43312</c:v>
                </c:pt>
                <c:pt idx="11534">
                  <c:v>43313</c:v>
                </c:pt>
                <c:pt idx="11535">
                  <c:v>43314</c:v>
                </c:pt>
                <c:pt idx="11536">
                  <c:v>43315</c:v>
                </c:pt>
                <c:pt idx="11537">
                  <c:v>43316</c:v>
                </c:pt>
                <c:pt idx="11538">
                  <c:v>43317</c:v>
                </c:pt>
                <c:pt idx="11539">
                  <c:v>43318</c:v>
                </c:pt>
                <c:pt idx="11540">
                  <c:v>43319</c:v>
                </c:pt>
                <c:pt idx="11541">
                  <c:v>43320</c:v>
                </c:pt>
                <c:pt idx="11542">
                  <c:v>43321</c:v>
                </c:pt>
                <c:pt idx="11543">
                  <c:v>43322</c:v>
                </c:pt>
                <c:pt idx="11544">
                  <c:v>43323</c:v>
                </c:pt>
                <c:pt idx="11545">
                  <c:v>43324</c:v>
                </c:pt>
                <c:pt idx="11546">
                  <c:v>43325</c:v>
                </c:pt>
                <c:pt idx="11547">
                  <c:v>43326</c:v>
                </c:pt>
                <c:pt idx="11548">
                  <c:v>43327</c:v>
                </c:pt>
                <c:pt idx="11549">
                  <c:v>43328</c:v>
                </c:pt>
                <c:pt idx="11550">
                  <c:v>43329</c:v>
                </c:pt>
                <c:pt idx="11551">
                  <c:v>43330</c:v>
                </c:pt>
                <c:pt idx="11552">
                  <c:v>43331</c:v>
                </c:pt>
                <c:pt idx="11553">
                  <c:v>43332</c:v>
                </c:pt>
                <c:pt idx="11554">
                  <c:v>43333</c:v>
                </c:pt>
                <c:pt idx="11555">
                  <c:v>43334</c:v>
                </c:pt>
                <c:pt idx="11556">
                  <c:v>43335</c:v>
                </c:pt>
                <c:pt idx="11557">
                  <c:v>43336</c:v>
                </c:pt>
                <c:pt idx="11558">
                  <c:v>43337</c:v>
                </c:pt>
                <c:pt idx="11559">
                  <c:v>43338</c:v>
                </c:pt>
                <c:pt idx="11560">
                  <c:v>43339</c:v>
                </c:pt>
                <c:pt idx="11561">
                  <c:v>43340</c:v>
                </c:pt>
                <c:pt idx="11562">
                  <c:v>43341</c:v>
                </c:pt>
                <c:pt idx="11563">
                  <c:v>43342</c:v>
                </c:pt>
                <c:pt idx="11564">
                  <c:v>43343</c:v>
                </c:pt>
                <c:pt idx="11565">
                  <c:v>43344</c:v>
                </c:pt>
                <c:pt idx="11566">
                  <c:v>43345</c:v>
                </c:pt>
                <c:pt idx="11567">
                  <c:v>43346</c:v>
                </c:pt>
                <c:pt idx="11568">
                  <c:v>43347</c:v>
                </c:pt>
                <c:pt idx="11569">
                  <c:v>43348</c:v>
                </c:pt>
                <c:pt idx="11570">
                  <c:v>43349</c:v>
                </c:pt>
                <c:pt idx="11571">
                  <c:v>43350</c:v>
                </c:pt>
                <c:pt idx="11572">
                  <c:v>43351</c:v>
                </c:pt>
                <c:pt idx="11573">
                  <c:v>43352</c:v>
                </c:pt>
                <c:pt idx="11574">
                  <c:v>43353</c:v>
                </c:pt>
                <c:pt idx="11575">
                  <c:v>43354</c:v>
                </c:pt>
                <c:pt idx="11576">
                  <c:v>43355</c:v>
                </c:pt>
                <c:pt idx="11577">
                  <c:v>43356</c:v>
                </c:pt>
                <c:pt idx="11578">
                  <c:v>43357</c:v>
                </c:pt>
                <c:pt idx="11579">
                  <c:v>43358</c:v>
                </c:pt>
                <c:pt idx="11580">
                  <c:v>43359</c:v>
                </c:pt>
                <c:pt idx="11581">
                  <c:v>43360</c:v>
                </c:pt>
                <c:pt idx="11582">
                  <c:v>43361</c:v>
                </c:pt>
                <c:pt idx="11583">
                  <c:v>43362</c:v>
                </c:pt>
                <c:pt idx="11584">
                  <c:v>43363</c:v>
                </c:pt>
                <c:pt idx="11585">
                  <c:v>43364</c:v>
                </c:pt>
                <c:pt idx="11586">
                  <c:v>43365</c:v>
                </c:pt>
                <c:pt idx="11587">
                  <c:v>43366</c:v>
                </c:pt>
                <c:pt idx="11588">
                  <c:v>43367</c:v>
                </c:pt>
                <c:pt idx="11589">
                  <c:v>43368</c:v>
                </c:pt>
                <c:pt idx="11590">
                  <c:v>43369</c:v>
                </c:pt>
                <c:pt idx="11591">
                  <c:v>43370</c:v>
                </c:pt>
                <c:pt idx="11592">
                  <c:v>43371</c:v>
                </c:pt>
                <c:pt idx="11593">
                  <c:v>43372</c:v>
                </c:pt>
                <c:pt idx="11594">
                  <c:v>43373</c:v>
                </c:pt>
                <c:pt idx="11595">
                  <c:v>43374</c:v>
                </c:pt>
                <c:pt idx="11596">
                  <c:v>43375</c:v>
                </c:pt>
                <c:pt idx="11597">
                  <c:v>43376</c:v>
                </c:pt>
                <c:pt idx="11598">
                  <c:v>43377</c:v>
                </c:pt>
                <c:pt idx="11599">
                  <c:v>43378</c:v>
                </c:pt>
                <c:pt idx="11600">
                  <c:v>43379</c:v>
                </c:pt>
                <c:pt idx="11601">
                  <c:v>43380</c:v>
                </c:pt>
                <c:pt idx="11602">
                  <c:v>43381</c:v>
                </c:pt>
                <c:pt idx="11603">
                  <c:v>43382</c:v>
                </c:pt>
                <c:pt idx="11604">
                  <c:v>43383</c:v>
                </c:pt>
                <c:pt idx="11605">
                  <c:v>43384</c:v>
                </c:pt>
                <c:pt idx="11606">
                  <c:v>43385</c:v>
                </c:pt>
                <c:pt idx="11607">
                  <c:v>43386</c:v>
                </c:pt>
                <c:pt idx="11608">
                  <c:v>43387</c:v>
                </c:pt>
                <c:pt idx="11609">
                  <c:v>43388</c:v>
                </c:pt>
                <c:pt idx="11610">
                  <c:v>43389</c:v>
                </c:pt>
                <c:pt idx="11611">
                  <c:v>43390</c:v>
                </c:pt>
                <c:pt idx="11612">
                  <c:v>43391</c:v>
                </c:pt>
                <c:pt idx="11613">
                  <c:v>43392</c:v>
                </c:pt>
                <c:pt idx="11614">
                  <c:v>43393</c:v>
                </c:pt>
                <c:pt idx="11615">
                  <c:v>43394</c:v>
                </c:pt>
                <c:pt idx="11616">
                  <c:v>43395</c:v>
                </c:pt>
                <c:pt idx="11617">
                  <c:v>43396</c:v>
                </c:pt>
                <c:pt idx="11618">
                  <c:v>43397</c:v>
                </c:pt>
                <c:pt idx="11619">
                  <c:v>43398</c:v>
                </c:pt>
                <c:pt idx="11620">
                  <c:v>43399</c:v>
                </c:pt>
                <c:pt idx="11621">
                  <c:v>43400</c:v>
                </c:pt>
                <c:pt idx="11622">
                  <c:v>43401</c:v>
                </c:pt>
                <c:pt idx="11623">
                  <c:v>43402</c:v>
                </c:pt>
                <c:pt idx="11624">
                  <c:v>43403</c:v>
                </c:pt>
                <c:pt idx="11625">
                  <c:v>43404</c:v>
                </c:pt>
                <c:pt idx="11626">
                  <c:v>43405</c:v>
                </c:pt>
                <c:pt idx="11627">
                  <c:v>43406</c:v>
                </c:pt>
                <c:pt idx="11628">
                  <c:v>43407</c:v>
                </c:pt>
                <c:pt idx="11629">
                  <c:v>43408</c:v>
                </c:pt>
                <c:pt idx="11630">
                  <c:v>43409</c:v>
                </c:pt>
                <c:pt idx="11631">
                  <c:v>43410</c:v>
                </c:pt>
                <c:pt idx="11632">
                  <c:v>43411</c:v>
                </c:pt>
                <c:pt idx="11633">
                  <c:v>43412</c:v>
                </c:pt>
                <c:pt idx="11634">
                  <c:v>43413</c:v>
                </c:pt>
                <c:pt idx="11635">
                  <c:v>43414</c:v>
                </c:pt>
                <c:pt idx="11636">
                  <c:v>43415</c:v>
                </c:pt>
                <c:pt idx="11637">
                  <c:v>43416</c:v>
                </c:pt>
                <c:pt idx="11638">
                  <c:v>43417</c:v>
                </c:pt>
                <c:pt idx="11639">
                  <c:v>43418</c:v>
                </c:pt>
                <c:pt idx="11640">
                  <c:v>43419</c:v>
                </c:pt>
                <c:pt idx="11641">
                  <c:v>43420</c:v>
                </c:pt>
                <c:pt idx="11642">
                  <c:v>43421</c:v>
                </c:pt>
                <c:pt idx="11643">
                  <c:v>43422</c:v>
                </c:pt>
                <c:pt idx="11644">
                  <c:v>43423</c:v>
                </c:pt>
                <c:pt idx="11645">
                  <c:v>43424</c:v>
                </c:pt>
                <c:pt idx="11646">
                  <c:v>43425</c:v>
                </c:pt>
                <c:pt idx="11647">
                  <c:v>43426</c:v>
                </c:pt>
                <c:pt idx="11648">
                  <c:v>43427</c:v>
                </c:pt>
                <c:pt idx="11649">
                  <c:v>43428</c:v>
                </c:pt>
                <c:pt idx="11650">
                  <c:v>43429</c:v>
                </c:pt>
                <c:pt idx="11651">
                  <c:v>43430</c:v>
                </c:pt>
                <c:pt idx="11652">
                  <c:v>43431</c:v>
                </c:pt>
                <c:pt idx="11653">
                  <c:v>43432</c:v>
                </c:pt>
                <c:pt idx="11654">
                  <c:v>43433</c:v>
                </c:pt>
                <c:pt idx="11655">
                  <c:v>43434</c:v>
                </c:pt>
                <c:pt idx="11656">
                  <c:v>43435</c:v>
                </c:pt>
                <c:pt idx="11657">
                  <c:v>43436</c:v>
                </c:pt>
                <c:pt idx="11658">
                  <c:v>43437</c:v>
                </c:pt>
                <c:pt idx="11659">
                  <c:v>43438</c:v>
                </c:pt>
                <c:pt idx="11660">
                  <c:v>43439</c:v>
                </c:pt>
                <c:pt idx="11661">
                  <c:v>43440</c:v>
                </c:pt>
                <c:pt idx="11662">
                  <c:v>43441</c:v>
                </c:pt>
                <c:pt idx="11663">
                  <c:v>43442</c:v>
                </c:pt>
                <c:pt idx="11664">
                  <c:v>43443</c:v>
                </c:pt>
                <c:pt idx="11665">
                  <c:v>43444</c:v>
                </c:pt>
                <c:pt idx="11666">
                  <c:v>43445</c:v>
                </c:pt>
                <c:pt idx="11667">
                  <c:v>43446</c:v>
                </c:pt>
                <c:pt idx="11668">
                  <c:v>43447</c:v>
                </c:pt>
                <c:pt idx="11669">
                  <c:v>43448</c:v>
                </c:pt>
                <c:pt idx="11670">
                  <c:v>43449</c:v>
                </c:pt>
                <c:pt idx="11671">
                  <c:v>43450</c:v>
                </c:pt>
                <c:pt idx="11672">
                  <c:v>43451</c:v>
                </c:pt>
                <c:pt idx="11673">
                  <c:v>43452</c:v>
                </c:pt>
                <c:pt idx="11674">
                  <c:v>43453</c:v>
                </c:pt>
                <c:pt idx="11675">
                  <c:v>43454</c:v>
                </c:pt>
                <c:pt idx="11676">
                  <c:v>43455</c:v>
                </c:pt>
                <c:pt idx="11677">
                  <c:v>43456</c:v>
                </c:pt>
                <c:pt idx="11678">
                  <c:v>43457</c:v>
                </c:pt>
                <c:pt idx="11679">
                  <c:v>43458</c:v>
                </c:pt>
                <c:pt idx="11680">
                  <c:v>43459</c:v>
                </c:pt>
                <c:pt idx="11681">
                  <c:v>43460</c:v>
                </c:pt>
                <c:pt idx="11682">
                  <c:v>43461</c:v>
                </c:pt>
                <c:pt idx="11683">
                  <c:v>43462</c:v>
                </c:pt>
                <c:pt idx="11684">
                  <c:v>43463</c:v>
                </c:pt>
                <c:pt idx="11685">
                  <c:v>43464</c:v>
                </c:pt>
                <c:pt idx="11686">
                  <c:v>43465</c:v>
                </c:pt>
                <c:pt idx="11687">
                  <c:v>43466</c:v>
                </c:pt>
                <c:pt idx="11688">
                  <c:v>43467</c:v>
                </c:pt>
                <c:pt idx="11689">
                  <c:v>43468</c:v>
                </c:pt>
                <c:pt idx="11690">
                  <c:v>43469</c:v>
                </c:pt>
                <c:pt idx="11691">
                  <c:v>43470</c:v>
                </c:pt>
                <c:pt idx="11692">
                  <c:v>43471</c:v>
                </c:pt>
                <c:pt idx="11693">
                  <c:v>43472</c:v>
                </c:pt>
                <c:pt idx="11694">
                  <c:v>43473</c:v>
                </c:pt>
                <c:pt idx="11695">
                  <c:v>43474</c:v>
                </c:pt>
                <c:pt idx="11696">
                  <c:v>43475</c:v>
                </c:pt>
                <c:pt idx="11697">
                  <c:v>43476</c:v>
                </c:pt>
                <c:pt idx="11698">
                  <c:v>43477</c:v>
                </c:pt>
                <c:pt idx="11699">
                  <c:v>43478</c:v>
                </c:pt>
                <c:pt idx="11700">
                  <c:v>43479</c:v>
                </c:pt>
                <c:pt idx="11701">
                  <c:v>43480</c:v>
                </c:pt>
                <c:pt idx="11702">
                  <c:v>43481</c:v>
                </c:pt>
                <c:pt idx="11703">
                  <c:v>43482</c:v>
                </c:pt>
                <c:pt idx="11704">
                  <c:v>43483</c:v>
                </c:pt>
                <c:pt idx="11705">
                  <c:v>43484</c:v>
                </c:pt>
                <c:pt idx="11706">
                  <c:v>43485</c:v>
                </c:pt>
                <c:pt idx="11707">
                  <c:v>43486</c:v>
                </c:pt>
                <c:pt idx="11708">
                  <c:v>43487</c:v>
                </c:pt>
                <c:pt idx="11709">
                  <c:v>43488</c:v>
                </c:pt>
                <c:pt idx="11710">
                  <c:v>43489</c:v>
                </c:pt>
                <c:pt idx="11711">
                  <c:v>43490</c:v>
                </c:pt>
                <c:pt idx="11712">
                  <c:v>43491</c:v>
                </c:pt>
                <c:pt idx="11713">
                  <c:v>43492</c:v>
                </c:pt>
                <c:pt idx="11714">
                  <c:v>43493</c:v>
                </c:pt>
                <c:pt idx="11715">
                  <c:v>43494</c:v>
                </c:pt>
                <c:pt idx="11716">
                  <c:v>43495</c:v>
                </c:pt>
                <c:pt idx="11717">
                  <c:v>43496</c:v>
                </c:pt>
                <c:pt idx="11718">
                  <c:v>43497</c:v>
                </c:pt>
                <c:pt idx="11719">
                  <c:v>43498</c:v>
                </c:pt>
                <c:pt idx="11720">
                  <c:v>43499</c:v>
                </c:pt>
                <c:pt idx="11721">
                  <c:v>43500</c:v>
                </c:pt>
                <c:pt idx="11722">
                  <c:v>43501</c:v>
                </c:pt>
                <c:pt idx="11723">
                  <c:v>43502</c:v>
                </c:pt>
                <c:pt idx="11724">
                  <c:v>43503</c:v>
                </c:pt>
                <c:pt idx="11725">
                  <c:v>43504</c:v>
                </c:pt>
                <c:pt idx="11726">
                  <c:v>43505</c:v>
                </c:pt>
                <c:pt idx="11727">
                  <c:v>43506</c:v>
                </c:pt>
                <c:pt idx="11728">
                  <c:v>43507</c:v>
                </c:pt>
                <c:pt idx="11729">
                  <c:v>43508</c:v>
                </c:pt>
                <c:pt idx="11730">
                  <c:v>43509</c:v>
                </c:pt>
                <c:pt idx="11731">
                  <c:v>43510</c:v>
                </c:pt>
                <c:pt idx="11732">
                  <c:v>43511</c:v>
                </c:pt>
                <c:pt idx="11733">
                  <c:v>43512</c:v>
                </c:pt>
                <c:pt idx="11734">
                  <c:v>43513</c:v>
                </c:pt>
                <c:pt idx="11735">
                  <c:v>43514</c:v>
                </c:pt>
                <c:pt idx="11736">
                  <c:v>43515</c:v>
                </c:pt>
                <c:pt idx="11737">
                  <c:v>43516</c:v>
                </c:pt>
                <c:pt idx="11738">
                  <c:v>43517</c:v>
                </c:pt>
                <c:pt idx="11739">
                  <c:v>43518</c:v>
                </c:pt>
                <c:pt idx="11740">
                  <c:v>43519</c:v>
                </c:pt>
                <c:pt idx="11741">
                  <c:v>43520</c:v>
                </c:pt>
                <c:pt idx="11742">
                  <c:v>43521</c:v>
                </c:pt>
                <c:pt idx="11743">
                  <c:v>43522</c:v>
                </c:pt>
                <c:pt idx="11744">
                  <c:v>43523</c:v>
                </c:pt>
                <c:pt idx="11745">
                  <c:v>43524</c:v>
                </c:pt>
                <c:pt idx="11746">
                  <c:v>43525</c:v>
                </c:pt>
                <c:pt idx="11747">
                  <c:v>43526</c:v>
                </c:pt>
                <c:pt idx="11748">
                  <c:v>43527</c:v>
                </c:pt>
                <c:pt idx="11749">
                  <c:v>43528</c:v>
                </c:pt>
                <c:pt idx="11750">
                  <c:v>43529</c:v>
                </c:pt>
                <c:pt idx="11751">
                  <c:v>43530</c:v>
                </c:pt>
                <c:pt idx="11752">
                  <c:v>43531</c:v>
                </c:pt>
                <c:pt idx="11753">
                  <c:v>43532</c:v>
                </c:pt>
                <c:pt idx="11754">
                  <c:v>43533</c:v>
                </c:pt>
                <c:pt idx="11755">
                  <c:v>43534</c:v>
                </c:pt>
                <c:pt idx="11756">
                  <c:v>43535</c:v>
                </c:pt>
                <c:pt idx="11757">
                  <c:v>43536</c:v>
                </c:pt>
                <c:pt idx="11758">
                  <c:v>43537</c:v>
                </c:pt>
                <c:pt idx="11759">
                  <c:v>43538</c:v>
                </c:pt>
                <c:pt idx="11760">
                  <c:v>43539</c:v>
                </c:pt>
                <c:pt idx="11761">
                  <c:v>43540</c:v>
                </c:pt>
                <c:pt idx="11762">
                  <c:v>43541</c:v>
                </c:pt>
                <c:pt idx="11763">
                  <c:v>43542</c:v>
                </c:pt>
                <c:pt idx="11764">
                  <c:v>43543</c:v>
                </c:pt>
                <c:pt idx="11765">
                  <c:v>43544</c:v>
                </c:pt>
                <c:pt idx="11766">
                  <c:v>43545</c:v>
                </c:pt>
                <c:pt idx="11767">
                  <c:v>43546</c:v>
                </c:pt>
                <c:pt idx="11768">
                  <c:v>43547</c:v>
                </c:pt>
                <c:pt idx="11769">
                  <c:v>43548</c:v>
                </c:pt>
                <c:pt idx="11770">
                  <c:v>43549</c:v>
                </c:pt>
                <c:pt idx="11771">
                  <c:v>43550</c:v>
                </c:pt>
                <c:pt idx="11772">
                  <c:v>43551</c:v>
                </c:pt>
                <c:pt idx="11773">
                  <c:v>43552</c:v>
                </c:pt>
                <c:pt idx="11774">
                  <c:v>43553</c:v>
                </c:pt>
                <c:pt idx="11775">
                  <c:v>43554</c:v>
                </c:pt>
                <c:pt idx="11776">
                  <c:v>43555</c:v>
                </c:pt>
                <c:pt idx="11777">
                  <c:v>43556</c:v>
                </c:pt>
                <c:pt idx="11778">
                  <c:v>43557</c:v>
                </c:pt>
                <c:pt idx="11779">
                  <c:v>43558</c:v>
                </c:pt>
                <c:pt idx="11780">
                  <c:v>43559</c:v>
                </c:pt>
                <c:pt idx="11781">
                  <c:v>43560</c:v>
                </c:pt>
                <c:pt idx="11782">
                  <c:v>43561</c:v>
                </c:pt>
                <c:pt idx="11783">
                  <c:v>43562</c:v>
                </c:pt>
                <c:pt idx="11784">
                  <c:v>43563</c:v>
                </c:pt>
                <c:pt idx="11785">
                  <c:v>43564</c:v>
                </c:pt>
                <c:pt idx="11786">
                  <c:v>43565</c:v>
                </c:pt>
                <c:pt idx="11787">
                  <c:v>43566</c:v>
                </c:pt>
                <c:pt idx="11788">
                  <c:v>43567</c:v>
                </c:pt>
                <c:pt idx="11789">
                  <c:v>43568</c:v>
                </c:pt>
                <c:pt idx="11790">
                  <c:v>43569</c:v>
                </c:pt>
                <c:pt idx="11791">
                  <c:v>43570</c:v>
                </c:pt>
                <c:pt idx="11792">
                  <c:v>43571</c:v>
                </c:pt>
                <c:pt idx="11793">
                  <c:v>43572</c:v>
                </c:pt>
                <c:pt idx="11794">
                  <c:v>43573</c:v>
                </c:pt>
                <c:pt idx="11795">
                  <c:v>43574</c:v>
                </c:pt>
                <c:pt idx="11796">
                  <c:v>43575</c:v>
                </c:pt>
                <c:pt idx="11797">
                  <c:v>43576</c:v>
                </c:pt>
                <c:pt idx="11798">
                  <c:v>43577</c:v>
                </c:pt>
                <c:pt idx="11799">
                  <c:v>43578</c:v>
                </c:pt>
                <c:pt idx="11800">
                  <c:v>43579</c:v>
                </c:pt>
                <c:pt idx="11801">
                  <c:v>43580</c:v>
                </c:pt>
                <c:pt idx="11802">
                  <c:v>43581</c:v>
                </c:pt>
                <c:pt idx="11803">
                  <c:v>43582</c:v>
                </c:pt>
                <c:pt idx="11804">
                  <c:v>43583</c:v>
                </c:pt>
                <c:pt idx="11805">
                  <c:v>43584</c:v>
                </c:pt>
                <c:pt idx="11806">
                  <c:v>43585</c:v>
                </c:pt>
                <c:pt idx="11807">
                  <c:v>43586</c:v>
                </c:pt>
                <c:pt idx="11808">
                  <c:v>43587</c:v>
                </c:pt>
                <c:pt idx="11809">
                  <c:v>43588</c:v>
                </c:pt>
                <c:pt idx="11810">
                  <c:v>43589</c:v>
                </c:pt>
                <c:pt idx="11811">
                  <c:v>43590</c:v>
                </c:pt>
                <c:pt idx="11812">
                  <c:v>43591</c:v>
                </c:pt>
                <c:pt idx="11813">
                  <c:v>43592</c:v>
                </c:pt>
                <c:pt idx="11814">
                  <c:v>43593</c:v>
                </c:pt>
                <c:pt idx="11815">
                  <c:v>43594</c:v>
                </c:pt>
                <c:pt idx="11816">
                  <c:v>43595</c:v>
                </c:pt>
                <c:pt idx="11817">
                  <c:v>43596</c:v>
                </c:pt>
                <c:pt idx="11818">
                  <c:v>43597</c:v>
                </c:pt>
                <c:pt idx="11819">
                  <c:v>43598</c:v>
                </c:pt>
                <c:pt idx="11820">
                  <c:v>43599</c:v>
                </c:pt>
                <c:pt idx="11821">
                  <c:v>43600</c:v>
                </c:pt>
                <c:pt idx="11822">
                  <c:v>43601</c:v>
                </c:pt>
                <c:pt idx="11823">
                  <c:v>43602</c:v>
                </c:pt>
                <c:pt idx="11824">
                  <c:v>43603</c:v>
                </c:pt>
                <c:pt idx="11825">
                  <c:v>43604</c:v>
                </c:pt>
                <c:pt idx="11826">
                  <c:v>43605</c:v>
                </c:pt>
                <c:pt idx="11827">
                  <c:v>43606</c:v>
                </c:pt>
                <c:pt idx="11828">
                  <c:v>43607</c:v>
                </c:pt>
                <c:pt idx="11829">
                  <c:v>43608</c:v>
                </c:pt>
                <c:pt idx="11830">
                  <c:v>43609</c:v>
                </c:pt>
                <c:pt idx="11831">
                  <c:v>43610</c:v>
                </c:pt>
                <c:pt idx="11832">
                  <c:v>43611</c:v>
                </c:pt>
                <c:pt idx="11833">
                  <c:v>43612</c:v>
                </c:pt>
                <c:pt idx="11834">
                  <c:v>43613</c:v>
                </c:pt>
                <c:pt idx="11835">
                  <c:v>43614</c:v>
                </c:pt>
                <c:pt idx="11836">
                  <c:v>43615</c:v>
                </c:pt>
                <c:pt idx="11837">
                  <c:v>43616</c:v>
                </c:pt>
                <c:pt idx="11838">
                  <c:v>43617</c:v>
                </c:pt>
                <c:pt idx="11839">
                  <c:v>43618</c:v>
                </c:pt>
                <c:pt idx="11840">
                  <c:v>43619</c:v>
                </c:pt>
                <c:pt idx="11841">
                  <c:v>43620</c:v>
                </c:pt>
                <c:pt idx="11842">
                  <c:v>43621</c:v>
                </c:pt>
                <c:pt idx="11843">
                  <c:v>43622</c:v>
                </c:pt>
                <c:pt idx="11844">
                  <c:v>43623</c:v>
                </c:pt>
                <c:pt idx="11845">
                  <c:v>43624</c:v>
                </c:pt>
                <c:pt idx="11846">
                  <c:v>43625</c:v>
                </c:pt>
                <c:pt idx="11847">
                  <c:v>43626</c:v>
                </c:pt>
                <c:pt idx="11848">
                  <c:v>43627</c:v>
                </c:pt>
                <c:pt idx="11849">
                  <c:v>43628</c:v>
                </c:pt>
                <c:pt idx="11850">
                  <c:v>43629</c:v>
                </c:pt>
                <c:pt idx="11851">
                  <c:v>43630</c:v>
                </c:pt>
                <c:pt idx="11852">
                  <c:v>43631</c:v>
                </c:pt>
                <c:pt idx="11853">
                  <c:v>43632</c:v>
                </c:pt>
                <c:pt idx="11854">
                  <c:v>43633</c:v>
                </c:pt>
                <c:pt idx="11855">
                  <c:v>43634</c:v>
                </c:pt>
                <c:pt idx="11856">
                  <c:v>43635</c:v>
                </c:pt>
                <c:pt idx="11857">
                  <c:v>43636</c:v>
                </c:pt>
                <c:pt idx="11858">
                  <c:v>43637</c:v>
                </c:pt>
                <c:pt idx="11859">
                  <c:v>43638</c:v>
                </c:pt>
                <c:pt idx="11860">
                  <c:v>43639</c:v>
                </c:pt>
                <c:pt idx="11861">
                  <c:v>43640</c:v>
                </c:pt>
                <c:pt idx="11862">
                  <c:v>43641</c:v>
                </c:pt>
                <c:pt idx="11863">
                  <c:v>43642</c:v>
                </c:pt>
                <c:pt idx="11864">
                  <c:v>43643</c:v>
                </c:pt>
                <c:pt idx="11865">
                  <c:v>43644</c:v>
                </c:pt>
                <c:pt idx="11866">
                  <c:v>43645</c:v>
                </c:pt>
                <c:pt idx="11867">
                  <c:v>43646</c:v>
                </c:pt>
                <c:pt idx="11868">
                  <c:v>43647</c:v>
                </c:pt>
                <c:pt idx="11869">
                  <c:v>43648</c:v>
                </c:pt>
                <c:pt idx="11870">
                  <c:v>43649</c:v>
                </c:pt>
                <c:pt idx="11871">
                  <c:v>43650</c:v>
                </c:pt>
                <c:pt idx="11872">
                  <c:v>43651</c:v>
                </c:pt>
                <c:pt idx="11873">
                  <c:v>43652</c:v>
                </c:pt>
                <c:pt idx="11874">
                  <c:v>43653</c:v>
                </c:pt>
                <c:pt idx="11875">
                  <c:v>43654</c:v>
                </c:pt>
                <c:pt idx="11876">
                  <c:v>43655</c:v>
                </c:pt>
                <c:pt idx="11877">
                  <c:v>43656</c:v>
                </c:pt>
                <c:pt idx="11878">
                  <c:v>43657</c:v>
                </c:pt>
                <c:pt idx="11879">
                  <c:v>43658</c:v>
                </c:pt>
                <c:pt idx="11880">
                  <c:v>43659</c:v>
                </c:pt>
                <c:pt idx="11881">
                  <c:v>43660</c:v>
                </c:pt>
                <c:pt idx="11882">
                  <c:v>43661</c:v>
                </c:pt>
                <c:pt idx="11883">
                  <c:v>43662</c:v>
                </c:pt>
                <c:pt idx="11884">
                  <c:v>43663</c:v>
                </c:pt>
                <c:pt idx="11885">
                  <c:v>43664</c:v>
                </c:pt>
                <c:pt idx="11886">
                  <c:v>43665</c:v>
                </c:pt>
                <c:pt idx="11887">
                  <c:v>43666</c:v>
                </c:pt>
                <c:pt idx="11888">
                  <c:v>43667</c:v>
                </c:pt>
                <c:pt idx="11889">
                  <c:v>43668</c:v>
                </c:pt>
                <c:pt idx="11890">
                  <c:v>43669</c:v>
                </c:pt>
                <c:pt idx="11891">
                  <c:v>43670</c:v>
                </c:pt>
                <c:pt idx="11892">
                  <c:v>43671</c:v>
                </c:pt>
                <c:pt idx="11893">
                  <c:v>43672</c:v>
                </c:pt>
                <c:pt idx="11894">
                  <c:v>43673</c:v>
                </c:pt>
                <c:pt idx="11895">
                  <c:v>43674</c:v>
                </c:pt>
                <c:pt idx="11896">
                  <c:v>43675</c:v>
                </c:pt>
                <c:pt idx="11897">
                  <c:v>43676</c:v>
                </c:pt>
                <c:pt idx="11898">
                  <c:v>43677</c:v>
                </c:pt>
                <c:pt idx="11899">
                  <c:v>43678</c:v>
                </c:pt>
                <c:pt idx="11900">
                  <c:v>43679</c:v>
                </c:pt>
                <c:pt idx="11901">
                  <c:v>43680</c:v>
                </c:pt>
                <c:pt idx="11902">
                  <c:v>43681</c:v>
                </c:pt>
                <c:pt idx="11903">
                  <c:v>43682</c:v>
                </c:pt>
                <c:pt idx="11904">
                  <c:v>43683</c:v>
                </c:pt>
                <c:pt idx="11905">
                  <c:v>43684</c:v>
                </c:pt>
                <c:pt idx="11906">
                  <c:v>43685</c:v>
                </c:pt>
                <c:pt idx="11907">
                  <c:v>43686</c:v>
                </c:pt>
                <c:pt idx="11908">
                  <c:v>43687</c:v>
                </c:pt>
                <c:pt idx="11909">
                  <c:v>43688</c:v>
                </c:pt>
                <c:pt idx="11910">
                  <c:v>43689</c:v>
                </c:pt>
                <c:pt idx="11911">
                  <c:v>43690</c:v>
                </c:pt>
                <c:pt idx="11912">
                  <c:v>43691</c:v>
                </c:pt>
                <c:pt idx="11913">
                  <c:v>43692</c:v>
                </c:pt>
                <c:pt idx="11914">
                  <c:v>43693</c:v>
                </c:pt>
                <c:pt idx="11915">
                  <c:v>43694</c:v>
                </c:pt>
                <c:pt idx="11916">
                  <c:v>43695</c:v>
                </c:pt>
                <c:pt idx="11917">
                  <c:v>43696</c:v>
                </c:pt>
                <c:pt idx="11918">
                  <c:v>43697</c:v>
                </c:pt>
                <c:pt idx="11919">
                  <c:v>43698</c:v>
                </c:pt>
                <c:pt idx="11920">
                  <c:v>43699</c:v>
                </c:pt>
                <c:pt idx="11921">
                  <c:v>43700</c:v>
                </c:pt>
                <c:pt idx="11922">
                  <c:v>43701</c:v>
                </c:pt>
                <c:pt idx="11923">
                  <c:v>43702</c:v>
                </c:pt>
                <c:pt idx="11924">
                  <c:v>43703</c:v>
                </c:pt>
                <c:pt idx="11925">
                  <c:v>43704</c:v>
                </c:pt>
                <c:pt idx="11926">
                  <c:v>43705</c:v>
                </c:pt>
                <c:pt idx="11927">
                  <c:v>43706</c:v>
                </c:pt>
                <c:pt idx="11928">
                  <c:v>43707</c:v>
                </c:pt>
                <c:pt idx="11929">
                  <c:v>43708</c:v>
                </c:pt>
                <c:pt idx="11930">
                  <c:v>43709</c:v>
                </c:pt>
                <c:pt idx="11931">
                  <c:v>43710</c:v>
                </c:pt>
                <c:pt idx="11932">
                  <c:v>43711</c:v>
                </c:pt>
                <c:pt idx="11933">
                  <c:v>43712</c:v>
                </c:pt>
                <c:pt idx="11934">
                  <c:v>43713</c:v>
                </c:pt>
                <c:pt idx="11935">
                  <c:v>43714</c:v>
                </c:pt>
                <c:pt idx="11936">
                  <c:v>43715</c:v>
                </c:pt>
                <c:pt idx="11937">
                  <c:v>43716</c:v>
                </c:pt>
                <c:pt idx="11938">
                  <c:v>43717</c:v>
                </c:pt>
                <c:pt idx="11939">
                  <c:v>43718</c:v>
                </c:pt>
                <c:pt idx="11940">
                  <c:v>43719</c:v>
                </c:pt>
                <c:pt idx="11941">
                  <c:v>43720</c:v>
                </c:pt>
                <c:pt idx="11942">
                  <c:v>43721</c:v>
                </c:pt>
                <c:pt idx="11943">
                  <c:v>43722</c:v>
                </c:pt>
                <c:pt idx="11944">
                  <c:v>43723</c:v>
                </c:pt>
                <c:pt idx="11945">
                  <c:v>43724</c:v>
                </c:pt>
                <c:pt idx="11946">
                  <c:v>43725</c:v>
                </c:pt>
                <c:pt idx="11947">
                  <c:v>43726</c:v>
                </c:pt>
                <c:pt idx="11948">
                  <c:v>43727</c:v>
                </c:pt>
                <c:pt idx="11949">
                  <c:v>43728</c:v>
                </c:pt>
                <c:pt idx="11950">
                  <c:v>43729</c:v>
                </c:pt>
                <c:pt idx="11951">
                  <c:v>43730</c:v>
                </c:pt>
                <c:pt idx="11952">
                  <c:v>43731</c:v>
                </c:pt>
                <c:pt idx="11953">
                  <c:v>43732</c:v>
                </c:pt>
                <c:pt idx="11954">
                  <c:v>43733</c:v>
                </c:pt>
                <c:pt idx="11955">
                  <c:v>43734</c:v>
                </c:pt>
                <c:pt idx="11956">
                  <c:v>43735</c:v>
                </c:pt>
                <c:pt idx="11957">
                  <c:v>43736</c:v>
                </c:pt>
                <c:pt idx="11958">
                  <c:v>43737</c:v>
                </c:pt>
                <c:pt idx="11959">
                  <c:v>43738</c:v>
                </c:pt>
                <c:pt idx="11960">
                  <c:v>43739</c:v>
                </c:pt>
                <c:pt idx="11961">
                  <c:v>43740</c:v>
                </c:pt>
                <c:pt idx="11962">
                  <c:v>43741</c:v>
                </c:pt>
                <c:pt idx="11963">
                  <c:v>43742</c:v>
                </c:pt>
                <c:pt idx="11964">
                  <c:v>43743</c:v>
                </c:pt>
                <c:pt idx="11965">
                  <c:v>43744</c:v>
                </c:pt>
                <c:pt idx="11966">
                  <c:v>43745</c:v>
                </c:pt>
                <c:pt idx="11967">
                  <c:v>43746</c:v>
                </c:pt>
                <c:pt idx="11968">
                  <c:v>43747</c:v>
                </c:pt>
                <c:pt idx="11969">
                  <c:v>43748</c:v>
                </c:pt>
                <c:pt idx="11970">
                  <c:v>43749</c:v>
                </c:pt>
                <c:pt idx="11971">
                  <c:v>43750</c:v>
                </c:pt>
                <c:pt idx="11972">
                  <c:v>43751</c:v>
                </c:pt>
                <c:pt idx="11973">
                  <c:v>43752</c:v>
                </c:pt>
                <c:pt idx="11974">
                  <c:v>43753</c:v>
                </c:pt>
                <c:pt idx="11975">
                  <c:v>43754</c:v>
                </c:pt>
                <c:pt idx="11976">
                  <c:v>43755</c:v>
                </c:pt>
                <c:pt idx="11977">
                  <c:v>43756</c:v>
                </c:pt>
                <c:pt idx="11978">
                  <c:v>43757</c:v>
                </c:pt>
                <c:pt idx="11979">
                  <c:v>43758</c:v>
                </c:pt>
                <c:pt idx="11980">
                  <c:v>43759</c:v>
                </c:pt>
                <c:pt idx="11981">
                  <c:v>43760</c:v>
                </c:pt>
                <c:pt idx="11982">
                  <c:v>43761</c:v>
                </c:pt>
                <c:pt idx="11983">
                  <c:v>43762</c:v>
                </c:pt>
                <c:pt idx="11984">
                  <c:v>43763</c:v>
                </c:pt>
                <c:pt idx="11985">
                  <c:v>43764</c:v>
                </c:pt>
                <c:pt idx="11986">
                  <c:v>43765</c:v>
                </c:pt>
                <c:pt idx="11987">
                  <c:v>43766</c:v>
                </c:pt>
                <c:pt idx="11988">
                  <c:v>43767</c:v>
                </c:pt>
                <c:pt idx="11989">
                  <c:v>43768</c:v>
                </c:pt>
                <c:pt idx="11990">
                  <c:v>43769</c:v>
                </c:pt>
                <c:pt idx="11991">
                  <c:v>43770</c:v>
                </c:pt>
                <c:pt idx="11992">
                  <c:v>43771</c:v>
                </c:pt>
                <c:pt idx="11993">
                  <c:v>43772</c:v>
                </c:pt>
                <c:pt idx="11994">
                  <c:v>43773</c:v>
                </c:pt>
                <c:pt idx="11995">
                  <c:v>43774</c:v>
                </c:pt>
                <c:pt idx="11996">
                  <c:v>43775</c:v>
                </c:pt>
                <c:pt idx="11997">
                  <c:v>43776</c:v>
                </c:pt>
                <c:pt idx="11998">
                  <c:v>43777</c:v>
                </c:pt>
                <c:pt idx="11999">
                  <c:v>43778</c:v>
                </c:pt>
                <c:pt idx="12000">
                  <c:v>43779</c:v>
                </c:pt>
                <c:pt idx="12001">
                  <c:v>43780</c:v>
                </c:pt>
                <c:pt idx="12002">
                  <c:v>43781</c:v>
                </c:pt>
                <c:pt idx="12003">
                  <c:v>43782</c:v>
                </c:pt>
                <c:pt idx="12004">
                  <c:v>43783</c:v>
                </c:pt>
                <c:pt idx="12005">
                  <c:v>43784</c:v>
                </c:pt>
                <c:pt idx="12006">
                  <c:v>43785</c:v>
                </c:pt>
                <c:pt idx="12007">
                  <c:v>43786</c:v>
                </c:pt>
                <c:pt idx="12008">
                  <c:v>43787</c:v>
                </c:pt>
                <c:pt idx="12009">
                  <c:v>43788</c:v>
                </c:pt>
                <c:pt idx="12010">
                  <c:v>43789</c:v>
                </c:pt>
                <c:pt idx="12011">
                  <c:v>43790</c:v>
                </c:pt>
                <c:pt idx="12012">
                  <c:v>43791</c:v>
                </c:pt>
                <c:pt idx="12013">
                  <c:v>43792</c:v>
                </c:pt>
                <c:pt idx="12014">
                  <c:v>43793</c:v>
                </c:pt>
                <c:pt idx="12015">
                  <c:v>43794</c:v>
                </c:pt>
                <c:pt idx="12016">
                  <c:v>43795</c:v>
                </c:pt>
                <c:pt idx="12017">
                  <c:v>43796</c:v>
                </c:pt>
                <c:pt idx="12018">
                  <c:v>43797</c:v>
                </c:pt>
                <c:pt idx="12019">
                  <c:v>43798</c:v>
                </c:pt>
                <c:pt idx="12020">
                  <c:v>43799</c:v>
                </c:pt>
                <c:pt idx="12021">
                  <c:v>43800</c:v>
                </c:pt>
                <c:pt idx="12022">
                  <c:v>43801</c:v>
                </c:pt>
                <c:pt idx="12023">
                  <c:v>43802</c:v>
                </c:pt>
                <c:pt idx="12024">
                  <c:v>43803</c:v>
                </c:pt>
                <c:pt idx="12025">
                  <c:v>43804</c:v>
                </c:pt>
                <c:pt idx="12026">
                  <c:v>43805</c:v>
                </c:pt>
                <c:pt idx="12027">
                  <c:v>43806</c:v>
                </c:pt>
                <c:pt idx="12028">
                  <c:v>43807</c:v>
                </c:pt>
                <c:pt idx="12029">
                  <c:v>43808</c:v>
                </c:pt>
                <c:pt idx="12030">
                  <c:v>43809</c:v>
                </c:pt>
                <c:pt idx="12031">
                  <c:v>43810</c:v>
                </c:pt>
                <c:pt idx="12032">
                  <c:v>43811</c:v>
                </c:pt>
                <c:pt idx="12033">
                  <c:v>43812</c:v>
                </c:pt>
                <c:pt idx="12034">
                  <c:v>43813</c:v>
                </c:pt>
                <c:pt idx="12035">
                  <c:v>43814</c:v>
                </c:pt>
                <c:pt idx="12036">
                  <c:v>43815</c:v>
                </c:pt>
                <c:pt idx="12037">
                  <c:v>43816</c:v>
                </c:pt>
                <c:pt idx="12038">
                  <c:v>43817</c:v>
                </c:pt>
                <c:pt idx="12039">
                  <c:v>43818</c:v>
                </c:pt>
                <c:pt idx="12040">
                  <c:v>43819</c:v>
                </c:pt>
                <c:pt idx="12041">
                  <c:v>43820</c:v>
                </c:pt>
                <c:pt idx="12042">
                  <c:v>43821</c:v>
                </c:pt>
                <c:pt idx="12043">
                  <c:v>43822</c:v>
                </c:pt>
                <c:pt idx="12044">
                  <c:v>43823</c:v>
                </c:pt>
                <c:pt idx="12045">
                  <c:v>43824</c:v>
                </c:pt>
                <c:pt idx="12046">
                  <c:v>43825</c:v>
                </c:pt>
                <c:pt idx="12047">
                  <c:v>43826</c:v>
                </c:pt>
                <c:pt idx="12048">
                  <c:v>43827</c:v>
                </c:pt>
                <c:pt idx="12049">
                  <c:v>43828</c:v>
                </c:pt>
                <c:pt idx="12050">
                  <c:v>43829</c:v>
                </c:pt>
                <c:pt idx="12051">
                  <c:v>43830</c:v>
                </c:pt>
                <c:pt idx="12052">
                  <c:v>43831</c:v>
                </c:pt>
                <c:pt idx="12053">
                  <c:v>43832</c:v>
                </c:pt>
                <c:pt idx="12054">
                  <c:v>43833</c:v>
                </c:pt>
                <c:pt idx="12055">
                  <c:v>43834</c:v>
                </c:pt>
                <c:pt idx="12056">
                  <c:v>43835</c:v>
                </c:pt>
                <c:pt idx="12057">
                  <c:v>43836</c:v>
                </c:pt>
                <c:pt idx="12058">
                  <c:v>43837</c:v>
                </c:pt>
                <c:pt idx="12059">
                  <c:v>43838</c:v>
                </c:pt>
                <c:pt idx="12060">
                  <c:v>43839</c:v>
                </c:pt>
                <c:pt idx="12061">
                  <c:v>43840</c:v>
                </c:pt>
                <c:pt idx="12062">
                  <c:v>43841</c:v>
                </c:pt>
                <c:pt idx="12063">
                  <c:v>43842</c:v>
                </c:pt>
                <c:pt idx="12064">
                  <c:v>43843</c:v>
                </c:pt>
                <c:pt idx="12065">
                  <c:v>43844</c:v>
                </c:pt>
                <c:pt idx="12066">
                  <c:v>43845</c:v>
                </c:pt>
                <c:pt idx="12067">
                  <c:v>43846</c:v>
                </c:pt>
                <c:pt idx="12068">
                  <c:v>43847</c:v>
                </c:pt>
                <c:pt idx="12069">
                  <c:v>43848</c:v>
                </c:pt>
                <c:pt idx="12070">
                  <c:v>43849</c:v>
                </c:pt>
                <c:pt idx="12071">
                  <c:v>43850</c:v>
                </c:pt>
                <c:pt idx="12072">
                  <c:v>43851</c:v>
                </c:pt>
                <c:pt idx="12073">
                  <c:v>43852</c:v>
                </c:pt>
                <c:pt idx="12074">
                  <c:v>43853</c:v>
                </c:pt>
                <c:pt idx="12075">
                  <c:v>43854</c:v>
                </c:pt>
                <c:pt idx="12076">
                  <c:v>43855</c:v>
                </c:pt>
                <c:pt idx="12077">
                  <c:v>43856</c:v>
                </c:pt>
                <c:pt idx="12078">
                  <c:v>43857</c:v>
                </c:pt>
                <c:pt idx="12079">
                  <c:v>43858</c:v>
                </c:pt>
                <c:pt idx="12080">
                  <c:v>43859</c:v>
                </c:pt>
                <c:pt idx="12081">
                  <c:v>43860</c:v>
                </c:pt>
                <c:pt idx="12082">
                  <c:v>43861</c:v>
                </c:pt>
                <c:pt idx="12083">
                  <c:v>43862</c:v>
                </c:pt>
                <c:pt idx="12084">
                  <c:v>43863</c:v>
                </c:pt>
                <c:pt idx="12085">
                  <c:v>43864</c:v>
                </c:pt>
                <c:pt idx="12086">
                  <c:v>43865</c:v>
                </c:pt>
                <c:pt idx="12087">
                  <c:v>43866</c:v>
                </c:pt>
                <c:pt idx="12088">
                  <c:v>43867</c:v>
                </c:pt>
                <c:pt idx="12089">
                  <c:v>43868</c:v>
                </c:pt>
                <c:pt idx="12090">
                  <c:v>43869</c:v>
                </c:pt>
                <c:pt idx="12091">
                  <c:v>43870</c:v>
                </c:pt>
                <c:pt idx="12092">
                  <c:v>43871</c:v>
                </c:pt>
                <c:pt idx="12093">
                  <c:v>43872</c:v>
                </c:pt>
                <c:pt idx="12094">
                  <c:v>43873</c:v>
                </c:pt>
                <c:pt idx="12095">
                  <c:v>43874</c:v>
                </c:pt>
                <c:pt idx="12096">
                  <c:v>43875</c:v>
                </c:pt>
                <c:pt idx="12097">
                  <c:v>43876</c:v>
                </c:pt>
                <c:pt idx="12098">
                  <c:v>43877</c:v>
                </c:pt>
                <c:pt idx="12099">
                  <c:v>43878</c:v>
                </c:pt>
                <c:pt idx="12100">
                  <c:v>43879</c:v>
                </c:pt>
                <c:pt idx="12101">
                  <c:v>43880</c:v>
                </c:pt>
                <c:pt idx="12102">
                  <c:v>43881</c:v>
                </c:pt>
                <c:pt idx="12103">
                  <c:v>43882</c:v>
                </c:pt>
                <c:pt idx="12104">
                  <c:v>43883</c:v>
                </c:pt>
                <c:pt idx="12105">
                  <c:v>43884</c:v>
                </c:pt>
                <c:pt idx="12106">
                  <c:v>43885</c:v>
                </c:pt>
                <c:pt idx="12107">
                  <c:v>43886</c:v>
                </c:pt>
                <c:pt idx="12108">
                  <c:v>43887</c:v>
                </c:pt>
                <c:pt idx="12109">
                  <c:v>43888</c:v>
                </c:pt>
                <c:pt idx="12110">
                  <c:v>43889</c:v>
                </c:pt>
                <c:pt idx="12111">
                  <c:v>43890</c:v>
                </c:pt>
                <c:pt idx="12112">
                  <c:v>43891</c:v>
                </c:pt>
                <c:pt idx="12113">
                  <c:v>43892</c:v>
                </c:pt>
                <c:pt idx="12114">
                  <c:v>43893</c:v>
                </c:pt>
                <c:pt idx="12115">
                  <c:v>43894</c:v>
                </c:pt>
                <c:pt idx="12116">
                  <c:v>43895</c:v>
                </c:pt>
                <c:pt idx="12117">
                  <c:v>43896</c:v>
                </c:pt>
                <c:pt idx="12118">
                  <c:v>43897</c:v>
                </c:pt>
                <c:pt idx="12119">
                  <c:v>43898</c:v>
                </c:pt>
                <c:pt idx="12120">
                  <c:v>43899</c:v>
                </c:pt>
                <c:pt idx="12121">
                  <c:v>43900</c:v>
                </c:pt>
                <c:pt idx="12122">
                  <c:v>43901</c:v>
                </c:pt>
                <c:pt idx="12123">
                  <c:v>43902</c:v>
                </c:pt>
                <c:pt idx="12124">
                  <c:v>43903</c:v>
                </c:pt>
                <c:pt idx="12125">
                  <c:v>43904</c:v>
                </c:pt>
                <c:pt idx="12126">
                  <c:v>43905</c:v>
                </c:pt>
                <c:pt idx="12127">
                  <c:v>43906</c:v>
                </c:pt>
                <c:pt idx="12128">
                  <c:v>43907</c:v>
                </c:pt>
                <c:pt idx="12129">
                  <c:v>43908</c:v>
                </c:pt>
                <c:pt idx="12130">
                  <c:v>43909</c:v>
                </c:pt>
                <c:pt idx="12131">
                  <c:v>43910</c:v>
                </c:pt>
                <c:pt idx="12132">
                  <c:v>43911</c:v>
                </c:pt>
                <c:pt idx="12133">
                  <c:v>43912</c:v>
                </c:pt>
                <c:pt idx="12134">
                  <c:v>43913</c:v>
                </c:pt>
                <c:pt idx="12135">
                  <c:v>43914</c:v>
                </c:pt>
                <c:pt idx="12136">
                  <c:v>43915</c:v>
                </c:pt>
                <c:pt idx="12137">
                  <c:v>43916</c:v>
                </c:pt>
                <c:pt idx="12138">
                  <c:v>43917</c:v>
                </c:pt>
                <c:pt idx="12139">
                  <c:v>43918</c:v>
                </c:pt>
                <c:pt idx="12140">
                  <c:v>43919</c:v>
                </c:pt>
                <c:pt idx="12141">
                  <c:v>43920</c:v>
                </c:pt>
                <c:pt idx="12142">
                  <c:v>43921</c:v>
                </c:pt>
                <c:pt idx="12143">
                  <c:v>43922</c:v>
                </c:pt>
                <c:pt idx="12144">
                  <c:v>43923</c:v>
                </c:pt>
                <c:pt idx="12145">
                  <c:v>43924</c:v>
                </c:pt>
                <c:pt idx="12146">
                  <c:v>43925</c:v>
                </c:pt>
                <c:pt idx="12147">
                  <c:v>43926</c:v>
                </c:pt>
                <c:pt idx="12148">
                  <c:v>43927</c:v>
                </c:pt>
                <c:pt idx="12149">
                  <c:v>43928</c:v>
                </c:pt>
                <c:pt idx="12150">
                  <c:v>43929</c:v>
                </c:pt>
                <c:pt idx="12151">
                  <c:v>43930</c:v>
                </c:pt>
                <c:pt idx="12152">
                  <c:v>43931</c:v>
                </c:pt>
                <c:pt idx="12153">
                  <c:v>43932</c:v>
                </c:pt>
                <c:pt idx="12154">
                  <c:v>43933</c:v>
                </c:pt>
                <c:pt idx="12155">
                  <c:v>43934</c:v>
                </c:pt>
                <c:pt idx="12156">
                  <c:v>43935</c:v>
                </c:pt>
                <c:pt idx="12157">
                  <c:v>43936</c:v>
                </c:pt>
                <c:pt idx="12158">
                  <c:v>43937</c:v>
                </c:pt>
                <c:pt idx="12159">
                  <c:v>43938</c:v>
                </c:pt>
                <c:pt idx="12160">
                  <c:v>43939</c:v>
                </c:pt>
                <c:pt idx="12161">
                  <c:v>43940</c:v>
                </c:pt>
                <c:pt idx="12162">
                  <c:v>43941</c:v>
                </c:pt>
                <c:pt idx="12163">
                  <c:v>43942</c:v>
                </c:pt>
                <c:pt idx="12164">
                  <c:v>43943</c:v>
                </c:pt>
                <c:pt idx="12165">
                  <c:v>43944</c:v>
                </c:pt>
                <c:pt idx="12166">
                  <c:v>43945</c:v>
                </c:pt>
                <c:pt idx="12167">
                  <c:v>43946</c:v>
                </c:pt>
                <c:pt idx="12168">
                  <c:v>43947</c:v>
                </c:pt>
                <c:pt idx="12169">
                  <c:v>43948</c:v>
                </c:pt>
                <c:pt idx="12170">
                  <c:v>43949</c:v>
                </c:pt>
                <c:pt idx="12171">
                  <c:v>43950</c:v>
                </c:pt>
                <c:pt idx="12172">
                  <c:v>43951</c:v>
                </c:pt>
                <c:pt idx="12173">
                  <c:v>43952</c:v>
                </c:pt>
                <c:pt idx="12174">
                  <c:v>43953</c:v>
                </c:pt>
                <c:pt idx="12175">
                  <c:v>43954</c:v>
                </c:pt>
                <c:pt idx="12176">
                  <c:v>43955</c:v>
                </c:pt>
                <c:pt idx="12177">
                  <c:v>43956</c:v>
                </c:pt>
                <c:pt idx="12178">
                  <c:v>43957</c:v>
                </c:pt>
                <c:pt idx="12179">
                  <c:v>43958</c:v>
                </c:pt>
                <c:pt idx="12180">
                  <c:v>43959</c:v>
                </c:pt>
                <c:pt idx="12181">
                  <c:v>43960</c:v>
                </c:pt>
                <c:pt idx="12182">
                  <c:v>43961</c:v>
                </c:pt>
                <c:pt idx="12183">
                  <c:v>43962</c:v>
                </c:pt>
                <c:pt idx="12184">
                  <c:v>43963</c:v>
                </c:pt>
                <c:pt idx="12185">
                  <c:v>43964</c:v>
                </c:pt>
                <c:pt idx="12186">
                  <c:v>43965</c:v>
                </c:pt>
                <c:pt idx="12187">
                  <c:v>43966</c:v>
                </c:pt>
                <c:pt idx="12188">
                  <c:v>43967</c:v>
                </c:pt>
                <c:pt idx="12189">
                  <c:v>43968</c:v>
                </c:pt>
                <c:pt idx="12190">
                  <c:v>43969</c:v>
                </c:pt>
                <c:pt idx="12191">
                  <c:v>43970</c:v>
                </c:pt>
                <c:pt idx="12192">
                  <c:v>43971</c:v>
                </c:pt>
                <c:pt idx="12193">
                  <c:v>43972</c:v>
                </c:pt>
                <c:pt idx="12194">
                  <c:v>43973</c:v>
                </c:pt>
                <c:pt idx="12195">
                  <c:v>43974</c:v>
                </c:pt>
                <c:pt idx="12196">
                  <c:v>43975</c:v>
                </c:pt>
                <c:pt idx="12197">
                  <c:v>43976</c:v>
                </c:pt>
                <c:pt idx="12198">
                  <c:v>43977</c:v>
                </c:pt>
                <c:pt idx="12199">
                  <c:v>43978</c:v>
                </c:pt>
                <c:pt idx="12200">
                  <c:v>43979</c:v>
                </c:pt>
                <c:pt idx="12201">
                  <c:v>43980</c:v>
                </c:pt>
                <c:pt idx="12202">
                  <c:v>43981</c:v>
                </c:pt>
                <c:pt idx="12203">
                  <c:v>43982</c:v>
                </c:pt>
                <c:pt idx="12204">
                  <c:v>43983</c:v>
                </c:pt>
                <c:pt idx="12205">
                  <c:v>43984</c:v>
                </c:pt>
                <c:pt idx="12206">
                  <c:v>43985</c:v>
                </c:pt>
                <c:pt idx="12207">
                  <c:v>43986</c:v>
                </c:pt>
                <c:pt idx="12208">
                  <c:v>43987</c:v>
                </c:pt>
                <c:pt idx="12209">
                  <c:v>43988</c:v>
                </c:pt>
                <c:pt idx="12210">
                  <c:v>43989</c:v>
                </c:pt>
                <c:pt idx="12211">
                  <c:v>43990</c:v>
                </c:pt>
                <c:pt idx="12212">
                  <c:v>43991</c:v>
                </c:pt>
                <c:pt idx="12213">
                  <c:v>43992</c:v>
                </c:pt>
                <c:pt idx="12214">
                  <c:v>43993</c:v>
                </c:pt>
                <c:pt idx="12215">
                  <c:v>43994</c:v>
                </c:pt>
                <c:pt idx="12216">
                  <c:v>43995</c:v>
                </c:pt>
                <c:pt idx="12217">
                  <c:v>43996</c:v>
                </c:pt>
                <c:pt idx="12218">
                  <c:v>43997</c:v>
                </c:pt>
                <c:pt idx="12219">
                  <c:v>43998</c:v>
                </c:pt>
                <c:pt idx="12220">
                  <c:v>43999</c:v>
                </c:pt>
                <c:pt idx="12221">
                  <c:v>44000</c:v>
                </c:pt>
                <c:pt idx="12222">
                  <c:v>44001</c:v>
                </c:pt>
                <c:pt idx="12223">
                  <c:v>44002</c:v>
                </c:pt>
                <c:pt idx="12224">
                  <c:v>44003</c:v>
                </c:pt>
                <c:pt idx="12225">
                  <c:v>44004</c:v>
                </c:pt>
                <c:pt idx="12226">
                  <c:v>44005</c:v>
                </c:pt>
                <c:pt idx="12227">
                  <c:v>44006</c:v>
                </c:pt>
                <c:pt idx="12228">
                  <c:v>44007</c:v>
                </c:pt>
                <c:pt idx="12229">
                  <c:v>44008</c:v>
                </c:pt>
                <c:pt idx="12230">
                  <c:v>44009</c:v>
                </c:pt>
                <c:pt idx="12231">
                  <c:v>44010</c:v>
                </c:pt>
                <c:pt idx="12232">
                  <c:v>44011</c:v>
                </c:pt>
                <c:pt idx="12233">
                  <c:v>44012</c:v>
                </c:pt>
                <c:pt idx="12234">
                  <c:v>44013</c:v>
                </c:pt>
                <c:pt idx="12235">
                  <c:v>44014</c:v>
                </c:pt>
                <c:pt idx="12236">
                  <c:v>44015</c:v>
                </c:pt>
                <c:pt idx="12237">
                  <c:v>44016</c:v>
                </c:pt>
                <c:pt idx="12238">
                  <c:v>44017</c:v>
                </c:pt>
                <c:pt idx="12239">
                  <c:v>44018</c:v>
                </c:pt>
                <c:pt idx="12240">
                  <c:v>44019</c:v>
                </c:pt>
                <c:pt idx="12241">
                  <c:v>44020</c:v>
                </c:pt>
                <c:pt idx="12242">
                  <c:v>44021</c:v>
                </c:pt>
                <c:pt idx="12243">
                  <c:v>44022</c:v>
                </c:pt>
                <c:pt idx="12244">
                  <c:v>44023</c:v>
                </c:pt>
                <c:pt idx="12245">
                  <c:v>44024</c:v>
                </c:pt>
                <c:pt idx="12246">
                  <c:v>44025</c:v>
                </c:pt>
                <c:pt idx="12247">
                  <c:v>44026</c:v>
                </c:pt>
                <c:pt idx="12248">
                  <c:v>44027</c:v>
                </c:pt>
                <c:pt idx="12249">
                  <c:v>44028</c:v>
                </c:pt>
                <c:pt idx="12250">
                  <c:v>44029</c:v>
                </c:pt>
                <c:pt idx="12251">
                  <c:v>44030</c:v>
                </c:pt>
                <c:pt idx="12252">
                  <c:v>44031</c:v>
                </c:pt>
                <c:pt idx="12253">
                  <c:v>44032</c:v>
                </c:pt>
                <c:pt idx="12254">
                  <c:v>44033</c:v>
                </c:pt>
                <c:pt idx="12255">
                  <c:v>44034</c:v>
                </c:pt>
                <c:pt idx="12256">
                  <c:v>44035</c:v>
                </c:pt>
                <c:pt idx="12257">
                  <c:v>44036</c:v>
                </c:pt>
                <c:pt idx="12258">
                  <c:v>44037</c:v>
                </c:pt>
                <c:pt idx="12259">
                  <c:v>44038</c:v>
                </c:pt>
                <c:pt idx="12260">
                  <c:v>44039</c:v>
                </c:pt>
                <c:pt idx="12261">
                  <c:v>44040</c:v>
                </c:pt>
                <c:pt idx="12262">
                  <c:v>44041</c:v>
                </c:pt>
                <c:pt idx="12263">
                  <c:v>44042</c:v>
                </c:pt>
                <c:pt idx="12264">
                  <c:v>44043</c:v>
                </c:pt>
                <c:pt idx="12265">
                  <c:v>44044</c:v>
                </c:pt>
                <c:pt idx="12266">
                  <c:v>44045</c:v>
                </c:pt>
                <c:pt idx="12267">
                  <c:v>44046</c:v>
                </c:pt>
                <c:pt idx="12268">
                  <c:v>44047</c:v>
                </c:pt>
                <c:pt idx="12269">
                  <c:v>44048</c:v>
                </c:pt>
                <c:pt idx="12270">
                  <c:v>44049</c:v>
                </c:pt>
                <c:pt idx="12271">
                  <c:v>44050</c:v>
                </c:pt>
                <c:pt idx="12272">
                  <c:v>44051</c:v>
                </c:pt>
                <c:pt idx="12273">
                  <c:v>44052</c:v>
                </c:pt>
                <c:pt idx="12274">
                  <c:v>44053</c:v>
                </c:pt>
                <c:pt idx="12275">
                  <c:v>44054</c:v>
                </c:pt>
                <c:pt idx="12276">
                  <c:v>44055</c:v>
                </c:pt>
                <c:pt idx="12277">
                  <c:v>44056</c:v>
                </c:pt>
                <c:pt idx="12278">
                  <c:v>44057</c:v>
                </c:pt>
                <c:pt idx="12279">
                  <c:v>44058</c:v>
                </c:pt>
                <c:pt idx="12280">
                  <c:v>44059</c:v>
                </c:pt>
                <c:pt idx="12281">
                  <c:v>44060</c:v>
                </c:pt>
                <c:pt idx="12282">
                  <c:v>44061</c:v>
                </c:pt>
                <c:pt idx="12283">
                  <c:v>44062</c:v>
                </c:pt>
                <c:pt idx="12284">
                  <c:v>44063</c:v>
                </c:pt>
                <c:pt idx="12285">
                  <c:v>44064</c:v>
                </c:pt>
                <c:pt idx="12286">
                  <c:v>44065</c:v>
                </c:pt>
                <c:pt idx="12287">
                  <c:v>44066</c:v>
                </c:pt>
                <c:pt idx="12288">
                  <c:v>44067</c:v>
                </c:pt>
                <c:pt idx="12289">
                  <c:v>44068</c:v>
                </c:pt>
                <c:pt idx="12290">
                  <c:v>44069</c:v>
                </c:pt>
                <c:pt idx="12291">
                  <c:v>44070</c:v>
                </c:pt>
                <c:pt idx="12292">
                  <c:v>44071</c:v>
                </c:pt>
                <c:pt idx="12293">
                  <c:v>44072</c:v>
                </c:pt>
                <c:pt idx="12294">
                  <c:v>44073</c:v>
                </c:pt>
                <c:pt idx="12295">
                  <c:v>44074</c:v>
                </c:pt>
                <c:pt idx="12296">
                  <c:v>44075</c:v>
                </c:pt>
                <c:pt idx="12297">
                  <c:v>44076</c:v>
                </c:pt>
                <c:pt idx="12298">
                  <c:v>44077</c:v>
                </c:pt>
                <c:pt idx="12299">
                  <c:v>44078</c:v>
                </c:pt>
                <c:pt idx="12300">
                  <c:v>44079</c:v>
                </c:pt>
                <c:pt idx="12301">
                  <c:v>44080</c:v>
                </c:pt>
                <c:pt idx="12302">
                  <c:v>44081</c:v>
                </c:pt>
                <c:pt idx="12303">
                  <c:v>44082</c:v>
                </c:pt>
                <c:pt idx="12304">
                  <c:v>44083</c:v>
                </c:pt>
                <c:pt idx="12305">
                  <c:v>44084</c:v>
                </c:pt>
                <c:pt idx="12306">
                  <c:v>44085</c:v>
                </c:pt>
                <c:pt idx="12307">
                  <c:v>44086</c:v>
                </c:pt>
                <c:pt idx="12308">
                  <c:v>44087</c:v>
                </c:pt>
                <c:pt idx="12309">
                  <c:v>44088</c:v>
                </c:pt>
                <c:pt idx="12310">
                  <c:v>44089</c:v>
                </c:pt>
                <c:pt idx="12311">
                  <c:v>44090</c:v>
                </c:pt>
                <c:pt idx="12312">
                  <c:v>44091</c:v>
                </c:pt>
                <c:pt idx="12313">
                  <c:v>44092</c:v>
                </c:pt>
                <c:pt idx="12314">
                  <c:v>44093</c:v>
                </c:pt>
                <c:pt idx="12315">
                  <c:v>44094</c:v>
                </c:pt>
                <c:pt idx="12316">
                  <c:v>44095</c:v>
                </c:pt>
                <c:pt idx="12317">
                  <c:v>44096</c:v>
                </c:pt>
                <c:pt idx="12318">
                  <c:v>44097</c:v>
                </c:pt>
                <c:pt idx="12319">
                  <c:v>44098</c:v>
                </c:pt>
                <c:pt idx="12320">
                  <c:v>44099</c:v>
                </c:pt>
                <c:pt idx="12321">
                  <c:v>44100</c:v>
                </c:pt>
                <c:pt idx="12322">
                  <c:v>44101</c:v>
                </c:pt>
                <c:pt idx="12323">
                  <c:v>44102</c:v>
                </c:pt>
                <c:pt idx="12324">
                  <c:v>44103</c:v>
                </c:pt>
                <c:pt idx="12325">
                  <c:v>44104</c:v>
                </c:pt>
                <c:pt idx="12326">
                  <c:v>44105</c:v>
                </c:pt>
                <c:pt idx="12327">
                  <c:v>44106</c:v>
                </c:pt>
                <c:pt idx="12328">
                  <c:v>44107</c:v>
                </c:pt>
                <c:pt idx="12329">
                  <c:v>44108</c:v>
                </c:pt>
                <c:pt idx="12330">
                  <c:v>44109</c:v>
                </c:pt>
                <c:pt idx="12331">
                  <c:v>44110</c:v>
                </c:pt>
                <c:pt idx="12332">
                  <c:v>44111</c:v>
                </c:pt>
                <c:pt idx="12333">
                  <c:v>44112</c:v>
                </c:pt>
                <c:pt idx="12334">
                  <c:v>44113</c:v>
                </c:pt>
                <c:pt idx="12335">
                  <c:v>44114</c:v>
                </c:pt>
                <c:pt idx="12336">
                  <c:v>44115</c:v>
                </c:pt>
                <c:pt idx="12337">
                  <c:v>44116</c:v>
                </c:pt>
                <c:pt idx="12338">
                  <c:v>44117</c:v>
                </c:pt>
                <c:pt idx="12339">
                  <c:v>44118</c:v>
                </c:pt>
                <c:pt idx="12340">
                  <c:v>44119</c:v>
                </c:pt>
                <c:pt idx="12341">
                  <c:v>44120</c:v>
                </c:pt>
                <c:pt idx="12342">
                  <c:v>44121</c:v>
                </c:pt>
                <c:pt idx="12343">
                  <c:v>44122</c:v>
                </c:pt>
                <c:pt idx="12344">
                  <c:v>44123</c:v>
                </c:pt>
                <c:pt idx="12345">
                  <c:v>44124</c:v>
                </c:pt>
                <c:pt idx="12346">
                  <c:v>44125</c:v>
                </c:pt>
                <c:pt idx="12347">
                  <c:v>44126</c:v>
                </c:pt>
                <c:pt idx="12348">
                  <c:v>44127</c:v>
                </c:pt>
                <c:pt idx="12349">
                  <c:v>44128</c:v>
                </c:pt>
                <c:pt idx="12350">
                  <c:v>44129</c:v>
                </c:pt>
                <c:pt idx="12351">
                  <c:v>44130</c:v>
                </c:pt>
                <c:pt idx="12352">
                  <c:v>44131</c:v>
                </c:pt>
                <c:pt idx="12353">
                  <c:v>44132</c:v>
                </c:pt>
                <c:pt idx="12354">
                  <c:v>44133</c:v>
                </c:pt>
                <c:pt idx="12355">
                  <c:v>44134</c:v>
                </c:pt>
                <c:pt idx="12356">
                  <c:v>44135</c:v>
                </c:pt>
                <c:pt idx="12357">
                  <c:v>44136</c:v>
                </c:pt>
                <c:pt idx="12358">
                  <c:v>44137</c:v>
                </c:pt>
                <c:pt idx="12359">
                  <c:v>44138</c:v>
                </c:pt>
                <c:pt idx="12360">
                  <c:v>44139</c:v>
                </c:pt>
                <c:pt idx="12361">
                  <c:v>44140</c:v>
                </c:pt>
                <c:pt idx="12362">
                  <c:v>44141</c:v>
                </c:pt>
                <c:pt idx="12363">
                  <c:v>44142</c:v>
                </c:pt>
                <c:pt idx="12364">
                  <c:v>44143</c:v>
                </c:pt>
                <c:pt idx="12365">
                  <c:v>44144</c:v>
                </c:pt>
                <c:pt idx="12366">
                  <c:v>44145</c:v>
                </c:pt>
                <c:pt idx="12367">
                  <c:v>44146</c:v>
                </c:pt>
                <c:pt idx="12368">
                  <c:v>44147</c:v>
                </c:pt>
                <c:pt idx="12369">
                  <c:v>44148</c:v>
                </c:pt>
                <c:pt idx="12370">
                  <c:v>44149</c:v>
                </c:pt>
                <c:pt idx="12371">
                  <c:v>44150</c:v>
                </c:pt>
                <c:pt idx="12372">
                  <c:v>44151</c:v>
                </c:pt>
                <c:pt idx="12373">
                  <c:v>44152</c:v>
                </c:pt>
                <c:pt idx="12374">
                  <c:v>44153</c:v>
                </c:pt>
                <c:pt idx="12375">
                  <c:v>44154</c:v>
                </c:pt>
                <c:pt idx="12376">
                  <c:v>44155</c:v>
                </c:pt>
                <c:pt idx="12377">
                  <c:v>44156</c:v>
                </c:pt>
                <c:pt idx="12378">
                  <c:v>44157</c:v>
                </c:pt>
                <c:pt idx="12379">
                  <c:v>44158</c:v>
                </c:pt>
                <c:pt idx="12380">
                  <c:v>44159</c:v>
                </c:pt>
                <c:pt idx="12381">
                  <c:v>44160</c:v>
                </c:pt>
                <c:pt idx="12382">
                  <c:v>44161</c:v>
                </c:pt>
                <c:pt idx="12383">
                  <c:v>44162</c:v>
                </c:pt>
                <c:pt idx="12384">
                  <c:v>44163</c:v>
                </c:pt>
                <c:pt idx="12385">
                  <c:v>44164</c:v>
                </c:pt>
                <c:pt idx="12386">
                  <c:v>44165</c:v>
                </c:pt>
                <c:pt idx="12387">
                  <c:v>44166</c:v>
                </c:pt>
                <c:pt idx="12388">
                  <c:v>44167</c:v>
                </c:pt>
                <c:pt idx="12389">
                  <c:v>44168</c:v>
                </c:pt>
                <c:pt idx="12390">
                  <c:v>44169</c:v>
                </c:pt>
                <c:pt idx="12391">
                  <c:v>44170</c:v>
                </c:pt>
                <c:pt idx="12392">
                  <c:v>44171</c:v>
                </c:pt>
                <c:pt idx="12393">
                  <c:v>44172</c:v>
                </c:pt>
                <c:pt idx="12394">
                  <c:v>44173</c:v>
                </c:pt>
                <c:pt idx="12395">
                  <c:v>44174</c:v>
                </c:pt>
                <c:pt idx="12396">
                  <c:v>44175</c:v>
                </c:pt>
                <c:pt idx="12397">
                  <c:v>44176</c:v>
                </c:pt>
                <c:pt idx="12398">
                  <c:v>44177</c:v>
                </c:pt>
                <c:pt idx="12399">
                  <c:v>44178</c:v>
                </c:pt>
                <c:pt idx="12400">
                  <c:v>44179</c:v>
                </c:pt>
                <c:pt idx="12401">
                  <c:v>44180</c:v>
                </c:pt>
                <c:pt idx="12402">
                  <c:v>44181</c:v>
                </c:pt>
                <c:pt idx="12403">
                  <c:v>44182</c:v>
                </c:pt>
                <c:pt idx="12404">
                  <c:v>44183</c:v>
                </c:pt>
                <c:pt idx="12405">
                  <c:v>44184</c:v>
                </c:pt>
                <c:pt idx="12406">
                  <c:v>44185</c:v>
                </c:pt>
                <c:pt idx="12407">
                  <c:v>44186</c:v>
                </c:pt>
                <c:pt idx="12408">
                  <c:v>44187</c:v>
                </c:pt>
                <c:pt idx="12409">
                  <c:v>44188</c:v>
                </c:pt>
                <c:pt idx="12410">
                  <c:v>44189</c:v>
                </c:pt>
                <c:pt idx="12411">
                  <c:v>44190</c:v>
                </c:pt>
                <c:pt idx="12412">
                  <c:v>44191</c:v>
                </c:pt>
                <c:pt idx="12413">
                  <c:v>44192</c:v>
                </c:pt>
                <c:pt idx="12414">
                  <c:v>44193</c:v>
                </c:pt>
                <c:pt idx="12415">
                  <c:v>44194</c:v>
                </c:pt>
                <c:pt idx="12416">
                  <c:v>44195</c:v>
                </c:pt>
                <c:pt idx="12417">
                  <c:v>44196</c:v>
                </c:pt>
                <c:pt idx="12418">
                  <c:v>44197</c:v>
                </c:pt>
                <c:pt idx="12419">
                  <c:v>44198</c:v>
                </c:pt>
                <c:pt idx="12420">
                  <c:v>44199</c:v>
                </c:pt>
                <c:pt idx="12421">
                  <c:v>44200</c:v>
                </c:pt>
                <c:pt idx="12422">
                  <c:v>44201</c:v>
                </c:pt>
                <c:pt idx="12423">
                  <c:v>44202</c:v>
                </c:pt>
                <c:pt idx="12424">
                  <c:v>44203</c:v>
                </c:pt>
                <c:pt idx="12425">
                  <c:v>44204</c:v>
                </c:pt>
                <c:pt idx="12426">
                  <c:v>44205</c:v>
                </c:pt>
                <c:pt idx="12427">
                  <c:v>44206</c:v>
                </c:pt>
                <c:pt idx="12428">
                  <c:v>44207</c:v>
                </c:pt>
                <c:pt idx="12429">
                  <c:v>44208</c:v>
                </c:pt>
                <c:pt idx="12430">
                  <c:v>44209</c:v>
                </c:pt>
                <c:pt idx="12431">
                  <c:v>44210</c:v>
                </c:pt>
                <c:pt idx="12432">
                  <c:v>44211</c:v>
                </c:pt>
                <c:pt idx="12433">
                  <c:v>44212</c:v>
                </c:pt>
                <c:pt idx="12434">
                  <c:v>44213</c:v>
                </c:pt>
                <c:pt idx="12435">
                  <c:v>44214</c:v>
                </c:pt>
                <c:pt idx="12436">
                  <c:v>44215</c:v>
                </c:pt>
                <c:pt idx="12437">
                  <c:v>44216</c:v>
                </c:pt>
                <c:pt idx="12438">
                  <c:v>44217</c:v>
                </c:pt>
                <c:pt idx="12439">
                  <c:v>44218</c:v>
                </c:pt>
                <c:pt idx="12440">
                  <c:v>44219</c:v>
                </c:pt>
                <c:pt idx="12441">
                  <c:v>44220</c:v>
                </c:pt>
                <c:pt idx="12442">
                  <c:v>44221</c:v>
                </c:pt>
                <c:pt idx="12443">
                  <c:v>44222</c:v>
                </c:pt>
                <c:pt idx="12444">
                  <c:v>44223</c:v>
                </c:pt>
                <c:pt idx="12445">
                  <c:v>44224</c:v>
                </c:pt>
                <c:pt idx="12446">
                  <c:v>44225</c:v>
                </c:pt>
                <c:pt idx="12447">
                  <c:v>44226</c:v>
                </c:pt>
                <c:pt idx="12448">
                  <c:v>44227</c:v>
                </c:pt>
                <c:pt idx="12449">
                  <c:v>44228</c:v>
                </c:pt>
                <c:pt idx="12450">
                  <c:v>44229</c:v>
                </c:pt>
                <c:pt idx="12451">
                  <c:v>44230</c:v>
                </c:pt>
                <c:pt idx="12452">
                  <c:v>44231</c:v>
                </c:pt>
                <c:pt idx="12453">
                  <c:v>44232</c:v>
                </c:pt>
                <c:pt idx="12454">
                  <c:v>44233</c:v>
                </c:pt>
                <c:pt idx="12455">
                  <c:v>44234</c:v>
                </c:pt>
                <c:pt idx="12456">
                  <c:v>44235</c:v>
                </c:pt>
                <c:pt idx="12457">
                  <c:v>44236</c:v>
                </c:pt>
                <c:pt idx="12458">
                  <c:v>44237</c:v>
                </c:pt>
                <c:pt idx="12459">
                  <c:v>44238</c:v>
                </c:pt>
                <c:pt idx="12460">
                  <c:v>44239</c:v>
                </c:pt>
                <c:pt idx="12461">
                  <c:v>44240</c:v>
                </c:pt>
                <c:pt idx="12462">
                  <c:v>44241</c:v>
                </c:pt>
                <c:pt idx="12463">
                  <c:v>44242</c:v>
                </c:pt>
                <c:pt idx="12464">
                  <c:v>44243</c:v>
                </c:pt>
                <c:pt idx="12465">
                  <c:v>44244</c:v>
                </c:pt>
                <c:pt idx="12466">
                  <c:v>44245</c:v>
                </c:pt>
                <c:pt idx="12467">
                  <c:v>44246</c:v>
                </c:pt>
                <c:pt idx="12468">
                  <c:v>44247</c:v>
                </c:pt>
                <c:pt idx="12469">
                  <c:v>44248</c:v>
                </c:pt>
                <c:pt idx="12470">
                  <c:v>44249</c:v>
                </c:pt>
                <c:pt idx="12471">
                  <c:v>44250</c:v>
                </c:pt>
                <c:pt idx="12472">
                  <c:v>44251</c:v>
                </c:pt>
                <c:pt idx="12473">
                  <c:v>44252</c:v>
                </c:pt>
                <c:pt idx="12474">
                  <c:v>44253</c:v>
                </c:pt>
                <c:pt idx="12475">
                  <c:v>44254</c:v>
                </c:pt>
                <c:pt idx="12476">
                  <c:v>44255</c:v>
                </c:pt>
                <c:pt idx="12477">
                  <c:v>44256</c:v>
                </c:pt>
                <c:pt idx="12478">
                  <c:v>44257</c:v>
                </c:pt>
                <c:pt idx="12479">
                  <c:v>44258</c:v>
                </c:pt>
                <c:pt idx="12480">
                  <c:v>44259</c:v>
                </c:pt>
                <c:pt idx="12481">
                  <c:v>44260</c:v>
                </c:pt>
                <c:pt idx="12482">
                  <c:v>44261</c:v>
                </c:pt>
                <c:pt idx="12483">
                  <c:v>44262</c:v>
                </c:pt>
                <c:pt idx="12484">
                  <c:v>44263</c:v>
                </c:pt>
                <c:pt idx="12485">
                  <c:v>44264</c:v>
                </c:pt>
                <c:pt idx="12486">
                  <c:v>44265</c:v>
                </c:pt>
                <c:pt idx="12487">
                  <c:v>44266</c:v>
                </c:pt>
                <c:pt idx="12488">
                  <c:v>44267</c:v>
                </c:pt>
                <c:pt idx="12489">
                  <c:v>44268</c:v>
                </c:pt>
                <c:pt idx="12490">
                  <c:v>44269</c:v>
                </c:pt>
                <c:pt idx="12491">
                  <c:v>44270</c:v>
                </c:pt>
                <c:pt idx="12492">
                  <c:v>44271</c:v>
                </c:pt>
                <c:pt idx="12493">
                  <c:v>44272</c:v>
                </c:pt>
                <c:pt idx="12494">
                  <c:v>44273</c:v>
                </c:pt>
                <c:pt idx="12495">
                  <c:v>44274</c:v>
                </c:pt>
                <c:pt idx="12496">
                  <c:v>44275</c:v>
                </c:pt>
                <c:pt idx="12497">
                  <c:v>44276</c:v>
                </c:pt>
                <c:pt idx="12498">
                  <c:v>44277</c:v>
                </c:pt>
                <c:pt idx="12499">
                  <c:v>44278</c:v>
                </c:pt>
                <c:pt idx="12500">
                  <c:v>44279</c:v>
                </c:pt>
                <c:pt idx="12501">
                  <c:v>44280</c:v>
                </c:pt>
                <c:pt idx="12502">
                  <c:v>44281</c:v>
                </c:pt>
                <c:pt idx="12503">
                  <c:v>44282</c:v>
                </c:pt>
                <c:pt idx="12504">
                  <c:v>44283</c:v>
                </c:pt>
                <c:pt idx="12505">
                  <c:v>44284</c:v>
                </c:pt>
                <c:pt idx="12506">
                  <c:v>44285</c:v>
                </c:pt>
                <c:pt idx="12507">
                  <c:v>44286</c:v>
                </c:pt>
                <c:pt idx="12508">
                  <c:v>44287</c:v>
                </c:pt>
                <c:pt idx="12509">
                  <c:v>44288</c:v>
                </c:pt>
                <c:pt idx="12510">
                  <c:v>44289</c:v>
                </c:pt>
                <c:pt idx="12511">
                  <c:v>44290</c:v>
                </c:pt>
                <c:pt idx="12512">
                  <c:v>44291</c:v>
                </c:pt>
                <c:pt idx="12513">
                  <c:v>44292</c:v>
                </c:pt>
                <c:pt idx="12514">
                  <c:v>44293</c:v>
                </c:pt>
                <c:pt idx="12515">
                  <c:v>44294</c:v>
                </c:pt>
                <c:pt idx="12516">
                  <c:v>44295</c:v>
                </c:pt>
                <c:pt idx="12517">
                  <c:v>44296</c:v>
                </c:pt>
                <c:pt idx="12518">
                  <c:v>44297</c:v>
                </c:pt>
                <c:pt idx="12519">
                  <c:v>44298</c:v>
                </c:pt>
                <c:pt idx="12520">
                  <c:v>44299</c:v>
                </c:pt>
                <c:pt idx="12521">
                  <c:v>44300</c:v>
                </c:pt>
                <c:pt idx="12522">
                  <c:v>44301</c:v>
                </c:pt>
                <c:pt idx="12523">
                  <c:v>44302</c:v>
                </c:pt>
                <c:pt idx="12524">
                  <c:v>44303</c:v>
                </c:pt>
                <c:pt idx="12525">
                  <c:v>44304</c:v>
                </c:pt>
                <c:pt idx="12526">
                  <c:v>44305</c:v>
                </c:pt>
                <c:pt idx="12527">
                  <c:v>44306</c:v>
                </c:pt>
                <c:pt idx="12528">
                  <c:v>44307</c:v>
                </c:pt>
                <c:pt idx="12529">
                  <c:v>44308</c:v>
                </c:pt>
                <c:pt idx="12530">
                  <c:v>44309</c:v>
                </c:pt>
                <c:pt idx="12531">
                  <c:v>44310</c:v>
                </c:pt>
                <c:pt idx="12532">
                  <c:v>44311</c:v>
                </c:pt>
                <c:pt idx="12533">
                  <c:v>44312</c:v>
                </c:pt>
                <c:pt idx="12534">
                  <c:v>44313</c:v>
                </c:pt>
                <c:pt idx="12535">
                  <c:v>44314</c:v>
                </c:pt>
                <c:pt idx="12536">
                  <c:v>44315</c:v>
                </c:pt>
                <c:pt idx="12537">
                  <c:v>44316</c:v>
                </c:pt>
                <c:pt idx="12538">
                  <c:v>44317</c:v>
                </c:pt>
                <c:pt idx="12539">
                  <c:v>44318</c:v>
                </c:pt>
                <c:pt idx="12540">
                  <c:v>44319</c:v>
                </c:pt>
                <c:pt idx="12541">
                  <c:v>44320</c:v>
                </c:pt>
                <c:pt idx="12542">
                  <c:v>44321</c:v>
                </c:pt>
                <c:pt idx="12543">
                  <c:v>44322</c:v>
                </c:pt>
                <c:pt idx="12544">
                  <c:v>44323</c:v>
                </c:pt>
                <c:pt idx="12545">
                  <c:v>44324</c:v>
                </c:pt>
                <c:pt idx="12546">
                  <c:v>44325</c:v>
                </c:pt>
                <c:pt idx="12547">
                  <c:v>44326</c:v>
                </c:pt>
                <c:pt idx="12548">
                  <c:v>44327</c:v>
                </c:pt>
                <c:pt idx="12549">
                  <c:v>44328</c:v>
                </c:pt>
                <c:pt idx="12550">
                  <c:v>44329</c:v>
                </c:pt>
                <c:pt idx="12551">
                  <c:v>44330</c:v>
                </c:pt>
                <c:pt idx="12552">
                  <c:v>44331</c:v>
                </c:pt>
                <c:pt idx="12553">
                  <c:v>44332</c:v>
                </c:pt>
                <c:pt idx="12554">
                  <c:v>44333</c:v>
                </c:pt>
                <c:pt idx="12555">
                  <c:v>44334</c:v>
                </c:pt>
                <c:pt idx="12556">
                  <c:v>44335</c:v>
                </c:pt>
                <c:pt idx="12557">
                  <c:v>44336</c:v>
                </c:pt>
                <c:pt idx="12558">
                  <c:v>44337</c:v>
                </c:pt>
                <c:pt idx="12559">
                  <c:v>44338</c:v>
                </c:pt>
                <c:pt idx="12560">
                  <c:v>44339</c:v>
                </c:pt>
                <c:pt idx="12561">
                  <c:v>44340</c:v>
                </c:pt>
                <c:pt idx="12562">
                  <c:v>44341</c:v>
                </c:pt>
                <c:pt idx="12563">
                  <c:v>44342</c:v>
                </c:pt>
                <c:pt idx="12564">
                  <c:v>44343</c:v>
                </c:pt>
                <c:pt idx="12565">
                  <c:v>44344</c:v>
                </c:pt>
                <c:pt idx="12566">
                  <c:v>44345</c:v>
                </c:pt>
                <c:pt idx="12567">
                  <c:v>44346</c:v>
                </c:pt>
                <c:pt idx="12568">
                  <c:v>44347</c:v>
                </c:pt>
                <c:pt idx="12569">
                  <c:v>44348</c:v>
                </c:pt>
                <c:pt idx="12570">
                  <c:v>44349</c:v>
                </c:pt>
                <c:pt idx="12571">
                  <c:v>44350</c:v>
                </c:pt>
                <c:pt idx="12572">
                  <c:v>44351</c:v>
                </c:pt>
                <c:pt idx="12573">
                  <c:v>44352</c:v>
                </c:pt>
                <c:pt idx="12574">
                  <c:v>44353</c:v>
                </c:pt>
                <c:pt idx="12575">
                  <c:v>44354</c:v>
                </c:pt>
                <c:pt idx="12576">
                  <c:v>44355</c:v>
                </c:pt>
                <c:pt idx="12577">
                  <c:v>44356</c:v>
                </c:pt>
                <c:pt idx="12578">
                  <c:v>44357</c:v>
                </c:pt>
                <c:pt idx="12579">
                  <c:v>44358</c:v>
                </c:pt>
                <c:pt idx="12580">
                  <c:v>44359</c:v>
                </c:pt>
                <c:pt idx="12581">
                  <c:v>44360</c:v>
                </c:pt>
                <c:pt idx="12582">
                  <c:v>44361</c:v>
                </c:pt>
                <c:pt idx="12583">
                  <c:v>44362</c:v>
                </c:pt>
                <c:pt idx="12584">
                  <c:v>44363</c:v>
                </c:pt>
                <c:pt idx="12585">
                  <c:v>44364</c:v>
                </c:pt>
                <c:pt idx="12586">
                  <c:v>44365</c:v>
                </c:pt>
                <c:pt idx="12587">
                  <c:v>44366</c:v>
                </c:pt>
                <c:pt idx="12588">
                  <c:v>44367</c:v>
                </c:pt>
                <c:pt idx="12589">
                  <c:v>44368</c:v>
                </c:pt>
                <c:pt idx="12590">
                  <c:v>44369</c:v>
                </c:pt>
                <c:pt idx="12591">
                  <c:v>44370</c:v>
                </c:pt>
                <c:pt idx="12592">
                  <c:v>44371</c:v>
                </c:pt>
                <c:pt idx="12593">
                  <c:v>44372</c:v>
                </c:pt>
                <c:pt idx="12594">
                  <c:v>44373</c:v>
                </c:pt>
                <c:pt idx="12595">
                  <c:v>44374</c:v>
                </c:pt>
                <c:pt idx="12596">
                  <c:v>44375</c:v>
                </c:pt>
                <c:pt idx="12597">
                  <c:v>44376</c:v>
                </c:pt>
                <c:pt idx="12598">
                  <c:v>44377</c:v>
                </c:pt>
                <c:pt idx="12599">
                  <c:v>44378</c:v>
                </c:pt>
                <c:pt idx="12600">
                  <c:v>44379</c:v>
                </c:pt>
                <c:pt idx="12601">
                  <c:v>44380</c:v>
                </c:pt>
                <c:pt idx="12602">
                  <c:v>44381</c:v>
                </c:pt>
                <c:pt idx="12603">
                  <c:v>44382</c:v>
                </c:pt>
                <c:pt idx="12604">
                  <c:v>44383</c:v>
                </c:pt>
                <c:pt idx="12605">
                  <c:v>44384</c:v>
                </c:pt>
                <c:pt idx="12606">
                  <c:v>44385</c:v>
                </c:pt>
                <c:pt idx="12607">
                  <c:v>44386</c:v>
                </c:pt>
                <c:pt idx="12608">
                  <c:v>44387</c:v>
                </c:pt>
                <c:pt idx="12609">
                  <c:v>44388</c:v>
                </c:pt>
                <c:pt idx="12610">
                  <c:v>44389</c:v>
                </c:pt>
                <c:pt idx="12611">
                  <c:v>44390</c:v>
                </c:pt>
                <c:pt idx="12612">
                  <c:v>44391</c:v>
                </c:pt>
                <c:pt idx="12613">
                  <c:v>44392</c:v>
                </c:pt>
                <c:pt idx="12614">
                  <c:v>44393</c:v>
                </c:pt>
                <c:pt idx="12615">
                  <c:v>44394</c:v>
                </c:pt>
                <c:pt idx="12616">
                  <c:v>44395</c:v>
                </c:pt>
                <c:pt idx="12617">
                  <c:v>44396</c:v>
                </c:pt>
                <c:pt idx="12618">
                  <c:v>44397</c:v>
                </c:pt>
                <c:pt idx="12619">
                  <c:v>44398</c:v>
                </c:pt>
                <c:pt idx="12620">
                  <c:v>44399</c:v>
                </c:pt>
                <c:pt idx="12621">
                  <c:v>44400</c:v>
                </c:pt>
                <c:pt idx="12622">
                  <c:v>44401</c:v>
                </c:pt>
                <c:pt idx="12623">
                  <c:v>44402</c:v>
                </c:pt>
                <c:pt idx="12624">
                  <c:v>44403</c:v>
                </c:pt>
                <c:pt idx="12625">
                  <c:v>44404</c:v>
                </c:pt>
                <c:pt idx="12626">
                  <c:v>44405</c:v>
                </c:pt>
                <c:pt idx="12627">
                  <c:v>44406</c:v>
                </c:pt>
                <c:pt idx="12628">
                  <c:v>44407</c:v>
                </c:pt>
                <c:pt idx="12629">
                  <c:v>44408</c:v>
                </c:pt>
                <c:pt idx="12630">
                  <c:v>44409</c:v>
                </c:pt>
                <c:pt idx="12631">
                  <c:v>44410</c:v>
                </c:pt>
                <c:pt idx="12632">
                  <c:v>44411</c:v>
                </c:pt>
                <c:pt idx="12633">
                  <c:v>44412</c:v>
                </c:pt>
                <c:pt idx="12634">
                  <c:v>44413</c:v>
                </c:pt>
                <c:pt idx="12635">
                  <c:v>44414</c:v>
                </c:pt>
                <c:pt idx="12636">
                  <c:v>44415</c:v>
                </c:pt>
                <c:pt idx="12637">
                  <c:v>44416</c:v>
                </c:pt>
                <c:pt idx="12638">
                  <c:v>44417</c:v>
                </c:pt>
                <c:pt idx="12639">
                  <c:v>44418</c:v>
                </c:pt>
                <c:pt idx="12640">
                  <c:v>44419</c:v>
                </c:pt>
                <c:pt idx="12641">
                  <c:v>44420</c:v>
                </c:pt>
                <c:pt idx="12642">
                  <c:v>44421</c:v>
                </c:pt>
                <c:pt idx="12643">
                  <c:v>44422</c:v>
                </c:pt>
                <c:pt idx="12644">
                  <c:v>44423</c:v>
                </c:pt>
                <c:pt idx="12645">
                  <c:v>44424</c:v>
                </c:pt>
                <c:pt idx="12646">
                  <c:v>44425</c:v>
                </c:pt>
                <c:pt idx="12647">
                  <c:v>44426</c:v>
                </c:pt>
                <c:pt idx="12648">
                  <c:v>44427</c:v>
                </c:pt>
                <c:pt idx="12649">
                  <c:v>44428</c:v>
                </c:pt>
                <c:pt idx="12650">
                  <c:v>44429</c:v>
                </c:pt>
                <c:pt idx="12651">
                  <c:v>44430</c:v>
                </c:pt>
                <c:pt idx="12652">
                  <c:v>44431</c:v>
                </c:pt>
                <c:pt idx="12653">
                  <c:v>44432</c:v>
                </c:pt>
                <c:pt idx="12654">
                  <c:v>44433</c:v>
                </c:pt>
                <c:pt idx="12655">
                  <c:v>44434</c:v>
                </c:pt>
                <c:pt idx="12656">
                  <c:v>44435</c:v>
                </c:pt>
                <c:pt idx="12657">
                  <c:v>44436</c:v>
                </c:pt>
                <c:pt idx="12658">
                  <c:v>44437</c:v>
                </c:pt>
                <c:pt idx="12659">
                  <c:v>44438</c:v>
                </c:pt>
                <c:pt idx="12660">
                  <c:v>44439</c:v>
                </c:pt>
                <c:pt idx="12661">
                  <c:v>44440</c:v>
                </c:pt>
                <c:pt idx="12662">
                  <c:v>44441</c:v>
                </c:pt>
                <c:pt idx="12663">
                  <c:v>44442</c:v>
                </c:pt>
                <c:pt idx="12664">
                  <c:v>44443</c:v>
                </c:pt>
                <c:pt idx="12665">
                  <c:v>44444</c:v>
                </c:pt>
                <c:pt idx="12666">
                  <c:v>44445</c:v>
                </c:pt>
                <c:pt idx="12667">
                  <c:v>44446</c:v>
                </c:pt>
                <c:pt idx="12668">
                  <c:v>44447</c:v>
                </c:pt>
                <c:pt idx="12669">
                  <c:v>44448</c:v>
                </c:pt>
                <c:pt idx="12670">
                  <c:v>44449</c:v>
                </c:pt>
                <c:pt idx="12671">
                  <c:v>44450</c:v>
                </c:pt>
                <c:pt idx="12672">
                  <c:v>44451</c:v>
                </c:pt>
                <c:pt idx="12673">
                  <c:v>44452</c:v>
                </c:pt>
                <c:pt idx="12674">
                  <c:v>44453</c:v>
                </c:pt>
                <c:pt idx="12675">
                  <c:v>44454</c:v>
                </c:pt>
                <c:pt idx="12676">
                  <c:v>44455</c:v>
                </c:pt>
                <c:pt idx="12677">
                  <c:v>44456</c:v>
                </c:pt>
                <c:pt idx="12678">
                  <c:v>44457</c:v>
                </c:pt>
                <c:pt idx="12679">
                  <c:v>44458</c:v>
                </c:pt>
                <c:pt idx="12680">
                  <c:v>44459</c:v>
                </c:pt>
                <c:pt idx="12681">
                  <c:v>44460</c:v>
                </c:pt>
                <c:pt idx="12682">
                  <c:v>44461</c:v>
                </c:pt>
                <c:pt idx="12683">
                  <c:v>44462</c:v>
                </c:pt>
                <c:pt idx="12684">
                  <c:v>44463</c:v>
                </c:pt>
                <c:pt idx="12685">
                  <c:v>44464</c:v>
                </c:pt>
                <c:pt idx="12686">
                  <c:v>44465</c:v>
                </c:pt>
                <c:pt idx="12687">
                  <c:v>44466</c:v>
                </c:pt>
                <c:pt idx="12688">
                  <c:v>44467</c:v>
                </c:pt>
                <c:pt idx="12689">
                  <c:v>44468</c:v>
                </c:pt>
                <c:pt idx="12690">
                  <c:v>44469</c:v>
                </c:pt>
                <c:pt idx="12691">
                  <c:v>44470</c:v>
                </c:pt>
                <c:pt idx="12692">
                  <c:v>44471</c:v>
                </c:pt>
                <c:pt idx="12693">
                  <c:v>44472</c:v>
                </c:pt>
                <c:pt idx="12694">
                  <c:v>44473</c:v>
                </c:pt>
                <c:pt idx="12695">
                  <c:v>44474</c:v>
                </c:pt>
                <c:pt idx="12696">
                  <c:v>44475</c:v>
                </c:pt>
                <c:pt idx="12697">
                  <c:v>44476</c:v>
                </c:pt>
                <c:pt idx="12698">
                  <c:v>44477</c:v>
                </c:pt>
                <c:pt idx="12699">
                  <c:v>44478</c:v>
                </c:pt>
                <c:pt idx="12700">
                  <c:v>44479</c:v>
                </c:pt>
                <c:pt idx="12701">
                  <c:v>44480</c:v>
                </c:pt>
                <c:pt idx="12702">
                  <c:v>44481</c:v>
                </c:pt>
                <c:pt idx="12703">
                  <c:v>44482</c:v>
                </c:pt>
                <c:pt idx="12704">
                  <c:v>44483</c:v>
                </c:pt>
                <c:pt idx="12705">
                  <c:v>44484</c:v>
                </c:pt>
                <c:pt idx="12706">
                  <c:v>44485</c:v>
                </c:pt>
                <c:pt idx="12707">
                  <c:v>44486</c:v>
                </c:pt>
                <c:pt idx="12708">
                  <c:v>44487</c:v>
                </c:pt>
                <c:pt idx="12709">
                  <c:v>44488</c:v>
                </c:pt>
                <c:pt idx="12710">
                  <c:v>44489</c:v>
                </c:pt>
                <c:pt idx="12711">
                  <c:v>44490</c:v>
                </c:pt>
                <c:pt idx="12712">
                  <c:v>44491</c:v>
                </c:pt>
                <c:pt idx="12713">
                  <c:v>44492</c:v>
                </c:pt>
                <c:pt idx="12714">
                  <c:v>44493</c:v>
                </c:pt>
                <c:pt idx="12715">
                  <c:v>44494</c:v>
                </c:pt>
                <c:pt idx="12716">
                  <c:v>44495</c:v>
                </c:pt>
                <c:pt idx="12717">
                  <c:v>44496</c:v>
                </c:pt>
                <c:pt idx="12718">
                  <c:v>44497</c:v>
                </c:pt>
                <c:pt idx="12719">
                  <c:v>44498</c:v>
                </c:pt>
                <c:pt idx="12720">
                  <c:v>44499</c:v>
                </c:pt>
                <c:pt idx="12721">
                  <c:v>44500</c:v>
                </c:pt>
                <c:pt idx="12722">
                  <c:v>44501</c:v>
                </c:pt>
                <c:pt idx="12723">
                  <c:v>44502</c:v>
                </c:pt>
                <c:pt idx="12724">
                  <c:v>44503</c:v>
                </c:pt>
                <c:pt idx="12725">
                  <c:v>44504</c:v>
                </c:pt>
                <c:pt idx="12726">
                  <c:v>44505</c:v>
                </c:pt>
                <c:pt idx="12727">
                  <c:v>44506</c:v>
                </c:pt>
                <c:pt idx="12728">
                  <c:v>44507</c:v>
                </c:pt>
                <c:pt idx="12729">
                  <c:v>44508</c:v>
                </c:pt>
                <c:pt idx="12730">
                  <c:v>44509</c:v>
                </c:pt>
                <c:pt idx="12731">
                  <c:v>44510</c:v>
                </c:pt>
                <c:pt idx="12732">
                  <c:v>44511</c:v>
                </c:pt>
                <c:pt idx="12733">
                  <c:v>44512</c:v>
                </c:pt>
                <c:pt idx="12734">
                  <c:v>44513</c:v>
                </c:pt>
                <c:pt idx="12735">
                  <c:v>44514</c:v>
                </c:pt>
                <c:pt idx="12736">
                  <c:v>44515</c:v>
                </c:pt>
                <c:pt idx="12737">
                  <c:v>44516</c:v>
                </c:pt>
                <c:pt idx="12738">
                  <c:v>44517</c:v>
                </c:pt>
                <c:pt idx="12739">
                  <c:v>44518</c:v>
                </c:pt>
                <c:pt idx="12740">
                  <c:v>44519</c:v>
                </c:pt>
                <c:pt idx="12741">
                  <c:v>44520</c:v>
                </c:pt>
                <c:pt idx="12742">
                  <c:v>44521</c:v>
                </c:pt>
                <c:pt idx="12743">
                  <c:v>44522</c:v>
                </c:pt>
                <c:pt idx="12744">
                  <c:v>44523</c:v>
                </c:pt>
                <c:pt idx="12745">
                  <c:v>44524</c:v>
                </c:pt>
                <c:pt idx="12746">
                  <c:v>44525</c:v>
                </c:pt>
                <c:pt idx="12747">
                  <c:v>44526</c:v>
                </c:pt>
                <c:pt idx="12748">
                  <c:v>44527</c:v>
                </c:pt>
                <c:pt idx="12749">
                  <c:v>44528</c:v>
                </c:pt>
                <c:pt idx="12750">
                  <c:v>44529</c:v>
                </c:pt>
                <c:pt idx="12751">
                  <c:v>44530</c:v>
                </c:pt>
                <c:pt idx="12752">
                  <c:v>44531</c:v>
                </c:pt>
                <c:pt idx="12753">
                  <c:v>44532</c:v>
                </c:pt>
                <c:pt idx="12754">
                  <c:v>44533</c:v>
                </c:pt>
                <c:pt idx="12755">
                  <c:v>44534</c:v>
                </c:pt>
                <c:pt idx="12756">
                  <c:v>44535</c:v>
                </c:pt>
                <c:pt idx="12757">
                  <c:v>44536</c:v>
                </c:pt>
                <c:pt idx="12758">
                  <c:v>44537</c:v>
                </c:pt>
                <c:pt idx="12759">
                  <c:v>44538</c:v>
                </c:pt>
                <c:pt idx="12760">
                  <c:v>44539</c:v>
                </c:pt>
                <c:pt idx="12761">
                  <c:v>44540</c:v>
                </c:pt>
                <c:pt idx="12762">
                  <c:v>44541</c:v>
                </c:pt>
                <c:pt idx="12763">
                  <c:v>44542</c:v>
                </c:pt>
                <c:pt idx="12764">
                  <c:v>44543</c:v>
                </c:pt>
                <c:pt idx="12765">
                  <c:v>44544</c:v>
                </c:pt>
                <c:pt idx="12766">
                  <c:v>44545</c:v>
                </c:pt>
                <c:pt idx="12767">
                  <c:v>44546</c:v>
                </c:pt>
                <c:pt idx="12768">
                  <c:v>44547</c:v>
                </c:pt>
                <c:pt idx="12769">
                  <c:v>44548</c:v>
                </c:pt>
                <c:pt idx="12770">
                  <c:v>44549</c:v>
                </c:pt>
                <c:pt idx="12771">
                  <c:v>44550</c:v>
                </c:pt>
                <c:pt idx="12772">
                  <c:v>44551</c:v>
                </c:pt>
                <c:pt idx="12773">
                  <c:v>44552</c:v>
                </c:pt>
                <c:pt idx="12774">
                  <c:v>44553</c:v>
                </c:pt>
                <c:pt idx="12775">
                  <c:v>44554</c:v>
                </c:pt>
                <c:pt idx="12776">
                  <c:v>44555</c:v>
                </c:pt>
                <c:pt idx="12777">
                  <c:v>44556</c:v>
                </c:pt>
                <c:pt idx="12778">
                  <c:v>44557</c:v>
                </c:pt>
                <c:pt idx="12779">
                  <c:v>44558</c:v>
                </c:pt>
                <c:pt idx="12780">
                  <c:v>44559</c:v>
                </c:pt>
                <c:pt idx="12781">
                  <c:v>44560</c:v>
                </c:pt>
                <c:pt idx="12782">
                  <c:v>44561</c:v>
                </c:pt>
                <c:pt idx="12783">
                  <c:v>44562</c:v>
                </c:pt>
                <c:pt idx="12784">
                  <c:v>44563</c:v>
                </c:pt>
                <c:pt idx="12785">
                  <c:v>44564</c:v>
                </c:pt>
                <c:pt idx="12786">
                  <c:v>44565</c:v>
                </c:pt>
                <c:pt idx="12787">
                  <c:v>44566</c:v>
                </c:pt>
                <c:pt idx="12788">
                  <c:v>44567</c:v>
                </c:pt>
                <c:pt idx="12789">
                  <c:v>44568</c:v>
                </c:pt>
                <c:pt idx="12790">
                  <c:v>44569</c:v>
                </c:pt>
                <c:pt idx="12791">
                  <c:v>44570</c:v>
                </c:pt>
                <c:pt idx="12792">
                  <c:v>44571</c:v>
                </c:pt>
                <c:pt idx="12793">
                  <c:v>44572</c:v>
                </c:pt>
                <c:pt idx="12794">
                  <c:v>44573</c:v>
                </c:pt>
                <c:pt idx="12795">
                  <c:v>44574</c:v>
                </c:pt>
                <c:pt idx="12796">
                  <c:v>44575</c:v>
                </c:pt>
                <c:pt idx="12797">
                  <c:v>44576</c:v>
                </c:pt>
                <c:pt idx="12798">
                  <c:v>44577</c:v>
                </c:pt>
                <c:pt idx="12799">
                  <c:v>44578</c:v>
                </c:pt>
                <c:pt idx="12800">
                  <c:v>44579</c:v>
                </c:pt>
                <c:pt idx="12801">
                  <c:v>44580</c:v>
                </c:pt>
                <c:pt idx="12802">
                  <c:v>44581</c:v>
                </c:pt>
                <c:pt idx="12803">
                  <c:v>44582</c:v>
                </c:pt>
                <c:pt idx="12804">
                  <c:v>44583</c:v>
                </c:pt>
                <c:pt idx="12805">
                  <c:v>44584</c:v>
                </c:pt>
                <c:pt idx="12806">
                  <c:v>44585</c:v>
                </c:pt>
                <c:pt idx="12807">
                  <c:v>44586</c:v>
                </c:pt>
                <c:pt idx="12808">
                  <c:v>44587</c:v>
                </c:pt>
                <c:pt idx="12809">
                  <c:v>44588</c:v>
                </c:pt>
                <c:pt idx="12810">
                  <c:v>44589</c:v>
                </c:pt>
                <c:pt idx="12811">
                  <c:v>44590</c:v>
                </c:pt>
                <c:pt idx="12812">
                  <c:v>44591</c:v>
                </c:pt>
                <c:pt idx="12813">
                  <c:v>44592</c:v>
                </c:pt>
                <c:pt idx="12814">
                  <c:v>44593</c:v>
                </c:pt>
                <c:pt idx="12815">
                  <c:v>44594</c:v>
                </c:pt>
                <c:pt idx="12816">
                  <c:v>44595</c:v>
                </c:pt>
                <c:pt idx="12817">
                  <c:v>44596</c:v>
                </c:pt>
                <c:pt idx="12818">
                  <c:v>44597</c:v>
                </c:pt>
                <c:pt idx="12819">
                  <c:v>44598</c:v>
                </c:pt>
                <c:pt idx="12820">
                  <c:v>44599</c:v>
                </c:pt>
                <c:pt idx="12821">
                  <c:v>44600</c:v>
                </c:pt>
                <c:pt idx="12822">
                  <c:v>44601</c:v>
                </c:pt>
                <c:pt idx="12823">
                  <c:v>44602</c:v>
                </c:pt>
                <c:pt idx="12824">
                  <c:v>44603</c:v>
                </c:pt>
                <c:pt idx="12825">
                  <c:v>44604</c:v>
                </c:pt>
                <c:pt idx="12826">
                  <c:v>44605</c:v>
                </c:pt>
                <c:pt idx="12827">
                  <c:v>44606</c:v>
                </c:pt>
                <c:pt idx="12828">
                  <c:v>44607</c:v>
                </c:pt>
                <c:pt idx="12829">
                  <c:v>44608</c:v>
                </c:pt>
                <c:pt idx="12830">
                  <c:v>44609</c:v>
                </c:pt>
                <c:pt idx="12831">
                  <c:v>44610</c:v>
                </c:pt>
                <c:pt idx="12832">
                  <c:v>44611</c:v>
                </c:pt>
                <c:pt idx="12833">
                  <c:v>44612</c:v>
                </c:pt>
                <c:pt idx="12834">
                  <c:v>44613</c:v>
                </c:pt>
                <c:pt idx="12835">
                  <c:v>44614</c:v>
                </c:pt>
                <c:pt idx="12836">
                  <c:v>44615</c:v>
                </c:pt>
                <c:pt idx="12837">
                  <c:v>44616</c:v>
                </c:pt>
                <c:pt idx="12838">
                  <c:v>44617</c:v>
                </c:pt>
                <c:pt idx="12839">
                  <c:v>44618</c:v>
                </c:pt>
                <c:pt idx="12840">
                  <c:v>44619</c:v>
                </c:pt>
                <c:pt idx="12841">
                  <c:v>44620</c:v>
                </c:pt>
                <c:pt idx="12842">
                  <c:v>44621</c:v>
                </c:pt>
                <c:pt idx="12843">
                  <c:v>44622</c:v>
                </c:pt>
                <c:pt idx="12844">
                  <c:v>44623</c:v>
                </c:pt>
                <c:pt idx="12845">
                  <c:v>44624</c:v>
                </c:pt>
                <c:pt idx="12846">
                  <c:v>44625</c:v>
                </c:pt>
                <c:pt idx="12847">
                  <c:v>44626</c:v>
                </c:pt>
                <c:pt idx="12848">
                  <c:v>44627</c:v>
                </c:pt>
                <c:pt idx="12849">
                  <c:v>44628</c:v>
                </c:pt>
                <c:pt idx="12850">
                  <c:v>44629</c:v>
                </c:pt>
                <c:pt idx="12851">
                  <c:v>44630</c:v>
                </c:pt>
                <c:pt idx="12852">
                  <c:v>44631</c:v>
                </c:pt>
                <c:pt idx="12853">
                  <c:v>44632</c:v>
                </c:pt>
                <c:pt idx="12854">
                  <c:v>44633</c:v>
                </c:pt>
                <c:pt idx="12855">
                  <c:v>44634</c:v>
                </c:pt>
                <c:pt idx="12856">
                  <c:v>44635</c:v>
                </c:pt>
                <c:pt idx="12857">
                  <c:v>44636</c:v>
                </c:pt>
                <c:pt idx="12858">
                  <c:v>44637</c:v>
                </c:pt>
                <c:pt idx="12859">
                  <c:v>44638</c:v>
                </c:pt>
                <c:pt idx="12860">
                  <c:v>44639</c:v>
                </c:pt>
                <c:pt idx="12861">
                  <c:v>44640</c:v>
                </c:pt>
                <c:pt idx="12862">
                  <c:v>44641</c:v>
                </c:pt>
                <c:pt idx="12863">
                  <c:v>44642</c:v>
                </c:pt>
                <c:pt idx="12864">
                  <c:v>44643</c:v>
                </c:pt>
                <c:pt idx="12865">
                  <c:v>44644</c:v>
                </c:pt>
                <c:pt idx="12866">
                  <c:v>44645</c:v>
                </c:pt>
                <c:pt idx="12867">
                  <c:v>44646</c:v>
                </c:pt>
                <c:pt idx="12868">
                  <c:v>44647</c:v>
                </c:pt>
                <c:pt idx="12869">
                  <c:v>44648</c:v>
                </c:pt>
                <c:pt idx="12870">
                  <c:v>44649</c:v>
                </c:pt>
                <c:pt idx="12871">
                  <c:v>44650</c:v>
                </c:pt>
                <c:pt idx="12872">
                  <c:v>44651</c:v>
                </c:pt>
                <c:pt idx="12873">
                  <c:v>44652</c:v>
                </c:pt>
                <c:pt idx="12874">
                  <c:v>44653</c:v>
                </c:pt>
                <c:pt idx="12875">
                  <c:v>44654</c:v>
                </c:pt>
                <c:pt idx="12876">
                  <c:v>44655</c:v>
                </c:pt>
                <c:pt idx="12877">
                  <c:v>44656</c:v>
                </c:pt>
                <c:pt idx="12878">
                  <c:v>44657</c:v>
                </c:pt>
                <c:pt idx="12879">
                  <c:v>44658</c:v>
                </c:pt>
                <c:pt idx="12880">
                  <c:v>44659</c:v>
                </c:pt>
                <c:pt idx="12881">
                  <c:v>44660</c:v>
                </c:pt>
                <c:pt idx="12882">
                  <c:v>44661</c:v>
                </c:pt>
                <c:pt idx="12883">
                  <c:v>44662</c:v>
                </c:pt>
                <c:pt idx="12884">
                  <c:v>44663</c:v>
                </c:pt>
                <c:pt idx="12885">
                  <c:v>44664</c:v>
                </c:pt>
                <c:pt idx="12886">
                  <c:v>44665</c:v>
                </c:pt>
                <c:pt idx="12887">
                  <c:v>44666</c:v>
                </c:pt>
                <c:pt idx="12888">
                  <c:v>44667</c:v>
                </c:pt>
                <c:pt idx="12889">
                  <c:v>44668</c:v>
                </c:pt>
                <c:pt idx="12890">
                  <c:v>44669</c:v>
                </c:pt>
                <c:pt idx="12891">
                  <c:v>44670</c:v>
                </c:pt>
                <c:pt idx="12892">
                  <c:v>44671</c:v>
                </c:pt>
                <c:pt idx="12893">
                  <c:v>44672</c:v>
                </c:pt>
                <c:pt idx="12894">
                  <c:v>44673</c:v>
                </c:pt>
                <c:pt idx="12895">
                  <c:v>44674</c:v>
                </c:pt>
                <c:pt idx="12896">
                  <c:v>44675</c:v>
                </c:pt>
                <c:pt idx="12897">
                  <c:v>44676</c:v>
                </c:pt>
                <c:pt idx="12898">
                  <c:v>44677</c:v>
                </c:pt>
                <c:pt idx="12899">
                  <c:v>44678</c:v>
                </c:pt>
                <c:pt idx="12900">
                  <c:v>44679</c:v>
                </c:pt>
                <c:pt idx="12901">
                  <c:v>44680</c:v>
                </c:pt>
                <c:pt idx="12902">
                  <c:v>44681</c:v>
                </c:pt>
                <c:pt idx="12903">
                  <c:v>44682</c:v>
                </c:pt>
                <c:pt idx="12904">
                  <c:v>44683</c:v>
                </c:pt>
                <c:pt idx="12905">
                  <c:v>44684</c:v>
                </c:pt>
                <c:pt idx="12906">
                  <c:v>44685</c:v>
                </c:pt>
                <c:pt idx="12907">
                  <c:v>44686</c:v>
                </c:pt>
                <c:pt idx="12908">
                  <c:v>44687</c:v>
                </c:pt>
                <c:pt idx="12909">
                  <c:v>44688</c:v>
                </c:pt>
                <c:pt idx="12910">
                  <c:v>44689</c:v>
                </c:pt>
                <c:pt idx="12911">
                  <c:v>44690</c:v>
                </c:pt>
                <c:pt idx="12912">
                  <c:v>44691</c:v>
                </c:pt>
                <c:pt idx="12913">
                  <c:v>44692</c:v>
                </c:pt>
                <c:pt idx="12914">
                  <c:v>44693</c:v>
                </c:pt>
                <c:pt idx="12915">
                  <c:v>44694</c:v>
                </c:pt>
                <c:pt idx="12916">
                  <c:v>44695</c:v>
                </c:pt>
                <c:pt idx="12917">
                  <c:v>44696</c:v>
                </c:pt>
                <c:pt idx="12918">
                  <c:v>44697</c:v>
                </c:pt>
                <c:pt idx="12919">
                  <c:v>44698</c:v>
                </c:pt>
                <c:pt idx="12920">
                  <c:v>44699</c:v>
                </c:pt>
                <c:pt idx="12921">
                  <c:v>44700</c:v>
                </c:pt>
                <c:pt idx="12922">
                  <c:v>44701</c:v>
                </c:pt>
                <c:pt idx="12923">
                  <c:v>44702</c:v>
                </c:pt>
                <c:pt idx="12924">
                  <c:v>44703</c:v>
                </c:pt>
                <c:pt idx="12925">
                  <c:v>44704</c:v>
                </c:pt>
                <c:pt idx="12926">
                  <c:v>44705</c:v>
                </c:pt>
                <c:pt idx="12927">
                  <c:v>44706</c:v>
                </c:pt>
                <c:pt idx="12928">
                  <c:v>44707</c:v>
                </c:pt>
                <c:pt idx="12929">
                  <c:v>44708</c:v>
                </c:pt>
                <c:pt idx="12930">
                  <c:v>44709</c:v>
                </c:pt>
                <c:pt idx="12931">
                  <c:v>44710</c:v>
                </c:pt>
                <c:pt idx="12932">
                  <c:v>44711</c:v>
                </c:pt>
                <c:pt idx="12933">
                  <c:v>44712</c:v>
                </c:pt>
                <c:pt idx="12934">
                  <c:v>44713</c:v>
                </c:pt>
                <c:pt idx="12935">
                  <c:v>44714</c:v>
                </c:pt>
                <c:pt idx="12936">
                  <c:v>44715</c:v>
                </c:pt>
                <c:pt idx="12937">
                  <c:v>44716</c:v>
                </c:pt>
                <c:pt idx="12938">
                  <c:v>44717</c:v>
                </c:pt>
                <c:pt idx="12939">
                  <c:v>44718</c:v>
                </c:pt>
                <c:pt idx="12940">
                  <c:v>44719</c:v>
                </c:pt>
                <c:pt idx="12941">
                  <c:v>44720</c:v>
                </c:pt>
                <c:pt idx="12942">
                  <c:v>44721</c:v>
                </c:pt>
                <c:pt idx="12943">
                  <c:v>44722</c:v>
                </c:pt>
                <c:pt idx="12944">
                  <c:v>44723</c:v>
                </c:pt>
                <c:pt idx="12945">
                  <c:v>44724</c:v>
                </c:pt>
                <c:pt idx="12946">
                  <c:v>44725</c:v>
                </c:pt>
                <c:pt idx="12947">
                  <c:v>44726</c:v>
                </c:pt>
                <c:pt idx="12948">
                  <c:v>44727</c:v>
                </c:pt>
                <c:pt idx="12949">
                  <c:v>44728</c:v>
                </c:pt>
                <c:pt idx="12950">
                  <c:v>44729</c:v>
                </c:pt>
                <c:pt idx="12951">
                  <c:v>44730</c:v>
                </c:pt>
                <c:pt idx="12952">
                  <c:v>44731</c:v>
                </c:pt>
                <c:pt idx="12953">
                  <c:v>44732</c:v>
                </c:pt>
                <c:pt idx="12954">
                  <c:v>44733</c:v>
                </c:pt>
                <c:pt idx="12955">
                  <c:v>44734</c:v>
                </c:pt>
                <c:pt idx="12956">
                  <c:v>44735</c:v>
                </c:pt>
                <c:pt idx="12957">
                  <c:v>44736</c:v>
                </c:pt>
                <c:pt idx="12958">
                  <c:v>44737</c:v>
                </c:pt>
                <c:pt idx="12959">
                  <c:v>44738</c:v>
                </c:pt>
                <c:pt idx="12960">
                  <c:v>44739</c:v>
                </c:pt>
                <c:pt idx="12961">
                  <c:v>44740</c:v>
                </c:pt>
                <c:pt idx="12962">
                  <c:v>44741</c:v>
                </c:pt>
                <c:pt idx="12963">
                  <c:v>44742</c:v>
                </c:pt>
                <c:pt idx="12964">
                  <c:v>44743</c:v>
                </c:pt>
                <c:pt idx="12965">
                  <c:v>44744</c:v>
                </c:pt>
                <c:pt idx="12966">
                  <c:v>44745</c:v>
                </c:pt>
                <c:pt idx="12967">
                  <c:v>44746</c:v>
                </c:pt>
                <c:pt idx="12968">
                  <c:v>44747</c:v>
                </c:pt>
                <c:pt idx="12969">
                  <c:v>44748</c:v>
                </c:pt>
                <c:pt idx="12970">
                  <c:v>44749</c:v>
                </c:pt>
                <c:pt idx="12971">
                  <c:v>44750</c:v>
                </c:pt>
                <c:pt idx="12972">
                  <c:v>44751</c:v>
                </c:pt>
                <c:pt idx="12973">
                  <c:v>44752</c:v>
                </c:pt>
                <c:pt idx="12974">
                  <c:v>44753</c:v>
                </c:pt>
                <c:pt idx="12975">
                  <c:v>44754</c:v>
                </c:pt>
                <c:pt idx="12976">
                  <c:v>44755</c:v>
                </c:pt>
                <c:pt idx="12977">
                  <c:v>44756</c:v>
                </c:pt>
                <c:pt idx="12978">
                  <c:v>44757</c:v>
                </c:pt>
                <c:pt idx="12979">
                  <c:v>44758</c:v>
                </c:pt>
                <c:pt idx="12980">
                  <c:v>44759</c:v>
                </c:pt>
                <c:pt idx="12981">
                  <c:v>44760</c:v>
                </c:pt>
                <c:pt idx="12982">
                  <c:v>44761</c:v>
                </c:pt>
                <c:pt idx="12983">
                  <c:v>44762</c:v>
                </c:pt>
                <c:pt idx="12984">
                  <c:v>44763</c:v>
                </c:pt>
                <c:pt idx="12985">
                  <c:v>44764</c:v>
                </c:pt>
                <c:pt idx="12986">
                  <c:v>44765</c:v>
                </c:pt>
                <c:pt idx="12987">
                  <c:v>44766</c:v>
                </c:pt>
                <c:pt idx="12988">
                  <c:v>44767</c:v>
                </c:pt>
                <c:pt idx="12989">
                  <c:v>44768</c:v>
                </c:pt>
                <c:pt idx="12990">
                  <c:v>44769</c:v>
                </c:pt>
                <c:pt idx="12991">
                  <c:v>44770</c:v>
                </c:pt>
                <c:pt idx="12992">
                  <c:v>44771</c:v>
                </c:pt>
                <c:pt idx="12993">
                  <c:v>44772</c:v>
                </c:pt>
                <c:pt idx="12994">
                  <c:v>44773</c:v>
                </c:pt>
                <c:pt idx="12995">
                  <c:v>44774</c:v>
                </c:pt>
                <c:pt idx="12996">
                  <c:v>44775</c:v>
                </c:pt>
                <c:pt idx="12997">
                  <c:v>44776</c:v>
                </c:pt>
                <c:pt idx="12998">
                  <c:v>44777</c:v>
                </c:pt>
                <c:pt idx="12999">
                  <c:v>44778</c:v>
                </c:pt>
                <c:pt idx="13000">
                  <c:v>44779</c:v>
                </c:pt>
                <c:pt idx="13001">
                  <c:v>44780</c:v>
                </c:pt>
                <c:pt idx="13002">
                  <c:v>44781</c:v>
                </c:pt>
                <c:pt idx="13003">
                  <c:v>44782</c:v>
                </c:pt>
                <c:pt idx="13004">
                  <c:v>44783</c:v>
                </c:pt>
                <c:pt idx="13005">
                  <c:v>44784</c:v>
                </c:pt>
                <c:pt idx="13006">
                  <c:v>44785</c:v>
                </c:pt>
                <c:pt idx="13007">
                  <c:v>44786</c:v>
                </c:pt>
                <c:pt idx="13008">
                  <c:v>44787</c:v>
                </c:pt>
                <c:pt idx="13009">
                  <c:v>44788</c:v>
                </c:pt>
                <c:pt idx="13010">
                  <c:v>44789</c:v>
                </c:pt>
                <c:pt idx="13011">
                  <c:v>44790</c:v>
                </c:pt>
                <c:pt idx="13012">
                  <c:v>44791</c:v>
                </c:pt>
                <c:pt idx="13013">
                  <c:v>44792</c:v>
                </c:pt>
                <c:pt idx="13014">
                  <c:v>44793</c:v>
                </c:pt>
                <c:pt idx="13015">
                  <c:v>44794</c:v>
                </c:pt>
                <c:pt idx="13016">
                  <c:v>44795</c:v>
                </c:pt>
                <c:pt idx="13017">
                  <c:v>44796</c:v>
                </c:pt>
                <c:pt idx="13018">
                  <c:v>44797</c:v>
                </c:pt>
                <c:pt idx="13019">
                  <c:v>44798</c:v>
                </c:pt>
                <c:pt idx="13020">
                  <c:v>44799</c:v>
                </c:pt>
                <c:pt idx="13021">
                  <c:v>44800</c:v>
                </c:pt>
                <c:pt idx="13022">
                  <c:v>44801</c:v>
                </c:pt>
                <c:pt idx="13023">
                  <c:v>44802</c:v>
                </c:pt>
                <c:pt idx="13024">
                  <c:v>44803</c:v>
                </c:pt>
                <c:pt idx="13025">
                  <c:v>44804</c:v>
                </c:pt>
                <c:pt idx="13026">
                  <c:v>44805</c:v>
                </c:pt>
                <c:pt idx="13027">
                  <c:v>44806</c:v>
                </c:pt>
                <c:pt idx="13028">
                  <c:v>44807</c:v>
                </c:pt>
                <c:pt idx="13029">
                  <c:v>44808</c:v>
                </c:pt>
                <c:pt idx="13030">
                  <c:v>44809</c:v>
                </c:pt>
                <c:pt idx="13031">
                  <c:v>44810</c:v>
                </c:pt>
                <c:pt idx="13032">
                  <c:v>44811</c:v>
                </c:pt>
                <c:pt idx="13033">
                  <c:v>44812</c:v>
                </c:pt>
                <c:pt idx="13034">
                  <c:v>44813</c:v>
                </c:pt>
                <c:pt idx="13035">
                  <c:v>44814</c:v>
                </c:pt>
                <c:pt idx="13036">
                  <c:v>44815</c:v>
                </c:pt>
                <c:pt idx="13037">
                  <c:v>44816</c:v>
                </c:pt>
                <c:pt idx="13038">
                  <c:v>44817</c:v>
                </c:pt>
                <c:pt idx="13039">
                  <c:v>44818</c:v>
                </c:pt>
                <c:pt idx="13040">
                  <c:v>44819</c:v>
                </c:pt>
                <c:pt idx="13041">
                  <c:v>44820</c:v>
                </c:pt>
                <c:pt idx="13042">
                  <c:v>44821</c:v>
                </c:pt>
                <c:pt idx="13043">
                  <c:v>44822</c:v>
                </c:pt>
                <c:pt idx="13044">
                  <c:v>44823</c:v>
                </c:pt>
                <c:pt idx="13045">
                  <c:v>44824</c:v>
                </c:pt>
                <c:pt idx="13046">
                  <c:v>44825</c:v>
                </c:pt>
                <c:pt idx="13047">
                  <c:v>44826</c:v>
                </c:pt>
                <c:pt idx="13048">
                  <c:v>44827</c:v>
                </c:pt>
                <c:pt idx="13049">
                  <c:v>44828</c:v>
                </c:pt>
                <c:pt idx="13050">
                  <c:v>44829</c:v>
                </c:pt>
                <c:pt idx="13051">
                  <c:v>44830</c:v>
                </c:pt>
                <c:pt idx="13052">
                  <c:v>44831</c:v>
                </c:pt>
                <c:pt idx="13053">
                  <c:v>44832</c:v>
                </c:pt>
                <c:pt idx="13054">
                  <c:v>44833</c:v>
                </c:pt>
                <c:pt idx="13055">
                  <c:v>44834</c:v>
                </c:pt>
                <c:pt idx="13056">
                  <c:v>44835</c:v>
                </c:pt>
                <c:pt idx="13057">
                  <c:v>44836</c:v>
                </c:pt>
                <c:pt idx="13058">
                  <c:v>44837</c:v>
                </c:pt>
                <c:pt idx="13059">
                  <c:v>44838</c:v>
                </c:pt>
                <c:pt idx="13060">
                  <c:v>44839</c:v>
                </c:pt>
                <c:pt idx="13061">
                  <c:v>44840</c:v>
                </c:pt>
                <c:pt idx="13062">
                  <c:v>44841</c:v>
                </c:pt>
                <c:pt idx="13063">
                  <c:v>44842</c:v>
                </c:pt>
                <c:pt idx="13064">
                  <c:v>44843</c:v>
                </c:pt>
                <c:pt idx="13065">
                  <c:v>44844</c:v>
                </c:pt>
                <c:pt idx="13066">
                  <c:v>44845</c:v>
                </c:pt>
                <c:pt idx="13067">
                  <c:v>44846</c:v>
                </c:pt>
                <c:pt idx="13068">
                  <c:v>44847</c:v>
                </c:pt>
                <c:pt idx="13069">
                  <c:v>44848</c:v>
                </c:pt>
                <c:pt idx="13070">
                  <c:v>44849</c:v>
                </c:pt>
                <c:pt idx="13071">
                  <c:v>44850</c:v>
                </c:pt>
                <c:pt idx="13072">
                  <c:v>44851</c:v>
                </c:pt>
                <c:pt idx="13073">
                  <c:v>44852</c:v>
                </c:pt>
                <c:pt idx="13074">
                  <c:v>44853</c:v>
                </c:pt>
                <c:pt idx="13075">
                  <c:v>44854</c:v>
                </c:pt>
                <c:pt idx="13076">
                  <c:v>44855</c:v>
                </c:pt>
                <c:pt idx="13077">
                  <c:v>44856</c:v>
                </c:pt>
                <c:pt idx="13078">
                  <c:v>44857</c:v>
                </c:pt>
                <c:pt idx="13079">
                  <c:v>44858</c:v>
                </c:pt>
                <c:pt idx="13080">
                  <c:v>44859</c:v>
                </c:pt>
                <c:pt idx="13081">
                  <c:v>44860</c:v>
                </c:pt>
                <c:pt idx="13082">
                  <c:v>44861</c:v>
                </c:pt>
                <c:pt idx="13083">
                  <c:v>44862</c:v>
                </c:pt>
                <c:pt idx="13084">
                  <c:v>44863</c:v>
                </c:pt>
                <c:pt idx="13085">
                  <c:v>44864</c:v>
                </c:pt>
                <c:pt idx="13086">
                  <c:v>44865</c:v>
                </c:pt>
                <c:pt idx="13087">
                  <c:v>44866</c:v>
                </c:pt>
                <c:pt idx="13088">
                  <c:v>44867</c:v>
                </c:pt>
                <c:pt idx="13089">
                  <c:v>44868</c:v>
                </c:pt>
                <c:pt idx="13090">
                  <c:v>44869</c:v>
                </c:pt>
                <c:pt idx="13091">
                  <c:v>44870</c:v>
                </c:pt>
                <c:pt idx="13092">
                  <c:v>44871</c:v>
                </c:pt>
                <c:pt idx="13093">
                  <c:v>44872</c:v>
                </c:pt>
                <c:pt idx="13094">
                  <c:v>44873</c:v>
                </c:pt>
                <c:pt idx="13095">
                  <c:v>44874</c:v>
                </c:pt>
                <c:pt idx="13096">
                  <c:v>44875</c:v>
                </c:pt>
                <c:pt idx="13097">
                  <c:v>44876</c:v>
                </c:pt>
                <c:pt idx="13098">
                  <c:v>44877</c:v>
                </c:pt>
                <c:pt idx="13099">
                  <c:v>44878</c:v>
                </c:pt>
                <c:pt idx="13100">
                  <c:v>44879</c:v>
                </c:pt>
                <c:pt idx="13101">
                  <c:v>44880</c:v>
                </c:pt>
                <c:pt idx="13102">
                  <c:v>44881</c:v>
                </c:pt>
                <c:pt idx="13103">
                  <c:v>44882</c:v>
                </c:pt>
                <c:pt idx="13104">
                  <c:v>44883</c:v>
                </c:pt>
                <c:pt idx="13105">
                  <c:v>44884</c:v>
                </c:pt>
                <c:pt idx="13106">
                  <c:v>44885</c:v>
                </c:pt>
                <c:pt idx="13107">
                  <c:v>44886</c:v>
                </c:pt>
                <c:pt idx="13108">
                  <c:v>44887</c:v>
                </c:pt>
                <c:pt idx="13109">
                  <c:v>44888</c:v>
                </c:pt>
                <c:pt idx="13110">
                  <c:v>44889</c:v>
                </c:pt>
                <c:pt idx="13111">
                  <c:v>44890</c:v>
                </c:pt>
                <c:pt idx="13112">
                  <c:v>44891</c:v>
                </c:pt>
                <c:pt idx="13113">
                  <c:v>44892</c:v>
                </c:pt>
                <c:pt idx="13114">
                  <c:v>44893</c:v>
                </c:pt>
                <c:pt idx="13115">
                  <c:v>44894</c:v>
                </c:pt>
                <c:pt idx="13116">
                  <c:v>44895</c:v>
                </c:pt>
                <c:pt idx="13117">
                  <c:v>44896</c:v>
                </c:pt>
                <c:pt idx="13118">
                  <c:v>44897</c:v>
                </c:pt>
                <c:pt idx="13119">
                  <c:v>44898</c:v>
                </c:pt>
                <c:pt idx="13120">
                  <c:v>44899</c:v>
                </c:pt>
                <c:pt idx="13121">
                  <c:v>44900</c:v>
                </c:pt>
                <c:pt idx="13122">
                  <c:v>44901</c:v>
                </c:pt>
                <c:pt idx="13123">
                  <c:v>44902</c:v>
                </c:pt>
                <c:pt idx="13124">
                  <c:v>44903</c:v>
                </c:pt>
                <c:pt idx="13125">
                  <c:v>44904</c:v>
                </c:pt>
                <c:pt idx="13126">
                  <c:v>44905</c:v>
                </c:pt>
                <c:pt idx="13127">
                  <c:v>44906</c:v>
                </c:pt>
                <c:pt idx="13128">
                  <c:v>44907</c:v>
                </c:pt>
                <c:pt idx="13129">
                  <c:v>44908</c:v>
                </c:pt>
                <c:pt idx="13130">
                  <c:v>44909</c:v>
                </c:pt>
                <c:pt idx="13131">
                  <c:v>44910</c:v>
                </c:pt>
                <c:pt idx="13132">
                  <c:v>44911</c:v>
                </c:pt>
                <c:pt idx="13133">
                  <c:v>44912</c:v>
                </c:pt>
                <c:pt idx="13134">
                  <c:v>44913</c:v>
                </c:pt>
                <c:pt idx="13135">
                  <c:v>44914</c:v>
                </c:pt>
                <c:pt idx="13136">
                  <c:v>44915</c:v>
                </c:pt>
                <c:pt idx="13137">
                  <c:v>44916</c:v>
                </c:pt>
                <c:pt idx="13138">
                  <c:v>44917</c:v>
                </c:pt>
                <c:pt idx="13139">
                  <c:v>44918</c:v>
                </c:pt>
                <c:pt idx="13140">
                  <c:v>44919</c:v>
                </c:pt>
                <c:pt idx="13141">
                  <c:v>44920</c:v>
                </c:pt>
                <c:pt idx="13142">
                  <c:v>44921</c:v>
                </c:pt>
                <c:pt idx="13143">
                  <c:v>44922</c:v>
                </c:pt>
                <c:pt idx="13144">
                  <c:v>44923</c:v>
                </c:pt>
                <c:pt idx="13145">
                  <c:v>44924</c:v>
                </c:pt>
                <c:pt idx="13146">
                  <c:v>44925</c:v>
                </c:pt>
                <c:pt idx="13147">
                  <c:v>44926</c:v>
                </c:pt>
                <c:pt idx="13148">
                  <c:v>44927</c:v>
                </c:pt>
                <c:pt idx="13149">
                  <c:v>44928</c:v>
                </c:pt>
                <c:pt idx="13150">
                  <c:v>44929</c:v>
                </c:pt>
                <c:pt idx="13151">
                  <c:v>44930</c:v>
                </c:pt>
                <c:pt idx="13152">
                  <c:v>44931</c:v>
                </c:pt>
                <c:pt idx="13153">
                  <c:v>44932</c:v>
                </c:pt>
                <c:pt idx="13154">
                  <c:v>44933</c:v>
                </c:pt>
                <c:pt idx="13155">
                  <c:v>44934</c:v>
                </c:pt>
                <c:pt idx="13156">
                  <c:v>44935</c:v>
                </c:pt>
                <c:pt idx="13157">
                  <c:v>44936</c:v>
                </c:pt>
                <c:pt idx="13158">
                  <c:v>44937</c:v>
                </c:pt>
                <c:pt idx="13159">
                  <c:v>44938</c:v>
                </c:pt>
                <c:pt idx="13160">
                  <c:v>44939</c:v>
                </c:pt>
                <c:pt idx="13161">
                  <c:v>44940</c:v>
                </c:pt>
                <c:pt idx="13162">
                  <c:v>44941</c:v>
                </c:pt>
                <c:pt idx="13163">
                  <c:v>44942</c:v>
                </c:pt>
                <c:pt idx="13164">
                  <c:v>44943</c:v>
                </c:pt>
                <c:pt idx="13165">
                  <c:v>44944</c:v>
                </c:pt>
                <c:pt idx="13166">
                  <c:v>44945</c:v>
                </c:pt>
                <c:pt idx="13167">
                  <c:v>44946</c:v>
                </c:pt>
                <c:pt idx="13168">
                  <c:v>44947</c:v>
                </c:pt>
                <c:pt idx="13169">
                  <c:v>44948</c:v>
                </c:pt>
                <c:pt idx="13170">
                  <c:v>44949</c:v>
                </c:pt>
                <c:pt idx="13171">
                  <c:v>44950</c:v>
                </c:pt>
                <c:pt idx="13172">
                  <c:v>44951</c:v>
                </c:pt>
                <c:pt idx="13173">
                  <c:v>44952</c:v>
                </c:pt>
                <c:pt idx="13174">
                  <c:v>44953</c:v>
                </c:pt>
                <c:pt idx="13175">
                  <c:v>44954</c:v>
                </c:pt>
                <c:pt idx="13176">
                  <c:v>44955</c:v>
                </c:pt>
                <c:pt idx="13177">
                  <c:v>44956</c:v>
                </c:pt>
                <c:pt idx="13178">
                  <c:v>44957</c:v>
                </c:pt>
                <c:pt idx="13179">
                  <c:v>44958</c:v>
                </c:pt>
                <c:pt idx="13180">
                  <c:v>44959</c:v>
                </c:pt>
                <c:pt idx="13181">
                  <c:v>44960</c:v>
                </c:pt>
                <c:pt idx="13182">
                  <c:v>44961</c:v>
                </c:pt>
                <c:pt idx="13183">
                  <c:v>44962</c:v>
                </c:pt>
                <c:pt idx="13184">
                  <c:v>44963</c:v>
                </c:pt>
                <c:pt idx="13185">
                  <c:v>44964</c:v>
                </c:pt>
                <c:pt idx="13186">
                  <c:v>44965</c:v>
                </c:pt>
                <c:pt idx="13187">
                  <c:v>44966</c:v>
                </c:pt>
                <c:pt idx="13188">
                  <c:v>44967</c:v>
                </c:pt>
                <c:pt idx="13189">
                  <c:v>44968</c:v>
                </c:pt>
                <c:pt idx="13190">
                  <c:v>44969</c:v>
                </c:pt>
                <c:pt idx="13191">
                  <c:v>44970</c:v>
                </c:pt>
                <c:pt idx="13192">
                  <c:v>44971</c:v>
                </c:pt>
                <c:pt idx="13193">
                  <c:v>44972</c:v>
                </c:pt>
                <c:pt idx="13194">
                  <c:v>44973</c:v>
                </c:pt>
                <c:pt idx="13195">
                  <c:v>44974</c:v>
                </c:pt>
                <c:pt idx="13196">
                  <c:v>44975</c:v>
                </c:pt>
                <c:pt idx="13197">
                  <c:v>44976</c:v>
                </c:pt>
                <c:pt idx="13198">
                  <c:v>44977</c:v>
                </c:pt>
                <c:pt idx="13199">
                  <c:v>44978</c:v>
                </c:pt>
                <c:pt idx="13200">
                  <c:v>44979</c:v>
                </c:pt>
                <c:pt idx="13201">
                  <c:v>44980</c:v>
                </c:pt>
                <c:pt idx="13202">
                  <c:v>44981</c:v>
                </c:pt>
                <c:pt idx="13203">
                  <c:v>44982</c:v>
                </c:pt>
                <c:pt idx="13204">
                  <c:v>44983</c:v>
                </c:pt>
                <c:pt idx="13205">
                  <c:v>44984</c:v>
                </c:pt>
                <c:pt idx="13206">
                  <c:v>44985</c:v>
                </c:pt>
                <c:pt idx="13207">
                  <c:v>44986</c:v>
                </c:pt>
                <c:pt idx="13208">
                  <c:v>44987</c:v>
                </c:pt>
                <c:pt idx="13209">
                  <c:v>44988</c:v>
                </c:pt>
                <c:pt idx="13210">
                  <c:v>44989</c:v>
                </c:pt>
                <c:pt idx="13211">
                  <c:v>44990</c:v>
                </c:pt>
                <c:pt idx="13212">
                  <c:v>44991</c:v>
                </c:pt>
                <c:pt idx="13213">
                  <c:v>44992</c:v>
                </c:pt>
                <c:pt idx="13214">
                  <c:v>44993</c:v>
                </c:pt>
                <c:pt idx="13215">
                  <c:v>44994</c:v>
                </c:pt>
                <c:pt idx="13216">
                  <c:v>44995</c:v>
                </c:pt>
                <c:pt idx="13217">
                  <c:v>44996</c:v>
                </c:pt>
                <c:pt idx="13218">
                  <c:v>44997</c:v>
                </c:pt>
                <c:pt idx="13219">
                  <c:v>44998</c:v>
                </c:pt>
                <c:pt idx="13220">
                  <c:v>44999</c:v>
                </c:pt>
                <c:pt idx="13221">
                  <c:v>45000</c:v>
                </c:pt>
                <c:pt idx="13222">
                  <c:v>45001</c:v>
                </c:pt>
                <c:pt idx="13223">
                  <c:v>45002</c:v>
                </c:pt>
                <c:pt idx="13224">
                  <c:v>45003</c:v>
                </c:pt>
                <c:pt idx="13225">
                  <c:v>45004</c:v>
                </c:pt>
                <c:pt idx="13226">
                  <c:v>45005</c:v>
                </c:pt>
                <c:pt idx="13227">
                  <c:v>45006</c:v>
                </c:pt>
                <c:pt idx="13228">
                  <c:v>45007</c:v>
                </c:pt>
                <c:pt idx="13229">
                  <c:v>45008</c:v>
                </c:pt>
                <c:pt idx="13230">
                  <c:v>45009</c:v>
                </c:pt>
                <c:pt idx="13231">
                  <c:v>45010</c:v>
                </c:pt>
                <c:pt idx="13232">
                  <c:v>45011</c:v>
                </c:pt>
                <c:pt idx="13233">
                  <c:v>45012</c:v>
                </c:pt>
                <c:pt idx="13234">
                  <c:v>45013</c:v>
                </c:pt>
                <c:pt idx="13235">
                  <c:v>45014</c:v>
                </c:pt>
                <c:pt idx="13236">
                  <c:v>45015</c:v>
                </c:pt>
                <c:pt idx="13237">
                  <c:v>45016</c:v>
                </c:pt>
                <c:pt idx="13238">
                  <c:v>45017</c:v>
                </c:pt>
                <c:pt idx="13239">
                  <c:v>45018</c:v>
                </c:pt>
                <c:pt idx="13240">
                  <c:v>45019</c:v>
                </c:pt>
                <c:pt idx="13241">
                  <c:v>45020</c:v>
                </c:pt>
                <c:pt idx="13242">
                  <c:v>45021</c:v>
                </c:pt>
                <c:pt idx="13243">
                  <c:v>45022</c:v>
                </c:pt>
                <c:pt idx="13244">
                  <c:v>45023</c:v>
                </c:pt>
                <c:pt idx="13245">
                  <c:v>45024</c:v>
                </c:pt>
                <c:pt idx="13246">
                  <c:v>45025</c:v>
                </c:pt>
                <c:pt idx="13247">
                  <c:v>45026</c:v>
                </c:pt>
                <c:pt idx="13248">
                  <c:v>45027</c:v>
                </c:pt>
                <c:pt idx="13249">
                  <c:v>45028</c:v>
                </c:pt>
                <c:pt idx="13250">
                  <c:v>45029</c:v>
                </c:pt>
                <c:pt idx="13251">
                  <c:v>45030</c:v>
                </c:pt>
                <c:pt idx="13252">
                  <c:v>45031</c:v>
                </c:pt>
                <c:pt idx="13253">
                  <c:v>45032</c:v>
                </c:pt>
                <c:pt idx="13254">
                  <c:v>45033</c:v>
                </c:pt>
                <c:pt idx="13255">
                  <c:v>45034</c:v>
                </c:pt>
                <c:pt idx="13256">
                  <c:v>45035</c:v>
                </c:pt>
                <c:pt idx="13257">
                  <c:v>45036</c:v>
                </c:pt>
                <c:pt idx="13258">
                  <c:v>45037</c:v>
                </c:pt>
                <c:pt idx="13259">
                  <c:v>45038</c:v>
                </c:pt>
                <c:pt idx="13260">
                  <c:v>45039</c:v>
                </c:pt>
                <c:pt idx="13261">
                  <c:v>45040</c:v>
                </c:pt>
                <c:pt idx="13262">
                  <c:v>45041</c:v>
                </c:pt>
                <c:pt idx="13263">
                  <c:v>45042</c:v>
                </c:pt>
                <c:pt idx="13264">
                  <c:v>45043</c:v>
                </c:pt>
                <c:pt idx="13265">
                  <c:v>45044</c:v>
                </c:pt>
                <c:pt idx="13266">
                  <c:v>45045</c:v>
                </c:pt>
                <c:pt idx="13267">
                  <c:v>45046</c:v>
                </c:pt>
                <c:pt idx="13268">
                  <c:v>45047</c:v>
                </c:pt>
                <c:pt idx="13269">
                  <c:v>45048</c:v>
                </c:pt>
                <c:pt idx="13270">
                  <c:v>45049</c:v>
                </c:pt>
                <c:pt idx="13271">
                  <c:v>45050</c:v>
                </c:pt>
                <c:pt idx="13272">
                  <c:v>45051</c:v>
                </c:pt>
                <c:pt idx="13273">
                  <c:v>45052</c:v>
                </c:pt>
                <c:pt idx="13274">
                  <c:v>45053</c:v>
                </c:pt>
                <c:pt idx="13275">
                  <c:v>45054</c:v>
                </c:pt>
                <c:pt idx="13276">
                  <c:v>45055</c:v>
                </c:pt>
                <c:pt idx="13277">
                  <c:v>45056</c:v>
                </c:pt>
                <c:pt idx="13278">
                  <c:v>45057</c:v>
                </c:pt>
                <c:pt idx="13279">
                  <c:v>45058</c:v>
                </c:pt>
                <c:pt idx="13280">
                  <c:v>45059</c:v>
                </c:pt>
                <c:pt idx="13281">
                  <c:v>45060</c:v>
                </c:pt>
                <c:pt idx="13282">
                  <c:v>45061</c:v>
                </c:pt>
                <c:pt idx="13283">
                  <c:v>45062</c:v>
                </c:pt>
                <c:pt idx="13284">
                  <c:v>45063</c:v>
                </c:pt>
                <c:pt idx="13285">
                  <c:v>45064</c:v>
                </c:pt>
                <c:pt idx="13286">
                  <c:v>45065</c:v>
                </c:pt>
                <c:pt idx="13287">
                  <c:v>45066</c:v>
                </c:pt>
                <c:pt idx="13288">
                  <c:v>45067</c:v>
                </c:pt>
                <c:pt idx="13289">
                  <c:v>45068</c:v>
                </c:pt>
                <c:pt idx="13290">
                  <c:v>45069</c:v>
                </c:pt>
              </c:numCache>
            </c:numRef>
          </c:cat>
          <c:val>
            <c:numRef>
              <c:f>Sheet1!$C$2:$C$13292</c:f>
              <c:numCache>
                <c:formatCode>General</c:formatCode>
                <c:ptCount val="13291"/>
                <c:pt idx="2098">
                  <c:v>23.5</c:v>
                </c:pt>
                <c:pt idx="2099">
                  <c:v>23.5</c:v>
                </c:pt>
                <c:pt idx="2100">
                  <c:v>23.5</c:v>
                </c:pt>
                <c:pt idx="2103">
                  <c:v>23.5</c:v>
                </c:pt>
                <c:pt idx="2104">
                  <c:v>23.5</c:v>
                </c:pt>
                <c:pt idx="2105">
                  <c:v>23.5</c:v>
                </c:pt>
                <c:pt idx="2106">
                  <c:v>23.5</c:v>
                </c:pt>
                <c:pt idx="2107">
                  <c:v>23.5</c:v>
                </c:pt>
                <c:pt idx="2110">
                  <c:v>23.5</c:v>
                </c:pt>
                <c:pt idx="2111">
                  <c:v>23.5</c:v>
                </c:pt>
                <c:pt idx="2112">
                  <c:v>23.5</c:v>
                </c:pt>
                <c:pt idx="2113">
                  <c:v>23.5</c:v>
                </c:pt>
                <c:pt idx="2114">
                  <c:v>23.5</c:v>
                </c:pt>
                <c:pt idx="2117">
                  <c:v>23.5</c:v>
                </c:pt>
                <c:pt idx="2118">
                  <c:v>23.5</c:v>
                </c:pt>
                <c:pt idx="2119">
                  <c:v>23.5</c:v>
                </c:pt>
                <c:pt idx="2120">
                  <c:v>23.5</c:v>
                </c:pt>
                <c:pt idx="2121">
                  <c:v>23.5</c:v>
                </c:pt>
                <c:pt idx="2124">
                  <c:v>23.5</c:v>
                </c:pt>
                <c:pt idx="2125">
                  <c:v>23.5</c:v>
                </c:pt>
                <c:pt idx="2126">
                  <c:v>23.5</c:v>
                </c:pt>
                <c:pt idx="2127">
                  <c:v>23.5</c:v>
                </c:pt>
                <c:pt idx="2128">
                  <c:v>23.5</c:v>
                </c:pt>
                <c:pt idx="2131">
                  <c:v>23.5</c:v>
                </c:pt>
                <c:pt idx="2132">
                  <c:v>23.5</c:v>
                </c:pt>
                <c:pt idx="2133">
                  <c:v>23.5</c:v>
                </c:pt>
                <c:pt idx="2134">
                  <c:v>23.5</c:v>
                </c:pt>
                <c:pt idx="2135">
                  <c:v>23.5</c:v>
                </c:pt>
                <c:pt idx="2138">
                  <c:v>23.5</c:v>
                </c:pt>
                <c:pt idx="2139">
                  <c:v>23.5</c:v>
                </c:pt>
                <c:pt idx="2140">
                  <c:v>23.5</c:v>
                </c:pt>
                <c:pt idx="2141">
                  <c:v>23.5</c:v>
                </c:pt>
                <c:pt idx="2142">
                  <c:v>23.5</c:v>
                </c:pt>
                <c:pt idx="2145">
                  <c:v>23.5</c:v>
                </c:pt>
                <c:pt idx="2146">
                  <c:v>23.5</c:v>
                </c:pt>
                <c:pt idx="2147">
                  <c:v>23.5</c:v>
                </c:pt>
                <c:pt idx="2148">
                  <c:v>23.5</c:v>
                </c:pt>
                <c:pt idx="2149">
                  <c:v>23.5</c:v>
                </c:pt>
                <c:pt idx="2152">
                  <c:v>23.5</c:v>
                </c:pt>
                <c:pt idx="2153">
                  <c:v>23.5</c:v>
                </c:pt>
                <c:pt idx="2154">
                  <c:v>23.5</c:v>
                </c:pt>
                <c:pt idx="2155">
                  <c:v>23.5</c:v>
                </c:pt>
                <c:pt idx="2156">
                  <c:v>23.5</c:v>
                </c:pt>
                <c:pt idx="2159">
                  <c:v>24</c:v>
                </c:pt>
                <c:pt idx="2160">
                  <c:v>25</c:v>
                </c:pt>
                <c:pt idx="2161">
                  <c:v>25</c:v>
                </c:pt>
                <c:pt idx="2162">
                  <c:v>25</c:v>
                </c:pt>
                <c:pt idx="2163">
                  <c:v>25</c:v>
                </c:pt>
                <c:pt idx="2166">
                  <c:v>25</c:v>
                </c:pt>
                <c:pt idx="2167">
                  <c:v>25</c:v>
                </c:pt>
                <c:pt idx="2168">
                  <c:v>25</c:v>
                </c:pt>
                <c:pt idx="2169">
                  <c:v>25</c:v>
                </c:pt>
                <c:pt idx="2170">
                  <c:v>25</c:v>
                </c:pt>
                <c:pt idx="2173">
                  <c:v>25</c:v>
                </c:pt>
                <c:pt idx="2174">
                  <c:v>25</c:v>
                </c:pt>
                <c:pt idx="2175">
                  <c:v>25</c:v>
                </c:pt>
                <c:pt idx="2176">
                  <c:v>25</c:v>
                </c:pt>
                <c:pt idx="2177">
                  <c:v>25</c:v>
                </c:pt>
                <c:pt idx="2180">
                  <c:v>25</c:v>
                </c:pt>
                <c:pt idx="2181">
                  <c:v>25</c:v>
                </c:pt>
                <c:pt idx="2182">
                  <c:v>25</c:v>
                </c:pt>
                <c:pt idx="2183">
                  <c:v>25</c:v>
                </c:pt>
                <c:pt idx="2184">
                  <c:v>25</c:v>
                </c:pt>
                <c:pt idx="2187">
                  <c:v>25</c:v>
                </c:pt>
                <c:pt idx="2188">
                  <c:v>25</c:v>
                </c:pt>
                <c:pt idx="2189">
                  <c:v>25</c:v>
                </c:pt>
                <c:pt idx="2190">
                  <c:v>24.5</c:v>
                </c:pt>
                <c:pt idx="2219">
                  <c:v>24.5</c:v>
                </c:pt>
                <c:pt idx="2233">
                  <c:v>24.5</c:v>
                </c:pt>
                <c:pt idx="2247">
                  <c:v>24.5</c:v>
                </c:pt>
                <c:pt idx="2264">
                  <c:v>24.5</c:v>
                </c:pt>
                <c:pt idx="2295">
                  <c:v>24.5</c:v>
                </c:pt>
                <c:pt idx="2310">
                  <c:v>24.25</c:v>
                </c:pt>
                <c:pt idx="2327">
                  <c:v>24</c:v>
                </c:pt>
                <c:pt idx="2341">
                  <c:v>23.75</c:v>
                </c:pt>
                <c:pt idx="2356">
                  <c:v>23.5</c:v>
                </c:pt>
                <c:pt idx="2371">
                  <c:v>23.25</c:v>
                </c:pt>
                <c:pt idx="2386">
                  <c:v>23</c:v>
                </c:pt>
                <c:pt idx="2401">
                  <c:v>22.75</c:v>
                </c:pt>
                <c:pt idx="2433">
                  <c:v>22.25</c:v>
                </c:pt>
                <c:pt idx="2448">
                  <c:v>22.25</c:v>
                </c:pt>
                <c:pt idx="2463">
                  <c:v>22.25</c:v>
                </c:pt>
                <c:pt idx="2492">
                  <c:v>22.25</c:v>
                </c:pt>
                <c:pt idx="2510">
                  <c:v>22.25</c:v>
                </c:pt>
                <c:pt idx="2525">
                  <c:v>22.25</c:v>
                </c:pt>
                <c:pt idx="2540">
                  <c:v>22.25</c:v>
                </c:pt>
                <c:pt idx="2555">
                  <c:v>22.25</c:v>
                </c:pt>
                <c:pt idx="2569">
                  <c:v>22.25</c:v>
                </c:pt>
                <c:pt idx="2586">
                  <c:v>21.75</c:v>
                </c:pt>
                <c:pt idx="2600">
                  <c:v>21.5</c:v>
                </c:pt>
                <c:pt idx="2614">
                  <c:v>21</c:v>
                </c:pt>
                <c:pt idx="2629">
                  <c:v>20.75</c:v>
                </c:pt>
                <c:pt idx="2645">
                  <c:v>20</c:v>
                </c:pt>
                <c:pt idx="2659">
                  <c:v>20</c:v>
                </c:pt>
                <c:pt idx="2674">
                  <c:v>20</c:v>
                </c:pt>
                <c:pt idx="2798">
                  <c:v>21.5</c:v>
                </c:pt>
                <c:pt idx="2828">
                  <c:v>21.5</c:v>
                </c:pt>
                <c:pt idx="2919">
                  <c:v>19</c:v>
                </c:pt>
                <c:pt idx="2951">
                  <c:v>19</c:v>
                </c:pt>
                <c:pt idx="2979">
                  <c:v>18.5</c:v>
                </c:pt>
                <c:pt idx="3010">
                  <c:v>18.25</c:v>
                </c:pt>
                <c:pt idx="3038">
                  <c:v>18</c:v>
                </c:pt>
                <c:pt idx="3057">
                  <c:v>17.75</c:v>
                </c:pt>
                <c:pt idx="3069">
                  <c:v>17.5</c:v>
                </c:pt>
                <c:pt idx="3071">
                  <c:v>17.5</c:v>
                </c:pt>
                <c:pt idx="3101">
                  <c:v>17.239999999999998</c:v>
                </c:pt>
                <c:pt idx="3163">
                  <c:v>16.190000000000001</c:v>
                </c:pt>
                <c:pt idx="3192">
                  <c:v>15.72</c:v>
                </c:pt>
                <c:pt idx="3239">
                  <c:v>15.4</c:v>
                </c:pt>
                <c:pt idx="3330">
                  <c:v>15.3</c:v>
                </c:pt>
                <c:pt idx="3358">
                  <c:v>14.9</c:v>
                </c:pt>
                <c:pt idx="3395">
                  <c:v>14.8</c:v>
                </c:pt>
                <c:pt idx="3423">
                  <c:v>14.94</c:v>
                </c:pt>
                <c:pt idx="3437">
                  <c:v>14.8</c:v>
                </c:pt>
                <c:pt idx="3454">
                  <c:v>14.95</c:v>
                </c:pt>
                <c:pt idx="3477">
                  <c:v>14.61</c:v>
                </c:pt>
                <c:pt idx="3512">
                  <c:v>14.46</c:v>
                </c:pt>
                <c:pt idx="3582">
                  <c:v>14</c:v>
                </c:pt>
                <c:pt idx="3616">
                  <c:v>13.36</c:v>
                </c:pt>
                <c:pt idx="3647">
                  <c:v>12.42</c:v>
                </c:pt>
                <c:pt idx="3679">
                  <c:v>12.29</c:v>
                </c:pt>
                <c:pt idx="3731">
                  <c:v>9.36</c:v>
                </c:pt>
                <c:pt idx="3734">
                  <c:v>9.4</c:v>
                </c:pt>
                <c:pt idx="3736">
                  <c:v>10</c:v>
                </c:pt>
                <c:pt idx="3737">
                  <c:v>9.3000000000000007</c:v>
                </c:pt>
                <c:pt idx="3738">
                  <c:v>9.31</c:v>
                </c:pt>
                <c:pt idx="3741">
                  <c:v>9.32</c:v>
                </c:pt>
                <c:pt idx="3742">
                  <c:v>9.33</c:v>
                </c:pt>
                <c:pt idx="3743">
                  <c:v>9.33</c:v>
                </c:pt>
                <c:pt idx="3744">
                  <c:v>9.3800000000000008</c:v>
                </c:pt>
                <c:pt idx="3745">
                  <c:v>9.35</c:v>
                </c:pt>
                <c:pt idx="3748">
                  <c:v>9.36</c:v>
                </c:pt>
                <c:pt idx="3749">
                  <c:v>9.36</c:v>
                </c:pt>
                <c:pt idx="3750">
                  <c:v>9.3699999999999992</c:v>
                </c:pt>
                <c:pt idx="3751">
                  <c:v>9.36</c:v>
                </c:pt>
                <c:pt idx="3752">
                  <c:v>9.36</c:v>
                </c:pt>
                <c:pt idx="3755">
                  <c:v>9.33</c:v>
                </c:pt>
                <c:pt idx="3756">
                  <c:v>9.32</c:v>
                </c:pt>
                <c:pt idx="3757">
                  <c:v>9.34</c:v>
                </c:pt>
                <c:pt idx="3758">
                  <c:v>9.34</c:v>
                </c:pt>
                <c:pt idx="3759">
                  <c:v>9.34</c:v>
                </c:pt>
                <c:pt idx="3762">
                  <c:v>9.32</c:v>
                </c:pt>
                <c:pt idx="3763">
                  <c:v>9.2899999999999991</c:v>
                </c:pt>
                <c:pt idx="3764">
                  <c:v>9.2799999999999994</c:v>
                </c:pt>
                <c:pt idx="3765">
                  <c:v>9.27</c:v>
                </c:pt>
                <c:pt idx="3770">
                  <c:v>9.27</c:v>
                </c:pt>
                <c:pt idx="3771">
                  <c:v>9.25</c:v>
                </c:pt>
                <c:pt idx="3773">
                  <c:v>9.25</c:v>
                </c:pt>
                <c:pt idx="3776">
                  <c:v>9.23</c:v>
                </c:pt>
                <c:pt idx="3777">
                  <c:v>9.2200000000000006</c:v>
                </c:pt>
                <c:pt idx="3778">
                  <c:v>9.17</c:v>
                </c:pt>
                <c:pt idx="3779">
                  <c:v>9.1300000000000008</c:v>
                </c:pt>
                <c:pt idx="3780">
                  <c:v>9.07</c:v>
                </c:pt>
                <c:pt idx="3783">
                  <c:v>9.0299999999999994</c:v>
                </c:pt>
                <c:pt idx="3784">
                  <c:v>8.99</c:v>
                </c:pt>
                <c:pt idx="3785">
                  <c:v>8.8000000000000007</c:v>
                </c:pt>
                <c:pt idx="3786">
                  <c:v>8.8000000000000007</c:v>
                </c:pt>
                <c:pt idx="3787">
                  <c:v>8.81</c:v>
                </c:pt>
                <c:pt idx="3790">
                  <c:v>8.7100000000000009</c:v>
                </c:pt>
                <c:pt idx="3791">
                  <c:v>8.6999999999999993</c:v>
                </c:pt>
                <c:pt idx="3792">
                  <c:v>8.68</c:v>
                </c:pt>
                <c:pt idx="3793">
                  <c:v>8.68</c:v>
                </c:pt>
                <c:pt idx="3794">
                  <c:v>8.82</c:v>
                </c:pt>
                <c:pt idx="3797">
                  <c:v>8.81</c:v>
                </c:pt>
                <c:pt idx="3798">
                  <c:v>8.83</c:v>
                </c:pt>
                <c:pt idx="3799">
                  <c:v>8.85</c:v>
                </c:pt>
                <c:pt idx="3800">
                  <c:v>8.9499999999999993</c:v>
                </c:pt>
                <c:pt idx="3801">
                  <c:v>8.84</c:v>
                </c:pt>
                <c:pt idx="3822">
                  <c:v>9.1</c:v>
                </c:pt>
                <c:pt idx="3825">
                  <c:v>9.1300000000000008</c:v>
                </c:pt>
                <c:pt idx="3826">
                  <c:v>9.14</c:v>
                </c:pt>
                <c:pt idx="3827">
                  <c:v>9.16</c:v>
                </c:pt>
                <c:pt idx="3828">
                  <c:v>9.17</c:v>
                </c:pt>
                <c:pt idx="3829">
                  <c:v>9.19</c:v>
                </c:pt>
                <c:pt idx="3832">
                  <c:v>9.17</c:v>
                </c:pt>
                <c:pt idx="3833">
                  <c:v>9.17</c:v>
                </c:pt>
                <c:pt idx="3834">
                  <c:v>9.1999999999999993</c:v>
                </c:pt>
                <c:pt idx="3835">
                  <c:v>9.2200000000000006</c:v>
                </c:pt>
                <c:pt idx="3836">
                  <c:v>9.15</c:v>
                </c:pt>
                <c:pt idx="3839">
                  <c:v>9.17</c:v>
                </c:pt>
                <c:pt idx="3840">
                  <c:v>9.17</c:v>
                </c:pt>
                <c:pt idx="3841">
                  <c:v>9.19</c:v>
                </c:pt>
                <c:pt idx="3842">
                  <c:v>9.18</c:v>
                </c:pt>
                <c:pt idx="3843">
                  <c:v>9.31</c:v>
                </c:pt>
                <c:pt idx="3846">
                  <c:v>9.43</c:v>
                </c:pt>
                <c:pt idx="3847">
                  <c:v>9.27</c:v>
                </c:pt>
                <c:pt idx="3848">
                  <c:v>9.6</c:v>
                </c:pt>
                <c:pt idx="3849">
                  <c:v>9.59</c:v>
                </c:pt>
                <c:pt idx="3850">
                  <c:v>9.6</c:v>
                </c:pt>
                <c:pt idx="3853">
                  <c:v>9.67</c:v>
                </c:pt>
                <c:pt idx="3854">
                  <c:v>9.68</c:v>
                </c:pt>
                <c:pt idx="3855">
                  <c:v>9.66</c:v>
                </c:pt>
                <c:pt idx="3856">
                  <c:v>9.58</c:v>
                </c:pt>
                <c:pt idx="3857">
                  <c:v>9.57</c:v>
                </c:pt>
                <c:pt idx="3860">
                  <c:v>9.6</c:v>
                </c:pt>
                <c:pt idx="3861">
                  <c:v>9.6</c:v>
                </c:pt>
                <c:pt idx="3862">
                  <c:v>9.57</c:v>
                </c:pt>
                <c:pt idx="3863">
                  <c:v>9.5399999999999991</c:v>
                </c:pt>
                <c:pt idx="3864">
                  <c:v>9.5500000000000007</c:v>
                </c:pt>
                <c:pt idx="3867">
                  <c:v>9.5500000000000007</c:v>
                </c:pt>
                <c:pt idx="3868">
                  <c:v>9.6199999999999992</c:v>
                </c:pt>
                <c:pt idx="3869">
                  <c:v>9.64</c:v>
                </c:pt>
                <c:pt idx="3870">
                  <c:v>9.65</c:v>
                </c:pt>
                <c:pt idx="3871">
                  <c:v>9.66</c:v>
                </c:pt>
                <c:pt idx="3874">
                  <c:v>9.66</c:v>
                </c:pt>
                <c:pt idx="3875">
                  <c:v>9.66</c:v>
                </c:pt>
                <c:pt idx="3876">
                  <c:v>9.66</c:v>
                </c:pt>
                <c:pt idx="3877">
                  <c:v>9.66</c:v>
                </c:pt>
                <c:pt idx="3881">
                  <c:v>9.67</c:v>
                </c:pt>
                <c:pt idx="3882">
                  <c:v>9.6300000000000008</c:v>
                </c:pt>
                <c:pt idx="3883">
                  <c:v>9.6300000000000008</c:v>
                </c:pt>
                <c:pt idx="3884">
                  <c:v>9.6199999999999992</c:v>
                </c:pt>
                <c:pt idx="3885">
                  <c:v>9.6199999999999992</c:v>
                </c:pt>
                <c:pt idx="3888">
                  <c:v>9.6300000000000008</c:v>
                </c:pt>
                <c:pt idx="3889">
                  <c:v>9.6199999999999992</c:v>
                </c:pt>
                <c:pt idx="3890">
                  <c:v>9.6199999999999992</c:v>
                </c:pt>
                <c:pt idx="3891">
                  <c:v>9.59</c:v>
                </c:pt>
                <c:pt idx="3892">
                  <c:v>9.56</c:v>
                </c:pt>
                <c:pt idx="3895">
                  <c:v>9.57</c:v>
                </c:pt>
                <c:pt idx="3896">
                  <c:v>9.56</c:v>
                </c:pt>
                <c:pt idx="3897">
                  <c:v>9.52</c:v>
                </c:pt>
                <c:pt idx="3898">
                  <c:v>9.51</c:v>
                </c:pt>
                <c:pt idx="3899">
                  <c:v>9.52</c:v>
                </c:pt>
                <c:pt idx="3902">
                  <c:v>9.4499999999999993</c:v>
                </c:pt>
                <c:pt idx="3903">
                  <c:v>9.4700000000000006</c:v>
                </c:pt>
                <c:pt idx="3904">
                  <c:v>9.5299999999999994</c:v>
                </c:pt>
                <c:pt idx="3905">
                  <c:v>9.5399999999999991</c:v>
                </c:pt>
                <c:pt idx="3906">
                  <c:v>9.52</c:v>
                </c:pt>
                <c:pt idx="3909">
                  <c:v>9.5500000000000007</c:v>
                </c:pt>
                <c:pt idx="3910">
                  <c:v>9.57</c:v>
                </c:pt>
                <c:pt idx="3911">
                  <c:v>9.6</c:v>
                </c:pt>
                <c:pt idx="3912">
                  <c:v>9.2799999999999994</c:v>
                </c:pt>
                <c:pt idx="3913">
                  <c:v>9.2799999999999994</c:v>
                </c:pt>
                <c:pt idx="3916">
                  <c:v>9.2799999999999994</c:v>
                </c:pt>
                <c:pt idx="3917">
                  <c:v>9.23</c:v>
                </c:pt>
                <c:pt idx="3918">
                  <c:v>9.2799999999999994</c:v>
                </c:pt>
                <c:pt idx="3919">
                  <c:v>9.31</c:v>
                </c:pt>
                <c:pt idx="3920">
                  <c:v>9.31</c:v>
                </c:pt>
                <c:pt idx="3923">
                  <c:v>9.27</c:v>
                </c:pt>
                <c:pt idx="3924">
                  <c:v>9.24</c:v>
                </c:pt>
                <c:pt idx="3925">
                  <c:v>9.2799999999999994</c:v>
                </c:pt>
                <c:pt idx="3926">
                  <c:v>9.25</c:v>
                </c:pt>
                <c:pt idx="3927">
                  <c:v>9.17</c:v>
                </c:pt>
                <c:pt idx="3930">
                  <c:v>9.17</c:v>
                </c:pt>
                <c:pt idx="3931">
                  <c:v>9.15</c:v>
                </c:pt>
                <c:pt idx="3932">
                  <c:v>9.11</c:v>
                </c:pt>
                <c:pt idx="3933">
                  <c:v>9.11</c:v>
                </c:pt>
                <c:pt idx="3934">
                  <c:v>9.15</c:v>
                </c:pt>
                <c:pt idx="3937">
                  <c:v>9.09</c:v>
                </c:pt>
                <c:pt idx="3938">
                  <c:v>9.11</c:v>
                </c:pt>
                <c:pt idx="3939">
                  <c:v>9.1</c:v>
                </c:pt>
                <c:pt idx="3940">
                  <c:v>9.11</c:v>
                </c:pt>
                <c:pt idx="3941">
                  <c:v>9.06</c:v>
                </c:pt>
                <c:pt idx="3944">
                  <c:v>9.07</c:v>
                </c:pt>
                <c:pt idx="3945">
                  <c:v>9.09</c:v>
                </c:pt>
                <c:pt idx="3946">
                  <c:v>9.09</c:v>
                </c:pt>
                <c:pt idx="3947">
                  <c:v>9.14</c:v>
                </c:pt>
                <c:pt idx="3948">
                  <c:v>9.25</c:v>
                </c:pt>
                <c:pt idx="3951">
                  <c:v>9.26</c:v>
                </c:pt>
                <c:pt idx="3953">
                  <c:v>9.35</c:v>
                </c:pt>
                <c:pt idx="3954">
                  <c:v>10</c:v>
                </c:pt>
                <c:pt idx="3955">
                  <c:v>11.43</c:v>
                </c:pt>
                <c:pt idx="3958">
                  <c:v>11.14</c:v>
                </c:pt>
                <c:pt idx="3959">
                  <c:v>10.48</c:v>
                </c:pt>
                <c:pt idx="3960">
                  <c:v>10.95</c:v>
                </c:pt>
                <c:pt idx="3961">
                  <c:v>11.43</c:v>
                </c:pt>
                <c:pt idx="3962">
                  <c:v>11.19</c:v>
                </c:pt>
                <c:pt idx="3965">
                  <c:v>11.04</c:v>
                </c:pt>
                <c:pt idx="3966">
                  <c:v>10.67</c:v>
                </c:pt>
                <c:pt idx="3967">
                  <c:v>10.76</c:v>
                </c:pt>
                <c:pt idx="3968">
                  <c:v>10.85</c:v>
                </c:pt>
                <c:pt idx="3969">
                  <c:v>10.86</c:v>
                </c:pt>
                <c:pt idx="3972">
                  <c:v>10.67</c:v>
                </c:pt>
                <c:pt idx="3973">
                  <c:v>10.81</c:v>
                </c:pt>
                <c:pt idx="3974">
                  <c:v>11</c:v>
                </c:pt>
                <c:pt idx="3975">
                  <c:v>10.76</c:v>
                </c:pt>
                <c:pt idx="3976">
                  <c:v>10.69</c:v>
                </c:pt>
                <c:pt idx="3979">
                  <c:v>10.75</c:v>
                </c:pt>
                <c:pt idx="3980">
                  <c:v>10.4</c:v>
                </c:pt>
                <c:pt idx="3981">
                  <c:v>10.3</c:v>
                </c:pt>
                <c:pt idx="3982">
                  <c:v>10.220000000000001</c:v>
                </c:pt>
                <c:pt idx="3983">
                  <c:v>10.31</c:v>
                </c:pt>
                <c:pt idx="3986">
                  <c:v>10.49</c:v>
                </c:pt>
                <c:pt idx="3987">
                  <c:v>10.17</c:v>
                </c:pt>
                <c:pt idx="3988">
                  <c:v>10.220000000000001</c:v>
                </c:pt>
                <c:pt idx="3989">
                  <c:v>10.31</c:v>
                </c:pt>
                <c:pt idx="3990">
                  <c:v>10.33</c:v>
                </c:pt>
                <c:pt idx="3993">
                  <c:v>10.29</c:v>
                </c:pt>
                <c:pt idx="3994">
                  <c:v>10.55</c:v>
                </c:pt>
                <c:pt idx="3995">
                  <c:v>10.53</c:v>
                </c:pt>
                <c:pt idx="3996">
                  <c:v>10.130000000000001</c:v>
                </c:pt>
                <c:pt idx="3997">
                  <c:v>10.4</c:v>
                </c:pt>
                <c:pt idx="4000">
                  <c:v>10.87</c:v>
                </c:pt>
                <c:pt idx="4001">
                  <c:v>10.33</c:v>
                </c:pt>
                <c:pt idx="4002">
                  <c:v>10.52</c:v>
                </c:pt>
                <c:pt idx="4003">
                  <c:v>10.33</c:v>
                </c:pt>
                <c:pt idx="4004">
                  <c:v>10.48</c:v>
                </c:pt>
                <c:pt idx="4007">
                  <c:v>10.68</c:v>
                </c:pt>
                <c:pt idx="4008">
                  <c:v>10.63</c:v>
                </c:pt>
                <c:pt idx="4009">
                  <c:v>10.68</c:v>
                </c:pt>
                <c:pt idx="4014">
                  <c:v>10.77</c:v>
                </c:pt>
                <c:pt idx="4015">
                  <c:v>10.72</c:v>
                </c:pt>
                <c:pt idx="4016">
                  <c:v>10.66</c:v>
                </c:pt>
                <c:pt idx="4018">
                  <c:v>10.62</c:v>
                </c:pt>
                <c:pt idx="4021">
                  <c:v>10.64</c:v>
                </c:pt>
                <c:pt idx="4023">
                  <c:v>10.78</c:v>
                </c:pt>
                <c:pt idx="4024">
                  <c:v>10.83</c:v>
                </c:pt>
                <c:pt idx="4025">
                  <c:v>11.07</c:v>
                </c:pt>
                <c:pt idx="4028">
                  <c:v>11.07</c:v>
                </c:pt>
                <c:pt idx="4029">
                  <c:v>11.07</c:v>
                </c:pt>
                <c:pt idx="4030">
                  <c:v>10.87</c:v>
                </c:pt>
                <c:pt idx="4031">
                  <c:v>11.07</c:v>
                </c:pt>
                <c:pt idx="4032">
                  <c:v>11.07</c:v>
                </c:pt>
                <c:pt idx="4035">
                  <c:v>11.1</c:v>
                </c:pt>
                <c:pt idx="4036">
                  <c:v>11.1</c:v>
                </c:pt>
                <c:pt idx="4037">
                  <c:v>11.12</c:v>
                </c:pt>
                <c:pt idx="4038">
                  <c:v>11.17</c:v>
                </c:pt>
                <c:pt idx="4039">
                  <c:v>11.07</c:v>
                </c:pt>
                <c:pt idx="4042">
                  <c:v>11.12</c:v>
                </c:pt>
                <c:pt idx="4043">
                  <c:v>11.31</c:v>
                </c:pt>
                <c:pt idx="4044">
                  <c:v>11.22</c:v>
                </c:pt>
                <c:pt idx="4045">
                  <c:v>11.15</c:v>
                </c:pt>
                <c:pt idx="4046">
                  <c:v>11.15</c:v>
                </c:pt>
                <c:pt idx="4049">
                  <c:v>11.27</c:v>
                </c:pt>
                <c:pt idx="4050">
                  <c:v>11.18</c:v>
                </c:pt>
                <c:pt idx="4051">
                  <c:v>11.28</c:v>
                </c:pt>
                <c:pt idx="4052">
                  <c:v>11.35</c:v>
                </c:pt>
                <c:pt idx="4053">
                  <c:v>10.89</c:v>
                </c:pt>
                <c:pt idx="4056">
                  <c:v>11.18</c:v>
                </c:pt>
                <c:pt idx="4057">
                  <c:v>11.24</c:v>
                </c:pt>
                <c:pt idx="4058">
                  <c:v>11.08</c:v>
                </c:pt>
                <c:pt idx="4059">
                  <c:v>10.99</c:v>
                </c:pt>
                <c:pt idx="4060">
                  <c:v>10.99</c:v>
                </c:pt>
                <c:pt idx="4063">
                  <c:v>10.89</c:v>
                </c:pt>
                <c:pt idx="4064">
                  <c:v>11.09</c:v>
                </c:pt>
                <c:pt idx="4065">
                  <c:v>11.07</c:v>
                </c:pt>
                <c:pt idx="4066">
                  <c:v>11.09</c:v>
                </c:pt>
                <c:pt idx="4067">
                  <c:v>10.8</c:v>
                </c:pt>
                <c:pt idx="4070">
                  <c:v>10.9</c:v>
                </c:pt>
                <c:pt idx="4071">
                  <c:v>10.9</c:v>
                </c:pt>
                <c:pt idx="4072">
                  <c:v>10.92</c:v>
                </c:pt>
                <c:pt idx="4073">
                  <c:v>10.99</c:v>
                </c:pt>
                <c:pt idx="4074">
                  <c:v>10.61</c:v>
                </c:pt>
                <c:pt idx="4078">
                  <c:v>10.62</c:v>
                </c:pt>
                <c:pt idx="4079">
                  <c:v>10.88</c:v>
                </c:pt>
                <c:pt idx="4080">
                  <c:v>10.52</c:v>
                </c:pt>
                <c:pt idx="4081">
                  <c:v>10.52</c:v>
                </c:pt>
                <c:pt idx="4084">
                  <c:v>10.3</c:v>
                </c:pt>
                <c:pt idx="4085">
                  <c:v>10.08</c:v>
                </c:pt>
                <c:pt idx="4086">
                  <c:v>10.25</c:v>
                </c:pt>
                <c:pt idx="4087">
                  <c:v>10.32</c:v>
                </c:pt>
                <c:pt idx="4088">
                  <c:v>10.34</c:v>
                </c:pt>
                <c:pt idx="4091">
                  <c:v>8.9499999999999993</c:v>
                </c:pt>
                <c:pt idx="4092">
                  <c:v>8.4700000000000006</c:v>
                </c:pt>
                <c:pt idx="4093">
                  <c:v>8.31</c:v>
                </c:pt>
                <c:pt idx="4094">
                  <c:v>8.1999999999999993</c:v>
                </c:pt>
                <c:pt idx="4095">
                  <c:v>8.42</c:v>
                </c:pt>
                <c:pt idx="4098">
                  <c:v>8.31</c:v>
                </c:pt>
                <c:pt idx="4099">
                  <c:v>8.19</c:v>
                </c:pt>
                <c:pt idx="4101">
                  <c:v>8.16</c:v>
                </c:pt>
                <c:pt idx="4102">
                  <c:v>8.16</c:v>
                </c:pt>
                <c:pt idx="4105">
                  <c:v>8.16</c:v>
                </c:pt>
                <c:pt idx="4106">
                  <c:v>8.17</c:v>
                </c:pt>
                <c:pt idx="4107">
                  <c:v>8.3000000000000007</c:v>
                </c:pt>
                <c:pt idx="4108">
                  <c:v>8.1</c:v>
                </c:pt>
                <c:pt idx="4109">
                  <c:v>8.1</c:v>
                </c:pt>
                <c:pt idx="4112">
                  <c:v>8.1199999999999992</c:v>
                </c:pt>
                <c:pt idx="4113">
                  <c:v>8.17</c:v>
                </c:pt>
                <c:pt idx="4114">
                  <c:v>8.16</c:v>
                </c:pt>
                <c:pt idx="4115">
                  <c:v>8.16</c:v>
                </c:pt>
                <c:pt idx="4116">
                  <c:v>8.15</c:v>
                </c:pt>
                <c:pt idx="4119">
                  <c:v>8.1999999999999993</c:v>
                </c:pt>
                <c:pt idx="4120">
                  <c:v>8.14</c:v>
                </c:pt>
                <c:pt idx="4121">
                  <c:v>8.14</c:v>
                </c:pt>
                <c:pt idx="4122">
                  <c:v>8.16</c:v>
                </c:pt>
                <c:pt idx="4127">
                  <c:v>8.1300000000000008</c:v>
                </c:pt>
                <c:pt idx="4128">
                  <c:v>8.11</c:v>
                </c:pt>
                <c:pt idx="4129">
                  <c:v>8.07</c:v>
                </c:pt>
                <c:pt idx="4130">
                  <c:v>7.98</c:v>
                </c:pt>
                <c:pt idx="4133">
                  <c:v>7.97</c:v>
                </c:pt>
                <c:pt idx="4134">
                  <c:v>8.08</c:v>
                </c:pt>
                <c:pt idx="4135">
                  <c:v>8.0399999999999991</c:v>
                </c:pt>
                <c:pt idx="4136">
                  <c:v>7.89</c:v>
                </c:pt>
                <c:pt idx="4140">
                  <c:v>7.8100000000000005</c:v>
                </c:pt>
                <c:pt idx="4141">
                  <c:v>7.75</c:v>
                </c:pt>
                <c:pt idx="4142">
                  <c:v>7.79</c:v>
                </c:pt>
                <c:pt idx="4143">
                  <c:v>7.8100000000000005</c:v>
                </c:pt>
                <c:pt idx="4144">
                  <c:v>7.88</c:v>
                </c:pt>
                <c:pt idx="4147">
                  <c:v>7.88</c:v>
                </c:pt>
                <c:pt idx="4148">
                  <c:v>7.98</c:v>
                </c:pt>
                <c:pt idx="4149">
                  <c:v>7.98</c:v>
                </c:pt>
                <c:pt idx="4150">
                  <c:v>7.97</c:v>
                </c:pt>
                <c:pt idx="4151">
                  <c:v>7.92</c:v>
                </c:pt>
                <c:pt idx="4154">
                  <c:v>7.9</c:v>
                </c:pt>
                <c:pt idx="4155">
                  <c:v>7.92</c:v>
                </c:pt>
                <c:pt idx="4156">
                  <c:v>7.9</c:v>
                </c:pt>
                <c:pt idx="4157">
                  <c:v>7.87</c:v>
                </c:pt>
                <c:pt idx="4158">
                  <c:v>7.8</c:v>
                </c:pt>
                <c:pt idx="4161">
                  <c:v>7.75</c:v>
                </c:pt>
                <c:pt idx="4162">
                  <c:v>7.74</c:v>
                </c:pt>
                <c:pt idx="4163">
                  <c:v>7.82</c:v>
                </c:pt>
                <c:pt idx="4164">
                  <c:v>7.76</c:v>
                </c:pt>
                <c:pt idx="4165">
                  <c:v>7.78</c:v>
                </c:pt>
                <c:pt idx="4168">
                  <c:v>7.76</c:v>
                </c:pt>
                <c:pt idx="4169">
                  <c:v>7.75</c:v>
                </c:pt>
                <c:pt idx="4170">
                  <c:v>7.73</c:v>
                </c:pt>
                <c:pt idx="4171">
                  <c:v>7.74</c:v>
                </c:pt>
                <c:pt idx="4172">
                  <c:v>7.74</c:v>
                </c:pt>
                <c:pt idx="4176">
                  <c:v>7.73</c:v>
                </c:pt>
                <c:pt idx="4177">
                  <c:v>7.73</c:v>
                </c:pt>
                <c:pt idx="4178">
                  <c:v>7.68</c:v>
                </c:pt>
                <c:pt idx="4179">
                  <c:v>7.69</c:v>
                </c:pt>
                <c:pt idx="4182">
                  <c:v>7.7</c:v>
                </c:pt>
                <c:pt idx="4183">
                  <c:v>7.68</c:v>
                </c:pt>
                <c:pt idx="4184">
                  <c:v>7.72</c:v>
                </c:pt>
                <c:pt idx="4185">
                  <c:v>7.71</c:v>
                </c:pt>
                <c:pt idx="4186">
                  <c:v>7.78</c:v>
                </c:pt>
                <c:pt idx="4189">
                  <c:v>7.72</c:v>
                </c:pt>
                <c:pt idx="4190">
                  <c:v>7.74</c:v>
                </c:pt>
                <c:pt idx="4191">
                  <c:v>7.78</c:v>
                </c:pt>
                <c:pt idx="4192">
                  <c:v>7.79</c:v>
                </c:pt>
                <c:pt idx="4193">
                  <c:v>7.78</c:v>
                </c:pt>
                <c:pt idx="4196">
                  <c:v>7.78</c:v>
                </c:pt>
                <c:pt idx="4197">
                  <c:v>7.8</c:v>
                </c:pt>
                <c:pt idx="4198">
                  <c:v>7.82</c:v>
                </c:pt>
                <c:pt idx="4199">
                  <c:v>7.87</c:v>
                </c:pt>
                <c:pt idx="4200">
                  <c:v>7.9</c:v>
                </c:pt>
                <c:pt idx="4203">
                  <c:v>7.92</c:v>
                </c:pt>
                <c:pt idx="4204">
                  <c:v>7.76</c:v>
                </c:pt>
                <c:pt idx="4205">
                  <c:v>7.69</c:v>
                </c:pt>
                <c:pt idx="4206">
                  <c:v>7.68</c:v>
                </c:pt>
                <c:pt idx="4207">
                  <c:v>7.69</c:v>
                </c:pt>
                <c:pt idx="4210">
                  <c:v>7.65</c:v>
                </c:pt>
                <c:pt idx="4211">
                  <c:v>7.63</c:v>
                </c:pt>
                <c:pt idx="4212">
                  <c:v>7.65</c:v>
                </c:pt>
                <c:pt idx="4213">
                  <c:v>7.65</c:v>
                </c:pt>
                <c:pt idx="4214">
                  <c:v>7.67</c:v>
                </c:pt>
                <c:pt idx="4217">
                  <c:v>7.58</c:v>
                </c:pt>
                <c:pt idx="4218">
                  <c:v>7.63</c:v>
                </c:pt>
                <c:pt idx="4219">
                  <c:v>7.63</c:v>
                </c:pt>
                <c:pt idx="4220">
                  <c:v>7.61</c:v>
                </c:pt>
                <c:pt idx="4221">
                  <c:v>7.61</c:v>
                </c:pt>
                <c:pt idx="4224">
                  <c:v>7.62</c:v>
                </c:pt>
                <c:pt idx="4225">
                  <c:v>7.6</c:v>
                </c:pt>
                <c:pt idx="4226">
                  <c:v>7.58</c:v>
                </c:pt>
                <c:pt idx="4227">
                  <c:v>7.55</c:v>
                </c:pt>
                <c:pt idx="4228">
                  <c:v>7.5600000000000005</c:v>
                </c:pt>
                <c:pt idx="4231">
                  <c:v>7.49</c:v>
                </c:pt>
                <c:pt idx="4232">
                  <c:v>7.5</c:v>
                </c:pt>
                <c:pt idx="4233">
                  <c:v>7.48</c:v>
                </c:pt>
                <c:pt idx="4234">
                  <c:v>7.46</c:v>
                </c:pt>
                <c:pt idx="4235">
                  <c:v>7.37</c:v>
                </c:pt>
                <c:pt idx="4238">
                  <c:v>7.34</c:v>
                </c:pt>
                <c:pt idx="4239">
                  <c:v>7.3</c:v>
                </c:pt>
                <c:pt idx="4240">
                  <c:v>7.31</c:v>
                </c:pt>
                <c:pt idx="4241">
                  <c:v>7.41</c:v>
                </c:pt>
                <c:pt idx="4242">
                  <c:v>7.52</c:v>
                </c:pt>
                <c:pt idx="4245">
                  <c:v>7.4</c:v>
                </c:pt>
                <c:pt idx="4246">
                  <c:v>7.37</c:v>
                </c:pt>
                <c:pt idx="4247">
                  <c:v>7.29</c:v>
                </c:pt>
                <c:pt idx="4248">
                  <c:v>7.33</c:v>
                </c:pt>
                <c:pt idx="4249">
                  <c:v>7.4</c:v>
                </c:pt>
                <c:pt idx="4252">
                  <c:v>7.52</c:v>
                </c:pt>
                <c:pt idx="4253">
                  <c:v>7.59</c:v>
                </c:pt>
                <c:pt idx="4254">
                  <c:v>7.72</c:v>
                </c:pt>
                <c:pt idx="4255">
                  <c:v>8.01</c:v>
                </c:pt>
                <c:pt idx="4256">
                  <c:v>8.43</c:v>
                </c:pt>
                <c:pt idx="4259">
                  <c:v>8.41</c:v>
                </c:pt>
                <c:pt idx="4260">
                  <c:v>8.51</c:v>
                </c:pt>
                <c:pt idx="4261">
                  <c:v>8.17</c:v>
                </c:pt>
                <c:pt idx="4262">
                  <c:v>8.16</c:v>
                </c:pt>
                <c:pt idx="4263">
                  <c:v>8.1999999999999993</c:v>
                </c:pt>
                <c:pt idx="4266">
                  <c:v>8.31</c:v>
                </c:pt>
                <c:pt idx="4267">
                  <c:v>8.23</c:v>
                </c:pt>
                <c:pt idx="4268">
                  <c:v>8.17</c:v>
                </c:pt>
                <c:pt idx="4269">
                  <c:v>8.25</c:v>
                </c:pt>
                <c:pt idx="4270">
                  <c:v>8.41</c:v>
                </c:pt>
                <c:pt idx="4273">
                  <c:v>8.25</c:v>
                </c:pt>
                <c:pt idx="4274">
                  <c:v>8.2799999999999994</c:v>
                </c:pt>
                <c:pt idx="4275">
                  <c:v>8.2100000000000009</c:v>
                </c:pt>
                <c:pt idx="4276">
                  <c:v>8.2100000000000009</c:v>
                </c:pt>
                <c:pt idx="4277">
                  <c:v>8.2100000000000009</c:v>
                </c:pt>
                <c:pt idx="4280">
                  <c:v>8.27</c:v>
                </c:pt>
                <c:pt idx="4281">
                  <c:v>8.26</c:v>
                </c:pt>
                <c:pt idx="4282">
                  <c:v>8.24</c:v>
                </c:pt>
                <c:pt idx="4283">
                  <c:v>8.18</c:v>
                </c:pt>
                <c:pt idx="4284">
                  <c:v>8.24</c:v>
                </c:pt>
                <c:pt idx="4287">
                  <c:v>8.2899999999999991</c:v>
                </c:pt>
                <c:pt idx="4288">
                  <c:v>8.27</c:v>
                </c:pt>
                <c:pt idx="4289">
                  <c:v>8.27</c:v>
                </c:pt>
                <c:pt idx="4290">
                  <c:v>8.2899999999999991</c:v>
                </c:pt>
                <c:pt idx="4291">
                  <c:v>8.42</c:v>
                </c:pt>
                <c:pt idx="4294">
                  <c:v>8.4</c:v>
                </c:pt>
                <c:pt idx="4295">
                  <c:v>8.43</c:v>
                </c:pt>
                <c:pt idx="4296">
                  <c:v>8.44</c:v>
                </c:pt>
                <c:pt idx="4297">
                  <c:v>8.59</c:v>
                </c:pt>
                <c:pt idx="4298">
                  <c:v>8.8000000000000007</c:v>
                </c:pt>
                <c:pt idx="4301">
                  <c:v>8.84</c:v>
                </c:pt>
                <c:pt idx="4302">
                  <c:v>8.75</c:v>
                </c:pt>
                <c:pt idx="4303">
                  <c:v>8.7899999999999991</c:v>
                </c:pt>
                <c:pt idx="4304">
                  <c:v>8.7100000000000009</c:v>
                </c:pt>
                <c:pt idx="4305">
                  <c:v>8.6300000000000008</c:v>
                </c:pt>
                <c:pt idx="4308">
                  <c:v>8.66</c:v>
                </c:pt>
                <c:pt idx="4309">
                  <c:v>8.6</c:v>
                </c:pt>
                <c:pt idx="4310">
                  <c:v>8.5</c:v>
                </c:pt>
                <c:pt idx="4311">
                  <c:v>8.34</c:v>
                </c:pt>
                <c:pt idx="4312">
                  <c:v>8.2200000000000006</c:v>
                </c:pt>
                <c:pt idx="4315">
                  <c:v>8.11</c:v>
                </c:pt>
                <c:pt idx="4316">
                  <c:v>8.06</c:v>
                </c:pt>
                <c:pt idx="4318">
                  <c:v>7.96</c:v>
                </c:pt>
                <c:pt idx="4319">
                  <c:v>7.94</c:v>
                </c:pt>
                <c:pt idx="4322">
                  <c:v>7.76</c:v>
                </c:pt>
                <c:pt idx="4323">
                  <c:v>7.79</c:v>
                </c:pt>
                <c:pt idx="4324">
                  <c:v>7.82</c:v>
                </c:pt>
                <c:pt idx="4325">
                  <c:v>7.87</c:v>
                </c:pt>
                <c:pt idx="4326">
                  <c:v>7.85</c:v>
                </c:pt>
                <c:pt idx="4329">
                  <c:v>7.77</c:v>
                </c:pt>
                <c:pt idx="4330">
                  <c:v>7.78</c:v>
                </c:pt>
                <c:pt idx="4331">
                  <c:v>7.76</c:v>
                </c:pt>
                <c:pt idx="4332">
                  <c:v>7.74</c:v>
                </c:pt>
                <c:pt idx="4333">
                  <c:v>7.59</c:v>
                </c:pt>
                <c:pt idx="4336">
                  <c:v>7.55</c:v>
                </c:pt>
                <c:pt idx="4337">
                  <c:v>7.58</c:v>
                </c:pt>
                <c:pt idx="4338">
                  <c:v>7.53</c:v>
                </c:pt>
                <c:pt idx="4339">
                  <c:v>7.49</c:v>
                </c:pt>
                <c:pt idx="4340">
                  <c:v>7.51</c:v>
                </c:pt>
                <c:pt idx="4343">
                  <c:v>7.52</c:v>
                </c:pt>
                <c:pt idx="4344">
                  <c:v>7.5600000000000005</c:v>
                </c:pt>
                <c:pt idx="4345">
                  <c:v>7.52</c:v>
                </c:pt>
                <c:pt idx="4346">
                  <c:v>7.52</c:v>
                </c:pt>
                <c:pt idx="4347">
                  <c:v>7.54</c:v>
                </c:pt>
                <c:pt idx="4350">
                  <c:v>7.54</c:v>
                </c:pt>
                <c:pt idx="4351">
                  <c:v>7.58</c:v>
                </c:pt>
                <c:pt idx="4352">
                  <c:v>7.58</c:v>
                </c:pt>
                <c:pt idx="4353">
                  <c:v>7.52</c:v>
                </c:pt>
                <c:pt idx="4354">
                  <c:v>7.47</c:v>
                </c:pt>
                <c:pt idx="4357">
                  <c:v>7.44</c:v>
                </c:pt>
                <c:pt idx="4358">
                  <c:v>7.39</c:v>
                </c:pt>
                <c:pt idx="4359">
                  <c:v>7.3</c:v>
                </c:pt>
                <c:pt idx="4360">
                  <c:v>7.36</c:v>
                </c:pt>
                <c:pt idx="4361">
                  <c:v>7.27</c:v>
                </c:pt>
                <c:pt idx="4364">
                  <c:v>7.23</c:v>
                </c:pt>
                <c:pt idx="4365">
                  <c:v>7.13</c:v>
                </c:pt>
                <c:pt idx="4366">
                  <c:v>7.07</c:v>
                </c:pt>
                <c:pt idx="4367">
                  <c:v>7.08</c:v>
                </c:pt>
                <c:pt idx="4368">
                  <c:v>7.03</c:v>
                </c:pt>
                <c:pt idx="4371">
                  <c:v>6.95</c:v>
                </c:pt>
                <c:pt idx="4372">
                  <c:v>6.96</c:v>
                </c:pt>
                <c:pt idx="4373">
                  <c:v>6.92</c:v>
                </c:pt>
                <c:pt idx="4374">
                  <c:v>6.96</c:v>
                </c:pt>
                <c:pt idx="4378">
                  <c:v>6.97</c:v>
                </c:pt>
                <c:pt idx="4379">
                  <c:v>6.86</c:v>
                </c:pt>
                <c:pt idx="4380">
                  <c:v>6.9</c:v>
                </c:pt>
                <c:pt idx="4381">
                  <c:v>6.86</c:v>
                </c:pt>
                <c:pt idx="4385">
                  <c:v>6.39</c:v>
                </c:pt>
                <c:pt idx="4386">
                  <c:v>6.25</c:v>
                </c:pt>
                <c:pt idx="4388">
                  <c:v>6.32</c:v>
                </c:pt>
                <c:pt idx="4389">
                  <c:v>6.36</c:v>
                </c:pt>
                <c:pt idx="4392">
                  <c:v>6.43</c:v>
                </c:pt>
                <c:pt idx="4393">
                  <c:v>6.5</c:v>
                </c:pt>
                <c:pt idx="4394">
                  <c:v>6.62</c:v>
                </c:pt>
                <c:pt idx="4395">
                  <c:v>6.52</c:v>
                </c:pt>
                <c:pt idx="4396">
                  <c:v>6.58</c:v>
                </c:pt>
                <c:pt idx="4399">
                  <c:v>6.41</c:v>
                </c:pt>
                <c:pt idx="4400">
                  <c:v>6.39</c:v>
                </c:pt>
                <c:pt idx="4401">
                  <c:v>6.28</c:v>
                </c:pt>
                <c:pt idx="4402">
                  <c:v>6.26</c:v>
                </c:pt>
                <c:pt idx="4403">
                  <c:v>6.29</c:v>
                </c:pt>
                <c:pt idx="4406">
                  <c:v>6.26</c:v>
                </c:pt>
                <c:pt idx="4407">
                  <c:v>6.1</c:v>
                </c:pt>
                <c:pt idx="4408">
                  <c:v>6.08</c:v>
                </c:pt>
                <c:pt idx="4409">
                  <c:v>6.02</c:v>
                </c:pt>
                <c:pt idx="4410">
                  <c:v>5.95</c:v>
                </c:pt>
                <c:pt idx="4413">
                  <c:v>6</c:v>
                </c:pt>
                <c:pt idx="4414">
                  <c:v>6.01</c:v>
                </c:pt>
                <c:pt idx="4415">
                  <c:v>6</c:v>
                </c:pt>
                <c:pt idx="4416">
                  <c:v>5.98</c:v>
                </c:pt>
                <c:pt idx="4417">
                  <c:v>5.94</c:v>
                </c:pt>
                <c:pt idx="4420">
                  <c:v>5.99</c:v>
                </c:pt>
                <c:pt idx="4421">
                  <c:v>5.97</c:v>
                </c:pt>
                <c:pt idx="4422">
                  <c:v>5.95</c:v>
                </c:pt>
                <c:pt idx="4423">
                  <c:v>5.89</c:v>
                </c:pt>
                <c:pt idx="4424">
                  <c:v>5.84</c:v>
                </c:pt>
                <c:pt idx="4427">
                  <c:v>5.86</c:v>
                </c:pt>
                <c:pt idx="4428">
                  <c:v>5.85</c:v>
                </c:pt>
                <c:pt idx="4429">
                  <c:v>5.89</c:v>
                </c:pt>
                <c:pt idx="4430">
                  <c:v>5.92</c:v>
                </c:pt>
                <c:pt idx="4431">
                  <c:v>6</c:v>
                </c:pt>
                <c:pt idx="4435">
                  <c:v>6.1</c:v>
                </c:pt>
                <c:pt idx="4436">
                  <c:v>5.97</c:v>
                </c:pt>
                <c:pt idx="4437">
                  <c:v>5.95</c:v>
                </c:pt>
                <c:pt idx="4438">
                  <c:v>6.04</c:v>
                </c:pt>
                <c:pt idx="4441">
                  <c:v>6.07</c:v>
                </c:pt>
                <c:pt idx="4442">
                  <c:v>6.14</c:v>
                </c:pt>
                <c:pt idx="4443">
                  <c:v>6.09</c:v>
                </c:pt>
                <c:pt idx="4444">
                  <c:v>6.24</c:v>
                </c:pt>
                <c:pt idx="4445">
                  <c:v>6.21</c:v>
                </c:pt>
                <c:pt idx="4448">
                  <c:v>6.04</c:v>
                </c:pt>
                <c:pt idx="4449">
                  <c:v>6</c:v>
                </c:pt>
                <c:pt idx="4450">
                  <c:v>5.98</c:v>
                </c:pt>
                <c:pt idx="4451">
                  <c:v>5.97</c:v>
                </c:pt>
                <c:pt idx="4452">
                  <c:v>5.91</c:v>
                </c:pt>
                <c:pt idx="4455">
                  <c:v>5.89</c:v>
                </c:pt>
                <c:pt idx="4456">
                  <c:v>5.91</c:v>
                </c:pt>
                <c:pt idx="4457">
                  <c:v>5.85</c:v>
                </c:pt>
                <c:pt idx="4458">
                  <c:v>5.85</c:v>
                </c:pt>
                <c:pt idx="4459">
                  <c:v>5.8100000000000005</c:v>
                </c:pt>
                <c:pt idx="4462">
                  <c:v>5.8100000000000005</c:v>
                </c:pt>
                <c:pt idx="4463">
                  <c:v>5.87</c:v>
                </c:pt>
                <c:pt idx="4464">
                  <c:v>5.95</c:v>
                </c:pt>
                <c:pt idx="4466">
                  <c:v>5.87</c:v>
                </c:pt>
                <c:pt idx="4469">
                  <c:v>6.03</c:v>
                </c:pt>
                <c:pt idx="4470">
                  <c:v>5.95</c:v>
                </c:pt>
                <c:pt idx="4471">
                  <c:v>5.98</c:v>
                </c:pt>
                <c:pt idx="4472">
                  <c:v>5.96</c:v>
                </c:pt>
                <c:pt idx="4473">
                  <c:v>5.94</c:v>
                </c:pt>
                <c:pt idx="4476">
                  <c:v>5.96</c:v>
                </c:pt>
                <c:pt idx="4477">
                  <c:v>5.93</c:v>
                </c:pt>
                <c:pt idx="4478">
                  <c:v>5.87</c:v>
                </c:pt>
                <c:pt idx="4479">
                  <c:v>5.8</c:v>
                </c:pt>
                <c:pt idx="4484">
                  <c:v>5.7</c:v>
                </c:pt>
                <c:pt idx="4485">
                  <c:v>5.74</c:v>
                </c:pt>
                <c:pt idx="4486">
                  <c:v>5.72</c:v>
                </c:pt>
                <c:pt idx="4487">
                  <c:v>5.78</c:v>
                </c:pt>
                <c:pt idx="4490">
                  <c:v>5.84</c:v>
                </c:pt>
                <c:pt idx="4491">
                  <c:v>5.82</c:v>
                </c:pt>
                <c:pt idx="4492">
                  <c:v>5.9</c:v>
                </c:pt>
                <c:pt idx="4493">
                  <c:v>5.91</c:v>
                </c:pt>
                <c:pt idx="4494">
                  <c:v>5.92</c:v>
                </c:pt>
                <c:pt idx="4497">
                  <c:v>5.93</c:v>
                </c:pt>
                <c:pt idx="4498">
                  <c:v>5.88</c:v>
                </c:pt>
                <c:pt idx="4499">
                  <c:v>5.85</c:v>
                </c:pt>
                <c:pt idx="4500">
                  <c:v>5.85</c:v>
                </c:pt>
                <c:pt idx="4501">
                  <c:v>5.76</c:v>
                </c:pt>
                <c:pt idx="4504">
                  <c:v>5.76</c:v>
                </c:pt>
                <c:pt idx="4505">
                  <c:v>5.71</c:v>
                </c:pt>
                <c:pt idx="4506">
                  <c:v>5.77</c:v>
                </c:pt>
                <c:pt idx="4507">
                  <c:v>5.71</c:v>
                </c:pt>
                <c:pt idx="4508">
                  <c:v>5.73</c:v>
                </c:pt>
                <c:pt idx="4511">
                  <c:v>5.75</c:v>
                </c:pt>
                <c:pt idx="4512">
                  <c:v>5.68</c:v>
                </c:pt>
                <c:pt idx="4513">
                  <c:v>5.77</c:v>
                </c:pt>
                <c:pt idx="4514">
                  <c:v>5.73</c:v>
                </c:pt>
                <c:pt idx="4515">
                  <c:v>5.71</c:v>
                </c:pt>
                <c:pt idx="4518">
                  <c:v>5.8100000000000005</c:v>
                </c:pt>
                <c:pt idx="4519">
                  <c:v>5.76</c:v>
                </c:pt>
                <c:pt idx="4520">
                  <c:v>5.76</c:v>
                </c:pt>
                <c:pt idx="4521">
                  <c:v>5.71</c:v>
                </c:pt>
                <c:pt idx="4522">
                  <c:v>5.72</c:v>
                </c:pt>
                <c:pt idx="4526">
                  <c:v>5.72</c:v>
                </c:pt>
                <c:pt idx="4527">
                  <c:v>5.78</c:v>
                </c:pt>
                <c:pt idx="4528">
                  <c:v>5.78</c:v>
                </c:pt>
                <c:pt idx="4529">
                  <c:v>5.85</c:v>
                </c:pt>
                <c:pt idx="4533">
                  <c:v>5.91</c:v>
                </c:pt>
                <c:pt idx="4534">
                  <c:v>5.94</c:v>
                </c:pt>
                <c:pt idx="4535">
                  <c:v>5.86</c:v>
                </c:pt>
                <c:pt idx="4536">
                  <c:v>5.85</c:v>
                </c:pt>
                <c:pt idx="4539">
                  <c:v>5.91</c:v>
                </c:pt>
                <c:pt idx="4540">
                  <c:v>5.88</c:v>
                </c:pt>
                <c:pt idx="4541">
                  <c:v>5.86</c:v>
                </c:pt>
                <c:pt idx="4542">
                  <c:v>5.91</c:v>
                </c:pt>
                <c:pt idx="4543">
                  <c:v>5.97</c:v>
                </c:pt>
                <c:pt idx="4546">
                  <c:v>6.01</c:v>
                </c:pt>
                <c:pt idx="4547">
                  <c:v>5.99</c:v>
                </c:pt>
                <c:pt idx="4548">
                  <c:v>6.02</c:v>
                </c:pt>
                <c:pt idx="4549">
                  <c:v>5.97</c:v>
                </c:pt>
                <c:pt idx="4550">
                  <c:v>5.94</c:v>
                </c:pt>
                <c:pt idx="4553">
                  <c:v>5.99</c:v>
                </c:pt>
                <c:pt idx="4554">
                  <c:v>6.15</c:v>
                </c:pt>
                <c:pt idx="4555">
                  <c:v>6.21</c:v>
                </c:pt>
                <c:pt idx="4556">
                  <c:v>6.21</c:v>
                </c:pt>
                <c:pt idx="4557">
                  <c:v>6.29</c:v>
                </c:pt>
                <c:pt idx="4560">
                  <c:v>6.28</c:v>
                </c:pt>
                <c:pt idx="4561">
                  <c:v>6.19</c:v>
                </c:pt>
                <c:pt idx="4562">
                  <c:v>6.14</c:v>
                </c:pt>
                <c:pt idx="4563">
                  <c:v>6.05</c:v>
                </c:pt>
                <c:pt idx="4564">
                  <c:v>6.2</c:v>
                </c:pt>
                <c:pt idx="4567">
                  <c:v>6.19</c:v>
                </c:pt>
                <c:pt idx="4568">
                  <c:v>6.29</c:v>
                </c:pt>
                <c:pt idx="4569">
                  <c:v>6.34</c:v>
                </c:pt>
                <c:pt idx="4570">
                  <c:v>6.5</c:v>
                </c:pt>
                <c:pt idx="4571">
                  <c:v>6.46</c:v>
                </c:pt>
                <c:pt idx="4574">
                  <c:v>6.47</c:v>
                </c:pt>
                <c:pt idx="4575">
                  <c:v>6.38</c:v>
                </c:pt>
                <c:pt idx="4576">
                  <c:v>6.31</c:v>
                </c:pt>
                <c:pt idx="4577">
                  <c:v>6.3</c:v>
                </c:pt>
                <c:pt idx="4578">
                  <c:v>6.44</c:v>
                </c:pt>
                <c:pt idx="4581">
                  <c:v>6.47</c:v>
                </c:pt>
                <c:pt idx="4582">
                  <c:v>6.44</c:v>
                </c:pt>
                <c:pt idx="4583">
                  <c:v>6.36</c:v>
                </c:pt>
                <c:pt idx="4584">
                  <c:v>6.34</c:v>
                </c:pt>
                <c:pt idx="4585">
                  <c:v>6.41</c:v>
                </c:pt>
                <c:pt idx="4588">
                  <c:v>6.41</c:v>
                </c:pt>
                <c:pt idx="4589">
                  <c:v>6.42</c:v>
                </c:pt>
                <c:pt idx="4590">
                  <c:v>6.43</c:v>
                </c:pt>
                <c:pt idx="4591">
                  <c:v>6.46</c:v>
                </c:pt>
                <c:pt idx="4592">
                  <c:v>6.5</c:v>
                </c:pt>
                <c:pt idx="4595">
                  <c:v>6.66</c:v>
                </c:pt>
                <c:pt idx="4596">
                  <c:v>6.74</c:v>
                </c:pt>
                <c:pt idx="4597">
                  <c:v>6.7</c:v>
                </c:pt>
                <c:pt idx="4598">
                  <c:v>6.78</c:v>
                </c:pt>
                <c:pt idx="4599">
                  <c:v>6.75</c:v>
                </c:pt>
                <c:pt idx="4602">
                  <c:v>6.9</c:v>
                </c:pt>
                <c:pt idx="4603">
                  <c:v>6.85</c:v>
                </c:pt>
                <c:pt idx="4604">
                  <c:v>6.77</c:v>
                </c:pt>
                <c:pt idx="4605">
                  <c:v>6.74</c:v>
                </c:pt>
                <c:pt idx="4606">
                  <c:v>6.77</c:v>
                </c:pt>
                <c:pt idx="4609">
                  <c:v>6.75</c:v>
                </c:pt>
                <c:pt idx="4610">
                  <c:v>6.75</c:v>
                </c:pt>
                <c:pt idx="4611">
                  <c:v>6.66</c:v>
                </c:pt>
                <c:pt idx="4612">
                  <c:v>6.64</c:v>
                </c:pt>
                <c:pt idx="4613">
                  <c:v>6.61</c:v>
                </c:pt>
                <c:pt idx="4616">
                  <c:v>6.54</c:v>
                </c:pt>
                <c:pt idx="4617">
                  <c:v>6.57</c:v>
                </c:pt>
                <c:pt idx="4618">
                  <c:v>6.5</c:v>
                </c:pt>
                <c:pt idx="4619">
                  <c:v>6.39</c:v>
                </c:pt>
                <c:pt idx="4620">
                  <c:v>6.37</c:v>
                </c:pt>
                <c:pt idx="4623">
                  <c:v>6.48</c:v>
                </c:pt>
                <c:pt idx="4624">
                  <c:v>6.55</c:v>
                </c:pt>
                <c:pt idx="4625">
                  <c:v>6.57</c:v>
                </c:pt>
                <c:pt idx="4626">
                  <c:v>6.61</c:v>
                </c:pt>
                <c:pt idx="4627">
                  <c:v>6.63</c:v>
                </c:pt>
                <c:pt idx="4630">
                  <c:v>6.51</c:v>
                </c:pt>
                <c:pt idx="4631">
                  <c:v>6.59</c:v>
                </c:pt>
                <c:pt idx="4632">
                  <c:v>6.59</c:v>
                </c:pt>
                <c:pt idx="4633">
                  <c:v>6.67</c:v>
                </c:pt>
                <c:pt idx="4634">
                  <c:v>6.71</c:v>
                </c:pt>
                <c:pt idx="4637">
                  <c:v>6.78</c:v>
                </c:pt>
                <c:pt idx="4638">
                  <c:v>6.75</c:v>
                </c:pt>
                <c:pt idx="4639">
                  <c:v>6.82</c:v>
                </c:pt>
                <c:pt idx="4640">
                  <c:v>6.8</c:v>
                </c:pt>
                <c:pt idx="4641">
                  <c:v>6.58</c:v>
                </c:pt>
                <c:pt idx="4644">
                  <c:v>6.54</c:v>
                </c:pt>
                <c:pt idx="4645">
                  <c:v>6.66</c:v>
                </c:pt>
                <c:pt idx="4646">
                  <c:v>6.62</c:v>
                </c:pt>
                <c:pt idx="4647">
                  <c:v>6.65</c:v>
                </c:pt>
                <c:pt idx="4648">
                  <c:v>6.53</c:v>
                </c:pt>
                <c:pt idx="4651">
                  <c:v>6.59</c:v>
                </c:pt>
                <c:pt idx="4652">
                  <c:v>6.63</c:v>
                </c:pt>
                <c:pt idx="4653">
                  <c:v>6.65</c:v>
                </c:pt>
                <c:pt idx="4654">
                  <c:v>6.71</c:v>
                </c:pt>
                <c:pt idx="4655">
                  <c:v>6.73</c:v>
                </c:pt>
                <c:pt idx="4658">
                  <c:v>6.8100000000000005</c:v>
                </c:pt>
                <c:pt idx="4659">
                  <c:v>6.8</c:v>
                </c:pt>
                <c:pt idx="4660">
                  <c:v>6.86</c:v>
                </c:pt>
                <c:pt idx="4661">
                  <c:v>6.9</c:v>
                </c:pt>
                <c:pt idx="4662">
                  <c:v>6.84</c:v>
                </c:pt>
                <c:pt idx="4665">
                  <c:v>6.88</c:v>
                </c:pt>
                <c:pt idx="4666">
                  <c:v>6.93</c:v>
                </c:pt>
                <c:pt idx="4667">
                  <c:v>6.94</c:v>
                </c:pt>
                <c:pt idx="4668">
                  <c:v>7.02</c:v>
                </c:pt>
                <c:pt idx="4669">
                  <c:v>7.16</c:v>
                </c:pt>
                <c:pt idx="4672">
                  <c:v>7.18</c:v>
                </c:pt>
                <c:pt idx="4673">
                  <c:v>7.3</c:v>
                </c:pt>
                <c:pt idx="4674">
                  <c:v>7.2</c:v>
                </c:pt>
                <c:pt idx="4675">
                  <c:v>7.2</c:v>
                </c:pt>
                <c:pt idx="4676">
                  <c:v>7.16</c:v>
                </c:pt>
                <c:pt idx="4679">
                  <c:v>7.2</c:v>
                </c:pt>
                <c:pt idx="4680">
                  <c:v>7.25</c:v>
                </c:pt>
                <c:pt idx="4681">
                  <c:v>7.2</c:v>
                </c:pt>
                <c:pt idx="4683">
                  <c:v>7</c:v>
                </c:pt>
                <c:pt idx="4686">
                  <c:v>6.97</c:v>
                </c:pt>
                <c:pt idx="4687">
                  <c:v>7.24</c:v>
                </c:pt>
                <c:pt idx="4688">
                  <c:v>6.86</c:v>
                </c:pt>
                <c:pt idx="4689">
                  <c:v>6.74</c:v>
                </c:pt>
                <c:pt idx="4690">
                  <c:v>6.64</c:v>
                </c:pt>
                <c:pt idx="4693">
                  <c:v>6.5600000000000005</c:v>
                </c:pt>
                <c:pt idx="4694">
                  <c:v>6.47</c:v>
                </c:pt>
                <c:pt idx="4695">
                  <c:v>6.58</c:v>
                </c:pt>
                <c:pt idx="4696">
                  <c:v>6.61</c:v>
                </c:pt>
                <c:pt idx="4697">
                  <c:v>6.46</c:v>
                </c:pt>
                <c:pt idx="4700">
                  <c:v>6.44</c:v>
                </c:pt>
                <c:pt idx="4701">
                  <c:v>6.42</c:v>
                </c:pt>
                <c:pt idx="4702">
                  <c:v>6.49</c:v>
                </c:pt>
                <c:pt idx="4703">
                  <c:v>6.59</c:v>
                </c:pt>
                <c:pt idx="4704">
                  <c:v>6.55</c:v>
                </c:pt>
                <c:pt idx="4707">
                  <c:v>6.65</c:v>
                </c:pt>
                <c:pt idx="4708">
                  <c:v>6.59</c:v>
                </c:pt>
                <c:pt idx="4709">
                  <c:v>6.63</c:v>
                </c:pt>
                <c:pt idx="4710">
                  <c:v>6.5600000000000005</c:v>
                </c:pt>
                <c:pt idx="4711">
                  <c:v>6.58</c:v>
                </c:pt>
                <c:pt idx="4714">
                  <c:v>6.5600000000000005</c:v>
                </c:pt>
                <c:pt idx="4715">
                  <c:v>6.54</c:v>
                </c:pt>
                <c:pt idx="4716">
                  <c:v>6.46</c:v>
                </c:pt>
                <c:pt idx="4717">
                  <c:v>6.42</c:v>
                </c:pt>
                <c:pt idx="4718">
                  <c:v>6.47</c:v>
                </c:pt>
                <c:pt idx="4721">
                  <c:v>6.36</c:v>
                </c:pt>
                <c:pt idx="4722">
                  <c:v>6.3</c:v>
                </c:pt>
                <c:pt idx="4723">
                  <c:v>6.27</c:v>
                </c:pt>
                <c:pt idx="4724">
                  <c:v>6.27</c:v>
                </c:pt>
                <c:pt idx="4725">
                  <c:v>6.25</c:v>
                </c:pt>
                <c:pt idx="4728">
                  <c:v>6.17</c:v>
                </c:pt>
                <c:pt idx="4729">
                  <c:v>6.23</c:v>
                </c:pt>
                <c:pt idx="4730">
                  <c:v>6.23</c:v>
                </c:pt>
                <c:pt idx="4731">
                  <c:v>6.38</c:v>
                </c:pt>
                <c:pt idx="4732">
                  <c:v>6.47</c:v>
                </c:pt>
                <c:pt idx="4735">
                  <c:v>6.5</c:v>
                </c:pt>
                <c:pt idx="4736">
                  <c:v>6.52</c:v>
                </c:pt>
                <c:pt idx="4737">
                  <c:v>6.52</c:v>
                </c:pt>
                <c:pt idx="4738">
                  <c:v>6.47</c:v>
                </c:pt>
                <c:pt idx="4739">
                  <c:v>6.47</c:v>
                </c:pt>
                <c:pt idx="4742">
                  <c:v>6.49</c:v>
                </c:pt>
                <c:pt idx="4743">
                  <c:v>6.49</c:v>
                </c:pt>
                <c:pt idx="4744">
                  <c:v>6.44</c:v>
                </c:pt>
                <c:pt idx="4745">
                  <c:v>6.48</c:v>
                </c:pt>
                <c:pt idx="4749">
                  <c:v>6.52</c:v>
                </c:pt>
                <c:pt idx="4750">
                  <c:v>6.63</c:v>
                </c:pt>
                <c:pt idx="4751">
                  <c:v>6.61</c:v>
                </c:pt>
                <c:pt idx="4753">
                  <c:v>6.61</c:v>
                </c:pt>
                <c:pt idx="4756">
                  <c:v>6.52</c:v>
                </c:pt>
                <c:pt idx="4757">
                  <c:v>6.62</c:v>
                </c:pt>
                <c:pt idx="4758">
                  <c:v>6.68</c:v>
                </c:pt>
                <c:pt idx="4759">
                  <c:v>6.68</c:v>
                </c:pt>
                <c:pt idx="4760">
                  <c:v>6.53</c:v>
                </c:pt>
                <c:pt idx="4763">
                  <c:v>6.55</c:v>
                </c:pt>
                <c:pt idx="4764">
                  <c:v>6.57</c:v>
                </c:pt>
                <c:pt idx="4765">
                  <c:v>6.6</c:v>
                </c:pt>
                <c:pt idx="4766">
                  <c:v>6.63</c:v>
                </c:pt>
                <c:pt idx="4767">
                  <c:v>6.6</c:v>
                </c:pt>
                <c:pt idx="4770">
                  <c:v>6.63</c:v>
                </c:pt>
                <c:pt idx="4771">
                  <c:v>6.61</c:v>
                </c:pt>
                <c:pt idx="4772">
                  <c:v>6.5600000000000005</c:v>
                </c:pt>
                <c:pt idx="4773">
                  <c:v>6.65</c:v>
                </c:pt>
                <c:pt idx="4774">
                  <c:v>6.64</c:v>
                </c:pt>
                <c:pt idx="4777">
                  <c:v>6.59</c:v>
                </c:pt>
                <c:pt idx="4778">
                  <c:v>6.52</c:v>
                </c:pt>
                <c:pt idx="4779">
                  <c:v>6.48</c:v>
                </c:pt>
                <c:pt idx="4780">
                  <c:v>6.51</c:v>
                </c:pt>
                <c:pt idx="4781">
                  <c:v>6.42</c:v>
                </c:pt>
                <c:pt idx="4784">
                  <c:v>6.5</c:v>
                </c:pt>
                <c:pt idx="4785">
                  <c:v>6.48</c:v>
                </c:pt>
                <c:pt idx="4786">
                  <c:v>6.46</c:v>
                </c:pt>
                <c:pt idx="4787">
                  <c:v>6.52</c:v>
                </c:pt>
                <c:pt idx="4788">
                  <c:v>6.57</c:v>
                </c:pt>
                <c:pt idx="4791">
                  <c:v>6.48</c:v>
                </c:pt>
                <c:pt idx="4792">
                  <c:v>6.53</c:v>
                </c:pt>
                <c:pt idx="4793">
                  <c:v>6.5600000000000005</c:v>
                </c:pt>
                <c:pt idx="4794">
                  <c:v>6.51</c:v>
                </c:pt>
                <c:pt idx="4795">
                  <c:v>6.53</c:v>
                </c:pt>
                <c:pt idx="4798">
                  <c:v>6.49</c:v>
                </c:pt>
                <c:pt idx="4799">
                  <c:v>6.44</c:v>
                </c:pt>
                <c:pt idx="4800">
                  <c:v>6.43</c:v>
                </c:pt>
                <c:pt idx="4801">
                  <c:v>6.43</c:v>
                </c:pt>
                <c:pt idx="4802">
                  <c:v>6.38</c:v>
                </c:pt>
                <c:pt idx="4805">
                  <c:v>6.44</c:v>
                </c:pt>
                <c:pt idx="4806">
                  <c:v>6.43</c:v>
                </c:pt>
                <c:pt idx="4807">
                  <c:v>6.41</c:v>
                </c:pt>
                <c:pt idx="4808">
                  <c:v>6.4</c:v>
                </c:pt>
                <c:pt idx="4809">
                  <c:v>6.37</c:v>
                </c:pt>
                <c:pt idx="4812">
                  <c:v>6.32</c:v>
                </c:pt>
                <c:pt idx="4813">
                  <c:v>6.31</c:v>
                </c:pt>
                <c:pt idx="4814">
                  <c:v>6.33</c:v>
                </c:pt>
                <c:pt idx="4815">
                  <c:v>6.25</c:v>
                </c:pt>
                <c:pt idx="4816">
                  <c:v>6.24</c:v>
                </c:pt>
                <c:pt idx="4820">
                  <c:v>6.27</c:v>
                </c:pt>
                <c:pt idx="4821">
                  <c:v>6.25</c:v>
                </c:pt>
                <c:pt idx="4822">
                  <c:v>6.24</c:v>
                </c:pt>
                <c:pt idx="4823">
                  <c:v>6.17</c:v>
                </c:pt>
                <c:pt idx="4826">
                  <c:v>6.15</c:v>
                </c:pt>
                <c:pt idx="4827">
                  <c:v>6.13</c:v>
                </c:pt>
                <c:pt idx="4828">
                  <c:v>6.16</c:v>
                </c:pt>
                <c:pt idx="4829">
                  <c:v>6.12</c:v>
                </c:pt>
                <c:pt idx="4830">
                  <c:v>6.15</c:v>
                </c:pt>
                <c:pt idx="4833">
                  <c:v>6.24</c:v>
                </c:pt>
                <c:pt idx="4834">
                  <c:v>6.21</c:v>
                </c:pt>
                <c:pt idx="4835">
                  <c:v>6.21</c:v>
                </c:pt>
                <c:pt idx="4836">
                  <c:v>6.21</c:v>
                </c:pt>
                <c:pt idx="4837">
                  <c:v>6.19</c:v>
                </c:pt>
                <c:pt idx="4840">
                  <c:v>6.2</c:v>
                </c:pt>
                <c:pt idx="4841">
                  <c:v>6.15</c:v>
                </c:pt>
                <c:pt idx="4842">
                  <c:v>6.12</c:v>
                </c:pt>
                <c:pt idx="4843">
                  <c:v>6.12</c:v>
                </c:pt>
                <c:pt idx="4844">
                  <c:v>6.16</c:v>
                </c:pt>
                <c:pt idx="4847">
                  <c:v>6.06</c:v>
                </c:pt>
                <c:pt idx="4848">
                  <c:v>6.02</c:v>
                </c:pt>
                <c:pt idx="4849">
                  <c:v>6.1</c:v>
                </c:pt>
                <c:pt idx="4850">
                  <c:v>6.1</c:v>
                </c:pt>
                <c:pt idx="4851">
                  <c:v>6.09</c:v>
                </c:pt>
                <c:pt idx="4854">
                  <c:v>6.11</c:v>
                </c:pt>
                <c:pt idx="4855">
                  <c:v>6.07</c:v>
                </c:pt>
                <c:pt idx="4856">
                  <c:v>6.05</c:v>
                </c:pt>
                <c:pt idx="4857">
                  <c:v>6.05</c:v>
                </c:pt>
                <c:pt idx="4858">
                  <c:v>6.06</c:v>
                </c:pt>
                <c:pt idx="4861">
                  <c:v>6.05</c:v>
                </c:pt>
                <c:pt idx="4862">
                  <c:v>6.07</c:v>
                </c:pt>
                <c:pt idx="4863">
                  <c:v>6.14</c:v>
                </c:pt>
                <c:pt idx="4864">
                  <c:v>6.06</c:v>
                </c:pt>
                <c:pt idx="4869">
                  <c:v>6.15</c:v>
                </c:pt>
                <c:pt idx="4870">
                  <c:v>6.11</c:v>
                </c:pt>
                <c:pt idx="4871">
                  <c:v>6.27</c:v>
                </c:pt>
                <c:pt idx="4872">
                  <c:v>6.23</c:v>
                </c:pt>
                <c:pt idx="4875">
                  <c:v>6.22</c:v>
                </c:pt>
                <c:pt idx="4876">
                  <c:v>6.19</c:v>
                </c:pt>
                <c:pt idx="4877">
                  <c:v>6.16</c:v>
                </c:pt>
                <c:pt idx="4878">
                  <c:v>6.16</c:v>
                </c:pt>
                <c:pt idx="4879">
                  <c:v>6.21</c:v>
                </c:pt>
                <c:pt idx="4882">
                  <c:v>6.2</c:v>
                </c:pt>
                <c:pt idx="4883">
                  <c:v>6.27</c:v>
                </c:pt>
                <c:pt idx="4884">
                  <c:v>6.29</c:v>
                </c:pt>
                <c:pt idx="4885">
                  <c:v>6.31</c:v>
                </c:pt>
                <c:pt idx="4886">
                  <c:v>6.26</c:v>
                </c:pt>
                <c:pt idx="4889">
                  <c:v>6.26</c:v>
                </c:pt>
                <c:pt idx="4890">
                  <c:v>6.23</c:v>
                </c:pt>
                <c:pt idx="4891">
                  <c:v>6.21</c:v>
                </c:pt>
                <c:pt idx="4892">
                  <c:v>6.23</c:v>
                </c:pt>
                <c:pt idx="4893">
                  <c:v>6.1</c:v>
                </c:pt>
                <c:pt idx="4896">
                  <c:v>6.08</c:v>
                </c:pt>
                <c:pt idx="4897">
                  <c:v>6.06</c:v>
                </c:pt>
                <c:pt idx="4898">
                  <c:v>6.07</c:v>
                </c:pt>
                <c:pt idx="4899">
                  <c:v>6.05</c:v>
                </c:pt>
                <c:pt idx="4900">
                  <c:v>6.04</c:v>
                </c:pt>
                <c:pt idx="4903">
                  <c:v>6.06</c:v>
                </c:pt>
                <c:pt idx="4904">
                  <c:v>6.07</c:v>
                </c:pt>
                <c:pt idx="4905">
                  <c:v>6.09</c:v>
                </c:pt>
                <c:pt idx="4906">
                  <c:v>6.03</c:v>
                </c:pt>
                <c:pt idx="4907">
                  <c:v>6.05</c:v>
                </c:pt>
                <c:pt idx="4910">
                  <c:v>6.05</c:v>
                </c:pt>
                <c:pt idx="4911">
                  <c:v>6.06</c:v>
                </c:pt>
                <c:pt idx="4912">
                  <c:v>6.05</c:v>
                </c:pt>
                <c:pt idx="4913">
                  <c:v>6.05</c:v>
                </c:pt>
                <c:pt idx="4914">
                  <c:v>6.02</c:v>
                </c:pt>
                <c:pt idx="4918">
                  <c:v>6.01</c:v>
                </c:pt>
                <c:pt idx="4919">
                  <c:v>6.06</c:v>
                </c:pt>
                <c:pt idx="4920">
                  <c:v>6.09</c:v>
                </c:pt>
                <c:pt idx="4921">
                  <c:v>6.09</c:v>
                </c:pt>
                <c:pt idx="4924">
                  <c:v>6.13</c:v>
                </c:pt>
                <c:pt idx="4925">
                  <c:v>6.08</c:v>
                </c:pt>
                <c:pt idx="4926">
                  <c:v>6.09</c:v>
                </c:pt>
                <c:pt idx="4927">
                  <c:v>6.09</c:v>
                </c:pt>
                <c:pt idx="4928">
                  <c:v>6.07</c:v>
                </c:pt>
                <c:pt idx="4931">
                  <c:v>6.07</c:v>
                </c:pt>
                <c:pt idx="4932">
                  <c:v>6.12</c:v>
                </c:pt>
                <c:pt idx="4933">
                  <c:v>6.11</c:v>
                </c:pt>
                <c:pt idx="4934">
                  <c:v>6.08</c:v>
                </c:pt>
                <c:pt idx="4935">
                  <c:v>6.1</c:v>
                </c:pt>
                <c:pt idx="4938">
                  <c:v>6.09</c:v>
                </c:pt>
                <c:pt idx="4939">
                  <c:v>6.09</c:v>
                </c:pt>
                <c:pt idx="4940">
                  <c:v>6.07</c:v>
                </c:pt>
                <c:pt idx="4941">
                  <c:v>6.1</c:v>
                </c:pt>
                <c:pt idx="4942">
                  <c:v>6.08</c:v>
                </c:pt>
                <c:pt idx="4945">
                  <c:v>6.13</c:v>
                </c:pt>
                <c:pt idx="4946">
                  <c:v>6.11</c:v>
                </c:pt>
                <c:pt idx="4947">
                  <c:v>6.11</c:v>
                </c:pt>
                <c:pt idx="4948">
                  <c:v>6.09</c:v>
                </c:pt>
                <c:pt idx="4949">
                  <c:v>6.05</c:v>
                </c:pt>
                <c:pt idx="4952">
                  <c:v>6.04</c:v>
                </c:pt>
                <c:pt idx="4953">
                  <c:v>6.03</c:v>
                </c:pt>
                <c:pt idx="4954">
                  <c:v>6.03</c:v>
                </c:pt>
                <c:pt idx="4955">
                  <c:v>6.02</c:v>
                </c:pt>
                <c:pt idx="4956">
                  <c:v>6.05</c:v>
                </c:pt>
                <c:pt idx="4959">
                  <c:v>6.04</c:v>
                </c:pt>
                <c:pt idx="4960">
                  <c:v>6.02</c:v>
                </c:pt>
                <c:pt idx="4961">
                  <c:v>6.01</c:v>
                </c:pt>
                <c:pt idx="4962">
                  <c:v>6.04</c:v>
                </c:pt>
                <c:pt idx="4963">
                  <c:v>6.04</c:v>
                </c:pt>
                <c:pt idx="4966">
                  <c:v>6.02</c:v>
                </c:pt>
                <c:pt idx="4967">
                  <c:v>6.02</c:v>
                </c:pt>
                <c:pt idx="4968">
                  <c:v>6.04</c:v>
                </c:pt>
                <c:pt idx="4969">
                  <c:v>6.01</c:v>
                </c:pt>
                <c:pt idx="4970">
                  <c:v>6</c:v>
                </c:pt>
                <c:pt idx="4973">
                  <c:v>6.04</c:v>
                </c:pt>
                <c:pt idx="4975">
                  <c:v>6.06</c:v>
                </c:pt>
                <c:pt idx="4976">
                  <c:v>6.05</c:v>
                </c:pt>
                <c:pt idx="4977">
                  <c:v>6.04</c:v>
                </c:pt>
                <c:pt idx="4980">
                  <c:v>6.07</c:v>
                </c:pt>
                <c:pt idx="4981">
                  <c:v>6.06</c:v>
                </c:pt>
                <c:pt idx="4982">
                  <c:v>6.04</c:v>
                </c:pt>
                <c:pt idx="4983">
                  <c:v>6.03</c:v>
                </c:pt>
                <c:pt idx="4984">
                  <c:v>6.04</c:v>
                </c:pt>
                <c:pt idx="4987">
                  <c:v>6.05</c:v>
                </c:pt>
                <c:pt idx="4988">
                  <c:v>6.06</c:v>
                </c:pt>
                <c:pt idx="4989">
                  <c:v>6.1</c:v>
                </c:pt>
                <c:pt idx="4990">
                  <c:v>6.08</c:v>
                </c:pt>
                <c:pt idx="4991">
                  <c:v>6.06</c:v>
                </c:pt>
                <c:pt idx="4994">
                  <c:v>6</c:v>
                </c:pt>
                <c:pt idx="4995">
                  <c:v>6.01</c:v>
                </c:pt>
                <c:pt idx="4996">
                  <c:v>6</c:v>
                </c:pt>
                <c:pt idx="4997">
                  <c:v>6.04</c:v>
                </c:pt>
                <c:pt idx="4998">
                  <c:v>6.04</c:v>
                </c:pt>
                <c:pt idx="5001">
                  <c:v>6.07</c:v>
                </c:pt>
                <c:pt idx="5002">
                  <c:v>6.07</c:v>
                </c:pt>
                <c:pt idx="5003">
                  <c:v>6.07</c:v>
                </c:pt>
                <c:pt idx="5004">
                  <c:v>6.05</c:v>
                </c:pt>
                <c:pt idx="5005">
                  <c:v>6.06</c:v>
                </c:pt>
                <c:pt idx="5008">
                  <c:v>6.11</c:v>
                </c:pt>
                <c:pt idx="5009">
                  <c:v>6.1</c:v>
                </c:pt>
                <c:pt idx="5010">
                  <c:v>6.09</c:v>
                </c:pt>
                <c:pt idx="5011">
                  <c:v>6.06</c:v>
                </c:pt>
                <c:pt idx="5012">
                  <c:v>6.02</c:v>
                </c:pt>
                <c:pt idx="5015">
                  <c:v>6.05</c:v>
                </c:pt>
                <c:pt idx="5016">
                  <c:v>6.04</c:v>
                </c:pt>
                <c:pt idx="5017">
                  <c:v>6.04</c:v>
                </c:pt>
                <c:pt idx="5018">
                  <c:v>6.03</c:v>
                </c:pt>
                <c:pt idx="5019">
                  <c:v>6.03</c:v>
                </c:pt>
                <c:pt idx="5022">
                  <c:v>6.02</c:v>
                </c:pt>
                <c:pt idx="5023">
                  <c:v>5.99</c:v>
                </c:pt>
                <c:pt idx="5024">
                  <c:v>5.99</c:v>
                </c:pt>
                <c:pt idx="5025">
                  <c:v>6.01</c:v>
                </c:pt>
                <c:pt idx="5026">
                  <c:v>5.98</c:v>
                </c:pt>
                <c:pt idx="5029">
                  <c:v>5.97</c:v>
                </c:pt>
                <c:pt idx="5030">
                  <c:v>5.97</c:v>
                </c:pt>
                <c:pt idx="5031">
                  <c:v>5.94</c:v>
                </c:pt>
                <c:pt idx="5032">
                  <c:v>5.96</c:v>
                </c:pt>
                <c:pt idx="5033">
                  <c:v>5.95</c:v>
                </c:pt>
                <c:pt idx="5036">
                  <c:v>5.96</c:v>
                </c:pt>
                <c:pt idx="5037">
                  <c:v>5.96</c:v>
                </c:pt>
                <c:pt idx="5038">
                  <c:v>5.95</c:v>
                </c:pt>
                <c:pt idx="5039">
                  <c:v>5.97</c:v>
                </c:pt>
                <c:pt idx="5040">
                  <c:v>5.96</c:v>
                </c:pt>
                <c:pt idx="5043">
                  <c:v>5.95</c:v>
                </c:pt>
                <c:pt idx="5044">
                  <c:v>5.95</c:v>
                </c:pt>
                <c:pt idx="5045">
                  <c:v>5.95</c:v>
                </c:pt>
                <c:pt idx="5046">
                  <c:v>5.97</c:v>
                </c:pt>
                <c:pt idx="5047">
                  <c:v>5.96</c:v>
                </c:pt>
                <c:pt idx="5050">
                  <c:v>5.94</c:v>
                </c:pt>
                <c:pt idx="5051">
                  <c:v>5.97</c:v>
                </c:pt>
                <c:pt idx="5052">
                  <c:v>5.94</c:v>
                </c:pt>
                <c:pt idx="5053">
                  <c:v>5.93</c:v>
                </c:pt>
                <c:pt idx="5054">
                  <c:v>5.92</c:v>
                </c:pt>
                <c:pt idx="5057">
                  <c:v>5.93</c:v>
                </c:pt>
                <c:pt idx="5058">
                  <c:v>5.94</c:v>
                </c:pt>
                <c:pt idx="5059">
                  <c:v>5.96</c:v>
                </c:pt>
                <c:pt idx="5060">
                  <c:v>5.95</c:v>
                </c:pt>
                <c:pt idx="5061">
                  <c:v>5.94</c:v>
                </c:pt>
                <c:pt idx="5064">
                  <c:v>5.9</c:v>
                </c:pt>
                <c:pt idx="5065">
                  <c:v>5.89</c:v>
                </c:pt>
                <c:pt idx="5066">
                  <c:v>5.89</c:v>
                </c:pt>
                <c:pt idx="5067">
                  <c:v>5.86</c:v>
                </c:pt>
                <c:pt idx="5068">
                  <c:v>5.86</c:v>
                </c:pt>
                <c:pt idx="5071">
                  <c:v>5.86</c:v>
                </c:pt>
                <c:pt idx="5072">
                  <c:v>5.85</c:v>
                </c:pt>
                <c:pt idx="5073">
                  <c:v>5.85</c:v>
                </c:pt>
                <c:pt idx="5074">
                  <c:v>5.8100000000000005</c:v>
                </c:pt>
                <c:pt idx="5075">
                  <c:v>5.8</c:v>
                </c:pt>
                <c:pt idx="5078">
                  <c:v>5.82</c:v>
                </c:pt>
                <c:pt idx="5079">
                  <c:v>5.77</c:v>
                </c:pt>
                <c:pt idx="5080">
                  <c:v>5.73</c:v>
                </c:pt>
                <c:pt idx="5081">
                  <c:v>5.7</c:v>
                </c:pt>
                <c:pt idx="5082">
                  <c:v>5.67</c:v>
                </c:pt>
                <c:pt idx="5085">
                  <c:v>5.61</c:v>
                </c:pt>
                <c:pt idx="5086">
                  <c:v>5.6</c:v>
                </c:pt>
                <c:pt idx="5087">
                  <c:v>5.59</c:v>
                </c:pt>
                <c:pt idx="5088">
                  <c:v>5.59</c:v>
                </c:pt>
                <c:pt idx="5089">
                  <c:v>5.61</c:v>
                </c:pt>
                <c:pt idx="5092">
                  <c:v>5.61</c:v>
                </c:pt>
                <c:pt idx="5093">
                  <c:v>5.6</c:v>
                </c:pt>
                <c:pt idx="5094">
                  <c:v>5.57</c:v>
                </c:pt>
                <c:pt idx="5095">
                  <c:v>5.5</c:v>
                </c:pt>
                <c:pt idx="5096">
                  <c:v>5.48</c:v>
                </c:pt>
                <c:pt idx="5099">
                  <c:v>5.47</c:v>
                </c:pt>
                <c:pt idx="5100">
                  <c:v>5.48</c:v>
                </c:pt>
                <c:pt idx="5101">
                  <c:v>5.45</c:v>
                </c:pt>
                <c:pt idx="5102">
                  <c:v>5.45</c:v>
                </c:pt>
                <c:pt idx="5103">
                  <c:v>5.46</c:v>
                </c:pt>
                <c:pt idx="5108">
                  <c:v>5.46</c:v>
                </c:pt>
                <c:pt idx="5109">
                  <c:v>5.49</c:v>
                </c:pt>
                <c:pt idx="5110">
                  <c:v>5.47</c:v>
                </c:pt>
                <c:pt idx="5114">
                  <c:v>5.38</c:v>
                </c:pt>
                <c:pt idx="5115">
                  <c:v>5.28</c:v>
                </c:pt>
                <c:pt idx="5116">
                  <c:v>5.28</c:v>
                </c:pt>
                <c:pt idx="5117">
                  <c:v>5.25</c:v>
                </c:pt>
                <c:pt idx="5120">
                  <c:v>5.28</c:v>
                </c:pt>
                <c:pt idx="5121">
                  <c:v>5.27</c:v>
                </c:pt>
                <c:pt idx="5122">
                  <c:v>5.32</c:v>
                </c:pt>
                <c:pt idx="5123">
                  <c:v>5.3</c:v>
                </c:pt>
                <c:pt idx="5124">
                  <c:v>5.33</c:v>
                </c:pt>
                <c:pt idx="5127">
                  <c:v>5.37</c:v>
                </c:pt>
                <c:pt idx="5128">
                  <c:v>5.34</c:v>
                </c:pt>
                <c:pt idx="5129">
                  <c:v>5.39</c:v>
                </c:pt>
                <c:pt idx="5130">
                  <c:v>5.35</c:v>
                </c:pt>
                <c:pt idx="5131">
                  <c:v>5.35</c:v>
                </c:pt>
                <c:pt idx="5134">
                  <c:v>5.4</c:v>
                </c:pt>
                <c:pt idx="5135">
                  <c:v>5.38</c:v>
                </c:pt>
                <c:pt idx="5136">
                  <c:v>5.4</c:v>
                </c:pt>
                <c:pt idx="5137">
                  <c:v>5.42</c:v>
                </c:pt>
                <c:pt idx="5138">
                  <c:v>5.38</c:v>
                </c:pt>
                <c:pt idx="5141">
                  <c:v>5.39</c:v>
                </c:pt>
                <c:pt idx="5142">
                  <c:v>5.41</c:v>
                </c:pt>
                <c:pt idx="5143">
                  <c:v>5.37</c:v>
                </c:pt>
                <c:pt idx="5144">
                  <c:v>5.34</c:v>
                </c:pt>
                <c:pt idx="5145">
                  <c:v>5.31</c:v>
                </c:pt>
                <c:pt idx="5148">
                  <c:v>5.33</c:v>
                </c:pt>
                <c:pt idx="5149">
                  <c:v>5.32</c:v>
                </c:pt>
                <c:pt idx="5150">
                  <c:v>5.33</c:v>
                </c:pt>
                <c:pt idx="5151">
                  <c:v>5.33</c:v>
                </c:pt>
                <c:pt idx="5152">
                  <c:v>5.34</c:v>
                </c:pt>
                <c:pt idx="5155">
                  <c:v>5.31</c:v>
                </c:pt>
                <c:pt idx="5156">
                  <c:v>5.32</c:v>
                </c:pt>
                <c:pt idx="5157">
                  <c:v>5.33</c:v>
                </c:pt>
                <c:pt idx="5158">
                  <c:v>5.38</c:v>
                </c:pt>
                <c:pt idx="5159">
                  <c:v>5.37</c:v>
                </c:pt>
                <c:pt idx="5162">
                  <c:v>5.37</c:v>
                </c:pt>
                <c:pt idx="5163">
                  <c:v>5.39</c:v>
                </c:pt>
                <c:pt idx="5164">
                  <c:v>5.38</c:v>
                </c:pt>
                <c:pt idx="5165">
                  <c:v>5.42</c:v>
                </c:pt>
                <c:pt idx="5166">
                  <c:v>5.43</c:v>
                </c:pt>
                <c:pt idx="5170">
                  <c:v>5.36</c:v>
                </c:pt>
                <c:pt idx="5171">
                  <c:v>5.32</c:v>
                </c:pt>
                <c:pt idx="5172">
                  <c:v>5.32</c:v>
                </c:pt>
                <c:pt idx="5173">
                  <c:v>5.32</c:v>
                </c:pt>
                <c:pt idx="5176">
                  <c:v>5.33</c:v>
                </c:pt>
                <c:pt idx="5177">
                  <c:v>5.35</c:v>
                </c:pt>
                <c:pt idx="5178">
                  <c:v>5.32</c:v>
                </c:pt>
                <c:pt idx="5179">
                  <c:v>5.3</c:v>
                </c:pt>
                <c:pt idx="5180">
                  <c:v>5.27</c:v>
                </c:pt>
                <c:pt idx="5183">
                  <c:v>5.29</c:v>
                </c:pt>
                <c:pt idx="5184">
                  <c:v>5.29</c:v>
                </c:pt>
                <c:pt idx="5185">
                  <c:v>5.29</c:v>
                </c:pt>
                <c:pt idx="5186">
                  <c:v>5.27</c:v>
                </c:pt>
                <c:pt idx="5187">
                  <c:v>5.27</c:v>
                </c:pt>
                <c:pt idx="5190">
                  <c:v>5.27</c:v>
                </c:pt>
                <c:pt idx="5191">
                  <c:v>5.27</c:v>
                </c:pt>
                <c:pt idx="5192">
                  <c:v>5.26</c:v>
                </c:pt>
                <c:pt idx="5193">
                  <c:v>5.22</c:v>
                </c:pt>
                <c:pt idx="5194">
                  <c:v>5.23</c:v>
                </c:pt>
                <c:pt idx="5197">
                  <c:v>5.24</c:v>
                </c:pt>
                <c:pt idx="5198">
                  <c:v>5.22</c:v>
                </c:pt>
                <c:pt idx="5199">
                  <c:v>5.25</c:v>
                </c:pt>
                <c:pt idx="5200">
                  <c:v>5.23</c:v>
                </c:pt>
                <c:pt idx="5201">
                  <c:v>5.28</c:v>
                </c:pt>
                <c:pt idx="5204">
                  <c:v>5.26</c:v>
                </c:pt>
                <c:pt idx="5205">
                  <c:v>5.3</c:v>
                </c:pt>
                <c:pt idx="5206">
                  <c:v>5.29</c:v>
                </c:pt>
                <c:pt idx="5207">
                  <c:v>5.34</c:v>
                </c:pt>
                <c:pt idx="5208">
                  <c:v>5.31</c:v>
                </c:pt>
                <c:pt idx="5211">
                  <c:v>5.29</c:v>
                </c:pt>
                <c:pt idx="5212">
                  <c:v>5.28</c:v>
                </c:pt>
                <c:pt idx="5213">
                  <c:v>5.33</c:v>
                </c:pt>
                <c:pt idx="5214">
                  <c:v>5.39</c:v>
                </c:pt>
                <c:pt idx="5219">
                  <c:v>5.39</c:v>
                </c:pt>
                <c:pt idx="5220">
                  <c:v>5.46</c:v>
                </c:pt>
                <c:pt idx="5221">
                  <c:v>5.45</c:v>
                </c:pt>
                <c:pt idx="5222">
                  <c:v>5.48</c:v>
                </c:pt>
                <c:pt idx="5225">
                  <c:v>5.44</c:v>
                </c:pt>
                <c:pt idx="5226">
                  <c:v>5.47</c:v>
                </c:pt>
                <c:pt idx="5227">
                  <c:v>5.46</c:v>
                </c:pt>
                <c:pt idx="5228">
                  <c:v>5.46</c:v>
                </c:pt>
                <c:pt idx="5229">
                  <c:v>5.43</c:v>
                </c:pt>
                <c:pt idx="5232">
                  <c:v>5.53</c:v>
                </c:pt>
                <c:pt idx="5234">
                  <c:v>5.53</c:v>
                </c:pt>
                <c:pt idx="5235">
                  <c:v>5.54</c:v>
                </c:pt>
                <c:pt idx="5236">
                  <c:v>5.48</c:v>
                </c:pt>
                <c:pt idx="5239">
                  <c:v>5.45</c:v>
                </c:pt>
                <c:pt idx="5240">
                  <c:v>5.44</c:v>
                </c:pt>
                <c:pt idx="5241">
                  <c:v>5.44</c:v>
                </c:pt>
                <c:pt idx="5242">
                  <c:v>5.43</c:v>
                </c:pt>
                <c:pt idx="5243">
                  <c:v>5.46</c:v>
                </c:pt>
                <c:pt idx="5246">
                  <c:v>5.59</c:v>
                </c:pt>
                <c:pt idx="5247">
                  <c:v>5.58</c:v>
                </c:pt>
                <c:pt idx="5248">
                  <c:v>5.5600000000000005</c:v>
                </c:pt>
                <c:pt idx="5249">
                  <c:v>5.55</c:v>
                </c:pt>
                <c:pt idx="5250">
                  <c:v>5.51</c:v>
                </c:pt>
                <c:pt idx="5253">
                  <c:v>5.36</c:v>
                </c:pt>
                <c:pt idx="5254">
                  <c:v>5.52</c:v>
                </c:pt>
                <c:pt idx="5255">
                  <c:v>5.58</c:v>
                </c:pt>
                <c:pt idx="5256">
                  <c:v>5.59</c:v>
                </c:pt>
                <c:pt idx="5257">
                  <c:v>5.62</c:v>
                </c:pt>
                <c:pt idx="5260">
                  <c:v>5.63</c:v>
                </c:pt>
                <c:pt idx="5261">
                  <c:v>5.6</c:v>
                </c:pt>
                <c:pt idx="5262">
                  <c:v>5.59</c:v>
                </c:pt>
                <c:pt idx="5263">
                  <c:v>5.63</c:v>
                </c:pt>
                <c:pt idx="5264">
                  <c:v>5.54</c:v>
                </c:pt>
                <c:pt idx="5268">
                  <c:v>5.53</c:v>
                </c:pt>
                <c:pt idx="5269">
                  <c:v>5.49</c:v>
                </c:pt>
                <c:pt idx="5270">
                  <c:v>5.5</c:v>
                </c:pt>
                <c:pt idx="5271">
                  <c:v>5.52</c:v>
                </c:pt>
                <c:pt idx="5274">
                  <c:v>5.48</c:v>
                </c:pt>
                <c:pt idx="5275">
                  <c:v>5.53</c:v>
                </c:pt>
                <c:pt idx="5276">
                  <c:v>5.52</c:v>
                </c:pt>
                <c:pt idx="5277">
                  <c:v>5.49</c:v>
                </c:pt>
                <c:pt idx="5278">
                  <c:v>5.45</c:v>
                </c:pt>
                <c:pt idx="5281">
                  <c:v>5.46</c:v>
                </c:pt>
                <c:pt idx="5282">
                  <c:v>5.46</c:v>
                </c:pt>
                <c:pt idx="5283">
                  <c:v>5.43</c:v>
                </c:pt>
                <c:pt idx="5284">
                  <c:v>5.44</c:v>
                </c:pt>
                <c:pt idx="5285">
                  <c:v>5.44</c:v>
                </c:pt>
                <c:pt idx="5288">
                  <c:v>5.41</c:v>
                </c:pt>
                <c:pt idx="5289">
                  <c:v>5.45</c:v>
                </c:pt>
                <c:pt idx="5290">
                  <c:v>5.47</c:v>
                </c:pt>
                <c:pt idx="5291">
                  <c:v>5.44</c:v>
                </c:pt>
                <c:pt idx="5292">
                  <c:v>5.54</c:v>
                </c:pt>
                <c:pt idx="5295">
                  <c:v>5.58</c:v>
                </c:pt>
                <c:pt idx="5296">
                  <c:v>5.58</c:v>
                </c:pt>
                <c:pt idx="5297">
                  <c:v>5.62</c:v>
                </c:pt>
                <c:pt idx="5298">
                  <c:v>5.62</c:v>
                </c:pt>
                <c:pt idx="5299">
                  <c:v>5.58</c:v>
                </c:pt>
                <c:pt idx="5302">
                  <c:v>5.59</c:v>
                </c:pt>
                <c:pt idx="5303">
                  <c:v>5.58</c:v>
                </c:pt>
                <c:pt idx="5304">
                  <c:v>5.55</c:v>
                </c:pt>
                <c:pt idx="5305">
                  <c:v>5.5600000000000005</c:v>
                </c:pt>
                <c:pt idx="5306">
                  <c:v>5.5600000000000005</c:v>
                </c:pt>
                <c:pt idx="5309">
                  <c:v>5.5600000000000005</c:v>
                </c:pt>
                <c:pt idx="5310">
                  <c:v>5.53</c:v>
                </c:pt>
                <c:pt idx="5311">
                  <c:v>5.51</c:v>
                </c:pt>
                <c:pt idx="5312">
                  <c:v>5.48</c:v>
                </c:pt>
                <c:pt idx="5313">
                  <c:v>5.45</c:v>
                </c:pt>
                <c:pt idx="5316">
                  <c:v>5.46</c:v>
                </c:pt>
                <c:pt idx="5317">
                  <c:v>5.43</c:v>
                </c:pt>
                <c:pt idx="5318">
                  <c:v>5.46</c:v>
                </c:pt>
                <c:pt idx="5319">
                  <c:v>5.48</c:v>
                </c:pt>
                <c:pt idx="5320">
                  <c:v>5.43</c:v>
                </c:pt>
                <c:pt idx="5323">
                  <c:v>5.4</c:v>
                </c:pt>
                <c:pt idx="5324">
                  <c:v>5.37</c:v>
                </c:pt>
                <c:pt idx="5325">
                  <c:v>5.38</c:v>
                </c:pt>
                <c:pt idx="5326">
                  <c:v>5.39</c:v>
                </c:pt>
                <c:pt idx="5327">
                  <c:v>5.4</c:v>
                </c:pt>
                <c:pt idx="5330">
                  <c:v>5.36</c:v>
                </c:pt>
                <c:pt idx="5331">
                  <c:v>5.37</c:v>
                </c:pt>
                <c:pt idx="5332">
                  <c:v>5.4</c:v>
                </c:pt>
                <c:pt idx="5333">
                  <c:v>5.34</c:v>
                </c:pt>
                <c:pt idx="5334">
                  <c:v>5.33</c:v>
                </c:pt>
                <c:pt idx="5337">
                  <c:v>5.31</c:v>
                </c:pt>
                <c:pt idx="5338">
                  <c:v>5.32</c:v>
                </c:pt>
                <c:pt idx="5340">
                  <c:v>5.29</c:v>
                </c:pt>
                <c:pt idx="5341">
                  <c:v>5.27</c:v>
                </c:pt>
                <c:pt idx="5344">
                  <c:v>5.27</c:v>
                </c:pt>
                <c:pt idx="5345">
                  <c:v>5.27</c:v>
                </c:pt>
                <c:pt idx="5346">
                  <c:v>5.34</c:v>
                </c:pt>
                <c:pt idx="5347">
                  <c:v>5.32</c:v>
                </c:pt>
                <c:pt idx="5348">
                  <c:v>5.35</c:v>
                </c:pt>
                <c:pt idx="5351">
                  <c:v>5.36</c:v>
                </c:pt>
                <c:pt idx="5352">
                  <c:v>5.32</c:v>
                </c:pt>
                <c:pt idx="5353">
                  <c:v>5.28</c:v>
                </c:pt>
                <c:pt idx="5354">
                  <c:v>5.29</c:v>
                </c:pt>
                <c:pt idx="5355">
                  <c:v>5.24</c:v>
                </c:pt>
                <c:pt idx="5358">
                  <c:v>5.25</c:v>
                </c:pt>
                <c:pt idx="5359">
                  <c:v>5.28</c:v>
                </c:pt>
                <c:pt idx="5360">
                  <c:v>5.35</c:v>
                </c:pt>
                <c:pt idx="5361">
                  <c:v>5.35</c:v>
                </c:pt>
                <c:pt idx="5362">
                  <c:v>5.31</c:v>
                </c:pt>
                <c:pt idx="5365">
                  <c:v>5.27</c:v>
                </c:pt>
                <c:pt idx="5366">
                  <c:v>5.33</c:v>
                </c:pt>
                <c:pt idx="5367">
                  <c:v>5.31</c:v>
                </c:pt>
                <c:pt idx="5368">
                  <c:v>5.32</c:v>
                </c:pt>
                <c:pt idx="5369">
                  <c:v>5.29</c:v>
                </c:pt>
                <c:pt idx="5372">
                  <c:v>5.3</c:v>
                </c:pt>
                <c:pt idx="5373">
                  <c:v>5.29</c:v>
                </c:pt>
                <c:pt idx="5374">
                  <c:v>5.33</c:v>
                </c:pt>
                <c:pt idx="5375">
                  <c:v>5.33</c:v>
                </c:pt>
                <c:pt idx="5376">
                  <c:v>5.34</c:v>
                </c:pt>
                <c:pt idx="5379">
                  <c:v>5.39</c:v>
                </c:pt>
                <c:pt idx="5380">
                  <c:v>5.34</c:v>
                </c:pt>
                <c:pt idx="5381">
                  <c:v>5.32</c:v>
                </c:pt>
                <c:pt idx="5382">
                  <c:v>5.26</c:v>
                </c:pt>
                <c:pt idx="5383">
                  <c:v>5.24</c:v>
                </c:pt>
                <c:pt idx="5386">
                  <c:v>5.25</c:v>
                </c:pt>
                <c:pt idx="5387">
                  <c:v>5.2</c:v>
                </c:pt>
                <c:pt idx="5388">
                  <c:v>5.19</c:v>
                </c:pt>
                <c:pt idx="5389">
                  <c:v>5.13</c:v>
                </c:pt>
                <c:pt idx="5390">
                  <c:v>5.1100000000000003</c:v>
                </c:pt>
                <c:pt idx="5393">
                  <c:v>5.09</c:v>
                </c:pt>
                <c:pt idx="5394">
                  <c:v>5.14</c:v>
                </c:pt>
                <c:pt idx="5395">
                  <c:v>5.16</c:v>
                </c:pt>
                <c:pt idx="5396">
                  <c:v>5.1100000000000003</c:v>
                </c:pt>
                <c:pt idx="5397">
                  <c:v>5.15</c:v>
                </c:pt>
                <c:pt idx="5400">
                  <c:v>5.12</c:v>
                </c:pt>
                <c:pt idx="5401">
                  <c:v>5.1100000000000003</c:v>
                </c:pt>
                <c:pt idx="5402">
                  <c:v>5.1100000000000003</c:v>
                </c:pt>
                <c:pt idx="5403">
                  <c:v>5.08</c:v>
                </c:pt>
                <c:pt idx="5404">
                  <c:v>5.05</c:v>
                </c:pt>
                <c:pt idx="5407">
                  <c:v>5.0599999999999996</c:v>
                </c:pt>
                <c:pt idx="5408">
                  <c:v>5.05</c:v>
                </c:pt>
                <c:pt idx="5409">
                  <c:v>5.0199999999999996</c:v>
                </c:pt>
                <c:pt idx="5410">
                  <c:v>4.9800000000000004</c:v>
                </c:pt>
                <c:pt idx="5411">
                  <c:v>4.91</c:v>
                </c:pt>
                <c:pt idx="5414">
                  <c:v>4.8899999999999997</c:v>
                </c:pt>
                <c:pt idx="5415">
                  <c:v>4.88</c:v>
                </c:pt>
                <c:pt idx="5416">
                  <c:v>4.87</c:v>
                </c:pt>
                <c:pt idx="5417">
                  <c:v>4.75</c:v>
                </c:pt>
                <c:pt idx="5418">
                  <c:v>4.7699999999999996</c:v>
                </c:pt>
                <c:pt idx="5421">
                  <c:v>4.7699999999999996</c:v>
                </c:pt>
                <c:pt idx="5422">
                  <c:v>4.78</c:v>
                </c:pt>
                <c:pt idx="5423">
                  <c:v>4.72</c:v>
                </c:pt>
                <c:pt idx="5424">
                  <c:v>4.6900000000000004</c:v>
                </c:pt>
                <c:pt idx="5425">
                  <c:v>4.75</c:v>
                </c:pt>
                <c:pt idx="5428">
                  <c:v>4.79</c:v>
                </c:pt>
                <c:pt idx="5429">
                  <c:v>4.83</c:v>
                </c:pt>
                <c:pt idx="5430">
                  <c:v>4.88</c:v>
                </c:pt>
                <c:pt idx="5431">
                  <c:v>4.96</c:v>
                </c:pt>
                <c:pt idx="5432">
                  <c:v>4.96</c:v>
                </c:pt>
                <c:pt idx="5435">
                  <c:v>4.99</c:v>
                </c:pt>
                <c:pt idx="5436">
                  <c:v>4.92</c:v>
                </c:pt>
                <c:pt idx="5437">
                  <c:v>4.95</c:v>
                </c:pt>
                <c:pt idx="5438">
                  <c:v>5.0599999999999996</c:v>
                </c:pt>
                <c:pt idx="5439">
                  <c:v>5</c:v>
                </c:pt>
                <c:pt idx="5442">
                  <c:v>5.01</c:v>
                </c:pt>
                <c:pt idx="5443">
                  <c:v>5.08</c:v>
                </c:pt>
                <c:pt idx="5444">
                  <c:v>5.0599999999999996</c:v>
                </c:pt>
                <c:pt idx="5445">
                  <c:v>5.05</c:v>
                </c:pt>
                <c:pt idx="5446">
                  <c:v>4.99</c:v>
                </c:pt>
                <c:pt idx="5449">
                  <c:v>4.95</c:v>
                </c:pt>
                <c:pt idx="5450">
                  <c:v>4.95</c:v>
                </c:pt>
                <c:pt idx="5451">
                  <c:v>4.97</c:v>
                </c:pt>
                <c:pt idx="5452">
                  <c:v>5.17</c:v>
                </c:pt>
                <c:pt idx="5453">
                  <c:v>5.17</c:v>
                </c:pt>
                <c:pt idx="5456">
                  <c:v>5.19</c:v>
                </c:pt>
                <c:pt idx="5457">
                  <c:v>5.17</c:v>
                </c:pt>
                <c:pt idx="5458">
                  <c:v>5.13</c:v>
                </c:pt>
                <c:pt idx="5459">
                  <c:v>5.08</c:v>
                </c:pt>
                <c:pt idx="5460">
                  <c:v>5.12</c:v>
                </c:pt>
                <c:pt idx="5463">
                  <c:v>5.22</c:v>
                </c:pt>
                <c:pt idx="5464">
                  <c:v>5.17</c:v>
                </c:pt>
                <c:pt idx="5465">
                  <c:v>5.13</c:v>
                </c:pt>
                <c:pt idx="5466">
                  <c:v>5.15</c:v>
                </c:pt>
                <c:pt idx="5467">
                  <c:v>5.15</c:v>
                </c:pt>
                <c:pt idx="5470">
                  <c:v>5.15</c:v>
                </c:pt>
                <c:pt idx="5473">
                  <c:v>5.28</c:v>
                </c:pt>
                <c:pt idx="5474">
                  <c:v>5.28</c:v>
                </c:pt>
                <c:pt idx="5477">
                  <c:v>5.29</c:v>
                </c:pt>
                <c:pt idx="5479">
                  <c:v>5.25</c:v>
                </c:pt>
                <c:pt idx="5480">
                  <c:v>5.26</c:v>
                </c:pt>
                <c:pt idx="5481">
                  <c:v>5.26</c:v>
                </c:pt>
                <c:pt idx="5484">
                  <c:v>5.28</c:v>
                </c:pt>
                <c:pt idx="5485">
                  <c:v>5.18</c:v>
                </c:pt>
                <c:pt idx="5486">
                  <c:v>5.21</c:v>
                </c:pt>
                <c:pt idx="5487">
                  <c:v>5.21</c:v>
                </c:pt>
                <c:pt idx="5488">
                  <c:v>5.2</c:v>
                </c:pt>
                <c:pt idx="5491">
                  <c:v>5.16</c:v>
                </c:pt>
                <c:pt idx="5492">
                  <c:v>5.15</c:v>
                </c:pt>
                <c:pt idx="5493">
                  <c:v>5.14</c:v>
                </c:pt>
                <c:pt idx="5494">
                  <c:v>5.17</c:v>
                </c:pt>
                <c:pt idx="5495">
                  <c:v>5.2</c:v>
                </c:pt>
                <c:pt idx="5498">
                  <c:v>5.2</c:v>
                </c:pt>
                <c:pt idx="5499">
                  <c:v>5.23</c:v>
                </c:pt>
                <c:pt idx="5500">
                  <c:v>5.23</c:v>
                </c:pt>
                <c:pt idx="5501">
                  <c:v>5.24</c:v>
                </c:pt>
                <c:pt idx="5502">
                  <c:v>5.28</c:v>
                </c:pt>
                <c:pt idx="5505">
                  <c:v>5.34</c:v>
                </c:pt>
                <c:pt idx="5506">
                  <c:v>5.36</c:v>
                </c:pt>
                <c:pt idx="5507">
                  <c:v>5.3</c:v>
                </c:pt>
                <c:pt idx="5508">
                  <c:v>5.31</c:v>
                </c:pt>
                <c:pt idx="5509">
                  <c:v>5.29</c:v>
                </c:pt>
                <c:pt idx="5512">
                  <c:v>5.23</c:v>
                </c:pt>
                <c:pt idx="5513">
                  <c:v>5.22</c:v>
                </c:pt>
                <c:pt idx="5514">
                  <c:v>5.19</c:v>
                </c:pt>
                <c:pt idx="5515">
                  <c:v>5.26</c:v>
                </c:pt>
                <c:pt idx="5516">
                  <c:v>5.33</c:v>
                </c:pt>
                <c:pt idx="5519">
                  <c:v>5.33</c:v>
                </c:pt>
                <c:pt idx="5520">
                  <c:v>5.35</c:v>
                </c:pt>
                <c:pt idx="5521">
                  <c:v>5.36</c:v>
                </c:pt>
                <c:pt idx="5522">
                  <c:v>5.36</c:v>
                </c:pt>
                <c:pt idx="5523">
                  <c:v>5.32</c:v>
                </c:pt>
                <c:pt idx="5526">
                  <c:v>5.3</c:v>
                </c:pt>
                <c:pt idx="5527">
                  <c:v>5.27</c:v>
                </c:pt>
                <c:pt idx="5528">
                  <c:v>5.34</c:v>
                </c:pt>
                <c:pt idx="5529">
                  <c:v>5.35</c:v>
                </c:pt>
                <c:pt idx="5530">
                  <c:v>5.31</c:v>
                </c:pt>
                <c:pt idx="5533">
                  <c:v>5.31</c:v>
                </c:pt>
                <c:pt idx="5534">
                  <c:v>5.34</c:v>
                </c:pt>
                <c:pt idx="5535">
                  <c:v>5.38</c:v>
                </c:pt>
                <c:pt idx="5536">
                  <c:v>5.31</c:v>
                </c:pt>
                <c:pt idx="5537">
                  <c:v>5.31</c:v>
                </c:pt>
                <c:pt idx="5540">
                  <c:v>5.39</c:v>
                </c:pt>
                <c:pt idx="5541">
                  <c:v>5.43</c:v>
                </c:pt>
                <c:pt idx="5542">
                  <c:v>5.46</c:v>
                </c:pt>
                <c:pt idx="5543">
                  <c:v>5.48</c:v>
                </c:pt>
                <c:pt idx="5544">
                  <c:v>5.51</c:v>
                </c:pt>
                <c:pt idx="5547">
                  <c:v>5.49</c:v>
                </c:pt>
                <c:pt idx="5548">
                  <c:v>5.5</c:v>
                </c:pt>
                <c:pt idx="5549">
                  <c:v>5.54</c:v>
                </c:pt>
                <c:pt idx="5550">
                  <c:v>5.55</c:v>
                </c:pt>
                <c:pt idx="5551">
                  <c:v>5.59</c:v>
                </c:pt>
                <c:pt idx="5555">
                  <c:v>5.52</c:v>
                </c:pt>
                <c:pt idx="5556">
                  <c:v>5.51</c:v>
                </c:pt>
                <c:pt idx="5557">
                  <c:v>5.5600000000000005</c:v>
                </c:pt>
                <c:pt idx="5558">
                  <c:v>5.57</c:v>
                </c:pt>
                <c:pt idx="5562">
                  <c:v>5.58</c:v>
                </c:pt>
                <c:pt idx="5563">
                  <c:v>5.55</c:v>
                </c:pt>
                <c:pt idx="5564">
                  <c:v>5.54</c:v>
                </c:pt>
                <c:pt idx="5569">
                  <c:v>5.59</c:v>
                </c:pt>
                <c:pt idx="5570">
                  <c:v>5.55</c:v>
                </c:pt>
                <c:pt idx="5571">
                  <c:v>5.51</c:v>
                </c:pt>
                <c:pt idx="5572">
                  <c:v>5.48</c:v>
                </c:pt>
                <c:pt idx="5575">
                  <c:v>5.48</c:v>
                </c:pt>
                <c:pt idx="5576">
                  <c:v>5.53</c:v>
                </c:pt>
                <c:pt idx="5577">
                  <c:v>5.5</c:v>
                </c:pt>
                <c:pt idx="5578">
                  <c:v>5.54</c:v>
                </c:pt>
                <c:pt idx="5579">
                  <c:v>5.5</c:v>
                </c:pt>
                <c:pt idx="5582">
                  <c:v>5.47</c:v>
                </c:pt>
                <c:pt idx="5583">
                  <c:v>5.49</c:v>
                </c:pt>
                <c:pt idx="5584">
                  <c:v>5.54</c:v>
                </c:pt>
                <c:pt idx="5585">
                  <c:v>5.55</c:v>
                </c:pt>
                <c:pt idx="5586">
                  <c:v>5.53</c:v>
                </c:pt>
                <c:pt idx="5589">
                  <c:v>5.51</c:v>
                </c:pt>
                <c:pt idx="5590">
                  <c:v>5.51</c:v>
                </c:pt>
                <c:pt idx="5591">
                  <c:v>5.53</c:v>
                </c:pt>
                <c:pt idx="5592">
                  <c:v>5.44</c:v>
                </c:pt>
                <c:pt idx="5593">
                  <c:v>5.47</c:v>
                </c:pt>
                <c:pt idx="5596">
                  <c:v>5.45</c:v>
                </c:pt>
                <c:pt idx="5597">
                  <c:v>5.47</c:v>
                </c:pt>
                <c:pt idx="5599">
                  <c:v>5.46</c:v>
                </c:pt>
                <c:pt idx="5605">
                  <c:v>5.48</c:v>
                </c:pt>
                <c:pt idx="5606">
                  <c:v>5.54</c:v>
                </c:pt>
                <c:pt idx="5607">
                  <c:v>5.52</c:v>
                </c:pt>
                <c:pt idx="5610">
                  <c:v>5.53</c:v>
                </c:pt>
                <c:pt idx="5611">
                  <c:v>5.5600000000000005</c:v>
                </c:pt>
                <c:pt idx="5612">
                  <c:v>5.6</c:v>
                </c:pt>
                <c:pt idx="5613">
                  <c:v>5.57</c:v>
                </c:pt>
                <c:pt idx="5614">
                  <c:v>5.58</c:v>
                </c:pt>
                <c:pt idx="5617">
                  <c:v>5.5600000000000005</c:v>
                </c:pt>
                <c:pt idx="5618">
                  <c:v>5.52</c:v>
                </c:pt>
                <c:pt idx="5619">
                  <c:v>5.49</c:v>
                </c:pt>
                <c:pt idx="5620">
                  <c:v>5.5</c:v>
                </c:pt>
                <c:pt idx="5621">
                  <c:v>5.48</c:v>
                </c:pt>
                <c:pt idx="5624">
                  <c:v>5.52</c:v>
                </c:pt>
                <c:pt idx="5625">
                  <c:v>5.52</c:v>
                </c:pt>
                <c:pt idx="5626">
                  <c:v>5.48</c:v>
                </c:pt>
                <c:pt idx="5627">
                  <c:v>5.45</c:v>
                </c:pt>
                <c:pt idx="5628">
                  <c:v>5.45</c:v>
                </c:pt>
                <c:pt idx="5631">
                  <c:v>5.5</c:v>
                </c:pt>
                <c:pt idx="5632">
                  <c:v>5.45</c:v>
                </c:pt>
                <c:pt idx="5633">
                  <c:v>5.46</c:v>
                </c:pt>
                <c:pt idx="5634">
                  <c:v>5.48</c:v>
                </c:pt>
                <c:pt idx="5635">
                  <c:v>5.43</c:v>
                </c:pt>
                <c:pt idx="5638">
                  <c:v>5.46</c:v>
                </c:pt>
                <c:pt idx="5639">
                  <c:v>5.45</c:v>
                </c:pt>
                <c:pt idx="5640">
                  <c:v>5.42</c:v>
                </c:pt>
                <c:pt idx="5641">
                  <c:v>5.42</c:v>
                </c:pt>
                <c:pt idx="5642">
                  <c:v>5.31</c:v>
                </c:pt>
                <c:pt idx="5645">
                  <c:v>5.33</c:v>
                </c:pt>
                <c:pt idx="5646">
                  <c:v>5.31</c:v>
                </c:pt>
                <c:pt idx="5647">
                  <c:v>5.29</c:v>
                </c:pt>
                <c:pt idx="5648">
                  <c:v>5.27</c:v>
                </c:pt>
                <c:pt idx="5649">
                  <c:v>5.31</c:v>
                </c:pt>
                <c:pt idx="5653">
                  <c:v>5.28</c:v>
                </c:pt>
                <c:pt idx="5654">
                  <c:v>5.21</c:v>
                </c:pt>
                <c:pt idx="5655">
                  <c:v>5.27</c:v>
                </c:pt>
                <c:pt idx="5656">
                  <c:v>5.27</c:v>
                </c:pt>
                <c:pt idx="5659">
                  <c:v>5.29</c:v>
                </c:pt>
                <c:pt idx="5660">
                  <c:v>5.29</c:v>
                </c:pt>
                <c:pt idx="5661">
                  <c:v>5.27</c:v>
                </c:pt>
                <c:pt idx="5662">
                  <c:v>5.32</c:v>
                </c:pt>
                <c:pt idx="5663">
                  <c:v>5.34</c:v>
                </c:pt>
                <c:pt idx="5666">
                  <c:v>5.33</c:v>
                </c:pt>
                <c:pt idx="5667">
                  <c:v>5.34</c:v>
                </c:pt>
                <c:pt idx="5668">
                  <c:v>5.27</c:v>
                </c:pt>
                <c:pt idx="5669">
                  <c:v>5.24</c:v>
                </c:pt>
                <c:pt idx="5670">
                  <c:v>5.24</c:v>
                </c:pt>
                <c:pt idx="5673">
                  <c:v>5.19</c:v>
                </c:pt>
                <c:pt idx="5674">
                  <c:v>5.15</c:v>
                </c:pt>
                <c:pt idx="5675">
                  <c:v>5.24</c:v>
                </c:pt>
                <c:pt idx="5676">
                  <c:v>5.24</c:v>
                </c:pt>
                <c:pt idx="5677">
                  <c:v>5.17</c:v>
                </c:pt>
                <c:pt idx="5680">
                  <c:v>5.14</c:v>
                </c:pt>
                <c:pt idx="5681">
                  <c:v>5.17</c:v>
                </c:pt>
                <c:pt idx="5682">
                  <c:v>5.12</c:v>
                </c:pt>
                <c:pt idx="5683">
                  <c:v>5.0599999999999996</c:v>
                </c:pt>
                <c:pt idx="5684">
                  <c:v>5.07</c:v>
                </c:pt>
                <c:pt idx="5687">
                  <c:v>5.12</c:v>
                </c:pt>
                <c:pt idx="5688">
                  <c:v>5.16</c:v>
                </c:pt>
                <c:pt idx="5689">
                  <c:v>5.17</c:v>
                </c:pt>
                <c:pt idx="5690">
                  <c:v>5.08</c:v>
                </c:pt>
                <c:pt idx="5691">
                  <c:v>5.01</c:v>
                </c:pt>
                <c:pt idx="5694">
                  <c:v>4.92</c:v>
                </c:pt>
                <c:pt idx="5695">
                  <c:v>4.93</c:v>
                </c:pt>
                <c:pt idx="5696">
                  <c:v>4.97</c:v>
                </c:pt>
                <c:pt idx="5697">
                  <c:v>4.9400000000000004</c:v>
                </c:pt>
                <c:pt idx="5698">
                  <c:v>4.93</c:v>
                </c:pt>
                <c:pt idx="5701">
                  <c:v>4.8899999999999997</c:v>
                </c:pt>
                <c:pt idx="5702">
                  <c:v>4.8600000000000003</c:v>
                </c:pt>
                <c:pt idx="5703">
                  <c:v>4.82</c:v>
                </c:pt>
                <c:pt idx="5705">
                  <c:v>4.9400000000000004</c:v>
                </c:pt>
                <c:pt idx="5708">
                  <c:v>4.95</c:v>
                </c:pt>
                <c:pt idx="5709">
                  <c:v>4.93</c:v>
                </c:pt>
                <c:pt idx="5710">
                  <c:v>4.95</c:v>
                </c:pt>
                <c:pt idx="5711">
                  <c:v>5.0199999999999996</c:v>
                </c:pt>
                <c:pt idx="5712">
                  <c:v>5</c:v>
                </c:pt>
                <c:pt idx="5715">
                  <c:v>5.0199999999999996</c:v>
                </c:pt>
                <c:pt idx="5716">
                  <c:v>5</c:v>
                </c:pt>
                <c:pt idx="5717">
                  <c:v>4.95</c:v>
                </c:pt>
                <c:pt idx="5718">
                  <c:v>4.9000000000000004</c:v>
                </c:pt>
                <c:pt idx="5719">
                  <c:v>4.8899999999999997</c:v>
                </c:pt>
                <c:pt idx="5722">
                  <c:v>4.8499999999999996</c:v>
                </c:pt>
                <c:pt idx="5723">
                  <c:v>4.82</c:v>
                </c:pt>
                <c:pt idx="5724">
                  <c:v>4.7699999999999996</c:v>
                </c:pt>
                <c:pt idx="5725">
                  <c:v>4.75</c:v>
                </c:pt>
                <c:pt idx="5726">
                  <c:v>4.72</c:v>
                </c:pt>
                <c:pt idx="5729">
                  <c:v>4.72</c:v>
                </c:pt>
                <c:pt idx="5730">
                  <c:v>4.8100000000000005</c:v>
                </c:pt>
                <c:pt idx="5731">
                  <c:v>4.83</c:v>
                </c:pt>
                <c:pt idx="5732">
                  <c:v>4.84</c:v>
                </c:pt>
                <c:pt idx="5733">
                  <c:v>4.76</c:v>
                </c:pt>
                <c:pt idx="5736">
                  <c:v>4.7300000000000004</c:v>
                </c:pt>
                <c:pt idx="5737">
                  <c:v>4.76</c:v>
                </c:pt>
                <c:pt idx="5738">
                  <c:v>4.66</c:v>
                </c:pt>
                <c:pt idx="5739">
                  <c:v>4.6500000000000004</c:v>
                </c:pt>
                <c:pt idx="5740">
                  <c:v>4.7</c:v>
                </c:pt>
                <c:pt idx="5743">
                  <c:v>4.67</c:v>
                </c:pt>
                <c:pt idx="5744">
                  <c:v>4.6399999999999997</c:v>
                </c:pt>
                <c:pt idx="5745">
                  <c:v>4.67</c:v>
                </c:pt>
                <c:pt idx="5746">
                  <c:v>4.67</c:v>
                </c:pt>
                <c:pt idx="5747">
                  <c:v>4.67</c:v>
                </c:pt>
                <c:pt idx="5750">
                  <c:v>4.6500000000000004</c:v>
                </c:pt>
                <c:pt idx="5751">
                  <c:v>4.62</c:v>
                </c:pt>
                <c:pt idx="5752">
                  <c:v>4.71</c:v>
                </c:pt>
                <c:pt idx="5753">
                  <c:v>4.7</c:v>
                </c:pt>
                <c:pt idx="5754">
                  <c:v>4.7</c:v>
                </c:pt>
                <c:pt idx="5757">
                  <c:v>4.6500000000000004</c:v>
                </c:pt>
                <c:pt idx="5758">
                  <c:v>4.67</c:v>
                </c:pt>
                <c:pt idx="5759">
                  <c:v>4.63</c:v>
                </c:pt>
                <c:pt idx="5760">
                  <c:v>4.63</c:v>
                </c:pt>
                <c:pt idx="5761">
                  <c:v>4.72</c:v>
                </c:pt>
                <c:pt idx="5764">
                  <c:v>4.78</c:v>
                </c:pt>
                <c:pt idx="5765">
                  <c:v>4.87</c:v>
                </c:pt>
                <c:pt idx="5766">
                  <c:v>4.8899999999999997</c:v>
                </c:pt>
                <c:pt idx="5767">
                  <c:v>4.97</c:v>
                </c:pt>
                <c:pt idx="5768">
                  <c:v>4.8899999999999997</c:v>
                </c:pt>
                <c:pt idx="5771">
                  <c:v>4.8899999999999997</c:v>
                </c:pt>
                <c:pt idx="5772">
                  <c:v>4.93</c:v>
                </c:pt>
                <c:pt idx="5773">
                  <c:v>4.8899999999999997</c:v>
                </c:pt>
                <c:pt idx="5774">
                  <c:v>4.91</c:v>
                </c:pt>
                <c:pt idx="5775">
                  <c:v>4.9000000000000004</c:v>
                </c:pt>
                <c:pt idx="5779">
                  <c:v>4.8100000000000005</c:v>
                </c:pt>
                <c:pt idx="5780">
                  <c:v>4.82</c:v>
                </c:pt>
                <c:pt idx="5781">
                  <c:v>4.83</c:v>
                </c:pt>
                <c:pt idx="5782">
                  <c:v>4.78</c:v>
                </c:pt>
                <c:pt idx="5785">
                  <c:v>4.8499999999999996</c:v>
                </c:pt>
                <c:pt idx="5786">
                  <c:v>4.8499999999999996</c:v>
                </c:pt>
                <c:pt idx="5787">
                  <c:v>4.92</c:v>
                </c:pt>
                <c:pt idx="5788">
                  <c:v>4.84</c:v>
                </c:pt>
                <c:pt idx="5789">
                  <c:v>4.76</c:v>
                </c:pt>
                <c:pt idx="5792">
                  <c:v>4.71</c:v>
                </c:pt>
                <c:pt idx="5793">
                  <c:v>4.68</c:v>
                </c:pt>
                <c:pt idx="5794">
                  <c:v>4.68</c:v>
                </c:pt>
                <c:pt idx="5795">
                  <c:v>4.6900000000000004</c:v>
                </c:pt>
                <c:pt idx="5796">
                  <c:v>4.7300000000000004</c:v>
                </c:pt>
                <c:pt idx="5799">
                  <c:v>4.75</c:v>
                </c:pt>
                <c:pt idx="5800">
                  <c:v>4.7</c:v>
                </c:pt>
                <c:pt idx="5801">
                  <c:v>4.7</c:v>
                </c:pt>
                <c:pt idx="5802">
                  <c:v>4.7300000000000004</c:v>
                </c:pt>
                <c:pt idx="5803">
                  <c:v>4.74</c:v>
                </c:pt>
                <c:pt idx="5806">
                  <c:v>4.8</c:v>
                </c:pt>
                <c:pt idx="5807">
                  <c:v>4.7699999999999996</c:v>
                </c:pt>
                <c:pt idx="5808">
                  <c:v>4.72</c:v>
                </c:pt>
                <c:pt idx="5809">
                  <c:v>4.78</c:v>
                </c:pt>
                <c:pt idx="5810">
                  <c:v>4.75</c:v>
                </c:pt>
                <c:pt idx="5813">
                  <c:v>4.7699999999999996</c:v>
                </c:pt>
                <c:pt idx="5814">
                  <c:v>4.75</c:v>
                </c:pt>
                <c:pt idx="5815">
                  <c:v>4.7300000000000004</c:v>
                </c:pt>
                <c:pt idx="5816">
                  <c:v>4.6900000000000004</c:v>
                </c:pt>
                <c:pt idx="5817">
                  <c:v>4.6399999999999997</c:v>
                </c:pt>
                <c:pt idx="5820">
                  <c:v>4.6399999999999997</c:v>
                </c:pt>
                <c:pt idx="5821">
                  <c:v>4.62</c:v>
                </c:pt>
                <c:pt idx="5822">
                  <c:v>4.6399999999999997</c:v>
                </c:pt>
                <c:pt idx="5823">
                  <c:v>4.5600000000000005</c:v>
                </c:pt>
                <c:pt idx="5824">
                  <c:v>4.53</c:v>
                </c:pt>
                <c:pt idx="5827">
                  <c:v>4.53</c:v>
                </c:pt>
                <c:pt idx="5828">
                  <c:v>4.55</c:v>
                </c:pt>
                <c:pt idx="5829">
                  <c:v>4.53</c:v>
                </c:pt>
                <c:pt idx="5830">
                  <c:v>4.5199999999999996</c:v>
                </c:pt>
                <c:pt idx="5831">
                  <c:v>4.5</c:v>
                </c:pt>
                <c:pt idx="5834">
                  <c:v>4.5</c:v>
                </c:pt>
                <c:pt idx="5835">
                  <c:v>4.51</c:v>
                </c:pt>
                <c:pt idx="5838">
                  <c:v>4.46</c:v>
                </c:pt>
                <c:pt idx="5841">
                  <c:v>4.45</c:v>
                </c:pt>
                <c:pt idx="5842">
                  <c:v>4.4400000000000004</c:v>
                </c:pt>
                <c:pt idx="5844">
                  <c:v>4.46</c:v>
                </c:pt>
                <c:pt idx="5845">
                  <c:v>4.55</c:v>
                </c:pt>
                <c:pt idx="5849">
                  <c:v>4.53</c:v>
                </c:pt>
                <c:pt idx="5850">
                  <c:v>4.47</c:v>
                </c:pt>
                <c:pt idx="5851">
                  <c:v>4.43</c:v>
                </c:pt>
                <c:pt idx="5852">
                  <c:v>4.45</c:v>
                </c:pt>
                <c:pt idx="5855">
                  <c:v>4.5</c:v>
                </c:pt>
                <c:pt idx="5856">
                  <c:v>4.57</c:v>
                </c:pt>
                <c:pt idx="5857">
                  <c:v>4.5600000000000005</c:v>
                </c:pt>
                <c:pt idx="5858">
                  <c:v>4.53</c:v>
                </c:pt>
                <c:pt idx="5859">
                  <c:v>4.47</c:v>
                </c:pt>
                <c:pt idx="5862">
                  <c:v>4.45</c:v>
                </c:pt>
                <c:pt idx="5863">
                  <c:v>4.42</c:v>
                </c:pt>
                <c:pt idx="5864">
                  <c:v>4.3899999999999997</c:v>
                </c:pt>
                <c:pt idx="5865">
                  <c:v>4.3899999999999997</c:v>
                </c:pt>
                <c:pt idx="5866">
                  <c:v>4.3099999999999996</c:v>
                </c:pt>
                <c:pt idx="5869">
                  <c:v>4.26</c:v>
                </c:pt>
                <c:pt idx="5870">
                  <c:v>4.3099999999999996</c:v>
                </c:pt>
                <c:pt idx="5871">
                  <c:v>4.28</c:v>
                </c:pt>
                <c:pt idx="5872">
                  <c:v>4.3600000000000003</c:v>
                </c:pt>
                <c:pt idx="5873">
                  <c:v>4.3099999999999996</c:v>
                </c:pt>
                <c:pt idx="5876">
                  <c:v>4.37</c:v>
                </c:pt>
                <c:pt idx="5877">
                  <c:v>4.3099999999999996</c:v>
                </c:pt>
                <c:pt idx="5878">
                  <c:v>4.3</c:v>
                </c:pt>
                <c:pt idx="5879">
                  <c:v>4.3600000000000003</c:v>
                </c:pt>
                <c:pt idx="5880">
                  <c:v>4.32</c:v>
                </c:pt>
                <c:pt idx="5883">
                  <c:v>4.29</c:v>
                </c:pt>
                <c:pt idx="5884">
                  <c:v>4.34</c:v>
                </c:pt>
                <c:pt idx="5885">
                  <c:v>4.24</c:v>
                </c:pt>
                <c:pt idx="5886">
                  <c:v>4.21</c:v>
                </c:pt>
                <c:pt idx="5887">
                  <c:v>4.2300000000000004</c:v>
                </c:pt>
                <c:pt idx="5890">
                  <c:v>4.26</c:v>
                </c:pt>
                <c:pt idx="5891">
                  <c:v>4.25</c:v>
                </c:pt>
                <c:pt idx="5892">
                  <c:v>4.2300000000000004</c:v>
                </c:pt>
                <c:pt idx="5893">
                  <c:v>4.17</c:v>
                </c:pt>
                <c:pt idx="5894">
                  <c:v>4.1500000000000004</c:v>
                </c:pt>
                <c:pt idx="5897">
                  <c:v>4.1500000000000004</c:v>
                </c:pt>
                <c:pt idx="5898">
                  <c:v>4.12</c:v>
                </c:pt>
                <c:pt idx="5899">
                  <c:v>4.1500000000000004</c:v>
                </c:pt>
                <c:pt idx="5900">
                  <c:v>4.1500000000000004</c:v>
                </c:pt>
                <c:pt idx="5901">
                  <c:v>4.21</c:v>
                </c:pt>
                <c:pt idx="5904">
                  <c:v>4.17</c:v>
                </c:pt>
                <c:pt idx="5905">
                  <c:v>4.1399999999999997</c:v>
                </c:pt>
                <c:pt idx="5906">
                  <c:v>4.13</c:v>
                </c:pt>
                <c:pt idx="5907">
                  <c:v>4.1500000000000004</c:v>
                </c:pt>
                <c:pt idx="5908">
                  <c:v>4.09</c:v>
                </c:pt>
                <c:pt idx="5912">
                  <c:v>4.0599999999999996</c:v>
                </c:pt>
                <c:pt idx="5913">
                  <c:v>4.0599999999999996</c:v>
                </c:pt>
                <c:pt idx="5914">
                  <c:v>4.13</c:v>
                </c:pt>
                <c:pt idx="5915">
                  <c:v>4.25</c:v>
                </c:pt>
                <c:pt idx="5918">
                  <c:v>4.22</c:v>
                </c:pt>
                <c:pt idx="5919">
                  <c:v>4.3899999999999997</c:v>
                </c:pt>
                <c:pt idx="5920">
                  <c:v>4.49</c:v>
                </c:pt>
                <c:pt idx="5921">
                  <c:v>4.43</c:v>
                </c:pt>
                <c:pt idx="5922">
                  <c:v>4.46</c:v>
                </c:pt>
                <c:pt idx="5925">
                  <c:v>4.43</c:v>
                </c:pt>
                <c:pt idx="5927">
                  <c:v>4.45</c:v>
                </c:pt>
                <c:pt idx="5928">
                  <c:v>4.37</c:v>
                </c:pt>
                <c:pt idx="5929">
                  <c:v>4.37</c:v>
                </c:pt>
                <c:pt idx="5932">
                  <c:v>4.29</c:v>
                </c:pt>
                <c:pt idx="5933">
                  <c:v>4.25</c:v>
                </c:pt>
                <c:pt idx="5934">
                  <c:v>4.33</c:v>
                </c:pt>
                <c:pt idx="5935">
                  <c:v>4.45</c:v>
                </c:pt>
                <c:pt idx="5936">
                  <c:v>4.41</c:v>
                </c:pt>
                <c:pt idx="5939">
                  <c:v>4.49</c:v>
                </c:pt>
                <c:pt idx="5940">
                  <c:v>4.47</c:v>
                </c:pt>
                <c:pt idx="5941">
                  <c:v>4.4000000000000004</c:v>
                </c:pt>
                <c:pt idx="5942">
                  <c:v>4.37</c:v>
                </c:pt>
                <c:pt idx="5943">
                  <c:v>4.43</c:v>
                </c:pt>
                <c:pt idx="5946">
                  <c:v>4.4400000000000004</c:v>
                </c:pt>
                <c:pt idx="5947">
                  <c:v>4.46</c:v>
                </c:pt>
                <c:pt idx="5948">
                  <c:v>4.41</c:v>
                </c:pt>
                <c:pt idx="5949">
                  <c:v>4.34</c:v>
                </c:pt>
                <c:pt idx="5950">
                  <c:v>4.3600000000000003</c:v>
                </c:pt>
                <c:pt idx="5953">
                  <c:v>4.37</c:v>
                </c:pt>
                <c:pt idx="5954">
                  <c:v>4.33</c:v>
                </c:pt>
                <c:pt idx="5955">
                  <c:v>4.3499999999999996</c:v>
                </c:pt>
                <c:pt idx="5956">
                  <c:v>4.32</c:v>
                </c:pt>
                <c:pt idx="5961">
                  <c:v>4.32</c:v>
                </c:pt>
                <c:pt idx="5962">
                  <c:v>4.3099999999999996</c:v>
                </c:pt>
                <c:pt idx="5964">
                  <c:v>4.2300000000000004</c:v>
                </c:pt>
                <c:pt idx="5967">
                  <c:v>4.2699999999999996</c:v>
                </c:pt>
                <c:pt idx="5968">
                  <c:v>4.24</c:v>
                </c:pt>
                <c:pt idx="5969">
                  <c:v>4.1900000000000004</c:v>
                </c:pt>
                <c:pt idx="5970">
                  <c:v>4.0999999999999996</c:v>
                </c:pt>
                <c:pt idx="5971">
                  <c:v>4.0999999999999996</c:v>
                </c:pt>
                <c:pt idx="5974">
                  <c:v>4.07</c:v>
                </c:pt>
                <c:pt idx="5975">
                  <c:v>4.0999999999999996</c:v>
                </c:pt>
                <c:pt idx="5976">
                  <c:v>4.12</c:v>
                </c:pt>
                <c:pt idx="5977">
                  <c:v>4.05</c:v>
                </c:pt>
                <c:pt idx="5978">
                  <c:v>4.03</c:v>
                </c:pt>
                <c:pt idx="5981">
                  <c:v>3.93</c:v>
                </c:pt>
                <c:pt idx="5982">
                  <c:v>3.96</c:v>
                </c:pt>
                <c:pt idx="5983">
                  <c:v>3.9</c:v>
                </c:pt>
                <c:pt idx="5984">
                  <c:v>3.91</c:v>
                </c:pt>
                <c:pt idx="5985">
                  <c:v>3.84</c:v>
                </c:pt>
                <c:pt idx="5988">
                  <c:v>3.81</c:v>
                </c:pt>
                <c:pt idx="5989">
                  <c:v>3.77</c:v>
                </c:pt>
                <c:pt idx="5990">
                  <c:v>3.95</c:v>
                </c:pt>
                <c:pt idx="5991">
                  <c:v>3.94</c:v>
                </c:pt>
                <c:pt idx="5992">
                  <c:v>3.8200000000000003</c:v>
                </c:pt>
                <c:pt idx="5995">
                  <c:v>3.9699999999999998</c:v>
                </c:pt>
                <c:pt idx="5996">
                  <c:v>3.81</c:v>
                </c:pt>
                <c:pt idx="5997">
                  <c:v>3.79</c:v>
                </c:pt>
                <c:pt idx="5998">
                  <c:v>3.86</c:v>
                </c:pt>
                <c:pt idx="5999">
                  <c:v>3.7800000000000002</c:v>
                </c:pt>
                <c:pt idx="6002">
                  <c:v>3.7800000000000002</c:v>
                </c:pt>
                <c:pt idx="6003">
                  <c:v>3.74</c:v>
                </c:pt>
                <c:pt idx="6004">
                  <c:v>3.68</c:v>
                </c:pt>
                <c:pt idx="6005">
                  <c:v>3.69</c:v>
                </c:pt>
                <c:pt idx="6006">
                  <c:v>3.62</c:v>
                </c:pt>
                <c:pt idx="6010">
                  <c:v>3.65</c:v>
                </c:pt>
                <c:pt idx="6011">
                  <c:v>3.8200000000000003</c:v>
                </c:pt>
                <c:pt idx="6012">
                  <c:v>3.84</c:v>
                </c:pt>
                <c:pt idx="6013">
                  <c:v>3.77</c:v>
                </c:pt>
                <c:pt idx="6016">
                  <c:v>3.84</c:v>
                </c:pt>
                <c:pt idx="6017">
                  <c:v>3.81</c:v>
                </c:pt>
                <c:pt idx="6018">
                  <c:v>3.7800000000000002</c:v>
                </c:pt>
                <c:pt idx="6019">
                  <c:v>3.89</c:v>
                </c:pt>
                <c:pt idx="6020">
                  <c:v>3.99</c:v>
                </c:pt>
                <c:pt idx="6023">
                  <c:v>3.98</c:v>
                </c:pt>
                <c:pt idx="6024">
                  <c:v>3.93</c:v>
                </c:pt>
                <c:pt idx="6025">
                  <c:v>4.03</c:v>
                </c:pt>
                <c:pt idx="6026">
                  <c:v>4.07</c:v>
                </c:pt>
                <c:pt idx="6027">
                  <c:v>4.04</c:v>
                </c:pt>
                <c:pt idx="6030">
                  <c:v>4.08</c:v>
                </c:pt>
                <c:pt idx="6031">
                  <c:v>4.1100000000000003</c:v>
                </c:pt>
                <c:pt idx="6032">
                  <c:v>4.05</c:v>
                </c:pt>
                <c:pt idx="6033">
                  <c:v>4.04</c:v>
                </c:pt>
                <c:pt idx="6034">
                  <c:v>4.04</c:v>
                </c:pt>
                <c:pt idx="6037">
                  <c:v>3.98</c:v>
                </c:pt>
                <c:pt idx="6038">
                  <c:v>4.08</c:v>
                </c:pt>
                <c:pt idx="6039">
                  <c:v>4.1900000000000004</c:v>
                </c:pt>
                <c:pt idx="6040">
                  <c:v>4.1500000000000004</c:v>
                </c:pt>
                <c:pt idx="6041">
                  <c:v>4.17</c:v>
                </c:pt>
                <c:pt idx="6044">
                  <c:v>4.2</c:v>
                </c:pt>
                <c:pt idx="6045">
                  <c:v>4.2300000000000004</c:v>
                </c:pt>
                <c:pt idx="6046">
                  <c:v>4.18</c:v>
                </c:pt>
                <c:pt idx="6047">
                  <c:v>4.16</c:v>
                </c:pt>
                <c:pt idx="6048">
                  <c:v>4.17</c:v>
                </c:pt>
                <c:pt idx="6051">
                  <c:v>4.22</c:v>
                </c:pt>
                <c:pt idx="6052">
                  <c:v>4.24</c:v>
                </c:pt>
                <c:pt idx="6053">
                  <c:v>4.29</c:v>
                </c:pt>
                <c:pt idx="6054">
                  <c:v>4.22</c:v>
                </c:pt>
                <c:pt idx="6055">
                  <c:v>4.33</c:v>
                </c:pt>
                <c:pt idx="6058">
                  <c:v>4.3099999999999996</c:v>
                </c:pt>
                <c:pt idx="6059">
                  <c:v>4.29</c:v>
                </c:pt>
                <c:pt idx="6060">
                  <c:v>4.34</c:v>
                </c:pt>
                <c:pt idx="6061">
                  <c:v>4.26</c:v>
                </c:pt>
                <c:pt idx="6062">
                  <c:v>4.21</c:v>
                </c:pt>
                <c:pt idx="6065">
                  <c:v>4.2</c:v>
                </c:pt>
                <c:pt idx="6066">
                  <c:v>4.1900000000000004</c:v>
                </c:pt>
                <c:pt idx="6067">
                  <c:v>4.25</c:v>
                </c:pt>
                <c:pt idx="6068">
                  <c:v>4.33</c:v>
                </c:pt>
                <c:pt idx="6072">
                  <c:v>4.32</c:v>
                </c:pt>
                <c:pt idx="6073">
                  <c:v>4.34</c:v>
                </c:pt>
                <c:pt idx="6074">
                  <c:v>4.26</c:v>
                </c:pt>
                <c:pt idx="6075">
                  <c:v>4.34</c:v>
                </c:pt>
                <c:pt idx="6076">
                  <c:v>4.33</c:v>
                </c:pt>
                <c:pt idx="6079">
                  <c:v>4.29</c:v>
                </c:pt>
                <c:pt idx="6080">
                  <c:v>4.33</c:v>
                </c:pt>
                <c:pt idx="6081">
                  <c:v>4.3</c:v>
                </c:pt>
                <c:pt idx="6082">
                  <c:v>4.3499999999999996</c:v>
                </c:pt>
                <c:pt idx="6083">
                  <c:v>4.32</c:v>
                </c:pt>
                <c:pt idx="6086">
                  <c:v>4.33</c:v>
                </c:pt>
                <c:pt idx="6087">
                  <c:v>4.47</c:v>
                </c:pt>
                <c:pt idx="6088">
                  <c:v>4.46</c:v>
                </c:pt>
                <c:pt idx="6089">
                  <c:v>4.47</c:v>
                </c:pt>
                <c:pt idx="6090">
                  <c:v>4.45</c:v>
                </c:pt>
                <c:pt idx="6093">
                  <c:v>4.41</c:v>
                </c:pt>
                <c:pt idx="6094">
                  <c:v>4.4000000000000004</c:v>
                </c:pt>
                <c:pt idx="6095">
                  <c:v>4.3899999999999997</c:v>
                </c:pt>
                <c:pt idx="6096">
                  <c:v>4.33</c:v>
                </c:pt>
                <c:pt idx="6097">
                  <c:v>4.3600000000000003</c:v>
                </c:pt>
                <c:pt idx="6100">
                  <c:v>4.3</c:v>
                </c:pt>
                <c:pt idx="6101">
                  <c:v>4.3</c:v>
                </c:pt>
                <c:pt idx="6102">
                  <c:v>4.3099999999999996</c:v>
                </c:pt>
                <c:pt idx="6103">
                  <c:v>4.2699999999999996</c:v>
                </c:pt>
                <c:pt idx="6104">
                  <c:v>4.2699999999999996</c:v>
                </c:pt>
                <c:pt idx="6107">
                  <c:v>4.24</c:v>
                </c:pt>
                <c:pt idx="6108">
                  <c:v>4.24</c:v>
                </c:pt>
                <c:pt idx="6109">
                  <c:v>4.26</c:v>
                </c:pt>
                <c:pt idx="6110">
                  <c:v>4.22</c:v>
                </c:pt>
                <c:pt idx="6111">
                  <c:v>4.21</c:v>
                </c:pt>
                <c:pt idx="6114">
                  <c:v>4.21</c:v>
                </c:pt>
                <c:pt idx="6115">
                  <c:v>4.17</c:v>
                </c:pt>
                <c:pt idx="6116">
                  <c:v>4.1399999999999997</c:v>
                </c:pt>
                <c:pt idx="6117">
                  <c:v>4.24</c:v>
                </c:pt>
                <c:pt idx="6118">
                  <c:v>4.26</c:v>
                </c:pt>
                <c:pt idx="6121">
                  <c:v>4.32</c:v>
                </c:pt>
                <c:pt idx="6122">
                  <c:v>4.34</c:v>
                </c:pt>
                <c:pt idx="6123">
                  <c:v>4.33</c:v>
                </c:pt>
                <c:pt idx="6124">
                  <c:v>4.3499999999999996</c:v>
                </c:pt>
                <c:pt idx="6125">
                  <c:v>4.3600000000000003</c:v>
                </c:pt>
                <c:pt idx="6128">
                  <c:v>4.4000000000000004</c:v>
                </c:pt>
                <c:pt idx="6129">
                  <c:v>4.41</c:v>
                </c:pt>
                <c:pt idx="6130">
                  <c:v>4.43</c:v>
                </c:pt>
                <c:pt idx="6131">
                  <c:v>4.4400000000000004</c:v>
                </c:pt>
                <c:pt idx="6132">
                  <c:v>4.5</c:v>
                </c:pt>
                <c:pt idx="6135">
                  <c:v>4.46</c:v>
                </c:pt>
                <c:pt idx="6136">
                  <c:v>4.42</c:v>
                </c:pt>
                <c:pt idx="6137">
                  <c:v>4.4000000000000004</c:v>
                </c:pt>
                <c:pt idx="6138">
                  <c:v>4.32</c:v>
                </c:pt>
                <c:pt idx="6139">
                  <c:v>4.3899999999999997</c:v>
                </c:pt>
                <c:pt idx="6142">
                  <c:v>4.43</c:v>
                </c:pt>
                <c:pt idx="6144">
                  <c:v>4.41</c:v>
                </c:pt>
                <c:pt idx="6145">
                  <c:v>4.45</c:v>
                </c:pt>
                <c:pt idx="6146">
                  <c:v>4.45</c:v>
                </c:pt>
                <c:pt idx="6149">
                  <c:v>4.47</c:v>
                </c:pt>
                <c:pt idx="6150">
                  <c:v>4.4800000000000004</c:v>
                </c:pt>
                <c:pt idx="6151">
                  <c:v>4.4800000000000004</c:v>
                </c:pt>
                <c:pt idx="6152">
                  <c:v>4.53</c:v>
                </c:pt>
                <c:pt idx="6153">
                  <c:v>4.59</c:v>
                </c:pt>
                <c:pt idx="6156">
                  <c:v>4.58</c:v>
                </c:pt>
                <c:pt idx="6157">
                  <c:v>4.57</c:v>
                </c:pt>
                <c:pt idx="6158">
                  <c:v>4.5999999999999996</c:v>
                </c:pt>
                <c:pt idx="6159">
                  <c:v>4.57</c:v>
                </c:pt>
                <c:pt idx="6160">
                  <c:v>4.5</c:v>
                </c:pt>
                <c:pt idx="6163">
                  <c:v>4.43</c:v>
                </c:pt>
                <c:pt idx="6164">
                  <c:v>4.45</c:v>
                </c:pt>
                <c:pt idx="6165">
                  <c:v>4.42</c:v>
                </c:pt>
                <c:pt idx="6166">
                  <c:v>4.45</c:v>
                </c:pt>
                <c:pt idx="6167">
                  <c:v>4.45</c:v>
                </c:pt>
                <c:pt idx="6170">
                  <c:v>4.4800000000000004</c:v>
                </c:pt>
                <c:pt idx="6171">
                  <c:v>4.54</c:v>
                </c:pt>
                <c:pt idx="6172">
                  <c:v>4.5</c:v>
                </c:pt>
                <c:pt idx="6173">
                  <c:v>4.5600000000000005</c:v>
                </c:pt>
                <c:pt idx="6174">
                  <c:v>4.55</c:v>
                </c:pt>
                <c:pt idx="6177">
                  <c:v>4.59</c:v>
                </c:pt>
                <c:pt idx="6178">
                  <c:v>4.5999999999999996</c:v>
                </c:pt>
                <c:pt idx="6179">
                  <c:v>4.57</c:v>
                </c:pt>
                <c:pt idx="6180">
                  <c:v>4.59</c:v>
                </c:pt>
                <c:pt idx="6181">
                  <c:v>4.55</c:v>
                </c:pt>
                <c:pt idx="6184">
                  <c:v>4.45</c:v>
                </c:pt>
                <c:pt idx="6185">
                  <c:v>4.46</c:v>
                </c:pt>
                <c:pt idx="6186">
                  <c:v>4.49</c:v>
                </c:pt>
                <c:pt idx="6187">
                  <c:v>4.49</c:v>
                </c:pt>
                <c:pt idx="6188">
                  <c:v>4.46</c:v>
                </c:pt>
                <c:pt idx="6191">
                  <c:v>4.4400000000000004</c:v>
                </c:pt>
                <c:pt idx="6192">
                  <c:v>4.42</c:v>
                </c:pt>
                <c:pt idx="6193">
                  <c:v>4.4000000000000004</c:v>
                </c:pt>
                <c:pt idx="6194">
                  <c:v>4.34</c:v>
                </c:pt>
                <c:pt idx="6195">
                  <c:v>4.37</c:v>
                </c:pt>
                <c:pt idx="6198">
                  <c:v>4.37</c:v>
                </c:pt>
                <c:pt idx="6199">
                  <c:v>4.38</c:v>
                </c:pt>
                <c:pt idx="6200">
                  <c:v>4.38</c:v>
                </c:pt>
                <c:pt idx="6205">
                  <c:v>4.3600000000000003</c:v>
                </c:pt>
                <c:pt idx="6206">
                  <c:v>4.43</c:v>
                </c:pt>
                <c:pt idx="6207">
                  <c:v>4.42</c:v>
                </c:pt>
                <c:pt idx="6209">
                  <c:v>4.38</c:v>
                </c:pt>
                <c:pt idx="6212">
                  <c:v>4.46</c:v>
                </c:pt>
                <c:pt idx="6214">
                  <c:v>4.46</c:v>
                </c:pt>
                <c:pt idx="6215">
                  <c:v>4.3899999999999997</c:v>
                </c:pt>
                <c:pt idx="6216">
                  <c:v>4.32</c:v>
                </c:pt>
                <c:pt idx="6219">
                  <c:v>4.3499999999999996</c:v>
                </c:pt>
                <c:pt idx="6220">
                  <c:v>4.3499999999999996</c:v>
                </c:pt>
                <c:pt idx="6221">
                  <c:v>4.3600000000000003</c:v>
                </c:pt>
                <c:pt idx="6222">
                  <c:v>4.3499999999999996</c:v>
                </c:pt>
                <c:pt idx="6223">
                  <c:v>4.3</c:v>
                </c:pt>
                <c:pt idx="6226">
                  <c:v>4.37</c:v>
                </c:pt>
                <c:pt idx="6227">
                  <c:v>4.37</c:v>
                </c:pt>
                <c:pt idx="6228">
                  <c:v>4.3600000000000003</c:v>
                </c:pt>
                <c:pt idx="6229">
                  <c:v>4.34</c:v>
                </c:pt>
                <c:pt idx="6230">
                  <c:v>4.3099999999999996</c:v>
                </c:pt>
                <c:pt idx="6233">
                  <c:v>4.3499999999999996</c:v>
                </c:pt>
                <c:pt idx="6234">
                  <c:v>4.38</c:v>
                </c:pt>
                <c:pt idx="6235">
                  <c:v>4.37</c:v>
                </c:pt>
                <c:pt idx="6236">
                  <c:v>4.43</c:v>
                </c:pt>
                <c:pt idx="6237">
                  <c:v>4.46</c:v>
                </c:pt>
                <c:pt idx="6240">
                  <c:v>4.4400000000000004</c:v>
                </c:pt>
                <c:pt idx="6241">
                  <c:v>4.4000000000000004</c:v>
                </c:pt>
                <c:pt idx="6242">
                  <c:v>4.3899999999999997</c:v>
                </c:pt>
                <c:pt idx="6243">
                  <c:v>4.41</c:v>
                </c:pt>
                <c:pt idx="6244">
                  <c:v>4.42</c:v>
                </c:pt>
                <c:pt idx="6247">
                  <c:v>4.3499999999999996</c:v>
                </c:pt>
                <c:pt idx="6248">
                  <c:v>4.34</c:v>
                </c:pt>
                <c:pt idx="6249">
                  <c:v>4.38</c:v>
                </c:pt>
                <c:pt idx="6250">
                  <c:v>4.34</c:v>
                </c:pt>
                <c:pt idx="6251">
                  <c:v>4.32</c:v>
                </c:pt>
                <c:pt idx="6254">
                  <c:v>4.34</c:v>
                </c:pt>
                <c:pt idx="6255">
                  <c:v>4.3</c:v>
                </c:pt>
                <c:pt idx="6256">
                  <c:v>4.29</c:v>
                </c:pt>
                <c:pt idx="6257">
                  <c:v>4.33</c:v>
                </c:pt>
                <c:pt idx="6258">
                  <c:v>4.33</c:v>
                </c:pt>
                <c:pt idx="6262">
                  <c:v>4.32</c:v>
                </c:pt>
                <c:pt idx="6263">
                  <c:v>4.3</c:v>
                </c:pt>
                <c:pt idx="6264">
                  <c:v>4.3</c:v>
                </c:pt>
                <c:pt idx="6265">
                  <c:v>4.2699999999999996</c:v>
                </c:pt>
                <c:pt idx="6268">
                  <c:v>4.2699999999999996</c:v>
                </c:pt>
                <c:pt idx="6269">
                  <c:v>4.2699999999999996</c:v>
                </c:pt>
                <c:pt idx="6270">
                  <c:v>4.3099999999999996</c:v>
                </c:pt>
                <c:pt idx="6271">
                  <c:v>4.32</c:v>
                </c:pt>
                <c:pt idx="6272">
                  <c:v>4.3099999999999996</c:v>
                </c:pt>
                <c:pt idx="6275">
                  <c:v>4.17</c:v>
                </c:pt>
                <c:pt idx="6276">
                  <c:v>4.16</c:v>
                </c:pt>
                <c:pt idx="6277">
                  <c:v>4.1500000000000004</c:v>
                </c:pt>
                <c:pt idx="6278">
                  <c:v>4.09</c:v>
                </c:pt>
                <c:pt idx="6279">
                  <c:v>4.12</c:v>
                </c:pt>
                <c:pt idx="6282">
                  <c:v>4.0999999999999996</c:v>
                </c:pt>
                <c:pt idx="6283">
                  <c:v>4.12</c:v>
                </c:pt>
                <c:pt idx="6284">
                  <c:v>4.1100000000000003</c:v>
                </c:pt>
                <c:pt idx="6285">
                  <c:v>4.1100000000000003</c:v>
                </c:pt>
                <c:pt idx="6286">
                  <c:v>4.12</c:v>
                </c:pt>
                <c:pt idx="6289">
                  <c:v>4.1100000000000003</c:v>
                </c:pt>
                <c:pt idx="6290">
                  <c:v>4.1100000000000003</c:v>
                </c:pt>
                <c:pt idx="6291">
                  <c:v>4.08</c:v>
                </c:pt>
                <c:pt idx="6293">
                  <c:v>4.07</c:v>
                </c:pt>
                <c:pt idx="6296">
                  <c:v>4.1500000000000004</c:v>
                </c:pt>
                <c:pt idx="6297">
                  <c:v>4.18</c:v>
                </c:pt>
                <c:pt idx="6298">
                  <c:v>4.1900000000000004</c:v>
                </c:pt>
                <c:pt idx="6299">
                  <c:v>4.1500000000000004</c:v>
                </c:pt>
                <c:pt idx="6300">
                  <c:v>4.1900000000000004</c:v>
                </c:pt>
                <c:pt idx="6303">
                  <c:v>4.3099999999999996</c:v>
                </c:pt>
                <c:pt idx="6304">
                  <c:v>4.32</c:v>
                </c:pt>
                <c:pt idx="6305">
                  <c:v>4.29</c:v>
                </c:pt>
                <c:pt idx="6306">
                  <c:v>4.3</c:v>
                </c:pt>
                <c:pt idx="6311">
                  <c:v>4.34</c:v>
                </c:pt>
                <c:pt idx="6312">
                  <c:v>4.37</c:v>
                </c:pt>
                <c:pt idx="6313">
                  <c:v>4.38</c:v>
                </c:pt>
                <c:pt idx="6314">
                  <c:v>4.3499999999999996</c:v>
                </c:pt>
                <c:pt idx="6317">
                  <c:v>4.33</c:v>
                </c:pt>
                <c:pt idx="6318">
                  <c:v>4.3600000000000003</c:v>
                </c:pt>
                <c:pt idx="6319">
                  <c:v>4.4000000000000004</c:v>
                </c:pt>
                <c:pt idx="6320">
                  <c:v>4.38</c:v>
                </c:pt>
                <c:pt idx="6321">
                  <c:v>4.3600000000000003</c:v>
                </c:pt>
                <c:pt idx="6324">
                  <c:v>4.43</c:v>
                </c:pt>
                <c:pt idx="6325">
                  <c:v>4.4000000000000004</c:v>
                </c:pt>
                <c:pt idx="6326">
                  <c:v>4.4000000000000004</c:v>
                </c:pt>
                <c:pt idx="6327">
                  <c:v>4.4400000000000004</c:v>
                </c:pt>
                <c:pt idx="6328">
                  <c:v>4.43</c:v>
                </c:pt>
                <c:pt idx="6331">
                  <c:v>4.4000000000000004</c:v>
                </c:pt>
                <c:pt idx="6332">
                  <c:v>4.38</c:v>
                </c:pt>
                <c:pt idx="6333">
                  <c:v>4.3600000000000003</c:v>
                </c:pt>
                <c:pt idx="6334">
                  <c:v>4.42</c:v>
                </c:pt>
                <c:pt idx="6335">
                  <c:v>4.46</c:v>
                </c:pt>
                <c:pt idx="6338">
                  <c:v>4.5199999999999996</c:v>
                </c:pt>
                <c:pt idx="6339">
                  <c:v>4.5199999999999996</c:v>
                </c:pt>
                <c:pt idx="6340">
                  <c:v>4.5</c:v>
                </c:pt>
                <c:pt idx="6341">
                  <c:v>4.5600000000000005</c:v>
                </c:pt>
                <c:pt idx="6342">
                  <c:v>4.57</c:v>
                </c:pt>
                <c:pt idx="6345">
                  <c:v>4.49</c:v>
                </c:pt>
                <c:pt idx="6346">
                  <c:v>4.49</c:v>
                </c:pt>
                <c:pt idx="6347">
                  <c:v>4.54</c:v>
                </c:pt>
                <c:pt idx="6348">
                  <c:v>4.55</c:v>
                </c:pt>
                <c:pt idx="6349">
                  <c:v>4.5</c:v>
                </c:pt>
                <c:pt idx="6352">
                  <c:v>4.55</c:v>
                </c:pt>
                <c:pt idx="6353">
                  <c:v>4.53</c:v>
                </c:pt>
                <c:pt idx="6354">
                  <c:v>4.51</c:v>
                </c:pt>
                <c:pt idx="6355">
                  <c:v>4.49</c:v>
                </c:pt>
                <c:pt idx="6356">
                  <c:v>4.49</c:v>
                </c:pt>
                <c:pt idx="6360">
                  <c:v>4.54</c:v>
                </c:pt>
                <c:pt idx="6361">
                  <c:v>4.54</c:v>
                </c:pt>
                <c:pt idx="6362">
                  <c:v>4.58</c:v>
                </c:pt>
                <c:pt idx="6363">
                  <c:v>4.5600000000000005</c:v>
                </c:pt>
                <c:pt idx="6366">
                  <c:v>4.58</c:v>
                </c:pt>
                <c:pt idx="6367">
                  <c:v>4.5600000000000005</c:v>
                </c:pt>
                <c:pt idx="6368">
                  <c:v>4.54</c:v>
                </c:pt>
                <c:pt idx="6369">
                  <c:v>4.59</c:v>
                </c:pt>
                <c:pt idx="6370">
                  <c:v>4.5999999999999996</c:v>
                </c:pt>
                <c:pt idx="6373">
                  <c:v>4.6100000000000003</c:v>
                </c:pt>
                <c:pt idx="6374">
                  <c:v>4.6100000000000003</c:v>
                </c:pt>
                <c:pt idx="6375">
                  <c:v>4.5199999999999996</c:v>
                </c:pt>
                <c:pt idx="6376">
                  <c:v>4.57</c:v>
                </c:pt>
                <c:pt idx="6377">
                  <c:v>4.5199999999999996</c:v>
                </c:pt>
                <c:pt idx="6380">
                  <c:v>4.54</c:v>
                </c:pt>
                <c:pt idx="6381">
                  <c:v>4.54</c:v>
                </c:pt>
                <c:pt idx="6382">
                  <c:v>4.53</c:v>
                </c:pt>
                <c:pt idx="6383">
                  <c:v>4.51</c:v>
                </c:pt>
                <c:pt idx="6384">
                  <c:v>4.4800000000000004</c:v>
                </c:pt>
                <c:pt idx="6387">
                  <c:v>4.51</c:v>
                </c:pt>
                <c:pt idx="6388">
                  <c:v>4.55</c:v>
                </c:pt>
                <c:pt idx="6389">
                  <c:v>4.54</c:v>
                </c:pt>
                <c:pt idx="6390">
                  <c:v>4.5199999999999996</c:v>
                </c:pt>
                <c:pt idx="6391">
                  <c:v>4.4800000000000004</c:v>
                </c:pt>
                <c:pt idx="6394">
                  <c:v>4.45</c:v>
                </c:pt>
                <c:pt idx="6395">
                  <c:v>4.4400000000000004</c:v>
                </c:pt>
                <c:pt idx="6396">
                  <c:v>4.4400000000000004</c:v>
                </c:pt>
                <c:pt idx="6397">
                  <c:v>4.43</c:v>
                </c:pt>
                <c:pt idx="6398">
                  <c:v>4.41</c:v>
                </c:pt>
                <c:pt idx="6401">
                  <c:v>4.4000000000000004</c:v>
                </c:pt>
                <c:pt idx="6402">
                  <c:v>4.43</c:v>
                </c:pt>
                <c:pt idx="6403">
                  <c:v>4.4400000000000004</c:v>
                </c:pt>
                <c:pt idx="6404">
                  <c:v>4.4400000000000004</c:v>
                </c:pt>
                <c:pt idx="6405">
                  <c:v>4.4400000000000004</c:v>
                </c:pt>
                <c:pt idx="6408">
                  <c:v>4.4000000000000004</c:v>
                </c:pt>
                <c:pt idx="6409">
                  <c:v>4.4000000000000004</c:v>
                </c:pt>
                <c:pt idx="6410">
                  <c:v>4.45</c:v>
                </c:pt>
                <c:pt idx="6411">
                  <c:v>4.46</c:v>
                </c:pt>
                <c:pt idx="6412">
                  <c:v>4.45</c:v>
                </c:pt>
                <c:pt idx="6415">
                  <c:v>4.4400000000000004</c:v>
                </c:pt>
                <c:pt idx="6416">
                  <c:v>4.45</c:v>
                </c:pt>
                <c:pt idx="6417">
                  <c:v>4.49</c:v>
                </c:pt>
                <c:pt idx="6418">
                  <c:v>4.47</c:v>
                </c:pt>
                <c:pt idx="6419">
                  <c:v>4.43</c:v>
                </c:pt>
                <c:pt idx="6422">
                  <c:v>4.38</c:v>
                </c:pt>
                <c:pt idx="6423">
                  <c:v>4.3899999999999997</c:v>
                </c:pt>
                <c:pt idx="6424">
                  <c:v>4.3600000000000003</c:v>
                </c:pt>
                <c:pt idx="6425">
                  <c:v>4.3499999999999996</c:v>
                </c:pt>
                <c:pt idx="6426">
                  <c:v>4.33</c:v>
                </c:pt>
                <c:pt idx="6429">
                  <c:v>4.26</c:v>
                </c:pt>
                <c:pt idx="6430">
                  <c:v>4.26</c:v>
                </c:pt>
                <c:pt idx="6431">
                  <c:v>4.28</c:v>
                </c:pt>
                <c:pt idx="6432">
                  <c:v>4.26</c:v>
                </c:pt>
                <c:pt idx="6436">
                  <c:v>4.2300000000000004</c:v>
                </c:pt>
                <c:pt idx="6437">
                  <c:v>4.2699999999999996</c:v>
                </c:pt>
                <c:pt idx="6438">
                  <c:v>4.2300000000000004</c:v>
                </c:pt>
                <c:pt idx="6439">
                  <c:v>4.26</c:v>
                </c:pt>
                <c:pt idx="6440">
                  <c:v>4.2300000000000004</c:v>
                </c:pt>
                <c:pt idx="6443">
                  <c:v>4.2699999999999996</c:v>
                </c:pt>
                <c:pt idx="6444">
                  <c:v>4.29</c:v>
                </c:pt>
                <c:pt idx="6445">
                  <c:v>4.29</c:v>
                </c:pt>
                <c:pt idx="6446">
                  <c:v>4.26</c:v>
                </c:pt>
                <c:pt idx="6447">
                  <c:v>4.2300000000000004</c:v>
                </c:pt>
                <c:pt idx="6450">
                  <c:v>4.25</c:v>
                </c:pt>
                <c:pt idx="6451">
                  <c:v>4.25</c:v>
                </c:pt>
                <c:pt idx="6452">
                  <c:v>4.2</c:v>
                </c:pt>
                <c:pt idx="6453">
                  <c:v>4.22</c:v>
                </c:pt>
                <c:pt idx="6454">
                  <c:v>4.2699999999999996</c:v>
                </c:pt>
                <c:pt idx="6457">
                  <c:v>4.32</c:v>
                </c:pt>
                <c:pt idx="6458">
                  <c:v>4.3099999999999996</c:v>
                </c:pt>
                <c:pt idx="6459">
                  <c:v>4.33</c:v>
                </c:pt>
                <c:pt idx="6460">
                  <c:v>4.2699999999999996</c:v>
                </c:pt>
                <c:pt idx="6461">
                  <c:v>4.25</c:v>
                </c:pt>
                <c:pt idx="6464">
                  <c:v>4.25</c:v>
                </c:pt>
                <c:pt idx="6465">
                  <c:v>4.22</c:v>
                </c:pt>
                <c:pt idx="6466">
                  <c:v>4.22</c:v>
                </c:pt>
                <c:pt idx="6467">
                  <c:v>4.25</c:v>
                </c:pt>
                <c:pt idx="6468">
                  <c:v>4.1900000000000004</c:v>
                </c:pt>
                <c:pt idx="6471">
                  <c:v>4.1900000000000004</c:v>
                </c:pt>
                <c:pt idx="6472">
                  <c:v>4.1900000000000004</c:v>
                </c:pt>
                <c:pt idx="6473">
                  <c:v>4.16</c:v>
                </c:pt>
                <c:pt idx="6474">
                  <c:v>4.13</c:v>
                </c:pt>
                <c:pt idx="6475">
                  <c:v>4.16</c:v>
                </c:pt>
                <c:pt idx="6478">
                  <c:v>4.16</c:v>
                </c:pt>
                <c:pt idx="6479">
                  <c:v>4.1399999999999997</c:v>
                </c:pt>
                <c:pt idx="6480">
                  <c:v>4.17</c:v>
                </c:pt>
                <c:pt idx="6481">
                  <c:v>4.1900000000000004</c:v>
                </c:pt>
                <c:pt idx="6482">
                  <c:v>4.2</c:v>
                </c:pt>
                <c:pt idx="6485">
                  <c:v>4.22</c:v>
                </c:pt>
                <c:pt idx="6486">
                  <c:v>4.21</c:v>
                </c:pt>
                <c:pt idx="6487">
                  <c:v>4.18</c:v>
                </c:pt>
                <c:pt idx="6488">
                  <c:v>4.21</c:v>
                </c:pt>
                <c:pt idx="6489">
                  <c:v>4.18</c:v>
                </c:pt>
                <c:pt idx="6492">
                  <c:v>4.1500000000000004</c:v>
                </c:pt>
                <c:pt idx="6493">
                  <c:v>4.1100000000000003</c:v>
                </c:pt>
                <c:pt idx="6494">
                  <c:v>4.12</c:v>
                </c:pt>
                <c:pt idx="6495">
                  <c:v>4.09</c:v>
                </c:pt>
                <c:pt idx="6496">
                  <c:v>4.0599999999999996</c:v>
                </c:pt>
                <c:pt idx="6499">
                  <c:v>4.08</c:v>
                </c:pt>
                <c:pt idx="6500">
                  <c:v>4.08</c:v>
                </c:pt>
                <c:pt idx="6501">
                  <c:v>4.0599999999999996</c:v>
                </c:pt>
                <c:pt idx="6502">
                  <c:v>4.05</c:v>
                </c:pt>
                <c:pt idx="6503">
                  <c:v>4.0599999999999996</c:v>
                </c:pt>
                <c:pt idx="6506">
                  <c:v>4.01</c:v>
                </c:pt>
                <c:pt idx="6507">
                  <c:v>4.01</c:v>
                </c:pt>
                <c:pt idx="6508">
                  <c:v>4.0199999999999996</c:v>
                </c:pt>
                <c:pt idx="6510">
                  <c:v>4.07</c:v>
                </c:pt>
                <c:pt idx="6513">
                  <c:v>4.05</c:v>
                </c:pt>
                <c:pt idx="6514">
                  <c:v>4.09</c:v>
                </c:pt>
                <c:pt idx="6515">
                  <c:v>4.09</c:v>
                </c:pt>
                <c:pt idx="6516">
                  <c:v>4.03</c:v>
                </c:pt>
                <c:pt idx="6517">
                  <c:v>4.0199999999999996</c:v>
                </c:pt>
                <c:pt idx="6520">
                  <c:v>4.07</c:v>
                </c:pt>
                <c:pt idx="6521">
                  <c:v>4.05</c:v>
                </c:pt>
                <c:pt idx="6522">
                  <c:v>4.03</c:v>
                </c:pt>
                <c:pt idx="6523">
                  <c:v>4.01</c:v>
                </c:pt>
                <c:pt idx="6524">
                  <c:v>3.96</c:v>
                </c:pt>
                <c:pt idx="6527">
                  <c:v>3.93</c:v>
                </c:pt>
                <c:pt idx="6528">
                  <c:v>3.91</c:v>
                </c:pt>
                <c:pt idx="6529">
                  <c:v>3.92</c:v>
                </c:pt>
                <c:pt idx="6530">
                  <c:v>3.93</c:v>
                </c:pt>
                <c:pt idx="6531">
                  <c:v>3.94</c:v>
                </c:pt>
                <c:pt idx="6534">
                  <c:v>3.94</c:v>
                </c:pt>
                <c:pt idx="6535">
                  <c:v>3.93</c:v>
                </c:pt>
                <c:pt idx="6536">
                  <c:v>3.9</c:v>
                </c:pt>
                <c:pt idx="6537">
                  <c:v>3.9</c:v>
                </c:pt>
                <c:pt idx="6538">
                  <c:v>3.9</c:v>
                </c:pt>
                <c:pt idx="6541">
                  <c:v>3.94</c:v>
                </c:pt>
                <c:pt idx="6542">
                  <c:v>3.92</c:v>
                </c:pt>
                <c:pt idx="6543">
                  <c:v>3.89</c:v>
                </c:pt>
                <c:pt idx="6544">
                  <c:v>3.96</c:v>
                </c:pt>
                <c:pt idx="6545">
                  <c:v>3.95</c:v>
                </c:pt>
                <c:pt idx="6548">
                  <c:v>3.85</c:v>
                </c:pt>
                <c:pt idx="6549">
                  <c:v>3.83</c:v>
                </c:pt>
                <c:pt idx="6550">
                  <c:v>3.81</c:v>
                </c:pt>
                <c:pt idx="6551">
                  <c:v>3.76</c:v>
                </c:pt>
                <c:pt idx="6552">
                  <c:v>3.76</c:v>
                </c:pt>
                <c:pt idx="6555">
                  <c:v>3.73</c:v>
                </c:pt>
                <c:pt idx="6556">
                  <c:v>3.71</c:v>
                </c:pt>
                <c:pt idx="6557">
                  <c:v>3.67</c:v>
                </c:pt>
                <c:pt idx="6558">
                  <c:v>3.66</c:v>
                </c:pt>
                <c:pt idx="6559">
                  <c:v>3.73</c:v>
                </c:pt>
                <c:pt idx="6562">
                  <c:v>3.7199999999999998</c:v>
                </c:pt>
                <c:pt idx="6563">
                  <c:v>3.7</c:v>
                </c:pt>
                <c:pt idx="6564">
                  <c:v>3.74</c:v>
                </c:pt>
                <c:pt idx="6565">
                  <c:v>3.73</c:v>
                </c:pt>
                <c:pt idx="6566">
                  <c:v>3.7199999999999998</c:v>
                </c:pt>
                <c:pt idx="6569">
                  <c:v>3.71</c:v>
                </c:pt>
                <c:pt idx="6570">
                  <c:v>3.74</c:v>
                </c:pt>
                <c:pt idx="6571">
                  <c:v>3.8</c:v>
                </c:pt>
                <c:pt idx="6572">
                  <c:v>3.83</c:v>
                </c:pt>
                <c:pt idx="6573">
                  <c:v>3.8</c:v>
                </c:pt>
                <c:pt idx="6576">
                  <c:v>3.7800000000000002</c:v>
                </c:pt>
                <c:pt idx="6577">
                  <c:v>3.75</c:v>
                </c:pt>
                <c:pt idx="6578">
                  <c:v>3.8</c:v>
                </c:pt>
                <c:pt idx="6580">
                  <c:v>3.7199999999999998</c:v>
                </c:pt>
                <c:pt idx="6583">
                  <c:v>3.7</c:v>
                </c:pt>
                <c:pt idx="6584">
                  <c:v>3.7</c:v>
                </c:pt>
                <c:pt idx="6585">
                  <c:v>3.7199999999999998</c:v>
                </c:pt>
                <c:pt idx="6586">
                  <c:v>3.73</c:v>
                </c:pt>
                <c:pt idx="6587">
                  <c:v>3.66</c:v>
                </c:pt>
                <c:pt idx="6590">
                  <c:v>3.65</c:v>
                </c:pt>
                <c:pt idx="6591">
                  <c:v>3.66</c:v>
                </c:pt>
                <c:pt idx="6592">
                  <c:v>3.6</c:v>
                </c:pt>
                <c:pt idx="6593">
                  <c:v>3.65</c:v>
                </c:pt>
                <c:pt idx="6594">
                  <c:v>3.66</c:v>
                </c:pt>
                <c:pt idx="6597">
                  <c:v>3.63</c:v>
                </c:pt>
                <c:pt idx="6598">
                  <c:v>3.62</c:v>
                </c:pt>
                <c:pt idx="6599">
                  <c:v>3.66</c:v>
                </c:pt>
                <c:pt idx="6600">
                  <c:v>3.7</c:v>
                </c:pt>
                <c:pt idx="6601">
                  <c:v>3.66</c:v>
                </c:pt>
                <c:pt idx="6604">
                  <c:v>3.64</c:v>
                </c:pt>
                <c:pt idx="6605">
                  <c:v>3.62</c:v>
                </c:pt>
                <c:pt idx="6606">
                  <c:v>3.63</c:v>
                </c:pt>
                <c:pt idx="6607">
                  <c:v>3.65</c:v>
                </c:pt>
                <c:pt idx="6608">
                  <c:v>3.65</c:v>
                </c:pt>
                <c:pt idx="6611">
                  <c:v>3.6</c:v>
                </c:pt>
                <c:pt idx="6612">
                  <c:v>3.59</c:v>
                </c:pt>
                <c:pt idx="6613">
                  <c:v>3.5300000000000002</c:v>
                </c:pt>
                <c:pt idx="6614">
                  <c:v>3.5300000000000002</c:v>
                </c:pt>
                <c:pt idx="6615">
                  <c:v>3.55</c:v>
                </c:pt>
                <c:pt idx="6618">
                  <c:v>3.59</c:v>
                </c:pt>
                <c:pt idx="6619">
                  <c:v>3.59</c:v>
                </c:pt>
                <c:pt idx="6620">
                  <c:v>3.6</c:v>
                </c:pt>
                <c:pt idx="6621">
                  <c:v>3.66</c:v>
                </c:pt>
                <c:pt idx="6622">
                  <c:v>3.7800000000000002</c:v>
                </c:pt>
                <c:pt idx="6625">
                  <c:v>3.84</c:v>
                </c:pt>
                <c:pt idx="6626">
                  <c:v>3.85</c:v>
                </c:pt>
                <c:pt idx="6627">
                  <c:v>3.87</c:v>
                </c:pt>
                <c:pt idx="6628">
                  <c:v>3.89</c:v>
                </c:pt>
                <c:pt idx="6629">
                  <c:v>3.9</c:v>
                </c:pt>
                <c:pt idx="6632">
                  <c:v>3.86</c:v>
                </c:pt>
                <c:pt idx="6633">
                  <c:v>3.92</c:v>
                </c:pt>
                <c:pt idx="6634">
                  <c:v>3.92</c:v>
                </c:pt>
                <c:pt idx="6635">
                  <c:v>3.95</c:v>
                </c:pt>
                <c:pt idx="6636">
                  <c:v>3.93</c:v>
                </c:pt>
                <c:pt idx="6639">
                  <c:v>3.86</c:v>
                </c:pt>
                <c:pt idx="6640">
                  <c:v>3.85</c:v>
                </c:pt>
                <c:pt idx="6641">
                  <c:v>3.92</c:v>
                </c:pt>
                <c:pt idx="6642">
                  <c:v>3.94</c:v>
                </c:pt>
                <c:pt idx="6643">
                  <c:v>3.94</c:v>
                </c:pt>
                <c:pt idx="6647">
                  <c:v>3.92</c:v>
                </c:pt>
                <c:pt idx="6648">
                  <c:v>3.9</c:v>
                </c:pt>
                <c:pt idx="6649">
                  <c:v>3.88</c:v>
                </c:pt>
                <c:pt idx="6650">
                  <c:v>3.93</c:v>
                </c:pt>
                <c:pt idx="6653">
                  <c:v>3.94</c:v>
                </c:pt>
                <c:pt idx="6654">
                  <c:v>3.92</c:v>
                </c:pt>
                <c:pt idx="6655">
                  <c:v>3.96</c:v>
                </c:pt>
                <c:pt idx="6656">
                  <c:v>3.93</c:v>
                </c:pt>
                <c:pt idx="6661">
                  <c:v>3.93</c:v>
                </c:pt>
                <c:pt idx="6662">
                  <c:v>3.9</c:v>
                </c:pt>
                <c:pt idx="6663">
                  <c:v>3.86</c:v>
                </c:pt>
                <c:pt idx="6664">
                  <c:v>3.84</c:v>
                </c:pt>
                <c:pt idx="6667">
                  <c:v>3.83</c:v>
                </c:pt>
                <c:pt idx="6668">
                  <c:v>3.83</c:v>
                </c:pt>
                <c:pt idx="6669">
                  <c:v>3.8200000000000003</c:v>
                </c:pt>
                <c:pt idx="6670">
                  <c:v>3.81</c:v>
                </c:pt>
                <c:pt idx="6671">
                  <c:v>3.8</c:v>
                </c:pt>
                <c:pt idx="6674">
                  <c:v>3.7800000000000002</c:v>
                </c:pt>
                <c:pt idx="6675">
                  <c:v>3.7800000000000002</c:v>
                </c:pt>
                <c:pt idx="6676">
                  <c:v>3.76</c:v>
                </c:pt>
                <c:pt idx="6677">
                  <c:v>3.76</c:v>
                </c:pt>
                <c:pt idx="6678">
                  <c:v>3.75</c:v>
                </c:pt>
                <c:pt idx="6681">
                  <c:v>3.71</c:v>
                </c:pt>
                <c:pt idx="6682">
                  <c:v>3.74</c:v>
                </c:pt>
                <c:pt idx="6683">
                  <c:v>3.7199999999999998</c:v>
                </c:pt>
                <c:pt idx="6684">
                  <c:v>3.73</c:v>
                </c:pt>
                <c:pt idx="6685">
                  <c:v>3.73</c:v>
                </c:pt>
                <c:pt idx="6688">
                  <c:v>3.71</c:v>
                </c:pt>
                <c:pt idx="6689">
                  <c:v>3.68</c:v>
                </c:pt>
                <c:pt idx="6690">
                  <c:v>3.71</c:v>
                </c:pt>
                <c:pt idx="6691">
                  <c:v>3.68</c:v>
                </c:pt>
                <c:pt idx="6696">
                  <c:v>3.66</c:v>
                </c:pt>
                <c:pt idx="6697">
                  <c:v>3.66</c:v>
                </c:pt>
                <c:pt idx="6698">
                  <c:v>3.66</c:v>
                </c:pt>
                <c:pt idx="6699">
                  <c:v>3.65</c:v>
                </c:pt>
                <c:pt idx="6702">
                  <c:v>3.7</c:v>
                </c:pt>
                <c:pt idx="6703">
                  <c:v>3.65</c:v>
                </c:pt>
                <c:pt idx="6704">
                  <c:v>3.59</c:v>
                </c:pt>
                <c:pt idx="6705">
                  <c:v>3.59</c:v>
                </c:pt>
                <c:pt idx="6706">
                  <c:v>3.56</c:v>
                </c:pt>
                <c:pt idx="6709">
                  <c:v>3.58</c:v>
                </c:pt>
                <c:pt idx="6710">
                  <c:v>3.58</c:v>
                </c:pt>
                <c:pt idx="6711">
                  <c:v>3.5700000000000003</c:v>
                </c:pt>
                <c:pt idx="6712">
                  <c:v>3.58</c:v>
                </c:pt>
                <c:pt idx="6713">
                  <c:v>3.59</c:v>
                </c:pt>
                <c:pt idx="6716">
                  <c:v>3.61</c:v>
                </c:pt>
                <c:pt idx="6717">
                  <c:v>3.54</c:v>
                </c:pt>
                <c:pt idx="6718">
                  <c:v>3.52</c:v>
                </c:pt>
                <c:pt idx="6719">
                  <c:v>3.54</c:v>
                </c:pt>
                <c:pt idx="6720">
                  <c:v>3.55</c:v>
                </c:pt>
                <c:pt idx="6723">
                  <c:v>3.59</c:v>
                </c:pt>
                <c:pt idx="6724">
                  <c:v>3.55</c:v>
                </c:pt>
                <c:pt idx="6725">
                  <c:v>3.52</c:v>
                </c:pt>
                <c:pt idx="6726">
                  <c:v>3.49</c:v>
                </c:pt>
                <c:pt idx="6727">
                  <c:v>3.47</c:v>
                </c:pt>
                <c:pt idx="6730">
                  <c:v>3.48</c:v>
                </c:pt>
                <c:pt idx="6731">
                  <c:v>3.44</c:v>
                </c:pt>
                <c:pt idx="6732">
                  <c:v>3.38</c:v>
                </c:pt>
                <c:pt idx="6733">
                  <c:v>3.4</c:v>
                </c:pt>
                <c:pt idx="6734">
                  <c:v>3.38</c:v>
                </c:pt>
                <c:pt idx="6737">
                  <c:v>3.4</c:v>
                </c:pt>
                <c:pt idx="6738">
                  <c:v>3.44</c:v>
                </c:pt>
                <c:pt idx="6739">
                  <c:v>3.48</c:v>
                </c:pt>
                <c:pt idx="6740">
                  <c:v>3.58</c:v>
                </c:pt>
                <c:pt idx="6741">
                  <c:v>3.54</c:v>
                </c:pt>
                <c:pt idx="6745">
                  <c:v>3.47</c:v>
                </c:pt>
                <c:pt idx="6746">
                  <c:v>3.39</c:v>
                </c:pt>
                <c:pt idx="6747">
                  <c:v>3.39</c:v>
                </c:pt>
                <c:pt idx="6748">
                  <c:v>3.36</c:v>
                </c:pt>
                <c:pt idx="6751">
                  <c:v>3.34</c:v>
                </c:pt>
                <c:pt idx="6752">
                  <c:v>3.39</c:v>
                </c:pt>
                <c:pt idx="6753">
                  <c:v>3.43</c:v>
                </c:pt>
                <c:pt idx="6754">
                  <c:v>3.4</c:v>
                </c:pt>
                <c:pt idx="6755">
                  <c:v>3.39</c:v>
                </c:pt>
                <c:pt idx="6758">
                  <c:v>3.42</c:v>
                </c:pt>
                <c:pt idx="6759">
                  <c:v>3.47</c:v>
                </c:pt>
                <c:pt idx="6760">
                  <c:v>3.45</c:v>
                </c:pt>
                <c:pt idx="6761">
                  <c:v>3.43</c:v>
                </c:pt>
                <c:pt idx="6762">
                  <c:v>3.43</c:v>
                </c:pt>
                <c:pt idx="6765">
                  <c:v>3.43</c:v>
                </c:pt>
                <c:pt idx="6766">
                  <c:v>3.48</c:v>
                </c:pt>
                <c:pt idx="6767">
                  <c:v>3.49</c:v>
                </c:pt>
                <c:pt idx="6768">
                  <c:v>3.5</c:v>
                </c:pt>
                <c:pt idx="6769">
                  <c:v>3.52</c:v>
                </c:pt>
                <c:pt idx="6772">
                  <c:v>3.47</c:v>
                </c:pt>
                <c:pt idx="6773">
                  <c:v>3.52</c:v>
                </c:pt>
                <c:pt idx="6774">
                  <c:v>3.51</c:v>
                </c:pt>
                <c:pt idx="6775">
                  <c:v>3.5</c:v>
                </c:pt>
                <c:pt idx="6776">
                  <c:v>3.47</c:v>
                </c:pt>
                <c:pt idx="6779">
                  <c:v>3.45</c:v>
                </c:pt>
                <c:pt idx="6780">
                  <c:v>3.45</c:v>
                </c:pt>
                <c:pt idx="6781">
                  <c:v>3.43</c:v>
                </c:pt>
                <c:pt idx="6782">
                  <c:v>3.47</c:v>
                </c:pt>
                <c:pt idx="6783">
                  <c:v>3.44</c:v>
                </c:pt>
                <c:pt idx="6786">
                  <c:v>3.51</c:v>
                </c:pt>
                <c:pt idx="6787">
                  <c:v>3.52</c:v>
                </c:pt>
                <c:pt idx="6788">
                  <c:v>3.55</c:v>
                </c:pt>
                <c:pt idx="6789">
                  <c:v>3.54</c:v>
                </c:pt>
                <c:pt idx="6790">
                  <c:v>3.54</c:v>
                </c:pt>
                <c:pt idx="6793">
                  <c:v>3.5700000000000003</c:v>
                </c:pt>
                <c:pt idx="6794">
                  <c:v>3.58</c:v>
                </c:pt>
                <c:pt idx="6795">
                  <c:v>3.55</c:v>
                </c:pt>
                <c:pt idx="6796">
                  <c:v>3.5700000000000003</c:v>
                </c:pt>
                <c:pt idx="6797">
                  <c:v>3.52</c:v>
                </c:pt>
                <c:pt idx="6801">
                  <c:v>3.5</c:v>
                </c:pt>
                <c:pt idx="6802">
                  <c:v>3.45</c:v>
                </c:pt>
                <c:pt idx="6803">
                  <c:v>3.42</c:v>
                </c:pt>
                <c:pt idx="6804">
                  <c:v>3.4</c:v>
                </c:pt>
                <c:pt idx="6807">
                  <c:v>3.41</c:v>
                </c:pt>
                <c:pt idx="6808">
                  <c:v>3.42</c:v>
                </c:pt>
                <c:pt idx="6809">
                  <c:v>3.39</c:v>
                </c:pt>
                <c:pt idx="6810">
                  <c:v>3.37</c:v>
                </c:pt>
                <c:pt idx="6811">
                  <c:v>3.36</c:v>
                </c:pt>
                <c:pt idx="6814">
                  <c:v>3.35</c:v>
                </c:pt>
                <c:pt idx="6815">
                  <c:v>3.4</c:v>
                </c:pt>
                <c:pt idx="6816">
                  <c:v>3.36</c:v>
                </c:pt>
                <c:pt idx="6817">
                  <c:v>3.32</c:v>
                </c:pt>
                <c:pt idx="6818">
                  <c:v>3.27</c:v>
                </c:pt>
                <c:pt idx="6821">
                  <c:v>3.27</c:v>
                </c:pt>
                <c:pt idx="6822">
                  <c:v>3.31</c:v>
                </c:pt>
                <c:pt idx="6823">
                  <c:v>3.29</c:v>
                </c:pt>
                <c:pt idx="6824">
                  <c:v>3.31</c:v>
                </c:pt>
                <c:pt idx="6825">
                  <c:v>3.2800000000000002</c:v>
                </c:pt>
                <c:pt idx="6828">
                  <c:v>3.2800000000000002</c:v>
                </c:pt>
                <c:pt idx="6829">
                  <c:v>3.35</c:v>
                </c:pt>
                <c:pt idx="6830">
                  <c:v>3.3</c:v>
                </c:pt>
                <c:pt idx="6831">
                  <c:v>3.31</c:v>
                </c:pt>
                <c:pt idx="6832">
                  <c:v>3.33</c:v>
                </c:pt>
                <c:pt idx="6835">
                  <c:v>3.32</c:v>
                </c:pt>
                <c:pt idx="6836">
                  <c:v>3.29</c:v>
                </c:pt>
                <c:pt idx="6837">
                  <c:v>3.26</c:v>
                </c:pt>
                <c:pt idx="6838">
                  <c:v>3.21</c:v>
                </c:pt>
                <c:pt idx="6839">
                  <c:v>3.26</c:v>
                </c:pt>
                <c:pt idx="6842">
                  <c:v>3.32</c:v>
                </c:pt>
                <c:pt idx="6843">
                  <c:v>3.36</c:v>
                </c:pt>
                <c:pt idx="6844">
                  <c:v>3.37</c:v>
                </c:pt>
                <c:pt idx="6845">
                  <c:v>3.35</c:v>
                </c:pt>
                <c:pt idx="6846">
                  <c:v>3.35</c:v>
                </c:pt>
                <c:pt idx="6849">
                  <c:v>3.38</c:v>
                </c:pt>
                <c:pt idx="6850">
                  <c:v>3.4</c:v>
                </c:pt>
                <c:pt idx="6851">
                  <c:v>3.36</c:v>
                </c:pt>
                <c:pt idx="6852">
                  <c:v>3.38</c:v>
                </c:pt>
                <c:pt idx="6853">
                  <c:v>3.39</c:v>
                </c:pt>
                <c:pt idx="6856">
                  <c:v>3.36</c:v>
                </c:pt>
                <c:pt idx="6857">
                  <c:v>3.37</c:v>
                </c:pt>
                <c:pt idx="6858">
                  <c:v>3.39</c:v>
                </c:pt>
                <c:pt idx="6859">
                  <c:v>3.45</c:v>
                </c:pt>
                <c:pt idx="6860">
                  <c:v>3.47</c:v>
                </c:pt>
                <c:pt idx="6863">
                  <c:v>3.49</c:v>
                </c:pt>
                <c:pt idx="6864">
                  <c:v>3.49</c:v>
                </c:pt>
                <c:pt idx="6865">
                  <c:v>3.46</c:v>
                </c:pt>
                <c:pt idx="6866">
                  <c:v>3.49</c:v>
                </c:pt>
                <c:pt idx="6867">
                  <c:v>3.46</c:v>
                </c:pt>
                <c:pt idx="6870">
                  <c:v>3.44</c:v>
                </c:pt>
                <c:pt idx="6871">
                  <c:v>3.48</c:v>
                </c:pt>
                <c:pt idx="6872">
                  <c:v>3.5700000000000003</c:v>
                </c:pt>
                <c:pt idx="6873">
                  <c:v>3.5700000000000003</c:v>
                </c:pt>
                <c:pt idx="6877">
                  <c:v>3.59</c:v>
                </c:pt>
                <c:pt idx="6878">
                  <c:v>3.58</c:v>
                </c:pt>
                <c:pt idx="6879">
                  <c:v>3.64</c:v>
                </c:pt>
                <c:pt idx="6880">
                  <c:v>3.66</c:v>
                </c:pt>
                <c:pt idx="6881">
                  <c:v>3.68</c:v>
                </c:pt>
                <c:pt idx="6884">
                  <c:v>3.68</c:v>
                </c:pt>
                <c:pt idx="6885">
                  <c:v>3.7</c:v>
                </c:pt>
                <c:pt idx="6886">
                  <c:v>3.69</c:v>
                </c:pt>
                <c:pt idx="6887">
                  <c:v>3.73</c:v>
                </c:pt>
                <c:pt idx="6888">
                  <c:v>3.7199999999999998</c:v>
                </c:pt>
                <c:pt idx="6891">
                  <c:v>3.7</c:v>
                </c:pt>
                <c:pt idx="6892">
                  <c:v>3.74</c:v>
                </c:pt>
                <c:pt idx="6893">
                  <c:v>3.7</c:v>
                </c:pt>
                <c:pt idx="6894">
                  <c:v>3.65</c:v>
                </c:pt>
                <c:pt idx="6895">
                  <c:v>3.66</c:v>
                </c:pt>
                <c:pt idx="6898">
                  <c:v>3.73</c:v>
                </c:pt>
                <c:pt idx="6899">
                  <c:v>3.69</c:v>
                </c:pt>
                <c:pt idx="6900">
                  <c:v>3.66</c:v>
                </c:pt>
                <c:pt idx="6901">
                  <c:v>3.62</c:v>
                </c:pt>
                <c:pt idx="6902">
                  <c:v>3.59</c:v>
                </c:pt>
                <c:pt idx="6905">
                  <c:v>3.63</c:v>
                </c:pt>
                <c:pt idx="6906">
                  <c:v>3.58</c:v>
                </c:pt>
                <c:pt idx="6907">
                  <c:v>3.63</c:v>
                </c:pt>
                <c:pt idx="6908">
                  <c:v>3.59</c:v>
                </c:pt>
                <c:pt idx="6909">
                  <c:v>3.6</c:v>
                </c:pt>
                <c:pt idx="6912">
                  <c:v>3.61</c:v>
                </c:pt>
                <c:pt idx="6913">
                  <c:v>3.6</c:v>
                </c:pt>
                <c:pt idx="6914">
                  <c:v>3.56</c:v>
                </c:pt>
                <c:pt idx="6915">
                  <c:v>3.56</c:v>
                </c:pt>
                <c:pt idx="6916">
                  <c:v>3.56</c:v>
                </c:pt>
                <c:pt idx="6919">
                  <c:v>3.61</c:v>
                </c:pt>
                <c:pt idx="6920">
                  <c:v>3.61</c:v>
                </c:pt>
                <c:pt idx="6921">
                  <c:v>3.56</c:v>
                </c:pt>
                <c:pt idx="6922">
                  <c:v>3.55</c:v>
                </c:pt>
                <c:pt idx="6923">
                  <c:v>3.56</c:v>
                </c:pt>
                <c:pt idx="6926">
                  <c:v>3.5300000000000002</c:v>
                </c:pt>
                <c:pt idx="6927">
                  <c:v>3.55</c:v>
                </c:pt>
                <c:pt idx="6928">
                  <c:v>3.5700000000000003</c:v>
                </c:pt>
                <c:pt idx="6929">
                  <c:v>3.6</c:v>
                </c:pt>
                <c:pt idx="6930">
                  <c:v>3.56</c:v>
                </c:pt>
                <c:pt idx="6934">
                  <c:v>3.54</c:v>
                </c:pt>
                <c:pt idx="6935">
                  <c:v>3.5300000000000002</c:v>
                </c:pt>
                <c:pt idx="6936">
                  <c:v>3.5300000000000002</c:v>
                </c:pt>
                <c:pt idx="6937">
                  <c:v>3.51</c:v>
                </c:pt>
                <c:pt idx="6940">
                  <c:v>3.56</c:v>
                </c:pt>
                <c:pt idx="6941">
                  <c:v>3.5700000000000003</c:v>
                </c:pt>
                <c:pt idx="6942">
                  <c:v>3.54</c:v>
                </c:pt>
                <c:pt idx="6943">
                  <c:v>3.52</c:v>
                </c:pt>
                <c:pt idx="6947">
                  <c:v>3.48</c:v>
                </c:pt>
                <c:pt idx="6948">
                  <c:v>3.49</c:v>
                </c:pt>
                <c:pt idx="6949">
                  <c:v>3.52</c:v>
                </c:pt>
                <c:pt idx="6950">
                  <c:v>3.51</c:v>
                </c:pt>
                <c:pt idx="6951">
                  <c:v>3.56</c:v>
                </c:pt>
                <c:pt idx="6954">
                  <c:v>3.55</c:v>
                </c:pt>
                <c:pt idx="6955">
                  <c:v>3.5300000000000002</c:v>
                </c:pt>
                <c:pt idx="6956">
                  <c:v>3.52</c:v>
                </c:pt>
                <c:pt idx="6957">
                  <c:v>3.61</c:v>
                </c:pt>
                <c:pt idx="6958">
                  <c:v>3.62</c:v>
                </c:pt>
                <c:pt idx="6961">
                  <c:v>3.64</c:v>
                </c:pt>
                <c:pt idx="6962">
                  <c:v>3.66</c:v>
                </c:pt>
                <c:pt idx="6963">
                  <c:v>3.68</c:v>
                </c:pt>
                <c:pt idx="6964">
                  <c:v>3.73</c:v>
                </c:pt>
                <c:pt idx="6965">
                  <c:v>3.76</c:v>
                </c:pt>
                <c:pt idx="6968">
                  <c:v>3.7800000000000002</c:v>
                </c:pt>
                <c:pt idx="6969">
                  <c:v>3.77</c:v>
                </c:pt>
                <c:pt idx="6970">
                  <c:v>3.75</c:v>
                </c:pt>
                <c:pt idx="6971">
                  <c:v>3.81</c:v>
                </c:pt>
                <c:pt idx="6972">
                  <c:v>3.79</c:v>
                </c:pt>
                <c:pt idx="6975">
                  <c:v>3.75</c:v>
                </c:pt>
                <c:pt idx="6976">
                  <c:v>3.76</c:v>
                </c:pt>
                <c:pt idx="6977">
                  <c:v>3.79</c:v>
                </c:pt>
                <c:pt idx="6978">
                  <c:v>3.8</c:v>
                </c:pt>
                <c:pt idx="6979">
                  <c:v>3.75</c:v>
                </c:pt>
                <c:pt idx="6982">
                  <c:v>3.79</c:v>
                </c:pt>
                <c:pt idx="6983">
                  <c:v>3.79</c:v>
                </c:pt>
                <c:pt idx="6984">
                  <c:v>3.7800000000000002</c:v>
                </c:pt>
                <c:pt idx="6985">
                  <c:v>3.8</c:v>
                </c:pt>
                <c:pt idx="6986">
                  <c:v>3.77</c:v>
                </c:pt>
                <c:pt idx="6989">
                  <c:v>3.73</c:v>
                </c:pt>
                <c:pt idx="6990">
                  <c:v>3.73</c:v>
                </c:pt>
                <c:pt idx="6991">
                  <c:v>3.74</c:v>
                </c:pt>
                <c:pt idx="6992">
                  <c:v>3.73</c:v>
                </c:pt>
                <c:pt idx="6993">
                  <c:v>3.76</c:v>
                </c:pt>
                <c:pt idx="6996">
                  <c:v>3.8</c:v>
                </c:pt>
                <c:pt idx="6997">
                  <c:v>3.8</c:v>
                </c:pt>
                <c:pt idx="6998">
                  <c:v>3.8</c:v>
                </c:pt>
                <c:pt idx="6999">
                  <c:v>3.81</c:v>
                </c:pt>
                <c:pt idx="7000">
                  <c:v>3.86</c:v>
                </c:pt>
                <c:pt idx="7004">
                  <c:v>3.9</c:v>
                </c:pt>
                <c:pt idx="7005">
                  <c:v>3.89</c:v>
                </c:pt>
                <c:pt idx="7006">
                  <c:v>3.93</c:v>
                </c:pt>
                <c:pt idx="7007">
                  <c:v>3.94</c:v>
                </c:pt>
                <c:pt idx="7010">
                  <c:v>3.99</c:v>
                </c:pt>
                <c:pt idx="7011">
                  <c:v>3.9699999999999998</c:v>
                </c:pt>
                <c:pt idx="7012">
                  <c:v>3.95</c:v>
                </c:pt>
                <c:pt idx="7013">
                  <c:v>4</c:v>
                </c:pt>
                <c:pt idx="7014">
                  <c:v>3.93</c:v>
                </c:pt>
                <c:pt idx="7017">
                  <c:v>3.98</c:v>
                </c:pt>
                <c:pt idx="7018">
                  <c:v>3.96</c:v>
                </c:pt>
                <c:pt idx="7019">
                  <c:v>3.95</c:v>
                </c:pt>
                <c:pt idx="7020">
                  <c:v>3.92</c:v>
                </c:pt>
                <c:pt idx="7021">
                  <c:v>3.9699999999999998</c:v>
                </c:pt>
                <c:pt idx="7024">
                  <c:v>3.93</c:v>
                </c:pt>
                <c:pt idx="7025">
                  <c:v>4</c:v>
                </c:pt>
                <c:pt idx="7026">
                  <c:v>4.0599999999999996</c:v>
                </c:pt>
                <c:pt idx="7027">
                  <c:v>4.0599999999999996</c:v>
                </c:pt>
                <c:pt idx="7028">
                  <c:v>4.07</c:v>
                </c:pt>
                <c:pt idx="7031">
                  <c:v>4.0999999999999996</c:v>
                </c:pt>
                <c:pt idx="7032">
                  <c:v>4.1500000000000004</c:v>
                </c:pt>
                <c:pt idx="7033">
                  <c:v>4.17</c:v>
                </c:pt>
                <c:pt idx="7034">
                  <c:v>4.1900000000000004</c:v>
                </c:pt>
                <c:pt idx="7035">
                  <c:v>4.18</c:v>
                </c:pt>
                <c:pt idx="7038">
                  <c:v>4.22</c:v>
                </c:pt>
                <c:pt idx="7039">
                  <c:v>4.2</c:v>
                </c:pt>
                <c:pt idx="7040">
                  <c:v>4.18</c:v>
                </c:pt>
                <c:pt idx="7041">
                  <c:v>4.26</c:v>
                </c:pt>
                <c:pt idx="7046">
                  <c:v>4.25</c:v>
                </c:pt>
                <c:pt idx="7047">
                  <c:v>4.2300000000000004</c:v>
                </c:pt>
                <c:pt idx="7048">
                  <c:v>4.26</c:v>
                </c:pt>
                <c:pt idx="7053">
                  <c:v>4.3099999999999996</c:v>
                </c:pt>
                <c:pt idx="7054">
                  <c:v>4.33</c:v>
                </c:pt>
                <c:pt idx="7055">
                  <c:v>4.3499999999999996</c:v>
                </c:pt>
                <c:pt idx="7056">
                  <c:v>4.32</c:v>
                </c:pt>
                <c:pt idx="7060">
                  <c:v>4.28</c:v>
                </c:pt>
                <c:pt idx="7061">
                  <c:v>4.3099999999999996</c:v>
                </c:pt>
                <c:pt idx="7062">
                  <c:v>4.32</c:v>
                </c:pt>
                <c:pt idx="7063">
                  <c:v>4.3499999999999996</c:v>
                </c:pt>
                <c:pt idx="7066">
                  <c:v>4.3</c:v>
                </c:pt>
                <c:pt idx="7067">
                  <c:v>4.34</c:v>
                </c:pt>
                <c:pt idx="7068">
                  <c:v>4.34</c:v>
                </c:pt>
                <c:pt idx="7069">
                  <c:v>4.3499999999999996</c:v>
                </c:pt>
                <c:pt idx="7070">
                  <c:v>4.38</c:v>
                </c:pt>
                <c:pt idx="7073">
                  <c:v>4.37</c:v>
                </c:pt>
                <c:pt idx="7074">
                  <c:v>4.33</c:v>
                </c:pt>
                <c:pt idx="7075">
                  <c:v>4.32</c:v>
                </c:pt>
                <c:pt idx="7076">
                  <c:v>4.3600000000000003</c:v>
                </c:pt>
                <c:pt idx="7077">
                  <c:v>4.3099999999999996</c:v>
                </c:pt>
                <c:pt idx="7080">
                  <c:v>4.25</c:v>
                </c:pt>
                <c:pt idx="7081">
                  <c:v>4.25</c:v>
                </c:pt>
                <c:pt idx="7082">
                  <c:v>4.21</c:v>
                </c:pt>
                <c:pt idx="7083">
                  <c:v>4.2</c:v>
                </c:pt>
                <c:pt idx="7084">
                  <c:v>4.22</c:v>
                </c:pt>
                <c:pt idx="7087">
                  <c:v>4.2300000000000004</c:v>
                </c:pt>
                <c:pt idx="7088">
                  <c:v>4.24</c:v>
                </c:pt>
                <c:pt idx="7089">
                  <c:v>4.28</c:v>
                </c:pt>
                <c:pt idx="7090">
                  <c:v>4.32</c:v>
                </c:pt>
                <c:pt idx="7091">
                  <c:v>4.33</c:v>
                </c:pt>
                <c:pt idx="7094">
                  <c:v>4.26</c:v>
                </c:pt>
                <c:pt idx="7095">
                  <c:v>4.32</c:v>
                </c:pt>
                <c:pt idx="7096">
                  <c:v>4.32</c:v>
                </c:pt>
                <c:pt idx="7097">
                  <c:v>4.2699999999999996</c:v>
                </c:pt>
                <c:pt idx="7098">
                  <c:v>4.24</c:v>
                </c:pt>
                <c:pt idx="7102">
                  <c:v>4.18</c:v>
                </c:pt>
                <c:pt idx="7103">
                  <c:v>4.1900000000000004</c:v>
                </c:pt>
                <c:pt idx="7104">
                  <c:v>4.26</c:v>
                </c:pt>
                <c:pt idx="7105">
                  <c:v>4.25</c:v>
                </c:pt>
                <c:pt idx="7108">
                  <c:v>4.29</c:v>
                </c:pt>
                <c:pt idx="7109">
                  <c:v>4.2699999999999996</c:v>
                </c:pt>
                <c:pt idx="7110">
                  <c:v>4.32</c:v>
                </c:pt>
                <c:pt idx="7111">
                  <c:v>4.34</c:v>
                </c:pt>
                <c:pt idx="7112">
                  <c:v>4.38</c:v>
                </c:pt>
                <c:pt idx="7115">
                  <c:v>4.4000000000000004</c:v>
                </c:pt>
                <c:pt idx="7116">
                  <c:v>4.42</c:v>
                </c:pt>
                <c:pt idx="7117">
                  <c:v>4.4000000000000004</c:v>
                </c:pt>
                <c:pt idx="7118">
                  <c:v>4.41</c:v>
                </c:pt>
                <c:pt idx="7119">
                  <c:v>4.4000000000000004</c:v>
                </c:pt>
                <c:pt idx="7122">
                  <c:v>4.3899999999999997</c:v>
                </c:pt>
                <c:pt idx="7123">
                  <c:v>4.38</c:v>
                </c:pt>
                <c:pt idx="7124">
                  <c:v>4.41</c:v>
                </c:pt>
                <c:pt idx="7125">
                  <c:v>4.42</c:v>
                </c:pt>
                <c:pt idx="7126">
                  <c:v>4.4000000000000004</c:v>
                </c:pt>
                <c:pt idx="7129">
                  <c:v>4.38</c:v>
                </c:pt>
                <c:pt idx="7130">
                  <c:v>4.3600000000000003</c:v>
                </c:pt>
                <c:pt idx="7131">
                  <c:v>4.3899999999999997</c:v>
                </c:pt>
                <c:pt idx="7132">
                  <c:v>4.3499999999999996</c:v>
                </c:pt>
                <c:pt idx="7133">
                  <c:v>4.3099999999999996</c:v>
                </c:pt>
                <c:pt idx="7136">
                  <c:v>4.29</c:v>
                </c:pt>
                <c:pt idx="7137">
                  <c:v>4.3</c:v>
                </c:pt>
                <c:pt idx="7138">
                  <c:v>4.34</c:v>
                </c:pt>
                <c:pt idx="7139">
                  <c:v>4.29</c:v>
                </c:pt>
                <c:pt idx="7140">
                  <c:v>4.28</c:v>
                </c:pt>
                <c:pt idx="7143">
                  <c:v>4.2699999999999996</c:v>
                </c:pt>
                <c:pt idx="7144">
                  <c:v>4.24</c:v>
                </c:pt>
                <c:pt idx="7145">
                  <c:v>4.3099999999999996</c:v>
                </c:pt>
                <c:pt idx="7146">
                  <c:v>4.25</c:v>
                </c:pt>
                <c:pt idx="7147">
                  <c:v>4.26</c:v>
                </c:pt>
                <c:pt idx="7150">
                  <c:v>4.25</c:v>
                </c:pt>
                <c:pt idx="7151">
                  <c:v>4.25</c:v>
                </c:pt>
                <c:pt idx="7152">
                  <c:v>4.2300000000000004</c:v>
                </c:pt>
                <c:pt idx="7153">
                  <c:v>4.24</c:v>
                </c:pt>
                <c:pt idx="7154">
                  <c:v>4.28</c:v>
                </c:pt>
                <c:pt idx="7157">
                  <c:v>4.22</c:v>
                </c:pt>
                <c:pt idx="7158">
                  <c:v>4.21</c:v>
                </c:pt>
                <c:pt idx="7159">
                  <c:v>4.2300000000000004</c:v>
                </c:pt>
                <c:pt idx="7160">
                  <c:v>4.21</c:v>
                </c:pt>
                <c:pt idx="7161">
                  <c:v>4.2699999999999996</c:v>
                </c:pt>
                <c:pt idx="7164">
                  <c:v>4.3</c:v>
                </c:pt>
                <c:pt idx="7166">
                  <c:v>4.2699999999999996</c:v>
                </c:pt>
                <c:pt idx="7167">
                  <c:v>4.2</c:v>
                </c:pt>
                <c:pt idx="7168">
                  <c:v>4.22</c:v>
                </c:pt>
                <c:pt idx="7171">
                  <c:v>4.17</c:v>
                </c:pt>
                <c:pt idx="7172">
                  <c:v>4.13</c:v>
                </c:pt>
                <c:pt idx="7173">
                  <c:v>4.13</c:v>
                </c:pt>
                <c:pt idx="7174">
                  <c:v>4.1399999999999997</c:v>
                </c:pt>
                <c:pt idx="7175">
                  <c:v>4.0999999999999996</c:v>
                </c:pt>
                <c:pt idx="7178">
                  <c:v>4.1100000000000003</c:v>
                </c:pt>
                <c:pt idx="7179">
                  <c:v>4.13</c:v>
                </c:pt>
                <c:pt idx="7180">
                  <c:v>4.12</c:v>
                </c:pt>
                <c:pt idx="7181">
                  <c:v>4.1100000000000003</c:v>
                </c:pt>
                <c:pt idx="7182">
                  <c:v>4.07</c:v>
                </c:pt>
                <c:pt idx="7185">
                  <c:v>4.0599999999999996</c:v>
                </c:pt>
                <c:pt idx="7186">
                  <c:v>4.09</c:v>
                </c:pt>
                <c:pt idx="7187">
                  <c:v>4.12</c:v>
                </c:pt>
                <c:pt idx="7188">
                  <c:v>4.13</c:v>
                </c:pt>
                <c:pt idx="7189">
                  <c:v>4.09</c:v>
                </c:pt>
                <c:pt idx="7192">
                  <c:v>4.08</c:v>
                </c:pt>
                <c:pt idx="7193">
                  <c:v>4.1399999999999997</c:v>
                </c:pt>
                <c:pt idx="7194">
                  <c:v>4.0999999999999996</c:v>
                </c:pt>
                <c:pt idx="7195">
                  <c:v>4.09</c:v>
                </c:pt>
                <c:pt idx="7196">
                  <c:v>4.0999999999999996</c:v>
                </c:pt>
                <c:pt idx="7199">
                  <c:v>4.12</c:v>
                </c:pt>
                <c:pt idx="7200">
                  <c:v>4.13</c:v>
                </c:pt>
                <c:pt idx="7201">
                  <c:v>4.07</c:v>
                </c:pt>
                <c:pt idx="7202">
                  <c:v>4.09</c:v>
                </c:pt>
                <c:pt idx="7203">
                  <c:v>4.01</c:v>
                </c:pt>
                <c:pt idx="7206">
                  <c:v>3.98</c:v>
                </c:pt>
                <c:pt idx="7207">
                  <c:v>3.96</c:v>
                </c:pt>
                <c:pt idx="7208">
                  <c:v>3.9699999999999998</c:v>
                </c:pt>
                <c:pt idx="7209">
                  <c:v>3.9699999999999998</c:v>
                </c:pt>
                <c:pt idx="7210">
                  <c:v>3.9699999999999998</c:v>
                </c:pt>
                <c:pt idx="7213">
                  <c:v>4.03</c:v>
                </c:pt>
                <c:pt idx="7214">
                  <c:v>3.99</c:v>
                </c:pt>
                <c:pt idx="7215">
                  <c:v>4.03</c:v>
                </c:pt>
                <c:pt idx="7216">
                  <c:v>4.01</c:v>
                </c:pt>
                <c:pt idx="7217">
                  <c:v>4</c:v>
                </c:pt>
                <c:pt idx="7220">
                  <c:v>4.05</c:v>
                </c:pt>
                <c:pt idx="7221">
                  <c:v>4.08</c:v>
                </c:pt>
                <c:pt idx="7222">
                  <c:v>4.08</c:v>
                </c:pt>
                <c:pt idx="7223">
                  <c:v>4.0999999999999996</c:v>
                </c:pt>
                <c:pt idx="7224">
                  <c:v>4.08</c:v>
                </c:pt>
                <c:pt idx="7227">
                  <c:v>4.1100000000000003</c:v>
                </c:pt>
                <c:pt idx="7228">
                  <c:v>4.08</c:v>
                </c:pt>
                <c:pt idx="7229">
                  <c:v>4.09</c:v>
                </c:pt>
                <c:pt idx="7230">
                  <c:v>4.1100000000000003</c:v>
                </c:pt>
                <c:pt idx="7231">
                  <c:v>4.1100000000000003</c:v>
                </c:pt>
                <c:pt idx="7234">
                  <c:v>4.16</c:v>
                </c:pt>
                <c:pt idx="7235">
                  <c:v>4.16</c:v>
                </c:pt>
                <c:pt idx="7236">
                  <c:v>4.17</c:v>
                </c:pt>
                <c:pt idx="7237">
                  <c:v>4.1500000000000004</c:v>
                </c:pt>
                <c:pt idx="7238">
                  <c:v>4.12</c:v>
                </c:pt>
                <c:pt idx="7241">
                  <c:v>4.07</c:v>
                </c:pt>
                <c:pt idx="7242">
                  <c:v>4.05</c:v>
                </c:pt>
                <c:pt idx="7243">
                  <c:v>4</c:v>
                </c:pt>
                <c:pt idx="7244">
                  <c:v>3.98</c:v>
                </c:pt>
                <c:pt idx="7245">
                  <c:v>3.99</c:v>
                </c:pt>
                <c:pt idx="7248">
                  <c:v>4.04</c:v>
                </c:pt>
                <c:pt idx="7249">
                  <c:v>4.0199999999999996</c:v>
                </c:pt>
                <c:pt idx="7250">
                  <c:v>3.98</c:v>
                </c:pt>
                <c:pt idx="7251">
                  <c:v>4.0199999999999996</c:v>
                </c:pt>
                <c:pt idx="7252">
                  <c:v>3.99</c:v>
                </c:pt>
                <c:pt idx="7255">
                  <c:v>3.96</c:v>
                </c:pt>
                <c:pt idx="7256">
                  <c:v>4</c:v>
                </c:pt>
                <c:pt idx="7257">
                  <c:v>3.96</c:v>
                </c:pt>
                <c:pt idx="7258">
                  <c:v>3.99</c:v>
                </c:pt>
                <c:pt idx="7259">
                  <c:v>4.0199999999999996</c:v>
                </c:pt>
                <c:pt idx="7262">
                  <c:v>3.9699999999999998</c:v>
                </c:pt>
                <c:pt idx="7263">
                  <c:v>3.96</c:v>
                </c:pt>
                <c:pt idx="7264">
                  <c:v>3.9699999999999998</c:v>
                </c:pt>
                <c:pt idx="7265">
                  <c:v>3.99</c:v>
                </c:pt>
                <c:pt idx="7266">
                  <c:v>3.95</c:v>
                </c:pt>
                <c:pt idx="7269">
                  <c:v>3.9699999999999998</c:v>
                </c:pt>
                <c:pt idx="7270">
                  <c:v>3.96</c:v>
                </c:pt>
                <c:pt idx="7271">
                  <c:v>3.95</c:v>
                </c:pt>
                <c:pt idx="7272">
                  <c:v>3.9699999999999998</c:v>
                </c:pt>
                <c:pt idx="7273">
                  <c:v>3.95</c:v>
                </c:pt>
                <c:pt idx="7276">
                  <c:v>3.93</c:v>
                </c:pt>
                <c:pt idx="7277">
                  <c:v>3.94</c:v>
                </c:pt>
                <c:pt idx="7278">
                  <c:v>3.94</c:v>
                </c:pt>
                <c:pt idx="7279">
                  <c:v>3.94</c:v>
                </c:pt>
                <c:pt idx="7280">
                  <c:v>3.9699999999999998</c:v>
                </c:pt>
                <c:pt idx="7283">
                  <c:v>3.99</c:v>
                </c:pt>
                <c:pt idx="7284">
                  <c:v>4</c:v>
                </c:pt>
                <c:pt idx="7285">
                  <c:v>3.96</c:v>
                </c:pt>
                <c:pt idx="7286">
                  <c:v>4.03</c:v>
                </c:pt>
                <c:pt idx="7287">
                  <c:v>4.0599999999999996</c:v>
                </c:pt>
                <c:pt idx="7290">
                  <c:v>4.07</c:v>
                </c:pt>
                <c:pt idx="7291">
                  <c:v>4.1100000000000003</c:v>
                </c:pt>
                <c:pt idx="7292">
                  <c:v>4.13</c:v>
                </c:pt>
                <c:pt idx="7293">
                  <c:v>4.13</c:v>
                </c:pt>
                <c:pt idx="7294">
                  <c:v>4.12</c:v>
                </c:pt>
                <c:pt idx="7299">
                  <c:v>4.1500000000000004</c:v>
                </c:pt>
                <c:pt idx="7300">
                  <c:v>4.2</c:v>
                </c:pt>
                <c:pt idx="7301">
                  <c:v>4.1900000000000004</c:v>
                </c:pt>
                <c:pt idx="7305">
                  <c:v>4.18</c:v>
                </c:pt>
                <c:pt idx="7306">
                  <c:v>4.18</c:v>
                </c:pt>
                <c:pt idx="7307">
                  <c:v>4.1900000000000004</c:v>
                </c:pt>
                <c:pt idx="7308">
                  <c:v>4.17</c:v>
                </c:pt>
                <c:pt idx="7311">
                  <c:v>4.2300000000000004</c:v>
                </c:pt>
                <c:pt idx="7312">
                  <c:v>4.2300000000000004</c:v>
                </c:pt>
                <c:pt idx="7313">
                  <c:v>4.24</c:v>
                </c:pt>
                <c:pt idx="7314">
                  <c:v>4.24</c:v>
                </c:pt>
                <c:pt idx="7315">
                  <c:v>4.32</c:v>
                </c:pt>
                <c:pt idx="7318">
                  <c:v>4.33</c:v>
                </c:pt>
                <c:pt idx="7319">
                  <c:v>4.3099999999999996</c:v>
                </c:pt>
                <c:pt idx="7320">
                  <c:v>4.2699999999999996</c:v>
                </c:pt>
                <c:pt idx="7321">
                  <c:v>4.33</c:v>
                </c:pt>
                <c:pt idx="7322">
                  <c:v>4.28</c:v>
                </c:pt>
                <c:pt idx="7325">
                  <c:v>4.2699999999999996</c:v>
                </c:pt>
                <c:pt idx="7326">
                  <c:v>4.24</c:v>
                </c:pt>
                <c:pt idx="7327">
                  <c:v>4.29</c:v>
                </c:pt>
                <c:pt idx="7328">
                  <c:v>4.29</c:v>
                </c:pt>
                <c:pt idx="7329">
                  <c:v>4.3499999999999996</c:v>
                </c:pt>
                <c:pt idx="7332">
                  <c:v>4.37</c:v>
                </c:pt>
                <c:pt idx="7333">
                  <c:v>4.38</c:v>
                </c:pt>
                <c:pt idx="7334">
                  <c:v>4.3600000000000003</c:v>
                </c:pt>
                <c:pt idx="7335">
                  <c:v>4.34</c:v>
                </c:pt>
                <c:pt idx="7336">
                  <c:v>4.3600000000000003</c:v>
                </c:pt>
                <c:pt idx="7339">
                  <c:v>4.29</c:v>
                </c:pt>
                <c:pt idx="7340">
                  <c:v>4.28</c:v>
                </c:pt>
                <c:pt idx="7341">
                  <c:v>4.29</c:v>
                </c:pt>
                <c:pt idx="7342">
                  <c:v>4.28</c:v>
                </c:pt>
                <c:pt idx="7343">
                  <c:v>4.3099999999999996</c:v>
                </c:pt>
                <c:pt idx="7346">
                  <c:v>4.3600000000000003</c:v>
                </c:pt>
                <c:pt idx="7347">
                  <c:v>4.3600000000000003</c:v>
                </c:pt>
                <c:pt idx="7348">
                  <c:v>4.37</c:v>
                </c:pt>
                <c:pt idx="7349">
                  <c:v>4.32</c:v>
                </c:pt>
                <c:pt idx="7350">
                  <c:v>4.28</c:v>
                </c:pt>
                <c:pt idx="7354">
                  <c:v>4.34</c:v>
                </c:pt>
                <c:pt idx="7355">
                  <c:v>4.28</c:v>
                </c:pt>
                <c:pt idx="7356">
                  <c:v>4.3099999999999996</c:v>
                </c:pt>
                <c:pt idx="7357">
                  <c:v>4.3</c:v>
                </c:pt>
                <c:pt idx="7360">
                  <c:v>4.24</c:v>
                </c:pt>
                <c:pt idx="7361">
                  <c:v>4.22</c:v>
                </c:pt>
                <c:pt idx="7362">
                  <c:v>4.2</c:v>
                </c:pt>
                <c:pt idx="7363">
                  <c:v>4.21</c:v>
                </c:pt>
                <c:pt idx="7364">
                  <c:v>4.1900000000000004</c:v>
                </c:pt>
                <c:pt idx="7367">
                  <c:v>4.1399999999999997</c:v>
                </c:pt>
                <c:pt idx="7368">
                  <c:v>4.16</c:v>
                </c:pt>
                <c:pt idx="7369">
                  <c:v>4.17</c:v>
                </c:pt>
                <c:pt idx="7370">
                  <c:v>4.18</c:v>
                </c:pt>
                <c:pt idx="7371">
                  <c:v>4.16</c:v>
                </c:pt>
                <c:pt idx="7374">
                  <c:v>4.21</c:v>
                </c:pt>
                <c:pt idx="7375">
                  <c:v>4.16</c:v>
                </c:pt>
                <c:pt idx="7376">
                  <c:v>4.13</c:v>
                </c:pt>
                <c:pt idx="7377">
                  <c:v>4.16</c:v>
                </c:pt>
                <c:pt idx="7378">
                  <c:v>4.1500000000000004</c:v>
                </c:pt>
                <c:pt idx="7381">
                  <c:v>4.18</c:v>
                </c:pt>
                <c:pt idx="7382">
                  <c:v>4.18</c:v>
                </c:pt>
                <c:pt idx="7383">
                  <c:v>4.16</c:v>
                </c:pt>
                <c:pt idx="7384">
                  <c:v>4.17</c:v>
                </c:pt>
                <c:pt idx="7385">
                  <c:v>4.2300000000000004</c:v>
                </c:pt>
                <c:pt idx="7388">
                  <c:v>4.2699999999999996</c:v>
                </c:pt>
                <c:pt idx="7389">
                  <c:v>4.2699999999999996</c:v>
                </c:pt>
                <c:pt idx="7390">
                  <c:v>4.28</c:v>
                </c:pt>
                <c:pt idx="7391">
                  <c:v>4.3099999999999996</c:v>
                </c:pt>
                <c:pt idx="7392">
                  <c:v>4.3</c:v>
                </c:pt>
                <c:pt idx="7395">
                  <c:v>4.3</c:v>
                </c:pt>
                <c:pt idx="7396">
                  <c:v>4.33</c:v>
                </c:pt>
                <c:pt idx="7397">
                  <c:v>4.32</c:v>
                </c:pt>
                <c:pt idx="7398">
                  <c:v>4.3099999999999996</c:v>
                </c:pt>
                <c:pt idx="7403">
                  <c:v>4.3499999999999996</c:v>
                </c:pt>
                <c:pt idx="7404">
                  <c:v>4.37</c:v>
                </c:pt>
                <c:pt idx="7405">
                  <c:v>4.38</c:v>
                </c:pt>
                <c:pt idx="7406">
                  <c:v>4.4400000000000004</c:v>
                </c:pt>
                <c:pt idx="7409">
                  <c:v>4.47</c:v>
                </c:pt>
                <c:pt idx="7410">
                  <c:v>4.47</c:v>
                </c:pt>
                <c:pt idx="7411">
                  <c:v>4.4000000000000004</c:v>
                </c:pt>
                <c:pt idx="7412">
                  <c:v>4.3899999999999997</c:v>
                </c:pt>
                <c:pt idx="7413">
                  <c:v>4.43</c:v>
                </c:pt>
                <c:pt idx="7416">
                  <c:v>4.42</c:v>
                </c:pt>
                <c:pt idx="7417">
                  <c:v>4.41</c:v>
                </c:pt>
                <c:pt idx="7418">
                  <c:v>4.4400000000000004</c:v>
                </c:pt>
                <c:pt idx="7419">
                  <c:v>4.4400000000000004</c:v>
                </c:pt>
                <c:pt idx="7420">
                  <c:v>4.45</c:v>
                </c:pt>
                <c:pt idx="7423">
                  <c:v>4.45</c:v>
                </c:pt>
                <c:pt idx="7425">
                  <c:v>4.43</c:v>
                </c:pt>
                <c:pt idx="7426">
                  <c:v>4.4400000000000004</c:v>
                </c:pt>
                <c:pt idx="7427">
                  <c:v>4.45</c:v>
                </c:pt>
                <c:pt idx="7430">
                  <c:v>4.45</c:v>
                </c:pt>
                <c:pt idx="7431">
                  <c:v>4.43</c:v>
                </c:pt>
                <c:pt idx="7432">
                  <c:v>4.4400000000000004</c:v>
                </c:pt>
                <c:pt idx="7433">
                  <c:v>4.45</c:v>
                </c:pt>
                <c:pt idx="7434">
                  <c:v>4.3899999999999997</c:v>
                </c:pt>
                <c:pt idx="7437">
                  <c:v>4.4800000000000004</c:v>
                </c:pt>
                <c:pt idx="7438">
                  <c:v>4.5199999999999996</c:v>
                </c:pt>
                <c:pt idx="7439">
                  <c:v>4.5199999999999996</c:v>
                </c:pt>
                <c:pt idx="7440">
                  <c:v>4.5199999999999996</c:v>
                </c:pt>
                <c:pt idx="7441">
                  <c:v>4.54</c:v>
                </c:pt>
                <c:pt idx="7444">
                  <c:v>4.55</c:v>
                </c:pt>
                <c:pt idx="7445">
                  <c:v>4.55</c:v>
                </c:pt>
                <c:pt idx="7446">
                  <c:v>4.59</c:v>
                </c:pt>
                <c:pt idx="7447">
                  <c:v>4.58</c:v>
                </c:pt>
                <c:pt idx="7448">
                  <c:v>4.57</c:v>
                </c:pt>
                <c:pt idx="7452">
                  <c:v>4.5999999999999996</c:v>
                </c:pt>
                <c:pt idx="7453">
                  <c:v>4.59</c:v>
                </c:pt>
                <c:pt idx="7454">
                  <c:v>4.5999999999999996</c:v>
                </c:pt>
                <c:pt idx="7455">
                  <c:v>4.63</c:v>
                </c:pt>
                <c:pt idx="7458">
                  <c:v>4.66</c:v>
                </c:pt>
                <c:pt idx="7459">
                  <c:v>4.67</c:v>
                </c:pt>
                <c:pt idx="7460">
                  <c:v>4.6900000000000004</c:v>
                </c:pt>
                <c:pt idx="7461">
                  <c:v>4.7</c:v>
                </c:pt>
                <c:pt idx="7462">
                  <c:v>4.8100000000000005</c:v>
                </c:pt>
                <c:pt idx="7465">
                  <c:v>4.75</c:v>
                </c:pt>
                <c:pt idx="7466">
                  <c:v>4.79</c:v>
                </c:pt>
                <c:pt idx="7467">
                  <c:v>4.8899999999999997</c:v>
                </c:pt>
                <c:pt idx="7468">
                  <c:v>4.8600000000000003</c:v>
                </c:pt>
                <c:pt idx="7469">
                  <c:v>4.9000000000000004</c:v>
                </c:pt>
                <c:pt idx="7472">
                  <c:v>4.8600000000000003</c:v>
                </c:pt>
                <c:pt idx="7473">
                  <c:v>4.87</c:v>
                </c:pt>
                <c:pt idx="7474">
                  <c:v>4.82</c:v>
                </c:pt>
                <c:pt idx="7475">
                  <c:v>4.88</c:v>
                </c:pt>
                <c:pt idx="7476">
                  <c:v>4.88</c:v>
                </c:pt>
                <c:pt idx="7479">
                  <c:v>4.8499999999999996</c:v>
                </c:pt>
                <c:pt idx="7480">
                  <c:v>4.82</c:v>
                </c:pt>
                <c:pt idx="7481">
                  <c:v>4.78</c:v>
                </c:pt>
                <c:pt idx="7482">
                  <c:v>4.8100000000000005</c:v>
                </c:pt>
                <c:pt idx="7483">
                  <c:v>4.79</c:v>
                </c:pt>
                <c:pt idx="7486">
                  <c:v>4.76</c:v>
                </c:pt>
                <c:pt idx="7487">
                  <c:v>4.76</c:v>
                </c:pt>
                <c:pt idx="7488">
                  <c:v>4.82</c:v>
                </c:pt>
                <c:pt idx="7489">
                  <c:v>4.8499999999999996</c:v>
                </c:pt>
                <c:pt idx="7490">
                  <c:v>4.9000000000000004</c:v>
                </c:pt>
                <c:pt idx="7493">
                  <c:v>4.92</c:v>
                </c:pt>
                <c:pt idx="7494">
                  <c:v>4.8899999999999997</c:v>
                </c:pt>
                <c:pt idx="7495">
                  <c:v>4.8</c:v>
                </c:pt>
                <c:pt idx="7496">
                  <c:v>4.8600000000000003</c:v>
                </c:pt>
                <c:pt idx="7497">
                  <c:v>4.9000000000000004</c:v>
                </c:pt>
                <c:pt idx="7500">
                  <c:v>4.8600000000000003</c:v>
                </c:pt>
                <c:pt idx="7501">
                  <c:v>4.82</c:v>
                </c:pt>
                <c:pt idx="7502">
                  <c:v>4.84</c:v>
                </c:pt>
                <c:pt idx="7503">
                  <c:v>4.83</c:v>
                </c:pt>
                <c:pt idx="7504">
                  <c:v>4.78</c:v>
                </c:pt>
                <c:pt idx="7507">
                  <c:v>4.6900000000000004</c:v>
                </c:pt>
                <c:pt idx="7508">
                  <c:v>4.71</c:v>
                </c:pt>
                <c:pt idx="7509">
                  <c:v>4.6900000000000004</c:v>
                </c:pt>
                <c:pt idx="7510">
                  <c:v>4.68</c:v>
                </c:pt>
                <c:pt idx="7511">
                  <c:v>4.6500000000000004</c:v>
                </c:pt>
                <c:pt idx="7514">
                  <c:v>4.68</c:v>
                </c:pt>
                <c:pt idx="7515">
                  <c:v>4.6900000000000004</c:v>
                </c:pt>
                <c:pt idx="7516">
                  <c:v>4.63</c:v>
                </c:pt>
                <c:pt idx="7517">
                  <c:v>4.68</c:v>
                </c:pt>
                <c:pt idx="7518">
                  <c:v>4.66</c:v>
                </c:pt>
                <c:pt idx="7521">
                  <c:v>4.6399999999999997</c:v>
                </c:pt>
                <c:pt idx="7522">
                  <c:v>4.6500000000000004</c:v>
                </c:pt>
                <c:pt idx="7523">
                  <c:v>4.7</c:v>
                </c:pt>
                <c:pt idx="7524">
                  <c:v>4.68</c:v>
                </c:pt>
                <c:pt idx="7525">
                  <c:v>4.6500000000000004</c:v>
                </c:pt>
                <c:pt idx="7528">
                  <c:v>4.6399999999999997</c:v>
                </c:pt>
                <c:pt idx="7529">
                  <c:v>4.67</c:v>
                </c:pt>
                <c:pt idx="7531">
                  <c:v>4.6100000000000003</c:v>
                </c:pt>
                <c:pt idx="7532">
                  <c:v>4.57</c:v>
                </c:pt>
                <c:pt idx="7535">
                  <c:v>4.6100000000000003</c:v>
                </c:pt>
                <c:pt idx="7536">
                  <c:v>4.55</c:v>
                </c:pt>
                <c:pt idx="7537">
                  <c:v>4.59</c:v>
                </c:pt>
                <c:pt idx="7538">
                  <c:v>4.6399999999999997</c:v>
                </c:pt>
                <c:pt idx="7539">
                  <c:v>4.5600000000000005</c:v>
                </c:pt>
                <c:pt idx="7542">
                  <c:v>4.63</c:v>
                </c:pt>
                <c:pt idx="7543">
                  <c:v>4.57</c:v>
                </c:pt>
                <c:pt idx="7544">
                  <c:v>4.55</c:v>
                </c:pt>
                <c:pt idx="7545">
                  <c:v>4.57</c:v>
                </c:pt>
                <c:pt idx="7546">
                  <c:v>4.59</c:v>
                </c:pt>
                <c:pt idx="7549">
                  <c:v>4.58</c:v>
                </c:pt>
                <c:pt idx="7550">
                  <c:v>4.5600000000000005</c:v>
                </c:pt>
                <c:pt idx="7551">
                  <c:v>4.59</c:v>
                </c:pt>
                <c:pt idx="7552">
                  <c:v>4.54</c:v>
                </c:pt>
                <c:pt idx="7553">
                  <c:v>4.55</c:v>
                </c:pt>
                <c:pt idx="7556">
                  <c:v>4.49</c:v>
                </c:pt>
                <c:pt idx="7557">
                  <c:v>4.45</c:v>
                </c:pt>
                <c:pt idx="7558">
                  <c:v>4.45</c:v>
                </c:pt>
                <c:pt idx="7559">
                  <c:v>4.47</c:v>
                </c:pt>
                <c:pt idx="7560">
                  <c:v>4.49</c:v>
                </c:pt>
                <c:pt idx="7563">
                  <c:v>4.47</c:v>
                </c:pt>
                <c:pt idx="7564">
                  <c:v>4.49</c:v>
                </c:pt>
                <c:pt idx="7565">
                  <c:v>4.57</c:v>
                </c:pt>
                <c:pt idx="7566">
                  <c:v>4.57</c:v>
                </c:pt>
                <c:pt idx="7567">
                  <c:v>4.6399999999999997</c:v>
                </c:pt>
                <c:pt idx="7570">
                  <c:v>4.66</c:v>
                </c:pt>
                <c:pt idx="7571">
                  <c:v>4.62</c:v>
                </c:pt>
                <c:pt idx="7572">
                  <c:v>4.66</c:v>
                </c:pt>
                <c:pt idx="7573">
                  <c:v>4.7</c:v>
                </c:pt>
                <c:pt idx="7574">
                  <c:v>4.6500000000000004</c:v>
                </c:pt>
                <c:pt idx="7577">
                  <c:v>4.6500000000000004</c:v>
                </c:pt>
                <c:pt idx="7578">
                  <c:v>4.6399999999999997</c:v>
                </c:pt>
                <c:pt idx="7579">
                  <c:v>4.57</c:v>
                </c:pt>
                <c:pt idx="7580">
                  <c:v>4.6100000000000003</c:v>
                </c:pt>
                <c:pt idx="7581">
                  <c:v>4.57</c:v>
                </c:pt>
                <c:pt idx="7584">
                  <c:v>4.62</c:v>
                </c:pt>
                <c:pt idx="7585">
                  <c:v>4.6100000000000003</c:v>
                </c:pt>
                <c:pt idx="7586">
                  <c:v>4.5999999999999996</c:v>
                </c:pt>
                <c:pt idx="7587">
                  <c:v>4.63</c:v>
                </c:pt>
                <c:pt idx="7588">
                  <c:v>4.63</c:v>
                </c:pt>
                <c:pt idx="7591">
                  <c:v>4.6900000000000004</c:v>
                </c:pt>
                <c:pt idx="7592">
                  <c:v>4.6900000000000004</c:v>
                </c:pt>
                <c:pt idx="7593">
                  <c:v>4.6900000000000004</c:v>
                </c:pt>
                <c:pt idx="7594">
                  <c:v>4.6500000000000004</c:v>
                </c:pt>
                <c:pt idx="7595">
                  <c:v>4.59</c:v>
                </c:pt>
                <c:pt idx="7598">
                  <c:v>4.4800000000000004</c:v>
                </c:pt>
                <c:pt idx="7599">
                  <c:v>4.5</c:v>
                </c:pt>
                <c:pt idx="7600">
                  <c:v>4.46</c:v>
                </c:pt>
                <c:pt idx="7601">
                  <c:v>4.4400000000000004</c:v>
                </c:pt>
                <c:pt idx="7602">
                  <c:v>4.45</c:v>
                </c:pt>
                <c:pt idx="7605">
                  <c:v>4.49</c:v>
                </c:pt>
                <c:pt idx="7606">
                  <c:v>4.49</c:v>
                </c:pt>
                <c:pt idx="7607">
                  <c:v>4.53</c:v>
                </c:pt>
                <c:pt idx="7608">
                  <c:v>4.6100000000000003</c:v>
                </c:pt>
                <c:pt idx="7609">
                  <c:v>4.5</c:v>
                </c:pt>
                <c:pt idx="7612">
                  <c:v>4.46</c:v>
                </c:pt>
                <c:pt idx="7613">
                  <c:v>4.49</c:v>
                </c:pt>
                <c:pt idx="7614">
                  <c:v>4.46</c:v>
                </c:pt>
                <c:pt idx="7615">
                  <c:v>4.46</c:v>
                </c:pt>
                <c:pt idx="7616">
                  <c:v>4.42</c:v>
                </c:pt>
                <c:pt idx="7619">
                  <c:v>4.41</c:v>
                </c:pt>
                <c:pt idx="7620">
                  <c:v>4.41</c:v>
                </c:pt>
                <c:pt idx="7621">
                  <c:v>4.45</c:v>
                </c:pt>
                <c:pt idx="7622">
                  <c:v>4.4400000000000004</c:v>
                </c:pt>
                <c:pt idx="7623">
                  <c:v>4.4000000000000004</c:v>
                </c:pt>
                <c:pt idx="7626">
                  <c:v>4.4000000000000004</c:v>
                </c:pt>
                <c:pt idx="7627">
                  <c:v>4.38</c:v>
                </c:pt>
                <c:pt idx="7628">
                  <c:v>4.38</c:v>
                </c:pt>
                <c:pt idx="7629">
                  <c:v>4.3899999999999997</c:v>
                </c:pt>
                <c:pt idx="7630">
                  <c:v>4.38</c:v>
                </c:pt>
                <c:pt idx="7633">
                  <c:v>4.3899999999999997</c:v>
                </c:pt>
                <c:pt idx="7634">
                  <c:v>4.3600000000000003</c:v>
                </c:pt>
                <c:pt idx="7635">
                  <c:v>4.43</c:v>
                </c:pt>
                <c:pt idx="7636">
                  <c:v>4.45</c:v>
                </c:pt>
                <c:pt idx="7637">
                  <c:v>4.4400000000000004</c:v>
                </c:pt>
                <c:pt idx="7640">
                  <c:v>4.46</c:v>
                </c:pt>
                <c:pt idx="7641">
                  <c:v>4.3899999999999997</c:v>
                </c:pt>
                <c:pt idx="7642">
                  <c:v>4.3600000000000003</c:v>
                </c:pt>
                <c:pt idx="7643">
                  <c:v>4.37</c:v>
                </c:pt>
                <c:pt idx="7644">
                  <c:v>4.4400000000000004</c:v>
                </c:pt>
                <c:pt idx="7647">
                  <c:v>4.4800000000000004</c:v>
                </c:pt>
                <c:pt idx="7648">
                  <c:v>4.54</c:v>
                </c:pt>
                <c:pt idx="7649">
                  <c:v>4.55</c:v>
                </c:pt>
                <c:pt idx="7650">
                  <c:v>4.58</c:v>
                </c:pt>
                <c:pt idx="7651">
                  <c:v>4.59</c:v>
                </c:pt>
                <c:pt idx="7654">
                  <c:v>4.62</c:v>
                </c:pt>
                <c:pt idx="7655">
                  <c:v>4.59</c:v>
                </c:pt>
                <c:pt idx="7656">
                  <c:v>4.5600000000000005</c:v>
                </c:pt>
                <c:pt idx="7657">
                  <c:v>4.59</c:v>
                </c:pt>
                <c:pt idx="7658">
                  <c:v>4.59</c:v>
                </c:pt>
                <c:pt idx="7661">
                  <c:v>4.59</c:v>
                </c:pt>
                <c:pt idx="7664">
                  <c:v>4.6500000000000004</c:v>
                </c:pt>
                <c:pt idx="7665">
                  <c:v>4.66</c:v>
                </c:pt>
                <c:pt idx="7668">
                  <c:v>4.66</c:v>
                </c:pt>
                <c:pt idx="7670">
                  <c:v>4.6500000000000004</c:v>
                </c:pt>
                <c:pt idx="7671">
                  <c:v>4.5</c:v>
                </c:pt>
                <c:pt idx="7672">
                  <c:v>4.5</c:v>
                </c:pt>
                <c:pt idx="7675">
                  <c:v>4.4800000000000004</c:v>
                </c:pt>
                <c:pt idx="7676">
                  <c:v>4.4800000000000004</c:v>
                </c:pt>
                <c:pt idx="7677">
                  <c:v>4.46</c:v>
                </c:pt>
                <c:pt idx="7678">
                  <c:v>4.45</c:v>
                </c:pt>
                <c:pt idx="7679">
                  <c:v>4.5</c:v>
                </c:pt>
                <c:pt idx="7682">
                  <c:v>4.4000000000000004</c:v>
                </c:pt>
                <c:pt idx="7683">
                  <c:v>4.3899999999999997</c:v>
                </c:pt>
                <c:pt idx="7684">
                  <c:v>4.3499999999999996</c:v>
                </c:pt>
                <c:pt idx="7685">
                  <c:v>4.34</c:v>
                </c:pt>
                <c:pt idx="7686">
                  <c:v>4.32</c:v>
                </c:pt>
                <c:pt idx="7689">
                  <c:v>4.29</c:v>
                </c:pt>
                <c:pt idx="7690">
                  <c:v>4.26</c:v>
                </c:pt>
                <c:pt idx="7691">
                  <c:v>4.28</c:v>
                </c:pt>
                <c:pt idx="7692">
                  <c:v>4.3499999999999996</c:v>
                </c:pt>
                <c:pt idx="7693">
                  <c:v>4.41</c:v>
                </c:pt>
                <c:pt idx="7696">
                  <c:v>4.32</c:v>
                </c:pt>
                <c:pt idx="7697">
                  <c:v>4.3499999999999996</c:v>
                </c:pt>
                <c:pt idx="7698">
                  <c:v>4.38</c:v>
                </c:pt>
                <c:pt idx="7699">
                  <c:v>4.34</c:v>
                </c:pt>
                <c:pt idx="7700">
                  <c:v>4.3099999999999996</c:v>
                </c:pt>
                <c:pt idx="7703">
                  <c:v>4.28</c:v>
                </c:pt>
                <c:pt idx="7704">
                  <c:v>4.28</c:v>
                </c:pt>
                <c:pt idx="7705">
                  <c:v>4.24</c:v>
                </c:pt>
                <c:pt idx="7706">
                  <c:v>4.24</c:v>
                </c:pt>
                <c:pt idx="7707">
                  <c:v>4.25</c:v>
                </c:pt>
                <c:pt idx="7710">
                  <c:v>4.25</c:v>
                </c:pt>
                <c:pt idx="7711">
                  <c:v>4.2699999999999996</c:v>
                </c:pt>
                <c:pt idx="7712">
                  <c:v>4.33</c:v>
                </c:pt>
                <c:pt idx="7713">
                  <c:v>4.38</c:v>
                </c:pt>
                <c:pt idx="7714">
                  <c:v>4.37</c:v>
                </c:pt>
                <c:pt idx="7717">
                  <c:v>4.38</c:v>
                </c:pt>
                <c:pt idx="7718">
                  <c:v>4.3499999999999996</c:v>
                </c:pt>
                <c:pt idx="7719">
                  <c:v>4.41</c:v>
                </c:pt>
                <c:pt idx="7720">
                  <c:v>4.43</c:v>
                </c:pt>
                <c:pt idx="7721">
                  <c:v>4.41</c:v>
                </c:pt>
                <c:pt idx="7724">
                  <c:v>4.47</c:v>
                </c:pt>
                <c:pt idx="7725">
                  <c:v>4.5199999999999996</c:v>
                </c:pt>
                <c:pt idx="7726">
                  <c:v>4.5</c:v>
                </c:pt>
                <c:pt idx="7727">
                  <c:v>4.49</c:v>
                </c:pt>
                <c:pt idx="7728">
                  <c:v>4.37</c:v>
                </c:pt>
                <c:pt idx="7731">
                  <c:v>4.37</c:v>
                </c:pt>
                <c:pt idx="7732">
                  <c:v>4.37</c:v>
                </c:pt>
                <c:pt idx="7733">
                  <c:v>4.37</c:v>
                </c:pt>
                <c:pt idx="7734">
                  <c:v>4.46</c:v>
                </c:pt>
                <c:pt idx="7735">
                  <c:v>4.49</c:v>
                </c:pt>
                <c:pt idx="7739">
                  <c:v>4.43</c:v>
                </c:pt>
                <c:pt idx="7740">
                  <c:v>4.42</c:v>
                </c:pt>
                <c:pt idx="7741">
                  <c:v>4.3899999999999997</c:v>
                </c:pt>
                <c:pt idx="7742">
                  <c:v>4.46</c:v>
                </c:pt>
                <c:pt idx="7745">
                  <c:v>4.3899999999999997</c:v>
                </c:pt>
                <c:pt idx="7746">
                  <c:v>4.42</c:v>
                </c:pt>
                <c:pt idx="7747">
                  <c:v>4.38</c:v>
                </c:pt>
                <c:pt idx="7748">
                  <c:v>4.3600000000000003</c:v>
                </c:pt>
                <c:pt idx="7749">
                  <c:v>4.34</c:v>
                </c:pt>
                <c:pt idx="7752">
                  <c:v>4.33</c:v>
                </c:pt>
                <c:pt idx="7754">
                  <c:v>4.47</c:v>
                </c:pt>
                <c:pt idx="7755">
                  <c:v>4.49</c:v>
                </c:pt>
                <c:pt idx="7756">
                  <c:v>4.5199999999999996</c:v>
                </c:pt>
                <c:pt idx="7759">
                  <c:v>4.46</c:v>
                </c:pt>
                <c:pt idx="7760">
                  <c:v>4.4800000000000004</c:v>
                </c:pt>
                <c:pt idx="7761">
                  <c:v>4.46</c:v>
                </c:pt>
                <c:pt idx="7762">
                  <c:v>4.4800000000000004</c:v>
                </c:pt>
                <c:pt idx="7763">
                  <c:v>4.4800000000000004</c:v>
                </c:pt>
                <c:pt idx="7766">
                  <c:v>4.4800000000000004</c:v>
                </c:pt>
                <c:pt idx="7767">
                  <c:v>4.4800000000000004</c:v>
                </c:pt>
                <c:pt idx="7768">
                  <c:v>4.51</c:v>
                </c:pt>
                <c:pt idx="7769">
                  <c:v>4.47</c:v>
                </c:pt>
                <c:pt idx="7770">
                  <c:v>4.51</c:v>
                </c:pt>
                <c:pt idx="7773">
                  <c:v>4.43</c:v>
                </c:pt>
                <c:pt idx="7774">
                  <c:v>4.47</c:v>
                </c:pt>
                <c:pt idx="7775">
                  <c:v>4.54</c:v>
                </c:pt>
                <c:pt idx="7776">
                  <c:v>4.5999999999999996</c:v>
                </c:pt>
                <c:pt idx="7777">
                  <c:v>4.63</c:v>
                </c:pt>
                <c:pt idx="7780">
                  <c:v>4.62</c:v>
                </c:pt>
                <c:pt idx="7781">
                  <c:v>4.6500000000000004</c:v>
                </c:pt>
                <c:pt idx="7782">
                  <c:v>4.6500000000000004</c:v>
                </c:pt>
                <c:pt idx="7783">
                  <c:v>4.62</c:v>
                </c:pt>
                <c:pt idx="7788">
                  <c:v>4.66</c:v>
                </c:pt>
                <c:pt idx="7789">
                  <c:v>4.59</c:v>
                </c:pt>
                <c:pt idx="7791">
                  <c:v>4.5600000000000005</c:v>
                </c:pt>
                <c:pt idx="7794">
                  <c:v>4.6100000000000003</c:v>
                </c:pt>
                <c:pt idx="7795">
                  <c:v>4.6100000000000003</c:v>
                </c:pt>
                <c:pt idx="7796">
                  <c:v>4.62</c:v>
                </c:pt>
                <c:pt idx="7797">
                  <c:v>4.67</c:v>
                </c:pt>
                <c:pt idx="7798">
                  <c:v>4.5999999999999996</c:v>
                </c:pt>
                <c:pt idx="7801">
                  <c:v>4.6100000000000003</c:v>
                </c:pt>
                <c:pt idx="7802">
                  <c:v>4.59</c:v>
                </c:pt>
                <c:pt idx="7803">
                  <c:v>4.72</c:v>
                </c:pt>
                <c:pt idx="7804">
                  <c:v>4.8</c:v>
                </c:pt>
                <c:pt idx="7805">
                  <c:v>4.75</c:v>
                </c:pt>
                <c:pt idx="7808">
                  <c:v>4.74</c:v>
                </c:pt>
                <c:pt idx="7809">
                  <c:v>4.76</c:v>
                </c:pt>
                <c:pt idx="7810">
                  <c:v>4.8</c:v>
                </c:pt>
                <c:pt idx="7811">
                  <c:v>4.82</c:v>
                </c:pt>
                <c:pt idx="7812">
                  <c:v>4.82</c:v>
                </c:pt>
                <c:pt idx="7815">
                  <c:v>4.84</c:v>
                </c:pt>
                <c:pt idx="7816">
                  <c:v>4.8600000000000003</c:v>
                </c:pt>
                <c:pt idx="7817">
                  <c:v>4.8899999999999997</c:v>
                </c:pt>
                <c:pt idx="7818">
                  <c:v>4.95</c:v>
                </c:pt>
                <c:pt idx="7819">
                  <c:v>4.96</c:v>
                </c:pt>
                <c:pt idx="7822">
                  <c:v>4.93</c:v>
                </c:pt>
                <c:pt idx="7823">
                  <c:v>4.95</c:v>
                </c:pt>
                <c:pt idx="7824">
                  <c:v>4.93</c:v>
                </c:pt>
                <c:pt idx="7825">
                  <c:v>4.97</c:v>
                </c:pt>
                <c:pt idx="7826">
                  <c:v>5.0199999999999996</c:v>
                </c:pt>
                <c:pt idx="7829">
                  <c:v>5.03</c:v>
                </c:pt>
                <c:pt idx="7830">
                  <c:v>5.16</c:v>
                </c:pt>
                <c:pt idx="7831">
                  <c:v>5.17</c:v>
                </c:pt>
                <c:pt idx="7832">
                  <c:v>5.24</c:v>
                </c:pt>
                <c:pt idx="7833">
                  <c:v>5.29</c:v>
                </c:pt>
                <c:pt idx="7837">
                  <c:v>5.28</c:v>
                </c:pt>
                <c:pt idx="7838">
                  <c:v>5.27</c:v>
                </c:pt>
                <c:pt idx="7839">
                  <c:v>5.28</c:v>
                </c:pt>
                <c:pt idx="7840">
                  <c:v>5.28</c:v>
                </c:pt>
                <c:pt idx="7843">
                  <c:v>5.25</c:v>
                </c:pt>
                <c:pt idx="7844">
                  <c:v>5.28</c:v>
                </c:pt>
                <c:pt idx="7845">
                  <c:v>5.28</c:v>
                </c:pt>
                <c:pt idx="7846">
                  <c:v>5.25</c:v>
                </c:pt>
                <c:pt idx="7847">
                  <c:v>5.2</c:v>
                </c:pt>
                <c:pt idx="7850">
                  <c:v>5.32</c:v>
                </c:pt>
                <c:pt idx="7851">
                  <c:v>5.26</c:v>
                </c:pt>
                <c:pt idx="7852">
                  <c:v>5.32</c:v>
                </c:pt>
                <c:pt idx="7853">
                  <c:v>5.31</c:v>
                </c:pt>
                <c:pt idx="7854">
                  <c:v>5.18</c:v>
                </c:pt>
                <c:pt idx="7857">
                  <c:v>5.0999999999999996</c:v>
                </c:pt>
                <c:pt idx="7858">
                  <c:v>5.09</c:v>
                </c:pt>
                <c:pt idx="7859">
                  <c:v>5.0999999999999996</c:v>
                </c:pt>
                <c:pt idx="7860">
                  <c:v>5.0599999999999996</c:v>
                </c:pt>
                <c:pt idx="7861">
                  <c:v>5.0599999999999996</c:v>
                </c:pt>
                <c:pt idx="7864">
                  <c:v>5.07</c:v>
                </c:pt>
                <c:pt idx="7865">
                  <c:v>5.01</c:v>
                </c:pt>
                <c:pt idx="7866">
                  <c:v>5.0199999999999996</c:v>
                </c:pt>
                <c:pt idx="7867">
                  <c:v>5.1100000000000003</c:v>
                </c:pt>
                <c:pt idx="7868">
                  <c:v>5.0999999999999996</c:v>
                </c:pt>
                <c:pt idx="7871">
                  <c:v>5.23</c:v>
                </c:pt>
                <c:pt idx="7872">
                  <c:v>5.25</c:v>
                </c:pt>
                <c:pt idx="7873">
                  <c:v>5.27</c:v>
                </c:pt>
                <c:pt idx="7874">
                  <c:v>5.21</c:v>
                </c:pt>
                <c:pt idx="7875">
                  <c:v>5.13</c:v>
                </c:pt>
                <c:pt idx="7878">
                  <c:v>5.19</c:v>
                </c:pt>
                <c:pt idx="7879">
                  <c:v>5.13</c:v>
                </c:pt>
                <c:pt idx="7880">
                  <c:v>5.08</c:v>
                </c:pt>
                <c:pt idx="7881">
                  <c:v>5.07</c:v>
                </c:pt>
                <c:pt idx="7882">
                  <c:v>5.01</c:v>
                </c:pt>
                <c:pt idx="7885">
                  <c:v>4.9800000000000004</c:v>
                </c:pt>
                <c:pt idx="7886">
                  <c:v>4.97</c:v>
                </c:pt>
                <c:pt idx="7887">
                  <c:v>4.9400000000000004</c:v>
                </c:pt>
                <c:pt idx="7888">
                  <c:v>4.9400000000000004</c:v>
                </c:pt>
                <c:pt idx="7889">
                  <c:v>4.87</c:v>
                </c:pt>
                <c:pt idx="7892">
                  <c:v>4.88</c:v>
                </c:pt>
                <c:pt idx="7893">
                  <c:v>4.8600000000000003</c:v>
                </c:pt>
                <c:pt idx="7894">
                  <c:v>4.8499999999999996</c:v>
                </c:pt>
                <c:pt idx="7895">
                  <c:v>4.8600000000000003</c:v>
                </c:pt>
                <c:pt idx="7899">
                  <c:v>4.79</c:v>
                </c:pt>
                <c:pt idx="7900">
                  <c:v>4.79</c:v>
                </c:pt>
                <c:pt idx="7901">
                  <c:v>4.84</c:v>
                </c:pt>
                <c:pt idx="7902">
                  <c:v>4.82</c:v>
                </c:pt>
                <c:pt idx="7903">
                  <c:v>4.8499999999999996</c:v>
                </c:pt>
                <c:pt idx="7906">
                  <c:v>4.8499999999999996</c:v>
                </c:pt>
                <c:pt idx="7907">
                  <c:v>4.82</c:v>
                </c:pt>
                <c:pt idx="7908">
                  <c:v>4.8100000000000005</c:v>
                </c:pt>
                <c:pt idx="7909">
                  <c:v>4.88</c:v>
                </c:pt>
                <c:pt idx="7910">
                  <c:v>4.84</c:v>
                </c:pt>
                <c:pt idx="7913">
                  <c:v>4.84</c:v>
                </c:pt>
                <c:pt idx="7914">
                  <c:v>4.92</c:v>
                </c:pt>
                <c:pt idx="7915">
                  <c:v>4.8100000000000005</c:v>
                </c:pt>
                <c:pt idx="7916">
                  <c:v>4.83</c:v>
                </c:pt>
                <c:pt idx="7917">
                  <c:v>4.76</c:v>
                </c:pt>
                <c:pt idx="7920">
                  <c:v>4.82</c:v>
                </c:pt>
                <c:pt idx="7921">
                  <c:v>4.88</c:v>
                </c:pt>
                <c:pt idx="7922">
                  <c:v>4.8100000000000005</c:v>
                </c:pt>
                <c:pt idx="7923">
                  <c:v>4.8100000000000005</c:v>
                </c:pt>
                <c:pt idx="7924">
                  <c:v>4.8499999999999996</c:v>
                </c:pt>
                <c:pt idx="7927">
                  <c:v>4.79</c:v>
                </c:pt>
                <c:pt idx="7928">
                  <c:v>4.82</c:v>
                </c:pt>
                <c:pt idx="7929">
                  <c:v>4.8600000000000003</c:v>
                </c:pt>
                <c:pt idx="7930">
                  <c:v>4.91</c:v>
                </c:pt>
                <c:pt idx="7931">
                  <c:v>4.96</c:v>
                </c:pt>
                <c:pt idx="7934">
                  <c:v>4.99</c:v>
                </c:pt>
                <c:pt idx="7935">
                  <c:v>4.99</c:v>
                </c:pt>
                <c:pt idx="7936">
                  <c:v>4.95</c:v>
                </c:pt>
                <c:pt idx="7937">
                  <c:v>4.96</c:v>
                </c:pt>
                <c:pt idx="7938">
                  <c:v>4.97</c:v>
                </c:pt>
                <c:pt idx="7941">
                  <c:v>4.96</c:v>
                </c:pt>
                <c:pt idx="7942">
                  <c:v>4.96</c:v>
                </c:pt>
                <c:pt idx="7943">
                  <c:v>4.91</c:v>
                </c:pt>
                <c:pt idx="7944">
                  <c:v>4.9000000000000004</c:v>
                </c:pt>
                <c:pt idx="7945">
                  <c:v>4.79</c:v>
                </c:pt>
                <c:pt idx="7948">
                  <c:v>4.68</c:v>
                </c:pt>
                <c:pt idx="7949">
                  <c:v>4.68</c:v>
                </c:pt>
                <c:pt idx="7950">
                  <c:v>4.62</c:v>
                </c:pt>
                <c:pt idx="7951">
                  <c:v>4.83</c:v>
                </c:pt>
                <c:pt idx="7952">
                  <c:v>4.8600000000000003</c:v>
                </c:pt>
                <c:pt idx="7955">
                  <c:v>5.01</c:v>
                </c:pt>
                <c:pt idx="7956">
                  <c:v>4.9800000000000004</c:v>
                </c:pt>
                <c:pt idx="7957">
                  <c:v>4.9400000000000004</c:v>
                </c:pt>
                <c:pt idx="7958">
                  <c:v>4.9400000000000004</c:v>
                </c:pt>
                <c:pt idx="7959">
                  <c:v>4.91</c:v>
                </c:pt>
                <c:pt idx="7962">
                  <c:v>4.91</c:v>
                </c:pt>
                <c:pt idx="7963">
                  <c:v>4.87</c:v>
                </c:pt>
                <c:pt idx="7964">
                  <c:v>4.8600000000000003</c:v>
                </c:pt>
                <c:pt idx="7965">
                  <c:v>4.83</c:v>
                </c:pt>
                <c:pt idx="7966">
                  <c:v>4.88</c:v>
                </c:pt>
                <c:pt idx="7969">
                  <c:v>4.97</c:v>
                </c:pt>
                <c:pt idx="7971">
                  <c:v>5.17</c:v>
                </c:pt>
                <c:pt idx="7972">
                  <c:v>5.48</c:v>
                </c:pt>
                <c:pt idx="7973">
                  <c:v>5.5</c:v>
                </c:pt>
                <c:pt idx="7976">
                  <c:v>5.52</c:v>
                </c:pt>
                <c:pt idx="7977">
                  <c:v>5.39</c:v>
                </c:pt>
                <c:pt idx="7978">
                  <c:v>5.26</c:v>
                </c:pt>
                <c:pt idx="7979">
                  <c:v>5.24</c:v>
                </c:pt>
                <c:pt idx="7980">
                  <c:v>5.17</c:v>
                </c:pt>
                <c:pt idx="7983">
                  <c:v>5.0599999999999996</c:v>
                </c:pt>
                <c:pt idx="7984">
                  <c:v>5.13</c:v>
                </c:pt>
                <c:pt idx="7985">
                  <c:v>5.1100000000000003</c:v>
                </c:pt>
                <c:pt idx="7986">
                  <c:v>5.15</c:v>
                </c:pt>
                <c:pt idx="7987">
                  <c:v>5.12</c:v>
                </c:pt>
                <c:pt idx="7990">
                  <c:v>5.12</c:v>
                </c:pt>
                <c:pt idx="7991">
                  <c:v>5.08</c:v>
                </c:pt>
                <c:pt idx="7992">
                  <c:v>5.0199999999999996</c:v>
                </c:pt>
                <c:pt idx="7993">
                  <c:v>4.9400000000000004</c:v>
                </c:pt>
                <c:pt idx="7994">
                  <c:v>4.9400000000000004</c:v>
                </c:pt>
                <c:pt idx="7997">
                  <c:v>4.93</c:v>
                </c:pt>
                <c:pt idx="7998">
                  <c:v>4.92</c:v>
                </c:pt>
                <c:pt idx="7999">
                  <c:v>4.91</c:v>
                </c:pt>
                <c:pt idx="8000">
                  <c:v>4.87</c:v>
                </c:pt>
                <c:pt idx="8001">
                  <c:v>4.8499999999999996</c:v>
                </c:pt>
                <c:pt idx="8004">
                  <c:v>4.84</c:v>
                </c:pt>
                <c:pt idx="8005">
                  <c:v>4.76</c:v>
                </c:pt>
                <c:pt idx="8006">
                  <c:v>4.6900000000000004</c:v>
                </c:pt>
                <c:pt idx="8007">
                  <c:v>4.67</c:v>
                </c:pt>
                <c:pt idx="8008">
                  <c:v>4.7</c:v>
                </c:pt>
                <c:pt idx="8011">
                  <c:v>4.78</c:v>
                </c:pt>
                <c:pt idx="8012">
                  <c:v>4.9400000000000004</c:v>
                </c:pt>
                <c:pt idx="8013">
                  <c:v>4.92</c:v>
                </c:pt>
                <c:pt idx="8014">
                  <c:v>5.08</c:v>
                </c:pt>
                <c:pt idx="8015">
                  <c:v>5.13</c:v>
                </c:pt>
                <c:pt idx="8018">
                  <c:v>5.4</c:v>
                </c:pt>
                <c:pt idx="8019">
                  <c:v>5.36</c:v>
                </c:pt>
                <c:pt idx="8020">
                  <c:v>5.25</c:v>
                </c:pt>
                <c:pt idx="8021">
                  <c:v>5.33</c:v>
                </c:pt>
                <c:pt idx="8022">
                  <c:v>5.23</c:v>
                </c:pt>
                <c:pt idx="8025">
                  <c:v>5.3</c:v>
                </c:pt>
                <c:pt idx="8026">
                  <c:v>5.25</c:v>
                </c:pt>
                <c:pt idx="8027">
                  <c:v>5.25</c:v>
                </c:pt>
                <c:pt idx="8032">
                  <c:v>5.22</c:v>
                </c:pt>
                <c:pt idx="8033">
                  <c:v>5.23</c:v>
                </c:pt>
                <c:pt idx="8034">
                  <c:v>5.23</c:v>
                </c:pt>
                <c:pt idx="8036">
                  <c:v>5.24</c:v>
                </c:pt>
                <c:pt idx="8039">
                  <c:v>5.18</c:v>
                </c:pt>
                <c:pt idx="8041">
                  <c:v>5.31</c:v>
                </c:pt>
                <c:pt idx="8042">
                  <c:v>5.3</c:v>
                </c:pt>
                <c:pt idx="8043">
                  <c:v>5.22</c:v>
                </c:pt>
                <c:pt idx="8046">
                  <c:v>5.37</c:v>
                </c:pt>
                <c:pt idx="8047">
                  <c:v>5.42</c:v>
                </c:pt>
                <c:pt idx="8048">
                  <c:v>5.4</c:v>
                </c:pt>
                <c:pt idx="8049">
                  <c:v>5.35</c:v>
                </c:pt>
                <c:pt idx="8050">
                  <c:v>5.46</c:v>
                </c:pt>
                <c:pt idx="8053">
                  <c:v>5.51</c:v>
                </c:pt>
                <c:pt idx="8054">
                  <c:v>5.7</c:v>
                </c:pt>
                <c:pt idx="8055">
                  <c:v>5.77</c:v>
                </c:pt>
                <c:pt idx="8056">
                  <c:v>5.82</c:v>
                </c:pt>
                <c:pt idx="8057">
                  <c:v>6.07</c:v>
                </c:pt>
                <c:pt idx="8060">
                  <c:v>6.19</c:v>
                </c:pt>
                <c:pt idx="8061">
                  <c:v>6.06</c:v>
                </c:pt>
                <c:pt idx="8062">
                  <c:v>5.93</c:v>
                </c:pt>
                <c:pt idx="8063">
                  <c:v>5.83</c:v>
                </c:pt>
                <c:pt idx="8064">
                  <c:v>5.76</c:v>
                </c:pt>
                <c:pt idx="8067">
                  <c:v>5.79</c:v>
                </c:pt>
                <c:pt idx="8068">
                  <c:v>5.75</c:v>
                </c:pt>
                <c:pt idx="8069">
                  <c:v>5.75</c:v>
                </c:pt>
                <c:pt idx="8070">
                  <c:v>5.68</c:v>
                </c:pt>
                <c:pt idx="8071">
                  <c:v>5.71</c:v>
                </c:pt>
                <c:pt idx="8074">
                  <c:v>5.69</c:v>
                </c:pt>
                <c:pt idx="8075">
                  <c:v>5.65</c:v>
                </c:pt>
                <c:pt idx="8076">
                  <c:v>5.62</c:v>
                </c:pt>
                <c:pt idx="8077">
                  <c:v>5.77</c:v>
                </c:pt>
                <c:pt idx="8078">
                  <c:v>5.84</c:v>
                </c:pt>
                <c:pt idx="8081">
                  <c:v>5.96</c:v>
                </c:pt>
                <c:pt idx="8082">
                  <c:v>5.97</c:v>
                </c:pt>
                <c:pt idx="8083">
                  <c:v>5.89</c:v>
                </c:pt>
                <c:pt idx="8084">
                  <c:v>5.89</c:v>
                </c:pt>
                <c:pt idx="8085">
                  <c:v>5.62</c:v>
                </c:pt>
                <c:pt idx="8088">
                  <c:v>5.44</c:v>
                </c:pt>
                <c:pt idx="8089">
                  <c:v>5.49</c:v>
                </c:pt>
                <c:pt idx="8090">
                  <c:v>5.4</c:v>
                </c:pt>
                <c:pt idx="8091">
                  <c:v>5.55</c:v>
                </c:pt>
                <c:pt idx="8092">
                  <c:v>5.57</c:v>
                </c:pt>
                <c:pt idx="8096">
                  <c:v>5.71</c:v>
                </c:pt>
                <c:pt idx="8097">
                  <c:v>5.79</c:v>
                </c:pt>
                <c:pt idx="8098">
                  <c:v>5.83</c:v>
                </c:pt>
                <c:pt idx="8099">
                  <c:v>6.1</c:v>
                </c:pt>
                <c:pt idx="8102">
                  <c:v>6.03</c:v>
                </c:pt>
                <c:pt idx="8103">
                  <c:v>6.01</c:v>
                </c:pt>
                <c:pt idx="8104">
                  <c:v>6.07</c:v>
                </c:pt>
                <c:pt idx="8105">
                  <c:v>6.03</c:v>
                </c:pt>
                <c:pt idx="8106">
                  <c:v>6.04</c:v>
                </c:pt>
                <c:pt idx="8109">
                  <c:v>6.06</c:v>
                </c:pt>
                <c:pt idx="8110">
                  <c:v>6</c:v>
                </c:pt>
                <c:pt idx="8111">
                  <c:v>5.98</c:v>
                </c:pt>
                <c:pt idx="8112">
                  <c:v>5.85</c:v>
                </c:pt>
                <c:pt idx="8113">
                  <c:v>5.74</c:v>
                </c:pt>
                <c:pt idx="8116">
                  <c:v>5.61</c:v>
                </c:pt>
                <c:pt idx="8117">
                  <c:v>5.67</c:v>
                </c:pt>
                <c:pt idx="8119">
                  <c:v>5.69</c:v>
                </c:pt>
                <c:pt idx="8120">
                  <c:v>5.66</c:v>
                </c:pt>
                <c:pt idx="8123">
                  <c:v>5.74</c:v>
                </c:pt>
                <c:pt idx="8124">
                  <c:v>5.74</c:v>
                </c:pt>
                <c:pt idx="8125">
                  <c:v>5.71</c:v>
                </c:pt>
                <c:pt idx="8126">
                  <c:v>5.67</c:v>
                </c:pt>
                <c:pt idx="8127">
                  <c:v>5.64</c:v>
                </c:pt>
                <c:pt idx="8130">
                  <c:v>5.63</c:v>
                </c:pt>
                <c:pt idx="8131">
                  <c:v>5.65</c:v>
                </c:pt>
                <c:pt idx="8132">
                  <c:v>5.64</c:v>
                </c:pt>
                <c:pt idx="8133">
                  <c:v>5.62</c:v>
                </c:pt>
                <c:pt idx="8134">
                  <c:v>5.62</c:v>
                </c:pt>
                <c:pt idx="8137">
                  <c:v>5.62</c:v>
                </c:pt>
                <c:pt idx="8138">
                  <c:v>5.54</c:v>
                </c:pt>
                <c:pt idx="8139">
                  <c:v>5.51</c:v>
                </c:pt>
                <c:pt idx="8140">
                  <c:v>5.47</c:v>
                </c:pt>
                <c:pt idx="8145">
                  <c:v>5.44</c:v>
                </c:pt>
                <c:pt idx="8146">
                  <c:v>5.4</c:v>
                </c:pt>
                <c:pt idx="8147">
                  <c:v>5.34</c:v>
                </c:pt>
                <c:pt idx="8148">
                  <c:v>5.31</c:v>
                </c:pt>
                <c:pt idx="8151">
                  <c:v>5.29</c:v>
                </c:pt>
                <c:pt idx="8152">
                  <c:v>5.28</c:v>
                </c:pt>
                <c:pt idx="8153">
                  <c:v>5.32</c:v>
                </c:pt>
                <c:pt idx="8154">
                  <c:v>5.35</c:v>
                </c:pt>
                <c:pt idx="8158">
                  <c:v>5.31</c:v>
                </c:pt>
                <c:pt idx="8159">
                  <c:v>5.26</c:v>
                </c:pt>
                <c:pt idx="8160">
                  <c:v>5.2</c:v>
                </c:pt>
                <c:pt idx="8161">
                  <c:v>5.23</c:v>
                </c:pt>
                <c:pt idx="8162">
                  <c:v>5.08</c:v>
                </c:pt>
                <c:pt idx="8165">
                  <c:v>5.07</c:v>
                </c:pt>
                <c:pt idx="8166">
                  <c:v>5.1100000000000003</c:v>
                </c:pt>
                <c:pt idx="8167">
                  <c:v>5.22</c:v>
                </c:pt>
                <c:pt idx="8168">
                  <c:v>5.21</c:v>
                </c:pt>
                <c:pt idx="8169">
                  <c:v>5.18</c:v>
                </c:pt>
                <c:pt idx="8172">
                  <c:v>5.13</c:v>
                </c:pt>
                <c:pt idx="8173">
                  <c:v>5.12</c:v>
                </c:pt>
                <c:pt idx="8174">
                  <c:v>5.0999999999999996</c:v>
                </c:pt>
                <c:pt idx="8175">
                  <c:v>5.14</c:v>
                </c:pt>
                <c:pt idx="8176">
                  <c:v>5.22</c:v>
                </c:pt>
                <c:pt idx="8179">
                  <c:v>5.25</c:v>
                </c:pt>
                <c:pt idx="8180">
                  <c:v>5.28</c:v>
                </c:pt>
                <c:pt idx="8181">
                  <c:v>5.37</c:v>
                </c:pt>
                <c:pt idx="8182">
                  <c:v>5.48</c:v>
                </c:pt>
                <c:pt idx="8183">
                  <c:v>5.47</c:v>
                </c:pt>
                <c:pt idx="8186">
                  <c:v>5.45</c:v>
                </c:pt>
                <c:pt idx="8187">
                  <c:v>5.46</c:v>
                </c:pt>
                <c:pt idx="8188">
                  <c:v>5.44</c:v>
                </c:pt>
                <c:pt idx="8189">
                  <c:v>5.51</c:v>
                </c:pt>
                <c:pt idx="8190">
                  <c:v>5.57</c:v>
                </c:pt>
                <c:pt idx="8194">
                  <c:v>5.54</c:v>
                </c:pt>
                <c:pt idx="8195">
                  <c:v>5.5</c:v>
                </c:pt>
                <c:pt idx="8196">
                  <c:v>5.5</c:v>
                </c:pt>
                <c:pt idx="8197">
                  <c:v>5.36</c:v>
                </c:pt>
                <c:pt idx="8200">
                  <c:v>5.25</c:v>
                </c:pt>
                <c:pt idx="8201">
                  <c:v>5.22</c:v>
                </c:pt>
                <c:pt idx="8202">
                  <c:v>5.22</c:v>
                </c:pt>
                <c:pt idx="8203">
                  <c:v>5.26</c:v>
                </c:pt>
                <c:pt idx="8204">
                  <c:v>5.27</c:v>
                </c:pt>
                <c:pt idx="8207">
                  <c:v>5.27</c:v>
                </c:pt>
                <c:pt idx="8208">
                  <c:v>5.31</c:v>
                </c:pt>
                <c:pt idx="8209">
                  <c:v>5.29</c:v>
                </c:pt>
                <c:pt idx="8210">
                  <c:v>5.17</c:v>
                </c:pt>
                <c:pt idx="8211">
                  <c:v>5.19</c:v>
                </c:pt>
                <c:pt idx="8214">
                  <c:v>5.0999999999999996</c:v>
                </c:pt>
                <c:pt idx="8215">
                  <c:v>5.05</c:v>
                </c:pt>
                <c:pt idx="8216">
                  <c:v>5.0599999999999996</c:v>
                </c:pt>
                <c:pt idx="8217">
                  <c:v>4.9800000000000004</c:v>
                </c:pt>
                <c:pt idx="8218">
                  <c:v>4.93</c:v>
                </c:pt>
                <c:pt idx="8221">
                  <c:v>4.87</c:v>
                </c:pt>
                <c:pt idx="8222">
                  <c:v>4.91</c:v>
                </c:pt>
                <c:pt idx="8223">
                  <c:v>4.99</c:v>
                </c:pt>
                <c:pt idx="8224">
                  <c:v>4.99</c:v>
                </c:pt>
                <c:pt idx="8225">
                  <c:v>5.0199999999999996</c:v>
                </c:pt>
                <c:pt idx="8228">
                  <c:v>4.99</c:v>
                </c:pt>
                <c:pt idx="8229">
                  <c:v>5.0199999999999996</c:v>
                </c:pt>
                <c:pt idx="8230">
                  <c:v>5.01</c:v>
                </c:pt>
                <c:pt idx="8231">
                  <c:v>4.97</c:v>
                </c:pt>
                <c:pt idx="8232">
                  <c:v>4.92</c:v>
                </c:pt>
                <c:pt idx="8235">
                  <c:v>4.93</c:v>
                </c:pt>
                <c:pt idx="8236">
                  <c:v>4.8100000000000005</c:v>
                </c:pt>
                <c:pt idx="8237">
                  <c:v>4.7699999999999996</c:v>
                </c:pt>
                <c:pt idx="8238">
                  <c:v>4.78</c:v>
                </c:pt>
                <c:pt idx="8239">
                  <c:v>4.83</c:v>
                </c:pt>
                <c:pt idx="8242">
                  <c:v>4.8499999999999996</c:v>
                </c:pt>
                <c:pt idx="8243">
                  <c:v>4.8100000000000005</c:v>
                </c:pt>
                <c:pt idx="8244">
                  <c:v>4.7</c:v>
                </c:pt>
                <c:pt idx="8245">
                  <c:v>4.6399999999999997</c:v>
                </c:pt>
                <c:pt idx="8246">
                  <c:v>4.58</c:v>
                </c:pt>
                <c:pt idx="8249">
                  <c:v>4.5199999999999996</c:v>
                </c:pt>
                <c:pt idx="8250">
                  <c:v>4.5</c:v>
                </c:pt>
                <c:pt idx="8251">
                  <c:v>4.5199999999999996</c:v>
                </c:pt>
                <c:pt idx="8252">
                  <c:v>4.49</c:v>
                </c:pt>
                <c:pt idx="8253">
                  <c:v>4.53</c:v>
                </c:pt>
                <c:pt idx="8256">
                  <c:v>4.58</c:v>
                </c:pt>
                <c:pt idx="8257">
                  <c:v>4.55</c:v>
                </c:pt>
                <c:pt idx="8258">
                  <c:v>4.5999999999999996</c:v>
                </c:pt>
                <c:pt idx="8259">
                  <c:v>4.59</c:v>
                </c:pt>
                <c:pt idx="8260">
                  <c:v>4.58</c:v>
                </c:pt>
                <c:pt idx="8263">
                  <c:v>4.53</c:v>
                </c:pt>
                <c:pt idx="8264">
                  <c:v>4.54</c:v>
                </c:pt>
                <c:pt idx="8265">
                  <c:v>4.55</c:v>
                </c:pt>
                <c:pt idx="8266">
                  <c:v>4.54</c:v>
                </c:pt>
                <c:pt idx="8267">
                  <c:v>4.49</c:v>
                </c:pt>
                <c:pt idx="8270">
                  <c:v>4.5199999999999996</c:v>
                </c:pt>
                <c:pt idx="8271">
                  <c:v>4.51</c:v>
                </c:pt>
                <c:pt idx="8272">
                  <c:v>4.43</c:v>
                </c:pt>
                <c:pt idx="8273">
                  <c:v>4.3899999999999997</c:v>
                </c:pt>
                <c:pt idx="8274">
                  <c:v>4.45</c:v>
                </c:pt>
                <c:pt idx="8277">
                  <c:v>4.49</c:v>
                </c:pt>
                <c:pt idx="8278">
                  <c:v>4.49</c:v>
                </c:pt>
                <c:pt idx="8279">
                  <c:v>4.58</c:v>
                </c:pt>
                <c:pt idx="8280">
                  <c:v>4.63</c:v>
                </c:pt>
                <c:pt idx="8281">
                  <c:v>4.6399999999999997</c:v>
                </c:pt>
                <c:pt idx="8284">
                  <c:v>4.72</c:v>
                </c:pt>
                <c:pt idx="8285">
                  <c:v>4.6900000000000004</c:v>
                </c:pt>
                <c:pt idx="8286">
                  <c:v>4.67</c:v>
                </c:pt>
                <c:pt idx="8287">
                  <c:v>4.66</c:v>
                </c:pt>
                <c:pt idx="8288">
                  <c:v>4.5999999999999996</c:v>
                </c:pt>
                <c:pt idx="8291">
                  <c:v>4.54</c:v>
                </c:pt>
                <c:pt idx="8292">
                  <c:v>4.5199999999999996</c:v>
                </c:pt>
                <c:pt idx="8293">
                  <c:v>4.5</c:v>
                </c:pt>
                <c:pt idx="8294">
                  <c:v>4.54</c:v>
                </c:pt>
                <c:pt idx="8295">
                  <c:v>4.5199999999999996</c:v>
                </c:pt>
                <c:pt idx="8298">
                  <c:v>4.5600000000000005</c:v>
                </c:pt>
                <c:pt idx="8299">
                  <c:v>4.5600000000000005</c:v>
                </c:pt>
                <c:pt idx="8300">
                  <c:v>4.54</c:v>
                </c:pt>
                <c:pt idx="8301">
                  <c:v>4.5</c:v>
                </c:pt>
                <c:pt idx="8302">
                  <c:v>4.4800000000000004</c:v>
                </c:pt>
                <c:pt idx="8305">
                  <c:v>4.49</c:v>
                </c:pt>
                <c:pt idx="8306">
                  <c:v>4.47</c:v>
                </c:pt>
                <c:pt idx="8307">
                  <c:v>4.51</c:v>
                </c:pt>
                <c:pt idx="8308">
                  <c:v>4.5600000000000005</c:v>
                </c:pt>
                <c:pt idx="8309">
                  <c:v>4.53</c:v>
                </c:pt>
                <c:pt idx="8312">
                  <c:v>4.4000000000000004</c:v>
                </c:pt>
                <c:pt idx="8313">
                  <c:v>4.45</c:v>
                </c:pt>
                <c:pt idx="8314">
                  <c:v>4.45</c:v>
                </c:pt>
                <c:pt idx="8315">
                  <c:v>4.4400000000000004</c:v>
                </c:pt>
                <c:pt idx="8316">
                  <c:v>4.42</c:v>
                </c:pt>
                <c:pt idx="8319">
                  <c:v>4.47</c:v>
                </c:pt>
                <c:pt idx="8320">
                  <c:v>4.4800000000000004</c:v>
                </c:pt>
                <c:pt idx="8321">
                  <c:v>4.5199999999999996</c:v>
                </c:pt>
                <c:pt idx="8322">
                  <c:v>4.59</c:v>
                </c:pt>
                <c:pt idx="8323">
                  <c:v>4.66</c:v>
                </c:pt>
                <c:pt idx="8326">
                  <c:v>4.68</c:v>
                </c:pt>
                <c:pt idx="8327">
                  <c:v>4.62</c:v>
                </c:pt>
                <c:pt idx="8328">
                  <c:v>4.6100000000000003</c:v>
                </c:pt>
                <c:pt idx="8329">
                  <c:v>4.6100000000000003</c:v>
                </c:pt>
                <c:pt idx="8330">
                  <c:v>4.67</c:v>
                </c:pt>
                <c:pt idx="8333">
                  <c:v>4.7</c:v>
                </c:pt>
                <c:pt idx="8334">
                  <c:v>4.68</c:v>
                </c:pt>
                <c:pt idx="8336">
                  <c:v>4.68</c:v>
                </c:pt>
                <c:pt idx="8337">
                  <c:v>4.66</c:v>
                </c:pt>
                <c:pt idx="8340">
                  <c:v>4.63</c:v>
                </c:pt>
                <c:pt idx="8341">
                  <c:v>4.5999999999999996</c:v>
                </c:pt>
                <c:pt idx="8342">
                  <c:v>4.6900000000000004</c:v>
                </c:pt>
                <c:pt idx="8343">
                  <c:v>4.71</c:v>
                </c:pt>
                <c:pt idx="8344">
                  <c:v>4.74</c:v>
                </c:pt>
                <c:pt idx="8347">
                  <c:v>4.72</c:v>
                </c:pt>
                <c:pt idx="8348">
                  <c:v>4.67</c:v>
                </c:pt>
                <c:pt idx="8349">
                  <c:v>4.68</c:v>
                </c:pt>
                <c:pt idx="8350">
                  <c:v>4.67</c:v>
                </c:pt>
                <c:pt idx="8351">
                  <c:v>4.68</c:v>
                </c:pt>
                <c:pt idx="8354">
                  <c:v>4.8600000000000003</c:v>
                </c:pt>
                <c:pt idx="8355">
                  <c:v>4.8100000000000005</c:v>
                </c:pt>
                <c:pt idx="8356">
                  <c:v>4.82</c:v>
                </c:pt>
                <c:pt idx="8357">
                  <c:v>4.97</c:v>
                </c:pt>
                <c:pt idx="8358">
                  <c:v>4.99</c:v>
                </c:pt>
                <c:pt idx="8361">
                  <c:v>4.99</c:v>
                </c:pt>
                <c:pt idx="8362">
                  <c:v>5.01</c:v>
                </c:pt>
                <c:pt idx="8363">
                  <c:v>5.04</c:v>
                </c:pt>
                <c:pt idx="8364">
                  <c:v>5.13</c:v>
                </c:pt>
                <c:pt idx="8365">
                  <c:v>5.2</c:v>
                </c:pt>
                <c:pt idx="8368">
                  <c:v>5.04</c:v>
                </c:pt>
                <c:pt idx="8369">
                  <c:v>4.84</c:v>
                </c:pt>
                <c:pt idx="8370">
                  <c:v>4.8100000000000005</c:v>
                </c:pt>
                <c:pt idx="8371">
                  <c:v>4.87</c:v>
                </c:pt>
                <c:pt idx="8372">
                  <c:v>5.01</c:v>
                </c:pt>
                <c:pt idx="8375">
                  <c:v>5.01</c:v>
                </c:pt>
                <c:pt idx="8376">
                  <c:v>5.39</c:v>
                </c:pt>
                <c:pt idx="8377">
                  <c:v>5.6</c:v>
                </c:pt>
                <c:pt idx="8378">
                  <c:v>5.57</c:v>
                </c:pt>
                <c:pt idx="8379">
                  <c:v>5.37</c:v>
                </c:pt>
                <c:pt idx="8382">
                  <c:v>5.31</c:v>
                </c:pt>
                <c:pt idx="8383">
                  <c:v>5.73</c:v>
                </c:pt>
                <c:pt idx="8384">
                  <c:v>5.62</c:v>
                </c:pt>
                <c:pt idx="8385">
                  <c:v>5.8</c:v>
                </c:pt>
                <c:pt idx="8386">
                  <c:v>5.77</c:v>
                </c:pt>
                <c:pt idx="8389">
                  <c:v>5.95</c:v>
                </c:pt>
                <c:pt idx="8390">
                  <c:v>5.75</c:v>
                </c:pt>
                <c:pt idx="8391">
                  <c:v>5.71</c:v>
                </c:pt>
                <c:pt idx="8396">
                  <c:v>5.76</c:v>
                </c:pt>
                <c:pt idx="8397">
                  <c:v>5.71</c:v>
                </c:pt>
                <c:pt idx="8398">
                  <c:v>5.83</c:v>
                </c:pt>
                <c:pt idx="8399">
                  <c:v>5.69</c:v>
                </c:pt>
                <c:pt idx="8403">
                  <c:v>5.7</c:v>
                </c:pt>
                <c:pt idx="8404">
                  <c:v>5.63</c:v>
                </c:pt>
                <c:pt idx="8406">
                  <c:v>5.65</c:v>
                </c:pt>
                <c:pt idx="8407">
                  <c:v>5.68</c:v>
                </c:pt>
                <c:pt idx="8410">
                  <c:v>5.54</c:v>
                </c:pt>
                <c:pt idx="8411">
                  <c:v>5.59</c:v>
                </c:pt>
                <c:pt idx="8412">
                  <c:v>5.75</c:v>
                </c:pt>
                <c:pt idx="8413">
                  <c:v>6</c:v>
                </c:pt>
                <c:pt idx="8414">
                  <c:v>6.08</c:v>
                </c:pt>
                <c:pt idx="8417">
                  <c:v>5.92</c:v>
                </c:pt>
                <c:pt idx="8418">
                  <c:v>5.86</c:v>
                </c:pt>
                <c:pt idx="8419">
                  <c:v>6.06</c:v>
                </c:pt>
                <c:pt idx="8420">
                  <c:v>6.06</c:v>
                </c:pt>
                <c:pt idx="8421">
                  <c:v>6.18</c:v>
                </c:pt>
                <c:pt idx="8424">
                  <c:v>6.27</c:v>
                </c:pt>
                <c:pt idx="8425">
                  <c:v>6.18</c:v>
                </c:pt>
                <c:pt idx="8426">
                  <c:v>6.43</c:v>
                </c:pt>
                <c:pt idx="8427">
                  <c:v>6.9</c:v>
                </c:pt>
                <c:pt idx="8428">
                  <c:v>6.98</c:v>
                </c:pt>
                <c:pt idx="8431">
                  <c:v>6.6</c:v>
                </c:pt>
                <c:pt idx="8432">
                  <c:v>6.63</c:v>
                </c:pt>
                <c:pt idx="8433">
                  <c:v>6.54</c:v>
                </c:pt>
                <c:pt idx="8434">
                  <c:v>6.68</c:v>
                </c:pt>
                <c:pt idx="8435">
                  <c:v>6.76</c:v>
                </c:pt>
                <c:pt idx="8438">
                  <c:v>6.64</c:v>
                </c:pt>
                <c:pt idx="8439">
                  <c:v>6.68</c:v>
                </c:pt>
                <c:pt idx="8440">
                  <c:v>5.93</c:v>
                </c:pt>
                <c:pt idx="8441">
                  <c:v>5.93</c:v>
                </c:pt>
                <c:pt idx="8442">
                  <c:v>6.03</c:v>
                </c:pt>
                <c:pt idx="8446">
                  <c:v>6.45</c:v>
                </c:pt>
                <c:pt idx="8447">
                  <c:v>6.3</c:v>
                </c:pt>
                <c:pt idx="8448">
                  <c:v>6.51</c:v>
                </c:pt>
                <c:pt idx="8449">
                  <c:v>6.5</c:v>
                </c:pt>
                <c:pt idx="8452">
                  <c:v>6.44</c:v>
                </c:pt>
                <c:pt idx="8453">
                  <c:v>6.42</c:v>
                </c:pt>
                <c:pt idx="8454">
                  <c:v>6.52</c:v>
                </c:pt>
                <c:pt idx="8455">
                  <c:v>6.63</c:v>
                </c:pt>
                <c:pt idx="8456">
                  <c:v>6.64</c:v>
                </c:pt>
                <c:pt idx="8459">
                  <c:v>6.24</c:v>
                </c:pt>
                <c:pt idx="8460">
                  <c:v>6.09</c:v>
                </c:pt>
                <c:pt idx="8461">
                  <c:v>6.04</c:v>
                </c:pt>
                <c:pt idx="8462">
                  <c:v>6.03</c:v>
                </c:pt>
                <c:pt idx="8463">
                  <c:v>6.03</c:v>
                </c:pt>
                <c:pt idx="8466">
                  <c:v>6.23</c:v>
                </c:pt>
                <c:pt idx="8467">
                  <c:v>6.19</c:v>
                </c:pt>
                <c:pt idx="8468">
                  <c:v>6.25</c:v>
                </c:pt>
                <c:pt idx="8469">
                  <c:v>6.28</c:v>
                </c:pt>
                <c:pt idx="8470">
                  <c:v>6.28</c:v>
                </c:pt>
                <c:pt idx="8473">
                  <c:v>6.2</c:v>
                </c:pt>
                <c:pt idx="8474">
                  <c:v>6.17</c:v>
                </c:pt>
                <c:pt idx="8475">
                  <c:v>6.04</c:v>
                </c:pt>
                <c:pt idx="8476">
                  <c:v>6.23</c:v>
                </c:pt>
                <c:pt idx="8477">
                  <c:v>6.33</c:v>
                </c:pt>
                <c:pt idx="8480">
                  <c:v>6.58</c:v>
                </c:pt>
                <c:pt idx="8481">
                  <c:v>6.35</c:v>
                </c:pt>
                <c:pt idx="8482">
                  <c:v>6.33</c:v>
                </c:pt>
                <c:pt idx="8484">
                  <c:v>6.22</c:v>
                </c:pt>
                <c:pt idx="8487">
                  <c:v>6.24</c:v>
                </c:pt>
                <c:pt idx="8488">
                  <c:v>6.46</c:v>
                </c:pt>
                <c:pt idx="8489">
                  <c:v>6.48</c:v>
                </c:pt>
                <c:pt idx="8490">
                  <c:v>6.53</c:v>
                </c:pt>
                <c:pt idx="8495">
                  <c:v>6.79</c:v>
                </c:pt>
                <c:pt idx="8496">
                  <c:v>7.01</c:v>
                </c:pt>
                <c:pt idx="8497">
                  <c:v>7.54</c:v>
                </c:pt>
                <c:pt idx="8498">
                  <c:v>7.32</c:v>
                </c:pt>
                <c:pt idx="8501">
                  <c:v>6.53</c:v>
                </c:pt>
                <c:pt idx="8502">
                  <c:v>6.65</c:v>
                </c:pt>
                <c:pt idx="8503">
                  <c:v>7.08</c:v>
                </c:pt>
                <c:pt idx="8504">
                  <c:v>7.42</c:v>
                </c:pt>
                <c:pt idx="8505">
                  <c:v>7.25</c:v>
                </c:pt>
                <c:pt idx="8508">
                  <c:v>7.74</c:v>
                </c:pt>
                <c:pt idx="8509">
                  <c:v>7.84</c:v>
                </c:pt>
                <c:pt idx="8510">
                  <c:v>8.1199999999999992</c:v>
                </c:pt>
                <c:pt idx="8511">
                  <c:v>8.64</c:v>
                </c:pt>
                <c:pt idx="8512">
                  <c:v>8.08</c:v>
                </c:pt>
                <c:pt idx="8515">
                  <c:v>9.4600000000000009</c:v>
                </c:pt>
                <c:pt idx="8516">
                  <c:v>9.57</c:v>
                </c:pt>
                <c:pt idx="8517">
                  <c:v>9.01</c:v>
                </c:pt>
                <c:pt idx="8518">
                  <c:v>9.01</c:v>
                </c:pt>
                <c:pt idx="8519">
                  <c:v>8.93</c:v>
                </c:pt>
                <c:pt idx="8522">
                  <c:v>8.93</c:v>
                </c:pt>
                <c:pt idx="8523">
                  <c:v>8.58</c:v>
                </c:pt>
                <c:pt idx="8524">
                  <c:v>8.58</c:v>
                </c:pt>
                <c:pt idx="8525">
                  <c:v>8.58</c:v>
                </c:pt>
                <c:pt idx="8526">
                  <c:v>8.58</c:v>
                </c:pt>
                <c:pt idx="8529">
                  <c:v>7.74</c:v>
                </c:pt>
                <c:pt idx="8530">
                  <c:v>7.74</c:v>
                </c:pt>
                <c:pt idx="8531">
                  <c:v>7.34</c:v>
                </c:pt>
                <c:pt idx="8532">
                  <c:v>7.27</c:v>
                </c:pt>
                <c:pt idx="8533">
                  <c:v>7.76</c:v>
                </c:pt>
                <c:pt idx="8536">
                  <c:v>8</c:v>
                </c:pt>
                <c:pt idx="8537">
                  <c:v>7.85</c:v>
                </c:pt>
                <c:pt idx="8538">
                  <c:v>7.8</c:v>
                </c:pt>
                <c:pt idx="8539">
                  <c:v>7.85</c:v>
                </c:pt>
                <c:pt idx="8540">
                  <c:v>7.84</c:v>
                </c:pt>
                <c:pt idx="8544">
                  <c:v>7.84</c:v>
                </c:pt>
                <c:pt idx="8545">
                  <c:v>7.86</c:v>
                </c:pt>
                <c:pt idx="8546">
                  <c:v>7.77</c:v>
                </c:pt>
                <c:pt idx="8547">
                  <c:v>7.73</c:v>
                </c:pt>
                <c:pt idx="8550">
                  <c:v>7.74</c:v>
                </c:pt>
                <c:pt idx="8551">
                  <c:v>7.93</c:v>
                </c:pt>
                <c:pt idx="8552">
                  <c:v>7.95</c:v>
                </c:pt>
                <c:pt idx="8553">
                  <c:v>8.0500000000000007</c:v>
                </c:pt>
                <c:pt idx="8554">
                  <c:v>8.17</c:v>
                </c:pt>
                <c:pt idx="8557">
                  <c:v>8.19</c:v>
                </c:pt>
                <c:pt idx="8558">
                  <c:v>8.14</c:v>
                </c:pt>
                <c:pt idx="8559">
                  <c:v>8.19</c:v>
                </c:pt>
                <c:pt idx="8560">
                  <c:v>8.1199999999999992</c:v>
                </c:pt>
                <c:pt idx="8561">
                  <c:v>8.19</c:v>
                </c:pt>
                <c:pt idx="8564">
                  <c:v>8.36</c:v>
                </c:pt>
                <c:pt idx="8565">
                  <c:v>8.36</c:v>
                </c:pt>
                <c:pt idx="8566">
                  <c:v>9.3800000000000008</c:v>
                </c:pt>
                <c:pt idx="8567">
                  <c:v>9.3699999999999992</c:v>
                </c:pt>
                <c:pt idx="8568">
                  <c:v>9.42</c:v>
                </c:pt>
                <c:pt idx="8571">
                  <c:v>9.51</c:v>
                </c:pt>
                <c:pt idx="8572">
                  <c:v>9.75</c:v>
                </c:pt>
                <c:pt idx="8573">
                  <c:v>10.61</c:v>
                </c:pt>
                <c:pt idx="8574">
                  <c:v>10.47</c:v>
                </c:pt>
                <c:pt idx="8575">
                  <c:v>10.52</c:v>
                </c:pt>
                <c:pt idx="8578">
                  <c:v>10.55</c:v>
                </c:pt>
                <c:pt idx="8579">
                  <c:v>10.53</c:v>
                </c:pt>
                <c:pt idx="8580">
                  <c:v>10.45</c:v>
                </c:pt>
                <c:pt idx="8581">
                  <c:v>10.36</c:v>
                </c:pt>
                <c:pt idx="8582">
                  <c:v>10.210000000000001</c:v>
                </c:pt>
                <c:pt idx="8585">
                  <c:v>10.33</c:v>
                </c:pt>
                <c:pt idx="8586">
                  <c:v>10.26</c:v>
                </c:pt>
                <c:pt idx="8587">
                  <c:v>10.220000000000001</c:v>
                </c:pt>
                <c:pt idx="8588">
                  <c:v>10.25</c:v>
                </c:pt>
                <c:pt idx="8589">
                  <c:v>10.31</c:v>
                </c:pt>
                <c:pt idx="8592">
                  <c:v>10.34</c:v>
                </c:pt>
                <c:pt idx="8593">
                  <c:v>10.36</c:v>
                </c:pt>
                <c:pt idx="8594">
                  <c:v>10.29</c:v>
                </c:pt>
                <c:pt idx="8595">
                  <c:v>10.4</c:v>
                </c:pt>
                <c:pt idx="8596">
                  <c:v>10.34</c:v>
                </c:pt>
                <c:pt idx="8599">
                  <c:v>10.41</c:v>
                </c:pt>
                <c:pt idx="8600">
                  <c:v>10.46</c:v>
                </c:pt>
                <c:pt idx="8601">
                  <c:v>10.59</c:v>
                </c:pt>
                <c:pt idx="8602">
                  <c:v>10.49</c:v>
                </c:pt>
                <c:pt idx="8603">
                  <c:v>10.38</c:v>
                </c:pt>
                <c:pt idx="8606">
                  <c:v>10.45</c:v>
                </c:pt>
                <c:pt idx="8607">
                  <c:v>10.26</c:v>
                </c:pt>
                <c:pt idx="8608">
                  <c:v>10.34</c:v>
                </c:pt>
                <c:pt idx="8609">
                  <c:v>10.220000000000001</c:v>
                </c:pt>
                <c:pt idx="8610">
                  <c:v>10.24</c:v>
                </c:pt>
                <c:pt idx="8613">
                  <c:v>10.19</c:v>
                </c:pt>
                <c:pt idx="8614">
                  <c:v>10.15</c:v>
                </c:pt>
                <c:pt idx="8615">
                  <c:v>10.24</c:v>
                </c:pt>
                <c:pt idx="8616">
                  <c:v>10.210000000000001</c:v>
                </c:pt>
                <c:pt idx="8617">
                  <c:v>10.17</c:v>
                </c:pt>
                <c:pt idx="8620">
                  <c:v>10.17</c:v>
                </c:pt>
                <c:pt idx="8621">
                  <c:v>10.35</c:v>
                </c:pt>
                <c:pt idx="8622">
                  <c:v>10.36</c:v>
                </c:pt>
                <c:pt idx="8623">
                  <c:v>10.37</c:v>
                </c:pt>
                <c:pt idx="8624">
                  <c:v>10.51</c:v>
                </c:pt>
                <c:pt idx="8627">
                  <c:v>10.62</c:v>
                </c:pt>
                <c:pt idx="8628">
                  <c:v>10.66</c:v>
                </c:pt>
                <c:pt idx="8629">
                  <c:v>10.73</c:v>
                </c:pt>
                <c:pt idx="8630">
                  <c:v>10.63</c:v>
                </c:pt>
                <c:pt idx="8631">
                  <c:v>10.73</c:v>
                </c:pt>
                <c:pt idx="8634">
                  <c:v>10.79</c:v>
                </c:pt>
                <c:pt idx="8635">
                  <c:v>11.03</c:v>
                </c:pt>
                <c:pt idx="8636">
                  <c:v>11.49</c:v>
                </c:pt>
                <c:pt idx="8637">
                  <c:v>11.46</c:v>
                </c:pt>
                <c:pt idx="8638">
                  <c:v>11.48</c:v>
                </c:pt>
                <c:pt idx="8641">
                  <c:v>11.58</c:v>
                </c:pt>
                <c:pt idx="8642">
                  <c:v>11.48</c:v>
                </c:pt>
                <c:pt idx="8643">
                  <c:v>11.32</c:v>
                </c:pt>
                <c:pt idx="8644">
                  <c:v>11.28</c:v>
                </c:pt>
                <c:pt idx="8645">
                  <c:v>11.3</c:v>
                </c:pt>
                <c:pt idx="8648">
                  <c:v>11.43</c:v>
                </c:pt>
                <c:pt idx="8649">
                  <c:v>11.69</c:v>
                </c:pt>
                <c:pt idx="8650">
                  <c:v>11.84</c:v>
                </c:pt>
                <c:pt idx="8651">
                  <c:v>11.82</c:v>
                </c:pt>
                <c:pt idx="8652">
                  <c:v>11.74</c:v>
                </c:pt>
                <c:pt idx="8655">
                  <c:v>11.59</c:v>
                </c:pt>
                <c:pt idx="8656">
                  <c:v>11.49</c:v>
                </c:pt>
                <c:pt idx="8657">
                  <c:v>11.44</c:v>
                </c:pt>
                <c:pt idx="8658">
                  <c:v>11.54</c:v>
                </c:pt>
                <c:pt idx="8659">
                  <c:v>11.53</c:v>
                </c:pt>
                <c:pt idx="8662">
                  <c:v>11.55</c:v>
                </c:pt>
                <c:pt idx="8663">
                  <c:v>11.37</c:v>
                </c:pt>
                <c:pt idx="8664">
                  <c:v>11.08</c:v>
                </c:pt>
                <c:pt idx="8665">
                  <c:v>11.13</c:v>
                </c:pt>
                <c:pt idx="8666">
                  <c:v>11.08</c:v>
                </c:pt>
                <c:pt idx="8669">
                  <c:v>11.02</c:v>
                </c:pt>
                <c:pt idx="8670">
                  <c:v>10.96</c:v>
                </c:pt>
                <c:pt idx="8671">
                  <c:v>10.84</c:v>
                </c:pt>
                <c:pt idx="8672">
                  <c:v>10.48</c:v>
                </c:pt>
                <c:pt idx="8673">
                  <c:v>10.26</c:v>
                </c:pt>
                <c:pt idx="8676">
                  <c:v>10.029999999999999</c:v>
                </c:pt>
                <c:pt idx="8677">
                  <c:v>10.029999999999999</c:v>
                </c:pt>
                <c:pt idx="8678">
                  <c:v>9.9</c:v>
                </c:pt>
                <c:pt idx="8679">
                  <c:v>9.8699999999999992</c:v>
                </c:pt>
                <c:pt idx="8680">
                  <c:v>9.83</c:v>
                </c:pt>
                <c:pt idx="8683">
                  <c:v>9.59</c:v>
                </c:pt>
                <c:pt idx="8684">
                  <c:v>9.32</c:v>
                </c:pt>
                <c:pt idx="8685">
                  <c:v>9</c:v>
                </c:pt>
                <c:pt idx="8686">
                  <c:v>8.85</c:v>
                </c:pt>
                <c:pt idx="8687">
                  <c:v>9.0500000000000007</c:v>
                </c:pt>
                <c:pt idx="8690">
                  <c:v>8.92</c:v>
                </c:pt>
                <c:pt idx="8691">
                  <c:v>8.98</c:v>
                </c:pt>
                <c:pt idx="8692">
                  <c:v>9.02</c:v>
                </c:pt>
                <c:pt idx="8693">
                  <c:v>9.31</c:v>
                </c:pt>
                <c:pt idx="8694">
                  <c:v>9.33</c:v>
                </c:pt>
                <c:pt idx="8697">
                  <c:v>9.4</c:v>
                </c:pt>
                <c:pt idx="8698">
                  <c:v>9.73</c:v>
                </c:pt>
                <c:pt idx="8699">
                  <c:v>10.210000000000001</c:v>
                </c:pt>
                <c:pt idx="8701">
                  <c:v>10.76</c:v>
                </c:pt>
                <c:pt idx="8704">
                  <c:v>10.69</c:v>
                </c:pt>
                <c:pt idx="8705">
                  <c:v>10.97</c:v>
                </c:pt>
                <c:pt idx="8706">
                  <c:v>10.82</c:v>
                </c:pt>
                <c:pt idx="8707">
                  <c:v>11.1</c:v>
                </c:pt>
                <c:pt idx="8708">
                  <c:v>11.42</c:v>
                </c:pt>
                <c:pt idx="8711">
                  <c:v>11.32</c:v>
                </c:pt>
                <c:pt idx="8712">
                  <c:v>11.46</c:v>
                </c:pt>
                <c:pt idx="8713">
                  <c:v>11.47</c:v>
                </c:pt>
                <c:pt idx="8714">
                  <c:v>11.77</c:v>
                </c:pt>
                <c:pt idx="8715">
                  <c:v>11.41</c:v>
                </c:pt>
                <c:pt idx="8718">
                  <c:v>11.42</c:v>
                </c:pt>
                <c:pt idx="8719">
                  <c:v>11.51</c:v>
                </c:pt>
                <c:pt idx="8720">
                  <c:v>11.68</c:v>
                </c:pt>
                <c:pt idx="8721">
                  <c:v>11.59</c:v>
                </c:pt>
                <c:pt idx="8722">
                  <c:v>11.58</c:v>
                </c:pt>
                <c:pt idx="8725">
                  <c:v>11.66</c:v>
                </c:pt>
                <c:pt idx="8726">
                  <c:v>11.95</c:v>
                </c:pt>
                <c:pt idx="8727">
                  <c:v>12.13</c:v>
                </c:pt>
                <c:pt idx="8728">
                  <c:v>11.92</c:v>
                </c:pt>
                <c:pt idx="8729">
                  <c:v>12.01</c:v>
                </c:pt>
                <c:pt idx="8732">
                  <c:v>11.68</c:v>
                </c:pt>
                <c:pt idx="8733">
                  <c:v>12</c:v>
                </c:pt>
                <c:pt idx="8734">
                  <c:v>11.86</c:v>
                </c:pt>
                <c:pt idx="8735">
                  <c:v>11.81</c:v>
                </c:pt>
                <c:pt idx="8736">
                  <c:v>11.65</c:v>
                </c:pt>
                <c:pt idx="8739">
                  <c:v>11.71</c:v>
                </c:pt>
                <c:pt idx="8740">
                  <c:v>11.73</c:v>
                </c:pt>
                <c:pt idx="8741">
                  <c:v>11.79</c:v>
                </c:pt>
                <c:pt idx="8742">
                  <c:v>11.76</c:v>
                </c:pt>
                <c:pt idx="8743">
                  <c:v>11.75</c:v>
                </c:pt>
                <c:pt idx="8746">
                  <c:v>11.72</c:v>
                </c:pt>
                <c:pt idx="8747">
                  <c:v>11.71</c:v>
                </c:pt>
                <c:pt idx="8748">
                  <c:v>11.86</c:v>
                </c:pt>
                <c:pt idx="8749">
                  <c:v>11.91</c:v>
                </c:pt>
                <c:pt idx="8750">
                  <c:v>12.08</c:v>
                </c:pt>
                <c:pt idx="8753">
                  <c:v>11.99</c:v>
                </c:pt>
                <c:pt idx="8754">
                  <c:v>12.09</c:v>
                </c:pt>
                <c:pt idx="8755">
                  <c:v>12.1</c:v>
                </c:pt>
                <c:pt idx="8756">
                  <c:v>12.26</c:v>
                </c:pt>
                <c:pt idx="8760">
                  <c:v>12.31</c:v>
                </c:pt>
                <c:pt idx="8761">
                  <c:v>12.36</c:v>
                </c:pt>
                <c:pt idx="8762">
                  <c:v>12.49</c:v>
                </c:pt>
                <c:pt idx="8763">
                  <c:v>12.51</c:v>
                </c:pt>
                <c:pt idx="8764">
                  <c:v>12.55</c:v>
                </c:pt>
                <c:pt idx="8767">
                  <c:v>12.63</c:v>
                </c:pt>
                <c:pt idx="8768">
                  <c:v>12.68</c:v>
                </c:pt>
                <c:pt idx="8769">
                  <c:v>12.65</c:v>
                </c:pt>
                <c:pt idx="8771">
                  <c:v>12.73</c:v>
                </c:pt>
                <c:pt idx="8774">
                  <c:v>12.57</c:v>
                </c:pt>
                <c:pt idx="8775">
                  <c:v>12.44</c:v>
                </c:pt>
                <c:pt idx="8776">
                  <c:v>11.73</c:v>
                </c:pt>
                <c:pt idx="8777">
                  <c:v>11.25</c:v>
                </c:pt>
                <c:pt idx="8778">
                  <c:v>11.24</c:v>
                </c:pt>
                <c:pt idx="8781">
                  <c:v>11.12</c:v>
                </c:pt>
                <c:pt idx="8782">
                  <c:v>11.24</c:v>
                </c:pt>
                <c:pt idx="8783">
                  <c:v>11.63</c:v>
                </c:pt>
                <c:pt idx="8784">
                  <c:v>11.39</c:v>
                </c:pt>
                <c:pt idx="8785">
                  <c:v>11.23</c:v>
                </c:pt>
                <c:pt idx="8788">
                  <c:v>11.15</c:v>
                </c:pt>
                <c:pt idx="8789">
                  <c:v>11.28</c:v>
                </c:pt>
                <c:pt idx="8790">
                  <c:v>11.31</c:v>
                </c:pt>
                <c:pt idx="8791">
                  <c:v>11.4</c:v>
                </c:pt>
                <c:pt idx="8792">
                  <c:v>11.43</c:v>
                </c:pt>
                <c:pt idx="8795">
                  <c:v>11.43</c:v>
                </c:pt>
                <c:pt idx="8796">
                  <c:v>10.97</c:v>
                </c:pt>
                <c:pt idx="8797">
                  <c:v>10.62</c:v>
                </c:pt>
                <c:pt idx="8798">
                  <c:v>10.8</c:v>
                </c:pt>
                <c:pt idx="8799">
                  <c:v>10.79</c:v>
                </c:pt>
                <c:pt idx="8802">
                  <c:v>10.86</c:v>
                </c:pt>
                <c:pt idx="8803">
                  <c:v>11.15</c:v>
                </c:pt>
                <c:pt idx="8804">
                  <c:v>11.18</c:v>
                </c:pt>
                <c:pt idx="8805">
                  <c:v>11.39</c:v>
                </c:pt>
                <c:pt idx="8806">
                  <c:v>11.38</c:v>
                </c:pt>
                <c:pt idx="8809">
                  <c:v>11.55</c:v>
                </c:pt>
                <c:pt idx="8810">
                  <c:v>11.81</c:v>
                </c:pt>
                <c:pt idx="8811">
                  <c:v>11.79</c:v>
                </c:pt>
                <c:pt idx="8812">
                  <c:v>11.75</c:v>
                </c:pt>
                <c:pt idx="8813">
                  <c:v>11.67</c:v>
                </c:pt>
                <c:pt idx="8816">
                  <c:v>11.63</c:v>
                </c:pt>
                <c:pt idx="8817">
                  <c:v>11.66</c:v>
                </c:pt>
                <c:pt idx="8818">
                  <c:v>11.62</c:v>
                </c:pt>
                <c:pt idx="8819">
                  <c:v>11.71</c:v>
                </c:pt>
                <c:pt idx="8820">
                  <c:v>11.86</c:v>
                </c:pt>
                <c:pt idx="8823">
                  <c:v>11.79</c:v>
                </c:pt>
                <c:pt idx="8824">
                  <c:v>11.82</c:v>
                </c:pt>
                <c:pt idx="8825">
                  <c:v>11.93</c:v>
                </c:pt>
                <c:pt idx="8826">
                  <c:v>11.97</c:v>
                </c:pt>
                <c:pt idx="8827">
                  <c:v>12.14</c:v>
                </c:pt>
                <c:pt idx="8831">
                  <c:v>12.74</c:v>
                </c:pt>
                <c:pt idx="8832">
                  <c:v>12.85</c:v>
                </c:pt>
                <c:pt idx="8833">
                  <c:v>12.7</c:v>
                </c:pt>
                <c:pt idx="8834">
                  <c:v>12.76</c:v>
                </c:pt>
                <c:pt idx="8837">
                  <c:v>12.17</c:v>
                </c:pt>
                <c:pt idx="8838">
                  <c:v>12.5</c:v>
                </c:pt>
                <c:pt idx="8839">
                  <c:v>12.39</c:v>
                </c:pt>
                <c:pt idx="8840">
                  <c:v>12.27</c:v>
                </c:pt>
                <c:pt idx="8841">
                  <c:v>12.23</c:v>
                </c:pt>
                <c:pt idx="8844">
                  <c:v>12.22</c:v>
                </c:pt>
                <c:pt idx="8845">
                  <c:v>12.38</c:v>
                </c:pt>
                <c:pt idx="8846">
                  <c:v>12.57</c:v>
                </c:pt>
                <c:pt idx="8847">
                  <c:v>12.52</c:v>
                </c:pt>
                <c:pt idx="8851">
                  <c:v>12.61</c:v>
                </c:pt>
                <c:pt idx="8852">
                  <c:v>12.69</c:v>
                </c:pt>
                <c:pt idx="8853">
                  <c:v>12.82</c:v>
                </c:pt>
                <c:pt idx="8854">
                  <c:v>12.88</c:v>
                </c:pt>
                <c:pt idx="8855">
                  <c:v>12.96</c:v>
                </c:pt>
                <c:pt idx="8858">
                  <c:v>12.8</c:v>
                </c:pt>
                <c:pt idx="8859">
                  <c:v>12.64</c:v>
                </c:pt>
                <c:pt idx="8860">
                  <c:v>12.75</c:v>
                </c:pt>
                <c:pt idx="8861">
                  <c:v>12.72</c:v>
                </c:pt>
                <c:pt idx="8862">
                  <c:v>12.94</c:v>
                </c:pt>
                <c:pt idx="8865">
                  <c:v>12.92</c:v>
                </c:pt>
                <c:pt idx="8866">
                  <c:v>12.87</c:v>
                </c:pt>
                <c:pt idx="8867">
                  <c:v>12.97</c:v>
                </c:pt>
                <c:pt idx="8868">
                  <c:v>13.35</c:v>
                </c:pt>
                <c:pt idx="8869">
                  <c:v>13.39</c:v>
                </c:pt>
                <c:pt idx="8872">
                  <c:v>14.14</c:v>
                </c:pt>
                <c:pt idx="8873">
                  <c:v>14.65</c:v>
                </c:pt>
                <c:pt idx="8874">
                  <c:v>14.68</c:v>
                </c:pt>
                <c:pt idx="8875">
                  <c:v>14.77</c:v>
                </c:pt>
                <c:pt idx="8880">
                  <c:v>15.18</c:v>
                </c:pt>
                <c:pt idx="8881">
                  <c:v>16.05</c:v>
                </c:pt>
                <c:pt idx="8882">
                  <c:v>15.97</c:v>
                </c:pt>
                <c:pt idx="8883">
                  <c:v>15.59</c:v>
                </c:pt>
                <c:pt idx="8886">
                  <c:v>15.64</c:v>
                </c:pt>
                <c:pt idx="8887">
                  <c:v>15.16</c:v>
                </c:pt>
                <c:pt idx="8888">
                  <c:v>15.31</c:v>
                </c:pt>
                <c:pt idx="8889">
                  <c:v>15.55</c:v>
                </c:pt>
                <c:pt idx="8890">
                  <c:v>15.56</c:v>
                </c:pt>
                <c:pt idx="8893">
                  <c:v>15.68</c:v>
                </c:pt>
                <c:pt idx="8894">
                  <c:v>15.48</c:v>
                </c:pt>
                <c:pt idx="8895">
                  <c:v>15.54</c:v>
                </c:pt>
                <c:pt idx="8896">
                  <c:v>15.65</c:v>
                </c:pt>
                <c:pt idx="8897">
                  <c:v>15.35</c:v>
                </c:pt>
                <c:pt idx="8900">
                  <c:v>15.54</c:v>
                </c:pt>
                <c:pt idx="8901">
                  <c:v>15.73</c:v>
                </c:pt>
                <c:pt idx="8902">
                  <c:v>15.61</c:v>
                </c:pt>
                <c:pt idx="8903">
                  <c:v>15.88</c:v>
                </c:pt>
                <c:pt idx="8904">
                  <c:v>16.62</c:v>
                </c:pt>
                <c:pt idx="8907">
                  <c:v>17.04</c:v>
                </c:pt>
                <c:pt idx="8908">
                  <c:v>16.97</c:v>
                </c:pt>
                <c:pt idx="8909">
                  <c:v>16.66</c:v>
                </c:pt>
                <c:pt idx="8910">
                  <c:v>16.54</c:v>
                </c:pt>
                <c:pt idx="8911">
                  <c:v>16.36</c:v>
                </c:pt>
                <c:pt idx="8914">
                  <c:v>16.579999999999998</c:v>
                </c:pt>
                <c:pt idx="8915">
                  <c:v>16.11</c:v>
                </c:pt>
                <c:pt idx="8916">
                  <c:v>16.11</c:v>
                </c:pt>
                <c:pt idx="8917">
                  <c:v>16.350000000000001</c:v>
                </c:pt>
                <c:pt idx="8918">
                  <c:v>16.170000000000002</c:v>
                </c:pt>
                <c:pt idx="8921">
                  <c:v>15.89</c:v>
                </c:pt>
                <c:pt idx="8922">
                  <c:v>15.83</c:v>
                </c:pt>
                <c:pt idx="8923">
                  <c:v>16.04</c:v>
                </c:pt>
                <c:pt idx="8924">
                  <c:v>16.68</c:v>
                </c:pt>
                <c:pt idx="8925">
                  <c:v>16.89</c:v>
                </c:pt>
                <c:pt idx="8929">
                  <c:v>17.329999999999998</c:v>
                </c:pt>
                <c:pt idx="8930">
                  <c:v>17.600000000000001</c:v>
                </c:pt>
                <c:pt idx="8931">
                  <c:v>17.600000000000001</c:v>
                </c:pt>
                <c:pt idx="8932">
                  <c:v>17.600000000000001</c:v>
                </c:pt>
                <c:pt idx="8935">
                  <c:v>17.61</c:v>
                </c:pt>
                <c:pt idx="8936">
                  <c:v>17.100000000000001</c:v>
                </c:pt>
                <c:pt idx="8937">
                  <c:v>16.77</c:v>
                </c:pt>
                <c:pt idx="8938">
                  <c:v>16.71</c:v>
                </c:pt>
                <c:pt idx="8939">
                  <c:v>16.64</c:v>
                </c:pt>
                <c:pt idx="8942">
                  <c:v>16.739999999999998</c:v>
                </c:pt>
                <c:pt idx="8943">
                  <c:v>16.48</c:v>
                </c:pt>
                <c:pt idx="8944">
                  <c:v>16.28</c:v>
                </c:pt>
                <c:pt idx="8945">
                  <c:v>16.16</c:v>
                </c:pt>
                <c:pt idx="8946">
                  <c:v>16.3</c:v>
                </c:pt>
                <c:pt idx="8949">
                  <c:v>16.190000000000001</c:v>
                </c:pt>
                <c:pt idx="8950">
                  <c:v>16.16</c:v>
                </c:pt>
                <c:pt idx="8951">
                  <c:v>16.39</c:v>
                </c:pt>
                <c:pt idx="8952">
                  <c:v>16.57</c:v>
                </c:pt>
                <c:pt idx="8953">
                  <c:v>16.600000000000001</c:v>
                </c:pt>
                <c:pt idx="8956">
                  <c:v>16.739999999999998</c:v>
                </c:pt>
                <c:pt idx="8957">
                  <c:v>16.38</c:v>
                </c:pt>
                <c:pt idx="8958">
                  <c:v>16.559999999999999</c:v>
                </c:pt>
                <c:pt idx="8959">
                  <c:v>16.66</c:v>
                </c:pt>
                <c:pt idx="8960">
                  <c:v>17.2</c:v>
                </c:pt>
                <c:pt idx="8963">
                  <c:v>17.93</c:v>
                </c:pt>
                <c:pt idx="8964">
                  <c:v>18.05</c:v>
                </c:pt>
                <c:pt idx="8965">
                  <c:v>17.54</c:v>
                </c:pt>
                <c:pt idx="8966">
                  <c:v>16.41</c:v>
                </c:pt>
                <c:pt idx="8967">
                  <c:v>14.74</c:v>
                </c:pt>
                <c:pt idx="8970">
                  <c:v>14.56</c:v>
                </c:pt>
                <c:pt idx="8971">
                  <c:v>14.53</c:v>
                </c:pt>
                <c:pt idx="8972">
                  <c:v>14.55</c:v>
                </c:pt>
                <c:pt idx="8973">
                  <c:v>14.49</c:v>
                </c:pt>
                <c:pt idx="8974">
                  <c:v>14.59</c:v>
                </c:pt>
                <c:pt idx="8977">
                  <c:v>14.69</c:v>
                </c:pt>
                <c:pt idx="8978">
                  <c:v>14.73</c:v>
                </c:pt>
                <c:pt idx="8979">
                  <c:v>14.77</c:v>
                </c:pt>
                <c:pt idx="8980">
                  <c:v>15.17</c:v>
                </c:pt>
                <c:pt idx="8981">
                  <c:v>15.07</c:v>
                </c:pt>
                <c:pt idx="8984">
                  <c:v>14.66</c:v>
                </c:pt>
                <c:pt idx="8985">
                  <c:v>14.95</c:v>
                </c:pt>
                <c:pt idx="8986">
                  <c:v>15.02</c:v>
                </c:pt>
                <c:pt idx="8987">
                  <c:v>15.21</c:v>
                </c:pt>
                <c:pt idx="8988">
                  <c:v>15.3</c:v>
                </c:pt>
                <c:pt idx="8992">
                  <c:v>15.26</c:v>
                </c:pt>
                <c:pt idx="8993">
                  <c:v>15.47</c:v>
                </c:pt>
                <c:pt idx="8994">
                  <c:v>15.55</c:v>
                </c:pt>
                <c:pt idx="8995">
                  <c:v>16.04</c:v>
                </c:pt>
                <c:pt idx="8998">
                  <c:v>16.71</c:v>
                </c:pt>
                <c:pt idx="8999">
                  <c:v>16.850000000000001</c:v>
                </c:pt>
                <c:pt idx="9000">
                  <c:v>17.649999999999999</c:v>
                </c:pt>
                <c:pt idx="9001">
                  <c:v>17.54</c:v>
                </c:pt>
                <c:pt idx="9002">
                  <c:v>17.48</c:v>
                </c:pt>
                <c:pt idx="9005">
                  <c:v>17.2</c:v>
                </c:pt>
                <c:pt idx="9006">
                  <c:v>17.27</c:v>
                </c:pt>
                <c:pt idx="9007">
                  <c:v>17.2</c:v>
                </c:pt>
                <c:pt idx="9008">
                  <c:v>17.21</c:v>
                </c:pt>
                <c:pt idx="9009">
                  <c:v>17.239999999999998</c:v>
                </c:pt>
                <c:pt idx="9012">
                  <c:v>17.399999999999999</c:v>
                </c:pt>
                <c:pt idx="9013">
                  <c:v>17.399999999999999</c:v>
                </c:pt>
                <c:pt idx="9014">
                  <c:v>17.66</c:v>
                </c:pt>
                <c:pt idx="9015">
                  <c:v>17.77</c:v>
                </c:pt>
                <c:pt idx="9016">
                  <c:v>17.78</c:v>
                </c:pt>
                <c:pt idx="9019">
                  <c:v>17.82</c:v>
                </c:pt>
                <c:pt idx="9020">
                  <c:v>17.78</c:v>
                </c:pt>
                <c:pt idx="9021">
                  <c:v>17.79</c:v>
                </c:pt>
                <c:pt idx="9022">
                  <c:v>17.79</c:v>
                </c:pt>
                <c:pt idx="9023">
                  <c:v>17.940000000000001</c:v>
                </c:pt>
                <c:pt idx="9026">
                  <c:v>17.989999999999998</c:v>
                </c:pt>
                <c:pt idx="9027">
                  <c:v>17.989999999999998</c:v>
                </c:pt>
                <c:pt idx="9028">
                  <c:v>17.95</c:v>
                </c:pt>
                <c:pt idx="9029">
                  <c:v>17.95</c:v>
                </c:pt>
                <c:pt idx="9030">
                  <c:v>17.940000000000001</c:v>
                </c:pt>
                <c:pt idx="9033">
                  <c:v>17.940000000000001</c:v>
                </c:pt>
                <c:pt idx="9034">
                  <c:v>17.940000000000001</c:v>
                </c:pt>
                <c:pt idx="9035">
                  <c:v>17.93</c:v>
                </c:pt>
                <c:pt idx="9036">
                  <c:v>17.940000000000001</c:v>
                </c:pt>
                <c:pt idx="9037">
                  <c:v>17.940000000000001</c:v>
                </c:pt>
                <c:pt idx="9040">
                  <c:v>17.98</c:v>
                </c:pt>
                <c:pt idx="9041">
                  <c:v>18.02</c:v>
                </c:pt>
                <c:pt idx="9042">
                  <c:v>18.07</c:v>
                </c:pt>
                <c:pt idx="9043">
                  <c:v>18.07</c:v>
                </c:pt>
                <c:pt idx="9044">
                  <c:v>18.07</c:v>
                </c:pt>
                <c:pt idx="9047">
                  <c:v>18.059999999999999</c:v>
                </c:pt>
                <c:pt idx="9048">
                  <c:v>18.04</c:v>
                </c:pt>
                <c:pt idx="9049">
                  <c:v>18.04</c:v>
                </c:pt>
                <c:pt idx="9050">
                  <c:v>18.05</c:v>
                </c:pt>
                <c:pt idx="9051">
                  <c:v>18.05</c:v>
                </c:pt>
                <c:pt idx="9054">
                  <c:v>18.059999999999999</c:v>
                </c:pt>
                <c:pt idx="9055">
                  <c:v>18.04</c:v>
                </c:pt>
                <c:pt idx="9056">
                  <c:v>18.04</c:v>
                </c:pt>
                <c:pt idx="9057">
                  <c:v>18.059999999999999</c:v>
                </c:pt>
                <c:pt idx="9058">
                  <c:v>18.03</c:v>
                </c:pt>
                <c:pt idx="9061">
                  <c:v>18.04</c:v>
                </c:pt>
                <c:pt idx="9062">
                  <c:v>18.04</c:v>
                </c:pt>
                <c:pt idx="9063">
                  <c:v>18.02</c:v>
                </c:pt>
                <c:pt idx="9064">
                  <c:v>18.010000000000002</c:v>
                </c:pt>
                <c:pt idx="9068">
                  <c:v>18</c:v>
                </c:pt>
                <c:pt idx="9069">
                  <c:v>17.98</c:v>
                </c:pt>
                <c:pt idx="9070">
                  <c:v>17.96</c:v>
                </c:pt>
                <c:pt idx="9071">
                  <c:v>17.95</c:v>
                </c:pt>
                <c:pt idx="9072">
                  <c:v>17.93</c:v>
                </c:pt>
                <c:pt idx="9075">
                  <c:v>17.920000000000002</c:v>
                </c:pt>
                <c:pt idx="9076">
                  <c:v>17.88</c:v>
                </c:pt>
                <c:pt idx="9077">
                  <c:v>17.87</c:v>
                </c:pt>
                <c:pt idx="9078">
                  <c:v>17.87</c:v>
                </c:pt>
                <c:pt idx="9079">
                  <c:v>17.850000000000001</c:v>
                </c:pt>
                <c:pt idx="9082">
                  <c:v>17.899999999999999</c:v>
                </c:pt>
                <c:pt idx="9083">
                  <c:v>17.940000000000001</c:v>
                </c:pt>
                <c:pt idx="9084">
                  <c:v>17.98</c:v>
                </c:pt>
                <c:pt idx="9085">
                  <c:v>18</c:v>
                </c:pt>
                <c:pt idx="9086">
                  <c:v>18.02</c:v>
                </c:pt>
                <c:pt idx="9089">
                  <c:v>17.989999999999998</c:v>
                </c:pt>
                <c:pt idx="9090">
                  <c:v>17.96</c:v>
                </c:pt>
                <c:pt idx="9091">
                  <c:v>17.920000000000002</c:v>
                </c:pt>
                <c:pt idx="9092">
                  <c:v>17.89</c:v>
                </c:pt>
                <c:pt idx="9093">
                  <c:v>17.850000000000001</c:v>
                </c:pt>
                <c:pt idx="9096">
                  <c:v>17.86</c:v>
                </c:pt>
                <c:pt idx="9097">
                  <c:v>17.88</c:v>
                </c:pt>
                <c:pt idx="9098">
                  <c:v>17.899999999999999</c:v>
                </c:pt>
                <c:pt idx="9099">
                  <c:v>17.91</c:v>
                </c:pt>
                <c:pt idx="9100">
                  <c:v>17.95</c:v>
                </c:pt>
                <c:pt idx="9103">
                  <c:v>17.95</c:v>
                </c:pt>
                <c:pt idx="9104">
                  <c:v>18</c:v>
                </c:pt>
                <c:pt idx="9105">
                  <c:v>18.04</c:v>
                </c:pt>
                <c:pt idx="9106">
                  <c:v>18.12</c:v>
                </c:pt>
                <c:pt idx="9107">
                  <c:v>18.2</c:v>
                </c:pt>
                <c:pt idx="9110">
                  <c:v>18.28</c:v>
                </c:pt>
                <c:pt idx="9111">
                  <c:v>18.399999999999999</c:v>
                </c:pt>
                <c:pt idx="9112">
                  <c:v>18.8</c:v>
                </c:pt>
                <c:pt idx="9113">
                  <c:v>19.22</c:v>
                </c:pt>
                <c:pt idx="9114">
                  <c:v>20.170000000000002</c:v>
                </c:pt>
                <c:pt idx="9117">
                  <c:v>22.08</c:v>
                </c:pt>
                <c:pt idx="9118">
                  <c:v>24.23</c:v>
                </c:pt>
                <c:pt idx="9119">
                  <c:v>24.45</c:v>
                </c:pt>
                <c:pt idx="9120">
                  <c:v>25.01</c:v>
                </c:pt>
                <c:pt idx="9121">
                  <c:v>25.02</c:v>
                </c:pt>
                <c:pt idx="9125">
                  <c:v>25.03</c:v>
                </c:pt>
                <c:pt idx="9126">
                  <c:v>25.67</c:v>
                </c:pt>
                <c:pt idx="9127">
                  <c:v>25.67</c:v>
                </c:pt>
                <c:pt idx="9128">
                  <c:v>25.68</c:v>
                </c:pt>
                <c:pt idx="9131">
                  <c:v>25.74</c:v>
                </c:pt>
                <c:pt idx="9132">
                  <c:v>25.75</c:v>
                </c:pt>
                <c:pt idx="9133">
                  <c:v>25.75</c:v>
                </c:pt>
                <c:pt idx="9134">
                  <c:v>25.79</c:v>
                </c:pt>
                <c:pt idx="9138">
                  <c:v>25.81</c:v>
                </c:pt>
                <c:pt idx="9139">
                  <c:v>25.81</c:v>
                </c:pt>
                <c:pt idx="9140">
                  <c:v>25.82</c:v>
                </c:pt>
                <c:pt idx="9141">
                  <c:v>25.83</c:v>
                </c:pt>
                <c:pt idx="9142">
                  <c:v>25.83</c:v>
                </c:pt>
                <c:pt idx="9145">
                  <c:v>25.94</c:v>
                </c:pt>
                <c:pt idx="9146">
                  <c:v>25.94</c:v>
                </c:pt>
                <c:pt idx="9147">
                  <c:v>25.95</c:v>
                </c:pt>
                <c:pt idx="9148">
                  <c:v>25.95</c:v>
                </c:pt>
                <c:pt idx="9149">
                  <c:v>25.99</c:v>
                </c:pt>
                <c:pt idx="9152">
                  <c:v>26</c:v>
                </c:pt>
                <c:pt idx="9153">
                  <c:v>26.01</c:v>
                </c:pt>
                <c:pt idx="9154">
                  <c:v>26.01</c:v>
                </c:pt>
                <c:pt idx="9155">
                  <c:v>26.02</c:v>
                </c:pt>
                <c:pt idx="9156">
                  <c:v>26.03</c:v>
                </c:pt>
                <c:pt idx="9159">
                  <c:v>26.04</c:v>
                </c:pt>
                <c:pt idx="9160">
                  <c:v>26.05</c:v>
                </c:pt>
                <c:pt idx="9161">
                  <c:v>28.73</c:v>
                </c:pt>
                <c:pt idx="9162">
                  <c:v>28.73</c:v>
                </c:pt>
                <c:pt idx="9163">
                  <c:v>28.74</c:v>
                </c:pt>
                <c:pt idx="9166">
                  <c:v>28.75</c:v>
                </c:pt>
                <c:pt idx="9167">
                  <c:v>28.77</c:v>
                </c:pt>
                <c:pt idx="9168">
                  <c:v>28.76</c:v>
                </c:pt>
                <c:pt idx="9169">
                  <c:v>28.77</c:v>
                </c:pt>
                <c:pt idx="9170">
                  <c:v>28.77</c:v>
                </c:pt>
                <c:pt idx="9173">
                  <c:v>28.79</c:v>
                </c:pt>
                <c:pt idx="9174">
                  <c:v>28.8</c:v>
                </c:pt>
                <c:pt idx="9175">
                  <c:v>28.81</c:v>
                </c:pt>
                <c:pt idx="9176">
                  <c:v>28.81</c:v>
                </c:pt>
                <c:pt idx="9177">
                  <c:v>28.81</c:v>
                </c:pt>
                <c:pt idx="9180">
                  <c:v>34.33</c:v>
                </c:pt>
                <c:pt idx="9181">
                  <c:v>30.48</c:v>
                </c:pt>
                <c:pt idx="9182">
                  <c:v>30.48</c:v>
                </c:pt>
                <c:pt idx="9183">
                  <c:v>28.86</c:v>
                </c:pt>
                <c:pt idx="9184">
                  <c:v>28.86</c:v>
                </c:pt>
                <c:pt idx="9188">
                  <c:v>28.88</c:v>
                </c:pt>
                <c:pt idx="9189">
                  <c:v>28.89</c:v>
                </c:pt>
                <c:pt idx="9190">
                  <c:v>30.97</c:v>
                </c:pt>
                <c:pt idx="9191">
                  <c:v>30.98</c:v>
                </c:pt>
                <c:pt idx="9194">
                  <c:v>31</c:v>
                </c:pt>
                <c:pt idx="9195">
                  <c:v>31</c:v>
                </c:pt>
                <c:pt idx="9196">
                  <c:v>31.01</c:v>
                </c:pt>
                <c:pt idx="9197">
                  <c:v>31.02</c:v>
                </c:pt>
                <c:pt idx="9198">
                  <c:v>31.02</c:v>
                </c:pt>
                <c:pt idx="9201">
                  <c:v>19</c:v>
                </c:pt>
                <c:pt idx="9202">
                  <c:v>19</c:v>
                </c:pt>
                <c:pt idx="9203">
                  <c:v>18.12</c:v>
                </c:pt>
                <c:pt idx="9204">
                  <c:v>18.37</c:v>
                </c:pt>
                <c:pt idx="9205">
                  <c:v>18.13</c:v>
                </c:pt>
                <c:pt idx="9208">
                  <c:v>18.010000000000002</c:v>
                </c:pt>
                <c:pt idx="9209">
                  <c:v>18.010000000000002</c:v>
                </c:pt>
                <c:pt idx="9210">
                  <c:v>18.02</c:v>
                </c:pt>
                <c:pt idx="9211">
                  <c:v>18.05</c:v>
                </c:pt>
                <c:pt idx="9212">
                  <c:v>19.96</c:v>
                </c:pt>
                <c:pt idx="9215">
                  <c:v>20.329999999999998</c:v>
                </c:pt>
                <c:pt idx="9216">
                  <c:v>20.27</c:v>
                </c:pt>
                <c:pt idx="9217">
                  <c:v>19.87</c:v>
                </c:pt>
                <c:pt idx="9218">
                  <c:v>20.11</c:v>
                </c:pt>
                <c:pt idx="9219">
                  <c:v>20.73</c:v>
                </c:pt>
                <c:pt idx="9222">
                  <c:v>20.91</c:v>
                </c:pt>
                <c:pt idx="9223">
                  <c:v>21</c:v>
                </c:pt>
                <c:pt idx="9224">
                  <c:v>21.52</c:v>
                </c:pt>
                <c:pt idx="9225">
                  <c:v>22.04</c:v>
                </c:pt>
                <c:pt idx="9226">
                  <c:v>22.18</c:v>
                </c:pt>
                <c:pt idx="9229">
                  <c:v>22.18</c:v>
                </c:pt>
                <c:pt idx="9230">
                  <c:v>22.16</c:v>
                </c:pt>
                <c:pt idx="9231">
                  <c:v>22.17</c:v>
                </c:pt>
                <c:pt idx="9232">
                  <c:v>21.62</c:v>
                </c:pt>
                <c:pt idx="9237">
                  <c:v>21.23</c:v>
                </c:pt>
                <c:pt idx="9238">
                  <c:v>21.25</c:v>
                </c:pt>
                <c:pt idx="9239">
                  <c:v>21.26</c:v>
                </c:pt>
                <c:pt idx="9240">
                  <c:v>21.32</c:v>
                </c:pt>
                <c:pt idx="9243">
                  <c:v>21.39</c:v>
                </c:pt>
                <c:pt idx="9244">
                  <c:v>21.49</c:v>
                </c:pt>
                <c:pt idx="9245">
                  <c:v>21.34</c:v>
                </c:pt>
                <c:pt idx="9246">
                  <c:v>21.09</c:v>
                </c:pt>
                <c:pt idx="9247">
                  <c:v>21.28</c:v>
                </c:pt>
                <c:pt idx="9250">
                  <c:v>20.64</c:v>
                </c:pt>
                <c:pt idx="9252">
                  <c:v>20.54</c:v>
                </c:pt>
                <c:pt idx="9253">
                  <c:v>20.440000000000001</c:v>
                </c:pt>
                <c:pt idx="9254">
                  <c:v>20.64</c:v>
                </c:pt>
                <c:pt idx="9257">
                  <c:v>22.85</c:v>
                </c:pt>
                <c:pt idx="9258">
                  <c:v>23.21</c:v>
                </c:pt>
                <c:pt idx="9259">
                  <c:v>23.02</c:v>
                </c:pt>
                <c:pt idx="9260">
                  <c:v>24.55</c:v>
                </c:pt>
                <c:pt idx="9261">
                  <c:v>24.39</c:v>
                </c:pt>
                <c:pt idx="9264">
                  <c:v>27.9</c:v>
                </c:pt>
                <c:pt idx="9265">
                  <c:v>28.48</c:v>
                </c:pt>
                <c:pt idx="9266">
                  <c:v>30.14</c:v>
                </c:pt>
                <c:pt idx="9267">
                  <c:v>29.05</c:v>
                </c:pt>
                <c:pt idx="9268">
                  <c:v>29.62</c:v>
                </c:pt>
                <c:pt idx="9271">
                  <c:v>28.72</c:v>
                </c:pt>
                <c:pt idx="9272">
                  <c:v>28.68</c:v>
                </c:pt>
                <c:pt idx="9273">
                  <c:v>29.79</c:v>
                </c:pt>
                <c:pt idx="9274">
                  <c:v>30.46</c:v>
                </c:pt>
                <c:pt idx="9275">
                  <c:v>29.67</c:v>
                </c:pt>
                <c:pt idx="9278">
                  <c:v>29.68</c:v>
                </c:pt>
                <c:pt idx="9279">
                  <c:v>29.17</c:v>
                </c:pt>
                <c:pt idx="9280">
                  <c:v>29.81</c:v>
                </c:pt>
                <c:pt idx="9281">
                  <c:v>31.09</c:v>
                </c:pt>
                <c:pt idx="9282">
                  <c:v>30.94</c:v>
                </c:pt>
                <c:pt idx="9286">
                  <c:v>30.12</c:v>
                </c:pt>
                <c:pt idx="9287">
                  <c:v>29.24</c:v>
                </c:pt>
                <c:pt idx="9288">
                  <c:v>28.76</c:v>
                </c:pt>
                <c:pt idx="9289">
                  <c:v>29.19</c:v>
                </c:pt>
                <c:pt idx="9292">
                  <c:v>28.65</c:v>
                </c:pt>
                <c:pt idx="9293">
                  <c:v>29.26</c:v>
                </c:pt>
                <c:pt idx="9294">
                  <c:v>29.28</c:v>
                </c:pt>
                <c:pt idx="9295">
                  <c:v>28.98</c:v>
                </c:pt>
                <c:pt idx="9296">
                  <c:v>27.67</c:v>
                </c:pt>
                <c:pt idx="9299">
                  <c:v>26.12</c:v>
                </c:pt>
                <c:pt idx="9300">
                  <c:v>25.92</c:v>
                </c:pt>
                <c:pt idx="9301">
                  <c:v>26.29</c:v>
                </c:pt>
                <c:pt idx="9302">
                  <c:v>26.3</c:v>
                </c:pt>
                <c:pt idx="9303">
                  <c:v>26.8</c:v>
                </c:pt>
                <c:pt idx="9306">
                  <c:v>26.75</c:v>
                </c:pt>
                <c:pt idx="9307">
                  <c:v>26.82</c:v>
                </c:pt>
                <c:pt idx="9308">
                  <c:v>26.72</c:v>
                </c:pt>
                <c:pt idx="9309">
                  <c:v>26.32</c:v>
                </c:pt>
                <c:pt idx="9310">
                  <c:v>26.33</c:v>
                </c:pt>
                <c:pt idx="9313">
                  <c:v>25.81</c:v>
                </c:pt>
                <c:pt idx="9314">
                  <c:v>25.72</c:v>
                </c:pt>
                <c:pt idx="9315">
                  <c:v>25.76</c:v>
                </c:pt>
                <c:pt idx="9316">
                  <c:v>25.88</c:v>
                </c:pt>
                <c:pt idx="9317">
                  <c:v>25.58</c:v>
                </c:pt>
                <c:pt idx="9320">
                  <c:v>25.68</c:v>
                </c:pt>
                <c:pt idx="9321">
                  <c:v>25.54</c:v>
                </c:pt>
                <c:pt idx="9322">
                  <c:v>25.33</c:v>
                </c:pt>
                <c:pt idx="9323">
                  <c:v>25.34</c:v>
                </c:pt>
                <c:pt idx="9324">
                  <c:v>25.08</c:v>
                </c:pt>
                <c:pt idx="9327">
                  <c:v>25</c:v>
                </c:pt>
                <c:pt idx="9328">
                  <c:v>24.4</c:v>
                </c:pt>
                <c:pt idx="9329">
                  <c:v>24.34</c:v>
                </c:pt>
                <c:pt idx="9330">
                  <c:v>24.85</c:v>
                </c:pt>
                <c:pt idx="9331">
                  <c:v>25.51</c:v>
                </c:pt>
                <c:pt idx="9334">
                  <c:v>26.62</c:v>
                </c:pt>
                <c:pt idx="9335">
                  <c:v>27.67</c:v>
                </c:pt>
                <c:pt idx="9336">
                  <c:v>27.78</c:v>
                </c:pt>
                <c:pt idx="9337">
                  <c:v>27.54</c:v>
                </c:pt>
                <c:pt idx="9338">
                  <c:v>27.54</c:v>
                </c:pt>
                <c:pt idx="9341">
                  <c:v>25.56</c:v>
                </c:pt>
                <c:pt idx="9342">
                  <c:v>25.42</c:v>
                </c:pt>
                <c:pt idx="9343">
                  <c:v>25.59</c:v>
                </c:pt>
                <c:pt idx="9344">
                  <c:v>26.18</c:v>
                </c:pt>
                <c:pt idx="9345">
                  <c:v>26.26</c:v>
                </c:pt>
                <c:pt idx="9348">
                  <c:v>25.59</c:v>
                </c:pt>
                <c:pt idx="9349">
                  <c:v>24.38</c:v>
                </c:pt>
                <c:pt idx="9350">
                  <c:v>24.33</c:v>
                </c:pt>
                <c:pt idx="9351">
                  <c:v>24.24</c:v>
                </c:pt>
                <c:pt idx="9352">
                  <c:v>24.13</c:v>
                </c:pt>
                <c:pt idx="9355">
                  <c:v>24.14</c:v>
                </c:pt>
                <c:pt idx="9356">
                  <c:v>24.17</c:v>
                </c:pt>
                <c:pt idx="9358">
                  <c:v>24.37</c:v>
                </c:pt>
                <c:pt idx="9359">
                  <c:v>24.38</c:v>
                </c:pt>
                <c:pt idx="9362">
                  <c:v>24.11</c:v>
                </c:pt>
                <c:pt idx="9363">
                  <c:v>24.19</c:v>
                </c:pt>
                <c:pt idx="9364">
                  <c:v>23.84</c:v>
                </c:pt>
                <c:pt idx="9365">
                  <c:v>23.73</c:v>
                </c:pt>
                <c:pt idx="9366">
                  <c:v>23.79</c:v>
                </c:pt>
                <c:pt idx="9369">
                  <c:v>23.8</c:v>
                </c:pt>
                <c:pt idx="9370">
                  <c:v>23.47</c:v>
                </c:pt>
                <c:pt idx="9371">
                  <c:v>23.72</c:v>
                </c:pt>
                <c:pt idx="9372">
                  <c:v>23.77</c:v>
                </c:pt>
                <c:pt idx="9373">
                  <c:v>23.36</c:v>
                </c:pt>
                <c:pt idx="9376">
                  <c:v>23.08</c:v>
                </c:pt>
                <c:pt idx="9377">
                  <c:v>21.83</c:v>
                </c:pt>
                <c:pt idx="9378">
                  <c:v>21.96</c:v>
                </c:pt>
                <c:pt idx="9379">
                  <c:v>21.74</c:v>
                </c:pt>
                <c:pt idx="9380">
                  <c:v>21.74</c:v>
                </c:pt>
                <c:pt idx="9383">
                  <c:v>21.82</c:v>
                </c:pt>
                <c:pt idx="9384">
                  <c:v>21.98</c:v>
                </c:pt>
                <c:pt idx="9385">
                  <c:v>21.49</c:v>
                </c:pt>
                <c:pt idx="9386">
                  <c:v>20.54</c:v>
                </c:pt>
                <c:pt idx="9387">
                  <c:v>20.84</c:v>
                </c:pt>
                <c:pt idx="9390">
                  <c:v>20.88</c:v>
                </c:pt>
                <c:pt idx="9391">
                  <c:v>20.65</c:v>
                </c:pt>
                <c:pt idx="9392">
                  <c:v>20.5</c:v>
                </c:pt>
                <c:pt idx="9393">
                  <c:v>20.38</c:v>
                </c:pt>
                <c:pt idx="9394">
                  <c:v>20.260000000000002</c:v>
                </c:pt>
                <c:pt idx="9397">
                  <c:v>20.03</c:v>
                </c:pt>
                <c:pt idx="9398">
                  <c:v>19.420000000000002</c:v>
                </c:pt>
                <c:pt idx="9399">
                  <c:v>19.600000000000001</c:v>
                </c:pt>
                <c:pt idx="9400">
                  <c:v>19.97</c:v>
                </c:pt>
                <c:pt idx="9401">
                  <c:v>19.39</c:v>
                </c:pt>
                <c:pt idx="9404">
                  <c:v>19.350000000000001</c:v>
                </c:pt>
                <c:pt idx="9405">
                  <c:v>19.32</c:v>
                </c:pt>
                <c:pt idx="9406">
                  <c:v>19.27</c:v>
                </c:pt>
                <c:pt idx="9407">
                  <c:v>19.21</c:v>
                </c:pt>
                <c:pt idx="9408">
                  <c:v>19.25</c:v>
                </c:pt>
                <c:pt idx="9411">
                  <c:v>18.38</c:v>
                </c:pt>
                <c:pt idx="9412">
                  <c:v>18.260000000000002</c:v>
                </c:pt>
                <c:pt idx="9413">
                  <c:v>18.25</c:v>
                </c:pt>
                <c:pt idx="9414">
                  <c:v>18.43</c:v>
                </c:pt>
                <c:pt idx="9415">
                  <c:v>18.239999999999998</c:v>
                </c:pt>
                <c:pt idx="9418">
                  <c:v>17.579999999999998</c:v>
                </c:pt>
                <c:pt idx="9419">
                  <c:v>17.57</c:v>
                </c:pt>
                <c:pt idx="9420">
                  <c:v>17.54</c:v>
                </c:pt>
                <c:pt idx="9421">
                  <c:v>17.329999999999998</c:v>
                </c:pt>
                <c:pt idx="9422">
                  <c:v>17.04</c:v>
                </c:pt>
                <c:pt idx="9425">
                  <c:v>16.37</c:v>
                </c:pt>
                <c:pt idx="9426">
                  <c:v>16.89</c:v>
                </c:pt>
                <c:pt idx="9427">
                  <c:v>17.98</c:v>
                </c:pt>
                <c:pt idx="9428">
                  <c:v>17.100000000000001</c:v>
                </c:pt>
                <c:pt idx="9429">
                  <c:v>17.14</c:v>
                </c:pt>
                <c:pt idx="9432">
                  <c:v>17.350000000000001</c:v>
                </c:pt>
                <c:pt idx="9433">
                  <c:v>17.59</c:v>
                </c:pt>
                <c:pt idx="9434">
                  <c:v>17.690000000000001</c:v>
                </c:pt>
                <c:pt idx="9435">
                  <c:v>18.22</c:v>
                </c:pt>
                <c:pt idx="9436">
                  <c:v>18.100000000000001</c:v>
                </c:pt>
                <c:pt idx="9439">
                  <c:v>18.11</c:v>
                </c:pt>
                <c:pt idx="9440">
                  <c:v>17.62</c:v>
                </c:pt>
                <c:pt idx="9441">
                  <c:v>16.809999999999999</c:v>
                </c:pt>
                <c:pt idx="9442">
                  <c:v>17.54</c:v>
                </c:pt>
                <c:pt idx="9443">
                  <c:v>17.97</c:v>
                </c:pt>
                <c:pt idx="9446">
                  <c:v>17.97</c:v>
                </c:pt>
                <c:pt idx="9447">
                  <c:v>18.010000000000002</c:v>
                </c:pt>
                <c:pt idx="9448">
                  <c:v>17.61</c:v>
                </c:pt>
                <c:pt idx="9449">
                  <c:v>17.53</c:v>
                </c:pt>
                <c:pt idx="9450">
                  <c:v>17.32</c:v>
                </c:pt>
                <c:pt idx="9453">
                  <c:v>17.170000000000002</c:v>
                </c:pt>
                <c:pt idx="9454">
                  <c:v>16.989999999999998</c:v>
                </c:pt>
                <c:pt idx="9455">
                  <c:v>16.86</c:v>
                </c:pt>
                <c:pt idx="9456">
                  <c:v>16.3</c:v>
                </c:pt>
                <c:pt idx="9457">
                  <c:v>16.48</c:v>
                </c:pt>
                <c:pt idx="9460">
                  <c:v>16.489999999999998</c:v>
                </c:pt>
                <c:pt idx="9461">
                  <c:v>16.39</c:v>
                </c:pt>
                <c:pt idx="9462">
                  <c:v>16.22</c:v>
                </c:pt>
                <c:pt idx="9463">
                  <c:v>16.309999999999999</c:v>
                </c:pt>
                <c:pt idx="9464">
                  <c:v>16.38</c:v>
                </c:pt>
                <c:pt idx="9467">
                  <c:v>14.55</c:v>
                </c:pt>
                <c:pt idx="9468">
                  <c:v>14.9</c:v>
                </c:pt>
                <c:pt idx="9469">
                  <c:v>15.24</c:v>
                </c:pt>
                <c:pt idx="9470">
                  <c:v>15.1</c:v>
                </c:pt>
                <c:pt idx="9471">
                  <c:v>15.07</c:v>
                </c:pt>
                <c:pt idx="9474">
                  <c:v>15.07</c:v>
                </c:pt>
                <c:pt idx="9475">
                  <c:v>15.07</c:v>
                </c:pt>
                <c:pt idx="9476">
                  <c:v>12.53</c:v>
                </c:pt>
                <c:pt idx="9477">
                  <c:v>12.97</c:v>
                </c:pt>
                <c:pt idx="9478">
                  <c:v>12.98</c:v>
                </c:pt>
                <c:pt idx="9481">
                  <c:v>12.98</c:v>
                </c:pt>
                <c:pt idx="9482">
                  <c:v>12.98</c:v>
                </c:pt>
                <c:pt idx="9483">
                  <c:v>12.89</c:v>
                </c:pt>
                <c:pt idx="9484">
                  <c:v>11.73</c:v>
                </c:pt>
                <c:pt idx="9485">
                  <c:v>11.8</c:v>
                </c:pt>
                <c:pt idx="9488">
                  <c:v>11.8</c:v>
                </c:pt>
                <c:pt idx="9491">
                  <c:v>11.88</c:v>
                </c:pt>
                <c:pt idx="9492">
                  <c:v>11.88</c:v>
                </c:pt>
                <c:pt idx="9495">
                  <c:v>11.88</c:v>
                </c:pt>
                <c:pt idx="9497">
                  <c:v>11.81</c:v>
                </c:pt>
                <c:pt idx="9498">
                  <c:v>11.55</c:v>
                </c:pt>
                <c:pt idx="9499">
                  <c:v>11.32</c:v>
                </c:pt>
                <c:pt idx="9502">
                  <c:v>11.28</c:v>
                </c:pt>
                <c:pt idx="9503">
                  <c:v>11.23</c:v>
                </c:pt>
                <c:pt idx="9504">
                  <c:v>11.34</c:v>
                </c:pt>
                <c:pt idx="9505">
                  <c:v>11.72</c:v>
                </c:pt>
                <c:pt idx="9506">
                  <c:v>11.71</c:v>
                </c:pt>
                <c:pt idx="9509">
                  <c:v>11.69</c:v>
                </c:pt>
                <c:pt idx="9510">
                  <c:v>11.72</c:v>
                </c:pt>
                <c:pt idx="9511">
                  <c:v>11.73</c:v>
                </c:pt>
                <c:pt idx="9512">
                  <c:v>11.5</c:v>
                </c:pt>
                <c:pt idx="9513">
                  <c:v>11.2</c:v>
                </c:pt>
                <c:pt idx="9516">
                  <c:v>10.93</c:v>
                </c:pt>
                <c:pt idx="9517">
                  <c:v>10.49</c:v>
                </c:pt>
                <c:pt idx="9518">
                  <c:v>10.58</c:v>
                </c:pt>
                <c:pt idx="9519">
                  <c:v>10.63</c:v>
                </c:pt>
                <c:pt idx="9520">
                  <c:v>10.39</c:v>
                </c:pt>
                <c:pt idx="9523">
                  <c:v>10.38</c:v>
                </c:pt>
                <c:pt idx="9524">
                  <c:v>10.17</c:v>
                </c:pt>
                <c:pt idx="9525">
                  <c:v>10.199999999999999</c:v>
                </c:pt>
                <c:pt idx="9526">
                  <c:v>10.57</c:v>
                </c:pt>
                <c:pt idx="9527">
                  <c:v>10.68</c:v>
                </c:pt>
                <c:pt idx="9530">
                  <c:v>10.83</c:v>
                </c:pt>
                <c:pt idx="9531">
                  <c:v>10.93</c:v>
                </c:pt>
                <c:pt idx="9532">
                  <c:v>10.79</c:v>
                </c:pt>
                <c:pt idx="9533">
                  <c:v>10.83</c:v>
                </c:pt>
                <c:pt idx="9534">
                  <c:v>10.79</c:v>
                </c:pt>
                <c:pt idx="9537">
                  <c:v>10.96</c:v>
                </c:pt>
                <c:pt idx="9538">
                  <c:v>11.19</c:v>
                </c:pt>
                <c:pt idx="9539">
                  <c:v>10.9</c:v>
                </c:pt>
                <c:pt idx="9540">
                  <c:v>10.65</c:v>
                </c:pt>
                <c:pt idx="9541">
                  <c:v>10.85</c:v>
                </c:pt>
                <c:pt idx="9544">
                  <c:v>10.94</c:v>
                </c:pt>
                <c:pt idx="9545">
                  <c:v>11.04</c:v>
                </c:pt>
                <c:pt idx="9546">
                  <c:v>11.15</c:v>
                </c:pt>
                <c:pt idx="9547">
                  <c:v>11.11</c:v>
                </c:pt>
                <c:pt idx="9548">
                  <c:v>11.14</c:v>
                </c:pt>
                <c:pt idx="9551">
                  <c:v>11.03</c:v>
                </c:pt>
                <c:pt idx="9552">
                  <c:v>10.98</c:v>
                </c:pt>
                <c:pt idx="9553">
                  <c:v>11.25</c:v>
                </c:pt>
                <c:pt idx="9554">
                  <c:v>10.88</c:v>
                </c:pt>
                <c:pt idx="9555">
                  <c:v>10.99</c:v>
                </c:pt>
                <c:pt idx="9558">
                  <c:v>11.17</c:v>
                </c:pt>
                <c:pt idx="9559">
                  <c:v>11</c:v>
                </c:pt>
                <c:pt idx="9560">
                  <c:v>10.86</c:v>
                </c:pt>
                <c:pt idx="9561">
                  <c:v>10.89</c:v>
                </c:pt>
                <c:pt idx="9562">
                  <c:v>10.85</c:v>
                </c:pt>
                <c:pt idx="9565">
                  <c:v>10.68</c:v>
                </c:pt>
                <c:pt idx="9566">
                  <c:v>10.68</c:v>
                </c:pt>
                <c:pt idx="9567">
                  <c:v>10.7</c:v>
                </c:pt>
                <c:pt idx="9568">
                  <c:v>10.78</c:v>
                </c:pt>
                <c:pt idx="9569">
                  <c:v>10.8</c:v>
                </c:pt>
                <c:pt idx="9573">
                  <c:v>11.36</c:v>
                </c:pt>
                <c:pt idx="9574">
                  <c:v>11.75</c:v>
                </c:pt>
                <c:pt idx="9575">
                  <c:v>11.7</c:v>
                </c:pt>
                <c:pt idx="9576">
                  <c:v>12</c:v>
                </c:pt>
                <c:pt idx="9580">
                  <c:v>11.9</c:v>
                </c:pt>
                <c:pt idx="9581">
                  <c:v>12.55</c:v>
                </c:pt>
                <c:pt idx="9582">
                  <c:v>12.94</c:v>
                </c:pt>
                <c:pt idx="9583">
                  <c:v>12.63</c:v>
                </c:pt>
                <c:pt idx="9586">
                  <c:v>12.63</c:v>
                </c:pt>
                <c:pt idx="9587">
                  <c:v>12.41</c:v>
                </c:pt>
                <c:pt idx="9588">
                  <c:v>12.08</c:v>
                </c:pt>
                <c:pt idx="9589">
                  <c:v>12.06</c:v>
                </c:pt>
                <c:pt idx="9590">
                  <c:v>11.79</c:v>
                </c:pt>
                <c:pt idx="9593">
                  <c:v>11.96</c:v>
                </c:pt>
                <c:pt idx="9594">
                  <c:v>11.74</c:v>
                </c:pt>
                <c:pt idx="9595">
                  <c:v>11.4</c:v>
                </c:pt>
                <c:pt idx="9596">
                  <c:v>11.35</c:v>
                </c:pt>
                <c:pt idx="9597">
                  <c:v>11.49</c:v>
                </c:pt>
                <c:pt idx="9600">
                  <c:v>11.12</c:v>
                </c:pt>
                <c:pt idx="9601">
                  <c:v>11.39</c:v>
                </c:pt>
                <c:pt idx="9602">
                  <c:v>11.34</c:v>
                </c:pt>
                <c:pt idx="9603">
                  <c:v>11.48</c:v>
                </c:pt>
                <c:pt idx="9604">
                  <c:v>11.43</c:v>
                </c:pt>
                <c:pt idx="9607">
                  <c:v>11.43</c:v>
                </c:pt>
                <c:pt idx="9608">
                  <c:v>11.36</c:v>
                </c:pt>
                <c:pt idx="9609">
                  <c:v>11.26</c:v>
                </c:pt>
                <c:pt idx="9610">
                  <c:v>11.35</c:v>
                </c:pt>
                <c:pt idx="9611">
                  <c:v>11.39</c:v>
                </c:pt>
                <c:pt idx="9614">
                  <c:v>11.33</c:v>
                </c:pt>
                <c:pt idx="9615">
                  <c:v>11.05</c:v>
                </c:pt>
                <c:pt idx="9617">
                  <c:v>10.71</c:v>
                </c:pt>
                <c:pt idx="9623">
                  <c:v>9.73</c:v>
                </c:pt>
                <c:pt idx="9624">
                  <c:v>9.4</c:v>
                </c:pt>
                <c:pt idx="9625">
                  <c:v>9.61</c:v>
                </c:pt>
                <c:pt idx="9628">
                  <c:v>9.61</c:v>
                </c:pt>
                <c:pt idx="9629">
                  <c:v>9.4700000000000006</c:v>
                </c:pt>
                <c:pt idx="9630">
                  <c:v>8.68</c:v>
                </c:pt>
                <c:pt idx="9631">
                  <c:v>8.73</c:v>
                </c:pt>
                <c:pt idx="9632">
                  <c:v>8.31</c:v>
                </c:pt>
                <c:pt idx="9635">
                  <c:v>8.19</c:v>
                </c:pt>
                <c:pt idx="9636">
                  <c:v>8.19</c:v>
                </c:pt>
                <c:pt idx="9637">
                  <c:v>8.15</c:v>
                </c:pt>
                <c:pt idx="9638">
                  <c:v>8.4</c:v>
                </c:pt>
                <c:pt idx="9639">
                  <c:v>8.56</c:v>
                </c:pt>
                <c:pt idx="9642">
                  <c:v>8.92</c:v>
                </c:pt>
                <c:pt idx="9643">
                  <c:v>8.73</c:v>
                </c:pt>
                <c:pt idx="9644">
                  <c:v>8.67</c:v>
                </c:pt>
                <c:pt idx="9645">
                  <c:v>8.9600000000000009</c:v>
                </c:pt>
                <c:pt idx="9646">
                  <c:v>9.34</c:v>
                </c:pt>
                <c:pt idx="9649">
                  <c:v>9.26</c:v>
                </c:pt>
                <c:pt idx="9650">
                  <c:v>9.11</c:v>
                </c:pt>
                <c:pt idx="9651">
                  <c:v>9.0299999999999994</c:v>
                </c:pt>
                <c:pt idx="9652">
                  <c:v>9.18</c:v>
                </c:pt>
                <c:pt idx="9653">
                  <c:v>9.39</c:v>
                </c:pt>
                <c:pt idx="9656">
                  <c:v>9.44</c:v>
                </c:pt>
                <c:pt idx="9657">
                  <c:v>10.38</c:v>
                </c:pt>
                <c:pt idx="9658">
                  <c:v>10.039999999999999</c:v>
                </c:pt>
                <c:pt idx="9659">
                  <c:v>10.39</c:v>
                </c:pt>
                <c:pt idx="9660">
                  <c:v>9.93</c:v>
                </c:pt>
                <c:pt idx="9663">
                  <c:v>9.92</c:v>
                </c:pt>
                <c:pt idx="9664">
                  <c:v>9.94</c:v>
                </c:pt>
                <c:pt idx="9665">
                  <c:v>10.050000000000001</c:v>
                </c:pt>
                <c:pt idx="9666">
                  <c:v>10.35</c:v>
                </c:pt>
                <c:pt idx="9667">
                  <c:v>11.15</c:v>
                </c:pt>
                <c:pt idx="9671">
                  <c:v>11.22</c:v>
                </c:pt>
                <c:pt idx="9672">
                  <c:v>11.23</c:v>
                </c:pt>
                <c:pt idx="9673">
                  <c:v>10.48</c:v>
                </c:pt>
                <c:pt idx="9674">
                  <c:v>10.85</c:v>
                </c:pt>
                <c:pt idx="9677">
                  <c:v>10.78</c:v>
                </c:pt>
                <c:pt idx="9678">
                  <c:v>11.13</c:v>
                </c:pt>
                <c:pt idx="9679">
                  <c:v>11.31</c:v>
                </c:pt>
                <c:pt idx="9680">
                  <c:v>11.44</c:v>
                </c:pt>
                <c:pt idx="9681">
                  <c:v>11.19</c:v>
                </c:pt>
                <c:pt idx="9684">
                  <c:v>10.76</c:v>
                </c:pt>
                <c:pt idx="9685">
                  <c:v>10.63</c:v>
                </c:pt>
                <c:pt idx="9686">
                  <c:v>11.01</c:v>
                </c:pt>
                <c:pt idx="9687">
                  <c:v>11.04</c:v>
                </c:pt>
                <c:pt idx="9688">
                  <c:v>10.41</c:v>
                </c:pt>
                <c:pt idx="9691">
                  <c:v>10.5</c:v>
                </c:pt>
                <c:pt idx="9692">
                  <c:v>10.29</c:v>
                </c:pt>
                <c:pt idx="9693">
                  <c:v>10.32</c:v>
                </c:pt>
                <c:pt idx="9694">
                  <c:v>10.199999999999999</c:v>
                </c:pt>
                <c:pt idx="9695">
                  <c:v>10.11</c:v>
                </c:pt>
                <c:pt idx="9698">
                  <c:v>10.32</c:v>
                </c:pt>
                <c:pt idx="9699">
                  <c:v>10.06</c:v>
                </c:pt>
                <c:pt idx="9700">
                  <c:v>10.24</c:v>
                </c:pt>
                <c:pt idx="9701">
                  <c:v>10.16</c:v>
                </c:pt>
                <c:pt idx="9702">
                  <c:v>10.130000000000001</c:v>
                </c:pt>
                <c:pt idx="9705">
                  <c:v>10.029999999999999</c:v>
                </c:pt>
                <c:pt idx="9706">
                  <c:v>10.050000000000001</c:v>
                </c:pt>
                <c:pt idx="9707">
                  <c:v>10.08</c:v>
                </c:pt>
                <c:pt idx="9708">
                  <c:v>9.81</c:v>
                </c:pt>
                <c:pt idx="9709">
                  <c:v>9.9600000000000009</c:v>
                </c:pt>
                <c:pt idx="9712">
                  <c:v>9.9600000000000009</c:v>
                </c:pt>
                <c:pt idx="9713">
                  <c:v>9.8800000000000008</c:v>
                </c:pt>
                <c:pt idx="9714">
                  <c:v>9.91</c:v>
                </c:pt>
                <c:pt idx="9715">
                  <c:v>9.91</c:v>
                </c:pt>
                <c:pt idx="9716">
                  <c:v>9.7899999999999991</c:v>
                </c:pt>
                <c:pt idx="9719">
                  <c:v>9.83</c:v>
                </c:pt>
                <c:pt idx="9720">
                  <c:v>9.7799999999999994</c:v>
                </c:pt>
                <c:pt idx="9721">
                  <c:v>9.7200000000000006</c:v>
                </c:pt>
                <c:pt idx="9723">
                  <c:v>9.74</c:v>
                </c:pt>
                <c:pt idx="9726">
                  <c:v>9.77</c:v>
                </c:pt>
                <c:pt idx="9727">
                  <c:v>9.91</c:v>
                </c:pt>
                <c:pt idx="9728">
                  <c:v>10.17</c:v>
                </c:pt>
                <c:pt idx="9729">
                  <c:v>10.32</c:v>
                </c:pt>
                <c:pt idx="9730">
                  <c:v>10.07</c:v>
                </c:pt>
                <c:pt idx="9733">
                  <c:v>10.210000000000001</c:v>
                </c:pt>
                <c:pt idx="9734">
                  <c:v>10.39</c:v>
                </c:pt>
                <c:pt idx="9735">
                  <c:v>10.31</c:v>
                </c:pt>
                <c:pt idx="9736">
                  <c:v>10.43</c:v>
                </c:pt>
                <c:pt idx="9737">
                  <c:v>10.35</c:v>
                </c:pt>
                <c:pt idx="9740">
                  <c:v>10.35</c:v>
                </c:pt>
                <c:pt idx="9741">
                  <c:v>10.34</c:v>
                </c:pt>
                <c:pt idx="9742">
                  <c:v>10.48</c:v>
                </c:pt>
                <c:pt idx="9743">
                  <c:v>10.54</c:v>
                </c:pt>
                <c:pt idx="9744">
                  <c:v>10.56</c:v>
                </c:pt>
                <c:pt idx="9747">
                  <c:v>10.5</c:v>
                </c:pt>
                <c:pt idx="9748">
                  <c:v>10.35</c:v>
                </c:pt>
                <c:pt idx="9749">
                  <c:v>10.32</c:v>
                </c:pt>
                <c:pt idx="9750">
                  <c:v>10.19</c:v>
                </c:pt>
                <c:pt idx="9751">
                  <c:v>10.38</c:v>
                </c:pt>
                <c:pt idx="9754">
                  <c:v>10.39</c:v>
                </c:pt>
                <c:pt idx="9755">
                  <c:v>10.36</c:v>
                </c:pt>
                <c:pt idx="9756">
                  <c:v>10.31</c:v>
                </c:pt>
                <c:pt idx="9757">
                  <c:v>10.09</c:v>
                </c:pt>
                <c:pt idx="9758">
                  <c:v>9.77</c:v>
                </c:pt>
                <c:pt idx="9761">
                  <c:v>9.91</c:v>
                </c:pt>
                <c:pt idx="9762">
                  <c:v>9.83</c:v>
                </c:pt>
                <c:pt idx="9763">
                  <c:v>9.7799999999999994</c:v>
                </c:pt>
                <c:pt idx="9764">
                  <c:v>9.74</c:v>
                </c:pt>
                <c:pt idx="9765">
                  <c:v>9.34</c:v>
                </c:pt>
                <c:pt idx="9768">
                  <c:v>9.51</c:v>
                </c:pt>
                <c:pt idx="9769">
                  <c:v>9.17</c:v>
                </c:pt>
                <c:pt idx="9770">
                  <c:v>9.1999999999999993</c:v>
                </c:pt>
                <c:pt idx="9771">
                  <c:v>9.32</c:v>
                </c:pt>
                <c:pt idx="9772">
                  <c:v>9.24</c:v>
                </c:pt>
                <c:pt idx="9775">
                  <c:v>9.2100000000000009</c:v>
                </c:pt>
                <c:pt idx="9776">
                  <c:v>9.23</c:v>
                </c:pt>
                <c:pt idx="9777">
                  <c:v>9.31</c:v>
                </c:pt>
                <c:pt idx="9778">
                  <c:v>9.08</c:v>
                </c:pt>
                <c:pt idx="9779">
                  <c:v>8.81</c:v>
                </c:pt>
                <c:pt idx="9782">
                  <c:v>8.85</c:v>
                </c:pt>
                <c:pt idx="9783">
                  <c:v>8.32</c:v>
                </c:pt>
                <c:pt idx="9784">
                  <c:v>8.31</c:v>
                </c:pt>
                <c:pt idx="9785">
                  <c:v>8.43</c:v>
                </c:pt>
                <c:pt idx="9786">
                  <c:v>8.34</c:v>
                </c:pt>
                <c:pt idx="9789">
                  <c:v>8.3699999999999992</c:v>
                </c:pt>
                <c:pt idx="9790">
                  <c:v>8.33</c:v>
                </c:pt>
                <c:pt idx="9791">
                  <c:v>8.49</c:v>
                </c:pt>
                <c:pt idx="9792">
                  <c:v>8.5299999999999994</c:v>
                </c:pt>
                <c:pt idx="9793">
                  <c:v>8.56</c:v>
                </c:pt>
                <c:pt idx="9797">
                  <c:v>8.56</c:v>
                </c:pt>
                <c:pt idx="9798">
                  <c:v>8.42</c:v>
                </c:pt>
                <c:pt idx="9799">
                  <c:v>8.19</c:v>
                </c:pt>
                <c:pt idx="9800">
                  <c:v>8.0500000000000007</c:v>
                </c:pt>
                <c:pt idx="9803">
                  <c:v>7.91</c:v>
                </c:pt>
                <c:pt idx="9804">
                  <c:v>7.99</c:v>
                </c:pt>
                <c:pt idx="9805">
                  <c:v>7.98</c:v>
                </c:pt>
                <c:pt idx="9806">
                  <c:v>7.98</c:v>
                </c:pt>
                <c:pt idx="9807">
                  <c:v>8.08</c:v>
                </c:pt>
                <c:pt idx="9810">
                  <c:v>8.16</c:v>
                </c:pt>
                <c:pt idx="9811">
                  <c:v>8.34</c:v>
                </c:pt>
                <c:pt idx="9812">
                  <c:v>8.52</c:v>
                </c:pt>
                <c:pt idx="9813">
                  <c:v>8.52</c:v>
                </c:pt>
                <c:pt idx="9814">
                  <c:v>8.4600000000000009</c:v>
                </c:pt>
                <c:pt idx="9817">
                  <c:v>8.49</c:v>
                </c:pt>
                <c:pt idx="9818">
                  <c:v>8.5</c:v>
                </c:pt>
                <c:pt idx="9819">
                  <c:v>8.5500000000000007</c:v>
                </c:pt>
                <c:pt idx="9820">
                  <c:v>8.57</c:v>
                </c:pt>
                <c:pt idx="9821">
                  <c:v>8.77</c:v>
                </c:pt>
                <c:pt idx="9824">
                  <c:v>8.6999999999999993</c:v>
                </c:pt>
                <c:pt idx="9825">
                  <c:v>8.76</c:v>
                </c:pt>
                <c:pt idx="9826">
                  <c:v>8.7899999999999991</c:v>
                </c:pt>
                <c:pt idx="9827">
                  <c:v>8.81</c:v>
                </c:pt>
                <c:pt idx="9828">
                  <c:v>8.76</c:v>
                </c:pt>
                <c:pt idx="9831">
                  <c:v>8.66</c:v>
                </c:pt>
                <c:pt idx="9832">
                  <c:v>8.73</c:v>
                </c:pt>
                <c:pt idx="9833">
                  <c:v>8.77</c:v>
                </c:pt>
                <c:pt idx="9834">
                  <c:v>8.86</c:v>
                </c:pt>
                <c:pt idx="9835">
                  <c:v>8.86</c:v>
                </c:pt>
                <c:pt idx="9838">
                  <c:v>8.84</c:v>
                </c:pt>
                <c:pt idx="9839">
                  <c:v>8.7799999999999994</c:v>
                </c:pt>
                <c:pt idx="9840">
                  <c:v>8.73</c:v>
                </c:pt>
                <c:pt idx="9841">
                  <c:v>8.6999999999999993</c:v>
                </c:pt>
                <c:pt idx="9842">
                  <c:v>8.7799999999999994</c:v>
                </c:pt>
                <c:pt idx="9845">
                  <c:v>8.8000000000000007</c:v>
                </c:pt>
                <c:pt idx="9846">
                  <c:v>8.8000000000000007</c:v>
                </c:pt>
                <c:pt idx="9847">
                  <c:v>8.67</c:v>
                </c:pt>
                <c:pt idx="9848">
                  <c:v>8.76</c:v>
                </c:pt>
                <c:pt idx="9849">
                  <c:v>8.57</c:v>
                </c:pt>
                <c:pt idx="9852">
                  <c:v>8.36</c:v>
                </c:pt>
                <c:pt idx="9853">
                  <c:v>8.34</c:v>
                </c:pt>
                <c:pt idx="9856">
                  <c:v>8.4</c:v>
                </c:pt>
                <c:pt idx="9859">
                  <c:v>8.39</c:v>
                </c:pt>
                <c:pt idx="9860">
                  <c:v>8.41</c:v>
                </c:pt>
                <c:pt idx="9862">
                  <c:v>8.2799999999999994</c:v>
                </c:pt>
                <c:pt idx="9863">
                  <c:v>8.18</c:v>
                </c:pt>
                <c:pt idx="9867">
                  <c:v>8.11</c:v>
                </c:pt>
                <c:pt idx="9868">
                  <c:v>7.64</c:v>
                </c:pt>
                <c:pt idx="9869">
                  <c:v>7.73</c:v>
                </c:pt>
                <c:pt idx="9870">
                  <c:v>7.68</c:v>
                </c:pt>
                <c:pt idx="9873">
                  <c:v>7.72</c:v>
                </c:pt>
                <c:pt idx="9874">
                  <c:v>7.79</c:v>
                </c:pt>
                <c:pt idx="9875">
                  <c:v>7.8</c:v>
                </c:pt>
                <c:pt idx="9876">
                  <c:v>7.95</c:v>
                </c:pt>
                <c:pt idx="9877">
                  <c:v>8.0399999999999991</c:v>
                </c:pt>
                <c:pt idx="9880">
                  <c:v>8.08</c:v>
                </c:pt>
                <c:pt idx="9881">
                  <c:v>8.1199999999999992</c:v>
                </c:pt>
                <c:pt idx="9882">
                  <c:v>8.26</c:v>
                </c:pt>
                <c:pt idx="9883">
                  <c:v>8.34</c:v>
                </c:pt>
                <c:pt idx="9884">
                  <c:v>8.5</c:v>
                </c:pt>
                <c:pt idx="9887">
                  <c:v>8.82</c:v>
                </c:pt>
                <c:pt idx="9888">
                  <c:v>8.6300000000000008</c:v>
                </c:pt>
                <c:pt idx="9889">
                  <c:v>8.7100000000000009</c:v>
                </c:pt>
                <c:pt idx="9890">
                  <c:v>8.7899999999999991</c:v>
                </c:pt>
                <c:pt idx="9891">
                  <c:v>8.68</c:v>
                </c:pt>
                <c:pt idx="9894">
                  <c:v>8.6199999999999992</c:v>
                </c:pt>
                <c:pt idx="9895">
                  <c:v>8.4600000000000009</c:v>
                </c:pt>
                <c:pt idx="9896">
                  <c:v>8.24</c:v>
                </c:pt>
                <c:pt idx="9897">
                  <c:v>7.98</c:v>
                </c:pt>
                <c:pt idx="9898">
                  <c:v>7.97</c:v>
                </c:pt>
                <c:pt idx="9901">
                  <c:v>7.82</c:v>
                </c:pt>
                <c:pt idx="9902">
                  <c:v>7.6</c:v>
                </c:pt>
                <c:pt idx="9903">
                  <c:v>7.57</c:v>
                </c:pt>
                <c:pt idx="9904">
                  <c:v>7.57</c:v>
                </c:pt>
                <c:pt idx="9905">
                  <c:v>7.68</c:v>
                </c:pt>
                <c:pt idx="9908">
                  <c:v>7.55</c:v>
                </c:pt>
                <c:pt idx="9909">
                  <c:v>7.59</c:v>
                </c:pt>
                <c:pt idx="9910">
                  <c:v>7.59</c:v>
                </c:pt>
                <c:pt idx="9911">
                  <c:v>7.61</c:v>
                </c:pt>
                <c:pt idx="9912">
                  <c:v>7.64</c:v>
                </c:pt>
                <c:pt idx="9915">
                  <c:v>7.59</c:v>
                </c:pt>
                <c:pt idx="9916">
                  <c:v>7.49</c:v>
                </c:pt>
                <c:pt idx="9917">
                  <c:v>7.24</c:v>
                </c:pt>
                <c:pt idx="9918">
                  <c:v>7.23</c:v>
                </c:pt>
                <c:pt idx="9919">
                  <c:v>6.89</c:v>
                </c:pt>
                <c:pt idx="9923">
                  <c:v>6.99</c:v>
                </c:pt>
                <c:pt idx="9924">
                  <c:v>6.86</c:v>
                </c:pt>
                <c:pt idx="9925">
                  <c:v>6.64</c:v>
                </c:pt>
                <c:pt idx="9926">
                  <c:v>6.98</c:v>
                </c:pt>
                <c:pt idx="9929">
                  <c:v>6.82</c:v>
                </c:pt>
                <c:pt idx="9930">
                  <c:v>6.99</c:v>
                </c:pt>
                <c:pt idx="9931">
                  <c:v>7.11</c:v>
                </c:pt>
                <c:pt idx="9932">
                  <c:v>7.22</c:v>
                </c:pt>
                <c:pt idx="9933">
                  <c:v>7.29</c:v>
                </c:pt>
                <c:pt idx="9936">
                  <c:v>7.09</c:v>
                </c:pt>
                <c:pt idx="9937">
                  <c:v>6.83</c:v>
                </c:pt>
                <c:pt idx="9938">
                  <c:v>6.77</c:v>
                </c:pt>
                <c:pt idx="9939">
                  <c:v>6.99</c:v>
                </c:pt>
                <c:pt idx="9940">
                  <c:v>6.97</c:v>
                </c:pt>
                <c:pt idx="9943">
                  <c:v>6.8100000000000005</c:v>
                </c:pt>
                <c:pt idx="9945">
                  <c:v>6.89</c:v>
                </c:pt>
                <c:pt idx="9946">
                  <c:v>6.91</c:v>
                </c:pt>
                <c:pt idx="9947">
                  <c:v>6.65</c:v>
                </c:pt>
                <c:pt idx="9950">
                  <c:v>6.61</c:v>
                </c:pt>
                <c:pt idx="9951">
                  <c:v>6.49</c:v>
                </c:pt>
                <c:pt idx="9952">
                  <c:v>6.29</c:v>
                </c:pt>
                <c:pt idx="9953">
                  <c:v>6.16</c:v>
                </c:pt>
                <c:pt idx="9954">
                  <c:v>6.18</c:v>
                </c:pt>
                <c:pt idx="9957">
                  <c:v>6.22</c:v>
                </c:pt>
                <c:pt idx="9958">
                  <c:v>6.18</c:v>
                </c:pt>
                <c:pt idx="9959">
                  <c:v>6.1</c:v>
                </c:pt>
                <c:pt idx="9960">
                  <c:v>5.89</c:v>
                </c:pt>
                <c:pt idx="9961">
                  <c:v>6.25</c:v>
                </c:pt>
                <c:pt idx="9964">
                  <c:v>6.4</c:v>
                </c:pt>
                <c:pt idx="9965">
                  <c:v>6.23</c:v>
                </c:pt>
                <c:pt idx="9966">
                  <c:v>6.24</c:v>
                </c:pt>
                <c:pt idx="9967">
                  <c:v>6.04</c:v>
                </c:pt>
                <c:pt idx="9972">
                  <c:v>5.98</c:v>
                </c:pt>
                <c:pt idx="9973">
                  <c:v>6.02</c:v>
                </c:pt>
                <c:pt idx="9974">
                  <c:v>6.14</c:v>
                </c:pt>
                <c:pt idx="9975">
                  <c:v>6.3</c:v>
                </c:pt>
                <c:pt idx="9978">
                  <c:v>6.42</c:v>
                </c:pt>
                <c:pt idx="9979">
                  <c:v>6.27</c:v>
                </c:pt>
                <c:pt idx="9980">
                  <c:v>6.22</c:v>
                </c:pt>
                <c:pt idx="9982">
                  <c:v>6.15</c:v>
                </c:pt>
                <c:pt idx="9985">
                  <c:v>6.15</c:v>
                </c:pt>
                <c:pt idx="9986">
                  <c:v>6.15</c:v>
                </c:pt>
                <c:pt idx="9987">
                  <c:v>6.16</c:v>
                </c:pt>
                <c:pt idx="9988">
                  <c:v>6.14</c:v>
                </c:pt>
                <c:pt idx="9989">
                  <c:v>6.07</c:v>
                </c:pt>
                <c:pt idx="9992">
                  <c:v>6.22</c:v>
                </c:pt>
                <c:pt idx="9993">
                  <c:v>6.47</c:v>
                </c:pt>
                <c:pt idx="9994">
                  <c:v>6.32</c:v>
                </c:pt>
                <c:pt idx="9995">
                  <c:v>6.4</c:v>
                </c:pt>
                <c:pt idx="9996">
                  <c:v>6.9</c:v>
                </c:pt>
                <c:pt idx="9999">
                  <c:v>6.88</c:v>
                </c:pt>
                <c:pt idx="10000">
                  <c:v>6.8</c:v>
                </c:pt>
                <c:pt idx="10001">
                  <c:v>6.76</c:v>
                </c:pt>
                <c:pt idx="10002">
                  <c:v>6.55</c:v>
                </c:pt>
                <c:pt idx="10003">
                  <c:v>6.51</c:v>
                </c:pt>
                <c:pt idx="10006">
                  <c:v>6.24</c:v>
                </c:pt>
                <c:pt idx="10007">
                  <c:v>6.24</c:v>
                </c:pt>
                <c:pt idx="10008">
                  <c:v>6.34</c:v>
                </c:pt>
                <c:pt idx="10009">
                  <c:v>6.32</c:v>
                </c:pt>
                <c:pt idx="10010">
                  <c:v>6.27</c:v>
                </c:pt>
                <c:pt idx="10013">
                  <c:v>6.29</c:v>
                </c:pt>
                <c:pt idx="10014">
                  <c:v>6.2</c:v>
                </c:pt>
                <c:pt idx="10015">
                  <c:v>6.47</c:v>
                </c:pt>
                <c:pt idx="10016">
                  <c:v>6.31</c:v>
                </c:pt>
                <c:pt idx="10017">
                  <c:v>5.95</c:v>
                </c:pt>
                <c:pt idx="10021">
                  <c:v>5.54</c:v>
                </c:pt>
                <c:pt idx="10022">
                  <c:v>5.58</c:v>
                </c:pt>
                <c:pt idx="10023">
                  <c:v>5.73</c:v>
                </c:pt>
                <c:pt idx="10024">
                  <c:v>5.73</c:v>
                </c:pt>
                <c:pt idx="10027">
                  <c:v>5.8100000000000005</c:v>
                </c:pt>
                <c:pt idx="10028">
                  <c:v>5.93</c:v>
                </c:pt>
                <c:pt idx="10029">
                  <c:v>5.88</c:v>
                </c:pt>
                <c:pt idx="10030">
                  <c:v>5.85</c:v>
                </c:pt>
                <c:pt idx="10031">
                  <c:v>5.96</c:v>
                </c:pt>
                <c:pt idx="10034">
                  <c:v>5.97</c:v>
                </c:pt>
                <c:pt idx="10035">
                  <c:v>5.84</c:v>
                </c:pt>
                <c:pt idx="10036">
                  <c:v>5.89</c:v>
                </c:pt>
                <c:pt idx="10037">
                  <c:v>5.86</c:v>
                </c:pt>
                <c:pt idx="10038">
                  <c:v>5.94</c:v>
                </c:pt>
                <c:pt idx="10041">
                  <c:v>5.96</c:v>
                </c:pt>
                <c:pt idx="10042">
                  <c:v>5.96</c:v>
                </c:pt>
                <c:pt idx="10043">
                  <c:v>5.93</c:v>
                </c:pt>
                <c:pt idx="10044">
                  <c:v>6.03</c:v>
                </c:pt>
                <c:pt idx="10045">
                  <c:v>5.99</c:v>
                </c:pt>
                <c:pt idx="10048">
                  <c:v>5.95</c:v>
                </c:pt>
                <c:pt idx="10049">
                  <c:v>5.99</c:v>
                </c:pt>
                <c:pt idx="10050">
                  <c:v>6.09</c:v>
                </c:pt>
                <c:pt idx="10051">
                  <c:v>6.27</c:v>
                </c:pt>
                <c:pt idx="10052">
                  <c:v>6.28</c:v>
                </c:pt>
                <c:pt idx="10055">
                  <c:v>6.26</c:v>
                </c:pt>
                <c:pt idx="10056">
                  <c:v>6.29</c:v>
                </c:pt>
                <c:pt idx="10057">
                  <c:v>6.25</c:v>
                </c:pt>
                <c:pt idx="10058">
                  <c:v>6.21</c:v>
                </c:pt>
                <c:pt idx="10059">
                  <c:v>6.29</c:v>
                </c:pt>
                <c:pt idx="10062">
                  <c:v>6.27</c:v>
                </c:pt>
                <c:pt idx="10063">
                  <c:v>6.27</c:v>
                </c:pt>
                <c:pt idx="10064">
                  <c:v>6.31</c:v>
                </c:pt>
                <c:pt idx="10065">
                  <c:v>6.13</c:v>
                </c:pt>
                <c:pt idx="10066">
                  <c:v>6</c:v>
                </c:pt>
                <c:pt idx="10069">
                  <c:v>5.8100000000000005</c:v>
                </c:pt>
                <c:pt idx="10070">
                  <c:v>5.85</c:v>
                </c:pt>
                <c:pt idx="10071">
                  <c:v>5.84</c:v>
                </c:pt>
                <c:pt idx="10072">
                  <c:v>5.97</c:v>
                </c:pt>
                <c:pt idx="10073">
                  <c:v>6.14</c:v>
                </c:pt>
                <c:pt idx="10076">
                  <c:v>6.12</c:v>
                </c:pt>
                <c:pt idx="10077">
                  <c:v>6.37</c:v>
                </c:pt>
                <c:pt idx="10078">
                  <c:v>6.43</c:v>
                </c:pt>
                <c:pt idx="10079">
                  <c:v>6.47</c:v>
                </c:pt>
                <c:pt idx="10080">
                  <c:v>6.5600000000000005</c:v>
                </c:pt>
                <c:pt idx="10083">
                  <c:v>6.44</c:v>
                </c:pt>
                <c:pt idx="10084">
                  <c:v>6.38</c:v>
                </c:pt>
                <c:pt idx="10085">
                  <c:v>6.35</c:v>
                </c:pt>
                <c:pt idx="10086">
                  <c:v>6.31</c:v>
                </c:pt>
                <c:pt idx="10090">
                  <c:v>5.94</c:v>
                </c:pt>
                <c:pt idx="10091">
                  <c:v>5.94</c:v>
                </c:pt>
                <c:pt idx="10092">
                  <c:v>5.84</c:v>
                </c:pt>
                <c:pt idx="10093">
                  <c:v>5.83</c:v>
                </c:pt>
                <c:pt idx="10094">
                  <c:v>5.93</c:v>
                </c:pt>
                <c:pt idx="10097">
                  <c:v>5.75</c:v>
                </c:pt>
                <c:pt idx="10098">
                  <c:v>5.7</c:v>
                </c:pt>
                <c:pt idx="10099">
                  <c:v>5.6</c:v>
                </c:pt>
                <c:pt idx="10100">
                  <c:v>5.8100000000000005</c:v>
                </c:pt>
                <c:pt idx="10101">
                  <c:v>5.89</c:v>
                </c:pt>
                <c:pt idx="10104">
                  <c:v>5.82</c:v>
                </c:pt>
                <c:pt idx="10105">
                  <c:v>5.78</c:v>
                </c:pt>
                <c:pt idx="10106">
                  <c:v>5.88</c:v>
                </c:pt>
                <c:pt idx="10107">
                  <c:v>5.84</c:v>
                </c:pt>
                <c:pt idx="10108">
                  <c:v>5.61</c:v>
                </c:pt>
                <c:pt idx="10111">
                  <c:v>5.61</c:v>
                </c:pt>
                <c:pt idx="10112">
                  <c:v>5.61</c:v>
                </c:pt>
                <c:pt idx="10113">
                  <c:v>5.69</c:v>
                </c:pt>
                <c:pt idx="10114">
                  <c:v>5.64</c:v>
                </c:pt>
                <c:pt idx="10115">
                  <c:v>5.69</c:v>
                </c:pt>
                <c:pt idx="10118">
                  <c:v>5.72</c:v>
                </c:pt>
                <c:pt idx="10119">
                  <c:v>5.76</c:v>
                </c:pt>
                <c:pt idx="10120">
                  <c:v>5.8100000000000005</c:v>
                </c:pt>
                <c:pt idx="10121">
                  <c:v>5.83</c:v>
                </c:pt>
                <c:pt idx="10122">
                  <c:v>5.82</c:v>
                </c:pt>
                <c:pt idx="10125">
                  <c:v>5.83</c:v>
                </c:pt>
                <c:pt idx="10126">
                  <c:v>6.02</c:v>
                </c:pt>
                <c:pt idx="10127">
                  <c:v>6.17</c:v>
                </c:pt>
                <c:pt idx="10128">
                  <c:v>6.11</c:v>
                </c:pt>
                <c:pt idx="10129">
                  <c:v>6.13</c:v>
                </c:pt>
                <c:pt idx="10132">
                  <c:v>6.39</c:v>
                </c:pt>
                <c:pt idx="10133">
                  <c:v>6.85</c:v>
                </c:pt>
                <c:pt idx="10134">
                  <c:v>6.54</c:v>
                </c:pt>
                <c:pt idx="10135">
                  <c:v>6.62</c:v>
                </c:pt>
                <c:pt idx="10136">
                  <c:v>6.44</c:v>
                </c:pt>
                <c:pt idx="10139">
                  <c:v>6.37</c:v>
                </c:pt>
                <c:pt idx="10140">
                  <c:v>6.61</c:v>
                </c:pt>
                <c:pt idx="10141">
                  <c:v>6.67</c:v>
                </c:pt>
                <c:pt idx="10142">
                  <c:v>6.63</c:v>
                </c:pt>
                <c:pt idx="10143">
                  <c:v>6.64</c:v>
                </c:pt>
                <c:pt idx="10146">
                  <c:v>6.66</c:v>
                </c:pt>
                <c:pt idx="10147">
                  <c:v>7.02</c:v>
                </c:pt>
                <c:pt idx="10148">
                  <c:v>7.44</c:v>
                </c:pt>
                <c:pt idx="10149">
                  <c:v>9.1199999999999992</c:v>
                </c:pt>
                <c:pt idx="10150">
                  <c:v>8.1</c:v>
                </c:pt>
                <c:pt idx="10153">
                  <c:v>7.91</c:v>
                </c:pt>
                <c:pt idx="10154">
                  <c:v>7.93</c:v>
                </c:pt>
                <c:pt idx="10155">
                  <c:v>7.22</c:v>
                </c:pt>
                <c:pt idx="10156">
                  <c:v>7.42</c:v>
                </c:pt>
                <c:pt idx="10157">
                  <c:v>7.32</c:v>
                </c:pt>
                <c:pt idx="10160">
                  <c:v>7.34</c:v>
                </c:pt>
                <c:pt idx="10162">
                  <c:v>7.55</c:v>
                </c:pt>
                <c:pt idx="10163">
                  <c:v>8.15</c:v>
                </c:pt>
                <c:pt idx="10164">
                  <c:v>8</c:v>
                </c:pt>
                <c:pt idx="10167">
                  <c:v>8.17</c:v>
                </c:pt>
                <c:pt idx="10168">
                  <c:v>8.0399999999999991</c:v>
                </c:pt>
                <c:pt idx="10169">
                  <c:v>7.99</c:v>
                </c:pt>
                <c:pt idx="10170">
                  <c:v>7.9</c:v>
                </c:pt>
                <c:pt idx="10171">
                  <c:v>7.99</c:v>
                </c:pt>
                <c:pt idx="10174">
                  <c:v>7.98</c:v>
                </c:pt>
                <c:pt idx="10175">
                  <c:v>8.01</c:v>
                </c:pt>
                <c:pt idx="10176">
                  <c:v>7.91</c:v>
                </c:pt>
                <c:pt idx="10177">
                  <c:v>8.08</c:v>
                </c:pt>
                <c:pt idx="10178">
                  <c:v>8.02</c:v>
                </c:pt>
                <c:pt idx="10181">
                  <c:v>8.07</c:v>
                </c:pt>
                <c:pt idx="10182">
                  <c:v>8.27</c:v>
                </c:pt>
                <c:pt idx="10183">
                  <c:v>8.34</c:v>
                </c:pt>
                <c:pt idx="10184">
                  <c:v>8.27</c:v>
                </c:pt>
                <c:pt idx="10185">
                  <c:v>8.1999999999999993</c:v>
                </c:pt>
                <c:pt idx="10188">
                  <c:v>7.93</c:v>
                </c:pt>
                <c:pt idx="10189">
                  <c:v>7.91</c:v>
                </c:pt>
                <c:pt idx="10190">
                  <c:v>8.15</c:v>
                </c:pt>
                <c:pt idx="10191">
                  <c:v>8.44</c:v>
                </c:pt>
                <c:pt idx="10192">
                  <c:v>8.41</c:v>
                </c:pt>
                <c:pt idx="10195">
                  <c:v>8.0399999999999991</c:v>
                </c:pt>
                <c:pt idx="10196">
                  <c:v>7.82</c:v>
                </c:pt>
                <c:pt idx="10197">
                  <c:v>7.79</c:v>
                </c:pt>
                <c:pt idx="10198">
                  <c:v>7.71</c:v>
                </c:pt>
                <c:pt idx="10199">
                  <c:v>7.24</c:v>
                </c:pt>
                <c:pt idx="10202">
                  <c:v>7.24</c:v>
                </c:pt>
                <c:pt idx="10203">
                  <c:v>7.63</c:v>
                </c:pt>
                <c:pt idx="10204">
                  <c:v>8.68</c:v>
                </c:pt>
                <c:pt idx="10205">
                  <c:v>8.58</c:v>
                </c:pt>
                <c:pt idx="10206">
                  <c:v>8.92</c:v>
                </c:pt>
                <c:pt idx="10209">
                  <c:v>9.06</c:v>
                </c:pt>
                <c:pt idx="10210">
                  <c:v>9.01</c:v>
                </c:pt>
                <c:pt idx="10211">
                  <c:v>9.1300000000000008</c:v>
                </c:pt>
                <c:pt idx="10212">
                  <c:v>8.4</c:v>
                </c:pt>
                <c:pt idx="10213">
                  <c:v>8.35</c:v>
                </c:pt>
                <c:pt idx="10216">
                  <c:v>8.23</c:v>
                </c:pt>
                <c:pt idx="10217">
                  <c:v>8.39</c:v>
                </c:pt>
                <c:pt idx="10218">
                  <c:v>8.44</c:v>
                </c:pt>
                <c:pt idx="10223">
                  <c:v>8.99</c:v>
                </c:pt>
                <c:pt idx="10224">
                  <c:v>9.61</c:v>
                </c:pt>
                <c:pt idx="10225">
                  <c:v>9.61</c:v>
                </c:pt>
                <c:pt idx="10227">
                  <c:v>9.5</c:v>
                </c:pt>
                <c:pt idx="10230">
                  <c:v>9.36</c:v>
                </c:pt>
                <c:pt idx="10232">
                  <c:v>10.11</c:v>
                </c:pt>
                <c:pt idx="10233">
                  <c:v>10.47</c:v>
                </c:pt>
                <c:pt idx="10234">
                  <c:v>10.01</c:v>
                </c:pt>
                <c:pt idx="10237">
                  <c:v>9.4700000000000006</c:v>
                </c:pt>
                <c:pt idx="10238">
                  <c:v>9.2799999999999994</c:v>
                </c:pt>
                <c:pt idx="10239">
                  <c:v>9.24</c:v>
                </c:pt>
                <c:pt idx="10240">
                  <c:v>8.65</c:v>
                </c:pt>
                <c:pt idx="10241">
                  <c:v>9.41</c:v>
                </c:pt>
                <c:pt idx="10244">
                  <c:v>9.15</c:v>
                </c:pt>
                <c:pt idx="10245">
                  <c:v>9.49</c:v>
                </c:pt>
                <c:pt idx="10246">
                  <c:v>9.3800000000000008</c:v>
                </c:pt>
                <c:pt idx="10247">
                  <c:v>9</c:v>
                </c:pt>
                <c:pt idx="10248">
                  <c:v>8.42</c:v>
                </c:pt>
                <c:pt idx="10251">
                  <c:v>8.9700000000000006</c:v>
                </c:pt>
                <c:pt idx="10252">
                  <c:v>9.3800000000000008</c:v>
                </c:pt>
                <c:pt idx="10253">
                  <c:v>9.5</c:v>
                </c:pt>
                <c:pt idx="10254">
                  <c:v>11.05</c:v>
                </c:pt>
                <c:pt idx="10255">
                  <c:v>9.83</c:v>
                </c:pt>
                <c:pt idx="10258">
                  <c:v>10.79</c:v>
                </c:pt>
                <c:pt idx="10259">
                  <c:v>10.050000000000001</c:v>
                </c:pt>
                <c:pt idx="10260">
                  <c:v>9.4499999999999993</c:v>
                </c:pt>
                <c:pt idx="10261">
                  <c:v>10.16</c:v>
                </c:pt>
                <c:pt idx="10262">
                  <c:v>9.9</c:v>
                </c:pt>
                <c:pt idx="10265">
                  <c:v>10.23</c:v>
                </c:pt>
                <c:pt idx="10266">
                  <c:v>10.25</c:v>
                </c:pt>
                <c:pt idx="10267">
                  <c:v>10.039999999999999</c:v>
                </c:pt>
                <c:pt idx="10268">
                  <c:v>10.41</c:v>
                </c:pt>
                <c:pt idx="10269">
                  <c:v>9.16</c:v>
                </c:pt>
                <c:pt idx="10272">
                  <c:v>9.2799999999999994</c:v>
                </c:pt>
                <c:pt idx="10273">
                  <c:v>9.98</c:v>
                </c:pt>
                <c:pt idx="10274">
                  <c:v>9.84</c:v>
                </c:pt>
                <c:pt idx="10275">
                  <c:v>9.6999999999999993</c:v>
                </c:pt>
                <c:pt idx="10276">
                  <c:v>9.6999999999999993</c:v>
                </c:pt>
                <c:pt idx="10280">
                  <c:v>8.94</c:v>
                </c:pt>
                <c:pt idx="10281">
                  <c:v>8.64</c:v>
                </c:pt>
                <c:pt idx="10282">
                  <c:v>8.9</c:v>
                </c:pt>
                <c:pt idx="10283">
                  <c:v>9.24</c:v>
                </c:pt>
                <c:pt idx="10286">
                  <c:v>9.56</c:v>
                </c:pt>
                <c:pt idx="10287">
                  <c:v>9.65</c:v>
                </c:pt>
                <c:pt idx="10288">
                  <c:v>9.51</c:v>
                </c:pt>
                <c:pt idx="10289">
                  <c:v>9.59</c:v>
                </c:pt>
                <c:pt idx="10290">
                  <c:v>9.4</c:v>
                </c:pt>
                <c:pt idx="10293">
                  <c:v>9.84</c:v>
                </c:pt>
                <c:pt idx="10294">
                  <c:v>9.94</c:v>
                </c:pt>
                <c:pt idx="10295">
                  <c:v>10.51</c:v>
                </c:pt>
                <c:pt idx="10296">
                  <c:v>10.48</c:v>
                </c:pt>
                <c:pt idx="10297">
                  <c:v>10.58</c:v>
                </c:pt>
                <c:pt idx="10300">
                  <c:v>10.72</c:v>
                </c:pt>
                <c:pt idx="10301">
                  <c:v>10.47</c:v>
                </c:pt>
                <c:pt idx="10302">
                  <c:v>10.7</c:v>
                </c:pt>
                <c:pt idx="10303">
                  <c:v>11.39</c:v>
                </c:pt>
                <c:pt idx="10304">
                  <c:v>11.98</c:v>
                </c:pt>
                <c:pt idx="10307">
                  <c:v>11.36</c:v>
                </c:pt>
                <c:pt idx="10308">
                  <c:v>11.28</c:v>
                </c:pt>
                <c:pt idx="10310">
                  <c:v>10.71</c:v>
                </c:pt>
                <c:pt idx="10311">
                  <c:v>11.09</c:v>
                </c:pt>
                <c:pt idx="10314">
                  <c:v>11.06</c:v>
                </c:pt>
                <c:pt idx="10315">
                  <c:v>11.13</c:v>
                </c:pt>
                <c:pt idx="10316">
                  <c:v>11.47</c:v>
                </c:pt>
                <c:pt idx="10317">
                  <c:v>11.63</c:v>
                </c:pt>
                <c:pt idx="10318">
                  <c:v>11.92</c:v>
                </c:pt>
                <c:pt idx="10321">
                  <c:v>11.72</c:v>
                </c:pt>
                <c:pt idx="10322">
                  <c:v>11.87</c:v>
                </c:pt>
                <c:pt idx="10323">
                  <c:v>11.6</c:v>
                </c:pt>
                <c:pt idx="10324">
                  <c:v>11.47</c:v>
                </c:pt>
                <c:pt idx="10329">
                  <c:v>11.42</c:v>
                </c:pt>
                <c:pt idx="10330">
                  <c:v>11.73</c:v>
                </c:pt>
                <c:pt idx="10331">
                  <c:v>12.03</c:v>
                </c:pt>
                <c:pt idx="10332">
                  <c:v>12.79</c:v>
                </c:pt>
                <c:pt idx="10335">
                  <c:v>12.77</c:v>
                </c:pt>
                <c:pt idx="10336">
                  <c:v>12.9</c:v>
                </c:pt>
                <c:pt idx="10337">
                  <c:v>13.45</c:v>
                </c:pt>
                <c:pt idx="10338">
                  <c:v>12.67</c:v>
                </c:pt>
                <c:pt idx="10339">
                  <c:v>12.24</c:v>
                </c:pt>
                <c:pt idx="10342">
                  <c:v>12.61</c:v>
                </c:pt>
                <c:pt idx="10343">
                  <c:v>11.53</c:v>
                </c:pt>
                <c:pt idx="10344">
                  <c:v>11.03</c:v>
                </c:pt>
                <c:pt idx="10345">
                  <c:v>11.07</c:v>
                </c:pt>
                <c:pt idx="10349">
                  <c:v>10.7</c:v>
                </c:pt>
                <c:pt idx="10350">
                  <c:v>10.5</c:v>
                </c:pt>
                <c:pt idx="10351">
                  <c:v>10.87</c:v>
                </c:pt>
                <c:pt idx="10352">
                  <c:v>11.13</c:v>
                </c:pt>
                <c:pt idx="10353">
                  <c:v>10.89</c:v>
                </c:pt>
                <c:pt idx="10356">
                  <c:v>10.69</c:v>
                </c:pt>
                <c:pt idx="10357">
                  <c:v>10.89</c:v>
                </c:pt>
                <c:pt idx="10358">
                  <c:v>10.82</c:v>
                </c:pt>
                <c:pt idx="10359">
                  <c:v>10.56</c:v>
                </c:pt>
                <c:pt idx="10360">
                  <c:v>10.63</c:v>
                </c:pt>
                <c:pt idx="10363">
                  <c:v>10.32</c:v>
                </c:pt>
                <c:pt idx="10364">
                  <c:v>11.37</c:v>
                </c:pt>
                <c:pt idx="10365">
                  <c:v>11.08</c:v>
                </c:pt>
                <c:pt idx="10366">
                  <c:v>10.92</c:v>
                </c:pt>
                <c:pt idx="10367">
                  <c:v>11.3</c:v>
                </c:pt>
                <c:pt idx="10370">
                  <c:v>11.25</c:v>
                </c:pt>
                <c:pt idx="10371">
                  <c:v>11.46</c:v>
                </c:pt>
                <c:pt idx="10372">
                  <c:v>11.66</c:v>
                </c:pt>
                <c:pt idx="10373">
                  <c:v>10.98</c:v>
                </c:pt>
                <c:pt idx="10374">
                  <c:v>10.89</c:v>
                </c:pt>
                <c:pt idx="10378">
                  <c:v>11.16</c:v>
                </c:pt>
                <c:pt idx="10379">
                  <c:v>11.07</c:v>
                </c:pt>
                <c:pt idx="10380">
                  <c:v>10.47</c:v>
                </c:pt>
                <c:pt idx="10381">
                  <c:v>10.65</c:v>
                </c:pt>
                <c:pt idx="10384">
                  <c:v>11.03</c:v>
                </c:pt>
                <c:pt idx="10385">
                  <c:v>11.3</c:v>
                </c:pt>
                <c:pt idx="10386">
                  <c:v>11.53</c:v>
                </c:pt>
                <c:pt idx="10387">
                  <c:v>11.43</c:v>
                </c:pt>
                <c:pt idx="10388">
                  <c:v>11.16</c:v>
                </c:pt>
                <c:pt idx="10391">
                  <c:v>12.18</c:v>
                </c:pt>
                <c:pt idx="10392">
                  <c:v>12.34</c:v>
                </c:pt>
                <c:pt idx="10393">
                  <c:v>12.65</c:v>
                </c:pt>
                <c:pt idx="10394">
                  <c:v>12.6</c:v>
                </c:pt>
                <c:pt idx="10395">
                  <c:v>12.54</c:v>
                </c:pt>
                <c:pt idx="10398">
                  <c:v>12.33</c:v>
                </c:pt>
                <c:pt idx="10399">
                  <c:v>11.1</c:v>
                </c:pt>
                <c:pt idx="10400">
                  <c:v>10.29</c:v>
                </c:pt>
                <c:pt idx="10401">
                  <c:v>10.5</c:v>
                </c:pt>
                <c:pt idx="10402">
                  <c:v>10.8</c:v>
                </c:pt>
                <c:pt idx="10440">
                  <c:v>11.88</c:v>
                </c:pt>
                <c:pt idx="10441">
                  <c:v>11.81</c:v>
                </c:pt>
                <c:pt idx="10442">
                  <c:v>11.51</c:v>
                </c:pt>
                <c:pt idx="10443">
                  <c:v>11.81</c:v>
                </c:pt>
                <c:pt idx="10444">
                  <c:v>11.82</c:v>
                </c:pt>
                <c:pt idx="10447">
                  <c:v>11.75</c:v>
                </c:pt>
                <c:pt idx="10448">
                  <c:v>10.74</c:v>
                </c:pt>
                <c:pt idx="10449">
                  <c:v>10.57</c:v>
                </c:pt>
                <c:pt idx="10450">
                  <c:v>10.34</c:v>
                </c:pt>
                <c:pt idx="10451">
                  <c:v>9.83</c:v>
                </c:pt>
                <c:pt idx="10454">
                  <c:v>9.07</c:v>
                </c:pt>
                <c:pt idx="10455">
                  <c:v>9.1999999999999993</c:v>
                </c:pt>
                <c:pt idx="10456">
                  <c:v>9.35</c:v>
                </c:pt>
                <c:pt idx="10457">
                  <c:v>9.31</c:v>
                </c:pt>
                <c:pt idx="10458">
                  <c:v>10.01</c:v>
                </c:pt>
                <c:pt idx="10461">
                  <c:v>9.7100000000000009</c:v>
                </c:pt>
                <c:pt idx="10462">
                  <c:v>9.9</c:v>
                </c:pt>
                <c:pt idx="10463">
                  <c:v>9.41</c:v>
                </c:pt>
                <c:pt idx="10464">
                  <c:v>9.07</c:v>
                </c:pt>
                <c:pt idx="10465">
                  <c:v>9.15</c:v>
                </c:pt>
                <c:pt idx="10468">
                  <c:v>9.18</c:v>
                </c:pt>
                <c:pt idx="10469">
                  <c:v>9.18</c:v>
                </c:pt>
                <c:pt idx="10470">
                  <c:v>9.18</c:v>
                </c:pt>
                <c:pt idx="10471">
                  <c:v>9.2200000000000006</c:v>
                </c:pt>
                <c:pt idx="10472">
                  <c:v>9</c:v>
                </c:pt>
                <c:pt idx="10475">
                  <c:v>8.8699999999999992</c:v>
                </c:pt>
                <c:pt idx="10476">
                  <c:v>8.8800000000000008</c:v>
                </c:pt>
                <c:pt idx="10477">
                  <c:v>8.52</c:v>
                </c:pt>
                <c:pt idx="10478">
                  <c:v>8.4499999999999993</c:v>
                </c:pt>
                <c:pt idx="10479">
                  <c:v>8.56</c:v>
                </c:pt>
                <c:pt idx="10482">
                  <c:v>8.5399999999999991</c:v>
                </c:pt>
                <c:pt idx="10483">
                  <c:v>8.6300000000000008</c:v>
                </c:pt>
                <c:pt idx="10484">
                  <c:v>8.49</c:v>
                </c:pt>
                <c:pt idx="10485">
                  <c:v>8.33</c:v>
                </c:pt>
                <c:pt idx="10486">
                  <c:v>8.1999999999999993</c:v>
                </c:pt>
                <c:pt idx="10489">
                  <c:v>8.18</c:v>
                </c:pt>
                <c:pt idx="10490">
                  <c:v>8.01</c:v>
                </c:pt>
                <c:pt idx="10491">
                  <c:v>8.19</c:v>
                </c:pt>
                <c:pt idx="10492">
                  <c:v>8.2899999999999991</c:v>
                </c:pt>
                <c:pt idx="10493">
                  <c:v>8.49</c:v>
                </c:pt>
                <c:pt idx="10496">
                  <c:v>8.25</c:v>
                </c:pt>
                <c:pt idx="10497">
                  <c:v>8.18</c:v>
                </c:pt>
                <c:pt idx="10498">
                  <c:v>8.2899999999999991</c:v>
                </c:pt>
                <c:pt idx="10499">
                  <c:v>8.25</c:v>
                </c:pt>
                <c:pt idx="10500">
                  <c:v>8.01</c:v>
                </c:pt>
                <c:pt idx="10503">
                  <c:v>7.97</c:v>
                </c:pt>
                <c:pt idx="10504">
                  <c:v>7.84</c:v>
                </c:pt>
                <c:pt idx="10505">
                  <c:v>7.78</c:v>
                </c:pt>
                <c:pt idx="10506">
                  <c:v>7.74</c:v>
                </c:pt>
                <c:pt idx="10507">
                  <c:v>7.83</c:v>
                </c:pt>
                <c:pt idx="10510">
                  <c:v>7.72</c:v>
                </c:pt>
                <c:pt idx="10511">
                  <c:v>7.93</c:v>
                </c:pt>
                <c:pt idx="10512">
                  <c:v>7.95</c:v>
                </c:pt>
                <c:pt idx="10513">
                  <c:v>7.89</c:v>
                </c:pt>
                <c:pt idx="10514">
                  <c:v>7.87</c:v>
                </c:pt>
                <c:pt idx="10517">
                  <c:v>7.59</c:v>
                </c:pt>
                <c:pt idx="10518">
                  <c:v>7.57</c:v>
                </c:pt>
                <c:pt idx="10519">
                  <c:v>7.61</c:v>
                </c:pt>
                <c:pt idx="10520">
                  <c:v>7.71</c:v>
                </c:pt>
                <c:pt idx="10521">
                  <c:v>7.61</c:v>
                </c:pt>
                <c:pt idx="10524">
                  <c:v>7.67</c:v>
                </c:pt>
                <c:pt idx="10525">
                  <c:v>7.76</c:v>
                </c:pt>
                <c:pt idx="10527">
                  <c:v>7.86</c:v>
                </c:pt>
                <c:pt idx="10528">
                  <c:v>7.88</c:v>
                </c:pt>
                <c:pt idx="10531">
                  <c:v>7.95</c:v>
                </c:pt>
                <c:pt idx="10532">
                  <c:v>7.83</c:v>
                </c:pt>
                <c:pt idx="10533">
                  <c:v>7.77</c:v>
                </c:pt>
                <c:pt idx="10534">
                  <c:v>7.82</c:v>
                </c:pt>
                <c:pt idx="10535">
                  <c:v>7.76</c:v>
                </c:pt>
                <c:pt idx="10538">
                  <c:v>7.72</c:v>
                </c:pt>
                <c:pt idx="10539">
                  <c:v>7.78</c:v>
                </c:pt>
                <c:pt idx="10540">
                  <c:v>7.52</c:v>
                </c:pt>
                <c:pt idx="10541">
                  <c:v>7.51</c:v>
                </c:pt>
                <c:pt idx="10542">
                  <c:v>7.24</c:v>
                </c:pt>
                <c:pt idx="10545">
                  <c:v>7.15</c:v>
                </c:pt>
                <c:pt idx="10546">
                  <c:v>6.96</c:v>
                </c:pt>
                <c:pt idx="10547">
                  <c:v>6.89</c:v>
                </c:pt>
                <c:pt idx="10548">
                  <c:v>7.03</c:v>
                </c:pt>
                <c:pt idx="10549">
                  <c:v>7.05</c:v>
                </c:pt>
                <c:pt idx="10552">
                  <c:v>7.11</c:v>
                </c:pt>
                <c:pt idx="10553">
                  <c:v>7.34</c:v>
                </c:pt>
                <c:pt idx="10554">
                  <c:v>7.33</c:v>
                </c:pt>
                <c:pt idx="10555">
                  <c:v>7.34</c:v>
                </c:pt>
                <c:pt idx="10556">
                  <c:v>7.1</c:v>
                </c:pt>
                <c:pt idx="10559">
                  <c:v>7.44</c:v>
                </c:pt>
                <c:pt idx="10560">
                  <c:v>7.5600000000000005</c:v>
                </c:pt>
                <c:pt idx="10561">
                  <c:v>7.75</c:v>
                </c:pt>
                <c:pt idx="10562">
                  <c:v>7.5600000000000005</c:v>
                </c:pt>
                <c:pt idx="10563">
                  <c:v>7.8</c:v>
                </c:pt>
                <c:pt idx="10566">
                  <c:v>8.02</c:v>
                </c:pt>
                <c:pt idx="10567">
                  <c:v>8.59</c:v>
                </c:pt>
                <c:pt idx="10568">
                  <c:v>8.3000000000000007</c:v>
                </c:pt>
                <c:pt idx="10569">
                  <c:v>8.4</c:v>
                </c:pt>
                <c:pt idx="10570">
                  <c:v>8.61</c:v>
                </c:pt>
                <c:pt idx="10573">
                  <c:v>8.6</c:v>
                </c:pt>
                <c:pt idx="10574">
                  <c:v>8.81</c:v>
                </c:pt>
                <c:pt idx="10575">
                  <c:v>8.51</c:v>
                </c:pt>
                <c:pt idx="10576">
                  <c:v>8.1199999999999992</c:v>
                </c:pt>
                <c:pt idx="10577">
                  <c:v>7.95</c:v>
                </c:pt>
                <c:pt idx="10580">
                  <c:v>8.2200000000000006</c:v>
                </c:pt>
                <c:pt idx="10581">
                  <c:v>8.2200000000000006</c:v>
                </c:pt>
                <c:pt idx="10582">
                  <c:v>8.32</c:v>
                </c:pt>
                <c:pt idx="10583">
                  <c:v>8.32</c:v>
                </c:pt>
                <c:pt idx="10587">
                  <c:v>8.23</c:v>
                </c:pt>
                <c:pt idx="10588">
                  <c:v>8.23</c:v>
                </c:pt>
                <c:pt idx="10589">
                  <c:v>8.24</c:v>
                </c:pt>
                <c:pt idx="10590">
                  <c:v>8.24</c:v>
                </c:pt>
                <c:pt idx="10594">
                  <c:v>8.09</c:v>
                </c:pt>
                <c:pt idx="10595">
                  <c:v>8.23</c:v>
                </c:pt>
                <c:pt idx="10597">
                  <c:v>8.73</c:v>
                </c:pt>
                <c:pt idx="10598">
                  <c:v>8.75</c:v>
                </c:pt>
                <c:pt idx="10601">
                  <c:v>8.4499999999999993</c:v>
                </c:pt>
                <c:pt idx="10602">
                  <c:v>8.5299999999999994</c:v>
                </c:pt>
                <c:pt idx="10603">
                  <c:v>8.57</c:v>
                </c:pt>
                <c:pt idx="10604">
                  <c:v>8.6300000000000008</c:v>
                </c:pt>
                <c:pt idx="10605">
                  <c:v>8.81</c:v>
                </c:pt>
                <c:pt idx="10608">
                  <c:v>9.1199999999999992</c:v>
                </c:pt>
                <c:pt idx="10609">
                  <c:v>9.31</c:v>
                </c:pt>
                <c:pt idx="10610">
                  <c:v>9.69</c:v>
                </c:pt>
                <c:pt idx="10611">
                  <c:v>10.25</c:v>
                </c:pt>
                <c:pt idx="10612">
                  <c:v>9.69</c:v>
                </c:pt>
                <c:pt idx="10615">
                  <c:v>9.4</c:v>
                </c:pt>
                <c:pt idx="10616">
                  <c:v>9.48</c:v>
                </c:pt>
                <c:pt idx="10617">
                  <c:v>9.61</c:v>
                </c:pt>
                <c:pt idx="10618">
                  <c:v>9.5</c:v>
                </c:pt>
                <c:pt idx="10619">
                  <c:v>9.6199999999999992</c:v>
                </c:pt>
                <c:pt idx="10622">
                  <c:v>9.4700000000000006</c:v>
                </c:pt>
                <c:pt idx="10623">
                  <c:v>9.36</c:v>
                </c:pt>
                <c:pt idx="10624">
                  <c:v>9.41</c:v>
                </c:pt>
                <c:pt idx="10625">
                  <c:v>9.42</c:v>
                </c:pt>
                <c:pt idx="10626">
                  <c:v>9.58</c:v>
                </c:pt>
                <c:pt idx="10629">
                  <c:v>9.9</c:v>
                </c:pt>
                <c:pt idx="10630">
                  <c:v>10.69</c:v>
                </c:pt>
                <c:pt idx="10631">
                  <c:v>11.12</c:v>
                </c:pt>
                <c:pt idx="10632">
                  <c:v>10.95</c:v>
                </c:pt>
                <c:pt idx="10633">
                  <c:v>10.89</c:v>
                </c:pt>
                <c:pt idx="10636">
                  <c:v>11.11</c:v>
                </c:pt>
                <c:pt idx="10637">
                  <c:v>10.95</c:v>
                </c:pt>
                <c:pt idx="10638">
                  <c:v>10.88</c:v>
                </c:pt>
                <c:pt idx="10639">
                  <c:v>10.9</c:v>
                </c:pt>
                <c:pt idx="10640">
                  <c:v>10.63</c:v>
                </c:pt>
                <c:pt idx="10643">
                  <c:v>10.66</c:v>
                </c:pt>
                <c:pt idx="10644">
                  <c:v>10.61</c:v>
                </c:pt>
                <c:pt idx="10645">
                  <c:v>10.61</c:v>
                </c:pt>
                <c:pt idx="10646">
                  <c:v>10.67</c:v>
                </c:pt>
                <c:pt idx="10647">
                  <c:v>10.44</c:v>
                </c:pt>
                <c:pt idx="10650">
                  <c:v>10.27</c:v>
                </c:pt>
                <c:pt idx="10651">
                  <c:v>10.16</c:v>
                </c:pt>
                <c:pt idx="10652">
                  <c:v>9.94</c:v>
                </c:pt>
                <c:pt idx="10653">
                  <c:v>9.7799999999999994</c:v>
                </c:pt>
                <c:pt idx="10654">
                  <c:v>9.73</c:v>
                </c:pt>
                <c:pt idx="10657">
                  <c:v>9.77</c:v>
                </c:pt>
                <c:pt idx="10658">
                  <c:v>9.44</c:v>
                </c:pt>
                <c:pt idx="10659">
                  <c:v>9.4700000000000006</c:v>
                </c:pt>
                <c:pt idx="10660">
                  <c:v>9.3699999999999992</c:v>
                </c:pt>
                <c:pt idx="10661">
                  <c:v>8.91</c:v>
                </c:pt>
                <c:pt idx="10665">
                  <c:v>8.7200000000000006</c:v>
                </c:pt>
                <c:pt idx="10666">
                  <c:v>8.77</c:v>
                </c:pt>
                <c:pt idx="10667">
                  <c:v>8.85</c:v>
                </c:pt>
                <c:pt idx="10668">
                  <c:v>8.6</c:v>
                </c:pt>
                <c:pt idx="10671">
                  <c:v>8.56</c:v>
                </c:pt>
                <c:pt idx="10672">
                  <c:v>8.73</c:v>
                </c:pt>
                <c:pt idx="10673">
                  <c:v>8.8000000000000007</c:v>
                </c:pt>
                <c:pt idx="10674">
                  <c:v>8.8000000000000007</c:v>
                </c:pt>
                <c:pt idx="10678">
                  <c:v>8.8000000000000007</c:v>
                </c:pt>
                <c:pt idx="10679">
                  <c:v>8.74</c:v>
                </c:pt>
                <c:pt idx="10680">
                  <c:v>8.7899999999999991</c:v>
                </c:pt>
                <c:pt idx="10681">
                  <c:v>8.74</c:v>
                </c:pt>
                <c:pt idx="10682">
                  <c:v>8.65</c:v>
                </c:pt>
                <c:pt idx="10685">
                  <c:v>8.89</c:v>
                </c:pt>
                <c:pt idx="10686">
                  <c:v>9.0500000000000007</c:v>
                </c:pt>
                <c:pt idx="10687">
                  <c:v>9.25</c:v>
                </c:pt>
                <c:pt idx="10688">
                  <c:v>9.1999999999999993</c:v>
                </c:pt>
                <c:pt idx="10689">
                  <c:v>9.07</c:v>
                </c:pt>
                <c:pt idx="10692">
                  <c:v>8.98</c:v>
                </c:pt>
                <c:pt idx="10693">
                  <c:v>8.9600000000000009</c:v>
                </c:pt>
                <c:pt idx="10694">
                  <c:v>9.27</c:v>
                </c:pt>
                <c:pt idx="10695">
                  <c:v>9.3699999999999992</c:v>
                </c:pt>
                <c:pt idx="10696">
                  <c:v>9.32</c:v>
                </c:pt>
                <c:pt idx="10699">
                  <c:v>9.07</c:v>
                </c:pt>
                <c:pt idx="10700">
                  <c:v>9.1199999999999992</c:v>
                </c:pt>
                <c:pt idx="10701">
                  <c:v>9.3000000000000007</c:v>
                </c:pt>
                <c:pt idx="10702">
                  <c:v>9.26</c:v>
                </c:pt>
                <c:pt idx="10703">
                  <c:v>8.6199999999999992</c:v>
                </c:pt>
                <c:pt idx="10706">
                  <c:v>8.5500000000000007</c:v>
                </c:pt>
                <c:pt idx="10707">
                  <c:v>8.6300000000000008</c:v>
                </c:pt>
                <c:pt idx="10708">
                  <c:v>9.0299999999999994</c:v>
                </c:pt>
                <c:pt idx="10709">
                  <c:v>8.98</c:v>
                </c:pt>
                <c:pt idx="10715">
                  <c:v>8.73</c:v>
                </c:pt>
                <c:pt idx="10716">
                  <c:v>8.6300000000000008</c:v>
                </c:pt>
                <c:pt idx="10717">
                  <c:v>8.5</c:v>
                </c:pt>
                <c:pt idx="10720">
                  <c:v>8.4</c:v>
                </c:pt>
                <c:pt idx="10721">
                  <c:v>7.76</c:v>
                </c:pt>
                <c:pt idx="10722">
                  <c:v>7.75</c:v>
                </c:pt>
                <c:pt idx="10723">
                  <c:v>7.45</c:v>
                </c:pt>
                <c:pt idx="10724">
                  <c:v>7.45</c:v>
                </c:pt>
                <c:pt idx="10727">
                  <c:v>7.5</c:v>
                </c:pt>
                <c:pt idx="10728">
                  <c:v>7.4</c:v>
                </c:pt>
                <c:pt idx="10729">
                  <c:v>7.37</c:v>
                </c:pt>
                <c:pt idx="10730">
                  <c:v>7.5</c:v>
                </c:pt>
                <c:pt idx="10731">
                  <c:v>7.55</c:v>
                </c:pt>
                <c:pt idx="10734">
                  <c:v>7.32</c:v>
                </c:pt>
                <c:pt idx="10735">
                  <c:v>7.29</c:v>
                </c:pt>
                <c:pt idx="10736">
                  <c:v>7.13</c:v>
                </c:pt>
                <c:pt idx="10737">
                  <c:v>7.24</c:v>
                </c:pt>
                <c:pt idx="10738">
                  <c:v>7.28</c:v>
                </c:pt>
                <c:pt idx="10741">
                  <c:v>7.29</c:v>
                </c:pt>
                <c:pt idx="10742">
                  <c:v>7.34</c:v>
                </c:pt>
                <c:pt idx="10743">
                  <c:v>7.37</c:v>
                </c:pt>
                <c:pt idx="10744">
                  <c:v>7.33</c:v>
                </c:pt>
                <c:pt idx="10745">
                  <c:v>7.32</c:v>
                </c:pt>
                <c:pt idx="10748">
                  <c:v>7.39</c:v>
                </c:pt>
                <c:pt idx="10749">
                  <c:v>7.48</c:v>
                </c:pt>
                <c:pt idx="10750">
                  <c:v>7.44</c:v>
                </c:pt>
                <c:pt idx="10751">
                  <c:v>7.4</c:v>
                </c:pt>
                <c:pt idx="10752">
                  <c:v>7.4</c:v>
                </c:pt>
                <c:pt idx="10755">
                  <c:v>7.75</c:v>
                </c:pt>
                <c:pt idx="10756">
                  <c:v>8.02</c:v>
                </c:pt>
                <c:pt idx="10757">
                  <c:v>8.19</c:v>
                </c:pt>
                <c:pt idx="10758">
                  <c:v>8.32</c:v>
                </c:pt>
                <c:pt idx="10759">
                  <c:v>8.24</c:v>
                </c:pt>
                <c:pt idx="10763">
                  <c:v>7.95</c:v>
                </c:pt>
                <c:pt idx="10764">
                  <c:v>7.84</c:v>
                </c:pt>
                <c:pt idx="10765">
                  <c:v>7.9</c:v>
                </c:pt>
                <c:pt idx="10766">
                  <c:v>8.82</c:v>
                </c:pt>
                <c:pt idx="10769">
                  <c:v>8.7200000000000006</c:v>
                </c:pt>
                <c:pt idx="10770">
                  <c:v>8.6999999999999993</c:v>
                </c:pt>
                <c:pt idx="10771">
                  <c:v>8.5299999999999994</c:v>
                </c:pt>
                <c:pt idx="10772">
                  <c:v>8.24</c:v>
                </c:pt>
                <c:pt idx="10773">
                  <c:v>8.18</c:v>
                </c:pt>
                <c:pt idx="10776">
                  <c:v>8.02</c:v>
                </c:pt>
                <c:pt idx="10777">
                  <c:v>8.06</c:v>
                </c:pt>
                <c:pt idx="10778">
                  <c:v>7.98</c:v>
                </c:pt>
                <c:pt idx="10779">
                  <c:v>7.95</c:v>
                </c:pt>
                <c:pt idx="10780">
                  <c:v>7.94</c:v>
                </c:pt>
                <c:pt idx="10783">
                  <c:v>7.94</c:v>
                </c:pt>
                <c:pt idx="10784">
                  <c:v>7.79</c:v>
                </c:pt>
                <c:pt idx="10785">
                  <c:v>7.8</c:v>
                </c:pt>
                <c:pt idx="10786">
                  <c:v>7.82</c:v>
                </c:pt>
                <c:pt idx="10787">
                  <c:v>7.77</c:v>
                </c:pt>
                <c:pt idx="10790">
                  <c:v>7.77</c:v>
                </c:pt>
                <c:pt idx="10791">
                  <c:v>7.98</c:v>
                </c:pt>
                <c:pt idx="10792">
                  <c:v>7.98</c:v>
                </c:pt>
                <c:pt idx="10793">
                  <c:v>8.0500000000000007</c:v>
                </c:pt>
                <c:pt idx="10794">
                  <c:v>8.0299999999999994</c:v>
                </c:pt>
                <c:pt idx="10797">
                  <c:v>8.06</c:v>
                </c:pt>
                <c:pt idx="10798">
                  <c:v>8.16</c:v>
                </c:pt>
                <c:pt idx="10799">
                  <c:v>8.1300000000000008</c:v>
                </c:pt>
                <c:pt idx="10800">
                  <c:v>8.16</c:v>
                </c:pt>
                <c:pt idx="10801">
                  <c:v>8.16</c:v>
                </c:pt>
                <c:pt idx="10804">
                  <c:v>8.23</c:v>
                </c:pt>
                <c:pt idx="10805">
                  <c:v>8.26</c:v>
                </c:pt>
                <c:pt idx="10806">
                  <c:v>8.3800000000000008</c:v>
                </c:pt>
                <c:pt idx="10807">
                  <c:v>8.41</c:v>
                </c:pt>
                <c:pt idx="10808">
                  <c:v>8.39</c:v>
                </c:pt>
                <c:pt idx="10811">
                  <c:v>8.35</c:v>
                </c:pt>
                <c:pt idx="10812">
                  <c:v>8.35</c:v>
                </c:pt>
                <c:pt idx="10813">
                  <c:v>8.27</c:v>
                </c:pt>
                <c:pt idx="10814">
                  <c:v>8.1999999999999993</c:v>
                </c:pt>
                <c:pt idx="10815">
                  <c:v>8.19</c:v>
                </c:pt>
                <c:pt idx="10819">
                  <c:v>8.11</c:v>
                </c:pt>
                <c:pt idx="10820">
                  <c:v>8.11</c:v>
                </c:pt>
                <c:pt idx="10821">
                  <c:v>8.06</c:v>
                </c:pt>
                <c:pt idx="10822">
                  <c:v>8.06</c:v>
                </c:pt>
                <c:pt idx="10825">
                  <c:v>8.1199999999999992</c:v>
                </c:pt>
                <c:pt idx="10826">
                  <c:v>8.1199999999999992</c:v>
                </c:pt>
                <c:pt idx="10827">
                  <c:v>8.11</c:v>
                </c:pt>
                <c:pt idx="10828">
                  <c:v>8.11</c:v>
                </c:pt>
                <c:pt idx="10829">
                  <c:v>8.09</c:v>
                </c:pt>
                <c:pt idx="10832">
                  <c:v>8.09</c:v>
                </c:pt>
                <c:pt idx="10833">
                  <c:v>8.11</c:v>
                </c:pt>
                <c:pt idx="10834">
                  <c:v>8.1300000000000008</c:v>
                </c:pt>
                <c:pt idx="10835">
                  <c:v>8.16</c:v>
                </c:pt>
                <c:pt idx="10836">
                  <c:v>8.16</c:v>
                </c:pt>
                <c:pt idx="10839">
                  <c:v>8.18</c:v>
                </c:pt>
                <c:pt idx="10840">
                  <c:v>8.16</c:v>
                </c:pt>
                <c:pt idx="10841">
                  <c:v>8.19</c:v>
                </c:pt>
                <c:pt idx="10842">
                  <c:v>8.19</c:v>
                </c:pt>
                <c:pt idx="10843">
                  <c:v>8.2799999999999994</c:v>
                </c:pt>
                <c:pt idx="10846">
                  <c:v>8.36</c:v>
                </c:pt>
                <c:pt idx="10847">
                  <c:v>8.34</c:v>
                </c:pt>
                <c:pt idx="10848">
                  <c:v>8.48</c:v>
                </c:pt>
                <c:pt idx="10849">
                  <c:v>8.4499999999999993</c:v>
                </c:pt>
                <c:pt idx="10850">
                  <c:v>8.57</c:v>
                </c:pt>
                <c:pt idx="10853">
                  <c:v>8.64</c:v>
                </c:pt>
                <c:pt idx="10854">
                  <c:v>8.6199999999999992</c:v>
                </c:pt>
                <c:pt idx="10855">
                  <c:v>8.3699999999999992</c:v>
                </c:pt>
                <c:pt idx="10856">
                  <c:v>8.41</c:v>
                </c:pt>
                <c:pt idx="10857">
                  <c:v>8.39</c:v>
                </c:pt>
                <c:pt idx="10860">
                  <c:v>8.3699999999999992</c:v>
                </c:pt>
                <c:pt idx="10862">
                  <c:v>8.26</c:v>
                </c:pt>
                <c:pt idx="10863">
                  <c:v>8.25</c:v>
                </c:pt>
                <c:pt idx="10864">
                  <c:v>8.2899999999999991</c:v>
                </c:pt>
                <c:pt idx="10867">
                  <c:v>8.2899999999999991</c:v>
                </c:pt>
                <c:pt idx="10868">
                  <c:v>8.24</c:v>
                </c:pt>
                <c:pt idx="10869">
                  <c:v>8.25</c:v>
                </c:pt>
                <c:pt idx="10870">
                  <c:v>8.23</c:v>
                </c:pt>
                <c:pt idx="10871">
                  <c:v>8.2100000000000009</c:v>
                </c:pt>
                <c:pt idx="10874">
                  <c:v>8.27</c:v>
                </c:pt>
                <c:pt idx="10875">
                  <c:v>8.19</c:v>
                </c:pt>
                <c:pt idx="10876">
                  <c:v>8.25</c:v>
                </c:pt>
                <c:pt idx="10877">
                  <c:v>8.31</c:v>
                </c:pt>
                <c:pt idx="10878">
                  <c:v>8.42</c:v>
                </c:pt>
                <c:pt idx="10881">
                  <c:v>8.44</c:v>
                </c:pt>
                <c:pt idx="10882">
                  <c:v>8.4</c:v>
                </c:pt>
                <c:pt idx="10883">
                  <c:v>8.4</c:v>
                </c:pt>
                <c:pt idx="10884">
                  <c:v>8.44</c:v>
                </c:pt>
                <c:pt idx="10885">
                  <c:v>8.42</c:v>
                </c:pt>
                <c:pt idx="10888">
                  <c:v>8.4</c:v>
                </c:pt>
                <c:pt idx="10889">
                  <c:v>8.39</c:v>
                </c:pt>
                <c:pt idx="10890">
                  <c:v>8.35</c:v>
                </c:pt>
                <c:pt idx="10891">
                  <c:v>8.36</c:v>
                </c:pt>
                <c:pt idx="10895">
                  <c:v>8.3699999999999992</c:v>
                </c:pt>
                <c:pt idx="10896">
                  <c:v>8.31</c:v>
                </c:pt>
                <c:pt idx="10897">
                  <c:v>8.0500000000000007</c:v>
                </c:pt>
                <c:pt idx="10898">
                  <c:v>7.84</c:v>
                </c:pt>
                <c:pt idx="10899">
                  <c:v>7.79</c:v>
                </c:pt>
                <c:pt idx="10902">
                  <c:v>7.5600000000000005</c:v>
                </c:pt>
                <c:pt idx="10903">
                  <c:v>7.32</c:v>
                </c:pt>
                <c:pt idx="10904">
                  <c:v>7.31</c:v>
                </c:pt>
                <c:pt idx="10905">
                  <c:v>7.23</c:v>
                </c:pt>
                <c:pt idx="10906">
                  <c:v>7.34</c:v>
                </c:pt>
                <c:pt idx="10909">
                  <c:v>7.38</c:v>
                </c:pt>
                <c:pt idx="10910">
                  <c:v>7.42</c:v>
                </c:pt>
                <c:pt idx="10911">
                  <c:v>7.43</c:v>
                </c:pt>
                <c:pt idx="10912">
                  <c:v>7.38</c:v>
                </c:pt>
                <c:pt idx="10913">
                  <c:v>7.14</c:v>
                </c:pt>
                <c:pt idx="10916">
                  <c:v>7.09</c:v>
                </c:pt>
                <c:pt idx="10917">
                  <c:v>6.97</c:v>
                </c:pt>
                <c:pt idx="10918">
                  <c:v>6.96</c:v>
                </c:pt>
                <c:pt idx="10919">
                  <c:v>6.98</c:v>
                </c:pt>
                <c:pt idx="10920">
                  <c:v>6.96</c:v>
                </c:pt>
                <c:pt idx="10923">
                  <c:v>6.98</c:v>
                </c:pt>
                <c:pt idx="10924">
                  <c:v>6.98</c:v>
                </c:pt>
                <c:pt idx="10925">
                  <c:v>6.93</c:v>
                </c:pt>
                <c:pt idx="10926">
                  <c:v>6.53</c:v>
                </c:pt>
                <c:pt idx="10927">
                  <c:v>6.48</c:v>
                </c:pt>
                <c:pt idx="10930">
                  <c:v>6.51</c:v>
                </c:pt>
                <c:pt idx="10931">
                  <c:v>6.48</c:v>
                </c:pt>
                <c:pt idx="10932">
                  <c:v>6.68</c:v>
                </c:pt>
                <c:pt idx="10933">
                  <c:v>6.61</c:v>
                </c:pt>
                <c:pt idx="10934">
                  <c:v>6.64</c:v>
                </c:pt>
                <c:pt idx="10937">
                  <c:v>6.74</c:v>
                </c:pt>
                <c:pt idx="10938">
                  <c:v>6.79</c:v>
                </c:pt>
                <c:pt idx="10939">
                  <c:v>6.79</c:v>
                </c:pt>
                <c:pt idx="10940">
                  <c:v>7.18</c:v>
                </c:pt>
                <c:pt idx="10941">
                  <c:v>7.34</c:v>
                </c:pt>
                <c:pt idx="10944">
                  <c:v>7.27</c:v>
                </c:pt>
                <c:pt idx="10945">
                  <c:v>7.25</c:v>
                </c:pt>
                <c:pt idx="10946">
                  <c:v>7.25</c:v>
                </c:pt>
                <c:pt idx="10947">
                  <c:v>7.22</c:v>
                </c:pt>
                <c:pt idx="10948">
                  <c:v>7.23</c:v>
                </c:pt>
                <c:pt idx="10952">
                  <c:v>7.25</c:v>
                </c:pt>
                <c:pt idx="10953">
                  <c:v>7.24</c:v>
                </c:pt>
                <c:pt idx="10954">
                  <c:v>7.2</c:v>
                </c:pt>
                <c:pt idx="10955">
                  <c:v>7.15</c:v>
                </c:pt>
                <c:pt idx="10958">
                  <c:v>7.07</c:v>
                </c:pt>
                <c:pt idx="10959">
                  <c:v>7.11</c:v>
                </c:pt>
                <c:pt idx="10960">
                  <c:v>6.94</c:v>
                </c:pt>
                <c:pt idx="10961">
                  <c:v>6.73</c:v>
                </c:pt>
                <c:pt idx="10965">
                  <c:v>6.86</c:v>
                </c:pt>
                <c:pt idx="10966">
                  <c:v>6.85</c:v>
                </c:pt>
                <c:pt idx="10967">
                  <c:v>6.96</c:v>
                </c:pt>
                <c:pt idx="10968">
                  <c:v>6.93</c:v>
                </c:pt>
                <c:pt idx="10969">
                  <c:v>6.92</c:v>
                </c:pt>
                <c:pt idx="10972">
                  <c:v>7.04</c:v>
                </c:pt>
                <c:pt idx="10973">
                  <c:v>7.04</c:v>
                </c:pt>
                <c:pt idx="10974">
                  <c:v>7.13</c:v>
                </c:pt>
                <c:pt idx="10975">
                  <c:v>7.11</c:v>
                </c:pt>
                <c:pt idx="10976">
                  <c:v>7.09</c:v>
                </c:pt>
                <c:pt idx="10979">
                  <c:v>7.07</c:v>
                </c:pt>
                <c:pt idx="10980">
                  <c:v>7.02</c:v>
                </c:pt>
                <c:pt idx="10981">
                  <c:v>6.91</c:v>
                </c:pt>
                <c:pt idx="10982">
                  <c:v>6.85</c:v>
                </c:pt>
                <c:pt idx="10983">
                  <c:v>6.99</c:v>
                </c:pt>
                <c:pt idx="10986">
                  <c:v>7.34</c:v>
                </c:pt>
                <c:pt idx="10987">
                  <c:v>7.85</c:v>
                </c:pt>
                <c:pt idx="10988">
                  <c:v>7.76</c:v>
                </c:pt>
                <c:pt idx="10989">
                  <c:v>7.55</c:v>
                </c:pt>
                <c:pt idx="10990">
                  <c:v>7.5</c:v>
                </c:pt>
                <c:pt idx="10993">
                  <c:v>7.53</c:v>
                </c:pt>
                <c:pt idx="10994">
                  <c:v>7.79</c:v>
                </c:pt>
                <c:pt idx="10995">
                  <c:v>7.73</c:v>
                </c:pt>
                <c:pt idx="10996">
                  <c:v>7.69</c:v>
                </c:pt>
                <c:pt idx="10997">
                  <c:v>7.71</c:v>
                </c:pt>
                <c:pt idx="11000">
                  <c:v>7.34</c:v>
                </c:pt>
                <c:pt idx="11001">
                  <c:v>7.45</c:v>
                </c:pt>
                <c:pt idx="11002">
                  <c:v>7.69</c:v>
                </c:pt>
                <c:pt idx="11003">
                  <c:v>7.85</c:v>
                </c:pt>
                <c:pt idx="11004">
                  <c:v>7.78</c:v>
                </c:pt>
                <c:pt idx="11007">
                  <c:v>7.71</c:v>
                </c:pt>
                <c:pt idx="11008">
                  <c:v>7.22</c:v>
                </c:pt>
                <c:pt idx="11009">
                  <c:v>7.18</c:v>
                </c:pt>
                <c:pt idx="11010">
                  <c:v>7.31</c:v>
                </c:pt>
                <c:pt idx="11011">
                  <c:v>7.12</c:v>
                </c:pt>
                <c:pt idx="11015">
                  <c:v>7.02</c:v>
                </c:pt>
                <c:pt idx="11016">
                  <c:v>6.93</c:v>
                </c:pt>
                <c:pt idx="11017">
                  <c:v>6.99</c:v>
                </c:pt>
                <c:pt idx="11018">
                  <c:v>7.03</c:v>
                </c:pt>
                <c:pt idx="11021">
                  <c:v>7.04</c:v>
                </c:pt>
                <c:pt idx="11022">
                  <c:v>7.13</c:v>
                </c:pt>
                <c:pt idx="11023">
                  <c:v>7.11</c:v>
                </c:pt>
                <c:pt idx="11024">
                  <c:v>7.14</c:v>
                </c:pt>
                <c:pt idx="11025">
                  <c:v>7.16</c:v>
                </c:pt>
                <c:pt idx="11028">
                  <c:v>7.12</c:v>
                </c:pt>
                <c:pt idx="11029">
                  <c:v>7.2</c:v>
                </c:pt>
                <c:pt idx="11030">
                  <c:v>7.31</c:v>
                </c:pt>
                <c:pt idx="11031">
                  <c:v>7.31</c:v>
                </c:pt>
                <c:pt idx="11032">
                  <c:v>7.31</c:v>
                </c:pt>
                <c:pt idx="11035">
                  <c:v>7.42</c:v>
                </c:pt>
                <c:pt idx="11036">
                  <c:v>7.42</c:v>
                </c:pt>
                <c:pt idx="11037">
                  <c:v>7.38</c:v>
                </c:pt>
                <c:pt idx="11038">
                  <c:v>7.32</c:v>
                </c:pt>
                <c:pt idx="11039">
                  <c:v>7.37</c:v>
                </c:pt>
                <c:pt idx="11042">
                  <c:v>7.27</c:v>
                </c:pt>
                <c:pt idx="11043">
                  <c:v>7.1</c:v>
                </c:pt>
                <c:pt idx="11044">
                  <c:v>7.15</c:v>
                </c:pt>
                <c:pt idx="11045">
                  <c:v>6.85</c:v>
                </c:pt>
                <c:pt idx="11046">
                  <c:v>6.88</c:v>
                </c:pt>
                <c:pt idx="11049">
                  <c:v>6.91</c:v>
                </c:pt>
                <c:pt idx="11051">
                  <c:v>7.06</c:v>
                </c:pt>
                <c:pt idx="11052">
                  <c:v>7.02</c:v>
                </c:pt>
                <c:pt idx="11053">
                  <c:v>7.05</c:v>
                </c:pt>
                <c:pt idx="11056">
                  <c:v>6.7</c:v>
                </c:pt>
                <c:pt idx="11057">
                  <c:v>6.74</c:v>
                </c:pt>
                <c:pt idx="11058">
                  <c:v>6.69</c:v>
                </c:pt>
                <c:pt idx="11059">
                  <c:v>6.61</c:v>
                </c:pt>
                <c:pt idx="11064">
                  <c:v>6.64</c:v>
                </c:pt>
                <c:pt idx="11065">
                  <c:v>6.72</c:v>
                </c:pt>
                <c:pt idx="11066">
                  <c:v>6.75</c:v>
                </c:pt>
                <c:pt idx="11067">
                  <c:v>6.61</c:v>
                </c:pt>
                <c:pt idx="11070">
                  <c:v>6.49</c:v>
                </c:pt>
                <c:pt idx="11071">
                  <c:v>6.42</c:v>
                </c:pt>
                <c:pt idx="11072">
                  <c:v>6.39</c:v>
                </c:pt>
                <c:pt idx="11073">
                  <c:v>6.44</c:v>
                </c:pt>
                <c:pt idx="11074">
                  <c:v>6.39</c:v>
                </c:pt>
                <c:pt idx="11078">
                  <c:v>6.13</c:v>
                </c:pt>
                <c:pt idx="11079">
                  <c:v>6.07</c:v>
                </c:pt>
                <c:pt idx="11080">
                  <c:v>6.02</c:v>
                </c:pt>
                <c:pt idx="11081">
                  <c:v>5.92</c:v>
                </c:pt>
                <c:pt idx="11084">
                  <c:v>5.68</c:v>
                </c:pt>
                <c:pt idx="11085">
                  <c:v>5.68</c:v>
                </c:pt>
                <c:pt idx="11086">
                  <c:v>5.65</c:v>
                </c:pt>
                <c:pt idx="11087">
                  <c:v>5.61</c:v>
                </c:pt>
                <c:pt idx="11088">
                  <c:v>5.67</c:v>
                </c:pt>
                <c:pt idx="11091">
                  <c:v>5.69</c:v>
                </c:pt>
                <c:pt idx="11092">
                  <c:v>5.69</c:v>
                </c:pt>
                <c:pt idx="11093">
                  <c:v>5.71</c:v>
                </c:pt>
                <c:pt idx="11094">
                  <c:v>5.76</c:v>
                </c:pt>
                <c:pt idx="11095">
                  <c:v>5.8</c:v>
                </c:pt>
                <c:pt idx="11098">
                  <c:v>5.75</c:v>
                </c:pt>
                <c:pt idx="11099">
                  <c:v>5.84</c:v>
                </c:pt>
                <c:pt idx="11100">
                  <c:v>5.93</c:v>
                </c:pt>
                <c:pt idx="11101">
                  <c:v>6.21</c:v>
                </c:pt>
                <c:pt idx="11102">
                  <c:v>6</c:v>
                </c:pt>
                <c:pt idx="11105">
                  <c:v>6</c:v>
                </c:pt>
                <c:pt idx="11106">
                  <c:v>5.94</c:v>
                </c:pt>
                <c:pt idx="11107">
                  <c:v>6.1</c:v>
                </c:pt>
                <c:pt idx="11108">
                  <c:v>6.14</c:v>
                </c:pt>
                <c:pt idx="11109">
                  <c:v>6.11</c:v>
                </c:pt>
                <c:pt idx="11113">
                  <c:v>6.09</c:v>
                </c:pt>
                <c:pt idx="11114">
                  <c:v>6.1</c:v>
                </c:pt>
                <c:pt idx="11115">
                  <c:v>6.08</c:v>
                </c:pt>
                <c:pt idx="11116">
                  <c:v>6.05</c:v>
                </c:pt>
                <c:pt idx="11119">
                  <c:v>5.94</c:v>
                </c:pt>
                <c:pt idx="11120">
                  <c:v>5.82</c:v>
                </c:pt>
                <c:pt idx="11121">
                  <c:v>5.84</c:v>
                </c:pt>
                <c:pt idx="11122">
                  <c:v>5.86</c:v>
                </c:pt>
                <c:pt idx="11123">
                  <c:v>5.74</c:v>
                </c:pt>
                <c:pt idx="11126">
                  <c:v>5.71</c:v>
                </c:pt>
                <c:pt idx="11127">
                  <c:v>5.65</c:v>
                </c:pt>
                <c:pt idx="11128">
                  <c:v>5.52</c:v>
                </c:pt>
                <c:pt idx="11129">
                  <c:v>5.57</c:v>
                </c:pt>
                <c:pt idx="11130">
                  <c:v>5.52</c:v>
                </c:pt>
                <c:pt idx="11133">
                  <c:v>5.4</c:v>
                </c:pt>
                <c:pt idx="11134">
                  <c:v>5.48</c:v>
                </c:pt>
                <c:pt idx="11135">
                  <c:v>5.53</c:v>
                </c:pt>
                <c:pt idx="11136">
                  <c:v>5.46</c:v>
                </c:pt>
                <c:pt idx="11137">
                  <c:v>5.46</c:v>
                </c:pt>
                <c:pt idx="11140">
                  <c:v>5.36</c:v>
                </c:pt>
                <c:pt idx="11141">
                  <c:v>5.29</c:v>
                </c:pt>
                <c:pt idx="11142">
                  <c:v>5.33</c:v>
                </c:pt>
                <c:pt idx="11143">
                  <c:v>5.39</c:v>
                </c:pt>
                <c:pt idx="11144">
                  <c:v>5.45</c:v>
                </c:pt>
                <c:pt idx="11147">
                  <c:v>5.38</c:v>
                </c:pt>
                <c:pt idx="11148">
                  <c:v>5.36</c:v>
                </c:pt>
                <c:pt idx="11149">
                  <c:v>5.38</c:v>
                </c:pt>
                <c:pt idx="11150">
                  <c:v>5.3</c:v>
                </c:pt>
                <c:pt idx="11151">
                  <c:v>5.29</c:v>
                </c:pt>
                <c:pt idx="11154">
                  <c:v>5.27</c:v>
                </c:pt>
                <c:pt idx="11155">
                  <c:v>5.19</c:v>
                </c:pt>
                <c:pt idx="11156">
                  <c:v>5.3</c:v>
                </c:pt>
                <c:pt idx="11157">
                  <c:v>5.31</c:v>
                </c:pt>
                <c:pt idx="11158">
                  <c:v>5.25</c:v>
                </c:pt>
                <c:pt idx="11161">
                  <c:v>5.31</c:v>
                </c:pt>
                <c:pt idx="11162">
                  <c:v>5.28</c:v>
                </c:pt>
                <c:pt idx="11163">
                  <c:v>5.29</c:v>
                </c:pt>
                <c:pt idx="11164">
                  <c:v>5.34</c:v>
                </c:pt>
                <c:pt idx="11165">
                  <c:v>5.37</c:v>
                </c:pt>
                <c:pt idx="11168">
                  <c:v>5.45</c:v>
                </c:pt>
                <c:pt idx="11169">
                  <c:v>5.47</c:v>
                </c:pt>
                <c:pt idx="11170">
                  <c:v>5.5</c:v>
                </c:pt>
                <c:pt idx="11171">
                  <c:v>5.5</c:v>
                </c:pt>
                <c:pt idx="11172">
                  <c:v>5.5</c:v>
                </c:pt>
                <c:pt idx="11175">
                  <c:v>5.48</c:v>
                </c:pt>
                <c:pt idx="11176">
                  <c:v>5.47</c:v>
                </c:pt>
                <c:pt idx="11177">
                  <c:v>5.51</c:v>
                </c:pt>
                <c:pt idx="11178">
                  <c:v>5.51</c:v>
                </c:pt>
                <c:pt idx="11179">
                  <c:v>5.57</c:v>
                </c:pt>
                <c:pt idx="11182">
                  <c:v>5.57</c:v>
                </c:pt>
                <c:pt idx="11184">
                  <c:v>5.61</c:v>
                </c:pt>
                <c:pt idx="11185">
                  <c:v>5.62</c:v>
                </c:pt>
                <c:pt idx="11186">
                  <c:v>5.72</c:v>
                </c:pt>
                <c:pt idx="11189">
                  <c:v>5.66</c:v>
                </c:pt>
                <c:pt idx="11190">
                  <c:v>5.61</c:v>
                </c:pt>
                <c:pt idx="11191">
                  <c:v>5.58</c:v>
                </c:pt>
                <c:pt idx="11192">
                  <c:v>5.5600000000000005</c:v>
                </c:pt>
                <c:pt idx="11193">
                  <c:v>5.55</c:v>
                </c:pt>
                <c:pt idx="11196">
                  <c:v>5.53</c:v>
                </c:pt>
                <c:pt idx="11197">
                  <c:v>5.53</c:v>
                </c:pt>
                <c:pt idx="11198">
                  <c:v>5.51</c:v>
                </c:pt>
                <c:pt idx="11199">
                  <c:v>5.51</c:v>
                </c:pt>
                <c:pt idx="11200">
                  <c:v>5.53</c:v>
                </c:pt>
                <c:pt idx="11203">
                  <c:v>5.5600000000000005</c:v>
                </c:pt>
                <c:pt idx="11204">
                  <c:v>5.5</c:v>
                </c:pt>
                <c:pt idx="11205">
                  <c:v>5.5</c:v>
                </c:pt>
                <c:pt idx="11206">
                  <c:v>5.48</c:v>
                </c:pt>
                <c:pt idx="11207">
                  <c:v>5.51</c:v>
                </c:pt>
                <c:pt idx="11210">
                  <c:v>5.51</c:v>
                </c:pt>
                <c:pt idx="11211">
                  <c:v>5.5</c:v>
                </c:pt>
                <c:pt idx="11212">
                  <c:v>5.48</c:v>
                </c:pt>
                <c:pt idx="11213">
                  <c:v>5.45</c:v>
                </c:pt>
                <c:pt idx="11214">
                  <c:v>5.45</c:v>
                </c:pt>
                <c:pt idx="11217">
                  <c:v>5.48</c:v>
                </c:pt>
                <c:pt idx="11218">
                  <c:v>5.6</c:v>
                </c:pt>
                <c:pt idx="11219">
                  <c:v>5.58</c:v>
                </c:pt>
                <c:pt idx="11221">
                  <c:v>5.6</c:v>
                </c:pt>
                <c:pt idx="11224">
                  <c:v>5.5600000000000005</c:v>
                </c:pt>
                <c:pt idx="11225">
                  <c:v>5.65</c:v>
                </c:pt>
                <c:pt idx="11226">
                  <c:v>5.74</c:v>
                </c:pt>
                <c:pt idx="11227">
                  <c:v>5.78</c:v>
                </c:pt>
                <c:pt idx="11228">
                  <c:v>5.69</c:v>
                </c:pt>
                <c:pt idx="11231">
                  <c:v>5.6</c:v>
                </c:pt>
                <c:pt idx="11232">
                  <c:v>5.58</c:v>
                </c:pt>
                <c:pt idx="11233">
                  <c:v>5.58</c:v>
                </c:pt>
                <c:pt idx="11234">
                  <c:v>5.59</c:v>
                </c:pt>
                <c:pt idx="11235">
                  <c:v>5.6</c:v>
                </c:pt>
                <c:pt idx="11238">
                  <c:v>5.62</c:v>
                </c:pt>
                <c:pt idx="11239">
                  <c:v>5.62</c:v>
                </c:pt>
                <c:pt idx="11240">
                  <c:v>5.6</c:v>
                </c:pt>
                <c:pt idx="11241">
                  <c:v>5.58</c:v>
                </c:pt>
                <c:pt idx="11242">
                  <c:v>5.58</c:v>
                </c:pt>
                <c:pt idx="11245">
                  <c:v>5.53</c:v>
                </c:pt>
                <c:pt idx="11246">
                  <c:v>5.55</c:v>
                </c:pt>
                <c:pt idx="11247">
                  <c:v>5.52</c:v>
                </c:pt>
                <c:pt idx="11248">
                  <c:v>5.58</c:v>
                </c:pt>
                <c:pt idx="11249">
                  <c:v>5.64</c:v>
                </c:pt>
                <c:pt idx="11252">
                  <c:v>5.63</c:v>
                </c:pt>
                <c:pt idx="11253">
                  <c:v>5.63</c:v>
                </c:pt>
                <c:pt idx="11255">
                  <c:v>5.63</c:v>
                </c:pt>
                <c:pt idx="11256">
                  <c:v>5.57</c:v>
                </c:pt>
                <c:pt idx="11259">
                  <c:v>5.57</c:v>
                </c:pt>
                <c:pt idx="11260">
                  <c:v>5.52</c:v>
                </c:pt>
                <c:pt idx="11261">
                  <c:v>5.42</c:v>
                </c:pt>
                <c:pt idx="11262">
                  <c:v>5.05</c:v>
                </c:pt>
                <c:pt idx="11263">
                  <c:v>5.1100000000000003</c:v>
                </c:pt>
                <c:pt idx="11266">
                  <c:v>5.13</c:v>
                </c:pt>
                <c:pt idx="11267">
                  <c:v>5.13</c:v>
                </c:pt>
                <c:pt idx="11268">
                  <c:v>5.07</c:v>
                </c:pt>
                <c:pt idx="11269">
                  <c:v>5.0999999999999996</c:v>
                </c:pt>
                <c:pt idx="11270">
                  <c:v>5.15</c:v>
                </c:pt>
                <c:pt idx="11273">
                  <c:v>5.04</c:v>
                </c:pt>
                <c:pt idx="11274">
                  <c:v>5.08</c:v>
                </c:pt>
                <c:pt idx="11275">
                  <c:v>5.12</c:v>
                </c:pt>
                <c:pt idx="11276">
                  <c:v>5.14</c:v>
                </c:pt>
                <c:pt idx="11277">
                  <c:v>5.19</c:v>
                </c:pt>
                <c:pt idx="11280">
                  <c:v>5.22</c:v>
                </c:pt>
                <c:pt idx="11281">
                  <c:v>5.28</c:v>
                </c:pt>
                <c:pt idx="11282">
                  <c:v>5.33</c:v>
                </c:pt>
                <c:pt idx="11283">
                  <c:v>5.38</c:v>
                </c:pt>
                <c:pt idx="11284">
                  <c:v>5.36</c:v>
                </c:pt>
                <c:pt idx="11287">
                  <c:v>5.36</c:v>
                </c:pt>
                <c:pt idx="11288">
                  <c:v>5.37</c:v>
                </c:pt>
                <c:pt idx="11289">
                  <c:v>5.39</c:v>
                </c:pt>
                <c:pt idx="11290">
                  <c:v>5.48</c:v>
                </c:pt>
                <c:pt idx="11291">
                  <c:v>5.48</c:v>
                </c:pt>
                <c:pt idx="11294">
                  <c:v>5.47</c:v>
                </c:pt>
                <c:pt idx="11295">
                  <c:v>4.84</c:v>
                </c:pt>
                <c:pt idx="11296">
                  <c:v>4.83</c:v>
                </c:pt>
                <c:pt idx="11297">
                  <c:v>4.83</c:v>
                </c:pt>
                <c:pt idx="11298">
                  <c:v>4.6399999999999997</c:v>
                </c:pt>
                <c:pt idx="11301">
                  <c:v>4.51</c:v>
                </c:pt>
                <c:pt idx="11302">
                  <c:v>4.46</c:v>
                </c:pt>
                <c:pt idx="11303">
                  <c:v>4.3600000000000003</c:v>
                </c:pt>
                <c:pt idx="11304">
                  <c:v>4.17</c:v>
                </c:pt>
                <c:pt idx="11305">
                  <c:v>4.0599999999999996</c:v>
                </c:pt>
                <c:pt idx="11308">
                  <c:v>3.95</c:v>
                </c:pt>
                <c:pt idx="11309">
                  <c:v>4.01</c:v>
                </c:pt>
                <c:pt idx="11310">
                  <c:v>4.12</c:v>
                </c:pt>
                <c:pt idx="11311">
                  <c:v>4.08</c:v>
                </c:pt>
                <c:pt idx="11312">
                  <c:v>4.1100000000000003</c:v>
                </c:pt>
                <c:pt idx="11317">
                  <c:v>4.1100000000000003</c:v>
                </c:pt>
                <c:pt idx="11318">
                  <c:v>4.13</c:v>
                </c:pt>
                <c:pt idx="11319">
                  <c:v>4.1399999999999997</c:v>
                </c:pt>
                <c:pt idx="11323">
                  <c:v>4.13</c:v>
                </c:pt>
                <c:pt idx="11324">
                  <c:v>4.03</c:v>
                </c:pt>
                <c:pt idx="11325">
                  <c:v>3.93</c:v>
                </c:pt>
                <c:pt idx="11326">
                  <c:v>3.81</c:v>
                </c:pt>
                <c:pt idx="11329">
                  <c:v>3.77</c:v>
                </c:pt>
                <c:pt idx="11330">
                  <c:v>3.65</c:v>
                </c:pt>
                <c:pt idx="11331">
                  <c:v>3.67</c:v>
                </c:pt>
                <c:pt idx="11332">
                  <c:v>3.77</c:v>
                </c:pt>
                <c:pt idx="11333">
                  <c:v>3.9</c:v>
                </c:pt>
                <c:pt idx="11336">
                  <c:v>3.9</c:v>
                </c:pt>
                <c:pt idx="11337">
                  <c:v>3.8200000000000003</c:v>
                </c:pt>
                <c:pt idx="11338">
                  <c:v>3.77</c:v>
                </c:pt>
                <c:pt idx="11339">
                  <c:v>3.7800000000000002</c:v>
                </c:pt>
                <c:pt idx="11340">
                  <c:v>3.84</c:v>
                </c:pt>
                <c:pt idx="11343">
                  <c:v>3.87</c:v>
                </c:pt>
                <c:pt idx="11344">
                  <c:v>3.77</c:v>
                </c:pt>
                <c:pt idx="11345">
                  <c:v>3.7199999999999998</c:v>
                </c:pt>
                <c:pt idx="11346">
                  <c:v>3.67</c:v>
                </c:pt>
                <c:pt idx="11347">
                  <c:v>3.67</c:v>
                </c:pt>
                <c:pt idx="11350">
                  <c:v>3.64</c:v>
                </c:pt>
                <c:pt idx="11352">
                  <c:v>3.71</c:v>
                </c:pt>
                <c:pt idx="11353">
                  <c:v>3.76</c:v>
                </c:pt>
                <c:pt idx="11354">
                  <c:v>3.65</c:v>
                </c:pt>
                <c:pt idx="11357">
                  <c:v>3.68</c:v>
                </c:pt>
                <c:pt idx="11358">
                  <c:v>3.76</c:v>
                </c:pt>
                <c:pt idx="11359">
                  <c:v>3.7</c:v>
                </c:pt>
                <c:pt idx="11360">
                  <c:v>3.7800000000000002</c:v>
                </c:pt>
                <c:pt idx="11361">
                  <c:v>4.0599999999999996</c:v>
                </c:pt>
                <c:pt idx="11364">
                  <c:v>4.12</c:v>
                </c:pt>
                <c:pt idx="11365">
                  <c:v>4.3</c:v>
                </c:pt>
                <c:pt idx="11366">
                  <c:v>4.45</c:v>
                </c:pt>
                <c:pt idx="11367">
                  <c:v>4.2699999999999996</c:v>
                </c:pt>
                <c:pt idx="11368">
                  <c:v>4.28</c:v>
                </c:pt>
                <c:pt idx="11372">
                  <c:v>4.47</c:v>
                </c:pt>
                <c:pt idx="11373">
                  <c:v>4.51</c:v>
                </c:pt>
                <c:pt idx="11374">
                  <c:v>4.3899999999999997</c:v>
                </c:pt>
                <c:pt idx="11375">
                  <c:v>4.34</c:v>
                </c:pt>
                <c:pt idx="11378">
                  <c:v>4.41</c:v>
                </c:pt>
                <c:pt idx="11379">
                  <c:v>4.3600000000000003</c:v>
                </c:pt>
                <c:pt idx="11380">
                  <c:v>4.41</c:v>
                </c:pt>
                <c:pt idx="11381">
                  <c:v>4.45</c:v>
                </c:pt>
                <c:pt idx="11382">
                  <c:v>4.45</c:v>
                </c:pt>
                <c:pt idx="11385">
                  <c:v>4.3</c:v>
                </c:pt>
                <c:pt idx="11386">
                  <c:v>4.2699999999999996</c:v>
                </c:pt>
                <c:pt idx="11387">
                  <c:v>4.32</c:v>
                </c:pt>
                <c:pt idx="11388">
                  <c:v>4.16</c:v>
                </c:pt>
                <c:pt idx="11389">
                  <c:v>4.1500000000000004</c:v>
                </c:pt>
                <c:pt idx="11392">
                  <c:v>4.18</c:v>
                </c:pt>
                <c:pt idx="11393">
                  <c:v>4.12</c:v>
                </c:pt>
                <c:pt idx="11394">
                  <c:v>4.13</c:v>
                </c:pt>
                <c:pt idx="11395">
                  <c:v>4.21</c:v>
                </c:pt>
                <c:pt idx="11396">
                  <c:v>4.17</c:v>
                </c:pt>
                <c:pt idx="11399">
                  <c:v>4.1900000000000004</c:v>
                </c:pt>
                <c:pt idx="11400">
                  <c:v>4.17</c:v>
                </c:pt>
                <c:pt idx="11401">
                  <c:v>4.2</c:v>
                </c:pt>
                <c:pt idx="11402">
                  <c:v>4.24</c:v>
                </c:pt>
                <c:pt idx="11403">
                  <c:v>4.4000000000000004</c:v>
                </c:pt>
                <c:pt idx="11406">
                  <c:v>4.4000000000000004</c:v>
                </c:pt>
                <c:pt idx="11407">
                  <c:v>4.3899999999999997</c:v>
                </c:pt>
                <c:pt idx="11408">
                  <c:v>4.3600000000000003</c:v>
                </c:pt>
                <c:pt idx="11409">
                  <c:v>4.34</c:v>
                </c:pt>
                <c:pt idx="11410">
                  <c:v>4.33</c:v>
                </c:pt>
                <c:pt idx="11413">
                  <c:v>4.29</c:v>
                </c:pt>
                <c:pt idx="11414">
                  <c:v>4.29</c:v>
                </c:pt>
                <c:pt idx="11415">
                  <c:v>4.1500000000000004</c:v>
                </c:pt>
                <c:pt idx="11416">
                  <c:v>4</c:v>
                </c:pt>
                <c:pt idx="11421">
                  <c:v>4.04</c:v>
                </c:pt>
                <c:pt idx="11422">
                  <c:v>4.0999999999999996</c:v>
                </c:pt>
                <c:pt idx="11423">
                  <c:v>4.01</c:v>
                </c:pt>
                <c:pt idx="11424">
                  <c:v>4.01</c:v>
                </c:pt>
                <c:pt idx="11427">
                  <c:v>4.08</c:v>
                </c:pt>
                <c:pt idx="11428">
                  <c:v>4.0199999999999996</c:v>
                </c:pt>
                <c:pt idx="11429">
                  <c:v>3.99</c:v>
                </c:pt>
                <c:pt idx="11430">
                  <c:v>4.01</c:v>
                </c:pt>
                <c:pt idx="11431">
                  <c:v>4.07</c:v>
                </c:pt>
                <c:pt idx="11434">
                  <c:v>4.04</c:v>
                </c:pt>
                <c:pt idx="11435">
                  <c:v>4</c:v>
                </c:pt>
                <c:pt idx="11436">
                  <c:v>3.99</c:v>
                </c:pt>
                <c:pt idx="11437">
                  <c:v>3.92</c:v>
                </c:pt>
                <c:pt idx="11438">
                  <c:v>3.89</c:v>
                </c:pt>
                <c:pt idx="11441">
                  <c:v>3.86</c:v>
                </c:pt>
                <c:pt idx="11443">
                  <c:v>3.88</c:v>
                </c:pt>
                <c:pt idx="11444">
                  <c:v>3.98</c:v>
                </c:pt>
                <c:pt idx="11445">
                  <c:v>4.08</c:v>
                </c:pt>
                <c:pt idx="11448">
                  <c:v>4.1399999999999997</c:v>
                </c:pt>
                <c:pt idx="11449">
                  <c:v>4.1500000000000004</c:v>
                </c:pt>
                <c:pt idx="11450">
                  <c:v>4.24</c:v>
                </c:pt>
                <c:pt idx="11451">
                  <c:v>4.1100000000000003</c:v>
                </c:pt>
                <c:pt idx="11452">
                  <c:v>4.01</c:v>
                </c:pt>
                <c:pt idx="11455">
                  <c:v>4.0599999999999996</c:v>
                </c:pt>
                <c:pt idx="11456">
                  <c:v>4.05</c:v>
                </c:pt>
                <c:pt idx="11457">
                  <c:v>4.38</c:v>
                </c:pt>
                <c:pt idx="11458">
                  <c:v>4.41</c:v>
                </c:pt>
                <c:pt idx="11459">
                  <c:v>4.5199999999999996</c:v>
                </c:pt>
                <c:pt idx="11462">
                  <c:v>4.5999999999999996</c:v>
                </c:pt>
                <c:pt idx="11463">
                  <c:v>4.3899999999999997</c:v>
                </c:pt>
                <c:pt idx="11464">
                  <c:v>4.43</c:v>
                </c:pt>
                <c:pt idx="11465">
                  <c:v>4.21</c:v>
                </c:pt>
                <c:pt idx="11466">
                  <c:v>4.32</c:v>
                </c:pt>
                <c:pt idx="11470">
                  <c:v>4.91</c:v>
                </c:pt>
                <c:pt idx="11471">
                  <c:v>4.63</c:v>
                </c:pt>
                <c:pt idx="11472">
                  <c:v>4.54</c:v>
                </c:pt>
                <c:pt idx="11473">
                  <c:v>4.47</c:v>
                </c:pt>
                <c:pt idx="11476">
                  <c:v>4.4800000000000004</c:v>
                </c:pt>
                <c:pt idx="11477">
                  <c:v>4.46</c:v>
                </c:pt>
                <c:pt idx="11478">
                  <c:v>4.5999999999999996</c:v>
                </c:pt>
                <c:pt idx="11480">
                  <c:v>4.8600000000000003</c:v>
                </c:pt>
                <c:pt idx="11483">
                  <c:v>4.54</c:v>
                </c:pt>
                <c:pt idx="11484">
                  <c:v>4.46</c:v>
                </c:pt>
                <c:pt idx="11485">
                  <c:v>4.5199999999999996</c:v>
                </c:pt>
                <c:pt idx="11486">
                  <c:v>4.63</c:v>
                </c:pt>
                <c:pt idx="11487">
                  <c:v>4.5</c:v>
                </c:pt>
                <c:pt idx="11490">
                  <c:v>4.46</c:v>
                </c:pt>
                <c:pt idx="11491">
                  <c:v>4.42</c:v>
                </c:pt>
                <c:pt idx="11492">
                  <c:v>4.37</c:v>
                </c:pt>
                <c:pt idx="11493">
                  <c:v>4.3600000000000003</c:v>
                </c:pt>
                <c:pt idx="11494">
                  <c:v>4.16</c:v>
                </c:pt>
                <c:pt idx="11497">
                  <c:v>4.1399999999999997</c:v>
                </c:pt>
                <c:pt idx="11498">
                  <c:v>4.12</c:v>
                </c:pt>
                <c:pt idx="11499">
                  <c:v>4.09</c:v>
                </c:pt>
                <c:pt idx="11500">
                  <c:v>4.07</c:v>
                </c:pt>
                <c:pt idx="11501">
                  <c:v>4.01</c:v>
                </c:pt>
                <c:pt idx="11504">
                  <c:v>3.99</c:v>
                </c:pt>
                <c:pt idx="11505">
                  <c:v>3.94</c:v>
                </c:pt>
                <c:pt idx="11506">
                  <c:v>3.9699999999999998</c:v>
                </c:pt>
                <c:pt idx="11507">
                  <c:v>3.96</c:v>
                </c:pt>
                <c:pt idx="11508">
                  <c:v>4.03</c:v>
                </c:pt>
                <c:pt idx="11511">
                  <c:v>3.95</c:v>
                </c:pt>
                <c:pt idx="11512">
                  <c:v>3.83</c:v>
                </c:pt>
                <c:pt idx="11513">
                  <c:v>3.83</c:v>
                </c:pt>
                <c:pt idx="11514">
                  <c:v>3.87</c:v>
                </c:pt>
                <c:pt idx="11515">
                  <c:v>3.83</c:v>
                </c:pt>
                <c:pt idx="11518">
                  <c:v>3.84</c:v>
                </c:pt>
                <c:pt idx="11519">
                  <c:v>3.83</c:v>
                </c:pt>
                <c:pt idx="11520">
                  <c:v>3.83</c:v>
                </c:pt>
                <c:pt idx="11521">
                  <c:v>3.85</c:v>
                </c:pt>
                <c:pt idx="11522">
                  <c:v>3.85</c:v>
                </c:pt>
                <c:pt idx="11525">
                  <c:v>3.83</c:v>
                </c:pt>
                <c:pt idx="11526">
                  <c:v>3.85</c:v>
                </c:pt>
                <c:pt idx="11527">
                  <c:v>3.81</c:v>
                </c:pt>
                <c:pt idx="11528">
                  <c:v>3.8200000000000003</c:v>
                </c:pt>
                <c:pt idx="11529">
                  <c:v>3.81</c:v>
                </c:pt>
                <c:pt idx="11532">
                  <c:v>3.87</c:v>
                </c:pt>
                <c:pt idx="11533">
                  <c:v>3.95</c:v>
                </c:pt>
                <c:pt idx="11534">
                  <c:v>3.9699999999999998</c:v>
                </c:pt>
                <c:pt idx="11535">
                  <c:v>4.05</c:v>
                </c:pt>
                <c:pt idx="11536">
                  <c:v>4.12</c:v>
                </c:pt>
                <c:pt idx="11541">
                  <c:v>3.9699999999999998</c:v>
                </c:pt>
                <c:pt idx="11542">
                  <c:v>4.04</c:v>
                </c:pt>
                <c:pt idx="11543">
                  <c:v>4.22</c:v>
                </c:pt>
                <c:pt idx="11546">
                  <c:v>4.2699999999999996</c:v>
                </c:pt>
                <c:pt idx="11547">
                  <c:v>4.25</c:v>
                </c:pt>
                <c:pt idx="11549">
                  <c:v>4.3</c:v>
                </c:pt>
                <c:pt idx="11550">
                  <c:v>4.34</c:v>
                </c:pt>
                <c:pt idx="11553">
                  <c:v>4.3099999999999996</c:v>
                </c:pt>
                <c:pt idx="11554">
                  <c:v>4.26</c:v>
                </c:pt>
                <c:pt idx="11555">
                  <c:v>4.22</c:v>
                </c:pt>
                <c:pt idx="11556">
                  <c:v>4.17</c:v>
                </c:pt>
                <c:pt idx="11557">
                  <c:v>4.1900000000000004</c:v>
                </c:pt>
                <c:pt idx="11560">
                  <c:v>4.18</c:v>
                </c:pt>
                <c:pt idx="11561">
                  <c:v>4.17</c:v>
                </c:pt>
                <c:pt idx="11562">
                  <c:v>4.1900000000000004</c:v>
                </c:pt>
                <c:pt idx="11564">
                  <c:v>4.38</c:v>
                </c:pt>
                <c:pt idx="11567">
                  <c:v>4.42</c:v>
                </c:pt>
                <c:pt idx="11568">
                  <c:v>4.49</c:v>
                </c:pt>
                <c:pt idx="11569">
                  <c:v>4.6500000000000004</c:v>
                </c:pt>
                <c:pt idx="11570">
                  <c:v>4.45</c:v>
                </c:pt>
                <c:pt idx="11571">
                  <c:v>4.2699999999999996</c:v>
                </c:pt>
                <c:pt idx="11574">
                  <c:v>4.2</c:v>
                </c:pt>
                <c:pt idx="11575">
                  <c:v>4.08</c:v>
                </c:pt>
                <c:pt idx="11576">
                  <c:v>4.09</c:v>
                </c:pt>
                <c:pt idx="11577">
                  <c:v>4.01</c:v>
                </c:pt>
                <c:pt idx="11578">
                  <c:v>4.08</c:v>
                </c:pt>
                <c:pt idx="11581">
                  <c:v>4.0199999999999996</c:v>
                </c:pt>
                <c:pt idx="11582">
                  <c:v>4.09</c:v>
                </c:pt>
                <c:pt idx="11583">
                  <c:v>4.08</c:v>
                </c:pt>
                <c:pt idx="11584">
                  <c:v>4.04</c:v>
                </c:pt>
                <c:pt idx="11588">
                  <c:v>4.0999999999999996</c:v>
                </c:pt>
                <c:pt idx="11589">
                  <c:v>4.0199999999999996</c:v>
                </c:pt>
                <c:pt idx="11590">
                  <c:v>4.04</c:v>
                </c:pt>
                <c:pt idx="11591">
                  <c:v>4.0599999999999996</c:v>
                </c:pt>
                <c:pt idx="11592">
                  <c:v>4.24</c:v>
                </c:pt>
                <c:pt idx="11595">
                  <c:v>4.16</c:v>
                </c:pt>
                <c:pt idx="11596">
                  <c:v>4.34</c:v>
                </c:pt>
                <c:pt idx="11597">
                  <c:v>4.3</c:v>
                </c:pt>
                <c:pt idx="11598">
                  <c:v>4.54</c:v>
                </c:pt>
                <c:pt idx="11599">
                  <c:v>4.5199999999999996</c:v>
                </c:pt>
                <c:pt idx="11602">
                  <c:v>4.66</c:v>
                </c:pt>
                <c:pt idx="11603">
                  <c:v>4.67</c:v>
                </c:pt>
                <c:pt idx="11604">
                  <c:v>4.47</c:v>
                </c:pt>
                <c:pt idx="11605">
                  <c:v>4.5</c:v>
                </c:pt>
                <c:pt idx="11606">
                  <c:v>4.42</c:v>
                </c:pt>
                <c:pt idx="11609">
                  <c:v>4.4000000000000004</c:v>
                </c:pt>
                <c:pt idx="11610">
                  <c:v>4.28</c:v>
                </c:pt>
                <c:pt idx="11611">
                  <c:v>4.26</c:v>
                </c:pt>
                <c:pt idx="11612">
                  <c:v>4.42</c:v>
                </c:pt>
                <c:pt idx="11613">
                  <c:v>4.47</c:v>
                </c:pt>
                <c:pt idx="11616">
                  <c:v>4.3</c:v>
                </c:pt>
                <c:pt idx="11617">
                  <c:v>4.32</c:v>
                </c:pt>
                <c:pt idx="11618">
                  <c:v>4.3099999999999996</c:v>
                </c:pt>
                <c:pt idx="11619">
                  <c:v>4.21</c:v>
                </c:pt>
                <c:pt idx="11620">
                  <c:v>4.2699999999999996</c:v>
                </c:pt>
                <c:pt idx="11623">
                  <c:v>4.21</c:v>
                </c:pt>
                <c:pt idx="11624">
                  <c:v>4.2300000000000004</c:v>
                </c:pt>
                <c:pt idx="11625">
                  <c:v>4.2300000000000004</c:v>
                </c:pt>
                <c:pt idx="11626">
                  <c:v>4.21</c:v>
                </c:pt>
                <c:pt idx="11627">
                  <c:v>4.3099999999999996</c:v>
                </c:pt>
                <c:pt idx="11630">
                  <c:v>4.3</c:v>
                </c:pt>
                <c:pt idx="11633">
                  <c:v>4.3099999999999996</c:v>
                </c:pt>
                <c:pt idx="11634">
                  <c:v>4.3899999999999997</c:v>
                </c:pt>
                <c:pt idx="11637">
                  <c:v>4.3899999999999997</c:v>
                </c:pt>
                <c:pt idx="11638">
                  <c:v>4.43</c:v>
                </c:pt>
                <c:pt idx="11639">
                  <c:v>4.5</c:v>
                </c:pt>
                <c:pt idx="11640">
                  <c:v>4.53</c:v>
                </c:pt>
                <c:pt idx="11641">
                  <c:v>4.57</c:v>
                </c:pt>
                <c:pt idx="11644">
                  <c:v>4.54</c:v>
                </c:pt>
                <c:pt idx="11645">
                  <c:v>4.6500000000000004</c:v>
                </c:pt>
                <c:pt idx="11646">
                  <c:v>4.67</c:v>
                </c:pt>
                <c:pt idx="11647">
                  <c:v>4.6399999999999997</c:v>
                </c:pt>
                <c:pt idx="11648">
                  <c:v>4.54</c:v>
                </c:pt>
                <c:pt idx="11651">
                  <c:v>4.38</c:v>
                </c:pt>
                <c:pt idx="11652">
                  <c:v>4.3600000000000003</c:v>
                </c:pt>
                <c:pt idx="11653">
                  <c:v>4.33</c:v>
                </c:pt>
                <c:pt idx="11654">
                  <c:v>4.2699999999999996</c:v>
                </c:pt>
                <c:pt idx="11655">
                  <c:v>4.2699999999999996</c:v>
                </c:pt>
                <c:pt idx="11658">
                  <c:v>4.18</c:v>
                </c:pt>
                <c:pt idx="11659">
                  <c:v>4.25</c:v>
                </c:pt>
                <c:pt idx="11660">
                  <c:v>4.18</c:v>
                </c:pt>
                <c:pt idx="11661">
                  <c:v>4.21</c:v>
                </c:pt>
                <c:pt idx="11662">
                  <c:v>4.21</c:v>
                </c:pt>
                <c:pt idx="11665">
                  <c:v>4.2300000000000004</c:v>
                </c:pt>
                <c:pt idx="11666">
                  <c:v>4.26</c:v>
                </c:pt>
                <c:pt idx="11667">
                  <c:v>4.26</c:v>
                </c:pt>
                <c:pt idx="11668">
                  <c:v>4.21</c:v>
                </c:pt>
                <c:pt idx="11669">
                  <c:v>4.24</c:v>
                </c:pt>
                <c:pt idx="11672">
                  <c:v>4.29</c:v>
                </c:pt>
                <c:pt idx="11673">
                  <c:v>4.38</c:v>
                </c:pt>
                <c:pt idx="11674">
                  <c:v>4.3</c:v>
                </c:pt>
                <c:pt idx="11675">
                  <c:v>4.28</c:v>
                </c:pt>
                <c:pt idx="11676">
                  <c:v>4.3600000000000003</c:v>
                </c:pt>
                <c:pt idx="11679">
                  <c:v>4.34</c:v>
                </c:pt>
                <c:pt idx="11682">
                  <c:v>4.3899999999999997</c:v>
                </c:pt>
                <c:pt idx="11683">
                  <c:v>4.3499999999999996</c:v>
                </c:pt>
                <c:pt idx="11686">
                  <c:v>4.37</c:v>
                </c:pt>
                <c:pt idx="11688">
                  <c:v>4.38</c:v>
                </c:pt>
                <c:pt idx="11689">
                  <c:v>4.41</c:v>
                </c:pt>
                <c:pt idx="11690">
                  <c:v>4.4000000000000004</c:v>
                </c:pt>
                <c:pt idx="11693">
                  <c:v>4.4000000000000004</c:v>
                </c:pt>
                <c:pt idx="11694">
                  <c:v>4.3600000000000003</c:v>
                </c:pt>
                <c:pt idx="11695">
                  <c:v>4.32</c:v>
                </c:pt>
                <c:pt idx="11696">
                  <c:v>4.29</c:v>
                </c:pt>
                <c:pt idx="11697">
                  <c:v>4.29</c:v>
                </c:pt>
                <c:pt idx="11700">
                  <c:v>4.3099999999999996</c:v>
                </c:pt>
                <c:pt idx="11701">
                  <c:v>4.26</c:v>
                </c:pt>
                <c:pt idx="11702">
                  <c:v>4.24</c:v>
                </c:pt>
                <c:pt idx="11703">
                  <c:v>4.21</c:v>
                </c:pt>
                <c:pt idx="11704">
                  <c:v>4.1900000000000004</c:v>
                </c:pt>
                <c:pt idx="11707">
                  <c:v>4.16</c:v>
                </c:pt>
                <c:pt idx="11708">
                  <c:v>4.13</c:v>
                </c:pt>
                <c:pt idx="11709">
                  <c:v>4.16</c:v>
                </c:pt>
                <c:pt idx="11710">
                  <c:v>4.21</c:v>
                </c:pt>
                <c:pt idx="11711">
                  <c:v>4.09</c:v>
                </c:pt>
                <c:pt idx="11714">
                  <c:v>4.07</c:v>
                </c:pt>
                <c:pt idx="11715">
                  <c:v>4.03</c:v>
                </c:pt>
                <c:pt idx="11716">
                  <c:v>3.92</c:v>
                </c:pt>
                <c:pt idx="11717">
                  <c:v>3.87</c:v>
                </c:pt>
                <c:pt idx="11718">
                  <c:v>3.9699999999999998</c:v>
                </c:pt>
                <c:pt idx="11721">
                  <c:v>3.88</c:v>
                </c:pt>
                <c:pt idx="11722">
                  <c:v>3.88</c:v>
                </c:pt>
                <c:pt idx="11723">
                  <c:v>3.9</c:v>
                </c:pt>
                <c:pt idx="11724">
                  <c:v>3.95</c:v>
                </c:pt>
                <c:pt idx="11725">
                  <c:v>3.99</c:v>
                </c:pt>
                <c:pt idx="11728">
                  <c:v>3.99</c:v>
                </c:pt>
                <c:pt idx="11729">
                  <c:v>3.94</c:v>
                </c:pt>
                <c:pt idx="11730">
                  <c:v>3.92</c:v>
                </c:pt>
                <c:pt idx="11731">
                  <c:v>3.86</c:v>
                </c:pt>
                <c:pt idx="11732">
                  <c:v>3.86</c:v>
                </c:pt>
                <c:pt idx="11735">
                  <c:v>3.75</c:v>
                </c:pt>
                <c:pt idx="11736">
                  <c:v>3.77</c:v>
                </c:pt>
                <c:pt idx="11737">
                  <c:v>3.77</c:v>
                </c:pt>
                <c:pt idx="11738">
                  <c:v>3.76</c:v>
                </c:pt>
                <c:pt idx="11739">
                  <c:v>3.79</c:v>
                </c:pt>
                <c:pt idx="11742">
                  <c:v>3.77</c:v>
                </c:pt>
                <c:pt idx="11743">
                  <c:v>3.73</c:v>
                </c:pt>
                <c:pt idx="11744">
                  <c:v>3.7199999999999998</c:v>
                </c:pt>
                <c:pt idx="11745">
                  <c:v>3.67</c:v>
                </c:pt>
                <c:pt idx="11746">
                  <c:v>3.65</c:v>
                </c:pt>
                <c:pt idx="11749">
                  <c:v>3.65</c:v>
                </c:pt>
                <c:pt idx="11750">
                  <c:v>3.69</c:v>
                </c:pt>
                <c:pt idx="11751">
                  <c:v>3.7199999999999998</c:v>
                </c:pt>
                <c:pt idx="11752">
                  <c:v>3.77</c:v>
                </c:pt>
                <c:pt idx="11753">
                  <c:v>3.84</c:v>
                </c:pt>
                <c:pt idx="11757">
                  <c:v>3.87</c:v>
                </c:pt>
                <c:pt idx="11758">
                  <c:v>3.83</c:v>
                </c:pt>
                <c:pt idx="11759">
                  <c:v>3.8</c:v>
                </c:pt>
                <c:pt idx="11760">
                  <c:v>3.81</c:v>
                </c:pt>
                <c:pt idx="11763">
                  <c:v>3.74</c:v>
                </c:pt>
                <c:pt idx="11764">
                  <c:v>3.73</c:v>
                </c:pt>
                <c:pt idx="11765">
                  <c:v>3.75</c:v>
                </c:pt>
                <c:pt idx="11766">
                  <c:v>3.75</c:v>
                </c:pt>
                <c:pt idx="11767">
                  <c:v>3.76</c:v>
                </c:pt>
                <c:pt idx="11771">
                  <c:v>3.7800000000000002</c:v>
                </c:pt>
                <c:pt idx="11772">
                  <c:v>3.79</c:v>
                </c:pt>
                <c:pt idx="11773">
                  <c:v>3.77</c:v>
                </c:pt>
                <c:pt idx="11774">
                  <c:v>3.73</c:v>
                </c:pt>
                <c:pt idx="11777">
                  <c:v>3.71</c:v>
                </c:pt>
                <c:pt idx="11778">
                  <c:v>3.68</c:v>
                </c:pt>
                <c:pt idx="11780">
                  <c:v>3.63</c:v>
                </c:pt>
                <c:pt idx="11781">
                  <c:v>3.54</c:v>
                </c:pt>
                <c:pt idx="11784">
                  <c:v>3.48</c:v>
                </c:pt>
                <c:pt idx="11785">
                  <c:v>3.46</c:v>
                </c:pt>
                <c:pt idx="11786">
                  <c:v>3.44</c:v>
                </c:pt>
                <c:pt idx="11787">
                  <c:v>3.34</c:v>
                </c:pt>
                <c:pt idx="11788">
                  <c:v>3.31</c:v>
                </c:pt>
                <c:pt idx="11791">
                  <c:v>3.27</c:v>
                </c:pt>
                <c:pt idx="11792">
                  <c:v>3.29</c:v>
                </c:pt>
                <c:pt idx="11793">
                  <c:v>3.3</c:v>
                </c:pt>
                <c:pt idx="11794">
                  <c:v>3.31</c:v>
                </c:pt>
                <c:pt idx="11795">
                  <c:v>3.31</c:v>
                </c:pt>
                <c:pt idx="11798">
                  <c:v>3.31</c:v>
                </c:pt>
                <c:pt idx="11799">
                  <c:v>3.31</c:v>
                </c:pt>
                <c:pt idx="11800">
                  <c:v>3.29</c:v>
                </c:pt>
                <c:pt idx="11801">
                  <c:v>3.29</c:v>
                </c:pt>
                <c:pt idx="11806">
                  <c:v>3.36</c:v>
                </c:pt>
                <c:pt idx="11808">
                  <c:v>3.34</c:v>
                </c:pt>
                <c:pt idx="11809">
                  <c:v>3.34</c:v>
                </c:pt>
                <c:pt idx="11812">
                  <c:v>3.35</c:v>
                </c:pt>
                <c:pt idx="11813">
                  <c:v>3.33</c:v>
                </c:pt>
                <c:pt idx="11814">
                  <c:v>3.45</c:v>
                </c:pt>
                <c:pt idx="11815">
                  <c:v>3.5300000000000002</c:v>
                </c:pt>
                <c:pt idx="11816">
                  <c:v>3.51</c:v>
                </c:pt>
                <c:pt idx="11819">
                  <c:v>3.58</c:v>
                </c:pt>
                <c:pt idx="11820">
                  <c:v>3.5700000000000003</c:v>
                </c:pt>
                <c:pt idx="11821">
                  <c:v>3.5700000000000003</c:v>
                </c:pt>
                <c:pt idx="11822">
                  <c:v>3.48</c:v>
                </c:pt>
                <c:pt idx="11823">
                  <c:v>3.42</c:v>
                </c:pt>
                <c:pt idx="11826">
                  <c:v>3.4</c:v>
                </c:pt>
                <c:pt idx="11827">
                  <c:v>3.43</c:v>
                </c:pt>
                <c:pt idx="11828">
                  <c:v>3.38</c:v>
                </c:pt>
                <c:pt idx="11829">
                  <c:v>3.46</c:v>
                </c:pt>
                <c:pt idx="11830">
                  <c:v>3.36</c:v>
                </c:pt>
                <c:pt idx="11833">
                  <c:v>3.2</c:v>
                </c:pt>
                <c:pt idx="11834">
                  <c:v>3.19</c:v>
                </c:pt>
                <c:pt idx="11835">
                  <c:v>3.13</c:v>
                </c:pt>
                <c:pt idx="11836">
                  <c:v>3.04</c:v>
                </c:pt>
                <c:pt idx="11837">
                  <c:v>2.99</c:v>
                </c:pt>
                <c:pt idx="11840">
                  <c:v>2.9</c:v>
                </c:pt>
                <c:pt idx="11841">
                  <c:v>2.93</c:v>
                </c:pt>
                <c:pt idx="11842">
                  <c:v>2.93</c:v>
                </c:pt>
                <c:pt idx="11843">
                  <c:v>2.91</c:v>
                </c:pt>
                <c:pt idx="11844">
                  <c:v>2.86</c:v>
                </c:pt>
                <c:pt idx="11847">
                  <c:v>2.85</c:v>
                </c:pt>
                <c:pt idx="11849">
                  <c:v>2.76</c:v>
                </c:pt>
                <c:pt idx="11850">
                  <c:v>2.7199999999999998</c:v>
                </c:pt>
                <c:pt idx="11851">
                  <c:v>2.7</c:v>
                </c:pt>
                <c:pt idx="11855">
                  <c:v>2.6</c:v>
                </c:pt>
                <c:pt idx="11856">
                  <c:v>2.5099999999999998</c:v>
                </c:pt>
                <c:pt idx="11857">
                  <c:v>2.39</c:v>
                </c:pt>
                <c:pt idx="11858">
                  <c:v>2.5499999999999998</c:v>
                </c:pt>
                <c:pt idx="11861">
                  <c:v>2.44</c:v>
                </c:pt>
                <c:pt idx="11862">
                  <c:v>2.46</c:v>
                </c:pt>
                <c:pt idx="11863">
                  <c:v>2.4900000000000002</c:v>
                </c:pt>
                <c:pt idx="11864">
                  <c:v>2.4300000000000002</c:v>
                </c:pt>
                <c:pt idx="11865">
                  <c:v>2.4300000000000002</c:v>
                </c:pt>
                <c:pt idx="11868">
                  <c:v>2.34</c:v>
                </c:pt>
                <c:pt idx="11869">
                  <c:v>2.21</c:v>
                </c:pt>
                <c:pt idx="11870">
                  <c:v>2.08</c:v>
                </c:pt>
                <c:pt idx="11871">
                  <c:v>2.0499999999999998</c:v>
                </c:pt>
                <c:pt idx="11872">
                  <c:v>2.11</c:v>
                </c:pt>
                <c:pt idx="11875">
                  <c:v>2.1</c:v>
                </c:pt>
                <c:pt idx="11876">
                  <c:v>2.19</c:v>
                </c:pt>
                <c:pt idx="11877">
                  <c:v>2.2400000000000002</c:v>
                </c:pt>
                <c:pt idx="11878">
                  <c:v>2.23</c:v>
                </c:pt>
                <c:pt idx="11879">
                  <c:v>2.33</c:v>
                </c:pt>
                <c:pt idx="11882">
                  <c:v>2.36</c:v>
                </c:pt>
                <c:pt idx="11883">
                  <c:v>2.25</c:v>
                </c:pt>
                <c:pt idx="11884">
                  <c:v>2.31</c:v>
                </c:pt>
                <c:pt idx="11886">
                  <c:v>2.17</c:v>
                </c:pt>
                <c:pt idx="11889">
                  <c:v>2.12</c:v>
                </c:pt>
                <c:pt idx="11890">
                  <c:v>2.09</c:v>
                </c:pt>
                <c:pt idx="11891">
                  <c:v>2.0099999999999998</c:v>
                </c:pt>
                <c:pt idx="11892">
                  <c:v>2.02</c:v>
                </c:pt>
                <c:pt idx="11893">
                  <c:v>2.11</c:v>
                </c:pt>
                <c:pt idx="11896">
                  <c:v>2.04</c:v>
                </c:pt>
                <c:pt idx="11897">
                  <c:v>2.0699999999999998</c:v>
                </c:pt>
                <c:pt idx="11898">
                  <c:v>2.02</c:v>
                </c:pt>
                <c:pt idx="11899">
                  <c:v>2.04</c:v>
                </c:pt>
                <c:pt idx="11900">
                  <c:v>2.0499999999999998</c:v>
                </c:pt>
                <c:pt idx="11903">
                  <c:v>2.02</c:v>
                </c:pt>
                <c:pt idx="11904">
                  <c:v>2.08</c:v>
                </c:pt>
                <c:pt idx="11905">
                  <c:v>2.0499999999999998</c:v>
                </c:pt>
                <c:pt idx="11906">
                  <c:v>2.0099999999999998</c:v>
                </c:pt>
                <c:pt idx="11907">
                  <c:v>2.14</c:v>
                </c:pt>
                <c:pt idx="11910">
                  <c:v>2.17</c:v>
                </c:pt>
                <c:pt idx="11911">
                  <c:v>2.12</c:v>
                </c:pt>
                <c:pt idx="11912">
                  <c:v>2.06</c:v>
                </c:pt>
                <c:pt idx="11914">
                  <c:v>1.98</c:v>
                </c:pt>
                <c:pt idx="11917">
                  <c:v>2.04</c:v>
                </c:pt>
                <c:pt idx="11918">
                  <c:v>2.0099999999999998</c:v>
                </c:pt>
                <c:pt idx="11919">
                  <c:v>1.99</c:v>
                </c:pt>
                <c:pt idx="11920">
                  <c:v>1.97</c:v>
                </c:pt>
                <c:pt idx="11921">
                  <c:v>1.9500000000000002</c:v>
                </c:pt>
                <c:pt idx="11924">
                  <c:v>1.96</c:v>
                </c:pt>
                <c:pt idx="11925">
                  <c:v>1.83</c:v>
                </c:pt>
                <c:pt idx="11926">
                  <c:v>1.76</c:v>
                </c:pt>
                <c:pt idx="11927">
                  <c:v>1.6600000000000001</c:v>
                </c:pt>
                <c:pt idx="11928">
                  <c:v>1.6099999999999999</c:v>
                </c:pt>
                <c:pt idx="11931">
                  <c:v>1.6099999999999999</c:v>
                </c:pt>
                <c:pt idx="11932">
                  <c:v>1.6099999999999999</c:v>
                </c:pt>
                <c:pt idx="11933">
                  <c:v>1.5899999999999999</c:v>
                </c:pt>
                <c:pt idx="11934">
                  <c:v>1.55</c:v>
                </c:pt>
                <c:pt idx="11938">
                  <c:v>1.5899999999999999</c:v>
                </c:pt>
                <c:pt idx="11939">
                  <c:v>1.6099999999999999</c:v>
                </c:pt>
                <c:pt idx="11941">
                  <c:v>1.6400000000000001</c:v>
                </c:pt>
                <c:pt idx="11942">
                  <c:v>1.6099999999999999</c:v>
                </c:pt>
                <c:pt idx="11945">
                  <c:v>1.54</c:v>
                </c:pt>
                <c:pt idx="11946">
                  <c:v>1.5</c:v>
                </c:pt>
                <c:pt idx="11947">
                  <c:v>1.46</c:v>
                </c:pt>
                <c:pt idx="11948">
                  <c:v>1.4</c:v>
                </c:pt>
                <c:pt idx="11949">
                  <c:v>1.35</c:v>
                </c:pt>
                <c:pt idx="11952">
                  <c:v>1.33</c:v>
                </c:pt>
                <c:pt idx="11953">
                  <c:v>1.34</c:v>
                </c:pt>
                <c:pt idx="11954">
                  <c:v>1.34</c:v>
                </c:pt>
                <c:pt idx="11955">
                  <c:v>1.33</c:v>
                </c:pt>
                <c:pt idx="11956">
                  <c:v>1.35</c:v>
                </c:pt>
                <c:pt idx="11959">
                  <c:v>1.35</c:v>
                </c:pt>
                <c:pt idx="11960">
                  <c:v>1.3599999999999999</c:v>
                </c:pt>
                <c:pt idx="11961">
                  <c:v>1.3599999999999999</c:v>
                </c:pt>
                <c:pt idx="11963">
                  <c:v>1.32</c:v>
                </c:pt>
                <c:pt idx="11966">
                  <c:v>1.38</c:v>
                </c:pt>
                <c:pt idx="11967">
                  <c:v>1.42</c:v>
                </c:pt>
                <c:pt idx="11968">
                  <c:v>1.44</c:v>
                </c:pt>
                <c:pt idx="11969">
                  <c:v>1.4100000000000001</c:v>
                </c:pt>
                <c:pt idx="11970">
                  <c:v>1.43</c:v>
                </c:pt>
                <c:pt idx="11973">
                  <c:v>1.43</c:v>
                </c:pt>
                <c:pt idx="11974">
                  <c:v>1.42</c:v>
                </c:pt>
                <c:pt idx="11975">
                  <c:v>1.4</c:v>
                </c:pt>
                <c:pt idx="11976">
                  <c:v>1.3900000000000001</c:v>
                </c:pt>
                <c:pt idx="11977">
                  <c:v>1.31</c:v>
                </c:pt>
                <c:pt idx="11981">
                  <c:v>1.28</c:v>
                </c:pt>
                <c:pt idx="11982">
                  <c:v>1.29</c:v>
                </c:pt>
                <c:pt idx="11983">
                  <c:v>1.26</c:v>
                </c:pt>
                <c:pt idx="11984">
                  <c:v>1.24</c:v>
                </c:pt>
                <c:pt idx="11988">
                  <c:v>1.25</c:v>
                </c:pt>
                <c:pt idx="11989">
                  <c:v>1.21</c:v>
                </c:pt>
                <c:pt idx="11990">
                  <c:v>1.17</c:v>
                </c:pt>
                <c:pt idx="11991">
                  <c:v>1.18</c:v>
                </c:pt>
                <c:pt idx="11994">
                  <c:v>1.19</c:v>
                </c:pt>
                <c:pt idx="11995">
                  <c:v>1.21</c:v>
                </c:pt>
                <c:pt idx="11996">
                  <c:v>1.21</c:v>
                </c:pt>
                <c:pt idx="11997">
                  <c:v>1.21</c:v>
                </c:pt>
                <c:pt idx="11998">
                  <c:v>1.3599999999999999</c:v>
                </c:pt>
                <c:pt idx="12001">
                  <c:v>1.37</c:v>
                </c:pt>
                <c:pt idx="12002">
                  <c:v>1.4</c:v>
                </c:pt>
                <c:pt idx="12003">
                  <c:v>1.38</c:v>
                </c:pt>
                <c:pt idx="12004">
                  <c:v>1.44</c:v>
                </c:pt>
                <c:pt idx="12005">
                  <c:v>1.55</c:v>
                </c:pt>
                <c:pt idx="12008">
                  <c:v>1.45</c:v>
                </c:pt>
                <c:pt idx="12009">
                  <c:v>1.46</c:v>
                </c:pt>
                <c:pt idx="12010">
                  <c:v>1.4</c:v>
                </c:pt>
                <c:pt idx="12011">
                  <c:v>1.4</c:v>
                </c:pt>
                <c:pt idx="12012">
                  <c:v>1.3900000000000001</c:v>
                </c:pt>
                <c:pt idx="12015">
                  <c:v>1.37</c:v>
                </c:pt>
                <c:pt idx="12016">
                  <c:v>1.37</c:v>
                </c:pt>
                <c:pt idx="12017">
                  <c:v>1.3900000000000001</c:v>
                </c:pt>
                <c:pt idx="12018">
                  <c:v>1.4100000000000001</c:v>
                </c:pt>
                <c:pt idx="12019">
                  <c:v>1.43</c:v>
                </c:pt>
                <c:pt idx="12022">
                  <c:v>1.52</c:v>
                </c:pt>
                <c:pt idx="12023">
                  <c:v>1.57</c:v>
                </c:pt>
                <c:pt idx="12024">
                  <c:v>1.53</c:v>
                </c:pt>
                <c:pt idx="12025">
                  <c:v>1.52</c:v>
                </c:pt>
                <c:pt idx="12026">
                  <c:v>1.5</c:v>
                </c:pt>
                <c:pt idx="12029">
                  <c:v>1.44</c:v>
                </c:pt>
                <c:pt idx="12030">
                  <c:v>1.3599999999999999</c:v>
                </c:pt>
                <c:pt idx="12031">
                  <c:v>1.3599999999999999</c:v>
                </c:pt>
                <c:pt idx="12032">
                  <c:v>1.3599999999999999</c:v>
                </c:pt>
                <c:pt idx="12033">
                  <c:v>1.34</c:v>
                </c:pt>
                <c:pt idx="12036">
                  <c:v>1.34</c:v>
                </c:pt>
                <c:pt idx="12037">
                  <c:v>1.34</c:v>
                </c:pt>
                <c:pt idx="12038">
                  <c:v>1.27</c:v>
                </c:pt>
                <c:pt idx="12040">
                  <c:v>1.44</c:v>
                </c:pt>
                <c:pt idx="12043">
                  <c:v>1.4100000000000001</c:v>
                </c:pt>
                <c:pt idx="12044">
                  <c:v>1.42</c:v>
                </c:pt>
                <c:pt idx="12047">
                  <c:v>1.43</c:v>
                </c:pt>
                <c:pt idx="12050">
                  <c:v>1.46</c:v>
                </c:pt>
                <c:pt idx="12051">
                  <c:v>1.45</c:v>
                </c:pt>
                <c:pt idx="12053">
                  <c:v>1.44</c:v>
                </c:pt>
                <c:pt idx="12054">
                  <c:v>1.3900000000000001</c:v>
                </c:pt>
                <c:pt idx="12058">
                  <c:v>1.4100000000000001</c:v>
                </c:pt>
                <c:pt idx="12059">
                  <c:v>1.38</c:v>
                </c:pt>
                <c:pt idx="12060">
                  <c:v>1.3900000000000001</c:v>
                </c:pt>
                <c:pt idx="12061">
                  <c:v>1.3599999999999999</c:v>
                </c:pt>
                <c:pt idx="12064">
                  <c:v>1.37</c:v>
                </c:pt>
                <c:pt idx="12065">
                  <c:v>1.3900000000000001</c:v>
                </c:pt>
                <c:pt idx="12066">
                  <c:v>1.38</c:v>
                </c:pt>
                <c:pt idx="12067">
                  <c:v>1.3900000000000001</c:v>
                </c:pt>
                <c:pt idx="12068">
                  <c:v>1.42</c:v>
                </c:pt>
                <c:pt idx="12071">
                  <c:v>1.42</c:v>
                </c:pt>
                <c:pt idx="12072">
                  <c:v>1.4100000000000001</c:v>
                </c:pt>
                <c:pt idx="12073">
                  <c:v>1.38</c:v>
                </c:pt>
                <c:pt idx="12074">
                  <c:v>1.34</c:v>
                </c:pt>
                <c:pt idx="12075">
                  <c:v>1.31</c:v>
                </c:pt>
                <c:pt idx="12078">
                  <c:v>1.17</c:v>
                </c:pt>
                <c:pt idx="12079">
                  <c:v>1.17</c:v>
                </c:pt>
                <c:pt idx="12080">
                  <c:v>1.18</c:v>
                </c:pt>
                <c:pt idx="12081">
                  <c:v>1.1599999999999999</c:v>
                </c:pt>
                <c:pt idx="12082">
                  <c:v>1.18</c:v>
                </c:pt>
                <c:pt idx="12085">
                  <c:v>1.21</c:v>
                </c:pt>
                <c:pt idx="12086">
                  <c:v>1.17</c:v>
                </c:pt>
                <c:pt idx="12087">
                  <c:v>1.17</c:v>
                </c:pt>
                <c:pt idx="12088">
                  <c:v>1.17</c:v>
                </c:pt>
                <c:pt idx="12089">
                  <c:v>1.0900000000000001</c:v>
                </c:pt>
                <c:pt idx="12092">
                  <c:v>1.03</c:v>
                </c:pt>
                <c:pt idx="12093">
                  <c:v>1.04</c:v>
                </c:pt>
                <c:pt idx="12094">
                  <c:v>0.99</c:v>
                </c:pt>
                <c:pt idx="12095">
                  <c:v>0.93</c:v>
                </c:pt>
                <c:pt idx="12096">
                  <c:v>0.94000000000000006</c:v>
                </c:pt>
                <c:pt idx="12099">
                  <c:v>0.97</c:v>
                </c:pt>
                <c:pt idx="12100">
                  <c:v>0.97</c:v>
                </c:pt>
                <c:pt idx="12101">
                  <c:v>0.97</c:v>
                </c:pt>
                <c:pt idx="12102">
                  <c:v>0.98</c:v>
                </c:pt>
                <c:pt idx="12103">
                  <c:v>0.96</c:v>
                </c:pt>
                <c:pt idx="12106">
                  <c:v>1.01</c:v>
                </c:pt>
                <c:pt idx="12107">
                  <c:v>1.07</c:v>
                </c:pt>
                <c:pt idx="12108">
                  <c:v>1.19</c:v>
                </c:pt>
                <c:pt idx="12109">
                  <c:v>1.18</c:v>
                </c:pt>
                <c:pt idx="12110">
                  <c:v>1.31</c:v>
                </c:pt>
                <c:pt idx="12114">
                  <c:v>1.24</c:v>
                </c:pt>
                <c:pt idx="12115">
                  <c:v>1.1499999999999999</c:v>
                </c:pt>
                <c:pt idx="12116">
                  <c:v>1.21</c:v>
                </c:pt>
                <c:pt idx="12117">
                  <c:v>1.42</c:v>
                </c:pt>
                <c:pt idx="12120">
                  <c:v>1.73</c:v>
                </c:pt>
                <c:pt idx="12121">
                  <c:v>1.69</c:v>
                </c:pt>
                <c:pt idx="12122">
                  <c:v>1.48</c:v>
                </c:pt>
                <c:pt idx="12123">
                  <c:v>1.75</c:v>
                </c:pt>
                <c:pt idx="12124">
                  <c:v>2.2000000000000002</c:v>
                </c:pt>
                <c:pt idx="12127">
                  <c:v>2.5</c:v>
                </c:pt>
                <c:pt idx="12128">
                  <c:v>2.73</c:v>
                </c:pt>
                <c:pt idx="12129">
                  <c:v>4.1500000000000004</c:v>
                </c:pt>
                <c:pt idx="12130">
                  <c:v>2.14</c:v>
                </c:pt>
                <c:pt idx="12131">
                  <c:v>2.4</c:v>
                </c:pt>
                <c:pt idx="12134">
                  <c:v>2.4500000000000002</c:v>
                </c:pt>
                <c:pt idx="12135">
                  <c:v>2.4</c:v>
                </c:pt>
                <c:pt idx="12137">
                  <c:v>1.97</c:v>
                </c:pt>
                <c:pt idx="12138">
                  <c:v>1.62</c:v>
                </c:pt>
                <c:pt idx="12141">
                  <c:v>1.6</c:v>
                </c:pt>
                <c:pt idx="12142">
                  <c:v>1.5899999999999999</c:v>
                </c:pt>
                <c:pt idx="12143">
                  <c:v>1.74</c:v>
                </c:pt>
                <c:pt idx="12144">
                  <c:v>1.85</c:v>
                </c:pt>
                <c:pt idx="12145">
                  <c:v>1.85</c:v>
                </c:pt>
                <c:pt idx="12149">
                  <c:v>1.9100000000000001</c:v>
                </c:pt>
                <c:pt idx="12150">
                  <c:v>1.8599999999999999</c:v>
                </c:pt>
                <c:pt idx="12151">
                  <c:v>1.8399999999999999</c:v>
                </c:pt>
                <c:pt idx="12152">
                  <c:v>1.8</c:v>
                </c:pt>
                <c:pt idx="12155">
                  <c:v>1.79</c:v>
                </c:pt>
                <c:pt idx="12156">
                  <c:v>1.8399999999999999</c:v>
                </c:pt>
                <c:pt idx="12157">
                  <c:v>2.13</c:v>
                </c:pt>
                <c:pt idx="12158">
                  <c:v>2.0699999999999998</c:v>
                </c:pt>
                <c:pt idx="12163">
                  <c:v>2.27</c:v>
                </c:pt>
                <c:pt idx="12164">
                  <c:v>2.54</c:v>
                </c:pt>
                <c:pt idx="12165">
                  <c:v>2.35</c:v>
                </c:pt>
                <c:pt idx="12166">
                  <c:v>2.37</c:v>
                </c:pt>
                <c:pt idx="12169">
                  <c:v>2.25</c:v>
                </c:pt>
                <c:pt idx="12170">
                  <c:v>2.19</c:v>
                </c:pt>
                <c:pt idx="12171">
                  <c:v>2.19</c:v>
                </c:pt>
                <c:pt idx="12172">
                  <c:v>2.19</c:v>
                </c:pt>
                <c:pt idx="12176">
                  <c:v>2.2000000000000002</c:v>
                </c:pt>
                <c:pt idx="12177">
                  <c:v>2.21</c:v>
                </c:pt>
                <c:pt idx="12178">
                  <c:v>2.19</c:v>
                </c:pt>
                <c:pt idx="12179">
                  <c:v>2.2000000000000002</c:v>
                </c:pt>
                <c:pt idx="12180">
                  <c:v>2.19</c:v>
                </c:pt>
                <c:pt idx="12183">
                  <c:v>2.17</c:v>
                </c:pt>
                <c:pt idx="12184">
                  <c:v>2.1800000000000002</c:v>
                </c:pt>
                <c:pt idx="12185">
                  <c:v>2.1</c:v>
                </c:pt>
                <c:pt idx="12186">
                  <c:v>2.04</c:v>
                </c:pt>
                <c:pt idx="12187">
                  <c:v>2.02</c:v>
                </c:pt>
                <c:pt idx="12190">
                  <c:v>1.99</c:v>
                </c:pt>
                <c:pt idx="12191">
                  <c:v>1.8900000000000001</c:v>
                </c:pt>
                <c:pt idx="12192">
                  <c:v>1.85</c:v>
                </c:pt>
                <c:pt idx="12193">
                  <c:v>1.77</c:v>
                </c:pt>
                <c:pt idx="12194">
                  <c:v>1.6800000000000002</c:v>
                </c:pt>
                <c:pt idx="12197">
                  <c:v>1.67</c:v>
                </c:pt>
                <c:pt idx="12198">
                  <c:v>1.6600000000000001</c:v>
                </c:pt>
                <c:pt idx="12199">
                  <c:v>1.57</c:v>
                </c:pt>
                <c:pt idx="12200">
                  <c:v>1.56</c:v>
                </c:pt>
                <c:pt idx="12201">
                  <c:v>1.52</c:v>
                </c:pt>
                <c:pt idx="12204">
                  <c:v>1.51</c:v>
                </c:pt>
                <c:pt idx="12205">
                  <c:v>1.5</c:v>
                </c:pt>
                <c:pt idx="12206">
                  <c:v>1.5</c:v>
                </c:pt>
                <c:pt idx="12207">
                  <c:v>1.48</c:v>
                </c:pt>
                <c:pt idx="12208">
                  <c:v>1.4</c:v>
                </c:pt>
                <c:pt idx="12212">
                  <c:v>1.42</c:v>
                </c:pt>
                <c:pt idx="12213">
                  <c:v>1.37</c:v>
                </c:pt>
                <c:pt idx="12214">
                  <c:v>1.34</c:v>
                </c:pt>
                <c:pt idx="12215">
                  <c:v>1.33</c:v>
                </c:pt>
                <c:pt idx="12218">
                  <c:v>1.25</c:v>
                </c:pt>
                <c:pt idx="12219">
                  <c:v>1.1499999999999999</c:v>
                </c:pt>
                <c:pt idx="12220">
                  <c:v>1.18</c:v>
                </c:pt>
                <c:pt idx="12221">
                  <c:v>1.26</c:v>
                </c:pt>
                <c:pt idx="12222">
                  <c:v>1.27</c:v>
                </c:pt>
                <c:pt idx="12225">
                  <c:v>1.27</c:v>
                </c:pt>
                <c:pt idx="12226">
                  <c:v>1.26</c:v>
                </c:pt>
                <c:pt idx="12227">
                  <c:v>1.26</c:v>
                </c:pt>
                <c:pt idx="12228">
                  <c:v>1.3</c:v>
                </c:pt>
                <c:pt idx="12229">
                  <c:v>1.26</c:v>
                </c:pt>
                <c:pt idx="12232">
                  <c:v>1.26</c:v>
                </c:pt>
                <c:pt idx="12233">
                  <c:v>1.21</c:v>
                </c:pt>
                <c:pt idx="12234">
                  <c:v>1.21</c:v>
                </c:pt>
                <c:pt idx="12235">
                  <c:v>1.1599999999999999</c:v>
                </c:pt>
                <c:pt idx="12236">
                  <c:v>1.1599999999999999</c:v>
                </c:pt>
                <c:pt idx="12239">
                  <c:v>1.1400000000000001</c:v>
                </c:pt>
                <c:pt idx="12240">
                  <c:v>1.1100000000000001</c:v>
                </c:pt>
                <c:pt idx="12241">
                  <c:v>1.1000000000000001</c:v>
                </c:pt>
                <c:pt idx="12242">
                  <c:v>1.1000000000000001</c:v>
                </c:pt>
                <c:pt idx="12243">
                  <c:v>1.1299999999999999</c:v>
                </c:pt>
                <c:pt idx="12246">
                  <c:v>1.21</c:v>
                </c:pt>
                <c:pt idx="12247">
                  <c:v>1.26</c:v>
                </c:pt>
                <c:pt idx="12248">
                  <c:v>1.29</c:v>
                </c:pt>
                <c:pt idx="12249">
                  <c:v>1.24</c:v>
                </c:pt>
                <c:pt idx="12250">
                  <c:v>1.2</c:v>
                </c:pt>
                <c:pt idx="12253">
                  <c:v>1.1499999999999999</c:v>
                </c:pt>
                <c:pt idx="12254">
                  <c:v>1.1000000000000001</c:v>
                </c:pt>
                <c:pt idx="12255">
                  <c:v>1.21</c:v>
                </c:pt>
                <c:pt idx="12256">
                  <c:v>1.07</c:v>
                </c:pt>
                <c:pt idx="12257">
                  <c:v>1.1000000000000001</c:v>
                </c:pt>
                <c:pt idx="12260">
                  <c:v>1.06</c:v>
                </c:pt>
                <c:pt idx="12261">
                  <c:v>1.08</c:v>
                </c:pt>
                <c:pt idx="12262">
                  <c:v>1.07</c:v>
                </c:pt>
                <c:pt idx="12263">
                  <c:v>1.07</c:v>
                </c:pt>
                <c:pt idx="12264">
                  <c:v>1.08</c:v>
                </c:pt>
                <c:pt idx="12267">
                  <c:v>1.0900000000000001</c:v>
                </c:pt>
                <c:pt idx="12268">
                  <c:v>1.05</c:v>
                </c:pt>
                <c:pt idx="12269">
                  <c:v>1.05</c:v>
                </c:pt>
                <c:pt idx="12270">
                  <c:v>1.02</c:v>
                </c:pt>
                <c:pt idx="12271">
                  <c:v>1.02</c:v>
                </c:pt>
                <c:pt idx="12274">
                  <c:v>1.05</c:v>
                </c:pt>
                <c:pt idx="12275">
                  <c:v>1.07</c:v>
                </c:pt>
                <c:pt idx="12276">
                  <c:v>1.1000000000000001</c:v>
                </c:pt>
                <c:pt idx="12277">
                  <c:v>1.0900000000000001</c:v>
                </c:pt>
                <c:pt idx="12278">
                  <c:v>1.1599999999999999</c:v>
                </c:pt>
                <c:pt idx="12281">
                  <c:v>1.1100000000000001</c:v>
                </c:pt>
                <c:pt idx="12282">
                  <c:v>1.08</c:v>
                </c:pt>
                <c:pt idx="12283">
                  <c:v>1.08</c:v>
                </c:pt>
                <c:pt idx="12284">
                  <c:v>1.0900000000000001</c:v>
                </c:pt>
                <c:pt idx="12285">
                  <c:v>1.08</c:v>
                </c:pt>
                <c:pt idx="12288">
                  <c:v>1.0900000000000001</c:v>
                </c:pt>
                <c:pt idx="12290">
                  <c:v>1.1100000000000001</c:v>
                </c:pt>
                <c:pt idx="12291">
                  <c:v>1.1000000000000001</c:v>
                </c:pt>
                <c:pt idx="12292">
                  <c:v>1.1000000000000001</c:v>
                </c:pt>
                <c:pt idx="12295">
                  <c:v>1.0900000000000001</c:v>
                </c:pt>
                <c:pt idx="12296">
                  <c:v>1.1299999999999999</c:v>
                </c:pt>
                <c:pt idx="12297">
                  <c:v>1.1299999999999999</c:v>
                </c:pt>
                <c:pt idx="12298">
                  <c:v>1.1299999999999999</c:v>
                </c:pt>
                <c:pt idx="12299">
                  <c:v>1.1200000000000001</c:v>
                </c:pt>
                <c:pt idx="12302">
                  <c:v>1.1499999999999999</c:v>
                </c:pt>
                <c:pt idx="12303">
                  <c:v>1.1599999999999999</c:v>
                </c:pt>
                <c:pt idx="12304">
                  <c:v>1.1400000000000001</c:v>
                </c:pt>
                <c:pt idx="12305">
                  <c:v>1.1299999999999999</c:v>
                </c:pt>
                <c:pt idx="12306">
                  <c:v>1.1200000000000001</c:v>
                </c:pt>
                <c:pt idx="12309">
                  <c:v>1.08</c:v>
                </c:pt>
                <c:pt idx="12310">
                  <c:v>1.1000000000000001</c:v>
                </c:pt>
                <c:pt idx="12311">
                  <c:v>1.08</c:v>
                </c:pt>
                <c:pt idx="12312">
                  <c:v>1.07</c:v>
                </c:pt>
                <c:pt idx="12313">
                  <c:v>1.06</c:v>
                </c:pt>
                <c:pt idx="12317">
                  <c:v>1.05</c:v>
                </c:pt>
                <c:pt idx="12318">
                  <c:v>1.01</c:v>
                </c:pt>
                <c:pt idx="12319">
                  <c:v>1.01</c:v>
                </c:pt>
                <c:pt idx="12320">
                  <c:v>1.01</c:v>
                </c:pt>
                <c:pt idx="12323">
                  <c:v>1.03</c:v>
                </c:pt>
                <c:pt idx="12324">
                  <c:v>1.02</c:v>
                </c:pt>
                <c:pt idx="12325">
                  <c:v>1.02</c:v>
                </c:pt>
                <c:pt idx="12326">
                  <c:v>1.01</c:v>
                </c:pt>
                <c:pt idx="12327">
                  <c:v>0.99</c:v>
                </c:pt>
                <c:pt idx="12330">
                  <c:v>0.97</c:v>
                </c:pt>
                <c:pt idx="12331">
                  <c:v>0.98</c:v>
                </c:pt>
                <c:pt idx="12332">
                  <c:v>0.96</c:v>
                </c:pt>
                <c:pt idx="12333">
                  <c:v>0.89</c:v>
                </c:pt>
                <c:pt idx="12334">
                  <c:v>0.88</c:v>
                </c:pt>
                <c:pt idx="12337">
                  <c:v>0.84</c:v>
                </c:pt>
                <c:pt idx="12338">
                  <c:v>0.78</c:v>
                </c:pt>
                <c:pt idx="12339">
                  <c:v>0.78</c:v>
                </c:pt>
                <c:pt idx="12340">
                  <c:v>0.78</c:v>
                </c:pt>
                <c:pt idx="12341">
                  <c:v>0.8</c:v>
                </c:pt>
                <c:pt idx="12344">
                  <c:v>0.82000000000000006</c:v>
                </c:pt>
                <c:pt idx="12345">
                  <c:v>0.88</c:v>
                </c:pt>
                <c:pt idx="12346">
                  <c:v>0.91</c:v>
                </c:pt>
                <c:pt idx="12347">
                  <c:v>0.95000000000000007</c:v>
                </c:pt>
                <c:pt idx="12348">
                  <c:v>0.93</c:v>
                </c:pt>
                <c:pt idx="12351">
                  <c:v>0.91</c:v>
                </c:pt>
                <c:pt idx="12352">
                  <c:v>0.95000000000000007</c:v>
                </c:pt>
                <c:pt idx="12354">
                  <c:v>1.01</c:v>
                </c:pt>
                <c:pt idx="12355">
                  <c:v>0.93</c:v>
                </c:pt>
                <c:pt idx="12358">
                  <c:v>0.94000000000000006</c:v>
                </c:pt>
                <c:pt idx="12359">
                  <c:v>0.89</c:v>
                </c:pt>
                <c:pt idx="12360">
                  <c:v>0.88</c:v>
                </c:pt>
                <c:pt idx="12361">
                  <c:v>0.83000000000000007</c:v>
                </c:pt>
                <c:pt idx="12362">
                  <c:v>0.81</c:v>
                </c:pt>
                <c:pt idx="12365">
                  <c:v>0.73</c:v>
                </c:pt>
                <c:pt idx="12366">
                  <c:v>0.83000000000000007</c:v>
                </c:pt>
                <c:pt idx="12367">
                  <c:v>0.84</c:v>
                </c:pt>
                <c:pt idx="12368">
                  <c:v>0.8</c:v>
                </c:pt>
                <c:pt idx="12369">
                  <c:v>0.79</c:v>
                </c:pt>
                <c:pt idx="12372">
                  <c:v>0.72</c:v>
                </c:pt>
                <c:pt idx="12373">
                  <c:v>0.68</c:v>
                </c:pt>
                <c:pt idx="12374">
                  <c:v>0.62</c:v>
                </c:pt>
                <c:pt idx="12375">
                  <c:v>0.71</c:v>
                </c:pt>
                <c:pt idx="12376">
                  <c:v>0.70000000000000007</c:v>
                </c:pt>
                <c:pt idx="12379">
                  <c:v>0.67</c:v>
                </c:pt>
                <c:pt idx="12380">
                  <c:v>0.67</c:v>
                </c:pt>
                <c:pt idx="12381">
                  <c:v>0.68</c:v>
                </c:pt>
                <c:pt idx="12382">
                  <c:v>0.67</c:v>
                </c:pt>
                <c:pt idx="12383">
                  <c:v>0.65</c:v>
                </c:pt>
                <c:pt idx="12386">
                  <c:v>0.64</c:v>
                </c:pt>
                <c:pt idx="12387">
                  <c:v>0.63</c:v>
                </c:pt>
                <c:pt idx="12388">
                  <c:v>0.66</c:v>
                </c:pt>
                <c:pt idx="12389">
                  <c:v>0.64</c:v>
                </c:pt>
                <c:pt idx="12390">
                  <c:v>0.62</c:v>
                </c:pt>
                <c:pt idx="12393">
                  <c:v>0.63</c:v>
                </c:pt>
                <c:pt idx="12394">
                  <c:v>0.64</c:v>
                </c:pt>
                <c:pt idx="12395">
                  <c:v>0.61</c:v>
                </c:pt>
                <c:pt idx="12396">
                  <c:v>0.57000000000000006</c:v>
                </c:pt>
                <c:pt idx="12397">
                  <c:v>0.60000000000000009</c:v>
                </c:pt>
                <c:pt idx="12400">
                  <c:v>0.60000000000000009</c:v>
                </c:pt>
                <c:pt idx="12401">
                  <c:v>0.57000000000000006</c:v>
                </c:pt>
                <c:pt idx="12402">
                  <c:v>0.57000000000000006</c:v>
                </c:pt>
                <c:pt idx="12403">
                  <c:v>0.57999999999999996</c:v>
                </c:pt>
                <c:pt idx="12404">
                  <c:v>0.66</c:v>
                </c:pt>
                <c:pt idx="12407">
                  <c:v>0.68</c:v>
                </c:pt>
                <c:pt idx="12408">
                  <c:v>0.67</c:v>
                </c:pt>
                <c:pt idx="12409">
                  <c:v>0.66</c:v>
                </c:pt>
                <c:pt idx="12410">
                  <c:v>0.66</c:v>
                </c:pt>
                <c:pt idx="12414">
                  <c:v>0.63</c:v>
                </c:pt>
                <c:pt idx="12415">
                  <c:v>0.64</c:v>
                </c:pt>
                <c:pt idx="12416">
                  <c:v>0.64</c:v>
                </c:pt>
                <c:pt idx="12417">
                  <c:v>0.64</c:v>
                </c:pt>
                <c:pt idx="12421">
                  <c:v>0.60000000000000009</c:v>
                </c:pt>
                <c:pt idx="12422">
                  <c:v>0.63</c:v>
                </c:pt>
                <c:pt idx="12424">
                  <c:v>0.61</c:v>
                </c:pt>
                <c:pt idx="12425">
                  <c:v>0.59</c:v>
                </c:pt>
                <c:pt idx="12428">
                  <c:v>0.61</c:v>
                </c:pt>
                <c:pt idx="12429">
                  <c:v>0.66</c:v>
                </c:pt>
                <c:pt idx="12430">
                  <c:v>0.66</c:v>
                </c:pt>
                <c:pt idx="12431">
                  <c:v>0.67</c:v>
                </c:pt>
                <c:pt idx="12432">
                  <c:v>0.67</c:v>
                </c:pt>
                <c:pt idx="12435">
                  <c:v>0.68</c:v>
                </c:pt>
                <c:pt idx="12436">
                  <c:v>0.67</c:v>
                </c:pt>
                <c:pt idx="12437">
                  <c:v>0.65</c:v>
                </c:pt>
                <c:pt idx="12438">
                  <c:v>0.63</c:v>
                </c:pt>
                <c:pt idx="12439">
                  <c:v>0.69000000000000006</c:v>
                </c:pt>
                <c:pt idx="12442">
                  <c:v>0.68</c:v>
                </c:pt>
                <c:pt idx="12443">
                  <c:v>0.68</c:v>
                </c:pt>
                <c:pt idx="12444">
                  <c:v>0.68</c:v>
                </c:pt>
                <c:pt idx="12445">
                  <c:v>0.68</c:v>
                </c:pt>
                <c:pt idx="12446">
                  <c:v>0.68</c:v>
                </c:pt>
                <c:pt idx="12449">
                  <c:v>0.66</c:v>
                </c:pt>
                <c:pt idx="12450">
                  <c:v>0.66</c:v>
                </c:pt>
                <c:pt idx="12451">
                  <c:v>0.62</c:v>
                </c:pt>
                <c:pt idx="12456">
                  <c:v>0.76</c:v>
                </c:pt>
                <c:pt idx="12457">
                  <c:v>0.77</c:v>
                </c:pt>
                <c:pt idx="12458">
                  <c:v>0.78</c:v>
                </c:pt>
                <c:pt idx="12460">
                  <c:v>0.74</c:v>
                </c:pt>
                <c:pt idx="12463">
                  <c:v>0.77</c:v>
                </c:pt>
                <c:pt idx="12464">
                  <c:v>0.77</c:v>
                </c:pt>
                <c:pt idx="12465">
                  <c:v>0.81</c:v>
                </c:pt>
                <c:pt idx="12466">
                  <c:v>0.81</c:v>
                </c:pt>
                <c:pt idx="12467">
                  <c:v>0.91</c:v>
                </c:pt>
                <c:pt idx="12470">
                  <c:v>0.92</c:v>
                </c:pt>
                <c:pt idx="12471">
                  <c:v>0.92</c:v>
                </c:pt>
                <c:pt idx="12472">
                  <c:v>0.95000000000000007</c:v>
                </c:pt>
                <c:pt idx="12473">
                  <c:v>1.08</c:v>
                </c:pt>
                <c:pt idx="12474">
                  <c:v>1.1499999999999999</c:v>
                </c:pt>
                <c:pt idx="12477">
                  <c:v>1.04</c:v>
                </c:pt>
                <c:pt idx="12478">
                  <c:v>1.01</c:v>
                </c:pt>
                <c:pt idx="12479">
                  <c:v>0.99</c:v>
                </c:pt>
                <c:pt idx="12480">
                  <c:v>0.97</c:v>
                </c:pt>
                <c:pt idx="12481">
                  <c:v>0.97</c:v>
                </c:pt>
                <c:pt idx="12484">
                  <c:v>0.94000000000000006</c:v>
                </c:pt>
                <c:pt idx="12485">
                  <c:v>0.9</c:v>
                </c:pt>
                <c:pt idx="12486">
                  <c:v>0.86</c:v>
                </c:pt>
                <c:pt idx="12487">
                  <c:v>0.84</c:v>
                </c:pt>
                <c:pt idx="12488">
                  <c:v>0.8</c:v>
                </c:pt>
                <c:pt idx="12492">
                  <c:v>0.89</c:v>
                </c:pt>
                <c:pt idx="12493">
                  <c:v>0.94000000000000006</c:v>
                </c:pt>
                <c:pt idx="12494">
                  <c:v>0.96</c:v>
                </c:pt>
                <c:pt idx="12495">
                  <c:v>0.92</c:v>
                </c:pt>
                <c:pt idx="12498">
                  <c:v>0.91</c:v>
                </c:pt>
                <c:pt idx="12499">
                  <c:v>0.87</c:v>
                </c:pt>
                <c:pt idx="12500">
                  <c:v>0.85</c:v>
                </c:pt>
                <c:pt idx="12502">
                  <c:v>0.88</c:v>
                </c:pt>
                <c:pt idx="12505">
                  <c:v>0.87</c:v>
                </c:pt>
                <c:pt idx="12506">
                  <c:v>0.9</c:v>
                </c:pt>
                <c:pt idx="12507">
                  <c:v>0.87</c:v>
                </c:pt>
                <c:pt idx="12508">
                  <c:v>0.84</c:v>
                </c:pt>
                <c:pt idx="12509">
                  <c:v>0.83000000000000007</c:v>
                </c:pt>
                <c:pt idx="12512">
                  <c:v>0.83000000000000007</c:v>
                </c:pt>
                <c:pt idx="12513">
                  <c:v>0.84</c:v>
                </c:pt>
                <c:pt idx="12514">
                  <c:v>0.84</c:v>
                </c:pt>
                <c:pt idx="12515">
                  <c:v>0.84</c:v>
                </c:pt>
                <c:pt idx="12516">
                  <c:v>0.87</c:v>
                </c:pt>
                <c:pt idx="12519">
                  <c:v>0.86</c:v>
                </c:pt>
                <c:pt idx="12520">
                  <c:v>0.92</c:v>
                </c:pt>
                <c:pt idx="12521">
                  <c:v>0.9</c:v>
                </c:pt>
                <c:pt idx="12522">
                  <c:v>0.9</c:v>
                </c:pt>
                <c:pt idx="12523">
                  <c:v>0.9</c:v>
                </c:pt>
                <c:pt idx="12526">
                  <c:v>0.87</c:v>
                </c:pt>
                <c:pt idx="12527">
                  <c:v>0.92</c:v>
                </c:pt>
                <c:pt idx="12528">
                  <c:v>0.91</c:v>
                </c:pt>
                <c:pt idx="12529">
                  <c:v>0.91</c:v>
                </c:pt>
                <c:pt idx="12530">
                  <c:v>0.88</c:v>
                </c:pt>
                <c:pt idx="12533">
                  <c:v>0.93</c:v>
                </c:pt>
                <c:pt idx="12534">
                  <c:v>0.89</c:v>
                </c:pt>
                <c:pt idx="12535">
                  <c:v>0.96</c:v>
                </c:pt>
                <c:pt idx="12536">
                  <c:v>0.96</c:v>
                </c:pt>
                <c:pt idx="12542">
                  <c:v>0.98</c:v>
                </c:pt>
                <c:pt idx="12543">
                  <c:v>0.96</c:v>
                </c:pt>
                <c:pt idx="12544">
                  <c:v>0.99</c:v>
                </c:pt>
                <c:pt idx="12547">
                  <c:v>1.02</c:v>
                </c:pt>
                <c:pt idx="12548">
                  <c:v>1.02</c:v>
                </c:pt>
                <c:pt idx="12549">
                  <c:v>0.99</c:v>
                </c:pt>
                <c:pt idx="12550">
                  <c:v>1.07</c:v>
                </c:pt>
                <c:pt idx="12551">
                  <c:v>1.06</c:v>
                </c:pt>
                <c:pt idx="12554">
                  <c:v>1.1100000000000001</c:v>
                </c:pt>
                <c:pt idx="12555">
                  <c:v>1.0900000000000001</c:v>
                </c:pt>
                <c:pt idx="12556">
                  <c:v>1.1000000000000001</c:v>
                </c:pt>
                <c:pt idx="12557">
                  <c:v>1.06</c:v>
                </c:pt>
                <c:pt idx="12558">
                  <c:v>0.99</c:v>
                </c:pt>
                <c:pt idx="12561">
                  <c:v>0.98</c:v>
                </c:pt>
                <c:pt idx="12562">
                  <c:v>0.92</c:v>
                </c:pt>
                <c:pt idx="12563">
                  <c:v>0.86</c:v>
                </c:pt>
                <c:pt idx="12564">
                  <c:v>0.85</c:v>
                </c:pt>
                <c:pt idx="12565">
                  <c:v>0.86</c:v>
                </c:pt>
                <c:pt idx="12568">
                  <c:v>0.85</c:v>
                </c:pt>
                <c:pt idx="12569">
                  <c:v>0.84</c:v>
                </c:pt>
                <c:pt idx="12570">
                  <c:v>0.83000000000000007</c:v>
                </c:pt>
                <c:pt idx="12571">
                  <c:v>0.82000000000000006</c:v>
                </c:pt>
                <c:pt idx="12572">
                  <c:v>0.84</c:v>
                </c:pt>
                <c:pt idx="12575">
                  <c:v>0.83000000000000007</c:v>
                </c:pt>
                <c:pt idx="12576">
                  <c:v>0.83000000000000007</c:v>
                </c:pt>
                <c:pt idx="12577">
                  <c:v>0.85</c:v>
                </c:pt>
                <c:pt idx="12578">
                  <c:v>0.84</c:v>
                </c:pt>
                <c:pt idx="12579">
                  <c:v>0.76</c:v>
                </c:pt>
                <c:pt idx="12582">
                  <c:v>0.74</c:v>
                </c:pt>
                <c:pt idx="12583">
                  <c:v>0.73</c:v>
                </c:pt>
                <c:pt idx="12584">
                  <c:v>0.73</c:v>
                </c:pt>
                <c:pt idx="12585">
                  <c:v>0.78</c:v>
                </c:pt>
                <c:pt idx="12586">
                  <c:v>0.78</c:v>
                </c:pt>
                <c:pt idx="12590">
                  <c:v>0.83000000000000007</c:v>
                </c:pt>
                <c:pt idx="12591">
                  <c:v>0.83000000000000007</c:v>
                </c:pt>
                <c:pt idx="12592">
                  <c:v>0.83000000000000007</c:v>
                </c:pt>
                <c:pt idx="12593">
                  <c:v>0.83000000000000007</c:v>
                </c:pt>
                <c:pt idx="12596">
                  <c:v>0.84</c:v>
                </c:pt>
                <c:pt idx="12597">
                  <c:v>0.82000000000000006</c:v>
                </c:pt>
                <c:pt idx="12598">
                  <c:v>0.83000000000000007</c:v>
                </c:pt>
                <c:pt idx="12599">
                  <c:v>0.84</c:v>
                </c:pt>
                <c:pt idx="12600">
                  <c:v>0.8</c:v>
                </c:pt>
                <c:pt idx="12603">
                  <c:v>0.8</c:v>
                </c:pt>
                <c:pt idx="12604">
                  <c:v>0.78</c:v>
                </c:pt>
                <c:pt idx="12605">
                  <c:v>0.74</c:v>
                </c:pt>
                <c:pt idx="12606">
                  <c:v>0.72</c:v>
                </c:pt>
                <c:pt idx="12607">
                  <c:v>0.75</c:v>
                </c:pt>
                <c:pt idx="12610">
                  <c:v>0.73</c:v>
                </c:pt>
                <c:pt idx="12611">
                  <c:v>0.73</c:v>
                </c:pt>
                <c:pt idx="12612">
                  <c:v>0.71</c:v>
                </c:pt>
                <c:pt idx="12613">
                  <c:v>0.68</c:v>
                </c:pt>
                <c:pt idx="12614">
                  <c:v>0.68</c:v>
                </c:pt>
                <c:pt idx="12617">
                  <c:v>0.68</c:v>
                </c:pt>
                <c:pt idx="12618">
                  <c:v>0.67</c:v>
                </c:pt>
                <c:pt idx="12619">
                  <c:v>0.68</c:v>
                </c:pt>
                <c:pt idx="12620">
                  <c:v>0.68</c:v>
                </c:pt>
                <c:pt idx="12621">
                  <c:v>0.66</c:v>
                </c:pt>
                <c:pt idx="12624">
                  <c:v>0.64</c:v>
                </c:pt>
                <c:pt idx="12625">
                  <c:v>0.62</c:v>
                </c:pt>
                <c:pt idx="12626">
                  <c:v>0.61</c:v>
                </c:pt>
                <c:pt idx="12627">
                  <c:v>0.61</c:v>
                </c:pt>
                <c:pt idx="12628">
                  <c:v>0.61</c:v>
                </c:pt>
                <c:pt idx="12631">
                  <c:v>0.60000000000000009</c:v>
                </c:pt>
                <c:pt idx="12632">
                  <c:v>0.56000000000000005</c:v>
                </c:pt>
                <c:pt idx="12633">
                  <c:v>0.55000000000000004</c:v>
                </c:pt>
                <c:pt idx="12634">
                  <c:v>0.53</c:v>
                </c:pt>
                <c:pt idx="12635">
                  <c:v>0.53</c:v>
                </c:pt>
                <c:pt idx="12638">
                  <c:v>0.55000000000000004</c:v>
                </c:pt>
                <c:pt idx="12639">
                  <c:v>0.54</c:v>
                </c:pt>
                <c:pt idx="12640">
                  <c:v>0.56000000000000005</c:v>
                </c:pt>
                <c:pt idx="12641">
                  <c:v>0.54</c:v>
                </c:pt>
                <c:pt idx="12642">
                  <c:v>0.54</c:v>
                </c:pt>
                <c:pt idx="12645">
                  <c:v>0.56000000000000005</c:v>
                </c:pt>
                <c:pt idx="12646">
                  <c:v>0.55000000000000004</c:v>
                </c:pt>
                <c:pt idx="12647">
                  <c:v>0.55000000000000004</c:v>
                </c:pt>
                <c:pt idx="12648">
                  <c:v>0.56000000000000005</c:v>
                </c:pt>
                <c:pt idx="12649">
                  <c:v>0.56000000000000005</c:v>
                </c:pt>
                <c:pt idx="12652">
                  <c:v>0.57999999999999996</c:v>
                </c:pt>
                <c:pt idx="12653">
                  <c:v>0.57000000000000006</c:v>
                </c:pt>
                <c:pt idx="12654">
                  <c:v>0.59</c:v>
                </c:pt>
                <c:pt idx="12655">
                  <c:v>0.70000000000000007</c:v>
                </c:pt>
                <c:pt idx="12656">
                  <c:v>0.70000000000000007</c:v>
                </c:pt>
                <c:pt idx="12659">
                  <c:v>0.72</c:v>
                </c:pt>
                <c:pt idx="12660">
                  <c:v>0.74</c:v>
                </c:pt>
                <c:pt idx="12661">
                  <c:v>0.78</c:v>
                </c:pt>
                <c:pt idx="12662">
                  <c:v>0.75</c:v>
                </c:pt>
                <c:pt idx="12663">
                  <c:v>0.77</c:v>
                </c:pt>
                <c:pt idx="12666">
                  <c:v>0.82000000000000006</c:v>
                </c:pt>
                <c:pt idx="12667">
                  <c:v>0.84</c:v>
                </c:pt>
                <c:pt idx="12668">
                  <c:v>0.87</c:v>
                </c:pt>
                <c:pt idx="12669">
                  <c:v>0.84</c:v>
                </c:pt>
                <c:pt idx="12670">
                  <c:v>0.8</c:v>
                </c:pt>
                <c:pt idx="12673">
                  <c:v>0.78</c:v>
                </c:pt>
                <c:pt idx="12674">
                  <c:v>0.77</c:v>
                </c:pt>
                <c:pt idx="12675">
                  <c:v>0.76</c:v>
                </c:pt>
                <c:pt idx="12676">
                  <c:v>0.79</c:v>
                </c:pt>
                <c:pt idx="12677">
                  <c:v>0.81</c:v>
                </c:pt>
                <c:pt idx="12680">
                  <c:v>0.79</c:v>
                </c:pt>
                <c:pt idx="12681">
                  <c:v>0.74</c:v>
                </c:pt>
                <c:pt idx="12682">
                  <c:v>0.74</c:v>
                </c:pt>
                <c:pt idx="12683">
                  <c:v>0.74</c:v>
                </c:pt>
                <c:pt idx="12684">
                  <c:v>0.83000000000000007</c:v>
                </c:pt>
                <c:pt idx="12687">
                  <c:v>0.82000000000000006</c:v>
                </c:pt>
                <c:pt idx="12688">
                  <c:v>0.82000000000000006</c:v>
                </c:pt>
                <c:pt idx="12689">
                  <c:v>0.83000000000000007</c:v>
                </c:pt>
                <c:pt idx="12690">
                  <c:v>0.83000000000000007</c:v>
                </c:pt>
                <c:pt idx="12691">
                  <c:v>0.84</c:v>
                </c:pt>
                <c:pt idx="12694">
                  <c:v>0.85</c:v>
                </c:pt>
                <c:pt idx="12695">
                  <c:v>0.84</c:v>
                </c:pt>
                <c:pt idx="12696">
                  <c:v>0.92</c:v>
                </c:pt>
                <c:pt idx="12697">
                  <c:v>0.87</c:v>
                </c:pt>
                <c:pt idx="12698">
                  <c:v>0.9</c:v>
                </c:pt>
                <c:pt idx="12701">
                  <c:v>0.92</c:v>
                </c:pt>
                <c:pt idx="12702">
                  <c:v>0.91</c:v>
                </c:pt>
                <c:pt idx="12703">
                  <c:v>0.92</c:v>
                </c:pt>
                <c:pt idx="12704">
                  <c:v>0.93</c:v>
                </c:pt>
                <c:pt idx="12705">
                  <c:v>0.92</c:v>
                </c:pt>
                <c:pt idx="12708">
                  <c:v>0.97</c:v>
                </c:pt>
                <c:pt idx="12709">
                  <c:v>0.98</c:v>
                </c:pt>
                <c:pt idx="12710">
                  <c:v>0.99</c:v>
                </c:pt>
                <c:pt idx="12711">
                  <c:v>1</c:v>
                </c:pt>
                <c:pt idx="12712">
                  <c:v>1.03</c:v>
                </c:pt>
                <c:pt idx="12715">
                  <c:v>1.03</c:v>
                </c:pt>
                <c:pt idx="12716">
                  <c:v>1.02</c:v>
                </c:pt>
                <c:pt idx="12717">
                  <c:v>1.02</c:v>
                </c:pt>
                <c:pt idx="12719">
                  <c:v>1.34</c:v>
                </c:pt>
                <c:pt idx="12722">
                  <c:v>1.33</c:v>
                </c:pt>
                <c:pt idx="12723">
                  <c:v>1.25</c:v>
                </c:pt>
                <c:pt idx="12724">
                  <c:v>1.17</c:v>
                </c:pt>
                <c:pt idx="12725">
                  <c:v>1.1599999999999999</c:v>
                </c:pt>
                <c:pt idx="12726">
                  <c:v>1.1299999999999999</c:v>
                </c:pt>
                <c:pt idx="12729">
                  <c:v>1.1000000000000001</c:v>
                </c:pt>
                <c:pt idx="12730">
                  <c:v>1.08</c:v>
                </c:pt>
                <c:pt idx="12731">
                  <c:v>1.1299999999999999</c:v>
                </c:pt>
                <c:pt idx="12732">
                  <c:v>1.2</c:v>
                </c:pt>
                <c:pt idx="12733">
                  <c:v>1.25</c:v>
                </c:pt>
                <c:pt idx="12736">
                  <c:v>1.19</c:v>
                </c:pt>
                <c:pt idx="12737">
                  <c:v>1.22</c:v>
                </c:pt>
                <c:pt idx="12738">
                  <c:v>1.22</c:v>
                </c:pt>
                <c:pt idx="12739">
                  <c:v>1.2</c:v>
                </c:pt>
                <c:pt idx="12740">
                  <c:v>1.1499999999999999</c:v>
                </c:pt>
                <c:pt idx="12743">
                  <c:v>1.17</c:v>
                </c:pt>
                <c:pt idx="12744">
                  <c:v>1.26</c:v>
                </c:pt>
                <c:pt idx="12745">
                  <c:v>1.34</c:v>
                </c:pt>
                <c:pt idx="12746">
                  <c:v>1.35</c:v>
                </c:pt>
                <c:pt idx="12747">
                  <c:v>1.29</c:v>
                </c:pt>
                <c:pt idx="12750">
                  <c:v>1.3</c:v>
                </c:pt>
                <c:pt idx="12751">
                  <c:v>1.26</c:v>
                </c:pt>
                <c:pt idx="12752">
                  <c:v>1.26</c:v>
                </c:pt>
                <c:pt idx="12753">
                  <c:v>1.23</c:v>
                </c:pt>
                <c:pt idx="12754">
                  <c:v>1.24</c:v>
                </c:pt>
                <c:pt idx="12757">
                  <c:v>1.32</c:v>
                </c:pt>
                <c:pt idx="12758">
                  <c:v>1.24</c:v>
                </c:pt>
                <c:pt idx="12759">
                  <c:v>1.28</c:v>
                </c:pt>
                <c:pt idx="12760">
                  <c:v>1.3599999999999999</c:v>
                </c:pt>
                <c:pt idx="12761">
                  <c:v>1.38</c:v>
                </c:pt>
                <c:pt idx="12764">
                  <c:v>1.35</c:v>
                </c:pt>
                <c:pt idx="12765">
                  <c:v>1.31</c:v>
                </c:pt>
                <c:pt idx="12766">
                  <c:v>1.27</c:v>
                </c:pt>
                <c:pt idx="12767">
                  <c:v>1.2</c:v>
                </c:pt>
                <c:pt idx="12768">
                  <c:v>1.21</c:v>
                </c:pt>
                <c:pt idx="12771">
                  <c:v>1.21</c:v>
                </c:pt>
                <c:pt idx="12772">
                  <c:v>1.26</c:v>
                </c:pt>
                <c:pt idx="12773">
                  <c:v>1.31</c:v>
                </c:pt>
                <c:pt idx="12774">
                  <c:v>1.35</c:v>
                </c:pt>
                <c:pt idx="12775">
                  <c:v>1.34</c:v>
                </c:pt>
                <c:pt idx="12778">
                  <c:v>1.35</c:v>
                </c:pt>
                <c:pt idx="12779">
                  <c:v>1.35</c:v>
                </c:pt>
                <c:pt idx="12780">
                  <c:v>1.35</c:v>
                </c:pt>
                <c:pt idx="12781">
                  <c:v>1.28</c:v>
                </c:pt>
                <c:pt idx="12782">
                  <c:v>1.3</c:v>
                </c:pt>
                <c:pt idx="12785">
                  <c:v>1.3</c:v>
                </c:pt>
                <c:pt idx="12786">
                  <c:v>1.3</c:v>
                </c:pt>
                <c:pt idx="12787">
                  <c:v>1.34</c:v>
                </c:pt>
                <c:pt idx="12789">
                  <c:v>1.52</c:v>
                </c:pt>
                <c:pt idx="12792">
                  <c:v>1.55</c:v>
                </c:pt>
                <c:pt idx="12793">
                  <c:v>1.57</c:v>
                </c:pt>
                <c:pt idx="12794">
                  <c:v>1.55</c:v>
                </c:pt>
                <c:pt idx="12795">
                  <c:v>1.53</c:v>
                </c:pt>
                <c:pt idx="12796">
                  <c:v>1.5</c:v>
                </c:pt>
                <c:pt idx="12799">
                  <c:v>1.6</c:v>
                </c:pt>
                <c:pt idx="12800">
                  <c:v>1.6600000000000001</c:v>
                </c:pt>
                <c:pt idx="12801">
                  <c:v>1.69</c:v>
                </c:pt>
                <c:pt idx="12802">
                  <c:v>1.71</c:v>
                </c:pt>
                <c:pt idx="12803">
                  <c:v>1.72</c:v>
                </c:pt>
                <c:pt idx="12806">
                  <c:v>1.6400000000000001</c:v>
                </c:pt>
                <c:pt idx="12807">
                  <c:v>1.69</c:v>
                </c:pt>
                <c:pt idx="12808">
                  <c:v>1.8399999999999999</c:v>
                </c:pt>
                <c:pt idx="12809">
                  <c:v>1.87</c:v>
                </c:pt>
                <c:pt idx="12810">
                  <c:v>1.88</c:v>
                </c:pt>
                <c:pt idx="12813">
                  <c:v>1.8599999999999999</c:v>
                </c:pt>
                <c:pt idx="12814">
                  <c:v>1.9</c:v>
                </c:pt>
                <c:pt idx="12815">
                  <c:v>1.92</c:v>
                </c:pt>
                <c:pt idx="12816">
                  <c:v>1.9</c:v>
                </c:pt>
                <c:pt idx="12817">
                  <c:v>2.25</c:v>
                </c:pt>
                <c:pt idx="12820">
                  <c:v>2.41</c:v>
                </c:pt>
                <c:pt idx="12821">
                  <c:v>2.4900000000000002</c:v>
                </c:pt>
                <c:pt idx="12822">
                  <c:v>2.5</c:v>
                </c:pt>
                <c:pt idx="12823">
                  <c:v>2.5099999999999998</c:v>
                </c:pt>
                <c:pt idx="12824">
                  <c:v>2.66</c:v>
                </c:pt>
                <c:pt idx="12827">
                  <c:v>2.61</c:v>
                </c:pt>
                <c:pt idx="12828">
                  <c:v>2.7199999999999998</c:v>
                </c:pt>
                <c:pt idx="12829">
                  <c:v>2.69</c:v>
                </c:pt>
                <c:pt idx="12830">
                  <c:v>2.62</c:v>
                </c:pt>
                <c:pt idx="12831">
                  <c:v>2.58</c:v>
                </c:pt>
                <c:pt idx="12834">
                  <c:v>2.5300000000000002</c:v>
                </c:pt>
                <c:pt idx="12835">
                  <c:v>2.5700000000000003</c:v>
                </c:pt>
                <c:pt idx="12836">
                  <c:v>2.62</c:v>
                </c:pt>
                <c:pt idx="12837">
                  <c:v>2.61</c:v>
                </c:pt>
                <c:pt idx="12838">
                  <c:v>2.5300000000000002</c:v>
                </c:pt>
                <c:pt idx="12841">
                  <c:v>2.5700000000000003</c:v>
                </c:pt>
                <c:pt idx="12842">
                  <c:v>2.4</c:v>
                </c:pt>
                <c:pt idx="12843">
                  <c:v>2.39</c:v>
                </c:pt>
                <c:pt idx="12844">
                  <c:v>2.42</c:v>
                </c:pt>
                <c:pt idx="12845">
                  <c:v>2.37</c:v>
                </c:pt>
                <c:pt idx="12849">
                  <c:v>2.33</c:v>
                </c:pt>
                <c:pt idx="12850">
                  <c:v>2.38</c:v>
                </c:pt>
                <c:pt idx="12851">
                  <c:v>2.39</c:v>
                </c:pt>
                <c:pt idx="12852">
                  <c:v>2.61</c:v>
                </c:pt>
                <c:pt idx="12855">
                  <c:v>2.69</c:v>
                </c:pt>
                <c:pt idx="12856">
                  <c:v>2.67</c:v>
                </c:pt>
                <c:pt idx="12857">
                  <c:v>2.65</c:v>
                </c:pt>
                <c:pt idx="12858">
                  <c:v>2.63</c:v>
                </c:pt>
                <c:pt idx="12859">
                  <c:v>2.63</c:v>
                </c:pt>
                <c:pt idx="12862">
                  <c:v>2.67</c:v>
                </c:pt>
                <c:pt idx="12863">
                  <c:v>2.75</c:v>
                </c:pt>
                <c:pt idx="12864">
                  <c:v>2.73</c:v>
                </c:pt>
                <c:pt idx="12865">
                  <c:v>2.79</c:v>
                </c:pt>
                <c:pt idx="12870">
                  <c:v>2.89</c:v>
                </c:pt>
                <c:pt idx="12871">
                  <c:v>2.86</c:v>
                </c:pt>
                <c:pt idx="12872">
                  <c:v>2.7</c:v>
                </c:pt>
                <c:pt idx="12873">
                  <c:v>2.65</c:v>
                </c:pt>
                <c:pt idx="12876">
                  <c:v>2.6</c:v>
                </c:pt>
                <c:pt idx="12877">
                  <c:v>2.63</c:v>
                </c:pt>
                <c:pt idx="12878">
                  <c:v>2.73</c:v>
                </c:pt>
                <c:pt idx="12879">
                  <c:v>2.74</c:v>
                </c:pt>
                <c:pt idx="12880">
                  <c:v>2.84</c:v>
                </c:pt>
                <c:pt idx="12883">
                  <c:v>2.84</c:v>
                </c:pt>
                <c:pt idx="12884">
                  <c:v>2.91</c:v>
                </c:pt>
                <c:pt idx="12885">
                  <c:v>2.87</c:v>
                </c:pt>
                <c:pt idx="12886">
                  <c:v>2.91</c:v>
                </c:pt>
                <c:pt idx="12887">
                  <c:v>2.93</c:v>
                </c:pt>
                <c:pt idx="12890">
                  <c:v>2.93</c:v>
                </c:pt>
                <c:pt idx="12891">
                  <c:v>2.9699999999999998</c:v>
                </c:pt>
                <c:pt idx="12892">
                  <c:v>2.87</c:v>
                </c:pt>
                <c:pt idx="12893">
                  <c:v>2.93</c:v>
                </c:pt>
                <c:pt idx="12898">
                  <c:v>3.08</c:v>
                </c:pt>
                <c:pt idx="12899">
                  <c:v>3.08</c:v>
                </c:pt>
                <c:pt idx="12900">
                  <c:v>3.02</c:v>
                </c:pt>
                <c:pt idx="12901">
                  <c:v>3.41</c:v>
                </c:pt>
                <c:pt idx="12905">
                  <c:v>3.41</c:v>
                </c:pt>
                <c:pt idx="12906">
                  <c:v>3.42</c:v>
                </c:pt>
                <c:pt idx="12907">
                  <c:v>3.4</c:v>
                </c:pt>
                <c:pt idx="12908">
                  <c:v>3.51</c:v>
                </c:pt>
                <c:pt idx="12911">
                  <c:v>3.67</c:v>
                </c:pt>
                <c:pt idx="12912">
                  <c:v>3.6</c:v>
                </c:pt>
                <c:pt idx="12914">
                  <c:v>3.36</c:v>
                </c:pt>
                <c:pt idx="12915">
                  <c:v>3.38</c:v>
                </c:pt>
                <c:pt idx="12918">
                  <c:v>3.58</c:v>
                </c:pt>
                <c:pt idx="12919">
                  <c:v>3.56</c:v>
                </c:pt>
                <c:pt idx="12920">
                  <c:v>3.5700000000000003</c:v>
                </c:pt>
                <c:pt idx="12921">
                  <c:v>3.54</c:v>
                </c:pt>
                <c:pt idx="12922">
                  <c:v>3.6</c:v>
                </c:pt>
                <c:pt idx="12925">
                  <c:v>3.73</c:v>
                </c:pt>
                <c:pt idx="12926">
                  <c:v>3.68</c:v>
                </c:pt>
                <c:pt idx="12928">
                  <c:v>3.51</c:v>
                </c:pt>
                <c:pt idx="12929">
                  <c:v>3.5</c:v>
                </c:pt>
                <c:pt idx="12932">
                  <c:v>3.64</c:v>
                </c:pt>
                <c:pt idx="12933">
                  <c:v>3.6</c:v>
                </c:pt>
                <c:pt idx="12934">
                  <c:v>3.55</c:v>
                </c:pt>
                <c:pt idx="12935">
                  <c:v>3.71</c:v>
                </c:pt>
                <c:pt idx="12936">
                  <c:v>3.74</c:v>
                </c:pt>
                <c:pt idx="12939">
                  <c:v>3.84</c:v>
                </c:pt>
                <c:pt idx="12940">
                  <c:v>3.8</c:v>
                </c:pt>
                <c:pt idx="12941">
                  <c:v>3.86</c:v>
                </c:pt>
                <c:pt idx="12942">
                  <c:v>3.96</c:v>
                </c:pt>
                <c:pt idx="12943">
                  <c:v>4.34</c:v>
                </c:pt>
                <c:pt idx="12947">
                  <c:v>4.74</c:v>
                </c:pt>
                <c:pt idx="12948">
                  <c:v>4.26</c:v>
                </c:pt>
                <c:pt idx="12949">
                  <c:v>4.32</c:v>
                </c:pt>
                <c:pt idx="12950">
                  <c:v>3.99</c:v>
                </c:pt>
                <c:pt idx="12953">
                  <c:v>3.93</c:v>
                </c:pt>
                <c:pt idx="12954">
                  <c:v>3.86</c:v>
                </c:pt>
                <c:pt idx="12955">
                  <c:v>3.88</c:v>
                </c:pt>
                <c:pt idx="12956">
                  <c:v>3.74</c:v>
                </c:pt>
                <c:pt idx="12957">
                  <c:v>3.8</c:v>
                </c:pt>
                <c:pt idx="12960">
                  <c:v>3.87</c:v>
                </c:pt>
                <c:pt idx="12961">
                  <c:v>3.85</c:v>
                </c:pt>
                <c:pt idx="12962">
                  <c:v>3.84</c:v>
                </c:pt>
                <c:pt idx="12963">
                  <c:v>3.65</c:v>
                </c:pt>
                <c:pt idx="12964">
                  <c:v>3.5700000000000003</c:v>
                </c:pt>
                <c:pt idx="12967">
                  <c:v>3.49</c:v>
                </c:pt>
                <c:pt idx="12968">
                  <c:v>3.42</c:v>
                </c:pt>
                <c:pt idx="12969">
                  <c:v>3.34</c:v>
                </c:pt>
                <c:pt idx="12970">
                  <c:v>3.5700000000000003</c:v>
                </c:pt>
                <c:pt idx="12971">
                  <c:v>3.44</c:v>
                </c:pt>
                <c:pt idx="12974">
                  <c:v>3.68</c:v>
                </c:pt>
                <c:pt idx="12975">
                  <c:v>3.46</c:v>
                </c:pt>
                <c:pt idx="12976">
                  <c:v>3.43</c:v>
                </c:pt>
                <c:pt idx="12977">
                  <c:v>3.56</c:v>
                </c:pt>
                <c:pt idx="12978">
                  <c:v>3.47</c:v>
                </c:pt>
                <c:pt idx="12981">
                  <c:v>3.54</c:v>
                </c:pt>
                <c:pt idx="12982">
                  <c:v>3.4</c:v>
                </c:pt>
                <c:pt idx="12983">
                  <c:v>3.39</c:v>
                </c:pt>
                <c:pt idx="12984">
                  <c:v>3.68</c:v>
                </c:pt>
                <c:pt idx="12985">
                  <c:v>3.29</c:v>
                </c:pt>
                <c:pt idx="12988">
                  <c:v>3.08</c:v>
                </c:pt>
                <c:pt idx="12989">
                  <c:v>3.05</c:v>
                </c:pt>
                <c:pt idx="12990">
                  <c:v>3.06</c:v>
                </c:pt>
                <c:pt idx="12991">
                  <c:v>3.01</c:v>
                </c:pt>
                <c:pt idx="12992">
                  <c:v>3.05</c:v>
                </c:pt>
                <c:pt idx="12995">
                  <c:v>2.93</c:v>
                </c:pt>
                <c:pt idx="12996">
                  <c:v>2.85</c:v>
                </c:pt>
                <c:pt idx="12997">
                  <c:v>3.06</c:v>
                </c:pt>
                <c:pt idx="12998">
                  <c:v>2.98</c:v>
                </c:pt>
                <c:pt idx="12999">
                  <c:v>2.96</c:v>
                </c:pt>
                <c:pt idx="13002">
                  <c:v>3.1</c:v>
                </c:pt>
                <c:pt idx="13003">
                  <c:v>3.12</c:v>
                </c:pt>
                <c:pt idx="13004">
                  <c:v>3.2</c:v>
                </c:pt>
                <c:pt idx="13005">
                  <c:v>3.18</c:v>
                </c:pt>
                <c:pt idx="13006">
                  <c:v>3.25</c:v>
                </c:pt>
                <c:pt idx="13010">
                  <c:v>3.25</c:v>
                </c:pt>
                <c:pt idx="13011">
                  <c:v>3.45</c:v>
                </c:pt>
                <c:pt idx="13012">
                  <c:v>3.56</c:v>
                </c:pt>
                <c:pt idx="13013">
                  <c:v>3.66</c:v>
                </c:pt>
                <c:pt idx="13016">
                  <c:v>3.69</c:v>
                </c:pt>
                <c:pt idx="13017">
                  <c:v>3.86</c:v>
                </c:pt>
                <c:pt idx="13018">
                  <c:v>3.93</c:v>
                </c:pt>
                <c:pt idx="13019">
                  <c:v>3.94</c:v>
                </c:pt>
                <c:pt idx="13020">
                  <c:v>3.92</c:v>
                </c:pt>
                <c:pt idx="13023">
                  <c:v>4.04</c:v>
                </c:pt>
                <c:pt idx="13024">
                  <c:v>3.99</c:v>
                </c:pt>
                <c:pt idx="13025">
                  <c:v>4.1100000000000003</c:v>
                </c:pt>
                <c:pt idx="13026">
                  <c:v>4.22</c:v>
                </c:pt>
                <c:pt idx="13027">
                  <c:v>4.2699999999999996</c:v>
                </c:pt>
                <c:pt idx="13030">
                  <c:v>4.26</c:v>
                </c:pt>
                <c:pt idx="13031">
                  <c:v>4.1900000000000004</c:v>
                </c:pt>
                <c:pt idx="13032">
                  <c:v>4.1399999999999997</c:v>
                </c:pt>
                <c:pt idx="13033">
                  <c:v>4.18</c:v>
                </c:pt>
                <c:pt idx="13034">
                  <c:v>4.26</c:v>
                </c:pt>
                <c:pt idx="13037">
                  <c:v>4.26</c:v>
                </c:pt>
                <c:pt idx="13038">
                  <c:v>4.2</c:v>
                </c:pt>
                <c:pt idx="13039">
                  <c:v>4.32</c:v>
                </c:pt>
                <c:pt idx="13040">
                  <c:v>4.26</c:v>
                </c:pt>
                <c:pt idx="13041">
                  <c:v>4.32</c:v>
                </c:pt>
                <c:pt idx="13045">
                  <c:v>4.45</c:v>
                </c:pt>
                <c:pt idx="13046">
                  <c:v>4.43</c:v>
                </c:pt>
                <c:pt idx="13047">
                  <c:v>4.4400000000000004</c:v>
                </c:pt>
                <c:pt idx="13048">
                  <c:v>4.62</c:v>
                </c:pt>
                <c:pt idx="13051">
                  <c:v>4.7</c:v>
                </c:pt>
                <c:pt idx="13052">
                  <c:v>4.76</c:v>
                </c:pt>
                <c:pt idx="13053">
                  <c:v>5.09</c:v>
                </c:pt>
                <c:pt idx="13054">
                  <c:v>4.92</c:v>
                </c:pt>
                <c:pt idx="13055">
                  <c:v>4.8600000000000003</c:v>
                </c:pt>
                <c:pt idx="13058">
                  <c:v>4.9000000000000004</c:v>
                </c:pt>
                <c:pt idx="13059">
                  <c:v>4.57</c:v>
                </c:pt>
                <c:pt idx="13060">
                  <c:v>4.72</c:v>
                </c:pt>
                <c:pt idx="13061">
                  <c:v>4.74</c:v>
                </c:pt>
                <c:pt idx="13062">
                  <c:v>4.75</c:v>
                </c:pt>
                <c:pt idx="13065">
                  <c:v>4.92</c:v>
                </c:pt>
                <c:pt idx="13066">
                  <c:v>5.0599999999999996</c:v>
                </c:pt>
                <c:pt idx="13067">
                  <c:v>5.0199999999999996</c:v>
                </c:pt>
                <c:pt idx="13068">
                  <c:v>4.8899999999999997</c:v>
                </c:pt>
                <c:pt idx="13069">
                  <c:v>4.8</c:v>
                </c:pt>
                <c:pt idx="13072">
                  <c:v>4.96</c:v>
                </c:pt>
                <c:pt idx="13073">
                  <c:v>5.03</c:v>
                </c:pt>
                <c:pt idx="13074">
                  <c:v>5.03</c:v>
                </c:pt>
                <c:pt idx="13075">
                  <c:v>5.04</c:v>
                </c:pt>
                <c:pt idx="13076">
                  <c:v>5.08</c:v>
                </c:pt>
                <c:pt idx="13079">
                  <c:v>4.9400000000000004</c:v>
                </c:pt>
                <c:pt idx="13080">
                  <c:v>4.78</c:v>
                </c:pt>
                <c:pt idx="13081">
                  <c:v>4.74</c:v>
                </c:pt>
                <c:pt idx="13082">
                  <c:v>4.7300000000000004</c:v>
                </c:pt>
                <c:pt idx="13086">
                  <c:v>4.6399999999999997</c:v>
                </c:pt>
                <c:pt idx="13087">
                  <c:v>4.55</c:v>
                </c:pt>
                <c:pt idx="13088">
                  <c:v>4.59</c:v>
                </c:pt>
                <c:pt idx="13089">
                  <c:v>4.7</c:v>
                </c:pt>
                <c:pt idx="13090">
                  <c:v>4.7</c:v>
                </c:pt>
                <c:pt idx="13093">
                  <c:v>4.74</c:v>
                </c:pt>
                <c:pt idx="13094">
                  <c:v>4.75</c:v>
                </c:pt>
                <c:pt idx="13095">
                  <c:v>4.71</c:v>
                </c:pt>
                <c:pt idx="13096">
                  <c:v>4.68</c:v>
                </c:pt>
                <c:pt idx="13097">
                  <c:v>4.58</c:v>
                </c:pt>
                <c:pt idx="13100">
                  <c:v>4.4000000000000004</c:v>
                </c:pt>
                <c:pt idx="13101">
                  <c:v>4.32</c:v>
                </c:pt>
                <c:pt idx="13102">
                  <c:v>4.29</c:v>
                </c:pt>
                <c:pt idx="13103">
                  <c:v>4.29</c:v>
                </c:pt>
                <c:pt idx="13104">
                  <c:v>4.32</c:v>
                </c:pt>
                <c:pt idx="13107">
                  <c:v>4.28</c:v>
                </c:pt>
                <c:pt idx="13108">
                  <c:v>4.28</c:v>
                </c:pt>
                <c:pt idx="13109">
                  <c:v>4.2300000000000004</c:v>
                </c:pt>
                <c:pt idx="13110">
                  <c:v>4.07</c:v>
                </c:pt>
                <c:pt idx="13111">
                  <c:v>4.13</c:v>
                </c:pt>
                <c:pt idx="13114">
                  <c:v>4.24</c:v>
                </c:pt>
                <c:pt idx="13115">
                  <c:v>4.1399999999999997</c:v>
                </c:pt>
                <c:pt idx="13116">
                  <c:v>4.1900000000000004</c:v>
                </c:pt>
                <c:pt idx="13117">
                  <c:v>3.98</c:v>
                </c:pt>
                <c:pt idx="13118">
                  <c:v>3.85</c:v>
                </c:pt>
                <c:pt idx="13121">
                  <c:v>3.94</c:v>
                </c:pt>
                <c:pt idx="13122">
                  <c:v>3.81</c:v>
                </c:pt>
                <c:pt idx="13123">
                  <c:v>3.69</c:v>
                </c:pt>
                <c:pt idx="13124">
                  <c:v>3.7199999999999998</c:v>
                </c:pt>
                <c:pt idx="13125">
                  <c:v>3.98</c:v>
                </c:pt>
                <c:pt idx="13128">
                  <c:v>4</c:v>
                </c:pt>
                <c:pt idx="13129">
                  <c:v>4.0599999999999996</c:v>
                </c:pt>
                <c:pt idx="13130">
                  <c:v>4.07</c:v>
                </c:pt>
                <c:pt idx="13131">
                  <c:v>3.96</c:v>
                </c:pt>
                <c:pt idx="13132">
                  <c:v>4.42</c:v>
                </c:pt>
                <c:pt idx="13135">
                  <c:v>4.37</c:v>
                </c:pt>
                <c:pt idx="13136">
                  <c:v>4.47</c:v>
                </c:pt>
                <c:pt idx="13137">
                  <c:v>4.4800000000000004</c:v>
                </c:pt>
                <c:pt idx="13138">
                  <c:v>4.54</c:v>
                </c:pt>
                <c:pt idx="13139">
                  <c:v>4.5999999999999996</c:v>
                </c:pt>
                <c:pt idx="13143">
                  <c:v>4.71</c:v>
                </c:pt>
                <c:pt idx="13144">
                  <c:v>4.67</c:v>
                </c:pt>
                <c:pt idx="13145">
                  <c:v>4.6399999999999997</c:v>
                </c:pt>
                <c:pt idx="13146">
                  <c:v>4.6399999999999997</c:v>
                </c:pt>
                <c:pt idx="13149">
                  <c:v>4.74</c:v>
                </c:pt>
                <c:pt idx="13150">
                  <c:v>4.6399999999999997</c:v>
                </c:pt>
                <c:pt idx="13151">
                  <c:v>4.53</c:v>
                </c:pt>
                <c:pt idx="13152">
                  <c:v>4.45</c:v>
                </c:pt>
                <c:pt idx="13156">
                  <c:v>4.49</c:v>
                </c:pt>
                <c:pt idx="13157">
                  <c:v>4.4000000000000004</c:v>
                </c:pt>
                <c:pt idx="13158">
                  <c:v>4.25</c:v>
                </c:pt>
                <c:pt idx="13159">
                  <c:v>4.0999999999999996</c:v>
                </c:pt>
                <c:pt idx="13160">
                  <c:v>4.05</c:v>
                </c:pt>
                <c:pt idx="13163">
                  <c:v>4.2699999999999996</c:v>
                </c:pt>
                <c:pt idx="13164">
                  <c:v>4.17</c:v>
                </c:pt>
                <c:pt idx="13165">
                  <c:v>4.0599999999999996</c:v>
                </c:pt>
                <c:pt idx="13166">
                  <c:v>4.03</c:v>
                </c:pt>
                <c:pt idx="13167">
                  <c:v>4.13</c:v>
                </c:pt>
                <c:pt idx="13170">
                  <c:v>4.1900000000000004</c:v>
                </c:pt>
                <c:pt idx="13171">
                  <c:v>4.3</c:v>
                </c:pt>
                <c:pt idx="13172">
                  <c:v>4.18</c:v>
                </c:pt>
                <c:pt idx="13173">
                  <c:v>4.21</c:v>
                </c:pt>
                <c:pt idx="13177">
                  <c:v>4.29</c:v>
                </c:pt>
                <c:pt idx="13178">
                  <c:v>4.3</c:v>
                </c:pt>
                <c:pt idx="13179">
                  <c:v>4.3</c:v>
                </c:pt>
                <c:pt idx="13180">
                  <c:v>4.25</c:v>
                </c:pt>
                <c:pt idx="13181">
                  <c:v>3.93</c:v>
                </c:pt>
                <c:pt idx="13184">
                  <c:v>4.12</c:v>
                </c:pt>
                <c:pt idx="13185">
                  <c:v>4.16</c:v>
                </c:pt>
                <c:pt idx="13186">
                  <c:v>4.24</c:v>
                </c:pt>
                <c:pt idx="13187">
                  <c:v>4.1500000000000004</c:v>
                </c:pt>
                <c:pt idx="13188">
                  <c:v>4.2</c:v>
                </c:pt>
                <c:pt idx="13191">
                  <c:v>4.2</c:v>
                </c:pt>
                <c:pt idx="13192">
                  <c:v>4.17</c:v>
                </c:pt>
                <c:pt idx="13193">
                  <c:v>4.22</c:v>
                </c:pt>
                <c:pt idx="13194">
                  <c:v>4.2699999999999996</c:v>
                </c:pt>
                <c:pt idx="13195">
                  <c:v>4.34</c:v>
                </c:pt>
                <c:pt idx="13198">
                  <c:v>4.33</c:v>
                </c:pt>
                <c:pt idx="13199">
                  <c:v>4.3600000000000003</c:v>
                </c:pt>
                <c:pt idx="13200">
                  <c:v>4.4400000000000004</c:v>
                </c:pt>
                <c:pt idx="13201">
                  <c:v>4.4400000000000004</c:v>
                </c:pt>
                <c:pt idx="13202">
                  <c:v>4.3099999999999996</c:v>
                </c:pt>
                <c:pt idx="13206">
                  <c:v>4.47</c:v>
                </c:pt>
                <c:pt idx="13207">
                  <c:v>4.47</c:v>
                </c:pt>
                <c:pt idx="13208">
                  <c:v>4.5</c:v>
                </c:pt>
                <c:pt idx="13209">
                  <c:v>4.49</c:v>
                </c:pt>
                <c:pt idx="13212">
                  <c:v>4.4000000000000004</c:v>
                </c:pt>
                <c:pt idx="13213">
                  <c:v>4.46</c:v>
                </c:pt>
                <c:pt idx="13214">
                  <c:v>4.49</c:v>
                </c:pt>
                <c:pt idx="13215">
                  <c:v>4.45</c:v>
                </c:pt>
                <c:pt idx="13216">
                  <c:v>4.3600000000000003</c:v>
                </c:pt>
                <c:pt idx="13219">
                  <c:v>4.26</c:v>
                </c:pt>
                <c:pt idx="13220">
                  <c:v>4.29</c:v>
                </c:pt>
                <c:pt idx="13221">
                  <c:v>4.2699999999999996</c:v>
                </c:pt>
                <c:pt idx="13222">
                  <c:v>4.26</c:v>
                </c:pt>
                <c:pt idx="13223">
                  <c:v>4.1900000000000004</c:v>
                </c:pt>
                <c:pt idx="13226">
                  <c:v>4.12</c:v>
                </c:pt>
                <c:pt idx="13227">
                  <c:v>4.1900000000000004</c:v>
                </c:pt>
                <c:pt idx="13228">
                  <c:v>4.24</c:v>
                </c:pt>
                <c:pt idx="13229">
                  <c:v>4.2</c:v>
                </c:pt>
                <c:pt idx="13230">
                  <c:v>4.0599999999999996</c:v>
                </c:pt>
                <c:pt idx="13233">
                  <c:v>4.09</c:v>
                </c:pt>
                <c:pt idx="13234">
                  <c:v>4.1900000000000004</c:v>
                </c:pt>
                <c:pt idx="13235">
                  <c:v>4.18</c:v>
                </c:pt>
                <c:pt idx="13236">
                  <c:v>4.2300000000000004</c:v>
                </c:pt>
                <c:pt idx="13237">
                  <c:v>4.28</c:v>
                </c:pt>
                <c:pt idx="13240">
                  <c:v>4.25</c:v>
                </c:pt>
                <c:pt idx="13241">
                  <c:v>4.1900000000000004</c:v>
                </c:pt>
                <c:pt idx="13242">
                  <c:v>4.17</c:v>
                </c:pt>
                <c:pt idx="13243">
                  <c:v>4.0599999999999996</c:v>
                </c:pt>
                <c:pt idx="13244">
                  <c:v>4.08</c:v>
                </c:pt>
                <c:pt idx="13247">
                  <c:v>4.08</c:v>
                </c:pt>
                <c:pt idx="13248">
                  <c:v>4.1500000000000004</c:v>
                </c:pt>
                <c:pt idx="13249">
                  <c:v>4.21</c:v>
                </c:pt>
                <c:pt idx="13250">
                  <c:v>4.2699999999999996</c:v>
                </c:pt>
                <c:pt idx="13255">
                  <c:v>4.37</c:v>
                </c:pt>
                <c:pt idx="13256">
                  <c:v>4.3099999999999996</c:v>
                </c:pt>
                <c:pt idx="13257">
                  <c:v>4.3099999999999996</c:v>
                </c:pt>
                <c:pt idx="13261">
                  <c:v>4.2699999999999996</c:v>
                </c:pt>
                <c:pt idx="13262">
                  <c:v>4.2699999999999996</c:v>
                </c:pt>
                <c:pt idx="13263">
                  <c:v>4.21</c:v>
                </c:pt>
                <c:pt idx="13264">
                  <c:v>4.2300000000000004</c:v>
                </c:pt>
                <c:pt idx="13265">
                  <c:v>4.25</c:v>
                </c:pt>
                <c:pt idx="13269">
                  <c:v>4.2300000000000004</c:v>
                </c:pt>
                <c:pt idx="13270">
                  <c:v>4.08</c:v>
                </c:pt>
                <c:pt idx="13271">
                  <c:v>4.1100000000000003</c:v>
                </c:pt>
                <c:pt idx="13272">
                  <c:v>4.0999999999999996</c:v>
                </c:pt>
                <c:pt idx="13275">
                  <c:v>4.04</c:v>
                </c:pt>
                <c:pt idx="13276">
                  <c:v>4.0999999999999996</c:v>
                </c:pt>
                <c:pt idx="13277">
                  <c:v>4.0999999999999996</c:v>
                </c:pt>
                <c:pt idx="13278">
                  <c:v>4.04</c:v>
                </c:pt>
                <c:pt idx="13279">
                  <c:v>3.99</c:v>
                </c:pt>
                <c:pt idx="13282">
                  <c:v>3.99</c:v>
                </c:pt>
                <c:pt idx="13283">
                  <c:v>3.98</c:v>
                </c:pt>
                <c:pt idx="13284">
                  <c:v>3.96</c:v>
                </c:pt>
                <c:pt idx="13285">
                  <c:v>3.99</c:v>
                </c:pt>
                <c:pt idx="13286">
                  <c:v>4.04</c:v>
                </c:pt>
                <c:pt idx="13289">
                  <c:v>3.81</c:v>
                </c:pt>
                <c:pt idx="13290">
                  <c:v>3.89</c:v>
                </c:pt>
              </c:numCache>
            </c:numRef>
          </c:val>
          <c:smooth val="0"/>
          <c:extLst>
            <c:ext xmlns:c16="http://schemas.microsoft.com/office/drawing/2014/chart" uri="{C3380CC4-5D6E-409C-BE32-E72D297353CC}">
              <c16:uniqueId val="{00000003-98B0-445B-941A-453CE920BA38}"/>
            </c:ext>
          </c:extLst>
        </c:ser>
        <c:ser>
          <c:idx val="2"/>
          <c:order val="2"/>
          <c:tx>
            <c:strRef>
              <c:f>Sheet1!$D$1</c:f>
              <c:strCache>
                <c:ptCount val="1"/>
                <c:pt idx="0">
                  <c:v>France</c:v>
                </c:pt>
              </c:strCache>
            </c:strRef>
          </c:tx>
          <c:spPr>
            <a:ln w="19050">
              <a:solidFill>
                <a:schemeClr val="accent3"/>
              </a:solidFill>
            </a:ln>
          </c:spPr>
          <c:marker>
            <c:symbol val="none"/>
          </c:marker>
          <c:dLbls>
            <c:dLbl>
              <c:idx val="13290"/>
              <c:numFmt formatCode="0.00" sourceLinked="0"/>
              <c:spPr>
                <a:ln>
                  <a:solidFill>
                    <a:schemeClr val="accent3"/>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6C47-4144-AE32-9C3A9E682D6A}"/>
                </c:ext>
              </c:extLst>
            </c:dLbl>
            <c:numFmt formatCode="#,##0.00" sourceLinked="0"/>
            <c:spPr>
              <a:noFill/>
              <a:ln>
                <a:solidFill>
                  <a:schemeClr val="accent3"/>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Sheet1!$A$2:$A$13292</c:f>
              <c:numCache>
                <c:formatCode>yyyy\-mm\-dd</c:formatCode>
                <c:ptCount val="13291"/>
                <c:pt idx="0">
                  <c:v>31779</c:v>
                </c:pt>
                <c:pt idx="1">
                  <c:v>31780</c:v>
                </c:pt>
                <c:pt idx="2">
                  <c:v>31781</c:v>
                </c:pt>
                <c:pt idx="3">
                  <c:v>31782</c:v>
                </c:pt>
                <c:pt idx="4">
                  <c:v>31783</c:v>
                </c:pt>
                <c:pt idx="5">
                  <c:v>31784</c:v>
                </c:pt>
                <c:pt idx="6">
                  <c:v>31785</c:v>
                </c:pt>
                <c:pt idx="7">
                  <c:v>31786</c:v>
                </c:pt>
                <c:pt idx="8">
                  <c:v>31787</c:v>
                </c:pt>
                <c:pt idx="9">
                  <c:v>31788</c:v>
                </c:pt>
                <c:pt idx="10">
                  <c:v>31789</c:v>
                </c:pt>
                <c:pt idx="11">
                  <c:v>31790</c:v>
                </c:pt>
                <c:pt idx="12">
                  <c:v>31791</c:v>
                </c:pt>
                <c:pt idx="13">
                  <c:v>31792</c:v>
                </c:pt>
                <c:pt idx="14">
                  <c:v>31793</c:v>
                </c:pt>
                <c:pt idx="15">
                  <c:v>31794</c:v>
                </c:pt>
                <c:pt idx="16">
                  <c:v>31795</c:v>
                </c:pt>
                <c:pt idx="17">
                  <c:v>31796</c:v>
                </c:pt>
                <c:pt idx="18">
                  <c:v>31797</c:v>
                </c:pt>
                <c:pt idx="19">
                  <c:v>31798</c:v>
                </c:pt>
                <c:pt idx="20">
                  <c:v>31799</c:v>
                </c:pt>
                <c:pt idx="21">
                  <c:v>31800</c:v>
                </c:pt>
                <c:pt idx="22">
                  <c:v>31801</c:v>
                </c:pt>
                <c:pt idx="23">
                  <c:v>31802</c:v>
                </c:pt>
                <c:pt idx="24">
                  <c:v>31803</c:v>
                </c:pt>
                <c:pt idx="25">
                  <c:v>31804</c:v>
                </c:pt>
                <c:pt idx="26">
                  <c:v>31805</c:v>
                </c:pt>
                <c:pt idx="27">
                  <c:v>31806</c:v>
                </c:pt>
                <c:pt idx="28">
                  <c:v>31807</c:v>
                </c:pt>
                <c:pt idx="29">
                  <c:v>31808</c:v>
                </c:pt>
                <c:pt idx="30">
                  <c:v>31809</c:v>
                </c:pt>
                <c:pt idx="31">
                  <c:v>31810</c:v>
                </c:pt>
                <c:pt idx="32">
                  <c:v>31811</c:v>
                </c:pt>
                <c:pt idx="33">
                  <c:v>31812</c:v>
                </c:pt>
                <c:pt idx="34">
                  <c:v>31813</c:v>
                </c:pt>
                <c:pt idx="35">
                  <c:v>31814</c:v>
                </c:pt>
                <c:pt idx="36">
                  <c:v>31815</c:v>
                </c:pt>
                <c:pt idx="37">
                  <c:v>31816</c:v>
                </c:pt>
                <c:pt idx="38">
                  <c:v>31817</c:v>
                </c:pt>
                <c:pt idx="39">
                  <c:v>31818</c:v>
                </c:pt>
                <c:pt idx="40">
                  <c:v>31819</c:v>
                </c:pt>
                <c:pt idx="41">
                  <c:v>31820</c:v>
                </c:pt>
                <c:pt idx="42">
                  <c:v>31821</c:v>
                </c:pt>
                <c:pt idx="43">
                  <c:v>31822</c:v>
                </c:pt>
                <c:pt idx="44">
                  <c:v>31823</c:v>
                </c:pt>
                <c:pt idx="45">
                  <c:v>31824</c:v>
                </c:pt>
                <c:pt idx="46">
                  <c:v>31825</c:v>
                </c:pt>
                <c:pt idx="47">
                  <c:v>31826</c:v>
                </c:pt>
                <c:pt idx="48">
                  <c:v>31827</c:v>
                </c:pt>
                <c:pt idx="49">
                  <c:v>31828</c:v>
                </c:pt>
                <c:pt idx="50">
                  <c:v>31829</c:v>
                </c:pt>
                <c:pt idx="51">
                  <c:v>31830</c:v>
                </c:pt>
                <c:pt idx="52">
                  <c:v>31831</c:v>
                </c:pt>
                <c:pt idx="53">
                  <c:v>31832</c:v>
                </c:pt>
                <c:pt idx="54">
                  <c:v>31833</c:v>
                </c:pt>
                <c:pt idx="55">
                  <c:v>31834</c:v>
                </c:pt>
                <c:pt idx="56">
                  <c:v>31835</c:v>
                </c:pt>
                <c:pt idx="57">
                  <c:v>31836</c:v>
                </c:pt>
                <c:pt idx="58">
                  <c:v>31837</c:v>
                </c:pt>
                <c:pt idx="59">
                  <c:v>31838</c:v>
                </c:pt>
                <c:pt idx="60">
                  <c:v>31839</c:v>
                </c:pt>
                <c:pt idx="61">
                  <c:v>31840</c:v>
                </c:pt>
                <c:pt idx="62">
                  <c:v>31841</c:v>
                </c:pt>
                <c:pt idx="63">
                  <c:v>31842</c:v>
                </c:pt>
                <c:pt idx="64">
                  <c:v>31843</c:v>
                </c:pt>
                <c:pt idx="65">
                  <c:v>31844</c:v>
                </c:pt>
                <c:pt idx="66">
                  <c:v>31845</c:v>
                </c:pt>
                <c:pt idx="67">
                  <c:v>31846</c:v>
                </c:pt>
                <c:pt idx="68">
                  <c:v>31847</c:v>
                </c:pt>
                <c:pt idx="69">
                  <c:v>31848</c:v>
                </c:pt>
                <c:pt idx="70">
                  <c:v>31849</c:v>
                </c:pt>
                <c:pt idx="71">
                  <c:v>31850</c:v>
                </c:pt>
                <c:pt idx="72">
                  <c:v>31851</c:v>
                </c:pt>
                <c:pt idx="73">
                  <c:v>31852</c:v>
                </c:pt>
                <c:pt idx="74">
                  <c:v>31853</c:v>
                </c:pt>
                <c:pt idx="75">
                  <c:v>31854</c:v>
                </c:pt>
                <c:pt idx="76">
                  <c:v>31855</c:v>
                </c:pt>
                <c:pt idx="77">
                  <c:v>31856</c:v>
                </c:pt>
                <c:pt idx="78">
                  <c:v>31857</c:v>
                </c:pt>
                <c:pt idx="79">
                  <c:v>31858</c:v>
                </c:pt>
                <c:pt idx="80">
                  <c:v>31859</c:v>
                </c:pt>
                <c:pt idx="81">
                  <c:v>31860</c:v>
                </c:pt>
                <c:pt idx="82">
                  <c:v>31861</c:v>
                </c:pt>
                <c:pt idx="83">
                  <c:v>31862</c:v>
                </c:pt>
                <c:pt idx="84">
                  <c:v>31863</c:v>
                </c:pt>
                <c:pt idx="85">
                  <c:v>31864</c:v>
                </c:pt>
                <c:pt idx="86">
                  <c:v>31865</c:v>
                </c:pt>
                <c:pt idx="87">
                  <c:v>31866</c:v>
                </c:pt>
                <c:pt idx="88">
                  <c:v>31867</c:v>
                </c:pt>
                <c:pt idx="89">
                  <c:v>31868</c:v>
                </c:pt>
                <c:pt idx="90">
                  <c:v>31869</c:v>
                </c:pt>
                <c:pt idx="91">
                  <c:v>31870</c:v>
                </c:pt>
                <c:pt idx="92">
                  <c:v>31871</c:v>
                </c:pt>
                <c:pt idx="93">
                  <c:v>31872</c:v>
                </c:pt>
                <c:pt idx="94">
                  <c:v>31873</c:v>
                </c:pt>
                <c:pt idx="95">
                  <c:v>31874</c:v>
                </c:pt>
                <c:pt idx="96">
                  <c:v>31875</c:v>
                </c:pt>
                <c:pt idx="97">
                  <c:v>31876</c:v>
                </c:pt>
                <c:pt idx="98">
                  <c:v>31877</c:v>
                </c:pt>
                <c:pt idx="99">
                  <c:v>31878</c:v>
                </c:pt>
                <c:pt idx="100">
                  <c:v>31879</c:v>
                </c:pt>
                <c:pt idx="101">
                  <c:v>31880</c:v>
                </c:pt>
                <c:pt idx="102">
                  <c:v>31881</c:v>
                </c:pt>
                <c:pt idx="103">
                  <c:v>31882</c:v>
                </c:pt>
                <c:pt idx="104">
                  <c:v>31883</c:v>
                </c:pt>
                <c:pt idx="105">
                  <c:v>31884</c:v>
                </c:pt>
                <c:pt idx="106">
                  <c:v>31885</c:v>
                </c:pt>
                <c:pt idx="107">
                  <c:v>31886</c:v>
                </c:pt>
                <c:pt idx="108">
                  <c:v>31887</c:v>
                </c:pt>
                <c:pt idx="109">
                  <c:v>31888</c:v>
                </c:pt>
                <c:pt idx="110">
                  <c:v>31889</c:v>
                </c:pt>
                <c:pt idx="111">
                  <c:v>31890</c:v>
                </c:pt>
                <c:pt idx="112">
                  <c:v>31891</c:v>
                </c:pt>
                <c:pt idx="113">
                  <c:v>31892</c:v>
                </c:pt>
                <c:pt idx="114">
                  <c:v>31893</c:v>
                </c:pt>
                <c:pt idx="115">
                  <c:v>31894</c:v>
                </c:pt>
                <c:pt idx="116">
                  <c:v>31895</c:v>
                </c:pt>
                <c:pt idx="117">
                  <c:v>31896</c:v>
                </c:pt>
                <c:pt idx="118">
                  <c:v>31897</c:v>
                </c:pt>
                <c:pt idx="119">
                  <c:v>31898</c:v>
                </c:pt>
                <c:pt idx="120">
                  <c:v>31899</c:v>
                </c:pt>
                <c:pt idx="121">
                  <c:v>31900</c:v>
                </c:pt>
                <c:pt idx="122">
                  <c:v>31901</c:v>
                </c:pt>
                <c:pt idx="123">
                  <c:v>31902</c:v>
                </c:pt>
                <c:pt idx="124">
                  <c:v>31903</c:v>
                </c:pt>
                <c:pt idx="125">
                  <c:v>31904</c:v>
                </c:pt>
                <c:pt idx="126">
                  <c:v>31905</c:v>
                </c:pt>
                <c:pt idx="127">
                  <c:v>31906</c:v>
                </c:pt>
                <c:pt idx="128">
                  <c:v>31907</c:v>
                </c:pt>
                <c:pt idx="129">
                  <c:v>31908</c:v>
                </c:pt>
                <c:pt idx="130">
                  <c:v>31909</c:v>
                </c:pt>
                <c:pt idx="131">
                  <c:v>31910</c:v>
                </c:pt>
                <c:pt idx="132">
                  <c:v>31911</c:v>
                </c:pt>
                <c:pt idx="133">
                  <c:v>31912</c:v>
                </c:pt>
                <c:pt idx="134">
                  <c:v>31913</c:v>
                </c:pt>
                <c:pt idx="135">
                  <c:v>31914</c:v>
                </c:pt>
                <c:pt idx="136">
                  <c:v>31915</c:v>
                </c:pt>
                <c:pt idx="137">
                  <c:v>31916</c:v>
                </c:pt>
                <c:pt idx="138">
                  <c:v>31917</c:v>
                </c:pt>
                <c:pt idx="139">
                  <c:v>31918</c:v>
                </c:pt>
                <c:pt idx="140">
                  <c:v>31919</c:v>
                </c:pt>
                <c:pt idx="141">
                  <c:v>31920</c:v>
                </c:pt>
                <c:pt idx="142">
                  <c:v>31921</c:v>
                </c:pt>
                <c:pt idx="143">
                  <c:v>31922</c:v>
                </c:pt>
                <c:pt idx="144">
                  <c:v>31923</c:v>
                </c:pt>
                <c:pt idx="145">
                  <c:v>31924</c:v>
                </c:pt>
                <c:pt idx="146">
                  <c:v>31925</c:v>
                </c:pt>
                <c:pt idx="147">
                  <c:v>31926</c:v>
                </c:pt>
                <c:pt idx="148">
                  <c:v>31927</c:v>
                </c:pt>
                <c:pt idx="149">
                  <c:v>31928</c:v>
                </c:pt>
                <c:pt idx="150">
                  <c:v>31929</c:v>
                </c:pt>
                <c:pt idx="151">
                  <c:v>31930</c:v>
                </c:pt>
                <c:pt idx="152">
                  <c:v>31931</c:v>
                </c:pt>
                <c:pt idx="153">
                  <c:v>31932</c:v>
                </c:pt>
                <c:pt idx="154">
                  <c:v>31933</c:v>
                </c:pt>
                <c:pt idx="155">
                  <c:v>31934</c:v>
                </c:pt>
                <c:pt idx="156">
                  <c:v>31935</c:v>
                </c:pt>
                <c:pt idx="157">
                  <c:v>31936</c:v>
                </c:pt>
                <c:pt idx="158">
                  <c:v>31937</c:v>
                </c:pt>
                <c:pt idx="159">
                  <c:v>31938</c:v>
                </c:pt>
                <c:pt idx="160">
                  <c:v>31939</c:v>
                </c:pt>
                <c:pt idx="161">
                  <c:v>31940</c:v>
                </c:pt>
                <c:pt idx="162">
                  <c:v>31941</c:v>
                </c:pt>
                <c:pt idx="163">
                  <c:v>31942</c:v>
                </c:pt>
                <c:pt idx="164">
                  <c:v>31943</c:v>
                </c:pt>
                <c:pt idx="165">
                  <c:v>31944</c:v>
                </c:pt>
                <c:pt idx="166">
                  <c:v>31945</c:v>
                </c:pt>
                <c:pt idx="167">
                  <c:v>31946</c:v>
                </c:pt>
                <c:pt idx="168">
                  <c:v>31947</c:v>
                </c:pt>
                <c:pt idx="169">
                  <c:v>31948</c:v>
                </c:pt>
                <c:pt idx="170">
                  <c:v>31949</c:v>
                </c:pt>
                <c:pt idx="171">
                  <c:v>31950</c:v>
                </c:pt>
                <c:pt idx="172">
                  <c:v>31951</c:v>
                </c:pt>
                <c:pt idx="173">
                  <c:v>31952</c:v>
                </c:pt>
                <c:pt idx="174">
                  <c:v>31953</c:v>
                </c:pt>
                <c:pt idx="175">
                  <c:v>31954</c:v>
                </c:pt>
                <c:pt idx="176">
                  <c:v>31955</c:v>
                </c:pt>
                <c:pt idx="177">
                  <c:v>31956</c:v>
                </c:pt>
                <c:pt idx="178">
                  <c:v>31957</c:v>
                </c:pt>
                <c:pt idx="179">
                  <c:v>31958</c:v>
                </c:pt>
                <c:pt idx="180">
                  <c:v>31959</c:v>
                </c:pt>
                <c:pt idx="181">
                  <c:v>31960</c:v>
                </c:pt>
                <c:pt idx="182">
                  <c:v>31961</c:v>
                </c:pt>
                <c:pt idx="183">
                  <c:v>31962</c:v>
                </c:pt>
                <c:pt idx="184">
                  <c:v>31963</c:v>
                </c:pt>
                <c:pt idx="185">
                  <c:v>31964</c:v>
                </c:pt>
                <c:pt idx="186">
                  <c:v>31965</c:v>
                </c:pt>
                <c:pt idx="187">
                  <c:v>31966</c:v>
                </c:pt>
                <c:pt idx="188">
                  <c:v>31967</c:v>
                </c:pt>
                <c:pt idx="189">
                  <c:v>31968</c:v>
                </c:pt>
                <c:pt idx="190">
                  <c:v>31969</c:v>
                </c:pt>
                <c:pt idx="191">
                  <c:v>31970</c:v>
                </c:pt>
                <c:pt idx="192">
                  <c:v>31971</c:v>
                </c:pt>
                <c:pt idx="193">
                  <c:v>31972</c:v>
                </c:pt>
                <c:pt idx="194">
                  <c:v>31973</c:v>
                </c:pt>
                <c:pt idx="195">
                  <c:v>31974</c:v>
                </c:pt>
                <c:pt idx="196">
                  <c:v>31975</c:v>
                </c:pt>
                <c:pt idx="197">
                  <c:v>31976</c:v>
                </c:pt>
                <c:pt idx="198">
                  <c:v>31977</c:v>
                </c:pt>
                <c:pt idx="199">
                  <c:v>31978</c:v>
                </c:pt>
                <c:pt idx="200">
                  <c:v>31979</c:v>
                </c:pt>
                <c:pt idx="201">
                  <c:v>31980</c:v>
                </c:pt>
                <c:pt idx="202">
                  <c:v>31981</c:v>
                </c:pt>
                <c:pt idx="203">
                  <c:v>31982</c:v>
                </c:pt>
                <c:pt idx="204">
                  <c:v>31983</c:v>
                </c:pt>
                <c:pt idx="205">
                  <c:v>31984</c:v>
                </c:pt>
                <c:pt idx="206">
                  <c:v>31985</c:v>
                </c:pt>
                <c:pt idx="207">
                  <c:v>31986</c:v>
                </c:pt>
                <c:pt idx="208">
                  <c:v>31987</c:v>
                </c:pt>
                <c:pt idx="209">
                  <c:v>31988</c:v>
                </c:pt>
                <c:pt idx="210">
                  <c:v>31989</c:v>
                </c:pt>
                <c:pt idx="211">
                  <c:v>31990</c:v>
                </c:pt>
                <c:pt idx="212">
                  <c:v>31991</c:v>
                </c:pt>
                <c:pt idx="213">
                  <c:v>31992</c:v>
                </c:pt>
                <c:pt idx="214">
                  <c:v>31993</c:v>
                </c:pt>
                <c:pt idx="215">
                  <c:v>31994</c:v>
                </c:pt>
                <c:pt idx="216">
                  <c:v>31995</c:v>
                </c:pt>
                <c:pt idx="217">
                  <c:v>31996</c:v>
                </c:pt>
                <c:pt idx="218">
                  <c:v>31997</c:v>
                </c:pt>
                <c:pt idx="219">
                  <c:v>31998</c:v>
                </c:pt>
                <c:pt idx="220">
                  <c:v>31999</c:v>
                </c:pt>
                <c:pt idx="221">
                  <c:v>32000</c:v>
                </c:pt>
                <c:pt idx="222">
                  <c:v>32001</c:v>
                </c:pt>
                <c:pt idx="223">
                  <c:v>32002</c:v>
                </c:pt>
                <c:pt idx="224">
                  <c:v>32003</c:v>
                </c:pt>
                <c:pt idx="225">
                  <c:v>32004</c:v>
                </c:pt>
                <c:pt idx="226">
                  <c:v>32005</c:v>
                </c:pt>
                <c:pt idx="227">
                  <c:v>32006</c:v>
                </c:pt>
                <c:pt idx="228">
                  <c:v>32007</c:v>
                </c:pt>
                <c:pt idx="229">
                  <c:v>32008</c:v>
                </c:pt>
                <c:pt idx="230">
                  <c:v>32009</c:v>
                </c:pt>
                <c:pt idx="231">
                  <c:v>32010</c:v>
                </c:pt>
                <c:pt idx="232">
                  <c:v>32011</c:v>
                </c:pt>
                <c:pt idx="233">
                  <c:v>32012</c:v>
                </c:pt>
                <c:pt idx="234">
                  <c:v>32013</c:v>
                </c:pt>
                <c:pt idx="235">
                  <c:v>32014</c:v>
                </c:pt>
                <c:pt idx="236">
                  <c:v>32015</c:v>
                </c:pt>
                <c:pt idx="237">
                  <c:v>32016</c:v>
                </c:pt>
                <c:pt idx="238">
                  <c:v>32017</c:v>
                </c:pt>
                <c:pt idx="239">
                  <c:v>32018</c:v>
                </c:pt>
                <c:pt idx="240">
                  <c:v>32019</c:v>
                </c:pt>
                <c:pt idx="241">
                  <c:v>32020</c:v>
                </c:pt>
                <c:pt idx="242">
                  <c:v>32021</c:v>
                </c:pt>
                <c:pt idx="243">
                  <c:v>32022</c:v>
                </c:pt>
                <c:pt idx="244">
                  <c:v>32023</c:v>
                </c:pt>
                <c:pt idx="245">
                  <c:v>32024</c:v>
                </c:pt>
                <c:pt idx="246">
                  <c:v>32025</c:v>
                </c:pt>
                <c:pt idx="247">
                  <c:v>32026</c:v>
                </c:pt>
                <c:pt idx="248">
                  <c:v>32027</c:v>
                </c:pt>
                <c:pt idx="249">
                  <c:v>32028</c:v>
                </c:pt>
                <c:pt idx="250">
                  <c:v>32029</c:v>
                </c:pt>
                <c:pt idx="251">
                  <c:v>32030</c:v>
                </c:pt>
                <c:pt idx="252">
                  <c:v>32031</c:v>
                </c:pt>
                <c:pt idx="253">
                  <c:v>32032</c:v>
                </c:pt>
                <c:pt idx="254">
                  <c:v>32033</c:v>
                </c:pt>
                <c:pt idx="255">
                  <c:v>32034</c:v>
                </c:pt>
                <c:pt idx="256">
                  <c:v>32035</c:v>
                </c:pt>
                <c:pt idx="257">
                  <c:v>32036</c:v>
                </c:pt>
                <c:pt idx="258">
                  <c:v>32037</c:v>
                </c:pt>
                <c:pt idx="259">
                  <c:v>32038</c:v>
                </c:pt>
                <c:pt idx="260">
                  <c:v>32039</c:v>
                </c:pt>
                <c:pt idx="261">
                  <c:v>32040</c:v>
                </c:pt>
                <c:pt idx="262">
                  <c:v>32041</c:v>
                </c:pt>
                <c:pt idx="263">
                  <c:v>32042</c:v>
                </c:pt>
                <c:pt idx="264">
                  <c:v>32043</c:v>
                </c:pt>
                <c:pt idx="265">
                  <c:v>32044</c:v>
                </c:pt>
                <c:pt idx="266">
                  <c:v>32045</c:v>
                </c:pt>
                <c:pt idx="267">
                  <c:v>32046</c:v>
                </c:pt>
                <c:pt idx="268">
                  <c:v>32047</c:v>
                </c:pt>
                <c:pt idx="269">
                  <c:v>32048</c:v>
                </c:pt>
                <c:pt idx="270">
                  <c:v>32049</c:v>
                </c:pt>
                <c:pt idx="271">
                  <c:v>32050</c:v>
                </c:pt>
                <c:pt idx="272">
                  <c:v>32051</c:v>
                </c:pt>
                <c:pt idx="273">
                  <c:v>32052</c:v>
                </c:pt>
                <c:pt idx="274">
                  <c:v>32053</c:v>
                </c:pt>
                <c:pt idx="275">
                  <c:v>32054</c:v>
                </c:pt>
                <c:pt idx="276">
                  <c:v>32055</c:v>
                </c:pt>
                <c:pt idx="277">
                  <c:v>32056</c:v>
                </c:pt>
                <c:pt idx="278">
                  <c:v>32057</c:v>
                </c:pt>
                <c:pt idx="279">
                  <c:v>32058</c:v>
                </c:pt>
                <c:pt idx="280">
                  <c:v>32059</c:v>
                </c:pt>
                <c:pt idx="281">
                  <c:v>32060</c:v>
                </c:pt>
                <c:pt idx="282">
                  <c:v>32061</c:v>
                </c:pt>
                <c:pt idx="283">
                  <c:v>32062</c:v>
                </c:pt>
                <c:pt idx="284">
                  <c:v>32063</c:v>
                </c:pt>
                <c:pt idx="285">
                  <c:v>32064</c:v>
                </c:pt>
                <c:pt idx="286">
                  <c:v>32065</c:v>
                </c:pt>
                <c:pt idx="287">
                  <c:v>32066</c:v>
                </c:pt>
                <c:pt idx="288">
                  <c:v>32067</c:v>
                </c:pt>
                <c:pt idx="289">
                  <c:v>32068</c:v>
                </c:pt>
                <c:pt idx="290">
                  <c:v>32069</c:v>
                </c:pt>
                <c:pt idx="291">
                  <c:v>32070</c:v>
                </c:pt>
                <c:pt idx="292">
                  <c:v>32071</c:v>
                </c:pt>
                <c:pt idx="293">
                  <c:v>32072</c:v>
                </c:pt>
                <c:pt idx="294">
                  <c:v>32073</c:v>
                </c:pt>
                <c:pt idx="295">
                  <c:v>32074</c:v>
                </c:pt>
                <c:pt idx="296">
                  <c:v>32075</c:v>
                </c:pt>
                <c:pt idx="297">
                  <c:v>32076</c:v>
                </c:pt>
                <c:pt idx="298">
                  <c:v>32077</c:v>
                </c:pt>
                <c:pt idx="299">
                  <c:v>32078</c:v>
                </c:pt>
                <c:pt idx="300">
                  <c:v>32079</c:v>
                </c:pt>
                <c:pt idx="301">
                  <c:v>32080</c:v>
                </c:pt>
                <c:pt idx="302">
                  <c:v>32081</c:v>
                </c:pt>
                <c:pt idx="303">
                  <c:v>32082</c:v>
                </c:pt>
                <c:pt idx="304">
                  <c:v>32083</c:v>
                </c:pt>
                <c:pt idx="305">
                  <c:v>32084</c:v>
                </c:pt>
                <c:pt idx="306">
                  <c:v>32085</c:v>
                </c:pt>
                <c:pt idx="307">
                  <c:v>32086</c:v>
                </c:pt>
                <c:pt idx="308">
                  <c:v>32087</c:v>
                </c:pt>
                <c:pt idx="309">
                  <c:v>32088</c:v>
                </c:pt>
                <c:pt idx="310">
                  <c:v>32089</c:v>
                </c:pt>
                <c:pt idx="311">
                  <c:v>32090</c:v>
                </c:pt>
                <c:pt idx="312">
                  <c:v>32091</c:v>
                </c:pt>
                <c:pt idx="313">
                  <c:v>32092</c:v>
                </c:pt>
                <c:pt idx="314">
                  <c:v>32093</c:v>
                </c:pt>
                <c:pt idx="315">
                  <c:v>32094</c:v>
                </c:pt>
                <c:pt idx="316">
                  <c:v>32095</c:v>
                </c:pt>
                <c:pt idx="317">
                  <c:v>32096</c:v>
                </c:pt>
                <c:pt idx="318">
                  <c:v>32097</c:v>
                </c:pt>
                <c:pt idx="319">
                  <c:v>32098</c:v>
                </c:pt>
                <c:pt idx="320">
                  <c:v>32099</c:v>
                </c:pt>
                <c:pt idx="321">
                  <c:v>32100</c:v>
                </c:pt>
                <c:pt idx="322">
                  <c:v>32101</c:v>
                </c:pt>
                <c:pt idx="323">
                  <c:v>32102</c:v>
                </c:pt>
                <c:pt idx="324">
                  <c:v>32103</c:v>
                </c:pt>
                <c:pt idx="325">
                  <c:v>32104</c:v>
                </c:pt>
                <c:pt idx="326">
                  <c:v>32105</c:v>
                </c:pt>
                <c:pt idx="327">
                  <c:v>32106</c:v>
                </c:pt>
                <c:pt idx="328">
                  <c:v>32107</c:v>
                </c:pt>
                <c:pt idx="329">
                  <c:v>32108</c:v>
                </c:pt>
                <c:pt idx="330">
                  <c:v>32109</c:v>
                </c:pt>
                <c:pt idx="331">
                  <c:v>32110</c:v>
                </c:pt>
                <c:pt idx="332">
                  <c:v>32111</c:v>
                </c:pt>
                <c:pt idx="333">
                  <c:v>32112</c:v>
                </c:pt>
                <c:pt idx="334">
                  <c:v>32113</c:v>
                </c:pt>
                <c:pt idx="335">
                  <c:v>32114</c:v>
                </c:pt>
                <c:pt idx="336">
                  <c:v>32115</c:v>
                </c:pt>
                <c:pt idx="337">
                  <c:v>32116</c:v>
                </c:pt>
                <c:pt idx="338">
                  <c:v>32117</c:v>
                </c:pt>
                <c:pt idx="339">
                  <c:v>32118</c:v>
                </c:pt>
                <c:pt idx="340">
                  <c:v>32119</c:v>
                </c:pt>
                <c:pt idx="341">
                  <c:v>32120</c:v>
                </c:pt>
                <c:pt idx="342">
                  <c:v>32121</c:v>
                </c:pt>
                <c:pt idx="343">
                  <c:v>32122</c:v>
                </c:pt>
                <c:pt idx="344">
                  <c:v>32123</c:v>
                </c:pt>
                <c:pt idx="345">
                  <c:v>32124</c:v>
                </c:pt>
                <c:pt idx="346">
                  <c:v>32125</c:v>
                </c:pt>
                <c:pt idx="347">
                  <c:v>32126</c:v>
                </c:pt>
                <c:pt idx="348">
                  <c:v>32127</c:v>
                </c:pt>
                <c:pt idx="349">
                  <c:v>32128</c:v>
                </c:pt>
                <c:pt idx="350">
                  <c:v>32129</c:v>
                </c:pt>
                <c:pt idx="351">
                  <c:v>32130</c:v>
                </c:pt>
                <c:pt idx="352">
                  <c:v>32131</c:v>
                </c:pt>
                <c:pt idx="353">
                  <c:v>32132</c:v>
                </c:pt>
                <c:pt idx="354">
                  <c:v>32133</c:v>
                </c:pt>
                <c:pt idx="355">
                  <c:v>32134</c:v>
                </c:pt>
                <c:pt idx="356">
                  <c:v>32135</c:v>
                </c:pt>
                <c:pt idx="357">
                  <c:v>32136</c:v>
                </c:pt>
                <c:pt idx="358">
                  <c:v>32137</c:v>
                </c:pt>
                <c:pt idx="359">
                  <c:v>32138</c:v>
                </c:pt>
                <c:pt idx="360">
                  <c:v>32139</c:v>
                </c:pt>
                <c:pt idx="361">
                  <c:v>32140</c:v>
                </c:pt>
                <c:pt idx="362">
                  <c:v>32141</c:v>
                </c:pt>
                <c:pt idx="363">
                  <c:v>32142</c:v>
                </c:pt>
                <c:pt idx="364">
                  <c:v>32143</c:v>
                </c:pt>
                <c:pt idx="365">
                  <c:v>32144</c:v>
                </c:pt>
                <c:pt idx="366">
                  <c:v>32145</c:v>
                </c:pt>
                <c:pt idx="367">
                  <c:v>32146</c:v>
                </c:pt>
                <c:pt idx="368">
                  <c:v>32147</c:v>
                </c:pt>
                <c:pt idx="369">
                  <c:v>32148</c:v>
                </c:pt>
                <c:pt idx="370">
                  <c:v>32149</c:v>
                </c:pt>
                <c:pt idx="371">
                  <c:v>32150</c:v>
                </c:pt>
                <c:pt idx="372">
                  <c:v>32151</c:v>
                </c:pt>
                <c:pt idx="373">
                  <c:v>32152</c:v>
                </c:pt>
                <c:pt idx="374">
                  <c:v>32153</c:v>
                </c:pt>
                <c:pt idx="375">
                  <c:v>32154</c:v>
                </c:pt>
                <c:pt idx="376">
                  <c:v>32155</c:v>
                </c:pt>
                <c:pt idx="377">
                  <c:v>32156</c:v>
                </c:pt>
                <c:pt idx="378">
                  <c:v>32157</c:v>
                </c:pt>
                <c:pt idx="379">
                  <c:v>32158</c:v>
                </c:pt>
                <c:pt idx="380">
                  <c:v>32159</c:v>
                </c:pt>
                <c:pt idx="381">
                  <c:v>32160</c:v>
                </c:pt>
                <c:pt idx="382">
                  <c:v>32161</c:v>
                </c:pt>
                <c:pt idx="383">
                  <c:v>32162</c:v>
                </c:pt>
                <c:pt idx="384">
                  <c:v>32163</c:v>
                </c:pt>
                <c:pt idx="385">
                  <c:v>32164</c:v>
                </c:pt>
                <c:pt idx="386">
                  <c:v>32165</c:v>
                </c:pt>
                <c:pt idx="387">
                  <c:v>32166</c:v>
                </c:pt>
                <c:pt idx="388">
                  <c:v>32167</c:v>
                </c:pt>
                <c:pt idx="389">
                  <c:v>32168</c:v>
                </c:pt>
                <c:pt idx="390">
                  <c:v>32169</c:v>
                </c:pt>
                <c:pt idx="391">
                  <c:v>32170</c:v>
                </c:pt>
                <c:pt idx="392">
                  <c:v>32171</c:v>
                </c:pt>
                <c:pt idx="393">
                  <c:v>32172</c:v>
                </c:pt>
                <c:pt idx="394">
                  <c:v>32173</c:v>
                </c:pt>
                <c:pt idx="395">
                  <c:v>32174</c:v>
                </c:pt>
                <c:pt idx="396">
                  <c:v>32175</c:v>
                </c:pt>
                <c:pt idx="397">
                  <c:v>32176</c:v>
                </c:pt>
                <c:pt idx="398">
                  <c:v>32177</c:v>
                </c:pt>
                <c:pt idx="399">
                  <c:v>32178</c:v>
                </c:pt>
                <c:pt idx="400">
                  <c:v>32179</c:v>
                </c:pt>
                <c:pt idx="401">
                  <c:v>32180</c:v>
                </c:pt>
                <c:pt idx="402">
                  <c:v>32181</c:v>
                </c:pt>
                <c:pt idx="403">
                  <c:v>32182</c:v>
                </c:pt>
                <c:pt idx="404">
                  <c:v>32183</c:v>
                </c:pt>
                <c:pt idx="405">
                  <c:v>32184</c:v>
                </c:pt>
                <c:pt idx="406">
                  <c:v>32185</c:v>
                </c:pt>
                <c:pt idx="407">
                  <c:v>32186</c:v>
                </c:pt>
                <c:pt idx="408">
                  <c:v>32187</c:v>
                </c:pt>
                <c:pt idx="409">
                  <c:v>32188</c:v>
                </c:pt>
                <c:pt idx="410">
                  <c:v>32189</c:v>
                </c:pt>
                <c:pt idx="411">
                  <c:v>32190</c:v>
                </c:pt>
                <c:pt idx="412">
                  <c:v>32191</c:v>
                </c:pt>
                <c:pt idx="413">
                  <c:v>32192</c:v>
                </c:pt>
                <c:pt idx="414">
                  <c:v>32193</c:v>
                </c:pt>
                <c:pt idx="415">
                  <c:v>32194</c:v>
                </c:pt>
                <c:pt idx="416">
                  <c:v>32195</c:v>
                </c:pt>
                <c:pt idx="417">
                  <c:v>32196</c:v>
                </c:pt>
                <c:pt idx="418">
                  <c:v>32197</c:v>
                </c:pt>
                <c:pt idx="419">
                  <c:v>32198</c:v>
                </c:pt>
                <c:pt idx="420">
                  <c:v>32199</c:v>
                </c:pt>
                <c:pt idx="421">
                  <c:v>32200</c:v>
                </c:pt>
                <c:pt idx="422">
                  <c:v>32201</c:v>
                </c:pt>
                <c:pt idx="423">
                  <c:v>32202</c:v>
                </c:pt>
                <c:pt idx="424">
                  <c:v>32203</c:v>
                </c:pt>
                <c:pt idx="425">
                  <c:v>32204</c:v>
                </c:pt>
                <c:pt idx="426">
                  <c:v>32205</c:v>
                </c:pt>
                <c:pt idx="427">
                  <c:v>32206</c:v>
                </c:pt>
                <c:pt idx="428">
                  <c:v>32207</c:v>
                </c:pt>
                <c:pt idx="429">
                  <c:v>32208</c:v>
                </c:pt>
                <c:pt idx="430">
                  <c:v>32209</c:v>
                </c:pt>
                <c:pt idx="431">
                  <c:v>32210</c:v>
                </c:pt>
                <c:pt idx="432">
                  <c:v>32211</c:v>
                </c:pt>
                <c:pt idx="433">
                  <c:v>32212</c:v>
                </c:pt>
                <c:pt idx="434">
                  <c:v>32213</c:v>
                </c:pt>
                <c:pt idx="435">
                  <c:v>32214</c:v>
                </c:pt>
                <c:pt idx="436">
                  <c:v>32215</c:v>
                </c:pt>
                <c:pt idx="437">
                  <c:v>32216</c:v>
                </c:pt>
                <c:pt idx="438">
                  <c:v>32217</c:v>
                </c:pt>
                <c:pt idx="439">
                  <c:v>32218</c:v>
                </c:pt>
                <c:pt idx="440">
                  <c:v>32219</c:v>
                </c:pt>
                <c:pt idx="441">
                  <c:v>32220</c:v>
                </c:pt>
                <c:pt idx="442">
                  <c:v>32221</c:v>
                </c:pt>
                <c:pt idx="443">
                  <c:v>32222</c:v>
                </c:pt>
                <c:pt idx="444">
                  <c:v>32223</c:v>
                </c:pt>
                <c:pt idx="445">
                  <c:v>32224</c:v>
                </c:pt>
                <c:pt idx="446">
                  <c:v>32225</c:v>
                </c:pt>
                <c:pt idx="447">
                  <c:v>32226</c:v>
                </c:pt>
                <c:pt idx="448">
                  <c:v>32227</c:v>
                </c:pt>
                <c:pt idx="449">
                  <c:v>32228</c:v>
                </c:pt>
                <c:pt idx="450">
                  <c:v>32229</c:v>
                </c:pt>
                <c:pt idx="451">
                  <c:v>32230</c:v>
                </c:pt>
                <c:pt idx="452">
                  <c:v>32231</c:v>
                </c:pt>
                <c:pt idx="453">
                  <c:v>32232</c:v>
                </c:pt>
                <c:pt idx="454">
                  <c:v>32233</c:v>
                </c:pt>
                <c:pt idx="455">
                  <c:v>32234</c:v>
                </c:pt>
                <c:pt idx="456">
                  <c:v>32235</c:v>
                </c:pt>
                <c:pt idx="457">
                  <c:v>32236</c:v>
                </c:pt>
                <c:pt idx="458">
                  <c:v>32237</c:v>
                </c:pt>
                <c:pt idx="459">
                  <c:v>32238</c:v>
                </c:pt>
                <c:pt idx="460">
                  <c:v>32239</c:v>
                </c:pt>
                <c:pt idx="461">
                  <c:v>32240</c:v>
                </c:pt>
                <c:pt idx="462">
                  <c:v>32241</c:v>
                </c:pt>
                <c:pt idx="463">
                  <c:v>32242</c:v>
                </c:pt>
                <c:pt idx="464">
                  <c:v>32243</c:v>
                </c:pt>
                <c:pt idx="465">
                  <c:v>32244</c:v>
                </c:pt>
                <c:pt idx="466">
                  <c:v>32245</c:v>
                </c:pt>
                <c:pt idx="467">
                  <c:v>32246</c:v>
                </c:pt>
                <c:pt idx="468">
                  <c:v>32247</c:v>
                </c:pt>
                <c:pt idx="469">
                  <c:v>32248</c:v>
                </c:pt>
                <c:pt idx="470">
                  <c:v>32249</c:v>
                </c:pt>
                <c:pt idx="471">
                  <c:v>32250</c:v>
                </c:pt>
                <c:pt idx="472">
                  <c:v>32251</c:v>
                </c:pt>
                <c:pt idx="473">
                  <c:v>32252</c:v>
                </c:pt>
                <c:pt idx="474">
                  <c:v>32253</c:v>
                </c:pt>
                <c:pt idx="475">
                  <c:v>32254</c:v>
                </c:pt>
                <c:pt idx="476">
                  <c:v>32255</c:v>
                </c:pt>
                <c:pt idx="477">
                  <c:v>32256</c:v>
                </c:pt>
                <c:pt idx="478">
                  <c:v>32257</c:v>
                </c:pt>
                <c:pt idx="479">
                  <c:v>32258</c:v>
                </c:pt>
                <c:pt idx="480">
                  <c:v>32259</c:v>
                </c:pt>
                <c:pt idx="481">
                  <c:v>32260</c:v>
                </c:pt>
                <c:pt idx="482">
                  <c:v>32261</c:v>
                </c:pt>
                <c:pt idx="483">
                  <c:v>32262</c:v>
                </c:pt>
                <c:pt idx="484">
                  <c:v>32263</c:v>
                </c:pt>
                <c:pt idx="485">
                  <c:v>32264</c:v>
                </c:pt>
                <c:pt idx="486">
                  <c:v>32265</c:v>
                </c:pt>
                <c:pt idx="487">
                  <c:v>32266</c:v>
                </c:pt>
                <c:pt idx="488">
                  <c:v>32267</c:v>
                </c:pt>
                <c:pt idx="489">
                  <c:v>32268</c:v>
                </c:pt>
                <c:pt idx="490">
                  <c:v>32269</c:v>
                </c:pt>
                <c:pt idx="491">
                  <c:v>32270</c:v>
                </c:pt>
                <c:pt idx="492">
                  <c:v>32271</c:v>
                </c:pt>
                <c:pt idx="493">
                  <c:v>32272</c:v>
                </c:pt>
                <c:pt idx="494">
                  <c:v>32273</c:v>
                </c:pt>
                <c:pt idx="495">
                  <c:v>32274</c:v>
                </c:pt>
                <c:pt idx="496">
                  <c:v>32275</c:v>
                </c:pt>
                <c:pt idx="497">
                  <c:v>32276</c:v>
                </c:pt>
                <c:pt idx="498">
                  <c:v>32277</c:v>
                </c:pt>
                <c:pt idx="499">
                  <c:v>32278</c:v>
                </c:pt>
                <c:pt idx="500">
                  <c:v>32279</c:v>
                </c:pt>
                <c:pt idx="501">
                  <c:v>32280</c:v>
                </c:pt>
                <c:pt idx="502">
                  <c:v>32281</c:v>
                </c:pt>
                <c:pt idx="503">
                  <c:v>32282</c:v>
                </c:pt>
                <c:pt idx="504">
                  <c:v>32283</c:v>
                </c:pt>
                <c:pt idx="505">
                  <c:v>32284</c:v>
                </c:pt>
                <c:pt idx="506">
                  <c:v>32285</c:v>
                </c:pt>
                <c:pt idx="507">
                  <c:v>32286</c:v>
                </c:pt>
                <c:pt idx="508">
                  <c:v>32287</c:v>
                </c:pt>
                <c:pt idx="509">
                  <c:v>32288</c:v>
                </c:pt>
                <c:pt idx="510">
                  <c:v>32289</c:v>
                </c:pt>
                <c:pt idx="511">
                  <c:v>32290</c:v>
                </c:pt>
                <c:pt idx="512">
                  <c:v>32291</c:v>
                </c:pt>
                <c:pt idx="513">
                  <c:v>32292</c:v>
                </c:pt>
                <c:pt idx="514">
                  <c:v>32293</c:v>
                </c:pt>
                <c:pt idx="515">
                  <c:v>32294</c:v>
                </c:pt>
                <c:pt idx="516">
                  <c:v>32295</c:v>
                </c:pt>
                <c:pt idx="517">
                  <c:v>32296</c:v>
                </c:pt>
                <c:pt idx="518">
                  <c:v>32297</c:v>
                </c:pt>
                <c:pt idx="519">
                  <c:v>32298</c:v>
                </c:pt>
                <c:pt idx="520">
                  <c:v>32299</c:v>
                </c:pt>
                <c:pt idx="521">
                  <c:v>32300</c:v>
                </c:pt>
                <c:pt idx="522">
                  <c:v>32301</c:v>
                </c:pt>
                <c:pt idx="523">
                  <c:v>32302</c:v>
                </c:pt>
                <c:pt idx="524">
                  <c:v>32303</c:v>
                </c:pt>
                <c:pt idx="525">
                  <c:v>32304</c:v>
                </c:pt>
                <c:pt idx="526">
                  <c:v>32305</c:v>
                </c:pt>
                <c:pt idx="527">
                  <c:v>32306</c:v>
                </c:pt>
                <c:pt idx="528">
                  <c:v>32307</c:v>
                </c:pt>
                <c:pt idx="529">
                  <c:v>32308</c:v>
                </c:pt>
                <c:pt idx="530">
                  <c:v>32309</c:v>
                </c:pt>
                <c:pt idx="531">
                  <c:v>32310</c:v>
                </c:pt>
                <c:pt idx="532">
                  <c:v>32311</c:v>
                </c:pt>
                <c:pt idx="533">
                  <c:v>32312</c:v>
                </c:pt>
                <c:pt idx="534">
                  <c:v>32313</c:v>
                </c:pt>
                <c:pt idx="535">
                  <c:v>32314</c:v>
                </c:pt>
                <c:pt idx="536">
                  <c:v>32315</c:v>
                </c:pt>
                <c:pt idx="537">
                  <c:v>32316</c:v>
                </c:pt>
                <c:pt idx="538">
                  <c:v>32317</c:v>
                </c:pt>
                <c:pt idx="539">
                  <c:v>32318</c:v>
                </c:pt>
                <c:pt idx="540">
                  <c:v>32319</c:v>
                </c:pt>
                <c:pt idx="541">
                  <c:v>32320</c:v>
                </c:pt>
                <c:pt idx="542">
                  <c:v>32321</c:v>
                </c:pt>
                <c:pt idx="543">
                  <c:v>32322</c:v>
                </c:pt>
                <c:pt idx="544">
                  <c:v>32323</c:v>
                </c:pt>
                <c:pt idx="545">
                  <c:v>32324</c:v>
                </c:pt>
                <c:pt idx="546">
                  <c:v>32325</c:v>
                </c:pt>
                <c:pt idx="547">
                  <c:v>32326</c:v>
                </c:pt>
                <c:pt idx="548">
                  <c:v>32327</c:v>
                </c:pt>
                <c:pt idx="549">
                  <c:v>32328</c:v>
                </c:pt>
                <c:pt idx="550">
                  <c:v>32329</c:v>
                </c:pt>
                <c:pt idx="551">
                  <c:v>32330</c:v>
                </c:pt>
                <c:pt idx="552">
                  <c:v>32331</c:v>
                </c:pt>
                <c:pt idx="553">
                  <c:v>32332</c:v>
                </c:pt>
                <c:pt idx="554">
                  <c:v>32333</c:v>
                </c:pt>
                <c:pt idx="555">
                  <c:v>32334</c:v>
                </c:pt>
                <c:pt idx="556">
                  <c:v>32335</c:v>
                </c:pt>
                <c:pt idx="557">
                  <c:v>32336</c:v>
                </c:pt>
                <c:pt idx="558">
                  <c:v>32337</c:v>
                </c:pt>
                <c:pt idx="559">
                  <c:v>32338</c:v>
                </c:pt>
                <c:pt idx="560">
                  <c:v>32339</c:v>
                </c:pt>
                <c:pt idx="561">
                  <c:v>32340</c:v>
                </c:pt>
                <c:pt idx="562">
                  <c:v>32341</c:v>
                </c:pt>
                <c:pt idx="563">
                  <c:v>32342</c:v>
                </c:pt>
                <c:pt idx="564">
                  <c:v>32343</c:v>
                </c:pt>
                <c:pt idx="565">
                  <c:v>32344</c:v>
                </c:pt>
                <c:pt idx="566">
                  <c:v>32345</c:v>
                </c:pt>
                <c:pt idx="567">
                  <c:v>32346</c:v>
                </c:pt>
                <c:pt idx="568">
                  <c:v>32347</c:v>
                </c:pt>
                <c:pt idx="569">
                  <c:v>32348</c:v>
                </c:pt>
                <c:pt idx="570">
                  <c:v>32349</c:v>
                </c:pt>
                <c:pt idx="571">
                  <c:v>32350</c:v>
                </c:pt>
                <c:pt idx="572">
                  <c:v>32351</c:v>
                </c:pt>
                <c:pt idx="573">
                  <c:v>32352</c:v>
                </c:pt>
                <c:pt idx="574">
                  <c:v>32353</c:v>
                </c:pt>
                <c:pt idx="575">
                  <c:v>32354</c:v>
                </c:pt>
                <c:pt idx="576">
                  <c:v>32355</c:v>
                </c:pt>
                <c:pt idx="577">
                  <c:v>32356</c:v>
                </c:pt>
                <c:pt idx="578">
                  <c:v>32357</c:v>
                </c:pt>
                <c:pt idx="579">
                  <c:v>32358</c:v>
                </c:pt>
                <c:pt idx="580">
                  <c:v>32359</c:v>
                </c:pt>
                <c:pt idx="581">
                  <c:v>32360</c:v>
                </c:pt>
                <c:pt idx="582">
                  <c:v>32361</c:v>
                </c:pt>
                <c:pt idx="583">
                  <c:v>32362</c:v>
                </c:pt>
                <c:pt idx="584">
                  <c:v>32363</c:v>
                </c:pt>
                <c:pt idx="585">
                  <c:v>32364</c:v>
                </c:pt>
                <c:pt idx="586">
                  <c:v>32365</c:v>
                </c:pt>
                <c:pt idx="587">
                  <c:v>32366</c:v>
                </c:pt>
                <c:pt idx="588">
                  <c:v>32367</c:v>
                </c:pt>
                <c:pt idx="589">
                  <c:v>32368</c:v>
                </c:pt>
                <c:pt idx="590">
                  <c:v>32369</c:v>
                </c:pt>
                <c:pt idx="591">
                  <c:v>32370</c:v>
                </c:pt>
                <c:pt idx="592">
                  <c:v>32371</c:v>
                </c:pt>
                <c:pt idx="593">
                  <c:v>32372</c:v>
                </c:pt>
                <c:pt idx="594">
                  <c:v>32373</c:v>
                </c:pt>
                <c:pt idx="595">
                  <c:v>32374</c:v>
                </c:pt>
                <c:pt idx="596">
                  <c:v>32375</c:v>
                </c:pt>
                <c:pt idx="597">
                  <c:v>32376</c:v>
                </c:pt>
                <c:pt idx="598">
                  <c:v>32377</c:v>
                </c:pt>
                <c:pt idx="599">
                  <c:v>32378</c:v>
                </c:pt>
                <c:pt idx="600">
                  <c:v>32379</c:v>
                </c:pt>
                <c:pt idx="601">
                  <c:v>32380</c:v>
                </c:pt>
                <c:pt idx="602">
                  <c:v>32381</c:v>
                </c:pt>
                <c:pt idx="603">
                  <c:v>32382</c:v>
                </c:pt>
                <c:pt idx="604">
                  <c:v>32383</c:v>
                </c:pt>
                <c:pt idx="605">
                  <c:v>32384</c:v>
                </c:pt>
                <c:pt idx="606">
                  <c:v>32385</c:v>
                </c:pt>
                <c:pt idx="607">
                  <c:v>32386</c:v>
                </c:pt>
                <c:pt idx="608">
                  <c:v>32387</c:v>
                </c:pt>
                <c:pt idx="609">
                  <c:v>32388</c:v>
                </c:pt>
                <c:pt idx="610">
                  <c:v>32389</c:v>
                </c:pt>
                <c:pt idx="611">
                  <c:v>32390</c:v>
                </c:pt>
                <c:pt idx="612">
                  <c:v>32391</c:v>
                </c:pt>
                <c:pt idx="613">
                  <c:v>32392</c:v>
                </c:pt>
                <c:pt idx="614">
                  <c:v>32393</c:v>
                </c:pt>
                <c:pt idx="615">
                  <c:v>32394</c:v>
                </c:pt>
                <c:pt idx="616">
                  <c:v>32395</c:v>
                </c:pt>
                <c:pt idx="617">
                  <c:v>32396</c:v>
                </c:pt>
                <c:pt idx="618">
                  <c:v>32397</c:v>
                </c:pt>
                <c:pt idx="619">
                  <c:v>32398</c:v>
                </c:pt>
                <c:pt idx="620">
                  <c:v>32399</c:v>
                </c:pt>
                <c:pt idx="621">
                  <c:v>32400</c:v>
                </c:pt>
                <c:pt idx="622">
                  <c:v>32401</c:v>
                </c:pt>
                <c:pt idx="623">
                  <c:v>32402</c:v>
                </c:pt>
                <c:pt idx="624">
                  <c:v>32403</c:v>
                </c:pt>
                <c:pt idx="625">
                  <c:v>32404</c:v>
                </c:pt>
                <c:pt idx="626">
                  <c:v>32405</c:v>
                </c:pt>
                <c:pt idx="627">
                  <c:v>32406</c:v>
                </c:pt>
                <c:pt idx="628">
                  <c:v>32407</c:v>
                </c:pt>
                <c:pt idx="629">
                  <c:v>32408</c:v>
                </c:pt>
                <c:pt idx="630">
                  <c:v>32409</c:v>
                </c:pt>
                <c:pt idx="631">
                  <c:v>32410</c:v>
                </c:pt>
                <c:pt idx="632">
                  <c:v>32411</c:v>
                </c:pt>
                <c:pt idx="633">
                  <c:v>32412</c:v>
                </c:pt>
                <c:pt idx="634">
                  <c:v>32413</c:v>
                </c:pt>
                <c:pt idx="635">
                  <c:v>32414</c:v>
                </c:pt>
                <c:pt idx="636">
                  <c:v>32415</c:v>
                </c:pt>
                <c:pt idx="637">
                  <c:v>32416</c:v>
                </c:pt>
                <c:pt idx="638">
                  <c:v>32417</c:v>
                </c:pt>
                <c:pt idx="639">
                  <c:v>32418</c:v>
                </c:pt>
                <c:pt idx="640">
                  <c:v>32419</c:v>
                </c:pt>
                <c:pt idx="641">
                  <c:v>32420</c:v>
                </c:pt>
                <c:pt idx="642">
                  <c:v>32421</c:v>
                </c:pt>
                <c:pt idx="643">
                  <c:v>32422</c:v>
                </c:pt>
                <c:pt idx="644">
                  <c:v>32423</c:v>
                </c:pt>
                <c:pt idx="645">
                  <c:v>32424</c:v>
                </c:pt>
                <c:pt idx="646">
                  <c:v>32425</c:v>
                </c:pt>
                <c:pt idx="647">
                  <c:v>32426</c:v>
                </c:pt>
                <c:pt idx="648">
                  <c:v>32427</c:v>
                </c:pt>
                <c:pt idx="649">
                  <c:v>32428</c:v>
                </c:pt>
                <c:pt idx="650">
                  <c:v>32429</c:v>
                </c:pt>
                <c:pt idx="651">
                  <c:v>32430</c:v>
                </c:pt>
                <c:pt idx="652">
                  <c:v>32431</c:v>
                </c:pt>
                <c:pt idx="653">
                  <c:v>32432</c:v>
                </c:pt>
                <c:pt idx="654">
                  <c:v>32433</c:v>
                </c:pt>
                <c:pt idx="655">
                  <c:v>32434</c:v>
                </c:pt>
                <c:pt idx="656">
                  <c:v>32435</c:v>
                </c:pt>
                <c:pt idx="657">
                  <c:v>32436</c:v>
                </c:pt>
                <c:pt idx="658">
                  <c:v>32437</c:v>
                </c:pt>
                <c:pt idx="659">
                  <c:v>32438</c:v>
                </c:pt>
                <c:pt idx="660">
                  <c:v>32439</c:v>
                </c:pt>
                <c:pt idx="661">
                  <c:v>32440</c:v>
                </c:pt>
                <c:pt idx="662">
                  <c:v>32441</c:v>
                </c:pt>
                <c:pt idx="663">
                  <c:v>32442</c:v>
                </c:pt>
                <c:pt idx="664">
                  <c:v>32443</c:v>
                </c:pt>
                <c:pt idx="665">
                  <c:v>32444</c:v>
                </c:pt>
                <c:pt idx="666">
                  <c:v>32445</c:v>
                </c:pt>
                <c:pt idx="667">
                  <c:v>32446</c:v>
                </c:pt>
                <c:pt idx="668">
                  <c:v>32447</c:v>
                </c:pt>
                <c:pt idx="669">
                  <c:v>32448</c:v>
                </c:pt>
                <c:pt idx="670">
                  <c:v>32449</c:v>
                </c:pt>
                <c:pt idx="671">
                  <c:v>32450</c:v>
                </c:pt>
                <c:pt idx="672">
                  <c:v>32451</c:v>
                </c:pt>
                <c:pt idx="673">
                  <c:v>32452</c:v>
                </c:pt>
                <c:pt idx="674">
                  <c:v>32453</c:v>
                </c:pt>
                <c:pt idx="675">
                  <c:v>32454</c:v>
                </c:pt>
                <c:pt idx="676">
                  <c:v>32455</c:v>
                </c:pt>
                <c:pt idx="677">
                  <c:v>32456</c:v>
                </c:pt>
                <c:pt idx="678">
                  <c:v>32457</c:v>
                </c:pt>
                <c:pt idx="679">
                  <c:v>32458</c:v>
                </c:pt>
                <c:pt idx="680">
                  <c:v>32459</c:v>
                </c:pt>
                <c:pt idx="681">
                  <c:v>32460</c:v>
                </c:pt>
                <c:pt idx="682">
                  <c:v>32461</c:v>
                </c:pt>
                <c:pt idx="683">
                  <c:v>32462</c:v>
                </c:pt>
                <c:pt idx="684">
                  <c:v>32463</c:v>
                </c:pt>
                <c:pt idx="685">
                  <c:v>32464</c:v>
                </c:pt>
                <c:pt idx="686">
                  <c:v>32465</c:v>
                </c:pt>
                <c:pt idx="687">
                  <c:v>32466</c:v>
                </c:pt>
                <c:pt idx="688">
                  <c:v>32467</c:v>
                </c:pt>
                <c:pt idx="689">
                  <c:v>32468</c:v>
                </c:pt>
                <c:pt idx="690">
                  <c:v>32469</c:v>
                </c:pt>
                <c:pt idx="691">
                  <c:v>32470</c:v>
                </c:pt>
                <c:pt idx="692">
                  <c:v>32471</c:v>
                </c:pt>
                <c:pt idx="693">
                  <c:v>32472</c:v>
                </c:pt>
                <c:pt idx="694">
                  <c:v>32473</c:v>
                </c:pt>
                <c:pt idx="695">
                  <c:v>32474</c:v>
                </c:pt>
                <c:pt idx="696">
                  <c:v>32475</c:v>
                </c:pt>
                <c:pt idx="697">
                  <c:v>32476</c:v>
                </c:pt>
                <c:pt idx="698">
                  <c:v>32477</c:v>
                </c:pt>
                <c:pt idx="699">
                  <c:v>32478</c:v>
                </c:pt>
                <c:pt idx="700">
                  <c:v>32479</c:v>
                </c:pt>
                <c:pt idx="701">
                  <c:v>32480</c:v>
                </c:pt>
                <c:pt idx="702">
                  <c:v>32481</c:v>
                </c:pt>
                <c:pt idx="703">
                  <c:v>32482</c:v>
                </c:pt>
                <c:pt idx="704">
                  <c:v>32483</c:v>
                </c:pt>
                <c:pt idx="705">
                  <c:v>32484</c:v>
                </c:pt>
                <c:pt idx="706">
                  <c:v>32485</c:v>
                </c:pt>
                <c:pt idx="707">
                  <c:v>32486</c:v>
                </c:pt>
                <c:pt idx="708">
                  <c:v>32487</c:v>
                </c:pt>
                <c:pt idx="709">
                  <c:v>32488</c:v>
                </c:pt>
                <c:pt idx="710">
                  <c:v>32489</c:v>
                </c:pt>
                <c:pt idx="711">
                  <c:v>32490</c:v>
                </c:pt>
                <c:pt idx="712">
                  <c:v>32491</c:v>
                </c:pt>
                <c:pt idx="713">
                  <c:v>32492</c:v>
                </c:pt>
                <c:pt idx="714">
                  <c:v>32493</c:v>
                </c:pt>
                <c:pt idx="715">
                  <c:v>32494</c:v>
                </c:pt>
                <c:pt idx="716">
                  <c:v>32495</c:v>
                </c:pt>
                <c:pt idx="717">
                  <c:v>32496</c:v>
                </c:pt>
                <c:pt idx="718">
                  <c:v>32497</c:v>
                </c:pt>
                <c:pt idx="719">
                  <c:v>32498</c:v>
                </c:pt>
                <c:pt idx="720">
                  <c:v>32499</c:v>
                </c:pt>
                <c:pt idx="721">
                  <c:v>32500</c:v>
                </c:pt>
                <c:pt idx="722">
                  <c:v>32501</c:v>
                </c:pt>
                <c:pt idx="723">
                  <c:v>32502</c:v>
                </c:pt>
                <c:pt idx="724">
                  <c:v>32503</c:v>
                </c:pt>
                <c:pt idx="725">
                  <c:v>32504</c:v>
                </c:pt>
                <c:pt idx="726">
                  <c:v>32505</c:v>
                </c:pt>
                <c:pt idx="727">
                  <c:v>32506</c:v>
                </c:pt>
                <c:pt idx="728">
                  <c:v>32507</c:v>
                </c:pt>
                <c:pt idx="729">
                  <c:v>32508</c:v>
                </c:pt>
                <c:pt idx="730">
                  <c:v>32509</c:v>
                </c:pt>
                <c:pt idx="731">
                  <c:v>32510</c:v>
                </c:pt>
                <c:pt idx="732">
                  <c:v>32511</c:v>
                </c:pt>
                <c:pt idx="733">
                  <c:v>32512</c:v>
                </c:pt>
                <c:pt idx="734">
                  <c:v>32513</c:v>
                </c:pt>
                <c:pt idx="735">
                  <c:v>32514</c:v>
                </c:pt>
                <c:pt idx="736">
                  <c:v>32515</c:v>
                </c:pt>
                <c:pt idx="737">
                  <c:v>32516</c:v>
                </c:pt>
                <c:pt idx="738">
                  <c:v>32517</c:v>
                </c:pt>
                <c:pt idx="739">
                  <c:v>32518</c:v>
                </c:pt>
                <c:pt idx="740">
                  <c:v>32519</c:v>
                </c:pt>
                <c:pt idx="741">
                  <c:v>32520</c:v>
                </c:pt>
                <c:pt idx="742">
                  <c:v>32521</c:v>
                </c:pt>
                <c:pt idx="743">
                  <c:v>32522</c:v>
                </c:pt>
                <c:pt idx="744">
                  <c:v>32523</c:v>
                </c:pt>
                <c:pt idx="745">
                  <c:v>32524</c:v>
                </c:pt>
                <c:pt idx="746">
                  <c:v>32525</c:v>
                </c:pt>
                <c:pt idx="747">
                  <c:v>32526</c:v>
                </c:pt>
                <c:pt idx="748">
                  <c:v>32527</c:v>
                </c:pt>
                <c:pt idx="749">
                  <c:v>32528</c:v>
                </c:pt>
                <c:pt idx="750">
                  <c:v>32529</c:v>
                </c:pt>
                <c:pt idx="751">
                  <c:v>32530</c:v>
                </c:pt>
                <c:pt idx="752">
                  <c:v>32531</c:v>
                </c:pt>
                <c:pt idx="753">
                  <c:v>32532</c:v>
                </c:pt>
                <c:pt idx="754">
                  <c:v>32533</c:v>
                </c:pt>
                <c:pt idx="755">
                  <c:v>32534</c:v>
                </c:pt>
                <c:pt idx="756">
                  <c:v>32535</c:v>
                </c:pt>
                <c:pt idx="757">
                  <c:v>32536</c:v>
                </c:pt>
                <c:pt idx="758">
                  <c:v>32537</c:v>
                </c:pt>
                <c:pt idx="759">
                  <c:v>32538</c:v>
                </c:pt>
                <c:pt idx="760">
                  <c:v>32539</c:v>
                </c:pt>
                <c:pt idx="761">
                  <c:v>32540</c:v>
                </c:pt>
                <c:pt idx="762">
                  <c:v>32541</c:v>
                </c:pt>
                <c:pt idx="763">
                  <c:v>32542</c:v>
                </c:pt>
                <c:pt idx="764">
                  <c:v>32543</c:v>
                </c:pt>
                <c:pt idx="765">
                  <c:v>32544</c:v>
                </c:pt>
                <c:pt idx="766">
                  <c:v>32545</c:v>
                </c:pt>
                <c:pt idx="767">
                  <c:v>32546</c:v>
                </c:pt>
                <c:pt idx="768">
                  <c:v>32547</c:v>
                </c:pt>
                <c:pt idx="769">
                  <c:v>32548</c:v>
                </c:pt>
                <c:pt idx="770">
                  <c:v>32549</c:v>
                </c:pt>
                <c:pt idx="771">
                  <c:v>32550</c:v>
                </c:pt>
                <c:pt idx="772">
                  <c:v>32551</c:v>
                </c:pt>
                <c:pt idx="773">
                  <c:v>32552</c:v>
                </c:pt>
                <c:pt idx="774">
                  <c:v>32553</c:v>
                </c:pt>
                <c:pt idx="775">
                  <c:v>32554</c:v>
                </c:pt>
                <c:pt idx="776">
                  <c:v>32555</c:v>
                </c:pt>
                <c:pt idx="777">
                  <c:v>32556</c:v>
                </c:pt>
                <c:pt idx="778">
                  <c:v>32557</c:v>
                </c:pt>
                <c:pt idx="779">
                  <c:v>32558</c:v>
                </c:pt>
                <c:pt idx="780">
                  <c:v>32559</c:v>
                </c:pt>
                <c:pt idx="781">
                  <c:v>32560</c:v>
                </c:pt>
                <c:pt idx="782">
                  <c:v>32561</c:v>
                </c:pt>
                <c:pt idx="783">
                  <c:v>32562</c:v>
                </c:pt>
                <c:pt idx="784">
                  <c:v>32563</c:v>
                </c:pt>
                <c:pt idx="785">
                  <c:v>32564</c:v>
                </c:pt>
                <c:pt idx="786">
                  <c:v>32565</c:v>
                </c:pt>
                <c:pt idx="787">
                  <c:v>32566</c:v>
                </c:pt>
                <c:pt idx="788">
                  <c:v>32567</c:v>
                </c:pt>
                <c:pt idx="789">
                  <c:v>32568</c:v>
                </c:pt>
                <c:pt idx="790">
                  <c:v>32569</c:v>
                </c:pt>
                <c:pt idx="791">
                  <c:v>32570</c:v>
                </c:pt>
                <c:pt idx="792">
                  <c:v>32571</c:v>
                </c:pt>
                <c:pt idx="793">
                  <c:v>32572</c:v>
                </c:pt>
                <c:pt idx="794">
                  <c:v>32573</c:v>
                </c:pt>
                <c:pt idx="795">
                  <c:v>32574</c:v>
                </c:pt>
                <c:pt idx="796">
                  <c:v>32575</c:v>
                </c:pt>
                <c:pt idx="797">
                  <c:v>32576</c:v>
                </c:pt>
                <c:pt idx="798">
                  <c:v>32577</c:v>
                </c:pt>
                <c:pt idx="799">
                  <c:v>32578</c:v>
                </c:pt>
                <c:pt idx="800">
                  <c:v>32579</c:v>
                </c:pt>
                <c:pt idx="801">
                  <c:v>32580</c:v>
                </c:pt>
                <c:pt idx="802">
                  <c:v>32581</c:v>
                </c:pt>
                <c:pt idx="803">
                  <c:v>32582</c:v>
                </c:pt>
                <c:pt idx="804">
                  <c:v>32583</c:v>
                </c:pt>
                <c:pt idx="805">
                  <c:v>32584</c:v>
                </c:pt>
                <c:pt idx="806">
                  <c:v>32585</c:v>
                </c:pt>
                <c:pt idx="807">
                  <c:v>32586</c:v>
                </c:pt>
                <c:pt idx="808">
                  <c:v>32587</c:v>
                </c:pt>
                <c:pt idx="809">
                  <c:v>32588</c:v>
                </c:pt>
                <c:pt idx="810">
                  <c:v>32589</c:v>
                </c:pt>
                <c:pt idx="811">
                  <c:v>32590</c:v>
                </c:pt>
                <c:pt idx="812">
                  <c:v>32591</c:v>
                </c:pt>
                <c:pt idx="813">
                  <c:v>32592</c:v>
                </c:pt>
                <c:pt idx="814">
                  <c:v>32593</c:v>
                </c:pt>
                <c:pt idx="815">
                  <c:v>32594</c:v>
                </c:pt>
                <c:pt idx="816">
                  <c:v>32595</c:v>
                </c:pt>
                <c:pt idx="817">
                  <c:v>32596</c:v>
                </c:pt>
                <c:pt idx="818">
                  <c:v>32597</c:v>
                </c:pt>
                <c:pt idx="819">
                  <c:v>32598</c:v>
                </c:pt>
                <c:pt idx="820">
                  <c:v>32599</c:v>
                </c:pt>
                <c:pt idx="821">
                  <c:v>32600</c:v>
                </c:pt>
                <c:pt idx="822">
                  <c:v>32601</c:v>
                </c:pt>
                <c:pt idx="823">
                  <c:v>32602</c:v>
                </c:pt>
                <c:pt idx="824">
                  <c:v>32603</c:v>
                </c:pt>
                <c:pt idx="825">
                  <c:v>32604</c:v>
                </c:pt>
                <c:pt idx="826">
                  <c:v>32605</c:v>
                </c:pt>
                <c:pt idx="827">
                  <c:v>32606</c:v>
                </c:pt>
                <c:pt idx="828">
                  <c:v>32607</c:v>
                </c:pt>
                <c:pt idx="829">
                  <c:v>32608</c:v>
                </c:pt>
                <c:pt idx="830">
                  <c:v>32609</c:v>
                </c:pt>
                <c:pt idx="831">
                  <c:v>32610</c:v>
                </c:pt>
                <c:pt idx="832">
                  <c:v>32611</c:v>
                </c:pt>
                <c:pt idx="833">
                  <c:v>32612</c:v>
                </c:pt>
                <c:pt idx="834">
                  <c:v>32613</c:v>
                </c:pt>
                <c:pt idx="835">
                  <c:v>32614</c:v>
                </c:pt>
                <c:pt idx="836">
                  <c:v>32615</c:v>
                </c:pt>
                <c:pt idx="837">
                  <c:v>32616</c:v>
                </c:pt>
                <c:pt idx="838">
                  <c:v>32617</c:v>
                </c:pt>
                <c:pt idx="839">
                  <c:v>32618</c:v>
                </c:pt>
                <c:pt idx="840">
                  <c:v>32619</c:v>
                </c:pt>
                <c:pt idx="841">
                  <c:v>32620</c:v>
                </c:pt>
                <c:pt idx="842">
                  <c:v>32621</c:v>
                </c:pt>
                <c:pt idx="843">
                  <c:v>32622</c:v>
                </c:pt>
                <c:pt idx="844">
                  <c:v>32623</c:v>
                </c:pt>
                <c:pt idx="845">
                  <c:v>32624</c:v>
                </c:pt>
                <c:pt idx="846">
                  <c:v>32625</c:v>
                </c:pt>
                <c:pt idx="847">
                  <c:v>32626</c:v>
                </c:pt>
                <c:pt idx="848">
                  <c:v>32627</c:v>
                </c:pt>
                <c:pt idx="849">
                  <c:v>32628</c:v>
                </c:pt>
                <c:pt idx="850">
                  <c:v>32629</c:v>
                </c:pt>
                <c:pt idx="851">
                  <c:v>32630</c:v>
                </c:pt>
                <c:pt idx="852">
                  <c:v>32631</c:v>
                </c:pt>
                <c:pt idx="853">
                  <c:v>32632</c:v>
                </c:pt>
                <c:pt idx="854">
                  <c:v>32633</c:v>
                </c:pt>
                <c:pt idx="855">
                  <c:v>32634</c:v>
                </c:pt>
                <c:pt idx="856">
                  <c:v>32635</c:v>
                </c:pt>
                <c:pt idx="857">
                  <c:v>32636</c:v>
                </c:pt>
                <c:pt idx="858">
                  <c:v>32637</c:v>
                </c:pt>
                <c:pt idx="859">
                  <c:v>32638</c:v>
                </c:pt>
                <c:pt idx="860">
                  <c:v>32639</c:v>
                </c:pt>
                <c:pt idx="861">
                  <c:v>32640</c:v>
                </c:pt>
                <c:pt idx="862">
                  <c:v>32641</c:v>
                </c:pt>
                <c:pt idx="863">
                  <c:v>32642</c:v>
                </c:pt>
                <c:pt idx="864">
                  <c:v>32643</c:v>
                </c:pt>
                <c:pt idx="865">
                  <c:v>32644</c:v>
                </c:pt>
                <c:pt idx="866">
                  <c:v>32645</c:v>
                </c:pt>
                <c:pt idx="867">
                  <c:v>32646</c:v>
                </c:pt>
                <c:pt idx="868">
                  <c:v>32647</c:v>
                </c:pt>
                <c:pt idx="869">
                  <c:v>32648</c:v>
                </c:pt>
                <c:pt idx="870">
                  <c:v>32649</c:v>
                </c:pt>
                <c:pt idx="871">
                  <c:v>32650</c:v>
                </c:pt>
                <c:pt idx="872">
                  <c:v>32651</c:v>
                </c:pt>
                <c:pt idx="873">
                  <c:v>32652</c:v>
                </c:pt>
                <c:pt idx="874">
                  <c:v>32653</c:v>
                </c:pt>
                <c:pt idx="875">
                  <c:v>32654</c:v>
                </c:pt>
                <c:pt idx="876">
                  <c:v>32655</c:v>
                </c:pt>
                <c:pt idx="877">
                  <c:v>32656</c:v>
                </c:pt>
                <c:pt idx="878">
                  <c:v>32657</c:v>
                </c:pt>
                <c:pt idx="879">
                  <c:v>32658</c:v>
                </c:pt>
                <c:pt idx="880">
                  <c:v>32659</c:v>
                </c:pt>
                <c:pt idx="881">
                  <c:v>32660</c:v>
                </c:pt>
                <c:pt idx="882">
                  <c:v>32661</c:v>
                </c:pt>
                <c:pt idx="883">
                  <c:v>32662</c:v>
                </c:pt>
                <c:pt idx="884">
                  <c:v>32663</c:v>
                </c:pt>
                <c:pt idx="885">
                  <c:v>32664</c:v>
                </c:pt>
                <c:pt idx="886">
                  <c:v>32665</c:v>
                </c:pt>
                <c:pt idx="887">
                  <c:v>32666</c:v>
                </c:pt>
                <c:pt idx="888">
                  <c:v>32667</c:v>
                </c:pt>
                <c:pt idx="889">
                  <c:v>32668</c:v>
                </c:pt>
                <c:pt idx="890">
                  <c:v>32669</c:v>
                </c:pt>
                <c:pt idx="891">
                  <c:v>32670</c:v>
                </c:pt>
                <c:pt idx="892">
                  <c:v>32671</c:v>
                </c:pt>
                <c:pt idx="893">
                  <c:v>32672</c:v>
                </c:pt>
                <c:pt idx="894">
                  <c:v>32673</c:v>
                </c:pt>
                <c:pt idx="895">
                  <c:v>32674</c:v>
                </c:pt>
                <c:pt idx="896">
                  <c:v>32675</c:v>
                </c:pt>
                <c:pt idx="897">
                  <c:v>32676</c:v>
                </c:pt>
                <c:pt idx="898">
                  <c:v>32677</c:v>
                </c:pt>
                <c:pt idx="899">
                  <c:v>32678</c:v>
                </c:pt>
                <c:pt idx="900">
                  <c:v>32679</c:v>
                </c:pt>
                <c:pt idx="901">
                  <c:v>32680</c:v>
                </c:pt>
                <c:pt idx="902">
                  <c:v>32681</c:v>
                </c:pt>
                <c:pt idx="903">
                  <c:v>32682</c:v>
                </c:pt>
                <c:pt idx="904">
                  <c:v>32683</c:v>
                </c:pt>
                <c:pt idx="905">
                  <c:v>32684</c:v>
                </c:pt>
                <c:pt idx="906">
                  <c:v>32685</c:v>
                </c:pt>
                <c:pt idx="907">
                  <c:v>32686</c:v>
                </c:pt>
                <c:pt idx="908">
                  <c:v>32687</c:v>
                </c:pt>
                <c:pt idx="909">
                  <c:v>32688</c:v>
                </c:pt>
                <c:pt idx="910">
                  <c:v>32689</c:v>
                </c:pt>
                <c:pt idx="911">
                  <c:v>32690</c:v>
                </c:pt>
                <c:pt idx="912">
                  <c:v>32691</c:v>
                </c:pt>
                <c:pt idx="913">
                  <c:v>32692</c:v>
                </c:pt>
                <c:pt idx="914">
                  <c:v>32693</c:v>
                </c:pt>
                <c:pt idx="915">
                  <c:v>32694</c:v>
                </c:pt>
                <c:pt idx="916">
                  <c:v>32695</c:v>
                </c:pt>
                <c:pt idx="917">
                  <c:v>32696</c:v>
                </c:pt>
                <c:pt idx="918">
                  <c:v>32697</c:v>
                </c:pt>
                <c:pt idx="919">
                  <c:v>32698</c:v>
                </c:pt>
                <c:pt idx="920">
                  <c:v>32699</c:v>
                </c:pt>
                <c:pt idx="921">
                  <c:v>32700</c:v>
                </c:pt>
                <c:pt idx="922">
                  <c:v>32701</c:v>
                </c:pt>
                <c:pt idx="923">
                  <c:v>32702</c:v>
                </c:pt>
                <c:pt idx="924">
                  <c:v>32703</c:v>
                </c:pt>
                <c:pt idx="925">
                  <c:v>32704</c:v>
                </c:pt>
                <c:pt idx="926">
                  <c:v>32705</c:v>
                </c:pt>
                <c:pt idx="927">
                  <c:v>32706</c:v>
                </c:pt>
                <c:pt idx="928">
                  <c:v>32707</c:v>
                </c:pt>
                <c:pt idx="929">
                  <c:v>32708</c:v>
                </c:pt>
                <c:pt idx="930">
                  <c:v>32709</c:v>
                </c:pt>
                <c:pt idx="931">
                  <c:v>32710</c:v>
                </c:pt>
                <c:pt idx="932">
                  <c:v>32711</c:v>
                </c:pt>
                <c:pt idx="933">
                  <c:v>32712</c:v>
                </c:pt>
                <c:pt idx="934">
                  <c:v>32713</c:v>
                </c:pt>
                <c:pt idx="935">
                  <c:v>32714</c:v>
                </c:pt>
                <c:pt idx="936">
                  <c:v>32715</c:v>
                </c:pt>
                <c:pt idx="937">
                  <c:v>32716</c:v>
                </c:pt>
                <c:pt idx="938">
                  <c:v>32717</c:v>
                </c:pt>
                <c:pt idx="939">
                  <c:v>32718</c:v>
                </c:pt>
                <c:pt idx="940">
                  <c:v>32719</c:v>
                </c:pt>
                <c:pt idx="941">
                  <c:v>32720</c:v>
                </c:pt>
                <c:pt idx="942">
                  <c:v>32721</c:v>
                </c:pt>
                <c:pt idx="943">
                  <c:v>32722</c:v>
                </c:pt>
                <c:pt idx="944">
                  <c:v>32723</c:v>
                </c:pt>
                <c:pt idx="945">
                  <c:v>32724</c:v>
                </c:pt>
                <c:pt idx="946">
                  <c:v>32725</c:v>
                </c:pt>
                <c:pt idx="947">
                  <c:v>32726</c:v>
                </c:pt>
                <c:pt idx="948">
                  <c:v>32727</c:v>
                </c:pt>
                <c:pt idx="949">
                  <c:v>32728</c:v>
                </c:pt>
                <c:pt idx="950">
                  <c:v>32729</c:v>
                </c:pt>
                <c:pt idx="951">
                  <c:v>32730</c:v>
                </c:pt>
                <c:pt idx="952">
                  <c:v>32731</c:v>
                </c:pt>
                <c:pt idx="953">
                  <c:v>32732</c:v>
                </c:pt>
                <c:pt idx="954">
                  <c:v>32733</c:v>
                </c:pt>
                <c:pt idx="955">
                  <c:v>32734</c:v>
                </c:pt>
                <c:pt idx="956">
                  <c:v>32735</c:v>
                </c:pt>
                <c:pt idx="957">
                  <c:v>32736</c:v>
                </c:pt>
                <c:pt idx="958">
                  <c:v>32737</c:v>
                </c:pt>
                <c:pt idx="959">
                  <c:v>32738</c:v>
                </c:pt>
                <c:pt idx="960">
                  <c:v>32739</c:v>
                </c:pt>
                <c:pt idx="961">
                  <c:v>32740</c:v>
                </c:pt>
                <c:pt idx="962">
                  <c:v>32741</c:v>
                </c:pt>
                <c:pt idx="963">
                  <c:v>32742</c:v>
                </c:pt>
                <c:pt idx="964">
                  <c:v>32743</c:v>
                </c:pt>
                <c:pt idx="965">
                  <c:v>32744</c:v>
                </c:pt>
                <c:pt idx="966">
                  <c:v>32745</c:v>
                </c:pt>
                <c:pt idx="967">
                  <c:v>32746</c:v>
                </c:pt>
                <c:pt idx="968">
                  <c:v>32747</c:v>
                </c:pt>
                <c:pt idx="969">
                  <c:v>32748</c:v>
                </c:pt>
                <c:pt idx="970">
                  <c:v>32749</c:v>
                </c:pt>
                <c:pt idx="971">
                  <c:v>32750</c:v>
                </c:pt>
                <c:pt idx="972">
                  <c:v>32751</c:v>
                </c:pt>
                <c:pt idx="973">
                  <c:v>32752</c:v>
                </c:pt>
                <c:pt idx="974">
                  <c:v>32753</c:v>
                </c:pt>
                <c:pt idx="975">
                  <c:v>32754</c:v>
                </c:pt>
                <c:pt idx="976">
                  <c:v>32755</c:v>
                </c:pt>
                <c:pt idx="977">
                  <c:v>32756</c:v>
                </c:pt>
                <c:pt idx="978">
                  <c:v>32757</c:v>
                </c:pt>
                <c:pt idx="979">
                  <c:v>32758</c:v>
                </c:pt>
                <c:pt idx="980">
                  <c:v>32759</c:v>
                </c:pt>
                <c:pt idx="981">
                  <c:v>32760</c:v>
                </c:pt>
                <c:pt idx="982">
                  <c:v>32761</c:v>
                </c:pt>
                <c:pt idx="983">
                  <c:v>32762</c:v>
                </c:pt>
                <c:pt idx="984">
                  <c:v>32763</c:v>
                </c:pt>
                <c:pt idx="985">
                  <c:v>32764</c:v>
                </c:pt>
                <c:pt idx="986">
                  <c:v>32765</c:v>
                </c:pt>
                <c:pt idx="987">
                  <c:v>32766</c:v>
                </c:pt>
                <c:pt idx="988">
                  <c:v>32767</c:v>
                </c:pt>
                <c:pt idx="989">
                  <c:v>32768</c:v>
                </c:pt>
                <c:pt idx="990">
                  <c:v>32769</c:v>
                </c:pt>
                <c:pt idx="991">
                  <c:v>32770</c:v>
                </c:pt>
                <c:pt idx="992">
                  <c:v>32771</c:v>
                </c:pt>
                <c:pt idx="993">
                  <c:v>32772</c:v>
                </c:pt>
                <c:pt idx="994">
                  <c:v>32773</c:v>
                </c:pt>
                <c:pt idx="995">
                  <c:v>32774</c:v>
                </c:pt>
                <c:pt idx="996">
                  <c:v>32775</c:v>
                </c:pt>
                <c:pt idx="997">
                  <c:v>32776</c:v>
                </c:pt>
                <c:pt idx="998">
                  <c:v>32777</c:v>
                </c:pt>
                <c:pt idx="999">
                  <c:v>32778</c:v>
                </c:pt>
                <c:pt idx="1000">
                  <c:v>32779</c:v>
                </c:pt>
                <c:pt idx="1001">
                  <c:v>32780</c:v>
                </c:pt>
                <c:pt idx="1002">
                  <c:v>32781</c:v>
                </c:pt>
                <c:pt idx="1003">
                  <c:v>32782</c:v>
                </c:pt>
                <c:pt idx="1004">
                  <c:v>32783</c:v>
                </c:pt>
                <c:pt idx="1005">
                  <c:v>32784</c:v>
                </c:pt>
                <c:pt idx="1006">
                  <c:v>32785</c:v>
                </c:pt>
                <c:pt idx="1007">
                  <c:v>32786</c:v>
                </c:pt>
                <c:pt idx="1008">
                  <c:v>32787</c:v>
                </c:pt>
                <c:pt idx="1009">
                  <c:v>32788</c:v>
                </c:pt>
                <c:pt idx="1010">
                  <c:v>32789</c:v>
                </c:pt>
                <c:pt idx="1011">
                  <c:v>32790</c:v>
                </c:pt>
                <c:pt idx="1012">
                  <c:v>32791</c:v>
                </c:pt>
                <c:pt idx="1013">
                  <c:v>32792</c:v>
                </c:pt>
                <c:pt idx="1014">
                  <c:v>32793</c:v>
                </c:pt>
                <c:pt idx="1015">
                  <c:v>32794</c:v>
                </c:pt>
                <c:pt idx="1016">
                  <c:v>32795</c:v>
                </c:pt>
                <c:pt idx="1017">
                  <c:v>32796</c:v>
                </c:pt>
                <c:pt idx="1018">
                  <c:v>32797</c:v>
                </c:pt>
                <c:pt idx="1019">
                  <c:v>32798</c:v>
                </c:pt>
                <c:pt idx="1020">
                  <c:v>32799</c:v>
                </c:pt>
                <c:pt idx="1021">
                  <c:v>32800</c:v>
                </c:pt>
                <c:pt idx="1022">
                  <c:v>32801</c:v>
                </c:pt>
                <c:pt idx="1023">
                  <c:v>32802</c:v>
                </c:pt>
                <c:pt idx="1024">
                  <c:v>32803</c:v>
                </c:pt>
                <c:pt idx="1025">
                  <c:v>32804</c:v>
                </c:pt>
                <c:pt idx="1026">
                  <c:v>32805</c:v>
                </c:pt>
                <c:pt idx="1027">
                  <c:v>32806</c:v>
                </c:pt>
                <c:pt idx="1028">
                  <c:v>32807</c:v>
                </c:pt>
                <c:pt idx="1029">
                  <c:v>32808</c:v>
                </c:pt>
                <c:pt idx="1030">
                  <c:v>32809</c:v>
                </c:pt>
                <c:pt idx="1031">
                  <c:v>32810</c:v>
                </c:pt>
                <c:pt idx="1032">
                  <c:v>32811</c:v>
                </c:pt>
                <c:pt idx="1033">
                  <c:v>32812</c:v>
                </c:pt>
                <c:pt idx="1034">
                  <c:v>32813</c:v>
                </c:pt>
                <c:pt idx="1035">
                  <c:v>32814</c:v>
                </c:pt>
                <c:pt idx="1036">
                  <c:v>32815</c:v>
                </c:pt>
                <c:pt idx="1037">
                  <c:v>32816</c:v>
                </c:pt>
                <c:pt idx="1038">
                  <c:v>32817</c:v>
                </c:pt>
                <c:pt idx="1039">
                  <c:v>32818</c:v>
                </c:pt>
                <c:pt idx="1040">
                  <c:v>32819</c:v>
                </c:pt>
                <c:pt idx="1041">
                  <c:v>32820</c:v>
                </c:pt>
                <c:pt idx="1042">
                  <c:v>32821</c:v>
                </c:pt>
                <c:pt idx="1043">
                  <c:v>32822</c:v>
                </c:pt>
                <c:pt idx="1044">
                  <c:v>32823</c:v>
                </c:pt>
                <c:pt idx="1045">
                  <c:v>32824</c:v>
                </c:pt>
                <c:pt idx="1046">
                  <c:v>32825</c:v>
                </c:pt>
                <c:pt idx="1047">
                  <c:v>32826</c:v>
                </c:pt>
                <c:pt idx="1048">
                  <c:v>32827</c:v>
                </c:pt>
                <c:pt idx="1049">
                  <c:v>32828</c:v>
                </c:pt>
                <c:pt idx="1050">
                  <c:v>32829</c:v>
                </c:pt>
                <c:pt idx="1051">
                  <c:v>32830</c:v>
                </c:pt>
                <c:pt idx="1052">
                  <c:v>32831</c:v>
                </c:pt>
                <c:pt idx="1053">
                  <c:v>32832</c:v>
                </c:pt>
                <c:pt idx="1054">
                  <c:v>32833</c:v>
                </c:pt>
                <c:pt idx="1055">
                  <c:v>32834</c:v>
                </c:pt>
                <c:pt idx="1056">
                  <c:v>32835</c:v>
                </c:pt>
                <c:pt idx="1057">
                  <c:v>32836</c:v>
                </c:pt>
                <c:pt idx="1058">
                  <c:v>32837</c:v>
                </c:pt>
                <c:pt idx="1059">
                  <c:v>32838</c:v>
                </c:pt>
                <c:pt idx="1060">
                  <c:v>32839</c:v>
                </c:pt>
                <c:pt idx="1061">
                  <c:v>32840</c:v>
                </c:pt>
                <c:pt idx="1062">
                  <c:v>32841</c:v>
                </c:pt>
                <c:pt idx="1063">
                  <c:v>32842</c:v>
                </c:pt>
                <c:pt idx="1064">
                  <c:v>32843</c:v>
                </c:pt>
                <c:pt idx="1065">
                  <c:v>32844</c:v>
                </c:pt>
                <c:pt idx="1066">
                  <c:v>32845</c:v>
                </c:pt>
                <c:pt idx="1067">
                  <c:v>32846</c:v>
                </c:pt>
                <c:pt idx="1068">
                  <c:v>32847</c:v>
                </c:pt>
                <c:pt idx="1069">
                  <c:v>32848</c:v>
                </c:pt>
                <c:pt idx="1070">
                  <c:v>32849</c:v>
                </c:pt>
                <c:pt idx="1071">
                  <c:v>32850</c:v>
                </c:pt>
                <c:pt idx="1072">
                  <c:v>32851</c:v>
                </c:pt>
                <c:pt idx="1073">
                  <c:v>32852</c:v>
                </c:pt>
                <c:pt idx="1074">
                  <c:v>32853</c:v>
                </c:pt>
                <c:pt idx="1075">
                  <c:v>32854</c:v>
                </c:pt>
                <c:pt idx="1076">
                  <c:v>32855</c:v>
                </c:pt>
                <c:pt idx="1077">
                  <c:v>32856</c:v>
                </c:pt>
                <c:pt idx="1078">
                  <c:v>32857</c:v>
                </c:pt>
                <c:pt idx="1079">
                  <c:v>32858</c:v>
                </c:pt>
                <c:pt idx="1080">
                  <c:v>32859</c:v>
                </c:pt>
                <c:pt idx="1081">
                  <c:v>32860</c:v>
                </c:pt>
                <c:pt idx="1082">
                  <c:v>32861</c:v>
                </c:pt>
                <c:pt idx="1083">
                  <c:v>32862</c:v>
                </c:pt>
                <c:pt idx="1084">
                  <c:v>32863</c:v>
                </c:pt>
                <c:pt idx="1085">
                  <c:v>32864</c:v>
                </c:pt>
                <c:pt idx="1086">
                  <c:v>32865</c:v>
                </c:pt>
                <c:pt idx="1087">
                  <c:v>32866</c:v>
                </c:pt>
                <c:pt idx="1088">
                  <c:v>32867</c:v>
                </c:pt>
                <c:pt idx="1089">
                  <c:v>32868</c:v>
                </c:pt>
                <c:pt idx="1090">
                  <c:v>32869</c:v>
                </c:pt>
                <c:pt idx="1091">
                  <c:v>32870</c:v>
                </c:pt>
                <c:pt idx="1092">
                  <c:v>32871</c:v>
                </c:pt>
                <c:pt idx="1093">
                  <c:v>32872</c:v>
                </c:pt>
                <c:pt idx="1094">
                  <c:v>32873</c:v>
                </c:pt>
                <c:pt idx="1095">
                  <c:v>32874</c:v>
                </c:pt>
                <c:pt idx="1096">
                  <c:v>32875</c:v>
                </c:pt>
                <c:pt idx="1097">
                  <c:v>32876</c:v>
                </c:pt>
                <c:pt idx="1098">
                  <c:v>32877</c:v>
                </c:pt>
                <c:pt idx="1099">
                  <c:v>32878</c:v>
                </c:pt>
                <c:pt idx="1100">
                  <c:v>32879</c:v>
                </c:pt>
                <c:pt idx="1101">
                  <c:v>32880</c:v>
                </c:pt>
                <c:pt idx="1102">
                  <c:v>32881</c:v>
                </c:pt>
                <c:pt idx="1103">
                  <c:v>32882</c:v>
                </c:pt>
                <c:pt idx="1104">
                  <c:v>32883</c:v>
                </c:pt>
                <c:pt idx="1105">
                  <c:v>32884</c:v>
                </c:pt>
                <c:pt idx="1106">
                  <c:v>32885</c:v>
                </c:pt>
                <c:pt idx="1107">
                  <c:v>32886</c:v>
                </c:pt>
                <c:pt idx="1108">
                  <c:v>32887</c:v>
                </c:pt>
                <c:pt idx="1109">
                  <c:v>32888</c:v>
                </c:pt>
                <c:pt idx="1110">
                  <c:v>32889</c:v>
                </c:pt>
                <c:pt idx="1111">
                  <c:v>32890</c:v>
                </c:pt>
                <c:pt idx="1112">
                  <c:v>32891</c:v>
                </c:pt>
                <c:pt idx="1113">
                  <c:v>32892</c:v>
                </c:pt>
                <c:pt idx="1114">
                  <c:v>32893</c:v>
                </c:pt>
                <c:pt idx="1115">
                  <c:v>32894</c:v>
                </c:pt>
                <c:pt idx="1116">
                  <c:v>32895</c:v>
                </c:pt>
                <c:pt idx="1117">
                  <c:v>32896</c:v>
                </c:pt>
                <c:pt idx="1118">
                  <c:v>32897</c:v>
                </c:pt>
                <c:pt idx="1119">
                  <c:v>32898</c:v>
                </c:pt>
                <c:pt idx="1120">
                  <c:v>32899</c:v>
                </c:pt>
                <c:pt idx="1121">
                  <c:v>32900</c:v>
                </c:pt>
                <c:pt idx="1122">
                  <c:v>32901</c:v>
                </c:pt>
                <c:pt idx="1123">
                  <c:v>32902</c:v>
                </c:pt>
                <c:pt idx="1124">
                  <c:v>32903</c:v>
                </c:pt>
                <c:pt idx="1125">
                  <c:v>32904</c:v>
                </c:pt>
                <c:pt idx="1126">
                  <c:v>32905</c:v>
                </c:pt>
                <c:pt idx="1127">
                  <c:v>32906</c:v>
                </c:pt>
                <c:pt idx="1128">
                  <c:v>32907</c:v>
                </c:pt>
                <c:pt idx="1129">
                  <c:v>32908</c:v>
                </c:pt>
                <c:pt idx="1130">
                  <c:v>32909</c:v>
                </c:pt>
                <c:pt idx="1131">
                  <c:v>32910</c:v>
                </c:pt>
                <c:pt idx="1132">
                  <c:v>32911</c:v>
                </c:pt>
                <c:pt idx="1133">
                  <c:v>32912</c:v>
                </c:pt>
                <c:pt idx="1134">
                  <c:v>32913</c:v>
                </c:pt>
                <c:pt idx="1135">
                  <c:v>32914</c:v>
                </c:pt>
                <c:pt idx="1136">
                  <c:v>32915</c:v>
                </c:pt>
                <c:pt idx="1137">
                  <c:v>32916</c:v>
                </c:pt>
                <c:pt idx="1138">
                  <c:v>32917</c:v>
                </c:pt>
                <c:pt idx="1139">
                  <c:v>32918</c:v>
                </c:pt>
                <c:pt idx="1140">
                  <c:v>32919</c:v>
                </c:pt>
                <c:pt idx="1141">
                  <c:v>32920</c:v>
                </c:pt>
                <c:pt idx="1142">
                  <c:v>32921</c:v>
                </c:pt>
                <c:pt idx="1143">
                  <c:v>32922</c:v>
                </c:pt>
                <c:pt idx="1144">
                  <c:v>32923</c:v>
                </c:pt>
                <c:pt idx="1145">
                  <c:v>32924</c:v>
                </c:pt>
                <c:pt idx="1146">
                  <c:v>32925</c:v>
                </c:pt>
                <c:pt idx="1147">
                  <c:v>32926</c:v>
                </c:pt>
                <c:pt idx="1148">
                  <c:v>32927</c:v>
                </c:pt>
                <c:pt idx="1149">
                  <c:v>32928</c:v>
                </c:pt>
                <c:pt idx="1150">
                  <c:v>32929</c:v>
                </c:pt>
                <c:pt idx="1151">
                  <c:v>32930</c:v>
                </c:pt>
                <c:pt idx="1152">
                  <c:v>32931</c:v>
                </c:pt>
                <c:pt idx="1153">
                  <c:v>32932</c:v>
                </c:pt>
                <c:pt idx="1154">
                  <c:v>32933</c:v>
                </c:pt>
                <c:pt idx="1155">
                  <c:v>32934</c:v>
                </c:pt>
                <c:pt idx="1156">
                  <c:v>32935</c:v>
                </c:pt>
                <c:pt idx="1157">
                  <c:v>32936</c:v>
                </c:pt>
                <c:pt idx="1158">
                  <c:v>32937</c:v>
                </c:pt>
                <c:pt idx="1159">
                  <c:v>32938</c:v>
                </c:pt>
                <c:pt idx="1160">
                  <c:v>32939</c:v>
                </c:pt>
                <c:pt idx="1161">
                  <c:v>32940</c:v>
                </c:pt>
                <c:pt idx="1162">
                  <c:v>32941</c:v>
                </c:pt>
                <c:pt idx="1163">
                  <c:v>32942</c:v>
                </c:pt>
                <c:pt idx="1164">
                  <c:v>32943</c:v>
                </c:pt>
                <c:pt idx="1165">
                  <c:v>32944</c:v>
                </c:pt>
                <c:pt idx="1166">
                  <c:v>32945</c:v>
                </c:pt>
                <c:pt idx="1167">
                  <c:v>32946</c:v>
                </c:pt>
                <c:pt idx="1168">
                  <c:v>32947</c:v>
                </c:pt>
                <c:pt idx="1169">
                  <c:v>32948</c:v>
                </c:pt>
                <c:pt idx="1170">
                  <c:v>32949</c:v>
                </c:pt>
                <c:pt idx="1171">
                  <c:v>32950</c:v>
                </c:pt>
                <c:pt idx="1172">
                  <c:v>32951</c:v>
                </c:pt>
                <c:pt idx="1173">
                  <c:v>32952</c:v>
                </c:pt>
                <c:pt idx="1174">
                  <c:v>32953</c:v>
                </c:pt>
                <c:pt idx="1175">
                  <c:v>32954</c:v>
                </c:pt>
                <c:pt idx="1176">
                  <c:v>32955</c:v>
                </c:pt>
                <c:pt idx="1177">
                  <c:v>32956</c:v>
                </c:pt>
                <c:pt idx="1178">
                  <c:v>32957</c:v>
                </c:pt>
                <c:pt idx="1179">
                  <c:v>32958</c:v>
                </c:pt>
                <c:pt idx="1180">
                  <c:v>32959</c:v>
                </c:pt>
                <c:pt idx="1181">
                  <c:v>32960</c:v>
                </c:pt>
                <c:pt idx="1182">
                  <c:v>32961</c:v>
                </c:pt>
                <c:pt idx="1183">
                  <c:v>32962</c:v>
                </c:pt>
                <c:pt idx="1184">
                  <c:v>32963</c:v>
                </c:pt>
                <c:pt idx="1185">
                  <c:v>32964</c:v>
                </c:pt>
                <c:pt idx="1186">
                  <c:v>32965</c:v>
                </c:pt>
                <c:pt idx="1187">
                  <c:v>32966</c:v>
                </c:pt>
                <c:pt idx="1188">
                  <c:v>32967</c:v>
                </c:pt>
                <c:pt idx="1189">
                  <c:v>32968</c:v>
                </c:pt>
                <c:pt idx="1190">
                  <c:v>32969</c:v>
                </c:pt>
                <c:pt idx="1191">
                  <c:v>32970</c:v>
                </c:pt>
                <c:pt idx="1192">
                  <c:v>32971</c:v>
                </c:pt>
                <c:pt idx="1193">
                  <c:v>32972</c:v>
                </c:pt>
                <c:pt idx="1194">
                  <c:v>32973</c:v>
                </c:pt>
                <c:pt idx="1195">
                  <c:v>32974</c:v>
                </c:pt>
                <c:pt idx="1196">
                  <c:v>32975</c:v>
                </c:pt>
                <c:pt idx="1197">
                  <c:v>32976</c:v>
                </c:pt>
                <c:pt idx="1198">
                  <c:v>32977</c:v>
                </c:pt>
                <c:pt idx="1199">
                  <c:v>32978</c:v>
                </c:pt>
                <c:pt idx="1200">
                  <c:v>32979</c:v>
                </c:pt>
                <c:pt idx="1201">
                  <c:v>32980</c:v>
                </c:pt>
                <c:pt idx="1202">
                  <c:v>32981</c:v>
                </c:pt>
                <c:pt idx="1203">
                  <c:v>32982</c:v>
                </c:pt>
                <c:pt idx="1204">
                  <c:v>32983</c:v>
                </c:pt>
                <c:pt idx="1205">
                  <c:v>32984</c:v>
                </c:pt>
                <c:pt idx="1206">
                  <c:v>32985</c:v>
                </c:pt>
                <c:pt idx="1207">
                  <c:v>32986</c:v>
                </c:pt>
                <c:pt idx="1208">
                  <c:v>32987</c:v>
                </c:pt>
                <c:pt idx="1209">
                  <c:v>32988</c:v>
                </c:pt>
                <c:pt idx="1210">
                  <c:v>32989</c:v>
                </c:pt>
                <c:pt idx="1211">
                  <c:v>32990</c:v>
                </c:pt>
                <c:pt idx="1212">
                  <c:v>32991</c:v>
                </c:pt>
                <c:pt idx="1213">
                  <c:v>32992</c:v>
                </c:pt>
                <c:pt idx="1214">
                  <c:v>32993</c:v>
                </c:pt>
                <c:pt idx="1215">
                  <c:v>32994</c:v>
                </c:pt>
                <c:pt idx="1216">
                  <c:v>32995</c:v>
                </c:pt>
                <c:pt idx="1217">
                  <c:v>32996</c:v>
                </c:pt>
                <c:pt idx="1218">
                  <c:v>32997</c:v>
                </c:pt>
                <c:pt idx="1219">
                  <c:v>32998</c:v>
                </c:pt>
                <c:pt idx="1220">
                  <c:v>32999</c:v>
                </c:pt>
                <c:pt idx="1221">
                  <c:v>33000</c:v>
                </c:pt>
                <c:pt idx="1222">
                  <c:v>33001</c:v>
                </c:pt>
                <c:pt idx="1223">
                  <c:v>33002</c:v>
                </c:pt>
                <c:pt idx="1224">
                  <c:v>33003</c:v>
                </c:pt>
                <c:pt idx="1225">
                  <c:v>33004</c:v>
                </c:pt>
                <c:pt idx="1226">
                  <c:v>33005</c:v>
                </c:pt>
                <c:pt idx="1227">
                  <c:v>33006</c:v>
                </c:pt>
                <c:pt idx="1228">
                  <c:v>33007</c:v>
                </c:pt>
                <c:pt idx="1229">
                  <c:v>33008</c:v>
                </c:pt>
                <c:pt idx="1230">
                  <c:v>33009</c:v>
                </c:pt>
                <c:pt idx="1231">
                  <c:v>33010</c:v>
                </c:pt>
                <c:pt idx="1232">
                  <c:v>33011</c:v>
                </c:pt>
                <c:pt idx="1233">
                  <c:v>33012</c:v>
                </c:pt>
                <c:pt idx="1234">
                  <c:v>33013</c:v>
                </c:pt>
                <c:pt idx="1235">
                  <c:v>33014</c:v>
                </c:pt>
                <c:pt idx="1236">
                  <c:v>33015</c:v>
                </c:pt>
                <c:pt idx="1237">
                  <c:v>33016</c:v>
                </c:pt>
                <c:pt idx="1238">
                  <c:v>33017</c:v>
                </c:pt>
                <c:pt idx="1239">
                  <c:v>33018</c:v>
                </c:pt>
                <c:pt idx="1240">
                  <c:v>33019</c:v>
                </c:pt>
                <c:pt idx="1241">
                  <c:v>33020</c:v>
                </c:pt>
                <c:pt idx="1242">
                  <c:v>33021</c:v>
                </c:pt>
                <c:pt idx="1243">
                  <c:v>33022</c:v>
                </c:pt>
                <c:pt idx="1244">
                  <c:v>33023</c:v>
                </c:pt>
                <c:pt idx="1245">
                  <c:v>33024</c:v>
                </c:pt>
                <c:pt idx="1246">
                  <c:v>33025</c:v>
                </c:pt>
                <c:pt idx="1247">
                  <c:v>33026</c:v>
                </c:pt>
                <c:pt idx="1248">
                  <c:v>33027</c:v>
                </c:pt>
                <c:pt idx="1249">
                  <c:v>33028</c:v>
                </c:pt>
                <c:pt idx="1250">
                  <c:v>33029</c:v>
                </c:pt>
                <c:pt idx="1251">
                  <c:v>33030</c:v>
                </c:pt>
                <c:pt idx="1252">
                  <c:v>33031</c:v>
                </c:pt>
                <c:pt idx="1253">
                  <c:v>33032</c:v>
                </c:pt>
                <c:pt idx="1254">
                  <c:v>33033</c:v>
                </c:pt>
                <c:pt idx="1255">
                  <c:v>33034</c:v>
                </c:pt>
                <c:pt idx="1256">
                  <c:v>33035</c:v>
                </c:pt>
                <c:pt idx="1257">
                  <c:v>33036</c:v>
                </c:pt>
                <c:pt idx="1258">
                  <c:v>33037</c:v>
                </c:pt>
                <c:pt idx="1259">
                  <c:v>33038</c:v>
                </c:pt>
                <c:pt idx="1260">
                  <c:v>33039</c:v>
                </c:pt>
                <c:pt idx="1261">
                  <c:v>33040</c:v>
                </c:pt>
                <c:pt idx="1262">
                  <c:v>33041</c:v>
                </c:pt>
                <c:pt idx="1263">
                  <c:v>33042</c:v>
                </c:pt>
                <c:pt idx="1264">
                  <c:v>33043</c:v>
                </c:pt>
                <c:pt idx="1265">
                  <c:v>33044</c:v>
                </c:pt>
                <c:pt idx="1266">
                  <c:v>33045</c:v>
                </c:pt>
                <c:pt idx="1267">
                  <c:v>33046</c:v>
                </c:pt>
                <c:pt idx="1268">
                  <c:v>33047</c:v>
                </c:pt>
                <c:pt idx="1269">
                  <c:v>33048</c:v>
                </c:pt>
                <c:pt idx="1270">
                  <c:v>33049</c:v>
                </c:pt>
                <c:pt idx="1271">
                  <c:v>33050</c:v>
                </c:pt>
                <c:pt idx="1272">
                  <c:v>33051</c:v>
                </c:pt>
                <c:pt idx="1273">
                  <c:v>33052</c:v>
                </c:pt>
                <c:pt idx="1274">
                  <c:v>33053</c:v>
                </c:pt>
                <c:pt idx="1275">
                  <c:v>33054</c:v>
                </c:pt>
                <c:pt idx="1276">
                  <c:v>33055</c:v>
                </c:pt>
                <c:pt idx="1277">
                  <c:v>33056</c:v>
                </c:pt>
                <c:pt idx="1278">
                  <c:v>33057</c:v>
                </c:pt>
                <c:pt idx="1279">
                  <c:v>33058</c:v>
                </c:pt>
                <c:pt idx="1280">
                  <c:v>33059</c:v>
                </c:pt>
                <c:pt idx="1281">
                  <c:v>33060</c:v>
                </c:pt>
                <c:pt idx="1282">
                  <c:v>33061</c:v>
                </c:pt>
                <c:pt idx="1283">
                  <c:v>33062</c:v>
                </c:pt>
                <c:pt idx="1284">
                  <c:v>33063</c:v>
                </c:pt>
                <c:pt idx="1285">
                  <c:v>33064</c:v>
                </c:pt>
                <c:pt idx="1286">
                  <c:v>33065</c:v>
                </c:pt>
                <c:pt idx="1287">
                  <c:v>33066</c:v>
                </c:pt>
                <c:pt idx="1288">
                  <c:v>33067</c:v>
                </c:pt>
                <c:pt idx="1289">
                  <c:v>33068</c:v>
                </c:pt>
                <c:pt idx="1290">
                  <c:v>33069</c:v>
                </c:pt>
                <c:pt idx="1291">
                  <c:v>33070</c:v>
                </c:pt>
                <c:pt idx="1292">
                  <c:v>33071</c:v>
                </c:pt>
                <c:pt idx="1293">
                  <c:v>33072</c:v>
                </c:pt>
                <c:pt idx="1294">
                  <c:v>33073</c:v>
                </c:pt>
                <c:pt idx="1295">
                  <c:v>33074</c:v>
                </c:pt>
                <c:pt idx="1296">
                  <c:v>33075</c:v>
                </c:pt>
                <c:pt idx="1297">
                  <c:v>33076</c:v>
                </c:pt>
                <c:pt idx="1298">
                  <c:v>33077</c:v>
                </c:pt>
                <c:pt idx="1299">
                  <c:v>33078</c:v>
                </c:pt>
                <c:pt idx="1300">
                  <c:v>33079</c:v>
                </c:pt>
                <c:pt idx="1301">
                  <c:v>33080</c:v>
                </c:pt>
                <c:pt idx="1302">
                  <c:v>33081</c:v>
                </c:pt>
                <c:pt idx="1303">
                  <c:v>33082</c:v>
                </c:pt>
                <c:pt idx="1304">
                  <c:v>33083</c:v>
                </c:pt>
                <c:pt idx="1305">
                  <c:v>33084</c:v>
                </c:pt>
                <c:pt idx="1306">
                  <c:v>33085</c:v>
                </c:pt>
                <c:pt idx="1307">
                  <c:v>33086</c:v>
                </c:pt>
                <c:pt idx="1308">
                  <c:v>33087</c:v>
                </c:pt>
                <c:pt idx="1309">
                  <c:v>33088</c:v>
                </c:pt>
                <c:pt idx="1310">
                  <c:v>33089</c:v>
                </c:pt>
                <c:pt idx="1311">
                  <c:v>33090</c:v>
                </c:pt>
                <c:pt idx="1312">
                  <c:v>33091</c:v>
                </c:pt>
                <c:pt idx="1313">
                  <c:v>33092</c:v>
                </c:pt>
                <c:pt idx="1314">
                  <c:v>33093</c:v>
                </c:pt>
                <c:pt idx="1315">
                  <c:v>33094</c:v>
                </c:pt>
                <c:pt idx="1316">
                  <c:v>33095</c:v>
                </c:pt>
                <c:pt idx="1317">
                  <c:v>33096</c:v>
                </c:pt>
                <c:pt idx="1318">
                  <c:v>33097</c:v>
                </c:pt>
                <c:pt idx="1319">
                  <c:v>33098</c:v>
                </c:pt>
                <c:pt idx="1320">
                  <c:v>33099</c:v>
                </c:pt>
                <c:pt idx="1321">
                  <c:v>33100</c:v>
                </c:pt>
                <c:pt idx="1322">
                  <c:v>33101</c:v>
                </c:pt>
                <c:pt idx="1323">
                  <c:v>33102</c:v>
                </c:pt>
                <c:pt idx="1324">
                  <c:v>33103</c:v>
                </c:pt>
                <c:pt idx="1325">
                  <c:v>33104</c:v>
                </c:pt>
                <c:pt idx="1326">
                  <c:v>33105</c:v>
                </c:pt>
                <c:pt idx="1327">
                  <c:v>33106</c:v>
                </c:pt>
                <c:pt idx="1328">
                  <c:v>33107</c:v>
                </c:pt>
                <c:pt idx="1329">
                  <c:v>33108</c:v>
                </c:pt>
                <c:pt idx="1330">
                  <c:v>33109</c:v>
                </c:pt>
                <c:pt idx="1331">
                  <c:v>33110</c:v>
                </c:pt>
                <c:pt idx="1332">
                  <c:v>33111</c:v>
                </c:pt>
                <c:pt idx="1333">
                  <c:v>33112</c:v>
                </c:pt>
                <c:pt idx="1334">
                  <c:v>33113</c:v>
                </c:pt>
                <c:pt idx="1335">
                  <c:v>33114</c:v>
                </c:pt>
                <c:pt idx="1336">
                  <c:v>33115</c:v>
                </c:pt>
                <c:pt idx="1337">
                  <c:v>33116</c:v>
                </c:pt>
                <c:pt idx="1338">
                  <c:v>33117</c:v>
                </c:pt>
                <c:pt idx="1339">
                  <c:v>33118</c:v>
                </c:pt>
                <c:pt idx="1340">
                  <c:v>33119</c:v>
                </c:pt>
                <c:pt idx="1341">
                  <c:v>33120</c:v>
                </c:pt>
                <c:pt idx="1342">
                  <c:v>33121</c:v>
                </c:pt>
                <c:pt idx="1343">
                  <c:v>33122</c:v>
                </c:pt>
                <c:pt idx="1344">
                  <c:v>33123</c:v>
                </c:pt>
                <c:pt idx="1345">
                  <c:v>33124</c:v>
                </c:pt>
                <c:pt idx="1346">
                  <c:v>33125</c:v>
                </c:pt>
                <c:pt idx="1347">
                  <c:v>33126</c:v>
                </c:pt>
                <c:pt idx="1348">
                  <c:v>33127</c:v>
                </c:pt>
                <c:pt idx="1349">
                  <c:v>33128</c:v>
                </c:pt>
                <c:pt idx="1350">
                  <c:v>33129</c:v>
                </c:pt>
                <c:pt idx="1351">
                  <c:v>33130</c:v>
                </c:pt>
                <c:pt idx="1352">
                  <c:v>33131</c:v>
                </c:pt>
                <c:pt idx="1353">
                  <c:v>33132</c:v>
                </c:pt>
                <c:pt idx="1354">
                  <c:v>33133</c:v>
                </c:pt>
                <c:pt idx="1355">
                  <c:v>33134</c:v>
                </c:pt>
                <c:pt idx="1356">
                  <c:v>33135</c:v>
                </c:pt>
                <c:pt idx="1357">
                  <c:v>33136</c:v>
                </c:pt>
                <c:pt idx="1358">
                  <c:v>33137</c:v>
                </c:pt>
                <c:pt idx="1359">
                  <c:v>33138</c:v>
                </c:pt>
                <c:pt idx="1360">
                  <c:v>33139</c:v>
                </c:pt>
                <c:pt idx="1361">
                  <c:v>33140</c:v>
                </c:pt>
                <c:pt idx="1362">
                  <c:v>33141</c:v>
                </c:pt>
                <c:pt idx="1363">
                  <c:v>33142</c:v>
                </c:pt>
                <c:pt idx="1364">
                  <c:v>33143</c:v>
                </c:pt>
                <c:pt idx="1365">
                  <c:v>33144</c:v>
                </c:pt>
                <c:pt idx="1366">
                  <c:v>33145</c:v>
                </c:pt>
                <c:pt idx="1367">
                  <c:v>33146</c:v>
                </c:pt>
                <c:pt idx="1368">
                  <c:v>33147</c:v>
                </c:pt>
                <c:pt idx="1369">
                  <c:v>33148</c:v>
                </c:pt>
                <c:pt idx="1370">
                  <c:v>33149</c:v>
                </c:pt>
                <c:pt idx="1371">
                  <c:v>33150</c:v>
                </c:pt>
                <c:pt idx="1372">
                  <c:v>33151</c:v>
                </c:pt>
                <c:pt idx="1373">
                  <c:v>33152</c:v>
                </c:pt>
                <c:pt idx="1374">
                  <c:v>33153</c:v>
                </c:pt>
                <c:pt idx="1375">
                  <c:v>33154</c:v>
                </c:pt>
                <c:pt idx="1376">
                  <c:v>33155</c:v>
                </c:pt>
                <c:pt idx="1377">
                  <c:v>33156</c:v>
                </c:pt>
                <c:pt idx="1378">
                  <c:v>33157</c:v>
                </c:pt>
                <c:pt idx="1379">
                  <c:v>33158</c:v>
                </c:pt>
                <c:pt idx="1380">
                  <c:v>33159</c:v>
                </c:pt>
                <c:pt idx="1381">
                  <c:v>33160</c:v>
                </c:pt>
                <c:pt idx="1382">
                  <c:v>33161</c:v>
                </c:pt>
                <c:pt idx="1383">
                  <c:v>33162</c:v>
                </c:pt>
                <c:pt idx="1384">
                  <c:v>33163</c:v>
                </c:pt>
                <c:pt idx="1385">
                  <c:v>33164</c:v>
                </c:pt>
                <c:pt idx="1386">
                  <c:v>33165</c:v>
                </c:pt>
                <c:pt idx="1387">
                  <c:v>33166</c:v>
                </c:pt>
                <c:pt idx="1388">
                  <c:v>33167</c:v>
                </c:pt>
                <c:pt idx="1389">
                  <c:v>33168</c:v>
                </c:pt>
                <c:pt idx="1390">
                  <c:v>33169</c:v>
                </c:pt>
                <c:pt idx="1391">
                  <c:v>33170</c:v>
                </c:pt>
                <c:pt idx="1392">
                  <c:v>33171</c:v>
                </c:pt>
                <c:pt idx="1393">
                  <c:v>33172</c:v>
                </c:pt>
                <c:pt idx="1394">
                  <c:v>33173</c:v>
                </c:pt>
                <c:pt idx="1395">
                  <c:v>33174</c:v>
                </c:pt>
                <c:pt idx="1396">
                  <c:v>33175</c:v>
                </c:pt>
                <c:pt idx="1397">
                  <c:v>33176</c:v>
                </c:pt>
                <c:pt idx="1398">
                  <c:v>33177</c:v>
                </c:pt>
                <c:pt idx="1399">
                  <c:v>33178</c:v>
                </c:pt>
                <c:pt idx="1400">
                  <c:v>33179</c:v>
                </c:pt>
                <c:pt idx="1401">
                  <c:v>33180</c:v>
                </c:pt>
                <c:pt idx="1402">
                  <c:v>33181</c:v>
                </c:pt>
                <c:pt idx="1403">
                  <c:v>33182</c:v>
                </c:pt>
                <c:pt idx="1404">
                  <c:v>33183</c:v>
                </c:pt>
                <c:pt idx="1405">
                  <c:v>33184</c:v>
                </c:pt>
                <c:pt idx="1406">
                  <c:v>33185</c:v>
                </c:pt>
                <c:pt idx="1407">
                  <c:v>33186</c:v>
                </c:pt>
                <c:pt idx="1408">
                  <c:v>33187</c:v>
                </c:pt>
                <c:pt idx="1409">
                  <c:v>33188</c:v>
                </c:pt>
                <c:pt idx="1410">
                  <c:v>33189</c:v>
                </c:pt>
                <c:pt idx="1411">
                  <c:v>33190</c:v>
                </c:pt>
                <c:pt idx="1412">
                  <c:v>33191</c:v>
                </c:pt>
                <c:pt idx="1413">
                  <c:v>33192</c:v>
                </c:pt>
                <c:pt idx="1414">
                  <c:v>33193</c:v>
                </c:pt>
                <c:pt idx="1415">
                  <c:v>33194</c:v>
                </c:pt>
                <c:pt idx="1416">
                  <c:v>33195</c:v>
                </c:pt>
                <c:pt idx="1417">
                  <c:v>33196</c:v>
                </c:pt>
                <c:pt idx="1418">
                  <c:v>33197</c:v>
                </c:pt>
                <c:pt idx="1419">
                  <c:v>33198</c:v>
                </c:pt>
                <c:pt idx="1420">
                  <c:v>33199</c:v>
                </c:pt>
                <c:pt idx="1421">
                  <c:v>33200</c:v>
                </c:pt>
                <c:pt idx="1422">
                  <c:v>33201</c:v>
                </c:pt>
                <c:pt idx="1423">
                  <c:v>33202</c:v>
                </c:pt>
                <c:pt idx="1424">
                  <c:v>33203</c:v>
                </c:pt>
                <c:pt idx="1425">
                  <c:v>33204</c:v>
                </c:pt>
                <c:pt idx="1426">
                  <c:v>33205</c:v>
                </c:pt>
                <c:pt idx="1427">
                  <c:v>33206</c:v>
                </c:pt>
                <c:pt idx="1428">
                  <c:v>33207</c:v>
                </c:pt>
                <c:pt idx="1429">
                  <c:v>33208</c:v>
                </c:pt>
                <c:pt idx="1430">
                  <c:v>33209</c:v>
                </c:pt>
                <c:pt idx="1431">
                  <c:v>33210</c:v>
                </c:pt>
                <c:pt idx="1432">
                  <c:v>33211</c:v>
                </c:pt>
                <c:pt idx="1433">
                  <c:v>33212</c:v>
                </c:pt>
                <c:pt idx="1434">
                  <c:v>33213</c:v>
                </c:pt>
                <c:pt idx="1435">
                  <c:v>33214</c:v>
                </c:pt>
                <c:pt idx="1436">
                  <c:v>33215</c:v>
                </c:pt>
                <c:pt idx="1437">
                  <c:v>33216</c:v>
                </c:pt>
                <c:pt idx="1438">
                  <c:v>33217</c:v>
                </c:pt>
                <c:pt idx="1439">
                  <c:v>33218</c:v>
                </c:pt>
                <c:pt idx="1440">
                  <c:v>33219</c:v>
                </c:pt>
                <c:pt idx="1441">
                  <c:v>33220</c:v>
                </c:pt>
                <c:pt idx="1442">
                  <c:v>33221</c:v>
                </c:pt>
                <c:pt idx="1443">
                  <c:v>33222</c:v>
                </c:pt>
                <c:pt idx="1444">
                  <c:v>33223</c:v>
                </c:pt>
                <c:pt idx="1445">
                  <c:v>33224</c:v>
                </c:pt>
                <c:pt idx="1446">
                  <c:v>33225</c:v>
                </c:pt>
                <c:pt idx="1447">
                  <c:v>33226</c:v>
                </c:pt>
                <c:pt idx="1448">
                  <c:v>33227</c:v>
                </c:pt>
                <c:pt idx="1449">
                  <c:v>33228</c:v>
                </c:pt>
                <c:pt idx="1450">
                  <c:v>33229</c:v>
                </c:pt>
                <c:pt idx="1451">
                  <c:v>33230</c:v>
                </c:pt>
                <c:pt idx="1452">
                  <c:v>33231</c:v>
                </c:pt>
                <c:pt idx="1453">
                  <c:v>33232</c:v>
                </c:pt>
                <c:pt idx="1454">
                  <c:v>33233</c:v>
                </c:pt>
                <c:pt idx="1455">
                  <c:v>33234</c:v>
                </c:pt>
                <c:pt idx="1456">
                  <c:v>33235</c:v>
                </c:pt>
                <c:pt idx="1457">
                  <c:v>33236</c:v>
                </c:pt>
                <c:pt idx="1458">
                  <c:v>33237</c:v>
                </c:pt>
                <c:pt idx="1459">
                  <c:v>33238</c:v>
                </c:pt>
                <c:pt idx="1460">
                  <c:v>33239</c:v>
                </c:pt>
                <c:pt idx="1461">
                  <c:v>33240</c:v>
                </c:pt>
                <c:pt idx="1462">
                  <c:v>33241</c:v>
                </c:pt>
                <c:pt idx="1463">
                  <c:v>33242</c:v>
                </c:pt>
                <c:pt idx="1464">
                  <c:v>33243</c:v>
                </c:pt>
                <c:pt idx="1465">
                  <c:v>33244</c:v>
                </c:pt>
                <c:pt idx="1466">
                  <c:v>33245</c:v>
                </c:pt>
                <c:pt idx="1467">
                  <c:v>33246</c:v>
                </c:pt>
                <c:pt idx="1468">
                  <c:v>33247</c:v>
                </c:pt>
                <c:pt idx="1469">
                  <c:v>33248</c:v>
                </c:pt>
                <c:pt idx="1470">
                  <c:v>33249</c:v>
                </c:pt>
                <c:pt idx="1471">
                  <c:v>33250</c:v>
                </c:pt>
                <c:pt idx="1472">
                  <c:v>33251</c:v>
                </c:pt>
                <c:pt idx="1473">
                  <c:v>33252</c:v>
                </c:pt>
                <c:pt idx="1474">
                  <c:v>33253</c:v>
                </c:pt>
                <c:pt idx="1475">
                  <c:v>33254</c:v>
                </c:pt>
                <c:pt idx="1476">
                  <c:v>33255</c:v>
                </c:pt>
                <c:pt idx="1477">
                  <c:v>33256</c:v>
                </c:pt>
                <c:pt idx="1478">
                  <c:v>33257</c:v>
                </c:pt>
                <c:pt idx="1479">
                  <c:v>33258</c:v>
                </c:pt>
                <c:pt idx="1480">
                  <c:v>33259</c:v>
                </c:pt>
                <c:pt idx="1481">
                  <c:v>33260</c:v>
                </c:pt>
                <c:pt idx="1482">
                  <c:v>33261</c:v>
                </c:pt>
                <c:pt idx="1483">
                  <c:v>33262</c:v>
                </c:pt>
                <c:pt idx="1484">
                  <c:v>33263</c:v>
                </c:pt>
                <c:pt idx="1485">
                  <c:v>33264</c:v>
                </c:pt>
                <c:pt idx="1486">
                  <c:v>33265</c:v>
                </c:pt>
                <c:pt idx="1487">
                  <c:v>33266</c:v>
                </c:pt>
                <c:pt idx="1488">
                  <c:v>33267</c:v>
                </c:pt>
                <c:pt idx="1489">
                  <c:v>33268</c:v>
                </c:pt>
                <c:pt idx="1490">
                  <c:v>33269</c:v>
                </c:pt>
                <c:pt idx="1491">
                  <c:v>33270</c:v>
                </c:pt>
                <c:pt idx="1492">
                  <c:v>33271</c:v>
                </c:pt>
                <c:pt idx="1493">
                  <c:v>33272</c:v>
                </c:pt>
                <c:pt idx="1494">
                  <c:v>33273</c:v>
                </c:pt>
                <c:pt idx="1495">
                  <c:v>33274</c:v>
                </c:pt>
                <c:pt idx="1496">
                  <c:v>33275</c:v>
                </c:pt>
                <c:pt idx="1497">
                  <c:v>33276</c:v>
                </c:pt>
                <c:pt idx="1498">
                  <c:v>33277</c:v>
                </c:pt>
                <c:pt idx="1499">
                  <c:v>33278</c:v>
                </c:pt>
                <c:pt idx="1500">
                  <c:v>33279</c:v>
                </c:pt>
                <c:pt idx="1501">
                  <c:v>33280</c:v>
                </c:pt>
                <c:pt idx="1502">
                  <c:v>33281</c:v>
                </c:pt>
                <c:pt idx="1503">
                  <c:v>33282</c:v>
                </c:pt>
                <c:pt idx="1504">
                  <c:v>33283</c:v>
                </c:pt>
                <c:pt idx="1505">
                  <c:v>33284</c:v>
                </c:pt>
                <c:pt idx="1506">
                  <c:v>33285</c:v>
                </c:pt>
                <c:pt idx="1507">
                  <c:v>33286</c:v>
                </c:pt>
                <c:pt idx="1508">
                  <c:v>33287</c:v>
                </c:pt>
                <c:pt idx="1509">
                  <c:v>33288</c:v>
                </c:pt>
                <c:pt idx="1510">
                  <c:v>33289</c:v>
                </c:pt>
                <c:pt idx="1511">
                  <c:v>33290</c:v>
                </c:pt>
                <c:pt idx="1512">
                  <c:v>33291</c:v>
                </c:pt>
                <c:pt idx="1513">
                  <c:v>33292</c:v>
                </c:pt>
                <c:pt idx="1514">
                  <c:v>33293</c:v>
                </c:pt>
                <c:pt idx="1515">
                  <c:v>33294</c:v>
                </c:pt>
                <c:pt idx="1516">
                  <c:v>33295</c:v>
                </c:pt>
                <c:pt idx="1517">
                  <c:v>33296</c:v>
                </c:pt>
                <c:pt idx="1518">
                  <c:v>33297</c:v>
                </c:pt>
                <c:pt idx="1519">
                  <c:v>33298</c:v>
                </c:pt>
                <c:pt idx="1520">
                  <c:v>33299</c:v>
                </c:pt>
                <c:pt idx="1521">
                  <c:v>33300</c:v>
                </c:pt>
                <c:pt idx="1522">
                  <c:v>33301</c:v>
                </c:pt>
                <c:pt idx="1523">
                  <c:v>33302</c:v>
                </c:pt>
                <c:pt idx="1524">
                  <c:v>33303</c:v>
                </c:pt>
                <c:pt idx="1525">
                  <c:v>33304</c:v>
                </c:pt>
                <c:pt idx="1526">
                  <c:v>33305</c:v>
                </c:pt>
                <c:pt idx="1527">
                  <c:v>33306</c:v>
                </c:pt>
                <c:pt idx="1528">
                  <c:v>33307</c:v>
                </c:pt>
                <c:pt idx="1529">
                  <c:v>33308</c:v>
                </c:pt>
                <c:pt idx="1530">
                  <c:v>33309</c:v>
                </c:pt>
                <c:pt idx="1531">
                  <c:v>33310</c:v>
                </c:pt>
                <c:pt idx="1532">
                  <c:v>33311</c:v>
                </c:pt>
                <c:pt idx="1533">
                  <c:v>33312</c:v>
                </c:pt>
                <c:pt idx="1534">
                  <c:v>33313</c:v>
                </c:pt>
                <c:pt idx="1535">
                  <c:v>33314</c:v>
                </c:pt>
                <c:pt idx="1536">
                  <c:v>33315</c:v>
                </c:pt>
                <c:pt idx="1537">
                  <c:v>33316</c:v>
                </c:pt>
                <c:pt idx="1538">
                  <c:v>33317</c:v>
                </c:pt>
                <c:pt idx="1539">
                  <c:v>33318</c:v>
                </c:pt>
                <c:pt idx="1540">
                  <c:v>33319</c:v>
                </c:pt>
                <c:pt idx="1541">
                  <c:v>33320</c:v>
                </c:pt>
                <c:pt idx="1542">
                  <c:v>33321</c:v>
                </c:pt>
                <c:pt idx="1543">
                  <c:v>33322</c:v>
                </c:pt>
                <c:pt idx="1544">
                  <c:v>33323</c:v>
                </c:pt>
                <c:pt idx="1545">
                  <c:v>33324</c:v>
                </c:pt>
                <c:pt idx="1546">
                  <c:v>33325</c:v>
                </c:pt>
                <c:pt idx="1547">
                  <c:v>33326</c:v>
                </c:pt>
                <c:pt idx="1548">
                  <c:v>33327</c:v>
                </c:pt>
                <c:pt idx="1549">
                  <c:v>33328</c:v>
                </c:pt>
                <c:pt idx="1550">
                  <c:v>33329</c:v>
                </c:pt>
                <c:pt idx="1551">
                  <c:v>33330</c:v>
                </c:pt>
                <c:pt idx="1552">
                  <c:v>33331</c:v>
                </c:pt>
                <c:pt idx="1553">
                  <c:v>33332</c:v>
                </c:pt>
                <c:pt idx="1554">
                  <c:v>33333</c:v>
                </c:pt>
                <c:pt idx="1555">
                  <c:v>33334</c:v>
                </c:pt>
                <c:pt idx="1556">
                  <c:v>33335</c:v>
                </c:pt>
                <c:pt idx="1557">
                  <c:v>33336</c:v>
                </c:pt>
                <c:pt idx="1558">
                  <c:v>33337</c:v>
                </c:pt>
                <c:pt idx="1559">
                  <c:v>33338</c:v>
                </c:pt>
                <c:pt idx="1560">
                  <c:v>33339</c:v>
                </c:pt>
                <c:pt idx="1561">
                  <c:v>33340</c:v>
                </c:pt>
                <c:pt idx="1562">
                  <c:v>33341</c:v>
                </c:pt>
                <c:pt idx="1563">
                  <c:v>33342</c:v>
                </c:pt>
                <c:pt idx="1564">
                  <c:v>33343</c:v>
                </c:pt>
                <c:pt idx="1565">
                  <c:v>33344</c:v>
                </c:pt>
                <c:pt idx="1566">
                  <c:v>33345</c:v>
                </c:pt>
                <c:pt idx="1567">
                  <c:v>33346</c:v>
                </c:pt>
                <c:pt idx="1568">
                  <c:v>33347</c:v>
                </c:pt>
                <c:pt idx="1569">
                  <c:v>33348</c:v>
                </c:pt>
                <c:pt idx="1570">
                  <c:v>33349</c:v>
                </c:pt>
                <c:pt idx="1571">
                  <c:v>33350</c:v>
                </c:pt>
                <c:pt idx="1572">
                  <c:v>33351</c:v>
                </c:pt>
                <c:pt idx="1573">
                  <c:v>33352</c:v>
                </c:pt>
                <c:pt idx="1574">
                  <c:v>33353</c:v>
                </c:pt>
                <c:pt idx="1575">
                  <c:v>33354</c:v>
                </c:pt>
                <c:pt idx="1576">
                  <c:v>33355</c:v>
                </c:pt>
                <c:pt idx="1577">
                  <c:v>33356</c:v>
                </c:pt>
                <c:pt idx="1578">
                  <c:v>33357</c:v>
                </c:pt>
                <c:pt idx="1579">
                  <c:v>33358</c:v>
                </c:pt>
                <c:pt idx="1580">
                  <c:v>33359</c:v>
                </c:pt>
                <c:pt idx="1581">
                  <c:v>33360</c:v>
                </c:pt>
                <c:pt idx="1582">
                  <c:v>33361</c:v>
                </c:pt>
                <c:pt idx="1583">
                  <c:v>33362</c:v>
                </c:pt>
                <c:pt idx="1584">
                  <c:v>33363</c:v>
                </c:pt>
                <c:pt idx="1585">
                  <c:v>33364</c:v>
                </c:pt>
                <c:pt idx="1586">
                  <c:v>33365</c:v>
                </c:pt>
                <c:pt idx="1587">
                  <c:v>33366</c:v>
                </c:pt>
                <c:pt idx="1588">
                  <c:v>33367</c:v>
                </c:pt>
                <c:pt idx="1589">
                  <c:v>33368</c:v>
                </c:pt>
                <c:pt idx="1590">
                  <c:v>33369</c:v>
                </c:pt>
                <c:pt idx="1591">
                  <c:v>33370</c:v>
                </c:pt>
                <c:pt idx="1592">
                  <c:v>33371</c:v>
                </c:pt>
                <c:pt idx="1593">
                  <c:v>33372</c:v>
                </c:pt>
                <c:pt idx="1594">
                  <c:v>33373</c:v>
                </c:pt>
                <c:pt idx="1595">
                  <c:v>33374</c:v>
                </c:pt>
                <c:pt idx="1596">
                  <c:v>33375</c:v>
                </c:pt>
                <c:pt idx="1597">
                  <c:v>33376</c:v>
                </c:pt>
                <c:pt idx="1598">
                  <c:v>33377</c:v>
                </c:pt>
                <c:pt idx="1599">
                  <c:v>33378</c:v>
                </c:pt>
                <c:pt idx="1600">
                  <c:v>33379</c:v>
                </c:pt>
                <c:pt idx="1601">
                  <c:v>33380</c:v>
                </c:pt>
                <c:pt idx="1602">
                  <c:v>33381</c:v>
                </c:pt>
                <c:pt idx="1603">
                  <c:v>33382</c:v>
                </c:pt>
                <c:pt idx="1604">
                  <c:v>33383</c:v>
                </c:pt>
                <c:pt idx="1605">
                  <c:v>33384</c:v>
                </c:pt>
                <c:pt idx="1606">
                  <c:v>33385</c:v>
                </c:pt>
                <c:pt idx="1607">
                  <c:v>33386</c:v>
                </c:pt>
                <c:pt idx="1608">
                  <c:v>33387</c:v>
                </c:pt>
                <c:pt idx="1609">
                  <c:v>33388</c:v>
                </c:pt>
                <c:pt idx="1610">
                  <c:v>33389</c:v>
                </c:pt>
                <c:pt idx="1611">
                  <c:v>33390</c:v>
                </c:pt>
                <c:pt idx="1612">
                  <c:v>33391</c:v>
                </c:pt>
                <c:pt idx="1613">
                  <c:v>33392</c:v>
                </c:pt>
                <c:pt idx="1614">
                  <c:v>33393</c:v>
                </c:pt>
                <c:pt idx="1615">
                  <c:v>33394</c:v>
                </c:pt>
                <c:pt idx="1616">
                  <c:v>33395</c:v>
                </c:pt>
                <c:pt idx="1617">
                  <c:v>33396</c:v>
                </c:pt>
                <c:pt idx="1618">
                  <c:v>33397</c:v>
                </c:pt>
                <c:pt idx="1619">
                  <c:v>33398</c:v>
                </c:pt>
                <c:pt idx="1620">
                  <c:v>33399</c:v>
                </c:pt>
                <c:pt idx="1621">
                  <c:v>33400</c:v>
                </c:pt>
                <c:pt idx="1622">
                  <c:v>33401</c:v>
                </c:pt>
                <c:pt idx="1623">
                  <c:v>33402</c:v>
                </c:pt>
                <c:pt idx="1624">
                  <c:v>33403</c:v>
                </c:pt>
                <c:pt idx="1625">
                  <c:v>33404</c:v>
                </c:pt>
                <c:pt idx="1626">
                  <c:v>33405</c:v>
                </c:pt>
                <c:pt idx="1627">
                  <c:v>33406</c:v>
                </c:pt>
                <c:pt idx="1628">
                  <c:v>33407</c:v>
                </c:pt>
                <c:pt idx="1629">
                  <c:v>33408</c:v>
                </c:pt>
                <c:pt idx="1630">
                  <c:v>33409</c:v>
                </c:pt>
                <c:pt idx="1631">
                  <c:v>33410</c:v>
                </c:pt>
                <c:pt idx="1632">
                  <c:v>33411</c:v>
                </c:pt>
                <c:pt idx="1633">
                  <c:v>33412</c:v>
                </c:pt>
                <c:pt idx="1634">
                  <c:v>33413</c:v>
                </c:pt>
                <c:pt idx="1635">
                  <c:v>33414</c:v>
                </c:pt>
                <c:pt idx="1636">
                  <c:v>33415</c:v>
                </c:pt>
                <c:pt idx="1637">
                  <c:v>33416</c:v>
                </c:pt>
                <c:pt idx="1638">
                  <c:v>33417</c:v>
                </c:pt>
                <c:pt idx="1639">
                  <c:v>33418</c:v>
                </c:pt>
                <c:pt idx="1640">
                  <c:v>33419</c:v>
                </c:pt>
                <c:pt idx="1641">
                  <c:v>33420</c:v>
                </c:pt>
                <c:pt idx="1642">
                  <c:v>33421</c:v>
                </c:pt>
                <c:pt idx="1643">
                  <c:v>33422</c:v>
                </c:pt>
                <c:pt idx="1644">
                  <c:v>33423</c:v>
                </c:pt>
                <c:pt idx="1645">
                  <c:v>33424</c:v>
                </c:pt>
                <c:pt idx="1646">
                  <c:v>33425</c:v>
                </c:pt>
                <c:pt idx="1647">
                  <c:v>33426</c:v>
                </c:pt>
                <c:pt idx="1648">
                  <c:v>33427</c:v>
                </c:pt>
                <c:pt idx="1649">
                  <c:v>33428</c:v>
                </c:pt>
                <c:pt idx="1650">
                  <c:v>33429</c:v>
                </c:pt>
                <c:pt idx="1651">
                  <c:v>33430</c:v>
                </c:pt>
                <c:pt idx="1652">
                  <c:v>33431</c:v>
                </c:pt>
                <c:pt idx="1653">
                  <c:v>33432</c:v>
                </c:pt>
                <c:pt idx="1654">
                  <c:v>33433</c:v>
                </c:pt>
                <c:pt idx="1655">
                  <c:v>33434</c:v>
                </c:pt>
                <c:pt idx="1656">
                  <c:v>33435</c:v>
                </c:pt>
                <c:pt idx="1657">
                  <c:v>33436</c:v>
                </c:pt>
                <c:pt idx="1658">
                  <c:v>33437</c:v>
                </c:pt>
                <c:pt idx="1659">
                  <c:v>33438</c:v>
                </c:pt>
                <c:pt idx="1660">
                  <c:v>33439</c:v>
                </c:pt>
                <c:pt idx="1661">
                  <c:v>33440</c:v>
                </c:pt>
                <c:pt idx="1662">
                  <c:v>33441</c:v>
                </c:pt>
                <c:pt idx="1663">
                  <c:v>33442</c:v>
                </c:pt>
                <c:pt idx="1664">
                  <c:v>33443</c:v>
                </c:pt>
                <c:pt idx="1665">
                  <c:v>33444</c:v>
                </c:pt>
                <c:pt idx="1666">
                  <c:v>33445</c:v>
                </c:pt>
                <c:pt idx="1667">
                  <c:v>33446</c:v>
                </c:pt>
                <c:pt idx="1668">
                  <c:v>33447</c:v>
                </c:pt>
                <c:pt idx="1669">
                  <c:v>33448</c:v>
                </c:pt>
                <c:pt idx="1670">
                  <c:v>33449</c:v>
                </c:pt>
                <c:pt idx="1671">
                  <c:v>33450</c:v>
                </c:pt>
                <c:pt idx="1672">
                  <c:v>33451</c:v>
                </c:pt>
                <c:pt idx="1673">
                  <c:v>33452</c:v>
                </c:pt>
                <c:pt idx="1674">
                  <c:v>33453</c:v>
                </c:pt>
                <c:pt idx="1675">
                  <c:v>33454</c:v>
                </c:pt>
                <c:pt idx="1676">
                  <c:v>33455</c:v>
                </c:pt>
                <c:pt idx="1677">
                  <c:v>33456</c:v>
                </c:pt>
                <c:pt idx="1678">
                  <c:v>33457</c:v>
                </c:pt>
                <c:pt idx="1679">
                  <c:v>33458</c:v>
                </c:pt>
                <c:pt idx="1680">
                  <c:v>33459</c:v>
                </c:pt>
                <c:pt idx="1681">
                  <c:v>33460</c:v>
                </c:pt>
                <c:pt idx="1682">
                  <c:v>33461</c:v>
                </c:pt>
                <c:pt idx="1683">
                  <c:v>33462</c:v>
                </c:pt>
                <c:pt idx="1684">
                  <c:v>33463</c:v>
                </c:pt>
                <c:pt idx="1685">
                  <c:v>33464</c:v>
                </c:pt>
                <c:pt idx="1686">
                  <c:v>33465</c:v>
                </c:pt>
                <c:pt idx="1687">
                  <c:v>33466</c:v>
                </c:pt>
                <c:pt idx="1688">
                  <c:v>33467</c:v>
                </c:pt>
                <c:pt idx="1689">
                  <c:v>33468</c:v>
                </c:pt>
                <c:pt idx="1690">
                  <c:v>33469</c:v>
                </c:pt>
                <c:pt idx="1691">
                  <c:v>33470</c:v>
                </c:pt>
                <c:pt idx="1692">
                  <c:v>33471</c:v>
                </c:pt>
                <c:pt idx="1693">
                  <c:v>33472</c:v>
                </c:pt>
                <c:pt idx="1694">
                  <c:v>33473</c:v>
                </c:pt>
                <c:pt idx="1695">
                  <c:v>33474</c:v>
                </c:pt>
                <c:pt idx="1696">
                  <c:v>33475</c:v>
                </c:pt>
                <c:pt idx="1697">
                  <c:v>33476</c:v>
                </c:pt>
                <c:pt idx="1698">
                  <c:v>33477</c:v>
                </c:pt>
                <c:pt idx="1699">
                  <c:v>33478</c:v>
                </c:pt>
                <c:pt idx="1700">
                  <c:v>33479</c:v>
                </c:pt>
                <c:pt idx="1701">
                  <c:v>33480</c:v>
                </c:pt>
                <c:pt idx="1702">
                  <c:v>33481</c:v>
                </c:pt>
                <c:pt idx="1703">
                  <c:v>33482</c:v>
                </c:pt>
                <c:pt idx="1704">
                  <c:v>33483</c:v>
                </c:pt>
                <c:pt idx="1705">
                  <c:v>33484</c:v>
                </c:pt>
                <c:pt idx="1706">
                  <c:v>33485</c:v>
                </c:pt>
                <c:pt idx="1707">
                  <c:v>33486</c:v>
                </c:pt>
                <c:pt idx="1708">
                  <c:v>33487</c:v>
                </c:pt>
                <c:pt idx="1709">
                  <c:v>33488</c:v>
                </c:pt>
                <c:pt idx="1710">
                  <c:v>33489</c:v>
                </c:pt>
                <c:pt idx="1711">
                  <c:v>33490</c:v>
                </c:pt>
                <c:pt idx="1712">
                  <c:v>33491</c:v>
                </c:pt>
                <c:pt idx="1713">
                  <c:v>33492</c:v>
                </c:pt>
                <c:pt idx="1714">
                  <c:v>33493</c:v>
                </c:pt>
                <c:pt idx="1715">
                  <c:v>33494</c:v>
                </c:pt>
                <c:pt idx="1716">
                  <c:v>33495</c:v>
                </c:pt>
                <c:pt idx="1717">
                  <c:v>33496</c:v>
                </c:pt>
                <c:pt idx="1718">
                  <c:v>33497</c:v>
                </c:pt>
                <c:pt idx="1719">
                  <c:v>33498</c:v>
                </c:pt>
                <c:pt idx="1720">
                  <c:v>33499</c:v>
                </c:pt>
                <c:pt idx="1721">
                  <c:v>33500</c:v>
                </c:pt>
                <c:pt idx="1722">
                  <c:v>33501</c:v>
                </c:pt>
                <c:pt idx="1723">
                  <c:v>33502</c:v>
                </c:pt>
                <c:pt idx="1724">
                  <c:v>33503</c:v>
                </c:pt>
                <c:pt idx="1725">
                  <c:v>33504</c:v>
                </c:pt>
                <c:pt idx="1726">
                  <c:v>33505</c:v>
                </c:pt>
                <c:pt idx="1727">
                  <c:v>33506</c:v>
                </c:pt>
                <c:pt idx="1728">
                  <c:v>33507</c:v>
                </c:pt>
                <c:pt idx="1729">
                  <c:v>33508</c:v>
                </c:pt>
                <c:pt idx="1730">
                  <c:v>33509</c:v>
                </c:pt>
                <c:pt idx="1731">
                  <c:v>33510</c:v>
                </c:pt>
                <c:pt idx="1732">
                  <c:v>33511</c:v>
                </c:pt>
                <c:pt idx="1733">
                  <c:v>33512</c:v>
                </c:pt>
                <c:pt idx="1734">
                  <c:v>33513</c:v>
                </c:pt>
                <c:pt idx="1735">
                  <c:v>33514</c:v>
                </c:pt>
                <c:pt idx="1736">
                  <c:v>33515</c:v>
                </c:pt>
                <c:pt idx="1737">
                  <c:v>33516</c:v>
                </c:pt>
                <c:pt idx="1738">
                  <c:v>33517</c:v>
                </c:pt>
                <c:pt idx="1739">
                  <c:v>33518</c:v>
                </c:pt>
                <c:pt idx="1740">
                  <c:v>33519</c:v>
                </c:pt>
                <c:pt idx="1741">
                  <c:v>33520</c:v>
                </c:pt>
                <c:pt idx="1742">
                  <c:v>33521</c:v>
                </c:pt>
                <c:pt idx="1743">
                  <c:v>33522</c:v>
                </c:pt>
                <c:pt idx="1744">
                  <c:v>33523</c:v>
                </c:pt>
                <c:pt idx="1745">
                  <c:v>33524</c:v>
                </c:pt>
                <c:pt idx="1746">
                  <c:v>33525</c:v>
                </c:pt>
                <c:pt idx="1747">
                  <c:v>33526</c:v>
                </c:pt>
                <c:pt idx="1748">
                  <c:v>33527</c:v>
                </c:pt>
                <c:pt idx="1749">
                  <c:v>33528</c:v>
                </c:pt>
                <c:pt idx="1750">
                  <c:v>33529</c:v>
                </c:pt>
                <c:pt idx="1751">
                  <c:v>33530</c:v>
                </c:pt>
                <c:pt idx="1752">
                  <c:v>33531</c:v>
                </c:pt>
                <c:pt idx="1753">
                  <c:v>33532</c:v>
                </c:pt>
                <c:pt idx="1754">
                  <c:v>33533</c:v>
                </c:pt>
                <c:pt idx="1755">
                  <c:v>33534</c:v>
                </c:pt>
                <c:pt idx="1756">
                  <c:v>33535</c:v>
                </c:pt>
                <c:pt idx="1757">
                  <c:v>33536</c:v>
                </c:pt>
                <c:pt idx="1758">
                  <c:v>33537</c:v>
                </c:pt>
                <c:pt idx="1759">
                  <c:v>33538</c:v>
                </c:pt>
                <c:pt idx="1760">
                  <c:v>33539</c:v>
                </c:pt>
                <c:pt idx="1761">
                  <c:v>33540</c:v>
                </c:pt>
                <c:pt idx="1762">
                  <c:v>33541</c:v>
                </c:pt>
                <c:pt idx="1763">
                  <c:v>33542</c:v>
                </c:pt>
                <c:pt idx="1764">
                  <c:v>33543</c:v>
                </c:pt>
                <c:pt idx="1765">
                  <c:v>33544</c:v>
                </c:pt>
                <c:pt idx="1766">
                  <c:v>33545</c:v>
                </c:pt>
                <c:pt idx="1767">
                  <c:v>33546</c:v>
                </c:pt>
                <c:pt idx="1768">
                  <c:v>33547</c:v>
                </c:pt>
                <c:pt idx="1769">
                  <c:v>33548</c:v>
                </c:pt>
                <c:pt idx="1770">
                  <c:v>33549</c:v>
                </c:pt>
                <c:pt idx="1771">
                  <c:v>33550</c:v>
                </c:pt>
                <c:pt idx="1772">
                  <c:v>33551</c:v>
                </c:pt>
                <c:pt idx="1773">
                  <c:v>33552</c:v>
                </c:pt>
                <c:pt idx="1774">
                  <c:v>33553</c:v>
                </c:pt>
                <c:pt idx="1775">
                  <c:v>33554</c:v>
                </c:pt>
                <c:pt idx="1776">
                  <c:v>33555</c:v>
                </c:pt>
                <c:pt idx="1777">
                  <c:v>33556</c:v>
                </c:pt>
                <c:pt idx="1778">
                  <c:v>33557</c:v>
                </c:pt>
                <c:pt idx="1779">
                  <c:v>33558</c:v>
                </c:pt>
                <c:pt idx="1780">
                  <c:v>33559</c:v>
                </c:pt>
                <c:pt idx="1781">
                  <c:v>33560</c:v>
                </c:pt>
                <c:pt idx="1782">
                  <c:v>33561</c:v>
                </c:pt>
                <c:pt idx="1783">
                  <c:v>33562</c:v>
                </c:pt>
                <c:pt idx="1784">
                  <c:v>33563</c:v>
                </c:pt>
                <c:pt idx="1785">
                  <c:v>33564</c:v>
                </c:pt>
                <c:pt idx="1786">
                  <c:v>33565</c:v>
                </c:pt>
                <c:pt idx="1787">
                  <c:v>33566</c:v>
                </c:pt>
                <c:pt idx="1788">
                  <c:v>33567</c:v>
                </c:pt>
                <c:pt idx="1789">
                  <c:v>33568</c:v>
                </c:pt>
                <c:pt idx="1790">
                  <c:v>33569</c:v>
                </c:pt>
                <c:pt idx="1791">
                  <c:v>33570</c:v>
                </c:pt>
                <c:pt idx="1792">
                  <c:v>33571</c:v>
                </c:pt>
                <c:pt idx="1793">
                  <c:v>33572</c:v>
                </c:pt>
                <c:pt idx="1794">
                  <c:v>33573</c:v>
                </c:pt>
                <c:pt idx="1795">
                  <c:v>33574</c:v>
                </c:pt>
                <c:pt idx="1796">
                  <c:v>33575</c:v>
                </c:pt>
                <c:pt idx="1797">
                  <c:v>33576</c:v>
                </c:pt>
                <c:pt idx="1798">
                  <c:v>33577</c:v>
                </c:pt>
                <c:pt idx="1799">
                  <c:v>33578</c:v>
                </c:pt>
                <c:pt idx="1800">
                  <c:v>33579</c:v>
                </c:pt>
                <c:pt idx="1801">
                  <c:v>33580</c:v>
                </c:pt>
                <c:pt idx="1802">
                  <c:v>33581</c:v>
                </c:pt>
                <c:pt idx="1803">
                  <c:v>33582</c:v>
                </c:pt>
                <c:pt idx="1804">
                  <c:v>33583</c:v>
                </c:pt>
                <c:pt idx="1805">
                  <c:v>33584</c:v>
                </c:pt>
                <c:pt idx="1806">
                  <c:v>33585</c:v>
                </c:pt>
                <c:pt idx="1807">
                  <c:v>33586</c:v>
                </c:pt>
                <c:pt idx="1808">
                  <c:v>33587</c:v>
                </c:pt>
                <c:pt idx="1809">
                  <c:v>33588</c:v>
                </c:pt>
                <c:pt idx="1810">
                  <c:v>33589</c:v>
                </c:pt>
                <c:pt idx="1811">
                  <c:v>33590</c:v>
                </c:pt>
                <c:pt idx="1812">
                  <c:v>33591</c:v>
                </c:pt>
                <c:pt idx="1813">
                  <c:v>33592</c:v>
                </c:pt>
                <c:pt idx="1814">
                  <c:v>33593</c:v>
                </c:pt>
                <c:pt idx="1815">
                  <c:v>33594</c:v>
                </c:pt>
                <c:pt idx="1816">
                  <c:v>33595</c:v>
                </c:pt>
                <c:pt idx="1817">
                  <c:v>33596</c:v>
                </c:pt>
                <c:pt idx="1818">
                  <c:v>33597</c:v>
                </c:pt>
                <c:pt idx="1819">
                  <c:v>33598</c:v>
                </c:pt>
                <c:pt idx="1820">
                  <c:v>33599</c:v>
                </c:pt>
                <c:pt idx="1821">
                  <c:v>33600</c:v>
                </c:pt>
                <c:pt idx="1822">
                  <c:v>33601</c:v>
                </c:pt>
                <c:pt idx="1823">
                  <c:v>33602</c:v>
                </c:pt>
                <c:pt idx="1824">
                  <c:v>33603</c:v>
                </c:pt>
                <c:pt idx="1825">
                  <c:v>33604</c:v>
                </c:pt>
                <c:pt idx="1826">
                  <c:v>33605</c:v>
                </c:pt>
                <c:pt idx="1827">
                  <c:v>33606</c:v>
                </c:pt>
                <c:pt idx="1828">
                  <c:v>33607</c:v>
                </c:pt>
                <c:pt idx="1829">
                  <c:v>33608</c:v>
                </c:pt>
                <c:pt idx="1830">
                  <c:v>33609</c:v>
                </c:pt>
                <c:pt idx="1831">
                  <c:v>33610</c:v>
                </c:pt>
                <c:pt idx="1832">
                  <c:v>33611</c:v>
                </c:pt>
                <c:pt idx="1833">
                  <c:v>33612</c:v>
                </c:pt>
                <c:pt idx="1834">
                  <c:v>33613</c:v>
                </c:pt>
                <c:pt idx="1835">
                  <c:v>33614</c:v>
                </c:pt>
                <c:pt idx="1836">
                  <c:v>33615</c:v>
                </c:pt>
                <c:pt idx="1837">
                  <c:v>33616</c:v>
                </c:pt>
                <c:pt idx="1838">
                  <c:v>33617</c:v>
                </c:pt>
                <c:pt idx="1839">
                  <c:v>33618</c:v>
                </c:pt>
                <c:pt idx="1840">
                  <c:v>33619</c:v>
                </c:pt>
                <c:pt idx="1841">
                  <c:v>33620</c:v>
                </c:pt>
                <c:pt idx="1842">
                  <c:v>33621</c:v>
                </c:pt>
                <c:pt idx="1843">
                  <c:v>33622</c:v>
                </c:pt>
                <c:pt idx="1844">
                  <c:v>33623</c:v>
                </c:pt>
                <c:pt idx="1845">
                  <c:v>33624</c:v>
                </c:pt>
                <c:pt idx="1846">
                  <c:v>33625</c:v>
                </c:pt>
                <c:pt idx="1847">
                  <c:v>33626</c:v>
                </c:pt>
                <c:pt idx="1848">
                  <c:v>33627</c:v>
                </c:pt>
                <c:pt idx="1849">
                  <c:v>33628</c:v>
                </c:pt>
                <c:pt idx="1850">
                  <c:v>33629</c:v>
                </c:pt>
                <c:pt idx="1851">
                  <c:v>33630</c:v>
                </c:pt>
                <c:pt idx="1852">
                  <c:v>33631</c:v>
                </c:pt>
                <c:pt idx="1853">
                  <c:v>33632</c:v>
                </c:pt>
                <c:pt idx="1854">
                  <c:v>33633</c:v>
                </c:pt>
                <c:pt idx="1855">
                  <c:v>33634</c:v>
                </c:pt>
                <c:pt idx="1856">
                  <c:v>33635</c:v>
                </c:pt>
                <c:pt idx="1857">
                  <c:v>33636</c:v>
                </c:pt>
                <c:pt idx="1858">
                  <c:v>33637</c:v>
                </c:pt>
                <c:pt idx="1859">
                  <c:v>33638</c:v>
                </c:pt>
                <c:pt idx="1860">
                  <c:v>33639</c:v>
                </c:pt>
                <c:pt idx="1861">
                  <c:v>33640</c:v>
                </c:pt>
                <c:pt idx="1862">
                  <c:v>33641</c:v>
                </c:pt>
                <c:pt idx="1863">
                  <c:v>33642</c:v>
                </c:pt>
                <c:pt idx="1864">
                  <c:v>33643</c:v>
                </c:pt>
                <c:pt idx="1865">
                  <c:v>33644</c:v>
                </c:pt>
                <c:pt idx="1866">
                  <c:v>33645</c:v>
                </c:pt>
                <c:pt idx="1867">
                  <c:v>33646</c:v>
                </c:pt>
                <c:pt idx="1868">
                  <c:v>33647</c:v>
                </c:pt>
                <c:pt idx="1869">
                  <c:v>33648</c:v>
                </c:pt>
                <c:pt idx="1870">
                  <c:v>33649</c:v>
                </c:pt>
                <c:pt idx="1871">
                  <c:v>33650</c:v>
                </c:pt>
                <c:pt idx="1872">
                  <c:v>33651</c:v>
                </c:pt>
                <c:pt idx="1873">
                  <c:v>33652</c:v>
                </c:pt>
                <c:pt idx="1874">
                  <c:v>33653</c:v>
                </c:pt>
                <c:pt idx="1875">
                  <c:v>33654</c:v>
                </c:pt>
                <c:pt idx="1876">
                  <c:v>33655</c:v>
                </c:pt>
                <c:pt idx="1877">
                  <c:v>33656</c:v>
                </c:pt>
                <c:pt idx="1878">
                  <c:v>33657</c:v>
                </c:pt>
                <c:pt idx="1879">
                  <c:v>33658</c:v>
                </c:pt>
                <c:pt idx="1880">
                  <c:v>33659</c:v>
                </c:pt>
                <c:pt idx="1881">
                  <c:v>33660</c:v>
                </c:pt>
                <c:pt idx="1882">
                  <c:v>33661</c:v>
                </c:pt>
                <c:pt idx="1883">
                  <c:v>33662</c:v>
                </c:pt>
                <c:pt idx="1884">
                  <c:v>33663</c:v>
                </c:pt>
                <c:pt idx="1885">
                  <c:v>33664</c:v>
                </c:pt>
                <c:pt idx="1886">
                  <c:v>33665</c:v>
                </c:pt>
                <c:pt idx="1887">
                  <c:v>33666</c:v>
                </c:pt>
                <c:pt idx="1888">
                  <c:v>33667</c:v>
                </c:pt>
                <c:pt idx="1889">
                  <c:v>33668</c:v>
                </c:pt>
                <c:pt idx="1890">
                  <c:v>33669</c:v>
                </c:pt>
                <c:pt idx="1891">
                  <c:v>33670</c:v>
                </c:pt>
                <c:pt idx="1892">
                  <c:v>33671</c:v>
                </c:pt>
                <c:pt idx="1893">
                  <c:v>33672</c:v>
                </c:pt>
                <c:pt idx="1894">
                  <c:v>33673</c:v>
                </c:pt>
                <c:pt idx="1895">
                  <c:v>33674</c:v>
                </c:pt>
                <c:pt idx="1896">
                  <c:v>33675</c:v>
                </c:pt>
                <c:pt idx="1897">
                  <c:v>33676</c:v>
                </c:pt>
                <c:pt idx="1898">
                  <c:v>33677</c:v>
                </c:pt>
                <c:pt idx="1899">
                  <c:v>33678</c:v>
                </c:pt>
                <c:pt idx="1900">
                  <c:v>33679</c:v>
                </c:pt>
                <c:pt idx="1901">
                  <c:v>33680</c:v>
                </c:pt>
                <c:pt idx="1902">
                  <c:v>33681</c:v>
                </c:pt>
                <c:pt idx="1903">
                  <c:v>33682</c:v>
                </c:pt>
                <c:pt idx="1904">
                  <c:v>33683</c:v>
                </c:pt>
                <c:pt idx="1905">
                  <c:v>33684</c:v>
                </c:pt>
                <c:pt idx="1906">
                  <c:v>33685</c:v>
                </c:pt>
                <c:pt idx="1907">
                  <c:v>33686</c:v>
                </c:pt>
                <c:pt idx="1908">
                  <c:v>33687</c:v>
                </c:pt>
                <c:pt idx="1909">
                  <c:v>33688</c:v>
                </c:pt>
                <c:pt idx="1910">
                  <c:v>33689</c:v>
                </c:pt>
                <c:pt idx="1911">
                  <c:v>33690</c:v>
                </c:pt>
                <c:pt idx="1912">
                  <c:v>33691</c:v>
                </c:pt>
                <c:pt idx="1913">
                  <c:v>33692</c:v>
                </c:pt>
                <c:pt idx="1914">
                  <c:v>33693</c:v>
                </c:pt>
                <c:pt idx="1915">
                  <c:v>33694</c:v>
                </c:pt>
                <c:pt idx="1916">
                  <c:v>33695</c:v>
                </c:pt>
                <c:pt idx="1917">
                  <c:v>33696</c:v>
                </c:pt>
                <c:pt idx="1918">
                  <c:v>33697</c:v>
                </c:pt>
                <c:pt idx="1919">
                  <c:v>33698</c:v>
                </c:pt>
                <c:pt idx="1920">
                  <c:v>33699</c:v>
                </c:pt>
                <c:pt idx="1921">
                  <c:v>33700</c:v>
                </c:pt>
                <c:pt idx="1922">
                  <c:v>33701</c:v>
                </c:pt>
                <c:pt idx="1923">
                  <c:v>33702</c:v>
                </c:pt>
                <c:pt idx="1924">
                  <c:v>33703</c:v>
                </c:pt>
                <c:pt idx="1925">
                  <c:v>33704</c:v>
                </c:pt>
                <c:pt idx="1926">
                  <c:v>33705</c:v>
                </c:pt>
                <c:pt idx="1927">
                  <c:v>33706</c:v>
                </c:pt>
                <c:pt idx="1928">
                  <c:v>33707</c:v>
                </c:pt>
                <c:pt idx="1929">
                  <c:v>33708</c:v>
                </c:pt>
                <c:pt idx="1930">
                  <c:v>33709</c:v>
                </c:pt>
                <c:pt idx="1931">
                  <c:v>33710</c:v>
                </c:pt>
                <c:pt idx="1932">
                  <c:v>33711</c:v>
                </c:pt>
                <c:pt idx="1933">
                  <c:v>33712</c:v>
                </c:pt>
                <c:pt idx="1934">
                  <c:v>33713</c:v>
                </c:pt>
                <c:pt idx="1935">
                  <c:v>33714</c:v>
                </c:pt>
                <c:pt idx="1936">
                  <c:v>33715</c:v>
                </c:pt>
                <c:pt idx="1937">
                  <c:v>33716</c:v>
                </c:pt>
                <c:pt idx="1938">
                  <c:v>33717</c:v>
                </c:pt>
                <c:pt idx="1939">
                  <c:v>33718</c:v>
                </c:pt>
                <c:pt idx="1940">
                  <c:v>33719</c:v>
                </c:pt>
                <c:pt idx="1941">
                  <c:v>33720</c:v>
                </c:pt>
                <c:pt idx="1942">
                  <c:v>33721</c:v>
                </c:pt>
                <c:pt idx="1943">
                  <c:v>33722</c:v>
                </c:pt>
                <c:pt idx="1944">
                  <c:v>33723</c:v>
                </c:pt>
                <c:pt idx="1945">
                  <c:v>33724</c:v>
                </c:pt>
                <c:pt idx="1946">
                  <c:v>33725</c:v>
                </c:pt>
                <c:pt idx="1947">
                  <c:v>33726</c:v>
                </c:pt>
                <c:pt idx="1948">
                  <c:v>33727</c:v>
                </c:pt>
                <c:pt idx="1949">
                  <c:v>33728</c:v>
                </c:pt>
                <c:pt idx="1950">
                  <c:v>33729</c:v>
                </c:pt>
                <c:pt idx="1951">
                  <c:v>33730</c:v>
                </c:pt>
                <c:pt idx="1952">
                  <c:v>33731</c:v>
                </c:pt>
                <c:pt idx="1953">
                  <c:v>33732</c:v>
                </c:pt>
                <c:pt idx="1954">
                  <c:v>33733</c:v>
                </c:pt>
                <c:pt idx="1955">
                  <c:v>33734</c:v>
                </c:pt>
                <c:pt idx="1956">
                  <c:v>33735</c:v>
                </c:pt>
                <c:pt idx="1957">
                  <c:v>33736</c:v>
                </c:pt>
                <c:pt idx="1958">
                  <c:v>33737</c:v>
                </c:pt>
                <c:pt idx="1959">
                  <c:v>33738</c:v>
                </c:pt>
                <c:pt idx="1960">
                  <c:v>33739</c:v>
                </c:pt>
                <c:pt idx="1961">
                  <c:v>33740</c:v>
                </c:pt>
                <c:pt idx="1962">
                  <c:v>33741</c:v>
                </c:pt>
                <c:pt idx="1963">
                  <c:v>33742</c:v>
                </c:pt>
                <c:pt idx="1964">
                  <c:v>33743</c:v>
                </c:pt>
                <c:pt idx="1965">
                  <c:v>33744</c:v>
                </c:pt>
                <c:pt idx="1966">
                  <c:v>33745</c:v>
                </c:pt>
                <c:pt idx="1967">
                  <c:v>33746</c:v>
                </c:pt>
                <c:pt idx="1968">
                  <c:v>33747</c:v>
                </c:pt>
                <c:pt idx="1969">
                  <c:v>33748</c:v>
                </c:pt>
                <c:pt idx="1970">
                  <c:v>33749</c:v>
                </c:pt>
                <c:pt idx="1971">
                  <c:v>33750</c:v>
                </c:pt>
                <c:pt idx="1972">
                  <c:v>33751</c:v>
                </c:pt>
                <c:pt idx="1973">
                  <c:v>33752</c:v>
                </c:pt>
                <c:pt idx="1974">
                  <c:v>33753</c:v>
                </c:pt>
                <c:pt idx="1975">
                  <c:v>33754</c:v>
                </c:pt>
                <c:pt idx="1976">
                  <c:v>33755</c:v>
                </c:pt>
                <c:pt idx="1977">
                  <c:v>33756</c:v>
                </c:pt>
                <c:pt idx="1978">
                  <c:v>33757</c:v>
                </c:pt>
                <c:pt idx="1979">
                  <c:v>33758</c:v>
                </c:pt>
                <c:pt idx="1980">
                  <c:v>33759</c:v>
                </c:pt>
                <c:pt idx="1981">
                  <c:v>33760</c:v>
                </c:pt>
                <c:pt idx="1982">
                  <c:v>33761</c:v>
                </c:pt>
                <c:pt idx="1983">
                  <c:v>33762</c:v>
                </c:pt>
                <c:pt idx="1984">
                  <c:v>33763</c:v>
                </c:pt>
                <c:pt idx="1985">
                  <c:v>33764</c:v>
                </c:pt>
                <c:pt idx="1986">
                  <c:v>33765</c:v>
                </c:pt>
                <c:pt idx="1987">
                  <c:v>33766</c:v>
                </c:pt>
                <c:pt idx="1988">
                  <c:v>33767</c:v>
                </c:pt>
                <c:pt idx="1989">
                  <c:v>33768</c:v>
                </c:pt>
                <c:pt idx="1990">
                  <c:v>33769</c:v>
                </c:pt>
                <c:pt idx="1991">
                  <c:v>33770</c:v>
                </c:pt>
                <c:pt idx="1992">
                  <c:v>33771</c:v>
                </c:pt>
                <c:pt idx="1993">
                  <c:v>33772</c:v>
                </c:pt>
                <c:pt idx="1994">
                  <c:v>33773</c:v>
                </c:pt>
                <c:pt idx="1995">
                  <c:v>33774</c:v>
                </c:pt>
                <c:pt idx="1996">
                  <c:v>33775</c:v>
                </c:pt>
                <c:pt idx="1997">
                  <c:v>33776</c:v>
                </c:pt>
                <c:pt idx="1998">
                  <c:v>33777</c:v>
                </c:pt>
                <c:pt idx="1999">
                  <c:v>33778</c:v>
                </c:pt>
                <c:pt idx="2000">
                  <c:v>33779</c:v>
                </c:pt>
                <c:pt idx="2001">
                  <c:v>33780</c:v>
                </c:pt>
                <c:pt idx="2002">
                  <c:v>33781</c:v>
                </c:pt>
                <c:pt idx="2003">
                  <c:v>33782</c:v>
                </c:pt>
                <c:pt idx="2004">
                  <c:v>33783</c:v>
                </c:pt>
                <c:pt idx="2005">
                  <c:v>33784</c:v>
                </c:pt>
                <c:pt idx="2006">
                  <c:v>33785</c:v>
                </c:pt>
                <c:pt idx="2007">
                  <c:v>33786</c:v>
                </c:pt>
                <c:pt idx="2008">
                  <c:v>33787</c:v>
                </c:pt>
                <c:pt idx="2009">
                  <c:v>33788</c:v>
                </c:pt>
                <c:pt idx="2010">
                  <c:v>33789</c:v>
                </c:pt>
                <c:pt idx="2011">
                  <c:v>33790</c:v>
                </c:pt>
                <c:pt idx="2012">
                  <c:v>33791</c:v>
                </c:pt>
                <c:pt idx="2013">
                  <c:v>33792</c:v>
                </c:pt>
                <c:pt idx="2014">
                  <c:v>33793</c:v>
                </c:pt>
                <c:pt idx="2015">
                  <c:v>33794</c:v>
                </c:pt>
                <c:pt idx="2016">
                  <c:v>33795</c:v>
                </c:pt>
                <c:pt idx="2017">
                  <c:v>33796</c:v>
                </c:pt>
                <c:pt idx="2018">
                  <c:v>33797</c:v>
                </c:pt>
                <c:pt idx="2019">
                  <c:v>33798</c:v>
                </c:pt>
                <c:pt idx="2020">
                  <c:v>33799</c:v>
                </c:pt>
                <c:pt idx="2021">
                  <c:v>33800</c:v>
                </c:pt>
                <c:pt idx="2022">
                  <c:v>33801</c:v>
                </c:pt>
                <c:pt idx="2023">
                  <c:v>33802</c:v>
                </c:pt>
                <c:pt idx="2024">
                  <c:v>33803</c:v>
                </c:pt>
                <c:pt idx="2025">
                  <c:v>33804</c:v>
                </c:pt>
                <c:pt idx="2026">
                  <c:v>33805</c:v>
                </c:pt>
                <c:pt idx="2027">
                  <c:v>33806</c:v>
                </c:pt>
                <c:pt idx="2028">
                  <c:v>33807</c:v>
                </c:pt>
                <c:pt idx="2029">
                  <c:v>33808</c:v>
                </c:pt>
                <c:pt idx="2030">
                  <c:v>33809</c:v>
                </c:pt>
                <c:pt idx="2031">
                  <c:v>33810</c:v>
                </c:pt>
                <c:pt idx="2032">
                  <c:v>33811</c:v>
                </c:pt>
                <c:pt idx="2033">
                  <c:v>33812</c:v>
                </c:pt>
                <c:pt idx="2034">
                  <c:v>33813</c:v>
                </c:pt>
                <c:pt idx="2035">
                  <c:v>33814</c:v>
                </c:pt>
                <c:pt idx="2036">
                  <c:v>33815</c:v>
                </c:pt>
                <c:pt idx="2037">
                  <c:v>33816</c:v>
                </c:pt>
                <c:pt idx="2038">
                  <c:v>33817</c:v>
                </c:pt>
                <c:pt idx="2039">
                  <c:v>33818</c:v>
                </c:pt>
                <c:pt idx="2040">
                  <c:v>33819</c:v>
                </c:pt>
                <c:pt idx="2041">
                  <c:v>33820</c:v>
                </c:pt>
                <c:pt idx="2042">
                  <c:v>33821</c:v>
                </c:pt>
                <c:pt idx="2043">
                  <c:v>33822</c:v>
                </c:pt>
                <c:pt idx="2044">
                  <c:v>33823</c:v>
                </c:pt>
                <c:pt idx="2045">
                  <c:v>33824</c:v>
                </c:pt>
                <c:pt idx="2046">
                  <c:v>33825</c:v>
                </c:pt>
                <c:pt idx="2047">
                  <c:v>33826</c:v>
                </c:pt>
                <c:pt idx="2048">
                  <c:v>33827</c:v>
                </c:pt>
                <c:pt idx="2049">
                  <c:v>33828</c:v>
                </c:pt>
                <c:pt idx="2050">
                  <c:v>33829</c:v>
                </c:pt>
                <c:pt idx="2051">
                  <c:v>33830</c:v>
                </c:pt>
                <c:pt idx="2052">
                  <c:v>33831</c:v>
                </c:pt>
                <c:pt idx="2053">
                  <c:v>33832</c:v>
                </c:pt>
                <c:pt idx="2054">
                  <c:v>33833</c:v>
                </c:pt>
                <c:pt idx="2055">
                  <c:v>33834</c:v>
                </c:pt>
                <c:pt idx="2056">
                  <c:v>33835</c:v>
                </c:pt>
                <c:pt idx="2057">
                  <c:v>33836</c:v>
                </c:pt>
                <c:pt idx="2058">
                  <c:v>33837</c:v>
                </c:pt>
                <c:pt idx="2059">
                  <c:v>33838</c:v>
                </c:pt>
                <c:pt idx="2060">
                  <c:v>33839</c:v>
                </c:pt>
                <c:pt idx="2061">
                  <c:v>33840</c:v>
                </c:pt>
                <c:pt idx="2062">
                  <c:v>33841</c:v>
                </c:pt>
                <c:pt idx="2063">
                  <c:v>33842</c:v>
                </c:pt>
                <c:pt idx="2064">
                  <c:v>33843</c:v>
                </c:pt>
                <c:pt idx="2065">
                  <c:v>33844</c:v>
                </c:pt>
                <c:pt idx="2066">
                  <c:v>33845</c:v>
                </c:pt>
                <c:pt idx="2067">
                  <c:v>33846</c:v>
                </c:pt>
                <c:pt idx="2068">
                  <c:v>33847</c:v>
                </c:pt>
                <c:pt idx="2069">
                  <c:v>33848</c:v>
                </c:pt>
                <c:pt idx="2070">
                  <c:v>33849</c:v>
                </c:pt>
                <c:pt idx="2071">
                  <c:v>33850</c:v>
                </c:pt>
                <c:pt idx="2072">
                  <c:v>33851</c:v>
                </c:pt>
                <c:pt idx="2073">
                  <c:v>33852</c:v>
                </c:pt>
                <c:pt idx="2074">
                  <c:v>33853</c:v>
                </c:pt>
                <c:pt idx="2075">
                  <c:v>33854</c:v>
                </c:pt>
                <c:pt idx="2076">
                  <c:v>33855</c:v>
                </c:pt>
                <c:pt idx="2077">
                  <c:v>33856</c:v>
                </c:pt>
                <c:pt idx="2078">
                  <c:v>33857</c:v>
                </c:pt>
                <c:pt idx="2079">
                  <c:v>33858</c:v>
                </c:pt>
                <c:pt idx="2080">
                  <c:v>33859</c:v>
                </c:pt>
                <c:pt idx="2081">
                  <c:v>33860</c:v>
                </c:pt>
                <c:pt idx="2082">
                  <c:v>33861</c:v>
                </c:pt>
                <c:pt idx="2083">
                  <c:v>33862</c:v>
                </c:pt>
                <c:pt idx="2084">
                  <c:v>33863</c:v>
                </c:pt>
                <c:pt idx="2085">
                  <c:v>33864</c:v>
                </c:pt>
                <c:pt idx="2086">
                  <c:v>33865</c:v>
                </c:pt>
                <c:pt idx="2087">
                  <c:v>33866</c:v>
                </c:pt>
                <c:pt idx="2088">
                  <c:v>33867</c:v>
                </c:pt>
                <c:pt idx="2089">
                  <c:v>33868</c:v>
                </c:pt>
                <c:pt idx="2090">
                  <c:v>33869</c:v>
                </c:pt>
                <c:pt idx="2091">
                  <c:v>33870</c:v>
                </c:pt>
                <c:pt idx="2092">
                  <c:v>33871</c:v>
                </c:pt>
                <c:pt idx="2093">
                  <c:v>33872</c:v>
                </c:pt>
                <c:pt idx="2094">
                  <c:v>33873</c:v>
                </c:pt>
                <c:pt idx="2095">
                  <c:v>33874</c:v>
                </c:pt>
                <c:pt idx="2096">
                  <c:v>33875</c:v>
                </c:pt>
                <c:pt idx="2097">
                  <c:v>33876</c:v>
                </c:pt>
                <c:pt idx="2098">
                  <c:v>33877</c:v>
                </c:pt>
                <c:pt idx="2099">
                  <c:v>33878</c:v>
                </c:pt>
                <c:pt idx="2100">
                  <c:v>33879</c:v>
                </c:pt>
                <c:pt idx="2101">
                  <c:v>33880</c:v>
                </c:pt>
                <c:pt idx="2102">
                  <c:v>33881</c:v>
                </c:pt>
                <c:pt idx="2103">
                  <c:v>33882</c:v>
                </c:pt>
                <c:pt idx="2104">
                  <c:v>33883</c:v>
                </c:pt>
                <c:pt idx="2105">
                  <c:v>33884</c:v>
                </c:pt>
                <c:pt idx="2106">
                  <c:v>33885</c:v>
                </c:pt>
                <c:pt idx="2107">
                  <c:v>33886</c:v>
                </c:pt>
                <c:pt idx="2108">
                  <c:v>33887</c:v>
                </c:pt>
                <c:pt idx="2109">
                  <c:v>33888</c:v>
                </c:pt>
                <c:pt idx="2110">
                  <c:v>33889</c:v>
                </c:pt>
                <c:pt idx="2111">
                  <c:v>33890</c:v>
                </c:pt>
                <c:pt idx="2112">
                  <c:v>33891</c:v>
                </c:pt>
                <c:pt idx="2113">
                  <c:v>33892</c:v>
                </c:pt>
                <c:pt idx="2114">
                  <c:v>33893</c:v>
                </c:pt>
                <c:pt idx="2115">
                  <c:v>33894</c:v>
                </c:pt>
                <c:pt idx="2116">
                  <c:v>33895</c:v>
                </c:pt>
                <c:pt idx="2117">
                  <c:v>33896</c:v>
                </c:pt>
                <c:pt idx="2118">
                  <c:v>33897</c:v>
                </c:pt>
                <c:pt idx="2119">
                  <c:v>33898</c:v>
                </c:pt>
                <c:pt idx="2120">
                  <c:v>33899</c:v>
                </c:pt>
                <c:pt idx="2121">
                  <c:v>33900</c:v>
                </c:pt>
                <c:pt idx="2122">
                  <c:v>33901</c:v>
                </c:pt>
                <c:pt idx="2123">
                  <c:v>33902</c:v>
                </c:pt>
                <c:pt idx="2124">
                  <c:v>33903</c:v>
                </c:pt>
                <c:pt idx="2125">
                  <c:v>33904</c:v>
                </c:pt>
                <c:pt idx="2126">
                  <c:v>33905</c:v>
                </c:pt>
                <c:pt idx="2127">
                  <c:v>33906</c:v>
                </c:pt>
                <c:pt idx="2128">
                  <c:v>33907</c:v>
                </c:pt>
                <c:pt idx="2129">
                  <c:v>33908</c:v>
                </c:pt>
                <c:pt idx="2130">
                  <c:v>33909</c:v>
                </c:pt>
                <c:pt idx="2131">
                  <c:v>33910</c:v>
                </c:pt>
                <c:pt idx="2132">
                  <c:v>33911</c:v>
                </c:pt>
                <c:pt idx="2133">
                  <c:v>33912</c:v>
                </c:pt>
                <c:pt idx="2134">
                  <c:v>33913</c:v>
                </c:pt>
                <c:pt idx="2135">
                  <c:v>33914</c:v>
                </c:pt>
                <c:pt idx="2136">
                  <c:v>33915</c:v>
                </c:pt>
                <c:pt idx="2137">
                  <c:v>33916</c:v>
                </c:pt>
                <c:pt idx="2138">
                  <c:v>33917</c:v>
                </c:pt>
                <c:pt idx="2139">
                  <c:v>33918</c:v>
                </c:pt>
                <c:pt idx="2140">
                  <c:v>33919</c:v>
                </c:pt>
                <c:pt idx="2141">
                  <c:v>33920</c:v>
                </c:pt>
                <c:pt idx="2142">
                  <c:v>33921</c:v>
                </c:pt>
                <c:pt idx="2143">
                  <c:v>33922</c:v>
                </c:pt>
                <c:pt idx="2144">
                  <c:v>33923</c:v>
                </c:pt>
                <c:pt idx="2145">
                  <c:v>33924</c:v>
                </c:pt>
                <c:pt idx="2146">
                  <c:v>33925</c:v>
                </c:pt>
                <c:pt idx="2147">
                  <c:v>33926</c:v>
                </c:pt>
                <c:pt idx="2148">
                  <c:v>33927</c:v>
                </c:pt>
                <c:pt idx="2149">
                  <c:v>33928</c:v>
                </c:pt>
                <c:pt idx="2150">
                  <c:v>33929</c:v>
                </c:pt>
                <c:pt idx="2151">
                  <c:v>33930</c:v>
                </c:pt>
                <c:pt idx="2152">
                  <c:v>33931</c:v>
                </c:pt>
                <c:pt idx="2153">
                  <c:v>33932</c:v>
                </c:pt>
                <c:pt idx="2154">
                  <c:v>33933</c:v>
                </c:pt>
                <c:pt idx="2155">
                  <c:v>33934</c:v>
                </c:pt>
                <c:pt idx="2156">
                  <c:v>33935</c:v>
                </c:pt>
                <c:pt idx="2157">
                  <c:v>33936</c:v>
                </c:pt>
                <c:pt idx="2158">
                  <c:v>33937</c:v>
                </c:pt>
                <c:pt idx="2159">
                  <c:v>33938</c:v>
                </c:pt>
                <c:pt idx="2160">
                  <c:v>33939</c:v>
                </c:pt>
                <c:pt idx="2161">
                  <c:v>33940</c:v>
                </c:pt>
                <c:pt idx="2162">
                  <c:v>33941</c:v>
                </c:pt>
                <c:pt idx="2163">
                  <c:v>33942</c:v>
                </c:pt>
                <c:pt idx="2164">
                  <c:v>33943</c:v>
                </c:pt>
                <c:pt idx="2165">
                  <c:v>33944</c:v>
                </c:pt>
                <c:pt idx="2166">
                  <c:v>33945</c:v>
                </c:pt>
                <c:pt idx="2167">
                  <c:v>33946</c:v>
                </c:pt>
                <c:pt idx="2168">
                  <c:v>33947</c:v>
                </c:pt>
                <c:pt idx="2169">
                  <c:v>33948</c:v>
                </c:pt>
                <c:pt idx="2170">
                  <c:v>33949</c:v>
                </c:pt>
                <c:pt idx="2171">
                  <c:v>33950</c:v>
                </c:pt>
                <c:pt idx="2172">
                  <c:v>33951</c:v>
                </c:pt>
                <c:pt idx="2173">
                  <c:v>33952</c:v>
                </c:pt>
                <c:pt idx="2174">
                  <c:v>33953</c:v>
                </c:pt>
                <c:pt idx="2175">
                  <c:v>33954</c:v>
                </c:pt>
                <c:pt idx="2176">
                  <c:v>33955</c:v>
                </c:pt>
                <c:pt idx="2177">
                  <c:v>33956</c:v>
                </c:pt>
                <c:pt idx="2178">
                  <c:v>33957</c:v>
                </c:pt>
                <c:pt idx="2179">
                  <c:v>33958</c:v>
                </c:pt>
                <c:pt idx="2180">
                  <c:v>33959</c:v>
                </c:pt>
                <c:pt idx="2181">
                  <c:v>33960</c:v>
                </c:pt>
                <c:pt idx="2182">
                  <c:v>33961</c:v>
                </c:pt>
                <c:pt idx="2183">
                  <c:v>33962</c:v>
                </c:pt>
                <c:pt idx="2184">
                  <c:v>33963</c:v>
                </c:pt>
                <c:pt idx="2185">
                  <c:v>33964</c:v>
                </c:pt>
                <c:pt idx="2186">
                  <c:v>33965</c:v>
                </c:pt>
                <c:pt idx="2187">
                  <c:v>33966</c:v>
                </c:pt>
                <c:pt idx="2188">
                  <c:v>33967</c:v>
                </c:pt>
                <c:pt idx="2189">
                  <c:v>33968</c:v>
                </c:pt>
                <c:pt idx="2190">
                  <c:v>33969</c:v>
                </c:pt>
                <c:pt idx="2191">
                  <c:v>33970</c:v>
                </c:pt>
                <c:pt idx="2192">
                  <c:v>33971</c:v>
                </c:pt>
                <c:pt idx="2193">
                  <c:v>33972</c:v>
                </c:pt>
                <c:pt idx="2194">
                  <c:v>33973</c:v>
                </c:pt>
                <c:pt idx="2195">
                  <c:v>33974</c:v>
                </c:pt>
                <c:pt idx="2196">
                  <c:v>33975</c:v>
                </c:pt>
                <c:pt idx="2197">
                  <c:v>33976</c:v>
                </c:pt>
                <c:pt idx="2198">
                  <c:v>33977</c:v>
                </c:pt>
                <c:pt idx="2199">
                  <c:v>33978</c:v>
                </c:pt>
                <c:pt idx="2200">
                  <c:v>33979</c:v>
                </c:pt>
                <c:pt idx="2201">
                  <c:v>33980</c:v>
                </c:pt>
                <c:pt idx="2202">
                  <c:v>33981</c:v>
                </c:pt>
                <c:pt idx="2203">
                  <c:v>33982</c:v>
                </c:pt>
                <c:pt idx="2204">
                  <c:v>33983</c:v>
                </c:pt>
                <c:pt idx="2205">
                  <c:v>33984</c:v>
                </c:pt>
                <c:pt idx="2206">
                  <c:v>33985</c:v>
                </c:pt>
                <c:pt idx="2207">
                  <c:v>33986</c:v>
                </c:pt>
                <c:pt idx="2208">
                  <c:v>33987</c:v>
                </c:pt>
                <c:pt idx="2209">
                  <c:v>33988</c:v>
                </c:pt>
                <c:pt idx="2210">
                  <c:v>33989</c:v>
                </c:pt>
                <c:pt idx="2211">
                  <c:v>33990</c:v>
                </c:pt>
                <c:pt idx="2212">
                  <c:v>33991</c:v>
                </c:pt>
                <c:pt idx="2213">
                  <c:v>33992</c:v>
                </c:pt>
                <c:pt idx="2214">
                  <c:v>33993</c:v>
                </c:pt>
                <c:pt idx="2215">
                  <c:v>33994</c:v>
                </c:pt>
                <c:pt idx="2216">
                  <c:v>33995</c:v>
                </c:pt>
                <c:pt idx="2217">
                  <c:v>33996</c:v>
                </c:pt>
                <c:pt idx="2218">
                  <c:v>33997</c:v>
                </c:pt>
                <c:pt idx="2219">
                  <c:v>33998</c:v>
                </c:pt>
                <c:pt idx="2220">
                  <c:v>33999</c:v>
                </c:pt>
                <c:pt idx="2221">
                  <c:v>34000</c:v>
                </c:pt>
                <c:pt idx="2222">
                  <c:v>34001</c:v>
                </c:pt>
                <c:pt idx="2223">
                  <c:v>34002</c:v>
                </c:pt>
                <c:pt idx="2224">
                  <c:v>34003</c:v>
                </c:pt>
                <c:pt idx="2225">
                  <c:v>34004</c:v>
                </c:pt>
                <c:pt idx="2226">
                  <c:v>34005</c:v>
                </c:pt>
                <c:pt idx="2227">
                  <c:v>34006</c:v>
                </c:pt>
                <c:pt idx="2228">
                  <c:v>34007</c:v>
                </c:pt>
                <c:pt idx="2229">
                  <c:v>34008</c:v>
                </c:pt>
                <c:pt idx="2230">
                  <c:v>34009</c:v>
                </c:pt>
                <c:pt idx="2231">
                  <c:v>34010</c:v>
                </c:pt>
                <c:pt idx="2232">
                  <c:v>34011</c:v>
                </c:pt>
                <c:pt idx="2233">
                  <c:v>34012</c:v>
                </c:pt>
                <c:pt idx="2234">
                  <c:v>34013</c:v>
                </c:pt>
                <c:pt idx="2235">
                  <c:v>34014</c:v>
                </c:pt>
                <c:pt idx="2236">
                  <c:v>34015</c:v>
                </c:pt>
                <c:pt idx="2237">
                  <c:v>34016</c:v>
                </c:pt>
                <c:pt idx="2238">
                  <c:v>34017</c:v>
                </c:pt>
                <c:pt idx="2239">
                  <c:v>34018</c:v>
                </c:pt>
                <c:pt idx="2240">
                  <c:v>34019</c:v>
                </c:pt>
                <c:pt idx="2241">
                  <c:v>34020</c:v>
                </c:pt>
                <c:pt idx="2242">
                  <c:v>34021</c:v>
                </c:pt>
                <c:pt idx="2243">
                  <c:v>34022</c:v>
                </c:pt>
                <c:pt idx="2244">
                  <c:v>34023</c:v>
                </c:pt>
                <c:pt idx="2245">
                  <c:v>34024</c:v>
                </c:pt>
                <c:pt idx="2246">
                  <c:v>34025</c:v>
                </c:pt>
                <c:pt idx="2247">
                  <c:v>34026</c:v>
                </c:pt>
                <c:pt idx="2248">
                  <c:v>34027</c:v>
                </c:pt>
                <c:pt idx="2249">
                  <c:v>34028</c:v>
                </c:pt>
                <c:pt idx="2250">
                  <c:v>34029</c:v>
                </c:pt>
                <c:pt idx="2251">
                  <c:v>34030</c:v>
                </c:pt>
                <c:pt idx="2252">
                  <c:v>34031</c:v>
                </c:pt>
                <c:pt idx="2253">
                  <c:v>34032</c:v>
                </c:pt>
                <c:pt idx="2254">
                  <c:v>34033</c:v>
                </c:pt>
                <c:pt idx="2255">
                  <c:v>34034</c:v>
                </c:pt>
                <c:pt idx="2256">
                  <c:v>34035</c:v>
                </c:pt>
                <c:pt idx="2257">
                  <c:v>34036</c:v>
                </c:pt>
                <c:pt idx="2258">
                  <c:v>34037</c:v>
                </c:pt>
                <c:pt idx="2259">
                  <c:v>34038</c:v>
                </c:pt>
                <c:pt idx="2260">
                  <c:v>34039</c:v>
                </c:pt>
                <c:pt idx="2261">
                  <c:v>34040</c:v>
                </c:pt>
                <c:pt idx="2262">
                  <c:v>34041</c:v>
                </c:pt>
                <c:pt idx="2263">
                  <c:v>34042</c:v>
                </c:pt>
                <c:pt idx="2264">
                  <c:v>34043</c:v>
                </c:pt>
                <c:pt idx="2265">
                  <c:v>34044</c:v>
                </c:pt>
                <c:pt idx="2266">
                  <c:v>34045</c:v>
                </c:pt>
                <c:pt idx="2267">
                  <c:v>34046</c:v>
                </c:pt>
                <c:pt idx="2268">
                  <c:v>34047</c:v>
                </c:pt>
                <c:pt idx="2269">
                  <c:v>34048</c:v>
                </c:pt>
                <c:pt idx="2270">
                  <c:v>34049</c:v>
                </c:pt>
                <c:pt idx="2271">
                  <c:v>34050</c:v>
                </c:pt>
                <c:pt idx="2272">
                  <c:v>34051</c:v>
                </c:pt>
                <c:pt idx="2273">
                  <c:v>34052</c:v>
                </c:pt>
                <c:pt idx="2274">
                  <c:v>34053</c:v>
                </c:pt>
                <c:pt idx="2275">
                  <c:v>34054</c:v>
                </c:pt>
                <c:pt idx="2276">
                  <c:v>34055</c:v>
                </c:pt>
                <c:pt idx="2277">
                  <c:v>34056</c:v>
                </c:pt>
                <c:pt idx="2278">
                  <c:v>34057</c:v>
                </c:pt>
                <c:pt idx="2279">
                  <c:v>34058</c:v>
                </c:pt>
                <c:pt idx="2280">
                  <c:v>34059</c:v>
                </c:pt>
                <c:pt idx="2281">
                  <c:v>34060</c:v>
                </c:pt>
                <c:pt idx="2282">
                  <c:v>34061</c:v>
                </c:pt>
                <c:pt idx="2283">
                  <c:v>34062</c:v>
                </c:pt>
                <c:pt idx="2284">
                  <c:v>34063</c:v>
                </c:pt>
                <c:pt idx="2285">
                  <c:v>34064</c:v>
                </c:pt>
                <c:pt idx="2286">
                  <c:v>34065</c:v>
                </c:pt>
                <c:pt idx="2287">
                  <c:v>34066</c:v>
                </c:pt>
                <c:pt idx="2288">
                  <c:v>34067</c:v>
                </c:pt>
                <c:pt idx="2289">
                  <c:v>34068</c:v>
                </c:pt>
                <c:pt idx="2290">
                  <c:v>34069</c:v>
                </c:pt>
                <c:pt idx="2291">
                  <c:v>34070</c:v>
                </c:pt>
                <c:pt idx="2292">
                  <c:v>34071</c:v>
                </c:pt>
                <c:pt idx="2293">
                  <c:v>34072</c:v>
                </c:pt>
                <c:pt idx="2294">
                  <c:v>34073</c:v>
                </c:pt>
                <c:pt idx="2295">
                  <c:v>34074</c:v>
                </c:pt>
                <c:pt idx="2296">
                  <c:v>34075</c:v>
                </c:pt>
                <c:pt idx="2297">
                  <c:v>34076</c:v>
                </c:pt>
                <c:pt idx="2298">
                  <c:v>34077</c:v>
                </c:pt>
                <c:pt idx="2299">
                  <c:v>34078</c:v>
                </c:pt>
                <c:pt idx="2300">
                  <c:v>34079</c:v>
                </c:pt>
                <c:pt idx="2301">
                  <c:v>34080</c:v>
                </c:pt>
                <c:pt idx="2302">
                  <c:v>34081</c:v>
                </c:pt>
                <c:pt idx="2303">
                  <c:v>34082</c:v>
                </c:pt>
                <c:pt idx="2304">
                  <c:v>34083</c:v>
                </c:pt>
                <c:pt idx="2305">
                  <c:v>34084</c:v>
                </c:pt>
                <c:pt idx="2306">
                  <c:v>34085</c:v>
                </c:pt>
                <c:pt idx="2307">
                  <c:v>34086</c:v>
                </c:pt>
                <c:pt idx="2308">
                  <c:v>34087</c:v>
                </c:pt>
                <c:pt idx="2309">
                  <c:v>34088</c:v>
                </c:pt>
                <c:pt idx="2310">
                  <c:v>34089</c:v>
                </c:pt>
                <c:pt idx="2311">
                  <c:v>34090</c:v>
                </c:pt>
                <c:pt idx="2312">
                  <c:v>34091</c:v>
                </c:pt>
                <c:pt idx="2313">
                  <c:v>34092</c:v>
                </c:pt>
                <c:pt idx="2314">
                  <c:v>34093</c:v>
                </c:pt>
                <c:pt idx="2315">
                  <c:v>34094</c:v>
                </c:pt>
                <c:pt idx="2316">
                  <c:v>34095</c:v>
                </c:pt>
                <c:pt idx="2317">
                  <c:v>34096</c:v>
                </c:pt>
                <c:pt idx="2318">
                  <c:v>34097</c:v>
                </c:pt>
                <c:pt idx="2319">
                  <c:v>34098</c:v>
                </c:pt>
                <c:pt idx="2320">
                  <c:v>34099</c:v>
                </c:pt>
                <c:pt idx="2321">
                  <c:v>34100</c:v>
                </c:pt>
                <c:pt idx="2322">
                  <c:v>34101</c:v>
                </c:pt>
                <c:pt idx="2323">
                  <c:v>34102</c:v>
                </c:pt>
                <c:pt idx="2324">
                  <c:v>34103</c:v>
                </c:pt>
                <c:pt idx="2325">
                  <c:v>34104</c:v>
                </c:pt>
                <c:pt idx="2326">
                  <c:v>34105</c:v>
                </c:pt>
                <c:pt idx="2327">
                  <c:v>34106</c:v>
                </c:pt>
                <c:pt idx="2328">
                  <c:v>34107</c:v>
                </c:pt>
                <c:pt idx="2329">
                  <c:v>34108</c:v>
                </c:pt>
                <c:pt idx="2330">
                  <c:v>34109</c:v>
                </c:pt>
                <c:pt idx="2331">
                  <c:v>34110</c:v>
                </c:pt>
                <c:pt idx="2332">
                  <c:v>34111</c:v>
                </c:pt>
                <c:pt idx="2333">
                  <c:v>34112</c:v>
                </c:pt>
                <c:pt idx="2334">
                  <c:v>34113</c:v>
                </c:pt>
                <c:pt idx="2335">
                  <c:v>34114</c:v>
                </c:pt>
                <c:pt idx="2336">
                  <c:v>34115</c:v>
                </c:pt>
                <c:pt idx="2337">
                  <c:v>34116</c:v>
                </c:pt>
                <c:pt idx="2338">
                  <c:v>34117</c:v>
                </c:pt>
                <c:pt idx="2339">
                  <c:v>34118</c:v>
                </c:pt>
                <c:pt idx="2340">
                  <c:v>34119</c:v>
                </c:pt>
                <c:pt idx="2341">
                  <c:v>34120</c:v>
                </c:pt>
                <c:pt idx="2342">
                  <c:v>34121</c:v>
                </c:pt>
                <c:pt idx="2343">
                  <c:v>34122</c:v>
                </c:pt>
                <c:pt idx="2344">
                  <c:v>34123</c:v>
                </c:pt>
                <c:pt idx="2345">
                  <c:v>34124</c:v>
                </c:pt>
                <c:pt idx="2346">
                  <c:v>34125</c:v>
                </c:pt>
                <c:pt idx="2347">
                  <c:v>34126</c:v>
                </c:pt>
                <c:pt idx="2348">
                  <c:v>34127</c:v>
                </c:pt>
                <c:pt idx="2349">
                  <c:v>34128</c:v>
                </c:pt>
                <c:pt idx="2350">
                  <c:v>34129</c:v>
                </c:pt>
                <c:pt idx="2351">
                  <c:v>34130</c:v>
                </c:pt>
                <c:pt idx="2352">
                  <c:v>34131</c:v>
                </c:pt>
                <c:pt idx="2353">
                  <c:v>34132</c:v>
                </c:pt>
                <c:pt idx="2354">
                  <c:v>34133</c:v>
                </c:pt>
                <c:pt idx="2355">
                  <c:v>34134</c:v>
                </c:pt>
                <c:pt idx="2356">
                  <c:v>34135</c:v>
                </c:pt>
                <c:pt idx="2357">
                  <c:v>34136</c:v>
                </c:pt>
                <c:pt idx="2358">
                  <c:v>34137</c:v>
                </c:pt>
                <c:pt idx="2359">
                  <c:v>34138</c:v>
                </c:pt>
                <c:pt idx="2360">
                  <c:v>34139</c:v>
                </c:pt>
                <c:pt idx="2361">
                  <c:v>34140</c:v>
                </c:pt>
                <c:pt idx="2362">
                  <c:v>34141</c:v>
                </c:pt>
                <c:pt idx="2363">
                  <c:v>34142</c:v>
                </c:pt>
                <c:pt idx="2364">
                  <c:v>34143</c:v>
                </c:pt>
                <c:pt idx="2365">
                  <c:v>34144</c:v>
                </c:pt>
                <c:pt idx="2366">
                  <c:v>34145</c:v>
                </c:pt>
                <c:pt idx="2367">
                  <c:v>34146</c:v>
                </c:pt>
                <c:pt idx="2368">
                  <c:v>34147</c:v>
                </c:pt>
                <c:pt idx="2369">
                  <c:v>34148</c:v>
                </c:pt>
                <c:pt idx="2370">
                  <c:v>34149</c:v>
                </c:pt>
                <c:pt idx="2371">
                  <c:v>34150</c:v>
                </c:pt>
                <c:pt idx="2372">
                  <c:v>34151</c:v>
                </c:pt>
                <c:pt idx="2373">
                  <c:v>34152</c:v>
                </c:pt>
                <c:pt idx="2374">
                  <c:v>34153</c:v>
                </c:pt>
                <c:pt idx="2375">
                  <c:v>34154</c:v>
                </c:pt>
                <c:pt idx="2376">
                  <c:v>34155</c:v>
                </c:pt>
                <c:pt idx="2377">
                  <c:v>34156</c:v>
                </c:pt>
                <c:pt idx="2378">
                  <c:v>34157</c:v>
                </c:pt>
                <c:pt idx="2379">
                  <c:v>34158</c:v>
                </c:pt>
                <c:pt idx="2380">
                  <c:v>34159</c:v>
                </c:pt>
                <c:pt idx="2381">
                  <c:v>34160</c:v>
                </c:pt>
                <c:pt idx="2382">
                  <c:v>34161</c:v>
                </c:pt>
                <c:pt idx="2383">
                  <c:v>34162</c:v>
                </c:pt>
                <c:pt idx="2384">
                  <c:v>34163</c:v>
                </c:pt>
                <c:pt idx="2385">
                  <c:v>34164</c:v>
                </c:pt>
                <c:pt idx="2386">
                  <c:v>34165</c:v>
                </c:pt>
                <c:pt idx="2387">
                  <c:v>34166</c:v>
                </c:pt>
                <c:pt idx="2388">
                  <c:v>34167</c:v>
                </c:pt>
                <c:pt idx="2389">
                  <c:v>34168</c:v>
                </c:pt>
                <c:pt idx="2390">
                  <c:v>34169</c:v>
                </c:pt>
                <c:pt idx="2391">
                  <c:v>34170</c:v>
                </c:pt>
                <c:pt idx="2392">
                  <c:v>34171</c:v>
                </c:pt>
                <c:pt idx="2393">
                  <c:v>34172</c:v>
                </c:pt>
                <c:pt idx="2394">
                  <c:v>34173</c:v>
                </c:pt>
                <c:pt idx="2395">
                  <c:v>34174</c:v>
                </c:pt>
                <c:pt idx="2396">
                  <c:v>34175</c:v>
                </c:pt>
                <c:pt idx="2397">
                  <c:v>34176</c:v>
                </c:pt>
                <c:pt idx="2398">
                  <c:v>34177</c:v>
                </c:pt>
                <c:pt idx="2399">
                  <c:v>34178</c:v>
                </c:pt>
                <c:pt idx="2400">
                  <c:v>34179</c:v>
                </c:pt>
                <c:pt idx="2401">
                  <c:v>34180</c:v>
                </c:pt>
                <c:pt idx="2402">
                  <c:v>34181</c:v>
                </c:pt>
                <c:pt idx="2403">
                  <c:v>34182</c:v>
                </c:pt>
                <c:pt idx="2404">
                  <c:v>34183</c:v>
                </c:pt>
                <c:pt idx="2405">
                  <c:v>34184</c:v>
                </c:pt>
                <c:pt idx="2406">
                  <c:v>34185</c:v>
                </c:pt>
                <c:pt idx="2407">
                  <c:v>34186</c:v>
                </c:pt>
                <c:pt idx="2408">
                  <c:v>34187</c:v>
                </c:pt>
                <c:pt idx="2409">
                  <c:v>34188</c:v>
                </c:pt>
                <c:pt idx="2410">
                  <c:v>34189</c:v>
                </c:pt>
                <c:pt idx="2411">
                  <c:v>34190</c:v>
                </c:pt>
                <c:pt idx="2412">
                  <c:v>34191</c:v>
                </c:pt>
                <c:pt idx="2413">
                  <c:v>34192</c:v>
                </c:pt>
                <c:pt idx="2414">
                  <c:v>34193</c:v>
                </c:pt>
                <c:pt idx="2415">
                  <c:v>34194</c:v>
                </c:pt>
                <c:pt idx="2416">
                  <c:v>34195</c:v>
                </c:pt>
                <c:pt idx="2417">
                  <c:v>34196</c:v>
                </c:pt>
                <c:pt idx="2418">
                  <c:v>34197</c:v>
                </c:pt>
                <c:pt idx="2419">
                  <c:v>34198</c:v>
                </c:pt>
                <c:pt idx="2420">
                  <c:v>34199</c:v>
                </c:pt>
                <c:pt idx="2421">
                  <c:v>34200</c:v>
                </c:pt>
                <c:pt idx="2422">
                  <c:v>34201</c:v>
                </c:pt>
                <c:pt idx="2423">
                  <c:v>34202</c:v>
                </c:pt>
                <c:pt idx="2424">
                  <c:v>34203</c:v>
                </c:pt>
                <c:pt idx="2425">
                  <c:v>34204</c:v>
                </c:pt>
                <c:pt idx="2426">
                  <c:v>34205</c:v>
                </c:pt>
                <c:pt idx="2427">
                  <c:v>34206</c:v>
                </c:pt>
                <c:pt idx="2428">
                  <c:v>34207</c:v>
                </c:pt>
                <c:pt idx="2429">
                  <c:v>34208</c:v>
                </c:pt>
                <c:pt idx="2430">
                  <c:v>34209</c:v>
                </c:pt>
                <c:pt idx="2431">
                  <c:v>34210</c:v>
                </c:pt>
                <c:pt idx="2432">
                  <c:v>34211</c:v>
                </c:pt>
                <c:pt idx="2433">
                  <c:v>34212</c:v>
                </c:pt>
                <c:pt idx="2434">
                  <c:v>34213</c:v>
                </c:pt>
                <c:pt idx="2435">
                  <c:v>34214</c:v>
                </c:pt>
                <c:pt idx="2436">
                  <c:v>34215</c:v>
                </c:pt>
                <c:pt idx="2437">
                  <c:v>34216</c:v>
                </c:pt>
                <c:pt idx="2438">
                  <c:v>34217</c:v>
                </c:pt>
                <c:pt idx="2439">
                  <c:v>34218</c:v>
                </c:pt>
                <c:pt idx="2440">
                  <c:v>34219</c:v>
                </c:pt>
                <c:pt idx="2441">
                  <c:v>34220</c:v>
                </c:pt>
                <c:pt idx="2442">
                  <c:v>34221</c:v>
                </c:pt>
                <c:pt idx="2443">
                  <c:v>34222</c:v>
                </c:pt>
                <c:pt idx="2444">
                  <c:v>34223</c:v>
                </c:pt>
                <c:pt idx="2445">
                  <c:v>34224</c:v>
                </c:pt>
                <c:pt idx="2446">
                  <c:v>34225</c:v>
                </c:pt>
                <c:pt idx="2447">
                  <c:v>34226</c:v>
                </c:pt>
                <c:pt idx="2448">
                  <c:v>34227</c:v>
                </c:pt>
                <c:pt idx="2449">
                  <c:v>34228</c:v>
                </c:pt>
                <c:pt idx="2450">
                  <c:v>34229</c:v>
                </c:pt>
                <c:pt idx="2451">
                  <c:v>34230</c:v>
                </c:pt>
                <c:pt idx="2452">
                  <c:v>34231</c:v>
                </c:pt>
                <c:pt idx="2453">
                  <c:v>34232</c:v>
                </c:pt>
                <c:pt idx="2454">
                  <c:v>34233</c:v>
                </c:pt>
                <c:pt idx="2455">
                  <c:v>34234</c:v>
                </c:pt>
                <c:pt idx="2456">
                  <c:v>34235</c:v>
                </c:pt>
                <c:pt idx="2457">
                  <c:v>34236</c:v>
                </c:pt>
                <c:pt idx="2458">
                  <c:v>34237</c:v>
                </c:pt>
                <c:pt idx="2459">
                  <c:v>34238</c:v>
                </c:pt>
                <c:pt idx="2460">
                  <c:v>34239</c:v>
                </c:pt>
                <c:pt idx="2461">
                  <c:v>34240</c:v>
                </c:pt>
                <c:pt idx="2462">
                  <c:v>34241</c:v>
                </c:pt>
                <c:pt idx="2463">
                  <c:v>34242</c:v>
                </c:pt>
                <c:pt idx="2464">
                  <c:v>34243</c:v>
                </c:pt>
                <c:pt idx="2465">
                  <c:v>34244</c:v>
                </c:pt>
                <c:pt idx="2466">
                  <c:v>34245</c:v>
                </c:pt>
                <c:pt idx="2467">
                  <c:v>34246</c:v>
                </c:pt>
                <c:pt idx="2468">
                  <c:v>34247</c:v>
                </c:pt>
                <c:pt idx="2469">
                  <c:v>34248</c:v>
                </c:pt>
                <c:pt idx="2470">
                  <c:v>34249</c:v>
                </c:pt>
                <c:pt idx="2471">
                  <c:v>34250</c:v>
                </c:pt>
                <c:pt idx="2472">
                  <c:v>34251</c:v>
                </c:pt>
                <c:pt idx="2473">
                  <c:v>34252</c:v>
                </c:pt>
                <c:pt idx="2474">
                  <c:v>34253</c:v>
                </c:pt>
                <c:pt idx="2475">
                  <c:v>34254</c:v>
                </c:pt>
                <c:pt idx="2476">
                  <c:v>34255</c:v>
                </c:pt>
                <c:pt idx="2477">
                  <c:v>34256</c:v>
                </c:pt>
                <c:pt idx="2478">
                  <c:v>34257</c:v>
                </c:pt>
                <c:pt idx="2479">
                  <c:v>34258</c:v>
                </c:pt>
                <c:pt idx="2480">
                  <c:v>34259</c:v>
                </c:pt>
                <c:pt idx="2481">
                  <c:v>34260</c:v>
                </c:pt>
                <c:pt idx="2482">
                  <c:v>34261</c:v>
                </c:pt>
                <c:pt idx="2483">
                  <c:v>34262</c:v>
                </c:pt>
                <c:pt idx="2484">
                  <c:v>34263</c:v>
                </c:pt>
                <c:pt idx="2485">
                  <c:v>34264</c:v>
                </c:pt>
                <c:pt idx="2486">
                  <c:v>34265</c:v>
                </c:pt>
                <c:pt idx="2487">
                  <c:v>34266</c:v>
                </c:pt>
                <c:pt idx="2488">
                  <c:v>34267</c:v>
                </c:pt>
                <c:pt idx="2489">
                  <c:v>34268</c:v>
                </c:pt>
                <c:pt idx="2490">
                  <c:v>34269</c:v>
                </c:pt>
                <c:pt idx="2491">
                  <c:v>34270</c:v>
                </c:pt>
                <c:pt idx="2492">
                  <c:v>34271</c:v>
                </c:pt>
                <c:pt idx="2493">
                  <c:v>34272</c:v>
                </c:pt>
                <c:pt idx="2494">
                  <c:v>34273</c:v>
                </c:pt>
                <c:pt idx="2495">
                  <c:v>34274</c:v>
                </c:pt>
                <c:pt idx="2496">
                  <c:v>34275</c:v>
                </c:pt>
                <c:pt idx="2497">
                  <c:v>34276</c:v>
                </c:pt>
                <c:pt idx="2498">
                  <c:v>34277</c:v>
                </c:pt>
                <c:pt idx="2499">
                  <c:v>34278</c:v>
                </c:pt>
                <c:pt idx="2500">
                  <c:v>34279</c:v>
                </c:pt>
                <c:pt idx="2501">
                  <c:v>34280</c:v>
                </c:pt>
                <c:pt idx="2502">
                  <c:v>34281</c:v>
                </c:pt>
                <c:pt idx="2503">
                  <c:v>34282</c:v>
                </c:pt>
                <c:pt idx="2504">
                  <c:v>34283</c:v>
                </c:pt>
                <c:pt idx="2505">
                  <c:v>34284</c:v>
                </c:pt>
                <c:pt idx="2506">
                  <c:v>34285</c:v>
                </c:pt>
                <c:pt idx="2507">
                  <c:v>34286</c:v>
                </c:pt>
                <c:pt idx="2508">
                  <c:v>34287</c:v>
                </c:pt>
                <c:pt idx="2509">
                  <c:v>34288</c:v>
                </c:pt>
                <c:pt idx="2510">
                  <c:v>34289</c:v>
                </c:pt>
                <c:pt idx="2511">
                  <c:v>34290</c:v>
                </c:pt>
                <c:pt idx="2512">
                  <c:v>34291</c:v>
                </c:pt>
                <c:pt idx="2513">
                  <c:v>34292</c:v>
                </c:pt>
                <c:pt idx="2514">
                  <c:v>34293</c:v>
                </c:pt>
                <c:pt idx="2515">
                  <c:v>34294</c:v>
                </c:pt>
                <c:pt idx="2516">
                  <c:v>34295</c:v>
                </c:pt>
                <c:pt idx="2517">
                  <c:v>34296</c:v>
                </c:pt>
                <c:pt idx="2518">
                  <c:v>34297</c:v>
                </c:pt>
                <c:pt idx="2519">
                  <c:v>34298</c:v>
                </c:pt>
                <c:pt idx="2520">
                  <c:v>34299</c:v>
                </c:pt>
                <c:pt idx="2521">
                  <c:v>34300</c:v>
                </c:pt>
                <c:pt idx="2522">
                  <c:v>34301</c:v>
                </c:pt>
                <c:pt idx="2523">
                  <c:v>34302</c:v>
                </c:pt>
                <c:pt idx="2524">
                  <c:v>34303</c:v>
                </c:pt>
                <c:pt idx="2525">
                  <c:v>34304</c:v>
                </c:pt>
                <c:pt idx="2526">
                  <c:v>34305</c:v>
                </c:pt>
                <c:pt idx="2527">
                  <c:v>34306</c:v>
                </c:pt>
                <c:pt idx="2528">
                  <c:v>34307</c:v>
                </c:pt>
                <c:pt idx="2529">
                  <c:v>34308</c:v>
                </c:pt>
                <c:pt idx="2530">
                  <c:v>34309</c:v>
                </c:pt>
                <c:pt idx="2531">
                  <c:v>34310</c:v>
                </c:pt>
                <c:pt idx="2532">
                  <c:v>34311</c:v>
                </c:pt>
                <c:pt idx="2533">
                  <c:v>34312</c:v>
                </c:pt>
                <c:pt idx="2534">
                  <c:v>34313</c:v>
                </c:pt>
                <c:pt idx="2535">
                  <c:v>34314</c:v>
                </c:pt>
                <c:pt idx="2536">
                  <c:v>34315</c:v>
                </c:pt>
                <c:pt idx="2537">
                  <c:v>34316</c:v>
                </c:pt>
                <c:pt idx="2538">
                  <c:v>34317</c:v>
                </c:pt>
                <c:pt idx="2539">
                  <c:v>34318</c:v>
                </c:pt>
                <c:pt idx="2540">
                  <c:v>34319</c:v>
                </c:pt>
                <c:pt idx="2541">
                  <c:v>34320</c:v>
                </c:pt>
                <c:pt idx="2542">
                  <c:v>34321</c:v>
                </c:pt>
                <c:pt idx="2543">
                  <c:v>34322</c:v>
                </c:pt>
                <c:pt idx="2544">
                  <c:v>34323</c:v>
                </c:pt>
                <c:pt idx="2545">
                  <c:v>34324</c:v>
                </c:pt>
                <c:pt idx="2546">
                  <c:v>34325</c:v>
                </c:pt>
                <c:pt idx="2547">
                  <c:v>34326</c:v>
                </c:pt>
                <c:pt idx="2548">
                  <c:v>34327</c:v>
                </c:pt>
                <c:pt idx="2549">
                  <c:v>34328</c:v>
                </c:pt>
                <c:pt idx="2550">
                  <c:v>34329</c:v>
                </c:pt>
                <c:pt idx="2551">
                  <c:v>34330</c:v>
                </c:pt>
                <c:pt idx="2552">
                  <c:v>34331</c:v>
                </c:pt>
                <c:pt idx="2553">
                  <c:v>34332</c:v>
                </c:pt>
                <c:pt idx="2554">
                  <c:v>34333</c:v>
                </c:pt>
                <c:pt idx="2555">
                  <c:v>34334</c:v>
                </c:pt>
                <c:pt idx="2556">
                  <c:v>34335</c:v>
                </c:pt>
                <c:pt idx="2557">
                  <c:v>34336</c:v>
                </c:pt>
                <c:pt idx="2558">
                  <c:v>34337</c:v>
                </c:pt>
                <c:pt idx="2559">
                  <c:v>34338</c:v>
                </c:pt>
                <c:pt idx="2560">
                  <c:v>34339</c:v>
                </c:pt>
                <c:pt idx="2561">
                  <c:v>34340</c:v>
                </c:pt>
                <c:pt idx="2562">
                  <c:v>34341</c:v>
                </c:pt>
                <c:pt idx="2563">
                  <c:v>34342</c:v>
                </c:pt>
                <c:pt idx="2564">
                  <c:v>34343</c:v>
                </c:pt>
                <c:pt idx="2565">
                  <c:v>34344</c:v>
                </c:pt>
                <c:pt idx="2566">
                  <c:v>34345</c:v>
                </c:pt>
                <c:pt idx="2567">
                  <c:v>34346</c:v>
                </c:pt>
                <c:pt idx="2568">
                  <c:v>34347</c:v>
                </c:pt>
                <c:pt idx="2569">
                  <c:v>34348</c:v>
                </c:pt>
                <c:pt idx="2570">
                  <c:v>34349</c:v>
                </c:pt>
                <c:pt idx="2571">
                  <c:v>34350</c:v>
                </c:pt>
                <c:pt idx="2572">
                  <c:v>34351</c:v>
                </c:pt>
                <c:pt idx="2573">
                  <c:v>34352</c:v>
                </c:pt>
                <c:pt idx="2574">
                  <c:v>34353</c:v>
                </c:pt>
                <c:pt idx="2575">
                  <c:v>34354</c:v>
                </c:pt>
                <c:pt idx="2576">
                  <c:v>34355</c:v>
                </c:pt>
                <c:pt idx="2577">
                  <c:v>34356</c:v>
                </c:pt>
                <c:pt idx="2578">
                  <c:v>34357</c:v>
                </c:pt>
                <c:pt idx="2579">
                  <c:v>34358</c:v>
                </c:pt>
                <c:pt idx="2580">
                  <c:v>34359</c:v>
                </c:pt>
                <c:pt idx="2581">
                  <c:v>34360</c:v>
                </c:pt>
                <c:pt idx="2582">
                  <c:v>34361</c:v>
                </c:pt>
                <c:pt idx="2583">
                  <c:v>34362</c:v>
                </c:pt>
                <c:pt idx="2584">
                  <c:v>34363</c:v>
                </c:pt>
                <c:pt idx="2585">
                  <c:v>34364</c:v>
                </c:pt>
                <c:pt idx="2586">
                  <c:v>34365</c:v>
                </c:pt>
                <c:pt idx="2587">
                  <c:v>34366</c:v>
                </c:pt>
                <c:pt idx="2588">
                  <c:v>34367</c:v>
                </c:pt>
                <c:pt idx="2589">
                  <c:v>34368</c:v>
                </c:pt>
                <c:pt idx="2590">
                  <c:v>34369</c:v>
                </c:pt>
                <c:pt idx="2591">
                  <c:v>34370</c:v>
                </c:pt>
                <c:pt idx="2592">
                  <c:v>34371</c:v>
                </c:pt>
                <c:pt idx="2593">
                  <c:v>34372</c:v>
                </c:pt>
                <c:pt idx="2594">
                  <c:v>34373</c:v>
                </c:pt>
                <c:pt idx="2595">
                  <c:v>34374</c:v>
                </c:pt>
                <c:pt idx="2596">
                  <c:v>34375</c:v>
                </c:pt>
                <c:pt idx="2597">
                  <c:v>34376</c:v>
                </c:pt>
                <c:pt idx="2598">
                  <c:v>34377</c:v>
                </c:pt>
                <c:pt idx="2599">
                  <c:v>34378</c:v>
                </c:pt>
                <c:pt idx="2600">
                  <c:v>34379</c:v>
                </c:pt>
                <c:pt idx="2601">
                  <c:v>34380</c:v>
                </c:pt>
                <c:pt idx="2602">
                  <c:v>34381</c:v>
                </c:pt>
                <c:pt idx="2603">
                  <c:v>34382</c:v>
                </c:pt>
                <c:pt idx="2604">
                  <c:v>34383</c:v>
                </c:pt>
                <c:pt idx="2605">
                  <c:v>34384</c:v>
                </c:pt>
                <c:pt idx="2606">
                  <c:v>34385</c:v>
                </c:pt>
                <c:pt idx="2607">
                  <c:v>34386</c:v>
                </c:pt>
                <c:pt idx="2608">
                  <c:v>34387</c:v>
                </c:pt>
                <c:pt idx="2609">
                  <c:v>34388</c:v>
                </c:pt>
                <c:pt idx="2610">
                  <c:v>34389</c:v>
                </c:pt>
                <c:pt idx="2611">
                  <c:v>34390</c:v>
                </c:pt>
                <c:pt idx="2612">
                  <c:v>34391</c:v>
                </c:pt>
                <c:pt idx="2613">
                  <c:v>34392</c:v>
                </c:pt>
                <c:pt idx="2614">
                  <c:v>34393</c:v>
                </c:pt>
                <c:pt idx="2615">
                  <c:v>34394</c:v>
                </c:pt>
                <c:pt idx="2616">
                  <c:v>34395</c:v>
                </c:pt>
                <c:pt idx="2617">
                  <c:v>34396</c:v>
                </c:pt>
                <c:pt idx="2618">
                  <c:v>34397</c:v>
                </c:pt>
                <c:pt idx="2619">
                  <c:v>34398</c:v>
                </c:pt>
                <c:pt idx="2620">
                  <c:v>34399</c:v>
                </c:pt>
                <c:pt idx="2621">
                  <c:v>34400</c:v>
                </c:pt>
                <c:pt idx="2622">
                  <c:v>34401</c:v>
                </c:pt>
                <c:pt idx="2623">
                  <c:v>34402</c:v>
                </c:pt>
                <c:pt idx="2624">
                  <c:v>34403</c:v>
                </c:pt>
                <c:pt idx="2625">
                  <c:v>34404</c:v>
                </c:pt>
                <c:pt idx="2626">
                  <c:v>34405</c:v>
                </c:pt>
                <c:pt idx="2627">
                  <c:v>34406</c:v>
                </c:pt>
                <c:pt idx="2628">
                  <c:v>34407</c:v>
                </c:pt>
                <c:pt idx="2629">
                  <c:v>34408</c:v>
                </c:pt>
                <c:pt idx="2630">
                  <c:v>34409</c:v>
                </c:pt>
                <c:pt idx="2631">
                  <c:v>34410</c:v>
                </c:pt>
                <c:pt idx="2632">
                  <c:v>34411</c:v>
                </c:pt>
                <c:pt idx="2633">
                  <c:v>34412</c:v>
                </c:pt>
                <c:pt idx="2634">
                  <c:v>34413</c:v>
                </c:pt>
                <c:pt idx="2635">
                  <c:v>34414</c:v>
                </c:pt>
                <c:pt idx="2636">
                  <c:v>34415</c:v>
                </c:pt>
                <c:pt idx="2637">
                  <c:v>34416</c:v>
                </c:pt>
                <c:pt idx="2638">
                  <c:v>34417</c:v>
                </c:pt>
                <c:pt idx="2639">
                  <c:v>34418</c:v>
                </c:pt>
                <c:pt idx="2640">
                  <c:v>34419</c:v>
                </c:pt>
                <c:pt idx="2641">
                  <c:v>34420</c:v>
                </c:pt>
                <c:pt idx="2642">
                  <c:v>34421</c:v>
                </c:pt>
                <c:pt idx="2643">
                  <c:v>34422</c:v>
                </c:pt>
                <c:pt idx="2644">
                  <c:v>34423</c:v>
                </c:pt>
                <c:pt idx="2645">
                  <c:v>34424</c:v>
                </c:pt>
                <c:pt idx="2646">
                  <c:v>34425</c:v>
                </c:pt>
                <c:pt idx="2647">
                  <c:v>34426</c:v>
                </c:pt>
                <c:pt idx="2648">
                  <c:v>34427</c:v>
                </c:pt>
                <c:pt idx="2649">
                  <c:v>34428</c:v>
                </c:pt>
                <c:pt idx="2650">
                  <c:v>34429</c:v>
                </c:pt>
                <c:pt idx="2651">
                  <c:v>34430</c:v>
                </c:pt>
                <c:pt idx="2652">
                  <c:v>34431</c:v>
                </c:pt>
                <c:pt idx="2653">
                  <c:v>34432</c:v>
                </c:pt>
                <c:pt idx="2654">
                  <c:v>34433</c:v>
                </c:pt>
                <c:pt idx="2655">
                  <c:v>34434</c:v>
                </c:pt>
                <c:pt idx="2656">
                  <c:v>34435</c:v>
                </c:pt>
                <c:pt idx="2657">
                  <c:v>34436</c:v>
                </c:pt>
                <c:pt idx="2658">
                  <c:v>34437</c:v>
                </c:pt>
                <c:pt idx="2659">
                  <c:v>34438</c:v>
                </c:pt>
                <c:pt idx="2660">
                  <c:v>34439</c:v>
                </c:pt>
                <c:pt idx="2661">
                  <c:v>34440</c:v>
                </c:pt>
                <c:pt idx="2662">
                  <c:v>34441</c:v>
                </c:pt>
                <c:pt idx="2663">
                  <c:v>34442</c:v>
                </c:pt>
                <c:pt idx="2664">
                  <c:v>34443</c:v>
                </c:pt>
                <c:pt idx="2665">
                  <c:v>34444</c:v>
                </c:pt>
                <c:pt idx="2666">
                  <c:v>34445</c:v>
                </c:pt>
                <c:pt idx="2667">
                  <c:v>34446</c:v>
                </c:pt>
                <c:pt idx="2668">
                  <c:v>34447</c:v>
                </c:pt>
                <c:pt idx="2669">
                  <c:v>34448</c:v>
                </c:pt>
                <c:pt idx="2670">
                  <c:v>34449</c:v>
                </c:pt>
                <c:pt idx="2671">
                  <c:v>34450</c:v>
                </c:pt>
                <c:pt idx="2672">
                  <c:v>34451</c:v>
                </c:pt>
                <c:pt idx="2673">
                  <c:v>34452</c:v>
                </c:pt>
                <c:pt idx="2674">
                  <c:v>34453</c:v>
                </c:pt>
                <c:pt idx="2675">
                  <c:v>34454</c:v>
                </c:pt>
                <c:pt idx="2676">
                  <c:v>34455</c:v>
                </c:pt>
                <c:pt idx="2677">
                  <c:v>34456</c:v>
                </c:pt>
                <c:pt idx="2678">
                  <c:v>34457</c:v>
                </c:pt>
                <c:pt idx="2679">
                  <c:v>34458</c:v>
                </c:pt>
                <c:pt idx="2680">
                  <c:v>34459</c:v>
                </c:pt>
                <c:pt idx="2681">
                  <c:v>34460</c:v>
                </c:pt>
                <c:pt idx="2682">
                  <c:v>34461</c:v>
                </c:pt>
                <c:pt idx="2683">
                  <c:v>34462</c:v>
                </c:pt>
                <c:pt idx="2684">
                  <c:v>34463</c:v>
                </c:pt>
                <c:pt idx="2685">
                  <c:v>34464</c:v>
                </c:pt>
                <c:pt idx="2686">
                  <c:v>34465</c:v>
                </c:pt>
                <c:pt idx="2687">
                  <c:v>34466</c:v>
                </c:pt>
                <c:pt idx="2688">
                  <c:v>34467</c:v>
                </c:pt>
                <c:pt idx="2689">
                  <c:v>34468</c:v>
                </c:pt>
                <c:pt idx="2690">
                  <c:v>34469</c:v>
                </c:pt>
                <c:pt idx="2691">
                  <c:v>34470</c:v>
                </c:pt>
                <c:pt idx="2692">
                  <c:v>34471</c:v>
                </c:pt>
                <c:pt idx="2693">
                  <c:v>34472</c:v>
                </c:pt>
                <c:pt idx="2694">
                  <c:v>34473</c:v>
                </c:pt>
                <c:pt idx="2695">
                  <c:v>34474</c:v>
                </c:pt>
                <c:pt idx="2696">
                  <c:v>34475</c:v>
                </c:pt>
                <c:pt idx="2697">
                  <c:v>34476</c:v>
                </c:pt>
                <c:pt idx="2698">
                  <c:v>34477</c:v>
                </c:pt>
                <c:pt idx="2699">
                  <c:v>34478</c:v>
                </c:pt>
                <c:pt idx="2700">
                  <c:v>34479</c:v>
                </c:pt>
                <c:pt idx="2701">
                  <c:v>34480</c:v>
                </c:pt>
                <c:pt idx="2702">
                  <c:v>34481</c:v>
                </c:pt>
                <c:pt idx="2703">
                  <c:v>34482</c:v>
                </c:pt>
                <c:pt idx="2704">
                  <c:v>34483</c:v>
                </c:pt>
                <c:pt idx="2705">
                  <c:v>34484</c:v>
                </c:pt>
                <c:pt idx="2706">
                  <c:v>34485</c:v>
                </c:pt>
                <c:pt idx="2707">
                  <c:v>34486</c:v>
                </c:pt>
                <c:pt idx="2708">
                  <c:v>34487</c:v>
                </c:pt>
                <c:pt idx="2709">
                  <c:v>34488</c:v>
                </c:pt>
                <c:pt idx="2710">
                  <c:v>34489</c:v>
                </c:pt>
                <c:pt idx="2711">
                  <c:v>34490</c:v>
                </c:pt>
                <c:pt idx="2712">
                  <c:v>34491</c:v>
                </c:pt>
                <c:pt idx="2713">
                  <c:v>34492</c:v>
                </c:pt>
                <c:pt idx="2714">
                  <c:v>34493</c:v>
                </c:pt>
                <c:pt idx="2715">
                  <c:v>34494</c:v>
                </c:pt>
                <c:pt idx="2716">
                  <c:v>34495</c:v>
                </c:pt>
                <c:pt idx="2717">
                  <c:v>34496</c:v>
                </c:pt>
                <c:pt idx="2718">
                  <c:v>34497</c:v>
                </c:pt>
                <c:pt idx="2719">
                  <c:v>34498</c:v>
                </c:pt>
                <c:pt idx="2720">
                  <c:v>34499</c:v>
                </c:pt>
                <c:pt idx="2721">
                  <c:v>34500</c:v>
                </c:pt>
                <c:pt idx="2722">
                  <c:v>34501</c:v>
                </c:pt>
                <c:pt idx="2723">
                  <c:v>34502</c:v>
                </c:pt>
                <c:pt idx="2724">
                  <c:v>34503</c:v>
                </c:pt>
                <c:pt idx="2725">
                  <c:v>34504</c:v>
                </c:pt>
                <c:pt idx="2726">
                  <c:v>34505</c:v>
                </c:pt>
                <c:pt idx="2727">
                  <c:v>34506</c:v>
                </c:pt>
                <c:pt idx="2728">
                  <c:v>34507</c:v>
                </c:pt>
                <c:pt idx="2729">
                  <c:v>34508</c:v>
                </c:pt>
                <c:pt idx="2730">
                  <c:v>34509</c:v>
                </c:pt>
                <c:pt idx="2731">
                  <c:v>34510</c:v>
                </c:pt>
                <c:pt idx="2732">
                  <c:v>34511</c:v>
                </c:pt>
                <c:pt idx="2733">
                  <c:v>34512</c:v>
                </c:pt>
                <c:pt idx="2734">
                  <c:v>34513</c:v>
                </c:pt>
                <c:pt idx="2735">
                  <c:v>34514</c:v>
                </c:pt>
                <c:pt idx="2736">
                  <c:v>34515</c:v>
                </c:pt>
                <c:pt idx="2737">
                  <c:v>34516</c:v>
                </c:pt>
                <c:pt idx="2738">
                  <c:v>34517</c:v>
                </c:pt>
                <c:pt idx="2739">
                  <c:v>34518</c:v>
                </c:pt>
                <c:pt idx="2740">
                  <c:v>34519</c:v>
                </c:pt>
                <c:pt idx="2741">
                  <c:v>34520</c:v>
                </c:pt>
                <c:pt idx="2742">
                  <c:v>34521</c:v>
                </c:pt>
                <c:pt idx="2743">
                  <c:v>34522</c:v>
                </c:pt>
                <c:pt idx="2744">
                  <c:v>34523</c:v>
                </c:pt>
                <c:pt idx="2745">
                  <c:v>34524</c:v>
                </c:pt>
                <c:pt idx="2746">
                  <c:v>34525</c:v>
                </c:pt>
                <c:pt idx="2747">
                  <c:v>34526</c:v>
                </c:pt>
                <c:pt idx="2748">
                  <c:v>34527</c:v>
                </c:pt>
                <c:pt idx="2749">
                  <c:v>34528</c:v>
                </c:pt>
                <c:pt idx="2750">
                  <c:v>34529</c:v>
                </c:pt>
                <c:pt idx="2751">
                  <c:v>34530</c:v>
                </c:pt>
                <c:pt idx="2752">
                  <c:v>34531</c:v>
                </c:pt>
                <c:pt idx="2753">
                  <c:v>34532</c:v>
                </c:pt>
                <c:pt idx="2754">
                  <c:v>34533</c:v>
                </c:pt>
                <c:pt idx="2755">
                  <c:v>34534</c:v>
                </c:pt>
                <c:pt idx="2756">
                  <c:v>34535</c:v>
                </c:pt>
                <c:pt idx="2757">
                  <c:v>34536</c:v>
                </c:pt>
                <c:pt idx="2758">
                  <c:v>34537</c:v>
                </c:pt>
                <c:pt idx="2759">
                  <c:v>34538</c:v>
                </c:pt>
                <c:pt idx="2760">
                  <c:v>34539</c:v>
                </c:pt>
                <c:pt idx="2761">
                  <c:v>34540</c:v>
                </c:pt>
                <c:pt idx="2762">
                  <c:v>34541</c:v>
                </c:pt>
                <c:pt idx="2763">
                  <c:v>34542</c:v>
                </c:pt>
                <c:pt idx="2764">
                  <c:v>34543</c:v>
                </c:pt>
                <c:pt idx="2765">
                  <c:v>34544</c:v>
                </c:pt>
                <c:pt idx="2766">
                  <c:v>34545</c:v>
                </c:pt>
                <c:pt idx="2767">
                  <c:v>34546</c:v>
                </c:pt>
                <c:pt idx="2768">
                  <c:v>34547</c:v>
                </c:pt>
                <c:pt idx="2769">
                  <c:v>34548</c:v>
                </c:pt>
                <c:pt idx="2770">
                  <c:v>34549</c:v>
                </c:pt>
                <c:pt idx="2771">
                  <c:v>34550</c:v>
                </c:pt>
                <c:pt idx="2772">
                  <c:v>34551</c:v>
                </c:pt>
                <c:pt idx="2773">
                  <c:v>34552</c:v>
                </c:pt>
                <c:pt idx="2774">
                  <c:v>34553</c:v>
                </c:pt>
                <c:pt idx="2775">
                  <c:v>34554</c:v>
                </c:pt>
                <c:pt idx="2776">
                  <c:v>34555</c:v>
                </c:pt>
                <c:pt idx="2777">
                  <c:v>34556</c:v>
                </c:pt>
                <c:pt idx="2778">
                  <c:v>34557</c:v>
                </c:pt>
                <c:pt idx="2779">
                  <c:v>34558</c:v>
                </c:pt>
                <c:pt idx="2780">
                  <c:v>34559</c:v>
                </c:pt>
                <c:pt idx="2781">
                  <c:v>34560</c:v>
                </c:pt>
                <c:pt idx="2782">
                  <c:v>34561</c:v>
                </c:pt>
                <c:pt idx="2783">
                  <c:v>34562</c:v>
                </c:pt>
                <c:pt idx="2784">
                  <c:v>34563</c:v>
                </c:pt>
                <c:pt idx="2785">
                  <c:v>34564</c:v>
                </c:pt>
                <c:pt idx="2786">
                  <c:v>34565</c:v>
                </c:pt>
                <c:pt idx="2787">
                  <c:v>34566</c:v>
                </c:pt>
                <c:pt idx="2788">
                  <c:v>34567</c:v>
                </c:pt>
                <c:pt idx="2789">
                  <c:v>34568</c:v>
                </c:pt>
                <c:pt idx="2790">
                  <c:v>34569</c:v>
                </c:pt>
                <c:pt idx="2791">
                  <c:v>34570</c:v>
                </c:pt>
                <c:pt idx="2792">
                  <c:v>34571</c:v>
                </c:pt>
                <c:pt idx="2793">
                  <c:v>34572</c:v>
                </c:pt>
                <c:pt idx="2794">
                  <c:v>34573</c:v>
                </c:pt>
                <c:pt idx="2795">
                  <c:v>34574</c:v>
                </c:pt>
                <c:pt idx="2796">
                  <c:v>34575</c:v>
                </c:pt>
                <c:pt idx="2797">
                  <c:v>34576</c:v>
                </c:pt>
                <c:pt idx="2798">
                  <c:v>34577</c:v>
                </c:pt>
                <c:pt idx="2799">
                  <c:v>34578</c:v>
                </c:pt>
                <c:pt idx="2800">
                  <c:v>34579</c:v>
                </c:pt>
                <c:pt idx="2801">
                  <c:v>34580</c:v>
                </c:pt>
                <c:pt idx="2802">
                  <c:v>34581</c:v>
                </c:pt>
                <c:pt idx="2803">
                  <c:v>34582</c:v>
                </c:pt>
                <c:pt idx="2804">
                  <c:v>34583</c:v>
                </c:pt>
                <c:pt idx="2805">
                  <c:v>34584</c:v>
                </c:pt>
                <c:pt idx="2806">
                  <c:v>34585</c:v>
                </c:pt>
                <c:pt idx="2807">
                  <c:v>34586</c:v>
                </c:pt>
                <c:pt idx="2808">
                  <c:v>34587</c:v>
                </c:pt>
                <c:pt idx="2809">
                  <c:v>34588</c:v>
                </c:pt>
                <c:pt idx="2810">
                  <c:v>34589</c:v>
                </c:pt>
                <c:pt idx="2811">
                  <c:v>34590</c:v>
                </c:pt>
                <c:pt idx="2812">
                  <c:v>34591</c:v>
                </c:pt>
                <c:pt idx="2813">
                  <c:v>34592</c:v>
                </c:pt>
                <c:pt idx="2814">
                  <c:v>34593</c:v>
                </c:pt>
                <c:pt idx="2815">
                  <c:v>34594</c:v>
                </c:pt>
                <c:pt idx="2816">
                  <c:v>34595</c:v>
                </c:pt>
                <c:pt idx="2817">
                  <c:v>34596</c:v>
                </c:pt>
                <c:pt idx="2818">
                  <c:v>34597</c:v>
                </c:pt>
                <c:pt idx="2819">
                  <c:v>34598</c:v>
                </c:pt>
                <c:pt idx="2820">
                  <c:v>34599</c:v>
                </c:pt>
                <c:pt idx="2821">
                  <c:v>34600</c:v>
                </c:pt>
                <c:pt idx="2822">
                  <c:v>34601</c:v>
                </c:pt>
                <c:pt idx="2823">
                  <c:v>34602</c:v>
                </c:pt>
                <c:pt idx="2824">
                  <c:v>34603</c:v>
                </c:pt>
                <c:pt idx="2825">
                  <c:v>34604</c:v>
                </c:pt>
                <c:pt idx="2826">
                  <c:v>34605</c:v>
                </c:pt>
                <c:pt idx="2827">
                  <c:v>34606</c:v>
                </c:pt>
                <c:pt idx="2828">
                  <c:v>34607</c:v>
                </c:pt>
                <c:pt idx="2829">
                  <c:v>34608</c:v>
                </c:pt>
                <c:pt idx="2830">
                  <c:v>34609</c:v>
                </c:pt>
                <c:pt idx="2831">
                  <c:v>34610</c:v>
                </c:pt>
                <c:pt idx="2832">
                  <c:v>34611</c:v>
                </c:pt>
                <c:pt idx="2833">
                  <c:v>34612</c:v>
                </c:pt>
                <c:pt idx="2834">
                  <c:v>34613</c:v>
                </c:pt>
                <c:pt idx="2835">
                  <c:v>34614</c:v>
                </c:pt>
                <c:pt idx="2836">
                  <c:v>34615</c:v>
                </c:pt>
                <c:pt idx="2837">
                  <c:v>34616</c:v>
                </c:pt>
                <c:pt idx="2838">
                  <c:v>34617</c:v>
                </c:pt>
                <c:pt idx="2839">
                  <c:v>34618</c:v>
                </c:pt>
                <c:pt idx="2840">
                  <c:v>34619</c:v>
                </c:pt>
                <c:pt idx="2841">
                  <c:v>34620</c:v>
                </c:pt>
                <c:pt idx="2842">
                  <c:v>34621</c:v>
                </c:pt>
                <c:pt idx="2843">
                  <c:v>34622</c:v>
                </c:pt>
                <c:pt idx="2844">
                  <c:v>34623</c:v>
                </c:pt>
                <c:pt idx="2845">
                  <c:v>34624</c:v>
                </c:pt>
                <c:pt idx="2846">
                  <c:v>34625</c:v>
                </c:pt>
                <c:pt idx="2847">
                  <c:v>34626</c:v>
                </c:pt>
                <c:pt idx="2848">
                  <c:v>34627</c:v>
                </c:pt>
                <c:pt idx="2849">
                  <c:v>34628</c:v>
                </c:pt>
                <c:pt idx="2850">
                  <c:v>34629</c:v>
                </c:pt>
                <c:pt idx="2851">
                  <c:v>34630</c:v>
                </c:pt>
                <c:pt idx="2852">
                  <c:v>34631</c:v>
                </c:pt>
                <c:pt idx="2853">
                  <c:v>34632</c:v>
                </c:pt>
                <c:pt idx="2854">
                  <c:v>34633</c:v>
                </c:pt>
                <c:pt idx="2855">
                  <c:v>34634</c:v>
                </c:pt>
                <c:pt idx="2856">
                  <c:v>34635</c:v>
                </c:pt>
                <c:pt idx="2857">
                  <c:v>34636</c:v>
                </c:pt>
                <c:pt idx="2858">
                  <c:v>34637</c:v>
                </c:pt>
                <c:pt idx="2859">
                  <c:v>34638</c:v>
                </c:pt>
                <c:pt idx="2860">
                  <c:v>34639</c:v>
                </c:pt>
                <c:pt idx="2861">
                  <c:v>34640</c:v>
                </c:pt>
                <c:pt idx="2862">
                  <c:v>34641</c:v>
                </c:pt>
                <c:pt idx="2863">
                  <c:v>34642</c:v>
                </c:pt>
                <c:pt idx="2864">
                  <c:v>34643</c:v>
                </c:pt>
                <c:pt idx="2865">
                  <c:v>34644</c:v>
                </c:pt>
                <c:pt idx="2866">
                  <c:v>34645</c:v>
                </c:pt>
                <c:pt idx="2867">
                  <c:v>34646</c:v>
                </c:pt>
                <c:pt idx="2868">
                  <c:v>34647</c:v>
                </c:pt>
                <c:pt idx="2869">
                  <c:v>34648</c:v>
                </c:pt>
                <c:pt idx="2870">
                  <c:v>34649</c:v>
                </c:pt>
                <c:pt idx="2871">
                  <c:v>34650</c:v>
                </c:pt>
                <c:pt idx="2872">
                  <c:v>34651</c:v>
                </c:pt>
                <c:pt idx="2873">
                  <c:v>34652</c:v>
                </c:pt>
                <c:pt idx="2874">
                  <c:v>34653</c:v>
                </c:pt>
                <c:pt idx="2875">
                  <c:v>34654</c:v>
                </c:pt>
                <c:pt idx="2876">
                  <c:v>34655</c:v>
                </c:pt>
                <c:pt idx="2877">
                  <c:v>34656</c:v>
                </c:pt>
                <c:pt idx="2878">
                  <c:v>34657</c:v>
                </c:pt>
                <c:pt idx="2879">
                  <c:v>34658</c:v>
                </c:pt>
                <c:pt idx="2880">
                  <c:v>34659</c:v>
                </c:pt>
                <c:pt idx="2881">
                  <c:v>34660</c:v>
                </c:pt>
                <c:pt idx="2882">
                  <c:v>34661</c:v>
                </c:pt>
                <c:pt idx="2883">
                  <c:v>34662</c:v>
                </c:pt>
                <c:pt idx="2884">
                  <c:v>34663</c:v>
                </c:pt>
                <c:pt idx="2885">
                  <c:v>34664</c:v>
                </c:pt>
                <c:pt idx="2886">
                  <c:v>34665</c:v>
                </c:pt>
                <c:pt idx="2887">
                  <c:v>34666</c:v>
                </c:pt>
                <c:pt idx="2888">
                  <c:v>34667</c:v>
                </c:pt>
                <c:pt idx="2889">
                  <c:v>34668</c:v>
                </c:pt>
                <c:pt idx="2890">
                  <c:v>34669</c:v>
                </c:pt>
                <c:pt idx="2891">
                  <c:v>34670</c:v>
                </c:pt>
                <c:pt idx="2892">
                  <c:v>34671</c:v>
                </c:pt>
                <c:pt idx="2893">
                  <c:v>34672</c:v>
                </c:pt>
                <c:pt idx="2894">
                  <c:v>34673</c:v>
                </c:pt>
                <c:pt idx="2895">
                  <c:v>34674</c:v>
                </c:pt>
                <c:pt idx="2896">
                  <c:v>34675</c:v>
                </c:pt>
                <c:pt idx="2897">
                  <c:v>34676</c:v>
                </c:pt>
                <c:pt idx="2898">
                  <c:v>34677</c:v>
                </c:pt>
                <c:pt idx="2899">
                  <c:v>34678</c:v>
                </c:pt>
                <c:pt idx="2900">
                  <c:v>34679</c:v>
                </c:pt>
                <c:pt idx="2901">
                  <c:v>34680</c:v>
                </c:pt>
                <c:pt idx="2902">
                  <c:v>34681</c:v>
                </c:pt>
                <c:pt idx="2903">
                  <c:v>34682</c:v>
                </c:pt>
                <c:pt idx="2904">
                  <c:v>34683</c:v>
                </c:pt>
                <c:pt idx="2905">
                  <c:v>34684</c:v>
                </c:pt>
                <c:pt idx="2906">
                  <c:v>34685</c:v>
                </c:pt>
                <c:pt idx="2907">
                  <c:v>34686</c:v>
                </c:pt>
                <c:pt idx="2908">
                  <c:v>34687</c:v>
                </c:pt>
                <c:pt idx="2909">
                  <c:v>34688</c:v>
                </c:pt>
                <c:pt idx="2910">
                  <c:v>34689</c:v>
                </c:pt>
                <c:pt idx="2911">
                  <c:v>34690</c:v>
                </c:pt>
                <c:pt idx="2912">
                  <c:v>34691</c:v>
                </c:pt>
                <c:pt idx="2913">
                  <c:v>34692</c:v>
                </c:pt>
                <c:pt idx="2914">
                  <c:v>34693</c:v>
                </c:pt>
                <c:pt idx="2915">
                  <c:v>34694</c:v>
                </c:pt>
                <c:pt idx="2916">
                  <c:v>34695</c:v>
                </c:pt>
                <c:pt idx="2917">
                  <c:v>34696</c:v>
                </c:pt>
                <c:pt idx="2918">
                  <c:v>34697</c:v>
                </c:pt>
                <c:pt idx="2919">
                  <c:v>34698</c:v>
                </c:pt>
                <c:pt idx="2920">
                  <c:v>34699</c:v>
                </c:pt>
                <c:pt idx="2921">
                  <c:v>34700</c:v>
                </c:pt>
                <c:pt idx="2922">
                  <c:v>34701</c:v>
                </c:pt>
                <c:pt idx="2923">
                  <c:v>34702</c:v>
                </c:pt>
                <c:pt idx="2924">
                  <c:v>34703</c:v>
                </c:pt>
                <c:pt idx="2925">
                  <c:v>34704</c:v>
                </c:pt>
                <c:pt idx="2926">
                  <c:v>34705</c:v>
                </c:pt>
                <c:pt idx="2927">
                  <c:v>34706</c:v>
                </c:pt>
                <c:pt idx="2928">
                  <c:v>34707</c:v>
                </c:pt>
                <c:pt idx="2929">
                  <c:v>34708</c:v>
                </c:pt>
                <c:pt idx="2930">
                  <c:v>34709</c:v>
                </c:pt>
                <c:pt idx="2931">
                  <c:v>34710</c:v>
                </c:pt>
                <c:pt idx="2932">
                  <c:v>34711</c:v>
                </c:pt>
                <c:pt idx="2933">
                  <c:v>34712</c:v>
                </c:pt>
                <c:pt idx="2934">
                  <c:v>34713</c:v>
                </c:pt>
                <c:pt idx="2935">
                  <c:v>34714</c:v>
                </c:pt>
                <c:pt idx="2936">
                  <c:v>34715</c:v>
                </c:pt>
                <c:pt idx="2937">
                  <c:v>34716</c:v>
                </c:pt>
                <c:pt idx="2938">
                  <c:v>34717</c:v>
                </c:pt>
                <c:pt idx="2939">
                  <c:v>34718</c:v>
                </c:pt>
                <c:pt idx="2940">
                  <c:v>34719</c:v>
                </c:pt>
                <c:pt idx="2941">
                  <c:v>34720</c:v>
                </c:pt>
                <c:pt idx="2942">
                  <c:v>34721</c:v>
                </c:pt>
                <c:pt idx="2943">
                  <c:v>34722</c:v>
                </c:pt>
                <c:pt idx="2944">
                  <c:v>34723</c:v>
                </c:pt>
                <c:pt idx="2945">
                  <c:v>34724</c:v>
                </c:pt>
                <c:pt idx="2946">
                  <c:v>34725</c:v>
                </c:pt>
                <c:pt idx="2947">
                  <c:v>34726</c:v>
                </c:pt>
                <c:pt idx="2948">
                  <c:v>34727</c:v>
                </c:pt>
                <c:pt idx="2949">
                  <c:v>34728</c:v>
                </c:pt>
                <c:pt idx="2950">
                  <c:v>34729</c:v>
                </c:pt>
                <c:pt idx="2951">
                  <c:v>34730</c:v>
                </c:pt>
                <c:pt idx="2952">
                  <c:v>34731</c:v>
                </c:pt>
                <c:pt idx="2953">
                  <c:v>34732</c:v>
                </c:pt>
                <c:pt idx="2954">
                  <c:v>34733</c:v>
                </c:pt>
                <c:pt idx="2955">
                  <c:v>34734</c:v>
                </c:pt>
                <c:pt idx="2956">
                  <c:v>34735</c:v>
                </c:pt>
                <c:pt idx="2957">
                  <c:v>34736</c:v>
                </c:pt>
                <c:pt idx="2958">
                  <c:v>34737</c:v>
                </c:pt>
                <c:pt idx="2959">
                  <c:v>34738</c:v>
                </c:pt>
                <c:pt idx="2960">
                  <c:v>34739</c:v>
                </c:pt>
                <c:pt idx="2961">
                  <c:v>34740</c:v>
                </c:pt>
                <c:pt idx="2962">
                  <c:v>34741</c:v>
                </c:pt>
                <c:pt idx="2963">
                  <c:v>34742</c:v>
                </c:pt>
                <c:pt idx="2964">
                  <c:v>34743</c:v>
                </c:pt>
                <c:pt idx="2965">
                  <c:v>34744</c:v>
                </c:pt>
                <c:pt idx="2966">
                  <c:v>34745</c:v>
                </c:pt>
                <c:pt idx="2967">
                  <c:v>34746</c:v>
                </c:pt>
                <c:pt idx="2968">
                  <c:v>34747</c:v>
                </c:pt>
                <c:pt idx="2969">
                  <c:v>34748</c:v>
                </c:pt>
                <c:pt idx="2970">
                  <c:v>34749</c:v>
                </c:pt>
                <c:pt idx="2971">
                  <c:v>34750</c:v>
                </c:pt>
                <c:pt idx="2972">
                  <c:v>34751</c:v>
                </c:pt>
                <c:pt idx="2973">
                  <c:v>34752</c:v>
                </c:pt>
                <c:pt idx="2974">
                  <c:v>34753</c:v>
                </c:pt>
                <c:pt idx="2975">
                  <c:v>34754</c:v>
                </c:pt>
                <c:pt idx="2976">
                  <c:v>34755</c:v>
                </c:pt>
                <c:pt idx="2977">
                  <c:v>34756</c:v>
                </c:pt>
                <c:pt idx="2978">
                  <c:v>34757</c:v>
                </c:pt>
                <c:pt idx="2979">
                  <c:v>34758</c:v>
                </c:pt>
                <c:pt idx="2980">
                  <c:v>34759</c:v>
                </c:pt>
                <c:pt idx="2981">
                  <c:v>34760</c:v>
                </c:pt>
                <c:pt idx="2982">
                  <c:v>34761</c:v>
                </c:pt>
                <c:pt idx="2983">
                  <c:v>34762</c:v>
                </c:pt>
                <c:pt idx="2984">
                  <c:v>34763</c:v>
                </c:pt>
                <c:pt idx="2985">
                  <c:v>34764</c:v>
                </c:pt>
                <c:pt idx="2986">
                  <c:v>34765</c:v>
                </c:pt>
                <c:pt idx="2987">
                  <c:v>34766</c:v>
                </c:pt>
                <c:pt idx="2988">
                  <c:v>34767</c:v>
                </c:pt>
                <c:pt idx="2989">
                  <c:v>34768</c:v>
                </c:pt>
                <c:pt idx="2990">
                  <c:v>34769</c:v>
                </c:pt>
                <c:pt idx="2991">
                  <c:v>34770</c:v>
                </c:pt>
                <c:pt idx="2992">
                  <c:v>34771</c:v>
                </c:pt>
                <c:pt idx="2993">
                  <c:v>34772</c:v>
                </c:pt>
                <c:pt idx="2994">
                  <c:v>34773</c:v>
                </c:pt>
                <c:pt idx="2995">
                  <c:v>34774</c:v>
                </c:pt>
                <c:pt idx="2996">
                  <c:v>34775</c:v>
                </c:pt>
                <c:pt idx="2997">
                  <c:v>34776</c:v>
                </c:pt>
                <c:pt idx="2998">
                  <c:v>34777</c:v>
                </c:pt>
                <c:pt idx="2999">
                  <c:v>34778</c:v>
                </c:pt>
                <c:pt idx="3000">
                  <c:v>34779</c:v>
                </c:pt>
                <c:pt idx="3001">
                  <c:v>34780</c:v>
                </c:pt>
                <c:pt idx="3002">
                  <c:v>34781</c:v>
                </c:pt>
                <c:pt idx="3003">
                  <c:v>34782</c:v>
                </c:pt>
                <c:pt idx="3004">
                  <c:v>34783</c:v>
                </c:pt>
                <c:pt idx="3005">
                  <c:v>34784</c:v>
                </c:pt>
                <c:pt idx="3006">
                  <c:v>34785</c:v>
                </c:pt>
                <c:pt idx="3007">
                  <c:v>34786</c:v>
                </c:pt>
                <c:pt idx="3008">
                  <c:v>34787</c:v>
                </c:pt>
                <c:pt idx="3009">
                  <c:v>34788</c:v>
                </c:pt>
                <c:pt idx="3010">
                  <c:v>34789</c:v>
                </c:pt>
                <c:pt idx="3011">
                  <c:v>34790</c:v>
                </c:pt>
                <c:pt idx="3012">
                  <c:v>34791</c:v>
                </c:pt>
                <c:pt idx="3013">
                  <c:v>34792</c:v>
                </c:pt>
                <c:pt idx="3014">
                  <c:v>34793</c:v>
                </c:pt>
                <c:pt idx="3015">
                  <c:v>34794</c:v>
                </c:pt>
                <c:pt idx="3016">
                  <c:v>34795</c:v>
                </c:pt>
                <c:pt idx="3017">
                  <c:v>34796</c:v>
                </c:pt>
                <c:pt idx="3018">
                  <c:v>34797</c:v>
                </c:pt>
                <c:pt idx="3019">
                  <c:v>34798</c:v>
                </c:pt>
                <c:pt idx="3020">
                  <c:v>34799</c:v>
                </c:pt>
                <c:pt idx="3021">
                  <c:v>34800</c:v>
                </c:pt>
                <c:pt idx="3022">
                  <c:v>34801</c:v>
                </c:pt>
                <c:pt idx="3023">
                  <c:v>34802</c:v>
                </c:pt>
                <c:pt idx="3024">
                  <c:v>34803</c:v>
                </c:pt>
                <c:pt idx="3025">
                  <c:v>34804</c:v>
                </c:pt>
                <c:pt idx="3026">
                  <c:v>34805</c:v>
                </c:pt>
                <c:pt idx="3027">
                  <c:v>34806</c:v>
                </c:pt>
                <c:pt idx="3028">
                  <c:v>34807</c:v>
                </c:pt>
                <c:pt idx="3029">
                  <c:v>34808</c:v>
                </c:pt>
                <c:pt idx="3030">
                  <c:v>34809</c:v>
                </c:pt>
                <c:pt idx="3031">
                  <c:v>34810</c:v>
                </c:pt>
                <c:pt idx="3032">
                  <c:v>34811</c:v>
                </c:pt>
                <c:pt idx="3033">
                  <c:v>34812</c:v>
                </c:pt>
                <c:pt idx="3034">
                  <c:v>34813</c:v>
                </c:pt>
                <c:pt idx="3035">
                  <c:v>34814</c:v>
                </c:pt>
                <c:pt idx="3036">
                  <c:v>34815</c:v>
                </c:pt>
                <c:pt idx="3037">
                  <c:v>34816</c:v>
                </c:pt>
                <c:pt idx="3038">
                  <c:v>34817</c:v>
                </c:pt>
                <c:pt idx="3039">
                  <c:v>34818</c:v>
                </c:pt>
                <c:pt idx="3040">
                  <c:v>34819</c:v>
                </c:pt>
                <c:pt idx="3041">
                  <c:v>34820</c:v>
                </c:pt>
                <c:pt idx="3042">
                  <c:v>34821</c:v>
                </c:pt>
                <c:pt idx="3043">
                  <c:v>34822</c:v>
                </c:pt>
                <c:pt idx="3044">
                  <c:v>34823</c:v>
                </c:pt>
                <c:pt idx="3045">
                  <c:v>34824</c:v>
                </c:pt>
                <c:pt idx="3046">
                  <c:v>34825</c:v>
                </c:pt>
                <c:pt idx="3047">
                  <c:v>34826</c:v>
                </c:pt>
                <c:pt idx="3048">
                  <c:v>34827</c:v>
                </c:pt>
                <c:pt idx="3049">
                  <c:v>34828</c:v>
                </c:pt>
                <c:pt idx="3050">
                  <c:v>34829</c:v>
                </c:pt>
                <c:pt idx="3051">
                  <c:v>34830</c:v>
                </c:pt>
                <c:pt idx="3052">
                  <c:v>34831</c:v>
                </c:pt>
                <c:pt idx="3053">
                  <c:v>34832</c:v>
                </c:pt>
                <c:pt idx="3054">
                  <c:v>34833</c:v>
                </c:pt>
                <c:pt idx="3055">
                  <c:v>34834</c:v>
                </c:pt>
                <c:pt idx="3056">
                  <c:v>34835</c:v>
                </c:pt>
                <c:pt idx="3057">
                  <c:v>34836</c:v>
                </c:pt>
                <c:pt idx="3058">
                  <c:v>34837</c:v>
                </c:pt>
                <c:pt idx="3059">
                  <c:v>34838</c:v>
                </c:pt>
                <c:pt idx="3060">
                  <c:v>34839</c:v>
                </c:pt>
                <c:pt idx="3061">
                  <c:v>34840</c:v>
                </c:pt>
                <c:pt idx="3062">
                  <c:v>34841</c:v>
                </c:pt>
                <c:pt idx="3063">
                  <c:v>34842</c:v>
                </c:pt>
                <c:pt idx="3064">
                  <c:v>34843</c:v>
                </c:pt>
                <c:pt idx="3065">
                  <c:v>34844</c:v>
                </c:pt>
                <c:pt idx="3066">
                  <c:v>34845</c:v>
                </c:pt>
                <c:pt idx="3067">
                  <c:v>34846</c:v>
                </c:pt>
                <c:pt idx="3068">
                  <c:v>34847</c:v>
                </c:pt>
                <c:pt idx="3069">
                  <c:v>34848</c:v>
                </c:pt>
                <c:pt idx="3070">
                  <c:v>34849</c:v>
                </c:pt>
                <c:pt idx="3071">
                  <c:v>34850</c:v>
                </c:pt>
                <c:pt idx="3072">
                  <c:v>34851</c:v>
                </c:pt>
                <c:pt idx="3073">
                  <c:v>34852</c:v>
                </c:pt>
                <c:pt idx="3074">
                  <c:v>34853</c:v>
                </c:pt>
                <c:pt idx="3075">
                  <c:v>34854</c:v>
                </c:pt>
                <c:pt idx="3076">
                  <c:v>34855</c:v>
                </c:pt>
                <c:pt idx="3077">
                  <c:v>34856</c:v>
                </c:pt>
                <c:pt idx="3078">
                  <c:v>34857</c:v>
                </c:pt>
                <c:pt idx="3079">
                  <c:v>34858</c:v>
                </c:pt>
                <c:pt idx="3080">
                  <c:v>34859</c:v>
                </c:pt>
                <c:pt idx="3081">
                  <c:v>34860</c:v>
                </c:pt>
                <c:pt idx="3082">
                  <c:v>34861</c:v>
                </c:pt>
                <c:pt idx="3083">
                  <c:v>34862</c:v>
                </c:pt>
                <c:pt idx="3084">
                  <c:v>34863</c:v>
                </c:pt>
                <c:pt idx="3085">
                  <c:v>34864</c:v>
                </c:pt>
                <c:pt idx="3086">
                  <c:v>34865</c:v>
                </c:pt>
                <c:pt idx="3087">
                  <c:v>34866</c:v>
                </c:pt>
                <c:pt idx="3088">
                  <c:v>34867</c:v>
                </c:pt>
                <c:pt idx="3089">
                  <c:v>34868</c:v>
                </c:pt>
                <c:pt idx="3090">
                  <c:v>34869</c:v>
                </c:pt>
                <c:pt idx="3091">
                  <c:v>34870</c:v>
                </c:pt>
                <c:pt idx="3092">
                  <c:v>34871</c:v>
                </c:pt>
                <c:pt idx="3093">
                  <c:v>34872</c:v>
                </c:pt>
                <c:pt idx="3094">
                  <c:v>34873</c:v>
                </c:pt>
                <c:pt idx="3095">
                  <c:v>34874</c:v>
                </c:pt>
                <c:pt idx="3096">
                  <c:v>34875</c:v>
                </c:pt>
                <c:pt idx="3097">
                  <c:v>34876</c:v>
                </c:pt>
                <c:pt idx="3098">
                  <c:v>34877</c:v>
                </c:pt>
                <c:pt idx="3099">
                  <c:v>34878</c:v>
                </c:pt>
                <c:pt idx="3100">
                  <c:v>34879</c:v>
                </c:pt>
                <c:pt idx="3101">
                  <c:v>34880</c:v>
                </c:pt>
                <c:pt idx="3102">
                  <c:v>34881</c:v>
                </c:pt>
                <c:pt idx="3103">
                  <c:v>34882</c:v>
                </c:pt>
                <c:pt idx="3104">
                  <c:v>34883</c:v>
                </c:pt>
                <c:pt idx="3105">
                  <c:v>34884</c:v>
                </c:pt>
                <c:pt idx="3106">
                  <c:v>34885</c:v>
                </c:pt>
                <c:pt idx="3107">
                  <c:v>34886</c:v>
                </c:pt>
                <c:pt idx="3108">
                  <c:v>34887</c:v>
                </c:pt>
                <c:pt idx="3109">
                  <c:v>34888</c:v>
                </c:pt>
                <c:pt idx="3110">
                  <c:v>34889</c:v>
                </c:pt>
                <c:pt idx="3111">
                  <c:v>34890</c:v>
                </c:pt>
                <c:pt idx="3112">
                  <c:v>34891</c:v>
                </c:pt>
                <c:pt idx="3113">
                  <c:v>34892</c:v>
                </c:pt>
                <c:pt idx="3114">
                  <c:v>34893</c:v>
                </c:pt>
                <c:pt idx="3115">
                  <c:v>34894</c:v>
                </c:pt>
                <c:pt idx="3116">
                  <c:v>34895</c:v>
                </c:pt>
                <c:pt idx="3117">
                  <c:v>34896</c:v>
                </c:pt>
                <c:pt idx="3118">
                  <c:v>34897</c:v>
                </c:pt>
                <c:pt idx="3119">
                  <c:v>34898</c:v>
                </c:pt>
                <c:pt idx="3120">
                  <c:v>34899</c:v>
                </c:pt>
                <c:pt idx="3121">
                  <c:v>34900</c:v>
                </c:pt>
                <c:pt idx="3122">
                  <c:v>34901</c:v>
                </c:pt>
                <c:pt idx="3123">
                  <c:v>34902</c:v>
                </c:pt>
                <c:pt idx="3124">
                  <c:v>34903</c:v>
                </c:pt>
                <c:pt idx="3125">
                  <c:v>34904</c:v>
                </c:pt>
                <c:pt idx="3126">
                  <c:v>34905</c:v>
                </c:pt>
                <c:pt idx="3127">
                  <c:v>34906</c:v>
                </c:pt>
                <c:pt idx="3128">
                  <c:v>34907</c:v>
                </c:pt>
                <c:pt idx="3129">
                  <c:v>34908</c:v>
                </c:pt>
                <c:pt idx="3130">
                  <c:v>34909</c:v>
                </c:pt>
                <c:pt idx="3131">
                  <c:v>34910</c:v>
                </c:pt>
                <c:pt idx="3132">
                  <c:v>34911</c:v>
                </c:pt>
                <c:pt idx="3133">
                  <c:v>34912</c:v>
                </c:pt>
                <c:pt idx="3134">
                  <c:v>34913</c:v>
                </c:pt>
                <c:pt idx="3135">
                  <c:v>34914</c:v>
                </c:pt>
                <c:pt idx="3136">
                  <c:v>34915</c:v>
                </c:pt>
                <c:pt idx="3137">
                  <c:v>34916</c:v>
                </c:pt>
                <c:pt idx="3138">
                  <c:v>34917</c:v>
                </c:pt>
                <c:pt idx="3139">
                  <c:v>34918</c:v>
                </c:pt>
                <c:pt idx="3140">
                  <c:v>34919</c:v>
                </c:pt>
                <c:pt idx="3141">
                  <c:v>34920</c:v>
                </c:pt>
                <c:pt idx="3142">
                  <c:v>34921</c:v>
                </c:pt>
                <c:pt idx="3143">
                  <c:v>34922</c:v>
                </c:pt>
                <c:pt idx="3144">
                  <c:v>34923</c:v>
                </c:pt>
                <c:pt idx="3145">
                  <c:v>34924</c:v>
                </c:pt>
                <c:pt idx="3146">
                  <c:v>34925</c:v>
                </c:pt>
                <c:pt idx="3147">
                  <c:v>34926</c:v>
                </c:pt>
                <c:pt idx="3148">
                  <c:v>34927</c:v>
                </c:pt>
                <c:pt idx="3149">
                  <c:v>34928</c:v>
                </c:pt>
                <c:pt idx="3150">
                  <c:v>34929</c:v>
                </c:pt>
                <c:pt idx="3151">
                  <c:v>34930</c:v>
                </c:pt>
                <c:pt idx="3152">
                  <c:v>34931</c:v>
                </c:pt>
                <c:pt idx="3153">
                  <c:v>34932</c:v>
                </c:pt>
                <c:pt idx="3154">
                  <c:v>34933</c:v>
                </c:pt>
                <c:pt idx="3155">
                  <c:v>34934</c:v>
                </c:pt>
                <c:pt idx="3156">
                  <c:v>34935</c:v>
                </c:pt>
                <c:pt idx="3157">
                  <c:v>34936</c:v>
                </c:pt>
                <c:pt idx="3158">
                  <c:v>34937</c:v>
                </c:pt>
                <c:pt idx="3159">
                  <c:v>34938</c:v>
                </c:pt>
                <c:pt idx="3160">
                  <c:v>34939</c:v>
                </c:pt>
                <c:pt idx="3161">
                  <c:v>34940</c:v>
                </c:pt>
                <c:pt idx="3162">
                  <c:v>34941</c:v>
                </c:pt>
                <c:pt idx="3163">
                  <c:v>34942</c:v>
                </c:pt>
                <c:pt idx="3164">
                  <c:v>34943</c:v>
                </c:pt>
                <c:pt idx="3165">
                  <c:v>34944</c:v>
                </c:pt>
                <c:pt idx="3166">
                  <c:v>34945</c:v>
                </c:pt>
                <c:pt idx="3167">
                  <c:v>34946</c:v>
                </c:pt>
                <c:pt idx="3168">
                  <c:v>34947</c:v>
                </c:pt>
                <c:pt idx="3169">
                  <c:v>34948</c:v>
                </c:pt>
                <c:pt idx="3170">
                  <c:v>34949</c:v>
                </c:pt>
                <c:pt idx="3171">
                  <c:v>34950</c:v>
                </c:pt>
                <c:pt idx="3172">
                  <c:v>34951</c:v>
                </c:pt>
                <c:pt idx="3173">
                  <c:v>34952</c:v>
                </c:pt>
                <c:pt idx="3174">
                  <c:v>34953</c:v>
                </c:pt>
                <c:pt idx="3175">
                  <c:v>34954</c:v>
                </c:pt>
                <c:pt idx="3176">
                  <c:v>34955</c:v>
                </c:pt>
                <c:pt idx="3177">
                  <c:v>34956</c:v>
                </c:pt>
                <c:pt idx="3178">
                  <c:v>34957</c:v>
                </c:pt>
                <c:pt idx="3179">
                  <c:v>34958</c:v>
                </c:pt>
                <c:pt idx="3180">
                  <c:v>34959</c:v>
                </c:pt>
                <c:pt idx="3181">
                  <c:v>34960</c:v>
                </c:pt>
                <c:pt idx="3182">
                  <c:v>34961</c:v>
                </c:pt>
                <c:pt idx="3183">
                  <c:v>34962</c:v>
                </c:pt>
                <c:pt idx="3184">
                  <c:v>34963</c:v>
                </c:pt>
                <c:pt idx="3185">
                  <c:v>34964</c:v>
                </c:pt>
                <c:pt idx="3186">
                  <c:v>34965</c:v>
                </c:pt>
                <c:pt idx="3187">
                  <c:v>34966</c:v>
                </c:pt>
                <c:pt idx="3188">
                  <c:v>34967</c:v>
                </c:pt>
                <c:pt idx="3189">
                  <c:v>34968</c:v>
                </c:pt>
                <c:pt idx="3190">
                  <c:v>34969</c:v>
                </c:pt>
                <c:pt idx="3191">
                  <c:v>34970</c:v>
                </c:pt>
                <c:pt idx="3192">
                  <c:v>34971</c:v>
                </c:pt>
                <c:pt idx="3193">
                  <c:v>34972</c:v>
                </c:pt>
                <c:pt idx="3194">
                  <c:v>34973</c:v>
                </c:pt>
                <c:pt idx="3195">
                  <c:v>34974</c:v>
                </c:pt>
                <c:pt idx="3196">
                  <c:v>34975</c:v>
                </c:pt>
                <c:pt idx="3197">
                  <c:v>34976</c:v>
                </c:pt>
                <c:pt idx="3198">
                  <c:v>34977</c:v>
                </c:pt>
                <c:pt idx="3199">
                  <c:v>34978</c:v>
                </c:pt>
                <c:pt idx="3200">
                  <c:v>34979</c:v>
                </c:pt>
                <c:pt idx="3201">
                  <c:v>34980</c:v>
                </c:pt>
                <c:pt idx="3202">
                  <c:v>34981</c:v>
                </c:pt>
                <c:pt idx="3203">
                  <c:v>34982</c:v>
                </c:pt>
                <c:pt idx="3204">
                  <c:v>34983</c:v>
                </c:pt>
                <c:pt idx="3205">
                  <c:v>34984</c:v>
                </c:pt>
                <c:pt idx="3206">
                  <c:v>34985</c:v>
                </c:pt>
                <c:pt idx="3207">
                  <c:v>34986</c:v>
                </c:pt>
                <c:pt idx="3208">
                  <c:v>34987</c:v>
                </c:pt>
                <c:pt idx="3209">
                  <c:v>34988</c:v>
                </c:pt>
                <c:pt idx="3210">
                  <c:v>34989</c:v>
                </c:pt>
                <c:pt idx="3211">
                  <c:v>34990</c:v>
                </c:pt>
                <c:pt idx="3212">
                  <c:v>34991</c:v>
                </c:pt>
                <c:pt idx="3213">
                  <c:v>34992</c:v>
                </c:pt>
                <c:pt idx="3214">
                  <c:v>34993</c:v>
                </c:pt>
                <c:pt idx="3215">
                  <c:v>34994</c:v>
                </c:pt>
                <c:pt idx="3216">
                  <c:v>34995</c:v>
                </c:pt>
                <c:pt idx="3217">
                  <c:v>34996</c:v>
                </c:pt>
                <c:pt idx="3218">
                  <c:v>34997</c:v>
                </c:pt>
                <c:pt idx="3219">
                  <c:v>34998</c:v>
                </c:pt>
                <c:pt idx="3220">
                  <c:v>34999</c:v>
                </c:pt>
                <c:pt idx="3221">
                  <c:v>35000</c:v>
                </c:pt>
                <c:pt idx="3222">
                  <c:v>35001</c:v>
                </c:pt>
                <c:pt idx="3223">
                  <c:v>35002</c:v>
                </c:pt>
                <c:pt idx="3224">
                  <c:v>35003</c:v>
                </c:pt>
                <c:pt idx="3225">
                  <c:v>35004</c:v>
                </c:pt>
                <c:pt idx="3226">
                  <c:v>35005</c:v>
                </c:pt>
                <c:pt idx="3227">
                  <c:v>35006</c:v>
                </c:pt>
                <c:pt idx="3228">
                  <c:v>35007</c:v>
                </c:pt>
                <c:pt idx="3229">
                  <c:v>35008</c:v>
                </c:pt>
                <c:pt idx="3230">
                  <c:v>35009</c:v>
                </c:pt>
                <c:pt idx="3231">
                  <c:v>35010</c:v>
                </c:pt>
                <c:pt idx="3232">
                  <c:v>35011</c:v>
                </c:pt>
                <c:pt idx="3233">
                  <c:v>35012</c:v>
                </c:pt>
                <c:pt idx="3234">
                  <c:v>35013</c:v>
                </c:pt>
                <c:pt idx="3235">
                  <c:v>35014</c:v>
                </c:pt>
                <c:pt idx="3236">
                  <c:v>35015</c:v>
                </c:pt>
                <c:pt idx="3237">
                  <c:v>35016</c:v>
                </c:pt>
                <c:pt idx="3238">
                  <c:v>35017</c:v>
                </c:pt>
                <c:pt idx="3239">
                  <c:v>35018</c:v>
                </c:pt>
                <c:pt idx="3240">
                  <c:v>35019</c:v>
                </c:pt>
                <c:pt idx="3241">
                  <c:v>35020</c:v>
                </c:pt>
                <c:pt idx="3242">
                  <c:v>35021</c:v>
                </c:pt>
                <c:pt idx="3243">
                  <c:v>35022</c:v>
                </c:pt>
                <c:pt idx="3244">
                  <c:v>35023</c:v>
                </c:pt>
                <c:pt idx="3245">
                  <c:v>35024</c:v>
                </c:pt>
                <c:pt idx="3246">
                  <c:v>35025</c:v>
                </c:pt>
                <c:pt idx="3247">
                  <c:v>35026</c:v>
                </c:pt>
                <c:pt idx="3248">
                  <c:v>35027</c:v>
                </c:pt>
                <c:pt idx="3249">
                  <c:v>35028</c:v>
                </c:pt>
                <c:pt idx="3250">
                  <c:v>35029</c:v>
                </c:pt>
                <c:pt idx="3251">
                  <c:v>35030</c:v>
                </c:pt>
                <c:pt idx="3252">
                  <c:v>35031</c:v>
                </c:pt>
                <c:pt idx="3253">
                  <c:v>35032</c:v>
                </c:pt>
                <c:pt idx="3254">
                  <c:v>35033</c:v>
                </c:pt>
                <c:pt idx="3255">
                  <c:v>35034</c:v>
                </c:pt>
                <c:pt idx="3256">
                  <c:v>35035</c:v>
                </c:pt>
                <c:pt idx="3257">
                  <c:v>35036</c:v>
                </c:pt>
                <c:pt idx="3258">
                  <c:v>35037</c:v>
                </c:pt>
                <c:pt idx="3259">
                  <c:v>35038</c:v>
                </c:pt>
                <c:pt idx="3260">
                  <c:v>35039</c:v>
                </c:pt>
                <c:pt idx="3261">
                  <c:v>35040</c:v>
                </c:pt>
                <c:pt idx="3262">
                  <c:v>35041</c:v>
                </c:pt>
                <c:pt idx="3263">
                  <c:v>35042</c:v>
                </c:pt>
                <c:pt idx="3264">
                  <c:v>35043</c:v>
                </c:pt>
                <c:pt idx="3265">
                  <c:v>35044</c:v>
                </c:pt>
                <c:pt idx="3266">
                  <c:v>35045</c:v>
                </c:pt>
                <c:pt idx="3267">
                  <c:v>35046</c:v>
                </c:pt>
                <c:pt idx="3268">
                  <c:v>35047</c:v>
                </c:pt>
                <c:pt idx="3269">
                  <c:v>35048</c:v>
                </c:pt>
                <c:pt idx="3270">
                  <c:v>35049</c:v>
                </c:pt>
                <c:pt idx="3271">
                  <c:v>35050</c:v>
                </c:pt>
                <c:pt idx="3272">
                  <c:v>35051</c:v>
                </c:pt>
                <c:pt idx="3273">
                  <c:v>35052</c:v>
                </c:pt>
                <c:pt idx="3274">
                  <c:v>35053</c:v>
                </c:pt>
                <c:pt idx="3275">
                  <c:v>35054</c:v>
                </c:pt>
                <c:pt idx="3276">
                  <c:v>35055</c:v>
                </c:pt>
                <c:pt idx="3277">
                  <c:v>35056</c:v>
                </c:pt>
                <c:pt idx="3278">
                  <c:v>35057</c:v>
                </c:pt>
                <c:pt idx="3279">
                  <c:v>35058</c:v>
                </c:pt>
                <c:pt idx="3280">
                  <c:v>35059</c:v>
                </c:pt>
                <c:pt idx="3281">
                  <c:v>35060</c:v>
                </c:pt>
                <c:pt idx="3282">
                  <c:v>35061</c:v>
                </c:pt>
                <c:pt idx="3283">
                  <c:v>35062</c:v>
                </c:pt>
                <c:pt idx="3284">
                  <c:v>35063</c:v>
                </c:pt>
                <c:pt idx="3285">
                  <c:v>35064</c:v>
                </c:pt>
                <c:pt idx="3286">
                  <c:v>35065</c:v>
                </c:pt>
                <c:pt idx="3287">
                  <c:v>35066</c:v>
                </c:pt>
                <c:pt idx="3288">
                  <c:v>35067</c:v>
                </c:pt>
                <c:pt idx="3289">
                  <c:v>35068</c:v>
                </c:pt>
                <c:pt idx="3290">
                  <c:v>35069</c:v>
                </c:pt>
                <c:pt idx="3291">
                  <c:v>35070</c:v>
                </c:pt>
                <c:pt idx="3292">
                  <c:v>35071</c:v>
                </c:pt>
                <c:pt idx="3293">
                  <c:v>35072</c:v>
                </c:pt>
                <c:pt idx="3294">
                  <c:v>35073</c:v>
                </c:pt>
                <c:pt idx="3295">
                  <c:v>35074</c:v>
                </c:pt>
                <c:pt idx="3296">
                  <c:v>35075</c:v>
                </c:pt>
                <c:pt idx="3297">
                  <c:v>35076</c:v>
                </c:pt>
                <c:pt idx="3298">
                  <c:v>35077</c:v>
                </c:pt>
                <c:pt idx="3299">
                  <c:v>35078</c:v>
                </c:pt>
                <c:pt idx="3300">
                  <c:v>35079</c:v>
                </c:pt>
                <c:pt idx="3301">
                  <c:v>35080</c:v>
                </c:pt>
                <c:pt idx="3302">
                  <c:v>35081</c:v>
                </c:pt>
                <c:pt idx="3303">
                  <c:v>35082</c:v>
                </c:pt>
                <c:pt idx="3304">
                  <c:v>35083</c:v>
                </c:pt>
                <c:pt idx="3305">
                  <c:v>35084</c:v>
                </c:pt>
                <c:pt idx="3306">
                  <c:v>35085</c:v>
                </c:pt>
                <c:pt idx="3307">
                  <c:v>35086</c:v>
                </c:pt>
                <c:pt idx="3308">
                  <c:v>35087</c:v>
                </c:pt>
                <c:pt idx="3309">
                  <c:v>35088</c:v>
                </c:pt>
                <c:pt idx="3310">
                  <c:v>35089</c:v>
                </c:pt>
                <c:pt idx="3311">
                  <c:v>35090</c:v>
                </c:pt>
                <c:pt idx="3312">
                  <c:v>35091</c:v>
                </c:pt>
                <c:pt idx="3313">
                  <c:v>35092</c:v>
                </c:pt>
                <c:pt idx="3314">
                  <c:v>35093</c:v>
                </c:pt>
                <c:pt idx="3315">
                  <c:v>35094</c:v>
                </c:pt>
                <c:pt idx="3316">
                  <c:v>35095</c:v>
                </c:pt>
                <c:pt idx="3317">
                  <c:v>35096</c:v>
                </c:pt>
                <c:pt idx="3318">
                  <c:v>35097</c:v>
                </c:pt>
                <c:pt idx="3319">
                  <c:v>35098</c:v>
                </c:pt>
                <c:pt idx="3320">
                  <c:v>35099</c:v>
                </c:pt>
                <c:pt idx="3321">
                  <c:v>35100</c:v>
                </c:pt>
                <c:pt idx="3322">
                  <c:v>35101</c:v>
                </c:pt>
                <c:pt idx="3323">
                  <c:v>35102</c:v>
                </c:pt>
                <c:pt idx="3324">
                  <c:v>35103</c:v>
                </c:pt>
                <c:pt idx="3325">
                  <c:v>35104</c:v>
                </c:pt>
                <c:pt idx="3326">
                  <c:v>35105</c:v>
                </c:pt>
                <c:pt idx="3327">
                  <c:v>35106</c:v>
                </c:pt>
                <c:pt idx="3328">
                  <c:v>35107</c:v>
                </c:pt>
                <c:pt idx="3329">
                  <c:v>35108</c:v>
                </c:pt>
                <c:pt idx="3330">
                  <c:v>35109</c:v>
                </c:pt>
                <c:pt idx="3331">
                  <c:v>35110</c:v>
                </c:pt>
                <c:pt idx="3332">
                  <c:v>35111</c:v>
                </c:pt>
                <c:pt idx="3333">
                  <c:v>35112</c:v>
                </c:pt>
                <c:pt idx="3334">
                  <c:v>35113</c:v>
                </c:pt>
                <c:pt idx="3335">
                  <c:v>35114</c:v>
                </c:pt>
                <c:pt idx="3336">
                  <c:v>35115</c:v>
                </c:pt>
                <c:pt idx="3337">
                  <c:v>35116</c:v>
                </c:pt>
                <c:pt idx="3338">
                  <c:v>35117</c:v>
                </c:pt>
                <c:pt idx="3339">
                  <c:v>35118</c:v>
                </c:pt>
                <c:pt idx="3340">
                  <c:v>35119</c:v>
                </c:pt>
                <c:pt idx="3341">
                  <c:v>35120</c:v>
                </c:pt>
                <c:pt idx="3342">
                  <c:v>35121</c:v>
                </c:pt>
                <c:pt idx="3343">
                  <c:v>35122</c:v>
                </c:pt>
                <c:pt idx="3344">
                  <c:v>35123</c:v>
                </c:pt>
                <c:pt idx="3345">
                  <c:v>35124</c:v>
                </c:pt>
                <c:pt idx="3346">
                  <c:v>35125</c:v>
                </c:pt>
                <c:pt idx="3347">
                  <c:v>35126</c:v>
                </c:pt>
                <c:pt idx="3348">
                  <c:v>35127</c:v>
                </c:pt>
                <c:pt idx="3349">
                  <c:v>35128</c:v>
                </c:pt>
                <c:pt idx="3350">
                  <c:v>35129</c:v>
                </c:pt>
                <c:pt idx="3351">
                  <c:v>35130</c:v>
                </c:pt>
                <c:pt idx="3352">
                  <c:v>35131</c:v>
                </c:pt>
                <c:pt idx="3353">
                  <c:v>35132</c:v>
                </c:pt>
                <c:pt idx="3354">
                  <c:v>35133</c:v>
                </c:pt>
                <c:pt idx="3355">
                  <c:v>35134</c:v>
                </c:pt>
                <c:pt idx="3356">
                  <c:v>35135</c:v>
                </c:pt>
                <c:pt idx="3357">
                  <c:v>35136</c:v>
                </c:pt>
                <c:pt idx="3358">
                  <c:v>35137</c:v>
                </c:pt>
                <c:pt idx="3359">
                  <c:v>35138</c:v>
                </c:pt>
                <c:pt idx="3360">
                  <c:v>35139</c:v>
                </c:pt>
                <c:pt idx="3361">
                  <c:v>35140</c:v>
                </c:pt>
                <c:pt idx="3362">
                  <c:v>35141</c:v>
                </c:pt>
                <c:pt idx="3363">
                  <c:v>35142</c:v>
                </c:pt>
                <c:pt idx="3364">
                  <c:v>35143</c:v>
                </c:pt>
                <c:pt idx="3365">
                  <c:v>35144</c:v>
                </c:pt>
                <c:pt idx="3366">
                  <c:v>35145</c:v>
                </c:pt>
                <c:pt idx="3367">
                  <c:v>35146</c:v>
                </c:pt>
                <c:pt idx="3368">
                  <c:v>35147</c:v>
                </c:pt>
                <c:pt idx="3369">
                  <c:v>35148</c:v>
                </c:pt>
                <c:pt idx="3370">
                  <c:v>35149</c:v>
                </c:pt>
                <c:pt idx="3371">
                  <c:v>35150</c:v>
                </c:pt>
                <c:pt idx="3372">
                  <c:v>35151</c:v>
                </c:pt>
                <c:pt idx="3373">
                  <c:v>35152</c:v>
                </c:pt>
                <c:pt idx="3374">
                  <c:v>35153</c:v>
                </c:pt>
                <c:pt idx="3375">
                  <c:v>35154</c:v>
                </c:pt>
                <c:pt idx="3376">
                  <c:v>35155</c:v>
                </c:pt>
                <c:pt idx="3377">
                  <c:v>35156</c:v>
                </c:pt>
                <c:pt idx="3378">
                  <c:v>35157</c:v>
                </c:pt>
                <c:pt idx="3379">
                  <c:v>35158</c:v>
                </c:pt>
                <c:pt idx="3380">
                  <c:v>35159</c:v>
                </c:pt>
                <c:pt idx="3381">
                  <c:v>35160</c:v>
                </c:pt>
                <c:pt idx="3382">
                  <c:v>35161</c:v>
                </c:pt>
                <c:pt idx="3383">
                  <c:v>35162</c:v>
                </c:pt>
                <c:pt idx="3384">
                  <c:v>35163</c:v>
                </c:pt>
                <c:pt idx="3385">
                  <c:v>35164</c:v>
                </c:pt>
                <c:pt idx="3386">
                  <c:v>35165</c:v>
                </c:pt>
                <c:pt idx="3387">
                  <c:v>35166</c:v>
                </c:pt>
                <c:pt idx="3388">
                  <c:v>35167</c:v>
                </c:pt>
                <c:pt idx="3389">
                  <c:v>35168</c:v>
                </c:pt>
                <c:pt idx="3390">
                  <c:v>35169</c:v>
                </c:pt>
                <c:pt idx="3391">
                  <c:v>35170</c:v>
                </c:pt>
                <c:pt idx="3392">
                  <c:v>35171</c:v>
                </c:pt>
                <c:pt idx="3393">
                  <c:v>35172</c:v>
                </c:pt>
                <c:pt idx="3394">
                  <c:v>35173</c:v>
                </c:pt>
                <c:pt idx="3395">
                  <c:v>35174</c:v>
                </c:pt>
                <c:pt idx="3396">
                  <c:v>35175</c:v>
                </c:pt>
                <c:pt idx="3397">
                  <c:v>35176</c:v>
                </c:pt>
                <c:pt idx="3398">
                  <c:v>35177</c:v>
                </c:pt>
                <c:pt idx="3399">
                  <c:v>35178</c:v>
                </c:pt>
                <c:pt idx="3400">
                  <c:v>35179</c:v>
                </c:pt>
                <c:pt idx="3401">
                  <c:v>35180</c:v>
                </c:pt>
                <c:pt idx="3402">
                  <c:v>35181</c:v>
                </c:pt>
                <c:pt idx="3403">
                  <c:v>35182</c:v>
                </c:pt>
                <c:pt idx="3404">
                  <c:v>35183</c:v>
                </c:pt>
                <c:pt idx="3405">
                  <c:v>35184</c:v>
                </c:pt>
                <c:pt idx="3406">
                  <c:v>35185</c:v>
                </c:pt>
                <c:pt idx="3407">
                  <c:v>35186</c:v>
                </c:pt>
                <c:pt idx="3408">
                  <c:v>35187</c:v>
                </c:pt>
                <c:pt idx="3409">
                  <c:v>35188</c:v>
                </c:pt>
                <c:pt idx="3410">
                  <c:v>35189</c:v>
                </c:pt>
                <c:pt idx="3411">
                  <c:v>35190</c:v>
                </c:pt>
                <c:pt idx="3412">
                  <c:v>35191</c:v>
                </c:pt>
                <c:pt idx="3413">
                  <c:v>35192</c:v>
                </c:pt>
                <c:pt idx="3414">
                  <c:v>35193</c:v>
                </c:pt>
                <c:pt idx="3415">
                  <c:v>35194</c:v>
                </c:pt>
                <c:pt idx="3416">
                  <c:v>35195</c:v>
                </c:pt>
                <c:pt idx="3417">
                  <c:v>35196</c:v>
                </c:pt>
                <c:pt idx="3418">
                  <c:v>35197</c:v>
                </c:pt>
                <c:pt idx="3419">
                  <c:v>35198</c:v>
                </c:pt>
                <c:pt idx="3420">
                  <c:v>35199</c:v>
                </c:pt>
                <c:pt idx="3421">
                  <c:v>35200</c:v>
                </c:pt>
                <c:pt idx="3422">
                  <c:v>35201</c:v>
                </c:pt>
                <c:pt idx="3423">
                  <c:v>35202</c:v>
                </c:pt>
                <c:pt idx="3424">
                  <c:v>35203</c:v>
                </c:pt>
                <c:pt idx="3425">
                  <c:v>35204</c:v>
                </c:pt>
                <c:pt idx="3426">
                  <c:v>35205</c:v>
                </c:pt>
                <c:pt idx="3427">
                  <c:v>35206</c:v>
                </c:pt>
                <c:pt idx="3428">
                  <c:v>35207</c:v>
                </c:pt>
                <c:pt idx="3429">
                  <c:v>35208</c:v>
                </c:pt>
                <c:pt idx="3430">
                  <c:v>35209</c:v>
                </c:pt>
                <c:pt idx="3431">
                  <c:v>35210</c:v>
                </c:pt>
                <c:pt idx="3432">
                  <c:v>35211</c:v>
                </c:pt>
                <c:pt idx="3433">
                  <c:v>35212</c:v>
                </c:pt>
                <c:pt idx="3434">
                  <c:v>35213</c:v>
                </c:pt>
                <c:pt idx="3435">
                  <c:v>35214</c:v>
                </c:pt>
                <c:pt idx="3436">
                  <c:v>35215</c:v>
                </c:pt>
                <c:pt idx="3437">
                  <c:v>35216</c:v>
                </c:pt>
                <c:pt idx="3438">
                  <c:v>35217</c:v>
                </c:pt>
                <c:pt idx="3439">
                  <c:v>35218</c:v>
                </c:pt>
                <c:pt idx="3440">
                  <c:v>35219</c:v>
                </c:pt>
                <c:pt idx="3441">
                  <c:v>35220</c:v>
                </c:pt>
                <c:pt idx="3442">
                  <c:v>35221</c:v>
                </c:pt>
                <c:pt idx="3443">
                  <c:v>35222</c:v>
                </c:pt>
                <c:pt idx="3444">
                  <c:v>35223</c:v>
                </c:pt>
                <c:pt idx="3445">
                  <c:v>35224</c:v>
                </c:pt>
                <c:pt idx="3446">
                  <c:v>35225</c:v>
                </c:pt>
                <c:pt idx="3447">
                  <c:v>35226</c:v>
                </c:pt>
                <c:pt idx="3448">
                  <c:v>35227</c:v>
                </c:pt>
                <c:pt idx="3449">
                  <c:v>35228</c:v>
                </c:pt>
                <c:pt idx="3450">
                  <c:v>35229</c:v>
                </c:pt>
                <c:pt idx="3451">
                  <c:v>35230</c:v>
                </c:pt>
                <c:pt idx="3452">
                  <c:v>35231</c:v>
                </c:pt>
                <c:pt idx="3453">
                  <c:v>35232</c:v>
                </c:pt>
                <c:pt idx="3454">
                  <c:v>35233</c:v>
                </c:pt>
                <c:pt idx="3455">
                  <c:v>35234</c:v>
                </c:pt>
                <c:pt idx="3456">
                  <c:v>35235</c:v>
                </c:pt>
                <c:pt idx="3457">
                  <c:v>35236</c:v>
                </c:pt>
                <c:pt idx="3458">
                  <c:v>35237</c:v>
                </c:pt>
                <c:pt idx="3459">
                  <c:v>35238</c:v>
                </c:pt>
                <c:pt idx="3460">
                  <c:v>35239</c:v>
                </c:pt>
                <c:pt idx="3461">
                  <c:v>35240</c:v>
                </c:pt>
                <c:pt idx="3462">
                  <c:v>35241</c:v>
                </c:pt>
                <c:pt idx="3463">
                  <c:v>35242</c:v>
                </c:pt>
                <c:pt idx="3464">
                  <c:v>35243</c:v>
                </c:pt>
                <c:pt idx="3465">
                  <c:v>35244</c:v>
                </c:pt>
                <c:pt idx="3466">
                  <c:v>35245</c:v>
                </c:pt>
                <c:pt idx="3467">
                  <c:v>35246</c:v>
                </c:pt>
                <c:pt idx="3468">
                  <c:v>35247</c:v>
                </c:pt>
                <c:pt idx="3469">
                  <c:v>35248</c:v>
                </c:pt>
                <c:pt idx="3470">
                  <c:v>35249</c:v>
                </c:pt>
                <c:pt idx="3471">
                  <c:v>35250</c:v>
                </c:pt>
                <c:pt idx="3472">
                  <c:v>35251</c:v>
                </c:pt>
                <c:pt idx="3473">
                  <c:v>35252</c:v>
                </c:pt>
                <c:pt idx="3474">
                  <c:v>35253</c:v>
                </c:pt>
                <c:pt idx="3475">
                  <c:v>35254</c:v>
                </c:pt>
                <c:pt idx="3476">
                  <c:v>35255</c:v>
                </c:pt>
                <c:pt idx="3477">
                  <c:v>35256</c:v>
                </c:pt>
                <c:pt idx="3478">
                  <c:v>35257</c:v>
                </c:pt>
                <c:pt idx="3479">
                  <c:v>35258</c:v>
                </c:pt>
                <c:pt idx="3480">
                  <c:v>35259</c:v>
                </c:pt>
                <c:pt idx="3481">
                  <c:v>35260</c:v>
                </c:pt>
                <c:pt idx="3482">
                  <c:v>35261</c:v>
                </c:pt>
                <c:pt idx="3483">
                  <c:v>35262</c:v>
                </c:pt>
                <c:pt idx="3484">
                  <c:v>35263</c:v>
                </c:pt>
                <c:pt idx="3485">
                  <c:v>35264</c:v>
                </c:pt>
                <c:pt idx="3486">
                  <c:v>35265</c:v>
                </c:pt>
                <c:pt idx="3487">
                  <c:v>35266</c:v>
                </c:pt>
                <c:pt idx="3488">
                  <c:v>35267</c:v>
                </c:pt>
                <c:pt idx="3489">
                  <c:v>35268</c:v>
                </c:pt>
                <c:pt idx="3490">
                  <c:v>35269</c:v>
                </c:pt>
                <c:pt idx="3491">
                  <c:v>35270</c:v>
                </c:pt>
                <c:pt idx="3492">
                  <c:v>35271</c:v>
                </c:pt>
                <c:pt idx="3493">
                  <c:v>35272</c:v>
                </c:pt>
                <c:pt idx="3494">
                  <c:v>35273</c:v>
                </c:pt>
                <c:pt idx="3495">
                  <c:v>35274</c:v>
                </c:pt>
                <c:pt idx="3496">
                  <c:v>35275</c:v>
                </c:pt>
                <c:pt idx="3497">
                  <c:v>35276</c:v>
                </c:pt>
                <c:pt idx="3498">
                  <c:v>35277</c:v>
                </c:pt>
                <c:pt idx="3499">
                  <c:v>35278</c:v>
                </c:pt>
                <c:pt idx="3500">
                  <c:v>35279</c:v>
                </c:pt>
                <c:pt idx="3501">
                  <c:v>35280</c:v>
                </c:pt>
                <c:pt idx="3502">
                  <c:v>35281</c:v>
                </c:pt>
                <c:pt idx="3503">
                  <c:v>35282</c:v>
                </c:pt>
                <c:pt idx="3504">
                  <c:v>35283</c:v>
                </c:pt>
                <c:pt idx="3505">
                  <c:v>35284</c:v>
                </c:pt>
                <c:pt idx="3506">
                  <c:v>35285</c:v>
                </c:pt>
                <c:pt idx="3507">
                  <c:v>35286</c:v>
                </c:pt>
                <c:pt idx="3508">
                  <c:v>35287</c:v>
                </c:pt>
                <c:pt idx="3509">
                  <c:v>35288</c:v>
                </c:pt>
                <c:pt idx="3510">
                  <c:v>35289</c:v>
                </c:pt>
                <c:pt idx="3511">
                  <c:v>35290</c:v>
                </c:pt>
                <c:pt idx="3512">
                  <c:v>35291</c:v>
                </c:pt>
                <c:pt idx="3513">
                  <c:v>35292</c:v>
                </c:pt>
                <c:pt idx="3514">
                  <c:v>35293</c:v>
                </c:pt>
                <c:pt idx="3515">
                  <c:v>35294</c:v>
                </c:pt>
                <c:pt idx="3516">
                  <c:v>35295</c:v>
                </c:pt>
                <c:pt idx="3517">
                  <c:v>35296</c:v>
                </c:pt>
                <c:pt idx="3518">
                  <c:v>35297</c:v>
                </c:pt>
                <c:pt idx="3519">
                  <c:v>35298</c:v>
                </c:pt>
                <c:pt idx="3520">
                  <c:v>35299</c:v>
                </c:pt>
                <c:pt idx="3521">
                  <c:v>35300</c:v>
                </c:pt>
                <c:pt idx="3522">
                  <c:v>35301</c:v>
                </c:pt>
                <c:pt idx="3523">
                  <c:v>35302</c:v>
                </c:pt>
                <c:pt idx="3524">
                  <c:v>35303</c:v>
                </c:pt>
                <c:pt idx="3525">
                  <c:v>35304</c:v>
                </c:pt>
                <c:pt idx="3526">
                  <c:v>35305</c:v>
                </c:pt>
                <c:pt idx="3527">
                  <c:v>35306</c:v>
                </c:pt>
                <c:pt idx="3528">
                  <c:v>35307</c:v>
                </c:pt>
                <c:pt idx="3529">
                  <c:v>35308</c:v>
                </c:pt>
                <c:pt idx="3530">
                  <c:v>35309</c:v>
                </c:pt>
                <c:pt idx="3531">
                  <c:v>35310</c:v>
                </c:pt>
                <c:pt idx="3532">
                  <c:v>35311</c:v>
                </c:pt>
                <c:pt idx="3533">
                  <c:v>35312</c:v>
                </c:pt>
                <c:pt idx="3534">
                  <c:v>35313</c:v>
                </c:pt>
                <c:pt idx="3535">
                  <c:v>35314</c:v>
                </c:pt>
                <c:pt idx="3536">
                  <c:v>35315</c:v>
                </c:pt>
                <c:pt idx="3537">
                  <c:v>35316</c:v>
                </c:pt>
                <c:pt idx="3538">
                  <c:v>35317</c:v>
                </c:pt>
                <c:pt idx="3539">
                  <c:v>35318</c:v>
                </c:pt>
                <c:pt idx="3540">
                  <c:v>35319</c:v>
                </c:pt>
                <c:pt idx="3541">
                  <c:v>35320</c:v>
                </c:pt>
                <c:pt idx="3542">
                  <c:v>35321</c:v>
                </c:pt>
                <c:pt idx="3543">
                  <c:v>35322</c:v>
                </c:pt>
                <c:pt idx="3544">
                  <c:v>35323</c:v>
                </c:pt>
                <c:pt idx="3545">
                  <c:v>35324</c:v>
                </c:pt>
                <c:pt idx="3546">
                  <c:v>35325</c:v>
                </c:pt>
                <c:pt idx="3547">
                  <c:v>35326</c:v>
                </c:pt>
                <c:pt idx="3548">
                  <c:v>35327</c:v>
                </c:pt>
                <c:pt idx="3549">
                  <c:v>35328</c:v>
                </c:pt>
                <c:pt idx="3550">
                  <c:v>35329</c:v>
                </c:pt>
                <c:pt idx="3551">
                  <c:v>35330</c:v>
                </c:pt>
                <c:pt idx="3552">
                  <c:v>35331</c:v>
                </c:pt>
                <c:pt idx="3553">
                  <c:v>35332</c:v>
                </c:pt>
                <c:pt idx="3554">
                  <c:v>35333</c:v>
                </c:pt>
                <c:pt idx="3555">
                  <c:v>35334</c:v>
                </c:pt>
                <c:pt idx="3556">
                  <c:v>35335</c:v>
                </c:pt>
                <c:pt idx="3557">
                  <c:v>35336</c:v>
                </c:pt>
                <c:pt idx="3558">
                  <c:v>35337</c:v>
                </c:pt>
                <c:pt idx="3559">
                  <c:v>35338</c:v>
                </c:pt>
                <c:pt idx="3560">
                  <c:v>35339</c:v>
                </c:pt>
                <c:pt idx="3561">
                  <c:v>35340</c:v>
                </c:pt>
                <c:pt idx="3562">
                  <c:v>35341</c:v>
                </c:pt>
                <c:pt idx="3563">
                  <c:v>35342</c:v>
                </c:pt>
                <c:pt idx="3564">
                  <c:v>35343</c:v>
                </c:pt>
                <c:pt idx="3565">
                  <c:v>35344</c:v>
                </c:pt>
                <c:pt idx="3566">
                  <c:v>35345</c:v>
                </c:pt>
                <c:pt idx="3567">
                  <c:v>35346</c:v>
                </c:pt>
                <c:pt idx="3568">
                  <c:v>35347</c:v>
                </c:pt>
                <c:pt idx="3569">
                  <c:v>35348</c:v>
                </c:pt>
                <c:pt idx="3570">
                  <c:v>35349</c:v>
                </c:pt>
                <c:pt idx="3571">
                  <c:v>35350</c:v>
                </c:pt>
                <c:pt idx="3572">
                  <c:v>35351</c:v>
                </c:pt>
                <c:pt idx="3573">
                  <c:v>35352</c:v>
                </c:pt>
                <c:pt idx="3574">
                  <c:v>35353</c:v>
                </c:pt>
                <c:pt idx="3575">
                  <c:v>35354</c:v>
                </c:pt>
                <c:pt idx="3576">
                  <c:v>35355</c:v>
                </c:pt>
                <c:pt idx="3577">
                  <c:v>35356</c:v>
                </c:pt>
                <c:pt idx="3578">
                  <c:v>35357</c:v>
                </c:pt>
                <c:pt idx="3579">
                  <c:v>35358</c:v>
                </c:pt>
                <c:pt idx="3580">
                  <c:v>35359</c:v>
                </c:pt>
                <c:pt idx="3581">
                  <c:v>35360</c:v>
                </c:pt>
                <c:pt idx="3582">
                  <c:v>35361</c:v>
                </c:pt>
                <c:pt idx="3583">
                  <c:v>35362</c:v>
                </c:pt>
                <c:pt idx="3584">
                  <c:v>35363</c:v>
                </c:pt>
                <c:pt idx="3585">
                  <c:v>35364</c:v>
                </c:pt>
                <c:pt idx="3586">
                  <c:v>35365</c:v>
                </c:pt>
                <c:pt idx="3587">
                  <c:v>35366</c:v>
                </c:pt>
                <c:pt idx="3588">
                  <c:v>35367</c:v>
                </c:pt>
                <c:pt idx="3589">
                  <c:v>35368</c:v>
                </c:pt>
                <c:pt idx="3590">
                  <c:v>35369</c:v>
                </c:pt>
                <c:pt idx="3591">
                  <c:v>35370</c:v>
                </c:pt>
                <c:pt idx="3592">
                  <c:v>35371</c:v>
                </c:pt>
                <c:pt idx="3593">
                  <c:v>35372</c:v>
                </c:pt>
                <c:pt idx="3594">
                  <c:v>35373</c:v>
                </c:pt>
                <c:pt idx="3595">
                  <c:v>35374</c:v>
                </c:pt>
                <c:pt idx="3596">
                  <c:v>35375</c:v>
                </c:pt>
                <c:pt idx="3597">
                  <c:v>35376</c:v>
                </c:pt>
                <c:pt idx="3598">
                  <c:v>35377</c:v>
                </c:pt>
                <c:pt idx="3599">
                  <c:v>35378</c:v>
                </c:pt>
                <c:pt idx="3600">
                  <c:v>35379</c:v>
                </c:pt>
                <c:pt idx="3601">
                  <c:v>35380</c:v>
                </c:pt>
                <c:pt idx="3602">
                  <c:v>35381</c:v>
                </c:pt>
                <c:pt idx="3603">
                  <c:v>35382</c:v>
                </c:pt>
                <c:pt idx="3604">
                  <c:v>35383</c:v>
                </c:pt>
                <c:pt idx="3605">
                  <c:v>35384</c:v>
                </c:pt>
                <c:pt idx="3606">
                  <c:v>35385</c:v>
                </c:pt>
                <c:pt idx="3607">
                  <c:v>35386</c:v>
                </c:pt>
                <c:pt idx="3608">
                  <c:v>35387</c:v>
                </c:pt>
                <c:pt idx="3609">
                  <c:v>35388</c:v>
                </c:pt>
                <c:pt idx="3610">
                  <c:v>35389</c:v>
                </c:pt>
                <c:pt idx="3611">
                  <c:v>35390</c:v>
                </c:pt>
                <c:pt idx="3612">
                  <c:v>35391</c:v>
                </c:pt>
                <c:pt idx="3613">
                  <c:v>35392</c:v>
                </c:pt>
                <c:pt idx="3614">
                  <c:v>35393</c:v>
                </c:pt>
                <c:pt idx="3615">
                  <c:v>35394</c:v>
                </c:pt>
                <c:pt idx="3616">
                  <c:v>35395</c:v>
                </c:pt>
                <c:pt idx="3617">
                  <c:v>35396</c:v>
                </c:pt>
                <c:pt idx="3618">
                  <c:v>35397</c:v>
                </c:pt>
                <c:pt idx="3619">
                  <c:v>35398</c:v>
                </c:pt>
                <c:pt idx="3620">
                  <c:v>35399</c:v>
                </c:pt>
                <c:pt idx="3621">
                  <c:v>35400</c:v>
                </c:pt>
                <c:pt idx="3622">
                  <c:v>35401</c:v>
                </c:pt>
                <c:pt idx="3623">
                  <c:v>35402</c:v>
                </c:pt>
                <c:pt idx="3624">
                  <c:v>35403</c:v>
                </c:pt>
                <c:pt idx="3625">
                  <c:v>35404</c:v>
                </c:pt>
                <c:pt idx="3626">
                  <c:v>35405</c:v>
                </c:pt>
                <c:pt idx="3627">
                  <c:v>35406</c:v>
                </c:pt>
                <c:pt idx="3628">
                  <c:v>35407</c:v>
                </c:pt>
                <c:pt idx="3629">
                  <c:v>35408</c:v>
                </c:pt>
                <c:pt idx="3630">
                  <c:v>35409</c:v>
                </c:pt>
                <c:pt idx="3631">
                  <c:v>35410</c:v>
                </c:pt>
                <c:pt idx="3632">
                  <c:v>35411</c:v>
                </c:pt>
                <c:pt idx="3633">
                  <c:v>35412</c:v>
                </c:pt>
                <c:pt idx="3634">
                  <c:v>35413</c:v>
                </c:pt>
                <c:pt idx="3635">
                  <c:v>35414</c:v>
                </c:pt>
                <c:pt idx="3636">
                  <c:v>35415</c:v>
                </c:pt>
                <c:pt idx="3637">
                  <c:v>35416</c:v>
                </c:pt>
                <c:pt idx="3638">
                  <c:v>35417</c:v>
                </c:pt>
                <c:pt idx="3639">
                  <c:v>35418</c:v>
                </c:pt>
                <c:pt idx="3640">
                  <c:v>35419</c:v>
                </c:pt>
                <c:pt idx="3641">
                  <c:v>35420</c:v>
                </c:pt>
                <c:pt idx="3642">
                  <c:v>35421</c:v>
                </c:pt>
                <c:pt idx="3643">
                  <c:v>35422</c:v>
                </c:pt>
                <c:pt idx="3644">
                  <c:v>35423</c:v>
                </c:pt>
                <c:pt idx="3645">
                  <c:v>35424</c:v>
                </c:pt>
                <c:pt idx="3646">
                  <c:v>35425</c:v>
                </c:pt>
                <c:pt idx="3647">
                  <c:v>35426</c:v>
                </c:pt>
                <c:pt idx="3648">
                  <c:v>35427</c:v>
                </c:pt>
                <c:pt idx="3649">
                  <c:v>35428</c:v>
                </c:pt>
                <c:pt idx="3650">
                  <c:v>35429</c:v>
                </c:pt>
                <c:pt idx="3651">
                  <c:v>35430</c:v>
                </c:pt>
                <c:pt idx="3652">
                  <c:v>35431</c:v>
                </c:pt>
                <c:pt idx="3653">
                  <c:v>35432</c:v>
                </c:pt>
                <c:pt idx="3654">
                  <c:v>35433</c:v>
                </c:pt>
                <c:pt idx="3655">
                  <c:v>35434</c:v>
                </c:pt>
                <c:pt idx="3656">
                  <c:v>35435</c:v>
                </c:pt>
                <c:pt idx="3657">
                  <c:v>35436</c:v>
                </c:pt>
                <c:pt idx="3658">
                  <c:v>35437</c:v>
                </c:pt>
                <c:pt idx="3659">
                  <c:v>35438</c:v>
                </c:pt>
                <c:pt idx="3660">
                  <c:v>35439</c:v>
                </c:pt>
                <c:pt idx="3661">
                  <c:v>35440</c:v>
                </c:pt>
                <c:pt idx="3662">
                  <c:v>35441</c:v>
                </c:pt>
                <c:pt idx="3663">
                  <c:v>35442</c:v>
                </c:pt>
                <c:pt idx="3664">
                  <c:v>35443</c:v>
                </c:pt>
                <c:pt idx="3665">
                  <c:v>35444</c:v>
                </c:pt>
                <c:pt idx="3666">
                  <c:v>35445</c:v>
                </c:pt>
                <c:pt idx="3667">
                  <c:v>35446</c:v>
                </c:pt>
                <c:pt idx="3668">
                  <c:v>35447</c:v>
                </c:pt>
                <c:pt idx="3669">
                  <c:v>35448</c:v>
                </c:pt>
                <c:pt idx="3670">
                  <c:v>35449</c:v>
                </c:pt>
                <c:pt idx="3671">
                  <c:v>35450</c:v>
                </c:pt>
                <c:pt idx="3672">
                  <c:v>35451</c:v>
                </c:pt>
                <c:pt idx="3673">
                  <c:v>35452</c:v>
                </c:pt>
                <c:pt idx="3674">
                  <c:v>35453</c:v>
                </c:pt>
                <c:pt idx="3675">
                  <c:v>35454</c:v>
                </c:pt>
                <c:pt idx="3676">
                  <c:v>35455</c:v>
                </c:pt>
                <c:pt idx="3677">
                  <c:v>35456</c:v>
                </c:pt>
                <c:pt idx="3678">
                  <c:v>35457</c:v>
                </c:pt>
                <c:pt idx="3679">
                  <c:v>35458</c:v>
                </c:pt>
                <c:pt idx="3680">
                  <c:v>35459</c:v>
                </c:pt>
                <c:pt idx="3681">
                  <c:v>35460</c:v>
                </c:pt>
                <c:pt idx="3682">
                  <c:v>35461</c:v>
                </c:pt>
                <c:pt idx="3683">
                  <c:v>35462</c:v>
                </c:pt>
                <c:pt idx="3684">
                  <c:v>35463</c:v>
                </c:pt>
                <c:pt idx="3685">
                  <c:v>35464</c:v>
                </c:pt>
                <c:pt idx="3686">
                  <c:v>35465</c:v>
                </c:pt>
                <c:pt idx="3687">
                  <c:v>35466</c:v>
                </c:pt>
                <c:pt idx="3688">
                  <c:v>35467</c:v>
                </c:pt>
                <c:pt idx="3689">
                  <c:v>35468</c:v>
                </c:pt>
                <c:pt idx="3690">
                  <c:v>35469</c:v>
                </c:pt>
                <c:pt idx="3691">
                  <c:v>35470</c:v>
                </c:pt>
                <c:pt idx="3692">
                  <c:v>35471</c:v>
                </c:pt>
                <c:pt idx="3693">
                  <c:v>35472</c:v>
                </c:pt>
                <c:pt idx="3694">
                  <c:v>35473</c:v>
                </c:pt>
                <c:pt idx="3695">
                  <c:v>35474</c:v>
                </c:pt>
                <c:pt idx="3696">
                  <c:v>35475</c:v>
                </c:pt>
                <c:pt idx="3697">
                  <c:v>35476</c:v>
                </c:pt>
                <c:pt idx="3698">
                  <c:v>35477</c:v>
                </c:pt>
                <c:pt idx="3699">
                  <c:v>35478</c:v>
                </c:pt>
                <c:pt idx="3700">
                  <c:v>35479</c:v>
                </c:pt>
                <c:pt idx="3701">
                  <c:v>35480</c:v>
                </c:pt>
                <c:pt idx="3702">
                  <c:v>35481</c:v>
                </c:pt>
                <c:pt idx="3703">
                  <c:v>35482</c:v>
                </c:pt>
                <c:pt idx="3704">
                  <c:v>35483</c:v>
                </c:pt>
                <c:pt idx="3705">
                  <c:v>35484</c:v>
                </c:pt>
                <c:pt idx="3706">
                  <c:v>35485</c:v>
                </c:pt>
                <c:pt idx="3707">
                  <c:v>35486</c:v>
                </c:pt>
                <c:pt idx="3708">
                  <c:v>35487</c:v>
                </c:pt>
                <c:pt idx="3709">
                  <c:v>35488</c:v>
                </c:pt>
                <c:pt idx="3710">
                  <c:v>35489</c:v>
                </c:pt>
                <c:pt idx="3711">
                  <c:v>35490</c:v>
                </c:pt>
                <c:pt idx="3712">
                  <c:v>35491</c:v>
                </c:pt>
                <c:pt idx="3713">
                  <c:v>35492</c:v>
                </c:pt>
                <c:pt idx="3714">
                  <c:v>35493</c:v>
                </c:pt>
                <c:pt idx="3715">
                  <c:v>35494</c:v>
                </c:pt>
                <c:pt idx="3716">
                  <c:v>35495</c:v>
                </c:pt>
                <c:pt idx="3717">
                  <c:v>35496</c:v>
                </c:pt>
                <c:pt idx="3718">
                  <c:v>35497</c:v>
                </c:pt>
                <c:pt idx="3719">
                  <c:v>35498</c:v>
                </c:pt>
                <c:pt idx="3720">
                  <c:v>35499</c:v>
                </c:pt>
                <c:pt idx="3721">
                  <c:v>35500</c:v>
                </c:pt>
                <c:pt idx="3722">
                  <c:v>35501</c:v>
                </c:pt>
                <c:pt idx="3723">
                  <c:v>35502</c:v>
                </c:pt>
                <c:pt idx="3724">
                  <c:v>35503</c:v>
                </c:pt>
                <c:pt idx="3725">
                  <c:v>35504</c:v>
                </c:pt>
                <c:pt idx="3726">
                  <c:v>35505</c:v>
                </c:pt>
                <c:pt idx="3727">
                  <c:v>35506</c:v>
                </c:pt>
                <c:pt idx="3728">
                  <c:v>35507</c:v>
                </c:pt>
                <c:pt idx="3729">
                  <c:v>35508</c:v>
                </c:pt>
                <c:pt idx="3730">
                  <c:v>35509</c:v>
                </c:pt>
                <c:pt idx="3731">
                  <c:v>35510</c:v>
                </c:pt>
                <c:pt idx="3732">
                  <c:v>35511</c:v>
                </c:pt>
                <c:pt idx="3733">
                  <c:v>35512</c:v>
                </c:pt>
                <c:pt idx="3734">
                  <c:v>35513</c:v>
                </c:pt>
                <c:pt idx="3735">
                  <c:v>35514</c:v>
                </c:pt>
                <c:pt idx="3736">
                  <c:v>35515</c:v>
                </c:pt>
                <c:pt idx="3737">
                  <c:v>35516</c:v>
                </c:pt>
                <c:pt idx="3738">
                  <c:v>35517</c:v>
                </c:pt>
                <c:pt idx="3739">
                  <c:v>35518</c:v>
                </c:pt>
                <c:pt idx="3740">
                  <c:v>35519</c:v>
                </c:pt>
                <c:pt idx="3741">
                  <c:v>35520</c:v>
                </c:pt>
                <c:pt idx="3742">
                  <c:v>35521</c:v>
                </c:pt>
                <c:pt idx="3743">
                  <c:v>35522</c:v>
                </c:pt>
                <c:pt idx="3744">
                  <c:v>35523</c:v>
                </c:pt>
                <c:pt idx="3745">
                  <c:v>35524</c:v>
                </c:pt>
                <c:pt idx="3746">
                  <c:v>35525</c:v>
                </c:pt>
                <c:pt idx="3747">
                  <c:v>35526</c:v>
                </c:pt>
                <c:pt idx="3748">
                  <c:v>35527</c:v>
                </c:pt>
                <c:pt idx="3749">
                  <c:v>35528</c:v>
                </c:pt>
                <c:pt idx="3750">
                  <c:v>35529</c:v>
                </c:pt>
                <c:pt idx="3751">
                  <c:v>35530</c:v>
                </c:pt>
                <c:pt idx="3752">
                  <c:v>35531</c:v>
                </c:pt>
                <c:pt idx="3753">
                  <c:v>35532</c:v>
                </c:pt>
                <c:pt idx="3754">
                  <c:v>35533</c:v>
                </c:pt>
                <c:pt idx="3755">
                  <c:v>35534</c:v>
                </c:pt>
                <c:pt idx="3756">
                  <c:v>35535</c:v>
                </c:pt>
                <c:pt idx="3757">
                  <c:v>35536</c:v>
                </c:pt>
                <c:pt idx="3758">
                  <c:v>35537</c:v>
                </c:pt>
                <c:pt idx="3759">
                  <c:v>35538</c:v>
                </c:pt>
                <c:pt idx="3760">
                  <c:v>35539</c:v>
                </c:pt>
                <c:pt idx="3761">
                  <c:v>35540</c:v>
                </c:pt>
                <c:pt idx="3762">
                  <c:v>35541</c:v>
                </c:pt>
                <c:pt idx="3763">
                  <c:v>35542</c:v>
                </c:pt>
                <c:pt idx="3764">
                  <c:v>35543</c:v>
                </c:pt>
                <c:pt idx="3765">
                  <c:v>35544</c:v>
                </c:pt>
                <c:pt idx="3766">
                  <c:v>35545</c:v>
                </c:pt>
                <c:pt idx="3767">
                  <c:v>35546</c:v>
                </c:pt>
                <c:pt idx="3768">
                  <c:v>35547</c:v>
                </c:pt>
                <c:pt idx="3769">
                  <c:v>35548</c:v>
                </c:pt>
                <c:pt idx="3770">
                  <c:v>35549</c:v>
                </c:pt>
                <c:pt idx="3771">
                  <c:v>35550</c:v>
                </c:pt>
                <c:pt idx="3772">
                  <c:v>35551</c:v>
                </c:pt>
                <c:pt idx="3773">
                  <c:v>35552</c:v>
                </c:pt>
                <c:pt idx="3774">
                  <c:v>35553</c:v>
                </c:pt>
                <c:pt idx="3775">
                  <c:v>35554</c:v>
                </c:pt>
                <c:pt idx="3776">
                  <c:v>35555</c:v>
                </c:pt>
                <c:pt idx="3777">
                  <c:v>35556</c:v>
                </c:pt>
                <c:pt idx="3778">
                  <c:v>35557</c:v>
                </c:pt>
                <c:pt idx="3779">
                  <c:v>35558</c:v>
                </c:pt>
                <c:pt idx="3780">
                  <c:v>35559</c:v>
                </c:pt>
                <c:pt idx="3781">
                  <c:v>35560</c:v>
                </c:pt>
                <c:pt idx="3782">
                  <c:v>35561</c:v>
                </c:pt>
                <c:pt idx="3783">
                  <c:v>35562</c:v>
                </c:pt>
                <c:pt idx="3784">
                  <c:v>35563</c:v>
                </c:pt>
                <c:pt idx="3785">
                  <c:v>35564</c:v>
                </c:pt>
                <c:pt idx="3786">
                  <c:v>35565</c:v>
                </c:pt>
                <c:pt idx="3787">
                  <c:v>35566</c:v>
                </c:pt>
                <c:pt idx="3788">
                  <c:v>35567</c:v>
                </c:pt>
                <c:pt idx="3789">
                  <c:v>35568</c:v>
                </c:pt>
                <c:pt idx="3790">
                  <c:v>35569</c:v>
                </c:pt>
                <c:pt idx="3791">
                  <c:v>35570</c:v>
                </c:pt>
                <c:pt idx="3792">
                  <c:v>35571</c:v>
                </c:pt>
                <c:pt idx="3793">
                  <c:v>35572</c:v>
                </c:pt>
                <c:pt idx="3794">
                  <c:v>35573</c:v>
                </c:pt>
                <c:pt idx="3795">
                  <c:v>35574</c:v>
                </c:pt>
                <c:pt idx="3796">
                  <c:v>35575</c:v>
                </c:pt>
                <c:pt idx="3797">
                  <c:v>35576</c:v>
                </c:pt>
                <c:pt idx="3798">
                  <c:v>35577</c:v>
                </c:pt>
                <c:pt idx="3799">
                  <c:v>35578</c:v>
                </c:pt>
                <c:pt idx="3800">
                  <c:v>35579</c:v>
                </c:pt>
                <c:pt idx="3801">
                  <c:v>35580</c:v>
                </c:pt>
                <c:pt idx="3802">
                  <c:v>35581</c:v>
                </c:pt>
                <c:pt idx="3803">
                  <c:v>35582</c:v>
                </c:pt>
                <c:pt idx="3804">
                  <c:v>35583</c:v>
                </c:pt>
                <c:pt idx="3805">
                  <c:v>35584</c:v>
                </c:pt>
                <c:pt idx="3806">
                  <c:v>35585</c:v>
                </c:pt>
                <c:pt idx="3807">
                  <c:v>35586</c:v>
                </c:pt>
                <c:pt idx="3808">
                  <c:v>35587</c:v>
                </c:pt>
                <c:pt idx="3809">
                  <c:v>35588</c:v>
                </c:pt>
                <c:pt idx="3810">
                  <c:v>35589</c:v>
                </c:pt>
                <c:pt idx="3811">
                  <c:v>35590</c:v>
                </c:pt>
                <c:pt idx="3812">
                  <c:v>35591</c:v>
                </c:pt>
                <c:pt idx="3813">
                  <c:v>35592</c:v>
                </c:pt>
                <c:pt idx="3814">
                  <c:v>35593</c:v>
                </c:pt>
                <c:pt idx="3815">
                  <c:v>35594</c:v>
                </c:pt>
                <c:pt idx="3816">
                  <c:v>35595</c:v>
                </c:pt>
                <c:pt idx="3817">
                  <c:v>35596</c:v>
                </c:pt>
                <c:pt idx="3818">
                  <c:v>35597</c:v>
                </c:pt>
                <c:pt idx="3819">
                  <c:v>35598</c:v>
                </c:pt>
                <c:pt idx="3820">
                  <c:v>35599</c:v>
                </c:pt>
                <c:pt idx="3821">
                  <c:v>35600</c:v>
                </c:pt>
                <c:pt idx="3822">
                  <c:v>35601</c:v>
                </c:pt>
                <c:pt idx="3823">
                  <c:v>35602</c:v>
                </c:pt>
                <c:pt idx="3824">
                  <c:v>35603</c:v>
                </c:pt>
                <c:pt idx="3825">
                  <c:v>35604</c:v>
                </c:pt>
                <c:pt idx="3826">
                  <c:v>35605</c:v>
                </c:pt>
                <c:pt idx="3827">
                  <c:v>35606</c:v>
                </c:pt>
                <c:pt idx="3828">
                  <c:v>35607</c:v>
                </c:pt>
                <c:pt idx="3829">
                  <c:v>35608</c:v>
                </c:pt>
                <c:pt idx="3830">
                  <c:v>35609</c:v>
                </c:pt>
                <c:pt idx="3831">
                  <c:v>35610</c:v>
                </c:pt>
                <c:pt idx="3832">
                  <c:v>35611</c:v>
                </c:pt>
                <c:pt idx="3833">
                  <c:v>35612</c:v>
                </c:pt>
                <c:pt idx="3834">
                  <c:v>35613</c:v>
                </c:pt>
                <c:pt idx="3835">
                  <c:v>35614</c:v>
                </c:pt>
                <c:pt idx="3836">
                  <c:v>35615</c:v>
                </c:pt>
                <c:pt idx="3837">
                  <c:v>35616</c:v>
                </c:pt>
                <c:pt idx="3838">
                  <c:v>35617</c:v>
                </c:pt>
                <c:pt idx="3839">
                  <c:v>35618</c:v>
                </c:pt>
                <c:pt idx="3840">
                  <c:v>35619</c:v>
                </c:pt>
                <c:pt idx="3841">
                  <c:v>35620</c:v>
                </c:pt>
                <c:pt idx="3842">
                  <c:v>35621</c:v>
                </c:pt>
                <c:pt idx="3843">
                  <c:v>35622</c:v>
                </c:pt>
                <c:pt idx="3844">
                  <c:v>35623</c:v>
                </c:pt>
                <c:pt idx="3845">
                  <c:v>35624</c:v>
                </c:pt>
                <c:pt idx="3846">
                  <c:v>35625</c:v>
                </c:pt>
                <c:pt idx="3847">
                  <c:v>35626</c:v>
                </c:pt>
                <c:pt idx="3848">
                  <c:v>35627</c:v>
                </c:pt>
                <c:pt idx="3849">
                  <c:v>35628</c:v>
                </c:pt>
                <c:pt idx="3850">
                  <c:v>35629</c:v>
                </c:pt>
                <c:pt idx="3851">
                  <c:v>35630</c:v>
                </c:pt>
                <c:pt idx="3852">
                  <c:v>35631</c:v>
                </c:pt>
                <c:pt idx="3853">
                  <c:v>35632</c:v>
                </c:pt>
                <c:pt idx="3854">
                  <c:v>35633</c:v>
                </c:pt>
                <c:pt idx="3855">
                  <c:v>35634</c:v>
                </c:pt>
                <c:pt idx="3856">
                  <c:v>35635</c:v>
                </c:pt>
                <c:pt idx="3857">
                  <c:v>35636</c:v>
                </c:pt>
                <c:pt idx="3858">
                  <c:v>35637</c:v>
                </c:pt>
                <c:pt idx="3859">
                  <c:v>35638</c:v>
                </c:pt>
                <c:pt idx="3860">
                  <c:v>35639</c:v>
                </c:pt>
                <c:pt idx="3861">
                  <c:v>35640</c:v>
                </c:pt>
                <c:pt idx="3862">
                  <c:v>35641</c:v>
                </c:pt>
                <c:pt idx="3863">
                  <c:v>35642</c:v>
                </c:pt>
                <c:pt idx="3864">
                  <c:v>35643</c:v>
                </c:pt>
                <c:pt idx="3865">
                  <c:v>35644</c:v>
                </c:pt>
                <c:pt idx="3866">
                  <c:v>35645</c:v>
                </c:pt>
                <c:pt idx="3867">
                  <c:v>35646</c:v>
                </c:pt>
                <c:pt idx="3868">
                  <c:v>35647</c:v>
                </c:pt>
                <c:pt idx="3869">
                  <c:v>35648</c:v>
                </c:pt>
                <c:pt idx="3870">
                  <c:v>35649</c:v>
                </c:pt>
                <c:pt idx="3871">
                  <c:v>35650</c:v>
                </c:pt>
                <c:pt idx="3872">
                  <c:v>35651</c:v>
                </c:pt>
                <c:pt idx="3873">
                  <c:v>35652</c:v>
                </c:pt>
                <c:pt idx="3874">
                  <c:v>35653</c:v>
                </c:pt>
                <c:pt idx="3875">
                  <c:v>35654</c:v>
                </c:pt>
                <c:pt idx="3876">
                  <c:v>35655</c:v>
                </c:pt>
                <c:pt idx="3877">
                  <c:v>35656</c:v>
                </c:pt>
                <c:pt idx="3878">
                  <c:v>35657</c:v>
                </c:pt>
                <c:pt idx="3879">
                  <c:v>35658</c:v>
                </c:pt>
                <c:pt idx="3880">
                  <c:v>35659</c:v>
                </c:pt>
                <c:pt idx="3881">
                  <c:v>35660</c:v>
                </c:pt>
                <c:pt idx="3882">
                  <c:v>35661</c:v>
                </c:pt>
                <c:pt idx="3883">
                  <c:v>35662</c:v>
                </c:pt>
                <c:pt idx="3884">
                  <c:v>35663</c:v>
                </c:pt>
                <c:pt idx="3885">
                  <c:v>35664</c:v>
                </c:pt>
                <c:pt idx="3886">
                  <c:v>35665</c:v>
                </c:pt>
                <c:pt idx="3887">
                  <c:v>35666</c:v>
                </c:pt>
                <c:pt idx="3888">
                  <c:v>35667</c:v>
                </c:pt>
                <c:pt idx="3889">
                  <c:v>35668</c:v>
                </c:pt>
                <c:pt idx="3890">
                  <c:v>35669</c:v>
                </c:pt>
                <c:pt idx="3891">
                  <c:v>35670</c:v>
                </c:pt>
                <c:pt idx="3892">
                  <c:v>35671</c:v>
                </c:pt>
                <c:pt idx="3893">
                  <c:v>35672</c:v>
                </c:pt>
                <c:pt idx="3894">
                  <c:v>35673</c:v>
                </c:pt>
                <c:pt idx="3895">
                  <c:v>35674</c:v>
                </c:pt>
                <c:pt idx="3896">
                  <c:v>35675</c:v>
                </c:pt>
                <c:pt idx="3897">
                  <c:v>35676</c:v>
                </c:pt>
                <c:pt idx="3898">
                  <c:v>35677</c:v>
                </c:pt>
                <c:pt idx="3899">
                  <c:v>35678</c:v>
                </c:pt>
                <c:pt idx="3900">
                  <c:v>35679</c:v>
                </c:pt>
                <c:pt idx="3901">
                  <c:v>35680</c:v>
                </c:pt>
                <c:pt idx="3902">
                  <c:v>35681</c:v>
                </c:pt>
                <c:pt idx="3903">
                  <c:v>35682</c:v>
                </c:pt>
                <c:pt idx="3904">
                  <c:v>35683</c:v>
                </c:pt>
                <c:pt idx="3905">
                  <c:v>35684</c:v>
                </c:pt>
                <c:pt idx="3906">
                  <c:v>35685</c:v>
                </c:pt>
                <c:pt idx="3907">
                  <c:v>35686</c:v>
                </c:pt>
                <c:pt idx="3908">
                  <c:v>35687</c:v>
                </c:pt>
                <c:pt idx="3909">
                  <c:v>35688</c:v>
                </c:pt>
                <c:pt idx="3910">
                  <c:v>35689</c:v>
                </c:pt>
                <c:pt idx="3911">
                  <c:v>35690</c:v>
                </c:pt>
                <c:pt idx="3912">
                  <c:v>35691</c:v>
                </c:pt>
                <c:pt idx="3913">
                  <c:v>35692</c:v>
                </c:pt>
                <c:pt idx="3914">
                  <c:v>35693</c:v>
                </c:pt>
                <c:pt idx="3915">
                  <c:v>35694</c:v>
                </c:pt>
                <c:pt idx="3916">
                  <c:v>35695</c:v>
                </c:pt>
                <c:pt idx="3917">
                  <c:v>35696</c:v>
                </c:pt>
                <c:pt idx="3918">
                  <c:v>35697</c:v>
                </c:pt>
                <c:pt idx="3919">
                  <c:v>35698</c:v>
                </c:pt>
                <c:pt idx="3920">
                  <c:v>35699</c:v>
                </c:pt>
                <c:pt idx="3921">
                  <c:v>35700</c:v>
                </c:pt>
                <c:pt idx="3922">
                  <c:v>35701</c:v>
                </c:pt>
                <c:pt idx="3923">
                  <c:v>35702</c:v>
                </c:pt>
                <c:pt idx="3924">
                  <c:v>35703</c:v>
                </c:pt>
                <c:pt idx="3925">
                  <c:v>35704</c:v>
                </c:pt>
                <c:pt idx="3926">
                  <c:v>35705</c:v>
                </c:pt>
                <c:pt idx="3927">
                  <c:v>35706</c:v>
                </c:pt>
                <c:pt idx="3928">
                  <c:v>35707</c:v>
                </c:pt>
                <c:pt idx="3929">
                  <c:v>35708</c:v>
                </c:pt>
                <c:pt idx="3930">
                  <c:v>35709</c:v>
                </c:pt>
                <c:pt idx="3931">
                  <c:v>35710</c:v>
                </c:pt>
                <c:pt idx="3932">
                  <c:v>35711</c:v>
                </c:pt>
                <c:pt idx="3933">
                  <c:v>35712</c:v>
                </c:pt>
                <c:pt idx="3934">
                  <c:v>35713</c:v>
                </c:pt>
                <c:pt idx="3935">
                  <c:v>35714</c:v>
                </c:pt>
                <c:pt idx="3936">
                  <c:v>35715</c:v>
                </c:pt>
                <c:pt idx="3937">
                  <c:v>35716</c:v>
                </c:pt>
                <c:pt idx="3938">
                  <c:v>35717</c:v>
                </c:pt>
                <c:pt idx="3939">
                  <c:v>35718</c:v>
                </c:pt>
                <c:pt idx="3940">
                  <c:v>35719</c:v>
                </c:pt>
                <c:pt idx="3941">
                  <c:v>35720</c:v>
                </c:pt>
                <c:pt idx="3942">
                  <c:v>35721</c:v>
                </c:pt>
                <c:pt idx="3943">
                  <c:v>35722</c:v>
                </c:pt>
                <c:pt idx="3944">
                  <c:v>35723</c:v>
                </c:pt>
                <c:pt idx="3945">
                  <c:v>35724</c:v>
                </c:pt>
                <c:pt idx="3946">
                  <c:v>35725</c:v>
                </c:pt>
                <c:pt idx="3947">
                  <c:v>35726</c:v>
                </c:pt>
                <c:pt idx="3948">
                  <c:v>35727</c:v>
                </c:pt>
                <c:pt idx="3949">
                  <c:v>35728</c:v>
                </c:pt>
                <c:pt idx="3950">
                  <c:v>35729</c:v>
                </c:pt>
                <c:pt idx="3951">
                  <c:v>35730</c:v>
                </c:pt>
                <c:pt idx="3952">
                  <c:v>35731</c:v>
                </c:pt>
                <c:pt idx="3953">
                  <c:v>35732</c:v>
                </c:pt>
                <c:pt idx="3954">
                  <c:v>35733</c:v>
                </c:pt>
                <c:pt idx="3955">
                  <c:v>35734</c:v>
                </c:pt>
                <c:pt idx="3956">
                  <c:v>35735</c:v>
                </c:pt>
                <c:pt idx="3957">
                  <c:v>35736</c:v>
                </c:pt>
                <c:pt idx="3958">
                  <c:v>35737</c:v>
                </c:pt>
                <c:pt idx="3959">
                  <c:v>35738</c:v>
                </c:pt>
                <c:pt idx="3960">
                  <c:v>35739</c:v>
                </c:pt>
                <c:pt idx="3961">
                  <c:v>35740</c:v>
                </c:pt>
                <c:pt idx="3962">
                  <c:v>35741</c:v>
                </c:pt>
                <c:pt idx="3963">
                  <c:v>35742</c:v>
                </c:pt>
                <c:pt idx="3964">
                  <c:v>35743</c:v>
                </c:pt>
                <c:pt idx="3965">
                  <c:v>35744</c:v>
                </c:pt>
                <c:pt idx="3966">
                  <c:v>35745</c:v>
                </c:pt>
                <c:pt idx="3967">
                  <c:v>35746</c:v>
                </c:pt>
                <c:pt idx="3968">
                  <c:v>35747</c:v>
                </c:pt>
                <c:pt idx="3969">
                  <c:v>35748</c:v>
                </c:pt>
                <c:pt idx="3970">
                  <c:v>35749</c:v>
                </c:pt>
                <c:pt idx="3971">
                  <c:v>35750</c:v>
                </c:pt>
                <c:pt idx="3972">
                  <c:v>35751</c:v>
                </c:pt>
                <c:pt idx="3973">
                  <c:v>35752</c:v>
                </c:pt>
                <c:pt idx="3974">
                  <c:v>35753</c:v>
                </c:pt>
                <c:pt idx="3975">
                  <c:v>35754</c:v>
                </c:pt>
                <c:pt idx="3976">
                  <c:v>35755</c:v>
                </c:pt>
                <c:pt idx="3977">
                  <c:v>35756</c:v>
                </c:pt>
                <c:pt idx="3978">
                  <c:v>35757</c:v>
                </c:pt>
                <c:pt idx="3979">
                  <c:v>35758</c:v>
                </c:pt>
                <c:pt idx="3980">
                  <c:v>35759</c:v>
                </c:pt>
                <c:pt idx="3981">
                  <c:v>35760</c:v>
                </c:pt>
                <c:pt idx="3982">
                  <c:v>35761</c:v>
                </c:pt>
                <c:pt idx="3983">
                  <c:v>35762</c:v>
                </c:pt>
                <c:pt idx="3984">
                  <c:v>35763</c:v>
                </c:pt>
                <c:pt idx="3985">
                  <c:v>35764</c:v>
                </c:pt>
                <c:pt idx="3986">
                  <c:v>35765</c:v>
                </c:pt>
                <c:pt idx="3987">
                  <c:v>35766</c:v>
                </c:pt>
                <c:pt idx="3988">
                  <c:v>35767</c:v>
                </c:pt>
                <c:pt idx="3989">
                  <c:v>35768</c:v>
                </c:pt>
                <c:pt idx="3990">
                  <c:v>35769</c:v>
                </c:pt>
                <c:pt idx="3991">
                  <c:v>35770</c:v>
                </c:pt>
                <c:pt idx="3992">
                  <c:v>35771</c:v>
                </c:pt>
                <c:pt idx="3993">
                  <c:v>35772</c:v>
                </c:pt>
                <c:pt idx="3994">
                  <c:v>35773</c:v>
                </c:pt>
                <c:pt idx="3995">
                  <c:v>35774</c:v>
                </c:pt>
                <c:pt idx="3996">
                  <c:v>35775</c:v>
                </c:pt>
                <c:pt idx="3997">
                  <c:v>35776</c:v>
                </c:pt>
                <c:pt idx="3998">
                  <c:v>35777</c:v>
                </c:pt>
                <c:pt idx="3999">
                  <c:v>35778</c:v>
                </c:pt>
                <c:pt idx="4000">
                  <c:v>35779</c:v>
                </c:pt>
                <c:pt idx="4001">
                  <c:v>35780</c:v>
                </c:pt>
                <c:pt idx="4002">
                  <c:v>35781</c:v>
                </c:pt>
                <c:pt idx="4003">
                  <c:v>35782</c:v>
                </c:pt>
                <c:pt idx="4004">
                  <c:v>35783</c:v>
                </c:pt>
                <c:pt idx="4005">
                  <c:v>35784</c:v>
                </c:pt>
                <c:pt idx="4006">
                  <c:v>35785</c:v>
                </c:pt>
                <c:pt idx="4007">
                  <c:v>35786</c:v>
                </c:pt>
                <c:pt idx="4008">
                  <c:v>35787</c:v>
                </c:pt>
                <c:pt idx="4009">
                  <c:v>35788</c:v>
                </c:pt>
                <c:pt idx="4010">
                  <c:v>35789</c:v>
                </c:pt>
                <c:pt idx="4011">
                  <c:v>35790</c:v>
                </c:pt>
                <c:pt idx="4012">
                  <c:v>35791</c:v>
                </c:pt>
                <c:pt idx="4013">
                  <c:v>35792</c:v>
                </c:pt>
                <c:pt idx="4014">
                  <c:v>35793</c:v>
                </c:pt>
                <c:pt idx="4015">
                  <c:v>35794</c:v>
                </c:pt>
                <c:pt idx="4016">
                  <c:v>35795</c:v>
                </c:pt>
                <c:pt idx="4017">
                  <c:v>35796</c:v>
                </c:pt>
                <c:pt idx="4018">
                  <c:v>35797</c:v>
                </c:pt>
                <c:pt idx="4019">
                  <c:v>35798</c:v>
                </c:pt>
                <c:pt idx="4020">
                  <c:v>35799</c:v>
                </c:pt>
                <c:pt idx="4021">
                  <c:v>35800</c:v>
                </c:pt>
                <c:pt idx="4022">
                  <c:v>35801</c:v>
                </c:pt>
                <c:pt idx="4023">
                  <c:v>35802</c:v>
                </c:pt>
                <c:pt idx="4024">
                  <c:v>35803</c:v>
                </c:pt>
                <c:pt idx="4025">
                  <c:v>35804</c:v>
                </c:pt>
                <c:pt idx="4026">
                  <c:v>35805</c:v>
                </c:pt>
                <c:pt idx="4027">
                  <c:v>35806</c:v>
                </c:pt>
                <c:pt idx="4028">
                  <c:v>35807</c:v>
                </c:pt>
                <c:pt idx="4029">
                  <c:v>35808</c:v>
                </c:pt>
                <c:pt idx="4030">
                  <c:v>35809</c:v>
                </c:pt>
                <c:pt idx="4031">
                  <c:v>35810</c:v>
                </c:pt>
                <c:pt idx="4032">
                  <c:v>35811</c:v>
                </c:pt>
                <c:pt idx="4033">
                  <c:v>35812</c:v>
                </c:pt>
                <c:pt idx="4034">
                  <c:v>35813</c:v>
                </c:pt>
                <c:pt idx="4035">
                  <c:v>35814</c:v>
                </c:pt>
                <c:pt idx="4036">
                  <c:v>35815</c:v>
                </c:pt>
                <c:pt idx="4037">
                  <c:v>35816</c:v>
                </c:pt>
                <c:pt idx="4038">
                  <c:v>35817</c:v>
                </c:pt>
                <c:pt idx="4039">
                  <c:v>35818</c:v>
                </c:pt>
                <c:pt idx="4040">
                  <c:v>35819</c:v>
                </c:pt>
                <c:pt idx="4041">
                  <c:v>35820</c:v>
                </c:pt>
                <c:pt idx="4042">
                  <c:v>35821</c:v>
                </c:pt>
                <c:pt idx="4043">
                  <c:v>35822</c:v>
                </c:pt>
                <c:pt idx="4044">
                  <c:v>35823</c:v>
                </c:pt>
                <c:pt idx="4045">
                  <c:v>35824</c:v>
                </c:pt>
                <c:pt idx="4046">
                  <c:v>35825</c:v>
                </c:pt>
                <c:pt idx="4047">
                  <c:v>35826</c:v>
                </c:pt>
                <c:pt idx="4048">
                  <c:v>35827</c:v>
                </c:pt>
                <c:pt idx="4049">
                  <c:v>35828</c:v>
                </c:pt>
                <c:pt idx="4050">
                  <c:v>35829</c:v>
                </c:pt>
                <c:pt idx="4051">
                  <c:v>35830</c:v>
                </c:pt>
                <c:pt idx="4052">
                  <c:v>35831</c:v>
                </c:pt>
                <c:pt idx="4053">
                  <c:v>35832</c:v>
                </c:pt>
                <c:pt idx="4054">
                  <c:v>35833</c:v>
                </c:pt>
                <c:pt idx="4055">
                  <c:v>35834</c:v>
                </c:pt>
                <c:pt idx="4056">
                  <c:v>35835</c:v>
                </c:pt>
                <c:pt idx="4057">
                  <c:v>35836</c:v>
                </c:pt>
                <c:pt idx="4058">
                  <c:v>35837</c:v>
                </c:pt>
                <c:pt idx="4059">
                  <c:v>35838</c:v>
                </c:pt>
                <c:pt idx="4060">
                  <c:v>35839</c:v>
                </c:pt>
                <c:pt idx="4061">
                  <c:v>35840</c:v>
                </c:pt>
                <c:pt idx="4062">
                  <c:v>35841</c:v>
                </c:pt>
                <c:pt idx="4063">
                  <c:v>35842</c:v>
                </c:pt>
                <c:pt idx="4064">
                  <c:v>35843</c:v>
                </c:pt>
                <c:pt idx="4065">
                  <c:v>35844</c:v>
                </c:pt>
                <c:pt idx="4066">
                  <c:v>35845</c:v>
                </c:pt>
                <c:pt idx="4067">
                  <c:v>35846</c:v>
                </c:pt>
                <c:pt idx="4068">
                  <c:v>35847</c:v>
                </c:pt>
                <c:pt idx="4069">
                  <c:v>35848</c:v>
                </c:pt>
                <c:pt idx="4070">
                  <c:v>35849</c:v>
                </c:pt>
                <c:pt idx="4071">
                  <c:v>35850</c:v>
                </c:pt>
                <c:pt idx="4072">
                  <c:v>35851</c:v>
                </c:pt>
                <c:pt idx="4073">
                  <c:v>35852</c:v>
                </c:pt>
                <c:pt idx="4074">
                  <c:v>35853</c:v>
                </c:pt>
                <c:pt idx="4075">
                  <c:v>35854</c:v>
                </c:pt>
                <c:pt idx="4076">
                  <c:v>35855</c:v>
                </c:pt>
                <c:pt idx="4077">
                  <c:v>35856</c:v>
                </c:pt>
                <c:pt idx="4078">
                  <c:v>35857</c:v>
                </c:pt>
                <c:pt idx="4079">
                  <c:v>35858</c:v>
                </c:pt>
                <c:pt idx="4080">
                  <c:v>35859</c:v>
                </c:pt>
                <c:pt idx="4081">
                  <c:v>35860</c:v>
                </c:pt>
                <c:pt idx="4082">
                  <c:v>35861</c:v>
                </c:pt>
                <c:pt idx="4083">
                  <c:v>35862</c:v>
                </c:pt>
                <c:pt idx="4084">
                  <c:v>35863</c:v>
                </c:pt>
                <c:pt idx="4085">
                  <c:v>35864</c:v>
                </c:pt>
                <c:pt idx="4086">
                  <c:v>35865</c:v>
                </c:pt>
                <c:pt idx="4087">
                  <c:v>35866</c:v>
                </c:pt>
                <c:pt idx="4088">
                  <c:v>35867</c:v>
                </c:pt>
                <c:pt idx="4089">
                  <c:v>35868</c:v>
                </c:pt>
                <c:pt idx="4090">
                  <c:v>35869</c:v>
                </c:pt>
                <c:pt idx="4091">
                  <c:v>35870</c:v>
                </c:pt>
                <c:pt idx="4092">
                  <c:v>35871</c:v>
                </c:pt>
                <c:pt idx="4093">
                  <c:v>35872</c:v>
                </c:pt>
                <c:pt idx="4094">
                  <c:v>35873</c:v>
                </c:pt>
                <c:pt idx="4095">
                  <c:v>35874</c:v>
                </c:pt>
                <c:pt idx="4096">
                  <c:v>35875</c:v>
                </c:pt>
                <c:pt idx="4097">
                  <c:v>35876</c:v>
                </c:pt>
                <c:pt idx="4098">
                  <c:v>35877</c:v>
                </c:pt>
                <c:pt idx="4099">
                  <c:v>35878</c:v>
                </c:pt>
                <c:pt idx="4100">
                  <c:v>35879</c:v>
                </c:pt>
                <c:pt idx="4101">
                  <c:v>35880</c:v>
                </c:pt>
                <c:pt idx="4102">
                  <c:v>35881</c:v>
                </c:pt>
                <c:pt idx="4103">
                  <c:v>35882</c:v>
                </c:pt>
                <c:pt idx="4104">
                  <c:v>35883</c:v>
                </c:pt>
                <c:pt idx="4105">
                  <c:v>35884</c:v>
                </c:pt>
                <c:pt idx="4106">
                  <c:v>35885</c:v>
                </c:pt>
                <c:pt idx="4107">
                  <c:v>35886</c:v>
                </c:pt>
                <c:pt idx="4108">
                  <c:v>35887</c:v>
                </c:pt>
                <c:pt idx="4109">
                  <c:v>35888</c:v>
                </c:pt>
                <c:pt idx="4110">
                  <c:v>35889</c:v>
                </c:pt>
                <c:pt idx="4111">
                  <c:v>35890</c:v>
                </c:pt>
                <c:pt idx="4112">
                  <c:v>35891</c:v>
                </c:pt>
                <c:pt idx="4113">
                  <c:v>35892</c:v>
                </c:pt>
                <c:pt idx="4114">
                  <c:v>35893</c:v>
                </c:pt>
                <c:pt idx="4115">
                  <c:v>35894</c:v>
                </c:pt>
                <c:pt idx="4116">
                  <c:v>35895</c:v>
                </c:pt>
                <c:pt idx="4117">
                  <c:v>35896</c:v>
                </c:pt>
                <c:pt idx="4118">
                  <c:v>35897</c:v>
                </c:pt>
                <c:pt idx="4119">
                  <c:v>35898</c:v>
                </c:pt>
                <c:pt idx="4120">
                  <c:v>35899</c:v>
                </c:pt>
                <c:pt idx="4121">
                  <c:v>35900</c:v>
                </c:pt>
                <c:pt idx="4122">
                  <c:v>35901</c:v>
                </c:pt>
                <c:pt idx="4123">
                  <c:v>35902</c:v>
                </c:pt>
                <c:pt idx="4124">
                  <c:v>35903</c:v>
                </c:pt>
                <c:pt idx="4125">
                  <c:v>35904</c:v>
                </c:pt>
                <c:pt idx="4126">
                  <c:v>35905</c:v>
                </c:pt>
                <c:pt idx="4127">
                  <c:v>35906</c:v>
                </c:pt>
                <c:pt idx="4128">
                  <c:v>35907</c:v>
                </c:pt>
                <c:pt idx="4129">
                  <c:v>35908</c:v>
                </c:pt>
                <c:pt idx="4130">
                  <c:v>35909</c:v>
                </c:pt>
                <c:pt idx="4131">
                  <c:v>35910</c:v>
                </c:pt>
                <c:pt idx="4132">
                  <c:v>35911</c:v>
                </c:pt>
                <c:pt idx="4133">
                  <c:v>35912</c:v>
                </c:pt>
                <c:pt idx="4134">
                  <c:v>35913</c:v>
                </c:pt>
                <c:pt idx="4135">
                  <c:v>35914</c:v>
                </c:pt>
                <c:pt idx="4136">
                  <c:v>35915</c:v>
                </c:pt>
                <c:pt idx="4137">
                  <c:v>35916</c:v>
                </c:pt>
                <c:pt idx="4138">
                  <c:v>35917</c:v>
                </c:pt>
                <c:pt idx="4139">
                  <c:v>35918</c:v>
                </c:pt>
                <c:pt idx="4140">
                  <c:v>35919</c:v>
                </c:pt>
                <c:pt idx="4141">
                  <c:v>35920</c:v>
                </c:pt>
                <c:pt idx="4142">
                  <c:v>35921</c:v>
                </c:pt>
                <c:pt idx="4143">
                  <c:v>35922</c:v>
                </c:pt>
                <c:pt idx="4144">
                  <c:v>35923</c:v>
                </c:pt>
                <c:pt idx="4145">
                  <c:v>35924</c:v>
                </c:pt>
                <c:pt idx="4146">
                  <c:v>35925</c:v>
                </c:pt>
                <c:pt idx="4147">
                  <c:v>35926</c:v>
                </c:pt>
                <c:pt idx="4148">
                  <c:v>35927</c:v>
                </c:pt>
                <c:pt idx="4149">
                  <c:v>35928</c:v>
                </c:pt>
                <c:pt idx="4150">
                  <c:v>35929</c:v>
                </c:pt>
                <c:pt idx="4151">
                  <c:v>35930</c:v>
                </c:pt>
                <c:pt idx="4152">
                  <c:v>35931</c:v>
                </c:pt>
                <c:pt idx="4153">
                  <c:v>35932</c:v>
                </c:pt>
                <c:pt idx="4154">
                  <c:v>35933</c:v>
                </c:pt>
                <c:pt idx="4155">
                  <c:v>35934</c:v>
                </c:pt>
                <c:pt idx="4156">
                  <c:v>35935</c:v>
                </c:pt>
                <c:pt idx="4157">
                  <c:v>35936</c:v>
                </c:pt>
                <c:pt idx="4158">
                  <c:v>35937</c:v>
                </c:pt>
                <c:pt idx="4159">
                  <c:v>35938</c:v>
                </c:pt>
                <c:pt idx="4160">
                  <c:v>35939</c:v>
                </c:pt>
                <c:pt idx="4161">
                  <c:v>35940</c:v>
                </c:pt>
                <c:pt idx="4162">
                  <c:v>35941</c:v>
                </c:pt>
                <c:pt idx="4163">
                  <c:v>35942</c:v>
                </c:pt>
                <c:pt idx="4164">
                  <c:v>35943</c:v>
                </c:pt>
                <c:pt idx="4165">
                  <c:v>35944</c:v>
                </c:pt>
                <c:pt idx="4166">
                  <c:v>35945</c:v>
                </c:pt>
                <c:pt idx="4167">
                  <c:v>35946</c:v>
                </c:pt>
                <c:pt idx="4168">
                  <c:v>35947</c:v>
                </c:pt>
                <c:pt idx="4169">
                  <c:v>35948</c:v>
                </c:pt>
                <c:pt idx="4170">
                  <c:v>35949</c:v>
                </c:pt>
                <c:pt idx="4171">
                  <c:v>35950</c:v>
                </c:pt>
                <c:pt idx="4172">
                  <c:v>35951</c:v>
                </c:pt>
                <c:pt idx="4173">
                  <c:v>35952</c:v>
                </c:pt>
                <c:pt idx="4174">
                  <c:v>35953</c:v>
                </c:pt>
                <c:pt idx="4175">
                  <c:v>35954</c:v>
                </c:pt>
                <c:pt idx="4176">
                  <c:v>35955</c:v>
                </c:pt>
                <c:pt idx="4177">
                  <c:v>35956</c:v>
                </c:pt>
                <c:pt idx="4178">
                  <c:v>35957</c:v>
                </c:pt>
                <c:pt idx="4179">
                  <c:v>35958</c:v>
                </c:pt>
                <c:pt idx="4180">
                  <c:v>35959</c:v>
                </c:pt>
                <c:pt idx="4181">
                  <c:v>35960</c:v>
                </c:pt>
                <c:pt idx="4182">
                  <c:v>35961</c:v>
                </c:pt>
                <c:pt idx="4183">
                  <c:v>35962</c:v>
                </c:pt>
                <c:pt idx="4184">
                  <c:v>35963</c:v>
                </c:pt>
                <c:pt idx="4185">
                  <c:v>35964</c:v>
                </c:pt>
                <c:pt idx="4186">
                  <c:v>35965</c:v>
                </c:pt>
                <c:pt idx="4187">
                  <c:v>35966</c:v>
                </c:pt>
                <c:pt idx="4188">
                  <c:v>35967</c:v>
                </c:pt>
                <c:pt idx="4189">
                  <c:v>35968</c:v>
                </c:pt>
                <c:pt idx="4190">
                  <c:v>35969</c:v>
                </c:pt>
                <c:pt idx="4191">
                  <c:v>35970</c:v>
                </c:pt>
                <c:pt idx="4192">
                  <c:v>35971</c:v>
                </c:pt>
                <c:pt idx="4193">
                  <c:v>35972</c:v>
                </c:pt>
                <c:pt idx="4194">
                  <c:v>35973</c:v>
                </c:pt>
                <c:pt idx="4195">
                  <c:v>35974</c:v>
                </c:pt>
                <c:pt idx="4196">
                  <c:v>35975</c:v>
                </c:pt>
                <c:pt idx="4197">
                  <c:v>35976</c:v>
                </c:pt>
                <c:pt idx="4198">
                  <c:v>35977</c:v>
                </c:pt>
                <c:pt idx="4199">
                  <c:v>35978</c:v>
                </c:pt>
                <c:pt idx="4200">
                  <c:v>35979</c:v>
                </c:pt>
                <c:pt idx="4201">
                  <c:v>35980</c:v>
                </c:pt>
                <c:pt idx="4202">
                  <c:v>35981</c:v>
                </c:pt>
                <c:pt idx="4203">
                  <c:v>35982</c:v>
                </c:pt>
                <c:pt idx="4204">
                  <c:v>35983</c:v>
                </c:pt>
                <c:pt idx="4205">
                  <c:v>35984</c:v>
                </c:pt>
                <c:pt idx="4206">
                  <c:v>35985</c:v>
                </c:pt>
                <c:pt idx="4207">
                  <c:v>35986</c:v>
                </c:pt>
                <c:pt idx="4208">
                  <c:v>35987</c:v>
                </c:pt>
                <c:pt idx="4209">
                  <c:v>35988</c:v>
                </c:pt>
                <c:pt idx="4210">
                  <c:v>35989</c:v>
                </c:pt>
                <c:pt idx="4211">
                  <c:v>35990</c:v>
                </c:pt>
                <c:pt idx="4212">
                  <c:v>35991</c:v>
                </c:pt>
                <c:pt idx="4213">
                  <c:v>35992</c:v>
                </c:pt>
                <c:pt idx="4214">
                  <c:v>35993</c:v>
                </c:pt>
                <c:pt idx="4215">
                  <c:v>35994</c:v>
                </c:pt>
                <c:pt idx="4216">
                  <c:v>35995</c:v>
                </c:pt>
                <c:pt idx="4217">
                  <c:v>35996</c:v>
                </c:pt>
                <c:pt idx="4218">
                  <c:v>35997</c:v>
                </c:pt>
                <c:pt idx="4219">
                  <c:v>35998</c:v>
                </c:pt>
                <c:pt idx="4220">
                  <c:v>35999</c:v>
                </c:pt>
                <c:pt idx="4221">
                  <c:v>36000</c:v>
                </c:pt>
                <c:pt idx="4222">
                  <c:v>36001</c:v>
                </c:pt>
                <c:pt idx="4223">
                  <c:v>36002</c:v>
                </c:pt>
                <c:pt idx="4224">
                  <c:v>36003</c:v>
                </c:pt>
                <c:pt idx="4225">
                  <c:v>36004</c:v>
                </c:pt>
                <c:pt idx="4226">
                  <c:v>36005</c:v>
                </c:pt>
                <c:pt idx="4227">
                  <c:v>36006</c:v>
                </c:pt>
                <c:pt idx="4228">
                  <c:v>36007</c:v>
                </c:pt>
                <c:pt idx="4229">
                  <c:v>36008</c:v>
                </c:pt>
                <c:pt idx="4230">
                  <c:v>36009</c:v>
                </c:pt>
                <c:pt idx="4231">
                  <c:v>36010</c:v>
                </c:pt>
                <c:pt idx="4232">
                  <c:v>36011</c:v>
                </c:pt>
                <c:pt idx="4233">
                  <c:v>36012</c:v>
                </c:pt>
                <c:pt idx="4234">
                  <c:v>36013</c:v>
                </c:pt>
                <c:pt idx="4235">
                  <c:v>36014</c:v>
                </c:pt>
                <c:pt idx="4236">
                  <c:v>36015</c:v>
                </c:pt>
                <c:pt idx="4237">
                  <c:v>36016</c:v>
                </c:pt>
                <c:pt idx="4238">
                  <c:v>36017</c:v>
                </c:pt>
                <c:pt idx="4239">
                  <c:v>36018</c:v>
                </c:pt>
                <c:pt idx="4240">
                  <c:v>36019</c:v>
                </c:pt>
                <c:pt idx="4241">
                  <c:v>36020</c:v>
                </c:pt>
                <c:pt idx="4242">
                  <c:v>36021</c:v>
                </c:pt>
                <c:pt idx="4243">
                  <c:v>36022</c:v>
                </c:pt>
                <c:pt idx="4244">
                  <c:v>36023</c:v>
                </c:pt>
                <c:pt idx="4245">
                  <c:v>36024</c:v>
                </c:pt>
                <c:pt idx="4246">
                  <c:v>36025</c:v>
                </c:pt>
                <c:pt idx="4247">
                  <c:v>36026</c:v>
                </c:pt>
                <c:pt idx="4248">
                  <c:v>36027</c:v>
                </c:pt>
                <c:pt idx="4249">
                  <c:v>36028</c:v>
                </c:pt>
                <c:pt idx="4250">
                  <c:v>36029</c:v>
                </c:pt>
                <c:pt idx="4251">
                  <c:v>36030</c:v>
                </c:pt>
                <c:pt idx="4252">
                  <c:v>36031</c:v>
                </c:pt>
                <c:pt idx="4253">
                  <c:v>36032</c:v>
                </c:pt>
                <c:pt idx="4254">
                  <c:v>36033</c:v>
                </c:pt>
                <c:pt idx="4255">
                  <c:v>36034</c:v>
                </c:pt>
                <c:pt idx="4256">
                  <c:v>36035</c:v>
                </c:pt>
                <c:pt idx="4257">
                  <c:v>36036</c:v>
                </c:pt>
                <c:pt idx="4258">
                  <c:v>36037</c:v>
                </c:pt>
                <c:pt idx="4259">
                  <c:v>36038</c:v>
                </c:pt>
                <c:pt idx="4260">
                  <c:v>36039</c:v>
                </c:pt>
                <c:pt idx="4261">
                  <c:v>36040</c:v>
                </c:pt>
                <c:pt idx="4262">
                  <c:v>36041</c:v>
                </c:pt>
                <c:pt idx="4263">
                  <c:v>36042</c:v>
                </c:pt>
                <c:pt idx="4264">
                  <c:v>36043</c:v>
                </c:pt>
                <c:pt idx="4265">
                  <c:v>36044</c:v>
                </c:pt>
                <c:pt idx="4266">
                  <c:v>36045</c:v>
                </c:pt>
                <c:pt idx="4267">
                  <c:v>36046</c:v>
                </c:pt>
                <c:pt idx="4268">
                  <c:v>36047</c:v>
                </c:pt>
                <c:pt idx="4269">
                  <c:v>36048</c:v>
                </c:pt>
                <c:pt idx="4270">
                  <c:v>36049</c:v>
                </c:pt>
                <c:pt idx="4271">
                  <c:v>36050</c:v>
                </c:pt>
                <c:pt idx="4272">
                  <c:v>36051</c:v>
                </c:pt>
                <c:pt idx="4273">
                  <c:v>36052</c:v>
                </c:pt>
                <c:pt idx="4274">
                  <c:v>36053</c:v>
                </c:pt>
                <c:pt idx="4275">
                  <c:v>36054</c:v>
                </c:pt>
                <c:pt idx="4276">
                  <c:v>36055</c:v>
                </c:pt>
                <c:pt idx="4277">
                  <c:v>36056</c:v>
                </c:pt>
                <c:pt idx="4278">
                  <c:v>36057</c:v>
                </c:pt>
                <c:pt idx="4279">
                  <c:v>36058</c:v>
                </c:pt>
                <c:pt idx="4280">
                  <c:v>36059</c:v>
                </c:pt>
                <c:pt idx="4281">
                  <c:v>36060</c:v>
                </c:pt>
                <c:pt idx="4282">
                  <c:v>36061</c:v>
                </c:pt>
                <c:pt idx="4283">
                  <c:v>36062</c:v>
                </c:pt>
                <c:pt idx="4284">
                  <c:v>36063</c:v>
                </c:pt>
                <c:pt idx="4285">
                  <c:v>36064</c:v>
                </c:pt>
                <c:pt idx="4286">
                  <c:v>36065</c:v>
                </c:pt>
                <c:pt idx="4287">
                  <c:v>36066</c:v>
                </c:pt>
                <c:pt idx="4288">
                  <c:v>36067</c:v>
                </c:pt>
                <c:pt idx="4289">
                  <c:v>36068</c:v>
                </c:pt>
                <c:pt idx="4290">
                  <c:v>36069</c:v>
                </c:pt>
                <c:pt idx="4291">
                  <c:v>36070</c:v>
                </c:pt>
                <c:pt idx="4292">
                  <c:v>36071</c:v>
                </c:pt>
                <c:pt idx="4293">
                  <c:v>36072</c:v>
                </c:pt>
                <c:pt idx="4294">
                  <c:v>36073</c:v>
                </c:pt>
                <c:pt idx="4295">
                  <c:v>36074</c:v>
                </c:pt>
                <c:pt idx="4296">
                  <c:v>36075</c:v>
                </c:pt>
                <c:pt idx="4297">
                  <c:v>36076</c:v>
                </c:pt>
                <c:pt idx="4298">
                  <c:v>36077</c:v>
                </c:pt>
                <c:pt idx="4299">
                  <c:v>36078</c:v>
                </c:pt>
                <c:pt idx="4300">
                  <c:v>36079</c:v>
                </c:pt>
                <c:pt idx="4301">
                  <c:v>36080</c:v>
                </c:pt>
                <c:pt idx="4302">
                  <c:v>36081</c:v>
                </c:pt>
                <c:pt idx="4303">
                  <c:v>36082</c:v>
                </c:pt>
                <c:pt idx="4304">
                  <c:v>36083</c:v>
                </c:pt>
                <c:pt idx="4305">
                  <c:v>36084</c:v>
                </c:pt>
                <c:pt idx="4306">
                  <c:v>36085</c:v>
                </c:pt>
                <c:pt idx="4307">
                  <c:v>36086</c:v>
                </c:pt>
                <c:pt idx="4308">
                  <c:v>36087</c:v>
                </c:pt>
                <c:pt idx="4309">
                  <c:v>36088</c:v>
                </c:pt>
                <c:pt idx="4310">
                  <c:v>36089</c:v>
                </c:pt>
                <c:pt idx="4311">
                  <c:v>36090</c:v>
                </c:pt>
                <c:pt idx="4312">
                  <c:v>36091</c:v>
                </c:pt>
                <c:pt idx="4313">
                  <c:v>36092</c:v>
                </c:pt>
                <c:pt idx="4314">
                  <c:v>36093</c:v>
                </c:pt>
                <c:pt idx="4315">
                  <c:v>36094</c:v>
                </c:pt>
                <c:pt idx="4316">
                  <c:v>36095</c:v>
                </c:pt>
                <c:pt idx="4317">
                  <c:v>36096</c:v>
                </c:pt>
                <c:pt idx="4318">
                  <c:v>36097</c:v>
                </c:pt>
                <c:pt idx="4319">
                  <c:v>36098</c:v>
                </c:pt>
                <c:pt idx="4320">
                  <c:v>36099</c:v>
                </c:pt>
                <c:pt idx="4321">
                  <c:v>36100</c:v>
                </c:pt>
                <c:pt idx="4322">
                  <c:v>36101</c:v>
                </c:pt>
                <c:pt idx="4323">
                  <c:v>36102</c:v>
                </c:pt>
                <c:pt idx="4324">
                  <c:v>36103</c:v>
                </c:pt>
                <c:pt idx="4325">
                  <c:v>36104</c:v>
                </c:pt>
                <c:pt idx="4326">
                  <c:v>36105</c:v>
                </c:pt>
                <c:pt idx="4327">
                  <c:v>36106</c:v>
                </c:pt>
                <c:pt idx="4328">
                  <c:v>36107</c:v>
                </c:pt>
                <c:pt idx="4329">
                  <c:v>36108</c:v>
                </c:pt>
                <c:pt idx="4330">
                  <c:v>36109</c:v>
                </c:pt>
                <c:pt idx="4331">
                  <c:v>36110</c:v>
                </c:pt>
                <c:pt idx="4332">
                  <c:v>36111</c:v>
                </c:pt>
                <c:pt idx="4333">
                  <c:v>36112</c:v>
                </c:pt>
                <c:pt idx="4334">
                  <c:v>36113</c:v>
                </c:pt>
                <c:pt idx="4335">
                  <c:v>36114</c:v>
                </c:pt>
                <c:pt idx="4336">
                  <c:v>36115</c:v>
                </c:pt>
                <c:pt idx="4337">
                  <c:v>36116</c:v>
                </c:pt>
                <c:pt idx="4338">
                  <c:v>36117</c:v>
                </c:pt>
                <c:pt idx="4339">
                  <c:v>36118</c:v>
                </c:pt>
                <c:pt idx="4340">
                  <c:v>36119</c:v>
                </c:pt>
                <c:pt idx="4341">
                  <c:v>36120</c:v>
                </c:pt>
                <c:pt idx="4342">
                  <c:v>36121</c:v>
                </c:pt>
                <c:pt idx="4343">
                  <c:v>36122</c:v>
                </c:pt>
                <c:pt idx="4344">
                  <c:v>36123</c:v>
                </c:pt>
                <c:pt idx="4345">
                  <c:v>36124</c:v>
                </c:pt>
                <c:pt idx="4346">
                  <c:v>36125</c:v>
                </c:pt>
                <c:pt idx="4347">
                  <c:v>36126</c:v>
                </c:pt>
                <c:pt idx="4348">
                  <c:v>36127</c:v>
                </c:pt>
                <c:pt idx="4349">
                  <c:v>36128</c:v>
                </c:pt>
                <c:pt idx="4350">
                  <c:v>36129</c:v>
                </c:pt>
                <c:pt idx="4351">
                  <c:v>36130</c:v>
                </c:pt>
                <c:pt idx="4352">
                  <c:v>36131</c:v>
                </c:pt>
                <c:pt idx="4353">
                  <c:v>36132</c:v>
                </c:pt>
                <c:pt idx="4354">
                  <c:v>36133</c:v>
                </c:pt>
                <c:pt idx="4355">
                  <c:v>36134</c:v>
                </c:pt>
                <c:pt idx="4356">
                  <c:v>36135</c:v>
                </c:pt>
                <c:pt idx="4357">
                  <c:v>36136</c:v>
                </c:pt>
                <c:pt idx="4358">
                  <c:v>36137</c:v>
                </c:pt>
                <c:pt idx="4359">
                  <c:v>36138</c:v>
                </c:pt>
                <c:pt idx="4360">
                  <c:v>36139</c:v>
                </c:pt>
                <c:pt idx="4361">
                  <c:v>36140</c:v>
                </c:pt>
                <c:pt idx="4362">
                  <c:v>36141</c:v>
                </c:pt>
                <c:pt idx="4363">
                  <c:v>36142</c:v>
                </c:pt>
                <c:pt idx="4364">
                  <c:v>36143</c:v>
                </c:pt>
                <c:pt idx="4365">
                  <c:v>36144</c:v>
                </c:pt>
                <c:pt idx="4366">
                  <c:v>36145</c:v>
                </c:pt>
                <c:pt idx="4367">
                  <c:v>36146</c:v>
                </c:pt>
                <c:pt idx="4368">
                  <c:v>36147</c:v>
                </c:pt>
                <c:pt idx="4369">
                  <c:v>36148</c:v>
                </c:pt>
                <c:pt idx="4370">
                  <c:v>36149</c:v>
                </c:pt>
                <c:pt idx="4371">
                  <c:v>36150</c:v>
                </c:pt>
                <c:pt idx="4372">
                  <c:v>36151</c:v>
                </c:pt>
                <c:pt idx="4373">
                  <c:v>36152</c:v>
                </c:pt>
                <c:pt idx="4374">
                  <c:v>36153</c:v>
                </c:pt>
                <c:pt idx="4375">
                  <c:v>36154</c:v>
                </c:pt>
                <c:pt idx="4376">
                  <c:v>36155</c:v>
                </c:pt>
                <c:pt idx="4377">
                  <c:v>36156</c:v>
                </c:pt>
                <c:pt idx="4378">
                  <c:v>36157</c:v>
                </c:pt>
                <c:pt idx="4379">
                  <c:v>36158</c:v>
                </c:pt>
                <c:pt idx="4380">
                  <c:v>36159</c:v>
                </c:pt>
                <c:pt idx="4381">
                  <c:v>36160</c:v>
                </c:pt>
                <c:pt idx="4382">
                  <c:v>36161</c:v>
                </c:pt>
                <c:pt idx="4383">
                  <c:v>36162</c:v>
                </c:pt>
                <c:pt idx="4384">
                  <c:v>36163</c:v>
                </c:pt>
                <c:pt idx="4385">
                  <c:v>36164</c:v>
                </c:pt>
                <c:pt idx="4386">
                  <c:v>36165</c:v>
                </c:pt>
                <c:pt idx="4387">
                  <c:v>36166</c:v>
                </c:pt>
                <c:pt idx="4388">
                  <c:v>36167</c:v>
                </c:pt>
                <c:pt idx="4389">
                  <c:v>36168</c:v>
                </c:pt>
                <c:pt idx="4390">
                  <c:v>36169</c:v>
                </c:pt>
                <c:pt idx="4391">
                  <c:v>36170</c:v>
                </c:pt>
                <c:pt idx="4392">
                  <c:v>36171</c:v>
                </c:pt>
                <c:pt idx="4393">
                  <c:v>36172</c:v>
                </c:pt>
                <c:pt idx="4394">
                  <c:v>36173</c:v>
                </c:pt>
                <c:pt idx="4395">
                  <c:v>36174</c:v>
                </c:pt>
                <c:pt idx="4396">
                  <c:v>36175</c:v>
                </c:pt>
                <c:pt idx="4397">
                  <c:v>36176</c:v>
                </c:pt>
                <c:pt idx="4398">
                  <c:v>36177</c:v>
                </c:pt>
                <c:pt idx="4399">
                  <c:v>36178</c:v>
                </c:pt>
                <c:pt idx="4400">
                  <c:v>36179</c:v>
                </c:pt>
                <c:pt idx="4401">
                  <c:v>36180</c:v>
                </c:pt>
                <c:pt idx="4402">
                  <c:v>36181</c:v>
                </c:pt>
                <c:pt idx="4403">
                  <c:v>36182</c:v>
                </c:pt>
                <c:pt idx="4404">
                  <c:v>36183</c:v>
                </c:pt>
                <c:pt idx="4405">
                  <c:v>36184</c:v>
                </c:pt>
                <c:pt idx="4406">
                  <c:v>36185</c:v>
                </c:pt>
                <c:pt idx="4407">
                  <c:v>36186</c:v>
                </c:pt>
                <c:pt idx="4408">
                  <c:v>36187</c:v>
                </c:pt>
                <c:pt idx="4409">
                  <c:v>36188</c:v>
                </c:pt>
                <c:pt idx="4410">
                  <c:v>36189</c:v>
                </c:pt>
                <c:pt idx="4411">
                  <c:v>36190</c:v>
                </c:pt>
                <c:pt idx="4412">
                  <c:v>36191</c:v>
                </c:pt>
                <c:pt idx="4413">
                  <c:v>36192</c:v>
                </c:pt>
                <c:pt idx="4414">
                  <c:v>36193</c:v>
                </c:pt>
                <c:pt idx="4415">
                  <c:v>36194</c:v>
                </c:pt>
                <c:pt idx="4416">
                  <c:v>36195</c:v>
                </c:pt>
                <c:pt idx="4417">
                  <c:v>36196</c:v>
                </c:pt>
                <c:pt idx="4418">
                  <c:v>36197</c:v>
                </c:pt>
                <c:pt idx="4419">
                  <c:v>36198</c:v>
                </c:pt>
                <c:pt idx="4420">
                  <c:v>36199</c:v>
                </c:pt>
                <c:pt idx="4421">
                  <c:v>36200</c:v>
                </c:pt>
                <c:pt idx="4422">
                  <c:v>36201</c:v>
                </c:pt>
                <c:pt idx="4423">
                  <c:v>36202</c:v>
                </c:pt>
                <c:pt idx="4424">
                  <c:v>36203</c:v>
                </c:pt>
                <c:pt idx="4425">
                  <c:v>36204</c:v>
                </c:pt>
                <c:pt idx="4426">
                  <c:v>36205</c:v>
                </c:pt>
                <c:pt idx="4427">
                  <c:v>36206</c:v>
                </c:pt>
                <c:pt idx="4428">
                  <c:v>36207</c:v>
                </c:pt>
                <c:pt idx="4429">
                  <c:v>36208</c:v>
                </c:pt>
                <c:pt idx="4430">
                  <c:v>36209</c:v>
                </c:pt>
                <c:pt idx="4431">
                  <c:v>36210</c:v>
                </c:pt>
                <c:pt idx="4432">
                  <c:v>36211</c:v>
                </c:pt>
                <c:pt idx="4433">
                  <c:v>36212</c:v>
                </c:pt>
                <c:pt idx="4434">
                  <c:v>36213</c:v>
                </c:pt>
                <c:pt idx="4435">
                  <c:v>36214</c:v>
                </c:pt>
                <c:pt idx="4436">
                  <c:v>36215</c:v>
                </c:pt>
                <c:pt idx="4437">
                  <c:v>36216</c:v>
                </c:pt>
                <c:pt idx="4438">
                  <c:v>36217</c:v>
                </c:pt>
                <c:pt idx="4439">
                  <c:v>36218</c:v>
                </c:pt>
                <c:pt idx="4440">
                  <c:v>36219</c:v>
                </c:pt>
                <c:pt idx="4441">
                  <c:v>36220</c:v>
                </c:pt>
                <c:pt idx="4442">
                  <c:v>36221</c:v>
                </c:pt>
                <c:pt idx="4443">
                  <c:v>36222</c:v>
                </c:pt>
                <c:pt idx="4444">
                  <c:v>36223</c:v>
                </c:pt>
                <c:pt idx="4445">
                  <c:v>36224</c:v>
                </c:pt>
                <c:pt idx="4446">
                  <c:v>36225</c:v>
                </c:pt>
                <c:pt idx="4447">
                  <c:v>36226</c:v>
                </c:pt>
                <c:pt idx="4448">
                  <c:v>36227</c:v>
                </c:pt>
                <c:pt idx="4449">
                  <c:v>36228</c:v>
                </c:pt>
                <c:pt idx="4450">
                  <c:v>36229</c:v>
                </c:pt>
                <c:pt idx="4451">
                  <c:v>36230</c:v>
                </c:pt>
                <c:pt idx="4452">
                  <c:v>36231</c:v>
                </c:pt>
                <c:pt idx="4453">
                  <c:v>36232</c:v>
                </c:pt>
                <c:pt idx="4454">
                  <c:v>36233</c:v>
                </c:pt>
                <c:pt idx="4455">
                  <c:v>36234</c:v>
                </c:pt>
                <c:pt idx="4456">
                  <c:v>36235</c:v>
                </c:pt>
                <c:pt idx="4457">
                  <c:v>36236</c:v>
                </c:pt>
                <c:pt idx="4458">
                  <c:v>36237</c:v>
                </c:pt>
                <c:pt idx="4459">
                  <c:v>36238</c:v>
                </c:pt>
                <c:pt idx="4460">
                  <c:v>36239</c:v>
                </c:pt>
                <c:pt idx="4461">
                  <c:v>36240</c:v>
                </c:pt>
                <c:pt idx="4462">
                  <c:v>36241</c:v>
                </c:pt>
                <c:pt idx="4463">
                  <c:v>36242</c:v>
                </c:pt>
                <c:pt idx="4464">
                  <c:v>36243</c:v>
                </c:pt>
                <c:pt idx="4465">
                  <c:v>36244</c:v>
                </c:pt>
                <c:pt idx="4466">
                  <c:v>36245</c:v>
                </c:pt>
                <c:pt idx="4467">
                  <c:v>36246</c:v>
                </c:pt>
                <c:pt idx="4468">
                  <c:v>36247</c:v>
                </c:pt>
                <c:pt idx="4469">
                  <c:v>36248</c:v>
                </c:pt>
                <c:pt idx="4470">
                  <c:v>36249</c:v>
                </c:pt>
                <c:pt idx="4471">
                  <c:v>36250</c:v>
                </c:pt>
                <c:pt idx="4472">
                  <c:v>36251</c:v>
                </c:pt>
                <c:pt idx="4473">
                  <c:v>36252</c:v>
                </c:pt>
                <c:pt idx="4474">
                  <c:v>36253</c:v>
                </c:pt>
                <c:pt idx="4475">
                  <c:v>36254</c:v>
                </c:pt>
                <c:pt idx="4476">
                  <c:v>36255</c:v>
                </c:pt>
                <c:pt idx="4477">
                  <c:v>36256</c:v>
                </c:pt>
                <c:pt idx="4478">
                  <c:v>36257</c:v>
                </c:pt>
                <c:pt idx="4479">
                  <c:v>36258</c:v>
                </c:pt>
                <c:pt idx="4480">
                  <c:v>36259</c:v>
                </c:pt>
                <c:pt idx="4481">
                  <c:v>36260</c:v>
                </c:pt>
                <c:pt idx="4482">
                  <c:v>36261</c:v>
                </c:pt>
                <c:pt idx="4483">
                  <c:v>36262</c:v>
                </c:pt>
                <c:pt idx="4484">
                  <c:v>36263</c:v>
                </c:pt>
                <c:pt idx="4485">
                  <c:v>36264</c:v>
                </c:pt>
                <c:pt idx="4486">
                  <c:v>36265</c:v>
                </c:pt>
                <c:pt idx="4487">
                  <c:v>36266</c:v>
                </c:pt>
                <c:pt idx="4488">
                  <c:v>36267</c:v>
                </c:pt>
                <c:pt idx="4489">
                  <c:v>36268</c:v>
                </c:pt>
                <c:pt idx="4490">
                  <c:v>36269</c:v>
                </c:pt>
                <c:pt idx="4491">
                  <c:v>36270</c:v>
                </c:pt>
                <c:pt idx="4492">
                  <c:v>36271</c:v>
                </c:pt>
                <c:pt idx="4493">
                  <c:v>36272</c:v>
                </c:pt>
                <c:pt idx="4494">
                  <c:v>36273</c:v>
                </c:pt>
                <c:pt idx="4495">
                  <c:v>36274</c:v>
                </c:pt>
                <c:pt idx="4496">
                  <c:v>36275</c:v>
                </c:pt>
                <c:pt idx="4497">
                  <c:v>36276</c:v>
                </c:pt>
                <c:pt idx="4498">
                  <c:v>36277</c:v>
                </c:pt>
                <c:pt idx="4499">
                  <c:v>36278</c:v>
                </c:pt>
                <c:pt idx="4500">
                  <c:v>36279</c:v>
                </c:pt>
                <c:pt idx="4501">
                  <c:v>36280</c:v>
                </c:pt>
                <c:pt idx="4502">
                  <c:v>36281</c:v>
                </c:pt>
                <c:pt idx="4503">
                  <c:v>36282</c:v>
                </c:pt>
                <c:pt idx="4504">
                  <c:v>36283</c:v>
                </c:pt>
                <c:pt idx="4505">
                  <c:v>36284</c:v>
                </c:pt>
                <c:pt idx="4506">
                  <c:v>36285</c:v>
                </c:pt>
                <c:pt idx="4507">
                  <c:v>36286</c:v>
                </c:pt>
                <c:pt idx="4508">
                  <c:v>36287</c:v>
                </c:pt>
                <c:pt idx="4509">
                  <c:v>36288</c:v>
                </c:pt>
                <c:pt idx="4510">
                  <c:v>36289</c:v>
                </c:pt>
                <c:pt idx="4511">
                  <c:v>36290</c:v>
                </c:pt>
                <c:pt idx="4512">
                  <c:v>36291</c:v>
                </c:pt>
                <c:pt idx="4513">
                  <c:v>36292</c:v>
                </c:pt>
                <c:pt idx="4514">
                  <c:v>36293</c:v>
                </c:pt>
                <c:pt idx="4515">
                  <c:v>36294</c:v>
                </c:pt>
                <c:pt idx="4516">
                  <c:v>36295</c:v>
                </c:pt>
                <c:pt idx="4517">
                  <c:v>36296</c:v>
                </c:pt>
                <c:pt idx="4518">
                  <c:v>36297</c:v>
                </c:pt>
                <c:pt idx="4519">
                  <c:v>36298</c:v>
                </c:pt>
                <c:pt idx="4520">
                  <c:v>36299</c:v>
                </c:pt>
                <c:pt idx="4521">
                  <c:v>36300</c:v>
                </c:pt>
                <c:pt idx="4522">
                  <c:v>36301</c:v>
                </c:pt>
                <c:pt idx="4523">
                  <c:v>36302</c:v>
                </c:pt>
                <c:pt idx="4524">
                  <c:v>36303</c:v>
                </c:pt>
                <c:pt idx="4525">
                  <c:v>36304</c:v>
                </c:pt>
                <c:pt idx="4526">
                  <c:v>36305</c:v>
                </c:pt>
                <c:pt idx="4527">
                  <c:v>36306</c:v>
                </c:pt>
                <c:pt idx="4528">
                  <c:v>36307</c:v>
                </c:pt>
                <c:pt idx="4529">
                  <c:v>36308</c:v>
                </c:pt>
                <c:pt idx="4530">
                  <c:v>36309</c:v>
                </c:pt>
                <c:pt idx="4531">
                  <c:v>36310</c:v>
                </c:pt>
                <c:pt idx="4532">
                  <c:v>36311</c:v>
                </c:pt>
                <c:pt idx="4533">
                  <c:v>36312</c:v>
                </c:pt>
                <c:pt idx="4534">
                  <c:v>36313</c:v>
                </c:pt>
                <c:pt idx="4535">
                  <c:v>36314</c:v>
                </c:pt>
                <c:pt idx="4536">
                  <c:v>36315</c:v>
                </c:pt>
                <c:pt idx="4537">
                  <c:v>36316</c:v>
                </c:pt>
                <c:pt idx="4538">
                  <c:v>36317</c:v>
                </c:pt>
                <c:pt idx="4539">
                  <c:v>36318</c:v>
                </c:pt>
                <c:pt idx="4540">
                  <c:v>36319</c:v>
                </c:pt>
                <c:pt idx="4541">
                  <c:v>36320</c:v>
                </c:pt>
                <c:pt idx="4542">
                  <c:v>36321</c:v>
                </c:pt>
                <c:pt idx="4543">
                  <c:v>36322</c:v>
                </c:pt>
                <c:pt idx="4544">
                  <c:v>36323</c:v>
                </c:pt>
                <c:pt idx="4545">
                  <c:v>36324</c:v>
                </c:pt>
                <c:pt idx="4546">
                  <c:v>36325</c:v>
                </c:pt>
                <c:pt idx="4547">
                  <c:v>36326</c:v>
                </c:pt>
                <c:pt idx="4548">
                  <c:v>36327</c:v>
                </c:pt>
                <c:pt idx="4549">
                  <c:v>36328</c:v>
                </c:pt>
                <c:pt idx="4550">
                  <c:v>36329</c:v>
                </c:pt>
                <c:pt idx="4551">
                  <c:v>36330</c:v>
                </c:pt>
                <c:pt idx="4552">
                  <c:v>36331</c:v>
                </c:pt>
                <c:pt idx="4553">
                  <c:v>36332</c:v>
                </c:pt>
                <c:pt idx="4554">
                  <c:v>36333</c:v>
                </c:pt>
                <c:pt idx="4555">
                  <c:v>36334</c:v>
                </c:pt>
                <c:pt idx="4556">
                  <c:v>36335</c:v>
                </c:pt>
                <c:pt idx="4557">
                  <c:v>36336</c:v>
                </c:pt>
                <c:pt idx="4558">
                  <c:v>36337</c:v>
                </c:pt>
                <c:pt idx="4559">
                  <c:v>36338</c:v>
                </c:pt>
                <c:pt idx="4560">
                  <c:v>36339</c:v>
                </c:pt>
                <c:pt idx="4561">
                  <c:v>36340</c:v>
                </c:pt>
                <c:pt idx="4562">
                  <c:v>36341</c:v>
                </c:pt>
                <c:pt idx="4563">
                  <c:v>36342</c:v>
                </c:pt>
                <c:pt idx="4564">
                  <c:v>36343</c:v>
                </c:pt>
                <c:pt idx="4565">
                  <c:v>36344</c:v>
                </c:pt>
                <c:pt idx="4566">
                  <c:v>36345</c:v>
                </c:pt>
                <c:pt idx="4567">
                  <c:v>36346</c:v>
                </c:pt>
                <c:pt idx="4568">
                  <c:v>36347</c:v>
                </c:pt>
                <c:pt idx="4569">
                  <c:v>36348</c:v>
                </c:pt>
                <c:pt idx="4570">
                  <c:v>36349</c:v>
                </c:pt>
                <c:pt idx="4571">
                  <c:v>36350</c:v>
                </c:pt>
                <c:pt idx="4572">
                  <c:v>36351</c:v>
                </c:pt>
                <c:pt idx="4573">
                  <c:v>36352</c:v>
                </c:pt>
                <c:pt idx="4574">
                  <c:v>36353</c:v>
                </c:pt>
                <c:pt idx="4575">
                  <c:v>36354</c:v>
                </c:pt>
                <c:pt idx="4576">
                  <c:v>36355</c:v>
                </c:pt>
                <c:pt idx="4577">
                  <c:v>36356</c:v>
                </c:pt>
                <c:pt idx="4578">
                  <c:v>36357</c:v>
                </c:pt>
                <c:pt idx="4579">
                  <c:v>36358</c:v>
                </c:pt>
                <c:pt idx="4580">
                  <c:v>36359</c:v>
                </c:pt>
                <c:pt idx="4581">
                  <c:v>36360</c:v>
                </c:pt>
                <c:pt idx="4582">
                  <c:v>36361</c:v>
                </c:pt>
                <c:pt idx="4583">
                  <c:v>36362</c:v>
                </c:pt>
                <c:pt idx="4584">
                  <c:v>36363</c:v>
                </c:pt>
                <c:pt idx="4585">
                  <c:v>36364</c:v>
                </c:pt>
                <c:pt idx="4586">
                  <c:v>36365</c:v>
                </c:pt>
                <c:pt idx="4587">
                  <c:v>36366</c:v>
                </c:pt>
                <c:pt idx="4588">
                  <c:v>36367</c:v>
                </c:pt>
                <c:pt idx="4589">
                  <c:v>36368</c:v>
                </c:pt>
                <c:pt idx="4590">
                  <c:v>36369</c:v>
                </c:pt>
                <c:pt idx="4591">
                  <c:v>36370</c:v>
                </c:pt>
                <c:pt idx="4592">
                  <c:v>36371</c:v>
                </c:pt>
                <c:pt idx="4593">
                  <c:v>36372</c:v>
                </c:pt>
                <c:pt idx="4594">
                  <c:v>36373</c:v>
                </c:pt>
                <c:pt idx="4595">
                  <c:v>36374</c:v>
                </c:pt>
                <c:pt idx="4596">
                  <c:v>36375</c:v>
                </c:pt>
                <c:pt idx="4597">
                  <c:v>36376</c:v>
                </c:pt>
                <c:pt idx="4598">
                  <c:v>36377</c:v>
                </c:pt>
                <c:pt idx="4599">
                  <c:v>36378</c:v>
                </c:pt>
                <c:pt idx="4600">
                  <c:v>36379</c:v>
                </c:pt>
                <c:pt idx="4601">
                  <c:v>36380</c:v>
                </c:pt>
                <c:pt idx="4602">
                  <c:v>36381</c:v>
                </c:pt>
                <c:pt idx="4603">
                  <c:v>36382</c:v>
                </c:pt>
                <c:pt idx="4604">
                  <c:v>36383</c:v>
                </c:pt>
                <c:pt idx="4605">
                  <c:v>36384</c:v>
                </c:pt>
                <c:pt idx="4606">
                  <c:v>36385</c:v>
                </c:pt>
                <c:pt idx="4607">
                  <c:v>36386</c:v>
                </c:pt>
                <c:pt idx="4608">
                  <c:v>36387</c:v>
                </c:pt>
                <c:pt idx="4609">
                  <c:v>36388</c:v>
                </c:pt>
                <c:pt idx="4610">
                  <c:v>36389</c:v>
                </c:pt>
                <c:pt idx="4611">
                  <c:v>36390</c:v>
                </c:pt>
                <c:pt idx="4612">
                  <c:v>36391</c:v>
                </c:pt>
                <c:pt idx="4613">
                  <c:v>36392</c:v>
                </c:pt>
                <c:pt idx="4614">
                  <c:v>36393</c:v>
                </c:pt>
                <c:pt idx="4615">
                  <c:v>36394</c:v>
                </c:pt>
                <c:pt idx="4616">
                  <c:v>36395</c:v>
                </c:pt>
                <c:pt idx="4617">
                  <c:v>36396</c:v>
                </c:pt>
                <c:pt idx="4618">
                  <c:v>36397</c:v>
                </c:pt>
                <c:pt idx="4619">
                  <c:v>36398</c:v>
                </c:pt>
                <c:pt idx="4620">
                  <c:v>36399</c:v>
                </c:pt>
                <c:pt idx="4621">
                  <c:v>36400</c:v>
                </c:pt>
                <c:pt idx="4622">
                  <c:v>36401</c:v>
                </c:pt>
                <c:pt idx="4623">
                  <c:v>36402</c:v>
                </c:pt>
                <c:pt idx="4624">
                  <c:v>36403</c:v>
                </c:pt>
                <c:pt idx="4625">
                  <c:v>36404</c:v>
                </c:pt>
                <c:pt idx="4626">
                  <c:v>36405</c:v>
                </c:pt>
                <c:pt idx="4627">
                  <c:v>36406</c:v>
                </c:pt>
                <c:pt idx="4628">
                  <c:v>36407</c:v>
                </c:pt>
                <c:pt idx="4629">
                  <c:v>36408</c:v>
                </c:pt>
                <c:pt idx="4630">
                  <c:v>36409</c:v>
                </c:pt>
                <c:pt idx="4631">
                  <c:v>36410</c:v>
                </c:pt>
                <c:pt idx="4632">
                  <c:v>36411</c:v>
                </c:pt>
                <c:pt idx="4633">
                  <c:v>36412</c:v>
                </c:pt>
                <c:pt idx="4634">
                  <c:v>36413</c:v>
                </c:pt>
                <c:pt idx="4635">
                  <c:v>36414</c:v>
                </c:pt>
                <c:pt idx="4636">
                  <c:v>36415</c:v>
                </c:pt>
                <c:pt idx="4637">
                  <c:v>36416</c:v>
                </c:pt>
                <c:pt idx="4638">
                  <c:v>36417</c:v>
                </c:pt>
                <c:pt idx="4639">
                  <c:v>36418</c:v>
                </c:pt>
                <c:pt idx="4640">
                  <c:v>36419</c:v>
                </c:pt>
                <c:pt idx="4641">
                  <c:v>36420</c:v>
                </c:pt>
                <c:pt idx="4642">
                  <c:v>36421</c:v>
                </c:pt>
                <c:pt idx="4643">
                  <c:v>36422</c:v>
                </c:pt>
                <c:pt idx="4644">
                  <c:v>36423</c:v>
                </c:pt>
                <c:pt idx="4645">
                  <c:v>36424</c:v>
                </c:pt>
                <c:pt idx="4646">
                  <c:v>36425</c:v>
                </c:pt>
                <c:pt idx="4647">
                  <c:v>36426</c:v>
                </c:pt>
                <c:pt idx="4648">
                  <c:v>36427</c:v>
                </c:pt>
                <c:pt idx="4649">
                  <c:v>36428</c:v>
                </c:pt>
                <c:pt idx="4650">
                  <c:v>36429</c:v>
                </c:pt>
                <c:pt idx="4651">
                  <c:v>36430</c:v>
                </c:pt>
                <c:pt idx="4652">
                  <c:v>36431</c:v>
                </c:pt>
                <c:pt idx="4653">
                  <c:v>36432</c:v>
                </c:pt>
                <c:pt idx="4654">
                  <c:v>36433</c:v>
                </c:pt>
                <c:pt idx="4655">
                  <c:v>36434</c:v>
                </c:pt>
                <c:pt idx="4656">
                  <c:v>36435</c:v>
                </c:pt>
                <c:pt idx="4657">
                  <c:v>36436</c:v>
                </c:pt>
                <c:pt idx="4658">
                  <c:v>36437</c:v>
                </c:pt>
                <c:pt idx="4659">
                  <c:v>36438</c:v>
                </c:pt>
                <c:pt idx="4660">
                  <c:v>36439</c:v>
                </c:pt>
                <c:pt idx="4661">
                  <c:v>36440</c:v>
                </c:pt>
                <c:pt idx="4662">
                  <c:v>36441</c:v>
                </c:pt>
                <c:pt idx="4663">
                  <c:v>36442</c:v>
                </c:pt>
                <c:pt idx="4664">
                  <c:v>36443</c:v>
                </c:pt>
                <c:pt idx="4665">
                  <c:v>36444</c:v>
                </c:pt>
                <c:pt idx="4666">
                  <c:v>36445</c:v>
                </c:pt>
                <c:pt idx="4667">
                  <c:v>36446</c:v>
                </c:pt>
                <c:pt idx="4668">
                  <c:v>36447</c:v>
                </c:pt>
                <c:pt idx="4669">
                  <c:v>36448</c:v>
                </c:pt>
                <c:pt idx="4670">
                  <c:v>36449</c:v>
                </c:pt>
                <c:pt idx="4671">
                  <c:v>36450</c:v>
                </c:pt>
                <c:pt idx="4672">
                  <c:v>36451</c:v>
                </c:pt>
                <c:pt idx="4673">
                  <c:v>36452</c:v>
                </c:pt>
                <c:pt idx="4674">
                  <c:v>36453</c:v>
                </c:pt>
                <c:pt idx="4675">
                  <c:v>36454</c:v>
                </c:pt>
                <c:pt idx="4676">
                  <c:v>36455</c:v>
                </c:pt>
                <c:pt idx="4677">
                  <c:v>36456</c:v>
                </c:pt>
                <c:pt idx="4678">
                  <c:v>36457</c:v>
                </c:pt>
                <c:pt idx="4679">
                  <c:v>36458</c:v>
                </c:pt>
                <c:pt idx="4680">
                  <c:v>36459</c:v>
                </c:pt>
                <c:pt idx="4681">
                  <c:v>36460</c:v>
                </c:pt>
                <c:pt idx="4682">
                  <c:v>36461</c:v>
                </c:pt>
                <c:pt idx="4683">
                  <c:v>36462</c:v>
                </c:pt>
                <c:pt idx="4684">
                  <c:v>36463</c:v>
                </c:pt>
                <c:pt idx="4685">
                  <c:v>36464</c:v>
                </c:pt>
                <c:pt idx="4686">
                  <c:v>36465</c:v>
                </c:pt>
                <c:pt idx="4687">
                  <c:v>36466</c:v>
                </c:pt>
                <c:pt idx="4688">
                  <c:v>36467</c:v>
                </c:pt>
                <c:pt idx="4689">
                  <c:v>36468</c:v>
                </c:pt>
                <c:pt idx="4690">
                  <c:v>36469</c:v>
                </c:pt>
                <c:pt idx="4691">
                  <c:v>36470</c:v>
                </c:pt>
                <c:pt idx="4692">
                  <c:v>36471</c:v>
                </c:pt>
                <c:pt idx="4693">
                  <c:v>36472</c:v>
                </c:pt>
                <c:pt idx="4694">
                  <c:v>36473</c:v>
                </c:pt>
                <c:pt idx="4695">
                  <c:v>36474</c:v>
                </c:pt>
                <c:pt idx="4696">
                  <c:v>36475</c:v>
                </c:pt>
                <c:pt idx="4697">
                  <c:v>36476</c:v>
                </c:pt>
                <c:pt idx="4698">
                  <c:v>36477</c:v>
                </c:pt>
                <c:pt idx="4699">
                  <c:v>36478</c:v>
                </c:pt>
                <c:pt idx="4700">
                  <c:v>36479</c:v>
                </c:pt>
                <c:pt idx="4701">
                  <c:v>36480</c:v>
                </c:pt>
                <c:pt idx="4702">
                  <c:v>36481</c:v>
                </c:pt>
                <c:pt idx="4703">
                  <c:v>36482</c:v>
                </c:pt>
                <c:pt idx="4704">
                  <c:v>36483</c:v>
                </c:pt>
                <c:pt idx="4705">
                  <c:v>36484</c:v>
                </c:pt>
                <c:pt idx="4706">
                  <c:v>36485</c:v>
                </c:pt>
                <c:pt idx="4707">
                  <c:v>36486</c:v>
                </c:pt>
                <c:pt idx="4708">
                  <c:v>36487</c:v>
                </c:pt>
                <c:pt idx="4709">
                  <c:v>36488</c:v>
                </c:pt>
                <c:pt idx="4710">
                  <c:v>36489</c:v>
                </c:pt>
                <c:pt idx="4711">
                  <c:v>36490</c:v>
                </c:pt>
                <c:pt idx="4712">
                  <c:v>36491</c:v>
                </c:pt>
                <c:pt idx="4713">
                  <c:v>36492</c:v>
                </c:pt>
                <c:pt idx="4714">
                  <c:v>36493</c:v>
                </c:pt>
                <c:pt idx="4715">
                  <c:v>36494</c:v>
                </c:pt>
                <c:pt idx="4716">
                  <c:v>36495</c:v>
                </c:pt>
                <c:pt idx="4717">
                  <c:v>36496</c:v>
                </c:pt>
                <c:pt idx="4718">
                  <c:v>36497</c:v>
                </c:pt>
                <c:pt idx="4719">
                  <c:v>36498</c:v>
                </c:pt>
                <c:pt idx="4720">
                  <c:v>36499</c:v>
                </c:pt>
                <c:pt idx="4721">
                  <c:v>36500</c:v>
                </c:pt>
                <c:pt idx="4722">
                  <c:v>36501</c:v>
                </c:pt>
                <c:pt idx="4723">
                  <c:v>36502</c:v>
                </c:pt>
                <c:pt idx="4724">
                  <c:v>36503</c:v>
                </c:pt>
                <c:pt idx="4725">
                  <c:v>36504</c:v>
                </c:pt>
                <c:pt idx="4726">
                  <c:v>36505</c:v>
                </c:pt>
                <c:pt idx="4727">
                  <c:v>36506</c:v>
                </c:pt>
                <c:pt idx="4728">
                  <c:v>36507</c:v>
                </c:pt>
                <c:pt idx="4729">
                  <c:v>36508</c:v>
                </c:pt>
                <c:pt idx="4730">
                  <c:v>36509</c:v>
                </c:pt>
                <c:pt idx="4731">
                  <c:v>36510</c:v>
                </c:pt>
                <c:pt idx="4732">
                  <c:v>36511</c:v>
                </c:pt>
                <c:pt idx="4733">
                  <c:v>36512</c:v>
                </c:pt>
                <c:pt idx="4734">
                  <c:v>36513</c:v>
                </c:pt>
                <c:pt idx="4735">
                  <c:v>36514</c:v>
                </c:pt>
                <c:pt idx="4736">
                  <c:v>36515</c:v>
                </c:pt>
                <c:pt idx="4737">
                  <c:v>36516</c:v>
                </c:pt>
                <c:pt idx="4738">
                  <c:v>36517</c:v>
                </c:pt>
                <c:pt idx="4739">
                  <c:v>36518</c:v>
                </c:pt>
                <c:pt idx="4740">
                  <c:v>36519</c:v>
                </c:pt>
                <c:pt idx="4741">
                  <c:v>36520</c:v>
                </c:pt>
                <c:pt idx="4742">
                  <c:v>36521</c:v>
                </c:pt>
                <c:pt idx="4743">
                  <c:v>36522</c:v>
                </c:pt>
                <c:pt idx="4744">
                  <c:v>36523</c:v>
                </c:pt>
                <c:pt idx="4745">
                  <c:v>36524</c:v>
                </c:pt>
                <c:pt idx="4746">
                  <c:v>36525</c:v>
                </c:pt>
                <c:pt idx="4747">
                  <c:v>36526</c:v>
                </c:pt>
                <c:pt idx="4748">
                  <c:v>36527</c:v>
                </c:pt>
                <c:pt idx="4749">
                  <c:v>36528</c:v>
                </c:pt>
                <c:pt idx="4750">
                  <c:v>36529</c:v>
                </c:pt>
                <c:pt idx="4751">
                  <c:v>36530</c:v>
                </c:pt>
                <c:pt idx="4752">
                  <c:v>36531</c:v>
                </c:pt>
                <c:pt idx="4753">
                  <c:v>36532</c:v>
                </c:pt>
                <c:pt idx="4754">
                  <c:v>36533</c:v>
                </c:pt>
                <c:pt idx="4755">
                  <c:v>36534</c:v>
                </c:pt>
                <c:pt idx="4756">
                  <c:v>36535</c:v>
                </c:pt>
                <c:pt idx="4757">
                  <c:v>36536</c:v>
                </c:pt>
                <c:pt idx="4758">
                  <c:v>36537</c:v>
                </c:pt>
                <c:pt idx="4759">
                  <c:v>36538</c:v>
                </c:pt>
                <c:pt idx="4760">
                  <c:v>36539</c:v>
                </c:pt>
                <c:pt idx="4761">
                  <c:v>36540</c:v>
                </c:pt>
                <c:pt idx="4762">
                  <c:v>36541</c:v>
                </c:pt>
                <c:pt idx="4763">
                  <c:v>36542</c:v>
                </c:pt>
                <c:pt idx="4764">
                  <c:v>36543</c:v>
                </c:pt>
                <c:pt idx="4765">
                  <c:v>36544</c:v>
                </c:pt>
                <c:pt idx="4766">
                  <c:v>36545</c:v>
                </c:pt>
                <c:pt idx="4767">
                  <c:v>36546</c:v>
                </c:pt>
                <c:pt idx="4768">
                  <c:v>36547</c:v>
                </c:pt>
                <c:pt idx="4769">
                  <c:v>36548</c:v>
                </c:pt>
                <c:pt idx="4770">
                  <c:v>36549</c:v>
                </c:pt>
                <c:pt idx="4771">
                  <c:v>36550</c:v>
                </c:pt>
                <c:pt idx="4772">
                  <c:v>36551</c:v>
                </c:pt>
                <c:pt idx="4773">
                  <c:v>36552</c:v>
                </c:pt>
                <c:pt idx="4774">
                  <c:v>36553</c:v>
                </c:pt>
                <c:pt idx="4775">
                  <c:v>36554</c:v>
                </c:pt>
                <c:pt idx="4776">
                  <c:v>36555</c:v>
                </c:pt>
                <c:pt idx="4777">
                  <c:v>36556</c:v>
                </c:pt>
                <c:pt idx="4778">
                  <c:v>36557</c:v>
                </c:pt>
                <c:pt idx="4779">
                  <c:v>36558</c:v>
                </c:pt>
                <c:pt idx="4780">
                  <c:v>36559</c:v>
                </c:pt>
                <c:pt idx="4781">
                  <c:v>36560</c:v>
                </c:pt>
                <c:pt idx="4782">
                  <c:v>36561</c:v>
                </c:pt>
                <c:pt idx="4783">
                  <c:v>36562</c:v>
                </c:pt>
                <c:pt idx="4784">
                  <c:v>36563</c:v>
                </c:pt>
                <c:pt idx="4785">
                  <c:v>36564</c:v>
                </c:pt>
                <c:pt idx="4786">
                  <c:v>36565</c:v>
                </c:pt>
                <c:pt idx="4787">
                  <c:v>36566</c:v>
                </c:pt>
                <c:pt idx="4788">
                  <c:v>36567</c:v>
                </c:pt>
                <c:pt idx="4789">
                  <c:v>36568</c:v>
                </c:pt>
                <c:pt idx="4790">
                  <c:v>36569</c:v>
                </c:pt>
                <c:pt idx="4791">
                  <c:v>36570</c:v>
                </c:pt>
                <c:pt idx="4792">
                  <c:v>36571</c:v>
                </c:pt>
                <c:pt idx="4793">
                  <c:v>36572</c:v>
                </c:pt>
                <c:pt idx="4794">
                  <c:v>36573</c:v>
                </c:pt>
                <c:pt idx="4795">
                  <c:v>36574</c:v>
                </c:pt>
                <c:pt idx="4796">
                  <c:v>36575</c:v>
                </c:pt>
                <c:pt idx="4797">
                  <c:v>36576</c:v>
                </c:pt>
                <c:pt idx="4798">
                  <c:v>36577</c:v>
                </c:pt>
                <c:pt idx="4799">
                  <c:v>36578</c:v>
                </c:pt>
                <c:pt idx="4800">
                  <c:v>36579</c:v>
                </c:pt>
                <c:pt idx="4801">
                  <c:v>36580</c:v>
                </c:pt>
                <c:pt idx="4802">
                  <c:v>36581</c:v>
                </c:pt>
                <c:pt idx="4803">
                  <c:v>36582</c:v>
                </c:pt>
                <c:pt idx="4804">
                  <c:v>36583</c:v>
                </c:pt>
                <c:pt idx="4805">
                  <c:v>36584</c:v>
                </c:pt>
                <c:pt idx="4806">
                  <c:v>36585</c:v>
                </c:pt>
                <c:pt idx="4807">
                  <c:v>36586</c:v>
                </c:pt>
                <c:pt idx="4808">
                  <c:v>36587</c:v>
                </c:pt>
                <c:pt idx="4809">
                  <c:v>36588</c:v>
                </c:pt>
                <c:pt idx="4810">
                  <c:v>36589</c:v>
                </c:pt>
                <c:pt idx="4811">
                  <c:v>36590</c:v>
                </c:pt>
                <c:pt idx="4812">
                  <c:v>36591</c:v>
                </c:pt>
                <c:pt idx="4813">
                  <c:v>36592</c:v>
                </c:pt>
                <c:pt idx="4814">
                  <c:v>36593</c:v>
                </c:pt>
                <c:pt idx="4815">
                  <c:v>36594</c:v>
                </c:pt>
                <c:pt idx="4816">
                  <c:v>36595</c:v>
                </c:pt>
                <c:pt idx="4817">
                  <c:v>36596</c:v>
                </c:pt>
                <c:pt idx="4818">
                  <c:v>36597</c:v>
                </c:pt>
                <c:pt idx="4819">
                  <c:v>36598</c:v>
                </c:pt>
                <c:pt idx="4820">
                  <c:v>36599</c:v>
                </c:pt>
                <c:pt idx="4821">
                  <c:v>36600</c:v>
                </c:pt>
                <c:pt idx="4822">
                  <c:v>36601</c:v>
                </c:pt>
                <c:pt idx="4823">
                  <c:v>36602</c:v>
                </c:pt>
                <c:pt idx="4824">
                  <c:v>36603</c:v>
                </c:pt>
                <c:pt idx="4825">
                  <c:v>36604</c:v>
                </c:pt>
                <c:pt idx="4826">
                  <c:v>36605</c:v>
                </c:pt>
                <c:pt idx="4827">
                  <c:v>36606</c:v>
                </c:pt>
                <c:pt idx="4828">
                  <c:v>36607</c:v>
                </c:pt>
                <c:pt idx="4829">
                  <c:v>36608</c:v>
                </c:pt>
                <c:pt idx="4830">
                  <c:v>36609</c:v>
                </c:pt>
                <c:pt idx="4831">
                  <c:v>36610</c:v>
                </c:pt>
                <c:pt idx="4832">
                  <c:v>36611</c:v>
                </c:pt>
                <c:pt idx="4833">
                  <c:v>36612</c:v>
                </c:pt>
                <c:pt idx="4834">
                  <c:v>36613</c:v>
                </c:pt>
                <c:pt idx="4835">
                  <c:v>36614</c:v>
                </c:pt>
                <c:pt idx="4836">
                  <c:v>36615</c:v>
                </c:pt>
                <c:pt idx="4837">
                  <c:v>36616</c:v>
                </c:pt>
                <c:pt idx="4838">
                  <c:v>36617</c:v>
                </c:pt>
                <c:pt idx="4839">
                  <c:v>36618</c:v>
                </c:pt>
                <c:pt idx="4840">
                  <c:v>36619</c:v>
                </c:pt>
                <c:pt idx="4841">
                  <c:v>36620</c:v>
                </c:pt>
                <c:pt idx="4842">
                  <c:v>36621</c:v>
                </c:pt>
                <c:pt idx="4843">
                  <c:v>36622</c:v>
                </c:pt>
                <c:pt idx="4844">
                  <c:v>36623</c:v>
                </c:pt>
                <c:pt idx="4845">
                  <c:v>36624</c:v>
                </c:pt>
                <c:pt idx="4846">
                  <c:v>36625</c:v>
                </c:pt>
                <c:pt idx="4847">
                  <c:v>36626</c:v>
                </c:pt>
                <c:pt idx="4848">
                  <c:v>36627</c:v>
                </c:pt>
                <c:pt idx="4849">
                  <c:v>36628</c:v>
                </c:pt>
                <c:pt idx="4850">
                  <c:v>36629</c:v>
                </c:pt>
                <c:pt idx="4851">
                  <c:v>36630</c:v>
                </c:pt>
                <c:pt idx="4852">
                  <c:v>36631</c:v>
                </c:pt>
                <c:pt idx="4853">
                  <c:v>36632</c:v>
                </c:pt>
                <c:pt idx="4854">
                  <c:v>36633</c:v>
                </c:pt>
                <c:pt idx="4855">
                  <c:v>36634</c:v>
                </c:pt>
                <c:pt idx="4856">
                  <c:v>36635</c:v>
                </c:pt>
                <c:pt idx="4857">
                  <c:v>36636</c:v>
                </c:pt>
                <c:pt idx="4858">
                  <c:v>36637</c:v>
                </c:pt>
                <c:pt idx="4859">
                  <c:v>36638</c:v>
                </c:pt>
                <c:pt idx="4860">
                  <c:v>36639</c:v>
                </c:pt>
                <c:pt idx="4861">
                  <c:v>36640</c:v>
                </c:pt>
                <c:pt idx="4862">
                  <c:v>36641</c:v>
                </c:pt>
                <c:pt idx="4863">
                  <c:v>36642</c:v>
                </c:pt>
                <c:pt idx="4864">
                  <c:v>36643</c:v>
                </c:pt>
                <c:pt idx="4865">
                  <c:v>36644</c:v>
                </c:pt>
                <c:pt idx="4866">
                  <c:v>36645</c:v>
                </c:pt>
                <c:pt idx="4867">
                  <c:v>36646</c:v>
                </c:pt>
                <c:pt idx="4868">
                  <c:v>36647</c:v>
                </c:pt>
                <c:pt idx="4869">
                  <c:v>36648</c:v>
                </c:pt>
                <c:pt idx="4870">
                  <c:v>36649</c:v>
                </c:pt>
                <c:pt idx="4871">
                  <c:v>36650</c:v>
                </c:pt>
                <c:pt idx="4872">
                  <c:v>36651</c:v>
                </c:pt>
                <c:pt idx="4873">
                  <c:v>36652</c:v>
                </c:pt>
                <c:pt idx="4874">
                  <c:v>36653</c:v>
                </c:pt>
                <c:pt idx="4875">
                  <c:v>36654</c:v>
                </c:pt>
                <c:pt idx="4876">
                  <c:v>36655</c:v>
                </c:pt>
                <c:pt idx="4877">
                  <c:v>36656</c:v>
                </c:pt>
                <c:pt idx="4878">
                  <c:v>36657</c:v>
                </c:pt>
                <c:pt idx="4879">
                  <c:v>36658</c:v>
                </c:pt>
                <c:pt idx="4880">
                  <c:v>36659</c:v>
                </c:pt>
                <c:pt idx="4881">
                  <c:v>36660</c:v>
                </c:pt>
                <c:pt idx="4882">
                  <c:v>36661</c:v>
                </c:pt>
                <c:pt idx="4883">
                  <c:v>36662</c:v>
                </c:pt>
                <c:pt idx="4884">
                  <c:v>36663</c:v>
                </c:pt>
                <c:pt idx="4885">
                  <c:v>36664</c:v>
                </c:pt>
                <c:pt idx="4886">
                  <c:v>36665</c:v>
                </c:pt>
                <c:pt idx="4887">
                  <c:v>36666</c:v>
                </c:pt>
                <c:pt idx="4888">
                  <c:v>36667</c:v>
                </c:pt>
                <c:pt idx="4889">
                  <c:v>36668</c:v>
                </c:pt>
                <c:pt idx="4890">
                  <c:v>36669</c:v>
                </c:pt>
                <c:pt idx="4891">
                  <c:v>36670</c:v>
                </c:pt>
                <c:pt idx="4892">
                  <c:v>36671</c:v>
                </c:pt>
                <c:pt idx="4893">
                  <c:v>36672</c:v>
                </c:pt>
                <c:pt idx="4894">
                  <c:v>36673</c:v>
                </c:pt>
                <c:pt idx="4895">
                  <c:v>36674</c:v>
                </c:pt>
                <c:pt idx="4896">
                  <c:v>36675</c:v>
                </c:pt>
                <c:pt idx="4897">
                  <c:v>36676</c:v>
                </c:pt>
                <c:pt idx="4898">
                  <c:v>36677</c:v>
                </c:pt>
                <c:pt idx="4899">
                  <c:v>36678</c:v>
                </c:pt>
                <c:pt idx="4900">
                  <c:v>36679</c:v>
                </c:pt>
                <c:pt idx="4901">
                  <c:v>36680</c:v>
                </c:pt>
                <c:pt idx="4902">
                  <c:v>36681</c:v>
                </c:pt>
                <c:pt idx="4903">
                  <c:v>36682</c:v>
                </c:pt>
                <c:pt idx="4904">
                  <c:v>36683</c:v>
                </c:pt>
                <c:pt idx="4905">
                  <c:v>36684</c:v>
                </c:pt>
                <c:pt idx="4906">
                  <c:v>36685</c:v>
                </c:pt>
                <c:pt idx="4907">
                  <c:v>36686</c:v>
                </c:pt>
                <c:pt idx="4908">
                  <c:v>36687</c:v>
                </c:pt>
                <c:pt idx="4909">
                  <c:v>36688</c:v>
                </c:pt>
                <c:pt idx="4910">
                  <c:v>36689</c:v>
                </c:pt>
                <c:pt idx="4911">
                  <c:v>36690</c:v>
                </c:pt>
                <c:pt idx="4912">
                  <c:v>36691</c:v>
                </c:pt>
                <c:pt idx="4913">
                  <c:v>36692</c:v>
                </c:pt>
                <c:pt idx="4914">
                  <c:v>36693</c:v>
                </c:pt>
                <c:pt idx="4915">
                  <c:v>36694</c:v>
                </c:pt>
                <c:pt idx="4916">
                  <c:v>36695</c:v>
                </c:pt>
                <c:pt idx="4917">
                  <c:v>36696</c:v>
                </c:pt>
                <c:pt idx="4918">
                  <c:v>36697</c:v>
                </c:pt>
                <c:pt idx="4919">
                  <c:v>36698</c:v>
                </c:pt>
                <c:pt idx="4920">
                  <c:v>36699</c:v>
                </c:pt>
                <c:pt idx="4921">
                  <c:v>36700</c:v>
                </c:pt>
                <c:pt idx="4922">
                  <c:v>36701</c:v>
                </c:pt>
                <c:pt idx="4923">
                  <c:v>36702</c:v>
                </c:pt>
                <c:pt idx="4924">
                  <c:v>36703</c:v>
                </c:pt>
                <c:pt idx="4925">
                  <c:v>36704</c:v>
                </c:pt>
                <c:pt idx="4926">
                  <c:v>36705</c:v>
                </c:pt>
                <c:pt idx="4927">
                  <c:v>36706</c:v>
                </c:pt>
                <c:pt idx="4928">
                  <c:v>36707</c:v>
                </c:pt>
                <c:pt idx="4929">
                  <c:v>36708</c:v>
                </c:pt>
                <c:pt idx="4930">
                  <c:v>36709</c:v>
                </c:pt>
                <c:pt idx="4931">
                  <c:v>36710</c:v>
                </c:pt>
                <c:pt idx="4932">
                  <c:v>36711</c:v>
                </c:pt>
                <c:pt idx="4933">
                  <c:v>36712</c:v>
                </c:pt>
                <c:pt idx="4934">
                  <c:v>36713</c:v>
                </c:pt>
                <c:pt idx="4935">
                  <c:v>36714</c:v>
                </c:pt>
                <c:pt idx="4936">
                  <c:v>36715</c:v>
                </c:pt>
                <c:pt idx="4937">
                  <c:v>36716</c:v>
                </c:pt>
                <c:pt idx="4938">
                  <c:v>36717</c:v>
                </c:pt>
                <c:pt idx="4939">
                  <c:v>36718</c:v>
                </c:pt>
                <c:pt idx="4940">
                  <c:v>36719</c:v>
                </c:pt>
                <c:pt idx="4941">
                  <c:v>36720</c:v>
                </c:pt>
                <c:pt idx="4942">
                  <c:v>36721</c:v>
                </c:pt>
                <c:pt idx="4943">
                  <c:v>36722</c:v>
                </c:pt>
                <c:pt idx="4944">
                  <c:v>36723</c:v>
                </c:pt>
                <c:pt idx="4945">
                  <c:v>36724</c:v>
                </c:pt>
                <c:pt idx="4946">
                  <c:v>36725</c:v>
                </c:pt>
                <c:pt idx="4947">
                  <c:v>36726</c:v>
                </c:pt>
                <c:pt idx="4948">
                  <c:v>36727</c:v>
                </c:pt>
                <c:pt idx="4949">
                  <c:v>36728</c:v>
                </c:pt>
                <c:pt idx="4950">
                  <c:v>36729</c:v>
                </c:pt>
                <c:pt idx="4951">
                  <c:v>36730</c:v>
                </c:pt>
                <c:pt idx="4952">
                  <c:v>36731</c:v>
                </c:pt>
                <c:pt idx="4953">
                  <c:v>36732</c:v>
                </c:pt>
                <c:pt idx="4954">
                  <c:v>36733</c:v>
                </c:pt>
                <c:pt idx="4955">
                  <c:v>36734</c:v>
                </c:pt>
                <c:pt idx="4956">
                  <c:v>36735</c:v>
                </c:pt>
                <c:pt idx="4957">
                  <c:v>36736</c:v>
                </c:pt>
                <c:pt idx="4958">
                  <c:v>36737</c:v>
                </c:pt>
                <c:pt idx="4959">
                  <c:v>36738</c:v>
                </c:pt>
                <c:pt idx="4960">
                  <c:v>36739</c:v>
                </c:pt>
                <c:pt idx="4961">
                  <c:v>36740</c:v>
                </c:pt>
                <c:pt idx="4962">
                  <c:v>36741</c:v>
                </c:pt>
                <c:pt idx="4963">
                  <c:v>36742</c:v>
                </c:pt>
                <c:pt idx="4964">
                  <c:v>36743</c:v>
                </c:pt>
                <c:pt idx="4965">
                  <c:v>36744</c:v>
                </c:pt>
                <c:pt idx="4966">
                  <c:v>36745</c:v>
                </c:pt>
                <c:pt idx="4967">
                  <c:v>36746</c:v>
                </c:pt>
                <c:pt idx="4968">
                  <c:v>36747</c:v>
                </c:pt>
                <c:pt idx="4969">
                  <c:v>36748</c:v>
                </c:pt>
                <c:pt idx="4970">
                  <c:v>36749</c:v>
                </c:pt>
                <c:pt idx="4971">
                  <c:v>36750</c:v>
                </c:pt>
                <c:pt idx="4972">
                  <c:v>36751</c:v>
                </c:pt>
                <c:pt idx="4973">
                  <c:v>36752</c:v>
                </c:pt>
                <c:pt idx="4974">
                  <c:v>36753</c:v>
                </c:pt>
                <c:pt idx="4975">
                  <c:v>36754</c:v>
                </c:pt>
                <c:pt idx="4976">
                  <c:v>36755</c:v>
                </c:pt>
                <c:pt idx="4977">
                  <c:v>36756</c:v>
                </c:pt>
                <c:pt idx="4978">
                  <c:v>36757</c:v>
                </c:pt>
                <c:pt idx="4979">
                  <c:v>36758</c:v>
                </c:pt>
                <c:pt idx="4980">
                  <c:v>36759</c:v>
                </c:pt>
                <c:pt idx="4981">
                  <c:v>36760</c:v>
                </c:pt>
                <c:pt idx="4982">
                  <c:v>36761</c:v>
                </c:pt>
                <c:pt idx="4983">
                  <c:v>36762</c:v>
                </c:pt>
                <c:pt idx="4984">
                  <c:v>36763</c:v>
                </c:pt>
                <c:pt idx="4985">
                  <c:v>36764</c:v>
                </c:pt>
                <c:pt idx="4986">
                  <c:v>36765</c:v>
                </c:pt>
                <c:pt idx="4987">
                  <c:v>36766</c:v>
                </c:pt>
                <c:pt idx="4988">
                  <c:v>36767</c:v>
                </c:pt>
                <c:pt idx="4989">
                  <c:v>36768</c:v>
                </c:pt>
                <c:pt idx="4990">
                  <c:v>36769</c:v>
                </c:pt>
                <c:pt idx="4991">
                  <c:v>36770</c:v>
                </c:pt>
                <c:pt idx="4992">
                  <c:v>36771</c:v>
                </c:pt>
                <c:pt idx="4993">
                  <c:v>36772</c:v>
                </c:pt>
                <c:pt idx="4994">
                  <c:v>36773</c:v>
                </c:pt>
                <c:pt idx="4995">
                  <c:v>36774</c:v>
                </c:pt>
                <c:pt idx="4996">
                  <c:v>36775</c:v>
                </c:pt>
                <c:pt idx="4997">
                  <c:v>36776</c:v>
                </c:pt>
                <c:pt idx="4998">
                  <c:v>36777</c:v>
                </c:pt>
                <c:pt idx="4999">
                  <c:v>36778</c:v>
                </c:pt>
                <c:pt idx="5000">
                  <c:v>36779</c:v>
                </c:pt>
                <c:pt idx="5001">
                  <c:v>36780</c:v>
                </c:pt>
                <c:pt idx="5002">
                  <c:v>36781</c:v>
                </c:pt>
                <c:pt idx="5003">
                  <c:v>36782</c:v>
                </c:pt>
                <c:pt idx="5004">
                  <c:v>36783</c:v>
                </c:pt>
                <c:pt idx="5005">
                  <c:v>36784</c:v>
                </c:pt>
                <c:pt idx="5006">
                  <c:v>36785</c:v>
                </c:pt>
                <c:pt idx="5007">
                  <c:v>36786</c:v>
                </c:pt>
                <c:pt idx="5008">
                  <c:v>36787</c:v>
                </c:pt>
                <c:pt idx="5009">
                  <c:v>36788</c:v>
                </c:pt>
                <c:pt idx="5010">
                  <c:v>36789</c:v>
                </c:pt>
                <c:pt idx="5011">
                  <c:v>36790</c:v>
                </c:pt>
                <c:pt idx="5012">
                  <c:v>36791</c:v>
                </c:pt>
                <c:pt idx="5013">
                  <c:v>36792</c:v>
                </c:pt>
                <c:pt idx="5014">
                  <c:v>36793</c:v>
                </c:pt>
                <c:pt idx="5015">
                  <c:v>36794</c:v>
                </c:pt>
                <c:pt idx="5016">
                  <c:v>36795</c:v>
                </c:pt>
                <c:pt idx="5017">
                  <c:v>36796</c:v>
                </c:pt>
                <c:pt idx="5018">
                  <c:v>36797</c:v>
                </c:pt>
                <c:pt idx="5019">
                  <c:v>36798</c:v>
                </c:pt>
                <c:pt idx="5020">
                  <c:v>36799</c:v>
                </c:pt>
                <c:pt idx="5021">
                  <c:v>36800</c:v>
                </c:pt>
                <c:pt idx="5022">
                  <c:v>36801</c:v>
                </c:pt>
                <c:pt idx="5023">
                  <c:v>36802</c:v>
                </c:pt>
                <c:pt idx="5024">
                  <c:v>36803</c:v>
                </c:pt>
                <c:pt idx="5025">
                  <c:v>36804</c:v>
                </c:pt>
                <c:pt idx="5026">
                  <c:v>36805</c:v>
                </c:pt>
                <c:pt idx="5027">
                  <c:v>36806</c:v>
                </c:pt>
                <c:pt idx="5028">
                  <c:v>36807</c:v>
                </c:pt>
                <c:pt idx="5029">
                  <c:v>36808</c:v>
                </c:pt>
                <c:pt idx="5030">
                  <c:v>36809</c:v>
                </c:pt>
                <c:pt idx="5031">
                  <c:v>36810</c:v>
                </c:pt>
                <c:pt idx="5032">
                  <c:v>36811</c:v>
                </c:pt>
                <c:pt idx="5033">
                  <c:v>36812</c:v>
                </c:pt>
                <c:pt idx="5034">
                  <c:v>36813</c:v>
                </c:pt>
                <c:pt idx="5035">
                  <c:v>36814</c:v>
                </c:pt>
                <c:pt idx="5036">
                  <c:v>36815</c:v>
                </c:pt>
                <c:pt idx="5037">
                  <c:v>36816</c:v>
                </c:pt>
                <c:pt idx="5038">
                  <c:v>36817</c:v>
                </c:pt>
                <c:pt idx="5039">
                  <c:v>36818</c:v>
                </c:pt>
                <c:pt idx="5040">
                  <c:v>36819</c:v>
                </c:pt>
                <c:pt idx="5041">
                  <c:v>36820</c:v>
                </c:pt>
                <c:pt idx="5042">
                  <c:v>36821</c:v>
                </c:pt>
                <c:pt idx="5043">
                  <c:v>36822</c:v>
                </c:pt>
                <c:pt idx="5044">
                  <c:v>36823</c:v>
                </c:pt>
                <c:pt idx="5045">
                  <c:v>36824</c:v>
                </c:pt>
                <c:pt idx="5046">
                  <c:v>36825</c:v>
                </c:pt>
                <c:pt idx="5047">
                  <c:v>36826</c:v>
                </c:pt>
                <c:pt idx="5048">
                  <c:v>36827</c:v>
                </c:pt>
                <c:pt idx="5049">
                  <c:v>36828</c:v>
                </c:pt>
                <c:pt idx="5050">
                  <c:v>36829</c:v>
                </c:pt>
                <c:pt idx="5051">
                  <c:v>36830</c:v>
                </c:pt>
                <c:pt idx="5052">
                  <c:v>36831</c:v>
                </c:pt>
                <c:pt idx="5053">
                  <c:v>36832</c:v>
                </c:pt>
                <c:pt idx="5054">
                  <c:v>36833</c:v>
                </c:pt>
                <c:pt idx="5055">
                  <c:v>36834</c:v>
                </c:pt>
                <c:pt idx="5056">
                  <c:v>36835</c:v>
                </c:pt>
                <c:pt idx="5057">
                  <c:v>36836</c:v>
                </c:pt>
                <c:pt idx="5058">
                  <c:v>36837</c:v>
                </c:pt>
                <c:pt idx="5059">
                  <c:v>36838</c:v>
                </c:pt>
                <c:pt idx="5060">
                  <c:v>36839</c:v>
                </c:pt>
                <c:pt idx="5061">
                  <c:v>36840</c:v>
                </c:pt>
                <c:pt idx="5062">
                  <c:v>36841</c:v>
                </c:pt>
                <c:pt idx="5063">
                  <c:v>36842</c:v>
                </c:pt>
                <c:pt idx="5064">
                  <c:v>36843</c:v>
                </c:pt>
                <c:pt idx="5065">
                  <c:v>36844</c:v>
                </c:pt>
                <c:pt idx="5066">
                  <c:v>36845</c:v>
                </c:pt>
                <c:pt idx="5067">
                  <c:v>36846</c:v>
                </c:pt>
                <c:pt idx="5068">
                  <c:v>36847</c:v>
                </c:pt>
                <c:pt idx="5069">
                  <c:v>36848</c:v>
                </c:pt>
                <c:pt idx="5070">
                  <c:v>36849</c:v>
                </c:pt>
                <c:pt idx="5071">
                  <c:v>36850</c:v>
                </c:pt>
                <c:pt idx="5072">
                  <c:v>36851</c:v>
                </c:pt>
                <c:pt idx="5073">
                  <c:v>36852</c:v>
                </c:pt>
                <c:pt idx="5074">
                  <c:v>36853</c:v>
                </c:pt>
                <c:pt idx="5075">
                  <c:v>36854</c:v>
                </c:pt>
                <c:pt idx="5076">
                  <c:v>36855</c:v>
                </c:pt>
                <c:pt idx="5077">
                  <c:v>36856</c:v>
                </c:pt>
                <c:pt idx="5078">
                  <c:v>36857</c:v>
                </c:pt>
                <c:pt idx="5079">
                  <c:v>36858</c:v>
                </c:pt>
                <c:pt idx="5080">
                  <c:v>36859</c:v>
                </c:pt>
                <c:pt idx="5081">
                  <c:v>36860</c:v>
                </c:pt>
                <c:pt idx="5082">
                  <c:v>36861</c:v>
                </c:pt>
                <c:pt idx="5083">
                  <c:v>36862</c:v>
                </c:pt>
                <c:pt idx="5084">
                  <c:v>36863</c:v>
                </c:pt>
                <c:pt idx="5085">
                  <c:v>36864</c:v>
                </c:pt>
                <c:pt idx="5086">
                  <c:v>36865</c:v>
                </c:pt>
                <c:pt idx="5087">
                  <c:v>36866</c:v>
                </c:pt>
                <c:pt idx="5088">
                  <c:v>36867</c:v>
                </c:pt>
                <c:pt idx="5089">
                  <c:v>36868</c:v>
                </c:pt>
                <c:pt idx="5090">
                  <c:v>36869</c:v>
                </c:pt>
                <c:pt idx="5091">
                  <c:v>36870</c:v>
                </c:pt>
                <c:pt idx="5092">
                  <c:v>36871</c:v>
                </c:pt>
                <c:pt idx="5093">
                  <c:v>36872</c:v>
                </c:pt>
                <c:pt idx="5094">
                  <c:v>36873</c:v>
                </c:pt>
                <c:pt idx="5095">
                  <c:v>36874</c:v>
                </c:pt>
                <c:pt idx="5096">
                  <c:v>36875</c:v>
                </c:pt>
                <c:pt idx="5097">
                  <c:v>36876</c:v>
                </c:pt>
                <c:pt idx="5098">
                  <c:v>36877</c:v>
                </c:pt>
                <c:pt idx="5099">
                  <c:v>36878</c:v>
                </c:pt>
                <c:pt idx="5100">
                  <c:v>36879</c:v>
                </c:pt>
                <c:pt idx="5101">
                  <c:v>36880</c:v>
                </c:pt>
                <c:pt idx="5102">
                  <c:v>36881</c:v>
                </c:pt>
                <c:pt idx="5103">
                  <c:v>36882</c:v>
                </c:pt>
                <c:pt idx="5104">
                  <c:v>36883</c:v>
                </c:pt>
                <c:pt idx="5105">
                  <c:v>36884</c:v>
                </c:pt>
                <c:pt idx="5106">
                  <c:v>36885</c:v>
                </c:pt>
                <c:pt idx="5107">
                  <c:v>36886</c:v>
                </c:pt>
                <c:pt idx="5108">
                  <c:v>36887</c:v>
                </c:pt>
                <c:pt idx="5109">
                  <c:v>36888</c:v>
                </c:pt>
                <c:pt idx="5110">
                  <c:v>36889</c:v>
                </c:pt>
                <c:pt idx="5111">
                  <c:v>36890</c:v>
                </c:pt>
                <c:pt idx="5112">
                  <c:v>36891</c:v>
                </c:pt>
                <c:pt idx="5113">
                  <c:v>36892</c:v>
                </c:pt>
                <c:pt idx="5114">
                  <c:v>36893</c:v>
                </c:pt>
                <c:pt idx="5115">
                  <c:v>36894</c:v>
                </c:pt>
                <c:pt idx="5116">
                  <c:v>36895</c:v>
                </c:pt>
                <c:pt idx="5117">
                  <c:v>36896</c:v>
                </c:pt>
                <c:pt idx="5118">
                  <c:v>36897</c:v>
                </c:pt>
                <c:pt idx="5119">
                  <c:v>36898</c:v>
                </c:pt>
                <c:pt idx="5120">
                  <c:v>36899</c:v>
                </c:pt>
                <c:pt idx="5121">
                  <c:v>36900</c:v>
                </c:pt>
                <c:pt idx="5122">
                  <c:v>36901</c:v>
                </c:pt>
                <c:pt idx="5123">
                  <c:v>36902</c:v>
                </c:pt>
                <c:pt idx="5124">
                  <c:v>36903</c:v>
                </c:pt>
                <c:pt idx="5125">
                  <c:v>36904</c:v>
                </c:pt>
                <c:pt idx="5126">
                  <c:v>36905</c:v>
                </c:pt>
                <c:pt idx="5127">
                  <c:v>36906</c:v>
                </c:pt>
                <c:pt idx="5128">
                  <c:v>36907</c:v>
                </c:pt>
                <c:pt idx="5129">
                  <c:v>36908</c:v>
                </c:pt>
                <c:pt idx="5130">
                  <c:v>36909</c:v>
                </c:pt>
                <c:pt idx="5131">
                  <c:v>36910</c:v>
                </c:pt>
                <c:pt idx="5132">
                  <c:v>36911</c:v>
                </c:pt>
                <c:pt idx="5133">
                  <c:v>36912</c:v>
                </c:pt>
                <c:pt idx="5134">
                  <c:v>36913</c:v>
                </c:pt>
                <c:pt idx="5135">
                  <c:v>36914</c:v>
                </c:pt>
                <c:pt idx="5136">
                  <c:v>36915</c:v>
                </c:pt>
                <c:pt idx="5137">
                  <c:v>36916</c:v>
                </c:pt>
                <c:pt idx="5138">
                  <c:v>36917</c:v>
                </c:pt>
                <c:pt idx="5139">
                  <c:v>36918</c:v>
                </c:pt>
                <c:pt idx="5140">
                  <c:v>36919</c:v>
                </c:pt>
                <c:pt idx="5141">
                  <c:v>36920</c:v>
                </c:pt>
                <c:pt idx="5142">
                  <c:v>36921</c:v>
                </c:pt>
                <c:pt idx="5143">
                  <c:v>36922</c:v>
                </c:pt>
                <c:pt idx="5144">
                  <c:v>36923</c:v>
                </c:pt>
                <c:pt idx="5145">
                  <c:v>36924</c:v>
                </c:pt>
                <c:pt idx="5146">
                  <c:v>36925</c:v>
                </c:pt>
                <c:pt idx="5147">
                  <c:v>36926</c:v>
                </c:pt>
                <c:pt idx="5148">
                  <c:v>36927</c:v>
                </c:pt>
                <c:pt idx="5149">
                  <c:v>36928</c:v>
                </c:pt>
                <c:pt idx="5150">
                  <c:v>36929</c:v>
                </c:pt>
                <c:pt idx="5151">
                  <c:v>36930</c:v>
                </c:pt>
                <c:pt idx="5152">
                  <c:v>36931</c:v>
                </c:pt>
                <c:pt idx="5153">
                  <c:v>36932</c:v>
                </c:pt>
                <c:pt idx="5154">
                  <c:v>36933</c:v>
                </c:pt>
                <c:pt idx="5155">
                  <c:v>36934</c:v>
                </c:pt>
                <c:pt idx="5156">
                  <c:v>36935</c:v>
                </c:pt>
                <c:pt idx="5157">
                  <c:v>36936</c:v>
                </c:pt>
                <c:pt idx="5158">
                  <c:v>36937</c:v>
                </c:pt>
                <c:pt idx="5159">
                  <c:v>36938</c:v>
                </c:pt>
                <c:pt idx="5160">
                  <c:v>36939</c:v>
                </c:pt>
                <c:pt idx="5161">
                  <c:v>36940</c:v>
                </c:pt>
                <c:pt idx="5162">
                  <c:v>36941</c:v>
                </c:pt>
                <c:pt idx="5163">
                  <c:v>36942</c:v>
                </c:pt>
                <c:pt idx="5164">
                  <c:v>36943</c:v>
                </c:pt>
                <c:pt idx="5165">
                  <c:v>36944</c:v>
                </c:pt>
                <c:pt idx="5166">
                  <c:v>36945</c:v>
                </c:pt>
                <c:pt idx="5167">
                  <c:v>36946</c:v>
                </c:pt>
                <c:pt idx="5168">
                  <c:v>36947</c:v>
                </c:pt>
                <c:pt idx="5169">
                  <c:v>36948</c:v>
                </c:pt>
                <c:pt idx="5170">
                  <c:v>36949</c:v>
                </c:pt>
                <c:pt idx="5171">
                  <c:v>36950</c:v>
                </c:pt>
                <c:pt idx="5172">
                  <c:v>36951</c:v>
                </c:pt>
                <c:pt idx="5173">
                  <c:v>36952</c:v>
                </c:pt>
                <c:pt idx="5174">
                  <c:v>36953</c:v>
                </c:pt>
                <c:pt idx="5175">
                  <c:v>36954</c:v>
                </c:pt>
                <c:pt idx="5176">
                  <c:v>36955</c:v>
                </c:pt>
                <c:pt idx="5177">
                  <c:v>36956</c:v>
                </c:pt>
                <c:pt idx="5178">
                  <c:v>36957</c:v>
                </c:pt>
                <c:pt idx="5179">
                  <c:v>36958</c:v>
                </c:pt>
                <c:pt idx="5180">
                  <c:v>36959</c:v>
                </c:pt>
                <c:pt idx="5181">
                  <c:v>36960</c:v>
                </c:pt>
                <c:pt idx="5182">
                  <c:v>36961</c:v>
                </c:pt>
                <c:pt idx="5183">
                  <c:v>36962</c:v>
                </c:pt>
                <c:pt idx="5184">
                  <c:v>36963</c:v>
                </c:pt>
                <c:pt idx="5185">
                  <c:v>36964</c:v>
                </c:pt>
                <c:pt idx="5186">
                  <c:v>36965</c:v>
                </c:pt>
                <c:pt idx="5187">
                  <c:v>36966</c:v>
                </c:pt>
                <c:pt idx="5188">
                  <c:v>36967</c:v>
                </c:pt>
                <c:pt idx="5189">
                  <c:v>36968</c:v>
                </c:pt>
                <c:pt idx="5190">
                  <c:v>36969</c:v>
                </c:pt>
                <c:pt idx="5191">
                  <c:v>36970</c:v>
                </c:pt>
                <c:pt idx="5192">
                  <c:v>36971</c:v>
                </c:pt>
                <c:pt idx="5193">
                  <c:v>36972</c:v>
                </c:pt>
                <c:pt idx="5194">
                  <c:v>36973</c:v>
                </c:pt>
                <c:pt idx="5195">
                  <c:v>36974</c:v>
                </c:pt>
                <c:pt idx="5196">
                  <c:v>36975</c:v>
                </c:pt>
                <c:pt idx="5197">
                  <c:v>36976</c:v>
                </c:pt>
                <c:pt idx="5198">
                  <c:v>36977</c:v>
                </c:pt>
                <c:pt idx="5199">
                  <c:v>36978</c:v>
                </c:pt>
                <c:pt idx="5200">
                  <c:v>36979</c:v>
                </c:pt>
                <c:pt idx="5201">
                  <c:v>36980</c:v>
                </c:pt>
                <c:pt idx="5202">
                  <c:v>36981</c:v>
                </c:pt>
                <c:pt idx="5203">
                  <c:v>36982</c:v>
                </c:pt>
                <c:pt idx="5204">
                  <c:v>36983</c:v>
                </c:pt>
                <c:pt idx="5205">
                  <c:v>36984</c:v>
                </c:pt>
                <c:pt idx="5206">
                  <c:v>36985</c:v>
                </c:pt>
                <c:pt idx="5207">
                  <c:v>36986</c:v>
                </c:pt>
                <c:pt idx="5208">
                  <c:v>36987</c:v>
                </c:pt>
                <c:pt idx="5209">
                  <c:v>36988</c:v>
                </c:pt>
                <c:pt idx="5210">
                  <c:v>36989</c:v>
                </c:pt>
                <c:pt idx="5211">
                  <c:v>36990</c:v>
                </c:pt>
                <c:pt idx="5212">
                  <c:v>36991</c:v>
                </c:pt>
                <c:pt idx="5213">
                  <c:v>36992</c:v>
                </c:pt>
                <c:pt idx="5214">
                  <c:v>36993</c:v>
                </c:pt>
                <c:pt idx="5215">
                  <c:v>36994</c:v>
                </c:pt>
                <c:pt idx="5216">
                  <c:v>36995</c:v>
                </c:pt>
                <c:pt idx="5217">
                  <c:v>36996</c:v>
                </c:pt>
                <c:pt idx="5218">
                  <c:v>36997</c:v>
                </c:pt>
                <c:pt idx="5219">
                  <c:v>36998</c:v>
                </c:pt>
                <c:pt idx="5220">
                  <c:v>36999</c:v>
                </c:pt>
                <c:pt idx="5221">
                  <c:v>37000</c:v>
                </c:pt>
                <c:pt idx="5222">
                  <c:v>37001</c:v>
                </c:pt>
                <c:pt idx="5223">
                  <c:v>37002</c:v>
                </c:pt>
                <c:pt idx="5224">
                  <c:v>37003</c:v>
                </c:pt>
                <c:pt idx="5225">
                  <c:v>37004</c:v>
                </c:pt>
                <c:pt idx="5226">
                  <c:v>37005</c:v>
                </c:pt>
                <c:pt idx="5227">
                  <c:v>37006</c:v>
                </c:pt>
                <c:pt idx="5228">
                  <c:v>37007</c:v>
                </c:pt>
                <c:pt idx="5229">
                  <c:v>37008</c:v>
                </c:pt>
                <c:pt idx="5230">
                  <c:v>37009</c:v>
                </c:pt>
                <c:pt idx="5231">
                  <c:v>37010</c:v>
                </c:pt>
                <c:pt idx="5232">
                  <c:v>37011</c:v>
                </c:pt>
                <c:pt idx="5233">
                  <c:v>37012</c:v>
                </c:pt>
                <c:pt idx="5234">
                  <c:v>37013</c:v>
                </c:pt>
                <c:pt idx="5235">
                  <c:v>37014</c:v>
                </c:pt>
                <c:pt idx="5236">
                  <c:v>37015</c:v>
                </c:pt>
                <c:pt idx="5237">
                  <c:v>37016</c:v>
                </c:pt>
                <c:pt idx="5238">
                  <c:v>37017</c:v>
                </c:pt>
                <c:pt idx="5239">
                  <c:v>37018</c:v>
                </c:pt>
                <c:pt idx="5240">
                  <c:v>37019</c:v>
                </c:pt>
                <c:pt idx="5241">
                  <c:v>37020</c:v>
                </c:pt>
                <c:pt idx="5242">
                  <c:v>37021</c:v>
                </c:pt>
                <c:pt idx="5243">
                  <c:v>37022</c:v>
                </c:pt>
                <c:pt idx="5244">
                  <c:v>37023</c:v>
                </c:pt>
                <c:pt idx="5245">
                  <c:v>37024</c:v>
                </c:pt>
                <c:pt idx="5246">
                  <c:v>37025</c:v>
                </c:pt>
                <c:pt idx="5247">
                  <c:v>37026</c:v>
                </c:pt>
                <c:pt idx="5248">
                  <c:v>37027</c:v>
                </c:pt>
                <c:pt idx="5249">
                  <c:v>37028</c:v>
                </c:pt>
                <c:pt idx="5250">
                  <c:v>37029</c:v>
                </c:pt>
                <c:pt idx="5251">
                  <c:v>37030</c:v>
                </c:pt>
                <c:pt idx="5252">
                  <c:v>37031</c:v>
                </c:pt>
                <c:pt idx="5253">
                  <c:v>37032</c:v>
                </c:pt>
                <c:pt idx="5254">
                  <c:v>37033</c:v>
                </c:pt>
                <c:pt idx="5255">
                  <c:v>37034</c:v>
                </c:pt>
                <c:pt idx="5256">
                  <c:v>37035</c:v>
                </c:pt>
                <c:pt idx="5257">
                  <c:v>37036</c:v>
                </c:pt>
                <c:pt idx="5258">
                  <c:v>37037</c:v>
                </c:pt>
                <c:pt idx="5259">
                  <c:v>37038</c:v>
                </c:pt>
                <c:pt idx="5260">
                  <c:v>37039</c:v>
                </c:pt>
                <c:pt idx="5261">
                  <c:v>37040</c:v>
                </c:pt>
                <c:pt idx="5262">
                  <c:v>37041</c:v>
                </c:pt>
                <c:pt idx="5263">
                  <c:v>37042</c:v>
                </c:pt>
                <c:pt idx="5264">
                  <c:v>37043</c:v>
                </c:pt>
                <c:pt idx="5265">
                  <c:v>37044</c:v>
                </c:pt>
                <c:pt idx="5266">
                  <c:v>37045</c:v>
                </c:pt>
                <c:pt idx="5267">
                  <c:v>37046</c:v>
                </c:pt>
                <c:pt idx="5268">
                  <c:v>37047</c:v>
                </c:pt>
                <c:pt idx="5269">
                  <c:v>37048</c:v>
                </c:pt>
                <c:pt idx="5270">
                  <c:v>37049</c:v>
                </c:pt>
                <c:pt idx="5271">
                  <c:v>37050</c:v>
                </c:pt>
                <c:pt idx="5272">
                  <c:v>37051</c:v>
                </c:pt>
                <c:pt idx="5273">
                  <c:v>37052</c:v>
                </c:pt>
                <c:pt idx="5274">
                  <c:v>37053</c:v>
                </c:pt>
                <c:pt idx="5275">
                  <c:v>37054</c:v>
                </c:pt>
                <c:pt idx="5276">
                  <c:v>37055</c:v>
                </c:pt>
                <c:pt idx="5277">
                  <c:v>37056</c:v>
                </c:pt>
                <c:pt idx="5278">
                  <c:v>37057</c:v>
                </c:pt>
                <c:pt idx="5279">
                  <c:v>37058</c:v>
                </c:pt>
                <c:pt idx="5280">
                  <c:v>37059</c:v>
                </c:pt>
                <c:pt idx="5281">
                  <c:v>37060</c:v>
                </c:pt>
                <c:pt idx="5282">
                  <c:v>37061</c:v>
                </c:pt>
                <c:pt idx="5283">
                  <c:v>37062</c:v>
                </c:pt>
                <c:pt idx="5284">
                  <c:v>37063</c:v>
                </c:pt>
                <c:pt idx="5285">
                  <c:v>37064</c:v>
                </c:pt>
                <c:pt idx="5286">
                  <c:v>37065</c:v>
                </c:pt>
                <c:pt idx="5287">
                  <c:v>37066</c:v>
                </c:pt>
                <c:pt idx="5288">
                  <c:v>37067</c:v>
                </c:pt>
                <c:pt idx="5289">
                  <c:v>37068</c:v>
                </c:pt>
                <c:pt idx="5290">
                  <c:v>37069</c:v>
                </c:pt>
                <c:pt idx="5291">
                  <c:v>37070</c:v>
                </c:pt>
                <c:pt idx="5292">
                  <c:v>37071</c:v>
                </c:pt>
                <c:pt idx="5293">
                  <c:v>37072</c:v>
                </c:pt>
                <c:pt idx="5294">
                  <c:v>37073</c:v>
                </c:pt>
                <c:pt idx="5295">
                  <c:v>37074</c:v>
                </c:pt>
                <c:pt idx="5296">
                  <c:v>37075</c:v>
                </c:pt>
                <c:pt idx="5297">
                  <c:v>37076</c:v>
                </c:pt>
                <c:pt idx="5298">
                  <c:v>37077</c:v>
                </c:pt>
                <c:pt idx="5299">
                  <c:v>37078</c:v>
                </c:pt>
                <c:pt idx="5300">
                  <c:v>37079</c:v>
                </c:pt>
                <c:pt idx="5301">
                  <c:v>37080</c:v>
                </c:pt>
                <c:pt idx="5302">
                  <c:v>37081</c:v>
                </c:pt>
                <c:pt idx="5303">
                  <c:v>37082</c:v>
                </c:pt>
                <c:pt idx="5304">
                  <c:v>37083</c:v>
                </c:pt>
                <c:pt idx="5305">
                  <c:v>37084</c:v>
                </c:pt>
                <c:pt idx="5306">
                  <c:v>37085</c:v>
                </c:pt>
                <c:pt idx="5307">
                  <c:v>37086</c:v>
                </c:pt>
                <c:pt idx="5308">
                  <c:v>37087</c:v>
                </c:pt>
                <c:pt idx="5309">
                  <c:v>37088</c:v>
                </c:pt>
                <c:pt idx="5310">
                  <c:v>37089</c:v>
                </c:pt>
                <c:pt idx="5311">
                  <c:v>37090</c:v>
                </c:pt>
                <c:pt idx="5312">
                  <c:v>37091</c:v>
                </c:pt>
                <c:pt idx="5313">
                  <c:v>37092</c:v>
                </c:pt>
                <c:pt idx="5314">
                  <c:v>37093</c:v>
                </c:pt>
                <c:pt idx="5315">
                  <c:v>37094</c:v>
                </c:pt>
                <c:pt idx="5316">
                  <c:v>37095</c:v>
                </c:pt>
                <c:pt idx="5317">
                  <c:v>37096</c:v>
                </c:pt>
                <c:pt idx="5318">
                  <c:v>37097</c:v>
                </c:pt>
                <c:pt idx="5319">
                  <c:v>37098</c:v>
                </c:pt>
                <c:pt idx="5320">
                  <c:v>37099</c:v>
                </c:pt>
                <c:pt idx="5321">
                  <c:v>37100</c:v>
                </c:pt>
                <c:pt idx="5322">
                  <c:v>37101</c:v>
                </c:pt>
                <c:pt idx="5323">
                  <c:v>37102</c:v>
                </c:pt>
                <c:pt idx="5324">
                  <c:v>37103</c:v>
                </c:pt>
                <c:pt idx="5325">
                  <c:v>37104</c:v>
                </c:pt>
                <c:pt idx="5326">
                  <c:v>37105</c:v>
                </c:pt>
                <c:pt idx="5327">
                  <c:v>37106</c:v>
                </c:pt>
                <c:pt idx="5328">
                  <c:v>37107</c:v>
                </c:pt>
                <c:pt idx="5329">
                  <c:v>37108</c:v>
                </c:pt>
                <c:pt idx="5330">
                  <c:v>37109</c:v>
                </c:pt>
                <c:pt idx="5331">
                  <c:v>37110</c:v>
                </c:pt>
                <c:pt idx="5332">
                  <c:v>37111</c:v>
                </c:pt>
                <c:pt idx="5333">
                  <c:v>37112</c:v>
                </c:pt>
                <c:pt idx="5334">
                  <c:v>37113</c:v>
                </c:pt>
                <c:pt idx="5335">
                  <c:v>37114</c:v>
                </c:pt>
                <c:pt idx="5336">
                  <c:v>37115</c:v>
                </c:pt>
                <c:pt idx="5337">
                  <c:v>37116</c:v>
                </c:pt>
                <c:pt idx="5338">
                  <c:v>37117</c:v>
                </c:pt>
                <c:pt idx="5339">
                  <c:v>37118</c:v>
                </c:pt>
                <c:pt idx="5340">
                  <c:v>37119</c:v>
                </c:pt>
                <c:pt idx="5341">
                  <c:v>37120</c:v>
                </c:pt>
                <c:pt idx="5342">
                  <c:v>37121</c:v>
                </c:pt>
                <c:pt idx="5343">
                  <c:v>37122</c:v>
                </c:pt>
                <c:pt idx="5344">
                  <c:v>37123</c:v>
                </c:pt>
                <c:pt idx="5345">
                  <c:v>37124</c:v>
                </c:pt>
                <c:pt idx="5346">
                  <c:v>37125</c:v>
                </c:pt>
                <c:pt idx="5347">
                  <c:v>37126</c:v>
                </c:pt>
                <c:pt idx="5348">
                  <c:v>37127</c:v>
                </c:pt>
                <c:pt idx="5349">
                  <c:v>37128</c:v>
                </c:pt>
                <c:pt idx="5350">
                  <c:v>37129</c:v>
                </c:pt>
                <c:pt idx="5351">
                  <c:v>37130</c:v>
                </c:pt>
                <c:pt idx="5352">
                  <c:v>37131</c:v>
                </c:pt>
                <c:pt idx="5353">
                  <c:v>37132</c:v>
                </c:pt>
                <c:pt idx="5354">
                  <c:v>37133</c:v>
                </c:pt>
                <c:pt idx="5355">
                  <c:v>37134</c:v>
                </c:pt>
                <c:pt idx="5356">
                  <c:v>37135</c:v>
                </c:pt>
                <c:pt idx="5357">
                  <c:v>37136</c:v>
                </c:pt>
                <c:pt idx="5358">
                  <c:v>37137</c:v>
                </c:pt>
                <c:pt idx="5359">
                  <c:v>37138</c:v>
                </c:pt>
                <c:pt idx="5360">
                  <c:v>37139</c:v>
                </c:pt>
                <c:pt idx="5361">
                  <c:v>37140</c:v>
                </c:pt>
                <c:pt idx="5362">
                  <c:v>37141</c:v>
                </c:pt>
                <c:pt idx="5363">
                  <c:v>37142</c:v>
                </c:pt>
                <c:pt idx="5364">
                  <c:v>37143</c:v>
                </c:pt>
                <c:pt idx="5365">
                  <c:v>37144</c:v>
                </c:pt>
                <c:pt idx="5366">
                  <c:v>37145</c:v>
                </c:pt>
                <c:pt idx="5367">
                  <c:v>37146</c:v>
                </c:pt>
                <c:pt idx="5368">
                  <c:v>37147</c:v>
                </c:pt>
                <c:pt idx="5369">
                  <c:v>37148</c:v>
                </c:pt>
                <c:pt idx="5370">
                  <c:v>37149</c:v>
                </c:pt>
                <c:pt idx="5371">
                  <c:v>37150</c:v>
                </c:pt>
                <c:pt idx="5372">
                  <c:v>37151</c:v>
                </c:pt>
                <c:pt idx="5373">
                  <c:v>37152</c:v>
                </c:pt>
                <c:pt idx="5374">
                  <c:v>37153</c:v>
                </c:pt>
                <c:pt idx="5375">
                  <c:v>37154</c:v>
                </c:pt>
                <c:pt idx="5376">
                  <c:v>37155</c:v>
                </c:pt>
                <c:pt idx="5377">
                  <c:v>37156</c:v>
                </c:pt>
                <c:pt idx="5378">
                  <c:v>37157</c:v>
                </c:pt>
                <c:pt idx="5379">
                  <c:v>37158</c:v>
                </c:pt>
                <c:pt idx="5380">
                  <c:v>37159</c:v>
                </c:pt>
                <c:pt idx="5381">
                  <c:v>37160</c:v>
                </c:pt>
                <c:pt idx="5382">
                  <c:v>37161</c:v>
                </c:pt>
                <c:pt idx="5383">
                  <c:v>37162</c:v>
                </c:pt>
                <c:pt idx="5384">
                  <c:v>37163</c:v>
                </c:pt>
                <c:pt idx="5385">
                  <c:v>37164</c:v>
                </c:pt>
                <c:pt idx="5386">
                  <c:v>37165</c:v>
                </c:pt>
                <c:pt idx="5387">
                  <c:v>37166</c:v>
                </c:pt>
                <c:pt idx="5388">
                  <c:v>37167</c:v>
                </c:pt>
                <c:pt idx="5389">
                  <c:v>37168</c:v>
                </c:pt>
                <c:pt idx="5390">
                  <c:v>37169</c:v>
                </c:pt>
                <c:pt idx="5391">
                  <c:v>37170</c:v>
                </c:pt>
                <c:pt idx="5392">
                  <c:v>37171</c:v>
                </c:pt>
                <c:pt idx="5393">
                  <c:v>37172</c:v>
                </c:pt>
                <c:pt idx="5394">
                  <c:v>37173</c:v>
                </c:pt>
                <c:pt idx="5395">
                  <c:v>37174</c:v>
                </c:pt>
                <c:pt idx="5396">
                  <c:v>37175</c:v>
                </c:pt>
                <c:pt idx="5397">
                  <c:v>37176</c:v>
                </c:pt>
                <c:pt idx="5398">
                  <c:v>37177</c:v>
                </c:pt>
                <c:pt idx="5399">
                  <c:v>37178</c:v>
                </c:pt>
                <c:pt idx="5400">
                  <c:v>37179</c:v>
                </c:pt>
                <c:pt idx="5401">
                  <c:v>37180</c:v>
                </c:pt>
                <c:pt idx="5402">
                  <c:v>37181</c:v>
                </c:pt>
                <c:pt idx="5403">
                  <c:v>37182</c:v>
                </c:pt>
                <c:pt idx="5404">
                  <c:v>37183</c:v>
                </c:pt>
                <c:pt idx="5405">
                  <c:v>37184</c:v>
                </c:pt>
                <c:pt idx="5406">
                  <c:v>37185</c:v>
                </c:pt>
                <c:pt idx="5407">
                  <c:v>37186</c:v>
                </c:pt>
                <c:pt idx="5408">
                  <c:v>37187</c:v>
                </c:pt>
                <c:pt idx="5409">
                  <c:v>37188</c:v>
                </c:pt>
                <c:pt idx="5410">
                  <c:v>37189</c:v>
                </c:pt>
                <c:pt idx="5411">
                  <c:v>37190</c:v>
                </c:pt>
                <c:pt idx="5412">
                  <c:v>37191</c:v>
                </c:pt>
                <c:pt idx="5413">
                  <c:v>37192</c:v>
                </c:pt>
                <c:pt idx="5414">
                  <c:v>37193</c:v>
                </c:pt>
                <c:pt idx="5415">
                  <c:v>37194</c:v>
                </c:pt>
                <c:pt idx="5416">
                  <c:v>37195</c:v>
                </c:pt>
                <c:pt idx="5417">
                  <c:v>37196</c:v>
                </c:pt>
                <c:pt idx="5418">
                  <c:v>37197</c:v>
                </c:pt>
                <c:pt idx="5419">
                  <c:v>37198</c:v>
                </c:pt>
                <c:pt idx="5420">
                  <c:v>37199</c:v>
                </c:pt>
                <c:pt idx="5421">
                  <c:v>37200</c:v>
                </c:pt>
                <c:pt idx="5422">
                  <c:v>37201</c:v>
                </c:pt>
                <c:pt idx="5423">
                  <c:v>37202</c:v>
                </c:pt>
                <c:pt idx="5424">
                  <c:v>37203</c:v>
                </c:pt>
                <c:pt idx="5425">
                  <c:v>37204</c:v>
                </c:pt>
                <c:pt idx="5426">
                  <c:v>37205</c:v>
                </c:pt>
                <c:pt idx="5427">
                  <c:v>37206</c:v>
                </c:pt>
                <c:pt idx="5428">
                  <c:v>37207</c:v>
                </c:pt>
                <c:pt idx="5429">
                  <c:v>37208</c:v>
                </c:pt>
                <c:pt idx="5430">
                  <c:v>37209</c:v>
                </c:pt>
                <c:pt idx="5431">
                  <c:v>37210</c:v>
                </c:pt>
                <c:pt idx="5432">
                  <c:v>37211</c:v>
                </c:pt>
                <c:pt idx="5433">
                  <c:v>37212</c:v>
                </c:pt>
                <c:pt idx="5434">
                  <c:v>37213</c:v>
                </c:pt>
                <c:pt idx="5435">
                  <c:v>37214</c:v>
                </c:pt>
                <c:pt idx="5436">
                  <c:v>37215</c:v>
                </c:pt>
                <c:pt idx="5437">
                  <c:v>37216</c:v>
                </c:pt>
                <c:pt idx="5438">
                  <c:v>37217</c:v>
                </c:pt>
                <c:pt idx="5439">
                  <c:v>37218</c:v>
                </c:pt>
                <c:pt idx="5440">
                  <c:v>37219</c:v>
                </c:pt>
                <c:pt idx="5441">
                  <c:v>37220</c:v>
                </c:pt>
                <c:pt idx="5442">
                  <c:v>37221</c:v>
                </c:pt>
                <c:pt idx="5443">
                  <c:v>37222</c:v>
                </c:pt>
                <c:pt idx="5444">
                  <c:v>37223</c:v>
                </c:pt>
                <c:pt idx="5445">
                  <c:v>37224</c:v>
                </c:pt>
                <c:pt idx="5446">
                  <c:v>37225</c:v>
                </c:pt>
                <c:pt idx="5447">
                  <c:v>37226</c:v>
                </c:pt>
                <c:pt idx="5448">
                  <c:v>37227</c:v>
                </c:pt>
                <c:pt idx="5449">
                  <c:v>37228</c:v>
                </c:pt>
                <c:pt idx="5450">
                  <c:v>37229</c:v>
                </c:pt>
                <c:pt idx="5451">
                  <c:v>37230</c:v>
                </c:pt>
                <c:pt idx="5452">
                  <c:v>37231</c:v>
                </c:pt>
                <c:pt idx="5453">
                  <c:v>37232</c:v>
                </c:pt>
                <c:pt idx="5454">
                  <c:v>37233</c:v>
                </c:pt>
                <c:pt idx="5455">
                  <c:v>37234</c:v>
                </c:pt>
                <c:pt idx="5456">
                  <c:v>37235</c:v>
                </c:pt>
                <c:pt idx="5457">
                  <c:v>37236</c:v>
                </c:pt>
                <c:pt idx="5458">
                  <c:v>37237</c:v>
                </c:pt>
                <c:pt idx="5459">
                  <c:v>37238</c:v>
                </c:pt>
                <c:pt idx="5460">
                  <c:v>37239</c:v>
                </c:pt>
                <c:pt idx="5461">
                  <c:v>37240</c:v>
                </c:pt>
                <c:pt idx="5462">
                  <c:v>37241</c:v>
                </c:pt>
                <c:pt idx="5463">
                  <c:v>37242</c:v>
                </c:pt>
                <c:pt idx="5464">
                  <c:v>37243</c:v>
                </c:pt>
                <c:pt idx="5465">
                  <c:v>37244</c:v>
                </c:pt>
                <c:pt idx="5466">
                  <c:v>37245</c:v>
                </c:pt>
                <c:pt idx="5467">
                  <c:v>37246</c:v>
                </c:pt>
                <c:pt idx="5468">
                  <c:v>37247</c:v>
                </c:pt>
                <c:pt idx="5469">
                  <c:v>37248</c:v>
                </c:pt>
                <c:pt idx="5470">
                  <c:v>37249</c:v>
                </c:pt>
                <c:pt idx="5471">
                  <c:v>37250</c:v>
                </c:pt>
                <c:pt idx="5472">
                  <c:v>37251</c:v>
                </c:pt>
                <c:pt idx="5473">
                  <c:v>37252</c:v>
                </c:pt>
                <c:pt idx="5474">
                  <c:v>37253</c:v>
                </c:pt>
                <c:pt idx="5475">
                  <c:v>37254</c:v>
                </c:pt>
                <c:pt idx="5476">
                  <c:v>37255</c:v>
                </c:pt>
                <c:pt idx="5477">
                  <c:v>37256</c:v>
                </c:pt>
                <c:pt idx="5478">
                  <c:v>37257</c:v>
                </c:pt>
                <c:pt idx="5479">
                  <c:v>37258</c:v>
                </c:pt>
                <c:pt idx="5480">
                  <c:v>37259</c:v>
                </c:pt>
                <c:pt idx="5481">
                  <c:v>37260</c:v>
                </c:pt>
                <c:pt idx="5482">
                  <c:v>37261</c:v>
                </c:pt>
                <c:pt idx="5483">
                  <c:v>37262</c:v>
                </c:pt>
                <c:pt idx="5484">
                  <c:v>37263</c:v>
                </c:pt>
                <c:pt idx="5485">
                  <c:v>37264</c:v>
                </c:pt>
                <c:pt idx="5486">
                  <c:v>37265</c:v>
                </c:pt>
                <c:pt idx="5487">
                  <c:v>37266</c:v>
                </c:pt>
                <c:pt idx="5488">
                  <c:v>37267</c:v>
                </c:pt>
                <c:pt idx="5489">
                  <c:v>37268</c:v>
                </c:pt>
                <c:pt idx="5490">
                  <c:v>37269</c:v>
                </c:pt>
                <c:pt idx="5491">
                  <c:v>37270</c:v>
                </c:pt>
                <c:pt idx="5492">
                  <c:v>37271</c:v>
                </c:pt>
                <c:pt idx="5493">
                  <c:v>37272</c:v>
                </c:pt>
                <c:pt idx="5494">
                  <c:v>37273</c:v>
                </c:pt>
                <c:pt idx="5495">
                  <c:v>37274</c:v>
                </c:pt>
                <c:pt idx="5496">
                  <c:v>37275</c:v>
                </c:pt>
                <c:pt idx="5497">
                  <c:v>37276</c:v>
                </c:pt>
                <c:pt idx="5498">
                  <c:v>37277</c:v>
                </c:pt>
                <c:pt idx="5499">
                  <c:v>37278</c:v>
                </c:pt>
                <c:pt idx="5500">
                  <c:v>37279</c:v>
                </c:pt>
                <c:pt idx="5501">
                  <c:v>37280</c:v>
                </c:pt>
                <c:pt idx="5502">
                  <c:v>37281</c:v>
                </c:pt>
                <c:pt idx="5503">
                  <c:v>37282</c:v>
                </c:pt>
                <c:pt idx="5504">
                  <c:v>37283</c:v>
                </c:pt>
                <c:pt idx="5505">
                  <c:v>37284</c:v>
                </c:pt>
                <c:pt idx="5506">
                  <c:v>37285</c:v>
                </c:pt>
                <c:pt idx="5507">
                  <c:v>37286</c:v>
                </c:pt>
                <c:pt idx="5508">
                  <c:v>37287</c:v>
                </c:pt>
                <c:pt idx="5509">
                  <c:v>37288</c:v>
                </c:pt>
                <c:pt idx="5510">
                  <c:v>37289</c:v>
                </c:pt>
                <c:pt idx="5511">
                  <c:v>37290</c:v>
                </c:pt>
                <c:pt idx="5512">
                  <c:v>37291</c:v>
                </c:pt>
                <c:pt idx="5513">
                  <c:v>37292</c:v>
                </c:pt>
                <c:pt idx="5514">
                  <c:v>37293</c:v>
                </c:pt>
                <c:pt idx="5515">
                  <c:v>37294</c:v>
                </c:pt>
                <c:pt idx="5516">
                  <c:v>37295</c:v>
                </c:pt>
                <c:pt idx="5517">
                  <c:v>37296</c:v>
                </c:pt>
                <c:pt idx="5518">
                  <c:v>37297</c:v>
                </c:pt>
                <c:pt idx="5519">
                  <c:v>37298</c:v>
                </c:pt>
                <c:pt idx="5520">
                  <c:v>37299</c:v>
                </c:pt>
                <c:pt idx="5521">
                  <c:v>37300</c:v>
                </c:pt>
                <c:pt idx="5522">
                  <c:v>37301</c:v>
                </c:pt>
                <c:pt idx="5523">
                  <c:v>37302</c:v>
                </c:pt>
                <c:pt idx="5524">
                  <c:v>37303</c:v>
                </c:pt>
                <c:pt idx="5525">
                  <c:v>37304</c:v>
                </c:pt>
                <c:pt idx="5526">
                  <c:v>37305</c:v>
                </c:pt>
                <c:pt idx="5527">
                  <c:v>37306</c:v>
                </c:pt>
                <c:pt idx="5528">
                  <c:v>37307</c:v>
                </c:pt>
                <c:pt idx="5529">
                  <c:v>37308</c:v>
                </c:pt>
                <c:pt idx="5530">
                  <c:v>37309</c:v>
                </c:pt>
                <c:pt idx="5531">
                  <c:v>37310</c:v>
                </c:pt>
                <c:pt idx="5532">
                  <c:v>37311</c:v>
                </c:pt>
                <c:pt idx="5533">
                  <c:v>37312</c:v>
                </c:pt>
                <c:pt idx="5534">
                  <c:v>37313</c:v>
                </c:pt>
                <c:pt idx="5535">
                  <c:v>37314</c:v>
                </c:pt>
                <c:pt idx="5536">
                  <c:v>37315</c:v>
                </c:pt>
                <c:pt idx="5537">
                  <c:v>37316</c:v>
                </c:pt>
                <c:pt idx="5538">
                  <c:v>37317</c:v>
                </c:pt>
                <c:pt idx="5539">
                  <c:v>37318</c:v>
                </c:pt>
                <c:pt idx="5540">
                  <c:v>37319</c:v>
                </c:pt>
                <c:pt idx="5541">
                  <c:v>37320</c:v>
                </c:pt>
                <c:pt idx="5542">
                  <c:v>37321</c:v>
                </c:pt>
                <c:pt idx="5543">
                  <c:v>37322</c:v>
                </c:pt>
                <c:pt idx="5544">
                  <c:v>37323</c:v>
                </c:pt>
                <c:pt idx="5545">
                  <c:v>37324</c:v>
                </c:pt>
                <c:pt idx="5546">
                  <c:v>37325</c:v>
                </c:pt>
                <c:pt idx="5547">
                  <c:v>37326</c:v>
                </c:pt>
                <c:pt idx="5548">
                  <c:v>37327</c:v>
                </c:pt>
                <c:pt idx="5549">
                  <c:v>37328</c:v>
                </c:pt>
                <c:pt idx="5550">
                  <c:v>37329</c:v>
                </c:pt>
                <c:pt idx="5551">
                  <c:v>37330</c:v>
                </c:pt>
                <c:pt idx="5552">
                  <c:v>37331</c:v>
                </c:pt>
                <c:pt idx="5553">
                  <c:v>37332</c:v>
                </c:pt>
                <c:pt idx="5554">
                  <c:v>37333</c:v>
                </c:pt>
                <c:pt idx="5555">
                  <c:v>37334</c:v>
                </c:pt>
                <c:pt idx="5556">
                  <c:v>37335</c:v>
                </c:pt>
                <c:pt idx="5557">
                  <c:v>37336</c:v>
                </c:pt>
                <c:pt idx="5558">
                  <c:v>37337</c:v>
                </c:pt>
                <c:pt idx="5559">
                  <c:v>37338</c:v>
                </c:pt>
                <c:pt idx="5560">
                  <c:v>37339</c:v>
                </c:pt>
                <c:pt idx="5561">
                  <c:v>37340</c:v>
                </c:pt>
                <c:pt idx="5562">
                  <c:v>37341</c:v>
                </c:pt>
                <c:pt idx="5563">
                  <c:v>37342</c:v>
                </c:pt>
                <c:pt idx="5564">
                  <c:v>37343</c:v>
                </c:pt>
                <c:pt idx="5565">
                  <c:v>37344</c:v>
                </c:pt>
                <c:pt idx="5566">
                  <c:v>37345</c:v>
                </c:pt>
                <c:pt idx="5567">
                  <c:v>37346</c:v>
                </c:pt>
                <c:pt idx="5568">
                  <c:v>37347</c:v>
                </c:pt>
                <c:pt idx="5569">
                  <c:v>37348</c:v>
                </c:pt>
                <c:pt idx="5570">
                  <c:v>37349</c:v>
                </c:pt>
                <c:pt idx="5571">
                  <c:v>37350</c:v>
                </c:pt>
                <c:pt idx="5572">
                  <c:v>37351</c:v>
                </c:pt>
                <c:pt idx="5573">
                  <c:v>37352</c:v>
                </c:pt>
                <c:pt idx="5574">
                  <c:v>37353</c:v>
                </c:pt>
                <c:pt idx="5575">
                  <c:v>37354</c:v>
                </c:pt>
                <c:pt idx="5576">
                  <c:v>37355</c:v>
                </c:pt>
                <c:pt idx="5577">
                  <c:v>37356</c:v>
                </c:pt>
                <c:pt idx="5578">
                  <c:v>37357</c:v>
                </c:pt>
                <c:pt idx="5579">
                  <c:v>37358</c:v>
                </c:pt>
                <c:pt idx="5580">
                  <c:v>37359</c:v>
                </c:pt>
                <c:pt idx="5581">
                  <c:v>37360</c:v>
                </c:pt>
                <c:pt idx="5582">
                  <c:v>37361</c:v>
                </c:pt>
                <c:pt idx="5583">
                  <c:v>37362</c:v>
                </c:pt>
                <c:pt idx="5584">
                  <c:v>37363</c:v>
                </c:pt>
                <c:pt idx="5585">
                  <c:v>37364</c:v>
                </c:pt>
                <c:pt idx="5586">
                  <c:v>37365</c:v>
                </c:pt>
                <c:pt idx="5587">
                  <c:v>37366</c:v>
                </c:pt>
                <c:pt idx="5588">
                  <c:v>37367</c:v>
                </c:pt>
                <c:pt idx="5589">
                  <c:v>37368</c:v>
                </c:pt>
                <c:pt idx="5590">
                  <c:v>37369</c:v>
                </c:pt>
                <c:pt idx="5591">
                  <c:v>37370</c:v>
                </c:pt>
                <c:pt idx="5592">
                  <c:v>37371</c:v>
                </c:pt>
                <c:pt idx="5593">
                  <c:v>37372</c:v>
                </c:pt>
                <c:pt idx="5594">
                  <c:v>37373</c:v>
                </c:pt>
                <c:pt idx="5595">
                  <c:v>37374</c:v>
                </c:pt>
                <c:pt idx="5596">
                  <c:v>37375</c:v>
                </c:pt>
                <c:pt idx="5597">
                  <c:v>37376</c:v>
                </c:pt>
                <c:pt idx="5598">
                  <c:v>37377</c:v>
                </c:pt>
                <c:pt idx="5599">
                  <c:v>37378</c:v>
                </c:pt>
                <c:pt idx="5600">
                  <c:v>37379</c:v>
                </c:pt>
                <c:pt idx="5601">
                  <c:v>37380</c:v>
                </c:pt>
                <c:pt idx="5602">
                  <c:v>37381</c:v>
                </c:pt>
                <c:pt idx="5603">
                  <c:v>37382</c:v>
                </c:pt>
                <c:pt idx="5604">
                  <c:v>37383</c:v>
                </c:pt>
                <c:pt idx="5605">
                  <c:v>37384</c:v>
                </c:pt>
                <c:pt idx="5606">
                  <c:v>37385</c:v>
                </c:pt>
                <c:pt idx="5607">
                  <c:v>37386</c:v>
                </c:pt>
                <c:pt idx="5608">
                  <c:v>37387</c:v>
                </c:pt>
                <c:pt idx="5609">
                  <c:v>37388</c:v>
                </c:pt>
                <c:pt idx="5610">
                  <c:v>37389</c:v>
                </c:pt>
                <c:pt idx="5611">
                  <c:v>37390</c:v>
                </c:pt>
                <c:pt idx="5612">
                  <c:v>37391</c:v>
                </c:pt>
                <c:pt idx="5613">
                  <c:v>37392</c:v>
                </c:pt>
                <c:pt idx="5614">
                  <c:v>37393</c:v>
                </c:pt>
                <c:pt idx="5615">
                  <c:v>37394</c:v>
                </c:pt>
                <c:pt idx="5616">
                  <c:v>37395</c:v>
                </c:pt>
                <c:pt idx="5617">
                  <c:v>37396</c:v>
                </c:pt>
                <c:pt idx="5618">
                  <c:v>37397</c:v>
                </c:pt>
                <c:pt idx="5619">
                  <c:v>37398</c:v>
                </c:pt>
                <c:pt idx="5620">
                  <c:v>37399</c:v>
                </c:pt>
                <c:pt idx="5621">
                  <c:v>37400</c:v>
                </c:pt>
                <c:pt idx="5622">
                  <c:v>37401</c:v>
                </c:pt>
                <c:pt idx="5623">
                  <c:v>37402</c:v>
                </c:pt>
                <c:pt idx="5624">
                  <c:v>37403</c:v>
                </c:pt>
                <c:pt idx="5625">
                  <c:v>37404</c:v>
                </c:pt>
                <c:pt idx="5626">
                  <c:v>37405</c:v>
                </c:pt>
                <c:pt idx="5627">
                  <c:v>37406</c:v>
                </c:pt>
                <c:pt idx="5628">
                  <c:v>37407</c:v>
                </c:pt>
                <c:pt idx="5629">
                  <c:v>37408</c:v>
                </c:pt>
                <c:pt idx="5630">
                  <c:v>37409</c:v>
                </c:pt>
                <c:pt idx="5631">
                  <c:v>37410</c:v>
                </c:pt>
                <c:pt idx="5632">
                  <c:v>37411</c:v>
                </c:pt>
                <c:pt idx="5633">
                  <c:v>37412</c:v>
                </c:pt>
                <c:pt idx="5634">
                  <c:v>37413</c:v>
                </c:pt>
                <c:pt idx="5635">
                  <c:v>37414</c:v>
                </c:pt>
                <c:pt idx="5636">
                  <c:v>37415</c:v>
                </c:pt>
                <c:pt idx="5637">
                  <c:v>37416</c:v>
                </c:pt>
                <c:pt idx="5638">
                  <c:v>37417</c:v>
                </c:pt>
                <c:pt idx="5639">
                  <c:v>37418</c:v>
                </c:pt>
                <c:pt idx="5640">
                  <c:v>37419</c:v>
                </c:pt>
                <c:pt idx="5641">
                  <c:v>37420</c:v>
                </c:pt>
                <c:pt idx="5642">
                  <c:v>37421</c:v>
                </c:pt>
                <c:pt idx="5643">
                  <c:v>37422</c:v>
                </c:pt>
                <c:pt idx="5644">
                  <c:v>37423</c:v>
                </c:pt>
                <c:pt idx="5645">
                  <c:v>37424</c:v>
                </c:pt>
                <c:pt idx="5646">
                  <c:v>37425</c:v>
                </c:pt>
                <c:pt idx="5647">
                  <c:v>37426</c:v>
                </c:pt>
                <c:pt idx="5648">
                  <c:v>37427</c:v>
                </c:pt>
                <c:pt idx="5649">
                  <c:v>37428</c:v>
                </c:pt>
                <c:pt idx="5650">
                  <c:v>37429</c:v>
                </c:pt>
                <c:pt idx="5651">
                  <c:v>37430</c:v>
                </c:pt>
                <c:pt idx="5652">
                  <c:v>37431</c:v>
                </c:pt>
                <c:pt idx="5653">
                  <c:v>37432</c:v>
                </c:pt>
                <c:pt idx="5654">
                  <c:v>37433</c:v>
                </c:pt>
                <c:pt idx="5655">
                  <c:v>37434</c:v>
                </c:pt>
                <c:pt idx="5656">
                  <c:v>37435</c:v>
                </c:pt>
                <c:pt idx="5657">
                  <c:v>37436</c:v>
                </c:pt>
                <c:pt idx="5658">
                  <c:v>37437</c:v>
                </c:pt>
                <c:pt idx="5659">
                  <c:v>37438</c:v>
                </c:pt>
                <c:pt idx="5660">
                  <c:v>37439</c:v>
                </c:pt>
                <c:pt idx="5661">
                  <c:v>37440</c:v>
                </c:pt>
                <c:pt idx="5662">
                  <c:v>37441</c:v>
                </c:pt>
                <c:pt idx="5663">
                  <c:v>37442</c:v>
                </c:pt>
                <c:pt idx="5664">
                  <c:v>37443</c:v>
                </c:pt>
                <c:pt idx="5665">
                  <c:v>37444</c:v>
                </c:pt>
                <c:pt idx="5666">
                  <c:v>37445</c:v>
                </c:pt>
                <c:pt idx="5667">
                  <c:v>37446</c:v>
                </c:pt>
                <c:pt idx="5668">
                  <c:v>37447</c:v>
                </c:pt>
                <c:pt idx="5669">
                  <c:v>37448</c:v>
                </c:pt>
                <c:pt idx="5670">
                  <c:v>37449</c:v>
                </c:pt>
                <c:pt idx="5671">
                  <c:v>37450</c:v>
                </c:pt>
                <c:pt idx="5672">
                  <c:v>37451</c:v>
                </c:pt>
                <c:pt idx="5673">
                  <c:v>37452</c:v>
                </c:pt>
                <c:pt idx="5674">
                  <c:v>37453</c:v>
                </c:pt>
                <c:pt idx="5675">
                  <c:v>37454</c:v>
                </c:pt>
                <c:pt idx="5676">
                  <c:v>37455</c:v>
                </c:pt>
                <c:pt idx="5677">
                  <c:v>37456</c:v>
                </c:pt>
                <c:pt idx="5678">
                  <c:v>37457</c:v>
                </c:pt>
                <c:pt idx="5679">
                  <c:v>37458</c:v>
                </c:pt>
                <c:pt idx="5680">
                  <c:v>37459</c:v>
                </c:pt>
                <c:pt idx="5681">
                  <c:v>37460</c:v>
                </c:pt>
                <c:pt idx="5682">
                  <c:v>37461</c:v>
                </c:pt>
                <c:pt idx="5683">
                  <c:v>37462</c:v>
                </c:pt>
                <c:pt idx="5684">
                  <c:v>37463</c:v>
                </c:pt>
                <c:pt idx="5685">
                  <c:v>37464</c:v>
                </c:pt>
                <c:pt idx="5686">
                  <c:v>37465</c:v>
                </c:pt>
                <c:pt idx="5687">
                  <c:v>37466</c:v>
                </c:pt>
                <c:pt idx="5688">
                  <c:v>37467</c:v>
                </c:pt>
                <c:pt idx="5689">
                  <c:v>37468</c:v>
                </c:pt>
                <c:pt idx="5690">
                  <c:v>37469</c:v>
                </c:pt>
                <c:pt idx="5691">
                  <c:v>37470</c:v>
                </c:pt>
                <c:pt idx="5692">
                  <c:v>37471</c:v>
                </c:pt>
                <c:pt idx="5693">
                  <c:v>37472</c:v>
                </c:pt>
                <c:pt idx="5694">
                  <c:v>37473</c:v>
                </c:pt>
                <c:pt idx="5695">
                  <c:v>37474</c:v>
                </c:pt>
                <c:pt idx="5696">
                  <c:v>37475</c:v>
                </c:pt>
                <c:pt idx="5697">
                  <c:v>37476</c:v>
                </c:pt>
                <c:pt idx="5698">
                  <c:v>37477</c:v>
                </c:pt>
                <c:pt idx="5699">
                  <c:v>37478</c:v>
                </c:pt>
                <c:pt idx="5700">
                  <c:v>37479</c:v>
                </c:pt>
                <c:pt idx="5701">
                  <c:v>37480</c:v>
                </c:pt>
                <c:pt idx="5702">
                  <c:v>37481</c:v>
                </c:pt>
                <c:pt idx="5703">
                  <c:v>37482</c:v>
                </c:pt>
                <c:pt idx="5704">
                  <c:v>37483</c:v>
                </c:pt>
                <c:pt idx="5705">
                  <c:v>37484</c:v>
                </c:pt>
                <c:pt idx="5706">
                  <c:v>37485</c:v>
                </c:pt>
                <c:pt idx="5707">
                  <c:v>37486</c:v>
                </c:pt>
                <c:pt idx="5708">
                  <c:v>37487</c:v>
                </c:pt>
                <c:pt idx="5709">
                  <c:v>37488</c:v>
                </c:pt>
                <c:pt idx="5710">
                  <c:v>37489</c:v>
                </c:pt>
                <c:pt idx="5711">
                  <c:v>37490</c:v>
                </c:pt>
                <c:pt idx="5712">
                  <c:v>37491</c:v>
                </c:pt>
                <c:pt idx="5713">
                  <c:v>37492</c:v>
                </c:pt>
                <c:pt idx="5714">
                  <c:v>37493</c:v>
                </c:pt>
                <c:pt idx="5715">
                  <c:v>37494</c:v>
                </c:pt>
                <c:pt idx="5716">
                  <c:v>37495</c:v>
                </c:pt>
                <c:pt idx="5717">
                  <c:v>37496</c:v>
                </c:pt>
                <c:pt idx="5718">
                  <c:v>37497</c:v>
                </c:pt>
                <c:pt idx="5719">
                  <c:v>37498</c:v>
                </c:pt>
                <c:pt idx="5720">
                  <c:v>37499</c:v>
                </c:pt>
                <c:pt idx="5721">
                  <c:v>37500</c:v>
                </c:pt>
                <c:pt idx="5722">
                  <c:v>37501</c:v>
                </c:pt>
                <c:pt idx="5723">
                  <c:v>37502</c:v>
                </c:pt>
                <c:pt idx="5724">
                  <c:v>37503</c:v>
                </c:pt>
                <c:pt idx="5725">
                  <c:v>37504</c:v>
                </c:pt>
                <c:pt idx="5726">
                  <c:v>37505</c:v>
                </c:pt>
                <c:pt idx="5727">
                  <c:v>37506</c:v>
                </c:pt>
                <c:pt idx="5728">
                  <c:v>37507</c:v>
                </c:pt>
                <c:pt idx="5729">
                  <c:v>37508</c:v>
                </c:pt>
                <c:pt idx="5730">
                  <c:v>37509</c:v>
                </c:pt>
                <c:pt idx="5731">
                  <c:v>37510</c:v>
                </c:pt>
                <c:pt idx="5732">
                  <c:v>37511</c:v>
                </c:pt>
                <c:pt idx="5733">
                  <c:v>37512</c:v>
                </c:pt>
                <c:pt idx="5734">
                  <c:v>37513</c:v>
                </c:pt>
                <c:pt idx="5735">
                  <c:v>37514</c:v>
                </c:pt>
                <c:pt idx="5736">
                  <c:v>37515</c:v>
                </c:pt>
                <c:pt idx="5737">
                  <c:v>37516</c:v>
                </c:pt>
                <c:pt idx="5738">
                  <c:v>37517</c:v>
                </c:pt>
                <c:pt idx="5739">
                  <c:v>37518</c:v>
                </c:pt>
                <c:pt idx="5740">
                  <c:v>37519</c:v>
                </c:pt>
                <c:pt idx="5741">
                  <c:v>37520</c:v>
                </c:pt>
                <c:pt idx="5742">
                  <c:v>37521</c:v>
                </c:pt>
                <c:pt idx="5743">
                  <c:v>37522</c:v>
                </c:pt>
                <c:pt idx="5744">
                  <c:v>37523</c:v>
                </c:pt>
                <c:pt idx="5745">
                  <c:v>37524</c:v>
                </c:pt>
                <c:pt idx="5746">
                  <c:v>37525</c:v>
                </c:pt>
                <c:pt idx="5747">
                  <c:v>37526</c:v>
                </c:pt>
                <c:pt idx="5748">
                  <c:v>37527</c:v>
                </c:pt>
                <c:pt idx="5749">
                  <c:v>37528</c:v>
                </c:pt>
                <c:pt idx="5750">
                  <c:v>37529</c:v>
                </c:pt>
                <c:pt idx="5751">
                  <c:v>37530</c:v>
                </c:pt>
                <c:pt idx="5752">
                  <c:v>37531</c:v>
                </c:pt>
                <c:pt idx="5753">
                  <c:v>37532</c:v>
                </c:pt>
                <c:pt idx="5754">
                  <c:v>37533</c:v>
                </c:pt>
                <c:pt idx="5755">
                  <c:v>37534</c:v>
                </c:pt>
                <c:pt idx="5756">
                  <c:v>37535</c:v>
                </c:pt>
                <c:pt idx="5757">
                  <c:v>37536</c:v>
                </c:pt>
                <c:pt idx="5758">
                  <c:v>37537</c:v>
                </c:pt>
                <c:pt idx="5759">
                  <c:v>37538</c:v>
                </c:pt>
                <c:pt idx="5760">
                  <c:v>37539</c:v>
                </c:pt>
                <c:pt idx="5761">
                  <c:v>37540</c:v>
                </c:pt>
                <c:pt idx="5762">
                  <c:v>37541</c:v>
                </c:pt>
                <c:pt idx="5763">
                  <c:v>37542</c:v>
                </c:pt>
                <c:pt idx="5764">
                  <c:v>37543</c:v>
                </c:pt>
                <c:pt idx="5765">
                  <c:v>37544</c:v>
                </c:pt>
                <c:pt idx="5766">
                  <c:v>37545</c:v>
                </c:pt>
                <c:pt idx="5767">
                  <c:v>37546</c:v>
                </c:pt>
                <c:pt idx="5768">
                  <c:v>37547</c:v>
                </c:pt>
                <c:pt idx="5769">
                  <c:v>37548</c:v>
                </c:pt>
                <c:pt idx="5770">
                  <c:v>37549</c:v>
                </c:pt>
                <c:pt idx="5771">
                  <c:v>37550</c:v>
                </c:pt>
                <c:pt idx="5772">
                  <c:v>37551</c:v>
                </c:pt>
                <c:pt idx="5773">
                  <c:v>37552</c:v>
                </c:pt>
                <c:pt idx="5774">
                  <c:v>37553</c:v>
                </c:pt>
                <c:pt idx="5775">
                  <c:v>37554</c:v>
                </c:pt>
                <c:pt idx="5776">
                  <c:v>37555</c:v>
                </c:pt>
                <c:pt idx="5777">
                  <c:v>37556</c:v>
                </c:pt>
                <c:pt idx="5778">
                  <c:v>37557</c:v>
                </c:pt>
                <c:pt idx="5779">
                  <c:v>37558</c:v>
                </c:pt>
                <c:pt idx="5780">
                  <c:v>37559</c:v>
                </c:pt>
                <c:pt idx="5781">
                  <c:v>37560</c:v>
                </c:pt>
                <c:pt idx="5782">
                  <c:v>37561</c:v>
                </c:pt>
                <c:pt idx="5783">
                  <c:v>37562</c:v>
                </c:pt>
                <c:pt idx="5784">
                  <c:v>37563</c:v>
                </c:pt>
                <c:pt idx="5785">
                  <c:v>37564</c:v>
                </c:pt>
                <c:pt idx="5786">
                  <c:v>37565</c:v>
                </c:pt>
                <c:pt idx="5787">
                  <c:v>37566</c:v>
                </c:pt>
                <c:pt idx="5788">
                  <c:v>37567</c:v>
                </c:pt>
                <c:pt idx="5789">
                  <c:v>37568</c:v>
                </c:pt>
                <c:pt idx="5790">
                  <c:v>37569</c:v>
                </c:pt>
                <c:pt idx="5791">
                  <c:v>37570</c:v>
                </c:pt>
                <c:pt idx="5792">
                  <c:v>37571</c:v>
                </c:pt>
                <c:pt idx="5793">
                  <c:v>37572</c:v>
                </c:pt>
                <c:pt idx="5794">
                  <c:v>37573</c:v>
                </c:pt>
                <c:pt idx="5795">
                  <c:v>37574</c:v>
                </c:pt>
                <c:pt idx="5796">
                  <c:v>37575</c:v>
                </c:pt>
                <c:pt idx="5797">
                  <c:v>37576</c:v>
                </c:pt>
                <c:pt idx="5798">
                  <c:v>37577</c:v>
                </c:pt>
                <c:pt idx="5799">
                  <c:v>37578</c:v>
                </c:pt>
                <c:pt idx="5800">
                  <c:v>37579</c:v>
                </c:pt>
                <c:pt idx="5801">
                  <c:v>37580</c:v>
                </c:pt>
                <c:pt idx="5802">
                  <c:v>37581</c:v>
                </c:pt>
                <c:pt idx="5803">
                  <c:v>37582</c:v>
                </c:pt>
                <c:pt idx="5804">
                  <c:v>37583</c:v>
                </c:pt>
                <c:pt idx="5805">
                  <c:v>37584</c:v>
                </c:pt>
                <c:pt idx="5806">
                  <c:v>37585</c:v>
                </c:pt>
                <c:pt idx="5807">
                  <c:v>37586</c:v>
                </c:pt>
                <c:pt idx="5808">
                  <c:v>37587</c:v>
                </c:pt>
                <c:pt idx="5809">
                  <c:v>37588</c:v>
                </c:pt>
                <c:pt idx="5810">
                  <c:v>37589</c:v>
                </c:pt>
                <c:pt idx="5811">
                  <c:v>37590</c:v>
                </c:pt>
                <c:pt idx="5812">
                  <c:v>37591</c:v>
                </c:pt>
                <c:pt idx="5813">
                  <c:v>37592</c:v>
                </c:pt>
                <c:pt idx="5814">
                  <c:v>37593</c:v>
                </c:pt>
                <c:pt idx="5815">
                  <c:v>37594</c:v>
                </c:pt>
                <c:pt idx="5816">
                  <c:v>37595</c:v>
                </c:pt>
                <c:pt idx="5817">
                  <c:v>37596</c:v>
                </c:pt>
                <c:pt idx="5818">
                  <c:v>37597</c:v>
                </c:pt>
                <c:pt idx="5819">
                  <c:v>37598</c:v>
                </c:pt>
                <c:pt idx="5820">
                  <c:v>37599</c:v>
                </c:pt>
                <c:pt idx="5821">
                  <c:v>37600</c:v>
                </c:pt>
                <c:pt idx="5822">
                  <c:v>37601</c:v>
                </c:pt>
                <c:pt idx="5823">
                  <c:v>37602</c:v>
                </c:pt>
                <c:pt idx="5824">
                  <c:v>37603</c:v>
                </c:pt>
                <c:pt idx="5825">
                  <c:v>37604</c:v>
                </c:pt>
                <c:pt idx="5826">
                  <c:v>37605</c:v>
                </c:pt>
                <c:pt idx="5827">
                  <c:v>37606</c:v>
                </c:pt>
                <c:pt idx="5828">
                  <c:v>37607</c:v>
                </c:pt>
                <c:pt idx="5829">
                  <c:v>37608</c:v>
                </c:pt>
                <c:pt idx="5830">
                  <c:v>37609</c:v>
                </c:pt>
                <c:pt idx="5831">
                  <c:v>37610</c:v>
                </c:pt>
                <c:pt idx="5832">
                  <c:v>37611</c:v>
                </c:pt>
                <c:pt idx="5833">
                  <c:v>37612</c:v>
                </c:pt>
                <c:pt idx="5834">
                  <c:v>37613</c:v>
                </c:pt>
                <c:pt idx="5835">
                  <c:v>37614</c:v>
                </c:pt>
                <c:pt idx="5836">
                  <c:v>37615</c:v>
                </c:pt>
                <c:pt idx="5837">
                  <c:v>37616</c:v>
                </c:pt>
                <c:pt idx="5838">
                  <c:v>37617</c:v>
                </c:pt>
                <c:pt idx="5839">
                  <c:v>37618</c:v>
                </c:pt>
                <c:pt idx="5840">
                  <c:v>37619</c:v>
                </c:pt>
                <c:pt idx="5841">
                  <c:v>37620</c:v>
                </c:pt>
                <c:pt idx="5842">
                  <c:v>37621</c:v>
                </c:pt>
                <c:pt idx="5843">
                  <c:v>37622</c:v>
                </c:pt>
                <c:pt idx="5844">
                  <c:v>37623</c:v>
                </c:pt>
                <c:pt idx="5845">
                  <c:v>37624</c:v>
                </c:pt>
                <c:pt idx="5846">
                  <c:v>37625</c:v>
                </c:pt>
                <c:pt idx="5847">
                  <c:v>37626</c:v>
                </c:pt>
                <c:pt idx="5848">
                  <c:v>37627</c:v>
                </c:pt>
                <c:pt idx="5849">
                  <c:v>37628</c:v>
                </c:pt>
                <c:pt idx="5850">
                  <c:v>37629</c:v>
                </c:pt>
                <c:pt idx="5851">
                  <c:v>37630</c:v>
                </c:pt>
                <c:pt idx="5852">
                  <c:v>37631</c:v>
                </c:pt>
                <c:pt idx="5853">
                  <c:v>37632</c:v>
                </c:pt>
                <c:pt idx="5854">
                  <c:v>37633</c:v>
                </c:pt>
                <c:pt idx="5855">
                  <c:v>37634</c:v>
                </c:pt>
                <c:pt idx="5856">
                  <c:v>37635</c:v>
                </c:pt>
                <c:pt idx="5857">
                  <c:v>37636</c:v>
                </c:pt>
                <c:pt idx="5858">
                  <c:v>37637</c:v>
                </c:pt>
                <c:pt idx="5859">
                  <c:v>37638</c:v>
                </c:pt>
                <c:pt idx="5860">
                  <c:v>37639</c:v>
                </c:pt>
                <c:pt idx="5861">
                  <c:v>37640</c:v>
                </c:pt>
                <c:pt idx="5862">
                  <c:v>37641</c:v>
                </c:pt>
                <c:pt idx="5863">
                  <c:v>37642</c:v>
                </c:pt>
                <c:pt idx="5864">
                  <c:v>37643</c:v>
                </c:pt>
                <c:pt idx="5865">
                  <c:v>37644</c:v>
                </c:pt>
                <c:pt idx="5866">
                  <c:v>37645</c:v>
                </c:pt>
                <c:pt idx="5867">
                  <c:v>37646</c:v>
                </c:pt>
                <c:pt idx="5868">
                  <c:v>37647</c:v>
                </c:pt>
                <c:pt idx="5869">
                  <c:v>37648</c:v>
                </c:pt>
                <c:pt idx="5870">
                  <c:v>37649</c:v>
                </c:pt>
                <c:pt idx="5871">
                  <c:v>37650</c:v>
                </c:pt>
                <c:pt idx="5872">
                  <c:v>37651</c:v>
                </c:pt>
                <c:pt idx="5873">
                  <c:v>37652</c:v>
                </c:pt>
                <c:pt idx="5874">
                  <c:v>37653</c:v>
                </c:pt>
                <c:pt idx="5875">
                  <c:v>37654</c:v>
                </c:pt>
                <c:pt idx="5876">
                  <c:v>37655</c:v>
                </c:pt>
                <c:pt idx="5877">
                  <c:v>37656</c:v>
                </c:pt>
                <c:pt idx="5878">
                  <c:v>37657</c:v>
                </c:pt>
                <c:pt idx="5879">
                  <c:v>37658</c:v>
                </c:pt>
                <c:pt idx="5880">
                  <c:v>37659</c:v>
                </c:pt>
                <c:pt idx="5881">
                  <c:v>37660</c:v>
                </c:pt>
                <c:pt idx="5882">
                  <c:v>37661</c:v>
                </c:pt>
                <c:pt idx="5883">
                  <c:v>37662</c:v>
                </c:pt>
                <c:pt idx="5884">
                  <c:v>37663</c:v>
                </c:pt>
                <c:pt idx="5885">
                  <c:v>37664</c:v>
                </c:pt>
                <c:pt idx="5886">
                  <c:v>37665</c:v>
                </c:pt>
                <c:pt idx="5887">
                  <c:v>37666</c:v>
                </c:pt>
                <c:pt idx="5888">
                  <c:v>37667</c:v>
                </c:pt>
                <c:pt idx="5889">
                  <c:v>37668</c:v>
                </c:pt>
                <c:pt idx="5890">
                  <c:v>37669</c:v>
                </c:pt>
                <c:pt idx="5891">
                  <c:v>37670</c:v>
                </c:pt>
                <c:pt idx="5892">
                  <c:v>37671</c:v>
                </c:pt>
                <c:pt idx="5893">
                  <c:v>37672</c:v>
                </c:pt>
                <c:pt idx="5894">
                  <c:v>37673</c:v>
                </c:pt>
                <c:pt idx="5895">
                  <c:v>37674</c:v>
                </c:pt>
                <c:pt idx="5896">
                  <c:v>37675</c:v>
                </c:pt>
                <c:pt idx="5897">
                  <c:v>37676</c:v>
                </c:pt>
                <c:pt idx="5898">
                  <c:v>37677</c:v>
                </c:pt>
                <c:pt idx="5899">
                  <c:v>37678</c:v>
                </c:pt>
                <c:pt idx="5900">
                  <c:v>37679</c:v>
                </c:pt>
                <c:pt idx="5901">
                  <c:v>37680</c:v>
                </c:pt>
                <c:pt idx="5902">
                  <c:v>37681</c:v>
                </c:pt>
                <c:pt idx="5903">
                  <c:v>37682</c:v>
                </c:pt>
                <c:pt idx="5904">
                  <c:v>37683</c:v>
                </c:pt>
                <c:pt idx="5905">
                  <c:v>37684</c:v>
                </c:pt>
                <c:pt idx="5906">
                  <c:v>37685</c:v>
                </c:pt>
                <c:pt idx="5907">
                  <c:v>37686</c:v>
                </c:pt>
                <c:pt idx="5908">
                  <c:v>37687</c:v>
                </c:pt>
                <c:pt idx="5909">
                  <c:v>37688</c:v>
                </c:pt>
                <c:pt idx="5910">
                  <c:v>37689</c:v>
                </c:pt>
                <c:pt idx="5911">
                  <c:v>37690</c:v>
                </c:pt>
                <c:pt idx="5912">
                  <c:v>37691</c:v>
                </c:pt>
                <c:pt idx="5913">
                  <c:v>37692</c:v>
                </c:pt>
                <c:pt idx="5914">
                  <c:v>37693</c:v>
                </c:pt>
                <c:pt idx="5915">
                  <c:v>37694</c:v>
                </c:pt>
                <c:pt idx="5916">
                  <c:v>37695</c:v>
                </c:pt>
                <c:pt idx="5917">
                  <c:v>37696</c:v>
                </c:pt>
                <c:pt idx="5918">
                  <c:v>37697</c:v>
                </c:pt>
                <c:pt idx="5919">
                  <c:v>37698</c:v>
                </c:pt>
                <c:pt idx="5920">
                  <c:v>37699</c:v>
                </c:pt>
                <c:pt idx="5921">
                  <c:v>37700</c:v>
                </c:pt>
                <c:pt idx="5922">
                  <c:v>37701</c:v>
                </c:pt>
                <c:pt idx="5923">
                  <c:v>37702</c:v>
                </c:pt>
                <c:pt idx="5924">
                  <c:v>37703</c:v>
                </c:pt>
                <c:pt idx="5925">
                  <c:v>37704</c:v>
                </c:pt>
                <c:pt idx="5926">
                  <c:v>37705</c:v>
                </c:pt>
                <c:pt idx="5927">
                  <c:v>37706</c:v>
                </c:pt>
                <c:pt idx="5928">
                  <c:v>37707</c:v>
                </c:pt>
                <c:pt idx="5929">
                  <c:v>37708</c:v>
                </c:pt>
                <c:pt idx="5930">
                  <c:v>37709</c:v>
                </c:pt>
                <c:pt idx="5931">
                  <c:v>37710</c:v>
                </c:pt>
                <c:pt idx="5932">
                  <c:v>37711</c:v>
                </c:pt>
                <c:pt idx="5933">
                  <c:v>37712</c:v>
                </c:pt>
                <c:pt idx="5934">
                  <c:v>37713</c:v>
                </c:pt>
                <c:pt idx="5935">
                  <c:v>37714</c:v>
                </c:pt>
                <c:pt idx="5936">
                  <c:v>37715</c:v>
                </c:pt>
                <c:pt idx="5937">
                  <c:v>37716</c:v>
                </c:pt>
                <c:pt idx="5938">
                  <c:v>37717</c:v>
                </c:pt>
                <c:pt idx="5939">
                  <c:v>37718</c:v>
                </c:pt>
                <c:pt idx="5940">
                  <c:v>37719</c:v>
                </c:pt>
                <c:pt idx="5941">
                  <c:v>37720</c:v>
                </c:pt>
                <c:pt idx="5942">
                  <c:v>37721</c:v>
                </c:pt>
                <c:pt idx="5943">
                  <c:v>37722</c:v>
                </c:pt>
                <c:pt idx="5944">
                  <c:v>37723</c:v>
                </c:pt>
                <c:pt idx="5945">
                  <c:v>37724</c:v>
                </c:pt>
                <c:pt idx="5946">
                  <c:v>37725</c:v>
                </c:pt>
                <c:pt idx="5947">
                  <c:v>37726</c:v>
                </c:pt>
                <c:pt idx="5948">
                  <c:v>37727</c:v>
                </c:pt>
                <c:pt idx="5949">
                  <c:v>37728</c:v>
                </c:pt>
                <c:pt idx="5950">
                  <c:v>37729</c:v>
                </c:pt>
                <c:pt idx="5951">
                  <c:v>37730</c:v>
                </c:pt>
                <c:pt idx="5952">
                  <c:v>37731</c:v>
                </c:pt>
                <c:pt idx="5953">
                  <c:v>37732</c:v>
                </c:pt>
                <c:pt idx="5954">
                  <c:v>37733</c:v>
                </c:pt>
                <c:pt idx="5955">
                  <c:v>37734</c:v>
                </c:pt>
                <c:pt idx="5956">
                  <c:v>37735</c:v>
                </c:pt>
                <c:pt idx="5957">
                  <c:v>37736</c:v>
                </c:pt>
                <c:pt idx="5958">
                  <c:v>37737</c:v>
                </c:pt>
                <c:pt idx="5959">
                  <c:v>37738</c:v>
                </c:pt>
                <c:pt idx="5960">
                  <c:v>37739</c:v>
                </c:pt>
                <c:pt idx="5961">
                  <c:v>37740</c:v>
                </c:pt>
                <c:pt idx="5962">
                  <c:v>37741</c:v>
                </c:pt>
                <c:pt idx="5963">
                  <c:v>37742</c:v>
                </c:pt>
                <c:pt idx="5964">
                  <c:v>37743</c:v>
                </c:pt>
                <c:pt idx="5965">
                  <c:v>37744</c:v>
                </c:pt>
                <c:pt idx="5966">
                  <c:v>37745</c:v>
                </c:pt>
                <c:pt idx="5967">
                  <c:v>37746</c:v>
                </c:pt>
                <c:pt idx="5968">
                  <c:v>37747</c:v>
                </c:pt>
                <c:pt idx="5969">
                  <c:v>37748</c:v>
                </c:pt>
                <c:pt idx="5970">
                  <c:v>37749</c:v>
                </c:pt>
                <c:pt idx="5971">
                  <c:v>37750</c:v>
                </c:pt>
                <c:pt idx="5972">
                  <c:v>37751</c:v>
                </c:pt>
                <c:pt idx="5973">
                  <c:v>37752</c:v>
                </c:pt>
                <c:pt idx="5974">
                  <c:v>37753</c:v>
                </c:pt>
                <c:pt idx="5975">
                  <c:v>37754</c:v>
                </c:pt>
                <c:pt idx="5976">
                  <c:v>37755</c:v>
                </c:pt>
                <c:pt idx="5977">
                  <c:v>37756</c:v>
                </c:pt>
                <c:pt idx="5978">
                  <c:v>37757</c:v>
                </c:pt>
                <c:pt idx="5979">
                  <c:v>37758</c:v>
                </c:pt>
                <c:pt idx="5980">
                  <c:v>37759</c:v>
                </c:pt>
                <c:pt idx="5981">
                  <c:v>37760</c:v>
                </c:pt>
                <c:pt idx="5982">
                  <c:v>37761</c:v>
                </c:pt>
                <c:pt idx="5983">
                  <c:v>37762</c:v>
                </c:pt>
                <c:pt idx="5984">
                  <c:v>37763</c:v>
                </c:pt>
                <c:pt idx="5985">
                  <c:v>37764</c:v>
                </c:pt>
                <c:pt idx="5986">
                  <c:v>37765</c:v>
                </c:pt>
                <c:pt idx="5987">
                  <c:v>37766</c:v>
                </c:pt>
                <c:pt idx="5988">
                  <c:v>37767</c:v>
                </c:pt>
                <c:pt idx="5989">
                  <c:v>37768</c:v>
                </c:pt>
                <c:pt idx="5990">
                  <c:v>37769</c:v>
                </c:pt>
                <c:pt idx="5991">
                  <c:v>37770</c:v>
                </c:pt>
                <c:pt idx="5992">
                  <c:v>37771</c:v>
                </c:pt>
                <c:pt idx="5993">
                  <c:v>37772</c:v>
                </c:pt>
                <c:pt idx="5994">
                  <c:v>37773</c:v>
                </c:pt>
                <c:pt idx="5995">
                  <c:v>37774</c:v>
                </c:pt>
                <c:pt idx="5996">
                  <c:v>37775</c:v>
                </c:pt>
                <c:pt idx="5997">
                  <c:v>37776</c:v>
                </c:pt>
                <c:pt idx="5998">
                  <c:v>37777</c:v>
                </c:pt>
                <c:pt idx="5999">
                  <c:v>37778</c:v>
                </c:pt>
                <c:pt idx="6000">
                  <c:v>37779</c:v>
                </c:pt>
                <c:pt idx="6001">
                  <c:v>37780</c:v>
                </c:pt>
                <c:pt idx="6002">
                  <c:v>37781</c:v>
                </c:pt>
                <c:pt idx="6003">
                  <c:v>37782</c:v>
                </c:pt>
                <c:pt idx="6004">
                  <c:v>37783</c:v>
                </c:pt>
                <c:pt idx="6005">
                  <c:v>37784</c:v>
                </c:pt>
                <c:pt idx="6006">
                  <c:v>37785</c:v>
                </c:pt>
                <c:pt idx="6007">
                  <c:v>37786</c:v>
                </c:pt>
                <c:pt idx="6008">
                  <c:v>37787</c:v>
                </c:pt>
                <c:pt idx="6009">
                  <c:v>37788</c:v>
                </c:pt>
                <c:pt idx="6010">
                  <c:v>37789</c:v>
                </c:pt>
                <c:pt idx="6011">
                  <c:v>37790</c:v>
                </c:pt>
                <c:pt idx="6012">
                  <c:v>37791</c:v>
                </c:pt>
                <c:pt idx="6013">
                  <c:v>37792</c:v>
                </c:pt>
                <c:pt idx="6014">
                  <c:v>37793</c:v>
                </c:pt>
                <c:pt idx="6015">
                  <c:v>37794</c:v>
                </c:pt>
                <c:pt idx="6016">
                  <c:v>37795</c:v>
                </c:pt>
                <c:pt idx="6017">
                  <c:v>37796</c:v>
                </c:pt>
                <c:pt idx="6018">
                  <c:v>37797</c:v>
                </c:pt>
                <c:pt idx="6019">
                  <c:v>37798</c:v>
                </c:pt>
                <c:pt idx="6020">
                  <c:v>37799</c:v>
                </c:pt>
                <c:pt idx="6021">
                  <c:v>37800</c:v>
                </c:pt>
                <c:pt idx="6022">
                  <c:v>37801</c:v>
                </c:pt>
                <c:pt idx="6023">
                  <c:v>37802</c:v>
                </c:pt>
                <c:pt idx="6024">
                  <c:v>37803</c:v>
                </c:pt>
                <c:pt idx="6025">
                  <c:v>37804</c:v>
                </c:pt>
                <c:pt idx="6026">
                  <c:v>37805</c:v>
                </c:pt>
                <c:pt idx="6027">
                  <c:v>37806</c:v>
                </c:pt>
                <c:pt idx="6028">
                  <c:v>37807</c:v>
                </c:pt>
                <c:pt idx="6029">
                  <c:v>37808</c:v>
                </c:pt>
                <c:pt idx="6030">
                  <c:v>37809</c:v>
                </c:pt>
                <c:pt idx="6031">
                  <c:v>37810</c:v>
                </c:pt>
                <c:pt idx="6032">
                  <c:v>37811</c:v>
                </c:pt>
                <c:pt idx="6033">
                  <c:v>37812</c:v>
                </c:pt>
                <c:pt idx="6034">
                  <c:v>37813</c:v>
                </c:pt>
                <c:pt idx="6035">
                  <c:v>37814</c:v>
                </c:pt>
                <c:pt idx="6036">
                  <c:v>37815</c:v>
                </c:pt>
                <c:pt idx="6037">
                  <c:v>37816</c:v>
                </c:pt>
                <c:pt idx="6038">
                  <c:v>37817</c:v>
                </c:pt>
                <c:pt idx="6039">
                  <c:v>37818</c:v>
                </c:pt>
                <c:pt idx="6040">
                  <c:v>37819</c:v>
                </c:pt>
                <c:pt idx="6041">
                  <c:v>37820</c:v>
                </c:pt>
                <c:pt idx="6042">
                  <c:v>37821</c:v>
                </c:pt>
                <c:pt idx="6043">
                  <c:v>37822</c:v>
                </c:pt>
                <c:pt idx="6044">
                  <c:v>37823</c:v>
                </c:pt>
                <c:pt idx="6045">
                  <c:v>37824</c:v>
                </c:pt>
                <c:pt idx="6046">
                  <c:v>37825</c:v>
                </c:pt>
                <c:pt idx="6047">
                  <c:v>37826</c:v>
                </c:pt>
                <c:pt idx="6048">
                  <c:v>37827</c:v>
                </c:pt>
                <c:pt idx="6049">
                  <c:v>37828</c:v>
                </c:pt>
                <c:pt idx="6050">
                  <c:v>37829</c:v>
                </c:pt>
                <c:pt idx="6051">
                  <c:v>37830</c:v>
                </c:pt>
                <c:pt idx="6052">
                  <c:v>37831</c:v>
                </c:pt>
                <c:pt idx="6053">
                  <c:v>37832</c:v>
                </c:pt>
                <c:pt idx="6054">
                  <c:v>37833</c:v>
                </c:pt>
                <c:pt idx="6055">
                  <c:v>37834</c:v>
                </c:pt>
                <c:pt idx="6056">
                  <c:v>37835</c:v>
                </c:pt>
                <c:pt idx="6057">
                  <c:v>37836</c:v>
                </c:pt>
                <c:pt idx="6058">
                  <c:v>37837</c:v>
                </c:pt>
                <c:pt idx="6059">
                  <c:v>37838</c:v>
                </c:pt>
                <c:pt idx="6060">
                  <c:v>37839</c:v>
                </c:pt>
                <c:pt idx="6061">
                  <c:v>37840</c:v>
                </c:pt>
                <c:pt idx="6062">
                  <c:v>37841</c:v>
                </c:pt>
                <c:pt idx="6063">
                  <c:v>37842</c:v>
                </c:pt>
                <c:pt idx="6064">
                  <c:v>37843</c:v>
                </c:pt>
                <c:pt idx="6065">
                  <c:v>37844</c:v>
                </c:pt>
                <c:pt idx="6066">
                  <c:v>37845</c:v>
                </c:pt>
                <c:pt idx="6067">
                  <c:v>37846</c:v>
                </c:pt>
                <c:pt idx="6068">
                  <c:v>37847</c:v>
                </c:pt>
                <c:pt idx="6069">
                  <c:v>37848</c:v>
                </c:pt>
                <c:pt idx="6070">
                  <c:v>37849</c:v>
                </c:pt>
                <c:pt idx="6071">
                  <c:v>37850</c:v>
                </c:pt>
                <c:pt idx="6072">
                  <c:v>37851</c:v>
                </c:pt>
                <c:pt idx="6073">
                  <c:v>37852</c:v>
                </c:pt>
                <c:pt idx="6074">
                  <c:v>37853</c:v>
                </c:pt>
                <c:pt idx="6075">
                  <c:v>37854</c:v>
                </c:pt>
                <c:pt idx="6076">
                  <c:v>37855</c:v>
                </c:pt>
                <c:pt idx="6077">
                  <c:v>37856</c:v>
                </c:pt>
                <c:pt idx="6078">
                  <c:v>37857</c:v>
                </c:pt>
                <c:pt idx="6079">
                  <c:v>37858</c:v>
                </c:pt>
                <c:pt idx="6080">
                  <c:v>37859</c:v>
                </c:pt>
                <c:pt idx="6081">
                  <c:v>37860</c:v>
                </c:pt>
                <c:pt idx="6082">
                  <c:v>37861</c:v>
                </c:pt>
                <c:pt idx="6083">
                  <c:v>37862</c:v>
                </c:pt>
                <c:pt idx="6084">
                  <c:v>37863</c:v>
                </c:pt>
                <c:pt idx="6085">
                  <c:v>37864</c:v>
                </c:pt>
                <c:pt idx="6086">
                  <c:v>37865</c:v>
                </c:pt>
                <c:pt idx="6087">
                  <c:v>37866</c:v>
                </c:pt>
                <c:pt idx="6088">
                  <c:v>37867</c:v>
                </c:pt>
                <c:pt idx="6089">
                  <c:v>37868</c:v>
                </c:pt>
                <c:pt idx="6090">
                  <c:v>37869</c:v>
                </c:pt>
                <c:pt idx="6091">
                  <c:v>37870</c:v>
                </c:pt>
                <c:pt idx="6092">
                  <c:v>37871</c:v>
                </c:pt>
                <c:pt idx="6093">
                  <c:v>37872</c:v>
                </c:pt>
                <c:pt idx="6094">
                  <c:v>37873</c:v>
                </c:pt>
                <c:pt idx="6095">
                  <c:v>37874</c:v>
                </c:pt>
                <c:pt idx="6096">
                  <c:v>37875</c:v>
                </c:pt>
                <c:pt idx="6097">
                  <c:v>37876</c:v>
                </c:pt>
                <c:pt idx="6098">
                  <c:v>37877</c:v>
                </c:pt>
                <c:pt idx="6099">
                  <c:v>37878</c:v>
                </c:pt>
                <c:pt idx="6100">
                  <c:v>37879</c:v>
                </c:pt>
                <c:pt idx="6101">
                  <c:v>37880</c:v>
                </c:pt>
                <c:pt idx="6102">
                  <c:v>37881</c:v>
                </c:pt>
                <c:pt idx="6103">
                  <c:v>37882</c:v>
                </c:pt>
                <c:pt idx="6104">
                  <c:v>37883</c:v>
                </c:pt>
                <c:pt idx="6105">
                  <c:v>37884</c:v>
                </c:pt>
                <c:pt idx="6106">
                  <c:v>37885</c:v>
                </c:pt>
                <c:pt idx="6107">
                  <c:v>37886</c:v>
                </c:pt>
                <c:pt idx="6108">
                  <c:v>37887</c:v>
                </c:pt>
                <c:pt idx="6109">
                  <c:v>37888</c:v>
                </c:pt>
                <c:pt idx="6110">
                  <c:v>37889</c:v>
                </c:pt>
                <c:pt idx="6111">
                  <c:v>37890</c:v>
                </c:pt>
                <c:pt idx="6112">
                  <c:v>37891</c:v>
                </c:pt>
                <c:pt idx="6113">
                  <c:v>37892</c:v>
                </c:pt>
                <c:pt idx="6114">
                  <c:v>37893</c:v>
                </c:pt>
                <c:pt idx="6115">
                  <c:v>37894</c:v>
                </c:pt>
                <c:pt idx="6116">
                  <c:v>37895</c:v>
                </c:pt>
                <c:pt idx="6117">
                  <c:v>37896</c:v>
                </c:pt>
                <c:pt idx="6118">
                  <c:v>37897</c:v>
                </c:pt>
                <c:pt idx="6119">
                  <c:v>37898</c:v>
                </c:pt>
                <c:pt idx="6120">
                  <c:v>37899</c:v>
                </c:pt>
                <c:pt idx="6121">
                  <c:v>37900</c:v>
                </c:pt>
                <c:pt idx="6122">
                  <c:v>37901</c:v>
                </c:pt>
                <c:pt idx="6123">
                  <c:v>37902</c:v>
                </c:pt>
                <c:pt idx="6124">
                  <c:v>37903</c:v>
                </c:pt>
                <c:pt idx="6125">
                  <c:v>37904</c:v>
                </c:pt>
                <c:pt idx="6126">
                  <c:v>37905</c:v>
                </c:pt>
                <c:pt idx="6127">
                  <c:v>37906</c:v>
                </c:pt>
                <c:pt idx="6128">
                  <c:v>37907</c:v>
                </c:pt>
                <c:pt idx="6129">
                  <c:v>37908</c:v>
                </c:pt>
                <c:pt idx="6130">
                  <c:v>37909</c:v>
                </c:pt>
                <c:pt idx="6131">
                  <c:v>37910</c:v>
                </c:pt>
                <c:pt idx="6132">
                  <c:v>37911</c:v>
                </c:pt>
                <c:pt idx="6133">
                  <c:v>37912</c:v>
                </c:pt>
                <c:pt idx="6134">
                  <c:v>37913</c:v>
                </c:pt>
                <c:pt idx="6135">
                  <c:v>37914</c:v>
                </c:pt>
                <c:pt idx="6136">
                  <c:v>37915</c:v>
                </c:pt>
                <c:pt idx="6137">
                  <c:v>37916</c:v>
                </c:pt>
                <c:pt idx="6138">
                  <c:v>37917</c:v>
                </c:pt>
                <c:pt idx="6139">
                  <c:v>37918</c:v>
                </c:pt>
                <c:pt idx="6140">
                  <c:v>37919</c:v>
                </c:pt>
                <c:pt idx="6141">
                  <c:v>37920</c:v>
                </c:pt>
                <c:pt idx="6142">
                  <c:v>37921</c:v>
                </c:pt>
                <c:pt idx="6143">
                  <c:v>37922</c:v>
                </c:pt>
                <c:pt idx="6144">
                  <c:v>37923</c:v>
                </c:pt>
                <c:pt idx="6145">
                  <c:v>37924</c:v>
                </c:pt>
                <c:pt idx="6146">
                  <c:v>37925</c:v>
                </c:pt>
                <c:pt idx="6147">
                  <c:v>37926</c:v>
                </c:pt>
                <c:pt idx="6148">
                  <c:v>37927</c:v>
                </c:pt>
                <c:pt idx="6149">
                  <c:v>37928</c:v>
                </c:pt>
                <c:pt idx="6150">
                  <c:v>37929</c:v>
                </c:pt>
                <c:pt idx="6151">
                  <c:v>37930</c:v>
                </c:pt>
                <c:pt idx="6152">
                  <c:v>37931</c:v>
                </c:pt>
                <c:pt idx="6153">
                  <c:v>37932</c:v>
                </c:pt>
                <c:pt idx="6154">
                  <c:v>37933</c:v>
                </c:pt>
                <c:pt idx="6155">
                  <c:v>37934</c:v>
                </c:pt>
                <c:pt idx="6156">
                  <c:v>37935</c:v>
                </c:pt>
                <c:pt idx="6157">
                  <c:v>37936</c:v>
                </c:pt>
                <c:pt idx="6158">
                  <c:v>37937</c:v>
                </c:pt>
                <c:pt idx="6159">
                  <c:v>37938</c:v>
                </c:pt>
                <c:pt idx="6160">
                  <c:v>37939</c:v>
                </c:pt>
                <c:pt idx="6161">
                  <c:v>37940</c:v>
                </c:pt>
                <c:pt idx="6162">
                  <c:v>37941</c:v>
                </c:pt>
                <c:pt idx="6163">
                  <c:v>37942</c:v>
                </c:pt>
                <c:pt idx="6164">
                  <c:v>37943</c:v>
                </c:pt>
                <c:pt idx="6165">
                  <c:v>37944</c:v>
                </c:pt>
                <c:pt idx="6166">
                  <c:v>37945</c:v>
                </c:pt>
                <c:pt idx="6167">
                  <c:v>37946</c:v>
                </c:pt>
                <c:pt idx="6168">
                  <c:v>37947</c:v>
                </c:pt>
                <c:pt idx="6169">
                  <c:v>37948</c:v>
                </c:pt>
                <c:pt idx="6170">
                  <c:v>37949</c:v>
                </c:pt>
                <c:pt idx="6171">
                  <c:v>37950</c:v>
                </c:pt>
                <c:pt idx="6172">
                  <c:v>37951</c:v>
                </c:pt>
                <c:pt idx="6173">
                  <c:v>37952</c:v>
                </c:pt>
                <c:pt idx="6174">
                  <c:v>37953</c:v>
                </c:pt>
                <c:pt idx="6175">
                  <c:v>37954</c:v>
                </c:pt>
                <c:pt idx="6176">
                  <c:v>37955</c:v>
                </c:pt>
                <c:pt idx="6177">
                  <c:v>37956</c:v>
                </c:pt>
                <c:pt idx="6178">
                  <c:v>37957</c:v>
                </c:pt>
                <c:pt idx="6179">
                  <c:v>37958</c:v>
                </c:pt>
                <c:pt idx="6180">
                  <c:v>37959</c:v>
                </c:pt>
                <c:pt idx="6181">
                  <c:v>37960</c:v>
                </c:pt>
                <c:pt idx="6182">
                  <c:v>37961</c:v>
                </c:pt>
                <c:pt idx="6183">
                  <c:v>37962</c:v>
                </c:pt>
                <c:pt idx="6184">
                  <c:v>37963</c:v>
                </c:pt>
                <c:pt idx="6185">
                  <c:v>37964</c:v>
                </c:pt>
                <c:pt idx="6186">
                  <c:v>37965</c:v>
                </c:pt>
                <c:pt idx="6187">
                  <c:v>37966</c:v>
                </c:pt>
                <c:pt idx="6188">
                  <c:v>37967</c:v>
                </c:pt>
                <c:pt idx="6189">
                  <c:v>37968</c:v>
                </c:pt>
                <c:pt idx="6190">
                  <c:v>37969</c:v>
                </c:pt>
                <c:pt idx="6191">
                  <c:v>37970</c:v>
                </c:pt>
                <c:pt idx="6192">
                  <c:v>37971</c:v>
                </c:pt>
                <c:pt idx="6193">
                  <c:v>37972</c:v>
                </c:pt>
                <c:pt idx="6194">
                  <c:v>37973</c:v>
                </c:pt>
                <c:pt idx="6195">
                  <c:v>37974</c:v>
                </c:pt>
                <c:pt idx="6196">
                  <c:v>37975</c:v>
                </c:pt>
                <c:pt idx="6197">
                  <c:v>37976</c:v>
                </c:pt>
                <c:pt idx="6198">
                  <c:v>37977</c:v>
                </c:pt>
                <c:pt idx="6199">
                  <c:v>37978</c:v>
                </c:pt>
                <c:pt idx="6200">
                  <c:v>37979</c:v>
                </c:pt>
                <c:pt idx="6201">
                  <c:v>37980</c:v>
                </c:pt>
                <c:pt idx="6202">
                  <c:v>37981</c:v>
                </c:pt>
                <c:pt idx="6203">
                  <c:v>37982</c:v>
                </c:pt>
                <c:pt idx="6204">
                  <c:v>37983</c:v>
                </c:pt>
                <c:pt idx="6205">
                  <c:v>37984</c:v>
                </c:pt>
                <c:pt idx="6206">
                  <c:v>37985</c:v>
                </c:pt>
                <c:pt idx="6207">
                  <c:v>37986</c:v>
                </c:pt>
                <c:pt idx="6208">
                  <c:v>37987</c:v>
                </c:pt>
                <c:pt idx="6209">
                  <c:v>37988</c:v>
                </c:pt>
                <c:pt idx="6210">
                  <c:v>37989</c:v>
                </c:pt>
                <c:pt idx="6211">
                  <c:v>37990</c:v>
                </c:pt>
                <c:pt idx="6212">
                  <c:v>37991</c:v>
                </c:pt>
                <c:pt idx="6213">
                  <c:v>37992</c:v>
                </c:pt>
                <c:pt idx="6214">
                  <c:v>37993</c:v>
                </c:pt>
                <c:pt idx="6215">
                  <c:v>37994</c:v>
                </c:pt>
                <c:pt idx="6216">
                  <c:v>37995</c:v>
                </c:pt>
                <c:pt idx="6217">
                  <c:v>37996</c:v>
                </c:pt>
                <c:pt idx="6218">
                  <c:v>37997</c:v>
                </c:pt>
                <c:pt idx="6219">
                  <c:v>37998</c:v>
                </c:pt>
                <c:pt idx="6220">
                  <c:v>37999</c:v>
                </c:pt>
                <c:pt idx="6221">
                  <c:v>38000</c:v>
                </c:pt>
                <c:pt idx="6222">
                  <c:v>38001</c:v>
                </c:pt>
                <c:pt idx="6223">
                  <c:v>38002</c:v>
                </c:pt>
                <c:pt idx="6224">
                  <c:v>38003</c:v>
                </c:pt>
                <c:pt idx="6225">
                  <c:v>38004</c:v>
                </c:pt>
                <c:pt idx="6226">
                  <c:v>38005</c:v>
                </c:pt>
                <c:pt idx="6227">
                  <c:v>38006</c:v>
                </c:pt>
                <c:pt idx="6228">
                  <c:v>38007</c:v>
                </c:pt>
                <c:pt idx="6229">
                  <c:v>38008</c:v>
                </c:pt>
                <c:pt idx="6230">
                  <c:v>38009</c:v>
                </c:pt>
                <c:pt idx="6231">
                  <c:v>38010</c:v>
                </c:pt>
                <c:pt idx="6232">
                  <c:v>38011</c:v>
                </c:pt>
                <c:pt idx="6233">
                  <c:v>38012</c:v>
                </c:pt>
                <c:pt idx="6234">
                  <c:v>38013</c:v>
                </c:pt>
                <c:pt idx="6235">
                  <c:v>38014</c:v>
                </c:pt>
                <c:pt idx="6236">
                  <c:v>38015</c:v>
                </c:pt>
                <c:pt idx="6237">
                  <c:v>38016</c:v>
                </c:pt>
                <c:pt idx="6238">
                  <c:v>38017</c:v>
                </c:pt>
                <c:pt idx="6239">
                  <c:v>38018</c:v>
                </c:pt>
                <c:pt idx="6240">
                  <c:v>38019</c:v>
                </c:pt>
                <c:pt idx="6241">
                  <c:v>38020</c:v>
                </c:pt>
                <c:pt idx="6242">
                  <c:v>38021</c:v>
                </c:pt>
                <c:pt idx="6243">
                  <c:v>38022</c:v>
                </c:pt>
                <c:pt idx="6244">
                  <c:v>38023</c:v>
                </c:pt>
                <c:pt idx="6245">
                  <c:v>38024</c:v>
                </c:pt>
                <c:pt idx="6246">
                  <c:v>38025</c:v>
                </c:pt>
                <c:pt idx="6247">
                  <c:v>38026</c:v>
                </c:pt>
                <c:pt idx="6248">
                  <c:v>38027</c:v>
                </c:pt>
                <c:pt idx="6249">
                  <c:v>38028</c:v>
                </c:pt>
                <c:pt idx="6250">
                  <c:v>38029</c:v>
                </c:pt>
                <c:pt idx="6251">
                  <c:v>38030</c:v>
                </c:pt>
                <c:pt idx="6252">
                  <c:v>38031</c:v>
                </c:pt>
                <c:pt idx="6253">
                  <c:v>38032</c:v>
                </c:pt>
                <c:pt idx="6254">
                  <c:v>38033</c:v>
                </c:pt>
                <c:pt idx="6255">
                  <c:v>38034</c:v>
                </c:pt>
                <c:pt idx="6256">
                  <c:v>38035</c:v>
                </c:pt>
                <c:pt idx="6257">
                  <c:v>38036</c:v>
                </c:pt>
                <c:pt idx="6258">
                  <c:v>38037</c:v>
                </c:pt>
                <c:pt idx="6259">
                  <c:v>38038</c:v>
                </c:pt>
                <c:pt idx="6260">
                  <c:v>38039</c:v>
                </c:pt>
                <c:pt idx="6261">
                  <c:v>38040</c:v>
                </c:pt>
                <c:pt idx="6262">
                  <c:v>38041</c:v>
                </c:pt>
                <c:pt idx="6263">
                  <c:v>38042</c:v>
                </c:pt>
                <c:pt idx="6264">
                  <c:v>38043</c:v>
                </c:pt>
                <c:pt idx="6265">
                  <c:v>38044</c:v>
                </c:pt>
                <c:pt idx="6266">
                  <c:v>38045</c:v>
                </c:pt>
                <c:pt idx="6267">
                  <c:v>38046</c:v>
                </c:pt>
                <c:pt idx="6268">
                  <c:v>38047</c:v>
                </c:pt>
                <c:pt idx="6269">
                  <c:v>38048</c:v>
                </c:pt>
                <c:pt idx="6270">
                  <c:v>38049</c:v>
                </c:pt>
                <c:pt idx="6271">
                  <c:v>38050</c:v>
                </c:pt>
                <c:pt idx="6272">
                  <c:v>38051</c:v>
                </c:pt>
                <c:pt idx="6273">
                  <c:v>38052</c:v>
                </c:pt>
                <c:pt idx="6274">
                  <c:v>38053</c:v>
                </c:pt>
                <c:pt idx="6275">
                  <c:v>38054</c:v>
                </c:pt>
                <c:pt idx="6276">
                  <c:v>38055</c:v>
                </c:pt>
                <c:pt idx="6277">
                  <c:v>38056</c:v>
                </c:pt>
                <c:pt idx="6278">
                  <c:v>38057</c:v>
                </c:pt>
                <c:pt idx="6279">
                  <c:v>38058</c:v>
                </c:pt>
                <c:pt idx="6280">
                  <c:v>38059</c:v>
                </c:pt>
                <c:pt idx="6281">
                  <c:v>38060</c:v>
                </c:pt>
                <c:pt idx="6282">
                  <c:v>38061</c:v>
                </c:pt>
                <c:pt idx="6283">
                  <c:v>38062</c:v>
                </c:pt>
                <c:pt idx="6284">
                  <c:v>38063</c:v>
                </c:pt>
                <c:pt idx="6285">
                  <c:v>38064</c:v>
                </c:pt>
                <c:pt idx="6286">
                  <c:v>38065</c:v>
                </c:pt>
                <c:pt idx="6287">
                  <c:v>38066</c:v>
                </c:pt>
                <c:pt idx="6288">
                  <c:v>38067</c:v>
                </c:pt>
                <c:pt idx="6289">
                  <c:v>38068</c:v>
                </c:pt>
                <c:pt idx="6290">
                  <c:v>38069</c:v>
                </c:pt>
                <c:pt idx="6291">
                  <c:v>38070</c:v>
                </c:pt>
                <c:pt idx="6292">
                  <c:v>38071</c:v>
                </c:pt>
                <c:pt idx="6293">
                  <c:v>38072</c:v>
                </c:pt>
                <c:pt idx="6294">
                  <c:v>38073</c:v>
                </c:pt>
                <c:pt idx="6295">
                  <c:v>38074</c:v>
                </c:pt>
                <c:pt idx="6296">
                  <c:v>38075</c:v>
                </c:pt>
                <c:pt idx="6297">
                  <c:v>38076</c:v>
                </c:pt>
                <c:pt idx="6298">
                  <c:v>38077</c:v>
                </c:pt>
                <c:pt idx="6299">
                  <c:v>38078</c:v>
                </c:pt>
                <c:pt idx="6300">
                  <c:v>38079</c:v>
                </c:pt>
                <c:pt idx="6301">
                  <c:v>38080</c:v>
                </c:pt>
                <c:pt idx="6302">
                  <c:v>38081</c:v>
                </c:pt>
                <c:pt idx="6303">
                  <c:v>38082</c:v>
                </c:pt>
                <c:pt idx="6304">
                  <c:v>38083</c:v>
                </c:pt>
                <c:pt idx="6305">
                  <c:v>38084</c:v>
                </c:pt>
                <c:pt idx="6306">
                  <c:v>38085</c:v>
                </c:pt>
                <c:pt idx="6307">
                  <c:v>38086</c:v>
                </c:pt>
                <c:pt idx="6308">
                  <c:v>38087</c:v>
                </c:pt>
                <c:pt idx="6309">
                  <c:v>38088</c:v>
                </c:pt>
                <c:pt idx="6310">
                  <c:v>38089</c:v>
                </c:pt>
                <c:pt idx="6311">
                  <c:v>38090</c:v>
                </c:pt>
                <c:pt idx="6312">
                  <c:v>38091</c:v>
                </c:pt>
                <c:pt idx="6313">
                  <c:v>38092</c:v>
                </c:pt>
                <c:pt idx="6314">
                  <c:v>38093</c:v>
                </c:pt>
                <c:pt idx="6315">
                  <c:v>38094</c:v>
                </c:pt>
                <c:pt idx="6316">
                  <c:v>38095</c:v>
                </c:pt>
                <c:pt idx="6317">
                  <c:v>38096</c:v>
                </c:pt>
                <c:pt idx="6318">
                  <c:v>38097</c:v>
                </c:pt>
                <c:pt idx="6319">
                  <c:v>38098</c:v>
                </c:pt>
                <c:pt idx="6320">
                  <c:v>38099</c:v>
                </c:pt>
                <c:pt idx="6321">
                  <c:v>38100</c:v>
                </c:pt>
                <c:pt idx="6322">
                  <c:v>38101</c:v>
                </c:pt>
                <c:pt idx="6323">
                  <c:v>38102</c:v>
                </c:pt>
                <c:pt idx="6324">
                  <c:v>38103</c:v>
                </c:pt>
                <c:pt idx="6325">
                  <c:v>38104</c:v>
                </c:pt>
                <c:pt idx="6326">
                  <c:v>38105</c:v>
                </c:pt>
                <c:pt idx="6327">
                  <c:v>38106</c:v>
                </c:pt>
                <c:pt idx="6328">
                  <c:v>38107</c:v>
                </c:pt>
                <c:pt idx="6329">
                  <c:v>38108</c:v>
                </c:pt>
                <c:pt idx="6330">
                  <c:v>38109</c:v>
                </c:pt>
                <c:pt idx="6331">
                  <c:v>38110</c:v>
                </c:pt>
                <c:pt idx="6332">
                  <c:v>38111</c:v>
                </c:pt>
                <c:pt idx="6333">
                  <c:v>38112</c:v>
                </c:pt>
                <c:pt idx="6334">
                  <c:v>38113</c:v>
                </c:pt>
                <c:pt idx="6335">
                  <c:v>38114</c:v>
                </c:pt>
                <c:pt idx="6336">
                  <c:v>38115</c:v>
                </c:pt>
                <c:pt idx="6337">
                  <c:v>38116</c:v>
                </c:pt>
                <c:pt idx="6338">
                  <c:v>38117</c:v>
                </c:pt>
                <c:pt idx="6339">
                  <c:v>38118</c:v>
                </c:pt>
                <c:pt idx="6340">
                  <c:v>38119</c:v>
                </c:pt>
                <c:pt idx="6341">
                  <c:v>38120</c:v>
                </c:pt>
                <c:pt idx="6342">
                  <c:v>38121</c:v>
                </c:pt>
                <c:pt idx="6343">
                  <c:v>38122</c:v>
                </c:pt>
                <c:pt idx="6344">
                  <c:v>38123</c:v>
                </c:pt>
                <c:pt idx="6345">
                  <c:v>38124</c:v>
                </c:pt>
                <c:pt idx="6346">
                  <c:v>38125</c:v>
                </c:pt>
                <c:pt idx="6347">
                  <c:v>38126</c:v>
                </c:pt>
                <c:pt idx="6348">
                  <c:v>38127</c:v>
                </c:pt>
                <c:pt idx="6349">
                  <c:v>38128</c:v>
                </c:pt>
                <c:pt idx="6350">
                  <c:v>38129</c:v>
                </c:pt>
                <c:pt idx="6351">
                  <c:v>38130</c:v>
                </c:pt>
                <c:pt idx="6352">
                  <c:v>38131</c:v>
                </c:pt>
                <c:pt idx="6353">
                  <c:v>38132</c:v>
                </c:pt>
                <c:pt idx="6354">
                  <c:v>38133</c:v>
                </c:pt>
                <c:pt idx="6355">
                  <c:v>38134</c:v>
                </c:pt>
                <c:pt idx="6356">
                  <c:v>38135</c:v>
                </c:pt>
                <c:pt idx="6357">
                  <c:v>38136</c:v>
                </c:pt>
                <c:pt idx="6358">
                  <c:v>38137</c:v>
                </c:pt>
                <c:pt idx="6359">
                  <c:v>38138</c:v>
                </c:pt>
                <c:pt idx="6360">
                  <c:v>38139</c:v>
                </c:pt>
                <c:pt idx="6361">
                  <c:v>38140</c:v>
                </c:pt>
                <c:pt idx="6362">
                  <c:v>38141</c:v>
                </c:pt>
                <c:pt idx="6363">
                  <c:v>38142</c:v>
                </c:pt>
                <c:pt idx="6364">
                  <c:v>38143</c:v>
                </c:pt>
                <c:pt idx="6365">
                  <c:v>38144</c:v>
                </c:pt>
                <c:pt idx="6366">
                  <c:v>38145</c:v>
                </c:pt>
                <c:pt idx="6367">
                  <c:v>38146</c:v>
                </c:pt>
                <c:pt idx="6368">
                  <c:v>38147</c:v>
                </c:pt>
                <c:pt idx="6369">
                  <c:v>38148</c:v>
                </c:pt>
                <c:pt idx="6370">
                  <c:v>38149</c:v>
                </c:pt>
                <c:pt idx="6371">
                  <c:v>38150</c:v>
                </c:pt>
                <c:pt idx="6372">
                  <c:v>38151</c:v>
                </c:pt>
                <c:pt idx="6373">
                  <c:v>38152</c:v>
                </c:pt>
                <c:pt idx="6374">
                  <c:v>38153</c:v>
                </c:pt>
                <c:pt idx="6375">
                  <c:v>38154</c:v>
                </c:pt>
                <c:pt idx="6376">
                  <c:v>38155</c:v>
                </c:pt>
                <c:pt idx="6377">
                  <c:v>38156</c:v>
                </c:pt>
                <c:pt idx="6378">
                  <c:v>38157</c:v>
                </c:pt>
                <c:pt idx="6379">
                  <c:v>38158</c:v>
                </c:pt>
                <c:pt idx="6380">
                  <c:v>38159</c:v>
                </c:pt>
                <c:pt idx="6381">
                  <c:v>38160</c:v>
                </c:pt>
                <c:pt idx="6382">
                  <c:v>38161</c:v>
                </c:pt>
                <c:pt idx="6383">
                  <c:v>38162</c:v>
                </c:pt>
                <c:pt idx="6384">
                  <c:v>38163</c:v>
                </c:pt>
                <c:pt idx="6385">
                  <c:v>38164</c:v>
                </c:pt>
                <c:pt idx="6386">
                  <c:v>38165</c:v>
                </c:pt>
                <c:pt idx="6387">
                  <c:v>38166</c:v>
                </c:pt>
                <c:pt idx="6388">
                  <c:v>38167</c:v>
                </c:pt>
                <c:pt idx="6389">
                  <c:v>38168</c:v>
                </c:pt>
                <c:pt idx="6390">
                  <c:v>38169</c:v>
                </c:pt>
                <c:pt idx="6391">
                  <c:v>38170</c:v>
                </c:pt>
                <c:pt idx="6392">
                  <c:v>38171</c:v>
                </c:pt>
                <c:pt idx="6393">
                  <c:v>38172</c:v>
                </c:pt>
                <c:pt idx="6394">
                  <c:v>38173</c:v>
                </c:pt>
                <c:pt idx="6395">
                  <c:v>38174</c:v>
                </c:pt>
                <c:pt idx="6396">
                  <c:v>38175</c:v>
                </c:pt>
                <c:pt idx="6397">
                  <c:v>38176</c:v>
                </c:pt>
                <c:pt idx="6398">
                  <c:v>38177</c:v>
                </c:pt>
                <c:pt idx="6399">
                  <c:v>38178</c:v>
                </c:pt>
                <c:pt idx="6400">
                  <c:v>38179</c:v>
                </c:pt>
                <c:pt idx="6401">
                  <c:v>38180</c:v>
                </c:pt>
                <c:pt idx="6402">
                  <c:v>38181</c:v>
                </c:pt>
                <c:pt idx="6403">
                  <c:v>38182</c:v>
                </c:pt>
                <c:pt idx="6404">
                  <c:v>38183</c:v>
                </c:pt>
                <c:pt idx="6405">
                  <c:v>38184</c:v>
                </c:pt>
                <c:pt idx="6406">
                  <c:v>38185</c:v>
                </c:pt>
                <c:pt idx="6407">
                  <c:v>38186</c:v>
                </c:pt>
                <c:pt idx="6408">
                  <c:v>38187</c:v>
                </c:pt>
                <c:pt idx="6409">
                  <c:v>38188</c:v>
                </c:pt>
                <c:pt idx="6410">
                  <c:v>38189</c:v>
                </c:pt>
                <c:pt idx="6411">
                  <c:v>38190</c:v>
                </c:pt>
                <c:pt idx="6412">
                  <c:v>38191</c:v>
                </c:pt>
                <c:pt idx="6413">
                  <c:v>38192</c:v>
                </c:pt>
                <c:pt idx="6414">
                  <c:v>38193</c:v>
                </c:pt>
                <c:pt idx="6415">
                  <c:v>38194</c:v>
                </c:pt>
                <c:pt idx="6416">
                  <c:v>38195</c:v>
                </c:pt>
                <c:pt idx="6417">
                  <c:v>38196</c:v>
                </c:pt>
                <c:pt idx="6418">
                  <c:v>38197</c:v>
                </c:pt>
                <c:pt idx="6419">
                  <c:v>38198</c:v>
                </c:pt>
                <c:pt idx="6420">
                  <c:v>38199</c:v>
                </c:pt>
                <c:pt idx="6421">
                  <c:v>38200</c:v>
                </c:pt>
                <c:pt idx="6422">
                  <c:v>38201</c:v>
                </c:pt>
                <c:pt idx="6423">
                  <c:v>38202</c:v>
                </c:pt>
                <c:pt idx="6424">
                  <c:v>38203</c:v>
                </c:pt>
                <c:pt idx="6425">
                  <c:v>38204</c:v>
                </c:pt>
                <c:pt idx="6426">
                  <c:v>38205</c:v>
                </c:pt>
                <c:pt idx="6427">
                  <c:v>38206</c:v>
                </c:pt>
                <c:pt idx="6428">
                  <c:v>38207</c:v>
                </c:pt>
                <c:pt idx="6429">
                  <c:v>38208</c:v>
                </c:pt>
                <c:pt idx="6430">
                  <c:v>38209</c:v>
                </c:pt>
                <c:pt idx="6431">
                  <c:v>38210</c:v>
                </c:pt>
                <c:pt idx="6432">
                  <c:v>38211</c:v>
                </c:pt>
                <c:pt idx="6433">
                  <c:v>38212</c:v>
                </c:pt>
                <c:pt idx="6434">
                  <c:v>38213</c:v>
                </c:pt>
                <c:pt idx="6435">
                  <c:v>38214</c:v>
                </c:pt>
                <c:pt idx="6436">
                  <c:v>38215</c:v>
                </c:pt>
                <c:pt idx="6437">
                  <c:v>38216</c:v>
                </c:pt>
                <c:pt idx="6438">
                  <c:v>38217</c:v>
                </c:pt>
                <c:pt idx="6439">
                  <c:v>38218</c:v>
                </c:pt>
                <c:pt idx="6440">
                  <c:v>38219</c:v>
                </c:pt>
                <c:pt idx="6441">
                  <c:v>38220</c:v>
                </c:pt>
                <c:pt idx="6442">
                  <c:v>38221</c:v>
                </c:pt>
                <c:pt idx="6443">
                  <c:v>38222</c:v>
                </c:pt>
                <c:pt idx="6444">
                  <c:v>38223</c:v>
                </c:pt>
                <c:pt idx="6445">
                  <c:v>38224</c:v>
                </c:pt>
                <c:pt idx="6446">
                  <c:v>38225</c:v>
                </c:pt>
                <c:pt idx="6447">
                  <c:v>38226</c:v>
                </c:pt>
                <c:pt idx="6448">
                  <c:v>38227</c:v>
                </c:pt>
                <c:pt idx="6449">
                  <c:v>38228</c:v>
                </c:pt>
                <c:pt idx="6450">
                  <c:v>38229</c:v>
                </c:pt>
                <c:pt idx="6451">
                  <c:v>38230</c:v>
                </c:pt>
                <c:pt idx="6452">
                  <c:v>38231</c:v>
                </c:pt>
                <c:pt idx="6453">
                  <c:v>38232</c:v>
                </c:pt>
                <c:pt idx="6454">
                  <c:v>38233</c:v>
                </c:pt>
                <c:pt idx="6455">
                  <c:v>38234</c:v>
                </c:pt>
                <c:pt idx="6456">
                  <c:v>38235</c:v>
                </c:pt>
                <c:pt idx="6457">
                  <c:v>38236</c:v>
                </c:pt>
                <c:pt idx="6458">
                  <c:v>38237</c:v>
                </c:pt>
                <c:pt idx="6459">
                  <c:v>38238</c:v>
                </c:pt>
                <c:pt idx="6460">
                  <c:v>38239</c:v>
                </c:pt>
                <c:pt idx="6461">
                  <c:v>38240</c:v>
                </c:pt>
                <c:pt idx="6462">
                  <c:v>38241</c:v>
                </c:pt>
                <c:pt idx="6463">
                  <c:v>38242</c:v>
                </c:pt>
                <c:pt idx="6464">
                  <c:v>38243</c:v>
                </c:pt>
                <c:pt idx="6465">
                  <c:v>38244</c:v>
                </c:pt>
                <c:pt idx="6466">
                  <c:v>38245</c:v>
                </c:pt>
                <c:pt idx="6467">
                  <c:v>38246</c:v>
                </c:pt>
                <c:pt idx="6468">
                  <c:v>38247</c:v>
                </c:pt>
                <c:pt idx="6469">
                  <c:v>38248</c:v>
                </c:pt>
                <c:pt idx="6470">
                  <c:v>38249</c:v>
                </c:pt>
                <c:pt idx="6471">
                  <c:v>38250</c:v>
                </c:pt>
                <c:pt idx="6472">
                  <c:v>38251</c:v>
                </c:pt>
                <c:pt idx="6473">
                  <c:v>38252</c:v>
                </c:pt>
                <c:pt idx="6474">
                  <c:v>38253</c:v>
                </c:pt>
                <c:pt idx="6475">
                  <c:v>38254</c:v>
                </c:pt>
                <c:pt idx="6476">
                  <c:v>38255</c:v>
                </c:pt>
                <c:pt idx="6477">
                  <c:v>38256</c:v>
                </c:pt>
                <c:pt idx="6478">
                  <c:v>38257</c:v>
                </c:pt>
                <c:pt idx="6479">
                  <c:v>38258</c:v>
                </c:pt>
                <c:pt idx="6480">
                  <c:v>38259</c:v>
                </c:pt>
                <c:pt idx="6481">
                  <c:v>38260</c:v>
                </c:pt>
                <c:pt idx="6482">
                  <c:v>38261</c:v>
                </c:pt>
                <c:pt idx="6483">
                  <c:v>38262</c:v>
                </c:pt>
                <c:pt idx="6484">
                  <c:v>38263</c:v>
                </c:pt>
                <c:pt idx="6485">
                  <c:v>38264</c:v>
                </c:pt>
                <c:pt idx="6486">
                  <c:v>38265</c:v>
                </c:pt>
                <c:pt idx="6487">
                  <c:v>38266</c:v>
                </c:pt>
                <c:pt idx="6488">
                  <c:v>38267</c:v>
                </c:pt>
                <c:pt idx="6489">
                  <c:v>38268</c:v>
                </c:pt>
                <c:pt idx="6490">
                  <c:v>38269</c:v>
                </c:pt>
                <c:pt idx="6491">
                  <c:v>38270</c:v>
                </c:pt>
                <c:pt idx="6492">
                  <c:v>38271</c:v>
                </c:pt>
                <c:pt idx="6493">
                  <c:v>38272</c:v>
                </c:pt>
                <c:pt idx="6494">
                  <c:v>38273</c:v>
                </c:pt>
                <c:pt idx="6495">
                  <c:v>38274</c:v>
                </c:pt>
                <c:pt idx="6496">
                  <c:v>38275</c:v>
                </c:pt>
                <c:pt idx="6497">
                  <c:v>38276</c:v>
                </c:pt>
                <c:pt idx="6498">
                  <c:v>38277</c:v>
                </c:pt>
                <c:pt idx="6499">
                  <c:v>38278</c:v>
                </c:pt>
                <c:pt idx="6500">
                  <c:v>38279</c:v>
                </c:pt>
                <c:pt idx="6501">
                  <c:v>38280</c:v>
                </c:pt>
                <c:pt idx="6502">
                  <c:v>38281</c:v>
                </c:pt>
                <c:pt idx="6503">
                  <c:v>38282</c:v>
                </c:pt>
                <c:pt idx="6504">
                  <c:v>38283</c:v>
                </c:pt>
                <c:pt idx="6505">
                  <c:v>38284</c:v>
                </c:pt>
                <c:pt idx="6506">
                  <c:v>38285</c:v>
                </c:pt>
                <c:pt idx="6507">
                  <c:v>38286</c:v>
                </c:pt>
                <c:pt idx="6508">
                  <c:v>38287</c:v>
                </c:pt>
                <c:pt idx="6509">
                  <c:v>38288</c:v>
                </c:pt>
                <c:pt idx="6510">
                  <c:v>38289</c:v>
                </c:pt>
                <c:pt idx="6511">
                  <c:v>38290</c:v>
                </c:pt>
                <c:pt idx="6512">
                  <c:v>38291</c:v>
                </c:pt>
                <c:pt idx="6513">
                  <c:v>38292</c:v>
                </c:pt>
                <c:pt idx="6514">
                  <c:v>38293</c:v>
                </c:pt>
                <c:pt idx="6515">
                  <c:v>38294</c:v>
                </c:pt>
                <c:pt idx="6516">
                  <c:v>38295</c:v>
                </c:pt>
                <c:pt idx="6517">
                  <c:v>38296</c:v>
                </c:pt>
                <c:pt idx="6518">
                  <c:v>38297</c:v>
                </c:pt>
                <c:pt idx="6519">
                  <c:v>38298</c:v>
                </c:pt>
                <c:pt idx="6520">
                  <c:v>38299</c:v>
                </c:pt>
                <c:pt idx="6521">
                  <c:v>38300</c:v>
                </c:pt>
                <c:pt idx="6522">
                  <c:v>38301</c:v>
                </c:pt>
                <c:pt idx="6523">
                  <c:v>38302</c:v>
                </c:pt>
                <c:pt idx="6524">
                  <c:v>38303</c:v>
                </c:pt>
                <c:pt idx="6525">
                  <c:v>38304</c:v>
                </c:pt>
                <c:pt idx="6526">
                  <c:v>38305</c:v>
                </c:pt>
                <c:pt idx="6527">
                  <c:v>38306</c:v>
                </c:pt>
                <c:pt idx="6528">
                  <c:v>38307</c:v>
                </c:pt>
                <c:pt idx="6529">
                  <c:v>38308</c:v>
                </c:pt>
                <c:pt idx="6530">
                  <c:v>38309</c:v>
                </c:pt>
                <c:pt idx="6531">
                  <c:v>38310</c:v>
                </c:pt>
                <c:pt idx="6532">
                  <c:v>38311</c:v>
                </c:pt>
                <c:pt idx="6533">
                  <c:v>38312</c:v>
                </c:pt>
                <c:pt idx="6534">
                  <c:v>38313</c:v>
                </c:pt>
                <c:pt idx="6535">
                  <c:v>38314</c:v>
                </c:pt>
                <c:pt idx="6536">
                  <c:v>38315</c:v>
                </c:pt>
                <c:pt idx="6537">
                  <c:v>38316</c:v>
                </c:pt>
                <c:pt idx="6538">
                  <c:v>38317</c:v>
                </c:pt>
                <c:pt idx="6539">
                  <c:v>38318</c:v>
                </c:pt>
                <c:pt idx="6540">
                  <c:v>38319</c:v>
                </c:pt>
                <c:pt idx="6541">
                  <c:v>38320</c:v>
                </c:pt>
                <c:pt idx="6542">
                  <c:v>38321</c:v>
                </c:pt>
                <c:pt idx="6543">
                  <c:v>38322</c:v>
                </c:pt>
                <c:pt idx="6544">
                  <c:v>38323</c:v>
                </c:pt>
                <c:pt idx="6545">
                  <c:v>38324</c:v>
                </c:pt>
                <c:pt idx="6546">
                  <c:v>38325</c:v>
                </c:pt>
                <c:pt idx="6547">
                  <c:v>38326</c:v>
                </c:pt>
                <c:pt idx="6548">
                  <c:v>38327</c:v>
                </c:pt>
                <c:pt idx="6549">
                  <c:v>38328</c:v>
                </c:pt>
                <c:pt idx="6550">
                  <c:v>38329</c:v>
                </c:pt>
                <c:pt idx="6551">
                  <c:v>38330</c:v>
                </c:pt>
                <c:pt idx="6552">
                  <c:v>38331</c:v>
                </c:pt>
                <c:pt idx="6553">
                  <c:v>38332</c:v>
                </c:pt>
                <c:pt idx="6554">
                  <c:v>38333</c:v>
                </c:pt>
                <c:pt idx="6555">
                  <c:v>38334</c:v>
                </c:pt>
                <c:pt idx="6556">
                  <c:v>38335</c:v>
                </c:pt>
                <c:pt idx="6557">
                  <c:v>38336</c:v>
                </c:pt>
                <c:pt idx="6558">
                  <c:v>38337</c:v>
                </c:pt>
                <c:pt idx="6559">
                  <c:v>38338</c:v>
                </c:pt>
                <c:pt idx="6560">
                  <c:v>38339</c:v>
                </c:pt>
                <c:pt idx="6561">
                  <c:v>38340</c:v>
                </c:pt>
                <c:pt idx="6562">
                  <c:v>38341</c:v>
                </c:pt>
                <c:pt idx="6563">
                  <c:v>38342</c:v>
                </c:pt>
                <c:pt idx="6564">
                  <c:v>38343</c:v>
                </c:pt>
                <c:pt idx="6565">
                  <c:v>38344</c:v>
                </c:pt>
                <c:pt idx="6566">
                  <c:v>38345</c:v>
                </c:pt>
                <c:pt idx="6567">
                  <c:v>38346</c:v>
                </c:pt>
                <c:pt idx="6568">
                  <c:v>38347</c:v>
                </c:pt>
                <c:pt idx="6569">
                  <c:v>38348</c:v>
                </c:pt>
                <c:pt idx="6570">
                  <c:v>38349</c:v>
                </c:pt>
                <c:pt idx="6571">
                  <c:v>38350</c:v>
                </c:pt>
                <c:pt idx="6572">
                  <c:v>38351</c:v>
                </c:pt>
                <c:pt idx="6573">
                  <c:v>38352</c:v>
                </c:pt>
                <c:pt idx="6574">
                  <c:v>38353</c:v>
                </c:pt>
                <c:pt idx="6575">
                  <c:v>38354</c:v>
                </c:pt>
                <c:pt idx="6576">
                  <c:v>38355</c:v>
                </c:pt>
                <c:pt idx="6577">
                  <c:v>38356</c:v>
                </c:pt>
                <c:pt idx="6578">
                  <c:v>38357</c:v>
                </c:pt>
                <c:pt idx="6579">
                  <c:v>38358</c:v>
                </c:pt>
                <c:pt idx="6580">
                  <c:v>38359</c:v>
                </c:pt>
                <c:pt idx="6581">
                  <c:v>38360</c:v>
                </c:pt>
                <c:pt idx="6582">
                  <c:v>38361</c:v>
                </c:pt>
                <c:pt idx="6583">
                  <c:v>38362</c:v>
                </c:pt>
                <c:pt idx="6584">
                  <c:v>38363</c:v>
                </c:pt>
                <c:pt idx="6585">
                  <c:v>38364</c:v>
                </c:pt>
                <c:pt idx="6586">
                  <c:v>38365</c:v>
                </c:pt>
                <c:pt idx="6587">
                  <c:v>38366</c:v>
                </c:pt>
                <c:pt idx="6588">
                  <c:v>38367</c:v>
                </c:pt>
                <c:pt idx="6589">
                  <c:v>38368</c:v>
                </c:pt>
                <c:pt idx="6590">
                  <c:v>38369</c:v>
                </c:pt>
                <c:pt idx="6591">
                  <c:v>38370</c:v>
                </c:pt>
                <c:pt idx="6592">
                  <c:v>38371</c:v>
                </c:pt>
                <c:pt idx="6593">
                  <c:v>38372</c:v>
                </c:pt>
                <c:pt idx="6594">
                  <c:v>38373</c:v>
                </c:pt>
                <c:pt idx="6595">
                  <c:v>38374</c:v>
                </c:pt>
                <c:pt idx="6596">
                  <c:v>38375</c:v>
                </c:pt>
                <c:pt idx="6597">
                  <c:v>38376</c:v>
                </c:pt>
                <c:pt idx="6598">
                  <c:v>38377</c:v>
                </c:pt>
                <c:pt idx="6599">
                  <c:v>38378</c:v>
                </c:pt>
                <c:pt idx="6600">
                  <c:v>38379</c:v>
                </c:pt>
                <c:pt idx="6601">
                  <c:v>38380</c:v>
                </c:pt>
                <c:pt idx="6602">
                  <c:v>38381</c:v>
                </c:pt>
                <c:pt idx="6603">
                  <c:v>38382</c:v>
                </c:pt>
                <c:pt idx="6604">
                  <c:v>38383</c:v>
                </c:pt>
                <c:pt idx="6605">
                  <c:v>38384</c:v>
                </c:pt>
                <c:pt idx="6606">
                  <c:v>38385</c:v>
                </c:pt>
                <c:pt idx="6607">
                  <c:v>38386</c:v>
                </c:pt>
                <c:pt idx="6608">
                  <c:v>38387</c:v>
                </c:pt>
                <c:pt idx="6609">
                  <c:v>38388</c:v>
                </c:pt>
                <c:pt idx="6610">
                  <c:v>38389</c:v>
                </c:pt>
                <c:pt idx="6611">
                  <c:v>38390</c:v>
                </c:pt>
                <c:pt idx="6612">
                  <c:v>38391</c:v>
                </c:pt>
                <c:pt idx="6613">
                  <c:v>38392</c:v>
                </c:pt>
                <c:pt idx="6614">
                  <c:v>38393</c:v>
                </c:pt>
                <c:pt idx="6615">
                  <c:v>38394</c:v>
                </c:pt>
                <c:pt idx="6616">
                  <c:v>38395</c:v>
                </c:pt>
                <c:pt idx="6617">
                  <c:v>38396</c:v>
                </c:pt>
                <c:pt idx="6618">
                  <c:v>38397</c:v>
                </c:pt>
                <c:pt idx="6619">
                  <c:v>38398</c:v>
                </c:pt>
                <c:pt idx="6620">
                  <c:v>38399</c:v>
                </c:pt>
                <c:pt idx="6621">
                  <c:v>38400</c:v>
                </c:pt>
                <c:pt idx="6622">
                  <c:v>38401</c:v>
                </c:pt>
                <c:pt idx="6623">
                  <c:v>38402</c:v>
                </c:pt>
                <c:pt idx="6624">
                  <c:v>38403</c:v>
                </c:pt>
                <c:pt idx="6625">
                  <c:v>38404</c:v>
                </c:pt>
                <c:pt idx="6626">
                  <c:v>38405</c:v>
                </c:pt>
                <c:pt idx="6627">
                  <c:v>38406</c:v>
                </c:pt>
                <c:pt idx="6628">
                  <c:v>38407</c:v>
                </c:pt>
                <c:pt idx="6629">
                  <c:v>38408</c:v>
                </c:pt>
                <c:pt idx="6630">
                  <c:v>38409</c:v>
                </c:pt>
                <c:pt idx="6631">
                  <c:v>38410</c:v>
                </c:pt>
                <c:pt idx="6632">
                  <c:v>38411</c:v>
                </c:pt>
                <c:pt idx="6633">
                  <c:v>38412</c:v>
                </c:pt>
                <c:pt idx="6634">
                  <c:v>38413</c:v>
                </c:pt>
                <c:pt idx="6635">
                  <c:v>38414</c:v>
                </c:pt>
                <c:pt idx="6636">
                  <c:v>38415</c:v>
                </c:pt>
                <c:pt idx="6637">
                  <c:v>38416</c:v>
                </c:pt>
                <c:pt idx="6638">
                  <c:v>38417</c:v>
                </c:pt>
                <c:pt idx="6639">
                  <c:v>38418</c:v>
                </c:pt>
                <c:pt idx="6640">
                  <c:v>38419</c:v>
                </c:pt>
                <c:pt idx="6641">
                  <c:v>38420</c:v>
                </c:pt>
                <c:pt idx="6642">
                  <c:v>38421</c:v>
                </c:pt>
                <c:pt idx="6643">
                  <c:v>38422</c:v>
                </c:pt>
                <c:pt idx="6644">
                  <c:v>38423</c:v>
                </c:pt>
                <c:pt idx="6645">
                  <c:v>38424</c:v>
                </c:pt>
                <c:pt idx="6646">
                  <c:v>38425</c:v>
                </c:pt>
                <c:pt idx="6647">
                  <c:v>38426</c:v>
                </c:pt>
                <c:pt idx="6648">
                  <c:v>38427</c:v>
                </c:pt>
                <c:pt idx="6649">
                  <c:v>38428</c:v>
                </c:pt>
                <c:pt idx="6650">
                  <c:v>38429</c:v>
                </c:pt>
                <c:pt idx="6651">
                  <c:v>38430</c:v>
                </c:pt>
                <c:pt idx="6652">
                  <c:v>38431</c:v>
                </c:pt>
                <c:pt idx="6653">
                  <c:v>38432</c:v>
                </c:pt>
                <c:pt idx="6654">
                  <c:v>38433</c:v>
                </c:pt>
                <c:pt idx="6655">
                  <c:v>38434</c:v>
                </c:pt>
                <c:pt idx="6656">
                  <c:v>38435</c:v>
                </c:pt>
                <c:pt idx="6657">
                  <c:v>38436</c:v>
                </c:pt>
                <c:pt idx="6658">
                  <c:v>38437</c:v>
                </c:pt>
                <c:pt idx="6659">
                  <c:v>38438</c:v>
                </c:pt>
                <c:pt idx="6660">
                  <c:v>38439</c:v>
                </c:pt>
                <c:pt idx="6661">
                  <c:v>38440</c:v>
                </c:pt>
                <c:pt idx="6662">
                  <c:v>38441</c:v>
                </c:pt>
                <c:pt idx="6663">
                  <c:v>38442</c:v>
                </c:pt>
                <c:pt idx="6664">
                  <c:v>38443</c:v>
                </c:pt>
                <c:pt idx="6665">
                  <c:v>38444</c:v>
                </c:pt>
                <c:pt idx="6666">
                  <c:v>38445</c:v>
                </c:pt>
                <c:pt idx="6667">
                  <c:v>38446</c:v>
                </c:pt>
                <c:pt idx="6668">
                  <c:v>38447</c:v>
                </c:pt>
                <c:pt idx="6669">
                  <c:v>38448</c:v>
                </c:pt>
                <c:pt idx="6670">
                  <c:v>38449</c:v>
                </c:pt>
                <c:pt idx="6671">
                  <c:v>38450</c:v>
                </c:pt>
                <c:pt idx="6672">
                  <c:v>38451</c:v>
                </c:pt>
                <c:pt idx="6673">
                  <c:v>38452</c:v>
                </c:pt>
                <c:pt idx="6674">
                  <c:v>38453</c:v>
                </c:pt>
                <c:pt idx="6675">
                  <c:v>38454</c:v>
                </c:pt>
                <c:pt idx="6676">
                  <c:v>38455</c:v>
                </c:pt>
                <c:pt idx="6677">
                  <c:v>38456</c:v>
                </c:pt>
                <c:pt idx="6678">
                  <c:v>38457</c:v>
                </c:pt>
                <c:pt idx="6679">
                  <c:v>38458</c:v>
                </c:pt>
                <c:pt idx="6680">
                  <c:v>38459</c:v>
                </c:pt>
                <c:pt idx="6681">
                  <c:v>38460</c:v>
                </c:pt>
                <c:pt idx="6682">
                  <c:v>38461</c:v>
                </c:pt>
                <c:pt idx="6683">
                  <c:v>38462</c:v>
                </c:pt>
                <c:pt idx="6684">
                  <c:v>38463</c:v>
                </c:pt>
                <c:pt idx="6685">
                  <c:v>38464</c:v>
                </c:pt>
                <c:pt idx="6686">
                  <c:v>38465</c:v>
                </c:pt>
                <c:pt idx="6687">
                  <c:v>38466</c:v>
                </c:pt>
                <c:pt idx="6688">
                  <c:v>38467</c:v>
                </c:pt>
                <c:pt idx="6689">
                  <c:v>38468</c:v>
                </c:pt>
                <c:pt idx="6690">
                  <c:v>38469</c:v>
                </c:pt>
                <c:pt idx="6691">
                  <c:v>38470</c:v>
                </c:pt>
                <c:pt idx="6692">
                  <c:v>38471</c:v>
                </c:pt>
                <c:pt idx="6693">
                  <c:v>38472</c:v>
                </c:pt>
                <c:pt idx="6694">
                  <c:v>38473</c:v>
                </c:pt>
                <c:pt idx="6695">
                  <c:v>38474</c:v>
                </c:pt>
                <c:pt idx="6696">
                  <c:v>38475</c:v>
                </c:pt>
                <c:pt idx="6697">
                  <c:v>38476</c:v>
                </c:pt>
                <c:pt idx="6698">
                  <c:v>38477</c:v>
                </c:pt>
                <c:pt idx="6699">
                  <c:v>38478</c:v>
                </c:pt>
                <c:pt idx="6700">
                  <c:v>38479</c:v>
                </c:pt>
                <c:pt idx="6701">
                  <c:v>38480</c:v>
                </c:pt>
                <c:pt idx="6702">
                  <c:v>38481</c:v>
                </c:pt>
                <c:pt idx="6703">
                  <c:v>38482</c:v>
                </c:pt>
                <c:pt idx="6704">
                  <c:v>38483</c:v>
                </c:pt>
                <c:pt idx="6705">
                  <c:v>38484</c:v>
                </c:pt>
                <c:pt idx="6706">
                  <c:v>38485</c:v>
                </c:pt>
                <c:pt idx="6707">
                  <c:v>38486</c:v>
                </c:pt>
                <c:pt idx="6708">
                  <c:v>38487</c:v>
                </c:pt>
                <c:pt idx="6709">
                  <c:v>38488</c:v>
                </c:pt>
                <c:pt idx="6710">
                  <c:v>38489</c:v>
                </c:pt>
                <c:pt idx="6711">
                  <c:v>38490</c:v>
                </c:pt>
                <c:pt idx="6712">
                  <c:v>38491</c:v>
                </c:pt>
                <c:pt idx="6713">
                  <c:v>38492</c:v>
                </c:pt>
                <c:pt idx="6714">
                  <c:v>38493</c:v>
                </c:pt>
                <c:pt idx="6715">
                  <c:v>38494</c:v>
                </c:pt>
                <c:pt idx="6716">
                  <c:v>38495</c:v>
                </c:pt>
                <c:pt idx="6717">
                  <c:v>38496</c:v>
                </c:pt>
                <c:pt idx="6718">
                  <c:v>38497</c:v>
                </c:pt>
                <c:pt idx="6719">
                  <c:v>38498</c:v>
                </c:pt>
                <c:pt idx="6720">
                  <c:v>38499</c:v>
                </c:pt>
                <c:pt idx="6721">
                  <c:v>38500</c:v>
                </c:pt>
                <c:pt idx="6722">
                  <c:v>38501</c:v>
                </c:pt>
                <c:pt idx="6723">
                  <c:v>38502</c:v>
                </c:pt>
                <c:pt idx="6724">
                  <c:v>38503</c:v>
                </c:pt>
                <c:pt idx="6725">
                  <c:v>38504</c:v>
                </c:pt>
                <c:pt idx="6726">
                  <c:v>38505</c:v>
                </c:pt>
                <c:pt idx="6727">
                  <c:v>38506</c:v>
                </c:pt>
                <c:pt idx="6728">
                  <c:v>38507</c:v>
                </c:pt>
                <c:pt idx="6729">
                  <c:v>38508</c:v>
                </c:pt>
                <c:pt idx="6730">
                  <c:v>38509</c:v>
                </c:pt>
                <c:pt idx="6731">
                  <c:v>38510</c:v>
                </c:pt>
                <c:pt idx="6732">
                  <c:v>38511</c:v>
                </c:pt>
                <c:pt idx="6733">
                  <c:v>38512</c:v>
                </c:pt>
                <c:pt idx="6734">
                  <c:v>38513</c:v>
                </c:pt>
                <c:pt idx="6735">
                  <c:v>38514</c:v>
                </c:pt>
                <c:pt idx="6736">
                  <c:v>38515</c:v>
                </c:pt>
                <c:pt idx="6737">
                  <c:v>38516</c:v>
                </c:pt>
                <c:pt idx="6738">
                  <c:v>38517</c:v>
                </c:pt>
                <c:pt idx="6739">
                  <c:v>38518</c:v>
                </c:pt>
                <c:pt idx="6740">
                  <c:v>38519</c:v>
                </c:pt>
                <c:pt idx="6741">
                  <c:v>38520</c:v>
                </c:pt>
                <c:pt idx="6742">
                  <c:v>38521</c:v>
                </c:pt>
                <c:pt idx="6743">
                  <c:v>38522</c:v>
                </c:pt>
                <c:pt idx="6744">
                  <c:v>38523</c:v>
                </c:pt>
                <c:pt idx="6745">
                  <c:v>38524</c:v>
                </c:pt>
                <c:pt idx="6746">
                  <c:v>38525</c:v>
                </c:pt>
                <c:pt idx="6747">
                  <c:v>38526</c:v>
                </c:pt>
                <c:pt idx="6748">
                  <c:v>38527</c:v>
                </c:pt>
                <c:pt idx="6749">
                  <c:v>38528</c:v>
                </c:pt>
                <c:pt idx="6750">
                  <c:v>38529</c:v>
                </c:pt>
                <c:pt idx="6751">
                  <c:v>38530</c:v>
                </c:pt>
                <c:pt idx="6752">
                  <c:v>38531</c:v>
                </c:pt>
                <c:pt idx="6753">
                  <c:v>38532</c:v>
                </c:pt>
                <c:pt idx="6754">
                  <c:v>38533</c:v>
                </c:pt>
                <c:pt idx="6755">
                  <c:v>38534</c:v>
                </c:pt>
                <c:pt idx="6756">
                  <c:v>38535</c:v>
                </c:pt>
                <c:pt idx="6757">
                  <c:v>38536</c:v>
                </c:pt>
                <c:pt idx="6758">
                  <c:v>38537</c:v>
                </c:pt>
                <c:pt idx="6759">
                  <c:v>38538</c:v>
                </c:pt>
                <c:pt idx="6760">
                  <c:v>38539</c:v>
                </c:pt>
                <c:pt idx="6761">
                  <c:v>38540</c:v>
                </c:pt>
                <c:pt idx="6762">
                  <c:v>38541</c:v>
                </c:pt>
                <c:pt idx="6763">
                  <c:v>38542</c:v>
                </c:pt>
                <c:pt idx="6764">
                  <c:v>38543</c:v>
                </c:pt>
                <c:pt idx="6765">
                  <c:v>38544</c:v>
                </c:pt>
                <c:pt idx="6766">
                  <c:v>38545</c:v>
                </c:pt>
                <c:pt idx="6767">
                  <c:v>38546</c:v>
                </c:pt>
                <c:pt idx="6768">
                  <c:v>38547</c:v>
                </c:pt>
                <c:pt idx="6769">
                  <c:v>38548</c:v>
                </c:pt>
                <c:pt idx="6770">
                  <c:v>38549</c:v>
                </c:pt>
                <c:pt idx="6771">
                  <c:v>38550</c:v>
                </c:pt>
                <c:pt idx="6772">
                  <c:v>38551</c:v>
                </c:pt>
                <c:pt idx="6773">
                  <c:v>38552</c:v>
                </c:pt>
                <c:pt idx="6774">
                  <c:v>38553</c:v>
                </c:pt>
                <c:pt idx="6775">
                  <c:v>38554</c:v>
                </c:pt>
                <c:pt idx="6776">
                  <c:v>38555</c:v>
                </c:pt>
                <c:pt idx="6777">
                  <c:v>38556</c:v>
                </c:pt>
                <c:pt idx="6778">
                  <c:v>38557</c:v>
                </c:pt>
                <c:pt idx="6779">
                  <c:v>38558</c:v>
                </c:pt>
                <c:pt idx="6780">
                  <c:v>38559</c:v>
                </c:pt>
                <c:pt idx="6781">
                  <c:v>38560</c:v>
                </c:pt>
                <c:pt idx="6782">
                  <c:v>38561</c:v>
                </c:pt>
                <c:pt idx="6783">
                  <c:v>38562</c:v>
                </c:pt>
                <c:pt idx="6784">
                  <c:v>38563</c:v>
                </c:pt>
                <c:pt idx="6785">
                  <c:v>38564</c:v>
                </c:pt>
                <c:pt idx="6786">
                  <c:v>38565</c:v>
                </c:pt>
                <c:pt idx="6787">
                  <c:v>38566</c:v>
                </c:pt>
                <c:pt idx="6788">
                  <c:v>38567</c:v>
                </c:pt>
                <c:pt idx="6789">
                  <c:v>38568</c:v>
                </c:pt>
                <c:pt idx="6790">
                  <c:v>38569</c:v>
                </c:pt>
                <c:pt idx="6791">
                  <c:v>38570</c:v>
                </c:pt>
                <c:pt idx="6792">
                  <c:v>38571</c:v>
                </c:pt>
                <c:pt idx="6793">
                  <c:v>38572</c:v>
                </c:pt>
                <c:pt idx="6794">
                  <c:v>38573</c:v>
                </c:pt>
                <c:pt idx="6795">
                  <c:v>38574</c:v>
                </c:pt>
                <c:pt idx="6796">
                  <c:v>38575</c:v>
                </c:pt>
                <c:pt idx="6797">
                  <c:v>38576</c:v>
                </c:pt>
                <c:pt idx="6798">
                  <c:v>38577</c:v>
                </c:pt>
                <c:pt idx="6799">
                  <c:v>38578</c:v>
                </c:pt>
                <c:pt idx="6800">
                  <c:v>38579</c:v>
                </c:pt>
                <c:pt idx="6801">
                  <c:v>38580</c:v>
                </c:pt>
                <c:pt idx="6802">
                  <c:v>38581</c:v>
                </c:pt>
                <c:pt idx="6803">
                  <c:v>38582</c:v>
                </c:pt>
                <c:pt idx="6804">
                  <c:v>38583</c:v>
                </c:pt>
                <c:pt idx="6805">
                  <c:v>38584</c:v>
                </c:pt>
                <c:pt idx="6806">
                  <c:v>38585</c:v>
                </c:pt>
                <c:pt idx="6807">
                  <c:v>38586</c:v>
                </c:pt>
                <c:pt idx="6808">
                  <c:v>38587</c:v>
                </c:pt>
                <c:pt idx="6809">
                  <c:v>38588</c:v>
                </c:pt>
                <c:pt idx="6810">
                  <c:v>38589</c:v>
                </c:pt>
                <c:pt idx="6811">
                  <c:v>38590</c:v>
                </c:pt>
                <c:pt idx="6812">
                  <c:v>38591</c:v>
                </c:pt>
                <c:pt idx="6813">
                  <c:v>38592</c:v>
                </c:pt>
                <c:pt idx="6814">
                  <c:v>38593</c:v>
                </c:pt>
                <c:pt idx="6815">
                  <c:v>38594</c:v>
                </c:pt>
                <c:pt idx="6816">
                  <c:v>38595</c:v>
                </c:pt>
                <c:pt idx="6817">
                  <c:v>38596</c:v>
                </c:pt>
                <c:pt idx="6818">
                  <c:v>38597</c:v>
                </c:pt>
                <c:pt idx="6819">
                  <c:v>38598</c:v>
                </c:pt>
                <c:pt idx="6820">
                  <c:v>38599</c:v>
                </c:pt>
                <c:pt idx="6821">
                  <c:v>38600</c:v>
                </c:pt>
                <c:pt idx="6822">
                  <c:v>38601</c:v>
                </c:pt>
                <c:pt idx="6823">
                  <c:v>38602</c:v>
                </c:pt>
                <c:pt idx="6824">
                  <c:v>38603</c:v>
                </c:pt>
                <c:pt idx="6825">
                  <c:v>38604</c:v>
                </c:pt>
                <c:pt idx="6826">
                  <c:v>38605</c:v>
                </c:pt>
                <c:pt idx="6827">
                  <c:v>38606</c:v>
                </c:pt>
                <c:pt idx="6828">
                  <c:v>38607</c:v>
                </c:pt>
                <c:pt idx="6829">
                  <c:v>38608</c:v>
                </c:pt>
                <c:pt idx="6830">
                  <c:v>38609</c:v>
                </c:pt>
                <c:pt idx="6831">
                  <c:v>38610</c:v>
                </c:pt>
                <c:pt idx="6832">
                  <c:v>38611</c:v>
                </c:pt>
                <c:pt idx="6833">
                  <c:v>38612</c:v>
                </c:pt>
                <c:pt idx="6834">
                  <c:v>38613</c:v>
                </c:pt>
                <c:pt idx="6835">
                  <c:v>38614</c:v>
                </c:pt>
                <c:pt idx="6836">
                  <c:v>38615</c:v>
                </c:pt>
                <c:pt idx="6837">
                  <c:v>38616</c:v>
                </c:pt>
                <c:pt idx="6838">
                  <c:v>38617</c:v>
                </c:pt>
                <c:pt idx="6839">
                  <c:v>38618</c:v>
                </c:pt>
                <c:pt idx="6840">
                  <c:v>38619</c:v>
                </c:pt>
                <c:pt idx="6841">
                  <c:v>38620</c:v>
                </c:pt>
                <c:pt idx="6842">
                  <c:v>38621</c:v>
                </c:pt>
                <c:pt idx="6843">
                  <c:v>38622</c:v>
                </c:pt>
                <c:pt idx="6844">
                  <c:v>38623</c:v>
                </c:pt>
                <c:pt idx="6845">
                  <c:v>38624</c:v>
                </c:pt>
                <c:pt idx="6846">
                  <c:v>38625</c:v>
                </c:pt>
                <c:pt idx="6847">
                  <c:v>38626</c:v>
                </c:pt>
                <c:pt idx="6848">
                  <c:v>38627</c:v>
                </c:pt>
                <c:pt idx="6849">
                  <c:v>38628</c:v>
                </c:pt>
                <c:pt idx="6850">
                  <c:v>38629</c:v>
                </c:pt>
                <c:pt idx="6851">
                  <c:v>38630</c:v>
                </c:pt>
                <c:pt idx="6852">
                  <c:v>38631</c:v>
                </c:pt>
                <c:pt idx="6853">
                  <c:v>38632</c:v>
                </c:pt>
                <c:pt idx="6854">
                  <c:v>38633</c:v>
                </c:pt>
                <c:pt idx="6855">
                  <c:v>38634</c:v>
                </c:pt>
                <c:pt idx="6856">
                  <c:v>38635</c:v>
                </c:pt>
                <c:pt idx="6857">
                  <c:v>38636</c:v>
                </c:pt>
                <c:pt idx="6858">
                  <c:v>38637</c:v>
                </c:pt>
                <c:pt idx="6859">
                  <c:v>38638</c:v>
                </c:pt>
                <c:pt idx="6860">
                  <c:v>38639</c:v>
                </c:pt>
                <c:pt idx="6861">
                  <c:v>38640</c:v>
                </c:pt>
                <c:pt idx="6862">
                  <c:v>38641</c:v>
                </c:pt>
                <c:pt idx="6863">
                  <c:v>38642</c:v>
                </c:pt>
                <c:pt idx="6864">
                  <c:v>38643</c:v>
                </c:pt>
                <c:pt idx="6865">
                  <c:v>38644</c:v>
                </c:pt>
                <c:pt idx="6866">
                  <c:v>38645</c:v>
                </c:pt>
                <c:pt idx="6867">
                  <c:v>38646</c:v>
                </c:pt>
                <c:pt idx="6868">
                  <c:v>38647</c:v>
                </c:pt>
                <c:pt idx="6869">
                  <c:v>38648</c:v>
                </c:pt>
                <c:pt idx="6870">
                  <c:v>38649</c:v>
                </c:pt>
                <c:pt idx="6871">
                  <c:v>38650</c:v>
                </c:pt>
                <c:pt idx="6872">
                  <c:v>38651</c:v>
                </c:pt>
                <c:pt idx="6873">
                  <c:v>38652</c:v>
                </c:pt>
                <c:pt idx="6874">
                  <c:v>38653</c:v>
                </c:pt>
                <c:pt idx="6875">
                  <c:v>38654</c:v>
                </c:pt>
                <c:pt idx="6876">
                  <c:v>38655</c:v>
                </c:pt>
                <c:pt idx="6877">
                  <c:v>38656</c:v>
                </c:pt>
                <c:pt idx="6878">
                  <c:v>38657</c:v>
                </c:pt>
                <c:pt idx="6879">
                  <c:v>38658</c:v>
                </c:pt>
                <c:pt idx="6880">
                  <c:v>38659</c:v>
                </c:pt>
                <c:pt idx="6881">
                  <c:v>38660</c:v>
                </c:pt>
                <c:pt idx="6882">
                  <c:v>38661</c:v>
                </c:pt>
                <c:pt idx="6883">
                  <c:v>38662</c:v>
                </c:pt>
                <c:pt idx="6884">
                  <c:v>38663</c:v>
                </c:pt>
                <c:pt idx="6885">
                  <c:v>38664</c:v>
                </c:pt>
                <c:pt idx="6886">
                  <c:v>38665</c:v>
                </c:pt>
                <c:pt idx="6887">
                  <c:v>38666</c:v>
                </c:pt>
                <c:pt idx="6888">
                  <c:v>38667</c:v>
                </c:pt>
                <c:pt idx="6889">
                  <c:v>38668</c:v>
                </c:pt>
                <c:pt idx="6890">
                  <c:v>38669</c:v>
                </c:pt>
                <c:pt idx="6891">
                  <c:v>38670</c:v>
                </c:pt>
                <c:pt idx="6892">
                  <c:v>38671</c:v>
                </c:pt>
                <c:pt idx="6893">
                  <c:v>38672</c:v>
                </c:pt>
                <c:pt idx="6894">
                  <c:v>38673</c:v>
                </c:pt>
                <c:pt idx="6895">
                  <c:v>38674</c:v>
                </c:pt>
                <c:pt idx="6896">
                  <c:v>38675</c:v>
                </c:pt>
                <c:pt idx="6897">
                  <c:v>38676</c:v>
                </c:pt>
                <c:pt idx="6898">
                  <c:v>38677</c:v>
                </c:pt>
                <c:pt idx="6899">
                  <c:v>38678</c:v>
                </c:pt>
                <c:pt idx="6900">
                  <c:v>38679</c:v>
                </c:pt>
                <c:pt idx="6901">
                  <c:v>38680</c:v>
                </c:pt>
                <c:pt idx="6902">
                  <c:v>38681</c:v>
                </c:pt>
                <c:pt idx="6903">
                  <c:v>38682</c:v>
                </c:pt>
                <c:pt idx="6904">
                  <c:v>38683</c:v>
                </c:pt>
                <c:pt idx="6905">
                  <c:v>38684</c:v>
                </c:pt>
                <c:pt idx="6906">
                  <c:v>38685</c:v>
                </c:pt>
                <c:pt idx="6907">
                  <c:v>38686</c:v>
                </c:pt>
                <c:pt idx="6908">
                  <c:v>38687</c:v>
                </c:pt>
                <c:pt idx="6909">
                  <c:v>38688</c:v>
                </c:pt>
                <c:pt idx="6910">
                  <c:v>38689</c:v>
                </c:pt>
                <c:pt idx="6911">
                  <c:v>38690</c:v>
                </c:pt>
                <c:pt idx="6912">
                  <c:v>38691</c:v>
                </c:pt>
                <c:pt idx="6913">
                  <c:v>38692</c:v>
                </c:pt>
                <c:pt idx="6914">
                  <c:v>38693</c:v>
                </c:pt>
                <c:pt idx="6915">
                  <c:v>38694</c:v>
                </c:pt>
                <c:pt idx="6916">
                  <c:v>38695</c:v>
                </c:pt>
                <c:pt idx="6917">
                  <c:v>38696</c:v>
                </c:pt>
                <c:pt idx="6918">
                  <c:v>38697</c:v>
                </c:pt>
                <c:pt idx="6919">
                  <c:v>38698</c:v>
                </c:pt>
                <c:pt idx="6920">
                  <c:v>38699</c:v>
                </c:pt>
                <c:pt idx="6921">
                  <c:v>38700</c:v>
                </c:pt>
                <c:pt idx="6922">
                  <c:v>38701</c:v>
                </c:pt>
                <c:pt idx="6923">
                  <c:v>38702</c:v>
                </c:pt>
                <c:pt idx="6924">
                  <c:v>38703</c:v>
                </c:pt>
                <c:pt idx="6925">
                  <c:v>38704</c:v>
                </c:pt>
                <c:pt idx="6926">
                  <c:v>38705</c:v>
                </c:pt>
                <c:pt idx="6927">
                  <c:v>38706</c:v>
                </c:pt>
                <c:pt idx="6928">
                  <c:v>38707</c:v>
                </c:pt>
                <c:pt idx="6929">
                  <c:v>38708</c:v>
                </c:pt>
                <c:pt idx="6930">
                  <c:v>38709</c:v>
                </c:pt>
                <c:pt idx="6931">
                  <c:v>38710</c:v>
                </c:pt>
                <c:pt idx="6932">
                  <c:v>38711</c:v>
                </c:pt>
                <c:pt idx="6933">
                  <c:v>38712</c:v>
                </c:pt>
                <c:pt idx="6934">
                  <c:v>38713</c:v>
                </c:pt>
                <c:pt idx="6935">
                  <c:v>38714</c:v>
                </c:pt>
                <c:pt idx="6936">
                  <c:v>38715</c:v>
                </c:pt>
                <c:pt idx="6937">
                  <c:v>38716</c:v>
                </c:pt>
                <c:pt idx="6938">
                  <c:v>38717</c:v>
                </c:pt>
                <c:pt idx="6939">
                  <c:v>38718</c:v>
                </c:pt>
                <c:pt idx="6940">
                  <c:v>38719</c:v>
                </c:pt>
                <c:pt idx="6941">
                  <c:v>38720</c:v>
                </c:pt>
                <c:pt idx="6942">
                  <c:v>38721</c:v>
                </c:pt>
                <c:pt idx="6943">
                  <c:v>38722</c:v>
                </c:pt>
                <c:pt idx="6944">
                  <c:v>38723</c:v>
                </c:pt>
                <c:pt idx="6945">
                  <c:v>38724</c:v>
                </c:pt>
                <c:pt idx="6946">
                  <c:v>38725</c:v>
                </c:pt>
                <c:pt idx="6947">
                  <c:v>38726</c:v>
                </c:pt>
                <c:pt idx="6948">
                  <c:v>38727</c:v>
                </c:pt>
                <c:pt idx="6949">
                  <c:v>38728</c:v>
                </c:pt>
                <c:pt idx="6950">
                  <c:v>38729</c:v>
                </c:pt>
                <c:pt idx="6951">
                  <c:v>38730</c:v>
                </c:pt>
                <c:pt idx="6952">
                  <c:v>38731</c:v>
                </c:pt>
                <c:pt idx="6953">
                  <c:v>38732</c:v>
                </c:pt>
                <c:pt idx="6954">
                  <c:v>38733</c:v>
                </c:pt>
                <c:pt idx="6955">
                  <c:v>38734</c:v>
                </c:pt>
                <c:pt idx="6956">
                  <c:v>38735</c:v>
                </c:pt>
                <c:pt idx="6957">
                  <c:v>38736</c:v>
                </c:pt>
                <c:pt idx="6958">
                  <c:v>38737</c:v>
                </c:pt>
                <c:pt idx="6959">
                  <c:v>38738</c:v>
                </c:pt>
                <c:pt idx="6960">
                  <c:v>38739</c:v>
                </c:pt>
                <c:pt idx="6961">
                  <c:v>38740</c:v>
                </c:pt>
                <c:pt idx="6962">
                  <c:v>38741</c:v>
                </c:pt>
                <c:pt idx="6963">
                  <c:v>38742</c:v>
                </c:pt>
                <c:pt idx="6964">
                  <c:v>38743</c:v>
                </c:pt>
                <c:pt idx="6965">
                  <c:v>38744</c:v>
                </c:pt>
                <c:pt idx="6966">
                  <c:v>38745</c:v>
                </c:pt>
                <c:pt idx="6967">
                  <c:v>38746</c:v>
                </c:pt>
                <c:pt idx="6968">
                  <c:v>38747</c:v>
                </c:pt>
                <c:pt idx="6969">
                  <c:v>38748</c:v>
                </c:pt>
                <c:pt idx="6970">
                  <c:v>38749</c:v>
                </c:pt>
                <c:pt idx="6971">
                  <c:v>38750</c:v>
                </c:pt>
                <c:pt idx="6972">
                  <c:v>38751</c:v>
                </c:pt>
                <c:pt idx="6973">
                  <c:v>38752</c:v>
                </c:pt>
                <c:pt idx="6974">
                  <c:v>38753</c:v>
                </c:pt>
                <c:pt idx="6975">
                  <c:v>38754</c:v>
                </c:pt>
                <c:pt idx="6976">
                  <c:v>38755</c:v>
                </c:pt>
                <c:pt idx="6977">
                  <c:v>38756</c:v>
                </c:pt>
                <c:pt idx="6978">
                  <c:v>38757</c:v>
                </c:pt>
                <c:pt idx="6979">
                  <c:v>38758</c:v>
                </c:pt>
                <c:pt idx="6980">
                  <c:v>38759</c:v>
                </c:pt>
                <c:pt idx="6981">
                  <c:v>38760</c:v>
                </c:pt>
                <c:pt idx="6982">
                  <c:v>38761</c:v>
                </c:pt>
                <c:pt idx="6983">
                  <c:v>38762</c:v>
                </c:pt>
                <c:pt idx="6984">
                  <c:v>38763</c:v>
                </c:pt>
                <c:pt idx="6985">
                  <c:v>38764</c:v>
                </c:pt>
                <c:pt idx="6986">
                  <c:v>38765</c:v>
                </c:pt>
                <c:pt idx="6987">
                  <c:v>38766</c:v>
                </c:pt>
                <c:pt idx="6988">
                  <c:v>38767</c:v>
                </c:pt>
                <c:pt idx="6989">
                  <c:v>38768</c:v>
                </c:pt>
                <c:pt idx="6990">
                  <c:v>38769</c:v>
                </c:pt>
                <c:pt idx="6991">
                  <c:v>38770</c:v>
                </c:pt>
                <c:pt idx="6992">
                  <c:v>38771</c:v>
                </c:pt>
                <c:pt idx="6993">
                  <c:v>38772</c:v>
                </c:pt>
                <c:pt idx="6994">
                  <c:v>38773</c:v>
                </c:pt>
                <c:pt idx="6995">
                  <c:v>38774</c:v>
                </c:pt>
                <c:pt idx="6996">
                  <c:v>38775</c:v>
                </c:pt>
                <c:pt idx="6997">
                  <c:v>38776</c:v>
                </c:pt>
                <c:pt idx="6998">
                  <c:v>38777</c:v>
                </c:pt>
                <c:pt idx="6999">
                  <c:v>38778</c:v>
                </c:pt>
                <c:pt idx="7000">
                  <c:v>38779</c:v>
                </c:pt>
                <c:pt idx="7001">
                  <c:v>38780</c:v>
                </c:pt>
                <c:pt idx="7002">
                  <c:v>38781</c:v>
                </c:pt>
                <c:pt idx="7003">
                  <c:v>38782</c:v>
                </c:pt>
                <c:pt idx="7004">
                  <c:v>38783</c:v>
                </c:pt>
                <c:pt idx="7005">
                  <c:v>38784</c:v>
                </c:pt>
                <c:pt idx="7006">
                  <c:v>38785</c:v>
                </c:pt>
                <c:pt idx="7007">
                  <c:v>38786</c:v>
                </c:pt>
                <c:pt idx="7008">
                  <c:v>38787</c:v>
                </c:pt>
                <c:pt idx="7009">
                  <c:v>38788</c:v>
                </c:pt>
                <c:pt idx="7010">
                  <c:v>38789</c:v>
                </c:pt>
                <c:pt idx="7011">
                  <c:v>38790</c:v>
                </c:pt>
                <c:pt idx="7012">
                  <c:v>38791</c:v>
                </c:pt>
                <c:pt idx="7013">
                  <c:v>38792</c:v>
                </c:pt>
                <c:pt idx="7014">
                  <c:v>38793</c:v>
                </c:pt>
                <c:pt idx="7015">
                  <c:v>38794</c:v>
                </c:pt>
                <c:pt idx="7016">
                  <c:v>38795</c:v>
                </c:pt>
                <c:pt idx="7017">
                  <c:v>38796</c:v>
                </c:pt>
                <c:pt idx="7018">
                  <c:v>38797</c:v>
                </c:pt>
                <c:pt idx="7019">
                  <c:v>38798</c:v>
                </c:pt>
                <c:pt idx="7020">
                  <c:v>38799</c:v>
                </c:pt>
                <c:pt idx="7021">
                  <c:v>38800</c:v>
                </c:pt>
                <c:pt idx="7022">
                  <c:v>38801</c:v>
                </c:pt>
                <c:pt idx="7023">
                  <c:v>38802</c:v>
                </c:pt>
                <c:pt idx="7024">
                  <c:v>38803</c:v>
                </c:pt>
                <c:pt idx="7025">
                  <c:v>38804</c:v>
                </c:pt>
                <c:pt idx="7026">
                  <c:v>38805</c:v>
                </c:pt>
                <c:pt idx="7027">
                  <c:v>38806</c:v>
                </c:pt>
                <c:pt idx="7028">
                  <c:v>38807</c:v>
                </c:pt>
                <c:pt idx="7029">
                  <c:v>38808</c:v>
                </c:pt>
                <c:pt idx="7030">
                  <c:v>38809</c:v>
                </c:pt>
                <c:pt idx="7031">
                  <c:v>38810</c:v>
                </c:pt>
                <c:pt idx="7032">
                  <c:v>38811</c:v>
                </c:pt>
                <c:pt idx="7033">
                  <c:v>38812</c:v>
                </c:pt>
                <c:pt idx="7034">
                  <c:v>38813</c:v>
                </c:pt>
                <c:pt idx="7035">
                  <c:v>38814</c:v>
                </c:pt>
                <c:pt idx="7036">
                  <c:v>38815</c:v>
                </c:pt>
                <c:pt idx="7037">
                  <c:v>38816</c:v>
                </c:pt>
                <c:pt idx="7038">
                  <c:v>38817</c:v>
                </c:pt>
                <c:pt idx="7039">
                  <c:v>38818</c:v>
                </c:pt>
                <c:pt idx="7040">
                  <c:v>38819</c:v>
                </c:pt>
                <c:pt idx="7041">
                  <c:v>38820</c:v>
                </c:pt>
                <c:pt idx="7042">
                  <c:v>38821</c:v>
                </c:pt>
                <c:pt idx="7043">
                  <c:v>38822</c:v>
                </c:pt>
                <c:pt idx="7044">
                  <c:v>38823</c:v>
                </c:pt>
                <c:pt idx="7045">
                  <c:v>38824</c:v>
                </c:pt>
                <c:pt idx="7046">
                  <c:v>38825</c:v>
                </c:pt>
                <c:pt idx="7047">
                  <c:v>38826</c:v>
                </c:pt>
                <c:pt idx="7048">
                  <c:v>38827</c:v>
                </c:pt>
                <c:pt idx="7049">
                  <c:v>38828</c:v>
                </c:pt>
                <c:pt idx="7050">
                  <c:v>38829</c:v>
                </c:pt>
                <c:pt idx="7051">
                  <c:v>38830</c:v>
                </c:pt>
                <c:pt idx="7052">
                  <c:v>38831</c:v>
                </c:pt>
                <c:pt idx="7053">
                  <c:v>38832</c:v>
                </c:pt>
                <c:pt idx="7054">
                  <c:v>38833</c:v>
                </c:pt>
                <c:pt idx="7055">
                  <c:v>38834</c:v>
                </c:pt>
                <c:pt idx="7056">
                  <c:v>38835</c:v>
                </c:pt>
                <c:pt idx="7057">
                  <c:v>38836</c:v>
                </c:pt>
                <c:pt idx="7058">
                  <c:v>38837</c:v>
                </c:pt>
                <c:pt idx="7059">
                  <c:v>38838</c:v>
                </c:pt>
                <c:pt idx="7060">
                  <c:v>38839</c:v>
                </c:pt>
                <c:pt idx="7061">
                  <c:v>38840</c:v>
                </c:pt>
                <c:pt idx="7062">
                  <c:v>38841</c:v>
                </c:pt>
                <c:pt idx="7063">
                  <c:v>38842</c:v>
                </c:pt>
                <c:pt idx="7064">
                  <c:v>38843</c:v>
                </c:pt>
                <c:pt idx="7065">
                  <c:v>38844</c:v>
                </c:pt>
                <c:pt idx="7066">
                  <c:v>38845</c:v>
                </c:pt>
                <c:pt idx="7067">
                  <c:v>38846</c:v>
                </c:pt>
                <c:pt idx="7068">
                  <c:v>38847</c:v>
                </c:pt>
                <c:pt idx="7069">
                  <c:v>38848</c:v>
                </c:pt>
                <c:pt idx="7070">
                  <c:v>38849</c:v>
                </c:pt>
                <c:pt idx="7071">
                  <c:v>38850</c:v>
                </c:pt>
                <c:pt idx="7072">
                  <c:v>38851</c:v>
                </c:pt>
                <c:pt idx="7073">
                  <c:v>38852</c:v>
                </c:pt>
                <c:pt idx="7074">
                  <c:v>38853</c:v>
                </c:pt>
                <c:pt idx="7075">
                  <c:v>38854</c:v>
                </c:pt>
                <c:pt idx="7076">
                  <c:v>38855</c:v>
                </c:pt>
                <c:pt idx="7077">
                  <c:v>38856</c:v>
                </c:pt>
                <c:pt idx="7078">
                  <c:v>38857</c:v>
                </c:pt>
                <c:pt idx="7079">
                  <c:v>38858</c:v>
                </c:pt>
                <c:pt idx="7080">
                  <c:v>38859</c:v>
                </c:pt>
                <c:pt idx="7081">
                  <c:v>38860</c:v>
                </c:pt>
                <c:pt idx="7082">
                  <c:v>38861</c:v>
                </c:pt>
                <c:pt idx="7083">
                  <c:v>38862</c:v>
                </c:pt>
                <c:pt idx="7084">
                  <c:v>38863</c:v>
                </c:pt>
                <c:pt idx="7085">
                  <c:v>38864</c:v>
                </c:pt>
                <c:pt idx="7086">
                  <c:v>38865</c:v>
                </c:pt>
                <c:pt idx="7087">
                  <c:v>38866</c:v>
                </c:pt>
                <c:pt idx="7088">
                  <c:v>38867</c:v>
                </c:pt>
                <c:pt idx="7089">
                  <c:v>38868</c:v>
                </c:pt>
                <c:pt idx="7090">
                  <c:v>38869</c:v>
                </c:pt>
                <c:pt idx="7091">
                  <c:v>38870</c:v>
                </c:pt>
                <c:pt idx="7092">
                  <c:v>38871</c:v>
                </c:pt>
                <c:pt idx="7093">
                  <c:v>38872</c:v>
                </c:pt>
                <c:pt idx="7094">
                  <c:v>38873</c:v>
                </c:pt>
                <c:pt idx="7095">
                  <c:v>38874</c:v>
                </c:pt>
                <c:pt idx="7096">
                  <c:v>38875</c:v>
                </c:pt>
                <c:pt idx="7097">
                  <c:v>38876</c:v>
                </c:pt>
                <c:pt idx="7098">
                  <c:v>38877</c:v>
                </c:pt>
                <c:pt idx="7099">
                  <c:v>38878</c:v>
                </c:pt>
                <c:pt idx="7100">
                  <c:v>38879</c:v>
                </c:pt>
                <c:pt idx="7101">
                  <c:v>38880</c:v>
                </c:pt>
                <c:pt idx="7102">
                  <c:v>38881</c:v>
                </c:pt>
                <c:pt idx="7103">
                  <c:v>38882</c:v>
                </c:pt>
                <c:pt idx="7104">
                  <c:v>38883</c:v>
                </c:pt>
                <c:pt idx="7105">
                  <c:v>38884</c:v>
                </c:pt>
                <c:pt idx="7106">
                  <c:v>38885</c:v>
                </c:pt>
                <c:pt idx="7107">
                  <c:v>38886</c:v>
                </c:pt>
                <c:pt idx="7108">
                  <c:v>38887</c:v>
                </c:pt>
                <c:pt idx="7109">
                  <c:v>38888</c:v>
                </c:pt>
                <c:pt idx="7110">
                  <c:v>38889</c:v>
                </c:pt>
                <c:pt idx="7111">
                  <c:v>38890</c:v>
                </c:pt>
                <c:pt idx="7112">
                  <c:v>38891</c:v>
                </c:pt>
                <c:pt idx="7113">
                  <c:v>38892</c:v>
                </c:pt>
                <c:pt idx="7114">
                  <c:v>38893</c:v>
                </c:pt>
                <c:pt idx="7115">
                  <c:v>38894</c:v>
                </c:pt>
                <c:pt idx="7116">
                  <c:v>38895</c:v>
                </c:pt>
                <c:pt idx="7117">
                  <c:v>38896</c:v>
                </c:pt>
                <c:pt idx="7118">
                  <c:v>38897</c:v>
                </c:pt>
                <c:pt idx="7119">
                  <c:v>38898</c:v>
                </c:pt>
                <c:pt idx="7120">
                  <c:v>38899</c:v>
                </c:pt>
                <c:pt idx="7121">
                  <c:v>38900</c:v>
                </c:pt>
                <c:pt idx="7122">
                  <c:v>38901</c:v>
                </c:pt>
                <c:pt idx="7123">
                  <c:v>38902</c:v>
                </c:pt>
                <c:pt idx="7124">
                  <c:v>38903</c:v>
                </c:pt>
                <c:pt idx="7125">
                  <c:v>38904</c:v>
                </c:pt>
                <c:pt idx="7126">
                  <c:v>38905</c:v>
                </c:pt>
                <c:pt idx="7127">
                  <c:v>38906</c:v>
                </c:pt>
                <c:pt idx="7128">
                  <c:v>38907</c:v>
                </c:pt>
                <c:pt idx="7129">
                  <c:v>38908</c:v>
                </c:pt>
                <c:pt idx="7130">
                  <c:v>38909</c:v>
                </c:pt>
                <c:pt idx="7131">
                  <c:v>38910</c:v>
                </c:pt>
                <c:pt idx="7132">
                  <c:v>38911</c:v>
                </c:pt>
                <c:pt idx="7133">
                  <c:v>38912</c:v>
                </c:pt>
                <c:pt idx="7134">
                  <c:v>38913</c:v>
                </c:pt>
                <c:pt idx="7135">
                  <c:v>38914</c:v>
                </c:pt>
                <c:pt idx="7136">
                  <c:v>38915</c:v>
                </c:pt>
                <c:pt idx="7137">
                  <c:v>38916</c:v>
                </c:pt>
                <c:pt idx="7138">
                  <c:v>38917</c:v>
                </c:pt>
                <c:pt idx="7139">
                  <c:v>38918</c:v>
                </c:pt>
                <c:pt idx="7140">
                  <c:v>38919</c:v>
                </c:pt>
                <c:pt idx="7141">
                  <c:v>38920</c:v>
                </c:pt>
                <c:pt idx="7142">
                  <c:v>38921</c:v>
                </c:pt>
                <c:pt idx="7143">
                  <c:v>38922</c:v>
                </c:pt>
                <c:pt idx="7144">
                  <c:v>38923</c:v>
                </c:pt>
                <c:pt idx="7145">
                  <c:v>38924</c:v>
                </c:pt>
                <c:pt idx="7146">
                  <c:v>38925</c:v>
                </c:pt>
                <c:pt idx="7147">
                  <c:v>38926</c:v>
                </c:pt>
                <c:pt idx="7148">
                  <c:v>38927</c:v>
                </c:pt>
                <c:pt idx="7149">
                  <c:v>38928</c:v>
                </c:pt>
                <c:pt idx="7150">
                  <c:v>38929</c:v>
                </c:pt>
                <c:pt idx="7151">
                  <c:v>38930</c:v>
                </c:pt>
                <c:pt idx="7152">
                  <c:v>38931</c:v>
                </c:pt>
                <c:pt idx="7153">
                  <c:v>38932</c:v>
                </c:pt>
                <c:pt idx="7154">
                  <c:v>38933</c:v>
                </c:pt>
                <c:pt idx="7155">
                  <c:v>38934</c:v>
                </c:pt>
                <c:pt idx="7156">
                  <c:v>38935</c:v>
                </c:pt>
                <c:pt idx="7157">
                  <c:v>38936</c:v>
                </c:pt>
                <c:pt idx="7158">
                  <c:v>38937</c:v>
                </c:pt>
                <c:pt idx="7159">
                  <c:v>38938</c:v>
                </c:pt>
                <c:pt idx="7160">
                  <c:v>38939</c:v>
                </c:pt>
                <c:pt idx="7161">
                  <c:v>38940</c:v>
                </c:pt>
                <c:pt idx="7162">
                  <c:v>38941</c:v>
                </c:pt>
                <c:pt idx="7163">
                  <c:v>38942</c:v>
                </c:pt>
                <c:pt idx="7164">
                  <c:v>38943</c:v>
                </c:pt>
                <c:pt idx="7165">
                  <c:v>38944</c:v>
                </c:pt>
                <c:pt idx="7166">
                  <c:v>38945</c:v>
                </c:pt>
                <c:pt idx="7167">
                  <c:v>38946</c:v>
                </c:pt>
                <c:pt idx="7168">
                  <c:v>38947</c:v>
                </c:pt>
                <c:pt idx="7169">
                  <c:v>38948</c:v>
                </c:pt>
                <c:pt idx="7170">
                  <c:v>38949</c:v>
                </c:pt>
                <c:pt idx="7171">
                  <c:v>38950</c:v>
                </c:pt>
                <c:pt idx="7172">
                  <c:v>38951</c:v>
                </c:pt>
                <c:pt idx="7173">
                  <c:v>38952</c:v>
                </c:pt>
                <c:pt idx="7174">
                  <c:v>38953</c:v>
                </c:pt>
                <c:pt idx="7175">
                  <c:v>38954</c:v>
                </c:pt>
                <c:pt idx="7176">
                  <c:v>38955</c:v>
                </c:pt>
                <c:pt idx="7177">
                  <c:v>38956</c:v>
                </c:pt>
                <c:pt idx="7178">
                  <c:v>38957</c:v>
                </c:pt>
                <c:pt idx="7179">
                  <c:v>38958</c:v>
                </c:pt>
                <c:pt idx="7180">
                  <c:v>38959</c:v>
                </c:pt>
                <c:pt idx="7181">
                  <c:v>38960</c:v>
                </c:pt>
                <c:pt idx="7182">
                  <c:v>38961</c:v>
                </c:pt>
                <c:pt idx="7183">
                  <c:v>38962</c:v>
                </c:pt>
                <c:pt idx="7184">
                  <c:v>38963</c:v>
                </c:pt>
                <c:pt idx="7185">
                  <c:v>38964</c:v>
                </c:pt>
                <c:pt idx="7186">
                  <c:v>38965</c:v>
                </c:pt>
                <c:pt idx="7187">
                  <c:v>38966</c:v>
                </c:pt>
                <c:pt idx="7188">
                  <c:v>38967</c:v>
                </c:pt>
                <c:pt idx="7189">
                  <c:v>38968</c:v>
                </c:pt>
                <c:pt idx="7190">
                  <c:v>38969</c:v>
                </c:pt>
                <c:pt idx="7191">
                  <c:v>38970</c:v>
                </c:pt>
                <c:pt idx="7192">
                  <c:v>38971</c:v>
                </c:pt>
                <c:pt idx="7193">
                  <c:v>38972</c:v>
                </c:pt>
                <c:pt idx="7194">
                  <c:v>38973</c:v>
                </c:pt>
                <c:pt idx="7195">
                  <c:v>38974</c:v>
                </c:pt>
                <c:pt idx="7196">
                  <c:v>38975</c:v>
                </c:pt>
                <c:pt idx="7197">
                  <c:v>38976</c:v>
                </c:pt>
                <c:pt idx="7198">
                  <c:v>38977</c:v>
                </c:pt>
                <c:pt idx="7199">
                  <c:v>38978</c:v>
                </c:pt>
                <c:pt idx="7200">
                  <c:v>38979</c:v>
                </c:pt>
                <c:pt idx="7201">
                  <c:v>38980</c:v>
                </c:pt>
                <c:pt idx="7202">
                  <c:v>38981</c:v>
                </c:pt>
                <c:pt idx="7203">
                  <c:v>38982</c:v>
                </c:pt>
                <c:pt idx="7204">
                  <c:v>38983</c:v>
                </c:pt>
                <c:pt idx="7205">
                  <c:v>38984</c:v>
                </c:pt>
                <c:pt idx="7206">
                  <c:v>38985</c:v>
                </c:pt>
                <c:pt idx="7207">
                  <c:v>38986</c:v>
                </c:pt>
                <c:pt idx="7208">
                  <c:v>38987</c:v>
                </c:pt>
                <c:pt idx="7209">
                  <c:v>38988</c:v>
                </c:pt>
                <c:pt idx="7210">
                  <c:v>38989</c:v>
                </c:pt>
                <c:pt idx="7211">
                  <c:v>38990</c:v>
                </c:pt>
                <c:pt idx="7212">
                  <c:v>38991</c:v>
                </c:pt>
                <c:pt idx="7213">
                  <c:v>38992</c:v>
                </c:pt>
                <c:pt idx="7214">
                  <c:v>38993</c:v>
                </c:pt>
                <c:pt idx="7215">
                  <c:v>38994</c:v>
                </c:pt>
                <c:pt idx="7216">
                  <c:v>38995</c:v>
                </c:pt>
                <c:pt idx="7217">
                  <c:v>38996</c:v>
                </c:pt>
                <c:pt idx="7218">
                  <c:v>38997</c:v>
                </c:pt>
                <c:pt idx="7219">
                  <c:v>38998</c:v>
                </c:pt>
                <c:pt idx="7220">
                  <c:v>38999</c:v>
                </c:pt>
                <c:pt idx="7221">
                  <c:v>39000</c:v>
                </c:pt>
                <c:pt idx="7222">
                  <c:v>39001</c:v>
                </c:pt>
                <c:pt idx="7223">
                  <c:v>39002</c:v>
                </c:pt>
                <c:pt idx="7224">
                  <c:v>39003</c:v>
                </c:pt>
                <c:pt idx="7225">
                  <c:v>39004</c:v>
                </c:pt>
                <c:pt idx="7226">
                  <c:v>39005</c:v>
                </c:pt>
                <c:pt idx="7227">
                  <c:v>39006</c:v>
                </c:pt>
                <c:pt idx="7228">
                  <c:v>39007</c:v>
                </c:pt>
                <c:pt idx="7229">
                  <c:v>39008</c:v>
                </c:pt>
                <c:pt idx="7230">
                  <c:v>39009</c:v>
                </c:pt>
                <c:pt idx="7231">
                  <c:v>39010</c:v>
                </c:pt>
                <c:pt idx="7232">
                  <c:v>39011</c:v>
                </c:pt>
                <c:pt idx="7233">
                  <c:v>39012</c:v>
                </c:pt>
                <c:pt idx="7234">
                  <c:v>39013</c:v>
                </c:pt>
                <c:pt idx="7235">
                  <c:v>39014</c:v>
                </c:pt>
                <c:pt idx="7236">
                  <c:v>39015</c:v>
                </c:pt>
                <c:pt idx="7237">
                  <c:v>39016</c:v>
                </c:pt>
                <c:pt idx="7238">
                  <c:v>39017</c:v>
                </c:pt>
                <c:pt idx="7239">
                  <c:v>39018</c:v>
                </c:pt>
                <c:pt idx="7240">
                  <c:v>39019</c:v>
                </c:pt>
                <c:pt idx="7241">
                  <c:v>39020</c:v>
                </c:pt>
                <c:pt idx="7242">
                  <c:v>39021</c:v>
                </c:pt>
                <c:pt idx="7243">
                  <c:v>39022</c:v>
                </c:pt>
                <c:pt idx="7244">
                  <c:v>39023</c:v>
                </c:pt>
                <c:pt idx="7245">
                  <c:v>39024</c:v>
                </c:pt>
                <c:pt idx="7246">
                  <c:v>39025</c:v>
                </c:pt>
                <c:pt idx="7247">
                  <c:v>39026</c:v>
                </c:pt>
                <c:pt idx="7248">
                  <c:v>39027</c:v>
                </c:pt>
                <c:pt idx="7249">
                  <c:v>39028</c:v>
                </c:pt>
                <c:pt idx="7250">
                  <c:v>39029</c:v>
                </c:pt>
                <c:pt idx="7251">
                  <c:v>39030</c:v>
                </c:pt>
                <c:pt idx="7252">
                  <c:v>39031</c:v>
                </c:pt>
                <c:pt idx="7253">
                  <c:v>39032</c:v>
                </c:pt>
                <c:pt idx="7254">
                  <c:v>39033</c:v>
                </c:pt>
                <c:pt idx="7255">
                  <c:v>39034</c:v>
                </c:pt>
                <c:pt idx="7256">
                  <c:v>39035</c:v>
                </c:pt>
                <c:pt idx="7257">
                  <c:v>39036</c:v>
                </c:pt>
                <c:pt idx="7258">
                  <c:v>39037</c:v>
                </c:pt>
                <c:pt idx="7259">
                  <c:v>39038</c:v>
                </c:pt>
                <c:pt idx="7260">
                  <c:v>39039</c:v>
                </c:pt>
                <c:pt idx="7261">
                  <c:v>39040</c:v>
                </c:pt>
                <c:pt idx="7262">
                  <c:v>39041</c:v>
                </c:pt>
                <c:pt idx="7263">
                  <c:v>39042</c:v>
                </c:pt>
                <c:pt idx="7264">
                  <c:v>39043</c:v>
                </c:pt>
                <c:pt idx="7265">
                  <c:v>39044</c:v>
                </c:pt>
                <c:pt idx="7266">
                  <c:v>39045</c:v>
                </c:pt>
                <c:pt idx="7267">
                  <c:v>39046</c:v>
                </c:pt>
                <c:pt idx="7268">
                  <c:v>39047</c:v>
                </c:pt>
                <c:pt idx="7269">
                  <c:v>39048</c:v>
                </c:pt>
                <c:pt idx="7270">
                  <c:v>39049</c:v>
                </c:pt>
                <c:pt idx="7271">
                  <c:v>39050</c:v>
                </c:pt>
                <c:pt idx="7272">
                  <c:v>39051</c:v>
                </c:pt>
                <c:pt idx="7273">
                  <c:v>39052</c:v>
                </c:pt>
                <c:pt idx="7274">
                  <c:v>39053</c:v>
                </c:pt>
                <c:pt idx="7275">
                  <c:v>39054</c:v>
                </c:pt>
                <c:pt idx="7276">
                  <c:v>39055</c:v>
                </c:pt>
                <c:pt idx="7277">
                  <c:v>39056</c:v>
                </c:pt>
                <c:pt idx="7278">
                  <c:v>39057</c:v>
                </c:pt>
                <c:pt idx="7279">
                  <c:v>39058</c:v>
                </c:pt>
                <c:pt idx="7280">
                  <c:v>39059</c:v>
                </c:pt>
                <c:pt idx="7281">
                  <c:v>39060</c:v>
                </c:pt>
                <c:pt idx="7282">
                  <c:v>39061</c:v>
                </c:pt>
                <c:pt idx="7283">
                  <c:v>39062</c:v>
                </c:pt>
                <c:pt idx="7284">
                  <c:v>39063</c:v>
                </c:pt>
                <c:pt idx="7285">
                  <c:v>39064</c:v>
                </c:pt>
                <c:pt idx="7286">
                  <c:v>39065</c:v>
                </c:pt>
                <c:pt idx="7287">
                  <c:v>39066</c:v>
                </c:pt>
                <c:pt idx="7288">
                  <c:v>39067</c:v>
                </c:pt>
                <c:pt idx="7289">
                  <c:v>39068</c:v>
                </c:pt>
                <c:pt idx="7290">
                  <c:v>39069</c:v>
                </c:pt>
                <c:pt idx="7291">
                  <c:v>39070</c:v>
                </c:pt>
                <c:pt idx="7292">
                  <c:v>39071</c:v>
                </c:pt>
                <c:pt idx="7293">
                  <c:v>39072</c:v>
                </c:pt>
                <c:pt idx="7294">
                  <c:v>39073</c:v>
                </c:pt>
                <c:pt idx="7295">
                  <c:v>39074</c:v>
                </c:pt>
                <c:pt idx="7296">
                  <c:v>39075</c:v>
                </c:pt>
                <c:pt idx="7297">
                  <c:v>39076</c:v>
                </c:pt>
                <c:pt idx="7298">
                  <c:v>39077</c:v>
                </c:pt>
                <c:pt idx="7299">
                  <c:v>39078</c:v>
                </c:pt>
                <c:pt idx="7300">
                  <c:v>39079</c:v>
                </c:pt>
                <c:pt idx="7301">
                  <c:v>39080</c:v>
                </c:pt>
                <c:pt idx="7302">
                  <c:v>39081</c:v>
                </c:pt>
                <c:pt idx="7303">
                  <c:v>39082</c:v>
                </c:pt>
                <c:pt idx="7304">
                  <c:v>39083</c:v>
                </c:pt>
                <c:pt idx="7305">
                  <c:v>39084</c:v>
                </c:pt>
                <c:pt idx="7306">
                  <c:v>39085</c:v>
                </c:pt>
                <c:pt idx="7307">
                  <c:v>39086</c:v>
                </c:pt>
                <c:pt idx="7308">
                  <c:v>39087</c:v>
                </c:pt>
                <c:pt idx="7309">
                  <c:v>39088</c:v>
                </c:pt>
                <c:pt idx="7310">
                  <c:v>39089</c:v>
                </c:pt>
                <c:pt idx="7311">
                  <c:v>39090</c:v>
                </c:pt>
                <c:pt idx="7312">
                  <c:v>39091</c:v>
                </c:pt>
                <c:pt idx="7313">
                  <c:v>39092</c:v>
                </c:pt>
                <c:pt idx="7314">
                  <c:v>39093</c:v>
                </c:pt>
                <c:pt idx="7315">
                  <c:v>39094</c:v>
                </c:pt>
                <c:pt idx="7316">
                  <c:v>39095</c:v>
                </c:pt>
                <c:pt idx="7317">
                  <c:v>39096</c:v>
                </c:pt>
                <c:pt idx="7318">
                  <c:v>39097</c:v>
                </c:pt>
                <c:pt idx="7319">
                  <c:v>39098</c:v>
                </c:pt>
                <c:pt idx="7320">
                  <c:v>39099</c:v>
                </c:pt>
                <c:pt idx="7321">
                  <c:v>39100</c:v>
                </c:pt>
                <c:pt idx="7322">
                  <c:v>39101</c:v>
                </c:pt>
                <c:pt idx="7323">
                  <c:v>39102</c:v>
                </c:pt>
                <c:pt idx="7324">
                  <c:v>39103</c:v>
                </c:pt>
                <c:pt idx="7325">
                  <c:v>39104</c:v>
                </c:pt>
                <c:pt idx="7326">
                  <c:v>39105</c:v>
                </c:pt>
                <c:pt idx="7327">
                  <c:v>39106</c:v>
                </c:pt>
                <c:pt idx="7328">
                  <c:v>39107</c:v>
                </c:pt>
                <c:pt idx="7329">
                  <c:v>39108</c:v>
                </c:pt>
                <c:pt idx="7330">
                  <c:v>39109</c:v>
                </c:pt>
                <c:pt idx="7331">
                  <c:v>39110</c:v>
                </c:pt>
                <c:pt idx="7332">
                  <c:v>39111</c:v>
                </c:pt>
                <c:pt idx="7333">
                  <c:v>39112</c:v>
                </c:pt>
                <c:pt idx="7334">
                  <c:v>39113</c:v>
                </c:pt>
                <c:pt idx="7335">
                  <c:v>39114</c:v>
                </c:pt>
                <c:pt idx="7336">
                  <c:v>39115</c:v>
                </c:pt>
                <c:pt idx="7337">
                  <c:v>39116</c:v>
                </c:pt>
                <c:pt idx="7338">
                  <c:v>39117</c:v>
                </c:pt>
                <c:pt idx="7339">
                  <c:v>39118</c:v>
                </c:pt>
                <c:pt idx="7340">
                  <c:v>39119</c:v>
                </c:pt>
                <c:pt idx="7341">
                  <c:v>39120</c:v>
                </c:pt>
                <c:pt idx="7342">
                  <c:v>39121</c:v>
                </c:pt>
                <c:pt idx="7343">
                  <c:v>39122</c:v>
                </c:pt>
                <c:pt idx="7344">
                  <c:v>39123</c:v>
                </c:pt>
                <c:pt idx="7345">
                  <c:v>39124</c:v>
                </c:pt>
                <c:pt idx="7346">
                  <c:v>39125</c:v>
                </c:pt>
                <c:pt idx="7347">
                  <c:v>39126</c:v>
                </c:pt>
                <c:pt idx="7348">
                  <c:v>39127</c:v>
                </c:pt>
                <c:pt idx="7349">
                  <c:v>39128</c:v>
                </c:pt>
                <c:pt idx="7350">
                  <c:v>39129</c:v>
                </c:pt>
                <c:pt idx="7351">
                  <c:v>39130</c:v>
                </c:pt>
                <c:pt idx="7352">
                  <c:v>39131</c:v>
                </c:pt>
                <c:pt idx="7353">
                  <c:v>39132</c:v>
                </c:pt>
                <c:pt idx="7354">
                  <c:v>39133</c:v>
                </c:pt>
                <c:pt idx="7355">
                  <c:v>39134</c:v>
                </c:pt>
                <c:pt idx="7356">
                  <c:v>39135</c:v>
                </c:pt>
                <c:pt idx="7357">
                  <c:v>39136</c:v>
                </c:pt>
                <c:pt idx="7358">
                  <c:v>39137</c:v>
                </c:pt>
                <c:pt idx="7359">
                  <c:v>39138</c:v>
                </c:pt>
                <c:pt idx="7360">
                  <c:v>39139</c:v>
                </c:pt>
                <c:pt idx="7361">
                  <c:v>39140</c:v>
                </c:pt>
                <c:pt idx="7362">
                  <c:v>39141</c:v>
                </c:pt>
                <c:pt idx="7363">
                  <c:v>39142</c:v>
                </c:pt>
                <c:pt idx="7364">
                  <c:v>39143</c:v>
                </c:pt>
                <c:pt idx="7365">
                  <c:v>39144</c:v>
                </c:pt>
                <c:pt idx="7366">
                  <c:v>39145</c:v>
                </c:pt>
                <c:pt idx="7367">
                  <c:v>39146</c:v>
                </c:pt>
                <c:pt idx="7368">
                  <c:v>39147</c:v>
                </c:pt>
                <c:pt idx="7369">
                  <c:v>39148</c:v>
                </c:pt>
                <c:pt idx="7370">
                  <c:v>39149</c:v>
                </c:pt>
                <c:pt idx="7371">
                  <c:v>39150</c:v>
                </c:pt>
                <c:pt idx="7372">
                  <c:v>39151</c:v>
                </c:pt>
                <c:pt idx="7373">
                  <c:v>39152</c:v>
                </c:pt>
                <c:pt idx="7374">
                  <c:v>39153</c:v>
                </c:pt>
                <c:pt idx="7375">
                  <c:v>39154</c:v>
                </c:pt>
                <c:pt idx="7376">
                  <c:v>39155</c:v>
                </c:pt>
                <c:pt idx="7377">
                  <c:v>39156</c:v>
                </c:pt>
                <c:pt idx="7378">
                  <c:v>39157</c:v>
                </c:pt>
                <c:pt idx="7379">
                  <c:v>39158</c:v>
                </c:pt>
                <c:pt idx="7380">
                  <c:v>39159</c:v>
                </c:pt>
                <c:pt idx="7381">
                  <c:v>39160</c:v>
                </c:pt>
                <c:pt idx="7382">
                  <c:v>39161</c:v>
                </c:pt>
                <c:pt idx="7383">
                  <c:v>39162</c:v>
                </c:pt>
                <c:pt idx="7384">
                  <c:v>39163</c:v>
                </c:pt>
                <c:pt idx="7385">
                  <c:v>39164</c:v>
                </c:pt>
                <c:pt idx="7386">
                  <c:v>39165</c:v>
                </c:pt>
                <c:pt idx="7387">
                  <c:v>39166</c:v>
                </c:pt>
                <c:pt idx="7388">
                  <c:v>39167</c:v>
                </c:pt>
                <c:pt idx="7389">
                  <c:v>39168</c:v>
                </c:pt>
                <c:pt idx="7390">
                  <c:v>39169</c:v>
                </c:pt>
                <c:pt idx="7391">
                  <c:v>39170</c:v>
                </c:pt>
                <c:pt idx="7392">
                  <c:v>39171</c:v>
                </c:pt>
                <c:pt idx="7393">
                  <c:v>39172</c:v>
                </c:pt>
                <c:pt idx="7394">
                  <c:v>39173</c:v>
                </c:pt>
                <c:pt idx="7395">
                  <c:v>39174</c:v>
                </c:pt>
                <c:pt idx="7396">
                  <c:v>39175</c:v>
                </c:pt>
                <c:pt idx="7397">
                  <c:v>39176</c:v>
                </c:pt>
                <c:pt idx="7398">
                  <c:v>39177</c:v>
                </c:pt>
                <c:pt idx="7399">
                  <c:v>39178</c:v>
                </c:pt>
                <c:pt idx="7400">
                  <c:v>39179</c:v>
                </c:pt>
                <c:pt idx="7401">
                  <c:v>39180</c:v>
                </c:pt>
                <c:pt idx="7402">
                  <c:v>39181</c:v>
                </c:pt>
                <c:pt idx="7403">
                  <c:v>39182</c:v>
                </c:pt>
                <c:pt idx="7404">
                  <c:v>39183</c:v>
                </c:pt>
                <c:pt idx="7405">
                  <c:v>39184</c:v>
                </c:pt>
                <c:pt idx="7406">
                  <c:v>39185</c:v>
                </c:pt>
                <c:pt idx="7407">
                  <c:v>39186</c:v>
                </c:pt>
                <c:pt idx="7408">
                  <c:v>39187</c:v>
                </c:pt>
                <c:pt idx="7409">
                  <c:v>39188</c:v>
                </c:pt>
                <c:pt idx="7410">
                  <c:v>39189</c:v>
                </c:pt>
                <c:pt idx="7411">
                  <c:v>39190</c:v>
                </c:pt>
                <c:pt idx="7412">
                  <c:v>39191</c:v>
                </c:pt>
                <c:pt idx="7413">
                  <c:v>39192</c:v>
                </c:pt>
                <c:pt idx="7414">
                  <c:v>39193</c:v>
                </c:pt>
                <c:pt idx="7415">
                  <c:v>39194</c:v>
                </c:pt>
                <c:pt idx="7416">
                  <c:v>39195</c:v>
                </c:pt>
                <c:pt idx="7417">
                  <c:v>39196</c:v>
                </c:pt>
                <c:pt idx="7418">
                  <c:v>39197</c:v>
                </c:pt>
                <c:pt idx="7419">
                  <c:v>39198</c:v>
                </c:pt>
                <c:pt idx="7420">
                  <c:v>39199</c:v>
                </c:pt>
                <c:pt idx="7421">
                  <c:v>39200</c:v>
                </c:pt>
                <c:pt idx="7422">
                  <c:v>39201</c:v>
                </c:pt>
                <c:pt idx="7423">
                  <c:v>39202</c:v>
                </c:pt>
                <c:pt idx="7424">
                  <c:v>39203</c:v>
                </c:pt>
                <c:pt idx="7425">
                  <c:v>39204</c:v>
                </c:pt>
                <c:pt idx="7426">
                  <c:v>39205</c:v>
                </c:pt>
                <c:pt idx="7427">
                  <c:v>39206</c:v>
                </c:pt>
                <c:pt idx="7428">
                  <c:v>39207</c:v>
                </c:pt>
                <c:pt idx="7429">
                  <c:v>39208</c:v>
                </c:pt>
                <c:pt idx="7430">
                  <c:v>39209</c:v>
                </c:pt>
                <c:pt idx="7431">
                  <c:v>39210</c:v>
                </c:pt>
                <c:pt idx="7432">
                  <c:v>39211</c:v>
                </c:pt>
                <c:pt idx="7433">
                  <c:v>39212</c:v>
                </c:pt>
                <c:pt idx="7434">
                  <c:v>39213</c:v>
                </c:pt>
                <c:pt idx="7435">
                  <c:v>39214</c:v>
                </c:pt>
                <c:pt idx="7436">
                  <c:v>39215</c:v>
                </c:pt>
                <c:pt idx="7437">
                  <c:v>39216</c:v>
                </c:pt>
                <c:pt idx="7438">
                  <c:v>39217</c:v>
                </c:pt>
                <c:pt idx="7439">
                  <c:v>39218</c:v>
                </c:pt>
                <c:pt idx="7440">
                  <c:v>39219</c:v>
                </c:pt>
                <c:pt idx="7441">
                  <c:v>39220</c:v>
                </c:pt>
                <c:pt idx="7442">
                  <c:v>39221</c:v>
                </c:pt>
                <c:pt idx="7443">
                  <c:v>39222</c:v>
                </c:pt>
                <c:pt idx="7444">
                  <c:v>39223</c:v>
                </c:pt>
                <c:pt idx="7445">
                  <c:v>39224</c:v>
                </c:pt>
                <c:pt idx="7446">
                  <c:v>39225</c:v>
                </c:pt>
                <c:pt idx="7447">
                  <c:v>39226</c:v>
                </c:pt>
                <c:pt idx="7448">
                  <c:v>39227</c:v>
                </c:pt>
                <c:pt idx="7449">
                  <c:v>39228</c:v>
                </c:pt>
                <c:pt idx="7450">
                  <c:v>39229</c:v>
                </c:pt>
                <c:pt idx="7451">
                  <c:v>39230</c:v>
                </c:pt>
                <c:pt idx="7452">
                  <c:v>39231</c:v>
                </c:pt>
                <c:pt idx="7453">
                  <c:v>39232</c:v>
                </c:pt>
                <c:pt idx="7454">
                  <c:v>39233</c:v>
                </c:pt>
                <c:pt idx="7455">
                  <c:v>39234</c:v>
                </c:pt>
                <c:pt idx="7456">
                  <c:v>39235</c:v>
                </c:pt>
                <c:pt idx="7457">
                  <c:v>39236</c:v>
                </c:pt>
                <c:pt idx="7458">
                  <c:v>39237</c:v>
                </c:pt>
                <c:pt idx="7459">
                  <c:v>39238</c:v>
                </c:pt>
                <c:pt idx="7460">
                  <c:v>39239</c:v>
                </c:pt>
                <c:pt idx="7461">
                  <c:v>39240</c:v>
                </c:pt>
                <c:pt idx="7462">
                  <c:v>39241</c:v>
                </c:pt>
                <c:pt idx="7463">
                  <c:v>39242</c:v>
                </c:pt>
                <c:pt idx="7464">
                  <c:v>39243</c:v>
                </c:pt>
                <c:pt idx="7465">
                  <c:v>39244</c:v>
                </c:pt>
                <c:pt idx="7466">
                  <c:v>39245</c:v>
                </c:pt>
                <c:pt idx="7467">
                  <c:v>39246</c:v>
                </c:pt>
                <c:pt idx="7468">
                  <c:v>39247</c:v>
                </c:pt>
                <c:pt idx="7469">
                  <c:v>39248</c:v>
                </c:pt>
                <c:pt idx="7470">
                  <c:v>39249</c:v>
                </c:pt>
                <c:pt idx="7471">
                  <c:v>39250</c:v>
                </c:pt>
                <c:pt idx="7472">
                  <c:v>39251</c:v>
                </c:pt>
                <c:pt idx="7473">
                  <c:v>39252</c:v>
                </c:pt>
                <c:pt idx="7474">
                  <c:v>39253</c:v>
                </c:pt>
                <c:pt idx="7475">
                  <c:v>39254</c:v>
                </c:pt>
                <c:pt idx="7476">
                  <c:v>39255</c:v>
                </c:pt>
                <c:pt idx="7477">
                  <c:v>39256</c:v>
                </c:pt>
                <c:pt idx="7478">
                  <c:v>39257</c:v>
                </c:pt>
                <c:pt idx="7479">
                  <c:v>39258</c:v>
                </c:pt>
                <c:pt idx="7480">
                  <c:v>39259</c:v>
                </c:pt>
                <c:pt idx="7481">
                  <c:v>39260</c:v>
                </c:pt>
                <c:pt idx="7482">
                  <c:v>39261</c:v>
                </c:pt>
                <c:pt idx="7483">
                  <c:v>39262</c:v>
                </c:pt>
                <c:pt idx="7484">
                  <c:v>39263</c:v>
                </c:pt>
                <c:pt idx="7485">
                  <c:v>39264</c:v>
                </c:pt>
                <c:pt idx="7486">
                  <c:v>39265</c:v>
                </c:pt>
                <c:pt idx="7487">
                  <c:v>39266</c:v>
                </c:pt>
                <c:pt idx="7488">
                  <c:v>39267</c:v>
                </c:pt>
                <c:pt idx="7489">
                  <c:v>39268</c:v>
                </c:pt>
                <c:pt idx="7490">
                  <c:v>39269</c:v>
                </c:pt>
                <c:pt idx="7491">
                  <c:v>39270</c:v>
                </c:pt>
                <c:pt idx="7492">
                  <c:v>39271</c:v>
                </c:pt>
                <c:pt idx="7493">
                  <c:v>39272</c:v>
                </c:pt>
                <c:pt idx="7494">
                  <c:v>39273</c:v>
                </c:pt>
                <c:pt idx="7495">
                  <c:v>39274</c:v>
                </c:pt>
                <c:pt idx="7496">
                  <c:v>39275</c:v>
                </c:pt>
                <c:pt idx="7497">
                  <c:v>39276</c:v>
                </c:pt>
                <c:pt idx="7498">
                  <c:v>39277</c:v>
                </c:pt>
                <c:pt idx="7499">
                  <c:v>39278</c:v>
                </c:pt>
                <c:pt idx="7500">
                  <c:v>39279</c:v>
                </c:pt>
                <c:pt idx="7501">
                  <c:v>39280</c:v>
                </c:pt>
                <c:pt idx="7502">
                  <c:v>39281</c:v>
                </c:pt>
                <c:pt idx="7503">
                  <c:v>39282</c:v>
                </c:pt>
                <c:pt idx="7504">
                  <c:v>39283</c:v>
                </c:pt>
                <c:pt idx="7505">
                  <c:v>39284</c:v>
                </c:pt>
                <c:pt idx="7506">
                  <c:v>39285</c:v>
                </c:pt>
                <c:pt idx="7507">
                  <c:v>39286</c:v>
                </c:pt>
                <c:pt idx="7508">
                  <c:v>39287</c:v>
                </c:pt>
                <c:pt idx="7509">
                  <c:v>39288</c:v>
                </c:pt>
                <c:pt idx="7510">
                  <c:v>39289</c:v>
                </c:pt>
                <c:pt idx="7511">
                  <c:v>39290</c:v>
                </c:pt>
                <c:pt idx="7512">
                  <c:v>39291</c:v>
                </c:pt>
                <c:pt idx="7513">
                  <c:v>39292</c:v>
                </c:pt>
                <c:pt idx="7514">
                  <c:v>39293</c:v>
                </c:pt>
                <c:pt idx="7515">
                  <c:v>39294</c:v>
                </c:pt>
                <c:pt idx="7516">
                  <c:v>39295</c:v>
                </c:pt>
                <c:pt idx="7517">
                  <c:v>39296</c:v>
                </c:pt>
                <c:pt idx="7518">
                  <c:v>39297</c:v>
                </c:pt>
                <c:pt idx="7519">
                  <c:v>39298</c:v>
                </c:pt>
                <c:pt idx="7520">
                  <c:v>39299</c:v>
                </c:pt>
                <c:pt idx="7521">
                  <c:v>39300</c:v>
                </c:pt>
                <c:pt idx="7522">
                  <c:v>39301</c:v>
                </c:pt>
                <c:pt idx="7523">
                  <c:v>39302</c:v>
                </c:pt>
                <c:pt idx="7524">
                  <c:v>39303</c:v>
                </c:pt>
                <c:pt idx="7525">
                  <c:v>39304</c:v>
                </c:pt>
                <c:pt idx="7526">
                  <c:v>39305</c:v>
                </c:pt>
                <c:pt idx="7527">
                  <c:v>39306</c:v>
                </c:pt>
                <c:pt idx="7528">
                  <c:v>39307</c:v>
                </c:pt>
                <c:pt idx="7529">
                  <c:v>39308</c:v>
                </c:pt>
                <c:pt idx="7530">
                  <c:v>39309</c:v>
                </c:pt>
                <c:pt idx="7531">
                  <c:v>39310</c:v>
                </c:pt>
                <c:pt idx="7532">
                  <c:v>39311</c:v>
                </c:pt>
                <c:pt idx="7533">
                  <c:v>39312</c:v>
                </c:pt>
                <c:pt idx="7534">
                  <c:v>39313</c:v>
                </c:pt>
                <c:pt idx="7535">
                  <c:v>39314</c:v>
                </c:pt>
                <c:pt idx="7536">
                  <c:v>39315</c:v>
                </c:pt>
                <c:pt idx="7537">
                  <c:v>39316</c:v>
                </c:pt>
                <c:pt idx="7538">
                  <c:v>39317</c:v>
                </c:pt>
                <c:pt idx="7539">
                  <c:v>39318</c:v>
                </c:pt>
                <c:pt idx="7540">
                  <c:v>39319</c:v>
                </c:pt>
                <c:pt idx="7541">
                  <c:v>39320</c:v>
                </c:pt>
                <c:pt idx="7542">
                  <c:v>39321</c:v>
                </c:pt>
                <c:pt idx="7543">
                  <c:v>39322</c:v>
                </c:pt>
                <c:pt idx="7544">
                  <c:v>39323</c:v>
                </c:pt>
                <c:pt idx="7545">
                  <c:v>39324</c:v>
                </c:pt>
                <c:pt idx="7546">
                  <c:v>39325</c:v>
                </c:pt>
                <c:pt idx="7547">
                  <c:v>39326</c:v>
                </c:pt>
                <c:pt idx="7548">
                  <c:v>39327</c:v>
                </c:pt>
                <c:pt idx="7549">
                  <c:v>39328</c:v>
                </c:pt>
                <c:pt idx="7550">
                  <c:v>39329</c:v>
                </c:pt>
                <c:pt idx="7551">
                  <c:v>39330</c:v>
                </c:pt>
                <c:pt idx="7552">
                  <c:v>39331</c:v>
                </c:pt>
                <c:pt idx="7553">
                  <c:v>39332</c:v>
                </c:pt>
                <c:pt idx="7554">
                  <c:v>39333</c:v>
                </c:pt>
                <c:pt idx="7555">
                  <c:v>39334</c:v>
                </c:pt>
                <c:pt idx="7556">
                  <c:v>39335</c:v>
                </c:pt>
                <c:pt idx="7557">
                  <c:v>39336</c:v>
                </c:pt>
                <c:pt idx="7558">
                  <c:v>39337</c:v>
                </c:pt>
                <c:pt idx="7559">
                  <c:v>39338</c:v>
                </c:pt>
                <c:pt idx="7560">
                  <c:v>39339</c:v>
                </c:pt>
                <c:pt idx="7561">
                  <c:v>39340</c:v>
                </c:pt>
                <c:pt idx="7562">
                  <c:v>39341</c:v>
                </c:pt>
                <c:pt idx="7563">
                  <c:v>39342</c:v>
                </c:pt>
                <c:pt idx="7564">
                  <c:v>39343</c:v>
                </c:pt>
                <c:pt idx="7565">
                  <c:v>39344</c:v>
                </c:pt>
                <c:pt idx="7566">
                  <c:v>39345</c:v>
                </c:pt>
                <c:pt idx="7567">
                  <c:v>39346</c:v>
                </c:pt>
                <c:pt idx="7568">
                  <c:v>39347</c:v>
                </c:pt>
                <c:pt idx="7569">
                  <c:v>39348</c:v>
                </c:pt>
                <c:pt idx="7570">
                  <c:v>39349</c:v>
                </c:pt>
                <c:pt idx="7571">
                  <c:v>39350</c:v>
                </c:pt>
                <c:pt idx="7572">
                  <c:v>39351</c:v>
                </c:pt>
                <c:pt idx="7573">
                  <c:v>39352</c:v>
                </c:pt>
                <c:pt idx="7574">
                  <c:v>39353</c:v>
                </c:pt>
                <c:pt idx="7575">
                  <c:v>39354</c:v>
                </c:pt>
                <c:pt idx="7576">
                  <c:v>39355</c:v>
                </c:pt>
                <c:pt idx="7577">
                  <c:v>39356</c:v>
                </c:pt>
                <c:pt idx="7578">
                  <c:v>39357</c:v>
                </c:pt>
                <c:pt idx="7579">
                  <c:v>39358</c:v>
                </c:pt>
                <c:pt idx="7580">
                  <c:v>39359</c:v>
                </c:pt>
                <c:pt idx="7581">
                  <c:v>39360</c:v>
                </c:pt>
                <c:pt idx="7582">
                  <c:v>39361</c:v>
                </c:pt>
                <c:pt idx="7583">
                  <c:v>39362</c:v>
                </c:pt>
                <c:pt idx="7584">
                  <c:v>39363</c:v>
                </c:pt>
                <c:pt idx="7585">
                  <c:v>39364</c:v>
                </c:pt>
                <c:pt idx="7586">
                  <c:v>39365</c:v>
                </c:pt>
                <c:pt idx="7587">
                  <c:v>39366</c:v>
                </c:pt>
                <c:pt idx="7588">
                  <c:v>39367</c:v>
                </c:pt>
                <c:pt idx="7589">
                  <c:v>39368</c:v>
                </c:pt>
                <c:pt idx="7590">
                  <c:v>39369</c:v>
                </c:pt>
                <c:pt idx="7591">
                  <c:v>39370</c:v>
                </c:pt>
                <c:pt idx="7592">
                  <c:v>39371</c:v>
                </c:pt>
                <c:pt idx="7593">
                  <c:v>39372</c:v>
                </c:pt>
                <c:pt idx="7594">
                  <c:v>39373</c:v>
                </c:pt>
                <c:pt idx="7595">
                  <c:v>39374</c:v>
                </c:pt>
                <c:pt idx="7596">
                  <c:v>39375</c:v>
                </c:pt>
                <c:pt idx="7597">
                  <c:v>39376</c:v>
                </c:pt>
                <c:pt idx="7598">
                  <c:v>39377</c:v>
                </c:pt>
                <c:pt idx="7599">
                  <c:v>39378</c:v>
                </c:pt>
                <c:pt idx="7600">
                  <c:v>39379</c:v>
                </c:pt>
                <c:pt idx="7601">
                  <c:v>39380</c:v>
                </c:pt>
                <c:pt idx="7602">
                  <c:v>39381</c:v>
                </c:pt>
                <c:pt idx="7603">
                  <c:v>39382</c:v>
                </c:pt>
                <c:pt idx="7604">
                  <c:v>39383</c:v>
                </c:pt>
                <c:pt idx="7605">
                  <c:v>39384</c:v>
                </c:pt>
                <c:pt idx="7606">
                  <c:v>39385</c:v>
                </c:pt>
                <c:pt idx="7607">
                  <c:v>39386</c:v>
                </c:pt>
                <c:pt idx="7608">
                  <c:v>39387</c:v>
                </c:pt>
                <c:pt idx="7609">
                  <c:v>39388</c:v>
                </c:pt>
                <c:pt idx="7610">
                  <c:v>39389</c:v>
                </c:pt>
                <c:pt idx="7611">
                  <c:v>39390</c:v>
                </c:pt>
                <c:pt idx="7612">
                  <c:v>39391</c:v>
                </c:pt>
                <c:pt idx="7613">
                  <c:v>39392</c:v>
                </c:pt>
                <c:pt idx="7614">
                  <c:v>39393</c:v>
                </c:pt>
                <c:pt idx="7615">
                  <c:v>39394</c:v>
                </c:pt>
                <c:pt idx="7616">
                  <c:v>39395</c:v>
                </c:pt>
                <c:pt idx="7617">
                  <c:v>39396</c:v>
                </c:pt>
                <c:pt idx="7618">
                  <c:v>39397</c:v>
                </c:pt>
                <c:pt idx="7619">
                  <c:v>39398</c:v>
                </c:pt>
                <c:pt idx="7620">
                  <c:v>39399</c:v>
                </c:pt>
                <c:pt idx="7621">
                  <c:v>39400</c:v>
                </c:pt>
                <c:pt idx="7622">
                  <c:v>39401</c:v>
                </c:pt>
                <c:pt idx="7623">
                  <c:v>39402</c:v>
                </c:pt>
                <c:pt idx="7624">
                  <c:v>39403</c:v>
                </c:pt>
                <c:pt idx="7625">
                  <c:v>39404</c:v>
                </c:pt>
                <c:pt idx="7626">
                  <c:v>39405</c:v>
                </c:pt>
                <c:pt idx="7627">
                  <c:v>39406</c:v>
                </c:pt>
                <c:pt idx="7628">
                  <c:v>39407</c:v>
                </c:pt>
                <c:pt idx="7629">
                  <c:v>39408</c:v>
                </c:pt>
                <c:pt idx="7630">
                  <c:v>39409</c:v>
                </c:pt>
                <c:pt idx="7631">
                  <c:v>39410</c:v>
                </c:pt>
                <c:pt idx="7632">
                  <c:v>39411</c:v>
                </c:pt>
                <c:pt idx="7633">
                  <c:v>39412</c:v>
                </c:pt>
                <c:pt idx="7634">
                  <c:v>39413</c:v>
                </c:pt>
                <c:pt idx="7635">
                  <c:v>39414</c:v>
                </c:pt>
                <c:pt idx="7636">
                  <c:v>39415</c:v>
                </c:pt>
                <c:pt idx="7637">
                  <c:v>39416</c:v>
                </c:pt>
                <c:pt idx="7638">
                  <c:v>39417</c:v>
                </c:pt>
                <c:pt idx="7639">
                  <c:v>39418</c:v>
                </c:pt>
                <c:pt idx="7640">
                  <c:v>39419</c:v>
                </c:pt>
                <c:pt idx="7641">
                  <c:v>39420</c:v>
                </c:pt>
                <c:pt idx="7642">
                  <c:v>39421</c:v>
                </c:pt>
                <c:pt idx="7643">
                  <c:v>39422</c:v>
                </c:pt>
                <c:pt idx="7644">
                  <c:v>39423</c:v>
                </c:pt>
                <c:pt idx="7645">
                  <c:v>39424</c:v>
                </c:pt>
                <c:pt idx="7646">
                  <c:v>39425</c:v>
                </c:pt>
                <c:pt idx="7647">
                  <c:v>39426</c:v>
                </c:pt>
                <c:pt idx="7648">
                  <c:v>39427</c:v>
                </c:pt>
                <c:pt idx="7649">
                  <c:v>39428</c:v>
                </c:pt>
                <c:pt idx="7650">
                  <c:v>39429</c:v>
                </c:pt>
                <c:pt idx="7651">
                  <c:v>39430</c:v>
                </c:pt>
                <c:pt idx="7652">
                  <c:v>39431</c:v>
                </c:pt>
                <c:pt idx="7653">
                  <c:v>39432</c:v>
                </c:pt>
                <c:pt idx="7654">
                  <c:v>39433</c:v>
                </c:pt>
                <c:pt idx="7655">
                  <c:v>39434</c:v>
                </c:pt>
                <c:pt idx="7656">
                  <c:v>39435</c:v>
                </c:pt>
                <c:pt idx="7657">
                  <c:v>39436</c:v>
                </c:pt>
                <c:pt idx="7658">
                  <c:v>39437</c:v>
                </c:pt>
                <c:pt idx="7659">
                  <c:v>39438</c:v>
                </c:pt>
                <c:pt idx="7660">
                  <c:v>39439</c:v>
                </c:pt>
                <c:pt idx="7661">
                  <c:v>39440</c:v>
                </c:pt>
                <c:pt idx="7662">
                  <c:v>39441</c:v>
                </c:pt>
                <c:pt idx="7663">
                  <c:v>39442</c:v>
                </c:pt>
                <c:pt idx="7664">
                  <c:v>39443</c:v>
                </c:pt>
                <c:pt idx="7665">
                  <c:v>39444</c:v>
                </c:pt>
                <c:pt idx="7666">
                  <c:v>39445</c:v>
                </c:pt>
                <c:pt idx="7667">
                  <c:v>39446</c:v>
                </c:pt>
                <c:pt idx="7668">
                  <c:v>39447</c:v>
                </c:pt>
                <c:pt idx="7669">
                  <c:v>39448</c:v>
                </c:pt>
                <c:pt idx="7670">
                  <c:v>39449</c:v>
                </c:pt>
                <c:pt idx="7671">
                  <c:v>39450</c:v>
                </c:pt>
                <c:pt idx="7672">
                  <c:v>39451</c:v>
                </c:pt>
                <c:pt idx="7673">
                  <c:v>39452</c:v>
                </c:pt>
                <c:pt idx="7674">
                  <c:v>39453</c:v>
                </c:pt>
                <c:pt idx="7675">
                  <c:v>39454</c:v>
                </c:pt>
                <c:pt idx="7676">
                  <c:v>39455</c:v>
                </c:pt>
                <c:pt idx="7677">
                  <c:v>39456</c:v>
                </c:pt>
                <c:pt idx="7678">
                  <c:v>39457</c:v>
                </c:pt>
                <c:pt idx="7679">
                  <c:v>39458</c:v>
                </c:pt>
                <c:pt idx="7680">
                  <c:v>39459</c:v>
                </c:pt>
                <c:pt idx="7681">
                  <c:v>39460</c:v>
                </c:pt>
                <c:pt idx="7682">
                  <c:v>39461</c:v>
                </c:pt>
                <c:pt idx="7683">
                  <c:v>39462</c:v>
                </c:pt>
                <c:pt idx="7684">
                  <c:v>39463</c:v>
                </c:pt>
                <c:pt idx="7685">
                  <c:v>39464</c:v>
                </c:pt>
                <c:pt idx="7686">
                  <c:v>39465</c:v>
                </c:pt>
                <c:pt idx="7687">
                  <c:v>39466</c:v>
                </c:pt>
                <c:pt idx="7688">
                  <c:v>39467</c:v>
                </c:pt>
                <c:pt idx="7689">
                  <c:v>39468</c:v>
                </c:pt>
                <c:pt idx="7690">
                  <c:v>39469</c:v>
                </c:pt>
                <c:pt idx="7691">
                  <c:v>39470</c:v>
                </c:pt>
                <c:pt idx="7692">
                  <c:v>39471</c:v>
                </c:pt>
                <c:pt idx="7693">
                  <c:v>39472</c:v>
                </c:pt>
                <c:pt idx="7694">
                  <c:v>39473</c:v>
                </c:pt>
                <c:pt idx="7695">
                  <c:v>39474</c:v>
                </c:pt>
                <c:pt idx="7696">
                  <c:v>39475</c:v>
                </c:pt>
                <c:pt idx="7697">
                  <c:v>39476</c:v>
                </c:pt>
                <c:pt idx="7698">
                  <c:v>39477</c:v>
                </c:pt>
                <c:pt idx="7699">
                  <c:v>39478</c:v>
                </c:pt>
                <c:pt idx="7700">
                  <c:v>39479</c:v>
                </c:pt>
                <c:pt idx="7701">
                  <c:v>39480</c:v>
                </c:pt>
                <c:pt idx="7702">
                  <c:v>39481</c:v>
                </c:pt>
                <c:pt idx="7703">
                  <c:v>39482</c:v>
                </c:pt>
                <c:pt idx="7704">
                  <c:v>39483</c:v>
                </c:pt>
                <c:pt idx="7705">
                  <c:v>39484</c:v>
                </c:pt>
                <c:pt idx="7706">
                  <c:v>39485</c:v>
                </c:pt>
                <c:pt idx="7707">
                  <c:v>39486</c:v>
                </c:pt>
                <c:pt idx="7708">
                  <c:v>39487</c:v>
                </c:pt>
                <c:pt idx="7709">
                  <c:v>39488</c:v>
                </c:pt>
                <c:pt idx="7710">
                  <c:v>39489</c:v>
                </c:pt>
                <c:pt idx="7711">
                  <c:v>39490</c:v>
                </c:pt>
                <c:pt idx="7712">
                  <c:v>39491</c:v>
                </c:pt>
                <c:pt idx="7713">
                  <c:v>39492</c:v>
                </c:pt>
                <c:pt idx="7714">
                  <c:v>39493</c:v>
                </c:pt>
                <c:pt idx="7715">
                  <c:v>39494</c:v>
                </c:pt>
                <c:pt idx="7716">
                  <c:v>39495</c:v>
                </c:pt>
                <c:pt idx="7717">
                  <c:v>39496</c:v>
                </c:pt>
                <c:pt idx="7718">
                  <c:v>39497</c:v>
                </c:pt>
                <c:pt idx="7719">
                  <c:v>39498</c:v>
                </c:pt>
                <c:pt idx="7720">
                  <c:v>39499</c:v>
                </c:pt>
                <c:pt idx="7721">
                  <c:v>39500</c:v>
                </c:pt>
                <c:pt idx="7722">
                  <c:v>39501</c:v>
                </c:pt>
                <c:pt idx="7723">
                  <c:v>39502</c:v>
                </c:pt>
                <c:pt idx="7724">
                  <c:v>39503</c:v>
                </c:pt>
                <c:pt idx="7725">
                  <c:v>39504</c:v>
                </c:pt>
                <c:pt idx="7726">
                  <c:v>39505</c:v>
                </c:pt>
                <c:pt idx="7727">
                  <c:v>39506</c:v>
                </c:pt>
                <c:pt idx="7728">
                  <c:v>39507</c:v>
                </c:pt>
                <c:pt idx="7729">
                  <c:v>39508</c:v>
                </c:pt>
                <c:pt idx="7730">
                  <c:v>39509</c:v>
                </c:pt>
                <c:pt idx="7731">
                  <c:v>39510</c:v>
                </c:pt>
                <c:pt idx="7732">
                  <c:v>39511</c:v>
                </c:pt>
                <c:pt idx="7733">
                  <c:v>39512</c:v>
                </c:pt>
                <c:pt idx="7734">
                  <c:v>39513</c:v>
                </c:pt>
                <c:pt idx="7735">
                  <c:v>39514</c:v>
                </c:pt>
                <c:pt idx="7736">
                  <c:v>39515</c:v>
                </c:pt>
                <c:pt idx="7737">
                  <c:v>39516</c:v>
                </c:pt>
                <c:pt idx="7738">
                  <c:v>39517</c:v>
                </c:pt>
                <c:pt idx="7739">
                  <c:v>39518</c:v>
                </c:pt>
                <c:pt idx="7740">
                  <c:v>39519</c:v>
                </c:pt>
                <c:pt idx="7741">
                  <c:v>39520</c:v>
                </c:pt>
                <c:pt idx="7742">
                  <c:v>39521</c:v>
                </c:pt>
                <c:pt idx="7743">
                  <c:v>39522</c:v>
                </c:pt>
                <c:pt idx="7744">
                  <c:v>39523</c:v>
                </c:pt>
                <c:pt idx="7745">
                  <c:v>39524</c:v>
                </c:pt>
                <c:pt idx="7746">
                  <c:v>39525</c:v>
                </c:pt>
                <c:pt idx="7747">
                  <c:v>39526</c:v>
                </c:pt>
                <c:pt idx="7748">
                  <c:v>39527</c:v>
                </c:pt>
                <c:pt idx="7749">
                  <c:v>39528</c:v>
                </c:pt>
                <c:pt idx="7750">
                  <c:v>39529</c:v>
                </c:pt>
                <c:pt idx="7751">
                  <c:v>39530</c:v>
                </c:pt>
                <c:pt idx="7752">
                  <c:v>39531</c:v>
                </c:pt>
                <c:pt idx="7753">
                  <c:v>39532</c:v>
                </c:pt>
                <c:pt idx="7754">
                  <c:v>39533</c:v>
                </c:pt>
                <c:pt idx="7755">
                  <c:v>39534</c:v>
                </c:pt>
                <c:pt idx="7756">
                  <c:v>39535</c:v>
                </c:pt>
                <c:pt idx="7757">
                  <c:v>39536</c:v>
                </c:pt>
                <c:pt idx="7758">
                  <c:v>39537</c:v>
                </c:pt>
                <c:pt idx="7759">
                  <c:v>39538</c:v>
                </c:pt>
                <c:pt idx="7760">
                  <c:v>39539</c:v>
                </c:pt>
                <c:pt idx="7761">
                  <c:v>39540</c:v>
                </c:pt>
                <c:pt idx="7762">
                  <c:v>39541</c:v>
                </c:pt>
                <c:pt idx="7763">
                  <c:v>39542</c:v>
                </c:pt>
                <c:pt idx="7764">
                  <c:v>39543</c:v>
                </c:pt>
                <c:pt idx="7765">
                  <c:v>39544</c:v>
                </c:pt>
                <c:pt idx="7766">
                  <c:v>39545</c:v>
                </c:pt>
                <c:pt idx="7767">
                  <c:v>39546</c:v>
                </c:pt>
                <c:pt idx="7768">
                  <c:v>39547</c:v>
                </c:pt>
                <c:pt idx="7769">
                  <c:v>39548</c:v>
                </c:pt>
                <c:pt idx="7770">
                  <c:v>39549</c:v>
                </c:pt>
                <c:pt idx="7771">
                  <c:v>39550</c:v>
                </c:pt>
                <c:pt idx="7772">
                  <c:v>39551</c:v>
                </c:pt>
                <c:pt idx="7773">
                  <c:v>39552</c:v>
                </c:pt>
                <c:pt idx="7774">
                  <c:v>39553</c:v>
                </c:pt>
                <c:pt idx="7775">
                  <c:v>39554</c:v>
                </c:pt>
                <c:pt idx="7776">
                  <c:v>39555</c:v>
                </c:pt>
                <c:pt idx="7777">
                  <c:v>39556</c:v>
                </c:pt>
                <c:pt idx="7778">
                  <c:v>39557</c:v>
                </c:pt>
                <c:pt idx="7779">
                  <c:v>39558</c:v>
                </c:pt>
                <c:pt idx="7780">
                  <c:v>39559</c:v>
                </c:pt>
                <c:pt idx="7781">
                  <c:v>39560</c:v>
                </c:pt>
                <c:pt idx="7782">
                  <c:v>39561</c:v>
                </c:pt>
                <c:pt idx="7783">
                  <c:v>39562</c:v>
                </c:pt>
                <c:pt idx="7784">
                  <c:v>39563</c:v>
                </c:pt>
                <c:pt idx="7785">
                  <c:v>39564</c:v>
                </c:pt>
                <c:pt idx="7786">
                  <c:v>39565</c:v>
                </c:pt>
                <c:pt idx="7787">
                  <c:v>39566</c:v>
                </c:pt>
                <c:pt idx="7788">
                  <c:v>39567</c:v>
                </c:pt>
                <c:pt idx="7789">
                  <c:v>39568</c:v>
                </c:pt>
                <c:pt idx="7790">
                  <c:v>39569</c:v>
                </c:pt>
                <c:pt idx="7791">
                  <c:v>39570</c:v>
                </c:pt>
                <c:pt idx="7792">
                  <c:v>39571</c:v>
                </c:pt>
                <c:pt idx="7793">
                  <c:v>39572</c:v>
                </c:pt>
                <c:pt idx="7794">
                  <c:v>39573</c:v>
                </c:pt>
                <c:pt idx="7795">
                  <c:v>39574</c:v>
                </c:pt>
                <c:pt idx="7796">
                  <c:v>39575</c:v>
                </c:pt>
                <c:pt idx="7797">
                  <c:v>39576</c:v>
                </c:pt>
                <c:pt idx="7798">
                  <c:v>39577</c:v>
                </c:pt>
                <c:pt idx="7799">
                  <c:v>39578</c:v>
                </c:pt>
                <c:pt idx="7800">
                  <c:v>39579</c:v>
                </c:pt>
                <c:pt idx="7801">
                  <c:v>39580</c:v>
                </c:pt>
                <c:pt idx="7802">
                  <c:v>39581</c:v>
                </c:pt>
                <c:pt idx="7803">
                  <c:v>39582</c:v>
                </c:pt>
                <c:pt idx="7804">
                  <c:v>39583</c:v>
                </c:pt>
                <c:pt idx="7805">
                  <c:v>39584</c:v>
                </c:pt>
                <c:pt idx="7806">
                  <c:v>39585</c:v>
                </c:pt>
                <c:pt idx="7807">
                  <c:v>39586</c:v>
                </c:pt>
                <c:pt idx="7808">
                  <c:v>39587</c:v>
                </c:pt>
                <c:pt idx="7809">
                  <c:v>39588</c:v>
                </c:pt>
                <c:pt idx="7810">
                  <c:v>39589</c:v>
                </c:pt>
                <c:pt idx="7811">
                  <c:v>39590</c:v>
                </c:pt>
                <c:pt idx="7812">
                  <c:v>39591</c:v>
                </c:pt>
                <c:pt idx="7813">
                  <c:v>39592</c:v>
                </c:pt>
                <c:pt idx="7814">
                  <c:v>39593</c:v>
                </c:pt>
                <c:pt idx="7815">
                  <c:v>39594</c:v>
                </c:pt>
                <c:pt idx="7816">
                  <c:v>39595</c:v>
                </c:pt>
                <c:pt idx="7817">
                  <c:v>39596</c:v>
                </c:pt>
                <c:pt idx="7818">
                  <c:v>39597</c:v>
                </c:pt>
                <c:pt idx="7819">
                  <c:v>39598</c:v>
                </c:pt>
                <c:pt idx="7820">
                  <c:v>39599</c:v>
                </c:pt>
                <c:pt idx="7821">
                  <c:v>39600</c:v>
                </c:pt>
                <c:pt idx="7822">
                  <c:v>39601</c:v>
                </c:pt>
                <c:pt idx="7823">
                  <c:v>39602</c:v>
                </c:pt>
                <c:pt idx="7824">
                  <c:v>39603</c:v>
                </c:pt>
                <c:pt idx="7825">
                  <c:v>39604</c:v>
                </c:pt>
                <c:pt idx="7826">
                  <c:v>39605</c:v>
                </c:pt>
                <c:pt idx="7827">
                  <c:v>39606</c:v>
                </c:pt>
                <c:pt idx="7828">
                  <c:v>39607</c:v>
                </c:pt>
                <c:pt idx="7829">
                  <c:v>39608</c:v>
                </c:pt>
                <c:pt idx="7830">
                  <c:v>39609</c:v>
                </c:pt>
                <c:pt idx="7831">
                  <c:v>39610</c:v>
                </c:pt>
                <c:pt idx="7832">
                  <c:v>39611</c:v>
                </c:pt>
                <c:pt idx="7833">
                  <c:v>39612</c:v>
                </c:pt>
                <c:pt idx="7834">
                  <c:v>39613</c:v>
                </c:pt>
                <c:pt idx="7835">
                  <c:v>39614</c:v>
                </c:pt>
                <c:pt idx="7836">
                  <c:v>39615</c:v>
                </c:pt>
                <c:pt idx="7837">
                  <c:v>39616</c:v>
                </c:pt>
                <c:pt idx="7838">
                  <c:v>39617</c:v>
                </c:pt>
                <c:pt idx="7839">
                  <c:v>39618</c:v>
                </c:pt>
                <c:pt idx="7840">
                  <c:v>39619</c:v>
                </c:pt>
                <c:pt idx="7841">
                  <c:v>39620</c:v>
                </c:pt>
                <c:pt idx="7842">
                  <c:v>39621</c:v>
                </c:pt>
                <c:pt idx="7843">
                  <c:v>39622</c:v>
                </c:pt>
                <c:pt idx="7844">
                  <c:v>39623</c:v>
                </c:pt>
                <c:pt idx="7845">
                  <c:v>39624</c:v>
                </c:pt>
                <c:pt idx="7846">
                  <c:v>39625</c:v>
                </c:pt>
                <c:pt idx="7847">
                  <c:v>39626</c:v>
                </c:pt>
                <c:pt idx="7848">
                  <c:v>39627</c:v>
                </c:pt>
                <c:pt idx="7849">
                  <c:v>39628</c:v>
                </c:pt>
                <c:pt idx="7850">
                  <c:v>39629</c:v>
                </c:pt>
                <c:pt idx="7851">
                  <c:v>39630</c:v>
                </c:pt>
                <c:pt idx="7852">
                  <c:v>39631</c:v>
                </c:pt>
                <c:pt idx="7853">
                  <c:v>39632</c:v>
                </c:pt>
                <c:pt idx="7854">
                  <c:v>39633</c:v>
                </c:pt>
                <c:pt idx="7855">
                  <c:v>39634</c:v>
                </c:pt>
                <c:pt idx="7856">
                  <c:v>39635</c:v>
                </c:pt>
                <c:pt idx="7857">
                  <c:v>39636</c:v>
                </c:pt>
                <c:pt idx="7858">
                  <c:v>39637</c:v>
                </c:pt>
                <c:pt idx="7859">
                  <c:v>39638</c:v>
                </c:pt>
                <c:pt idx="7860">
                  <c:v>39639</c:v>
                </c:pt>
                <c:pt idx="7861">
                  <c:v>39640</c:v>
                </c:pt>
                <c:pt idx="7862">
                  <c:v>39641</c:v>
                </c:pt>
                <c:pt idx="7863">
                  <c:v>39642</c:v>
                </c:pt>
                <c:pt idx="7864">
                  <c:v>39643</c:v>
                </c:pt>
                <c:pt idx="7865">
                  <c:v>39644</c:v>
                </c:pt>
                <c:pt idx="7866">
                  <c:v>39645</c:v>
                </c:pt>
                <c:pt idx="7867">
                  <c:v>39646</c:v>
                </c:pt>
                <c:pt idx="7868">
                  <c:v>39647</c:v>
                </c:pt>
                <c:pt idx="7869">
                  <c:v>39648</c:v>
                </c:pt>
                <c:pt idx="7870">
                  <c:v>39649</c:v>
                </c:pt>
                <c:pt idx="7871">
                  <c:v>39650</c:v>
                </c:pt>
                <c:pt idx="7872">
                  <c:v>39651</c:v>
                </c:pt>
                <c:pt idx="7873">
                  <c:v>39652</c:v>
                </c:pt>
                <c:pt idx="7874">
                  <c:v>39653</c:v>
                </c:pt>
                <c:pt idx="7875">
                  <c:v>39654</c:v>
                </c:pt>
                <c:pt idx="7876">
                  <c:v>39655</c:v>
                </c:pt>
                <c:pt idx="7877">
                  <c:v>39656</c:v>
                </c:pt>
                <c:pt idx="7878">
                  <c:v>39657</c:v>
                </c:pt>
                <c:pt idx="7879">
                  <c:v>39658</c:v>
                </c:pt>
                <c:pt idx="7880">
                  <c:v>39659</c:v>
                </c:pt>
                <c:pt idx="7881">
                  <c:v>39660</c:v>
                </c:pt>
                <c:pt idx="7882">
                  <c:v>39661</c:v>
                </c:pt>
                <c:pt idx="7883">
                  <c:v>39662</c:v>
                </c:pt>
                <c:pt idx="7884">
                  <c:v>39663</c:v>
                </c:pt>
                <c:pt idx="7885">
                  <c:v>39664</c:v>
                </c:pt>
                <c:pt idx="7886">
                  <c:v>39665</c:v>
                </c:pt>
                <c:pt idx="7887">
                  <c:v>39666</c:v>
                </c:pt>
                <c:pt idx="7888">
                  <c:v>39667</c:v>
                </c:pt>
                <c:pt idx="7889">
                  <c:v>39668</c:v>
                </c:pt>
                <c:pt idx="7890">
                  <c:v>39669</c:v>
                </c:pt>
                <c:pt idx="7891">
                  <c:v>39670</c:v>
                </c:pt>
                <c:pt idx="7892">
                  <c:v>39671</c:v>
                </c:pt>
                <c:pt idx="7893">
                  <c:v>39672</c:v>
                </c:pt>
                <c:pt idx="7894">
                  <c:v>39673</c:v>
                </c:pt>
                <c:pt idx="7895">
                  <c:v>39674</c:v>
                </c:pt>
                <c:pt idx="7896">
                  <c:v>39675</c:v>
                </c:pt>
                <c:pt idx="7897">
                  <c:v>39676</c:v>
                </c:pt>
                <c:pt idx="7898">
                  <c:v>39677</c:v>
                </c:pt>
                <c:pt idx="7899">
                  <c:v>39678</c:v>
                </c:pt>
                <c:pt idx="7900">
                  <c:v>39679</c:v>
                </c:pt>
                <c:pt idx="7901">
                  <c:v>39680</c:v>
                </c:pt>
                <c:pt idx="7902">
                  <c:v>39681</c:v>
                </c:pt>
                <c:pt idx="7903">
                  <c:v>39682</c:v>
                </c:pt>
                <c:pt idx="7904">
                  <c:v>39683</c:v>
                </c:pt>
                <c:pt idx="7905">
                  <c:v>39684</c:v>
                </c:pt>
                <c:pt idx="7906">
                  <c:v>39685</c:v>
                </c:pt>
                <c:pt idx="7907">
                  <c:v>39686</c:v>
                </c:pt>
                <c:pt idx="7908">
                  <c:v>39687</c:v>
                </c:pt>
                <c:pt idx="7909">
                  <c:v>39688</c:v>
                </c:pt>
                <c:pt idx="7910">
                  <c:v>39689</c:v>
                </c:pt>
                <c:pt idx="7911">
                  <c:v>39690</c:v>
                </c:pt>
                <c:pt idx="7912">
                  <c:v>39691</c:v>
                </c:pt>
                <c:pt idx="7913">
                  <c:v>39692</c:v>
                </c:pt>
                <c:pt idx="7914">
                  <c:v>39693</c:v>
                </c:pt>
                <c:pt idx="7915">
                  <c:v>39694</c:v>
                </c:pt>
                <c:pt idx="7916">
                  <c:v>39695</c:v>
                </c:pt>
                <c:pt idx="7917">
                  <c:v>39696</c:v>
                </c:pt>
                <c:pt idx="7918">
                  <c:v>39697</c:v>
                </c:pt>
                <c:pt idx="7919">
                  <c:v>39698</c:v>
                </c:pt>
                <c:pt idx="7920">
                  <c:v>39699</c:v>
                </c:pt>
                <c:pt idx="7921">
                  <c:v>39700</c:v>
                </c:pt>
                <c:pt idx="7922">
                  <c:v>39701</c:v>
                </c:pt>
                <c:pt idx="7923">
                  <c:v>39702</c:v>
                </c:pt>
                <c:pt idx="7924">
                  <c:v>39703</c:v>
                </c:pt>
                <c:pt idx="7925">
                  <c:v>39704</c:v>
                </c:pt>
                <c:pt idx="7926">
                  <c:v>39705</c:v>
                </c:pt>
                <c:pt idx="7927">
                  <c:v>39706</c:v>
                </c:pt>
                <c:pt idx="7928">
                  <c:v>39707</c:v>
                </c:pt>
                <c:pt idx="7929">
                  <c:v>39708</c:v>
                </c:pt>
                <c:pt idx="7930">
                  <c:v>39709</c:v>
                </c:pt>
                <c:pt idx="7931">
                  <c:v>39710</c:v>
                </c:pt>
                <c:pt idx="7932">
                  <c:v>39711</c:v>
                </c:pt>
                <c:pt idx="7933">
                  <c:v>39712</c:v>
                </c:pt>
                <c:pt idx="7934">
                  <c:v>39713</c:v>
                </c:pt>
                <c:pt idx="7935">
                  <c:v>39714</c:v>
                </c:pt>
                <c:pt idx="7936">
                  <c:v>39715</c:v>
                </c:pt>
                <c:pt idx="7937">
                  <c:v>39716</c:v>
                </c:pt>
                <c:pt idx="7938">
                  <c:v>39717</c:v>
                </c:pt>
                <c:pt idx="7939">
                  <c:v>39718</c:v>
                </c:pt>
                <c:pt idx="7940">
                  <c:v>39719</c:v>
                </c:pt>
                <c:pt idx="7941">
                  <c:v>39720</c:v>
                </c:pt>
                <c:pt idx="7942">
                  <c:v>39721</c:v>
                </c:pt>
                <c:pt idx="7943">
                  <c:v>39722</c:v>
                </c:pt>
                <c:pt idx="7944">
                  <c:v>39723</c:v>
                </c:pt>
                <c:pt idx="7945">
                  <c:v>39724</c:v>
                </c:pt>
                <c:pt idx="7946">
                  <c:v>39725</c:v>
                </c:pt>
                <c:pt idx="7947">
                  <c:v>39726</c:v>
                </c:pt>
                <c:pt idx="7948">
                  <c:v>39727</c:v>
                </c:pt>
                <c:pt idx="7949">
                  <c:v>39728</c:v>
                </c:pt>
                <c:pt idx="7950">
                  <c:v>39729</c:v>
                </c:pt>
                <c:pt idx="7951">
                  <c:v>39730</c:v>
                </c:pt>
                <c:pt idx="7952">
                  <c:v>39731</c:v>
                </c:pt>
                <c:pt idx="7953">
                  <c:v>39732</c:v>
                </c:pt>
                <c:pt idx="7954">
                  <c:v>39733</c:v>
                </c:pt>
                <c:pt idx="7955">
                  <c:v>39734</c:v>
                </c:pt>
                <c:pt idx="7956">
                  <c:v>39735</c:v>
                </c:pt>
                <c:pt idx="7957">
                  <c:v>39736</c:v>
                </c:pt>
                <c:pt idx="7958">
                  <c:v>39737</c:v>
                </c:pt>
                <c:pt idx="7959">
                  <c:v>39738</c:v>
                </c:pt>
                <c:pt idx="7960">
                  <c:v>39739</c:v>
                </c:pt>
                <c:pt idx="7961">
                  <c:v>39740</c:v>
                </c:pt>
                <c:pt idx="7962">
                  <c:v>39741</c:v>
                </c:pt>
                <c:pt idx="7963">
                  <c:v>39742</c:v>
                </c:pt>
                <c:pt idx="7964">
                  <c:v>39743</c:v>
                </c:pt>
                <c:pt idx="7965">
                  <c:v>39744</c:v>
                </c:pt>
                <c:pt idx="7966">
                  <c:v>39745</c:v>
                </c:pt>
                <c:pt idx="7967">
                  <c:v>39746</c:v>
                </c:pt>
                <c:pt idx="7968">
                  <c:v>39747</c:v>
                </c:pt>
                <c:pt idx="7969">
                  <c:v>39748</c:v>
                </c:pt>
                <c:pt idx="7970">
                  <c:v>39749</c:v>
                </c:pt>
                <c:pt idx="7971">
                  <c:v>39750</c:v>
                </c:pt>
                <c:pt idx="7972">
                  <c:v>39751</c:v>
                </c:pt>
                <c:pt idx="7973">
                  <c:v>39752</c:v>
                </c:pt>
                <c:pt idx="7974">
                  <c:v>39753</c:v>
                </c:pt>
                <c:pt idx="7975">
                  <c:v>39754</c:v>
                </c:pt>
                <c:pt idx="7976">
                  <c:v>39755</c:v>
                </c:pt>
                <c:pt idx="7977">
                  <c:v>39756</c:v>
                </c:pt>
                <c:pt idx="7978">
                  <c:v>39757</c:v>
                </c:pt>
                <c:pt idx="7979">
                  <c:v>39758</c:v>
                </c:pt>
                <c:pt idx="7980">
                  <c:v>39759</c:v>
                </c:pt>
                <c:pt idx="7981">
                  <c:v>39760</c:v>
                </c:pt>
                <c:pt idx="7982">
                  <c:v>39761</c:v>
                </c:pt>
                <c:pt idx="7983">
                  <c:v>39762</c:v>
                </c:pt>
                <c:pt idx="7984">
                  <c:v>39763</c:v>
                </c:pt>
                <c:pt idx="7985">
                  <c:v>39764</c:v>
                </c:pt>
                <c:pt idx="7986">
                  <c:v>39765</c:v>
                </c:pt>
                <c:pt idx="7987">
                  <c:v>39766</c:v>
                </c:pt>
                <c:pt idx="7988">
                  <c:v>39767</c:v>
                </c:pt>
                <c:pt idx="7989">
                  <c:v>39768</c:v>
                </c:pt>
                <c:pt idx="7990">
                  <c:v>39769</c:v>
                </c:pt>
                <c:pt idx="7991">
                  <c:v>39770</c:v>
                </c:pt>
                <c:pt idx="7992">
                  <c:v>39771</c:v>
                </c:pt>
                <c:pt idx="7993">
                  <c:v>39772</c:v>
                </c:pt>
                <c:pt idx="7994">
                  <c:v>39773</c:v>
                </c:pt>
                <c:pt idx="7995">
                  <c:v>39774</c:v>
                </c:pt>
                <c:pt idx="7996">
                  <c:v>39775</c:v>
                </c:pt>
                <c:pt idx="7997">
                  <c:v>39776</c:v>
                </c:pt>
                <c:pt idx="7998">
                  <c:v>39777</c:v>
                </c:pt>
                <c:pt idx="7999">
                  <c:v>39778</c:v>
                </c:pt>
                <c:pt idx="8000">
                  <c:v>39779</c:v>
                </c:pt>
                <c:pt idx="8001">
                  <c:v>39780</c:v>
                </c:pt>
                <c:pt idx="8002">
                  <c:v>39781</c:v>
                </c:pt>
                <c:pt idx="8003">
                  <c:v>39782</c:v>
                </c:pt>
                <c:pt idx="8004">
                  <c:v>39783</c:v>
                </c:pt>
                <c:pt idx="8005">
                  <c:v>39784</c:v>
                </c:pt>
                <c:pt idx="8006">
                  <c:v>39785</c:v>
                </c:pt>
                <c:pt idx="8007">
                  <c:v>39786</c:v>
                </c:pt>
                <c:pt idx="8008">
                  <c:v>39787</c:v>
                </c:pt>
                <c:pt idx="8009">
                  <c:v>39788</c:v>
                </c:pt>
                <c:pt idx="8010">
                  <c:v>39789</c:v>
                </c:pt>
                <c:pt idx="8011">
                  <c:v>39790</c:v>
                </c:pt>
                <c:pt idx="8012">
                  <c:v>39791</c:v>
                </c:pt>
                <c:pt idx="8013">
                  <c:v>39792</c:v>
                </c:pt>
                <c:pt idx="8014">
                  <c:v>39793</c:v>
                </c:pt>
                <c:pt idx="8015">
                  <c:v>39794</c:v>
                </c:pt>
                <c:pt idx="8016">
                  <c:v>39795</c:v>
                </c:pt>
                <c:pt idx="8017">
                  <c:v>39796</c:v>
                </c:pt>
                <c:pt idx="8018">
                  <c:v>39797</c:v>
                </c:pt>
                <c:pt idx="8019">
                  <c:v>39798</c:v>
                </c:pt>
                <c:pt idx="8020">
                  <c:v>39799</c:v>
                </c:pt>
                <c:pt idx="8021">
                  <c:v>39800</c:v>
                </c:pt>
                <c:pt idx="8022">
                  <c:v>39801</c:v>
                </c:pt>
                <c:pt idx="8023">
                  <c:v>39802</c:v>
                </c:pt>
                <c:pt idx="8024">
                  <c:v>39803</c:v>
                </c:pt>
                <c:pt idx="8025">
                  <c:v>39804</c:v>
                </c:pt>
                <c:pt idx="8026">
                  <c:v>39805</c:v>
                </c:pt>
                <c:pt idx="8027">
                  <c:v>39806</c:v>
                </c:pt>
                <c:pt idx="8028">
                  <c:v>39807</c:v>
                </c:pt>
                <c:pt idx="8029">
                  <c:v>39808</c:v>
                </c:pt>
                <c:pt idx="8030">
                  <c:v>39809</c:v>
                </c:pt>
                <c:pt idx="8031">
                  <c:v>39810</c:v>
                </c:pt>
                <c:pt idx="8032">
                  <c:v>39811</c:v>
                </c:pt>
                <c:pt idx="8033">
                  <c:v>39812</c:v>
                </c:pt>
                <c:pt idx="8034">
                  <c:v>39813</c:v>
                </c:pt>
                <c:pt idx="8035">
                  <c:v>39814</c:v>
                </c:pt>
                <c:pt idx="8036">
                  <c:v>39815</c:v>
                </c:pt>
                <c:pt idx="8037">
                  <c:v>39816</c:v>
                </c:pt>
                <c:pt idx="8038">
                  <c:v>39817</c:v>
                </c:pt>
                <c:pt idx="8039">
                  <c:v>39818</c:v>
                </c:pt>
                <c:pt idx="8040">
                  <c:v>39819</c:v>
                </c:pt>
                <c:pt idx="8041">
                  <c:v>39820</c:v>
                </c:pt>
                <c:pt idx="8042">
                  <c:v>39821</c:v>
                </c:pt>
                <c:pt idx="8043">
                  <c:v>39822</c:v>
                </c:pt>
                <c:pt idx="8044">
                  <c:v>39823</c:v>
                </c:pt>
                <c:pt idx="8045">
                  <c:v>39824</c:v>
                </c:pt>
                <c:pt idx="8046">
                  <c:v>39825</c:v>
                </c:pt>
                <c:pt idx="8047">
                  <c:v>39826</c:v>
                </c:pt>
                <c:pt idx="8048">
                  <c:v>39827</c:v>
                </c:pt>
                <c:pt idx="8049">
                  <c:v>39828</c:v>
                </c:pt>
                <c:pt idx="8050">
                  <c:v>39829</c:v>
                </c:pt>
                <c:pt idx="8051">
                  <c:v>39830</c:v>
                </c:pt>
                <c:pt idx="8052">
                  <c:v>39831</c:v>
                </c:pt>
                <c:pt idx="8053">
                  <c:v>39832</c:v>
                </c:pt>
                <c:pt idx="8054">
                  <c:v>39833</c:v>
                </c:pt>
                <c:pt idx="8055">
                  <c:v>39834</c:v>
                </c:pt>
                <c:pt idx="8056">
                  <c:v>39835</c:v>
                </c:pt>
                <c:pt idx="8057">
                  <c:v>39836</c:v>
                </c:pt>
                <c:pt idx="8058">
                  <c:v>39837</c:v>
                </c:pt>
                <c:pt idx="8059">
                  <c:v>39838</c:v>
                </c:pt>
                <c:pt idx="8060">
                  <c:v>39839</c:v>
                </c:pt>
                <c:pt idx="8061">
                  <c:v>39840</c:v>
                </c:pt>
                <c:pt idx="8062">
                  <c:v>39841</c:v>
                </c:pt>
                <c:pt idx="8063">
                  <c:v>39842</c:v>
                </c:pt>
                <c:pt idx="8064">
                  <c:v>39843</c:v>
                </c:pt>
                <c:pt idx="8065">
                  <c:v>39844</c:v>
                </c:pt>
                <c:pt idx="8066">
                  <c:v>39845</c:v>
                </c:pt>
                <c:pt idx="8067">
                  <c:v>39846</c:v>
                </c:pt>
                <c:pt idx="8068">
                  <c:v>39847</c:v>
                </c:pt>
                <c:pt idx="8069">
                  <c:v>39848</c:v>
                </c:pt>
                <c:pt idx="8070">
                  <c:v>39849</c:v>
                </c:pt>
                <c:pt idx="8071">
                  <c:v>39850</c:v>
                </c:pt>
                <c:pt idx="8072">
                  <c:v>39851</c:v>
                </c:pt>
                <c:pt idx="8073">
                  <c:v>39852</c:v>
                </c:pt>
                <c:pt idx="8074">
                  <c:v>39853</c:v>
                </c:pt>
                <c:pt idx="8075">
                  <c:v>39854</c:v>
                </c:pt>
                <c:pt idx="8076">
                  <c:v>39855</c:v>
                </c:pt>
                <c:pt idx="8077">
                  <c:v>39856</c:v>
                </c:pt>
                <c:pt idx="8078">
                  <c:v>39857</c:v>
                </c:pt>
                <c:pt idx="8079">
                  <c:v>39858</c:v>
                </c:pt>
                <c:pt idx="8080">
                  <c:v>39859</c:v>
                </c:pt>
                <c:pt idx="8081">
                  <c:v>39860</c:v>
                </c:pt>
                <c:pt idx="8082">
                  <c:v>39861</c:v>
                </c:pt>
                <c:pt idx="8083">
                  <c:v>39862</c:v>
                </c:pt>
                <c:pt idx="8084">
                  <c:v>39863</c:v>
                </c:pt>
                <c:pt idx="8085">
                  <c:v>39864</c:v>
                </c:pt>
                <c:pt idx="8086">
                  <c:v>39865</c:v>
                </c:pt>
                <c:pt idx="8087">
                  <c:v>39866</c:v>
                </c:pt>
                <c:pt idx="8088">
                  <c:v>39867</c:v>
                </c:pt>
                <c:pt idx="8089">
                  <c:v>39868</c:v>
                </c:pt>
                <c:pt idx="8090">
                  <c:v>39869</c:v>
                </c:pt>
                <c:pt idx="8091">
                  <c:v>39870</c:v>
                </c:pt>
                <c:pt idx="8092">
                  <c:v>39871</c:v>
                </c:pt>
                <c:pt idx="8093">
                  <c:v>39872</c:v>
                </c:pt>
                <c:pt idx="8094">
                  <c:v>39873</c:v>
                </c:pt>
                <c:pt idx="8095">
                  <c:v>39874</c:v>
                </c:pt>
                <c:pt idx="8096">
                  <c:v>39875</c:v>
                </c:pt>
                <c:pt idx="8097">
                  <c:v>39876</c:v>
                </c:pt>
                <c:pt idx="8098">
                  <c:v>39877</c:v>
                </c:pt>
                <c:pt idx="8099">
                  <c:v>39878</c:v>
                </c:pt>
                <c:pt idx="8100">
                  <c:v>39879</c:v>
                </c:pt>
                <c:pt idx="8101">
                  <c:v>39880</c:v>
                </c:pt>
                <c:pt idx="8102">
                  <c:v>39881</c:v>
                </c:pt>
                <c:pt idx="8103">
                  <c:v>39882</c:v>
                </c:pt>
                <c:pt idx="8104">
                  <c:v>39883</c:v>
                </c:pt>
                <c:pt idx="8105">
                  <c:v>39884</c:v>
                </c:pt>
                <c:pt idx="8106">
                  <c:v>39885</c:v>
                </c:pt>
                <c:pt idx="8107">
                  <c:v>39886</c:v>
                </c:pt>
                <c:pt idx="8108">
                  <c:v>39887</c:v>
                </c:pt>
                <c:pt idx="8109">
                  <c:v>39888</c:v>
                </c:pt>
                <c:pt idx="8110">
                  <c:v>39889</c:v>
                </c:pt>
                <c:pt idx="8111">
                  <c:v>39890</c:v>
                </c:pt>
                <c:pt idx="8112">
                  <c:v>39891</c:v>
                </c:pt>
                <c:pt idx="8113">
                  <c:v>39892</c:v>
                </c:pt>
                <c:pt idx="8114">
                  <c:v>39893</c:v>
                </c:pt>
                <c:pt idx="8115">
                  <c:v>39894</c:v>
                </c:pt>
                <c:pt idx="8116">
                  <c:v>39895</c:v>
                </c:pt>
                <c:pt idx="8117">
                  <c:v>39896</c:v>
                </c:pt>
                <c:pt idx="8118">
                  <c:v>39897</c:v>
                </c:pt>
                <c:pt idx="8119">
                  <c:v>39898</c:v>
                </c:pt>
                <c:pt idx="8120">
                  <c:v>39899</c:v>
                </c:pt>
                <c:pt idx="8121">
                  <c:v>39900</c:v>
                </c:pt>
                <c:pt idx="8122">
                  <c:v>39901</c:v>
                </c:pt>
                <c:pt idx="8123">
                  <c:v>39902</c:v>
                </c:pt>
                <c:pt idx="8124">
                  <c:v>39903</c:v>
                </c:pt>
                <c:pt idx="8125">
                  <c:v>39904</c:v>
                </c:pt>
                <c:pt idx="8126">
                  <c:v>39905</c:v>
                </c:pt>
                <c:pt idx="8127">
                  <c:v>39906</c:v>
                </c:pt>
                <c:pt idx="8128">
                  <c:v>39907</c:v>
                </c:pt>
                <c:pt idx="8129">
                  <c:v>39908</c:v>
                </c:pt>
                <c:pt idx="8130">
                  <c:v>39909</c:v>
                </c:pt>
                <c:pt idx="8131">
                  <c:v>39910</c:v>
                </c:pt>
                <c:pt idx="8132">
                  <c:v>39911</c:v>
                </c:pt>
                <c:pt idx="8133">
                  <c:v>39912</c:v>
                </c:pt>
                <c:pt idx="8134">
                  <c:v>39913</c:v>
                </c:pt>
                <c:pt idx="8135">
                  <c:v>39914</c:v>
                </c:pt>
                <c:pt idx="8136">
                  <c:v>39915</c:v>
                </c:pt>
                <c:pt idx="8137">
                  <c:v>39916</c:v>
                </c:pt>
                <c:pt idx="8138">
                  <c:v>39917</c:v>
                </c:pt>
                <c:pt idx="8139">
                  <c:v>39918</c:v>
                </c:pt>
                <c:pt idx="8140">
                  <c:v>39919</c:v>
                </c:pt>
                <c:pt idx="8141">
                  <c:v>39920</c:v>
                </c:pt>
                <c:pt idx="8142">
                  <c:v>39921</c:v>
                </c:pt>
                <c:pt idx="8143">
                  <c:v>39922</c:v>
                </c:pt>
                <c:pt idx="8144">
                  <c:v>39923</c:v>
                </c:pt>
                <c:pt idx="8145">
                  <c:v>39924</c:v>
                </c:pt>
                <c:pt idx="8146">
                  <c:v>39925</c:v>
                </c:pt>
                <c:pt idx="8147">
                  <c:v>39926</c:v>
                </c:pt>
                <c:pt idx="8148">
                  <c:v>39927</c:v>
                </c:pt>
                <c:pt idx="8149">
                  <c:v>39928</c:v>
                </c:pt>
                <c:pt idx="8150">
                  <c:v>39929</c:v>
                </c:pt>
                <c:pt idx="8151">
                  <c:v>39930</c:v>
                </c:pt>
                <c:pt idx="8152">
                  <c:v>39931</c:v>
                </c:pt>
                <c:pt idx="8153">
                  <c:v>39932</c:v>
                </c:pt>
                <c:pt idx="8154">
                  <c:v>39933</c:v>
                </c:pt>
                <c:pt idx="8155">
                  <c:v>39934</c:v>
                </c:pt>
                <c:pt idx="8156">
                  <c:v>39935</c:v>
                </c:pt>
                <c:pt idx="8157">
                  <c:v>39936</c:v>
                </c:pt>
                <c:pt idx="8158">
                  <c:v>39937</c:v>
                </c:pt>
                <c:pt idx="8159">
                  <c:v>39938</c:v>
                </c:pt>
                <c:pt idx="8160">
                  <c:v>39939</c:v>
                </c:pt>
                <c:pt idx="8161">
                  <c:v>39940</c:v>
                </c:pt>
                <c:pt idx="8162">
                  <c:v>39941</c:v>
                </c:pt>
                <c:pt idx="8163">
                  <c:v>39942</c:v>
                </c:pt>
                <c:pt idx="8164">
                  <c:v>39943</c:v>
                </c:pt>
                <c:pt idx="8165">
                  <c:v>39944</c:v>
                </c:pt>
                <c:pt idx="8166">
                  <c:v>39945</c:v>
                </c:pt>
                <c:pt idx="8167">
                  <c:v>39946</c:v>
                </c:pt>
                <c:pt idx="8168">
                  <c:v>39947</c:v>
                </c:pt>
                <c:pt idx="8169">
                  <c:v>39948</c:v>
                </c:pt>
                <c:pt idx="8170">
                  <c:v>39949</c:v>
                </c:pt>
                <c:pt idx="8171">
                  <c:v>39950</c:v>
                </c:pt>
                <c:pt idx="8172">
                  <c:v>39951</c:v>
                </c:pt>
                <c:pt idx="8173">
                  <c:v>39952</c:v>
                </c:pt>
                <c:pt idx="8174">
                  <c:v>39953</c:v>
                </c:pt>
                <c:pt idx="8175">
                  <c:v>39954</c:v>
                </c:pt>
                <c:pt idx="8176">
                  <c:v>39955</c:v>
                </c:pt>
                <c:pt idx="8177">
                  <c:v>39956</c:v>
                </c:pt>
                <c:pt idx="8178">
                  <c:v>39957</c:v>
                </c:pt>
                <c:pt idx="8179">
                  <c:v>39958</c:v>
                </c:pt>
                <c:pt idx="8180">
                  <c:v>39959</c:v>
                </c:pt>
                <c:pt idx="8181">
                  <c:v>39960</c:v>
                </c:pt>
                <c:pt idx="8182">
                  <c:v>39961</c:v>
                </c:pt>
                <c:pt idx="8183">
                  <c:v>39962</c:v>
                </c:pt>
                <c:pt idx="8184">
                  <c:v>39963</c:v>
                </c:pt>
                <c:pt idx="8185">
                  <c:v>39964</c:v>
                </c:pt>
                <c:pt idx="8186">
                  <c:v>39965</c:v>
                </c:pt>
                <c:pt idx="8187">
                  <c:v>39966</c:v>
                </c:pt>
                <c:pt idx="8188">
                  <c:v>39967</c:v>
                </c:pt>
                <c:pt idx="8189">
                  <c:v>39968</c:v>
                </c:pt>
                <c:pt idx="8190">
                  <c:v>39969</c:v>
                </c:pt>
                <c:pt idx="8191">
                  <c:v>39970</c:v>
                </c:pt>
                <c:pt idx="8192">
                  <c:v>39971</c:v>
                </c:pt>
                <c:pt idx="8193">
                  <c:v>39972</c:v>
                </c:pt>
                <c:pt idx="8194">
                  <c:v>39973</c:v>
                </c:pt>
                <c:pt idx="8195">
                  <c:v>39974</c:v>
                </c:pt>
                <c:pt idx="8196">
                  <c:v>39975</c:v>
                </c:pt>
                <c:pt idx="8197">
                  <c:v>39976</c:v>
                </c:pt>
                <c:pt idx="8198">
                  <c:v>39977</c:v>
                </c:pt>
                <c:pt idx="8199">
                  <c:v>39978</c:v>
                </c:pt>
                <c:pt idx="8200">
                  <c:v>39979</c:v>
                </c:pt>
                <c:pt idx="8201">
                  <c:v>39980</c:v>
                </c:pt>
                <c:pt idx="8202">
                  <c:v>39981</c:v>
                </c:pt>
                <c:pt idx="8203">
                  <c:v>39982</c:v>
                </c:pt>
                <c:pt idx="8204">
                  <c:v>39983</c:v>
                </c:pt>
                <c:pt idx="8205">
                  <c:v>39984</c:v>
                </c:pt>
                <c:pt idx="8206">
                  <c:v>39985</c:v>
                </c:pt>
                <c:pt idx="8207">
                  <c:v>39986</c:v>
                </c:pt>
                <c:pt idx="8208">
                  <c:v>39987</c:v>
                </c:pt>
                <c:pt idx="8209">
                  <c:v>39988</c:v>
                </c:pt>
                <c:pt idx="8210">
                  <c:v>39989</c:v>
                </c:pt>
                <c:pt idx="8211">
                  <c:v>39990</c:v>
                </c:pt>
                <c:pt idx="8212">
                  <c:v>39991</c:v>
                </c:pt>
                <c:pt idx="8213">
                  <c:v>39992</c:v>
                </c:pt>
                <c:pt idx="8214">
                  <c:v>39993</c:v>
                </c:pt>
                <c:pt idx="8215">
                  <c:v>39994</c:v>
                </c:pt>
                <c:pt idx="8216">
                  <c:v>39995</c:v>
                </c:pt>
                <c:pt idx="8217">
                  <c:v>39996</c:v>
                </c:pt>
                <c:pt idx="8218">
                  <c:v>39997</c:v>
                </c:pt>
                <c:pt idx="8219">
                  <c:v>39998</c:v>
                </c:pt>
                <c:pt idx="8220">
                  <c:v>39999</c:v>
                </c:pt>
                <c:pt idx="8221">
                  <c:v>40000</c:v>
                </c:pt>
                <c:pt idx="8222">
                  <c:v>40001</c:v>
                </c:pt>
                <c:pt idx="8223">
                  <c:v>40002</c:v>
                </c:pt>
                <c:pt idx="8224">
                  <c:v>40003</c:v>
                </c:pt>
                <c:pt idx="8225">
                  <c:v>40004</c:v>
                </c:pt>
                <c:pt idx="8226">
                  <c:v>40005</c:v>
                </c:pt>
                <c:pt idx="8227">
                  <c:v>40006</c:v>
                </c:pt>
                <c:pt idx="8228">
                  <c:v>40007</c:v>
                </c:pt>
                <c:pt idx="8229">
                  <c:v>40008</c:v>
                </c:pt>
                <c:pt idx="8230">
                  <c:v>40009</c:v>
                </c:pt>
                <c:pt idx="8231">
                  <c:v>40010</c:v>
                </c:pt>
                <c:pt idx="8232">
                  <c:v>40011</c:v>
                </c:pt>
                <c:pt idx="8233">
                  <c:v>40012</c:v>
                </c:pt>
                <c:pt idx="8234">
                  <c:v>40013</c:v>
                </c:pt>
                <c:pt idx="8235">
                  <c:v>40014</c:v>
                </c:pt>
                <c:pt idx="8236">
                  <c:v>40015</c:v>
                </c:pt>
                <c:pt idx="8237">
                  <c:v>40016</c:v>
                </c:pt>
                <c:pt idx="8238">
                  <c:v>40017</c:v>
                </c:pt>
                <c:pt idx="8239">
                  <c:v>40018</c:v>
                </c:pt>
                <c:pt idx="8240">
                  <c:v>40019</c:v>
                </c:pt>
                <c:pt idx="8241">
                  <c:v>40020</c:v>
                </c:pt>
                <c:pt idx="8242">
                  <c:v>40021</c:v>
                </c:pt>
                <c:pt idx="8243">
                  <c:v>40022</c:v>
                </c:pt>
                <c:pt idx="8244">
                  <c:v>40023</c:v>
                </c:pt>
                <c:pt idx="8245">
                  <c:v>40024</c:v>
                </c:pt>
                <c:pt idx="8246">
                  <c:v>40025</c:v>
                </c:pt>
                <c:pt idx="8247">
                  <c:v>40026</c:v>
                </c:pt>
                <c:pt idx="8248">
                  <c:v>40027</c:v>
                </c:pt>
                <c:pt idx="8249">
                  <c:v>40028</c:v>
                </c:pt>
                <c:pt idx="8250">
                  <c:v>40029</c:v>
                </c:pt>
                <c:pt idx="8251">
                  <c:v>40030</c:v>
                </c:pt>
                <c:pt idx="8252">
                  <c:v>40031</c:v>
                </c:pt>
                <c:pt idx="8253">
                  <c:v>40032</c:v>
                </c:pt>
                <c:pt idx="8254">
                  <c:v>40033</c:v>
                </c:pt>
                <c:pt idx="8255">
                  <c:v>40034</c:v>
                </c:pt>
                <c:pt idx="8256">
                  <c:v>40035</c:v>
                </c:pt>
                <c:pt idx="8257">
                  <c:v>40036</c:v>
                </c:pt>
                <c:pt idx="8258">
                  <c:v>40037</c:v>
                </c:pt>
                <c:pt idx="8259">
                  <c:v>40038</c:v>
                </c:pt>
                <c:pt idx="8260">
                  <c:v>40039</c:v>
                </c:pt>
                <c:pt idx="8261">
                  <c:v>40040</c:v>
                </c:pt>
                <c:pt idx="8262">
                  <c:v>40041</c:v>
                </c:pt>
                <c:pt idx="8263">
                  <c:v>40042</c:v>
                </c:pt>
                <c:pt idx="8264">
                  <c:v>40043</c:v>
                </c:pt>
                <c:pt idx="8265">
                  <c:v>40044</c:v>
                </c:pt>
                <c:pt idx="8266">
                  <c:v>40045</c:v>
                </c:pt>
                <c:pt idx="8267">
                  <c:v>40046</c:v>
                </c:pt>
                <c:pt idx="8268">
                  <c:v>40047</c:v>
                </c:pt>
                <c:pt idx="8269">
                  <c:v>40048</c:v>
                </c:pt>
                <c:pt idx="8270">
                  <c:v>40049</c:v>
                </c:pt>
                <c:pt idx="8271">
                  <c:v>40050</c:v>
                </c:pt>
                <c:pt idx="8272">
                  <c:v>40051</c:v>
                </c:pt>
                <c:pt idx="8273">
                  <c:v>40052</c:v>
                </c:pt>
                <c:pt idx="8274">
                  <c:v>40053</c:v>
                </c:pt>
                <c:pt idx="8275">
                  <c:v>40054</c:v>
                </c:pt>
                <c:pt idx="8276">
                  <c:v>40055</c:v>
                </c:pt>
                <c:pt idx="8277">
                  <c:v>40056</c:v>
                </c:pt>
                <c:pt idx="8278">
                  <c:v>40057</c:v>
                </c:pt>
                <c:pt idx="8279">
                  <c:v>40058</c:v>
                </c:pt>
                <c:pt idx="8280">
                  <c:v>40059</c:v>
                </c:pt>
                <c:pt idx="8281">
                  <c:v>40060</c:v>
                </c:pt>
                <c:pt idx="8282">
                  <c:v>40061</c:v>
                </c:pt>
                <c:pt idx="8283">
                  <c:v>40062</c:v>
                </c:pt>
                <c:pt idx="8284">
                  <c:v>40063</c:v>
                </c:pt>
                <c:pt idx="8285">
                  <c:v>40064</c:v>
                </c:pt>
                <c:pt idx="8286">
                  <c:v>40065</c:v>
                </c:pt>
                <c:pt idx="8287">
                  <c:v>40066</c:v>
                </c:pt>
                <c:pt idx="8288">
                  <c:v>40067</c:v>
                </c:pt>
                <c:pt idx="8289">
                  <c:v>40068</c:v>
                </c:pt>
                <c:pt idx="8290">
                  <c:v>40069</c:v>
                </c:pt>
                <c:pt idx="8291">
                  <c:v>40070</c:v>
                </c:pt>
                <c:pt idx="8292">
                  <c:v>40071</c:v>
                </c:pt>
                <c:pt idx="8293">
                  <c:v>40072</c:v>
                </c:pt>
                <c:pt idx="8294">
                  <c:v>40073</c:v>
                </c:pt>
                <c:pt idx="8295">
                  <c:v>40074</c:v>
                </c:pt>
                <c:pt idx="8296">
                  <c:v>40075</c:v>
                </c:pt>
                <c:pt idx="8297">
                  <c:v>40076</c:v>
                </c:pt>
                <c:pt idx="8298">
                  <c:v>40077</c:v>
                </c:pt>
                <c:pt idx="8299">
                  <c:v>40078</c:v>
                </c:pt>
                <c:pt idx="8300">
                  <c:v>40079</c:v>
                </c:pt>
                <c:pt idx="8301">
                  <c:v>40080</c:v>
                </c:pt>
                <c:pt idx="8302">
                  <c:v>40081</c:v>
                </c:pt>
                <c:pt idx="8303">
                  <c:v>40082</c:v>
                </c:pt>
                <c:pt idx="8304">
                  <c:v>40083</c:v>
                </c:pt>
                <c:pt idx="8305">
                  <c:v>40084</c:v>
                </c:pt>
                <c:pt idx="8306">
                  <c:v>40085</c:v>
                </c:pt>
                <c:pt idx="8307">
                  <c:v>40086</c:v>
                </c:pt>
                <c:pt idx="8308">
                  <c:v>40087</c:v>
                </c:pt>
                <c:pt idx="8309">
                  <c:v>40088</c:v>
                </c:pt>
                <c:pt idx="8310">
                  <c:v>40089</c:v>
                </c:pt>
                <c:pt idx="8311">
                  <c:v>40090</c:v>
                </c:pt>
                <c:pt idx="8312">
                  <c:v>40091</c:v>
                </c:pt>
                <c:pt idx="8313">
                  <c:v>40092</c:v>
                </c:pt>
                <c:pt idx="8314">
                  <c:v>40093</c:v>
                </c:pt>
                <c:pt idx="8315">
                  <c:v>40094</c:v>
                </c:pt>
                <c:pt idx="8316">
                  <c:v>40095</c:v>
                </c:pt>
                <c:pt idx="8317">
                  <c:v>40096</c:v>
                </c:pt>
                <c:pt idx="8318">
                  <c:v>40097</c:v>
                </c:pt>
                <c:pt idx="8319">
                  <c:v>40098</c:v>
                </c:pt>
                <c:pt idx="8320">
                  <c:v>40099</c:v>
                </c:pt>
                <c:pt idx="8321">
                  <c:v>40100</c:v>
                </c:pt>
                <c:pt idx="8322">
                  <c:v>40101</c:v>
                </c:pt>
                <c:pt idx="8323">
                  <c:v>40102</c:v>
                </c:pt>
                <c:pt idx="8324">
                  <c:v>40103</c:v>
                </c:pt>
                <c:pt idx="8325">
                  <c:v>40104</c:v>
                </c:pt>
                <c:pt idx="8326">
                  <c:v>40105</c:v>
                </c:pt>
                <c:pt idx="8327">
                  <c:v>40106</c:v>
                </c:pt>
                <c:pt idx="8328">
                  <c:v>40107</c:v>
                </c:pt>
                <c:pt idx="8329">
                  <c:v>40108</c:v>
                </c:pt>
                <c:pt idx="8330">
                  <c:v>40109</c:v>
                </c:pt>
                <c:pt idx="8331">
                  <c:v>40110</c:v>
                </c:pt>
                <c:pt idx="8332">
                  <c:v>40111</c:v>
                </c:pt>
                <c:pt idx="8333">
                  <c:v>40112</c:v>
                </c:pt>
                <c:pt idx="8334">
                  <c:v>40113</c:v>
                </c:pt>
                <c:pt idx="8335">
                  <c:v>40114</c:v>
                </c:pt>
                <c:pt idx="8336">
                  <c:v>40115</c:v>
                </c:pt>
                <c:pt idx="8337">
                  <c:v>40116</c:v>
                </c:pt>
                <c:pt idx="8338">
                  <c:v>40117</c:v>
                </c:pt>
                <c:pt idx="8339">
                  <c:v>40118</c:v>
                </c:pt>
                <c:pt idx="8340">
                  <c:v>40119</c:v>
                </c:pt>
                <c:pt idx="8341">
                  <c:v>40120</c:v>
                </c:pt>
                <c:pt idx="8342">
                  <c:v>40121</c:v>
                </c:pt>
                <c:pt idx="8343">
                  <c:v>40122</c:v>
                </c:pt>
                <c:pt idx="8344">
                  <c:v>40123</c:v>
                </c:pt>
                <c:pt idx="8345">
                  <c:v>40124</c:v>
                </c:pt>
                <c:pt idx="8346">
                  <c:v>40125</c:v>
                </c:pt>
                <c:pt idx="8347">
                  <c:v>40126</c:v>
                </c:pt>
                <c:pt idx="8348">
                  <c:v>40127</c:v>
                </c:pt>
                <c:pt idx="8349">
                  <c:v>40128</c:v>
                </c:pt>
                <c:pt idx="8350">
                  <c:v>40129</c:v>
                </c:pt>
                <c:pt idx="8351">
                  <c:v>40130</c:v>
                </c:pt>
                <c:pt idx="8352">
                  <c:v>40131</c:v>
                </c:pt>
                <c:pt idx="8353">
                  <c:v>40132</c:v>
                </c:pt>
                <c:pt idx="8354">
                  <c:v>40133</c:v>
                </c:pt>
                <c:pt idx="8355">
                  <c:v>40134</c:v>
                </c:pt>
                <c:pt idx="8356">
                  <c:v>40135</c:v>
                </c:pt>
                <c:pt idx="8357">
                  <c:v>40136</c:v>
                </c:pt>
                <c:pt idx="8358">
                  <c:v>40137</c:v>
                </c:pt>
                <c:pt idx="8359">
                  <c:v>40138</c:v>
                </c:pt>
                <c:pt idx="8360">
                  <c:v>40139</c:v>
                </c:pt>
                <c:pt idx="8361">
                  <c:v>40140</c:v>
                </c:pt>
                <c:pt idx="8362">
                  <c:v>40141</c:v>
                </c:pt>
                <c:pt idx="8363">
                  <c:v>40142</c:v>
                </c:pt>
                <c:pt idx="8364">
                  <c:v>40143</c:v>
                </c:pt>
                <c:pt idx="8365">
                  <c:v>40144</c:v>
                </c:pt>
                <c:pt idx="8366">
                  <c:v>40145</c:v>
                </c:pt>
                <c:pt idx="8367">
                  <c:v>40146</c:v>
                </c:pt>
                <c:pt idx="8368">
                  <c:v>40147</c:v>
                </c:pt>
                <c:pt idx="8369">
                  <c:v>40148</c:v>
                </c:pt>
                <c:pt idx="8370">
                  <c:v>40149</c:v>
                </c:pt>
                <c:pt idx="8371">
                  <c:v>40150</c:v>
                </c:pt>
                <c:pt idx="8372">
                  <c:v>40151</c:v>
                </c:pt>
                <c:pt idx="8373">
                  <c:v>40152</c:v>
                </c:pt>
                <c:pt idx="8374">
                  <c:v>40153</c:v>
                </c:pt>
                <c:pt idx="8375">
                  <c:v>40154</c:v>
                </c:pt>
                <c:pt idx="8376">
                  <c:v>40155</c:v>
                </c:pt>
                <c:pt idx="8377">
                  <c:v>40156</c:v>
                </c:pt>
                <c:pt idx="8378">
                  <c:v>40157</c:v>
                </c:pt>
                <c:pt idx="8379">
                  <c:v>40158</c:v>
                </c:pt>
                <c:pt idx="8380">
                  <c:v>40159</c:v>
                </c:pt>
                <c:pt idx="8381">
                  <c:v>40160</c:v>
                </c:pt>
                <c:pt idx="8382">
                  <c:v>40161</c:v>
                </c:pt>
                <c:pt idx="8383">
                  <c:v>40162</c:v>
                </c:pt>
                <c:pt idx="8384">
                  <c:v>40163</c:v>
                </c:pt>
                <c:pt idx="8385">
                  <c:v>40164</c:v>
                </c:pt>
                <c:pt idx="8386">
                  <c:v>40165</c:v>
                </c:pt>
                <c:pt idx="8387">
                  <c:v>40166</c:v>
                </c:pt>
                <c:pt idx="8388">
                  <c:v>40167</c:v>
                </c:pt>
                <c:pt idx="8389">
                  <c:v>40168</c:v>
                </c:pt>
                <c:pt idx="8390">
                  <c:v>40169</c:v>
                </c:pt>
                <c:pt idx="8391">
                  <c:v>40170</c:v>
                </c:pt>
                <c:pt idx="8392">
                  <c:v>40171</c:v>
                </c:pt>
                <c:pt idx="8393">
                  <c:v>40172</c:v>
                </c:pt>
                <c:pt idx="8394">
                  <c:v>40173</c:v>
                </c:pt>
                <c:pt idx="8395">
                  <c:v>40174</c:v>
                </c:pt>
                <c:pt idx="8396">
                  <c:v>40175</c:v>
                </c:pt>
                <c:pt idx="8397">
                  <c:v>40176</c:v>
                </c:pt>
                <c:pt idx="8398">
                  <c:v>40177</c:v>
                </c:pt>
                <c:pt idx="8399">
                  <c:v>40178</c:v>
                </c:pt>
                <c:pt idx="8400">
                  <c:v>40179</c:v>
                </c:pt>
                <c:pt idx="8401">
                  <c:v>40180</c:v>
                </c:pt>
                <c:pt idx="8402">
                  <c:v>40181</c:v>
                </c:pt>
                <c:pt idx="8403">
                  <c:v>40182</c:v>
                </c:pt>
                <c:pt idx="8404">
                  <c:v>40183</c:v>
                </c:pt>
                <c:pt idx="8405">
                  <c:v>40184</c:v>
                </c:pt>
                <c:pt idx="8406">
                  <c:v>40185</c:v>
                </c:pt>
                <c:pt idx="8407">
                  <c:v>40186</c:v>
                </c:pt>
                <c:pt idx="8408">
                  <c:v>40187</c:v>
                </c:pt>
                <c:pt idx="8409">
                  <c:v>40188</c:v>
                </c:pt>
                <c:pt idx="8410">
                  <c:v>40189</c:v>
                </c:pt>
                <c:pt idx="8411">
                  <c:v>40190</c:v>
                </c:pt>
                <c:pt idx="8412">
                  <c:v>40191</c:v>
                </c:pt>
                <c:pt idx="8413">
                  <c:v>40192</c:v>
                </c:pt>
                <c:pt idx="8414">
                  <c:v>40193</c:v>
                </c:pt>
                <c:pt idx="8415">
                  <c:v>40194</c:v>
                </c:pt>
                <c:pt idx="8416">
                  <c:v>40195</c:v>
                </c:pt>
                <c:pt idx="8417">
                  <c:v>40196</c:v>
                </c:pt>
                <c:pt idx="8418">
                  <c:v>40197</c:v>
                </c:pt>
                <c:pt idx="8419">
                  <c:v>40198</c:v>
                </c:pt>
                <c:pt idx="8420">
                  <c:v>40199</c:v>
                </c:pt>
                <c:pt idx="8421">
                  <c:v>40200</c:v>
                </c:pt>
                <c:pt idx="8422">
                  <c:v>40201</c:v>
                </c:pt>
                <c:pt idx="8423">
                  <c:v>40202</c:v>
                </c:pt>
                <c:pt idx="8424">
                  <c:v>40203</c:v>
                </c:pt>
                <c:pt idx="8425">
                  <c:v>40204</c:v>
                </c:pt>
                <c:pt idx="8426">
                  <c:v>40205</c:v>
                </c:pt>
                <c:pt idx="8427">
                  <c:v>40206</c:v>
                </c:pt>
                <c:pt idx="8428">
                  <c:v>40207</c:v>
                </c:pt>
                <c:pt idx="8429">
                  <c:v>40208</c:v>
                </c:pt>
                <c:pt idx="8430">
                  <c:v>40209</c:v>
                </c:pt>
                <c:pt idx="8431">
                  <c:v>40210</c:v>
                </c:pt>
                <c:pt idx="8432">
                  <c:v>40211</c:v>
                </c:pt>
                <c:pt idx="8433">
                  <c:v>40212</c:v>
                </c:pt>
                <c:pt idx="8434">
                  <c:v>40213</c:v>
                </c:pt>
                <c:pt idx="8435">
                  <c:v>40214</c:v>
                </c:pt>
                <c:pt idx="8436">
                  <c:v>40215</c:v>
                </c:pt>
                <c:pt idx="8437">
                  <c:v>40216</c:v>
                </c:pt>
                <c:pt idx="8438">
                  <c:v>40217</c:v>
                </c:pt>
                <c:pt idx="8439">
                  <c:v>40218</c:v>
                </c:pt>
                <c:pt idx="8440">
                  <c:v>40219</c:v>
                </c:pt>
                <c:pt idx="8441">
                  <c:v>40220</c:v>
                </c:pt>
                <c:pt idx="8442">
                  <c:v>40221</c:v>
                </c:pt>
                <c:pt idx="8443">
                  <c:v>40222</c:v>
                </c:pt>
                <c:pt idx="8444">
                  <c:v>40223</c:v>
                </c:pt>
                <c:pt idx="8445">
                  <c:v>40224</c:v>
                </c:pt>
                <c:pt idx="8446">
                  <c:v>40225</c:v>
                </c:pt>
                <c:pt idx="8447">
                  <c:v>40226</c:v>
                </c:pt>
                <c:pt idx="8448">
                  <c:v>40227</c:v>
                </c:pt>
                <c:pt idx="8449">
                  <c:v>40228</c:v>
                </c:pt>
                <c:pt idx="8450">
                  <c:v>40229</c:v>
                </c:pt>
                <c:pt idx="8451">
                  <c:v>40230</c:v>
                </c:pt>
                <c:pt idx="8452">
                  <c:v>40231</c:v>
                </c:pt>
                <c:pt idx="8453">
                  <c:v>40232</c:v>
                </c:pt>
                <c:pt idx="8454">
                  <c:v>40233</c:v>
                </c:pt>
                <c:pt idx="8455">
                  <c:v>40234</c:v>
                </c:pt>
                <c:pt idx="8456">
                  <c:v>40235</c:v>
                </c:pt>
                <c:pt idx="8457">
                  <c:v>40236</c:v>
                </c:pt>
                <c:pt idx="8458">
                  <c:v>40237</c:v>
                </c:pt>
                <c:pt idx="8459">
                  <c:v>40238</c:v>
                </c:pt>
                <c:pt idx="8460">
                  <c:v>40239</c:v>
                </c:pt>
                <c:pt idx="8461">
                  <c:v>40240</c:v>
                </c:pt>
                <c:pt idx="8462">
                  <c:v>40241</c:v>
                </c:pt>
                <c:pt idx="8463">
                  <c:v>40242</c:v>
                </c:pt>
                <c:pt idx="8464">
                  <c:v>40243</c:v>
                </c:pt>
                <c:pt idx="8465">
                  <c:v>40244</c:v>
                </c:pt>
                <c:pt idx="8466">
                  <c:v>40245</c:v>
                </c:pt>
                <c:pt idx="8467">
                  <c:v>40246</c:v>
                </c:pt>
                <c:pt idx="8468">
                  <c:v>40247</c:v>
                </c:pt>
                <c:pt idx="8469">
                  <c:v>40248</c:v>
                </c:pt>
                <c:pt idx="8470">
                  <c:v>40249</c:v>
                </c:pt>
                <c:pt idx="8471">
                  <c:v>40250</c:v>
                </c:pt>
                <c:pt idx="8472">
                  <c:v>40251</c:v>
                </c:pt>
                <c:pt idx="8473">
                  <c:v>40252</c:v>
                </c:pt>
                <c:pt idx="8474">
                  <c:v>40253</c:v>
                </c:pt>
                <c:pt idx="8475">
                  <c:v>40254</c:v>
                </c:pt>
                <c:pt idx="8476">
                  <c:v>40255</c:v>
                </c:pt>
                <c:pt idx="8477">
                  <c:v>40256</c:v>
                </c:pt>
                <c:pt idx="8478">
                  <c:v>40257</c:v>
                </c:pt>
                <c:pt idx="8479">
                  <c:v>40258</c:v>
                </c:pt>
                <c:pt idx="8480">
                  <c:v>40259</c:v>
                </c:pt>
                <c:pt idx="8481">
                  <c:v>40260</c:v>
                </c:pt>
                <c:pt idx="8482">
                  <c:v>40261</c:v>
                </c:pt>
                <c:pt idx="8483">
                  <c:v>40262</c:v>
                </c:pt>
                <c:pt idx="8484">
                  <c:v>40263</c:v>
                </c:pt>
                <c:pt idx="8485">
                  <c:v>40264</c:v>
                </c:pt>
                <c:pt idx="8486">
                  <c:v>40265</c:v>
                </c:pt>
                <c:pt idx="8487">
                  <c:v>40266</c:v>
                </c:pt>
                <c:pt idx="8488">
                  <c:v>40267</c:v>
                </c:pt>
                <c:pt idx="8489">
                  <c:v>40268</c:v>
                </c:pt>
                <c:pt idx="8490">
                  <c:v>40269</c:v>
                </c:pt>
                <c:pt idx="8491">
                  <c:v>40270</c:v>
                </c:pt>
                <c:pt idx="8492">
                  <c:v>40271</c:v>
                </c:pt>
                <c:pt idx="8493">
                  <c:v>40272</c:v>
                </c:pt>
                <c:pt idx="8494">
                  <c:v>40273</c:v>
                </c:pt>
                <c:pt idx="8495">
                  <c:v>40274</c:v>
                </c:pt>
                <c:pt idx="8496">
                  <c:v>40275</c:v>
                </c:pt>
                <c:pt idx="8497">
                  <c:v>40276</c:v>
                </c:pt>
                <c:pt idx="8498">
                  <c:v>40277</c:v>
                </c:pt>
                <c:pt idx="8499">
                  <c:v>40278</c:v>
                </c:pt>
                <c:pt idx="8500">
                  <c:v>40279</c:v>
                </c:pt>
                <c:pt idx="8501">
                  <c:v>40280</c:v>
                </c:pt>
                <c:pt idx="8502">
                  <c:v>40281</c:v>
                </c:pt>
                <c:pt idx="8503">
                  <c:v>40282</c:v>
                </c:pt>
                <c:pt idx="8504">
                  <c:v>40283</c:v>
                </c:pt>
                <c:pt idx="8505">
                  <c:v>40284</c:v>
                </c:pt>
                <c:pt idx="8506">
                  <c:v>40285</c:v>
                </c:pt>
                <c:pt idx="8507">
                  <c:v>40286</c:v>
                </c:pt>
                <c:pt idx="8508">
                  <c:v>40287</c:v>
                </c:pt>
                <c:pt idx="8509">
                  <c:v>40288</c:v>
                </c:pt>
                <c:pt idx="8510">
                  <c:v>40289</c:v>
                </c:pt>
                <c:pt idx="8511">
                  <c:v>40290</c:v>
                </c:pt>
                <c:pt idx="8512">
                  <c:v>40291</c:v>
                </c:pt>
                <c:pt idx="8513">
                  <c:v>40292</c:v>
                </c:pt>
                <c:pt idx="8514">
                  <c:v>40293</c:v>
                </c:pt>
                <c:pt idx="8515">
                  <c:v>40294</c:v>
                </c:pt>
                <c:pt idx="8516">
                  <c:v>40295</c:v>
                </c:pt>
                <c:pt idx="8517">
                  <c:v>40296</c:v>
                </c:pt>
                <c:pt idx="8518">
                  <c:v>40297</c:v>
                </c:pt>
                <c:pt idx="8519">
                  <c:v>40298</c:v>
                </c:pt>
                <c:pt idx="8520">
                  <c:v>40299</c:v>
                </c:pt>
                <c:pt idx="8521">
                  <c:v>40300</c:v>
                </c:pt>
                <c:pt idx="8522">
                  <c:v>40301</c:v>
                </c:pt>
                <c:pt idx="8523">
                  <c:v>40302</c:v>
                </c:pt>
                <c:pt idx="8524">
                  <c:v>40303</c:v>
                </c:pt>
                <c:pt idx="8525">
                  <c:v>40304</c:v>
                </c:pt>
                <c:pt idx="8526">
                  <c:v>40305</c:v>
                </c:pt>
                <c:pt idx="8527">
                  <c:v>40306</c:v>
                </c:pt>
                <c:pt idx="8528">
                  <c:v>40307</c:v>
                </c:pt>
                <c:pt idx="8529">
                  <c:v>40308</c:v>
                </c:pt>
                <c:pt idx="8530">
                  <c:v>40309</c:v>
                </c:pt>
                <c:pt idx="8531">
                  <c:v>40310</c:v>
                </c:pt>
                <c:pt idx="8532">
                  <c:v>40311</c:v>
                </c:pt>
                <c:pt idx="8533">
                  <c:v>40312</c:v>
                </c:pt>
                <c:pt idx="8534">
                  <c:v>40313</c:v>
                </c:pt>
                <c:pt idx="8535">
                  <c:v>40314</c:v>
                </c:pt>
                <c:pt idx="8536">
                  <c:v>40315</c:v>
                </c:pt>
                <c:pt idx="8537">
                  <c:v>40316</c:v>
                </c:pt>
                <c:pt idx="8538">
                  <c:v>40317</c:v>
                </c:pt>
                <c:pt idx="8539">
                  <c:v>40318</c:v>
                </c:pt>
                <c:pt idx="8540">
                  <c:v>40319</c:v>
                </c:pt>
                <c:pt idx="8541">
                  <c:v>40320</c:v>
                </c:pt>
                <c:pt idx="8542">
                  <c:v>40321</c:v>
                </c:pt>
                <c:pt idx="8543">
                  <c:v>40322</c:v>
                </c:pt>
                <c:pt idx="8544">
                  <c:v>40323</c:v>
                </c:pt>
                <c:pt idx="8545">
                  <c:v>40324</c:v>
                </c:pt>
                <c:pt idx="8546">
                  <c:v>40325</c:v>
                </c:pt>
                <c:pt idx="8547">
                  <c:v>40326</c:v>
                </c:pt>
                <c:pt idx="8548">
                  <c:v>40327</c:v>
                </c:pt>
                <c:pt idx="8549">
                  <c:v>40328</c:v>
                </c:pt>
                <c:pt idx="8550">
                  <c:v>40329</c:v>
                </c:pt>
                <c:pt idx="8551">
                  <c:v>40330</c:v>
                </c:pt>
                <c:pt idx="8552">
                  <c:v>40331</c:v>
                </c:pt>
                <c:pt idx="8553">
                  <c:v>40332</c:v>
                </c:pt>
                <c:pt idx="8554">
                  <c:v>40333</c:v>
                </c:pt>
                <c:pt idx="8555">
                  <c:v>40334</c:v>
                </c:pt>
                <c:pt idx="8556">
                  <c:v>40335</c:v>
                </c:pt>
                <c:pt idx="8557">
                  <c:v>40336</c:v>
                </c:pt>
                <c:pt idx="8558">
                  <c:v>40337</c:v>
                </c:pt>
                <c:pt idx="8559">
                  <c:v>40338</c:v>
                </c:pt>
                <c:pt idx="8560">
                  <c:v>40339</c:v>
                </c:pt>
                <c:pt idx="8561">
                  <c:v>40340</c:v>
                </c:pt>
                <c:pt idx="8562">
                  <c:v>40341</c:v>
                </c:pt>
                <c:pt idx="8563">
                  <c:v>40342</c:v>
                </c:pt>
                <c:pt idx="8564">
                  <c:v>40343</c:v>
                </c:pt>
                <c:pt idx="8565">
                  <c:v>40344</c:v>
                </c:pt>
                <c:pt idx="8566">
                  <c:v>40345</c:v>
                </c:pt>
                <c:pt idx="8567">
                  <c:v>40346</c:v>
                </c:pt>
                <c:pt idx="8568">
                  <c:v>40347</c:v>
                </c:pt>
                <c:pt idx="8569">
                  <c:v>40348</c:v>
                </c:pt>
                <c:pt idx="8570">
                  <c:v>40349</c:v>
                </c:pt>
                <c:pt idx="8571">
                  <c:v>40350</c:v>
                </c:pt>
                <c:pt idx="8572">
                  <c:v>40351</c:v>
                </c:pt>
                <c:pt idx="8573">
                  <c:v>40352</c:v>
                </c:pt>
                <c:pt idx="8574">
                  <c:v>40353</c:v>
                </c:pt>
                <c:pt idx="8575">
                  <c:v>40354</c:v>
                </c:pt>
                <c:pt idx="8576">
                  <c:v>40355</c:v>
                </c:pt>
                <c:pt idx="8577">
                  <c:v>40356</c:v>
                </c:pt>
                <c:pt idx="8578">
                  <c:v>40357</c:v>
                </c:pt>
                <c:pt idx="8579">
                  <c:v>40358</c:v>
                </c:pt>
                <c:pt idx="8580">
                  <c:v>40359</c:v>
                </c:pt>
                <c:pt idx="8581">
                  <c:v>40360</c:v>
                </c:pt>
                <c:pt idx="8582">
                  <c:v>40361</c:v>
                </c:pt>
                <c:pt idx="8583">
                  <c:v>40362</c:v>
                </c:pt>
                <c:pt idx="8584">
                  <c:v>40363</c:v>
                </c:pt>
                <c:pt idx="8585">
                  <c:v>40364</c:v>
                </c:pt>
                <c:pt idx="8586">
                  <c:v>40365</c:v>
                </c:pt>
                <c:pt idx="8587">
                  <c:v>40366</c:v>
                </c:pt>
                <c:pt idx="8588">
                  <c:v>40367</c:v>
                </c:pt>
                <c:pt idx="8589">
                  <c:v>40368</c:v>
                </c:pt>
                <c:pt idx="8590">
                  <c:v>40369</c:v>
                </c:pt>
                <c:pt idx="8591">
                  <c:v>40370</c:v>
                </c:pt>
                <c:pt idx="8592">
                  <c:v>40371</c:v>
                </c:pt>
                <c:pt idx="8593">
                  <c:v>40372</c:v>
                </c:pt>
                <c:pt idx="8594">
                  <c:v>40373</c:v>
                </c:pt>
                <c:pt idx="8595">
                  <c:v>40374</c:v>
                </c:pt>
                <c:pt idx="8596">
                  <c:v>40375</c:v>
                </c:pt>
                <c:pt idx="8597">
                  <c:v>40376</c:v>
                </c:pt>
                <c:pt idx="8598">
                  <c:v>40377</c:v>
                </c:pt>
                <c:pt idx="8599">
                  <c:v>40378</c:v>
                </c:pt>
                <c:pt idx="8600">
                  <c:v>40379</c:v>
                </c:pt>
                <c:pt idx="8601">
                  <c:v>40380</c:v>
                </c:pt>
                <c:pt idx="8602">
                  <c:v>40381</c:v>
                </c:pt>
                <c:pt idx="8603">
                  <c:v>40382</c:v>
                </c:pt>
                <c:pt idx="8604">
                  <c:v>40383</c:v>
                </c:pt>
                <c:pt idx="8605">
                  <c:v>40384</c:v>
                </c:pt>
                <c:pt idx="8606">
                  <c:v>40385</c:v>
                </c:pt>
                <c:pt idx="8607">
                  <c:v>40386</c:v>
                </c:pt>
                <c:pt idx="8608">
                  <c:v>40387</c:v>
                </c:pt>
                <c:pt idx="8609">
                  <c:v>40388</c:v>
                </c:pt>
                <c:pt idx="8610">
                  <c:v>40389</c:v>
                </c:pt>
                <c:pt idx="8611">
                  <c:v>40390</c:v>
                </c:pt>
                <c:pt idx="8612">
                  <c:v>40391</c:v>
                </c:pt>
                <c:pt idx="8613">
                  <c:v>40392</c:v>
                </c:pt>
                <c:pt idx="8614">
                  <c:v>40393</c:v>
                </c:pt>
                <c:pt idx="8615">
                  <c:v>40394</c:v>
                </c:pt>
                <c:pt idx="8616">
                  <c:v>40395</c:v>
                </c:pt>
                <c:pt idx="8617">
                  <c:v>40396</c:v>
                </c:pt>
                <c:pt idx="8618">
                  <c:v>40397</c:v>
                </c:pt>
                <c:pt idx="8619">
                  <c:v>40398</c:v>
                </c:pt>
                <c:pt idx="8620">
                  <c:v>40399</c:v>
                </c:pt>
                <c:pt idx="8621">
                  <c:v>40400</c:v>
                </c:pt>
                <c:pt idx="8622">
                  <c:v>40401</c:v>
                </c:pt>
                <c:pt idx="8623">
                  <c:v>40402</c:v>
                </c:pt>
                <c:pt idx="8624">
                  <c:v>40403</c:v>
                </c:pt>
                <c:pt idx="8625">
                  <c:v>40404</c:v>
                </c:pt>
                <c:pt idx="8626">
                  <c:v>40405</c:v>
                </c:pt>
                <c:pt idx="8627">
                  <c:v>40406</c:v>
                </c:pt>
                <c:pt idx="8628">
                  <c:v>40407</c:v>
                </c:pt>
                <c:pt idx="8629">
                  <c:v>40408</c:v>
                </c:pt>
                <c:pt idx="8630">
                  <c:v>40409</c:v>
                </c:pt>
                <c:pt idx="8631">
                  <c:v>40410</c:v>
                </c:pt>
                <c:pt idx="8632">
                  <c:v>40411</c:v>
                </c:pt>
                <c:pt idx="8633">
                  <c:v>40412</c:v>
                </c:pt>
                <c:pt idx="8634">
                  <c:v>40413</c:v>
                </c:pt>
                <c:pt idx="8635">
                  <c:v>40414</c:v>
                </c:pt>
                <c:pt idx="8636">
                  <c:v>40415</c:v>
                </c:pt>
                <c:pt idx="8637">
                  <c:v>40416</c:v>
                </c:pt>
                <c:pt idx="8638">
                  <c:v>40417</c:v>
                </c:pt>
                <c:pt idx="8639">
                  <c:v>40418</c:v>
                </c:pt>
                <c:pt idx="8640">
                  <c:v>40419</c:v>
                </c:pt>
                <c:pt idx="8641">
                  <c:v>40420</c:v>
                </c:pt>
                <c:pt idx="8642">
                  <c:v>40421</c:v>
                </c:pt>
                <c:pt idx="8643">
                  <c:v>40422</c:v>
                </c:pt>
                <c:pt idx="8644">
                  <c:v>40423</c:v>
                </c:pt>
                <c:pt idx="8645">
                  <c:v>40424</c:v>
                </c:pt>
                <c:pt idx="8646">
                  <c:v>40425</c:v>
                </c:pt>
                <c:pt idx="8647">
                  <c:v>40426</c:v>
                </c:pt>
                <c:pt idx="8648">
                  <c:v>40427</c:v>
                </c:pt>
                <c:pt idx="8649">
                  <c:v>40428</c:v>
                </c:pt>
                <c:pt idx="8650">
                  <c:v>40429</c:v>
                </c:pt>
                <c:pt idx="8651">
                  <c:v>40430</c:v>
                </c:pt>
                <c:pt idx="8652">
                  <c:v>40431</c:v>
                </c:pt>
                <c:pt idx="8653">
                  <c:v>40432</c:v>
                </c:pt>
                <c:pt idx="8654">
                  <c:v>40433</c:v>
                </c:pt>
                <c:pt idx="8655">
                  <c:v>40434</c:v>
                </c:pt>
                <c:pt idx="8656">
                  <c:v>40435</c:v>
                </c:pt>
                <c:pt idx="8657">
                  <c:v>40436</c:v>
                </c:pt>
                <c:pt idx="8658">
                  <c:v>40437</c:v>
                </c:pt>
                <c:pt idx="8659">
                  <c:v>40438</c:v>
                </c:pt>
                <c:pt idx="8660">
                  <c:v>40439</c:v>
                </c:pt>
                <c:pt idx="8661">
                  <c:v>40440</c:v>
                </c:pt>
                <c:pt idx="8662">
                  <c:v>40441</c:v>
                </c:pt>
                <c:pt idx="8663">
                  <c:v>40442</c:v>
                </c:pt>
                <c:pt idx="8664">
                  <c:v>40443</c:v>
                </c:pt>
                <c:pt idx="8665">
                  <c:v>40444</c:v>
                </c:pt>
                <c:pt idx="8666">
                  <c:v>40445</c:v>
                </c:pt>
                <c:pt idx="8667">
                  <c:v>40446</c:v>
                </c:pt>
                <c:pt idx="8668">
                  <c:v>40447</c:v>
                </c:pt>
                <c:pt idx="8669">
                  <c:v>40448</c:v>
                </c:pt>
                <c:pt idx="8670">
                  <c:v>40449</c:v>
                </c:pt>
                <c:pt idx="8671">
                  <c:v>40450</c:v>
                </c:pt>
                <c:pt idx="8672">
                  <c:v>40451</c:v>
                </c:pt>
                <c:pt idx="8673">
                  <c:v>40452</c:v>
                </c:pt>
                <c:pt idx="8674">
                  <c:v>40453</c:v>
                </c:pt>
                <c:pt idx="8675">
                  <c:v>40454</c:v>
                </c:pt>
                <c:pt idx="8676">
                  <c:v>40455</c:v>
                </c:pt>
                <c:pt idx="8677">
                  <c:v>40456</c:v>
                </c:pt>
                <c:pt idx="8678">
                  <c:v>40457</c:v>
                </c:pt>
                <c:pt idx="8679">
                  <c:v>40458</c:v>
                </c:pt>
                <c:pt idx="8680">
                  <c:v>40459</c:v>
                </c:pt>
                <c:pt idx="8681">
                  <c:v>40460</c:v>
                </c:pt>
                <c:pt idx="8682">
                  <c:v>40461</c:v>
                </c:pt>
                <c:pt idx="8683">
                  <c:v>40462</c:v>
                </c:pt>
                <c:pt idx="8684">
                  <c:v>40463</c:v>
                </c:pt>
                <c:pt idx="8685">
                  <c:v>40464</c:v>
                </c:pt>
                <c:pt idx="8686">
                  <c:v>40465</c:v>
                </c:pt>
                <c:pt idx="8687">
                  <c:v>40466</c:v>
                </c:pt>
                <c:pt idx="8688">
                  <c:v>40467</c:v>
                </c:pt>
                <c:pt idx="8689">
                  <c:v>40468</c:v>
                </c:pt>
                <c:pt idx="8690">
                  <c:v>40469</c:v>
                </c:pt>
                <c:pt idx="8691">
                  <c:v>40470</c:v>
                </c:pt>
                <c:pt idx="8692">
                  <c:v>40471</c:v>
                </c:pt>
                <c:pt idx="8693">
                  <c:v>40472</c:v>
                </c:pt>
                <c:pt idx="8694">
                  <c:v>40473</c:v>
                </c:pt>
                <c:pt idx="8695">
                  <c:v>40474</c:v>
                </c:pt>
                <c:pt idx="8696">
                  <c:v>40475</c:v>
                </c:pt>
                <c:pt idx="8697">
                  <c:v>40476</c:v>
                </c:pt>
                <c:pt idx="8698">
                  <c:v>40477</c:v>
                </c:pt>
                <c:pt idx="8699">
                  <c:v>40478</c:v>
                </c:pt>
                <c:pt idx="8700">
                  <c:v>40479</c:v>
                </c:pt>
                <c:pt idx="8701">
                  <c:v>40480</c:v>
                </c:pt>
                <c:pt idx="8702">
                  <c:v>40481</c:v>
                </c:pt>
                <c:pt idx="8703">
                  <c:v>40482</c:v>
                </c:pt>
                <c:pt idx="8704">
                  <c:v>40483</c:v>
                </c:pt>
                <c:pt idx="8705">
                  <c:v>40484</c:v>
                </c:pt>
                <c:pt idx="8706">
                  <c:v>40485</c:v>
                </c:pt>
                <c:pt idx="8707">
                  <c:v>40486</c:v>
                </c:pt>
                <c:pt idx="8708">
                  <c:v>40487</c:v>
                </c:pt>
                <c:pt idx="8709">
                  <c:v>40488</c:v>
                </c:pt>
                <c:pt idx="8710">
                  <c:v>40489</c:v>
                </c:pt>
                <c:pt idx="8711">
                  <c:v>40490</c:v>
                </c:pt>
                <c:pt idx="8712">
                  <c:v>40491</c:v>
                </c:pt>
                <c:pt idx="8713">
                  <c:v>40492</c:v>
                </c:pt>
                <c:pt idx="8714">
                  <c:v>40493</c:v>
                </c:pt>
                <c:pt idx="8715">
                  <c:v>40494</c:v>
                </c:pt>
                <c:pt idx="8716">
                  <c:v>40495</c:v>
                </c:pt>
                <c:pt idx="8717">
                  <c:v>40496</c:v>
                </c:pt>
                <c:pt idx="8718">
                  <c:v>40497</c:v>
                </c:pt>
                <c:pt idx="8719">
                  <c:v>40498</c:v>
                </c:pt>
                <c:pt idx="8720">
                  <c:v>40499</c:v>
                </c:pt>
                <c:pt idx="8721">
                  <c:v>40500</c:v>
                </c:pt>
                <c:pt idx="8722">
                  <c:v>40501</c:v>
                </c:pt>
                <c:pt idx="8723">
                  <c:v>40502</c:v>
                </c:pt>
                <c:pt idx="8724">
                  <c:v>40503</c:v>
                </c:pt>
                <c:pt idx="8725">
                  <c:v>40504</c:v>
                </c:pt>
                <c:pt idx="8726">
                  <c:v>40505</c:v>
                </c:pt>
                <c:pt idx="8727">
                  <c:v>40506</c:v>
                </c:pt>
                <c:pt idx="8728">
                  <c:v>40507</c:v>
                </c:pt>
                <c:pt idx="8729">
                  <c:v>40508</c:v>
                </c:pt>
                <c:pt idx="8730">
                  <c:v>40509</c:v>
                </c:pt>
                <c:pt idx="8731">
                  <c:v>40510</c:v>
                </c:pt>
                <c:pt idx="8732">
                  <c:v>40511</c:v>
                </c:pt>
                <c:pt idx="8733">
                  <c:v>40512</c:v>
                </c:pt>
                <c:pt idx="8734">
                  <c:v>40513</c:v>
                </c:pt>
                <c:pt idx="8735">
                  <c:v>40514</c:v>
                </c:pt>
                <c:pt idx="8736">
                  <c:v>40515</c:v>
                </c:pt>
                <c:pt idx="8737">
                  <c:v>40516</c:v>
                </c:pt>
                <c:pt idx="8738">
                  <c:v>40517</c:v>
                </c:pt>
                <c:pt idx="8739">
                  <c:v>40518</c:v>
                </c:pt>
                <c:pt idx="8740">
                  <c:v>40519</c:v>
                </c:pt>
                <c:pt idx="8741">
                  <c:v>40520</c:v>
                </c:pt>
                <c:pt idx="8742">
                  <c:v>40521</c:v>
                </c:pt>
                <c:pt idx="8743">
                  <c:v>40522</c:v>
                </c:pt>
                <c:pt idx="8744">
                  <c:v>40523</c:v>
                </c:pt>
                <c:pt idx="8745">
                  <c:v>40524</c:v>
                </c:pt>
                <c:pt idx="8746">
                  <c:v>40525</c:v>
                </c:pt>
                <c:pt idx="8747">
                  <c:v>40526</c:v>
                </c:pt>
                <c:pt idx="8748">
                  <c:v>40527</c:v>
                </c:pt>
                <c:pt idx="8749">
                  <c:v>40528</c:v>
                </c:pt>
                <c:pt idx="8750">
                  <c:v>40529</c:v>
                </c:pt>
                <c:pt idx="8751">
                  <c:v>40530</c:v>
                </c:pt>
                <c:pt idx="8752">
                  <c:v>40531</c:v>
                </c:pt>
                <c:pt idx="8753">
                  <c:v>40532</c:v>
                </c:pt>
                <c:pt idx="8754">
                  <c:v>40533</c:v>
                </c:pt>
                <c:pt idx="8755">
                  <c:v>40534</c:v>
                </c:pt>
                <c:pt idx="8756">
                  <c:v>40535</c:v>
                </c:pt>
                <c:pt idx="8757">
                  <c:v>40536</c:v>
                </c:pt>
                <c:pt idx="8758">
                  <c:v>40537</c:v>
                </c:pt>
                <c:pt idx="8759">
                  <c:v>40538</c:v>
                </c:pt>
                <c:pt idx="8760">
                  <c:v>40539</c:v>
                </c:pt>
                <c:pt idx="8761">
                  <c:v>40540</c:v>
                </c:pt>
                <c:pt idx="8762">
                  <c:v>40541</c:v>
                </c:pt>
                <c:pt idx="8763">
                  <c:v>40542</c:v>
                </c:pt>
                <c:pt idx="8764">
                  <c:v>40543</c:v>
                </c:pt>
                <c:pt idx="8765">
                  <c:v>40544</c:v>
                </c:pt>
                <c:pt idx="8766">
                  <c:v>40545</c:v>
                </c:pt>
                <c:pt idx="8767">
                  <c:v>40546</c:v>
                </c:pt>
                <c:pt idx="8768">
                  <c:v>40547</c:v>
                </c:pt>
                <c:pt idx="8769">
                  <c:v>40548</c:v>
                </c:pt>
                <c:pt idx="8770">
                  <c:v>40549</c:v>
                </c:pt>
                <c:pt idx="8771">
                  <c:v>40550</c:v>
                </c:pt>
                <c:pt idx="8772">
                  <c:v>40551</c:v>
                </c:pt>
                <c:pt idx="8773">
                  <c:v>40552</c:v>
                </c:pt>
                <c:pt idx="8774">
                  <c:v>40553</c:v>
                </c:pt>
                <c:pt idx="8775">
                  <c:v>40554</c:v>
                </c:pt>
                <c:pt idx="8776">
                  <c:v>40555</c:v>
                </c:pt>
                <c:pt idx="8777">
                  <c:v>40556</c:v>
                </c:pt>
                <c:pt idx="8778">
                  <c:v>40557</c:v>
                </c:pt>
                <c:pt idx="8779">
                  <c:v>40558</c:v>
                </c:pt>
                <c:pt idx="8780">
                  <c:v>40559</c:v>
                </c:pt>
                <c:pt idx="8781">
                  <c:v>40560</c:v>
                </c:pt>
                <c:pt idx="8782">
                  <c:v>40561</c:v>
                </c:pt>
                <c:pt idx="8783">
                  <c:v>40562</c:v>
                </c:pt>
                <c:pt idx="8784">
                  <c:v>40563</c:v>
                </c:pt>
                <c:pt idx="8785">
                  <c:v>40564</c:v>
                </c:pt>
                <c:pt idx="8786">
                  <c:v>40565</c:v>
                </c:pt>
                <c:pt idx="8787">
                  <c:v>40566</c:v>
                </c:pt>
                <c:pt idx="8788">
                  <c:v>40567</c:v>
                </c:pt>
                <c:pt idx="8789">
                  <c:v>40568</c:v>
                </c:pt>
                <c:pt idx="8790">
                  <c:v>40569</c:v>
                </c:pt>
                <c:pt idx="8791">
                  <c:v>40570</c:v>
                </c:pt>
                <c:pt idx="8792">
                  <c:v>40571</c:v>
                </c:pt>
                <c:pt idx="8793">
                  <c:v>40572</c:v>
                </c:pt>
                <c:pt idx="8794">
                  <c:v>40573</c:v>
                </c:pt>
                <c:pt idx="8795">
                  <c:v>40574</c:v>
                </c:pt>
                <c:pt idx="8796">
                  <c:v>40575</c:v>
                </c:pt>
                <c:pt idx="8797">
                  <c:v>40576</c:v>
                </c:pt>
                <c:pt idx="8798">
                  <c:v>40577</c:v>
                </c:pt>
                <c:pt idx="8799">
                  <c:v>40578</c:v>
                </c:pt>
                <c:pt idx="8800">
                  <c:v>40579</c:v>
                </c:pt>
                <c:pt idx="8801">
                  <c:v>40580</c:v>
                </c:pt>
                <c:pt idx="8802">
                  <c:v>40581</c:v>
                </c:pt>
                <c:pt idx="8803">
                  <c:v>40582</c:v>
                </c:pt>
                <c:pt idx="8804">
                  <c:v>40583</c:v>
                </c:pt>
                <c:pt idx="8805">
                  <c:v>40584</c:v>
                </c:pt>
                <c:pt idx="8806">
                  <c:v>40585</c:v>
                </c:pt>
                <c:pt idx="8807">
                  <c:v>40586</c:v>
                </c:pt>
                <c:pt idx="8808">
                  <c:v>40587</c:v>
                </c:pt>
                <c:pt idx="8809">
                  <c:v>40588</c:v>
                </c:pt>
                <c:pt idx="8810">
                  <c:v>40589</c:v>
                </c:pt>
                <c:pt idx="8811">
                  <c:v>40590</c:v>
                </c:pt>
                <c:pt idx="8812">
                  <c:v>40591</c:v>
                </c:pt>
                <c:pt idx="8813">
                  <c:v>40592</c:v>
                </c:pt>
                <c:pt idx="8814">
                  <c:v>40593</c:v>
                </c:pt>
                <c:pt idx="8815">
                  <c:v>40594</c:v>
                </c:pt>
                <c:pt idx="8816">
                  <c:v>40595</c:v>
                </c:pt>
                <c:pt idx="8817">
                  <c:v>40596</c:v>
                </c:pt>
                <c:pt idx="8818">
                  <c:v>40597</c:v>
                </c:pt>
                <c:pt idx="8819">
                  <c:v>40598</c:v>
                </c:pt>
                <c:pt idx="8820">
                  <c:v>40599</c:v>
                </c:pt>
                <c:pt idx="8821">
                  <c:v>40600</c:v>
                </c:pt>
                <c:pt idx="8822">
                  <c:v>40601</c:v>
                </c:pt>
                <c:pt idx="8823">
                  <c:v>40602</c:v>
                </c:pt>
                <c:pt idx="8824">
                  <c:v>40603</c:v>
                </c:pt>
                <c:pt idx="8825">
                  <c:v>40604</c:v>
                </c:pt>
                <c:pt idx="8826">
                  <c:v>40605</c:v>
                </c:pt>
                <c:pt idx="8827">
                  <c:v>40606</c:v>
                </c:pt>
                <c:pt idx="8828">
                  <c:v>40607</c:v>
                </c:pt>
                <c:pt idx="8829">
                  <c:v>40608</c:v>
                </c:pt>
                <c:pt idx="8830">
                  <c:v>40609</c:v>
                </c:pt>
                <c:pt idx="8831">
                  <c:v>40610</c:v>
                </c:pt>
                <c:pt idx="8832">
                  <c:v>40611</c:v>
                </c:pt>
                <c:pt idx="8833">
                  <c:v>40612</c:v>
                </c:pt>
                <c:pt idx="8834">
                  <c:v>40613</c:v>
                </c:pt>
                <c:pt idx="8835">
                  <c:v>40614</c:v>
                </c:pt>
                <c:pt idx="8836">
                  <c:v>40615</c:v>
                </c:pt>
                <c:pt idx="8837">
                  <c:v>40616</c:v>
                </c:pt>
                <c:pt idx="8838">
                  <c:v>40617</c:v>
                </c:pt>
                <c:pt idx="8839">
                  <c:v>40618</c:v>
                </c:pt>
                <c:pt idx="8840">
                  <c:v>40619</c:v>
                </c:pt>
                <c:pt idx="8841">
                  <c:v>40620</c:v>
                </c:pt>
                <c:pt idx="8842">
                  <c:v>40621</c:v>
                </c:pt>
                <c:pt idx="8843">
                  <c:v>40622</c:v>
                </c:pt>
                <c:pt idx="8844">
                  <c:v>40623</c:v>
                </c:pt>
                <c:pt idx="8845">
                  <c:v>40624</c:v>
                </c:pt>
                <c:pt idx="8846">
                  <c:v>40625</c:v>
                </c:pt>
                <c:pt idx="8847">
                  <c:v>40626</c:v>
                </c:pt>
                <c:pt idx="8848">
                  <c:v>40627</c:v>
                </c:pt>
                <c:pt idx="8849">
                  <c:v>40628</c:v>
                </c:pt>
                <c:pt idx="8850">
                  <c:v>40629</c:v>
                </c:pt>
                <c:pt idx="8851">
                  <c:v>40630</c:v>
                </c:pt>
                <c:pt idx="8852">
                  <c:v>40631</c:v>
                </c:pt>
                <c:pt idx="8853">
                  <c:v>40632</c:v>
                </c:pt>
                <c:pt idx="8854">
                  <c:v>40633</c:v>
                </c:pt>
                <c:pt idx="8855">
                  <c:v>40634</c:v>
                </c:pt>
                <c:pt idx="8856">
                  <c:v>40635</c:v>
                </c:pt>
                <c:pt idx="8857">
                  <c:v>40636</c:v>
                </c:pt>
                <c:pt idx="8858">
                  <c:v>40637</c:v>
                </c:pt>
                <c:pt idx="8859">
                  <c:v>40638</c:v>
                </c:pt>
                <c:pt idx="8860">
                  <c:v>40639</c:v>
                </c:pt>
                <c:pt idx="8861">
                  <c:v>40640</c:v>
                </c:pt>
                <c:pt idx="8862">
                  <c:v>40641</c:v>
                </c:pt>
                <c:pt idx="8863">
                  <c:v>40642</c:v>
                </c:pt>
                <c:pt idx="8864">
                  <c:v>40643</c:v>
                </c:pt>
                <c:pt idx="8865">
                  <c:v>40644</c:v>
                </c:pt>
                <c:pt idx="8866">
                  <c:v>40645</c:v>
                </c:pt>
                <c:pt idx="8867">
                  <c:v>40646</c:v>
                </c:pt>
                <c:pt idx="8868">
                  <c:v>40647</c:v>
                </c:pt>
                <c:pt idx="8869">
                  <c:v>40648</c:v>
                </c:pt>
                <c:pt idx="8870">
                  <c:v>40649</c:v>
                </c:pt>
                <c:pt idx="8871">
                  <c:v>40650</c:v>
                </c:pt>
                <c:pt idx="8872">
                  <c:v>40651</c:v>
                </c:pt>
                <c:pt idx="8873">
                  <c:v>40652</c:v>
                </c:pt>
                <c:pt idx="8874">
                  <c:v>40653</c:v>
                </c:pt>
                <c:pt idx="8875">
                  <c:v>40654</c:v>
                </c:pt>
                <c:pt idx="8876">
                  <c:v>40655</c:v>
                </c:pt>
                <c:pt idx="8877">
                  <c:v>40656</c:v>
                </c:pt>
                <c:pt idx="8878">
                  <c:v>40657</c:v>
                </c:pt>
                <c:pt idx="8879">
                  <c:v>40658</c:v>
                </c:pt>
                <c:pt idx="8880">
                  <c:v>40659</c:v>
                </c:pt>
                <c:pt idx="8881">
                  <c:v>40660</c:v>
                </c:pt>
                <c:pt idx="8882">
                  <c:v>40661</c:v>
                </c:pt>
                <c:pt idx="8883">
                  <c:v>40662</c:v>
                </c:pt>
                <c:pt idx="8884">
                  <c:v>40663</c:v>
                </c:pt>
                <c:pt idx="8885">
                  <c:v>40664</c:v>
                </c:pt>
                <c:pt idx="8886">
                  <c:v>40665</c:v>
                </c:pt>
                <c:pt idx="8887">
                  <c:v>40666</c:v>
                </c:pt>
                <c:pt idx="8888">
                  <c:v>40667</c:v>
                </c:pt>
                <c:pt idx="8889">
                  <c:v>40668</c:v>
                </c:pt>
                <c:pt idx="8890">
                  <c:v>40669</c:v>
                </c:pt>
                <c:pt idx="8891">
                  <c:v>40670</c:v>
                </c:pt>
                <c:pt idx="8892">
                  <c:v>40671</c:v>
                </c:pt>
                <c:pt idx="8893">
                  <c:v>40672</c:v>
                </c:pt>
                <c:pt idx="8894">
                  <c:v>40673</c:v>
                </c:pt>
                <c:pt idx="8895">
                  <c:v>40674</c:v>
                </c:pt>
                <c:pt idx="8896">
                  <c:v>40675</c:v>
                </c:pt>
                <c:pt idx="8897">
                  <c:v>40676</c:v>
                </c:pt>
                <c:pt idx="8898">
                  <c:v>40677</c:v>
                </c:pt>
                <c:pt idx="8899">
                  <c:v>40678</c:v>
                </c:pt>
                <c:pt idx="8900">
                  <c:v>40679</c:v>
                </c:pt>
                <c:pt idx="8901">
                  <c:v>40680</c:v>
                </c:pt>
                <c:pt idx="8902">
                  <c:v>40681</c:v>
                </c:pt>
                <c:pt idx="8903">
                  <c:v>40682</c:v>
                </c:pt>
                <c:pt idx="8904">
                  <c:v>40683</c:v>
                </c:pt>
                <c:pt idx="8905">
                  <c:v>40684</c:v>
                </c:pt>
                <c:pt idx="8906">
                  <c:v>40685</c:v>
                </c:pt>
                <c:pt idx="8907">
                  <c:v>40686</c:v>
                </c:pt>
                <c:pt idx="8908">
                  <c:v>40687</c:v>
                </c:pt>
                <c:pt idx="8909">
                  <c:v>40688</c:v>
                </c:pt>
                <c:pt idx="8910">
                  <c:v>40689</c:v>
                </c:pt>
                <c:pt idx="8911">
                  <c:v>40690</c:v>
                </c:pt>
                <c:pt idx="8912">
                  <c:v>40691</c:v>
                </c:pt>
                <c:pt idx="8913">
                  <c:v>40692</c:v>
                </c:pt>
                <c:pt idx="8914">
                  <c:v>40693</c:v>
                </c:pt>
                <c:pt idx="8915">
                  <c:v>40694</c:v>
                </c:pt>
                <c:pt idx="8916">
                  <c:v>40695</c:v>
                </c:pt>
                <c:pt idx="8917">
                  <c:v>40696</c:v>
                </c:pt>
                <c:pt idx="8918">
                  <c:v>40697</c:v>
                </c:pt>
                <c:pt idx="8919">
                  <c:v>40698</c:v>
                </c:pt>
                <c:pt idx="8920">
                  <c:v>40699</c:v>
                </c:pt>
                <c:pt idx="8921">
                  <c:v>40700</c:v>
                </c:pt>
                <c:pt idx="8922">
                  <c:v>40701</c:v>
                </c:pt>
                <c:pt idx="8923">
                  <c:v>40702</c:v>
                </c:pt>
                <c:pt idx="8924">
                  <c:v>40703</c:v>
                </c:pt>
                <c:pt idx="8925">
                  <c:v>40704</c:v>
                </c:pt>
                <c:pt idx="8926">
                  <c:v>40705</c:v>
                </c:pt>
                <c:pt idx="8927">
                  <c:v>40706</c:v>
                </c:pt>
                <c:pt idx="8928">
                  <c:v>40707</c:v>
                </c:pt>
                <c:pt idx="8929">
                  <c:v>40708</c:v>
                </c:pt>
                <c:pt idx="8930">
                  <c:v>40709</c:v>
                </c:pt>
                <c:pt idx="8931">
                  <c:v>40710</c:v>
                </c:pt>
                <c:pt idx="8932">
                  <c:v>40711</c:v>
                </c:pt>
                <c:pt idx="8933">
                  <c:v>40712</c:v>
                </c:pt>
                <c:pt idx="8934">
                  <c:v>40713</c:v>
                </c:pt>
                <c:pt idx="8935">
                  <c:v>40714</c:v>
                </c:pt>
                <c:pt idx="8936">
                  <c:v>40715</c:v>
                </c:pt>
                <c:pt idx="8937">
                  <c:v>40716</c:v>
                </c:pt>
                <c:pt idx="8938">
                  <c:v>40717</c:v>
                </c:pt>
                <c:pt idx="8939">
                  <c:v>40718</c:v>
                </c:pt>
                <c:pt idx="8940">
                  <c:v>40719</c:v>
                </c:pt>
                <c:pt idx="8941">
                  <c:v>40720</c:v>
                </c:pt>
                <c:pt idx="8942">
                  <c:v>40721</c:v>
                </c:pt>
                <c:pt idx="8943">
                  <c:v>40722</c:v>
                </c:pt>
                <c:pt idx="8944">
                  <c:v>40723</c:v>
                </c:pt>
                <c:pt idx="8945">
                  <c:v>40724</c:v>
                </c:pt>
                <c:pt idx="8946">
                  <c:v>40725</c:v>
                </c:pt>
                <c:pt idx="8947">
                  <c:v>40726</c:v>
                </c:pt>
                <c:pt idx="8948">
                  <c:v>40727</c:v>
                </c:pt>
                <c:pt idx="8949">
                  <c:v>40728</c:v>
                </c:pt>
                <c:pt idx="8950">
                  <c:v>40729</c:v>
                </c:pt>
                <c:pt idx="8951">
                  <c:v>40730</c:v>
                </c:pt>
                <c:pt idx="8952">
                  <c:v>40731</c:v>
                </c:pt>
                <c:pt idx="8953">
                  <c:v>40732</c:v>
                </c:pt>
                <c:pt idx="8954">
                  <c:v>40733</c:v>
                </c:pt>
                <c:pt idx="8955">
                  <c:v>40734</c:v>
                </c:pt>
                <c:pt idx="8956">
                  <c:v>40735</c:v>
                </c:pt>
                <c:pt idx="8957">
                  <c:v>40736</c:v>
                </c:pt>
                <c:pt idx="8958">
                  <c:v>40737</c:v>
                </c:pt>
                <c:pt idx="8959">
                  <c:v>40738</c:v>
                </c:pt>
                <c:pt idx="8960">
                  <c:v>40739</c:v>
                </c:pt>
                <c:pt idx="8961">
                  <c:v>40740</c:v>
                </c:pt>
                <c:pt idx="8962">
                  <c:v>40741</c:v>
                </c:pt>
                <c:pt idx="8963">
                  <c:v>40742</c:v>
                </c:pt>
                <c:pt idx="8964">
                  <c:v>40743</c:v>
                </c:pt>
                <c:pt idx="8965">
                  <c:v>40744</c:v>
                </c:pt>
                <c:pt idx="8966">
                  <c:v>40745</c:v>
                </c:pt>
                <c:pt idx="8967">
                  <c:v>40746</c:v>
                </c:pt>
                <c:pt idx="8968">
                  <c:v>40747</c:v>
                </c:pt>
                <c:pt idx="8969">
                  <c:v>40748</c:v>
                </c:pt>
                <c:pt idx="8970">
                  <c:v>40749</c:v>
                </c:pt>
                <c:pt idx="8971">
                  <c:v>40750</c:v>
                </c:pt>
                <c:pt idx="8972">
                  <c:v>40751</c:v>
                </c:pt>
                <c:pt idx="8973">
                  <c:v>40752</c:v>
                </c:pt>
                <c:pt idx="8974">
                  <c:v>40753</c:v>
                </c:pt>
                <c:pt idx="8975">
                  <c:v>40754</c:v>
                </c:pt>
                <c:pt idx="8976">
                  <c:v>40755</c:v>
                </c:pt>
                <c:pt idx="8977">
                  <c:v>40756</c:v>
                </c:pt>
                <c:pt idx="8978">
                  <c:v>40757</c:v>
                </c:pt>
                <c:pt idx="8979">
                  <c:v>40758</c:v>
                </c:pt>
                <c:pt idx="8980">
                  <c:v>40759</c:v>
                </c:pt>
                <c:pt idx="8981">
                  <c:v>40760</c:v>
                </c:pt>
                <c:pt idx="8982">
                  <c:v>40761</c:v>
                </c:pt>
                <c:pt idx="8983">
                  <c:v>40762</c:v>
                </c:pt>
                <c:pt idx="8984">
                  <c:v>40763</c:v>
                </c:pt>
                <c:pt idx="8985">
                  <c:v>40764</c:v>
                </c:pt>
                <c:pt idx="8986">
                  <c:v>40765</c:v>
                </c:pt>
                <c:pt idx="8987">
                  <c:v>40766</c:v>
                </c:pt>
                <c:pt idx="8988">
                  <c:v>40767</c:v>
                </c:pt>
                <c:pt idx="8989">
                  <c:v>40768</c:v>
                </c:pt>
                <c:pt idx="8990">
                  <c:v>40769</c:v>
                </c:pt>
                <c:pt idx="8991">
                  <c:v>40770</c:v>
                </c:pt>
                <c:pt idx="8992">
                  <c:v>40771</c:v>
                </c:pt>
                <c:pt idx="8993">
                  <c:v>40772</c:v>
                </c:pt>
                <c:pt idx="8994">
                  <c:v>40773</c:v>
                </c:pt>
                <c:pt idx="8995">
                  <c:v>40774</c:v>
                </c:pt>
                <c:pt idx="8996">
                  <c:v>40775</c:v>
                </c:pt>
                <c:pt idx="8997">
                  <c:v>40776</c:v>
                </c:pt>
                <c:pt idx="8998">
                  <c:v>40777</c:v>
                </c:pt>
                <c:pt idx="8999">
                  <c:v>40778</c:v>
                </c:pt>
                <c:pt idx="9000">
                  <c:v>40779</c:v>
                </c:pt>
                <c:pt idx="9001">
                  <c:v>40780</c:v>
                </c:pt>
                <c:pt idx="9002">
                  <c:v>40781</c:v>
                </c:pt>
                <c:pt idx="9003">
                  <c:v>40782</c:v>
                </c:pt>
                <c:pt idx="9004">
                  <c:v>40783</c:v>
                </c:pt>
                <c:pt idx="9005">
                  <c:v>40784</c:v>
                </c:pt>
                <c:pt idx="9006">
                  <c:v>40785</c:v>
                </c:pt>
                <c:pt idx="9007">
                  <c:v>40786</c:v>
                </c:pt>
                <c:pt idx="9008">
                  <c:v>40787</c:v>
                </c:pt>
                <c:pt idx="9009">
                  <c:v>40788</c:v>
                </c:pt>
                <c:pt idx="9010">
                  <c:v>40789</c:v>
                </c:pt>
                <c:pt idx="9011">
                  <c:v>40790</c:v>
                </c:pt>
                <c:pt idx="9012">
                  <c:v>40791</c:v>
                </c:pt>
                <c:pt idx="9013">
                  <c:v>40792</c:v>
                </c:pt>
                <c:pt idx="9014">
                  <c:v>40793</c:v>
                </c:pt>
                <c:pt idx="9015">
                  <c:v>40794</c:v>
                </c:pt>
                <c:pt idx="9016">
                  <c:v>40795</c:v>
                </c:pt>
                <c:pt idx="9017">
                  <c:v>40796</c:v>
                </c:pt>
                <c:pt idx="9018">
                  <c:v>40797</c:v>
                </c:pt>
                <c:pt idx="9019">
                  <c:v>40798</c:v>
                </c:pt>
                <c:pt idx="9020">
                  <c:v>40799</c:v>
                </c:pt>
                <c:pt idx="9021">
                  <c:v>40800</c:v>
                </c:pt>
                <c:pt idx="9022">
                  <c:v>40801</c:v>
                </c:pt>
                <c:pt idx="9023">
                  <c:v>40802</c:v>
                </c:pt>
                <c:pt idx="9024">
                  <c:v>40803</c:v>
                </c:pt>
                <c:pt idx="9025">
                  <c:v>40804</c:v>
                </c:pt>
                <c:pt idx="9026">
                  <c:v>40805</c:v>
                </c:pt>
                <c:pt idx="9027">
                  <c:v>40806</c:v>
                </c:pt>
                <c:pt idx="9028">
                  <c:v>40807</c:v>
                </c:pt>
                <c:pt idx="9029">
                  <c:v>40808</c:v>
                </c:pt>
                <c:pt idx="9030">
                  <c:v>40809</c:v>
                </c:pt>
                <c:pt idx="9031">
                  <c:v>40810</c:v>
                </c:pt>
                <c:pt idx="9032">
                  <c:v>40811</c:v>
                </c:pt>
                <c:pt idx="9033">
                  <c:v>40812</c:v>
                </c:pt>
                <c:pt idx="9034">
                  <c:v>40813</c:v>
                </c:pt>
                <c:pt idx="9035">
                  <c:v>40814</c:v>
                </c:pt>
                <c:pt idx="9036">
                  <c:v>40815</c:v>
                </c:pt>
                <c:pt idx="9037">
                  <c:v>40816</c:v>
                </c:pt>
                <c:pt idx="9038">
                  <c:v>40817</c:v>
                </c:pt>
                <c:pt idx="9039">
                  <c:v>40818</c:v>
                </c:pt>
                <c:pt idx="9040">
                  <c:v>40819</c:v>
                </c:pt>
                <c:pt idx="9041">
                  <c:v>40820</c:v>
                </c:pt>
                <c:pt idx="9042">
                  <c:v>40821</c:v>
                </c:pt>
                <c:pt idx="9043">
                  <c:v>40822</c:v>
                </c:pt>
                <c:pt idx="9044">
                  <c:v>40823</c:v>
                </c:pt>
                <c:pt idx="9045">
                  <c:v>40824</c:v>
                </c:pt>
                <c:pt idx="9046">
                  <c:v>40825</c:v>
                </c:pt>
                <c:pt idx="9047">
                  <c:v>40826</c:v>
                </c:pt>
                <c:pt idx="9048">
                  <c:v>40827</c:v>
                </c:pt>
                <c:pt idx="9049">
                  <c:v>40828</c:v>
                </c:pt>
                <c:pt idx="9050">
                  <c:v>40829</c:v>
                </c:pt>
                <c:pt idx="9051">
                  <c:v>40830</c:v>
                </c:pt>
                <c:pt idx="9052">
                  <c:v>40831</c:v>
                </c:pt>
                <c:pt idx="9053">
                  <c:v>40832</c:v>
                </c:pt>
                <c:pt idx="9054">
                  <c:v>40833</c:v>
                </c:pt>
                <c:pt idx="9055">
                  <c:v>40834</c:v>
                </c:pt>
                <c:pt idx="9056">
                  <c:v>40835</c:v>
                </c:pt>
                <c:pt idx="9057">
                  <c:v>40836</c:v>
                </c:pt>
                <c:pt idx="9058">
                  <c:v>40837</c:v>
                </c:pt>
                <c:pt idx="9059">
                  <c:v>40838</c:v>
                </c:pt>
                <c:pt idx="9060">
                  <c:v>40839</c:v>
                </c:pt>
                <c:pt idx="9061">
                  <c:v>40840</c:v>
                </c:pt>
                <c:pt idx="9062">
                  <c:v>40841</c:v>
                </c:pt>
                <c:pt idx="9063">
                  <c:v>40842</c:v>
                </c:pt>
                <c:pt idx="9064">
                  <c:v>40843</c:v>
                </c:pt>
                <c:pt idx="9065">
                  <c:v>40844</c:v>
                </c:pt>
                <c:pt idx="9066">
                  <c:v>40845</c:v>
                </c:pt>
                <c:pt idx="9067">
                  <c:v>40846</c:v>
                </c:pt>
                <c:pt idx="9068">
                  <c:v>40847</c:v>
                </c:pt>
                <c:pt idx="9069">
                  <c:v>40848</c:v>
                </c:pt>
                <c:pt idx="9070">
                  <c:v>40849</c:v>
                </c:pt>
                <c:pt idx="9071">
                  <c:v>40850</c:v>
                </c:pt>
                <c:pt idx="9072">
                  <c:v>40851</c:v>
                </c:pt>
                <c:pt idx="9073">
                  <c:v>40852</c:v>
                </c:pt>
                <c:pt idx="9074">
                  <c:v>40853</c:v>
                </c:pt>
                <c:pt idx="9075">
                  <c:v>40854</c:v>
                </c:pt>
                <c:pt idx="9076">
                  <c:v>40855</c:v>
                </c:pt>
                <c:pt idx="9077">
                  <c:v>40856</c:v>
                </c:pt>
                <c:pt idx="9078">
                  <c:v>40857</c:v>
                </c:pt>
                <c:pt idx="9079">
                  <c:v>40858</c:v>
                </c:pt>
                <c:pt idx="9080">
                  <c:v>40859</c:v>
                </c:pt>
                <c:pt idx="9081">
                  <c:v>40860</c:v>
                </c:pt>
                <c:pt idx="9082">
                  <c:v>40861</c:v>
                </c:pt>
                <c:pt idx="9083">
                  <c:v>40862</c:v>
                </c:pt>
                <c:pt idx="9084">
                  <c:v>40863</c:v>
                </c:pt>
                <c:pt idx="9085">
                  <c:v>40864</c:v>
                </c:pt>
                <c:pt idx="9086">
                  <c:v>40865</c:v>
                </c:pt>
                <c:pt idx="9087">
                  <c:v>40866</c:v>
                </c:pt>
                <c:pt idx="9088">
                  <c:v>40867</c:v>
                </c:pt>
                <c:pt idx="9089">
                  <c:v>40868</c:v>
                </c:pt>
                <c:pt idx="9090">
                  <c:v>40869</c:v>
                </c:pt>
                <c:pt idx="9091">
                  <c:v>40870</c:v>
                </c:pt>
                <c:pt idx="9092">
                  <c:v>40871</c:v>
                </c:pt>
                <c:pt idx="9093">
                  <c:v>40872</c:v>
                </c:pt>
                <c:pt idx="9094">
                  <c:v>40873</c:v>
                </c:pt>
                <c:pt idx="9095">
                  <c:v>40874</c:v>
                </c:pt>
                <c:pt idx="9096">
                  <c:v>40875</c:v>
                </c:pt>
                <c:pt idx="9097">
                  <c:v>40876</c:v>
                </c:pt>
                <c:pt idx="9098">
                  <c:v>40877</c:v>
                </c:pt>
                <c:pt idx="9099">
                  <c:v>40878</c:v>
                </c:pt>
                <c:pt idx="9100">
                  <c:v>40879</c:v>
                </c:pt>
                <c:pt idx="9101">
                  <c:v>40880</c:v>
                </c:pt>
                <c:pt idx="9102">
                  <c:v>40881</c:v>
                </c:pt>
                <c:pt idx="9103">
                  <c:v>40882</c:v>
                </c:pt>
                <c:pt idx="9104">
                  <c:v>40883</c:v>
                </c:pt>
                <c:pt idx="9105">
                  <c:v>40884</c:v>
                </c:pt>
                <c:pt idx="9106">
                  <c:v>40885</c:v>
                </c:pt>
                <c:pt idx="9107">
                  <c:v>40886</c:v>
                </c:pt>
                <c:pt idx="9108">
                  <c:v>40887</c:v>
                </c:pt>
                <c:pt idx="9109">
                  <c:v>40888</c:v>
                </c:pt>
                <c:pt idx="9110">
                  <c:v>40889</c:v>
                </c:pt>
                <c:pt idx="9111">
                  <c:v>40890</c:v>
                </c:pt>
                <c:pt idx="9112">
                  <c:v>40891</c:v>
                </c:pt>
                <c:pt idx="9113">
                  <c:v>40892</c:v>
                </c:pt>
                <c:pt idx="9114">
                  <c:v>40893</c:v>
                </c:pt>
                <c:pt idx="9115">
                  <c:v>40894</c:v>
                </c:pt>
                <c:pt idx="9116">
                  <c:v>40895</c:v>
                </c:pt>
                <c:pt idx="9117">
                  <c:v>40896</c:v>
                </c:pt>
                <c:pt idx="9118">
                  <c:v>40897</c:v>
                </c:pt>
                <c:pt idx="9119">
                  <c:v>40898</c:v>
                </c:pt>
                <c:pt idx="9120">
                  <c:v>40899</c:v>
                </c:pt>
                <c:pt idx="9121">
                  <c:v>40900</c:v>
                </c:pt>
                <c:pt idx="9122">
                  <c:v>40901</c:v>
                </c:pt>
                <c:pt idx="9123">
                  <c:v>40902</c:v>
                </c:pt>
                <c:pt idx="9124">
                  <c:v>40903</c:v>
                </c:pt>
                <c:pt idx="9125">
                  <c:v>40904</c:v>
                </c:pt>
                <c:pt idx="9126">
                  <c:v>40905</c:v>
                </c:pt>
                <c:pt idx="9127">
                  <c:v>40906</c:v>
                </c:pt>
                <c:pt idx="9128">
                  <c:v>40907</c:v>
                </c:pt>
                <c:pt idx="9129">
                  <c:v>40908</c:v>
                </c:pt>
                <c:pt idx="9130">
                  <c:v>40909</c:v>
                </c:pt>
                <c:pt idx="9131">
                  <c:v>40910</c:v>
                </c:pt>
                <c:pt idx="9132">
                  <c:v>40911</c:v>
                </c:pt>
                <c:pt idx="9133">
                  <c:v>40912</c:v>
                </c:pt>
                <c:pt idx="9134">
                  <c:v>40913</c:v>
                </c:pt>
                <c:pt idx="9135">
                  <c:v>40914</c:v>
                </c:pt>
                <c:pt idx="9136">
                  <c:v>40915</c:v>
                </c:pt>
                <c:pt idx="9137">
                  <c:v>40916</c:v>
                </c:pt>
                <c:pt idx="9138">
                  <c:v>40917</c:v>
                </c:pt>
                <c:pt idx="9139">
                  <c:v>40918</c:v>
                </c:pt>
                <c:pt idx="9140">
                  <c:v>40919</c:v>
                </c:pt>
                <c:pt idx="9141">
                  <c:v>40920</c:v>
                </c:pt>
                <c:pt idx="9142">
                  <c:v>40921</c:v>
                </c:pt>
                <c:pt idx="9143">
                  <c:v>40922</c:v>
                </c:pt>
                <c:pt idx="9144">
                  <c:v>40923</c:v>
                </c:pt>
                <c:pt idx="9145">
                  <c:v>40924</c:v>
                </c:pt>
                <c:pt idx="9146">
                  <c:v>40925</c:v>
                </c:pt>
                <c:pt idx="9147">
                  <c:v>40926</c:v>
                </c:pt>
                <c:pt idx="9148">
                  <c:v>40927</c:v>
                </c:pt>
                <c:pt idx="9149">
                  <c:v>40928</c:v>
                </c:pt>
                <c:pt idx="9150">
                  <c:v>40929</c:v>
                </c:pt>
                <c:pt idx="9151">
                  <c:v>40930</c:v>
                </c:pt>
                <c:pt idx="9152">
                  <c:v>40931</c:v>
                </c:pt>
                <c:pt idx="9153">
                  <c:v>40932</c:v>
                </c:pt>
                <c:pt idx="9154">
                  <c:v>40933</c:v>
                </c:pt>
                <c:pt idx="9155">
                  <c:v>40934</c:v>
                </c:pt>
                <c:pt idx="9156">
                  <c:v>40935</c:v>
                </c:pt>
                <c:pt idx="9157">
                  <c:v>40936</c:v>
                </c:pt>
                <c:pt idx="9158">
                  <c:v>40937</c:v>
                </c:pt>
                <c:pt idx="9159">
                  <c:v>40938</c:v>
                </c:pt>
                <c:pt idx="9160">
                  <c:v>40939</c:v>
                </c:pt>
                <c:pt idx="9161">
                  <c:v>40940</c:v>
                </c:pt>
                <c:pt idx="9162">
                  <c:v>40941</c:v>
                </c:pt>
                <c:pt idx="9163">
                  <c:v>40942</c:v>
                </c:pt>
                <c:pt idx="9164">
                  <c:v>40943</c:v>
                </c:pt>
                <c:pt idx="9165">
                  <c:v>40944</c:v>
                </c:pt>
                <c:pt idx="9166">
                  <c:v>40945</c:v>
                </c:pt>
                <c:pt idx="9167">
                  <c:v>40946</c:v>
                </c:pt>
                <c:pt idx="9168">
                  <c:v>40947</c:v>
                </c:pt>
                <c:pt idx="9169">
                  <c:v>40948</c:v>
                </c:pt>
                <c:pt idx="9170">
                  <c:v>40949</c:v>
                </c:pt>
                <c:pt idx="9171">
                  <c:v>40950</c:v>
                </c:pt>
                <c:pt idx="9172">
                  <c:v>40951</c:v>
                </c:pt>
                <c:pt idx="9173">
                  <c:v>40952</c:v>
                </c:pt>
                <c:pt idx="9174">
                  <c:v>40953</c:v>
                </c:pt>
                <c:pt idx="9175">
                  <c:v>40954</c:v>
                </c:pt>
                <c:pt idx="9176">
                  <c:v>40955</c:v>
                </c:pt>
                <c:pt idx="9177">
                  <c:v>40956</c:v>
                </c:pt>
                <c:pt idx="9178">
                  <c:v>40957</c:v>
                </c:pt>
                <c:pt idx="9179">
                  <c:v>40958</c:v>
                </c:pt>
                <c:pt idx="9180">
                  <c:v>40959</c:v>
                </c:pt>
                <c:pt idx="9181">
                  <c:v>40960</c:v>
                </c:pt>
                <c:pt idx="9182">
                  <c:v>40961</c:v>
                </c:pt>
                <c:pt idx="9183">
                  <c:v>40962</c:v>
                </c:pt>
                <c:pt idx="9184">
                  <c:v>40963</c:v>
                </c:pt>
                <c:pt idx="9185">
                  <c:v>40964</c:v>
                </c:pt>
                <c:pt idx="9186">
                  <c:v>40965</c:v>
                </c:pt>
                <c:pt idx="9187">
                  <c:v>40966</c:v>
                </c:pt>
                <c:pt idx="9188">
                  <c:v>40967</c:v>
                </c:pt>
                <c:pt idx="9189">
                  <c:v>40968</c:v>
                </c:pt>
                <c:pt idx="9190">
                  <c:v>40969</c:v>
                </c:pt>
                <c:pt idx="9191">
                  <c:v>40970</c:v>
                </c:pt>
                <c:pt idx="9192">
                  <c:v>40971</c:v>
                </c:pt>
                <c:pt idx="9193">
                  <c:v>40972</c:v>
                </c:pt>
                <c:pt idx="9194">
                  <c:v>40973</c:v>
                </c:pt>
                <c:pt idx="9195">
                  <c:v>40974</c:v>
                </c:pt>
                <c:pt idx="9196">
                  <c:v>40975</c:v>
                </c:pt>
                <c:pt idx="9197">
                  <c:v>40976</c:v>
                </c:pt>
                <c:pt idx="9198">
                  <c:v>40977</c:v>
                </c:pt>
                <c:pt idx="9199">
                  <c:v>40978</c:v>
                </c:pt>
                <c:pt idx="9200">
                  <c:v>40979</c:v>
                </c:pt>
                <c:pt idx="9201">
                  <c:v>40980</c:v>
                </c:pt>
                <c:pt idx="9202">
                  <c:v>40981</c:v>
                </c:pt>
                <c:pt idx="9203">
                  <c:v>40982</c:v>
                </c:pt>
                <c:pt idx="9204">
                  <c:v>40983</c:v>
                </c:pt>
                <c:pt idx="9205">
                  <c:v>40984</c:v>
                </c:pt>
                <c:pt idx="9206">
                  <c:v>40985</c:v>
                </c:pt>
                <c:pt idx="9207">
                  <c:v>40986</c:v>
                </c:pt>
                <c:pt idx="9208">
                  <c:v>40987</c:v>
                </c:pt>
                <c:pt idx="9209">
                  <c:v>40988</c:v>
                </c:pt>
                <c:pt idx="9210">
                  <c:v>40989</c:v>
                </c:pt>
                <c:pt idx="9211">
                  <c:v>40990</c:v>
                </c:pt>
                <c:pt idx="9212">
                  <c:v>40991</c:v>
                </c:pt>
                <c:pt idx="9213">
                  <c:v>40992</c:v>
                </c:pt>
                <c:pt idx="9214">
                  <c:v>40993</c:v>
                </c:pt>
                <c:pt idx="9215">
                  <c:v>40994</c:v>
                </c:pt>
                <c:pt idx="9216">
                  <c:v>40995</c:v>
                </c:pt>
                <c:pt idx="9217">
                  <c:v>40996</c:v>
                </c:pt>
                <c:pt idx="9218">
                  <c:v>40997</c:v>
                </c:pt>
                <c:pt idx="9219">
                  <c:v>40998</c:v>
                </c:pt>
                <c:pt idx="9220">
                  <c:v>40999</c:v>
                </c:pt>
                <c:pt idx="9221">
                  <c:v>41000</c:v>
                </c:pt>
                <c:pt idx="9222">
                  <c:v>41001</c:v>
                </c:pt>
                <c:pt idx="9223">
                  <c:v>41002</c:v>
                </c:pt>
                <c:pt idx="9224">
                  <c:v>41003</c:v>
                </c:pt>
                <c:pt idx="9225">
                  <c:v>41004</c:v>
                </c:pt>
                <c:pt idx="9226">
                  <c:v>41005</c:v>
                </c:pt>
                <c:pt idx="9227">
                  <c:v>41006</c:v>
                </c:pt>
                <c:pt idx="9228">
                  <c:v>41007</c:v>
                </c:pt>
                <c:pt idx="9229">
                  <c:v>41008</c:v>
                </c:pt>
                <c:pt idx="9230">
                  <c:v>41009</c:v>
                </c:pt>
                <c:pt idx="9231">
                  <c:v>41010</c:v>
                </c:pt>
                <c:pt idx="9232">
                  <c:v>41011</c:v>
                </c:pt>
                <c:pt idx="9233">
                  <c:v>41012</c:v>
                </c:pt>
                <c:pt idx="9234">
                  <c:v>41013</c:v>
                </c:pt>
                <c:pt idx="9235">
                  <c:v>41014</c:v>
                </c:pt>
                <c:pt idx="9236">
                  <c:v>41015</c:v>
                </c:pt>
                <c:pt idx="9237">
                  <c:v>41016</c:v>
                </c:pt>
                <c:pt idx="9238">
                  <c:v>41017</c:v>
                </c:pt>
                <c:pt idx="9239">
                  <c:v>41018</c:v>
                </c:pt>
                <c:pt idx="9240">
                  <c:v>41019</c:v>
                </c:pt>
                <c:pt idx="9241">
                  <c:v>41020</c:v>
                </c:pt>
                <c:pt idx="9242">
                  <c:v>41021</c:v>
                </c:pt>
                <c:pt idx="9243">
                  <c:v>41022</c:v>
                </c:pt>
                <c:pt idx="9244">
                  <c:v>41023</c:v>
                </c:pt>
                <c:pt idx="9245">
                  <c:v>41024</c:v>
                </c:pt>
                <c:pt idx="9246">
                  <c:v>41025</c:v>
                </c:pt>
                <c:pt idx="9247">
                  <c:v>41026</c:v>
                </c:pt>
                <c:pt idx="9248">
                  <c:v>41027</c:v>
                </c:pt>
                <c:pt idx="9249">
                  <c:v>41028</c:v>
                </c:pt>
                <c:pt idx="9250">
                  <c:v>41029</c:v>
                </c:pt>
                <c:pt idx="9251">
                  <c:v>41030</c:v>
                </c:pt>
                <c:pt idx="9252">
                  <c:v>41031</c:v>
                </c:pt>
                <c:pt idx="9253">
                  <c:v>41032</c:v>
                </c:pt>
                <c:pt idx="9254">
                  <c:v>41033</c:v>
                </c:pt>
                <c:pt idx="9255">
                  <c:v>41034</c:v>
                </c:pt>
                <c:pt idx="9256">
                  <c:v>41035</c:v>
                </c:pt>
                <c:pt idx="9257">
                  <c:v>41036</c:v>
                </c:pt>
                <c:pt idx="9258">
                  <c:v>41037</c:v>
                </c:pt>
                <c:pt idx="9259">
                  <c:v>41038</c:v>
                </c:pt>
                <c:pt idx="9260">
                  <c:v>41039</c:v>
                </c:pt>
                <c:pt idx="9261">
                  <c:v>41040</c:v>
                </c:pt>
                <c:pt idx="9262">
                  <c:v>41041</c:v>
                </c:pt>
                <c:pt idx="9263">
                  <c:v>41042</c:v>
                </c:pt>
                <c:pt idx="9264">
                  <c:v>41043</c:v>
                </c:pt>
                <c:pt idx="9265">
                  <c:v>41044</c:v>
                </c:pt>
                <c:pt idx="9266">
                  <c:v>41045</c:v>
                </c:pt>
                <c:pt idx="9267">
                  <c:v>41046</c:v>
                </c:pt>
                <c:pt idx="9268">
                  <c:v>41047</c:v>
                </c:pt>
                <c:pt idx="9269">
                  <c:v>41048</c:v>
                </c:pt>
                <c:pt idx="9270">
                  <c:v>41049</c:v>
                </c:pt>
                <c:pt idx="9271">
                  <c:v>41050</c:v>
                </c:pt>
                <c:pt idx="9272">
                  <c:v>41051</c:v>
                </c:pt>
                <c:pt idx="9273">
                  <c:v>41052</c:v>
                </c:pt>
                <c:pt idx="9274">
                  <c:v>41053</c:v>
                </c:pt>
                <c:pt idx="9275">
                  <c:v>41054</c:v>
                </c:pt>
                <c:pt idx="9276">
                  <c:v>41055</c:v>
                </c:pt>
                <c:pt idx="9277">
                  <c:v>41056</c:v>
                </c:pt>
                <c:pt idx="9278">
                  <c:v>41057</c:v>
                </c:pt>
                <c:pt idx="9279">
                  <c:v>41058</c:v>
                </c:pt>
                <c:pt idx="9280">
                  <c:v>41059</c:v>
                </c:pt>
                <c:pt idx="9281">
                  <c:v>41060</c:v>
                </c:pt>
                <c:pt idx="9282">
                  <c:v>41061</c:v>
                </c:pt>
                <c:pt idx="9283">
                  <c:v>41062</c:v>
                </c:pt>
                <c:pt idx="9284">
                  <c:v>41063</c:v>
                </c:pt>
                <c:pt idx="9285">
                  <c:v>41064</c:v>
                </c:pt>
                <c:pt idx="9286">
                  <c:v>41065</c:v>
                </c:pt>
                <c:pt idx="9287">
                  <c:v>41066</c:v>
                </c:pt>
                <c:pt idx="9288">
                  <c:v>41067</c:v>
                </c:pt>
                <c:pt idx="9289">
                  <c:v>41068</c:v>
                </c:pt>
                <c:pt idx="9290">
                  <c:v>41069</c:v>
                </c:pt>
                <c:pt idx="9291">
                  <c:v>41070</c:v>
                </c:pt>
                <c:pt idx="9292">
                  <c:v>41071</c:v>
                </c:pt>
                <c:pt idx="9293">
                  <c:v>41072</c:v>
                </c:pt>
                <c:pt idx="9294">
                  <c:v>41073</c:v>
                </c:pt>
                <c:pt idx="9295">
                  <c:v>41074</c:v>
                </c:pt>
                <c:pt idx="9296">
                  <c:v>41075</c:v>
                </c:pt>
                <c:pt idx="9297">
                  <c:v>41076</c:v>
                </c:pt>
                <c:pt idx="9298">
                  <c:v>41077</c:v>
                </c:pt>
                <c:pt idx="9299">
                  <c:v>41078</c:v>
                </c:pt>
                <c:pt idx="9300">
                  <c:v>41079</c:v>
                </c:pt>
                <c:pt idx="9301">
                  <c:v>41080</c:v>
                </c:pt>
                <c:pt idx="9302">
                  <c:v>41081</c:v>
                </c:pt>
                <c:pt idx="9303">
                  <c:v>41082</c:v>
                </c:pt>
                <c:pt idx="9304">
                  <c:v>41083</c:v>
                </c:pt>
                <c:pt idx="9305">
                  <c:v>41084</c:v>
                </c:pt>
                <c:pt idx="9306">
                  <c:v>41085</c:v>
                </c:pt>
                <c:pt idx="9307">
                  <c:v>41086</c:v>
                </c:pt>
                <c:pt idx="9308">
                  <c:v>41087</c:v>
                </c:pt>
                <c:pt idx="9309">
                  <c:v>41088</c:v>
                </c:pt>
                <c:pt idx="9310">
                  <c:v>41089</c:v>
                </c:pt>
                <c:pt idx="9311">
                  <c:v>41090</c:v>
                </c:pt>
                <c:pt idx="9312">
                  <c:v>41091</c:v>
                </c:pt>
                <c:pt idx="9313">
                  <c:v>41092</c:v>
                </c:pt>
                <c:pt idx="9314">
                  <c:v>41093</c:v>
                </c:pt>
                <c:pt idx="9315">
                  <c:v>41094</c:v>
                </c:pt>
                <c:pt idx="9316">
                  <c:v>41095</c:v>
                </c:pt>
                <c:pt idx="9317">
                  <c:v>41096</c:v>
                </c:pt>
                <c:pt idx="9318">
                  <c:v>41097</c:v>
                </c:pt>
                <c:pt idx="9319">
                  <c:v>41098</c:v>
                </c:pt>
                <c:pt idx="9320">
                  <c:v>41099</c:v>
                </c:pt>
                <c:pt idx="9321">
                  <c:v>41100</c:v>
                </c:pt>
                <c:pt idx="9322">
                  <c:v>41101</c:v>
                </c:pt>
                <c:pt idx="9323">
                  <c:v>41102</c:v>
                </c:pt>
                <c:pt idx="9324">
                  <c:v>41103</c:v>
                </c:pt>
                <c:pt idx="9325">
                  <c:v>41104</c:v>
                </c:pt>
                <c:pt idx="9326">
                  <c:v>41105</c:v>
                </c:pt>
                <c:pt idx="9327">
                  <c:v>41106</c:v>
                </c:pt>
                <c:pt idx="9328">
                  <c:v>41107</c:v>
                </c:pt>
                <c:pt idx="9329">
                  <c:v>41108</c:v>
                </c:pt>
                <c:pt idx="9330">
                  <c:v>41109</c:v>
                </c:pt>
                <c:pt idx="9331">
                  <c:v>41110</c:v>
                </c:pt>
                <c:pt idx="9332">
                  <c:v>41111</c:v>
                </c:pt>
                <c:pt idx="9333">
                  <c:v>41112</c:v>
                </c:pt>
                <c:pt idx="9334">
                  <c:v>41113</c:v>
                </c:pt>
                <c:pt idx="9335">
                  <c:v>41114</c:v>
                </c:pt>
                <c:pt idx="9336">
                  <c:v>41115</c:v>
                </c:pt>
                <c:pt idx="9337">
                  <c:v>41116</c:v>
                </c:pt>
                <c:pt idx="9338">
                  <c:v>41117</c:v>
                </c:pt>
                <c:pt idx="9339">
                  <c:v>41118</c:v>
                </c:pt>
                <c:pt idx="9340">
                  <c:v>41119</c:v>
                </c:pt>
                <c:pt idx="9341">
                  <c:v>41120</c:v>
                </c:pt>
                <c:pt idx="9342">
                  <c:v>41121</c:v>
                </c:pt>
                <c:pt idx="9343">
                  <c:v>41122</c:v>
                </c:pt>
                <c:pt idx="9344">
                  <c:v>41123</c:v>
                </c:pt>
                <c:pt idx="9345">
                  <c:v>41124</c:v>
                </c:pt>
                <c:pt idx="9346">
                  <c:v>41125</c:v>
                </c:pt>
                <c:pt idx="9347">
                  <c:v>41126</c:v>
                </c:pt>
                <c:pt idx="9348">
                  <c:v>41127</c:v>
                </c:pt>
                <c:pt idx="9349">
                  <c:v>41128</c:v>
                </c:pt>
                <c:pt idx="9350">
                  <c:v>41129</c:v>
                </c:pt>
                <c:pt idx="9351">
                  <c:v>41130</c:v>
                </c:pt>
                <c:pt idx="9352">
                  <c:v>41131</c:v>
                </c:pt>
                <c:pt idx="9353">
                  <c:v>41132</c:v>
                </c:pt>
                <c:pt idx="9354">
                  <c:v>41133</c:v>
                </c:pt>
                <c:pt idx="9355">
                  <c:v>41134</c:v>
                </c:pt>
                <c:pt idx="9356">
                  <c:v>41135</c:v>
                </c:pt>
                <c:pt idx="9357">
                  <c:v>41136</c:v>
                </c:pt>
                <c:pt idx="9358">
                  <c:v>41137</c:v>
                </c:pt>
                <c:pt idx="9359">
                  <c:v>41138</c:v>
                </c:pt>
                <c:pt idx="9360">
                  <c:v>41139</c:v>
                </c:pt>
                <c:pt idx="9361">
                  <c:v>41140</c:v>
                </c:pt>
                <c:pt idx="9362">
                  <c:v>41141</c:v>
                </c:pt>
                <c:pt idx="9363">
                  <c:v>41142</c:v>
                </c:pt>
                <c:pt idx="9364">
                  <c:v>41143</c:v>
                </c:pt>
                <c:pt idx="9365">
                  <c:v>41144</c:v>
                </c:pt>
                <c:pt idx="9366">
                  <c:v>41145</c:v>
                </c:pt>
                <c:pt idx="9367">
                  <c:v>41146</c:v>
                </c:pt>
                <c:pt idx="9368">
                  <c:v>41147</c:v>
                </c:pt>
                <c:pt idx="9369">
                  <c:v>41148</c:v>
                </c:pt>
                <c:pt idx="9370">
                  <c:v>41149</c:v>
                </c:pt>
                <c:pt idx="9371">
                  <c:v>41150</c:v>
                </c:pt>
                <c:pt idx="9372">
                  <c:v>41151</c:v>
                </c:pt>
                <c:pt idx="9373">
                  <c:v>41152</c:v>
                </c:pt>
                <c:pt idx="9374">
                  <c:v>41153</c:v>
                </c:pt>
                <c:pt idx="9375">
                  <c:v>41154</c:v>
                </c:pt>
                <c:pt idx="9376">
                  <c:v>41155</c:v>
                </c:pt>
                <c:pt idx="9377">
                  <c:v>41156</c:v>
                </c:pt>
                <c:pt idx="9378">
                  <c:v>41157</c:v>
                </c:pt>
                <c:pt idx="9379">
                  <c:v>41158</c:v>
                </c:pt>
                <c:pt idx="9380">
                  <c:v>41159</c:v>
                </c:pt>
                <c:pt idx="9381">
                  <c:v>41160</c:v>
                </c:pt>
                <c:pt idx="9382">
                  <c:v>41161</c:v>
                </c:pt>
                <c:pt idx="9383">
                  <c:v>41162</c:v>
                </c:pt>
                <c:pt idx="9384">
                  <c:v>41163</c:v>
                </c:pt>
                <c:pt idx="9385">
                  <c:v>41164</c:v>
                </c:pt>
                <c:pt idx="9386">
                  <c:v>41165</c:v>
                </c:pt>
                <c:pt idx="9387">
                  <c:v>41166</c:v>
                </c:pt>
                <c:pt idx="9388">
                  <c:v>41167</c:v>
                </c:pt>
                <c:pt idx="9389">
                  <c:v>41168</c:v>
                </c:pt>
                <c:pt idx="9390">
                  <c:v>41169</c:v>
                </c:pt>
                <c:pt idx="9391">
                  <c:v>41170</c:v>
                </c:pt>
                <c:pt idx="9392">
                  <c:v>41171</c:v>
                </c:pt>
                <c:pt idx="9393">
                  <c:v>41172</c:v>
                </c:pt>
                <c:pt idx="9394">
                  <c:v>41173</c:v>
                </c:pt>
                <c:pt idx="9395">
                  <c:v>41174</c:v>
                </c:pt>
                <c:pt idx="9396">
                  <c:v>41175</c:v>
                </c:pt>
                <c:pt idx="9397">
                  <c:v>41176</c:v>
                </c:pt>
                <c:pt idx="9398">
                  <c:v>41177</c:v>
                </c:pt>
                <c:pt idx="9399">
                  <c:v>41178</c:v>
                </c:pt>
                <c:pt idx="9400">
                  <c:v>41179</c:v>
                </c:pt>
                <c:pt idx="9401">
                  <c:v>41180</c:v>
                </c:pt>
                <c:pt idx="9402">
                  <c:v>41181</c:v>
                </c:pt>
                <c:pt idx="9403">
                  <c:v>41182</c:v>
                </c:pt>
                <c:pt idx="9404">
                  <c:v>41183</c:v>
                </c:pt>
                <c:pt idx="9405">
                  <c:v>41184</c:v>
                </c:pt>
                <c:pt idx="9406">
                  <c:v>41185</c:v>
                </c:pt>
                <c:pt idx="9407">
                  <c:v>41186</c:v>
                </c:pt>
                <c:pt idx="9408">
                  <c:v>41187</c:v>
                </c:pt>
                <c:pt idx="9409">
                  <c:v>41188</c:v>
                </c:pt>
                <c:pt idx="9410">
                  <c:v>41189</c:v>
                </c:pt>
                <c:pt idx="9411">
                  <c:v>41190</c:v>
                </c:pt>
                <c:pt idx="9412">
                  <c:v>41191</c:v>
                </c:pt>
                <c:pt idx="9413">
                  <c:v>41192</c:v>
                </c:pt>
                <c:pt idx="9414">
                  <c:v>41193</c:v>
                </c:pt>
                <c:pt idx="9415">
                  <c:v>41194</c:v>
                </c:pt>
                <c:pt idx="9416">
                  <c:v>41195</c:v>
                </c:pt>
                <c:pt idx="9417">
                  <c:v>41196</c:v>
                </c:pt>
                <c:pt idx="9418">
                  <c:v>41197</c:v>
                </c:pt>
                <c:pt idx="9419">
                  <c:v>41198</c:v>
                </c:pt>
                <c:pt idx="9420">
                  <c:v>41199</c:v>
                </c:pt>
                <c:pt idx="9421">
                  <c:v>41200</c:v>
                </c:pt>
                <c:pt idx="9422">
                  <c:v>41201</c:v>
                </c:pt>
                <c:pt idx="9423">
                  <c:v>41202</c:v>
                </c:pt>
                <c:pt idx="9424">
                  <c:v>41203</c:v>
                </c:pt>
                <c:pt idx="9425">
                  <c:v>41204</c:v>
                </c:pt>
                <c:pt idx="9426">
                  <c:v>41205</c:v>
                </c:pt>
                <c:pt idx="9427">
                  <c:v>41206</c:v>
                </c:pt>
                <c:pt idx="9428">
                  <c:v>41207</c:v>
                </c:pt>
                <c:pt idx="9429">
                  <c:v>41208</c:v>
                </c:pt>
                <c:pt idx="9430">
                  <c:v>41209</c:v>
                </c:pt>
                <c:pt idx="9431">
                  <c:v>41210</c:v>
                </c:pt>
                <c:pt idx="9432">
                  <c:v>41211</c:v>
                </c:pt>
                <c:pt idx="9433">
                  <c:v>41212</c:v>
                </c:pt>
                <c:pt idx="9434">
                  <c:v>41213</c:v>
                </c:pt>
                <c:pt idx="9435">
                  <c:v>41214</c:v>
                </c:pt>
                <c:pt idx="9436">
                  <c:v>41215</c:v>
                </c:pt>
                <c:pt idx="9437">
                  <c:v>41216</c:v>
                </c:pt>
                <c:pt idx="9438">
                  <c:v>41217</c:v>
                </c:pt>
                <c:pt idx="9439">
                  <c:v>41218</c:v>
                </c:pt>
                <c:pt idx="9440">
                  <c:v>41219</c:v>
                </c:pt>
                <c:pt idx="9441">
                  <c:v>41220</c:v>
                </c:pt>
                <c:pt idx="9442">
                  <c:v>41221</c:v>
                </c:pt>
                <c:pt idx="9443">
                  <c:v>41222</c:v>
                </c:pt>
                <c:pt idx="9444">
                  <c:v>41223</c:v>
                </c:pt>
                <c:pt idx="9445">
                  <c:v>41224</c:v>
                </c:pt>
                <c:pt idx="9446">
                  <c:v>41225</c:v>
                </c:pt>
                <c:pt idx="9447">
                  <c:v>41226</c:v>
                </c:pt>
                <c:pt idx="9448">
                  <c:v>41227</c:v>
                </c:pt>
                <c:pt idx="9449">
                  <c:v>41228</c:v>
                </c:pt>
                <c:pt idx="9450">
                  <c:v>41229</c:v>
                </c:pt>
                <c:pt idx="9451">
                  <c:v>41230</c:v>
                </c:pt>
                <c:pt idx="9452">
                  <c:v>41231</c:v>
                </c:pt>
                <c:pt idx="9453">
                  <c:v>41232</c:v>
                </c:pt>
                <c:pt idx="9454">
                  <c:v>41233</c:v>
                </c:pt>
                <c:pt idx="9455">
                  <c:v>41234</c:v>
                </c:pt>
                <c:pt idx="9456">
                  <c:v>41235</c:v>
                </c:pt>
                <c:pt idx="9457">
                  <c:v>41236</c:v>
                </c:pt>
                <c:pt idx="9458">
                  <c:v>41237</c:v>
                </c:pt>
                <c:pt idx="9459">
                  <c:v>41238</c:v>
                </c:pt>
                <c:pt idx="9460">
                  <c:v>41239</c:v>
                </c:pt>
                <c:pt idx="9461">
                  <c:v>41240</c:v>
                </c:pt>
                <c:pt idx="9462">
                  <c:v>41241</c:v>
                </c:pt>
                <c:pt idx="9463">
                  <c:v>41242</c:v>
                </c:pt>
                <c:pt idx="9464">
                  <c:v>41243</c:v>
                </c:pt>
                <c:pt idx="9465">
                  <c:v>41244</c:v>
                </c:pt>
                <c:pt idx="9466">
                  <c:v>41245</c:v>
                </c:pt>
                <c:pt idx="9467">
                  <c:v>41246</c:v>
                </c:pt>
                <c:pt idx="9468">
                  <c:v>41247</c:v>
                </c:pt>
                <c:pt idx="9469">
                  <c:v>41248</c:v>
                </c:pt>
                <c:pt idx="9470">
                  <c:v>41249</c:v>
                </c:pt>
                <c:pt idx="9471">
                  <c:v>41250</c:v>
                </c:pt>
                <c:pt idx="9472">
                  <c:v>41251</c:v>
                </c:pt>
                <c:pt idx="9473">
                  <c:v>41252</c:v>
                </c:pt>
                <c:pt idx="9474">
                  <c:v>41253</c:v>
                </c:pt>
                <c:pt idx="9475">
                  <c:v>41254</c:v>
                </c:pt>
                <c:pt idx="9476">
                  <c:v>41255</c:v>
                </c:pt>
                <c:pt idx="9477">
                  <c:v>41256</c:v>
                </c:pt>
                <c:pt idx="9478">
                  <c:v>41257</c:v>
                </c:pt>
                <c:pt idx="9479">
                  <c:v>41258</c:v>
                </c:pt>
                <c:pt idx="9480">
                  <c:v>41259</c:v>
                </c:pt>
                <c:pt idx="9481">
                  <c:v>41260</c:v>
                </c:pt>
                <c:pt idx="9482">
                  <c:v>41261</c:v>
                </c:pt>
                <c:pt idx="9483">
                  <c:v>41262</c:v>
                </c:pt>
                <c:pt idx="9484">
                  <c:v>41263</c:v>
                </c:pt>
                <c:pt idx="9485">
                  <c:v>41264</c:v>
                </c:pt>
                <c:pt idx="9486">
                  <c:v>41265</c:v>
                </c:pt>
                <c:pt idx="9487">
                  <c:v>41266</c:v>
                </c:pt>
                <c:pt idx="9488">
                  <c:v>41267</c:v>
                </c:pt>
                <c:pt idx="9489">
                  <c:v>41268</c:v>
                </c:pt>
                <c:pt idx="9490">
                  <c:v>41269</c:v>
                </c:pt>
                <c:pt idx="9491">
                  <c:v>41270</c:v>
                </c:pt>
                <c:pt idx="9492">
                  <c:v>41271</c:v>
                </c:pt>
                <c:pt idx="9493">
                  <c:v>41272</c:v>
                </c:pt>
                <c:pt idx="9494">
                  <c:v>41273</c:v>
                </c:pt>
                <c:pt idx="9495">
                  <c:v>41274</c:v>
                </c:pt>
                <c:pt idx="9496">
                  <c:v>41275</c:v>
                </c:pt>
                <c:pt idx="9497">
                  <c:v>41276</c:v>
                </c:pt>
                <c:pt idx="9498">
                  <c:v>41277</c:v>
                </c:pt>
                <c:pt idx="9499">
                  <c:v>41278</c:v>
                </c:pt>
                <c:pt idx="9500">
                  <c:v>41279</c:v>
                </c:pt>
                <c:pt idx="9501">
                  <c:v>41280</c:v>
                </c:pt>
                <c:pt idx="9502">
                  <c:v>41281</c:v>
                </c:pt>
                <c:pt idx="9503">
                  <c:v>41282</c:v>
                </c:pt>
                <c:pt idx="9504">
                  <c:v>41283</c:v>
                </c:pt>
                <c:pt idx="9505">
                  <c:v>41284</c:v>
                </c:pt>
                <c:pt idx="9506">
                  <c:v>41285</c:v>
                </c:pt>
                <c:pt idx="9507">
                  <c:v>41286</c:v>
                </c:pt>
                <c:pt idx="9508">
                  <c:v>41287</c:v>
                </c:pt>
                <c:pt idx="9509">
                  <c:v>41288</c:v>
                </c:pt>
                <c:pt idx="9510">
                  <c:v>41289</c:v>
                </c:pt>
                <c:pt idx="9511">
                  <c:v>41290</c:v>
                </c:pt>
                <c:pt idx="9512">
                  <c:v>41291</c:v>
                </c:pt>
                <c:pt idx="9513">
                  <c:v>41292</c:v>
                </c:pt>
                <c:pt idx="9514">
                  <c:v>41293</c:v>
                </c:pt>
                <c:pt idx="9515">
                  <c:v>41294</c:v>
                </c:pt>
                <c:pt idx="9516">
                  <c:v>41295</c:v>
                </c:pt>
                <c:pt idx="9517">
                  <c:v>41296</c:v>
                </c:pt>
                <c:pt idx="9518">
                  <c:v>41297</c:v>
                </c:pt>
                <c:pt idx="9519">
                  <c:v>41298</c:v>
                </c:pt>
                <c:pt idx="9520">
                  <c:v>41299</c:v>
                </c:pt>
                <c:pt idx="9521">
                  <c:v>41300</c:v>
                </c:pt>
                <c:pt idx="9522">
                  <c:v>41301</c:v>
                </c:pt>
                <c:pt idx="9523">
                  <c:v>41302</c:v>
                </c:pt>
                <c:pt idx="9524">
                  <c:v>41303</c:v>
                </c:pt>
                <c:pt idx="9525">
                  <c:v>41304</c:v>
                </c:pt>
                <c:pt idx="9526">
                  <c:v>41305</c:v>
                </c:pt>
                <c:pt idx="9527">
                  <c:v>41306</c:v>
                </c:pt>
                <c:pt idx="9528">
                  <c:v>41307</c:v>
                </c:pt>
                <c:pt idx="9529">
                  <c:v>41308</c:v>
                </c:pt>
                <c:pt idx="9530">
                  <c:v>41309</c:v>
                </c:pt>
                <c:pt idx="9531">
                  <c:v>41310</c:v>
                </c:pt>
                <c:pt idx="9532">
                  <c:v>41311</c:v>
                </c:pt>
                <c:pt idx="9533">
                  <c:v>41312</c:v>
                </c:pt>
                <c:pt idx="9534">
                  <c:v>41313</c:v>
                </c:pt>
                <c:pt idx="9535">
                  <c:v>41314</c:v>
                </c:pt>
                <c:pt idx="9536">
                  <c:v>41315</c:v>
                </c:pt>
                <c:pt idx="9537">
                  <c:v>41316</c:v>
                </c:pt>
                <c:pt idx="9538">
                  <c:v>41317</c:v>
                </c:pt>
                <c:pt idx="9539">
                  <c:v>41318</c:v>
                </c:pt>
                <c:pt idx="9540">
                  <c:v>41319</c:v>
                </c:pt>
                <c:pt idx="9541">
                  <c:v>41320</c:v>
                </c:pt>
                <c:pt idx="9542">
                  <c:v>41321</c:v>
                </c:pt>
                <c:pt idx="9543">
                  <c:v>41322</c:v>
                </c:pt>
                <c:pt idx="9544">
                  <c:v>41323</c:v>
                </c:pt>
                <c:pt idx="9545">
                  <c:v>41324</c:v>
                </c:pt>
                <c:pt idx="9546">
                  <c:v>41325</c:v>
                </c:pt>
                <c:pt idx="9547">
                  <c:v>41326</c:v>
                </c:pt>
                <c:pt idx="9548">
                  <c:v>41327</c:v>
                </c:pt>
                <c:pt idx="9549">
                  <c:v>41328</c:v>
                </c:pt>
                <c:pt idx="9550">
                  <c:v>41329</c:v>
                </c:pt>
                <c:pt idx="9551">
                  <c:v>41330</c:v>
                </c:pt>
                <c:pt idx="9552">
                  <c:v>41331</c:v>
                </c:pt>
                <c:pt idx="9553">
                  <c:v>41332</c:v>
                </c:pt>
                <c:pt idx="9554">
                  <c:v>41333</c:v>
                </c:pt>
                <c:pt idx="9555">
                  <c:v>41334</c:v>
                </c:pt>
                <c:pt idx="9556">
                  <c:v>41335</c:v>
                </c:pt>
                <c:pt idx="9557">
                  <c:v>41336</c:v>
                </c:pt>
                <c:pt idx="9558">
                  <c:v>41337</c:v>
                </c:pt>
                <c:pt idx="9559">
                  <c:v>41338</c:v>
                </c:pt>
                <c:pt idx="9560">
                  <c:v>41339</c:v>
                </c:pt>
                <c:pt idx="9561">
                  <c:v>41340</c:v>
                </c:pt>
                <c:pt idx="9562">
                  <c:v>41341</c:v>
                </c:pt>
                <c:pt idx="9563">
                  <c:v>41342</c:v>
                </c:pt>
                <c:pt idx="9564">
                  <c:v>41343</c:v>
                </c:pt>
                <c:pt idx="9565">
                  <c:v>41344</c:v>
                </c:pt>
                <c:pt idx="9566">
                  <c:v>41345</c:v>
                </c:pt>
                <c:pt idx="9567">
                  <c:v>41346</c:v>
                </c:pt>
                <c:pt idx="9568">
                  <c:v>41347</c:v>
                </c:pt>
                <c:pt idx="9569">
                  <c:v>41348</c:v>
                </c:pt>
                <c:pt idx="9570">
                  <c:v>41349</c:v>
                </c:pt>
                <c:pt idx="9571">
                  <c:v>41350</c:v>
                </c:pt>
                <c:pt idx="9572">
                  <c:v>41351</c:v>
                </c:pt>
                <c:pt idx="9573">
                  <c:v>41352</c:v>
                </c:pt>
                <c:pt idx="9574">
                  <c:v>41353</c:v>
                </c:pt>
                <c:pt idx="9575">
                  <c:v>41354</c:v>
                </c:pt>
                <c:pt idx="9576">
                  <c:v>41355</c:v>
                </c:pt>
                <c:pt idx="9577">
                  <c:v>41356</c:v>
                </c:pt>
                <c:pt idx="9578">
                  <c:v>41357</c:v>
                </c:pt>
                <c:pt idx="9579">
                  <c:v>41358</c:v>
                </c:pt>
                <c:pt idx="9580">
                  <c:v>41359</c:v>
                </c:pt>
                <c:pt idx="9581">
                  <c:v>41360</c:v>
                </c:pt>
                <c:pt idx="9582">
                  <c:v>41361</c:v>
                </c:pt>
                <c:pt idx="9583">
                  <c:v>41362</c:v>
                </c:pt>
                <c:pt idx="9584">
                  <c:v>41363</c:v>
                </c:pt>
                <c:pt idx="9585">
                  <c:v>41364</c:v>
                </c:pt>
                <c:pt idx="9586">
                  <c:v>41365</c:v>
                </c:pt>
                <c:pt idx="9587">
                  <c:v>41366</c:v>
                </c:pt>
                <c:pt idx="9588">
                  <c:v>41367</c:v>
                </c:pt>
                <c:pt idx="9589">
                  <c:v>41368</c:v>
                </c:pt>
                <c:pt idx="9590">
                  <c:v>41369</c:v>
                </c:pt>
                <c:pt idx="9591">
                  <c:v>41370</c:v>
                </c:pt>
                <c:pt idx="9592">
                  <c:v>41371</c:v>
                </c:pt>
                <c:pt idx="9593">
                  <c:v>41372</c:v>
                </c:pt>
                <c:pt idx="9594">
                  <c:v>41373</c:v>
                </c:pt>
                <c:pt idx="9595">
                  <c:v>41374</c:v>
                </c:pt>
                <c:pt idx="9596">
                  <c:v>41375</c:v>
                </c:pt>
                <c:pt idx="9597">
                  <c:v>41376</c:v>
                </c:pt>
                <c:pt idx="9598">
                  <c:v>41377</c:v>
                </c:pt>
                <c:pt idx="9599">
                  <c:v>41378</c:v>
                </c:pt>
                <c:pt idx="9600">
                  <c:v>41379</c:v>
                </c:pt>
                <c:pt idx="9601">
                  <c:v>41380</c:v>
                </c:pt>
                <c:pt idx="9602">
                  <c:v>41381</c:v>
                </c:pt>
                <c:pt idx="9603">
                  <c:v>41382</c:v>
                </c:pt>
                <c:pt idx="9604">
                  <c:v>41383</c:v>
                </c:pt>
                <c:pt idx="9605">
                  <c:v>41384</c:v>
                </c:pt>
                <c:pt idx="9606">
                  <c:v>41385</c:v>
                </c:pt>
                <c:pt idx="9607">
                  <c:v>41386</c:v>
                </c:pt>
                <c:pt idx="9608">
                  <c:v>41387</c:v>
                </c:pt>
                <c:pt idx="9609">
                  <c:v>41388</c:v>
                </c:pt>
                <c:pt idx="9610">
                  <c:v>41389</c:v>
                </c:pt>
                <c:pt idx="9611">
                  <c:v>41390</c:v>
                </c:pt>
                <c:pt idx="9612">
                  <c:v>41391</c:v>
                </c:pt>
                <c:pt idx="9613">
                  <c:v>41392</c:v>
                </c:pt>
                <c:pt idx="9614">
                  <c:v>41393</c:v>
                </c:pt>
                <c:pt idx="9615">
                  <c:v>41394</c:v>
                </c:pt>
                <c:pt idx="9616">
                  <c:v>41395</c:v>
                </c:pt>
                <c:pt idx="9617">
                  <c:v>41396</c:v>
                </c:pt>
                <c:pt idx="9618">
                  <c:v>41397</c:v>
                </c:pt>
                <c:pt idx="9619">
                  <c:v>41398</c:v>
                </c:pt>
                <c:pt idx="9620">
                  <c:v>41399</c:v>
                </c:pt>
                <c:pt idx="9621">
                  <c:v>41400</c:v>
                </c:pt>
                <c:pt idx="9622">
                  <c:v>41401</c:v>
                </c:pt>
                <c:pt idx="9623">
                  <c:v>41402</c:v>
                </c:pt>
                <c:pt idx="9624">
                  <c:v>41403</c:v>
                </c:pt>
                <c:pt idx="9625">
                  <c:v>41404</c:v>
                </c:pt>
                <c:pt idx="9626">
                  <c:v>41405</c:v>
                </c:pt>
                <c:pt idx="9627">
                  <c:v>41406</c:v>
                </c:pt>
                <c:pt idx="9628">
                  <c:v>41407</c:v>
                </c:pt>
                <c:pt idx="9629">
                  <c:v>41408</c:v>
                </c:pt>
                <c:pt idx="9630">
                  <c:v>41409</c:v>
                </c:pt>
                <c:pt idx="9631">
                  <c:v>41410</c:v>
                </c:pt>
                <c:pt idx="9632">
                  <c:v>41411</c:v>
                </c:pt>
                <c:pt idx="9633">
                  <c:v>41412</c:v>
                </c:pt>
                <c:pt idx="9634">
                  <c:v>41413</c:v>
                </c:pt>
                <c:pt idx="9635">
                  <c:v>41414</c:v>
                </c:pt>
                <c:pt idx="9636">
                  <c:v>41415</c:v>
                </c:pt>
                <c:pt idx="9637">
                  <c:v>41416</c:v>
                </c:pt>
                <c:pt idx="9638">
                  <c:v>41417</c:v>
                </c:pt>
                <c:pt idx="9639">
                  <c:v>41418</c:v>
                </c:pt>
                <c:pt idx="9640">
                  <c:v>41419</c:v>
                </c:pt>
                <c:pt idx="9641">
                  <c:v>41420</c:v>
                </c:pt>
                <c:pt idx="9642">
                  <c:v>41421</c:v>
                </c:pt>
                <c:pt idx="9643">
                  <c:v>41422</c:v>
                </c:pt>
                <c:pt idx="9644">
                  <c:v>41423</c:v>
                </c:pt>
                <c:pt idx="9645">
                  <c:v>41424</c:v>
                </c:pt>
                <c:pt idx="9646">
                  <c:v>41425</c:v>
                </c:pt>
                <c:pt idx="9647">
                  <c:v>41426</c:v>
                </c:pt>
                <c:pt idx="9648">
                  <c:v>41427</c:v>
                </c:pt>
                <c:pt idx="9649">
                  <c:v>41428</c:v>
                </c:pt>
                <c:pt idx="9650">
                  <c:v>41429</c:v>
                </c:pt>
                <c:pt idx="9651">
                  <c:v>41430</c:v>
                </c:pt>
                <c:pt idx="9652">
                  <c:v>41431</c:v>
                </c:pt>
                <c:pt idx="9653">
                  <c:v>41432</c:v>
                </c:pt>
                <c:pt idx="9654">
                  <c:v>41433</c:v>
                </c:pt>
                <c:pt idx="9655">
                  <c:v>41434</c:v>
                </c:pt>
                <c:pt idx="9656">
                  <c:v>41435</c:v>
                </c:pt>
                <c:pt idx="9657">
                  <c:v>41436</c:v>
                </c:pt>
                <c:pt idx="9658">
                  <c:v>41437</c:v>
                </c:pt>
                <c:pt idx="9659">
                  <c:v>41438</c:v>
                </c:pt>
                <c:pt idx="9660">
                  <c:v>41439</c:v>
                </c:pt>
                <c:pt idx="9661">
                  <c:v>41440</c:v>
                </c:pt>
                <c:pt idx="9662">
                  <c:v>41441</c:v>
                </c:pt>
                <c:pt idx="9663">
                  <c:v>41442</c:v>
                </c:pt>
                <c:pt idx="9664">
                  <c:v>41443</c:v>
                </c:pt>
                <c:pt idx="9665">
                  <c:v>41444</c:v>
                </c:pt>
                <c:pt idx="9666">
                  <c:v>41445</c:v>
                </c:pt>
                <c:pt idx="9667">
                  <c:v>41446</c:v>
                </c:pt>
                <c:pt idx="9668">
                  <c:v>41447</c:v>
                </c:pt>
                <c:pt idx="9669">
                  <c:v>41448</c:v>
                </c:pt>
                <c:pt idx="9670">
                  <c:v>41449</c:v>
                </c:pt>
                <c:pt idx="9671">
                  <c:v>41450</c:v>
                </c:pt>
                <c:pt idx="9672">
                  <c:v>41451</c:v>
                </c:pt>
                <c:pt idx="9673">
                  <c:v>41452</c:v>
                </c:pt>
                <c:pt idx="9674">
                  <c:v>41453</c:v>
                </c:pt>
                <c:pt idx="9675">
                  <c:v>41454</c:v>
                </c:pt>
                <c:pt idx="9676">
                  <c:v>41455</c:v>
                </c:pt>
                <c:pt idx="9677">
                  <c:v>41456</c:v>
                </c:pt>
                <c:pt idx="9678">
                  <c:v>41457</c:v>
                </c:pt>
                <c:pt idx="9679">
                  <c:v>41458</c:v>
                </c:pt>
                <c:pt idx="9680">
                  <c:v>41459</c:v>
                </c:pt>
                <c:pt idx="9681">
                  <c:v>41460</c:v>
                </c:pt>
                <c:pt idx="9682">
                  <c:v>41461</c:v>
                </c:pt>
                <c:pt idx="9683">
                  <c:v>41462</c:v>
                </c:pt>
                <c:pt idx="9684">
                  <c:v>41463</c:v>
                </c:pt>
                <c:pt idx="9685">
                  <c:v>41464</c:v>
                </c:pt>
                <c:pt idx="9686">
                  <c:v>41465</c:v>
                </c:pt>
                <c:pt idx="9687">
                  <c:v>41466</c:v>
                </c:pt>
                <c:pt idx="9688">
                  <c:v>41467</c:v>
                </c:pt>
                <c:pt idx="9689">
                  <c:v>41468</c:v>
                </c:pt>
                <c:pt idx="9690">
                  <c:v>41469</c:v>
                </c:pt>
                <c:pt idx="9691">
                  <c:v>41470</c:v>
                </c:pt>
                <c:pt idx="9692">
                  <c:v>41471</c:v>
                </c:pt>
                <c:pt idx="9693">
                  <c:v>41472</c:v>
                </c:pt>
                <c:pt idx="9694">
                  <c:v>41473</c:v>
                </c:pt>
                <c:pt idx="9695">
                  <c:v>41474</c:v>
                </c:pt>
                <c:pt idx="9696">
                  <c:v>41475</c:v>
                </c:pt>
                <c:pt idx="9697">
                  <c:v>41476</c:v>
                </c:pt>
                <c:pt idx="9698">
                  <c:v>41477</c:v>
                </c:pt>
                <c:pt idx="9699">
                  <c:v>41478</c:v>
                </c:pt>
                <c:pt idx="9700">
                  <c:v>41479</c:v>
                </c:pt>
                <c:pt idx="9701">
                  <c:v>41480</c:v>
                </c:pt>
                <c:pt idx="9702">
                  <c:v>41481</c:v>
                </c:pt>
                <c:pt idx="9703">
                  <c:v>41482</c:v>
                </c:pt>
                <c:pt idx="9704">
                  <c:v>41483</c:v>
                </c:pt>
                <c:pt idx="9705">
                  <c:v>41484</c:v>
                </c:pt>
                <c:pt idx="9706">
                  <c:v>41485</c:v>
                </c:pt>
                <c:pt idx="9707">
                  <c:v>41486</c:v>
                </c:pt>
                <c:pt idx="9708">
                  <c:v>41487</c:v>
                </c:pt>
                <c:pt idx="9709">
                  <c:v>41488</c:v>
                </c:pt>
                <c:pt idx="9710">
                  <c:v>41489</c:v>
                </c:pt>
                <c:pt idx="9711">
                  <c:v>41490</c:v>
                </c:pt>
                <c:pt idx="9712">
                  <c:v>41491</c:v>
                </c:pt>
                <c:pt idx="9713">
                  <c:v>41492</c:v>
                </c:pt>
                <c:pt idx="9714">
                  <c:v>41493</c:v>
                </c:pt>
                <c:pt idx="9715">
                  <c:v>41494</c:v>
                </c:pt>
                <c:pt idx="9716">
                  <c:v>41495</c:v>
                </c:pt>
                <c:pt idx="9717">
                  <c:v>41496</c:v>
                </c:pt>
                <c:pt idx="9718">
                  <c:v>41497</c:v>
                </c:pt>
                <c:pt idx="9719">
                  <c:v>41498</c:v>
                </c:pt>
                <c:pt idx="9720">
                  <c:v>41499</c:v>
                </c:pt>
                <c:pt idx="9721">
                  <c:v>41500</c:v>
                </c:pt>
                <c:pt idx="9722">
                  <c:v>41501</c:v>
                </c:pt>
                <c:pt idx="9723">
                  <c:v>41502</c:v>
                </c:pt>
                <c:pt idx="9724">
                  <c:v>41503</c:v>
                </c:pt>
                <c:pt idx="9725">
                  <c:v>41504</c:v>
                </c:pt>
                <c:pt idx="9726">
                  <c:v>41505</c:v>
                </c:pt>
                <c:pt idx="9727">
                  <c:v>41506</c:v>
                </c:pt>
                <c:pt idx="9728">
                  <c:v>41507</c:v>
                </c:pt>
                <c:pt idx="9729">
                  <c:v>41508</c:v>
                </c:pt>
                <c:pt idx="9730">
                  <c:v>41509</c:v>
                </c:pt>
                <c:pt idx="9731">
                  <c:v>41510</c:v>
                </c:pt>
                <c:pt idx="9732">
                  <c:v>41511</c:v>
                </c:pt>
                <c:pt idx="9733">
                  <c:v>41512</c:v>
                </c:pt>
                <c:pt idx="9734">
                  <c:v>41513</c:v>
                </c:pt>
                <c:pt idx="9735">
                  <c:v>41514</c:v>
                </c:pt>
                <c:pt idx="9736">
                  <c:v>41515</c:v>
                </c:pt>
                <c:pt idx="9737">
                  <c:v>41516</c:v>
                </c:pt>
                <c:pt idx="9738">
                  <c:v>41517</c:v>
                </c:pt>
                <c:pt idx="9739">
                  <c:v>41518</c:v>
                </c:pt>
                <c:pt idx="9740">
                  <c:v>41519</c:v>
                </c:pt>
                <c:pt idx="9741">
                  <c:v>41520</c:v>
                </c:pt>
                <c:pt idx="9742">
                  <c:v>41521</c:v>
                </c:pt>
                <c:pt idx="9743">
                  <c:v>41522</c:v>
                </c:pt>
                <c:pt idx="9744">
                  <c:v>41523</c:v>
                </c:pt>
                <c:pt idx="9745">
                  <c:v>41524</c:v>
                </c:pt>
                <c:pt idx="9746">
                  <c:v>41525</c:v>
                </c:pt>
                <c:pt idx="9747">
                  <c:v>41526</c:v>
                </c:pt>
                <c:pt idx="9748">
                  <c:v>41527</c:v>
                </c:pt>
                <c:pt idx="9749">
                  <c:v>41528</c:v>
                </c:pt>
                <c:pt idx="9750">
                  <c:v>41529</c:v>
                </c:pt>
                <c:pt idx="9751">
                  <c:v>41530</c:v>
                </c:pt>
                <c:pt idx="9752">
                  <c:v>41531</c:v>
                </c:pt>
                <c:pt idx="9753">
                  <c:v>41532</c:v>
                </c:pt>
                <c:pt idx="9754">
                  <c:v>41533</c:v>
                </c:pt>
                <c:pt idx="9755">
                  <c:v>41534</c:v>
                </c:pt>
                <c:pt idx="9756">
                  <c:v>41535</c:v>
                </c:pt>
                <c:pt idx="9757">
                  <c:v>41536</c:v>
                </c:pt>
                <c:pt idx="9758">
                  <c:v>41537</c:v>
                </c:pt>
                <c:pt idx="9759">
                  <c:v>41538</c:v>
                </c:pt>
                <c:pt idx="9760">
                  <c:v>41539</c:v>
                </c:pt>
                <c:pt idx="9761">
                  <c:v>41540</c:v>
                </c:pt>
                <c:pt idx="9762">
                  <c:v>41541</c:v>
                </c:pt>
                <c:pt idx="9763">
                  <c:v>41542</c:v>
                </c:pt>
                <c:pt idx="9764">
                  <c:v>41543</c:v>
                </c:pt>
                <c:pt idx="9765">
                  <c:v>41544</c:v>
                </c:pt>
                <c:pt idx="9766">
                  <c:v>41545</c:v>
                </c:pt>
                <c:pt idx="9767">
                  <c:v>41546</c:v>
                </c:pt>
                <c:pt idx="9768">
                  <c:v>41547</c:v>
                </c:pt>
                <c:pt idx="9769">
                  <c:v>41548</c:v>
                </c:pt>
                <c:pt idx="9770">
                  <c:v>41549</c:v>
                </c:pt>
                <c:pt idx="9771">
                  <c:v>41550</c:v>
                </c:pt>
                <c:pt idx="9772">
                  <c:v>41551</c:v>
                </c:pt>
                <c:pt idx="9773">
                  <c:v>41552</c:v>
                </c:pt>
                <c:pt idx="9774">
                  <c:v>41553</c:v>
                </c:pt>
                <c:pt idx="9775">
                  <c:v>41554</c:v>
                </c:pt>
                <c:pt idx="9776">
                  <c:v>41555</c:v>
                </c:pt>
                <c:pt idx="9777">
                  <c:v>41556</c:v>
                </c:pt>
                <c:pt idx="9778">
                  <c:v>41557</c:v>
                </c:pt>
                <c:pt idx="9779">
                  <c:v>41558</c:v>
                </c:pt>
                <c:pt idx="9780">
                  <c:v>41559</c:v>
                </c:pt>
                <c:pt idx="9781">
                  <c:v>41560</c:v>
                </c:pt>
                <c:pt idx="9782">
                  <c:v>41561</c:v>
                </c:pt>
                <c:pt idx="9783">
                  <c:v>41562</c:v>
                </c:pt>
                <c:pt idx="9784">
                  <c:v>41563</c:v>
                </c:pt>
                <c:pt idx="9785">
                  <c:v>41564</c:v>
                </c:pt>
                <c:pt idx="9786">
                  <c:v>41565</c:v>
                </c:pt>
                <c:pt idx="9787">
                  <c:v>41566</c:v>
                </c:pt>
                <c:pt idx="9788">
                  <c:v>41567</c:v>
                </c:pt>
                <c:pt idx="9789">
                  <c:v>41568</c:v>
                </c:pt>
                <c:pt idx="9790">
                  <c:v>41569</c:v>
                </c:pt>
                <c:pt idx="9791">
                  <c:v>41570</c:v>
                </c:pt>
                <c:pt idx="9792">
                  <c:v>41571</c:v>
                </c:pt>
                <c:pt idx="9793">
                  <c:v>41572</c:v>
                </c:pt>
                <c:pt idx="9794">
                  <c:v>41573</c:v>
                </c:pt>
                <c:pt idx="9795">
                  <c:v>41574</c:v>
                </c:pt>
                <c:pt idx="9796">
                  <c:v>41575</c:v>
                </c:pt>
                <c:pt idx="9797">
                  <c:v>41576</c:v>
                </c:pt>
                <c:pt idx="9798">
                  <c:v>41577</c:v>
                </c:pt>
                <c:pt idx="9799">
                  <c:v>41578</c:v>
                </c:pt>
                <c:pt idx="9800">
                  <c:v>41579</c:v>
                </c:pt>
                <c:pt idx="9801">
                  <c:v>41580</c:v>
                </c:pt>
                <c:pt idx="9802">
                  <c:v>41581</c:v>
                </c:pt>
                <c:pt idx="9803">
                  <c:v>41582</c:v>
                </c:pt>
                <c:pt idx="9804">
                  <c:v>41583</c:v>
                </c:pt>
                <c:pt idx="9805">
                  <c:v>41584</c:v>
                </c:pt>
                <c:pt idx="9806">
                  <c:v>41585</c:v>
                </c:pt>
                <c:pt idx="9807">
                  <c:v>41586</c:v>
                </c:pt>
                <c:pt idx="9808">
                  <c:v>41587</c:v>
                </c:pt>
                <c:pt idx="9809">
                  <c:v>41588</c:v>
                </c:pt>
                <c:pt idx="9810">
                  <c:v>41589</c:v>
                </c:pt>
                <c:pt idx="9811">
                  <c:v>41590</c:v>
                </c:pt>
                <c:pt idx="9812">
                  <c:v>41591</c:v>
                </c:pt>
                <c:pt idx="9813">
                  <c:v>41592</c:v>
                </c:pt>
                <c:pt idx="9814">
                  <c:v>41593</c:v>
                </c:pt>
                <c:pt idx="9815">
                  <c:v>41594</c:v>
                </c:pt>
                <c:pt idx="9816">
                  <c:v>41595</c:v>
                </c:pt>
                <c:pt idx="9817">
                  <c:v>41596</c:v>
                </c:pt>
                <c:pt idx="9818">
                  <c:v>41597</c:v>
                </c:pt>
                <c:pt idx="9819">
                  <c:v>41598</c:v>
                </c:pt>
                <c:pt idx="9820">
                  <c:v>41599</c:v>
                </c:pt>
                <c:pt idx="9821">
                  <c:v>41600</c:v>
                </c:pt>
                <c:pt idx="9822">
                  <c:v>41601</c:v>
                </c:pt>
                <c:pt idx="9823">
                  <c:v>41602</c:v>
                </c:pt>
                <c:pt idx="9824">
                  <c:v>41603</c:v>
                </c:pt>
                <c:pt idx="9825">
                  <c:v>41604</c:v>
                </c:pt>
                <c:pt idx="9826">
                  <c:v>41605</c:v>
                </c:pt>
                <c:pt idx="9827">
                  <c:v>41606</c:v>
                </c:pt>
                <c:pt idx="9828">
                  <c:v>41607</c:v>
                </c:pt>
                <c:pt idx="9829">
                  <c:v>41608</c:v>
                </c:pt>
                <c:pt idx="9830">
                  <c:v>41609</c:v>
                </c:pt>
                <c:pt idx="9831">
                  <c:v>41610</c:v>
                </c:pt>
                <c:pt idx="9832">
                  <c:v>41611</c:v>
                </c:pt>
                <c:pt idx="9833">
                  <c:v>41612</c:v>
                </c:pt>
                <c:pt idx="9834">
                  <c:v>41613</c:v>
                </c:pt>
                <c:pt idx="9835">
                  <c:v>41614</c:v>
                </c:pt>
                <c:pt idx="9836">
                  <c:v>41615</c:v>
                </c:pt>
                <c:pt idx="9837">
                  <c:v>41616</c:v>
                </c:pt>
                <c:pt idx="9838">
                  <c:v>41617</c:v>
                </c:pt>
                <c:pt idx="9839">
                  <c:v>41618</c:v>
                </c:pt>
                <c:pt idx="9840">
                  <c:v>41619</c:v>
                </c:pt>
                <c:pt idx="9841">
                  <c:v>41620</c:v>
                </c:pt>
                <c:pt idx="9842">
                  <c:v>41621</c:v>
                </c:pt>
                <c:pt idx="9843">
                  <c:v>41622</c:v>
                </c:pt>
                <c:pt idx="9844">
                  <c:v>41623</c:v>
                </c:pt>
                <c:pt idx="9845">
                  <c:v>41624</c:v>
                </c:pt>
                <c:pt idx="9846">
                  <c:v>41625</c:v>
                </c:pt>
                <c:pt idx="9847">
                  <c:v>41626</c:v>
                </c:pt>
                <c:pt idx="9848">
                  <c:v>41627</c:v>
                </c:pt>
                <c:pt idx="9849">
                  <c:v>41628</c:v>
                </c:pt>
                <c:pt idx="9850">
                  <c:v>41629</c:v>
                </c:pt>
                <c:pt idx="9851">
                  <c:v>41630</c:v>
                </c:pt>
                <c:pt idx="9852">
                  <c:v>41631</c:v>
                </c:pt>
                <c:pt idx="9853">
                  <c:v>41632</c:v>
                </c:pt>
                <c:pt idx="9854">
                  <c:v>41633</c:v>
                </c:pt>
                <c:pt idx="9855">
                  <c:v>41634</c:v>
                </c:pt>
                <c:pt idx="9856">
                  <c:v>41635</c:v>
                </c:pt>
                <c:pt idx="9857">
                  <c:v>41636</c:v>
                </c:pt>
                <c:pt idx="9858">
                  <c:v>41637</c:v>
                </c:pt>
                <c:pt idx="9859">
                  <c:v>41638</c:v>
                </c:pt>
                <c:pt idx="9860">
                  <c:v>41639</c:v>
                </c:pt>
                <c:pt idx="9861">
                  <c:v>41640</c:v>
                </c:pt>
                <c:pt idx="9862">
                  <c:v>41641</c:v>
                </c:pt>
                <c:pt idx="9863">
                  <c:v>41642</c:v>
                </c:pt>
                <c:pt idx="9864">
                  <c:v>41643</c:v>
                </c:pt>
                <c:pt idx="9865">
                  <c:v>41644</c:v>
                </c:pt>
                <c:pt idx="9866">
                  <c:v>41645</c:v>
                </c:pt>
                <c:pt idx="9867">
                  <c:v>41646</c:v>
                </c:pt>
                <c:pt idx="9868">
                  <c:v>41647</c:v>
                </c:pt>
                <c:pt idx="9869">
                  <c:v>41648</c:v>
                </c:pt>
                <c:pt idx="9870">
                  <c:v>41649</c:v>
                </c:pt>
                <c:pt idx="9871">
                  <c:v>41650</c:v>
                </c:pt>
                <c:pt idx="9872">
                  <c:v>41651</c:v>
                </c:pt>
                <c:pt idx="9873">
                  <c:v>41652</c:v>
                </c:pt>
                <c:pt idx="9874">
                  <c:v>41653</c:v>
                </c:pt>
                <c:pt idx="9875">
                  <c:v>41654</c:v>
                </c:pt>
                <c:pt idx="9876">
                  <c:v>41655</c:v>
                </c:pt>
                <c:pt idx="9877">
                  <c:v>41656</c:v>
                </c:pt>
                <c:pt idx="9878">
                  <c:v>41657</c:v>
                </c:pt>
                <c:pt idx="9879">
                  <c:v>41658</c:v>
                </c:pt>
                <c:pt idx="9880">
                  <c:v>41659</c:v>
                </c:pt>
                <c:pt idx="9881">
                  <c:v>41660</c:v>
                </c:pt>
                <c:pt idx="9882">
                  <c:v>41661</c:v>
                </c:pt>
                <c:pt idx="9883">
                  <c:v>41662</c:v>
                </c:pt>
                <c:pt idx="9884">
                  <c:v>41663</c:v>
                </c:pt>
                <c:pt idx="9885">
                  <c:v>41664</c:v>
                </c:pt>
                <c:pt idx="9886">
                  <c:v>41665</c:v>
                </c:pt>
                <c:pt idx="9887">
                  <c:v>41666</c:v>
                </c:pt>
                <c:pt idx="9888">
                  <c:v>41667</c:v>
                </c:pt>
                <c:pt idx="9889">
                  <c:v>41668</c:v>
                </c:pt>
                <c:pt idx="9890">
                  <c:v>41669</c:v>
                </c:pt>
                <c:pt idx="9891">
                  <c:v>41670</c:v>
                </c:pt>
                <c:pt idx="9892">
                  <c:v>41671</c:v>
                </c:pt>
                <c:pt idx="9893">
                  <c:v>41672</c:v>
                </c:pt>
                <c:pt idx="9894">
                  <c:v>41673</c:v>
                </c:pt>
                <c:pt idx="9895">
                  <c:v>41674</c:v>
                </c:pt>
                <c:pt idx="9896">
                  <c:v>41675</c:v>
                </c:pt>
                <c:pt idx="9897">
                  <c:v>41676</c:v>
                </c:pt>
                <c:pt idx="9898">
                  <c:v>41677</c:v>
                </c:pt>
                <c:pt idx="9899">
                  <c:v>41678</c:v>
                </c:pt>
                <c:pt idx="9900">
                  <c:v>41679</c:v>
                </c:pt>
                <c:pt idx="9901">
                  <c:v>41680</c:v>
                </c:pt>
                <c:pt idx="9902">
                  <c:v>41681</c:v>
                </c:pt>
                <c:pt idx="9903">
                  <c:v>41682</c:v>
                </c:pt>
                <c:pt idx="9904">
                  <c:v>41683</c:v>
                </c:pt>
                <c:pt idx="9905">
                  <c:v>41684</c:v>
                </c:pt>
                <c:pt idx="9906">
                  <c:v>41685</c:v>
                </c:pt>
                <c:pt idx="9907">
                  <c:v>41686</c:v>
                </c:pt>
                <c:pt idx="9908">
                  <c:v>41687</c:v>
                </c:pt>
                <c:pt idx="9909">
                  <c:v>41688</c:v>
                </c:pt>
                <c:pt idx="9910">
                  <c:v>41689</c:v>
                </c:pt>
                <c:pt idx="9911">
                  <c:v>41690</c:v>
                </c:pt>
                <c:pt idx="9912">
                  <c:v>41691</c:v>
                </c:pt>
                <c:pt idx="9913">
                  <c:v>41692</c:v>
                </c:pt>
                <c:pt idx="9914">
                  <c:v>41693</c:v>
                </c:pt>
                <c:pt idx="9915">
                  <c:v>41694</c:v>
                </c:pt>
                <c:pt idx="9916">
                  <c:v>41695</c:v>
                </c:pt>
                <c:pt idx="9917">
                  <c:v>41696</c:v>
                </c:pt>
                <c:pt idx="9918">
                  <c:v>41697</c:v>
                </c:pt>
                <c:pt idx="9919">
                  <c:v>41698</c:v>
                </c:pt>
                <c:pt idx="9920">
                  <c:v>41699</c:v>
                </c:pt>
                <c:pt idx="9921">
                  <c:v>41700</c:v>
                </c:pt>
                <c:pt idx="9922">
                  <c:v>41701</c:v>
                </c:pt>
                <c:pt idx="9923">
                  <c:v>41702</c:v>
                </c:pt>
                <c:pt idx="9924">
                  <c:v>41703</c:v>
                </c:pt>
                <c:pt idx="9925">
                  <c:v>41704</c:v>
                </c:pt>
                <c:pt idx="9926">
                  <c:v>41705</c:v>
                </c:pt>
                <c:pt idx="9927">
                  <c:v>41706</c:v>
                </c:pt>
                <c:pt idx="9928">
                  <c:v>41707</c:v>
                </c:pt>
                <c:pt idx="9929">
                  <c:v>41708</c:v>
                </c:pt>
                <c:pt idx="9930">
                  <c:v>41709</c:v>
                </c:pt>
                <c:pt idx="9931">
                  <c:v>41710</c:v>
                </c:pt>
                <c:pt idx="9932">
                  <c:v>41711</c:v>
                </c:pt>
                <c:pt idx="9933">
                  <c:v>41712</c:v>
                </c:pt>
                <c:pt idx="9934">
                  <c:v>41713</c:v>
                </c:pt>
                <c:pt idx="9935">
                  <c:v>41714</c:v>
                </c:pt>
                <c:pt idx="9936">
                  <c:v>41715</c:v>
                </c:pt>
                <c:pt idx="9937">
                  <c:v>41716</c:v>
                </c:pt>
                <c:pt idx="9938">
                  <c:v>41717</c:v>
                </c:pt>
                <c:pt idx="9939">
                  <c:v>41718</c:v>
                </c:pt>
                <c:pt idx="9940">
                  <c:v>41719</c:v>
                </c:pt>
                <c:pt idx="9941">
                  <c:v>41720</c:v>
                </c:pt>
                <c:pt idx="9942">
                  <c:v>41721</c:v>
                </c:pt>
                <c:pt idx="9943">
                  <c:v>41722</c:v>
                </c:pt>
                <c:pt idx="9944">
                  <c:v>41723</c:v>
                </c:pt>
                <c:pt idx="9945">
                  <c:v>41724</c:v>
                </c:pt>
                <c:pt idx="9946">
                  <c:v>41725</c:v>
                </c:pt>
                <c:pt idx="9947">
                  <c:v>41726</c:v>
                </c:pt>
                <c:pt idx="9948">
                  <c:v>41727</c:v>
                </c:pt>
                <c:pt idx="9949">
                  <c:v>41728</c:v>
                </c:pt>
                <c:pt idx="9950">
                  <c:v>41729</c:v>
                </c:pt>
                <c:pt idx="9951">
                  <c:v>41730</c:v>
                </c:pt>
                <c:pt idx="9952">
                  <c:v>41731</c:v>
                </c:pt>
                <c:pt idx="9953">
                  <c:v>41732</c:v>
                </c:pt>
                <c:pt idx="9954">
                  <c:v>41733</c:v>
                </c:pt>
                <c:pt idx="9955">
                  <c:v>41734</c:v>
                </c:pt>
                <c:pt idx="9956">
                  <c:v>41735</c:v>
                </c:pt>
                <c:pt idx="9957">
                  <c:v>41736</c:v>
                </c:pt>
                <c:pt idx="9958">
                  <c:v>41737</c:v>
                </c:pt>
                <c:pt idx="9959">
                  <c:v>41738</c:v>
                </c:pt>
                <c:pt idx="9960">
                  <c:v>41739</c:v>
                </c:pt>
                <c:pt idx="9961">
                  <c:v>41740</c:v>
                </c:pt>
                <c:pt idx="9962">
                  <c:v>41741</c:v>
                </c:pt>
                <c:pt idx="9963">
                  <c:v>41742</c:v>
                </c:pt>
                <c:pt idx="9964">
                  <c:v>41743</c:v>
                </c:pt>
                <c:pt idx="9965">
                  <c:v>41744</c:v>
                </c:pt>
                <c:pt idx="9966">
                  <c:v>41745</c:v>
                </c:pt>
                <c:pt idx="9967">
                  <c:v>41746</c:v>
                </c:pt>
                <c:pt idx="9968">
                  <c:v>41747</c:v>
                </c:pt>
                <c:pt idx="9969">
                  <c:v>41748</c:v>
                </c:pt>
                <c:pt idx="9970">
                  <c:v>41749</c:v>
                </c:pt>
                <c:pt idx="9971">
                  <c:v>41750</c:v>
                </c:pt>
                <c:pt idx="9972">
                  <c:v>41751</c:v>
                </c:pt>
                <c:pt idx="9973">
                  <c:v>41752</c:v>
                </c:pt>
                <c:pt idx="9974">
                  <c:v>41753</c:v>
                </c:pt>
                <c:pt idx="9975">
                  <c:v>41754</c:v>
                </c:pt>
                <c:pt idx="9976">
                  <c:v>41755</c:v>
                </c:pt>
                <c:pt idx="9977">
                  <c:v>41756</c:v>
                </c:pt>
                <c:pt idx="9978">
                  <c:v>41757</c:v>
                </c:pt>
                <c:pt idx="9979">
                  <c:v>41758</c:v>
                </c:pt>
                <c:pt idx="9980">
                  <c:v>41759</c:v>
                </c:pt>
                <c:pt idx="9981">
                  <c:v>41760</c:v>
                </c:pt>
                <c:pt idx="9982">
                  <c:v>41761</c:v>
                </c:pt>
                <c:pt idx="9983">
                  <c:v>41762</c:v>
                </c:pt>
                <c:pt idx="9984">
                  <c:v>41763</c:v>
                </c:pt>
                <c:pt idx="9985">
                  <c:v>41764</c:v>
                </c:pt>
                <c:pt idx="9986">
                  <c:v>41765</c:v>
                </c:pt>
                <c:pt idx="9987">
                  <c:v>41766</c:v>
                </c:pt>
                <c:pt idx="9988">
                  <c:v>41767</c:v>
                </c:pt>
                <c:pt idx="9989">
                  <c:v>41768</c:v>
                </c:pt>
                <c:pt idx="9990">
                  <c:v>41769</c:v>
                </c:pt>
                <c:pt idx="9991">
                  <c:v>41770</c:v>
                </c:pt>
                <c:pt idx="9992">
                  <c:v>41771</c:v>
                </c:pt>
                <c:pt idx="9993">
                  <c:v>41772</c:v>
                </c:pt>
                <c:pt idx="9994">
                  <c:v>41773</c:v>
                </c:pt>
                <c:pt idx="9995">
                  <c:v>41774</c:v>
                </c:pt>
                <c:pt idx="9996">
                  <c:v>41775</c:v>
                </c:pt>
                <c:pt idx="9997">
                  <c:v>41776</c:v>
                </c:pt>
                <c:pt idx="9998">
                  <c:v>41777</c:v>
                </c:pt>
                <c:pt idx="9999">
                  <c:v>41778</c:v>
                </c:pt>
                <c:pt idx="10000">
                  <c:v>41779</c:v>
                </c:pt>
                <c:pt idx="10001">
                  <c:v>41780</c:v>
                </c:pt>
                <c:pt idx="10002">
                  <c:v>41781</c:v>
                </c:pt>
                <c:pt idx="10003">
                  <c:v>41782</c:v>
                </c:pt>
                <c:pt idx="10004">
                  <c:v>41783</c:v>
                </c:pt>
                <c:pt idx="10005">
                  <c:v>41784</c:v>
                </c:pt>
                <c:pt idx="10006">
                  <c:v>41785</c:v>
                </c:pt>
                <c:pt idx="10007">
                  <c:v>41786</c:v>
                </c:pt>
                <c:pt idx="10008">
                  <c:v>41787</c:v>
                </c:pt>
                <c:pt idx="10009">
                  <c:v>41788</c:v>
                </c:pt>
                <c:pt idx="10010">
                  <c:v>41789</c:v>
                </c:pt>
                <c:pt idx="10011">
                  <c:v>41790</c:v>
                </c:pt>
                <c:pt idx="10012">
                  <c:v>41791</c:v>
                </c:pt>
                <c:pt idx="10013">
                  <c:v>41792</c:v>
                </c:pt>
                <c:pt idx="10014">
                  <c:v>41793</c:v>
                </c:pt>
                <c:pt idx="10015">
                  <c:v>41794</c:v>
                </c:pt>
                <c:pt idx="10016">
                  <c:v>41795</c:v>
                </c:pt>
                <c:pt idx="10017">
                  <c:v>41796</c:v>
                </c:pt>
                <c:pt idx="10018">
                  <c:v>41797</c:v>
                </c:pt>
                <c:pt idx="10019">
                  <c:v>41798</c:v>
                </c:pt>
                <c:pt idx="10020">
                  <c:v>41799</c:v>
                </c:pt>
                <c:pt idx="10021">
                  <c:v>41800</c:v>
                </c:pt>
                <c:pt idx="10022">
                  <c:v>41801</c:v>
                </c:pt>
                <c:pt idx="10023">
                  <c:v>41802</c:v>
                </c:pt>
                <c:pt idx="10024">
                  <c:v>41803</c:v>
                </c:pt>
                <c:pt idx="10025">
                  <c:v>41804</c:v>
                </c:pt>
                <c:pt idx="10026">
                  <c:v>41805</c:v>
                </c:pt>
                <c:pt idx="10027">
                  <c:v>41806</c:v>
                </c:pt>
                <c:pt idx="10028">
                  <c:v>41807</c:v>
                </c:pt>
                <c:pt idx="10029">
                  <c:v>41808</c:v>
                </c:pt>
                <c:pt idx="10030">
                  <c:v>41809</c:v>
                </c:pt>
                <c:pt idx="10031">
                  <c:v>41810</c:v>
                </c:pt>
                <c:pt idx="10032">
                  <c:v>41811</c:v>
                </c:pt>
                <c:pt idx="10033">
                  <c:v>41812</c:v>
                </c:pt>
                <c:pt idx="10034">
                  <c:v>41813</c:v>
                </c:pt>
                <c:pt idx="10035">
                  <c:v>41814</c:v>
                </c:pt>
                <c:pt idx="10036">
                  <c:v>41815</c:v>
                </c:pt>
                <c:pt idx="10037">
                  <c:v>41816</c:v>
                </c:pt>
                <c:pt idx="10038">
                  <c:v>41817</c:v>
                </c:pt>
                <c:pt idx="10039">
                  <c:v>41818</c:v>
                </c:pt>
                <c:pt idx="10040">
                  <c:v>41819</c:v>
                </c:pt>
                <c:pt idx="10041">
                  <c:v>41820</c:v>
                </c:pt>
                <c:pt idx="10042">
                  <c:v>41821</c:v>
                </c:pt>
                <c:pt idx="10043">
                  <c:v>41822</c:v>
                </c:pt>
                <c:pt idx="10044">
                  <c:v>41823</c:v>
                </c:pt>
                <c:pt idx="10045">
                  <c:v>41824</c:v>
                </c:pt>
                <c:pt idx="10046">
                  <c:v>41825</c:v>
                </c:pt>
                <c:pt idx="10047">
                  <c:v>41826</c:v>
                </c:pt>
                <c:pt idx="10048">
                  <c:v>41827</c:v>
                </c:pt>
                <c:pt idx="10049">
                  <c:v>41828</c:v>
                </c:pt>
                <c:pt idx="10050">
                  <c:v>41829</c:v>
                </c:pt>
                <c:pt idx="10051">
                  <c:v>41830</c:v>
                </c:pt>
                <c:pt idx="10052">
                  <c:v>41831</c:v>
                </c:pt>
                <c:pt idx="10053">
                  <c:v>41832</c:v>
                </c:pt>
                <c:pt idx="10054">
                  <c:v>41833</c:v>
                </c:pt>
                <c:pt idx="10055">
                  <c:v>41834</c:v>
                </c:pt>
                <c:pt idx="10056">
                  <c:v>41835</c:v>
                </c:pt>
                <c:pt idx="10057">
                  <c:v>41836</c:v>
                </c:pt>
                <c:pt idx="10058">
                  <c:v>41837</c:v>
                </c:pt>
                <c:pt idx="10059">
                  <c:v>41838</c:v>
                </c:pt>
                <c:pt idx="10060">
                  <c:v>41839</c:v>
                </c:pt>
                <c:pt idx="10061">
                  <c:v>41840</c:v>
                </c:pt>
                <c:pt idx="10062">
                  <c:v>41841</c:v>
                </c:pt>
                <c:pt idx="10063">
                  <c:v>41842</c:v>
                </c:pt>
                <c:pt idx="10064">
                  <c:v>41843</c:v>
                </c:pt>
                <c:pt idx="10065">
                  <c:v>41844</c:v>
                </c:pt>
                <c:pt idx="10066">
                  <c:v>41845</c:v>
                </c:pt>
                <c:pt idx="10067">
                  <c:v>41846</c:v>
                </c:pt>
                <c:pt idx="10068">
                  <c:v>41847</c:v>
                </c:pt>
                <c:pt idx="10069">
                  <c:v>41848</c:v>
                </c:pt>
                <c:pt idx="10070">
                  <c:v>41849</c:v>
                </c:pt>
                <c:pt idx="10071">
                  <c:v>41850</c:v>
                </c:pt>
                <c:pt idx="10072">
                  <c:v>41851</c:v>
                </c:pt>
                <c:pt idx="10073">
                  <c:v>41852</c:v>
                </c:pt>
                <c:pt idx="10074">
                  <c:v>41853</c:v>
                </c:pt>
                <c:pt idx="10075">
                  <c:v>41854</c:v>
                </c:pt>
                <c:pt idx="10076">
                  <c:v>41855</c:v>
                </c:pt>
                <c:pt idx="10077">
                  <c:v>41856</c:v>
                </c:pt>
                <c:pt idx="10078">
                  <c:v>41857</c:v>
                </c:pt>
                <c:pt idx="10079">
                  <c:v>41858</c:v>
                </c:pt>
                <c:pt idx="10080">
                  <c:v>41859</c:v>
                </c:pt>
                <c:pt idx="10081">
                  <c:v>41860</c:v>
                </c:pt>
                <c:pt idx="10082">
                  <c:v>41861</c:v>
                </c:pt>
                <c:pt idx="10083">
                  <c:v>41862</c:v>
                </c:pt>
                <c:pt idx="10084">
                  <c:v>41863</c:v>
                </c:pt>
                <c:pt idx="10085">
                  <c:v>41864</c:v>
                </c:pt>
                <c:pt idx="10086">
                  <c:v>41865</c:v>
                </c:pt>
                <c:pt idx="10087">
                  <c:v>41866</c:v>
                </c:pt>
                <c:pt idx="10088">
                  <c:v>41867</c:v>
                </c:pt>
                <c:pt idx="10089">
                  <c:v>41868</c:v>
                </c:pt>
                <c:pt idx="10090">
                  <c:v>41869</c:v>
                </c:pt>
                <c:pt idx="10091">
                  <c:v>41870</c:v>
                </c:pt>
                <c:pt idx="10092">
                  <c:v>41871</c:v>
                </c:pt>
                <c:pt idx="10093">
                  <c:v>41872</c:v>
                </c:pt>
                <c:pt idx="10094">
                  <c:v>41873</c:v>
                </c:pt>
                <c:pt idx="10095">
                  <c:v>41874</c:v>
                </c:pt>
                <c:pt idx="10096">
                  <c:v>41875</c:v>
                </c:pt>
                <c:pt idx="10097">
                  <c:v>41876</c:v>
                </c:pt>
                <c:pt idx="10098">
                  <c:v>41877</c:v>
                </c:pt>
                <c:pt idx="10099">
                  <c:v>41878</c:v>
                </c:pt>
                <c:pt idx="10100">
                  <c:v>41879</c:v>
                </c:pt>
                <c:pt idx="10101">
                  <c:v>41880</c:v>
                </c:pt>
                <c:pt idx="10102">
                  <c:v>41881</c:v>
                </c:pt>
                <c:pt idx="10103">
                  <c:v>41882</c:v>
                </c:pt>
                <c:pt idx="10104">
                  <c:v>41883</c:v>
                </c:pt>
                <c:pt idx="10105">
                  <c:v>41884</c:v>
                </c:pt>
                <c:pt idx="10106">
                  <c:v>41885</c:v>
                </c:pt>
                <c:pt idx="10107">
                  <c:v>41886</c:v>
                </c:pt>
                <c:pt idx="10108">
                  <c:v>41887</c:v>
                </c:pt>
                <c:pt idx="10109">
                  <c:v>41888</c:v>
                </c:pt>
                <c:pt idx="10110">
                  <c:v>41889</c:v>
                </c:pt>
                <c:pt idx="10111">
                  <c:v>41890</c:v>
                </c:pt>
                <c:pt idx="10112">
                  <c:v>41891</c:v>
                </c:pt>
                <c:pt idx="10113">
                  <c:v>41892</c:v>
                </c:pt>
                <c:pt idx="10114">
                  <c:v>41893</c:v>
                </c:pt>
                <c:pt idx="10115">
                  <c:v>41894</c:v>
                </c:pt>
                <c:pt idx="10116">
                  <c:v>41895</c:v>
                </c:pt>
                <c:pt idx="10117">
                  <c:v>41896</c:v>
                </c:pt>
                <c:pt idx="10118">
                  <c:v>41897</c:v>
                </c:pt>
                <c:pt idx="10119">
                  <c:v>41898</c:v>
                </c:pt>
                <c:pt idx="10120">
                  <c:v>41899</c:v>
                </c:pt>
                <c:pt idx="10121">
                  <c:v>41900</c:v>
                </c:pt>
                <c:pt idx="10122">
                  <c:v>41901</c:v>
                </c:pt>
                <c:pt idx="10123">
                  <c:v>41902</c:v>
                </c:pt>
                <c:pt idx="10124">
                  <c:v>41903</c:v>
                </c:pt>
                <c:pt idx="10125">
                  <c:v>41904</c:v>
                </c:pt>
                <c:pt idx="10126">
                  <c:v>41905</c:v>
                </c:pt>
                <c:pt idx="10127">
                  <c:v>41906</c:v>
                </c:pt>
                <c:pt idx="10128">
                  <c:v>41907</c:v>
                </c:pt>
                <c:pt idx="10129">
                  <c:v>41908</c:v>
                </c:pt>
                <c:pt idx="10130">
                  <c:v>41909</c:v>
                </c:pt>
                <c:pt idx="10131">
                  <c:v>41910</c:v>
                </c:pt>
                <c:pt idx="10132">
                  <c:v>41911</c:v>
                </c:pt>
                <c:pt idx="10133">
                  <c:v>41912</c:v>
                </c:pt>
                <c:pt idx="10134">
                  <c:v>41913</c:v>
                </c:pt>
                <c:pt idx="10135">
                  <c:v>41914</c:v>
                </c:pt>
                <c:pt idx="10136">
                  <c:v>41915</c:v>
                </c:pt>
                <c:pt idx="10137">
                  <c:v>41916</c:v>
                </c:pt>
                <c:pt idx="10138">
                  <c:v>41917</c:v>
                </c:pt>
                <c:pt idx="10139">
                  <c:v>41918</c:v>
                </c:pt>
                <c:pt idx="10140">
                  <c:v>41919</c:v>
                </c:pt>
                <c:pt idx="10141">
                  <c:v>41920</c:v>
                </c:pt>
                <c:pt idx="10142">
                  <c:v>41921</c:v>
                </c:pt>
                <c:pt idx="10143">
                  <c:v>41922</c:v>
                </c:pt>
                <c:pt idx="10144">
                  <c:v>41923</c:v>
                </c:pt>
                <c:pt idx="10145">
                  <c:v>41924</c:v>
                </c:pt>
                <c:pt idx="10146">
                  <c:v>41925</c:v>
                </c:pt>
                <c:pt idx="10147">
                  <c:v>41926</c:v>
                </c:pt>
                <c:pt idx="10148">
                  <c:v>41927</c:v>
                </c:pt>
                <c:pt idx="10149">
                  <c:v>41928</c:v>
                </c:pt>
                <c:pt idx="10150">
                  <c:v>41929</c:v>
                </c:pt>
                <c:pt idx="10151">
                  <c:v>41930</c:v>
                </c:pt>
                <c:pt idx="10152">
                  <c:v>41931</c:v>
                </c:pt>
                <c:pt idx="10153">
                  <c:v>41932</c:v>
                </c:pt>
                <c:pt idx="10154">
                  <c:v>41933</c:v>
                </c:pt>
                <c:pt idx="10155">
                  <c:v>41934</c:v>
                </c:pt>
                <c:pt idx="10156">
                  <c:v>41935</c:v>
                </c:pt>
                <c:pt idx="10157">
                  <c:v>41936</c:v>
                </c:pt>
                <c:pt idx="10158">
                  <c:v>41937</c:v>
                </c:pt>
                <c:pt idx="10159">
                  <c:v>41938</c:v>
                </c:pt>
                <c:pt idx="10160">
                  <c:v>41939</c:v>
                </c:pt>
                <c:pt idx="10161">
                  <c:v>41940</c:v>
                </c:pt>
                <c:pt idx="10162">
                  <c:v>41941</c:v>
                </c:pt>
                <c:pt idx="10163">
                  <c:v>41942</c:v>
                </c:pt>
                <c:pt idx="10164">
                  <c:v>41943</c:v>
                </c:pt>
                <c:pt idx="10165">
                  <c:v>41944</c:v>
                </c:pt>
                <c:pt idx="10166">
                  <c:v>41945</c:v>
                </c:pt>
                <c:pt idx="10167">
                  <c:v>41946</c:v>
                </c:pt>
                <c:pt idx="10168">
                  <c:v>41947</c:v>
                </c:pt>
                <c:pt idx="10169">
                  <c:v>41948</c:v>
                </c:pt>
                <c:pt idx="10170">
                  <c:v>41949</c:v>
                </c:pt>
                <c:pt idx="10171">
                  <c:v>41950</c:v>
                </c:pt>
                <c:pt idx="10172">
                  <c:v>41951</c:v>
                </c:pt>
                <c:pt idx="10173">
                  <c:v>41952</c:v>
                </c:pt>
                <c:pt idx="10174">
                  <c:v>41953</c:v>
                </c:pt>
                <c:pt idx="10175">
                  <c:v>41954</c:v>
                </c:pt>
                <c:pt idx="10176">
                  <c:v>41955</c:v>
                </c:pt>
                <c:pt idx="10177">
                  <c:v>41956</c:v>
                </c:pt>
                <c:pt idx="10178">
                  <c:v>41957</c:v>
                </c:pt>
                <c:pt idx="10179">
                  <c:v>41958</c:v>
                </c:pt>
                <c:pt idx="10180">
                  <c:v>41959</c:v>
                </c:pt>
                <c:pt idx="10181">
                  <c:v>41960</c:v>
                </c:pt>
                <c:pt idx="10182">
                  <c:v>41961</c:v>
                </c:pt>
                <c:pt idx="10183">
                  <c:v>41962</c:v>
                </c:pt>
                <c:pt idx="10184">
                  <c:v>41963</c:v>
                </c:pt>
                <c:pt idx="10185">
                  <c:v>41964</c:v>
                </c:pt>
                <c:pt idx="10186">
                  <c:v>41965</c:v>
                </c:pt>
                <c:pt idx="10187">
                  <c:v>41966</c:v>
                </c:pt>
                <c:pt idx="10188">
                  <c:v>41967</c:v>
                </c:pt>
                <c:pt idx="10189">
                  <c:v>41968</c:v>
                </c:pt>
                <c:pt idx="10190">
                  <c:v>41969</c:v>
                </c:pt>
                <c:pt idx="10191">
                  <c:v>41970</c:v>
                </c:pt>
                <c:pt idx="10192">
                  <c:v>41971</c:v>
                </c:pt>
                <c:pt idx="10193">
                  <c:v>41972</c:v>
                </c:pt>
                <c:pt idx="10194">
                  <c:v>41973</c:v>
                </c:pt>
                <c:pt idx="10195">
                  <c:v>41974</c:v>
                </c:pt>
                <c:pt idx="10196">
                  <c:v>41975</c:v>
                </c:pt>
                <c:pt idx="10197">
                  <c:v>41976</c:v>
                </c:pt>
                <c:pt idx="10198">
                  <c:v>41977</c:v>
                </c:pt>
                <c:pt idx="10199">
                  <c:v>41978</c:v>
                </c:pt>
                <c:pt idx="10200">
                  <c:v>41979</c:v>
                </c:pt>
                <c:pt idx="10201">
                  <c:v>41980</c:v>
                </c:pt>
                <c:pt idx="10202">
                  <c:v>41981</c:v>
                </c:pt>
                <c:pt idx="10203">
                  <c:v>41982</c:v>
                </c:pt>
                <c:pt idx="10204">
                  <c:v>41983</c:v>
                </c:pt>
                <c:pt idx="10205">
                  <c:v>41984</c:v>
                </c:pt>
                <c:pt idx="10206">
                  <c:v>41985</c:v>
                </c:pt>
                <c:pt idx="10207">
                  <c:v>41986</c:v>
                </c:pt>
                <c:pt idx="10208">
                  <c:v>41987</c:v>
                </c:pt>
                <c:pt idx="10209">
                  <c:v>41988</c:v>
                </c:pt>
                <c:pt idx="10210">
                  <c:v>41989</c:v>
                </c:pt>
                <c:pt idx="10211">
                  <c:v>41990</c:v>
                </c:pt>
                <c:pt idx="10212">
                  <c:v>41991</c:v>
                </c:pt>
                <c:pt idx="10213">
                  <c:v>41992</c:v>
                </c:pt>
                <c:pt idx="10214">
                  <c:v>41993</c:v>
                </c:pt>
                <c:pt idx="10215">
                  <c:v>41994</c:v>
                </c:pt>
                <c:pt idx="10216">
                  <c:v>41995</c:v>
                </c:pt>
                <c:pt idx="10217">
                  <c:v>41996</c:v>
                </c:pt>
                <c:pt idx="10218">
                  <c:v>41997</c:v>
                </c:pt>
                <c:pt idx="10219">
                  <c:v>41998</c:v>
                </c:pt>
                <c:pt idx="10220">
                  <c:v>41999</c:v>
                </c:pt>
                <c:pt idx="10221">
                  <c:v>42000</c:v>
                </c:pt>
                <c:pt idx="10222">
                  <c:v>42001</c:v>
                </c:pt>
                <c:pt idx="10223">
                  <c:v>42002</c:v>
                </c:pt>
                <c:pt idx="10224">
                  <c:v>42003</c:v>
                </c:pt>
                <c:pt idx="10225">
                  <c:v>42004</c:v>
                </c:pt>
                <c:pt idx="10226">
                  <c:v>42005</c:v>
                </c:pt>
                <c:pt idx="10227">
                  <c:v>42006</c:v>
                </c:pt>
                <c:pt idx="10228">
                  <c:v>42007</c:v>
                </c:pt>
                <c:pt idx="10229">
                  <c:v>42008</c:v>
                </c:pt>
                <c:pt idx="10230">
                  <c:v>42009</c:v>
                </c:pt>
                <c:pt idx="10231">
                  <c:v>42010</c:v>
                </c:pt>
                <c:pt idx="10232">
                  <c:v>42011</c:v>
                </c:pt>
                <c:pt idx="10233">
                  <c:v>42012</c:v>
                </c:pt>
                <c:pt idx="10234">
                  <c:v>42013</c:v>
                </c:pt>
                <c:pt idx="10235">
                  <c:v>42014</c:v>
                </c:pt>
                <c:pt idx="10236">
                  <c:v>42015</c:v>
                </c:pt>
                <c:pt idx="10237">
                  <c:v>42016</c:v>
                </c:pt>
                <c:pt idx="10238">
                  <c:v>42017</c:v>
                </c:pt>
                <c:pt idx="10239">
                  <c:v>42018</c:v>
                </c:pt>
                <c:pt idx="10240">
                  <c:v>42019</c:v>
                </c:pt>
                <c:pt idx="10241">
                  <c:v>42020</c:v>
                </c:pt>
                <c:pt idx="10242">
                  <c:v>42021</c:v>
                </c:pt>
                <c:pt idx="10243">
                  <c:v>42022</c:v>
                </c:pt>
                <c:pt idx="10244">
                  <c:v>42023</c:v>
                </c:pt>
                <c:pt idx="10245">
                  <c:v>42024</c:v>
                </c:pt>
                <c:pt idx="10246">
                  <c:v>42025</c:v>
                </c:pt>
                <c:pt idx="10247">
                  <c:v>42026</c:v>
                </c:pt>
                <c:pt idx="10248">
                  <c:v>42027</c:v>
                </c:pt>
                <c:pt idx="10249">
                  <c:v>42028</c:v>
                </c:pt>
                <c:pt idx="10250">
                  <c:v>42029</c:v>
                </c:pt>
                <c:pt idx="10251">
                  <c:v>42030</c:v>
                </c:pt>
                <c:pt idx="10252">
                  <c:v>42031</c:v>
                </c:pt>
                <c:pt idx="10253">
                  <c:v>42032</c:v>
                </c:pt>
                <c:pt idx="10254">
                  <c:v>42033</c:v>
                </c:pt>
                <c:pt idx="10255">
                  <c:v>42034</c:v>
                </c:pt>
                <c:pt idx="10256">
                  <c:v>42035</c:v>
                </c:pt>
                <c:pt idx="10257">
                  <c:v>42036</c:v>
                </c:pt>
                <c:pt idx="10258">
                  <c:v>42037</c:v>
                </c:pt>
                <c:pt idx="10259">
                  <c:v>42038</c:v>
                </c:pt>
                <c:pt idx="10260">
                  <c:v>42039</c:v>
                </c:pt>
                <c:pt idx="10261">
                  <c:v>42040</c:v>
                </c:pt>
                <c:pt idx="10262">
                  <c:v>42041</c:v>
                </c:pt>
                <c:pt idx="10263">
                  <c:v>42042</c:v>
                </c:pt>
                <c:pt idx="10264">
                  <c:v>42043</c:v>
                </c:pt>
                <c:pt idx="10265">
                  <c:v>42044</c:v>
                </c:pt>
                <c:pt idx="10266">
                  <c:v>42045</c:v>
                </c:pt>
                <c:pt idx="10267">
                  <c:v>42046</c:v>
                </c:pt>
                <c:pt idx="10268">
                  <c:v>42047</c:v>
                </c:pt>
                <c:pt idx="10269">
                  <c:v>42048</c:v>
                </c:pt>
                <c:pt idx="10270">
                  <c:v>42049</c:v>
                </c:pt>
                <c:pt idx="10271">
                  <c:v>42050</c:v>
                </c:pt>
                <c:pt idx="10272">
                  <c:v>42051</c:v>
                </c:pt>
                <c:pt idx="10273">
                  <c:v>42052</c:v>
                </c:pt>
                <c:pt idx="10274">
                  <c:v>42053</c:v>
                </c:pt>
                <c:pt idx="10275">
                  <c:v>42054</c:v>
                </c:pt>
                <c:pt idx="10276">
                  <c:v>42055</c:v>
                </c:pt>
                <c:pt idx="10277">
                  <c:v>42056</c:v>
                </c:pt>
                <c:pt idx="10278">
                  <c:v>42057</c:v>
                </c:pt>
                <c:pt idx="10279">
                  <c:v>42058</c:v>
                </c:pt>
                <c:pt idx="10280">
                  <c:v>42059</c:v>
                </c:pt>
                <c:pt idx="10281">
                  <c:v>42060</c:v>
                </c:pt>
                <c:pt idx="10282">
                  <c:v>42061</c:v>
                </c:pt>
                <c:pt idx="10283">
                  <c:v>42062</c:v>
                </c:pt>
                <c:pt idx="10284">
                  <c:v>42063</c:v>
                </c:pt>
                <c:pt idx="10285">
                  <c:v>42064</c:v>
                </c:pt>
                <c:pt idx="10286">
                  <c:v>42065</c:v>
                </c:pt>
                <c:pt idx="10287">
                  <c:v>42066</c:v>
                </c:pt>
                <c:pt idx="10288">
                  <c:v>42067</c:v>
                </c:pt>
                <c:pt idx="10289">
                  <c:v>42068</c:v>
                </c:pt>
                <c:pt idx="10290">
                  <c:v>42069</c:v>
                </c:pt>
                <c:pt idx="10291">
                  <c:v>42070</c:v>
                </c:pt>
                <c:pt idx="10292">
                  <c:v>42071</c:v>
                </c:pt>
                <c:pt idx="10293">
                  <c:v>42072</c:v>
                </c:pt>
                <c:pt idx="10294">
                  <c:v>42073</c:v>
                </c:pt>
                <c:pt idx="10295">
                  <c:v>42074</c:v>
                </c:pt>
                <c:pt idx="10296">
                  <c:v>42075</c:v>
                </c:pt>
                <c:pt idx="10297">
                  <c:v>42076</c:v>
                </c:pt>
                <c:pt idx="10298">
                  <c:v>42077</c:v>
                </c:pt>
                <c:pt idx="10299">
                  <c:v>42078</c:v>
                </c:pt>
                <c:pt idx="10300">
                  <c:v>42079</c:v>
                </c:pt>
                <c:pt idx="10301">
                  <c:v>42080</c:v>
                </c:pt>
                <c:pt idx="10302">
                  <c:v>42081</c:v>
                </c:pt>
                <c:pt idx="10303">
                  <c:v>42082</c:v>
                </c:pt>
                <c:pt idx="10304">
                  <c:v>42083</c:v>
                </c:pt>
                <c:pt idx="10305">
                  <c:v>42084</c:v>
                </c:pt>
                <c:pt idx="10306">
                  <c:v>42085</c:v>
                </c:pt>
                <c:pt idx="10307">
                  <c:v>42086</c:v>
                </c:pt>
                <c:pt idx="10308">
                  <c:v>42087</c:v>
                </c:pt>
                <c:pt idx="10309">
                  <c:v>42088</c:v>
                </c:pt>
                <c:pt idx="10310">
                  <c:v>42089</c:v>
                </c:pt>
                <c:pt idx="10311">
                  <c:v>42090</c:v>
                </c:pt>
                <c:pt idx="10312">
                  <c:v>42091</c:v>
                </c:pt>
                <c:pt idx="10313">
                  <c:v>42092</c:v>
                </c:pt>
                <c:pt idx="10314">
                  <c:v>42093</c:v>
                </c:pt>
                <c:pt idx="10315">
                  <c:v>42094</c:v>
                </c:pt>
                <c:pt idx="10316">
                  <c:v>42095</c:v>
                </c:pt>
                <c:pt idx="10317">
                  <c:v>42096</c:v>
                </c:pt>
                <c:pt idx="10318">
                  <c:v>42097</c:v>
                </c:pt>
                <c:pt idx="10319">
                  <c:v>42098</c:v>
                </c:pt>
                <c:pt idx="10320">
                  <c:v>42099</c:v>
                </c:pt>
                <c:pt idx="10321">
                  <c:v>42100</c:v>
                </c:pt>
                <c:pt idx="10322">
                  <c:v>42101</c:v>
                </c:pt>
                <c:pt idx="10323">
                  <c:v>42102</c:v>
                </c:pt>
                <c:pt idx="10324">
                  <c:v>42103</c:v>
                </c:pt>
                <c:pt idx="10325">
                  <c:v>42104</c:v>
                </c:pt>
                <c:pt idx="10326">
                  <c:v>42105</c:v>
                </c:pt>
                <c:pt idx="10327">
                  <c:v>42106</c:v>
                </c:pt>
                <c:pt idx="10328">
                  <c:v>42107</c:v>
                </c:pt>
                <c:pt idx="10329">
                  <c:v>42108</c:v>
                </c:pt>
                <c:pt idx="10330">
                  <c:v>42109</c:v>
                </c:pt>
                <c:pt idx="10331">
                  <c:v>42110</c:v>
                </c:pt>
                <c:pt idx="10332">
                  <c:v>42111</c:v>
                </c:pt>
                <c:pt idx="10333">
                  <c:v>42112</c:v>
                </c:pt>
                <c:pt idx="10334">
                  <c:v>42113</c:v>
                </c:pt>
                <c:pt idx="10335">
                  <c:v>42114</c:v>
                </c:pt>
                <c:pt idx="10336">
                  <c:v>42115</c:v>
                </c:pt>
                <c:pt idx="10337">
                  <c:v>42116</c:v>
                </c:pt>
                <c:pt idx="10338">
                  <c:v>42117</c:v>
                </c:pt>
                <c:pt idx="10339">
                  <c:v>42118</c:v>
                </c:pt>
                <c:pt idx="10340">
                  <c:v>42119</c:v>
                </c:pt>
                <c:pt idx="10341">
                  <c:v>42120</c:v>
                </c:pt>
                <c:pt idx="10342">
                  <c:v>42121</c:v>
                </c:pt>
                <c:pt idx="10343">
                  <c:v>42122</c:v>
                </c:pt>
                <c:pt idx="10344">
                  <c:v>42123</c:v>
                </c:pt>
                <c:pt idx="10345">
                  <c:v>42124</c:v>
                </c:pt>
                <c:pt idx="10346">
                  <c:v>42125</c:v>
                </c:pt>
                <c:pt idx="10347">
                  <c:v>42126</c:v>
                </c:pt>
                <c:pt idx="10348">
                  <c:v>42127</c:v>
                </c:pt>
                <c:pt idx="10349">
                  <c:v>42128</c:v>
                </c:pt>
                <c:pt idx="10350">
                  <c:v>42129</c:v>
                </c:pt>
                <c:pt idx="10351">
                  <c:v>42130</c:v>
                </c:pt>
                <c:pt idx="10352">
                  <c:v>42131</c:v>
                </c:pt>
                <c:pt idx="10353">
                  <c:v>42132</c:v>
                </c:pt>
                <c:pt idx="10354">
                  <c:v>42133</c:v>
                </c:pt>
                <c:pt idx="10355">
                  <c:v>42134</c:v>
                </c:pt>
                <c:pt idx="10356">
                  <c:v>42135</c:v>
                </c:pt>
                <c:pt idx="10357">
                  <c:v>42136</c:v>
                </c:pt>
                <c:pt idx="10358">
                  <c:v>42137</c:v>
                </c:pt>
                <c:pt idx="10359">
                  <c:v>42138</c:v>
                </c:pt>
                <c:pt idx="10360">
                  <c:v>42139</c:v>
                </c:pt>
                <c:pt idx="10361">
                  <c:v>42140</c:v>
                </c:pt>
                <c:pt idx="10362">
                  <c:v>42141</c:v>
                </c:pt>
                <c:pt idx="10363">
                  <c:v>42142</c:v>
                </c:pt>
                <c:pt idx="10364">
                  <c:v>42143</c:v>
                </c:pt>
                <c:pt idx="10365">
                  <c:v>42144</c:v>
                </c:pt>
                <c:pt idx="10366">
                  <c:v>42145</c:v>
                </c:pt>
                <c:pt idx="10367">
                  <c:v>42146</c:v>
                </c:pt>
                <c:pt idx="10368">
                  <c:v>42147</c:v>
                </c:pt>
                <c:pt idx="10369">
                  <c:v>42148</c:v>
                </c:pt>
                <c:pt idx="10370">
                  <c:v>42149</c:v>
                </c:pt>
                <c:pt idx="10371">
                  <c:v>42150</c:v>
                </c:pt>
                <c:pt idx="10372">
                  <c:v>42151</c:v>
                </c:pt>
                <c:pt idx="10373">
                  <c:v>42152</c:v>
                </c:pt>
                <c:pt idx="10374">
                  <c:v>42153</c:v>
                </c:pt>
                <c:pt idx="10375">
                  <c:v>42154</c:v>
                </c:pt>
                <c:pt idx="10376">
                  <c:v>42155</c:v>
                </c:pt>
                <c:pt idx="10377">
                  <c:v>42156</c:v>
                </c:pt>
                <c:pt idx="10378">
                  <c:v>42157</c:v>
                </c:pt>
                <c:pt idx="10379">
                  <c:v>42158</c:v>
                </c:pt>
                <c:pt idx="10380">
                  <c:v>42159</c:v>
                </c:pt>
                <c:pt idx="10381">
                  <c:v>42160</c:v>
                </c:pt>
                <c:pt idx="10382">
                  <c:v>42161</c:v>
                </c:pt>
                <c:pt idx="10383">
                  <c:v>42162</c:v>
                </c:pt>
                <c:pt idx="10384">
                  <c:v>42163</c:v>
                </c:pt>
                <c:pt idx="10385">
                  <c:v>42164</c:v>
                </c:pt>
                <c:pt idx="10386">
                  <c:v>42165</c:v>
                </c:pt>
                <c:pt idx="10387">
                  <c:v>42166</c:v>
                </c:pt>
                <c:pt idx="10388">
                  <c:v>42167</c:v>
                </c:pt>
                <c:pt idx="10389">
                  <c:v>42168</c:v>
                </c:pt>
                <c:pt idx="10390">
                  <c:v>42169</c:v>
                </c:pt>
                <c:pt idx="10391">
                  <c:v>42170</c:v>
                </c:pt>
                <c:pt idx="10392">
                  <c:v>42171</c:v>
                </c:pt>
                <c:pt idx="10393">
                  <c:v>42172</c:v>
                </c:pt>
                <c:pt idx="10394">
                  <c:v>42173</c:v>
                </c:pt>
                <c:pt idx="10395">
                  <c:v>42174</c:v>
                </c:pt>
                <c:pt idx="10396">
                  <c:v>42175</c:v>
                </c:pt>
                <c:pt idx="10397">
                  <c:v>42176</c:v>
                </c:pt>
                <c:pt idx="10398">
                  <c:v>42177</c:v>
                </c:pt>
                <c:pt idx="10399">
                  <c:v>42178</c:v>
                </c:pt>
                <c:pt idx="10400">
                  <c:v>42179</c:v>
                </c:pt>
                <c:pt idx="10401">
                  <c:v>42180</c:v>
                </c:pt>
                <c:pt idx="10402">
                  <c:v>42181</c:v>
                </c:pt>
                <c:pt idx="10403">
                  <c:v>42182</c:v>
                </c:pt>
                <c:pt idx="10404">
                  <c:v>42183</c:v>
                </c:pt>
                <c:pt idx="10405">
                  <c:v>42184</c:v>
                </c:pt>
                <c:pt idx="10406">
                  <c:v>42185</c:v>
                </c:pt>
                <c:pt idx="10407">
                  <c:v>42186</c:v>
                </c:pt>
                <c:pt idx="10408">
                  <c:v>42187</c:v>
                </c:pt>
                <c:pt idx="10409">
                  <c:v>42188</c:v>
                </c:pt>
                <c:pt idx="10410">
                  <c:v>42189</c:v>
                </c:pt>
                <c:pt idx="10411">
                  <c:v>42190</c:v>
                </c:pt>
                <c:pt idx="10412">
                  <c:v>42191</c:v>
                </c:pt>
                <c:pt idx="10413">
                  <c:v>42192</c:v>
                </c:pt>
                <c:pt idx="10414">
                  <c:v>42193</c:v>
                </c:pt>
                <c:pt idx="10415">
                  <c:v>42194</c:v>
                </c:pt>
                <c:pt idx="10416">
                  <c:v>42195</c:v>
                </c:pt>
                <c:pt idx="10417">
                  <c:v>42196</c:v>
                </c:pt>
                <c:pt idx="10418">
                  <c:v>42197</c:v>
                </c:pt>
                <c:pt idx="10419">
                  <c:v>42198</c:v>
                </c:pt>
                <c:pt idx="10420">
                  <c:v>42199</c:v>
                </c:pt>
                <c:pt idx="10421">
                  <c:v>42200</c:v>
                </c:pt>
                <c:pt idx="10422">
                  <c:v>42201</c:v>
                </c:pt>
                <c:pt idx="10423">
                  <c:v>42202</c:v>
                </c:pt>
                <c:pt idx="10424">
                  <c:v>42203</c:v>
                </c:pt>
                <c:pt idx="10425">
                  <c:v>42204</c:v>
                </c:pt>
                <c:pt idx="10426">
                  <c:v>42205</c:v>
                </c:pt>
                <c:pt idx="10427">
                  <c:v>42206</c:v>
                </c:pt>
                <c:pt idx="10428">
                  <c:v>42207</c:v>
                </c:pt>
                <c:pt idx="10429">
                  <c:v>42208</c:v>
                </c:pt>
                <c:pt idx="10430">
                  <c:v>42209</c:v>
                </c:pt>
                <c:pt idx="10431">
                  <c:v>42210</c:v>
                </c:pt>
                <c:pt idx="10432">
                  <c:v>42211</c:v>
                </c:pt>
                <c:pt idx="10433">
                  <c:v>42212</c:v>
                </c:pt>
                <c:pt idx="10434">
                  <c:v>42213</c:v>
                </c:pt>
                <c:pt idx="10435">
                  <c:v>42214</c:v>
                </c:pt>
                <c:pt idx="10436">
                  <c:v>42215</c:v>
                </c:pt>
                <c:pt idx="10437">
                  <c:v>42216</c:v>
                </c:pt>
                <c:pt idx="10438">
                  <c:v>42217</c:v>
                </c:pt>
                <c:pt idx="10439">
                  <c:v>42218</c:v>
                </c:pt>
                <c:pt idx="10440">
                  <c:v>42219</c:v>
                </c:pt>
                <c:pt idx="10441">
                  <c:v>42220</c:v>
                </c:pt>
                <c:pt idx="10442">
                  <c:v>42221</c:v>
                </c:pt>
                <c:pt idx="10443">
                  <c:v>42222</c:v>
                </c:pt>
                <c:pt idx="10444">
                  <c:v>42223</c:v>
                </c:pt>
                <c:pt idx="10445">
                  <c:v>42224</c:v>
                </c:pt>
                <c:pt idx="10446">
                  <c:v>42225</c:v>
                </c:pt>
                <c:pt idx="10447">
                  <c:v>42226</c:v>
                </c:pt>
                <c:pt idx="10448">
                  <c:v>42227</c:v>
                </c:pt>
                <c:pt idx="10449">
                  <c:v>42228</c:v>
                </c:pt>
                <c:pt idx="10450">
                  <c:v>42229</c:v>
                </c:pt>
                <c:pt idx="10451">
                  <c:v>42230</c:v>
                </c:pt>
                <c:pt idx="10452">
                  <c:v>42231</c:v>
                </c:pt>
                <c:pt idx="10453">
                  <c:v>42232</c:v>
                </c:pt>
                <c:pt idx="10454">
                  <c:v>42233</c:v>
                </c:pt>
                <c:pt idx="10455">
                  <c:v>42234</c:v>
                </c:pt>
                <c:pt idx="10456">
                  <c:v>42235</c:v>
                </c:pt>
                <c:pt idx="10457">
                  <c:v>42236</c:v>
                </c:pt>
                <c:pt idx="10458">
                  <c:v>42237</c:v>
                </c:pt>
                <c:pt idx="10459">
                  <c:v>42238</c:v>
                </c:pt>
                <c:pt idx="10460">
                  <c:v>42239</c:v>
                </c:pt>
                <c:pt idx="10461">
                  <c:v>42240</c:v>
                </c:pt>
                <c:pt idx="10462">
                  <c:v>42241</c:v>
                </c:pt>
                <c:pt idx="10463">
                  <c:v>42242</c:v>
                </c:pt>
                <c:pt idx="10464">
                  <c:v>42243</c:v>
                </c:pt>
                <c:pt idx="10465">
                  <c:v>42244</c:v>
                </c:pt>
                <c:pt idx="10466">
                  <c:v>42245</c:v>
                </c:pt>
                <c:pt idx="10467">
                  <c:v>42246</c:v>
                </c:pt>
                <c:pt idx="10468">
                  <c:v>42247</c:v>
                </c:pt>
                <c:pt idx="10469">
                  <c:v>42248</c:v>
                </c:pt>
                <c:pt idx="10470">
                  <c:v>42249</c:v>
                </c:pt>
                <c:pt idx="10471">
                  <c:v>42250</c:v>
                </c:pt>
                <c:pt idx="10472">
                  <c:v>42251</c:v>
                </c:pt>
                <c:pt idx="10473">
                  <c:v>42252</c:v>
                </c:pt>
                <c:pt idx="10474">
                  <c:v>42253</c:v>
                </c:pt>
                <c:pt idx="10475">
                  <c:v>42254</c:v>
                </c:pt>
                <c:pt idx="10476">
                  <c:v>42255</c:v>
                </c:pt>
                <c:pt idx="10477">
                  <c:v>42256</c:v>
                </c:pt>
                <c:pt idx="10478">
                  <c:v>42257</c:v>
                </c:pt>
                <c:pt idx="10479">
                  <c:v>42258</c:v>
                </c:pt>
                <c:pt idx="10480">
                  <c:v>42259</c:v>
                </c:pt>
                <c:pt idx="10481">
                  <c:v>42260</c:v>
                </c:pt>
                <c:pt idx="10482">
                  <c:v>42261</c:v>
                </c:pt>
                <c:pt idx="10483">
                  <c:v>42262</c:v>
                </c:pt>
                <c:pt idx="10484">
                  <c:v>42263</c:v>
                </c:pt>
                <c:pt idx="10485">
                  <c:v>42264</c:v>
                </c:pt>
                <c:pt idx="10486">
                  <c:v>42265</c:v>
                </c:pt>
                <c:pt idx="10487">
                  <c:v>42266</c:v>
                </c:pt>
                <c:pt idx="10488">
                  <c:v>42267</c:v>
                </c:pt>
                <c:pt idx="10489">
                  <c:v>42268</c:v>
                </c:pt>
                <c:pt idx="10490">
                  <c:v>42269</c:v>
                </c:pt>
                <c:pt idx="10491">
                  <c:v>42270</c:v>
                </c:pt>
                <c:pt idx="10492">
                  <c:v>42271</c:v>
                </c:pt>
                <c:pt idx="10493">
                  <c:v>42272</c:v>
                </c:pt>
                <c:pt idx="10494">
                  <c:v>42273</c:v>
                </c:pt>
                <c:pt idx="10495">
                  <c:v>42274</c:v>
                </c:pt>
                <c:pt idx="10496">
                  <c:v>42275</c:v>
                </c:pt>
                <c:pt idx="10497">
                  <c:v>42276</c:v>
                </c:pt>
                <c:pt idx="10498">
                  <c:v>42277</c:v>
                </c:pt>
                <c:pt idx="10499">
                  <c:v>42278</c:v>
                </c:pt>
                <c:pt idx="10500">
                  <c:v>42279</c:v>
                </c:pt>
                <c:pt idx="10501">
                  <c:v>42280</c:v>
                </c:pt>
                <c:pt idx="10502">
                  <c:v>42281</c:v>
                </c:pt>
                <c:pt idx="10503">
                  <c:v>42282</c:v>
                </c:pt>
                <c:pt idx="10504">
                  <c:v>42283</c:v>
                </c:pt>
                <c:pt idx="10505">
                  <c:v>42284</c:v>
                </c:pt>
                <c:pt idx="10506">
                  <c:v>42285</c:v>
                </c:pt>
                <c:pt idx="10507">
                  <c:v>42286</c:v>
                </c:pt>
                <c:pt idx="10508">
                  <c:v>42287</c:v>
                </c:pt>
                <c:pt idx="10509">
                  <c:v>42288</c:v>
                </c:pt>
                <c:pt idx="10510">
                  <c:v>42289</c:v>
                </c:pt>
                <c:pt idx="10511">
                  <c:v>42290</c:v>
                </c:pt>
                <c:pt idx="10512">
                  <c:v>42291</c:v>
                </c:pt>
                <c:pt idx="10513">
                  <c:v>42292</c:v>
                </c:pt>
                <c:pt idx="10514">
                  <c:v>42293</c:v>
                </c:pt>
                <c:pt idx="10515">
                  <c:v>42294</c:v>
                </c:pt>
                <c:pt idx="10516">
                  <c:v>42295</c:v>
                </c:pt>
                <c:pt idx="10517">
                  <c:v>42296</c:v>
                </c:pt>
                <c:pt idx="10518">
                  <c:v>42297</c:v>
                </c:pt>
                <c:pt idx="10519">
                  <c:v>42298</c:v>
                </c:pt>
                <c:pt idx="10520">
                  <c:v>42299</c:v>
                </c:pt>
                <c:pt idx="10521">
                  <c:v>42300</c:v>
                </c:pt>
                <c:pt idx="10522">
                  <c:v>42301</c:v>
                </c:pt>
                <c:pt idx="10523">
                  <c:v>42302</c:v>
                </c:pt>
                <c:pt idx="10524">
                  <c:v>42303</c:v>
                </c:pt>
                <c:pt idx="10525">
                  <c:v>42304</c:v>
                </c:pt>
                <c:pt idx="10526">
                  <c:v>42305</c:v>
                </c:pt>
                <c:pt idx="10527">
                  <c:v>42306</c:v>
                </c:pt>
                <c:pt idx="10528">
                  <c:v>42307</c:v>
                </c:pt>
                <c:pt idx="10529">
                  <c:v>42308</c:v>
                </c:pt>
                <c:pt idx="10530">
                  <c:v>42309</c:v>
                </c:pt>
                <c:pt idx="10531">
                  <c:v>42310</c:v>
                </c:pt>
                <c:pt idx="10532">
                  <c:v>42311</c:v>
                </c:pt>
                <c:pt idx="10533">
                  <c:v>42312</c:v>
                </c:pt>
                <c:pt idx="10534">
                  <c:v>42313</c:v>
                </c:pt>
                <c:pt idx="10535">
                  <c:v>42314</c:v>
                </c:pt>
                <c:pt idx="10536">
                  <c:v>42315</c:v>
                </c:pt>
                <c:pt idx="10537">
                  <c:v>42316</c:v>
                </c:pt>
                <c:pt idx="10538">
                  <c:v>42317</c:v>
                </c:pt>
                <c:pt idx="10539">
                  <c:v>42318</c:v>
                </c:pt>
                <c:pt idx="10540">
                  <c:v>42319</c:v>
                </c:pt>
                <c:pt idx="10541">
                  <c:v>42320</c:v>
                </c:pt>
                <c:pt idx="10542">
                  <c:v>42321</c:v>
                </c:pt>
                <c:pt idx="10543">
                  <c:v>42322</c:v>
                </c:pt>
                <c:pt idx="10544">
                  <c:v>42323</c:v>
                </c:pt>
                <c:pt idx="10545">
                  <c:v>42324</c:v>
                </c:pt>
                <c:pt idx="10546">
                  <c:v>42325</c:v>
                </c:pt>
                <c:pt idx="10547">
                  <c:v>42326</c:v>
                </c:pt>
                <c:pt idx="10548">
                  <c:v>42327</c:v>
                </c:pt>
                <c:pt idx="10549">
                  <c:v>42328</c:v>
                </c:pt>
                <c:pt idx="10550">
                  <c:v>42329</c:v>
                </c:pt>
                <c:pt idx="10551">
                  <c:v>42330</c:v>
                </c:pt>
                <c:pt idx="10552">
                  <c:v>42331</c:v>
                </c:pt>
                <c:pt idx="10553">
                  <c:v>42332</c:v>
                </c:pt>
                <c:pt idx="10554">
                  <c:v>42333</c:v>
                </c:pt>
                <c:pt idx="10555">
                  <c:v>42334</c:v>
                </c:pt>
                <c:pt idx="10556">
                  <c:v>42335</c:v>
                </c:pt>
                <c:pt idx="10557">
                  <c:v>42336</c:v>
                </c:pt>
                <c:pt idx="10558">
                  <c:v>42337</c:v>
                </c:pt>
                <c:pt idx="10559">
                  <c:v>42338</c:v>
                </c:pt>
                <c:pt idx="10560">
                  <c:v>42339</c:v>
                </c:pt>
                <c:pt idx="10561">
                  <c:v>42340</c:v>
                </c:pt>
                <c:pt idx="10562">
                  <c:v>42341</c:v>
                </c:pt>
                <c:pt idx="10563">
                  <c:v>42342</c:v>
                </c:pt>
                <c:pt idx="10564">
                  <c:v>42343</c:v>
                </c:pt>
                <c:pt idx="10565">
                  <c:v>42344</c:v>
                </c:pt>
                <c:pt idx="10566">
                  <c:v>42345</c:v>
                </c:pt>
                <c:pt idx="10567">
                  <c:v>42346</c:v>
                </c:pt>
                <c:pt idx="10568">
                  <c:v>42347</c:v>
                </c:pt>
                <c:pt idx="10569">
                  <c:v>42348</c:v>
                </c:pt>
                <c:pt idx="10570">
                  <c:v>42349</c:v>
                </c:pt>
                <c:pt idx="10571">
                  <c:v>42350</c:v>
                </c:pt>
                <c:pt idx="10572">
                  <c:v>42351</c:v>
                </c:pt>
                <c:pt idx="10573">
                  <c:v>42352</c:v>
                </c:pt>
                <c:pt idx="10574">
                  <c:v>42353</c:v>
                </c:pt>
                <c:pt idx="10575">
                  <c:v>42354</c:v>
                </c:pt>
                <c:pt idx="10576">
                  <c:v>42355</c:v>
                </c:pt>
                <c:pt idx="10577">
                  <c:v>42356</c:v>
                </c:pt>
                <c:pt idx="10578">
                  <c:v>42357</c:v>
                </c:pt>
                <c:pt idx="10579">
                  <c:v>42358</c:v>
                </c:pt>
                <c:pt idx="10580">
                  <c:v>42359</c:v>
                </c:pt>
                <c:pt idx="10581">
                  <c:v>42360</c:v>
                </c:pt>
                <c:pt idx="10582">
                  <c:v>42361</c:v>
                </c:pt>
                <c:pt idx="10583">
                  <c:v>42362</c:v>
                </c:pt>
                <c:pt idx="10584">
                  <c:v>42363</c:v>
                </c:pt>
                <c:pt idx="10585">
                  <c:v>42364</c:v>
                </c:pt>
                <c:pt idx="10586">
                  <c:v>42365</c:v>
                </c:pt>
                <c:pt idx="10587">
                  <c:v>42366</c:v>
                </c:pt>
                <c:pt idx="10588">
                  <c:v>42367</c:v>
                </c:pt>
                <c:pt idx="10589">
                  <c:v>42368</c:v>
                </c:pt>
                <c:pt idx="10590">
                  <c:v>42369</c:v>
                </c:pt>
                <c:pt idx="10591">
                  <c:v>42370</c:v>
                </c:pt>
                <c:pt idx="10592">
                  <c:v>42371</c:v>
                </c:pt>
                <c:pt idx="10593">
                  <c:v>42372</c:v>
                </c:pt>
                <c:pt idx="10594">
                  <c:v>42373</c:v>
                </c:pt>
                <c:pt idx="10595">
                  <c:v>42374</c:v>
                </c:pt>
                <c:pt idx="10596">
                  <c:v>42375</c:v>
                </c:pt>
                <c:pt idx="10597">
                  <c:v>42376</c:v>
                </c:pt>
                <c:pt idx="10598">
                  <c:v>42377</c:v>
                </c:pt>
                <c:pt idx="10599">
                  <c:v>42378</c:v>
                </c:pt>
                <c:pt idx="10600">
                  <c:v>42379</c:v>
                </c:pt>
                <c:pt idx="10601">
                  <c:v>42380</c:v>
                </c:pt>
                <c:pt idx="10602">
                  <c:v>42381</c:v>
                </c:pt>
                <c:pt idx="10603">
                  <c:v>42382</c:v>
                </c:pt>
                <c:pt idx="10604">
                  <c:v>42383</c:v>
                </c:pt>
                <c:pt idx="10605">
                  <c:v>42384</c:v>
                </c:pt>
                <c:pt idx="10606">
                  <c:v>42385</c:v>
                </c:pt>
                <c:pt idx="10607">
                  <c:v>42386</c:v>
                </c:pt>
                <c:pt idx="10608">
                  <c:v>42387</c:v>
                </c:pt>
                <c:pt idx="10609">
                  <c:v>42388</c:v>
                </c:pt>
                <c:pt idx="10610">
                  <c:v>42389</c:v>
                </c:pt>
                <c:pt idx="10611">
                  <c:v>42390</c:v>
                </c:pt>
                <c:pt idx="10612">
                  <c:v>42391</c:v>
                </c:pt>
                <c:pt idx="10613">
                  <c:v>42392</c:v>
                </c:pt>
                <c:pt idx="10614">
                  <c:v>42393</c:v>
                </c:pt>
                <c:pt idx="10615">
                  <c:v>42394</c:v>
                </c:pt>
                <c:pt idx="10616">
                  <c:v>42395</c:v>
                </c:pt>
                <c:pt idx="10617">
                  <c:v>42396</c:v>
                </c:pt>
                <c:pt idx="10618">
                  <c:v>42397</c:v>
                </c:pt>
                <c:pt idx="10619">
                  <c:v>42398</c:v>
                </c:pt>
                <c:pt idx="10620">
                  <c:v>42399</c:v>
                </c:pt>
                <c:pt idx="10621">
                  <c:v>42400</c:v>
                </c:pt>
                <c:pt idx="10622">
                  <c:v>42401</c:v>
                </c:pt>
                <c:pt idx="10623">
                  <c:v>42402</c:v>
                </c:pt>
                <c:pt idx="10624">
                  <c:v>42403</c:v>
                </c:pt>
                <c:pt idx="10625">
                  <c:v>42404</c:v>
                </c:pt>
                <c:pt idx="10626">
                  <c:v>42405</c:v>
                </c:pt>
                <c:pt idx="10627">
                  <c:v>42406</c:v>
                </c:pt>
                <c:pt idx="10628">
                  <c:v>42407</c:v>
                </c:pt>
                <c:pt idx="10629">
                  <c:v>42408</c:v>
                </c:pt>
                <c:pt idx="10630">
                  <c:v>42409</c:v>
                </c:pt>
                <c:pt idx="10631">
                  <c:v>42410</c:v>
                </c:pt>
                <c:pt idx="10632">
                  <c:v>42411</c:v>
                </c:pt>
                <c:pt idx="10633">
                  <c:v>42412</c:v>
                </c:pt>
                <c:pt idx="10634">
                  <c:v>42413</c:v>
                </c:pt>
                <c:pt idx="10635">
                  <c:v>42414</c:v>
                </c:pt>
                <c:pt idx="10636">
                  <c:v>42415</c:v>
                </c:pt>
                <c:pt idx="10637">
                  <c:v>42416</c:v>
                </c:pt>
                <c:pt idx="10638">
                  <c:v>42417</c:v>
                </c:pt>
                <c:pt idx="10639">
                  <c:v>42418</c:v>
                </c:pt>
                <c:pt idx="10640">
                  <c:v>42419</c:v>
                </c:pt>
                <c:pt idx="10641">
                  <c:v>42420</c:v>
                </c:pt>
                <c:pt idx="10642">
                  <c:v>42421</c:v>
                </c:pt>
                <c:pt idx="10643">
                  <c:v>42422</c:v>
                </c:pt>
                <c:pt idx="10644">
                  <c:v>42423</c:v>
                </c:pt>
                <c:pt idx="10645">
                  <c:v>42424</c:v>
                </c:pt>
                <c:pt idx="10646">
                  <c:v>42425</c:v>
                </c:pt>
                <c:pt idx="10647">
                  <c:v>42426</c:v>
                </c:pt>
                <c:pt idx="10648">
                  <c:v>42427</c:v>
                </c:pt>
                <c:pt idx="10649">
                  <c:v>42428</c:v>
                </c:pt>
                <c:pt idx="10650">
                  <c:v>42429</c:v>
                </c:pt>
                <c:pt idx="10651">
                  <c:v>42430</c:v>
                </c:pt>
                <c:pt idx="10652">
                  <c:v>42431</c:v>
                </c:pt>
                <c:pt idx="10653">
                  <c:v>42432</c:v>
                </c:pt>
                <c:pt idx="10654">
                  <c:v>42433</c:v>
                </c:pt>
                <c:pt idx="10655">
                  <c:v>42434</c:v>
                </c:pt>
                <c:pt idx="10656">
                  <c:v>42435</c:v>
                </c:pt>
                <c:pt idx="10657">
                  <c:v>42436</c:v>
                </c:pt>
                <c:pt idx="10658">
                  <c:v>42437</c:v>
                </c:pt>
                <c:pt idx="10659">
                  <c:v>42438</c:v>
                </c:pt>
                <c:pt idx="10660">
                  <c:v>42439</c:v>
                </c:pt>
                <c:pt idx="10661">
                  <c:v>42440</c:v>
                </c:pt>
                <c:pt idx="10662">
                  <c:v>42441</c:v>
                </c:pt>
                <c:pt idx="10663">
                  <c:v>42442</c:v>
                </c:pt>
                <c:pt idx="10664">
                  <c:v>42443</c:v>
                </c:pt>
                <c:pt idx="10665">
                  <c:v>42444</c:v>
                </c:pt>
                <c:pt idx="10666">
                  <c:v>42445</c:v>
                </c:pt>
                <c:pt idx="10667">
                  <c:v>42446</c:v>
                </c:pt>
                <c:pt idx="10668">
                  <c:v>42447</c:v>
                </c:pt>
                <c:pt idx="10669">
                  <c:v>42448</c:v>
                </c:pt>
                <c:pt idx="10670">
                  <c:v>42449</c:v>
                </c:pt>
                <c:pt idx="10671">
                  <c:v>42450</c:v>
                </c:pt>
                <c:pt idx="10672">
                  <c:v>42451</c:v>
                </c:pt>
                <c:pt idx="10673">
                  <c:v>42452</c:v>
                </c:pt>
                <c:pt idx="10674">
                  <c:v>42453</c:v>
                </c:pt>
                <c:pt idx="10675">
                  <c:v>42454</c:v>
                </c:pt>
                <c:pt idx="10676">
                  <c:v>42455</c:v>
                </c:pt>
                <c:pt idx="10677">
                  <c:v>42456</c:v>
                </c:pt>
                <c:pt idx="10678">
                  <c:v>42457</c:v>
                </c:pt>
                <c:pt idx="10679">
                  <c:v>42458</c:v>
                </c:pt>
                <c:pt idx="10680">
                  <c:v>42459</c:v>
                </c:pt>
                <c:pt idx="10681">
                  <c:v>42460</c:v>
                </c:pt>
                <c:pt idx="10682">
                  <c:v>42461</c:v>
                </c:pt>
                <c:pt idx="10683">
                  <c:v>42462</c:v>
                </c:pt>
                <c:pt idx="10684">
                  <c:v>42463</c:v>
                </c:pt>
                <c:pt idx="10685">
                  <c:v>42464</c:v>
                </c:pt>
                <c:pt idx="10686">
                  <c:v>42465</c:v>
                </c:pt>
                <c:pt idx="10687">
                  <c:v>42466</c:v>
                </c:pt>
                <c:pt idx="10688">
                  <c:v>42467</c:v>
                </c:pt>
                <c:pt idx="10689">
                  <c:v>42468</c:v>
                </c:pt>
                <c:pt idx="10690">
                  <c:v>42469</c:v>
                </c:pt>
                <c:pt idx="10691">
                  <c:v>42470</c:v>
                </c:pt>
                <c:pt idx="10692">
                  <c:v>42471</c:v>
                </c:pt>
                <c:pt idx="10693">
                  <c:v>42472</c:v>
                </c:pt>
                <c:pt idx="10694">
                  <c:v>42473</c:v>
                </c:pt>
                <c:pt idx="10695">
                  <c:v>42474</c:v>
                </c:pt>
                <c:pt idx="10696">
                  <c:v>42475</c:v>
                </c:pt>
                <c:pt idx="10697">
                  <c:v>42476</c:v>
                </c:pt>
                <c:pt idx="10698">
                  <c:v>42477</c:v>
                </c:pt>
                <c:pt idx="10699">
                  <c:v>42478</c:v>
                </c:pt>
                <c:pt idx="10700">
                  <c:v>42479</c:v>
                </c:pt>
                <c:pt idx="10701">
                  <c:v>42480</c:v>
                </c:pt>
                <c:pt idx="10702">
                  <c:v>42481</c:v>
                </c:pt>
                <c:pt idx="10703">
                  <c:v>42482</c:v>
                </c:pt>
                <c:pt idx="10704">
                  <c:v>42483</c:v>
                </c:pt>
                <c:pt idx="10705">
                  <c:v>42484</c:v>
                </c:pt>
                <c:pt idx="10706">
                  <c:v>42485</c:v>
                </c:pt>
                <c:pt idx="10707">
                  <c:v>42486</c:v>
                </c:pt>
                <c:pt idx="10708">
                  <c:v>42487</c:v>
                </c:pt>
                <c:pt idx="10709">
                  <c:v>42488</c:v>
                </c:pt>
                <c:pt idx="10710">
                  <c:v>42489</c:v>
                </c:pt>
                <c:pt idx="10711">
                  <c:v>42490</c:v>
                </c:pt>
                <c:pt idx="10712">
                  <c:v>42491</c:v>
                </c:pt>
                <c:pt idx="10713">
                  <c:v>42492</c:v>
                </c:pt>
                <c:pt idx="10714">
                  <c:v>42493</c:v>
                </c:pt>
                <c:pt idx="10715">
                  <c:v>42494</c:v>
                </c:pt>
                <c:pt idx="10716">
                  <c:v>42495</c:v>
                </c:pt>
                <c:pt idx="10717">
                  <c:v>42496</c:v>
                </c:pt>
                <c:pt idx="10718">
                  <c:v>42497</c:v>
                </c:pt>
                <c:pt idx="10719">
                  <c:v>42498</c:v>
                </c:pt>
                <c:pt idx="10720">
                  <c:v>42499</c:v>
                </c:pt>
                <c:pt idx="10721">
                  <c:v>42500</c:v>
                </c:pt>
                <c:pt idx="10722">
                  <c:v>42501</c:v>
                </c:pt>
                <c:pt idx="10723">
                  <c:v>42502</c:v>
                </c:pt>
                <c:pt idx="10724">
                  <c:v>42503</c:v>
                </c:pt>
                <c:pt idx="10725">
                  <c:v>42504</c:v>
                </c:pt>
                <c:pt idx="10726">
                  <c:v>42505</c:v>
                </c:pt>
                <c:pt idx="10727">
                  <c:v>42506</c:v>
                </c:pt>
                <c:pt idx="10728">
                  <c:v>42507</c:v>
                </c:pt>
                <c:pt idx="10729">
                  <c:v>42508</c:v>
                </c:pt>
                <c:pt idx="10730">
                  <c:v>42509</c:v>
                </c:pt>
                <c:pt idx="10731">
                  <c:v>42510</c:v>
                </c:pt>
                <c:pt idx="10732">
                  <c:v>42511</c:v>
                </c:pt>
                <c:pt idx="10733">
                  <c:v>42512</c:v>
                </c:pt>
                <c:pt idx="10734">
                  <c:v>42513</c:v>
                </c:pt>
                <c:pt idx="10735">
                  <c:v>42514</c:v>
                </c:pt>
                <c:pt idx="10736">
                  <c:v>42515</c:v>
                </c:pt>
                <c:pt idx="10737">
                  <c:v>42516</c:v>
                </c:pt>
                <c:pt idx="10738">
                  <c:v>42517</c:v>
                </c:pt>
                <c:pt idx="10739">
                  <c:v>42518</c:v>
                </c:pt>
                <c:pt idx="10740">
                  <c:v>42519</c:v>
                </c:pt>
                <c:pt idx="10741">
                  <c:v>42520</c:v>
                </c:pt>
                <c:pt idx="10742">
                  <c:v>42521</c:v>
                </c:pt>
                <c:pt idx="10743">
                  <c:v>42522</c:v>
                </c:pt>
                <c:pt idx="10744">
                  <c:v>42523</c:v>
                </c:pt>
                <c:pt idx="10745">
                  <c:v>42524</c:v>
                </c:pt>
                <c:pt idx="10746">
                  <c:v>42525</c:v>
                </c:pt>
                <c:pt idx="10747">
                  <c:v>42526</c:v>
                </c:pt>
                <c:pt idx="10748">
                  <c:v>42527</c:v>
                </c:pt>
                <c:pt idx="10749">
                  <c:v>42528</c:v>
                </c:pt>
                <c:pt idx="10750">
                  <c:v>42529</c:v>
                </c:pt>
                <c:pt idx="10751">
                  <c:v>42530</c:v>
                </c:pt>
                <c:pt idx="10752">
                  <c:v>42531</c:v>
                </c:pt>
                <c:pt idx="10753">
                  <c:v>42532</c:v>
                </c:pt>
                <c:pt idx="10754">
                  <c:v>42533</c:v>
                </c:pt>
                <c:pt idx="10755">
                  <c:v>42534</c:v>
                </c:pt>
                <c:pt idx="10756">
                  <c:v>42535</c:v>
                </c:pt>
                <c:pt idx="10757">
                  <c:v>42536</c:v>
                </c:pt>
                <c:pt idx="10758">
                  <c:v>42537</c:v>
                </c:pt>
                <c:pt idx="10759">
                  <c:v>42538</c:v>
                </c:pt>
                <c:pt idx="10760">
                  <c:v>42539</c:v>
                </c:pt>
                <c:pt idx="10761">
                  <c:v>42540</c:v>
                </c:pt>
                <c:pt idx="10762">
                  <c:v>42541</c:v>
                </c:pt>
                <c:pt idx="10763">
                  <c:v>42542</c:v>
                </c:pt>
                <c:pt idx="10764">
                  <c:v>42543</c:v>
                </c:pt>
                <c:pt idx="10765">
                  <c:v>42544</c:v>
                </c:pt>
                <c:pt idx="10766">
                  <c:v>42545</c:v>
                </c:pt>
                <c:pt idx="10767">
                  <c:v>42546</c:v>
                </c:pt>
                <c:pt idx="10768">
                  <c:v>42547</c:v>
                </c:pt>
                <c:pt idx="10769">
                  <c:v>42548</c:v>
                </c:pt>
                <c:pt idx="10770">
                  <c:v>42549</c:v>
                </c:pt>
                <c:pt idx="10771">
                  <c:v>42550</c:v>
                </c:pt>
                <c:pt idx="10772">
                  <c:v>42551</c:v>
                </c:pt>
                <c:pt idx="10773">
                  <c:v>42552</c:v>
                </c:pt>
                <c:pt idx="10774">
                  <c:v>42553</c:v>
                </c:pt>
                <c:pt idx="10775">
                  <c:v>42554</c:v>
                </c:pt>
                <c:pt idx="10776">
                  <c:v>42555</c:v>
                </c:pt>
                <c:pt idx="10777">
                  <c:v>42556</c:v>
                </c:pt>
                <c:pt idx="10778">
                  <c:v>42557</c:v>
                </c:pt>
                <c:pt idx="10779">
                  <c:v>42558</c:v>
                </c:pt>
                <c:pt idx="10780">
                  <c:v>42559</c:v>
                </c:pt>
                <c:pt idx="10781">
                  <c:v>42560</c:v>
                </c:pt>
                <c:pt idx="10782">
                  <c:v>42561</c:v>
                </c:pt>
                <c:pt idx="10783">
                  <c:v>42562</c:v>
                </c:pt>
                <c:pt idx="10784">
                  <c:v>42563</c:v>
                </c:pt>
                <c:pt idx="10785">
                  <c:v>42564</c:v>
                </c:pt>
                <c:pt idx="10786">
                  <c:v>42565</c:v>
                </c:pt>
                <c:pt idx="10787">
                  <c:v>42566</c:v>
                </c:pt>
                <c:pt idx="10788">
                  <c:v>42567</c:v>
                </c:pt>
                <c:pt idx="10789">
                  <c:v>42568</c:v>
                </c:pt>
                <c:pt idx="10790">
                  <c:v>42569</c:v>
                </c:pt>
                <c:pt idx="10791">
                  <c:v>42570</c:v>
                </c:pt>
                <c:pt idx="10792">
                  <c:v>42571</c:v>
                </c:pt>
                <c:pt idx="10793">
                  <c:v>42572</c:v>
                </c:pt>
                <c:pt idx="10794">
                  <c:v>42573</c:v>
                </c:pt>
                <c:pt idx="10795">
                  <c:v>42574</c:v>
                </c:pt>
                <c:pt idx="10796">
                  <c:v>42575</c:v>
                </c:pt>
                <c:pt idx="10797">
                  <c:v>42576</c:v>
                </c:pt>
                <c:pt idx="10798">
                  <c:v>42577</c:v>
                </c:pt>
                <c:pt idx="10799">
                  <c:v>42578</c:v>
                </c:pt>
                <c:pt idx="10800">
                  <c:v>42579</c:v>
                </c:pt>
                <c:pt idx="10801">
                  <c:v>42580</c:v>
                </c:pt>
                <c:pt idx="10802">
                  <c:v>42581</c:v>
                </c:pt>
                <c:pt idx="10803">
                  <c:v>42582</c:v>
                </c:pt>
                <c:pt idx="10804">
                  <c:v>42583</c:v>
                </c:pt>
                <c:pt idx="10805">
                  <c:v>42584</c:v>
                </c:pt>
                <c:pt idx="10806">
                  <c:v>42585</c:v>
                </c:pt>
                <c:pt idx="10807">
                  <c:v>42586</c:v>
                </c:pt>
                <c:pt idx="10808">
                  <c:v>42587</c:v>
                </c:pt>
                <c:pt idx="10809">
                  <c:v>42588</c:v>
                </c:pt>
                <c:pt idx="10810">
                  <c:v>42589</c:v>
                </c:pt>
                <c:pt idx="10811">
                  <c:v>42590</c:v>
                </c:pt>
                <c:pt idx="10812">
                  <c:v>42591</c:v>
                </c:pt>
                <c:pt idx="10813">
                  <c:v>42592</c:v>
                </c:pt>
                <c:pt idx="10814">
                  <c:v>42593</c:v>
                </c:pt>
                <c:pt idx="10815">
                  <c:v>42594</c:v>
                </c:pt>
                <c:pt idx="10816">
                  <c:v>42595</c:v>
                </c:pt>
                <c:pt idx="10817">
                  <c:v>42596</c:v>
                </c:pt>
                <c:pt idx="10818">
                  <c:v>42597</c:v>
                </c:pt>
                <c:pt idx="10819">
                  <c:v>42598</c:v>
                </c:pt>
                <c:pt idx="10820">
                  <c:v>42599</c:v>
                </c:pt>
                <c:pt idx="10821">
                  <c:v>42600</c:v>
                </c:pt>
                <c:pt idx="10822">
                  <c:v>42601</c:v>
                </c:pt>
                <c:pt idx="10823">
                  <c:v>42602</c:v>
                </c:pt>
                <c:pt idx="10824">
                  <c:v>42603</c:v>
                </c:pt>
                <c:pt idx="10825">
                  <c:v>42604</c:v>
                </c:pt>
                <c:pt idx="10826">
                  <c:v>42605</c:v>
                </c:pt>
                <c:pt idx="10827">
                  <c:v>42606</c:v>
                </c:pt>
                <c:pt idx="10828">
                  <c:v>42607</c:v>
                </c:pt>
                <c:pt idx="10829">
                  <c:v>42608</c:v>
                </c:pt>
                <c:pt idx="10830">
                  <c:v>42609</c:v>
                </c:pt>
                <c:pt idx="10831">
                  <c:v>42610</c:v>
                </c:pt>
                <c:pt idx="10832">
                  <c:v>42611</c:v>
                </c:pt>
                <c:pt idx="10833">
                  <c:v>42612</c:v>
                </c:pt>
                <c:pt idx="10834">
                  <c:v>42613</c:v>
                </c:pt>
                <c:pt idx="10835">
                  <c:v>42614</c:v>
                </c:pt>
                <c:pt idx="10836">
                  <c:v>42615</c:v>
                </c:pt>
                <c:pt idx="10837">
                  <c:v>42616</c:v>
                </c:pt>
                <c:pt idx="10838">
                  <c:v>42617</c:v>
                </c:pt>
                <c:pt idx="10839">
                  <c:v>42618</c:v>
                </c:pt>
                <c:pt idx="10840">
                  <c:v>42619</c:v>
                </c:pt>
                <c:pt idx="10841">
                  <c:v>42620</c:v>
                </c:pt>
                <c:pt idx="10842">
                  <c:v>42621</c:v>
                </c:pt>
                <c:pt idx="10843">
                  <c:v>42622</c:v>
                </c:pt>
                <c:pt idx="10844">
                  <c:v>42623</c:v>
                </c:pt>
                <c:pt idx="10845">
                  <c:v>42624</c:v>
                </c:pt>
                <c:pt idx="10846">
                  <c:v>42625</c:v>
                </c:pt>
                <c:pt idx="10847">
                  <c:v>42626</c:v>
                </c:pt>
                <c:pt idx="10848">
                  <c:v>42627</c:v>
                </c:pt>
                <c:pt idx="10849">
                  <c:v>42628</c:v>
                </c:pt>
                <c:pt idx="10850">
                  <c:v>42629</c:v>
                </c:pt>
                <c:pt idx="10851">
                  <c:v>42630</c:v>
                </c:pt>
                <c:pt idx="10852">
                  <c:v>42631</c:v>
                </c:pt>
                <c:pt idx="10853">
                  <c:v>42632</c:v>
                </c:pt>
                <c:pt idx="10854">
                  <c:v>42633</c:v>
                </c:pt>
                <c:pt idx="10855">
                  <c:v>42634</c:v>
                </c:pt>
                <c:pt idx="10856">
                  <c:v>42635</c:v>
                </c:pt>
                <c:pt idx="10857">
                  <c:v>42636</c:v>
                </c:pt>
                <c:pt idx="10858">
                  <c:v>42637</c:v>
                </c:pt>
                <c:pt idx="10859">
                  <c:v>42638</c:v>
                </c:pt>
                <c:pt idx="10860">
                  <c:v>42639</c:v>
                </c:pt>
                <c:pt idx="10861">
                  <c:v>42640</c:v>
                </c:pt>
                <c:pt idx="10862">
                  <c:v>42641</c:v>
                </c:pt>
                <c:pt idx="10863">
                  <c:v>42642</c:v>
                </c:pt>
                <c:pt idx="10864">
                  <c:v>42643</c:v>
                </c:pt>
                <c:pt idx="10865">
                  <c:v>42644</c:v>
                </c:pt>
                <c:pt idx="10866">
                  <c:v>42645</c:v>
                </c:pt>
                <c:pt idx="10867">
                  <c:v>42646</c:v>
                </c:pt>
                <c:pt idx="10868">
                  <c:v>42647</c:v>
                </c:pt>
                <c:pt idx="10869">
                  <c:v>42648</c:v>
                </c:pt>
                <c:pt idx="10870">
                  <c:v>42649</c:v>
                </c:pt>
                <c:pt idx="10871">
                  <c:v>42650</c:v>
                </c:pt>
                <c:pt idx="10872">
                  <c:v>42651</c:v>
                </c:pt>
                <c:pt idx="10873">
                  <c:v>42652</c:v>
                </c:pt>
                <c:pt idx="10874">
                  <c:v>42653</c:v>
                </c:pt>
                <c:pt idx="10875">
                  <c:v>42654</c:v>
                </c:pt>
                <c:pt idx="10876">
                  <c:v>42655</c:v>
                </c:pt>
                <c:pt idx="10877">
                  <c:v>42656</c:v>
                </c:pt>
                <c:pt idx="10878">
                  <c:v>42657</c:v>
                </c:pt>
                <c:pt idx="10879">
                  <c:v>42658</c:v>
                </c:pt>
                <c:pt idx="10880">
                  <c:v>42659</c:v>
                </c:pt>
                <c:pt idx="10881">
                  <c:v>42660</c:v>
                </c:pt>
                <c:pt idx="10882">
                  <c:v>42661</c:v>
                </c:pt>
                <c:pt idx="10883">
                  <c:v>42662</c:v>
                </c:pt>
                <c:pt idx="10884">
                  <c:v>42663</c:v>
                </c:pt>
                <c:pt idx="10885">
                  <c:v>42664</c:v>
                </c:pt>
                <c:pt idx="10886">
                  <c:v>42665</c:v>
                </c:pt>
                <c:pt idx="10887">
                  <c:v>42666</c:v>
                </c:pt>
                <c:pt idx="10888">
                  <c:v>42667</c:v>
                </c:pt>
                <c:pt idx="10889">
                  <c:v>42668</c:v>
                </c:pt>
                <c:pt idx="10890">
                  <c:v>42669</c:v>
                </c:pt>
                <c:pt idx="10891">
                  <c:v>42670</c:v>
                </c:pt>
                <c:pt idx="10892">
                  <c:v>42671</c:v>
                </c:pt>
                <c:pt idx="10893">
                  <c:v>42672</c:v>
                </c:pt>
                <c:pt idx="10894">
                  <c:v>42673</c:v>
                </c:pt>
                <c:pt idx="10895">
                  <c:v>42674</c:v>
                </c:pt>
                <c:pt idx="10896">
                  <c:v>42675</c:v>
                </c:pt>
                <c:pt idx="10897">
                  <c:v>42676</c:v>
                </c:pt>
                <c:pt idx="10898">
                  <c:v>42677</c:v>
                </c:pt>
                <c:pt idx="10899">
                  <c:v>42678</c:v>
                </c:pt>
                <c:pt idx="10900">
                  <c:v>42679</c:v>
                </c:pt>
                <c:pt idx="10901">
                  <c:v>42680</c:v>
                </c:pt>
                <c:pt idx="10902">
                  <c:v>42681</c:v>
                </c:pt>
                <c:pt idx="10903">
                  <c:v>42682</c:v>
                </c:pt>
                <c:pt idx="10904">
                  <c:v>42683</c:v>
                </c:pt>
                <c:pt idx="10905">
                  <c:v>42684</c:v>
                </c:pt>
                <c:pt idx="10906">
                  <c:v>42685</c:v>
                </c:pt>
                <c:pt idx="10907">
                  <c:v>42686</c:v>
                </c:pt>
                <c:pt idx="10908">
                  <c:v>42687</c:v>
                </c:pt>
                <c:pt idx="10909">
                  <c:v>42688</c:v>
                </c:pt>
                <c:pt idx="10910">
                  <c:v>42689</c:v>
                </c:pt>
                <c:pt idx="10911">
                  <c:v>42690</c:v>
                </c:pt>
                <c:pt idx="10912">
                  <c:v>42691</c:v>
                </c:pt>
                <c:pt idx="10913">
                  <c:v>42692</c:v>
                </c:pt>
                <c:pt idx="10914">
                  <c:v>42693</c:v>
                </c:pt>
                <c:pt idx="10915">
                  <c:v>42694</c:v>
                </c:pt>
                <c:pt idx="10916">
                  <c:v>42695</c:v>
                </c:pt>
                <c:pt idx="10917">
                  <c:v>42696</c:v>
                </c:pt>
                <c:pt idx="10918">
                  <c:v>42697</c:v>
                </c:pt>
                <c:pt idx="10919">
                  <c:v>42698</c:v>
                </c:pt>
                <c:pt idx="10920">
                  <c:v>42699</c:v>
                </c:pt>
                <c:pt idx="10921">
                  <c:v>42700</c:v>
                </c:pt>
                <c:pt idx="10922">
                  <c:v>42701</c:v>
                </c:pt>
                <c:pt idx="10923">
                  <c:v>42702</c:v>
                </c:pt>
                <c:pt idx="10924">
                  <c:v>42703</c:v>
                </c:pt>
                <c:pt idx="10925">
                  <c:v>42704</c:v>
                </c:pt>
                <c:pt idx="10926">
                  <c:v>42705</c:v>
                </c:pt>
                <c:pt idx="10927">
                  <c:v>42706</c:v>
                </c:pt>
                <c:pt idx="10928">
                  <c:v>42707</c:v>
                </c:pt>
                <c:pt idx="10929">
                  <c:v>42708</c:v>
                </c:pt>
                <c:pt idx="10930">
                  <c:v>42709</c:v>
                </c:pt>
                <c:pt idx="10931">
                  <c:v>42710</c:v>
                </c:pt>
                <c:pt idx="10932">
                  <c:v>42711</c:v>
                </c:pt>
                <c:pt idx="10933">
                  <c:v>42712</c:v>
                </c:pt>
                <c:pt idx="10934">
                  <c:v>42713</c:v>
                </c:pt>
                <c:pt idx="10935">
                  <c:v>42714</c:v>
                </c:pt>
                <c:pt idx="10936">
                  <c:v>42715</c:v>
                </c:pt>
                <c:pt idx="10937">
                  <c:v>42716</c:v>
                </c:pt>
                <c:pt idx="10938">
                  <c:v>42717</c:v>
                </c:pt>
                <c:pt idx="10939">
                  <c:v>42718</c:v>
                </c:pt>
                <c:pt idx="10940">
                  <c:v>42719</c:v>
                </c:pt>
                <c:pt idx="10941">
                  <c:v>42720</c:v>
                </c:pt>
                <c:pt idx="10942">
                  <c:v>42721</c:v>
                </c:pt>
                <c:pt idx="10943">
                  <c:v>42722</c:v>
                </c:pt>
                <c:pt idx="10944">
                  <c:v>42723</c:v>
                </c:pt>
                <c:pt idx="10945">
                  <c:v>42724</c:v>
                </c:pt>
                <c:pt idx="10946">
                  <c:v>42725</c:v>
                </c:pt>
                <c:pt idx="10947">
                  <c:v>42726</c:v>
                </c:pt>
                <c:pt idx="10948">
                  <c:v>42727</c:v>
                </c:pt>
                <c:pt idx="10949">
                  <c:v>42728</c:v>
                </c:pt>
                <c:pt idx="10950">
                  <c:v>42729</c:v>
                </c:pt>
                <c:pt idx="10951">
                  <c:v>42730</c:v>
                </c:pt>
                <c:pt idx="10952">
                  <c:v>42731</c:v>
                </c:pt>
                <c:pt idx="10953">
                  <c:v>42732</c:v>
                </c:pt>
                <c:pt idx="10954">
                  <c:v>42733</c:v>
                </c:pt>
                <c:pt idx="10955">
                  <c:v>42734</c:v>
                </c:pt>
                <c:pt idx="10956">
                  <c:v>42735</c:v>
                </c:pt>
                <c:pt idx="10957">
                  <c:v>42736</c:v>
                </c:pt>
                <c:pt idx="10958">
                  <c:v>42737</c:v>
                </c:pt>
                <c:pt idx="10959">
                  <c:v>42738</c:v>
                </c:pt>
                <c:pt idx="10960">
                  <c:v>42739</c:v>
                </c:pt>
                <c:pt idx="10961">
                  <c:v>42740</c:v>
                </c:pt>
                <c:pt idx="10962">
                  <c:v>42741</c:v>
                </c:pt>
                <c:pt idx="10963">
                  <c:v>42742</c:v>
                </c:pt>
                <c:pt idx="10964">
                  <c:v>42743</c:v>
                </c:pt>
                <c:pt idx="10965">
                  <c:v>42744</c:v>
                </c:pt>
                <c:pt idx="10966">
                  <c:v>42745</c:v>
                </c:pt>
                <c:pt idx="10967">
                  <c:v>42746</c:v>
                </c:pt>
                <c:pt idx="10968">
                  <c:v>42747</c:v>
                </c:pt>
                <c:pt idx="10969">
                  <c:v>42748</c:v>
                </c:pt>
                <c:pt idx="10970">
                  <c:v>42749</c:v>
                </c:pt>
                <c:pt idx="10971">
                  <c:v>42750</c:v>
                </c:pt>
                <c:pt idx="10972">
                  <c:v>42751</c:v>
                </c:pt>
                <c:pt idx="10973">
                  <c:v>42752</c:v>
                </c:pt>
                <c:pt idx="10974">
                  <c:v>42753</c:v>
                </c:pt>
                <c:pt idx="10975">
                  <c:v>42754</c:v>
                </c:pt>
                <c:pt idx="10976">
                  <c:v>42755</c:v>
                </c:pt>
                <c:pt idx="10977">
                  <c:v>42756</c:v>
                </c:pt>
                <c:pt idx="10978">
                  <c:v>42757</c:v>
                </c:pt>
                <c:pt idx="10979">
                  <c:v>42758</c:v>
                </c:pt>
                <c:pt idx="10980">
                  <c:v>42759</c:v>
                </c:pt>
                <c:pt idx="10981">
                  <c:v>42760</c:v>
                </c:pt>
                <c:pt idx="10982">
                  <c:v>42761</c:v>
                </c:pt>
                <c:pt idx="10983">
                  <c:v>42762</c:v>
                </c:pt>
                <c:pt idx="10984">
                  <c:v>42763</c:v>
                </c:pt>
                <c:pt idx="10985">
                  <c:v>42764</c:v>
                </c:pt>
                <c:pt idx="10986">
                  <c:v>42765</c:v>
                </c:pt>
                <c:pt idx="10987">
                  <c:v>42766</c:v>
                </c:pt>
                <c:pt idx="10988">
                  <c:v>42767</c:v>
                </c:pt>
                <c:pt idx="10989">
                  <c:v>42768</c:v>
                </c:pt>
                <c:pt idx="10990">
                  <c:v>42769</c:v>
                </c:pt>
                <c:pt idx="10991">
                  <c:v>42770</c:v>
                </c:pt>
                <c:pt idx="10992">
                  <c:v>42771</c:v>
                </c:pt>
                <c:pt idx="10993">
                  <c:v>42772</c:v>
                </c:pt>
                <c:pt idx="10994">
                  <c:v>42773</c:v>
                </c:pt>
                <c:pt idx="10995">
                  <c:v>42774</c:v>
                </c:pt>
                <c:pt idx="10996">
                  <c:v>42775</c:v>
                </c:pt>
                <c:pt idx="10997">
                  <c:v>42776</c:v>
                </c:pt>
                <c:pt idx="10998">
                  <c:v>42777</c:v>
                </c:pt>
                <c:pt idx="10999">
                  <c:v>42778</c:v>
                </c:pt>
                <c:pt idx="11000">
                  <c:v>42779</c:v>
                </c:pt>
                <c:pt idx="11001">
                  <c:v>42780</c:v>
                </c:pt>
                <c:pt idx="11002">
                  <c:v>42781</c:v>
                </c:pt>
                <c:pt idx="11003">
                  <c:v>42782</c:v>
                </c:pt>
                <c:pt idx="11004">
                  <c:v>42783</c:v>
                </c:pt>
                <c:pt idx="11005">
                  <c:v>42784</c:v>
                </c:pt>
                <c:pt idx="11006">
                  <c:v>42785</c:v>
                </c:pt>
                <c:pt idx="11007">
                  <c:v>42786</c:v>
                </c:pt>
                <c:pt idx="11008">
                  <c:v>42787</c:v>
                </c:pt>
                <c:pt idx="11009">
                  <c:v>42788</c:v>
                </c:pt>
                <c:pt idx="11010">
                  <c:v>42789</c:v>
                </c:pt>
                <c:pt idx="11011">
                  <c:v>42790</c:v>
                </c:pt>
                <c:pt idx="11012">
                  <c:v>42791</c:v>
                </c:pt>
                <c:pt idx="11013">
                  <c:v>42792</c:v>
                </c:pt>
                <c:pt idx="11014">
                  <c:v>42793</c:v>
                </c:pt>
                <c:pt idx="11015">
                  <c:v>42794</c:v>
                </c:pt>
                <c:pt idx="11016">
                  <c:v>42795</c:v>
                </c:pt>
                <c:pt idx="11017">
                  <c:v>42796</c:v>
                </c:pt>
                <c:pt idx="11018">
                  <c:v>42797</c:v>
                </c:pt>
                <c:pt idx="11019">
                  <c:v>42798</c:v>
                </c:pt>
                <c:pt idx="11020">
                  <c:v>42799</c:v>
                </c:pt>
                <c:pt idx="11021">
                  <c:v>42800</c:v>
                </c:pt>
                <c:pt idx="11022">
                  <c:v>42801</c:v>
                </c:pt>
                <c:pt idx="11023">
                  <c:v>42802</c:v>
                </c:pt>
                <c:pt idx="11024">
                  <c:v>42803</c:v>
                </c:pt>
                <c:pt idx="11025">
                  <c:v>42804</c:v>
                </c:pt>
                <c:pt idx="11026">
                  <c:v>42805</c:v>
                </c:pt>
                <c:pt idx="11027">
                  <c:v>42806</c:v>
                </c:pt>
                <c:pt idx="11028">
                  <c:v>42807</c:v>
                </c:pt>
                <c:pt idx="11029">
                  <c:v>42808</c:v>
                </c:pt>
                <c:pt idx="11030">
                  <c:v>42809</c:v>
                </c:pt>
                <c:pt idx="11031">
                  <c:v>42810</c:v>
                </c:pt>
                <c:pt idx="11032">
                  <c:v>42811</c:v>
                </c:pt>
                <c:pt idx="11033">
                  <c:v>42812</c:v>
                </c:pt>
                <c:pt idx="11034">
                  <c:v>42813</c:v>
                </c:pt>
                <c:pt idx="11035">
                  <c:v>42814</c:v>
                </c:pt>
                <c:pt idx="11036">
                  <c:v>42815</c:v>
                </c:pt>
                <c:pt idx="11037">
                  <c:v>42816</c:v>
                </c:pt>
                <c:pt idx="11038">
                  <c:v>42817</c:v>
                </c:pt>
                <c:pt idx="11039">
                  <c:v>42818</c:v>
                </c:pt>
                <c:pt idx="11040">
                  <c:v>42819</c:v>
                </c:pt>
                <c:pt idx="11041">
                  <c:v>42820</c:v>
                </c:pt>
                <c:pt idx="11042">
                  <c:v>42821</c:v>
                </c:pt>
                <c:pt idx="11043">
                  <c:v>42822</c:v>
                </c:pt>
                <c:pt idx="11044">
                  <c:v>42823</c:v>
                </c:pt>
                <c:pt idx="11045">
                  <c:v>42824</c:v>
                </c:pt>
                <c:pt idx="11046">
                  <c:v>42825</c:v>
                </c:pt>
                <c:pt idx="11047">
                  <c:v>42826</c:v>
                </c:pt>
                <c:pt idx="11048">
                  <c:v>42827</c:v>
                </c:pt>
                <c:pt idx="11049">
                  <c:v>42828</c:v>
                </c:pt>
                <c:pt idx="11050">
                  <c:v>42829</c:v>
                </c:pt>
                <c:pt idx="11051">
                  <c:v>42830</c:v>
                </c:pt>
                <c:pt idx="11052">
                  <c:v>42831</c:v>
                </c:pt>
                <c:pt idx="11053">
                  <c:v>42832</c:v>
                </c:pt>
                <c:pt idx="11054">
                  <c:v>42833</c:v>
                </c:pt>
                <c:pt idx="11055">
                  <c:v>42834</c:v>
                </c:pt>
                <c:pt idx="11056">
                  <c:v>42835</c:v>
                </c:pt>
                <c:pt idx="11057">
                  <c:v>42836</c:v>
                </c:pt>
                <c:pt idx="11058">
                  <c:v>42837</c:v>
                </c:pt>
                <c:pt idx="11059">
                  <c:v>42838</c:v>
                </c:pt>
                <c:pt idx="11060">
                  <c:v>42839</c:v>
                </c:pt>
                <c:pt idx="11061">
                  <c:v>42840</c:v>
                </c:pt>
                <c:pt idx="11062">
                  <c:v>42841</c:v>
                </c:pt>
                <c:pt idx="11063">
                  <c:v>42842</c:v>
                </c:pt>
                <c:pt idx="11064">
                  <c:v>42843</c:v>
                </c:pt>
                <c:pt idx="11065">
                  <c:v>42844</c:v>
                </c:pt>
                <c:pt idx="11066">
                  <c:v>42845</c:v>
                </c:pt>
                <c:pt idx="11067">
                  <c:v>42846</c:v>
                </c:pt>
                <c:pt idx="11068">
                  <c:v>42847</c:v>
                </c:pt>
                <c:pt idx="11069">
                  <c:v>42848</c:v>
                </c:pt>
                <c:pt idx="11070">
                  <c:v>42849</c:v>
                </c:pt>
                <c:pt idx="11071">
                  <c:v>42850</c:v>
                </c:pt>
                <c:pt idx="11072">
                  <c:v>42851</c:v>
                </c:pt>
                <c:pt idx="11073">
                  <c:v>42852</c:v>
                </c:pt>
                <c:pt idx="11074">
                  <c:v>42853</c:v>
                </c:pt>
                <c:pt idx="11075">
                  <c:v>42854</c:v>
                </c:pt>
                <c:pt idx="11076">
                  <c:v>42855</c:v>
                </c:pt>
                <c:pt idx="11077">
                  <c:v>42856</c:v>
                </c:pt>
                <c:pt idx="11078">
                  <c:v>42857</c:v>
                </c:pt>
                <c:pt idx="11079">
                  <c:v>42858</c:v>
                </c:pt>
                <c:pt idx="11080">
                  <c:v>42859</c:v>
                </c:pt>
                <c:pt idx="11081">
                  <c:v>42860</c:v>
                </c:pt>
                <c:pt idx="11082">
                  <c:v>42861</c:v>
                </c:pt>
                <c:pt idx="11083">
                  <c:v>42862</c:v>
                </c:pt>
                <c:pt idx="11084">
                  <c:v>42863</c:v>
                </c:pt>
                <c:pt idx="11085">
                  <c:v>42864</c:v>
                </c:pt>
                <c:pt idx="11086">
                  <c:v>42865</c:v>
                </c:pt>
                <c:pt idx="11087">
                  <c:v>42866</c:v>
                </c:pt>
                <c:pt idx="11088">
                  <c:v>42867</c:v>
                </c:pt>
                <c:pt idx="11089">
                  <c:v>42868</c:v>
                </c:pt>
                <c:pt idx="11090">
                  <c:v>42869</c:v>
                </c:pt>
                <c:pt idx="11091">
                  <c:v>42870</c:v>
                </c:pt>
                <c:pt idx="11092">
                  <c:v>42871</c:v>
                </c:pt>
                <c:pt idx="11093">
                  <c:v>42872</c:v>
                </c:pt>
                <c:pt idx="11094">
                  <c:v>42873</c:v>
                </c:pt>
                <c:pt idx="11095">
                  <c:v>42874</c:v>
                </c:pt>
                <c:pt idx="11096">
                  <c:v>42875</c:v>
                </c:pt>
                <c:pt idx="11097">
                  <c:v>42876</c:v>
                </c:pt>
                <c:pt idx="11098">
                  <c:v>42877</c:v>
                </c:pt>
                <c:pt idx="11099">
                  <c:v>42878</c:v>
                </c:pt>
                <c:pt idx="11100">
                  <c:v>42879</c:v>
                </c:pt>
                <c:pt idx="11101">
                  <c:v>42880</c:v>
                </c:pt>
                <c:pt idx="11102">
                  <c:v>42881</c:v>
                </c:pt>
                <c:pt idx="11103">
                  <c:v>42882</c:v>
                </c:pt>
                <c:pt idx="11104">
                  <c:v>42883</c:v>
                </c:pt>
                <c:pt idx="11105">
                  <c:v>42884</c:v>
                </c:pt>
                <c:pt idx="11106">
                  <c:v>42885</c:v>
                </c:pt>
                <c:pt idx="11107">
                  <c:v>42886</c:v>
                </c:pt>
                <c:pt idx="11108">
                  <c:v>42887</c:v>
                </c:pt>
                <c:pt idx="11109">
                  <c:v>42888</c:v>
                </c:pt>
                <c:pt idx="11110">
                  <c:v>42889</c:v>
                </c:pt>
                <c:pt idx="11111">
                  <c:v>42890</c:v>
                </c:pt>
                <c:pt idx="11112">
                  <c:v>42891</c:v>
                </c:pt>
                <c:pt idx="11113">
                  <c:v>42892</c:v>
                </c:pt>
                <c:pt idx="11114">
                  <c:v>42893</c:v>
                </c:pt>
                <c:pt idx="11115">
                  <c:v>42894</c:v>
                </c:pt>
                <c:pt idx="11116">
                  <c:v>42895</c:v>
                </c:pt>
                <c:pt idx="11117">
                  <c:v>42896</c:v>
                </c:pt>
                <c:pt idx="11118">
                  <c:v>42897</c:v>
                </c:pt>
                <c:pt idx="11119">
                  <c:v>42898</c:v>
                </c:pt>
                <c:pt idx="11120">
                  <c:v>42899</c:v>
                </c:pt>
                <c:pt idx="11121">
                  <c:v>42900</c:v>
                </c:pt>
                <c:pt idx="11122">
                  <c:v>42901</c:v>
                </c:pt>
                <c:pt idx="11123">
                  <c:v>42902</c:v>
                </c:pt>
                <c:pt idx="11124">
                  <c:v>42903</c:v>
                </c:pt>
                <c:pt idx="11125">
                  <c:v>42904</c:v>
                </c:pt>
                <c:pt idx="11126">
                  <c:v>42905</c:v>
                </c:pt>
                <c:pt idx="11127">
                  <c:v>42906</c:v>
                </c:pt>
                <c:pt idx="11128">
                  <c:v>42907</c:v>
                </c:pt>
                <c:pt idx="11129">
                  <c:v>42908</c:v>
                </c:pt>
                <c:pt idx="11130">
                  <c:v>42909</c:v>
                </c:pt>
                <c:pt idx="11131">
                  <c:v>42910</c:v>
                </c:pt>
                <c:pt idx="11132">
                  <c:v>42911</c:v>
                </c:pt>
                <c:pt idx="11133">
                  <c:v>42912</c:v>
                </c:pt>
                <c:pt idx="11134">
                  <c:v>42913</c:v>
                </c:pt>
                <c:pt idx="11135">
                  <c:v>42914</c:v>
                </c:pt>
                <c:pt idx="11136">
                  <c:v>42915</c:v>
                </c:pt>
                <c:pt idx="11137">
                  <c:v>42916</c:v>
                </c:pt>
                <c:pt idx="11138">
                  <c:v>42917</c:v>
                </c:pt>
                <c:pt idx="11139">
                  <c:v>42918</c:v>
                </c:pt>
                <c:pt idx="11140">
                  <c:v>42919</c:v>
                </c:pt>
                <c:pt idx="11141">
                  <c:v>42920</c:v>
                </c:pt>
                <c:pt idx="11142">
                  <c:v>42921</c:v>
                </c:pt>
                <c:pt idx="11143">
                  <c:v>42922</c:v>
                </c:pt>
                <c:pt idx="11144">
                  <c:v>42923</c:v>
                </c:pt>
                <c:pt idx="11145">
                  <c:v>42924</c:v>
                </c:pt>
                <c:pt idx="11146">
                  <c:v>42925</c:v>
                </c:pt>
                <c:pt idx="11147">
                  <c:v>42926</c:v>
                </c:pt>
                <c:pt idx="11148">
                  <c:v>42927</c:v>
                </c:pt>
                <c:pt idx="11149">
                  <c:v>42928</c:v>
                </c:pt>
                <c:pt idx="11150">
                  <c:v>42929</c:v>
                </c:pt>
                <c:pt idx="11151">
                  <c:v>42930</c:v>
                </c:pt>
                <c:pt idx="11152">
                  <c:v>42931</c:v>
                </c:pt>
                <c:pt idx="11153">
                  <c:v>42932</c:v>
                </c:pt>
                <c:pt idx="11154">
                  <c:v>42933</c:v>
                </c:pt>
                <c:pt idx="11155">
                  <c:v>42934</c:v>
                </c:pt>
                <c:pt idx="11156">
                  <c:v>42935</c:v>
                </c:pt>
                <c:pt idx="11157">
                  <c:v>42936</c:v>
                </c:pt>
                <c:pt idx="11158">
                  <c:v>42937</c:v>
                </c:pt>
                <c:pt idx="11159">
                  <c:v>42938</c:v>
                </c:pt>
                <c:pt idx="11160">
                  <c:v>42939</c:v>
                </c:pt>
                <c:pt idx="11161">
                  <c:v>42940</c:v>
                </c:pt>
                <c:pt idx="11162">
                  <c:v>42941</c:v>
                </c:pt>
                <c:pt idx="11163">
                  <c:v>42942</c:v>
                </c:pt>
                <c:pt idx="11164">
                  <c:v>42943</c:v>
                </c:pt>
                <c:pt idx="11165">
                  <c:v>42944</c:v>
                </c:pt>
                <c:pt idx="11166">
                  <c:v>42945</c:v>
                </c:pt>
                <c:pt idx="11167">
                  <c:v>42946</c:v>
                </c:pt>
                <c:pt idx="11168">
                  <c:v>42947</c:v>
                </c:pt>
                <c:pt idx="11169">
                  <c:v>42948</c:v>
                </c:pt>
                <c:pt idx="11170">
                  <c:v>42949</c:v>
                </c:pt>
                <c:pt idx="11171">
                  <c:v>42950</c:v>
                </c:pt>
                <c:pt idx="11172">
                  <c:v>42951</c:v>
                </c:pt>
                <c:pt idx="11173">
                  <c:v>42952</c:v>
                </c:pt>
                <c:pt idx="11174">
                  <c:v>42953</c:v>
                </c:pt>
                <c:pt idx="11175">
                  <c:v>42954</c:v>
                </c:pt>
                <c:pt idx="11176">
                  <c:v>42955</c:v>
                </c:pt>
                <c:pt idx="11177">
                  <c:v>42956</c:v>
                </c:pt>
                <c:pt idx="11178">
                  <c:v>42957</c:v>
                </c:pt>
                <c:pt idx="11179">
                  <c:v>42958</c:v>
                </c:pt>
                <c:pt idx="11180">
                  <c:v>42959</c:v>
                </c:pt>
                <c:pt idx="11181">
                  <c:v>42960</c:v>
                </c:pt>
                <c:pt idx="11182">
                  <c:v>42961</c:v>
                </c:pt>
                <c:pt idx="11183">
                  <c:v>42962</c:v>
                </c:pt>
                <c:pt idx="11184">
                  <c:v>42963</c:v>
                </c:pt>
                <c:pt idx="11185">
                  <c:v>42964</c:v>
                </c:pt>
                <c:pt idx="11186">
                  <c:v>42965</c:v>
                </c:pt>
                <c:pt idx="11187">
                  <c:v>42966</c:v>
                </c:pt>
                <c:pt idx="11188">
                  <c:v>42967</c:v>
                </c:pt>
                <c:pt idx="11189">
                  <c:v>42968</c:v>
                </c:pt>
                <c:pt idx="11190">
                  <c:v>42969</c:v>
                </c:pt>
                <c:pt idx="11191">
                  <c:v>42970</c:v>
                </c:pt>
                <c:pt idx="11192">
                  <c:v>42971</c:v>
                </c:pt>
                <c:pt idx="11193">
                  <c:v>42972</c:v>
                </c:pt>
                <c:pt idx="11194">
                  <c:v>42973</c:v>
                </c:pt>
                <c:pt idx="11195">
                  <c:v>42974</c:v>
                </c:pt>
                <c:pt idx="11196">
                  <c:v>42975</c:v>
                </c:pt>
                <c:pt idx="11197">
                  <c:v>42976</c:v>
                </c:pt>
                <c:pt idx="11198">
                  <c:v>42977</c:v>
                </c:pt>
                <c:pt idx="11199">
                  <c:v>42978</c:v>
                </c:pt>
                <c:pt idx="11200">
                  <c:v>42979</c:v>
                </c:pt>
                <c:pt idx="11201">
                  <c:v>42980</c:v>
                </c:pt>
                <c:pt idx="11202">
                  <c:v>42981</c:v>
                </c:pt>
                <c:pt idx="11203">
                  <c:v>42982</c:v>
                </c:pt>
                <c:pt idx="11204">
                  <c:v>42983</c:v>
                </c:pt>
                <c:pt idx="11205">
                  <c:v>42984</c:v>
                </c:pt>
                <c:pt idx="11206">
                  <c:v>42985</c:v>
                </c:pt>
                <c:pt idx="11207">
                  <c:v>42986</c:v>
                </c:pt>
                <c:pt idx="11208">
                  <c:v>42987</c:v>
                </c:pt>
                <c:pt idx="11209">
                  <c:v>42988</c:v>
                </c:pt>
                <c:pt idx="11210">
                  <c:v>42989</c:v>
                </c:pt>
                <c:pt idx="11211">
                  <c:v>42990</c:v>
                </c:pt>
                <c:pt idx="11212">
                  <c:v>42991</c:v>
                </c:pt>
                <c:pt idx="11213">
                  <c:v>42992</c:v>
                </c:pt>
                <c:pt idx="11214">
                  <c:v>42993</c:v>
                </c:pt>
                <c:pt idx="11215">
                  <c:v>42994</c:v>
                </c:pt>
                <c:pt idx="11216">
                  <c:v>42995</c:v>
                </c:pt>
                <c:pt idx="11217">
                  <c:v>42996</c:v>
                </c:pt>
                <c:pt idx="11218">
                  <c:v>42997</c:v>
                </c:pt>
                <c:pt idx="11219">
                  <c:v>42998</c:v>
                </c:pt>
                <c:pt idx="11220">
                  <c:v>42999</c:v>
                </c:pt>
                <c:pt idx="11221">
                  <c:v>43000</c:v>
                </c:pt>
                <c:pt idx="11222">
                  <c:v>43001</c:v>
                </c:pt>
                <c:pt idx="11223">
                  <c:v>43002</c:v>
                </c:pt>
                <c:pt idx="11224">
                  <c:v>43003</c:v>
                </c:pt>
                <c:pt idx="11225">
                  <c:v>43004</c:v>
                </c:pt>
                <c:pt idx="11226">
                  <c:v>43005</c:v>
                </c:pt>
                <c:pt idx="11227">
                  <c:v>43006</c:v>
                </c:pt>
                <c:pt idx="11228">
                  <c:v>43007</c:v>
                </c:pt>
                <c:pt idx="11229">
                  <c:v>43008</c:v>
                </c:pt>
                <c:pt idx="11230">
                  <c:v>43009</c:v>
                </c:pt>
                <c:pt idx="11231">
                  <c:v>43010</c:v>
                </c:pt>
                <c:pt idx="11232">
                  <c:v>43011</c:v>
                </c:pt>
                <c:pt idx="11233">
                  <c:v>43012</c:v>
                </c:pt>
                <c:pt idx="11234">
                  <c:v>43013</c:v>
                </c:pt>
                <c:pt idx="11235">
                  <c:v>43014</c:v>
                </c:pt>
                <c:pt idx="11236">
                  <c:v>43015</c:v>
                </c:pt>
                <c:pt idx="11237">
                  <c:v>43016</c:v>
                </c:pt>
                <c:pt idx="11238">
                  <c:v>43017</c:v>
                </c:pt>
                <c:pt idx="11239">
                  <c:v>43018</c:v>
                </c:pt>
                <c:pt idx="11240">
                  <c:v>43019</c:v>
                </c:pt>
                <c:pt idx="11241">
                  <c:v>43020</c:v>
                </c:pt>
                <c:pt idx="11242">
                  <c:v>43021</c:v>
                </c:pt>
                <c:pt idx="11243">
                  <c:v>43022</c:v>
                </c:pt>
                <c:pt idx="11244">
                  <c:v>43023</c:v>
                </c:pt>
                <c:pt idx="11245">
                  <c:v>43024</c:v>
                </c:pt>
                <c:pt idx="11246">
                  <c:v>43025</c:v>
                </c:pt>
                <c:pt idx="11247">
                  <c:v>43026</c:v>
                </c:pt>
                <c:pt idx="11248">
                  <c:v>43027</c:v>
                </c:pt>
                <c:pt idx="11249">
                  <c:v>43028</c:v>
                </c:pt>
                <c:pt idx="11250">
                  <c:v>43029</c:v>
                </c:pt>
                <c:pt idx="11251">
                  <c:v>43030</c:v>
                </c:pt>
                <c:pt idx="11252">
                  <c:v>43031</c:v>
                </c:pt>
                <c:pt idx="11253">
                  <c:v>43032</c:v>
                </c:pt>
                <c:pt idx="11254">
                  <c:v>43033</c:v>
                </c:pt>
                <c:pt idx="11255">
                  <c:v>43034</c:v>
                </c:pt>
                <c:pt idx="11256">
                  <c:v>43035</c:v>
                </c:pt>
                <c:pt idx="11257">
                  <c:v>43036</c:v>
                </c:pt>
                <c:pt idx="11258">
                  <c:v>43037</c:v>
                </c:pt>
                <c:pt idx="11259">
                  <c:v>43038</c:v>
                </c:pt>
                <c:pt idx="11260">
                  <c:v>43039</c:v>
                </c:pt>
                <c:pt idx="11261">
                  <c:v>43040</c:v>
                </c:pt>
                <c:pt idx="11262">
                  <c:v>43041</c:v>
                </c:pt>
                <c:pt idx="11263">
                  <c:v>43042</c:v>
                </c:pt>
                <c:pt idx="11264">
                  <c:v>43043</c:v>
                </c:pt>
                <c:pt idx="11265">
                  <c:v>43044</c:v>
                </c:pt>
                <c:pt idx="11266">
                  <c:v>43045</c:v>
                </c:pt>
                <c:pt idx="11267">
                  <c:v>43046</c:v>
                </c:pt>
                <c:pt idx="11268">
                  <c:v>43047</c:v>
                </c:pt>
                <c:pt idx="11269">
                  <c:v>43048</c:v>
                </c:pt>
                <c:pt idx="11270">
                  <c:v>43049</c:v>
                </c:pt>
                <c:pt idx="11271">
                  <c:v>43050</c:v>
                </c:pt>
                <c:pt idx="11272">
                  <c:v>43051</c:v>
                </c:pt>
                <c:pt idx="11273">
                  <c:v>43052</c:v>
                </c:pt>
                <c:pt idx="11274">
                  <c:v>43053</c:v>
                </c:pt>
                <c:pt idx="11275">
                  <c:v>43054</c:v>
                </c:pt>
                <c:pt idx="11276">
                  <c:v>43055</c:v>
                </c:pt>
                <c:pt idx="11277">
                  <c:v>43056</c:v>
                </c:pt>
                <c:pt idx="11278">
                  <c:v>43057</c:v>
                </c:pt>
                <c:pt idx="11279">
                  <c:v>43058</c:v>
                </c:pt>
                <c:pt idx="11280">
                  <c:v>43059</c:v>
                </c:pt>
                <c:pt idx="11281">
                  <c:v>43060</c:v>
                </c:pt>
                <c:pt idx="11282">
                  <c:v>43061</c:v>
                </c:pt>
                <c:pt idx="11283">
                  <c:v>43062</c:v>
                </c:pt>
                <c:pt idx="11284">
                  <c:v>43063</c:v>
                </c:pt>
                <c:pt idx="11285">
                  <c:v>43064</c:v>
                </c:pt>
                <c:pt idx="11286">
                  <c:v>43065</c:v>
                </c:pt>
                <c:pt idx="11287">
                  <c:v>43066</c:v>
                </c:pt>
                <c:pt idx="11288">
                  <c:v>43067</c:v>
                </c:pt>
                <c:pt idx="11289">
                  <c:v>43068</c:v>
                </c:pt>
                <c:pt idx="11290">
                  <c:v>43069</c:v>
                </c:pt>
                <c:pt idx="11291">
                  <c:v>43070</c:v>
                </c:pt>
                <c:pt idx="11292">
                  <c:v>43071</c:v>
                </c:pt>
                <c:pt idx="11293">
                  <c:v>43072</c:v>
                </c:pt>
                <c:pt idx="11294">
                  <c:v>43073</c:v>
                </c:pt>
                <c:pt idx="11295">
                  <c:v>43074</c:v>
                </c:pt>
                <c:pt idx="11296">
                  <c:v>43075</c:v>
                </c:pt>
                <c:pt idx="11297">
                  <c:v>43076</c:v>
                </c:pt>
                <c:pt idx="11298">
                  <c:v>43077</c:v>
                </c:pt>
                <c:pt idx="11299">
                  <c:v>43078</c:v>
                </c:pt>
                <c:pt idx="11300">
                  <c:v>43079</c:v>
                </c:pt>
                <c:pt idx="11301">
                  <c:v>43080</c:v>
                </c:pt>
                <c:pt idx="11302">
                  <c:v>43081</c:v>
                </c:pt>
                <c:pt idx="11303">
                  <c:v>43082</c:v>
                </c:pt>
                <c:pt idx="11304">
                  <c:v>43083</c:v>
                </c:pt>
                <c:pt idx="11305">
                  <c:v>43084</c:v>
                </c:pt>
                <c:pt idx="11306">
                  <c:v>43085</c:v>
                </c:pt>
                <c:pt idx="11307">
                  <c:v>43086</c:v>
                </c:pt>
                <c:pt idx="11308">
                  <c:v>43087</c:v>
                </c:pt>
                <c:pt idx="11309">
                  <c:v>43088</c:v>
                </c:pt>
                <c:pt idx="11310">
                  <c:v>43089</c:v>
                </c:pt>
                <c:pt idx="11311">
                  <c:v>43090</c:v>
                </c:pt>
                <c:pt idx="11312">
                  <c:v>43091</c:v>
                </c:pt>
                <c:pt idx="11313">
                  <c:v>43092</c:v>
                </c:pt>
                <c:pt idx="11314">
                  <c:v>43093</c:v>
                </c:pt>
                <c:pt idx="11315">
                  <c:v>43094</c:v>
                </c:pt>
                <c:pt idx="11316">
                  <c:v>43095</c:v>
                </c:pt>
                <c:pt idx="11317">
                  <c:v>43096</c:v>
                </c:pt>
                <c:pt idx="11318">
                  <c:v>43097</c:v>
                </c:pt>
                <c:pt idx="11319">
                  <c:v>43098</c:v>
                </c:pt>
                <c:pt idx="11320">
                  <c:v>43099</c:v>
                </c:pt>
                <c:pt idx="11321">
                  <c:v>43100</c:v>
                </c:pt>
                <c:pt idx="11322">
                  <c:v>43101</c:v>
                </c:pt>
                <c:pt idx="11323">
                  <c:v>43102</c:v>
                </c:pt>
                <c:pt idx="11324">
                  <c:v>43103</c:v>
                </c:pt>
                <c:pt idx="11325">
                  <c:v>43104</c:v>
                </c:pt>
                <c:pt idx="11326">
                  <c:v>43105</c:v>
                </c:pt>
                <c:pt idx="11327">
                  <c:v>43106</c:v>
                </c:pt>
                <c:pt idx="11328">
                  <c:v>43107</c:v>
                </c:pt>
                <c:pt idx="11329">
                  <c:v>43108</c:v>
                </c:pt>
                <c:pt idx="11330">
                  <c:v>43109</c:v>
                </c:pt>
                <c:pt idx="11331">
                  <c:v>43110</c:v>
                </c:pt>
                <c:pt idx="11332">
                  <c:v>43111</c:v>
                </c:pt>
                <c:pt idx="11333">
                  <c:v>43112</c:v>
                </c:pt>
                <c:pt idx="11334">
                  <c:v>43113</c:v>
                </c:pt>
                <c:pt idx="11335">
                  <c:v>43114</c:v>
                </c:pt>
                <c:pt idx="11336">
                  <c:v>43115</c:v>
                </c:pt>
                <c:pt idx="11337">
                  <c:v>43116</c:v>
                </c:pt>
                <c:pt idx="11338">
                  <c:v>43117</c:v>
                </c:pt>
                <c:pt idx="11339">
                  <c:v>43118</c:v>
                </c:pt>
                <c:pt idx="11340">
                  <c:v>43119</c:v>
                </c:pt>
                <c:pt idx="11341">
                  <c:v>43120</c:v>
                </c:pt>
                <c:pt idx="11342">
                  <c:v>43121</c:v>
                </c:pt>
                <c:pt idx="11343">
                  <c:v>43122</c:v>
                </c:pt>
                <c:pt idx="11344">
                  <c:v>43123</c:v>
                </c:pt>
                <c:pt idx="11345">
                  <c:v>43124</c:v>
                </c:pt>
                <c:pt idx="11346">
                  <c:v>43125</c:v>
                </c:pt>
                <c:pt idx="11347">
                  <c:v>43126</c:v>
                </c:pt>
                <c:pt idx="11348">
                  <c:v>43127</c:v>
                </c:pt>
                <c:pt idx="11349">
                  <c:v>43128</c:v>
                </c:pt>
                <c:pt idx="11350">
                  <c:v>43129</c:v>
                </c:pt>
                <c:pt idx="11351">
                  <c:v>43130</c:v>
                </c:pt>
                <c:pt idx="11352">
                  <c:v>43131</c:v>
                </c:pt>
                <c:pt idx="11353">
                  <c:v>43132</c:v>
                </c:pt>
                <c:pt idx="11354">
                  <c:v>43133</c:v>
                </c:pt>
                <c:pt idx="11355">
                  <c:v>43134</c:v>
                </c:pt>
                <c:pt idx="11356">
                  <c:v>43135</c:v>
                </c:pt>
                <c:pt idx="11357">
                  <c:v>43136</c:v>
                </c:pt>
                <c:pt idx="11358">
                  <c:v>43137</c:v>
                </c:pt>
                <c:pt idx="11359">
                  <c:v>43138</c:v>
                </c:pt>
                <c:pt idx="11360">
                  <c:v>43139</c:v>
                </c:pt>
                <c:pt idx="11361">
                  <c:v>43140</c:v>
                </c:pt>
                <c:pt idx="11362">
                  <c:v>43141</c:v>
                </c:pt>
                <c:pt idx="11363">
                  <c:v>43142</c:v>
                </c:pt>
                <c:pt idx="11364">
                  <c:v>43143</c:v>
                </c:pt>
                <c:pt idx="11365">
                  <c:v>43144</c:v>
                </c:pt>
                <c:pt idx="11366">
                  <c:v>43145</c:v>
                </c:pt>
                <c:pt idx="11367">
                  <c:v>43146</c:v>
                </c:pt>
                <c:pt idx="11368">
                  <c:v>43147</c:v>
                </c:pt>
                <c:pt idx="11369">
                  <c:v>43148</c:v>
                </c:pt>
                <c:pt idx="11370">
                  <c:v>43149</c:v>
                </c:pt>
                <c:pt idx="11371">
                  <c:v>43150</c:v>
                </c:pt>
                <c:pt idx="11372">
                  <c:v>43151</c:v>
                </c:pt>
                <c:pt idx="11373">
                  <c:v>43152</c:v>
                </c:pt>
                <c:pt idx="11374">
                  <c:v>43153</c:v>
                </c:pt>
                <c:pt idx="11375">
                  <c:v>43154</c:v>
                </c:pt>
                <c:pt idx="11376">
                  <c:v>43155</c:v>
                </c:pt>
                <c:pt idx="11377">
                  <c:v>43156</c:v>
                </c:pt>
                <c:pt idx="11378">
                  <c:v>43157</c:v>
                </c:pt>
                <c:pt idx="11379">
                  <c:v>43158</c:v>
                </c:pt>
                <c:pt idx="11380">
                  <c:v>43159</c:v>
                </c:pt>
                <c:pt idx="11381">
                  <c:v>43160</c:v>
                </c:pt>
                <c:pt idx="11382">
                  <c:v>43161</c:v>
                </c:pt>
                <c:pt idx="11383">
                  <c:v>43162</c:v>
                </c:pt>
                <c:pt idx="11384">
                  <c:v>43163</c:v>
                </c:pt>
                <c:pt idx="11385">
                  <c:v>43164</c:v>
                </c:pt>
                <c:pt idx="11386">
                  <c:v>43165</c:v>
                </c:pt>
                <c:pt idx="11387">
                  <c:v>43166</c:v>
                </c:pt>
                <c:pt idx="11388">
                  <c:v>43167</c:v>
                </c:pt>
                <c:pt idx="11389">
                  <c:v>43168</c:v>
                </c:pt>
                <c:pt idx="11390">
                  <c:v>43169</c:v>
                </c:pt>
                <c:pt idx="11391">
                  <c:v>43170</c:v>
                </c:pt>
                <c:pt idx="11392">
                  <c:v>43171</c:v>
                </c:pt>
                <c:pt idx="11393">
                  <c:v>43172</c:v>
                </c:pt>
                <c:pt idx="11394">
                  <c:v>43173</c:v>
                </c:pt>
                <c:pt idx="11395">
                  <c:v>43174</c:v>
                </c:pt>
                <c:pt idx="11396">
                  <c:v>43175</c:v>
                </c:pt>
                <c:pt idx="11397">
                  <c:v>43176</c:v>
                </c:pt>
                <c:pt idx="11398">
                  <c:v>43177</c:v>
                </c:pt>
                <c:pt idx="11399">
                  <c:v>43178</c:v>
                </c:pt>
                <c:pt idx="11400">
                  <c:v>43179</c:v>
                </c:pt>
                <c:pt idx="11401">
                  <c:v>43180</c:v>
                </c:pt>
                <c:pt idx="11402">
                  <c:v>43181</c:v>
                </c:pt>
                <c:pt idx="11403">
                  <c:v>43182</c:v>
                </c:pt>
                <c:pt idx="11404">
                  <c:v>43183</c:v>
                </c:pt>
                <c:pt idx="11405">
                  <c:v>43184</c:v>
                </c:pt>
                <c:pt idx="11406">
                  <c:v>43185</c:v>
                </c:pt>
                <c:pt idx="11407">
                  <c:v>43186</c:v>
                </c:pt>
                <c:pt idx="11408">
                  <c:v>43187</c:v>
                </c:pt>
                <c:pt idx="11409">
                  <c:v>43188</c:v>
                </c:pt>
                <c:pt idx="11410">
                  <c:v>43189</c:v>
                </c:pt>
                <c:pt idx="11411">
                  <c:v>43190</c:v>
                </c:pt>
                <c:pt idx="11412">
                  <c:v>43191</c:v>
                </c:pt>
                <c:pt idx="11413">
                  <c:v>43192</c:v>
                </c:pt>
                <c:pt idx="11414">
                  <c:v>43193</c:v>
                </c:pt>
                <c:pt idx="11415">
                  <c:v>43194</c:v>
                </c:pt>
                <c:pt idx="11416">
                  <c:v>43195</c:v>
                </c:pt>
                <c:pt idx="11417">
                  <c:v>43196</c:v>
                </c:pt>
                <c:pt idx="11418">
                  <c:v>43197</c:v>
                </c:pt>
                <c:pt idx="11419">
                  <c:v>43198</c:v>
                </c:pt>
                <c:pt idx="11420">
                  <c:v>43199</c:v>
                </c:pt>
                <c:pt idx="11421">
                  <c:v>43200</c:v>
                </c:pt>
                <c:pt idx="11422">
                  <c:v>43201</c:v>
                </c:pt>
                <c:pt idx="11423">
                  <c:v>43202</c:v>
                </c:pt>
                <c:pt idx="11424">
                  <c:v>43203</c:v>
                </c:pt>
                <c:pt idx="11425">
                  <c:v>43204</c:v>
                </c:pt>
                <c:pt idx="11426">
                  <c:v>43205</c:v>
                </c:pt>
                <c:pt idx="11427">
                  <c:v>43206</c:v>
                </c:pt>
                <c:pt idx="11428">
                  <c:v>43207</c:v>
                </c:pt>
                <c:pt idx="11429">
                  <c:v>43208</c:v>
                </c:pt>
                <c:pt idx="11430">
                  <c:v>43209</c:v>
                </c:pt>
                <c:pt idx="11431">
                  <c:v>43210</c:v>
                </c:pt>
                <c:pt idx="11432">
                  <c:v>43211</c:v>
                </c:pt>
                <c:pt idx="11433">
                  <c:v>43212</c:v>
                </c:pt>
                <c:pt idx="11434">
                  <c:v>43213</c:v>
                </c:pt>
                <c:pt idx="11435">
                  <c:v>43214</c:v>
                </c:pt>
                <c:pt idx="11436">
                  <c:v>43215</c:v>
                </c:pt>
                <c:pt idx="11437">
                  <c:v>43216</c:v>
                </c:pt>
                <c:pt idx="11438">
                  <c:v>43217</c:v>
                </c:pt>
                <c:pt idx="11439">
                  <c:v>43218</c:v>
                </c:pt>
                <c:pt idx="11440">
                  <c:v>43219</c:v>
                </c:pt>
                <c:pt idx="11441">
                  <c:v>43220</c:v>
                </c:pt>
                <c:pt idx="11442">
                  <c:v>43221</c:v>
                </c:pt>
                <c:pt idx="11443">
                  <c:v>43222</c:v>
                </c:pt>
                <c:pt idx="11444">
                  <c:v>43223</c:v>
                </c:pt>
                <c:pt idx="11445">
                  <c:v>43224</c:v>
                </c:pt>
                <c:pt idx="11446">
                  <c:v>43225</c:v>
                </c:pt>
                <c:pt idx="11447">
                  <c:v>43226</c:v>
                </c:pt>
                <c:pt idx="11448">
                  <c:v>43227</c:v>
                </c:pt>
                <c:pt idx="11449">
                  <c:v>43228</c:v>
                </c:pt>
                <c:pt idx="11450">
                  <c:v>43229</c:v>
                </c:pt>
                <c:pt idx="11451">
                  <c:v>43230</c:v>
                </c:pt>
                <c:pt idx="11452">
                  <c:v>43231</c:v>
                </c:pt>
                <c:pt idx="11453">
                  <c:v>43232</c:v>
                </c:pt>
                <c:pt idx="11454">
                  <c:v>43233</c:v>
                </c:pt>
                <c:pt idx="11455">
                  <c:v>43234</c:v>
                </c:pt>
                <c:pt idx="11456">
                  <c:v>43235</c:v>
                </c:pt>
                <c:pt idx="11457">
                  <c:v>43236</c:v>
                </c:pt>
                <c:pt idx="11458">
                  <c:v>43237</c:v>
                </c:pt>
                <c:pt idx="11459">
                  <c:v>43238</c:v>
                </c:pt>
                <c:pt idx="11460">
                  <c:v>43239</c:v>
                </c:pt>
                <c:pt idx="11461">
                  <c:v>43240</c:v>
                </c:pt>
                <c:pt idx="11462">
                  <c:v>43241</c:v>
                </c:pt>
                <c:pt idx="11463">
                  <c:v>43242</c:v>
                </c:pt>
                <c:pt idx="11464">
                  <c:v>43243</c:v>
                </c:pt>
                <c:pt idx="11465">
                  <c:v>43244</c:v>
                </c:pt>
                <c:pt idx="11466">
                  <c:v>43245</c:v>
                </c:pt>
                <c:pt idx="11467">
                  <c:v>43246</c:v>
                </c:pt>
                <c:pt idx="11468">
                  <c:v>43247</c:v>
                </c:pt>
                <c:pt idx="11469">
                  <c:v>43248</c:v>
                </c:pt>
                <c:pt idx="11470">
                  <c:v>43249</c:v>
                </c:pt>
                <c:pt idx="11471">
                  <c:v>43250</c:v>
                </c:pt>
                <c:pt idx="11472">
                  <c:v>43251</c:v>
                </c:pt>
                <c:pt idx="11473">
                  <c:v>43252</c:v>
                </c:pt>
                <c:pt idx="11474">
                  <c:v>43253</c:v>
                </c:pt>
                <c:pt idx="11475">
                  <c:v>43254</c:v>
                </c:pt>
                <c:pt idx="11476">
                  <c:v>43255</c:v>
                </c:pt>
                <c:pt idx="11477">
                  <c:v>43256</c:v>
                </c:pt>
                <c:pt idx="11478">
                  <c:v>43257</c:v>
                </c:pt>
                <c:pt idx="11479">
                  <c:v>43258</c:v>
                </c:pt>
                <c:pt idx="11480">
                  <c:v>43259</c:v>
                </c:pt>
                <c:pt idx="11481">
                  <c:v>43260</c:v>
                </c:pt>
                <c:pt idx="11482">
                  <c:v>43261</c:v>
                </c:pt>
                <c:pt idx="11483">
                  <c:v>43262</c:v>
                </c:pt>
                <c:pt idx="11484">
                  <c:v>43263</c:v>
                </c:pt>
                <c:pt idx="11485">
                  <c:v>43264</c:v>
                </c:pt>
                <c:pt idx="11486">
                  <c:v>43265</c:v>
                </c:pt>
                <c:pt idx="11487">
                  <c:v>43266</c:v>
                </c:pt>
                <c:pt idx="11488">
                  <c:v>43267</c:v>
                </c:pt>
                <c:pt idx="11489">
                  <c:v>43268</c:v>
                </c:pt>
                <c:pt idx="11490">
                  <c:v>43269</c:v>
                </c:pt>
                <c:pt idx="11491">
                  <c:v>43270</c:v>
                </c:pt>
                <c:pt idx="11492">
                  <c:v>43271</c:v>
                </c:pt>
                <c:pt idx="11493">
                  <c:v>43272</c:v>
                </c:pt>
                <c:pt idx="11494">
                  <c:v>43273</c:v>
                </c:pt>
                <c:pt idx="11495">
                  <c:v>43274</c:v>
                </c:pt>
                <c:pt idx="11496">
                  <c:v>43275</c:v>
                </c:pt>
                <c:pt idx="11497">
                  <c:v>43276</c:v>
                </c:pt>
                <c:pt idx="11498">
                  <c:v>43277</c:v>
                </c:pt>
                <c:pt idx="11499">
                  <c:v>43278</c:v>
                </c:pt>
                <c:pt idx="11500">
                  <c:v>43279</c:v>
                </c:pt>
                <c:pt idx="11501">
                  <c:v>43280</c:v>
                </c:pt>
                <c:pt idx="11502">
                  <c:v>43281</c:v>
                </c:pt>
                <c:pt idx="11503">
                  <c:v>43282</c:v>
                </c:pt>
                <c:pt idx="11504">
                  <c:v>43283</c:v>
                </c:pt>
                <c:pt idx="11505">
                  <c:v>43284</c:v>
                </c:pt>
                <c:pt idx="11506">
                  <c:v>43285</c:v>
                </c:pt>
                <c:pt idx="11507">
                  <c:v>43286</c:v>
                </c:pt>
                <c:pt idx="11508">
                  <c:v>43287</c:v>
                </c:pt>
                <c:pt idx="11509">
                  <c:v>43288</c:v>
                </c:pt>
                <c:pt idx="11510">
                  <c:v>43289</c:v>
                </c:pt>
                <c:pt idx="11511">
                  <c:v>43290</c:v>
                </c:pt>
                <c:pt idx="11512">
                  <c:v>43291</c:v>
                </c:pt>
                <c:pt idx="11513">
                  <c:v>43292</c:v>
                </c:pt>
                <c:pt idx="11514">
                  <c:v>43293</c:v>
                </c:pt>
                <c:pt idx="11515">
                  <c:v>43294</c:v>
                </c:pt>
                <c:pt idx="11516">
                  <c:v>43295</c:v>
                </c:pt>
                <c:pt idx="11517">
                  <c:v>43296</c:v>
                </c:pt>
                <c:pt idx="11518">
                  <c:v>43297</c:v>
                </c:pt>
                <c:pt idx="11519">
                  <c:v>43298</c:v>
                </c:pt>
                <c:pt idx="11520">
                  <c:v>43299</c:v>
                </c:pt>
                <c:pt idx="11521">
                  <c:v>43300</c:v>
                </c:pt>
                <c:pt idx="11522">
                  <c:v>43301</c:v>
                </c:pt>
                <c:pt idx="11523">
                  <c:v>43302</c:v>
                </c:pt>
                <c:pt idx="11524">
                  <c:v>43303</c:v>
                </c:pt>
                <c:pt idx="11525">
                  <c:v>43304</c:v>
                </c:pt>
                <c:pt idx="11526">
                  <c:v>43305</c:v>
                </c:pt>
                <c:pt idx="11527">
                  <c:v>43306</c:v>
                </c:pt>
                <c:pt idx="11528">
                  <c:v>43307</c:v>
                </c:pt>
                <c:pt idx="11529">
                  <c:v>43308</c:v>
                </c:pt>
                <c:pt idx="11530">
                  <c:v>43309</c:v>
                </c:pt>
                <c:pt idx="11531">
                  <c:v>43310</c:v>
                </c:pt>
                <c:pt idx="11532">
                  <c:v>43311</c:v>
                </c:pt>
                <c:pt idx="11533">
                  <c:v>43312</c:v>
                </c:pt>
                <c:pt idx="11534">
                  <c:v>43313</c:v>
                </c:pt>
                <c:pt idx="11535">
                  <c:v>43314</c:v>
                </c:pt>
                <c:pt idx="11536">
                  <c:v>43315</c:v>
                </c:pt>
                <c:pt idx="11537">
                  <c:v>43316</c:v>
                </c:pt>
                <c:pt idx="11538">
                  <c:v>43317</c:v>
                </c:pt>
                <c:pt idx="11539">
                  <c:v>43318</c:v>
                </c:pt>
                <c:pt idx="11540">
                  <c:v>43319</c:v>
                </c:pt>
                <c:pt idx="11541">
                  <c:v>43320</c:v>
                </c:pt>
                <c:pt idx="11542">
                  <c:v>43321</c:v>
                </c:pt>
                <c:pt idx="11543">
                  <c:v>43322</c:v>
                </c:pt>
                <c:pt idx="11544">
                  <c:v>43323</c:v>
                </c:pt>
                <c:pt idx="11545">
                  <c:v>43324</c:v>
                </c:pt>
                <c:pt idx="11546">
                  <c:v>43325</c:v>
                </c:pt>
                <c:pt idx="11547">
                  <c:v>43326</c:v>
                </c:pt>
                <c:pt idx="11548">
                  <c:v>43327</c:v>
                </c:pt>
                <c:pt idx="11549">
                  <c:v>43328</c:v>
                </c:pt>
                <c:pt idx="11550">
                  <c:v>43329</c:v>
                </c:pt>
                <c:pt idx="11551">
                  <c:v>43330</c:v>
                </c:pt>
                <c:pt idx="11552">
                  <c:v>43331</c:v>
                </c:pt>
                <c:pt idx="11553">
                  <c:v>43332</c:v>
                </c:pt>
                <c:pt idx="11554">
                  <c:v>43333</c:v>
                </c:pt>
                <c:pt idx="11555">
                  <c:v>43334</c:v>
                </c:pt>
                <c:pt idx="11556">
                  <c:v>43335</c:v>
                </c:pt>
                <c:pt idx="11557">
                  <c:v>43336</c:v>
                </c:pt>
                <c:pt idx="11558">
                  <c:v>43337</c:v>
                </c:pt>
                <c:pt idx="11559">
                  <c:v>43338</c:v>
                </c:pt>
                <c:pt idx="11560">
                  <c:v>43339</c:v>
                </c:pt>
                <c:pt idx="11561">
                  <c:v>43340</c:v>
                </c:pt>
                <c:pt idx="11562">
                  <c:v>43341</c:v>
                </c:pt>
                <c:pt idx="11563">
                  <c:v>43342</c:v>
                </c:pt>
                <c:pt idx="11564">
                  <c:v>43343</c:v>
                </c:pt>
                <c:pt idx="11565">
                  <c:v>43344</c:v>
                </c:pt>
                <c:pt idx="11566">
                  <c:v>43345</c:v>
                </c:pt>
                <c:pt idx="11567">
                  <c:v>43346</c:v>
                </c:pt>
                <c:pt idx="11568">
                  <c:v>43347</c:v>
                </c:pt>
                <c:pt idx="11569">
                  <c:v>43348</c:v>
                </c:pt>
                <c:pt idx="11570">
                  <c:v>43349</c:v>
                </c:pt>
                <c:pt idx="11571">
                  <c:v>43350</c:v>
                </c:pt>
                <c:pt idx="11572">
                  <c:v>43351</c:v>
                </c:pt>
                <c:pt idx="11573">
                  <c:v>43352</c:v>
                </c:pt>
                <c:pt idx="11574">
                  <c:v>43353</c:v>
                </c:pt>
                <c:pt idx="11575">
                  <c:v>43354</c:v>
                </c:pt>
                <c:pt idx="11576">
                  <c:v>43355</c:v>
                </c:pt>
                <c:pt idx="11577">
                  <c:v>43356</c:v>
                </c:pt>
                <c:pt idx="11578">
                  <c:v>43357</c:v>
                </c:pt>
                <c:pt idx="11579">
                  <c:v>43358</c:v>
                </c:pt>
                <c:pt idx="11580">
                  <c:v>43359</c:v>
                </c:pt>
                <c:pt idx="11581">
                  <c:v>43360</c:v>
                </c:pt>
                <c:pt idx="11582">
                  <c:v>43361</c:v>
                </c:pt>
                <c:pt idx="11583">
                  <c:v>43362</c:v>
                </c:pt>
                <c:pt idx="11584">
                  <c:v>43363</c:v>
                </c:pt>
                <c:pt idx="11585">
                  <c:v>43364</c:v>
                </c:pt>
                <c:pt idx="11586">
                  <c:v>43365</c:v>
                </c:pt>
                <c:pt idx="11587">
                  <c:v>43366</c:v>
                </c:pt>
                <c:pt idx="11588">
                  <c:v>43367</c:v>
                </c:pt>
                <c:pt idx="11589">
                  <c:v>43368</c:v>
                </c:pt>
                <c:pt idx="11590">
                  <c:v>43369</c:v>
                </c:pt>
                <c:pt idx="11591">
                  <c:v>43370</c:v>
                </c:pt>
                <c:pt idx="11592">
                  <c:v>43371</c:v>
                </c:pt>
                <c:pt idx="11593">
                  <c:v>43372</c:v>
                </c:pt>
                <c:pt idx="11594">
                  <c:v>43373</c:v>
                </c:pt>
                <c:pt idx="11595">
                  <c:v>43374</c:v>
                </c:pt>
                <c:pt idx="11596">
                  <c:v>43375</c:v>
                </c:pt>
                <c:pt idx="11597">
                  <c:v>43376</c:v>
                </c:pt>
                <c:pt idx="11598">
                  <c:v>43377</c:v>
                </c:pt>
                <c:pt idx="11599">
                  <c:v>43378</c:v>
                </c:pt>
                <c:pt idx="11600">
                  <c:v>43379</c:v>
                </c:pt>
                <c:pt idx="11601">
                  <c:v>43380</c:v>
                </c:pt>
                <c:pt idx="11602">
                  <c:v>43381</c:v>
                </c:pt>
                <c:pt idx="11603">
                  <c:v>43382</c:v>
                </c:pt>
                <c:pt idx="11604">
                  <c:v>43383</c:v>
                </c:pt>
                <c:pt idx="11605">
                  <c:v>43384</c:v>
                </c:pt>
                <c:pt idx="11606">
                  <c:v>43385</c:v>
                </c:pt>
                <c:pt idx="11607">
                  <c:v>43386</c:v>
                </c:pt>
                <c:pt idx="11608">
                  <c:v>43387</c:v>
                </c:pt>
                <c:pt idx="11609">
                  <c:v>43388</c:v>
                </c:pt>
                <c:pt idx="11610">
                  <c:v>43389</c:v>
                </c:pt>
                <c:pt idx="11611">
                  <c:v>43390</c:v>
                </c:pt>
                <c:pt idx="11612">
                  <c:v>43391</c:v>
                </c:pt>
                <c:pt idx="11613">
                  <c:v>43392</c:v>
                </c:pt>
                <c:pt idx="11614">
                  <c:v>43393</c:v>
                </c:pt>
                <c:pt idx="11615">
                  <c:v>43394</c:v>
                </c:pt>
                <c:pt idx="11616">
                  <c:v>43395</c:v>
                </c:pt>
                <c:pt idx="11617">
                  <c:v>43396</c:v>
                </c:pt>
                <c:pt idx="11618">
                  <c:v>43397</c:v>
                </c:pt>
                <c:pt idx="11619">
                  <c:v>43398</c:v>
                </c:pt>
                <c:pt idx="11620">
                  <c:v>43399</c:v>
                </c:pt>
                <c:pt idx="11621">
                  <c:v>43400</c:v>
                </c:pt>
                <c:pt idx="11622">
                  <c:v>43401</c:v>
                </c:pt>
                <c:pt idx="11623">
                  <c:v>43402</c:v>
                </c:pt>
                <c:pt idx="11624">
                  <c:v>43403</c:v>
                </c:pt>
                <c:pt idx="11625">
                  <c:v>43404</c:v>
                </c:pt>
                <c:pt idx="11626">
                  <c:v>43405</c:v>
                </c:pt>
                <c:pt idx="11627">
                  <c:v>43406</c:v>
                </c:pt>
                <c:pt idx="11628">
                  <c:v>43407</c:v>
                </c:pt>
                <c:pt idx="11629">
                  <c:v>43408</c:v>
                </c:pt>
                <c:pt idx="11630">
                  <c:v>43409</c:v>
                </c:pt>
                <c:pt idx="11631">
                  <c:v>43410</c:v>
                </c:pt>
                <c:pt idx="11632">
                  <c:v>43411</c:v>
                </c:pt>
                <c:pt idx="11633">
                  <c:v>43412</c:v>
                </c:pt>
                <c:pt idx="11634">
                  <c:v>43413</c:v>
                </c:pt>
                <c:pt idx="11635">
                  <c:v>43414</c:v>
                </c:pt>
                <c:pt idx="11636">
                  <c:v>43415</c:v>
                </c:pt>
                <c:pt idx="11637">
                  <c:v>43416</c:v>
                </c:pt>
                <c:pt idx="11638">
                  <c:v>43417</c:v>
                </c:pt>
                <c:pt idx="11639">
                  <c:v>43418</c:v>
                </c:pt>
                <c:pt idx="11640">
                  <c:v>43419</c:v>
                </c:pt>
                <c:pt idx="11641">
                  <c:v>43420</c:v>
                </c:pt>
                <c:pt idx="11642">
                  <c:v>43421</c:v>
                </c:pt>
                <c:pt idx="11643">
                  <c:v>43422</c:v>
                </c:pt>
                <c:pt idx="11644">
                  <c:v>43423</c:v>
                </c:pt>
                <c:pt idx="11645">
                  <c:v>43424</c:v>
                </c:pt>
                <c:pt idx="11646">
                  <c:v>43425</c:v>
                </c:pt>
                <c:pt idx="11647">
                  <c:v>43426</c:v>
                </c:pt>
                <c:pt idx="11648">
                  <c:v>43427</c:v>
                </c:pt>
                <c:pt idx="11649">
                  <c:v>43428</c:v>
                </c:pt>
                <c:pt idx="11650">
                  <c:v>43429</c:v>
                </c:pt>
                <c:pt idx="11651">
                  <c:v>43430</c:v>
                </c:pt>
                <c:pt idx="11652">
                  <c:v>43431</c:v>
                </c:pt>
                <c:pt idx="11653">
                  <c:v>43432</c:v>
                </c:pt>
                <c:pt idx="11654">
                  <c:v>43433</c:v>
                </c:pt>
                <c:pt idx="11655">
                  <c:v>43434</c:v>
                </c:pt>
                <c:pt idx="11656">
                  <c:v>43435</c:v>
                </c:pt>
                <c:pt idx="11657">
                  <c:v>43436</c:v>
                </c:pt>
                <c:pt idx="11658">
                  <c:v>43437</c:v>
                </c:pt>
                <c:pt idx="11659">
                  <c:v>43438</c:v>
                </c:pt>
                <c:pt idx="11660">
                  <c:v>43439</c:v>
                </c:pt>
                <c:pt idx="11661">
                  <c:v>43440</c:v>
                </c:pt>
                <c:pt idx="11662">
                  <c:v>43441</c:v>
                </c:pt>
                <c:pt idx="11663">
                  <c:v>43442</c:v>
                </c:pt>
                <c:pt idx="11664">
                  <c:v>43443</c:v>
                </c:pt>
                <c:pt idx="11665">
                  <c:v>43444</c:v>
                </c:pt>
                <c:pt idx="11666">
                  <c:v>43445</c:v>
                </c:pt>
                <c:pt idx="11667">
                  <c:v>43446</c:v>
                </c:pt>
                <c:pt idx="11668">
                  <c:v>43447</c:v>
                </c:pt>
                <c:pt idx="11669">
                  <c:v>43448</c:v>
                </c:pt>
                <c:pt idx="11670">
                  <c:v>43449</c:v>
                </c:pt>
                <c:pt idx="11671">
                  <c:v>43450</c:v>
                </c:pt>
                <c:pt idx="11672">
                  <c:v>43451</c:v>
                </c:pt>
                <c:pt idx="11673">
                  <c:v>43452</c:v>
                </c:pt>
                <c:pt idx="11674">
                  <c:v>43453</c:v>
                </c:pt>
                <c:pt idx="11675">
                  <c:v>43454</c:v>
                </c:pt>
                <c:pt idx="11676">
                  <c:v>43455</c:v>
                </c:pt>
                <c:pt idx="11677">
                  <c:v>43456</c:v>
                </c:pt>
                <c:pt idx="11678">
                  <c:v>43457</c:v>
                </c:pt>
                <c:pt idx="11679">
                  <c:v>43458</c:v>
                </c:pt>
                <c:pt idx="11680">
                  <c:v>43459</c:v>
                </c:pt>
                <c:pt idx="11681">
                  <c:v>43460</c:v>
                </c:pt>
                <c:pt idx="11682">
                  <c:v>43461</c:v>
                </c:pt>
                <c:pt idx="11683">
                  <c:v>43462</c:v>
                </c:pt>
                <c:pt idx="11684">
                  <c:v>43463</c:v>
                </c:pt>
                <c:pt idx="11685">
                  <c:v>43464</c:v>
                </c:pt>
                <c:pt idx="11686">
                  <c:v>43465</c:v>
                </c:pt>
                <c:pt idx="11687">
                  <c:v>43466</c:v>
                </c:pt>
                <c:pt idx="11688">
                  <c:v>43467</c:v>
                </c:pt>
                <c:pt idx="11689">
                  <c:v>43468</c:v>
                </c:pt>
                <c:pt idx="11690">
                  <c:v>43469</c:v>
                </c:pt>
                <c:pt idx="11691">
                  <c:v>43470</c:v>
                </c:pt>
                <c:pt idx="11692">
                  <c:v>43471</c:v>
                </c:pt>
                <c:pt idx="11693">
                  <c:v>43472</c:v>
                </c:pt>
                <c:pt idx="11694">
                  <c:v>43473</c:v>
                </c:pt>
                <c:pt idx="11695">
                  <c:v>43474</c:v>
                </c:pt>
                <c:pt idx="11696">
                  <c:v>43475</c:v>
                </c:pt>
                <c:pt idx="11697">
                  <c:v>43476</c:v>
                </c:pt>
                <c:pt idx="11698">
                  <c:v>43477</c:v>
                </c:pt>
                <c:pt idx="11699">
                  <c:v>43478</c:v>
                </c:pt>
                <c:pt idx="11700">
                  <c:v>43479</c:v>
                </c:pt>
                <c:pt idx="11701">
                  <c:v>43480</c:v>
                </c:pt>
                <c:pt idx="11702">
                  <c:v>43481</c:v>
                </c:pt>
                <c:pt idx="11703">
                  <c:v>43482</c:v>
                </c:pt>
                <c:pt idx="11704">
                  <c:v>43483</c:v>
                </c:pt>
                <c:pt idx="11705">
                  <c:v>43484</c:v>
                </c:pt>
                <c:pt idx="11706">
                  <c:v>43485</c:v>
                </c:pt>
                <c:pt idx="11707">
                  <c:v>43486</c:v>
                </c:pt>
                <c:pt idx="11708">
                  <c:v>43487</c:v>
                </c:pt>
                <c:pt idx="11709">
                  <c:v>43488</c:v>
                </c:pt>
                <c:pt idx="11710">
                  <c:v>43489</c:v>
                </c:pt>
                <c:pt idx="11711">
                  <c:v>43490</c:v>
                </c:pt>
                <c:pt idx="11712">
                  <c:v>43491</c:v>
                </c:pt>
                <c:pt idx="11713">
                  <c:v>43492</c:v>
                </c:pt>
                <c:pt idx="11714">
                  <c:v>43493</c:v>
                </c:pt>
                <c:pt idx="11715">
                  <c:v>43494</c:v>
                </c:pt>
                <c:pt idx="11716">
                  <c:v>43495</c:v>
                </c:pt>
                <c:pt idx="11717">
                  <c:v>43496</c:v>
                </c:pt>
                <c:pt idx="11718">
                  <c:v>43497</c:v>
                </c:pt>
                <c:pt idx="11719">
                  <c:v>43498</c:v>
                </c:pt>
                <c:pt idx="11720">
                  <c:v>43499</c:v>
                </c:pt>
                <c:pt idx="11721">
                  <c:v>43500</c:v>
                </c:pt>
                <c:pt idx="11722">
                  <c:v>43501</c:v>
                </c:pt>
                <c:pt idx="11723">
                  <c:v>43502</c:v>
                </c:pt>
                <c:pt idx="11724">
                  <c:v>43503</c:v>
                </c:pt>
                <c:pt idx="11725">
                  <c:v>43504</c:v>
                </c:pt>
                <c:pt idx="11726">
                  <c:v>43505</c:v>
                </c:pt>
                <c:pt idx="11727">
                  <c:v>43506</c:v>
                </c:pt>
                <c:pt idx="11728">
                  <c:v>43507</c:v>
                </c:pt>
                <c:pt idx="11729">
                  <c:v>43508</c:v>
                </c:pt>
                <c:pt idx="11730">
                  <c:v>43509</c:v>
                </c:pt>
                <c:pt idx="11731">
                  <c:v>43510</c:v>
                </c:pt>
                <c:pt idx="11732">
                  <c:v>43511</c:v>
                </c:pt>
                <c:pt idx="11733">
                  <c:v>43512</c:v>
                </c:pt>
                <c:pt idx="11734">
                  <c:v>43513</c:v>
                </c:pt>
                <c:pt idx="11735">
                  <c:v>43514</c:v>
                </c:pt>
                <c:pt idx="11736">
                  <c:v>43515</c:v>
                </c:pt>
                <c:pt idx="11737">
                  <c:v>43516</c:v>
                </c:pt>
                <c:pt idx="11738">
                  <c:v>43517</c:v>
                </c:pt>
                <c:pt idx="11739">
                  <c:v>43518</c:v>
                </c:pt>
                <c:pt idx="11740">
                  <c:v>43519</c:v>
                </c:pt>
                <c:pt idx="11741">
                  <c:v>43520</c:v>
                </c:pt>
                <c:pt idx="11742">
                  <c:v>43521</c:v>
                </c:pt>
                <c:pt idx="11743">
                  <c:v>43522</c:v>
                </c:pt>
                <c:pt idx="11744">
                  <c:v>43523</c:v>
                </c:pt>
                <c:pt idx="11745">
                  <c:v>43524</c:v>
                </c:pt>
                <c:pt idx="11746">
                  <c:v>43525</c:v>
                </c:pt>
                <c:pt idx="11747">
                  <c:v>43526</c:v>
                </c:pt>
                <c:pt idx="11748">
                  <c:v>43527</c:v>
                </c:pt>
                <c:pt idx="11749">
                  <c:v>43528</c:v>
                </c:pt>
                <c:pt idx="11750">
                  <c:v>43529</c:v>
                </c:pt>
                <c:pt idx="11751">
                  <c:v>43530</c:v>
                </c:pt>
                <c:pt idx="11752">
                  <c:v>43531</c:v>
                </c:pt>
                <c:pt idx="11753">
                  <c:v>43532</c:v>
                </c:pt>
                <c:pt idx="11754">
                  <c:v>43533</c:v>
                </c:pt>
                <c:pt idx="11755">
                  <c:v>43534</c:v>
                </c:pt>
                <c:pt idx="11756">
                  <c:v>43535</c:v>
                </c:pt>
                <c:pt idx="11757">
                  <c:v>43536</c:v>
                </c:pt>
                <c:pt idx="11758">
                  <c:v>43537</c:v>
                </c:pt>
                <c:pt idx="11759">
                  <c:v>43538</c:v>
                </c:pt>
                <c:pt idx="11760">
                  <c:v>43539</c:v>
                </c:pt>
                <c:pt idx="11761">
                  <c:v>43540</c:v>
                </c:pt>
                <c:pt idx="11762">
                  <c:v>43541</c:v>
                </c:pt>
                <c:pt idx="11763">
                  <c:v>43542</c:v>
                </c:pt>
                <c:pt idx="11764">
                  <c:v>43543</c:v>
                </c:pt>
                <c:pt idx="11765">
                  <c:v>43544</c:v>
                </c:pt>
                <c:pt idx="11766">
                  <c:v>43545</c:v>
                </c:pt>
                <c:pt idx="11767">
                  <c:v>43546</c:v>
                </c:pt>
                <c:pt idx="11768">
                  <c:v>43547</c:v>
                </c:pt>
                <c:pt idx="11769">
                  <c:v>43548</c:v>
                </c:pt>
                <c:pt idx="11770">
                  <c:v>43549</c:v>
                </c:pt>
                <c:pt idx="11771">
                  <c:v>43550</c:v>
                </c:pt>
                <c:pt idx="11772">
                  <c:v>43551</c:v>
                </c:pt>
                <c:pt idx="11773">
                  <c:v>43552</c:v>
                </c:pt>
                <c:pt idx="11774">
                  <c:v>43553</c:v>
                </c:pt>
                <c:pt idx="11775">
                  <c:v>43554</c:v>
                </c:pt>
                <c:pt idx="11776">
                  <c:v>43555</c:v>
                </c:pt>
                <c:pt idx="11777">
                  <c:v>43556</c:v>
                </c:pt>
                <c:pt idx="11778">
                  <c:v>43557</c:v>
                </c:pt>
                <c:pt idx="11779">
                  <c:v>43558</c:v>
                </c:pt>
                <c:pt idx="11780">
                  <c:v>43559</c:v>
                </c:pt>
                <c:pt idx="11781">
                  <c:v>43560</c:v>
                </c:pt>
                <c:pt idx="11782">
                  <c:v>43561</c:v>
                </c:pt>
                <c:pt idx="11783">
                  <c:v>43562</c:v>
                </c:pt>
                <c:pt idx="11784">
                  <c:v>43563</c:v>
                </c:pt>
                <c:pt idx="11785">
                  <c:v>43564</c:v>
                </c:pt>
                <c:pt idx="11786">
                  <c:v>43565</c:v>
                </c:pt>
                <c:pt idx="11787">
                  <c:v>43566</c:v>
                </c:pt>
                <c:pt idx="11788">
                  <c:v>43567</c:v>
                </c:pt>
                <c:pt idx="11789">
                  <c:v>43568</c:v>
                </c:pt>
                <c:pt idx="11790">
                  <c:v>43569</c:v>
                </c:pt>
                <c:pt idx="11791">
                  <c:v>43570</c:v>
                </c:pt>
                <c:pt idx="11792">
                  <c:v>43571</c:v>
                </c:pt>
                <c:pt idx="11793">
                  <c:v>43572</c:v>
                </c:pt>
                <c:pt idx="11794">
                  <c:v>43573</c:v>
                </c:pt>
                <c:pt idx="11795">
                  <c:v>43574</c:v>
                </c:pt>
                <c:pt idx="11796">
                  <c:v>43575</c:v>
                </c:pt>
                <c:pt idx="11797">
                  <c:v>43576</c:v>
                </c:pt>
                <c:pt idx="11798">
                  <c:v>43577</c:v>
                </c:pt>
                <c:pt idx="11799">
                  <c:v>43578</c:v>
                </c:pt>
                <c:pt idx="11800">
                  <c:v>43579</c:v>
                </c:pt>
                <c:pt idx="11801">
                  <c:v>43580</c:v>
                </c:pt>
                <c:pt idx="11802">
                  <c:v>43581</c:v>
                </c:pt>
                <c:pt idx="11803">
                  <c:v>43582</c:v>
                </c:pt>
                <c:pt idx="11804">
                  <c:v>43583</c:v>
                </c:pt>
                <c:pt idx="11805">
                  <c:v>43584</c:v>
                </c:pt>
                <c:pt idx="11806">
                  <c:v>43585</c:v>
                </c:pt>
                <c:pt idx="11807">
                  <c:v>43586</c:v>
                </c:pt>
                <c:pt idx="11808">
                  <c:v>43587</c:v>
                </c:pt>
                <c:pt idx="11809">
                  <c:v>43588</c:v>
                </c:pt>
                <c:pt idx="11810">
                  <c:v>43589</c:v>
                </c:pt>
                <c:pt idx="11811">
                  <c:v>43590</c:v>
                </c:pt>
                <c:pt idx="11812">
                  <c:v>43591</c:v>
                </c:pt>
                <c:pt idx="11813">
                  <c:v>43592</c:v>
                </c:pt>
                <c:pt idx="11814">
                  <c:v>43593</c:v>
                </c:pt>
                <c:pt idx="11815">
                  <c:v>43594</c:v>
                </c:pt>
                <c:pt idx="11816">
                  <c:v>43595</c:v>
                </c:pt>
                <c:pt idx="11817">
                  <c:v>43596</c:v>
                </c:pt>
                <c:pt idx="11818">
                  <c:v>43597</c:v>
                </c:pt>
                <c:pt idx="11819">
                  <c:v>43598</c:v>
                </c:pt>
                <c:pt idx="11820">
                  <c:v>43599</c:v>
                </c:pt>
                <c:pt idx="11821">
                  <c:v>43600</c:v>
                </c:pt>
                <c:pt idx="11822">
                  <c:v>43601</c:v>
                </c:pt>
                <c:pt idx="11823">
                  <c:v>43602</c:v>
                </c:pt>
                <c:pt idx="11824">
                  <c:v>43603</c:v>
                </c:pt>
                <c:pt idx="11825">
                  <c:v>43604</c:v>
                </c:pt>
                <c:pt idx="11826">
                  <c:v>43605</c:v>
                </c:pt>
                <c:pt idx="11827">
                  <c:v>43606</c:v>
                </c:pt>
                <c:pt idx="11828">
                  <c:v>43607</c:v>
                </c:pt>
                <c:pt idx="11829">
                  <c:v>43608</c:v>
                </c:pt>
                <c:pt idx="11830">
                  <c:v>43609</c:v>
                </c:pt>
                <c:pt idx="11831">
                  <c:v>43610</c:v>
                </c:pt>
                <c:pt idx="11832">
                  <c:v>43611</c:v>
                </c:pt>
                <c:pt idx="11833">
                  <c:v>43612</c:v>
                </c:pt>
                <c:pt idx="11834">
                  <c:v>43613</c:v>
                </c:pt>
                <c:pt idx="11835">
                  <c:v>43614</c:v>
                </c:pt>
                <c:pt idx="11836">
                  <c:v>43615</c:v>
                </c:pt>
                <c:pt idx="11837">
                  <c:v>43616</c:v>
                </c:pt>
                <c:pt idx="11838">
                  <c:v>43617</c:v>
                </c:pt>
                <c:pt idx="11839">
                  <c:v>43618</c:v>
                </c:pt>
                <c:pt idx="11840">
                  <c:v>43619</c:v>
                </c:pt>
                <c:pt idx="11841">
                  <c:v>43620</c:v>
                </c:pt>
                <c:pt idx="11842">
                  <c:v>43621</c:v>
                </c:pt>
                <c:pt idx="11843">
                  <c:v>43622</c:v>
                </c:pt>
                <c:pt idx="11844">
                  <c:v>43623</c:v>
                </c:pt>
                <c:pt idx="11845">
                  <c:v>43624</c:v>
                </c:pt>
                <c:pt idx="11846">
                  <c:v>43625</c:v>
                </c:pt>
                <c:pt idx="11847">
                  <c:v>43626</c:v>
                </c:pt>
                <c:pt idx="11848">
                  <c:v>43627</c:v>
                </c:pt>
                <c:pt idx="11849">
                  <c:v>43628</c:v>
                </c:pt>
                <c:pt idx="11850">
                  <c:v>43629</c:v>
                </c:pt>
                <c:pt idx="11851">
                  <c:v>43630</c:v>
                </c:pt>
                <c:pt idx="11852">
                  <c:v>43631</c:v>
                </c:pt>
                <c:pt idx="11853">
                  <c:v>43632</c:v>
                </c:pt>
                <c:pt idx="11854">
                  <c:v>43633</c:v>
                </c:pt>
                <c:pt idx="11855">
                  <c:v>43634</c:v>
                </c:pt>
                <c:pt idx="11856">
                  <c:v>43635</c:v>
                </c:pt>
                <c:pt idx="11857">
                  <c:v>43636</c:v>
                </c:pt>
                <c:pt idx="11858">
                  <c:v>43637</c:v>
                </c:pt>
                <c:pt idx="11859">
                  <c:v>43638</c:v>
                </c:pt>
                <c:pt idx="11860">
                  <c:v>43639</c:v>
                </c:pt>
                <c:pt idx="11861">
                  <c:v>43640</c:v>
                </c:pt>
                <c:pt idx="11862">
                  <c:v>43641</c:v>
                </c:pt>
                <c:pt idx="11863">
                  <c:v>43642</c:v>
                </c:pt>
                <c:pt idx="11864">
                  <c:v>43643</c:v>
                </c:pt>
                <c:pt idx="11865">
                  <c:v>43644</c:v>
                </c:pt>
                <c:pt idx="11866">
                  <c:v>43645</c:v>
                </c:pt>
                <c:pt idx="11867">
                  <c:v>43646</c:v>
                </c:pt>
                <c:pt idx="11868">
                  <c:v>43647</c:v>
                </c:pt>
                <c:pt idx="11869">
                  <c:v>43648</c:v>
                </c:pt>
                <c:pt idx="11870">
                  <c:v>43649</c:v>
                </c:pt>
                <c:pt idx="11871">
                  <c:v>43650</c:v>
                </c:pt>
                <c:pt idx="11872">
                  <c:v>43651</c:v>
                </c:pt>
                <c:pt idx="11873">
                  <c:v>43652</c:v>
                </c:pt>
                <c:pt idx="11874">
                  <c:v>43653</c:v>
                </c:pt>
                <c:pt idx="11875">
                  <c:v>43654</c:v>
                </c:pt>
                <c:pt idx="11876">
                  <c:v>43655</c:v>
                </c:pt>
                <c:pt idx="11877">
                  <c:v>43656</c:v>
                </c:pt>
                <c:pt idx="11878">
                  <c:v>43657</c:v>
                </c:pt>
                <c:pt idx="11879">
                  <c:v>43658</c:v>
                </c:pt>
                <c:pt idx="11880">
                  <c:v>43659</c:v>
                </c:pt>
                <c:pt idx="11881">
                  <c:v>43660</c:v>
                </c:pt>
                <c:pt idx="11882">
                  <c:v>43661</c:v>
                </c:pt>
                <c:pt idx="11883">
                  <c:v>43662</c:v>
                </c:pt>
                <c:pt idx="11884">
                  <c:v>43663</c:v>
                </c:pt>
                <c:pt idx="11885">
                  <c:v>43664</c:v>
                </c:pt>
                <c:pt idx="11886">
                  <c:v>43665</c:v>
                </c:pt>
                <c:pt idx="11887">
                  <c:v>43666</c:v>
                </c:pt>
                <c:pt idx="11888">
                  <c:v>43667</c:v>
                </c:pt>
                <c:pt idx="11889">
                  <c:v>43668</c:v>
                </c:pt>
                <c:pt idx="11890">
                  <c:v>43669</c:v>
                </c:pt>
                <c:pt idx="11891">
                  <c:v>43670</c:v>
                </c:pt>
                <c:pt idx="11892">
                  <c:v>43671</c:v>
                </c:pt>
                <c:pt idx="11893">
                  <c:v>43672</c:v>
                </c:pt>
                <c:pt idx="11894">
                  <c:v>43673</c:v>
                </c:pt>
                <c:pt idx="11895">
                  <c:v>43674</c:v>
                </c:pt>
                <c:pt idx="11896">
                  <c:v>43675</c:v>
                </c:pt>
                <c:pt idx="11897">
                  <c:v>43676</c:v>
                </c:pt>
                <c:pt idx="11898">
                  <c:v>43677</c:v>
                </c:pt>
                <c:pt idx="11899">
                  <c:v>43678</c:v>
                </c:pt>
                <c:pt idx="11900">
                  <c:v>43679</c:v>
                </c:pt>
                <c:pt idx="11901">
                  <c:v>43680</c:v>
                </c:pt>
                <c:pt idx="11902">
                  <c:v>43681</c:v>
                </c:pt>
                <c:pt idx="11903">
                  <c:v>43682</c:v>
                </c:pt>
                <c:pt idx="11904">
                  <c:v>43683</c:v>
                </c:pt>
                <c:pt idx="11905">
                  <c:v>43684</c:v>
                </c:pt>
                <c:pt idx="11906">
                  <c:v>43685</c:v>
                </c:pt>
                <c:pt idx="11907">
                  <c:v>43686</c:v>
                </c:pt>
                <c:pt idx="11908">
                  <c:v>43687</c:v>
                </c:pt>
                <c:pt idx="11909">
                  <c:v>43688</c:v>
                </c:pt>
                <c:pt idx="11910">
                  <c:v>43689</c:v>
                </c:pt>
                <c:pt idx="11911">
                  <c:v>43690</c:v>
                </c:pt>
                <c:pt idx="11912">
                  <c:v>43691</c:v>
                </c:pt>
                <c:pt idx="11913">
                  <c:v>43692</c:v>
                </c:pt>
                <c:pt idx="11914">
                  <c:v>43693</c:v>
                </c:pt>
                <c:pt idx="11915">
                  <c:v>43694</c:v>
                </c:pt>
                <c:pt idx="11916">
                  <c:v>43695</c:v>
                </c:pt>
                <c:pt idx="11917">
                  <c:v>43696</c:v>
                </c:pt>
                <c:pt idx="11918">
                  <c:v>43697</c:v>
                </c:pt>
                <c:pt idx="11919">
                  <c:v>43698</c:v>
                </c:pt>
                <c:pt idx="11920">
                  <c:v>43699</c:v>
                </c:pt>
                <c:pt idx="11921">
                  <c:v>43700</c:v>
                </c:pt>
                <c:pt idx="11922">
                  <c:v>43701</c:v>
                </c:pt>
                <c:pt idx="11923">
                  <c:v>43702</c:v>
                </c:pt>
                <c:pt idx="11924">
                  <c:v>43703</c:v>
                </c:pt>
                <c:pt idx="11925">
                  <c:v>43704</c:v>
                </c:pt>
                <c:pt idx="11926">
                  <c:v>43705</c:v>
                </c:pt>
                <c:pt idx="11927">
                  <c:v>43706</c:v>
                </c:pt>
                <c:pt idx="11928">
                  <c:v>43707</c:v>
                </c:pt>
                <c:pt idx="11929">
                  <c:v>43708</c:v>
                </c:pt>
                <c:pt idx="11930">
                  <c:v>43709</c:v>
                </c:pt>
                <c:pt idx="11931">
                  <c:v>43710</c:v>
                </c:pt>
                <c:pt idx="11932">
                  <c:v>43711</c:v>
                </c:pt>
                <c:pt idx="11933">
                  <c:v>43712</c:v>
                </c:pt>
                <c:pt idx="11934">
                  <c:v>43713</c:v>
                </c:pt>
                <c:pt idx="11935">
                  <c:v>43714</c:v>
                </c:pt>
                <c:pt idx="11936">
                  <c:v>43715</c:v>
                </c:pt>
                <c:pt idx="11937">
                  <c:v>43716</c:v>
                </c:pt>
                <c:pt idx="11938">
                  <c:v>43717</c:v>
                </c:pt>
                <c:pt idx="11939">
                  <c:v>43718</c:v>
                </c:pt>
                <c:pt idx="11940">
                  <c:v>43719</c:v>
                </c:pt>
                <c:pt idx="11941">
                  <c:v>43720</c:v>
                </c:pt>
                <c:pt idx="11942">
                  <c:v>43721</c:v>
                </c:pt>
                <c:pt idx="11943">
                  <c:v>43722</c:v>
                </c:pt>
                <c:pt idx="11944">
                  <c:v>43723</c:v>
                </c:pt>
                <c:pt idx="11945">
                  <c:v>43724</c:v>
                </c:pt>
                <c:pt idx="11946">
                  <c:v>43725</c:v>
                </c:pt>
                <c:pt idx="11947">
                  <c:v>43726</c:v>
                </c:pt>
                <c:pt idx="11948">
                  <c:v>43727</c:v>
                </c:pt>
                <c:pt idx="11949">
                  <c:v>43728</c:v>
                </c:pt>
                <c:pt idx="11950">
                  <c:v>43729</c:v>
                </c:pt>
                <c:pt idx="11951">
                  <c:v>43730</c:v>
                </c:pt>
                <c:pt idx="11952">
                  <c:v>43731</c:v>
                </c:pt>
                <c:pt idx="11953">
                  <c:v>43732</c:v>
                </c:pt>
                <c:pt idx="11954">
                  <c:v>43733</c:v>
                </c:pt>
                <c:pt idx="11955">
                  <c:v>43734</c:v>
                </c:pt>
                <c:pt idx="11956">
                  <c:v>43735</c:v>
                </c:pt>
                <c:pt idx="11957">
                  <c:v>43736</c:v>
                </c:pt>
                <c:pt idx="11958">
                  <c:v>43737</c:v>
                </c:pt>
                <c:pt idx="11959">
                  <c:v>43738</c:v>
                </c:pt>
                <c:pt idx="11960">
                  <c:v>43739</c:v>
                </c:pt>
                <c:pt idx="11961">
                  <c:v>43740</c:v>
                </c:pt>
                <c:pt idx="11962">
                  <c:v>43741</c:v>
                </c:pt>
                <c:pt idx="11963">
                  <c:v>43742</c:v>
                </c:pt>
                <c:pt idx="11964">
                  <c:v>43743</c:v>
                </c:pt>
                <c:pt idx="11965">
                  <c:v>43744</c:v>
                </c:pt>
                <c:pt idx="11966">
                  <c:v>43745</c:v>
                </c:pt>
                <c:pt idx="11967">
                  <c:v>43746</c:v>
                </c:pt>
                <c:pt idx="11968">
                  <c:v>43747</c:v>
                </c:pt>
                <c:pt idx="11969">
                  <c:v>43748</c:v>
                </c:pt>
                <c:pt idx="11970">
                  <c:v>43749</c:v>
                </c:pt>
                <c:pt idx="11971">
                  <c:v>43750</c:v>
                </c:pt>
                <c:pt idx="11972">
                  <c:v>43751</c:v>
                </c:pt>
                <c:pt idx="11973">
                  <c:v>43752</c:v>
                </c:pt>
                <c:pt idx="11974">
                  <c:v>43753</c:v>
                </c:pt>
                <c:pt idx="11975">
                  <c:v>43754</c:v>
                </c:pt>
                <c:pt idx="11976">
                  <c:v>43755</c:v>
                </c:pt>
                <c:pt idx="11977">
                  <c:v>43756</c:v>
                </c:pt>
                <c:pt idx="11978">
                  <c:v>43757</c:v>
                </c:pt>
                <c:pt idx="11979">
                  <c:v>43758</c:v>
                </c:pt>
                <c:pt idx="11980">
                  <c:v>43759</c:v>
                </c:pt>
                <c:pt idx="11981">
                  <c:v>43760</c:v>
                </c:pt>
                <c:pt idx="11982">
                  <c:v>43761</c:v>
                </c:pt>
                <c:pt idx="11983">
                  <c:v>43762</c:v>
                </c:pt>
                <c:pt idx="11984">
                  <c:v>43763</c:v>
                </c:pt>
                <c:pt idx="11985">
                  <c:v>43764</c:v>
                </c:pt>
                <c:pt idx="11986">
                  <c:v>43765</c:v>
                </c:pt>
                <c:pt idx="11987">
                  <c:v>43766</c:v>
                </c:pt>
                <c:pt idx="11988">
                  <c:v>43767</c:v>
                </c:pt>
                <c:pt idx="11989">
                  <c:v>43768</c:v>
                </c:pt>
                <c:pt idx="11990">
                  <c:v>43769</c:v>
                </c:pt>
                <c:pt idx="11991">
                  <c:v>43770</c:v>
                </c:pt>
                <c:pt idx="11992">
                  <c:v>43771</c:v>
                </c:pt>
                <c:pt idx="11993">
                  <c:v>43772</c:v>
                </c:pt>
                <c:pt idx="11994">
                  <c:v>43773</c:v>
                </c:pt>
                <c:pt idx="11995">
                  <c:v>43774</c:v>
                </c:pt>
                <c:pt idx="11996">
                  <c:v>43775</c:v>
                </c:pt>
                <c:pt idx="11997">
                  <c:v>43776</c:v>
                </c:pt>
                <c:pt idx="11998">
                  <c:v>43777</c:v>
                </c:pt>
                <c:pt idx="11999">
                  <c:v>43778</c:v>
                </c:pt>
                <c:pt idx="12000">
                  <c:v>43779</c:v>
                </c:pt>
                <c:pt idx="12001">
                  <c:v>43780</c:v>
                </c:pt>
                <c:pt idx="12002">
                  <c:v>43781</c:v>
                </c:pt>
                <c:pt idx="12003">
                  <c:v>43782</c:v>
                </c:pt>
                <c:pt idx="12004">
                  <c:v>43783</c:v>
                </c:pt>
                <c:pt idx="12005">
                  <c:v>43784</c:v>
                </c:pt>
                <c:pt idx="12006">
                  <c:v>43785</c:v>
                </c:pt>
                <c:pt idx="12007">
                  <c:v>43786</c:v>
                </c:pt>
                <c:pt idx="12008">
                  <c:v>43787</c:v>
                </c:pt>
                <c:pt idx="12009">
                  <c:v>43788</c:v>
                </c:pt>
                <c:pt idx="12010">
                  <c:v>43789</c:v>
                </c:pt>
                <c:pt idx="12011">
                  <c:v>43790</c:v>
                </c:pt>
                <c:pt idx="12012">
                  <c:v>43791</c:v>
                </c:pt>
                <c:pt idx="12013">
                  <c:v>43792</c:v>
                </c:pt>
                <c:pt idx="12014">
                  <c:v>43793</c:v>
                </c:pt>
                <c:pt idx="12015">
                  <c:v>43794</c:v>
                </c:pt>
                <c:pt idx="12016">
                  <c:v>43795</c:v>
                </c:pt>
                <c:pt idx="12017">
                  <c:v>43796</c:v>
                </c:pt>
                <c:pt idx="12018">
                  <c:v>43797</c:v>
                </c:pt>
                <c:pt idx="12019">
                  <c:v>43798</c:v>
                </c:pt>
                <c:pt idx="12020">
                  <c:v>43799</c:v>
                </c:pt>
                <c:pt idx="12021">
                  <c:v>43800</c:v>
                </c:pt>
                <c:pt idx="12022">
                  <c:v>43801</c:v>
                </c:pt>
                <c:pt idx="12023">
                  <c:v>43802</c:v>
                </c:pt>
                <c:pt idx="12024">
                  <c:v>43803</c:v>
                </c:pt>
                <c:pt idx="12025">
                  <c:v>43804</c:v>
                </c:pt>
                <c:pt idx="12026">
                  <c:v>43805</c:v>
                </c:pt>
                <c:pt idx="12027">
                  <c:v>43806</c:v>
                </c:pt>
                <c:pt idx="12028">
                  <c:v>43807</c:v>
                </c:pt>
                <c:pt idx="12029">
                  <c:v>43808</c:v>
                </c:pt>
                <c:pt idx="12030">
                  <c:v>43809</c:v>
                </c:pt>
                <c:pt idx="12031">
                  <c:v>43810</c:v>
                </c:pt>
                <c:pt idx="12032">
                  <c:v>43811</c:v>
                </c:pt>
                <c:pt idx="12033">
                  <c:v>43812</c:v>
                </c:pt>
                <c:pt idx="12034">
                  <c:v>43813</c:v>
                </c:pt>
                <c:pt idx="12035">
                  <c:v>43814</c:v>
                </c:pt>
                <c:pt idx="12036">
                  <c:v>43815</c:v>
                </c:pt>
                <c:pt idx="12037">
                  <c:v>43816</c:v>
                </c:pt>
                <c:pt idx="12038">
                  <c:v>43817</c:v>
                </c:pt>
                <c:pt idx="12039">
                  <c:v>43818</c:v>
                </c:pt>
                <c:pt idx="12040">
                  <c:v>43819</c:v>
                </c:pt>
                <c:pt idx="12041">
                  <c:v>43820</c:v>
                </c:pt>
                <c:pt idx="12042">
                  <c:v>43821</c:v>
                </c:pt>
                <c:pt idx="12043">
                  <c:v>43822</c:v>
                </c:pt>
                <c:pt idx="12044">
                  <c:v>43823</c:v>
                </c:pt>
                <c:pt idx="12045">
                  <c:v>43824</c:v>
                </c:pt>
                <c:pt idx="12046">
                  <c:v>43825</c:v>
                </c:pt>
                <c:pt idx="12047">
                  <c:v>43826</c:v>
                </c:pt>
                <c:pt idx="12048">
                  <c:v>43827</c:v>
                </c:pt>
                <c:pt idx="12049">
                  <c:v>43828</c:v>
                </c:pt>
                <c:pt idx="12050">
                  <c:v>43829</c:v>
                </c:pt>
                <c:pt idx="12051">
                  <c:v>43830</c:v>
                </c:pt>
                <c:pt idx="12052">
                  <c:v>43831</c:v>
                </c:pt>
                <c:pt idx="12053">
                  <c:v>43832</c:v>
                </c:pt>
                <c:pt idx="12054">
                  <c:v>43833</c:v>
                </c:pt>
                <c:pt idx="12055">
                  <c:v>43834</c:v>
                </c:pt>
                <c:pt idx="12056">
                  <c:v>43835</c:v>
                </c:pt>
                <c:pt idx="12057">
                  <c:v>43836</c:v>
                </c:pt>
                <c:pt idx="12058">
                  <c:v>43837</c:v>
                </c:pt>
                <c:pt idx="12059">
                  <c:v>43838</c:v>
                </c:pt>
                <c:pt idx="12060">
                  <c:v>43839</c:v>
                </c:pt>
                <c:pt idx="12061">
                  <c:v>43840</c:v>
                </c:pt>
                <c:pt idx="12062">
                  <c:v>43841</c:v>
                </c:pt>
                <c:pt idx="12063">
                  <c:v>43842</c:v>
                </c:pt>
                <c:pt idx="12064">
                  <c:v>43843</c:v>
                </c:pt>
                <c:pt idx="12065">
                  <c:v>43844</c:v>
                </c:pt>
                <c:pt idx="12066">
                  <c:v>43845</c:v>
                </c:pt>
                <c:pt idx="12067">
                  <c:v>43846</c:v>
                </c:pt>
                <c:pt idx="12068">
                  <c:v>43847</c:v>
                </c:pt>
                <c:pt idx="12069">
                  <c:v>43848</c:v>
                </c:pt>
                <c:pt idx="12070">
                  <c:v>43849</c:v>
                </c:pt>
                <c:pt idx="12071">
                  <c:v>43850</c:v>
                </c:pt>
                <c:pt idx="12072">
                  <c:v>43851</c:v>
                </c:pt>
                <c:pt idx="12073">
                  <c:v>43852</c:v>
                </c:pt>
                <c:pt idx="12074">
                  <c:v>43853</c:v>
                </c:pt>
                <c:pt idx="12075">
                  <c:v>43854</c:v>
                </c:pt>
                <c:pt idx="12076">
                  <c:v>43855</c:v>
                </c:pt>
                <c:pt idx="12077">
                  <c:v>43856</c:v>
                </c:pt>
                <c:pt idx="12078">
                  <c:v>43857</c:v>
                </c:pt>
                <c:pt idx="12079">
                  <c:v>43858</c:v>
                </c:pt>
                <c:pt idx="12080">
                  <c:v>43859</c:v>
                </c:pt>
                <c:pt idx="12081">
                  <c:v>43860</c:v>
                </c:pt>
                <c:pt idx="12082">
                  <c:v>43861</c:v>
                </c:pt>
                <c:pt idx="12083">
                  <c:v>43862</c:v>
                </c:pt>
                <c:pt idx="12084">
                  <c:v>43863</c:v>
                </c:pt>
                <c:pt idx="12085">
                  <c:v>43864</c:v>
                </c:pt>
                <c:pt idx="12086">
                  <c:v>43865</c:v>
                </c:pt>
                <c:pt idx="12087">
                  <c:v>43866</c:v>
                </c:pt>
                <c:pt idx="12088">
                  <c:v>43867</c:v>
                </c:pt>
                <c:pt idx="12089">
                  <c:v>43868</c:v>
                </c:pt>
                <c:pt idx="12090">
                  <c:v>43869</c:v>
                </c:pt>
                <c:pt idx="12091">
                  <c:v>43870</c:v>
                </c:pt>
                <c:pt idx="12092">
                  <c:v>43871</c:v>
                </c:pt>
                <c:pt idx="12093">
                  <c:v>43872</c:v>
                </c:pt>
                <c:pt idx="12094">
                  <c:v>43873</c:v>
                </c:pt>
                <c:pt idx="12095">
                  <c:v>43874</c:v>
                </c:pt>
                <c:pt idx="12096">
                  <c:v>43875</c:v>
                </c:pt>
                <c:pt idx="12097">
                  <c:v>43876</c:v>
                </c:pt>
                <c:pt idx="12098">
                  <c:v>43877</c:v>
                </c:pt>
                <c:pt idx="12099">
                  <c:v>43878</c:v>
                </c:pt>
                <c:pt idx="12100">
                  <c:v>43879</c:v>
                </c:pt>
                <c:pt idx="12101">
                  <c:v>43880</c:v>
                </c:pt>
                <c:pt idx="12102">
                  <c:v>43881</c:v>
                </c:pt>
                <c:pt idx="12103">
                  <c:v>43882</c:v>
                </c:pt>
                <c:pt idx="12104">
                  <c:v>43883</c:v>
                </c:pt>
                <c:pt idx="12105">
                  <c:v>43884</c:v>
                </c:pt>
                <c:pt idx="12106">
                  <c:v>43885</c:v>
                </c:pt>
                <c:pt idx="12107">
                  <c:v>43886</c:v>
                </c:pt>
                <c:pt idx="12108">
                  <c:v>43887</c:v>
                </c:pt>
                <c:pt idx="12109">
                  <c:v>43888</c:v>
                </c:pt>
                <c:pt idx="12110">
                  <c:v>43889</c:v>
                </c:pt>
                <c:pt idx="12111">
                  <c:v>43890</c:v>
                </c:pt>
                <c:pt idx="12112">
                  <c:v>43891</c:v>
                </c:pt>
                <c:pt idx="12113">
                  <c:v>43892</c:v>
                </c:pt>
                <c:pt idx="12114">
                  <c:v>43893</c:v>
                </c:pt>
                <c:pt idx="12115">
                  <c:v>43894</c:v>
                </c:pt>
                <c:pt idx="12116">
                  <c:v>43895</c:v>
                </c:pt>
                <c:pt idx="12117">
                  <c:v>43896</c:v>
                </c:pt>
                <c:pt idx="12118">
                  <c:v>43897</c:v>
                </c:pt>
                <c:pt idx="12119">
                  <c:v>43898</c:v>
                </c:pt>
                <c:pt idx="12120">
                  <c:v>43899</c:v>
                </c:pt>
                <c:pt idx="12121">
                  <c:v>43900</c:v>
                </c:pt>
                <c:pt idx="12122">
                  <c:v>43901</c:v>
                </c:pt>
                <c:pt idx="12123">
                  <c:v>43902</c:v>
                </c:pt>
                <c:pt idx="12124">
                  <c:v>43903</c:v>
                </c:pt>
                <c:pt idx="12125">
                  <c:v>43904</c:v>
                </c:pt>
                <c:pt idx="12126">
                  <c:v>43905</c:v>
                </c:pt>
                <c:pt idx="12127">
                  <c:v>43906</c:v>
                </c:pt>
                <c:pt idx="12128">
                  <c:v>43907</c:v>
                </c:pt>
                <c:pt idx="12129">
                  <c:v>43908</c:v>
                </c:pt>
                <c:pt idx="12130">
                  <c:v>43909</c:v>
                </c:pt>
                <c:pt idx="12131">
                  <c:v>43910</c:v>
                </c:pt>
                <c:pt idx="12132">
                  <c:v>43911</c:v>
                </c:pt>
                <c:pt idx="12133">
                  <c:v>43912</c:v>
                </c:pt>
                <c:pt idx="12134">
                  <c:v>43913</c:v>
                </c:pt>
                <c:pt idx="12135">
                  <c:v>43914</c:v>
                </c:pt>
                <c:pt idx="12136">
                  <c:v>43915</c:v>
                </c:pt>
                <c:pt idx="12137">
                  <c:v>43916</c:v>
                </c:pt>
                <c:pt idx="12138">
                  <c:v>43917</c:v>
                </c:pt>
                <c:pt idx="12139">
                  <c:v>43918</c:v>
                </c:pt>
                <c:pt idx="12140">
                  <c:v>43919</c:v>
                </c:pt>
                <c:pt idx="12141">
                  <c:v>43920</c:v>
                </c:pt>
                <c:pt idx="12142">
                  <c:v>43921</c:v>
                </c:pt>
                <c:pt idx="12143">
                  <c:v>43922</c:v>
                </c:pt>
                <c:pt idx="12144">
                  <c:v>43923</c:v>
                </c:pt>
                <c:pt idx="12145">
                  <c:v>43924</c:v>
                </c:pt>
                <c:pt idx="12146">
                  <c:v>43925</c:v>
                </c:pt>
                <c:pt idx="12147">
                  <c:v>43926</c:v>
                </c:pt>
                <c:pt idx="12148">
                  <c:v>43927</c:v>
                </c:pt>
                <c:pt idx="12149">
                  <c:v>43928</c:v>
                </c:pt>
                <c:pt idx="12150">
                  <c:v>43929</c:v>
                </c:pt>
                <c:pt idx="12151">
                  <c:v>43930</c:v>
                </c:pt>
                <c:pt idx="12152">
                  <c:v>43931</c:v>
                </c:pt>
                <c:pt idx="12153">
                  <c:v>43932</c:v>
                </c:pt>
                <c:pt idx="12154">
                  <c:v>43933</c:v>
                </c:pt>
                <c:pt idx="12155">
                  <c:v>43934</c:v>
                </c:pt>
                <c:pt idx="12156">
                  <c:v>43935</c:v>
                </c:pt>
                <c:pt idx="12157">
                  <c:v>43936</c:v>
                </c:pt>
                <c:pt idx="12158">
                  <c:v>43937</c:v>
                </c:pt>
                <c:pt idx="12159">
                  <c:v>43938</c:v>
                </c:pt>
                <c:pt idx="12160">
                  <c:v>43939</c:v>
                </c:pt>
                <c:pt idx="12161">
                  <c:v>43940</c:v>
                </c:pt>
                <c:pt idx="12162">
                  <c:v>43941</c:v>
                </c:pt>
                <c:pt idx="12163">
                  <c:v>43942</c:v>
                </c:pt>
                <c:pt idx="12164">
                  <c:v>43943</c:v>
                </c:pt>
                <c:pt idx="12165">
                  <c:v>43944</c:v>
                </c:pt>
                <c:pt idx="12166">
                  <c:v>43945</c:v>
                </c:pt>
                <c:pt idx="12167">
                  <c:v>43946</c:v>
                </c:pt>
                <c:pt idx="12168">
                  <c:v>43947</c:v>
                </c:pt>
                <c:pt idx="12169">
                  <c:v>43948</c:v>
                </c:pt>
                <c:pt idx="12170">
                  <c:v>43949</c:v>
                </c:pt>
                <c:pt idx="12171">
                  <c:v>43950</c:v>
                </c:pt>
                <c:pt idx="12172">
                  <c:v>43951</c:v>
                </c:pt>
                <c:pt idx="12173">
                  <c:v>43952</c:v>
                </c:pt>
                <c:pt idx="12174">
                  <c:v>43953</c:v>
                </c:pt>
                <c:pt idx="12175">
                  <c:v>43954</c:v>
                </c:pt>
                <c:pt idx="12176">
                  <c:v>43955</c:v>
                </c:pt>
                <c:pt idx="12177">
                  <c:v>43956</c:v>
                </c:pt>
                <c:pt idx="12178">
                  <c:v>43957</c:v>
                </c:pt>
                <c:pt idx="12179">
                  <c:v>43958</c:v>
                </c:pt>
                <c:pt idx="12180">
                  <c:v>43959</c:v>
                </c:pt>
                <c:pt idx="12181">
                  <c:v>43960</c:v>
                </c:pt>
                <c:pt idx="12182">
                  <c:v>43961</c:v>
                </c:pt>
                <c:pt idx="12183">
                  <c:v>43962</c:v>
                </c:pt>
                <c:pt idx="12184">
                  <c:v>43963</c:v>
                </c:pt>
                <c:pt idx="12185">
                  <c:v>43964</c:v>
                </c:pt>
                <c:pt idx="12186">
                  <c:v>43965</c:v>
                </c:pt>
                <c:pt idx="12187">
                  <c:v>43966</c:v>
                </c:pt>
                <c:pt idx="12188">
                  <c:v>43967</c:v>
                </c:pt>
                <c:pt idx="12189">
                  <c:v>43968</c:v>
                </c:pt>
                <c:pt idx="12190">
                  <c:v>43969</c:v>
                </c:pt>
                <c:pt idx="12191">
                  <c:v>43970</c:v>
                </c:pt>
                <c:pt idx="12192">
                  <c:v>43971</c:v>
                </c:pt>
                <c:pt idx="12193">
                  <c:v>43972</c:v>
                </c:pt>
                <c:pt idx="12194">
                  <c:v>43973</c:v>
                </c:pt>
                <c:pt idx="12195">
                  <c:v>43974</c:v>
                </c:pt>
                <c:pt idx="12196">
                  <c:v>43975</c:v>
                </c:pt>
                <c:pt idx="12197">
                  <c:v>43976</c:v>
                </c:pt>
                <c:pt idx="12198">
                  <c:v>43977</c:v>
                </c:pt>
                <c:pt idx="12199">
                  <c:v>43978</c:v>
                </c:pt>
                <c:pt idx="12200">
                  <c:v>43979</c:v>
                </c:pt>
                <c:pt idx="12201">
                  <c:v>43980</c:v>
                </c:pt>
                <c:pt idx="12202">
                  <c:v>43981</c:v>
                </c:pt>
                <c:pt idx="12203">
                  <c:v>43982</c:v>
                </c:pt>
                <c:pt idx="12204">
                  <c:v>43983</c:v>
                </c:pt>
                <c:pt idx="12205">
                  <c:v>43984</c:v>
                </c:pt>
                <c:pt idx="12206">
                  <c:v>43985</c:v>
                </c:pt>
                <c:pt idx="12207">
                  <c:v>43986</c:v>
                </c:pt>
                <c:pt idx="12208">
                  <c:v>43987</c:v>
                </c:pt>
                <c:pt idx="12209">
                  <c:v>43988</c:v>
                </c:pt>
                <c:pt idx="12210">
                  <c:v>43989</c:v>
                </c:pt>
                <c:pt idx="12211">
                  <c:v>43990</c:v>
                </c:pt>
                <c:pt idx="12212">
                  <c:v>43991</c:v>
                </c:pt>
                <c:pt idx="12213">
                  <c:v>43992</c:v>
                </c:pt>
                <c:pt idx="12214">
                  <c:v>43993</c:v>
                </c:pt>
                <c:pt idx="12215">
                  <c:v>43994</c:v>
                </c:pt>
                <c:pt idx="12216">
                  <c:v>43995</c:v>
                </c:pt>
                <c:pt idx="12217">
                  <c:v>43996</c:v>
                </c:pt>
                <c:pt idx="12218">
                  <c:v>43997</c:v>
                </c:pt>
                <c:pt idx="12219">
                  <c:v>43998</c:v>
                </c:pt>
                <c:pt idx="12220">
                  <c:v>43999</c:v>
                </c:pt>
                <c:pt idx="12221">
                  <c:v>44000</c:v>
                </c:pt>
                <c:pt idx="12222">
                  <c:v>44001</c:v>
                </c:pt>
                <c:pt idx="12223">
                  <c:v>44002</c:v>
                </c:pt>
                <c:pt idx="12224">
                  <c:v>44003</c:v>
                </c:pt>
                <c:pt idx="12225">
                  <c:v>44004</c:v>
                </c:pt>
                <c:pt idx="12226">
                  <c:v>44005</c:v>
                </c:pt>
                <c:pt idx="12227">
                  <c:v>44006</c:v>
                </c:pt>
                <c:pt idx="12228">
                  <c:v>44007</c:v>
                </c:pt>
                <c:pt idx="12229">
                  <c:v>44008</c:v>
                </c:pt>
                <c:pt idx="12230">
                  <c:v>44009</c:v>
                </c:pt>
                <c:pt idx="12231">
                  <c:v>44010</c:v>
                </c:pt>
                <c:pt idx="12232">
                  <c:v>44011</c:v>
                </c:pt>
                <c:pt idx="12233">
                  <c:v>44012</c:v>
                </c:pt>
                <c:pt idx="12234">
                  <c:v>44013</c:v>
                </c:pt>
                <c:pt idx="12235">
                  <c:v>44014</c:v>
                </c:pt>
                <c:pt idx="12236">
                  <c:v>44015</c:v>
                </c:pt>
                <c:pt idx="12237">
                  <c:v>44016</c:v>
                </c:pt>
                <c:pt idx="12238">
                  <c:v>44017</c:v>
                </c:pt>
                <c:pt idx="12239">
                  <c:v>44018</c:v>
                </c:pt>
                <c:pt idx="12240">
                  <c:v>44019</c:v>
                </c:pt>
                <c:pt idx="12241">
                  <c:v>44020</c:v>
                </c:pt>
                <c:pt idx="12242">
                  <c:v>44021</c:v>
                </c:pt>
                <c:pt idx="12243">
                  <c:v>44022</c:v>
                </c:pt>
                <c:pt idx="12244">
                  <c:v>44023</c:v>
                </c:pt>
                <c:pt idx="12245">
                  <c:v>44024</c:v>
                </c:pt>
                <c:pt idx="12246">
                  <c:v>44025</c:v>
                </c:pt>
                <c:pt idx="12247">
                  <c:v>44026</c:v>
                </c:pt>
                <c:pt idx="12248">
                  <c:v>44027</c:v>
                </c:pt>
                <c:pt idx="12249">
                  <c:v>44028</c:v>
                </c:pt>
                <c:pt idx="12250">
                  <c:v>44029</c:v>
                </c:pt>
                <c:pt idx="12251">
                  <c:v>44030</c:v>
                </c:pt>
                <c:pt idx="12252">
                  <c:v>44031</c:v>
                </c:pt>
                <c:pt idx="12253">
                  <c:v>44032</c:v>
                </c:pt>
                <c:pt idx="12254">
                  <c:v>44033</c:v>
                </c:pt>
                <c:pt idx="12255">
                  <c:v>44034</c:v>
                </c:pt>
                <c:pt idx="12256">
                  <c:v>44035</c:v>
                </c:pt>
                <c:pt idx="12257">
                  <c:v>44036</c:v>
                </c:pt>
                <c:pt idx="12258">
                  <c:v>44037</c:v>
                </c:pt>
                <c:pt idx="12259">
                  <c:v>44038</c:v>
                </c:pt>
                <c:pt idx="12260">
                  <c:v>44039</c:v>
                </c:pt>
                <c:pt idx="12261">
                  <c:v>44040</c:v>
                </c:pt>
                <c:pt idx="12262">
                  <c:v>44041</c:v>
                </c:pt>
                <c:pt idx="12263">
                  <c:v>44042</c:v>
                </c:pt>
                <c:pt idx="12264">
                  <c:v>44043</c:v>
                </c:pt>
                <c:pt idx="12265">
                  <c:v>44044</c:v>
                </c:pt>
                <c:pt idx="12266">
                  <c:v>44045</c:v>
                </c:pt>
                <c:pt idx="12267">
                  <c:v>44046</c:v>
                </c:pt>
                <c:pt idx="12268">
                  <c:v>44047</c:v>
                </c:pt>
                <c:pt idx="12269">
                  <c:v>44048</c:v>
                </c:pt>
                <c:pt idx="12270">
                  <c:v>44049</c:v>
                </c:pt>
                <c:pt idx="12271">
                  <c:v>44050</c:v>
                </c:pt>
                <c:pt idx="12272">
                  <c:v>44051</c:v>
                </c:pt>
                <c:pt idx="12273">
                  <c:v>44052</c:v>
                </c:pt>
                <c:pt idx="12274">
                  <c:v>44053</c:v>
                </c:pt>
                <c:pt idx="12275">
                  <c:v>44054</c:v>
                </c:pt>
                <c:pt idx="12276">
                  <c:v>44055</c:v>
                </c:pt>
                <c:pt idx="12277">
                  <c:v>44056</c:v>
                </c:pt>
                <c:pt idx="12278">
                  <c:v>44057</c:v>
                </c:pt>
                <c:pt idx="12279">
                  <c:v>44058</c:v>
                </c:pt>
                <c:pt idx="12280">
                  <c:v>44059</c:v>
                </c:pt>
                <c:pt idx="12281">
                  <c:v>44060</c:v>
                </c:pt>
                <c:pt idx="12282">
                  <c:v>44061</c:v>
                </c:pt>
                <c:pt idx="12283">
                  <c:v>44062</c:v>
                </c:pt>
                <c:pt idx="12284">
                  <c:v>44063</c:v>
                </c:pt>
                <c:pt idx="12285">
                  <c:v>44064</c:v>
                </c:pt>
                <c:pt idx="12286">
                  <c:v>44065</c:v>
                </c:pt>
                <c:pt idx="12287">
                  <c:v>44066</c:v>
                </c:pt>
                <c:pt idx="12288">
                  <c:v>44067</c:v>
                </c:pt>
                <c:pt idx="12289">
                  <c:v>44068</c:v>
                </c:pt>
                <c:pt idx="12290">
                  <c:v>44069</c:v>
                </c:pt>
                <c:pt idx="12291">
                  <c:v>44070</c:v>
                </c:pt>
                <c:pt idx="12292">
                  <c:v>44071</c:v>
                </c:pt>
                <c:pt idx="12293">
                  <c:v>44072</c:v>
                </c:pt>
                <c:pt idx="12294">
                  <c:v>44073</c:v>
                </c:pt>
                <c:pt idx="12295">
                  <c:v>44074</c:v>
                </c:pt>
                <c:pt idx="12296">
                  <c:v>44075</c:v>
                </c:pt>
                <c:pt idx="12297">
                  <c:v>44076</c:v>
                </c:pt>
                <c:pt idx="12298">
                  <c:v>44077</c:v>
                </c:pt>
                <c:pt idx="12299">
                  <c:v>44078</c:v>
                </c:pt>
                <c:pt idx="12300">
                  <c:v>44079</c:v>
                </c:pt>
                <c:pt idx="12301">
                  <c:v>44080</c:v>
                </c:pt>
                <c:pt idx="12302">
                  <c:v>44081</c:v>
                </c:pt>
                <c:pt idx="12303">
                  <c:v>44082</c:v>
                </c:pt>
                <c:pt idx="12304">
                  <c:v>44083</c:v>
                </c:pt>
                <c:pt idx="12305">
                  <c:v>44084</c:v>
                </c:pt>
                <c:pt idx="12306">
                  <c:v>44085</c:v>
                </c:pt>
                <c:pt idx="12307">
                  <c:v>44086</c:v>
                </c:pt>
                <c:pt idx="12308">
                  <c:v>44087</c:v>
                </c:pt>
                <c:pt idx="12309">
                  <c:v>44088</c:v>
                </c:pt>
                <c:pt idx="12310">
                  <c:v>44089</c:v>
                </c:pt>
                <c:pt idx="12311">
                  <c:v>44090</c:v>
                </c:pt>
                <c:pt idx="12312">
                  <c:v>44091</c:v>
                </c:pt>
                <c:pt idx="12313">
                  <c:v>44092</c:v>
                </c:pt>
                <c:pt idx="12314">
                  <c:v>44093</c:v>
                </c:pt>
                <c:pt idx="12315">
                  <c:v>44094</c:v>
                </c:pt>
                <c:pt idx="12316">
                  <c:v>44095</c:v>
                </c:pt>
                <c:pt idx="12317">
                  <c:v>44096</c:v>
                </c:pt>
                <c:pt idx="12318">
                  <c:v>44097</c:v>
                </c:pt>
                <c:pt idx="12319">
                  <c:v>44098</c:v>
                </c:pt>
                <c:pt idx="12320">
                  <c:v>44099</c:v>
                </c:pt>
                <c:pt idx="12321">
                  <c:v>44100</c:v>
                </c:pt>
                <c:pt idx="12322">
                  <c:v>44101</c:v>
                </c:pt>
                <c:pt idx="12323">
                  <c:v>44102</c:v>
                </c:pt>
                <c:pt idx="12324">
                  <c:v>44103</c:v>
                </c:pt>
                <c:pt idx="12325">
                  <c:v>44104</c:v>
                </c:pt>
                <c:pt idx="12326">
                  <c:v>44105</c:v>
                </c:pt>
                <c:pt idx="12327">
                  <c:v>44106</c:v>
                </c:pt>
                <c:pt idx="12328">
                  <c:v>44107</c:v>
                </c:pt>
                <c:pt idx="12329">
                  <c:v>44108</c:v>
                </c:pt>
                <c:pt idx="12330">
                  <c:v>44109</c:v>
                </c:pt>
                <c:pt idx="12331">
                  <c:v>44110</c:v>
                </c:pt>
                <c:pt idx="12332">
                  <c:v>44111</c:v>
                </c:pt>
                <c:pt idx="12333">
                  <c:v>44112</c:v>
                </c:pt>
                <c:pt idx="12334">
                  <c:v>44113</c:v>
                </c:pt>
                <c:pt idx="12335">
                  <c:v>44114</c:v>
                </c:pt>
                <c:pt idx="12336">
                  <c:v>44115</c:v>
                </c:pt>
                <c:pt idx="12337">
                  <c:v>44116</c:v>
                </c:pt>
                <c:pt idx="12338">
                  <c:v>44117</c:v>
                </c:pt>
                <c:pt idx="12339">
                  <c:v>44118</c:v>
                </c:pt>
                <c:pt idx="12340">
                  <c:v>44119</c:v>
                </c:pt>
                <c:pt idx="12341">
                  <c:v>44120</c:v>
                </c:pt>
                <c:pt idx="12342">
                  <c:v>44121</c:v>
                </c:pt>
                <c:pt idx="12343">
                  <c:v>44122</c:v>
                </c:pt>
                <c:pt idx="12344">
                  <c:v>44123</c:v>
                </c:pt>
                <c:pt idx="12345">
                  <c:v>44124</c:v>
                </c:pt>
                <c:pt idx="12346">
                  <c:v>44125</c:v>
                </c:pt>
                <c:pt idx="12347">
                  <c:v>44126</c:v>
                </c:pt>
                <c:pt idx="12348">
                  <c:v>44127</c:v>
                </c:pt>
                <c:pt idx="12349">
                  <c:v>44128</c:v>
                </c:pt>
                <c:pt idx="12350">
                  <c:v>44129</c:v>
                </c:pt>
                <c:pt idx="12351">
                  <c:v>44130</c:v>
                </c:pt>
                <c:pt idx="12352">
                  <c:v>44131</c:v>
                </c:pt>
                <c:pt idx="12353">
                  <c:v>44132</c:v>
                </c:pt>
                <c:pt idx="12354">
                  <c:v>44133</c:v>
                </c:pt>
                <c:pt idx="12355">
                  <c:v>44134</c:v>
                </c:pt>
                <c:pt idx="12356">
                  <c:v>44135</c:v>
                </c:pt>
                <c:pt idx="12357">
                  <c:v>44136</c:v>
                </c:pt>
                <c:pt idx="12358">
                  <c:v>44137</c:v>
                </c:pt>
                <c:pt idx="12359">
                  <c:v>44138</c:v>
                </c:pt>
                <c:pt idx="12360">
                  <c:v>44139</c:v>
                </c:pt>
                <c:pt idx="12361">
                  <c:v>44140</c:v>
                </c:pt>
                <c:pt idx="12362">
                  <c:v>44141</c:v>
                </c:pt>
                <c:pt idx="12363">
                  <c:v>44142</c:v>
                </c:pt>
                <c:pt idx="12364">
                  <c:v>44143</c:v>
                </c:pt>
                <c:pt idx="12365">
                  <c:v>44144</c:v>
                </c:pt>
                <c:pt idx="12366">
                  <c:v>44145</c:v>
                </c:pt>
                <c:pt idx="12367">
                  <c:v>44146</c:v>
                </c:pt>
                <c:pt idx="12368">
                  <c:v>44147</c:v>
                </c:pt>
                <c:pt idx="12369">
                  <c:v>44148</c:v>
                </c:pt>
                <c:pt idx="12370">
                  <c:v>44149</c:v>
                </c:pt>
                <c:pt idx="12371">
                  <c:v>44150</c:v>
                </c:pt>
                <c:pt idx="12372">
                  <c:v>44151</c:v>
                </c:pt>
                <c:pt idx="12373">
                  <c:v>44152</c:v>
                </c:pt>
                <c:pt idx="12374">
                  <c:v>44153</c:v>
                </c:pt>
                <c:pt idx="12375">
                  <c:v>44154</c:v>
                </c:pt>
                <c:pt idx="12376">
                  <c:v>44155</c:v>
                </c:pt>
                <c:pt idx="12377">
                  <c:v>44156</c:v>
                </c:pt>
                <c:pt idx="12378">
                  <c:v>44157</c:v>
                </c:pt>
                <c:pt idx="12379">
                  <c:v>44158</c:v>
                </c:pt>
                <c:pt idx="12380">
                  <c:v>44159</c:v>
                </c:pt>
                <c:pt idx="12381">
                  <c:v>44160</c:v>
                </c:pt>
                <c:pt idx="12382">
                  <c:v>44161</c:v>
                </c:pt>
                <c:pt idx="12383">
                  <c:v>44162</c:v>
                </c:pt>
                <c:pt idx="12384">
                  <c:v>44163</c:v>
                </c:pt>
                <c:pt idx="12385">
                  <c:v>44164</c:v>
                </c:pt>
                <c:pt idx="12386">
                  <c:v>44165</c:v>
                </c:pt>
                <c:pt idx="12387">
                  <c:v>44166</c:v>
                </c:pt>
                <c:pt idx="12388">
                  <c:v>44167</c:v>
                </c:pt>
                <c:pt idx="12389">
                  <c:v>44168</c:v>
                </c:pt>
                <c:pt idx="12390">
                  <c:v>44169</c:v>
                </c:pt>
                <c:pt idx="12391">
                  <c:v>44170</c:v>
                </c:pt>
                <c:pt idx="12392">
                  <c:v>44171</c:v>
                </c:pt>
                <c:pt idx="12393">
                  <c:v>44172</c:v>
                </c:pt>
                <c:pt idx="12394">
                  <c:v>44173</c:v>
                </c:pt>
                <c:pt idx="12395">
                  <c:v>44174</c:v>
                </c:pt>
                <c:pt idx="12396">
                  <c:v>44175</c:v>
                </c:pt>
                <c:pt idx="12397">
                  <c:v>44176</c:v>
                </c:pt>
                <c:pt idx="12398">
                  <c:v>44177</c:v>
                </c:pt>
                <c:pt idx="12399">
                  <c:v>44178</c:v>
                </c:pt>
                <c:pt idx="12400">
                  <c:v>44179</c:v>
                </c:pt>
                <c:pt idx="12401">
                  <c:v>44180</c:v>
                </c:pt>
                <c:pt idx="12402">
                  <c:v>44181</c:v>
                </c:pt>
                <c:pt idx="12403">
                  <c:v>44182</c:v>
                </c:pt>
                <c:pt idx="12404">
                  <c:v>44183</c:v>
                </c:pt>
                <c:pt idx="12405">
                  <c:v>44184</c:v>
                </c:pt>
                <c:pt idx="12406">
                  <c:v>44185</c:v>
                </c:pt>
                <c:pt idx="12407">
                  <c:v>44186</c:v>
                </c:pt>
                <c:pt idx="12408">
                  <c:v>44187</c:v>
                </c:pt>
                <c:pt idx="12409">
                  <c:v>44188</c:v>
                </c:pt>
                <c:pt idx="12410">
                  <c:v>44189</c:v>
                </c:pt>
                <c:pt idx="12411">
                  <c:v>44190</c:v>
                </c:pt>
                <c:pt idx="12412">
                  <c:v>44191</c:v>
                </c:pt>
                <c:pt idx="12413">
                  <c:v>44192</c:v>
                </c:pt>
                <c:pt idx="12414">
                  <c:v>44193</c:v>
                </c:pt>
                <c:pt idx="12415">
                  <c:v>44194</c:v>
                </c:pt>
                <c:pt idx="12416">
                  <c:v>44195</c:v>
                </c:pt>
                <c:pt idx="12417">
                  <c:v>44196</c:v>
                </c:pt>
                <c:pt idx="12418">
                  <c:v>44197</c:v>
                </c:pt>
                <c:pt idx="12419">
                  <c:v>44198</c:v>
                </c:pt>
                <c:pt idx="12420">
                  <c:v>44199</c:v>
                </c:pt>
                <c:pt idx="12421">
                  <c:v>44200</c:v>
                </c:pt>
                <c:pt idx="12422">
                  <c:v>44201</c:v>
                </c:pt>
                <c:pt idx="12423">
                  <c:v>44202</c:v>
                </c:pt>
                <c:pt idx="12424">
                  <c:v>44203</c:v>
                </c:pt>
                <c:pt idx="12425">
                  <c:v>44204</c:v>
                </c:pt>
                <c:pt idx="12426">
                  <c:v>44205</c:v>
                </c:pt>
                <c:pt idx="12427">
                  <c:v>44206</c:v>
                </c:pt>
                <c:pt idx="12428">
                  <c:v>44207</c:v>
                </c:pt>
                <c:pt idx="12429">
                  <c:v>44208</c:v>
                </c:pt>
                <c:pt idx="12430">
                  <c:v>44209</c:v>
                </c:pt>
                <c:pt idx="12431">
                  <c:v>44210</c:v>
                </c:pt>
                <c:pt idx="12432">
                  <c:v>44211</c:v>
                </c:pt>
                <c:pt idx="12433">
                  <c:v>44212</c:v>
                </c:pt>
                <c:pt idx="12434">
                  <c:v>44213</c:v>
                </c:pt>
                <c:pt idx="12435">
                  <c:v>44214</c:v>
                </c:pt>
                <c:pt idx="12436">
                  <c:v>44215</c:v>
                </c:pt>
                <c:pt idx="12437">
                  <c:v>44216</c:v>
                </c:pt>
                <c:pt idx="12438">
                  <c:v>44217</c:v>
                </c:pt>
                <c:pt idx="12439">
                  <c:v>44218</c:v>
                </c:pt>
                <c:pt idx="12440">
                  <c:v>44219</c:v>
                </c:pt>
                <c:pt idx="12441">
                  <c:v>44220</c:v>
                </c:pt>
                <c:pt idx="12442">
                  <c:v>44221</c:v>
                </c:pt>
                <c:pt idx="12443">
                  <c:v>44222</c:v>
                </c:pt>
                <c:pt idx="12444">
                  <c:v>44223</c:v>
                </c:pt>
                <c:pt idx="12445">
                  <c:v>44224</c:v>
                </c:pt>
                <c:pt idx="12446">
                  <c:v>44225</c:v>
                </c:pt>
                <c:pt idx="12447">
                  <c:v>44226</c:v>
                </c:pt>
                <c:pt idx="12448">
                  <c:v>44227</c:v>
                </c:pt>
                <c:pt idx="12449">
                  <c:v>44228</c:v>
                </c:pt>
                <c:pt idx="12450">
                  <c:v>44229</c:v>
                </c:pt>
                <c:pt idx="12451">
                  <c:v>44230</c:v>
                </c:pt>
                <c:pt idx="12452">
                  <c:v>44231</c:v>
                </c:pt>
                <c:pt idx="12453">
                  <c:v>44232</c:v>
                </c:pt>
                <c:pt idx="12454">
                  <c:v>44233</c:v>
                </c:pt>
                <c:pt idx="12455">
                  <c:v>44234</c:v>
                </c:pt>
                <c:pt idx="12456">
                  <c:v>44235</c:v>
                </c:pt>
                <c:pt idx="12457">
                  <c:v>44236</c:v>
                </c:pt>
                <c:pt idx="12458">
                  <c:v>44237</c:v>
                </c:pt>
                <c:pt idx="12459">
                  <c:v>44238</c:v>
                </c:pt>
                <c:pt idx="12460">
                  <c:v>44239</c:v>
                </c:pt>
                <c:pt idx="12461">
                  <c:v>44240</c:v>
                </c:pt>
                <c:pt idx="12462">
                  <c:v>44241</c:v>
                </c:pt>
                <c:pt idx="12463">
                  <c:v>44242</c:v>
                </c:pt>
                <c:pt idx="12464">
                  <c:v>44243</c:v>
                </c:pt>
                <c:pt idx="12465">
                  <c:v>44244</c:v>
                </c:pt>
                <c:pt idx="12466">
                  <c:v>44245</c:v>
                </c:pt>
                <c:pt idx="12467">
                  <c:v>44246</c:v>
                </c:pt>
                <c:pt idx="12468">
                  <c:v>44247</c:v>
                </c:pt>
                <c:pt idx="12469">
                  <c:v>44248</c:v>
                </c:pt>
                <c:pt idx="12470">
                  <c:v>44249</c:v>
                </c:pt>
                <c:pt idx="12471">
                  <c:v>44250</c:v>
                </c:pt>
                <c:pt idx="12472">
                  <c:v>44251</c:v>
                </c:pt>
                <c:pt idx="12473">
                  <c:v>44252</c:v>
                </c:pt>
                <c:pt idx="12474">
                  <c:v>44253</c:v>
                </c:pt>
                <c:pt idx="12475">
                  <c:v>44254</c:v>
                </c:pt>
                <c:pt idx="12476">
                  <c:v>44255</c:v>
                </c:pt>
                <c:pt idx="12477">
                  <c:v>44256</c:v>
                </c:pt>
                <c:pt idx="12478">
                  <c:v>44257</c:v>
                </c:pt>
                <c:pt idx="12479">
                  <c:v>44258</c:v>
                </c:pt>
                <c:pt idx="12480">
                  <c:v>44259</c:v>
                </c:pt>
                <c:pt idx="12481">
                  <c:v>44260</c:v>
                </c:pt>
                <c:pt idx="12482">
                  <c:v>44261</c:v>
                </c:pt>
                <c:pt idx="12483">
                  <c:v>44262</c:v>
                </c:pt>
                <c:pt idx="12484">
                  <c:v>44263</c:v>
                </c:pt>
                <c:pt idx="12485">
                  <c:v>44264</c:v>
                </c:pt>
                <c:pt idx="12486">
                  <c:v>44265</c:v>
                </c:pt>
                <c:pt idx="12487">
                  <c:v>44266</c:v>
                </c:pt>
                <c:pt idx="12488">
                  <c:v>44267</c:v>
                </c:pt>
                <c:pt idx="12489">
                  <c:v>44268</c:v>
                </c:pt>
                <c:pt idx="12490">
                  <c:v>44269</c:v>
                </c:pt>
                <c:pt idx="12491">
                  <c:v>44270</c:v>
                </c:pt>
                <c:pt idx="12492">
                  <c:v>44271</c:v>
                </c:pt>
                <c:pt idx="12493">
                  <c:v>44272</c:v>
                </c:pt>
                <c:pt idx="12494">
                  <c:v>44273</c:v>
                </c:pt>
                <c:pt idx="12495">
                  <c:v>44274</c:v>
                </c:pt>
                <c:pt idx="12496">
                  <c:v>44275</c:v>
                </c:pt>
                <c:pt idx="12497">
                  <c:v>44276</c:v>
                </c:pt>
                <c:pt idx="12498">
                  <c:v>44277</c:v>
                </c:pt>
                <c:pt idx="12499">
                  <c:v>44278</c:v>
                </c:pt>
                <c:pt idx="12500">
                  <c:v>44279</c:v>
                </c:pt>
                <c:pt idx="12501">
                  <c:v>44280</c:v>
                </c:pt>
                <c:pt idx="12502">
                  <c:v>44281</c:v>
                </c:pt>
                <c:pt idx="12503">
                  <c:v>44282</c:v>
                </c:pt>
                <c:pt idx="12504">
                  <c:v>44283</c:v>
                </c:pt>
                <c:pt idx="12505">
                  <c:v>44284</c:v>
                </c:pt>
                <c:pt idx="12506">
                  <c:v>44285</c:v>
                </c:pt>
                <c:pt idx="12507">
                  <c:v>44286</c:v>
                </c:pt>
                <c:pt idx="12508">
                  <c:v>44287</c:v>
                </c:pt>
                <c:pt idx="12509">
                  <c:v>44288</c:v>
                </c:pt>
                <c:pt idx="12510">
                  <c:v>44289</c:v>
                </c:pt>
                <c:pt idx="12511">
                  <c:v>44290</c:v>
                </c:pt>
                <c:pt idx="12512">
                  <c:v>44291</c:v>
                </c:pt>
                <c:pt idx="12513">
                  <c:v>44292</c:v>
                </c:pt>
                <c:pt idx="12514">
                  <c:v>44293</c:v>
                </c:pt>
                <c:pt idx="12515">
                  <c:v>44294</c:v>
                </c:pt>
                <c:pt idx="12516">
                  <c:v>44295</c:v>
                </c:pt>
                <c:pt idx="12517">
                  <c:v>44296</c:v>
                </c:pt>
                <c:pt idx="12518">
                  <c:v>44297</c:v>
                </c:pt>
                <c:pt idx="12519">
                  <c:v>44298</c:v>
                </c:pt>
                <c:pt idx="12520">
                  <c:v>44299</c:v>
                </c:pt>
                <c:pt idx="12521">
                  <c:v>44300</c:v>
                </c:pt>
                <c:pt idx="12522">
                  <c:v>44301</c:v>
                </c:pt>
                <c:pt idx="12523">
                  <c:v>44302</c:v>
                </c:pt>
                <c:pt idx="12524">
                  <c:v>44303</c:v>
                </c:pt>
                <c:pt idx="12525">
                  <c:v>44304</c:v>
                </c:pt>
                <c:pt idx="12526">
                  <c:v>44305</c:v>
                </c:pt>
                <c:pt idx="12527">
                  <c:v>44306</c:v>
                </c:pt>
                <c:pt idx="12528">
                  <c:v>44307</c:v>
                </c:pt>
                <c:pt idx="12529">
                  <c:v>44308</c:v>
                </c:pt>
                <c:pt idx="12530">
                  <c:v>44309</c:v>
                </c:pt>
                <c:pt idx="12531">
                  <c:v>44310</c:v>
                </c:pt>
                <c:pt idx="12532">
                  <c:v>44311</c:v>
                </c:pt>
                <c:pt idx="12533">
                  <c:v>44312</c:v>
                </c:pt>
                <c:pt idx="12534">
                  <c:v>44313</c:v>
                </c:pt>
                <c:pt idx="12535">
                  <c:v>44314</c:v>
                </c:pt>
                <c:pt idx="12536">
                  <c:v>44315</c:v>
                </c:pt>
                <c:pt idx="12537">
                  <c:v>44316</c:v>
                </c:pt>
                <c:pt idx="12538">
                  <c:v>44317</c:v>
                </c:pt>
                <c:pt idx="12539">
                  <c:v>44318</c:v>
                </c:pt>
                <c:pt idx="12540">
                  <c:v>44319</c:v>
                </c:pt>
                <c:pt idx="12541">
                  <c:v>44320</c:v>
                </c:pt>
                <c:pt idx="12542">
                  <c:v>44321</c:v>
                </c:pt>
                <c:pt idx="12543">
                  <c:v>44322</c:v>
                </c:pt>
                <c:pt idx="12544">
                  <c:v>44323</c:v>
                </c:pt>
                <c:pt idx="12545">
                  <c:v>44324</c:v>
                </c:pt>
                <c:pt idx="12546">
                  <c:v>44325</c:v>
                </c:pt>
                <c:pt idx="12547">
                  <c:v>44326</c:v>
                </c:pt>
                <c:pt idx="12548">
                  <c:v>44327</c:v>
                </c:pt>
                <c:pt idx="12549">
                  <c:v>44328</c:v>
                </c:pt>
                <c:pt idx="12550">
                  <c:v>44329</c:v>
                </c:pt>
                <c:pt idx="12551">
                  <c:v>44330</c:v>
                </c:pt>
                <c:pt idx="12552">
                  <c:v>44331</c:v>
                </c:pt>
                <c:pt idx="12553">
                  <c:v>44332</c:v>
                </c:pt>
                <c:pt idx="12554">
                  <c:v>44333</c:v>
                </c:pt>
                <c:pt idx="12555">
                  <c:v>44334</c:v>
                </c:pt>
                <c:pt idx="12556">
                  <c:v>44335</c:v>
                </c:pt>
                <c:pt idx="12557">
                  <c:v>44336</c:v>
                </c:pt>
                <c:pt idx="12558">
                  <c:v>44337</c:v>
                </c:pt>
                <c:pt idx="12559">
                  <c:v>44338</c:v>
                </c:pt>
                <c:pt idx="12560">
                  <c:v>44339</c:v>
                </c:pt>
                <c:pt idx="12561">
                  <c:v>44340</c:v>
                </c:pt>
                <c:pt idx="12562">
                  <c:v>44341</c:v>
                </c:pt>
                <c:pt idx="12563">
                  <c:v>44342</c:v>
                </c:pt>
                <c:pt idx="12564">
                  <c:v>44343</c:v>
                </c:pt>
                <c:pt idx="12565">
                  <c:v>44344</c:v>
                </c:pt>
                <c:pt idx="12566">
                  <c:v>44345</c:v>
                </c:pt>
                <c:pt idx="12567">
                  <c:v>44346</c:v>
                </c:pt>
                <c:pt idx="12568">
                  <c:v>44347</c:v>
                </c:pt>
                <c:pt idx="12569">
                  <c:v>44348</c:v>
                </c:pt>
                <c:pt idx="12570">
                  <c:v>44349</c:v>
                </c:pt>
                <c:pt idx="12571">
                  <c:v>44350</c:v>
                </c:pt>
                <c:pt idx="12572">
                  <c:v>44351</c:v>
                </c:pt>
                <c:pt idx="12573">
                  <c:v>44352</c:v>
                </c:pt>
                <c:pt idx="12574">
                  <c:v>44353</c:v>
                </c:pt>
                <c:pt idx="12575">
                  <c:v>44354</c:v>
                </c:pt>
                <c:pt idx="12576">
                  <c:v>44355</c:v>
                </c:pt>
                <c:pt idx="12577">
                  <c:v>44356</c:v>
                </c:pt>
                <c:pt idx="12578">
                  <c:v>44357</c:v>
                </c:pt>
                <c:pt idx="12579">
                  <c:v>44358</c:v>
                </c:pt>
                <c:pt idx="12580">
                  <c:v>44359</c:v>
                </c:pt>
                <c:pt idx="12581">
                  <c:v>44360</c:v>
                </c:pt>
                <c:pt idx="12582">
                  <c:v>44361</c:v>
                </c:pt>
                <c:pt idx="12583">
                  <c:v>44362</c:v>
                </c:pt>
                <c:pt idx="12584">
                  <c:v>44363</c:v>
                </c:pt>
                <c:pt idx="12585">
                  <c:v>44364</c:v>
                </c:pt>
                <c:pt idx="12586">
                  <c:v>44365</c:v>
                </c:pt>
                <c:pt idx="12587">
                  <c:v>44366</c:v>
                </c:pt>
                <c:pt idx="12588">
                  <c:v>44367</c:v>
                </c:pt>
                <c:pt idx="12589">
                  <c:v>44368</c:v>
                </c:pt>
                <c:pt idx="12590">
                  <c:v>44369</c:v>
                </c:pt>
                <c:pt idx="12591">
                  <c:v>44370</c:v>
                </c:pt>
                <c:pt idx="12592">
                  <c:v>44371</c:v>
                </c:pt>
                <c:pt idx="12593">
                  <c:v>44372</c:v>
                </c:pt>
                <c:pt idx="12594">
                  <c:v>44373</c:v>
                </c:pt>
                <c:pt idx="12595">
                  <c:v>44374</c:v>
                </c:pt>
                <c:pt idx="12596">
                  <c:v>44375</c:v>
                </c:pt>
                <c:pt idx="12597">
                  <c:v>44376</c:v>
                </c:pt>
                <c:pt idx="12598">
                  <c:v>44377</c:v>
                </c:pt>
                <c:pt idx="12599">
                  <c:v>44378</c:v>
                </c:pt>
                <c:pt idx="12600">
                  <c:v>44379</c:v>
                </c:pt>
                <c:pt idx="12601">
                  <c:v>44380</c:v>
                </c:pt>
                <c:pt idx="12602">
                  <c:v>44381</c:v>
                </c:pt>
                <c:pt idx="12603">
                  <c:v>44382</c:v>
                </c:pt>
                <c:pt idx="12604">
                  <c:v>44383</c:v>
                </c:pt>
                <c:pt idx="12605">
                  <c:v>44384</c:v>
                </c:pt>
                <c:pt idx="12606">
                  <c:v>44385</c:v>
                </c:pt>
                <c:pt idx="12607">
                  <c:v>44386</c:v>
                </c:pt>
                <c:pt idx="12608">
                  <c:v>44387</c:v>
                </c:pt>
                <c:pt idx="12609">
                  <c:v>44388</c:v>
                </c:pt>
                <c:pt idx="12610">
                  <c:v>44389</c:v>
                </c:pt>
                <c:pt idx="12611">
                  <c:v>44390</c:v>
                </c:pt>
                <c:pt idx="12612">
                  <c:v>44391</c:v>
                </c:pt>
                <c:pt idx="12613">
                  <c:v>44392</c:v>
                </c:pt>
                <c:pt idx="12614">
                  <c:v>44393</c:v>
                </c:pt>
                <c:pt idx="12615">
                  <c:v>44394</c:v>
                </c:pt>
                <c:pt idx="12616">
                  <c:v>44395</c:v>
                </c:pt>
                <c:pt idx="12617">
                  <c:v>44396</c:v>
                </c:pt>
                <c:pt idx="12618">
                  <c:v>44397</c:v>
                </c:pt>
                <c:pt idx="12619">
                  <c:v>44398</c:v>
                </c:pt>
                <c:pt idx="12620">
                  <c:v>44399</c:v>
                </c:pt>
                <c:pt idx="12621">
                  <c:v>44400</c:v>
                </c:pt>
                <c:pt idx="12622">
                  <c:v>44401</c:v>
                </c:pt>
                <c:pt idx="12623">
                  <c:v>44402</c:v>
                </c:pt>
                <c:pt idx="12624">
                  <c:v>44403</c:v>
                </c:pt>
                <c:pt idx="12625">
                  <c:v>44404</c:v>
                </c:pt>
                <c:pt idx="12626">
                  <c:v>44405</c:v>
                </c:pt>
                <c:pt idx="12627">
                  <c:v>44406</c:v>
                </c:pt>
                <c:pt idx="12628">
                  <c:v>44407</c:v>
                </c:pt>
                <c:pt idx="12629">
                  <c:v>44408</c:v>
                </c:pt>
                <c:pt idx="12630">
                  <c:v>44409</c:v>
                </c:pt>
                <c:pt idx="12631">
                  <c:v>44410</c:v>
                </c:pt>
                <c:pt idx="12632">
                  <c:v>44411</c:v>
                </c:pt>
                <c:pt idx="12633">
                  <c:v>44412</c:v>
                </c:pt>
                <c:pt idx="12634">
                  <c:v>44413</c:v>
                </c:pt>
                <c:pt idx="12635">
                  <c:v>44414</c:v>
                </c:pt>
                <c:pt idx="12636">
                  <c:v>44415</c:v>
                </c:pt>
                <c:pt idx="12637">
                  <c:v>44416</c:v>
                </c:pt>
                <c:pt idx="12638">
                  <c:v>44417</c:v>
                </c:pt>
                <c:pt idx="12639">
                  <c:v>44418</c:v>
                </c:pt>
                <c:pt idx="12640">
                  <c:v>44419</c:v>
                </c:pt>
                <c:pt idx="12641">
                  <c:v>44420</c:v>
                </c:pt>
                <c:pt idx="12642">
                  <c:v>44421</c:v>
                </c:pt>
                <c:pt idx="12643">
                  <c:v>44422</c:v>
                </c:pt>
                <c:pt idx="12644">
                  <c:v>44423</c:v>
                </c:pt>
                <c:pt idx="12645">
                  <c:v>44424</c:v>
                </c:pt>
                <c:pt idx="12646">
                  <c:v>44425</c:v>
                </c:pt>
                <c:pt idx="12647">
                  <c:v>44426</c:v>
                </c:pt>
                <c:pt idx="12648">
                  <c:v>44427</c:v>
                </c:pt>
                <c:pt idx="12649">
                  <c:v>44428</c:v>
                </c:pt>
                <c:pt idx="12650">
                  <c:v>44429</c:v>
                </c:pt>
                <c:pt idx="12651">
                  <c:v>44430</c:v>
                </c:pt>
                <c:pt idx="12652">
                  <c:v>44431</c:v>
                </c:pt>
                <c:pt idx="12653">
                  <c:v>44432</c:v>
                </c:pt>
                <c:pt idx="12654">
                  <c:v>44433</c:v>
                </c:pt>
                <c:pt idx="12655">
                  <c:v>44434</c:v>
                </c:pt>
                <c:pt idx="12656">
                  <c:v>44435</c:v>
                </c:pt>
                <c:pt idx="12657">
                  <c:v>44436</c:v>
                </c:pt>
                <c:pt idx="12658">
                  <c:v>44437</c:v>
                </c:pt>
                <c:pt idx="12659">
                  <c:v>44438</c:v>
                </c:pt>
                <c:pt idx="12660">
                  <c:v>44439</c:v>
                </c:pt>
                <c:pt idx="12661">
                  <c:v>44440</c:v>
                </c:pt>
                <c:pt idx="12662">
                  <c:v>44441</c:v>
                </c:pt>
                <c:pt idx="12663">
                  <c:v>44442</c:v>
                </c:pt>
                <c:pt idx="12664">
                  <c:v>44443</c:v>
                </c:pt>
                <c:pt idx="12665">
                  <c:v>44444</c:v>
                </c:pt>
                <c:pt idx="12666">
                  <c:v>44445</c:v>
                </c:pt>
                <c:pt idx="12667">
                  <c:v>44446</c:v>
                </c:pt>
                <c:pt idx="12668">
                  <c:v>44447</c:v>
                </c:pt>
                <c:pt idx="12669">
                  <c:v>44448</c:v>
                </c:pt>
                <c:pt idx="12670">
                  <c:v>44449</c:v>
                </c:pt>
                <c:pt idx="12671">
                  <c:v>44450</c:v>
                </c:pt>
                <c:pt idx="12672">
                  <c:v>44451</c:v>
                </c:pt>
                <c:pt idx="12673">
                  <c:v>44452</c:v>
                </c:pt>
                <c:pt idx="12674">
                  <c:v>44453</c:v>
                </c:pt>
                <c:pt idx="12675">
                  <c:v>44454</c:v>
                </c:pt>
                <c:pt idx="12676">
                  <c:v>44455</c:v>
                </c:pt>
                <c:pt idx="12677">
                  <c:v>44456</c:v>
                </c:pt>
                <c:pt idx="12678">
                  <c:v>44457</c:v>
                </c:pt>
                <c:pt idx="12679">
                  <c:v>44458</c:v>
                </c:pt>
                <c:pt idx="12680">
                  <c:v>44459</c:v>
                </c:pt>
                <c:pt idx="12681">
                  <c:v>44460</c:v>
                </c:pt>
                <c:pt idx="12682">
                  <c:v>44461</c:v>
                </c:pt>
                <c:pt idx="12683">
                  <c:v>44462</c:v>
                </c:pt>
                <c:pt idx="12684">
                  <c:v>44463</c:v>
                </c:pt>
                <c:pt idx="12685">
                  <c:v>44464</c:v>
                </c:pt>
                <c:pt idx="12686">
                  <c:v>44465</c:v>
                </c:pt>
                <c:pt idx="12687">
                  <c:v>44466</c:v>
                </c:pt>
                <c:pt idx="12688">
                  <c:v>44467</c:v>
                </c:pt>
                <c:pt idx="12689">
                  <c:v>44468</c:v>
                </c:pt>
                <c:pt idx="12690">
                  <c:v>44469</c:v>
                </c:pt>
                <c:pt idx="12691">
                  <c:v>44470</c:v>
                </c:pt>
                <c:pt idx="12692">
                  <c:v>44471</c:v>
                </c:pt>
                <c:pt idx="12693">
                  <c:v>44472</c:v>
                </c:pt>
                <c:pt idx="12694">
                  <c:v>44473</c:v>
                </c:pt>
                <c:pt idx="12695">
                  <c:v>44474</c:v>
                </c:pt>
                <c:pt idx="12696">
                  <c:v>44475</c:v>
                </c:pt>
                <c:pt idx="12697">
                  <c:v>44476</c:v>
                </c:pt>
                <c:pt idx="12698">
                  <c:v>44477</c:v>
                </c:pt>
                <c:pt idx="12699">
                  <c:v>44478</c:v>
                </c:pt>
                <c:pt idx="12700">
                  <c:v>44479</c:v>
                </c:pt>
                <c:pt idx="12701">
                  <c:v>44480</c:v>
                </c:pt>
                <c:pt idx="12702">
                  <c:v>44481</c:v>
                </c:pt>
                <c:pt idx="12703">
                  <c:v>44482</c:v>
                </c:pt>
                <c:pt idx="12704">
                  <c:v>44483</c:v>
                </c:pt>
                <c:pt idx="12705">
                  <c:v>44484</c:v>
                </c:pt>
                <c:pt idx="12706">
                  <c:v>44485</c:v>
                </c:pt>
                <c:pt idx="12707">
                  <c:v>44486</c:v>
                </c:pt>
                <c:pt idx="12708">
                  <c:v>44487</c:v>
                </c:pt>
                <c:pt idx="12709">
                  <c:v>44488</c:v>
                </c:pt>
                <c:pt idx="12710">
                  <c:v>44489</c:v>
                </c:pt>
                <c:pt idx="12711">
                  <c:v>44490</c:v>
                </c:pt>
                <c:pt idx="12712">
                  <c:v>44491</c:v>
                </c:pt>
                <c:pt idx="12713">
                  <c:v>44492</c:v>
                </c:pt>
                <c:pt idx="12714">
                  <c:v>44493</c:v>
                </c:pt>
                <c:pt idx="12715">
                  <c:v>44494</c:v>
                </c:pt>
                <c:pt idx="12716">
                  <c:v>44495</c:v>
                </c:pt>
                <c:pt idx="12717">
                  <c:v>44496</c:v>
                </c:pt>
                <c:pt idx="12718">
                  <c:v>44497</c:v>
                </c:pt>
                <c:pt idx="12719">
                  <c:v>44498</c:v>
                </c:pt>
                <c:pt idx="12720">
                  <c:v>44499</c:v>
                </c:pt>
                <c:pt idx="12721">
                  <c:v>44500</c:v>
                </c:pt>
                <c:pt idx="12722">
                  <c:v>44501</c:v>
                </c:pt>
                <c:pt idx="12723">
                  <c:v>44502</c:v>
                </c:pt>
                <c:pt idx="12724">
                  <c:v>44503</c:v>
                </c:pt>
                <c:pt idx="12725">
                  <c:v>44504</c:v>
                </c:pt>
                <c:pt idx="12726">
                  <c:v>44505</c:v>
                </c:pt>
                <c:pt idx="12727">
                  <c:v>44506</c:v>
                </c:pt>
                <c:pt idx="12728">
                  <c:v>44507</c:v>
                </c:pt>
                <c:pt idx="12729">
                  <c:v>44508</c:v>
                </c:pt>
                <c:pt idx="12730">
                  <c:v>44509</c:v>
                </c:pt>
                <c:pt idx="12731">
                  <c:v>44510</c:v>
                </c:pt>
                <c:pt idx="12732">
                  <c:v>44511</c:v>
                </c:pt>
                <c:pt idx="12733">
                  <c:v>44512</c:v>
                </c:pt>
                <c:pt idx="12734">
                  <c:v>44513</c:v>
                </c:pt>
                <c:pt idx="12735">
                  <c:v>44514</c:v>
                </c:pt>
                <c:pt idx="12736">
                  <c:v>44515</c:v>
                </c:pt>
                <c:pt idx="12737">
                  <c:v>44516</c:v>
                </c:pt>
                <c:pt idx="12738">
                  <c:v>44517</c:v>
                </c:pt>
                <c:pt idx="12739">
                  <c:v>44518</c:v>
                </c:pt>
                <c:pt idx="12740">
                  <c:v>44519</c:v>
                </c:pt>
                <c:pt idx="12741">
                  <c:v>44520</c:v>
                </c:pt>
                <c:pt idx="12742">
                  <c:v>44521</c:v>
                </c:pt>
                <c:pt idx="12743">
                  <c:v>44522</c:v>
                </c:pt>
                <c:pt idx="12744">
                  <c:v>44523</c:v>
                </c:pt>
                <c:pt idx="12745">
                  <c:v>44524</c:v>
                </c:pt>
                <c:pt idx="12746">
                  <c:v>44525</c:v>
                </c:pt>
                <c:pt idx="12747">
                  <c:v>44526</c:v>
                </c:pt>
                <c:pt idx="12748">
                  <c:v>44527</c:v>
                </c:pt>
                <c:pt idx="12749">
                  <c:v>44528</c:v>
                </c:pt>
                <c:pt idx="12750">
                  <c:v>44529</c:v>
                </c:pt>
                <c:pt idx="12751">
                  <c:v>44530</c:v>
                </c:pt>
                <c:pt idx="12752">
                  <c:v>44531</c:v>
                </c:pt>
                <c:pt idx="12753">
                  <c:v>44532</c:v>
                </c:pt>
                <c:pt idx="12754">
                  <c:v>44533</c:v>
                </c:pt>
                <c:pt idx="12755">
                  <c:v>44534</c:v>
                </c:pt>
                <c:pt idx="12756">
                  <c:v>44535</c:v>
                </c:pt>
                <c:pt idx="12757">
                  <c:v>44536</c:v>
                </c:pt>
                <c:pt idx="12758">
                  <c:v>44537</c:v>
                </c:pt>
                <c:pt idx="12759">
                  <c:v>44538</c:v>
                </c:pt>
                <c:pt idx="12760">
                  <c:v>44539</c:v>
                </c:pt>
                <c:pt idx="12761">
                  <c:v>44540</c:v>
                </c:pt>
                <c:pt idx="12762">
                  <c:v>44541</c:v>
                </c:pt>
                <c:pt idx="12763">
                  <c:v>44542</c:v>
                </c:pt>
                <c:pt idx="12764">
                  <c:v>44543</c:v>
                </c:pt>
                <c:pt idx="12765">
                  <c:v>44544</c:v>
                </c:pt>
                <c:pt idx="12766">
                  <c:v>44545</c:v>
                </c:pt>
                <c:pt idx="12767">
                  <c:v>44546</c:v>
                </c:pt>
                <c:pt idx="12768">
                  <c:v>44547</c:v>
                </c:pt>
                <c:pt idx="12769">
                  <c:v>44548</c:v>
                </c:pt>
                <c:pt idx="12770">
                  <c:v>44549</c:v>
                </c:pt>
                <c:pt idx="12771">
                  <c:v>44550</c:v>
                </c:pt>
                <c:pt idx="12772">
                  <c:v>44551</c:v>
                </c:pt>
                <c:pt idx="12773">
                  <c:v>44552</c:v>
                </c:pt>
                <c:pt idx="12774">
                  <c:v>44553</c:v>
                </c:pt>
                <c:pt idx="12775">
                  <c:v>44554</c:v>
                </c:pt>
                <c:pt idx="12776">
                  <c:v>44555</c:v>
                </c:pt>
                <c:pt idx="12777">
                  <c:v>44556</c:v>
                </c:pt>
                <c:pt idx="12778">
                  <c:v>44557</c:v>
                </c:pt>
                <c:pt idx="12779">
                  <c:v>44558</c:v>
                </c:pt>
                <c:pt idx="12780">
                  <c:v>44559</c:v>
                </c:pt>
                <c:pt idx="12781">
                  <c:v>44560</c:v>
                </c:pt>
                <c:pt idx="12782">
                  <c:v>44561</c:v>
                </c:pt>
                <c:pt idx="12783">
                  <c:v>44562</c:v>
                </c:pt>
                <c:pt idx="12784">
                  <c:v>44563</c:v>
                </c:pt>
                <c:pt idx="12785">
                  <c:v>44564</c:v>
                </c:pt>
                <c:pt idx="12786">
                  <c:v>44565</c:v>
                </c:pt>
                <c:pt idx="12787">
                  <c:v>44566</c:v>
                </c:pt>
                <c:pt idx="12788">
                  <c:v>44567</c:v>
                </c:pt>
                <c:pt idx="12789">
                  <c:v>44568</c:v>
                </c:pt>
                <c:pt idx="12790">
                  <c:v>44569</c:v>
                </c:pt>
                <c:pt idx="12791">
                  <c:v>44570</c:v>
                </c:pt>
                <c:pt idx="12792">
                  <c:v>44571</c:v>
                </c:pt>
                <c:pt idx="12793">
                  <c:v>44572</c:v>
                </c:pt>
                <c:pt idx="12794">
                  <c:v>44573</c:v>
                </c:pt>
                <c:pt idx="12795">
                  <c:v>44574</c:v>
                </c:pt>
                <c:pt idx="12796">
                  <c:v>44575</c:v>
                </c:pt>
                <c:pt idx="12797">
                  <c:v>44576</c:v>
                </c:pt>
                <c:pt idx="12798">
                  <c:v>44577</c:v>
                </c:pt>
                <c:pt idx="12799">
                  <c:v>44578</c:v>
                </c:pt>
                <c:pt idx="12800">
                  <c:v>44579</c:v>
                </c:pt>
                <c:pt idx="12801">
                  <c:v>44580</c:v>
                </c:pt>
                <c:pt idx="12802">
                  <c:v>44581</c:v>
                </c:pt>
                <c:pt idx="12803">
                  <c:v>44582</c:v>
                </c:pt>
                <c:pt idx="12804">
                  <c:v>44583</c:v>
                </c:pt>
                <c:pt idx="12805">
                  <c:v>44584</c:v>
                </c:pt>
                <c:pt idx="12806">
                  <c:v>44585</c:v>
                </c:pt>
                <c:pt idx="12807">
                  <c:v>44586</c:v>
                </c:pt>
                <c:pt idx="12808">
                  <c:v>44587</c:v>
                </c:pt>
                <c:pt idx="12809">
                  <c:v>44588</c:v>
                </c:pt>
                <c:pt idx="12810">
                  <c:v>44589</c:v>
                </c:pt>
                <c:pt idx="12811">
                  <c:v>44590</c:v>
                </c:pt>
                <c:pt idx="12812">
                  <c:v>44591</c:v>
                </c:pt>
                <c:pt idx="12813">
                  <c:v>44592</c:v>
                </c:pt>
                <c:pt idx="12814">
                  <c:v>44593</c:v>
                </c:pt>
                <c:pt idx="12815">
                  <c:v>44594</c:v>
                </c:pt>
                <c:pt idx="12816">
                  <c:v>44595</c:v>
                </c:pt>
                <c:pt idx="12817">
                  <c:v>44596</c:v>
                </c:pt>
                <c:pt idx="12818">
                  <c:v>44597</c:v>
                </c:pt>
                <c:pt idx="12819">
                  <c:v>44598</c:v>
                </c:pt>
                <c:pt idx="12820">
                  <c:v>44599</c:v>
                </c:pt>
                <c:pt idx="12821">
                  <c:v>44600</c:v>
                </c:pt>
                <c:pt idx="12822">
                  <c:v>44601</c:v>
                </c:pt>
                <c:pt idx="12823">
                  <c:v>44602</c:v>
                </c:pt>
                <c:pt idx="12824">
                  <c:v>44603</c:v>
                </c:pt>
                <c:pt idx="12825">
                  <c:v>44604</c:v>
                </c:pt>
                <c:pt idx="12826">
                  <c:v>44605</c:v>
                </c:pt>
                <c:pt idx="12827">
                  <c:v>44606</c:v>
                </c:pt>
                <c:pt idx="12828">
                  <c:v>44607</c:v>
                </c:pt>
                <c:pt idx="12829">
                  <c:v>44608</c:v>
                </c:pt>
                <c:pt idx="12830">
                  <c:v>44609</c:v>
                </c:pt>
                <c:pt idx="12831">
                  <c:v>44610</c:v>
                </c:pt>
                <c:pt idx="12832">
                  <c:v>44611</c:v>
                </c:pt>
                <c:pt idx="12833">
                  <c:v>44612</c:v>
                </c:pt>
                <c:pt idx="12834">
                  <c:v>44613</c:v>
                </c:pt>
                <c:pt idx="12835">
                  <c:v>44614</c:v>
                </c:pt>
                <c:pt idx="12836">
                  <c:v>44615</c:v>
                </c:pt>
                <c:pt idx="12837">
                  <c:v>44616</c:v>
                </c:pt>
                <c:pt idx="12838">
                  <c:v>44617</c:v>
                </c:pt>
                <c:pt idx="12839">
                  <c:v>44618</c:v>
                </c:pt>
                <c:pt idx="12840">
                  <c:v>44619</c:v>
                </c:pt>
                <c:pt idx="12841">
                  <c:v>44620</c:v>
                </c:pt>
                <c:pt idx="12842">
                  <c:v>44621</c:v>
                </c:pt>
                <c:pt idx="12843">
                  <c:v>44622</c:v>
                </c:pt>
                <c:pt idx="12844">
                  <c:v>44623</c:v>
                </c:pt>
                <c:pt idx="12845">
                  <c:v>44624</c:v>
                </c:pt>
                <c:pt idx="12846">
                  <c:v>44625</c:v>
                </c:pt>
                <c:pt idx="12847">
                  <c:v>44626</c:v>
                </c:pt>
                <c:pt idx="12848">
                  <c:v>44627</c:v>
                </c:pt>
                <c:pt idx="12849">
                  <c:v>44628</c:v>
                </c:pt>
                <c:pt idx="12850">
                  <c:v>44629</c:v>
                </c:pt>
                <c:pt idx="12851">
                  <c:v>44630</c:v>
                </c:pt>
                <c:pt idx="12852">
                  <c:v>44631</c:v>
                </c:pt>
                <c:pt idx="12853">
                  <c:v>44632</c:v>
                </c:pt>
                <c:pt idx="12854">
                  <c:v>44633</c:v>
                </c:pt>
                <c:pt idx="12855">
                  <c:v>44634</c:v>
                </c:pt>
                <c:pt idx="12856">
                  <c:v>44635</c:v>
                </c:pt>
                <c:pt idx="12857">
                  <c:v>44636</c:v>
                </c:pt>
                <c:pt idx="12858">
                  <c:v>44637</c:v>
                </c:pt>
                <c:pt idx="12859">
                  <c:v>44638</c:v>
                </c:pt>
                <c:pt idx="12860">
                  <c:v>44639</c:v>
                </c:pt>
                <c:pt idx="12861">
                  <c:v>44640</c:v>
                </c:pt>
                <c:pt idx="12862">
                  <c:v>44641</c:v>
                </c:pt>
                <c:pt idx="12863">
                  <c:v>44642</c:v>
                </c:pt>
                <c:pt idx="12864">
                  <c:v>44643</c:v>
                </c:pt>
                <c:pt idx="12865">
                  <c:v>44644</c:v>
                </c:pt>
                <c:pt idx="12866">
                  <c:v>44645</c:v>
                </c:pt>
                <c:pt idx="12867">
                  <c:v>44646</c:v>
                </c:pt>
                <c:pt idx="12868">
                  <c:v>44647</c:v>
                </c:pt>
                <c:pt idx="12869">
                  <c:v>44648</c:v>
                </c:pt>
                <c:pt idx="12870">
                  <c:v>44649</c:v>
                </c:pt>
                <c:pt idx="12871">
                  <c:v>44650</c:v>
                </c:pt>
                <c:pt idx="12872">
                  <c:v>44651</c:v>
                </c:pt>
                <c:pt idx="12873">
                  <c:v>44652</c:v>
                </c:pt>
                <c:pt idx="12874">
                  <c:v>44653</c:v>
                </c:pt>
                <c:pt idx="12875">
                  <c:v>44654</c:v>
                </c:pt>
                <c:pt idx="12876">
                  <c:v>44655</c:v>
                </c:pt>
                <c:pt idx="12877">
                  <c:v>44656</c:v>
                </c:pt>
                <c:pt idx="12878">
                  <c:v>44657</c:v>
                </c:pt>
                <c:pt idx="12879">
                  <c:v>44658</c:v>
                </c:pt>
                <c:pt idx="12880">
                  <c:v>44659</c:v>
                </c:pt>
                <c:pt idx="12881">
                  <c:v>44660</c:v>
                </c:pt>
                <c:pt idx="12882">
                  <c:v>44661</c:v>
                </c:pt>
                <c:pt idx="12883">
                  <c:v>44662</c:v>
                </c:pt>
                <c:pt idx="12884">
                  <c:v>44663</c:v>
                </c:pt>
                <c:pt idx="12885">
                  <c:v>44664</c:v>
                </c:pt>
                <c:pt idx="12886">
                  <c:v>44665</c:v>
                </c:pt>
                <c:pt idx="12887">
                  <c:v>44666</c:v>
                </c:pt>
                <c:pt idx="12888">
                  <c:v>44667</c:v>
                </c:pt>
                <c:pt idx="12889">
                  <c:v>44668</c:v>
                </c:pt>
                <c:pt idx="12890">
                  <c:v>44669</c:v>
                </c:pt>
                <c:pt idx="12891">
                  <c:v>44670</c:v>
                </c:pt>
                <c:pt idx="12892">
                  <c:v>44671</c:v>
                </c:pt>
                <c:pt idx="12893">
                  <c:v>44672</c:v>
                </c:pt>
                <c:pt idx="12894">
                  <c:v>44673</c:v>
                </c:pt>
                <c:pt idx="12895">
                  <c:v>44674</c:v>
                </c:pt>
                <c:pt idx="12896">
                  <c:v>44675</c:v>
                </c:pt>
                <c:pt idx="12897">
                  <c:v>44676</c:v>
                </c:pt>
                <c:pt idx="12898">
                  <c:v>44677</c:v>
                </c:pt>
                <c:pt idx="12899">
                  <c:v>44678</c:v>
                </c:pt>
                <c:pt idx="12900">
                  <c:v>44679</c:v>
                </c:pt>
                <c:pt idx="12901">
                  <c:v>44680</c:v>
                </c:pt>
                <c:pt idx="12902">
                  <c:v>44681</c:v>
                </c:pt>
                <c:pt idx="12903">
                  <c:v>44682</c:v>
                </c:pt>
                <c:pt idx="12904">
                  <c:v>44683</c:v>
                </c:pt>
                <c:pt idx="12905">
                  <c:v>44684</c:v>
                </c:pt>
                <c:pt idx="12906">
                  <c:v>44685</c:v>
                </c:pt>
                <c:pt idx="12907">
                  <c:v>44686</c:v>
                </c:pt>
                <c:pt idx="12908">
                  <c:v>44687</c:v>
                </c:pt>
                <c:pt idx="12909">
                  <c:v>44688</c:v>
                </c:pt>
                <c:pt idx="12910">
                  <c:v>44689</c:v>
                </c:pt>
                <c:pt idx="12911">
                  <c:v>44690</c:v>
                </c:pt>
                <c:pt idx="12912">
                  <c:v>44691</c:v>
                </c:pt>
                <c:pt idx="12913">
                  <c:v>44692</c:v>
                </c:pt>
                <c:pt idx="12914">
                  <c:v>44693</c:v>
                </c:pt>
                <c:pt idx="12915">
                  <c:v>44694</c:v>
                </c:pt>
                <c:pt idx="12916">
                  <c:v>44695</c:v>
                </c:pt>
                <c:pt idx="12917">
                  <c:v>44696</c:v>
                </c:pt>
                <c:pt idx="12918">
                  <c:v>44697</c:v>
                </c:pt>
                <c:pt idx="12919">
                  <c:v>44698</c:v>
                </c:pt>
                <c:pt idx="12920">
                  <c:v>44699</c:v>
                </c:pt>
                <c:pt idx="12921">
                  <c:v>44700</c:v>
                </c:pt>
                <c:pt idx="12922">
                  <c:v>44701</c:v>
                </c:pt>
                <c:pt idx="12923">
                  <c:v>44702</c:v>
                </c:pt>
                <c:pt idx="12924">
                  <c:v>44703</c:v>
                </c:pt>
                <c:pt idx="12925">
                  <c:v>44704</c:v>
                </c:pt>
                <c:pt idx="12926">
                  <c:v>44705</c:v>
                </c:pt>
                <c:pt idx="12927">
                  <c:v>44706</c:v>
                </c:pt>
                <c:pt idx="12928">
                  <c:v>44707</c:v>
                </c:pt>
                <c:pt idx="12929">
                  <c:v>44708</c:v>
                </c:pt>
                <c:pt idx="12930">
                  <c:v>44709</c:v>
                </c:pt>
                <c:pt idx="12931">
                  <c:v>44710</c:v>
                </c:pt>
                <c:pt idx="12932">
                  <c:v>44711</c:v>
                </c:pt>
                <c:pt idx="12933">
                  <c:v>44712</c:v>
                </c:pt>
                <c:pt idx="12934">
                  <c:v>44713</c:v>
                </c:pt>
                <c:pt idx="12935">
                  <c:v>44714</c:v>
                </c:pt>
                <c:pt idx="12936">
                  <c:v>44715</c:v>
                </c:pt>
                <c:pt idx="12937">
                  <c:v>44716</c:v>
                </c:pt>
                <c:pt idx="12938">
                  <c:v>44717</c:v>
                </c:pt>
                <c:pt idx="12939">
                  <c:v>44718</c:v>
                </c:pt>
                <c:pt idx="12940">
                  <c:v>44719</c:v>
                </c:pt>
                <c:pt idx="12941">
                  <c:v>44720</c:v>
                </c:pt>
                <c:pt idx="12942">
                  <c:v>44721</c:v>
                </c:pt>
                <c:pt idx="12943">
                  <c:v>44722</c:v>
                </c:pt>
                <c:pt idx="12944">
                  <c:v>44723</c:v>
                </c:pt>
                <c:pt idx="12945">
                  <c:v>44724</c:v>
                </c:pt>
                <c:pt idx="12946">
                  <c:v>44725</c:v>
                </c:pt>
                <c:pt idx="12947">
                  <c:v>44726</c:v>
                </c:pt>
                <c:pt idx="12948">
                  <c:v>44727</c:v>
                </c:pt>
                <c:pt idx="12949">
                  <c:v>44728</c:v>
                </c:pt>
                <c:pt idx="12950">
                  <c:v>44729</c:v>
                </c:pt>
                <c:pt idx="12951">
                  <c:v>44730</c:v>
                </c:pt>
                <c:pt idx="12952">
                  <c:v>44731</c:v>
                </c:pt>
                <c:pt idx="12953">
                  <c:v>44732</c:v>
                </c:pt>
                <c:pt idx="12954">
                  <c:v>44733</c:v>
                </c:pt>
                <c:pt idx="12955">
                  <c:v>44734</c:v>
                </c:pt>
                <c:pt idx="12956">
                  <c:v>44735</c:v>
                </c:pt>
                <c:pt idx="12957">
                  <c:v>44736</c:v>
                </c:pt>
                <c:pt idx="12958">
                  <c:v>44737</c:v>
                </c:pt>
                <c:pt idx="12959">
                  <c:v>44738</c:v>
                </c:pt>
                <c:pt idx="12960">
                  <c:v>44739</c:v>
                </c:pt>
                <c:pt idx="12961">
                  <c:v>44740</c:v>
                </c:pt>
                <c:pt idx="12962">
                  <c:v>44741</c:v>
                </c:pt>
                <c:pt idx="12963">
                  <c:v>44742</c:v>
                </c:pt>
                <c:pt idx="12964">
                  <c:v>44743</c:v>
                </c:pt>
                <c:pt idx="12965">
                  <c:v>44744</c:v>
                </c:pt>
                <c:pt idx="12966">
                  <c:v>44745</c:v>
                </c:pt>
                <c:pt idx="12967">
                  <c:v>44746</c:v>
                </c:pt>
                <c:pt idx="12968">
                  <c:v>44747</c:v>
                </c:pt>
                <c:pt idx="12969">
                  <c:v>44748</c:v>
                </c:pt>
                <c:pt idx="12970">
                  <c:v>44749</c:v>
                </c:pt>
                <c:pt idx="12971">
                  <c:v>44750</c:v>
                </c:pt>
                <c:pt idx="12972">
                  <c:v>44751</c:v>
                </c:pt>
                <c:pt idx="12973">
                  <c:v>44752</c:v>
                </c:pt>
                <c:pt idx="12974">
                  <c:v>44753</c:v>
                </c:pt>
                <c:pt idx="12975">
                  <c:v>44754</c:v>
                </c:pt>
                <c:pt idx="12976">
                  <c:v>44755</c:v>
                </c:pt>
                <c:pt idx="12977">
                  <c:v>44756</c:v>
                </c:pt>
                <c:pt idx="12978">
                  <c:v>44757</c:v>
                </c:pt>
                <c:pt idx="12979">
                  <c:v>44758</c:v>
                </c:pt>
                <c:pt idx="12980">
                  <c:v>44759</c:v>
                </c:pt>
                <c:pt idx="12981">
                  <c:v>44760</c:v>
                </c:pt>
                <c:pt idx="12982">
                  <c:v>44761</c:v>
                </c:pt>
                <c:pt idx="12983">
                  <c:v>44762</c:v>
                </c:pt>
                <c:pt idx="12984">
                  <c:v>44763</c:v>
                </c:pt>
                <c:pt idx="12985">
                  <c:v>44764</c:v>
                </c:pt>
                <c:pt idx="12986">
                  <c:v>44765</c:v>
                </c:pt>
                <c:pt idx="12987">
                  <c:v>44766</c:v>
                </c:pt>
                <c:pt idx="12988">
                  <c:v>44767</c:v>
                </c:pt>
                <c:pt idx="12989">
                  <c:v>44768</c:v>
                </c:pt>
                <c:pt idx="12990">
                  <c:v>44769</c:v>
                </c:pt>
                <c:pt idx="12991">
                  <c:v>44770</c:v>
                </c:pt>
                <c:pt idx="12992">
                  <c:v>44771</c:v>
                </c:pt>
                <c:pt idx="12993">
                  <c:v>44772</c:v>
                </c:pt>
                <c:pt idx="12994">
                  <c:v>44773</c:v>
                </c:pt>
                <c:pt idx="12995">
                  <c:v>44774</c:v>
                </c:pt>
                <c:pt idx="12996">
                  <c:v>44775</c:v>
                </c:pt>
                <c:pt idx="12997">
                  <c:v>44776</c:v>
                </c:pt>
                <c:pt idx="12998">
                  <c:v>44777</c:v>
                </c:pt>
                <c:pt idx="12999">
                  <c:v>44778</c:v>
                </c:pt>
                <c:pt idx="13000">
                  <c:v>44779</c:v>
                </c:pt>
                <c:pt idx="13001">
                  <c:v>44780</c:v>
                </c:pt>
                <c:pt idx="13002">
                  <c:v>44781</c:v>
                </c:pt>
                <c:pt idx="13003">
                  <c:v>44782</c:v>
                </c:pt>
                <c:pt idx="13004">
                  <c:v>44783</c:v>
                </c:pt>
                <c:pt idx="13005">
                  <c:v>44784</c:v>
                </c:pt>
                <c:pt idx="13006">
                  <c:v>44785</c:v>
                </c:pt>
                <c:pt idx="13007">
                  <c:v>44786</c:v>
                </c:pt>
                <c:pt idx="13008">
                  <c:v>44787</c:v>
                </c:pt>
                <c:pt idx="13009">
                  <c:v>44788</c:v>
                </c:pt>
                <c:pt idx="13010">
                  <c:v>44789</c:v>
                </c:pt>
                <c:pt idx="13011">
                  <c:v>44790</c:v>
                </c:pt>
                <c:pt idx="13012">
                  <c:v>44791</c:v>
                </c:pt>
                <c:pt idx="13013">
                  <c:v>44792</c:v>
                </c:pt>
                <c:pt idx="13014">
                  <c:v>44793</c:v>
                </c:pt>
                <c:pt idx="13015">
                  <c:v>44794</c:v>
                </c:pt>
                <c:pt idx="13016">
                  <c:v>44795</c:v>
                </c:pt>
                <c:pt idx="13017">
                  <c:v>44796</c:v>
                </c:pt>
                <c:pt idx="13018">
                  <c:v>44797</c:v>
                </c:pt>
                <c:pt idx="13019">
                  <c:v>44798</c:v>
                </c:pt>
                <c:pt idx="13020">
                  <c:v>44799</c:v>
                </c:pt>
                <c:pt idx="13021">
                  <c:v>44800</c:v>
                </c:pt>
                <c:pt idx="13022">
                  <c:v>44801</c:v>
                </c:pt>
                <c:pt idx="13023">
                  <c:v>44802</c:v>
                </c:pt>
                <c:pt idx="13024">
                  <c:v>44803</c:v>
                </c:pt>
                <c:pt idx="13025">
                  <c:v>44804</c:v>
                </c:pt>
                <c:pt idx="13026">
                  <c:v>44805</c:v>
                </c:pt>
                <c:pt idx="13027">
                  <c:v>44806</c:v>
                </c:pt>
                <c:pt idx="13028">
                  <c:v>44807</c:v>
                </c:pt>
                <c:pt idx="13029">
                  <c:v>44808</c:v>
                </c:pt>
                <c:pt idx="13030">
                  <c:v>44809</c:v>
                </c:pt>
                <c:pt idx="13031">
                  <c:v>44810</c:v>
                </c:pt>
                <c:pt idx="13032">
                  <c:v>44811</c:v>
                </c:pt>
                <c:pt idx="13033">
                  <c:v>44812</c:v>
                </c:pt>
                <c:pt idx="13034">
                  <c:v>44813</c:v>
                </c:pt>
                <c:pt idx="13035">
                  <c:v>44814</c:v>
                </c:pt>
                <c:pt idx="13036">
                  <c:v>44815</c:v>
                </c:pt>
                <c:pt idx="13037">
                  <c:v>44816</c:v>
                </c:pt>
                <c:pt idx="13038">
                  <c:v>44817</c:v>
                </c:pt>
                <c:pt idx="13039">
                  <c:v>44818</c:v>
                </c:pt>
                <c:pt idx="13040">
                  <c:v>44819</c:v>
                </c:pt>
                <c:pt idx="13041">
                  <c:v>44820</c:v>
                </c:pt>
                <c:pt idx="13042">
                  <c:v>44821</c:v>
                </c:pt>
                <c:pt idx="13043">
                  <c:v>44822</c:v>
                </c:pt>
                <c:pt idx="13044">
                  <c:v>44823</c:v>
                </c:pt>
                <c:pt idx="13045">
                  <c:v>44824</c:v>
                </c:pt>
                <c:pt idx="13046">
                  <c:v>44825</c:v>
                </c:pt>
                <c:pt idx="13047">
                  <c:v>44826</c:v>
                </c:pt>
                <c:pt idx="13048">
                  <c:v>44827</c:v>
                </c:pt>
                <c:pt idx="13049">
                  <c:v>44828</c:v>
                </c:pt>
                <c:pt idx="13050">
                  <c:v>44829</c:v>
                </c:pt>
                <c:pt idx="13051">
                  <c:v>44830</c:v>
                </c:pt>
                <c:pt idx="13052">
                  <c:v>44831</c:v>
                </c:pt>
                <c:pt idx="13053">
                  <c:v>44832</c:v>
                </c:pt>
                <c:pt idx="13054">
                  <c:v>44833</c:v>
                </c:pt>
                <c:pt idx="13055">
                  <c:v>44834</c:v>
                </c:pt>
                <c:pt idx="13056">
                  <c:v>44835</c:v>
                </c:pt>
                <c:pt idx="13057">
                  <c:v>44836</c:v>
                </c:pt>
                <c:pt idx="13058">
                  <c:v>44837</c:v>
                </c:pt>
                <c:pt idx="13059">
                  <c:v>44838</c:v>
                </c:pt>
                <c:pt idx="13060">
                  <c:v>44839</c:v>
                </c:pt>
                <c:pt idx="13061">
                  <c:v>44840</c:v>
                </c:pt>
                <c:pt idx="13062">
                  <c:v>44841</c:v>
                </c:pt>
                <c:pt idx="13063">
                  <c:v>44842</c:v>
                </c:pt>
                <c:pt idx="13064">
                  <c:v>44843</c:v>
                </c:pt>
                <c:pt idx="13065">
                  <c:v>44844</c:v>
                </c:pt>
                <c:pt idx="13066">
                  <c:v>44845</c:v>
                </c:pt>
                <c:pt idx="13067">
                  <c:v>44846</c:v>
                </c:pt>
                <c:pt idx="13068">
                  <c:v>44847</c:v>
                </c:pt>
                <c:pt idx="13069">
                  <c:v>44848</c:v>
                </c:pt>
                <c:pt idx="13070">
                  <c:v>44849</c:v>
                </c:pt>
                <c:pt idx="13071">
                  <c:v>44850</c:v>
                </c:pt>
                <c:pt idx="13072">
                  <c:v>44851</c:v>
                </c:pt>
                <c:pt idx="13073">
                  <c:v>44852</c:v>
                </c:pt>
                <c:pt idx="13074">
                  <c:v>44853</c:v>
                </c:pt>
                <c:pt idx="13075">
                  <c:v>44854</c:v>
                </c:pt>
                <c:pt idx="13076">
                  <c:v>44855</c:v>
                </c:pt>
                <c:pt idx="13077">
                  <c:v>44856</c:v>
                </c:pt>
                <c:pt idx="13078">
                  <c:v>44857</c:v>
                </c:pt>
                <c:pt idx="13079">
                  <c:v>44858</c:v>
                </c:pt>
                <c:pt idx="13080">
                  <c:v>44859</c:v>
                </c:pt>
                <c:pt idx="13081">
                  <c:v>44860</c:v>
                </c:pt>
                <c:pt idx="13082">
                  <c:v>44861</c:v>
                </c:pt>
                <c:pt idx="13083">
                  <c:v>44862</c:v>
                </c:pt>
                <c:pt idx="13084">
                  <c:v>44863</c:v>
                </c:pt>
                <c:pt idx="13085">
                  <c:v>44864</c:v>
                </c:pt>
                <c:pt idx="13086">
                  <c:v>44865</c:v>
                </c:pt>
                <c:pt idx="13087">
                  <c:v>44866</c:v>
                </c:pt>
                <c:pt idx="13088">
                  <c:v>44867</c:v>
                </c:pt>
                <c:pt idx="13089">
                  <c:v>44868</c:v>
                </c:pt>
                <c:pt idx="13090">
                  <c:v>44869</c:v>
                </c:pt>
                <c:pt idx="13091">
                  <c:v>44870</c:v>
                </c:pt>
                <c:pt idx="13092">
                  <c:v>44871</c:v>
                </c:pt>
                <c:pt idx="13093">
                  <c:v>44872</c:v>
                </c:pt>
                <c:pt idx="13094">
                  <c:v>44873</c:v>
                </c:pt>
                <c:pt idx="13095">
                  <c:v>44874</c:v>
                </c:pt>
                <c:pt idx="13096">
                  <c:v>44875</c:v>
                </c:pt>
                <c:pt idx="13097">
                  <c:v>44876</c:v>
                </c:pt>
                <c:pt idx="13098">
                  <c:v>44877</c:v>
                </c:pt>
                <c:pt idx="13099">
                  <c:v>44878</c:v>
                </c:pt>
                <c:pt idx="13100">
                  <c:v>44879</c:v>
                </c:pt>
                <c:pt idx="13101">
                  <c:v>44880</c:v>
                </c:pt>
                <c:pt idx="13102">
                  <c:v>44881</c:v>
                </c:pt>
                <c:pt idx="13103">
                  <c:v>44882</c:v>
                </c:pt>
                <c:pt idx="13104">
                  <c:v>44883</c:v>
                </c:pt>
                <c:pt idx="13105">
                  <c:v>44884</c:v>
                </c:pt>
                <c:pt idx="13106">
                  <c:v>44885</c:v>
                </c:pt>
                <c:pt idx="13107">
                  <c:v>44886</c:v>
                </c:pt>
                <c:pt idx="13108">
                  <c:v>44887</c:v>
                </c:pt>
                <c:pt idx="13109">
                  <c:v>44888</c:v>
                </c:pt>
                <c:pt idx="13110">
                  <c:v>44889</c:v>
                </c:pt>
                <c:pt idx="13111">
                  <c:v>44890</c:v>
                </c:pt>
                <c:pt idx="13112">
                  <c:v>44891</c:v>
                </c:pt>
                <c:pt idx="13113">
                  <c:v>44892</c:v>
                </c:pt>
                <c:pt idx="13114">
                  <c:v>44893</c:v>
                </c:pt>
                <c:pt idx="13115">
                  <c:v>44894</c:v>
                </c:pt>
                <c:pt idx="13116">
                  <c:v>44895</c:v>
                </c:pt>
                <c:pt idx="13117">
                  <c:v>44896</c:v>
                </c:pt>
                <c:pt idx="13118">
                  <c:v>44897</c:v>
                </c:pt>
                <c:pt idx="13119">
                  <c:v>44898</c:v>
                </c:pt>
                <c:pt idx="13120">
                  <c:v>44899</c:v>
                </c:pt>
                <c:pt idx="13121">
                  <c:v>44900</c:v>
                </c:pt>
                <c:pt idx="13122">
                  <c:v>44901</c:v>
                </c:pt>
                <c:pt idx="13123">
                  <c:v>44902</c:v>
                </c:pt>
                <c:pt idx="13124">
                  <c:v>44903</c:v>
                </c:pt>
                <c:pt idx="13125">
                  <c:v>44904</c:v>
                </c:pt>
                <c:pt idx="13126">
                  <c:v>44905</c:v>
                </c:pt>
                <c:pt idx="13127">
                  <c:v>44906</c:v>
                </c:pt>
                <c:pt idx="13128">
                  <c:v>44907</c:v>
                </c:pt>
                <c:pt idx="13129">
                  <c:v>44908</c:v>
                </c:pt>
                <c:pt idx="13130">
                  <c:v>44909</c:v>
                </c:pt>
                <c:pt idx="13131">
                  <c:v>44910</c:v>
                </c:pt>
                <c:pt idx="13132">
                  <c:v>44911</c:v>
                </c:pt>
                <c:pt idx="13133">
                  <c:v>44912</c:v>
                </c:pt>
                <c:pt idx="13134">
                  <c:v>44913</c:v>
                </c:pt>
                <c:pt idx="13135">
                  <c:v>44914</c:v>
                </c:pt>
                <c:pt idx="13136">
                  <c:v>44915</c:v>
                </c:pt>
                <c:pt idx="13137">
                  <c:v>44916</c:v>
                </c:pt>
                <c:pt idx="13138">
                  <c:v>44917</c:v>
                </c:pt>
                <c:pt idx="13139">
                  <c:v>44918</c:v>
                </c:pt>
                <c:pt idx="13140">
                  <c:v>44919</c:v>
                </c:pt>
                <c:pt idx="13141">
                  <c:v>44920</c:v>
                </c:pt>
                <c:pt idx="13142">
                  <c:v>44921</c:v>
                </c:pt>
                <c:pt idx="13143">
                  <c:v>44922</c:v>
                </c:pt>
                <c:pt idx="13144">
                  <c:v>44923</c:v>
                </c:pt>
                <c:pt idx="13145">
                  <c:v>44924</c:v>
                </c:pt>
                <c:pt idx="13146">
                  <c:v>44925</c:v>
                </c:pt>
                <c:pt idx="13147">
                  <c:v>44926</c:v>
                </c:pt>
                <c:pt idx="13148">
                  <c:v>44927</c:v>
                </c:pt>
                <c:pt idx="13149">
                  <c:v>44928</c:v>
                </c:pt>
                <c:pt idx="13150">
                  <c:v>44929</c:v>
                </c:pt>
                <c:pt idx="13151">
                  <c:v>44930</c:v>
                </c:pt>
                <c:pt idx="13152">
                  <c:v>44931</c:v>
                </c:pt>
                <c:pt idx="13153">
                  <c:v>44932</c:v>
                </c:pt>
                <c:pt idx="13154">
                  <c:v>44933</c:v>
                </c:pt>
                <c:pt idx="13155">
                  <c:v>44934</c:v>
                </c:pt>
                <c:pt idx="13156">
                  <c:v>44935</c:v>
                </c:pt>
                <c:pt idx="13157">
                  <c:v>44936</c:v>
                </c:pt>
                <c:pt idx="13158">
                  <c:v>44937</c:v>
                </c:pt>
                <c:pt idx="13159">
                  <c:v>44938</c:v>
                </c:pt>
                <c:pt idx="13160">
                  <c:v>44939</c:v>
                </c:pt>
                <c:pt idx="13161">
                  <c:v>44940</c:v>
                </c:pt>
                <c:pt idx="13162">
                  <c:v>44941</c:v>
                </c:pt>
                <c:pt idx="13163">
                  <c:v>44942</c:v>
                </c:pt>
                <c:pt idx="13164">
                  <c:v>44943</c:v>
                </c:pt>
                <c:pt idx="13165">
                  <c:v>44944</c:v>
                </c:pt>
                <c:pt idx="13166">
                  <c:v>44945</c:v>
                </c:pt>
                <c:pt idx="13167">
                  <c:v>44946</c:v>
                </c:pt>
                <c:pt idx="13168">
                  <c:v>44947</c:v>
                </c:pt>
                <c:pt idx="13169">
                  <c:v>44948</c:v>
                </c:pt>
                <c:pt idx="13170">
                  <c:v>44949</c:v>
                </c:pt>
                <c:pt idx="13171">
                  <c:v>44950</c:v>
                </c:pt>
                <c:pt idx="13172">
                  <c:v>44951</c:v>
                </c:pt>
                <c:pt idx="13173">
                  <c:v>44952</c:v>
                </c:pt>
                <c:pt idx="13174">
                  <c:v>44953</c:v>
                </c:pt>
                <c:pt idx="13175">
                  <c:v>44954</c:v>
                </c:pt>
                <c:pt idx="13176">
                  <c:v>44955</c:v>
                </c:pt>
                <c:pt idx="13177">
                  <c:v>44956</c:v>
                </c:pt>
                <c:pt idx="13178">
                  <c:v>44957</c:v>
                </c:pt>
                <c:pt idx="13179">
                  <c:v>44958</c:v>
                </c:pt>
                <c:pt idx="13180">
                  <c:v>44959</c:v>
                </c:pt>
                <c:pt idx="13181">
                  <c:v>44960</c:v>
                </c:pt>
                <c:pt idx="13182">
                  <c:v>44961</c:v>
                </c:pt>
                <c:pt idx="13183">
                  <c:v>44962</c:v>
                </c:pt>
                <c:pt idx="13184">
                  <c:v>44963</c:v>
                </c:pt>
                <c:pt idx="13185">
                  <c:v>44964</c:v>
                </c:pt>
                <c:pt idx="13186">
                  <c:v>44965</c:v>
                </c:pt>
                <c:pt idx="13187">
                  <c:v>44966</c:v>
                </c:pt>
                <c:pt idx="13188">
                  <c:v>44967</c:v>
                </c:pt>
                <c:pt idx="13189">
                  <c:v>44968</c:v>
                </c:pt>
                <c:pt idx="13190">
                  <c:v>44969</c:v>
                </c:pt>
                <c:pt idx="13191">
                  <c:v>44970</c:v>
                </c:pt>
                <c:pt idx="13192">
                  <c:v>44971</c:v>
                </c:pt>
                <c:pt idx="13193">
                  <c:v>44972</c:v>
                </c:pt>
                <c:pt idx="13194">
                  <c:v>44973</c:v>
                </c:pt>
                <c:pt idx="13195">
                  <c:v>44974</c:v>
                </c:pt>
                <c:pt idx="13196">
                  <c:v>44975</c:v>
                </c:pt>
                <c:pt idx="13197">
                  <c:v>44976</c:v>
                </c:pt>
                <c:pt idx="13198">
                  <c:v>44977</c:v>
                </c:pt>
                <c:pt idx="13199">
                  <c:v>44978</c:v>
                </c:pt>
                <c:pt idx="13200">
                  <c:v>44979</c:v>
                </c:pt>
                <c:pt idx="13201">
                  <c:v>44980</c:v>
                </c:pt>
                <c:pt idx="13202">
                  <c:v>44981</c:v>
                </c:pt>
                <c:pt idx="13203">
                  <c:v>44982</c:v>
                </c:pt>
                <c:pt idx="13204">
                  <c:v>44983</c:v>
                </c:pt>
                <c:pt idx="13205">
                  <c:v>44984</c:v>
                </c:pt>
                <c:pt idx="13206">
                  <c:v>44985</c:v>
                </c:pt>
                <c:pt idx="13207">
                  <c:v>44986</c:v>
                </c:pt>
                <c:pt idx="13208">
                  <c:v>44987</c:v>
                </c:pt>
                <c:pt idx="13209">
                  <c:v>44988</c:v>
                </c:pt>
                <c:pt idx="13210">
                  <c:v>44989</c:v>
                </c:pt>
                <c:pt idx="13211">
                  <c:v>44990</c:v>
                </c:pt>
                <c:pt idx="13212">
                  <c:v>44991</c:v>
                </c:pt>
                <c:pt idx="13213">
                  <c:v>44992</c:v>
                </c:pt>
                <c:pt idx="13214">
                  <c:v>44993</c:v>
                </c:pt>
                <c:pt idx="13215">
                  <c:v>44994</c:v>
                </c:pt>
                <c:pt idx="13216">
                  <c:v>44995</c:v>
                </c:pt>
                <c:pt idx="13217">
                  <c:v>44996</c:v>
                </c:pt>
                <c:pt idx="13218">
                  <c:v>44997</c:v>
                </c:pt>
                <c:pt idx="13219">
                  <c:v>44998</c:v>
                </c:pt>
                <c:pt idx="13220">
                  <c:v>44999</c:v>
                </c:pt>
                <c:pt idx="13221">
                  <c:v>45000</c:v>
                </c:pt>
                <c:pt idx="13222">
                  <c:v>45001</c:v>
                </c:pt>
                <c:pt idx="13223">
                  <c:v>45002</c:v>
                </c:pt>
                <c:pt idx="13224">
                  <c:v>45003</c:v>
                </c:pt>
                <c:pt idx="13225">
                  <c:v>45004</c:v>
                </c:pt>
                <c:pt idx="13226">
                  <c:v>45005</c:v>
                </c:pt>
                <c:pt idx="13227">
                  <c:v>45006</c:v>
                </c:pt>
                <c:pt idx="13228">
                  <c:v>45007</c:v>
                </c:pt>
                <c:pt idx="13229">
                  <c:v>45008</c:v>
                </c:pt>
                <c:pt idx="13230">
                  <c:v>45009</c:v>
                </c:pt>
                <c:pt idx="13231">
                  <c:v>45010</c:v>
                </c:pt>
                <c:pt idx="13232">
                  <c:v>45011</c:v>
                </c:pt>
                <c:pt idx="13233">
                  <c:v>45012</c:v>
                </c:pt>
                <c:pt idx="13234">
                  <c:v>45013</c:v>
                </c:pt>
                <c:pt idx="13235">
                  <c:v>45014</c:v>
                </c:pt>
                <c:pt idx="13236">
                  <c:v>45015</c:v>
                </c:pt>
                <c:pt idx="13237">
                  <c:v>45016</c:v>
                </c:pt>
                <c:pt idx="13238">
                  <c:v>45017</c:v>
                </c:pt>
                <c:pt idx="13239">
                  <c:v>45018</c:v>
                </c:pt>
                <c:pt idx="13240">
                  <c:v>45019</c:v>
                </c:pt>
                <c:pt idx="13241">
                  <c:v>45020</c:v>
                </c:pt>
                <c:pt idx="13242">
                  <c:v>45021</c:v>
                </c:pt>
                <c:pt idx="13243">
                  <c:v>45022</c:v>
                </c:pt>
                <c:pt idx="13244">
                  <c:v>45023</c:v>
                </c:pt>
                <c:pt idx="13245">
                  <c:v>45024</c:v>
                </c:pt>
                <c:pt idx="13246">
                  <c:v>45025</c:v>
                </c:pt>
                <c:pt idx="13247">
                  <c:v>45026</c:v>
                </c:pt>
                <c:pt idx="13248">
                  <c:v>45027</c:v>
                </c:pt>
                <c:pt idx="13249">
                  <c:v>45028</c:v>
                </c:pt>
                <c:pt idx="13250">
                  <c:v>45029</c:v>
                </c:pt>
                <c:pt idx="13251">
                  <c:v>45030</c:v>
                </c:pt>
                <c:pt idx="13252">
                  <c:v>45031</c:v>
                </c:pt>
                <c:pt idx="13253">
                  <c:v>45032</c:v>
                </c:pt>
                <c:pt idx="13254">
                  <c:v>45033</c:v>
                </c:pt>
                <c:pt idx="13255">
                  <c:v>45034</c:v>
                </c:pt>
                <c:pt idx="13256">
                  <c:v>45035</c:v>
                </c:pt>
                <c:pt idx="13257">
                  <c:v>45036</c:v>
                </c:pt>
                <c:pt idx="13258">
                  <c:v>45037</c:v>
                </c:pt>
                <c:pt idx="13259">
                  <c:v>45038</c:v>
                </c:pt>
                <c:pt idx="13260">
                  <c:v>45039</c:v>
                </c:pt>
                <c:pt idx="13261">
                  <c:v>45040</c:v>
                </c:pt>
                <c:pt idx="13262">
                  <c:v>45041</c:v>
                </c:pt>
                <c:pt idx="13263">
                  <c:v>45042</c:v>
                </c:pt>
                <c:pt idx="13264">
                  <c:v>45043</c:v>
                </c:pt>
                <c:pt idx="13265">
                  <c:v>45044</c:v>
                </c:pt>
                <c:pt idx="13266">
                  <c:v>45045</c:v>
                </c:pt>
                <c:pt idx="13267">
                  <c:v>45046</c:v>
                </c:pt>
                <c:pt idx="13268">
                  <c:v>45047</c:v>
                </c:pt>
                <c:pt idx="13269">
                  <c:v>45048</c:v>
                </c:pt>
                <c:pt idx="13270">
                  <c:v>45049</c:v>
                </c:pt>
                <c:pt idx="13271">
                  <c:v>45050</c:v>
                </c:pt>
                <c:pt idx="13272">
                  <c:v>45051</c:v>
                </c:pt>
                <c:pt idx="13273">
                  <c:v>45052</c:v>
                </c:pt>
                <c:pt idx="13274">
                  <c:v>45053</c:v>
                </c:pt>
                <c:pt idx="13275">
                  <c:v>45054</c:v>
                </c:pt>
                <c:pt idx="13276">
                  <c:v>45055</c:v>
                </c:pt>
                <c:pt idx="13277">
                  <c:v>45056</c:v>
                </c:pt>
                <c:pt idx="13278">
                  <c:v>45057</c:v>
                </c:pt>
                <c:pt idx="13279">
                  <c:v>45058</c:v>
                </c:pt>
                <c:pt idx="13280">
                  <c:v>45059</c:v>
                </c:pt>
                <c:pt idx="13281">
                  <c:v>45060</c:v>
                </c:pt>
                <c:pt idx="13282">
                  <c:v>45061</c:v>
                </c:pt>
                <c:pt idx="13283">
                  <c:v>45062</c:v>
                </c:pt>
                <c:pt idx="13284">
                  <c:v>45063</c:v>
                </c:pt>
                <c:pt idx="13285">
                  <c:v>45064</c:v>
                </c:pt>
                <c:pt idx="13286">
                  <c:v>45065</c:v>
                </c:pt>
                <c:pt idx="13287">
                  <c:v>45066</c:v>
                </c:pt>
                <c:pt idx="13288">
                  <c:v>45067</c:v>
                </c:pt>
                <c:pt idx="13289">
                  <c:v>45068</c:v>
                </c:pt>
                <c:pt idx="13290">
                  <c:v>45069</c:v>
                </c:pt>
              </c:numCache>
            </c:numRef>
          </c:cat>
          <c:val>
            <c:numRef>
              <c:f>Sheet1!$D$2:$D$13292</c:f>
              <c:numCache>
                <c:formatCode>General</c:formatCode>
                <c:ptCount val="13291"/>
                <c:pt idx="0">
                  <c:v>9.16</c:v>
                </c:pt>
                <c:pt idx="3">
                  <c:v>9.34</c:v>
                </c:pt>
                <c:pt idx="4">
                  <c:v>9.18</c:v>
                </c:pt>
                <c:pt idx="5">
                  <c:v>8.8800000000000008</c:v>
                </c:pt>
                <c:pt idx="6">
                  <c:v>8.9600000000000009</c:v>
                </c:pt>
                <c:pt idx="7">
                  <c:v>8.81</c:v>
                </c:pt>
                <c:pt idx="10">
                  <c:v>8.6</c:v>
                </c:pt>
                <c:pt idx="11">
                  <c:v>8.68</c:v>
                </c:pt>
                <c:pt idx="12">
                  <c:v>8.7899999999999991</c:v>
                </c:pt>
                <c:pt idx="13">
                  <c:v>8.68</c:v>
                </c:pt>
                <c:pt idx="14">
                  <c:v>8.69</c:v>
                </c:pt>
                <c:pt idx="17">
                  <c:v>8.69</c:v>
                </c:pt>
                <c:pt idx="18">
                  <c:v>8.6199999999999992</c:v>
                </c:pt>
                <c:pt idx="19">
                  <c:v>8.57</c:v>
                </c:pt>
                <c:pt idx="20">
                  <c:v>8.6199999999999992</c:v>
                </c:pt>
                <c:pt idx="21">
                  <c:v>8.66</c:v>
                </c:pt>
                <c:pt idx="24">
                  <c:v>8.86</c:v>
                </c:pt>
                <c:pt idx="25">
                  <c:v>9.01</c:v>
                </c:pt>
                <c:pt idx="26">
                  <c:v>9.06</c:v>
                </c:pt>
                <c:pt idx="27">
                  <c:v>9.08</c:v>
                </c:pt>
                <c:pt idx="28">
                  <c:v>9.1</c:v>
                </c:pt>
                <c:pt idx="31">
                  <c:v>9.07</c:v>
                </c:pt>
                <c:pt idx="32">
                  <c:v>9.08</c:v>
                </c:pt>
                <c:pt idx="33">
                  <c:v>9.14</c:v>
                </c:pt>
                <c:pt idx="34">
                  <c:v>9.14</c:v>
                </c:pt>
                <c:pt idx="35">
                  <c:v>9.11</c:v>
                </c:pt>
                <c:pt idx="38">
                  <c:v>9.08</c:v>
                </c:pt>
                <c:pt idx="39">
                  <c:v>10.57</c:v>
                </c:pt>
                <c:pt idx="40">
                  <c:v>9.16</c:v>
                </c:pt>
                <c:pt idx="41">
                  <c:v>9.18</c:v>
                </c:pt>
                <c:pt idx="42">
                  <c:v>9.15</c:v>
                </c:pt>
                <c:pt idx="45">
                  <c:v>9.2100000000000009</c:v>
                </c:pt>
                <c:pt idx="46">
                  <c:v>9.23</c:v>
                </c:pt>
                <c:pt idx="47">
                  <c:v>9.2799999999999994</c:v>
                </c:pt>
                <c:pt idx="48">
                  <c:v>9.17</c:v>
                </c:pt>
                <c:pt idx="49">
                  <c:v>9.14</c:v>
                </c:pt>
                <c:pt idx="52">
                  <c:v>9.1</c:v>
                </c:pt>
                <c:pt idx="53">
                  <c:v>9.14</c:v>
                </c:pt>
                <c:pt idx="54">
                  <c:v>9.11</c:v>
                </c:pt>
                <c:pt idx="55">
                  <c:v>9.11</c:v>
                </c:pt>
                <c:pt idx="56">
                  <c:v>9.02</c:v>
                </c:pt>
                <c:pt idx="59">
                  <c:v>8.93</c:v>
                </c:pt>
                <c:pt idx="60">
                  <c:v>8.85</c:v>
                </c:pt>
                <c:pt idx="61">
                  <c:v>8.8800000000000008</c:v>
                </c:pt>
                <c:pt idx="62">
                  <c:v>8.83</c:v>
                </c:pt>
                <c:pt idx="63">
                  <c:v>8.8800000000000008</c:v>
                </c:pt>
                <c:pt idx="66">
                  <c:v>8.83</c:v>
                </c:pt>
                <c:pt idx="67">
                  <c:v>8.83</c:v>
                </c:pt>
                <c:pt idx="68">
                  <c:v>8.8800000000000008</c:v>
                </c:pt>
                <c:pt idx="69">
                  <c:v>8.75</c:v>
                </c:pt>
                <c:pt idx="70">
                  <c:v>8.66</c:v>
                </c:pt>
                <c:pt idx="73">
                  <c:v>8.66</c:v>
                </c:pt>
                <c:pt idx="74">
                  <c:v>8.65</c:v>
                </c:pt>
                <c:pt idx="75">
                  <c:v>8.58</c:v>
                </c:pt>
                <c:pt idx="76">
                  <c:v>8.52</c:v>
                </c:pt>
                <c:pt idx="77">
                  <c:v>8.5399999999999991</c:v>
                </c:pt>
                <c:pt idx="80">
                  <c:v>8.52</c:v>
                </c:pt>
                <c:pt idx="81">
                  <c:v>8.4700000000000006</c:v>
                </c:pt>
                <c:pt idx="82">
                  <c:v>8.52</c:v>
                </c:pt>
                <c:pt idx="83">
                  <c:v>8.5299999999999994</c:v>
                </c:pt>
                <c:pt idx="84">
                  <c:v>8.56</c:v>
                </c:pt>
                <c:pt idx="87">
                  <c:v>8.6300000000000008</c:v>
                </c:pt>
                <c:pt idx="88">
                  <c:v>8.7100000000000009</c:v>
                </c:pt>
                <c:pt idx="89">
                  <c:v>8.64</c:v>
                </c:pt>
                <c:pt idx="90">
                  <c:v>8.67</c:v>
                </c:pt>
                <c:pt idx="91">
                  <c:v>8.64</c:v>
                </c:pt>
                <c:pt idx="94">
                  <c:v>8.5500000000000007</c:v>
                </c:pt>
                <c:pt idx="95">
                  <c:v>8.5299999999999994</c:v>
                </c:pt>
                <c:pt idx="96">
                  <c:v>8.56</c:v>
                </c:pt>
                <c:pt idx="97">
                  <c:v>8.5</c:v>
                </c:pt>
                <c:pt idx="98">
                  <c:v>8.57</c:v>
                </c:pt>
                <c:pt idx="101">
                  <c:v>8.65</c:v>
                </c:pt>
                <c:pt idx="102">
                  <c:v>8.68</c:v>
                </c:pt>
                <c:pt idx="103">
                  <c:v>8.6300000000000008</c:v>
                </c:pt>
                <c:pt idx="104">
                  <c:v>8.58</c:v>
                </c:pt>
                <c:pt idx="109">
                  <c:v>8.65</c:v>
                </c:pt>
                <c:pt idx="110">
                  <c:v>8.6199999999999992</c:v>
                </c:pt>
                <c:pt idx="111">
                  <c:v>8.65</c:v>
                </c:pt>
                <c:pt idx="112">
                  <c:v>8.66</c:v>
                </c:pt>
                <c:pt idx="115">
                  <c:v>8.73</c:v>
                </c:pt>
                <c:pt idx="116">
                  <c:v>8.7100000000000009</c:v>
                </c:pt>
                <c:pt idx="117">
                  <c:v>8.69</c:v>
                </c:pt>
                <c:pt idx="118">
                  <c:v>8.7100000000000009</c:v>
                </c:pt>
                <c:pt idx="122">
                  <c:v>8.74</c:v>
                </c:pt>
                <c:pt idx="124">
                  <c:v>8.75</c:v>
                </c:pt>
                <c:pt idx="125">
                  <c:v>8.76</c:v>
                </c:pt>
                <c:pt idx="129">
                  <c:v>8.69</c:v>
                </c:pt>
                <c:pt idx="130">
                  <c:v>8.7200000000000006</c:v>
                </c:pt>
                <c:pt idx="131">
                  <c:v>8.75</c:v>
                </c:pt>
                <c:pt idx="132">
                  <c:v>8.76</c:v>
                </c:pt>
                <c:pt idx="137">
                  <c:v>9</c:v>
                </c:pt>
                <c:pt idx="138">
                  <c:v>9.01</c:v>
                </c:pt>
                <c:pt idx="139">
                  <c:v>9.08</c:v>
                </c:pt>
                <c:pt idx="140">
                  <c:v>9.1300000000000008</c:v>
                </c:pt>
                <c:pt idx="143">
                  <c:v>9.06</c:v>
                </c:pt>
                <c:pt idx="144">
                  <c:v>9.01</c:v>
                </c:pt>
                <c:pt idx="145">
                  <c:v>8.92</c:v>
                </c:pt>
                <c:pt idx="150">
                  <c:v>8.91</c:v>
                </c:pt>
                <c:pt idx="151">
                  <c:v>8.98</c:v>
                </c:pt>
                <c:pt idx="152">
                  <c:v>9.11</c:v>
                </c:pt>
                <c:pt idx="153">
                  <c:v>9.14</c:v>
                </c:pt>
                <c:pt idx="154">
                  <c:v>9.25</c:v>
                </c:pt>
                <c:pt idx="158">
                  <c:v>9.2899999999999991</c:v>
                </c:pt>
                <c:pt idx="159">
                  <c:v>9.48</c:v>
                </c:pt>
                <c:pt idx="160">
                  <c:v>9.4</c:v>
                </c:pt>
                <c:pt idx="161">
                  <c:v>9.25</c:v>
                </c:pt>
                <c:pt idx="164">
                  <c:v>9.14</c:v>
                </c:pt>
                <c:pt idx="165">
                  <c:v>9.17</c:v>
                </c:pt>
                <c:pt idx="166">
                  <c:v>9.18</c:v>
                </c:pt>
                <c:pt idx="167">
                  <c:v>9.4700000000000006</c:v>
                </c:pt>
                <c:pt idx="168">
                  <c:v>9.5</c:v>
                </c:pt>
                <c:pt idx="171">
                  <c:v>9.43</c:v>
                </c:pt>
                <c:pt idx="172">
                  <c:v>9.3699999999999992</c:v>
                </c:pt>
                <c:pt idx="173">
                  <c:v>9.4499999999999993</c:v>
                </c:pt>
                <c:pt idx="174">
                  <c:v>9.48</c:v>
                </c:pt>
                <c:pt idx="175">
                  <c:v>9.42</c:v>
                </c:pt>
                <c:pt idx="178">
                  <c:v>9.4</c:v>
                </c:pt>
                <c:pt idx="179">
                  <c:v>9.26</c:v>
                </c:pt>
                <c:pt idx="180">
                  <c:v>9.33</c:v>
                </c:pt>
                <c:pt idx="181">
                  <c:v>9.24</c:v>
                </c:pt>
                <c:pt idx="182">
                  <c:v>9.23</c:v>
                </c:pt>
                <c:pt idx="185">
                  <c:v>9.19</c:v>
                </c:pt>
                <c:pt idx="186">
                  <c:v>9.19</c:v>
                </c:pt>
                <c:pt idx="187">
                  <c:v>9.19</c:v>
                </c:pt>
                <c:pt idx="188">
                  <c:v>9.27</c:v>
                </c:pt>
                <c:pt idx="189">
                  <c:v>9.3000000000000007</c:v>
                </c:pt>
                <c:pt idx="194">
                  <c:v>9.26</c:v>
                </c:pt>
                <c:pt idx="195">
                  <c:v>9.36</c:v>
                </c:pt>
                <c:pt idx="196">
                  <c:v>9.34</c:v>
                </c:pt>
                <c:pt idx="199">
                  <c:v>9.36</c:v>
                </c:pt>
                <c:pt idx="200">
                  <c:v>9.43</c:v>
                </c:pt>
                <c:pt idx="201">
                  <c:v>9.51</c:v>
                </c:pt>
                <c:pt idx="202">
                  <c:v>9.5399999999999991</c:v>
                </c:pt>
                <c:pt idx="203">
                  <c:v>9.48</c:v>
                </c:pt>
                <c:pt idx="206">
                  <c:v>9.5399999999999991</c:v>
                </c:pt>
                <c:pt idx="207">
                  <c:v>9.48</c:v>
                </c:pt>
                <c:pt idx="208">
                  <c:v>9.4600000000000009</c:v>
                </c:pt>
                <c:pt idx="209">
                  <c:v>9.48</c:v>
                </c:pt>
                <c:pt idx="210">
                  <c:v>9.5</c:v>
                </c:pt>
                <c:pt idx="213">
                  <c:v>9.57</c:v>
                </c:pt>
                <c:pt idx="214">
                  <c:v>9.66</c:v>
                </c:pt>
                <c:pt idx="215">
                  <c:v>9.65</c:v>
                </c:pt>
                <c:pt idx="216">
                  <c:v>9.7100000000000009</c:v>
                </c:pt>
                <c:pt idx="217">
                  <c:v>9.7799999999999994</c:v>
                </c:pt>
                <c:pt idx="220">
                  <c:v>9.75</c:v>
                </c:pt>
                <c:pt idx="221">
                  <c:v>9.89</c:v>
                </c:pt>
                <c:pt idx="222">
                  <c:v>9.8800000000000008</c:v>
                </c:pt>
                <c:pt idx="223">
                  <c:v>9.8699999999999992</c:v>
                </c:pt>
                <c:pt idx="224">
                  <c:v>9.83</c:v>
                </c:pt>
                <c:pt idx="227">
                  <c:v>9.86</c:v>
                </c:pt>
                <c:pt idx="228">
                  <c:v>9.9700000000000006</c:v>
                </c:pt>
                <c:pt idx="229">
                  <c:v>10.07</c:v>
                </c:pt>
                <c:pt idx="230">
                  <c:v>9.93</c:v>
                </c:pt>
                <c:pt idx="231">
                  <c:v>9.86</c:v>
                </c:pt>
                <c:pt idx="234">
                  <c:v>9.83</c:v>
                </c:pt>
                <c:pt idx="235">
                  <c:v>9.83</c:v>
                </c:pt>
                <c:pt idx="236">
                  <c:v>9.7200000000000006</c:v>
                </c:pt>
                <c:pt idx="237">
                  <c:v>9.74</c:v>
                </c:pt>
                <c:pt idx="238">
                  <c:v>9.85</c:v>
                </c:pt>
                <c:pt idx="241">
                  <c:v>9.8000000000000007</c:v>
                </c:pt>
                <c:pt idx="242">
                  <c:v>9.84</c:v>
                </c:pt>
                <c:pt idx="243">
                  <c:v>9.99</c:v>
                </c:pt>
                <c:pt idx="244">
                  <c:v>10.1</c:v>
                </c:pt>
                <c:pt idx="245">
                  <c:v>10.029999999999999</c:v>
                </c:pt>
                <c:pt idx="248">
                  <c:v>10.15</c:v>
                </c:pt>
                <c:pt idx="249">
                  <c:v>10.28</c:v>
                </c:pt>
                <c:pt idx="250">
                  <c:v>10.35</c:v>
                </c:pt>
                <c:pt idx="251">
                  <c:v>10.199999999999999</c:v>
                </c:pt>
                <c:pt idx="252">
                  <c:v>10.199999999999999</c:v>
                </c:pt>
                <c:pt idx="255">
                  <c:v>10.15</c:v>
                </c:pt>
                <c:pt idx="256">
                  <c:v>10.11</c:v>
                </c:pt>
                <c:pt idx="257">
                  <c:v>10.11</c:v>
                </c:pt>
                <c:pt idx="258">
                  <c:v>10.34</c:v>
                </c:pt>
                <c:pt idx="259">
                  <c:v>10.28</c:v>
                </c:pt>
                <c:pt idx="262">
                  <c:v>10.19</c:v>
                </c:pt>
                <c:pt idx="263">
                  <c:v>10.28</c:v>
                </c:pt>
                <c:pt idx="264">
                  <c:v>10.23</c:v>
                </c:pt>
                <c:pt idx="265">
                  <c:v>10.37</c:v>
                </c:pt>
                <c:pt idx="266">
                  <c:v>10.46</c:v>
                </c:pt>
                <c:pt idx="269">
                  <c:v>10.42</c:v>
                </c:pt>
                <c:pt idx="270">
                  <c:v>10.45</c:v>
                </c:pt>
                <c:pt idx="271">
                  <c:v>10.58</c:v>
                </c:pt>
                <c:pt idx="272">
                  <c:v>10.57</c:v>
                </c:pt>
                <c:pt idx="273">
                  <c:v>10.57</c:v>
                </c:pt>
                <c:pt idx="276">
                  <c:v>10.5</c:v>
                </c:pt>
                <c:pt idx="277">
                  <c:v>10.54</c:v>
                </c:pt>
                <c:pt idx="278">
                  <c:v>10.61</c:v>
                </c:pt>
                <c:pt idx="279">
                  <c:v>10.53</c:v>
                </c:pt>
                <c:pt idx="280">
                  <c:v>10.64</c:v>
                </c:pt>
                <c:pt idx="283">
                  <c:v>10.8</c:v>
                </c:pt>
                <c:pt idx="284">
                  <c:v>10.81</c:v>
                </c:pt>
                <c:pt idx="285">
                  <c:v>10.84</c:v>
                </c:pt>
                <c:pt idx="286">
                  <c:v>11.28</c:v>
                </c:pt>
                <c:pt idx="287">
                  <c:v>11.49</c:v>
                </c:pt>
                <c:pt idx="290">
                  <c:v>11.92</c:v>
                </c:pt>
                <c:pt idx="291">
                  <c:v>11.34</c:v>
                </c:pt>
                <c:pt idx="292">
                  <c:v>10.69</c:v>
                </c:pt>
                <c:pt idx="293">
                  <c:v>10.93</c:v>
                </c:pt>
                <c:pt idx="294">
                  <c:v>10.36</c:v>
                </c:pt>
                <c:pt idx="297">
                  <c:v>10.15</c:v>
                </c:pt>
                <c:pt idx="298">
                  <c:v>10.55</c:v>
                </c:pt>
                <c:pt idx="299">
                  <c:v>10.62</c:v>
                </c:pt>
                <c:pt idx="300">
                  <c:v>10.58</c:v>
                </c:pt>
                <c:pt idx="301">
                  <c:v>10.08</c:v>
                </c:pt>
                <c:pt idx="305">
                  <c:v>10.46</c:v>
                </c:pt>
                <c:pt idx="306">
                  <c:v>10.1</c:v>
                </c:pt>
                <c:pt idx="307">
                  <c:v>9.89</c:v>
                </c:pt>
                <c:pt idx="308">
                  <c:v>10.16</c:v>
                </c:pt>
                <c:pt idx="311">
                  <c:v>10.09</c:v>
                </c:pt>
                <c:pt idx="312">
                  <c:v>10.220000000000001</c:v>
                </c:pt>
                <c:pt idx="314">
                  <c:v>10.18</c:v>
                </c:pt>
                <c:pt idx="315">
                  <c:v>10.1</c:v>
                </c:pt>
                <c:pt idx="318">
                  <c:v>9.8699999999999992</c:v>
                </c:pt>
                <c:pt idx="319">
                  <c:v>9.91</c:v>
                </c:pt>
                <c:pt idx="320">
                  <c:v>9.89</c:v>
                </c:pt>
                <c:pt idx="321">
                  <c:v>9.93</c:v>
                </c:pt>
                <c:pt idx="322">
                  <c:v>9.99</c:v>
                </c:pt>
                <c:pt idx="325">
                  <c:v>9.92</c:v>
                </c:pt>
                <c:pt idx="326">
                  <c:v>9.92</c:v>
                </c:pt>
                <c:pt idx="327">
                  <c:v>9.91</c:v>
                </c:pt>
                <c:pt idx="328">
                  <c:v>9.92</c:v>
                </c:pt>
                <c:pt idx="329">
                  <c:v>9.92</c:v>
                </c:pt>
                <c:pt idx="332">
                  <c:v>10.02</c:v>
                </c:pt>
                <c:pt idx="333">
                  <c:v>9.8699999999999992</c:v>
                </c:pt>
                <c:pt idx="334">
                  <c:v>9.89</c:v>
                </c:pt>
                <c:pt idx="335">
                  <c:v>9.85</c:v>
                </c:pt>
                <c:pt idx="336">
                  <c:v>9.92</c:v>
                </c:pt>
                <c:pt idx="339">
                  <c:v>10</c:v>
                </c:pt>
                <c:pt idx="340">
                  <c:v>10.07</c:v>
                </c:pt>
                <c:pt idx="341">
                  <c:v>10.11</c:v>
                </c:pt>
                <c:pt idx="342">
                  <c:v>10.1</c:v>
                </c:pt>
                <c:pt idx="343">
                  <c:v>10.199999999999999</c:v>
                </c:pt>
                <c:pt idx="346">
                  <c:v>10.24</c:v>
                </c:pt>
                <c:pt idx="347">
                  <c:v>10.14</c:v>
                </c:pt>
                <c:pt idx="348">
                  <c:v>9.98</c:v>
                </c:pt>
                <c:pt idx="349">
                  <c:v>9.9700000000000006</c:v>
                </c:pt>
                <c:pt idx="350">
                  <c:v>10</c:v>
                </c:pt>
                <c:pt idx="353">
                  <c:v>9.91</c:v>
                </c:pt>
                <c:pt idx="354">
                  <c:v>9.99</c:v>
                </c:pt>
                <c:pt idx="355">
                  <c:v>9.9499999999999993</c:v>
                </c:pt>
                <c:pt idx="356">
                  <c:v>9.91</c:v>
                </c:pt>
                <c:pt idx="361">
                  <c:v>10.02</c:v>
                </c:pt>
                <c:pt idx="362">
                  <c:v>9.9499999999999993</c:v>
                </c:pt>
                <c:pt idx="363">
                  <c:v>9.98</c:v>
                </c:pt>
                <c:pt idx="367">
                  <c:v>9.9700000000000006</c:v>
                </c:pt>
                <c:pt idx="368">
                  <c:v>9.85</c:v>
                </c:pt>
                <c:pt idx="369">
                  <c:v>9.9</c:v>
                </c:pt>
                <c:pt idx="370">
                  <c:v>9.9700000000000006</c:v>
                </c:pt>
                <c:pt idx="371">
                  <c:v>9.9499999999999993</c:v>
                </c:pt>
                <c:pt idx="374">
                  <c:v>10.06</c:v>
                </c:pt>
                <c:pt idx="375">
                  <c:v>10</c:v>
                </c:pt>
                <c:pt idx="376">
                  <c:v>10.11</c:v>
                </c:pt>
                <c:pt idx="377">
                  <c:v>10.09</c:v>
                </c:pt>
                <c:pt idx="378">
                  <c:v>9.92</c:v>
                </c:pt>
                <c:pt idx="381">
                  <c:v>9.8699999999999992</c:v>
                </c:pt>
                <c:pt idx="382">
                  <c:v>9.8800000000000008</c:v>
                </c:pt>
                <c:pt idx="383">
                  <c:v>9.86</c:v>
                </c:pt>
                <c:pt idx="384">
                  <c:v>9.81</c:v>
                </c:pt>
                <c:pt idx="385">
                  <c:v>9.7200000000000006</c:v>
                </c:pt>
                <c:pt idx="388">
                  <c:v>9.64</c:v>
                </c:pt>
                <c:pt idx="389">
                  <c:v>9.67</c:v>
                </c:pt>
                <c:pt idx="390">
                  <c:v>9.58</c:v>
                </c:pt>
                <c:pt idx="391">
                  <c:v>9.43</c:v>
                </c:pt>
                <c:pt idx="392">
                  <c:v>9.33</c:v>
                </c:pt>
                <c:pt idx="395">
                  <c:v>9.2100000000000009</c:v>
                </c:pt>
                <c:pt idx="396">
                  <c:v>9.24</c:v>
                </c:pt>
                <c:pt idx="397">
                  <c:v>9.07</c:v>
                </c:pt>
                <c:pt idx="398">
                  <c:v>9.14</c:v>
                </c:pt>
                <c:pt idx="399">
                  <c:v>9.07</c:v>
                </c:pt>
                <c:pt idx="402">
                  <c:v>9.14</c:v>
                </c:pt>
                <c:pt idx="403">
                  <c:v>9.09</c:v>
                </c:pt>
                <c:pt idx="404">
                  <c:v>9.09</c:v>
                </c:pt>
                <c:pt idx="405">
                  <c:v>9.09</c:v>
                </c:pt>
                <c:pt idx="406">
                  <c:v>9.06</c:v>
                </c:pt>
                <c:pt idx="409">
                  <c:v>9.17</c:v>
                </c:pt>
                <c:pt idx="410">
                  <c:v>9.17</c:v>
                </c:pt>
                <c:pt idx="411">
                  <c:v>9.1300000000000008</c:v>
                </c:pt>
                <c:pt idx="412">
                  <c:v>9.2200000000000006</c:v>
                </c:pt>
                <c:pt idx="413">
                  <c:v>9.14</c:v>
                </c:pt>
                <c:pt idx="416">
                  <c:v>9.15</c:v>
                </c:pt>
                <c:pt idx="417">
                  <c:v>9.14</c:v>
                </c:pt>
                <c:pt idx="418">
                  <c:v>9.1199999999999992</c:v>
                </c:pt>
                <c:pt idx="419">
                  <c:v>9.16</c:v>
                </c:pt>
                <c:pt idx="420">
                  <c:v>9.14</c:v>
                </c:pt>
                <c:pt idx="423">
                  <c:v>9.09</c:v>
                </c:pt>
                <c:pt idx="424">
                  <c:v>9.0299999999999994</c:v>
                </c:pt>
                <c:pt idx="425">
                  <c:v>9.01</c:v>
                </c:pt>
                <c:pt idx="426">
                  <c:v>8.98</c:v>
                </c:pt>
                <c:pt idx="427">
                  <c:v>9.08</c:v>
                </c:pt>
                <c:pt idx="430">
                  <c:v>9.11</c:v>
                </c:pt>
                <c:pt idx="431">
                  <c:v>9.17</c:v>
                </c:pt>
                <c:pt idx="432">
                  <c:v>9.17</c:v>
                </c:pt>
                <c:pt idx="433">
                  <c:v>9.31</c:v>
                </c:pt>
                <c:pt idx="434">
                  <c:v>9.32</c:v>
                </c:pt>
                <c:pt idx="437">
                  <c:v>9.3699999999999992</c:v>
                </c:pt>
                <c:pt idx="438">
                  <c:v>9.32</c:v>
                </c:pt>
                <c:pt idx="439">
                  <c:v>9.34</c:v>
                </c:pt>
                <c:pt idx="440">
                  <c:v>9.34</c:v>
                </c:pt>
                <c:pt idx="441">
                  <c:v>9.27</c:v>
                </c:pt>
                <c:pt idx="444">
                  <c:v>9.42</c:v>
                </c:pt>
                <c:pt idx="445">
                  <c:v>9.43</c:v>
                </c:pt>
                <c:pt idx="446">
                  <c:v>9.4</c:v>
                </c:pt>
                <c:pt idx="447">
                  <c:v>9.4700000000000006</c:v>
                </c:pt>
                <c:pt idx="448">
                  <c:v>9.39</c:v>
                </c:pt>
                <c:pt idx="451">
                  <c:v>9.3699999999999992</c:v>
                </c:pt>
                <c:pt idx="452">
                  <c:v>9.3800000000000008</c:v>
                </c:pt>
                <c:pt idx="453">
                  <c:v>9.34</c:v>
                </c:pt>
                <c:pt idx="454">
                  <c:v>9.35</c:v>
                </c:pt>
                <c:pt idx="455">
                  <c:v>9.35</c:v>
                </c:pt>
                <c:pt idx="458">
                  <c:v>9.35</c:v>
                </c:pt>
                <c:pt idx="459">
                  <c:v>9.3699999999999992</c:v>
                </c:pt>
                <c:pt idx="460">
                  <c:v>9.35</c:v>
                </c:pt>
                <c:pt idx="461">
                  <c:v>9.2799999999999994</c:v>
                </c:pt>
                <c:pt idx="462">
                  <c:v>9.2799999999999994</c:v>
                </c:pt>
                <c:pt idx="465">
                  <c:v>9.07</c:v>
                </c:pt>
                <c:pt idx="466">
                  <c:v>9.15</c:v>
                </c:pt>
                <c:pt idx="467">
                  <c:v>9.1</c:v>
                </c:pt>
                <c:pt idx="468">
                  <c:v>9.14</c:v>
                </c:pt>
                <c:pt idx="469">
                  <c:v>9.14</c:v>
                </c:pt>
                <c:pt idx="472">
                  <c:v>9.1999999999999993</c:v>
                </c:pt>
                <c:pt idx="473">
                  <c:v>9.15</c:v>
                </c:pt>
                <c:pt idx="474">
                  <c:v>9.16</c:v>
                </c:pt>
                <c:pt idx="475">
                  <c:v>9.08</c:v>
                </c:pt>
                <c:pt idx="476">
                  <c:v>9.06</c:v>
                </c:pt>
                <c:pt idx="479">
                  <c:v>9.15</c:v>
                </c:pt>
                <c:pt idx="480">
                  <c:v>9.15</c:v>
                </c:pt>
                <c:pt idx="481">
                  <c:v>9.1300000000000008</c:v>
                </c:pt>
                <c:pt idx="482">
                  <c:v>9.24</c:v>
                </c:pt>
                <c:pt idx="483">
                  <c:v>9.3000000000000007</c:v>
                </c:pt>
                <c:pt idx="486">
                  <c:v>9.33</c:v>
                </c:pt>
                <c:pt idx="487">
                  <c:v>9.3800000000000008</c:v>
                </c:pt>
                <c:pt idx="488">
                  <c:v>9.3800000000000008</c:v>
                </c:pt>
                <c:pt idx="489">
                  <c:v>9.44</c:v>
                </c:pt>
                <c:pt idx="490">
                  <c:v>9.43</c:v>
                </c:pt>
                <c:pt idx="493">
                  <c:v>9.4700000000000006</c:v>
                </c:pt>
                <c:pt idx="494">
                  <c:v>9.31</c:v>
                </c:pt>
                <c:pt idx="495">
                  <c:v>9.23</c:v>
                </c:pt>
                <c:pt idx="496">
                  <c:v>9.23</c:v>
                </c:pt>
                <c:pt idx="497">
                  <c:v>9.2200000000000006</c:v>
                </c:pt>
                <c:pt idx="500">
                  <c:v>9.18</c:v>
                </c:pt>
                <c:pt idx="501">
                  <c:v>9.18</c:v>
                </c:pt>
                <c:pt idx="502">
                  <c:v>9.2799999999999994</c:v>
                </c:pt>
                <c:pt idx="503">
                  <c:v>9.31</c:v>
                </c:pt>
                <c:pt idx="504">
                  <c:v>9.24</c:v>
                </c:pt>
                <c:pt idx="507">
                  <c:v>9.24</c:v>
                </c:pt>
                <c:pt idx="508">
                  <c:v>9.2200000000000006</c:v>
                </c:pt>
                <c:pt idx="509">
                  <c:v>9.1199999999999992</c:v>
                </c:pt>
                <c:pt idx="510">
                  <c:v>9.11</c:v>
                </c:pt>
                <c:pt idx="511">
                  <c:v>9.1</c:v>
                </c:pt>
                <c:pt idx="514">
                  <c:v>9.0399999999999991</c:v>
                </c:pt>
                <c:pt idx="515">
                  <c:v>9.0399999999999991</c:v>
                </c:pt>
                <c:pt idx="516">
                  <c:v>9.09</c:v>
                </c:pt>
                <c:pt idx="517">
                  <c:v>9.08</c:v>
                </c:pt>
                <c:pt idx="518">
                  <c:v>9.09</c:v>
                </c:pt>
                <c:pt idx="521">
                  <c:v>9.06</c:v>
                </c:pt>
                <c:pt idx="522">
                  <c:v>9.06</c:v>
                </c:pt>
                <c:pt idx="523">
                  <c:v>9.02</c:v>
                </c:pt>
                <c:pt idx="524">
                  <c:v>9.01</c:v>
                </c:pt>
                <c:pt idx="525">
                  <c:v>8.98</c:v>
                </c:pt>
                <c:pt idx="528">
                  <c:v>9</c:v>
                </c:pt>
                <c:pt idx="529">
                  <c:v>8.8800000000000008</c:v>
                </c:pt>
                <c:pt idx="530">
                  <c:v>8.83</c:v>
                </c:pt>
                <c:pt idx="531">
                  <c:v>8.86</c:v>
                </c:pt>
                <c:pt idx="532">
                  <c:v>8.89</c:v>
                </c:pt>
                <c:pt idx="535">
                  <c:v>8.92</c:v>
                </c:pt>
                <c:pt idx="536">
                  <c:v>8.8800000000000008</c:v>
                </c:pt>
                <c:pt idx="537">
                  <c:v>8.8000000000000007</c:v>
                </c:pt>
                <c:pt idx="538">
                  <c:v>8.7799999999999994</c:v>
                </c:pt>
                <c:pt idx="539">
                  <c:v>8.83</c:v>
                </c:pt>
                <c:pt idx="542">
                  <c:v>8.92</c:v>
                </c:pt>
                <c:pt idx="543">
                  <c:v>8.91</c:v>
                </c:pt>
                <c:pt idx="544">
                  <c:v>8.8699999999999992</c:v>
                </c:pt>
                <c:pt idx="545">
                  <c:v>8.85</c:v>
                </c:pt>
                <c:pt idx="546">
                  <c:v>8.81</c:v>
                </c:pt>
                <c:pt idx="549">
                  <c:v>8.77</c:v>
                </c:pt>
                <c:pt idx="550">
                  <c:v>8.81</c:v>
                </c:pt>
                <c:pt idx="551">
                  <c:v>8.81</c:v>
                </c:pt>
                <c:pt idx="552">
                  <c:v>8.84</c:v>
                </c:pt>
                <c:pt idx="553">
                  <c:v>8.7899999999999991</c:v>
                </c:pt>
                <c:pt idx="556">
                  <c:v>8.83</c:v>
                </c:pt>
                <c:pt idx="557">
                  <c:v>8.84</c:v>
                </c:pt>
                <c:pt idx="558">
                  <c:v>8.91</c:v>
                </c:pt>
                <c:pt idx="559">
                  <c:v>8.91</c:v>
                </c:pt>
                <c:pt idx="560">
                  <c:v>8.93</c:v>
                </c:pt>
                <c:pt idx="563">
                  <c:v>9.06</c:v>
                </c:pt>
                <c:pt idx="564">
                  <c:v>9.07</c:v>
                </c:pt>
                <c:pt idx="565">
                  <c:v>9.02</c:v>
                </c:pt>
                <c:pt idx="566">
                  <c:v>9.0500000000000007</c:v>
                </c:pt>
                <c:pt idx="567">
                  <c:v>9.0500000000000007</c:v>
                </c:pt>
                <c:pt idx="570">
                  <c:v>9.0500000000000007</c:v>
                </c:pt>
                <c:pt idx="571">
                  <c:v>9.0399999999999991</c:v>
                </c:pt>
                <c:pt idx="572">
                  <c:v>9.06</c:v>
                </c:pt>
                <c:pt idx="573">
                  <c:v>9.09</c:v>
                </c:pt>
                <c:pt idx="574">
                  <c:v>9.0299999999999994</c:v>
                </c:pt>
                <c:pt idx="577">
                  <c:v>9.0500000000000007</c:v>
                </c:pt>
                <c:pt idx="578">
                  <c:v>9.02</c:v>
                </c:pt>
                <c:pt idx="579">
                  <c:v>9.01</c:v>
                </c:pt>
                <c:pt idx="580">
                  <c:v>8.99</c:v>
                </c:pt>
                <c:pt idx="581">
                  <c:v>9.01</c:v>
                </c:pt>
                <c:pt idx="584">
                  <c:v>9.0299999999999994</c:v>
                </c:pt>
                <c:pt idx="585">
                  <c:v>8.98</c:v>
                </c:pt>
                <c:pt idx="586">
                  <c:v>9.15</c:v>
                </c:pt>
                <c:pt idx="587">
                  <c:v>9.23</c:v>
                </c:pt>
                <c:pt idx="588">
                  <c:v>9.25</c:v>
                </c:pt>
                <c:pt idx="592">
                  <c:v>9.32</c:v>
                </c:pt>
                <c:pt idx="593">
                  <c:v>9.2100000000000009</c:v>
                </c:pt>
                <c:pt idx="594">
                  <c:v>9.26</c:v>
                </c:pt>
                <c:pt idx="595">
                  <c:v>9.26</c:v>
                </c:pt>
                <c:pt idx="598">
                  <c:v>9.3000000000000007</c:v>
                </c:pt>
                <c:pt idx="599">
                  <c:v>9.34</c:v>
                </c:pt>
                <c:pt idx="600">
                  <c:v>9.34</c:v>
                </c:pt>
                <c:pt idx="601">
                  <c:v>9.41</c:v>
                </c:pt>
                <c:pt idx="602">
                  <c:v>9.39</c:v>
                </c:pt>
                <c:pt idx="605">
                  <c:v>9.36</c:v>
                </c:pt>
                <c:pt idx="606">
                  <c:v>9.32</c:v>
                </c:pt>
                <c:pt idx="607">
                  <c:v>9.34</c:v>
                </c:pt>
                <c:pt idx="608">
                  <c:v>9.3800000000000008</c:v>
                </c:pt>
                <c:pt idx="609">
                  <c:v>9.2899999999999991</c:v>
                </c:pt>
                <c:pt idx="612">
                  <c:v>9.26</c:v>
                </c:pt>
                <c:pt idx="613">
                  <c:v>9.2899999999999991</c:v>
                </c:pt>
                <c:pt idx="614">
                  <c:v>9.1999999999999993</c:v>
                </c:pt>
                <c:pt idx="615">
                  <c:v>9.2100000000000009</c:v>
                </c:pt>
                <c:pt idx="616">
                  <c:v>9.1300000000000008</c:v>
                </c:pt>
                <c:pt idx="619">
                  <c:v>9.0399999999999991</c:v>
                </c:pt>
                <c:pt idx="620">
                  <c:v>9.06</c:v>
                </c:pt>
                <c:pt idx="621">
                  <c:v>9.01</c:v>
                </c:pt>
                <c:pt idx="622">
                  <c:v>8.86</c:v>
                </c:pt>
                <c:pt idx="623">
                  <c:v>8.93</c:v>
                </c:pt>
                <c:pt idx="626">
                  <c:v>8.9</c:v>
                </c:pt>
                <c:pt idx="627">
                  <c:v>8.94</c:v>
                </c:pt>
                <c:pt idx="628">
                  <c:v>8.85</c:v>
                </c:pt>
                <c:pt idx="629">
                  <c:v>8.7799999999999994</c:v>
                </c:pt>
                <c:pt idx="630">
                  <c:v>8.92</c:v>
                </c:pt>
                <c:pt idx="633">
                  <c:v>8.84</c:v>
                </c:pt>
                <c:pt idx="634">
                  <c:v>8.85</c:v>
                </c:pt>
                <c:pt idx="635">
                  <c:v>8.9</c:v>
                </c:pt>
                <c:pt idx="636">
                  <c:v>8.85</c:v>
                </c:pt>
                <c:pt idx="637">
                  <c:v>8.77</c:v>
                </c:pt>
                <c:pt idx="640">
                  <c:v>8.74</c:v>
                </c:pt>
                <c:pt idx="641">
                  <c:v>8.82</c:v>
                </c:pt>
                <c:pt idx="642">
                  <c:v>8.7899999999999991</c:v>
                </c:pt>
                <c:pt idx="643">
                  <c:v>8.82</c:v>
                </c:pt>
                <c:pt idx="644">
                  <c:v>8.75</c:v>
                </c:pt>
                <c:pt idx="647">
                  <c:v>8.7100000000000009</c:v>
                </c:pt>
                <c:pt idx="648">
                  <c:v>8.6999999999999993</c:v>
                </c:pt>
                <c:pt idx="649">
                  <c:v>8.75</c:v>
                </c:pt>
                <c:pt idx="650">
                  <c:v>8.7899999999999991</c:v>
                </c:pt>
                <c:pt idx="651">
                  <c:v>8.74</c:v>
                </c:pt>
                <c:pt idx="654">
                  <c:v>8.89</c:v>
                </c:pt>
                <c:pt idx="655">
                  <c:v>8.86</c:v>
                </c:pt>
                <c:pt idx="656">
                  <c:v>8.82</c:v>
                </c:pt>
                <c:pt idx="657">
                  <c:v>8.85</c:v>
                </c:pt>
                <c:pt idx="658">
                  <c:v>8.85</c:v>
                </c:pt>
                <c:pt idx="661">
                  <c:v>8.86</c:v>
                </c:pt>
                <c:pt idx="662">
                  <c:v>8.81</c:v>
                </c:pt>
                <c:pt idx="663">
                  <c:v>8.75</c:v>
                </c:pt>
                <c:pt idx="664">
                  <c:v>8.64</c:v>
                </c:pt>
                <c:pt idx="665">
                  <c:v>8.61</c:v>
                </c:pt>
                <c:pt idx="668">
                  <c:v>8.61</c:v>
                </c:pt>
                <c:pt idx="669">
                  <c:v>8.61</c:v>
                </c:pt>
                <c:pt idx="670">
                  <c:v>8.58</c:v>
                </c:pt>
                <c:pt idx="671">
                  <c:v>8.67</c:v>
                </c:pt>
                <c:pt idx="672">
                  <c:v>8.69</c:v>
                </c:pt>
                <c:pt idx="675">
                  <c:v>8.75</c:v>
                </c:pt>
                <c:pt idx="676">
                  <c:v>8.7100000000000009</c:v>
                </c:pt>
                <c:pt idx="677">
                  <c:v>8.7799999999999994</c:v>
                </c:pt>
                <c:pt idx="678">
                  <c:v>8.8000000000000007</c:v>
                </c:pt>
                <c:pt idx="682">
                  <c:v>8.86</c:v>
                </c:pt>
                <c:pt idx="683">
                  <c:v>8.84</c:v>
                </c:pt>
                <c:pt idx="684">
                  <c:v>8.83</c:v>
                </c:pt>
                <c:pt idx="685">
                  <c:v>8.82</c:v>
                </c:pt>
                <c:pt idx="686">
                  <c:v>8.8000000000000007</c:v>
                </c:pt>
                <c:pt idx="689">
                  <c:v>8.76</c:v>
                </c:pt>
                <c:pt idx="690">
                  <c:v>8.7899999999999991</c:v>
                </c:pt>
                <c:pt idx="691">
                  <c:v>8.7799999999999994</c:v>
                </c:pt>
                <c:pt idx="692">
                  <c:v>8.73</c:v>
                </c:pt>
                <c:pt idx="693">
                  <c:v>8.75</c:v>
                </c:pt>
                <c:pt idx="696">
                  <c:v>8.75</c:v>
                </c:pt>
                <c:pt idx="697">
                  <c:v>8.76</c:v>
                </c:pt>
                <c:pt idx="698">
                  <c:v>8.66</c:v>
                </c:pt>
                <c:pt idx="699">
                  <c:v>8.73</c:v>
                </c:pt>
                <c:pt idx="700">
                  <c:v>8.73</c:v>
                </c:pt>
                <c:pt idx="703">
                  <c:v>8.7899999999999991</c:v>
                </c:pt>
                <c:pt idx="704">
                  <c:v>8.74</c:v>
                </c:pt>
                <c:pt idx="705">
                  <c:v>8.6999999999999993</c:v>
                </c:pt>
                <c:pt idx="706">
                  <c:v>8.6999999999999993</c:v>
                </c:pt>
                <c:pt idx="707">
                  <c:v>8.6999999999999993</c:v>
                </c:pt>
                <c:pt idx="710">
                  <c:v>8.7200000000000006</c:v>
                </c:pt>
                <c:pt idx="711">
                  <c:v>8.75</c:v>
                </c:pt>
                <c:pt idx="712">
                  <c:v>8.7899999999999991</c:v>
                </c:pt>
                <c:pt idx="713">
                  <c:v>8.82</c:v>
                </c:pt>
                <c:pt idx="714">
                  <c:v>8.73</c:v>
                </c:pt>
                <c:pt idx="717">
                  <c:v>8.7200000000000006</c:v>
                </c:pt>
                <c:pt idx="718">
                  <c:v>8.66</c:v>
                </c:pt>
                <c:pt idx="719">
                  <c:v>8.65</c:v>
                </c:pt>
                <c:pt idx="720">
                  <c:v>8.6300000000000008</c:v>
                </c:pt>
                <c:pt idx="721">
                  <c:v>8.6199999999999992</c:v>
                </c:pt>
                <c:pt idx="724">
                  <c:v>8.6199999999999992</c:v>
                </c:pt>
                <c:pt idx="725">
                  <c:v>8.6300000000000008</c:v>
                </c:pt>
                <c:pt idx="726">
                  <c:v>8.68</c:v>
                </c:pt>
                <c:pt idx="727">
                  <c:v>8.69</c:v>
                </c:pt>
                <c:pt idx="728">
                  <c:v>8.6300000000000008</c:v>
                </c:pt>
                <c:pt idx="732">
                  <c:v>8.66</c:v>
                </c:pt>
                <c:pt idx="733">
                  <c:v>8.6300000000000008</c:v>
                </c:pt>
                <c:pt idx="734">
                  <c:v>8.65</c:v>
                </c:pt>
                <c:pt idx="735">
                  <c:v>8.64</c:v>
                </c:pt>
                <c:pt idx="738">
                  <c:v>8.57</c:v>
                </c:pt>
                <c:pt idx="739">
                  <c:v>8.57</c:v>
                </c:pt>
                <c:pt idx="740">
                  <c:v>8.51</c:v>
                </c:pt>
                <c:pt idx="741">
                  <c:v>8.5</c:v>
                </c:pt>
                <c:pt idx="742">
                  <c:v>8.48</c:v>
                </c:pt>
                <c:pt idx="746">
                  <c:v>8.5399999999999991</c:v>
                </c:pt>
                <c:pt idx="747">
                  <c:v>8.5500000000000007</c:v>
                </c:pt>
                <c:pt idx="748">
                  <c:v>8.61</c:v>
                </c:pt>
                <c:pt idx="749">
                  <c:v>8.59</c:v>
                </c:pt>
                <c:pt idx="752">
                  <c:v>8.5500000000000007</c:v>
                </c:pt>
                <c:pt idx="754">
                  <c:v>8.5299999999999994</c:v>
                </c:pt>
                <c:pt idx="755">
                  <c:v>8.57</c:v>
                </c:pt>
                <c:pt idx="756">
                  <c:v>8.59</c:v>
                </c:pt>
                <c:pt idx="759">
                  <c:v>8.6300000000000008</c:v>
                </c:pt>
                <c:pt idx="760">
                  <c:v>8.69</c:v>
                </c:pt>
                <c:pt idx="763">
                  <c:v>8.75</c:v>
                </c:pt>
                <c:pt idx="766">
                  <c:v>8.86</c:v>
                </c:pt>
                <c:pt idx="767">
                  <c:v>8.9</c:v>
                </c:pt>
                <c:pt idx="768">
                  <c:v>8.83</c:v>
                </c:pt>
                <c:pt idx="769">
                  <c:v>8.83</c:v>
                </c:pt>
                <c:pt idx="770">
                  <c:v>8.86</c:v>
                </c:pt>
                <c:pt idx="773">
                  <c:v>8.9499999999999993</c:v>
                </c:pt>
                <c:pt idx="774">
                  <c:v>8.99</c:v>
                </c:pt>
                <c:pt idx="775">
                  <c:v>9.06</c:v>
                </c:pt>
                <c:pt idx="776">
                  <c:v>9.01</c:v>
                </c:pt>
                <c:pt idx="777">
                  <c:v>9.06</c:v>
                </c:pt>
                <c:pt idx="780">
                  <c:v>9.1</c:v>
                </c:pt>
                <c:pt idx="781">
                  <c:v>9.1300000000000008</c:v>
                </c:pt>
                <c:pt idx="782">
                  <c:v>9.19</c:v>
                </c:pt>
                <c:pt idx="783">
                  <c:v>9.2799999999999994</c:v>
                </c:pt>
                <c:pt idx="784">
                  <c:v>9.2799999999999994</c:v>
                </c:pt>
                <c:pt idx="787">
                  <c:v>9.33</c:v>
                </c:pt>
                <c:pt idx="788">
                  <c:v>9.19</c:v>
                </c:pt>
                <c:pt idx="789">
                  <c:v>9.19</c:v>
                </c:pt>
                <c:pt idx="790">
                  <c:v>9.25</c:v>
                </c:pt>
                <c:pt idx="791">
                  <c:v>9.19</c:v>
                </c:pt>
                <c:pt idx="794">
                  <c:v>9.08</c:v>
                </c:pt>
                <c:pt idx="795">
                  <c:v>9.09</c:v>
                </c:pt>
                <c:pt idx="796">
                  <c:v>9.1199999999999992</c:v>
                </c:pt>
                <c:pt idx="797">
                  <c:v>9.08</c:v>
                </c:pt>
                <c:pt idx="798">
                  <c:v>9.15</c:v>
                </c:pt>
                <c:pt idx="801">
                  <c:v>9.18</c:v>
                </c:pt>
                <c:pt idx="802">
                  <c:v>9.1199999999999992</c:v>
                </c:pt>
                <c:pt idx="803">
                  <c:v>9.02</c:v>
                </c:pt>
                <c:pt idx="804">
                  <c:v>8.98</c:v>
                </c:pt>
                <c:pt idx="805">
                  <c:v>9.1300000000000008</c:v>
                </c:pt>
                <c:pt idx="808">
                  <c:v>9.17</c:v>
                </c:pt>
                <c:pt idx="809">
                  <c:v>9.1</c:v>
                </c:pt>
                <c:pt idx="810">
                  <c:v>9.0500000000000007</c:v>
                </c:pt>
                <c:pt idx="811">
                  <c:v>9.0399999999999991</c:v>
                </c:pt>
                <c:pt idx="816">
                  <c:v>9.0299999999999994</c:v>
                </c:pt>
                <c:pt idx="817">
                  <c:v>9.0399999999999991</c:v>
                </c:pt>
                <c:pt idx="818">
                  <c:v>9.01</c:v>
                </c:pt>
                <c:pt idx="819">
                  <c:v>9</c:v>
                </c:pt>
                <c:pt idx="822">
                  <c:v>8.92</c:v>
                </c:pt>
                <c:pt idx="823">
                  <c:v>8.93</c:v>
                </c:pt>
                <c:pt idx="824">
                  <c:v>8.92</c:v>
                </c:pt>
                <c:pt idx="825">
                  <c:v>8.93</c:v>
                </c:pt>
                <c:pt idx="826">
                  <c:v>8.93</c:v>
                </c:pt>
                <c:pt idx="829">
                  <c:v>8.98</c:v>
                </c:pt>
                <c:pt idx="830">
                  <c:v>8.9600000000000009</c:v>
                </c:pt>
                <c:pt idx="831">
                  <c:v>8.9499999999999993</c:v>
                </c:pt>
                <c:pt idx="832">
                  <c:v>8.94</c:v>
                </c:pt>
                <c:pt idx="833">
                  <c:v>8.86</c:v>
                </c:pt>
                <c:pt idx="836">
                  <c:v>8.82</c:v>
                </c:pt>
                <c:pt idx="837">
                  <c:v>8.73</c:v>
                </c:pt>
                <c:pt idx="838">
                  <c:v>8.68</c:v>
                </c:pt>
                <c:pt idx="839">
                  <c:v>8.6300000000000008</c:v>
                </c:pt>
                <c:pt idx="840">
                  <c:v>8.7799999999999994</c:v>
                </c:pt>
                <c:pt idx="843">
                  <c:v>8.77</c:v>
                </c:pt>
                <c:pt idx="844">
                  <c:v>8.77</c:v>
                </c:pt>
                <c:pt idx="845">
                  <c:v>8.8000000000000007</c:v>
                </c:pt>
                <c:pt idx="846">
                  <c:v>8.83</c:v>
                </c:pt>
                <c:pt idx="847">
                  <c:v>8.7200000000000006</c:v>
                </c:pt>
                <c:pt idx="851">
                  <c:v>8.75</c:v>
                </c:pt>
                <c:pt idx="852">
                  <c:v>8.7100000000000009</c:v>
                </c:pt>
                <c:pt idx="853">
                  <c:v>8.7100000000000009</c:v>
                </c:pt>
                <c:pt idx="854">
                  <c:v>8.68</c:v>
                </c:pt>
                <c:pt idx="858">
                  <c:v>8.8000000000000007</c:v>
                </c:pt>
                <c:pt idx="859">
                  <c:v>8.84</c:v>
                </c:pt>
                <c:pt idx="860">
                  <c:v>8.86</c:v>
                </c:pt>
                <c:pt idx="861">
                  <c:v>8.7899999999999991</c:v>
                </c:pt>
                <c:pt idx="865">
                  <c:v>8.83</c:v>
                </c:pt>
                <c:pt idx="866">
                  <c:v>8.8699999999999992</c:v>
                </c:pt>
                <c:pt idx="867">
                  <c:v>8.84</c:v>
                </c:pt>
                <c:pt idx="868">
                  <c:v>8.7799999999999994</c:v>
                </c:pt>
                <c:pt idx="871">
                  <c:v>8.81</c:v>
                </c:pt>
                <c:pt idx="872">
                  <c:v>8.77</c:v>
                </c:pt>
                <c:pt idx="873">
                  <c:v>8.7899999999999991</c:v>
                </c:pt>
                <c:pt idx="874">
                  <c:v>8.7899999999999991</c:v>
                </c:pt>
                <c:pt idx="875">
                  <c:v>8.7799999999999994</c:v>
                </c:pt>
                <c:pt idx="878">
                  <c:v>8.83</c:v>
                </c:pt>
                <c:pt idx="879">
                  <c:v>8.85</c:v>
                </c:pt>
                <c:pt idx="880">
                  <c:v>8.83</c:v>
                </c:pt>
                <c:pt idx="881">
                  <c:v>8.84</c:v>
                </c:pt>
                <c:pt idx="882">
                  <c:v>8.7799999999999994</c:v>
                </c:pt>
                <c:pt idx="885">
                  <c:v>8.74</c:v>
                </c:pt>
                <c:pt idx="886">
                  <c:v>8.76</c:v>
                </c:pt>
                <c:pt idx="887">
                  <c:v>8.7200000000000006</c:v>
                </c:pt>
                <c:pt idx="888">
                  <c:v>8.74</c:v>
                </c:pt>
                <c:pt idx="889">
                  <c:v>8.75</c:v>
                </c:pt>
                <c:pt idx="892">
                  <c:v>8.6999999999999993</c:v>
                </c:pt>
                <c:pt idx="893">
                  <c:v>8.68</c:v>
                </c:pt>
                <c:pt idx="894">
                  <c:v>8.6199999999999992</c:v>
                </c:pt>
                <c:pt idx="895">
                  <c:v>8.61</c:v>
                </c:pt>
                <c:pt idx="896">
                  <c:v>8.65</c:v>
                </c:pt>
                <c:pt idx="899">
                  <c:v>8.67</c:v>
                </c:pt>
                <c:pt idx="900">
                  <c:v>8.6300000000000008</c:v>
                </c:pt>
                <c:pt idx="901">
                  <c:v>8.64</c:v>
                </c:pt>
                <c:pt idx="902">
                  <c:v>8.6300000000000008</c:v>
                </c:pt>
                <c:pt idx="903">
                  <c:v>8.65</c:v>
                </c:pt>
                <c:pt idx="906">
                  <c:v>8.6199999999999992</c:v>
                </c:pt>
                <c:pt idx="907">
                  <c:v>8.61</c:v>
                </c:pt>
                <c:pt idx="908">
                  <c:v>8.65</c:v>
                </c:pt>
                <c:pt idx="909">
                  <c:v>8.6999999999999993</c:v>
                </c:pt>
                <c:pt idx="910">
                  <c:v>8.74</c:v>
                </c:pt>
                <c:pt idx="913">
                  <c:v>8.74</c:v>
                </c:pt>
                <c:pt idx="914">
                  <c:v>8.75</c:v>
                </c:pt>
                <c:pt idx="915">
                  <c:v>8.73</c:v>
                </c:pt>
                <c:pt idx="916">
                  <c:v>8.69</c:v>
                </c:pt>
                <c:pt idx="917">
                  <c:v>8.66</c:v>
                </c:pt>
                <c:pt idx="920">
                  <c:v>8.6</c:v>
                </c:pt>
                <c:pt idx="921">
                  <c:v>8.59</c:v>
                </c:pt>
                <c:pt idx="922">
                  <c:v>8.57</c:v>
                </c:pt>
                <c:pt idx="923">
                  <c:v>8.56</c:v>
                </c:pt>
                <c:pt idx="927">
                  <c:v>8.58</c:v>
                </c:pt>
                <c:pt idx="928">
                  <c:v>8.59</c:v>
                </c:pt>
                <c:pt idx="929">
                  <c:v>8.56</c:v>
                </c:pt>
                <c:pt idx="930">
                  <c:v>8.51</c:v>
                </c:pt>
                <c:pt idx="931">
                  <c:v>8.5299999999999994</c:v>
                </c:pt>
                <c:pt idx="934">
                  <c:v>8.5399999999999991</c:v>
                </c:pt>
                <c:pt idx="935">
                  <c:v>8.52</c:v>
                </c:pt>
                <c:pt idx="936">
                  <c:v>8.4700000000000006</c:v>
                </c:pt>
                <c:pt idx="937">
                  <c:v>8.44</c:v>
                </c:pt>
                <c:pt idx="941">
                  <c:v>8.36</c:v>
                </c:pt>
                <c:pt idx="942">
                  <c:v>8.33</c:v>
                </c:pt>
                <c:pt idx="943">
                  <c:v>8.32</c:v>
                </c:pt>
                <c:pt idx="944">
                  <c:v>8.32</c:v>
                </c:pt>
                <c:pt idx="945">
                  <c:v>8.35</c:v>
                </c:pt>
                <c:pt idx="948">
                  <c:v>8.3699999999999992</c:v>
                </c:pt>
                <c:pt idx="949">
                  <c:v>8.32</c:v>
                </c:pt>
                <c:pt idx="950">
                  <c:v>8.32</c:v>
                </c:pt>
                <c:pt idx="951">
                  <c:v>8.3000000000000007</c:v>
                </c:pt>
                <c:pt idx="952">
                  <c:v>8.24</c:v>
                </c:pt>
                <c:pt idx="957">
                  <c:v>8.34</c:v>
                </c:pt>
                <c:pt idx="958">
                  <c:v>8.33</c:v>
                </c:pt>
                <c:pt idx="959">
                  <c:v>8.44</c:v>
                </c:pt>
                <c:pt idx="962">
                  <c:v>8.41</c:v>
                </c:pt>
                <c:pt idx="963">
                  <c:v>8.48</c:v>
                </c:pt>
                <c:pt idx="964">
                  <c:v>8.4700000000000006</c:v>
                </c:pt>
                <c:pt idx="965">
                  <c:v>8.42</c:v>
                </c:pt>
                <c:pt idx="966">
                  <c:v>8.4</c:v>
                </c:pt>
                <c:pt idx="969">
                  <c:v>8.43</c:v>
                </c:pt>
                <c:pt idx="970">
                  <c:v>8.4700000000000006</c:v>
                </c:pt>
                <c:pt idx="971">
                  <c:v>8.43</c:v>
                </c:pt>
                <c:pt idx="972">
                  <c:v>8.41</c:v>
                </c:pt>
                <c:pt idx="973">
                  <c:v>8.43</c:v>
                </c:pt>
                <c:pt idx="976">
                  <c:v>8.41</c:v>
                </c:pt>
                <c:pt idx="977">
                  <c:v>8.44</c:v>
                </c:pt>
                <c:pt idx="978">
                  <c:v>8.4600000000000009</c:v>
                </c:pt>
                <c:pt idx="979">
                  <c:v>8.44</c:v>
                </c:pt>
                <c:pt idx="980">
                  <c:v>8.43</c:v>
                </c:pt>
                <c:pt idx="983">
                  <c:v>8.43</c:v>
                </c:pt>
                <c:pt idx="984">
                  <c:v>8.49</c:v>
                </c:pt>
                <c:pt idx="985">
                  <c:v>8.56</c:v>
                </c:pt>
                <c:pt idx="986">
                  <c:v>8.58</c:v>
                </c:pt>
                <c:pt idx="987">
                  <c:v>8.5500000000000007</c:v>
                </c:pt>
                <c:pt idx="990">
                  <c:v>8.59</c:v>
                </c:pt>
                <c:pt idx="991">
                  <c:v>8.56</c:v>
                </c:pt>
                <c:pt idx="992">
                  <c:v>8.5500000000000007</c:v>
                </c:pt>
                <c:pt idx="993">
                  <c:v>8.58</c:v>
                </c:pt>
                <c:pt idx="994">
                  <c:v>8.6</c:v>
                </c:pt>
                <c:pt idx="997">
                  <c:v>8.67</c:v>
                </c:pt>
                <c:pt idx="998">
                  <c:v>8.6999999999999993</c:v>
                </c:pt>
                <c:pt idx="999">
                  <c:v>8.6999999999999993</c:v>
                </c:pt>
                <c:pt idx="1000">
                  <c:v>8.7200000000000006</c:v>
                </c:pt>
                <c:pt idx="1001">
                  <c:v>8.83</c:v>
                </c:pt>
                <c:pt idx="1004">
                  <c:v>8.86</c:v>
                </c:pt>
                <c:pt idx="1005">
                  <c:v>8.7899999999999991</c:v>
                </c:pt>
                <c:pt idx="1006">
                  <c:v>8.82</c:v>
                </c:pt>
                <c:pt idx="1007">
                  <c:v>8.8699999999999992</c:v>
                </c:pt>
                <c:pt idx="1008">
                  <c:v>8.74</c:v>
                </c:pt>
                <c:pt idx="1011">
                  <c:v>8.6999999999999993</c:v>
                </c:pt>
                <c:pt idx="1012">
                  <c:v>8.73</c:v>
                </c:pt>
                <c:pt idx="1013">
                  <c:v>8.84</c:v>
                </c:pt>
                <c:pt idx="1014">
                  <c:v>8.8800000000000008</c:v>
                </c:pt>
                <c:pt idx="1015">
                  <c:v>8.9</c:v>
                </c:pt>
                <c:pt idx="1018">
                  <c:v>8.8000000000000007</c:v>
                </c:pt>
                <c:pt idx="1019">
                  <c:v>8.82</c:v>
                </c:pt>
                <c:pt idx="1020">
                  <c:v>8.82</c:v>
                </c:pt>
                <c:pt idx="1021">
                  <c:v>8.8000000000000007</c:v>
                </c:pt>
                <c:pt idx="1022">
                  <c:v>8.7799999999999994</c:v>
                </c:pt>
                <c:pt idx="1025">
                  <c:v>8.81</c:v>
                </c:pt>
                <c:pt idx="1026">
                  <c:v>8.7799999999999994</c:v>
                </c:pt>
                <c:pt idx="1027">
                  <c:v>8.7899999999999991</c:v>
                </c:pt>
                <c:pt idx="1028">
                  <c:v>8.81</c:v>
                </c:pt>
                <c:pt idx="1029">
                  <c:v>8.86</c:v>
                </c:pt>
                <c:pt idx="1032">
                  <c:v>8.94</c:v>
                </c:pt>
                <c:pt idx="1033">
                  <c:v>8.9499999999999993</c:v>
                </c:pt>
                <c:pt idx="1035">
                  <c:v>9.01</c:v>
                </c:pt>
                <c:pt idx="1036">
                  <c:v>9.0500000000000007</c:v>
                </c:pt>
                <c:pt idx="1039">
                  <c:v>9.15</c:v>
                </c:pt>
                <c:pt idx="1040">
                  <c:v>9.15</c:v>
                </c:pt>
                <c:pt idx="1041">
                  <c:v>8.98</c:v>
                </c:pt>
                <c:pt idx="1042">
                  <c:v>8.89</c:v>
                </c:pt>
                <c:pt idx="1043">
                  <c:v>8.94</c:v>
                </c:pt>
                <c:pt idx="1046">
                  <c:v>9.06</c:v>
                </c:pt>
                <c:pt idx="1047">
                  <c:v>8.9700000000000006</c:v>
                </c:pt>
                <c:pt idx="1048">
                  <c:v>8.9499999999999993</c:v>
                </c:pt>
                <c:pt idx="1049">
                  <c:v>8.99</c:v>
                </c:pt>
                <c:pt idx="1050">
                  <c:v>9.07</c:v>
                </c:pt>
                <c:pt idx="1053">
                  <c:v>9.07</c:v>
                </c:pt>
                <c:pt idx="1054">
                  <c:v>9.16</c:v>
                </c:pt>
                <c:pt idx="1055">
                  <c:v>9.1300000000000008</c:v>
                </c:pt>
                <c:pt idx="1056">
                  <c:v>9.08</c:v>
                </c:pt>
                <c:pt idx="1057">
                  <c:v>9.0299999999999994</c:v>
                </c:pt>
                <c:pt idx="1060">
                  <c:v>9.14</c:v>
                </c:pt>
                <c:pt idx="1061">
                  <c:v>9.17</c:v>
                </c:pt>
                <c:pt idx="1062">
                  <c:v>9.17</c:v>
                </c:pt>
                <c:pt idx="1063">
                  <c:v>9.14</c:v>
                </c:pt>
                <c:pt idx="1064">
                  <c:v>9.06</c:v>
                </c:pt>
                <c:pt idx="1067">
                  <c:v>9.0500000000000007</c:v>
                </c:pt>
                <c:pt idx="1068">
                  <c:v>9.01</c:v>
                </c:pt>
                <c:pt idx="1069">
                  <c:v>9</c:v>
                </c:pt>
                <c:pt idx="1070">
                  <c:v>9.06</c:v>
                </c:pt>
                <c:pt idx="1071">
                  <c:v>9.0500000000000007</c:v>
                </c:pt>
                <c:pt idx="1074">
                  <c:v>9.0299999999999994</c:v>
                </c:pt>
                <c:pt idx="1075">
                  <c:v>9.07</c:v>
                </c:pt>
                <c:pt idx="1076">
                  <c:v>9.11</c:v>
                </c:pt>
                <c:pt idx="1077">
                  <c:v>9.0500000000000007</c:v>
                </c:pt>
                <c:pt idx="1078">
                  <c:v>9</c:v>
                </c:pt>
                <c:pt idx="1081">
                  <c:v>9.1300000000000008</c:v>
                </c:pt>
                <c:pt idx="1082">
                  <c:v>9.1300000000000008</c:v>
                </c:pt>
                <c:pt idx="1083">
                  <c:v>9.14</c:v>
                </c:pt>
                <c:pt idx="1084">
                  <c:v>9.1300000000000008</c:v>
                </c:pt>
                <c:pt idx="1085">
                  <c:v>9.1199999999999992</c:v>
                </c:pt>
                <c:pt idx="1089">
                  <c:v>9.2200000000000006</c:v>
                </c:pt>
                <c:pt idx="1090">
                  <c:v>9.32</c:v>
                </c:pt>
                <c:pt idx="1091">
                  <c:v>9.35</c:v>
                </c:pt>
                <c:pt idx="1092">
                  <c:v>9.34</c:v>
                </c:pt>
                <c:pt idx="1096">
                  <c:v>9.49</c:v>
                </c:pt>
                <c:pt idx="1097">
                  <c:v>9.5399999999999991</c:v>
                </c:pt>
                <c:pt idx="1098">
                  <c:v>9.52</c:v>
                </c:pt>
                <c:pt idx="1099">
                  <c:v>9.5</c:v>
                </c:pt>
                <c:pt idx="1102">
                  <c:v>9.6</c:v>
                </c:pt>
                <c:pt idx="1103">
                  <c:v>9.5500000000000007</c:v>
                </c:pt>
                <c:pt idx="1104">
                  <c:v>9.5500000000000007</c:v>
                </c:pt>
                <c:pt idx="1105">
                  <c:v>9.44</c:v>
                </c:pt>
                <c:pt idx="1106">
                  <c:v>9.4499999999999993</c:v>
                </c:pt>
                <c:pt idx="1109">
                  <c:v>9.5</c:v>
                </c:pt>
                <c:pt idx="1110">
                  <c:v>9.52</c:v>
                </c:pt>
                <c:pt idx="1111">
                  <c:v>9.52</c:v>
                </c:pt>
                <c:pt idx="1112">
                  <c:v>9.5399999999999991</c:v>
                </c:pt>
                <c:pt idx="1113">
                  <c:v>9.58</c:v>
                </c:pt>
                <c:pt idx="1116">
                  <c:v>9.59</c:v>
                </c:pt>
                <c:pt idx="1117">
                  <c:v>9.59</c:v>
                </c:pt>
                <c:pt idx="1118">
                  <c:v>9.6199999999999992</c:v>
                </c:pt>
                <c:pt idx="1119">
                  <c:v>9.5500000000000007</c:v>
                </c:pt>
                <c:pt idx="1120">
                  <c:v>9.6</c:v>
                </c:pt>
                <c:pt idx="1123">
                  <c:v>9.61</c:v>
                </c:pt>
                <c:pt idx="1124">
                  <c:v>9.59</c:v>
                </c:pt>
                <c:pt idx="1125">
                  <c:v>9.66</c:v>
                </c:pt>
                <c:pt idx="1126">
                  <c:v>9.6300000000000008</c:v>
                </c:pt>
                <c:pt idx="1127">
                  <c:v>9.66</c:v>
                </c:pt>
                <c:pt idx="1130">
                  <c:v>9.7100000000000009</c:v>
                </c:pt>
                <c:pt idx="1131">
                  <c:v>9.81</c:v>
                </c:pt>
                <c:pt idx="1132">
                  <c:v>9.9700000000000006</c:v>
                </c:pt>
                <c:pt idx="1133">
                  <c:v>9.94</c:v>
                </c:pt>
                <c:pt idx="1134">
                  <c:v>9.9600000000000009</c:v>
                </c:pt>
                <c:pt idx="1137">
                  <c:v>10.050000000000001</c:v>
                </c:pt>
                <c:pt idx="1138">
                  <c:v>10</c:v>
                </c:pt>
                <c:pt idx="1139">
                  <c:v>10</c:v>
                </c:pt>
                <c:pt idx="1140">
                  <c:v>10.119999999999999</c:v>
                </c:pt>
                <c:pt idx="1141">
                  <c:v>10.220000000000001</c:v>
                </c:pt>
                <c:pt idx="1144">
                  <c:v>10.48</c:v>
                </c:pt>
                <c:pt idx="1145">
                  <c:v>10.36</c:v>
                </c:pt>
                <c:pt idx="1146">
                  <c:v>10.28</c:v>
                </c:pt>
                <c:pt idx="1147">
                  <c:v>10.130000000000001</c:v>
                </c:pt>
                <c:pt idx="1148">
                  <c:v>10.1</c:v>
                </c:pt>
                <c:pt idx="1151">
                  <c:v>10.050000000000001</c:v>
                </c:pt>
                <c:pt idx="1152">
                  <c:v>10.029999999999999</c:v>
                </c:pt>
                <c:pt idx="1153">
                  <c:v>10.1</c:v>
                </c:pt>
                <c:pt idx="1154">
                  <c:v>10.27</c:v>
                </c:pt>
                <c:pt idx="1155">
                  <c:v>10.31</c:v>
                </c:pt>
                <c:pt idx="1158">
                  <c:v>10.26</c:v>
                </c:pt>
                <c:pt idx="1159">
                  <c:v>10.27</c:v>
                </c:pt>
                <c:pt idx="1160">
                  <c:v>10.29</c:v>
                </c:pt>
                <c:pt idx="1161">
                  <c:v>10.18</c:v>
                </c:pt>
                <c:pt idx="1162">
                  <c:v>10.18</c:v>
                </c:pt>
                <c:pt idx="1165">
                  <c:v>10.210000000000001</c:v>
                </c:pt>
                <c:pt idx="1166">
                  <c:v>10.19</c:v>
                </c:pt>
                <c:pt idx="1167">
                  <c:v>10.11</c:v>
                </c:pt>
                <c:pt idx="1168">
                  <c:v>10.029999999999999</c:v>
                </c:pt>
                <c:pt idx="1169">
                  <c:v>9.93</c:v>
                </c:pt>
                <c:pt idx="1172">
                  <c:v>10.039999999999999</c:v>
                </c:pt>
                <c:pt idx="1173">
                  <c:v>9.9600000000000009</c:v>
                </c:pt>
                <c:pt idx="1174">
                  <c:v>9.84</c:v>
                </c:pt>
                <c:pt idx="1175">
                  <c:v>9.7799999999999994</c:v>
                </c:pt>
                <c:pt idx="1176">
                  <c:v>9.8000000000000007</c:v>
                </c:pt>
                <c:pt idx="1179">
                  <c:v>9.75</c:v>
                </c:pt>
                <c:pt idx="1180">
                  <c:v>9.8000000000000007</c:v>
                </c:pt>
                <c:pt idx="1181">
                  <c:v>9.81</c:v>
                </c:pt>
                <c:pt idx="1182">
                  <c:v>9.69</c:v>
                </c:pt>
                <c:pt idx="1183">
                  <c:v>9.59</c:v>
                </c:pt>
                <c:pt idx="1186">
                  <c:v>9.5500000000000007</c:v>
                </c:pt>
                <c:pt idx="1187">
                  <c:v>9.6</c:v>
                </c:pt>
                <c:pt idx="1188">
                  <c:v>9.58</c:v>
                </c:pt>
                <c:pt idx="1189">
                  <c:v>9.52</c:v>
                </c:pt>
                <c:pt idx="1190">
                  <c:v>9.5299999999999994</c:v>
                </c:pt>
                <c:pt idx="1193">
                  <c:v>9.6</c:v>
                </c:pt>
                <c:pt idx="1194">
                  <c:v>9.67</c:v>
                </c:pt>
                <c:pt idx="1195">
                  <c:v>9.6199999999999992</c:v>
                </c:pt>
                <c:pt idx="1196">
                  <c:v>9.6</c:v>
                </c:pt>
                <c:pt idx="1201">
                  <c:v>9.65</c:v>
                </c:pt>
                <c:pt idx="1202">
                  <c:v>9.64</c:v>
                </c:pt>
                <c:pt idx="1203">
                  <c:v>9.7200000000000006</c:v>
                </c:pt>
                <c:pt idx="1204">
                  <c:v>9.67</c:v>
                </c:pt>
                <c:pt idx="1207">
                  <c:v>9.73</c:v>
                </c:pt>
                <c:pt idx="1208">
                  <c:v>9.68</c:v>
                </c:pt>
                <c:pt idx="1209">
                  <c:v>9.61</c:v>
                </c:pt>
                <c:pt idx="1210">
                  <c:v>9.61</c:v>
                </c:pt>
                <c:pt idx="1211">
                  <c:v>9.61</c:v>
                </c:pt>
                <c:pt idx="1214">
                  <c:v>9.66</c:v>
                </c:pt>
                <c:pt idx="1216">
                  <c:v>9.6999999999999993</c:v>
                </c:pt>
                <c:pt idx="1217">
                  <c:v>9.67</c:v>
                </c:pt>
                <c:pt idx="1218">
                  <c:v>9.5</c:v>
                </c:pt>
                <c:pt idx="1221">
                  <c:v>9.4600000000000009</c:v>
                </c:pt>
                <c:pt idx="1223">
                  <c:v>9.4600000000000009</c:v>
                </c:pt>
                <c:pt idx="1224">
                  <c:v>9.43</c:v>
                </c:pt>
                <c:pt idx="1225">
                  <c:v>9.4700000000000006</c:v>
                </c:pt>
                <c:pt idx="1228">
                  <c:v>9.5</c:v>
                </c:pt>
                <c:pt idx="1229">
                  <c:v>9.56</c:v>
                </c:pt>
                <c:pt idx="1230">
                  <c:v>9.5500000000000007</c:v>
                </c:pt>
                <c:pt idx="1231">
                  <c:v>9.5299999999999994</c:v>
                </c:pt>
                <c:pt idx="1232">
                  <c:v>9.57</c:v>
                </c:pt>
                <c:pt idx="1235">
                  <c:v>9.61</c:v>
                </c:pt>
                <c:pt idx="1236">
                  <c:v>9.6</c:v>
                </c:pt>
                <c:pt idx="1237">
                  <c:v>9.59</c:v>
                </c:pt>
                <c:pt idx="1239">
                  <c:v>9.58</c:v>
                </c:pt>
                <c:pt idx="1242">
                  <c:v>9.6300000000000008</c:v>
                </c:pt>
                <c:pt idx="1243">
                  <c:v>9.6300000000000008</c:v>
                </c:pt>
                <c:pt idx="1244">
                  <c:v>9.59</c:v>
                </c:pt>
                <c:pt idx="1245">
                  <c:v>9.67</c:v>
                </c:pt>
                <c:pt idx="1246">
                  <c:v>9.67</c:v>
                </c:pt>
                <c:pt idx="1250">
                  <c:v>9.7200000000000006</c:v>
                </c:pt>
                <c:pt idx="1251">
                  <c:v>9.75</c:v>
                </c:pt>
                <c:pt idx="1252">
                  <c:v>9.75</c:v>
                </c:pt>
                <c:pt idx="1253">
                  <c:v>9.8000000000000007</c:v>
                </c:pt>
                <c:pt idx="1256">
                  <c:v>9.86</c:v>
                </c:pt>
                <c:pt idx="1257">
                  <c:v>9.83</c:v>
                </c:pt>
                <c:pt idx="1258">
                  <c:v>9.7899999999999991</c:v>
                </c:pt>
                <c:pt idx="1259">
                  <c:v>9.7200000000000006</c:v>
                </c:pt>
                <c:pt idx="1260">
                  <c:v>9.7100000000000009</c:v>
                </c:pt>
                <c:pt idx="1263">
                  <c:v>9.75</c:v>
                </c:pt>
                <c:pt idx="1264">
                  <c:v>9.7799999999999994</c:v>
                </c:pt>
                <c:pt idx="1265">
                  <c:v>9.75</c:v>
                </c:pt>
                <c:pt idx="1266">
                  <c:v>9.75</c:v>
                </c:pt>
                <c:pt idx="1267">
                  <c:v>9.69</c:v>
                </c:pt>
                <c:pt idx="1270">
                  <c:v>9.6300000000000008</c:v>
                </c:pt>
                <c:pt idx="1271">
                  <c:v>9.6199999999999992</c:v>
                </c:pt>
                <c:pt idx="1272">
                  <c:v>9.66</c:v>
                </c:pt>
                <c:pt idx="1273">
                  <c:v>9.64</c:v>
                </c:pt>
                <c:pt idx="1274">
                  <c:v>9.6199999999999992</c:v>
                </c:pt>
                <c:pt idx="1277">
                  <c:v>9.61</c:v>
                </c:pt>
                <c:pt idx="1278">
                  <c:v>9.58</c:v>
                </c:pt>
                <c:pt idx="1279">
                  <c:v>9.59</c:v>
                </c:pt>
                <c:pt idx="1280">
                  <c:v>9.59</c:v>
                </c:pt>
                <c:pt idx="1281">
                  <c:v>9.64</c:v>
                </c:pt>
                <c:pt idx="1284">
                  <c:v>9.68</c:v>
                </c:pt>
                <c:pt idx="1285">
                  <c:v>9.6999999999999993</c:v>
                </c:pt>
                <c:pt idx="1286">
                  <c:v>9.73</c:v>
                </c:pt>
                <c:pt idx="1287">
                  <c:v>9.7200000000000006</c:v>
                </c:pt>
                <c:pt idx="1288">
                  <c:v>9.6199999999999992</c:v>
                </c:pt>
                <c:pt idx="1291">
                  <c:v>9.61</c:v>
                </c:pt>
                <c:pt idx="1292">
                  <c:v>9.6</c:v>
                </c:pt>
                <c:pt idx="1293">
                  <c:v>9.51</c:v>
                </c:pt>
                <c:pt idx="1294">
                  <c:v>9.52</c:v>
                </c:pt>
                <c:pt idx="1295">
                  <c:v>9.5299999999999994</c:v>
                </c:pt>
                <c:pt idx="1298">
                  <c:v>9.58</c:v>
                </c:pt>
                <c:pt idx="1299">
                  <c:v>9.56</c:v>
                </c:pt>
                <c:pt idx="1300">
                  <c:v>9.5500000000000007</c:v>
                </c:pt>
                <c:pt idx="1301">
                  <c:v>9.51</c:v>
                </c:pt>
                <c:pt idx="1302">
                  <c:v>9.5399999999999991</c:v>
                </c:pt>
                <c:pt idx="1305">
                  <c:v>9.52</c:v>
                </c:pt>
                <c:pt idx="1306">
                  <c:v>9.49</c:v>
                </c:pt>
                <c:pt idx="1307">
                  <c:v>9.52</c:v>
                </c:pt>
                <c:pt idx="1308">
                  <c:v>9.66</c:v>
                </c:pt>
                <c:pt idx="1309">
                  <c:v>9.74</c:v>
                </c:pt>
                <c:pt idx="1312">
                  <c:v>9.98</c:v>
                </c:pt>
                <c:pt idx="1313">
                  <c:v>10.01</c:v>
                </c:pt>
                <c:pt idx="1314">
                  <c:v>10.11</c:v>
                </c:pt>
                <c:pt idx="1315">
                  <c:v>10.02</c:v>
                </c:pt>
                <c:pt idx="1316">
                  <c:v>9.98</c:v>
                </c:pt>
                <c:pt idx="1319">
                  <c:v>10.07</c:v>
                </c:pt>
                <c:pt idx="1320">
                  <c:v>10.039999999999999</c:v>
                </c:pt>
                <c:pt idx="1322">
                  <c:v>10.050000000000001</c:v>
                </c:pt>
                <c:pt idx="1323">
                  <c:v>10.18</c:v>
                </c:pt>
                <c:pt idx="1326">
                  <c:v>10.31</c:v>
                </c:pt>
                <c:pt idx="1327">
                  <c:v>10.35</c:v>
                </c:pt>
                <c:pt idx="1328">
                  <c:v>10.32</c:v>
                </c:pt>
                <c:pt idx="1329">
                  <c:v>10.45</c:v>
                </c:pt>
                <c:pt idx="1330">
                  <c:v>10.39</c:v>
                </c:pt>
                <c:pt idx="1333">
                  <c:v>10.24</c:v>
                </c:pt>
                <c:pt idx="1334">
                  <c:v>10.33</c:v>
                </c:pt>
                <c:pt idx="1335">
                  <c:v>10.27</c:v>
                </c:pt>
                <c:pt idx="1336">
                  <c:v>10.26</c:v>
                </c:pt>
                <c:pt idx="1337">
                  <c:v>10.27</c:v>
                </c:pt>
                <c:pt idx="1340">
                  <c:v>10.39</c:v>
                </c:pt>
                <c:pt idx="1341">
                  <c:v>10.45</c:v>
                </c:pt>
                <c:pt idx="1342">
                  <c:v>10.4</c:v>
                </c:pt>
                <c:pt idx="1343">
                  <c:v>10.41</c:v>
                </c:pt>
                <c:pt idx="1344">
                  <c:v>10.4</c:v>
                </c:pt>
                <c:pt idx="1347">
                  <c:v>10.29</c:v>
                </c:pt>
                <c:pt idx="1348">
                  <c:v>10.31</c:v>
                </c:pt>
                <c:pt idx="1349">
                  <c:v>10.33</c:v>
                </c:pt>
                <c:pt idx="1350">
                  <c:v>10.33</c:v>
                </c:pt>
                <c:pt idx="1351">
                  <c:v>10.41</c:v>
                </c:pt>
                <c:pt idx="1354">
                  <c:v>10.48</c:v>
                </c:pt>
                <c:pt idx="1355">
                  <c:v>10.54</c:v>
                </c:pt>
                <c:pt idx="1356">
                  <c:v>10.47</c:v>
                </c:pt>
                <c:pt idx="1357">
                  <c:v>10.5</c:v>
                </c:pt>
                <c:pt idx="1358">
                  <c:v>10.57</c:v>
                </c:pt>
                <c:pt idx="1361">
                  <c:v>10.67</c:v>
                </c:pt>
                <c:pt idx="1362">
                  <c:v>10.67</c:v>
                </c:pt>
                <c:pt idx="1363">
                  <c:v>10.63</c:v>
                </c:pt>
                <c:pt idx="1364">
                  <c:v>10.64</c:v>
                </c:pt>
                <c:pt idx="1365">
                  <c:v>10.61</c:v>
                </c:pt>
                <c:pt idx="1368">
                  <c:v>10.53</c:v>
                </c:pt>
                <c:pt idx="1369">
                  <c:v>10.46</c:v>
                </c:pt>
                <c:pt idx="1370">
                  <c:v>10.51</c:v>
                </c:pt>
                <c:pt idx="1371">
                  <c:v>10.53</c:v>
                </c:pt>
                <c:pt idx="1372">
                  <c:v>10.55</c:v>
                </c:pt>
                <c:pt idx="1375">
                  <c:v>10.45</c:v>
                </c:pt>
                <c:pt idx="1376">
                  <c:v>10.46</c:v>
                </c:pt>
                <c:pt idx="1377">
                  <c:v>10.54</c:v>
                </c:pt>
                <c:pt idx="1378">
                  <c:v>10.49</c:v>
                </c:pt>
                <c:pt idx="1379">
                  <c:v>10.45</c:v>
                </c:pt>
                <c:pt idx="1382">
                  <c:v>10.39</c:v>
                </c:pt>
                <c:pt idx="1383">
                  <c:v>10.37</c:v>
                </c:pt>
                <c:pt idx="1384">
                  <c:v>10.3</c:v>
                </c:pt>
                <c:pt idx="1385">
                  <c:v>10.29</c:v>
                </c:pt>
                <c:pt idx="1386">
                  <c:v>10.23</c:v>
                </c:pt>
                <c:pt idx="1389">
                  <c:v>10.23</c:v>
                </c:pt>
                <c:pt idx="1390">
                  <c:v>10.25</c:v>
                </c:pt>
                <c:pt idx="1391">
                  <c:v>10.25</c:v>
                </c:pt>
                <c:pt idx="1392">
                  <c:v>10.199999999999999</c:v>
                </c:pt>
                <c:pt idx="1393">
                  <c:v>10.28</c:v>
                </c:pt>
                <c:pt idx="1396">
                  <c:v>10.29</c:v>
                </c:pt>
                <c:pt idx="1397">
                  <c:v>10.33</c:v>
                </c:pt>
                <c:pt idx="1398">
                  <c:v>10.27</c:v>
                </c:pt>
                <c:pt idx="1399">
                  <c:v>10.27</c:v>
                </c:pt>
                <c:pt idx="1400">
                  <c:v>10.25</c:v>
                </c:pt>
                <c:pt idx="1403">
                  <c:v>10.3</c:v>
                </c:pt>
                <c:pt idx="1404">
                  <c:v>10.29</c:v>
                </c:pt>
                <c:pt idx="1405">
                  <c:v>10.28</c:v>
                </c:pt>
                <c:pt idx="1406">
                  <c:v>10.35</c:v>
                </c:pt>
                <c:pt idx="1407">
                  <c:v>10.35</c:v>
                </c:pt>
                <c:pt idx="1410">
                  <c:v>10.32</c:v>
                </c:pt>
                <c:pt idx="1411">
                  <c:v>10.29</c:v>
                </c:pt>
                <c:pt idx="1412">
                  <c:v>10.28</c:v>
                </c:pt>
                <c:pt idx="1413">
                  <c:v>10.28</c:v>
                </c:pt>
                <c:pt idx="1414">
                  <c:v>10.28</c:v>
                </c:pt>
                <c:pt idx="1417">
                  <c:v>10.210000000000001</c:v>
                </c:pt>
                <c:pt idx="1418">
                  <c:v>10.130000000000001</c:v>
                </c:pt>
                <c:pt idx="1419">
                  <c:v>10.08</c:v>
                </c:pt>
                <c:pt idx="1420">
                  <c:v>10.07</c:v>
                </c:pt>
                <c:pt idx="1421">
                  <c:v>10.029999999999999</c:v>
                </c:pt>
                <c:pt idx="1424">
                  <c:v>10.09</c:v>
                </c:pt>
                <c:pt idx="1425">
                  <c:v>10.08</c:v>
                </c:pt>
                <c:pt idx="1426">
                  <c:v>10.1</c:v>
                </c:pt>
                <c:pt idx="1427">
                  <c:v>10.09</c:v>
                </c:pt>
                <c:pt idx="1428">
                  <c:v>10.050000000000001</c:v>
                </c:pt>
                <c:pt idx="1431">
                  <c:v>9.92</c:v>
                </c:pt>
                <c:pt idx="1432">
                  <c:v>10.01</c:v>
                </c:pt>
                <c:pt idx="1433">
                  <c:v>10</c:v>
                </c:pt>
                <c:pt idx="1434">
                  <c:v>9.91</c:v>
                </c:pt>
                <c:pt idx="1435">
                  <c:v>9.91</c:v>
                </c:pt>
                <c:pt idx="1438">
                  <c:v>9.89</c:v>
                </c:pt>
                <c:pt idx="1439">
                  <c:v>9.8800000000000008</c:v>
                </c:pt>
                <c:pt idx="1440">
                  <c:v>9.8699999999999992</c:v>
                </c:pt>
                <c:pt idx="1441">
                  <c:v>9.8000000000000007</c:v>
                </c:pt>
                <c:pt idx="1442">
                  <c:v>9.81</c:v>
                </c:pt>
                <c:pt idx="1445">
                  <c:v>9.89</c:v>
                </c:pt>
                <c:pt idx="1446">
                  <c:v>9.89</c:v>
                </c:pt>
                <c:pt idx="1447">
                  <c:v>9.85</c:v>
                </c:pt>
                <c:pt idx="1448">
                  <c:v>9.94</c:v>
                </c:pt>
                <c:pt idx="1449">
                  <c:v>9.99</c:v>
                </c:pt>
                <c:pt idx="1454">
                  <c:v>10</c:v>
                </c:pt>
                <c:pt idx="1455">
                  <c:v>9.98</c:v>
                </c:pt>
                <c:pt idx="1456">
                  <c:v>9.99</c:v>
                </c:pt>
                <c:pt idx="1460">
                  <c:v>9.99</c:v>
                </c:pt>
                <c:pt idx="1461">
                  <c:v>9.98</c:v>
                </c:pt>
                <c:pt idx="1462">
                  <c:v>9.89</c:v>
                </c:pt>
                <c:pt idx="1463">
                  <c:v>9.85</c:v>
                </c:pt>
                <c:pt idx="1466">
                  <c:v>9.9700000000000006</c:v>
                </c:pt>
                <c:pt idx="1467">
                  <c:v>10.02</c:v>
                </c:pt>
                <c:pt idx="1468">
                  <c:v>9.93</c:v>
                </c:pt>
                <c:pt idx="1469">
                  <c:v>9.9600000000000009</c:v>
                </c:pt>
                <c:pt idx="1470">
                  <c:v>9.9</c:v>
                </c:pt>
                <c:pt idx="1473">
                  <c:v>10.029999999999999</c:v>
                </c:pt>
                <c:pt idx="1474">
                  <c:v>10.02</c:v>
                </c:pt>
                <c:pt idx="1475">
                  <c:v>10.050000000000001</c:v>
                </c:pt>
                <c:pt idx="1476">
                  <c:v>9.7100000000000009</c:v>
                </c:pt>
                <c:pt idx="1477">
                  <c:v>9.75</c:v>
                </c:pt>
                <c:pt idx="1480">
                  <c:v>9.6999999999999993</c:v>
                </c:pt>
                <c:pt idx="1481">
                  <c:v>9.69</c:v>
                </c:pt>
                <c:pt idx="1482">
                  <c:v>9.66</c:v>
                </c:pt>
                <c:pt idx="1483">
                  <c:v>9.5500000000000007</c:v>
                </c:pt>
                <c:pt idx="1484">
                  <c:v>9.5500000000000007</c:v>
                </c:pt>
                <c:pt idx="1487">
                  <c:v>9.59</c:v>
                </c:pt>
                <c:pt idx="1488">
                  <c:v>9.57</c:v>
                </c:pt>
                <c:pt idx="1489">
                  <c:v>9.52</c:v>
                </c:pt>
                <c:pt idx="1490">
                  <c:v>9.52</c:v>
                </c:pt>
                <c:pt idx="1491">
                  <c:v>9.48</c:v>
                </c:pt>
                <c:pt idx="1494">
                  <c:v>9.4700000000000006</c:v>
                </c:pt>
                <c:pt idx="1495">
                  <c:v>9.33</c:v>
                </c:pt>
                <c:pt idx="1496">
                  <c:v>9.33</c:v>
                </c:pt>
                <c:pt idx="1497">
                  <c:v>9.1999999999999993</c:v>
                </c:pt>
                <c:pt idx="1498">
                  <c:v>9.1999999999999993</c:v>
                </c:pt>
                <c:pt idx="1501">
                  <c:v>9.1199999999999992</c:v>
                </c:pt>
                <c:pt idx="1502">
                  <c:v>9.2200000000000006</c:v>
                </c:pt>
                <c:pt idx="1503">
                  <c:v>9.17</c:v>
                </c:pt>
                <c:pt idx="1504">
                  <c:v>9.0399999999999991</c:v>
                </c:pt>
                <c:pt idx="1505">
                  <c:v>9.02</c:v>
                </c:pt>
                <c:pt idx="1508">
                  <c:v>8.98</c:v>
                </c:pt>
                <c:pt idx="1509">
                  <c:v>8.98</c:v>
                </c:pt>
                <c:pt idx="1510">
                  <c:v>9.06</c:v>
                </c:pt>
                <c:pt idx="1511">
                  <c:v>9.0299999999999994</c:v>
                </c:pt>
                <c:pt idx="1512">
                  <c:v>9.0299999999999994</c:v>
                </c:pt>
                <c:pt idx="1515">
                  <c:v>9</c:v>
                </c:pt>
                <c:pt idx="1516">
                  <c:v>9.09</c:v>
                </c:pt>
                <c:pt idx="1517">
                  <c:v>9.09</c:v>
                </c:pt>
                <c:pt idx="1518">
                  <c:v>9</c:v>
                </c:pt>
                <c:pt idx="1519">
                  <c:v>9.09</c:v>
                </c:pt>
                <c:pt idx="1522">
                  <c:v>9.1300000000000008</c:v>
                </c:pt>
                <c:pt idx="1523">
                  <c:v>9.07</c:v>
                </c:pt>
                <c:pt idx="1524">
                  <c:v>9.0299999999999994</c:v>
                </c:pt>
                <c:pt idx="1525">
                  <c:v>9</c:v>
                </c:pt>
                <c:pt idx="1526">
                  <c:v>8.92</c:v>
                </c:pt>
                <c:pt idx="1529">
                  <c:v>8.9499999999999993</c:v>
                </c:pt>
                <c:pt idx="1530">
                  <c:v>8.94</c:v>
                </c:pt>
                <c:pt idx="1531">
                  <c:v>8.9700000000000006</c:v>
                </c:pt>
                <c:pt idx="1532">
                  <c:v>8.93</c:v>
                </c:pt>
                <c:pt idx="1533">
                  <c:v>8.9600000000000009</c:v>
                </c:pt>
                <c:pt idx="1536">
                  <c:v>9.07</c:v>
                </c:pt>
                <c:pt idx="1537">
                  <c:v>9.1999999999999993</c:v>
                </c:pt>
                <c:pt idx="1538">
                  <c:v>9.17</c:v>
                </c:pt>
                <c:pt idx="1539">
                  <c:v>9.1199999999999992</c:v>
                </c:pt>
                <c:pt idx="1540">
                  <c:v>9.11</c:v>
                </c:pt>
                <c:pt idx="1543">
                  <c:v>9.15</c:v>
                </c:pt>
                <c:pt idx="1544">
                  <c:v>9.18</c:v>
                </c:pt>
                <c:pt idx="1545">
                  <c:v>9.1300000000000008</c:v>
                </c:pt>
                <c:pt idx="1546">
                  <c:v>9.1</c:v>
                </c:pt>
                <c:pt idx="1551">
                  <c:v>9.07</c:v>
                </c:pt>
                <c:pt idx="1552">
                  <c:v>9.0299999999999994</c:v>
                </c:pt>
                <c:pt idx="1553">
                  <c:v>9.0399999999999991</c:v>
                </c:pt>
                <c:pt idx="1554">
                  <c:v>8.94</c:v>
                </c:pt>
                <c:pt idx="1557">
                  <c:v>8.89</c:v>
                </c:pt>
                <c:pt idx="1558">
                  <c:v>8.9</c:v>
                </c:pt>
                <c:pt idx="1559">
                  <c:v>8.9499999999999993</c:v>
                </c:pt>
                <c:pt idx="1560">
                  <c:v>8.86</c:v>
                </c:pt>
                <c:pt idx="1561">
                  <c:v>8.83</c:v>
                </c:pt>
                <c:pt idx="1564">
                  <c:v>8.82</c:v>
                </c:pt>
                <c:pt idx="1565">
                  <c:v>8.82</c:v>
                </c:pt>
                <c:pt idx="1566">
                  <c:v>8.83</c:v>
                </c:pt>
                <c:pt idx="1567">
                  <c:v>8.83</c:v>
                </c:pt>
                <c:pt idx="1568">
                  <c:v>8.8699999999999992</c:v>
                </c:pt>
                <c:pt idx="1571">
                  <c:v>8.91</c:v>
                </c:pt>
                <c:pt idx="1572">
                  <c:v>8.85</c:v>
                </c:pt>
                <c:pt idx="1573">
                  <c:v>8.86</c:v>
                </c:pt>
                <c:pt idx="1574">
                  <c:v>8.89</c:v>
                </c:pt>
                <c:pt idx="1575">
                  <c:v>8.91</c:v>
                </c:pt>
                <c:pt idx="1578">
                  <c:v>8.85</c:v>
                </c:pt>
                <c:pt idx="1579">
                  <c:v>8.82</c:v>
                </c:pt>
                <c:pt idx="1581">
                  <c:v>8.76</c:v>
                </c:pt>
                <c:pt idx="1582">
                  <c:v>8.7799999999999994</c:v>
                </c:pt>
                <c:pt idx="1585">
                  <c:v>8.7899999999999991</c:v>
                </c:pt>
                <c:pt idx="1586">
                  <c:v>8.8000000000000007</c:v>
                </c:pt>
                <c:pt idx="1589">
                  <c:v>8.76</c:v>
                </c:pt>
                <c:pt idx="1592">
                  <c:v>8.7899999999999991</c:v>
                </c:pt>
                <c:pt idx="1593">
                  <c:v>8.85</c:v>
                </c:pt>
                <c:pt idx="1594">
                  <c:v>8.89</c:v>
                </c:pt>
                <c:pt idx="1595">
                  <c:v>8.84</c:v>
                </c:pt>
                <c:pt idx="1596">
                  <c:v>8.83</c:v>
                </c:pt>
                <c:pt idx="1600">
                  <c:v>8.85</c:v>
                </c:pt>
                <c:pt idx="1601">
                  <c:v>8.9</c:v>
                </c:pt>
                <c:pt idx="1602">
                  <c:v>8.9700000000000006</c:v>
                </c:pt>
                <c:pt idx="1603">
                  <c:v>8.9600000000000009</c:v>
                </c:pt>
                <c:pt idx="1606">
                  <c:v>9</c:v>
                </c:pt>
                <c:pt idx="1607">
                  <c:v>8.9700000000000006</c:v>
                </c:pt>
                <c:pt idx="1608">
                  <c:v>8.94</c:v>
                </c:pt>
                <c:pt idx="1609">
                  <c:v>8.92</c:v>
                </c:pt>
                <c:pt idx="1610">
                  <c:v>8.8800000000000008</c:v>
                </c:pt>
                <c:pt idx="1613">
                  <c:v>8.9600000000000009</c:v>
                </c:pt>
                <c:pt idx="1614">
                  <c:v>9.01</c:v>
                </c:pt>
                <c:pt idx="1615">
                  <c:v>9.02</c:v>
                </c:pt>
                <c:pt idx="1616">
                  <c:v>9.0500000000000007</c:v>
                </c:pt>
                <c:pt idx="1617">
                  <c:v>9.08</c:v>
                </c:pt>
                <c:pt idx="1620">
                  <c:v>9.1</c:v>
                </c:pt>
                <c:pt idx="1621">
                  <c:v>9.07</c:v>
                </c:pt>
                <c:pt idx="1622">
                  <c:v>9.1300000000000008</c:v>
                </c:pt>
                <c:pt idx="1623">
                  <c:v>9.1300000000000008</c:v>
                </c:pt>
                <c:pt idx="1624">
                  <c:v>9.0399999999999991</c:v>
                </c:pt>
                <c:pt idx="1627">
                  <c:v>9.1</c:v>
                </c:pt>
                <c:pt idx="1628">
                  <c:v>9.19</c:v>
                </c:pt>
                <c:pt idx="1629">
                  <c:v>9.2100000000000009</c:v>
                </c:pt>
                <c:pt idx="1630">
                  <c:v>9.17</c:v>
                </c:pt>
                <c:pt idx="1631">
                  <c:v>9.17</c:v>
                </c:pt>
                <c:pt idx="1634">
                  <c:v>9.23</c:v>
                </c:pt>
                <c:pt idx="1635">
                  <c:v>9.26</c:v>
                </c:pt>
                <c:pt idx="1636">
                  <c:v>9.1999999999999993</c:v>
                </c:pt>
                <c:pt idx="1637">
                  <c:v>9.14</c:v>
                </c:pt>
                <c:pt idx="1638">
                  <c:v>9.14</c:v>
                </c:pt>
                <c:pt idx="1641">
                  <c:v>9.1</c:v>
                </c:pt>
                <c:pt idx="1642">
                  <c:v>9.18</c:v>
                </c:pt>
                <c:pt idx="1643">
                  <c:v>9.15</c:v>
                </c:pt>
                <c:pt idx="1644">
                  <c:v>9.19</c:v>
                </c:pt>
                <c:pt idx="1645">
                  <c:v>9.2200000000000006</c:v>
                </c:pt>
                <c:pt idx="1648">
                  <c:v>9.2100000000000009</c:v>
                </c:pt>
                <c:pt idx="1649">
                  <c:v>9.2200000000000006</c:v>
                </c:pt>
                <c:pt idx="1650">
                  <c:v>9.14</c:v>
                </c:pt>
                <c:pt idx="1651">
                  <c:v>9.08</c:v>
                </c:pt>
                <c:pt idx="1652">
                  <c:v>9.06</c:v>
                </c:pt>
                <c:pt idx="1655">
                  <c:v>9.1</c:v>
                </c:pt>
                <c:pt idx="1656">
                  <c:v>9.1300000000000008</c:v>
                </c:pt>
                <c:pt idx="1657">
                  <c:v>9.08</c:v>
                </c:pt>
                <c:pt idx="1658">
                  <c:v>9.1300000000000008</c:v>
                </c:pt>
                <c:pt idx="1659">
                  <c:v>9.15</c:v>
                </c:pt>
                <c:pt idx="1662">
                  <c:v>9.17</c:v>
                </c:pt>
                <c:pt idx="1663">
                  <c:v>9.16</c:v>
                </c:pt>
                <c:pt idx="1664">
                  <c:v>9.18</c:v>
                </c:pt>
                <c:pt idx="1665">
                  <c:v>9.17</c:v>
                </c:pt>
                <c:pt idx="1666">
                  <c:v>9.2200000000000006</c:v>
                </c:pt>
                <c:pt idx="1669">
                  <c:v>9.25</c:v>
                </c:pt>
                <c:pt idx="1670">
                  <c:v>9.24</c:v>
                </c:pt>
                <c:pt idx="1671">
                  <c:v>9.26</c:v>
                </c:pt>
                <c:pt idx="1672">
                  <c:v>9.2200000000000006</c:v>
                </c:pt>
                <c:pt idx="1673">
                  <c:v>9.18</c:v>
                </c:pt>
                <c:pt idx="1676">
                  <c:v>9.19</c:v>
                </c:pt>
                <c:pt idx="1677">
                  <c:v>9.14</c:v>
                </c:pt>
                <c:pt idx="1678">
                  <c:v>9.09</c:v>
                </c:pt>
                <c:pt idx="1679">
                  <c:v>9.1199999999999992</c:v>
                </c:pt>
                <c:pt idx="1680">
                  <c:v>9.1300000000000008</c:v>
                </c:pt>
                <c:pt idx="1683">
                  <c:v>9.14</c:v>
                </c:pt>
                <c:pt idx="1684">
                  <c:v>9.1</c:v>
                </c:pt>
                <c:pt idx="1685">
                  <c:v>9.06</c:v>
                </c:pt>
                <c:pt idx="1690">
                  <c:v>9.24</c:v>
                </c:pt>
                <c:pt idx="1691">
                  <c:v>9.19</c:v>
                </c:pt>
                <c:pt idx="1692">
                  <c:v>9.09</c:v>
                </c:pt>
                <c:pt idx="1693">
                  <c:v>9.02</c:v>
                </c:pt>
                <c:pt idx="1694">
                  <c:v>9.02</c:v>
                </c:pt>
                <c:pt idx="1697">
                  <c:v>9.0299999999999994</c:v>
                </c:pt>
                <c:pt idx="1698">
                  <c:v>9.0299999999999994</c:v>
                </c:pt>
                <c:pt idx="1699">
                  <c:v>8.9700000000000006</c:v>
                </c:pt>
                <c:pt idx="1700">
                  <c:v>8.92</c:v>
                </c:pt>
                <c:pt idx="1701">
                  <c:v>8.9499999999999993</c:v>
                </c:pt>
                <c:pt idx="1704">
                  <c:v>8.93</c:v>
                </c:pt>
                <c:pt idx="1705">
                  <c:v>8.93</c:v>
                </c:pt>
                <c:pt idx="1706">
                  <c:v>8.92</c:v>
                </c:pt>
                <c:pt idx="1707">
                  <c:v>8.9499999999999993</c:v>
                </c:pt>
                <c:pt idx="1708">
                  <c:v>8.91</c:v>
                </c:pt>
                <c:pt idx="1711">
                  <c:v>8.8800000000000008</c:v>
                </c:pt>
                <c:pt idx="1712">
                  <c:v>8.9</c:v>
                </c:pt>
                <c:pt idx="1713">
                  <c:v>8.9</c:v>
                </c:pt>
                <c:pt idx="1714">
                  <c:v>8.8699999999999992</c:v>
                </c:pt>
                <c:pt idx="1715">
                  <c:v>8.85</c:v>
                </c:pt>
                <c:pt idx="1718">
                  <c:v>8.85</c:v>
                </c:pt>
                <c:pt idx="1719">
                  <c:v>8.89</c:v>
                </c:pt>
                <c:pt idx="1720">
                  <c:v>8.8800000000000008</c:v>
                </c:pt>
                <c:pt idx="1721">
                  <c:v>8.9</c:v>
                </c:pt>
                <c:pt idx="1722">
                  <c:v>8.86</c:v>
                </c:pt>
                <c:pt idx="1725">
                  <c:v>8.86</c:v>
                </c:pt>
                <c:pt idx="1726">
                  <c:v>8.84</c:v>
                </c:pt>
                <c:pt idx="1727">
                  <c:v>8.84</c:v>
                </c:pt>
                <c:pt idx="1728">
                  <c:v>8.8699999999999992</c:v>
                </c:pt>
                <c:pt idx="1729">
                  <c:v>8.84</c:v>
                </c:pt>
                <c:pt idx="1732">
                  <c:v>8.84</c:v>
                </c:pt>
                <c:pt idx="1733">
                  <c:v>8.83</c:v>
                </c:pt>
                <c:pt idx="1734">
                  <c:v>8.82</c:v>
                </c:pt>
                <c:pt idx="1735">
                  <c:v>8.86</c:v>
                </c:pt>
                <c:pt idx="1736">
                  <c:v>8.8699999999999992</c:v>
                </c:pt>
                <c:pt idx="1739">
                  <c:v>8.85</c:v>
                </c:pt>
                <c:pt idx="1740">
                  <c:v>8.8699999999999992</c:v>
                </c:pt>
                <c:pt idx="1741">
                  <c:v>8.85</c:v>
                </c:pt>
                <c:pt idx="1742">
                  <c:v>8.82</c:v>
                </c:pt>
                <c:pt idx="1743">
                  <c:v>8.7799999999999994</c:v>
                </c:pt>
                <c:pt idx="1746">
                  <c:v>8.7799999999999994</c:v>
                </c:pt>
                <c:pt idx="1747">
                  <c:v>8.75</c:v>
                </c:pt>
                <c:pt idx="1748">
                  <c:v>8.7200000000000006</c:v>
                </c:pt>
                <c:pt idx="1749">
                  <c:v>8.74</c:v>
                </c:pt>
                <c:pt idx="1750">
                  <c:v>8.73</c:v>
                </c:pt>
                <c:pt idx="1753">
                  <c:v>8.77</c:v>
                </c:pt>
                <c:pt idx="1754">
                  <c:v>8.7899999999999991</c:v>
                </c:pt>
                <c:pt idx="1755">
                  <c:v>8.83</c:v>
                </c:pt>
                <c:pt idx="1756">
                  <c:v>8.7899999999999991</c:v>
                </c:pt>
                <c:pt idx="1757">
                  <c:v>8.81</c:v>
                </c:pt>
                <c:pt idx="1760">
                  <c:v>8.83</c:v>
                </c:pt>
                <c:pt idx="1761">
                  <c:v>8.7799999999999994</c:v>
                </c:pt>
                <c:pt idx="1762">
                  <c:v>8.74</c:v>
                </c:pt>
                <c:pt idx="1763">
                  <c:v>8.76</c:v>
                </c:pt>
                <c:pt idx="1767">
                  <c:v>8.8000000000000007</c:v>
                </c:pt>
                <c:pt idx="1768">
                  <c:v>8.82</c:v>
                </c:pt>
                <c:pt idx="1769">
                  <c:v>8.81</c:v>
                </c:pt>
                <c:pt idx="1770">
                  <c:v>8.81</c:v>
                </c:pt>
                <c:pt idx="1771">
                  <c:v>8.76</c:v>
                </c:pt>
                <c:pt idx="1775">
                  <c:v>8.74</c:v>
                </c:pt>
                <c:pt idx="1776">
                  <c:v>8.75</c:v>
                </c:pt>
                <c:pt idx="1777">
                  <c:v>8.7100000000000009</c:v>
                </c:pt>
                <c:pt idx="1778">
                  <c:v>8.74</c:v>
                </c:pt>
                <c:pt idx="1781">
                  <c:v>8.8000000000000007</c:v>
                </c:pt>
                <c:pt idx="1782">
                  <c:v>8.7899999999999991</c:v>
                </c:pt>
                <c:pt idx="1783">
                  <c:v>8.84</c:v>
                </c:pt>
                <c:pt idx="1784">
                  <c:v>8.83</c:v>
                </c:pt>
                <c:pt idx="1785">
                  <c:v>8.92</c:v>
                </c:pt>
                <c:pt idx="1788">
                  <c:v>8.9700000000000006</c:v>
                </c:pt>
                <c:pt idx="1789">
                  <c:v>8.93</c:v>
                </c:pt>
                <c:pt idx="1790">
                  <c:v>8.9700000000000006</c:v>
                </c:pt>
                <c:pt idx="1791">
                  <c:v>8.9499999999999993</c:v>
                </c:pt>
                <c:pt idx="1792">
                  <c:v>8.92</c:v>
                </c:pt>
                <c:pt idx="1795">
                  <c:v>9</c:v>
                </c:pt>
                <c:pt idx="1796">
                  <c:v>8.9700000000000006</c:v>
                </c:pt>
                <c:pt idx="1797">
                  <c:v>8.9499999999999993</c:v>
                </c:pt>
                <c:pt idx="1798">
                  <c:v>8.92</c:v>
                </c:pt>
                <c:pt idx="1799">
                  <c:v>8.91</c:v>
                </c:pt>
                <c:pt idx="1802">
                  <c:v>8.94</c:v>
                </c:pt>
                <c:pt idx="1803">
                  <c:v>8.94</c:v>
                </c:pt>
                <c:pt idx="1804">
                  <c:v>8.84</c:v>
                </c:pt>
                <c:pt idx="1805">
                  <c:v>8.7899999999999991</c:v>
                </c:pt>
                <c:pt idx="1806">
                  <c:v>8.7799999999999994</c:v>
                </c:pt>
                <c:pt idx="1809">
                  <c:v>8.77</c:v>
                </c:pt>
                <c:pt idx="1810">
                  <c:v>8.6999999999999993</c:v>
                </c:pt>
                <c:pt idx="1811">
                  <c:v>8.69</c:v>
                </c:pt>
                <c:pt idx="1812">
                  <c:v>8.7100000000000009</c:v>
                </c:pt>
                <c:pt idx="1813">
                  <c:v>8.7799999999999994</c:v>
                </c:pt>
                <c:pt idx="1816">
                  <c:v>8.8000000000000007</c:v>
                </c:pt>
                <c:pt idx="1817">
                  <c:v>8.74</c:v>
                </c:pt>
                <c:pt idx="1819">
                  <c:v>8.75</c:v>
                </c:pt>
                <c:pt idx="1820">
                  <c:v>8.69</c:v>
                </c:pt>
                <c:pt idx="1823">
                  <c:v>8.66</c:v>
                </c:pt>
                <c:pt idx="1824">
                  <c:v>8.57</c:v>
                </c:pt>
                <c:pt idx="1825">
                  <c:v>8.57</c:v>
                </c:pt>
                <c:pt idx="1826">
                  <c:v>8.56</c:v>
                </c:pt>
                <c:pt idx="1827">
                  <c:v>8.5500000000000007</c:v>
                </c:pt>
                <c:pt idx="1830">
                  <c:v>8.5299999999999994</c:v>
                </c:pt>
                <c:pt idx="1831">
                  <c:v>8.51</c:v>
                </c:pt>
                <c:pt idx="1832">
                  <c:v>8.52</c:v>
                </c:pt>
                <c:pt idx="1833">
                  <c:v>8.43</c:v>
                </c:pt>
                <c:pt idx="1834">
                  <c:v>8.4499999999999993</c:v>
                </c:pt>
                <c:pt idx="1837">
                  <c:v>8.4600000000000009</c:v>
                </c:pt>
                <c:pt idx="1838">
                  <c:v>8.4499999999999993</c:v>
                </c:pt>
                <c:pt idx="1839">
                  <c:v>8.4</c:v>
                </c:pt>
                <c:pt idx="1840">
                  <c:v>8.4600000000000009</c:v>
                </c:pt>
                <c:pt idx="1841">
                  <c:v>8.44</c:v>
                </c:pt>
                <c:pt idx="1844">
                  <c:v>8.4</c:v>
                </c:pt>
                <c:pt idx="1845">
                  <c:v>8.36</c:v>
                </c:pt>
                <c:pt idx="1846">
                  <c:v>8.39</c:v>
                </c:pt>
                <c:pt idx="1847">
                  <c:v>8.4</c:v>
                </c:pt>
                <c:pt idx="1848">
                  <c:v>8.4499999999999993</c:v>
                </c:pt>
                <c:pt idx="1851">
                  <c:v>8.4499999999999993</c:v>
                </c:pt>
                <c:pt idx="1852">
                  <c:v>8.39</c:v>
                </c:pt>
                <c:pt idx="1853">
                  <c:v>8.4</c:v>
                </c:pt>
                <c:pt idx="1854">
                  <c:v>8.4</c:v>
                </c:pt>
                <c:pt idx="1855">
                  <c:v>8.44</c:v>
                </c:pt>
                <c:pt idx="1858">
                  <c:v>8.48</c:v>
                </c:pt>
                <c:pt idx="1859">
                  <c:v>8.48</c:v>
                </c:pt>
                <c:pt idx="1860">
                  <c:v>8.51</c:v>
                </c:pt>
                <c:pt idx="1861">
                  <c:v>8.48</c:v>
                </c:pt>
                <c:pt idx="1862">
                  <c:v>8.4700000000000006</c:v>
                </c:pt>
                <c:pt idx="1865">
                  <c:v>8.5</c:v>
                </c:pt>
                <c:pt idx="1866">
                  <c:v>8.49</c:v>
                </c:pt>
                <c:pt idx="1867">
                  <c:v>8.48</c:v>
                </c:pt>
                <c:pt idx="1868">
                  <c:v>8.49</c:v>
                </c:pt>
                <c:pt idx="1869">
                  <c:v>8.5399999999999991</c:v>
                </c:pt>
                <c:pt idx="1872">
                  <c:v>8.52</c:v>
                </c:pt>
                <c:pt idx="1873">
                  <c:v>8.5</c:v>
                </c:pt>
                <c:pt idx="1874">
                  <c:v>8.52</c:v>
                </c:pt>
                <c:pt idx="1875">
                  <c:v>8.51</c:v>
                </c:pt>
                <c:pt idx="1876">
                  <c:v>8.5299999999999994</c:v>
                </c:pt>
                <c:pt idx="1879">
                  <c:v>8.5500000000000007</c:v>
                </c:pt>
                <c:pt idx="1880">
                  <c:v>8.52</c:v>
                </c:pt>
                <c:pt idx="1881">
                  <c:v>8.44</c:v>
                </c:pt>
                <c:pt idx="1882">
                  <c:v>8.43</c:v>
                </c:pt>
                <c:pt idx="1883">
                  <c:v>8.4600000000000009</c:v>
                </c:pt>
                <c:pt idx="1886">
                  <c:v>8.48</c:v>
                </c:pt>
                <c:pt idx="1887">
                  <c:v>8.49</c:v>
                </c:pt>
                <c:pt idx="1888">
                  <c:v>8.48</c:v>
                </c:pt>
                <c:pt idx="1889">
                  <c:v>8.52</c:v>
                </c:pt>
                <c:pt idx="1890">
                  <c:v>8.56</c:v>
                </c:pt>
                <c:pt idx="1893">
                  <c:v>8.5500000000000007</c:v>
                </c:pt>
                <c:pt idx="1894">
                  <c:v>8.56</c:v>
                </c:pt>
                <c:pt idx="1895">
                  <c:v>8.6</c:v>
                </c:pt>
                <c:pt idx="1896">
                  <c:v>8.6</c:v>
                </c:pt>
                <c:pt idx="1897">
                  <c:v>8.6300000000000008</c:v>
                </c:pt>
                <c:pt idx="1900">
                  <c:v>8.65</c:v>
                </c:pt>
                <c:pt idx="1901">
                  <c:v>8.6300000000000008</c:v>
                </c:pt>
                <c:pt idx="1902">
                  <c:v>8.66</c:v>
                </c:pt>
                <c:pt idx="1903">
                  <c:v>8.7100000000000009</c:v>
                </c:pt>
                <c:pt idx="1904">
                  <c:v>8.74</c:v>
                </c:pt>
                <c:pt idx="1907">
                  <c:v>8.82</c:v>
                </c:pt>
                <c:pt idx="1908">
                  <c:v>8.76</c:v>
                </c:pt>
                <c:pt idx="1909">
                  <c:v>8.6999999999999993</c:v>
                </c:pt>
                <c:pt idx="1910">
                  <c:v>8.7100000000000009</c:v>
                </c:pt>
                <c:pt idx="1911">
                  <c:v>8.7899999999999991</c:v>
                </c:pt>
                <c:pt idx="1914">
                  <c:v>8.76</c:v>
                </c:pt>
                <c:pt idx="1915">
                  <c:v>8.7200000000000006</c:v>
                </c:pt>
                <c:pt idx="1916">
                  <c:v>8.76</c:v>
                </c:pt>
                <c:pt idx="1917">
                  <c:v>8.77</c:v>
                </c:pt>
                <c:pt idx="1918">
                  <c:v>8.73</c:v>
                </c:pt>
                <c:pt idx="1921">
                  <c:v>8.67</c:v>
                </c:pt>
                <c:pt idx="1922">
                  <c:v>8.67</c:v>
                </c:pt>
                <c:pt idx="1923">
                  <c:v>8.69</c:v>
                </c:pt>
                <c:pt idx="1924">
                  <c:v>8.69</c:v>
                </c:pt>
                <c:pt idx="1925">
                  <c:v>8.6300000000000008</c:v>
                </c:pt>
                <c:pt idx="1928">
                  <c:v>8.64</c:v>
                </c:pt>
                <c:pt idx="1929">
                  <c:v>8.66</c:v>
                </c:pt>
                <c:pt idx="1930">
                  <c:v>8.6199999999999992</c:v>
                </c:pt>
                <c:pt idx="1931">
                  <c:v>8.6300000000000008</c:v>
                </c:pt>
                <c:pt idx="1936">
                  <c:v>8.67</c:v>
                </c:pt>
                <c:pt idx="1937">
                  <c:v>8.65</c:v>
                </c:pt>
                <c:pt idx="1938">
                  <c:v>8.7100000000000009</c:v>
                </c:pt>
                <c:pt idx="1939">
                  <c:v>8.77</c:v>
                </c:pt>
                <c:pt idx="1942">
                  <c:v>8.77</c:v>
                </c:pt>
                <c:pt idx="1943">
                  <c:v>8.73</c:v>
                </c:pt>
                <c:pt idx="1944">
                  <c:v>8.74</c:v>
                </c:pt>
                <c:pt idx="1945">
                  <c:v>8.75</c:v>
                </c:pt>
                <c:pt idx="1949">
                  <c:v>8.76</c:v>
                </c:pt>
                <c:pt idx="1950">
                  <c:v>8.76</c:v>
                </c:pt>
                <c:pt idx="1951">
                  <c:v>8.67</c:v>
                </c:pt>
                <c:pt idx="1952">
                  <c:v>8.61</c:v>
                </c:pt>
                <c:pt idx="1956">
                  <c:v>8.57</c:v>
                </c:pt>
                <c:pt idx="1957">
                  <c:v>8.57</c:v>
                </c:pt>
                <c:pt idx="1958">
                  <c:v>8.56</c:v>
                </c:pt>
                <c:pt idx="1959">
                  <c:v>8.59</c:v>
                </c:pt>
                <c:pt idx="1960">
                  <c:v>8.57</c:v>
                </c:pt>
                <c:pt idx="1963">
                  <c:v>8.5399999999999991</c:v>
                </c:pt>
                <c:pt idx="1964">
                  <c:v>8.5299999999999994</c:v>
                </c:pt>
                <c:pt idx="1965">
                  <c:v>8.49</c:v>
                </c:pt>
                <c:pt idx="1966">
                  <c:v>8.51</c:v>
                </c:pt>
                <c:pt idx="1967">
                  <c:v>8.4700000000000006</c:v>
                </c:pt>
                <c:pt idx="1970">
                  <c:v>8.48</c:v>
                </c:pt>
                <c:pt idx="1971">
                  <c:v>8.5299999999999994</c:v>
                </c:pt>
                <c:pt idx="1972">
                  <c:v>8.5399999999999991</c:v>
                </c:pt>
                <c:pt idx="1974">
                  <c:v>8.49</c:v>
                </c:pt>
                <c:pt idx="1977">
                  <c:v>8.51</c:v>
                </c:pt>
                <c:pt idx="1978">
                  <c:v>8.5399999999999991</c:v>
                </c:pt>
                <c:pt idx="1979">
                  <c:v>8.66</c:v>
                </c:pt>
                <c:pt idx="1980">
                  <c:v>8.6999999999999993</c:v>
                </c:pt>
                <c:pt idx="1981">
                  <c:v>8.69</c:v>
                </c:pt>
                <c:pt idx="1985">
                  <c:v>8.74</c:v>
                </c:pt>
                <c:pt idx="1986">
                  <c:v>8.73</c:v>
                </c:pt>
                <c:pt idx="1987">
                  <c:v>8.75</c:v>
                </c:pt>
                <c:pt idx="1988">
                  <c:v>8.75</c:v>
                </c:pt>
                <c:pt idx="1991">
                  <c:v>8.8000000000000007</c:v>
                </c:pt>
                <c:pt idx="1992">
                  <c:v>8.75</c:v>
                </c:pt>
                <c:pt idx="1993">
                  <c:v>8.7200000000000006</c:v>
                </c:pt>
                <c:pt idx="1994">
                  <c:v>8.7899999999999991</c:v>
                </c:pt>
                <c:pt idx="1995">
                  <c:v>8.83</c:v>
                </c:pt>
                <c:pt idx="1998">
                  <c:v>8.82</c:v>
                </c:pt>
                <c:pt idx="1999">
                  <c:v>8.84</c:v>
                </c:pt>
                <c:pt idx="2000">
                  <c:v>8.8000000000000007</c:v>
                </c:pt>
                <c:pt idx="2001">
                  <c:v>8.7899999999999991</c:v>
                </c:pt>
                <c:pt idx="2002">
                  <c:v>8.7799999999999994</c:v>
                </c:pt>
                <c:pt idx="2005">
                  <c:v>8.77</c:v>
                </c:pt>
                <c:pt idx="2006">
                  <c:v>8.7899999999999991</c:v>
                </c:pt>
                <c:pt idx="2007">
                  <c:v>8.8000000000000007</c:v>
                </c:pt>
                <c:pt idx="2008">
                  <c:v>8.74</c:v>
                </c:pt>
                <c:pt idx="2009">
                  <c:v>8.6999999999999993</c:v>
                </c:pt>
                <c:pt idx="2012">
                  <c:v>8.74</c:v>
                </c:pt>
                <c:pt idx="2013">
                  <c:v>8.7100000000000009</c:v>
                </c:pt>
                <c:pt idx="2014">
                  <c:v>8.73</c:v>
                </c:pt>
                <c:pt idx="2015">
                  <c:v>8.73</c:v>
                </c:pt>
                <c:pt idx="2016">
                  <c:v>8.77</c:v>
                </c:pt>
                <c:pt idx="2021">
                  <c:v>8.82</c:v>
                </c:pt>
                <c:pt idx="2022">
                  <c:v>8.85</c:v>
                </c:pt>
                <c:pt idx="2023">
                  <c:v>8.9600000000000009</c:v>
                </c:pt>
                <c:pt idx="2026">
                  <c:v>9.0299999999999994</c:v>
                </c:pt>
                <c:pt idx="2027">
                  <c:v>9</c:v>
                </c:pt>
                <c:pt idx="2028">
                  <c:v>9.01</c:v>
                </c:pt>
                <c:pt idx="2029">
                  <c:v>8.9700000000000006</c:v>
                </c:pt>
                <c:pt idx="2030">
                  <c:v>9.0399999999999991</c:v>
                </c:pt>
                <c:pt idx="2033">
                  <c:v>9.0399999999999991</c:v>
                </c:pt>
                <c:pt idx="2034">
                  <c:v>9.06</c:v>
                </c:pt>
                <c:pt idx="2035">
                  <c:v>9.06</c:v>
                </c:pt>
                <c:pt idx="2036">
                  <c:v>9.16</c:v>
                </c:pt>
                <c:pt idx="2037">
                  <c:v>9.2200000000000006</c:v>
                </c:pt>
                <c:pt idx="2040">
                  <c:v>9.09</c:v>
                </c:pt>
                <c:pt idx="2041">
                  <c:v>9.0500000000000007</c:v>
                </c:pt>
                <c:pt idx="2042">
                  <c:v>9.02</c:v>
                </c:pt>
                <c:pt idx="2043">
                  <c:v>8.98</c:v>
                </c:pt>
                <c:pt idx="2044">
                  <c:v>8.98</c:v>
                </c:pt>
                <c:pt idx="2047">
                  <c:v>9.01</c:v>
                </c:pt>
                <c:pt idx="2048">
                  <c:v>9.01</c:v>
                </c:pt>
                <c:pt idx="2049">
                  <c:v>9.07</c:v>
                </c:pt>
                <c:pt idx="2050">
                  <c:v>9.07</c:v>
                </c:pt>
                <c:pt idx="2051">
                  <c:v>8.94</c:v>
                </c:pt>
                <c:pt idx="2054">
                  <c:v>8.92</c:v>
                </c:pt>
                <c:pt idx="2055">
                  <c:v>8.9600000000000009</c:v>
                </c:pt>
                <c:pt idx="2056">
                  <c:v>9</c:v>
                </c:pt>
                <c:pt idx="2057">
                  <c:v>9.01</c:v>
                </c:pt>
                <c:pt idx="2058">
                  <c:v>9</c:v>
                </c:pt>
                <c:pt idx="2061">
                  <c:v>9.09</c:v>
                </c:pt>
                <c:pt idx="2062">
                  <c:v>9.19</c:v>
                </c:pt>
                <c:pt idx="2063">
                  <c:v>9.1199999999999992</c:v>
                </c:pt>
                <c:pt idx="2064">
                  <c:v>9.14</c:v>
                </c:pt>
                <c:pt idx="2065">
                  <c:v>9.11</c:v>
                </c:pt>
                <c:pt idx="2068">
                  <c:v>9.16</c:v>
                </c:pt>
                <c:pt idx="2069">
                  <c:v>9.18</c:v>
                </c:pt>
                <c:pt idx="2070">
                  <c:v>9.11</c:v>
                </c:pt>
                <c:pt idx="2071">
                  <c:v>9.01</c:v>
                </c:pt>
                <c:pt idx="2072">
                  <c:v>8.83</c:v>
                </c:pt>
                <c:pt idx="2075">
                  <c:v>8.8000000000000007</c:v>
                </c:pt>
                <c:pt idx="2076">
                  <c:v>8.84</c:v>
                </c:pt>
                <c:pt idx="2077">
                  <c:v>8.9</c:v>
                </c:pt>
                <c:pt idx="2078">
                  <c:v>8.82</c:v>
                </c:pt>
                <c:pt idx="2079">
                  <c:v>8.83</c:v>
                </c:pt>
                <c:pt idx="2082">
                  <c:v>8.66</c:v>
                </c:pt>
                <c:pt idx="2083">
                  <c:v>8.67</c:v>
                </c:pt>
                <c:pt idx="2084">
                  <c:v>8.6</c:v>
                </c:pt>
                <c:pt idx="2085">
                  <c:v>8.68</c:v>
                </c:pt>
                <c:pt idx="2086">
                  <c:v>8.6</c:v>
                </c:pt>
                <c:pt idx="2089">
                  <c:v>8.6199999999999992</c:v>
                </c:pt>
                <c:pt idx="2090">
                  <c:v>8.51</c:v>
                </c:pt>
                <c:pt idx="2091">
                  <c:v>8.64</c:v>
                </c:pt>
                <c:pt idx="2092">
                  <c:v>8.68</c:v>
                </c:pt>
                <c:pt idx="2093">
                  <c:v>8.4700000000000006</c:v>
                </c:pt>
                <c:pt idx="2096">
                  <c:v>8.52</c:v>
                </c:pt>
                <c:pt idx="2097">
                  <c:v>8.65</c:v>
                </c:pt>
                <c:pt idx="2098">
                  <c:v>8.7100000000000009</c:v>
                </c:pt>
                <c:pt idx="2099">
                  <c:v>8.61</c:v>
                </c:pt>
                <c:pt idx="2100">
                  <c:v>8.5500000000000007</c:v>
                </c:pt>
                <c:pt idx="2103">
                  <c:v>8.6</c:v>
                </c:pt>
                <c:pt idx="2104">
                  <c:v>8.7200000000000006</c:v>
                </c:pt>
                <c:pt idx="2105">
                  <c:v>8.67</c:v>
                </c:pt>
                <c:pt idx="2106">
                  <c:v>8.5500000000000007</c:v>
                </c:pt>
                <c:pt idx="2107">
                  <c:v>8.48</c:v>
                </c:pt>
                <c:pt idx="2110">
                  <c:v>8.58</c:v>
                </c:pt>
                <c:pt idx="2111">
                  <c:v>8.5500000000000007</c:v>
                </c:pt>
                <c:pt idx="2112">
                  <c:v>8.56</c:v>
                </c:pt>
                <c:pt idx="2113">
                  <c:v>8.52</c:v>
                </c:pt>
                <c:pt idx="2114">
                  <c:v>8.48</c:v>
                </c:pt>
                <c:pt idx="2117">
                  <c:v>8.4</c:v>
                </c:pt>
                <c:pt idx="2118">
                  <c:v>8.33</c:v>
                </c:pt>
                <c:pt idx="2119">
                  <c:v>8.3000000000000007</c:v>
                </c:pt>
                <c:pt idx="2120">
                  <c:v>8.27</c:v>
                </c:pt>
                <c:pt idx="2121">
                  <c:v>8.1999999999999993</c:v>
                </c:pt>
                <c:pt idx="2124">
                  <c:v>8.23</c:v>
                </c:pt>
                <c:pt idx="2125">
                  <c:v>8.23</c:v>
                </c:pt>
                <c:pt idx="2126">
                  <c:v>8.18</c:v>
                </c:pt>
                <c:pt idx="2127">
                  <c:v>8.15</c:v>
                </c:pt>
                <c:pt idx="2128">
                  <c:v>8.19</c:v>
                </c:pt>
                <c:pt idx="2132">
                  <c:v>8.16</c:v>
                </c:pt>
                <c:pt idx="2133">
                  <c:v>8.1</c:v>
                </c:pt>
                <c:pt idx="2134">
                  <c:v>8.08</c:v>
                </c:pt>
                <c:pt idx="2135">
                  <c:v>8.0500000000000007</c:v>
                </c:pt>
                <c:pt idx="2138">
                  <c:v>8.0500000000000007</c:v>
                </c:pt>
                <c:pt idx="2139">
                  <c:v>8.08</c:v>
                </c:pt>
                <c:pt idx="2141">
                  <c:v>8.0299999999999994</c:v>
                </c:pt>
                <c:pt idx="2142">
                  <c:v>8.0299999999999994</c:v>
                </c:pt>
                <c:pt idx="2145">
                  <c:v>8.08</c:v>
                </c:pt>
                <c:pt idx="2146">
                  <c:v>8.11</c:v>
                </c:pt>
                <c:pt idx="2147">
                  <c:v>8.06</c:v>
                </c:pt>
                <c:pt idx="2148">
                  <c:v>8.07</c:v>
                </c:pt>
                <c:pt idx="2149">
                  <c:v>8.11</c:v>
                </c:pt>
                <c:pt idx="2152">
                  <c:v>8.23</c:v>
                </c:pt>
                <c:pt idx="2153">
                  <c:v>8.25</c:v>
                </c:pt>
                <c:pt idx="2154">
                  <c:v>8.23</c:v>
                </c:pt>
                <c:pt idx="2155">
                  <c:v>8.2200000000000006</c:v>
                </c:pt>
                <c:pt idx="2156">
                  <c:v>8.24</c:v>
                </c:pt>
                <c:pt idx="2159">
                  <c:v>8.32</c:v>
                </c:pt>
                <c:pt idx="2160">
                  <c:v>8.26</c:v>
                </c:pt>
                <c:pt idx="2161">
                  <c:v>8.3000000000000007</c:v>
                </c:pt>
                <c:pt idx="2162">
                  <c:v>8.25</c:v>
                </c:pt>
                <c:pt idx="2163">
                  <c:v>8.27</c:v>
                </c:pt>
                <c:pt idx="2166">
                  <c:v>8.23</c:v>
                </c:pt>
                <c:pt idx="2167">
                  <c:v>8.26</c:v>
                </c:pt>
                <c:pt idx="2168">
                  <c:v>8.1999999999999993</c:v>
                </c:pt>
                <c:pt idx="2169">
                  <c:v>8.1999999999999993</c:v>
                </c:pt>
                <c:pt idx="2170">
                  <c:v>8.18</c:v>
                </c:pt>
                <c:pt idx="2173">
                  <c:v>8.23</c:v>
                </c:pt>
                <c:pt idx="2174">
                  <c:v>8.23</c:v>
                </c:pt>
                <c:pt idx="2175">
                  <c:v>8.26</c:v>
                </c:pt>
                <c:pt idx="2176">
                  <c:v>8.33</c:v>
                </c:pt>
                <c:pt idx="2177">
                  <c:v>8.2799999999999994</c:v>
                </c:pt>
                <c:pt idx="2180">
                  <c:v>8.26</c:v>
                </c:pt>
                <c:pt idx="2181">
                  <c:v>8.15</c:v>
                </c:pt>
                <c:pt idx="2182">
                  <c:v>8.1</c:v>
                </c:pt>
                <c:pt idx="2183">
                  <c:v>8.1</c:v>
                </c:pt>
                <c:pt idx="2187">
                  <c:v>8.14</c:v>
                </c:pt>
                <c:pt idx="2188">
                  <c:v>8.07</c:v>
                </c:pt>
                <c:pt idx="2189">
                  <c:v>8.1199999999999992</c:v>
                </c:pt>
                <c:pt idx="2190">
                  <c:v>8.07</c:v>
                </c:pt>
                <c:pt idx="2194">
                  <c:v>8.06</c:v>
                </c:pt>
                <c:pt idx="2195">
                  <c:v>8.11</c:v>
                </c:pt>
                <c:pt idx="2196">
                  <c:v>8.0500000000000007</c:v>
                </c:pt>
                <c:pt idx="2197">
                  <c:v>8.0500000000000007</c:v>
                </c:pt>
                <c:pt idx="2198">
                  <c:v>7.96</c:v>
                </c:pt>
                <c:pt idx="2201">
                  <c:v>8.02</c:v>
                </c:pt>
                <c:pt idx="2202">
                  <c:v>7.98</c:v>
                </c:pt>
                <c:pt idx="2203">
                  <c:v>7.98</c:v>
                </c:pt>
                <c:pt idx="2204">
                  <c:v>7.92</c:v>
                </c:pt>
                <c:pt idx="2205">
                  <c:v>7.82</c:v>
                </c:pt>
                <c:pt idx="2208">
                  <c:v>7.75</c:v>
                </c:pt>
                <c:pt idx="2209">
                  <c:v>7.74</c:v>
                </c:pt>
                <c:pt idx="2210">
                  <c:v>7.8</c:v>
                </c:pt>
                <c:pt idx="2211">
                  <c:v>7.82</c:v>
                </c:pt>
                <c:pt idx="2212">
                  <c:v>7.79</c:v>
                </c:pt>
                <c:pt idx="2215">
                  <c:v>7.89</c:v>
                </c:pt>
                <c:pt idx="2216">
                  <c:v>7.88</c:v>
                </c:pt>
                <c:pt idx="2217">
                  <c:v>7.89</c:v>
                </c:pt>
                <c:pt idx="2218">
                  <c:v>7.92</c:v>
                </c:pt>
                <c:pt idx="2219">
                  <c:v>7.91</c:v>
                </c:pt>
                <c:pt idx="2222">
                  <c:v>7.89</c:v>
                </c:pt>
                <c:pt idx="2223">
                  <c:v>7.88</c:v>
                </c:pt>
                <c:pt idx="2224">
                  <c:v>7.84</c:v>
                </c:pt>
                <c:pt idx="2225">
                  <c:v>7.8100000000000005</c:v>
                </c:pt>
                <c:pt idx="2226">
                  <c:v>7.79</c:v>
                </c:pt>
                <c:pt idx="2229">
                  <c:v>7.8</c:v>
                </c:pt>
                <c:pt idx="2230">
                  <c:v>7.83</c:v>
                </c:pt>
                <c:pt idx="2231">
                  <c:v>7.84</c:v>
                </c:pt>
                <c:pt idx="2232">
                  <c:v>7.86</c:v>
                </c:pt>
                <c:pt idx="2233">
                  <c:v>7.88</c:v>
                </c:pt>
                <c:pt idx="2236">
                  <c:v>7.87</c:v>
                </c:pt>
                <c:pt idx="2237">
                  <c:v>7.83</c:v>
                </c:pt>
                <c:pt idx="2238">
                  <c:v>7.77</c:v>
                </c:pt>
                <c:pt idx="2239">
                  <c:v>7.75</c:v>
                </c:pt>
                <c:pt idx="2240">
                  <c:v>7.66</c:v>
                </c:pt>
                <c:pt idx="2243">
                  <c:v>7.64</c:v>
                </c:pt>
                <c:pt idx="2244">
                  <c:v>7.61</c:v>
                </c:pt>
                <c:pt idx="2245">
                  <c:v>7.63</c:v>
                </c:pt>
                <c:pt idx="2246">
                  <c:v>7.63</c:v>
                </c:pt>
                <c:pt idx="2247">
                  <c:v>7.6</c:v>
                </c:pt>
                <c:pt idx="2250">
                  <c:v>7.5</c:v>
                </c:pt>
                <c:pt idx="2251">
                  <c:v>7.46</c:v>
                </c:pt>
                <c:pt idx="2252">
                  <c:v>7.39</c:v>
                </c:pt>
                <c:pt idx="2253">
                  <c:v>7.4</c:v>
                </c:pt>
                <c:pt idx="2254">
                  <c:v>7.27</c:v>
                </c:pt>
                <c:pt idx="2257">
                  <c:v>7.24</c:v>
                </c:pt>
                <c:pt idx="2258">
                  <c:v>7.3</c:v>
                </c:pt>
                <c:pt idx="2259">
                  <c:v>7.27</c:v>
                </c:pt>
                <c:pt idx="2260">
                  <c:v>7.3</c:v>
                </c:pt>
                <c:pt idx="2261">
                  <c:v>7.35</c:v>
                </c:pt>
                <c:pt idx="2264">
                  <c:v>7.32</c:v>
                </c:pt>
                <c:pt idx="2265">
                  <c:v>7.31</c:v>
                </c:pt>
                <c:pt idx="2266">
                  <c:v>7.35</c:v>
                </c:pt>
                <c:pt idx="2267">
                  <c:v>7.34</c:v>
                </c:pt>
                <c:pt idx="2268">
                  <c:v>7.34</c:v>
                </c:pt>
                <c:pt idx="2271">
                  <c:v>7.37</c:v>
                </c:pt>
                <c:pt idx="2272">
                  <c:v>7.34</c:v>
                </c:pt>
                <c:pt idx="2273">
                  <c:v>7.39</c:v>
                </c:pt>
                <c:pt idx="2274">
                  <c:v>7.38</c:v>
                </c:pt>
                <c:pt idx="2275">
                  <c:v>7.33</c:v>
                </c:pt>
                <c:pt idx="2278">
                  <c:v>7.29</c:v>
                </c:pt>
                <c:pt idx="2279">
                  <c:v>7.24</c:v>
                </c:pt>
                <c:pt idx="2280">
                  <c:v>7.22</c:v>
                </c:pt>
                <c:pt idx="2281">
                  <c:v>7.25</c:v>
                </c:pt>
                <c:pt idx="2282">
                  <c:v>7.27</c:v>
                </c:pt>
                <c:pt idx="2285">
                  <c:v>7.29</c:v>
                </c:pt>
                <c:pt idx="2286">
                  <c:v>7.21</c:v>
                </c:pt>
                <c:pt idx="2287">
                  <c:v>7.17</c:v>
                </c:pt>
                <c:pt idx="2288">
                  <c:v>7.14</c:v>
                </c:pt>
                <c:pt idx="2293">
                  <c:v>7.09</c:v>
                </c:pt>
                <c:pt idx="2294">
                  <c:v>7.09</c:v>
                </c:pt>
                <c:pt idx="2295">
                  <c:v>7.11</c:v>
                </c:pt>
                <c:pt idx="2296">
                  <c:v>7.09</c:v>
                </c:pt>
                <c:pt idx="2299">
                  <c:v>7.07</c:v>
                </c:pt>
                <c:pt idx="2300">
                  <c:v>7.09</c:v>
                </c:pt>
                <c:pt idx="2301">
                  <c:v>7.14</c:v>
                </c:pt>
                <c:pt idx="2302">
                  <c:v>7.04</c:v>
                </c:pt>
                <c:pt idx="2303">
                  <c:v>7.13</c:v>
                </c:pt>
                <c:pt idx="2306">
                  <c:v>7.16</c:v>
                </c:pt>
                <c:pt idx="2307">
                  <c:v>7.16</c:v>
                </c:pt>
                <c:pt idx="2308">
                  <c:v>7.15</c:v>
                </c:pt>
                <c:pt idx="2309">
                  <c:v>7.2</c:v>
                </c:pt>
                <c:pt idx="2310">
                  <c:v>7.19</c:v>
                </c:pt>
                <c:pt idx="2313">
                  <c:v>7.18</c:v>
                </c:pt>
                <c:pt idx="2314">
                  <c:v>7.18</c:v>
                </c:pt>
                <c:pt idx="2315">
                  <c:v>7.13</c:v>
                </c:pt>
                <c:pt idx="2316">
                  <c:v>7.19</c:v>
                </c:pt>
                <c:pt idx="2317">
                  <c:v>7.21</c:v>
                </c:pt>
                <c:pt idx="2320">
                  <c:v>7.2</c:v>
                </c:pt>
                <c:pt idx="2321">
                  <c:v>7.22</c:v>
                </c:pt>
                <c:pt idx="2322">
                  <c:v>7.15</c:v>
                </c:pt>
                <c:pt idx="2323">
                  <c:v>7.15</c:v>
                </c:pt>
                <c:pt idx="2324">
                  <c:v>7.17</c:v>
                </c:pt>
                <c:pt idx="2327">
                  <c:v>7.17</c:v>
                </c:pt>
                <c:pt idx="2328">
                  <c:v>7.12</c:v>
                </c:pt>
                <c:pt idx="2329">
                  <c:v>7.15</c:v>
                </c:pt>
                <c:pt idx="2334">
                  <c:v>7.18</c:v>
                </c:pt>
                <c:pt idx="2335">
                  <c:v>7.19</c:v>
                </c:pt>
                <c:pt idx="2336">
                  <c:v>7.19</c:v>
                </c:pt>
                <c:pt idx="2337">
                  <c:v>7.19</c:v>
                </c:pt>
                <c:pt idx="2338">
                  <c:v>7.23</c:v>
                </c:pt>
                <c:pt idx="2342">
                  <c:v>7.28</c:v>
                </c:pt>
                <c:pt idx="2343">
                  <c:v>7.27</c:v>
                </c:pt>
                <c:pt idx="2344">
                  <c:v>7.25</c:v>
                </c:pt>
                <c:pt idx="2345">
                  <c:v>7.24</c:v>
                </c:pt>
                <c:pt idx="2348">
                  <c:v>7.18</c:v>
                </c:pt>
                <c:pt idx="2349">
                  <c:v>7.12</c:v>
                </c:pt>
                <c:pt idx="2350">
                  <c:v>7.04</c:v>
                </c:pt>
                <c:pt idx="2351">
                  <c:v>7</c:v>
                </c:pt>
                <c:pt idx="2352">
                  <c:v>7</c:v>
                </c:pt>
                <c:pt idx="2355">
                  <c:v>6.97</c:v>
                </c:pt>
                <c:pt idx="2356">
                  <c:v>6.95</c:v>
                </c:pt>
                <c:pt idx="2357">
                  <c:v>6.91</c:v>
                </c:pt>
                <c:pt idx="2358">
                  <c:v>6.93</c:v>
                </c:pt>
                <c:pt idx="2359">
                  <c:v>6.84</c:v>
                </c:pt>
                <c:pt idx="2362">
                  <c:v>6.8</c:v>
                </c:pt>
                <c:pt idx="2363">
                  <c:v>6.8100000000000005</c:v>
                </c:pt>
                <c:pt idx="2364">
                  <c:v>6.8</c:v>
                </c:pt>
                <c:pt idx="2365">
                  <c:v>6.7</c:v>
                </c:pt>
                <c:pt idx="2366">
                  <c:v>6.76</c:v>
                </c:pt>
                <c:pt idx="2369">
                  <c:v>6.7</c:v>
                </c:pt>
                <c:pt idx="2370">
                  <c:v>6.72</c:v>
                </c:pt>
                <c:pt idx="2371">
                  <c:v>6.72</c:v>
                </c:pt>
                <c:pt idx="2372">
                  <c:v>6.78</c:v>
                </c:pt>
                <c:pt idx="2373">
                  <c:v>6.8</c:v>
                </c:pt>
                <c:pt idx="2376">
                  <c:v>6.83</c:v>
                </c:pt>
                <c:pt idx="2377">
                  <c:v>6.75</c:v>
                </c:pt>
                <c:pt idx="2378">
                  <c:v>6.73</c:v>
                </c:pt>
                <c:pt idx="2379">
                  <c:v>6.82</c:v>
                </c:pt>
                <c:pt idx="2380">
                  <c:v>6.83</c:v>
                </c:pt>
                <c:pt idx="2383">
                  <c:v>6.8100000000000005</c:v>
                </c:pt>
                <c:pt idx="2384">
                  <c:v>6.77</c:v>
                </c:pt>
                <c:pt idx="2386">
                  <c:v>6.79</c:v>
                </c:pt>
                <c:pt idx="2387">
                  <c:v>6.71</c:v>
                </c:pt>
                <c:pt idx="2390">
                  <c:v>6.7</c:v>
                </c:pt>
                <c:pt idx="2391">
                  <c:v>6.72</c:v>
                </c:pt>
                <c:pt idx="2392">
                  <c:v>6.78</c:v>
                </c:pt>
                <c:pt idx="2393">
                  <c:v>6.78</c:v>
                </c:pt>
                <c:pt idx="2394">
                  <c:v>6.76</c:v>
                </c:pt>
                <c:pt idx="2397">
                  <c:v>6.78</c:v>
                </c:pt>
                <c:pt idx="2398">
                  <c:v>6.75</c:v>
                </c:pt>
                <c:pt idx="2399">
                  <c:v>6.75</c:v>
                </c:pt>
                <c:pt idx="2400">
                  <c:v>6.72</c:v>
                </c:pt>
                <c:pt idx="2401">
                  <c:v>6.63</c:v>
                </c:pt>
                <c:pt idx="2404">
                  <c:v>6.44</c:v>
                </c:pt>
                <c:pt idx="2405">
                  <c:v>6.43</c:v>
                </c:pt>
                <c:pt idx="2406">
                  <c:v>6.43</c:v>
                </c:pt>
                <c:pt idx="2407">
                  <c:v>6.44</c:v>
                </c:pt>
                <c:pt idx="2408">
                  <c:v>6.36</c:v>
                </c:pt>
                <c:pt idx="2411">
                  <c:v>6.39</c:v>
                </c:pt>
                <c:pt idx="2412">
                  <c:v>6.36</c:v>
                </c:pt>
                <c:pt idx="2413">
                  <c:v>6.31</c:v>
                </c:pt>
                <c:pt idx="2414">
                  <c:v>6.27</c:v>
                </c:pt>
                <c:pt idx="2415">
                  <c:v>6.31</c:v>
                </c:pt>
                <c:pt idx="2419">
                  <c:v>6.33</c:v>
                </c:pt>
                <c:pt idx="2420">
                  <c:v>6.3</c:v>
                </c:pt>
                <c:pt idx="2421">
                  <c:v>6.3</c:v>
                </c:pt>
                <c:pt idx="2422">
                  <c:v>6.33</c:v>
                </c:pt>
                <c:pt idx="2425">
                  <c:v>6.33</c:v>
                </c:pt>
                <c:pt idx="2426">
                  <c:v>6.31</c:v>
                </c:pt>
                <c:pt idx="2427">
                  <c:v>6.26</c:v>
                </c:pt>
                <c:pt idx="2428">
                  <c:v>6.23</c:v>
                </c:pt>
                <c:pt idx="2429">
                  <c:v>6.15</c:v>
                </c:pt>
                <c:pt idx="2432">
                  <c:v>6.12</c:v>
                </c:pt>
                <c:pt idx="2433">
                  <c:v>6.12</c:v>
                </c:pt>
                <c:pt idx="2434">
                  <c:v>6.15</c:v>
                </c:pt>
                <c:pt idx="2435">
                  <c:v>6.16</c:v>
                </c:pt>
                <c:pt idx="2436">
                  <c:v>6.22</c:v>
                </c:pt>
                <c:pt idx="2439">
                  <c:v>6.16</c:v>
                </c:pt>
                <c:pt idx="2440">
                  <c:v>6.17</c:v>
                </c:pt>
                <c:pt idx="2441">
                  <c:v>6.14</c:v>
                </c:pt>
                <c:pt idx="2442">
                  <c:v>6.15</c:v>
                </c:pt>
                <c:pt idx="2443">
                  <c:v>6.14</c:v>
                </c:pt>
                <c:pt idx="2446">
                  <c:v>6.12</c:v>
                </c:pt>
                <c:pt idx="2447">
                  <c:v>6.16</c:v>
                </c:pt>
                <c:pt idx="2448">
                  <c:v>6.21</c:v>
                </c:pt>
                <c:pt idx="2449">
                  <c:v>6.18</c:v>
                </c:pt>
                <c:pt idx="2450">
                  <c:v>6.13</c:v>
                </c:pt>
                <c:pt idx="2453">
                  <c:v>6.06</c:v>
                </c:pt>
                <c:pt idx="2454">
                  <c:v>6.09</c:v>
                </c:pt>
                <c:pt idx="2455">
                  <c:v>6.14</c:v>
                </c:pt>
                <c:pt idx="2456">
                  <c:v>6.18</c:v>
                </c:pt>
                <c:pt idx="2457">
                  <c:v>6.12</c:v>
                </c:pt>
                <c:pt idx="2460">
                  <c:v>6.08</c:v>
                </c:pt>
                <c:pt idx="2461">
                  <c:v>6.03</c:v>
                </c:pt>
                <c:pt idx="2462">
                  <c:v>6.05</c:v>
                </c:pt>
                <c:pt idx="2463">
                  <c:v>6.06</c:v>
                </c:pt>
                <c:pt idx="2464">
                  <c:v>6.05</c:v>
                </c:pt>
                <c:pt idx="2467">
                  <c:v>6.05</c:v>
                </c:pt>
                <c:pt idx="2468">
                  <c:v>6.03</c:v>
                </c:pt>
                <c:pt idx="2469">
                  <c:v>5.99</c:v>
                </c:pt>
                <c:pt idx="2470">
                  <c:v>6</c:v>
                </c:pt>
                <c:pt idx="2471">
                  <c:v>6</c:v>
                </c:pt>
                <c:pt idx="2474">
                  <c:v>6.02</c:v>
                </c:pt>
                <c:pt idx="2475">
                  <c:v>5.98</c:v>
                </c:pt>
                <c:pt idx="2476">
                  <c:v>5.96</c:v>
                </c:pt>
                <c:pt idx="2477">
                  <c:v>5.96</c:v>
                </c:pt>
                <c:pt idx="2478">
                  <c:v>5.91</c:v>
                </c:pt>
                <c:pt idx="2481">
                  <c:v>5.91</c:v>
                </c:pt>
                <c:pt idx="2482">
                  <c:v>5.9</c:v>
                </c:pt>
                <c:pt idx="2483">
                  <c:v>5.88</c:v>
                </c:pt>
                <c:pt idx="2484">
                  <c:v>5.89</c:v>
                </c:pt>
                <c:pt idx="2485">
                  <c:v>5.84</c:v>
                </c:pt>
                <c:pt idx="2488">
                  <c:v>5.89</c:v>
                </c:pt>
                <c:pt idx="2489">
                  <c:v>5.9</c:v>
                </c:pt>
                <c:pt idx="2490">
                  <c:v>5.99</c:v>
                </c:pt>
                <c:pt idx="2491">
                  <c:v>5.98</c:v>
                </c:pt>
                <c:pt idx="2492">
                  <c:v>5.99</c:v>
                </c:pt>
                <c:pt idx="2496">
                  <c:v>6.05</c:v>
                </c:pt>
                <c:pt idx="2497">
                  <c:v>6.06</c:v>
                </c:pt>
                <c:pt idx="2498">
                  <c:v>6.06</c:v>
                </c:pt>
                <c:pt idx="2499">
                  <c:v>6.1</c:v>
                </c:pt>
                <c:pt idx="2502">
                  <c:v>6.13</c:v>
                </c:pt>
                <c:pt idx="2503">
                  <c:v>6.05</c:v>
                </c:pt>
                <c:pt idx="2504">
                  <c:v>6.08</c:v>
                </c:pt>
                <c:pt idx="2506">
                  <c:v>6.06</c:v>
                </c:pt>
                <c:pt idx="2509">
                  <c:v>6.03</c:v>
                </c:pt>
                <c:pt idx="2510">
                  <c:v>6.01</c:v>
                </c:pt>
                <c:pt idx="2511">
                  <c:v>5.95</c:v>
                </c:pt>
                <c:pt idx="2512">
                  <c:v>5.94</c:v>
                </c:pt>
                <c:pt idx="2513">
                  <c:v>5.96</c:v>
                </c:pt>
                <c:pt idx="2516">
                  <c:v>6.05</c:v>
                </c:pt>
                <c:pt idx="2517">
                  <c:v>6.07</c:v>
                </c:pt>
                <c:pt idx="2518">
                  <c:v>6.05</c:v>
                </c:pt>
                <c:pt idx="2519">
                  <c:v>6.03</c:v>
                </c:pt>
                <c:pt idx="2520">
                  <c:v>6.01</c:v>
                </c:pt>
                <c:pt idx="2523">
                  <c:v>5.98</c:v>
                </c:pt>
                <c:pt idx="2524">
                  <c:v>6.03</c:v>
                </c:pt>
                <c:pt idx="2525">
                  <c:v>6.01</c:v>
                </c:pt>
                <c:pt idx="2526">
                  <c:v>6.04</c:v>
                </c:pt>
                <c:pt idx="2527">
                  <c:v>6.03</c:v>
                </c:pt>
                <c:pt idx="2530">
                  <c:v>5.99</c:v>
                </c:pt>
                <c:pt idx="2531">
                  <c:v>5.99</c:v>
                </c:pt>
                <c:pt idx="2532">
                  <c:v>5.9</c:v>
                </c:pt>
                <c:pt idx="2533">
                  <c:v>5.85</c:v>
                </c:pt>
                <c:pt idx="2534">
                  <c:v>5.83</c:v>
                </c:pt>
                <c:pt idx="2537">
                  <c:v>5.82</c:v>
                </c:pt>
                <c:pt idx="2538">
                  <c:v>5.84</c:v>
                </c:pt>
                <c:pt idx="2539">
                  <c:v>5.78</c:v>
                </c:pt>
                <c:pt idx="2540">
                  <c:v>5.8100000000000005</c:v>
                </c:pt>
                <c:pt idx="2541">
                  <c:v>5.77</c:v>
                </c:pt>
                <c:pt idx="2544">
                  <c:v>5.75</c:v>
                </c:pt>
                <c:pt idx="2545">
                  <c:v>5.72</c:v>
                </c:pt>
                <c:pt idx="2546">
                  <c:v>5.71</c:v>
                </c:pt>
                <c:pt idx="2547">
                  <c:v>5.66</c:v>
                </c:pt>
                <c:pt idx="2548">
                  <c:v>5.65</c:v>
                </c:pt>
                <c:pt idx="2551">
                  <c:v>5.65</c:v>
                </c:pt>
                <c:pt idx="2552">
                  <c:v>5.65</c:v>
                </c:pt>
                <c:pt idx="2553">
                  <c:v>5.63</c:v>
                </c:pt>
                <c:pt idx="2554">
                  <c:v>5.61</c:v>
                </c:pt>
                <c:pt idx="2555">
                  <c:v>5.64</c:v>
                </c:pt>
                <c:pt idx="2558">
                  <c:v>5.58</c:v>
                </c:pt>
                <c:pt idx="2559">
                  <c:v>5.69</c:v>
                </c:pt>
                <c:pt idx="2560">
                  <c:v>5.72</c:v>
                </c:pt>
                <c:pt idx="2561">
                  <c:v>5.72</c:v>
                </c:pt>
                <c:pt idx="2562">
                  <c:v>5.66</c:v>
                </c:pt>
                <c:pt idx="2565">
                  <c:v>5.65</c:v>
                </c:pt>
                <c:pt idx="2566">
                  <c:v>5.64</c:v>
                </c:pt>
                <c:pt idx="2567">
                  <c:v>5.61</c:v>
                </c:pt>
                <c:pt idx="2568">
                  <c:v>5.65</c:v>
                </c:pt>
                <c:pt idx="2569">
                  <c:v>5.66</c:v>
                </c:pt>
                <c:pt idx="2572">
                  <c:v>5.67</c:v>
                </c:pt>
                <c:pt idx="2573">
                  <c:v>5.64</c:v>
                </c:pt>
                <c:pt idx="2574">
                  <c:v>5.62</c:v>
                </c:pt>
                <c:pt idx="2575">
                  <c:v>5.65</c:v>
                </c:pt>
                <c:pt idx="2576">
                  <c:v>5.68</c:v>
                </c:pt>
                <c:pt idx="2579">
                  <c:v>5.67</c:v>
                </c:pt>
                <c:pt idx="2580">
                  <c:v>5.7</c:v>
                </c:pt>
                <c:pt idx="2581">
                  <c:v>5.71</c:v>
                </c:pt>
                <c:pt idx="2582">
                  <c:v>5.72</c:v>
                </c:pt>
                <c:pt idx="2583">
                  <c:v>5.7</c:v>
                </c:pt>
                <c:pt idx="2586">
                  <c:v>5.7</c:v>
                </c:pt>
                <c:pt idx="2587">
                  <c:v>5.71</c:v>
                </c:pt>
                <c:pt idx="2588">
                  <c:v>5.73</c:v>
                </c:pt>
                <c:pt idx="2589">
                  <c:v>5.8</c:v>
                </c:pt>
                <c:pt idx="2590">
                  <c:v>5.83</c:v>
                </c:pt>
                <c:pt idx="2593">
                  <c:v>5.92</c:v>
                </c:pt>
                <c:pt idx="2594">
                  <c:v>5.91</c:v>
                </c:pt>
                <c:pt idx="2595">
                  <c:v>5.91</c:v>
                </c:pt>
                <c:pt idx="2596">
                  <c:v>5.87</c:v>
                </c:pt>
                <c:pt idx="2597">
                  <c:v>5.88</c:v>
                </c:pt>
                <c:pt idx="2600">
                  <c:v>5.9</c:v>
                </c:pt>
                <c:pt idx="2601">
                  <c:v>5.91</c:v>
                </c:pt>
                <c:pt idx="2602">
                  <c:v>5.93</c:v>
                </c:pt>
                <c:pt idx="2603">
                  <c:v>5.89</c:v>
                </c:pt>
                <c:pt idx="2604">
                  <c:v>5.98</c:v>
                </c:pt>
                <c:pt idx="2607">
                  <c:v>6.06</c:v>
                </c:pt>
                <c:pt idx="2608">
                  <c:v>6.07</c:v>
                </c:pt>
                <c:pt idx="2609">
                  <c:v>6.01</c:v>
                </c:pt>
                <c:pt idx="2610">
                  <c:v>6.14</c:v>
                </c:pt>
                <c:pt idx="2611">
                  <c:v>6.25</c:v>
                </c:pt>
                <c:pt idx="2614">
                  <c:v>6.14</c:v>
                </c:pt>
                <c:pt idx="2615">
                  <c:v>6.32</c:v>
                </c:pt>
                <c:pt idx="2616">
                  <c:v>6.47</c:v>
                </c:pt>
                <c:pt idx="2617">
                  <c:v>6.38</c:v>
                </c:pt>
                <c:pt idx="2618">
                  <c:v>6.32</c:v>
                </c:pt>
                <c:pt idx="2621">
                  <c:v>6.14</c:v>
                </c:pt>
                <c:pt idx="2622">
                  <c:v>6.19</c:v>
                </c:pt>
                <c:pt idx="2623">
                  <c:v>6.3</c:v>
                </c:pt>
                <c:pt idx="2624">
                  <c:v>6.29</c:v>
                </c:pt>
                <c:pt idx="2625">
                  <c:v>6.38</c:v>
                </c:pt>
                <c:pt idx="2628">
                  <c:v>6.26</c:v>
                </c:pt>
                <c:pt idx="2629">
                  <c:v>6.16</c:v>
                </c:pt>
                <c:pt idx="2630">
                  <c:v>6.17</c:v>
                </c:pt>
                <c:pt idx="2631">
                  <c:v>6.24</c:v>
                </c:pt>
                <c:pt idx="2632">
                  <c:v>6.39</c:v>
                </c:pt>
                <c:pt idx="2635">
                  <c:v>6.46</c:v>
                </c:pt>
                <c:pt idx="2636">
                  <c:v>6.43</c:v>
                </c:pt>
                <c:pt idx="2637">
                  <c:v>6.41</c:v>
                </c:pt>
                <c:pt idx="2638">
                  <c:v>6.55</c:v>
                </c:pt>
                <c:pt idx="2639">
                  <c:v>6.61</c:v>
                </c:pt>
                <c:pt idx="2642">
                  <c:v>6.51</c:v>
                </c:pt>
                <c:pt idx="2643">
                  <c:v>6.59</c:v>
                </c:pt>
                <c:pt idx="2644">
                  <c:v>6.5600000000000005</c:v>
                </c:pt>
                <c:pt idx="2645">
                  <c:v>6.47</c:v>
                </c:pt>
                <c:pt idx="2650">
                  <c:v>6.49</c:v>
                </c:pt>
                <c:pt idx="2651">
                  <c:v>6.46</c:v>
                </c:pt>
                <c:pt idx="2652">
                  <c:v>6.51</c:v>
                </c:pt>
                <c:pt idx="2653">
                  <c:v>6.54</c:v>
                </c:pt>
                <c:pt idx="2656">
                  <c:v>6.51</c:v>
                </c:pt>
                <c:pt idx="2657">
                  <c:v>6.49</c:v>
                </c:pt>
                <c:pt idx="2658">
                  <c:v>6.5</c:v>
                </c:pt>
                <c:pt idx="2659">
                  <c:v>6.53</c:v>
                </c:pt>
                <c:pt idx="2660">
                  <c:v>6.58</c:v>
                </c:pt>
                <c:pt idx="2663">
                  <c:v>6.73</c:v>
                </c:pt>
                <c:pt idx="2664">
                  <c:v>6.84</c:v>
                </c:pt>
                <c:pt idx="2665">
                  <c:v>6.95</c:v>
                </c:pt>
                <c:pt idx="2666">
                  <c:v>6.92</c:v>
                </c:pt>
                <c:pt idx="2667">
                  <c:v>6.77</c:v>
                </c:pt>
                <c:pt idx="2670">
                  <c:v>6.95</c:v>
                </c:pt>
                <c:pt idx="2671">
                  <c:v>6.87</c:v>
                </c:pt>
                <c:pt idx="2672">
                  <c:v>6.78</c:v>
                </c:pt>
                <c:pt idx="2673">
                  <c:v>6.82</c:v>
                </c:pt>
                <c:pt idx="2674">
                  <c:v>6.79</c:v>
                </c:pt>
                <c:pt idx="2677">
                  <c:v>6.84</c:v>
                </c:pt>
                <c:pt idx="2678">
                  <c:v>6.9</c:v>
                </c:pt>
                <c:pt idx="2679">
                  <c:v>7.04</c:v>
                </c:pt>
                <c:pt idx="2680">
                  <c:v>7.07</c:v>
                </c:pt>
                <c:pt idx="2681">
                  <c:v>7.03</c:v>
                </c:pt>
                <c:pt idx="2684">
                  <c:v>7.11</c:v>
                </c:pt>
                <c:pt idx="2685">
                  <c:v>7</c:v>
                </c:pt>
                <c:pt idx="2686">
                  <c:v>6.92</c:v>
                </c:pt>
                <c:pt idx="2688">
                  <c:v>6.93</c:v>
                </c:pt>
                <c:pt idx="2691">
                  <c:v>6.85</c:v>
                </c:pt>
                <c:pt idx="2692">
                  <c:v>6.8100000000000005</c:v>
                </c:pt>
                <c:pt idx="2693">
                  <c:v>6.67</c:v>
                </c:pt>
                <c:pt idx="2694">
                  <c:v>6.67</c:v>
                </c:pt>
                <c:pt idx="2695">
                  <c:v>6.77</c:v>
                </c:pt>
                <c:pt idx="2699">
                  <c:v>6.93</c:v>
                </c:pt>
                <c:pt idx="2700">
                  <c:v>7.09</c:v>
                </c:pt>
                <c:pt idx="2701">
                  <c:v>7.07</c:v>
                </c:pt>
                <c:pt idx="2702">
                  <c:v>7.17</c:v>
                </c:pt>
                <c:pt idx="2705">
                  <c:v>7.16</c:v>
                </c:pt>
                <c:pt idx="2706">
                  <c:v>7.31</c:v>
                </c:pt>
                <c:pt idx="2707">
                  <c:v>7.49</c:v>
                </c:pt>
                <c:pt idx="2708">
                  <c:v>7.54</c:v>
                </c:pt>
                <c:pt idx="2709">
                  <c:v>7.36</c:v>
                </c:pt>
                <c:pt idx="2712">
                  <c:v>7.33</c:v>
                </c:pt>
                <c:pt idx="2713">
                  <c:v>7.37</c:v>
                </c:pt>
                <c:pt idx="2714">
                  <c:v>7.28</c:v>
                </c:pt>
                <c:pt idx="2715">
                  <c:v>7.28</c:v>
                </c:pt>
                <c:pt idx="2716">
                  <c:v>7.22</c:v>
                </c:pt>
                <c:pt idx="2719">
                  <c:v>7.46</c:v>
                </c:pt>
                <c:pt idx="2720">
                  <c:v>7.46</c:v>
                </c:pt>
                <c:pt idx="2721">
                  <c:v>7.48</c:v>
                </c:pt>
                <c:pt idx="2722">
                  <c:v>7.66</c:v>
                </c:pt>
                <c:pt idx="2723">
                  <c:v>7.7</c:v>
                </c:pt>
                <c:pt idx="2726">
                  <c:v>7.84</c:v>
                </c:pt>
                <c:pt idx="2727">
                  <c:v>7.92</c:v>
                </c:pt>
                <c:pt idx="2728">
                  <c:v>7.76</c:v>
                </c:pt>
                <c:pt idx="2729">
                  <c:v>7.57</c:v>
                </c:pt>
                <c:pt idx="2730">
                  <c:v>7.44</c:v>
                </c:pt>
                <c:pt idx="2733">
                  <c:v>7.35</c:v>
                </c:pt>
                <c:pt idx="2734">
                  <c:v>7.35</c:v>
                </c:pt>
                <c:pt idx="2735">
                  <c:v>7.32</c:v>
                </c:pt>
                <c:pt idx="2736">
                  <c:v>7.5</c:v>
                </c:pt>
                <c:pt idx="2737">
                  <c:v>7.58</c:v>
                </c:pt>
                <c:pt idx="2740">
                  <c:v>7.53</c:v>
                </c:pt>
                <c:pt idx="2741">
                  <c:v>7.65</c:v>
                </c:pt>
                <c:pt idx="2742">
                  <c:v>7.67</c:v>
                </c:pt>
                <c:pt idx="2743">
                  <c:v>7.58</c:v>
                </c:pt>
                <c:pt idx="2744">
                  <c:v>7.62</c:v>
                </c:pt>
                <c:pt idx="2747">
                  <c:v>7.47</c:v>
                </c:pt>
                <c:pt idx="2748">
                  <c:v>7.37</c:v>
                </c:pt>
                <c:pt idx="2749">
                  <c:v>7.38</c:v>
                </c:pt>
                <c:pt idx="2754">
                  <c:v>7.26</c:v>
                </c:pt>
                <c:pt idx="2755">
                  <c:v>7.2</c:v>
                </c:pt>
                <c:pt idx="2756">
                  <c:v>7.3</c:v>
                </c:pt>
                <c:pt idx="2757">
                  <c:v>7.27</c:v>
                </c:pt>
                <c:pt idx="2758">
                  <c:v>7.33</c:v>
                </c:pt>
                <c:pt idx="2761">
                  <c:v>7.2</c:v>
                </c:pt>
                <c:pt idx="2762">
                  <c:v>7.22</c:v>
                </c:pt>
                <c:pt idx="2763">
                  <c:v>7.27</c:v>
                </c:pt>
                <c:pt idx="2764">
                  <c:v>7.32</c:v>
                </c:pt>
                <c:pt idx="2765">
                  <c:v>7.29</c:v>
                </c:pt>
                <c:pt idx="2768">
                  <c:v>7.26</c:v>
                </c:pt>
                <c:pt idx="2769">
                  <c:v>7.15</c:v>
                </c:pt>
                <c:pt idx="2770">
                  <c:v>7.17</c:v>
                </c:pt>
                <c:pt idx="2771">
                  <c:v>7.28</c:v>
                </c:pt>
                <c:pt idx="2772">
                  <c:v>7.3</c:v>
                </c:pt>
                <c:pt idx="2775">
                  <c:v>7.34</c:v>
                </c:pt>
                <c:pt idx="2776">
                  <c:v>7.46</c:v>
                </c:pt>
                <c:pt idx="2777">
                  <c:v>7.49</c:v>
                </c:pt>
                <c:pt idx="2778">
                  <c:v>7.58</c:v>
                </c:pt>
                <c:pt idx="2779">
                  <c:v>7.72</c:v>
                </c:pt>
                <c:pt idx="2783">
                  <c:v>7.65</c:v>
                </c:pt>
                <c:pt idx="2784">
                  <c:v>7.71</c:v>
                </c:pt>
                <c:pt idx="2785">
                  <c:v>7.84</c:v>
                </c:pt>
                <c:pt idx="2786">
                  <c:v>7.89</c:v>
                </c:pt>
                <c:pt idx="2789">
                  <c:v>7.91</c:v>
                </c:pt>
                <c:pt idx="2790">
                  <c:v>7.85</c:v>
                </c:pt>
                <c:pt idx="2791">
                  <c:v>7.84</c:v>
                </c:pt>
                <c:pt idx="2792">
                  <c:v>7.83</c:v>
                </c:pt>
                <c:pt idx="2793">
                  <c:v>7.77</c:v>
                </c:pt>
                <c:pt idx="2796">
                  <c:v>7.74</c:v>
                </c:pt>
                <c:pt idx="2797">
                  <c:v>7.78</c:v>
                </c:pt>
                <c:pt idx="2798">
                  <c:v>7.84</c:v>
                </c:pt>
                <c:pt idx="2799">
                  <c:v>7.9</c:v>
                </c:pt>
                <c:pt idx="2800">
                  <c:v>7.88</c:v>
                </c:pt>
                <c:pt idx="2803">
                  <c:v>7.98</c:v>
                </c:pt>
                <c:pt idx="2804">
                  <c:v>8.08</c:v>
                </c:pt>
                <c:pt idx="2805">
                  <c:v>8.07</c:v>
                </c:pt>
                <c:pt idx="2806">
                  <c:v>7.99</c:v>
                </c:pt>
                <c:pt idx="2807">
                  <c:v>8.09</c:v>
                </c:pt>
                <c:pt idx="2810">
                  <c:v>8.08</c:v>
                </c:pt>
                <c:pt idx="2811">
                  <c:v>8.07</c:v>
                </c:pt>
                <c:pt idx="2812">
                  <c:v>8.11</c:v>
                </c:pt>
                <c:pt idx="2813">
                  <c:v>8.07</c:v>
                </c:pt>
                <c:pt idx="2814">
                  <c:v>8.1999999999999993</c:v>
                </c:pt>
                <c:pt idx="2817">
                  <c:v>8.1300000000000008</c:v>
                </c:pt>
                <c:pt idx="2818">
                  <c:v>8.23</c:v>
                </c:pt>
                <c:pt idx="2819">
                  <c:v>8.23</c:v>
                </c:pt>
                <c:pt idx="2820">
                  <c:v>8.24</c:v>
                </c:pt>
                <c:pt idx="2821">
                  <c:v>8.1300000000000008</c:v>
                </c:pt>
                <c:pt idx="2824">
                  <c:v>8.15</c:v>
                </c:pt>
                <c:pt idx="2825">
                  <c:v>8.16</c:v>
                </c:pt>
                <c:pt idx="2826">
                  <c:v>8.08</c:v>
                </c:pt>
                <c:pt idx="2827">
                  <c:v>8.1300000000000008</c:v>
                </c:pt>
                <c:pt idx="2828">
                  <c:v>8.14</c:v>
                </c:pt>
                <c:pt idx="2831">
                  <c:v>8.25</c:v>
                </c:pt>
                <c:pt idx="2832">
                  <c:v>8.23</c:v>
                </c:pt>
                <c:pt idx="2833">
                  <c:v>8.32</c:v>
                </c:pt>
                <c:pt idx="2834">
                  <c:v>8.3000000000000007</c:v>
                </c:pt>
                <c:pt idx="2835">
                  <c:v>8.25</c:v>
                </c:pt>
                <c:pt idx="2838">
                  <c:v>8.1300000000000008</c:v>
                </c:pt>
                <c:pt idx="2839">
                  <c:v>8.11</c:v>
                </c:pt>
                <c:pt idx="2840">
                  <c:v>8.1300000000000008</c:v>
                </c:pt>
                <c:pt idx="2841">
                  <c:v>7.97</c:v>
                </c:pt>
                <c:pt idx="2842">
                  <c:v>8</c:v>
                </c:pt>
                <c:pt idx="2845">
                  <c:v>7.99</c:v>
                </c:pt>
                <c:pt idx="2846">
                  <c:v>8</c:v>
                </c:pt>
                <c:pt idx="2847">
                  <c:v>8.0500000000000007</c:v>
                </c:pt>
                <c:pt idx="2848">
                  <c:v>8.1300000000000008</c:v>
                </c:pt>
                <c:pt idx="2849">
                  <c:v>8.23</c:v>
                </c:pt>
                <c:pt idx="2852">
                  <c:v>8.24</c:v>
                </c:pt>
                <c:pt idx="2853">
                  <c:v>8.36</c:v>
                </c:pt>
                <c:pt idx="2854">
                  <c:v>8.3800000000000008</c:v>
                </c:pt>
                <c:pt idx="2855">
                  <c:v>8.36</c:v>
                </c:pt>
                <c:pt idx="2856">
                  <c:v>8.31</c:v>
                </c:pt>
                <c:pt idx="2861">
                  <c:v>8.42</c:v>
                </c:pt>
                <c:pt idx="2862">
                  <c:v>8.3800000000000008</c:v>
                </c:pt>
                <c:pt idx="2863">
                  <c:v>8.25</c:v>
                </c:pt>
                <c:pt idx="2866">
                  <c:v>8.2899999999999991</c:v>
                </c:pt>
                <c:pt idx="2867">
                  <c:v>8.31</c:v>
                </c:pt>
                <c:pt idx="2868">
                  <c:v>8.1999999999999993</c:v>
                </c:pt>
                <c:pt idx="2869">
                  <c:v>8.14</c:v>
                </c:pt>
                <c:pt idx="2873">
                  <c:v>8.16</c:v>
                </c:pt>
                <c:pt idx="2874">
                  <c:v>8.1</c:v>
                </c:pt>
                <c:pt idx="2875">
                  <c:v>8.14</c:v>
                </c:pt>
                <c:pt idx="2876">
                  <c:v>8.2200000000000006</c:v>
                </c:pt>
                <c:pt idx="2877">
                  <c:v>8.2100000000000009</c:v>
                </c:pt>
                <c:pt idx="2880">
                  <c:v>8.19</c:v>
                </c:pt>
                <c:pt idx="2881">
                  <c:v>8.11</c:v>
                </c:pt>
                <c:pt idx="2882">
                  <c:v>7.99</c:v>
                </c:pt>
                <c:pt idx="2883">
                  <c:v>7.98</c:v>
                </c:pt>
                <c:pt idx="2884">
                  <c:v>7.94</c:v>
                </c:pt>
                <c:pt idx="2887">
                  <c:v>7.9</c:v>
                </c:pt>
                <c:pt idx="2888">
                  <c:v>7.96</c:v>
                </c:pt>
                <c:pt idx="2889">
                  <c:v>7.88</c:v>
                </c:pt>
                <c:pt idx="2890">
                  <c:v>7.9</c:v>
                </c:pt>
                <c:pt idx="2891">
                  <c:v>7.82</c:v>
                </c:pt>
                <c:pt idx="2894">
                  <c:v>7.8100000000000005</c:v>
                </c:pt>
                <c:pt idx="2895">
                  <c:v>7.86</c:v>
                </c:pt>
                <c:pt idx="2896">
                  <c:v>7.88</c:v>
                </c:pt>
                <c:pt idx="2897">
                  <c:v>7.9</c:v>
                </c:pt>
                <c:pt idx="2898">
                  <c:v>7.85</c:v>
                </c:pt>
                <c:pt idx="2901">
                  <c:v>7.99</c:v>
                </c:pt>
                <c:pt idx="2902">
                  <c:v>8.09</c:v>
                </c:pt>
                <c:pt idx="2903">
                  <c:v>8.0500000000000007</c:v>
                </c:pt>
                <c:pt idx="2904">
                  <c:v>8.07</c:v>
                </c:pt>
                <c:pt idx="2905">
                  <c:v>8.02</c:v>
                </c:pt>
                <c:pt idx="2908">
                  <c:v>8.09</c:v>
                </c:pt>
                <c:pt idx="2909">
                  <c:v>8.1300000000000008</c:v>
                </c:pt>
                <c:pt idx="2910">
                  <c:v>8.15</c:v>
                </c:pt>
                <c:pt idx="2911">
                  <c:v>8.0399999999999991</c:v>
                </c:pt>
                <c:pt idx="2912">
                  <c:v>8.0500000000000007</c:v>
                </c:pt>
                <c:pt idx="2915">
                  <c:v>8.08</c:v>
                </c:pt>
                <c:pt idx="2916">
                  <c:v>8.0399999999999991</c:v>
                </c:pt>
                <c:pt idx="2917">
                  <c:v>8.0399999999999991</c:v>
                </c:pt>
                <c:pt idx="2918">
                  <c:v>8.1999999999999993</c:v>
                </c:pt>
                <c:pt idx="2919">
                  <c:v>8.2799999999999994</c:v>
                </c:pt>
                <c:pt idx="2923">
                  <c:v>8.35</c:v>
                </c:pt>
                <c:pt idx="2924">
                  <c:v>8.36</c:v>
                </c:pt>
                <c:pt idx="2925">
                  <c:v>8.43</c:v>
                </c:pt>
                <c:pt idx="2926">
                  <c:v>8.3800000000000008</c:v>
                </c:pt>
                <c:pt idx="2929">
                  <c:v>8.35</c:v>
                </c:pt>
                <c:pt idx="2930">
                  <c:v>8.33</c:v>
                </c:pt>
                <c:pt idx="2931">
                  <c:v>8.2799999999999994</c:v>
                </c:pt>
                <c:pt idx="2932">
                  <c:v>8.27</c:v>
                </c:pt>
                <c:pt idx="2933">
                  <c:v>8.1999999999999993</c:v>
                </c:pt>
                <c:pt idx="2936">
                  <c:v>8.18</c:v>
                </c:pt>
                <c:pt idx="2937">
                  <c:v>8.19</c:v>
                </c:pt>
                <c:pt idx="2938">
                  <c:v>8.1199999999999992</c:v>
                </c:pt>
                <c:pt idx="2939">
                  <c:v>8.16</c:v>
                </c:pt>
                <c:pt idx="2940">
                  <c:v>8.15</c:v>
                </c:pt>
                <c:pt idx="2943">
                  <c:v>8.26</c:v>
                </c:pt>
                <c:pt idx="2944">
                  <c:v>8.2100000000000009</c:v>
                </c:pt>
                <c:pt idx="2945">
                  <c:v>8.18</c:v>
                </c:pt>
                <c:pt idx="2946">
                  <c:v>8.1199999999999992</c:v>
                </c:pt>
                <c:pt idx="2947">
                  <c:v>8.09</c:v>
                </c:pt>
                <c:pt idx="2950">
                  <c:v>8.1</c:v>
                </c:pt>
                <c:pt idx="2951">
                  <c:v>8.11</c:v>
                </c:pt>
                <c:pt idx="2952">
                  <c:v>8.08</c:v>
                </c:pt>
                <c:pt idx="2953">
                  <c:v>8.1199999999999992</c:v>
                </c:pt>
                <c:pt idx="2954">
                  <c:v>8.0500000000000007</c:v>
                </c:pt>
                <c:pt idx="2957">
                  <c:v>8.01</c:v>
                </c:pt>
                <c:pt idx="2958">
                  <c:v>7.95</c:v>
                </c:pt>
                <c:pt idx="2959">
                  <c:v>7.96</c:v>
                </c:pt>
                <c:pt idx="2960">
                  <c:v>7.94</c:v>
                </c:pt>
                <c:pt idx="2961">
                  <c:v>7.98</c:v>
                </c:pt>
                <c:pt idx="2964">
                  <c:v>8.0299999999999994</c:v>
                </c:pt>
                <c:pt idx="2965">
                  <c:v>8.01</c:v>
                </c:pt>
                <c:pt idx="2966">
                  <c:v>8</c:v>
                </c:pt>
                <c:pt idx="2967">
                  <c:v>8.01</c:v>
                </c:pt>
                <c:pt idx="2968">
                  <c:v>7.99</c:v>
                </c:pt>
                <c:pt idx="2971">
                  <c:v>7.97</c:v>
                </c:pt>
                <c:pt idx="2972">
                  <c:v>8.06</c:v>
                </c:pt>
                <c:pt idx="2973">
                  <c:v>8.08</c:v>
                </c:pt>
                <c:pt idx="2974">
                  <c:v>7.97</c:v>
                </c:pt>
                <c:pt idx="2975">
                  <c:v>8.01</c:v>
                </c:pt>
                <c:pt idx="2978">
                  <c:v>7.94</c:v>
                </c:pt>
                <c:pt idx="2979">
                  <c:v>8</c:v>
                </c:pt>
                <c:pt idx="2980">
                  <c:v>7.97</c:v>
                </c:pt>
                <c:pt idx="2981">
                  <c:v>8.01</c:v>
                </c:pt>
                <c:pt idx="2982">
                  <c:v>8.0500000000000007</c:v>
                </c:pt>
                <c:pt idx="2985">
                  <c:v>8.1300000000000008</c:v>
                </c:pt>
                <c:pt idx="2986">
                  <c:v>8.2799999999999994</c:v>
                </c:pt>
                <c:pt idx="2987">
                  <c:v>8.23</c:v>
                </c:pt>
                <c:pt idx="2988">
                  <c:v>8.25</c:v>
                </c:pt>
                <c:pt idx="2989">
                  <c:v>8.1999999999999993</c:v>
                </c:pt>
                <c:pt idx="2992">
                  <c:v>8.24</c:v>
                </c:pt>
                <c:pt idx="2993">
                  <c:v>8.0500000000000007</c:v>
                </c:pt>
                <c:pt idx="2994">
                  <c:v>8.0299999999999994</c:v>
                </c:pt>
                <c:pt idx="2995">
                  <c:v>7.95</c:v>
                </c:pt>
                <c:pt idx="2996">
                  <c:v>7.99</c:v>
                </c:pt>
                <c:pt idx="2999">
                  <c:v>7.98</c:v>
                </c:pt>
                <c:pt idx="3000">
                  <c:v>7.89</c:v>
                </c:pt>
                <c:pt idx="3001">
                  <c:v>7.94</c:v>
                </c:pt>
                <c:pt idx="3002">
                  <c:v>7.96</c:v>
                </c:pt>
                <c:pt idx="3003">
                  <c:v>7.87</c:v>
                </c:pt>
                <c:pt idx="3006">
                  <c:v>7.88</c:v>
                </c:pt>
                <c:pt idx="3007">
                  <c:v>7.92</c:v>
                </c:pt>
                <c:pt idx="3008">
                  <c:v>7.97</c:v>
                </c:pt>
                <c:pt idx="3009">
                  <c:v>7.79</c:v>
                </c:pt>
                <c:pt idx="3010">
                  <c:v>7.91</c:v>
                </c:pt>
                <c:pt idx="3013">
                  <c:v>7.8100000000000005</c:v>
                </c:pt>
                <c:pt idx="3014">
                  <c:v>7.79</c:v>
                </c:pt>
                <c:pt idx="3015">
                  <c:v>7.75</c:v>
                </c:pt>
                <c:pt idx="3016">
                  <c:v>7.79</c:v>
                </c:pt>
                <c:pt idx="3017">
                  <c:v>7.72</c:v>
                </c:pt>
                <c:pt idx="3020">
                  <c:v>7.79</c:v>
                </c:pt>
                <c:pt idx="3021">
                  <c:v>7.82</c:v>
                </c:pt>
                <c:pt idx="3022">
                  <c:v>7.85</c:v>
                </c:pt>
                <c:pt idx="3023">
                  <c:v>7.79</c:v>
                </c:pt>
                <c:pt idx="3028">
                  <c:v>7.83</c:v>
                </c:pt>
                <c:pt idx="3029">
                  <c:v>7.92</c:v>
                </c:pt>
                <c:pt idx="3030">
                  <c:v>7.93</c:v>
                </c:pt>
                <c:pt idx="3031">
                  <c:v>7.86</c:v>
                </c:pt>
                <c:pt idx="3034">
                  <c:v>7.82</c:v>
                </c:pt>
                <c:pt idx="3035">
                  <c:v>7.85</c:v>
                </c:pt>
                <c:pt idx="3036">
                  <c:v>7.8</c:v>
                </c:pt>
                <c:pt idx="3037">
                  <c:v>7.82</c:v>
                </c:pt>
                <c:pt idx="3038">
                  <c:v>7.84</c:v>
                </c:pt>
                <c:pt idx="3042">
                  <c:v>7.9</c:v>
                </c:pt>
                <c:pt idx="3043">
                  <c:v>7.8</c:v>
                </c:pt>
                <c:pt idx="3044">
                  <c:v>7.79</c:v>
                </c:pt>
                <c:pt idx="3045">
                  <c:v>7.68</c:v>
                </c:pt>
                <c:pt idx="3049">
                  <c:v>7.53</c:v>
                </c:pt>
                <c:pt idx="3050">
                  <c:v>7.47</c:v>
                </c:pt>
                <c:pt idx="3051">
                  <c:v>7.47</c:v>
                </c:pt>
                <c:pt idx="3052">
                  <c:v>7.48</c:v>
                </c:pt>
                <c:pt idx="3055">
                  <c:v>7.52</c:v>
                </c:pt>
                <c:pt idx="3056">
                  <c:v>7.41</c:v>
                </c:pt>
                <c:pt idx="3057">
                  <c:v>7.41</c:v>
                </c:pt>
                <c:pt idx="3058">
                  <c:v>7.35</c:v>
                </c:pt>
                <c:pt idx="3059">
                  <c:v>7.45</c:v>
                </c:pt>
                <c:pt idx="3062">
                  <c:v>7.41</c:v>
                </c:pt>
                <c:pt idx="3063">
                  <c:v>7.44</c:v>
                </c:pt>
                <c:pt idx="3064">
                  <c:v>7.41</c:v>
                </c:pt>
                <c:pt idx="3066">
                  <c:v>7.44</c:v>
                </c:pt>
                <c:pt idx="3069">
                  <c:v>7.47</c:v>
                </c:pt>
                <c:pt idx="3070">
                  <c:v>7.44</c:v>
                </c:pt>
                <c:pt idx="3071">
                  <c:v>7.44</c:v>
                </c:pt>
                <c:pt idx="3072">
                  <c:v>7.41</c:v>
                </c:pt>
                <c:pt idx="3073">
                  <c:v>7.35</c:v>
                </c:pt>
                <c:pt idx="3077">
                  <c:v>7.25</c:v>
                </c:pt>
                <c:pt idx="3078">
                  <c:v>7.32</c:v>
                </c:pt>
                <c:pt idx="3079">
                  <c:v>7.34</c:v>
                </c:pt>
                <c:pt idx="3080">
                  <c:v>7.49</c:v>
                </c:pt>
                <c:pt idx="3083">
                  <c:v>7.54</c:v>
                </c:pt>
                <c:pt idx="3084">
                  <c:v>7.43</c:v>
                </c:pt>
                <c:pt idx="3085">
                  <c:v>7.51</c:v>
                </c:pt>
                <c:pt idx="3086">
                  <c:v>7.48</c:v>
                </c:pt>
                <c:pt idx="3087">
                  <c:v>7.54</c:v>
                </c:pt>
                <c:pt idx="3090">
                  <c:v>7.46</c:v>
                </c:pt>
                <c:pt idx="3091">
                  <c:v>7.43</c:v>
                </c:pt>
                <c:pt idx="3092">
                  <c:v>7.5</c:v>
                </c:pt>
                <c:pt idx="3093">
                  <c:v>7.37</c:v>
                </c:pt>
                <c:pt idx="3094">
                  <c:v>7.46</c:v>
                </c:pt>
                <c:pt idx="3097">
                  <c:v>7.48</c:v>
                </c:pt>
                <c:pt idx="3098">
                  <c:v>7.49</c:v>
                </c:pt>
                <c:pt idx="3099">
                  <c:v>7.52</c:v>
                </c:pt>
                <c:pt idx="3100">
                  <c:v>7.55</c:v>
                </c:pt>
                <c:pt idx="3101">
                  <c:v>7.63</c:v>
                </c:pt>
                <c:pt idx="3104">
                  <c:v>7.63</c:v>
                </c:pt>
                <c:pt idx="3105">
                  <c:v>7.6</c:v>
                </c:pt>
                <c:pt idx="3106">
                  <c:v>7.5</c:v>
                </c:pt>
                <c:pt idx="3107">
                  <c:v>7.59</c:v>
                </c:pt>
                <c:pt idx="3108">
                  <c:v>7.39</c:v>
                </c:pt>
                <c:pt idx="3111">
                  <c:v>7.31</c:v>
                </c:pt>
                <c:pt idx="3112">
                  <c:v>7.35</c:v>
                </c:pt>
                <c:pt idx="3113">
                  <c:v>7.36</c:v>
                </c:pt>
                <c:pt idx="3114">
                  <c:v>7.39</c:v>
                </c:pt>
                <c:pt idx="3118">
                  <c:v>7.37</c:v>
                </c:pt>
                <c:pt idx="3119">
                  <c:v>7.41</c:v>
                </c:pt>
                <c:pt idx="3120">
                  <c:v>7.38</c:v>
                </c:pt>
                <c:pt idx="3121">
                  <c:v>7.49</c:v>
                </c:pt>
                <c:pt idx="3122">
                  <c:v>7.46</c:v>
                </c:pt>
                <c:pt idx="3125">
                  <c:v>7.36</c:v>
                </c:pt>
                <c:pt idx="3126">
                  <c:v>7.41</c:v>
                </c:pt>
                <c:pt idx="3127">
                  <c:v>7.39</c:v>
                </c:pt>
                <c:pt idx="3128">
                  <c:v>7.38</c:v>
                </c:pt>
                <c:pt idx="3129">
                  <c:v>7.42</c:v>
                </c:pt>
                <c:pt idx="3132">
                  <c:v>7.43</c:v>
                </c:pt>
                <c:pt idx="3133">
                  <c:v>7.41</c:v>
                </c:pt>
                <c:pt idx="3134">
                  <c:v>7.33</c:v>
                </c:pt>
                <c:pt idx="3135">
                  <c:v>7.32</c:v>
                </c:pt>
                <c:pt idx="3136">
                  <c:v>7.31</c:v>
                </c:pt>
                <c:pt idx="3139">
                  <c:v>7.29</c:v>
                </c:pt>
                <c:pt idx="3140">
                  <c:v>7.31</c:v>
                </c:pt>
                <c:pt idx="3141">
                  <c:v>7.33</c:v>
                </c:pt>
                <c:pt idx="3142">
                  <c:v>7.29</c:v>
                </c:pt>
                <c:pt idx="3143">
                  <c:v>7.32</c:v>
                </c:pt>
                <c:pt idx="3148">
                  <c:v>7.37</c:v>
                </c:pt>
                <c:pt idx="3149">
                  <c:v>7.37</c:v>
                </c:pt>
                <c:pt idx="3150">
                  <c:v>7.34</c:v>
                </c:pt>
                <c:pt idx="3153">
                  <c:v>7.29</c:v>
                </c:pt>
                <c:pt idx="3154">
                  <c:v>7.28</c:v>
                </c:pt>
                <c:pt idx="3155">
                  <c:v>7.3</c:v>
                </c:pt>
                <c:pt idx="3156">
                  <c:v>7.32</c:v>
                </c:pt>
                <c:pt idx="3157">
                  <c:v>7.28</c:v>
                </c:pt>
                <c:pt idx="3160">
                  <c:v>7.39</c:v>
                </c:pt>
                <c:pt idx="3161">
                  <c:v>7.34</c:v>
                </c:pt>
                <c:pt idx="3162">
                  <c:v>7.33</c:v>
                </c:pt>
                <c:pt idx="3163">
                  <c:v>7.38</c:v>
                </c:pt>
                <c:pt idx="3164">
                  <c:v>7.38</c:v>
                </c:pt>
                <c:pt idx="3167">
                  <c:v>7.32</c:v>
                </c:pt>
                <c:pt idx="3168">
                  <c:v>7.32</c:v>
                </c:pt>
                <c:pt idx="3169">
                  <c:v>7.33</c:v>
                </c:pt>
                <c:pt idx="3170">
                  <c:v>7.34</c:v>
                </c:pt>
                <c:pt idx="3171">
                  <c:v>7.31</c:v>
                </c:pt>
                <c:pt idx="3174">
                  <c:v>7.35</c:v>
                </c:pt>
                <c:pt idx="3175">
                  <c:v>7.37</c:v>
                </c:pt>
                <c:pt idx="3176">
                  <c:v>7.26</c:v>
                </c:pt>
                <c:pt idx="3177">
                  <c:v>7.25</c:v>
                </c:pt>
                <c:pt idx="3178">
                  <c:v>7.24</c:v>
                </c:pt>
                <c:pt idx="3181">
                  <c:v>7.24</c:v>
                </c:pt>
                <c:pt idx="3182">
                  <c:v>7.24</c:v>
                </c:pt>
                <c:pt idx="3183">
                  <c:v>7.27</c:v>
                </c:pt>
                <c:pt idx="3184">
                  <c:v>7.26</c:v>
                </c:pt>
                <c:pt idx="3185">
                  <c:v>7.5</c:v>
                </c:pt>
                <c:pt idx="3188">
                  <c:v>7.52</c:v>
                </c:pt>
                <c:pt idx="3189">
                  <c:v>7.42</c:v>
                </c:pt>
                <c:pt idx="3190">
                  <c:v>7.5</c:v>
                </c:pt>
                <c:pt idx="3191">
                  <c:v>7.51</c:v>
                </c:pt>
                <c:pt idx="3192">
                  <c:v>7.48</c:v>
                </c:pt>
                <c:pt idx="3195">
                  <c:v>7.43</c:v>
                </c:pt>
                <c:pt idx="3196">
                  <c:v>7.44</c:v>
                </c:pt>
                <c:pt idx="3197">
                  <c:v>7.46</c:v>
                </c:pt>
                <c:pt idx="3198">
                  <c:v>7.5</c:v>
                </c:pt>
                <c:pt idx="3199">
                  <c:v>7.57</c:v>
                </c:pt>
                <c:pt idx="3202">
                  <c:v>7.59</c:v>
                </c:pt>
                <c:pt idx="3203">
                  <c:v>7.57</c:v>
                </c:pt>
                <c:pt idx="3204">
                  <c:v>7.53</c:v>
                </c:pt>
                <c:pt idx="3205">
                  <c:v>7.53</c:v>
                </c:pt>
                <c:pt idx="3206">
                  <c:v>7.49</c:v>
                </c:pt>
                <c:pt idx="3209">
                  <c:v>7.55</c:v>
                </c:pt>
                <c:pt idx="3210">
                  <c:v>7.55</c:v>
                </c:pt>
                <c:pt idx="3211">
                  <c:v>7.5</c:v>
                </c:pt>
                <c:pt idx="3212">
                  <c:v>7.5</c:v>
                </c:pt>
                <c:pt idx="3213">
                  <c:v>7.54</c:v>
                </c:pt>
                <c:pt idx="3216">
                  <c:v>7.5600000000000005</c:v>
                </c:pt>
                <c:pt idx="3217">
                  <c:v>7.52</c:v>
                </c:pt>
                <c:pt idx="3218">
                  <c:v>7.42</c:v>
                </c:pt>
                <c:pt idx="3219">
                  <c:v>7.42</c:v>
                </c:pt>
                <c:pt idx="3220">
                  <c:v>7.34</c:v>
                </c:pt>
                <c:pt idx="3223">
                  <c:v>7.31</c:v>
                </c:pt>
                <c:pt idx="3224">
                  <c:v>7.28</c:v>
                </c:pt>
                <c:pt idx="3226">
                  <c:v>7.28</c:v>
                </c:pt>
                <c:pt idx="3227">
                  <c:v>7.23</c:v>
                </c:pt>
                <c:pt idx="3230">
                  <c:v>7.24</c:v>
                </c:pt>
                <c:pt idx="3231">
                  <c:v>7.17</c:v>
                </c:pt>
                <c:pt idx="3232">
                  <c:v>7.06</c:v>
                </c:pt>
                <c:pt idx="3233">
                  <c:v>7.1</c:v>
                </c:pt>
                <c:pt idx="3234">
                  <c:v>7.13</c:v>
                </c:pt>
                <c:pt idx="3237">
                  <c:v>7.09</c:v>
                </c:pt>
                <c:pt idx="3238">
                  <c:v>7.07</c:v>
                </c:pt>
                <c:pt idx="3239">
                  <c:v>6.99</c:v>
                </c:pt>
                <c:pt idx="3240">
                  <c:v>6.95</c:v>
                </c:pt>
                <c:pt idx="3241">
                  <c:v>6.95</c:v>
                </c:pt>
                <c:pt idx="3244">
                  <c:v>6.99</c:v>
                </c:pt>
                <c:pt idx="3245">
                  <c:v>7</c:v>
                </c:pt>
                <c:pt idx="3246">
                  <c:v>6.96</c:v>
                </c:pt>
                <c:pt idx="3247">
                  <c:v>6.93</c:v>
                </c:pt>
                <c:pt idx="3248">
                  <c:v>6.89</c:v>
                </c:pt>
                <c:pt idx="3251">
                  <c:v>6.83</c:v>
                </c:pt>
                <c:pt idx="3252">
                  <c:v>6.85</c:v>
                </c:pt>
                <c:pt idx="3253">
                  <c:v>6.93</c:v>
                </c:pt>
                <c:pt idx="3254">
                  <c:v>6.9</c:v>
                </c:pt>
                <c:pt idx="3255">
                  <c:v>6.91</c:v>
                </c:pt>
                <c:pt idx="3258">
                  <c:v>6.96</c:v>
                </c:pt>
                <c:pt idx="3259">
                  <c:v>6.86</c:v>
                </c:pt>
                <c:pt idx="3260">
                  <c:v>6.8</c:v>
                </c:pt>
                <c:pt idx="3261">
                  <c:v>6.8100000000000005</c:v>
                </c:pt>
                <c:pt idx="3262">
                  <c:v>6.77</c:v>
                </c:pt>
                <c:pt idx="3265">
                  <c:v>6.82</c:v>
                </c:pt>
                <c:pt idx="3266">
                  <c:v>6.79</c:v>
                </c:pt>
                <c:pt idx="3267">
                  <c:v>6.84</c:v>
                </c:pt>
                <c:pt idx="3268">
                  <c:v>6.73</c:v>
                </c:pt>
                <c:pt idx="3269">
                  <c:v>6.65</c:v>
                </c:pt>
                <c:pt idx="3272">
                  <c:v>6.68</c:v>
                </c:pt>
                <c:pt idx="3273">
                  <c:v>6.73</c:v>
                </c:pt>
                <c:pt idx="3274">
                  <c:v>6.68</c:v>
                </c:pt>
                <c:pt idx="3275">
                  <c:v>6.76</c:v>
                </c:pt>
                <c:pt idx="3276">
                  <c:v>6.67</c:v>
                </c:pt>
                <c:pt idx="3280">
                  <c:v>6.64</c:v>
                </c:pt>
                <c:pt idx="3281">
                  <c:v>6.63</c:v>
                </c:pt>
                <c:pt idx="3282">
                  <c:v>6.62</c:v>
                </c:pt>
                <c:pt idx="3283">
                  <c:v>6.64</c:v>
                </c:pt>
                <c:pt idx="3287">
                  <c:v>6.58</c:v>
                </c:pt>
                <c:pt idx="3288">
                  <c:v>6.58</c:v>
                </c:pt>
                <c:pt idx="3289">
                  <c:v>6.57</c:v>
                </c:pt>
                <c:pt idx="3290">
                  <c:v>6.61</c:v>
                </c:pt>
                <c:pt idx="3293">
                  <c:v>6.62</c:v>
                </c:pt>
                <c:pt idx="3294">
                  <c:v>6.5600000000000005</c:v>
                </c:pt>
                <c:pt idx="3295">
                  <c:v>6.53</c:v>
                </c:pt>
                <c:pt idx="3296">
                  <c:v>6.54</c:v>
                </c:pt>
                <c:pt idx="3297">
                  <c:v>6.54</c:v>
                </c:pt>
                <c:pt idx="3300">
                  <c:v>6.5</c:v>
                </c:pt>
                <c:pt idx="3301">
                  <c:v>6.36</c:v>
                </c:pt>
                <c:pt idx="3302">
                  <c:v>6.33</c:v>
                </c:pt>
                <c:pt idx="3303">
                  <c:v>6.3</c:v>
                </c:pt>
                <c:pt idx="3304">
                  <c:v>6.29</c:v>
                </c:pt>
                <c:pt idx="3307">
                  <c:v>6.31</c:v>
                </c:pt>
                <c:pt idx="3308">
                  <c:v>6.34</c:v>
                </c:pt>
                <c:pt idx="3309">
                  <c:v>6.32</c:v>
                </c:pt>
                <c:pt idx="3310">
                  <c:v>6.33</c:v>
                </c:pt>
                <c:pt idx="3311">
                  <c:v>6.4</c:v>
                </c:pt>
                <c:pt idx="3314">
                  <c:v>6.43</c:v>
                </c:pt>
                <c:pt idx="3315">
                  <c:v>6.36</c:v>
                </c:pt>
                <c:pt idx="3316">
                  <c:v>6.37</c:v>
                </c:pt>
                <c:pt idx="3317">
                  <c:v>6.39</c:v>
                </c:pt>
                <c:pt idx="3318">
                  <c:v>6.47</c:v>
                </c:pt>
                <c:pt idx="3321">
                  <c:v>6.55</c:v>
                </c:pt>
                <c:pt idx="3322">
                  <c:v>6.51</c:v>
                </c:pt>
                <c:pt idx="3323">
                  <c:v>6.49</c:v>
                </c:pt>
                <c:pt idx="3324">
                  <c:v>6.53</c:v>
                </c:pt>
                <c:pt idx="3325">
                  <c:v>6.53</c:v>
                </c:pt>
                <c:pt idx="3328">
                  <c:v>6.53</c:v>
                </c:pt>
                <c:pt idx="3329">
                  <c:v>6.49</c:v>
                </c:pt>
                <c:pt idx="3330">
                  <c:v>6.55</c:v>
                </c:pt>
                <c:pt idx="3331">
                  <c:v>6.57</c:v>
                </c:pt>
                <c:pt idx="3332">
                  <c:v>6.58</c:v>
                </c:pt>
                <c:pt idx="3335">
                  <c:v>6.69</c:v>
                </c:pt>
                <c:pt idx="3336">
                  <c:v>6.75</c:v>
                </c:pt>
                <c:pt idx="3337">
                  <c:v>6.75</c:v>
                </c:pt>
                <c:pt idx="3338">
                  <c:v>6.7</c:v>
                </c:pt>
                <c:pt idx="3339">
                  <c:v>6.59</c:v>
                </c:pt>
                <c:pt idx="3342">
                  <c:v>6.71</c:v>
                </c:pt>
                <c:pt idx="3343">
                  <c:v>6.73</c:v>
                </c:pt>
                <c:pt idx="3344">
                  <c:v>6.66</c:v>
                </c:pt>
                <c:pt idx="3345">
                  <c:v>6.68</c:v>
                </c:pt>
                <c:pt idx="3346">
                  <c:v>6.57</c:v>
                </c:pt>
                <c:pt idx="3349">
                  <c:v>6.54</c:v>
                </c:pt>
                <c:pt idx="3350">
                  <c:v>6.57</c:v>
                </c:pt>
                <c:pt idx="3351">
                  <c:v>6.54</c:v>
                </c:pt>
                <c:pt idx="3352">
                  <c:v>6.59</c:v>
                </c:pt>
                <c:pt idx="3353">
                  <c:v>6.71</c:v>
                </c:pt>
                <c:pt idx="3356">
                  <c:v>6.67</c:v>
                </c:pt>
                <c:pt idx="3357">
                  <c:v>6.72</c:v>
                </c:pt>
                <c:pt idx="3358">
                  <c:v>6.7</c:v>
                </c:pt>
                <c:pt idx="3359">
                  <c:v>6.7</c:v>
                </c:pt>
                <c:pt idx="3360">
                  <c:v>6.75</c:v>
                </c:pt>
                <c:pt idx="3363">
                  <c:v>6.7</c:v>
                </c:pt>
                <c:pt idx="3364">
                  <c:v>6.68</c:v>
                </c:pt>
                <c:pt idx="3365">
                  <c:v>6.65</c:v>
                </c:pt>
                <c:pt idx="3366">
                  <c:v>6.71</c:v>
                </c:pt>
                <c:pt idx="3367">
                  <c:v>6.73</c:v>
                </c:pt>
                <c:pt idx="3370">
                  <c:v>6.6</c:v>
                </c:pt>
                <c:pt idx="3371">
                  <c:v>6.63</c:v>
                </c:pt>
                <c:pt idx="3372">
                  <c:v>6.58</c:v>
                </c:pt>
                <c:pt idx="3373">
                  <c:v>6.6</c:v>
                </c:pt>
                <c:pt idx="3374">
                  <c:v>6.6</c:v>
                </c:pt>
                <c:pt idx="3377">
                  <c:v>6.53</c:v>
                </c:pt>
                <c:pt idx="3378">
                  <c:v>6.5</c:v>
                </c:pt>
                <c:pt idx="3379">
                  <c:v>6.54</c:v>
                </c:pt>
                <c:pt idx="3380">
                  <c:v>6.58</c:v>
                </c:pt>
                <c:pt idx="3381">
                  <c:v>6.58</c:v>
                </c:pt>
                <c:pt idx="3385">
                  <c:v>6.59</c:v>
                </c:pt>
                <c:pt idx="3386">
                  <c:v>6.54</c:v>
                </c:pt>
                <c:pt idx="3387">
                  <c:v>6.59</c:v>
                </c:pt>
                <c:pt idx="3388">
                  <c:v>6.57</c:v>
                </c:pt>
                <c:pt idx="3391">
                  <c:v>6.59</c:v>
                </c:pt>
                <c:pt idx="3392">
                  <c:v>6.54</c:v>
                </c:pt>
                <c:pt idx="3393">
                  <c:v>6.57</c:v>
                </c:pt>
                <c:pt idx="3394">
                  <c:v>6.52</c:v>
                </c:pt>
                <c:pt idx="3395">
                  <c:v>6.46</c:v>
                </c:pt>
                <c:pt idx="3398">
                  <c:v>6.41</c:v>
                </c:pt>
                <c:pt idx="3399">
                  <c:v>6.4</c:v>
                </c:pt>
                <c:pt idx="3400">
                  <c:v>6.4</c:v>
                </c:pt>
                <c:pt idx="3401">
                  <c:v>6.42</c:v>
                </c:pt>
                <c:pt idx="3402">
                  <c:v>6.36</c:v>
                </c:pt>
                <c:pt idx="3405">
                  <c:v>6.39</c:v>
                </c:pt>
                <c:pt idx="3406">
                  <c:v>6.39</c:v>
                </c:pt>
                <c:pt idx="3408">
                  <c:v>6.41</c:v>
                </c:pt>
                <c:pt idx="3409">
                  <c:v>6.5</c:v>
                </c:pt>
                <c:pt idx="3412">
                  <c:v>6.48</c:v>
                </c:pt>
                <c:pt idx="3413">
                  <c:v>6.49</c:v>
                </c:pt>
                <c:pt idx="3415">
                  <c:v>6.51</c:v>
                </c:pt>
                <c:pt idx="3416">
                  <c:v>6.46</c:v>
                </c:pt>
                <c:pt idx="3419">
                  <c:v>6.48</c:v>
                </c:pt>
                <c:pt idx="3420">
                  <c:v>6.44</c:v>
                </c:pt>
                <c:pt idx="3421">
                  <c:v>6.46</c:v>
                </c:pt>
                <c:pt idx="3423">
                  <c:v>6.44</c:v>
                </c:pt>
                <c:pt idx="3426">
                  <c:v>6.45</c:v>
                </c:pt>
                <c:pt idx="3427">
                  <c:v>6.43</c:v>
                </c:pt>
                <c:pt idx="3428">
                  <c:v>6.47</c:v>
                </c:pt>
                <c:pt idx="3429">
                  <c:v>6.41</c:v>
                </c:pt>
                <c:pt idx="3430">
                  <c:v>6.43</c:v>
                </c:pt>
                <c:pt idx="3434">
                  <c:v>6.45</c:v>
                </c:pt>
                <c:pt idx="3435">
                  <c:v>6.43</c:v>
                </c:pt>
                <c:pt idx="3436">
                  <c:v>6.5</c:v>
                </c:pt>
                <c:pt idx="3437">
                  <c:v>6.49</c:v>
                </c:pt>
                <c:pt idx="3440">
                  <c:v>6.5</c:v>
                </c:pt>
                <c:pt idx="3441">
                  <c:v>6.49</c:v>
                </c:pt>
                <c:pt idx="3442">
                  <c:v>6.51</c:v>
                </c:pt>
                <c:pt idx="3443">
                  <c:v>6.46</c:v>
                </c:pt>
                <c:pt idx="3444">
                  <c:v>6.53</c:v>
                </c:pt>
                <c:pt idx="3447">
                  <c:v>6.51</c:v>
                </c:pt>
                <c:pt idx="3448">
                  <c:v>6.48</c:v>
                </c:pt>
                <c:pt idx="3449">
                  <c:v>6.5</c:v>
                </c:pt>
                <c:pt idx="3450">
                  <c:v>6.5600000000000005</c:v>
                </c:pt>
                <c:pt idx="3451">
                  <c:v>6.58</c:v>
                </c:pt>
                <c:pt idx="3454">
                  <c:v>6.62</c:v>
                </c:pt>
                <c:pt idx="3455">
                  <c:v>6.6</c:v>
                </c:pt>
                <c:pt idx="3456">
                  <c:v>6.62</c:v>
                </c:pt>
                <c:pt idx="3457">
                  <c:v>6.64</c:v>
                </c:pt>
                <c:pt idx="3458">
                  <c:v>6.57</c:v>
                </c:pt>
                <c:pt idx="3461">
                  <c:v>6.59</c:v>
                </c:pt>
                <c:pt idx="3462">
                  <c:v>6.5600000000000005</c:v>
                </c:pt>
                <c:pt idx="3463">
                  <c:v>6.5600000000000005</c:v>
                </c:pt>
                <c:pt idx="3464">
                  <c:v>6.59</c:v>
                </c:pt>
                <c:pt idx="3465">
                  <c:v>6.47</c:v>
                </c:pt>
                <c:pt idx="3468">
                  <c:v>6.49</c:v>
                </c:pt>
                <c:pt idx="3469">
                  <c:v>6.5</c:v>
                </c:pt>
                <c:pt idx="3470">
                  <c:v>6.51</c:v>
                </c:pt>
                <c:pt idx="3471">
                  <c:v>6.5</c:v>
                </c:pt>
                <c:pt idx="3472">
                  <c:v>6.53</c:v>
                </c:pt>
                <c:pt idx="3475">
                  <c:v>6.5600000000000005</c:v>
                </c:pt>
                <c:pt idx="3476">
                  <c:v>6.55</c:v>
                </c:pt>
                <c:pt idx="3477">
                  <c:v>6.52</c:v>
                </c:pt>
                <c:pt idx="3478">
                  <c:v>6.52</c:v>
                </c:pt>
                <c:pt idx="3479">
                  <c:v>6.5</c:v>
                </c:pt>
                <c:pt idx="3482">
                  <c:v>6.51</c:v>
                </c:pt>
                <c:pt idx="3483">
                  <c:v>6.54</c:v>
                </c:pt>
                <c:pt idx="3484">
                  <c:v>6.41</c:v>
                </c:pt>
                <c:pt idx="3485">
                  <c:v>6.39</c:v>
                </c:pt>
                <c:pt idx="3486">
                  <c:v>6.39</c:v>
                </c:pt>
                <c:pt idx="3489">
                  <c:v>6.36</c:v>
                </c:pt>
                <c:pt idx="3490">
                  <c:v>6.36</c:v>
                </c:pt>
                <c:pt idx="3491">
                  <c:v>6.34</c:v>
                </c:pt>
                <c:pt idx="3492">
                  <c:v>6.33</c:v>
                </c:pt>
                <c:pt idx="3493">
                  <c:v>6.35</c:v>
                </c:pt>
                <c:pt idx="3496">
                  <c:v>6.36</c:v>
                </c:pt>
                <c:pt idx="3497">
                  <c:v>6.34</c:v>
                </c:pt>
                <c:pt idx="3498">
                  <c:v>6.34</c:v>
                </c:pt>
                <c:pt idx="3499">
                  <c:v>6.33</c:v>
                </c:pt>
                <c:pt idx="3500">
                  <c:v>6.28</c:v>
                </c:pt>
                <c:pt idx="3503">
                  <c:v>6.3</c:v>
                </c:pt>
                <c:pt idx="3504">
                  <c:v>6.32</c:v>
                </c:pt>
                <c:pt idx="3505">
                  <c:v>6.3</c:v>
                </c:pt>
                <c:pt idx="3506">
                  <c:v>6.3</c:v>
                </c:pt>
                <c:pt idx="3507">
                  <c:v>6.33</c:v>
                </c:pt>
                <c:pt idx="3510">
                  <c:v>6.33</c:v>
                </c:pt>
                <c:pt idx="3511">
                  <c:v>6.34</c:v>
                </c:pt>
                <c:pt idx="3512">
                  <c:v>6.33</c:v>
                </c:pt>
                <c:pt idx="3517">
                  <c:v>6.31</c:v>
                </c:pt>
                <c:pt idx="3518">
                  <c:v>6.31</c:v>
                </c:pt>
                <c:pt idx="3519">
                  <c:v>6.37</c:v>
                </c:pt>
                <c:pt idx="3520">
                  <c:v>6.3</c:v>
                </c:pt>
                <c:pt idx="3521">
                  <c:v>6.35</c:v>
                </c:pt>
                <c:pt idx="3524">
                  <c:v>6.38</c:v>
                </c:pt>
                <c:pt idx="3525">
                  <c:v>6.41</c:v>
                </c:pt>
                <c:pt idx="3526">
                  <c:v>6.43</c:v>
                </c:pt>
                <c:pt idx="3527">
                  <c:v>6.42</c:v>
                </c:pt>
                <c:pt idx="3528">
                  <c:v>6.42</c:v>
                </c:pt>
                <c:pt idx="3531">
                  <c:v>6.43</c:v>
                </c:pt>
                <c:pt idx="3532">
                  <c:v>6.43</c:v>
                </c:pt>
                <c:pt idx="3533">
                  <c:v>6.42</c:v>
                </c:pt>
                <c:pt idx="3534">
                  <c:v>6.39</c:v>
                </c:pt>
                <c:pt idx="3535">
                  <c:v>6.37</c:v>
                </c:pt>
                <c:pt idx="3538">
                  <c:v>6.34</c:v>
                </c:pt>
                <c:pt idx="3539">
                  <c:v>6.36</c:v>
                </c:pt>
                <c:pt idx="3540">
                  <c:v>6.32</c:v>
                </c:pt>
                <c:pt idx="3541">
                  <c:v>6.3</c:v>
                </c:pt>
                <c:pt idx="3542">
                  <c:v>6.22</c:v>
                </c:pt>
                <c:pt idx="3545">
                  <c:v>6.16</c:v>
                </c:pt>
                <c:pt idx="3546">
                  <c:v>6.13</c:v>
                </c:pt>
                <c:pt idx="3547">
                  <c:v>6.17</c:v>
                </c:pt>
                <c:pt idx="3548">
                  <c:v>6.16</c:v>
                </c:pt>
                <c:pt idx="3549">
                  <c:v>6.12</c:v>
                </c:pt>
                <c:pt idx="3552">
                  <c:v>6.16</c:v>
                </c:pt>
                <c:pt idx="3553">
                  <c:v>6.15</c:v>
                </c:pt>
                <c:pt idx="3554">
                  <c:v>6.09</c:v>
                </c:pt>
                <c:pt idx="3555">
                  <c:v>6.05</c:v>
                </c:pt>
                <c:pt idx="3556">
                  <c:v>6.04</c:v>
                </c:pt>
                <c:pt idx="3559">
                  <c:v>6.05</c:v>
                </c:pt>
                <c:pt idx="3560">
                  <c:v>6.01</c:v>
                </c:pt>
                <c:pt idx="3561">
                  <c:v>5.98</c:v>
                </c:pt>
                <c:pt idx="3562">
                  <c:v>6.04</c:v>
                </c:pt>
                <c:pt idx="3563">
                  <c:v>5.98</c:v>
                </c:pt>
                <c:pt idx="3566">
                  <c:v>6</c:v>
                </c:pt>
                <c:pt idx="3567">
                  <c:v>5.95</c:v>
                </c:pt>
                <c:pt idx="3568">
                  <c:v>5.91</c:v>
                </c:pt>
                <c:pt idx="3569">
                  <c:v>5.92</c:v>
                </c:pt>
                <c:pt idx="3570">
                  <c:v>5.95</c:v>
                </c:pt>
                <c:pt idx="3573">
                  <c:v>5.98</c:v>
                </c:pt>
                <c:pt idx="3574">
                  <c:v>5.93</c:v>
                </c:pt>
                <c:pt idx="3575">
                  <c:v>6.02</c:v>
                </c:pt>
                <c:pt idx="3576">
                  <c:v>5.99</c:v>
                </c:pt>
                <c:pt idx="3577">
                  <c:v>5.94</c:v>
                </c:pt>
                <c:pt idx="3580">
                  <c:v>5.96</c:v>
                </c:pt>
                <c:pt idx="3581">
                  <c:v>5.92</c:v>
                </c:pt>
                <c:pt idx="3582">
                  <c:v>5.95</c:v>
                </c:pt>
                <c:pt idx="3583">
                  <c:v>5.99</c:v>
                </c:pt>
                <c:pt idx="3584">
                  <c:v>5.95</c:v>
                </c:pt>
                <c:pt idx="3587">
                  <c:v>5.98</c:v>
                </c:pt>
                <c:pt idx="3588">
                  <c:v>6</c:v>
                </c:pt>
                <c:pt idx="3589">
                  <c:v>5.99</c:v>
                </c:pt>
                <c:pt idx="3590">
                  <c:v>5.96</c:v>
                </c:pt>
                <c:pt idx="3594">
                  <c:v>5.97</c:v>
                </c:pt>
                <c:pt idx="3595">
                  <c:v>5.93</c:v>
                </c:pt>
                <c:pt idx="3596">
                  <c:v>5.86</c:v>
                </c:pt>
                <c:pt idx="3597">
                  <c:v>5.88</c:v>
                </c:pt>
                <c:pt idx="3598">
                  <c:v>5.9</c:v>
                </c:pt>
                <c:pt idx="3602">
                  <c:v>5.87</c:v>
                </c:pt>
                <c:pt idx="3603">
                  <c:v>5.87</c:v>
                </c:pt>
                <c:pt idx="3604">
                  <c:v>5.83</c:v>
                </c:pt>
                <c:pt idx="3605">
                  <c:v>5.83</c:v>
                </c:pt>
                <c:pt idx="3608">
                  <c:v>5.8100000000000005</c:v>
                </c:pt>
                <c:pt idx="3609">
                  <c:v>5.78</c:v>
                </c:pt>
                <c:pt idx="3610">
                  <c:v>5.83</c:v>
                </c:pt>
                <c:pt idx="3611">
                  <c:v>5.84</c:v>
                </c:pt>
                <c:pt idx="3612">
                  <c:v>5.82</c:v>
                </c:pt>
                <c:pt idx="3615">
                  <c:v>5.8100000000000005</c:v>
                </c:pt>
                <c:pt idx="3616">
                  <c:v>5.77</c:v>
                </c:pt>
                <c:pt idx="3617">
                  <c:v>5.78</c:v>
                </c:pt>
                <c:pt idx="3618">
                  <c:v>5.74</c:v>
                </c:pt>
                <c:pt idx="3619">
                  <c:v>5.63</c:v>
                </c:pt>
                <c:pt idx="3622">
                  <c:v>5.6</c:v>
                </c:pt>
                <c:pt idx="3623">
                  <c:v>5.58</c:v>
                </c:pt>
                <c:pt idx="3624">
                  <c:v>5.62</c:v>
                </c:pt>
                <c:pt idx="3625">
                  <c:v>5.67</c:v>
                </c:pt>
                <c:pt idx="3626">
                  <c:v>5.8</c:v>
                </c:pt>
                <c:pt idx="3629">
                  <c:v>5.68</c:v>
                </c:pt>
                <c:pt idx="3630">
                  <c:v>5.72</c:v>
                </c:pt>
                <c:pt idx="3631">
                  <c:v>5.79</c:v>
                </c:pt>
                <c:pt idx="3632">
                  <c:v>5.8</c:v>
                </c:pt>
                <c:pt idx="3633">
                  <c:v>5.79</c:v>
                </c:pt>
                <c:pt idx="3636">
                  <c:v>5.78</c:v>
                </c:pt>
                <c:pt idx="3637">
                  <c:v>5.8100000000000005</c:v>
                </c:pt>
                <c:pt idx="3638">
                  <c:v>5.8100000000000005</c:v>
                </c:pt>
                <c:pt idx="3639">
                  <c:v>5.8</c:v>
                </c:pt>
                <c:pt idx="3640">
                  <c:v>5.82</c:v>
                </c:pt>
                <c:pt idx="3643">
                  <c:v>5.76</c:v>
                </c:pt>
                <c:pt idx="3644">
                  <c:v>5.76</c:v>
                </c:pt>
                <c:pt idx="3646">
                  <c:v>5.75</c:v>
                </c:pt>
                <c:pt idx="3647">
                  <c:v>5.71</c:v>
                </c:pt>
                <c:pt idx="3650">
                  <c:v>5.72</c:v>
                </c:pt>
                <c:pt idx="3651">
                  <c:v>5.82</c:v>
                </c:pt>
                <c:pt idx="3653">
                  <c:v>5.89</c:v>
                </c:pt>
                <c:pt idx="3654">
                  <c:v>5.88</c:v>
                </c:pt>
                <c:pt idx="3657">
                  <c:v>5.9</c:v>
                </c:pt>
                <c:pt idx="3658">
                  <c:v>5.88</c:v>
                </c:pt>
                <c:pt idx="3659">
                  <c:v>5.87</c:v>
                </c:pt>
                <c:pt idx="3660">
                  <c:v>5.8</c:v>
                </c:pt>
                <c:pt idx="3661">
                  <c:v>5.79</c:v>
                </c:pt>
                <c:pt idx="3664">
                  <c:v>5.67</c:v>
                </c:pt>
                <c:pt idx="3665">
                  <c:v>5.62</c:v>
                </c:pt>
                <c:pt idx="3666">
                  <c:v>5.6</c:v>
                </c:pt>
                <c:pt idx="3667">
                  <c:v>5.5600000000000005</c:v>
                </c:pt>
                <c:pt idx="3668">
                  <c:v>5.59</c:v>
                </c:pt>
                <c:pt idx="3671">
                  <c:v>5.59</c:v>
                </c:pt>
                <c:pt idx="3672">
                  <c:v>5.57</c:v>
                </c:pt>
                <c:pt idx="3673">
                  <c:v>5.53</c:v>
                </c:pt>
                <c:pt idx="3674">
                  <c:v>5.54</c:v>
                </c:pt>
                <c:pt idx="3675">
                  <c:v>5.59</c:v>
                </c:pt>
                <c:pt idx="3678">
                  <c:v>5.63</c:v>
                </c:pt>
                <c:pt idx="3679">
                  <c:v>5.5600000000000005</c:v>
                </c:pt>
                <c:pt idx="3680">
                  <c:v>5.63</c:v>
                </c:pt>
                <c:pt idx="3681">
                  <c:v>5.6</c:v>
                </c:pt>
                <c:pt idx="3682">
                  <c:v>5.58</c:v>
                </c:pt>
                <c:pt idx="3685">
                  <c:v>5.62</c:v>
                </c:pt>
                <c:pt idx="3686">
                  <c:v>5.64</c:v>
                </c:pt>
                <c:pt idx="3687">
                  <c:v>5.59</c:v>
                </c:pt>
                <c:pt idx="3688">
                  <c:v>5.6</c:v>
                </c:pt>
                <c:pt idx="3689">
                  <c:v>5.55</c:v>
                </c:pt>
                <c:pt idx="3692">
                  <c:v>5.51</c:v>
                </c:pt>
                <c:pt idx="3693">
                  <c:v>5.48</c:v>
                </c:pt>
                <c:pt idx="3694">
                  <c:v>5.46</c:v>
                </c:pt>
                <c:pt idx="3695">
                  <c:v>5.45</c:v>
                </c:pt>
                <c:pt idx="3696">
                  <c:v>5.38</c:v>
                </c:pt>
                <c:pt idx="3699">
                  <c:v>5.39</c:v>
                </c:pt>
                <c:pt idx="3700">
                  <c:v>5.35</c:v>
                </c:pt>
                <c:pt idx="3701">
                  <c:v>5.35</c:v>
                </c:pt>
                <c:pt idx="3702">
                  <c:v>5.37</c:v>
                </c:pt>
                <c:pt idx="3703">
                  <c:v>5.39</c:v>
                </c:pt>
                <c:pt idx="3706">
                  <c:v>5.42</c:v>
                </c:pt>
                <c:pt idx="3707">
                  <c:v>5.42</c:v>
                </c:pt>
                <c:pt idx="3708">
                  <c:v>5.44</c:v>
                </c:pt>
                <c:pt idx="3709">
                  <c:v>5.38</c:v>
                </c:pt>
                <c:pt idx="3710">
                  <c:v>5.42</c:v>
                </c:pt>
                <c:pt idx="3713">
                  <c:v>5.44</c:v>
                </c:pt>
                <c:pt idx="3714">
                  <c:v>5.44</c:v>
                </c:pt>
                <c:pt idx="3715">
                  <c:v>5.54</c:v>
                </c:pt>
                <c:pt idx="3716">
                  <c:v>5.55</c:v>
                </c:pt>
                <c:pt idx="3717">
                  <c:v>5.57</c:v>
                </c:pt>
                <c:pt idx="3720">
                  <c:v>5.53</c:v>
                </c:pt>
                <c:pt idx="3721">
                  <c:v>5.53</c:v>
                </c:pt>
                <c:pt idx="3722">
                  <c:v>5.54</c:v>
                </c:pt>
                <c:pt idx="3723">
                  <c:v>5.58</c:v>
                </c:pt>
                <c:pt idx="3724">
                  <c:v>5.6</c:v>
                </c:pt>
                <c:pt idx="3727">
                  <c:v>5.74</c:v>
                </c:pt>
                <c:pt idx="3728">
                  <c:v>5.78</c:v>
                </c:pt>
                <c:pt idx="3729">
                  <c:v>5.79</c:v>
                </c:pt>
                <c:pt idx="3730">
                  <c:v>5.86</c:v>
                </c:pt>
                <c:pt idx="3731">
                  <c:v>5.8100000000000005</c:v>
                </c:pt>
                <c:pt idx="3734">
                  <c:v>5.8</c:v>
                </c:pt>
                <c:pt idx="3735">
                  <c:v>5.75</c:v>
                </c:pt>
                <c:pt idx="3736">
                  <c:v>5.78</c:v>
                </c:pt>
                <c:pt idx="3737">
                  <c:v>5.8100000000000005</c:v>
                </c:pt>
                <c:pt idx="3742">
                  <c:v>5.9</c:v>
                </c:pt>
                <c:pt idx="3743">
                  <c:v>5.92</c:v>
                </c:pt>
                <c:pt idx="3744">
                  <c:v>5.95</c:v>
                </c:pt>
                <c:pt idx="3745">
                  <c:v>5.94</c:v>
                </c:pt>
                <c:pt idx="3748">
                  <c:v>5.8</c:v>
                </c:pt>
                <c:pt idx="3749">
                  <c:v>5.79</c:v>
                </c:pt>
                <c:pt idx="3750">
                  <c:v>5.76</c:v>
                </c:pt>
                <c:pt idx="3751">
                  <c:v>5.79</c:v>
                </c:pt>
                <c:pt idx="3752">
                  <c:v>5.8100000000000005</c:v>
                </c:pt>
                <c:pt idx="3755">
                  <c:v>5.8</c:v>
                </c:pt>
                <c:pt idx="3756">
                  <c:v>5.71</c:v>
                </c:pt>
                <c:pt idx="3757">
                  <c:v>5.71</c:v>
                </c:pt>
                <c:pt idx="3758">
                  <c:v>5.73</c:v>
                </c:pt>
                <c:pt idx="3759">
                  <c:v>5.75</c:v>
                </c:pt>
                <c:pt idx="3762">
                  <c:v>5.8100000000000005</c:v>
                </c:pt>
                <c:pt idx="3763">
                  <c:v>5.79</c:v>
                </c:pt>
                <c:pt idx="3764">
                  <c:v>5.79</c:v>
                </c:pt>
                <c:pt idx="3765">
                  <c:v>5.79</c:v>
                </c:pt>
                <c:pt idx="3766">
                  <c:v>5.83</c:v>
                </c:pt>
                <c:pt idx="3769">
                  <c:v>5.82</c:v>
                </c:pt>
                <c:pt idx="3770">
                  <c:v>5.76</c:v>
                </c:pt>
                <c:pt idx="3771">
                  <c:v>5.73</c:v>
                </c:pt>
                <c:pt idx="3773">
                  <c:v>5.67</c:v>
                </c:pt>
                <c:pt idx="3776">
                  <c:v>5.67</c:v>
                </c:pt>
                <c:pt idx="3777">
                  <c:v>5.67</c:v>
                </c:pt>
                <c:pt idx="3778">
                  <c:v>5.66</c:v>
                </c:pt>
                <c:pt idx="3780">
                  <c:v>5.66</c:v>
                </c:pt>
                <c:pt idx="3783">
                  <c:v>5.57</c:v>
                </c:pt>
                <c:pt idx="3784">
                  <c:v>5.57</c:v>
                </c:pt>
                <c:pt idx="3785">
                  <c:v>5.53</c:v>
                </c:pt>
                <c:pt idx="3786">
                  <c:v>5.57</c:v>
                </c:pt>
                <c:pt idx="3787">
                  <c:v>5.62</c:v>
                </c:pt>
                <c:pt idx="3791">
                  <c:v>5.66</c:v>
                </c:pt>
                <c:pt idx="3792">
                  <c:v>5.67</c:v>
                </c:pt>
                <c:pt idx="3793">
                  <c:v>5.77</c:v>
                </c:pt>
                <c:pt idx="3794">
                  <c:v>5.74</c:v>
                </c:pt>
                <c:pt idx="3797">
                  <c:v>5.82</c:v>
                </c:pt>
                <c:pt idx="3798">
                  <c:v>5.82</c:v>
                </c:pt>
                <c:pt idx="3799">
                  <c:v>5.84</c:v>
                </c:pt>
                <c:pt idx="3800">
                  <c:v>5.86</c:v>
                </c:pt>
                <c:pt idx="3801">
                  <c:v>5.8100000000000005</c:v>
                </c:pt>
                <c:pt idx="3804">
                  <c:v>5.83</c:v>
                </c:pt>
                <c:pt idx="3805">
                  <c:v>5.71</c:v>
                </c:pt>
                <c:pt idx="3806">
                  <c:v>5.75</c:v>
                </c:pt>
                <c:pt idx="3807">
                  <c:v>5.74</c:v>
                </c:pt>
                <c:pt idx="3808">
                  <c:v>5.72</c:v>
                </c:pt>
                <c:pt idx="3811">
                  <c:v>5.72</c:v>
                </c:pt>
                <c:pt idx="3812">
                  <c:v>5.71</c:v>
                </c:pt>
                <c:pt idx="3813">
                  <c:v>5.71</c:v>
                </c:pt>
                <c:pt idx="3814">
                  <c:v>5.64</c:v>
                </c:pt>
                <c:pt idx="3815">
                  <c:v>5.58</c:v>
                </c:pt>
                <c:pt idx="3818">
                  <c:v>5.55</c:v>
                </c:pt>
                <c:pt idx="3819">
                  <c:v>5.59</c:v>
                </c:pt>
                <c:pt idx="3820">
                  <c:v>5.6</c:v>
                </c:pt>
                <c:pt idx="3821">
                  <c:v>5.64</c:v>
                </c:pt>
                <c:pt idx="3822">
                  <c:v>5.64</c:v>
                </c:pt>
                <c:pt idx="3825">
                  <c:v>5.66</c:v>
                </c:pt>
                <c:pt idx="3826">
                  <c:v>5.62</c:v>
                </c:pt>
                <c:pt idx="3827">
                  <c:v>5.58</c:v>
                </c:pt>
                <c:pt idx="3828">
                  <c:v>5.55</c:v>
                </c:pt>
                <c:pt idx="3829">
                  <c:v>5.55</c:v>
                </c:pt>
                <c:pt idx="3832">
                  <c:v>5.58</c:v>
                </c:pt>
                <c:pt idx="3833">
                  <c:v>5.55</c:v>
                </c:pt>
                <c:pt idx="3834">
                  <c:v>5.52</c:v>
                </c:pt>
                <c:pt idx="3835">
                  <c:v>5.49</c:v>
                </c:pt>
                <c:pt idx="3836">
                  <c:v>5.53</c:v>
                </c:pt>
                <c:pt idx="3839">
                  <c:v>5.46</c:v>
                </c:pt>
                <c:pt idx="3840">
                  <c:v>5.47</c:v>
                </c:pt>
                <c:pt idx="3841">
                  <c:v>5.44</c:v>
                </c:pt>
                <c:pt idx="3842">
                  <c:v>5.48</c:v>
                </c:pt>
                <c:pt idx="3843">
                  <c:v>5.46</c:v>
                </c:pt>
                <c:pt idx="3847">
                  <c:v>5.54</c:v>
                </c:pt>
                <c:pt idx="3848">
                  <c:v>5.52</c:v>
                </c:pt>
                <c:pt idx="3849">
                  <c:v>5.48</c:v>
                </c:pt>
                <c:pt idx="3850">
                  <c:v>5.48</c:v>
                </c:pt>
                <c:pt idx="3853">
                  <c:v>5.5</c:v>
                </c:pt>
                <c:pt idx="3854">
                  <c:v>5.44</c:v>
                </c:pt>
                <c:pt idx="3855">
                  <c:v>5.4</c:v>
                </c:pt>
                <c:pt idx="3856">
                  <c:v>5.42</c:v>
                </c:pt>
                <c:pt idx="3857">
                  <c:v>5.44</c:v>
                </c:pt>
                <c:pt idx="3860">
                  <c:v>5.46</c:v>
                </c:pt>
                <c:pt idx="3861">
                  <c:v>5.45</c:v>
                </c:pt>
                <c:pt idx="3862">
                  <c:v>5.4</c:v>
                </c:pt>
                <c:pt idx="3863">
                  <c:v>5.43</c:v>
                </c:pt>
                <c:pt idx="3864">
                  <c:v>5.51</c:v>
                </c:pt>
                <c:pt idx="3867">
                  <c:v>5.5600000000000005</c:v>
                </c:pt>
                <c:pt idx="3868">
                  <c:v>5.63</c:v>
                </c:pt>
                <c:pt idx="3869">
                  <c:v>5.61</c:v>
                </c:pt>
                <c:pt idx="3870">
                  <c:v>5.62</c:v>
                </c:pt>
                <c:pt idx="3871">
                  <c:v>5.62</c:v>
                </c:pt>
                <c:pt idx="3874">
                  <c:v>5.62</c:v>
                </c:pt>
                <c:pt idx="3875">
                  <c:v>5.58</c:v>
                </c:pt>
                <c:pt idx="3876">
                  <c:v>5.6</c:v>
                </c:pt>
                <c:pt idx="3877">
                  <c:v>5.59</c:v>
                </c:pt>
                <c:pt idx="3881">
                  <c:v>5.55</c:v>
                </c:pt>
                <c:pt idx="3882">
                  <c:v>5.5</c:v>
                </c:pt>
                <c:pt idx="3883">
                  <c:v>5.51</c:v>
                </c:pt>
                <c:pt idx="3884">
                  <c:v>5.52</c:v>
                </c:pt>
                <c:pt idx="3885">
                  <c:v>5.61</c:v>
                </c:pt>
                <c:pt idx="3888">
                  <c:v>5.61</c:v>
                </c:pt>
                <c:pt idx="3889">
                  <c:v>5.59</c:v>
                </c:pt>
                <c:pt idx="3890">
                  <c:v>5.62</c:v>
                </c:pt>
                <c:pt idx="3891">
                  <c:v>5.61</c:v>
                </c:pt>
                <c:pt idx="3892">
                  <c:v>5.6</c:v>
                </c:pt>
                <c:pt idx="3895">
                  <c:v>5.58</c:v>
                </c:pt>
                <c:pt idx="3896">
                  <c:v>5.59</c:v>
                </c:pt>
                <c:pt idx="3897">
                  <c:v>5.58</c:v>
                </c:pt>
                <c:pt idx="3898">
                  <c:v>5.58</c:v>
                </c:pt>
                <c:pt idx="3899">
                  <c:v>5.59</c:v>
                </c:pt>
                <c:pt idx="3902">
                  <c:v>5.57</c:v>
                </c:pt>
                <c:pt idx="3903">
                  <c:v>5.54</c:v>
                </c:pt>
                <c:pt idx="3904">
                  <c:v>5.54</c:v>
                </c:pt>
                <c:pt idx="3905">
                  <c:v>5.5600000000000005</c:v>
                </c:pt>
                <c:pt idx="3906">
                  <c:v>5.55</c:v>
                </c:pt>
                <c:pt idx="3909">
                  <c:v>5.53</c:v>
                </c:pt>
                <c:pt idx="3910">
                  <c:v>5.52</c:v>
                </c:pt>
                <c:pt idx="3911">
                  <c:v>5.48</c:v>
                </c:pt>
                <c:pt idx="3912">
                  <c:v>5.45</c:v>
                </c:pt>
                <c:pt idx="3913">
                  <c:v>5.47</c:v>
                </c:pt>
                <c:pt idx="3916">
                  <c:v>5.48</c:v>
                </c:pt>
                <c:pt idx="3917">
                  <c:v>5.48</c:v>
                </c:pt>
                <c:pt idx="3918">
                  <c:v>5.44</c:v>
                </c:pt>
                <c:pt idx="3919">
                  <c:v>5.46</c:v>
                </c:pt>
                <c:pt idx="3920">
                  <c:v>5.48</c:v>
                </c:pt>
                <c:pt idx="3923">
                  <c:v>5.51</c:v>
                </c:pt>
                <c:pt idx="3924">
                  <c:v>5.47</c:v>
                </c:pt>
                <c:pt idx="3925">
                  <c:v>5.44</c:v>
                </c:pt>
                <c:pt idx="3926">
                  <c:v>5.45</c:v>
                </c:pt>
                <c:pt idx="3927">
                  <c:v>5.37</c:v>
                </c:pt>
                <c:pt idx="3930">
                  <c:v>5.41</c:v>
                </c:pt>
                <c:pt idx="3931">
                  <c:v>5.43</c:v>
                </c:pt>
                <c:pt idx="3932">
                  <c:v>5.45</c:v>
                </c:pt>
                <c:pt idx="3933">
                  <c:v>5.57</c:v>
                </c:pt>
                <c:pt idx="3934">
                  <c:v>5.63</c:v>
                </c:pt>
                <c:pt idx="3937">
                  <c:v>5.6</c:v>
                </c:pt>
                <c:pt idx="3938">
                  <c:v>5.57</c:v>
                </c:pt>
                <c:pt idx="3939">
                  <c:v>5.62</c:v>
                </c:pt>
                <c:pt idx="3940">
                  <c:v>5.62</c:v>
                </c:pt>
                <c:pt idx="3941">
                  <c:v>5.69</c:v>
                </c:pt>
                <c:pt idx="3944">
                  <c:v>5.71</c:v>
                </c:pt>
                <c:pt idx="3945">
                  <c:v>5.7</c:v>
                </c:pt>
                <c:pt idx="3946">
                  <c:v>5.75</c:v>
                </c:pt>
                <c:pt idx="3947">
                  <c:v>5.71</c:v>
                </c:pt>
                <c:pt idx="3948">
                  <c:v>5.68</c:v>
                </c:pt>
                <c:pt idx="3951">
                  <c:v>5.66</c:v>
                </c:pt>
                <c:pt idx="3952">
                  <c:v>5.65</c:v>
                </c:pt>
                <c:pt idx="3953">
                  <c:v>5.66</c:v>
                </c:pt>
                <c:pt idx="3954">
                  <c:v>5.61</c:v>
                </c:pt>
                <c:pt idx="3955">
                  <c:v>5.6</c:v>
                </c:pt>
                <c:pt idx="3958">
                  <c:v>5.64</c:v>
                </c:pt>
                <c:pt idx="3959">
                  <c:v>5.65</c:v>
                </c:pt>
                <c:pt idx="3960">
                  <c:v>5.64</c:v>
                </c:pt>
                <c:pt idx="3961">
                  <c:v>5.66</c:v>
                </c:pt>
                <c:pt idx="3962">
                  <c:v>5.62</c:v>
                </c:pt>
                <c:pt idx="3967">
                  <c:v>5.64</c:v>
                </c:pt>
                <c:pt idx="3968">
                  <c:v>5.65</c:v>
                </c:pt>
                <c:pt idx="3969">
                  <c:v>5.58</c:v>
                </c:pt>
                <c:pt idx="3972">
                  <c:v>5.59</c:v>
                </c:pt>
                <c:pt idx="3973">
                  <c:v>5.58</c:v>
                </c:pt>
                <c:pt idx="3974">
                  <c:v>5.53</c:v>
                </c:pt>
                <c:pt idx="3975">
                  <c:v>5.5</c:v>
                </c:pt>
                <c:pt idx="3976">
                  <c:v>5.53</c:v>
                </c:pt>
                <c:pt idx="3979">
                  <c:v>5.48</c:v>
                </c:pt>
                <c:pt idx="3980">
                  <c:v>5.46</c:v>
                </c:pt>
                <c:pt idx="3981">
                  <c:v>5.48</c:v>
                </c:pt>
                <c:pt idx="3982">
                  <c:v>5.49</c:v>
                </c:pt>
                <c:pt idx="3983">
                  <c:v>5.45</c:v>
                </c:pt>
                <c:pt idx="3986">
                  <c:v>5.45</c:v>
                </c:pt>
                <c:pt idx="3987">
                  <c:v>5.42</c:v>
                </c:pt>
                <c:pt idx="3988">
                  <c:v>5.42</c:v>
                </c:pt>
                <c:pt idx="3989">
                  <c:v>5.38</c:v>
                </c:pt>
                <c:pt idx="3990">
                  <c:v>5.43</c:v>
                </c:pt>
                <c:pt idx="3993">
                  <c:v>5.39</c:v>
                </c:pt>
                <c:pt idx="3994">
                  <c:v>5.4</c:v>
                </c:pt>
                <c:pt idx="3995">
                  <c:v>5.4</c:v>
                </c:pt>
                <c:pt idx="3996">
                  <c:v>5.32</c:v>
                </c:pt>
                <c:pt idx="3997">
                  <c:v>5.28</c:v>
                </c:pt>
                <c:pt idx="4000">
                  <c:v>5.27</c:v>
                </c:pt>
                <c:pt idx="4001">
                  <c:v>5.28</c:v>
                </c:pt>
                <c:pt idx="4002">
                  <c:v>5.31</c:v>
                </c:pt>
                <c:pt idx="4003">
                  <c:v>5.27</c:v>
                </c:pt>
                <c:pt idx="4004">
                  <c:v>5.24</c:v>
                </c:pt>
                <c:pt idx="4007">
                  <c:v>5.24</c:v>
                </c:pt>
                <c:pt idx="4008">
                  <c:v>5.21</c:v>
                </c:pt>
                <c:pt idx="4009">
                  <c:v>5.22</c:v>
                </c:pt>
                <c:pt idx="4011">
                  <c:v>5.23</c:v>
                </c:pt>
                <c:pt idx="4014">
                  <c:v>5.25</c:v>
                </c:pt>
                <c:pt idx="4015">
                  <c:v>5.32</c:v>
                </c:pt>
                <c:pt idx="4016">
                  <c:v>5.33</c:v>
                </c:pt>
                <c:pt idx="4018">
                  <c:v>5.3</c:v>
                </c:pt>
                <c:pt idx="4021">
                  <c:v>5.19</c:v>
                </c:pt>
                <c:pt idx="4022">
                  <c:v>5.2</c:v>
                </c:pt>
                <c:pt idx="4023">
                  <c:v>5.17</c:v>
                </c:pt>
                <c:pt idx="4024">
                  <c:v>5.14</c:v>
                </c:pt>
                <c:pt idx="4025">
                  <c:v>5.07</c:v>
                </c:pt>
                <c:pt idx="4028">
                  <c:v>5.0599999999999996</c:v>
                </c:pt>
                <c:pt idx="4029">
                  <c:v>5.05</c:v>
                </c:pt>
                <c:pt idx="4030">
                  <c:v>5.04</c:v>
                </c:pt>
                <c:pt idx="4031">
                  <c:v>5.07</c:v>
                </c:pt>
                <c:pt idx="4032">
                  <c:v>5.07</c:v>
                </c:pt>
                <c:pt idx="4035">
                  <c:v>5.08</c:v>
                </c:pt>
                <c:pt idx="4036">
                  <c:v>5.0599999999999996</c:v>
                </c:pt>
                <c:pt idx="4037">
                  <c:v>5.12</c:v>
                </c:pt>
                <c:pt idx="4038">
                  <c:v>5.1100000000000003</c:v>
                </c:pt>
                <c:pt idx="4039">
                  <c:v>5.14</c:v>
                </c:pt>
                <c:pt idx="4042">
                  <c:v>5.1100000000000003</c:v>
                </c:pt>
                <c:pt idx="4043">
                  <c:v>5.0999999999999996</c:v>
                </c:pt>
                <c:pt idx="4044">
                  <c:v>5.12</c:v>
                </c:pt>
                <c:pt idx="4045">
                  <c:v>5.08</c:v>
                </c:pt>
                <c:pt idx="4046">
                  <c:v>5.0599999999999996</c:v>
                </c:pt>
                <c:pt idx="4049">
                  <c:v>5.07</c:v>
                </c:pt>
                <c:pt idx="4050">
                  <c:v>5.07</c:v>
                </c:pt>
                <c:pt idx="4051">
                  <c:v>5.12</c:v>
                </c:pt>
                <c:pt idx="4052">
                  <c:v>5.15</c:v>
                </c:pt>
                <c:pt idx="4053">
                  <c:v>5.12</c:v>
                </c:pt>
                <c:pt idx="4056">
                  <c:v>5.13</c:v>
                </c:pt>
                <c:pt idx="4057">
                  <c:v>5.1100000000000003</c:v>
                </c:pt>
                <c:pt idx="4058">
                  <c:v>5.04</c:v>
                </c:pt>
                <c:pt idx="4059">
                  <c:v>5.0199999999999996</c:v>
                </c:pt>
                <c:pt idx="4060">
                  <c:v>5</c:v>
                </c:pt>
                <c:pt idx="4063">
                  <c:v>5</c:v>
                </c:pt>
                <c:pt idx="4064">
                  <c:v>4.96</c:v>
                </c:pt>
                <c:pt idx="4065">
                  <c:v>4.97</c:v>
                </c:pt>
                <c:pt idx="4066">
                  <c:v>4.9800000000000004</c:v>
                </c:pt>
                <c:pt idx="4067">
                  <c:v>5</c:v>
                </c:pt>
                <c:pt idx="4070">
                  <c:v>4.96</c:v>
                </c:pt>
                <c:pt idx="4071">
                  <c:v>4.99</c:v>
                </c:pt>
                <c:pt idx="4072">
                  <c:v>4.9800000000000004</c:v>
                </c:pt>
                <c:pt idx="4073">
                  <c:v>4.96</c:v>
                </c:pt>
                <c:pt idx="4074">
                  <c:v>4.99</c:v>
                </c:pt>
                <c:pt idx="4077">
                  <c:v>4.97</c:v>
                </c:pt>
                <c:pt idx="4078">
                  <c:v>4.97</c:v>
                </c:pt>
                <c:pt idx="4079">
                  <c:v>5.08</c:v>
                </c:pt>
                <c:pt idx="4080">
                  <c:v>5.09</c:v>
                </c:pt>
                <c:pt idx="4081">
                  <c:v>5.09</c:v>
                </c:pt>
                <c:pt idx="4084">
                  <c:v>4.99</c:v>
                </c:pt>
                <c:pt idx="4085">
                  <c:v>4.97</c:v>
                </c:pt>
                <c:pt idx="4086">
                  <c:v>4.9400000000000004</c:v>
                </c:pt>
                <c:pt idx="4087">
                  <c:v>4.91</c:v>
                </c:pt>
                <c:pt idx="4088">
                  <c:v>4.93</c:v>
                </c:pt>
                <c:pt idx="4091">
                  <c:v>4.91</c:v>
                </c:pt>
                <c:pt idx="4092">
                  <c:v>4.9000000000000004</c:v>
                </c:pt>
                <c:pt idx="4093">
                  <c:v>4.9000000000000004</c:v>
                </c:pt>
                <c:pt idx="4094">
                  <c:v>4.93</c:v>
                </c:pt>
                <c:pt idx="4095">
                  <c:v>4.9000000000000004</c:v>
                </c:pt>
                <c:pt idx="4098">
                  <c:v>4.92</c:v>
                </c:pt>
                <c:pt idx="4099">
                  <c:v>4.8899999999999997</c:v>
                </c:pt>
                <c:pt idx="4100">
                  <c:v>4.91</c:v>
                </c:pt>
                <c:pt idx="4101">
                  <c:v>4.91</c:v>
                </c:pt>
                <c:pt idx="4102">
                  <c:v>4.92</c:v>
                </c:pt>
                <c:pt idx="4105">
                  <c:v>4.97</c:v>
                </c:pt>
                <c:pt idx="4106">
                  <c:v>4.97</c:v>
                </c:pt>
                <c:pt idx="4107">
                  <c:v>4.99</c:v>
                </c:pt>
                <c:pt idx="4108">
                  <c:v>4.95</c:v>
                </c:pt>
                <c:pt idx="4109">
                  <c:v>4.88</c:v>
                </c:pt>
                <c:pt idx="4112">
                  <c:v>4.88</c:v>
                </c:pt>
                <c:pt idx="4113">
                  <c:v>4.91</c:v>
                </c:pt>
                <c:pt idx="4114">
                  <c:v>4.91</c:v>
                </c:pt>
                <c:pt idx="4115">
                  <c:v>4.91</c:v>
                </c:pt>
                <c:pt idx="4116">
                  <c:v>4.9000000000000004</c:v>
                </c:pt>
                <c:pt idx="4120">
                  <c:v>4.91</c:v>
                </c:pt>
                <c:pt idx="4121">
                  <c:v>4.93</c:v>
                </c:pt>
                <c:pt idx="4122">
                  <c:v>4.92</c:v>
                </c:pt>
                <c:pt idx="4123">
                  <c:v>4.9000000000000004</c:v>
                </c:pt>
                <c:pt idx="4126">
                  <c:v>4.93</c:v>
                </c:pt>
                <c:pt idx="4127">
                  <c:v>4.96</c:v>
                </c:pt>
                <c:pt idx="4128">
                  <c:v>4.99</c:v>
                </c:pt>
                <c:pt idx="4129">
                  <c:v>4.9800000000000004</c:v>
                </c:pt>
                <c:pt idx="4130">
                  <c:v>4.9800000000000004</c:v>
                </c:pt>
                <c:pt idx="4133">
                  <c:v>5.07</c:v>
                </c:pt>
                <c:pt idx="4134">
                  <c:v>5.08</c:v>
                </c:pt>
                <c:pt idx="4135">
                  <c:v>5.09</c:v>
                </c:pt>
                <c:pt idx="4136">
                  <c:v>5.04</c:v>
                </c:pt>
                <c:pt idx="4140">
                  <c:v>5</c:v>
                </c:pt>
                <c:pt idx="4141">
                  <c:v>5.04</c:v>
                </c:pt>
                <c:pt idx="4142">
                  <c:v>5.04</c:v>
                </c:pt>
                <c:pt idx="4143">
                  <c:v>5.05</c:v>
                </c:pt>
                <c:pt idx="4147">
                  <c:v>5.04</c:v>
                </c:pt>
                <c:pt idx="4148">
                  <c:v>5.09</c:v>
                </c:pt>
                <c:pt idx="4149">
                  <c:v>5.05</c:v>
                </c:pt>
                <c:pt idx="4150">
                  <c:v>5.05</c:v>
                </c:pt>
                <c:pt idx="4151">
                  <c:v>5.0599999999999996</c:v>
                </c:pt>
                <c:pt idx="4154">
                  <c:v>5.05</c:v>
                </c:pt>
                <c:pt idx="4155">
                  <c:v>5.04</c:v>
                </c:pt>
                <c:pt idx="4156">
                  <c:v>4.9800000000000004</c:v>
                </c:pt>
                <c:pt idx="4158">
                  <c:v>4.9800000000000004</c:v>
                </c:pt>
                <c:pt idx="4161">
                  <c:v>4.97</c:v>
                </c:pt>
                <c:pt idx="4162">
                  <c:v>4.9400000000000004</c:v>
                </c:pt>
                <c:pt idx="4163">
                  <c:v>4.9400000000000004</c:v>
                </c:pt>
                <c:pt idx="4164">
                  <c:v>4.9400000000000004</c:v>
                </c:pt>
                <c:pt idx="4165">
                  <c:v>4.92</c:v>
                </c:pt>
                <c:pt idx="4169">
                  <c:v>4.91</c:v>
                </c:pt>
                <c:pt idx="4170">
                  <c:v>4.91</c:v>
                </c:pt>
                <c:pt idx="4171">
                  <c:v>4.93</c:v>
                </c:pt>
                <c:pt idx="4172">
                  <c:v>4.91</c:v>
                </c:pt>
                <c:pt idx="4175">
                  <c:v>4.91</c:v>
                </c:pt>
                <c:pt idx="4176">
                  <c:v>4.93</c:v>
                </c:pt>
                <c:pt idx="4177">
                  <c:v>4.9000000000000004</c:v>
                </c:pt>
                <c:pt idx="4178">
                  <c:v>4.83</c:v>
                </c:pt>
                <c:pt idx="4179">
                  <c:v>4.83</c:v>
                </c:pt>
                <c:pt idx="4182">
                  <c:v>4.8</c:v>
                </c:pt>
                <c:pt idx="4183">
                  <c:v>4.83</c:v>
                </c:pt>
                <c:pt idx="4184">
                  <c:v>4.8600000000000003</c:v>
                </c:pt>
                <c:pt idx="4185">
                  <c:v>4.8600000000000003</c:v>
                </c:pt>
                <c:pt idx="4186">
                  <c:v>4.88</c:v>
                </c:pt>
                <c:pt idx="4189">
                  <c:v>4.83</c:v>
                </c:pt>
                <c:pt idx="4190">
                  <c:v>4.83</c:v>
                </c:pt>
                <c:pt idx="4191">
                  <c:v>4.82</c:v>
                </c:pt>
                <c:pt idx="4192">
                  <c:v>4.83</c:v>
                </c:pt>
                <c:pt idx="4193">
                  <c:v>4.82</c:v>
                </c:pt>
                <c:pt idx="4196">
                  <c:v>4.82</c:v>
                </c:pt>
                <c:pt idx="4197">
                  <c:v>4.83</c:v>
                </c:pt>
                <c:pt idx="4198">
                  <c:v>4.83</c:v>
                </c:pt>
                <c:pt idx="4199">
                  <c:v>4.8</c:v>
                </c:pt>
                <c:pt idx="4200">
                  <c:v>4.8</c:v>
                </c:pt>
                <c:pt idx="4203">
                  <c:v>4.7699999999999996</c:v>
                </c:pt>
                <c:pt idx="4204">
                  <c:v>4.78</c:v>
                </c:pt>
                <c:pt idx="4205">
                  <c:v>4.79</c:v>
                </c:pt>
                <c:pt idx="4206">
                  <c:v>4.79</c:v>
                </c:pt>
                <c:pt idx="4207">
                  <c:v>4.7699999999999996</c:v>
                </c:pt>
                <c:pt idx="4212">
                  <c:v>4.8</c:v>
                </c:pt>
                <c:pt idx="4213">
                  <c:v>4.8</c:v>
                </c:pt>
                <c:pt idx="4214">
                  <c:v>4.8</c:v>
                </c:pt>
                <c:pt idx="4217">
                  <c:v>4.8</c:v>
                </c:pt>
                <c:pt idx="4218">
                  <c:v>4.78</c:v>
                </c:pt>
                <c:pt idx="4219">
                  <c:v>4.78</c:v>
                </c:pt>
                <c:pt idx="4220">
                  <c:v>4.78</c:v>
                </c:pt>
                <c:pt idx="4221">
                  <c:v>4.76</c:v>
                </c:pt>
                <c:pt idx="4224">
                  <c:v>4.76</c:v>
                </c:pt>
                <c:pt idx="4225">
                  <c:v>4.75</c:v>
                </c:pt>
                <c:pt idx="4226">
                  <c:v>4.74</c:v>
                </c:pt>
                <c:pt idx="4227">
                  <c:v>4.74</c:v>
                </c:pt>
                <c:pt idx="4228">
                  <c:v>4.74</c:v>
                </c:pt>
                <c:pt idx="4231">
                  <c:v>4.72</c:v>
                </c:pt>
                <c:pt idx="4232">
                  <c:v>4.7</c:v>
                </c:pt>
                <c:pt idx="4233">
                  <c:v>4.6900000000000004</c:v>
                </c:pt>
                <c:pt idx="4234">
                  <c:v>4.6900000000000004</c:v>
                </c:pt>
                <c:pt idx="4235">
                  <c:v>4.6900000000000004</c:v>
                </c:pt>
                <c:pt idx="4238">
                  <c:v>4.63</c:v>
                </c:pt>
                <c:pt idx="4239">
                  <c:v>4.5600000000000005</c:v>
                </c:pt>
                <c:pt idx="4240">
                  <c:v>4.59</c:v>
                </c:pt>
                <c:pt idx="4241">
                  <c:v>4.59</c:v>
                </c:pt>
                <c:pt idx="4242">
                  <c:v>4.58</c:v>
                </c:pt>
                <c:pt idx="4245">
                  <c:v>4.55</c:v>
                </c:pt>
                <c:pt idx="4246">
                  <c:v>4.57</c:v>
                </c:pt>
                <c:pt idx="4247">
                  <c:v>4.5600000000000005</c:v>
                </c:pt>
                <c:pt idx="4248">
                  <c:v>4.4800000000000004</c:v>
                </c:pt>
                <c:pt idx="4249">
                  <c:v>4.37</c:v>
                </c:pt>
                <c:pt idx="4252">
                  <c:v>4.4000000000000004</c:v>
                </c:pt>
                <c:pt idx="4253">
                  <c:v>4.29</c:v>
                </c:pt>
                <c:pt idx="4254">
                  <c:v>4.37</c:v>
                </c:pt>
                <c:pt idx="4255">
                  <c:v>4.32</c:v>
                </c:pt>
                <c:pt idx="4256">
                  <c:v>4.3</c:v>
                </c:pt>
                <c:pt idx="4259">
                  <c:v>4.33</c:v>
                </c:pt>
                <c:pt idx="4260">
                  <c:v>4.38</c:v>
                </c:pt>
                <c:pt idx="4261">
                  <c:v>4.3899999999999997</c:v>
                </c:pt>
                <c:pt idx="4262">
                  <c:v>4.37</c:v>
                </c:pt>
                <c:pt idx="4263">
                  <c:v>4.37</c:v>
                </c:pt>
                <c:pt idx="4266">
                  <c:v>4.3600000000000003</c:v>
                </c:pt>
                <c:pt idx="4267">
                  <c:v>4.41</c:v>
                </c:pt>
                <c:pt idx="4268">
                  <c:v>4.28</c:v>
                </c:pt>
                <c:pt idx="4269">
                  <c:v>4.17</c:v>
                </c:pt>
                <c:pt idx="4270">
                  <c:v>4.17</c:v>
                </c:pt>
                <c:pt idx="4273">
                  <c:v>4.2</c:v>
                </c:pt>
                <c:pt idx="4274">
                  <c:v>4.16</c:v>
                </c:pt>
                <c:pt idx="4275">
                  <c:v>4.16</c:v>
                </c:pt>
                <c:pt idx="4276">
                  <c:v>4.12</c:v>
                </c:pt>
                <c:pt idx="4277">
                  <c:v>4.1100000000000003</c:v>
                </c:pt>
                <c:pt idx="4280">
                  <c:v>4.04</c:v>
                </c:pt>
                <c:pt idx="4281">
                  <c:v>4.08</c:v>
                </c:pt>
                <c:pt idx="4282">
                  <c:v>4.1399999999999997</c:v>
                </c:pt>
                <c:pt idx="4283">
                  <c:v>4.12</c:v>
                </c:pt>
                <c:pt idx="4284">
                  <c:v>4.13</c:v>
                </c:pt>
                <c:pt idx="4287">
                  <c:v>4.0999999999999996</c:v>
                </c:pt>
                <c:pt idx="4288">
                  <c:v>4.08</c:v>
                </c:pt>
                <c:pt idx="4289">
                  <c:v>4.05</c:v>
                </c:pt>
                <c:pt idx="4290">
                  <c:v>3.94</c:v>
                </c:pt>
                <c:pt idx="4291">
                  <c:v>3.94</c:v>
                </c:pt>
                <c:pt idx="4294">
                  <c:v>3.91</c:v>
                </c:pt>
                <c:pt idx="4295">
                  <c:v>3.94</c:v>
                </c:pt>
                <c:pt idx="4296">
                  <c:v>3.99</c:v>
                </c:pt>
                <c:pt idx="4297">
                  <c:v>4.18</c:v>
                </c:pt>
                <c:pt idx="4298">
                  <c:v>4.41</c:v>
                </c:pt>
                <c:pt idx="4301">
                  <c:v>4.4000000000000004</c:v>
                </c:pt>
                <c:pt idx="4302">
                  <c:v>4.3099999999999996</c:v>
                </c:pt>
                <c:pt idx="4303">
                  <c:v>4.2699999999999996</c:v>
                </c:pt>
                <c:pt idx="4304">
                  <c:v>4.1900000000000004</c:v>
                </c:pt>
                <c:pt idx="4305">
                  <c:v>4.21</c:v>
                </c:pt>
                <c:pt idx="4308">
                  <c:v>4.1900000000000004</c:v>
                </c:pt>
                <c:pt idx="4309">
                  <c:v>4.1900000000000004</c:v>
                </c:pt>
                <c:pt idx="4310">
                  <c:v>4.1900000000000004</c:v>
                </c:pt>
                <c:pt idx="4311">
                  <c:v>4.1900000000000004</c:v>
                </c:pt>
                <c:pt idx="4312">
                  <c:v>4.2</c:v>
                </c:pt>
                <c:pt idx="4315">
                  <c:v>4.25</c:v>
                </c:pt>
                <c:pt idx="4316">
                  <c:v>4.2</c:v>
                </c:pt>
                <c:pt idx="4317">
                  <c:v>4.21</c:v>
                </c:pt>
                <c:pt idx="4318">
                  <c:v>4.21</c:v>
                </c:pt>
                <c:pt idx="4319">
                  <c:v>4.2300000000000004</c:v>
                </c:pt>
                <c:pt idx="4322">
                  <c:v>4.26</c:v>
                </c:pt>
                <c:pt idx="4323">
                  <c:v>4.2300000000000004</c:v>
                </c:pt>
                <c:pt idx="4324">
                  <c:v>4.22</c:v>
                </c:pt>
                <c:pt idx="4325">
                  <c:v>4.22</c:v>
                </c:pt>
                <c:pt idx="4326">
                  <c:v>4.29</c:v>
                </c:pt>
                <c:pt idx="4329">
                  <c:v>4.26</c:v>
                </c:pt>
                <c:pt idx="4330">
                  <c:v>4.24</c:v>
                </c:pt>
                <c:pt idx="4331">
                  <c:v>4.26</c:v>
                </c:pt>
                <c:pt idx="4332">
                  <c:v>4.21</c:v>
                </c:pt>
                <c:pt idx="4333">
                  <c:v>4.24</c:v>
                </c:pt>
                <c:pt idx="4336">
                  <c:v>4.25</c:v>
                </c:pt>
                <c:pt idx="4337">
                  <c:v>4.22</c:v>
                </c:pt>
                <c:pt idx="4338">
                  <c:v>4.17</c:v>
                </c:pt>
                <c:pt idx="4339">
                  <c:v>4.0999999999999996</c:v>
                </c:pt>
                <c:pt idx="4340">
                  <c:v>4.12</c:v>
                </c:pt>
                <c:pt idx="4343">
                  <c:v>4.0999999999999996</c:v>
                </c:pt>
                <c:pt idx="4344">
                  <c:v>4.0999999999999996</c:v>
                </c:pt>
                <c:pt idx="4345">
                  <c:v>4.1100000000000003</c:v>
                </c:pt>
                <c:pt idx="4346">
                  <c:v>4.08</c:v>
                </c:pt>
                <c:pt idx="4347">
                  <c:v>4.0599999999999996</c:v>
                </c:pt>
                <c:pt idx="4350">
                  <c:v>4.03</c:v>
                </c:pt>
                <c:pt idx="4351">
                  <c:v>3.96</c:v>
                </c:pt>
                <c:pt idx="4352">
                  <c:v>3.99</c:v>
                </c:pt>
                <c:pt idx="4353">
                  <c:v>3.9699999999999998</c:v>
                </c:pt>
                <c:pt idx="4354">
                  <c:v>3.96</c:v>
                </c:pt>
                <c:pt idx="4357">
                  <c:v>3.94</c:v>
                </c:pt>
                <c:pt idx="4358">
                  <c:v>3.92</c:v>
                </c:pt>
                <c:pt idx="4359">
                  <c:v>3.85</c:v>
                </c:pt>
                <c:pt idx="4360">
                  <c:v>3.83</c:v>
                </c:pt>
                <c:pt idx="4361">
                  <c:v>3.8200000000000003</c:v>
                </c:pt>
                <c:pt idx="4364">
                  <c:v>3.85</c:v>
                </c:pt>
                <c:pt idx="4365">
                  <c:v>3.87</c:v>
                </c:pt>
                <c:pt idx="4366">
                  <c:v>3.89</c:v>
                </c:pt>
                <c:pt idx="4367">
                  <c:v>3.88</c:v>
                </c:pt>
                <c:pt idx="4368">
                  <c:v>3.84</c:v>
                </c:pt>
                <c:pt idx="4371">
                  <c:v>3.88</c:v>
                </c:pt>
                <c:pt idx="4372">
                  <c:v>3.95</c:v>
                </c:pt>
                <c:pt idx="4373">
                  <c:v>3.92</c:v>
                </c:pt>
                <c:pt idx="4374">
                  <c:v>3.95</c:v>
                </c:pt>
                <c:pt idx="4375">
                  <c:v>3.95</c:v>
                </c:pt>
                <c:pt idx="4378">
                  <c:v>3.9699999999999998</c:v>
                </c:pt>
                <c:pt idx="4379">
                  <c:v>3.9</c:v>
                </c:pt>
                <c:pt idx="4380">
                  <c:v>3.88</c:v>
                </c:pt>
                <c:pt idx="4381">
                  <c:v>3.9</c:v>
                </c:pt>
                <c:pt idx="4385">
                  <c:v>3.75</c:v>
                </c:pt>
                <c:pt idx="4386">
                  <c:v>3.77</c:v>
                </c:pt>
                <c:pt idx="4387">
                  <c:v>3.77</c:v>
                </c:pt>
                <c:pt idx="4388">
                  <c:v>3.81</c:v>
                </c:pt>
                <c:pt idx="4389">
                  <c:v>3.79</c:v>
                </c:pt>
                <c:pt idx="4392">
                  <c:v>3.88</c:v>
                </c:pt>
                <c:pt idx="4393">
                  <c:v>3.86</c:v>
                </c:pt>
                <c:pt idx="4394">
                  <c:v>3.7800000000000002</c:v>
                </c:pt>
                <c:pt idx="4395">
                  <c:v>3.77</c:v>
                </c:pt>
                <c:pt idx="4396">
                  <c:v>3.79</c:v>
                </c:pt>
                <c:pt idx="4399">
                  <c:v>3.77</c:v>
                </c:pt>
                <c:pt idx="4400">
                  <c:v>3.7800000000000002</c:v>
                </c:pt>
                <c:pt idx="4401">
                  <c:v>3.79</c:v>
                </c:pt>
                <c:pt idx="4402">
                  <c:v>3.76</c:v>
                </c:pt>
                <c:pt idx="4403">
                  <c:v>3.7199999999999998</c:v>
                </c:pt>
                <c:pt idx="4406">
                  <c:v>3.7199999999999998</c:v>
                </c:pt>
                <c:pt idx="4407">
                  <c:v>3.73</c:v>
                </c:pt>
                <c:pt idx="4408">
                  <c:v>3.71</c:v>
                </c:pt>
                <c:pt idx="4409">
                  <c:v>3.73</c:v>
                </c:pt>
                <c:pt idx="4410">
                  <c:v>3.7199999999999998</c:v>
                </c:pt>
                <c:pt idx="4413">
                  <c:v>3.76</c:v>
                </c:pt>
                <c:pt idx="4414">
                  <c:v>3.79</c:v>
                </c:pt>
                <c:pt idx="4415">
                  <c:v>3.8200000000000003</c:v>
                </c:pt>
                <c:pt idx="4416">
                  <c:v>3.91</c:v>
                </c:pt>
                <c:pt idx="4417">
                  <c:v>3.87</c:v>
                </c:pt>
                <c:pt idx="4420">
                  <c:v>3.92</c:v>
                </c:pt>
                <c:pt idx="4421">
                  <c:v>3.88</c:v>
                </c:pt>
                <c:pt idx="4422">
                  <c:v>3.87</c:v>
                </c:pt>
                <c:pt idx="4423">
                  <c:v>3.86</c:v>
                </c:pt>
                <c:pt idx="4424">
                  <c:v>3.93</c:v>
                </c:pt>
                <c:pt idx="4427">
                  <c:v>4</c:v>
                </c:pt>
                <c:pt idx="4428">
                  <c:v>4</c:v>
                </c:pt>
                <c:pt idx="4429">
                  <c:v>3.98</c:v>
                </c:pt>
                <c:pt idx="4430">
                  <c:v>4</c:v>
                </c:pt>
                <c:pt idx="4431">
                  <c:v>3.99</c:v>
                </c:pt>
                <c:pt idx="4434">
                  <c:v>3.9699999999999998</c:v>
                </c:pt>
                <c:pt idx="4435">
                  <c:v>3.95</c:v>
                </c:pt>
                <c:pt idx="4436">
                  <c:v>3.94</c:v>
                </c:pt>
                <c:pt idx="4437">
                  <c:v>4.05</c:v>
                </c:pt>
                <c:pt idx="4438">
                  <c:v>4.09</c:v>
                </c:pt>
                <c:pt idx="4441">
                  <c:v>4.2</c:v>
                </c:pt>
                <c:pt idx="4442">
                  <c:v>4.17</c:v>
                </c:pt>
                <c:pt idx="4443">
                  <c:v>4.22</c:v>
                </c:pt>
                <c:pt idx="4444">
                  <c:v>4.26</c:v>
                </c:pt>
                <c:pt idx="4445">
                  <c:v>4.0999999999999996</c:v>
                </c:pt>
                <c:pt idx="4448">
                  <c:v>4.1500000000000004</c:v>
                </c:pt>
                <c:pt idx="4449">
                  <c:v>4.1900000000000004</c:v>
                </c:pt>
                <c:pt idx="4450">
                  <c:v>4.18</c:v>
                </c:pt>
                <c:pt idx="4451">
                  <c:v>4.16</c:v>
                </c:pt>
                <c:pt idx="4452">
                  <c:v>4.12</c:v>
                </c:pt>
                <c:pt idx="4455">
                  <c:v>4.1100000000000003</c:v>
                </c:pt>
                <c:pt idx="4456">
                  <c:v>4.08</c:v>
                </c:pt>
                <c:pt idx="4457">
                  <c:v>4.05</c:v>
                </c:pt>
                <c:pt idx="4458">
                  <c:v>4.03</c:v>
                </c:pt>
                <c:pt idx="4459">
                  <c:v>4.0199999999999996</c:v>
                </c:pt>
                <c:pt idx="4462">
                  <c:v>4.08</c:v>
                </c:pt>
                <c:pt idx="4463">
                  <c:v>4.13</c:v>
                </c:pt>
                <c:pt idx="4464">
                  <c:v>4.0999999999999996</c:v>
                </c:pt>
                <c:pt idx="4465">
                  <c:v>4.09</c:v>
                </c:pt>
                <c:pt idx="4466">
                  <c:v>4.1900000000000004</c:v>
                </c:pt>
                <c:pt idx="4469">
                  <c:v>4.18</c:v>
                </c:pt>
                <c:pt idx="4470">
                  <c:v>4.16</c:v>
                </c:pt>
                <c:pt idx="4471">
                  <c:v>4.0999999999999996</c:v>
                </c:pt>
                <c:pt idx="4472">
                  <c:v>4.1100000000000003</c:v>
                </c:pt>
                <c:pt idx="4473">
                  <c:v>4.0999999999999996</c:v>
                </c:pt>
                <c:pt idx="4477">
                  <c:v>4.04</c:v>
                </c:pt>
                <c:pt idx="4478">
                  <c:v>4</c:v>
                </c:pt>
                <c:pt idx="4479">
                  <c:v>4</c:v>
                </c:pt>
                <c:pt idx="4480">
                  <c:v>3.94</c:v>
                </c:pt>
                <c:pt idx="4483">
                  <c:v>3.9</c:v>
                </c:pt>
                <c:pt idx="4484">
                  <c:v>3.93</c:v>
                </c:pt>
                <c:pt idx="4485">
                  <c:v>3.93</c:v>
                </c:pt>
                <c:pt idx="4486">
                  <c:v>3.95</c:v>
                </c:pt>
                <c:pt idx="4487">
                  <c:v>3.98</c:v>
                </c:pt>
                <c:pt idx="4490">
                  <c:v>3.99</c:v>
                </c:pt>
                <c:pt idx="4491">
                  <c:v>3.93</c:v>
                </c:pt>
                <c:pt idx="4492">
                  <c:v>3.94</c:v>
                </c:pt>
                <c:pt idx="4493">
                  <c:v>3.93</c:v>
                </c:pt>
                <c:pt idx="4494">
                  <c:v>3.94</c:v>
                </c:pt>
                <c:pt idx="4497">
                  <c:v>3.98</c:v>
                </c:pt>
                <c:pt idx="4498">
                  <c:v>3.96</c:v>
                </c:pt>
                <c:pt idx="4499">
                  <c:v>3.98</c:v>
                </c:pt>
                <c:pt idx="4500">
                  <c:v>3.9699999999999998</c:v>
                </c:pt>
                <c:pt idx="4501">
                  <c:v>4</c:v>
                </c:pt>
                <c:pt idx="4504">
                  <c:v>4</c:v>
                </c:pt>
                <c:pt idx="4505">
                  <c:v>4.07</c:v>
                </c:pt>
                <c:pt idx="4506">
                  <c:v>4.07</c:v>
                </c:pt>
                <c:pt idx="4507">
                  <c:v>4.12</c:v>
                </c:pt>
                <c:pt idx="4508">
                  <c:v>4.0999999999999996</c:v>
                </c:pt>
                <c:pt idx="4511">
                  <c:v>4.1500000000000004</c:v>
                </c:pt>
                <c:pt idx="4512">
                  <c:v>4.1500000000000004</c:v>
                </c:pt>
                <c:pt idx="4513">
                  <c:v>4.16</c:v>
                </c:pt>
                <c:pt idx="4518">
                  <c:v>4.25</c:v>
                </c:pt>
                <c:pt idx="4519">
                  <c:v>4.22</c:v>
                </c:pt>
                <c:pt idx="4520">
                  <c:v>4.2300000000000004</c:v>
                </c:pt>
                <c:pt idx="4521">
                  <c:v>4.2</c:v>
                </c:pt>
                <c:pt idx="4522">
                  <c:v>4.17</c:v>
                </c:pt>
                <c:pt idx="4526">
                  <c:v>4.1500000000000004</c:v>
                </c:pt>
                <c:pt idx="4527">
                  <c:v>4.1500000000000004</c:v>
                </c:pt>
                <c:pt idx="4528">
                  <c:v>4.21</c:v>
                </c:pt>
                <c:pt idx="4529">
                  <c:v>4.22</c:v>
                </c:pt>
                <c:pt idx="4532">
                  <c:v>4.26</c:v>
                </c:pt>
                <c:pt idx="4533">
                  <c:v>4.34</c:v>
                </c:pt>
                <c:pt idx="4534">
                  <c:v>4.3899999999999997</c:v>
                </c:pt>
                <c:pt idx="4535">
                  <c:v>4.3499999999999996</c:v>
                </c:pt>
                <c:pt idx="4536">
                  <c:v>4.42</c:v>
                </c:pt>
                <c:pt idx="4539">
                  <c:v>4.3600000000000003</c:v>
                </c:pt>
                <c:pt idx="4540">
                  <c:v>4.3600000000000003</c:v>
                </c:pt>
                <c:pt idx="4541">
                  <c:v>4.37</c:v>
                </c:pt>
                <c:pt idx="4542">
                  <c:v>4.49</c:v>
                </c:pt>
                <c:pt idx="4543">
                  <c:v>4.47</c:v>
                </c:pt>
                <c:pt idx="4546">
                  <c:v>4.47</c:v>
                </c:pt>
                <c:pt idx="4547">
                  <c:v>4.4400000000000004</c:v>
                </c:pt>
                <c:pt idx="4548">
                  <c:v>4.3899999999999997</c:v>
                </c:pt>
                <c:pt idx="4549">
                  <c:v>4.3899999999999997</c:v>
                </c:pt>
                <c:pt idx="4550">
                  <c:v>4.3600000000000003</c:v>
                </c:pt>
                <c:pt idx="4553">
                  <c:v>4.4400000000000004</c:v>
                </c:pt>
                <c:pt idx="4554">
                  <c:v>4.51</c:v>
                </c:pt>
                <c:pt idx="4555">
                  <c:v>4.55</c:v>
                </c:pt>
                <c:pt idx="4556">
                  <c:v>4.71</c:v>
                </c:pt>
                <c:pt idx="4557">
                  <c:v>4.66</c:v>
                </c:pt>
                <c:pt idx="4560">
                  <c:v>4.67</c:v>
                </c:pt>
                <c:pt idx="4561">
                  <c:v>4.6399999999999997</c:v>
                </c:pt>
                <c:pt idx="4562">
                  <c:v>4.66</c:v>
                </c:pt>
                <c:pt idx="4563">
                  <c:v>4.71</c:v>
                </c:pt>
                <c:pt idx="4564">
                  <c:v>4.7</c:v>
                </c:pt>
                <c:pt idx="4567">
                  <c:v>4.74</c:v>
                </c:pt>
                <c:pt idx="4568">
                  <c:v>4.82</c:v>
                </c:pt>
                <c:pt idx="4569">
                  <c:v>4.8899999999999997</c:v>
                </c:pt>
                <c:pt idx="4570">
                  <c:v>4.95</c:v>
                </c:pt>
                <c:pt idx="4571">
                  <c:v>4.87</c:v>
                </c:pt>
                <c:pt idx="4574">
                  <c:v>4.8600000000000003</c:v>
                </c:pt>
                <c:pt idx="4575">
                  <c:v>4.7300000000000004</c:v>
                </c:pt>
                <c:pt idx="4576">
                  <c:v>4.76</c:v>
                </c:pt>
                <c:pt idx="4577">
                  <c:v>4.82</c:v>
                </c:pt>
                <c:pt idx="4578">
                  <c:v>4.87</c:v>
                </c:pt>
                <c:pt idx="4581">
                  <c:v>4.8899999999999997</c:v>
                </c:pt>
                <c:pt idx="4582">
                  <c:v>4.8</c:v>
                </c:pt>
                <c:pt idx="4583">
                  <c:v>4.72</c:v>
                </c:pt>
                <c:pt idx="4584">
                  <c:v>4.71</c:v>
                </c:pt>
                <c:pt idx="4585">
                  <c:v>4.7699999999999996</c:v>
                </c:pt>
                <c:pt idx="4588">
                  <c:v>4.8100000000000005</c:v>
                </c:pt>
                <c:pt idx="4589">
                  <c:v>4.8</c:v>
                </c:pt>
                <c:pt idx="4590">
                  <c:v>4.82</c:v>
                </c:pt>
                <c:pt idx="4591">
                  <c:v>4.9000000000000004</c:v>
                </c:pt>
                <c:pt idx="4592">
                  <c:v>4.95</c:v>
                </c:pt>
                <c:pt idx="4595">
                  <c:v>5.03</c:v>
                </c:pt>
                <c:pt idx="4596">
                  <c:v>5.04</c:v>
                </c:pt>
                <c:pt idx="4597">
                  <c:v>5.03</c:v>
                </c:pt>
                <c:pt idx="4598">
                  <c:v>5.0999999999999996</c:v>
                </c:pt>
                <c:pt idx="4599">
                  <c:v>5.16</c:v>
                </c:pt>
                <c:pt idx="4602">
                  <c:v>5.21</c:v>
                </c:pt>
                <c:pt idx="4603">
                  <c:v>5.1100000000000003</c:v>
                </c:pt>
                <c:pt idx="4604">
                  <c:v>5.09</c:v>
                </c:pt>
                <c:pt idx="4605">
                  <c:v>5.04</c:v>
                </c:pt>
                <c:pt idx="4606">
                  <c:v>5.01</c:v>
                </c:pt>
                <c:pt idx="4609">
                  <c:v>5.03</c:v>
                </c:pt>
                <c:pt idx="4610">
                  <c:v>4.99</c:v>
                </c:pt>
                <c:pt idx="4611">
                  <c:v>4.9800000000000004</c:v>
                </c:pt>
                <c:pt idx="4612">
                  <c:v>4.97</c:v>
                </c:pt>
                <c:pt idx="4613">
                  <c:v>4.9400000000000004</c:v>
                </c:pt>
                <c:pt idx="4616">
                  <c:v>4.9000000000000004</c:v>
                </c:pt>
                <c:pt idx="4617">
                  <c:v>4.92</c:v>
                </c:pt>
                <c:pt idx="4618">
                  <c:v>4.87</c:v>
                </c:pt>
                <c:pt idx="4619">
                  <c:v>4.8600000000000003</c:v>
                </c:pt>
                <c:pt idx="4620">
                  <c:v>4.93</c:v>
                </c:pt>
                <c:pt idx="4623">
                  <c:v>4.99</c:v>
                </c:pt>
                <c:pt idx="4624">
                  <c:v>5.03</c:v>
                </c:pt>
                <c:pt idx="4625">
                  <c:v>5.07</c:v>
                </c:pt>
                <c:pt idx="4626">
                  <c:v>5.16</c:v>
                </c:pt>
                <c:pt idx="4627">
                  <c:v>5.08</c:v>
                </c:pt>
                <c:pt idx="4630">
                  <c:v>5.07</c:v>
                </c:pt>
                <c:pt idx="4631">
                  <c:v>5.16</c:v>
                </c:pt>
                <c:pt idx="4632">
                  <c:v>5.17</c:v>
                </c:pt>
                <c:pt idx="4633">
                  <c:v>5.21</c:v>
                </c:pt>
                <c:pt idx="4634">
                  <c:v>5.2</c:v>
                </c:pt>
                <c:pt idx="4637">
                  <c:v>5.24</c:v>
                </c:pt>
                <c:pt idx="4638">
                  <c:v>5.26</c:v>
                </c:pt>
                <c:pt idx="4639">
                  <c:v>5.3</c:v>
                </c:pt>
                <c:pt idx="4640">
                  <c:v>5.25</c:v>
                </c:pt>
                <c:pt idx="4641">
                  <c:v>5.19</c:v>
                </c:pt>
                <c:pt idx="4644">
                  <c:v>5.22</c:v>
                </c:pt>
                <c:pt idx="4645">
                  <c:v>5.22</c:v>
                </c:pt>
                <c:pt idx="4646">
                  <c:v>5.22</c:v>
                </c:pt>
                <c:pt idx="4647">
                  <c:v>5.21</c:v>
                </c:pt>
                <c:pt idx="4648">
                  <c:v>5.13</c:v>
                </c:pt>
                <c:pt idx="4651">
                  <c:v>5.14</c:v>
                </c:pt>
                <c:pt idx="4652">
                  <c:v>5.18</c:v>
                </c:pt>
                <c:pt idx="4653">
                  <c:v>5.26</c:v>
                </c:pt>
                <c:pt idx="4654">
                  <c:v>5.24</c:v>
                </c:pt>
                <c:pt idx="4655">
                  <c:v>5.31</c:v>
                </c:pt>
                <c:pt idx="4658">
                  <c:v>5.32</c:v>
                </c:pt>
                <c:pt idx="4659">
                  <c:v>5.31</c:v>
                </c:pt>
                <c:pt idx="4660">
                  <c:v>5.32</c:v>
                </c:pt>
                <c:pt idx="4661">
                  <c:v>5.31</c:v>
                </c:pt>
                <c:pt idx="4662">
                  <c:v>5.34</c:v>
                </c:pt>
                <c:pt idx="4665">
                  <c:v>5.35</c:v>
                </c:pt>
                <c:pt idx="4666">
                  <c:v>5.46</c:v>
                </c:pt>
                <c:pt idx="4667">
                  <c:v>5.44</c:v>
                </c:pt>
                <c:pt idx="4668">
                  <c:v>5.57</c:v>
                </c:pt>
                <c:pt idx="4669">
                  <c:v>5.53</c:v>
                </c:pt>
                <c:pt idx="4672">
                  <c:v>5.5</c:v>
                </c:pt>
                <c:pt idx="4673">
                  <c:v>5.51</c:v>
                </c:pt>
                <c:pt idx="4674">
                  <c:v>5.58</c:v>
                </c:pt>
                <c:pt idx="4675">
                  <c:v>5.52</c:v>
                </c:pt>
                <c:pt idx="4676">
                  <c:v>5.5</c:v>
                </c:pt>
                <c:pt idx="4679">
                  <c:v>5.58</c:v>
                </c:pt>
                <c:pt idx="4680">
                  <c:v>5.58</c:v>
                </c:pt>
                <c:pt idx="4681">
                  <c:v>5.45</c:v>
                </c:pt>
                <c:pt idx="4682">
                  <c:v>5.34</c:v>
                </c:pt>
                <c:pt idx="4683">
                  <c:v>5.28</c:v>
                </c:pt>
                <c:pt idx="4687">
                  <c:v>5.18</c:v>
                </c:pt>
                <c:pt idx="4688">
                  <c:v>5.2</c:v>
                </c:pt>
                <c:pt idx="4689">
                  <c:v>5.12</c:v>
                </c:pt>
                <c:pt idx="4690">
                  <c:v>5.09</c:v>
                </c:pt>
                <c:pt idx="4693">
                  <c:v>5.03</c:v>
                </c:pt>
                <c:pt idx="4694">
                  <c:v>5.05</c:v>
                </c:pt>
                <c:pt idx="4695">
                  <c:v>5.0999999999999996</c:v>
                </c:pt>
                <c:pt idx="4696">
                  <c:v>5.08</c:v>
                </c:pt>
                <c:pt idx="4697">
                  <c:v>4.9800000000000004</c:v>
                </c:pt>
                <c:pt idx="4700">
                  <c:v>5.01</c:v>
                </c:pt>
                <c:pt idx="4701">
                  <c:v>4.97</c:v>
                </c:pt>
                <c:pt idx="4702">
                  <c:v>5.07</c:v>
                </c:pt>
                <c:pt idx="4703">
                  <c:v>5.1100000000000003</c:v>
                </c:pt>
                <c:pt idx="4704">
                  <c:v>5.16</c:v>
                </c:pt>
                <c:pt idx="4707">
                  <c:v>5.22</c:v>
                </c:pt>
                <c:pt idx="4708">
                  <c:v>5.2</c:v>
                </c:pt>
                <c:pt idx="4709">
                  <c:v>5.28</c:v>
                </c:pt>
                <c:pt idx="4710">
                  <c:v>5.29</c:v>
                </c:pt>
                <c:pt idx="4711">
                  <c:v>5.33</c:v>
                </c:pt>
                <c:pt idx="4714">
                  <c:v>5.33</c:v>
                </c:pt>
                <c:pt idx="4715">
                  <c:v>5.26</c:v>
                </c:pt>
                <c:pt idx="4716">
                  <c:v>5.22</c:v>
                </c:pt>
                <c:pt idx="4717">
                  <c:v>5.29</c:v>
                </c:pt>
                <c:pt idx="4718">
                  <c:v>5.25</c:v>
                </c:pt>
                <c:pt idx="4721">
                  <c:v>5.15</c:v>
                </c:pt>
                <c:pt idx="4722">
                  <c:v>5.0999999999999996</c:v>
                </c:pt>
                <c:pt idx="4723">
                  <c:v>5.19</c:v>
                </c:pt>
                <c:pt idx="4724">
                  <c:v>5.15</c:v>
                </c:pt>
                <c:pt idx="4725">
                  <c:v>5.0599999999999996</c:v>
                </c:pt>
                <c:pt idx="4728">
                  <c:v>5.13</c:v>
                </c:pt>
                <c:pt idx="4729">
                  <c:v>5.19</c:v>
                </c:pt>
                <c:pt idx="4730">
                  <c:v>5.16</c:v>
                </c:pt>
                <c:pt idx="4731">
                  <c:v>5.26</c:v>
                </c:pt>
                <c:pt idx="4732">
                  <c:v>5.33</c:v>
                </c:pt>
                <c:pt idx="4735">
                  <c:v>5.38</c:v>
                </c:pt>
                <c:pt idx="4736">
                  <c:v>5.35</c:v>
                </c:pt>
                <c:pt idx="4737">
                  <c:v>5.37</c:v>
                </c:pt>
                <c:pt idx="4738">
                  <c:v>5.34</c:v>
                </c:pt>
                <c:pt idx="4739">
                  <c:v>5.36</c:v>
                </c:pt>
                <c:pt idx="4742">
                  <c:v>5.35</c:v>
                </c:pt>
                <c:pt idx="4743">
                  <c:v>5.41</c:v>
                </c:pt>
                <c:pt idx="4744">
                  <c:v>5.42</c:v>
                </c:pt>
                <c:pt idx="4745">
                  <c:v>5.47</c:v>
                </c:pt>
                <c:pt idx="4749">
                  <c:v>5.6</c:v>
                </c:pt>
                <c:pt idx="4750">
                  <c:v>5.6</c:v>
                </c:pt>
                <c:pt idx="4751">
                  <c:v>5.62</c:v>
                </c:pt>
                <c:pt idx="4752">
                  <c:v>5.67</c:v>
                </c:pt>
                <c:pt idx="4753">
                  <c:v>5.6</c:v>
                </c:pt>
                <c:pt idx="4756">
                  <c:v>5.52</c:v>
                </c:pt>
                <c:pt idx="4757">
                  <c:v>5.64</c:v>
                </c:pt>
                <c:pt idx="4758">
                  <c:v>5.65</c:v>
                </c:pt>
                <c:pt idx="4759">
                  <c:v>5.64</c:v>
                </c:pt>
                <c:pt idx="4760">
                  <c:v>5.62</c:v>
                </c:pt>
                <c:pt idx="4763">
                  <c:v>5.67</c:v>
                </c:pt>
                <c:pt idx="4764">
                  <c:v>5.75</c:v>
                </c:pt>
                <c:pt idx="4765">
                  <c:v>5.74</c:v>
                </c:pt>
                <c:pt idx="4766">
                  <c:v>5.72</c:v>
                </c:pt>
                <c:pt idx="4767">
                  <c:v>5.71</c:v>
                </c:pt>
                <c:pt idx="4770">
                  <c:v>5.7</c:v>
                </c:pt>
                <c:pt idx="4771">
                  <c:v>5.64</c:v>
                </c:pt>
                <c:pt idx="4772">
                  <c:v>5.65</c:v>
                </c:pt>
                <c:pt idx="4773">
                  <c:v>5.74</c:v>
                </c:pt>
                <c:pt idx="4774">
                  <c:v>5.77</c:v>
                </c:pt>
                <c:pt idx="4777">
                  <c:v>5.66</c:v>
                </c:pt>
                <c:pt idx="4778">
                  <c:v>5.59</c:v>
                </c:pt>
                <c:pt idx="4779">
                  <c:v>5.59</c:v>
                </c:pt>
                <c:pt idx="4780">
                  <c:v>5.54</c:v>
                </c:pt>
                <c:pt idx="4781">
                  <c:v>5.59</c:v>
                </c:pt>
                <c:pt idx="4784">
                  <c:v>5.64</c:v>
                </c:pt>
                <c:pt idx="4785">
                  <c:v>5.6</c:v>
                </c:pt>
                <c:pt idx="4786">
                  <c:v>5.63</c:v>
                </c:pt>
                <c:pt idx="4787">
                  <c:v>5.71</c:v>
                </c:pt>
                <c:pt idx="4788">
                  <c:v>5.69</c:v>
                </c:pt>
                <c:pt idx="4791">
                  <c:v>5.63</c:v>
                </c:pt>
                <c:pt idx="4792">
                  <c:v>5.68</c:v>
                </c:pt>
                <c:pt idx="4793">
                  <c:v>5.69</c:v>
                </c:pt>
                <c:pt idx="4794">
                  <c:v>5.67</c:v>
                </c:pt>
                <c:pt idx="4795">
                  <c:v>5.69</c:v>
                </c:pt>
                <c:pt idx="4798">
                  <c:v>5.63</c:v>
                </c:pt>
                <c:pt idx="4799">
                  <c:v>5.53</c:v>
                </c:pt>
                <c:pt idx="4800">
                  <c:v>5.55</c:v>
                </c:pt>
                <c:pt idx="4801">
                  <c:v>5.51</c:v>
                </c:pt>
                <c:pt idx="4802">
                  <c:v>5.57</c:v>
                </c:pt>
                <c:pt idx="4805">
                  <c:v>5.6</c:v>
                </c:pt>
                <c:pt idx="4806">
                  <c:v>5.6</c:v>
                </c:pt>
                <c:pt idx="4807">
                  <c:v>5.58</c:v>
                </c:pt>
                <c:pt idx="4808">
                  <c:v>5.64</c:v>
                </c:pt>
                <c:pt idx="4809">
                  <c:v>5.57</c:v>
                </c:pt>
                <c:pt idx="4812">
                  <c:v>5.55</c:v>
                </c:pt>
                <c:pt idx="4813">
                  <c:v>5.53</c:v>
                </c:pt>
                <c:pt idx="4814">
                  <c:v>5.55</c:v>
                </c:pt>
                <c:pt idx="4815">
                  <c:v>5.46</c:v>
                </c:pt>
                <c:pt idx="4816">
                  <c:v>5.48</c:v>
                </c:pt>
                <c:pt idx="4819">
                  <c:v>5.42</c:v>
                </c:pt>
                <c:pt idx="4820">
                  <c:v>5.46</c:v>
                </c:pt>
                <c:pt idx="4821">
                  <c:v>5.46</c:v>
                </c:pt>
                <c:pt idx="4822">
                  <c:v>5.37</c:v>
                </c:pt>
                <c:pt idx="4823">
                  <c:v>5.34</c:v>
                </c:pt>
                <c:pt idx="4826">
                  <c:v>5.36</c:v>
                </c:pt>
                <c:pt idx="4827">
                  <c:v>5.32</c:v>
                </c:pt>
                <c:pt idx="4828">
                  <c:v>5.36</c:v>
                </c:pt>
                <c:pt idx="4829">
                  <c:v>5.3</c:v>
                </c:pt>
                <c:pt idx="4830">
                  <c:v>5.36</c:v>
                </c:pt>
                <c:pt idx="4833">
                  <c:v>5.43</c:v>
                </c:pt>
                <c:pt idx="4834">
                  <c:v>5.37</c:v>
                </c:pt>
                <c:pt idx="4835">
                  <c:v>5.4</c:v>
                </c:pt>
                <c:pt idx="4836">
                  <c:v>5.36</c:v>
                </c:pt>
                <c:pt idx="4837">
                  <c:v>5.33</c:v>
                </c:pt>
                <c:pt idx="4840">
                  <c:v>5.29</c:v>
                </c:pt>
                <c:pt idx="4841">
                  <c:v>5.31</c:v>
                </c:pt>
                <c:pt idx="4842">
                  <c:v>5.24</c:v>
                </c:pt>
                <c:pt idx="4843">
                  <c:v>5.3</c:v>
                </c:pt>
                <c:pt idx="4844">
                  <c:v>5.27</c:v>
                </c:pt>
                <c:pt idx="4847">
                  <c:v>5.27</c:v>
                </c:pt>
                <c:pt idx="4848">
                  <c:v>5.25</c:v>
                </c:pt>
                <c:pt idx="4849">
                  <c:v>5.3</c:v>
                </c:pt>
                <c:pt idx="4850">
                  <c:v>5.3</c:v>
                </c:pt>
                <c:pt idx="4851">
                  <c:v>5.35</c:v>
                </c:pt>
                <c:pt idx="4854">
                  <c:v>5.34</c:v>
                </c:pt>
                <c:pt idx="4855">
                  <c:v>5.35</c:v>
                </c:pt>
                <c:pt idx="4856">
                  <c:v>5.38</c:v>
                </c:pt>
                <c:pt idx="4857">
                  <c:v>5.39</c:v>
                </c:pt>
                <c:pt idx="4862">
                  <c:v>5.44</c:v>
                </c:pt>
                <c:pt idx="4863">
                  <c:v>5.41</c:v>
                </c:pt>
                <c:pt idx="4864">
                  <c:v>5.39</c:v>
                </c:pt>
                <c:pt idx="4865">
                  <c:v>5.41</c:v>
                </c:pt>
                <c:pt idx="4869">
                  <c:v>5.46</c:v>
                </c:pt>
                <c:pt idx="4870">
                  <c:v>5.52</c:v>
                </c:pt>
                <c:pt idx="4871">
                  <c:v>5.58</c:v>
                </c:pt>
                <c:pt idx="4872">
                  <c:v>5.57</c:v>
                </c:pt>
                <c:pt idx="4875">
                  <c:v>5.54</c:v>
                </c:pt>
                <c:pt idx="4876">
                  <c:v>5.49</c:v>
                </c:pt>
                <c:pt idx="4877">
                  <c:v>5.47</c:v>
                </c:pt>
                <c:pt idx="4878">
                  <c:v>5.58</c:v>
                </c:pt>
                <c:pt idx="4879">
                  <c:v>5.55</c:v>
                </c:pt>
                <c:pt idx="4882">
                  <c:v>5.53</c:v>
                </c:pt>
                <c:pt idx="4883">
                  <c:v>5.5</c:v>
                </c:pt>
                <c:pt idx="4884">
                  <c:v>5.57</c:v>
                </c:pt>
                <c:pt idx="4885">
                  <c:v>5.61</c:v>
                </c:pt>
                <c:pt idx="4886">
                  <c:v>5.64</c:v>
                </c:pt>
                <c:pt idx="4889">
                  <c:v>5.51</c:v>
                </c:pt>
                <c:pt idx="4890">
                  <c:v>5.52</c:v>
                </c:pt>
                <c:pt idx="4891">
                  <c:v>5.48</c:v>
                </c:pt>
                <c:pt idx="4892">
                  <c:v>5.41</c:v>
                </c:pt>
                <c:pt idx="4893">
                  <c:v>5.37</c:v>
                </c:pt>
                <c:pt idx="4896">
                  <c:v>5.4</c:v>
                </c:pt>
                <c:pt idx="4897">
                  <c:v>5.4</c:v>
                </c:pt>
                <c:pt idx="4898">
                  <c:v>5.37</c:v>
                </c:pt>
                <c:pt idx="4899">
                  <c:v>5.29</c:v>
                </c:pt>
                <c:pt idx="4900">
                  <c:v>5.23</c:v>
                </c:pt>
                <c:pt idx="4903">
                  <c:v>5.25</c:v>
                </c:pt>
                <c:pt idx="4904">
                  <c:v>5.27</c:v>
                </c:pt>
                <c:pt idx="4905">
                  <c:v>5.28</c:v>
                </c:pt>
                <c:pt idx="4906">
                  <c:v>5.36</c:v>
                </c:pt>
                <c:pt idx="4907">
                  <c:v>5.32</c:v>
                </c:pt>
                <c:pt idx="4910">
                  <c:v>5.32</c:v>
                </c:pt>
                <c:pt idx="4911">
                  <c:v>5.28</c:v>
                </c:pt>
                <c:pt idx="4912">
                  <c:v>5.32</c:v>
                </c:pt>
                <c:pt idx="4913">
                  <c:v>5.32</c:v>
                </c:pt>
                <c:pt idx="4914">
                  <c:v>5.25</c:v>
                </c:pt>
                <c:pt idx="4917">
                  <c:v>5.27</c:v>
                </c:pt>
                <c:pt idx="4918">
                  <c:v>5.26</c:v>
                </c:pt>
                <c:pt idx="4919">
                  <c:v>5.36</c:v>
                </c:pt>
                <c:pt idx="4920">
                  <c:v>5.39</c:v>
                </c:pt>
                <c:pt idx="4921">
                  <c:v>5.42</c:v>
                </c:pt>
                <c:pt idx="4924">
                  <c:v>5.4</c:v>
                </c:pt>
                <c:pt idx="4925">
                  <c:v>5.4</c:v>
                </c:pt>
                <c:pt idx="4926">
                  <c:v>5.4</c:v>
                </c:pt>
                <c:pt idx="4927">
                  <c:v>5.35</c:v>
                </c:pt>
                <c:pt idx="4928">
                  <c:v>5.37</c:v>
                </c:pt>
                <c:pt idx="4931">
                  <c:v>5.41</c:v>
                </c:pt>
                <c:pt idx="4932">
                  <c:v>5.43</c:v>
                </c:pt>
                <c:pt idx="4933">
                  <c:v>5.4</c:v>
                </c:pt>
                <c:pt idx="4934">
                  <c:v>5.48</c:v>
                </c:pt>
                <c:pt idx="4935">
                  <c:v>5.41</c:v>
                </c:pt>
                <c:pt idx="4938">
                  <c:v>5.44</c:v>
                </c:pt>
                <c:pt idx="4939">
                  <c:v>5.36</c:v>
                </c:pt>
                <c:pt idx="4940">
                  <c:v>5.4</c:v>
                </c:pt>
                <c:pt idx="4941">
                  <c:v>5.41</c:v>
                </c:pt>
                <c:pt idx="4942">
                  <c:v>5.45</c:v>
                </c:pt>
                <c:pt idx="4945">
                  <c:v>5.47</c:v>
                </c:pt>
                <c:pt idx="4946">
                  <c:v>5.47</c:v>
                </c:pt>
                <c:pt idx="4947">
                  <c:v>5.45</c:v>
                </c:pt>
                <c:pt idx="4948">
                  <c:v>5.41</c:v>
                </c:pt>
                <c:pt idx="4949">
                  <c:v>5.38</c:v>
                </c:pt>
                <c:pt idx="4952">
                  <c:v>5.38</c:v>
                </c:pt>
                <c:pt idx="4953">
                  <c:v>5.33</c:v>
                </c:pt>
                <c:pt idx="4954">
                  <c:v>5.29</c:v>
                </c:pt>
                <c:pt idx="4955">
                  <c:v>5.32</c:v>
                </c:pt>
                <c:pt idx="4956">
                  <c:v>5.34</c:v>
                </c:pt>
                <c:pt idx="4959">
                  <c:v>5.35</c:v>
                </c:pt>
                <c:pt idx="4960">
                  <c:v>5.29</c:v>
                </c:pt>
                <c:pt idx="4961">
                  <c:v>5.32</c:v>
                </c:pt>
                <c:pt idx="4962">
                  <c:v>5.33</c:v>
                </c:pt>
                <c:pt idx="4963">
                  <c:v>5.31</c:v>
                </c:pt>
                <c:pt idx="4966">
                  <c:v>5.31</c:v>
                </c:pt>
                <c:pt idx="4967">
                  <c:v>5.34</c:v>
                </c:pt>
                <c:pt idx="4968">
                  <c:v>5.32</c:v>
                </c:pt>
                <c:pt idx="4969">
                  <c:v>5.29</c:v>
                </c:pt>
                <c:pt idx="4970">
                  <c:v>5.28</c:v>
                </c:pt>
                <c:pt idx="4973">
                  <c:v>5.32</c:v>
                </c:pt>
                <c:pt idx="4974">
                  <c:v>5.37</c:v>
                </c:pt>
                <c:pt idx="4975">
                  <c:v>5.38</c:v>
                </c:pt>
                <c:pt idx="4976">
                  <c:v>5.36</c:v>
                </c:pt>
                <c:pt idx="4977">
                  <c:v>5.36</c:v>
                </c:pt>
                <c:pt idx="4980">
                  <c:v>5.41</c:v>
                </c:pt>
                <c:pt idx="4981">
                  <c:v>5.39</c:v>
                </c:pt>
                <c:pt idx="4982">
                  <c:v>5.36</c:v>
                </c:pt>
                <c:pt idx="4983">
                  <c:v>5.37</c:v>
                </c:pt>
                <c:pt idx="4984">
                  <c:v>5.38</c:v>
                </c:pt>
                <c:pt idx="4987">
                  <c:v>5.41</c:v>
                </c:pt>
                <c:pt idx="4988">
                  <c:v>5.46</c:v>
                </c:pt>
                <c:pt idx="4989">
                  <c:v>5.47</c:v>
                </c:pt>
                <c:pt idx="4990">
                  <c:v>5.46</c:v>
                </c:pt>
                <c:pt idx="4991">
                  <c:v>5.34</c:v>
                </c:pt>
                <c:pt idx="4994">
                  <c:v>5.35</c:v>
                </c:pt>
                <c:pt idx="4995">
                  <c:v>5.37</c:v>
                </c:pt>
                <c:pt idx="4996">
                  <c:v>5.38</c:v>
                </c:pt>
                <c:pt idx="4997">
                  <c:v>5.42</c:v>
                </c:pt>
                <c:pt idx="4998">
                  <c:v>5.44</c:v>
                </c:pt>
                <c:pt idx="5001">
                  <c:v>5.43</c:v>
                </c:pt>
                <c:pt idx="5002">
                  <c:v>5.44</c:v>
                </c:pt>
                <c:pt idx="5003">
                  <c:v>5.43</c:v>
                </c:pt>
                <c:pt idx="5004">
                  <c:v>5.41</c:v>
                </c:pt>
                <c:pt idx="5005">
                  <c:v>5.48</c:v>
                </c:pt>
                <c:pt idx="5008">
                  <c:v>5.5</c:v>
                </c:pt>
                <c:pt idx="5009">
                  <c:v>5.46</c:v>
                </c:pt>
                <c:pt idx="5010">
                  <c:v>5.47</c:v>
                </c:pt>
                <c:pt idx="5011">
                  <c:v>5.44</c:v>
                </c:pt>
                <c:pt idx="5012">
                  <c:v>5.39</c:v>
                </c:pt>
                <c:pt idx="5015">
                  <c:v>5.41</c:v>
                </c:pt>
                <c:pt idx="5016">
                  <c:v>5.41</c:v>
                </c:pt>
                <c:pt idx="5017">
                  <c:v>5.45</c:v>
                </c:pt>
                <c:pt idx="5018">
                  <c:v>5.41</c:v>
                </c:pt>
                <c:pt idx="5019">
                  <c:v>5.37</c:v>
                </c:pt>
                <c:pt idx="5022">
                  <c:v>5.38</c:v>
                </c:pt>
                <c:pt idx="5023">
                  <c:v>5.39</c:v>
                </c:pt>
                <c:pt idx="5024">
                  <c:v>5.4</c:v>
                </c:pt>
                <c:pt idx="5025">
                  <c:v>5.41</c:v>
                </c:pt>
                <c:pt idx="5026">
                  <c:v>5.4</c:v>
                </c:pt>
                <c:pt idx="5029">
                  <c:v>5.37</c:v>
                </c:pt>
                <c:pt idx="5030">
                  <c:v>5.36</c:v>
                </c:pt>
                <c:pt idx="5031">
                  <c:v>5.3</c:v>
                </c:pt>
                <c:pt idx="5032">
                  <c:v>5.3</c:v>
                </c:pt>
                <c:pt idx="5033">
                  <c:v>5.32</c:v>
                </c:pt>
                <c:pt idx="5036">
                  <c:v>5.34</c:v>
                </c:pt>
                <c:pt idx="5037">
                  <c:v>5.35</c:v>
                </c:pt>
                <c:pt idx="5038">
                  <c:v>5.33</c:v>
                </c:pt>
                <c:pt idx="5039">
                  <c:v>5.35</c:v>
                </c:pt>
                <c:pt idx="5040">
                  <c:v>5.34</c:v>
                </c:pt>
                <c:pt idx="5043">
                  <c:v>5.34</c:v>
                </c:pt>
                <c:pt idx="5044">
                  <c:v>5.34</c:v>
                </c:pt>
                <c:pt idx="5045">
                  <c:v>5.37</c:v>
                </c:pt>
                <c:pt idx="5046">
                  <c:v>5.37</c:v>
                </c:pt>
                <c:pt idx="5047">
                  <c:v>5.35</c:v>
                </c:pt>
                <c:pt idx="5050">
                  <c:v>5.35</c:v>
                </c:pt>
                <c:pt idx="5051">
                  <c:v>5.35</c:v>
                </c:pt>
                <c:pt idx="5052">
                  <c:v>5.32</c:v>
                </c:pt>
                <c:pt idx="5053">
                  <c:v>5.3</c:v>
                </c:pt>
                <c:pt idx="5054">
                  <c:v>5.32</c:v>
                </c:pt>
                <c:pt idx="5057">
                  <c:v>5.33</c:v>
                </c:pt>
                <c:pt idx="5058">
                  <c:v>5.34</c:v>
                </c:pt>
                <c:pt idx="5059">
                  <c:v>5.37</c:v>
                </c:pt>
                <c:pt idx="5060">
                  <c:v>5.36</c:v>
                </c:pt>
                <c:pt idx="5061">
                  <c:v>5.35</c:v>
                </c:pt>
                <c:pt idx="5064">
                  <c:v>5.33</c:v>
                </c:pt>
                <c:pt idx="5065">
                  <c:v>5.32</c:v>
                </c:pt>
                <c:pt idx="5066">
                  <c:v>5.3</c:v>
                </c:pt>
                <c:pt idx="5067">
                  <c:v>5.29</c:v>
                </c:pt>
                <c:pt idx="5068">
                  <c:v>5.29</c:v>
                </c:pt>
                <c:pt idx="5071">
                  <c:v>5.29</c:v>
                </c:pt>
                <c:pt idx="5072">
                  <c:v>5.29</c:v>
                </c:pt>
                <c:pt idx="5073">
                  <c:v>5.26</c:v>
                </c:pt>
                <c:pt idx="5074">
                  <c:v>5.23</c:v>
                </c:pt>
                <c:pt idx="5075">
                  <c:v>5.23</c:v>
                </c:pt>
                <c:pt idx="5078">
                  <c:v>5.24</c:v>
                </c:pt>
                <c:pt idx="5079">
                  <c:v>5.2</c:v>
                </c:pt>
                <c:pt idx="5080">
                  <c:v>5.19</c:v>
                </c:pt>
                <c:pt idx="5081">
                  <c:v>5.13</c:v>
                </c:pt>
                <c:pt idx="5082">
                  <c:v>5.12</c:v>
                </c:pt>
                <c:pt idx="5085">
                  <c:v>5.04</c:v>
                </c:pt>
                <c:pt idx="5086">
                  <c:v>5.08</c:v>
                </c:pt>
                <c:pt idx="5087">
                  <c:v>5.05</c:v>
                </c:pt>
                <c:pt idx="5088">
                  <c:v>5.07</c:v>
                </c:pt>
                <c:pt idx="5089">
                  <c:v>5.09</c:v>
                </c:pt>
                <c:pt idx="5092">
                  <c:v>5.0999999999999996</c:v>
                </c:pt>
                <c:pt idx="5093">
                  <c:v>5.12</c:v>
                </c:pt>
                <c:pt idx="5094">
                  <c:v>5.05</c:v>
                </c:pt>
                <c:pt idx="5095">
                  <c:v>5.03</c:v>
                </c:pt>
                <c:pt idx="5096">
                  <c:v>4.99</c:v>
                </c:pt>
                <c:pt idx="5099">
                  <c:v>4.99</c:v>
                </c:pt>
                <c:pt idx="5100">
                  <c:v>5.01</c:v>
                </c:pt>
                <c:pt idx="5101">
                  <c:v>4.97</c:v>
                </c:pt>
                <c:pt idx="5102">
                  <c:v>5.01</c:v>
                </c:pt>
                <c:pt idx="5103">
                  <c:v>5.03</c:v>
                </c:pt>
                <c:pt idx="5108">
                  <c:v>5.01</c:v>
                </c:pt>
                <c:pt idx="5109">
                  <c:v>5.07</c:v>
                </c:pt>
                <c:pt idx="5110">
                  <c:v>4.9800000000000004</c:v>
                </c:pt>
                <c:pt idx="5114">
                  <c:v>4.91</c:v>
                </c:pt>
                <c:pt idx="5115">
                  <c:v>4.88</c:v>
                </c:pt>
                <c:pt idx="5116">
                  <c:v>4.87</c:v>
                </c:pt>
                <c:pt idx="5117">
                  <c:v>4.84</c:v>
                </c:pt>
                <c:pt idx="5120">
                  <c:v>4.84</c:v>
                </c:pt>
                <c:pt idx="5121">
                  <c:v>4.8899999999999997</c:v>
                </c:pt>
                <c:pt idx="5122">
                  <c:v>4.93</c:v>
                </c:pt>
                <c:pt idx="5123">
                  <c:v>4.88</c:v>
                </c:pt>
                <c:pt idx="5124">
                  <c:v>4.96</c:v>
                </c:pt>
                <c:pt idx="5127">
                  <c:v>4.95</c:v>
                </c:pt>
                <c:pt idx="5128">
                  <c:v>4.96</c:v>
                </c:pt>
                <c:pt idx="5129">
                  <c:v>4.96</c:v>
                </c:pt>
                <c:pt idx="5130">
                  <c:v>4.9400000000000004</c:v>
                </c:pt>
                <c:pt idx="5131">
                  <c:v>4.96</c:v>
                </c:pt>
                <c:pt idx="5134">
                  <c:v>5</c:v>
                </c:pt>
                <c:pt idx="5135">
                  <c:v>4.9800000000000004</c:v>
                </c:pt>
                <c:pt idx="5136">
                  <c:v>5.0199999999999996</c:v>
                </c:pt>
                <c:pt idx="5137">
                  <c:v>5.04</c:v>
                </c:pt>
                <c:pt idx="5138">
                  <c:v>4.99</c:v>
                </c:pt>
                <c:pt idx="5141">
                  <c:v>4.99</c:v>
                </c:pt>
                <c:pt idx="5142">
                  <c:v>4.96</c:v>
                </c:pt>
                <c:pt idx="5143">
                  <c:v>4.9400000000000004</c:v>
                </c:pt>
                <c:pt idx="5144">
                  <c:v>4.93</c:v>
                </c:pt>
                <c:pt idx="5145">
                  <c:v>4.93</c:v>
                </c:pt>
                <c:pt idx="5148">
                  <c:v>4.91</c:v>
                </c:pt>
                <c:pt idx="5149">
                  <c:v>4.91</c:v>
                </c:pt>
                <c:pt idx="5150">
                  <c:v>4.8899999999999997</c:v>
                </c:pt>
                <c:pt idx="5151">
                  <c:v>4.9400000000000004</c:v>
                </c:pt>
                <c:pt idx="5152">
                  <c:v>4.91</c:v>
                </c:pt>
                <c:pt idx="5155">
                  <c:v>4.9000000000000004</c:v>
                </c:pt>
                <c:pt idx="5156">
                  <c:v>4.8899999999999997</c:v>
                </c:pt>
                <c:pt idx="5157">
                  <c:v>4.9000000000000004</c:v>
                </c:pt>
                <c:pt idx="5158">
                  <c:v>4.97</c:v>
                </c:pt>
                <c:pt idx="5159">
                  <c:v>4.95</c:v>
                </c:pt>
                <c:pt idx="5162">
                  <c:v>4.9400000000000004</c:v>
                </c:pt>
                <c:pt idx="5163">
                  <c:v>4.97</c:v>
                </c:pt>
                <c:pt idx="5164">
                  <c:v>4.9800000000000004</c:v>
                </c:pt>
                <c:pt idx="5165">
                  <c:v>4.9800000000000004</c:v>
                </c:pt>
                <c:pt idx="5166">
                  <c:v>4.96</c:v>
                </c:pt>
                <c:pt idx="5169">
                  <c:v>4.97</c:v>
                </c:pt>
                <c:pt idx="5170">
                  <c:v>4.8899999999999997</c:v>
                </c:pt>
                <c:pt idx="5171">
                  <c:v>4.9000000000000004</c:v>
                </c:pt>
                <c:pt idx="5172">
                  <c:v>4.8899999999999997</c:v>
                </c:pt>
                <c:pt idx="5173">
                  <c:v>4.87</c:v>
                </c:pt>
                <c:pt idx="5176">
                  <c:v>4.9000000000000004</c:v>
                </c:pt>
                <c:pt idx="5177">
                  <c:v>4.91</c:v>
                </c:pt>
                <c:pt idx="5178">
                  <c:v>4.9000000000000004</c:v>
                </c:pt>
                <c:pt idx="5179">
                  <c:v>4.8499999999999996</c:v>
                </c:pt>
                <c:pt idx="5180">
                  <c:v>4.8600000000000003</c:v>
                </c:pt>
                <c:pt idx="5183">
                  <c:v>4.8499999999999996</c:v>
                </c:pt>
                <c:pt idx="5184">
                  <c:v>4.9000000000000004</c:v>
                </c:pt>
                <c:pt idx="5185">
                  <c:v>4.8499999999999996</c:v>
                </c:pt>
                <c:pt idx="5186">
                  <c:v>4.8499999999999996</c:v>
                </c:pt>
                <c:pt idx="5187">
                  <c:v>4.8</c:v>
                </c:pt>
                <c:pt idx="5190">
                  <c:v>4.82</c:v>
                </c:pt>
                <c:pt idx="5191">
                  <c:v>4.84</c:v>
                </c:pt>
                <c:pt idx="5192">
                  <c:v>4.8100000000000005</c:v>
                </c:pt>
                <c:pt idx="5193">
                  <c:v>4.7300000000000004</c:v>
                </c:pt>
                <c:pt idx="5194">
                  <c:v>4.7699999999999996</c:v>
                </c:pt>
                <c:pt idx="5197">
                  <c:v>4.78</c:v>
                </c:pt>
                <c:pt idx="5198">
                  <c:v>4.76</c:v>
                </c:pt>
                <c:pt idx="5199">
                  <c:v>4.8</c:v>
                </c:pt>
                <c:pt idx="5200">
                  <c:v>4.83</c:v>
                </c:pt>
                <c:pt idx="5201">
                  <c:v>4.8600000000000003</c:v>
                </c:pt>
                <c:pt idx="5204">
                  <c:v>4.8600000000000003</c:v>
                </c:pt>
                <c:pt idx="5205">
                  <c:v>4.87</c:v>
                </c:pt>
                <c:pt idx="5206">
                  <c:v>4.88</c:v>
                </c:pt>
                <c:pt idx="5207">
                  <c:v>4.9000000000000004</c:v>
                </c:pt>
                <c:pt idx="5208">
                  <c:v>4.87</c:v>
                </c:pt>
                <c:pt idx="5211">
                  <c:v>4.87</c:v>
                </c:pt>
                <c:pt idx="5212">
                  <c:v>4.9000000000000004</c:v>
                </c:pt>
                <c:pt idx="5213">
                  <c:v>4.9800000000000004</c:v>
                </c:pt>
                <c:pt idx="5214">
                  <c:v>4.9800000000000004</c:v>
                </c:pt>
                <c:pt idx="5219">
                  <c:v>5.04</c:v>
                </c:pt>
                <c:pt idx="5220">
                  <c:v>5.1100000000000003</c:v>
                </c:pt>
                <c:pt idx="5221">
                  <c:v>5.0999999999999996</c:v>
                </c:pt>
                <c:pt idx="5222">
                  <c:v>5.09</c:v>
                </c:pt>
                <c:pt idx="5225">
                  <c:v>5.05</c:v>
                </c:pt>
                <c:pt idx="5226">
                  <c:v>5.0999999999999996</c:v>
                </c:pt>
                <c:pt idx="5227">
                  <c:v>5.08</c:v>
                </c:pt>
                <c:pt idx="5228">
                  <c:v>5.04</c:v>
                </c:pt>
                <c:pt idx="5229">
                  <c:v>5.12</c:v>
                </c:pt>
                <c:pt idx="5232">
                  <c:v>5.17</c:v>
                </c:pt>
                <c:pt idx="5234">
                  <c:v>5.17</c:v>
                </c:pt>
                <c:pt idx="5235">
                  <c:v>5.12</c:v>
                </c:pt>
                <c:pt idx="5236">
                  <c:v>5.07</c:v>
                </c:pt>
                <c:pt idx="5239">
                  <c:v>5.0999999999999996</c:v>
                </c:pt>
                <c:pt idx="5240">
                  <c:v>5.08</c:v>
                </c:pt>
                <c:pt idx="5241">
                  <c:v>5.08</c:v>
                </c:pt>
                <c:pt idx="5242">
                  <c:v>5.09</c:v>
                </c:pt>
                <c:pt idx="5243">
                  <c:v>5.17</c:v>
                </c:pt>
                <c:pt idx="5246">
                  <c:v>5.24</c:v>
                </c:pt>
                <c:pt idx="5247">
                  <c:v>5.25</c:v>
                </c:pt>
                <c:pt idx="5248">
                  <c:v>5.19</c:v>
                </c:pt>
                <c:pt idx="5249">
                  <c:v>5.2</c:v>
                </c:pt>
                <c:pt idx="5250">
                  <c:v>5.21</c:v>
                </c:pt>
                <c:pt idx="5253">
                  <c:v>5.22</c:v>
                </c:pt>
                <c:pt idx="5254">
                  <c:v>5.24</c:v>
                </c:pt>
                <c:pt idx="5255">
                  <c:v>5.28</c:v>
                </c:pt>
                <c:pt idx="5256">
                  <c:v>5.31</c:v>
                </c:pt>
                <c:pt idx="5257">
                  <c:v>5.34</c:v>
                </c:pt>
                <c:pt idx="5260">
                  <c:v>5.31</c:v>
                </c:pt>
                <c:pt idx="5261">
                  <c:v>5.28</c:v>
                </c:pt>
                <c:pt idx="5262">
                  <c:v>5.27</c:v>
                </c:pt>
                <c:pt idx="5263">
                  <c:v>5.31</c:v>
                </c:pt>
                <c:pt idx="5264">
                  <c:v>5.2</c:v>
                </c:pt>
                <c:pt idx="5267">
                  <c:v>5.19</c:v>
                </c:pt>
                <c:pt idx="5268">
                  <c:v>5.14</c:v>
                </c:pt>
                <c:pt idx="5269">
                  <c:v>5.16</c:v>
                </c:pt>
                <c:pt idx="5270">
                  <c:v>5.21</c:v>
                </c:pt>
                <c:pt idx="5271">
                  <c:v>5.2</c:v>
                </c:pt>
                <c:pt idx="5274">
                  <c:v>5.17</c:v>
                </c:pt>
                <c:pt idx="5275">
                  <c:v>5.2</c:v>
                </c:pt>
                <c:pt idx="5276">
                  <c:v>5.2</c:v>
                </c:pt>
                <c:pt idx="5277">
                  <c:v>5.14</c:v>
                </c:pt>
                <c:pt idx="5278">
                  <c:v>5.14</c:v>
                </c:pt>
                <c:pt idx="5281">
                  <c:v>5.12</c:v>
                </c:pt>
                <c:pt idx="5282">
                  <c:v>5.15</c:v>
                </c:pt>
                <c:pt idx="5283">
                  <c:v>5.12</c:v>
                </c:pt>
                <c:pt idx="5284">
                  <c:v>5.07</c:v>
                </c:pt>
                <c:pt idx="5285">
                  <c:v>5.07</c:v>
                </c:pt>
                <c:pt idx="5288">
                  <c:v>5.08</c:v>
                </c:pt>
                <c:pt idx="5289">
                  <c:v>5.1100000000000003</c:v>
                </c:pt>
                <c:pt idx="5290">
                  <c:v>5.0999999999999996</c:v>
                </c:pt>
                <c:pt idx="5291">
                  <c:v>5.14</c:v>
                </c:pt>
                <c:pt idx="5292">
                  <c:v>5.25</c:v>
                </c:pt>
                <c:pt idx="5295">
                  <c:v>5.23</c:v>
                </c:pt>
                <c:pt idx="5296">
                  <c:v>5.24</c:v>
                </c:pt>
                <c:pt idx="5297">
                  <c:v>5.24</c:v>
                </c:pt>
                <c:pt idx="5298">
                  <c:v>5.25</c:v>
                </c:pt>
                <c:pt idx="5299">
                  <c:v>5.19</c:v>
                </c:pt>
                <c:pt idx="5302">
                  <c:v>5.25</c:v>
                </c:pt>
                <c:pt idx="5303">
                  <c:v>5.24</c:v>
                </c:pt>
                <c:pt idx="5304">
                  <c:v>5.19</c:v>
                </c:pt>
                <c:pt idx="5305">
                  <c:v>5.2</c:v>
                </c:pt>
                <c:pt idx="5306">
                  <c:v>5.21</c:v>
                </c:pt>
                <c:pt idx="5309">
                  <c:v>5.18</c:v>
                </c:pt>
                <c:pt idx="5310">
                  <c:v>5.17</c:v>
                </c:pt>
                <c:pt idx="5311">
                  <c:v>5.18</c:v>
                </c:pt>
                <c:pt idx="5312">
                  <c:v>5.12</c:v>
                </c:pt>
                <c:pt idx="5313">
                  <c:v>5.09</c:v>
                </c:pt>
                <c:pt idx="5316">
                  <c:v>5.09</c:v>
                </c:pt>
                <c:pt idx="5317">
                  <c:v>5.0599999999999996</c:v>
                </c:pt>
                <c:pt idx="5318">
                  <c:v>5.0999999999999996</c:v>
                </c:pt>
                <c:pt idx="5319">
                  <c:v>5.09</c:v>
                </c:pt>
                <c:pt idx="5320">
                  <c:v>5.01</c:v>
                </c:pt>
                <c:pt idx="5323">
                  <c:v>5.0199999999999996</c:v>
                </c:pt>
                <c:pt idx="5324">
                  <c:v>5</c:v>
                </c:pt>
                <c:pt idx="5325">
                  <c:v>5.01</c:v>
                </c:pt>
                <c:pt idx="5326">
                  <c:v>5.04</c:v>
                </c:pt>
                <c:pt idx="5327">
                  <c:v>5.03</c:v>
                </c:pt>
                <c:pt idx="5330">
                  <c:v>5</c:v>
                </c:pt>
                <c:pt idx="5331">
                  <c:v>5.0199999999999996</c:v>
                </c:pt>
                <c:pt idx="5332">
                  <c:v>5.0199999999999996</c:v>
                </c:pt>
                <c:pt idx="5333">
                  <c:v>4.95</c:v>
                </c:pt>
                <c:pt idx="5334">
                  <c:v>4.92</c:v>
                </c:pt>
                <c:pt idx="5337">
                  <c:v>4.91</c:v>
                </c:pt>
                <c:pt idx="5338">
                  <c:v>4.95</c:v>
                </c:pt>
                <c:pt idx="5339">
                  <c:v>4.9400000000000004</c:v>
                </c:pt>
                <c:pt idx="5340">
                  <c:v>4.92</c:v>
                </c:pt>
                <c:pt idx="5341">
                  <c:v>4.8600000000000003</c:v>
                </c:pt>
                <c:pt idx="5344">
                  <c:v>4.88</c:v>
                </c:pt>
                <c:pt idx="5345">
                  <c:v>4.92</c:v>
                </c:pt>
                <c:pt idx="5346">
                  <c:v>4.97</c:v>
                </c:pt>
                <c:pt idx="5347">
                  <c:v>4.96</c:v>
                </c:pt>
                <c:pt idx="5348">
                  <c:v>4.99</c:v>
                </c:pt>
                <c:pt idx="5351">
                  <c:v>4.99</c:v>
                </c:pt>
                <c:pt idx="5352">
                  <c:v>4.93</c:v>
                </c:pt>
                <c:pt idx="5353">
                  <c:v>4.91</c:v>
                </c:pt>
                <c:pt idx="5354">
                  <c:v>4.8899999999999997</c:v>
                </c:pt>
                <c:pt idx="5355">
                  <c:v>4.91</c:v>
                </c:pt>
                <c:pt idx="5358">
                  <c:v>4.9000000000000004</c:v>
                </c:pt>
                <c:pt idx="5359">
                  <c:v>4.9800000000000004</c:v>
                </c:pt>
                <c:pt idx="5360">
                  <c:v>5.03</c:v>
                </c:pt>
                <c:pt idx="5361">
                  <c:v>4.9800000000000004</c:v>
                </c:pt>
                <c:pt idx="5362">
                  <c:v>4.93</c:v>
                </c:pt>
                <c:pt idx="5365">
                  <c:v>4.9400000000000004</c:v>
                </c:pt>
                <c:pt idx="5366">
                  <c:v>4.93</c:v>
                </c:pt>
                <c:pt idx="5367">
                  <c:v>4.92</c:v>
                </c:pt>
                <c:pt idx="5368">
                  <c:v>4.96</c:v>
                </c:pt>
                <c:pt idx="5369">
                  <c:v>4.8899999999999997</c:v>
                </c:pt>
                <c:pt idx="5372">
                  <c:v>4.92</c:v>
                </c:pt>
                <c:pt idx="5373">
                  <c:v>4.92</c:v>
                </c:pt>
                <c:pt idx="5374">
                  <c:v>4.95</c:v>
                </c:pt>
                <c:pt idx="5375">
                  <c:v>4.96</c:v>
                </c:pt>
                <c:pt idx="5376">
                  <c:v>4.99</c:v>
                </c:pt>
                <c:pt idx="5379">
                  <c:v>5.01</c:v>
                </c:pt>
                <c:pt idx="5380">
                  <c:v>4.9400000000000004</c:v>
                </c:pt>
                <c:pt idx="5381">
                  <c:v>4.93</c:v>
                </c:pt>
                <c:pt idx="5382">
                  <c:v>4.88</c:v>
                </c:pt>
                <c:pt idx="5383">
                  <c:v>4.87</c:v>
                </c:pt>
                <c:pt idx="5386">
                  <c:v>4.87</c:v>
                </c:pt>
                <c:pt idx="5387">
                  <c:v>4.82</c:v>
                </c:pt>
                <c:pt idx="5388">
                  <c:v>4.76</c:v>
                </c:pt>
                <c:pt idx="5389">
                  <c:v>4.7699999999999996</c:v>
                </c:pt>
                <c:pt idx="5390">
                  <c:v>4.74</c:v>
                </c:pt>
                <c:pt idx="5393">
                  <c:v>4.7699999999999996</c:v>
                </c:pt>
                <c:pt idx="5394">
                  <c:v>4.8</c:v>
                </c:pt>
                <c:pt idx="5395">
                  <c:v>4.8100000000000005</c:v>
                </c:pt>
                <c:pt idx="5396">
                  <c:v>4.83</c:v>
                </c:pt>
                <c:pt idx="5397">
                  <c:v>4.8</c:v>
                </c:pt>
                <c:pt idx="5400">
                  <c:v>4.7699999999999996</c:v>
                </c:pt>
                <c:pt idx="5401">
                  <c:v>4.75</c:v>
                </c:pt>
                <c:pt idx="5402">
                  <c:v>4.75</c:v>
                </c:pt>
                <c:pt idx="5403">
                  <c:v>4.72</c:v>
                </c:pt>
                <c:pt idx="5404">
                  <c:v>4.72</c:v>
                </c:pt>
                <c:pt idx="5407">
                  <c:v>4.72</c:v>
                </c:pt>
                <c:pt idx="5408">
                  <c:v>4.71</c:v>
                </c:pt>
                <c:pt idx="5409">
                  <c:v>4.67</c:v>
                </c:pt>
                <c:pt idx="5410">
                  <c:v>4.6100000000000003</c:v>
                </c:pt>
                <c:pt idx="5411">
                  <c:v>4.6100000000000003</c:v>
                </c:pt>
                <c:pt idx="5414">
                  <c:v>4.55</c:v>
                </c:pt>
                <c:pt idx="5415">
                  <c:v>4.51</c:v>
                </c:pt>
                <c:pt idx="5416">
                  <c:v>4.49</c:v>
                </c:pt>
                <c:pt idx="5417">
                  <c:v>4.3600000000000003</c:v>
                </c:pt>
                <c:pt idx="5418">
                  <c:v>4.43</c:v>
                </c:pt>
                <c:pt idx="5421">
                  <c:v>4.42</c:v>
                </c:pt>
                <c:pt idx="5422">
                  <c:v>4.42</c:v>
                </c:pt>
                <c:pt idx="5423">
                  <c:v>4.38</c:v>
                </c:pt>
                <c:pt idx="5424">
                  <c:v>4.4000000000000004</c:v>
                </c:pt>
                <c:pt idx="5425">
                  <c:v>4.41</c:v>
                </c:pt>
                <c:pt idx="5428">
                  <c:v>4.42</c:v>
                </c:pt>
                <c:pt idx="5429">
                  <c:v>4.51</c:v>
                </c:pt>
                <c:pt idx="5430">
                  <c:v>4.5600000000000005</c:v>
                </c:pt>
                <c:pt idx="5431">
                  <c:v>4.6399999999999997</c:v>
                </c:pt>
                <c:pt idx="5432">
                  <c:v>4.6500000000000004</c:v>
                </c:pt>
                <c:pt idx="5435">
                  <c:v>4.6500000000000004</c:v>
                </c:pt>
                <c:pt idx="5436">
                  <c:v>4.6399999999999997</c:v>
                </c:pt>
                <c:pt idx="5437">
                  <c:v>4.7300000000000004</c:v>
                </c:pt>
                <c:pt idx="5438">
                  <c:v>4.74</c:v>
                </c:pt>
                <c:pt idx="5439">
                  <c:v>4.7</c:v>
                </c:pt>
                <c:pt idx="5442">
                  <c:v>4.67</c:v>
                </c:pt>
                <c:pt idx="5443">
                  <c:v>4.7699999999999996</c:v>
                </c:pt>
                <c:pt idx="5444">
                  <c:v>4.78</c:v>
                </c:pt>
                <c:pt idx="5445">
                  <c:v>4.71</c:v>
                </c:pt>
                <c:pt idx="5446">
                  <c:v>4.6500000000000004</c:v>
                </c:pt>
                <c:pt idx="5449">
                  <c:v>4.62</c:v>
                </c:pt>
                <c:pt idx="5450">
                  <c:v>4.5999999999999996</c:v>
                </c:pt>
                <c:pt idx="5451">
                  <c:v>4.76</c:v>
                </c:pt>
                <c:pt idx="5452">
                  <c:v>4.8600000000000003</c:v>
                </c:pt>
                <c:pt idx="5453">
                  <c:v>4.91</c:v>
                </c:pt>
                <c:pt idx="5456">
                  <c:v>4.92</c:v>
                </c:pt>
                <c:pt idx="5457">
                  <c:v>4.87</c:v>
                </c:pt>
                <c:pt idx="5458">
                  <c:v>4.78</c:v>
                </c:pt>
                <c:pt idx="5459">
                  <c:v>4.82</c:v>
                </c:pt>
                <c:pt idx="5460">
                  <c:v>4.82</c:v>
                </c:pt>
                <c:pt idx="5463">
                  <c:v>4.92</c:v>
                </c:pt>
                <c:pt idx="5464">
                  <c:v>4.9000000000000004</c:v>
                </c:pt>
                <c:pt idx="5465">
                  <c:v>4.83</c:v>
                </c:pt>
                <c:pt idx="5466">
                  <c:v>4.88</c:v>
                </c:pt>
                <c:pt idx="5467">
                  <c:v>4.92</c:v>
                </c:pt>
                <c:pt idx="5470">
                  <c:v>4.92</c:v>
                </c:pt>
                <c:pt idx="5472">
                  <c:v>4.92</c:v>
                </c:pt>
                <c:pt idx="5473">
                  <c:v>4.9800000000000004</c:v>
                </c:pt>
                <c:pt idx="5474">
                  <c:v>5.05</c:v>
                </c:pt>
                <c:pt idx="5477">
                  <c:v>5.05</c:v>
                </c:pt>
                <c:pt idx="5479">
                  <c:v>4.99</c:v>
                </c:pt>
                <c:pt idx="5480">
                  <c:v>4.96</c:v>
                </c:pt>
                <c:pt idx="5481">
                  <c:v>5.01</c:v>
                </c:pt>
                <c:pt idx="5484">
                  <c:v>4.91</c:v>
                </c:pt>
                <c:pt idx="5485">
                  <c:v>4.8899999999999997</c:v>
                </c:pt>
                <c:pt idx="5486">
                  <c:v>4.95</c:v>
                </c:pt>
                <c:pt idx="5487">
                  <c:v>4.9000000000000004</c:v>
                </c:pt>
                <c:pt idx="5488">
                  <c:v>4.88</c:v>
                </c:pt>
                <c:pt idx="5491">
                  <c:v>4.8100000000000005</c:v>
                </c:pt>
                <c:pt idx="5492">
                  <c:v>4.82</c:v>
                </c:pt>
                <c:pt idx="5493">
                  <c:v>4.82</c:v>
                </c:pt>
                <c:pt idx="5494">
                  <c:v>4.84</c:v>
                </c:pt>
                <c:pt idx="5495">
                  <c:v>4.8899999999999997</c:v>
                </c:pt>
                <c:pt idx="5498">
                  <c:v>4.8499999999999996</c:v>
                </c:pt>
                <c:pt idx="5499">
                  <c:v>4.92</c:v>
                </c:pt>
                <c:pt idx="5500">
                  <c:v>4.88</c:v>
                </c:pt>
                <c:pt idx="5501">
                  <c:v>4.93</c:v>
                </c:pt>
                <c:pt idx="5502">
                  <c:v>5.03</c:v>
                </c:pt>
                <c:pt idx="5505">
                  <c:v>5.08</c:v>
                </c:pt>
                <c:pt idx="5506">
                  <c:v>5.04</c:v>
                </c:pt>
                <c:pt idx="5507">
                  <c:v>5</c:v>
                </c:pt>
                <c:pt idx="5508">
                  <c:v>4.99</c:v>
                </c:pt>
                <c:pt idx="5509">
                  <c:v>4.95</c:v>
                </c:pt>
                <c:pt idx="5512">
                  <c:v>4.9000000000000004</c:v>
                </c:pt>
                <c:pt idx="5513">
                  <c:v>4.88</c:v>
                </c:pt>
                <c:pt idx="5514">
                  <c:v>4.8600000000000003</c:v>
                </c:pt>
                <c:pt idx="5515">
                  <c:v>4.9800000000000004</c:v>
                </c:pt>
                <c:pt idx="5516">
                  <c:v>4.99</c:v>
                </c:pt>
                <c:pt idx="5519">
                  <c:v>5</c:v>
                </c:pt>
                <c:pt idx="5520">
                  <c:v>5.0199999999999996</c:v>
                </c:pt>
                <c:pt idx="5521">
                  <c:v>5.05</c:v>
                </c:pt>
                <c:pt idx="5522">
                  <c:v>5.03</c:v>
                </c:pt>
                <c:pt idx="5523">
                  <c:v>5.01</c:v>
                </c:pt>
                <c:pt idx="5526">
                  <c:v>5</c:v>
                </c:pt>
                <c:pt idx="5527">
                  <c:v>4.99</c:v>
                </c:pt>
                <c:pt idx="5528">
                  <c:v>5.04</c:v>
                </c:pt>
                <c:pt idx="5529">
                  <c:v>5.04</c:v>
                </c:pt>
                <c:pt idx="5530">
                  <c:v>4.9800000000000004</c:v>
                </c:pt>
                <c:pt idx="5533">
                  <c:v>5.03</c:v>
                </c:pt>
                <c:pt idx="5534">
                  <c:v>5.04</c:v>
                </c:pt>
                <c:pt idx="5535">
                  <c:v>5.04</c:v>
                </c:pt>
                <c:pt idx="5536">
                  <c:v>5.05</c:v>
                </c:pt>
                <c:pt idx="5537">
                  <c:v>5.08</c:v>
                </c:pt>
                <c:pt idx="5540">
                  <c:v>5.0999999999999996</c:v>
                </c:pt>
                <c:pt idx="5541">
                  <c:v>5.17</c:v>
                </c:pt>
                <c:pt idx="5542">
                  <c:v>5.2</c:v>
                </c:pt>
                <c:pt idx="5543">
                  <c:v>5.23</c:v>
                </c:pt>
                <c:pt idx="5544">
                  <c:v>5.25</c:v>
                </c:pt>
                <c:pt idx="5547">
                  <c:v>5.21</c:v>
                </c:pt>
                <c:pt idx="5548">
                  <c:v>5.22</c:v>
                </c:pt>
                <c:pt idx="5549">
                  <c:v>5.24</c:v>
                </c:pt>
                <c:pt idx="5550">
                  <c:v>5.27</c:v>
                </c:pt>
                <c:pt idx="5551">
                  <c:v>5.28</c:v>
                </c:pt>
                <c:pt idx="5554">
                  <c:v>5.26</c:v>
                </c:pt>
                <c:pt idx="5555">
                  <c:v>5.26</c:v>
                </c:pt>
                <c:pt idx="5556">
                  <c:v>5.26</c:v>
                </c:pt>
                <c:pt idx="5557">
                  <c:v>5.29</c:v>
                </c:pt>
                <c:pt idx="5558">
                  <c:v>5.32</c:v>
                </c:pt>
                <c:pt idx="5561">
                  <c:v>5.33</c:v>
                </c:pt>
                <c:pt idx="5562">
                  <c:v>5.3</c:v>
                </c:pt>
                <c:pt idx="5563">
                  <c:v>5.28</c:v>
                </c:pt>
                <c:pt idx="5564">
                  <c:v>5.31</c:v>
                </c:pt>
                <c:pt idx="5569">
                  <c:v>5.33</c:v>
                </c:pt>
                <c:pt idx="5570">
                  <c:v>5.28</c:v>
                </c:pt>
                <c:pt idx="5571">
                  <c:v>5.2</c:v>
                </c:pt>
                <c:pt idx="5572">
                  <c:v>5.21</c:v>
                </c:pt>
                <c:pt idx="5575">
                  <c:v>5.24</c:v>
                </c:pt>
                <c:pt idx="5576">
                  <c:v>5.25</c:v>
                </c:pt>
                <c:pt idx="5577">
                  <c:v>5.27</c:v>
                </c:pt>
                <c:pt idx="5578">
                  <c:v>5.24</c:v>
                </c:pt>
                <c:pt idx="5579">
                  <c:v>5.23</c:v>
                </c:pt>
                <c:pt idx="5582">
                  <c:v>5.19</c:v>
                </c:pt>
                <c:pt idx="5583">
                  <c:v>5.26</c:v>
                </c:pt>
                <c:pt idx="5584">
                  <c:v>5.26</c:v>
                </c:pt>
                <c:pt idx="5585">
                  <c:v>5.28</c:v>
                </c:pt>
                <c:pt idx="5586">
                  <c:v>5.29</c:v>
                </c:pt>
                <c:pt idx="5589">
                  <c:v>5.23</c:v>
                </c:pt>
                <c:pt idx="5590">
                  <c:v>5.27</c:v>
                </c:pt>
                <c:pt idx="5591">
                  <c:v>5.24</c:v>
                </c:pt>
                <c:pt idx="5592">
                  <c:v>5.2</c:v>
                </c:pt>
                <c:pt idx="5593">
                  <c:v>5.18</c:v>
                </c:pt>
                <c:pt idx="5596">
                  <c:v>5.23</c:v>
                </c:pt>
                <c:pt idx="5597">
                  <c:v>5.21</c:v>
                </c:pt>
                <c:pt idx="5599">
                  <c:v>5.26</c:v>
                </c:pt>
                <c:pt idx="5600">
                  <c:v>5.2</c:v>
                </c:pt>
                <c:pt idx="5603">
                  <c:v>5.19</c:v>
                </c:pt>
                <c:pt idx="5604">
                  <c:v>5.17</c:v>
                </c:pt>
                <c:pt idx="5605">
                  <c:v>5.23</c:v>
                </c:pt>
                <c:pt idx="5606">
                  <c:v>5.23</c:v>
                </c:pt>
                <c:pt idx="5607">
                  <c:v>5.29</c:v>
                </c:pt>
                <c:pt idx="5610">
                  <c:v>5.28</c:v>
                </c:pt>
                <c:pt idx="5611">
                  <c:v>5.34</c:v>
                </c:pt>
                <c:pt idx="5612">
                  <c:v>5.33</c:v>
                </c:pt>
                <c:pt idx="5613">
                  <c:v>5.31</c:v>
                </c:pt>
                <c:pt idx="5614">
                  <c:v>5.33</c:v>
                </c:pt>
                <c:pt idx="5618">
                  <c:v>5.27</c:v>
                </c:pt>
                <c:pt idx="5619">
                  <c:v>5.24</c:v>
                </c:pt>
                <c:pt idx="5620">
                  <c:v>5.21</c:v>
                </c:pt>
                <c:pt idx="5621">
                  <c:v>5.24</c:v>
                </c:pt>
                <c:pt idx="5624">
                  <c:v>5.28</c:v>
                </c:pt>
                <c:pt idx="5625">
                  <c:v>5.28</c:v>
                </c:pt>
                <c:pt idx="5626">
                  <c:v>5.23</c:v>
                </c:pt>
                <c:pt idx="5627">
                  <c:v>5.21</c:v>
                </c:pt>
                <c:pt idx="5628">
                  <c:v>5.24</c:v>
                </c:pt>
                <c:pt idx="5631">
                  <c:v>5.26</c:v>
                </c:pt>
                <c:pt idx="5632">
                  <c:v>5.21</c:v>
                </c:pt>
                <c:pt idx="5633">
                  <c:v>5.22</c:v>
                </c:pt>
                <c:pt idx="5634">
                  <c:v>5.23</c:v>
                </c:pt>
                <c:pt idx="5635">
                  <c:v>5.21</c:v>
                </c:pt>
                <c:pt idx="5638">
                  <c:v>5.19</c:v>
                </c:pt>
                <c:pt idx="5639">
                  <c:v>5.22</c:v>
                </c:pt>
                <c:pt idx="5640">
                  <c:v>5.18</c:v>
                </c:pt>
                <c:pt idx="5641">
                  <c:v>5.0999999999999996</c:v>
                </c:pt>
                <c:pt idx="5642">
                  <c:v>5.04</c:v>
                </c:pt>
                <c:pt idx="5645">
                  <c:v>5.0999999999999996</c:v>
                </c:pt>
                <c:pt idx="5646">
                  <c:v>5.07</c:v>
                </c:pt>
                <c:pt idx="5647">
                  <c:v>5.03</c:v>
                </c:pt>
                <c:pt idx="5648">
                  <c:v>5.04</c:v>
                </c:pt>
                <c:pt idx="5649">
                  <c:v>5.07</c:v>
                </c:pt>
                <c:pt idx="5652">
                  <c:v>5.0199999999999996</c:v>
                </c:pt>
                <c:pt idx="5653">
                  <c:v>5.0599999999999996</c:v>
                </c:pt>
                <c:pt idx="5654">
                  <c:v>4.97</c:v>
                </c:pt>
                <c:pt idx="5655">
                  <c:v>5.01</c:v>
                </c:pt>
                <c:pt idx="5656">
                  <c:v>5.0199999999999996</c:v>
                </c:pt>
                <c:pt idx="5659">
                  <c:v>5.0599999999999996</c:v>
                </c:pt>
                <c:pt idx="5660">
                  <c:v>5.0199999999999996</c:v>
                </c:pt>
                <c:pt idx="5661">
                  <c:v>5.03</c:v>
                </c:pt>
                <c:pt idx="5662">
                  <c:v>5.05</c:v>
                </c:pt>
                <c:pt idx="5663">
                  <c:v>5.1100000000000003</c:v>
                </c:pt>
                <c:pt idx="5666">
                  <c:v>5.09</c:v>
                </c:pt>
                <c:pt idx="5667">
                  <c:v>5.09</c:v>
                </c:pt>
                <c:pt idx="5668">
                  <c:v>5.04</c:v>
                </c:pt>
                <c:pt idx="5669">
                  <c:v>4.99</c:v>
                </c:pt>
                <c:pt idx="5670">
                  <c:v>4.96</c:v>
                </c:pt>
                <c:pt idx="5673">
                  <c:v>4.91</c:v>
                </c:pt>
                <c:pt idx="5674">
                  <c:v>4.91</c:v>
                </c:pt>
                <c:pt idx="5675">
                  <c:v>4.9800000000000004</c:v>
                </c:pt>
                <c:pt idx="5676">
                  <c:v>4.97</c:v>
                </c:pt>
                <c:pt idx="5677">
                  <c:v>4.93</c:v>
                </c:pt>
                <c:pt idx="5680">
                  <c:v>4.8899999999999997</c:v>
                </c:pt>
                <c:pt idx="5681">
                  <c:v>4.88</c:v>
                </c:pt>
                <c:pt idx="5682">
                  <c:v>4.82</c:v>
                </c:pt>
                <c:pt idx="5683">
                  <c:v>4.83</c:v>
                </c:pt>
                <c:pt idx="5684">
                  <c:v>4.82</c:v>
                </c:pt>
                <c:pt idx="5687">
                  <c:v>4.88</c:v>
                </c:pt>
                <c:pt idx="5688">
                  <c:v>4.88</c:v>
                </c:pt>
                <c:pt idx="5689">
                  <c:v>4.83</c:v>
                </c:pt>
                <c:pt idx="5690">
                  <c:v>4.78</c:v>
                </c:pt>
                <c:pt idx="5691">
                  <c:v>4.74</c:v>
                </c:pt>
                <c:pt idx="5694">
                  <c:v>4.6399999999999997</c:v>
                </c:pt>
                <c:pt idx="5695">
                  <c:v>4.7</c:v>
                </c:pt>
                <c:pt idx="5696">
                  <c:v>4.63</c:v>
                </c:pt>
                <c:pt idx="5697">
                  <c:v>4.67</c:v>
                </c:pt>
                <c:pt idx="5698">
                  <c:v>4.6399999999999997</c:v>
                </c:pt>
                <c:pt idx="5701">
                  <c:v>4.62</c:v>
                </c:pt>
                <c:pt idx="5702">
                  <c:v>4.58</c:v>
                </c:pt>
                <c:pt idx="5703">
                  <c:v>4.5</c:v>
                </c:pt>
                <c:pt idx="5704">
                  <c:v>4.66</c:v>
                </c:pt>
                <c:pt idx="5705">
                  <c:v>4.6500000000000004</c:v>
                </c:pt>
                <c:pt idx="5708">
                  <c:v>4.6900000000000004</c:v>
                </c:pt>
                <c:pt idx="5709">
                  <c:v>4.6500000000000004</c:v>
                </c:pt>
                <c:pt idx="5710">
                  <c:v>4.71</c:v>
                </c:pt>
                <c:pt idx="5711">
                  <c:v>4.7699999999999996</c:v>
                </c:pt>
                <c:pt idx="5712">
                  <c:v>4.74</c:v>
                </c:pt>
                <c:pt idx="5715">
                  <c:v>4.75</c:v>
                </c:pt>
                <c:pt idx="5716">
                  <c:v>4.72</c:v>
                </c:pt>
                <c:pt idx="5717">
                  <c:v>4.67</c:v>
                </c:pt>
                <c:pt idx="5718">
                  <c:v>4.6399999999999997</c:v>
                </c:pt>
                <c:pt idx="5719">
                  <c:v>4.66</c:v>
                </c:pt>
                <c:pt idx="5722">
                  <c:v>4.59</c:v>
                </c:pt>
                <c:pt idx="5723">
                  <c:v>4.5199999999999996</c:v>
                </c:pt>
                <c:pt idx="5724">
                  <c:v>4.5199999999999996</c:v>
                </c:pt>
                <c:pt idx="5725">
                  <c:v>4.49</c:v>
                </c:pt>
                <c:pt idx="5726">
                  <c:v>4.4800000000000004</c:v>
                </c:pt>
                <c:pt idx="5729">
                  <c:v>4.49</c:v>
                </c:pt>
                <c:pt idx="5730">
                  <c:v>4.5600000000000005</c:v>
                </c:pt>
                <c:pt idx="5731">
                  <c:v>4.6100000000000003</c:v>
                </c:pt>
                <c:pt idx="5732">
                  <c:v>4.53</c:v>
                </c:pt>
                <c:pt idx="5733">
                  <c:v>4.51</c:v>
                </c:pt>
                <c:pt idx="5736">
                  <c:v>4.43</c:v>
                </c:pt>
                <c:pt idx="5737">
                  <c:v>4.45</c:v>
                </c:pt>
                <c:pt idx="5738">
                  <c:v>4.41</c:v>
                </c:pt>
                <c:pt idx="5739">
                  <c:v>4.38</c:v>
                </c:pt>
                <c:pt idx="5740">
                  <c:v>4.4400000000000004</c:v>
                </c:pt>
                <c:pt idx="5743">
                  <c:v>4.38</c:v>
                </c:pt>
                <c:pt idx="5744">
                  <c:v>4.37</c:v>
                </c:pt>
                <c:pt idx="5745">
                  <c:v>4.3899999999999997</c:v>
                </c:pt>
                <c:pt idx="5746">
                  <c:v>4.42</c:v>
                </c:pt>
                <c:pt idx="5747">
                  <c:v>4.41</c:v>
                </c:pt>
                <c:pt idx="5750">
                  <c:v>4.33</c:v>
                </c:pt>
                <c:pt idx="5751">
                  <c:v>4.38</c:v>
                </c:pt>
                <c:pt idx="5752">
                  <c:v>4.45</c:v>
                </c:pt>
                <c:pt idx="5753">
                  <c:v>4.47</c:v>
                </c:pt>
                <c:pt idx="5754">
                  <c:v>4.45</c:v>
                </c:pt>
                <c:pt idx="5757">
                  <c:v>4.38</c:v>
                </c:pt>
                <c:pt idx="5758">
                  <c:v>4.4000000000000004</c:v>
                </c:pt>
                <c:pt idx="5759">
                  <c:v>4.38</c:v>
                </c:pt>
                <c:pt idx="5760">
                  <c:v>4.4000000000000004</c:v>
                </c:pt>
                <c:pt idx="5761">
                  <c:v>4.5</c:v>
                </c:pt>
                <c:pt idx="5764">
                  <c:v>4.54</c:v>
                </c:pt>
                <c:pt idx="5765">
                  <c:v>4.62</c:v>
                </c:pt>
                <c:pt idx="5766">
                  <c:v>4.68</c:v>
                </c:pt>
                <c:pt idx="5767">
                  <c:v>4.66</c:v>
                </c:pt>
                <c:pt idx="5768">
                  <c:v>4.68</c:v>
                </c:pt>
                <c:pt idx="5771">
                  <c:v>4.6399999999999997</c:v>
                </c:pt>
                <c:pt idx="5772">
                  <c:v>4.71</c:v>
                </c:pt>
                <c:pt idx="5773">
                  <c:v>4.66</c:v>
                </c:pt>
                <c:pt idx="5774">
                  <c:v>4.71</c:v>
                </c:pt>
                <c:pt idx="5775">
                  <c:v>4.6500000000000004</c:v>
                </c:pt>
                <c:pt idx="5778">
                  <c:v>4.6100000000000003</c:v>
                </c:pt>
                <c:pt idx="5779">
                  <c:v>4.54</c:v>
                </c:pt>
                <c:pt idx="5780">
                  <c:v>4.6100000000000003</c:v>
                </c:pt>
                <c:pt idx="5781">
                  <c:v>4.59</c:v>
                </c:pt>
                <c:pt idx="5785">
                  <c:v>4.5999999999999996</c:v>
                </c:pt>
                <c:pt idx="5786">
                  <c:v>4.6500000000000004</c:v>
                </c:pt>
                <c:pt idx="5787">
                  <c:v>4.68</c:v>
                </c:pt>
                <c:pt idx="5788">
                  <c:v>4.5999999999999996</c:v>
                </c:pt>
                <c:pt idx="5789">
                  <c:v>4.53</c:v>
                </c:pt>
                <c:pt idx="5792">
                  <c:v>4.51</c:v>
                </c:pt>
                <c:pt idx="5793">
                  <c:v>4.43</c:v>
                </c:pt>
                <c:pt idx="5794">
                  <c:v>4.43</c:v>
                </c:pt>
                <c:pt idx="5795">
                  <c:v>4.5</c:v>
                </c:pt>
                <c:pt idx="5796">
                  <c:v>4.49</c:v>
                </c:pt>
                <c:pt idx="5799">
                  <c:v>4.51</c:v>
                </c:pt>
                <c:pt idx="5800">
                  <c:v>4.47</c:v>
                </c:pt>
                <c:pt idx="5801">
                  <c:v>4.4400000000000004</c:v>
                </c:pt>
                <c:pt idx="5802">
                  <c:v>4.53</c:v>
                </c:pt>
                <c:pt idx="5803">
                  <c:v>4.55</c:v>
                </c:pt>
                <c:pt idx="5806">
                  <c:v>4.59</c:v>
                </c:pt>
                <c:pt idx="5807">
                  <c:v>4.5199999999999996</c:v>
                </c:pt>
                <c:pt idx="5808">
                  <c:v>4.58</c:v>
                </c:pt>
                <c:pt idx="5809">
                  <c:v>4.5600000000000005</c:v>
                </c:pt>
                <c:pt idx="5810">
                  <c:v>4.51</c:v>
                </c:pt>
                <c:pt idx="5813">
                  <c:v>4.5600000000000005</c:v>
                </c:pt>
                <c:pt idx="5814">
                  <c:v>4.49</c:v>
                </c:pt>
                <c:pt idx="5815">
                  <c:v>4.51</c:v>
                </c:pt>
                <c:pt idx="5816">
                  <c:v>4.4800000000000004</c:v>
                </c:pt>
                <c:pt idx="5817">
                  <c:v>4.4400000000000004</c:v>
                </c:pt>
                <c:pt idx="5820">
                  <c:v>4.4000000000000004</c:v>
                </c:pt>
                <c:pt idx="5821">
                  <c:v>4.3899999999999997</c:v>
                </c:pt>
                <c:pt idx="5822">
                  <c:v>4.3899999999999997</c:v>
                </c:pt>
                <c:pt idx="5823">
                  <c:v>4.3499999999999996</c:v>
                </c:pt>
                <c:pt idx="5824">
                  <c:v>4.38</c:v>
                </c:pt>
                <c:pt idx="5827">
                  <c:v>4.3899999999999997</c:v>
                </c:pt>
                <c:pt idx="5828">
                  <c:v>4.3899999999999997</c:v>
                </c:pt>
                <c:pt idx="5829">
                  <c:v>4.3499999999999996</c:v>
                </c:pt>
                <c:pt idx="5830">
                  <c:v>4.3499999999999996</c:v>
                </c:pt>
                <c:pt idx="5831">
                  <c:v>4.3600000000000003</c:v>
                </c:pt>
                <c:pt idx="5834">
                  <c:v>4.34</c:v>
                </c:pt>
                <c:pt idx="5835">
                  <c:v>4.3499999999999996</c:v>
                </c:pt>
                <c:pt idx="5837">
                  <c:v>4.3499999999999996</c:v>
                </c:pt>
                <c:pt idx="5838">
                  <c:v>4.26</c:v>
                </c:pt>
                <c:pt idx="5841">
                  <c:v>4.2699999999999996</c:v>
                </c:pt>
                <c:pt idx="5842">
                  <c:v>4.25</c:v>
                </c:pt>
                <c:pt idx="5844">
                  <c:v>4.3600000000000003</c:v>
                </c:pt>
                <c:pt idx="5845">
                  <c:v>4.4000000000000004</c:v>
                </c:pt>
                <c:pt idx="5848">
                  <c:v>4.3600000000000003</c:v>
                </c:pt>
                <c:pt idx="5849">
                  <c:v>4.3499999999999996</c:v>
                </c:pt>
                <c:pt idx="5850">
                  <c:v>4.29</c:v>
                </c:pt>
                <c:pt idx="5851">
                  <c:v>4.3099999999999996</c:v>
                </c:pt>
                <c:pt idx="5852">
                  <c:v>4.3</c:v>
                </c:pt>
                <c:pt idx="5855">
                  <c:v>4.3099999999999996</c:v>
                </c:pt>
                <c:pt idx="5856">
                  <c:v>4.3</c:v>
                </c:pt>
                <c:pt idx="5857">
                  <c:v>4.29</c:v>
                </c:pt>
                <c:pt idx="5858">
                  <c:v>4.28</c:v>
                </c:pt>
                <c:pt idx="5859">
                  <c:v>4.21</c:v>
                </c:pt>
                <c:pt idx="5862">
                  <c:v>4.17</c:v>
                </c:pt>
                <c:pt idx="5863">
                  <c:v>4.16</c:v>
                </c:pt>
                <c:pt idx="5864">
                  <c:v>4.1500000000000004</c:v>
                </c:pt>
                <c:pt idx="5865">
                  <c:v>4.1399999999999997</c:v>
                </c:pt>
                <c:pt idx="5866">
                  <c:v>4.05</c:v>
                </c:pt>
                <c:pt idx="5869">
                  <c:v>4.0599999999999996</c:v>
                </c:pt>
                <c:pt idx="5870">
                  <c:v>4.1100000000000003</c:v>
                </c:pt>
                <c:pt idx="5871">
                  <c:v>4.08</c:v>
                </c:pt>
                <c:pt idx="5872">
                  <c:v>4.13</c:v>
                </c:pt>
                <c:pt idx="5873">
                  <c:v>4.12</c:v>
                </c:pt>
                <c:pt idx="5876">
                  <c:v>4.1399999999999997</c:v>
                </c:pt>
                <c:pt idx="5877">
                  <c:v>4.07</c:v>
                </c:pt>
                <c:pt idx="5878">
                  <c:v>4.07</c:v>
                </c:pt>
                <c:pt idx="5879">
                  <c:v>4.07</c:v>
                </c:pt>
                <c:pt idx="5880">
                  <c:v>4.05</c:v>
                </c:pt>
                <c:pt idx="5883">
                  <c:v>4.05</c:v>
                </c:pt>
                <c:pt idx="5884">
                  <c:v>4.0599999999999996</c:v>
                </c:pt>
                <c:pt idx="5885">
                  <c:v>4.01</c:v>
                </c:pt>
                <c:pt idx="5886">
                  <c:v>3.98</c:v>
                </c:pt>
                <c:pt idx="5887">
                  <c:v>4.0199999999999996</c:v>
                </c:pt>
                <c:pt idx="5890">
                  <c:v>4.0199999999999996</c:v>
                </c:pt>
                <c:pt idx="5891">
                  <c:v>4.04</c:v>
                </c:pt>
                <c:pt idx="5892">
                  <c:v>3.96</c:v>
                </c:pt>
                <c:pt idx="5893">
                  <c:v>3.95</c:v>
                </c:pt>
                <c:pt idx="5894">
                  <c:v>3.98</c:v>
                </c:pt>
                <c:pt idx="5897">
                  <c:v>3.93</c:v>
                </c:pt>
                <c:pt idx="5898">
                  <c:v>3.93</c:v>
                </c:pt>
                <c:pt idx="5899">
                  <c:v>3.96</c:v>
                </c:pt>
                <c:pt idx="5900">
                  <c:v>4</c:v>
                </c:pt>
                <c:pt idx="5901">
                  <c:v>3.95</c:v>
                </c:pt>
                <c:pt idx="5904">
                  <c:v>3.93</c:v>
                </c:pt>
                <c:pt idx="5905">
                  <c:v>3.94</c:v>
                </c:pt>
                <c:pt idx="5906">
                  <c:v>3.92</c:v>
                </c:pt>
                <c:pt idx="5907">
                  <c:v>3.92</c:v>
                </c:pt>
                <c:pt idx="5908">
                  <c:v>3.86</c:v>
                </c:pt>
                <c:pt idx="5911">
                  <c:v>3.88</c:v>
                </c:pt>
                <c:pt idx="5912">
                  <c:v>3.9</c:v>
                </c:pt>
                <c:pt idx="5913">
                  <c:v>3.91</c:v>
                </c:pt>
                <c:pt idx="5914">
                  <c:v>4.03</c:v>
                </c:pt>
                <c:pt idx="5915">
                  <c:v>4.0999999999999996</c:v>
                </c:pt>
                <c:pt idx="5918">
                  <c:v>4.17</c:v>
                </c:pt>
                <c:pt idx="5919">
                  <c:v>4.21</c:v>
                </c:pt>
                <c:pt idx="5920">
                  <c:v>4.3099999999999996</c:v>
                </c:pt>
                <c:pt idx="5921">
                  <c:v>4.28</c:v>
                </c:pt>
                <c:pt idx="5922">
                  <c:v>4.3499999999999996</c:v>
                </c:pt>
                <c:pt idx="5925">
                  <c:v>4.28</c:v>
                </c:pt>
                <c:pt idx="5926">
                  <c:v>4.24</c:v>
                </c:pt>
                <c:pt idx="5927">
                  <c:v>4.28</c:v>
                </c:pt>
                <c:pt idx="5928">
                  <c:v>4.21</c:v>
                </c:pt>
                <c:pt idx="5929">
                  <c:v>4.2</c:v>
                </c:pt>
                <c:pt idx="5932">
                  <c:v>4.1399999999999997</c:v>
                </c:pt>
                <c:pt idx="5933">
                  <c:v>4.0999999999999996</c:v>
                </c:pt>
                <c:pt idx="5934">
                  <c:v>4.18</c:v>
                </c:pt>
                <c:pt idx="5935">
                  <c:v>4.26</c:v>
                </c:pt>
                <c:pt idx="5936">
                  <c:v>4.26</c:v>
                </c:pt>
                <c:pt idx="5939">
                  <c:v>4.33</c:v>
                </c:pt>
                <c:pt idx="5940">
                  <c:v>4.3</c:v>
                </c:pt>
                <c:pt idx="5941">
                  <c:v>4.29</c:v>
                </c:pt>
                <c:pt idx="5942">
                  <c:v>4.2</c:v>
                </c:pt>
                <c:pt idx="5943">
                  <c:v>4.28</c:v>
                </c:pt>
                <c:pt idx="5946">
                  <c:v>4.28</c:v>
                </c:pt>
                <c:pt idx="5947">
                  <c:v>4.26</c:v>
                </c:pt>
                <c:pt idx="5948">
                  <c:v>4.2</c:v>
                </c:pt>
                <c:pt idx="5949">
                  <c:v>4.2</c:v>
                </c:pt>
                <c:pt idx="5950">
                  <c:v>4.24</c:v>
                </c:pt>
                <c:pt idx="5954">
                  <c:v>4.18</c:v>
                </c:pt>
                <c:pt idx="5955">
                  <c:v>4.21</c:v>
                </c:pt>
                <c:pt idx="5956">
                  <c:v>4.17</c:v>
                </c:pt>
                <c:pt idx="5957">
                  <c:v>4.16</c:v>
                </c:pt>
                <c:pt idx="5960">
                  <c:v>4.18</c:v>
                </c:pt>
                <c:pt idx="5961">
                  <c:v>4.21</c:v>
                </c:pt>
                <c:pt idx="5962">
                  <c:v>4.1500000000000004</c:v>
                </c:pt>
                <c:pt idx="5964">
                  <c:v>4.12</c:v>
                </c:pt>
                <c:pt idx="5967">
                  <c:v>4.1399999999999997</c:v>
                </c:pt>
                <c:pt idx="5968">
                  <c:v>4.1399999999999997</c:v>
                </c:pt>
                <c:pt idx="5969">
                  <c:v>4.03</c:v>
                </c:pt>
                <c:pt idx="5970">
                  <c:v>4</c:v>
                </c:pt>
                <c:pt idx="5971">
                  <c:v>3.99</c:v>
                </c:pt>
                <c:pt idx="5974">
                  <c:v>3.96</c:v>
                </c:pt>
                <c:pt idx="5975">
                  <c:v>3.96</c:v>
                </c:pt>
                <c:pt idx="5976">
                  <c:v>3.9699999999999998</c:v>
                </c:pt>
                <c:pt idx="5977">
                  <c:v>3.95</c:v>
                </c:pt>
                <c:pt idx="5978">
                  <c:v>3.88</c:v>
                </c:pt>
                <c:pt idx="5981">
                  <c:v>3.8200000000000003</c:v>
                </c:pt>
                <c:pt idx="5982">
                  <c:v>3.8200000000000003</c:v>
                </c:pt>
                <c:pt idx="5983">
                  <c:v>3.7800000000000002</c:v>
                </c:pt>
                <c:pt idx="5984">
                  <c:v>3.76</c:v>
                </c:pt>
                <c:pt idx="5985">
                  <c:v>3.7</c:v>
                </c:pt>
                <c:pt idx="5988">
                  <c:v>3.68</c:v>
                </c:pt>
                <c:pt idx="5989">
                  <c:v>3.67</c:v>
                </c:pt>
                <c:pt idx="5990">
                  <c:v>3.84</c:v>
                </c:pt>
                <c:pt idx="5991">
                  <c:v>3.76</c:v>
                </c:pt>
                <c:pt idx="5992">
                  <c:v>3.8</c:v>
                </c:pt>
                <c:pt idx="5995">
                  <c:v>3.81</c:v>
                </c:pt>
                <c:pt idx="5996">
                  <c:v>3.71</c:v>
                </c:pt>
                <c:pt idx="5997">
                  <c:v>3.73</c:v>
                </c:pt>
                <c:pt idx="5998">
                  <c:v>3.67</c:v>
                </c:pt>
                <c:pt idx="5999">
                  <c:v>3.74</c:v>
                </c:pt>
                <c:pt idx="6002">
                  <c:v>3.63</c:v>
                </c:pt>
                <c:pt idx="6003">
                  <c:v>3.62</c:v>
                </c:pt>
                <c:pt idx="6004">
                  <c:v>3.5700000000000003</c:v>
                </c:pt>
                <c:pt idx="6005">
                  <c:v>3.5700000000000003</c:v>
                </c:pt>
                <c:pt idx="6006">
                  <c:v>3.5</c:v>
                </c:pt>
                <c:pt idx="6009">
                  <c:v>3.5</c:v>
                </c:pt>
                <c:pt idx="6010">
                  <c:v>3.58</c:v>
                </c:pt>
                <c:pt idx="6011">
                  <c:v>3.7199999999999998</c:v>
                </c:pt>
                <c:pt idx="6012">
                  <c:v>3.75</c:v>
                </c:pt>
                <c:pt idx="6013">
                  <c:v>3.74</c:v>
                </c:pt>
                <c:pt idx="6016">
                  <c:v>3.7199999999999998</c:v>
                </c:pt>
                <c:pt idx="6017">
                  <c:v>3.73</c:v>
                </c:pt>
                <c:pt idx="6018">
                  <c:v>3.67</c:v>
                </c:pt>
                <c:pt idx="6019">
                  <c:v>3.85</c:v>
                </c:pt>
                <c:pt idx="6020">
                  <c:v>3.9</c:v>
                </c:pt>
                <c:pt idx="6023">
                  <c:v>3.85</c:v>
                </c:pt>
                <c:pt idx="6024">
                  <c:v>3.83</c:v>
                </c:pt>
                <c:pt idx="6025">
                  <c:v>3.9</c:v>
                </c:pt>
                <c:pt idx="6026">
                  <c:v>3.9699999999999998</c:v>
                </c:pt>
                <c:pt idx="6027">
                  <c:v>3.92</c:v>
                </c:pt>
                <c:pt idx="6030">
                  <c:v>3.98</c:v>
                </c:pt>
                <c:pt idx="6031">
                  <c:v>3.9699999999999998</c:v>
                </c:pt>
                <c:pt idx="6032">
                  <c:v>3.96</c:v>
                </c:pt>
                <c:pt idx="6033">
                  <c:v>3.9</c:v>
                </c:pt>
                <c:pt idx="6034">
                  <c:v>3.9</c:v>
                </c:pt>
                <c:pt idx="6037">
                  <c:v>3.87</c:v>
                </c:pt>
                <c:pt idx="6038">
                  <c:v>4.03</c:v>
                </c:pt>
                <c:pt idx="6039">
                  <c:v>4.04</c:v>
                </c:pt>
                <c:pt idx="6040">
                  <c:v>4.07</c:v>
                </c:pt>
                <c:pt idx="6041">
                  <c:v>4.04</c:v>
                </c:pt>
                <c:pt idx="6044">
                  <c:v>4.08</c:v>
                </c:pt>
                <c:pt idx="6045">
                  <c:v>4.08</c:v>
                </c:pt>
                <c:pt idx="6046">
                  <c:v>4.01</c:v>
                </c:pt>
                <c:pt idx="6047">
                  <c:v>4.08</c:v>
                </c:pt>
                <c:pt idx="6048">
                  <c:v>4.01</c:v>
                </c:pt>
                <c:pt idx="6051">
                  <c:v>4.12</c:v>
                </c:pt>
                <c:pt idx="6052">
                  <c:v>4.1100000000000003</c:v>
                </c:pt>
                <c:pt idx="6053">
                  <c:v>4.12</c:v>
                </c:pt>
                <c:pt idx="6054">
                  <c:v>4.2</c:v>
                </c:pt>
                <c:pt idx="6055">
                  <c:v>4.21</c:v>
                </c:pt>
                <c:pt idx="6058">
                  <c:v>4.1500000000000004</c:v>
                </c:pt>
                <c:pt idx="6059">
                  <c:v>4.18</c:v>
                </c:pt>
                <c:pt idx="6060">
                  <c:v>4.1399999999999997</c:v>
                </c:pt>
                <c:pt idx="6061">
                  <c:v>4.1100000000000003</c:v>
                </c:pt>
                <c:pt idx="6062">
                  <c:v>4.01</c:v>
                </c:pt>
                <c:pt idx="6065">
                  <c:v>4.09</c:v>
                </c:pt>
                <c:pt idx="6066">
                  <c:v>4.08</c:v>
                </c:pt>
                <c:pt idx="6067">
                  <c:v>4.1900000000000004</c:v>
                </c:pt>
                <c:pt idx="6068">
                  <c:v>4.2300000000000004</c:v>
                </c:pt>
                <c:pt idx="6069">
                  <c:v>4.17</c:v>
                </c:pt>
                <c:pt idx="6072">
                  <c:v>4.17</c:v>
                </c:pt>
                <c:pt idx="6073">
                  <c:v>4.1500000000000004</c:v>
                </c:pt>
                <c:pt idx="6074">
                  <c:v>4.1900000000000004</c:v>
                </c:pt>
                <c:pt idx="6075">
                  <c:v>4.2</c:v>
                </c:pt>
                <c:pt idx="6076">
                  <c:v>4.1900000000000004</c:v>
                </c:pt>
                <c:pt idx="6079">
                  <c:v>4.1900000000000004</c:v>
                </c:pt>
                <c:pt idx="6080">
                  <c:v>4.18</c:v>
                </c:pt>
                <c:pt idx="6081">
                  <c:v>4.21</c:v>
                </c:pt>
                <c:pt idx="6082">
                  <c:v>4.18</c:v>
                </c:pt>
                <c:pt idx="6083">
                  <c:v>4.2</c:v>
                </c:pt>
                <c:pt idx="6086">
                  <c:v>4.2300000000000004</c:v>
                </c:pt>
                <c:pt idx="6087">
                  <c:v>4.3600000000000003</c:v>
                </c:pt>
                <c:pt idx="6088">
                  <c:v>4.38</c:v>
                </c:pt>
                <c:pt idx="6089">
                  <c:v>4.3600000000000003</c:v>
                </c:pt>
                <c:pt idx="6090">
                  <c:v>4.3600000000000003</c:v>
                </c:pt>
                <c:pt idx="6093">
                  <c:v>4.3</c:v>
                </c:pt>
                <c:pt idx="6094">
                  <c:v>4.34</c:v>
                </c:pt>
                <c:pt idx="6095">
                  <c:v>4.3</c:v>
                </c:pt>
                <c:pt idx="6096">
                  <c:v>4.32</c:v>
                </c:pt>
                <c:pt idx="6097">
                  <c:v>4.1900000000000004</c:v>
                </c:pt>
                <c:pt idx="6100">
                  <c:v>4.21</c:v>
                </c:pt>
                <c:pt idx="6101">
                  <c:v>4.2300000000000004</c:v>
                </c:pt>
                <c:pt idx="6102">
                  <c:v>4.22</c:v>
                </c:pt>
                <c:pt idx="6103">
                  <c:v>4.2300000000000004</c:v>
                </c:pt>
                <c:pt idx="6104">
                  <c:v>4.2</c:v>
                </c:pt>
                <c:pt idx="6107">
                  <c:v>4.16</c:v>
                </c:pt>
                <c:pt idx="6108">
                  <c:v>4.1399999999999997</c:v>
                </c:pt>
                <c:pt idx="6109">
                  <c:v>4.1500000000000004</c:v>
                </c:pt>
                <c:pt idx="6110">
                  <c:v>4.1399999999999997</c:v>
                </c:pt>
                <c:pt idx="6111">
                  <c:v>4.08</c:v>
                </c:pt>
                <c:pt idx="6114">
                  <c:v>4.1100000000000003</c:v>
                </c:pt>
                <c:pt idx="6115">
                  <c:v>4.05</c:v>
                </c:pt>
                <c:pt idx="6116">
                  <c:v>4.0599999999999996</c:v>
                </c:pt>
                <c:pt idx="6117">
                  <c:v>4.16</c:v>
                </c:pt>
                <c:pt idx="6118">
                  <c:v>4.21</c:v>
                </c:pt>
                <c:pt idx="6121">
                  <c:v>4.16</c:v>
                </c:pt>
                <c:pt idx="6122">
                  <c:v>4.2</c:v>
                </c:pt>
                <c:pt idx="6123">
                  <c:v>4.1900000000000004</c:v>
                </c:pt>
                <c:pt idx="6124">
                  <c:v>4.25</c:v>
                </c:pt>
                <c:pt idx="6125">
                  <c:v>4.24</c:v>
                </c:pt>
                <c:pt idx="6128">
                  <c:v>4.32</c:v>
                </c:pt>
                <c:pt idx="6129">
                  <c:v>4.33</c:v>
                </c:pt>
                <c:pt idx="6130">
                  <c:v>4.38</c:v>
                </c:pt>
                <c:pt idx="6131">
                  <c:v>4.3499999999999996</c:v>
                </c:pt>
                <c:pt idx="6132">
                  <c:v>4.3600000000000003</c:v>
                </c:pt>
                <c:pt idx="6135">
                  <c:v>4.33</c:v>
                </c:pt>
                <c:pt idx="6136">
                  <c:v>4.32</c:v>
                </c:pt>
                <c:pt idx="6137">
                  <c:v>4.28</c:v>
                </c:pt>
                <c:pt idx="6138">
                  <c:v>4.32</c:v>
                </c:pt>
                <c:pt idx="6139">
                  <c:v>4.3</c:v>
                </c:pt>
                <c:pt idx="6142">
                  <c:v>4.33</c:v>
                </c:pt>
                <c:pt idx="6143">
                  <c:v>4.34</c:v>
                </c:pt>
                <c:pt idx="6144">
                  <c:v>4.3499999999999996</c:v>
                </c:pt>
                <c:pt idx="6145">
                  <c:v>4.38</c:v>
                </c:pt>
                <c:pt idx="6146">
                  <c:v>4.3499999999999996</c:v>
                </c:pt>
                <c:pt idx="6149">
                  <c:v>4.41</c:v>
                </c:pt>
                <c:pt idx="6150">
                  <c:v>4.38</c:v>
                </c:pt>
                <c:pt idx="6151">
                  <c:v>4.3899999999999997</c:v>
                </c:pt>
                <c:pt idx="6152">
                  <c:v>4.4800000000000004</c:v>
                </c:pt>
                <c:pt idx="6153">
                  <c:v>4.47</c:v>
                </c:pt>
                <c:pt idx="6156">
                  <c:v>4.45</c:v>
                </c:pt>
                <c:pt idx="6157">
                  <c:v>4.4400000000000004</c:v>
                </c:pt>
                <c:pt idx="6158">
                  <c:v>4.4400000000000004</c:v>
                </c:pt>
                <c:pt idx="6159">
                  <c:v>4.3899999999999997</c:v>
                </c:pt>
                <c:pt idx="6160">
                  <c:v>4.37</c:v>
                </c:pt>
                <c:pt idx="6163">
                  <c:v>4.3499999999999996</c:v>
                </c:pt>
                <c:pt idx="6164">
                  <c:v>4.33</c:v>
                </c:pt>
                <c:pt idx="6165">
                  <c:v>4.38</c:v>
                </c:pt>
                <c:pt idx="6166">
                  <c:v>4.3600000000000003</c:v>
                </c:pt>
                <c:pt idx="6167">
                  <c:v>4.34</c:v>
                </c:pt>
                <c:pt idx="6170">
                  <c:v>4.42</c:v>
                </c:pt>
                <c:pt idx="6171">
                  <c:v>4.43</c:v>
                </c:pt>
                <c:pt idx="6172">
                  <c:v>4.42</c:v>
                </c:pt>
                <c:pt idx="6173">
                  <c:v>4.47</c:v>
                </c:pt>
                <c:pt idx="6174">
                  <c:v>4.45</c:v>
                </c:pt>
                <c:pt idx="6177">
                  <c:v>4.49</c:v>
                </c:pt>
                <c:pt idx="6178">
                  <c:v>4.4800000000000004</c:v>
                </c:pt>
                <c:pt idx="6179">
                  <c:v>4.45</c:v>
                </c:pt>
                <c:pt idx="6180">
                  <c:v>4.4400000000000004</c:v>
                </c:pt>
                <c:pt idx="6181">
                  <c:v>4.3499999999999996</c:v>
                </c:pt>
                <c:pt idx="6184">
                  <c:v>4.34</c:v>
                </c:pt>
                <c:pt idx="6185">
                  <c:v>4.38</c:v>
                </c:pt>
                <c:pt idx="6186">
                  <c:v>4.3600000000000003</c:v>
                </c:pt>
                <c:pt idx="6187">
                  <c:v>4.38</c:v>
                </c:pt>
                <c:pt idx="6188">
                  <c:v>4.3099999999999996</c:v>
                </c:pt>
                <c:pt idx="6191">
                  <c:v>4.32</c:v>
                </c:pt>
                <c:pt idx="6192">
                  <c:v>4.3099999999999996</c:v>
                </c:pt>
                <c:pt idx="6193">
                  <c:v>4.26</c:v>
                </c:pt>
                <c:pt idx="6194">
                  <c:v>4.26</c:v>
                </c:pt>
                <c:pt idx="6195">
                  <c:v>4.2699999999999996</c:v>
                </c:pt>
                <c:pt idx="6198">
                  <c:v>4.2699999999999996</c:v>
                </c:pt>
                <c:pt idx="6199">
                  <c:v>4.25</c:v>
                </c:pt>
                <c:pt idx="6200">
                  <c:v>4.26</c:v>
                </c:pt>
                <c:pt idx="6205">
                  <c:v>4.2699999999999996</c:v>
                </c:pt>
                <c:pt idx="6206">
                  <c:v>4.3</c:v>
                </c:pt>
                <c:pt idx="6207">
                  <c:v>4.3</c:v>
                </c:pt>
                <c:pt idx="6209">
                  <c:v>4.34</c:v>
                </c:pt>
                <c:pt idx="6212">
                  <c:v>4.34</c:v>
                </c:pt>
                <c:pt idx="6213">
                  <c:v>4.2699999999999996</c:v>
                </c:pt>
                <c:pt idx="6214">
                  <c:v>4.25</c:v>
                </c:pt>
                <c:pt idx="6215">
                  <c:v>4.22</c:v>
                </c:pt>
                <c:pt idx="6216">
                  <c:v>4.1500000000000004</c:v>
                </c:pt>
                <c:pt idx="6219">
                  <c:v>4.13</c:v>
                </c:pt>
                <c:pt idx="6220">
                  <c:v>4.1500000000000004</c:v>
                </c:pt>
                <c:pt idx="6221">
                  <c:v>4.16</c:v>
                </c:pt>
                <c:pt idx="6222">
                  <c:v>4.16</c:v>
                </c:pt>
                <c:pt idx="6223">
                  <c:v>4.17</c:v>
                </c:pt>
                <c:pt idx="6226">
                  <c:v>4.18</c:v>
                </c:pt>
                <c:pt idx="6227">
                  <c:v>4.1500000000000004</c:v>
                </c:pt>
                <c:pt idx="6228">
                  <c:v>4.17</c:v>
                </c:pt>
                <c:pt idx="6229">
                  <c:v>4.1500000000000004</c:v>
                </c:pt>
                <c:pt idx="6230">
                  <c:v>4.1100000000000003</c:v>
                </c:pt>
                <c:pt idx="6233">
                  <c:v>4.18</c:v>
                </c:pt>
                <c:pt idx="6234">
                  <c:v>4.17</c:v>
                </c:pt>
                <c:pt idx="6235">
                  <c:v>4.17</c:v>
                </c:pt>
                <c:pt idx="6236">
                  <c:v>4.28</c:v>
                </c:pt>
                <c:pt idx="6237">
                  <c:v>4.26</c:v>
                </c:pt>
                <c:pt idx="6240">
                  <c:v>4.25</c:v>
                </c:pt>
                <c:pt idx="6241">
                  <c:v>4.2300000000000004</c:v>
                </c:pt>
                <c:pt idx="6242">
                  <c:v>4.22</c:v>
                </c:pt>
                <c:pt idx="6243">
                  <c:v>4.2</c:v>
                </c:pt>
                <c:pt idx="6244">
                  <c:v>4.16</c:v>
                </c:pt>
                <c:pt idx="6247">
                  <c:v>4.1500000000000004</c:v>
                </c:pt>
                <c:pt idx="6248">
                  <c:v>4.1500000000000004</c:v>
                </c:pt>
                <c:pt idx="6249">
                  <c:v>4.13</c:v>
                </c:pt>
                <c:pt idx="6250">
                  <c:v>4.1399999999999997</c:v>
                </c:pt>
                <c:pt idx="6251">
                  <c:v>4.1100000000000003</c:v>
                </c:pt>
                <c:pt idx="6254">
                  <c:v>4.12</c:v>
                </c:pt>
                <c:pt idx="6255">
                  <c:v>4.0999999999999996</c:v>
                </c:pt>
                <c:pt idx="6256">
                  <c:v>4.0999999999999996</c:v>
                </c:pt>
                <c:pt idx="6257">
                  <c:v>4.1399999999999997</c:v>
                </c:pt>
                <c:pt idx="6258">
                  <c:v>4.1500000000000004</c:v>
                </c:pt>
                <c:pt idx="6261">
                  <c:v>4.1399999999999997</c:v>
                </c:pt>
                <c:pt idx="6262">
                  <c:v>4.0999999999999996</c:v>
                </c:pt>
                <c:pt idx="6263">
                  <c:v>4.0999999999999996</c:v>
                </c:pt>
                <c:pt idx="6264">
                  <c:v>4.0999999999999996</c:v>
                </c:pt>
                <c:pt idx="6265">
                  <c:v>4.08</c:v>
                </c:pt>
                <c:pt idx="6268">
                  <c:v>4.07</c:v>
                </c:pt>
                <c:pt idx="6269">
                  <c:v>4.09</c:v>
                </c:pt>
                <c:pt idx="6270">
                  <c:v>4.1399999999999997</c:v>
                </c:pt>
                <c:pt idx="6271">
                  <c:v>4.12</c:v>
                </c:pt>
                <c:pt idx="6272">
                  <c:v>4.01</c:v>
                </c:pt>
                <c:pt idx="6275">
                  <c:v>3.94</c:v>
                </c:pt>
                <c:pt idx="6276">
                  <c:v>3.94</c:v>
                </c:pt>
                <c:pt idx="6277">
                  <c:v>3.95</c:v>
                </c:pt>
                <c:pt idx="6278">
                  <c:v>3.94</c:v>
                </c:pt>
                <c:pt idx="6279">
                  <c:v>3.93</c:v>
                </c:pt>
                <c:pt idx="6282">
                  <c:v>3.91</c:v>
                </c:pt>
                <c:pt idx="6283">
                  <c:v>3.95</c:v>
                </c:pt>
                <c:pt idx="6284">
                  <c:v>3.92</c:v>
                </c:pt>
                <c:pt idx="6285">
                  <c:v>3.91</c:v>
                </c:pt>
                <c:pt idx="6286">
                  <c:v>3.91</c:v>
                </c:pt>
                <c:pt idx="6289">
                  <c:v>3.89</c:v>
                </c:pt>
                <c:pt idx="6290">
                  <c:v>3.9699999999999998</c:v>
                </c:pt>
                <c:pt idx="6291">
                  <c:v>3.94</c:v>
                </c:pt>
                <c:pt idx="6292">
                  <c:v>3.93</c:v>
                </c:pt>
                <c:pt idx="6293">
                  <c:v>3.93</c:v>
                </c:pt>
                <c:pt idx="6296">
                  <c:v>4.0199999999999996</c:v>
                </c:pt>
                <c:pt idx="6297">
                  <c:v>4.0199999999999996</c:v>
                </c:pt>
                <c:pt idx="6298">
                  <c:v>4.0199999999999996</c:v>
                </c:pt>
                <c:pt idx="6299">
                  <c:v>4.04</c:v>
                </c:pt>
                <c:pt idx="6300">
                  <c:v>4.16</c:v>
                </c:pt>
                <c:pt idx="6303">
                  <c:v>4.13</c:v>
                </c:pt>
                <c:pt idx="6304">
                  <c:v>4.0999999999999996</c:v>
                </c:pt>
                <c:pt idx="6305">
                  <c:v>4.08</c:v>
                </c:pt>
                <c:pt idx="6306">
                  <c:v>4.09</c:v>
                </c:pt>
                <c:pt idx="6307">
                  <c:v>4.09</c:v>
                </c:pt>
                <c:pt idx="6311">
                  <c:v>4.17</c:v>
                </c:pt>
                <c:pt idx="6312">
                  <c:v>4.1900000000000004</c:v>
                </c:pt>
                <c:pt idx="6313">
                  <c:v>4.18</c:v>
                </c:pt>
                <c:pt idx="6314">
                  <c:v>4.18</c:v>
                </c:pt>
                <c:pt idx="6317">
                  <c:v>4.18</c:v>
                </c:pt>
                <c:pt idx="6318">
                  <c:v>4.22</c:v>
                </c:pt>
                <c:pt idx="6319">
                  <c:v>4.2300000000000004</c:v>
                </c:pt>
                <c:pt idx="6320">
                  <c:v>4.2300000000000004</c:v>
                </c:pt>
                <c:pt idx="6321">
                  <c:v>4.26</c:v>
                </c:pt>
                <c:pt idx="6324">
                  <c:v>4.26</c:v>
                </c:pt>
                <c:pt idx="6325">
                  <c:v>4.26</c:v>
                </c:pt>
                <c:pt idx="6326">
                  <c:v>4.2699999999999996</c:v>
                </c:pt>
                <c:pt idx="6327">
                  <c:v>4.2699999999999996</c:v>
                </c:pt>
                <c:pt idx="6328">
                  <c:v>4.24</c:v>
                </c:pt>
                <c:pt idx="6331">
                  <c:v>4.22</c:v>
                </c:pt>
                <c:pt idx="6332">
                  <c:v>4.22</c:v>
                </c:pt>
                <c:pt idx="6333">
                  <c:v>4.24</c:v>
                </c:pt>
                <c:pt idx="6334">
                  <c:v>4.2699999999999996</c:v>
                </c:pt>
                <c:pt idx="6335">
                  <c:v>4.37</c:v>
                </c:pt>
                <c:pt idx="6338">
                  <c:v>4.3600000000000003</c:v>
                </c:pt>
                <c:pt idx="6339">
                  <c:v>4.3600000000000003</c:v>
                </c:pt>
                <c:pt idx="6340">
                  <c:v>4.3899999999999997</c:v>
                </c:pt>
                <c:pt idx="6341">
                  <c:v>4.41</c:v>
                </c:pt>
                <c:pt idx="6342">
                  <c:v>4.38</c:v>
                </c:pt>
                <c:pt idx="6345">
                  <c:v>4.33</c:v>
                </c:pt>
                <c:pt idx="6346">
                  <c:v>4.3600000000000003</c:v>
                </c:pt>
                <c:pt idx="6347">
                  <c:v>4.41</c:v>
                </c:pt>
                <c:pt idx="6348">
                  <c:v>4.3899999999999997</c:v>
                </c:pt>
                <c:pt idx="6349">
                  <c:v>4.3499999999999996</c:v>
                </c:pt>
                <c:pt idx="6352">
                  <c:v>4.3899999999999997</c:v>
                </c:pt>
                <c:pt idx="6353">
                  <c:v>4.37</c:v>
                </c:pt>
                <c:pt idx="6354">
                  <c:v>4.3499999999999996</c:v>
                </c:pt>
                <c:pt idx="6355">
                  <c:v>4.3099999999999996</c:v>
                </c:pt>
                <c:pt idx="6356">
                  <c:v>4.3499999999999996</c:v>
                </c:pt>
                <c:pt idx="6359">
                  <c:v>4.4000000000000004</c:v>
                </c:pt>
                <c:pt idx="6360">
                  <c:v>4.4000000000000004</c:v>
                </c:pt>
                <c:pt idx="6361">
                  <c:v>4.41</c:v>
                </c:pt>
                <c:pt idx="6362">
                  <c:v>4.41</c:v>
                </c:pt>
                <c:pt idx="6363">
                  <c:v>4.42</c:v>
                </c:pt>
                <c:pt idx="6366">
                  <c:v>4.4180000000000001</c:v>
                </c:pt>
                <c:pt idx="6367">
                  <c:v>4.4030000000000005</c:v>
                </c:pt>
                <c:pt idx="6368">
                  <c:v>4.41</c:v>
                </c:pt>
                <c:pt idx="6369">
                  <c:v>4.431</c:v>
                </c:pt>
                <c:pt idx="6370">
                  <c:v>4.45</c:v>
                </c:pt>
                <c:pt idx="6373">
                  <c:v>4.4459999999999997</c:v>
                </c:pt>
                <c:pt idx="6374">
                  <c:v>4.3609999999999998</c:v>
                </c:pt>
                <c:pt idx="6375">
                  <c:v>4.3979999999999997</c:v>
                </c:pt>
                <c:pt idx="6376">
                  <c:v>4.4089999999999998</c:v>
                </c:pt>
                <c:pt idx="6377">
                  <c:v>4.3760000000000003</c:v>
                </c:pt>
                <c:pt idx="6380">
                  <c:v>4.3639999999999999</c:v>
                </c:pt>
                <c:pt idx="6381">
                  <c:v>4.3769999999999998</c:v>
                </c:pt>
                <c:pt idx="6382">
                  <c:v>4.3840000000000003</c:v>
                </c:pt>
                <c:pt idx="6383">
                  <c:v>4.32</c:v>
                </c:pt>
                <c:pt idx="6384">
                  <c:v>4.3440000000000003</c:v>
                </c:pt>
                <c:pt idx="6387">
                  <c:v>4.3899999999999997</c:v>
                </c:pt>
                <c:pt idx="6388">
                  <c:v>4.3899999999999997</c:v>
                </c:pt>
                <c:pt idx="6389">
                  <c:v>4.3369999999999997</c:v>
                </c:pt>
                <c:pt idx="6390">
                  <c:v>4.3390000000000004</c:v>
                </c:pt>
                <c:pt idx="6391">
                  <c:v>4.28</c:v>
                </c:pt>
                <c:pt idx="6394">
                  <c:v>4.2809999999999997</c:v>
                </c:pt>
                <c:pt idx="6395">
                  <c:v>4.2780000000000005</c:v>
                </c:pt>
                <c:pt idx="6396">
                  <c:v>4.2649999999999997</c:v>
                </c:pt>
                <c:pt idx="6397">
                  <c:v>4.2510000000000003</c:v>
                </c:pt>
                <c:pt idx="6398">
                  <c:v>4.2629999999999999</c:v>
                </c:pt>
                <c:pt idx="6401">
                  <c:v>4.2380000000000004</c:v>
                </c:pt>
                <c:pt idx="6402">
                  <c:v>4.282</c:v>
                </c:pt>
                <c:pt idx="6403">
                  <c:v>4.274</c:v>
                </c:pt>
                <c:pt idx="6404">
                  <c:v>4.2770000000000001</c:v>
                </c:pt>
                <c:pt idx="6405">
                  <c:v>4.2160000000000002</c:v>
                </c:pt>
                <c:pt idx="6408">
                  <c:v>4.2160000000000002</c:v>
                </c:pt>
                <c:pt idx="6409">
                  <c:v>4.234</c:v>
                </c:pt>
                <c:pt idx="6410">
                  <c:v>4.3040000000000003</c:v>
                </c:pt>
                <c:pt idx="6411">
                  <c:v>4.2720000000000002</c:v>
                </c:pt>
                <c:pt idx="6412">
                  <c:v>4.2670000000000003</c:v>
                </c:pt>
                <c:pt idx="6415">
                  <c:v>4.2930000000000001</c:v>
                </c:pt>
                <c:pt idx="6416">
                  <c:v>4.3120000000000003</c:v>
                </c:pt>
                <c:pt idx="6417">
                  <c:v>4.319</c:v>
                </c:pt>
                <c:pt idx="6418">
                  <c:v>4.2949999999999999</c:v>
                </c:pt>
                <c:pt idx="6419">
                  <c:v>4.2350000000000003</c:v>
                </c:pt>
                <c:pt idx="6422">
                  <c:v>4.2169999999999996</c:v>
                </c:pt>
                <c:pt idx="6423">
                  <c:v>4.2110000000000003</c:v>
                </c:pt>
                <c:pt idx="6424">
                  <c:v>4.194</c:v>
                </c:pt>
                <c:pt idx="6425">
                  <c:v>4.1680000000000001</c:v>
                </c:pt>
                <c:pt idx="6426">
                  <c:v>4.093</c:v>
                </c:pt>
                <c:pt idx="6429">
                  <c:v>4.0949999999999998</c:v>
                </c:pt>
                <c:pt idx="6430">
                  <c:v>4.077</c:v>
                </c:pt>
                <c:pt idx="6431">
                  <c:v>4.1070000000000002</c:v>
                </c:pt>
                <c:pt idx="6432">
                  <c:v>4.09</c:v>
                </c:pt>
                <c:pt idx="6433">
                  <c:v>4.07</c:v>
                </c:pt>
                <c:pt idx="6436">
                  <c:v>4.1100000000000003</c:v>
                </c:pt>
                <c:pt idx="6437">
                  <c:v>4.085</c:v>
                </c:pt>
                <c:pt idx="6438">
                  <c:v>4.1020000000000003</c:v>
                </c:pt>
                <c:pt idx="6439">
                  <c:v>4.0940000000000003</c:v>
                </c:pt>
                <c:pt idx="6440">
                  <c:v>4.0890000000000004</c:v>
                </c:pt>
                <c:pt idx="6443">
                  <c:v>4.13</c:v>
                </c:pt>
                <c:pt idx="6444">
                  <c:v>4.1440000000000001</c:v>
                </c:pt>
                <c:pt idx="6445">
                  <c:v>4.0910000000000002</c:v>
                </c:pt>
                <c:pt idx="6446">
                  <c:v>4.0860000000000003</c:v>
                </c:pt>
                <c:pt idx="6447">
                  <c:v>4.0960000000000001</c:v>
                </c:pt>
                <c:pt idx="6450">
                  <c:v>4.0739999999999998</c:v>
                </c:pt>
                <c:pt idx="6451">
                  <c:v>4.0460000000000003</c:v>
                </c:pt>
                <c:pt idx="6452">
                  <c:v>4.0599999999999996</c:v>
                </c:pt>
                <c:pt idx="6453">
                  <c:v>4.0810000000000004</c:v>
                </c:pt>
                <c:pt idx="6454">
                  <c:v>4.1680000000000001</c:v>
                </c:pt>
                <c:pt idx="6457">
                  <c:v>4.1529999999999996</c:v>
                </c:pt>
                <c:pt idx="6458">
                  <c:v>4.16</c:v>
                </c:pt>
                <c:pt idx="6459">
                  <c:v>4.1959999999999997</c:v>
                </c:pt>
                <c:pt idx="6460">
                  <c:v>4.141</c:v>
                </c:pt>
                <c:pt idx="6461">
                  <c:v>4.1189999999999998</c:v>
                </c:pt>
                <c:pt idx="6464">
                  <c:v>4.13</c:v>
                </c:pt>
                <c:pt idx="6465">
                  <c:v>4.1180000000000003</c:v>
                </c:pt>
                <c:pt idx="6466">
                  <c:v>4.1239999999999997</c:v>
                </c:pt>
                <c:pt idx="6467">
                  <c:v>4.1120000000000001</c:v>
                </c:pt>
                <c:pt idx="6468">
                  <c:v>4.0819999999999999</c:v>
                </c:pt>
                <c:pt idx="6471">
                  <c:v>4.069</c:v>
                </c:pt>
                <c:pt idx="6472">
                  <c:v>4.08</c:v>
                </c:pt>
                <c:pt idx="6473">
                  <c:v>4.0519999999999996</c:v>
                </c:pt>
                <c:pt idx="6474">
                  <c:v>4.0090000000000003</c:v>
                </c:pt>
                <c:pt idx="6475">
                  <c:v>4.0350000000000001</c:v>
                </c:pt>
                <c:pt idx="6478">
                  <c:v>4.0060000000000002</c:v>
                </c:pt>
                <c:pt idx="6479">
                  <c:v>4.0190000000000001</c:v>
                </c:pt>
                <c:pt idx="6480">
                  <c:v>4.0579999999999998</c:v>
                </c:pt>
                <c:pt idx="6481">
                  <c:v>4.056</c:v>
                </c:pt>
                <c:pt idx="6482">
                  <c:v>4.0869999999999997</c:v>
                </c:pt>
                <c:pt idx="6485">
                  <c:v>4.0970000000000004</c:v>
                </c:pt>
                <c:pt idx="6486">
                  <c:v>4.0590000000000002</c:v>
                </c:pt>
                <c:pt idx="6487">
                  <c:v>4.0540000000000003</c:v>
                </c:pt>
                <c:pt idx="6488">
                  <c:v>4.0780000000000003</c:v>
                </c:pt>
                <c:pt idx="6489">
                  <c:v>4.0069999999999997</c:v>
                </c:pt>
                <c:pt idx="6492">
                  <c:v>4.01</c:v>
                </c:pt>
                <c:pt idx="6493">
                  <c:v>3.9670000000000001</c:v>
                </c:pt>
                <c:pt idx="6494">
                  <c:v>3.968</c:v>
                </c:pt>
                <c:pt idx="6495">
                  <c:v>3.9470000000000001</c:v>
                </c:pt>
                <c:pt idx="6496">
                  <c:v>3.9630000000000001</c:v>
                </c:pt>
                <c:pt idx="6499">
                  <c:v>3.9510000000000001</c:v>
                </c:pt>
                <c:pt idx="6500">
                  <c:v>3.9740000000000002</c:v>
                </c:pt>
                <c:pt idx="6501">
                  <c:v>3.9249999999999998</c:v>
                </c:pt>
                <c:pt idx="6502">
                  <c:v>3.9290000000000003</c:v>
                </c:pt>
                <c:pt idx="6503">
                  <c:v>3.9239999999999999</c:v>
                </c:pt>
                <c:pt idx="6506">
                  <c:v>3.8890000000000002</c:v>
                </c:pt>
                <c:pt idx="6507">
                  <c:v>3.8860000000000001</c:v>
                </c:pt>
                <c:pt idx="6508">
                  <c:v>3.879</c:v>
                </c:pt>
                <c:pt idx="6509">
                  <c:v>3.9580000000000002</c:v>
                </c:pt>
                <c:pt idx="6510">
                  <c:v>3.9409999999999998</c:v>
                </c:pt>
                <c:pt idx="6513">
                  <c:v>3.931</c:v>
                </c:pt>
                <c:pt idx="6514">
                  <c:v>3.96</c:v>
                </c:pt>
                <c:pt idx="6515">
                  <c:v>3.95</c:v>
                </c:pt>
                <c:pt idx="6516">
                  <c:v>3.9</c:v>
                </c:pt>
                <c:pt idx="6517">
                  <c:v>3.96</c:v>
                </c:pt>
                <c:pt idx="6520">
                  <c:v>3.9510000000000001</c:v>
                </c:pt>
                <c:pt idx="6521">
                  <c:v>3.9130000000000003</c:v>
                </c:pt>
                <c:pt idx="6522">
                  <c:v>3.92</c:v>
                </c:pt>
                <c:pt idx="6523">
                  <c:v>3.867</c:v>
                </c:pt>
                <c:pt idx="6524">
                  <c:v>3.8260000000000001</c:v>
                </c:pt>
                <c:pt idx="6527">
                  <c:v>3.8260000000000001</c:v>
                </c:pt>
                <c:pt idx="6528">
                  <c:v>3.8010000000000002</c:v>
                </c:pt>
                <c:pt idx="6529">
                  <c:v>3.8159999999999998</c:v>
                </c:pt>
                <c:pt idx="6530">
                  <c:v>3.8639999999999999</c:v>
                </c:pt>
                <c:pt idx="6531">
                  <c:v>3.8369999999999997</c:v>
                </c:pt>
                <c:pt idx="6534">
                  <c:v>3.8120000000000003</c:v>
                </c:pt>
                <c:pt idx="6535">
                  <c:v>3.7960000000000003</c:v>
                </c:pt>
                <c:pt idx="6536">
                  <c:v>3.7960000000000003</c:v>
                </c:pt>
                <c:pt idx="6537">
                  <c:v>3.7679999999999998</c:v>
                </c:pt>
                <c:pt idx="6538">
                  <c:v>3.7679999999999998</c:v>
                </c:pt>
                <c:pt idx="6541">
                  <c:v>3.8180000000000001</c:v>
                </c:pt>
                <c:pt idx="6542">
                  <c:v>3.7789999999999999</c:v>
                </c:pt>
                <c:pt idx="6543">
                  <c:v>3.7709999999999999</c:v>
                </c:pt>
                <c:pt idx="6544">
                  <c:v>3.8210000000000002</c:v>
                </c:pt>
                <c:pt idx="6545">
                  <c:v>3.7469999999999999</c:v>
                </c:pt>
                <c:pt idx="6548">
                  <c:v>3.7039999999999997</c:v>
                </c:pt>
                <c:pt idx="6549">
                  <c:v>3.6739999999999999</c:v>
                </c:pt>
                <c:pt idx="6550">
                  <c:v>3.6429999999999998</c:v>
                </c:pt>
                <c:pt idx="6551">
                  <c:v>3.6160000000000001</c:v>
                </c:pt>
                <c:pt idx="6552">
                  <c:v>3.6029999999999998</c:v>
                </c:pt>
                <c:pt idx="6555">
                  <c:v>3.593</c:v>
                </c:pt>
                <c:pt idx="6556">
                  <c:v>3.589</c:v>
                </c:pt>
                <c:pt idx="6557">
                  <c:v>3.5339999999999998</c:v>
                </c:pt>
                <c:pt idx="6558">
                  <c:v>3.5649999999999999</c:v>
                </c:pt>
                <c:pt idx="6559">
                  <c:v>3.6109999999999998</c:v>
                </c:pt>
                <c:pt idx="6562">
                  <c:v>3.589</c:v>
                </c:pt>
                <c:pt idx="6563">
                  <c:v>3.6179999999999999</c:v>
                </c:pt>
                <c:pt idx="6564">
                  <c:v>3.6219999999999999</c:v>
                </c:pt>
                <c:pt idx="6565">
                  <c:v>3.589</c:v>
                </c:pt>
                <c:pt idx="6566">
                  <c:v>3.593</c:v>
                </c:pt>
                <c:pt idx="6569">
                  <c:v>3.609</c:v>
                </c:pt>
                <c:pt idx="6570">
                  <c:v>3.6339999999999999</c:v>
                </c:pt>
                <c:pt idx="6571">
                  <c:v>3.7090000000000001</c:v>
                </c:pt>
                <c:pt idx="6572">
                  <c:v>3.6760000000000002</c:v>
                </c:pt>
                <c:pt idx="6573">
                  <c:v>3.673</c:v>
                </c:pt>
                <c:pt idx="6576">
                  <c:v>3.6310000000000002</c:v>
                </c:pt>
                <c:pt idx="6577">
                  <c:v>3.6459999999999999</c:v>
                </c:pt>
                <c:pt idx="6578">
                  <c:v>3.649</c:v>
                </c:pt>
                <c:pt idx="6579">
                  <c:v>3.621</c:v>
                </c:pt>
                <c:pt idx="6580">
                  <c:v>3.6059999999999999</c:v>
                </c:pt>
                <c:pt idx="6583">
                  <c:v>3.5880000000000001</c:v>
                </c:pt>
                <c:pt idx="6584">
                  <c:v>3.5960000000000001</c:v>
                </c:pt>
                <c:pt idx="6585">
                  <c:v>3.597</c:v>
                </c:pt>
                <c:pt idx="6586">
                  <c:v>3.5579999999999998</c:v>
                </c:pt>
                <c:pt idx="6587">
                  <c:v>3.556</c:v>
                </c:pt>
                <c:pt idx="6590">
                  <c:v>3.5390000000000001</c:v>
                </c:pt>
                <c:pt idx="6591">
                  <c:v>3.5489999999999999</c:v>
                </c:pt>
                <c:pt idx="6592">
                  <c:v>3.5190000000000001</c:v>
                </c:pt>
                <c:pt idx="6593">
                  <c:v>3.5620000000000003</c:v>
                </c:pt>
                <c:pt idx="6594">
                  <c:v>3.5720000000000001</c:v>
                </c:pt>
                <c:pt idx="6597">
                  <c:v>3.544</c:v>
                </c:pt>
                <c:pt idx="6598">
                  <c:v>3.536</c:v>
                </c:pt>
                <c:pt idx="6599">
                  <c:v>3.556</c:v>
                </c:pt>
                <c:pt idx="6600">
                  <c:v>3.5789999999999997</c:v>
                </c:pt>
                <c:pt idx="6601">
                  <c:v>3.5409999999999999</c:v>
                </c:pt>
                <c:pt idx="6604">
                  <c:v>3.5380000000000003</c:v>
                </c:pt>
                <c:pt idx="6605">
                  <c:v>3.5289999999999999</c:v>
                </c:pt>
                <c:pt idx="6606">
                  <c:v>3.5449999999999999</c:v>
                </c:pt>
                <c:pt idx="6607">
                  <c:v>3.5569999999999999</c:v>
                </c:pt>
                <c:pt idx="6608">
                  <c:v>3.4969999999999999</c:v>
                </c:pt>
                <c:pt idx="6611">
                  <c:v>3.5190000000000001</c:v>
                </c:pt>
                <c:pt idx="6612">
                  <c:v>3.5169999999999999</c:v>
                </c:pt>
                <c:pt idx="6613">
                  <c:v>3.4790000000000001</c:v>
                </c:pt>
                <c:pt idx="6614">
                  <c:v>3.4660000000000002</c:v>
                </c:pt>
                <c:pt idx="6615">
                  <c:v>3.5</c:v>
                </c:pt>
                <c:pt idx="6618">
                  <c:v>3.5249999999999999</c:v>
                </c:pt>
                <c:pt idx="6619">
                  <c:v>3.5489999999999999</c:v>
                </c:pt>
                <c:pt idx="6620">
                  <c:v>3.5830000000000002</c:v>
                </c:pt>
                <c:pt idx="6621">
                  <c:v>3.6080000000000001</c:v>
                </c:pt>
                <c:pt idx="6622">
                  <c:v>3.6890000000000001</c:v>
                </c:pt>
                <c:pt idx="6625">
                  <c:v>3.7279999999999998</c:v>
                </c:pt>
                <c:pt idx="6626">
                  <c:v>3.7269999999999999</c:v>
                </c:pt>
                <c:pt idx="6627">
                  <c:v>3.706</c:v>
                </c:pt>
                <c:pt idx="6628">
                  <c:v>3.76</c:v>
                </c:pt>
                <c:pt idx="6629">
                  <c:v>3.7439999999999998</c:v>
                </c:pt>
                <c:pt idx="6632">
                  <c:v>3.7519999999999998</c:v>
                </c:pt>
                <c:pt idx="6633">
                  <c:v>3.7690000000000001</c:v>
                </c:pt>
                <c:pt idx="6634">
                  <c:v>3.8109999999999999</c:v>
                </c:pt>
                <c:pt idx="6635">
                  <c:v>3.7949999999999999</c:v>
                </c:pt>
                <c:pt idx="6636">
                  <c:v>3.7229999999999999</c:v>
                </c:pt>
                <c:pt idx="6639">
                  <c:v>3.7039999999999997</c:v>
                </c:pt>
                <c:pt idx="6640">
                  <c:v>3.7269999999999999</c:v>
                </c:pt>
                <c:pt idx="6641">
                  <c:v>3.798</c:v>
                </c:pt>
                <c:pt idx="6642">
                  <c:v>3.8010000000000002</c:v>
                </c:pt>
                <c:pt idx="6643">
                  <c:v>3.8</c:v>
                </c:pt>
                <c:pt idx="6646">
                  <c:v>3.8069999999999999</c:v>
                </c:pt>
                <c:pt idx="6647">
                  <c:v>3.7469999999999999</c:v>
                </c:pt>
                <c:pt idx="6648">
                  <c:v>3.706</c:v>
                </c:pt>
                <c:pt idx="6649">
                  <c:v>3.7189999999999999</c:v>
                </c:pt>
                <c:pt idx="6650">
                  <c:v>3.7519999999999998</c:v>
                </c:pt>
                <c:pt idx="6653">
                  <c:v>3.7650000000000001</c:v>
                </c:pt>
                <c:pt idx="6654">
                  <c:v>3.726</c:v>
                </c:pt>
                <c:pt idx="6655">
                  <c:v>3.77</c:v>
                </c:pt>
                <c:pt idx="6656">
                  <c:v>3.742</c:v>
                </c:pt>
                <c:pt idx="6661">
                  <c:v>3.7429999999999999</c:v>
                </c:pt>
                <c:pt idx="6662">
                  <c:v>3.7149999999999999</c:v>
                </c:pt>
                <c:pt idx="6663">
                  <c:v>3.6589999999999998</c:v>
                </c:pt>
                <c:pt idx="6664">
                  <c:v>3.633</c:v>
                </c:pt>
                <c:pt idx="6667">
                  <c:v>3.6230000000000002</c:v>
                </c:pt>
                <c:pt idx="6668">
                  <c:v>3.6339999999999999</c:v>
                </c:pt>
                <c:pt idx="6669">
                  <c:v>3.625</c:v>
                </c:pt>
                <c:pt idx="6670">
                  <c:v>3.5859999999999999</c:v>
                </c:pt>
                <c:pt idx="6671">
                  <c:v>3.6269999999999998</c:v>
                </c:pt>
                <c:pt idx="6674">
                  <c:v>3.601</c:v>
                </c:pt>
                <c:pt idx="6675">
                  <c:v>3.5949999999999998</c:v>
                </c:pt>
                <c:pt idx="6676">
                  <c:v>3.5529999999999999</c:v>
                </c:pt>
                <c:pt idx="6677">
                  <c:v>3.5700000000000003</c:v>
                </c:pt>
                <c:pt idx="6678">
                  <c:v>3.5350000000000001</c:v>
                </c:pt>
                <c:pt idx="6681">
                  <c:v>3.4929999999999999</c:v>
                </c:pt>
                <c:pt idx="6682">
                  <c:v>3.484</c:v>
                </c:pt>
                <c:pt idx="6683">
                  <c:v>3.4929999999999999</c:v>
                </c:pt>
                <c:pt idx="6684">
                  <c:v>3.5190000000000001</c:v>
                </c:pt>
                <c:pt idx="6685">
                  <c:v>3.5070000000000001</c:v>
                </c:pt>
                <c:pt idx="6688">
                  <c:v>3.4889999999999999</c:v>
                </c:pt>
                <c:pt idx="6689">
                  <c:v>3.4889999999999999</c:v>
                </c:pt>
                <c:pt idx="6690">
                  <c:v>3.4470000000000001</c:v>
                </c:pt>
                <c:pt idx="6691">
                  <c:v>3.4460000000000002</c:v>
                </c:pt>
                <c:pt idx="6692">
                  <c:v>3.4489999999999998</c:v>
                </c:pt>
                <c:pt idx="6695">
                  <c:v>3.4460000000000002</c:v>
                </c:pt>
                <c:pt idx="6696">
                  <c:v>3.4279999999999999</c:v>
                </c:pt>
                <c:pt idx="6697">
                  <c:v>3.4660000000000002</c:v>
                </c:pt>
                <c:pt idx="6698">
                  <c:v>3.444</c:v>
                </c:pt>
                <c:pt idx="6699">
                  <c:v>3.4790000000000001</c:v>
                </c:pt>
                <c:pt idx="6702">
                  <c:v>3.472</c:v>
                </c:pt>
                <c:pt idx="6703">
                  <c:v>3.4050000000000002</c:v>
                </c:pt>
                <c:pt idx="6704">
                  <c:v>3.3639999999999999</c:v>
                </c:pt>
                <c:pt idx="6705">
                  <c:v>3.383</c:v>
                </c:pt>
                <c:pt idx="6706">
                  <c:v>3.3420000000000001</c:v>
                </c:pt>
                <c:pt idx="6709">
                  <c:v>3.36</c:v>
                </c:pt>
                <c:pt idx="6710">
                  <c:v>3.35</c:v>
                </c:pt>
                <c:pt idx="6711">
                  <c:v>3.323</c:v>
                </c:pt>
                <c:pt idx="6712">
                  <c:v>3.347</c:v>
                </c:pt>
                <c:pt idx="6713">
                  <c:v>3.379</c:v>
                </c:pt>
                <c:pt idx="6716">
                  <c:v>3.3450000000000002</c:v>
                </c:pt>
                <c:pt idx="6717">
                  <c:v>3.3180000000000001</c:v>
                </c:pt>
                <c:pt idx="6718">
                  <c:v>3.294</c:v>
                </c:pt>
                <c:pt idx="6719">
                  <c:v>3.351</c:v>
                </c:pt>
                <c:pt idx="6720">
                  <c:v>3.3479999999999999</c:v>
                </c:pt>
                <c:pt idx="6723">
                  <c:v>3.3519999999999999</c:v>
                </c:pt>
                <c:pt idx="6724">
                  <c:v>3.2930000000000001</c:v>
                </c:pt>
                <c:pt idx="6725">
                  <c:v>3.2549999999999999</c:v>
                </c:pt>
                <c:pt idx="6726">
                  <c:v>3.2360000000000002</c:v>
                </c:pt>
                <c:pt idx="6727">
                  <c:v>3.2010000000000001</c:v>
                </c:pt>
                <c:pt idx="6730">
                  <c:v>3.2389999999999999</c:v>
                </c:pt>
                <c:pt idx="6731">
                  <c:v>3.1749999999999998</c:v>
                </c:pt>
                <c:pt idx="6732">
                  <c:v>3.1339999999999999</c:v>
                </c:pt>
                <c:pt idx="6733">
                  <c:v>3.1619999999999999</c:v>
                </c:pt>
                <c:pt idx="6734">
                  <c:v>3.1549999999999998</c:v>
                </c:pt>
                <c:pt idx="6737">
                  <c:v>3.1840000000000002</c:v>
                </c:pt>
                <c:pt idx="6738">
                  <c:v>3.2010000000000001</c:v>
                </c:pt>
                <c:pt idx="6739">
                  <c:v>3.2909999999999999</c:v>
                </c:pt>
                <c:pt idx="6740">
                  <c:v>3.335</c:v>
                </c:pt>
                <c:pt idx="6741">
                  <c:v>3.2989999999999999</c:v>
                </c:pt>
                <c:pt idx="6744">
                  <c:v>3.3079999999999998</c:v>
                </c:pt>
                <c:pt idx="6745">
                  <c:v>3.2269999999999999</c:v>
                </c:pt>
                <c:pt idx="6746">
                  <c:v>3.157</c:v>
                </c:pt>
                <c:pt idx="6747">
                  <c:v>3.161</c:v>
                </c:pt>
                <c:pt idx="6748">
                  <c:v>3.145</c:v>
                </c:pt>
                <c:pt idx="6751">
                  <c:v>3.1150000000000002</c:v>
                </c:pt>
                <c:pt idx="6752">
                  <c:v>3.1629999999999998</c:v>
                </c:pt>
                <c:pt idx="6753">
                  <c:v>3.1469999999999998</c:v>
                </c:pt>
                <c:pt idx="6754">
                  <c:v>3.1469999999999998</c:v>
                </c:pt>
                <c:pt idx="6755">
                  <c:v>3.1549999999999998</c:v>
                </c:pt>
                <c:pt idx="6758">
                  <c:v>3.1739999999999999</c:v>
                </c:pt>
                <c:pt idx="6759">
                  <c:v>3.214</c:v>
                </c:pt>
                <c:pt idx="6760">
                  <c:v>3.2170000000000001</c:v>
                </c:pt>
                <c:pt idx="6761">
                  <c:v>3.1869999999999998</c:v>
                </c:pt>
                <c:pt idx="6762">
                  <c:v>3.1779999999999999</c:v>
                </c:pt>
                <c:pt idx="6765">
                  <c:v>3.2669999999999999</c:v>
                </c:pt>
                <c:pt idx="6766">
                  <c:v>3.2730000000000001</c:v>
                </c:pt>
                <c:pt idx="6767">
                  <c:v>3.2959999999999998</c:v>
                </c:pt>
                <c:pt idx="6768">
                  <c:v>3.3410000000000002</c:v>
                </c:pt>
                <c:pt idx="6769">
                  <c:v>3.33</c:v>
                </c:pt>
                <c:pt idx="6772">
                  <c:v>3.31</c:v>
                </c:pt>
                <c:pt idx="6773">
                  <c:v>3.3359999999999999</c:v>
                </c:pt>
                <c:pt idx="6774">
                  <c:v>3.359</c:v>
                </c:pt>
                <c:pt idx="6775">
                  <c:v>3.3380000000000001</c:v>
                </c:pt>
                <c:pt idx="6776">
                  <c:v>3.2810000000000001</c:v>
                </c:pt>
                <c:pt idx="6779">
                  <c:v>3.266</c:v>
                </c:pt>
                <c:pt idx="6780">
                  <c:v>3.2949999999999999</c:v>
                </c:pt>
                <c:pt idx="6781">
                  <c:v>3.2730000000000001</c:v>
                </c:pt>
                <c:pt idx="6782">
                  <c:v>3.2850000000000001</c:v>
                </c:pt>
                <c:pt idx="6783">
                  <c:v>3.2949999999999999</c:v>
                </c:pt>
                <c:pt idx="6786">
                  <c:v>3.3490000000000002</c:v>
                </c:pt>
                <c:pt idx="6787">
                  <c:v>3.3719999999999999</c:v>
                </c:pt>
                <c:pt idx="6788">
                  <c:v>3.375</c:v>
                </c:pt>
                <c:pt idx="6789">
                  <c:v>3.3620000000000001</c:v>
                </c:pt>
                <c:pt idx="6790">
                  <c:v>3.4279999999999999</c:v>
                </c:pt>
                <c:pt idx="6793">
                  <c:v>3.4180000000000001</c:v>
                </c:pt>
                <c:pt idx="6794">
                  <c:v>3.407</c:v>
                </c:pt>
                <c:pt idx="6795">
                  <c:v>3.3820000000000001</c:v>
                </c:pt>
                <c:pt idx="6796">
                  <c:v>3.3879999999999999</c:v>
                </c:pt>
                <c:pt idx="6797">
                  <c:v>3.343</c:v>
                </c:pt>
                <c:pt idx="6800">
                  <c:v>3.3279999999999998</c:v>
                </c:pt>
                <c:pt idx="6801">
                  <c:v>3.2930000000000001</c:v>
                </c:pt>
                <c:pt idx="6802">
                  <c:v>3.2709999999999999</c:v>
                </c:pt>
                <c:pt idx="6803">
                  <c:v>3.2480000000000002</c:v>
                </c:pt>
                <c:pt idx="6804">
                  <c:v>3.2450000000000001</c:v>
                </c:pt>
                <c:pt idx="6807">
                  <c:v>3.254</c:v>
                </c:pt>
                <c:pt idx="6808">
                  <c:v>3.2280000000000002</c:v>
                </c:pt>
                <c:pt idx="6809">
                  <c:v>3.2109999999999999</c:v>
                </c:pt>
                <c:pt idx="6810">
                  <c:v>3.2040000000000002</c:v>
                </c:pt>
                <c:pt idx="6811">
                  <c:v>3.194</c:v>
                </c:pt>
                <c:pt idx="6814">
                  <c:v>3.2090000000000001</c:v>
                </c:pt>
                <c:pt idx="6815">
                  <c:v>3.206</c:v>
                </c:pt>
                <c:pt idx="6816">
                  <c:v>3.15</c:v>
                </c:pt>
                <c:pt idx="6817">
                  <c:v>3.109</c:v>
                </c:pt>
                <c:pt idx="6818">
                  <c:v>3.101</c:v>
                </c:pt>
                <c:pt idx="6821">
                  <c:v>3.0920000000000001</c:v>
                </c:pt>
                <c:pt idx="6822">
                  <c:v>3.1179999999999999</c:v>
                </c:pt>
                <c:pt idx="6823">
                  <c:v>3.13</c:v>
                </c:pt>
                <c:pt idx="6824">
                  <c:v>3.1139999999999999</c:v>
                </c:pt>
                <c:pt idx="6825">
                  <c:v>3.0910000000000002</c:v>
                </c:pt>
                <c:pt idx="6828">
                  <c:v>3.1589999999999998</c:v>
                </c:pt>
                <c:pt idx="6829">
                  <c:v>3.1429999999999998</c:v>
                </c:pt>
                <c:pt idx="6830">
                  <c:v>3.1280000000000001</c:v>
                </c:pt>
                <c:pt idx="6831">
                  <c:v>3.145</c:v>
                </c:pt>
                <c:pt idx="6832">
                  <c:v>3.173</c:v>
                </c:pt>
                <c:pt idx="6835">
                  <c:v>3.1549999999999998</c:v>
                </c:pt>
                <c:pt idx="6836">
                  <c:v>3.1179999999999999</c:v>
                </c:pt>
                <c:pt idx="6837">
                  <c:v>3.0659999999999998</c:v>
                </c:pt>
                <c:pt idx="6838">
                  <c:v>3.0760000000000001</c:v>
                </c:pt>
                <c:pt idx="6839">
                  <c:v>3.1</c:v>
                </c:pt>
                <c:pt idx="6842">
                  <c:v>3.1589999999999998</c:v>
                </c:pt>
                <c:pt idx="6843">
                  <c:v>3.169</c:v>
                </c:pt>
                <c:pt idx="6844">
                  <c:v>3.177</c:v>
                </c:pt>
                <c:pt idx="6845">
                  <c:v>3.1890000000000001</c:v>
                </c:pt>
                <c:pt idx="6846">
                  <c:v>3.1930000000000001</c:v>
                </c:pt>
                <c:pt idx="6849">
                  <c:v>3.2410000000000001</c:v>
                </c:pt>
                <c:pt idx="6850">
                  <c:v>3.22</c:v>
                </c:pt>
                <c:pt idx="6851">
                  <c:v>3.2040000000000002</c:v>
                </c:pt>
                <c:pt idx="6852">
                  <c:v>3.2090000000000001</c:v>
                </c:pt>
                <c:pt idx="6853">
                  <c:v>3.21</c:v>
                </c:pt>
                <c:pt idx="6856">
                  <c:v>3.1869999999999998</c:v>
                </c:pt>
                <c:pt idx="6857">
                  <c:v>3.2109999999999999</c:v>
                </c:pt>
                <c:pt idx="6858">
                  <c:v>3.242</c:v>
                </c:pt>
                <c:pt idx="6859">
                  <c:v>3.31</c:v>
                </c:pt>
                <c:pt idx="6860">
                  <c:v>3.3149999999999999</c:v>
                </c:pt>
                <c:pt idx="6863">
                  <c:v>3.3250000000000002</c:v>
                </c:pt>
                <c:pt idx="6864">
                  <c:v>3.3239999999999998</c:v>
                </c:pt>
                <c:pt idx="6865">
                  <c:v>3.2949999999999999</c:v>
                </c:pt>
                <c:pt idx="6866">
                  <c:v>3.319</c:v>
                </c:pt>
                <c:pt idx="6867">
                  <c:v>3.2730000000000001</c:v>
                </c:pt>
                <c:pt idx="6870">
                  <c:v>3.258</c:v>
                </c:pt>
                <c:pt idx="6871">
                  <c:v>3.3170000000000002</c:v>
                </c:pt>
                <c:pt idx="6872">
                  <c:v>3.3940000000000001</c:v>
                </c:pt>
                <c:pt idx="6873">
                  <c:v>3.4050000000000002</c:v>
                </c:pt>
                <c:pt idx="6874">
                  <c:v>3.4159999999999999</c:v>
                </c:pt>
                <c:pt idx="6877">
                  <c:v>3.414971</c:v>
                </c:pt>
                <c:pt idx="6878">
                  <c:v>3.4470000000000001</c:v>
                </c:pt>
                <c:pt idx="6879">
                  <c:v>3.4809999999999999</c:v>
                </c:pt>
                <c:pt idx="6880">
                  <c:v>3.5</c:v>
                </c:pt>
                <c:pt idx="6881">
                  <c:v>3.5070000000000001</c:v>
                </c:pt>
                <c:pt idx="6884">
                  <c:v>3.512</c:v>
                </c:pt>
                <c:pt idx="6885">
                  <c:v>3.4980000000000002</c:v>
                </c:pt>
                <c:pt idx="6886">
                  <c:v>3.5369999999999999</c:v>
                </c:pt>
                <c:pt idx="6887">
                  <c:v>3.548</c:v>
                </c:pt>
                <c:pt idx="6888">
                  <c:v>3.5380000000000003</c:v>
                </c:pt>
                <c:pt idx="6891">
                  <c:v>3.5449999999999999</c:v>
                </c:pt>
                <c:pt idx="6892">
                  <c:v>3.5460000000000003</c:v>
                </c:pt>
                <c:pt idx="6893">
                  <c:v>3.5324770000000001</c:v>
                </c:pt>
                <c:pt idx="6894">
                  <c:v>3.48</c:v>
                </c:pt>
                <c:pt idx="6895">
                  <c:v>3.573</c:v>
                </c:pt>
                <c:pt idx="6898">
                  <c:v>3.5179999999999998</c:v>
                </c:pt>
                <c:pt idx="6899">
                  <c:v>3.5070000000000001</c:v>
                </c:pt>
                <c:pt idx="6900">
                  <c:v>3.4889999999999999</c:v>
                </c:pt>
                <c:pt idx="6901">
                  <c:v>3.4159999999999999</c:v>
                </c:pt>
                <c:pt idx="6902">
                  <c:v>3.4260000000000002</c:v>
                </c:pt>
                <c:pt idx="6905">
                  <c:v>3.42</c:v>
                </c:pt>
                <c:pt idx="6906">
                  <c:v>3.4510000000000001</c:v>
                </c:pt>
                <c:pt idx="6907">
                  <c:v>3.4670000000000001</c:v>
                </c:pt>
                <c:pt idx="6908">
                  <c:v>3.419</c:v>
                </c:pt>
                <c:pt idx="6909">
                  <c:v>3.415</c:v>
                </c:pt>
                <c:pt idx="6912">
                  <c:v>3.4239999999999999</c:v>
                </c:pt>
                <c:pt idx="6913">
                  <c:v>3.38</c:v>
                </c:pt>
                <c:pt idx="6914">
                  <c:v>3.407</c:v>
                </c:pt>
                <c:pt idx="6915">
                  <c:v>3.3839999999999999</c:v>
                </c:pt>
                <c:pt idx="6916">
                  <c:v>3.4409999999999998</c:v>
                </c:pt>
                <c:pt idx="6919">
                  <c:v>3.427</c:v>
                </c:pt>
                <c:pt idx="6920">
                  <c:v>3.399</c:v>
                </c:pt>
                <c:pt idx="6921">
                  <c:v>3.3719999999999999</c:v>
                </c:pt>
                <c:pt idx="6922">
                  <c:v>3.39</c:v>
                </c:pt>
                <c:pt idx="6923">
                  <c:v>3.3609999999999998</c:v>
                </c:pt>
                <c:pt idx="6926">
                  <c:v>3.3519999999999999</c:v>
                </c:pt>
                <c:pt idx="6927">
                  <c:v>3.371</c:v>
                </c:pt>
                <c:pt idx="6928">
                  <c:v>3.3980000000000001</c:v>
                </c:pt>
                <c:pt idx="6929">
                  <c:v>3.3860000000000001</c:v>
                </c:pt>
                <c:pt idx="6930">
                  <c:v>3.3490000000000002</c:v>
                </c:pt>
                <c:pt idx="6934">
                  <c:v>3.3519999999999999</c:v>
                </c:pt>
                <c:pt idx="6935">
                  <c:v>3.3090000000000002</c:v>
                </c:pt>
                <c:pt idx="6936">
                  <c:v>3.3260000000000001</c:v>
                </c:pt>
                <c:pt idx="6937">
                  <c:v>3.286</c:v>
                </c:pt>
                <c:pt idx="6940">
                  <c:v>3.3450000000000002</c:v>
                </c:pt>
                <c:pt idx="6941">
                  <c:v>3.3359999999999999</c:v>
                </c:pt>
                <c:pt idx="6942">
                  <c:v>3.2919999999999998</c:v>
                </c:pt>
                <c:pt idx="6943">
                  <c:v>3.282</c:v>
                </c:pt>
                <c:pt idx="6944">
                  <c:v>3.2720000000000002</c:v>
                </c:pt>
                <c:pt idx="6947">
                  <c:v>3.254</c:v>
                </c:pt>
                <c:pt idx="6948">
                  <c:v>3.2789999999999999</c:v>
                </c:pt>
                <c:pt idx="6949">
                  <c:v>3.2989999999999999</c:v>
                </c:pt>
                <c:pt idx="6950">
                  <c:v>3.2669999999999999</c:v>
                </c:pt>
                <c:pt idx="6951">
                  <c:v>3.258</c:v>
                </c:pt>
                <c:pt idx="6954">
                  <c:v>3.2730000000000001</c:v>
                </c:pt>
                <c:pt idx="6955">
                  <c:v>3.2709999999999999</c:v>
                </c:pt>
                <c:pt idx="6956">
                  <c:v>3.2829999999999999</c:v>
                </c:pt>
                <c:pt idx="6957">
                  <c:v>3.3460000000000001</c:v>
                </c:pt>
                <c:pt idx="6958">
                  <c:v>3.3740000000000001</c:v>
                </c:pt>
                <c:pt idx="6961">
                  <c:v>3.3860000000000001</c:v>
                </c:pt>
                <c:pt idx="6962">
                  <c:v>3.3919999999999999</c:v>
                </c:pt>
                <c:pt idx="6963">
                  <c:v>3.4209999999999998</c:v>
                </c:pt>
                <c:pt idx="6964">
                  <c:v>3.46</c:v>
                </c:pt>
                <c:pt idx="6965">
                  <c:v>3.5070000000000001</c:v>
                </c:pt>
                <c:pt idx="6968">
                  <c:v>3.4870000000000001</c:v>
                </c:pt>
                <c:pt idx="6969">
                  <c:v>3.4859999999999998</c:v>
                </c:pt>
                <c:pt idx="6970">
                  <c:v>3.5190000000000001</c:v>
                </c:pt>
                <c:pt idx="6971">
                  <c:v>3.5380000000000003</c:v>
                </c:pt>
                <c:pt idx="6972">
                  <c:v>3.5049999999999999</c:v>
                </c:pt>
                <c:pt idx="6975">
                  <c:v>3.508</c:v>
                </c:pt>
                <c:pt idx="6976">
                  <c:v>3.524</c:v>
                </c:pt>
                <c:pt idx="6977">
                  <c:v>3.5449999999999999</c:v>
                </c:pt>
                <c:pt idx="6978">
                  <c:v>3.5070000000000001</c:v>
                </c:pt>
                <c:pt idx="6979">
                  <c:v>3.468</c:v>
                </c:pt>
                <c:pt idx="6982">
                  <c:v>3.512</c:v>
                </c:pt>
                <c:pt idx="6983">
                  <c:v>3.5259999999999998</c:v>
                </c:pt>
                <c:pt idx="6984">
                  <c:v>3.4939999999999998</c:v>
                </c:pt>
                <c:pt idx="6985">
                  <c:v>3.532</c:v>
                </c:pt>
                <c:pt idx="6986">
                  <c:v>3.4859999999999998</c:v>
                </c:pt>
                <c:pt idx="6989">
                  <c:v>3.468</c:v>
                </c:pt>
                <c:pt idx="6990">
                  <c:v>3.4809999999999999</c:v>
                </c:pt>
                <c:pt idx="6991">
                  <c:v>3.46</c:v>
                </c:pt>
                <c:pt idx="6992">
                  <c:v>3.5060000000000002</c:v>
                </c:pt>
                <c:pt idx="6993">
                  <c:v>3.5259999999999998</c:v>
                </c:pt>
                <c:pt idx="6996">
                  <c:v>3.536</c:v>
                </c:pt>
                <c:pt idx="6997">
                  <c:v>3.52</c:v>
                </c:pt>
                <c:pt idx="6998">
                  <c:v>3.54</c:v>
                </c:pt>
                <c:pt idx="6999">
                  <c:v>3.5960000000000001</c:v>
                </c:pt>
                <c:pt idx="7000">
                  <c:v>3.6230000000000002</c:v>
                </c:pt>
                <c:pt idx="7003">
                  <c:v>3.617</c:v>
                </c:pt>
                <c:pt idx="7004">
                  <c:v>3.6240000000000001</c:v>
                </c:pt>
                <c:pt idx="7005">
                  <c:v>3.66</c:v>
                </c:pt>
                <c:pt idx="7006">
                  <c:v>3.6760000000000002</c:v>
                </c:pt>
                <c:pt idx="7007">
                  <c:v>3.702</c:v>
                </c:pt>
                <c:pt idx="7010">
                  <c:v>3.7119999999999997</c:v>
                </c:pt>
                <c:pt idx="7011">
                  <c:v>3.6819999999999999</c:v>
                </c:pt>
                <c:pt idx="7012">
                  <c:v>3.6840000000000002</c:v>
                </c:pt>
                <c:pt idx="7013">
                  <c:v>3.6829999999999998</c:v>
                </c:pt>
                <c:pt idx="7014">
                  <c:v>3.7069999999999999</c:v>
                </c:pt>
                <c:pt idx="7017">
                  <c:v>3.6950000000000003</c:v>
                </c:pt>
                <c:pt idx="7018">
                  <c:v>3.7030000000000003</c:v>
                </c:pt>
                <c:pt idx="7019">
                  <c:v>3.6720000000000002</c:v>
                </c:pt>
                <c:pt idx="7020">
                  <c:v>3.6890000000000001</c:v>
                </c:pt>
                <c:pt idx="7021">
                  <c:v>3.6760000000000002</c:v>
                </c:pt>
                <c:pt idx="7024">
                  <c:v>3.665</c:v>
                </c:pt>
                <c:pt idx="7025">
                  <c:v>3.7450000000000001</c:v>
                </c:pt>
                <c:pt idx="7026">
                  <c:v>3.7949999999999999</c:v>
                </c:pt>
                <c:pt idx="7027">
                  <c:v>3.8090000000000002</c:v>
                </c:pt>
                <c:pt idx="7028">
                  <c:v>3.8090000000000002</c:v>
                </c:pt>
                <c:pt idx="7031">
                  <c:v>3.867</c:v>
                </c:pt>
                <c:pt idx="7032">
                  <c:v>3.8689999999999998</c:v>
                </c:pt>
                <c:pt idx="7033">
                  <c:v>3.899</c:v>
                </c:pt>
                <c:pt idx="7034">
                  <c:v>3.9260000000000002</c:v>
                </c:pt>
                <c:pt idx="7035">
                  <c:v>3.9279999999999999</c:v>
                </c:pt>
                <c:pt idx="7038">
                  <c:v>3.9359999999999999</c:v>
                </c:pt>
                <c:pt idx="7039">
                  <c:v>3.9119999999999999</c:v>
                </c:pt>
                <c:pt idx="7040">
                  <c:v>3.8980000000000001</c:v>
                </c:pt>
                <c:pt idx="7041">
                  <c:v>3.9779999999999998</c:v>
                </c:pt>
                <c:pt idx="7046">
                  <c:v>3.9779999999999998</c:v>
                </c:pt>
                <c:pt idx="7047">
                  <c:v>3.9779999999999998</c:v>
                </c:pt>
                <c:pt idx="7048">
                  <c:v>3.964</c:v>
                </c:pt>
                <c:pt idx="7049">
                  <c:v>3.9689999999999999</c:v>
                </c:pt>
                <c:pt idx="7052">
                  <c:v>3.964</c:v>
                </c:pt>
                <c:pt idx="7053">
                  <c:v>4.0330000000000004</c:v>
                </c:pt>
                <c:pt idx="7054">
                  <c:v>4.024</c:v>
                </c:pt>
                <c:pt idx="7055">
                  <c:v>4.0339999999999998</c:v>
                </c:pt>
                <c:pt idx="7056">
                  <c:v>4.0060000000000002</c:v>
                </c:pt>
                <c:pt idx="7060">
                  <c:v>4.016</c:v>
                </c:pt>
                <c:pt idx="7061">
                  <c:v>4.0359999999999996</c:v>
                </c:pt>
                <c:pt idx="7062">
                  <c:v>4.0579999999999998</c:v>
                </c:pt>
                <c:pt idx="7063">
                  <c:v>4.0309999999999997</c:v>
                </c:pt>
                <c:pt idx="7066">
                  <c:v>4.0410000000000004</c:v>
                </c:pt>
                <c:pt idx="7067">
                  <c:v>4.0579999999999998</c:v>
                </c:pt>
                <c:pt idx="7068">
                  <c:v>4.0359999999999996</c:v>
                </c:pt>
                <c:pt idx="7069">
                  <c:v>4.0890000000000004</c:v>
                </c:pt>
                <c:pt idx="7070">
                  <c:v>4.0739999999999998</c:v>
                </c:pt>
                <c:pt idx="7073">
                  <c:v>4.0739999999999998</c:v>
                </c:pt>
                <c:pt idx="7074">
                  <c:v>4.0250000000000004</c:v>
                </c:pt>
                <c:pt idx="7075">
                  <c:v>4.0940000000000003</c:v>
                </c:pt>
                <c:pt idx="7076">
                  <c:v>4.0339999999999998</c:v>
                </c:pt>
                <c:pt idx="7077">
                  <c:v>3.996</c:v>
                </c:pt>
                <c:pt idx="7080">
                  <c:v>3.93</c:v>
                </c:pt>
                <c:pt idx="7081">
                  <c:v>3.9380000000000002</c:v>
                </c:pt>
                <c:pt idx="7082">
                  <c:v>3.91</c:v>
                </c:pt>
                <c:pt idx="7083">
                  <c:v>3.8860000000000001</c:v>
                </c:pt>
                <c:pt idx="7084">
                  <c:v>3.891</c:v>
                </c:pt>
                <c:pt idx="7087">
                  <c:v>3.903</c:v>
                </c:pt>
                <c:pt idx="7088">
                  <c:v>3.9390000000000001</c:v>
                </c:pt>
                <c:pt idx="7089">
                  <c:v>3.9710000000000001</c:v>
                </c:pt>
                <c:pt idx="7090">
                  <c:v>3.999698</c:v>
                </c:pt>
                <c:pt idx="7091">
                  <c:v>3.9430000000000001</c:v>
                </c:pt>
                <c:pt idx="7094">
                  <c:v>3.964</c:v>
                </c:pt>
                <c:pt idx="7095">
                  <c:v>4.0209999999999999</c:v>
                </c:pt>
                <c:pt idx="7096">
                  <c:v>4.0270000000000001</c:v>
                </c:pt>
                <c:pt idx="7097">
                  <c:v>3.9740000000000002</c:v>
                </c:pt>
                <c:pt idx="7098">
                  <c:v>3.9460000000000002</c:v>
                </c:pt>
                <c:pt idx="7101">
                  <c:v>3.9329999999999998</c:v>
                </c:pt>
                <c:pt idx="7102">
                  <c:v>3.899</c:v>
                </c:pt>
                <c:pt idx="7103">
                  <c:v>3.9130000000000003</c:v>
                </c:pt>
                <c:pt idx="7104">
                  <c:v>3.9630000000000001</c:v>
                </c:pt>
                <c:pt idx="7105">
                  <c:v>3.9470000000000001</c:v>
                </c:pt>
                <c:pt idx="7108">
                  <c:v>3.9710000000000001</c:v>
                </c:pt>
                <c:pt idx="7109">
                  <c:v>3.9969999999999999</c:v>
                </c:pt>
                <c:pt idx="7110">
                  <c:v>4.03</c:v>
                </c:pt>
                <c:pt idx="7111">
                  <c:v>4.0469999999999997</c:v>
                </c:pt>
                <c:pt idx="7112">
                  <c:v>4.085</c:v>
                </c:pt>
                <c:pt idx="7115">
                  <c:v>4.0999999999999996</c:v>
                </c:pt>
                <c:pt idx="7116">
                  <c:v>4.0999999999999996</c:v>
                </c:pt>
                <c:pt idx="7117">
                  <c:v>4.1150000000000002</c:v>
                </c:pt>
                <c:pt idx="7118">
                  <c:v>4.0730000000000004</c:v>
                </c:pt>
                <c:pt idx="7119">
                  <c:v>4.0880000000000001</c:v>
                </c:pt>
                <c:pt idx="7122">
                  <c:v>4.0919999999999996</c:v>
                </c:pt>
                <c:pt idx="7123">
                  <c:v>4.0819999999999999</c:v>
                </c:pt>
                <c:pt idx="7124">
                  <c:v>4.1470000000000002</c:v>
                </c:pt>
                <c:pt idx="7125">
                  <c:v>4.1130000000000004</c:v>
                </c:pt>
                <c:pt idx="7126">
                  <c:v>4.0810000000000004</c:v>
                </c:pt>
                <c:pt idx="7129">
                  <c:v>4.0949999999999998</c:v>
                </c:pt>
                <c:pt idx="7130">
                  <c:v>4.07</c:v>
                </c:pt>
                <c:pt idx="7131">
                  <c:v>4.0940000000000003</c:v>
                </c:pt>
                <c:pt idx="7132">
                  <c:v>4.056</c:v>
                </c:pt>
                <c:pt idx="7133">
                  <c:v>3.9889999999999999</c:v>
                </c:pt>
                <c:pt idx="7136">
                  <c:v>4</c:v>
                </c:pt>
                <c:pt idx="7137">
                  <c:v>4.0250000000000004</c:v>
                </c:pt>
                <c:pt idx="7138">
                  <c:v>3.9939999999999998</c:v>
                </c:pt>
                <c:pt idx="7139">
                  <c:v>3.9870000000000001</c:v>
                </c:pt>
                <c:pt idx="7140">
                  <c:v>3.9619999999999997</c:v>
                </c:pt>
                <c:pt idx="7143">
                  <c:v>3.9649999999999999</c:v>
                </c:pt>
                <c:pt idx="7144">
                  <c:v>3.976</c:v>
                </c:pt>
                <c:pt idx="7145">
                  <c:v>3.9929999999999999</c:v>
                </c:pt>
                <c:pt idx="7146">
                  <c:v>3.948</c:v>
                </c:pt>
                <c:pt idx="7147">
                  <c:v>3.9260000000000002</c:v>
                </c:pt>
                <c:pt idx="7150">
                  <c:v>3.9350000000000001</c:v>
                </c:pt>
                <c:pt idx="7151">
                  <c:v>3.9550000000000001</c:v>
                </c:pt>
                <c:pt idx="7152">
                  <c:v>3.9510000000000001</c:v>
                </c:pt>
                <c:pt idx="7153">
                  <c:v>3.9769999999999999</c:v>
                </c:pt>
                <c:pt idx="7154">
                  <c:v>3.915</c:v>
                </c:pt>
                <c:pt idx="7157">
                  <c:v>3.9140000000000001</c:v>
                </c:pt>
                <c:pt idx="7158">
                  <c:v>3.919</c:v>
                </c:pt>
                <c:pt idx="7159">
                  <c:v>3.9350000000000001</c:v>
                </c:pt>
                <c:pt idx="7160">
                  <c:v>3.94</c:v>
                </c:pt>
                <c:pt idx="7161">
                  <c:v>3.98</c:v>
                </c:pt>
                <c:pt idx="7164">
                  <c:v>4.0140000000000002</c:v>
                </c:pt>
                <c:pt idx="7165">
                  <c:v>3.9830000000000001</c:v>
                </c:pt>
                <c:pt idx="7166">
                  <c:v>3.9470000000000001</c:v>
                </c:pt>
                <c:pt idx="7167">
                  <c:v>3.9329999999999998</c:v>
                </c:pt>
                <c:pt idx="7168">
                  <c:v>3.911</c:v>
                </c:pt>
                <c:pt idx="7171">
                  <c:v>3.8780000000000001</c:v>
                </c:pt>
                <c:pt idx="7172">
                  <c:v>3.8200000000000003</c:v>
                </c:pt>
                <c:pt idx="7173">
                  <c:v>3.8449999999999998</c:v>
                </c:pt>
                <c:pt idx="7174">
                  <c:v>3.8079999999999998</c:v>
                </c:pt>
                <c:pt idx="7175">
                  <c:v>3.8029999999999999</c:v>
                </c:pt>
                <c:pt idx="7178">
                  <c:v>3.8090000000000002</c:v>
                </c:pt>
                <c:pt idx="7179">
                  <c:v>3.8290000000000002</c:v>
                </c:pt>
                <c:pt idx="7180">
                  <c:v>3.8029999999999999</c:v>
                </c:pt>
                <c:pt idx="7181">
                  <c:v>3.7730000000000001</c:v>
                </c:pt>
                <c:pt idx="7182">
                  <c:v>3.7530000000000001</c:v>
                </c:pt>
                <c:pt idx="7185">
                  <c:v>3.7519999999999998</c:v>
                </c:pt>
                <c:pt idx="7186">
                  <c:v>3.7909999999999999</c:v>
                </c:pt>
                <c:pt idx="7187">
                  <c:v>3.8340000000000001</c:v>
                </c:pt>
                <c:pt idx="7188">
                  <c:v>3.8490000000000002</c:v>
                </c:pt>
                <c:pt idx="7189">
                  <c:v>3.798</c:v>
                </c:pt>
                <c:pt idx="7192">
                  <c:v>3.8120000000000003</c:v>
                </c:pt>
                <c:pt idx="7193">
                  <c:v>3.8479999999999999</c:v>
                </c:pt>
                <c:pt idx="7194">
                  <c:v>3.7949999999999999</c:v>
                </c:pt>
                <c:pt idx="7195">
                  <c:v>3.8029999999999999</c:v>
                </c:pt>
                <c:pt idx="7196">
                  <c:v>3.778</c:v>
                </c:pt>
                <c:pt idx="7199">
                  <c:v>3.8410000000000002</c:v>
                </c:pt>
                <c:pt idx="7200">
                  <c:v>3.7949999999999999</c:v>
                </c:pt>
                <c:pt idx="7201">
                  <c:v>3.7810000000000001</c:v>
                </c:pt>
                <c:pt idx="7202">
                  <c:v>3.7749999999999999</c:v>
                </c:pt>
                <c:pt idx="7203">
                  <c:v>3.7119999999999997</c:v>
                </c:pt>
                <c:pt idx="7206">
                  <c:v>3.669</c:v>
                </c:pt>
                <c:pt idx="7207">
                  <c:v>3.6680000000000001</c:v>
                </c:pt>
                <c:pt idx="7208">
                  <c:v>3.6779999999999999</c:v>
                </c:pt>
                <c:pt idx="7209">
                  <c:v>3.706</c:v>
                </c:pt>
                <c:pt idx="7210">
                  <c:v>3.7189999999999999</c:v>
                </c:pt>
                <c:pt idx="7213">
                  <c:v>3.722</c:v>
                </c:pt>
                <c:pt idx="7214">
                  <c:v>3.74</c:v>
                </c:pt>
                <c:pt idx="7215">
                  <c:v>3.7</c:v>
                </c:pt>
                <c:pt idx="7216">
                  <c:v>3.7250000000000001</c:v>
                </c:pt>
                <c:pt idx="7217">
                  <c:v>3.7509999999999999</c:v>
                </c:pt>
                <c:pt idx="7220">
                  <c:v>3.7679999999999998</c:v>
                </c:pt>
                <c:pt idx="7221">
                  <c:v>3.8</c:v>
                </c:pt>
                <c:pt idx="7222">
                  <c:v>3.81</c:v>
                </c:pt>
                <c:pt idx="7223">
                  <c:v>3.8120000000000003</c:v>
                </c:pt>
                <c:pt idx="7224">
                  <c:v>3.8380000000000001</c:v>
                </c:pt>
                <c:pt idx="7227">
                  <c:v>3.8449999999999998</c:v>
                </c:pt>
                <c:pt idx="7228">
                  <c:v>3.8090000000000002</c:v>
                </c:pt>
                <c:pt idx="7229">
                  <c:v>3.8200000000000003</c:v>
                </c:pt>
                <c:pt idx="7230">
                  <c:v>3.8529999999999998</c:v>
                </c:pt>
                <c:pt idx="7231">
                  <c:v>3.851</c:v>
                </c:pt>
                <c:pt idx="7234">
                  <c:v>3.8860000000000001</c:v>
                </c:pt>
                <c:pt idx="7235">
                  <c:v>3.887</c:v>
                </c:pt>
                <c:pt idx="7236">
                  <c:v>3.89</c:v>
                </c:pt>
                <c:pt idx="7237">
                  <c:v>3.8730000000000002</c:v>
                </c:pt>
                <c:pt idx="7238">
                  <c:v>3.8250000000000002</c:v>
                </c:pt>
                <c:pt idx="7241">
                  <c:v>3.8050000000000002</c:v>
                </c:pt>
                <c:pt idx="7242">
                  <c:v>3.754</c:v>
                </c:pt>
                <c:pt idx="7243">
                  <c:v>3.7267939999999999</c:v>
                </c:pt>
                <c:pt idx="7244">
                  <c:v>3.7589999999999999</c:v>
                </c:pt>
                <c:pt idx="7245">
                  <c:v>3.7749999999999999</c:v>
                </c:pt>
                <c:pt idx="7248">
                  <c:v>3.8079999999999998</c:v>
                </c:pt>
                <c:pt idx="7249">
                  <c:v>3.7549999999999999</c:v>
                </c:pt>
                <c:pt idx="7250">
                  <c:v>3.7640000000000002</c:v>
                </c:pt>
                <c:pt idx="7251">
                  <c:v>3.7549999999999999</c:v>
                </c:pt>
                <c:pt idx="7252">
                  <c:v>3.7269999999999999</c:v>
                </c:pt>
                <c:pt idx="7255">
                  <c:v>3.7450000000000001</c:v>
                </c:pt>
                <c:pt idx="7256">
                  <c:v>3.7330000000000001</c:v>
                </c:pt>
                <c:pt idx="7257">
                  <c:v>3.7530000000000001</c:v>
                </c:pt>
                <c:pt idx="7258">
                  <c:v>3.7610000000000001</c:v>
                </c:pt>
                <c:pt idx="7259">
                  <c:v>3.7359999999999998</c:v>
                </c:pt>
                <c:pt idx="7262">
                  <c:v>3.73</c:v>
                </c:pt>
                <c:pt idx="7263">
                  <c:v>3.726</c:v>
                </c:pt>
                <c:pt idx="7264">
                  <c:v>3.7279999999999998</c:v>
                </c:pt>
                <c:pt idx="7265">
                  <c:v>3.7450000000000001</c:v>
                </c:pt>
                <c:pt idx="7266">
                  <c:v>3.698</c:v>
                </c:pt>
                <c:pt idx="7269">
                  <c:v>3.7359999999999998</c:v>
                </c:pt>
                <c:pt idx="7270">
                  <c:v>3.7170000000000001</c:v>
                </c:pt>
                <c:pt idx="7271">
                  <c:v>3.7160000000000002</c:v>
                </c:pt>
                <c:pt idx="7272">
                  <c:v>3.7080000000000002</c:v>
                </c:pt>
                <c:pt idx="7273">
                  <c:v>3.6640000000000001</c:v>
                </c:pt>
                <c:pt idx="7276">
                  <c:v>3.681</c:v>
                </c:pt>
                <c:pt idx="7277">
                  <c:v>3.6930000000000001</c:v>
                </c:pt>
                <c:pt idx="7278">
                  <c:v>3.7</c:v>
                </c:pt>
                <c:pt idx="7279">
                  <c:v>3.7109999999999999</c:v>
                </c:pt>
                <c:pt idx="7280">
                  <c:v>3.7199999999999998</c:v>
                </c:pt>
                <c:pt idx="7283">
                  <c:v>3.7570000000000001</c:v>
                </c:pt>
                <c:pt idx="7284">
                  <c:v>3.75</c:v>
                </c:pt>
                <c:pt idx="7285">
                  <c:v>3.754</c:v>
                </c:pt>
                <c:pt idx="7286">
                  <c:v>3.7989999999999999</c:v>
                </c:pt>
                <c:pt idx="7287">
                  <c:v>3.8010000000000002</c:v>
                </c:pt>
                <c:pt idx="7290">
                  <c:v>3.8439999999999999</c:v>
                </c:pt>
                <c:pt idx="7291">
                  <c:v>3.887</c:v>
                </c:pt>
                <c:pt idx="7292">
                  <c:v>3.891</c:v>
                </c:pt>
                <c:pt idx="7293">
                  <c:v>3.9020000000000001</c:v>
                </c:pt>
                <c:pt idx="7294">
                  <c:v>3.9050000000000002</c:v>
                </c:pt>
                <c:pt idx="7299">
                  <c:v>3.9550000000000001</c:v>
                </c:pt>
                <c:pt idx="7300">
                  <c:v>3.988</c:v>
                </c:pt>
                <c:pt idx="7301">
                  <c:v>3.9820000000000002</c:v>
                </c:pt>
                <c:pt idx="7305">
                  <c:v>3.9630000000000001</c:v>
                </c:pt>
                <c:pt idx="7306">
                  <c:v>3.9740000000000002</c:v>
                </c:pt>
                <c:pt idx="7307">
                  <c:v>3.9540000000000002</c:v>
                </c:pt>
                <c:pt idx="7308">
                  <c:v>4.0229999999999997</c:v>
                </c:pt>
                <c:pt idx="7311">
                  <c:v>4.0069999999999997</c:v>
                </c:pt>
                <c:pt idx="7312">
                  <c:v>4.0270000000000001</c:v>
                </c:pt>
                <c:pt idx="7313">
                  <c:v>4.0599999999999996</c:v>
                </c:pt>
                <c:pt idx="7314">
                  <c:v>4.056</c:v>
                </c:pt>
                <c:pt idx="7315">
                  <c:v>4.093</c:v>
                </c:pt>
                <c:pt idx="7318">
                  <c:v>4.093</c:v>
                </c:pt>
                <c:pt idx="7319">
                  <c:v>4.0759999999999996</c:v>
                </c:pt>
                <c:pt idx="7320">
                  <c:v>4.08</c:v>
                </c:pt>
                <c:pt idx="7321">
                  <c:v>4.1130000000000004</c:v>
                </c:pt>
                <c:pt idx="7322">
                  <c:v>4.0960000000000001</c:v>
                </c:pt>
                <c:pt idx="7325">
                  <c:v>4.0599999999999996</c:v>
                </c:pt>
                <c:pt idx="7326">
                  <c:v>4.0640000000000001</c:v>
                </c:pt>
                <c:pt idx="7327">
                  <c:v>4.0810000000000004</c:v>
                </c:pt>
                <c:pt idx="7328">
                  <c:v>4.1130000000000004</c:v>
                </c:pt>
                <c:pt idx="7329">
                  <c:v>4.1360000000000001</c:v>
                </c:pt>
                <c:pt idx="7332">
                  <c:v>4.16</c:v>
                </c:pt>
                <c:pt idx="7333">
                  <c:v>4.1580000000000004</c:v>
                </c:pt>
                <c:pt idx="7334">
                  <c:v>4.1399999999999997</c:v>
                </c:pt>
                <c:pt idx="7335">
                  <c:v>4.1269999999999998</c:v>
                </c:pt>
                <c:pt idx="7336">
                  <c:v>4.1059999999999999</c:v>
                </c:pt>
                <c:pt idx="7339">
                  <c:v>4.0759999999999996</c:v>
                </c:pt>
                <c:pt idx="7340">
                  <c:v>4.08</c:v>
                </c:pt>
                <c:pt idx="7341">
                  <c:v>4.077</c:v>
                </c:pt>
                <c:pt idx="7342">
                  <c:v>4.09</c:v>
                </c:pt>
                <c:pt idx="7343">
                  <c:v>4.1340000000000003</c:v>
                </c:pt>
                <c:pt idx="7346">
                  <c:v>4.1500000000000004</c:v>
                </c:pt>
                <c:pt idx="7347">
                  <c:v>4.1669999999999998</c:v>
                </c:pt>
                <c:pt idx="7348">
                  <c:v>4.1269999999999998</c:v>
                </c:pt>
                <c:pt idx="7349">
                  <c:v>4.0919999999999996</c:v>
                </c:pt>
                <c:pt idx="7350">
                  <c:v>4.093</c:v>
                </c:pt>
                <c:pt idx="7353">
                  <c:v>4.1070000000000002</c:v>
                </c:pt>
                <c:pt idx="7354">
                  <c:v>4.1260000000000003</c:v>
                </c:pt>
                <c:pt idx="7355">
                  <c:v>4.0990000000000002</c:v>
                </c:pt>
                <c:pt idx="7356">
                  <c:v>4.1180000000000003</c:v>
                </c:pt>
                <c:pt idx="7357">
                  <c:v>4.0890000000000004</c:v>
                </c:pt>
                <c:pt idx="7360">
                  <c:v>4.0469999999999997</c:v>
                </c:pt>
                <c:pt idx="7361">
                  <c:v>4.0133960000000002</c:v>
                </c:pt>
                <c:pt idx="7362">
                  <c:v>4.0010000000000003</c:v>
                </c:pt>
                <c:pt idx="7363">
                  <c:v>3.9990000000000001</c:v>
                </c:pt>
                <c:pt idx="7364">
                  <c:v>3.9870000000000001</c:v>
                </c:pt>
                <c:pt idx="7367">
                  <c:v>3.9619999999999997</c:v>
                </c:pt>
                <c:pt idx="7368">
                  <c:v>3.964</c:v>
                </c:pt>
                <c:pt idx="7369">
                  <c:v>3.9729999999999999</c:v>
                </c:pt>
                <c:pt idx="7370">
                  <c:v>3.9750000000000001</c:v>
                </c:pt>
                <c:pt idx="7371">
                  <c:v>3.9980000000000002</c:v>
                </c:pt>
                <c:pt idx="7374">
                  <c:v>3.9689999999999999</c:v>
                </c:pt>
                <c:pt idx="7375">
                  <c:v>3.9530000000000003</c:v>
                </c:pt>
                <c:pt idx="7376">
                  <c:v>3.9279999999999999</c:v>
                </c:pt>
                <c:pt idx="7377">
                  <c:v>3.9450000000000003</c:v>
                </c:pt>
                <c:pt idx="7378">
                  <c:v>3.948</c:v>
                </c:pt>
                <c:pt idx="7381">
                  <c:v>3.972</c:v>
                </c:pt>
                <c:pt idx="7382">
                  <c:v>3.9530000000000003</c:v>
                </c:pt>
                <c:pt idx="7383">
                  <c:v>3.976</c:v>
                </c:pt>
                <c:pt idx="7384">
                  <c:v>3.9790000000000001</c:v>
                </c:pt>
                <c:pt idx="7385">
                  <c:v>4.0469999999999997</c:v>
                </c:pt>
                <c:pt idx="7388">
                  <c:v>4.0389999999999997</c:v>
                </c:pt>
                <c:pt idx="7389">
                  <c:v>4.0609999999999999</c:v>
                </c:pt>
                <c:pt idx="7390">
                  <c:v>4.0819999999999999</c:v>
                </c:pt>
                <c:pt idx="7391">
                  <c:v>4.0990000000000002</c:v>
                </c:pt>
                <c:pt idx="7392">
                  <c:v>4.12</c:v>
                </c:pt>
                <c:pt idx="7395">
                  <c:v>4.1159999999999997</c:v>
                </c:pt>
                <c:pt idx="7396">
                  <c:v>4.1420000000000003</c:v>
                </c:pt>
                <c:pt idx="7397">
                  <c:v>4.1159999999999997</c:v>
                </c:pt>
                <c:pt idx="7398">
                  <c:v>4.1399999999999997</c:v>
                </c:pt>
                <c:pt idx="7403">
                  <c:v>4.1740000000000004</c:v>
                </c:pt>
                <c:pt idx="7404">
                  <c:v>4.1890000000000001</c:v>
                </c:pt>
                <c:pt idx="7405">
                  <c:v>4.2239430000000002</c:v>
                </c:pt>
                <c:pt idx="7406">
                  <c:v>4.2770000000000001</c:v>
                </c:pt>
                <c:pt idx="7409">
                  <c:v>4.2530000000000001</c:v>
                </c:pt>
                <c:pt idx="7410">
                  <c:v>4.2320000000000002</c:v>
                </c:pt>
                <c:pt idx="7411">
                  <c:v>4.1989999999999998</c:v>
                </c:pt>
                <c:pt idx="7412">
                  <c:v>4.2350000000000003</c:v>
                </c:pt>
                <c:pt idx="7413">
                  <c:v>4.2539999999999996</c:v>
                </c:pt>
                <c:pt idx="7416">
                  <c:v>4.2359999999999998</c:v>
                </c:pt>
                <c:pt idx="7417">
                  <c:v>4.2060000000000004</c:v>
                </c:pt>
                <c:pt idx="7418">
                  <c:v>4.2309999999999999</c:v>
                </c:pt>
                <c:pt idx="7419">
                  <c:v>4.25</c:v>
                </c:pt>
                <c:pt idx="7420">
                  <c:v>4.2679999999999998</c:v>
                </c:pt>
                <c:pt idx="7423">
                  <c:v>4.2089999999999996</c:v>
                </c:pt>
                <c:pt idx="7425">
                  <c:v>4.2480000000000002</c:v>
                </c:pt>
                <c:pt idx="7426">
                  <c:v>4.2670000000000003</c:v>
                </c:pt>
                <c:pt idx="7427">
                  <c:v>4.2439999999999998</c:v>
                </c:pt>
                <c:pt idx="7430">
                  <c:v>4.2569999999999997</c:v>
                </c:pt>
                <c:pt idx="7431">
                  <c:v>4.239147</c:v>
                </c:pt>
                <c:pt idx="7432">
                  <c:v>4.2519999999999998</c:v>
                </c:pt>
                <c:pt idx="7433">
                  <c:v>4.2539999999999996</c:v>
                </c:pt>
                <c:pt idx="7434">
                  <c:v>4.234</c:v>
                </c:pt>
                <c:pt idx="7437">
                  <c:v>4.2930000000000001</c:v>
                </c:pt>
                <c:pt idx="7438">
                  <c:v>4.3390000000000004</c:v>
                </c:pt>
                <c:pt idx="7439">
                  <c:v>4.3490000000000002</c:v>
                </c:pt>
                <c:pt idx="7440">
                  <c:v>4.3565129999999996</c:v>
                </c:pt>
                <c:pt idx="7441">
                  <c:v>4.3479999999999999</c:v>
                </c:pt>
                <c:pt idx="7444">
                  <c:v>4.3719999999999999</c:v>
                </c:pt>
                <c:pt idx="7445">
                  <c:v>4.3739999999999997</c:v>
                </c:pt>
                <c:pt idx="7446">
                  <c:v>4.3920000000000003</c:v>
                </c:pt>
                <c:pt idx="7447">
                  <c:v>4.4130000000000003</c:v>
                </c:pt>
                <c:pt idx="7448">
                  <c:v>4.4180000000000001</c:v>
                </c:pt>
                <c:pt idx="7451">
                  <c:v>4.4320000000000004</c:v>
                </c:pt>
                <c:pt idx="7452">
                  <c:v>4.4279999999999999</c:v>
                </c:pt>
                <c:pt idx="7453">
                  <c:v>4.4329999999999998</c:v>
                </c:pt>
                <c:pt idx="7454">
                  <c:v>4.468</c:v>
                </c:pt>
                <c:pt idx="7455">
                  <c:v>4.4870000000000001</c:v>
                </c:pt>
                <c:pt idx="7458">
                  <c:v>4.484</c:v>
                </c:pt>
                <c:pt idx="7459">
                  <c:v>4.5270000000000001</c:v>
                </c:pt>
                <c:pt idx="7460">
                  <c:v>4.5090000000000003</c:v>
                </c:pt>
                <c:pt idx="7461">
                  <c:v>4.5679999999999996</c:v>
                </c:pt>
                <c:pt idx="7462">
                  <c:v>4.6050000000000004</c:v>
                </c:pt>
                <c:pt idx="7465">
                  <c:v>4.5960000000000001</c:v>
                </c:pt>
                <c:pt idx="7466">
                  <c:v>4.6550000000000002</c:v>
                </c:pt>
                <c:pt idx="7467">
                  <c:v>4.6760000000000002</c:v>
                </c:pt>
                <c:pt idx="7468">
                  <c:v>4.6559999999999997</c:v>
                </c:pt>
                <c:pt idx="7469">
                  <c:v>4.6829999999999998</c:v>
                </c:pt>
                <c:pt idx="7472">
                  <c:v>4.7089999999999996</c:v>
                </c:pt>
                <c:pt idx="7473">
                  <c:v>4.6660000000000004</c:v>
                </c:pt>
                <c:pt idx="7474">
                  <c:v>4.6890000000000001</c:v>
                </c:pt>
                <c:pt idx="7475">
                  <c:v>4.6740000000000004</c:v>
                </c:pt>
                <c:pt idx="7476">
                  <c:v>4.6920000000000002</c:v>
                </c:pt>
                <c:pt idx="7479">
                  <c:v>4.6660000000000004</c:v>
                </c:pt>
                <c:pt idx="7480">
                  <c:v>4.6379999999999999</c:v>
                </c:pt>
                <c:pt idx="7481">
                  <c:v>4.5919999999999996</c:v>
                </c:pt>
                <c:pt idx="7482">
                  <c:v>4.6040000000000001</c:v>
                </c:pt>
                <c:pt idx="7483">
                  <c:v>4.6219999999999999</c:v>
                </c:pt>
                <c:pt idx="7486">
                  <c:v>4.5590000000000002</c:v>
                </c:pt>
                <c:pt idx="7487">
                  <c:v>4.5890000000000004</c:v>
                </c:pt>
                <c:pt idx="7488">
                  <c:v>4.6459999999999999</c:v>
                </c:pt>
                <c:pt idx="7489">
                  <c:v>4.6989999999999998</c:v>
                </c:pt>
                <c:pt idx="7490">
                  <c:v>4.7359999999999998</c:v>
                </c:pt>
                <c:pt idx="7493">
                  <c:v>4.7379999999999995</c:v>
                </c:pt>
                <c:pt idx="7494">
                  <c:v>4.6479999999999997</c:v>
                </c:pt>
                <c:pt idx="7495">
                  <c:v>4.6269999999999998</c:v>
                </c:pt>
                <c:pt idx="7496">
                  <c:v>4.6719999999999997</c:v>
                </c:pt>
                <c:pt idx="7497">
                  <c:v>4.6719999999999997</c:v>
                </c:pt>
                <c:pt idx="7500">
                  <c:v>4.6680000000000001</c:v>
                </c:pt>
                <c:pt idx="7501">
                  <c:v>4.67</c:v>
                </c:pt>
                <c:pt idx="7502">
                  <c:v>4.62</c:v>
                </c:pt>
                <c:pt idx="7503">
                  <c:v>4.6059999999999999</c:v>
                </c:pt>
                <c:pt idx="7504">
                  <c:v>4.5049999999999999</c:v>
                </c:pt>
                <c:pt idx="7507">
                  <c:v>4.49</c:v>
                </c:pt>
                <c:pt idx="7508">
                  <c:v>4.5010000000000003</c:v>
                </c:pt>
                <c:pt idx="7509">
                  <c:v>4.4740000000000002</c:v>
                </c:pt>
                <c:pt idx="7510">
                  <c:v>4.4379999999999997</c:v>
                </c:pt>
                <c:pt idx="7511">
                  <c:v>4.4210000000000003</c:v>
                </c:pt>
                <c:pt idx="7514">
                  <c:v>4.3929999999999998</c:v>
                </c:pt>
                <c:pt idx="7515">
                  <c:v>4.452</c:v>
                </c:pt>
                <c:pt idx="7516">
                  <c:v>4.4450000000000003</c:v>
                </c:pt>
                <c:pt idx="7517">
                  <c:v>4.4669999999999996</c:v>
                </c:pt>
                <c:pt idx="7518">
                  <c:v>4.415</c:v>
                </c:pt>
                <c:pt idx="7521">
                  <c:v>4.4109999999999996</c:v>
                </c:pt>
                <c:pt idx="7522">
                  <c:v>4.4370000000000003</c:v>
                </c:pt>
                <c:pt idx="7523">
                  <c:v>4.5140000000000002</c:v>
                </c:pt>
                <c:pt idx="7524">
                  <c:v>4.4589999999999996</c:v>
                </c:pt>
                <c:pt idx="7525">
                  <c:v>4.4320000000000004</c:v>
                </c:pt>
                <c:pt idx="7528">
                  <c:v>4.4589999999999996</c:v>
                </c:pt>
                <c:pt idx="7529">
                  <c:v>4.444</c:v>
                </c:pt>
                <c:pt idx="7530">
                  <c:v>4.4142520000000003</c:v>
                </c:pt>
                <c:pt idx="7531">
                  <c:v>4.3390000000000004</c:v>
                </c:pt>
                <c:pt idx="7532">
                  <c:v>4.3559999999999999</c:v>
                </c:pt>
                <c:pt idx="7535">
                  <c:v>4.3629999999999995</c:v>
                </c:pt>
                <c:pt idx="7536">
                  <c:v>4.2930000000000001</c:v>
                </c:pt>
                <c:pt idx="7537">
                  <c:v>4.3819999999999997</c:v>
                </c:pt>
                <c:pt idx="7538">
                  <c:v>4.3710000000000004</c:v>
                </c:pt>
                <c:pt idx="7539">
                  <c:v>4.3419999999999996</c:v>
                </c:pt>
                <c:pt idx="7542">
                  <c:v>4.343</c:v>
                </c:pt>
                <c:pt idx="7543">
                  <c:v>4.319</c:v>
                </c:pt>
                <c:pt idx="7544">
                  <c:v>4.2869999999999999</c:v>
                </c:pt>
                <c:pt idx="7545">
                  <c:v>4.3129999999999997</c:v>
                </c:pt>
                <c:pt idx="7546">
                  <c:v>4.3390000000000004</c:v>
                </c:pt>
                <c:pt idx="7549">
                  <c:v>4.3540000000000001</c:v>
                </c:pt>
                <c:pt idx="7550">
                  <c:v>4.3540000000000001</c:v>
                </c:pt>
                <c:pt idx="7551">
                  <c:v>4.3040000000000003</c:v>
                </c:pt>
                <c:pt idx="7552">
                  <c:v>4.3070000000000004</c:v>
                </c:pt>
                <c:pt idx="7553">
                  <c:v>4.2380000000000004</c:v>
                </c:pt>
                <c:pt idx="7556">
                  <c:v>4.2380000000000004</c:v>
                </c:pt>
                <c:pt idx="7557">
                  <c:v>4.2460000000000004</c:v>
                </c:pt>
                <c:pt idx="7558">
                  <c:v>4.2649999999999997</c:v>
                </c:pt>
                <c:pt idx="7559">
                  <c:v>4.3019999999999996</c:v>
                </c:pt>
                <c:pt idx="7560">
                  <c:v>4.2880000000000003</c:v>
                </c:pt>
                <c:pt idx="7563">
                  <c:v>4.29</c:v>
                </c:pt>
                <c:pt idx="7564">
                  <c:v>4.3440000000000003</c:v>
                </c:pt>
                <c:pt idx="7565">
                  <c:v>4.3730000000000002</c:v>
                </c:pt>
                <c:pt idx="7566">
                  <c:v>4.431</c:v>
                </c:pt>
                <c:pt idx="7567">
                  <c:v>4.4640000000000004</c:v>
                </c:pt>
                <c:pt idx="7570">
                  <c:v>4.4640000000000004</c:v>
                </c:pt>
                <c:pt idx="7571">
                  <c:v>4.4480000000000004</c:v>
                </c:pt>
                <c:pt idx="7572">
                  <c:v>4.4889999999999999</c:v>
                </c:pt>
                <c:pt idx="7573">
                  <c:v>4.4930000000000003</c:v>
                </c:pt>
                <c:pt idx="7574">
                  <c:v>4.4412190000000002</c:v>
                </c:pt>
                <c:pt idx="7577">
                  <c:v>4.4400000000000004</c:v>
                </c:pt>
                <c:pt idx="7578">
                  <c:v>4.4349999999999996</c:v>
                </c:pt>
                <c:pt idx="7579">
                  <c:v>4.4290000000000003</c:v>
                </c:pt>
                <c:pt idx="7580">
                  <c:v>4.4030000000000005</c:v>
                </c:pt>
                <c:pt idx="7581">
                  <c:v>4.4429999999999996</c:v>
                </c:pt>
                <c:pt idx="7584">
                  <c:v>4.4530000000000003</c:v>
                </c:pt>
                <c:pt idx="7585">
                  <c:v>4.4030000000000005</c:v>
                </c:pt>
                <c:pt idx="7586">
                  <c:v>4.4569999999999999</c:v>
                </c:pt>
                <c:pt idx="7587">
                  <c:v>4.5019999999999998</c:v>
                </c:pt>
                <c:pt idx="7588">
                  <c:v>4.5019999999999998</c:v>
                </c:pt>
                <c:pt idx="7591">
                  <c:v>4.5289999999999999</c:v>
                </c:pt>
                <c:pt idx="7592">
                  <c:v>4.5220000000000002</c:v>
                </c:pt>
                <c:pt idx="7593">
                  <c:v>4.5090000000000003</c:v>
                </c:pt>
                <c:pt idx="7594">
                  <c:v>4.4390000000000001</c:v>
                </c:pt>
                <c:pt idx="7595">
                  <c:v>4.3490000000000002</c:v>
                </c:pt>
                <c:pt idx="7598">
                  <c:v>4.2960000000000003</c:v>
                </c:pt>
                <c:pt idx="7599">
                  <c:v>4.3140000000000001</c:v>
                </c:pt>
                <c:pt idx="7600">
                  <c:v>4.282</c:v>
                </c:pt>
                <c:pt idx="7601">
                  <c:v>4.2789999999999999</c:v>
                </c:pt>
                <c:pt idx="7602">
                  <c:v>4.3129999999999997</c:v>
                </c:pt>
                <c:pt idx="7605">
                  <c:v>4.2949999999999999</c:v>
                </c:pt>
                <c:pt idx="7606">
                  <c:v>4.2990000000000004</c:v>
                </c:pt>
                <c:pt idx="7607">
                  <c:v>4.3579999999999997</c:v>
                </c:pt>
                <c:pt idx="7608">
                  <c:v>4.3310000000000004</c:v>
                </c:pt>
                <c:pt idx="7609">
                  <c:v>4.282</c:v>
                </c:pt>
                <c:pt idx="7612">
                  <c:v>4.2869999999999999</c:v>
                </c:pt>
                <c:pt idx="7613">
                  <c:v>4.3120000000000003</c:v>
                </c:pt>
                <c:pt idx="7614">
                  <c:v>4.266</c:v>
                </c:pt>
                <c:pt idx="7615">
                  <c:v>4.2560000000000002</c:v>
                </c:pt>
                <c:pt idx="7616">
                  <c:v>4.2240000000000002</c:v>
                </c:pt>
                <c:pt idx="7619">
                  <c:v>4.2169999999999996</c:v>
                </c:pt>
                <c:pt idx="7620">
                  <c:v>4.2460000000000004</c:v>
                </c:pt>
                <c:pt idx="7621">
                  <c:v>4.266</c:v>
                </c:pt>
                <c:pt idx="7622">
                  <c:v>4.2439999999999998</c:v>
                </c:pt>
                <c:pt idx="7623">
                  <c:v>4.2290000000000001</c:v>
                </c:pt>
                <c:pt idx="7626">
                  <c:v>4.1900000000000004</c:v>
                </c:pt>
                <c:pt idx="7627">
                  <c:v>4.1920000000000002</c:v>
                </c:pt>
                <c:pt idx="7628">
                  <c:v>4.157</c:v>
                </c:pt>
                <c:pt idx="7629">
                  <c:v>4.1550000000000002</c:v>
                </c:pt>
                <c:pt idx="7630">
                  <c:v>4.1710000000000003</c:v>
                </c:pt>
                <c:pt idx="7633">
                  <c:v>4.1589999999999998</c:v>
                </c:pt>
                <c:pt idx="7634">
                  <c:v>4.1559999999999997</c:v>
                </c:pt>
                <c:pt idx="7635">
                  <c:v>4.2290000000000001</c:v>
                </c:pt>
                <c:pt idx="7636">
                  <c:v>4.1959999999999997</c:v>
                </c:pt>
                <c:pt idx="7637">
                  <c:v>4.2450000000000001</c:v>
                </c:pt>
                <c:pt idx="7640">
                  <c:v>4.2110000000000003</c:v>
                </c:pt>
                <c:pt idx="7641">
                  <c:v>4.1500000000000004</c:v>
                </c:pt>
                <c:pt idx="7642">
                  <c:v>4.16</c:v>
                </c:pt>
                <c:pt idx="7643">
                  <c:v>4.202</c:v>
                </c:pt>
                <c:pt idx="7644">
                  <c:v>4.2990000000000004</c:v>
                </c:pt>
                <c:pt idx="7647">
                  <c:v>4.3639999999999999</c:v>
                </c:pt>
                <c:pt idx="7648">
                  <c:v>4.3470000000000004</c:v>
                </c:pt>
                <c:pt idx="7649">
                  <c:v>4.4210000000000003</c:v>
                </c:pt>
                <c:pt idx="7650">
                  <c:v>4.4109999999999996</c:v>
                </c:pt>
                <c:pt idx="7651">
                  <c:v>4.3970000000000002</c:v>
                </c:pt>
                <c:pt idx="7654">
                  <c:v>4.4059999999999997</c:v>
                </c:pt>
                <c:pt idx="7655">
                  <c:v>4.415</c:v>
                </c:pt>
                <c:pt idx="7656">
                  <c:v>4.4189999999999996</c:v>
                </c:pt>
                <c:pt idx="7657">
                  <c:v>4.3739999999999997</c:v>
                </c:pt>
                <c:pt idx="7658">
                  <c:v>4.423</c:v>
                </c:pt>
                <c:pt idx="7661">
                  <c:v>4.4329999999999998</c:v>
                </c:pt>
                <c:pt idx="7664">
                  <c:v>4.4619999999999997</c:v>
                </c:pt>
                <c:pt idx="7665">
                  <c:v>4.4139999999999997</c:v>
                </c:pt>
                <c:pt idx="7668">
                  <c:v>4.42</c:v>
                </c:pt>
                <c:pt idx="7670">
                  <c:v>4.3259999999999996</c:v>
                </c:pt>
                <c:pt idx="7671">
                  <c:v>4.3079999999999998</c:v>
                </c:pt>
                <c:pt idx="7672">
                  <c:v>4.2409999999999997</c:v>
                </c:pt>
                <c:pt idx="7675">
                  <c:v>4.226</c:v>
                </c:pt>
                <c:pt idx="7676">
                  <c:v>4.2709999999999999</c:v>
                </c:pt>
                <c:pt idx="7677">
                  <c:v>4.2089999999999996</c:v>
                </c:pt>
                <c:pt idx="7678">
                  <c:v>4.2060000000000004</c:v>
                </c:pt>
                <c:pt idx="7679">
                  <c:v>4.2009999999999996</c:v>
                </c:pt>
                <c:pt idx="7682">
                  <c:v>4.1669999999999998</c:v>
                </c:pt>
                <c:pt idx="7683">
                  <c:v>4.1239999999999997</c:v>
                </c:pt>
                <c:pt idx="7684">
                  <c:v>4.0999999999999996</c:v>
                </c:pt>
                <c:pt idx="7685">
                  <c:v>4.0810000000000004</c:v>
                </c:pt>
                <c:pt idx="7686">
                  <c:v>4.0940000000000003</c:v>
                </c:pt>
                <c:pt idx="7689">
                  <c:v>4.0259999999999998</c:v>
                </c:pt>
                <c:pt idx="7690">
                  <c:v>4.1150000000000002</c:v>
                </c:pt>
                <c:pt idx="7691">
                  <c:v>4.0229999999999997</c:v>
                </c:pt>
                <c:pt idx="7692">
                  <c:v>4.0919999999999996</c:v>
                </c:pt>
                <c:pt idx="7693">
                  <c:v>4.1109999999999998</c:v>
                </c:pt>
                <c:pt idx="7696">
                  <c:v>4.0599999999999996</c:v>
                </c:pt>
                <c:pt idx="7697">
                  <c:v>4.1070000000000002</c:v>
                </c:pt>
                <c:pt idx="7698">
                  <c:v>4.1420000000000003</c:v>
                </c:pt>
                <c:pt idx="7699">
                  <c:v>4.069</c:v>
                </c:pt>
                <c:pt idx="7700">
                  <c:v>4.04</c:v>
                </c:pt>
                <c:pt idx="7703">
                  <c:v>4.0419999999999998</c:v>
                </c:pt>
                <c:pt idx="7704">
                  <c:v>3.9649999999999999</c:v>
                </c:pt>
                <c:pt idx="7705">
                  <c:v>4.0090000000000003</c:v>
                </c:pt>
                <c:pt idx="7706">
                  <c:v>4.0140000000000002</c:v>
                </c:pt>
                <c:pt idx="7707">
                  <c:v>3.9689999999999999</c:v>
                </c:pt>
                <c:pt idx="7710">
                  <c:v>3.956</c:v>
                </c:pt>
                <c:pt idx="7711">
                  <c:v>4.0549999999999997</c:v>
                </c:pt>
                <c:pt idx="7712">
                  <c:v>4.0620000000000003</c:v>
                </c:pt>
                <c:pt idx="7713">
                  <c:v>4.1180000000000003</c:v>
                </c:pt>
                <c:pt idx="7714">
                  <c:v>4.0839999999999996</c:v>
                </c:pt>
                <c:pt idx="7717">
                  <c:v>4.1319999999999997</c:v>
                </c:pt>
                <c:pt idx="7718">
                  <c:v>4.1349999999999998</c:v>
                </c:pt>
                <c:pt idx="7719">
                  <c:v>4.1390000000000002</c:v>
                </c:pt>
                <c:pt idx="7720">
                  <c:v>4.1580000000000004</c:v>
                </c:pt>
                <c:pt idx="7721">
                  <c:v>4.1189999999999998</c:v>
                </c:pt>
                <c:pt idx="7724">
                  <c:v>4.157</c:v>
                </c:pt>
                <c:pt idx="7725">
                  <c:v>4.1779999999999999</c:v>
                </c:pt>
                <c:pt idx="7726">
                  <c:v>4.181</c:v>
                </c:pt>
                <c:pt idx="7727">
                  <c:v>4.1379999999999999</c:v>
                </c:pt>
                <c:pt idx="7728">
                  <c:v>4.0119999999999996</c:v>
                </c:pt>
                <c:pt idx="7731">
                  <c:v>4.0140000000000002</c:v>
                </c:pt>
                <c:pt idx="7732">
                  <c:v>3.9969999999999999</c:v>
                </c:pt>
                <c:pt idx="7733">
                  <c:v>4.0739999999999998</c:v>
                </c:pt>
                <c:pt idx="7734">
                  <c:v>4.0430000000000001</c:v>
                </c:pt>
                <c:pt idx="7735">
                  <c:v>4.0730000000000004</c:v>
                </c:pt>
                <c:pt idx="7738">
                  <c:v>3.9630000000000001</c:v>
                </c:pt>
                <c:pt idx="7739">
                  <c:v>3.9889999999999999</c:v>
                </c:pt>
                <c:pt idx="7740">
                  <c:v>3.9609999999999999</c:v>
                </c:pt>
                <c:pt idx="7741">
                  <c:v>3.94</c:v>
                </c:pt>
                <c:pt idx="7742">
                  <c:v>3.9239999999999999</c:v>
                </c:pt>
                <c:pt idx="7745">
                  <c:v>3.9239999999999999</c:v>
                </c:pt>
                <c:pt idx="7746">
                  <c:v>4.0149999999999997</c:v>
                </c:pt>
                <c:pt idx="7747">
                  <c:v>4.0199999999999996</c:v>
                </c:pt>
                <c:pt idx="7748">
                  <c:v>3.972</c:v>
                </c:pt>
                <c:pt idx="7749">
                  <c:v>3.9569999999999999</c:v>
                </c:pt>
                <c:pt idx="7753">
                  <c:v>4.0730000000000004</c:v>
                </c:pt>
                <c:pt idx="7754">
                  <c:v>4.0780000000000003</c:v>
                </c:pt>
                <c:pt idx="7755">
                  <c:v>4.125</c:v>
                </c:pt>
                <c:pt idx="7756">
                  <c:v>4.1479999999999997</c:v>
                </c:pt>
                <c:pt idx="7759">
                  <c:v>4.0979999999999999</c:v>
                </c:pt>
                <c:pt idx="7760">
                  <c:v>4.194</c:v>
                </c:pt>
                <c:pt idx="7761">
                  <c:v>4.1630000000000003</c:v>
                </c:pt>
                <c:pt idx="7762">
                  <c:v>4.1669999999999998</c:v>
                </c:pt>
                <c:pt idx="7763">
                  <c:v>4.17</c:v>
                </c:pt>
                <c:pt idx="7766">
                  <c:v>4.2290000000000001</c:v>
                </c:pt>
                <c:pt idx="7767">
                  <c:v>4.2610000000000001</c:v>
                </c:pt>
                <c:pt idx="7768">
                  <c:v>4.2590000000000003</c:v>
                </c:pt>
                <c:pt idx="7769">
                  <c:v>4.1900000000000004</c:v>
                </c:pt>
                <c:pt idx="7770">
                  <c:v>4.1429999999999998</c:v>
                </c:pt>
                <c:pt idx="7773">
                  <c:v>4.1619999999999999</c:v>
                </c:pt>
                <c:pt idx="7774">
                  <c:v>4.218</c:v>
                </c:pt>
                <c:pt idx="7775">
                  <c:v>4.2350000000000003</c:v>
                </c:pt>
                <c:pt idx="7776">
                  <c:v>4.3049999999999997</c:v>
                </c:pt>
                <c:pt idx="7777">
                  <c:v>4.3559999999999999</c:v>
                </c:pt>
                <c:pt idx="7780">
                  <c:v>4.327</c:v>
                </c:pt>
                <c:pt idx="7781">
                  <c:v>4.3529999999999998</c:v>
                </c:pt>
                <c:pt idx="7782">
                  <c:v>4.3460000000000001</c:v>
                </c:pt>
                <c:pt idx="7783">
                  <c:v>4.3650000000000002</c:v>
                </c:pt>
                <c:pt idx="7784">
                  <c:v>4.3920000000000003</c:v>
                </c:pt>
                <c:pt idx="7787">
                  <c:v>4.4160000000000004</c:v>
                </c:pt>
                <c:pt idx="7788">
                  <c:v>4.3570000000000002</c:v>
                </c:pt>
                <c:pt idx="7789">
                  <c:v>4.33</c:v>
                </c:pt>
                <c:pt idx="7791">
                  <c:v>4.3920000000000003</c:v>
                </c:pt>
                <c:pt idx="7794">
                  <c:v>4.3570000000000002</c:v>
                </c:pt>
                <c:pt idx="7795">
                  <c:v>4.3289999999999997</c:v>
                </c:pt>
                <c:pt idx="7796">
                  <c:v>4.38</c:v>
                </c:pt>
                <c:pt idx="7797">
                  <c:v>4.2640000000000002</c:v>
                </c:pt>
                <c:pt idx="7798">
                  <c:v>4.2359999999999998</c:v>
                </c:pt>
                <c:pt idx="7801">
                  <c:v>4.2249999999999996</c:v>
                </c:pt>
                <c:pt idx="7802">
                  <c:v>4.3090000000000002</c:v>
                </c:pt>
                <c:pt idx="7803">
                  <c:v>4.3730000000000002</c:v>
                </c:pt>
                <c:pt idx="7804">
                  <c:v>4.4210000000000003</c:v>
                </c:pt>
                <c:pt idx="7805">
                  <c:v>4.3760000000000003</c:v>
                </c:pt>
                <c:pt idx="7808">
                  <c:v>4.4030000000000005</c:v>
                </c:pt>
                <c:pt idx="7809">
                  <c:v>4.3870000000000005</c:v>
                </c:pt>
                <c:pt idx="7810">
                  <c:v>4.4550000000000001</c:v>
                </c:pt>
                <c:pt idx="7811">
                  <c:v>4.4770000000000003</c:v>
                </c:pt>
                <c:pt idx="7812">
                  <c:v>4.4409999999999998</c:v>
                </c:pt>
                <c:pt idx="7815">
                  <c:v>4.4729999999999999</c:v>
                </c:pt>
                <c:pt idx="7816">
                  <c:v>4.4989999999999997</c:v>
                </c:pt>
                <c:pt idx="7817">
                  <c:v>4.5359999999999996</c:v>
                </c:pt>
                <c:pt idx="7818">
                  <c:v>4.617</c:v>
                </c:pt>
                <c:pt idx="7819">
                  <c:v>4.5730000000000004</c:v>
                </c:pt>
                <c:pt idx="7822">
                  <c:v>4.5449999999999999</c:v>
                </c:pt>
                <c:pt idx="7823">
                  <c:v>4.6050000000000004</c:v>
                </c:pt>
                <c:pt idx="7824">
                  <c:v>4.57</c:v>
                </c:pt>
                <c:pt idx="7825">
                  <c:v>4.6589999999999998</c:v>
                </c:pt>
                <c:pt idx="7826">
                  <c:v>4.6440000000000001</c:v>
                </c:pt>
                <c:pt idx="7829">
                  <c:v>4.68</c:v>
                </c:pt>
                <c:pt idx="7830">
                  <c:v>4.7279999999999998</c:v>
                </c:pt>
                <c:pt idx="7831">
                  <c:v>4.7409999999999997</c:v>
                </c:pt>
                <c:pt idx="7832">
                  <c:v>4.78</c:v>
                </c:pt>
                <c:pt idx="7833">
                  <c:v>4.8129999999999997</c:v>
                </c:pt>
                <c:pt idx="7836">
                  <c:v>4.8440000000000003</c:v>
                </c:pt>
                <c:pt idx="7837">
                  <c:v>4.8129999999999997</c:v>
                </c:pt>
                <c:pt idx="7838">
                  <c:v>4.7859999999999996</c:v>
                </c:pt>
                <c:pt idx="7839">
                  <c:v>4.835</c:v>
                </c:pt>
                <c:pt idx="7840">
                  <c:v>4.7910000000000004</c:v>
                </c:pt>
                <c:pt idx="7843">
                  <c:v>4.7610000000000001</c:v>
                </c:pt>
                <c:pt idx="7844">
                  <c:v>4.7720000000000002</c:v>
                </c:pt>
                <c:pt idx="7845">
                  <c:v>4.7930000000000001</c:v>
                </c:pt>
                <c:pt idx="7846">
                  <c:v>4.7320000000000002</c:v>
                </c:pt>
                <c:pt idx="7847">
                  <c:v>4.72</c:v>
                </c:pt>
                <c:pt idx="7850">
                  <c:v>4.7960000000000003</c:v>
                </c:pt>
                <c:pt idx="7851">
                  <c:v>4.7759999999999998</c:v>
                </c:pt>
                <c:pt idx="7852">
                  <c:v>4.8220000000000001</c:v>
                </c:pt>
                <c:pt idx="7853">
                  <c:v>4.7469999999999999</c:v>
                </c:pt>
                <c:pt idx="7854">
                  <c:v>4.7190000000000003</c:v>
                </c:pt>
                <c:pt idx="7857">
                  <c:v>4.6289999999999996</c:v>
                </c:pt>
                <c:pt idx="7858">
                  <c:v>4.6470000000000002</c:v>
                </c:pt>
                <c:pt idx="7859">
                  <c:v>4.63</c:v>
                </c:pt>
                <c:pt idx="7860">
                  <c:v>4.5990000000000002</c:v>
                </c:pt>
                <c:pt idx="7861">
                  <c:v>4.6125860000000003</c:v>
                </c:pt>
                <c:pt idx="7864">
                  <c:v>4.5980569999999998</c:v>
                </c:pt>
                <c:pt idx="7865">
                  <c:v>4.54</c:v>
                </c:pt>
                <c:pt idx="7866">
                  <c:v>4.5999999999999996</c:v>
                </c:pt>
                <c:pt idx="7867">
                  <c:v>4.6520000000000001</c:v>
                </c:pt>
                <c:pt idx="7868">
                  <c:v>4.7729999999999997</c:v>
                </c:pt>
                <c:pt idx="7871">
                  <c:v>4.8100000000000005</c:v>
                </c:pt>
                <c:pt idx="7872">
                  <c:v>4.8310000000000004</c:v>
                </c:pt>
                <c:pt idx="7873">
                  <c:v>4.8440000000000003</c:v>
                </c:pt>
                <c:pt idx="7874">
                  <c:v>4.7430000000000003</c:v>
                </c:pt>
                <c:pt idx="7875">
                  <c:v>4.7370000000000001</c:v>
                </c:pt>
                <c:pt idx="7878">
                  <c:v>4.726</c:v>
                </c:pt>
                <c:pt idx="7879">
                  <c:v>4.68</c:v>
                </c:pt>
                <c:pt idx="7880">
                  <c:v>4.6029999999999998</c:v>
                </c:pt>
                <c:pt idx="7881">
                  <c:v>4.5579999999999998</c:v>
                </c:pt>
                <c:pt idx="7882">
                  <c:v>4.55</c:v>
                </c:pt>
                <c:pt idx="7885">
                  <c:v>4.5270000000000001</c:v>
                </c:pt>
                <c:pt idx="7886">
                  <c:v>4.4939999999999998</c:v>
                </c:pt>
                <c:pt idx="7887">
                  <c:v>4.5149999999999997</c:v>
                </c:pt>
                <c:pt idx="7888">
                  <c:v>4.4260000000000002</c:v>
                </c:pt>
                <c:pt idx="7889">
                  <c:v>4.4370000000000003</c:v>
                </c:pt>
                <c:pt idx="7892">
                  <c:v>4.431</c:v>
                </c:pt>
                <c:pt idx="7893">
                  <c:v>4.375</c:v>
                </c:pt>
                <c:pt idx="7894">
                  <c:v>4.3899999999999997</c:v>
                </c:pt>
                <c:pt idx="7895">
                  <c:v>4.3879999999999999</c:v>
                </c:pt>
                <c:pt idx="7896">
                  <c:v>4.3719999999999999</c:v>
                </c:pt>
                <c:pt idx="7899">
                  <c:v>4.3319999999999999</c:v>
                </c:pt>
                <c:pt idx="7900">
                  <c:v>4.3109999999999999</c:v>
                </c:pt>
                <c:pt idx="7901">
                  <c:v>4.2960000000000003</c:v>
                </c:pt>
                <c:pt idx="7902">
                  <c:v>4.3529999999999998</c:v>
                </c:pt>
                <c:pt idx="7903">
                  <c:v>4.43</c:v>
                </c:pt>
                <c:pt idx="7906">
                  <c:v>4.3209999999999997</c:v>
                </c:pt>
                <c:pt idx="7907">
                  <c:v>4.3010000000000002</c:v>
                </c:pt>
                <c:pt idx="7908">
                  <c:v>4.3949999999999996</c:v>
                </c:pt>
                <c:pt idx="7909">
                  <c:v>4.4050000000000002</c:v>
                </c:pt>
                <c:pt idx="7910">
                  <c:v>4.3890000000000002</c:v>
                </c:pt>
                <c:pt idx="7913">
                  <c:v>4.3419999999999996</c:v>
                </c:pt>
                <c:pt idx="7914">
                  <c:v>4.399</c:v>
                </c:pt>
                <c:pt idx="7915">
                  <c:v>4.3490000000000002</c:v>
                </c:pt>
                <c:pt idx="7916">
                  <c:v>4.327</c:v>
                </c:pt>
                <c:pt idx="7917">
                  <c:v>4.21</c:v>
                </c:pt>
                <c:pt idx="7920">
                  <c:v>4.3209999999999997</c:v>
                </c:pt>
                <c:pt idx="7921">
                  <c:v>4.3129999999999997</c:v>
                </c:pt>
                <c:pt idx="7922">
                  <c:v>4.2990000000000004</c:v>
                </c:pt>
                <c:pt idx="7923">
                  <c:v>4.2780000000000005</c:v>
                </c:pt>
                <c:pt idx="7924">
                  <c:v>4.343</c:v>
                </c:pt>
                <c:pt idx="7927">
                  <c:v>4.2830000000000004</c:v>
                </c:pt>
                <c:pt idx="7928">
                  <c:v>4.2389999999999999</c:v>
                </c:pt>
                <c:pt idx="7929">
                  <c:v>4.32</c:v>
                </c:pt>
                <c:pt idx="7930">
                  <c:v>4.3659999999999997</c:v>
                </c:pt>
                <c:pt idx="7931">
                  <c:v>4.46</c:v>
                </c:pt>
                <c:pt idx="7934">
                  <c:v>4.5670000000000002</c:v>
                </c:pt>
                <c:pt idx="7935">
                  <c:v>4.4969999999999999</c:v>
                </c:pt>
                <c:pt idx="7936">
                  <c:v>4.4359999999999999</c:v>
                </c:pt>
                <c:pt idx="7937">
                  <c:v>4.4960000000000004</c:v>
                </c:pt>
                <c:pt idx="7938">
                  <c:v>4.4269999999999996</c:v>
                </c:pt>
                <c:pt idx="7941">
                  <c:v>4.3230000000000004</c:v>
                </c:pt>
                <c:pt idx="7942">
                  <c:v>4.3659999999999997</c:v>
                </c:pt>
                <c:pt idx="7943">
                  <c:v>4.3049999999999997</c:v>
                </c:pt>
                <c:pt idx="7944">
                  <c:v>4.2729999999999997</c:v>
                </c:pt>
                <c:pt idx="7945">
                  <c:v>4.226</c:v>
                </c:pt>
                <c:pt idx="7948">
                  <c:v>4.05</c:v>
                </c:pt>
                <c:pt idx="7949">
                  <c:v>4.0709999999999997</c:v>
                </c:pt>
                <c:pt idx="7950">
                  <c:v>4.0910000000000002</c:v>
                </c:pt>
                <c:pt idx="7951">
                  <c:v>4.1900000000000004</c:v>
                </c:pt>
                <c:pt idx="7952">
                  <c:v>4.3</c:v>
                </c:pt>
                <c:pt idx="7955">
                  <c:v>4.3600000000000003</c:v>
                </c:pt>
                <c:pt idx="7956">
                  <c:v>4.2889999999999997</c:v>
                </c:pt>
                <c:pt idx="7957">
                  <c:v>4.343</c:v>
                </c:pt>
                <c:pt idx="7958">
                  <c:v>4.2919999999999998</c:v>
                </c:pt>
                <c:pt idx="7959">
                  <c:v>4.1829999999999998</c:v>
                </c:pt>
                <c:pt idx="7962">
                  <c:v>4.2389999999999999</c:v>
                </c:pt>
                <c:pt idx="7963">
                  <c:v>4.1790000000000003</c:v>
                </c:pt>
                <c:pt idx="7964">
                  <c:v>4.0670000000000002</c:v>
                </c:pt>
                <c:pt idx="7965">
                  <c:v>4.0670000000000002</c:v>
                </c:pt>
                <c:pt idx="7966">
                  <c:v>4.0419999999999998</c:v>
                </c:pt>
                <c:pt idx="7969">
                  <c:v>4.0599999999999996</c:v>
                </c:pt>
                <c:pt idx="7970">
                  <c:v>4.0339999999999998</c:v>
                </c:pt>
                <c:pt idx="7971">
                  <c:v>4.1280000000000001</c:v>
                </c:pt>
                <c:pt idx="7972">
                  <c:v>4.1769999999999996</c:v>
                </c:pt>
                <c:pt idx="7973">
                  <c:v>4.2560000000000002</c:v>
                </c:pt>
                <c:pt idx="7976">
                  <c:v>4.2690000000000001</c:v>
                </c:pt>
                <c:pt idx="7977">
                  <c:v>4.2309999999999999</c:v>
                </c:pt>
                <c:pt idx="7978">
                  <c:v>4.1989999999999998</c:v>
                </c:pt>
                <c:pt idx="7979">
                  <c:v>4.0380000000000003</c:v>
                </c:pt>
                <c:pt idx="7980">
                  <c:v>4.1130000000000004</c:v>
                </c:pt>
                <c:pt idx="7983">
                  <c:v>4.0919999999999996</c:v>
                </c:pt>
                <c:pt idx="7984">
                  <c:v>4.0519999999999996</c:v>
                </c:pt>
                <c:pt idx="7985">
                  <c:v>4.0650000000000004</c:v>
                </c:pt>
                <c:pt idx="7986">
                  <c:v>4.0659999999999998</c:v>
                </c:pt>
                <c:pt idx="7987">
                  <c:v>4.0049999999999999</c:v>
                </c:pt>
                <c:pt idx="7990">
                  <c:v>4.032</c:v>
                </c:pt>
                <c:pt idx="7991">
                  <c:v>3.9670000000000001</c:v>
                </c:pt>
                <c:pt idx="7992">
                  <c:v>3.9009999999999998</c:v>
                </c:pt>
                <c:pt idx="7993">
                  <c:v>3.786</c:v>
                </c:pt>
                <c:pt idx="7994">
                  <c:v>3.839</c:v>
                </c:pt>
                <c:pt idx="7997">
                  <c:v>3.8759999999999999</c:v>
                </c:pt>
                <c:pt idx="7998">
                  <c:v>3.7989999999999999</c:v>
                </c:pt>
                <c:pt idx="7999">
                  <c:v>3.714</c:v>
                </c:pt>
                <c:pt idx="8000">
                  <c:v>3.7730000000000001</c:v>
                </c:pt>
                <c:pt idx="8001">
                  <c:v>3.7170000000000001</c:v>
                </c:pt>
                <c:pt idx="8004">
                  <c:v>3.6280000000000001</c:v>
                </c:pt>
                <c:pt idx="8005">
                  <c:v>3.5750000000000002</c:v>
                </c:pt>
                <c:pt idx="8006">
                  <c:v>3.5140000000000002</c:v>
                </c:pt>
                <c:pt idx="8007">
                  <c:v>3.5540000000000003</c:v>
                </c:pt>
                <c:pt idx="8008">
                  <c:v>3.5529999999999999</c:v>
                </c:pt>
                <c:pt idx="8011">
                  <c:v>3.5869999999999997</c:v>
                </c:pt>
                <c:pt idx="8012">
                  <c:v>3.7119999999999997</c:v>
                </c:pt>
                <c:pt idx="8013">
                  <c:v>3.7199999999999998</c:v>
                </c:pt>
                <c:pt idx="8014">
                  <c:v>3.7039999999999997</c:v>
                </c:pt>
                <c:pt idx="8015">
                  <c:v>3.7240000000000002</c:v>
                </c:pt>
                <c:pt idx="8018">
                  <c:v>3.6950000000000003</c:v>
                </c:pt>
                <c:pt idx="8019">
                  <c:v>3.6219999999999999</c:v>
                </c:pt>
                <c:pt idx="8020">
                  <c:v>3.464</c:v>
                </c:pt>
                <c:pt idx="8021">
                  <c:v>3.4649999999999999</c:v>
                </c:pt>
                <c:pt idx="8022">
                  <c:v>3.4980000000000002</c:v>
                </c:pt>
                <c:pt idx="8025">
                  <c:v>3.4670000000000001</c:v>
                </c:pt>
                <c:pt idx="8026">
                  <c:v>3.4050000000000002</c:v>
                </c:pt>
                <c:pt idx="8027">
                  <c:v>3.4140000000000001</c:v>
                </c:pt>
                <c:pt idx="8029">
                  <c:v>3.4009999999999998</c:v>
                </c:pt>
                <c:pt idx="8032">
                  <c:v>3.3679999999999999</c:v>
                </c:pt>
                <c:pt idx="8033">
                  <c:v>3.3849999999999998</c:v>
                </c:pt>
                <c:pt idx="8034">
                  <c:v>3.4140000000000001</c:v>
                </c:pt>
                <c:pt idx="8036">
                  <c:v>3.3820000000000001</c:v>
                </c:pt>
                <c:pt idx="8039">
                  <c:v>3.4820669999999998</c:v>
                </c:pt>
                <c:pt idx="8040">
                  <c:v>3.665</c:v>
                </c:pt>
                <c:pt idx="8041">
                  <c:v>3.6289389999999999</c:v>
                </c:pt>
                <c:pt idx="8042">
                  <c:v>3.5779999999999998</c:v>
                </c:pt>
                <c:pt idx="8043">
                  <c:v>3.488</c:v>
                </c:pt>
                <c:pt idx="8046">
                  <c:v>3.4740000000000002</c:v>
                </c:pt>
                <c:pt idx="8047">
                  <c:v>3.4870000000000001</c:v>
                </c:pt>
                <c:pt idx="8048">
                  <c:v>3.4649999999999999</c:v>
                </c:pt>
                <c:pt idx="8049">
                  <c:v>3.351</c:v>
                </c:pt>
                <c:pt idx="8050">
                  <c:v>3.508</c:v>
                </c:pt>
                <c:pt idx="8053">
                  <c:v>3.5510000000000002</c:v>
                </c:pt>
                <c:pt idx="8054">
                  <c:v>3.5539339999999999</c:v>
                </c:pt>
                <c:pt idx="8055">
                  <c:v>3.5712960000000002</c:v>
                </c:pt>
                <c:pt idx="8056">
                  <c:v>3.6585860000000001</c:v>
                </c:pt>
                <c:pt idx="8057">
                  <c:v>3.8170000000000002</c:v>
                </c:pt>
                <c:pt idx="8060">
                  <c:v>3.883</c:v>
                </c:pt>
                <c:pt idx="8061">
                  <c:v>3.8050000000000002</c:v>
                </c:pt>
                <c:pt idx="8062">
                  <c:v>3.77</c:v>
                </c:pt>
                <c:pt idx="8063">
                  <c:v>3.7050000000000001</c:v>
                </c:pt>
                <c:pt idx="8064">
                  <c:v>3.81</c:v>
                </c:pt>
                <c:pt idx="8067">
                  <c:v>3.81</c:v>
                </c:pt>
                <c:pt idx="8068">
                  <c:v>3.8149999999999999</c:v>
                </c:pt>
                <c:pt idx="8069">
                  <c:v>3.8180000000000001</c:v>
                </c:pt>
                <c:pt idx="8070">
                  <c:v>3.7919999999999998</c:v>
                </c:pt>
                <c:pt idx="8071">
                  <c:v>3.8010000000000002</c:v>
                </c:pt>
                <c:pt idx="8074">
                  <c:v>3.8719999999999999</c:v>
                </c:pt>
                <c:pt idx="8075">
                  <c:v>3.8260000000000001</c:v>
                </c:pt>
                <c:pt idx="8076">
                  <c:v>3.7279999999999998</c:v>
                </c:pt>
                <c:pt idx="8077">
                  <c:v>3.6139999999999999</c:v>
                </c:pt>
                <c:pt idx="8078">
                  <c:v>3.6219999999999999</c:v>
                </c:pt>
                <c:pt idx="8081">
                  <c:v>3.6070000000000002</c:v>
                </c:pt>
                <c:pt idx="8082">
                  <c:v>3.5009999999999999</c:v>
                </c:pt>
                <c:pt idx="8083">
                  <c:v>3.5150000000000001</c:v>
                </c:pt>
                <c:pt idx="8084">
                  <c:v>3.6219999999999999</c:v>
                </c:pt>
                <c:pt idx="8085">
                  <c:v>3.5489999999999999</c:v>
                </c:pt>
                <c:pt idx="8088">
                  <c:v>3.5457480000000001</c:v>
                </c:pt>
                <c:pt idx="8089">
                  <c:v>3.5590000000000002</c:v>
                </c:pt>
                <c:pt idx="8090">
                  <c:v>3.5700000000000003</c:v>
                </c:pt>
                <c:pt idx="8091">
                  <c:v>3.7030000000000003</c:v>
                </c:pt>
                <c:pt idx="8092">
                  <c:v>3.6930000000000001</c:v>
                </c:pt>
                <c:pt idx="8095">
                  <c:v>3.6059999999999999</c:v>
                </c:pt>
                <c:pt idx="8096">
                  <c:v>3.6339999999999999</c:v>
                </c:pt>
                <c:pt idx="8097">
                  <c:v>3.7549999999999999</c:v>
                </c:pt>
                <c:pt idx="8098">
                  <c:v>3.6520000000000001</c:v>
                </c:pt>
                <c:pt idx="8099">
                  <c:v>3.5680000000000001</c:v>
                </c:pt>
                <c:pt idx="8102">
                  <c:v>3.5990000000000002</c:v>
                </c:pt>
                <c:pt idx="8103">
                  <c:v>3.6779999999999999</c:v>
                </c:pt>
                <c:pt idx="8104">
                  <c:v>3.722</c:v>
                </c:pt>
                <c:pt idx="8105">
                  <c:v>3.6179999999999999</c:v>
                </c:pt>
                <c:pt idx="8106">
                  <c:v>3.6560000000000001</c:v>
                </c:pt>
                <c:pt idx="8109">
                  <c:v>3.68</c:v>
                </c:pt>
                <c:pt idx="8110">
                  <c:v>3.7210000000000001</c:v>
                </c:pt>
                <c:pt idx="8111">
                  <c:v>3.7650000000000001</c:v>
                </c:pt>
                <c:pt idx="8112">
                  <c:v>3.6059999999999999</c:v>
                </c:pt>
                <c:pt idx="8113">
                  <c:v>3.548</c:v>
                </c:pt>
                <c:pt idx="8116">
                  <c:v>3.5880000000000001</c:v>
                </c:pt>
                <c:pt idx="8117">
                  <c:v>3.669</c:v>
                </c:pt>
                <c:pt idx="8118">
                  <c:v>3.6440000000000001</c:v>
                </c:pt>
                <c:pt idx="8119">
                  <c:v>3.6470000000000002</c:v>
                </c:pt>
                <c:pt idx="8120">
                  <c:v>3.6349999999999998</c:v>
                </c:pt>
                <c:pt idx="8123">
                  <c:v>3.6379999999999999</c:v>
                </c:pt>
                <c:pt idx="8124">
                  <c:v>3.6139999999999999</c:v>
                </c:pt>
                <c:pt idx="8125">
                  <c:v>3.6379999999999999</c:v>
                </c:pt>
                <c:pt idx="8126">
                  <c:v>3.69</c:v>
                </c:pt>
                <c:pt idx="8127">
                  <c:v>3.7030000000000003</c:v>
                </c:pt>
                <c:pt idx="8130">
                  <c:v>3.7160000000000002</c:v>
                </c:pt>
                <c:pt idx="8131">
                  <c:v>3.714</c:v>
                </c:pt>
                <c:pt idx="8132">
                  <c:v>3.694</c:v>
                </c:pt>
                <c:pt idx="8133">
                  <c:v>3.754</c:v>
                </c:pt>
                <c:pt idx="8134">
                  <c:v>3.7240000000000002</c:v>
                </c:pt>
                <c:pt idx="8138">
                  <c:v>3.6970000000000001</c:v>
                </c:pt>
                <c:pt idx="8139">
                  <c:v>3.63</c:v>
                </c:pt>
                <c:pt idx="8140">
                  <c:v>3.6739999999999999</c:v>
                </c:pt>
                <c:pt idx="8141">
                  <c:v>3.7410000000000001</c:v>
                </c:pt>
                <c:pt idx="8144">
                  <c:v>3.6390000000000002</c:v>
                </c:pt>
                <c:pt idx="8145">
                  <c:v>3.5779999999999998</c:v>
                </c:pt>
                <c:pt idx="8146">
                  <c:v>3.6630000000000003</c:v>
                </c:pt>
                <c:pt idx="8147">
                  <c:v>3.649</c:v>
                </c:pt>
                <c:pt idx="8148">
                  <c:v>3.617</c:v>
                </c:pt>
                <c:pt idx="8151">
                  <c:v>3.5609999999999999</c:v>
                </c:pt>
                <c:pt idx="8152">
                  <c:v>3.5880000000000001</c:v>
                </c:pt>
                <c:pt idx="8153">
                  <c:v>3.577</c:v>
                </c:pt>
                <c:pt idx="8154">
                  <c:v>3.5949999999999998</c:v>
                </c:pt>
                <c:pt idx="8158">
                  <c:v>3.64</c:v>
                </c:pt>
                <c:pt idx="8159">
                  <c:v>3.5920000000000001</c:v>
                </c:pt>
                <c:pt idx="8160">
                  <c:v>3.6189999999999998</c:v>
                </c:pt>
                <c:pt idx="8161">
                  <c:v>3.7720000000000002</c:v>
                </c:pt>
                <c:pt idx="8162">
                  <c:v>3.8045330000000002</c:v>
                </c:pt>
                <c:pt idx="8165">
                  <c:v>3.754</c:v>
                </c:pt>
                <c:pt idx="8166">
                  <c:v>3.7869999999999999</c:v>
                </c:pt>
                <c:pt idx="8167">
                  <c:v>3.7250000000000001</c:v>
                </c:pt>
                <c:pt idx="8168">
                  <c:v>3.7279999999999998</c:v>
                </c:pt>
                <c:pt idx="8169">
                  <c:v>3.7759999999999998</c:v>
                </c:pt>
                <c:pt idx="8172">
                  <c:v>3.766</c:v>
                </c:pt>
                <c:pt idx="8173">
                  <c:v>3.843</c:v>
                </c:pt>
                <c:pt idx="8174">
                  <c:v>3.8340000000000001</c:v>
                </c:pt>
                <c:pt idx="8175">
                  <c:v>3.7885270000000002</c:v>
                </c:pt>
                <c:pt idx="8176">
                  <c:v>3.8730000000000002</c:v>
                </c:pt>
                <c:pt idx="8179">
                  <c:v>3.9279999999999999</c:v>
                </c:pt>
                <c:pt idx="8180">
                  <c:v>3.9180000000000001</c:v>
                </c:pt>
                <c:pt idx="8181">
                  <c:v>3.96</c:v>
                </c:pt>
                <c:pt idx="8182">
                  <c:v>3.992</c:v>
                </c:pt>
                <c:pt idx="8183">
                  <c:v>3.9889999999999999</c:v>
                </c:pt>
                <c:pt idx="8186">
                  <c:v>4.0075519999999996</c:v>
                </c:pt>
                <c:pt idx="8187">
                  <c:v>3.9889999999999999</c:v>
                </c:pt>
                <c:pt idx="8188">
                  <c:v>3.9089999999999998</c:v>
                </c:pt>
                <c:pt idx="8189">
                  <c:v>4.0049999999999999</c:v>
                </c:pt>
                <c:pt idx="8190">
                  <c:v>4.05</c:v>
                </c:pt>
                <c:pt idx="8193">
                  <c:v>4.0019999999999998</c:v>
                </c:pt>
                <c:pt idx="8194">
                  <c:v>3.9689999999999999</c:v>
                </c:pt>
                <c:pt idx="8195">
                  <c:v>3.9969999999999999</c:v>
                </c:pt>
                <c:pt idx="8196">
                  <c:v>4.05</c:v>
                </c:pt>
                <c:pt idx="8197">
                  <c:v>3.9430000000000001</c:v>
                </c:pt>
                <c:pt idx="8200">
                  <c:v>3.8839999999999999</c:v>
                </c:pt>
                <c:pt idx="8201">
                  <c:v>3.895</c:v>
                </c:pt>
                <c:pt idx="8202">
                  <c:v>3.8340000000000001</c:v>
                </c:pt>
                <c:pt idx="8203">
                  <c:v>3.8970000000000002</c:v>
                </c:pt>
                <c:pt idx="8204">
                  <c:v>3.8759999999999999</c:v>
                </c:pt>
                <c:pt idx="8207">
                  <c:v>3.8</c:v>
                </c:pt>
                <c:pt idx="8208">
                  <c:v>3.8359999999999999</c:v>
                </c:pt>
                <c:pt idx="8209">
                  <c:v>3.8220000000000001</c:v>
                </c:pt>
                <c:pt idx="8210">
                  <c:v>3.7919999999999998</c:v>
                </c:pt>
                <c:pt idx="8211">
                  <c:v>3.7629999999999999</c:v>
                </c:pt>
                <c:pt idx="8214">
                  <c:v>3.7189999999999999</c:v>
                </c:pt>
                <c:pt idx="8215">
                  <c:v>3.7530000000000001</c:v>
                </c:pt>
                <c:pt idx="8216">
                  <c:v>3.7709999999999999</c:v>
                </c:pt>
                <c:pt idx="8217">
                  <c:v>3.7050000000000001</c:v>
                </c:pt>
                <c:pt idx="8218">
                  <c:v>3.7189999999999999</c:v>
                </c:pt>
                <c:pt idx="8221">
                  <c:v>3.6840000000000002</c:v>
                </c:pt>
                <c:pt idx="8222">
                  <c:v>3.698</c:v>
                </c:pt>
                <c:pt idx="8223">
                  <c:v>3.669</c:v>
                </c:pt>
                <c:pt idx="8224">
                  <c:v>3.7359999999999998</c:v>
                </c:pt>
                <c:pt idx="8225">
                  <c:v>3.7229999999999999</c:v>
                </c:pt>
                <c:pt idx="8228">
                  <c:v>3.702</c:v>
                </c:pt>
                <c:pt idx="8229">
                  <c:v>3.7388460000000001</c:v>
                </c:pt>
                <c:pt idx="8230">
                  <c:v>3.7949999999999999</c:v>
                </c:pt>
                <c:pt idx="8231">
                  <c:v>3.7610000000000001</c:v>
                </c:pt>
                <c:pt idx="8232">
                  <c:v>3.8380000000000001</c:v>
                </c:pt>
                <c:pt idx="8235">
                  <c:v>3.8200000000000003</c:v>
                </c:pt>
                <c:pt idx="8236">
                  <c:v>3.7720000000000002</c:v>
                </c:pt>
                <c:pt idx="8237">
                  <c:v>3.7349999999999999</c:v>
                </c:pt>
                <c:pt idx="8238">
                  <c:v>3.74</c:v>
                </c:pt>
                <c:pt idx="8239">
                  <c:v>3.7589999999999999</c:v>
                </c:pt>
                <c:pt idx="8242">
                  <c:v>3.774</c:v>
                </c:pt>
                <c:pt idx="8243">
                  <c:v>3.722</c:v>
                </c:pt>
                <c:pt idx="8244">
                  <c:v>3.7069999999999999</c:v>
                </c:pt>
                <c:pt idx="8245">
                  <c:v>3.7010000000000001</c:v>
                </c:pt>
                <c:pt idx="8246">
                  <c:v>3.5859999999999999</c:v>
                </c:pt>
                <c:pt idx="8249">
                  <c:v>3.6269999999999998</c:v>
                </c:pt>
                <c:pt idx="8250">
                  <c:v>3.6150000000000002</c:v>
                </c:pt>
                <c:pt idx="8251">
                  <c:v>3.617</c:v>
                </c:pt>
                <c:pt idx="8252">
                  <c:v>3.6360000000000001</c:v>
                </c:pt>
                <c:pt idx="8253">
                  <c:v>3.73</c:v>
                </c:pt>
                <c:pt idx="8256">
                  <c:v>3.698</c:v>
                </c:pt>
                <c:pt idx="8257">
                  <c:v>3.6470000000000002</c:v>
                </c:pt>
                <c:pt idx="8258">
                  <c:v>3.6850000000000001</c:v>
                </c:pt>
                <c:pt idx="8259">
                  <c:v>3.6550000000000002</c:v>
                </c:pt>
                <c:pt idx="8260">
                  <c:v>3.5680000000000001</c:v>
                </c:pt>
                <c:pt idx="8263">
                  <c:v>3.5350000000000001</c:v>
                </c:pt>
                <c:pt idx="8264">
                  <c:v>3.5390000000000001</c:v>
                </c:pt>
                <c:pt idx="8265">
                  <c:v>3.5190000000000001</c:v>
                </c:pt>
                <c:pt idx="8266">
                  <c:v>3.52</c:v>
                </c:pt>
                <c:pt idx="8267">
                  <c:v>3.5659999999999998</c:v>
                </c:pt>
                <c:pt idx="8270">
                  <c:v>3.56</c:v>
                </c:pt>
                <c:pt idx="8271">
                  <c:v>3.5140000000000002</c:v>
                </c:pt>
                <c:pt idx="8272">
                  <c:v>3.516</c:v>
                </c:pt>
                <c:pt idx="8273">
                  <c:v>3.504</c:v>
                </c:pt>
                <c:pt idx="8274">
                  <c:v>3.5270000000000001</c:v>
                </c:pt>
                <c:pt idx="8277">
                  <c:v>3.5579999999999998</c:v>
                </c:pt>
                <c:pt idx="8278">
                  <c:v>3.5920000000000001</c:v>
                </c:pt>
                <c:pt idx="8279">
                  <c:v>3.552</c:v>
                </c:pt>
                <c:pt idx="8280">
                  <c:v>3.6019999999999999</c:v>
                </c:pt>
                <c:pt idx="8281">
                  <c:v>3.569</c:v>
                </c:pt>
                <c:pt idx="8284">
                  <c:v>3.590125</c:v>
                </c:pt>
                <c:pt idx="8285">
                  <c:v>3.6280000000000001</c:v>
                </c:pt>
                <c:pt idx="8286">
                  <c:v>3.6630000000000003</c:v>
                </c:pt>
                <c:pt idx="8287">
                  <c:v>3.5979999999999999</c:v>
                </c:pt>
                <c:pt idx="8288">
                  <c:v>3.5449999999999999</c:v>
                </c:pt>
                <c:pt idx="8291">
                  <c:v>3.54</c:v>
                </c:pt>
                <c:pt idx="8292">
                  <c:v>3.552</c:v>
                </c:pt>
                <c:pt idx="8293">
                  <c:v>3.6109999999999998</c:v>
                </c:pt>
                <c:pt idx="8294">
                  <c:v>3.6179999999999999</c:v>
                </c:pt>
                <c:pt idx="8295">
                  <c:v>3.617</c:v>
                </c:pt>
                <c:pt idx="8298">
                  <c:v>3.6480000000000001</c:v>
                </c:pt>
                <c:pt idx="8299">
                  <c:v>3.657</c:v>
                </c:pt>
                <c:pt idx="8300">
                  <c:v>3.633</c:v>
                </c:pt>
                <c:pt idx="8301">
                  <c:v>3.5630000000000002</c:v>
                </c:pt>
                <c:pt idx="8302">
                  <c:v>3.5569999999999999</c:v>
                </c:pt>
                <c:pt idx="8305">
                  <c:v>3.5310000000000001</c:v>
                </c:pt>
                <c:pt idx="8306">
                  <c:v>3.5270000000000001</c:v>
                </c:pt>
                <c:pt idx="8307">
                  <c:v>3.5179999999999998</c:v>
                </c:pt>
                <c:pt idx="8308">
                  <c:v>3.5529999999999999</c:v>
                </c:pt>
                <c:pt idx="8309">
                  <c:v>3.4910000000000001</c:v>
                </c:pt>
                <c:pt idx="8312">
                  <c:v>3.4769999999999999</c:v>
                </c:pt>
                <c:pt idx="8313">
                  <c:v>3.5030000000000001</c:v>
                </c:pt>
                <c:pt idx="8314">
                  <c:v>3.4649999999999999</c:v>
                </c:pt>
                <c:pt idx="8315">
                  <c:v>3.46</c:v>
                </c:pt>
                <c:pt idx="8316">
                  <c:v>3.54</c:v>
                </c:pt>
                <c:pt idx="8319">
                  <c:v>3.5140000000000002</c:v>
                </c:pt>
                <c:pt idx="8320">
                  <c:v>3.5390000000000001</c:v>
                </c:pt>
                <c:pt idx="8321">
                  <c:v>3.5710000000000002</c:v>
                </c:pt>
                <c:pt idx="8322">
                  <c:v>3.6230000000000002</c:v>
                </c:pt>
                <c:pt idx="8323">
                  <c:v>3.6109999999999998</c:v>
                </c:pt>
                <c:pt idx="8326">
                  <c:v>3.6339999999999999</c:v>
                </c:pt>
                <c:pt idx="8327">
                  <c:v>3.5529999999999999</c:v>
                </c:pt>
                <c:pt idx="8328">
                  <c:v>3.6096940000000002</c:v>
                </c:pt>
                <c:pt idx="8329">
                  <c:v>3.5739999999999998</c:v>
                </c:pt>
                <c:pt idx="8330">
                  <c:v>3.6160000000000001</c:v>
                </c:pt>
                <c:pt idx="8333">
                  <c:v>3.641</c:v>
                </c:pt>
                <c:pt idx="8334">
                  <c:v>3.5620000000000003</c:v>
                </c:pt>
                <c:pt idx="8335">
                  <c:v>3.548</c:v>
                </c:pt>
                <c:pt idx="8336">
                  <c:v>3.6189999999999998</c:v>
                </c:pt>
                <c:pt idx="8337">
                  <c:v>3.5700000000000003</c:v>
                </c:pt>
                <c:pt idx="8340">
                  <c:v>3.5540000000000003</c:v>
                </c:pt>
                <c:pt idx="8341">
                  <c:v>3.5550000000000002</c:v>
                </c:pt>
                <c:pt idx="8342">
                  <c:v>3.6040000000000001</c:v>
                </c:pt>
                <c:pt idx="8343">
                  <c:v>3.6349999999999998</c:v>
                </c:pt>
                <c:pt idx="8344">
                  <c:v>3.6320000000000001</c:v>
                </c:pt>
                <c:pt idx="8347">
                  <c:v>3.605</c:v>
                </c:pt>
                <c:pt idx="8348">
                  <c:v>3.5702410000000002</c:v>
                </c:pt>
                <c:pt idx="8349">
                  <c:v>3.5796790000000001</c:v>
                </c:pt>
                <c:pt idx="8350">
                  <c:v>3.605</c:v>
                </c:pt>
                <c:pt idx="8351">
                  <c:v>3.6193580000000001</c:v>
                </c:pt>
                <c:pt idx="8354">
                  <c:v>3.5869999999999997</c:v>
                </c:pt>
                <c:pt idx="8355">
                  <c:v>3.5510000000000002</c:v>
                </c:pt>
                <c:pt idx="8356">
                  <c:v>3.5579999999999998</c:v>
                </c:pt>
                <c:pt idx="8357">
                  <c:v>3.5529999999999999</c:v>
                </c:pt>
                <c:pt idx="8358">
                  <c:v>3.5680000000000001</c:v>
                </c:pt>
                <c:pt idx="8361">
                  <c:v>3.5510000000000002</c:v>
                </c:pt>
                <c:pt idx="8362">
                  <c:v>3.512</c:v>
                </c:pt>
                <c:pt idx="8363">
                  <c:v>3.516</c:v>
                </c:pt>
                <c:pt idx="8364">
                  <c:v>3.44</c:v>
                </c:pt>
                <c:pt idx="8365">
                  <c:v>3.4359999999999999</c:v>
                </c:pt>
                <c:pt idx="8368">
                  <c:v>3.427</c:v>
                </c:pt>
                <c:pt idx="8369">
                  <c:v>3.4130000000000003</c:v>
                </c:pt>
                <c:pt idx="8370">
                  <c:v>3.4380000000000002</c:v>
                </c:pt>
                <c:pt idx="8371">
                  <c:v>3.4580000000000002</c:v>
                </c:pt>
                <c:pt idx="8372">
                  <c:v>3.5030000000000001</c:v>
                </c:pt>
                <c:pt idx="8375">
                  <c:v>3.4449999999999998</c:v>
                </c:pt>
                <c:pt idx="8376">
                  <c:v>3.4089999999999998</c:v>
                </c:pt>
                <c:pt idx="8377">
                  <c:v>3.4326780000000001</c:v>
                </c:pt>
                <c:pt idx="8378">
                  <c:v>3.4510000000000001</c:v>
                </c:pt>
                <c:pt idx="8379">
                  <c:v>3.4720499999999999</c:v>
                </c:pt>
                <c:pt idx="8382">
                  <c:v>3.452</c:v>
                </c:pt>
                <c:pt idx="8383">
                  <c:v>3.4889999999999999</c:v>
                </c:pt>
                <c:pt idx="8384">
                  <c:v>3.4420000000000002</c:v>
                </c:pt>
                <c:pt idx="8385">
                  <c:v>3.3959999999999999</c:v>
                </c:pt>
                <c:pt idx="8386">
                  <c:v>3.383</c:v>
                </c:pt>
                <c:pt idx="8389">
                  <c:v>3.4340000000000002</c:v>
                </c:pt>
                <c:pt idx="8390">
                  <c:v>3.4999060000000002</c:v>
                </c:pt>
                <c:pt idx="8391">
                  <c:v>3.5</c:v>
                </c:pt>
                <c:pt idx="8392">
                  <c:v>3.5140000000000002</c:v>
                </c:pt>
                <c:pt idx="8396">
                  <c:v>3.5540000000000003</c:v>
                </c:pt>
                <c:pt idx="8397">
                  <c:v>3.556</c:v>
                </c:pt>
                <c:pt idx="8398">
                  <c:v>3.6073529999999998</c:v>
                </c:pt>
                <c:pt idx="8399">
                  <c:v>3.6024259999999999</c:v>
                </c:pt>
                <c:pt idx="8403">
                  <c:v>3.5990000000000002</c:v>
                </c:pt>
                <c:pt idx="8404">
                  <c:v>3.6</c:v>
                </c:pt>
                <c:pt idx="8405">
                  <c:v>3.6109999999999998</c:v>
                </c:pt>
                <c:pt idx="8406">
                  <c:v>3.5789999999999997</c:v>
                </c:pt>
                <c:pt idx="8407">
                  <c:v>3.5739999999999998</c:v>
                </c:pt>
                <c:pt idx="8410">
                  <c:v>3.5489999999999999</c:v>
                </c:pt>
                <c:pt idx="8411">
                  <c:v>3.5150000000000001</c:v>
                </c:pt>
                <c:pt idx="8412">
                  <c:v>3.5310000000000001</c:v>
                </c:pt>
                <c:pt idx="8413">
                  <c:v>3.5409999999999999</c:v>
                </c:pt>
                <c:pt idx="8414">
                  <c:v>3.5129999999999999</c:v>
                </c:pt>
                <c:pt idx="8417">
                  <c:v>3.4870000000000001</c:v>
                </c:pt>
                <c:pt idx="8418">
                  <c:v>3.5249999999999999</c:v>
                </c:pt>
                <c:pt idx="8419">
                  <c:v>3.476</c:v>
                </c:pt>
                <c:pt idx="8420">
                  <c:v>3.4830000000000001</c:v>
                </c:pt>
                <c:pt idx="8421">
                  <c:v>3.4420000000000002</c:v>
                </c:pt>
                <c:pt idx="8424">
                  <c:v>3.4649999999999999</c:v>
                </c:pt>
                <c:pt idx="8425">
                  <c:v>3.4470000000000001</c:v>
                </c:pt>
                <c:pt idx="8426">
                  <c:v>3.4409999999999998</c:v>
                </c:pt>
                <c:pt idx="8427">
                  <c:v>3.4569999999999999</c:v>
                </c:pt>
                <c:pt idx="8428">
                  <c:v>3.4790000000000001</c:v>
                </c:pt>
                <c:pt idx="8431">
                  <c:v>3.4569999999999999</c:v>
                </c:pt>
                <c:pt idx="8432">
                  <c:v>3.46</c:v>
                </c:pt>
                <c:pt idx="8433">
                  <c:v>3.4849999999999999</c:v>
                </c:pt>
                <c:pt idx="8434">
                  <c:v>3.504</c:v>
                </c:pt>
                <c:pt idx="8435">
                  <c:v>3.508</c:v>
                </c:pt>
                <c:pt idx="8438">
                  <c:v>3.492</c:v>
                </c:pt>
                <c:pt idx="8439">
                  <c:v>3.5049999999999999</c:v>
                </c:pt>
                <c:pt idx="8440">
                  <c:v>3.5060000000000002</c:v>
                </c:pt>
                <c:pt idx="8441">
                  <c:v>3.548</c:v>
                </c:pt>
                <c:pt idx="8442">
                  <c:v>3.5270000000000001</c:v>
                </c:pt>
                <c:pt idx="8445">
                  <c:v>3.5419999999999998</c:v>
                </c:pt>
                <c:pt idx="8446">
                  <c:v>3.5419999999999998</c:v>
                </c:pt>
                <c:pt idx="8447">
                  <c:v>3.5070000000000001</c:v>
                </c:pt>
                <c:pt idx="8448">
                  <c:v>3.5590000000000002</c:v>
                </c:pt>
                <c:pt idx="8449">
                  <c:v>3.5880000000000001</c:v>
                </c:pt>
                <c:pt idx="8452">
                  <c:v>3.5529999999999999</c:v>
                </c:pt>
                <c:pt idx="8453">
                  <c:v>3.427</c:v>
                </c:pt>
                <c:pt idx="8454">
                  <c:v>3.4140000000000001</c:v>
                </c:pt>
                <c:pt idx="8455">
                  <c:v>3.41</c:v>
                </c:pt>
                <c:pt idx="8456">
                  <c:v>3.427</c:v>
                </c:pt>
                <c:pt idx="8459">
                  <c:v>3.4159999999999999</c:v>
                </c:pt>
                <c:pt idx="8460">
                  <c:v>3.415</c:v>
                </c:pt>
                <c:pt idx="8461">
                  <c:v>3.43</c:v>
                </c:pt>
                <c:pt idx="8462">
                  <c:v>3.427</c:v>
                </c:pt>
                <c:pt idx="8463">
                  <c:v>3.464</c:v>
                </c:pt>
                <c:pt idx="8466">
                  <c:v>3.4510000000000001</c:v>
                </c:pt>
                <c:pt idx="8467">
                  <c:v>3.4279999999999999</c:v>
                </c:pt>
                <c:pt idx="8468">
                  <c:v>3.4569999999999999</c:v>
                </c:pt>
                <c:pt idx="8469">
                  <c:v>3.472</c:v>
                </c:pt>
                <c:pt idx="8470">
                  <c:v>3.5070000000000001</c:v>
                </c:pt>
                <c:pt idx="8473">
                  <c:v>3.452</c:v>
                </c:pt>
                <c:pt idx="8474">
                  <c:v>3.4350000000000001</c:v>
                </c:pt>
                <c:pt idx="8475">
                  <c:v>3.4</c:v>
                </c:pt>
                <c:pt idx="8476">
                  <c:v>3.4430000000000001</c:v>
                </c:pt>
                <c:pt idx="8477">
                  <c:v>3.4209999999999998</c:v>
                </c:pt>
                <c:pt idx="8480">
                  <c:v>3.3890000000000002</c:v>
                </c:pt>
                <c:pt idx="8481">
                  <c:v>3.3719999999999999</c:v>
                </c:pt>
                <c:pt idx="8482">
                  <c:v>3.403</c:v>
                </c:pt>
                <c:pt idx="8483">
                  <c:v>3.4609999999999999</c:v>
                </c:pt>
                <c:pt idx="8484">
                  <c:v>3.4870000000000001</c:v>
                </c:pt>
                <c:pt idx="8487">
                  <c:v>3.45</c:v>
                </c:pt>
                <c:pt idx="8488">
                  <c:v>3.4609999999999999</c:v>
                </c:pt>
                <c:pt idx="8489">
                  <c:v>3.419</c:v>
                </c:pt>
                <c:pt idx="8490">
                  <c:v>3.4159999999999999</c:v>
                </c:pt>
                <c:pt idx="8491">
                  <c:v>3.4169999999999998</c:v>
                </c:pt>
                <c:pt idx="8495">
                  <c:v>3.4569999999999999</c:v>
                </c:pt>
                <c:pt idx="8496">
                  <c:v>3.45</c:v>
                </c:pt>
                <c:pt idx="8497">
                  <c:v>3.427</c:v>
                </c:pt>
                <c:pt idx="8498">
                  <c:v>3.4550000000000001</c:v>
                </c:pt>
                <c:pt idx="8501">
                  <c:v>3.4569999999999999</c:v>
                </c:pt>
                <c:pt idx="8502">
                  <c:v>3.4569999999999999</c:v>
                </c:pt>
                <c:pt idx="8503">
                  <c:v>3.431</c:v>
                </c:pt>
                <c:pt idx="8504">
                  <c:v>3.4340000000000002</c:v>
                </c:pt>
                <c:pt idx="8505">
                  <c:v>3.407</c:v>
                </c:pt>
                <c:pt idx="8508">
                  <c:v>3.38</c:v>
                </c:pt>
                <c:pt idx="8509">
                  <c:v>3.3839999999999999</c:v>
                </c:pt>
                <c:pt idx="8510">
                  <c:v>3.4020000000000001</c:v>
                </c:pt>
                <c:pt idx="8511">
                  <c:v>3.3780000000000001</c:v>
                </c:pt>
                <c:pt idx="8512">
                  <c:v>3.3839999999999999</c:v>
                </c:pt>
                <c:pt idx="8515">
                  <c:v>3.3580000000000001</c:v>
                </c:pt>
                <c:pt idx="8516">
                  <c:v>3.3570000000000002</c:v>
                </c:pt>
                <c:pt idx="8517">
                  <c:v>3.335</c:v>
                </c:pt>
                <c:pt idx="8518">
                  <c:v>3.3460000000000001</c:v>
                </c:pt>
                <c:pt idx="8519">
                  <c:v>3.302</c:v>
                </c:pt>
                <c:pt idx="8522">
                  <c:v>3.3319999999999999</c:v>
                </c:pt>
                <c:pt idx="8523">
                  <c:v>3.24</c:v>
                </c:pt>
                <c:pt idx="8524">
                  <c:v>3.145</c:v>
                </c:pt>
                <c:pt idx="8525">
                  <c:v>3.1779999999999999</c:v>
                </c:pt>
                <c:pt idx="8526">
                  <c:v>3.1120000000000001</c:v>
                </c:pt>
                <c:pt idx="8529">
                  <c:v>3.2469999999999999</c:v>
                </c:pt>
                <c:pt idx="8530">
                  <c:v>3.22</c:v>
                </c:pt>
                <c:pt idx="8531">
                  <c:v>3.2109999999999999</c:v>
                </c:pt>
                <c:pt idx="8532">
                  <c:v>3.1930000000000001</c:v>
                </c:pt>
                <c:pt idx="8533">
                  <c:v>3.125</c:v>
                </c:pt>
                <c:pt idx="8536">
                  <c:v>3.129</c:v>
                </c:pt>
                <c:pt idx="8537">
                  <c:v>3.08</c:v>
                </c:pt>
                <c:pt idx="8538">
                  <c:v>3.036</c:v>
                </c:pt>
                <c:pt idx="8539">
                  <c:v>2.9140000000000001</c:v>
                </c:pt>
                <c:pt idx="8540">
                  <c:v>2.92</c:v>
                </c:pt>
                <c:pt idx="8543">
                  <c:v>2.9060000000000001</c:v>
                </c:pt>
                <c:pt idx="8544">
                  <c:v>2.8490000000000002</c:v>
                </c:pt>
                <c:pt idx="8545">
                  <c:v>2.92</c:v>
                </c:pt>
                <c:pt idx="8546">
                  <c:v>2.9619999999999997</c:v>
                </c:pt>
                <c:pt idx="8547">
                  <c:v>2.9569999999999999</c:v>
                </c:pt>
                <c:pt idx="8550">
                  <c:v>2.9130000000000003</c:v>
                </c:pt>
                <c:pt idx="8551">
                  <c:v>2.9910000000000001</c:v>
                </c:pt>
                <c:pt idx="8552">
                  <c:v>2.9779999999999998</c:v>
                </c:pt>
                <c:pt idx="8553">
                  <c:v>3.032</c:v>
                </c:pt>
                <c:pt idx="8554">
                  <c:v>3.0329999999999999</c:v>
                </c:pt>
                <c:pt idx="8557">
                  <c:v>3.0559949999999998</c:v>
                </c:pt>
                <c:pt idx="8558">
                  <c:v>3.1070000000000002</c:v>
                </c:pt>
                <c:pt idx="8559">
                  <c:v>3.0590000000000002</c:v>
                </c:pt>
                <c:pt idx="8560">
                  <c:v>3.0880000000000001</c:v>
                </c:pt>
                <c:pt idx="8561">
                  <c:v>3.05</c:v>
                </c:pt>
                <c:pt idx="8564">
                  <c:v>3.1006879999999999</c:v>
                </c:pt>
                <c:pt idx="8565">
                  <c:v>3.121</c:v>
                </c:pt>
                <c:pt idx="8566">
                  <c:v>3.1059999999999999</c:v>
                </c:pt>
                <c:pt idx="8567">
                  <c:v>3.0859999999999999</c:v>
                </c:pt>
                <c:pt idx="8568">
                  <c:v>3.133</c:v>
                </c:pt>
                <c:pt idx="8571">
                  <c:v>3.113</c:v>
                </c:pt>
                <c:pt idx="8572">
                  <c:v>3.07</c:v>
                </c:pt>
                <c:pt idx="8573">
                  <c:v>3.0840000000000001</c:v>
                </c:pt>
                <c:pt idx="8574">
                  <c:v>3.077</c:v>
                </c:pt>
                <c:pt idx="8575">
                  <c:v>3.0870000000000002</c:v>
                </c:pt>
                <c:pt idx="8578">
                  <c:v>3.1269999999999998</c:v>
                </c:pt>
                <c:pt idx="8579">
                  <c:v>3.0569999999999999</c:v>
                </c:pt>
                <c:pt idx="8580">
                  <c:v>3.0550000000000002</c:v>
                </c:pt>
                <c:pt idx="8581">
                  <c:v>3.0191400000000002</c:v>
                </c:pt>
                <c:pt idx="8582">
                  <c:v>2.9969999999999999</c:v>
                </c:pt>
                <c:pt idx="8585">
                  <c:v>2.9249999999999998</c:v>
                </c:pt>
                <c:pt idx="8586">
                  <c:v>2.9670000000000001</c:v>
                </c:pt>
                <c:pt idx="8587">
                  <c:v>2.9790000000000001</c:v>
                </c:pt>
                <c:pt idx="8588">
                  <c:v>3</c:v>
                </c:pt>
                <c:pt idx="8589">
                  <c:v>2.9830000000000001</c:v>
                </c:pt>
                <c:pt idx="8592">
                  <c:v>2.9370000000000003</c:v>
                </c:pt>
                <c:pt idx="8593">
                  <c:v>2.9759519999999999</c:v>
                </c:pt>
                <c:pt idx="8594">
                  <c:v>3.0035270000000001</c:v>
                </c:pt>
                <c:pt idx="8595">
                  <c:v>3.0110000000000001</c:v>
                </c:pt>
                <c:pt idx="8596">
                  <c:v>2.9649999999999999</c:v>
                </c:pt>
                <c:pt idx="8599">
                  <c:v>2.9996459999999998</c:v>
                </c:pt>
                <c:pt idx="8600">
                  <c:v>2.9870000000000001</c:v>
                </c:pt>
                <c:pt idx="8601">
                  <c:v>2.9740000000000002</c:v>
                </c:pt>
                <c:pt idx="8602">
                  <c:v>2.9859999999999998</c:v>
                </c:pt>
                <c:pt idx="8603">
                  <c:v>2.9969999999999999</c:v>
                </c:pt>
                <c:pt idx="8606">
                  <c:v>3.0209999999999999</c:v>
                </c:pt>
                <c:pt idx="8607">
                  <c:v>3.0379999999999998</c:v>
                </c:pt>
                <c:pt idx="8608">
                  <c:v>3.0070000000000001</c:v>
                </c:pt>
                <c:pt idx="8609">
                  <c:v>3.0049999999999999</c:v>
                </c:pt>
                <c:pt idx="8610">
                  <c:v>2.9594269999999998</c:v>
                </c:pt>
                <c:pt idx="8613">
                  <c:v>2.9849999999999999</c:v>
                </c:pt>
                <c:pt idx="8614">
                  <c:v>2.8839999999999999</c:v>
                </c:pt>
                <c:pt idx="8615">
                  <c:v>2.8810000000000002</c:v>
                </c:pt>
                <c:pt idx="8616">
                  <c:v>2.8559999999999999</c:v>
                </c:pt>
                <c:pt idx="8617">
                  <c:v>2.7810000000000001</c:v>
                </c:pt>
                <c:pt idx="8620">
                  <c:v>2.7810000000000001</c:v>
                </c:pt>
                <c:pt idx="8621">
                  <c:v>2.8220000000000001</c:v>
                </c:pt>
                <c:pt idx="8622">
                  <c:v>2.7320000000000002</c:v>
                </c:pt>
                <c:pt idx="8623">
                  <c:v>2.7210000000000001</c:v>
                </c:pt>
                <c:pt idx="8624">
                  <c:v>2.7290000000000001</c:v>
                </c:pt>
                <c:pt idx="8627">
                  <c:v>2.665</c:v>
                </c:pt>
                <c:pt idx="8628">
                  <c:v>2.698</c:v>
                </c:pt>
                <c:pt idx="8629">
                  <c:v>2.6360000000000001</c:v>
                </c:pt>
                <c:pt idx="8630">
                  <c:v>2.6150000000000002</c:v>
                </c:pt>
                <c:pt idx="8631">
                  <c:v>2.5920000000000001</c:v>
                </c:pt>
                <c:pt idx="8634">
                  <c:v>2.6040000000000001</c:v>
                </c:pt>
                <c:pt idx="8635">
                  <c:v>2.4990000000000001</c:v>
                </c:pt>
                <c:pt idx="8636">
                  <c:v>2.4820000000000002</c:v>
                </c:pt>
                <c:pt idx="8637">
                  <c:v>2.5019999999999998</c:v>
                </c:pt>
                <c:pt idx="8638">
                  <c:v>2.4910000000000001</c:v>
                </c:pt>
                <c:pt idx="8641">
                  <c:v>2.4980000000000002</c:v>
                </c:pt>
                <c:pt idx="8642">
                  <c:v>2.472</c:v>
                </c:pt>
                <c:pt idx="8643">
                  <c:v>2.573</c:v>
                </c:pt>
                <c:pt idx="8644">
                  <c:v>2.59</c:v>
                </c:pt>
                <c:pt idx="8645">
                  <c:v>2.6150000000000002</c:v>
                </c:pt>
                <c:pt idx="8648">
                  <c:v>2.6320000000000001</c:v>
                </c:pt>
                <c:pt idx="8649">
                  <c:v>2.59</c:v>
                </c:pt>
                <c:pt idx="8650">
                  <c:v>2.6019999999999999</c:v>
                </c:pt>
                <c:pt idx="8651">
                  <c:v>2.6219999999999999</c:v>
                </c:pt>
                <c:pt idx="8652">
                  <c:v>2.6870000000000003</c:v>
                </c:pt>
                <c:pt idx="8655">
                  <c:v>2.7429999999999999</c:v>
                </c:pt>
                <c:pt idx="8656">
                  <c:v>2.68</c:v>
                </c:pt>
                <c:pt idx="8657">
                  <c:v>2.7410000000000001</c:v>
                </c:pt>
                <c:pt idx="8658">
                  <c:v>2.7839999999999998</c:v>
                </c:pt>
                <c:pt idx="8659">
                  <c:v>2.7909999999999999</c:v>
                </c:pt>
                <c:pt idx="8662">
                  <c:v>2.7960000000000003</c:v>
                </c:pt>
                <c:pt idx="8663">
                  <c:v>2.7960000000000003</c:v>
                </c:pt>
                <c:pt idx="8664">
                  <c:v>2.7359999999999998</c:v>
                </c:pt>
                <c:pt idx="8665">
                  <c:v>2.6659999999999999</c:v>
                </c:pt>
                <c:pt idx="8666">
                  <c:v>2.7269999999999999</c:v>
                </c:pt>
                <c:pt idx="8669">
                  <c:v>2.6379999999999999</c:v>
                </c:pt>
                <c:pt idx="8670">
                  <c:v>2.6179999999999999</c:v>
                </c:pt>
                <c:pt idx="8671">
                  <c:v>2.6219999999999999</c:v>
                </c:pt>
                <c:pt idx="8672">
                  <c:v>2.6739999999999999</c:v>
                </c:pt>
                <c:pt idx="8673">
                  <c:v>2.649</c:v>
                </c:pt>
                <c:pt idx="8676">
                  <c:v>2.6390000000000002</c:v>
                </c:pt>
                <c:pt idx="8677">
                  <c:v>2.6459999999999999</c:v>
                </c:pt>
                <c:pt idx="8678">
                  <c:v>2.5979999999999999</c:v>
                </c:pt>
                <c:pt idx="8679">
                  <c:v>2.6520000000000001</c:v>
                </c:pt>
                <c:pt idx="8680">
                  <c:v>2.6265350000000001</c:v>
                </c:pt>
                <c:pt idx="8683">
                  <c:v>2.6150000000000002</c:v>
                </c:pt>
                <c:pt idx="8684">
                  <c:v>2.5990000000000002</c:v>
                </c:pt>
                <c:pt idx="8685">
                  <c:v>2.6392889999999998</c:v>
                </c:pt>
                <c:pt idx="8686">
                  <c:v>2.63</c:v>
                </c:pt>
                <c:pt idx="8687">
                  <c:v>2.677</c:v>
                </c:pt>
                <c:pt idx="8690">
                  <c:v>2.7149999999999999</c:v>
                </c:pt>
                <c:pt idx="8691">
                  <c:v>2.7650000000000001</c:v>
                </c:pt>
                <c:pt idx="8692">
                  <c:v>2.7829999999999999</c:v>
                </c:pt>
                <c:pt idx="8693">
                  <c:v>2.8050000000000002</c:v>
                </c:pt>
                <c:pt idx="8694">
                  <c:v>2.8120000000000003</c:v>
                </c:pt>
                <c:pt idx="8697">
                  <c:v>2.7709999999999999</c:v>
                </c:pt>
                <c:pt idx="8698">
                  <c:v>2.8180000000000001</c:v>
                </c:pt>
                <c:pt idx="8699">
                  <c:v>2.875</c:v>
                </c:pt>
                <c:pt idx="8700">
                  <c:v>2.8570000000000002</c:v>
                </c:pt>
                <c:pt idx="8701">
                  <c:v>2.92</c:v>
                </c:pt>
                <c:pt idx="8704">
                  <c:v>2.8839999999999999</c:v>
                </c:pt>
                <c:pt idx="8705">
                  <c:v>2.8929999999999998</c:v>
                </c:pt>
                <c:pt idx="8706">
                  <c:v>2.8250000000000002</c:v>
                </c:pt>
                <c:pt idx="8707">
                  <c:v>2.85</c:v>
                </c:pt>
                <c:pt idx="8708">
                  <c:v>2.8460000000000001</c:v>
                </c:pt>
                <c:pt idx="8711">
                  <c:v>2.8514309999999998</c:v>
                </c:pt>
                <c:pt idx="8712">
                  <c:v>2.8620000000000001</c:v>
                </c:pt>
                <c:pt idx="8713">
                  <c:v>2.895</c:v>
                </c:pt>
                <c:pt idx="8714">
                  <c:v>2.8887929999999997</c:v>
                </c:pt>
                <c:pt idx="8715">
                  <c:v>2.9569999999999999</c:v>
                </c:pt>
                <c:pt idx="8718">
                  <c:v>2.9950000000000001</c:v>
                </c:pt>
                <c:pt idx="8719">
                  <c:v>3.0489999999999999</c:v>
                </c:pt>
                <c:pt idx="8720">
                  <c:v>3.0169999999999999</c:v>
                </c:pt>
                <c:pt idx="8721">
                  <c:v>3.1150000000000002</c:v>
                </c:pt>
                <c:pt idx="8722">
                  <c:v>3.1070000000000002</c:v>
                </c:pt>
                <c:pt idx="8725">
                  <c:v>3.0619999999999998</c:v>
                </c:pt>
                <c:pt idx="8726">
                  <c:v>3.028</c:v>
                </c:pt>
                <c:pt idx="8727">
                  <c:v>3.125</c:v>
                </c:pt>
                <c:pt idx="8728">
                  <c:v>3.1459999999999999</c:v>
                </c:pt>
                <c:pt idx="8729">
                  <c:v>3.1469999999999998</c:v>
                </c:pt>
                <c:pt idx="8732">
                  <c:v>3.226</c:v>
                </c:pt>
                <c:pt idx="8733">
                  <c:v>3.1739999999999999</c:v>
                </c:pt>
                <c:pt idx="8734">
                  <c:v>3.2309999999999999</c:v>
                </c:pt>
                <c:pt idx="8735">
                  <c:v>3.2610000000000001</c:v>
                </c:pt>
                <c:pt idx="8736">
                  <c:v>3.3029999999999999</c:v>
                </c:pt>
                <c:pt idx="8739">
                  <c:v>3.2669999999999999</c:v>
                </c:pt>
                <c:pt idx="8740">
                  <c:v>3.32</c:v>
                </c:pt>
                <c:pt idx="8741">
                  <c:v>3.3689999999999998</c:v>
                </c:pt>
                <c:pt idx="8742">
                  <c:v>3.2959999999999998</c:v>
                </c:pt>
                <c:pt idx="8743">
                  <c:v>3.3159999999999998</c:v>
                </c:pt>
                <c:pt idx="8746">
                  <c:v>3.3239999999999998</c:v>
                </c:pt>
                <c:pt idx="8747">
                  <c:v>3.3380000000000001</c:v>
                </c:pt>
                <c:pt idx="8748">
                  <c:v>3.3769999999999998</c:v>
                </c:pt>
                <c:pt idx="8749">
                  <c:v>3.423</c:v>
                </c:pt>
                <c:pt idx="8750">
                  <c:v>3.4159999999999999</c:v>
                </c:pt>
                <c:pt idx="8753">
                  <c:v>3.3450000000000002</c:v>
                </c:pt>
                <c:pt idx="8754">
                  <c:v>3.339</c:v>
                </c:pt>
                <c:pt idx="8755">
                  <c:v>3.31</c:v>
                </c:pt>
                <c:pt idx="8756">
                  <c:v>3.3479999999999999</c:v>
                </c:pt>
                <c:pt idx="8757">
                  <c:v>3.355</c:v>
                </c:pt>
                <c:pt idx="8760">
                  <c:v>3.4140000000000001</c:v>
                </c:pt>
                <c:pt idx="8761">
                  <c:v>3.3519999999999999</c:v>
                </c:pt>
                <c:pt idx="8762">
                  <c:v>3.4340000000000002</c:v>
                </c:pt>
                <c:pt idx="8763">
                  <c:v>3.3679999999999999</c:v>
                </c:pt>
                <c:pt idx="8764">
                  <c:v>3.35</c:v>
                </c:pt>
                <c:pt idx="8767">
                  <c:v>3.3609999999999998</c:v>
                </c:pt>
                <c:pt idx="8768">
                  <c:v>3.3090000000000002</c:v>
                </c:pt>
                <c:pt idx="8769">
                  <c:v>3.3079999999999998</c:v>
                </c:pt>
                <c:pt idx="8770">
                  <c:v>3.3689999999999998</c:v>
                </c:pt>
                <c:pt idx="8771">
                  <c:v>3.3529999999999998</c:v>
                </c:pt>
                <c:pt idx="8774">
                  <c:v>3.3380000000000001</c:v>
                </c:pt>
                <c:pt idx="8775">
                  <c:v>3.3679999999999999</c:v>
                </c:pt>
                <c:pt idx="8776">
                  <c:v>3.427</c:v>
                </c:pt>
                <c:pt idx="8777">
                  <c:v>3.4430000000000001</c:v>
                </c:pt>
                <c:pt idx="8778">
                  <c:v>3.3849999999999998</c:v>
                </c:pt>
                <c:pt idx="8781">
                  <c:v>3.43</c:v>
                </c:pt>
                <c:pt idx="8782">
                  <c:v>3.52</c:v>
                </c:pt>
                <c:pt idx="8783">
                  <c:v>3.4729999999999999</c:v>
                </c:pt>
                <c:pt idx="8784">
                  <c:v>3.512</c:v>
                </c:pt>
                <c:pt idx="8785">
                  <c:v>3.532</c:v>
                </c:pt>
                <c:pt idx="8788">
                  <c:v>3.4969999999999999</c:v>
                </c:pt>
                <c:pt idx="8789">
                  <c:v>3.484</c:v>
                </c:pt>
                <c:pt idx="8790">
                  <c:v>3.5259999999999998</c:v>
                </c:pt>
                <c:pt idx="8791">
                  <c:v>3.58</c:v>
                </c:pt>
                <c:pt idx="8792">
                  <c:v>3.5529999999999999</c:v>
                </c:pt>
                <c:pt idx="8795">
                  <c:v>3.532</c:v>
                </c:pt>
                <c:pt idx="8796">
                  <c:v>3.5920000000000001</c:v>
                </c:pt>
                <c:pt idx="8797">
                  <c:v>3.593</c:v>
                </c:pt>
                <c:pt idx="8798">
                  <c:v>3.5910000000000002</c:v>
                </c:pt>
                <c:pt idx="8799">
                  <c:v>3.6080000000000001</c:v>
                </c:pt>
                <c:pt idx="8802">
                  <c:v>3.6280000000000001</c:v>
                </c:pt>
                <c:pt idx="8803">
                  <c:v>3.6339999999999999</c:v>
                </c:pt>
                <c:pt idx="8804">
                  <c:v>3.677</c:v>
                </c:pt>
                <c:pt idx="8805">
                  <c:v>3.6560000000000001</c:v>
                </c:pt>
                <c:pt idx="8806">
                  <c:v>3.6379999999999999</c:v>
                </c:pt>
                <c:pt idx="8809">
                  <c:v>3.6960000000000002</c:v>
                </c:pt>
                <c:pt idx="8810">
                  <c:v>3.6779999999999999</c:v>
                </c:pt>
                <c:pt idx="8811">
                  <c:v>3.6339999999999999</c:v>
                </c:pt>
                <c:pt idx="8812">
                  <c:v>3.581</c:v>
                </c:pt>
                <c:pt idx="8813">
                  <c:v>3.61</c:v>
                </c:pt>
                <c:pt idx="8816">
                  <c:v>3.5620000000000003</c:v>
                </c:pt>
                <c:pt idx="8817">
                  <c:v>3.5470000000000002</c:v>
                </c:pt>
                <c:pt idx="8818">
                  <c:v>3.5060000000000002</c:v>
                </c:pt>
                <c:pt idx="8819">
                  <c:v>3.548</c:v>
                </c:pt>
                <c:pt idx="8820">
                  <c:v>3.536</c:v>
                </c:pt>
                <c:pt idx="8823">
                  <c:v>3.55</c:v>
                </c:pt>
                <c:pt idx="8824">
                  <c:v>3.5529999999999999</c:v>
                </c:pt>
                <c:pt idx="8825">
                  <c:v>3.5760000000000001</c:v>
                </c:pt>
                <c:pt idx="8826">
                  <c:v>3.6760000000000002</c:v>
                </c:pt>
                <c:pt idx="8827">
                  <c:v>3.6480000000000001</c:v>
                </c:pt>
                <c:pt idx="8830">
                  <c:v>3.6819999999999999</c:v>
                </c:pt>
                <c:pt idx="8831">
                  <c:v>3.646477</c:v>
                </c:pt>
                <c:pt idx="8832">
                  <c:v>3.6630000000000003</c:v>
                </c:pt>
                <c:pt idx="8833">
                  <c:v>3.6635309999999999</c:v>
                </c:pt>
                <c:pt idx="8834">
                  <c:v>3.5949999999999998</c:v>
                </c:pt>
                <c:pt idx="8837">
                  <c:v>3.5620000000000003</c:v>
                </c:pt>
                <c:pt idx="8838">
                  <c:v>3.5009999999999999</c:v>
                </c:pt>
                <c:pt idx="8839">
                  <c:v>3.444</c:v>
                </c:pt>
                <c:pt idx="8840">
                  <c:v>3.5</c:v>
                </c:pt>
                <c:pt idx="8841">
                  <c:v>3.5129999999999999</c:v>
                </c:pt>
                <c:pt idx="8844">
                  <c:v>3.5789999999999997</c:v>
                </c:pt>
                <c:pt idx="8845">
                  <c:v>3.6</c:v>
                </c:pt>
                <c:pt idx="8846">
                  <c:v>3.6120000000000001</c:v>
                </c:pt>
                <c:pt idx="8847">
                  <c:v>3.625</c:v>
                </c:pt>
                <c:pt idx="8848">
                  <c:v>3.6160000000000001</c:v>
                </c:pt>
                <c:pt idx="8851">
                  <c:v>3.6659999999999999</c:v>
                </c:pt>
                <c:pt idx="8852">
                  <c:v>3.69</c:v>
                </c:pt>
                <c:pt idx="8853">
                  <c:v>3.6950000000000003</c:v>
                </c:pt>
                <c:pt idx="8854">
                  <c:v>3.7149999999999999</c:v>
                </c:pt>
                <c:pt idx="8855">
                  <c:v>3.734</c:v>
                </c:pt>
                <c:pt idx="8858">
                  <c:v>3.7269999999999999</c:v>
                </c:pt>
                <c:pt idx="8859">
                  <c:v>3.7269999999999999</c:v>
                </c:pt>
                <c:pt idx="8860">
                  <c:v>3.762</c:v>
                </c:pt>
                <c:pt idx="8861">
                  <c:v>3.7490000000000001</c:v>
                </c:pt>
                <c:pt idx="8862">
                  <c:v>3.7890000000000001</c:v>
                </c:pt>
                <c:pt idx="8865">
                  <c:v>3.7839999999999998</c:v>
                </c:pt>
                <c:pt idx="8866">
                  <c:v>3.7359999999999998</c:v>
                </c:pt>
                <c:pt idx="8867">
                  <c:v>3.7530000000000001</c:v>
                </c:pt>
                <c:pt idx="8868">
                  <c:v>3.7309999999999999</c:v>
                </c:pt>
                <c:pt idx="8869">
                  <c:v>3.7039999999999997</c:v>
                </c:pt>
                <c:pt idx="8872">
                  <c:v>3.64</c:v>
                </c:pt>
                <c:pt idx="8873">
                  <c:v>3.6230000000000002</c:v>
                </c:pt>
                <c:pt idx="8874">
                  <c:v>3.6349999999999998</c:v>
                </c:pt>
                <c:pt idx="8875">
                  <c:v>3.609</c:v>
                </c:pt>
                <c:pt idx="8876">
                  <c:v>3.6150000000000002</c:v>
                </c:pt>
                <c:pt idx="8880">
                  <c:v>3.6120000000000001</c:v>
                </c:pt>
                <c:pt idx="8881">
                  <c:v>3.67089</c:v>
                </c:pt>
                <c:pt idx="8882">
                  <c:v>3.5939999999999999</c:v>
                </c:pt>
                <c:pt idx="8883">
                  <c:v>3.605</c:v>
                </c:pt>
                <c:pt idx="8886">
                  <c:v>3.6150000000000002</c:v>
                </c:pt>
                <c:pt idx="8887">
                  <c:v>3.62</c:v>
                </c:pt>
                <c:pt idx="8888">
                  <c:v>3.66</c:v>
                </c:pt>
                <c:pt idx="8889">
                  <c:v>3.5700000000000003</c:v>
                </c:pt>
                <c:pt idx="8890">
                  <c:v>3.532</c:v>
                </c:pt>
                <c:pt idx="8893">
                  <c:v>3.4689999999999999</c:v>
                </c:pt>
                <c:pt idx="8894">
                  <c:v>3.512</c:v>
                </c:pt>
                <c:pt idx="8895">
                  <c:v>3.52</c:v>
                </c:pt>
                <c:pt idx="8896">
                  <c:v>3.4809999999999999</c:v>
                </c:pt>
                <c:pt idx="8897">
                  <c:v>3.48</c:v>
                </c:pt>
                <c:pt idx="8900">
                  <c:v>3.49</c:v>
                </c:pt>
                <c:pt idx="8901">
                  <c:v>3.4769999999999999</c:v>
                </c:pt>
                <c:pt idx="8902">
                  <c:v>3.4917899999999999</c:v>
                </c:pt>
                <c:pt idx="8903">
                  <c:v>3.524</c:v>
                </c:pt>
                <c:pt idx="8904">
                  <c:v>3.4660000000000002</c:v>
                </c:pt>
                <c:pt idx="8907">
                  <c:v>3.4420000000000002</c:v>
                </c:pt>
                <c:pt idx="8908">
                  <c:v>3.47</c:v>
                </c:pt>
                <c:pt idx="8909">
                  <c:v>3.4375830000000001</c:v>
                </c:pt>
                <c:pt idx="8910">
                  <c:v>3.3769999999999998</c:v>
                </c:pt>
                <c:pt idx="8911">
                  <c:v>3.35</c:v>
                </c:pt>
                <c:pt idx="8914">
                  <c:v>3.3650000000000002</c:v>
                </c:pt>
                <c:pt idx="8915">
                  <c:v>3.4140000000000001</c:v>
                </c:pt>
                <c:pt idx="8916">
                  <c:v>3.355</c:v>
                </c:pt>
                <c:pt idx="8917">
                  <c:v>3.334918</c:v>
                </c:pt>
                <c:pt idx="8918">
                  <c:v>3.3719999999999999</c:v>
                </c:pt>
                <c:pt idx="8921">
                  <c:v>3.351</c:v>
                </c:pt>
                <c:pt idx="8922">
                  <c:v>3.4180000000000001</c:v>
                </c:pt>
                <c:pt idx="8923">
                  <c:v>3.4159999999999999</c:v>
                </c:pt>
                <c:pt idx="8924">
                  <c:v>3.4710000000000001</c:v>
                </c:pt>
                <c:pt idx="8925">
                  <c:v>3.4089999999999998</c:v>
                </c:pt>
                <c:pt idx="8928">
                  <c:v>3.4253089999999999</c:v>
                </c:pt>
                <c:pt idx="8929">
                  <c:v>3.468</c:v>
                </c:pt>
                <c:pt idx="8930">
                  <c:v>3.448</c:v>
                </c:pt>
                <c:pt idx="8931">
                  <c:v>3.4420000000000002</c:v>
                </c:pt>
                <c:pt idx="8932">
                  <c:v>3.4420000000000002</c:v>
                </c:pt>
                <c:pt idx="8935">
                  <c:v>3.4630000000000001</c:v>
                </c:pt>
                <c:pt idx="8936">
                  <c:v>3.4830000000000001</c:v>
                </c:pt>
                <c:pt idx="8937">
                  <c:v>3.478872</c:v>
                </c:pt>
                <c:pt idx="8938">
                  <c:v>3.407</c:v>
                </c:pt>
                <c:pt idx="8939">
                  <c:v>3.3929999999999998</c:v>
                </c:pt>
                <c:pt idx="8942">
                  <c:v>3.4390000000000001</c:v>
                </c:pt>
                <c:pt idx="8943">
                  <c:v>3.4540000000000002</c:v>
                </c:pt>
                <c:pt idx="8944">
                  <c:v>3.4859999999999998</c:v>
                </c:pt>
                <c:pt idx="8945">
                  <c:v>3.516</c:v>
                </c:pt>
                <c:pt idx="8946">
                  <c:v>3.528</c:v>
                </c:pt>
                <c:pt idx="8949">
                  <c:v>3.5060000000000002</c:v>
                </c:pt>
                <c:pt idx="8950">
                  <c:v>3.5150000000000001</c:v>
                </c:pt>
                <c:pt idx="8951">
                  <c:v>3.464</c:v>
                </c:pt>
                <c:pt idx="8952">
                  <c:v>3.5110000000000001</c:v>
                </c:pt>
                <c:pt idx="8953">
                  <c:v>3.4180000000000001</c:v>
                </c:pt>
                <c:pt idx="8956">
                  <c:v>3.34</c:v>
                </c:pt>
                <c:pt idx="8957">
                  <c:v>3.4239999999999999</c:v>
                </c:pt>
                <c:pt idx="8958">
                  <c:v>3.5049999999999999</c:v>
                </c:pt>
                <c:pt idx="8959">
                  <c:v>3.4386549999999998</c:v>
                </c:pt>
                <c:pt idx="8960">
                  <c:v>3.327</c:v>
                </c:pt>
                <c:pt idx="8963">
                  <c:v>3.3450000000000002</c:v>
                </c:pt>
                <c:pt idx="8964">
                  <c:v>3.363</c:v>
                </c:pt>
                <c:pt idx="8965">
                  <c:v>3.363</c:v>
                </c:pt>
                <c:pt idx="8966">
                  <c:v>3.4590000000000001</c:v>
                </c:pt>
                <c:pt idx="8967">
                  <c:v>3.391</c:v>
                </c:pt>
                <c:pt idx="8970">
                  <c:v>3.3919999999999999</c:v>
                </c:pt>
                <c:pt idx="8971">
                  <c:v>3.3479999999999999</c:v>
                </c:pt>
                <c:pt idx="8972">
                  <c:v>3.2349999999999999</c:v>
                </c:pt>
                <c:pt idx="8973">
                  <c:v>3.27</c:v>
                </c:pt>
                <c:pt idx="8974">
                  <c:v>3.2439999999999998</c:v>
                </c:pt>
                <c:pt idx="8977">
                  <c:v>3.1720000000000002</c:v>
                </c:pt>
                <c:pt idx="8978">
                  <c:v>3.1749999999999998</c:v>
                </c:pt>
                <c:pt idx="8979">
                  <c:v>3.19</c:v>
                </c:pt>
                <c:pt idx="8980">
                  <c:v>3.1779999999999999</c:v>
                </c:pt>
                <c:pt idx="8981">
                  <c:v>3.1920000000000002</c:v>
                </c:pt>
                <c:pt idx="8984">
                  <c:v>3.1629999999999998</c:v>
                </c:pt>
                <c:pt idx="8985">
                  <c:v>3.2160000000000002</c:v>
                </c:pt>
                <c:pt idx="8986">
                  <c:v>3.1059999999999999</c:v>
                </c:pt>
                <c:pt idx="8987">
                  <c:v>3.07</c:v>
                </c:pt>
                <c:pt idx="8988">
                  <c:v>2.9889999999999999</c:v>
                </c:pt>
                <c:pt idx="8991">
                  <c:v>2.9737629999999999</c:v>
                </c:pt>
                <c:pt idx="8992">
                  <c:v>2.9820000000000002</c:v>
                </c:pt>
                <c:pt idx="8993">
                  <c:v>2.9</c:v>
                </c:pt>
                <c:pt idx="8994">
                  <c:v>2.7519999999999998</c:v>
                </c:pt>
                <c:pt idx="8995">
                  <c:v>2.7880000000000003</c:v>
                </c:pt>
                <c:pt idx="8998">
                  <c:v>2.8130000000000002</c:v>
                </c:pt>
                <c:pt idx="8999">
                  <c:v>2.778</c:v>
                </c:pt>
                <c:pt idx="9000">
                  <c:v>2.859</c:v>
                </c:pt>
                <c:pt idx="9001">
                  <c:v>2.8719999999999999</c:v>
                </c:pt>
                <c:pt idx="9002">
                  <c:v>2.8418220000000001</c:v>
                </c:pt>
                <c:pt idx="9005">
                  <c:v>2.8959999999999999</c:v>
                </c:pt>
                <c:pt idx="9006">
                  <c:v>2.827</c:v>
                </c:pt>
                <c:pt idx="9007">
                  <c:v>2.9089999999999998</c:v>
                </c:pt>
                <c:pt idx="9008">
                  <c:v>2.91</c:v>
                </c:pt>
                <c:pt idx="9009">
                  <c:v>2.7709999999999999</c:v>
                </c:pt>
                <c:pt idx="9012">
                  <c:v>2.706</c:v>
                </c:pt>
                <c:pt idx="9013">
                  <c:v>2.7013090000000002</c:v>
                </c:pt>
                <c:pt idx="9014">
                  <c:v>2.6680000000000001</c:v>
                </c:pt>
                <c:pt idx="9015">
                  <c:v>2.6179999999999999</c:v>
                </c:pt>
                <c:pt idx="9016">
                  <c:v>2.5329999999999999</c:v>
                </c:pt>
                <c:pt idx="9019">
                  <c:v>2.5009999999999999</c:v>
                </c:pt>
                <c:pt idx="9020">
                  <c:v>2.5700000000000003</c:v>
                </c:pt>
                <c:pt idx="9021">
                  <c:v>2.6509999999999998</c:v>
                </c:pt>
                <c:pt idx="9022">
                  <c:v>2.718</c:v>
                </c:pt>
                <c:pt idx="9023">
                  <c:v>2.6310000000000002</c:v>
                </c:pt>
                <c:pt idx="9026">
                  <c:v>2.625</c:v>
                </c:pt>
                <c:pt idx="9027">
                  <c:v>2.6339999999999999</c:v>
                </c:pt>
                <c:pt idx="9028">
                  <c:v>2.6160000000000001</c:v>
                </c:pt>
                <c:pt idx="9029">
                  <c:v>2.56</c:v>
                </c:pt>
                <c:pt idx="9030">
                  <c:v>2.5499999999999998</c:v>
                </c:pt>
                <c:pt idx="9033">
                  <c:v>2.5659999999999998</c:v>
                </c:pt>
                <c:pt idx="9034">
                  <c:v>2.6843870000000001</c:v>
                </c:pt>
                <c:pt idx="9035">
                  <c:v>2.665</c:v>
                </c:pt>
                <c:pt idx="9036">
                  <c:v>2.6850000000000001</c:v>
                </c:pt>
                <c:pt idx="9037">
                  <c:v>2.613</c:v>
                </c:pt>
                <c:pt idx="9040">
                  <c:v>2.5659999999999998</c:v>
                </c:pt>
                <c:pt idx="9041">
                  <c:v>2.5510000000000002</c:v>
                </c:pt>
                <c:pt idx="9042">
                  <c:v>2.66</c:v>
                </c:pt>
                <c:pt idx="9043">
                  <c:v>2.76</c:v>
                </c:pt>
                <c:pt idx="9044">
                  <c:v>2.7720000000000002</c:v>
                </c:pt>
                <c:pt idx="9047">
                  <c:v>2.8719999999999999</c:v>
                </c:pt>
                <c:pt idx="9048">
                  <c:v>2.883</c:v>
                </c:pt>
                <c:pt idx="9049">
                  <c:v>2.9689999999999999</c:v>
                </c:pt>
                <c:pt idx="9050">
                  <c:v>2.9540000000000002</c:v>
                </c:pt>
                <c:pt idx="9051">
                  <c:v>3.1230000000000002</c:v>
                </c:pt>
                <c:pt idx="9054">
                  <c:v>3.0329999999999999</c:v>
                </c:pt>
                <c:pt idx="9055">
                  <c:v>3.1429999999999998</c:v>
                </c:pt>
                <c:pt idx="9056">
                  <c:v>3.22</c:v>
                </c:pt>
                <c:pt idx="9057">
                  <c:v>3.1880000000000002</c:v>
                </c:pt>
                <c:pt idx="9058">
                  <c:v>3.2370000000000001</c:v>
                </c:pt>
                <c:pt idx="9061">
                  <c:v>3.2709999999999999</c:v>
                </c:pt>
                <c:pt idx="9062">
                  <c:v>3.1779999999999999</c:v>
                </c:pt>
                <c:pt idx="9063">
                  <c:v>3.04</c:v>
                </c:pt>
                <c:pt idx="9064">
                  <c:v>3.129</c:v>
                </c:pt>
                <c:pt idx="9065">
                  <c:v>3.1669999999999998</c:v>
                </c:pt>
                <c:pt idx="9068">
                  <c:v>3.1269999999999998</c:v>
                </c:pt>
                <c:pt idx="9069">
                  <c:v>2.964</c:v>
                </c:pt>
                <c:pt idx="9070">
                  <c:v>3.0859999999999999</c:v>
                </c:pt>
                <c:pt idx="9071">
                  <c:v>3.1080000000000001</c:v>
                </c:pt>
                <c:pt idx="9072">
                  <c:v>3.0720000000000001</c:v>
                </c:pt>
                <c:pt idx="9075">
                  <c:v>3.1059999999999999</c:v>
                </c:pt>
                <c:pt idx="9076">
                  <c:v>3.0779999999999998</c:v>
                </c:pt>
                <c:pt idx="9077">
                  <c:v>3.1629999999999998</c:v>
                </c:pt>
                <c:pt idx="9078">
                  <c:v>3.4079999999999999</c:v>
                </c:pt>
                <c:pt idx="9079">
                  <c:v>3.3890419999999999</c:v>
                </c:pt>
                <c:pt idx="9082">
                  <c:v>3.4580000000000002</c:v>
                </c:pt>
                <c:pt idx="9083">
                  <c:v>3.67</c:v>
                </c:pt>
                <c:pt idx="9084">
                  <c:v>3.669</c:v>
                </c:pt>
                <c:pt idx="9085">
                  <c:v>3.6179999999999999</c:v>
                </c:pt>
                <c:pt idx="9086">
                  <c:v>3.5380000000000003</c:v>
                </c:pt>
                <c:pt idx="9089">
                  <c:v>3.45</c:v>
                </c:pt>
                <c:pt idx="9090">
                  <c:v>3.5419999999999998</c:v>
                </c:pt>
                <c:pt idx="9091">
                  <c:v>3.657</c:v>
                </c:pt>
                <c:pt idx="9092">
                  <c:v>3.7189999999999999</c:v>
                </c:pt>
                <c:pt idx="9093">
                  <c:v>3.7189999999999999</c:v>
                </c:pt>
                <c:pt idx="9096">
                  <c:v>3.609</c:v>
                </c:pt>
                <c:pt idx="9097">
                  <c:v>3.5779999999999998</c:v>
                </c:pt>
                <c:pt idx="9098">
                  <c:v>3.3650000000000002</c:v>
                </c:pt>
                <c:pt idx="9099">
                  <c:v>3.1579999999999999</c:v>
                </c:pt>
                <c:pt idx="9100">
                  <c:v>3.1920000000000002</c:v>
                </c:pt>
                <c:pt idx="9103">
                  <c:v>3.1480000000000001</c:v>
                </c:pt>
                <c:pt idx="9104">
                  <c:v>3.2519999999999998</c:v>
                </c:pt>
                <c:pt idx="9105">
                  <c:v>3.2469999999999999</c:v>
                </c:pt>
                <c:pt idx="9106">
                  <c:v>3.359</c:v>
                </c:pt>
                <c:pt idx="9107">
                  <c:v>3.282</c:v>
                </c:pt>
                <c:pt idx="9110">
                  <c:v>3.3290000000000002</c:v>
                </c:pt>
                <c:pt idx="9111">
                  <c:v>3.2909999999999999</c:v>
                </c:pt>
                <c:pt idx="9112">
                  <c:v>3.2109999999999999</c:v>
                </c:pt>
                <c:pt idx="9113">
                  <c:v>3.1070000000000002</c:v>
                </c:pt>
                <c:pt idx="9114">
                  <c:v>3.0609160000000002</c:v>
                </c:pt>
                <c:pt idx="9117">
                  <c:v>3.1269999999999998</c:v>
                </c:pt>
                <c:pt idx="9118">
                  <c:v>3.1030000000000002</c:v>
                </c:pt>
                <c:pt idx="9119">
                  <c:v>3.1230000000000002</c:v>
                </c:pt>
                <c:pt idx="9120">
                  <c:v>3.089</c:v>
                </c:pt>
                <c:pt idx="9121">
                  <c:v>3.012</c:v>
                </c:pt>
                <c:pt idx="9125">
                  <c:v>2.9870000000000001</c:v>
                </c:pt>
                <c:pt idx="9126">
                  <c:v>3.004</c:v>
                </c:pt>
                <c:pt idx="9127">
                  <c:v>3.1019999999999999</c:v>
                </c:pt>
                <c:pt idx="9128">
                  <c:v>3.153</c:v>
                </c:pt>
                <c:pt idx="9131">
                  <c:v>3.242</c:v>
                </c:pt>
                <c:pt idx="9132">
                  <c:v>3.2709999999999999</c:v>
                </c:pt>
                <c:pt idx="9133">
                  <c:v>3.3159999999999998</c:v>
                </c:pt>
                <c:pt idx="9134">
                  <c:v>3.3719999999999999</c:v>
                </c:pt>
                <c:pt idx="9135">
                  <c:v>3.3559999999999999</c:v>
                </c:pt>
                <c:pt idx="9138">
                  <c:v>3.3380000000000001</c:v>
                </c:pt>
                <c:pt idx="9139">
                  <c:v>3.2720000000000002</c:v>
                </c:pt>
                <c:pt idx="9140">
                  <c:v>3.1739999999999999</c:v>
                </c:pt>
                <c:pt idx="9141">
                  <c:v>3.052</c:v>
                </c:pt>
                <c:pt idx="9142">
                  <c:v>3.12</c:v>
                </c:pt>
                <c:pt idx="9145">
                  <c:v>3.0510000000000002</c:v>
                </c:pt>
                <c:pt idx="9146">
                  <c:v>3.0880000000000001</c:v>
                </c:pt>
                <c:pt idx="9147">
                  <c:v>3.1480000000000001</c:v>
                </c:pt>
                <c:pt idx="9148">
                  <c:v>3.1520000000000001</c:v>
                </c:pt>
                <c:pt idx="9149">
                  <c:v>3.1139999999999999</c:v>
                </c:pt>
                <c:pt idx="9152">
                  <c:v>3.1619999999999999</c:v>
                </c:pt>
                <c:pt idx="9153">
                  <c:v>3.1960000000000002</c:v>
                </c:pt>
                <c:pt idx="9154">
                  <c:v>3.2029999999999998</c:v>
                </c:pt>
                <c:pt idx="9155">
                  <c:v>3.1269999999999998</c:v>
                </c:pt>
                <c:pt idx="9156">
                  <c:v>3.06</c:v>
                </c:pt>
                <c:pt idx="9159">
                  <c:v>3.0390000000000001</c:v>
                </c:pt>
                <c:pt idx="9160">
                  <c:v>3.1</c:v>
                </c:pt>
                <c:pt idx="9161">
                  <c:v>3.0369999999999999</c:v>
                </c:pt>
                <c:pt idx="9162">
                  <c:v>2.9279999999999999</c:v>
                </c:pt>
                <c:pt idx="9163">
                  <c:v>2.9009999999999998</c:v>
                </c:pt>
                <c:pt idx="9166">
                  <c:v>2.899</c:v>
                </c:pt>
                <c:pt idx="9167">
                  <c:v>2.9470000000000001</c:v>
                </c:pt>
                <c:pt idx="9168">
                  <c:v>2.9260000000000002</c:v>
                </c:pt>
                <c:pt idx="9169">
                  <c:v>2.9009999999999998</c:v>
                </c:pt>
                <c:pt idx="9170">
                  <c:v>2.94</c:v>
                </c:pt>
                <c:pt idx="9173">
                  <c:v>3.004</c:v>
                </c:pt>
                <c:pt idx="9174">
                  <c:v>3.0539999999999998</c:v>
                </c:pt>
                <c:pt idx="9175">
                  <c:v>3.093</c:v>
                </c:pt>
                <c:pt idx="9176">
                  <c:v>3.0779999999999998</c:v>
                </c:pt>
                <c:pt idx="9177">
                  <c:v>3.1059999999999999</c:v>
                </c:pt>
                <c:pt idx="9180">
                  <c:v>3.0880000000000001</c:v>
                </c:pt>
                <c:pt idx="9181">
                  <c:v>3.1040000000000001</c:v>
                </c:pt>
                <c:pt idx="9182">
                  <c:v>3.0830000000000002</c:v>
                </c:pt>
                <c:pt idx="9183">
                  <c:v>3.0609999999999999</c:v>
                </c:pt>
                <c:pt idx="9184">
                  <c:v>3.0659999999999998</c:v>
                </c:pt>
                <c:pt idx="9187">
                  <c:v>3.069</c:v>
                </c:pt>
                <c:pt idx="9188">
                  <c:v>3.0350000000000001</c:v>
                </c:pt>
                <c:pt idx="9189">
                  <c:v>3.0110000000000001</c:v>
                </c:pt>
                <c:pt idx="9190">
                  <c:v>2.8890000000000002</c:v>
                </c:pt>
                <c:pt idx="9191">
                  <c:v>2.9279999999999999</c:v>
                </c:pt>
                <c:pt idx="9194">
                  <c:v>2.948</c:v>
                </c:pt>
                <c:pt idx="9195">
                  <c:v>2.9859999999999998</c:v>
                </c:pt>
                <c:pt idx="9196">
                  <c:v>2.948</c:v>
                </c:pt>
                <c:pt idx="9197">
                  <c:v>2.8959999999999999</c:v>
                </c:pt>
                <c:pt idx="9198">
                  <c:v>2.911</c:v>
                </c:pt>
                <c:pt idx="9201">
                  <c:v>2.9089999999999998</c:v>
                </c:pt>
                <c:pt idx="9202">
                  <c:v>2.9050000000000002</c:v>
                </c:pt>
                <c:pt idx="9203">
                  <c:v>2.9329999999999998</c:v>
                </c:pt>
                <c:pt idx="9204">
                  <c:v>2.9729999999999999</c:v>
                </c:pt>
                <c:pt idx="9205">
                  <c:v>3.03</c:v>
                </c:pt>
                <c:pt idx="9208">
                  <c:v>3.0009999999999999</c:v>
                </c:pt>
                <c:pt idx="9209">
                  <c:v>3.0219999999999998</c:v>
                </c:pt>
                <c:pt idx="9210">
                  <c:v>3.0070000000000001</c:v>
                </c:pt>
                <c:pt idx="9211">
                  <c:v>3.0009999999999999</c:v>
                </c:pt>
                <c:pt idx="9212">
                  <c:v>2.9609999999999999</c:v>
                </c:pt>
                <c:pt idx="9215">
                  <c:v>2.9409999999999998</c:v>
                </c:pt>
                <c:pt idx="9216">
                  <c:v>2.9540000000000002</c:v>
                </c:pt>
                <c:pt idx="9217">
                  <c:v>2.9670000000000001</c:v>
                </c:pt>
                <c:pt idx="9218">
                  <c:v>2.9590000000000001</c:v>
                </c:pt>
                <c:pt idx="9219">
                  <c:v>2.923</c:v>
                </c:pt>
                <c:pt idx="9222">
                  <c:v>2.8959999999999999</c:v>
                </c:pt>
                <c:pt idx="9223">
                  <c:v>2.9169999999999998</c:v>
                </c:pt>
                <c:pt idx="9224">
                  <c:v>2.956</c:v>
                </c:pt>
                <c:pt idx="9225">
                  <c:v>2.9980000000000002</c:v>
                </c:pt>
                <c:pt idx="9226">
                  <c:v>2.992</c:v>
                </c:pt>
                <c:pt idx="9230">
                  <c:v>3.0059999999999998</c:v>
                </c:pt>
                <c:pt idx="9231">
                  <c:v>2.9590000000000001</c:v>
                </c:pt>
                <c:pt idx="9232">
                  <c:v>2.8860000000000001</c:v>
                </c:pt>
                <c:pt idx="9233">
                  <c:v>2.952</c:v>
                </c:pt>
                <c:pt idx="9236">
                  <c:v>3.0169999999999999</c:v>
                </c:pt>
                <c:pt idx="9237">
                  <c:v>3.0190000000000001</c:v>
                </c:pt>
                <c:pt idx="9238">
                  <c:v>3.008</c:v>
                </c:pt>
                <c:pt idx="9239">
                  <c:v>3.0760000000000001</c:v>
                </c:pt>
                <c:pt idx="9240">
                  <c:v>3.09</c:v>
                </c:pt>
                <c:pt idx="9243">
                  <c:v>3.105</c:v>
                </c:pt>
                <c:pt idx="9244">
                  <c:v>3.0390000000000001</c:v>
                </c:pt>
                <c:pt idx="9245">
                  <c:v>2.976</c:v>
                </c:pt>
                <c:pt idx="9246">
                  <c:v>2.99</c:v>
                </c:pt>
                <c:pt idx="9247">
                  <c:v>3.004</c:v>
                </c:pt>
                <c:pt idx="9250">
                  <c:v>2.984</c:v>
                </c:pt>
                <c:pt idx="9252">
                  <c:v>2.9820000000000002</c:v>
                </c:pt>
                <c:pt idx="9253">
                  <c:v>2.927</c:v>
                </c:pt>
                <c:pt idx="9254">
                  <c:v>2.8759999999999999</c:v>
                </c:pt>
                <c:pt idx="9257">
                  <c:v>2.8040000000000003</c:v>
                </c:pt>
                <c:pt idx="9258">
                  <c:v>2.7960000000000003</c:v>
                </c:pt>
                <c:pt idx="9259">
                  <c:v>2.8689999999999998</c:v>
                </c:pt>
                <c:pt idx="9260">
                  <c:v>2.827</c:v>
                </c:pt>
                <c:pt idx="9261">
                  <c:v>2.8050000000000002</c:v>
                </c:pt>
                <c:pt idx="9264">
                  <c:v>2.8420000000000001</c:v>
                </c:pt>
                <c:pt idx="9265">
                  <c:v>2.867</c:v>
                </c:pt>
                <c:pt idx="9266">
                  <c:v>2.871</c:v>
                </c:pt>
                <c:pt idx="9267">
                  <c:v>2.873059</c:v>
                </c:pt>
                <c:pt idx="9268">
                  <c:v>2.8479999999999999</c:v>
                </c:pt>
                <c:pt idx="9271">
                  <c:v>2.8449999999999998</c:v>
                </c:pt>
                <c:pt idx="9272">
                  <c:v>2.7949999999999999</c:v>
                </c:pt>
                <c:pt idx="9273">
                  <c:v>2.7570000000000001</c:v>
                </c:pt>
                <c:pt idx="9274">
                  <c:v>2.5380000000000003</c:v>
                </c:pt>
                <c:pt idx="9275">
                  <c:v>2.5009999999999999</c:v>
                </c:pt>
                <c:pt idx="9278">
                  <c:v>2.5369999999999999</c:v>
                </c:pt>
                <c:pt idx="9279">
                  <c:v>2.5169999999999999</c:v>
                </c:pt>
                <c:pt idx="9280">
                  <c:v>2.5270000000000001</c:v>
                </c:pt>
                <c:pt idx="9281">
                  <c:v>2.3359999999999999</c:v>
                </c:pt>
                <c:pt idx="9282">
                  <c:v>2.1619999999999999</c:v>
                </c:pt>
                <c:pt idx="9285">
                  <c:v>2.2890000000000001</c:v>
                </c:pt>
                <c:pt idx="9286">
                  <c:v>2.3090000000000002</c:v>
                </c:pt>
                <c:pt idx="9287">
                  <c:v>2.3740000000000001</c:v>
                </c:pt>
                <c:pt idx="9288">
                  <c:v>2.5409999999999999</c:v>
                </c:pt>
                <c:pt idx="9289">
                  <c:v>2.532</c:v>
                </c:pt>
                <c:pt idx="9292">
                  <c:v>2.5649999999999999</c:v>
                </c:pt>
                <c:pt idx="9293">
                  <c:v>2.6909999999999998</c:v>
                </c:pt>
                <c:pt idx="9294">
                  <c:v>2.7290000000000001</c:v>
                </c:pt>
                <c:pt idx="9295">
                  <c:v>2.6880000000000002</c:v>
                </c:pt>
                <c:pt idx="9296">
                  <c:v>2.6150000000000002</c:v>
                </c:pt>
                <c:pt idx="9299">
                  <c:v>2.6059999999999999</c:v>
                </c:pt>
                <c:pt idx="9300">
                  <c:v>2.66</c:v>
                </c:pt>
                <c:pt idx="9301">
                  <c:v>2.6850000000000001</c:v>
                </c:pt>
                <c:pt idx="9302">
                  <c:v>2.641</c:v>
                </c:pt>
                <c:pt idx="9303">
                  <c:v>2.605</c:v>
                </c:pt>
                <c:pt idx="9306">
                  <c:v>2.5960000000000001</c:v>
                </c:pt>
                <c:pt idx="9307">
                  <c:v>2.6339999999999999</c:v>
                </c:pt>
                <c:pt idx="9308">
                  <c:v>2.6509999999999998</c:v>
                </c:pt>
                <c:pt idx="9309">
                  <c:v>2.6710000000000003</c:v>
                </c:pt>
                <c:pt idx="9310">
                  <c:v>2.714</c:v>
                </c:pt>
                <c:pt idx="9313">
                  <c:v>2.6189999999999998</c:v>
                </c:pt>
                <c:pt idx="9314">
                  <c:v>2.552</c:v>
                </c:pt>
                <c:pt idx="9315">
                  <c:v>2.5460000000000003</c:v>
                </c:pt>
                <c:pt idx="9316">
                  <c:v>2.5259999999999998</c:v>
                </c:pt>
                <c:pt idx="9317">
                  <c:v>2.3780000000000001</c:v>
                </c:pt>
                <c:pt idx="9320">
                  <c:v>2.4300000000000002</c:v>
                </c:pt>
                <c:pt idx="9321">
                  <c:v>2.4079999999999999</c:v>
                </c:pt>
                <c:pt idx="9322">
                  <c:v>2.327</c:v>
                </c:pt>
                <c:pt idx="9323">
                  <c:v>2.2429999999999999</c:v>
                </c:pt>
                <c:pt idx="9324">
                  <c:v>2.242</c:v>
                </c:pt>
                <c:pt idx="9327">
                  <c:v>2.165</c:v>
                </c:pt>
                <c:pt idx="9328">
                  <c:v>2.089</c:v>
                </c:pt>
                <c:pt idx="9329">
                  <c:v>2.1120000000000001</c:v>
                </c:pt>
                <c:pt idx="9330">
                  <c:v>2.0880000000000001</c:v>
                </c:pt>
                <c:pt idx="9331">
                  <c:v>2.0779999999999998</c:v>
                </c:pt>
                <c:pt idx="9334">
                  <c:v>2.1739999999999999</c:v>
                </c:pt>
                <c:pt idx="9335">
                  <c:v>2.0702400000000001</c:v>
                </c:pt>
                <c:pt idx="9336">
                  <c:v>2.2839999999999998</c:v>
                </c:pt>
                <c:pt idx="9337">
                  <c:v>2.215004</c:v>
                </c:pt>
                <c:pt idx="9338">
                  <c:v>2.214</c:v>
                </c:pt>
                <c:pt idx="9341">
                  <c:v>2.181</c:v>
                </c:pt>
                <c:pt idx="9342">
                  <c:v>2.113</c:v>
                </c:pt>
                <c:pt idx="9343">
                  <c:v>2.1</c:v>
                </c:pt>
                <c:pt idx="9344">
                  <c:v>2.0750000000000002</c:v>
                </c:pt>
                <c:pt idx="9345">
                  <c:v>2.0950000000000002</c:v>
                </c:pt>
                <c:pt idx="9348">
                  <c:v>2.109</c:v>
                </c:pt>
                <c:pt idx="9349">
                  <c:v>2.1589999999999998</c:v>
                </c:pt>
                <c:pt idx="9350">
                  <c:v>2.1150000000000002</c:v>
                </c:pt>
                <c:pt idx="9351">
                  <c:v>2.1139999999999999</c:v>
                </c:pt>
                <c:pt idx="9352">
                  <c:v>2.081</c:v>
                </c:pt>
                <c:pt idx="9355">
                  <c:v>2.1070000000000002</c:v>
                </c:pt>
                <c:pt idx="9356">
                  <c:v>2.12</c:v>
                </c:pt>
                <c:pt idx="9357">
                  <c:v>2.16</c:v>
                </c:pt>
                <c:pt idx="9358">
                  <c:v>2.145</c:v>
                </c:pt>
                <c:pt idx="9359">
                  <c:v>2.1509999999999998</c:v>
                </c:pt>
                <c:pt idx="9362">
                  <c:v>2.14</c:v>
                </c:pt>
                <c:pt idx="9363">
                  <c:v>2.169</c:v>
                </c:pt>
                <c:pt idx="9364">
                  <c:v>2.1440000000000001</c:v>
                </c:pt>
                <c:pt idx="9365">
                  <c:v>2.0790000000000002</c:v>
                </c:pt>
                <c:pt idx="9366">
                  <c:v>2.0619999999999998</c:v>
                </c:pt>
                <c:pt idx="9369">
                  <c:v>2.0750000000000002</c:v>
                </c:pt>
                <c:pt idx="9370">
                  <c:v>2.0760000000000001</c:v>
                </c:pt>
                <c:pt idx="9371">
                  <c:v>2.1459999999999999</c:v>
                </c:pt>
                <c:pt idx="9372">
                  <c:v>2.16</c:v>
                </c:pt>
                <c:pt idx="9373">
                  <c:v>2.165</c:v>
                </c:pt>
                <c:pt idx="9376">
                  <c:v>2.2029999999999998</c:v>
                </c:pt>
                <c:pt idx="9377">
                  <c:v>2.2120000000000002</c:v>
                </c:pt>
                <c:pt idx="9378">
                  <c:v>2.246</c:v>
                </c:pt>
                <c:pt idx="9379">
                  <c:v>2.2560000000000002</c:v>
                </c:pt>
                <c:pt idx="9380">
                  <c:v>2.2170000000000001</c:v>
                </c:pt>
                <c:pt idx="9383">
                  <c:v>2.2509999999999999</c:v>
                </c:pt>
                <c:pt idx="9384">
                  <c:v>2.1739999999999999</c:v>
                </c:pt>
                <c:pt idx="9385">
                  <c:v>2.218</c:v>
                </c:pt>
                <c:pt idx="9386">
                  <c:v>2.1829999999999998</c:v>
                </c:pt>
                <c:pt idx="9387">
                  <c:v>2.2589999999999999</c:v>
                </c:pt>
                <c:pt idx="9390">
                  <c:v>2.2909999999999999</c:v>
                </c:pt>
                <c:pt idx="9391">
                  <c:v>2.2560000000000002</c:v>
                </c:pt>
                <c:pt idx="9392">
                  <c:v>2.27</c:v>
                </c:pt>
                <c:pt idx="9393">
                  <c:v>2.2930000000000001</c:v>
                </c:pt>
                <c:pt idx="9394">
                  <c:v>2.278</c:v>
                </c:pt>
                <c:pt idx="9397">
                  <c:v>2.2679999999999998</c:v>
                </c:pt>
                <c:pt idx="9398">
                  <c:v>2.2790279999999998</c:v>
                </c:pt>
                <c:pt idx="9399">
                  <c:v>2.2069999999999999</c:v>
                </c:pt>
                <c:pt idx="9400">
                  <c:v>2.206</c:v>
                </c:pt>
                <c:pt idx="9401">
                  <c:v>2.177</c:v>
                </c:pt>
                <c:pt idx="9404">
                  <c:v>2.2080000000000002</c:v>
                </c:pt>
                <c:pt idx="9405">
                  <c:v>2.1989999999999998</c:v>
                </c:pt>
                <c:pt idx="9406">
                  <c:v>2.1949999999999998</c:v>
                </c:pt>
                <c:pt idx="9407">
                  <c:v>2.1786690000000002</c:v>
                </c:pt>
                <c:pt idx="9408">
                  <c:v>2.1869999999999998</c:v>
                </c:pt>
                <c:pt idx="9411">
                  <c:v>2.173</c:v>
                </c:pt>
                <c:pt idx="9412">
                  <c:v>2.1342309999999998</c:v>
                </c:pt>
                <c:pt idx="9413">
                  <c:v>2.0921509999999999</c:v>
                </c:pt>
                <c:pt idx="9414">
                  <c:v>2.0819999999999999</c:v>
                </c:pt>
                <c:pt idx="9415">
                  <c:v>2.0630000000000002</c:v>
                </c:pt>
                <c:pt idx="9418">
                  <c:v>2.0299999999999998</c:v>
                </c:pt>
                <c:pt idx="9419">
                  <c:v>2.0950000000000002</c:v>
                </c:pt>
                <c:pt idx="9420">
                  <c:v>2.1349999999999998</c:v>
                </c:pt>
                <c:pt idx="9421">
                  <c:v>2.2439999999999998</c:v>
                </c:pt>
                <c:pt idx="9422">
                  <c:v>2.2160000000000002</c:v>
                </c:pt>
                <c:pt idx="9425">
                  <c:v>2.234</c:v>
                </c:pt>
                <c:pt idx="9426">
                  <c:v>2.2429999999999999</c:v>
                </c:pt>
                <c:pt idx="9427">
                  <c:v>2.2560000000000002</c:v>
                </c:pt>
                <c:pt idx="9428">
                  <c:v>2.274</c:v>
                </c:pt>
                <c:pt idx="9429">
                  <c:v>2.2589999999999999</c:v>
                </c:pt>
                <c:pt idx="9432">
                  <c:v>2.258</c:v>
                </c:pt>
                <c:pt idx="9433">
                  <c:v>2.25</c:v>
                </c:pt>
                <c:pt idx="9434">
                  <c:v>2.2650000000000001</c:v>
                </c:pt>
                <c:pt idx="9435">
                  <c:v>2.2309999999999999</c:v>
                </c:pt>
                <c:pt idx="9436">
                  <c:v>2.2320000000000002</c:v>
                </c:pt>
                <c:pt idx="9439">
                  <c:v>2.214</c:v>
                </c:pt>
                <c:pt idx="9440">
                  <c:v>2.206</c:v>
                </c:pt>
                <c:pt idx="9441">
                  <c:v>2.1869999999999998</c:v>
                </c:pt>
                <c:pt idx="9442">
                  <c:v>2.173</c:v>
                </c:pt>
                <c:pt idx="9443">
                  <c:v>2.1320000000000001</c:v>
                </c:pt>
                <c:pt idx="9446">
                  <c:v>2.1179999999999999</c:v>
                </c:pt>
                <c:pt idx="9447">
                  <c:v>2.08</c:v>
                </c:pt>
                <c:pt idx="9448">
                  <c:v>2.1110000000000002</c:v>
                </c:pt>
                <c:pt idx="9449">
                  <c:v>2.0990000000000002</c:v>
                </c:pt>
                <c:pt idx="9450">
                  <c:v>2.073</c:v>
                </c:pt>
                <c:pt idx="9453">
                  <c:v>2.0760000000000001</c:v>
                </c:pt>
                <c:pt idx="9454">
                  <c:v>2.1509999999999998</c:v>
                </c:pt>
                <c:pt idx="9455">
                  <c:v>2.1880000000000002</c:v>
                </c:pt>
                <c:pt idx="9456">
                  <c:v>2.181</c:v>
                </c:pt>
                <c:pt idx="9457">
                  <c:v>2.1709999999999998</c:v>
                </c:pt>
                <c:pt idx="9460">
                  <c:v>2.1520000000000001</c:v>
                </c:pt>
                <c:pt idx="9461">
                  <c:v>2.1339999999999999</c:v>
                </c:pt>
                <c:pt idx="9462">
                  <c:v>2.0649999999999999</c:v>
                </c:pt>
                <c:pt idx="9463">
                  <c:v>2.0569999999999999</c:v>
                </c:pt>
                <c:pt idx="9464">
                  <c:v>2.0419999999999998</c:v>
                </c:pt>
                <c:pt idx="9467">
                  <c:v>2.0523319999999998</c:v>
                </c:pt>
                <c:pt idx="9468">
                  <c:v>2.0344259999999998</c:v>
                </c:pt>
                <c:pt idx="9469">
                  <c:v>2.0059999999999998</c:v>
                </c:pt>
                <c:pt idx="9470">
                  <c:v>1.9969999999999999</c:v>
                </c:pt>
                <c:pt idx="9471">
                  <c:v>1.9630000000000001</c:v>
                </c:pt>
                <c:pt idx="9474">
                  <c:v>1.9570000000000001</c:v>
                </c:pt>
                <c:pt idx="9475">
                  <c:v>1.9729999999999999</c:v>
                </c:pt>
                <c:pt idx="9476">
                  <c:v>1.978</c:v>
                </c:pt>
                <c:pt idx="9477">
                  <c:v>1.9809999999999999</c:v>
                </c:pt>
                <c:pt idx="9478">
                  <c:v>1.974</c:v>
                </c:pt>
                <c:pt idx="9481">
                  <c:v>2.0089999999999999</c:v>
                </c:pt>
                <c:pt idx="9482">
                  <c:v>2.032</c:v>
                </c:pt>
                <c:pt idx="9483">
                  <c:v>2.0166529999999998</c:v>
                </c:pt>
                <c:pt idx="9484">
                  <c:v>1.995241</c:v>
                </c:pt>
                <c:pt idx="9485">
                  <c:v>1.9873639999999999</c:v>
                </c:pt>
                <c:pt idx="9488">
                  <c:v>1.9990000000000001</c:v>
                </c:pt>
                <c:pt idx="9491">
                  <c:v>1.9969999999999999</c:v>
                </c:pt>
                <c:pt idx="9492">
                  <c:v>1.998</c:v>
                </c:pt>
                <c:pt idx="9495">
                  <c:v>2.2465259999999998</c:v>
                </c:pt>
                <c:pt idx="9497">
                  <c:v>2.0710000000000002</c:v>
                </c:pt>
                <c:pt idx="9498">
                  <c:v>2.1150000000000002</c:v>
                </c:pt>
                <c:pt idx="9499">
                  <c:v>2.141</c:v>
                </c:pt>
                <c:pt idx="9502">
                  <c:v>2.1125699999999998</c:v>
                </c:pt>
                <c:pt idx="9503">
                  <c:v>2.1030000000000002</c:v>
                </c:pt>
                <c:pt idx="9504">
                  <c:v>2.101</c:v>
                </c:pt>
                <c:pt idx="9505">
                  <c:v>2.1480000000000001</c:v>
                </c:pt>
                <c:pt idx="9506">
                  <c:v>2.1539999999999999</c:v>
                </c:pt>
                <c:pt idx="9509">
                  <c:v>2.133</c:v>
                </c:pt>
                <c:pt idx="9510">
                  <c:v>2.1240000000000001</c:v>
                </c:pt>
                <c:pt idx="9511">
                  <c:v>2.1280000000000001</c:v>
                </c:pt>
                <c:pt idx="9512">
                  <c:v>2.1829999999999998</c:v>
                </c:pt>
                <c:pt idx="9513">
                  <c:v>2.1450979999999999</c:v>
                </c:pt>
                <c:pt idx="9516">
                  <c:v>2.177</c:v>
                </c:pt>
                <c:pt idx="9517">
                  <c:v>2.1553149999999999</c:v>
                </c:pt>
                <c:pt idx="9518">
                  <c:v>2.1312500000000001</c:v>
                </c:pt>
                <c:pt idx="9519">
                  <c:v>2.1579999999999999</c:v>
                </c:pt>
                <c:pt idx="9520">
                  <c:v>2.2229999999999999</c:v>
                </c:pt>
                <c:pt idx="9523">
                  <c:v>2.29</c:v>
                </c:pt>
                <c:pt idx="9524">
                  <c:v>2.2610000000000001</c:v>
                </c:pt>
                <c:pt idx="9525">
                  <c:v>2.31</c:v>
                </c:pt>
                <c:pt idx="9526">
                  <c:v>2.27</c:v>
                </c:pt>
                <c:pt idx="9527">
                  <c:v>2.238</c:v>
                </c:pt>
                <c:pt idx="9530">
                  <c:v>2.2519999999999998</c:v>
                </c:pt>
                <c:pt idx="9531">
                  <c:v>2.2829999999999999</c:v>
                </c:pt>
                <c:pt idx="9532">
                  <c:v>2.2709999999999999</c:v>
                </c:pt>
                <c:pt idx="9533">
                  <c:v>2.254</c:v>
                </c:pt>
                <c:pt idx="9534">
                  <c:v>2.2429999999999999</c:v>
                </c:pt>
                <c:pt idx="9537">
                  <c:v>2.2410000000000001</c:v>
                </c:pt>
                <c:pt idx="9538">
                  <c:v>2.2709999999999999</c:v>
                </c:pt>
                <c:pt idx="9539">
                  <c:v>2.29</c:v>
                </c:pt>
                <c:pt idx="9540">
                  <c:v>2.262</c:v>
                </c:pt>
                <c:pt idx="9541">
                  <c:v>2.2761070000000001</c:v>
                </c:pt>
                <c:pt idx="9544">
                  <c:v>2.2656350000000001</c:v>
                </c:pt>
                <c:pt idx="9545">
                  <c:v>2.260983</c:v>
                </c:pt>
                <c:pt idx="9546">
                  <c:v>2.2819570000000002</c:v>
                </c:pt>
                <c:pt idx="9547">
                  <c:v>2.23</c:v>
                </c:pt>
                <c:pt idx="9548">
                  <c:v>2.2200000000000002</c:v>
                </c:pt>
                <c:pt idx="9551">
                  <c:v>2.242</c:v>
                </c:pt>
                <c:pt idx="9552">
                  <c:v>2.1819999999999999</c:v>
                </c:pt>
                <c:pt idx="9553">
                  <c:v>2.161</c:v>
                </c:pt>
                <c:pt idx="9554">
                  <c:v>2.1669999999999998</c:v>
                </c:pt>
                <c:pt idx="9555">
                  <c:v>2.1310000000000002</c:v>
                </c:pt>
                <c:pt idx="9558">
                  <c:v>2.093</c:v>
                </c:pt>
                <c:pt idx="9559">
                  <c:v>2.1299619999999999</c:v>
                </c:pt>
                <c:pt idx="9560">
                  <c:v>2.1259999999999999</c:v>
                </c:pt>
                <c:pt idx="9561">
                  <c:v>2.1390000000000002</c:v>
                </c:pt>
                <c:pt idx="9562">
                  <c:v>2.1190000000000002</c:v>
                </c:pt>
                <c:pt idx="9565">
                  <c:v>2.1179999999999999</c:v>
                </c:pt>
                <c:pt idx="9566">
                  <c:v>2.1019999999999999</c:v>
                </c:pt>
                <c:pt idx="9567">
                  <c:v>2.0939999999999999</c:v>
                </c:pt>
                <c:pt idx="9568">
                  <c:v>2.0920000000000001</c:v>
                </c:pt>
                <c:pt idx="9569">
                  <c:v>2.0609999999999999</c:v>
                </c:pt>
                <c:pt idx="9572">
                  <c:v>2.0270000000000001</c:v>
                </c:pt>
                <c:pt idx="9573">
                  <c:v>2.0100020000000001</c:v>
                </c:pt>
                <c:pt idx="9574">
                  <c:v>2.0315560000000001</c:v>
                </c:pt>
                <c:pt idx="9575">
                  <c:v>2.0089999999999999</c:v>
                </c:pt>
                <c:pt idx="9576">
                  <c:v>2.0131199999999998</c:v>
                </c:pt>
                <c:pt idx="9579">
                  <c:v>2.0270000000000001</c:v>
                </c:pt>
                <c:pt idx="9580">
                  <c:v>2.0569999999999999</c:v>
                </c:pt>
                <c:pt idx="9581">
                  <c:v>2.0110000000000001</c:v>
                </c:pt>
                <c:pt idx="9582">
                  <c:v>2.0289999999999999</c:v>
                </c:pt>
                <c:pt idx="9587">
                  <c:v>2.032</c:v>
                </c:pt>
                <c:pt idx="9588">
                  <c:v>1.9809999999999999</c:v>
                </c:pt>
                <c:pt idx="9589">
                  <c:v>1.9020000000000001</c:v>
                </c:pt>
                <c:pt idx="9590">
                  <c:v>1.734</c:v>
                </c:pt>
                <c:pt idx="9593">
                  <c:v>1.7450000000000001</c:v>
                </c:pt>
                <c:pt idx="9594">
                  <c:v>1.792</c:v>
                </c:pt>
                <c:pt idx="9595">
                  <c:v>1.87</c:v>
                </c:pt>
                <c:pt idx="9596">
                  <c:v>1.851</c:v>
                </c:pt>
                <c:pt idx="9597">
                  <c:v>1.8125249999999999</c:v>
                </c:pt>
                <c:pt idx="9600">
                  <c:v>1.8000129999999999</c:v>
                </c:pt>
                <c:pt idx="9601">
                  <c:v>1.8156840000000001</c:v>
                </c:pt>
                <c:pt idx="9602">
                  <c:v>1.7749999999999999</c:v>
                </c:pt>
                <c:pt idx="9603">
                  <c:v>1.792</c:v>
                </c:pt>
                <c:pt idx="9604">
                  <c:v>1.7930000000000001</c:v>
                </c:pt>
                <c:pt idx="9607">
                  <c:v>1.74</c:v>
                </c:pt>
                <c:pt idx="9608">
                  <c:v>1.738</c:v>
                </c:pt>
                <c:pt idx="9609">
                  <c:v>1.7389999999999999</c:v>
                </c:pt>
                <c:pt idx="9610">
                  <c:v>1.752</c:v>
                </c:pt>
                <c:pt idx="9611">
                  <c:v>1.7509999999999999</c:v>
                </c:pt>
                <c:pt idx="9614">
                  <c:v>1.7429999999999999</c:v>
                </c:pt>
                <c:pt idx="9615">
                  <c:v>1.7010000000000001</c:v>
                </c:pt>
                <c:pt idx="9617">
                  <c:v>1.6739999999999999</c:v>
                </c:pt>
                <c:pt idx="9618">
                  <c:v>1.7069999999999999</c:v>
                </c:pt>
                <c:pt idx="9621">
                  <c:v>1.6870000000000001</c:v>
                </c:pt>
                <c:pt idx="9622">
                  <c:v>1.718</c:v>
                </c:pt>
                <c:pt idx="9623">
                  <c:v>1.7189999999999999</c:v>
                </c:pt>
                <c:pt idx="9624">
                  <c:v>1.722</c:v>
                </c:pt>
                <c:pt idx="9625">
                  <c:v>1.8240000000000001</c:v>
                </c:pt>
                <c:pt idx="9628">
                  <c:v>1.8260000000000001</c:v>
                </c:pt>
                <c:pt idx="9629">
                  <c:v>1.9279999999999999</c:v>
                </c:pt>
                <c:pt idx="9630">
                  <c:v>1.929</c:v>
                </c:pt>
                <c:pt idx="9631">
                  <c:v>1.887</c:v>
                </c:pt>
                <c:pt idx="9632">
                  <c:v>1.8559999999999999</c:v>
                </c:pt>
                <c:pt idx="9635">
                  <c:v>1.857</c:v>
                </c:pt>
                <c:pt idx="9636">
                  <c:v>1.921</c:v>
                </c:pt>
                <c:pt idx="9637">
                  <c:v>1.8740000000000001</c:v>
                </c:pt>
                <c:pt idx="9638">
                  <c:v>1.9390000000000001</c:v>
                </c:pt>
                <c:pt idx="9639">
                  <c:v>1.9580000000000002</c:v>
                </c:pt>
                <c:pt idx="9642">
                  <c:v>1.976</c:v>
                </c:pt>
                <c:pt idx="9643">
                  <c:v>2.0049999999999999</c:v>
                </c:pt>
                <c:pt idx="9644">
                  <c:v>2.0579999999999998</c:v>
                </c:pt>
                <c:pt idx="9645">
                  <c:v>2.056</c:v>
                </c:pt>
                <c:pt idx="9646">
                  <c:v>2.081</c:v>
                </c:pt>
                <c:pt idx="9649">
                  <c:v>2.093</c:v>
                </c:pt>
                <c:pt idx="9650">
                  <c:v>2.0990000000000002</c:v>
                </c:pt>
                <c:pt idx="9651">
                  <c:v>2.0649999999999999</c:v>
                </c:pt>
                <c:pt idx="9652">
                  <c:v>2.149</c:v>
                </c:pt>
                <c:pt idx="9653">
                  <c:v>2.125</c:v>
                </c:pt>
                <c:pt idx="9656">
                  <c:v>2.161</c:v>
                </c:pt>
                <c:pt idx="9657">
                  <c:v>2.2200000000000002</c:v>
                </c:pt>
                <c:pt idx="9658">
                  <c:v>2.2170000000000001</c:v>
                </c:pt>
                <c:pt idx="9659">
                  <c:v>2.1579999999999999</c:v>
                </c:pt>
                <c:pt idx="9660">
                  <c:v>2.0979999999999999</c:v>
                </c:pt>
                <c:pt idx="9663">
                  <c:v>2.0830000000000002</c:v>
                </c:pt>
                <c:pt idx="9664">
                  <c:v>2.1349999999999998</c:v>
                </c:pt>
                <c:pt idx="9665">
                  <c:v>2.0979999999999999</c:v>
                </c:pt>
                <c:pt idx="9666">
                  <c:v>2.2320000000000002</c:v>
                </c:pt>
                <c:pt idx="9667">
                  <c:v>2.31</c:v>
                </c:pt>
                <c:pt idx="9670">
                  <c:v>2.4470329999999998</c:v>
                </c:pt>
                <c:pt idx="9671">
                  <c:v>2.4689999999999999</c:v>
                </c:pt>
                <c:pt idx="9672">
                  <c:v>2.3719999999999999</c:v>
                </c:pt>
                <c:pt idx="9673">
                  <c:v>2.3119999999999998</c:v>
                </c:pt>
                <c:pt idx="9674">
                  <c:v>2.37</c:v>
                </c:pt>
                <c:pt idx="9677">
                  <c:v>2.3450000000000002</c:v>
                </c:pt>
                <c:pt idx="9678">
                  <c:v>2.2970000000000002</c:v>
                </c:pt>
                <c:pt idx="9679">
                  <c:v>2.2949999999999999</c:v>
                </c:pt>
                <c:pt idx="9680">
                  <c:v>2.274</c:v>
                </c:pt>
                <c:pt idx="9681">
                  <c:v>2.2869999999999999</c:v>
                </c:pt>
                <c:pt idx="9684">
                  <c:v>2.2570000000000001</c:v>
                </c:pt>
                <c:pt idx="9685">
                  <c:v>2.2429999999999999</c:v>
                </c:pt>
                <c:pt idx="9686">
                  <c:v>2.2490000000000001</c:v>
                </c:pt>
                <c:pt idx="9687">
                  <c:v>2.234</c:v>
                </c:pt>
                <c:pt idx="9688">
                  <c:v>2.1789999999999998</c:v>
                </c:pt>
                <c:pt idx="9691">
                  <c:v>2.2130000000000001</c:v>
                </c:pt>
                <c:pt idx="9692">
                  <c:v>2.202</c:v>
                </c:pt>
                <c:pt idx="9693">
                  <c:v>2.19</c:v>
                </c:pt>
                <c:pt idx="9694">
                  <c:v>2.1779999999999999</c:v>
                </c:pt>
                <c:pt idx="9695">
                  <c:v>2.1890000000000001</c:v>
                </c:pt>
                <c:pt idx="9698">
                  <c:v>2.202</c:v>
                </c:pt>
                <c:pt idx="9699">
                  <c:v>2.2184979999999999</c:v>
                </c:pt>
                <c:pt idx="9700">
                  <c:v>2.27</c:v>
                </c:pt>
                <c:pt idx="9701">
                  <c:v>2.27895</c:v>
                </c:pt>
                <c:pt idx="9702">
                  <c:v>2.278</c:v>
                </c:pt>
                <c:pt idx="9705">
                  <c:v>2.2789999999999999</c:v>
                </c:pt>
                <c:pt idx="9706">
                  <c:v>2.2629999999999999</c:v>
                </c:pt>
                <c:pt idx="9707">
                  <c:v>2.254</c:v>
                </c:pt>
                <c:pt idx="9708">
                  <c:v>2.23</c:v>
                </c:pt>
                <c:pt idx="9709">
                  <c:v>2.2120000000000002</c:v>
                </c:pt>
                <c:pt idx="9712">
                  <c:v>2.2589999999999999</c:v>
                </c:pt>
                <c:pt idx="9713">
                  <c:v>2.2610000000000001</c:v>
                </c:pt>
                <c:pt idx="9714">
                  <c:v>2.2450000000000001</c:v>
                </c:pt>
                <c:pt idx="9715">
                  <c:v>2.25</c:v>
                </c:pt>
                <c:pt idx="9716">
                  <c:v>2.2400000000000002</c:v>
                </c:pt>
                <c:pt idx="9719">
                  <c:v>2.2349999999999999</c:v>
                </c:pt>
                <c:pt idx="9720">
                  <c:v>2.34</c:v>
                </c:pt>
                <c:pt idx="9721">
                  <c:v>2.343</c:v>
                </c:pt>
                <c:pt idx="9722">
                  <c:v>2.4249999999999998</c:v>
                </c:pt>
                <c:pt idx="9723">
                  <c:v>2.3879999999999999</c:v>
                </c:pt>
                <c:pt idx="9726">
                  <c:v>2.44</c:v>
                </c:pt>
                <c:pt idx="9727">
                  <c:v>2.4119999999999999</c:v>
                </c:pt>
                <c:pt idx="9728">
                  <c:v>2.4420000000000002</c:v>
                </c:pt>
                <c:pt idx="9729">
                  <c:v>2.464</c:v>
                </c:pt>
                <c:pt idx="9730">
                  <c:v>2.4889999999999999</c:v>
                </c:pt>
                <c:pt idx="9733">
                  <c:v>2.4630000000000001</c:v>
                </c:pt>
                <c:pt idx="9734">
                  <c:v>2.4369999999999998</c:v>
                </c:pt>
                <c:pt idx="9735">
                  <c:v>2.4689999999999999</c:v>
                </c:pt>
                <c:pt idx="9736">
                  <c:v>2.4569999999999999</c:v>
                </c:pt>
                <c:pt idx="9737">
                  <c:v>2.4710000000000001</c:v>
                </c:pt>
                <c:pt idx="9740">
                  <c:v>2.4950000000000001</c:v>
                </c:pt>
                <c:pt idx="9741">
                  <c:v>2.5179999999999998</c:v>
                </c:pt>
                <c:pt idx="9742">
                  <c:v>2.5190000000000001</c:v>
                </c:pt>
                <c:pt idx="9743">
                  <c:v>2.6269999999999998</c:v>
                </c:pt>
                <c:pt idx="9744">
                  <c:v>2.5550000000000002</c:v>
                </c:pt>
                <c:pt idx="9747">
                  <c:v>2.5680000000000001</c:v>
                </c:pt>
                <c:pt idx="9748">
                  <c:v>2.6339999999999999</c:v>
                </c:pt>
                <c:pt idx="9749">
                  <c:v>2.593</c:v>
                </c:pt>
                <c:pt idx="9750">
                  <c:v>2.5470000000000002</c:v>
                </c:pt>
                <c:pt idx="9751">
                  <c:v>2.5339999999999998</c:v>
                </c:pt>
                <c:pt idx="9754">
                  <c:v>2.484</c:v>
                </c:pt>
                <c:pt idx="9755">
                  <c:v>2.484</c:v>
                </c:pt>
                <c:pt idx="9756">
                  <c:v>2.5129999999999999</c:v>
                </c:pt>
                <c:pt idx="9757">
                  <c:v>2.4329999999999998</c:v>
                </c:pt>
                <c:pt idx="9758">
                  <c:v>2.4710000000000001</c:v>
                </c:pt>
                <c:pt idx="9761">
                  <c:v>2.4329999999999998</c:v>
                </c:pt>
                <c:pt idx="9762">
                  <c:v>2.387</c:v>
                </c:pt>
                <c:pt idx="9763">
                  <c:v>2.3540000000000001</c:v>
                </c:pt>
                <c:pt idx="9764">
                  <c:v>2.37</c:v>
                </c:pt>
                <c:pt idx="9765">
                  <c:v>2.3410000000000002</c:v>
                </c:pt>
                <c:pt idx="9768">
                  <c:v>2.3420000000000001</c:v>
                </c:pt>
                <c:pt idx="9769">
                  <c:v>2.343</c:v>
                </c:pt>
                <c:pt idx="9770">
                  <c:v>2.411</c:v>
                </c:pt>
                <c:pt idx="9771">
                  <c:v>2.4319999999999999</c:v>
                </c:pt>
                <c:pt idx="9772">
                  <c:v>2.448</c:v>
                </c:pt>
                <c:pt idx="9775">
                  <c:v>2.411</c:v>
                </c:pt>
                <c:pt idx="9776">
                  <c:v>2.431</c:v>
                </c:pt>
                <c:pt idx="9777">
                  <c:v>2.4260000000000002</c:v>
                </c:pt>
                <c:pt idx="9778">
                  <c:v>2.456</c:v>
                </c:pt>
                <c:pt idx="9779">
                  <c:v>2.46</c:v>
                </c:pt>
                <c:pt idx="9782">
                  <c:v>2.4500000000000002</c:v>
                </c:pt>
                <c:pt idx="9783">
                  <c:v>2.4820000000000002</c:v>
                </c:pt>
                <c:pt idx="9784">
                  <c:v>2.5169999999999999</c:v>
                </c:pt>
                <c:pt idx="9785">
                  <c:v>2.4620000000000002</c:v>
                </c:pt>
                <c:pt idx="9786">
                  <c:v>2.4260000000000002</c:v>
                </c:pt>
                <c:pt idx="9789">
                  <c:v>2.431</c:v>
                </c:pt>
                <c:pt idx="9790">
                  <c:v>2.375</c:v>
                </c:pt>
                <c:pt idx="9791">
                  <c:v>2.3359999999999999</c:v>
                </c:pt>
                <c:pt idx="9792">
                  <c:v>2.3250000000000002</c:v>
                </c:pt>
                <c:pt idx="9793">
                  <c:v>2.323</c:v>
                </c:pt>
                <c:pt idx="9796">
                  <c:v>2.31</c:v>
                </c:pt>
                <c:pt idx="9797">
                  <c:v>2.2970000000000002</c:v>
                </c:pt>
                <c:pt idx="9798">
                  <c:v>2.2669999999999999</c:v>
                </c:pt>
                <c:pt idx="9799">
                  <c:v>2.2509999999999999</c:v>
                </c:pt>
                <c:pt idx="9800">
                  <c:v>2.234</c:v>
                </c:pt>
                <c:pt idx="9803">
                  <c:v>2.2200000000000002</c:v>
                </c:pt>
                <c:pt idx="9804">
                  <c:v>2.286</c:v>
                </c:pt>
                <c:pt idx="9805">
                  <c:v>2.298</c:v>
                </c:pt>
                <c:pt idx="9806">
                  <c:v>2.2439999999999998</c:v>
                </c:pt>
                <c:pt idx="9807">
                  <c:v>2.3039999999999998</c:v>
                </c:pt>
                <c:pt idx="9810">
                  <c:v>2.3029999999999999</c:v>
                </c:pt>
                <c:pt idx="9811">
                  <c:v>2.3039999999999998</c:v>
                </c:pt>
                <c:pt idx="9812">
                  <c:v>2.278</c:v>
                </c:pt>
                <c:pt idx="9813">
                  <c:v>2.25</c:v>
                </c:pt>
                <c:pt idx="9814">
                  <c:v>2.2610000000000001</c:v>
                </c:pt>
                <c:pt idx="9817">
                  <c:v>2.246</c:v>
                </c:pt>
                <c:pt idx="9818">
                  <c:v>2.278</c:v>
                </c:pt>
                <c:pt idx="9819">
                  <c:v>2.266</c:v>
                </c:pt>
                <c:pt idx="9820">
                  <c:v>2.2930000000000001</c:v>
                </c:pt>
                <c:pt idx="9821">
                  <c:v>2.2839999999999998</c:v>
                </c:pt>
                <c:pt idx="9824">
                  <c:v>2.2610000000000001</c:v>
                </c:pt>
                <c:pt idx="9825">
                  <c:v>2.2400000000000002</c:v>
                </c:pt>
                <c:pt idx="9826">
                  <c:v>2.2509999999999999</c:v>
                </c:pt>
                <c:pt idx="9827">
                  <c:v>2.2400000000000002</c:v>
                </c:pt>
                <c:pt idx="9828">
                  <c:v>2.2240000000000002</c:v>
                </c:pt>
                <c:pt idx="9831">
                  <c:v>2.2469999999999999</c:v>
                </c:pt>
                <c:pt idx="9832">
                  <c:v>2.222</c:v>
                </c:pt>
                <c:pt idx="9833">
                  <c:v>2.2629999999999999</c:v>
                </c:pt>
                <c:pt idx="9834">
                  <c:v>2.3180000000000001</c:v>
                </c:pt>
                <c:pt idx="9835">
                  <c:v>2.331</c:v>
                </c:pt>
                <c:pt idx="9838">
                  <c:v>2.323</c:v>
                </c:pt>
                <c:pt idx="9839">
                  <c:v>2.3119999999999998</c:v>
                </c:pt>
                <c:pt idx="9840">
                  <c:v>2.306</c:v>
                </c:pt>
                <c:pt idx="9841">
                  <c:v>2.3170000000000002</c:v>
                </c:pt>
                <c:pt idx="9842">
                  <c:v>2.3069999999999999</c:v>
                </c:pt>
                <c:pt idx="9845">
                  <c:v>2.3119999999999998</c:v>
                </c:pt>
                <c:pt idx="9846">
                  <c:v>2.3069999999999999</c:v>
                </c:pt>
                <c:pt idx="9847">
                  <c:v>2.3250000000000002</c:v>
                </c:pt>
                <c:pt idx="9848">
                  <c:v>2.3410000000000002</c:v>
                </c:pt>
                <c:pt idx="9849">
                  <c:v>2.343</c:v>
                </c:pt>
                <c:pt idx="9852">
                  <c:v>2.3609999999999998</c:v>
                </c:pt>
                <c:pt idx="9853">
                  <c:v>2.3609999999999998</c:v>
                </c:pt>
                <c:pt idx="9856">
                  <c:v>2.444</c:v>
                </c:pt>
                <c:pt idx="9859">
                  <c:v>2.4430000000000001</c:v>
                </c:pt>
                <c:pt idx="9860">
                  <c:v>2.4319999999999999</c:v>
                </c:pt>
                <c:pt idx="9862">
                  <c:v>2.4220000000000002</c:v>
                </c:pt>
                <c:pt idx="9863">
                  <c:v>2.4159999999999999</c:v>
                </c:pt>
                <c:pt idx="9866">
                  <c:v>2.3959999999999999</c:v>
                </c:pt>
                <c:pt idx="9867">
                  <c:v>2.3689999999999998</c:v>
                </c:pt>
                <c:pt idx="9868">
                  <c:v>2.3639999999999999</c:v>
                </c:pt>
                <c:pt idx="9869">
                  <c:v>2.42</c:v>
                </c:pt>
                <c:pt idx="9870">
                  <c:v>2.3719999999999999</c:v>
                </c:pt>
                <c:pt idx="9873">
                  <c:v>2.3410000000000002</c:v>
                </c:pt>
                <c:pt idx="9874">
                  <c:v>2.323</c:v>
                </c:pt>
                <c:pt idx="9875">
                  <c:v>2.4900000000000002</c:v>
                </c:pt>
                <c:pt idx="9876">
                  <c:v>2.4430000000000001</c:v>
                </c:pt>
                <c:pt idx="9877">
                  <c:v>2.4169999999999998</c:v>
                </c:pt>
                <c:pt idx="9880">
                  <c:v>2.3959999999999999</c:v>
                </c:pt>
                <c:pt idx="9881">
                  <c:v>2.4119999999999999</c:v>
                </c:pt>
                <c:pt idx="9882">
                  <c:v>2.4420000000000002</c:v>
                </c:pt>
                <c:pt idx="9883">
                  <c:v>2.4249999999999998</c:v>
                </c:pt>
                <c:pt idx="9884">
                  <c:v>2.375</c:v>
                </c:pt>
                <c:pt idx="9887">
                  <c:v>2.3609999999999998</c:v>
                </c:pt>
                <c:pt idx="9888">
                  <c:v>2.3650000000000002</c:v>
                </c:pt>
                <c:pt idx="9889">
                  <c:v>2.3439999999999999</c:v>
                </c:pt>
                <c:pt idx="9890">
                  <c:v>2.3109999999999999</c:v>
                </c:pt>
                <c:pt idx="9891">
                  <c:v>2.2469999999999999</c:v>
                </c:pt>
                <c:pt idx="9894">
                  <c:v>2.222</c:v>
                </c:pt>
                <c:pt idx="9895">
                  <c:v>2.2330000000000001</c:v>
                </c:pt>
                <c:pt idx="9896">
                  <c:v>2.2200000000000002</c:v>
                </c:pt>
                <c:pt idx="9897">
                  <c:v>2.2789999999999999</c:v>
                </c:pt>
                <c:pt idx="9898">
                  <c:v>2.25</c:v>
                </c:pt>
                <c:pt idx="9901">
                  <c:v>2.2709999999999999</c:v>
                </c:pt>
                <c:pt idx="9902">
                  <c:v>2.2869999999999999</c:v>
                </c:pt>
                <c:pt idx="9903">
                  <c:v>2.2959999999999998</c:v>
                </c:pt>
                <c:pt idx="9904">
                  <c:v>2.2810000000000001</c:v>
                </c:pt>
                <c:pt idx="9905">
                  <c:v>2.286</c:v>
                </c:pt>
                <c:pt idx="9908">
                  <c:v>2.2890000000000001</c:v>
                </c:pt>
                <c:pt idx="9909">
                  <c:v>2.2669999999999999</c:v>
                </c:pt>
                <c:pt idx="9910">
                  <c:v>2.2530000000000001</c:v>
                </c:pt>
                <c:pt idx="9911">
                  <c:v>2.302</c:v>
                </c:pt>
                <c:pt idx="9912">
                  <c:v>2.27</c:v>
                </c:pt>
                <c:pt idx="9915">
                  <c:v>2.278</c:v>
                </c:pt>
                <c:pt idx="9916">
                  <c:v>2.2400000000000002</c:v>
                </c:pt>
                <c:pt idx="9917">
                  <c:v>2.2000000000000002</c:v>
                </c:pt>
                <c:pt idx="9918">
                  <c:v>2.121</c:v>
                </c:pt>
                <c:pt idx="9919">
                  <c:v>2.21</c:v>
                </c:pt>
                <c:pt idx="9922">
                  <c:v>2.1469999999999998</c:v>
                </c:pt>
                <c:pt idx="9923">
                  <c:v>2.1619999999999999</c:v>
                </c:pt>
                <c:pt idx="9924">
                  <c:v>2.1800000000000002</c:v>
                </c:pt>
                <c:pt idx="9925">
                  <c:v>2.214</c:v>
                </c:pt>
                <c:pt idx="9926">
                  <c:v>2.2280000000000002</c:v>
                </c:pt>
                <c:pt idx="9929">
                  <c:v>2.202</c:v>
                </c:pt>
                <c:pt idx="9930">
                  <c:v>2.23</c:v>
                </c:pt>
                <c:pt idx="9931">
                  <c:v>2.1930000000000001</c:v>
                </c:pt>
                <c:pt idx="9932">
                  <c:v>2.1469999999999998</c:v>
                </c:pt>
                <c:pt idx="9933">
                  <c:v>2.121</c:v>
                </c:pt>
                <c:pt idx="9936">
                  <c:v>2.1240000000000001</c:v>
                </c:pt>
                <c:pt idx="9937">
                  <c:v>2.13</c:v>
                </c:pt>
                <c:pt idx="9938">
                  <c:v>2.1539999999999999</c:v>
                </c:pt>
                <c:pt idx="9939">
                  <c:v>2.202</c:v>
                </c:pt>
                <c:pt idx="9940">
                  <c:v>2.1629999999999998</c:v>
                </c:pt>
                <c:pt idx="9943">
                  <c:v>2.1360000000000001</c:v>
                </c:pt>
                <c:pt idx="9944">
                  <c:v>2.1230000000000002</c:v>
                </c:pt>
                <c:pt idx="9945">
                  <c:v>2.105</c:v>
                </c:pt>
                <c:pt idx="9946">
                  <c:v>2.0539999999999998</c:v>
                </c:pt>
                <c:pt idx="9947">
                  <c:v>2.0790000000000002</c:v>
                </c:pt>
                <c:pt idx="9950">
                  <c:v>2.0950000000000002</c:v>
                </c:pt>
                <c:pt idx="9951">
                  <c:v>2.1030000000000002</c:v>
                </c:pt>
                <c:pt idx="9952">
                  <c:v>2.1360000000000001</c:v>
                </c:pt>
                <c:pt idx="9953">
                  <c:v>2.1070000000000002</c:v>
                </c:pt>
                <c:pt idx="9954">
                  <c:v>2.0289999999999999</c:v>
                </c:pt>
                <c:pt idx="9957">
                  <c:v>2.044</c:v>
                </c:pt>
                <c:pt idx="9958">
                  <c:v>2.0649999999999999</c:v>
                </c:pt>
                <c:pt idx="9959">
                  <c:v>2.08</c:v>
                </c:pt>
                <c:pt idx="9960">
                  <c:v>2.036</c:v>
                </c:pt>
                <c:pt idx="9961">
                  <c:v>2.0150000000000001</c:v>
                </c:pt>
                <c:pt idx="9964">
                  <c:v>2.0169999999999999</c:v>
                </c:pt>
                <c:pt idx="9965">
                  <c:v>1.956</c:v>
                </c:pt>
                <c:pt idx="9966">
                  <c:v>1.9609999999999999</c:v>
                </c:pt>
                <c:pt idx="9967">
                  <c:v>1.9830000000000001</c:v>
                </c:pt>
                <c:pt idx="9968">
                  <c:v>1.992</c:v>
                </c:pt>
                <c:pt idx="9972">
                  <c:v>2.0219999999999998</c:v>
                </c:pt>
                <c:pt idx="9973">
                  <c:v>2.0179999999999998</c:v>
                </c:pt>
                <c:pt idx="9974">
                  <c:v>2.0110000000000001</c:v>
                </c:pt>
                <c:pt idx="9975">
                  <c:v>1.9790000000000001</c:v>
                </c:pt>
                <c:pt idx="9978">
                  <c:v>2.0049999999999999</c:v>
                </c:pt>
                <c:pt idx="9979">
                  <c:v>2.004</c:v>
                </c:pt>
                <c:pt idx="9980">
                  <c:v>1.9769999999999999</c:v>
                </c:pt>
                <c:pt idx="9985">
                  <c:v>1.94</c:v>
                </c:pt>
                <c:pt idx="9986">
                  <c:v>1.9370000000000001</c:v>
                </c:pt>
                <c:pt idx="9987">
                  <c:v>1.948</c:v>
                </c:pt>
                <c:pt idx="9988">
                  <c:v>1.911</c:v>
                </c:pt>
                <c:pt idx="9989">
                  <c:v>1.893</c:v>
                </c:pt>
                <c:pt idx="9992">
                  <c:v>1.921</c:v>
                </c:pt>
                <c:pt idx="9993">
                  <c:v>1.883</c:v>
                </c:pt>
                <c:pt idx="9994">
                  <c:v>1.8180000000000001</c:v>
                </c:pt>
                <c:pt idx="9995">
                  <c:v>1.7709999999999999</c:v>
                </c:pt>
                <c:pt idx="9996">
                  <c:v>1.79</c:v>
                </c:pt>
                <c:pt idx="9999">
                  <c:v>1.806</c:v>
                </c:pt>
                <c:pt idx="10000">
                  <c:v>1.8340000000000001</c:v>
                </c:pt>
                <c:pt idx="10001">
                  <c:v>1.845</c:v>
                </c:pt>
                <c:pt idx="10002">
                  <c:v>1.8160000000000001</c:v>
                </c:pt>
                <c:pt idx="10003">
                  <c:v>1.8149999999999999</c:v>
                </c:pt>
                <c:pt idx="10006">
                  <c:v>1.8140000000000001</c:v>
                </c:pt>
                <c:pt idx="10007">
                  <c:v>1.7949999999999999</c:v>
                </c:pt>
                <c:pt idx="10008">
                  <c:v>1.7330000000000001</c:v>
                </c:pt>
                <c:pt idx="10009">
                  <c:v>1.73</c:v>
                </c:pt>
                <c:pt idx="10010">
                  <c:v>1.768</c:v>
                </c:pt>
                <c:pt idx="10013">
                  <c:v>1.77</c:v>
                </c:pt>
                <c:pt idx="10014">
                  <c:v>1.8149999999999999</c:v>
                </c:pt>
                <c:pt idx="10015">
                  <c:v>1.8399999999999999</c:v>
                </c:pt>
                <c:pt idx="10016">
                  <c:v>1.8290000000000002</c:v>
                </c:pt>
                <c:pt idx="10017">
                  <c:v>1.6960000000000002</c:v>
                </c:pt>
                <c:pt idx="10020">
                  <c:v>1.7000000000000002</c:v>
                </c:pt>
                <c:pt idx="10021">
                  <c:v>1.756</c:v>
                </c:pt>
                <c:pt idx="10022">
                  <c:v>1.7450000000000001</c:v>
                </c:pt>
                <c:pt idx="10023">
                  <c:v>1.7509999999999999</c:v>
                </c:pt>
                <c:pt idx="10024">
                  <c:v>1.7370000000000001</c:v>
                </c:pt>
                <c:pt idx="10027">
                  <c:v>1.7250000000000001</c:v>
                </c:pt>
                <c:pt idx="10028">
                  <c:v>1.776</c:v>
                </c:pt>
                <c:pt idx="10029">
                  <c:v>1.742</c:v>
                </c:pt>
                <c:pt idx="10030">
                  <c:v>1.663</c:v>
                </c:pt>
                <c:pt idx="10031">
                  <c:v>1.6910000000000001</c:v>
                </c:pt>
                <c:pt idx="10034">
                  <c:v>1.669</c:v>
                </c:pt>
                <c:pt idx="10035">
                  <c:v>1.6619999999999999</c:v>
                </c:pt>
                <c:pt idx="10036">
                  <c:v>1.601</c:v>
                </c:pt>
                <c:pt idx="10037">
                  <c:v>1.5819999999999999</c:v>
                </c:pt>
                <c:pt idx="10038">
                  <c:v>1.601</c:v>
                </c:pt>
                <c:pt idx="10041">
                  <c:v>1.5979999999999999</c:v>
                </c:pt>
                <c:pt idx="10042">
                  <c:v>1.5939999999999999</c:v>
                </c:pt>
                <c:pt idx="10043">
                  <c:v>1.63</c:v>
                </c:pt>
                <c:pt idx="10044">
                  <c:v>1.617</c:v>
                </c:pt>
                <c:pt idx="10045">
                  <c:v>1.5740000000000001</c:v>
                </c:pt>
                <c:pt idx="10048">
                  <c:v>1.5880000000000001</c:v>
                </c:pt>
                <c:pt idx="10049">
                  <c:v>1.5430000000000001</c:v>
                </c:pt>
                <c:pt idx="10050">
                  <c:v>1.546</c:v>
                </c:pt>
                <c:pt idx="10051">
                  <c:v>1.5270000000000001</c:v>
                </c:pt>
                <c:pt idx="10052">
                  <c:v>1.5369999999999999</c:v>
                </c:pt>
                <c:pt idx="10055">
                  <c:v>1.5449999999999999</c:v>
                </c:pt>
                <c:pt idx="10056">
                  <c:v>1.5289999999999999</c:v>
                </c:pt>
                <c:pt idx="10057">
                  <c:v>1.512</c:v>
                </c:pt>
                <c:pt idx="10058">
                  <c:v>1.589</c:v>
                </c:pt>
                <c:pt idx="10059">
                  <c:v>1.5720000000000001</c:v>
                </c:pt>
                <c:pt idx="10062">
                  <c:v>1.56</c:v>
                </c:pt>
                <c:pt idx="10063">
                  <c:v>1.583</c:v>
                </c:pt>
                <c:pt idx="10064">
                  <c:v>1.5430000000000001</c:v>
                </c:pt>
                <c:pt idx="10065">
                  <c:v>1.577</c:v>
                </c:pt>
                <c:pt idx="10069">
                  <c:v>1.538</c:v>
                </c:pt>
                <c:pt idx="10070">
                  <c:v>1.5129999999999999</c:v>
                </c:pt>
                <c:pt idx="10071">
                  <c:v>1.5230000000000001</c:v>
                </c:pt>
                <c:pt idx="10072">
                  <c:v>1.5580000000000001</c:v>
                </c:pt>
                <c:pt idx="10073">
                  <c:v>1.5329999999999999</c:v>
                </c:pt>
                <c:pt idx="10076">
                  <c:v>1.5110000000000001</c:v>
                </c:pt>
                <c:pt idx="10077">
                  <c:v>1.579</c:v>
                </c:pt>
                <c:pt idx="10078">
                  <c:v>1.526</c:v>
                </c:pt>
                <c:pt idx="10079">
                  <c:v>1.5030000000000001</c:v>
                </c:pt>
                <c:pt idx="10080">
                  <c:v>1.4490000000000001</c:v>
                </c:pt>
                <c:pt idx="10083">
                  <c:v>1.464</c:v>
                </c:pt>
                <c:pt idx="10084">
                  <c:v>1.4650000000000001</c:v>
                </c:pt>
                <c:pt idx="10085">
                  <c:v>1.44</c:v>
                </c:pt>
                <c:pt idx="10086">
                  <c:v>1.4100000000000001</c:v>
                </c:pt>
                <c:pt idx="10087">
                  <c:v>1.381</c:v>
                </c:pt>
                <c:pt idx="10090">
                  <c:v>1.4140000000000001</c:v>
                </c:pt>
                <c:pt idx="10091">
                  <c:v>1.3860000000000001</c:v>
                </c:pt>
                <c:pt idx="10092">
                  <c:v>1.377</c:v>
                </c:pt>
                <c:pt idx="10093">
                  <c:v>1.381</c:v>
                </c:pt>
                <c:pt idx="10094">
                  <c:v>1.3820000000000001</c:v>
                </c:pt>
                <c:pt idx="10097">
                  <c:v>1.3160000000000001</c:v>
                </c:pt>
                <c:pt idx="10098">
                  <c:v>1.282</c:v>
                </c:pt>
                <c:pt idx="10099">
                  <c:v>1.25</c:v>
                </c:pt>
                <c:pt idx="10100">
                  <c:v>1.2310000000000001</c:v>
                </c:pt>
                <c:pt idx="10101">
                  <c:v>1.254</c:v>
                </c:pt>
                <c:pt idx="10104">
                  <c:v>1.2570000000000001</c:v>
                </c:pt>
                <c:pt idx="10105">
                  <c:v>1.319</c:v>
                </c:pt>
                <c:pt idx="10106">
                  <c:v>1.3420000000000001</c:v>
                </c:pt>
                <c:pt idx="10107">
                  <c:v>1.3049999999999999</c:v>
                </c:pt>
                <c:pt idx="10108">
                  <c:v>1.2650000000000001</c:v>
                </c:pt>
                <c:pt idx="10111">
                  <c:v>1.2770000000000001</c:v>
                </c:pt>
                <c:pt idx="10112">
                  <c:v>1.349</c:v>
                </c:pt>
                <c:pt idx="10113">
                  <c:v>1.371</c:v>
                </c:pt>
                <c:pt idx="10114">
                  <c:v>1.397</c:v>
                </c:pt>
                <c:pt idx="10115">
                  <c:v>1.4370000000000001</c:v>
                </c:pt>
                <c:pt idx="10118">
                  <c:v>1.4219999999999999</c:v>
                </c:pt>
                <c:pt idx="10119">
                  <c:v>1.4330000000000001</c:v>
                </c:pt>
                <c:pt idx="10120">
                  <c:v>1.4179999999999999</c:v>
                </c:pt>
                <c:pt idx="10121">
                  <c:v>1.4590000000000001</c:v>
                </c:pt>
                <c:pt idx="10122">
                  <c:v>1.401</c:v>
                </c:pt>
                <c:pt idx="10125">
                  <c:v>1.3599999999999999</c:v>
                </c:pt>
                <c:pt idx="10126">
                  <c:v>1.35</c:v>
                </c:pt>
                <c:pt idx="10127">
                  <c:v>1.3340000000000001</c:v>
                </c:pt>
                <c:pt idx="10128">
                  <c:v>1.319</c:v>
                </c:pt>
                <c:pt idx="10129">
                  <c:v>1.3140000000000001</c:v>
                </c:pt>
                <c:pt idx="10132">
                  <c:v>1.302</c:v>
                </c:pt>
                <c:pt idx="10133">
                  <c:v>1.2869999999999999</c:v>
                </c:pt>
                <c:pt idx="10134">
                  <c:v>1.242</c:v>
                </c:pt>
                <c:pt idx="10135">
                  <c:v>1.274</c:v>
                </c:pt>
                <c:pt idx="10136">
                  <c:v>1.2850000000000001</c:v>
                </c:pt>
                <c:pt idx="10139">
                  <c:v>1.2549999999999999</c:v>
                </c:pt>
                <c:pt idx="10140">
                  <c:v>1.276</c:v>
                </c:pt>
                <c:pt idx="10141">
                  <c:v>1.2589999999999999</c:v>
                </c:pt>
                <c:pt idx="10142">
                  <c:v>1.242</c:v>
                </c:pt>
                <c:pt idx="10143">
                  <c:v>1.2410000000000001</c:v>
                </c:pt>
                <c:pt idx="10146">
                  <c:v>1.2610000000000001</c:v>
                </c:pt>
                <c:pt idx="10147">
                  <c:v>1.2110000000000001</c:v>
                </c:pt>
                <c:pt idx="10148">
                  <c:v>1.1299999999999999</c:v>
                </c:pt>
                <c:pt idx="10149">
                  <c:v>1.258</c:v>
                </c:pt>
                <c:pt idx="10150">
                  <c:v>1.3049999999999999</c:v>
                </c:pt>
                <c:pt idx="10153">
                  <c:v>1.3120000000000001</c:v>
                </c:pt>
                <c:pt idx="10154">
                  <c:v>1.2889999999999999</c:v>
                </c:pt>
                <c:pt idx="10155">
                  <c:v>1.288</c:v>
                </c:pt>
                <c:pt idx="10156">
                  <c:v>1.298</c:v>
                </c:pt>
                <c:pt idx="10157">
                  <c:v>1.292</c:v>
                </c:pt>
                <c:pt idx="10160">
                  <c:v>1.286</c:v>
                </c:pt>
                <c:pt idx="10161">
                  <c:v>1.2789999999999999</c:v>
                </c:pt>
                <c:pt idx="10162">
                  <c:v>1.268</c:v>
                </c:pt>
                <c:pt idx="10163">
                  <c:v>1.2330000000000001</c:v>
                </c:pt>
                <c:pt idx="10164">
                  <c:v>1.1910000000000001</c:v>
                </c:pt>
                <c:pt idx="10167">
                  <c:v>1.2070000000000001</c:v>
                </c:pt>
                <c:pt idx="10168">
                  <c:v>1.1679999999999999</c:v>
                </c:pt>
                <c:pt idx="10169">
                  <c:v>1.1850000000000001</c:v>
                </c:pt>
                <c:pt idx="10170">
                  <c:v>1.1859999999999999</c:v>
                </c:pt>
                <c:pt idx="10171">
                  <c:v>1.1830000000000001</c:v>
                </c:pt>
                <c:pt idx="10174">
                  <c:v>1.181</c:v>
                </c:pt>
                <c:pt idx="10175">
                  <c:v>1.1719999999999999</c:v>
                </c:pt>
                <c:pt idx="10176">
                  <c:v>1.163</c:v>
                </c:pt>
                <c:pt idx="10177">
                  <c:v>1.1619999999999999</c:v>
                </c:pt>
                <c:pt idx="10178">
                  <c:v>1.1459999999999999</c:v>
                </c:pt>
                <c:pt idx="10181">
                  <c:v>1.153</c:v>
                </c:pt>
                <c:pt idx="10182">
                  <c:v>1.139</c:v>
                </c:pt>
                <c:pt idx="10183">
                  <c:v>1.1870000000000001</c:v>
                </c:pt>
                <c:pt idx="10184">
                  <c:v>1.1479999999999999</c:v>
                </c:pt>
                <c:pt idx="10185">
                  <c:v>1.1120000000000001</c:v>
                </c:pt>
                <c:pt idx="10188">
                  <c:v>1.109</c:v>
                </c:pt>
                <c:pt idx="10189">
                  <c:v>1.083</c:v>
                </c:pt>
                <c:pt idx="10190">
                  <c:v>1.0640000000000001</c:v>
                </c:pt>
                <c:pt idx="10191">
                  <c:v>0.997</c:v>
                </c:pt>
                <c:pt idx="10192">
                  <c:v>0.97099999999999997</c:v>
                </c:pt>
                <c:pt idx="10195">
                  <c:v>0.98</c:v>
                </c:pt>
                <c:pt idx="10196">
                  <c:v>1.02</c:v>
                </c:pt>
                <c:pt idx="10197">
                  <c:v>1.0209999999999999</c:v>
                </c:pt>
                <c:pt idx="10198">
                  <c:v>1.0309999999999999</c:v>
                </c:pt>
                <c:pt idx="10199">
                  <c:v>1.03</c:v>
                </c:pt>
                <c:pt idx="10202">
                  <c:v>0.98499999999999999</c:v>
                </c:pt>
                <c:pt idx="10203">
                  <c:v>0.96499999999999997</c:v>
                </c:pt>
                <c:pt idx="10204">
                  <c:v>0.96599999999999997</c:v>
                </c:pt>
                <c:pt idx="10205">
                  <c:v>0.93800000000000006</c:v>
                </c:pt>
                <c:pt idx="10206">
                  <c:v>0.90300000000000002</c:v>
                </c:pt>
                <c:pt idx="10209">
                  <c:v>0.90700000000000003</c:v>
                </c:pt>
                <c:pt idx="10210">
                  <c:v>0.86599999999999999</c:v>
                </c:pt>
                <c:pt idx="10211">
                  <c:v>0.86299999999999999</c:v>
                </c:pt>
                <c:pt idx="10212">
                  <c:v>0.90300000000000002</c:v>
                </c:pt>
                <c:pt idx="10213">
                  <c:v>0.89400000000000002</c:v>
                </c:pt>
                <c:pt idx="10216">
                  <c:v>0.88400000000000001</c:v>
                </c:pt>
                <c:pt idx="10217">
                  <c:v>0.86699999999999999</c:v>
                </c:pt>
                <c:pt idx="10218">
                  <c:v>0.86499999999999999</c:v>
                </c:pt>
                <c:pt idx="10220">
                  <c:v>0.86499999999999999</c:v>
                </c:pt>
                <c:pt idx="10223">
                  <c:v>0.83899999999999997</c:v>
                </c:pt>
                <c:pt idx="10224">
                  <c:v>0.82800000000000007</c:v>
                </c:pt>
                <c:pt idx="10225">
                  <c:v>0.83699999999999997</c:v>
                </c:pt>
                <c:pt idx="10227">
                  <c:v>0.78500000000000003</c:v>
                </c:pt>
                <c:pt idx="10230">
                  <c:v>0.78600000000000003</c:v>
                </c:pt>
                <c:pt idx="10231">
                  <c:v>0.74399999999999999</c:v>
                </c:pt>
                <c:pt idx="10232">
                  <c:v>0.78</c:v>
                </c:pt>
                <c:pt idx="10233">
                  <c:v>0.79500000000000004</c:v>
                </c:pt>
                <c:pt idx="10234">
                  <c:v>0.79100000000000004</c:v>
                </c:pt>
                <c:pt idx="10237">
                  <c:v>0.749</c:v>
                </c:pt>
                <c:pt idx="10238">
                  <c:v>0.73199999999999998</c:v>
                </c:pt>
                <c:pt idx="10239">
                  <c:v>0.66100000000000003</c:v>
                </c:pt>
                <c:pt idx="10240">
                  <c:v>0.66900000000000004</c:v>
                </c:pt>
                <c:pt idx="10241">
                  <c:v>0.63800000000000001</c:v>
                </c:pt>
                <c:pt idx="10244">
                  <c:v>0.63500000000000001</c:v>
                </c:pt>
                <c:pt idx="10245">
                  <c:v>0.64900000000000002</c:v>
                </c:pt>
                <c:pt idx="10246">
                  <c:v>0.69900000000000007</c:v>
                </c:pt>
                <c:pt idx="10247">
                  <c:v>0.622</c:v>
                </c:pt>
                <c:pt idx="10248">
                  <c:v>0.54500000000000004</c:v>
                </c:pt>
                <c:pt idx="10251">
                  <c:v>0.58099999999999996</c:v>
                </c:pt>
                <c:pt idx="10252">
                  <c:v>0.57999999999999996</c:v>
                </c:pt>
                <c:pt idx="10253">
                  <c:v>0.57500000000000007</c:v>
                </c:pt>
                <c:pt idx="10254">
                  <c:v>0.59299999999999997</c:v>
                </c:pt>
                <c:pt idx="10255">
                  <c:v>0.54700000000000004</c:v>
                </c:pt>
                <c:pt idx="10258">
                  <c:v>0.55100000000000005</c:v>
                </c:pt>
                <c:pt idx="10259">
                  <c:v>0.57699999999999996</c:v>
                </c:pt>
                <c:pt idx="10260">
                  <c:v>0.59299999999999997</c:v>
                </c:pt>
                <c:pt idx="10261">
                  <c:v>0.59199999999999997</c:v>
                </c:pt>
                <c:pt idx="10262">
                  <c:v>0.61599999999999999</c:v>
                </c:pt>
                <c:pt idx="10265">
                  <c:v>0.61099999999999999</c:v>
                </c:pt>
                <c:pt idx="10266">
                  <c:v>0.64700000000000002</c:v>
                </c:pt>
                <c:pt idx="10267">
                  <c:v>0.629</c:v>
                </c:pt>
                <c:pt idx="10268">
                  <c:v>0.59099999999999997</c:v>
                </c:pt>
                <c:pt idx="10269">
                  <c:v>0.59399999999999997</c:v>
                </c:pt>
                <c:pt idx="10272">
                  <c:v>0.60799999999999998</c:v>
                </c:pt>
                <c:pt idx="10273">
                  <c:v>0.63400000000000001</c:v>
                </c:pt>
                <c:pt idx="10274">
                  <c:v>0.63600000000000001</c:v>
                </c:pt>
                <c:pt idx="10275">
                  <c:v>0.64500000000000002</c:v>
                </c:pt>
                <c:pt idx="10276">
                  <c:v>0.625</c:v>
                </c:pt>
                <c:pt idx="10279">
                  <c:v>0.59699999999999998</c:v>
                </c:pt>
                <c:pt idx="10280">
                  <c:v>0.58699999999999997</c:v>
                </c:pt>
                <c:pt idx="10281">
                  <c:v>0.55300000000000005</c:v>
                </c:pt>
                <c:pt idx="10282">
                  <c:v>0.51600000000000001</c:v>
                </c:pt>
                <c:pt idx="10283">
                  <c:v>0.53500000000000003</c:v>
                </c:pt>
                <c:pt idx="10286">
                  <c:v>0.57300000000000006</c:v>
                </c:pt>
                <c:pt idx="10287">
                  <c:v>0.60599999999999998</c:v>
                </c:pt>
                <c:pt idx="10288">
                  <c:v>0.61499999999999999</c:v>
                </c:pt>
                <c:pt idx="10289">
                  <c:v>0.59599999999999997</c:v>
                </c:pt>
                <c:pt idx="10290">
                  <c:v>0.63800000000000001</c:v>
                </c:pt>
                <c:pt idx="10293">
                  <c:v>0.53800000000000003</c:v>
                </c:pt>
                <c:pt idx="10294">
                  <c:v>0.46600000000000003</c:v>
                </c:pt>
                <c:pt idx="10295">
                  <c:v>0.42</c:v>
                </c:pt>
                <c:pt idx="10296">
                  <c:v>0.439</c:v>
                </c:pt>
                <c:pt idx="10300">
                  <c:v>0.45900000000000002</c:v>
                </c:pt>
                <c:pt idx="10301">
                  <c:v>0.48</c:v>
                </c:pt>
                <c:pt idx="10302">
                  <c:v>0.47200000000000003</c:v>
                </c:pt>
                <c:pt idx="10303">
                  <c:v>0.45300000000000001</c:v>
                </c:pt>
                <c:pt idx="10304">
                  <c:v>0.442</c:v>
                </c:pt>
                <c:pt idx="10307">
                  <c:v>0.48799999999999999</c:v>
                </c:pt>
                <c:pt idx="10308">
                  <c:v>0.51</c:v>
                </c:pt>
                <c:pt idx="10309">
                  <c:v>0.502</c:v>
                </c:pt>
                <c:pt idx="10310">
                  <c:v>0.501</c:v>
                </c:pt>
                <c:pt idx="10311">
                  <c:v>0.503</c:v>
                </c:pt>
                <c:pt idx="10314">
                  <c:v>0.51600000000000001</c:v>
                </c:pt>
                <c:pt idx="10315">
                  <c:v>0.47800000000000004</c:v>
                </c:pt>
                <c:pt idx="10316">
                  <c:v>0.46</c:v>
                </c:pt>
                <c:pt idx="10317">
                  <c:v>0.47900000000000004</c:v>
                </c:pt>
                <c:pt idx="10322">
                  <c:v>0.47200000000000003</c:v>
                </c:pt>
                <c:pt idx="10323">
                  <c:v>0.45200000000000001</c:v>
                </c:pt>
                <c:pt idx="10324">
                  <c:v>0.44600000000000001</c:v>
                </c:pt>
                <c:pt idx="10325">
                  <c:v>0.438</c:v>
                </c:pt>
                <c:pt idx="10328">
                  <c:v>0.438</c:v>
                </c:pt>
                <c:pt idx="10329">
                  <c:v>0.40800000000000003</c:v>
                </c:pt>
                <c:pt idx="10330">
                  <c:v>0.35799999999999998</c:v>
                </c:pt>
                <c:pt idx="10331">
                  <c:v>0.35199999999999998</c:v>
                </c:pt>
                <c:pt idx="10332">
                  <c:v>0.371</c:v>
                </c:pt>
                <c:pt idx="10335">
                  <c:v>0.36499999999999999</c:v>
                </c:pt>
                <c:pt idx="10336">
                  <c:v>0.376</c:v>
                </c:pt>
                <c:pt idx="10337">
                  <c:v>0.41200000000000003</c:v>
                </c:pt>
                <c:pt idx="10338">
                  <c:v>0.41200000000000003</c:v>
                </c:pt>
                <c:pt idx="10339">
                  <c:v>0.42199999999999999</c:v>
                </c:pt>
                <c:pt idx="10342">
                  <c:v>0.42299999999999999</c:v>
                </c:pt>
                <c:pt idx="10343">
                  <c:v>0.42</c:v>
                </c:pt>
                <c:pt idx="10344">
                  <c:v>0.56300000000000006</c:v>
                </c:pt>
                <c:pt idx="10345">
                  <c:v>0.63300000000000001</c:v>
                </c:pt>
                <c:pt idx="10349">
                  <c:v>0.73399999999999999</c:v>
                </c:pt>
                <c:pt idx="10350">
                  <c:v>0.82800000000000007</c:v>
                </c:pt>
                <c:pt idx="10351">
                  <c:v>0.90200000000000002</c:v>
                </c:pt>
                <c:pt idx="10352">
                  <c:v>0.90400000000000003</c:v>
                </c:pt>
                <c:pt idx="10353">
                  <c:v>0.83499999999999996</c:v>
                </c:pt>
                <c:pt idx="10356">
                  <c:v>0.89300000000000002</c:v>
                </c:pt>
                <c:pt idx="10357">
                  <c:v>0.97399999999999998</c:v>
                </c:pt>
                <c:pt idx="10358">
                  <c:v>0.99199999999999999</c:v>
                </c:pt>
                <c:pt idx="10359">
                  <c:v>0.98399999999999999</c:v>
                </c:pt>
                <c:pt idx="10360">
                  <c:v>0.91400000000000003</c:v>
                </c:pt>
                <c:pt idx="10363">
                  <c:v>0.93700000000000006</c:v>
                </c:pt>
                <c:pt idx="10364">
                  <c:v>0.88900000000000001</c:v>
                </c:pt>
                <c:pt idx="10365">
                  <c:v>0.91100000000000003</c:v>
                </c:pt>
                <c:pt idx="10366">
                  <c:v>0.91900000000000004</c:v>
                </c:pt>
                <c:pt idx="10367">
                  <c:v>0.89600000000000002</c:v>
                </c:pt>
                <c:pt idx="10370">
                  <c:v>0.91</c:v>
                </c:pt>
                <c:pt idx="10371">
                  <c:v>0.86</c:v>
                </c:pt>
                <c:pt idx="10372">
                  <c:v>0.84899999999999998</c:v>
                </c:pt>
                <c:pt idx="10373">
                  <c:v>0.84799999999999998</c:v>
                </c:pt>
                <c:pt idx="10374">
                  <c:v>0.79800000000000004</c:v>
                </c:pt>
                <c:pt idx="10377">
                  <c:v>0.84899999999999998</c:v>
                </c:pt>
                <c:pt idx="10378">
                  <c:v>1.0089999999999999</c:v>
                </c:pt>
                <c:pt idx="10379">
                  <c:v>1.1719999999999999</c:v>
                </c:pt>
                <c:pt idx="10380">
                  <c:v>1.1339999999999999</c:v>
                </c:pt>
                <c:pt idx="10381">
                  <c:v>1.1679999999999999</c:v>
                </c:pt>
                <c:pt idx="10384">
                  <c:v>1.214</c:v>
                </c:pt>
                <c:pt idx="10386">
                  <c:v>1.327</c:v>
                </c:pt>
                <c:pt idx="10387">
                  <c:v>1.2310000000000001</c:v>
                </c:pt>
                <c:pt idx="10388">
                  <c:v>1.2290000000000001</c:v>
                </c:pt>
                <c:pt idx="10391">
                  <c:v>1.27</c:v>
                </c:pt>
                <c:pt idx="10392">
                  <c:v>1.24</c:v>
                </c:pt>
                <c:pt idx="10393">
                  <c:v>1.238</c:v>
                </c:pt>
                <c:pt idx="10394">
                  <c:v>1.198</c:v>
                </c:pt>
                <c:pt idx="10395">
                  <c:v>1.1639999999999999</c:v>
                </c:pt>
                <c:pt idx="10398">
                  <c:v>1.2469999999999999</c:v>
                </c:pt>
                <c:pt idx="10399">
                  <c:v>1.2270000000000001</c:v>
                </c:pt>
                <c:pt idx="10400">
                  <c:v>1.2210000000000001</c:v>
                </c:pt>
                <c:pt idx="10401">
                  <c:v>1.242</c:v>
                </c:pt>
                <c:pt idx="10402">
                  <c:v>1.2929999999999999</c:v>
                </c:pt>
                <c:pt idx="10405">
                  <c:v>1.2370000000000001</c:v>
                </c:pt>
                <c:pt idx="10406">
                  <c:v>1.196</c:v>
                </c:pt>
                <c:pt idx="10407">
                  <c:v>1.2530000000000001</c:v>
                </c:pt>
                <c:pt idx="10408">
                  <c:v>1.3080000000000001</c:v>
                </c:pt>
                <c:pt idx="10409">
                  <c:v>1.24</c:v>
                </c:pt>
                <c:pt idx="10412">
                  <c:v>1.2469999999999999</c:v>
                </c:pt>
                <c:pt idx="10413">
                  <c:v>1.129</c:v>
                </c:pt>
                <c:pt idx="10414">
                  <c:v>1.1320000000000001</c:v>
                </c:pt>
                <c:pt idx="10415">
                  <c:v>1.167</c:v>
                </c:pt>
                <c:pt idx="10416">
                  <c:v>1.2770000000000001</c:v>
                </c:pt>
                <c:pt idx="10419">
                  <c:v>1.246</c:v>
                </c:pt>
                <c:pt idx="10420">
                  <c:v>1.222</c:v>
                </c:pt>
                <c:pt idx="10421">
                  <c:v>1.139</c:v>
                </c:pt>
                <c:pt idx="10422">
                  <c:v>1.1440000000000001</c:v>
                </c:pt>
                <c:pt idx="10423">
                  <c:v>1.0760000000000001</c:v>
                </c:pt>
                <c:pt idx="10426">
                  <c:v>1.0409999999999999</c:v>
                </c:pt>
                <c:pt idx="10427">
                  <c:v>1.0860000000000001</c:v>
                </c:pt>
                <c:pt idx="10428">
                  <c:v>1.052</c:v>
                </c:pt>
                <c:pt idx="10429">
                  <c:v>1.0329999999999999</c:v>
                </c:pt>
                <c:pt idx="10430">
                  <c:v>0.97899999999999998</c:v>
                </c:pt>
                <c:pt idx="10433">
                  <c:v>0.97799999999999998</c:v>
                </c:pt>
                <c:pt idx="10434">
                  <c:v>0.97599999999999998</c:v>
                </c:pt>
                <c:pt idx="10435">
                  <c:v>1.0069999999999999</c:v>
                </c:pt>
                <c:pt idx="10436">
                  <c:v>0.93900000000000006</c:v>
                </c:pt>
                <c:pt idx="10437">
                  <c:v>0.94200000000000006</c:v>
                </c:pt>
                <c:pt idx="10440">
                  <c:v>0.94200000000000006</c:v>
                </c:pt>
                <c:pt idx="10441">
                  <c:v>0.95500000000000007</c:v>
                </c:pt>
                <c:pt idx="10442">
                  <c:v>1.0640000000000001</c:v>
                </c:pt>
                <c:pt idx="10443">
                  <c:v>1.0109999999999999</c:v>
                </c:pt>
                <c:pt idx="10444">
                  <c:v>0.96399999999999997</c:v>
                </c:pt>
                <c:pt idx="10447">
                  <c:v>1.006</c:v>
                </c:pt>
                <c:pt idx="10448">
                  <c:v>0.92700000000000005</c:v>
                </c:pt>
                <c:pt idx="10449">
                  <c:v>0.92</c:v>
                </c:pt>
                <c:pt idx="10450">
                  <c:v>0.95100000000000007</c:v>
                </c:pt>
                <c:pt idx="10455">
                  <c:v>0.97699999999999998</c:v>
                </c:pt>
                <c:pt idx="10456">
                  <c:v>0.97499999999999998</c:v>
                </c:pt>
                <c:pt idx="10457">
                  <c:v>0.94400000000000006</c:v>
                </c:pt>
                <c:pt idx="10458">
                  <c:v>0.95300000000000007</c:v>
                </c:pt>
                <c:pt idx="10461">
                  <c:v>0.96299999999999997</c:v>
                </c:pt>
                <c:pt idx="10462">
                  <c:v>1.1339999999999999</c:v>
                </c:pt>
                <c:pt idx="10463">
                  <c:v>1.0820000000000001</c:v>
                </c:pt>
                <c:pt idx="10464">
                  <c:v>1.1000000000000001</c:v>
                </c:pt>
                <c:pt idx="10465">
                  <c:v>1.077</c:v>
                </c:pt>
                <c:pt idx="10468">
                  <c:v>1.151</c:v>
                </c:pt>
                <c:pt idx="10469">
                  <c:v>1.1599999999999999</c:v>
                </c:pt>
                <c:pt idx="10470">
                  <c:v>1.145</c:v>
                </c:pt>
                <c:pt idx="10471">
                  <c:v>1.069</c:v>
                </c:pt>
                <c:pt idx="10472">
                  <c:v>1.0149999999999999</c:v>
                </c:pt>
                <c:pt idx="10475">
                  <c:v>1.046</c:v>
                </c:pt>
                <c:pt idx="10476">
                  <c:v>1.028</c:v>
                </c:pt>
                <c:pt idx="10477">
                  <c:v>1.0309999999999999</c:v>
                </c:pt>
                <c:pt idx="10478">
                  <c:v>1.0069999999999999</c:v>
                </c:pt>
                <c:pt idx="10479">
                  <c:v>0.98899999999999999</c:v>
                </c:pt>
                <c:pt idx="10482">
                  <c:v>0.99099999999999999</c:v>
                </c:pt>
                <c:pt idx="10483">
                  <c:v>1.0609999999999999</c:v>
                </c:pt>
                <c:pt idx="10484">
                  <c:v>1.0980000000000001</c:v>
                </c:pt>
                <c:pt idx="10485">
                  <c:v>1.095</c:v>
                </c:pt>
                <c:pt idx="10486">
                  <c:v>0.96699999999999997</c:v>
                </c:pt>
                <c:pt idx="10489">
                  <c:v>0.98</c:v>
                </c:pt>
                <c:pt idx="10490">
                  <c:v>0.90300000000000002</c:v>
                </c:pt>
                <c:pt idx="10491">
                  <c:v>0.90100000000000002</c:v>
                </c:pt>
                <c:pt idx="10492">
                  <c:v>0.90400000000000003</c:v>
                </c:pt>
                <c:pt idx="10493">
                  <c:v>0.96599999999999997</c:v>
                </c:pt>
                <c:pt idx="10496">
                  <c:v>0.92700000000000005</c:v>
                </c:pt>
                <c:pt idx="10497">
                  <c:v>0.91700000000000004</c:v>
                </c:pt>
                <c:pt idx="10498">
                  <c:v>0.90200000000000002</c:v>
                </c:pt>
                <c:pt idx="10499">
                  <c:v>0.85299999999999998</c:v>
                </c:pt>
                <c:pt idx="10500">
                  <c:v>0.81300000000000006</c:v>
                </c:pt>
                <c:pt idx="10503">
                  <c:v>0.86199999999999999</c:v>
                </c:pt>
                <c:pt idx="10504">
                  <c:v>0.89800000000000002</c:v>
                </c:pt>
                <c:pt idx="10505">
                  <c:v>0.88600000000000001</c:v>
                </c:pt>
                <c:pt idx="10506">
                  <c:v>0.878</c:v>
                </c:pt>
                <c:pt idx="10507">
                  <c:v>0.90700000000000003</c:v>
                </c:pt>
                <c:pt idx="10510">
                  <c:v>0.871</c:v>
                </c:pt>
                <c:pt idx="10511">
                  <c:v>0.877</c:v>
                </c:pt>
                <c:pt idx="10512">
                  <c:v>0.83399999999999996</c:v>
                </c:pt>
                <c:pt idx="10513">
                  <c:v>0.84599999999999997</c:v>
                </c:pt>
                <c:pt idx="10514">
                  <c:v>0.83499999999999996</c:v>
                </c:pt>
                <c:pt idx="10517">
                  <c:v>0.85099999999999998</c:v>
                </c:pt>
                <c:pt idx="10518">
                  <c:v>1.008</c:v>
                </c:pt>
                <c:pt idx="10519">
                  <c:v>0.93400000000000005</c:v>
                </c:pt>
                <c:pt idx="10520">
                  <c:v>0.85699999999999998</c:v>
                </c:pt>
                <c:pt idx="10521">
                  <c:v>0.85</c:v>
                </c:pt>
                <c:pt idx="10524">
                  <c:v>0.84599999999999997</c:v>
                </c:pt>
                <c:pt idx="10525">
                  <c:v>0.79400000000000004</c:v>
                </c:pt>
                <c:pt idx="10526">
                  <c:v>0.78700000000000003</c:v>
                </c:pt>
                <c:pt idx="10527">
                  <c:v>0.878</c:v>
                </c:pt>
                <c:pt idx="10528">
                  <c:v>0.87</c:v>
                </c:pt>
                <c:pt idx="10531">
                  <c:v>0.92900000000000005</c:v>
                </c:pt>
                <c:pt idx="10532">
                  <c:v>0.93400000000000005</c:v>
                </c:pt>
                <c:pt idx="10533">
                  <c:v>0.96199999999999997</c:v>
                </c:pt>
                <c:pt idx="10534">
                  <c:v>0.95100000000000007</c:v>
                </c:pt>
                <c:pt idx="10535">
                  <c:v>1.024</c:v>
                </c:pt>
                <c:pt idx="10538">
                  <c:v>0.996</c:v>
                </c:pt>
                <c:pt idx="10539">
                  <c:v>0.95600000000000007</c:v>
                </c:pt>
                <c:pt idx="10540">
                  <c:v>0.93300000000000005</c:v>
                </c:pt>
                <c:pt idx="10541">
                  <c:v>0.92700000000000005</c:v>
                </c:pt>
                <c:pt idx="10542">
                  <c:v>0.879</c:v>
                </c:pt>
                <c:pt idx="10545">
                  <c:v>0.85499999999999998</c:v>
                </c:pt>
                <c:pt idx="10546">
                  <c:v>0.85799999999999998</c:v>
                </c:pt>
                <c:pt idx="10547">
                  <c:v>0.82600000000000007</c:v>
                </c:pt>
                <c:pt idx="10548">
                  <c:v>0.81100000000000005</c:v>
                </c:pt>
                <c:pt idx="10549">
                  <c:v>0.81500000000000006</c:v>
                </c:pt>
                <c:pt idx="10552">
                  <c:v>0.878</c:v>
                </c:pt>
                <c:pt idx="10553">
                  <c:v>0.84499999999999997</c:v>
                </c:pt>
                <c:pt idx="10554">
                  <c:v>0.80300000000000005</c:v>
                </c:pt>
                <c:pt idx="10555">
                  <c:v>0.8</c:v>
                </c:pt>
                <c:pt idx="10556">
                  <c:v>0.77</c:v>
                </c:pt>
                <c:pt idx="10559">
                  <c:v>0.79400000000000004</c:v>
                </c:pt>
                <c:pt idx="10560">
                  <c:v>0.79</c:v>
                </c:pt>
                <c:pt idx="10561">
                  <c:v>0.78600000000000003</c:v>
                </c:pt>
                <c:pt idx="10562">
                  <c:v>0.995</c:v>
                </c:pt>
                <c:pt idx="10563">
                  <c:v>1.01</c:v>
                </c:pt>
                <c:pt idx="10566">
                  <c:v>0.9</c:v>
                </c:pt>
                <c:pt idx="10568">
                  <c:v>0.92200000000000004</c:v>
                </c:pt>
                <c:pt idx="10569">
                  <c:v>0.88700000000000001</c:v>
                </c:pt>
                <c:pt idx="10570">
                  <c:v>0.86499999999999999</c:v>
                </c:pt>
                <c:pt idx="10573">
                  <c:v>0.90400000000000003</c:v>
                </c:pt>
                <c:pt idx="10574">
                  <c:v>0.98799999999999999</c:v>
                </c:pt>
                <c:pt idx="10575">
                  <c:v>1.0169999999999999</c:v>
                </c:pt>
                <c:pt idx="10576">
                  <c:v>0.94100000000000006</c:v>
                </c:pt>
                <c:pt idx="10577">
                  <c:v>0.89200000000000002</c:v>
                </c:pt>
                <c:pt idx="10580">
                  <c:v>0.89600000000000002</c:v>
                </c:pt>
                <c:pt idx="10581">
                  <c:v>0.95500000000000007</c:v>
                </c:pt>
                <c:pt idx="10582">
                  <c:v>0.98699999999999999</c:v>
                </c:pt>
                <c:pt idx="10583">
                  <c:v>0.98899999999999999</c:v>
                </c:pt>
                <c:pt idx="10587">
                  <c:v>0.90800000000000003</c:v>
                </c:pt>
                <c:pt idx="10588">
                  <c:v>0.997</c:v>
                </c:pt>
                <c:pt idx="10589">
                  <c:v>0.995</c:v>
                </c:pt>
                <c:pt idx="10594">
                  <c:v>0.93800000000000006</c:v>
                </c:pt>
                <c:pt idx="10595">
                  <c:v>0.92</c:v>
                </c:pt>
                <c:pt idx="10596">
                  <c:v>0.88300000000000001</c:v>
                </c:pt>
                <c:pt idx="10597">
                  <c:v>0.92200000000000004</c:v>
                </c:pt>
                <c:pt idx="10598">
                  <c:v>0.877</c:v>
                </c:pt>
                <c:pt idx="10601">
                  <c:v>0.92200000000000004</c:v>
                </c:pt>
                <c:pt idx="10602">
                  <c:v>0.91400000000000003</c:v>
                </c:pt>
                <c:pt idx="10603">
                  <c:v>0.89100000000000001</c:v>
                </c:pt>
                <c:pt idx="10604">
                  <c:v>0.90300000000000002</c:v>
                </c:pt>
                <c:pt idx="10605">
                  <c:v>0.86499999999999999</c:v>
                </c:pt>
                <c:pt idx="10608">
                  <c:v>0.871</c:v>
                </c:pt>
                <c:pt idx="10609">
                  <c:v>0.86899999999999999</c:v>
                </c:pt>
                <c:pt idx="10610">
                  <c:v>0.83100000000000007</c:v>
                </c:pt>
                <c:pt idx="10611">
                  <c:v>0.77500000000000002</c:v>
                </c:pt>
                <c:pt idx="10612">
                  <c:v>0.80300000000000005</c:v>
                </c:pt>
                <c:pt idx="10615">
                  <c:v>0.78800000000000003</c:v>
                </c:pt>
                <c:pt idx="10616">
                  <c:v>0.748</c:v>
                </c:pt>
                <c:pt idx="10617">
                  <c:v>0.754</c:v>
                </c:pt>
                <c:pt idx="10618">
                  <c:v>0.73399999999999999</c:v>
                </c:pt>
                <c:pt idx="10619">
                  <c:v>0.64900000000000002</c:v>
                </c:pt>
                <c:pt idx="10622">
                  <c:v>0.68400000000000005</c:v>
                </c:pt>
                <c:pt idx="10623">
                  <c:v>0.65100000000000002</c:v>
                </c:pt>
                <c:pt idx="10624">
                  <c:v>0.61099999999999999</c:v>
                </c:pt>
                <c:pt idx="10625">
                  <c:v>0.63600000000000001</c:v>
                </c:pt>
                <c:pt idx="10626">
                  <c:v>0.63300000000000001</c:v>
                </c:pt>
                <c:pt idx="10629">
                  <c:v>0.60299999999999998</c:v>
                </c:pt>
                <c:pt idx="10630">
                  <c:v>0.61899999999999999</c:v>
                </c:pt>
                <c:pt idx="10631">
                  <c:v>0.624</c:v>
                </c:pt>
                <c:pt idx="10632">
                  <c:v>0.58799999999999997</c:v>
                </c:pt>
                <c:pt idx="10633">
                  <c:v>0.65700000000000003</c:v>
                </c:pt>
                <c:pt idx="10636">
                  <c:v>0.61699999999999999</c:v>
                </c:pt>
                <c:pt idx="10637">
                  <c:v>0.65</c:v>
                </c:pt>
                <c:pt idx="10638">
                  <c:v>0.64700000000000002</c:v>
                </c:pt>
                <c:pt idx="10639">
                  <c:v>0.57600000000000007</c:v>
                </c:pt>
                <c:pt idx="10640">
                  <c:v>0.56800000000000006</c:v>
                </c:pt>
                <c:pt idx="10643">
                  <c:v>0.52800000000000002</c:v>
                </c:pt>
                <c:pt idx="10644">
                  <c:v>0.54200000000000004</c:v>
                </c:pt>
                <c:pt idx="10645">
                  <c:v>0.51700000000000002</c:v>
                </c:pt>
                <c:pt idx="10646">
                  <c:v>0.51</c:v>
                </c:pt>
                <c:pt idx="10647">
                  <c:v>0.505</c:v>
                </c:pt>
                <c:pt idx="10650">
                  <c:v>0.47200000000000003</c:v>
                </c:pt>
                <c:pt idx="10651">
                  <c:v>0.51100000000000001</c:v>
                </c:pt>
                <c:pt idx="10652">
                  <c:v>0.56800000000000006</c:v>
                </c:pt>
                <c:pt idx="10653">
                  <c:v>0.53200000000000003</c:v>
                </c:pt>
                <c:pt idx="10654">
                  <c:v>0.58499999999999996</c:v>
                </c:pt>
                <c:pt idx="10657">
                  <c:v>0.54800000000000004</c:v>
                </c:pt>
                <c:pt idx="10658">
                  <c:v>0.495</c:v>
                </c:pt>
                <c:pt idx="10659">
                  <c:v>0.54100000000000004</c:v>
                </c:pt>
                <c:pt idx="10660">
                  <c:v>0.58699999999999997</c:v>
                </c:pt>
                <c:pt idx="10661">
                  <c:v>0.54200000000000004</c:v>
                </c:pt>
                <c:pt idx="10664">
                  <c:v>0.54300000000000004</c:v>
                </c:pt>
                <c:pt idx="10665">
                  <c:v>0.58799999999999997</c:v>
                </c:pt>
                <c:pt idx="10666">
                  <c:v>0.56300000000000006</c:v>
                </c:pt>
                <c:pt idx="10667">
                  <c:v>0.49</c:v>
                </c:pt>
                <c:pt idx="10668">
                  <c:v>0.48099999999999998</c:v>
                </c:pt>
                <c:pt idx="10671">
                  <c:v>0.49099999999999999</c:v>
                </c:pt>
                <c:pt idx="10672">
                  <c:v>0.47500000000000003</c:v>
                </c:pt>
                <c:pt idx="10673">
                  <c:v>0.47100000000000003</c:v>
                </c:pt>
                <c:pt idx="10674">
                  <c:v>0.45200000000000001</c:v>
                </c:pt>
                <c:pt idx="10679">
                  <c:v>0.40400000000000003</c:v>
                </c:pt>
                <c:pt idx="10680">
                  <c:v>0.41699999999999998</c:v>
                </c:pt>
                <c:pt idx="10681">
                  <c:v>0.41200000000000003</c:v>
                </c:pt>
                <c:pt idx="10682">
                  <c:v>0.39100000000000001</c:v>
                </c:pt>
                <c:pt idx="10685">
                  <c:v>0.38300000000000001</c:v>
                </c:pt>
                <c:pt idx="10686">
                  <c:v>0.45200000000000001</c:v>
                </c:pt>
                <c:pt idx="10687">
                  <c:v>0.45600000000000002</c:v>
                </c:pt>
                <c:pt idx="10688">
                  <c:v>0.438</c:v>
                </c:pt>
                <c:pt idx="10689">
                  <c:v>0.437</c:v>
                </c:pt>
                <c:pt idx="10692">
                  <c:v>0.46800000000000003</c:v>
                </c:pt>
                <c:pt idx="10693">
                  <c:v>0.51900000000000002</c:v>
                </c:pt>
                <c:pt idx="10694">
                  <c:v>0.47600000000000003</c:v>
                </c:pt>
                <c:pt idx="10695">
                  <c:v>0.51300000000000001</c:v>
                </c:pt>
                <c:pt idx="10696">
                  <c:v>0.48099999999999998</c:v>
                </c:pt>
                <c:pt idx="10699">
                  <c:v>0.50700000000000001</c:v>
                </c:pt>
                <c:pt idx="10700">
                  <c:v>0.52</c:v>
                </c:pt>
                <c:pt idx="10701">
                  <c:v>0.49399999999999999</c:v>
                </c:pt>
                <c:pt idx="10702">
                  <c:v>0.56300000000000006</c:v>
                </c:pt>
                <c:pt idx="10703">
                  <c:v>0.56800000000000006</c:v>
                </c:pt>
                <c:pt idx="10706">
                  <c:v>0.61</c:v>
                </c:pt>
                <c:pt idx="10707">
                  <c:v>0.63800000000000001</c:v>
                </c:pt>
                <c:pt idx="10708">
                  <c:v>0.64</c:v>
                </c:pt>
                <c:pt idx="10709">
                  <c:v>0.59899999999999998</c:v>
                </c:pt>
                <c:pt idx="10710">
                  <c:v>0.64600000000000002</c:v>
                </c:pt>
                <c:pt idx="10713">
                  <c:v>0.628</c:v>
                </c:pt>
                <c:pt idx="10714">
                  <c:v>0.55800000000000005</c:v>
                </c:pt>
                <c:pt idx="10715">
                  <c:v>0.56500000000000006</c:v>
                </c:pt>
                <c:pt idx="10716">
                  <c:v>0.53800000000000003</c:v>
                </c:pt>
                <c:pt idx="10717">
                  <c:v>0.52500000000000002</c:v>
                </c:pt>
                <c:pt idx="10720">
                  <c:v>0.499</c:v>
                </c:pt>
                <c:pt idx="10721">
                  <c:v>0.48399999999999999</c:v>
                </c:pt>
                <c:pt idx="10722">
                  <c:v>0.47700000000000004</c:v>
                </c:pt>
                <c:pt idx="10723">
                  <c:v>0.50900000000000001</c:v>
                </c:pt>
                <c:pt idx="10724">
                  <c:v>0.47900000000000004</c:v>
                </c:pt>
                <c:pt idx="10727">
                  <c:v>0.49</c:v>
                </c:pt>
                <c:pt idx="10728">
                  <c:v>0.47300000000000003</c:v>
                </c:pt>
                <c:pt idx="10729">
                  <c:v>0.51200000000000001</c:v>
                </c:pt>
                <c:pt idx="10730">
                  <c:v>0.51</c:v>
                </c:pt>
                <c:pt idx="10731">
                  <c:v>0.51100000000000001</c:v>
                </c:pt>
                <c:pt idx="10734">
                  <c:v>0.52</c:v>
                </c:pt>
                <c:pt idx="10735">
                  <c:v>0.50600000000000001</c:v>
                </c:pt>
                <c:pt idx="10736">
                  <c:v>0.47900000000000004</c:v>
                </c:pt>
                <c:pt idx="10737">
                  <c:v>0.47900000000000004</c:v>
                </c:pt>
                <c:pt idx="10738">
                  <c:v>0.47600000000000003</c:v>
                </c:pt>
                <c:pt idx="10741">
                  <c:v>0.505</c:v>
                </c:pt>
                <c:pt idx="10742">
                  <c:v>0.48499999999999999</c:v>
                </c:pt>
                <c:pt idx="10743">
                  <c:v>0.47500000000000003</c:v>
                </c:pt>
                <c:pt idx="10744">
                  <c:v>0.46200000000000002</c:v>
                </c:pt>
                <c:pt idx="10745">
                  <c:v>0.42299999999999999</c:v>
                </c:pt>
                <c:pt idx="10748">
                  <c:v>0.45400000000000001</c:v>
                </c:pt>
                <c:pt idx="10749">
                  <c:v>0.41200000000000003</c:v>
                </c:pt>
                <c:pt idx="10750">
                  <c:v>0.42099999999999999</c:v>
                </c:pt>
                <c:pt idx="10751">
                  <c:v>0.39600000000000002</c:v>
                </c:pt>
                <c:pt idx="10752">
                  <c:v>0.39</c:v>
                </c:pt>
                <c:pt idx="10755">
                  <c:v>0.41400000000000003</c:v>
                </c:pt>
                <c:pt idx="10756">
                  <c:v>0.42399999999999999</c:v>
                </c:pt>
                <c:pt idx="10757">
                  <c:v>0.39800000000000002</c:v>
                </c:pt>
                <c:pt idx="10758">
                  <c:v>0.4</c:v>
                </c:pt>
                <c:pt idx="10759">
                  <c:v>0.42499999999999999</c:v>
                </c:pt>
                <c:pt idx="10762">
                  <c:v>0.432</c:v>
                </c:pt>
                <c:pt idx="10763">
                  <c:v>0.41600000000000004</c:v>
                </c:pt>
                <c:pt idx="10764">
                  <c:v>0.42099999999999999</c:v>
                </c:pt>
                <c:pt idx="10765">
                  <c:v>0.45500000000000002</c:v>
                </c:pt>
                <c:pt idx="10766">
                  <c:v>0.38900000000000001</c:v>
                </c:pt>
                <c:pt idx="10769">
                  <c:v>0.308</c:v>
                </c:pt>
                <c:pt idx="10770">
                  <c:v>0.24</c:v>
                </c:pt>
                <c:pt idx="10771">
                  <c:v>0.218</c:v>
                </c:pt>
                <c:pt idx="10772">
                  <c:v>0.20600000000000002</c:v>
                </c:pt>
                <c:pt idx="10773">
                  <c:v>0.157</c:v>
                </c:pt>
                <c:pt idx="10776">
                  <c:v>0.16900000000000001</c:v>
                </c:pt>
                <c:pt idx="10777">
                  <c:v>0.13800000000000001</c:v>
                </c:pt>
                <c:pt idx="10778">
                  <c:v>0.13400000000000001</c:v>
                </c:pt>
                <c:pt idx="10779">
                  <c:v>0.13800000000000001</c:v>
                </c:pt>
                <c:pt idx="10780">
                  <c:v>0.107</c:v>
                </c:pt>
                <c:pt idx="10783">
                  <c:v>0.128</c:v>
                </c:pt>
                <c:pt idx="10784">
                  <c:v>0.19400000000000001</c:v>
                </c:pt>
                <c:pt idx="10785">
                  <c:v>0.14499999999999999</c:v>
                </c:pt>
                <c:pt idx="10786">
                  <c:v>0.191</c:v>
                </c:pt>
                <c:pt idx="10787">
                  <c:v>0.23200000000000001</c:v>
                </c:pt>
                <c:pt idx="10790">
                  <c:v>0.21299999999999999</c:v>
                </c:pt>
                <c:pt idx="10791">
                  <c:v>0.20800000000000002</c:v>
                </c:pt>
                <c:pt idx="10792">
                  <c:v>0.22600000000000001</c:v>
                </c:pt>
                <c:pt idx="10793">
                  <c:v>0.22500000000000001</c:v>
                </c:pt>
                <c:pt idx="10794">
                  <c:v>0.214</c:v>
                </c:pt>
                <c:pt idx="10797">
                  <c:v>0.19800000000000001</c:v>
                </c:pt>
                <c:pt idx="10798">
                  <c:v>0.20100000000000001</c:v>
                </c:pt>
                <c:pt idx="10799">
                  <c:v>0.14100000000000001</c:v>
                </c:pt>
                <c:pt idx="10800">
                  <c:v>0.13900000000000001</c:v>
                </c:pt>
                <c:pt idx="10801">
                  <c:v>0.10100000000000001</c:v>
                </c:pt>
                <c:pt idx="10804">
                  <c:v>0.13100000000000001</c:v>
                </c:pt>
                <c:pt idx="10805">
                  <c:v>0.20100000000000001</c:v>
                </c:pt>
                <c:pt idx="10806">
                  <c:v>0.192</c:v>
                </c:pt>
                <c:pt idx="10807">
                  <c:v>0.13100000000000001</c:v>
                </c:pt>
                <c:pt idx="10808">
                  <c:v>0.157</c:v>
                </c:pt>
                <c:pt idx="10811">
                  <c:v>0.158</c:v>
                </c:pt>
                <c:pt idx="10812">
                  <c:v>0.14000000000000001</c:v>
                </c:pt>
                <c:pt idx="10813">
                  <c:v>0.106</c:v>
                </c:pt>
                <c:pt idx="10814">
                  <c:v>0.128</c:v>
                </c:pt>
                <c:pt idx="10815">
                  <c:v>0.115</c:v>
                </c:pt>
                <c:pt idx="10818">
                  <c:v>0.14799999999999999</c:v>
                </c:pt>
                <c:pt idx="10819">
                  <c:v>0.19800000000000001</c:v>
                </c:pt>
                <c:pt idx="10820">
                  <c:v>0.17300000000000001</c:v>
                </c:pt>
                <c:pt idx="10821">
                  <c:v>0.13600000000000001</c:v>
                </c:pt>
                <c:pt idx="10822">
                  <c:v>0.189</c:v>
                </c:pt>
                <c:pt idx="10825">
                  <c:v>0.14000000000000001</c:v>
                </c:pt>
                <c:pt idx="10826">
                  <c:v>0.14200000000000002</c:v>
                </c:pt>
                <c:pt idx="10827">
                  <c:v>0.14499999999999999</c:v>
                </c:pt>
                <c:pt idx="10828">
                  <c:v>0.16</c:v>
                </c:pt>
                <c:pt idx="10829">
                  <c:v>0.14799999999999999</c:v>
                </c:pt>
                <c:pt idx="10832">
                  <c:v>0.161</c:v>
                </c:pt>
                <c:pt idx="10833">
                  <c:v>0.14899999999999999</c:v>
                </c:pt>
                <c:pt idx="10834">
                  <c:v>0.18099999999999999</c:v>
                </c:pt>
                <c:pt idx="10835">
                  <c:v>0.17899999999999999</c:v>
                </c:pt>
                <c:pt idx="10836">
                  <c:v>0.19400000000000001</c:v>
                </c:pt>
                <c:pt idx="10839">
                  <c:v>0.18</c:v>
                </c:pt>
                <c:pt idx="10840">
                  <c:v>0.11600000000000001</c:v>
                </c:pt>
                <c:pt idx="10841">
                  <c:v>9.7000000000000003E-2</c:v>
                </c:pt>
                <c:pt idx="10842">
                  <c:v>0.16400000000000001</c:v>
                </c:pt>
                <c:pt idx="10843">
                  <c:v>0.248</c:v>
                </c:pt>
                <c:pt idx="10846">
                  <c:v>0.27200000000000002</c:v>
                </c:pt>
                <c:pt idx="10847">
                  <c:v>0.27900000000000003</c:v>
                </c:pt>
                <c:pt idx="10848">
                  <c:v>0.26</c:v>
                </c:pt>
                <c:pt idx="10849">
                  <c:v>0.26600000000000001</c:v>
                </c:pt>
                <c:pt idx="10850">
                  <c:v>0.23600000000000002</c:v>
                </c:pt>
                <c:pt idx="10853">
                  <c:v>0.254</c:v>
                </c:pt>
                <c:pt idx="10854">
                  <c:v>0.21</c:v>
                </c:pt>
                <c:pt idx="10855">
                  <c:v>0.23300000000000001</c:v>
                </c:pt>
                <c:pt idx="10856">
                  <c:v>0.13700000000000001</c:v>
                </c:pt>
                <c:pt idx="10857">
                  <c:v>0.15</c:v>
                </c:pt>
                <c:pt idx="10860">
                  <c:v>0.126</c:v>
                </c:pt>
                <c:pt idx="10861">
                  <c:v>0.1</c:v>
                </c:pt>
                <c:pt idx="10862">
                  <c:v>9.2999999999999999E-2</c:v>
                </c:pt>
                <c:pt idx="10863">
                  <c:v>0.124</c:v>
                </c:pt>
                <c:pt idx="10864">
                  <c:v>0.123</c:v>
                </c:pt>
                <c:pt idx="10867">
                  <c:v>0.155</c:v>
                </c:pt>
                <c:pt idx="10868">
                  <c:v>0.158</c:v>
                </c:pt>
                <c:pt idx="10869">
                  <c:v>0.32600000000000001</c:v>
                </c:pt>
                <c:pt idx="10870">
                  <c:v>0.29699999999999999</c:v>
                </c:pt>
                <c:pt idx="10871">
                  <c:v>0.32200000000000001</c:v>
                </c:pt>
                <c:pt idx="10874">
                  <c:v>0.35699999999999998</c:v>
                </c:pt>
                <c:pt idx="10875">
                  <c:v>0.32300000000000001</c:v>
                </c:pt>
                <c:pt idx="10876">
                  <c:v>0.36599999999999999</c:v>
                </c:pt>
                <c:pt idx="10877">
                  <c:v>0.33500000000000002</c:v>
                </c:pt>
                <c:pt idx="10878">
                  <c:v>0.34</c:v>
                </c:pt>
                <c:pt idx="10881">
                  <c:v>0.34300000000000003</c:v>
                </c:pt>
                <c:pt idx="10882">
                  <c:v>0.32400000000000001</c:v>
                </c:pt>
                <c:pt idx="10883">
                  <c:v>0.309</c:v>
                </c:pt>
                <c:pt idx="10884">
                  <c:v>0.28300000000000003</c:v>
                </c:pt>
                <c:pt idx="10888">
                  <c:v>0.30099999999999999</c:v>
                </c:pt>
                <c:pt idx="10889">
                  <c:v>0.30399999999999999</c:v>
                </c:pt>
                <c:pt idx="10890">
                  <c:v>0.372</c:v>
                </c:pt>
                <c:pt idx="10891">
                  <c:v>0.46500000000000002</c:v>
                </c:pt>
                <c:pt idx="10892">
                  <c:v>0.46700000000000003</c:v>
                </c:pt>
                <c:pt idx="10895">
                  <c:v>0.47100000000000003</c:v>
                </c:pt>
                <c:pt idx="10896">
                  <c:v>0.498</c:v>
                </c:pt>
                <c:pt idx="10897">
                  <c:v>0.44500000000000001</c:v>
                </c:pt>
                <c:pt idx="10898">
                  <c:v>0.46800000000000003</c:v>
                </c:pt>
                <c:pt idx="10899">
                  <c:v>0.45800000000000002</c:v>
                </c:pt>
                <c:pt idx="10902">
                  <c:v>0.46100000000000002</c:v>
                </c:pt>
                <c:pt idx="10903">
                  <c:v>0.49099999999999999</c:v>
                </c:pt>
                <c:pt idx="10904">
                  <c:v>0.51300000000000001</c:v>
                </c:pt>
                <c:pt idx="10905">
                  <c:v>0.68500000000000005</c:v>
                </c:pt>
                <c:pt idx="10906">
                  <c:v>0.751</c:v>
                </c:pt>
                <c:pt idx="10909">
                  <c:v>0.82000000000000006</c:v>
                </c:pt>
                <c:pt idx="10910">
                  <c:v>0.73599999999999999</c:v>
                </c:pt>
                <c:pt idx="10911">
                  <c:v>0.747</c:v>
                </c:pt>
                <c:pt idx="10912">
                  <c:v>0.74099999999999999</c:v>
                </c:pt>
                <c:pt idx="10913">
                  <c:v>0.76100000000000001</c:v>
                </c:pt>
                <c:pt idx="10916">
                  <c:v>0.76</c:v>
                </c:pt>
                <c:pt idx="10917">
                  <c:v>0.71799999999999997</c:v>
                </c:pt>
                <c:pt idx="10918">
                  <c:v>0.80600000000000005</c:v>
                </c:pt>
                <c:pt idx="10919">
                  <c:v>0.80100000000000005</c:v>
                </c:pt>
                <c:pt idx="10920">
                  <c:v>0.79</c:v>
                </c:pt>
                <c:pt idx="10923">
                  <c:v>0.755</c:v>
                </c:pt>
                <c:pt idx="10924">
                  <c:v>0.71899999999999997</c:v>
                </c:pt>
                <c:pt idx="10925">
                  <c:v>0.75700000000000001</c:v>
                </c:pt>
                <c:pt idx="10926">
                  <c:v>0.81300000000000006</c:v>
                </c:pt>
                <c:pt idx="10927">
                  <c:v>0.71899999999999997</c:v>
                </c:pt>
                <c:pt idx="10930">
                  <c:v>0.79100000000000004</c:v>
                </c:pt>
                <c:pt idx="10931">
                  <c:v>0.80300000000000005</c:v>
                </c:pt>
                <c:pt idx="10932">
                  <c:v>0.76</c:v>
                </c:pt>
                <c:pt idx="10933">
                  <c:v>0.81700000000000006</c:v>
                </c:pt>
                <c:pt idx="10934">
                  <c:v>0.81700000000000006</c:v>
                </c:pt>
                <c:pt idx="10937">
                  <c:v>0.875</c:v>
                </c:pt>
                <c:pt idx="10938">
                  <c:v>0.79100000000000004</c:v>
                </c:pt>
                <c:pt idx="10939">
                  <c:v>0.73399999999999999</c:v>
                </c:pt>
                <c:pt idx="10940">
                  <c:v>0.77800000000000002</c:v>
                </c:pt>
                <c:pt idx="10941">
                  <c:v>0.77600000000000002</c:v>
                </c:pt>
                <c:pt idx="10944">
                  <c:v>0.71299999999999997</c:v>
                </c:pt>
                <c:pt idx="10945">
                  <c:v>0.72599999999999998</c:v>
                </c:pt>
                <c:pt idx="10946">
                  <c:v>0.69500000000000006</c:v>
                </c:pt>
                <c:pt idx="10947">
                  <c:v>0.74199999999999999</c:v>
                </c:pt>
                <c:pt idx="10948">
                  <c:v>0.71</c:v>
                </c:pt>
                <c:pt idx="10952">
                  <c:v>0.67400000000000004</c:v>
                </c:pt>
                <c:pt idx="10953">
                  <c:v>0.68</c:v>
                </c:pt>
                <c:pt idx="10954">
                  <c:v>0.64900000000000002</c:v>
                </c:pt>
                <c:pt idx="10955">
                  <c:v>0.68200000000000005</c:v>
                </c:pt>
                <c:pt idx="10958">
                  <c:v>0.66600000000000004</c:v>
                </c:pt>
                <c:pt idx="10959">
                  <c:v>0.78500000000000003</c:v>
                </c:pt>
                <c:pt idx="10960">
                  <c:v>0.81300000000000006</c:v>
                </c:pt>
                <c:pt idx="10961">
                  <c:v>0.80500000000000005</c:v>
                </c:pt>
                <c:pt idx="10962">
                  <c:v>0.84</c:v>
                </c:pt>
                <c:pt idx="10965">
                  <c:v>0.81400000000000006</c:v>
                </c:pt>
                <c:pt idx="10966">
                  <c:v>0.80800000000000005</c:v>
                </c:pt>
                <c:pt idx="10967">
                  <c:v>0.78100000000000003</c:v>
                </c:pt>
                <c:pt idx="10968">
                  <c:v>0.77600000000000002</c:v>
                </c:pt>
                <c:pt idx="10969">
                  <c:v>0.81200000000000006</c:v>
                </c:pt>
                <c:pt idx="10972">
                  <c:v>0.80400000000000005</c:v>
                </c:pt>
                <c:pt idx="10973">
                  <c:v>0.78500000000000003</c:v>
                </c:pt>
                <c:pt idx="10974">
                  <c:v>0.82100000000000006</c:v>
                </c:pt>
                <c:pt idx="10975">
                  <c:v>0.85599999999999998</c:v>
                </c:pt>
                <c:pt idx="10976">
                  <c:v>0.91500000000000004</c:v>
                </c:pt>
                <c:pt idx="10979">
                  <c:v>0.86299999999999999</c:v>
                </c:pt>
                <c:pt idx="10980">
                  <c:v>0.89400000000000002</c:v>
                </c:pt>
                <c:pt idx="10981">
                  <c:v>0.97899999999999998</c:v>
                </c:pt>
                <c:pt idx="10982">
                  <c:v>1.034</c:v>
                </c:pt>
                <c:pt idx="10983">
                  <c:v>1.0369999999999999</c:v>
                </c:pt>
                <c:pt idx="10986">
                  <c:v>1.0589999999999999</c:v>
                </c:pt>
                <c:pt idx="10987">
                  <c:v>1.0409999999999999</c:v>
                </c:pt>
                <c:pt idx="10988">
                  <c:v>1.0840000000000001</c:v>
                </c:pt>
                <c:pt idx="10989">
                  <c:v>1.0509999999999999</c:v>
                </c:pt>
                <c:pt idx="10990">
                  <c:v>1.081</c:v>
                </c:pt>
                <c:pt idx="10993">
                  <c:v>1.147</c:v>
                </c:pt>
                <c:pt idx="10994">
                  <c:v>1.1020000000000001</c:v>
                </c:pt>
                <c:pt idx="10995">
                  <c:v>1.01</c:v>
                </c:pt>
                <c:pt idx="10996">
                  <c:v>0.99299999999999999</c:v>
                </c:pt>
                <c:pt idx="10997">
                  <c:v>1.0509999999999999</c:v>
                </c:pt>
                <c:pt idx="11000">
                  <c:v>1.0309999999999999</c:v>
                </c:pt>
                <c:pt idx="11001">
                  <c:v>1.0529999999999999</c:v>
                </c:pt>
                <c:pt idx="11002">
                  <c:v>1.06</c:v>
                </c:pt>
                <c:pt idx="11003">
                  <c:v>1.018</c:v>
                </c:pt>
                <c:pt idx="11004">
                  <c:v>1.0409999999999999</c:v>
                </c:pt>
                <c:pt idx="11007">
                  <c:v>1.071</c:v>
                </c:pt>
                <c:pt idx="11008">
                  <c:v>1.0920000000000001</c:v>
                </c:pt>
                <c:pt idx="11009">
                  <c:v>1.046</c:v>
                </c:pt>
                <c:pt idx="11010">
                  <c:v>0.97899999999999998</c:v>
                </c:pt>
                <c:pt idx="11011">
                  <c:v>0.92200000000000004</c:v>
                </c:pt>
                <c:pt idx="11014">
                  <c:v>0.89200000000000002</c:v>
                </c:pt>
                <c:pt idx="11015">
                  <c:v>0.89</c:v>
                </c:pt>
                <c:pt idx="11016">
                  <c:v>0.92</c:v>
                </c:pt>
                <c:pt idx="11017">
                  <c:v>0.93300000000000005</c:v>
                </c:pt>
                <c:pt idx="11018">
                  <c:v>0.95000000000000007</c:v>
                </c:pt>
                <c:pt idx="11021">
                  <c:v>0.97</c:v>
                </c:pt>
                <c:pt idx="11022">
                  <c:v>0.96399999999999997</c:v>
                </c:pt>
                <c:pt idx="11023">
                  <c:v>1.0329999999999999</c:v>
                </c:pt>
                <c:pt idx="11024">
                  <c:v>1.081</c:v>
                </c:pt>
                <c:pt idx="11025">
                  <c:v>1.129</c:v>
                </c:pt>
                <c:pt idx="11028">
                  <c:v>1.095</c:v>
                </c:pt>
                <c:pt idx="11029">
                  <c:v>1.0980000000000001</c:v>
                </c:pt>
                <c:pt idx="11030">
                  <c:v>1.0429999999999999</c:v>
                </c:pt>
                <c:pt idx="11031">
                  <c:v>1.087</c:v>
                </c:pt>
                <c:pt idx="11032">
                  <c:v>1.1060000000000001</c:v>
                </c:pt>
                <c:pt idx="11035">
                  <c:v>1.117</c:v>
                </c:pt>
                <c:pt idx="11036">
                  <c:v>1.1020000000000001</c:v>
                </c:pt>
                <c:pt idx="11037">
                  <c:v>1.05</c:v>
                </c:pt>
                <c:pt idx="11038">
                  <c:v>1.052</c:v>
                </c:pt>
                <c:pt idx="11039">
                  <c:v>0.99299999999999999</c:v>
                </c:pt>
                <c:pt idx="11042">
                  <c:v>0.98</c:v>
                </c:pt>
                <c:pt idx="11043">
                  <c:v>0.96299999999999997</c:v>
                </c:pt>
                <c:pt idx="11044">
                  <c:v>0.92600000000000005</c:v>
                </c:pt>
                <c:pt idx="11045">
                  <c:v>0.94200000000000006</c:v>
                </c:pt>
                <c:pt idx="11046">
                  <c:v>0.96299999999999997</c:v>
                </c:pt>
                <c:pt idx="11049">
                  <c:v>0.95700000000000007</c:v>
                </c:pt>
                <c:pt idx="11050">
                  <c:v>0.92100000000000004</c:v>
                </c:pt>
                <c:pt idx="11051">
                  <c:v>0.93</c:v>
                </c:pt>
                <c:pt idx="11052">
                  <c:v>0.90400000000000003</c:v>
                </c:pt>
                <c:pt idx="11053">
                  <c:v>0.88700000000000001</c:v>
                </c:pt>
                <c:pt idx="11056">
                  <c:v>0.93200000000000005</c:v>
                </c:pt>
                <c:pt idx="11057">
                  <c:v>0.95700000000000007</c:v>
                </c:pt>
                <c:pt idx="11058">
                  <c:v>0.92400000000000004</c:v>
                </c:pt>
                <c:pt idx="11059">
                  <c:v>0.91900000000000004</c:v>
                </c:pt>
                <c:pt idx="11060">
                  <c:v>0.92200000000000004</c:v>
                </c:pt>
                <c:pt idx="11064">
                  <c:v>0.89700000000000002</c:v>
                </c:pt>
                <c:pt idx="11065">
                  <c:v>0.89600000000000002</c:v>
                </c:pt>
                <c:pt idx="11066">
                  <c:v>0.85599999999999998</c:v>
                </c:pt>
                <c:pt idx="11067">
                  <c:v>0.876</c:v>
                </c:pt>
                <c:pt idx="11070">
                  <c:v>0.76500000000000001</c:v>
                </c:pt>
                <c:pt idx="11071">
                  <c:v>0.82100000000000006</c:v>
                </c:pt>
                <c:pt idx="11073">
                  <c:v>0.76600000000000001</c:v>
                </c:pt>
                <c:pt idx="11074">
                  <c:v>0.77400000000000002</c:v>
                </c:pt>
                <c:pt idx="11078">
                  <c:v>0.75</c:v>
                </c:pt>
                <c:pt idx="11079">
                  <c:v>0.73899999999999999</c:v>
                </c:pt>
                <c:pt idx="11081">
                  <c:v>0.77300000000000002</c:v>
                </c:pt>
                <c:pt idx="11084">
                  <c:v>0.77200000000000002</c:v>
                </c:pt>
                <c:pt idx="11085">
                  <c:v>0.79600000000000004</c:v>
                </c:pt>
                <c:pt idx="11086">
                  <c:v>0.84899999999999998</c:v>
                </c:pt>
                <c:pt idx="11087">
                  <c:v>0.88600000000000001</c:v>
                </c:pt>
                <c:pt idx="11088">
                  <c:v>0.84299999999999997</c:v>
                </c:pt>
                <c:pt idx="11091">
                  <c:v>0.88500000000000001</c:v>
                </c:pt>
                <c:pt idx="11092">
                  <c:v>0.88800000000000001</c:v>
                </c:pt>
                <c:pt idx="11093">
                  <c:v>0.84399999999999997</c:v>
                </c:pt>
                <c:pt idx="11094">
                  <c:v>0.80400000000000005</c:v>
                </c:pt>
                <c:pt idx="11095">
                  <c:v>0.80800000000000005</c:v>
                </c:pt>
                <c:pt idx="11098">
                  <c:v>0.84599999999999997</c:v>
                </c:pt>
                <c:pt idx="11099">
                  <c:v>0.84</c:v>
                </c:pt>
                <c:pt idx="11100">
                  <c:v>0.84299999999999997</c:v>
                </c:pt>
                <c:pt idx="11101">
                  <c:v>0.79500000000000004</c:v>
                </c:pt>
                <c:pt idx="11102">
                  <c:v>0.75700000000000001</c:v>
                </c:pt>
                <c:pt idx="11105">
                  <c:v>0.73599999999999999</c:v>
                </c:pt>
                <c:pt idx="11106">
                  <c:v>0.73399999999999999</c:v>
                </c:pt>
                <c:pt idx="11107">
                  <c:v>0.73099999999999998</c:v>
                </c:pt>
                <c:pt idx="11108">
                  <c:v>0.73499999999999999</c:v>
                </c:pt>
                <c:pt idx="11109">
                  <c:v>0.70799999999999996</c:v>
                </c:pt>
                <c:pt idx="11112">
                  <c:v>0.72399999999999998</c:v>
                </c:pt>
                <c:pt idx="11113">
                  <c:v>0.67</c:v>
                </c:pt>
                <c:pt idx="11114">
                  <c:v>0.68300000000000005</c:v>
                </c:pt>
                <c:pt idx="11115">
                  <c:v>0.66400000000000003</c:v>
                </c:pt>
                <c:pt idx="11116">
                  <c:v>0.64600000000000002</c:v>
                </c:pt>
                <c:pt idx="11119">
                  <c:v>0.60599999999999998</c:v>
                </c:pt>
                <c:pt idx="11120">
                  <c:v>0.60799999999999998</c:v>
                </c:pt>
                <c:pt idx="11121">
                  <c:v>0.58399999999999996</c:v>
                </c:pt>
                <c:pt idx="11122">
                  <c:v>0.63900000000000001</c:v>
                </c:pt>
                <c:pt idx="11123">
                  <c:v>0.63200000000000001</c:v>
                </c:pt>
                <c:pt idx="11126">
                  <c:v>0.627</c:v>
                </c:pt>
                <c:pt idx="11127">
                  <c:v>0.60399999999999998</c:v>
                </c:pt>
                <c:pt idx="11128">
                  <c:v>0.60699999999999998</c:v>
                </c:pt>
                <c:pt idx="11129">
                  <c:v>0.59799999999999998</c:v>
                </c:pt>
                <c:pt idx="11130">
                  <c:v>0.60899999999999999</c:v>
                </c:pt>
                <c:pt idx="11133">
                  <c:v>0.60699999999999998</c:v>
                </c:pt>
                <c:pt idx="11134">
                  <c:v>0.72499999999999998</c:v>
                </c:pt>
                <c:pt idx="11135">
                  <c:v>0.70799999999999996</c:v>
                </c:pt>
                <c:pt idx="11136">
                  <c:v>0.80900000000000005</c:v>
                </c:pt>
                <c:pt idx="11137">
                  <c:v>0.81700000000000006</c:v>
                </c:pt>
                <c:pt idx="11140">
                  <c:v>0.83200000000000007</c:v>
                </c:pt>
                <c:pt idx="11141">
                  <c:v>0.82400000000000007</c:v>
                </c:pt>
                <c:pt idx="11143">
                  <c:v>0.92900000000000005</c:v>
                </c:pt>
                <c:pt idx="11144">
                  <c:v>0.93500000000000005</c:v>
                </c:pt>
                <c:pt idx="11147">
                  <c:v>0.90600000000000003</c:v>
                </c:pt>
                <c:pt idx="11148">
                  <c:v>0.92100000000000004</c:v>
                </c:pt>
                <c:pt idx="11149">
                  <c:v>0.87</c:v>
                </c:pt>
                <c:pt idx="11150">
                  <c:v>0.88100000000000001</c:v>
                </c:pt>
                <c:pt idx="11154">
                  <c:v>0.84699999999999998</c:v>
                </c:pt>
                <c:pt idx="11155">
                  <c:v>0.82300000000000006</c:v>
                </c:pt>
                <c:pt idx="11156">
                  <c:v>0.79900000000000004</c:v>
                </c:pt>
                <c:pt idx="11157">
                  <c:v>0.78400000000000003</c:v>
                </c:pt>
                <c:pt idx="11158">
                  <c:v>0.75</c:v>
                </c:pt>
                <c:pt idx="11161">
                  <c:v>0.747</c:v>
                </c:pt>
                <c:pt idx="11162">
                  <c:v>0.81500000000000006</c:v>
                </c:pt>
                <c:pt idx="11163">
                  <c:v>0.81200000000000006</c:v>
                </c:pt>
                <c:pt idx="11164">
                  <c:v>0.79800000000000004</c:v>
                </c:pt>
                <c:pt idx="11165">
                  <c:v>0.80800000000000005</c:v>
                </c:pt>
                <c:pt idx="11168">
                  <c:v>0.80100000000000005</c:v>
                </c:pt>
                <c:pt idx="11169">
                  <c:v>0.746</c:v>
                </c:pt>
                <c:pt idx="11170">
                  <c:v>0.748</c:v>
                </c:pt>
                <c:pt idx="11171">
                  <c:v>0.72099999999999997</c:v>
                </c:pt>
                <c:pt idx="11172">
                  <c:v>0.75700000000000001</c:v>
                </c:pt>
                <c:pt idx="11175">
                  <c:v>0.73699999999999999</c:v>
                </c:pt>
                <c:pt idx="11176">
                  <c:v>0.76</c:v>
                </c:pt>
                <c:pt idx="11177">
                  <c:v>0.71699999999999997</c:v>
                </c:pt>
                <c:pt idx="11178">
                  <c:v>0.71399999999999997</c:v>
                </c:pt>
                <c:pt idx="11179">
                  <c:v>0.68100000000000005</c:v>
                </c:pt>
                <c:pt idx="11182">
                  <c:v>0.70300000000000007</c:v>
                </c:pt>
                <c:pt idx="11183">
                  <c:v>0.72599999999999998</c:v>
                </c:pt>
                <c:pt idx="11184">
                  <c:v>0.73899999999999999</c:v>
                </c:pt>
                <c:pt idx="11185">
                  <c:v>0.72299999999999998</c:v>
                </c:pt>
                <c:pt idx="11186">
                  <c:v>0.70799999999999996</c:v>
                </c:pt>
                <c:pt idx="11189">
                  <c:v>0.70300000000000007</c:v>
                </c:pt>
                <c:pt idx="11190">
                  <c:v>0.70000000000000007</c:v>
                </c:pt>
                <c:pt idx="11191">
                  <c:v>0.68600000000000005</c:v>
                </c:pt>
                <c:pt idx="11192">
                  <c:v>0.69100000000000006</c:v>
                </c:pt>
                <c:pt idx="11193">
                  <c:v>0.69500000000000006</c:v>
                </c:pt>
                <c:pt idx="11196">
                  <c:v>0.69300000000000006</c:v>
                </c:pt>
                <c:pt idx="11197">
                  <c:v>0.65800000000000003</c:v>
                </c:pt>
                <c:pt idx="11198">
                  <c:v>0.67600000000000005</c:v>
                </c:pt>
                <c:pt idx="11199">
                  <c:v>0.66500000000000004</c:v>
                </c:pt>
                <c:pt idx="11200">
                  <c:v>0.68700000000000006</c:v>
                </c:pt>
                <c:pt idx="11203">
                  <c:v>0.68100000000000005</c:v>
                </c:pt>
                <c:pt idx="11204">
                  <c:v>0.64900000000000002</c:v>
                </c:pt>
                <c:pt idx="11205">
                  <c:v>0.65800000000000003</c:v>
                </c:pt>
                <c:pt idx="11206">
                  <c:v>0.60899999999999999</c:v>
                </c:pt>
                <c:pt idx="11207">
                  <c:v>0.625</c:v>
                </c:pt>
                <c:pt idx="11210">
                  <c:v>0.63100000000000001</c:v>
                </c:pt>
                <c:pt idx="11211">
                  <c:v>0.69700000000000006</c:v>
                </c:pt>
                <c:pt idx="11212">
                  <c:v>0.69300000000000006</c:v>
                </c:pt>
                <c:pt idx="11213">
                  <c:v>0.70100000000000007</c:v>
                </c:pt>
                <c:pt idx="11214">
                  <c:v>0.71699999999999997</c:v>
                </c:pt>
                <c:pt idx="11217">
                  <c:v>0.73099999999999998</c:v>
                </c:pt>
                <c:pt idx="11218">
                  <c:v>0.72399999999999998</c:v>
                </c:pt>
                <c:pt idx="11219">
                  <c:v>0.72699999999999998</c:v>
                </c:pt>
                <c:pt idx="11220">
                  <c:v>0.73399999999999999</c:v>
                </c:pt>
                <c:pt idx="11221">
                  <c:v>0.73499999999999999</c:v>
                </c:pt>
                <c:pt idx="11224">
                  <c:v>0.69700000000000006</c:v>
                </c:pt>
                <c:pt idx="11225">
                  <c:v>0.70499999999999996</c:v>
                </c:pt>
                <c:pt idx="11226">
                  <c:v>0.76100000000000001</c:v>
                </c:pt>
                <c:pt idx="11227">
                  <c:v>0.77</c:v>
                </c:pt>
                <c:pt idx="11228">
                  <c:v>0.748</c:v>
                </c:pt>
                <c:pt idx="11231">
                  <c:v>0.73899999999999999</c:v>
                </c:pt>
                <c:pt idx="11232">
                  <c:v>0.753</c:v>
                </c:pt>
                <c:pt idx="11233">
                  <c:v>0.755</c:v>
                </c:pt>
                <c:pt idx="11234">
                  <c:v>0.73299999999999998</c:v>
                </c:pt>
                <c:pt idx="11235">
                  <c:v>0.73399999999999999</c:v>
                </c:pt>
                <c:pt idx="11238">
                  <c:v>0.876</c:v>
                </c:pt>
                <c:pt idx="11239">
                  <c:v>0.872</c:v>
                </c:pt>
                <c:pt idx="11240">
                  <c:v>0.88900000000000001</c:v>
                </c:pt>
                <c:pt idx="11241">
                  <c:v>0.86799999999999999</c:v>
                </c:pt>
                <c:pt idx="11242">
                  <c:v>0.81500000000000006</c:v>
                </c:pt>
                <c:pt idx="11245">
                  <c:v>0.79400000000000004</c:v>
                </c:pt>
                <c:pt idx="11246">
                  <c:v>0.78200000000000003</c:v>
                </c:pt>
                <c:pt idx="11247">
                  <c:v>0.80800000000000005</c:v>
                </c:pt>
                <c:pt idx="11248">
                  <c:v>0.81200000000000006</c:v>
                </c:pt>
                <c:pt idx="11249">
                  <c:v>0.86499999999999999</c:v>
                </c:pt>
                <c:pt idx="11252">
                  <c:v>0.84499999999999997</c:v>
                </c:pt>
                <c:pt idx="11253">
                  <c:v>0.88</c:v>
                </c:pt>
                <c:pt idx="11254">
                  <c:v>0.88300000000000001</c:v>
                </c:pt>
                <c:pt idx="11255">
                  <c:v>0.84299999999999997</c:v>
                </c:pt>
                <c:pt idx="11256">
                  <c:v>0.79400000000000004</c:v>
                </c:pt>
                <c:pt idx="11259">
                  <c:v>0.76600000000000001</c:v>
                </c:pt>
                <c:pt idx="11260">
                  <c:v>0.75700000000000001</c:v>
                </c:pt>
                <c:pt idx="11261">
                  <c:v>0.76100000000000001</c:v>
                </c:pt>
                <c:pt idx="11262">
                  <c:v>0.76</c:v>
                </c:pt>
                <c:pt idx="11263">
                  <c:v>0.754</c:v>
                </c:pt>
                <c:pt idx="11266">
                  <c:v>0.72499999999999998</c:v>
                </c:pt>
                <c:pt idx="11267">
                  <c:v>0.68800000000000006</c:v>
                </c:pt>
                <c:pt idx="11268">
                  <c:v>0.69100000000000006</c:v>
                </c:pt>
                <c:pt idx="11269">
                  <c:v>0.75700000000000001</c:v>
                </c:pt>
                <c:pt idx="11270">
                  <c:v>0.78400000000000003</c:v>
                </c:pt>
                <c:pt idx="11273">
                  <c:v>0.78</c:v>
                </c:pt>
                <c:pt idx="11274">
                  <c:v>0.753</c:v>
                </c:pt>
                <c:pt idx="11275">
                  <c:v>0.73299999999999998</c:v>
                </c:pt>
                <c:pt idx="11276">
                  <c:v>0.72499999999999998</c:v>
                </c:pt>
                <c:pt idx="11277">
                  <c:v>0.70799999999999996</c:v>
                </c:pt>
                <c:pt idx="11280">
                  <c:v>0.69800000000000006</c:v>
                </c:pt>
                <c:pt idx="11281">
                  <c:v>0.66300000000000003</c:v>
                </c:pt>
                <c:pt idx="11282">
                  <c:v>0.67</c:v>
                </c:pt>
                <c:pt idx="11283">
                  <c:v>0.67500000000000004</c:v>
                </c:pt>
                <c:pt idx="11284">
                  <c:v>0.70200000000000007</c:v>
                </c:pt>
                <c:pt idx="11287">
                  <c:v>0.67800000000000005</c:v>
                </c:pt>
                <c:pt idx="11288">
                  <c:v>0.67500000000000004</c:v>
                </c:pt>
                <c:pt idx="11289">
                  <c:v>0.71099999999999997</c:v>
                </c:pt>
                <c:pt idx="11290">
                  <c:v>0.68500000000000005</c:v>
                </c:pt>
                <c:pt idx="11291">
                  <c:v>0.60899999999999999</c:v>
                </c:pt>
                <c:pt idx="11294">
                  <c:v>0.64900000000000002</c:v>
                </c:pt>
                <c:pt idx="11295">
                  <c:v>0.63400000000000001</c:v>
                </c:pt>
                <c:pt idx="11296">
                  <c:v>0.61699999999999999</c:v>
                </c:pt>
                <c:pt idx="11297">
                  <c:v>0.61199999999999999</c:v>
                </c:pt>
                <c:pt idx="11298">
                  <c:v>0.629</c:v>
                </c:pt>
                <c:pt idx="11301">
                  <c:v>0.627</c:v>
                </c:pt>
                <c:pt idx="11302">
                  <c:v>0.64800000000000002</c:v>
                </c:pt>
                <c:pt idx="11303">
                  <c:v>0.66500000000000004</c:v>
                </c:pt>
                <c:pt idx="11304">
                  <c:v>0.65700000000000003</c:v>
                </c:pt>
                <c:pt idx="11305">
                  <c:v>0.63400000000000001</c:v>
                </c:pt>
                <c:pt idx="11308">
                  <c:v>0.63300000000000001</c:v>
                </c:pt>
                <c:pt idx="11309">
                  <c:v>0.70599999999999996</c:v>
                </c:pt>
                <c:pt idx="11310">
                  <c:v>0.74199999999999999</c:v>
                </c:pt>
                <c:pt idx="11311">
                  <c:v>0.74299999999999999</c:v>
                </c:pt>
                <c:pt idx="11312">
                  <c:v>0.745</c:v>
                </c:pt>
                <c:pt idx="11317">
                  <c:v>0.71699999999999997</c:v>
                </c:pt>
                <c:pt idx="11318">
                  <c:v>0.76900000000000002</c:v>
                </c:pt>
                <c:pt idx="11319">
                  <c:v>0.78500000000000003</c:v>
                </c:pt>
                <c:pt idx="11323">
                  <c:v>0.82000000000000006</c:v>
                </c:pt>
                <c:pt idx="11324">
                  <c:v>0.80200000000000005</c:v>
                </c:pt>
                <c:pt idx="11325">
                  <c:v>0.79400000000000004</c:v>
                </c:pt>
                <c:pt idx="11326">
                  <c:v>0.79900000000000004</c:v>
                </c:pt>
                <c:pt idx="11329">
                  <c:v>0.79500000000000004</c:v>
                </c:pt>
                <c:pt idx="11330">
                  <c:v>0.81100000000000005</c:v>
                </c:pt>
                <c:pt idx="11331">
                  <c:v>0.82100000000000006</c:v>
                </c:pt>
                <c:pt idx="11332">
                  <c:v>0.879</c:v>
                </c:pt>
                <c:pt idx="11333">
                  <c:v>0.86199999999999999</c:v>
                </c:pt>
                <c:pt idx="11336">
                  <c:v>0.86399999999999999</c:v>
                </c:pt>
                <c:pt idx="11337">
                  <c:v>0.84199999999999997</c:v>
                </c:pt>
                <c:pt idx="11338">
                  <c:v>0.84099999999999997</c:v>
                </c:pt>
                <c:pt idx="11339">
                  <c:v>0.84399999999999997</c:v>
                </c:pt>
                <c:pt idx="11340">
                  <c:v>0.84099999999999997</c:v>
                </c:pt>
                <c:pt idx="11343">
                  <c:v>0.85</c:v>
                </c:pt>
                <c:pt idx="11344">
                  <c:v>0.84399999999999997</c:v>
                </c:pt>
                <c:pt idx="11345">
                  <c:v>0.86599999999999999</c:v>
                </c:pt>
                <c:pt idx="11346">
                  <c:v>0.89100000000000001</c:v>
                </c:pt>
                <c:pt idx="11347">
                  <c:v>0.90800000000000003</c:v>
                </c:pt>
                <c:pt idx="11350">
                  <c:v>0.96899999999999997</c:v>
                </c:pt>
                <c:pt idx="11351">
                  <c:v>0.96399999999999997</c:v>
                </c:pt>
                <c:pt idx="11352">
                  <c:v>0.99</c:v>
                </c:pt>
                <c:pt idx="11353">
                  <c:v>0.997</c:v>
                </c:pt>
                <c:pt idx="11354">
                  <c:v>1.0329999999999999</c:v>
                </c:pt>
                <c:pt idx="11357">
                  <c:v>1.0069999999999999</c:v>
                </c:pt>
                <c:pt idx="11358">
                  <c:v>0.96499999999999997</c:v>
                </c:pt>
                <c:pt idx="11359">
                  <c:v>0.98</c:v>
                </c:pt>
                <c:pt idx="11360">
                  <c:v>0.996</c:v>
                </c:pt>
                <c:pt idx="11361">
                  <c:v>0.98899999999999999</c:v>
                </c:pt>
                <c:pt idx="11364">
                  <c:v>0.99399999999999999</c:v>
                </c:pt>
                <c:pt idx="11365">
                  <c:v>1.0009999999999999</c:v>
                </c:pt>
                <c:pt idx="11366">
                  <c:v>0.99299999999999999</c:v>
                </c:pt>
                <c:pt idx="11367">
                  <c:v>1.0109999999999999</c:v>
                </c:pt>
                <c:pt idx="11368">
                  <c:v>0.95500000000000007</c:v>
                </c:pt>
                <c:pt idx="11371">
                  <c:v>0.99199999999999999</c:v>
                </c:pt>
                <c:pt idx="11372">
                  <c:v>0.99</c:v>
                </c:pt>
                <c:pt idx="11373">
                  <c:v>0.995</c:v>
                </c:pt>
                <c:pt idx="11374">
                  <c:v>0.98799999999999999</c:v>
                </c:pt>
                <c:pt idx="11375">
                  <c:v>0.93200000000000005</c:v>
                </c:pt>
                <c:pt idx="11378">
                  <c:v>0.93600000000000005</c:v>
                </c:pt>
                <c:pt idx="11379">
                  <c:v>0.95200000000000007</c:v>
                </c:pt>
                <c:pt idx="11380">
                  <c:v>0.92900000000000005</c:v>
                </c:pt>
                <c:pt idx="11381">
                  <c:v>0.90500000000000003</c:v>
                </c:pt>
                <c:pt idx="11382">
                  <c:v>0.92</c:v>
                </c:pt>
                <c:pt idx="11385">
                  <c:v>0.89900000000000002</c:v>
                </c:pt>
                <c:pt idx="11386">
                  <c:v>0.93400000000000005</c:v>
                </c:pt>
                <c:pt idx="11387">
                  <c:v>0.90300000000000002</c:v>
                </c:pt>
                <c:pt idx="11388">
                  <c:v>0.88100000000000001</c:v>
                </c:pt>
                <c:pt idx="11389">
                  <c:v>0.9</c:v>
                </c:pt>
                <c:pt idx="11392">
                  <c:v>0.87</c:v>
                </c:pt>
                <c:pt idx="11393">
                  <c:v>0.85699999999999998</c:v>
                </c:pt>
                <c:pt idx="11394">
                  <c:v>0.83299999999999996</c:v>
                </c:pt>
                <c:pt idx="11395">
                  <c:v>0.82100000000000006</c:v>
                </c:pt>
                <c:pt idx="11396">
                  <c:v>0.83100000000000007</c:v>
                </c:pt>
                <c:pt idx="11399">
                  <c:v>0.83000000000000007</c:v>
                </c:pt>
                <c:pt idx="11400">
                  <c:v>0.82200000000000006</c:v>
                </c:pt>
                <c:pt idx="11401">
                  <c:v>0.83499999999999996</c:v>
                </c:pt>
                <c:pt idx="11402">
                  <c:v>0.77200000000000002</c:v>
                </c:pt>
                <c:pt idx="11403">
                  <c:v>0.76300000000000001</c:v>
                </c:pt>
                <c:pt idx="11406">
                  <c:v>0.77100000000000002</c:v>
                </c:pt>
                <c:pt idx="11407">
                  <c:v>0.73099999999999998</c:v>
                </c:pt>
                <c:pt idx="11408">
                  <c:v>0.73199999999999998</c:v>
                </c:pt>
                <c:pt idx="11409">
                  <c:v>0.72899999999999998</c:v>
                </c:pt>
                <c:pt idx="11414">
                  <c:v>0.73699999999999999</c:v>
                </c:pt>
                <c:pt idx="11415">
                  <c:v>0.73299999999999998</c:v>
                </c:pt>
                <c:pt idx="11416">
                  <c:v>0.75900000000000001</c:v>
                </c:pt>
                <c:pt idx="11417">
                  <c:v>0.73699999999999999</c:v>
                </c:pt>
                <c:pt idx="11420">
                  <c:v>0.73799999999999999</c:v>
                </c:pt>
                <c:pt idx="11421">
                  <c:v>0.75600000000000001</c:v>
                </c:pt>
                <c:pt idx="11422">
                  <c:v>0.73499999999999999</c:v>
                </c:pt>
                <c:pt idx="11423">
                  <c:v>0.76200000000000001</c:v>
                </c:pt>
                <c:pt idx="11424">
                  <c:v>0.752</c:v>
                </c:pt>
                <c:pt idx="11427">
                  <c:v>0.753</c:v>
                </c:pt>
                <c:pt idx="11428">
                  <c:v>0.73899999999999999</c:v>
                </c:pt>
                <c:pt idx="11429">
                  <c:v>0.748</c:v>
                </c:pt>
                <c:pt idx="11430">
                  <c:v>0.82400000000000007</c:v>
                </c:pt>
                <c:pt idx="11431">
                  <c:v>0.80800000000000005</c:v>
                </c:pt>
                <c:pt idx="11434">
                  <c:v>0.85099999999999998</c:v>
                </c:pt>
                <c:pt idx="11435">
                  <c:v>0.86299999999999999</c:v>
                </c:pt>
                <c:pt idx="11436">
                  <c:v>0.86</c:v>
                </c:pt>
                <c:pt idx="11437">
                  <c:v>0.81700000000000006</c:v>
                </c:pt>
                <c:pt idx="11438">
                  <c:v>0.79400000000000004</c:v>
                </c:pt>
                <c:pt idx="11441">
                  <c:v>0.80200000000000005</c:v>
                </c:pt>
                <c:pt idx="11443">
                  <c:v>0.80300000000000005</c:v>
                </c:pt>
                <c:pt idx="11444">
                  <c:v>0.76200000000000001</c:v>
                </c:pt>
                <c:pt idx="11445">
                  <c:v>0.78300000000000003</c:v>
                </c:pt>
                <c:pt idx="11448">
                  <c:v>0.76300000000000001</c:v>
                </c:pt>
                <c:pt idx="11449">
                  <c:v>0.80300000000000005</c:v>
                </c:pt>
                <c:pt idx="11450">
                  <c:v>0.79700000000000004</c:v>
                </c:pt>
                <c:pt idx="11451">
                  <c:v>0.79800000000000004</c:v>
                </c:pt>
                <c:pt idx="11452">
                  <c:v>0.79400000000000004</c:v>
                </c:pt>
                <c:pt idx="11455">
                  <c:v>0.83599999999999997</c:v>
                </c:pt>
                <c:pt idx="11456">
                  <c:v>0.86599999999999999</c:v>
                </c:pt>
                <c:pt idx="11457">
                  <c:v>0.85599999999999998</c:v>
                </c:pt>
                <c:pt idx="11458">
                  <c:v>0.875</c:v>
                </c:pt>
                <c:pt idx="11459">
                  <c:v>0.83200000000000007</c:v>
                </c:pt>
                <c:pt idx="11463">
                  <c:v>0.83299999999999996</c:v>
                </c:pt>
                <c:pt idx="11464">
                  <c:v>0.80600000000000005</c:v>
                </c:pt>
                <c:pt idx="11465">
                  <c:v>0.75800000000000001</c:v>
                </c:pt>
                <c:pt idx="11466">
                  <c:v>0.71199999999999997</c:v>
                </c:pt>
                <c:pt idx="11469">
                  <c:v>0.69600000000000006</c:v>
                </c:pt>
                <c:pt idx="11470">
                  <c:v>0.65700000000000003</c:v>
                </c:pt>
                <c:pt idx="11471">
                  <c:v>0.70599999999999996</c:v>
                </c:pt>
                <c:pt idx="11472">
                  <c:v>0.66500000000000004</c:v>
                </c:pt>
                <c:pt idx="11473">
                  <c:v>0.71399999999999997</c:v>
                </c:pt>
                <c:pt idx="11476">
                  <c:v>0.73399999999999999</c:v>
                </c:pt>
                <c:pt idx="11477">
                  <c:v>0.70200000000000007</c:v>
                </c:pt>
                <c:pt idx="11478">
                  <c:v>0.8</c:v>
                </c:pt>
                <c:pt idx="11479">
                  <c:v>0.83100000000000007</c:v>
                </c:pt>
                <c:pt idx="11480">
                  <c:v>0.81700000000000006</c:v>
                </c:pt>
                <c:pt idx="11483">
                  <c:v>0.91</c:v>
                </c:pt>
                <c:pt idx="11484">
                  <c:v>0.88800000000000001</c:v>
                </c:pt>
                <c:pt idx="11485">
                  <c:v>0.84099999999999997</c:v>
                </c:pt>
                <c:pt idx="11486">
                  <c:v>0.77800000000000002</c:v>
                </c:pt>
                <c:pt idx="11487">
                  <c:v>0.73599999999999999</c:v>
                </c:pt>
                <c:pt idx="11490">
                  <c:v>0.72599999999999998</c:v>
                </c:pt>
                <c:pt idx="11491">
                  <c:v>0.70499999999999996</c:v>
                </c:pt>
                <c:pt idx="11492">
                  <c:v>0.71299999999999997</c:v>
                </c:pt>
                <c:pt idx="11493">
                  <c:v>0.70499999999999996</c:v>
                </c:pt>
                <c:pt idx="11494">
                  <c:v>0.70599999999999996</c:v>
                </c:pt>
                <c:pt idx="11497">
                  <c:v>0.71199999999999997</c:v>
                </c:pt>
                <c:pt idx="11498">
                  <c:v>0.73499999999999999</c:v>
                </c:pt>
                <c:pt idx="11499">
                  <c:v>0.71499999999999997</c:v>
                </c:pt>
                <c:pt idx="11500">
                  <c:v>0.69900000000000007</c:v>
                </c:pt>
                <c:pt idx="11501">
                  <c:v>0.66800000000000004</c:v>
                </c:pt>
                <c:pt idx="11504">
                  <c:v>0.65400000000000003</c:v>
                </c:pt>
                <c:pt idx="11505">
                  <c:v>0.63500000000000001</c:v>
                </c:pt>
                <c:pt idx="11506">
                  <c:v>0.64400000000000002</c:v>
                </c:pt>
                <c:pt idx="11507">
                  <c:v>0.64200000000000002</c:v>
                </c:pt>
                <c:pt idx="11508">
                  <c:v>0.64</c:v>
                </c:pt>
                <c:pt idx="11511">
                  <c:v>0.64200000000000002</c:v>
                </c:pt>
                <c:pt idx="11512">
                  <c:v>0.65900000000000003</c:v>
                </c:pt>
                <c:pt idx="11513">
                  <c:v>0.64800000000000002</c:v>
                </c:pt>
                <c:pt idx="11514">
                  <c:v>0.63700000000000001</c:v>
                </c:pt>
                <c:pt idx="11515">
                  <c:v>0.622</c:v>
                </c:pt>
                <c:pt idx="11518">
                  <c:v>0.65600000000000003</c:v>
                </c:pt>
                <c:pt idx="11519">
                  <c:v>0.629</c:v>
                </c:pt>
                <c:pt idx="11520">
                  <c:v>0.628</c:v>
                </c:pt>
                <c:pt idx="11521">
                  <c:v>0.627</c:v>
                </c:pt>
                <c:pt idx="11522">
                  <c:v>0.67700000000000005</c:v>
                </c:pt>
                <c:pt idx="11525">
                  <c:v>0.71499999999999997</c:v>
                </c:pt>
                <c:pt idx="11526">
                  <c:v>0.70100000000000007</c:v>
                </c:pt>
                <c:pt idx="11527">
                  <c:v>0.69100000000000006</c:v>
                </c:pt>
                <c:pt idx="11528">
                  <c:v>0.70499999999999996</c:v>
                </c:pt>
                <c:pt idx="11529">
                  <c:v>0.70200000000000007</c:v>
                </c:pt>
                <c:pt idx="11532">
                  <c:v>0.751</c:v>
                </c:pt>
                <c:pt idx="11533">
                  <c:v>0.73199999999999998</c:v>
                </c:pt>
                <c:pt idx="11534">
                  <c:v>0.78700000000000003</c:v>
                </c:pt>
                <c:pt idx="11535">
                  <c:v>0.78500000000000003</c:v>
                </c:pt>
                <c:pt idx="11536">
                  <c:v>0.74099999999999999</c:v>
                </c:pt>
                <c:pt idx="11539">
                  <c:v>0.71299999999999997</c:v>
                </c:pt>
                <c:pt idx="11540">
                  <c:v>0.73499999999999999</c:v>
                </c:pt>
                <c:pt idx="11541">
                  <c:v>0.73</c:v>
                </c:pt>
                <c:pt idx="11542">
                  <c:v>0.71199999999999997</c:v>
                </c:pt>
                <c:pt idx="11543">
                  <c:v>0.67</c:v>
                </c:pt>
                <c:pt idx="11546">
                  <c:v>0.68800000000000006</c:v>
                </c:pt>
                <c:pt idx="11547">
                  <c:v>0.68600000000000005</c:v>
                </c:pt>
                <c:pt idx="11548">
                  <c:v>0.66800000000000004</c:v>
                </c:pt>
                <c:pt idx="11549">
                  <c:v>0.67400000000000004</c:v>
                </c:pt>
                <c:pt idx="11550">
                  <c:v>0.66500000000000004</c:v>
                </c:pt>
                <c:pt idx="11553">
                  <c:v>0.65700000000000003</c:v>
                </c:pt>
                <c:pt idx="11554">
                  <c:v>0.67200000000000004</c:v>
                </c:pt>
                <c:pt idx="11555">
                  <c:v>0.69600000000000006</c:v>
                </c:pt>
                <c:pt idx="11556">
                  <c:v>0.68400000000000005</c:v>
                </c:pt>
                <c:pt idx="11557">
                  <c:v>0.68800000000000006</c:v>
                </c:pt>
                <c:pt idx="11560">
                  <c:v>0.71599999999999997</c:v>
                </c:pt>
                <c:pt idx="11561">
                  <c:v>0.71899999999999997</c:v>
                </c:pt>
                <c:pt idx="11562">
                  <c:v>0.74299999999999999</c:v>
                </c:pt>
                <c:pt idx="11563">
                  <c:v>0.69300000000000006</c:v>
                </c:pt>
                <c:pt idx="11564">
                  <c:v>0.68200000000000005</c:v>
                </c:pt>
                <c:pt idx="11567">
                  <c:v>0.69500000000000006</c:v>
                </c:pt>
                <c:pt idx="11568">
                  <c:v>0.69100000000000006</c:v>
                </c:pt>
                <c:pt idx="11569">
                  <c:v>0.71499999999999997</c:v>
                </c:pt>
                <c:pt idx="11570">
                  <c:v>0.69400000000000006</c:v>
                </c:pt>
                <c:pt idx="11571">
                  <c:v>0.72099999999999997</c:v>
                </c:pt>
                <c:pt idx="11574">
                  <c:v>0.71199999999999997</c:v>
                </c:pt>
                <c:pt idx="11575">
                  <c:v>0.73799999999999999</c:v>
                </c:pt>
                <c:pt idx="11576">
                  <c:v>0.72799999999999998</c:v>
                </c:pt>
                <c:pt idx="11577">
                  <c:v>0.73</c:v>
                </c:pt>
                <c:pt idx="11578">
                  <c:v>0.76700000000000002</c:v>
                </c:pt>
                <c:pt idx="11581">
                  <c:v>0.77100000000000002</c:v>
                </c:pt>
                <c:pt idx="11582">
                  <c:v>0.79200000000000004</c:v>
                </c:pt>
                <c:pt idx="11583">
                  <c:v>0.79900000000000004</c:v>
                </c:pt>
                <c:pt idx="11584">
                  <c:v>0.79300000000000004</c:v>
                </c:pt>
                <c:pt idx="11585">
                  <c:v>0.78</c:v>
                </c:pt>
                <c:pt idx="11588">
                  <c:v>0.83399999999999996</c:v>
                </c:pt>
                <c:pt idx="11589">
                  <c:v>0.85799999999999998</c:v>
                </c:pt>
                <c:pt idx="11590">
                  <c:v>0.84599999999999997</c:v>
                </c:pt>
                <c:pt idx="11591">
                  <c:v>0.84499999999999997</c:v>
                </c:pt>
                <c:pt idx="11592">
                  <c:v>0.80800000000000005</c:v>
                </c:pt>
                <c:pt idx="11595">
                  <c:v>0.82300000000000006</c:v>
                </c:pt>
                <c:pt idx="11596">
                  <c:v>0.78300000000000003</c:v>
                </c:pt>
                <c:pt idx="11597">
                  <c:v>0.82000000000000006</c:v>
                </c:pt>
                <c:pt idx="11598">
                  <c:v>0.88300000000000001</c:v>
                </c:pt>
                <c:pt idx="11599">
                  <c:v>0.89500000000000002</c:v>
                </c:pt>
                <c:pt idx="11602">
                  <c:v>0.88300000000000001</c:v>
                </c:pt>
                <c:pt idx="11603">
                  <c:v>0.88300000000000001</c:v>
                </c:pt>
                <c:pt idx="11604">
                  <c:v>0.89900000000000002</c:v>
                </c:pt>
                <c:pt idx="11605">
                  <c:v>0.879</c:v>
                </c:pt>
                <c:pt idx="11606">
                  <c:v>0.86699999999999999</c:v>
                </c:pt>
                <c:pt idx="11609">
                  <c:v>0.873</c:v>
                </c:pt>
                <c:pt idx="11610">
                  <c:v>0.83699999999999997</c:v>
                </c:pt>
                <c:pt idx="11611">
                  <c:v>0.81900000000000006</c:v>
                </c:pt>
                <c:pt idx="11612">
                  <c:v>0.80500000000000005</c:v>
                </c:pt>
                <c:pt idx="11613">
                  <c:v>0.83399999999999996</c:v>
                </c:pt>
                <c:pt idx="11616">
                  <c:v>0.82400000000000007</c:v>
                </c:pt>
                <c:pt idx="11617">
                  <c:v>0.79400000000000004</c:v>
                </c:pt>
                <c:pt idx="11618">
                  <c:v>0.76900000000000002</c:v>
                </c:pt>
                <c:pt idx="11619">
                  <c:v>0.77100000000000002</c:v>
                </c:pt>
                <c:pt idx="11620">
                  <c:v>0.73899999999999999</c:v>
                </c:pt>
                <c:pt idx="11623">
                  <c:v>0.745</c:v>
                </c:pt>
                <c:pt idx="11624">
                  <c:v>0.747</c:v>
                </c:pt>
                <c:pt idx="11625">
                  <c:v>0.754</c:v>
                </c:pt>
                <c:pt idx="11626">
                  <c:v>0.755</c:v>
                </c:pt>
                <c:pt idx="11627">
                  <c:v>0.79100000000000004</c:v>
                </c:pt>
                <c:pt idx="11630">
                  <c:v>0.79400000000000004</c:v>
                </c:pt>
                <c:pt idx="11631">
                  <c:v>0.80100000000000005</c:v>
                </c:pt>
                <c:pt idx="11632">
                  <c:v>0.81100000000000005</c:v>
                </c:pt>
                <c:pt idx="11633">
                  <c:v>0.82400000000000007</c:v>
                </c:pt>
                <c:pt idx="11634">
                  <c:v>0.79300000000000004</c:v>
                </c:pt>
                <c:pt idx="11637">
                  <c:v>0.77200000000000002</c:v>
                </c:pt>
                <c:pt idx="11638">
                  <c:v>0.78200000000000003</c:v>
                </c:pt>
                <c:pt idx="11639">
                  <c:v>0.78500000000000003</c:v>
                </c:pt>
                <c:pt idx="11640">
                  <c:v>0.751</c:v>
                </c:pt>
                <c:pt idx="11641">
                  <c:v>0.76900000000000002</c:v>
                </c:pt>
                <c:pt idx="11644">
                  <c:v>0.78200000000000003</c:v>
                </c:pt>
                <c:pt idx="11645">
                  <c:v>0.755</c:v>
                </c:pt>
                <c:pt idx="11646">
                  <c:v>0.76400000000000001</c:v>
                </c:pt>
                <c:pt idx="11647">
                  <c:v>0.748</c:v>
                </c:pt>
                <c:pt idx="11648">
                  <c:v>0.72199999999999998</c:v>
                </c:pt>
                <c:pt idx="11651">
                  <c:v>0.74</c:v>
                </c:pt>
                <c:pt idx="11652">
                  <c:v>0.73199999999999998</c:v>
                </c:pt>
                <c:pt idx="11653">
                  <c:v>0.73299999999999998</c:v>
                </c:pt>
                <c:pt idx="11654">
                  <c:v>0.69500000000000006</c:v>
                </c:pt>
                <c:pt idx="11655">
                  <c:v>0.68600000000000005</c:v>
                </c:pt>
                <c:pt idx="11658">
                  <c:v>0.69300000000000006</c:v>
                </c:pt>
                <c:pt idx="11659">
                  <c:v>0.66800000000000004</c:v>
                </c:pt>
                <c:pt idx="11660">
                  <c:v>0.67600000000000005</c:v>
                </c:pt>
                <c:pt idx="11661">
                  <c:v>0.65500000000000003</c:v>
                </c:pt>
                <c:pt idx="11662">
                  <c:v>0.68300000000000005</c:v>
                </c:pt>
                <c:pt idx="11665">
                  <c:v>0.69200000000000006</c:v>
                </c:pt>
                <c:pt idx="11666">
                  <c:v>0.71099999999999997</c:v>
                </c:pt>
                <c:pt idx="11667">
                  <c:v>0.72899999999999998</c:v>
                </c:pt>
                <c:pt idx="11668">
                  <c:v>0.72799999999999998</c:v>
                </c:pt>
                <c:pt idx="11669">
                  <c:v>0.71</c:v>
                </c:pt>
                <c:pt idx="11672">
                  <c:v>0.73699999999999999</c:v>
                </c:pt>
                <c:pt idx="11673">
                  <c:v>0.70699999999999996</c:v>
                </c:pt>
                <c:pt idx="11674">
                  <c:v>0.70499999999999996</c:v>
                </c:pt>
                <c:pt idx="11675">
                  <c:v>0.67600000000000005</c:v>
                </c:pt>
                <c:pt idx="11676">
                  <c:v>0.70300000000000007</c:v>
                </c:pt>
                <c:pt idx="11679">
                  <c:v>0.69550000000000001</c:v>
                </c:pt>
                <c:pt idx="11682">
                  <c:v>0.69200000000000006</c:v>
                </c:pt>
                <c:pt idx="11686">
                  <c:v>0.71</c:v>
                </c:pt>
                <c:pt idx="11688">
                  <c:v>0.65500000000000003</c:v>
                </c:pt>
                <c:pt idx="11689">
                  <c:v>0.64500000000000002</c:v>
                </c:pt>
                <c:pt idx="11690">
                  <c:v>0.69600000000000006</c:v>
                </c:pt>
                <c:pt idx="11693">
                  <c:v>0.72399999999999998</c:v>
                </c:pt>
                <c:pt idx="11694">
                  <c:v>0.73599999999999999</c:v>
                </c:pt>
                <c:pt idx="11695">
                  <c:v>0.71099999999999997</c:v>
                </c:pt>
                <c:pt idx="11696">
                  <c:v>0.67500000000000004</c:v>
                </c:pt>
                <c:pt idx="11697">
                  <c:v>0.66100000000000003</c:v>
                </c:pt>
                <c:pt idx="11700">
                  <c:v>0.63900000000000001</c:v>
                </c:pt>
                <c:pt idx="11701">
                  <c:v>0.624</c:v>
                </c:pt>
                <c:pt idx="11702">
                  <c:v>0.63300000000000001</c:v>
                </c:pt>
                <c:pt idx="11703">
                  <c:v>0.64300000000000002</c:v>
                </c:pt>
                <c:pt idx="11704">
                  <c:v>0.65900000000000003</c:v>
                </c:pt>
                <c:pt idx="11707">
                  <c:v>0.66</c:v>
                </c:pt>
                <c:pt idx="11708">
                  <c:v>0.64500000000000002</c:v>
                </c:pt>
                <c:pt idx="11709">
                  <c:v>0.63600000000000001</c:v>
                </c:pt>
                <c:pt idx="11710">
                  <c:v>0.58899999999999997</c:v>
                </c:pt>
                <c:pt idx="11711">
                  <c:v>0.60299999999999998</c:v>
                </c:pt>
                <c:pt idx="11714">
                  <c:v>0.61199999999999999</c:v>
                </c:pt>
                <c:pt idx="11715">
                  <c:v>0.60699999999999998</c:v>
                </c:pt>
                <c:pt idx="11716">
                  <c:v>0.59499999999999997</c:v>
                </c:pt>
                <c:pt idx="11717">
                  <c:v>0.55600000000000005</c:v>
                </c:pt>
                <c:pt idx="11718">
                  <c:v>0.57200000000000006</c:v>
                </c:pt>
                <c:pt idx="11721">
                  <c:v>0.58799999999999997</c:v>
                </c:pt>
                <c:pt idx="11722">
                  <c:v>0.57699999999999996</c:v>
                </c:pt>
                <c:pt idx="11723">
                  <c:v>0.57799999999999996</c:v>
                </c:pt>
                <c:pt idx="11724">
                  <c:v>0.54900000000000004</c:v>
                </c:pt>
                <c:pt idx="11725">
                  <c:v>0.53900000000000003</c:v>
                </c:pt>
                <c:pt idx="11728">
                  <c:v>0.56300000000000006</c:v>
                </c:pt>
                <c:pt idx="11729">
                  <c:v>0.56600000000000006</c:v>
                </c:pt>
                <c:pt idx="11730">
                  <c:v>0.55000000000000004</c:v>
                </c:pt>
                <c:pt idx="11731">
                  <c:v>0.52900000000000003</c:v>
                </c:pt>
                <c:pt idx="11732">
                  <c:v>0.53800000000000003</c:v>
                </c:pt>
                <c:pt idx="11735">
                  <c:v>0.54500000000000004</c:v>
                </c:pt>
                <c:pt idx="11736">
                  <c:v>0.52900000000000003</c:v>
                </c:pt>
                <c:pt idx="11737">
                  <c:v>0.52800000000000002</c:v>
                </c:pt>
                <c:pt idx="11738">
                  <c:v>0.54300000000000004</c:v>
                </c:pt>
                <c:pt idx="11739">
                  <c:v>0.51800000000000002</c:v>
                </c:pt>
                <c:pt idx="11742">
                  <c:v>0.52600000000000002</c:v>
                </c:pt>
                <c:pt idx="11743">
                  <c:v>0.52400000000000002</c:v>
                </c:pt>
                <c:pt idx="11744">
                  <c:v>0.55600000000000005</c:v>
                </c:pt>
                <c:pt idx="11745">
                  <c:v>0.57699999999999996</c:v>
                </c:pt>
                <c:pt idx="11746">
                  <c:v>0.57999999999999996</c:v>
                </c:pt>
                <c:pt idx="11749">
                  <c:v>0.55900000000000005</c:v>
                </c:pt>
                <c:pt idx="11750">
                  <c:v>0.56100000000000005</c:v>
                </c:pt>
                <c:pt idx="11751">
                  <c:v>0.51300000000000001</c:v>
                </c:pt>
                <c:pt idx="11752">
                  <c:v>0.42499999999999999</c:v>
                </c:pt>
                <c:pt idx="11753">
                  <c:v>0.41300000000000003</c:v>
                </c:pt>
                <c:pt idx="11756">
                  <c:v>0.47300000000000003</c:v>
                </c:pt>
                <c:pt idx="11757">
                  <c:v>0.47700000000000004</c:v>
                </c:pt>
                <c:pt idx="11758">
                  <c:v>0.46700000000000003</c:v>
                </c:pt>
                <c:pt idx="11759">
                  <c:v>0.47200000000000003</c:v>
                </c:pt>
                <c:pt idx="11760">
                  <c:v>0.46300000000000002</c:v>
                </c:pt>
                <c:pt idx="11763">
                  <c:v>0.45400000000000001</c:v>
                </c:pt>
                <c:pt idx="11764">
                  <c:v>0.47200000000000003</c:v>
                </c:pt>
                <c:pt idx="11765">
                  <c:v>0.45700000000000002</c:v>
                </c:pt>
                <c:pt idx="11766">
                  <c:v>0.40200000000000002</c:v>
                </c:pt>
                <c:pt idx="11767">
                  <c:v>0.34600000000000003</c:v>
                </c:pt>
                <c:pt idx="11770">
                  <c:v>0.35799999999999998</c:v>
                </c:pt>
                <c:pt idx="11771">
                  <c:v>0.35599999999999998</c:v>
                </c:pt>
                <c:pt idx="11772">
                  <c:v>0.29599999999999999</c:v>
                </c:pt>
                <c:pt idx="11773">
                  <c:v>0.313</c:v>
                </c:pt>
                <c:pt idx="11774">
                  <c:v>0.32</c:v>
                </c:pt>
                <c:pt idx="11777">
                  <c:v>0.378</c:v>
                </c:pt>
                <c:pt idx="11778">
                  <c:v>0.35499999999999998</c:v>
                </c:pt>
                <c:pt idx="11779">
                  <c:v>0.39100000000000001</c:v>
                </c:pt>
                <c:pt idx="11780">
                  <c:v>0.37</c:v>
                </c:pt>
                <c:pt idx="11781">
                  <c:v>0.36099999999999999</c:v>
                </c:pt>
                <c:pt idx="11784">
                  <c:v>0.35799999999999998</c:v>
                </c:pt>
                <c:pt idx="11785">
                  <c:v>0.34500000000000003</c:v>
                </c:pt>
                <c:pt idx="11786">
                  <c:v>0.317</c:v>
                </c:pt>
                <c:pt idx="11787">
                  <c:v>0.33600000000000002</c:v>
                </c:pt>
                <c:pt idx="11788">
                  <c:v>0.39900000000000002</c:v>
                </c:pt>
                <c:pt idx="11791">
                  <c:v>0.41899999999999998</c:v>
                </c:pt>
                <c:pt idx="11792">
                  <c:v>0.41600000000000004</c:v>
                </c:pt>
                <c:pt idx="11793">
                  <c:v>0.42599999999999999</c:v>
                </c:pt>
                <c:pt idx="11794">
                  <c:v>0.36699999999999999</c:v>
                </c:pt>
                <c:pt idx="11799">
                  <c:v>0.39600000000000002</c:v>
                </c:pt>
                <c:pt idx="11800">
                  <c:v>0.34900000000000003</c:v>
                </c:pt>
                <c:pt idx="11801">
                  <c:v>0.371</c:v>
                </c:pt>
                <c:pt idx="11802">
                  <c:v>0.35299999999999998</c:v>
                </c:pt>
                <c:pt idx="11805">
                  <c:v>0.36499999999999999</c:v>
                </c:pt>
                <c:pt idx="11806">
                  <c:v>0.36499999999999999</c:v>
                </c:pt>
                <c:pt idx="11808">
                  <c:v>0.373</c:v>
                </c:pt>
                <c:pt idx="11809">
                  <c:v>0.36599999999999999</c:v>
                </c:pt>
                <c:pt idx="11812">
                  <c:v>0.35899999999999999</c:v>
                </c:pt>
                <c:pt idx="11813">
                  <c:v>0.32700000000000001</c:v>
                </c:pt>
                <c:pt idx="11814">
                  <c:v>0.32700000000000001</c:v>
                </c:pt>
                <c:pt idx="11815">
                  <c:v>0.34600000000000003</c:v>
                </c:pt>
                <c:pt idx="11816">
                  <c:v>0.34300000000000003</c:v>
                </c:pt>
                <c:pt idx="11819">
                  <c:v>0.32800000000000001</c:v>
                </c:pt>
                <c:pt idx="11820">
                  <c:v>0.32800000000000001</c:v>
                </c:pt>
                <c:pt idx="11821">
                  <c:v>0.307</c:v>
                </c:pt>
                <c:pt idx="11822">
                  <c:v>0.29499999999999998</c:v>
                </c:pt>
                <c:pt idx="11823">
                  <c:v>0.28700000000000003</c:v>
                </c:pt>
                <c:pt idx="11826">
                  <c:v>0.313</c:v>
                </c:pt>
                <c:pt idx="11827">
                  <c:v>0.32800000000000001</c:v>
                </c:pt>
                <c:pt idx="11828">
                  <c:v>0.309</c:v>
                </c:pt>
                <c:pt idx="11829">
                  <c:v>0.28200000000000003</c:v>
                </c:pt>
                <c:pt idx="11830">
                  <c:v>0.28200000000000003</c:v>
                </c:pt>
                <c:pt idx="11833">
                  <c:v>0.26100000000000001</c:v>
                </c:pt>
                <c:pt idx="11834">
                  <c:v>0.25700000000000001</c:v>
                </c:pt>
                <c:pt idx="11835">
                  <c:v>0.23</c:v>
                </c:pt>
                <c:pt idx="11836">
                  <c:v>0.23900000000000002</c:v>
                </c:pt>
                <c:pt idx="11837">
                  <c:v>0.21099999999999999</c:v>
                </c:pt>
                <c:pt idx="11840">
                  <c:v>0.20300000000000001</c:v>
                </c:pt>
                <c:pt idx="11841">
                  <c:v>0.189</c:v>
                </c:pt>
                <c:pt idx="11842">
                  <c:v>0.156</c:v>
                </c:pt>
                <c:pt idx="11843">
                  <c:v>0.11900000000000001</c:v>
                </c:pt>
                <c:pt idx="11844">
                  <c:v>8.2000000000000003E-2</c:v>
                </c:pt>
                <c:pt idx="11847">
                  <c:v>0.13500000000000001</c:v>
                </c:pt>
                <c:pt idx="11848">
                  <c:v>0.113</c:v>
                </c:pt>
                <c:pt idx="11849">
                  <c:v>0.11700000000000001</c:v>
                </c:pt>
                <c:pt idx="11850">
                  <c:v>0.112</c:v>
                </c:pt>
                <c:pt idx="11851">
                  <c:v>9.4E-2</c:v>
                </c:pt>
                <c:pt idx="11854">
                  <c:v>0.106</c:v>
                </c:pt>
                <c:pt idx="11855">
                  <c:v>6.0000000000000001E-3</c:v>
                </c:pt>
                <c:pt idx="11856">
                  <c:v>5.2000000000000005E-2</c:v>
                </c:pt>
                <c:pt idx="11857">
                  <c:v>1.2E-2</c:v>
                </c:pt>
                <c:pt idx="11858">
                  <c:v>5.1000000000000004E-2</c:v>
                </c:pt>
                <c:pt idx="11861">
                  <c:v>2.4E-2</c:v>
                </c:pt>
                <c:pt idx="11862">
                  <c:v>-5.0000000000000001E-3</c:v>
                </c:pt>
                <c:pt idx="11863">
                  <c:v>1.7000000000000001E-2</c:v>
                </c:pt>
                <c:pt idx="11864">
                  <c:v>3.0000000000000001E-3</c:v>
                </c:pt>
                <c:pt idx="11865">
                  <c:v>-4.0000000000000001E-3</c:v>
                </c:pt>
                <c:pt idx="11868">
                  <c:v>-5.1000000000000004E-2</c:v>
                </c:pt>
                <c:pt idx="11869">
                  <c:v>-5.3999999999999999E-2</c:v>
                </c:pt>
                <c:pt idx="11870">
                  <c:v>-9.9000000000000005E-2</c:v>
                </c:pt>
                <c:pt idx="11871">
                  <c:v>-0.127</c:v>
                </c:pt>
                <c:pt idx="11872">
                  <c:v>-8.3000000000000004E-2</c:v>
                </c:pt>
                <c:pt idx="11875">
                  <c:v>-7.4999999999999997E-2</c:v>
                </c:pt>
                <c:pt idx="11876">
                  <c:v>-5.3999999999999999E-2</c:v>
                </c:pt>
                <c:pt idx="11877">
                  <c:v>-1.4E-2</c:v>
                </c:pt>
                <c:pt idx="11878">
                  <c:v>2.5000000000000001E-2</c:v>
                </c:pt>
                <c:pt idx="11879">
                  <c:v>6.7000000000000004E-2</c:v>
                </c:pt>
                <c:pt idx="11882">
                  <c:v>1.2E-2</c:v>
                </c:pt>
                <c:pt idx="11883">
                  <c:v>-3.0000000000000003E-4</c:v>
                </c:pt>
                <c:pt idx="11884">
                  <c:v>-3.7999999999999999E-2</c:v>
                </c:pt>
                <c:pt idx="11885">
                  <c:v>-6.0999999999999999E-2</c:v>
                </c:pt>
                <c:pt idx="11886">
                  <c:v>-6.7000000000000004E-2</c:v>
                </c:pt>
                <c:pt idx="11889">
                  <c:v>-8.2000000000000003E-2</c:v>
                </c:pt>
                <c:pt idx="11890">
                  <c:v>-9.1999999999999998E-2</c:v>
                </c:pt>
                <c:pt idx="11891">
                  <c:v>-0.113</c:v>
                </c:pt>
                <c:pt idx="11892">
                  <c:v>-0.10200000000000001</c:v>
                </c:pt>
                <c:pt idx="11893">
                  <c:v>-0.122</c:v>
                </c:pt>
                <c:pt idx="11896">
                  <c:v>-0.13800000000000001</c:v>
                </c:pt>
                <c:pt idx="11897">
                  <c:v>-0.14000000000000001</c:v>
                </c:pt>
                <c:pt idx="11898">
                  <c:v>-0.17899999999999999</c:v>
                </c:pt>
                <c:pt idx="11899">
                  <c:v>-0.191</c:v>
                </c:pt>
                <c:pt idx="11900">
                  <c:v>-0.23</c:v>
                </c:pt>
                <c:pt idx="11903">
                  <c:v>-0.23300000000000001</c:v>
                </c:pt>
                <c:pt idx="11904">
                  <c:v>-0.26400000000000001</c:v>
                </c:pt>
                <c:pt idx="11905">
                  <c:v>-0.316</c:v>
                </c:pt>
                <c:pt idx="11906">
                  <c:v>-0.27900000000000003</c:v>
                </c:pt>
                <c:pt idx="11907">
                  <c:v>-0.27300000000000002</c:v>
                </c:pt>
                <c:pt idx="11910">
                  <c:v>-0.28600000000000003</c:v>
                </c:pt>
                <c:pt idx="11911">
                  <c:v>-0.317</c:v>
                </c:pt>
                <c:pt idx="11912">
                  <c:v>-0.36699999999999999</c:v>
                </c:pt>
                <c:pt idx="11914">
                  <c:v>-0.40800000000000003</c:v>
                </c:pt>
                <c:pt idx="11917">
                  <c:v>-0.36499999999999999</c:v>
                </c:pt>
                <c:pt idx="11918">
                  <c:v>-0.41300000000000003</c:v>
                </c:pt>
                <c:pt idx="11919">
                  <c:v>-0.39900000000000002</c:v>
                </c:pt>
                <c:pt idx="11920">
                  <c:v>-0.35399999999999998</c:v>
                </c:pt>
                <c:pt idx="11921">
                  <c:v>-0.371</c:v>
                </c:pt>
                <c:pt idx="11924">
                  <c:v>-0.373</c:v>
                </c:pt>
                <c:pt idx="11925">
                  <c:v>-0.41500000000000004</c:v>
                </c:pt>
                <c:pt idx="11926">
                  <c:v>-0.442</c:v>
                </c:pt>
                <c:pt idx="11927">
                  <c:v>-0.41500000000000004</c:v>
                </c:pt>
                <c:pt idx="11928">
                  <c:v>-0.41000000000000003</c:v>
                </c:pt>
                <c:pt idx="11931">
                  <c:v>-0.39400000000000002</c:v>
                </c:pt>
                <c:pt idx="11932">
                  <c:v>-0.40800000000000003</c:v>
                </c:pt>
                <c:pt idx="11933">
                  <c:v>-0.377</c:v>
                </c:pt>
                <c:pt idx="11934">
                  <c:v>-0.28999999999999998</c:v>
                </c:pt>
                <c:pt idx="11935">
                  <c:v>-0.33700000000000002</c:v>
                </c:pt>
                <c:pt idx="11938">
                  <c:v>-0.28000000000000003</c:v>
                </c:pt>
                <c:pt idx="11939">
                  <c:v>-0.24299999999999999</c:v>
                </c:pt>
                <c:pt idx="11941">
                  <c:v>-0.26</c:v>
                </c:pt>
                <c:pt idx="11942">
                  <c:v>-0.17899999999999999</c:v>
                </c:pt>
                <c:pt idx="11945">
                  <c:v>-0.19600000000000001</c:v>
                </c:pt>
                <c:pt idx="11946">
                  <c:v>-0.18099999999999999</c:v>
                </c:pt>
                <c:pt idx="11947">
                  <c:v>-0.22800000000000001</c:v>
                </c:pt>
                <c:pt idx="11948">
                  <c:v>-0.21099999999999999</c:v>
                </c:pt>
                <c:pt idx="11949">
                  <c:v>-0.222</c:v>
                </c:pt>
                <c:pt idx="11952">
                  <c:v>-0.28999999999999998</c:v>
                </c:pt>
                <c:pt idx="11953">
                  <c:v>-0.30299999999999999</c:v>
                </c:pt>
                <c:pt idx="11955">
                  <c:v>-0.28600000000000003</c:v>
                </c:pt>
                <c:pt idx="11956">
                  <c:v>-0.28400000000000003</c:v>
                </c:pt>
                <c:pt idx="11959">
                  <c:v>-0.27</c:v>
                </c:pt>
                <c:pt idx="11960">
                  <c:v>-0.26100000000000001</c:v>
                </c:pt>
                <c:pt idx="11961">
                  <c:v>-0.247</c:v>
                </c:pt>
                <c:pt idx="11962">
                  <c:v>-0.28600000000000003</c:v>
                </c:pt>
                <c:pt idx="11963">
                  <c:v>-0.28000000000000003</c:v>
                </c:pt>
                <c:pt idx="11966">
                  <c:v>-0.27100000000000002</c:v>
                </c:pt>
                <c:pt idx="11967">
                  <c:v>-0.30099999999999999</c:v>
                </c:pt>
                <c:pt idx="11968">
                  <c:v>-0.26600000000000001</c:v>
                </c:pt>
                <c:pt idx="11969">
                  <c:v>-0.19900000000000001</c:v>
                </c:pt>
                <c:pt idx="11970">
                  <c:v>-0.16200000000000001</c:v>
                </c:pt>
                <c:pt idx="11973">
                  <c:v>-0.186</c:v>
                </c:pt>
                <c:pt idx="11974">
                  <c:v>-0.16800000000000001</c:v>
                </c:pt>
                <c:pt idx="11975">
                  <c:v>-0.14000000000000001</c:v>
                </c:pt>
                <c:pt idx="11976">
                  <c:v>-0.14599999999999999</c:v>
                </c:pt>
                <c:pt idx="11977">
                  <c:v>-8.4000000000000005E-2</c:v>
                </c:pt>
                <c:pt idx="11980">
                  <c:v>-3.9E-2</c:v>
                </c:pt>
                <c:pt idx="11981">
                  <c:v>-6.8000000000000005E-2</c:v>
                </c:pt>
                <c:pt idx="11982">
                  <c:v>-9.5000000000000001E-2</c:v>
                </c:pt>
                <c:pt idx="11983">
                  <c:v>-0.107</c:v>
                </c:pt>
                <c:pt idx="11984">
                  <c:v>-7.3999999999999996E-2</c:v>
                </c:pt>
                <c:pt idx="11987">
                  <c:v>-2.7E-2</c:v>
                </c:pt>
                <c:pt idx="11988">
                  <c:v>-5.8000000000000003E-2</c:v>
                </c:pt>
                <c:pt idx="11989">
                  <c:v>-0.06</c:v>
                </c:pt>
                <c:pt idx="11990">
                  <c:v>-9.6000000000000002E-2</c:v>
                </c:pt>
                <c:pt idx="11991">
                  <c:v>-6.5000000000000002E-2</c:v>
                </c:pt>
                <c:pt idx="11994">
                  <c:v>-3.9E-2</c:v>
                </c:pt>
                <c:pt idx="11995">
                  <c:v>-2.4E-2</c:v>
                </c:pt>
                <c:pt idx="11996">
                  <c:v>-2.8000000000000001E-2</c:v>
                </c:pt>
                <c:pt idx="11997">
                  <c:v>4.1000000000000002E-2</c:v>
                </c:pt>
                <c:pt idx="11998">
                  <c:v>2.4E-2</c:v>
                </c:pt>
                <c:pt idx="12001">
                  <c:v>4.8000000000000001E-2</c:v>
                </c:pt>
                <c:pt idx="12002">
                  <c:v>5.2000000000000005E-2</c:v>
                </c:pt>
                <c:pt idx="12003">
                  <c:v>9.0000000000000011E-3</c:v>
                </c:pt>
                <c:pt idx="12004">
                  <c:v>-1.8000000000000002E-2</c:v>
                </c:pt>
                <c:pt idx="12005">
                  <c:v>-2.1000000000000001E-2</c:v>
                </c:pt>
                <c:pt idx="12008">
                  <c:v>-2.9000000000000001E-2</c:v>
                </c:pt>
                <c:pt idx="12009">
                  <c:v>-2.7E-2</c:v>
                </c:pt>
                <c:pt idx="12010">
                  <c:v>-4.2000000000000003E-2</c:v>
                </c:pt>
                <c:pt idx="12011">
                  <c:v>-1.3000000000000001E-2</c:v>
                </c:pt>
                <c:pt idx="12012">
                  <c:v>-4.5999999999999999E-2</c:v>
                </c:pt>
                <c:pt idx="12015">
                  <c:v>-0.04</c:v>
                </c:pt>
                <c:pt idx="12016">
                  <c:v>-6.0999999999999999E-2</c:v>
                </c:pt>
                <c:pt idx="12017">
                  <c:v>-5.5E-2</c:v>
                </c:pt>
                <c:pt idx="12018">
                  <c:v>-5.1000000000000004E-2</c:v>
                </c:pt>
                <c:pt idx="12019">
                  <c:v>-4.3000000000000003E-2</c:v>
                </c:pt>
                <c:pt idx="12022">
                  <c:v>3.2000000000000001E-2</c:v>
                </c:pt>
                <c:pt idx="12023">
                  <c:v>-4.3000000000000003E-2</c:v>
                </c:pt>
                <c:pt idx="12024">
                  <c:v>-8.0000000000000002E-3</c:v>
                </c:pt>
                <c:pt idx="12025">
                  <c:v>2.3E-2</c:v>
                </c:pt>
                <c:pt idx="12026">
                  <c:v>3.1E-2</c:v>
                </c:pt>
                <c:pt idx="12029">
                  <c:v>1.4999999999999999E-2</c:v>
                </c:pt>
                <c:pt idx="12030">
                  <c:v>1.6E-2</c:v>
                </c:pt>
                <c:pt idx="12031">
                  <c:v>-9.0000000000000011E-3</c:v>
                </c:pt>
                <c:pt idx="12032">
                  <c:v>3.9E-2</c:v>
                </c:pt>
                <c:pt idx="12033">
                  <c:v>1E-3</c:v>
                </c:pt>
                <c:pt idx="12036">
                  <c:v>2.3E-2</c:v>
                </c:pt>
                <c:pt idx="12037">
                  <c:v>6.0000000000000001E-3</c:v>
                </c:pt>
                <c:pt idx="12038">
                  <c:v>4.9000000000000002E-2</c:v>
                </c:pt>
                <c:pt idx="12039">
                  <c:v>6.3E-2</c:v>
                </c:pt>
                <c:pt idx="12040">
                  <c:v>5.6000000000000001E-2</c:v>
                </c:pt>
                <c:pt idx="12043">
                  <c:v>6.0999999999999999E-2</c:v>
                </c:pt>
                <c:pt idx="12044">
                  <c:v>7.3999999999999996E-2</c:v>
                </c:pt>
                <c:pt idx="12047">
                  <c:v>4.7E-2</c:v>
                </c:pt>
                <c:pt idx="12050">
                  <c:v>0.125</c:v>
                </c:pt>
                <c:pt idx="12051">
                  <c:v>0.122</c:v>
                </c:pt>
                <c:pt idx="12053">
                  <c:v>0.08</c:v>
                </c:pt>
                <c:pt idx="12054">
                  <c:v>2.1999999999999999E-2</c:v>
                </c:pt>
                <c:pt idx="12057">
                  <c:v>2.1000000000000001E-2</c:v>
                </c:pt>
                <c:pt idx="12058">
                  <c:v>2.1999999999999999E-2</c:v>
                </c:pt>
                <c:pt idx="12059">
                  <c:v>3.6000000000000004E-2</c:v>
                </c:pt>
                <c:pt idx="12060">
                  <c:v>5.9000000000000004E-2</c:v>
                </c:pt>
                <c:pt idx="12061">
                  <c:v>0.05</c:v>
                </c:pt>
                <c:pt idx="12064">
                  <c:v>9.2999999999999999E-2</c:v>
                </c:pt>
                <c:pt idx="12065">
                  <c:v>8.2000000000000003E-2</c:v>
                </c:pt>
                <c:pt idx="12066">
                  <c:v>0.05</c:v>
                </c:pt>
                <c:pt idx="12067">
                  <c:v>4.7E-2</c:v>
                </c:pt>
                <c:pt idx="12068">
                  <c:v>4.3000000000000003E-2</c:v>
                </c:pt>
                <c:pt idx="12071">
                  <c:v>4.2000000000000003E-2</c:v>
                </c:pt>
                <c:pt idx="12072">
                  <c:v>9.0000000000000011E-3</c:v>
                </c:pt>
                <c:pt idx="12073">
                  <c:v>-7.0000000000000001E-3</c:v>
                </c:pt>
                <c:pt idx="12074">
                  <c:v>-6.2E-2</c:v>
                </c:pt>
                <c:pt idx="12075">
                  <c:v>-7.4999999999999997E-2</c:v>
                </c:pt>
                <c:pt idx="12078">
                  <c:v>-0.125</c:v>
                </c:pt>
                <c:pt idx="12079">
                  <c:v>-9.2999999999999999E-2</c:v>
                </c:pt>
                <c:pt idx="12080">
                  <c:v>-0.11700000000000001</c:v>
                </c:pt>
                <c:pt idx="12081">
                  <c:v>-0.14799999999999999</c:v>
                </c:pt>
                <c:pt idx="12082">
                  <c:v>-0.182</c:v>
                </c:pt>
                <c:pt idx="12085">
                  <c:v>-0.17200000000000001</c:v>
                </c:pt>
                <c:pt idx="12086">
                  <c:v>-0.14300000000000002</c:v>
                </c:pt>
                <c:pt idx="12087">
                  <c:v>-0.108</c:v>
                </c:pt>
                <c:pt idx="12088">
                  <c:v>-0.112</c:v>
                </c:pt>
                <c:pt idx="12089">
                  <c:v>-0.13300000000000001</c:v>
                </c:pt>
                <c:pt idx="12092">
                  <c:v>-0.16300000000000001</c:v>
                </c:pt>
                <c:pt idx="12093">
                  <c:v>-0.14300000000000002</c:v>
                </c:pt>
                <c:pt idx="12094">
                  <c:v>-0.13400000000000001</c:v>
                </c:pt>
                <c:pt idx="12095">
                  <c:v>-0.14499999999999999</c:v>
                </c:pt>
                <c:pt idx="12096">
                  <c:v>-0.155</c:v>
                </c:pt>
                <c:pt idx="12099">
                  <c:v>-0.158</c:v>
                </c:pt>
                <c:pt idx="12100">
                  <c:v>-0.16900000000000001</c:v>
                </c:pt>
                <c:pt idx="12101">
                  <c:v>-0.17899999999999999</c:v>
                </c:pt>
                <c:pt idx="12102">
                  <c:v>-0.218</c:v>
                </c:pt>
                <c:pt idx="12103">
                  <c:v>-0.20700000000000002</c:v>
                </c:pt>
                <c:pt idx="12106">
                  <c:v>-0.23500000000000001</c:v>
                </c:pt>
                <c:pt idx="12107">
                  <c:v>-0.24199999999999999</c:v>
                </c:pt>
                <c:pt idx="12108">
                  <c:v>-0.17200000000000001</c:v>
                </c:pt>
                <c:pt idx="12109">
                  <c:v>-0.26300000000000001</c:v>
                </c:pt>
                <c:pt idx="12110">
                  <c:v>-0.29299999999999998</c:v>
                </c:pt>
                <c:pt idx="12113">
                  <c:v>-0.29299999999999998</c:v>
                </c:pt>
                <c:pt idx="12114">
                  <c:v>-0.33700000000000002</c:v>
                </c:pt>
                <c:pt idx="12115">
                  <c:v>-0.32400000000000001</c:v>
                </c:pt>
                <c:pt idx="12116">
                  <c:v>-0.34600000000000003</c:v>
                </c:pt>
                <c:pt idx="12117">
                  <c:v>-0.35899999999999999</c:v>
                </c:pt>
                <c:pt idx="12120">
                  <c:v>-0.38300000000000001</c:v>
                </c:pt>
                <c:pt idx="12121">
                  <c:v>-0.29699999999999999</c:v>
                </c:pt>
                <c:pt idx="12122">
                  <c:v>-0.30599999999999999</c:v>
                </c:pt>
                <c:pt idx="12123">
                  <c:v>-0.16</c:v>
                </c:pt>
                <c:pt idx="12124">
                  <c:v>-1.3000000000000001E-2</c:v>
                </c:pt>
                <c:pt idx="12127">
                  <c:v>0.192</c:v>
                </c:pt>
                <c:pt idx="12128">
                  <c:v>0.24399999999999999</c:v>
                </c:pt>
                <c:pt idx="12129">
                  <c:v>0.36299999999999999</c:v>
                </c:pt>
                <c:pt idx="12130">
                  <c:v>0.25700000000000001</c:v>
                </c:pt>
                <c:pt idx="12131">
                  <c:v>0.11700000000000001</c:v>
                </c:pt>
                <c:pt idx="12134">
                  <c:v>0.106</c:v>
                </c:pt>
                <c:pt idx="12135">
                  <c:v>0.19</c:v>
                </c:pt>
                <c:pt idx="12136">
                  <c:v>0.19900000000000001</c:v>
                </c:pt>
                <c:pt idx="12137">
                  <c:v>0.02</c:v>
                </c:pt>
                <c:pt idx="12138">
                  <c:v>-6.4000000000000001E-2</c:v>
                </c:pt>
                <c:pt idx="12141">
                  <c:v>-8.4000000000000005E-2</c:v>
                </c:pt>
                <c:pt idx="12142">
                  <c:v>-6.0000000000000001E-3</c:v>
                </c:pt>
                <c:pt idx="12143">
                  <c:v>1.3000000000000001E-2</c:v>
                </c:pt>
                <c:pt idx="12144">
                  <c:v>4.8000000000000001E-2</c:v>
                </c:pt>
                <c:pt idx="12145">
                  <c:v>7.4999999999999997E-2</c:v>
                </c:pt>
                <c:pt idx="12148">
                  <c:v>6.6000000000000003E-2</c:v>
                </c:pt>
                <c:pt idx="12149">
                  <c:v>0.16900000000000001</c:v>
                </c:pt>
                <c:pt idx="12150">
                  <c:v>0.16900000000000001</c:v>
                </c:pt>
                <c:pt idx="12151">
                  <c:v>0.109</c:v>
                </c:pt>
                <c:pt idx="12156">
                  <c:v>0.10400000000000001</c:v>
                </c:pt>
                <c:pt idx="12157">
                  <c:v>5.1000000000000004E-2</c:v>
                </c:pt>
                <c:pt idx="12158">
                  <c:v>4.9000000000000002E-2</c:v>
                </c:pt>
                <c:pt idx="12159">
                  <c:v>2.4E-2</c:v>
                </c:pt>
                <c:pt idx="12162">
                  <c:v>7.3999999999999996E-2</c:v>
                </c:pt>
                <c:pt idx="12163">
                  <c:v>8.1000000000000003E-2</c:v>
                </c:pt>
                <c:pt idx="12164">
                  <c:v>0.124</c:v>
                </c:pt>
                <c:pt idx="12165">
                  <c:v>7.8E-2</c:v>
                </c:pt>
                <c:pt idx="12166">
                  <c:v>2.6000000000000002E-2</c:v>
                </c:pt>
                <c:pt idx="12169">
                  <c:v>2.4E-2</c:v>
                </c:pt>
                <c:pt idx="12170">
                  <c:v>7.0000000000000001E-3</c:v>
                </c:pt>
                <c:pt idx="12171">
                  <c:v>-0.03</c:v>
                </c:pt>
                <c:pt idx="12172">
                  <c:v>-0.105</c:v>
                </c:pt>
                <c:pt idx="12176">
                  <c:v>-5.3999999999999999E-2</c:v>
                </c:pt>
                <c:pt idx="12177">
                  <c:v>-6.3E-2</c:v>
                </c:pt>
                <c:pt idx="12178">
                  <c:v>1.4999999999999999E-2</c:v>
                </c:pt>
                <c:pt idx="12179">
                  <c:v>-3.4000000000000002E-2</c:v>
                </c:pt>
                <c:pt idx="12183">
                  <c:v>-1.3000000000000001E-2</c:v>
                </c:pt>
                <c:pt idx="12184">
                  <c:v>-2.4E-2</c:v>
                </c:pt>
                <c:pt idx="12185">
                  <c:v>-4.4999999999999998E-2</c:v>
                </c:pt>
                <c:pt idx="12186">
                  <c:v>-3.9E-2</c:v>
                </c:pt>
                <c:pt idx="12187">
                  <c:v>-2.1000000000000001E-2</c:v>
                </c:pt>
                <c:pt idx="12190">
                  <c:v>-5.0000000000000001E-3</c:v>
                </c:pt>
                <c:pt idx="12191">
                  <c:v>-1.2E-2</c:v>
                </c:pt>
                <c:pt idx="12192">
                  <c:v>-3.4000000000000002E-2</c:v>
                </c:pt>
                <c:pt idx="12194">
                  <c:v>-3.6000000000000004E-2</c:v>
                </c:pt>
                <c:pt idx="12197">
                  <c:v>-3.7999999999999999E-2</c:v>
                </c:pt>
                <c:pt idx="12198">
                  <c:v>1.0999999999999999E-2</c:v>
                </c:pt>
                <c:pt idx="12199">
                  <c:v>-1.4999999999999999E-2</c:v>
                </c:pt>
                <c:pt idx="12200">
                  <c:v>-5.7000000000000002E-2</c:v>
                </c:pt>
                <c:pt idx="12201">
                  <c:v>-7.8E-2</c:v>
                </c:pt>
                <c:pt idx="12204">
                  <c:v>-2.1999999999999999E-2</c:v>
                </c:pt>
                <c:pt idx="12205">
                  <c:v>-4.7E-2</c:v>
                </c:pt>
                <c:pt idx="12206">
                  <c:v>1.0999999999999999E-2</c:v>
                </c:pt>
                <c:pt idx="12207">
                  <c:v>-1.2E-2</c:v>
                </c:pt>
                <c:pt idx="12208">
                  <c:v>2.3E-2</c:v>
                </c:pt>
                <c:pt idx="12211">
                  <c:v>4.7E-2</c:v>
                </c:pt>
                <c:pt idx="12212">
                  <c:v>7.3999999999999996E-2</c:v>
                </c:pt>
                <c:pt idx="12213">
                  <c:v>7.4999999999999997E-2</c:v>
                </c:pt>
                <c:pt idx="12214">
                  <c:v>0</c:v>
                </c:pt>
                <c:pt idx="12215">
                  <c:v>-3.7999999999999999E-2</c:v>
                </c:pt>
                <c:pt idx="12218">
                  <c:v>-3.7999999999999999E-2</c:v>
                </c:pt>
                <c:pt idx="12219">
                  <c:v>-4.4999999999999998E-2</c:v>
                </c:pt>
                <c:pt idx="12220">
                  <c:v>-4.4999999999999998E-2</c:v>
                </c:pt>
                <c:pt idx="12221">
                  <c:v>-7.1000000000000008E-2</c:v>
                </c:pt>
                <c:pt idx="12222">
                  <c:v>-8.8999999999999996E-2</c:v>
                </c:pt>
                <c:pt idx="12225">
                  <c:v>-0.11800000000000001</c:v>
                </c:pt>
                <c:pt idx="12226">
                  <c:v>-8.3000000000000004E-2</c:v>
                </c:pt>
                <c:pt idx="12227">
                  <c:v>-0.10200000000000001</c:v>
                </c:pt>
                <c:pt idx="12228">
                  <c:v>-0.121</c:v>
                </c:pt>
                <c:pt idx="12229">
                  <c:v>-0.122</c:v>
                </c:pt>
                <c:pt idx="12232">
                  <c:v>-0.125</c:v>
                </c:pt>
                <c:pt idx="12233">
                  <c:v>-0.11900000000000001</c:v>
                </c:pt>
                <c:pt idx="12234">
                  <c:v>-0.06</c:v>
                </c:pt>
                <c:pt idx="12235">
                  <c:v>-0.109</c:v>
                </c:pt>
                <c:pt idx="12236">
                  <c:v>-0.10650000000000001</c:v>
                </c:pt>
                <c:pt idx="12239">
                  <c:v>-0.11800000000000001</c:v>
                </c:pt>
                <c:pt idx="12240">
                  <c:v>-0.113</c:v>
                </c:pt>
                <c:pt idx="12241">
                  <c:v>-0.129</c:v>
                </c:pt>
                <c:pt idx="12242">
                  <c:v>-0.14699999999999999</c:v>
                </c:pt>
                <c:pt idx="12243">
                  <c:v>-0.14499999999999999</c:v>
                </c:pt>
                <c:pt idx="12246">
                  <c:v>-9.4E-2</c:v>
                </c:pt>
                <c:pt idx="12247">
                  <c:v>-0.126</c:v>
                </c:pt>
                <c:pt idx="12248">
                  <c:v>-0.13300000000000001</c:v>
                </c:pt>
                <c:pt idx="12249">
                  <c:v>-0.158</c:v>
                </c:pt>
                <c:pt idx="12250">
                  <c:v>-0.14100000000000001</c:v>
                </c:pt>
                <c:pt idx="12253">
                  <c:v>-0.16600000000000001</c:v>
                </c:pt>
                <c:pt idx="12254">
                  <c:v>-0.16</c:v>
                </c:pt>
                <c:pt idx="12255">
                  <c:v>-0.185</c:v>
                </c:pt>
                <c:pt idx="12256">
                  <c:v>-0.183</c:v>
                </c:pt>
                <c:pt idx="12257">
                  <c:v>-0.14300000000000002</c:v>
                </c:pt>
                <c:pt idx="12260">
                  <c:v>-0.185</c:v>
                </c:pt>
                <c:pt idx="12261">
                  <c:v>-0.19400000000000001</c:v>
                </c:pt>
                <c:pt idx="12262">
                  <c:v>-0.184</c:v>
                </c:pt>
                <c:pt idx="12263">
                  <c:v>-0.218</c:v>
                </c:pt>
                <c:pt idx="12264">
                  <c:v>-0.20100000000000001</c:v>
                </c:pt>
                <c:pt idx="12267">
                  <c:v>-0.20300000000000001</c:v>
                </c:pt>
                <c:pt idx="12268">
                  <c:v>-0.23700000000000002</c:v>
                </c:pt>
                <c:pt idx="12269">
                  <c:v>-0.20100000000000001</c:v>
                </c:pt>
                <c:pt idx="12270">
                  <c:v>-0.22900000000000001</c:v>
                </c:pt>
                <c:pt idx="12271">
                  <c:v>-0.215</c:v>
                </c:pt>
                <c:pt idx="12274">
                  <c:v>-0.23500000000000001</c:v>
                </c:pt>
                <c:pt idx="12275">
                  <c:v>-0.19700000000000001</c:v>
                </c:pt>
                <c:pt idx="12276">
                  <c:v>-0.17</c:v>
                </c:pt>
                <c:pt idx="12277">
                  <c:v>-0.121</c:v>
                </c:pt>
                <c:pt idx="12278">
                  <c:v>-0.128</c:v>
                </c:pt>
                <c:pt idx="12281">
                  <c:v>-0.157</c:v>
                </c:pt>
                <c:pt idx="12282">
                  <c:v>-0.16400000000000001</c:v>
                </c:pt>
                <c:pt idx="12283">
                  <c:v>-0.186</c:v>
                </c:pt>
                <c:pt idx="12284">
                  <c:v>-0.20100000000000001</c:v>
                </c:pt>
                <c:pt idx="12285">
                  <c:v>-0.19600000000000001</c:v>
                </c:pt>
                <c:pt idx="12288">
                  <c:v>-0.191</c:v>
                </c:pt>
                <c:pt idx="12289">
                  <c:v>-0.13300000000000001</c:v>
                </c:pt>
                <c:pt idx="12290">
                  <c:v>-0.124</c:v>
                </c:pt>
                <c:pt idx="12291">
                  <c:v>-0.111</c:v>
                </c:pt>
                <c:pt idx="12292">
                  <c:v>-0.105</c:v>
                </c:pt>
                <c:pt idx="12295">
                  <c:v>-9.4E-2</c:v>
                </c:pt>
                <c:pt idx="12296">
                  <c:v>-0.11700000000000001</c:v>
                </c:pt>
                <c:pt idx="12297">
                  <c:v>-0.182</c:v>
                </c:pt>
                <c:pt idx="12298">
                  <c:v>-0.19400000000000001</c:v>
                </c:pt>
                <c:pt idx="12299">
                  <c:v>-0.17699999999999999</c:v>
                </c:pt>
                <c:pt idx="12302">
                  <c:v>-0.16400000000000001</c:v>
                </c:pt>
                <c:pt idx="12303">
                  <c:v>-0.193</c:v>
                </c:pt>
                <c:pt idx="12304">
                  <c:v>-0.16300000000000001</c:v>
                </c:pt>
                <c:pt idx="12305">
                  <c:v>-0.13400000000000001</c:v>
                </c:pt>
                <c:pt idx="12306">
                  <c:v>-0.191</c:v>
                </c:pt>
                <c:pt idx="12309">
                  <c:v>-0.19400000000000001</c:v>
                </c:pt>
                <c:pt idx="12310">
                  <c:v>-0.20800000000000002</c:v>
                </c:pt>
                <c:pt idx="12311">
                  <c:v>-0.219</c:v>
                </c:pt>
                <c:pt idx="12312">
                  <c:v>-0.23100000000000001</c:v>
                </c:pt>
                <c:pt idx="12313">
                  <c:v>-0.22</c:v>
                </c:pt>
                <c:pt idx="12316">
                  <c:v>-0.254</c:v>
                </c:pt>
                <c:pt idx="12317">
                  <c:v>-0.23500000000000001</c:v>
                </c:pt>
                <c:pt idx="12318">
                  <c:v>-0.24299999999999999</c:v>
                </c:pt>
                <c:pt idx="12319">
                  <c:v>-0.23300000000000001</c:v>
                </c:pt>
                <c:pt idx="12320">
                  <c:v>-0.245</c:v>
                </c:pt>
                <c:pt idx="12323">
                  <c:v>-0.252</c:v>
                </c:pt>
                <c:pt idx="12324">
                  <c:v>-0.26900000000000002</c:v>
                </c:pt>
                <c:pt idx="12325">
                  <c:v>-0.24099999999999999</c:v>
                </c:pt>
                <c:pt idx="12326">
                  <c:v>-0.252</c:v>
                </c:pt>
                <c:pt idx="12327">
                  <c:v>-0.26</c:v>
                </c:pt>
                <c:pt idx="12330">
                  <c:v>-0.24299999999999999</c:v>
                </c:pt>
                <c:pt idx="12331">
                  <c:v>-0.245</c:v>
                </c:pt>
                <c:pt idx="12332">
                  <c:v>-0.23100000000000001</c:v>
                </c:pt>
                <c:pt idx="12333">
                  <c:v>-0.26100000000000001</c:v>
                </c:pt>
                <c:pt idx="12334">
                  <c:v>-0.27300000000000002</c:v>
                </c:pt>
                <c:pt idx="12337">
                  <c:v>-0.28400000000000003</c:v>
                </c:pt>
                <c:pt idx="12338">
                  <c:v>-0.29299999999999998</c:v>
                </c:pt>
                <c:pt idx="12339">
                  <c:v>-0.30399999999999999</c:v>
                </c:pt>
                <c:pt idx="12340">
                  <c:v>-0.33300000000000002</c:v>
                </c:pt>
                <c:pt idx="12341">
                  <c:v>-0.34700000000000003</c:v>
                </c:pt>
                <c:pt idx="12344">
                  <c:v>-0.34100000000000003</c:v>
                </c:pt>
                <c:pt idx="12345">
                  <c:v>-0.32200000000000001</c:v>
                </c:pt>
                <c:pt idx="12346">
                  <c:v>-0.312</c:v>
                </c:pt>
                <c:pt idx="12347">
                  <c:v>-0.28600000000000003</c:v>
                </c:pt>
                <c:pt idx="12348">
                  <c:v>-0.29699999999999999</c:v>
                </c:pt>
                <c:pt idx="12351">
                  <c:v>-0.29199999999999998</c:v>
                </c:pt>
                <c:pt idx="12352">
                  <c:v>-0.32800000000000001</c:v>
                </c:pt>
                <c:pt idx="12353">
                  <c:v>-0.32600000000000001</c:v>
                </c:pt>
                <c:pt idx="12354">
                  <c:v>-0.35399999999999998</c:v>
                </c:pt>
                <c:pt idx="12355">
                  <c:v>-0.34200000000000003</c:v>
                </c:pt>
                <c:pt idx="12358">
                  <c:v>-0.34900000000000003</c:v>
                </c:pt>
                <c:pt idx="12359">
                  <c:v>-0.34200000000000003</c:v>
                </c:pt>
                <c:pt idx="12360">
                  <c:v>-0.36</c:v>
                </c:pt>
                <c:pt idx="12361">
                  <c:v>-0.36099999999999999</c:v>
                </c:pt>
                <c:pt idx="12362">
                  <c:v>-0.35100000000000003</c:v>
                </c:pt>
                <c:pt idx="12365">
                  <c:v>-0.255</c:v>
                </c:pt>
                <c:pt idx="12366">
                  <c:v>-0.24399999999999999</c:v>
                </c:pt>
                <c:pt idx="12368">
                  <c:v>-0.28700000000000003</c:v>
                </c:pt>
                <c:pt idx="12369">
                  <c:v>-0.307</c:v>
                </c:pt>
                <c:pt idx="12372">
                  <c:v>-0.31</c:v>
                </c:pt>
                <c:pt idx="12373">
                  <c:v>-0.32700000000000001</c:v>
                </c:pt>
                <c:pt idx="12374">
                  <c:v>-0.32200000000000001</c:v>
                </c:pt>
                <c:pt idx="12375">
                  <c:v>-0.33600000000000002</c:v>
                </c:pt>
                <c:pt idx="12376">
                  <c:v>-0.34700000000000003</c:v>
                </c:pt>
                <c:pt idx="12379">
                  <c:v>-0.33900000000000002</c:v>
                </c:pt>
                <c:pt idx="12380">
                  <c:v>-0.33100000000000002</c:v>
                </c:pt>
                <c:pt idx="12381">
                  <c:v>-0.33600000000000002</c:v>
                </c:pt>
                <c:pt idx="12382">
                  <c:v>-0.34900000000000003</c:v>
                </c:pt>
                <c:pt idx="12383">
                  <c:v>-0.34200000000000003</c:v>
                </c:pt>
                <c:pt idx="12386">
                  <c:v>-0.32800000000000001</c:v>
                </c:pt>
                <c:pt idx="12387">
                  <c:v>-0.28300000000000003</c:v>
                </c:pt>
                <c:pt idx="12388">
                  <c:v>-0.28500000000000003</c:v>
                </c:pt>
                <c:pt idx="12389">
                  <c:v>-0.313</c:v>
                </c:pt>
                <c:pt idx="12390">
                  <c:v>-0.30599999999999999</c:v>
                </c:pt>
                <c:pt idx="12393">
                  <c:v>-0.34</c:v>
                </c:pt>
                <c:pt idx="12394">
                  <c:v>-0.36799999999999999</c:v>
                </c:pt>
                <c:pt idx="12395">
                  <c:v>-0.36099999999999999</c:v>
                </c:pt>
                <c:pt idx="12396">
                  <c:v>-0.35699999999999998</c:v>
                </c:pt>
                <c:pt idx="12397">
                  <c:v>-0.38200000000000001</c:v>
                </c:pt>
                <c:pt idx="12400">
                  <c:v>-0.37</c:v>
                </c:pt>
                <c:pt idx="12401">
                  <c:v>-0.372</c:v>
                </c:pt>
                <c:pt idx="12402">
                  <c:v>-0.32800000000000001</c:v>
                </c:pt>
                <c:pt idx="12403">
                  <c:v>-0.33500000000000002</c:v>
                </c:pt>
                <c:pt idx="12404">
                  <c:v>-0.33300000000000002</c:v>
                </c:pt>
                <c:pt idx="12407">
                  <c:v>-0.34</c:v>
                </c:pt>
                <c:pt idx="12408">
                  <c:v>-0.34900000000000003</c:v>
                </c:pt>
                <c:pt idx="12409">
                  <c:v>-0.308</c:v>
                </c:pt>
                <c:pt idx="12410">
                  <c:v>-0.29099999999999998</c:v>
                </c:pt>
                <c:pt idx="12414">
                  <c:v>-0.33</c:v>
                </c:pt>
                <c:pt idx="12415">
                  <c:v>-0.34500000000000003</c:v>
                </c:pt>
                <c:pt idx="12416">
                  <c:v>-0.33800000000000002</c:v>
                </c:pt>
                <c:pt idx="12417">
                  <c:v>-0.34100000000000003</c:v>
                </c:pt>
                <c:pt idx="12421">
                  <c:v>-0.36399999999999999</c:v>
                </c:pt>
                <c:pt idx="12422">
                  <c:v>-0.34300000000000003</c:v>
                </c:pt>
                <c:pt idx="12423">
                  <c:v>-0.314</c:v>
                </c:pt>
                <c:pt idx="12424">
                  <c:v>-0.312</c:v>
                </c:pt>
                <c:pt idx="12425">
                  <c:v>-0.312</c:v>
                </c:pt>
                <c:pt idx="12428">
                  <c:v>-0.28999999999999998</c:v>
                </c:pt>
                <c:pt idx="12429">
                  <c:v>-0.25700000000000001</c:v>
                </c:pt>
                <c:pt idx="12430">
                  <c:v>-0.312</c:v>
                </c:pt>
                <c:pt idx="12431">
                  <c:v>-0.33200000000000002</c:v>
                </c:pt>
                <c:pt idx="12432">
                  <c:v>-0.32</c:v>
                </c:pt>
                <c:pt idx="12435">
                  <c:v>-0.29899999999999999</c:v>
                </c:pt>
                <c:pt idx="12436">
                  <c:v>-0.30399999999999999</c:v>
                </c:pt>
                <c:pt idx="12437">
                  <c:v>-0.30199999999999999</c:v>
                </c:pt>
                <c:pt idx="12438">
                  <c:v>-0.26700000000000002</c:v>
                </c:pt>
                <c:pt idx="12439">
                  <c:v>-0.27800000000000002</c:v>
                </c:pt>
                <c:pt idx="12442">
                  <c:v>-0.317</c:v>
                </c:pt>
                <c:pt idx="12443">
                  <c:v>-0.30099999999999999</c:v>
                </c:pt>
                <c:pt idx="12444">
                  <c:v>-0.311</c:v>
                </c:pt>
                <c:pt idx="12445">
                  <c:v>-0.30599999999999999</c:v>
                </c:pt>
                <c:pt idx="12446">
                  <c:v>-0.26300000000000001</c:v>
                </c:pt>
                <c:pt idx="12449">
                  <c:v>-0.253</c:v>
                </c:pt>
                <c:pt idx="12450">
                  <c:v>-0.23200000000000001</c:v>
                </c:pt>
                <c:pt idx="12451">
                  <c:v>-0.23900000000000002</c:v>
                </c:pt>
                <c:pt idx="12452">
                  <c:v>-0.23400000000000001</c:v>
                </c:pt>
                <c:pt idx="12453">
                  <c:v>-0.223</c:v>
                </c:pt>
                <c:pt idx="12456">
                  <c:v>-0.223</c:v>
                </c:pt>
                <c:pt idx="12457">
                  <c:v>-0.224</c:v>
                </c:pt>
                <c:pt idx="12458">
                  <c:v>-0.21299999999999999</c:v>
                </c:pt>
                <c:pt idx="12459">
                  <c:v>-0.23300000000000001</c:v>
                </c:pt>
                <c:pt idx="12460">
                  <c:v>-0.19700000000000001</c:v>
                </c:pt>
                <c:pt idx="12463">
                  <c:v>-0.156</c:v>
                </c:pt>
                <c:pt idx="12464">
                  <c:v>-0.122</c:v>
                </c:pt>
                <c:pt idx="12465">
                  <c:v>-0.128</c:v>
                </c:pt>
                <c:pt idx="12466">
                  <c:v>-7.9000000000000001E-2</c:v>
                </c:pt>
                <c:pt idx="12467">
                  <c:v>-6.6000000000000003E-2</c:v>
                </c:pt>
                <c:pt idx="12470">
                  <c:v>-9.9000000000000005E-2</c:v>
                </c:pt>
                <c:pt idx="12471">
                  <c:v>-6.5000000000000002E-2</c:v>
                </c:pt>
                <c:pt idx="12472">
                  <c:v>-4.1000000000000002E-2</c:v>
                </c:pt>
                <c:pt idx="12473">
                  <c:v>0.03</c:v>
                </c:pt>
                <c:pt idx="12474">
                  <c:v>-1.0999999999999999E-2</c:v>
                </c:pt>
                <c:pt idx="12477">
                  <c:v>-9.7000000000000003E-2</c:v>
                </c:pt>
                <c:pt idx="12478">
                  <c:v>-0.11</c:v>
                </c:pt>
                <c:pt idx="12479">
                  <c:v>-5.2000000000000005E-2</c:v>
                </c:pt>
                <c:pt idx="12480">
                  <c:v>-6.2E-2</c:v>
                </c:pt>
                <c:pt idx="12481">
                  <c:v>-4.7E-2</c:v>
                </c:pt>
                <c:pt idx="12484">
                  <c:v>-3.7999999999999999E-2</c:v>
                </c:pt>
                <c:pt idx="12485">
                  <c:v>-0.06</c:v>
                </c:pt>
                <c:pt idx="12486">
                  <c:v>-6.0999999999999999E-2</c:v>
                </c:pt>
                <c:pt idx="12487">
                  <c:v>-9.6000000000000002E-2</c:v>
                </c:pt>
                <c:pt idx="12488">
                  <c:v>-5.2999999999999999E-2</c:v>
                </c:pt>
                <c:pt idx="12491">
                  <c:v>-9.0999999999999998E-2</c:v>
                </c:pt>
                <c:pt idx="12492">
                  <c:v>-8.7999999999999995E-2</c:v>
                </c:pt>
                <c:pt idx="12493">
                  <c:v>-3.5000000000000003E-2</c:v>
                </c:pt>
                <c:pt idx="12494">
                  <c:v>-1.9E-2</c:v>
                </c:pt>
                <c:pt idx="12495">
                  <c:v>-4.5999999999999999E-2</c:v>
                </c:pt>
                <c:pt idx="12498">
                  <c:v>-5.8000000000000003E-2</c:v>
                </c:pt>
                <c:pt idx="12499">
                  <c:v>-9.4E-2</c:v>
                </c:pt>
                <c:pt idx="12500">
                  <c:v>-0.112</c:v>
                </c:pt>
                <c:pt idx="12501">
                  <c:v>-0.13700000000000001</c:v>
                </c:pt>
                <c:pt idx="12502">
                  <c:v>-0.10200000000000001</c:v>
                </c:pt>
                <c:pt idx="12505">
                  <c:v>-7.2000000000000008E-2</c:v>
                </c:pt>
                <c:pt idx="12506">
                  <c:v>-3.1E-2</c:v>
                </c:pt>
                <c:pt idx="12507">
                  <c:v>-5.2000000000000005E-2</c:v>
                </c:pt>
                <c:pt idx="12508">
                  <c:v>-7.8E-2</c:v>
                </c:pt>
                <c:pt idx="12513">
                  <c:v>-6.2E-2</c:v>
                </c:pt>
                <c:pt idx="12514">
                  <c:v>-6.0999999999999999E-2</c:v>
                </c:pt>
                <c:pt idx="12515">
                  <c:v>-0.08</c:v>
                </c:pt>
                <c:pt idx="12516">
                  <c:v>-3.6999999999999998E-2</c:v>
                </c:pt>
                <c:pt idx="12519">
                  <c:v>-3.1E-2</c:v>
                </c:pt>
                <c:pt idx="12520">
                  <c:v>-2.9000000000000001E-2</c:v>
                </c:pt>
                <c:pt idx="12521">
                  <c:v>-4.0000000000000001E-3</c:v>
                </c:pt>
                <c:pt idx="12522">
                  <c:v>-3.6999999999999998E-2</c:v>
                </c:pt>
                <c:pt idx="12523">
                  <c:v>-9.0000000000000011E-3</c:v>
                </c:pt>
                <c:pt idx="12526">
                  <c:v>1.4E-2</c:v>
                </c:pt>
                <c:pt idx="12527">
                  <c:v>-7.0000000000000001E-3</c:v>
                </c:pt>
                <c:pt idx="12528">
                  <c:v>-1.3000000000000001E-2</c:v>
                </c:pt>
                <c:pt idx="12529">
                  <c:v>-7.0000000000000001E-3</c:v>
                </c:pt>
                <c:pt idx="12530">
                  <c:v>-7.0000000000000001E-3</c:v>
                </c:pt>
                <c:pt idx="12533">
                  <c:v>-5.0000000000000001E-3</c:v>
                </c:pt>
                <c:pt idx="12534">
                  <c:v>2E-3</c:v>
                </c:pt>
                <c:pt idx="12535">
                  <c:v>0.02</c:v>
                </c:pt>
                <c:pt idx="12536">
                  <c:v>0.157</c:v>
                </c:pt>
                <c:pt idx="12537">
                  <c:v>0.16200000000000001</c:v>
                </c:pt>
                <c:pt idx="12540">
                  <c:v>0.151</c:v>
                </c:pt>
                <c:pt idx="12541">
                  <c:v>0.121</c:v>
                </c:pt>
                <c:pt idx="12542">
                  <c:v>0.13700000000000001</c:v>
                </c:pt>
                <c:pt idx="12543">
                  <c:v>0.14000000000000001</c:v>
                </c:pt>
                <c:pt idx="12544">
                  <c:v>0.16800000000000001</c:v>
                </c:pt>
                <c:pt idx="12547">
                  <c:v>0.16800000000000001</c:v>
                </c:pt>
                <c:pt idx="12548">
                  <c:v>0.22</c:v>
                </c:pt>
                <c:pt idx="12549">
                  <c:v>0.25900000000000001</c:v>
                </c:pt>
                <c:pt idx="12551">
                  <c:v>0.26600000000000001</c:v>
                </c:pt>
                <c:pt idx="12554">
                  <c:v>0.28600000000000003</c:v>
                </c:pt>
                <c:pt idx="12555">
                  <c:v>0.28700000000000003</c:v>
                </c:pt>
                <c:pt idx="12556">
                  <c:v>0.28700000000000003</c:v>
                </c:pt>
                <c:pt idx="12557">
                  <c:v>0.27</c:v>
                </c:pt>
                <c:pt idx="12558">
                  <c:v>0.248</c:v>
                </c:pt>
                <c:pt idx="12561">
                  <c:v>0.23400000000000001</c:v>
                </c:pt>
                <c:pt idx="12562">
                  <c:v>0.20300000000000001</c:v>
                </c:pt>
                <c:pt idx="12563">
                  <c:v>0.156</c:v>
                </c:pt>
                <c:pt idx="12564">
                  <c:v>0.185</c:v>
                </c:pt>
                <c:pt idx="12565">
                  <c:v>0.17599999999999999</c:v>
                </c:pt>
                <c:pt idx="12568">
                  <c:v>0.17400000000000002</c:v>
                </c:pt>
                <c:pt idx="12569">
                  <c:v>0.17899999999999999</c:v>
                </c:pt>
                <c:pt idx="12570">
                  <c:v>0.16400000000000001</c:v>
                </c:pt>
                <c:pt idx="12571">
                  <c:v>0.17699999999999999</c:v>
                </c:pt>
                <c:pt idx="12572">
                  <c:v>0.158</c:v>
                </c:pt>
                <c:pt idx="12575">
                  <c:v>0.17400000000000002</c:v>
                </c:pt>
                <c:pt idx="12576">
                  <c:v>0.14599999999999999</c:v>
                </c:pt>
                <c:pt idx="12577">
                  <c:v>0.11700000000000001</c:v>
                </c:pt>
                <c:pt idx="12578">
                  <c:v>0.123</c:v>
                </c:pt>
                <c:pt idx="12579">
                  <c:v>0.10300000000000001</c:v>
                </c:pt>
                <c:pt idx="12582">
                  <c:v>0.123</c:v>
                </c:pt>
                <c:pt idx="12583">
                  <c:v>0.14699999999999999</c:v>
                </c:pt>
                <c:pt idx="12584">
                  <c:v>0.13700000000000001</c:v>
                </c:pt>
                <c:pt idx="12585">
                  <c:v>0.161</c:v>
                </c:pt>
                <c:pt idx="12586">
                  <c:v>0.155</c:v>
                </c:pt>
                <c:pt idx="12589">
                  <c:v>0.16600000000000001</c:v>
                </c:pt>
                <c:pt idx="12590">
                  <c:v>0.17100000000000001</c:v>
                </c:pt>
                <c:pt idx="12591">
                  <c:v>0.153</c:v>
                </c:pt>
                <c:pt idx="12592">
                  <c:v>0.152</c:v>
                </c:pt>
                <c:pt idx="12593">
                  <c:v>0.19800000000000001</c:v>
                </c:pt>
                <c:pt idx="12596">
                  <c:v>0.16200000000000001</c:v>
                </c:pt>
                <c:pt idx="12597">
                  <c:v>0.16600000000000001</c:v>
                </c:pt>
                <c:pt idx="12598">
                  <c:v>0.13400000000000001</c:v>
                </c:pt>
                <c:pt idx="12599">
                  <c:v>0.128</c:v>
                </c:pt>
                <c:pt idx="12600">
                  <c:v>9.1999999999999998E-2</c:v>
                </c:pt>
                <c:pt idx="12603">
                  <c:v>0.125</c:v>
                </c:pt>
                <c:pt idx="12604">
                  <c:v>0.06</c:v>
                </c:pt>
                <c:pt idx="12605">
                  <c:v>4.3000000000000003E-2</c:v>
                </c:pt>
                <c:pt idx="12606">
                  <c:v>3.6000000000000004E-2</c:v>
                </c:pt>
                <c:pt idx="12607">
                  <c:v>5.6000000000000001E-2</c:v>
                </c:pt>
                <c:pt idx="12610">
                  <c:v>4.5999999999999999E-2</c:v>
                </c:pt>
                <c:pt idx="12611">
                  <c:v>3.4000000000000002E-2</c:v>
                </c:pt>
                <c:pt idx="12613">
                  <c:v>1.3000000000000001E-2</c:v>
                </c:pt>
                <c:pt idx="12614">
                  <c:v>-1.4999999999999999E-2</c:v>
                </c:pt>
                <c:pt idx="12617">
                  <c:v>-0.04</c:v>
                </c:pt>
                <c:pt idx="12618">
                  <c:v>-5.6000000000000001E-2</c:v>
                </c:pt>
                <c:pt idx="12619">
                  <c:v>-4.3999999999999997E-2</c:v>
                </c:pt>
                <c:pt idx="12620">
                  <c:v>-7.9000000000000001E-2</c:v>
                </c:pt>
                <c:pt idx="12621">
                  <c:v>-7.8E-2</c:v>
                </c:pt>
                <c:pt idx="12624">
                  <c:v>-7.3999999999999996E-2</c:v>
                </c:pt>
                <c:pt idx="12625">
                  <c:v>-8.6000000000000007E-2</c:v>
                </c:pt>
                <c:pt idx="12626">
                  <c:v>-8.4000000000000005E-2</c:v>
                </c:pt>
                <c:pt idx="12627">
                  <c:v>-9.6000000000000002E-2</c:v>
                </c:pt>
                <c:pt idx="12628">
                  <c:v>-0.10300000000000001</c:v>
                </c:pt>
                <c:pt idx="12631">
                  <c:v>-0.13200000000000001</c:v>
                </c:pt>
                <c:pt idx="12632">
                  <c:v>-0.13100000000000001</c:v>
                </c:pt>
                <c:pt idx="12633">
                  <c:v>-0.14300000000000002</c:v>
                </c:pt>
                <c:pt idx="12634">
                  <c:v>-0.153</c:v>
                </c:pt>
                <c:pt idx="12635">
                  <c:v>-0.11700000000000001</c:v>
                </c:pt>
                <c:pt idx="12638">
                  <c:v>-0.125</c:v>
                </c:pt>
                <c:pt idx="12639">
                  <c:v>-0.128</c:v>
                </c:pt>
                <c:pt idx="12640">
                  <c:v>-0.121</c:v>
                </c:pt>
                <c:pt idx="12641">
                  <c:v>-0.127</c:v>
                </c:pt>
                <c:pt idx="12642">
                  <c:v>-0.125</c:v>
                </c:pt>
                <c:pt idx="12645">
                  <c:v>-0.122</c:v>
                </c:pt>
                <c:pt idx="12646">
                  <c:v>-0.11700000000000001</c:v>
                </c:pt>
                <c:pt idx="12647">
                  <c:v>-0.13200000000000001</c:v>
                </c:pt>
                <c:pt idx="12648">
                  <c:v>-0.14000000000000001</c:v>
                </c:pt>
                <c:pt idx="12649">
                  <c:v>-0.152</c:v>
                </c:pt>
                <c:pt idx="12652">
                  <c:v>-0.13</c:v>
                </c:pt>
                <c:pt idx="12653">
                  <c:v>-0.128</c:v>
                </c:pt>
                <c:pt idx="12654">
                  <c:v>-6.0999999999999999E-2</c:v>
                </c:pt>
                <c:pt idx="12655">
                  <c:v>-0.06</c:v>
                </c:pt>
                <c:pt idx="12656">
                  <c:v>-6.0999999999999999E-2</c:v>
                </c:pt>
                <c:pt idx="12659">
                  <c:v>-8.3000000000000004E-2</c:v>
                </c:pt>
                <c:pt idx="12660">
                  <c:v>-2.6000000000000002E-2</c:v>
                </c:pt>
                <c:pt idx="12661">
                  <c:v>-2.6000000000000002E-2</c:v>
                </c:pt>
                <c:pt idx="12662">
                  <c:v>-3.6000000000000004E-2</c:v>
                </c:pt>
                <c:pt idx="12663">
                  <c:v>-1.7000000000000001E-2</c:v>
                </c:pt>
                <c:pt idx="12666">
                  <c:v>-2.6000000000000002E-2</c:v>
                </c:pt>
                <c:pt idx="12667">
                  <c:v>3.3000000000000002E-2</c:v>
                </c:pt>
                <c:pt idx="12668">
                  <c:v>0.02</c:v>
                </c:pt>
                <c:pt idx="12669">
                  <c:v>-0.04</c:v>
                </c:pt>
                <c:pt idx="12670">
                  <c:v>-3.0000000000000001E-3</c:v>
                </c:pt>
                <c:pt idx="12673">
                  <c:v>-2E-3</c:v>
                </c:pt>
                <c:pt idx="12674">
                  <c:v>-1.4999999999999999E-2</c:v>
                </c:pt>
                <c:pt idx="12675">
                  <c:v>2.4E-2</c:v>
                </c:pt>
                <c:pt idx="12676">
                  <c:v>2.6000000000000002E-2</c:v>
                </c:pt>
                <c:pt idx="12677">
                  <c:v>4.9000000000000002E-2</c:v>
                </c:pt>
                <c:pt idx="12680">
                  <c:v>2.6000000000000002E-2</c:v>
                </c:pt>
                <c:pt idx="12681">
                  <c:v>0.01</c:v>
                </c:pt>
                <c:pt idx="12682">
                  <c:v>6.0000000000000001E-3</c:v>
                </c:pt>
                <c:pt idx="12683">
                  <c:v>7.6999999999999999E-2</c:v>
                </c:pt>
                <c:pt idx="12684">
                  <c:v>0.113</c:v>
                </c:pt>
                <c:pt idx="12687">
                  <c:v>0.11900000000000001</c:v>
                </c:pt>
                <c:pt idx="12688">
                  <c:v>0.155</c:v>
                </c:pt>
                <c:pt idx="12689">
                  <c:v>0.13500000000000001</c:v>
                </c:pt>
                <c:pt idx="12690">
                  <c:v>0.159</c:v>
                </c:pt>
                <c:pt idx="12691">
                  <c:v>0.129</c:v>
                </c:pt>
                <c:pt idx="12694">
                  <c:v>0.13600000000000001</c:v>
                </c:pt>
                <c:pt idx="12695">
                  <c:v>0.16200000000000001</c:v>
                </c:pt>
                <c:pt idx="12696">
                  <c:v>0.17</c:v>
                </c:pt>
                <c:pt idx="12697">
                  <c:v>0.159</c:v>
                </c:pt>
                <c:pt idx="12698">
                  <c:v>0.19400000000000001</c:v>
                </c:pt>
                <c:pt idx="12701">
                  <c:v>0.214</c:v>
                </c:pt>
                <c:pt idx="12702">
                  <c:v>0.23600000000000002</c:v>
                </c:pt>
                <c:pt idx="12703">
                  <c:v>0.20600000000000002</c:v>
                </c:pt>
                <c:pt idx="12704">
                  <c:v>0.14100000000000001</c:v>
                </c:pt>
                <c:pt idx="12705">
                  <c:v>0.16700000000000001</c:v>
                </c:pt>
                <c:pt idx="12708">
                  <c:v>0.19500000000000001</c:v>
                </c:pt>
                <c:pt idx="12709">
                  <c:v>0.22800000000000001</c:v>
                </c:pt>
                <c:pt idx="12710">
                  <c:v>0.216</c:v>
                </c:pt>
                <c:pt idx="12711">
                  <c:v>0.23900000000000002</c:v>
                </c:pt>
                <c:pt idx="12712">
                  <c:v>0.24399999999999999</c:v>
                </c:pt>
                <c:pt idx="12715">
                  <c:v>0.221</c:v>
                </c:pt>
                <c:pt idx="12716">
                  <c:v>0.221</c:v>
                </c:pt>
                <c:pt idx="12717">
                  <c:v>0.16700000000000001</c:v>
                </c:pt>
                <c:pt idx="12718">
                  <c:v>0.19700000000000001</c:v>
                </c:pt>
                <c:pt idx="12719">
                  <c:v>0.28000000000000003</c:v>
                </c:pt>
                <c:pt idx="12723">
                  <c:v>0.193</c:v>
                </c:pt>
                <c:pt idx="12724">
                  <c:v>0.18099999999999999</c:v>
                </c:pt>
                <c:pt idx="12725">
                  <c:v>0.11700000000000001</c:v>
                </c:pt>
                <c:pt idx="12726">
                  <c:v>6.2E-2</c:v>
                </c:pt>
                <c:pt idx="12729">
                  <c:v>9.2999999999999999E-2</c:v>
                </c:pt>
                <c:pt idx="12730">
                  <c:v>0.05</c:v>
                </c:pt>
                <c:pt idx="12731">
                  <c:v>0.109</c:v>
                </c:pt>
                <c:pt idx="12732">
                  <c:v>0.13</c:v>
                </c:pt>
                <c:pt idx="12733">
                  <c:v>0.10400000000000001</c:v>
                </c:pt>
                <c:pt idx="12736">
                  <c:v>0.11700000000000001</c:v>
                </c:pt>
                <c:pt idx="12737">
                  <c:v>0.111</c:v>
                </c:pt>
                <c:pt idx="12738">
                  <c:v>0.115</c:v>
                </c:pt>
                <c:pt idx="12739">
                  <c:v>6.5000000000000002E-2</c:v>
                </c:pt>
                <c:pt idx="12740">
                  <c:v>8.0000000000000002E-3</c:v>
                </c:pt>
                <c:pt idx="12743">
                  <c:v>5.1000000000000004E-2</c:v>
                </c:pt>
                <c:pt idx="12744">
                  <c:v>0.126</c:v>
                </c:pt>
                <c:pt idx="12745">
                  <c:v>0.14499999999999999</c:v>
                </c:pt>
                <c:pt idx="12746">
                  <c:v>0.11600000000000001</c:v>
                </c:pt>
                <c:pt idx="12747">
                  <c:v>3.3000000000000002E-2</c:v>
                </c:pt>
                <c:pt idx="12750">
                  <c:v>4.1000000000000002E-2</c:v>
                </c:pt>
                <c:pt idx="12751">
                  <c:v>1.3000000000000001E-2</c:v>
                </c:pt>
                <c:pt idx="12752">
                  <c:v>0.03</c:v>
                </c:pt>
                <c:pt idx="12753">
                  <c:v>-1.0999999999999999E-2</c:v>
                </c:pt>
                <c:pt idx="12754">
                  <c:v>-2.4E-2</c:v>
                </c:pt>
                <c:pt idx="12757">
                  <c:v>-3.2000000000000001E-2</c:v>
                </c:pt>
                <c:pt idx="12758">
                  <c:v>-2.3E-2</c:v>
                </c:pt>
                <c:pt idx="12759">
                  <c:v>4.5999999999999999E-2</c:v>
                </c:pt>
                <c:pt idx="12760">
                  <c:v>4.0000000000000001E-3</c:v>
                </c:pt>
                <c:pt idx="12761">
                  <c:v>-5.0000000000000001E-3</c:v>
                </c:pt>
                <c:pt idx="12764">
                  <c:v>-3.3000000000000002E-2</c:v>
                </c:pt>
                <c:pt idx="12765">
                  <c:v>-1.4999999999999999E-2</c:v>
                </c:pt>
                <c:pt idx="12766">
                  <c:v>-1.7000000000000001E-2</c:v>
                </c:pt>
                <c:pt idx="12767">
                  <c:v>9.0000000000000011E-3</c:v>
                </c:pt>
                <c:pt idx="12768">
                  <c:v>-2.4E-2</c:v>
                </c:pt>
                <c:pt idx="12771">
                  <c:v>-9.0000000000000011E-3</c:v>
                </c:pt>
                <c:pt idx="12772">
                  <c:v>5.9000000000000004E-2</c:v>
                </c:pt>
                <c:pt idx="12773">
                  <c:v>7.4999999999999997E-2</c:v>
                </c:pt>
                <c:pt idx="12774">
                  <c:v>0.12</c:v>
                </c:pt>
                <c:pt idx="12775">
                  <c:v>0.11900000000000001</c:v>
                </c:pt>
                <c:pt idx="12778">
                  <c:v>0.127</c:v>
                </c:pt>
                <c:pt idx="12779">
                  <c:v>0.124</c:v>
                </c:pt>
                <c:pt idx="12780">
                  <c:v>0.19400000000000001</c:v>
                </c:pt>
                <c:pt idx="12781">
                  <c:v>0.19900000000000001</c:v>
                </c:pt>
                <c:pt idx="12782">
                  <c:v>0.19400000000000001</c:v>
                </c:pt>
                <c:pt idx="12785">
                  <c:v>0.23100000000000001</c:v>
                </c:pt>
                <c:pt idx="12786">
                  <c:v>0.23400000000000001</c:v>
                </c:pt>
                <c:pt idx="12787">
                  <c:v>0.23600000000000002</c:v>
                </c:pt>
                <c:pt idx="12788">
                  <c:v>0.25900000000000001</c:v>
                </c:pt>
                <c:pt idx="12789">
                  <c:v>0.28899999999999998</c:v>
                </c:pt>
                <c:pt idx="12792">
                  <c:v>0.28500000000000003</c:v>
                </c:pt>
                <c:pt idx="12793">
                  <c:v>0.29799999999999999</c:v>
                </c:pt>
                <c:pt idx="12794">
                  <c:v>0.27400000000000002</c:v>
                </c:pt>
                <c:pt idx="12795">
                  <c:v>0.24199999999999999</c:v>
                </c:pt>
                <c:pt idx="12796">
                  <c:v>0.33200000000000002</c:v>
                </c:pt>
                <c:pt idx="12799">
                  <c:v>0.35799999999999998</c:v>
                </c:pt>
                <c:pt idx="12800">
                  <c:v>0.36799999999999999</c:v>
                </c:pt>
                <c:pt idx="12801">
                  <c:v>0.375</c:v>
                </c:pt>
                <c:pt idx="12802">
                  <c:v>0.36299999999999999</c:v>
                </c:pt>
                <c:pt idx="12803">
                  <c:v>0.33100000000000002</c:v>
                </c:pt>
                <c:pt idx="12806">
                  <c:v>0.307</c:v>
                </c:pt>
                <c:pt idx="12807">
                  <c:v>0.33300000000000002</c:v>
                </c:pt>
                <c:pt idx="12808">
                  <c:v>0.34500000000000003</c:v>
                </c:pt>
                <c:pt idx="12809">
                  <c:v>0.34500000000000003</c:v>
                </c:pt>
                <c:pt idx="12810">
                  <c:v>0.36499999999999999</c:v>
                </c:pt>
                <c:pt idx="12813">
                  <c:v>0.42699999999999999</c:v>
                </c:pt>
                <c:pt idx="12814">
                  <c:v>0.45100000000000001</c:v>
                </c:pt>
                <c:pt idx="12815">
                  <c:v>0.44700000000000001</c:v>
                </c:pt>
                <c:pt idx="12816">
                  <c:v>0.58699999999999997</c:v>
                </c:pt>
                <c:pt idx="12817">
                  <c:v>0.64900000000000002</c:v>
                </c:pt>
                <c:pt idx="12820">
                  <c:v>0.67400000000000004</c:v>
                </c:pt>
                <c:pt idx="12821">
                  <c:v>0.71799999999999997</c:v>
                </c:pt>
                <c:pt idx="12822">
                  <c:v>0.67</c:v>
                </c:pt>
                <c:pt idx="12823">
                  <c:v>0.75</c:v>
                </c:pt>
                <c:pt idx="12824">
                  <c:v>0.77200000000000002</c:v>
                </c:pt>
                <c:pt idx="12827">
                  <c:v>0.76200000000000001</c:v>
                </c:pt>
                <c:pt idx="12828">
                  <c:v>0.78400000000000003</c:v>
                </c:pt>
                <c:pt idx="12829">
                  <c:v>0.752</c:v>
                </c:pt>
                <c:pt idx="12830">
                  <c:v>0.70100000000000007</c:v>
                </c:pt>
                <c:pt idx="12831">
                  <c:v>0.68600000000000005</c:v>
                </c:pt>
                <c:pt idx="12834">
                  <c:v>0.71599999999999997</c:v>
                </c:pt>
                <c:pt idx="12835">
                  <c:v>0.73699999999999999</c:v>
                </c:pt>
                <c:pt idx="12836">
                  <c:v>0.72799999999999998</c:v>
                </c:pt>
                <c:pt idx="12837">
                  <c:v>0.66200000000000003</c:v>
                </c:pt>
                <c:pt idx="12838">
                  <c:v>0.70799999999999996</c:v>
                </c:pt>
                <c:pt idx="12841">
                  <c:v>0.61599999999999999</c:v>
                </c:pt>
                <c:pt idx="12842">
                  <c:v>0.35000000000000003</c:v>
                </c:pt>
                <c:pt idx="12843">
                  <c:v>0.47900000000000004</c:v>
                </c:pt>
                <c:pt idx="12844">
                  <c:v>0.495</c:v>
                </c:pt>
                <c:pt idx="12845">
                  <c:v>0.42799999999999999</c:v>
                </c:pt>
                <c:pt idx="12848">
                  <c:v>0.47700000000000004</c:v>
                </c:pt>
                <c:pt idx="12849">
                  <c:v>0.55900000000000005</c:v>
                </c:pt>
                <c:pt idx="12850">
                  <c:v>0.64700000000000002</c:v>
                </c:pt>
                <c:pt idx="12851">
                  <c:v>0.748</c:v>
                </c:pt>
                <c:pt idx="12852">
                  <c:v>0.73099999999999998</c:v>
                </c:pt>
                <c:pt idx="12855">
                  <c:v>0.83899999999999997</c:v>
                </c:pt>
                <c:pt idx="12856">
                  <c:v>0.80900000000000005</c:v>
                </c:pt>
                <c:pt idx="12857">
                  <c:v>0.85199999999999998</c:v>
                </c:pt>
                <c:pt idx="12858">
                  <c:v>0.83799999999999997</c:v>
                </c:pt>
                <c:pt idx="12859">
                  <c:v>0.83499999999999996</c:v>
                </c:pt>
                <c:pt idx="12862">
                  <c:v>0.91600000000000004</c:v>
                </c:pt>
                <c:pt idx="12863">
                  <c:v>0.96</c:v>
                </c:pt>
                <c:pt idx="12864">
                  <c:v>0.93</c:v>
                </c:pt>
                <c:pt idx="12865">
                  <c:v>0.98299999999999998</c:v>
                </c:pt>
                <c:pt idx="12866">
                  <c:v>1.01</c:v>
                </c:pt>
                <c:pt idx="12869">
                  <c:v>1</c:v>
                </c:pt>
                <c:pt idx="12870">
                  <c:v>1.0649999999999999</c:v>
                </c:pt>
                <c:pt idx="12871">
                  <c:v>1.077</c:v>
                </c:pt>
                <c:pt idx="12872">
                  <c:v>0.98499999999999999</c:v>
                </c:pt>
                <c:pt idx="12873">
                  <c:v>1.02</c:v>
                </c:pt>
                <c:pt idx="12876">
                  <c:v>1.0089999999999999</c:v>
                </c:pt>
                <c:pt idx="12877">
                  <c:v>1.1539999999999999</c:v>
                </c:pt>
                <c:pt idx="12878">
                  <c:v>1.1739999999999999</c:v>
                </c:pt>
                <c:pt idx="12879">
                  <c:v>1.216</c:v>
                </c:pt>
                <c:pt idx="12880">
                  <c:v>1.2589999999999999</c:v>
                </c:pt>
                <c:pt idx="12883">
                  <c:v>1.3160000000000001</c:v>
                </c:pt>
                <c:pt idx="12884">
                  <c:v>1.2989999999999999</c:v>
                </c:pt>
                <c:pt idx="12885">
                  <c:v>1.272</c:v>
                </c:pt>
                <c:pt idx="12886">
                  <c:v>1.3420000000000001</c:v>
                </c:pt>
                <c:pt idx="12891">
                  <c:v>1.3919999999999999</c:v>
                </c:pt>
                <c:pt idx="12892">
                  <c:v>1.3380000000000001</c:v>
                </c:pt>
                <c:pt idx="12893">
                  <c:v>1.407</c:v>
                </c:pt>
                <c:pt idx="12894">
                  <c:v>1.427</c:v>
                </c:pt>
                <c:pt idx="12897">
                  <c:v>1.3089999999999999</c:v>
                </c:pt>
                <c:pt idx="12898">
                  <c:v>1.3120000000000001</c:v>
                </c:pt>
                <c:pt idx="12899">
                  <c:v>1.3029999999999999</c:v>
                </c:pt>
                <c:pt idx="12900">
                  <c:v>1.4020000000000001</c:v>
                </c:pt>
                <c:pt idx="12901">
                  <c:v>1.4630000000000001</c:v>
                </c:pt>
                <c:pt idx="12904">
                  <c:v>1.5</c:v>
                </c:pt>
                <c:pt idx="12905">
                  <c:v>1.478</c:v>
                </c:pt>
                <c:pt idx="12906">
                  <c:v>1.5089999999999999</c:v>
                </c:pt>
                <c:pt idx="12907">
                  <c:v>1.57</c:v>
                </c:pt>
                <c:pt idx="12908">
                  <c:v>1.6659999999999999</c:v>
                </c:pt>
                <c:pt idx="12911">
                  <c:v>1.6259999999999999</c:v>
                </c:pt>
                <c:pt idx="12912">
                  <c:v>1.5489999999999999</c:v>
                </c:pt>
                <c:pt idx="12913">
                  <c:v>1.496</c:v>
                </c:pt>
                <c:pt idx="12914">
                  <c:v>1.375</c:v>
                </c:pt>
                <c:pt idx="12915">
                  <c:v>1.456</c:v>
                </c:pt>
                <c:pt idx="12918">
                  <c:v>1.45</c:v>
                </c:pt>
                <c:pt idx="12919">
                  <c:v>1.544</c:v>
                </c:pt>
                <c:pt idx="12920">
                  <c:v>1.528</c:v>
                </c:pt>
                <c:pt idx="12921">
                  <c:v>1.4650000000000001</c:v>
                </c:pt>
                <c:pt idx="12922">
                  <c:v>1.4710000000000001</c:v>
                </c:pt>
                <c:pt idx="12925">
                  <c:v>1.5369999999999999</c:v>
                </c:pt>
                <c:pt idx="12926">
                  <c:v>1.4969999999999999</c:v>
                </c:pt>
                <c:pt idx="12927">
                  <c:v>1.4830000000000001</c:v>
                </c:pt>
                <c:pt idx="12928">
                  <c:v>1.5129999999999999</c:v>
                </c:pt>
                <c:pt idx="12929">
                  <c:v>1.4790000000000001</c:v>
                </c:pt>
                <c:pt idx="12932">
                  <c:v>1.5630000000000002</c:v>
                </c:pt>
                <c:pt idx="12933">
                  <c:v>1.645</c:v>
                </c:pt>
                <c:pt idx="12934">
                  <c:v>1.7030000000000001</c:v>
                </c:pt>
                <c:pt idx="12935">
                  <c:v>1.762</c:v>
                </c:pt>
                <c:pt idx="12936">
                  <c:v>1.8</c:v>
                </c:pt>
                <c:pt idx="12939">
                  <c:v>1.8399999999999999</c:v>
                </c:pt>
                <c:pt idx="12940">
                  <c:v>1.81</c:v>
                </c:pt>
                <c:pt idx="12941">
                  <c:v>1.8740000000000001</c:v>
                </c:pt>
                <c:pt idx="12942">
                  <c:v>1.9830000000000001</c:v>
                </c:pt>
                <c:pt idx="12943">
                  <c:v>2.093</c:v>
                </c:pt>
                <c:pt idx="12946">
                  <c:v>2.2429999999999999</c:v>
                </c:pt>
                <c:pt idx="12947">
                  <c:v>2.395</c:v>
                </c:pt>
                <c:pt idx="12948">
                  <c:v>2.2250000000000001</c:v>
                </c:pt>
                <c:pt idx="12949">
                  <c:v>2.258</c:v>
                </c:pt>
                <c:pt idx="12950">
                  <c:v>2.206</c:v>
                </c:pt>
                <c:pt idx="12953">
                  <c:v>2.3180000000000001</c:v>
                </c:pt>
                <c:pt idx="12954">
                  <c:v>2.3380000000000001</c:v>
                </c:pt>
                <c:pt idx="12955">
                  <c:v>2.1640000000000001</c:v>
                </c:pt>
                <c:pt idx="12956">
                  <c:v>1.9710000000000001</c:v>
                </c:pt>
                <c:pt idx="12957">
                  <c:v>1.9710000000000001</c:v>
                </c:pt>
                <c:pt idx="12960">
                  <c:v>2.081</c:v>
                </c:pt>
                <c:pt idx="12961">
                  <c:v>2.177</c:v>
                </c:pt>
                <c:pt idx="12962">
                  <c:v>2.0630000000000002</c:v>
                </c:pt>
                <c:pt idx="12963">
                  <c:v>1.9570000000000001</c:v>
                </c:pt>
                <c:pt idx="12964">
                  <c:v>1.7930000000000001</c:v>
                </c:pt>
                <c:pt idx="12967">
                  <c:v>1.9359999999999999</c:v>
                </c:pt>
                <c:pt idx="12968">
                  <c:v>1.81</c:v>
                </c:pt>
                <c:pt idx="12969">
                  <c:v>1.7629999999999999</c:v>
                </c:pt>
                <c:pt idx="12970">
                  <c:v>1.853</c:v>
                </c:pt>
                <c:pt idx="12971">
                  <c:v>1.8839999999999999</c:v>
                </c:pt>
                <c:pt idx="12974">
                  <c:v>1.7770000000000001</c:v>
                </c:pt>
                <c:pt idx="12975">
                  <c:v>1.645</c:v>
                </c:pt>
                <c:pt idx="12976">
                  <c:v>1.665</c:v>
                </c:pt>
                <c:pt idx="12977">
                  <c:v>1.6850000000000001</c:v>
                </c:pt>
                <c:pt idx="12978">
                  <c:v>1.6579999999999999</c:v>
                </c:pt>
                <c:pt idx="12981">
                  <c:v>1.8170000000000002</c:v>
                </c:pt>
                <c:pt idx="12982">
                  <c:v>1.853</c:v>
                </c:pt>
                <c:pt idx="12983">
                  <c:v>1.835</c:v>
                </c:pt>
                <c:pt idx="12984">
                  <c:v>1.8140000000000001</c:v>
                </c:pt>
                <c:pt idx="12985">
                  <c:v>1.62</c:v>
                </c:pt>
                <c:pt idx="12988">
                  <c:v>1.6120000000000001</c:v>
                </c:pt>
                <c:pt idx="12989">
                  <c:v>1.5249999999999999</c:v>
                </c:pt>
                <c:pt idx="12990">
                  <c:v>1.5369999999999999</c:v>
                </c:pt>
                <c:pt idx="12991">
                  <c:v>1.3740000000000001</c:v>
                </c:pt>
                <c:pt idx="12992">
                  <c:v>1.385</c:v>
                </c:pt>
                <c:pt idx="12995">
                  <c:v>1.3460000000000001</c:v>
                </c:pt>
                <c:pt idx="12996">
                  <c:v>1.379</c:v>
                </c:pt>
                <c:pt idx="12997">
                  <c:v>1.44</c:v>
                </c:pt>
                <c:pt idx="12998">
                  <c:v>1.3620000000000001</c:v>
                </c:pt>
                <c:pt idx="12999">
                  <c:v>1.4950000000000001</c:v>
                </c:pt>
                <c:pt idx="13002">
                  <c:v>1.4390000000000001</c:v>
                </c:pt>
                <c:pt idx="13003">
                  <c:v>1.478</c:v>
                </c:pt>
                <c:pt idx="13004">
                  <c:v>1.456</c:v>
                </c:pt>
                <c:pt idx="13005">
                  <c:v>1.5310000000000001</c:v>
                </c:pt>
                <c:pt idx="13006">
                  <c:v>1.548</c:v>
                </c:pt>
                <c:pt idx="13009">
                  <c:v>1.4670000000000001</c:v>
                </c:pt>
                <c:pt idx="13010">
                  <c:v>1.54</c:v>
                </c:pt>
                <c:pt idx="13011">
                  <c:v>1.655</c:v>
                </c:pt>
                <c:pt idx="13012">
                  <c:v>1.6779999999999999</c:v>
                </c:pt>
                <c:pt idx="13013">
                  <c:v>1.8069999999999999</c:v>
                </c:pt>
                <c:pt idx="13016">
                  <c:v>1.905</c:v>
                </c:pt>
                <c:pt idx="13017">
                  <c:v>1.9140000000000001</c:v>
                </c:pt>
                <c:pt idx="13018">
                  <c:v>1.9830000000000001</c:v>
                </c:pt>
                <c:pt idx="13019">
                  <c:v>1.9340000000000002</c:v>
                </c:pt>
                <c:pt idx="13020">
                  <c:v>2.0089999999999999</c:v>
                </c:pt>
                <c:pt idx="13023">
                  <c:v>2.13</c:v>
                </c:pt>
                <c:pt idx="13024">
                  <c:v>2.1240000000000001</c:v>
                </c:pt>
                <c:pt idx="13025">
                  <c:v>2.15</c:v>
                </c:pt>
                <c:pt idx="13026">
                  <c:v>2.1850000000000001</c:v>
                </c:pt>
                <c:pt idx="13027">
                  <c:v>2.1549999999999998</c:v>
                </c:pt>
                <c:pt idx="13030">
                  <c:v>2.1869999999999998</c:v>
                </c:pt>
                <c:pt idx="13031">
                  <c:v>2.206</c:v>
                </c:pt>
                <c:pt idx="13032">
                  <c:v>2.1539999999999999</c:v>
                </c:pt>
                <c:pt idx="13033">
                  <c:v>2.2530000000000001</c:v>
                </c:pt>
                <c:pt idx="13034">
                  <c:v>2.2629999999999999</c:v>
                </c:pt>
                <c:pt idx="13037">
                  <c:v>2.2229999999999999</c:v>
                </c:pt>
                <c:pt idx="13038">
                  <c:v>2.29</c:v>
                </c:pt>
                <c:pt idx="13039">
                  <c:v>2.2640000000000002</c:v>
                </c:pt>
                <c:pt idx="13040">
                  <c:v>2.298</c:v>
                </c:pt>
                <c:pt idx="13041">
                  <c:v>2.3010000000000002</c:v>
                </c:pt>
                <c:pt idx="13044">
                  <c:v>2.35</c:v>
                </c:pt>
                <c:pt idx="13045">
                  <c:v>2.4900000000000002</c:v>
                </c:pt>
                <c:pt idx="13046">
                  <c:v>2.4420000000000002</c:v>
                </c:pt>
                <c:pt idx="13047">
                  <c:v>2.5310000000000001</c:v>
                </c:pt>
                <c:pt idx="13048">
                  <c:v>2.6029999999999998</c:v>
                </c:pt>
                <c:pt idx="13051">
                  <c:v>2.6970000000000001</c:v>
                </c:pt>
                <c:pt idx="13052">
                  <c:v>2.831</c:v>
                </c:pt>
                <c:pt idx="13053">
                  <c:v>2.7570000000000001</c:v>
                </c:pt>
                <c:pt idx="13054">
                  <c:v>2.8109999999999999</c:v>
                </c:pt>
                <c:pt idx="13055">
                  <c:v>2.7210000000000001</c:v>
                </c:pt>
                <c:pt idx="13058">
                  <c:v>2.4929999999999999</c:v>
                </c:pt>
                <c:pt idx="13059">
                  <c:v>2.476</c:v>
                </c:pt>
                <c:pt idx="13060">
                  <c:v>2.637</c:v>
                </c:pt>
                <c:pt idx="13061">
                  <c:v>2.6870000000000003</c:v>
                </c:pt>
                <c:pt idx="13062">
                  <c:v>2.7960000000000003</c:v>
                </c:pt>
                <c:pt idx="13065">
                  <c:v>2.907</c:v>
                </c:pt>
                <c:pt idx="13066">
                  <c:v>2.8890000000000002</c:v>
                </c:pt>
                <c:pt idx="13067">
                  <c:v>2.9540000000000002</c:v>
                </c:pt>
                <c:pt idx="13068">
                  <c:v>2.87</c:v>
                </c:pt>
                <c:pt idx="13069">
                  <c:v>2.9420000000000002</c:v>
                </c:pt>
                <c:pt idx="13072">
                  <c:v>2.851</c:v>
                </c:pt>
                <c:pt idx="13073">
                  <c:v>2.8529999999999998</c:v>
                </c:pt>
                <c:pt idx="13074">
                  <c:v>2.9550000000000001</c:v>
                </c:pt>
                <c:pt idx="13075">
                  <c:v>2.9540000000000002</c:v>
                </c:pt>
                <c:pt idx="13076">
                  <c:v>2.988</c:v>
                </c:pt>
                <c:pt idx="13079">
                  <c:v>2.867</c:v>
                </c:pt>
                <c:pt idx="13080">
                  <c:v>2.6920000000000002</c:v>
                </c:pt>
                <c:pt idx="13081">
                  <c:v>2.6720000000000002</c:v>
                </c:pt>
                <c:pt idx="13082">
                  <c:v>2.4590000000000001</c:v>
                </c:pt>
                <c:pt idx="13083">
                  <c:v>2.6059999999999999</c:v>
                </c:pt>
                <c:pt idx="13086">
                  <c:v>2.6850000000000001</c:v>
                </c:pt>
                <c:pt idx="13087">
                  <c:v>2.673</c:v>
                </c:pt>
                <c:pt idx="13088">
                  <c:v>2.6720000000000002</c:v>
                </c:pt>
                <c:pt idx="13089">
                  <c:v>2.7770000000000001</c:v>
                </c:pt>
                <c:pt idx="13090">
                  <c:v>2.8410000000000002</c:v>
                </c:pt>
                <c:pt idx="13093">
                  <c:v>2.8620000000000001</c:v>
                </c:pt>
                <c:pt idx="13094">
                  <c:v>2.7960000000000003</c:v>
                </c:pt>
                <c:pt idx="13095">
                  <c:v>2.6880000000000002</c:v>
                </c:pt>
                <c:pt idx="13096">
                  <c:v>2.5030000000000001</c:v>
                </c:pt>
                <c:pt idx="13097">
                  <c:v>2.669</c:v>
                </c:pt>
                <c:pt idx="13100">
                  <c:v>2.653</c:v>
                </c:pt>
                <c:pt idx="13101">
                  <c:v>2.6070000000000002</c:v>
                </c:pt>
                <c:pt idx="13102">
                  <c:v>2.4889999999999999</c:v>
                </c:pt>
                <c:pt idx="13103">
                  <c:v>2.5060000000000002</c:v>
                </c:pt>
                <c:pt idx="13104">
                  <c:v>2.4889999999999999</c:v>
                </c:pt>
                <c:pt idx="13107">
                  <c:v>2.46</c:v>
                </c:pt>
                <c:pt idx="13108">
                  <c:v>2.4489999999999998</c:v>
                </c:pt>
                <c:pt idx="13109">
                  <c:v>2.383</c:v>
                </c:pt>
                <c:pt idx="13110">
                  <c:v>2.2959999999999998</c:v>
                </c:pt>
                <c:pt idx="13111">
                  <c:v>2.4380000000000002</c:v>
                </c:pt>
                <c:pt idx="13114">
                  <c:v>2.6268000000000002</c:v>
                </c:pt>
                <c:pt idx="13115">
                  <c:v>2.5432000000000001</c:v>
                </c:pt>
                <c:pt idx="13116">
                  <c:v>2.407</c:v>
                </c:pt>
                <c:pt idx="13117">
                  <c:v>2.266</c:v>
                </c:pt>
                <c:pt idx="13118">
                  <c:v>2.298</c:v>
                </c:pt>
                <c:pt idx="13121">
                  <c:v>2.3250000000000002</c:v>
                </c:pt>
                <c:pt idx="13122">
                  <c:v>2.2490000000000001</c:v>
                </c:pt>
                <c:pt idx="13123">
                  <c:v>2.2410000000000001</c:v>
                </c:pt>
                <c:pt idx="13124">
                  <c:v>2.2829999999999999</c:v>
                </c:pt>
                <c:pt idx="13125">
                  <c:v>2.3919999999999999</c:v>
                </c:pt>
                <c:pt idx="13128">
                  <c:v>2.4140000000000001</c:v>
                </c:pt>
                <c:pt idx="13129">
                  <c:v>2.3929999999999998</c:v>
                </c:pt>
                <c:pt idx="13130">
                  <c:v>2.4239999999999999</c:v>
                </c:pt>
                <c:pt idx="13131">
                  <c:v>2.58</c:v>
                </c:pt>
                <c:pt idx="13132">
                  <c:v>2.669</c:v>
                </c:pt>
                <c:pt idx="13135">
                  <c:v>2.722</c:v>
                </c:pt>
                <c:pt idx="13136">
                  <c:v>2.8420000000000001</c:v>
                </c:pt>
                <c:pt idx="13137">
                  <c:v>2.84</c:v>
                </c:pt>
                <c:pt idx="13138">
                  <c:v>2.8959999999999999</c:v>
                </c:pt>
                <c:pt idx="13139">
                  <c:v>2.9290000000000003</c:v>
                </c:pt>
                <c:pt idx="13143">
                  <c:v>3.0489999999999999</c:v>
                </c:pt>
                <c:pt idx="13144">
                  <c:v>3.0489999999999999</c:v>
                </c:pt>
                <c:pt idx="13145">
                  <c:v>2.9769999999999999</c:v>
                </c:pt>
                <c:pt idx="13146">
                  <c:v>3.113</c:v>
                </c:pt>
                <c:pt idx="13149">
                  <c:v>2.9790000000000001</c:v>
                </c:pt>
                <c:pt idx="13150">
                  <c:v>2.923</c:v>
                </c:pt>
                <c:pt idx="13151">
                  <c:v>2.77</c:v>
                </c:pt>
                <c:pt idx="13152">
                  <c:v>2.8319999999999999</c:v>
                </c:pt>
                <c:pt idx="13153">
                  <c:v>2.7229999999999999</c:v>
                </c:pt>
                <c:pt idx="13156">
                  <c:v>2.73</c:v>
                </c:pt>
                <c:pt idx="13157">
                  <c:v>2.802</c:v>
                </c:pt>
                <c:pt idx="13158">
                  <c:v>2.673</c:v>
                </c:pt>
                <c:pt idx="13159">
                  <c:v>2.6240000000000001</c:v>
                </c:pt>
                <c:pt idx="13160">
                  <c:v>2.637</c:v>
                </c:pt>
                <c:pt idx="13163">
                  <c:v>2.6379999999999999</c:v>
                </c:pt>
                <c:pt idx="13164">
                  <c:v>2.5329999999999999</c:v>
                </c:pt>
                <c:pt idx="13165">
                  <c:v>2.4500000000000002</c:v>
                </c:pt>
                <c:pt idx="13166">
                  <c:v>2.4830000000000001</c:v>
                </c:pt>
                <c:pt idx="13167">
                  <c:v>2.6189999999999998</c:v>
                </c:pt>
                <c:pt idx="13170">
                  <c:v>2.6589999999999998</c:v>
                </c:pt>
                <c:pt idx="13171">
                  <c:v>2.5910000000000002</c:v>
                </c:pt>
                <c:pt idx="13172">
                  <c:v>2.601</c:v>
                </c:pt>
                <c:pt idx="13173">
                  <c:v>2.6739999999999999</c:v>
                </c:pt>
                <c:pt idx="13174">
                  <c:v>2.702</c:v>
                </c:pt>
                <c:pt idx="13177">
                  <c:v>2.786</c:v>
                </c:pt>
                <c:pt idx="13178">
                  <c:v>2.7519999999999998</c:v>
                </c:pt>
                <c:pt idx="13179">
                  <c:v>2.76</c:v>
                </c:pt>
                <c:pt idx="13180">
                  <c:v>2.5110000000000001</c:v>
                </c:pt>
                <c:pt idx="13181">
                  <c:v>2.6339999999999999</c:v>
                </c:pt>
                <c:pt idx="13184">
                  <c:v>2.75</c:v>
                </c:pt>
                <c:pt idx="13185">
                  <c:v>2.79</c:v>
                </c:pt>
                <c:pt idx="13186">
                  <c:v>2.8159999999999998</c:v>
                </c:pt>
                <c:pt idx="13187">
                  <c:v>2.7679999999999998</c:v>
                </c:pt>
                <c:pt idx="13188">
                  <c:v>2.8330000000000002</c:v>
                </c:pt>
                <c:pt idx="13191">
                  <c:v>2.8280000000000003</c:v>
                </c:pt>
                <c:pt idx="13192">
                  <c:v>2.907</c:v>
                </c:pt>
                <c:pt idx="13193">
                  <c:v>2.9380000000000002</c:v>
                </c:pt>
                <c:pt idx="13194">
                  <c:v>2.9359999999999999</c:v>
                </c:pt>
                <c:pt idx="13195">
                  <c:v>2.91</c:v>
                </c:pt>
                <c:pt idx="13198">
                  <c:v>2.9279999999999999</c:v>
                </c:pt>
                <c:pt idx="13199">
                  <c:v>3.016</c:v>
                </c:pt>
                <c:pt idx="13200">
                  <c:v>3.0009999999999999</c:v>
                </c:pt>
                <c:pt idx="13201">
                  <c:v>2.9450000000000003</c:v>
                </c:pt>
                <c:pt idx="13202">
                  <c:v>3.0129999999999999</c:v>
                </c:pt>
                <c:pt idx="13205">
                  <c:v>3.0510000000000002</c:v>
                </c:pt>
                <c:pt idx="13206">
                  <c:v>3.1190000000000002</c:v>
                </c:pt>
                <c:pt idx="13207">
                  <c:v>3.202</c:v>
                </c:pt>
                <c:pt idx="13208">
                  <c:v>3.234</c:v>
                </c:pt>
                <c:pt idx="13209">
                  <c:v>3.2050000000000001</c:v>
                </c:pt>
                <c:pt idx="13212">
                  <c:v>3.2389999999999999</c:v>
                </c:pt>
                <c:pt idx="13213">
                  <c:v>3.1880000000000002</c:v>
                </c:pt>
                <c:pt idx="13214">
                  <c:v>3.1390000000000002</c:v>
                </c:pt>
                <c:pt idx="13215">
                  <c:v>3.137</c:v>
                </c:pt>
                <c:pt idx="13216">
                  <c:v>3.0139999999999998</c:v>
                </c:pt>
                <c:pt idx="13219">
                  <c:v>2.83</c:v>
                </c:pt>
                <c:pt idx="13220">
                  <c:v>2.9649999999999999</c:v>
                </c:pt>
                <c:pt idx="13221">
                  <c:v>2.6859999999999999</c:v>
                </c:pt>
                <c:pt idx="13222">
                  <c:v>2.806</c:v>
                </c:pt>
                <c:pt idx="13223">
                  <c:v>2.6739999999999999</c:v>
                </c:pt>
                <c:pt idx="13226">
                  <c:v>2.6619999999999999</c:v>
                </c:pt>
                <c:pt idx="13227">
                  <c:v>2.8090000000000002</c:v>
                </c:pt>
                <c:pt idx="13228">
                  <c:v>2.851</c:v>
                </c:pt>
                <c:pt idx="13229">
                  <c:v>2.718</c:v>
                </c:pt>
                <c:pt idx="13230">
                  <c:v>2.66</c:v>
                </c:pt>
                <c:pt idx="13233">
                  <c:v>2.7480000000000002</c:v>
                </c:pt>
                <c:pt idx="13234">
                  <c:v>2.8109999999999999</c:v>
                </c:pt>
                <c:pt idx="13235">
                  <c:v>2.819</c:v>
                </c:pt>
                <c:pt idx="13236">
                  <c:v>2.89</c:v>
                </c:pt>
                <c:pt idx="13237">
                  <c:v>2.7960000000000003</c:v>
                </c:pt>
                <c:pt idx="13240">
                  <c:v>2.7509999999999999</c:v>
                </c:pt>
                <c:pt idx="13241">
                  <c:v>2.7720000000000002</c:v>
                </c:pt>
                <c:pt idx="13242">
                  <c:v>2.6880000000000002</c:v>
                </c:pt>
                <c:pt idx="13248">
                  <c:v>2.8250000000000002</c:v>
                </c:pt>
                <c:pt idx="13249">
                  <c:v>2.8849999999999998</c:v>
                </c:pt>
                <c:pt idx="13250">
                  <c:v>2.8879999999999999</c:v>
                </c:pt>
                <c:pt idx="13251">
                  <c:v>2.9470000000000001</c:v>
                </c:pt>
                <c:pt idx="13254">
                  <c:v>2.9670000000000001</c:v>
                </c:pt>
                <c:pt idx="13255">
                  <c:v>2.9779999999999998</c:v>
                </c:pt>
                <c:pt idx="13256">
                  <c:v>3.0139999999999998</c:v>
                </c:pt>
                <c:pt idx="13257">
                  <c:v>2.9540000000000002</c:v>
                </c:pt>
                <c:pt idx="13258">
                  <c:v>2.9969999999999999</c:v>
                </c:pt>
                <c:pt idx="13261">
                  <c:v>3.07</c:v>
                </c:pt>
                <c:pt idx="13262">
                  <c:v>2.9409999999999998</c:v>
                </c:pt>
                <c:pt idx="13263">
                  <c:v>2.9609999999999999</c:v>
                </c:pt>
                <c:pt idx="13264">
                  <c:v>3.028</c:v>
                </c:pt>
                <c:pt idx="13265">
                  <c:v>2.8919999999999999</c:v>
                </c:pt>
                <c:pt idx="13269">
                  <c:v>2.86</c:v>
                </c:pt>
                <c:pt idx="13270">
                  <c:v>2.835</c:v>
                </c:pt>
                <c:pt idx="13271">
                  <c:v>2.798</c:v>
                </c:pt>
                <c:pt idx="13272">
                  <c:v>2.88</c:v>
                </c:pt>
                <c:pt idx="13275">
                  <c:v>2.91</c:v>
                </c:pt>
                <c:pt idx="13276">
                  <c:v>2.9420000000000002</c:v>
                </c:pt>
                <c:pt idx="13277">
                  <c:v>2.879</c:v>
                </c:pt>
                <c:pt idx="13278">
                  <c:v>2.8</c:v>
                </c:pt>
                <c:pt idx="13279">
                  <c:v>2.8529999999999998</c:v>
                </c:pt>
                <c:pt idx="13282">
                  <c:v>2.8849999999999998</c:v>
                </c:pt>
                <c:pt idx="13283">
                  <c:v>2.9370000000000003</c:v>
                </c:pt>
                <c:pt idx="13284">
                  <c:v>2.92</c:v>
                </c:pt>
                <c:pt idx="13285">
                  <c:v>3.0350000000000001</c:v>
                </c:pt>
                <c:pt idx="13286">
                  <c:v>3.0049999999999999</c:v>
                </c:pt>
                <c:pt idx="13289">
                  <c:v>3.0369999999999999</c:v>
                </c:pt>
                <c:pt idx="13290">
                  <c:v>3.048</c:v>
                </c:pt>
              </c:numCache>
            </c:numRef>
          </c:val>
          <c:smooth val="0"/>
          <c:extLst>
            <c:ext xmlns:c16="http://schemas.microsoft.com/office/drawing/2014/chart" uri="{C3380CC4-5D6E-409C-BE32-E72D297353CC}">
              <c16:uniqueId val="{00000005-98B0-445B-941A-453CE920BA38}"/>
            </c:ext>
          </c:extLst>
        </c:ser>
        <c:dLbls>
          <c:showLegendKey val="0"/>
          <c:showVal val="0"/>
          <c:showCatName val="0"/>
          <c:showSerName val="0"/>
          <c:showPercent val="0"/>
          <c:showBubbleSize val="0"/>
        </c:dLbls>
        <c:smooth val="0"/>
        <c:axId val="2118791784"/>
        <c:axId val="2140495176"/>
      </c:lineChart>
      <c:dateAx>
        <c:axId val="2118791784"/>
        <c:scaling>
          <c:orientation val="minMax"/>
          <c:min val="44197"/>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0"/>
        <c:lblOffset val="100"/>
        <c:baseTimeUnit val="days"/>
      </c:dateAx>
      <c:valAx>
        <c:axId val="2140495176"/>
        <c:scaling>
          <c:orientation val="minMax"/>
          <c:max val="5.2"/>
          <c:min val="-0.5"/>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5"/>
      </c:valAx>
    </c:plotArea>
    <c:legend>
      <c:legendPos val="b"/>
      <c:layout>
        <c:manualLayout>
          <c:xMode val="edge"/>
          <c:yMode val="edge"/>
          <c:x val="0.39706574060076255"/>
          <c:y val="0.94072277914454072"/>
          <c:w val="0.20586841616682489"/>
          <c:h val="4.5156184224600535E-2"/>
        </c:manualLayout>
      </c:layout>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6217796304873658E-2"/>
          <c:y val="3.2091541524203501E-2"/>
          <c:w val="0.92587370696310023"/>
          <c:h val="0.8390399001004325"/>
        </c:manualLayout>
      </c:layout>
      <c:lineChart>
        <c:grouping val="standard"/>
        <c:varyColors val="0"/>
        <c:ser>
          <c:idx val="0"/>
          <c:order val="0"/>
          <c:tx>
            <c:strRef>
              <c:f>Sheet1!$B$1</c:f>
              <c:strCache>
                <c:ptCount val="1"/>
                <c:pt idx="0">
                  <c:v>France</c:v>
                </c:pt>
              </c:strCache>
            </c:strRef>
          </c:tx>
          <c:spPr>
            <a:ln w="19050">
              <a:solidFill>
                <a:schemeClr val="accent3"/>
              </a:solidFill>
            </a:ln>
          </c:spPr>
          <c:marker>
            <c:symbol val="none"/>
          </c:marker>
          <c:dLbls>
            <c:dLbl>
              <c:idx val="13290"/>
              <c:numFmt formatCode="0" sourceLinked="0"/>
              <c:spPr>
                <a:ln>
                  <a:solidFill>
                    <a:schemeClr val="accent3"/>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DF0-42D5-A310-6E1490F6D979}"/>
                </c:ext>
              </c:extLst>
            </c:dLbl>
            <c:spPr>
              <a:noFill/>
              <a:ln>
                <a:solidFill>
                  <a:schemeClr val="accent3"/>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Sheet1!$A$2:$A$13293</c:f>
              <c:numCache>
                <c:formatCode>yyyy\-mm\-dd</c:formatCode>
                <c:ptCount val="13292"/>
                <c:pt idx="0">
                  <c:v>31779</c:v>
                </c:pt>
                <c:pt idx="1">
                  <c:v>31780</c:v>
                </c:pt>
                <c:pt idx="2">
                  <c:v>31781</c:v>
                </c:pt>
                <c:pt idx="3">
                  <c:v>31782</c:v>
                </c:pt>
                <c:pt idx="4">
                  <c:v>31783</c:v>
                </c:pt>
                <c:pt idx="5">
                  <c:v>31784</c:v>
                </c:pt>
                <c:pt idx="6">
                  <c:v>31785</c:v>
                </c:pt>
                <c:pt idx="7">
                  <c:v>31786</c:v>
                </c:pt>
                <c:pt idx="8">
                  <c:v>31787</c:v>
                </c:pt>
                <c:pt idx="9">
                  <c:v>31788</c:v>
                </c:pt>
                <c:pt idx="10">
                  <c:v>31789</c:v>
                </c:pt>
                <c:pt idx="11">
                  <c:v>31790</c:v>
                </c:pt>
                <c:pt idx="12">
                  <c:v>31791</c:v>
                </c:pt>
                <c:pt idx="13">
                  <c:v>31792</c:v>
                </c:pt>
                <c:pt idx="14">
                  <c:v>31793</c:v>
                </c:pt>
                <c:pt idx="15">
                  <c:v>31794</c:v>
                </c:pt>
                <c:pt idx="16">
                  <c:v>31795</c:v>
                </c:pt>
                <c:pt idx="17">
                  <c:v>31796</c:v>
                </c:pt>
                <c:pt idx="18">
                  <c:v>31797</c:v>
                </c:pt>
                <c:pt idx="19">
                  <c:v>31798</c:v>
                </c:pt>
                <c:pt idx="20">
                  <c:v>31799</c:v>
                </c:pt>
                <c:pt idx="21">
                  <c:v>31800</c:v>
                </c:pt>
                <c:pt idx="22">
                  <c:v>31801</c:v>
                </c:pt>
                <c:pt idx="23">
                  <c:v>31802</c:v>
                </c:pt>
                <c:pt idx="24">
                  <c:v>31803</c:v>
                </c:pt>
                <c:pt idx="25">
                  <c:v>31804</c:v>
                </c:pt>
                <c:pt idx="26">
                  <c:v>31805</c:v>
                </c:pt>
                <c:pt idx="27">
                  <c:v>31806</c:v>
                </c:pt>
                <c:pt idx="28">
                  <c:v>31807</c:v>
                </c:pt>
                <c:pt idx="29">
                  <c:v>31808</c:v>
                </c:pt>
                <c:pt idx="30">
                  <c:v>31809</c:v>
                </c:pt>
                <c:pt idx="31">
                  <c:v>31810</c:v>
                </c:pt>
                <c:pt idx="32">
                  <c:v>31811</c:v>
                </c:pt>
                <c:pt idx="33">
                  <c:v>31812</c:v>
                </c:pt>
                <c:pt idx="34">
                  <c:v>31813</c:v>
                </c:pt>
                <c:pt idx="35">
                  <c:v>31814</c:v>
                </c:pt>
                <c:pt idx="36">
                  <c:v>31815</c:v>
                </c:pt>
                <c:pt idx="37">
                  <c:v>31816</c:v>
                </c:pt>
                <c:pt idx="38">
                  <c:v>31817</c:v>
                </c:pt>
                <c:pt idx="39">
                  <c:v>31818</c:v>
                </c:pt>
                <c:pt idx="40">
                  <c:v>31819</c:v>
                </c:pt>
                <c:pt idx="41">
                  <c:v>31820</c:v>
                </c:pt>
                <c:pt idx="42">
                  <c:v>31821</c:v>
                </c:pt>
                <c:pt idx="43">
                  <c:v>31822</c:v>
                </c:pt>
                <c:pt idx="44">
                  <c:v>31823</c:v>
                </c:pt>
                <c:pt idx="45">
                  <c:v>31824</c:v>
                </c:pt>
                <c:pt idx="46">
                  <c:v>31825</c:v>
                </c:pt>
                <c:pt idx="47">
                  <c:v>31826</c:v>
                </c:pt>
                <c:pt idx="48">
                  <c:v>31827</c:v>
                </c:pt>
                <c:pt idx="49">
                  <c:v>31828</c:v>
                </c:pt>
                <c:pt idx="50">
                  <c:v>31829</c:v>
                </c:pt>
                <c:pt idx="51">
                  <c:v>31830</c:v>
                </c:pt>
                <c:pt idx="52">
                  <c:v>31831</c:v>
                </c:pt>
                <c:pt idx="53">
                  <c:v>31832</c:v>
                </c:pt>
                <c:pt idx="54">
                  <c:v>31833</c:v>
                </c:pt>
                <c:pt idx="55">
                  <c:v>31834</c:v>
                </c:pt>
                <c:pt idx="56">
                  <c:v>31835</c:v>
                </c:pt>
                <c:pt idx="57">
                  <c:v>31836</c:v>
                </c:pt>
                <c:pt idx="58">
                  <c:v>31837</c:v>
                </c:pt>
                <c:pt idx="59">
                  <c:v>31838</c:v>
                </c:pt>
                <c:pt idx="60">
                  <c:v>31839</c:v>
                </c:pt>
                <c:pt idx="61">
                  <c:v>31840</c:v>
                </c:pt>
                <c:pt idx="62">
                  <c:v>31841</c:v>
                </c:pt>
                <c:pt idx="63">
                  <c:v>31842</c:v>
                </c:pt>
                <c:pt idx="64">
                  <c:v>31843</c:v>
                </c:pt>
                <c:pt idx="65">
                  <c:v>31844</c:v>
                </c:pt>
                <c:pt idx="66">
                  <c:v>31845</c:v>
                </c:pt>
                <c:pt idx="67">
                  <c:v>31846</c:v>
                </c:pt>
                <c:pt idx="68">
                  <c:v>31847</c:v>
                </c:pt>
                <c:pt idx="69">
                  <c:v>31848</c:v>
                </c:pt>
                <c:pt idx="70">
                  <c:v>31849</c:v>
                </c:pt>
                <c:pt idx="71">
                  <c:v>31850</c:v>
                </c:pt>
                <c:pt idx="72">
                  <c:v>31851</c:v>
                </c:pt>
                <c:pt idx="73">
                  <c:v>31852</c:v>
                </c:pt>
                <c:pt idx="74">
                  <c:v>31853</c:v>
                </c:pt>
                <c:pt idx="75">
                  <c:v>31854</c:v>
                </c:pt>
                <c:pt idx="76">
                  <c:v>31855</c:v>
                </c:pt>
                <c:pt idx="77">
                  <c:v>31856</c:v>
                </c:pt>
                <c:pt idx="78">
                  <c:v>31857</c:v>
                </c:pt>
                <c:pt idx="79">
                  <c:v>31858</c:v>
                </c:pt>
                <c:pt idx="80">
                  <c:v>31859</c:v>
                </c:pt>
                <c:pt idx="81">
                  <c:v>31860</c:v>
                </c:pt>
                <c:pt idx="82">
                  <c:v>31861</c:v>
                </c:pt>
                <c:pt idx="83">
                  <c:v>31862</c:v>
                </c:pt>
                <c:pt idx="84">
                  <c:v>31863</c:v>
                </c:pt>
                <c:pt idx="85">
                  <c:v>31864</c:v>
                </c:pt>
                <c:pt idx="86">
                  <c:v>31865</c:v>
                </c:pt>
                <c:pt idx="87">
                  <c:v>31866</c:v>
                </c:pt>
                <c:pt idx="88">
                  <c:v>31867</c:v>
                </c:pt>
                <c:pt idx="89">
                  <c:v>31868</c:v>
                </c:pt>
                <c:pt idx="90">
                  <c:v>31869</c:v>
                </c:pt>
                <c:pt idx="91">
                  <c:v>31870</c:v>
                </c:pt>
                <c:pt idx="92">
                  <c:v>31871</c:v>
                </c:pt>
                <c:pt idx="93">
                  <c:v>31872</c:v>
                </c:pt>
                <c:pt idx="94">
                  <c:v>31873</c:v>
                </c:pt>
                <c:pt idx="95">
                  <c:v>31874</c:v>
                </c:pt>
                <c:pt idx="96">
                  <c:v>31875</c:v>
                </c:pt>
                <c:pt idx="97">
                  <c:v>31876</c:v>
                </c:pt>
                <c:pt idx="98">
                  <c:v>31877</c:v>
                </c:pt>
                <c:pt idx="99">
                  <c:v>31878</c:v>
                </c:pt>
                <c:pt idx="100">
                  <c:v>31879</c:v>
                </c:pt>
                <c:pt idx="101">
                  <c:v>31880</c:v>
                </c:pt>
                <c:pt idx="102">
                  <c:v>31881</c:v>
                </c:pt>
                <c:pt idx="103">
                  <c:v>31882</c:v>
                </c:pt>
                <c:pt idx="104">
                  <c:v>31883</c:v>
                </c:pt>
                <c:pt idx="105">
                  <c:v>31884</c:v>
                </c:pt>
                <c:pt idx="106">
                  <c:v>31885</c:v>
                </c:pt>
                <c:pt idx="107">
                  <c:v>31886</c:v>
                </c:pt>
                <c:pt idx="108">
                  <c:v>31887</c:v>
                </c:pt>
                <c:pt idx="109">
                  <c:v>31888</c:v>
                </c:pt>
                <c:pt idx="110">
                  <c:v>31889</c:v>
                </c:pt>
                <c:pt idx="111">
                  <c:v>31890</c:v>
                </c:pt>
                <c:pt idx="112">
                  <c:v>31891</c:v>
                </c:pt>
                <c:pt idx="113">
                  <c:v>31892</c:v>
                </c:pt>
                <c:pt idx="114">
                  <c:v>31893</c:v>
                </c:pt>
                <c:pt idx="115">
                  <c:v>31894</c:v>
                </c:pt>
                <c:pt idx="116">
                  <c:v>31895</c:v>
                </c:pt>
                <c:pt idx="117">
                  <c:v>31896</c:v>
                </c:pt>
                <c:pt idx="118">
                  <c:v>31897</c:v>
                </c:pt>
                <c:pt idx="119">
                  <c:v>31898</c:v>
                </c:pt>
                <c:pt idx="120">
                  <c:v>31899</c:v>
                </c:pt>
                <c:pt idx="121">
                  <c:v>31900</c:v>
                </c:pt>
                <c:pt idx="122">
                  <c:v>31901</c:v>
                </c:pt>
                <c:pt idx="123">
                  <c:v>31902</c:v>
                </c:pt>
                <c:pt idx="124">
                  <c:v>31903</c:v>
                </c:pt>
                <c:pt idx="125">
                  <c:v>31904</c:v>
                </c:pt>
                <c:pt idx="126">
                  <c:v>31905</c:v>
                </c:pt>
                <c:pt idx="127">
                  <c:v>31906</c:v>
                </c:pt>
                <c:pt idx="128">
                  <c:v>31907</c:v>
                </c:pt>
                <c:pt idx="129">
                  <c:v>31908</c:v>
                </c:pt>
                <c:pt idx="130">
                  <c:v>31909</c:v>
                </c:pt>
                <c:pt idx="131">
                  <c:v>31910</c:v>
                </c:pt>
                <c:pt idx="132">
                  <c:v>31911</c:v>
                </c:pt>
                <c:pt idx="133">
                  <c:v>31912</c:v>
                </c:pt>
                <c:pt idx="134">
                  <c:v>31913</c:v>
                </c:pt>
                <c:pt idx="135">
                  <c:v>31914</c:v>
                </c:pt>
                <c:pt idx="136">
                  <c:v>31915</c:v>
                </c:pt>
                <c:pt idx="137">
                  <c:v>31916</c:v>
                </c:pt>
                <c:pt idx="138">
                  <c:v>31917</c:v>
                </c:pt>
                <c:pt idx="139">
                  <c:v>31918</c:v>
                </c:pt>
                <c:pt idx="140">
                  <c:v>31919</c:v>
                </c:pt>
                <c:pt idx="141">
                  <c:v>31920</c:v>
                </c:pt>
                <c:pt idx="142">
                  <c:v>31921</c:v>
                </c:pt>
                <c:pt idx="143">
                  <c:v>31922</c:v>
                </c:pt>
                <c:pt idx="144">
                  <c:v>31923</c:v>
                </c:pt>
                <c:pt idx="145">
                  <c:v>31924</c:v>
                </c:pt>
                <c:pt idx="146">
                  <c:v>31925</c:v>
                </c:pt>
                <c:pt idx="147">
                  <c:v>31926</c:v>
                </c:pt>
                <c:pt idx="148">
                  <c:v>31927</c:v>
                </c:pt>
                <c:pt idx="149">
                  <c:v>31928</c:v>
                </c:pt>
                <c:pt idx="150">
                  <c:v>31929</c:v>
                </c:pt>
                <c:pt idx="151">
                  <c:v>31930</c:v>
                </c:pt>
                <c:pt idx="152">
                  <c:v>31931</c:v>
                </c:pt>
                <c:pt idx="153">
                  <c:v>31932</c:v>
                </c:pt>
                <c:pt idx="154">
                  <c:v>31933</c:v>
                </c:pt>
                <c:pt idx="155">
                  <c:v>31934</c:v>
                </c:pt>
                <c:pt idx="156">
                  <c:v>31935</c:v>
                </c:pt>
                <c:pt idx="157">
                  <c:v>31936</c:v>
                </c:pt>
                <c:pt idx="158">
                  <c:v>31937</c:v>
                </c:pt>
                <c:pt idx="159">
                  <c:v>31938</c:v>
                </c:pt>
                <c:pt idx="160">
                  <c:v>31939</c:v>
                </c:pt>
                <c:pt idx="161">
                  <c:v>31940</c:v>
                </c:pt>
                <c:pt idx="162">
                  <c:v>31941</c:v>
                </c:pt>
                <c:pt idx="163">
                  <c:v>31942</c:v>
                </c:pt>
                <c:pt idx="164">
                  <c:v>31943</c:v>
                </c:pt>
                <c:pt idx="165">
                  <c:v>31944</c:v>
                </c:pt>
                <c:pt idx="166">
                  <c:v>31945</c:v>
                </c:pt>
                <c:pt idx="167">
                  <c:v>31946</c:v>
                </c:pt>
                <c:pt idx="168">
                  <c:v>31947</c:v>
                </c:pt>
                <c:pt idx="169">
                  <c:v>31948</c:v>
                </c:pt>
                <c:pt idx="170">
                  <c:v>31949</c:v>
                </c:pt>
                <c:pt idx="171">
                  <c:v>31950</c:v>
                </c:pt>
                <c:pt idx="172">
                  <c:v>31951</c:v>
                </c:pt>
                <c:pt idx="173">
                  <c:v>31952</c:v>
                </c:pt>
                <c:pt idx="174">
                  <c:v>31953</c:v>
                </c:pt>
                <c:pt idx="175">
                  <c:v>31954</c:v>
                </c:pt>
                <c:pt idx="176">
                  <c:v>31955</c:v>
                </c:pt>
                <c:pt idx="177">
                  <c:v>31956</c:v>
                </c:pt>
                <c:pt idx="178">
                  <c:v>31957</c:v>
                </c:pt>
                <c:pt idx="179">
                  <c:v>31958</c:v>
                </c:pt>
                <c:pt idx="180">
                  <c:v>31959</c:v>
                </c:pt>
                <c:pt idx="181">
                  <c:v>31960</c:v>
                </c:pt>
                <c:pt idx="182">
                  <c:v>31961</c:v>
                </c:pt>
                <c:pt idx="183">
                  <c:v>31962</c:v>
                </c:pt>
                <c:pt idx="184">
                  <c:v>31963</c:v>
                </c:pt>
                <c:pt idx="185">
                  <c:v>31964</c:v>
                </c:pt>
                <c:pt idx="186">
                  <c:v>31965</c:v>
                </c:pt>
                <c:pt idx="187">
                  <c:v>31966</c:v>
                </c:pt>
                <c:pt idx="188">
                  <c:v>31967</c:v>
                </c:pt>
                <c:pt idx="189">
                  <c:v>31968</c:v>
                </c:pt>
                <c:pt idx="190">
                  <c:v>31969</c:v>
                </c:pt>
                <c:pt idx="191">
                  <c:v>31970</c:v>
                </c:pt>
                <c:pt idx="192">
                  <c:v>31971</c:v>
                </c:pt>
                <c:pt idx="193">
                  <c:v>31972</c:v>
                </c:pt>
                <c:pt idx="194">
                  <c:v>31973</c:v>
                </c:pt>
                <c:pt idx="195">
                  <c:v>31974</c:v>
                </c:pt>
                <c:pt idx="196">
                  <c:v>31975</c:v>
                </c:pt>
                <c:pt idx="197">
                  <c:v>31976</c:v>
                </c:pt>
                <c:pt idx="198">
                  <c:v>31977</c:v>
                </c:pt>
                <c:pt idx="199">
                  <c:v>31978</c:v>
                </c:pt>
                <c:pt idx="200">
                  <c:v>31979</c:v>
                </c:pt>
                <c:pt idx="201">
                  <c:v>31980</c:v>
                </c:pt>
                <c:pt idx="202">
                  <c:v>31981</c:v>
                </c:pt>
                <c:pt idx="203">
                  <c:v>31982</c:v>
                </c:pt>
                <c:pt idx="204">
                  <c:v>31983</c:v>
                </c:pt>
                <c:pt idx="205">
                  <c:v>31984</c:v>
                </c:pt>
                <c:pt idx="206">
                  <c:v>31985</c:v>
                </c:pt>
                <c:pt idx="207">
                  <c:v>31986</c:v>
                </c:pt>
                <c:pt idx="208">
                  <c:v>31987</c:v>
                </c:pt>
                <c:pt idx="209">
                  <c:v>31988</c:v>
                </c:pt>
                <c:pt idx="210">
                  <c:v>31989</c:v>
                </c:pt>
                <c:pt idx="211">
                  <c:v>31990</c:v>
                </c:pt>
                <c:pt idx="212">
                  <c:v>31991</c:v>
                </c:pt>
                <c:pt idx="213">
                  <c:v>31992</c:v>
                </c:pt>
                <c:pt idx="214">
                  <c:v>31993</c:v>
                </c:pt>
                <c:pt idx="215">
                  <c:v>31994</c:v>
                </c:pt>
                <c:pt idx="216">
                  <c:v>31995</c:v>
                </c:pt>
                <c:pt idx="217">
                  <c:v>31996</c:v>
                </c:pt>
                <c:pt idx="218">
                  <c:v>31997</c:v>
                </c:pt>
                <c:pt idx="219">
                  <c:v>31998</c:v>
                </c:pt>
                <c:pt idx="220">
                  <c:v>31999</c:v>
                </c:pt>
                <c:pt idx="221">
                  <c:v>32000</c:v>
                </c:pt>
                <c:pt idx="222">
                  <c:v>32001</c:v>
                </c:pt>
                <c:pt idx="223">
                  <c:v>32002</c:v>
                </c:pt>
                <c:pt idx="224">
                  <c:v>32003</c:v>
                </c:pt>
                <c:pt idx="225">
                  <c:v>32004</c:v>
                </c:pt>
                <c:pt idx="226">
                  <c:v>32005</c:v>
                </c:pt>
                <c:pt idx="227">
                  <c:v>32006</c:v>
                </c:pt>
                <c:pt idx="228">
                  <c:v>32007</c:v>
                </c:pt>
                <c:pt idx="229">
                  <c:v>32008</c:v>
                </c:pt>
                <c:pt idx="230">
                  <c:v>32009</c:v>
                </c:pt>
                <c:pt idx="231">
                  <c:v>32010</c:v>
                </c:pt>
                <c:pt idx="232">
                  <c:v>32011</c:v>
                </c:pt>
                <c:pt idx="233">
                  <c:v>32012</c:v>
                </c:pt>
                <c:pt idx="234">
                  <c:v>32013</c:v>
                </c:pt>
                <c:pt idx="235">
                  <c:v>32014</c:v>
                </c:pt>
                <c:pt idx="236">
                  <c:v>32015</c:v>
                </c:pt>
                <c:pt idx="237">
                  <c:v>32016</c:v>
                </c:pt>
                <c:pt idx="238">
                  <c:v>32017</c:v>
                </c:pt>
                <c:pt idx="239">
                  <c:v>32018</c:v>
                </c:pt>
                <c:pt idx="240">
                  <c:v>32019</c:v>
                </c:pt>
                <c:pt idx="241">
                  <c:v>32020</c:v>
                </c:pt>
                <c:pt idx="242">
                  <c:v>32021</c:v>
                </c:pt>
                <c:pt idx="243">
                  <c:v>32022</c:v>
                </c:pt>
                <c:pt idx="244">
                  <c:v>32023</c:v>
                </c:pt>
                <c:pt idx="245">
                  <c:v>32024</c:v>
                </c:pt>
                <c:pt idx="246">
                  <c:v>32025</c:v>
                </c:pt>
                <c:pt idx="247">
                  <c:v>32026</c:v>
                </c:pt>
                <c:pt idx="248">
                  <c:v>32027</c:v>
                </c:pt>
                <c:pt idx="249">
                  <c:v>32028</c:v>
                </c:pt>
                <c:pt idx="250">
                  <c:v>32029</c:v>
                </c:pt>
                <c:pt idx="251">
                  <c:v>32030</c:v>
                </c:pt>
                <c:pt idx="252">
                  <c:v>32031</c:v>
                </c:pt>
                <c:pt idx="253">
                  <c:v>32032</c:v>
                </c:pt>
                <c:pt idx="254">
                  <c:v>32033</c:v>
                </c:pt>
                <c:pt idx="255">
                  <c:v>32034</c:v>
                </c:pt>
                <c:pt idx="256">
                  <c:v>32035</c:v>
                </c:pt>
                <c:pt idx="257">
                  <c:v>32036</c:v>
                </c:pt>
                <c:pt idx="258">
                  <c:v>32037</c:v>
                </c:pt>
                <c:pt idx="259">
                  <c:v>32038</c:v>
                </c:pt>
                <c:pt idx="260">
                  <c:v>32039</c:v>
                </c:pt>
                <c:pt idx="261">
                  <c:v>32040</c:v>
                </c:pt>
                <c:pt idx="262">
                  <c:v>32041</c:v>
                </c:pt>
                <c:pt idx="263">
                  <c:v>32042</c:v>
                </c:pt>
                <c:pt idx="264">
                  <c:v>32043</c:v>
                </c:pt>
                <c:pt idx="265">
                  <c:v>32044</c:v>
                </c:pt>
                <c:pt idx="266">
                  <c:v>32045</c:v>
                </c:pt>
                <c:pt idx="267">
                  <c:v>32046</c:v>
                </c:pt>
                <c:pt idx="268">
                  <c:v>32047</c:v>
                </c:pt>
                <c:pt idx="269">
                  <c:v>32048</c:v>
                </c:pt>
                <c:pt idx="270">
                  <c:v>32049</c:v>
                </c:pt>
                <c:pt idx="271">
                  <c:v>32050</c:v>
                </c:pt>
                <c:pt idx="272">
                  <c:v>32051</c:v>
                </c:pt>
                <c:pt idx="273">
                  <c:v>32052</c:v>
                </c:pt>
                <c:pt idx="274">
                  <c:v>32053</c:v>
                </c:pt>
                <c:pt idx="275">
                  <c:v>32054</c:v>
                </c:pt>
                <c:pt idx="276">
                  <c:v>32055</c:v>
                </c:pt>
                <c:pt idx="277">
                  <c:v>32056</c:v>
                </c:pt>
                <c:pt idx="278">
                  <c:v>32057</c:v>
                </c:pt>
                <c:pt idx="279">
                  <c:v>32058</c:v>
                </c:pt>
                <c:pt idx="280">
                  <c:v>32059</c:v>
                </c:pt>
                <c:pt idx="281">
                  <c:v>32060</c:v>
                </c:pt>
                <c:pt idx="282">
                  <c:v>32061</c:v>
                </c:pt>
                <c:pt idx="283">
                  <c:v>32062</c:v>
                </c:pt>
                <c:pt idx="284">
                  <c:v>32063</c:v>
                </c:pt>
                <c:pt idx="285">
                  <c:v>32064</c:v>
                </c:pt>
                <c:pt idx="286">
                  <c:v>32065</c:v>
                </c:pt>
                <c:pt idx="287">
                  <c:v>32066</c:v>
                </c:pt>
                <c:pt idx="288">
                  <c:v>32067</c:v>
                </c:pt>
                <c:pt idx="289">
                  <c:v>32068</c:v>
                </c:pt>
                <c:pt idx="290">
                  <c:v>32069</c:v>
                </c:pt>
                <c:pt idx="291">
                  <c:v>32070</c:v>
                </c:pt>
                <c:pt idx="292">
                  <c:v>32071</c:v>
                </c:pt>
                <c:pt idx="293">
                  <c:v>32072</c:v>
                </c:pt>
                <c:pt idx="294">
                  <c:v>32073</c:v>
                </c:pt>
                <c:pt idx="295">
                  <c:v>32074</c:v>
                </c:pt>
                <c:pt idx="296">
                  <c:v>32075</c:v>
                </c:pt>
                <c:pt idx="297">
                  <c:v>32076</c:v>
                </c:pt>
                <c:pt idx="298">
                  <c:v>32077</c:v>
                </c:pt>
                <c:pt idx="299">
                  <c:v>32078</c:v>
                </c:pt>
                <c:pt idx="300">
                  <c:v>32079</c:v>
                </c:pt>
                <c:pt idx="301">
                  <c:v>32080</c:v>
                </c:pt>
                <c:pt idx="302">
                  <c:v>32081</c:v>
                </c:pt>
                <c:pt idx="303">
                  <c:v>32082</c:v>
                </c:pt>
                <c:pt idx="304">
                  <c:v>32083</c:v>
                </c:pt>
                <c:pt idx="305">
                  <c:v>32084</c:v>
                </c:pt>
                <c:pt idx="306">
                  <c:v>32085</c:v>
                </c:pt>
                <c:pt idx="307">
                  <c:v>32086</c:v>
                </c:pt>
                <c:pt idx="308">
                  <c:v>32087</c:v>
                </c:pt>
                <c:pt idx="309">
                  <c:v>32088</c:v>
                </c:pt>
                <c:pt idx="310">
                  <c:v>32089</c:v>
                </c:pt>
                <c:pt idx="311">
                  <c:v>32090</c:v>
                </c:pt>
                <c:pt idx="312">
                  <c:v>32091</c:v>
                </c:pt>
                <c:pt idx="313">
                  <c:v>32092</c:v>
                </c:pt>
                <c:pt idx="314">
                  <c:v>32093</c:v>
                </c:pt>
                <c:pt idx="315">
                  <c:v>32094</c:v>
                </c:pt>
                <c:pt idx="316">
                  <c:v>32095</c:v>
                </c:pt>
                <c:pt idx="317">
                  <c:v>32096</c:v>
                </c:pt>
                <c:pt idx="318">
                  <c:v>32097</c:v>
                </c:pt>
                <c:pt idx="319">
                  <c:v>32098</c:v>
                </c:pt>
                <c:pt idx="320">
                  <c:v>32099</c:v>
                </c:pt>
                <c:pt idx="321">
                  <c:v>32100</c:v>
                </c:pt>
                <c:pt idx="322">
                  <c:v>32101</c:v>
                </c:pt>
                <c:pt idx="323">
                  <c:v>32102</c:v>
                </c:pt>
                <c:pt idx="324">
                  <c:v>32103</c:v>
                </c:pt>
                <c:pt idx="325">
                  <c:v>32104</c:v>
                </c:pt>
                <c:pt idx="326">
                  <c:v>32105</c:v>
                </c:pt>
                <c:pt idx="327">
                  <c:v>32106</c:v>
                </c:pt>
                <c:pt idx="328">
                  <c:v>32107</c:v>
                </c:pt>
                <c:pt idx="329">
                  <c:v>32108</c:v>
                </c:pt>
                <c:pt idx="330">
                  <c:v>32109</c:v>
                </c:pt>
                <c:pt idx="331">
                  <c:v>32110</c:v>
                </c:pt>
                <c:pt idx="332">
                  <c:v>32111</c:v>
                </c:pt>
                <c:pt idx="333">
                  <c:v>32112</c:v>
                </c:pt>
                <c:pt idx="334">
                  <c:v>32113</c:v>
                </c:pt>
                <c:pt idx="335">
                  <c:v>32114</c:v>
                </c:pt>
                <c:pt idx="336">
                  <c:v>32115</c:v>
                </c:pt>
                <c:pt idx="337">
                  <c:v>32116</c:v>
                </c:pt>
                <c:pt idx="338">
                  <c:v>32117</c:v>
                </c:pt>
                <c:pt idx="339">
                  <c:v>32118</c:v>
                </c:pt>
                <c:pt idx="340">
                  <c:v>32119</c:v>
                </c:pt>
                <c:pt idx="341">
                  <c:v>32120</c:v>
                </c:pt>
                <c:pt idx="342">
                  <c:v>32121</c:v>
                </c:pt>
                <c:pt idx="343">
                  <c:v>32122</c:v>
                </c:pt>
                <c:pt idx="344">
                  <c:v>32123</c:v>
                </c:pt>
                <c:pt idx="345">
                  <c:v>32124</c:v>
                </c:pt>
                <c:pt idx="346">
                  <c:v>32125</c:v>
                </c:pt>
                <c:pt idx="347">
                  <c:v>32126</c:v>
                </c:pt>
                <c:pt idx="348">
                  <c:v>32127</c:v>
                </c:pt>
                <c:pt idx="349">
                  <c:v>32128</c:v>
                </c:pt>
                <c:pt idx="350">
                  <c:v>32129</c:v>
                </c:pt>
                <c:pt idx="351">
                  <c:v>32130</c:v>
                </c:pt>
                <c:pt idx="352">
                  <c:v>32131</c:v>
                </c:pt>
                <c:pt idx="353">
                  <c:v>32132</c:v>
                </c:pt>
                <c:pt idx="354">
                  <c:v>32133</c:v>
                </c:pt>
                <c:pt idx="355">
                  <c:v>32134</c:v>
                </c:pt>
                <c:pt idx="356">
                  <c:v>32135</c:v>
                </c:pt>
                <c:pt idx="357">
                  <c:v>32136</c:v>
                </c:pt>
                <c:pt idx="358">
                  <c:v>32137</c:v>
                </c:pt>
                <c:pt idx="359">
                  <c:v>32138</c:v>
                </c:pt>
                <c:pt idx="360">
                  <c:v>32139</c:v>
                </c:pt>
                <c:pt idx="361">
                  <c:v>32140</c:v>
                </c:pt>
                <c:pt idx="362">
                  <c:v>32141</c:v>
                </c:pt>
                <c:pt idx="363">
                  <c:v>32142</c:v>
                </c:pt>
                <c:pt idx="364">
                  <c:v>32143</c:v>
                </c:pt>
                <c:pt idx="365">
                  <c:v>32144</c:v>
                </c:pt>
                <c:pt idx="366">
                  <c:v>32145</c:v>
                </c:pt>
                <c:pt idx="367">
                  <c:v>32146</c:v>
                </c:pt>
                <c:pt idx="368">
                  <c:v>32147</c:v>
                </c:pt>
                <c:pt idx="369">
                  <c:v>32148</c:v>
                </c:pt>
                <c:pt idx="370">
                  <c:v>32149</c:v>
                </c:pt>
                <c:pt idx="371">
                  <c:v>32150</c:v>
                </c:pt>
                <c:pt idx="372">
                  <c:v>32151</c:v>
                </c:pt>
                <c:pt idx="373">
                  <c:v>32152</c:v>
                </c:pt>
                <c:pt idx="374">
                  <c:v>32153</c:v>
                </c:pt>
                <c:pt idx="375">
                  <c:v>32154</c:v>
                </c:pt>
                <c:pt idx="376">
                  <c:v>32155</c:v>
                </c:pt>
                <c:pt idx="377">
                  <c:v>32156</c:v>
                </c:pt>
                <c:pt idx="378">
                  <c:v>32157</c:v>
                </c:pt>
                <c:pt idx="379">
                  <c:v>32158</c:v>
                </c:pt>
                <c:pt idx="380">
                  <c:v>32159</c:v>
                </c:pt>
                <c:pt idx="381">
                  <c:v>32160</c:v>
                </c:pt>
                <c:pt idx="382">
                  <c:v>32161</c:v>
                </c:pt>
                <c:pt idx="383">
                  <c:v>32162</c:v>
                </c:pt>
                <c:pt idx="384">
                  <c:v>32163</c:v>
                </c:pt>
                <c:pt idx="385">
                  <c:v>32164</c:v>
                </c:pt>
                <c:pt idx="386">
                  <c:v>32165</c:v>
                </c:pt>
                <c:pt idx="387">
                  <c:v>32166</c:v>
                </c:pt>
                <c:pt idx="388">
                  <c:v>32167</c:v>
                </c:pt>
                <c:pt idx="389">
                  <c:v>32168</c:v>
                </c:pt>
                <c:pt idx="390">
                  <c:v>32169</c:v>
                </c:pt>
                <c:pt idx="391">
                  <c:v>32170</c:v>
                </c:pt>
                <c:pt idx="392">
                  <c:v>32171</c:v>
                </c:pt>
                <c:pt idx="393">
                  <c:v>32172</c:v>
                </c:pt>
                <c:pt idx="394">
                  <c:v>32173</c:v>
                </c:pt>
                <c:pt idx="395">
                  <c:v>32174</c:v>
                </c:pt>
                <c:pt idx="396">
                  <c:v>32175</c:v>
                </c:pt>
                <c:pt idx="397">
                  <c:v>32176</c:v>
                </c:pt>
                <c:pt idx="398">
                  <c:v>32177</c:v>
                </c:pt>
                <c:pt idx="399">
                  <c:v>32178</c:v>
                </c:pt>
                <c:pt idx="400">
                  <c:v>32179</c:v>
                </c:pt>
                <c:pt idx="401">
                  <c:v>32180</c:v>
                </c:pt>
                <c:pt idx="402">
                  <c:v>32181</c:v>
                </c:pt>
                <c:pt idx="403">
                  <c:v>32182</c:v>
                </c:pt>
                <c:pt idx="404">
                  <c:v>32183</c:v>
                </c:pt>
                <c:pt idx="405">
                  <c:v>32184</c:v>
                </c:pt>
                <c:pt idx="406">
                  <c:v>32185</c:v>
                </c:pt>
                <c:pt idx="407">
                  <c:v>32186</c:v>
                </c:pt>
                <c:pt idx="408">
                  <c:v>32187</c:v>
                </c:pt>
                <c:pt idx="409">
                  <c:v>32188</c:v>
                </c:pt>
                <c:pt idx="410">
                  <c:v>32189</c:v>
                </c:pt>
                <c:pt idx="411">
                  <c:v>32190</c:v>
                </c:pt>
                <c:pt idx="412">
                  <c:v>32191</c:v>
                </c:pt>
                <c:pt idx="413">
                  <c:v>32192</c:v>
                </c:pt>
                <c:pt idx="414">
                  <c:v>32193</c:v>
                </c:pt>
                <c:pt idx="415">
                  <c:v>32194</c:v>
                </c:pt>
                <c:pt idx="416">
                  <c:v>32195</c:v>
                </c:pt>
                <c:pt idx="417">
                  <c:v>32196</c:v>
                </c:pt>
                <c:pt idx="418">
                  <c:v>32197</c:v>
                </c:pt>
                <c:pt idx="419">
                  <c:v>32198</c:v>
                </c:pt>
                <c:pt idx="420">
                  <c:v>32199</c:v>
                </c:pt>
                <c:pt idx="421">
                  <c:v>32200</c:v>
                </c:pt>
                <c:pt idx="422">
                  <c:v>32201</c:v>
                </c:pt>
                <c:pt idx="423">
                  <c:v>32202</c:v>
                </c:pt>
                <c:pt idx="424">
                  <c:v>32203</c:v>
                </c:pt>
                <c:pt idx="425">
                  <c:v>32204</c:v>
                </c:pt>
                <c:pt idx="426">
                  <c:v>32205</c:v>
                </c:pt>
                <c:pt idx="427">
                  <c:v>32206</c:v>
                </c:pt>
                <c:pt idx="428">
                  <c:v>32207</c:v>
                </c:pt>
                <c:pt idx="429">
                  <c:v>32208</c:v>
                </c:pt>
                <c:pt idx="430">
                  <c:v>32209</c:v>
                </c:pt>
                <c:pt idx="431">
                  <c:v>32210</c:v>
                </c:pt>
                <c:pt idx="432">
                  <c:v>32211</c:v>
                </c:pt>
                <c:pt idx="433">
                  <c:v>32212</c:v>
                </c:pt>
                <c:pt idx="434">
                  <c:v>32213</c:v>
                </c:pt>
                <c:pt idx="435">
                  <c:v>32214</c:v>
                </c:pt>
                <c:pt idx="436">
                  <c:v>32215</c:v>
                </c:pt>
                <c:pt idx="437">
                  <c:v>32216</c:v>
                </c:pt>
                <c:pt idx="438">
                  <c:v>32217</c:v>
                </c:pt>
                <c:pt idx="439">
                  <c:v>32218</c:v>
                </c:pt>
                <c:pt idx="440">
                  <c:v>32219</c:v>
                </c:pt>
                <c:pt idx="441">
                  <c:v>32220</c:v>
                </c:pt>
                <c:pt idx="442">
                  <c:v>32221</c:v>
                </c:pt>
                <c:pt idx="443">
                  <c:v>32222</c:v>
                </c:pt>
                <c:pt idx="444">
                  <c:v>32223</c:v>
                </c:pt>
                <c:pt idx="445">
                  <c:v>32224</c:v>
                </c:pt>
                <c:pt idx="446">
                  <c:v>32225</c:v>
                </c:pt>
                <c:pt idx="447">
                  <c:v>32226</c:v>
                </c:pt>
                <c:pt idx="448">
                  <c:v>32227</c:v>
                </c:pt>
                <c:pt idx="449">
                  <c:v>32228</c:v>
                </c:pt>
                <c:pt idx="450">
                  <c:v>32229</c:v>
                </c:pt>
                <c:pt idx="451">
                  <c:v>32230</c:v>
                </c:pt>
                <c:pt idx="452">
                  <c:v>32231</c:v>
                </c:pt>
                <c:pt idx="453">
                  <c:v>32232</c:v>
                </c:pt>
                <c:pt idx="454">
                  <c:v>32233</c:v>
                </c:pt>
                <c:pt idx="455">
                  <c:v>32234</c:v>
                </c:pt>
                <c:pt idx="456">
                  <c:v>32235</c:v>
                </c:pt>
                <c:pt idx="457">
                  <c:v>32236</c:v>
                </c:pt>
                <c:pt idx="458">
                  <c:v>32237</c:v>
                </c:pt>
                <c:pt idx="459">
                  <c:v>32238</c:v>
                </c:pt>
                <c:pt idx="460">
                  <c:v>32239</c:v>
                </c:pt>
                <c:pt idx="461">
                  <c:v>32240</c:v>
                </c:pt>
                <c:pt idx="462">
                  <c:v>32241</c:v>
                </c:pt>
                <c:pt idx="463">
                  <c:v>32242</c:v>
                </c:pt>
                <c:pt idx="464">
                  <c:v>32243</c:v>
                </c:pt>
                <c:pt idx="465">
                  <c:v>32244</c:v>
                </c:pt>
                <c:pt idx="466">
                  <c:v>32245</c:v>
                </c:pt>
                <c:pt idx="467">
                  <c:v>32246</c:v>
                </c:pt>
                <c:pt idx="468">
                  <c:v>32247</c:v>
                </c:pt>
                <c:pt idx="469">
                  <c:v>32248</c:v>
                </c:pt>
                <c:pt idx="470">
                  <c:v>32249</c:v>
                </c:pt>
                <c:pt idx="471">
                  <c:v>32250</c:v>
                </c:pt>
                <c:pt idx="472">
                  <c:v>32251</c:v>
                </c:pt>
                <c:pt idx="473">
                  <c:v>32252</c:v>
                </c:pt>
                <c:pt idx="474">
                  <c:v>32253</c:v>
                </c:pt>
                <c:pt idx="475">
                  <c:v>32254</c:v>
                </c:pt>
                <c:pt idx="476">
                  <c:v>32255</c:v>
                </c:pt>
                <c:pt idx="477">
                  <c:v>32256</c:v>
                </c:pt>
                <c:pt idx="478">
                  <c:v>32257</c:v>
                </c:pt>
                <c:pt idx="479">
                  <c:v>32258</c:v>
                </c:pt>
                <c:pt idx="480">
                  <c:v>32259</c:v>
                </c:pt>
                <c:pt idx="481">
                  <c:v>32260</c:v>
                </c:pt>
                <c:pt idx="482">
                  <c:v>32261</c:v>
                </c:pt>
                <c:pt idx="483">
                  <c:v>32262</c:v>
                </c:pt>
                <c:pt idx="484">
                  <c:v>32263</c:v>
                </c:pt>
                <c:pt idx="485">
                  <c:v>32264</c:v>
                </c:pt>
                <c:pt idx="486">
                  <c:v>32265</c:v>
                </c:pt>
                <c:pt idx="487">
                  <c:v>32266</c:v>
                </c:pt>
                <c:pt idx="488">
                  <c:v>32267</c:v>
                </c:pt>
                <c:pt idx="489">
                  <c:v>32268</c:v>
                </c:pt>
                <c:pt idx="490">
                  <c:v>32269</c:v>
                </c:pt>
                <c:pt idx="491">
                  <c:v>32270</c:v>
                </c:pt>
                <c:pt idx="492">
                  <c:v>32271</c:v>
                </c:pt>
                <c:pt idx="493">
                  <c:v>32272</c:v>
                </c:pt>
                <c:pt idx="494">
                  <c:v>32273</c:v>
                </c:pt>
                <c:pt idx="495">
                  <c:v>32274</c:v>
                </c:pt>
                <c:pt idx="496">
                  <c:v>32275</c:v>
                </c:pt>
                <c:pt idx="497">
                  <c:v>32276</c:v>
                </c:pt>
                <c:pt idx="498">
                  <c:v>32277</c:v>
                </c:pt>
                <c:pt idx="499">
                  <c:v>32278</c:v>
                </c:pt>
                <c:pt idx="500">
                  <c:v>32279</c:v>
                </c:pt>
                <c:pt idx="501">
                  <c:v>32280</c:v>
                </c:pt>
                <c:pt idx="502">
                  <c:v>32281</c:v>
                </c:pt>
                <c:pt idx="503">
                  <c:v>32282</c:v>
                </c:pt>
                <c:pt idx="504">
                  <c:v>32283</c:v>
                </c:pt>
                <c:pt idx="505">
                  <c:v>32284</c:v>
                </c:pt>
                <c:pt idx="506">
                  <c:v>32285</c:v>
                </c:pt>
                <c:pt idx="507">
                  <c:v>32286</c:v>
                </c:pt>
                <c:pt idx="508">
                  <c:v>32287</c:v>
                </c:pt>
                <c:pt idx="509">
                  <c:v>32288</c:v>
                </c:pt>
                <c:pt idx="510">
                  <c:v>32289</c:v>
                </c:pt>
                <c:pt idx="511">
                  <c:v>32290</c:v>
                </c:pt>
                <c:pt idx="512">
                  <c:v>32291</c:v>
                </c:pt>
                <c:pt idx="513">
                  <c:v>32292</c:v>
                </c:pt>
                <c:pt idx="514">
                  <c:v>32293</c:v>
                </c:pt>
                <c:pt idx="515">
                  <c:v>32294</c:v>
                </c:pt>
                <c:pt idx="516">
                  <c:v>32295</c:v>
                </c:pt>
                <c:pt idx="517">
                  <c:v>32296</c:v>
                </c:pt>
                <c:pt idx="518">
                  <c:v>32297</c:v>
                </c:pt>
                <c:pt idx="519">
                  <c:v>32298</c:v>
                </c:pt>
                <c:pt idx="520">
                  <c:v>32299</c:v>
                </c:pt>
                <c:pt idx="521">
                  <c:v>32300</c:v>
                </c:pt>
                <c:pt idx="522">
                  <c:v>32301</c:v>
                </c:pt>
                <c:pt idx="523">
                  <c:v>32302</c:v>
                </c:pt>
                <c:pt idx="524">
                  <c:v>32303</c:v>
                </c:pt>
                <c:pt idx="525">
                  <c:v>32304</c:v>
                </c:pt>
                <c:pt idx="526">
                  <c:v>32305</c:v>
                </c:pt>
                <c:pt idx="527">
                  <c:v>32306</c:v>
                </c:pt>
                <c:pt idx="528">
                  <c:v>32307</c:v>
                </c:pt>
                <c:pt idx="529">
                  <c:v>32308</c:v>
                </c:pt>
                <c:pt idx="530">
                  <c:v>32309</c:v>
                </c:pt>
                <c:pt idx="531">
                  <c:v>32310</c:v>
                </c:pt>
                <c:pt idx="532">
                  <c:v>32311</c:v>
                </c:pt>
                <c:pt idx="533">
                  <c:v>32312</c:v>
                </c:pt>
                <c:pt idx="534">
                  <c:v>32313</c:v>
                </c:pt>
                <c:pt idx="535">
                  <c:v>32314</c:v>
                </c:pt>
                <c:pt idx="536">
                  <c:v>32315</c:v>
                </c:pt>
                <c:pt idx="537">
                  <c:v>32316</c:v>
                </c:pt>
                <c:pt idx="538">
                  <c:v>32317</c:v>
                </c:pt>
                <c:pt idx="539">
                  <c:v>32318</c:v>
                </c:pt>
                <c:pt idx="540">
                  <c:v>32319</c:v>
                </c:pt>
                <c:pt idx="541">
                  <c:v>32320</c:v>
                </c:pt>
                <c:pt idx="542">
                  <c:v>32321</c:v>
                </c:pt>
                <c:pt idx="543">
                  <c:v>32322</c:v>
                </c:pt>
                <c:pt idx="544">
                  <c:v>32323</c:v>
                </c:pt>
                <c:pt idx="545">
                  <c:v>32324</c:v>
                </c:pt>
                <c:pt idx="546">
                  <c:v>32325</c:v>
                </c:pt>
                <c:pt idx="547">
                  <c:v>32326</c:v>
                </c:pt>
                <c:pt idx="548">
                  <c:v>32327</c:v>
                </c:pt>
                <c:pt idx="549">
                  <c:v>32328</c:v>
                </c:pt>
                <c:pt idx="550">
                  <c:v>32329</c:v>
                </c:pt>
                <c:pt idx="551">
                  <c:v>32330</c:v>
                </c:pt>
                <c:pt idx="552">
                  <c:v>32331</c:v>
                </c:pt>
                <c:pt idx="553">
                  <c:v>32332</c:v>
                </c:pt>
                <c:pt idx="554">
                  <c:v>32333</c:v>
                </c:pt>
                <c:pt idx="555">
                  <c:v>32334</c:v>
                </c:pt>
                <c:pt idx="556">
                  <c:v>32335</c:v>
                </c:pt>
                <c:pt idx="557">
                  <c:v>32336</c:v>
                </c:pt>
                <c:pt idx="558">
                  <c:v>32337</c:v>
                </c:pt>
                <c:pt idx="559">
                  <c:v>32338</c:v>
                </c:pt>
                <c:pt idx="560">
                  <c:v>32339</c:v>
                </c:pt>
                <c:pt idx="561">
                  <c:v>32340</c:v>
                </c:pt>
                <c:pt idx="562">
                  <c:v>32341</c:v>
                </c:pt>
                <c:pt idx="563">
                  <c:v>32342</c:v>
                </c:pt>
                <c:pt idx="564">
                  <c:v>32343</c:v>
                </c:pt>
                <c:pt idx="565">
                  <c:v>32344</c:v>
                </c:pt>
                <c:pt idx="566">
                  <c:v>32345</c:v>
                </c:pt>
                <c:pt idx="567">
                  <c:v>32346</c:v>
                </c:pt>
                <c:pt idx="568">
                  <c:v>32347</c:v>
                </c:pt>
                <c:pt idx="569">
                  <c:v>32348</c:v>
                </c:pt>
                <c:pt idx="570">
                  <c:v>32349</c:v>
                </c:pt>
                <c:pt idx="571">
                  <c:v>32350</c:v>
                </c:pt>
                <c:pt idx="572">
                  <c:v>32351</c:v>
                </c:pt>
                <c:pt idx="573">
                  <c:v>32352</c:v>
                </c:pt>
                <c:pt idx="574">
                  <c:v>32353</c:v>
                </c:pt>
                <c:pt idx="575">
                  <c:v>32354</c:v>
                </c:pt>
                <c:pt idx="576">
                  <c:v>32355</c:v>
                </c:pt>
                <c:pt idx="577">
                  <c:v>32356</c:v>
                </c:pt>
                <c:pt idx="578">
                  <c:v>32357</c:v>
                </c:pt>
                <c:pt idx="579">
                  <c:v>32358</c:v>
                </c:pt>
                <c:pt idx="580">
                  <c:v>32359</c:v>
                </c:pt>
                <c:pt idx="581">
                  <c:v>32360</c:v>
                </c:pt>
                <c:pt idx="582">
                  <c:v>32361</c:v>
                </c:pt>
                <c:pt idx="583">
                  <c:v>32362</c:v>
                </c:pt>
                <c:pt idx="584">
                  <c:v>32363</c:v>
                </c:pt>
                <c:pt idx="585">
                  <c:v>32364</c:v>
                </c:pt>
                <c:pt idx="586">
                  <c:v>32365</c:v>
                </c:pt>
                <c:pt idx="587">
                  <c:v>32366</c:v>
                </c:pt>
                <c:pt idx="588">
                  <c:v>32367</c:v>
                </c:pt>
                <c:pt idx="589">
                  <c:v>32368</c:v>
                </c:pt>
                <c:pt idx="590">
                  <c:v>32369</c:v>
                </c:pt>
                <c:pt idx="591">
                  <c:v>32370</c:v>
                </c:pt>
                <c:pt idx="592">
                  <c:v>32371</c:v>
                </c:pt>
                <c:pt idx="593">
                  <c:v>32372</c:v>
                </c:pt>
                <c:pt idx="594">
                  <c:v>32373</c:v>
                </c:pt>
                <c:pt idx="595">
                  <c:v>32374</c:v>
                </c:pt>
                <c:pt idx="596">
                  <c:v>32375</c:v>
                </c:pt>
                <c:pt idx="597">
                  <c:v>32376</c:v>
                </c:pt>
                <c:pt idx="598">
                  <c:v>32377</c:v>
                </c:pt>
                <c:pt idx="599">
                  <c:v>32378</c:v>
                </c:pt>
                <c:pt idx="600">
                  <c:v>32379</c:v>
                </c:pt>
                <c:pt idx="601">
                  <c:v>32380</c:v>
                </c:pt>
                <c:pt idx="602">
                  <c:v>32381</c:v>
                </c:pt>
                <c:pt idx="603">
                  <c:v>32382</c:v>
                </c:pt>
                <c:pt idx="604">
                  <c:v>32383</c:v>
                </c:pt>
                <c:pt idx="605">
                  <c:v>32384</c:v>
                </c:pt>
                <c:pt idx="606">
                  <c:v>32385</c:v>
                </c:pt>
                <c:pt idx="607">
                  <c:v>32386</c:v>
                </c:pt>
                <c:pt idx="608">
                  <c:v>32387</c:v>
                </c:pt>
                <c:pt idx="609">
                  <c:v>32388</c:v>
                </c:pt>
                <c:pt idx="610">
                  <c:v>32389</c:v>
                </c:pt>
                <c:pt idx="611">
                  <c:v>32390</c:v>
                </c:pt>
                <c:pt idx="612">
                  <c:v>32391</c:v>
                </c:pt>
                <c:pt idx="613">
                  <c:v>32392</c:v>
                </c:pt>
                <c:pt idx="614">
                  <c:v>32393</c:v>
                </c:pt>
                <c:pt idx="615">
                  <c:v>32394</c:v>
                </c:pt>
                <c:pt idx="616">
                  <c:v>32395</c:v>
                </c:pt>
                <c:pt idx="617">
                  <c:v>32396</c:v>
                </c:pt>
                <c:pt idx="618">
                  <c:v>32397</c:v>
                </c:pt>
                <c:pt idx="619">
                  <c:v>32398</c:v>
                </c:pt>
                <c:pt idx="620">
                  <c:v>32399</c:v>
                </c:pt>
                <c:pt idx="621">
                  <c:v>32400</c:v>
                </c:pt>
                <c:pt idx="622">
                  <c:v>32401</c:v>
                </c:pt>
                <c:pt idx="623">
                  <c:v>32402</c:v>
                </c:pt>
                <c:pt idx="624">
                  <c:v>32403</c:v>
                </c:pt>
                <c:pt idx="625">
                  <c:v>32404</c:v>
                </c:pt>
                <c:pt idx="626">
                  <c:v>32405</c:v>
                </c:pt>
                <c:pt idx="627">
                  <c:v>32406</c:v>
                </c:pt>
                <c:pt idx="628">
                  <c:v>32407</c:v>
                </c:pt>
                <c:pt idx="629">
                  <c:v>32408</c:v>
                </c:pt>
                <c:pt idx="630">
                  <c:v>32409</c:v>
                </c:pt>
                <c:pt idx="631">
                  <c:v>32410</c:v>
                </c:pt>
                <c:pt idx="632">
                  <c:v>32411</c:v>
                </c:pt>
                <c:pt idx="633">
                  <c:v>32412</c:v>
                </c:pt>
                <c:pt idx="634">
                  <c:v>32413</c:v>
                </c:pt>
                <c:pt idx="635">
                  <c:v>32414</c:v>
                </c:pt>
                <c:pt idx="636">
                  <c:v>32415</c:v>
                </c:pt>
                <c:pt idx="637">
                  <c:v>32416</c:v>
                </c:pt>
                <c:pt idx="638">
                  <c:v>32417</c:v>
                </c:pt>
                <c:pt idx="639">
                  <c:v>32418</c:v>
                </c:pt>
                <c:pt idx="640">
                  <c:v>32419</c:v>
                </c:pt>
                <c:pt idx="641">
                  <c:v>32420</c:v>
                </c:pt>
                <c:pt idx="642">
                  <c:v>32421</c:v>
                </c:pt>
                <c:pt idx="643">
                  <c:v>32422</c:v>
                </c:pt>
                <c:pt idx="644">
                  <c:v>32423</c:v>
                </c:pt>
                <c:pt idx="645">
                  <c:v>32424</c:v>
                </c:pt>
                <c:pt idx="646">
                  <c:v>32425</c:v>
                </c:pt>
                <c:pt idx="647">
                  <c:v>32426</c:v>
                </c:pt>
                <c:pt idx="648">
                  <c:v>32427</c:v>
                </c:pt>
                <c:pt idx="649">
                  <c:v>32428</c:v>
                </c:pt>
                <c:pt idx="650">
                  <c:v>32429</c:v>
                </c:pt>
                <c:pt idx="651">
                  <c:v>32430</c:v>
                </c:pt>
                <c:pt idx="652">
                  <c:v>32431</c:v>
                </c:pt>
                <c:pt idx="653">
                  <c:v>32432</c:v>
                </c:pt>
                <c:pt idx="654">
                  <c:v>32433</c:v>
                </c:pt>
                <c:pt idx="655">
                  <c:v>32434</c:v>
                </c:pt>
                <c:pt idx="656">
                  <c:v>32435</c:v>
                </c:pt>
                <c:pt idx="657">
                  <c:v>32436</c:v>
                </c:pt>
                <c:pt idx="658">
                  <c:v>32437</c:v>
                </c:pt>
                <c:pt idx="659">
                  <c:v>32438</c:v>
                </c:pt>
                <c:pt idx="660">
                  <c:v>32439</c:v>
                </c:pt>
                <c:pt idx="661">
                  <c:v>32440</c:v>
                </c:pt>
                <c:pt idx="662">
                  <c:v>32441</c:v>
                </c:pt>
                <c:pt idx="663">
                  <c:v>32442</c:v>
                </c:pt>
                <c:pt idx="664">
                  <c:v>32443</c:v>
                </c:pt>
                <c:pt idx="665">
                  <c:v>32444</c:v>
                </c:pt>
                <c:pt idx="666">
                  <c:v>32445</c:v>
                </c:pt>
                <c:pt idx="667">
                  <c:v>32446</c:v>
                </c:pt>
                <c:pt idx="668">
                  <c:v>32447</c:v>
                </c:pt>
                <c:pt idx="669">
                  <c:v>32448</c:v>
                </c:pt>
                <c:pt idx="670">
                  <c:v>32449</c:v>
                </c:pt>
                <c:pt idx="671">
                  <c:v>32450</c:v>
                </c:pt>
                <c:pt idx="672">
                  <c:v>32451</c:v>
                </c:pt>
                <c:pt idx="673">
                  <c:v>32452</c:v>
                </c:pt>
                <c:pt idx="674">
                  <c:v>32453</c:v>
                </c:pt>
                <c:pt idx="675">
                  <c:v>32454</c:v>
                </c:pt>
                <c:pt idx="676">
                  <c:v>32455</c:v>
                </c:pt>
                <c:pt idx="677">
                  <c:v>32456</c:v>
                </c:pt>
                <c:pt idx="678">
                  <c:v>32457</c:v>
                </c:pt>
                <c:pt idx="679">
                  <c:v>32458</c:v>
                </c:pt>
                <c:pt idx="680">
                  <c:v>32459</c:v>
                </c:pt>
                <c:pt idx="681">
                  <c:v>32460</c:v>
                </c:pt>
                <c:pt idx="682">
                  <c:v>32461</c:v>
                </c:pt>
                <c:pt idx="683">
                  <c:v>32462</c:v>
                </c:pt>
                <c:pt idx="684">
                  <c:v>32463</c:v>
                </c:pt>
                <c:pt idx="685">
                  <c:v>32464</c:v>
                </c:pt>
                <c:pt idx="686">
                  <c:v>32465</c:v>
                </c:pt>
                <c:pt idx="687">
                  <c:v>32466</c:v>
                </c:pt>
                <c:pt idx="688">
                  <c:v>32467</c:v>
                </c:pt>
                <c:pt idx="689">
                  <c:v>32468</c:v>
                </c:pt>
                <c:pt idx="690">
                  <c:v>32469</c:v>
                </c:pt>
                <c:pt idx="691">
                  <c:v>32470</c:v>
                </c:pt>
                <c:pt idx="692">
                  <c:v>32471</c:v>
                </c:pt>
                <c:pt idx="693">
                  <c:v>32472</c:v>
                </c:pt>
                <c:pt idx="694">
                  <c:v>32473</c:v>
                </c:pt>
                <c:pt idx="695">
                  <c:v>32474</c:v>
                </c:pt>
                <c:pt idx="696">
                  <c:v>32475</c:v>
                </c:pt>
                <c:pt idx="697">
                  <c:v>32476</c:v>
                </c:pt>
                <c:pt idx="698">
                  <c:v>32477</c:v>
                </c:pt>
                <c:pt idx="699">
                  <c:v>32478</c:v>
                </c:pt>
                <c:pt idx="700">
                  <c:v>32479</c:v>
                </c:pt>
                <c:pt idx="701">
                  <c:v>32480</c:v>
                </c:pt>
                <c:pt idx="702">
                  <c:v>32481</c:v>
                </c:pt>
                <c:pt idx="703">
                  <c:v>32482</c:v>
                </c:pt>
                <c:pt idx="704">
                  <c:v>32483</c:v>
                </c:pt>
                <c:pt idx="705">
                  <c:v>32484</c:v>
                </c:pt>
                <c:pt idx="706">
                  <c:v>32485</c:v>
                </c:pt>
                <c:pt idx="707">
                  <c:v>32486</c:v>
                </c:pt>
                <c:pt idx="708">
                  <c:v>32487</c:v>
                </c:pt>
                <c:pt idx="709">
                  <c:v>32488</c:v>
                </c:pt>
                <c:pt idx="710">
                  <c:v>32489</c:v>
                </c:pt>
                <c:pt idx="711">
                  <c:v>32490</c:v>
                </c:pt>
                <c:pt idx="712">
                  <c:v>32491</c:v>
                </c:pt>
                <c:pt idx="713">
                  <c:v>32492</c:v>
                </c:pt>
                <c:pt idx="714">
                  <c:v>32493</c:v>
                </c:pt>
                <c:pt idx="715">
                  <c:v>32494</c:v>
                </c:pt>
                <c:pt idx="716">
                  <c:v>32495</c:v>
                </c:pt>
                <c:pt idx="717">
                  <c:v>32496</c:v>
                </c:pt>
                <c:pt idx="718">
                  <c:v>32497</c:v>
                </c:pt>
                <c:pt idx="719">
                  <c:v>32498</c:v>
                </c:pt>
                <c:pt idx="720">
                  <c:v>32499</c:v>
                </c:pt>
                <c:pt idx="721">
                  <c:v>32500</c:v>
                </c:pt>
                <c:pt idx="722">
                  <c:v>32501</c:v>
                </c:pt>
                <c:pt idx="723">
                  <c:v>32502</c:v>
                </c:pt>
                <c:pt idx="724">
                  <c:v>32503</c:v>
                </c:pt>
                <c:pt idx="725">
                  <c:v>32504</c:v>
                </c:pt>
                <c:pt idx="726">
                  <c:v>32505</c:v>
                </c:pt>
                <c:pt idx="727">
                  <c:v>32506</c:v>
                </c:pt>
                <c:pt idx="728">
                  <c:v>32507</c:v>
                </c:pt>
                <c:pt idx="729">
                  <c:v>32508</c:v>
                </c:pt>
                <c:pt idx="730">
                  <c:v>32509</c:v>
                </c:pt>
                <c:pt idx="731">
                  <c:v>32510</c:v>
                </c:pt>
                <c:pt idx="732">
                  <c:v>32511</c:v>
                </c:pt>
                <c:pt idx="733">
                  <c:v>32512</c:v>
                </c:pt>
                <c:pt idx="734">
                  <c:v>32513</c:v>
                </c:pt>
                <c:pt idx="735">
                  <c:v>32514</c:v>
                </c:pt>
                <c:pt idx="736">
                  <c:v>32515</c:v>
                </c:pt>
                <c:pt idx="737">
                  <c:v>32516</c:v>
                </c:pt>
                <c:pt idx="738">
                  <c:v>32517</c:v>
                </c:pt>
                <c:pt idx="739">
                  <c:v>32518</c:v>
                </c:pt>
                <c:pt idx="740">
                  <c:v>32519</c:v>
                </c:pt>
                <c:pt idx="741">
                  <c:v>32520</c:v>
                </c:pt>
                <c:pt idx="742">
                  <c:v>32521</c:v>
                </c:pt>
                <c:pt idx="743">
                  <c:v>32522</c:v>
                </c:pt>
                <c:pt idx="744">
                  <c:v>32523</c:v>
                </c:pt>
                <c:pt idx="745">
                  <c:v>32524</c:v>
                </c:pt>
                <c:pt idx="746">
                  <c:v>32525</c:v>
                </c:pt>
                <c:pt idx="747">
                  <c:v>32526</c:v>
                </c:pt>
                <c:pt idx="748">
                  <c:v>32527</c:v>
                </c:pt>
                <c:pt idx="749">
                  <c:v>32528</c:v>
                </c:pt>
                <c:pt idx="750">
                  <c:v>32529</c:v>
                </c:pt>
                <c:pt idx="751">
                  <c:v>32530</c:v>
                </c:pt>
                <c:pt idx="752">
                  <c:v>32531</c:v>
                </c:pt>
                <c:pt idx="753">
                  <c:v>32532</c:v>
                </c:pt>
                <c:pt idx="754">
                  <c:v>32533</c:v>
                </c:pt>
                <c:pt idx="755">
                  <c:v>32534</c:v>
                </c:pt>
                <c:pt idx="756">
                  <c:v>32535</c:v>
                </c:pt>
                <c:pt idx="757">
                  <c:v>32536</c:v>
                </c:pt>
                <c:pt idx="758">
                  <c:v>32537</c:v>
                </c:pt>
                <c:pt idx="759">
                  <c:v>32538</c:v>
                </c:pt>
                <c:pt idx="760">
                  <c:v>32539</c:v>
                </c:pt>
                <c:pt idx="761">
                  <c:v>32540</c:v>
                </c:pt>
                <c:pt idx="762">
                  <c:v>32541</c:v>
                </c:pt>
                <c:pt idx="763">
                  <c:v>32542</c:v>
                </c:pt>
                <c:pt idx="764">
                  <c:v>32543</c:v>
                </c:pt>
                <c:pt idx="765">
                  <c:v>32544</c:v>
                </c:pt>
                <c:pt idx="766">
                  <c:v>32545</c:v>
                </c:pt>
                <c:pt idx="767">
                  <c:v>32546</c:v>
                </c:pt>
                <c:pt idx="768">
                  <c:v>32547</c:v>
                </c:pt>
                <c:pt idx="769">
                  <c:v>32548</c:v>
                </c:pt>
                <c:pt idx="770">
                  <c:v>32549</c:v>
                </c:pt>
                <c:pt idx="771">
                  <c:v>32550</c:v>
                </c:pt>
                <c:pt idx="772">
                  <c:v>32551</c:v>
                </c:pt>
                <c:pt idx="773">
                  <c:v>32552</c:v>
                </c:pt>
                <c:pt idx="774">
                  <c:v>32553</c:v>
                </c:pt>
                <c:pt idx="775">
                  <c:v>32554</c:v>
                </c:pt>
                <c:pt idx="776">
                  <c:v>32555</c:v>
                </c:pt>
                <c:pt idx="777">
                  <c:v>32556</c:v>
                </c:pt>
                <c:pt idx="778">
                  <c:v>32557</c:v>
                </c:pt>
                <c:pt idx="779">
                  <c:v>32558</c:v>
                </c:pt>
                <c:pt idx="780">
                  <c:v>32559</c:v>
                </c:pt>
                <c:pt idx="781">
                  <c:v>32560</c:v>
                </c:pt>
                <c:pt idx="782">
                  <c:v>32561</c:v>
                </c:pt>
                <c:pt idx="783">
                  <c:v>32562</c:v>
                </c:pt>
                <c:pt idx="784">
                  <c:v>32563</c:v>
                </c:pt>
                <c:pt idx="785">
                  <c:v>32564</c:v>
                </c:pt>
                <c:pt idx="786">
                  <c:v>32565</c:v>
                </c:pt>
                <c:pt idx="787">
                  <c:v>32566</c:v>
                </c:pt>
                <c:pt idx="788">
                  <c:v>32567</c:v>
                </c:pt>
                <c:pt idx="789">
                  <c:v>32568</c:v>
                </c:pt>
                <c:pt idx="790">
                  <c:v>32569</c:v>
                </c:pt>
                <c:pt idx="791">
                  <c:v>32570</c:v>
                </c:pt>
                <c:pt idx="792">
                  <c:v>32571</c:v>
                </c:pt>
                <c:pt idx="793">
                  <c:v>32572</c:v>
                </c:pt>
                <c:pt idx="794">
                  <c:v>32573</c:v>
                </c:pt>
                <c:pt idx="795">
                  <c:v>32574</c:v>
                </c:pt>
                <c:pt idx="796">
                  <c:v>32575</c:v>
                </c:pt>
                <c:pt idx="797">
                  <c:v>32576</c:v>
                </c:pt>
                <c:pt idx="798">
                  <c:v>32577</c:v>
                </c:pt>
                <c:pt idx="799">
                  <c:v>32578</c:v>
                </c:pt>
                <c:pt idx="800">
                  <c:v>32579</c:v>
                </c:pt>
                <c:pt idx="801">
                  <c:v>32580</c:v>
                </c:pt>
                <c:pt idx="802">
                  <c:v>32581</c:v>
                </c:pt>
                <c:pt idx="803">
                  <c:v>32582</c:v>
                </c:pt>
                <c:pt idx="804">
                  <c:v>32583</c:v>
                </c:pt>
                <c:pt idx="805">
                  <c:v>32584</c:v>
                </c:pt>
                <c:pt idx="806">
                  <c:v>32585</c:v>
                </c:pt>
                <c:pt idx="807">
                  <c:v>32586</c:v>
                </c:pt>
                <c:pt idx="808">
                  <c:v>32587</c:v>
                </c:pt>
                <c:pt idx="809">
                  <c:v>32588</c:v>
                </c:pt>
                <c:pt idx="810">
                  <c:v>32589</c:v>
                </c:pt>
                <c:pt idx="811">
                  <c:v>32590</c:v>
                </c:pt>
                <c:pt idx="812">
                  <c:v>32591</c:v>
                </c:pt>
                <c:pt idx="813">
                  <c:v>32592</c:v>
                </c:pt>
                <c:pt idx="814">
                  <c:v>32593</c:v>
                </c:pt>
                <c:pt idx="815">
                  <c:v>32594</c:v>
                </c:pt>
                <c:pt idx="816">
                  <c:v>32595</c:v>
                </c:pt>
                <c:pt idx="817">
                  <c:v>32596</c:v>
                </c:pt>
                <c:pt idx="818">
                  <c:v>32597</c:v>
                </c:pt>
                <c:pt idx="819">
                  <c:v>32598</c:v>
                </c:pt>
                <c:pt idx="820">
                  <c:v>32599</c:v>
                </c:pt>
                <c:pt idx="821">
                  <c:v>32600</c:v>
                </c:pt>
                <c:pt idx="822">
                  <c:v>32601</c:v>
                </c:pt>
                <c:pt idx="823">
                  <c:v>32602</c:v>
                </c:pt>
                <c:pt idx="824">
                  <c:v>32603</c:v>
                </c:pt>
                <c:pt idx="825">
                  <c:v>32604</c:v>
                </c:pt>
                <c:pt idx="826">
                  <c:v>32605</c:v>
                </c:pt>
                <c:pt idx="827">
                  <c:v>32606</c:v>
                </c:pt>
                <c:pt idx="828">
                  <c:v>32607</c:v>
                </c:pt>
                <c:pt idx="829">
                  <c:v>32608</c:v>
                </c:pt>
                <c:pt idx="830">
                  <c:v>32609</c:v>
                </c:pt>
                <c:pt idx="831">
                  <c:v>32610</c:v>
                </c:pt>
                <c:pt idx="832">
                  <c:v>32611</c:v>
                </c:pt>
                <c:pt idx="833">
                  <c:v>32612</c:v>
                </c:pt>
                <c:pt idx="834">
                  <c:v>32613</c:v>
                </c:pt>
                <c:pt idx="835">
                  <c:v>32614</c:v>
                </c:pt>
                <c:pt idx="836">
                  <c:v>32615</c:v>
                </c:pt>
                <c:pt idx="837">
                  <c:v>32616</c:v>
                </c:pt>
                <c:pt idx="838">
                  <c:v>32617</c:v>
                </c:pt>
                <c:pt idx="839">
                  <c:v>32618</c:v>
                </c:pt>
                <c:pt idx="840">
                  <c:v>32619</c:v>
                </c:pt>
                <c:pt idx="841">
                  <c:v>32620</c:v>
                </c:pt>
                <c:pt idx="842">
                  <c:v>32621</c:v>
                </c:pt>
                <c:pt idx="843">
                  <c:v>32622</c:v>
                </c:pt>
                <c:pt idx="844">
                  <c:v>32623</c:v>
                </c:pt>
                <c:pt idx="845">
                  <c:v>32624</c:v>
                </c:pt>
                <c:pt idx="846">
                  <c:v>32625</c:v>
                </c:pt>
                <c:pt idx="847">
                  <c:v>32626</c:v>
                </c:pt>
                <c:pt idx="848">
                  <c:v>32627</c:v>
                </c:pt>
                <c:pt idx="849">
                  <c:v>32628</c:v>
                </c:pt>
                <c:pt idx="850">
                  <c:v>32629</c:v>
                </c:pt>
                <c:pt idx="851">
                  <c:v>32630</c:v>
                </c:pt>
                <c:pt idx="852">
                  <c:v>32631</c:v>
                </c:pt>
                <c:pt idx="853">
                  <c:v>32632</c:v>
                </c:pt>
                <c:pt idx="854">
                  <c:v>32633</c:v>
                </c:pt>
                <c:pt idx="855">
                  <c:v>32634</c:v>
                </c:pt>
                <c:pt idx="856">
                  <c:v>32635</c:v>
                </c:pt>
                <c:pt idx="857">
                  <c:v>32636</c:v>
                </c:pt>
                <c:pt idx="858">
                  <c:v>32637</c:v>
                </c:pt>
                <c:pt idx="859">
                  <c:v>32638</c:v>
                </c:pt>
                <c:pt idx="860">
                  <c:v>32639</c:v>
                </c:pt>
                <c:pt idx="861">
                  <c:v>32640</c:v>
                </c:pt>
                <c:pt idx="862">
                  <c:v>32641</c:v>
                </c:pt>
                <c:pt idx="863">
                  <c:v>32642</c:v>
                </c:pt>
                <c:pt idx="864">
                  <c:v>32643</c:v>
                </c:pt>
                <c:pt idx="865">
                  <c:v>32644</c:v>
                </c:pt>
                <c:pt idx="866">
                  <c:v>32645</c:v>
                </c:pt>
                <c:pt idx="867">
                  <c:v>32646</c:v>
                </c:pt>
                <c:pt idx="868">
                  <c:v>32647</c:v>
                </c:pt>
                <c:pt idx="869">
                  <c:v>32648</c:v>
                </c:pt>
                <c:pt idx="870">
                  <c:v>32649</c:v>
                </c:pt>
                <c:pt idx="871">
                  <c:v>32650</c:v>
                </c:pt>
                <c:pt idx="872">
                  <c:v>32651</c:v>
                </c:pt>
                <c:pt idx="873">
                  <c:v>32652</c:v>
                </c:pt>
                <c:pt idx="874">
                  <c:v>32653</c:v>
                </c:pt>
                <c:pt idx="875">
                  <c:v>32654</c:v>
                </c:pt>
                <c:pt idx="876">
                  <c:v>32655</c:v>
                </c:pt>
                <c:pt idx="877">
                  <c:v>32656</c:v>
                </c:pt>
                <c:pt idx="878">
                  <c:v>32657</c:v>
                </c:pt>
                <c:pt idx="879">
                  <c:v>32658</c:v>
                </c:pt>
                <c:pt idx="880">
                  <c:v>32659</c:v>
                </c:pt>
                <c:pt idx="881">
                  <c:v>32660</c:v>
                </c:pt>
                <c:pt idx="882">
                  <c:v>32661</c:v>
                </c:pt>
                <c:pt idx="883">
                  <c:v>32662</c:v>
                </c:pt>
                <c:pt idx="884">
                  <c:v>32663</c:v>
                </c:pt>
                <c:pt idx="885">
                  <c:v>32664</c:v>
                </c:pt>
                <c:pt idx="886">
                  <c:v>32665</c:v>
                </c:pt>
                <c:pt idx="887">
                  <c:v>32666</c:v>
                </c:pt>
                <c:pt idx="888">
                  <c:v>32667</c:v>
                </c:pt>
                <c:pt idx="889">
                  <c:v>32668</c:v>
                </c:pt>
                <c:pt idx="890">
                  <c:v>32669</c:v>
                </c:pt>
                <c:pt idx="891">
                  <c:v>32670</c:v>
                </c:pt>
                <c:pt idx="892">
                  <c:v>32671</c:v>
                </c:pt>
                <c:pt idx="893">
                  <c:v>32672</c:v>
                </c:pt>
                <c:pt idx="894">
                  <c:v>32673</c:v>
                </c:pt>
                <c:pt idx="895">
                  <c:v>32674</c:v>
                </c:pt>
                <c:pt idx="896">
                  <c:v>32675</c:v>
                </c:pt>
                <c:pt idx="897">
                  <c:v>32676</c:v>
                </c:pt>
                <c:pt idx="898">
                  <c:v>32677</c:v>
                </c:pt>
                <c:pt idx="899">
                  <c:v>32678</c:v>
                </c:pt>
                <c:pt idx="900">
                  <c:v>32679</c:v>
                </c:pt>
                <c:pt idx="901">
                  <c:v>32680</c:v>
                </c:pt>
                <c:pt idx="902">
                  <c:v>32681</c:v>
                </c:pt>
                <c:pt idx="903">
                  <c:v>32682</c:v>
                </c:pt>
                <c:pt idx="904">
                  <c:v>32683</c:v>
                </c:pt>
                <c:pt idx="905">
                  <c:v>32684</c:v>
                </c:pt>
                <c:pt idx="906">
                  <c:v>32685</c:v>
                </c:pt>
                <c:pt idx="907">
                  <c:v>32686</c:v>
                </c:pt>
                <c:pt idx="908">
                  <c:v>32687</c:v>
                </c:pt>
                <c:pt idx="909">
                  <c:v>32688</c:v>
                </c:pt>
                <c:pt idx="910">
                  <c:v>32689</c:v>
                </c:pt>
                <c:pt idx="911">
                  <c:v>32690</c:v>
                </c:pt>
                <c:pt idx="912">
                  <c:v>32691</c:v>
                </c:pt>
                <c:pt idx="913">
                  <c:v>32692</c:v>
                </c:pt>
                <c:pt idx="914">
                  <c:v>32693</c:v>
                </c:pt>
                <c:pt idx="915">
                  <c:v>32694</c:v>
                </c:pt>
                <c:pt idx="916">
                  <c:v>32695</c:v>
                </c:pt>
                <c:pt idx="917">
                  <c:v>32696</c:v>
                </c:pt>
                <c:pt idx="918">
                  <c:v>32697</c:v>
                </c:pt>
                <c:pt idx="919">
                  <c:v>32698</c:v>
                </c:pt>
                <c:pt idx="920">
                  <c:v>32699</c:v>
                </c:pt>
                <c:pt idx="921">
                  <c:v>32700</c:v>
                </c:pt>
                <c:pt idx="922">
                  <c:v>32701</c:v>
                </c:pt>
                <c:pt idx="923">
                  <c:v>32702</c:v>
                </c:pt>
                <c:pt idx="924">
                  <c:v>32703</c:v>
                </c:pt>
                <c:pt idx="925">
                  <c:v>32704</c:v>
                </c:pt>
                <c:pt idx="926">
                  <c:v>32705</c:v>
                </c:pt>
                <c:pt idx="927">
                  <c:v>32706</c:v>
                </c:pt>
                <c:pt idx="928">
                  <c:v>32707</c:v>
                </c:pt>
                <c:pt idx="929">
                  <c:v>32708</c:v>
                </c:pt>
                <c:pt idx="930">
                  <c:v>32709</c:v>
                </c:pt>
                <c:pt idx="931">
                  <c:v>32710</c:v>
                </c:pt>
                <c:pt idx="932">
                  <c:v>32711</c:v>
                </c:pt>
                <c:pt idx="933">
                  <c:v>32712</c:v>
                </c:pt>
                <c:pt idx="934">
                  <c:v>32713</c:v>
                </c:pt>
                <c:pt idx="935">
                  <c:v>32714</c:v>
                </c:pt>
                <c:pt idx="936">
                  <c:v>32715</c:v>
                </c:pt>
                <c:pt idx="937">
                  <c:v>32716</c:v>
                </c:pt>
                <c:pt idx="938">
                  <c:v>32717</c:v>
                </c:pt>
                <c:pt idx="939">
                  <c:v>32718</c:v>
                </c:pt>
                <c:pt idx="940">
                  <c:v>32719</c:v>
                </c:pt>
                <c:pt idx="941">
                  <c:v>32720</c:v>
                </c:pt>
                <c:pt idx="942">
                  <c:v>32721</c:v>
                </c:pt>
                <c:pt idx="943">
                  <c:v>32722</c:v>
                </c:pt>
                <c:pt idx="944">
                  <c:v>32723</c:v>
                </c:pt>
                <c:pt idx="945">
                  <c:v>32724</c:v>
                </c:pt>
                <c:pt idx="946">
                  <c:v>32725</c:v>
                </c:pt>
                <c:pt idx="947">
                  <c:v>32726</c:v>
                </c:pt>
                <c:pt idx="948">
                  <c:v>32727</c:v>
                </c:pt>
                <c:pt idx="949">
                  <c:v>32728</c:v>
                </c:pt>
                <c:pt idx="950">
                  <c:v>32729</c:v>
                </c:pt>
                <c:pt idx="951">
                  <c:v>32730</c:v>
                </c:pt>
                <c:pt idx="952">
                  <c:v>32731</c:v>
                </c:pt>
                <c:pt idx="953">
                  <c:v>32732</c:v>
                </c:pt>
                <c:pt idx="954">
                  <c:v>32733</c:v>
                </c:pt>
                <c:pt idx="955">
                  <c:v>32734</c:v>
                </c:pt>
                <c:pt idx="956">
                  <c:v>32735</c:v>
                </c:pt>
                <c:pt idx="957">
                  <c:v>32736</c:v>
                </c:pt>
                <c:pt idx="958">
                  <c:v>32737</c:v>
                </c:pt>
                <c:pt idx="959">
                  <c:v>32738</c:v>
                </c:pt>
                <c:pt idx="960">
                  <c:v>32739</c:v>
                </c:pt>
                <c:pt idx="961">
                  <c:v>32740</c:v>
                </c:pt>
                <c:pt idx="962">
                  <c:v>32741</c:v>
                </c:pt>
                <c:pt idx="963">
                  <c:v>32742</c:v>
                </c:pt>
                <c:pt idx="964">
                  <c:v>32743</c:v>
                </c:pt>
                <c:pt idx="965">
                  <c:v>32744</c:v>
                </c:pt>
                <c:pt idx="966">
                  <c:v>32745</c:v>
                </c:pt>
                <c:pt idx="967">
                  <c:v>32746</c:v>
                </c:pt>
                <c:pt idx="968">
                  <c:v>32747</c:v>
                </c:pt>
                <c:pt idx="969">
                  <c:v>32748</c:v>
                </c:pt>
                <c:pt idx="970">
                  <c:v>32749</c:v>
                </c:pt>
                <c:pt idx="971">
                  <c:v>32750</c:v>
                </c:pt>
                <c:pt idx="972">
                  <c:v>32751</c:v>
                </c:pt>
                <c:pt idx="973">
                  <c:v>32752</c:v>
                </c:pt>
                <c:pt idx="974">
                  <c:v>32753</c:v>
                </c:pt>
                <c:pt idx="975">
                  <c:v>32754</c:v>
                </c:pt>
                <c:pt idx="976">
                  <c:v>32755</c:v>
                </c:pt>
                <c:pt idx="977">
                  <c:v>32756</c:v>
                </c:pt>
                <c:pt idx="978">
                  <c:v>32757</c:v>
                </c:pt>
                <c:pt idx="979">
                  <c:v>32758</c:v>
                </c:pt>
                <c:pt idx="980">
                  <c:v>32759</c:v>
                </c:pt>
                <c:pt idx="981">
                  <c:v>32760</c:v>
                </c:pt>
                <c:pt idx="982">
                  <c:v>32761</c:v>
                </c:pt>
                <c:pt idx="983">
                  <c:v>32762</c:v>
                </c:pt>
                <c:pt idx="984">
                  <c:v>32763</c:v>
                </c:pt>
                <c:pt idx="985">
                  <c:v>32764</c:v>
                </c:pt>
                <c:pt idx="986">
                  <c:v>32765</c:v>
                </c:pt>
                <c:pt idx="987">
                  <c:v>32766</c:v>
                </c:pt>
                <c:pt idx="988">
                  <c:v>32767</c:v>
                </c:pt>
                <c:pt idx="989">
                  <c:v>32768</c:v>
                </c:pt>
                <c:pt idx="990">
                  <c:v>32769</c:v>
                </c:pt>
                <c:pt idx="991">
                  <c:v>32770</c:v>
                </c:pt>
                <c:pt idx="992">
                  <c:v>32771</c:v>
                </c:pt>
                <c:pt idx="993">
                  <c:v>32772</c:v>
                </c:pt>
                <c:pt idx="994">
                  <c:v>32773</c:v>
                </c:pt>
                <c:pt idx="995">
                  <c:v>32774</c:v>
                </c:pt>
                <c:pt idx="996">
                  <c:v>32775</c:v>
                </c:pt>
                <c:pt idx="997">
                  <c:v>32776</c:v>
                </c:pt>
                <c:pt idx="998">
                  <c:v>32777</c:v>
                </c:pt>
                <c:pt idx="999">
                  <c:v>32778</c:v>
                </c:pt>
                <c:pt idx="1000">
                  <c:v>32779</c:v>
                </c:pt>
                <c:pt idx="1001">
                  <c:v>32780</c:v>
                </c:pt>
                <c:pt idx="1002">
                  <c:v>32781</c:v>
                </c:pt>
                <c:pt idx="1003">
                  <c:v>32782</c:v>
                </c:pt>
                <c:pt idx="1004">
                  <c:v>32783</c:v>
                </c:pt>
                <c:pt idx="1005">
                  <c:v>32784</c:v>
                </c:pt>
                <c:pt idx="1006">
                  <c:v>32785</c:v>
                </c:pt>
                <c:pt idx="1007">
                  <c:v>32786</c:v>
                </c:pt>
                <c:pt idx="1008">
                  <c:v>32787</c:v>
                </c:pt>
                <c:pt idx="1009">
                  <c:v>32788</c:v>
                </c:pt>
                <c:pt idx="1010">
                  <c:v>32789</c:v>
                </c:pt>
                <c:pt idx="1011">
                  <c:v>32790</c:v>
                </c:pt>
                <c:pt idx="1012">
                  <c:v>32791</c:v>
                </c:pt>
                <c:pt idx="1013">
                  <c:v>32792</c:v>
                </c:pt>
                <c:pt idx="1014">
                  <c:v>32793</c:v>
                </c:pt>
                <c:pt idx="1015">
                  <c:v>32794</c:v>
                </c:pt>
                <c:pt idx="1016">
                  <c:v>32795</c:v>
                </c:pt>
                <c:pt idx="1017">
                  <c:v>32796</c:v>
                </c:pt>
                <c:pt idx="1018">
                  <c:v>32797</c:v>
                </c:pt>
                <c:pt idx="1019">
                  <c:v>32798</c:v>
                </c:pt>
                <c:pt idx="1020">
                  <c:v>32799</c:v>
                </c:pt>
                <c:pt idx="1021">
                  <c:v>32800</c:v>
                </c:pt>
                <c:pt idx="1022">
                  <c:v>32801</c:v>
                </c:pt>
                <c:pt idx="1023">
                  <c:v>32802</c:v>
                </c:pt>
                <c:pt idx="1024">
                  <c:v>32803</c:v>
                </c:pt>
                <c:pt idx="1025">
                  <c:v>32804</c:v>
                </c:pt>
                <c:pt idx="1026">
                  <c:v>32805</c:v>
                </c:pt>
                <c:pt idx="1027">
                  <c:v>32806</c:v>
                </c:pt>
                <c:pt idx="1028">
                  <c:v>32807</c:v>
                </c:pt>
                <c:pt idx="1029">
                  <c:v>32808</c:v>
                </c:pt>
                <c:pt idx="1030">
                  <c:v>32809</c:v>
                </c:pt>
                <c:pt idx="1031">
                  <c:v>32810</c:v>
                </c:pt>
                <c:pt idx="1032">
                  <c:v>32811</c:v>
                </c:pt>
                <c:pt idx="1033">
                  <c:v>32812</c:v>
                </c:pt>
                <c:pt idx="1034">
                  <c:v>32813</c:v>
                </c:pt>
                <c:pt idx="1035">
                  <c:v>32814</c:v>
                </c:pt>
                <c:pt idx="1036">
                  <c:v>32815</c:v>
                </c:pt>
                <c:pt idx="1037">
                  <c:v>32816</c:v>
                </c:pt>
                <c:pt idx="1038">
                  <c:v>32817</c:v>
                </c:pt>
                <c:pt idx="1039">
                  <c:v>32818</c:v>
                </c:pt>
                <c:pt idx="1040">
                  <c:v>32819</c:v>
                </c:pt>
                <c:pt idx="1041">
                  <c:v>32820</c:v>
                </c:pt>
                <c:pt idx="1042">
                  <c:v>32821</c:v>
                </c:pt>
                <c:pt idx="1043">
                  <c:v>32822</c:v>
                </c:pt>
                <c:pt idx="1044">
                  <c:v>32823</c:v>
                </c:pt>
                <c:pt idx="1045">
                  <c:v>32824</c:v>
                </c:pt>
                <c:pt idx="1046">
                  <c:v>32825</c:v>
                </c:pt>
                <c:pt idx="1047">
                  <c:v>32826</c:v>
                </c:pt>
                <c:pt idx="1048">
                  <c:v>32827</c:v>
                </c:pt>
                <c:pt idx="1049">
                  <c:v>32828</c:v>
                </c:pt>
                <c:pt idx="1050">
                  <c:v>32829</c:v>
                </c:pt>
                <c:pt idx="1051">
                  <c:v>32830</c:v>
                </c:pt>
                <c:pt idx="1052">
                  <c:v>32831</c:v>
                </c:pt>
                <c:pt idx="1053">
                  <c:v>32832</c:v>
                </c:pt>
                <c:pt idx="1054">
                  <c:v>32833</c:v>
                </c:pt>
                <c:pt idx="1055">
                  <c:v>32834</c:v>
                </c:pt>
                <c:pt idx="1056">
                  <c:v>32835</c:v>
                </c:pt>
                <c:pt idx="1057">
                  <c:v>32836</c:v>
                </c:pt>
                <c:pt idx="1058">
                  <c:v>32837</c:v>
                </c:pt>
                <c:pt idx="1059">
                  <c:v>32838</c:v>
                </c:pt>
                <c:pt idx="1060">
                  <c:v>32839</c:v>
                </c:pt>
                <c:pt idx="1061">
                  <c:v>32840</c:v>
                </c:pt>
                <c:pt idx="1062">
                  <c:v>32841</c:v>
                </c:pt>
                <c:pt idx="1063">
                  <c:v>32842</c:v>
                </c:pt>
                <c:pt idx="1064">
                  <c:v>32843</c:v>
                </c:pt>
                <c:pt idx="1065">
                  <c:v>32844</c:v>
                </c:pt>
                <c:pt idx="1066">
                  <c:v>32845</c:v>
                </c:pt>
                <c:pt idx="1067">
                  <c:v>32846</c:v>
                </c:pt>
                <c:pt idx="1068">
                  <c:v>32847</c:v>
                </c:pt>
                <c:pt idx="1069">
                  <c:v>32848</c:v>
                </c:pt>
                <c:pt idx="1070">
                  <c:v>32849</c:v>
                </c:pt>
                <c:pt idx="1071">
                  <c:v>32850</c:v>
                </c:pt>
                <c:pt idx="1072">
                  <c:v>32851</c:v>
                </c:pt>
                <c:pt idx="1073">
                  <c:v>32852</c:v>
                </c:pt>
                <c:pt idx="1074">
                  <c:v>32853</c:v>
                </c:pt>
                <c:pt idx="1075">
                  <c:v>32854</c:v>
                </c:pt>
                <c:pt idx="1076">
                  <c:v>32855</c:v>
                </c:pt>
                <c:pt idx="1077">
                  <c:v>32856</c:v>
                </c:pt>
                <c:pt idx="1078">
                  <c:v>32857</c:v>
                </c:pt>
                <c:pt idx="1079">
                  <c:v>32858</c:v>
                </c:pt>
                <c:pt idx="1080">
                  <c:v>32859</c:v>
                </c:pt>
                <c:pt idx="1081">
                  <c:v>32860</c:v>
                </c:pt>
                <c:pt idx="1082">
                  <c:v>32861</c:v>
                </c:pt>
                <c:pt idx="1083">
                  <c:v>32862</c:v>
                </c:pt>
                <c:pt idx="1084">
                  <c:v>32863</c:v>
                </c:pt>
                <c:pt idx="1085">
                  <c:v>32864</c:v>
                </c:pt>
                <c:pt idx="1086">
                  <c:v>32865</c:v>
                </c:pt>
                <c:pt idx="1087">
                  <c:v>32866</c:v>
                </c:pt>
                <c:pt idx="1088">
                  <c:v>32867</c:v>
                </c:pt>
                <c:pt idx="1089">
                  <c:v>32868</c:v>
                </c:pt>
                <c:pt idx="1090">
                  <c:v>32869</c:v>
                </c:pt>
                <c:pt idx="1091">
                  <c:v>32870</c:v>
                </c:pt>
                <c:pt idx="1092">
                  <c:v>32871</c:v>
                </c:pt>
                <c:pt idx="1093">
                  <c:v>32872</c:v>
                </c:pt>
                <c:pt idx="1094">
                  <c:v>32873</c:v>
                </c:pt>
                <c:pt idx="1095">
                  <c:v>32874</c:v>
                </c:pt>
                <c:pt idx="1096">
                  <c:v>32875</c:v>
                </c:pt>
                <c:pt idx="1097">
                  <c:v>32876</c:v>
                </c:pt>
                <c:pt idx="1098">
                  <c:v>32877</c:v>
                </c:pt>
                <c:pt idx="1099">
                  <c:v>32878</c:v>
                </c:pt>
                <c:pt idx="1100">
                  <c:v>32879</c:v>
                </c:pt>
                <c:pt idx="1101">
                  <c:v>32880</c:v>
                </c:pt>
                <c:pt idx="1102">
                  <c:v>32881</c:v>
                </c:pt>
                <c:pt idx="1103">
                  <c:v>32882</c:v>
                </c:pt>
                <c:pt idx="1104">
                  <c:v>32883</c:v>
                </c:pt>
                <c:pt idx="1105">
                  <c:v>32884</c:v>
                </c:pt>
                <c:pt idx="1106">
                  <c:v>32885</c:v>
                </c:pt>
                <c:pt idx="1107">
                  <c:v>32886</c:v>
                </c:pt>
                <c:pt idx="1108">
                  <c:v>32887</c:v>
                </c:pt>
                <c:pt idx="1109">
                  <c:v>32888</c:v>
                </c:pt>
                <c:pt idx="1110">
                  <c:v>32889</c:v>
                </c:pt>
                <c:pt idx="1111">
                  <c:v>32890</c:v>
                </c:pt>
                <c:pt idx="1112">
                  <c:v>32891</c:v>
                </c:pt>
                <c:pt idx="1113">
                  <c:v>32892</c:v>
                </c:pt>
                <c:pt idx="1114">
                  <c:v>32893</c:v>
                </c:pt>
                <c:pt idx="1115">
                  <c:v>32894</c:v>
                </c:pt>
                <c:pt idx="1116">
                  <c:v>32895</c:v>
                </c:pt>
                <c:pt idx="1117">
                  <c:v>32896</c:v>
                </c:pt>
                <c:pt idx="1118">
                  <c:v>32897</c:v>
                </c:pt>
                <c:pt idx="1119">
                  <c:v>32898</c:v>
                </c:pt>
                <c:pt idx="1120">
                  <c:v>32899</c:v>
                </c:pt>
                <c:pt idx="1121">
                  <c:v>32900</c:v>
                </c:pt>
                <c:pt idx="1122">
                  <c:v>32901</c:v>
                </c:pt>
                <c:pt idx="1123">
                  <c:v>32902</c:v>
                </c:pt>
                <c:pt idx="1124">
                  <c:v>32903</c:v>
                </c:pt>
                <c:pt idx="1125">
                  <c:v>32904</c:v>
                </c:pt>
                <c:pt idx="1126">
                  <c:v>32905</c:v>
                </c:pt>
                <c:pt idx="1127">
                  <c:v>32906</c:v>
                </c:pt>
                <c:pt idx="1128">
                  <c:v>32907</c:v>
                </c:pt>
                <c:pt idx="1129">
                  <c:v>32908</c:v>
                </c:pt>
                <c:pt idx="1130">
                  <c:v>32909</c:v>
                </c:pt>
                <c:pt idx="1131">
                  <c:v>32910</c:v>
                </c:pt>
                <c:pt idx="1132">
                  <c:v>32911</c:v>
                </c:pt>
                <c:pt idx="1133">
                  <c:v>32912</c:v>
                </c:pt>
                <c:pt idx="1134">
                  <c:v>32913</c:v>
                </c:pt>
                <c:pt idx="1135">
                  <c:v>32914</c:v>
                </c:pt>
                <c:pt idx="1136">
                  <c:v>32915</c:v>
                </c:pt>
                <c:pt idx="1137">
                  <c:v>32916</c:v>
                </c:pt>
                <c:pt idx="1138">
                  <c:v>32917</c:v>
                </c:pt>
                <c:pt idx="1139">
                  <c:v>32918</c:v>
                </c:pt>
                <c:pt idx="1140">
                  <c:v>32919</c:v>
                </c:pt>
                <c:pt idx="1141">
                  <c:v>32920</c:v>
                </c:pt>
                <c:pt idx="1142">
                  <c:v>32921</c:v>
                </c:pt>
                <c:pt idx="1143">
                  <c:v>32922</c:v>
                </c:pt>
                <c:pt idx="1144">
                  <c:v>32923</c:v>
                </c:pt>
                <c:pt idx="1145">
                  <c:v>32924</c:v>
                </c:pt>
                <c:pt idx="1146">
                  <c:v>32925</c:v>
                </c:pt>
                <c:pt idx="1147">
                  <c:v>32926</c:v>
                </c:pt>
                <c:pt idx="1148">
                  <c:v>32927</c:v>
                </c:pt>
                <c:pt idx="1149">
                  <c:v>32928</c:v>
                </c:pt>
                <c:pt idx="1150">
                  <c:v>32929</c:v>
                </c:pt>
                <c:pt idx="1151">
                  <c:v>32930</c:v>
                </c:pt>
                <c:pt idx="1152">
                  <c:v>32931</c:v>
                </c:pt>
                <c:pt idx="1153">
                  <c:v>32932</c:v>
                </c:pt>
                <c:pt idx="1154">
                  <c:v>32933</c:v>
                </c:pt>
                <c:pt idx="1155">
                  <c:v>32934</c:v>
                </c:pt>
                <c:pt idx="1156">
                  <c:v>32935</c:v>
                </c:pt>
                <c:pt idx="1157">
                  <c:v>32936</c:v>
                </c:pt>
                <c:pt idx="1158">
                  <c:v>32937</c:v>
                </c:pt>
                <c:pt idx="1159">
                  <c:v>32938</c:v>
                </c:pt>
                <c:pt idx="1160">
                  <c:v>32939</c:v>
                </c:pt>
                <c:pt idx="1161">
                  <c:v>32940</c:v>
                </c:pt>
                <c:pt idx="1162">
                  <c:v>32941</c:v>
                </c:pt>
                <c:pt idx="1163">
                  <c:v>32942</c:v>
                </c:pt>
                <c:pt idx="1164">
                  <c:v>32943</c:v>
                </c:pt>
                <c:pt idx="1165">
                  <c:v>32944</c:v>
                </c:pt>
                <c:pt idx="1166">
                  <c:v>32945</c:v>
                </c:pt>
                <c:pt idx="1167">
                  <c:v>32946</c:v>
                </c:pt>
                <c:pt idx="1168">
                  <c:v>32947</c:v>
                </c:pt>
                <c:pt idx="1169">
                  <c:v>32948</c:v>
                </c:pt>
                <c:pt idx="1170">
                  <c:v>32949</c:v>
                </c:pt>
                <c:pt idx="1171">
                  <c:v>32950</c:v>
                </c:pt>
                <c:pt idx="1172">
                  <c:v>32951</c:v>
                </c:pt>
                <c:pt idx="1173">
                  <c:v>32952</c:v>
                </c:pt>
                <c:pt idx="1174">
                  <c:v>32953</c:v>
                </c:pt>
                <c:pt idx="1175">
                  <c:v>32954</c:v>
                </c:pt>
                <c:pt idx="1176">
                  <c:v>32955</c:v>
                </c:pt>
                <c:pt idx="1177">
                  <c:v>32956</c:v>
                </c:pt>
                <c:pt idx="1178">
                  <c:v>32957</c:v>
                </c:pt>
                <c:pt idx="1179">
                  <c:v>32958</c:v>
                </c:pt>
                <c:pt idx="1180">
                  <c:v>32959</c:v>
                </c:pt>
                <c:pt idx="1181">
                  <c:v>32960</c:v>
                </c:pt>
                <c:pt idx="1182">
                  <c:v>32961</c:v>
                </c:pt>
                <c:pt idx="1183">
                  <c:v>32962</c:v>
                </c:pt>
                <c:pt idx="1184">
                  <c:v>32963</c:v>
                </c:pt>
                <c:pt idx="1185">
                  <c:v>32964</c:v>
                </c:pt>
                <c:pt idx="1186">
                  <c:v>32965</c:v>
                </c:pt>
                <c:pt idx="1187">
                  <c:v>32966</c:v>
                </c:pt>
                <c:pt idx="1188">
                  <c:v>32967</c:v>
                </c:pt>
                <c:pt idx="1189">
                  <c:v>32968</c:v>
                </c:pt>
                <c:pt idx="1190">
                  <c:v>32969</c:v>
                </c:pt>
                <c:pt idx="1191">
                  <c:v>32970</c:v>
                </c:pt>
                <c:pt idx="1192">
                  <c:v>32971</c:v>
                </c:pt>
                <c:pt idx="1193">
                  <c:v>32972</c:v>
                </c:pt>
                <c:pt idx="1194">
                  <c:v>32973</c:v>
                </c:pt>
                <c:pt idx="1195">
                  <c:v>32974</c:v>
                </c:pt>
                <c:pt idx="1196">
                  <c:v>32975</c:v>
                </c:pt>
                <c:pt idx="1197">
                  <c:v>32976</c:v>
                </c:pt>
                <c:pt idx="1198">
                  <c:v>32977</c:v>
                </c:pt>
                <c:pt idx="1199">
                  <c:v>32978</c:v>
                </c:pt>
                <c:pt idx="1200">
                  <c:v>32979</c:v>
                </c:pt>
                <c:pt idx="1201">
                  <c:v>32980</c:v>
                </c:pt>
                <c:pt idx="1202">
                  <c:v>32981</c:v>
                </c:pt>
                <c:pt idx="1203">
                  <c:v>32982</c:v>
                </c:pt>
                <c:pt idx="1204">
                  <c:v>32983</c:v>
                </c:pt>
                <c:pt idx="1205">
                  <c:v>32984</c:v>
                </c:pt>
                <c:pt idx="1206">
                  <c:v>32985</c:v>
                </c:pt>
                <c:pt idx="1207">
                  <c:v>32986</c:v>
                </c:pt>
                <c:pt idx="1208">
                  <c:v>32987</c:v>
                </c:pt>
                <c:pt idx="1209">
                  <c:v>32988</c:v>
                </c:pt>
                <c:pt idx="1210">
                  <c:v>32989</c:v>
                </c:pt>
                <c:pt idx="1211">
                  <c:v>32990</c:v>
                </c:pt>
                <c:pt idx="1212">
                  <c:v>32991</c:v>
                </c:pt>
                <c:pt idx="1213">
                  <c:v>32992</c:v>
                </c:pt>
                <c:pt idx="1214">
                  <c:v>32993</c:v>
                </c:pt>
                <c:pt idx="1215">
                  <c:v>32994</c:v>
                </c:pt>
                <c:pt idx="1216">
                  <c:v>32995</c:v>
                </c:pt>
                <c:pt idx="1217">
                  <c:v>32996</c:v>
                </c:pt>
                <c:pt idx="1218">
                  <c:v>32997</c:v>
                </c:pt>
                <c:pt idx="1219">
                  <c:v>32998</c:v>
                </c:pt>
                <c:pt idx="1220">
                  <c:v>32999</c:v>
                </c:pt>
                <c:pt idx="1221">
                  <c:v>33000</c:v>
                </c:pt>
                <c:pt idx="1222">
                  <c:v>33001</c:v>
                </c:pt>
                <c:pt idx="1223">
                  <c:v>33002</c:v>
                </c:pt>
                <c:pt idx="1224">
                  <c:v>33003</c:v>
                </c:pt>
                <c:pt idx="1225">
                  <c:v>33004</c:v>
                </c:pt>
                <c:pt idx="1226">
                  <c:v>33005</c:v>
                </c:pt>
                <c:pt idx="1227">
                  <c:v>33006</c:v>
                </c:pt>
                <c:pt idx="1228">
                  <c:v>33007</c:v>
                </c:pt>
                <c:pt idx="1229">
                  <c:v>33008</c:v>
                </c:pt>
                <c:pt idx="1230">
                  <c:v>33009</c:v>
                </c:pt>
                <c:pt idx="1231">
                  <c:v>33010</c:v>
                </c:pt>
                <c:pt idx="1232">
                  <c:v>33011</c:v>
                </c:pt>
                <c:pt idx="1233">
                  <c:v>33012</c:v>
                </c:pt>
                <c:pt idx="1234">
                  <c:v>33013</c:v>
                </c:pt>
                <c:pt idx="1235">
                  <c:v>33014</c:v>
                </c:pt>
                <c:pt idx="1236">
                  <c:v>33015</c:v>
                </c:pt>
                <c:pt idx="1237">
                  <c:v>33016</c:v>
                </c:pt>
                <c:pt idx="1238">
                  <c:v>33017</c:v>
                </c:pt>
                <c:pt idx="1239">
                  <c:v>33018</c:v>
                </c:pt>
                <c:pt idx="1240">
                  <c:v>33019</c:v>
                </c:pt>
                <c:pt idx="1241">
                  <c:v>33020</c:v>
                </c:pt>
                <c:pt idx="1242">
                  <c:v>33021</c:v>
                </c:pt>
                <c:pt idx="1243">
                  <c:v>33022</c:v>
                </c:pt>
                <c:pt idx="1244">
                  <c:v>33023</c:v>
                </c:pt>
                <c:pt idx="1245">
                  <c:v>33024</c:v>
                </c:pt>
                <c:pt idx="1246">
                  <c:v>33025</c:v>
                </c:pt>
                <c:pt idx="1247">
                  <c:v>33026</c:v>
                </c:pt>
                <c:pt idx="1248">
                  <c:v>33027</c:v>
                </c:pt>
                <c:pt idx="1249">
                  <c:v>33028</c:v>
                </c:pt>
                <c:pt idx="1250">
                  <c:v>33029</c:v>
                </c:pt>
                <c:pt idx="1251">
                  <c:v>33030</c:v>
                </c:pt>
                <c:pt idx="1252">
                  <c:v>33031</c:v>
                </c:pt>
                <c:pt idx="1253">
                  <c:v>33032</c:v>
                </c:pt>
                <c:pt idx="1254">
                  <c:v>33033</c:v>
                </c:pt>
                <c:pt idx="1255">
                  <c:v>33034</c:v>
                </c:pt>
                <c:pt idx="1256">
                  <c:v>33035</c:v>
                </c:pt>
                <c:pt idx="1257">
                  <c:v>33036</c:v>
                </c:pt>
                <c:pt idx="1258">
                  <c:v>33037</c:v>
                </c:pt>
                <c:pt idx="1259">
                  <c:v>33038</c:v>
                </c:pt>
                <c:pt idx="1260">
                  <c:v>33039</c:v>
                </c:pt>
                <c:pt idx="1261">
                  <c:v>33040</c:v>
                </c:pt>
                <c:pt idx="1262">
                  <c:v>33041</c:v>
                </c:pt>
                <c:pt idx="1263">
                  <c:v>33042</c:v>
                </c:pt>
                <c:pt idx="1264">
                  <c:v>33043</c:v>
                </c:pt>
                <c:pt idx="1265">
                  <c:v>33044</c:v>
                </c:pt>
                <c:pt idx="1266">
                  <c:v>33045</c:v>
                </c:pt>
                <c:pt idx="1267">
                  <c:v>33046</c:v>
                </c:pt>
                <c:pt idx="1268">
                  <c:v>33047</c:v>
                </c:pt>
                <c:pt idx="1269">
                  <c:v>33048</c:v>
                </c:pt>
                <c:pt idx="1270">
                  <c:v>33049</c:v>
                </c:pt>
                <c:pt idx="1271">
                  <c:v>33050</c:v>
                </c:pt>
                <c:pt idx="1272">
                  <c:v>33051</c:v>
                </c:pt>
                <c:pt idx="1273">
                  <c:v>33052</c:v>
                </c:pt>
                <c:pt idx="1274">
                  <c:v>33053</c:v>
                </c:pt>
                <c:pt idx="1275">
                  <c:v>33054</c:v>
                </c:pt>
                <c:pt idx="1276">
                  <c:v>33055</c:v>
                </c:pt>
                <c:pt idx="1277">
                  <c:v>33056</c:v>
                </c:pt>
                <c:pt idx="1278">
                  <c:v>33057</c:v>
                </c:pt>
                <c:pt idx="1279">
                  <c:v>33058</c:v>
                </c:pt>
                <c:pt idx="1280">
                  <c:v>33059</c:v>
                </c:pt>
                <c:pt idx="1281">
                  <c:v>33060</c:v>
                </c:pt>
                <c:pt idx="1282">
                  <c:v>33061</c:v>
                </c:pt>
                <c:pt idx="1283">
                  <c:v>33062</c:v>
                </c:pt>
                <c:pt idx="1284">
                  <c:v>33063</c:v>
                </c:pt>
                <c:pt idx="1285">
                  <c:v>33064</c:v>
                </c:pt>
                <c:pt idx="1286">
                  <c:v>33065</c:v>
                </c:pt>
                <c:pt idx="1287">
                  <c:v>33066</c:v>
                </c:pt>
                <c:pt idx="1288">
                  <c:v>33067</c:v>
                </c:pt>
                <c:pt idx="1289">
                  <c:v>33068</c:v>
                </c:pt>
                <c:pt idx="1290">
                  <c:v>33069</c:v>
                </c:pt>
                <c:pt idx="1291">
                  <c:v>33070</c:v>
                </c:pt>
                <c:pt idx="1292">
                  <c:v>33071</c:v>
                </c:pt>
                <c:pt idx="1293">
                  <c:v>33072</c:v>
                </c:pt>
                <c:pt idx="1294">
                  <c:v>33073</c:v>
                </c:pt>
                <c:pt idx="1295">
                  <c:v>33074</c:v>
                </c:pt>
                <c:pt idx="1296">
                  <c:v>33075</c:v>
                </c:pt>
                <c:pt idx="1297">
                  <c:v>33076</c:v>
                </c:pt>
                <c:pt idx="1298">
                  <c:v>33077</c:v>
                </c:pt>
                <c:pt idx="1299">
                  <c:v>33078</c:v>
                </c:pt>
                <c:pt idx="1300">
                  <c:v>33079</c:v>
                </c:pt>
                <c:pt idx="1301">
                  <c:v>33080</c:v>
                </c:pt>
                <c:pt idx="1302">
                  <c:v>33081</c:v>
                </c:pt>
                <c:pt idx="1303">
                  <c:v>33082</c:v>
                </c:pt>
                <c:pt idx="1304">
                  <c:v>33083</c:v>
                </c:pt>
                <c:pt idx="1305">
                  <c:v>33084</c:v>
                </c:pt>
                <c:pt idx="1306">
                  <c:v>33085</c:v>
                </c:pt>
                <c:pt idx="1307">
                  <c:v>33086</c:v>
                </c:pt>
                <c:pt idx="1308">
                  <c:v>33087</c:v>
                </c:pt>
                <c:pt idx="1309">
                  <c:v>33088</c:v>
                </c:pt>
                <c:pt idx="1310">
                  <c:v>33089</c:v>
                </c:pt>
                <c:pt idx="1311">
                  <c:v>33090</c:v>
                </c:pt>
                <c:pt idx="1312">
                  <c:v>33091</c:v>
                </c:pt>
                <c:pt idx="1313">
                  <c:v>33092</c:v>
                </c:pt>
                <c:pt idx="1314">
                  <c:v>33093</c:v>
                </c:pt>
                <c:pt idx="1315">
                  <c:v>33094</c:v>
                </c:pt>
                <c:pt idx="1316">
                  <c:v>33095</c:v>
                </c:pt>
                <c:pt idx="1317">
                  <c:v>33096</c:v>
                </c:pt>
                <c:pt idx="1318">
                  <c:v>33097</c:v>
                </c:pt>
                <c:pt idx="1319">
                  <c:v>33098</c:v>
                </c:pt>
                <c:pt idx="1320">
                  <c:v>33099</c:v>
                </c:pt>
                <c:pt idx="1321">
                  <c:v>33100</c:v>
                </c:pt>
                <c:pt idx="1322">
                  <c:v>33101</c:v>
                </c:pt>
                <c:pt idx="1323">
                  <c:v>33102</c:v>
                </c:pt>
                <c:pt idx="1324">
                  <c:v>33103</c:v>
                </c:pt>
                <c:pt idx="1325">
                  <c:v>33104</c:v>
                </c:pt>
                <c:pt idx="1326">
                  <c:v>33105</c:v>
                </c:pt>
                <c:pt idx="1327">
                  <c:v>33106</c:v>
                </c:pt>
                <c:pt idx="1328">
                  <c:v>33107</c:v>
                </c:pt>
                <c:pt idx="1329">
                  <c:v>33108</c:v>
                </c:pt>
                <c:pt idx="1330">
                  <c:v>33109</c:v>
                </c:pt>
                <c:pt idx="1331">
                  <c:v>33110</c:v>
                </c:pt>
                <c:pt idx="1332">
                  <c:v>33111</c:v>
                </c:pt>
                <c:pt idx="1333">
                  <c:v>33112</c:v>
                </c:pt>
                <c:pt idx="1334">
                  <c:v>33113</c:v>
                </c:pt>
                <c:pt idx="1335">
                  <c:v>33114</c:v>
                </c:pt>
                <c:pt idx="1336">
                  <c:v>33115</c:v>
                </c:pt>
                <c:pt idx="1337">
                  <c:v>33116</c:v>
                </c:pt>
                <c:pt idx="1338">
                  <c:v>33117</c:v>
                </c:pt>
                <c:pt idx="1339">
                  <c:v>33118</c:v>
                </c:pt>
                <c:pt idx="1340">
                  <c:v>33119</c:v>
                </c:pt>
                <c:pt idx="1341">
                  <c:v>33120</c:v>
                </c:pt>
                <c:pt idx="1342">
                  <c:v>33121</c:v>
                </c:pt>
                <c:pt idx="1343">
                  <c:v>33122</c:v>
                </c:pt>
                <c:pt idx="1344">
                  <c:v>33123</c:v>
                </c:pt>
                <c:pt idx="1345">
                  <c:v>33124</c:v>
                </c:pt>
                <c:pt idx="1346">
                  <c:v>33125</c:v>
                </c:pt>
                <c:pt idx="1347">
                  <c:v>33126</c:v>
                </c:pt>
                <c:pt idx="1348">
                  <c:v>33127</c:v>
                </c:pt>
                <c:pt idx="1349">
                  <c:v>33128</c:v>
                </c:pt>
                <c:pt idx="1350">
                  <c:v>33129</c:v>
                </c:pt>
                <c:pt idx="1351">
                  <c:v>33130</c:v>
                </c:pt>
                <c:pt idx="1352">
                  <c:v>33131</c:v>
                </c:pt>
                <c:pt idx="1353">
                  <c:v>33132</c:v>
                </c:pt>
                <c:pt idx="1354">
                  <c:v>33133</c:v>
                </c:pt>
                <c:pt idx="1355">
                  <c:v>33134</c:v>
                </c:pt>
                <c:pt idx="1356">
                  <c:v>33135</c:v>
                </c:pt>
                <c:pt idx="1357">
                  <c:v>33136</c:v>
                </c:pt>
                <c:pt idx="1358">
                  <c:v>33137</c:v>
                </c:pt>
                <c:pt idx="1359">
                  <c:v>33138</c:v>
                </c:pt>
                <c:pt idx="1360">
                  <c:v>33139</c:v>
                </c:pt>
                <c:pt idx="1361">
                  <c:v>33140</c:v>
                </c:pt>
                <c:pt idx="1362">
                  <c:v>33141</c:v>
                </c:pt>
                <c:pt idx="1363">
                  <c:v>33142</c:v>
                </c:pt>
                <c:pt idx="1364">
                  <c:v>33143</c:v>
                </c:pt>
                <c:pt idx="1365">
                  <c:v>33144</c:v>
                </c:pt>
                <c:pt idx="1366">
                  <c:v>33145</c:v>
                </c:pt>
                <c:pt idx="1367">
                  <c:v>33146</c:v>
                </c:pt>
                <c:pt idx="1368">
                  <c:v>33147</c:v>
                </c:pt>
                <c:pt idx="1369">
                  <c:v>33148</c:v>
                </c:pt>
                <c:pt idx="1370">
                  <c:v>33149</c:v>
                </c:pt>
                <c:pt idx="1371">
                  <c:v>33150</c:v>
                </c:pt>
                <c:pt idx="1372">
                  <c:v>33151</c:v>
                </c:pt>
                <c:pt idx="1373">
                  <c:v>33152</c:v>
                </c:pt>
                <c:pt idx="1374">
                  <c:v>33153</c:v>
                </c:pt>
                <c:pt idx="1375">
                  <c:v>33154</c:v>
                </c:pt>
                <c:pt idx="1376">
                  <c:v>33155</c:v>
                </c:pt>
                <c:pt idx="1377">
                  <c:v>33156</c:v>
                </c:pt>
                <c:pt idx="1378">
                  <c:v>33157</c:v>
                </c:pt>
                <c:pt idx="1379">
                  <c:v>33158</c:v>
                </c:pt>
                <c:pt idx="1380">
                  <c:v>33159</c:v>
                </c:pt>
                <c:pt idx="1381">
                  <c:v>33160</c:v>
                </c:pt>
                <c:pt idx="1382">
                  <c:v>33161</c:v>
                </c:pt>
                <c:pt idx="1383">
                  <c:v>33162</c:v>
                </c:pt>
                <c:pt idx="1384">
                  <c:v>33163</c:v>
                </c:pt>
                <c:pt idx="1385">
                  <c:v>33164</c:v>
                </c:pt>
                <c:pt idx="1386">
                  <c:v>33165</c:v>
                </c:pt>
                <c:pt idx="1387">
                  <c:v>33166</c:v>
                </c:pt>
                <c:pt idx="1388">
                  <c:v>33167</c:v>
                </c:pt>
                <c:pt idx="1389">
                  <c:v>33168</c:v>
                </c:pt>
                <c:pt idx="1390">
                  <c:v>33169</c:v>
                </c:pt>
                <c:pt idx="1391">
                  <c:v>33170</c:v>
                </c:pt>
                <c:pt idx="1392">
                  <c:v>33171</c:v>
                </c:pt>
                <c:pt idx="1393">
                  <c:v>33172</c:v>
                </c:pt>
                <c:pt idx="1394">
                  <c:v>33173</c:v>
                </c:pt>
                <c:pt idx="1395">
                  <c:v>33174</c:v>
                </c:pt>
                <c:pt idx="1396">
                  <c:v>33175</c:v>
                </c:pt>
                <c:pt idx="1397">
                  <c:v>33176</c:v>
                </c:pt>
                <c:pt idx="1398">
                  <c:v>33177</c:v>
                </c:pt>
                <c:pt idx="1399">
                  <c:v>33178</c:v>
                </c:pt>
                <c:pt idx="1400">
                  <c:v>33179</c:v>
                </c:pt>
                <c:pt idx="1401">
                  <c:v>33180</c:v>
                </c:pt>
                <c:pt idx="1402">
                  <c:v>33181</c:v>
                </c:pt>
                <c:pt idx="1403">
                  <c:v>33182</c:v>
                </c:pt>
                <c:pt idx="1404">
                  <c:v>33183</c:v>
                </c:pt>
                <c:pt idx="1405">
                  <c:v>33184</c:v>
                </c:pt>
                <c:pt idx="1406">
                  <c:v>33185</c:v>
                </c:pt>
                <c:pt idx="1407">
                  <c:v>33186</c:v>
                </c:pt>
                <c:pt idx="1408">
                  <c:v>33187</c:v>
                </c:pt>
                <c:pt idx="1409">
                  <c:v>33188</c:v>
                </c:pt>
                <c:pt idx="1410">
                  <c:v>33189</c:v>
                </c:pt>
                <c:pt idx="1411">
                  <c:v>33190</c:v>
                </c:pt>
                <c:pt idx="1412">
                  <c:v>33191</c:v>
                </c:pt>
                <c:pt idx="1413">
                  <c:v>33192</c:v>
                </c:pt>
                <c:pt idx="1414">
                  <c:v>33193</c:v>
                </c:pt>
                <c:pt idx="1415">
                  <c:v>33194</c:v>
                </c:pt>
                <c:pt idx="1416">
                  <c:v>33195</c:v>
                </c:pt>
                <c:pt idx="1417">
                  <c:v>33196</c:v>
                </c:pt>
                <c:pt idx="1418">
                  <c:v>33197</c:v>
                </c:pt>
                <c:pt idx="1419">
                  <c:v>33198</c:v>
                </c:pt>
                <c:pt idx="1420">
                  <c:v>33199</c:v>
                </c:pt>
                <c:pt idx="1421">
                  <c:v>33200</c:v>
                </c:pt>
                <c:pt idx="1422">
                  <c:v>33201</c:v>
                </c:pt>
                <c:pt idx="1423">
                  <c:v>33202</c:v>
                </c:pt>
                <c:pt idx="1424">
                  <c:v>33203</c:v>
                </c:pt>
                <c:pt idx="1425">
                  <c:v>33204</c:v>
                </c:pt>
                <c:pt idx="1426">
                  <c:v>33205</c:v>
                </c:pt>
                <c:pt idx="1427">
                  <c:v>33206</c:v>
                </c:pt>
                <c:pt idx="1428">
                  <c:v>33207</c:v>
                </c:pt>
                <c:pt idx="1429">
                  <c:v>33208</c:v>
                </c:pt>
                <c:pt idx="1430">
                  <c:v>33209</c:v>
                </c:pt>
                <c:pt idx="1431">
                  <c:v>33210</c:v>
                </c:pt>
                <c:pt idx="1432">
                  <c:v>33211</c:v>
                </c:pt>
                <c:pt idx="1433">
                  <c:v>33212</c:v>
                </c:pt>
                <c:pt idx="1434">
                  <c:v>33213</c:v>
                </c:pt>
                <c:pt idx="1435">
                  <c:v>33214</c:v>
                </c:pt>
                <c:pt idx="1436">
                  <c:v>33215</c:v>
                </c:pt>
                <c:pt idx="1437">
                  <c:v>33216</c:v>
                </c:pt>
                <c:pt idx="1438">
                  <c:v>33217</c:v>
                </c:pt>
                <c:pt idx="1439">
                  <c:v>33218</c:v>
                </c:pt>
                <c:pt idx="1440">
                  <c:v>33219</c:v>
                </c:pt>
                <c:pt idx="1441">
                  <c:v>33220</c:v>
                </c:pt>
                <c:pt idx="1442">
                  <c:v>33221</c:v>
                </c:pt>
                <c:pt idx="1443">
                  <c:v>33222</c:v>
                </c:pt>
                <c:pt idx="1444">
                  <c:v>33223</c:v>
                </c:pt>
                <c:pt idx="1445">
                  <c:v>33224</c:v>
                </c:pt>
                <c:pt idx="1446">
                  <c:v>33225</c:v>
                </c:pt>
                <c:pt idx="1447">
                  <c:v>33226</c:v>
                </c:pt>
                <c:pt idx="1448">
                  <c:v>33227</c:v>
                </c:pt>
                <c:pt idx="1449">
                  <c:v>33228</c:v>
                </c:pt>
                <c:pt idx="1450">
                  <c:v>33229</c:v>
                </c:pt>
                <c:pt idx="1451">
                  <c:v>33230</c:v>
                </c:pt>
                <c:pt idx="1452">
                  <c:v>33231</c:v>
                </c:pt>
                <c:pt idx="1453">
                  <c:v>33232</c:v>
                </c:pt>
                <c:pt idx="1454">
                  <c:v>33233</c:v>
                </c:pt>
                <c:pt idx="1455">
                  <c:v>33234</c:v>
                </c:pt>
                <c:pt idx="1456">
                  <c:v>33235</c:v>
                </c:pt>
                <c:pt idx="1457">
                  <c:v>33236</c:v>
                </c:pt>
                <c:pt idx="1458">
                  <c:v>33237</c:v>
                </c:pt>
                <c:pt idx="1459">
                  <c:v>33238</c:v>
                </c:pt>
                <c:pt idx="1460">
                  <c:v>33239</c:v>
                </c:pt>
                <c:pt idx="1461">
                  <c:v>33240</c:v>
                </c:pt>
                <c:pt idx="1462">
                  <c:v>33241</c:v>
                </c:pt>
                <c:pt idx="1463">
                  <c:v>33242</c:v>
                </c:pt>
                <c:pt idx="1464">
                  <c:v>33243</c:v>
                </c:pt>
                <c:pt idx="1465">
                  <c:v>33244</c:v>
                </c:pt>
                <c:pt idx="1466">
                  <c:v>33245</c:v>
                </c:pt>
                <c:pt idx="1467">
                  <c:v>33246</c:v>
                </c:pt>
                <c:pt idx="1468">
                  <c:v>33247</c:v>
                </c:pt>
                <c:pt idx="1469">
                  <c:v>33248</c:v>
                </c:pt>
                <c:pt idx="1470">
                  <c:v>33249</c:v>
                </c:pt>
                <c:pt idx="1471">
                  <c:v>33250</c:v>
                </c:pt>
                <c:pt idx="1472">
                  <c:v>33251</c:v>
                </c:pt>
                <c:pt idx="1473">
                  <c:v>33252</c:v>
                </c:pt>
                <c:pt idx="1474">
                  <c:v>33253</c:v>
                </c:pt>
                <c:pt idx="1475">
                  <c:v>33254</c:v>
                </c:pt>
                <c:pt idx="1476">
                  <c:v>33255</c:v>
                </c:pt>
                <c:pt idx="1477">
                  <c:v>33256</c:v>
                </c:pt>
                <c:pt idx="1478">
                  <c:v>33257</c:v>
                </c:pt>
                <c:pt idx="1479">
                  <c:v>33258</c:v>
                </c:pt>
                <c:pt idx="1480">
                  <c:v>33259</c:v>
                </c:pt>
                <c:pt idx="1481">
                  <c:v>33260</c:v>
                </c:pt>
                <c:pt idx="1482">
                  <c:v>33261</c:v>
                </c:pt>
                <c:pt idx="1483">
                  <c:v>33262</c:v>
                </c:pt>
                <c:pt idx="1484">
                  <c:v>33263</c:v>
                </c:pt>
                <c:pt idx="1485">
                  <c:v>33264</c:v>
                </c:pt>
                <c:pt idx="1486">
                  <c:v>33265</c:v>
                </c:pt>
                <c:pt idx="1487">
                  <c:v>33266</c:v>
                </c:pt>
                <c:pt idx="1488">
                  <c:v>33267</c:v>
                </c:pt>
                <c:pt idx="1489">
                  <c:v>33268</c:v>
                </c:pt>
                <c:pt idx="1490">
                  <c:v>33269</c:v>
                </c:pt>
                <c:pt idx="1491">
                  <c:v>33270</c:v>
                </c:pt>
                <c:pt idx="1492">
                  <c:v>33271</c:v>
                </c:pt>
                <c:pt idx="1493">
                  <c:v>33272</c:v>
                </c:pt>
                <c:pt idx="1494">
                  <c:v>33273</c:v>
                </c:pt>
                <c:pt idx="1495">
                  <c:v>33274</c:v>
                </c:pt>
                <c:pt idx="1496">
                  <c:v>33275</c:v>
                </c:pt>
                <c:pt idx="1497">
                  <c:v>33276</c:v>
                </c:pt>
                <c:pt idx="1498">
                  <c:v>33277</c:v>
                </c:pt>
                <c:pt idx="1499">
                  <c:v>33278</c:v>
                </c:pt>
                <c:pt idx="1500">
                  <c:v>33279</c:v>
                </c:pt>
                <c:pt idx="1501">
                  <c:v>33280</c:v>
                </c:pt>
                <c:pt idx="1502">
                  <c:v>33281</c:v>
                </c:pt>
                <c:pt idx="1503">
                  <c:v>33282</c:v>
                </c:pt>
                <c:pt idx="1504">
                  <c:v>33283</c:v>
                </c:pt>
                <c:pt idx="1505">
                  <c:v>33284</c:v>
                </c:pt>
                <c:pt idx="1506">
                  <c:v>33285</c:v>
                </c:pt>
                <c:pt idx="1507">
                  <c:v>33286</c:v>
                </c:pt>
                <c:pt idx="1508">
                  <c:v>33287</c:v>
                </c:pt>
                <c:pt idx="1509">
                  <c:v>33288</c:v>
                </c:pt>
                <c:pt idx="1510">
                  <c:v>33289</c:v>
                </c:pt>
                <c:pt idx="1511">
                  <c:v>33290</c:v>
                </c:pt>
                <c:pt idx="1512">
                  <c:v>33291</c:v>
                </c:pt>
                <c:pt idx="1513">
                  <c:v>33292</c:v>
                </c:pt>
                <c:pt idx="1514">
                  <c:v>33293</c:v>
                </c:pt>
                <c:pt idx="1515">
                  <c:v>33294</c:v>
                </c:pt>
                <c:pt idx="1516">
                  <c:v>33295</c:v>
                </c:pt>
                <c:pt idx="1517">
                  <c:v>33296</c:v>
                </c:pt>
                <c:pt idx="1518">
                  <c:v>33297</c:v>
                </c:pt>
                <c:pt idx="1519">
                  <c:v>33298</c:v>
                </c:pt>
                <c:pt idx="1520">
                  <c:v>33299</c:v>
                </c:pt>
                <c:pt idx="1521">
                  <c:v>33300</c:v>
                </c:pt>
                <c:pt idx="1522">
                  <c:v>33301</c:v>
                </c:pt>
                <c:pt idx="1523">
                  <c:v>33302</c:v>
                </c:pt>
                <c:pt idx="1524">
                  <c:v>33303</c:v>
                </c:pt>
                <c:pt idx="1525">
                  <c:v>33304</c:v>
                </c:pt>
                <c:pt idx="1526">
                  <c:v>33305</c:v>
                </c:pt>
                <c:pt idx="1527">
                  <c:v>33306</c:v>
                </c:pt>
                <c:pt idx="1528">
                  <c:v>33307</c:v>
                </c:pt>
                <c:pt idx="1529">
                  <c:v>33308</c:v>
                </c:pt>
                <c:pt idx="1530">
                  <c:v>33309</c:v>
                </c:pt>
                <c:pt idx="1531">
                  <c:v>33310</c:v>
                </c:pt>
                <c:pt idx="1532">
                  <c:v>33311</c:v>
                </c:pt>
                <c:pt idx="1533">
                  <c:v>33312</c:v>
                </c:pt>
                <c:pt idx="1534">
                  <c:v>33313</c:v>
                </c:pt>
                <c:pt idx="1535">
                  <c:v>33314</c:v>
                </c:pt>
                <c:pt idx="1536">
                  <c:v>33315</c:v>
                </c:pt>
                <c:pt idx="1537">
                  <c:v>33316</c:v>
                </c:pt>
                <c:pt idx="1538">
                  <c:v>33317</c:v>
                </c:pt>
                <c:pt idx="1539">
                  <c:v>33318</c:v>
                </c:pt>
                <c:pt idx="1540">
                  <c:v>33319</c:v>
                </c:pt>
                <c:pt idx="1541">
                  <c:v>33320</c:v>
                </c:pt>
                <c:pt idx="1542">
                  <c:v>33321</c:v>
                </c:pt>
                <c:pt idx="1543">
                  <c:v>33322</c:v>
                </c:pt>
                <c:pt idx="1544">
                  <c:v>33323</c:v>
                </c:pt>
                <c:pt idx="1545">
                  <c:v>33324</c:v>
                </c:pt>
                <c:pt idx="1546">
                  <c:v>33325</c:v>
                </c:pt>
                <c:pt idx="1547">
                  <c:v>33326</c:v>
                </c:pt>
                <c:pt idx="1548">
                  <c:v>33327</c:v>
                </c:pt>
                <c:pt idx="1549">
                  <c:v>33328</c:v>
                </c:pt>
                <c:pt idx="1550">
                  <c:v>33329</c:v>
                </c:pt>
                <c:pt idx="1551">
                  <c:v>33330</c:v>
                </c:pt>
                <c:pt idx="1552">
                  <c:v>33331</c:v>
                </c:pt>
                <c:pt idx="1553">
                  <c:v>33332</c:v>
                </c:pt>
                <c:pt idx="1554">
                  <c:v>33333</c:v>
                </c:pt>
                <c:pt idx="1555">
                  <c:v>33334</c:v>
                </c:pt>
                <c:pt idx="1556">
                  <c:v>33335</c:v>
                </c:pt>
                <c:pt idx="1557">
                  <c:v>33336</c:v>
                </c:pt>
                <c:pt idx="1558">
                  <c:v>33337</c:v>
                </c:pt>
                <c:pt idx="1559">
                  <c:v>33338</c:v>
                </c:pt>
                <c:pt idx="1560">
                  <c:v>33339</c:v>
                </c:pt>
                <c:pt idx="1561">
                  <c:v>33340</c:v>
                </c:pt>
                <c:pt idx="1562">
                  <c:v>33341</c:v>
                </c:pt>
                <c:pt idx="1563">
                  <c:v>33342</c:v>
                </c:pt>
                <c:pt idx="1564">
                  <c:v>33343</c:v>
                </c:pt>
                <c:pt idx="1565">
                  <c:v>33344</c:v>
                </c:pt>
                <c:pt idx="1566">
                  <c:v>33345</c:v>
                </c:pt>
                <c:pt idx="1567">
                  <c:v>33346</c:v>
                </c:pt>
                <c:pt idx="1568">
                  <c:v>33347</c:v>
                </c:pt>
                <c:pt idx="1569">
                  <c:v>33348</c:v>
                </c:pt>
                <c:pt idx="1570">
                  <c:v>33349</c:v>
                </c:pt>
                <c:pt idx="1571">
                  <c:v>33350</c:v>
                </c:pt>
                <c:pt idx="1572">
                  <c:v>33351</c:v>
                </c:pt>
                <c:pt idx="1573">
                  <c:v>33352</c:v>
                </c:pt>
                <c:pt idx="1574">
                  <c:v>33353</c:v>
                </c:pt>
                <c:pt idx="1575">
                  <c:v>33354</c:v>
                </c:pt>
                <c:pt idx="1576">
                  <c:v>33355</c:v>
                </c:pt>
                <c:pt idx="1577">
                  <c:v>33356</c:v>
                </c:pt>
                <c:pt idx="1578">
                  <c:v>33357</c:v>
                </c:pt>
                <c:pt idx="1579">
                  <c:v>33358</c:v>
                </c:pt>
                <c:pt idx="1580">
                  <c:v>33359</c:v>
                </c:pt>
                <c:pt idx="1581">
                  <c:v>33360</c:v>
                </c:pt>
                <c:pt idx="1582">
                  <c:v>33361</c:v>
                </c:pt>
                <c:pt idx="1583">
                  <c:v>33362</c:v>
                </c:pt>
                <c:pt idx="1584">
                  <c:v>33363</c:v>
                </c:pt>
                <c:pt idx="1585">
                  <c:v>33364</c:v>
                </c:pt>
                <c:pt idx="1586">
                  <c:v>33365</c:v>
                </c:pt>
                <c:pt idx="1587">
                  <c:v>33366</c:v>
                </c:pt>
                <c:pt idx="1588">
                  <c:v>33367</c:v>
                </c:pt>
                <c:pt idx="1589">
                  <c:v>33368</c:v>
                </c:pt>
                <c:pt idx="1590">
                  <c:v>33369</c:v>
                </c:pt>
                <c:pt idx="1591">
                  <c:v>33370</c:v>
                </c:pt>
                <c:pt idx="1592">
                  <c:v>33371</c:v>
                </c:pt>
                <c:pt idx="1593">
                  <c:v>33372</c:v>
                </c:pt>
                <c:pt idx="1594">
                  <c:v>33373</c:v>
                </c:pt>
                <c:pt idx="1595">
                  <c:v>33374</c:v>
                </c:pt>
                <c:pt idx="1596">
                  <c:v>33375</c:v>
                </c:pt>
                <c:pt idx="1597">
                  <c:v>33376</c:v>
                </c:pt>
                <c:pt idx="1598">
                  <c:v>33377</c:v>
                </c:pt>
                <c:pt idx="1599">
                  <c:v>33378</c:v>
                </c:pt>
                <c:pt idx="1600">
                  <c:v>33379</c:v>
                </c:pt>
                <c:pt idx="1601">
                  <c:v>33380</c:v>
                </c:pt>
                <c:pt idx="1602">
                  <c:v>33381</c:v>
                </c:pt>
                <c:pt idx="1603">
                  <c:v>33382</c:v>
                </c:pt>
                <c:pt idx="1604">
                  <c:v>33383</c:v>
                </c:pt>
                <c:pt idx="1605">
                  <c:v>33384</c:v>
                </c:pt>
                <c:pt idx="1606">
                  <c:v>33385</c:v>
                </c:pt>
                <c:pt idx="1607">
                  <c:v>33386</c:v>
                </c:pt>
                <c:pt idx="1608">
                  <c:v>33387</c:v>
                </c:pt>
                <c:pt idx="1609">
                  <c:v>33388</c:v>
                </c:pt>
                <c:pt idx="1610">
                  <c:v>33389</c:v>
                </c:pt>
                <c:pt idx="1611">
                  <c:v>33390</c:v>
                </c:pt>
                <c:pt idx="1612">
                  <c:v>33391</c:v>
                </c:pt>
                <c:pt idx="1613">
                  <c:v>33392</c:v>
                </c:pt>
                <c:pt idx="1614">
                  <c:v>33393</c:v>
                </c:pt>
                <c:pt idx="1615">
                  <c:v>33394</c:v>
                </c:pt>
                <c:pt idx="1616">
                  <c:v>33395</c:v>
                </c:pt>
                <c:pt idx="1617">
                  <c:v>33396</c:v>
                </c:pt>
                <c:pt idx="1618">
                  <c:v>33397</c:v>
                </c:pt>
                <c:pt idx="1619">
                  <c:v>33398</c:v>
                </c:pt>
                <c:pt idx="1620">
                  <c:v>33399</c:v>
                </c:pt>
                <c:pt idx="1621">
                  <c:v>33400</c:v>
                </c:pt>
                <c:pt idx="1622">
                  <c:v>33401</c:v>
                </c:pt>
                <c:pt idx="1623">
                  <c:v>33402</c:v>
                </c:pt>
                <c:pt idx="1624">
                  <c:v>33403</c:v>
                </c:pt>
                <c:pt idx="1625">
                  <c:v>33404</c:v>
                </c:pt>
                <c:pt idx="1626">
                  <c:v>33405</c:v>
                </c:pt>
                <c:pt idx="1627">
                  <c:v>33406</c:v>
                </c:pt>
                <c:pt idx="1628">
                  <c:v>33407</c:v>
                </c:pt>
                <c:pt idx="1629">
                  <c:v>33408</c:v>
                </c:pt>
                <c:pt idx="1630">
                  <c:v>33409</c:v>
                </c:pt>
                <c:pt idx="1631">
                  <c:v>33410</c:v>
                </c:pt>
                <c:pt idx="1632">
                  <c:v>33411</c:v>
                </c:pt>
                <c:pt idx="1633">
                  <c:v>33412</c:v>
                </c:pt>
                <c:pt idx="1634">
                  <c:v>33413</c:v>
                </c:pt>
                <c:pt idx="1635">
                  <c:v>33414</c:v>
                </c:pt>
                <c:pt idx="1636">
                  <c:v>33415</c:v>
                </c:pt>
                <c:pt idx="1637">
                  <c:v>33416</c:v>
                </c:pt>
                <c:pt idx="1638">
                  <c:v>33417</c:v>
                </c:pt>
                <c:pt idx="1639">
                  <c:v>33418</c:v>
                </c:pt>
                <c:pt idx="1640">
                  <c:v>33419</c:v>
                </c:pt>
                <c:pt idx="1641">
                  <c:v>33420</c:v>
                </c:pt>
                <c:pt idx="1642">
                  <c:v>33421</c:v>
                </c:pt>
                <c:pt idx="1643">
                  <c:v>33422</c:v>
                </c:pt>
                <c:pt idx="1644">
                  <c:v>33423</c:v>
                </c:pt>
                <c:pt idx="1645">
                  <c:v>33424</c:v>
                </c:pt>
                <c:pt idx="1646">
                  <c:v>33425</c:v>
                </c:pt>
                <c:pt idx="1647">
                  <c:v>33426</c:v>
                </c:pt>
                <c:pt idx="1648">
                  <c:v>33427</c:v>
                </c:pt>
                <c:pt idx="1649">
                  <c:v>33428</c:v>
                </c:pt>
                <c:pt idx="1650">
                  <c:v>33429</c:v>
                </c:pt>
                <c:pt idx="1651">
                  <c:v>33430</c:v>
                </c:pt>
                <c:pt idx="1652">
                  <c:v>33431</c:v>
                </c:pt>
                <c:pt idx="1653">
                  <c:v>33432</c:v>
                </c:pt>
                <c:pt idx="1654">
                  <c:v>33433</c:v>
                </c:pt>
                <c:pt idx="1655">
                  <c:v>33434</c:v>
                </c:pt>
                <c:pt idx="1656">
                  <c:v>33435</c:v>
                </c:pt>
                <c:pt idx="1657">
                  <c:v>33436</c:v>
                </c:pt>
                <c:pt idx="1658">
                  <c:v>33437</c:v>
                </c:pt>
                <c:pt idx="1659">
                  <c:v>33438</c:v>
                </c:pt>
                <c:pt idx="1660">
                  <c:v>33439</c:v>
                </c:pt>
                <c:pt idx="1661">
                  <c:v>33440</c:v>
                </c:pt>
                <c:pt idx="1662">
                  <c:v>33441</c:v>
                </c:pt>
                <c:pt idx="1663">
                  <c:v>33442</c:v>
                </c:pt>
                <c:pt idx="1664">
                  <c:v>33443</c:v>
                </c:pt>
                <c:pt idx="1665">
                  <c:v>33444</c:v>
                </c:pt>
                <c:pt idx="1666">
                  <c:v>33445</c:v>
                </c:pt>
                <c:pt idx="1667">
                  <c:v>33446</c:v>
                </c:pt>
                <c:pt idx="1668">
                  <c:v>33447</c:v>
                </c:pt>
                <c:pt idx="1669">
                  <c:v>33448</c:v>
                </c:pt>
                <c:pt idx="1670">
                  <c:v>33449</c:v>
                </c:pt>
                <c:pt idx="1671">
                  <c:v>33450</c:v>
                </c:pt>
                <c:pt idx="1672">
                  <c:v>33451</c:v>
                </c:pt>
                <c:pt idx="1673">
                  <c:v>33452</c:v>
                </c:pt>
                <c:pt idx="1674">
                  <c:v>33453</c:v>
                </c:pt>
                <c:pt idx="1675">
                  <c:v>33454</c:v>
                </c:pt>
                <c:pt idx="1676">
                  <c:v>33455</c:v>
                </c:pt>
                <c:pt idx="1677">
                  <c:v>33456</c:v>
                </c:pt>
                <c:pt idx="1678">
                  <c:v>33457</c:v>
                </c:pt>
                <c:pt idx="1679">
                  <c:v>33458</c:v>
                </c:pt>
                <c:pt idx="1680">
                  <c:v>33459</c:v>
                </c:pt>
                <c:pt idx="1681">
                  <c:v>33460</c:v>
                </c:pt>
                <c:pt idx="1682">
                  <c:v>33461</c:v>
                </c:pt>
                <c:pt idx="1683">
                  <c:v>33462</c:v>
                </c:pt>
                <c:pt idx="1684">
                  <c:v>33463</c:v>
                </c:pt>
                <c:pt idx="1685">
                  <c:v>33464</c:v>
                </c:pt>
                <c:pt idx="1686">
                  <c:v>33465</c:v>
                </c:pt>
                <c:pt idx="1687">
                  <c:v>33466</c:v>
                </c:pt>
                <c:pt idx="1688">
                  <c:v>33467</c:v>
                </c:pt>
                <c:pt idx="1689">
                  <c:v>33468</c:v>
                </c:pt>
                <c:pt idx="1690">
                  <c:v>33469</c:v>
                </c:pt>
                <c:pt idx="1691">
                  <c:v>33470</c:v>
                </c:pt>
                <c:pt idx="1692">
                  <c:v>33471</c:v>
                </c:pt>
                <c:pt idx="1693">
                  <c:v>33472</c:v>
                </c:pt>
                <c:pt idx="1694">
                  <c:v>33473</c:v>
                </c:pt>
                <c:pt idx="1695">
                  <c:v>33474</c:v>
                </c:pt>
                <c:pt idx="1696">
                  <c:v>33475</c:v>
                </c:pt>
                <c:pt idx="1697">
                  <c:v>33476</c:v>
                </c:pt>
                <c:pt idx="1698">
                  <c:v>33477</c:v>
                </c:pt>
                <c:pt idx="1699">
                  <c:v>33478</c:v>
                </c:pt>
                <c:pt idx="1700">
                  <c:v>33479</c:v>
                </c:pt>
                <c:pt idx="1701">
                  <c:v>33480</c:v>
                </c:pt>
                <c:pt idx="1702">
                  <c:v>33481</c:v>
                </c:pt>
                <c:pt idx="1703">
                  <c:v>33482</c:v>
                </c:pt>
                <c:pt idx="1704">
                  <c:v>33483</c:v>
                </c:pt>
                <c:pt idx="1705">
                  <c:v>33484</c:v>
                </c:pt>
                <c:pt idx="1706">
                  <c:v>33485</c:v>
                </c:pt>
                <c:pt idx="1707">
                  <c:v>33486</c:v>
                </c:pt>
                <c:pt idx="1708">
                  <c:v>33487</c:v>
                </c:pt>
                <c:pt idx="1709">
                  <c:v>33488</c:v>
                </c:pt>
                <c:pt idx="1710">
                  <c:v>33489</c:v>
                </c:pt>
                <c:pt idx="1711">
                  <c:v>33490</c:v>
                </c:pt>
                <c:pt idx="1712">
                  <c:v>33491</c:v>
                </c:pt>
                <c:pt idx="1713">
                  <c:v>33492</c:v>
                </c:pt>
                <c:pt idx="1714">
                  <c:v>33493</c:v>
                </c:pt>
                <c:pt idx="1715">
                  <c:v>33494</c:v>
                </c:pt>
                <c:pt idx="1716">
                  <c:v>33495</c:v>
                </c:pt>
                <c:pt idx="1717">
                  <c:v>33496</c:v>
                </c:pt>
                <c:pt idx="1718">
                  <c:v>33497</c:v>
                </c:pt>
                <c:pt idx="1719">
                  <c:v>33498</c:v>
                </c:pt>
                <c:pt idx="1720">
                  <c:v>33499</c:v>
                </c:pt>
                <c:pt idx="1721">
                  <c:v>33500</c:v>
                </c:pt>
                <c:pt idx="1722">
                  <c:v>33501</c:v>
                </c:pt>
                <c:pt idx="1723">
                  <c:v>33502</c:v>
                </c:pt>
                <c:pt idx="1724">
                  <c:v>33503</c:v>
                </c:pt>
                <c:pt idx="1725">
                  <c:v>33504</c:v>
                </c:pt>
                <c:pt idx="1726">
                  <c:v>33505</c:v>
                </c:pt>
                <c:pt idx="1727">
                  <c:v>33506</c:v>
                </c:pt>
                <c:pt idx="1728">
                  <c:v>33507</c:v>
                </c:pt>
                <c:pt idx="1729">
                  <c:v>33508</c:v>
                </c:pt>
                <c:pt idx="1730">
                  <c:v>33509</c:v>
                </c:pt>
                <c:pt idx="1731">
                  <c:v>33510</c:v>
                </c:pt>
                <c:pt idx="1732">
                  <c:v>33511</c:v>
                </c:pt>
                <c:pt idx="1733">
                  <c:v>33512</c:v>
                </c:pt>
                <c:pt idx="1734">
                  <c:v>33513</c:v>
                </c:pt>
                <c:pt idx="1735">
                  <c:v>33514</c:v>
                </c:pt>
                <c:pt idx="1736">
                  <c:v>33515</c:v>
                </c:pt>
                <c:pt idx="1737">
                  <c:v>33516</c:v>
                </c:pt>
                <c:pt idx="1738">
                  <c:v>33517</c:v>
                </c:pt>
                <c:pt idx="1739">
                  <c:v>33518</c:v>
                </c:pt>
                <c:pt idx="1740">
                  <c:v>33519</c:v>
                </c:pt>
                <c:pt idx="1741">
                  <c:v>33520</c:v>
                </c:pt>
                <c:pt idx="1742">
                  <c:v>33521</c:v>
                </c:pt>
                <c:pt idx="1743">
                  <c:v>33522</c:v>
                </c:pt>
                <c:pt idx="1744">
                  <c:v>33523</c:v>
                </c:pt>
                <c:pt idx="1745">
                  <c:v>33524</c:v>
                </c:pt>
                <c:pt idx="1746">
                  <c:v>33525</c:v>
                </c:pt>
                <c:pt idx="1747">
                  <c:v>33526</c:v>
                </c:pt>
                <c:pt idx="1748">
                  <c:v>33527</c:v>
                </c:pt>
                <c:pt idx="1749">
                  <c:v>33528</c:v>
                </c:pt>
                <c:pt idx="1750">
                  <c:v>33529</c:v>
                </c:pt>
                <c:pt idx="1751">
                  <c:v>33530</c:v>
                </c:pt>
                <c:pt idx="1752">
                  <c:v>33531</c:v>
                </c:pt>
                <c:pt idx="1753">
                  <c:v>33532</c:v>
                </c:pt>
                <c:pt idx="1754">
                  <c:v>33533</c:v>
                </c:pt>
                <c:pt idx="1755">
                  <c:v>33534</c:v>
                </c:pt>
                <c:pt idx="1756">
                  <c:v>33535</c:v>
                </c:pt>
                <c:pt idx="1757">
                  <c:v>33536</c:v>
                </c:pt>
                <c:pt idx="1758">
                  <c:v>33537</c:v>
                </c:pt>
                <c:pt idx="1759">
                  <c:v>33538</c:v>
                </c:pt>
                <c:pt idx="1760">
                  <c:v>33539</c:v>
                </c:pt>
                <c:pt idx="1761">
                  <c:v>33540</c:v>
                </c:pt>
                <c:pt idx="1762">
                  <c:v>33541</c:v>
                </c:pt>
                <c:pt idx="1763">
                  <c:v>33542</c:v>
                </c:pt>
                <c:pt idx="1764">
                  <c:v>33543</c:v>
                </c:pt>
                <c:pt idx="1765">
                  <c:v>33544</c:v>
                </c:pt>
                <c:pt idx="1766">
                  <c:v>33545</c:v>
                </c:pt>
                <c:pt idx="1767">
                  <c:v>33546</c:v>
                </c:pt>
                <c:pt idx="1768">
                  <c:v>33547</c:v>
                </c:pt>
                <c:pt idx="1769">
                  <c:v>33548</c:v>
                </c:pt>
                <c:pt idx="1770">
                  <c:v>33549</c:v>
                </c:pt>
                <c:pt idx="1771">
                  <c:v>33550</c:v>
                </c:pt>
                <c:pt idx="1772">
                  <c:v>33551</c:v>
                </c:pt>
                <c:pt idx="1773">
                  <c:v>33552</c:v>
                </c:pt>
                <c:pt idx="1774">
                  <c:v>33553</c:v>
                </c:pt>
                <c:pt idx="1775">
                  <c:v>33554</c:v>
                </c:pt>
                <c:pt idx="1776">
                  <c:v>33555</c:v>
                </c:pt>
                <c:pt idx="1777">
                  <c:v>33556</c:v>
                </c:pt>
                <c:pt idx="1778">
                  <c:v>33557</c:v>
                </c:pt>
                <c:pt idx="1779">
                  <c:v>33558</c:v>
                </c:pt>
                <c:pt idx="1780">
                  <c:v>33559</c:v>
                </c:pt>
                <c:pt idx="1781">
                  <c:v>33560</c:v>
                </c:pt>
                <c:pt idx="1782">
                  <c:v>33561</c:v>
                </c:pt>
                <c:pt idx="1783">
                  <c:v>33562</c:v>
                </c:pt>
                <c:pt idx="1784">
                  <c:v>33563</c:v>
                </c:pt>
                <c:pt idx="1785">
                  <c:v>33564</c:v>
                </c:pt>
                <c:pt idx="1786">
                  <c:v>33565</c:v>
                </c:pt>
                <c:pt idx="1787">
                  <c:v>33566</c:v>
                </c:pt>
                <c:pt idx="1788">
                  <c:v>33567</c:v>
                </c:pt>
                <c:pt idx="1789">
                  <c:v>33568</c:v>
                </c:pt>
                <c:pt idx="1790">
                  <c:v>33569</c:v>
                </c:pt>
                <c:pt idx="1791">
                  <c:v>33570</c:v>
                </c:pt>
                <c:pt idx="1792">
                  <c:v>33571</c:v>
                </c:pt>
                <c:pt idx="1793">
                  <c:v>33572</c:v>
                </c:pt>
                <c:pt idx="1794">
                  <c:v>33573</c:v>
                </c:pt>
                <c:pt idx="1795">
                  <c:v>33574</c:v>
                </c:pt>
                <c:pt idx="1796">
                  <c:v>33575</c:v>
                </c:pt>
                <c:pt idx="1797">
                  <c:v>33576</c:v>
                </c:pt>
                <c:pt idx="1798">
                  <c:v>33577</c:v>
                </c:pt>
                <c:pt idx="1799">
                  <c:v>33578</c:v>
                </c:pt>
                <c:pt idx="1800">
                  <c:v>33579</c:v>
                </c:pt>
                <c:pt idx="1801">
                  <c:v>33580</c:v>
                </c:pt>
                <c:pt idx="1802">
                  <c:v>33581</c:v>
                </c:pt>
                <c:pt idx="1803">
                  <c:v>33582</c:v>
                </c:pt>
                <c:pt idx="1804">
                  <c:v>33583</c:v>
                </c:pt>
                <c:pt idx="1805">
                  <c:v>33584</c:v>
                </c:pt>
                <c:pt idx="1806">
                  <c:v>33585</c:v>
                </c:pt>
                <c:pt idx="1807">
                  <c:v>33586</c:v>
                </c:pt>
                <c:pt idx="1808">
                  <c:v>33587</c:v>
                </c:pt>
                <c:pt idx="1809">
                  <c:v>33588</c:v>
                </c:pt>
                <c:pt idx="1810">
                  <c:v>33589</c:v>
                </c:pt>
                <c:pt idx="1811">
                  <c:v>33590</c:v>
                </c:pt>
                <c:pt idx="1812">
                  <c:v>33591</c:v>
                </c:pt>
                <c:pt idx="1813">
                  <c:v>33592</c:v>
                </c:pt>
                <c:pt idx="1814">
                  <c:v>33593</c:v>
                </c:pt>
                <c:pt idx="1815">
                  <c:v>33594</c:v>
                </c:pt>
                <c:pt idx="1816">
                  <c:v>33595</c:v>
                </c:pt>
                <c:pt idx="1817">
                  <c:v>33596</c:v>
                </c:pt>
                <c:pt idx="1818">
                  <c:v>33597</c:v>
                </c:pt>
                <c:pt idx="1819">
                  <c:v>33598</c:v>
                </c:pt>
                <c:pt idx="1820">
                  <c:v>33599</c:v>
                </c:pt>
                <c:pt idx="1821">
                  <c:v>33600</c:v>
                </c:pt>
                <c:pt idx="1822">
                  <c:v>33601</c:v>
                </c:pt>
                <c:pt idx="1823">
                  <c:v>33602</c:v>
                </c:pt>
                <c:pt idx="1824">
                  <c:v>33603</c:v>
                </c:pt>
                <c:pt idx="1825">
                  <c:v>33604</c:v>
                </c:pt>
                <c:pt idx="1826">
                  <c:v>33605</c:v>
                </c:pt>
                <c:pt idx="1827">
                  <c:v>33606</c:v>
                </c:pt>
                <c:pt idx="1828">
                  <c:v>33607</c:v>
                </c:pt>
                <c:pt idx="1829">
                  <c:v>33608</c:v>
                </c:pt>
                <c:pt idx="1830">
                  <c:v>33609</c:v>
                </c:pt>
                <c:pt idx="1831">
                  <c:v>33610</c:v>
                </c:pt>
                <c:pt idx="1832">
                  <c:v>33611</c:v>
                </c:pt>
                <c:pt idx="1833">
                  <c:v>33612</c:v>
                </c:pt>
                <c:pt idx="1834">
                  <c:v>33613</c:v>
                </c:pt>
                <c:pt idx="1835">
                  <c:v>33614</c:v>
                </c:pt>
                <c:pt idx="1836">
                  <c:v>33615</c:v>
                </c:pt>
                <c:pt idx="1837">
                  <c:v>33616</c:v>
                </c:pt>
                <c:pt idx="1838">
                  <c:v>33617</c:v>
                </c:pt>
                <c:pt idx="1839">
                  <c:v>33618</c:v>
                </c:pt>
                <c:pt idx="1840">
                  <c:v>33619</c:v>
                </c:pt>
                <c:pt idx="1841">
                  <c:v>33620</c:v>
                </c:pt>
                <c:pt idx="1842">
                  <c:v>33621</c:v>
                </c:pt>
                <c:pt idx="1843">
                  <c:v>33622</c:v>
                </c:pt>
                <c:pt idx="1844">
                  <c:v>33623</c:v>
                </c:pt>
                <c:pt idx="1845">
                  <c:v>33624</c:v>
                </c:pt>
                <c:pt idx="1846">
                  <c:v>33625</c:v>
                </c:pt>
                <c:pt idx="1847">
                  <c:v>33626</c:v>
                </c:pt>
                <c:pt idx="1848">
                  <c:v>33627</c:v>
                </c:pt>
                <c:pt idx="1849">
                  <c:v>33628</c:v>
                </c:pt>
                <c:pt idx="1850">
                  <c:v>33629</c:v>
                </c:pt>
                <c:pt idx="1851">
                  <c:v>33630</c:v>
                </c:pt>
                <c:pt idx="1852">
                  <c:v>33631</c:v>
                </c:pt>
                <c:pt idx="1853">
                  <c:v>33632</c:v>
                </c:pt>
                <c:pt idx="1854">
                  <c:v>33633</c:v>
                </c:pt>
                <c:pt idx="1855">
                  <c:v>33634</c:v>
                </c:pt>
                <c:pt idx="1856">
                  <c:v>33635</c:v>
                </c:pt>
                <c:pt idx="1857">
                  <c:v>33636</c:v>
                </c:pt>
                <c:pt idx="1858">
                  <c:v>33637</c:v>
                </c:pt>
                <c:pt idx="1859">
                  <c:v>33638</c:v>
                </c:pt>
                <c:pt idx="1860">
                  <c:v>33639</c:v>
                </c:pt>
                <c:pt idx="1861">
                  <c:v>33640</c:v>
                </c:pt>
                <c:pt idx="1862">
                  <c:v>33641</c:v>
                </c:pt>
                <c:pt idx="1863">
                  <c:v>33642</c:v>
                </c:pt>
                <c:pt idx="1864">
                  <c:v>33643</c:v>
                </c:pt>
                <c:pt idx="1865">
                  <c:v>33644</c:v>
                </c:pt>
                <c:pt idx="1866">
                  <c:v>33645</c:v>
                </c:pt>
                <c:pt idx="1867">
                  <c:v>33646</c:v>
                </c:pt>
                <c:pt idx="1868">
                  <c:v>33647</c:v>
                </c:pt>
                <c:pt idx="1869">
                  <c:v>33648</c:v>
                </c:pt>
                <c:pt idx="1870">
                  <c:v>33649</c:v>
                </c:pt>
                <c:pt idx="1871">
                  <c:v>33650</c:v>
                </c:pt>
                <c:pt idx="1872">
                  <c:v>33651</c:v>
                </c:pt>
                <c:pt idx="1873">
                  <c:v>33652</c:v>
                </c:pt>
                <c:pt idx="1874">
                  <c:v>33653</c:v>
                </c:pt>
                <c:pt idx="1875">
                  <c:v>33654</c:v>
                </c:pt>
                <c:pt idx="1876">
                  <c:v>33655</c:v>
                </c:pt>
                <c:pt idx="1877">
                  <c:v>33656</c:v>
                </c:pt>
                <c:pt idx="1878">
                  <c:v>33657</c:v>
                </c:pt>
                <c:pt idx="1879">
                  <c:v>33658</c:v>
                </c:pt>
                <c:pt idx="1880">
                  <c:v>33659</c:v>
                </c:pt>
                <c:pt idx="1881">
                  <c:v>33660</c:v>
                </c:pt>
                <c:pt idx="1882">
                  <c:v>33661</c:v>
                </c:pt>
                <c:pt idx="1883">
                  <c:v>33662</c:v>
                </c:pt>
                <c:pt idx="1884">
                  <c:v>33663</c:v>
                </c:pt>
                <c:pt idx="1885">
                  <c:v>33664</c:v>
                </c:pt>
                <c:pt idx="1886">
                  <c:v>33665</c:v>
                </c:pt>
                <c:pt idx="1887">
                  <c:v>33666</c:v>
                </c:pt>
                <c:pt idx="1888">
                  <c:v>33667</c:v>
                </c:pt>
                <c:pt idx="1889">
                  <c:v>33668</c:v>
                </c:pt>
                <c:pt idx="1890">
                  <c:v>33669</c:v>
                </c:pt>
                <c:pt idx="1891">
                  <c:v>33670</c:v>
                </c:pt>
                <c:pt idx="1892">
                  <c:v>33671</c:v>
                </c:pt>
                <c:pt idx="1893">
                  <c:v>33672</c:v>
                </c:pt>
                <c:pt idx="1894">
                  <c:v>33673</c:v>
                </c:pt>
                <c:pt idx="1895">
                  <c:v>33674</c:v>
                </c:pt>
                <c:pt idx="1896">
                  <c:v>33675</c:v>
                </c:pt>
                <c:pt idx="1897">
                  <c:v>33676</c:v>
                </c:pt>
                <c:pt idx="1898">
                  <c:v>33677</c:v>
                </c:pt>
                <c:pt idx="1899">
                  <c:v>33678</c:v>
                </c:pt>
                <c:pt idx="1900">
                  <c:v>33679</c:v>
                </c:pt>
                <c:pt idx="1901">
                  <c:v>33680</c:v>
                </c:pt>
                <c:pt idx="1902">
                  <c:v>33681</c:v>
                </c:pt>
                <c:pt idx="1903">
                  <c:v>33682</c:v>
                </c:pt>
                <c:pt idx="1904">
                  <c:v>33683</c:v>
                </c:pt>
                <c:pt idx="1905">
                  <c:v>33684</c:v>
                </c:pt>
                <c:pt idx="1906">
                  <c:v>33685</c:v>
                </c:pt>
                <c:pt idx="1907">
                  <c:v>33686</c:v>
                </c:pt>
                <c:pt idx="1908">
                  <c:v>33687</c:v>
                </c:pt>
                <c:pt idx="1909">
                  <c:v>33688</c:v>
                </c:pt>
                <c:pt idx="1910">
                  <c:v>33689</c:v>
                </c:pt>
                <c:pt idx="1911">
                  <c:v>33690</c:v>
                </c:pt>
                <c:pt idx="1912">
                  <c:v>33691</c:v>
                </c:pt>
                <c:pt idx="1913">
                  <c:v>33692</c:v>
                </c:pt>
                <c:pt idx="1914">
                  <c:v>33693</c:v>
                </c:pt>
                <c:pt idx="1915">
                  <c:v>33694</c:v>
                </c:pt>
                <c:pt idx="1916">
                  <c:v>33695</c:v>
                </c:pt>
                <c:pt idx="1917">
                  <c:v>33696</c:v>
                </c:pt>
                <c:pt idx="1918">
                  <c:v>33697</c:v>
                </c:pt>
                <c:pt idx="1919">
                  <c:v>33698</c:v>
                </c:pt>
                <c:pt idx="1920">
                  <c:v>33699</c:v>
                </c:pt>
                <c:pt idx="1921">
                  <c:v>33700</c:v>
                </c:pt>
                <c:pt idx="1922">
                  <c:v>33701</c:v>
                </c:pt>
                <c:pt idx="1923">
                  <c:v>33702</c:v>
                </c:pt>
                <c:pt idx="1924">
                  <c:v>33703</c:v>
                </c:pt>
                <c:pt idx="1925">
                  <c:v>33704</c:v>
                </c:pt>
                <c:pt idx="1926">
                  <c:v>33705</c:v>
                </c:pt>
                <c:pt idx="1927">
                  <c:v>33706</c:v>
                </c:pt>
                <c:pt idx="1928">
                  <c:v>33707</c:v>
                </c:pt>
                <c:pt idx="1929">
                  <c:v>33708</c:v>
                </c:pt>
                <c:pt idx="1930">
                  <c:v>33709</c:v>
                </c:pt>
                <c:pt idx="1931">
                  <c:v>33710</c:v>
                </c:pt>
                <c:pt idx="1932">
                  <c:v>33711</c:v>
                </c:pt>
                <c:pt idx="1933">
                  <c:v>33712</c:v>
                </c:pt>
                <c:pt idx="1934">
                  <c:v>33713</c:v>
                </c:pt>
                <c:pt idx="1935">
                  <c:v>33714</c:v>
                </c:pt>
                <c:pt idx="1936">
                  <c:v>33715</c:v>
                </c:pt>
                <c:pt idx="1937">
                  <c:v>33716</c:v>
                </c:pt>
                <c:pt idx="1938">
                  <c:v>33717</c:v>
                </c:pt>
                <c:pt idx="1939">
                  <c:v>33718</c:v>
                </c:pt>
                <c:pt idx="1940">
                  <c:v>33719</c:v>
                </c:pt>
                <c:pt idx="1941">
                  <c:v>33720</c:v>
                </c:pt>
                <c:pt idx="1942">
                  <c:v>33721</c:v>
                </c:pt>
                <c:pt idx="1943">
                  <c:v>33722</c:v>
                </c:pt>
                <c:pt idx="1944">
                  <c:v>33723</c:v>
                </c:pt>
                <c:pt idx="1945">
                  <c:v>33724</c:v>
                </c:pt>
                <c:pt idx="1946">
                  <c:v>33725</c:v>
                </c:pt>
                <c:pt idx="1947">
                  <c:v>33726</c:v>
                </c:pt>
                <c:pt idx="1948">
                  <c:v>33727</c:v>
                </c:pt>
                <c:pt idx="1949">
                  <c:v>33728</c:v>
                </c:pt>
                <c:pt idx="1950">
                  <c:v>33729</c:v>
                </c:pt>
                <c:pt idx="1951">
                  <c:v>33730</c:v>
                </c:pt>
                <c:pt idx="1952">
                  <c:v>33731</c:v>
                </c:pt>
                <c:pt idx="1953">
                  <c:v>33732</c:v>
                </c:pt>
                <c:pt idx="1954">
                  <c:v>33733</c:v>
                </c:pt>
                <c:pt idx="1955">
                  <c:v>33734</c:v>
                </c:pt>
                <c:pt idx="1956">
                  <c:v>33735</c:v>
                </c:pt>
                <c:pt idx="1957">
                  <c:v>33736</c:v>
                </c:pt>
                <c:pt idx="1958">
                  <c:v>33737</c:v>
                </c:pt>
                <c:pt idx="1959">
                  <c:v>33738</c:v>
                </c:pt>
                <c:pt idx="1960">
                  <c:v>33739</c:v>
                </c:pt>
                <c:pt idx="1961">
                  <c:v>33740</c:v>
                </c:pt>
                <c:pt idx="1962">
                  <c:v>33741</c:v>
                </c:pt>
                <c:pt idx="1963">
                  <c:v>33742</c:v>
                </c:pt>
                <c:pt idx="1964">
                  <c:v>33743</c:v>
                </c:pt>
                <c:pt idx="1965">
                  <c:v>33744</c:v>
                </c:pt>
                <c:pt idx="1966">
                  <c:v>33745</c:v>
                </c:pt>
                <c:pt idx="1967">
                  <c:v>33746</c:v>
                </c:pt>
                <c:pt idx="1968">
                  <c:v>33747</c:v>
                </c:pt>
                <c:pt idx="1969">
                  <c:v>33748</c:v>
                </c:pt>
                <c:pt idx="1970">
                  <c:v>33749</c:v>
                </c:pt>
                <c:pt idx="1971">
                  <c:v>33750</c:v>
                </c:pt>
                <c:pt idx="1972">
                  <c:v>33751</c:v>
                </c:pt>
                <c:pt idx="1973">
                  <c:v>33752</c:v>
                </c:pt>
                <c:pt idx="1974">
                  <c:v>33753</c:v>
                </c:pt>
                <c:pt idx="1975">
                  <c:v>33754</c:v>
                </c:pt>
                <c:pt idx="1976">
                  <c:v>33755</c:v>
                </c:pt>
                <c:pt idx="1977">
                  <c:v>33756</c:v>
                </c:pt>
                <c:pt idx="1978">
                  <c:v>33757</c:v>
                </c:pt>
                <c:pt idx="1979">
                  <c:v>33758</c:v>
                </c:pt>
                <c:pt idx="1980">
                  <c:v>33759</c:v>
                </c:pt>
                <c:pt idx="1981">
                  <c:v>33760</c:v>
                </c:pt>
                <c:pt idx="1982">
                  <c:v>33761</c:v>
                </c:pt>
                <c:pt idx="1983">
                  <c:v>33762</c:v>
                </c:pt>
                <c:pt idx="1984">
                  <c:v>33763</c:v>
                </c:pt>
                <c:pt idx="1985">
                  <c:v>33764</c:v>
                </c:pt>
                <c:pt idx="1986">
                  <c:v>33765</c:v>
                </c:pt>
                <c:pt idx="1987">
                  <c:v>33766</c:v>
                </c:pt>
                <c:pt idx="1988">
                  <c:v>33767</c:v>
                </c:pt>
                <c:pt idx="1989">
                  <c:v>33768</c:v>
                </c:pt>
                <c:pt idx="1990">
                  <c:v>33769</c:v>
                </c:pt>
                <c:pt idx="1991">
                  <c:v>33770</c:v>
                </c:pt>
                <c:pt idx="1992">
                  <c:v>33771</c:v>
                </c:pt>
                <c:pt idx="1993">
                  <c:v>33772</c:v>
                </c:pt>
                <c:pt idx="1994">
                  <c:v>33773</c:v>
                </c:pt>
                <c:pt idx="1995">
                  <c:v>33774</c:v>
                </c:pt>
                <c:pt idx="1996">
                  <c:v>33775</c:v>
                </c:pt>
                <c:pt idx="1997">
                  <c:v>33776</c:v>
                </c:pt>
                <c:pt idx="1998">
                  <c:v>33777</c:v>
                </c:pt>
                <c:pt idx="1999">
                  <c:v>33778</c:v>
                </c:pt>
                <c:pt idx="2000">
                  <c:v>33779</c:v>
                </c:pt>
                <c:pt idx="2001">
                  <c:v>33780</c:v>
                </c:pt>
                <c:pt idx="2002">
                  <c:v>33781</c:v>
                </c:pt>
                <c:pt idx="2003">
                  <c:v>33782</c:v>
                </c:pt>
                <c:pt idx="2004">
                  <c:v>33783</c:v>
                </c:pt>
                <c:pt idx="2005">
                  <c:v>33784</c:v>
                </c:pt>
                <c:pt idx="2006">
                  <c:v>33785</c:v>
                </c:pt>
                <c:pt idx="2007">
                  <c:v>33786</c:v>
                </c:pt>
                <c:pt idx="2008">
                  <c:v>33787</c:v>
                </c:pt>
                <c:pt idx="2009">
                  <c:v>33788</c:v>
                </c:pt>
                <c:pt idx="2010">
                  <c:v>33789</c:v>
                </c:pt>
                <c:pt idx="2011">
                  <c:v>33790</c:v>
                </c:pt>
                <c:pt idx="2012">
                  <c:v>33791</c:v>
                </c:pt>
                <c:pt idx="2013">
                  <c:v>33792</c:v>
                </c:pt>
                <c:pt idx="2014">
                  <c:v>33793</c:v>
                </c:pt>
                <c:pt idx="2015">
                  <c:v>33794</c:v>
                </c:pt>
                <c:pt idx="2016">
                  <c:v>33795</c:v>
                </c:pt>
                <c:pt idx="2017">
                  <c:v>33796</c:v>
                </c:pt>
                <c:pt idx="2018">
                  <c:v>33797</c:v>
                </c:pt>
                <c:pt idx="2019">
                  <c:v>33798</c:v>
                </c:pt>
                <c:pt idx="2020">
                  <c:v>33799</c:v>
                </c:pt>
                <c:pt idx="2021">
                  <c:v>33800</c:v>
                </c:pt>
                <c:pt idx="2022">
                  <c:v>33801</c:v>
                </c:pt>
                <c:pt idx="2023">
                  <c:v>33802</c:v>
                </c:pt>
                <c:pt idx="2024">
                  <c:v>33803</c:v>
                </c:pt>
                <c:pt idx="2025">
                  <c:v>33804</c:v>
                </c:pt>
                <c:pt idx="2026">
                  <c:v>33805</c:v>
                </c:pt>
                <c:pt idx="2027">
                  <c:v>33806</c:v>
                </c:pt>
                <c:pt idx="2028">
                  <c:v>33807</c:v>
                </c:pt>
                <c:pt idx="2029">
                  <c:v>33808</c:v>
                </c:pt>
                <c:pt idx="2030">
                  <c:v>33809</c:v>
                </c:pt>
                <c:pt idx="2031">
                  <c:v>33810</c:v>
                </c:pt>
                <c:pt idx="2032">
                  <c:v>33811</c:v>
                </c:pt>
                <c:pt idx="2033">
                  <c:v>33812</c:v>
                </c:pt>
                <c:pt idx="2034">
                  <c:v>33813</c:v>
                </c:pt>
                <c:pt idx="2035">
                  <c:v>33814</c:v>
                </c:pt>
                <c:pt idx="2036">
                  <c:v>33815</c:v>
                </c:pt>
                <c:pt idx="2037">
                  <c:v>33816</c:v>
                </c:pt>
                <c:pt idx="2038">
                  <c:v>33817</c:v>
                </c:pt>
                <c:pt idx="2039">
                  <c:v>33818</c:v>
                </c:pt>
                <c:pt idx="2040">
                  <c:v>33819</c:v>
                </c:pt>
                <c:pt idx="2041">
                  <c:v>33820</c:v>
                </c:pt>
                <c:pt idx="2042">
                  <c:v>33821</c:v>
                </c:pt>
                <c:pt idx="2043">
                  <c:v>33822</c:v>
                </c:pt>
                <c:pt idx="2044">
                  <c:v>33823</c:v>
                </c:pt>
                <c:pt idx="2045">
                  <c:v>33824</c:v>
                </c:pt>
                <c:pt idx="2046">
                  <c:v>33825</c:v>
                </c:pt>
                <c:pt idx="2047">
                  <c:v>33826</c:v>
                </c:pt>
                <c:pt idx="2048">
                  <c:v>33827</c:v>
                </c:pt>
                <c:pt idx="2049">
                  <c:v>33828</c:v>
                </c:pt>
                <c:pt idx="2050">
                  <c:v>33829</c:v>
                </c:pt>
                <c:pt idx="2051">
                  <c:v>33830</c:v>
                </c:pt>
                <c:pt idx="2052">
                  <c:v>33831</c:v>
                </c:pt>
                <c:pt idx="2053">
                  <c:v>33832</c:v>
                </c:pt>
                <c:pt idx="2054">
                  <c:v>33833</c:v>
                </c:pt>
                <c:pt idx="2055">
                  <c:v>33834</c:v>
                </c:pt>
                <c:pt idx="2056">
                  <c:v>33835</c:v>
                </c:pt>
                <c:pt idx="2057">
                  <c:v>33836</c:v>
                </c:pt>
                <c:pt idx="2058">
                  <c:v>33837</c:v>
                </c:pt>
                <c:pt idx="2059">
                  <c:v>33838</c:v>
                </c:pt>
                <c:pt idx="2060">
                  <c:v>33839</c:v>
                </c:pt>
                <c:pt idx="2061">
                  <c:v>33840</c:v>
                </c:pt>
                <c:pt idx="2062">
                  <c:v>33841</c:v>
                </c:pt>
                <c:pt idx="2063">
                  <c:v>33842</c:v>
                </c:pt>
                <c:pt idx="2064">
                  <c:v>33843</c:v>
                </c:pt>
                <c:pt idx="2065">
                  <c:v>33844</c:v>
                </c:pt>
                <c:pt idx="2066">
                  <c:v>33845</c:v>
                </c:pt>
                <c:pt idx="2067">
                  <c:v>33846</c:v>
                </c:pt>
                <c:pt idx="2068">
                  <c:v>33847</c:v>
                </c:pt>
                <c:pt idx="2069">
                  <c:v>33848</c:v>
                </c:pt>
                <c:pt idx="2070">
                  <c:v>33849</c:v>
                </c:pt>
                <c:pt idx="2071">
                  <c:v>33850</c:v>
                </c:pt>
                <c:pt idx="2072">
                  <c:v>33851</c:v>
                </c:pt>
                <c:pt idx="2073">
                  <c:v>33852</c:v>
                </c:pt>
                <c:pt idx="2074">
                  <c:v>33853</c:v>
                </c:pt>
                <c:pt idx="2075">
                  <c:v>33854</c:v>
                </c:pt>
                <c:pt idx="2076">
                  <c:v>33855</c:v>
                </c:pt>
                <c:pt idx="2077">
                  <c:v>33856</c:v>
                </c:pt>
                <c:pt idx="2078">
                  <c:v>33857</c:v>
                </c:pt>
                <c:pt idx="2079">
                  <c:v>33858</c:v>
                </c:pt>
                <c:pt idx="2080">
                  <c:v>33859</c:v>
                </c:pt>
                <c:pt idx="2081">
                  <c:v>33860</c:v>
                </c:pt>
                <c:pt idx="2082">
                  <c:v>33861</c:v>
                </c:pt>
                <c:pt idx="2083">
                  <c:v>33862</c:v>
                </c:pt>
                <c:pt idx="2084">
                  <c:v>33863</c:v>
                </c:pt>
                <c:pt idx="2085">
                  <c:v>33864</c:v>
                </c:pt>
                <c:pt idx="2086">
                  <c:v>33865</c:v>
                </c:pt>
                <c:pt idx="2087">
                  <c:v>33866</c:v>
                </c:pt>
                <c:pt idx="2088">
                  <c:v>33867</c:v>
                </c:pt>
                <c:pt idx="2089">
                  <c:v>33868</c:v>
                </c:pt>
                <c:pt idx="2090">
                  <c:v>33869</c:v>
                </c:pt>
                <c:pt idx="2091">
                  <c:v>33870</c:v>
                </c:pt>
                <c:pt idx="2092">
                  <c:v>33871</c:v>
                </c:pt>
                <c:pt idx="2093">
                  <c:v>33872</c:v>
                </c:pt>
                <c:pt idx="2094">
                  <c:v>33873</c:v>
                </c:pt>
                <c:pt idx="2095">
                  <c:v>33874</c:v>
                </c:pt>
                <c:pt idx="2096">
                  <c:v>33875</c:v>
                </c:pt>
                <c:pt idx="2097">
                  <c:v>33876</c:v>
                </c:pt>
                <c:pt idx="2098">
                  <c:v>33877</c:v>
                </c:pt>
                <c:pt idx="2099">
                  <c:v>33878</c:v>
                </c:pt>
                <c:pt idx="2100">
                  <c:v>33879</c:v>
                </c:pt>
                <c:pt idx="2101">
                  <c:v>33880</c:v>
                </c:pt>
                <c:pt idx="2102">
                  <c:v>33881</c:v>
                </c:pt>
                <c:pt idx="2103">
                  <c:v>33882</c:v>
                </c:pt>
                <c:pt idx="2104">
                  <c:v>33883</c:v>
                </c:pt>
                <c:pt idx="2105">
                  <c:v>33884</c:v>
                </c:pt>
                <c:pt idx="2106">
                  <c:v>33885</c:v>
                </c:pt>
                <c:pt idx="2107">
                  <c:v>33886</c:v>
                </c:pt>
                <c:pt idx="2108">
                  <c:v>33887</c:v>
                </c:pt>
                <c:pt idx="2109">
                  <c:v>33888</c:v>
                </c:pt>
                <c:pt idx="2110">
                  <c:v>33889</c:v>
                </c:pt>
                <c:pt idx="2111">
                  <c:v>33890</c:v>
                </c:pt>
                <c:pt idx="2112">
                  <c:v>33891</c:v>
                </c:pt>
                <c:pt idx="2113">
                  <c:v>33892</c:v>
                </c:pt>
                <c:pt idx="2114">
                  <c:v>33893</c:v>
                </c:pt>
                <c:pt idx="2115">
                  <c:v>33894</c:v>
                </c:pt>
                <c:pt idx="2116">
                  <c:v>33895</c:v>
                </c:pt>
                <c:pt idx="2117">
                  <c:v>33896</c:v>
                </c:pt>
                <c:pt idx="2118">
                  <c:v>33897</c:v>
                </c:pt>
                <c:pt idx="2119">
                  <c:v>33898</c:v>
                </c:pt>
                <c:pt idx="2120">
                  <c:v>33899</c:v>
                </c:pt>
                <c:pt idx="2121">
                  <c:v>33900</c:v>
                </c:pt>
                <c:pt idx="2122">
                  <c:v>33901</c:v>
                </c:pt>
                <c:pt idx="2123">
                  <c:v>33902</c:v>
                </c:pt>
                <c:pt idx="2124">
                  <c:v>33903</c:v>
                </c:pt>
                <c:pt idx="2125">
                  <c:v>33904</c:v>
                </c:pt>
                <c:pt idx="2126">
                  <c:v>33905</c:v>
                </c:pt>
                <c:pt idx="2127">
                  <c:v>33906</c:v>
                </c:pt>
                <c:pt idx="2128">
                  <c:v>33907</c:v>
                </c:pt>
                <c:pt idx="2129">
                  <c:v>33908</c:v>
                </c:pt>
                <c:pt idx="2130">
                  <c:v>33909</c:v>
                </c:pt>
                <c:pt idx="2131">
                  <c:v>33910</c:v>
                </c:pt>
                <c:pt idx="2132">
                  <c:v>33911</c:v>
                </c:pt>
                <c:pt idx="2133">
                  <c:v>33912</c:v>
                </c:pt>
                <c:pt idx="2134">
                  <c:v>33913</c:v>
                </c:pt>
                <c:pt idx="2135">
                  <c:v>33914</c:v>
                </c:pt>
                <c:pt idx="2136">
                  <c:v>33915</c:v>
                </c:pt>
                <c:pt idx="2137">
                  <c:v>33916</c:v>
                </c:pt>
                <c:pt idx="2138">
                  <c:v>33917</c:v>
                </c:pt>
                <c:pt idx="2139">
                  <c:v>33918</c:v>
                </c:pt>
                <c:pt idx="2140">
                  <c:v>33919</c:v>
                </c:pt>
                <c:pt idx="2141">
                  <c:v>33920</c:v>
                </c:pt>
                <c:pt idx="2142">
                  <c:v>33921</c:v>
                </c:pt>
                <c:pt idx="2143">
                  <c:v>33922</c:v>
                </c:pt>
                <c:pt idx="2144">
                  <c:v>33923</c:v>
                </c:pt>
                <c:pt idx="2145">
                  <c:v>33924</c:v>
                </c:pt>
                <c:pt idx="2146">
                  <c:v>33925</c:v>
                </c:pt>
                <c:pt idx="2147">
                  <c:v>33926</c:v>
                </c:pt>
                <c:pt idx="2148">
                  <c:v>33927</c:v>
                </c:pt>
                <c:pt idx="2149">
                  <c:v>33928</c:v>
                </c:pt>
                <c:pt idx="2150">
                  <c:v>33929</c:v>
                </c:pt>
                <c:pt idx="2151">
                  <c:v>33930</c:v>
                </c:pt>
                <c:pt idx="2152">
                  <c:v>33931</c:v>
                </c:pt>
                <c:pt idx="2153">
                  <c:v>33932</c:v>
                </c:pt>
                <c:pt idx="2154">
                  <c:v>33933</c:v>
                </c:pt>
                <c:pt idx="2155">
                  <c:v>33934</c:v>
                </c:pt>
                <c:pt idx="2156">
                  <c:v>33935</c:v>
                </c:pt>
                <c:pt idx="2157">
                  <c:v>33936</c:v>
                </c:pt>
                <c:pt idx="2158">
                  <c:v>33937</c:v>
                </c:pt>
                <c:pt idx="2159">
                  <c:v>33938</c:v>
                </c:pt>
                <c:pt idx="2160">
                  <c:v>33939</c:v>
                </c:pt>
                <c:pt idx="2161">
                  <c:v>33940</c:v>
                </c:pt>
                <c:pt idx="2162">
                  <c:v>33941</c:v>
                </c:pt>
                <c:pt idx="2163">
                  <c:v>33942</c:v>
                </c:pt>
                <c:pt idx="2164">
                  <c:v>33943</c:v>
                </c:pt>
                <c:pt idx="2165">
                  <c:v>33944</c:v>
                </c:pt>
                <c:pt idx="2166">
                  <c:v>33945</c:v>
                </c:pt>
                <c:pt idx="2167">
                  <c:v>33946</c:v>
                </c:pt>
                <c:pt idx="2168">
                  <c:v>33947</c:v>
                </c:pt>
                <c:pt idx="2169">
                  <c:v>33948</c:v>
                </c:pt>
                <c:pt idx="2170">
                  <c:v>33949</c:v>
                </c:pt>
                <c:pt idx="2171">
                  <c:v>33950</c:v>
                </c:pt>
                <c:pt idx="2172">
                  <c:v>33951</c:v>
                </c:pt>
                <c:pt idx="2173">
                  <c:v>33952</c:v>
                </c:pt>
                <c:pt idx="2174">
                  <c:v>33953</c:v>
                </c:pt>
                <c:pt idx="2175">
                  <c:v>33954</c:v>
                </c:pt>
                <c:pt idx="2176">
                  <c:v>33955</c:v>
                </c:pt>
                <c:pt idx="2177">
                  <c:v>33956</c:v>
                </c:pt>
                <c:pt idx="2178">
                  <c:v>33957</c:v>
                </c:pt>
                <c:pt idx="2179">
                  <c:v>33958</c:v>
                </c:pt>
                <c:pt idx="2180">
                  <c:v>33959</c:v>
                </c:pt>
                <c:pt idx="2181">
                  <c:v>33960</c:v>
                </c:pt>
                <c:pt idx="2182">
                  <c:v>33961</c:v>
                </c:pt>
                <c:pt idx="2183">
                  <c:v>33962</c:v>
                </c:pt>
                <c:pt idx="2184">
                  <c:v>33963</c:v>
                </c:pt>
                <c:pt idx="2185">
                  <c:v>33964</c:v>
                </c:pt>
                <c:pt idx="2186">
                  <c:v>33965</c:v>
                </c:pt>
                <c:pt idx="2187">
                  <c:v>33966</c:v>
                </c:pt>
                <c:pt idx="2188">
                  <c:v>33967</c:v>
                </c:pt>
                <c:pt idx="2189">
                  <c:v>33968</c:v>
                </c:pt>
                <c:pt idx="2190">
                  <c:v>33969</c:v>
                </c:pt>
                <c:pt idx="2191">
                  <c:v>33970</c:v>
                </c:pt>
                <c:pt idx="2192">
                  <c:v>33971</c:v>
                </c:pt>
                <c:pt idx="2193">
                  <c:v>33972</c:v>
                </c:pt>
                <c:pt idx="2194">
                  <c:v>33973</c:v>
                </c:pt>
                <c:pt idx="2195">
                  <c:v>33974</c:v>
                </c:pt>
                <c:pt idx="2196">
                  <c:v>33975</c:v>
                </c:pt>
                <c:pt idx="2197">
                  <c:v>33976</c:v>
                </c:pt>
                <c:pt idx="2198">
                  <c:v>33977</c:v>
                </c:pt>
                <c:pt idx="2199">
                  <c:v>33978</c:v>
                </c:pt>
                <c:pt idx="2200">
                  <c:v>33979</c:v>
                </c:pt>
                <c:pt idx="2201">
                  <c:v>33980</c:v>
                </c:pt>
                <c:pt idx="2202">
                  <c:v>33981</c:v>
                </c:pt>
                <c:pt idx="2203">
                  <c:v>33982</c:v>
                </c:pt>
                <c:pt idx="2204">
                  <c:v>33983</c:v>
                </c:pt>
                <c:pt idx="2205">
                  <c:v>33984</c:v>
                </c:pt>
                <c:pt idx="2206">
                  <c:v>33985</c:v>
                </c:pt>
                <c:pt idx="2207">
                  <c:v>33986</c:v>
                </c:pt>
                <c:pt idx="2208">
                  <c:v>33987</c:v>
                </c:pt>
                <c:pt idx="2209">
                  <c:v>33988</c:v>
                </c:pt>
                <c:pt idx="2210">
                  <c:v>33989</c:v>
                </c:pt>
                <c:pt idx="2211">
                  <c:v>33990</c:v>
                </c:pt>
                <c:pt idx="2212">
                  <c:v>33991</c:v>
                </c:pt>
                <c:pt idx="2213">
                  <c:v>33992</c:v>
                </c:pt>
                <c:pt idx="2214">
                  <c:v>33993</c:v>
                </c:pt>
                <c:pt idx="2215">
                  <c:v>33994</c:v>
                </c:pt>
                <c:pt idx="2216">
                  <c:v>33995</c:v>
                </c:pt>
                <c:pt idx="2217">
                  <c:v>33996</c:v>
                </c:pt>
                <c:pt idx="2218">
                  <c:v>33997</c:v>
                </c:pt>
                <c:pt idx="2219">
                  <c:v>33998</c:v>
                </c:pt>
                <c:pt idx="2220">
                  <c:v>33999</c:v>
                </c:pt>
                <c:pt idx="2221">
                  <c:v>34000</c:v>
                </c:pt>
                <c:pt idx="2222">
                  <c:v>34001</c:v>
                </c:pt>
                <c:pt idx="2223">
                  <c:v>34002</c:v>
                </c:pt>
                <c:pt idx="2224">
                  <c:v>34003</c:v>
                </c:pt>
                <c:pt idx="2225">
                  <c:v>34004</c:v>
                </c:pt>
                <c:pt idx="2226">
                  <c:v>34005</c:v>
                </c:pt>
                <c:pt idx="2227">
                  <c:v>34006</c:v>
                </c:pt>
                <c:pt idx="2228">
                  <c:v>34007</c:v>
                </c:pt>
                <c:pt idx="2229">
                  <c:v>34008</c:v>
                </c:pt>
                <c:pt idx="2230">
                  <c:v>34009</c:v>
                </c:pt>
                <c:pt idx="2231">
                  <c:v>34010</c:v>
                </c:pt>
                <c:pt idx="2232">
                  <c:v>34011</c:v>
                </c:pt>
                <c:pt idx="2233">
                  <c:v>34012</c:v>
                </c:pt>
                <c:pt idx="2234">
                  <c:v>34013</c:v>
                </c:pt>
                <c:pt idx="2235">
                  <c:v>34014</c:v>
                </c:pt>
                <c:pt idx="2236">
                  <c:v>34015</c:v>
                </c:pt>
                <c:pt idx="2237">
                  <c:v>34016</c:v>
                </c:pt>
                <c:pt idx="2238">
                  <c:v>34017</c:v>
                </c:pt>
                <c:pt idx="2239">
                  <c:v>34018</c:v>
                </c:pt>
                <c:pt idx="2240">
                  <c:v>34019</c:v>
                </c:pt>
                <c:pt idx="2241">
                  <c:v>34020</c:v>
                </c:pt>
                <c:pt idx="2242">
                  <c:v>34021</c:v>
                </c:pt>
                <c:pt idx="2243">
                  <c:v>34022</c:v>
                </c:pt>
                <c:pt idx="2244">
                  <c:v>34023</c:v>
                </c:pt>
                <c:pt idx="2245">
                  <c:v>34024</c:v>
                </c:pt>
                <c:pt idx="2246">
                  <c:v>34025</c:v>
                </c:pt>
                <c:pt idx="2247">
                  <c:v>34026</c:v>
                </c:pt>
                <c:pt idx="2248">
                  <c:v>34027</c:v>
                </c:pt>
                <c:pt idx="2249">
                  <c:v>34028</c:v>
                </c:pt>
                <c:pt idx="2250">
                  <c:v>34029</c:v>
                </c:pt>
                <c:pt idx="2251">
                  <c:v>34030</c:v>
                </c:pt>
                <c:pt idx="2252">
                  <c:v>34031</c:v>
                </c:pt>
                <c:pt idx="2253">
                  <c:v>34032</c:v>
                </c:pt>
                <c:pt idx="2254">
                  <c:v>34033</c:v>
                </c:pt>
                <c:pt idx="2255">
                  <c:v>34034</c:v>
                </c:pt>
                <c:pt idx="2256">
                  <c:v>34035</c:v>
                </c:pt>
                <c:pt idx="2257">
                  <c:v>34036</c:v>
                </c:pt>
                <c:pt idx="2258">
                  <c:v>34037</c:v>
                </c:pt>
                <c:pt idx="2259">
                  <c:v>34038</c:v>
                </c:pt>
                <c:pt idx="2260">
                  <c:v>34039</c:v>
                </c:pt>
                <c:pt idx="2261">
                  <c:v>34040</c:v>
                </c:pt>
                <c:pt idx="2262">
                  <c:v>34041</c:v>
                </c:pt>
                <c:pt idx="2263">
                  <c:v>34042</c:v>
                </c:pt>
                <c:pt idx="2264">
                  <c:v>34043</c:v>
                </c:pt>
                <c:pt idx="2265">
                  <c:v>34044</c:v>
                </c:pt>
                <c:pt idx="2266">
                  <c:v>34045</c:v>
                </c:pt>
                <c:pt idx="2267">
                  <c:v>34046</c:v>
                </c:pt>
                <c:pt idx="2268">
                  <c:v>34047</c:v>
                </c:pt>
                <c:pt idx="2269">
                  <c:v>34048</c:v>
                </c:pt>
                <c:pt idx="2270">
                  <c:v>34049</c:v>
                </c:pt>
                <c:pt idx="2271">
                  <c:v>34050</c:v>
                </c:pt>
                <c:pt idx="2272">
                  <c:v>34051</c:v>
                </c:pt>
                <c:pt idx="2273">
                  <c:v>34052</c:v>
                </c:pt>
                <c:pt idx="2274">
                  <c:v>34053</c:v>
                </c:pt>
                <c:pt idx="2275">
                  <c:v>34054</c:v>
                </c:pt>
                <c:pt idx="2276">
                  <c:v>34055</c:v>
                </c:pt>
                <c:pt idx="2277">
                  <c:v>34056</c:v>
                </c:pt>
                <c:pt idx="2278">
                  <c:v>34057</c:v>
                </c:pt>
                <c:pt idx="2279">
                  <c:v>34058</c:v>
                </c:pt>
                <c:pt idx="2280">
                  <c:v>34059</c:v>
                </c:pt>
                <c:pt idx="2281">
                  <c:v>34060</c:v>
                </c:pt>
                <c:pt idx="2282">
                  <c:v>34061</c:v>
                </c:pt>
                <c:pt idx="2283">
                  <c:v>34062</c:v>
                </c:pt>
                <c:pt idx="2284">
                  <c:v>34063</c:v>
                </c:pt>
                <c:pt idx="2285">
                  <c:v>34064</c:v>
                </c:pt>
                <c:pt idx="2286">
                  <c:v>34065</c:v>
                </c:pt>
                <c:pt idx="2287">
                  <c:v>34066</c:v>
                </c:pt>
                <c:pt idx="2288">
                  <c:v>34067</c:v>
                </c:pt>
                <c:pt idx="2289">
                  <c:v>34068</c:v>
                </c:pt>
                <c:pt idx="2290">
                  <c:v>34069</c:v>
                </c:pt>
                <c:pt idx="2291">
                  <c:v>34070</c:v>
                </c:pt>
                <c:pt idx="2292">
                  <c:v>34071</c:v>
                </c:pt>
                <c:pt idx="2293">
                  <c:v>34072</c:v>
                </c:pt>
                <c:pt idx="2294">
                  <c:v>34073</c:v>
                </c:pt>
                <c:pt idx="2295">
                  <c:v>34074</c:v>
                </c:pt>
                <c:pt idx="2296">
                  <c:v>34075</c:v>
                </c:pt>
                <c:pt idx="2297">
                  <c:v>34076</c:v>
                </c:pt>
                <c:pt idx="2298">
                  <c:v>34077</c:v>
                </c:pt>
                <c:pt idx="2299">
                  <c:v>34078</c:v>
                </c:pt>
                <c:pt idx="2300">
                  <c:v>34079</c:v>
                </c:pt>
                <c:pt idx="2301">
                  <c:v>34080</c:v>
                </c:pt>
                <c:pt idx="2302">
                  <c:v>34081</c:v>
                </c:pt>
                <c:pt idx="2303">
                  <c:v>34082</c:v>
                </c:pt>
                <c:pt idx="2304">
                  <c:v>34083</c:v>
                </c:pt>
                <c:pt idx="2305">
                  <c:v>34084</c:v>
                </c:pt>
                <c:pt idx="2306">
                  <c:v>34085</c:v>
                </c:pt>
                <c:pt idx="2307">
                  <c:v>34086</c:v>
                </c:pt>
                <c:pt idx="2308">
                  <c:v>34087</c:v>
                </c:pt>
                <c:pt idx="2309">
                  <c:v>34088</c:v>
                </c:pt>
                <c:pt idx="2310">
                  <c:v>34089</c:v>
                </c:pt>
                <c:pt idx="2311">
                  <c:v>34090</c:v>
                </c:pt>
                <c:pt idx="2312">
                  <c:v>34091</c:v>
                </c:pt>
                <c:pt idx="2313">
                  <c:v>34092</c:v>
                </c:pt>
                <c:pt idx="2314">
                  <c:v>34093</c:v>
                </c:pt>
                <c:pt idx="2315">
                  <c:v>34094</c:v>
                </c:pt>
                <c:pt idx="2316">
                  <c:v>34095</c:v>
                </c:pt>
                <c:pt idx="2317">
                  <c:v>34096</c:v>
                </c:pt>
                <c:pt idx="2318">
                  <c:v>34097</c:v>
                </c:pt>
                <c:pt idx="2319">
                  <c:v>34098</c:v>
                </c:pt>
                <c:pt idx="2320">
                  <c:v>34099</c:v>
                </c:pt>
                <c:pt idx="2321">
                  <c:v>34100</c:v>
                </c:pt>
                <c:pt idx="2322">
                  <c:v>34101</c:v>
                </c:pt>
                <c:pt idx="2323">
                  <c:v>34102</c:v>
                </c:pt>
                <c:pt idx="2324">
                  <c:v>34103</c:v>
                </c:pt>
                <c:pt idx="2325">
                  <c:v>34104</c:v>
                </c:pt>
                <c:pt idx="2326">
                  <c:v>34105</c:v>
                </c:pt>
                <c:pt idx="2327">
                  <c:v>34106</c:v>
                </c:pt>
                <c:pt idx="2328">
                  <c:v>34107</c:v>
                </c:pt>
                <c:pt idx="2329">
                  <c:v>34108</c:v>
                </c:pt>
                <c:pt idx="2330">
                  <c:v>34109</c:v>
                </c:pt>
                <c:pt idx="2331">
                  <c:v>34110</c:v>
                </c:pt>
                <c:pt idx="2332">
                  <c:v>34111</c:v>
                </c:pt>
                <c:pt idx="2333">
                  <c:v>34112</c:v>
                </c:pt>
                <c:pt idx="2334">
                  <c:v>34113</c:v>
                </c:pt>
                <c:pt idx="2335">
                  <c:v>34114</c:v>
                </c:pt>
                <c:pt idx="2336">
                  <c:v>34115</c:v>
                </c:pt>
                <c:pt idx="2337">
                  <c:v>34116</c:v>
                </c:pt>
                <c:pt idx="2338">
                  <c:v>34117</c:v>
                </c:pt>
                <c:pt idx="2339">
                  <c:v>34118</c:v>
                </c:pt>
                <c:pt idx="2340">
                  <c:v>34119</c:v>
                </c:pt>
                <c:pt idx="2341">
                  <c:v>34120</c:v>
                </c:pt>
                <c:pt idx="2342">
                  <c:v>34121</c:v>
                </c:pt>
                <c:pt idx="2343">
                  <c:v>34122</c:v>
                </c:pt>
                <c:pt idx="2344">
                  <c:v>34123</c:v>
                </c:pt>
                <c:pt idx="2345">
                  <c:v>34124</c:v>
                </c:pt>
                <c:pt idx="2346">
                  <c:v>34125</c:v>
                </c:pt>
                <c:pt idx="2347">
                  <c:v>34126</c:v>
                </c:pt>
                <c:pt idx="2348">
                  <c:v>34127</c:v>
                </c:pt>
                <c:pt idx="2349">
                  <c:v>34128</c:v>
                </c:pt>
                <c:pt idx="2350">
                  <c:v>34129</c:v>
                </c:pt>
                <c:pt idx="2351">
                  <c:v>34130</c:v>
                </c:pt>
                <c:pt idx="2352">
                  <c:v>34131</c:v>
                </c:pt>
                <c:pt idx="2353">
                  <c:v>34132</c:v>
                </c:pt>
                <c:pt idx="2354">
                  <c:v>34133</c:v>
                </c:pt>
                <c:pt idx="2355">
                  <c:v>34134</c:v>
                </c:pt>
                <c:pt idx="2356">
                  <c:v>34135</c:v>
                </c:pt>
                <c:pt idx="2357">
                  <c:v>34136</c:v>
                </c:pt>
                <c:pt idx="2358">
                  <c:v>34137</c:v>
                </c:pt>
                <c:pt idx="2359">
                  <c:v>34138</c:v>
                </c:pt>
                <c:pt idx="2360">
                  <c:v>34139</c:v>
                </c:pt>
                <c:pt idx="2361">
                  <c:v>34140</c:v>
                </c:pt>
                <c:pt idx="2362">
                  <c:v>34141</c:v>
                </c:pt>
                <c:pt idx="2363">
                  <c:v>34142</c:v>
                </c:pt>
                <c:pt idx="2364">
                  <c:v>34143</c:v>
                </c:pt>
                <c:pt idx="2365">
                  <c:v>34144</c:v>
                </c:pt>
                <c:pt idx="2366">
                  <c:v>34145</c:v>
                </c:pt>
                <c:pt idx="2367">
                  <c:v>34146</c:v>
                </c:pt>
                <c:pt idx="2368">
                  <c:v>34147</c:v>
                </c:pt>
                <c:pt idx="2369">
                  <c:v>34148</c:v>
                </c:pt>
                <c:pt idx="2370">
                  <c:v>34149</c:v>
                </c:pt>
                <c:pt idx="2371">
                  <c:v>34150</c:v>
                </c:pt>
                <c:pt idx="2372">
                  <c:v>34151</c:v>
                </c:pt>
                <c:pt idx="2373">
                  <c:v>34152</c:v>
                </c:pt>
                <c:pt idx="2374">
                  <c:v>34153</c:v>
                </c:pt>
                <c:pt idx="2375">
                  <c:v>34154</c:v>
                </c:pt>
                <c:pt idx="2376">
                  <c:v>34155</c:v>
                </c:pt>
                <c:pt idx="2377">
                  <c:v>34156</c:v>
                </c:pt>
                <c:pt idx="2378">
                  <c:v>34157</c:v>
                </c:pt>
                <c:pt idx="2379">
                  <c:v>34158</c:v>
                </c:pt>
                <c:pt idx="2380">
                  <c:v>34159</c:v>
                </c:pt>
                <c:pt idx="2381">
                  <c:v>34160</c:v>
                </c:pt>
                <c:pt idx="2382">
                  <c:v>34161</c:v>
                </c:pt>
                <c:pt idx="2383">
                  <c:v>34162</c:v>
                </c:pt>
                <c:pt idx="2384">
                  <c:v>34163</c:v>
                </c:pt>
                <c:pt idx="2385">
                  <c:v>34164</c:v>
                </c:pt>
                <c:pt idx="2386">
                  <c:v>34165</c:v>
                </c:pt>
                <c:pt idx="2387">
                  <c:v>34166</c:v>
                </c:pt>
                <c:pt idx="2388">
                  <c:v>34167</c:v>
                </c:pt>
                <c:pt idx="2389">
                  <c:v>34168</c:v>
                </c:pt>
                <c:pt idx="2390">
                  <c:v>34169</c:v>
                </c:pt>
                <c:pt idx="2391">
                  <c:v>34170</c:v>
                </c:pt>
                <c:pt idx="2392">
                  <c:v>34171</c:v>
                </c:pt>
                <c:pt idx="2393">
                  <c:v>34172</c:v>
                </c:pt>
                <c:pt idx="2394">
                  <c:v>34173</c:v>
                </c:pt>
                <c:pt idx="2395">
                  <c:v>34174</c:v>
                </c:pt>
                <c:pt idx="2396">
                  <c:v>34175</c:v>
                </c:pt>
                <c:pt idx="2397">
                  <c:v>34176</c:v>
                </c:pt>
                <c:pt idx="2398">
                  <c:v>34177</c:v>
                </c:pt>
                <c:pt idx="2399">
                  <c:v>34178</c:v>
                </c:pt>
                <c:pt idx="2400">
                  <c:v>34179</c:v>
                </c:pt>
                <c:pt idx="2401">
                  <c:v>34180</c:v>
                </c:pt>
                <c:pt idx="2402">
                  <c:v>34181</c:v>
                </c:pt>
                <c:pt idx="2403">
                  <c:v>34182</c:v>
                </c:pt>
                <c:pt idx="2404">
                  <c:v>34183</c:v>
                </c:pt>
                <c:pt idx="2405">
                  <c:v>34184</c:v>
                </c:pt>
                <c:pt idx="2406">
                  <c:v>34185</c:v>
                </c:pt>
                <c:pt idx="2407">
                  <c:v>34186</c:v>
                </c:pt>
                <c:pt idx="2408">
                  <c:v>34187</c:v>
                </c:pt>
                <c:pt idx="2409">
                  <c:v>34188</c:v>
                </c:pt>
                <c:pt idx="2410">
                  <c:v>34189</c:v>
                </c:pt>
                <c:pt idx="2411">
                  <c:v>34190</c:v>
                </c:pt>
                <c:pt idx="2412">
                  <c:v>34191</c:v>
                </c:pt>
                <c:pt idx="2413">
                  <c:v>34192</c:v>
                </c:pt>
                <c:pt idx="2414">
                  <c:v>34193</c:v>
                </c:pt>
                <c:pt idx="2415">
                  <c:v>34194</c:v>
                </c:pt>
                <c:pt idx="2416">
                  <c:v>34195</c:v>
                </c:pt>
                <c:pt idx="2417">
                  <c:v>34196</c:v>
                </c:pt>
                <c:pt idx="2418">
                  <c:v>34197</c:v>
                </c:pt>
                <c:pt idx="2419">
                  <c:v>34198</c:v>
                </c:pt>
                <c:pt idx="2420">
                  <c:v>34199</c:v>
                </c:pt>
                <c:pt idx="2421">
                  <c:v>34200</c:v>
                </c:pt>
                <c:pt idx="2422">
                  <c:v>34201</c:v>
                </c:pt>
                <c:pt idx="2423">
                  <c:v>34202</c:v>
                </c:pt>
                <c:pt idx="2424">
                  <c:v>34203</c:v>
                </c:pt>
                <c:pt idx="2425">
                  <c:v>34204</c:v>
                </c:pt>
                <c:pt idx="2426">
                  <c:v>34205</c:v>
                </c:pt>
                <c:pt idx="2427">
                  <c:v>34206</c:v>
                </c:pt>
                <c:pt idx="2428">
                  <c:v>34207</c:v>
                </c:pt>
                <c:pt idx="2429">
                  <c:v>34208</c:v>
                </c:pt>
                <c:pt idx="2430">
                  <c:v>34209</c:v>
                </c:pt>
                <c:pt idx="2431">
                  <c:v>34210</c:v>
                </c:pt>
                <c:pt idx="2432">
                  <c:v>34211</c:v>
                </c:pt>
                <c:pt idx="2433">
                  <c:v>34212</c:v>
                </c:pt>
                <c:pt idx="2434">
                  <c:v>34213</c:v>
                </c:pt>
                <c:pt idx="2435">
                  <c:v>34214</c:v>
                </c:pt>
                <c:pt idx="2436">
                  <c:v>34215</c:v>
                </c:pt>
                <c:pt idx="2437">
                  <c:v>34216</c:v>
                </c:pt>
                <c:pt idx="2438">
                  <c:v>34217</c:v>
                </c:pt>
                <c:pt idx="2439">
                  <c:v>34218</c:v>
                </c:pt>
                <c:pt idx="2440">
                  <c:v>34219</c:v>
                </c:pt>
                <c:pt idx="2441">
                  <c:v>34220</c:v>
                </c:pt>
                <c:pt idx="2442">
                  <c:v>34221</c:v>
                </c:pt>
                <c:pt idx="2443">
                  <c:v>34222</c:v>
                </c:pt>
                <c:pt idx="2444">
                  <c:v>34223</c:v>
                </c:pt>
                <c:pt idx="2445">
                  <c:v>34224</c:v>
                </c:pt>
                <c:pt idx="2446">
                  <c:v>34225</c:v>
                </c:pt>
                <c:pt idx="2447">
                  <c:v>34226</c:v>
                </c:pt>
                <c:pt idx="2448">
                  <c:v>34227</c:v>
                </c:pt>
                <c:pt idx="2449">
                  <c:v>34228</c:v>
                </c:pt>
                <c:pt idx="2450">
                  <c:v>34229</c:v>
                </c:pt>
                <c:pt idx="2451">
                  <c:v>34230</c:v>
                </c:pt>
                <c:pt idx="2452">
                  <c:v>34231</c:v>
                </c:pt>
                <c:pt idx="2453">
                  <c:v>34232</c:v>
                </c:pt>
                <c:pt idx="2454">
                  <c:v>34233</c:v>
                </c:pt>
                <c:pt idx="2455">
                  <c:v>34234</c:v>
                </c:pt>
                <c:pt idx="2456">
                  <c:v>34235</c:v>
                </c:pt>
                <c:pt idx="2457">
                  <c:v>34236</c:v>
                </c:pt>
                <c:pt idx="2458">
                  <c:v>34237</c:v>
                </c:pt>
                <c:pt idx="2459">
                  <c:v>34238</c:v>
                </c:pt>
                <c:pt idx="2460">
                  <c:v>34239</c:v>
                </c:pt>
                <c:pt idx="2461">
                  <c:v>34240</c:v>
                </c:pt>
                <c:pt idx="2462">
                  <c:v>34241</c:v>
                </c:pt>
                <c:pt idx="2463">
                  <c:v>34242</c:v>
                </c:pt>
                <c:pt idx="2464">
                  <c:v>34243</c:v>
                </c:pt>
                <c:pt idx="2465">
                  <c:v>34244</c:v>
                </c:pt>
                <c:pt idx="2466">
                  <c:v>34245</c:v>
                </c:pt>
                <c:pt idx="2467">
                  <c:v>34246</c:v>
                </c:pt>
                <c:pt idx="2468">
                  <c:v>34247</c:v>
                </c:pt>
                <c:pt idx="2469">
                  <c:v>34248</c:v>
                </c:pt>
                <c:pt idx="2470">
                  <c:v>34249</c:v>
                </c:pt>
                <c:pt idx="2471">
                  <c:v>34250</c:v>
                </c:pt>
                <c:pt idx="2472">
                  <c:v>34251</c:v>
                </c:pt>
                <c:pt idx="2473">
                  <c:v>34252</c:v>
                </c:pt>
                <c:pt idx="2474">
                  <c:v>34253</c:v>
                </c:pt>
                <c:pt idx="2475">
                  <c:v>34254</c:v>
                </c:pt>
                <c:pt idx="2476">
                  <c:v>34255</c:v>
                </c:pt>
                <c:pt idx="2477">
                  <c:v>34256</c:v>
                </c:pt>
                <c:pt idx="2478">
                  <c:v>34257</c:v>
                </c:pt>
                <c:pt idx="2479">
                  <c:v>34258</c:v>
                </c:pt>
                <c:pt idx="2480">
                  <c:v>34259</c:v>
                </c:pt>
                <c:pt idx="2481">
                  <c:v>34260</c:v>
                </c:pt>
                <c:pt idx="2482">
                  <c:v>34261</c:v>
                </c:pt>
                <c:pt idx="2483">
                  <c:v>34262</c:v>
                </c:pt>
                <c:pt idx="2484">
                  <c:v>34263</c:v>
                </c:pt>
                <c:pt idx="2485">
                  <c:v>34264</c:v>
                </c:pt>
                <c:pt idx="2486">
                  <c:v>34265</c:v>
                </c:pt>
                <c:pt idx="2487">
                  <c:v>34266</c:v>
                </c:pt>
                <c:pt idx="2488">
                  <c:v>34267</c:v>
                </c:pt>
                <c:pt idx="2489">
                  <c:v>34268</c:v>
                </c:pt>
                <c:pt idx="2490">
                  <c:v>34269</c:v>
                </c:pt>
                <c:pt idx="2491">
                  <c:v>34270</c:v>
                </c:pt>
                <c:pt idx="2492">
                  <c:v>34271</c:v>
                </c:pt>
                <c:pt idx="2493">
                  <c:v>34272</c:v>
                </c:pt>
                <c:pt idx="2494">
                  <c:v>34273</c:v>
                </c:pt>
                <c:pt idx="2495">
                  <c:v>34274</c:v>
                </c:pt>
                <c:pt idx="2496">
                  <c:v>34275</c:v>
                </c:pt>
                <c:pt idx="2497">
                  <c:v>34276</c:v>
                </c:pt>
                <c:pt idx="2498">
                  <c:v>34277</c:v>
                </c:pt>
                <c:pt idx="2499">
                  <c:v>34278</c:v>
                </c:pt>
                <c:pt idx="2500">
                  <c:v>34279</c:v>
                </c:pt>
                <c:pt idx="2501">
                  <c:v>34280</c:v>
                </c:pt>
                <c:pt idx="2502">
                  <c:v>34281</c:v>
                </c:pt>
                <c:pt idx="2503">
                  <c:v>34282</c:v>
                </c:pt>
                <c:pt idx="2504">
                  <c:v>34283</c:v>
                </c:pt>
                <c:pt idx="2505">
                  <c:v>34284</c:v>
                </c:pt>
                <c:pt idx="2506">
                  <c:v>34285</c:v>
                </c:pt>
                <c:pt idx="2507">
                  <c:v>34286</c:v>
                </c:pt>
                <c:pt idx="2508">
                  <c:v>34287</c:v>
                </c:pt>
                <c:pt idx="2509">
                  <c:v>34288</c:v>
                </c:pt>
                <c:pt idx="2510">
                  <c:v>34289</c:v>
                </c:pt>
                <c:pt idx="2511">
                  <c:v>34290</c:v>
                </c:pt>
                <c:pt idx="2512">
                  <c:v>34291</c:v>
                </c:pt>
                <c:pt idx="2513">
                  <c:v>34292</c:v>
                </c:pt>
                <c:pt idx="2514">
                  <c:v>34293</c:v>
                </c:pt>
                <c:pt idx="2515">
                  <c:v>34294</c:v>
                </c:pt>
                <c:pt idx="2516">
                  <c:v>34295</c:v>
                </c:pt>
                <c:pt idx="2517">
                  <c:v>34296</c:v>
                </c:pt>
                <c:pt idx="2518">
                  <c:v>34297</c:v>
                </c:pt>
                <c:pt idx="2519">
                  <c:v>34298</c:v>
                </c:pt>
                <c:pt idx="2520">
                  <c:v>34299</c:v>
                </c:pt>
                <c:pt idx="2521">
                  <c:v>34300</c:v>
                </c:pt>
                <c:pt idx="2522">
                  <c:v>34301</c:v>
                </c:pt>
                <c:pt idx="2523">
                  <c:v>34302</c:v>
                </c:pt>
                <c:pt idx="2524">
                  <c:v>34303</c:v>
                </c:pt>
                <c:pt idx="2525">
                  <c:v>34304</c:v>
                </c:pt>
                <c:pt idx="2526">
                  <c:v>34305</c:v>
                </c:pt>
                <c:pt idx="2527">
                  <c:v>34306</c:v>
                </c:pt>
                <c:pt idx="2528">
                  <c:v>34307</c:v>
                </c:pt>
                <c:pt idx="2529">
                  <c:v>34308</c:v>
                </c:pt>
                <c:pt idx="2530">
                  <c:v>34309</c:v>
                </c:pt>
                <c:pt idx="2531">
                  <c:v>34310</c:v>
                </c:pt>
                <c:pt idx="2532">
                  <c:v>34311</c:v>
                </c:pt>
                <c:pt idx="2533">
                  <c:v>34312</c:v>
                </c:pt>
                <c:pt idx="2534">
                  <c:v>34313</c:v>
                </c:pt>
                <c:pt idx="2535">
                  <c:v>34314</c:v>
                </c:pt>
                <c:pt idx="2536">
                  <c:v>34315</c:v>
                </c:pt>
                <c:pt idx="2537">
                  <c:v>34316</c:v>
                </c:pt>
                <c:pt idx="2538">
                  <c:v>34317</c:v>
                </c:pt>
                <c:pt idx="2539">
                  <c:v>34318</c:v>
                </c:pt>
                <c:pt idx="2540">
                  <c:v>34319</c:v>
                </c:pt>
                <c:pt idx="2541">
                  <c:v>34320</c:v>
                </c:pt>
                <c:pt idx="2542">
                  <c:v>34321</c:v>
                </c:pt>
                <c:pt idx="2543">
                  <c:v>34322</c:v>
                </c:pt>
                <c:pt idx="2544">
                  <c:v>34323</c:v>
                </c:pt>
                <c:pt idx="2545">
                  <c:v>34324</c:v>
                </c:pt>
                <c:pt idx="2546">
                  <c:v>34325</c:v>
                </c:pt>
                <c:pt idx="2547">
                  <c:v>34326</c:v>
                </c:pt>
                <c:pt idx="2548">
                  <c:v>34327</c:v>
                </c:pt>
                <c:pt idx="2549">
                  <c:v>34328</c:v>
                </c:pt>
                <c:pt idx="2550">
                  <c:v>34329</c:v>
                </c:pt>
                <c:pt idx="2551">
                  <c:v>34330</c:v>
                </c:pt>
                <c:pt idx="2552">
                  <c:v>34331</c:v>
                </c:pt>
                <c:pt idx="2553">
                  <c:v>34332</c:v>
                </c:pt>
                <c:pt idx="2554">
                  <c:v>34333</c:v>
                </c:pt>
                <c:pt idx="2555">
                  <c:v>34334</c:v>
                </c:pt>
                <c:pt idx="2556">
                  <c:v>34335</c:v>
                </c:pt>
                <c:pt idx="2557">
                  <c:v>34336</c:v>
                </c:pt>
                <c:pt idx="2558">
                  <c:v>34337</c:v>
                </c:pt>
                <c:pt idx="2559">
                  <c:v>34338</c:v>
                </c:pt>
                <c:pt idx="2560">
                  <c:v>34339</c:v>
                </c:pt>
                <c:pt idx="2561">
                  <c:v>34340</c:v>
                </c:pt>
                <c:pt idx="2562">
                  <c:v>34341</c:v>
                </c:pt>
                <c:pt idx="2563">
                  <c:v>34342</c:v>
                </c:pt>
                <c:pt idx="2564">
                  <c:v>34343</c:v>
                </c:pt>
                <c:pt idx="2565">
                  <c:v>34344</c:v>
                </c:pt>
                <c:pt idx="2566">
                  <c:v>34345</c:v>
                </c:pt>
                <c:pt idx="2567">
                  <c:v>34346</c:v>
                </c:pt>
                <c:pt idx="2568">
                  <c:v>34347</c:v>
                </c:pt>
                <c:pt idx="2569">
                  <c:v>34348</c:v>
                </c:pt>
                <c:pt idx="2570">
                  <c:v>34349</c:v>
                </c:pt>
                <c:pt idx="2571">
                  <c:v>34350</c:v>
                </c:pt>
                <c:pt idx="2572">
                  <c:v>34351</c:v>
                </c:pt>
                <c:pt idx="2573">
                  <c:v>34352</c:v>
                </c:pt>
                <c:pt idx="2574">
                  <c:v>34353</c:v>
                </c:pt>
                <c:pt idx="2575">
                  <c:v>34354</c:v>
                </c:pt>
                <c:pt idx="2576">
                  <c:v>34355</c:v>
                </c:pt>
                <c:pt idx="2577">
                  <c:v>34356</c:v>
                </c:pt>
                <c:pt idx="2578">
                  <c:v>34357</c:v>
                </c:pt>
                <c:pt idx="2579">
                  <c:v>34358</c:v>
                </c:pt>
                <c:pt idx="2580">
                  <c:v>34359</c:v>
                </c:pt>
                <c:pt idx="2581">
                  <c:v>34360</c:v>
                </c:pt>
                <c:pt idx="2582">
                  <c:v>34361</c:v>
                </c:pt>
                <c:pt idx="2583">
                  <c:v>34362</c:v>
                </c:pt>
                <c:pt idx="2584">
                  <c:v>34363</c:v>
                </c:pt>
                <c:pt idx="2585">
                  <c:v>34364</c:v>
                </c:pt>
                <c:pt idx="2586">
                  <c:v>34365</c:v>
                </c:pt>
                <c:pt idx="2587">
                  <c:v>34366</c:v>
                </c:pt>
                <c:pt idx="2588">
                  <c:v>34367</c:v>
                </c:pt>
                <c:pt idx="2589">
                  <c:v>34368</c:v>
                </c:pt>
                <c:pt idx="2590">
                  <c:v>34369</c:v>
                </c:pt>
                <c:pt idx="2591">
                  <c:v>34370</c:v>
                </c:pt>
                <c:pt idx="2592">
                  <c:v>34371</c:v>
                </c:pt>
                <c:pt idx="2593">
                  <c:v>34372</c:v>
                </c:pt>
                <c:pt idx="2594">
                  <c:v>34373</c:v>
                </c:pt>
                <c:pt idx="2595">
                  <c:v>34374</c:v>
                </c:pt>
                <c:pt idx="2596">
                  <c:v>34375</c:v>
                </c:pt>
                <c:pt idx="2597">
                  <c:v>34376</c:v>
                </c:pt>
                <c:pt idx="2598">
                  <c:v>34377</c:v>
                </c:pt>
                <c:pt idx="2599">
                  <c:v>34378</c:v>
                </c:pt>
                <c:pt idx="2600">
                  <c:v>34379</c:v>
                </c:pt>
                <c:pt idx="2601">
                  <c:v>34380</c:v>
                </c:pt>
                <c:pt idx="2602">
                  <c:v>34381</c:v>
                </c:pt>
                <c:pt idx="2603">
                  <c:v>34382</c:v>
                </c:pt>
                <c:pt idx="2604">
                  <c:v>34383</c:v>
                </c:pt>
                <c:pt idx="2605">
                  <c:v>34384</c:v>
                </c:pt>
                <c:pt idx="2606">
                  <c:v>34385</c:v>
                </c:pt>
                <c:pt idx="2607">
                  <c:v>34386</c:v>
                </c:pt>
                <c:pt idx="2608">
                  <c:v>34387</c:v>
                </c:pt>
                <c:pt idx="2609">
                  <c:v>34388</c:v>
                </c:pt>
                <c:pt idx="2610">
                  <c:v>34389</c:v>
                </c:pt>
                <c:pt idx="2611">
                  <c:v>34390</c:v>
                </c:pt>
                <c:pt idx="2612">
                  <c:v>34391</c:v>
                </c:pt>
                <c:pt idx="2613">
                  <c:v>34392</c:v>
                </c:pt>
                <c:pt idx="2614">
                  <c:v>34393</c:v>
                </c:pt>
                <c:pt idx="2615">
                  <c:v>34394</c:v>
                </c:pt>
                <c:pt idx="2616">
                  <c:v>34395</c:v>
                </c:pt>
                <c:pt idx="2617">
                  <c:v>34396</c:v>
                </c:pt>
                <c:pt idx="2618">
                  <c:v>34397</c:v>
                </c:pt>
                <c:pt idx="2619">
                  <c:v>34398</c:v>
                </c:pt>
                <c:pt idx="2620">
                  <c:v>34399</c:v>
                </c:pt>
                <c:pt idx="2621">
                  <c:v>34400</c:v>
                </c:pt>
                <c:pt idx="2622">
                  <c:v>34401</c:v>
                </c:pt>
                <c:pt idx="2623">
                  <c:v>34402</c:v>
                </c:pt>
                <c:pt idx="2624">
                  <c:v>34403</c:v>
                </c:pt>
                <c:pt idx="2625">
                  <c:v>34404</c:v>
                </c:pt>
                <c:pt idx="2626">
                  <c:v>34405</c:v>
                </c:pt>
                <c:pt idx="2627">
                  <c:v>34406</c:v>
                </c:pt>
                <c:pt idx="2628">
                  <c:v>34407</c:v>
                </c:pt>
                <c:pt idx="2629">
                  <c:v>34408</c:v>
                </c:pt>
                <c:pt idx="2630">
                  <c:v>34409</c:v>
                </c:pt>
                <c:pt idx="2631">
                  <c:v>34410</c:v>
                </c:pt>
                <c:pt idx="2632">
                  <c:v>34411</c:v>
                </c:pt>
                <c:pt idx="2633">
                  <c:v>34412</c:v>
                </c:pt>
                <c:pt idx="2634">
                  <c:v>34413</c:v>
                </c:pt>
                <c:pt idx="2635">
                  <c:v>34414</c:v>
                </c:pt>
                <c:pt idx="2636">
                  <c:v>34415</c:v>
                </c:pt>
                <c:pt idx="2637">
                  <c:v>34416</c:v>
                </c:pt>
                <c:pt idx="2638">
                  <c:v>34417</c:v>
                </c:pt>
                <c:pt idx="2639">
                  <c:v>34418</c:v>
                </c:pt>
                <c:pt idx="2640">
                  <c:v>34419</c:v>
                </c:pt>
                <c:pt idx="2641">
                  <c:v>34420</c:v>
                </c:pt>
                <c:pt idx="2642">
                  <c:v>34421</c:v>
                </c:pt>
                <c:pt idx="2643">
                  <c:v>34422</c:v>
                </c:pt>
                <c:pt idx="2644">
                  <c:v>34423</c:v>
                </c:pt>
                <c:pt idx="2645">
                  <c:v>34424</c:v>
                </c:pt>
                <c:pt idx="2646">
                  <c:v>34425</c:v>
                </c:pt>
                <c:pt idx="2647">
                  <c:v>34426</c:v>
                </c:pt>
                <c:pt idx="2648">
                  <c:v>34427</c:v>
                </c:pt>
                <c:pt idx="2649">
                  <c:v>34428</c:v>
                </c:pt>
                <c:pt idx="2650">
                  <c:v>34429</c:v>
                </c:pt>
                <c:pt idx="2651">
                  <c:v>34430</c:v>
                </c:pt>
                <c:pt idx="2652">
                  <c:v>34431</c:v>
                </c:pt>
                <c:pt idx="2653">
                  <c:v>34432</c:v>
                </c:pt>
                <c:pt idx="2654">
                  <c:v>34433</c:v>
                </c:pt>
                <c:pt idx="2655">
                  <c:v>34434</c:v>
                </c:pt>
                <c:pt idx="2656">
                  <c:v>34435</c:v>
                </c:pt>
                <c:pt idx="2657">
                  <c:v>34436</c:v>
                </c:pt>
                <c:pt idx="2658">
                  <c:v>34437</c:v>
                </c:pt>
                <c:pt idx="2659">
                  <c:v>34438</c:v>
                </c:pt>
                <c:pt idx="2660">
                  <c:v>34439</c:v>
                </c:pt>
                <c:pt idx="2661">
                  <c:v>34440</c:v>
                </c:pt>
                <c:pt idx="2662">
                  <c:v>34441</c:v>
                </c:pt>
                <c:pt idx="2663">
                  <c:v>34442</c:v>
                </c:pt>
                <c:pt idx="2664">
                  <c:v>34443</c:v>
                </c:pt>
                <c:pt idx="2665">
                  <c:v>34444</c:v>
                </c:pt>
                <c:pt idx="2666">
                  <c:v>34445</c:v>
                </c:pt>
                <c:pt idx="2667">
                  <c:v>34446</c:v>
                </c:pt>
                <c:pt idx="2668">
                  <c:v>34447</c:v>
                </c:pt>
                <c:pt idx="2669">
                  <c:v>34448</c:v>
                </c:pt>
                <c:pt idx="2670">
                  <c:v>34449</c:v>
                </c:pt>
                <c:pt idx="2671">
                  <c:v>34450</c:v>
                </c:pt>
                <c:pt idx="2672">
                  <c:v>34451</c:v>
                </c:pt>
                <c:pt idx="2673">
                  <c:v>34452</c:v>
                </c:pt>
                <c:pt idx="2674">
                  <c:v>34453</c:v>
                </c:pt>
                <c:pt idx="2675">
                  <c:v>34454</c:v>
                </c:pt>
                <c:pt idx="2676">
                  <c:v>34455</c:v>
                </c:pt>
                <c:pt idx="2677">
                  <c:v>34456</c:v>
                </c:pt>
                <c:pt idx="2678">
                  <c:v>34457</c:v>
                </c:pt>
                <c:pt idx="2679">
                  <c:v>34458</c:v>
                </c:pt>
                <c:pt idx="2680">
                  <c:v>34459</c:v>
                </c:pt>
                <c:pt idx="2681">
                  <c:v>34460</c:v>
                </c:pt>
                <c:pt idx="2682">
                  <c:v>34461</c:v>
                </c:pt>
                <c:pt idx="2683">
                  <c:v>34462</c:v>
                </c:pt>
                <c:pt idx="2684">
                  <c:v>34463</c:v>
                </c:pt>
                <c:pt idx="2685">
                  <c:v>34464</c:v>
                </c:pt>
                <c:pt idx="2686">
                  <c:v>34465</c:v>
                </c:pt>
                <c:pt idx="2687">
                  <c:v>34466</c:v>
                </c:pt>
                <c:pt idx="2688">
                  <c:v>34467</c:v>
                </c:pt>
                <c:pt idx="2689">
                  <c:v>34468</c:v>
                </c:pt>
                <c:pt idx="2690">
                  <c:v>34469</c:v>
                </c:pt>
                <c:pt idx="2691">
                  <c:v>34470</c:v>
                </c:pt>
                <c:pt idx="2692">
                  <c:v>34471</c:v>
                </c:pt>
                <c:pt idx="2693">
                  <c:v>34472</c:v>
                </c:pt>
                <c:pt idx="2694">
                  <c:v>34473</c:v>
                </c:pt>
                <c:pt idx="2695">
                  <c:v>34474</c:v>
                </c:pt>
                <c:pt idx="2696">
                  <c:v>34475</c:v>
                </c:pt>
                <c:pt idx="2697">
                  <c:v>34476</c:v>
                </c:pt>
                <c:pt idx="2698">
                  <c:v>34477</c:v>
                </c:pt>
                <c:pt idx="2699">
                  <c:v>34478</c:v>
                </c:pt>
                <c:pt idx="2700">
                  <c:v>34479</c:v>
                </c:pt>
                <c:pt idx="2701">
                  <c:v>34480</c:v>
                </c:pt>
                <c:pt idx="2702">
                  <c:v>34481</c:v>
                </c:pt>
                <c:pt idx="2703">
                  <c:v>34482</c:v>
                </c:pt>
                <c:pt idx="2704">
                  <c:v>34483</c:v>
                </c:pt>
                <c:pt idx="2705">
                  <c:v>34484</c:v>
                </c:pt>
                <c:pt idx="2706">
                  <c:v>34485</c:v>
                </c:pt>
                <c:pt idx="2707">
                  <c:v>34486</c:v>
                </c:pt>
                <c:pt idx="2708">
                  <c:v>34487</c:v>
                </c:pt>
                <c:pt idx="2709">
                  <c:v>34488</c:v>
                </c:pt>
                <c:pt idx="2710">
                  <c:v>34489</c:v>
                </c:pt>
                <c:pt idx="2711">
                  <c:v>34490</c:v>
                </c:pt>
                <c:pt idx="2712">
                  <c:v>34491</c:v>
                </c:pt>
                <c:pt idx="2713">
                  <c:v>34492</c:v>
                </c:pt>
                <c:pt idx="2714">
                  <c:v>34493</c:v>
                </c:pt>
                <c:pt idx="2715">
                  <c:v>34494</c:v>
                </c:pt>
                <c:pt idx="2716">
                  <c:v>34495</c:v>
                </c:pt>
                <c:pt idx="2717">
                  <c:v>34496</c:v>
                </c:pt>
                <c:pt idx="2718">
                  <c:v>34497</c:v>
                </c:pt>
                <c:pt idx="2719">
                  <c:v>34498</c:v>
                </c:pt>
                <c:pt idx="2720">
                  <c:v>34499</c:v>
                </c:pt>
                <c:pt idx="2721">
                  <c:v>34500</c:v>
                </c:pt>
                <c:pt idx="2722">
                  <c:v>34501</c:v>
                </c:pt>
                <c:pt idx="2723">
                  <c:v>34502</c:v>
                </c:pt>
                <c:pt idx="2724">
                  <c:v>34503</c:v>
                </c:pt>
                <c:pt idx="2725">
                  <c:v>34504</c:v>
                </c:pt>
                <c:pt idx="2726">
                  <c:v>34505</c:v>
                </c:pt>
                <c:pt idx="2727">
                  <c:v>34506</c:v>
                </c:pt>
                <c:pt idx="2728">
                  <c:v>34507</c:v>
                </c:pt>
                <c:pt idx="2729">
                  <c:v>34508</c:v>
                </c:pt>
                <c:pt idx="2730">
                  <c:v>34509</c:v>
                </c:pt>
                <c:pt idx="2731">
                  <c:v>34510</c:v>
                </c:pt>
                <c:pt idx="2732">
                  <c:v>34511</c:v>
                </c:pt>
                <c:pt idx="2733">
                  <c:v>34512</c:v>
                </c:pt>
                <c:pt idx="2734">
                  <c:v>34513</c:v>
                </c:pt>
                <c:pt idx="2735">
                  <c:v>34514</c:v>
                </c:pt>
                <c:pt idx="2736">
                  <c:v>34515</c:v>
                </c:pt>
                <c:pt idx="2737">
                  <c:v>34516</c:v>
                </c:pt>
                <c:pt idx="2738">
                  <c:v>34517</c:v>
                </c:pt>
                <c:pt idx="2739">
                  <c:v>34518</c:v>
                </c:pt>
                <c:pt idx="2740">
                  <c:v>34519</c:v>
                </c:pt>
                <c:pt idx="2741">
                  <c:v>34520</c:v>
                </c:pt>
                <c:pt idx="2742">
                  <c:v>34521</c:v>
                </c:pt>
                <c:pt idx="2743">
                  <c:v>34522</c:v>
                </c:pt>
                <c:pt idx="2744">
                  <c:v>34523</c:v>
                </c:pt>
                <c:pt idx="2745">
                  <c:v>34524</c:v>
                </c:pt>
                <c:pt idx="2746">
                  <c:v>34525</c:v>
                </c:pt>
                <c:pt idx="2747">
                  <c:v>34526</c:v>
                </c:pt>
                <c:pt idx="2748">
                  <c:v>34527</c:v>
                </c:pt>
                <c:pt idx="2749">
                  <c:v>34528</c:v>
                </c:pt>
                <c:pt idx="2750">
                  <c:v>34529</c:v>
                </c:pt>
                <c:pt idx="2751">
                  <c:v>34530</c:v>
                </c:pt>
                <c:pt idx="2752">
                  <c:v>34531</c:v>
                </c:pt>
                <c:pt idx="2753">
                  <c:v>34532</c:v>
                </c:pt>
                <c:pt idx="2754">
                  <c:v>34533</c:v>
                </c:pt>
                <c:pt idx="2755">
                  <c:v>34534</c:v>
                </c:pt>
                <c:pt idx="2756">
                  <c:v>34535</c:v>
                </c:pt>
                <c:pt idx="2757">
                  <c:v>34536</c:v>
                </c:pt>
                <c:pt idx="2758">
                  <c:v>34537</c:v>
                </c:pt>
                <c:pt idx="2759">
                  <c:v>34538</c:v>
                </c:pt>
                <c:pt idx="2760">
                  <c:v>34539</c:v>
                </c:pt>
                <c:pt idx="2761">
                  <c:v>34540</c:v>
                </c:pt>
                <c:pt idx="2762">
                  <c:v>34541</c:v>
                </c:pt>
                <c:pt idx="2763">
                  <c:v>34542</c:v>
                </c:pt>
                <c:pt idx="2764">
                  <c:v>34543</c:v>
                </c:pt>
                <c:pt idx="2765">
                  <c:v>34544</c:v>
                </c:pt>
                <c:pt idx="2766">
                  <c:v>34545</c:v>
                </c:pt>
                <c:pt idx="2767">
                  <c:v>34546</c:v>
                </c:pt>
                <c:pt idx="2768">
                  <c:v>34547</c:v>
                </c:pt>
                <c:pt idx="2769">
                  <c:v>34548</c:v>
                </c:pt>
                <c:pt idx="2770">
                  <c:v>34549</c:v>
                </c:pt>
                <c:pt idx="2771">
                  <c:v>34550</c:v>
                </c:pt>
                <c:pt idx="2772">
                  <c:v>34551</c:v>
                </c:pt>
                <c:pt idx="2773">
                  <c:v>34552</c:v>
                </c:pt>
                <c:pt idx="2774">
                  <c:v>34553</c:v>
                </c:pt>
                <c:pt idx="2775">
                  <c:v>34554</c:v>
                </c:pt>
                <c:pt idx="2776">
                  <c:v>34555</c:v>
                </c:pt>
                <c:pt idx="2777">
                  <c:v>34556</c:v>
                </c:pt>
                <c:pt idx="2778">
                  <c:v>34557</c:v>
                </c:pt>
                <c:pt idx="2779">
                  <c:v>34558</c:v>
                </c:pt>
                <c:pt idx="2780">
                  <c:v>34559</c:v>
                </c:pt>
                <c:pt idx="2781">
                  <c:v>34560</c:v>
                </c:pt>
                <c:pt idx="2782">
                  <c:v>34561</c:v>
                </c:pt>
                <c:pt idx="2783">
                  <c:v>34562</c:v>
                </c:pt>
                <c:pt idx="2784">
                  <c:v>34563</c:v>
                </c:pt>
                <c:pt idx="2785">
                  <c:v>34564</c:v>
                </c:pt>
                <c:pt idx="2786">
                  <c:v>34565</c:v>
                </c:pt>
                <c:pt idx="2787">
                  <c:v>34566</c:v>
                </c:pt>
                <c:pt idx="2788">
                  <c:v>34567</c:v>
                </c:pt>
                <c:pt idx="2789">
                  <c:v>34568</c:v>
                </c:pt>
                <c:pt idx="2790">
                  <c:v>34569</c:v>
                </c:pt>
                <c:pt idx="2791">
                  <c:v>34570</c:v>
                </c:pt>
                <c:pt idx="2792">
                  <c:v>34571</c:v>
                </c:pt>
                <c:pt idx="2793">
                  <c:v>34572</c:v>
                </c:pt>
                <c:pt idx="2794">
                  <c:v>34573</c:v>
                </c:pt>
                <c:pt idx="2795">
                  <c:v>34574</c:v>
                </c:pt>
                <c:pt idx="2796">
                  <c:v>34575</c:v>
                </c:pt>
                <c:pt idx="2797">
                  <c:v>34576</c:v>
                </c:pt>
                <c:pt idx="2798">
                  <c:v>34577</c:v>
                </c:pt>
                <c:pt idx="2799">
                  <c:v>34578</c:v>
                </c:pt>
                <c:pt idx="2800">
                  <c:v>34579</c:v>
                </c:pt>
                <c:pt idx="2801">
                  <c:v>34580</c:v>
                </c:pt>
                <c:pt idx="2802">
                  <c:v>34581</c:v>
                </c:pt>
                <c:pt idx="2803">
                  <c:v>34582</c:v>
                </c:pt>
                <c:pt idx="2804">
                  <c:v>34583</c:v>
                </c:pt>
                <c:pt idx="2805">
                  <c:v>34584</c:v>
                </c:pt>
                <c:pt idx="2806">
                  <c:v>34585</c:v>
                </c:pt>
                <c:pt idx="2807">
                  <c:v>34586</c:v>
                </c:pt>
                <c:pt idx="2808">
                  <c:v>34587</c:v>
                </c:pt>
                <c:pt idx="2809">
                  <c:v>34588</c:v>
                </c:pt>
                <c:pt idx="2810">
                  <c:v>34589</c:v>
                </c:pt>
                <c:pt idx="2811">
                  <c:v>34590</c:v>
                </c:pt>
                <c:pt idx="2812">
                  <c:v>34591</c:v>
                </c:pt>
                <c:pt idx="2813">
                  <c:v>34592</c:v>
                </c:pt>
                <c:pt idx="2814">
                  <c:v>34593</c:v>
                </c:pt>
                <c:pt idx="2815">
                  <c:v>34594</c:v>
                </c:pt>
                <c:pt idx="2816">
                  <c:v>34595</c:v>
                </c:pt>
                <c:pt idx="2817">
                  <c:v>34596</c:v>
                </c:pt>
                <c:pt idx="2818">
                  <c:v>34597</c:v>
                </c:pt>
                <c:pt idx="2819">
                  <c:v>34598</c:v>
                </c:pt>
                <c:pt idx="2820">
                  <c:v>34599</c:v>
                </c:pt>
                <c:pt idx="2821">
                  <c:v>34600</c:v>
                </c:pt>
                <c:pt idx="2822">
                  <c:v>34601</c:v>
                </c:pt>
                <c:pt idx="2823">
                  <c:v>34602</c:v>
                </c:pt>
                <c:pt idx="2824">
                  <c:v>34603</c:v>
                </c:pt>
                <c:pt idx="2825">
                  <c:v>34604</c:v>
                </c:pt>
                <c:pt idx="2826">
                  <c:v>34605</c:v>
                </c:pt>
                <c:pt idx="2827">
                  <c:v>34606</c:v>
                </c:pt>
                <c:pt idx="2828">
                  <c:v>34607</c:v>
                </c:pt>
                <c:pt idx="2829">
                  <c:v>34608</c:v>
                </c:pt>
                <c:pt idx="2830">
                  <c:v>34609</c:v>
                </c:pt>
                <c:pt idx="2831">
                  <c:v>34610</c:v>
                </c:pt>
                <c:pt idx="2832">
                  <c:v>34611</c:v>
                </c:pt>
                <c:pt idx="2833">
                  <c:v>34612</c:v>
                </c:pt>
                <c:pt idx="2834">
                  <c:v>34613</c:v>
                </c:pt>
                <c:pt idx="2835">
                  <c:v>34614</c:v>
                </c:pt>
                <c:pt idx="2836">
                  <c:v>34615</c:v>
                </c:pt>
                <c:pt idx="2837">
                  <c:v>34616</c:v>
                </c:pt>
                <c:pt idx="2838">
                  <c:v>34617</c:v>
                </c:pt>
                <c:pt idx="2839">
                  <c:v>34618</c:v>
                </c:pt>
                <c:pt idx="2840">
                  <c:v>34619</c:v>
                </c:pt>
                <c:pt idx="2841">
                  <c:v>34620</c:v>
                </c:pt>
                <c:pt idx="2842">
                  <c:v>34621</c:v>
                </c:pt>
                <c:pt idx="2843">
                  <c:v>34622</c:v>
                </c:pt>
                <c:pt idx="2844">
                  <c:v>34623</c:v>
                </c:pt>
                <c:pt idx="2845">
                  <c:v>34624</c:v>
                </c:pt>
                <c:pt idx="2846">
                  <c:v>34625</c:v>
                </c:pt>
                <c:pt idx="2847">
                  <c:v>34626</c:v>
                </c:pt>
                <c:pt idx="2848">
                  <c:v>34627</c:v>
                </c:pt>
                <c:pt idx="2849">
                  <c:v>34628</c:v>
                </c:pt>
                <c:pt idx="2850">
                  <c:v>34629</c:v>
                </c:pt>
                <c:pt idx="2851">
                  <c:v>34630</c:v>
                </c:pt>
                <c:pt idx="2852">
                  <c:v>34631</c:v>
                </c:pt>
                <c:pt idx="2853">
                  <c:v>34632</c:v>
                </c:pt>
                <c:pt idx="2854">
                  <c:v>34633</c:v>
                </c:pt>
                <c:pt idx="2855">
                  <c:v>34634</c:v>
                </c:pt>
                <c:pt idx="2856">
                  <c:v>34635</c:v>
                </c:pt>
                <c:pt idx="2857">
                  <c:v>34636</c:v>
                </c:pt>
                <c:pt idx="2858">
                  <c:v>34637</c:v>
                </c:pt>
                <c:pt idx="2859">
                  <c:v>34638</c:v>
                </c:pt>
                <c:pt idx="2860">
                  <c:v>34639</c:v>
                </c:pt>
                <c:pt idx="2861">
                  <c:v>34640</c:v>
                </c:pt>
                <c:pt idx="2862">
                  <c:v>34641</c:v>
                </c:pt>
                <c:pt idx="2863">
                  <c:v>34642</c:v>
                </c:pt>
                <c:pt idx="2864">
                  <c:v>34643</c:v>
                </c:pt>
                <c:pt idx="2865">
                  <c:v>34644</c:v>
                </c:pt>
                <c:pt idx="2866">
                  <c:v>34645</c:v>
                </c:pt>
                <c:pt idx="2867">
                  <c:v>34646</c:v>
                </c:pt>
                <c:pt idx="2868">
                  <c:v>34647</c:v>
                </c:pt>
                <c:pt idx="2869">
                  <c:v>34648</c:v>
                </c:pt>
                <c:pt idx="2870">
                  <c:v>34649</c:v>
                </c:pt>
                <c:pt idx="2871">
                  <c:v>34650</c:v>
                </c:pt>
                <c:pt idx="2872">
                  <c:v>34651</c:v>
                </c:pt>
                <c:pt idx="2873">
                  <c:v>34652</c:v>
                </c:pt>
                <c:pt idx="2874">
                  <c:v>34653</c:v>
                </c:pt>
                <c:pt idx="2875">
                  <c:v>34654</c:v>
                </c:pt>
                <c:pt idx="2876">
                  <c:v>34655</c:v>
                </c:pt>
                <c:pt idx="2877">
                  <c:v>34656</c:v>
                </c:pt>
                <c:pt idx="2878">
                  <c:v>34657</c:v>
                </c:pt>
                <c:pt idx="2879">
                  <c:v>34658</c:v>
                </c:pt>
                <c:pt idx="2880">
                  <c:v>34659</c:v>
                </c:pt>
                <c:pt idx="2881">
                  <c:v>34660</c:v>
                </c:pt>
                <c:pt idx="2882">
                  <c:v>34661</c:v>
                </c:pt>
                <c:pt idx="2883">
                  <c:v>34662</c:v>
                </c:pt>
                <c:pt idx="2884">
                  <c:v>34663</c:v>
                </c:pt>
                <c:pt idx="2885">
                  <c:v>34664</c:v>
                </c:pt>
                <c:pt idx="2886">
                  <c:v>34665</c:v>
                </c:pt>
                <c:pt idx="2887">
                  <c:v>34666</c:v>
                </c:pt>
                <c:pt idx="2888">
                  <c:v>34667</c:v>
                </c:pt>
                <c:pt idx="2889">
                  <c:v>34668</c:v>
                </c:pt>
                <c:pt idx="2890">
                  <c:v>34669</c:v>
                </c:pt>
                <c:pt idx="2891">
                  <c:v>34670</c:v>
                </c:pt>
                <c:pt idx="2892">
                  <c:v>34671</c:v>
                </c:pt>
                <c:pt idx="2893">
                  <c:v>34672</c:v>
                </c:pt>
                <c:pt idx="2894">
                  <c:v>34673</c:v>
                </c:pt>
                <c:pt idx="2895">
                  <c:v>34674</c:v>
                </c:pt>
                <c:pt idx="2896">
                  <c:v>34675</c:v>
                </c:pt>
                <c:pt idx="2897">
                  <c:v>34676</c:v>
                </c:pt>
                <c:pt idx="2898">
                  <c:v>34677</c:v>
                </c:pt>
                <c:pt idx="2899">
                  <c:v>34678</c:v>
                </c:pt>
                <c:pt idx="2900">
                  <c:v>34679</c:v>
                </c:pt>
                <c:pt idx="2901">
                  <c:v>34680</c:v>
                </c:pt>
                <c:pt idx="2902">
                  <c:v>34681</c:v>
                </c:pt>
                <c:pt idx="2903">
                  <c:v>34682</c:v>
                </c:pt>
                <c:pt idx="2904">
                  <c:v>34683</c:v>
                </c:pt>
                <c:pt idx="2905">
                  <c:v>34684</c:v>
                </c:pt>
                <c:pt idx="2906">
                  <c:v>34685</c:v>
                </c:pt>
                <c:pt idx="2907">
                  <c:v>34686</c:v>
                </c:pt>
                <c:pt idx="2908">
                  <c:v>34687</c:v>
                </c:pt>
                <c:pt idx="2909">
                  <c:v>34688</c:v>
                </c:pt>
                <c:pt idx="2910">
                  <c:v>34689</c:v>
                </c:pt>
                <c:pt idx="2911">
                  <c:v>34690</c:v>
                </c:pt>
                <c:pt idx="2912">
                  <c:v>34691</c:v>
                </c:pt>
                <c:pt idx="2913">
                  <c:v>34692</c:v>
                </c:pt>
                <c:pt idx="2914">
                  <c:v>34693</c:v>
                </c:pt>
                <c:pt idx="2915">
                  <c:v>34694</c:v>
                </c:pt>
                <c:pt idx="2916">
                  <c:v>34695</c:v>
                </c:pt>
                <c:pt idx="2917">
                  <c:v>34696</c:v>
                </c:pt>
                <c:pt idx="2918">
                  <c:v>34697</c:v>
                </c:pt>
                <c:pt idx="2919">
                  <c:v>34698</c:v>
                </c:pt>
                <c:pt idx="2920">
                  <c:v>34699</c:v>
                </c:pt>
                <c:pt idx="2921">
                  <c:v>34700</c:v>
                </c:pt>
                <c:pt idx="2922">
                  <c:v>34701</c:v>
                </c:pt>
                <c:pt idx="2923">
                  <c:v>34702</c:v>
                </c:pt>
                <c:pt idx="2924">
                  <c:v>34703</c:v>
                </c:pt>
                <c:pt idx="2925">
                  <c:v>34704</c:v>
                </c:pt>
                <c:pt idx="2926">
                  <c:v>34705</c:v>
                </c:pt>
                <c:pt idx="2927">
                  <c:v>34706</c:v>
                </c:pt>
                <c:pt idx="2928">
                  <c:v>34707</c:v>
                </c:pt>
                <c:pt idx="2929">
                  <c:v>34708</c:v>
                </c:pt>
                <c:pt idx="2930">
                  <c:v>34709</c:v>
                </c:pt>
                <c:pt idx="2931">
                  <c:v>34710</c:v>
                </c:pt>
                <c:pt idx="2932">
                  <c:v>34711</c:v>
                </c:pt>
                <c:pt idx="2933">
                  <c:v>34712</c:v>
                </c:pt>
                <c:pt idx="2934">
                  <c:v>34713</c:v>
                </c:pt>
                <c:pt idx="2935">
                  <c:v>34714</c:v>
                </c:pt>
                <c:pt idx="2936">
                  <c:v>34715</c:v>
                </c:pt>
                <c:pt idx="2937">
                  <c:v>34716</c:v>
                </c:pt>
                <c:pt idx="2938">
                  <c:v>34717</c:v>
                </c:pt>
                <c:pt idx="2939">
                  <c:v>34718</c:v>
                </c:pt>
                <c:pt idx="2940">
                  <c:v>34719</c:v>
                </c:pt>
                <c:pt idx="2941">
                  <c:v>34720</c:v>
                </c:pt>
                <c:pt idx="2942">
                  <c:v>34721</c:v>
                </c:pt>
                <c:pt idx="2943">
                  <c:v>34722</c:v>
                </c:pt>
                <c:pt idx="2944">
                  <c:v>34723</c:v>
                </c:pt>
                <c:pt idx="2945">
                  <c:v>34724</c:v>
                </c:pt>
                <c:pt idx="2946">
                  <c:v>34725</c:v>
                </c:pt>
                <c:pt idx="2947">
                  <c:v>34726</c:v>
                </c:pt>
                <c:pt idx="2948">
                  <c:v>34727</c:v>
                </c:pt>
                <c:pt idx="2949">
                  <c:v>34728</c:v>
                </c:pt>
                <c:pt idx="2950">
                  <c:v>34729</c:v>
                </c:pt>
                <c:pt idx="2951">
                  <c:v>34730</c:v>
                </c:pt>
                <c:pt idx="2952">
                  <c:v>34731</c:v>
                </c:pt>
                <c:pt idx="2953">
                  <c:v>34732</c:v>
                </c:pt>
                <c:pt idx="2954">
                  <c:v>34733</c:v>
                </c:pt>
                <c:pt idx="2955">
                  <c:v>34734</c:v>
                </c:pt>
                <c:pt idx="2956">
                  <c:v>34735</c:v>
                </c:pt>
                <c:pt idx="2957">
                  <c:v>34736</c:v>
                </c:pt>
                <c:pt idx="2958">
                  <c:v>34737</c:v>
                </c:pt>
                <c:pt idx="2959">
                  <c:v>34738</c:v>
                </c:pt>
                <c:pt idx="2960">
                  <c:v>34739</c:v>
                </c:pt>
                <c:pt idx="2961">
                  <c:v>34740</c:v>
                </c:pt>
                <c:pt idx="2962">
                  <c:v>34741</c:v>
                </c:pt>
                <c:pt idx="2963">
                  <c:v>34742</c:v>
                </c:pt>
                <c:pt idx="2964">
                  <c:v>34743</c:v>
                </c:pt>
                <c:pt idx="2965">
                  <c:v>34744</c:v>
                </c:pt>
                <c:pt idx="2966">
                  <c:v>34745</c:v>
                </c:pt>
                <c:pt idx="2967">
                  <c:v>34746</c:v>
                </c:pt>
                <c:pt idx="2968">
                  <c:v>34747</c:v>
                </c:pt>
                <c:pt idx="2969">
                  <c:v>34748</c:v>
                </c:pt>
                <c:pt idx="2970">
                  <c:v>34749</c:v>
                </c:pt>
                <c:pt idx="2971">
                  <c:v>34750</c:v>
                </c:pt>
                <c:pt idx="2972">
                  <c:v>34751</c:v>
                </c:pt>
                <c:pt idx="2973">
                  <c:v>34752</c:v>
                </c:pt>
                <c:pt idx="2974">
                  <c:v>34753</c:v>
                </c:pt>
                <c:pt idx="2975">
                  <c:v>34754</c:v>
                </c:pt>
                <c:pt idx="2976">
                  <c:v>34755</c:v>
                </c:pt>
                <c:pt idx="2977">
                  <c:v>34756</c:v>
                </c:pt>
                <c:pt idx="2978">
                  <c:v>34757</c:v>
                </c:pt>
                <c:pt idx="2979">
                  <c:v>34758</c:v>
                </c:pt>
                <c:pt idx="2980">
                  <c:v>34759</c:v>
                </c:pt>
                <c:pt idx="2981">
                  <c:v>34760</c:v>
                </c:pt>
                <c:pt idx="2982">
                  <c:v>34761</c:v>
                </c:pt>
                <c:pt idx="2983">
                  <c:v>34762</c:v>
                </c:pt>
                <c:pt idx="2984">
                  <c:v>34763</c:v>
                </c:pt>
                <c:pt idx="2985">
                  <c:v>34764</c:v>
                </c:pt>
                <c:pt idx="2986">
                  <c:v>34765</c:v>
                </c:pt>
                <c:pt idx="2987">
                  <c:v>34766</c:v>
                </c:pt>
                <c:pt idx="2988">
                  <c:v>34767</c:v>
                </c:pt>
                <c:pt idx="2989">
                  <c:v>34768</c:v>
                </c:pt>
                <c:pt idx="2990">
                  <c:v>34769</c:v>
                </c:pt>
                <c:pt idx="2991">
                  <c:v>34770</c:v>
                </c:pt>
                <c:pt idx="2992">
                  <c:v>34771</c:v>
                </c:pt>
                <c:pt idx="2993">
                  <c:v>34772</c:v>
                </c:pt>
                <c:pt idx="2994">
                  <c:v>34773</c:v>
                </c:pt>
                <c:pt idx="2995">
                  <c:v>34774</c:v>
                </c:pt>
                <c:pt idx="2996">
                  <c:v>34775</c:v>
                </c:pt>
                <c:pt idx="2997">
                  <c:v>34776</c:v>
                </c:pt>
                <c:pt idx="2998">
                  <c:v>34777</c:v>
                </c:pt>
                <c:pt idx="2999">
                  <c:v>34778</c:v>
                </c:pt>
                <c:pt idx="3000">
                  <c:v>34779</c:v>
                </c:pt>
                <c:pt idx="3001">
                  <c:v>34780</c:v>
                </c:pt>
                <c:pt idx="3002">
                  <c:v>34781</c:v>
                </c:pt>
                <c:pt idx="3003">
                  <c:v>34782</c:v>
                </c:pt>
                <c:pt idx="3004">
                  <c:v>34783</c:v>
                </c:pt>
                <c:pt idx="3005">
                  <c:v>34784</c:v>
                </c:pt>
                <c:pt idx="3006">
                  <c:v>34785</c:v>
                </c:pt>
                <c:pt idx="3007">
                  <c:v>34786</c:v>
                </c:pt>
                <c:pt idx="3008">
                  <c:v>34787</c:v>
                </c:pt>
                <c:pt idx="3009">
                  <c:v>34788</c:v>
                </c:pt>
                <c:pt idx="3010">
                  <c:v>34789</c:v>
                </c:pt>
                <c:pt idx="3011">
                  <c:v>34790</c:v>
                </c:pt>
                <c:pt idx="3012">
                  <c:v>34791</c:v>
                </c:pt>
                <c:pt idx="3013">
                  <c:v>34792</c:v>
                </c:pt>
                <c:pt idx="3014">
                  <c:v>34793</c:v>
                </c:pt>
                <c:pt idx="3015">
                  <c:v>34794</c:v>
                </c:pt>
                <c:pt idx="3016">
                  <c:v>34795</c:v>
                </c:pt>
                <c:pt idx="3017">
                  <c:v>34796</c:v>
                </c:pt>
                <c:pt idx="3018">
                  <c:v>34797</c:v>
                </c:pt>
                <c:pt idx="3019">
                  <c:v>34798</c:v>
                </c:pt>
                <c:pt idx="3020">
                  <c:v>34799</c:v>
                </c:pt>
                <c:pt idx="3021">
                  <c:v>34800</c:v>
                </c:pt>
                <c:pt idx="3022">
                  <c:v>34801</c:v>
                </c:pt>
                <c:pt idx="3023">
                  <c:v>34802</c:v>
                </c:pt>
                <c:pt idx="3024">
                  <c:v>34803</c:v>
                </c:pt>
                <c:pt idx="3025">
                  <c:v>34804</c:v>
                </c:pt>
                <c:pt idx="3026">
                  <c:v>34805</c:v>
                </c:pt>
                <c:pt idx="3027">
                  <c:v>34806</c:v>
                </c:pt>
                <c:pt idx="3028">
                  <c:v>34807</c:v>
                </c:pt>
                <c:pt idx="3029">
                  <c:v>34808</c:v>
                </c:pt>
                <c:pt idx="3030">
                  <c:v>34809</c:v>
                </c:pt>
                <c:pt idx="3031">
                  <c:v>34810</c:v>
                </c:pt>
                <c:pt idx="3032">
                  <c:v>34811</c:v>
                </c:pt>
                <c:pt idx="3033">
                  <c:v>34812</c:v>
                </c:pt>
                <c:pt idx="3034">
                  <c:v>34813</c:v>
                </c:pt>
                <c:pt idx="3035">
                  <c:v>34814</c:v>
                </c:pt>
                <c:pt idx="3036">
                  <c:v>34815</c:v>
                </c:pt>
                <c:pt idx="3037">
                  <c:v>34816</c:v>
                </c:pt>
                <c:pt idx="3038">
                  <c:v>34817</c:v>
                </c:pt>
                <c:pt idx="3039">
                  <c:v>34818</c:v>
                </c:pt>
                <c:pt idx="3040">
                  <c:v>34819</c:v>
                </c:pt>
                <c:pt idx="3041">
                  <c:v>34820</c:v>
                </c:pt>
                <c:pt idx="3042">
                  <c:v>34821</c:v>
                </c:pt>
                <c:pt idx="3043">
                  <c:v>34822</c:v>
                </c:pt>
                <c:pt idx="3044">
                  <c:v>34823</c:v>
                </c:pt>
                <c:pt idx="3045">
                  <c:v>34824</c:v>
                </c:pt>
                <c:pt idx="3046">
                  <c:v>34825</c:v>
                </c:pt>
                <c:pt idx="3047">
                  <c:v>34826</c:v>
                </c:pt>
                <c:pt idx="3048">
                  <c:v>34827</c:v>
                </c:pt>
                <c:pt idx="3049">
                  <c:v>34828</c:v>
                </c:pt>
                <c:pt idx="3050">
                  <c:v>34829</c:v>
                </c:pt>
                <c:pt idx="3051">
                  <c:v>34830</c:v>
                </c:pt>
                <c:pt idx="3052">
                  <c:v>34831</c:v>
                </c:pt>
                <c:pt idx="3053">
                  <c:v>34832</c:v>
                </c:pt>
                <c:pt idx="3054">
                  <c:v>34833</c:v>
                </c:pt>
                <c:pt idx="3055">
                  <c:v>34834</c:v>
                </c:pt>
                <c:pt idx="3056">
                  <c:v>34835</c:v>
                </c:pt>
                <c:pt idx="3057">
                  <c:v>34836</c:v>
                </c:pt>
                <c:pt idx="3058">
                  <c:v>34837</c:v>
                </c:pt>
                <c:pt idx="3059">
                  <c:v>34838</c:v>
                </c:pt>
                <c:pt idx="3060">
                  <c:v>34839</c:v>
                </c:pt>
                <c:pt idx="3061">
                  <c:v>34840</c:v>
                </c:pt>
                <c:pt idx="3062">
                  <c:v>34841</c:v>
                </c:pt>
                <c:pt idx="3063">
                  <c:v>34842</c:v>
                </c:pt>
                <c:pt idx="3064">
                  <c:v>34843</c:v>
                </c:pt>
                <c:pt idx="3065">
                  <c:v>34844</c:v>
                </c:pt>
                <c:pt idx="3066">
                  <c:v>34845</c:v>
                </c:pt>
                <c:pt idx="3067">
                  <c:v>34846</c:v>
                </c:pt>
                <c:pt idx="3068">
                  <c:v>34847</c:v>
                </c:pt>
                <c:pt idx="3069">
                  <c:v>34848</c:v>
                </c:pt>
                <c:pt idx="3070">
                  <c:v>34849</c:v>
                </c:pt>
                <c:pt idx="3071">
                  <c:v>34850</c:v>
                </c:pt>
                <c:pt idx="3072">
                  <c:v>34851</c:v>
                </c:pt>
                <c:pt idx="3073">
                  <c:v>34852</c:v>
                </c:pt>
                <c:pt idx="3074">
                  <c:v>34853</c:v>
                </c:pt>
                <c:pt idx="3075">
                  <c:v>34854</c:v>
                </c:pt>
                <c:pt idx="3076">
                  <c:v>34855</c:v>
                </c:pt>
                <c:pt idx="3077">
                  <c:v>34856</c:v>
                </c:pt>
                <c:pt idx="3078">
                  <c:v>34857</c:v>
                </c:pt>
                <c:pt idx="3079">
                  <c:v>34858</c:v>
                </c:pt>
                <c:pt idx="3080">
                  <c:v>34859</c:v>
                </c:pt>
                <c:pt idx="3081">
                  <c:v>34860</c:v>
                </c:pt>
                <c:pt idx="3082">
                  <c:v>34861</c:v>
                </c:pt>
                <c:pt idx="3083">
                  <c:v>34862</c:v>
                </c:pt>
                <c:pt idx="3084">
                  <c:v>34863</c:v>
                </c:pt>
                <c:pt idx="3085">
                  <c:v>34864</c:v>
                </c:pt>
                <c:pt idx="3086">
                  <c:v>34865</c:v>
                </c:pt>
                <c:pt idx="3087">
                  <c:v>34866</c:v>
                </c:pt>
                <c:pt idx="3088">
                  <c:v>34867</c:v>
                </c:pt>
                <c:pt idx="3089">
                  <c:v>34868</c:v>
                </c:pt>
                <c:pt idx="3090">
                  <c:v>34869</c:v>
                </c:pt>
                <c:pt idx="3091">
                  <c:v>34870</c:v>
                </c:pt>
                <c:pt idx="3092">
                  <c:v>34871</c:v>
                </c:pt>
                <c:pt idx="3093">
                  <c:v>34872</c:v>
                </c:pt>
                <c:pt idx="3094">
                  <c:v>34873</c:v>
                </c:pt>
                <c:pt idx="3095">
                  <c:v>34874</c:v>
                </c:pt>
                <c:pt idx="3096">
                  <c:v>34875</c:v>
                </c:pt>
                <c:pt idx="3097">
                  <c:v>34876</c:v>
                </c:pt>
                <c:pt idx="3098">
                  <c:v>34877</c:v>
                </c:pt>
                <c:pt idx="3099">
                  <c:v>34878</c:v>
                </c:pt>
                <c:pt idx="3100">
                  <c:v>34879</c:v>
                </c:pt>
                <c:pt idx="3101">
                  <c:v>34880</c:v>
                </c:pt>
                <c:pt idx="3102">
                  <c:v>34881</c:v>
                </c:pt>
                <c:pt idx="3103">
                  <c:v>34882</c:v>
                </c:pt>
                <c:pt idx="3104">
                  <c:v>34883</c:v>
                </c:pt>
                <c:pt idx="3105">
                  <c:v>34884</c:v>
                </c:pt>
                <c:pt idx="3106">
                  <c:v>34885</c:v>
                </c:pt>
                <c:pt idx="3107">
                  <c:v>34886</c:v>
                </c:pt>
                <c:pt idx="3108">
                  <c:v>34887</c:v>
                </c:pt>
                <c:pt idx="3109">
                  <c:v>34888</c:v>
                </c:pt>
                <c:pt idx="3110">
                  <c:v>34889</c:v>
                </c:pt>
                <c:pt idx="3111">
                  <c:v>34890</c:v>
                </c:pt>
                <c:pt idx="3112">
                  <c:v>34891</c:v>
                </c:pt>
                <c:pt idx="3113">
                  <c:v>34892</c:v>
                </c:pt>
                <c:pt idx="3114">
                  <c:v>34893</c:v>
                </c:pt>
                <c:pt idx="3115">
                  <c:v>34894</c:v>
                </c:pt>
                <c:pt idx="3116">
                  <c:v>34895</c:v>
                </c:pt>
                <c:pt idx="3117">
                  <c:v>34896</c:v>
                </c:pt>
                <c:pt idx="3118">
                  <c:v>34897</c:v>
                </c:pt>
                <c:pt idx="3119">
                  <c:v>34898</c:v>
                </c:pt>
                <c:pt idx="3120">
                  <c:v>34899</c:v>
                </c:pt>
                <c:pt idx="3121">
                  <c:v>34900</c:v>
                </c:pt>
                <c:pt idx="3122">
                  <c:v>34901</c:v>
                </c:pt>
                <c:pt idx="3123">
                  <c:v>34902</c:v>
                </c:pt>
                <c:pt idx="3124">
                  <c:v>34903</c:v>
                </c:pt>
                <c:pt idx="3125">
                  <c:v>34904</c:v>
                </c:pt>
                <c:pt idx="3126">
                  <c:v>34905</c:v>
                </c:pt>
                <c:pt idx="3127">
                  <c:v>34906</c:v>
                </c:pt>
                <c:pt idx="3128">
                  <c:v>34907</c:v>
                </c:pt>
                <c:pt idx="3129">
                  <c:v>34908</c:v>
                </c:pt>
                <c:pt idx="3130">
                  <c:v>34909</c:v>
                </c:pt>
                <c:pt idx="3131">
                  <c:v>34910</c:v>
                </c:pt>
                <c:pt idx="3132">
                  <c:v>34911</c:v>
                </c:pt>
                <c:pt idx="3133">
                  <c:v>34912</c:v>
                </c:pt>
                <c:pt idx="3134">
                  <c:v>34913</c:v>
                </c:pt>
                <c:pt idx="3135">
                  <c:v>34914</c:v>
                </c:pt>
                <c:pt idx="3136">
                  <c:v>34915</c:v>
                </c:pt>
                <c:pt idx="3137">
                  <c:v>34916</c:v>
                </c:pt>
                <c:pt idx="3138">
                  <c:v>34917</c:v>
                </c:pt>
                <c:pt idx="3139">
                  <c:v>34918</c:v>
                </c:pt>
                <c:pt idx="3140">
                  <c:v>34919</c:v>
                </c:pt>
                <c:pt idx="3141">
                  <c:v>34920</c:v>
                </c:pt>
                <c:pt idx="3142">
                  <c:v>34921</c:v>
                </c:pt>
                <c:pt idx="3143">
                  <c:v>34922</c:v>
                </c:pt>
                <c:pt idx="3144">
                  <c:v>34923</c:v>
                </c:pt>
                <c:pt idx="3145">
                  <c:v>34924</c:v>
                </c:pt>
                <c:pt idx="3146">
                  <c:v>34925</c:v>
                </c:pt>
                <c:pt idx="3147">
                  <c:v>34926</c:v>
                </c:pt>
                <c:pt idx="3148">
                  <c:v>34927</c:v>
                </c:pt>
                <c:pt idx="3149">
                  <c:v>34928</c:v>
                </c:pt>
                <c:pt idx="3150">
                  <c:v>34929</c:v>
                </c:pt>
                <c:pt idx="3151">
                  <c:v>34930</c:v>
                </c:pt>
                <c:pt idx="3152">
                  <c:v>34931</c:v>
                </c:pt>
                <c:pt idx="3153">
                  <c:v>34932</c:v>
                </c:pt>
                <c:pt idx="3154">
                  <c:v>34933</c:v>
                </c:pt>
                <c:pt idx="3155">
                  <c:v>34934</c:v>
                </c:pt>
                <c:pt idx="3156">
                  <c:v>34935</c:v>
                </c:pt>
                <c:pt idx="3157">
                  <c:v>34936</c:v>
                </c:pt>
                <c:pt idx="3158">
                  <c:v>34937</c:v>
                </c:pt>
                <c:pt idx="3159">
                  <c:v>34938</c:v>
                </c:pt>
                <c:pt idx="3160">
                  <c:v>34939</c:v>
                </c:pt>
                <c:pt idx="3161">
                  <c:v>34940</c:v>
                </c:pt>
                <c:pt idx="3162">
                  <c:v>34941</c:v>
                </c:pt>
                <c:pt idx="3163">
                  <c:v>34942</c:v>
                </c:pt>
                <c:pt idx="3164">
                  <c:v>34943</c:v>
                </c:pt>
                <c:pt idx="3165">
                  <c:v>34944</c:v>
                </c:pt>
                <c:pt idx="3166">
                  <c:v>34945</c:v>
                </c:pt>
                <c:pt idx="3167">
                  <c:v>34946</c:v>
                </c:pt>
                <c:pt idx="3168">
                  <c:v>34947</c:v>
                </c:pt>
                <c:pt idx="3169">
                  <c:v>34948</c:v>
                </c:pt>
                <c:pt idx="3170">
                  <c:v>34949</c:v>
                </c:pt>
                <c:pt idx="3171">
                  <c:v>34950</c:v>
                </c:pt>
                <c:pt idx="3172">
                  <c:v>34951</c:v>
                </c:pt>
                <c:pt idx="3173">
                  <c:v>34952</c:v>
                </c:pt>
                <c:pt idx="3174">
                  <c:v>34953</c:v>
                </c:pt>
                <c:pt idx="3175">
                  <c:v>34954</c:v>
                </c:pt>
                <c:pt idx="3176">
                  <c:v>34955</c:v>
                </c:pt>
                <c:pt idx="3177">
                  <c:v>34956</c:v>
                </c:pt>
                <c:pt idx="3178">
                  <c:v>34957</c:v>
                </c:pt>
                <c:pt idx="3179">
                  <c:v>34958</c:v>
                </c:pt>
                <c:pt idx="3180">
                  <c:v>34959</c:v>
                </c:pt>
                <c:pt idx="3181">
                  <c:v>34960</c:v>
                </c:pt>
                <c:pt idx="3182">
                  <c:v>34961</c:v>
                </c:pt>
                <c:pt idx="3183">
                  <c:v>34962</c:v>
                </c:pt>
                <c:pt idx="3184">
                  <c:v>34963</c:v>
                </c:pt>
                <c:pt idx="3185">
                  <c:v>34964</c:v>
                </c:pt>
                <c:pt idx="3186">
                  <c:v>34965</c:v>
                </c:pt>
                <c:pt idx="3187">
                  <c:v>34966</c:v>
                </c:pt>
                <c:pt idx="3188">
                  <c:v>34967</c:v>
                </c:pt>
                <c:pt idx="3189">
                  <c:v>34968</c:v>
                </c:pt>
                <c:pt idx="3190">
                  <c:v>34969</c:v>
                </c:pt>
                <c:pt idx="3191">
                  <c:v>34970</c:v>
                </c:pt>
                <c:pt idx="3192">
                  <c:v>34971</c:v>
                </c:pt>
                <c:pt idx="3193">
                  <c:v>34972</c:v>
                </c:pt>
                <c:pt idx="3194">
                  <c:v>34973</c:v>
                </c:pt>
                <c:pt idx="3195">
                  <c:v>34974</c:v>
                </c:pt>
                <c:pt idx="3196">
                  <c:v>34975</c:v>
                </c:pt>
                <c:pt idx="3197">
                  <c:v>34976</c:v>
                </c:pt>
                <c:pt idx="3198">
                  <c:v>34977</c:v>
                </c:pt>
                <c:pt idx="3199">
                  <c:v>34978</c:v>
                </c:pt>
                <c:pt idx="3200">
                  <c:v>34979</c:v>
                </c:pt>
                <c:pt idx="3201">
                  <c:v>34980</c:v>
                </c:pt>
                <c:pt idx="3202">
                  <c:v>34981</c:v>
                </c:pt>
                <c:pt idx="3203">
                  <c:v>34982</c:v>
                </c:pt>
                <c:pt idx="3204">
                  <c:v>34983</c:v>
                </c:pt>
                <c:pt idx="3205">
                  <c:v>34984</c:v>
                </c:pt>
                <c:pt idx="3206">
                  <c:v>34985</c:v>
                </c:pt>
                <c:pt idx="3207">
                  <c:v>34986</c:v>
                </c:pt>
                <c:pt idx="3208">
                  <c:v>34987</c:v>
                </c:pt>
                <c:pt idx="3209">
                  <c:v>34988</c:v>
                </c:pt>
                <c:pt idx="3210">
                  <c:v>34989</c:v>
                </c:pt>
                <c:pt idx="3211">
                  <c:v>34990</c:v>
                </c:pt>
                <c:pt idx="3212">
                  <c:v>34991</c:v>
                </c:pt>
                <c:pt idx="3213">
                  <c:v>34992</c:v>
                </c:pt>
                <c:pt idx="3214">
                  <c:v>34993</c:v>
                </c:pt>
                <c:pt idx="3215">
                  <c:v>34994</c:v>
                </c:pt>
                <c:pt idx="3216">
                  <c:v>34995</c:v>
                </c:pt>
                <c:pt idx="3217">
                  <c:v>34996</c:v>
                </c:pt>
                <c:pt idx="3218">
                  <c:v>34997</c:v>
                </c:pt>
                <c:pt idx="3219">
                  <c:v>34998</c:v>
                </c:pt>
                <c:pt idx="3220">
                  <c:v>34999</c:v>
                </c:pt>
                <c:pt idx="3221">
                  <c:v>35000</c:v>
                </c:pt>
                <c:pt idx="3222">
                  <c:v>35001</c:v>
                </c:pt>
                <c:pt idx="3223">
                  <c:v>35002</c:v>
                </c:pt>
                <c:pt idx="3224">
                  <c:v>35003</c:v>
                </c:pt>
                <c:pt idx="3225">
                  <c:v>35004</c:v>
                </c:pt>
                <c:pt idx="3226">
                  <c:v>35005</c:v>
                </c:pt>
                <c:pt idx="3227">
                  <c:v>35006</c:v>
                </c:pt>
                <c:pt idx="3228">
                  <c:v>35007</c:v>
                </c:pt>
                <c:pt idx="3229">
                  <c:v>35008</c:v>
                </c:pt>
                <c:pt idx="3230">
                  <c:v>35009</c:v>
                </c:pt>
                <c:pt idx="3231">
                  <c:v>35010</c:v>
                </c:pt>
                <c:pt idx="3232">
                  <c:v>35011</c:v>
                </c:pt>
                <c:pt idx="3233">
                  <c:v>35012</c:v>
                </c:pt>
                <c:pt idx="3234">
                  <c:v>35013</c:v>
                </c:pt>
                <c:pt idx="3235">
                  <c:v>35014</c:v>
                </c:pt>
                <c:pt idx="3236">
                  <c:v>35015</c:v>
                </c:pt>
                <c:pt idx="3237">
                  <c:v>35016</c:v>
                </c:pt>
                <c:pt idx="3238">
                  <c:v>35017</c:v>
                </c:pt>
                <c:pt idx="3239">
                  <c:v>35018</c:v>
                </c:pt>
                <c:pt idx="3240">
                  <c:v>35019</c:v>
                </c:pt>
                <c:pt idx="3241">
                  <c:v>35020</c:v>
                </c:pt>
                <c:pt idx="3242">
                  <c:v>35021</c:v>
                </c:pt>
                <c:pt idx="3243">
                  <c:v>35022</c:v>
                </c:pt>
                <c:pt idx="3244">
                  <c:v>35023</c:v>
                </c:pt>
                <c:pt idx="3245">
                  <c:v>35024</c:v>
                </c:pt>
                <c:pt idx="3246">
                  <c:v>35025</c:v>
                </c:pt>
                <c:pt idx="3247">
                  <c:v>35026</c:v>
                </c:pt>
                <c:pt idx="3248">
                  <c:v>35027</c:v>
                </c:pt>
                <c:pt idx="3249">
                  <c:v>35028</c:v>
                </c:pt>
                <c:pt idx="3250">
                  <c:v>35029</c:v>
                </c:pt>
                <c:pt idx="3251">
                  <c:v>35030</c:v>
                </c:pt>
                <c:pt idx="3252">
                  <c:v>35031</c:v>
                </c:pt>
                <c:pt idx="3253">
                  <c:v>35032</c:v>
                </c:pt>
                <c:pt idx="3254">
                  <c:v>35033</c:v>
                </c:pt>
                <c:pt idx="3255">
                  <c:v>35034</c:v>
                </c:pt>
                <c:pt idx="3256">
                  <c:v>35035</c:v>
                </c:pt>
                <c:pt idx="3257">
                  <c:v>35036</c:v>
                </c:pt>
                <c:pt idx="3258">
                  <c:v>35037</c:v>
                </c:pt>
                <c:pt idx="3259">
                  <c:v>35038</c:v>
                </c:pt>
                <c:pt idx="3260">
                  <c:v>35039</c:v>
                </c:pt>
                <c:pt idx="3261">
                  <c:v>35040</c:v>
                </c:pt>
                <c:pt idx="3262">
                  <c:v>35041</c:v>
                </c:pt>
                <c:pt idx="3263">
                  <c:v>35042</c:v>
                </c:pt>
                <c:pt idx="3264">
                  <c:v>35043</c:v>
                </c:pt>
                <c:pt idx="3265">
                  <c:v>35044</c:v>
                </c:pt>
                <c:pt idx="3266">
                  <c:v>35045</c:v>
                </c:pt>
                <c:pt idx="3267">
                  <c:v>35046</c:v>
                </c:pt>
                <c:pt idx="3268">
                  <c:v>35047</c:v>
                </c:pt>
                <c:pt idx="3269">
                  <c:v>35048</c:v>
                </c:pt>
                <c:pt idx="3270">
                  <c:v>35049</c:v>
                </c:pt>
                <c:pt idx="3271">
                  <c:v>35050</c:v>
                </c:pt>
                <c:pt idx="3272">
                  <c:v>35051</c:v>
                </c:pt>
                <c:pt idx="3273">
                  <c:v>35052</c:v>
                </c:pt>
                <c:pt idx="3274">
                  <c:v>35053</c:v>
                </c:pt>
                <c:pt idx="3275">
                  <c:v>35054</c:v>
                </c:pt>
                <c:pt idx="3276">
                  <c:v>35055</c:v>
                </c:pt>
                <c:pt idx="3277">
                  <c:v>35056</c:v>
                </c:pt>
                <c:pt idx="3278">
                  <c:v>35057</c:v>
                </c:pt>
                <c:pt idx="3279">
                  <c:v>35058</c:v>
                </c:pt>
                <c:pt idx="3280">
                  <c:v>35059</c:v>
                </c:pt>
                <c:pt idx="3281">
                  <c:v>35060</c:v>
                </c:pt>
                <c:pt idx="3282">
                  <c:v>35061</c:v>
                </c:pt>
                <c:pt idx="3283">
                  <c:v>35062</c:v>
                </c:pt>
                <c:pt idx="3284">
                  <c:v>35063</c:v>
                </c:pt>
                <c:pt idx="3285">
                  <c:v>35064</c:v>
                </c:pt>
                <c:pt idx="3286">
                  <c:v>35065</c:v>
                </c:pt>
                <c:pt idx="3287">
                  <c:v>35066</c:v>
                </c:pt>
                <c:pt idx="3288">
                  <c:v>35067</c:v>
                </c:pt>
                <c:pt idx="3289">
                  <c:v>35068</c:v>
                </c:pt>
                <c:pt idx="3290">
                  <c:v>35069</c:v>
                </c:pt>
                <c:pt idx="3291">
                  <c:v>35070</c:v>
                </c:pt>
                <c:pt idx="3292">
                  <c:v>35071</c:v>
                </c:pt>
                <c:pt idx="3293">
                  <c:v>35072</c:v>
                </c:pt>
                <c:pt idx="3294">
                  <c:v>35073</c:v>
                </c:pt>
                <c:pt idx="3295">
                  <c:v>35074</c:v>
                </c:pt>
                <c:pt idx="3296">
                  <c:v>35075</c:v>
                </c:pt>
                <c:pt idx="3297">
                  <c:v>35076</c:v>
                </c:pt>
                <c:pt idx="3298">
                  <c:v>35077</c:v>
                </c:pt>
                <c:pt idx="3299">
                  <c:v>35078</c:v>
                </c:pt>
                <c:pt idx="3300">
                  <c:v>35079</c:v>
                </c:pt>
                <c:pt idx="3301">
                  <c:v>35080</c:v>
                </c:pt>
                <c:pt idx="3302">
                  <c:v>35081</c:v>
                </c:pt>
                <c:pt idx="3303">
                  <c:v>35082</c:v>
                </c:pt>
                <c:pt idx="3304">
                  <c:v>35083</c:v>
                </c:pt>
                <c:pt idx="3305">
                  <c:v>35084</c:v>
                </c:pt>
                <c:pt idx="3306">
                  <c:v>35085</c:v>
                </c:pt>
                <c:pt idx="3307">
                  <c:v>35086</c:v>
                </c:pt>
                <c:pt idx="3308">
                  <c:v>35087</c:v>
                </c:pt>
                <c:pt idx="3309">
                  <c:v>35088</c:v>
                </c:pt>
                <c:pt idx="3310">
                  <c:v>35089</c:v>
                </c:pt>
                <c:pt idx="3311">
                  <c:v>35090</c:v>
                </c:pt>
                <c:pt idx="3312">
                  <c:v>35091</c:v>
                </c:pt>
                <c:pt idx="3313">
                  <c:v>35092</c:v>
                </c:pt>
                <c:pt idx="3314">
                  <c:v>35093</c:v>
                </c:pt>
                <c:pt idx="3315">
                  <c:v>35094</c:v>
                </c:pt>
                <c:pt idx="3316">
                  <c:v>35095</c:v>
                </c:pt>
                <c:pt idx="3317">
                  <c:v>35096</c:v>
                </c:pt>
                <c:pt idx="3318">
                  <c:v>35097</c:v>
                </c:pt>
                <c:pt idx="3319">
                  <c:v>35098</c:v>
                </c:pt>
                <c:pt idx="3320">
                  <c:v>35099</c:v>
                </c:pt>
                <c:pt idx="3321">
                  <c:v>35100</c:v>
                </c:pt>
                <c:pt idx="3322">
                  <c:v>35101</c:v>
                </c:pt>
                <c:pt idx="3323">
                  <c:v>35102</c:v>
                </c:pt>
                <c:pt idx="3324">
                  <c:v>35103</c:v>
                </c:pt>
                <c:pt idx="3325">
                  <c:v>35104</c:v>
                </c:pt>
                <c:pt idx="3326">
                  <c:v>35105</c:v>
                </c:pt>
                <c:pt idx="3327">
                  <c:v>35106</c:v>
                </c:pt>
                <c:pt idx="3328">
                  <c:v>35107</c:v>
                </c:pt>
                <c:pt idx="3329">
                  <c:v>35108</c:v>
                </c:pt>
                <c:pt idx="3330">
                  <c:v>35109</c:v>
                </c:pt>
                <c:pt idx="3331">
                  <c:v>35110</c:v>
                </c:pt>
                <c:pt idx="3332">
                  <c:v>35111</c:v>
                </c:pt>
                <c:pt idx="3333">
                  <c:v>35112</c:v>
                </c:pt>
                <c:pt idx="3334">
                  <c:v>35113</c:v>
                </c:pt>
                <c:pt idx="3335">
                  <c:v>35114</c:v>
                </c:pt>
                <c:pt idx="3336">
                  <c:v>35115</c:v>
                </c:pt>
                <c:pt idx="3337">
                  <c:v>35116</c:v>
                </c:pt>
                <c:pt idx="3338">
                  <c:v>35117</c:v>
                </c:pt>
                <c:pt idx="3339">
                  <c:v>35118</c:v>
                </c:pt>
                <c:pt idx="3340">
                  <c:v>35119</c:v>
                </c:pt>
                <c:pt idx="3341">
                  <c:v>35120</c:v>
                </c:pt>
                <c:pt idx="3342">
                  <c:v>35121</c:v>
                </c:pt>
                <c:pt idx="3343">
                  <c:v>35122</c:v>
                </c:pt>
                <c:pt idx="3344">
                  <c:v>35123</c:v>
                </c:pt>
                <c:pt idx="3345">
                  <c:v>35124</c:v>
                </c:pt>
                <c:pt idx="3346">
                  <c:v>35125</c:v>
                </c:pt>
                <c:pt idx="3347">
                  <c:v>35126</c:v>
                </c:pt>
                <c:pt idx="3348">
                  <c:v>35127</c:v>
                </c:pt>
                <c:pt idx="3349">
                  <c:v>35128</c:v>
                </c:pt>
                <c:pt idx="3350">
                  <c:v>35129</c:v>
                </c:pt>
                <c:pt idx="3351">
                  <c:v>35130</c:v>
                </c:pt>
                <c:pt idx="3352">
                  <c:v>35131</c:v>
                </c:pt>
                <c:pt idx="3353">
                  <c:v>35132</c:v>
                </c:pt>
                <c:pt idx="3354">
                  <c:v>35133</c:v>
                </c:pt>
                <c:pt idx="3355">
                  <c:v>35134</c:v>
                </c:pt>
                <c:pt idx="3356">
                  <c:v>35135</c:v>
                </c:pt>
                <c:pt idx="3357">
                  <c:v>35136</c:v>
                </c:pt>
                <c:pt idx="3358">
                  <c:v>35137</c:v>
                </c:pt>
                <c:pt idx="3359">
                  <c:v>35138</c:v>
                </c:pt>
                <c:pt idx="3360">
                  <c:v>35139</c:v>
                </c:pt>
                <c:pt idx="3361">
                  <c:v>35140</c:v>
                </c:pt>
                <c:pt idx="3362">
                  <c:v>35141</c:v>
                </c:pt>
                <c:pt idx="3363">
                  <c:v>35142</c:v>
                </c:pt>
                <c:pt idx="3364">
                  <c:v>35143</c:v>
                </c:pt>
                <c:pt idx="3365">
                  <c:v>35144</c:v>
                </c:pt>
                <c:pt idx="3366">
                  <c:v>35145</c:v>
                </c:pt>
                <c:pt idx="3367">
                  <c:v>35146</c:v>
                </c:pt>
                <c:pt idx="3368">
                  <c:v>35147</c:v>
                </c:pt>
                <c:pt idx="3369">
                  <c:v>35148</c:v>
                </c:pt>
                <c:pt idx="3370">
                  <c:v>35149</c:v>
                </c:pt>
                <c:pt idx="3371">
                  <c:v>35150</c:v>
                </c:pt>
                <c:pt idx="3372">
                  <c:v>35151</c:v>
                </c:pt>
                <c:pt idx="3373">
                  <c:v>35152</c:v>
                </c:pt>
                <c:pt idx="3374">
                  <c:v>35153</c:v>
                </c:pt>
                <c:pt idx="3375">
                  <c:v>35154</c:v>
                </c:pt>
                <c:pt idx="3376">
                  <c:v>35155</c:v>
                </c:pt>
                <c:pt idx="3377">
                  <c:v>35156</c:v>
                </c:pt>
                <c:pt idx="3378">
                  <c:v>35157</c:v>
                </c:pt>
                <c:pt idx="3379">
                  <c:v>35158</c:v>
                </c:pt>
                <c:pt idx="3380">
                  <c:v>35159</c:v>
                </c:pt>
                <c:pt idx="3381">
                  <c:v>35160</c:v>
                </c:pt>
                <c:pt idx="3382">
                  <c:v>35161</c:v>
                </c:pt>
                <c:pt idx="3383">
                  <c:v>35162</c:v>
                </c:pt>
                <c:pt idx="3384">
                  <c:v>35163</c:v>
                </c:pt>
                <c:pt idx="3385">
                  <c:v>35164</c:v>
                </c:pt>
                <c:pt idx="3386">
                  <c:v>35165</c:v>
                </c:pt>
                <c:pt idx="3387">
                  <c:v>35166</c:v>
                </c:pt>
                <c:pt idx="3388">
                  <c:v>35167</c:v>
                </c:pt>
                <c:pt idx="3389">
                  <c:v>35168</c:v>
                </c:pt>
                <c:pt idx="3390">
                  <c:v>35169</c:v>
                </c:pt>
                <c:pt idx="3391">
                  <c:v>35170</c:v>
                </c:pt>
                <c:pt idx="3392">
                  <c:v>35171</c:v>
                </c:pt>
                <c:pt idx="3393">
                  <c:v>35172</c:v>
                </c:pt>
                <c:pt idx="3394">
                  <c:v>35173</c:v>
                </c:pt>
                <c:pt idx="3395">
                  <c:v>35174</c:v>
                </c:pt>
                <c:pt idx="3396">
                  <c:v>35175</c:v>
                </c:pt>
                <c:pt idx="3397">
                  <c:v>35176</c:v>
                </c:pt>
                <c:pt idx="3398">
                  <c:v>35177</c:v>
                </c:pt>
                <c:pt idx="3399">
                  <c:v>35178</c:v>
                </c:pt>
                <c:pt idx="3400">
                  <c:v>35179</c:v>
                </c:pt>
                <c:pt idx="3401">
                  <c:v>35180</c:v>
                </c:pt>
                <c:pt idx="3402">
                  <c:v>35181</c:v>
                </c:pt>
                <c:pt idx="3403">
                  <c:v>35182</c:v>
                </c:pt>
                <c:pt idx="3404">
                  <c:v>35183</c:v>
                </c:pt>
                <c:pt idx="3405">
                  <c:v>35184</c:v>
                </c:pt>
                <c:pt idx="3406">
                  <c:v>35185</c:v>
                </c:pt>
                <c:pt idx="3407">
                  <c:v>35186</c:v>
                </c:pt>
                <c:pt idx="3408">
                  <c:v>35187</c:v>
                </c:pt>
                <c:pt idx="3409">
                  <c:v>35188</c:v>
                </c:pt>
                <c:pt idx="3410">
                  <c:v>35189</c:v>
                </c:pt>
                <c:pt idx="3411">
                  <c:v>35190</c:v>
                </c:pt>
                <c:pt idx="3412">
                  <c:v>35191</c:v>
                </c:pt>
                <c:pt idx="3413">
                  <c:v>35192</c:v>
                </c:pt>
                <c:pt idx="3414">
                  <c:v>35193</c:v>
                </c:pt>
                <c:pt idx="3415">
                  <c:v>35194</c:v>
                </c:pt>
                <c:pt idx="3416">
                  <c:v>35195</c:v>
                </c:pt>
                <c:pt idx="3417">
                  <c:v>35196</c:v>
                </c:pt>
                <c:pt idx="3418">
                  <c:v>35197</c:v>
                </c:pt>
                <c:pt idx="3419">
                  <c:v>35198</c:v>
                </c:pt>
                <c:pt idx="3420">
                  <c:v>35199</c:v>
                </c:pt>
                <c:pt idx="3421">
                  <c:v>35200</c:v>
                </c:pt>
                <c:pt idx="3422">
                  <c:v>35201</c:v>
                </c:pt>
                <c:pt idx="3423">
                  <c:v>35202</c:v>
                </c:pt>
                <c:pt idx="3424">
                  <c:v>35203</c:v>
                </c:pt>
                <c:pt idx="3425">
                  <c:v>35204</c:v>
                </c:pt>
                <c:pt idx="3426">
                  <c:v>35205</c:v>
                </c:pt>
                <c:pt idx="3427">
                  <c:v>35206</c:v>
                </c:pt>
                <c:pt idx="3428">
                  <c:v>35207</c:v>
                </c:pt>
                <c:pt idx="3429">
                  <c:v>35208</c:v>
                </c:pt>
                <c:pt idx="3430">
                  <c:v>35209</c:v>
                </c:pt>
                <c:pt idx="3431">
                  <c:v>35210</c:v>
                </c:pt>
                <c:pt idx="3432">
                  <c:v>35211</c:v>
                </c:pt>
                <c:pt idx="3433">
                  <c:v>35212</c:v>
                </c:pt>
                <c:pt idx="3434">
                  <c:v>35213</c:v>
                </c:pt>
                <c:pt idx="3435">
                  <c:v>35214</c:v>
                </c:pt>
                <c:pt idx="3436">
                  <c:v>35215</c:v>
                </c:pt>
                <c:pt idx="3437">
                  <c:v>35216</c:v>
                </c:pt>
                <c:pt idx="3438">
                  <c:v>35217</c:v>
                </c:pt>
                <c:pt idx="3439">
                  <c:v>35218</c:v>
                </c:pt>
                <c:pt idx="3440">
                  <c:v>35219</c:v>
                </c:pt>
                <c:pt idx="3441">
                  <c:v>35220</c:v>
                </c:pt>
                <c:pt idx="3442">
                  <c:v>35221</c:v>
                </c:pt>
                <c:pt idx="3443">
                  <c:v>35222</c:v>
                </c:pt>
                <c:pt idx="3444">
                  <c:v>35223</c:v>
                </c:pt>
                <c:pt idx="3445">
                  <c:v>35224</c:v>
                </c:pt>
                <c:pt idx="3446">
                  <c:v>35225</c:v>
                </c:pt>
                <c:pt idx="3447">
                  <c:v>35226</c:v>
                </c:pt>
                <c:pt idx="3448">
                  <c:v>35227</c:v>
                </c:pt>
                <c:pt idx="3449">
                  <c:v>35228</c:v>
                </c:pt>
                <c:pt idx="3450">
                  <c:v>35229</c:v>
                </c:pt>
                <c:pt idx="3451">
                  <c:v>35230</c:v>
                </c:pt>
                <c:pt idx="3452">
                  <c:v>35231</c:v>
                </c:pt>
                <c:pt idx="3453">
                  <c:v>35232</c:v>
                </c:pt>
                <c:pt idx="3454">
                  <c:v>35233</c:v>
                </c:pt>
                <c:pt idx="3455">
                  <c:v>35234</c:v>
                </c:pt>
                <c:pt idx="3456">
                  <c:v>35235</c:v>
                </c:pt>
                <c:pt idx="3457">
                  <c:v>35236</c:v>
                </c:pt>
                <c:pt idx="3458">
                  <c:v>35237</c:v>
                </c:pt>
                <c:pt idx="3459">
                  <c:v>35238</c:v>
                </c:pt>
                <c:pt idx="3460">
                  <c:v>35239</c:v>
                </c:pt>
                <c:pt idx="3461">
                  <c:v>35240</c:v>
                </c:pt>
                <c:pt idx="3462">
                  <c:v>35241</c:v>
                </c:pt>
                <c:pt idx="3463">
                  <c:v>35242</c:v>
                </c:pt>
                <c:pt idx="3464">
                  <c:v>35243</c:v>
                </c:pt>
                <c:pt idx="3465">
                  <c:v>35244</c:v>
                </c:pt>
                <c:pt idx="3466">
                  <c:v>35245</c:v>
                </c:pt>
                <c:pt idx="3467">
                  <c:v>35246</c:v>
                </c:pt>
                <c:pt idx="3468">
                  <c:v>35247</c:v>
                </c:pt>
                <c:pt idx="3469">
                  <c:v>35248</c:v>
                </c:pt>
                <c:pt idx="3470">
                  <c:v>35249</c:v>
                </c:pt>
                <c:pt idx="3471">
                  <c:v>35250</c:v>
                </c:pt>
                <c:pt idx="3472">
                  <c:v>35251</c:v>
                </c:pt>
                <c:pt idx="3473">
                  <c:v>35252</c:v>
                </c:pt>
                <c:pt idx="3474">
                  <c:v>35253</c:v>
                </c:pt>
                <c:pt idx="3475">
                  <c:v>35254</c:v>
                </c:pt>
                <c:pt idx="3476">
                  <c:v>35255</c:v>
                </c:pt>
                <c:pt idx="3477">
                  <c:v>35256</c:v>
                </c:pt>
                <c:pt idx="3478">
                  <c:v>35257</c:v>
                </c:pt>
                <c:pt idx="3479">
                  <c:v>35258</c:v>
                </c:pt>
                <c:pt idx="3480">
                  <c:v>35259</c:v>
                </c:pt>
                <c:pt idx="3481">
                  <c:v>35260</c:v>
                </c:pt>
                <c:pt idx="3482">
                  <c:v>35261</c:v>
                </c:pt>
                <c:pt idx="3483">
                  <c:v>35262</c:v>
                </c:pt>
                <c:pt idx="3484">
                  <c:v>35263</c:v>
                </c:pt>
                <c:pt idx="3485">
                  <c:v>35264</c:v>
                </c:pt>
                <c:pt idx="3486">
                  <c:v>35265</c:v>
                </c:pt>
                <c:pt idx="3487">
                  <c:v>35266</c:v>
                </c:pt>
                <c:pt idx="3488">
                  <c:v>35267</c:v>
                </c:pt>
                <c:pt idx="3489">
                  <c:v>35268</c:v>
                </c:pt>
                <c:pt idx="3490">
                  <c:v>35269</c:v>
                </c:pt>
                <c:pt idx="3491">
                  <c:v>35270</c:v>
                </c:pt>
                <c:pt idx="3492">
                  <c:v>35271</c:v>
                </c:pt>
                <c:pt idx="3493">
                  <c:v>35272</c:v>
                </c:pt>
                <c:pt idx="3494">
                  <c:v>35273</c:v>
                </c:pt>
                <c:pt idx="3495">
                  <c:v>35274</c:v>
                </c:pt>
                <c:pt idx="3496">
                  <c:v>35275</c:v>
                </c:pt>
                <c:pt idx="3497">
                  <c:v>35276</c:v>
                </c:pt>
                <c:pt idx="3498">
                  <c:v>35277</c:v>
                </c:pt>
                <c:pt idx="3499">
                  <c:v>35278</c:v>
                </c:pt>
                <c:pt idx="3500">
                  <c:v>35279</c:v>
                </c:pt>
                <c:pt idx="3501">
                  <c:v>35280</c:v>
                </c:pt>
                <c:pt idx="3502">
                  <c:v>35281</c:v>
                </c:pt>
                <c:pt idx="3503">
                  <c:v>35282</c:v>
                </c:pt>
                <c:pt idx="3504">
                  <c:v>35283</c:v>
                </c:pt>
                <c:pt idx="3505">
                  <c:v>35284</c:v>
                </c:pt>
                <c:pt idx="3506">
                  <c:v>35285</c:v>
                </c:pt>
                <c:pt idx="3507">
                  <c:v>35286</c:v>
                </c:pt>
                <c:pt idx="3508">
                  <c:v>35287</c:v>
                </c:pt>
                <c:pt idx="3509">
                  <c:v>35288</c:v>
                </c:pt>
                <c:pt idx="3510">
                  <c:v>35289</c:v>
                </c:pt>
                <c:pt idx="3511">
                  <c:v>35290</c:v>
                </c:pt>
                <c:pt idx="3512">
                  <c:v>35291</c:v>
                </c:pt>
                <c:pt idx="3513">
                  <c:v>35292</c:v>
                </c:pt>
                <c:pt idx="3514">
                  <c:v>35293</c:v>
                </c:pt>
                <c:pt idx="3515">
                  <c:v>35294</c:v>
                </c:pt>
                <c:pt idx="3516">
                  <c:v>35295</c:v>
                </c:pt>
                <c:pt idx="3517">
                  <c:v>35296</c:v>
                </c:pt>
                <c:pt idx="3518">
                  <c:v>35297</c:v>
                </c:pt>
                <c:pt idx="3519">
                  <c:v>35298</c:v>
                </c:pt>
                <c:pt idx="3520">
                  <c:v>35299</c:v>
                </c:pt>
                <c:pt idx="3521">
                  <c:v>35300</c:v>
                </c:pt>
                <c:pt idx="3522">
                  <c:v>35301</c:v>
                </c:pt>
                <c:pt idx="3523">
                  <c:v>35302</c:v>
                </c:pt>
                <c:pt idx="3524">
                  <c:v>35303</c:v>
                </c:pt>
                <c:pt idx="3525">
                  <c:v>35304</c:v>
                </c:pt>
                <c:pt idx="3526">
                  <c:v>35305</c:v>
                </c:pt>
                <c:pt idx="3527">
                  <c:v>35306</c:v>
                </c:pt>
                <c:pt idx="3528">
                  <c:v>35307</c:v>
                </c:pt>
                <c:pt idx="3529">
                  <c:v>35308</c:v>
                </c:pt>
                <c:pt idx="3530">
                  <c:v>35309</c:v>
                </c:pt>
                <c:pt idx="3531">
                  <c:v>35310</c:v>
                </c:pt>
                <c:pt idx="3532">
                  <c:v>35311</c:v>
                </c:pt>
                <c:pt idx="3533">
                  <c:v>35312</c:v>
                </c:pt>
                <c:pt idx="3534">
                  <c:v>35313</c:v>
                </c:pt>
                <c:pt idx="3535">
                  <c:v>35314</c:v>
                </c:pt>
                <c:pt idx="3536">
                  <c:v>35315</c:v>
                </c:pt>
                <c:pt idx="3537">
                  <c:v>35316</c:v>
                </c:pt>
                <c:pt idx="3538">
                  <c:v>35317</c:v>
                </c:pt>
                <c:pt idx="3539">
                  <c:v>35318</c:v>
                </c:pt>
                <c:pt idx="3540">
                  <c:v>35319</c:v>
                </c:pt>
                <c:pt idx="3541">
                  <c:v>35320</c:v>
                </c:pt>
                <c:pt idx="3542">
                  <c:v>35321</c:v>
                </c:pt>
                <c:pt idx="3543">
                  <c:v>35322</c:v>
                </c:pt>
                <c:pt idx="3544">
                  <c:v>35323</c:v>
                </c:pt>
                <c:pt idx="3545">
                  <c:v>35324</c:v>
                </c:pt>
                <c:pt idx="3546">
                  <c:v>35325</c:v>
                </c:pt>
                <c:pt idx="3547">
                  <c:v>35326</c:v>
                </c:pt>
                <c:pt idx="3548">
                  <c:v>35327</c:v>
                </c:pt>
                <c:pt idx="3549">
                  <c:v>35328</c:v>
                </c:pt>
                <c:pt idx="3550">
                  <c:v>35329</c:v>
                </c:pt>
                <c:pt idx="3551">
                  <c:v>35330</c:v>
                </c:pt>
                <c:pt idx="3552">
                  <c:v>35331</c:v>
                </c:pt>
                <c:pt idx="3553">
                  <c:v>35332</c:v>
                </c:pt>
                <c:pt idx="3554">
                  <c:v>35333</c:v>
                </c:pt>
                <c:pt idx="3555">
                  <c:v>35334</c:v>
                </c:pt>
                <c:pt idx="3556">
                  <c:v>35335</c:v>
                </c:pt>
                <c:pt idx="3557">
                  <c:v>35336</c:v>
                </c:pt>
                <c:pt idx="3558">
                  <c:v>35337</c:v>
                </c:pt>
                <c:pt idx="3559">
                  <c:v>35338</c:v>
                </c:pt>
                <c:pt idx="3560">
                  <c:v>35339</c:v>
                </c:pt>
                <c:pt idx="3561">
                  <c:v>35340</c:v>
                </c:pt>
                <c:pt idx="3562">
                  <c:v>35341</c:v>
                </c:pt>
                <c:pt idx="3563">
                  <c:v>35342</c:v>
                </c:pt>
                <c:pt idx="3564">
                  <c:v>35343</c:v>
                </c:pt>
                <c:pt idx="3565">
                  <c:v>35344</c:v>
                </c:pt>
                <c:pt idx="3566">
                  <c:v>35345</c:v>
                </c:pt>
                <c:pt idx="3567">
                  <c:v>35346</c:v>
                </c:pt>
                <c:pt idx="3568">
                  <c:v>35347</c:v>
                </c:pt>
                <c:pt idx="3569">
                  <c:v>35348</c:v>
                </c:pt>
                <c:pt idx="3570">
                  <c:v>35349</c:v>
                </c:pt>
                <c:pt idx="3571">
                  <c:v>35350</c:v>
                </c:pt>
                <c:pt idx="3572">
                  <c:v>35351</c:v>
                </c:pt>
                <c:pt idx="3573">
                  <c:v>35352</c:v>
                </c:pt>
                <c:pt idx="3574">
                  <c:v>35353</c:v>
                </c:pt>
                <c:pt idx="3575">
                  <c:v>35354</c:v>
                </c:pt>
                <c:pt idx="3576">
                  <c:v>35355</c:v>
                </c:pt>
                <c:pt idx="3577">
                  <c:v>35356</c:v>
                </c:pt>
                <c:pt idx="3578">
                  <c:v>35357</c:v>
                </c:pt>
                <c:pt idx="3579">
                  <c:v>35358</c:v>
                </c:pt>
                <c:pt idx="3580">
                  <c:v>35359</c:v>
                </c:pt>
                <c:pt idx="3581">
                  <c:v>35360</c:v>
                </c:pt>
                <c:pt idx="3582">
                  <c:v>35361</c:v>
                </c:pt>
                <c:pt idx="3583">
                  <c:v>35362</c:v>
                </c:pt>
                <c:pt idx="3584">
                  <c:v>35363</c:v>
                </c:pt>
                <c:pt idx="3585">
                  <c:v>35364</c:v>
                </c:pt>
                <c:pt idx="3586">
                  <c:v>35365</c:v>
                </c:pt>
                <c:pt idx="3587">
                  <c:v>35366</c:v>
                </c:pt>
                <c:pt idx="3588">
                  <c:v>35367</c:v>
                </c:pt>
                <c:pt idx="3589">
                  <c:v>35368</c:v>
                </c:pt>
                <c:pt idx="3590">
                  <c:v>35369</c:v>
                </c:pt>
                <c:pt idx="3591">
                  <c:v>35370</c:v>
                </c:pt>
                <c:pt idx="3592">
                  <c:v>35371</c:v>
                </c:pt>
                <c:pt idx="3593">
                  <c:v>35372</c:v>
                </c:pt>
                <c:pt idx="3594">
                  <c:v>35373</c:v>
                </c:pt>
                <c:pt idx="3595">
                  <c:v>35374</c:v>
                </c:pt>
                <c:pt idx="3596">
                  <c:v>35375</c:v>
                </c:pt>
                <c:pt idx="3597">
                  <c:v>35376</c:v>
                </c:pt>
                <c:pt idx="3598">
                  <c:v>35377</c:v>
                </c:pt>
                <c:pt idx="3599">
                  <c:v>35378</c:v>
                </c:pt>
                <c:pt idx="3600">
                  <c:v>35379</c:v>
                </c:pt>
                <c:pt idx="3601">
                  <c:v>35380</c:v>
                </c:pt>
                <c:pt idx="3602">
                  <c:v>35381</c:v>
                </c:pt>
                <c:pt idx="3603">
                  <c:v>35382</c:v>
                </c:pt>
                <c:pt idx="3604">
                  <c:v>35383</c:v>
                </c:pt>
                <c:pt idx="3605">
                  <c:v>35384</c:v>
                </c:pt>
                <c:pt idx="3606">
                  <c:v>35385</c:v>
                </c:pt>
                <c:pt idx="3607">
                  <c:v>35386</c:v>
                </c:pt>
                <c:pt idx="3608">
                  <c:v>35387</c:v>
                </c:pt>
                <c:pt idx="3609">
                  <c:v>35388</c:v>
                </c:pt>
                <c:pt idx="3610">
                  <c:v>35389</c:v>
                </c:pt>
                <c:pt idx="3611">
                  <c:v>35390</c:v>
                </c:pt>
                <c:pt idx="3612">
                  <c:v>35391</c:v>
                </c:pt>
                <c:pt idx="3613">
                  <c:v>35392</c:v>
                </c:pt>
                <c:pt idx="3614">
                  <c:v>35393</c:v>
                </c:pt>
                <c:pt idx="3615">
                  <c:v>35394</c:v>
                </c:pt>
                <c:pt idx="3616">
                  <c:v>35395</c:v>
                </c:pt>
                <c:pt idx="3617">
                  <c:v>35396</c:v>
                </c:pt>
                <c:pt idx="3618">
                  <c:v>35397</c:v>
                </c:pt>
                <c:pt idx="3619">
                  <c:v>35398</c:v>
                </c:pt>
                <c:pt idx="3620">
                  <c:v>35399</c:v>
                </c:pt>
                <c:pt idx="3621">
                  <c:v>35400</c:v>
                </c:pt>
                <c:pt idx="3622">
                  <c:v>35401</c:v>
                </c:pt>
                <c:pt idx="3623">
                  <c:v>35402</c:v>
                </c:pt>
                <c:pt idx="3624">
                  <c:v>35403</c:v>
                </c:pt>
                <c:pt idx="3625">
                  <c:v>35404</c:v>
                </c:pt>
                <c:pt idx="3626">
                  <c:v>35405</c:v>
                </c:pt>
                <c:pt idx="3627">
                  <c:v>35406</c:v>
                </c:pt>
                <c:pt idx="3628">
                  <c:v>35407</c:v>
                </c:pt>
                <c:pt idx="3629">
                  <c:v>35408</c:v>
                </c:pt>
                <c:pt idx="3630">
                  <c:v>35409</c:v>
                </c:pt>
                <c:pt idx="3631">
                  <c:v>35410</c:v>
                </c:pt>
                <c:pt idx="3632">
                  <c:v>35411</c:v>
                </c:pt>
                <c:pt idx="3633">
                  <c:v>35412</c:v>
                </c:pt>
                <c:pt idx="3634">
                  <c:v>35413</c:v>
                </c:pt>
                <c:pt idx="3635">
                  <c:v>35414</c:v>
                </c:pt>
                <c:pt idx="3636">
                  <c:v>35415</c:v>
                </c:pt>
                <c:pt idx="3637">
                  <c:v>35416</c:v>
                </c:pt>
                <c:pt idx="3638">
                  <c:v>35417</c:v>
                </c:pt>
                <c:pt idx="3639">
                  <c:v>35418</c:v>
                </c:pt>
                <c:pt idx="3640">
                  <c:v>35419</c:v>
                </c:pt>
                <c:pt idx="3641">
                  <c:v>35420</c:v>
                </c:pt>
                <c:pt idx="3642">
                  <c:v>35421</c:v>
                </c:pt>
                <c:pt idx="3643">
                  <c:v>35422</c:v>
                </c:pt>
                <c:pt idx="3644">
                  <c:v>35423</c:v>
                </c:pt>
                <c:pt idx="3645">
                  <c:v>35424</c:v>
                </c:pt>
                <c:pt idx="3646">
                  <c:v>35425</c:v>
                </c:pt>
                <c:pt idx="3647">
                  <c:v>35426</c:v>
                </c:pt>
                <c:pt idx="3648">
                  <c:v>35427</c:v>
                </c:pt>
                <c:pt idx="3649">
                  <c:v>35428</c:v>
                </c:pt>
                <c:pt idx="3650">
                  <c:v>35429</c:v>
                </c:pt>
                <c:pt idx="3651">
                  <c:v>35430</c:v>
                </c:pt>
                <c:pt idx="3652">
                  <c:v>35431</c:v>
                </c:pt>
                <c:pt idx="3653">
                  <c:v>35432</c:v>
                </c:pt>
                <c:pt idx="3654">
                  <c:v>35433</c:v>
                </c:pt>
                <c:pt idx="3655">
                  <c:v>35434</c:v>
                </c:pt>
                <c:pt idx="3656">
                  <c:v>35435</c:v>
                </c:pt>
                <c:pt idx="3657">
                  <c:v>35436</c:v>
                </c:pt>
                <c:pt idx="3658">
                  <c:v>35437</c:v>
                </c:pt>
                <c:pt idx="3659">
                  <c:v>35438</c:v>
                </c:pt>
                <c:pt idx="3660">
                  <c:v>35439</c:v>
                </c:pt>
                <c:pt idx="3661">
                  <c:v>35440</c:v>
                </c:pt>
                <c:pt idx="3662">
                  <c:v>35441</c:v>
                </c:pt>
                <c:pt idx="3663">
                  <c:v>35442</c:v>
                </c:pt>
                <c:pt idx="3664">
                  <c:v>35443</c:v>
                </c:pt>
                <c:pt idx="3665">
                  <c:v>35444</c:v>
                </c:pt>
                <c:pt idx="3666">
                  <c:v>35445</c:v>
                </c:pt>
                <c:pt idx="3667">
                  <c:v>35446</c:v>
                </c:pt>
                <c:pt idx="3668">
                  <c:v>35447</c:v>
                </c:pt>
                <c:pt idx="3669">
                  <c:v>35448</c:v>
                </c:pt>
                <c:pt idx="3670">
                  <c:v>35449</c:v>
                </c:pt>
                <c:pt idx="3671">
                  <c:v>35450</c:v>
                </c:pt>
                <c:pt idx="3672">
                  <c:v>35451</c:v>
                </c:pt>
                <c:pt idx="3673">
                  <c:v>35452</c:v>
                </c:pt>
                <c:pt idx="3674">
                  <c:v>35453</c:v>
                </c:pt>
                <c:pt idx="3675">
                  <c:v>35454</c:v>
                </c:pt>
                <c:pt idx="3676">
                  <c:v>35455</c:v>
                </c:pt>
                <c:pt idx="3677">
                  <c:v>35456</c:v>
                </c:pt>
                <c:pt idx="3678">
                  <c:v>35457</c:v>
                </c:pt>
                <c:pt idx="3679">
                  <c:v>35458</c:v>
                </c:pt>
                <c:pt idx="3680">
                  <c:v>35459</c:v>
                </c:pt>
                <c:pt idx="3681">
                  <c:v>35460</c:v>
                </c:pt>
                <c:pt idx="3682">
                  <c:v>35461</c:v>
                </c:pt>
                <c:pt idx="3683">
                  <c:v>35462</c:v>
                </c:pt>
                <c:pt idx="3684">
                  <c:v>35463</c:v>
                </c:pt>
                <c:pt idx="3685">
                  <c:v>35464</c:v>
                </c:pt>
                <c:pt idx="3686">
                  <c:v>35465</c:v>
                </c:pt>
                <c:pt idx="3687">
                  <c:v>35466</c:v>
                </c:pt>
                <c:pt idx="3688">
                  <c:v>35467</c:v>
                </c:pt>
                <c:pt idx="3689">
                  <c:v>35468</c:v>
                </c:pt>
                <c:pt idx="3690">
                  <c:v>35469</c:v>
                </c:pt>
                <c:pt idx="3691">
                  <c:v>35470</c:v>
                </c:pt>
                <c:pt idx="3692">
                  <c:v>35471</c:v>
                </c:pt>
                <c:pt idx="3693">
                  <c:v>35472</c:v>
                </c:pt>
                <c:pt idx="3694">
                  <c:v>35473</c:v>
                </c:pt>
                <c:pt idx="3695">
                  <c:v>35474</c:v>
                </c:pt>
                <c:pt idx="3696">
                  <c:v>35475</c:v>
                </c:pt>
                <c:pt idx="3697">
                  <c:v>35476</c:v>
                </c:pt>
                <c:pt idx="3698">
                  <c:v>35477</c:v>
                </c:pt>
                <c:pt idx="3699">
                  <c:v>35478</c:v>
                </c:pt>
                <c:pt idx="3700">
                  <c:v>35479</c:v>
                </c:pt>
                <c:pt idx="3701">
                  <c:v>35480</c:v>
                </c:pt>
                <c:pt idx="3702">
                  <c:v>35481</c:v>
                </c:pt>
                <c:pt idx="3703">
                  <c:v>35482</c:v>
                </c:pt>
                <c:pt idx="3704">
                  <c:v>35483</c:v>
                </c:pt>
                <c:pt idx="3705">
                  <c:v>35484</c:v>
                </c:pt>
                <c:pt idx="3706">
                  <c:v>35485</c:v>
                </c:pt>
                <c:pt idx="3707">
                  <c:v>35486</c:v>
                </c:pt>
                <c:pt idx="3708">
                  <c:v>35487</c:v>
                </c:pt>
                <c:pt idx="3709">
                  <c:v>35488</c:v>
                </c:pt>
                <c:pt idx="3710">
                  <c:v>35489</c:v>
                </c:pt>
                <c:pt idx="3711">
                  <c:v>35490</c:v>
                </c:pt>
                <c:pt idx="3712">
                  <c:v>35491</c:v>
                </c:pt>
                <c:pt idx="3713">
                  <c:v>35492</c:v>
                </c:pt>
                <c:pt idx="3714">
                  <c:v>35493</c:v>
                </c:pt>
                <c:pt idx="3715">
                  <c:v>35494</c:v>
                </c:pt>
                <c:pt idx="3716">
                  <c:v>35495</c:v>
                </c:pt>
                <c:pt idx="3717">
                  <c:v>35496</c:v>
                </c:pt>
                <c:pt idx="3718">
                  <c:v>35497</c:v>
                </c:pt>
                <c:pt idx="3719">
                  <c:v>35498</c:v>
                </c:pt>
                <c:pt idx="3720">
                  <c:v>35499</c:v>
                </c:pt>
                <c:pt idx="3721">
                  <c:v>35500</c:v>
                </c:pt>
                <c:pt idx="3722">
                  <c:v>35501</c:v>
                </c:pt>
                <c:pt idx="3723">
                  <c:v>35502</c:v>
                </c:pt>
                <c:pt idx="3724">
                  <c:v>35503</c:v>
                </c:pt>
                <c:pt idx="3725">
                  <c:v>35504</c:v>
                </c:pt>
                <c:pt idx="3726">
                  <c:v>35505</c:v>
                </c:pt>
                <c:pt idx="3727">
                  <c:v>35506</c:v>
                </c:pt>
                <c:pt idx="3728">
                  <c:v>35507</c:v>
                </c:pt>
                <c:pt idx="3729">
                  <c:v>35508</c:v>
                </c:pt>
                <c:pt idx="3730">
                  <c:v>35509</c:v>
                </c:pt>
                <c:pt idx="3731">
                  <c:v>35510</c:v>
                </c:pt>
                <c:pt idx="3732">
                  <c:v>35511</c:v>
                </c:pt>
                <c:pt idx="3733">
                  <c:v>35512</c:v>
                </c:pt>
                <c:pt idx="3734">
                  <c:v>35513</c:v>
                </c:pt>
                <c:pt idx="3735">
                  <c:v>35514</c:v>
                </c:pt>
                <c:pt idx="3736">
                  <c:v>35515</c:v>
                </c:pt>
                <c:pt idx="3737">
                  <c:v>35516</c:v>
                </c:pt>
                <c:pt idx="3738">
                  <c:v>35517</c:v>
                </c:pt>
                <c:pt idx="3739">
                  <c:v>35518</c:v>
                </c:pt>
                <c:pt idx="3740">
                  <c:v>35519</c:v>
                </c:pt>
                <c:pt idx="3741">
                  <c:v>35520</c:v>
                </c:pt>
                <c:pt idx="3742">
                  <c:v>35521</c:v>
                </c:pt>
                <c:pt idx="3743">
                  <c:v>35522</c:v>
                </c:pt>
                <c:pt idx="3744">
                  <c:v>35523</c:v>
                </c:pt>
                <c:pt idx="3745">
                  <c:v>35524</c:v>
                </c:pt>
                <c:pt idx="3746">
                  <c:v>35525</c:v>
                </c:pt>
                <c:pt idx="3747">
                  <c:v>35526</c:v>
                </c:pt>
                <c:pt idx="3748">
                  <c:v>35527</c:v>
                </c:pt>
                <c:pt idx="3749">
                  <c:v>35528</c:v>
                </c:pt>
                <c:pt idx="3750">
                  <c:v>35529</c:v>
                </c:pt>
                <c:pt idx="3751">
                  <c:v>35530</c:v>
                </c:pt>
                <c:pt idx="3752">
                  <c:v>35531</c:v>
                </c:pt>
                <c:pt idx="3753">
                  <c:v>35532</c:v>
                </c:pt>
                <c:pt idx="3754">
                  <c:v>35533</c:v>
                </c:pt>
                <c:pt idx="3755">
                  <c:v>35534</c:v>
                </c:pt>
                <c:pt idx="3756">
                  <c:v>35535</c:v>
                </c:pt>
                <c:pt idx="3757">
                  <c:v>35536</c:v>
                </c:pt>
                <c:pt idx="3758">
                  <c:v>35537</c:v>
                </c:pt>
                <c:pt idx="3759">
                  <c:v>35538</c:v>
                </c:pt>
                <c:pt idx="3760">
                  <c:v>35539</c:v>
                </c:pt>
                <c:pt idx="3761">
                  <c:v>35540</c:v>
                </c:pt>
                <c:pt idx="3762">
                  <c:v>35541</c:v>
                </c:pt>
                <c:pt idx="3763">
                  <c:v>35542</c:v>
                </c:pt>
                <c:pt idx="3764">
                  <c:v>35543</c:v>
                </c:pt>
                <c:pt idx="3765">
                  <c:v>35544</c:v>
                </c:pt>
                <c:pt idx="3766">
                  <c:v>35545</c:v>
                </c:pt>
                <c:pt idx="3767">
                  <c:v>35546</c:v>
                </c:pt>
                <c:pt idx="3768">
                  <c:v>35547</c:v>
                </c:pt>
                <c:pt idx="3769">
                  <c:v>35548</c:v>
                </c:pt>
                <c:pt idx="3770">
                  <c:v>35549</c:v>
                </c:pt>
                <c:pt idx="3771">
                  <c:v>35550</c:v>
                </c:pt>
                <c:pt idx="3772">
                  <c:v>35551</c:v>
                </c:pt>
                <c:pt idx="3773">
                  <c:v>35552</c:v>
                </c:pt>
                <c:pt idx="3774">
                  <c:v>35553</c:v>
                </c:pt>
                <c:pt idx="3775">
                  <c:v>35554</c:v>
                </c:pt>
                <c:pt idx="3776">
                  <c:v>35555</c:v>
                </c:pt>
                <c:pt idx="3777">
                  <c:v>35556</c:v>
                </c:pt>
                <c:pt idx="3778">
                  <c:v>35557</c:v>
                </c:pt>
                <c:pt idx="3779">
                  <c:v>35558</c:v>
                </c:pt>
                <c:pt idx="3780">
                  <c:v>35559</c:v>
                </c:pt>
                <c:pt idx="3781">
                  <c:v>35560</c:v>
                </c:pt>
                <c:pt idx="3782">
                  <c:v>35561</c:v>
                </c:pt>
                <c:pt idx="3783">
                  <c:v>35562</c:v>
                </c:pt>
                <c:pt idx="3784">
                  <c:v>35563</c:v>
                </c:pt>
                <c:pt idx="3785">
                  <c:v>35564</c:v>
                </c:pt>
                <c:pt idx="3786">
                  <c:v>35565</c:v>
                </c:pt>
                <c:pt idx="3787">
                  <c:v>35566</c:v>
                </c:pt>
                <c:pt idx="3788">
                  <c:v>35567</c:v>
                </c:pt>
                <c:pt idx="3789">
                  <c:v>35568</c:v>
                </c:pt>
                <c:pt idx="3790">
                  <c:v>35569</c:v>
                </c:pt>
                <c:pt idx="3791">
                  <c:v>35570</c:v>
                </c:pt>
                <c:pt idx="3792">
                  <c:v>35571</c:v>
                </c:pt>
                <c:pt idx="3793">
                  <c:v>35572</c:v>
                </c:pt>
                <c:pt idx="3794">
                  <c:v>35573</c:v>
                </c:pt>
                <c:pt idx="3795">
                  <c:v>35574</c:v>
                </c:pt>
                <c:pt idx="3796">
                  <c:v>35575</c:v>
                </c:pt>
                <c:pt idx="3797">
                  <c:v>35576</c:v>
                </c:pt>
                <c:pt idx="3798">
                  <c:v>35577</c:v>
                </c:pt>
                <c:pt idx="3799">
                  <c:v>35578</c:v>
                </c:pt>
                <c:pt idx="3800">
                  <c:v>35579</c:v>
                </c:pt>
                <c:pt idx="3801">
                  <c:v>35580</c:v>
                </c:pt>
                <c:pt idx="3802">
                  <c:v>35581</c:v>
                </c:pt>
                <c:pt idx="3803">
                  <c:v>35582</c:v>
                </c:pt>
                <c:pt idx="3804">
                  <c:v>35583</c:v>
                </c:pt>
                <c:pt idx="3805">
                  <c:v>35584</c:v>
                </c:pt>
                <c:pt idx="3806">
                  <c:v>35585</c:v>
                </c:pt>
                <c:pt idx="3807">
                  <c:v>35586</c:v>
                </c:pt>
                <c:pt idx="3808">
                  <c:v>35587</c:v>
                </c:pt>
                <c:pt idx="3809">
                  <c:v>35588</c:v>
                </c:pt>
                <c:pt idx="3810">
                  <c:v>35589</c:v>
                </c:pt>
                <c:pt idx="3811">
                  <c:v>35590</c:v>
                </c:pt>
                <c:pt idx="3812">
                  <c:v>35591</c:v>
                </c:pt>
                <c:pt idx="3813">
                  <c:v>35592</c:v>
                </c:pt>
                <c:pt idx="3814">
                  <c:v>35593</c:v>
                </c:pt>
                <c:pt idx="3815">
                  <c:v>35594</c:v>
                </c:pt>
                <c:pt idx="3816">
                  <c:v>35595</c:v>
                </c:pt>
                <c:pt idx="3817">
                  <c:v>35596</c:v>
                </c:pt>
                <c:pt idx="3818">
                  <c:v>35597</c:v>
                </c:pt>
                <c:pt idx="3819">
                  <c:v>35598</c:v>
                </c:pt>
                <c:pt idx="3820">
                  <c:v>35599</c:v>
                </c:pt>
                <c:pt idx="3821">
                  <c:v>35600</c:v>
                </c:pt>
                <c:pt idx="3822">
                  <c:v>35601</c:v>
                </c:pt>
                <c:pt idx="3823">
                  <c:v>35602</c:v>
                </c:pt>
                <c:pt idx="3824">
                  <c:v>35603</c:v>
                </c:pt>
                <c:pt idx="3825">
                  <c:v>35604</c:v>
                </c:pt>
                <c:pt idx="3826">
                  <c:v>35605</c:v>
                </c:pt>
                <c:pt idx="3827">
                  <c:v>35606</c:v>
                </c:pt>
                <c:pt idx="3828">
                  <c:v>35607</c:v>
                </c:pt>
                <c:pt idx="3829">
                  <c:v>35608</c:v>
                </c:pt>
                <c:pt idx="3830">
                  <c:v>35609</c:v>
                </c:pt>
                <c:pt idx="3831">
                  <c:v>35610</c:v>
                </c:pt>
                <c:pt idx="3832">
                  <c:v>35611</c:v>
                </c:pt>
                <c:pt idx="3833">
                  <c:v>35612</c:v>
                </c:pt>
                <c:pt idx="3834">
                  <c:v>35613</c:v>
                </c:pt>
                <c:pt idx="3835">
                  <c:v>35614</c:v>
                </c:pt>
                <c:pt idx="3836">
                  <c:v>35615</c:v>
                </c:pt>
                <c:pt idx="3837">
                  <c:v>35616</c:v>
                </c:pt>
                <c:pt idx="3838">
                  <c:v>35617</c:v>
                </c:pt>
                <c:pt idx="3839">
                  <c:v>35618</c:v>
                </c:pt>
                <c:pt idx="3840">
                  <c:v>35619</c:v>
                </c:pt>
                <c:pt idx="3841">
                  <c:v>35620</c:v>
                </c:pt>
                <c:pt idx="3842">
                  <c:v>35621</c:v>
                </c:pt>
                <c:pt idx="3843">
                  <c:v>35622</c:v>
                </c:pt>
                <c:pt idx="3844">
                  <c:v>35623</c:v>
                </c:pt>
                <c:pt idx="3845">
                  <c:v>35624</c:v>
                </c:pt>
                <c:pt idx="3846">
                  <c:v>35625</c:v>
                </c:pt>
                <c:pt idx="3847">
                  <c:v>35626</c:v>
                </c:pt>
                <c:pt idx="3848">
                  <c:v>35627</c:v>
                </c:pt>
                <c:pt idx="3849">
                  <c:v>35628</c:v>
                </c:pt>
                <c:pt idx="3850">
                  <c:v>35629</c:v>
                </c:pt>
                <c:pt idx="3851">
                  <c:v>35630</c:v>
                </c:pt>
                <c:pt idx="3852">
                  <c:v>35631</c:v>
                </c:pt>
                <c:pt idx="3853">
                  <c:v>35632</c:v>
                </c:pt>
                <c:pt idx="3854">
                  <c:v>35633</c:v>
                </c:pt>
                <c:pt idx="3855">
                  <c:v>35634</c:v>
                </c:pt>
                <c:pt idx="3856">
                  <c:v>35635</c:v>
                </c:pt>
                <c:pt idx="3857">
                  <c:v>35636</c:v>
                </c:pt>
                <c:pt idx="3858">
                  <c:v>35637</c:v>
                </c:pt>
                <c:pt idx="3859">
                  <c:v>35638</c:v>
                </c:pt>
                <c:pt idx="3860">
                  <c:v>35639</c:v>
                </c:pt>
                <c:pt idx="3861">
                  <c:v>35640</c:v>
                </c:pt>
                <c:pt idx="3862">
                  <c:v>35641</c:v>
                </c:pt>
                <c:pt idx="3863">
                  <c:v>35642</c:v>
                </c:pt>
                <c:pt idx="3864">
                  <c:v>35643</c:v>
                </c:pt>
                <c:pt idx="3865">
                  <c:v>35644</c:v>
                </c:pt>
                <c:pt idx="3866">
                  <c:v>35645</c:v>
                </c:pt>
                <c:pt idx="3867">
                  <c:v>35646</c:v>
                </c:pt>
                <c:pt idx="3868">
                  <c:v>35647</c:v>
                </c:pt>
                <c:pt idx="3869">
                  <c:v>35648</c:v>
                </c:pt>
                <c:pt idx="3870">
                  <c:v>35649</c:v>
                </c:pt>
                <c:pt idx="3871">
                  <c:v>35650</c:v>
                </c:pt>
                <c:pt idx="3872">
                  <c:v>35651</c:v>
                </c:pt>
                <c:pt idx="3873">
                  <c:v>35652</c:v>
                </c:pt>
                <c:pt idx="3874">
                  <c:v>35653</c:v>
                </c:pt>
                <c:pt idx="3875">
                  <c:v>35654</c:v>
                </c:pt>
                <c:pt idx="3876">
                  <c:v>35655</c:v>
                </c:pt>
                <c:pt idx="3877">
                  <c:v>35656</c:v>
                </c:pt>
                <c:pt idx="3878">
                  <c:v>35657</c:v>
                </c:pt>
                <c:pt idx="3879">
                  <c:v>35658</c:v>
                </c:pt>
                <c:pt idx="3880">
                  <c:v>35659</c:v>
                </c:pt>
                <c:pt idx="3881">
                  <c:v>35660</c:v>
                </c:pt>
                <c:pt idx="3882">
                  <c:v>35661</c:v>
                </c:pt>
                <c:pt idx="3883">
                  <c:v>35662</c:v>
                </c:pt>
                <c:pt idx="3884">
                  <c:v>35663</c:v>
                </c:pt>
                <c:pt idx="3885">
                  <c:v>35664</c:v>
                </c:pt>
                <c:pt idx="3886">
                  <c:v>35665</c:v>
                </c:pt>
                <c:pt idx="3887">
                  <c:v>35666</c:v>
                </c:pt>
                <c:pt idx="3888">
                  <c:v>35667</c:v>
                </c:pt>
                <c:pt idx="3889">
                  <c:v>35668</c:v>
                </c:pt>
                <c:pt idx="3890">
                  <c:v>35669</c:v>
                </c:pt>
                <c:pt idx="3891">
                  <c:v>35670</c:v>
                </c:pt>
                <c:pt idx="3892">
                  <c:v>35671</c:v>
                </c:pt>
                <c:pt idx="3893">
                  <c:v>35672</c:v>
                </c:pt>
                <c:pt idx="3894">
                  <c:v>35673</c:v>
                </c:pt>
                <c:pt idx="3895">
                  <c:v>35674</c:v>
                </c:pt>
                <c:pt idx="3896">
                  <c:v>35675</c:v>
                </c:pt>
                <c:pt idx="3897">
                  <c:v>35676</c:v>
                </c:pt>
                <c:pt idx="3898">
                  <c:v>35677</c:v>
                </c:pt>
                <c:pt idx="3899">
                  <c:v>35678</c:v>
                </c:pt>
                <c:pt idx="3900">
                  <c:v>35679</c:v>
                </c:pt>
                <c:pt idx="3901">
                  <c:v>35680</c:v>
                </c:pt>
                <c:pt idx="3902">
                  <c:v>35681</c:v>
                </c:pt>
                <c:pt idx="3903">
                  <c:v>35682</c:v>
                </c:pt>
                <c:pt idx="3904">
                  <c:v>35683</c:v>
                </c:pt>
                <c:pt idx="3905">
                  <c:v>35684</c:v>
                </c:pt>
                <c:pt idx="3906">
                  <c:v>35685</c:v>
                </c:pt>
                <c:pt idx="3907">
                  <c:v>35686</c:v>
                </c:pt>
                <c:pt idx="3908">
                  <c:v>35687</c:v>
                </c:pt>
                <c:pt idx="3909">
                  <c:v>35688</c:v>
                </c:pt>
                <c:pt idx="3910">
                  <c:v>35689</c:v>
                </c:pt>
                <c:pt idx="3911">
                  <c:v>35690</c:v>
                </c:pt>
                <c:pt idx="3912">
                  <c:v>35691</c:v>
                </c:pt>
                <c:pt idx="3913">
                  <c:v>35692</c:v>
                </c:pt>
                <c:pt idx="3914">
                  <c:v>35693</c:v>
                </c:pt>
                <c:pt idx="3915">
                  <c:v>35694</c:v>
                </c:pt>
                <c:pt idx="3916">
                  <c:v>35695</c:v>
                </c:pt>
                <c:pt idx="3917">
                  <c:v>35696</c:v>
                </c:pt>
                <c:pt idx="3918">
                  <c:v>35697</c:v>
                </c:pt>
                <c:pt idx="3919">
                  <c:v>35698</c:v>
                </c:pt>
                <c:pt idx="3920">
                  <c:v>35699</c:v>
                </c:pt>
                <c:pt idx="3921">
                  <c:v>35700</c:v>
                </c:pt>
                <c:pt idx="3922">
                  <c:v>35701</c:v>
                </c:pt>
                <c:pt idx="3923">
                  <c:v>35702</c:v>
                </c:pt>
                <c:pt idx="3924">
                  <c:v>35703</c:v>
                </c:pt>
                <c:pt idx="3925">
                  <c:v>35704</c:v>
                </c:pt>
                <c:pt idx="3926">
                  <c:v>35705</c:v>
                </c:pt>
                <c:pt idx="3927">
                  <c:v>35706</c:v>
                </c:pt>
                <c:pt idx="3928">
                  <c:v>35707</c:v>
                </c:pt>
                <c:pt idx="3929">
                  <c:v>35708</c:v>
                </c:pt>
                <c:pt idx="3930">
                  <c:v>35709</c:v>
                </c:pt>
                <c:pt idx="3931">
                  <c:v>35710</c:v>
                </c:pt>
                <c:pt idx="3932">
                  <c:v>35711</c:v>
                </c:pt>
                <c:pt idx="3933">
                  <c:v>35712</c:v>
                </c:pt>
                <c:pt idx="3934">
                  <c:v>35713</c:v>
                </c:pt>
                <c:pt idx="3935">
                  <c:v>35714</c:v>
                </c:pt>
                <c:pt idx="3936">
                  <c:v>35715</c:v>
                </c:pt>
                <c:pt idx="3937">
                  <c:v>35716</c:v>
                </c:pt>
                <c:pt idx="3938">
                  <c:v>35717</c:v>
                </c:pt>
                <c:pt idx="3939">
                  <c:v>35718</c:v>
                </c:pt>
                <c:pt idx="3940">
                  <c:v>35719</c:v>
                </c:pt>
                <c:pt idx="3941">
                  <c:v>35720</c:v>
                </c:pt>
                <c:pt idx="3942">
                  <c:v>35721</c:v>
                </c:pt>
                <c:pt idx="3943">
                  <c:v>35722</c:v>
                </c:pt>
                <c:pt idx="3944">
                  <c:v>35723</c:v>
                </c:pt>
                <c:pt idx="3945">
                  <c:v>35724</c:v>
                </c:pt>
                <c:pt idx="3946">
                  <c:v>35725</c:v>
                </c:pt>
                <c:pt idx="3947">
                  <c:v>35726</c:v>
                </c:pt>
                <c:pt idx="3948">
                  <c:v>35727</c:v>
                </c:pt>
                <c:pt idx="3949">
                  <c:v>35728</c:v>
                </c:pt>
                <c:pt idx="3950">
                  <c:v>35729</c:v>
                </c:pt>
                <c:pt idx="3951">
                  <c:v>35730</c:v>
                </c:pt>
                <c:pt idx="3952">
                  <c:v>35731</c:v>
                </c:pt>
                <c:pt idx="3953">
                  <c:v>35732</c:v>
                </c:pt>
                <c:pt idx="3954">
                  <c:v>35733</c:v>
                </c:pt>
                <c:pt idx="3955">
                  <c:v>35734</c:v>
                </c:pt>
                <c:pt idx="3956">
                  <c:v>35735</c:v>
                </c:pt>
                <c:pt idx="3957">
                  <c:v>35736</c:v>
                </c:pt>
                <c:pt idx="3958">
                  <c:v>35737</c:v>
                </c:pt>
                <c:pt idx="3959">
                  <c:v>35738</c:v>
                </c:pt>
                <c:pt idx="3960">
                  <c:v>35739</c:v>
                </c:pt>
                <c:pt idx="3961">
                  <c:v>35740</c:v>
                </c:pt>
                <c:pt idx="3962">
                  <c:v>35741</c:v>
                </c:pt>
                <c:pt idx="3963">
                  <c:v>35742</c:v>
                </c:pt>
                <c:pt idx="3964">
                  <c:v>35743</c:v>
                </c:pt>
                <c:pt idx="3965">
                  <c:v>35744</c:v>
                </c:pt>
                <c:pt idx="3966">
                  <c:v>35745</c:v>
                </c:pt>
                <c:pt idx="3967">
                  <c:v>35746</c:v>
                </c:pt>
                <c:pt idx="3968">
                  <c:v>35747</c:v>
                </c:pt>
                <c:pt idx="3969">
                  <c:v>35748</c:v>
                </c:pt>
                <c:pt idx="3970">
                  <c:v>35749</c:v>
                </c:pt>
                <c:pt idx="3971">
                  <c:v>35750</c:v>
                </c:pt>
                <c:pt idx="3972">
                  <c:v>35751</c:v>
                </c:pt>
                <c:pt idx="3973">
                  <c:v>35752</c:v>
                </c:pt>
                <c:pt idx="3974">
                  <c:v>35753</c:v>
                </c:pt>
                <c:pt idx="3975">
                  <c:v>35754</c:v>
                </c:pt>
                <c:pt idx="3976">
                  <c:v>35755</c:v>
                </c:pt>
                <c:pt idx="3977">
                  <c:v>35756</c:v>
                </c:pt>
                <c:pt idx="3978">
                  <c:v>35757</c:v>
                </c:pt>
                <c:pt idx="3979">
                  <c:v>35758</c:v>
                </c:pt>
                <c:pt idx="3980">
                  <c:v>35759</c:v>
                </c:pt>
                <c:pt idx="3981">
                  <c:v>35760</c:v>
                </c:pt>
                <c:pt idx="3982">
                  <c:v>35761</c:v>
                </c:pt>
                <c:pt idx="3983">
                  <c:v>35762</c:v>
                </c:pt>
                <c:pt idx="3984">
                  <c:v>35763</c:v>
                </c:pt>
                <c:pt idx="3985">
                  <c:v>35764</c:v>
                </c:pt>
                <c:pt idx="3986">
                  <c:v>35765</c:v>
                </c:pt>
                <c:pt idx="3987">
                  <c:v>35766</c:v>
                </c:pt>
                <c:pt idx="3988">
                  <c:v>35767</c:v>
                </c:pt>
                <c:pt idx="3989">
                  <c:v>35768</c:v>
                </c:pt>
                <c:pt idx="3990">
                  <c:v>35769</c:v>
                </c:pt>
                <c:pt idx="3991">
                  <c:v>35770</c:v>
                </c:pt>
                <c:pt idx="3992">
                  <c:v>35771</c:v>
                </c:pt>
                <c:pt idx="3993">
                  <c:v>35772</c:v>
                </c:pt>
                <c:pt idx="3994">
                  <c:v>35773</c:v>
                </c:pt>
                <c:pt idx="3995">
                  <c:v>35774</c:v>
                </c:pt>
                <c:pt idx="3996">
                  <c:v>35775</c:v>
                </c:pt>
                <c:pt idx="3997">
                  <c:v>35776</c:v>
                </c:pt>
                <c:pt idx="3998">
                  <c:v>35777</c:v>
                </c:pt>
                <c:pt idx="3999">
                  <c:v>35778</c:v>
                </c:pt>
                <c:pt idx="4000">
                  <c:v>35779</c:v>
                </c:pt>
                <c:pt idx="4001">
                  <c:v>35780</c:v>
                </c:pt>
                <c:pt idx="4002">
                  <c:v>35781</c:v>
                </c:pt>
                <c:pt idx="4003">
                  <c:v>35782</c:v>
                </c:pt>
                <c:pt idx="4004">
                  <c:v>35783</c:v>
                </c:pt>
                <c:pt idx="4005">
                  <c:v>35784</c:v>
                </c:pt>
                <c:pt idx="4006">
                  <c:v>35785</c:v>
                </c:pt>
                <c:pt idx="4007">
                  <c:v>35786</c:v>
                </c:pt>
                <c:pt idx="4008">
                  <c:v>35787</c:v>
                </c:pt>
                <c:pt idx="4009">
                  <c:v>35788</c:v>
                </c:pt>
                <c:pt idx="4010">
                  <c:v>35789</c:v>
                </c:pt>
                <c:pt idx="4011">
                  <c:v>35790</c:v>
                </c:pt>
                <c:pt idx="4012">
                  <c:v>35791</c:v>
                </c:pt>
                <c:pt idx="4013">
                  <c:v>35792</c:v>
                </c:pt>
                <c:pt idx="4014">
                  <c:v>35793</c:v>
                </c:pt>
                <c:pt idx="4015">
                  <c:v>35794</c:v>
                </c:pt>
                <c:pt idx="4016">
                  <c:v>35795</c:v>
                </c:pt>
                <c:pt idx="4017">
                  <c:v>35796</c:v>
                </c:pt>
                <c:pt idx="4018">
                  <c:v>35797</c:v>
                </c:pt>
                <c:pt idx="4019">
                  <c:v>35798</c:v>
                </c:pt>
                <c:pt idx="4020">
                  <c:v>35799</c:v>
                </c:pt>
                <c:pt idx="4021">
                  <c:v>35800</c:v>
                </c:pt>
                <c:pt idx="4022">
                  <c:v>35801</c:v>
                </c:pt>
                <c:pt idx="4023">
                  <c:v>35802</c:v>
                </c:pt>
                <c:pt idx="4024">
                  <c:v>35803</c:v>
                </c:pt>
                <c:pt idx="4025">
                  <c:v>35804</c:v>
                </c:pt>
                <c:pt idx="4026">
                  <c:v>35805</c:v>
                </c:pt>
                <c:pt idx="4027">
                  <c:v>35806</c:v>
                </c:pt>
                <c:pt idx="4028">
                  <c:v>35807</c:v>
                </c:pt>
                <c:pt idx="4029">
                  <c:v>35808</c:v>
                </c:pt>
                <c:pt idx="4030">
                  <c:v>35809</c:v>
                </c:pt>
                <c:pt idx="4031">
                  <c:v>35810</c:v>
                </c:pt>
                <c:pt idx="4032">
                  <c:v>35811</c:v>
                </c:pt>
                <c:pt idx="4033">
                  <c:v>35812</c:v>
                </c:pt>
                <c:pt idx="4034">
                  <c:v>35813</c:v>
                </c:pt>
                <c:pt idx="4035">
                  <c:v>35814</c:v>
                </c:pt>
                <c:pt idx="4036">
                  <c:v>35815</c:v>
                </c:pt>
                <c:pt idx="4037">
                  <c:v>35816</c:v>
                </c:pt>
                <c:pt idx="4038">
                  <c:v>35817</c:v>
                </c:pt>
                <c:pt idx="4039">
                  <c:v>35818</c:v>
                </c:pt>
                <c:pt idx="4040">
                  <c:v>35819</c:v>
                </c:pt>
                <c:pt idx="4041">
                  <c:v>35820</c:v>
                </c:pt>
                <c:pt idx="4042">
                  <c:v>35821</c:v>
                </c:pt>
                <c:pt idx="4043">
                  <c:v>35822</c:v>
                </c:pt>
                <c:pt idx="4044">
                  <c:v>35823</c:v>
                </c:pt>
                <c:pt idx="4045">
                  <c:v>35824</c:v>
                </c:pt>
                <c:pt idx="4046">
                  <c:v>35825</c:v>
                </c:pt>
                <c:pt idx="4047">
                  <c:v>35826</c:v>
                </c:pt>
                <c:pt idx="4048">
                  <c:v>35827</c:v>
                </c:pt>
                <c:pt idx="4049">
                  <c:v>35828</c:v>
                </c:pt>
                <c:pt idx="4050">
                  <c:v>35829</c:v>
                </c:pt>
                <c:pt idx="4051">
                  <c:v>35830</c:v>
                </c:pt>
                <c:pt idx="4052">
                  <c:v>35831</c:v>
                </c:pt>
                <c:pt idx="4053">
                  <c:v>35832</c:v>
                </c:pt>
                <c:pt idx="4054">
                  <c:v>35833</c:v>
                </c:pt>
                <c:pt idx="4055">
                  <c:v>35834</c:v>
                </c:pt>
                <c:pt idx="4056">
                  <c:v>35835</c:v>
                </c:pt>
                <c:pt idx="4057">
                  <c:v>35836</c:v>
                </c:pt>
                <c:pt idx="4058">
                  <c:v>35837</c:v>
                </c:pt>
                <c:pt idx="4059">
                  <c:v>35838</c:v>
                </c:pt>
                <c:pt idx="4060">
                  <c:v>35839</c:v>
                </c:pt>
                <c:pt idx="4061">
                  <c:v>35840</c:v>
                </c:pt>
                <c:pt idx="4062">
                  <c:v>35841</c:v>
                </c:pt>
                <c:pt idx="4063">
                  <c:v>35842</c:v>
                </c:pt>
                <c:pt idx="4064">
                  <c:v>35843</c:v>
                </c:pt>
                <c:pt idx="4065">
                  <c:v>35844</c:v>
                </c:pt>
                <c:pt idx="4066">
                  <c:v>35845</c:v>
                </c:pt>
                <c:pt idx="4067">
                  <c:v>35846</c:v>
                </c:pt>
                <c:pt idx="4068">
                  <c:v>35847</c:v>
                </c:pt>
                <c:pt idx="4069">
                  <c:v>35848</c:v>
                </c:pt>
                <c:pt idx="4070">
                  <c:v>35849</c:v>
                </c:pt>
                <c:pt idx="4071">
                  <c:v>35850</c:v>
                </c:pt>
                <c:pt idx="4072">
                  <c:v>35851</c:v>
                </c:pt>
                <c:pt idx="4073">
                  <c:v>35852</c:v>
                </c:pt>
                <c:pt idx="4074">
                  <c:v>35853</c:v>
                </c:pt>
                <c:pt idx="4075">
                  <c:v>35854</c:v>
                </c:pt>
                <c:pt idx="4076">
                  <c:v>35855</c:v>
                </c:pt>
                <c:pt idx="4077">
                  <c:v>35856</c:v>
                </c:pt>
                <c:pt idx="4078">
                  <c:v>35857</c:v>
                </c:pt>
                <c:pt idx="4079">
                  <c:v>35858</c:v>
                </c:pt>
                <c:pt idx="4080">
                  <c:v>35859</c:v>
                </c:pt>
                <c:pt idx="4081">
                  <c:v>35860</c:v>
                </c:pt>
                <c:pt idx="4082">
                  <c:v>35861</c:v>
                </c:pt>
                <c:pt idx="4083">
                  <c:v>35862</c:v>
                </c:pt>
                <c:pt idx="4084">
                  <c:v>35863</c:v>
                </c:pt>
                <c:pt idx="4085">
                  <c:v>35864</c:v>
                </c:pt>
                <c:pt idx="4086">
                  <c:v>35865</c:v>
                </c:pt>
                <c:pt idx="4087">
                  <c:v>35866</c:v>
                </c:pt>
                <c:pt idx="4088">
                  <c:v>35867</c:v>
                </c:pt>
                <c:pt idx="4089">
                  <c:v>35868</c:v>
                </c:pt>
                <c:pt idx="4090">
                  <c:v>35869</c:v>
                </c:pt>
                <c:pt idx="4091">
                  <c:v>35870</c:v>
                </c:pt>
                <c:pt idx="4092">
                  <c:v>35871</c:v>
                </c:pt>
                <c:pt idx="4093">
                  <c:v>35872</c:v>
                </c:pt>
                <c:pt idx="4094">
                  <c:v>35873</c:v>
                </c:pt>
                <c:pt idx="4095">
                  <c:v>35874</c:v>
                </c:pt>
                <c:pt idx="4096">
                  <c:v>35875</c:v>
                </c:pt>
                <c:pt idx="4097">
                  <c:v>35876</c:v>
                </c:pt>
                <c:pt idx="4098">
                  <c:v>35877</c:v>
                </c:pt>
                <c:pt idx="4099">
                  <c:v>35878</c:v>
                </c:pt>
                <c:pt idx="4100">
                  <c:v>35879</c:v>
                </c:pt>
                <c:pt idx="4101">
                  <c:v>35880</c:v>
                </c:pt>
                <c:pt idx="4102">
                  <c:v>35881</c:v>
                </c:pt>
                <c:pt idx="4103">
                  <c:v>35882</c:v>
                </c:pt>
                <c:pt idx="4104">
                  <c:v>35883</c:v>
                </c:pt>
                <c:pt idx="4105">
                  <c:v>35884</c:v>
                </c:pt>
                <c:pt idx="4106">
                  <c:v>35885</c:v>
                </c:pt>
                <c:pt idx="4107">
                  <c:v>35886</c:v>
                </c:pt>
                <c:pt idx="4108">
                  <c:v>35887</c:v>
                </c:pt>
                <c:pt idx="4109">
                  <c:v>35888</c:v>
                </c:pt>
                <c:pt idx="4110">
                  <c:v>35889</c:v>
                </c:pt>
                <c:pt idx="4111">
                  <c:v>35890</c:v>
                </c:pt>
                <c:pt idx="4112">
                  <c:v>35891</c:v>
                </c:pt>
                <c:pt idx="4113">
                  <c:v>35892</c:v>
                </c:pt>
                <c:pt idx="4114">
                  <c:v>35893</c:v>
                </c:pt>
                <c:pt idx="4115">
                  <c:v>35894</c:v>
                </c:pt>
                <c:pt idx="4116">
                  <c:v>35895</c:v>
                </c:pt>
                <c:pt idx="4117">
                  <c:v>35896</c:v>
                </c:pt>
                <c:pt idx="4118">
                  <c:v>35897</c:v>
                </c:pt>
                <c:pt idx="4119">
                  <c:v>35898</c:v>
                </c:pt>
                <c:pt idx="4120">
                  <c:v>35899</c:v>
                </c:pt>
                <c:pt idx="4121">
                  <c:v>35900</c:v>
                </c:pt>
                <c:pt idx="4122">
                  <c:v>35901</c:v>
                </c:pt>
                <c:pt idx="4123">
                  <c:v>35902</c:v>
                </c:pt>
                <c:pt idx="4124">
                  <c:v>35903</c:v>
                </c:pt>
                <c:pt idx="4125">
                  <c:v>35904</c:v>
                </c:pt>
                <c:pt idx="4126">
                  <c:v>35905</c:v>
                </c:pt>
                <c:pt idx="4127">
                  <c:v>35906</c:v>
                </c:pt>
                <c:pt idx="4128">
                  <c:v>35907</c:v>
                </c:pt>
                <c:pt idx="4129">
                  <c:v>35908</c:v>
                </c:pt>
                <c:pt idx="4130">
                  <c:v>35909</c:v>
                </c:pt>
                <c:pt idx="4131">
                  <c:v>35910</c:v>
                </c:pt>
                <c:pt idx="4132">
                  <c:v>35911</c:v>
                </c:pt>
                <c:pt idx="4133">
                  <c:v>35912</c:v>
                </c:pt>
                <c:pt idx="4134">
                  <c:v>35913</c:v>
                </c:pt>
                <c:pt idx="4135">
                  <c:v>35914</c:v>
                </c:pt>
                <c:pt idx="4136">
                  <c:v>35915</c:v>
                </c:pt>
                <c:pt idx="4137">
                  <c:v>35916</c:v>
                </c:pt>
                <c:pt idx="4138">
                  <c:v>35917</c:v>
                </c:pt>
                <c:pt idx="4139">
                  <c:v>35918</c:v>
                </c:pt>
                <c:pt idx="4140">
                  <c:v>35919</c:v>
                </c:pt>
                <c:pt idx="4141">
                  <c:v>35920</c:v>
                </c:pt>
                <c:pt idx="4142">
                  <c:v>35921</c:v>
                </c:pt>
                <c:pt idx="4143">
                  <c:v>35922</c:v>
                </c:pt>
                <c:pt idx="4144">
                  <c:v>35923</c:v>
                </c:pt>
                <c:pt idx="4145">
                  <c:v>35924</c:v>
                </c:pt>
                <c:pt idx="4146">
                  <c:v>35925</c:v>
                </c:pt>
                <c:pt idx="4147">
                  <c:v>35926</c:v>
                </c:pt>
                <c:pt idx="4148">
                  <c:v>35927</c:v>
                </c:pt>
                <c:pt idx="4149">
                  <c:v>35928</c:v>
                </c:pt>
                <c:pt idx="4150">
                  <c:v>35929</c:v>
                </c:pt>
                <c:pt idx="4151">
                  <c:v>35930</c:v>
                </c:pt>
                <c:pt idx="4152">
                  <c:v>35931</c:v>
                </c:pt>
                <c:pt idx="4153">
                  <c:v>35932</c:v>
                </c:pt>
                <c:pt idx="4154">
                  <c:v>35933</c:v>
                </c:pt>
                <c:pt idx="4155">
                  <c:v>35934</c:v>
                </c:pt>
                <c:pt idx="4156">
                  <c:v>35935</c:v>
                </c:pt>
                <c:pt idx="4157">
                  <c:v>35936</c:v>
                </c:pt>
                <c:pt idx="4158">
                  <c:v>35937</c:v>
                </c:pt>
                <c:pt idx="4159">
                  <c:v>35938</c:v>
                </c:pt>
                <c:pt idx="4160">
                  <c:v>35939</c:v>
                </c:pt>
                <c:pt idx="4161">
                  <c:v>35940</c:v>
                </c:pt>
                <c:pt idx="4162">
                  <c:v>35941</c:v>
                </c:pt>
                <c:pt idx="4163">
                  <c:v>35942</c:v>
                </c:pt>
                <c:pt idx="4164">
                  <c:v>35943</c:v>
                </c:pt>
                <c:pt idx="4165">
                  <c:v>35944</c:v>
                </c:pt>
                <c:pt idx="4166">
                  <c:v>35945</c:v>
                </c:pt>
                <c:pt idx="4167">
                  <c:v>35946</c:v>
                </c:pt>
                <c:pt idx="4168">
                  <c:v>35947</c:v>
                </c:pt>
                <c:pt idx="4169">
                  <c:v>35948</c:v>
                </c:pt>
                <c:pt idx="4170">
                  <c:v>35949</c:v>
                </c:pt>
                <c:pt idx="4171">
                  <c:v>35950</c:v>
                </c:pt>
                <c:pt idx="4172">
                  <c:v>35951</c:v>
                </c:pt>
                <c:pt idx="4173">
                  <c:v>35952</c:v>
                </c:pt>
                <c:pt idx="4174">
                  <c:v>35953</c:v>
                </c:pt>
                <c:pt idx="4175">
                  <c:v>35954</c:v>
                </c:pt>
                <c:pt idx="4176">
                  <c:v>35955</c:v>
                </c:pt>
                <c:pt idx="4177">
                  <c:v>35956</c:v>
                </c:pt>
                <c:pt idx="4178">
                  <c:v>35957</c:v>
                </c:pt>
                <c:pt idx="4179">
                  <c:v>35958</c:v>
                </c:pt>
                <c:pt idx="4180">
                  <c:v>35959</c:v>
                </c:pt>
                <c:pt idx="4181">
                  <c:v>35960</c:v>
                </c:pt>
                <c:pt idx="4182">
                  <c:v>35961</c:v>
                </c:pt>
                <c:pt idx="4183">
                  <c:v>35962</c:v>
                </c:pt>
                <c:pt idx="4184">
                  <c:v>35963</c:v>
                </c:pt>
                <c:pt idx="4185">
                  <c:v>35964</c:v>
                </c:pt>
                <c:pt idx="4186">
                  <c:v>35965</c:v>
                </c:pt>
                <c:pt idx="4187">
                  <c:v>35966</c:v>
                </c:pt>
                <c:pt idx="4188">
                  <c:v>35967</c:v>
                </c:pt>
                <c:pt idx="4189">
                  <c:v>35968</c:v>
                </c:pt>
                <c:pt idx="4190">
                  <c:v>35969</c:v>
                </c:pt>
                <c:pt idx="4191">
                  <c:v>35970</c:v>
                </c:pt>
                <c:pt idx="4192">
                  <c:v>35971</c:v>
                </c:pt>
                <c:pt idx="4193">
                  <c:v>35972</c:v>
                </c:pt>
                <c:pt idx="4194">
                  <c:v>35973</c:v>
                </c:pt>
                <c:pt idx="4195">
                  <c:v>35974</c:v>
                </c:pt>
                <c:pt idx="4196">
                  <c:v>35975</c:v>
                </c:pt>
                <c:pt idx="4197">
                  <c:v>35976</c:v>
                </c:pt>
                <c:pt idx="4198">
                  <c:v>35977</c:v>
                </c:pt>
                <c:pt idx="4199">
                  <c:v>35978</c:v>
                </c:pt>
                <c:pt idx="4200">
                  <c:v>35979</c:v>
                </c:pt>
                <c:pt idx="4201">
                  <c:v>35980</c:v>
                </c:pt>
                <c:pt idx="4202">
                  <c:v>35981</c:v>
                </c:pt>
                <c:pt idx="4203">
                  <c:v>35982</c:v>
                </c:pt>
                <c:pt idx="4204">
                  <c:v>35983</c:v>
                </c:pt>
                <c:pt idx="4205">
                  <c:v>35984</c:v>
                </c:pt>
                <c:pt idx="4206">
                  <c:v>35985</c:v>
                </c:pt>
                <c:pt idx="4207">
                  <c:v>35986</c:v>
                </c:pt>
                <c:pt idx="4208">
                  <c:v>35987</c:v>
                </c:pt>
                <c:pt idx="4209">
                  <c:v>35988</c:v>
                </c:pt>
                <c:pt idx="4210">
                  <c:v>35989</c:v>
                </c:pt>
                <c:pt idx="4211">
                  <c:v>35990</c:v>
                </c:pt>
                <c:pt idx="4212">
                  <c:v>35991</c:v>
                </c:pt>
                <c:pt idx="4213">
                  <c:v>35992</c:v>
                </c:pt>
                <c:pt idx="4214">
                  <c:v>35993</c:v>
                </c:pt>
                <c:pt idx="4215">
                  <c:v>35994</c:v>
                </c:pt>
                <c:pt idx="4216">
                  <c:v>35995</c:v>
                </c:pt>
                <c:pt idx="4217">
                  <c:v>35996</c:v>
                </c:pt>
                <c:pt idx="4218">
                  <c:v>35997</c:v>
                </c:pt>
                <c:pt idx="4219">
                  <c:v>35998</c:v>
                </c:pt>
                <c:pt idx="4220">
                  <c:v>35999</c:v>
                </c:pt>
                <c:pt idx="4221">
                  <c:v>36000</c:v>
                </c:pt>
                <c:pt idx="4222">
                  <c:v>36001</c:v>
                </c:pt>
                <c:pt idx="4223">
                  <c:v>36002</c:v>
                </c:pt>
                <c:pt idx="4224">
                  <c:v>36003</c:v>
                </c:pt>
                <c:pt idx="4225">
                  <c:v>36004</c:v>
                </c:pt>
                <c:pt idx="4226">
                  <c:v>36005</c:v>
                </c:pt>
                <c:pt idx="4227">
                  <c:v>36006</c:v>
                </c:pt>
                <c:pt idx="4228">
                  <c:v>36007</c:v>
                </c:pt>
                <c:pt idx="4229">
                  <c:v>36008</c:v>
                </c:pt>
                <c:pt idx="4230">
                  <c:v>36009</c:v>
                </c:pt>
                <c:pt idx="4231">
                  <c:v>36010</c:v>
                </c:pt>
                <c:pt idx="4232">
                  <c:v>36011</c:v>
                </c:pt>
                <c:pt idx="4233">
                  <c:v>36012</c:v>
                </c:pt>
                <c:pt idx="4234">
                  <c:v>36013</c:v>
                </c:pt>
                <c:pt idx="4235">
                  <c:v>36014</c:v>
                </c:pt>
                <c:pt idx="4236">
                  <c:v>36015</c:v>
                </c:pt>
                <c:pt idx="4237">
                  <c:v>36016</c:v>
                </c:pt>
                <c:pt idx="4238">
                  <c:v>36017</c:v>
                </c:pt>
                <c:pt idx="4239">
                  <c:v>36018</c:v>
                </c:pt>
                <c:pt idx="4240">
                  <c:v>36019</c:v>
                </c:pt>
                <c:pt idx="4241">
                  <c:v>36020</c:v>
                </c:pt>
                <c:pt idx="4242">
                  <c:v>36021</c:v>
                </c:pt>
                <c:pt idx="4243">
                  <c:v>36022</c:v>
                </c:pt>
                <c:pt idx="4244">
                  <c:v>36023</c:v>
                </c:pt>
                <c:pt idx="4245">
                  <c:v>36024</c:v>
                </c:pt>
                <c:pt idx="4246">
                  <c:v>36025</c:v>
                </c:pt>
                <c:pt idx="4247">
                  <c:v>36026</c:v>
                </c:pt>
                <c:pt idx="4248">
                  <c:v>36027</c:v>
                </c:pt>
                <c:pt idx="4249">
                  <c:v>36028</c:v>
                </c:pt>
                <c:pt idx="4250">
                  <c:v>36029</c:v>
                </c:pt>
                <c:pt idx="4251">
                  <c:v>36030</c:v>
                </c:pt>
                <c:pt idx="4252">
                  <c:v>36031</c:v>
                </c:pt>
                <c:pt idx="4253">
                  <c:v>36032</c:v>
                </c:pt>
                <c:pt idx="4254">
                  <c:v>36033</c:v>
                </c:pt>
                <c:pt idx="4255">
                  <c:v>36034</c:v>
                </c:pt>
                <c:pt idx="4256">
                  <c:v>36035</c:v>
                </c:pt>
                <c:pt idx="4257">
                  <c:v>36036</c:v>
                </c:pt>
                <c:pt idx="4258">
                  <c:v>36037</c:v>
                </c:pt>
                <c:pt idx="4259">
                  <c:v>36038</c:v>
                </c:pt>
                <c:pt idx="4260">
                  <c:v>36039</c:v>
                </c:pt>
                <c:pt idx="4261">
                  <c:v>36040</c:v>
                </c:pt>
                <c:pt idx="4262">
                  <c:v>36041</c:v>
                </c:pt>
                <c:pt idx="4263">
                  <c:v>36042</c:v>
                </c:pt>
                <c:pt idx="4264">
                  <c:v>36043</c:v>
                </c:pt>
                <c:pt idx="4265">
                  <c:v>36044</c:v>
                </c:pt>
                <c:pt idx="4266">
                  <c:v>36045</c:v>
                </c:pt>
                <c:pt idx="4267">
                  <c:v>36046</c:v>
                </c:pt>
                <c:pt idx="4268">
                  <c:v>36047</c:v>
                </c:pt>
                <c:pt idx="4269">
                  <c:v>36048</c:v>
                </c:pt>
                <c:pt idx="4270">
                  <c:v>36049</c:v>
                </c:pt>
                <c:pt idx="4271">
                  <c:v>36050</c:v>
                </c:pt>
                <c:pt idx="4272">
                  <c:v>36051</c:v>
                </c:pt>
                <c:pt idx="4273">
                  <c:v>36052</c:v>
                </c:pt>
                <c:pt idx="4274">
                  <c:v>36053</c:v>
                </c:pt>
                <c:pt idx="4275">
                  <c:v>36054</c:v>
                </c:pt>
                <c:pt idx="4276">
                  <c:v>36055</c:v>
                </c:pt>
                <c:pt idx="4277">
                  <c:v>36056</c:v>
                </c:pt>
                <c:pt idx="4278">
                  <c:v>36057</c:v>
                </c:pt>
                <c:pt idx="4279">
                  <c:v>36058</c:v>
                </c:pt>
                <c:pt idx="4280">
                  <c:v>36059</c:v>
                </c:pt>
                <c:pt idx="4281">
                  <c:v>36060</c:v>
                </c:pt>
                <c:pt idx="4282">
                  <c:v>36061</c:v>
                </c:pt>
                <c:pt idx="4283">
                  <c:v>36062</c:v>
                </c:pt>
                <c:pt idx="4284">
                  <c:v>36063</c:v>
                </c:pt>
                <c:pt idx="4285">
                  <c:v>36064</c:v>
                </c:pt>
                <c:pt idx="4286">
                  <c:v>36065</c:v>
                </c:pt>
                <c:pt idx="4287">
                  <c:v>36066</c:v>
                </c:pt>
                <c:pt idx="4288">
                  <c:v>36067</c:v>
                </c:pt>
                <c:pt idx="4289">
                  <c:v>36068</c:v>
                </c:pt>
                <c:pt idx="4290">
                  <c:v>36069</c:v>
                </c:pt>
                <c:pt idx="4291">
                  <c:v>36070</c:v>
                </c:pt>
                <c:pt idx="4292">
                  <c:v>36071</c:v>
                </c:pt>
                <c:pt idx="4293">
                  <c:v>36072</c:v>
                </c:pt>
                <c:pt idx="4294">
                  <c:v>36073</c:v>
                </c:pt>
                <c:pt idx="4295">
                  <c:v>36074</c:v>
                </c:pt>
                <c:pt idx="4296">
                  <c:v>36075</c:v>
                </c:pt>
                <c:pt idx="4297">
                  <c:v>36076</c:v>
                </c:pt>
                <c:pt idx="4298">
                  <c:v>36077</c:v>
                </c:pt>
                <c:pt idx="4299">
                  <c:v>36078</c:v>
                </c:pt>
                <c:pt idx="4300">
                  <c:v>36079</c:v>
                </c:pt>
                <c:pt idx="4301">
                  <c:v>36080</c:v>
                </c:pt>
                <c:pt idx="4302">
                  <c:v>36081</c:v>
                </c:pt>
                <c:pt idx="4303">
                  <c:v>36082</c:v>
                </c:pt>
                <c:pt idx="4304">
                  <c:v>36083</c:v>
                </c:pt>
                <c:pt idx="4305">
                  <c:v>36084</c:v>
                </c:pt>
                <c:pt idx="4306">
                  <c:v>36085</c:v>
                </c:pt>
                <c:pt idx="4307">
                  <c:v>36086</c:v>
                </c:pt>
                <c:pt idx="4308">
                  <c:v>36087</c:v>
                </c:pt>
                <c:pt idx="4309">
                  <c:v>36088</c:v>
                </c:pt>
                <c:pt idx="4310">
                  <c:v>36089</c:v>
                </c:pt>
                <c:pt idx="4311">
                  <c:v>36090</c:v>
                </c:pt>
                <c:pt idx="4312">
                  <c:v>36091</c:v>
                </c:pt>
                <c:pt idx="4313">
                  <c:v>36092</c:v>
                </c:pt>
                <c:pt idx="4314">
                  <c:v>36093</c:v>
                </c:pt>
                <c:pt idx="4315">
                  <c:v>36094</c:v>
                </c:pt>
                <c:pt idx="4316">
                  <c:v>36095</c:v>
                </c:pt>
                <c:pt idx="4317">
                  <c:v>36096</c:v>
                </c:pt>
                <c:pt idx="4318">
                  <c:v>36097</c:v>
                </c:pt>
                <c:pt idx="4319">
                  <c:v>36098</c:v>
                </c:pt>
                <c:pt idx="4320">
                  <c:v>36099</c:v>
                </c:pt>
                <c:pt idx="4321">
                  <c:v>36100</c:v>
                </c:pt>
                <c:pt idx="4322">
                  <c:v>36101</c:v>
                </c:pt>
                <c:pt idx="4323">
                  <c:v>36102</c:v>
                </c:pt>
                <c:pt idx="4324">
                  <c:v>36103</c:v>
                </c:pt>
                <c:pt idx="4325">
                  <c:v>36104</c:v>
                </c:pt>
                <c:pt idx="4326">
                  <c:v>36105</c:v>
                </c:pt>
                <c:pt idx="4327">
                  <c:v>36106</c:v>
                </c:pt>
                <c:pt idx="4328">
                  <c:v>36107</c:v>
                </c:pt>
                <c:pt idx="4329">
                  <c:v>36108</c:v>
                </c:pt>
                <c:pt idx="4330">
                  <c:v>36109</c:v>
                </c:pt>
                <c:pt idx="4331">
                  <c:v>36110</c:v>
                </c:pt>
                <c:pt idx="4332">
                  <c:v>36111</c:v>
                </c:pt>
                <c:pt idx="4333">
                  <c:v>36112</c:v>
                </c:pt>
                <c:pt idx="4334">
                  <c:v>36113</c:v>
                </c:pt>
                <c:pt idx="4335">
                  <c:v>36114</c:v>
                </c:pt>
                <c:pt idx="4336">
                  <c:v>36115</c:v>
                </c:pt>
                <c:pt idx="4337">
                  <c:v>36116</c:v>
                </c:pt>
                <c:pt idx="4338">
                  <c:v>36117</c:v>
                </c:pt>
                <c:pt idx="4339">
                  <c:v>36118</c:v>
                </c:pt>
                <c:pt idx="4340">
                  <c:v>36119</c:v>
                </c:pt>
                <c:pt idx="4341">
                  <c:v>36120</c:v>
                </c:pt>
                <c:pt idx="4342">
                  <c:v>36121</c:v>
                </c:pt>
                <c:pt idx="4343">
                  <c:v>36122</c:v>
                </c:pt>
                <c:pt idx="4344">
                  <c:v>36123</c:v>
                </c:pt>
                <c:pt idx="4345">
                  <c:v>36124</c:v>
                </c:pt>
                <c:pt idx="4346">
                  <c:v>36125</c:v>
                </c:pt>
                <c:pt idx="4347">
                  <c:v>36126</c:v>
                </c:pt>
                <c:pt idx="4348">
                  <c:v>36127</c:v>
                </c:pt>
                <c:pt idx="4349">
                  <c:v>36128</c:v>
                </c:pt>
                <c:pt idx="4350">
                  <c:v>36129</c:v>
                </c:pt>
                <c:pt idx="4351">
                  <c:v>36130</c:v>
                </c:pt>
                <c:pt idx="4352">
                  <c:v>36131</c:v>
                </c:pt>
                <c:pt idx="4353">
                  <c:v>36132</c:v>
                </c:pt>
                <c:pt idx="4354">
                  <c:v>36133</c:v>
                </c:pt>
                <c:pt idx="4355">
                  <c:v>36134</c:v>
                </c:pt>
                <c:pt idx="4356">
                  <c:v>36135</c:v>
                </c:pt>
                <c:pt idx="4357">
                  <c:v>36136</c:v>
                </c:pt>
                <c:pt idx="4358">
                  <c:v>36137</c:v>
                </c:pt>
                <c:pt idx="4359">
                  <c:v>36138</c:v>
                </c:pt>
                <c:pt idx="4360">
                  <c:v>36139</c:v>
                </c:pt>
                <c:pt idx="4361">
                  <c:v>36140</c:v>
                </c:pt>
                <c:pt idx="4362">
                  <c:v>36141</c:v>
                </c:pt>
                <c:pt idx="4363">
                  <c:v>36142</c:v>
                </c:pt>
                <c:pt idx="4364">
                  <c:v>36143</c:v>
                </c:pt>
                <c:pt idx="4365">
                  <c:v>36144</c:v>
                </c:pt>
                <c:pt idx="4366">
                  <c:v>36145</c:v>
                </c:pt>
                <c:pt idx="4367">
                  <c:v>36146</c:v>
                </c:pt>
                <c:pt idx="4368">
                  <c:v>36147</c:v>
                </c:pt>
                <c:pt idx="4369">
                  <c:v>36148</c:v>
                </c:pt>
                <c:pt idx="4370">
                  <c:v>36149</c:v>
                </c:pt>
                <c:pt idx="4371">
                  <c:v>36150</c:v>
                </c:pt>
                <c:pt idx="4372">
                  <c:v>36151</c:v>
                </c:pt>
                <c:pt idx="4373">
                  <c:v>36152</c:v>
                </c:pt>
                <c:pt idx="4374">
                  <c:v>36153</c:v>
                </c:pt>
                <c:pt idx="4375">
                  <c:v>36154</c:v>
                </c:pt>
                <c:pt idx="4376">
                  <c:v>36155</c:v>
                </c:pt>
                <c:pt idx="4377">
                  <c:v>36156</c:v>
                </c:pt>
                <c:pt idx="4378">
                  <c:v>36157</c:v>
                </c:pt>
                <c:pt idx="4379">
                  <c:v>36158</c:v>
                </c:pt>
                <c:pt idx="4380">
                  <c:v>36159</c:v>
                </c:pt>
                <c:pt idx="4381">
                  <c:v>36160</c:v>
                </c:pt>
                <c:pt idx="4382">
                  <c:v>36161</c:v>
                </c:pt>
                <c:pt idx="4383">
                  <c:v>36162</c:v>
                </c:pt>
                <c:pt idx="4384">
                  <c:v>36163</c:v>
                </c:pt>
                <c:pt idx="4385">
                  <c:v>36164</c:v>
                </c:pt>
                <c:pt idx="4386">
                  <c:v>36165</c:v>
                </c:pt>
                <c:pt idx="4387">
                  <c:v>36166</c:v>
                </c:pt>
                <c:pt idx="4388">
                  <c:v>36167</c:v>
                </c:pt>
                <c:pt idx="4389">
                  <c:v>36168</c:v>
                </c:pt>
                <c:pt idx="4390">
                  <c:v>36169</c:v>
                </c:pt>
                <c:pt idx="4391">
                  <c:v>36170</c:v>
                </c:pt>
                <c:pt idx="4392">
                  <c:v>36171</c:v>
                </c:pt>
                <c:pt idx="4393">
                  <c:v>36172</c:v>
                </c:pt>
                <c:pt idx="4394">
                  <c:v>36173</c:v>
                </c:pt>
                <c:pt idx="4395">
                  <c:v>36174</c:v>
                </c:pt>
                <c:pt idx="4396">
                  <c:v>36175</c:v>
                </c:pt>
                <c:pt idx="4397">
                  <c:v>36176</c:v>
                </c:pt>
                <c:pt idx="4398">
                  <c:v>36177</c:v>
                </c:pt>
                <c:pt idx="4399">
                  <c:v>36178</c:v>
                </c:pt>
                <c:pt idx="4400">
                  <c:v>36179</c:v>
                </c:pt>
                <c:pt idx="4401">
                  <c:v>36180</c:v>
                </c:pt>
                <c:pt idx="4402">
                  <c:v>36181</c:v>
                </c:pt>
                <c:pt idx="4403">
                  <c:v>36182</c:v>
                </c:pt>
                <c:pt idx="4404">
                  <c:v>36183</c:v>
                </c:pt>
                <c:pt idx="4405">
                  <c:v>36184</c:v>
                </c:pt>
                <c:pt idx="4406">
                  <c:v>36185</c:v>
                </c:pt>
                <c:pt idx="4407">
                  <c:v>36186</c:v>
                </c:pt>
                <c:pt idx="4408">
                  <c:v>36187</c:v>
                </c:pt>
                <c:pt idx="4409">
                  <c:v>36188</c:v>
                </c:pt>
                <c:pt idx="4410">
                  <c:v>36189</c:v>
                </c:pt>
                <c:pt idx="4411">
                  <c:v>36190</c:v>
                </c:pt>
                <c:pt idx="4412">
                  <c:v>36191</c:v>
                </c:pt>
                <c:pt idx="4413">
                  <c:v>36192</c:v>
                </c:pt>
                <c:pt idx="4414">
                  <c:v>36193</c:v>
                </c:pt>
                <c:pt idx="4415">
                  <c:v>36194</c:v>
                </c:pt>
                <c:pt idx="4416">
                  <c:v>36195</c:v>
                </c:pt>
                <c:pt idx="4417">
                  <c:v>36196</c:v>
                </c:pt>
                <c:pt idx="4418">
                  <c:v>36197</c:v>
                </c:pt>
                <c:pt idx="4419">
                  <c:v>36198</c:v>
                </c:pt>
                <c:pt idx="4420">
                  <c:v>36199</c:v>
                </c:pt>
                <c:pt idx="4421">
                  <c:v>36200</c:v>
                </c:pt>
                <c:pt idx="4422">
                  <c:v>36201</c:v>
                </c:pt>
                <c:pt idx="4423">
                  <c:v>36202</c:v>
                </c:pt>
                <c:pt idx="4424">
                  <c:v>36203</c:v>
                </c:pt>
                <c:pt idx="4425">
                  <c:v>36204</c:v>
                </c:pt>
                <c:pt idx="4426">
                  <c:v>36205</c:v>
                </c:pt>
                <c:pt idx="4427">
                  <c:v>36206</c:v>
                </c:pt>
                <c:pt idx="4428">
                  <c:v>36207</c:v>
                </c:pt>
                <c:pt idx="4429">
                  <c:v>36208</c:v>
                </c:pt>
                <c:pt idx="4430">
                  <c:v>36209</c:v>
                </c:pt>
                <c:pt idx="4431">
                  <c:v>36210</c:v>
                </c:pt>
                <c:pt idx="4432">
                  <c:v>36211</c:v>
                </c:pt>
                <c:pt idx="4433">
                  <c:v>36212</c:v>
                </c:pt>
                <c:pt idx="4434">
                  <c:v>36213</c:v>
                </c:pt>
                <c:pt idx="4435">
                  <c:v>36214</c:v>
                </c:pt>
                <c:pt idx="4436">
                  <c:v>36215</c:v>
                </c:pt>
                <c:pt idx="4437">
                  <c:v>36216</c:v>
                </c:pt>
                <c:pt idx="4438">
                  <c:v>36217</c:v>
                </c:pt>
                <c:pt idx="4439">
                  <c:v>36218</c:v>
                </c:pt>
                <c:pt idx="4440">
                  <c:v>36219</c:v>
                </c:pt>
                <c:pt idx="4441">
                  <c:v>36220</c:v>
                </c:pt>
                <c:pt idx="4442">
                  <c:v>36221</c:v>
                </c:pt>
                <c:pt idx="4443">
                  <c:v>36222</c:v>
                </c:pt>
                <c:pt idx="4444">
                  <c:v>36223</c:v>
                </c:pt>
                <c:pt idx="4445">
                  <c:v>36224</c:v>
                </c:pt>
                <c:pt idx="4446">
                  <c:v>36225</c:v>
                </c:pt>
                <c:pt idx="4447">
                  <c:v>36226</c:v>
                </c:pt>
                <c:pt idx="4448">
                  <c:v>36227</c:v>
                </c:pt>
                <c:pt idx="4449">
                  <c:v>36228</c:v>
                </c:pt>
                <c:pt idx="4450">
                  <c:v>36229</c:v>
                </c:pt>
                <c:pt idx="4451">
                  <c:v>36230</c:v>
                </c:pt>
                <c:pt idx="4452">
                  <c:v>36231</c:v>
                </c:pt>
                <c:pt idx="4453">
                  <c:v>36232</c:v>
                </c:pt>
                <c:pt idx="4454">
                  <c:v>36233</c:v>
                </c:pt>
                <c:pt idx="4455">
                  <c:v>36234</c:v>
                </c:pt>
                <c:pt idx="4456">
                  <c:v>36235</c:v>
                </c:pt>
                <c:pt idx="4457">
                  <c:v>36236</c:v>
                </c:pt>
                <c:pt idx="4458">
                  <c:v>36237</c:v>
                </c:pt>
                <c:pt idx="4459">
                  <c:v>36238</c:v>
                </c:pt>
                <c:pt idx="4460">
                  <c:v>36239</c:v>
                </c:pt>
                <c:pt idx="4461">
                  <c:v>36240</c:v>
                </c:pt>
                <c:pt idx="4462">
                  <c:v>36241</c:v>
                </c:pt>
                <c:pt idx="4463">
                  <c:v>36242</c:v>
                </c:pt>
                <c:pt idx="4464">
                  <c:v>36243</c:v>
                </c:pt>
                <c:pt idx="4465">
                  <c:v>36244</c:v>
                </c:pt>
                <c:pt idx="4466">
                  <c:v>36245</c:v>
                </c:pt>
                <c:pt idx="4467">
                  <c:v>36246</c:v>
                </c:pt>
                <c:pt idx="4468">
                  <c:v>36247</c:v>
                </c:pt>
                <c:pt idx="4469">
                  <c:v>36248</c:v>
                </c:pt>
                <c:pt idx="4470">
                  <c:v>36249</c:v>
                </c:pt>
                <c:pt idx="4471">
                  <c:v>36250</c:v>
                </c:pt>
                <c:pt idx="4472">
                  <c:v>36251</c:v>
                </c:pt>
                <c:pt idx="4473">
                  <c:v>36252</c:v>
                </c:pt>
                <c:pt idx="4474">
                  <c:v>36253</c:v>
                </c:pt>
                <c:pt idx="4475">
                  <c:v>36254</c:v>
                </c:pt>
                <c:pt idx="4476">
                  <c:v>36255</c:v>
                </c:pt>
                <c:pt idx="4477">
                  <c:v>36256</c:v>
                </c:pt>
                <c:pt idx="4478">
                  <c:v>36257</c:v>
                </c:pt>
                <c:pt idx="4479">
                  <c:v>36258</c:v>
                </c:pt>
                <c:pt idx="4480">
                  <c:v>36259</c:v>
                </c:pt>
                <c:pt idx="4481">
                  <c:v>36260</c:v>
                </c:pt>
                <c:pt idx="4482">
                  <c:v>36261</c:v>
                </c:pt>
                <c:pt idx="4483">
                  <c:v>36262</c:v>
                </c:pt>
                <c:pt idx="4484">
                  <c:v>36263</c:v>
                </c:pt>
                <c:pt idx="4485">
                  <c:v>36264</c:v>
                </c:pt>
                <c:pt idx="4486">
                  <c:v>36265</c:v>
                </c:pt>
                <c:pt idx="4487">
                  <c:v>36266</c:v>
                </c:pt>
                <c:pt idx="4488">
                  <c:v>36267</c:v>
                </c:pt>
                <c:pt idx="4489">
                  <c:v>36268</c:v>
                </c:pt>
                <c:pt idx="4490">
                  <c:v>36269</c:v>
                </c:pt>
                <c:pt idx="4491">
                  <c:v>36270</c:v>
                </c:pt>
                <c:pt idx="4492">
                  <c:v>36271</c:v>
                </c:pt>
                <c:pt idx="4493">
                  <c:v>36272</c:v>
                </c:pt>
                <c:pt idx="4494">
                  <c:v>36273</c:v>
                </c:pt>
                <c:pt idx="4495">
                  <c:v>36274</c:v>
                </c:pt>
                <c:pt idx="4496">
                  <c:v>36275</c:v>
                </c:pt>
                <c:pt idx="4497">
                  <c:v>36276</c:v>
                </c:pt>
                <c:pt idx="4498">
                  <c:v>36277</c:v>
                </c:pt>
                <c:pt idx="4499">
                  <c:v>36278</c:v>
                </c:pt>
                <c:pt idx="4500">
                  <c:v>36279</c:v>
                </c:pt>
                <c:pt idx="4501">
                  <c:v>36280</c:v>
                </c:pt>
                <c:pt idx="4502">
                  <c:v>36281</c:v>
                </c:pt>
                <c:pt idx="4503">
                  <c:v>36282</c:v>
                </c:pt>
                <c:pt idx="4504">
                  <c:v>36283</c:v>
                </c:pt>
                <c:pt idx="4505">
                  <c:v>36284</c:v>
                </c:pt>
                <c:pt idx="4506">
                  <c:v>36285</c:v>
                </c:pt>
                <c:pt idx="4507">
                  <c:v>36286</c:v>
                </c:pt>
                <c:pt idx="4508">
                  <c:v>36287</c:v>
                </c:pt>
                <c:pt idx="4509">
                  <c:v>36288</c:v>
                </c:pt>
                <c:pt idx="4510">
                  <c:v>36289</c:v>
                </c:pt>
                <c:pt idx="4511">
                  <c:v>36290</c:v>
                </c:pt>
                <c:pt idx="4512">
                  <c:v>36291</c:v>
                </c:pt>
                <c:pt idx="4513">
                  <c:v>36292</c:v>
                </c:pt>
                <c:pt idx="4514">
                  <c:v>36293</c:v>
                </c:pt>
                <c:pt idx="4515">
                  <c:v>36294</c:v>
                </c:pt>
                <c:pt idx="4516">
                  <c:v>36295</c:v>
                </c:pt>
                <c:pt idx="4517">
                  <c:v>36296</c:v>
                </c:pt>
                <c:pt idx="4518">
                  <c:v>36297</c:v>
                </c:pt>
                <c:pt idx="4519">
                  <c:v>36298</c:v>
                </c:pt>
                <c:pt idx="4520">
                  <c:v>36299</c:v>
                </c:pt>
                <c:pt idx="4521">
                  <c:v>36300</c:v>
                </c:pt>
                <c:pt idx="4522">
                  <c:v>36301</c:v>
                </c:pt>
                <c:pt idx="4523">
                  <c:v>36302</c:v>
                </c:pt>
                <c:pt idx="4524">
                  <c:v>36303</c:v>
                </c:pt>
                <c:pt idx="4525">
                  <c:v>36304</c:v>
                </c:pt>
                <c:pt idx="4526">
                  <c:v>36305</c:v>
                </c:pt>
                <c:pt idx="4527">
                  <c:v>36306</c:v>
                </c:pt>
                <c:pt idx="4528">
                  <c:v>36307</c:v>
                </c:pt>
                <c:pt idx="4529">
                  <c:v>36308</c:v>
                </c:pt>
                <c:pt idx="4530">
                  <c:v>36309</c:v>
                </c:pt>
                <c:pt idx="4531">
                  <c:v>36310</c:v>
                </c:pt>
                <c:pt idx="4532">
                  <c:v>36311</c:v>
                </c:pt>
                <c:pt idx="4533">
                  <c:v>36312</c:v>
                </c:pt>
                <c:pt idx="4534">
                  <c:v>36313</c:v>
                </c:pt>
                <c:pt idx="4535">
                  <c:v>36314</c:v>
                </c:pt>
                <c:pt idx="4536">
                  <c:v>36315</c:v>
                </c:pt>
                <c:pt idx="4537">
                  <c:v>36316</c:v>
                </c:pt>
                <c:pt idx="4538">
                  <c:v>36317</c:v>
                </c:pt>
                <c:pt idx="4539">
                  <c:v>36318</c:v>
                </c:pt>
                <c:pt idx="4540">
                  <c:v>36319</c:v>
                </c:pt>
                <c:pt idx="4541">
                  <c:v>36320</c:v>
                </c:pt>
                <c:pt idx="4542">
                  <c:v>36321</c:v>
                </c:pt>
                <c:pt idx="4543">
                  <c:v>36322</c:v>
                </c:pt>
                <c:pt idx="4544">
                  <c:v>36323</c:v>
                </c:pt>
                <c:pt idx="4545">
                  <c:v>36324</c:v>
                </c:pt>
                <c:pt idx="4546">
                  <c:v>36325</c:v>
                </c:pt>
                <c:pt idx="4547">
                  <c:v>36326</c:v>
                </c:pt>
                <c:pt idx="4548">
                  <c:v>36327</c:v>
                </c:pt>
                <c:pt idx="4549">
                  <c:v>36328</c:v>
                </c:pt>
                <c:pt idx="4550">
                  <c:v>36329</c:v>
                </c:pt>
                <c:pt idx="4551">
                  <c:v>36330</c:v>
                </c:pt>
                <c:pt idx="4552">
                  <c:v>36331</c:v>
                </c:pt>
                <c:pt idx="4553">
                  <c:v>36332</c:v>
                </c:pt>
                <c:pt idx="4554">
                  <c:v>36333</c:v>
                </c:pt>
                <c:pt idx="4555">
                  <c:v>36334</c:v>
                </c:pt>
                <c:pt idx="4556">
                  <c:v>36335</c:v>
                </c:pt>
                <c:pt idx="4557">
                  <c:v>36336</c:v>
                </c:pt>
                <c:pt idx="4558">
                  <c:v>36337</c:v>
                </c:pt>
                <c:pt idx="4559">
                  <c:v>36338</c:v>
                </c:pt>
                <c:pt idx="4560">
                  <c:v>36339</c:v>
                </c:pt>
                <c:pt idx="4561">
                  <c:v>36340</c:v>
                </c:pt>
                <c:pt idx="4562">
                  <c:v>36341</c:v>
                </c:pt>
                <c:pt idx="4563">
                  <c:v>36342</c:v>
                </c:pt>
                <c:pt idx="4564">
                  <c:v>36343</c:v>
                </c:pt>
                <c:pt idx="4565">
                  <c:v>36344</c:v>
                </c:pt>
                <c:pt idx="4566">
                  <c:v>36345</c:v>
                </c:pt>
                <c:pt idx="4567">
                  <c:v>36346</c:v>
                </c:pt>
                <c:pt idx="4568">
                  <c:v>36347</c:v>
                </c:pt>
                <c:pt idx="4569">
                  <c:v>36348</c:v>
                </c:pt>
                <c:pt idx="4570">
                  <c:v>36349</c:v>
                </c:pt>
                <c:pt idx="4571">
                  <c:v>36350</c:v>
                </c:pt>
                <c:pt idx="4572">
                  <c:v>36351</c:v>
                </c:pt>
                <c:pt idx="4573">
                  <c:v>36352</c:v>
                </c:pt>
                <c:pt idx="4574">
                  <c:v>36353</c:v>
                </c:pt>
                <c:pt idx="4575">
                  <c:v>36354</c:v>
                </c:pt>
                <c:pt idx="4576">
                  <c:v>36355</c:v>
                </c:pt>
                <c:pt idx="4577">
                  <c:v>36356</c:v>
                </c:pt>
                <c:pt idx="4578">
                  <c:v>36357</c:v>
                </c:pt>
                <c:pt idx="4579">
                  <c:v>36358</c:v>
                </c:pt>
                <c:pt idx="4580">
                  <c:v>36359</c:v>
                </c:pt>
                <c:pt idx="4581">
                  <c:v>36360</c:v>
                </c:pt>
                <c:pt idx="4582">
                  <c:v>36361</c:v>
                </c:pt>
                <c:pt idx="4583">
                  <c:v>36362</c:v>
                </c:pt>
                <c:pt idx="4584">
                  <c:v>36363</c:v>
                </c:pt>
                <c:pt idx="4585">
                  <c:v>36364</c:v>
                </c:pt>
                <c:pt idx="4586">
                  <c:v>36365</c:v>
                </c:pt>
                <c:pt idx="4587">
                  <c:v>36366</c:v>
                </c:pt>
                <c:pt idx="4588">
                  <c:v>36367</c:v>
                </c:pt>
                <c:pt idx="4589">
                  <c:v>36368</c:v>
                </c:pt>
                <c:pt idx="4590">
                  <c:v>36369</c:v>
                </c:pt>
                <c:pt idx="4591">
                  <c:v>36370</c:v>
                </c:pt>
                <c:pt idx="4592">
                  <c:v>36371</c:v>
                </c:pt>
                <c:pt idx="4593">
                  <c:v>36372</c:v>
                </c:pt>
                <c:pt idx="4594">
                  <c:v>36373</c:v>
                </c:pt>
                <c:pt idx="4595">
                  <c:v>36374</c:v>
                </c:pt>
                <c:pt idx="4596">
                  <c:v>36375</c:v>
                </c:pt>
                <c:pt idx="4597">
                  <c:v>36376</c:v>
                </c:pt>
                <c:pt idx="4598">
                  <c:v>36377</c:v>
                </c:pt>
                <c:pt idx="4599">
                  <c:v>36378</c:v>
                </c:pt>
                <c:pt idx="4600">
                  <c:v>36379</c:v>
                </c:pt>
                <c:pt idx="4601">
                  <c:v>36380</c:v>
                </c:pt>
                <c:pt idx="4602">
                  <c:v>36381</c:v>
                </c:pt>
                <c:pt idx="4603">
                  <c:v>36382</c:v>
                </c:pt>
                <c:pt idx="4604">
                  <c:v>36383</c:v>
                </c:pt>
                <c:pt idx="4605">
                  <c:v>36384</c:v>
                </c:pt>
                <c:pt idx="4606">
                  <c:v>36385</c:v>
                </c:pt>
                <c:pt idx="4607">
                  <c:v>36386</c:v>
                </c:pt>
                <c:pt idx="4608">
                  <c:v>36387</c:v>
                </c:pt>
                <c:pt idx="4609">
                  <c:v>36388</c:v>
                </c:pt>
                <c:pt idx="4610">
                  <c:v>36389</c:v>
                </c:pt>
                <c:pt idx="4611">
                  <c:v>36390</c:v>
                </c:pt>
                <c:pt idx="4612">
                  <c:v>36391</c:v>
                </c:pt>
                <c:pt idx="4613">
                  <c:v>36392</c:v>
                </c:pt>
                <c:pt idx="4614">
                  <c:v>36393</c:v>
                </c:pt>
                <c:pt idx="4615">
                  <c:v>36394</c:v>
                </c:pt>
                <c:pt idx="4616">
                  <c:v>36395</c:v>
                </c:pt>
                <c:pt idx="4617">
                  <c:v>36396</c:v>
                </c:pt>
                <c:pt idx="4618">
                  <c:v>36397</c:v>
                </c:pt>
                <c:pt idx="4619">
                  <c:v>36398</c:v>
                </c:pt>
                <c:pt idx="4620">
                  <c:v>36399</c:v>
                </c:pt>
                <c:pt idx="4621">
                  <c:v>36400</c:v>
                </c:pt>
                <c:pt idx="4622">
                  <c:v>36401</c:v>
                </c:pt>
                <c:pt idx="4623">
                  <c:v>36402</c:v>
                </c:pt>
                <c:pt idx="4624">
                  <c:v>36403</c:v>
                </c:pt>
                <c:pt idx="4625">
                  <c:v>36404</c:v>
                </c:pt>
                <c:pt idx="4626">
                  <c:v>36405</c:v>
                </c:pt>
                <c:pt idx="4627">
                  <c:v>36406</c:v>
                </c:pt>
                <c:pt idx="4628">
                  <c:v>36407</c:v>
                </c:pt>
                <c:pt idx="4629">
                  <c:v>36408</c:v>
                </c:pt>
                <c:pt idx="4630">
                  <c:v>36409</c:v>
                </c:pt>
                <c:pt idx="4631">
                  <c:v>36410</c:v>
                </c:pt>
                <c:pt idx="4632">
                  <c:v>36411</c:v>
                </c:pt>
                <c:pt idx="4633">
                  <c:v>36412</c:v>
                </c:pt>
                <c:pt idx="4634">
                  <c:v>36413</c:v>
                </c:pt>
                <c:pt idx="4635">
                  <c:v>36414</c:v>
                </c:pt>
                <c:pt idx="4636">
                  <c:v>36415</c:v>
                </c:pt>
                <c:pt idx="4637">
                  <c:v>36416</c:v>
                </c:pt>
                <c:pt idx="4638">
                  <c:v>36417</c:v>
                </c:pt>
                <c:pt idx="4639">
                  <c:v>36418</c:v>
                </c:pt>
                <c:pt idx="4640">
                  <c:v>36419</c:v>
                </c:pt>
                <c:pt idx="4641">
                  <c:v>36420</c:v>
                </c:pt>
                <c:pt idx="4642">
                  <c:v>36421</c:v>
                </c:pt>
                <c:pt idx="4643">
                  <c:v>36422</c:v>
                </c:pt>
                <c:pt idx="4644">
                  <c:v>36423</c:v>
                </c:pt>
                <c:pt idx="4645">
                  <c:v>36424</c:v>
                </c:pt>
                <c:pt idx="4646">
                  <c:v>36425</c:v>
                </c:pt>
                <c:pt idx="4647">
                  <c:v>36426</c:v>
                </c:pt>
                <c:pt idx="4648">
                  <c:v>36427</c:v>
                </c:pt>
                <c:pt idx="4649">
                  <c:v>36428</c:v>
                </c:pt>
                <c:pt idx="4650">
                  <c:v>36429</c:v>
                </c:pt>
                <c:pt idx="4651">
                  <c:v>36430</c:v>
                </c:pt>
                <c:pt idx="4652">
                  <c:v>36431</c:v>
                </c:pt>
                <c:pt idx="4653">
                  <c:v>36432</c:v>
                </c:pt>
                <c:pt idx="4654">
                  <c:v>36433</c:v>
                </c:pt>
                <c:pt idx="4655">
                  <c:v>36434</c:v>
                </c:pt>
                <c:pt idx="4656">
                  <c:v>36435</c:v>
                </c:pt>
                <c:pt idx="4657">
                  <c:v>36436</c:v>
                </c:pt>
                <c:pt idx="4658">
                  <c:v>36437</c:v>
                </c:pt>
                <c:pt idx="4659">
                  <c:v>36438</c:v>
                </c:pt>
                <c:pt idx="4660">
                  <c:v>36439</c:v>
                </c:pt>
                <c:pt idx="4661">
                  <c:v>36440</c:v>
                </c:pt>
                <c:pt idx="4662">
                  <c:v>36441</c:v>
                </c:pt>
                <c:pt idx="4663">
                  <c:v>36442</c:v>
                </c:pt>
                <c:pt idx="4664">
                  <c:v>36443</c:v>
                </c:pt>
                <c:pt idx="4665">
                  <c:v>36444</c:v>
                </c:pt>
                <c:pt idx="4666">
                  <c:v>36445</c:v>
                </c:pt>
                <c:pt idx="4667">
                  <c:v>36446</c:v>
                </c:pt>
                <c:pt idx="4668">
                  <c:v>36447</c:v>
                </c:pt>
                <c:pt idx="4669">
                  <c:v>36448</c:v>
                </c:pt>
                <c:pt idx="4670">
                  <c:v>36449</c:v>
                </c:pt>
                <c:pt idx="4671">
                  <c:v>36450</c:v>
                </c:pt>
                <c:pt idx="4672">
                  <c:v>36451</c:v>
                </c:pt>
                <c:pt idx="4673">
                  <c:v>36452</c:v>
                </c:pt>
                <c:pt idx="4674">
                  <c:v>36453</c:v>
                </c:pt>
                <c:pt idx="4675">
                  <c:v>36454</c:v>
                </c:pt>
                <c:pt idx="4676">
                  <c:v>36455</c:v>
                </c:pt>
                <c:pt idx="4677">
                  <c:v>36456</c:v>
                </c:pt>
                <c:pt idx="4678">
                  <c:v>36457</c:v>
                </c:pt>
                <c:pt idx="4679">
                  <c:v>36458</c:v>
                </c:pt>
                <c:pt idx="4680">
                  <c:v>36459</c:v>
                </c:pt>
                <c:pt idx="4681">
                  <c:v>36460</c:v>
                </c:pt>
                <c:pt idx="4682">
                  <c:v>36461</c:v>
                </c:pt>
                <c:pt idx="4683">
                  <c:v>36462</c:v>
                </c:pt>
                <c:pt idx="4684">
                  <c:v>36463</c:v>
                </c:pt>
                <c:pt idx="4685">
                  <c:v>36464</c:v>
                </c:pt>
                <c:pt idx="4686">
                  <c:v>36465</c:v>
                </c:pt>
                <c:pt idx="4687">
                  <c:v>36466</c:v>
                </c:pt>
                <c:pt idx="4688">
                  <c:v>36467</c:v>
                </c:pt>
                <c:pt idx="4689">
                  <c:v>36468</c:v>
                </c:pt>
                <c:pt idx="4690">
                  <c:v>36469</c:v>
                </c:pt>
                <c:pt idx="4691">
                  <c:v>36470</c:v>
                </c:pt>
                <c:pt idx="4692">
                  <c:v>36471</c:v>
                </c:pt>
                <c:pt idx="4693">
                  <c:v>36472</c:v>
                </c:pt>
                <c:pt idx="4694">
                  <c:v>36473</c:v>
                </c:pt>
                <c:pt idx="4695">
                  <c:v>36474</c:v>
                </c:pt>
                <c:pt idx="4696">
                  <c:v>36475</c:v>
                </c:pt>
                <c:pt idx="4697">
                  <c:v>36476</c:v>
                </c:pt>
                <c:pt idx="4698">
                  <c:v>36477</c:v>
                </c:pt>
                <c:pt idx="4699">
                  <c:v>36478</c:v>
                </c:pt>
                <c:pt idx="4700">
                  <c:v>36479</c:v>
                </c:pt>
                <c:pt idx="4701">
                  <c:v>36480</c:v>
                </c:pt>
                <c:pt idx="4702">
                  <c:v>36481</c:v>
                </c:pt>
                <c:pt idx="4703">
                  <c:v>36482</c:v>
                </c:pt>
                <c:pt idx="4704">
                  <c:v>36483</c:v>
                </c:pt>
                <c:pt idx="4705">
                  <c:v>36484</c:v>
                </c:pt>
                <c:pt idx="4706">
                  <c:v>36485</c:v>
                </c:pt>
                <c:pt idx="4707">
                  <c:v>36486</c:v>
                </c:pt>
                <c:pt idx="4708">
                  <c:v>36487</c:v>
                </c:pt>
                <c:pt idx="4709">
                  <c:v>36488</c:v>
                </c:pt>
                <c:pt idx="4710">
                  <c:v>36489</c:v>
                </c:pt>
                <c:pt idx="4711">
                  <c:v>36490</c:v>
                </c:pt>
                <c:pt idx="4712">
                  <c:v>36491</c:v>
                </c:pt>
                <c:pt idx="4713">
                  <c:v>36492</c:v>
                </c:pt>
                <c:pt idx="4714">
                  <c:v>36493</c:v>
                </c:pt>
                <c:pt idx="4715">
                  <c:v>36494</c:v>
                </c:pt>
                <c:pt idx="4716">
                  <c:v>36495</c:v>
                </c:pt>
                <c:pt idx="4717">
                  <c:v>36496</c:v>
                </c:pt>
                <c:pt idx="4718">
                  <c:v>36497</c:v>
                </c:pt>
                <c:pt idx="4719">
                  <c:v>36498</c:v>
                </c:pt>
                <c:pt idx="4720">
                  <c:v>36499</c:v>
                </c:pt>
                <c:pt idx="4721">
                  <c:v>36500</c:v>
                </c:pt>
                <c:pt idx="4722">
                  <c:v>36501</c:v>
                </c:pt>
                <c:pt idx="4723">
                  <c:v>36502</c:v>
                </c:pt>
                <c:pt idx="4724">
                  <c:v>36503</c:v>
                </c:pt>
                <c:pt idx="4725">
                  <c:v>36504</c:v>
                </c:pt>
                <c:pt idx="4726">
                  <c:v>36505</c:v>
                </c:pt>
                <c:pt idx="4727">
                  <c:v>36506</c:v>
                </c:pt>
                <c:pt idx="4728">
                  <c:v>36507</c:v>
                </c:pt>
                <c:pt idx="4729">
                  <c:v>36508</c:v>
                </c:pt>
                <c:pt idx="4730">
                  <c:v>36509</c:v>
                </c:pt>
                <c:pt idx="4731">
                  <c:v>36510</c:v>
                </c:pt>
                <c:pt idx="4732">
                  <c:v>36511</c:v>
                </c:pt>
                <c:pt idx="4733">
                  <c:v>36512</c:v>
                </c:pt>
                <c:pt idx="4734">
                  <c:v>36513</c:v>
                </c:pt>
                <c:pt idx="4735">
                  <c:v>36514</c:v>
                </c:pt>
                <c:pt idx="4736">
                  <c:v>36515</c:v>
                </c:pt>
                <c:pt idx="4737">
                  <c:v>36516</c:v>
                </c:pt>
                <c:pt idx="4738">
                  <c:v>36517</c:v>
                </c:pt>
                <c:pt idx="4739">
                  <c:v>36518</c:v>
                </c:pt>
                <c:pt idx="4740">
                  <c:v>36519</c:v>
                </c:pt>
                <c:pt idx="4741">
                  <c:v>36520</c:v>
                </c:pt>
                <c:pt idx="4742">
                  <c:v>36521</c:v>
                </c:pt>
                <c:pt idx="4743">
                  <c:v>36522</c:v>
                </c:pt>
                <c:pt idx="4744">
                  <c:v>36523</c:v>
                </c:pt>
                <c:pt idx="4745">
                  <c:v>36524</c:v>
                </c:pt>
                <c:pt idx="4746">
                  <c:v>36525</c:v>
                </c:pt>
                <c:pt idx="4747">
                  <c:v>36526</c:v>
                </c:pt>
                <c:pt idx="4748">
                  <c:v>36527</c:v>
                </c:pt>
                <c:pt idx="4749">
                  <c:v>36528</c:v>
                </c:pt>
                <c:pt idx="4750">
                  <c:v>36529</c:v>
                </c:pt>
                <c:pt idx="4751">
                  <c:v>36530</c:v>
                </c:pt>
                <c:pt idx="4752">
                  <c:v>36531</c:v>
                </c:pt>
                <c:pt idx="4753">
                  <c:v>36532</c:v>
                </c:pt>
                <c:pt idx="4754">
                  <c:v>36533</c:v>
                </c:pt>
                <c:pt idx="4755">
                  <c:v>36534</c:v>
                </c:pt>
                <c:pt idx="4756">
                  <c:v>36535</c:v>
                </c:pt>
                <c:pt idx="4757">
                  <c:v>36536</c:v>
                </c:pt>
                <c:pt idx="4758">
                  <c:v>36537</c:v>
                </c:pt>
                <c:pt idx="4759">
                  <c:v>36538</c:v>
                </c:pt>
                <c:pt idx="4760">
                  <c:v>36539</c:v>
                </c:pt>
                <c:pt idx="4761">
                  <c:v>36540</c:v>
                </c:pt>
                <c:pt idx="4762">
                  <c:v>36541</c:v>
                </c:pt>
                <c:pt idx="4763">
                  <c:v>36542</c:v>
                </c:pt>
                <c:pt idx="4764">
                  <c:v>36543</c:v>
                </c:pt>
                <c:pt idx="4765">
                  <c:v>36544</c:v>
                </c:pt>
                <c:pt idx="4766">
                  <c:v>36545</c:v>
                </c:pt>
                <c:pt idx="4767">
                  <c:v>36546</c:v>
                </c:pt>
                <c:pt idx="4768">
                  <c:v>36547</c:v>
                </c:pt>
                <c:pt idx="4769">
                  <c:v>36548</c:v>
                </c:pt>
                <c:pt idx="4770">
                  <c:v>36549</c:v>
                </c:pt>
                <c:pt idx="4771">
                  <c:v>36550</c:v>
                </c:pt>
                <c:pt idx="4772">
                  <c:v>36551</c:v>
                </c:pt>
                <c:pt idx="4773">
                  <c:v>36552</c:v>
                </c:pt>
                <c:pt idx="4774">
                  <c:v>36553</c:v>
                </c:pt>
                <c:pt idx="4775">
                  <c:v>36554</c:v>
                </c:pt>
                <c:pt idx="4776">
                  <c:v>36555</c:v>
                </c:pt>
                <c:pt idx="4777">
                  <c:v>36556</c:v>
                </c:pt>
                <c:pt idx="4778">
                  <c:v>36557</c:v>
                </c:pt>
                <c:pt idx="4779">
                  <c:v>36558</c:v>
                </c:pt>
                <c:pt idx="4780">
                  <c:v>36559</c:v>
                </c:pt>
                <c:pt idx="4781">
                  <c:v>36560</c:v>
                </c:pt>
                <c:pt idx="4782">
                  <c:v>36561</c:v>
                </c:pt>
                <c:pt idx="4783">
                  <c:v>36562</c:v>
                </c:pt>
                <c:pt idx="4784">
                  <c:v>36563</c:v>
                </c:pt>
                <c:pt idx="4785">
                  <c:v>36564</c:v>
                </c:pt>
                <c:pt idx="4786">
                  <c:v>36565</c:v>
                </c:pt>
                <c:pt idx="4787">
                  <c:v>36566</c:v>
                </c:pt>
                <c:pt idx="4788">
                  <c:v>36567</c:v>
                </c:pt>
                <c:pt idx="4789">
                  <c:v>36568</c:v>
                </c:pt>
                <c:pt idx="4790">
                  <c:v>36569</c:v>
                </c:pt>
                <c:pt idx="4791">
                  <c:v>36570</c:v>
                </c:pt>
                <c:pt idx="4792">
                  <c:v>36571</c:v>
                </c:pt>
                <c:pt idx="4793">
                  <c:v>36572</c:v>
                </c:pt>
                <c:pt idx="4794">
                  <c:v>36573</c:v>
                </c:pt>
                <c:pt idx="4795">
                  <c:v>36574</c:v>
                </c:pt>
                <c:pt idx="4796">
                  <c:v>36575</c:v>
                </c:pt>
                <c:pt idx="4797">
                  <c:v>36576</c:v>
                </c:pt>
                <c:pt idx="4798">
                  <c:v>36577</c:v>
                </c:pt>
                <c:pt idx="4799">
                  <c:v>36578</c:v>
                </c:pt>
                <c:pt idx="4800">
                  <c:v>36579</c:v>
                </c:pt>
                <c:pt idx="4801">
                  <c:v>36580</c:v>
                </c:pt>
                <c:pt idx="4802">
                  <c:v>36581</c:v>
                </c:pt>
                <c:pt idx="4803">
                  <c:v>36582</c:v>
                </c:pt>
                <c:pt idx="4804">
                  <c:v>36583</c:v>
                </c:pt>
                <c:pt idx="4805">
                  <c:v>36584</c:v>
                </c:pt>
                <c:pt idx="4806">
                  <c:v>36585</c:v>
                </c:pt>
                <c:pt idx="4807">
                  <c:v>36586</c:v>
                </c:pt>
                <c:pt idx="4808">
                  <c:v>36587</c:v>
                </c:pt>
                <c:pt idx="4809">
                  <c:v>36588</c:v>
                </c:pt>
                <c:pt idx="4810">
                  <c:v>36589</c:v>
                </c:pt>
                <c:pt idx="4811">
                  <c:v>36590</c:v>
                </c:pt>
                <c:pt idx="4812">
                  <c:v>36591</c:v>
                </c:pt>
                <c:pt idx="4813">
                  <c:v>36592</c:v>
                </c:pt>
                <c:pt idx="4814">
                  <c:v>36593</c:v>
                </c:pt>
                <c:pt idx="4815">
                  <c:v>36594</c:v>
                </c:pt>
                <c:pt idx="4816">
                  <c:v>36595</c:v>
                </c:pt>
                <c:pt idx="4817">
                  <c:v>36596</c:v>
                </c:pt>
                <c:pt idx="4818">
                  <c:v>36597</c:v>
                </c:pt>
                <c:pt idx="4819">
                  <c:v>36598</c:v>
                </c:pt>
                <c:pt idx="4820">
                  <c:v>36599</c:v>
                </c:pt>
                <c:pt idx="4821">
                  <c:v>36600</c:v>
                </c:pt>
                <c:pt idx="4822">
                  <c:v>36601</c:v>
                </c:pt>
                <c:pt idx="4823">
                  <c:v>36602</c:v>
                </c:pt>
                <c:pt idx="4824">
                  <c:v>36603</c:v>
                </c:pt>
                <c:pt idx="4825">
                  <c:v>36604</c:v>
                </c:pt>
                <c:pt idx="4826">
                  <c:v>36605</c:v>
                </c:pt>
                <c:pt idx="4827">
                  <c:v>36606</c:v>
                </c:pt>
                <c:pt idx="4828">
                  <c:v>36607</c:v>
                </c:pt>
                <c:pt idx="4829">
                  <c:v>36608</c:v>
                </c:pt>
                <c:pt idx="4830">
                  <c:v>36609</c:v>
                </c:pt>
                <c:pt idx="4831">
                  <c:v>36610</c:v>
                </c:pt>
                <c:pt idx="4832">
                  <c:v>36611</c:v>
                </c:pt>
                <c:pt idx="4833">
                  <c:v>36612</c:v>
                </c:pt>
                <c:pt idx="4834">
                  <c:v>36613</c:v>
                </c:pt>
                <c:pt idx="4835">
                  <c:v>36614</c:v>
                </c:pt>
                <c:pt idx="4836">
                  <c:v>36615</c:v>
                </c:pt>
                <c:pt idx="4837">
                  <c:v>36616</c:v>
                </c:pt>
                <c:pt idx="4838">
                  <c:v>36617</c:v>
                </c:pt>
                <c:pt idx="4839">
                  <c:v>36618</c:v>
                </c:pt>
                <c:pt idx="4840">
                  <c:v>36619</c:v>
                </c:pt>
                <c:pt idx="4841">
                  <c:v>36620</c:v>
                </c:pt>
                <c:pt idx="4842">
                  <c:v>36621</c:v>
                </c:pt>
                <c:pt idx="4843">
                  <c:v>36622</c:v>
                </c:pt>
                <c:pt idx="4844">
                  <c:v>36623</c:v>
                </c:pt>
                <c:pt idx="4845">
                  <c:v>36624</c:v>
                </c:pt>
                <c:pt idx="4846">
                  <c:v>36625</c:v>
                </c:pt>
                <c:pt idx="4847">
                  <c:v>36626</c:v>
                </c:pt>
                <c:pt idx="4848">
                  <c:v>36627</c:v>
                </c:pt>
                <c:pt idx="4849">
                  <c:v>36628</c:v>
                </c:pt>
                <c:pt idx="4850">
                  <c:v>36629</c:v>
                </c:pt>
                <c:pt idx="4851">
                  <c:v>36630</c:v>
                </c:pt>
                <c:pt idx="4852">
                  <c:v>36631</c:v>
                </c:pt>
                <c:pt idx="4853">
                  <c:v>36632</c:v>
                </c:pt>
                <c:pt idx="4854">
                  <c:v>36633</c:v>
                </c:pt>
                <c:pt idx="4855">
                  <c:v>36634</c:v>
                </c:pt>
                <c:pt idx="4856">
                  <c:v>36635</c:v>
                </c:pt>
                <c:pt idx="4857">
                  <c:v>36636</c:v>
                </c:pt>
                <c:pt idx="4858">
                  <c:v>36637</c:v>
                </c:pt>
                <c:pt idx="4859">
                  <c:v>36638</c:v>
                </c:pt>
                <c:pt idx="4860">
                  <c:v>36639</c:v>
                </c:pt>
                <c:pt idx="4861">
                  <c:v>36640</c:v>
                </c:pt>
                <c:pt idx="4862">
                  <c:v>36641</c:v>
                </c:pt>
                <c:pt idx="4863">
                  <c:v>36642</c:v>
                </c:pt>
                <c:pt idx="4864">
                  <c:v>36643</c:v>
                </c:pt>
                <c:pt idx="4865">
                  <c:v>36644</c:v>
                </c:pt>
                <c:pt idx="4866">
                  <c:v>36645</c:v>
                </c:pt>
                <c:pt idx="4867">
                  <c:v>36646</c:v>
                </c:pt>
                <c:pt idx="4868">
                  <c:v>36647</c:v>
                </c:pt>
                <c:pt idx="4869">
                  <c:v>36648</c:v>
                </c:pt>
                <c:pt idx="4870">
                  <c:v>36649</c:v>
                </c:pt>
                <c:pt idx="4871">
                  <c:v>36650</c:v>
                </c:pt>
                <c:pt idx="4872">
                  <c:v>36651</c:v>
                </c:pt>
                <c:pt idx="4873">
                  <c:v>36652</c:v>
                </c:pt>
                <c:pt idx="4874">
                  <c:v>36653</c:v>
                </c:pt>
                <c:pt idx="4875">
                  <c:v>36654</c:v>
                </c:pt>
                <c:pt idx="4876">
                  <c:v>36655</c:v>
                </c:pt>
                <c:pt idx="4877">
                  <c:v>36656</c:v>
                </c:pt>
                <c:pt idx="4878">
                  <c:v>36657</c:v>
                </c:pt>
                <c:pt idx="4879">
                  <c:v>36658</c:v>
                </c:pt>
                <c:pt idx="4880">
                  <c:v>36659</c:v>
                </c:pt>
                <c:pt idx="4881">
                  <c:v>36660</c:v>
                </c:pt>
                <c:pt idx="4882">
                  <c:v>36661</c:v>
                </c:pt>
                <c:pt idx="4883">
                  <c:v>36662</c:v>
                </c:pt>
                <c:pt idx="4884">
                  <c:v>36663</c:v>
                </c:pt>
                <c:pt idx="4885">
                  <c:v>36664</c:v>
                </c:pt>
                <c:pt idx="4886">
                  <c:v>36665</c:v>
                </c:pt>
                <c:pt idx="4887">
                  <c:v>36666</c:v>
                </c:pt>
                <c:pt idx="4888">
                  <c:v>36667</c:v>
                </c:pt>
                <c:pt idx="4889">
                  <c:v>36668</c:v>
                </c:pt>
                <c:pt idx="4890">
                  <c:v>36669</c:v>
                </c:pt>
                <c:pt idx="4891">
                  <c:v>36670</c:v>
                </c:pt>
                <c:pt idx="4892">
                  <c:v>36671</c:v>
                </c:pt>
                <c:pt idx="4893">
                  <c:v>36672</c:v>
                </c:pt>
                <c:pt idx="4894">
                  <c:v>36673</c:v>
                </c:pt>
                <c:pt idx="4895">
                  <c:v>36674</c:v>
                </c:pt>
                <c:pt idx="4896">
                  <c:v>36675</c:v>
                </c:pt>
                <c:pt idx="4897">
                  <c:v>36676</c:v>
                </c:pt>
                <c:pt idx="4898">
                  <c:v>36677</c:v>
                </c:pt>
                <c:pt idx="4899">
                  <c:v>36678</c:v>
                </c:pt>
                <c:pt idx="4900">
                  <c:v>36679</c:v>
                </c:pt>
                <c:pt idx="4901">
                  <c:v>36680</c:v>
                </c:pt>
                <c:pt idx="4902">
                  <c:v>36681</c:v>
                </c:pt>
                <c:pt idx="4903">
                  <c:v>36682</c:v>
                </c:pt>
                <c:pt idx="4904">
                  <c:v>36683</c:v>
                </c:pt>
                <c:pt idx="4905">
                  <c:v>36684</c:v>
                </c:pt>
                <c:pt idx="4906">
                  <c:v>36685</c:v>
                </c:pt>
                <c:pt idx="4907">
                  <c:v>36686</c:v>
                </c:pt>
                <c:pt idx="4908">
                  <c:v>36687</c:v>
                </c:pt>
                <c:pt idx="4909">
                  <c:v>36688</c:v>
                </c:pt>
                <c:pt idx="4910">
                  <c:v>36689</c:v>
                </c:pt>
                <c:pt idx="4911">
                  <c:v>36690</c:v>
                </c:pt>
                <c:pt idx="4912">
                  <c:v>36691</c:v>
                </c:pt>
                <c:pt idx="4913">
                  <c:v>36692</c:v>
                </c:pt>
                <c:pt idx="4914">
                  <c:v>36693</c:v>
                </c:pt>
                <c:pt idx="4915">
                  <c:v>36694</c:v>
                </c:pt>
                <c:pt idx="4916">
                  <c:v>36695</c:v>
                </c:pt>
                <c:pt idx="4917">
                  <c:v>36696</c:v>
                </c:pt>
                <c:pt idx="4918">
                  <c:v>36697</c:v>
                </c:pt>
                <c:pt idx="4919">
                  <c:v>36698</c:v>
                </c:pt>
                <c:pt idx="4920">
                  <c:v>36699</c:v>
                </c:pt>
                <c:pt idx="4921">
                  <c:v>36700</c:v>
                </c:pt>
                <c:pt idx="4922">
                  <c:v>36701</c:v>
                </c:pt>
                <c:pt idx="4923">
                  <c:v>36702</c:v>
                </c:pt>
                <c:pt idx="4924">
                  <c:v>36703</c:v>
                </c:pt>
                <c:pt idx="4925">
                  <c:v>36704</c:v>
                </c:pt>
                <c:pt idx="4926">
                  <c:v>36705</c:v>
                </c:pt>
                <c:pt idx="4927">
                  <c:v>36706</c:v>
                </c:pt>
                <c:pt idx="4928">
                  <c:v>36707</c:v>
                </c:pt>
                <c:pt idx="4929">
                  <c:v>36708</c:v>
                </c:pt>
                <c:pt idx="4930">
                  <c:v>36709</c:v>
                </c:pt>
                <c:pt idx="4931">
                  <c:v>36710</c:v>
                </c:pt>
                <c:pt idx="4932">
                  <c:v>36711</c:v>
                </c:pt>
                <c:pt idx="4933">
                  <c:v>36712</c:v>
                </c:pt>
                <c:pt idx="4934">
                  <c:v>36713</c:v>
                </c:pt>
                <c:pt idx="4935">
                  <c:v>36714</c:v>
                </c:pt>
                <c:pt idx="4936">
                  <c:v>36715</c:v>
                </c:pt>
                <c:pt idx="4937">
                  <c:v>36716</c:v>
                </c:pt>
                <c:pt idx="4938">
                  <c:v>36717</c:v>
                </c:pt>
                <c:pt idx="4939">
                  <c:v>36718</c:v>
                </c:pt>
                <c:pt idx="4940">
                  <c:v>36719</c:v>
                </c:pt>
                <c:pt idx="4941">
                  <c:v>36720</c:v>
                </c:pt>
                <c:pt idx="4942">
                  <c:v>36721</c:v>
                </c:pt>
                <c:pt idx="4943">
                  <c:v>36722</c:v>
                </c:pt>
                <c:pt idx="4944">
                  <c:v>36723</c:v>
                </c:pt>
                <c:pt idx="4945">
                  <c:v>36724</c:v>
                </c:pt>
                <c:pt idx="4946">
                  <c:v>36725</c:v>
                </c:pt>
                <c:pt idx="4947">
                  <c:v>36726</c:v>
                </c:pt>
                <c:pt idx="4948">
                  <c:v>36727</c:v>
                </c:pt>
                <c:pt idx="4949">
                  <c:v>36728</c:v>
                </c:pt>
                <c:pt idx="4950">
                  <c:v>36729</c:v>
                </c:pt>
                <c:pt idx="4951">
                  <c:v>36730</c:v>
                </c:pt>
                <c:pt idx="4952">
                  <c:v>36731</c:v>
                </c:pt>
                <c:pt idx="4953">
                  <c:v>36732</c:v>
                </c:pt>
                <c:pt idx="4954">
                  <c:v>36733</c:v>
                </c:pt>
                <c:pt idx="4955">
                  <c:v>36734</c:v>
                </c:pt>
                <c:pt idx="4956">
                  <c:v>36735</c:v>
                </c:pt>
                <c:pt idx="4957">
                  <c:v>36736</c:v>
                </c:pt>
                <c:pt idx="4958">
                  <c:v>36737</c:v>
                </c:pt>
                <c:pt idx="4959">
                  <c:v>36738</c:v>
                </c:pt>
                <c:pt idx="4960">
                  <c:v>36739</c:v>
                </c:pt>
                <c:pt idx="4961">
                  <c:v>36740</c:v>
                </c:pt>
                <c:pt idx="4962">
                  <c:v>36741</c:v>
                </c:pt>
                <c:pt idx="4963">
                  <c:v>36742</c:v>
                </c:pt>
                <c:pt idx="4964">
                  <c:v>36743</c:v>
                </c:pt>
                <c:pt idx="4965">
                  <c:v>36744</c:v>
                </c:pt>
                <c:pt idx="4966">
                  <c:v>36745</c:v>
                </c:pt>
                <c:pt idx="4967">
                  <c:v>36746</c:v>
                </c:pt>
                <c:pt idx="4968">
                  <c:v>36747</c:v>
                </c:pt>
                <c:pt idx="4969">
                  <c:v>36748</c:v>
                </c:pt>
                <c:pt idx="4970">
                  <c:v>36749</c:v>
                </c:pt>
                <c:pt idx="4971">
                  <c:v>36750</c:v>
                </c:pt>
                <c:pt idx="4972">
                  <c:v>36751</c:v>
                </c:pt>
                <c:pt idx="4973">
                  <c:v>36752</c:v>
                </c:pt>
                <c:pt idx="4974">
                  <c:v>36753</c:v>
                </c:pt>
                <c:pt idx="4975">
                  <c:v>36754</c:v>
                </c:pt>
                <c:pt idx="4976">
                  <c:v>36755</c:v>
                </c:pt>
                <c:pt idx="4977">
                  <c:v>36756</c:v>
                </c:pt>
                <c:pt idx="4978">
                  <c:v>36757</c:v>
                </c:pt>
                <c:pt idx="4979">
                  <c:v>36758</c:v>
                </c:pt>
                <c:pt idx="4980">
                  <c:v>36759</c:v>
                </c:pt>
                <c:pt idx="4981">
                  <c:v>36760</c:v>
                </c:pt>
                <c:pt idx="4982">
                  <c:v>36761</c:v>
                </c:pt>
                <c:pt idx="4983">
                  <c:v>36762</c:v>
                </c:pt>
                <c:pt idx="4984">
                  <c:v>36763</c:v>
                </c:pt>
                <c:pt idx="4985">
                  <c:v>36764</c:v>
                </c:pt>
                <c:pt idx="4986">
                  <c:v>36765</c:v>
                </c:pt>
                <c:pt idx="4987">
                  <c:v>36766</c:v>
                </c:pt>
                <c:pt idx="4988">
                  <c:v>36767</c:v>
                </c:pt>
                <c:pt idx="4989">
                  <c:v>36768</c:v>
                </c:pt>
                <c:pt idx="4990">
                  <c:v>36769</c:v>
                </c:pt>
                <c:pt idx="4991">
                  <c:v>36770</c:v>
                </c:pt>
                <c:pt idx="4992">
                  <c:v>36771</c:v>
                </c:pt>
                <c:pt idx="4993">
                  <c:v>36772</c:v>
                </c:pt>
                <c:pt idx="4994">
                  <c:v>36773</c:v>
                </c:pt>
                <c:pt idx="4995">
                  <c:v>36774</c:v>
                </c:pt>
                <c:pt idx="4996">
                  <c:v>36775</c:v>
                </c:pt>
                <c:pt idx="4997">
                  <c:v>36776</c:v>
                </c:pt>
                <c:pt idx="4998">
                  <c:v>36777</c:v>
                </c:pt>
                <c:pt idx="4999">
                  <c:v>36778</c:v>
                </c:pt>
                <c:pt idx="5000">
                  <c:v>36779</c:v>
                </c:pt>
                <c:pt idx="5001">
                  <c:v>36780</c:v>
                </c:pt>
                <c:pt idx="5002">
                  <c:v>36781</c:v>
                </c:pt>
                <c:pt idx="5003">
                  <c:v>36782</c:v>
                </c:pt>
                <c:pt idx="5004">
                  <c:v>36783</c:v>
                </c:pt>
                <c:pt idx="5005">
                  <c:v>36784</c:v>
                </c:pt>
                <c:pt idx="5006">
                  <c:v>36785</c:v>
                </c:pt>
                <c:pt idx="5007">
                  <c:v>36786</c:v>
                </c:pt>
                <c:pt idx="5008">
                  <c:v>36787</c:v>
                </c:pt>
                <c:pt idx="5009">
                  <c:v>36788</c:v>
                </c:pt>
                <c:pt idx="5010">
                  <c:v>36789</c:v>
                </c:pt>
                <c:pt idx="5011">
                  <c:v>36790</c:v>
                </c:pt>
                <c:pt idx="5012">
                  <c:v>36791</c:v>
                </c:pt>
                <c:pt idx="5013">
                  <c:v>36792</c:v>
                </c:pt>
                <c:pt idx="5014">
                  <c:v>36793</c:v>
                </c:pt>
                <c:pt idx="5015">
                  <c:v>36794</c:v>
                </c:pt>
                <c:pt idx="5016">
                  <c:v>36795</c:v>
                </c:pt>
                <c:pt idx="5017">
                  <c:v>36796</c:v>
                </c:pt>
                <c:pt idx="5018">
                  <c:v>36797</c:v>
                </c:pt>
                <c:pt idx="5019">
                  <c:v>36798</c:v>
                </c:pt>
                <c:pt idx="5020">
                  <c:v>36799</c:v>
                </c:pt>
                <c:pt idx="5021">
                  <c:v>36800</c:v>
                </c:pt>
                <c:pt idx="5022">
                  <c:v>36801</c:v>
                </c:pt>
                <c:pt idx="5023">
                  <c:v>36802</c:v>
                </c:pt>
                <c:pt idx="5024">
                  <c:v>36803</c:v>
                </c:pt>
                <c:pt idx="5025">
                  <c:v>36804</c:v>
                </c:pt>
                <c:pt idx="5026">
                  <c:v>36805</c:v>
                </c:pt>
                <c:pt idx="5027">
                  <c:v>36806</c:v>
                </c:pt>
                <c:pt idx="5028">
                  <c:v>36807</c:v>
                </c:pt>
                <c:pt idx="5029">
                  <c:v>36808</c:v>
                </c:pt>
                <c:pt idx="5030">
                  <c:v>36809</c:v>
                </c:pt>
                <c:pt idx="5031">
                  <c:v>36810</c:v>
                </c:pt>
                <c:pt idx="5032">
                  <c:v>36811</c:v>
                </c:pt>
                <c:pt idx="5033">
                  <c:v>36812</c:v>
                </c:pt>
                <c:pt idx="5034">
                  <c:v>36813</c:v>
                </c:pt>
                <c:pt idx="5035">
                  <c:v>36814</c:v>
                </c:pt>
                <c:pt idx="5036">
                  <c:v>36815</c:v>
                </c:pt>
                <c:pt idx="5037">
                  <c:v>36816</c:v>
                </c:pt>
                <c:pt idx="5038">
                  <c:v>36817</c:v>
                </c:pt>
                <c:pt idx="5039">
                  <c:v>36818</c:v>
                </c:pt>
                <c:pt idx="5040">
                  <c:v>36819</c:v>
                </c:pt>
                <c:pt idx="5041">
                  <c:v>36820</c:v>
                </c:pt>
                <c:pt idx="5042">
                  <c:v>36821</c:v>
                </c:pt>
                <c:pt idx="5043">
                  <c:v>36822</c:v>
                </c:pt>
                <c:pt idx="5044">
                  <c:v>36823</c:v>
                </c:pt>
                <c:pt idx="5045">
                  <c:v>36824</c:v>
                </c:pt>
                <c:pt idx="5046">
                  <c:v>36825</c:v>
                </c:pt>
                <c:pt idx="5047">
                  <c:v>36826</c:v>
                </c:pt>
                <c:pt idx="5048">
                  <c:v>36827</c:v>
                </c:pt>
                <c:pt idx="5049">
                  <c:v>36828</c:v>
                </c:pt>
                <c:pt idx="5050">
                  <c:v>36829</c:v>
                </c:pt>
                <c:pt idx="5051">
                  <c:v>36830</c:v>
                </c:pt>
                <c:pt idx="5052">
                  <c:v>36831</c:v>
                </c:pt>
                <c:pt idx="5053">
                  <c:v>36832</c:v>
                </c:pt>
                <c:pt idx="5054">
                  <c:v>36833</c:v>
                </c:pt>
                <c:pt idx="5055">
                  <c:v>36834</c:v>
                </c:pt>
                <c:pt idx="5056">
                  <c:v>36835</c:v>
                </c:pt>
                <c:pt idx="5057">
                  <c:v>36836</c:v>
                </c:pt>
                <c:pt idx="5058">
                  <c:v>36837</c:v>
                </c:pt>
                <c:pt idx="5059">
                  <c:v>36838</c:v>
                </c:pt>
                <c:pt idx="5060">
                  <c:v>36839</c:v>
                </c:pt>
                <c:pt idx="5061">
                  <c:v>36840</c:v>
                </c:pt>
                <c:pt idx="5062">
                  <c:v>36841</c:v>
                </c:pt>
                <c:pt idx="5063">
                  <c:v>36842</c:v>
                </c:pt>
                <c:pt idx="5064">
                  <c:v>36843</c:v>
                </c:pt>
                <c:pt idx="5065">
                  <c:v>36844</c:v>
                </c:pt>
                <c:pt idx="5066">
                  <c:v>36845</c:v>
                </c:pt>
                <c:pt idx="5067">
                  <c:v>36846</c:v>
                </c:pt>
                <c:pt idx="5068">
                  <c:v>36847</c:v>
                </c:pt>
                <c:pt idx="5069">
                  <c:v>36848</c:v>
                </c:pt>
                <c:pt idx="5070">
                  <c:v>36849</c:v>
                </c:pt>
                <c:pt idx="5071">
                  <c:v>36850</c:v>
                </c:pt>
                <c:pt idx="5072">
                  <c:v>36851</c:v>
                </c:pt>
                <c:pt idx="5073">
                  <c:v>36852</c:v>
                </c:pt>
                <c:pt idx="5074">
                  <c:v>36853</c:v>
                </c:pt>
                <c:pt idx="5075">
                  <c:v>36854</c:v>
                </c:pt>
                <c:pt idx="5076">
                  <c:v>36855</c:v>
                </c:pt>
                <c:pt idx="5077">
                  <c:v>36856</c:v>
                </c:pt>
                <c:pt idx="5078">
                  <c:v>36857</c:v>
                </c:pt>
                <c:pt idx="5079">
                  <c:v>36858</c:v>
                </c:pt>
                <c:pt idx="5080">
                  <c:v>36859</c:v>
                </c:pt>
                <c:pt idx="5081">
                  <c:v>36860</c:v>
                </c:pt>
                <c:pt idx="5082">
                  <c:v>36861</c:v>
                </c:pt>
                <c:pt idx="5083">
                  <c:v>36862</c:v>
                </c:pt>
                <c:pt idx="5084">
                  <c:v>36863</c:v>
                </c:pt>
                <c:pt idx="5085">
                  <c:v>36864</c:v>
                </c:pt>
                <c:pt idx="5086">
                  <c:v>36865</c:v>
                </c:pt>
                <c:pt idx="5087">
                  <c:v>36866</c:v>
                </c:pt>
                <c:pt idx="5088">
                  <c:v>36867</c:v>
                </c:pt>
                <c:pt idx="5089">
                  <c:v>36868</c:v>
                </c:pt>
                <c:pt idx="5090">
                  <c:v>36869</c:v>
                </c:pt>
                <c:pt idx="5091">
                  <c:v>36870</c:v>
                </c:pt>
                <c:pt idx="5092">
                  <c:v>36871</c:v>
                </c:pt>
                <c:pt idx="5093">
                  <c:v>36872</c:v>
                </c:pt>
                <c:pt idx="5094">
                  <c:v>36873</c:v>
                </c:pt>
                <c:pt idx="5095">
                  <c:v>36874</c:v>
                </c:pt>
                <c:pt idx="5096">
                  <c:v>36875</c:v>
                </c:pt>
                <c:pt idx="5097">
                  <c:v>36876</c:v>
                </c:pt>
                <c:pt idx="5098">
                  <c:v>36877</c:v>
                </c:pt>
                <c:pt idx="5099">
                  <c:v>36878</c:v>
                </c:pt>
                <c:pt idx="5100">
                  <c:v>36879</c:v>
                </c:pt>
                <c:pt idx="5101">
                  <c:v>36880</c:v>
                </c:pt>
                <c:pt idx="5102">
                  <c:v>36881</c:v>
                </c:pt>
                <c:pt idx="5103">
                  <c:v>36882</c:v>
                </c:pt>
                <c:pt idx="5104">
                  <c:v>36883</c:v>
                </c:pt>
                <c:pt idx="5105">
                  <c:v>36884</c:v>
                </c:pt>
                <c:pt idx="5106">
                  <c:v>36885</c:v>
                </c:pt>
                <c:pt idx="5107">
                  <c:v>36886</c:v>
                </c:pt>
                <c:pt idx="5108">
                  <c:v>36887</c:v>
                </c:pt>
                <c:pt idx="5109">
                  <c:v>36888</c:v>
                </c:pt>
                <c:pt idx="5110">
                  <c:v>36889</c:v>
                </c:pt>
                <c:pt idx="5111">
                  <c:v>36890</c:v>
                </c:pt>
                <c:pt idx="5112">
                  <c:v>36891</c:v>
                </c:pt>
                <c:pt idx="5113">
                  <c:v>36892</c:v>
                </c:pt>
                <c:pt idx="5114">
                  <c:v>36893</c:v>
                </c:pt>
                <c:pt idx="5115">
                  <c:v>36894</c:v>
                </c:pt>
                <c:pt idx="5116">
                  <c:v>36895</c:v>
                </c:pt>
                <c:pt idx="5117">
                  <c:v>36896</c:v>
                </c:pt>
                <c:pt idx="5118">
                  <c:v>36897</c:v>
                </c:pt>
                <c:pt idx="5119">
                  <c:v>36898</c:v>
                </c:pt>
                <c:pt idx="5120">
                  <c:v>36899</c:v>
                </c:pt>
                <c:pt idx="5121">
                  <c:v>36900</c:v>
                </c:pt>
                <c:pt idx="5122">
                  <c:v>36901</c:v>
                </c:pt>
                <c:pt idx="5123">
                  <c:v>36902</c:v>
                </c:pt>
                <c:pt idx="5124">
                  <c:v>36903</c:v>
                </c:pt>
                <c:pt idx="5125">
                  <c:v>36904</c:v>
                </c:pt>
                <c:pt idx="5126">
                  <c:v>36905</c:v>
                </c:pt>
                <c:pt idx="5127">
                  <c:v>36906</c:v>
                </c:pt>
                <c:pt idx="5128">
                  <c:v>36907</c:v>
                </c:pt>
                <c:pt idx="5129">
                  <c:v>36908</c:v>
                </c:pt>
                <c:pt idx="5130">
                  <c:v>36909</c:v>
                </c:pt>
                <c:pt idx="5131">
                  <c:v>36910</c:v>
                </c:pt>
                <c:pt idx="5132">
                  <c:v>36911</c:v>
                </c:pt>
                <c:pt idx="5133">
                  <c:v>36912</c:v>
                </c:pt>
                <c:pt idx="5134">
                  <c:v>36913</c:v>
                </c:pt>
                <c:pt idx="5135">
                  <c:v>36914</c:v>
                </c:pt>
                <c:pt idx="5136">
                  <c:v>36915</c:v>
                </c:pt>
                <c:pt idx="5137">
                  <c:v>36916</c:v>
                </c:pt>
                <c:pt idx="5138">
                  <c:v>36917</c:v>
                </c:pt>
                <c:pt idx="5139">
                  <c:v>36918</c:v>
                </c:pt>
                <c:pt idx="5140">
                  <c:v>36919</c:v>
                </c:pt>
                <c:pt idx="5141">
                  <c:v>36920</c:v>
                </c:pt>
                <c:pt idx="5142">
                  <c:v>36921</c:v>
                </c:pt>
                <c:pt idx="5143">
                  <c:v>36922</c:v>
                </c:pt>
                <c:pt idx="5144">
                  <c:v>36923</c:v>
                </c:pt>
                <c:pt idx="5145">
                  <c:v>36924</c:v>
                </c:pt>
                <c:pt idx="5146">
                  <c:v>36925</c:v>
                </c:pt>
                <c:pt idx="5147">
                  <c:v>36926</c:v>
                </c:pt>
                <c:pt idx="5148">
                  <c:v>36927</c:v>
                </c:pt>
                <c:pt idx="5149">
                  <c:v>36928</c:v>
                </c:pt>
                <c:pt idx="5150">
                  <c:v>36929</c:v>
                </c:pt>
                <c:pt idx="5151">
                  <c:v>36930</c:v>
                </c:pt>
                <c:pt idx="5152">
                  <c:v>36931</c:v>
                </c:pt>
                <c:pt idx="5153">
                  <c:v>36932</c:v>
                </c:pt>
                <c:pt idx="5154">
                  <c:v>36933</c:v>
                </c:pt>
                <c:pt idx="5155">
                  <c:v>36934</c:v>
                </c:pt>
                <c:pt idx="5156">
                  <c:v>36935</c:v>
                </c:pt>
                <c:pt idx="5157">
                  <c:v>36936</c:v>
                </c:pt>
                <c:pt idx="5158">
                  <c:v>36937</c:v>
                </c:pt>
                <c:pt idx="5159">
                  <c:v>36938</c:v>
                </c:pt>
                <c:pt idx="5160">
                  <c:v>36939</c:v>
                </c:pt>
                <c:pt idx="5161">
                  <c:v>36940</c:v>
                </c:pt>
                <c:pt idx="5162">
                  <c:v>36941</c:v>
                </c:pt>
                <c:pt idx="5163">
                  <c:v>36942</c:v>
                </c:pt>
                <c:pt idx="5164">
                  <c:v>36943</c:v>
                </c:pt>
                <c:pt idx="5165">
                  <c:v>36944</c:v>
                </c:pt>
                <c:pt idx="5166">
                  <c:v>36945</c:v>
                </c:pt>
                <c:pt idx="5167">
                  <c:v>36946</c:v>
                </c:pt>
                <c:pt idx="5168">
                  <c:v>36947</c:v>
                </c:pt>
                <c:pt idx="5169">
                  <c:v>36948</c:v>
                </c:pt>
                <c:pt idx="5170">
                  <c:v>36949</c:v>
                </c:pt>
                <c:pt idx="5171">
                  <c:v>36950</c:v>
                </c:pt>
                <c:pt idx="5172">
                  <c:v>36951</c:v>
                </c:pt>
                <c:pt idx="5173">
                  <c:v>36952</c:v>
                </c:pt>
                <c:pt idx="5174">
                  <c:v>36953</c:v>
                </c:pt>
                <c:pt idx="5175">
                  <c:v>36954</c:v>
                </c:pt>
                <c:pt idx="5176">
                  <c:v>36955</c:v>
                </c:pt>
                <c:pt idx="5177">
                  <c:v>36956</c:v>
                </c:pt>
                <c:pt idx="5178">
                  <c:v>36957</c:v>
                </c:pt>
                <c:pt idx="5179">
                  <c:v>36958</c:v>
                </c:pt>
                <c:pt idx="5180">
                  <c:v>36959</c:v>
                </c:pt>
                <c:pt idx="5181">
                  <c:v>36960</c:v>
                </c:pt>
                <c:pt idx="5182">
                  <c:v>36961</c:v>
                </c:pt>
                <c:pt idx="5183">
                  <c:v>36962</c:v>
                </c:pt>
                <c:pt idx="5184">
                  <c:v>36963</c:v>
                </c:pt>
                <c:pt idx="5185">
                  <c:v>36964</c:v>
                </c:pt>
                <c:pt idx="5186">
                  <c:v>36965</c:v>
                </c:pt>
                <c:pt idx="5187">
                  <c:v>36966</c:v>
                </c:pt>
                <c:pt idx="5188">
                  <c:v>36967</c:v>
                </c:pt>
                <c:pt idx="5189">
                  <c:v>36968</c:v>
                </c:pt>
                <c:pt idx="5190">
                  <c:v>36969</c:v>
                </c:pt>
                <c:pt idx="5191">
                  <c:v>36970</c:v>
                </c:pt>
                <c:pt idx="5192">
                  <c:v>36971</c:v>
                </c:pt>
                <c:pt idx="5193">
                  <c:v>36972</c:v>
                </c:pt>
                <c:pt idx="5194">
                  <c:v>36973</c:v>
                </c:pt>
                <c:pt idx="5195">
                  <c:v>36974</c:v>
                </c:pt>
                <c:pt idx="5196">
                  <c:v>36975</c:v>
                </c:pt>
                <c:pt idx="5197">
                  <c:v>36976</c:v>
                </c:pt>
                <c:pt idx="5198">
                  <c:v>36977</c:v>
                </c:pt>
                <c:pt idx="5199">
                  <c:v>36978</c:v>
                </c:pt>
                <c:pt idx="5200">
                  <c:v>36979</c:v>
                </c:pt>
                <c:pt idx="5201">
                  <c:v>36980</c:v>
                </c:pt>
                <c:pt idx="5202">
                  <c:v>36981</c:v>
                </c:pt>
                <c:pt idx="5203">
                  <c:v>36982</c:v>
                </c:pt>
                <c:pt idx="5204">
                  <c:v>36983</c:v>
                </c:pt>
                <c:pt idx="5205">
                  <c:v>36984</c:v>
                </c:pt>
                <c:pt idx="5206">
                  <c:v>36985</c:v>
                </c:pt>
                <c:pt idx="5207">
                  <c:v>36986</c:v>
                </c:pt>
                <c:pt idx="5208">
                  <c:v>36987</c:v>
                </c:pt>
                <c:pt idx="5209">
                  <c:v>36988</c:v>
                </c:pt>
                <c:pt idx="5210">
                  <c:v>36989</c:v>
                </c:pt>
                <c:pt idx="5211">
                  <c:v>36990</c:v>
                </c:pt>
                <c:pt idx="5212">
                  <c:v>36991</c:v>
                </c:pt>
                <c:pt idx="5213">
                  <c:v>36992</c:v>
                </c:pt>
                <c:pt idx="5214">
                  <c:v>36993</c:v>
                </c:pt>
                <c:pt idx="5215">
                  <c:v>36994</c:v>
                </c:pt>
                <c:pt idx="5216">
                  <c:v>36995</c:v>
                </c:pt>
                <c:pt idx="5217">
                  <c:v>36996</c:v>
                </c:pt>
                <c:pt idx="5218">
                  <c:v>36997</c:v>
                </c:pt>
                <c:pt idx="5219">
                  <c:v>36998</c:v>
                </c:pt>
                <c:pt idx="5220">
                  <c:v>36999</c:v>
                </c:pt>
                <c:pt idx="5221">
                  <c:v>37000</c:v>
                </c:pt>
                <c:pt idx="5222">
                  <c:v>37001</c:v>
                </c:pt>
                <c:pt idx="5223">
                  <c:v>37002</c:v>
                </c:pt>
                <c:pt idx="5224">
                  <c:v>37003</c:v>
                </c:pt>
                <c:pt idx="5225">
                  <c:v>37004</c:v>
                </c:pt>
                <c:pt idx="5226">
                  <c:v>37005</c:v>
                </c:pt>
                <c:pt idx="5227">
                  <c:v>37006</c:v>
                </c:pt>
                <c:pt idx="5228">
                  <c:v>37007</c:v>
                </c:pt>
                <c:pt idx="5229">
                  <c:v>37008</c:v>
                </c:pt>
                <c:pt idx="5230">
                  <c:v>37009</c:v>
                </c:pt>
                <c:pt idx="5231">
                  <c:v>37010</c:v>
                </c:pt>
                <c:pt idx="5232">
                  <c:v>37011</c:v>
                </c:pt>
                <c:pt idx="5233">
                  <c:v>37012</c:v>
                </c:pt>
                <c:pt idx="5234">
                  <c:v>37013</c:v>
                </c:pt>
                <c:pt idx="5235">
                  <c:v>37014</c:v>
                </c:pt>
                <c:pt idx="5236">
                  <c:v>37015</c:v>
                </c:pt>
                <c:pt idx="5237">
                  <c:v>37016</c:v>
                </c:pt>
                <c:pt idx="5238">
                  <c:v>37017</c:v>
                </c:pt>
                <c:pt idx="5239">
                  <c:v>37018</c:v>
                </c:pt>
                <c:pt idx="5240">
                  <c:v>37019</c:v>
                </c:pt>
                <c:pt idx="5241">
                  <c:v>37020</c:v>
                </c:pt>
                <c:pt idx="5242">
                  <c:v>37021</c:v>
                </c:pt>
                <c:pt idx="5243">
                  <c:v>37022</c:v>
                </c:pt>
                <c:pt idx="5244">
                  <c:v>37023</c:v>
                </c:pt>
                <c:pt idx="5245">
                  <c:v>37024</c:v>
                </c:pt>
                <c:pt idx="5246">
                  <c:v>37025</c:v>
                </c:pt>
                <c:pt idx="5247">
                  <c:v>37026</c:v>
                </c:pt>
                <c:pt idx="5248">
                  <c:v>37027</c:v>
                </c:pt>
                <c:pt idx="5249">
                  <c:v>37028</c:v>
                </c:pt>
                <c:pt idx="5250">
                  <c:v>37029</c:v>
                </c:pt>
                <c:pt idx="5251">
                  <c:v>37030</c:v>
                </c:pt>
                <c:pt idx="5252">
                  <c:v>37031</c:v>
                </c:pt>
                <c:pt idx="5253">
                  <c:v>37032</c:v>
                </c:pt>
                <c:pt idx="5254">
                  <c:v>37033</c:v>
                </c:pt>
                <c:pt idx="5255">
                  <c:v>37034</c:v>
                </c:pt>
                <c:pt idx="5256">
                  <c:v>37035</c:v>
                </c:pt>
                <c:pt idx="5257">
                  <c:v>37036</c:v>
                </c:pt>
                <c:pt idx="5258">
                  <c:v>37037</c:v>
                </c:pt>
                <c:pt idx="5259">
                  <c:v>37038</c:v>
                </c:pt>
                <c:pt idx="5260">
                  <c:v>37039</c:v>
                </c:pt>
                <c:pt idx="5261">
                  <c:v>37040</c:v>
                </c:pt>
                <c:pt idx="5262">
                  <c:v>37041</c:v>
                </c:pt>
                <c:pt idx="5263">
                  <c:v>37042</c:v>
                </c:pt>
                <c:pt idx="5264">
                  <c:v>37043</c:v>
                </c:pt>
                <c:pt idx="5265">
                  <c:v>37044</c:v>
                </c:pt>
                <c:pt idx="5266">
                  <c:v>37045</c:v>
                </c:pt>
                <c:pt idx="5267">
                  <c:v>37046</c:v>
                </c:pt>
                <c:pt idx="5268">
                  <c:v>37047</c:v>
                </c:pt>
                <c:pt idx="5269">
                  <c:v>37048</c:v>
                </c:pt>
                <c:pt idx="5270">
                  <c:v>37049</c:v>
                </c:pt>
                <c:pt idx="5271">
                  <c:v>37050</c:v>
                </c:pt>
                <c:pt idx="5272">
                  <c:v>37051</c:v>
                </c:pt>
                <c:pt idx="5273">
                  <c:v>37052</c:v>
                </c:pt>
                <c:pt idx="5274">
                  <c:v>37053</c:v>
                </c:pt>
                <c:pt idx="5275">
                  <c:v>37054</c:v>
                </c:pt>
                <c:pt idx="5276">
                  <c:v>37055</c:v>
                </c:pt>
                <c:pt idx="5277">
                  <c:v>37056</c:v>
                </c:pt>
                <c:pt idx="5278">
                  <c:v>37057</c:v>
                </c:pt>
                <c:pt idx="5279">
                  <c:v>37058</c:v>
                </c:pt>
                <c:pt idx="5280">
                  <c:v>37059</c:v>
                </c:pt>
                <c:pt idx="5281">
                  <c:v>37060</c:v>
                </c:pt>
                <c:pt idx="5282">
                  <c:v>37061</c:v>
                </c:pt>
                <c:pt idx="5283">
                  <c:v>37062</c:v>
                </c:pt>
                <c:pt idx="5284">
                  <c:v>37063</c:v>
                </c:pt>
                <c:pt idx="5285">
                  <c:v>37064</c:v>
                </c:pt>
                <c:pt idx="5286">
                  <c:v>37065</c:v>
                </c:pt>
                <c:pt idx="5287">
                  <c:v>37066</c:v>
                </c:pt>
                <c:pt idx="5288">
                  <c:v>37067</c:v>
                </c:pt>
                <c:pt idx="5289">
                  <c:v>37068</c:v>
                </c:pt>
                <c:pt idx="5290">
                  <c:v>37069</c:v>
                </c:pt>
                <c:pt idx="5291">
                  <c:v>37070</c:v>
                </c:pt>
                <c:pt idx="5292">
                  <c:v>37071</c:v>
                </c:pt>
                <c:pt idx="5293">
                  <c:v>37072</c:v>
                </c:pt>
                <c:pt idx="5294">
                  <c:v>37073</c:v>
                </c:pt>
                <c:pt idx="5295">
                  <c:v>37074</c:v>
                </c:pt>
                <c:pt idx="5296">
                  <c:v>37075</c:v>
                </c:pt>
                <c:pt idx="5297">
                  <c:v>37076</c:v>
                </c:pt>
                <c:pt idx="5298">
                  <c:v>37077</c:v>
                </c:pt>
                <c:pt idx="5299">
                  <c:v>37078</c:v>
                </c:pt>
                <c:pt idx="5300">
                  <c:v>37079</c:v>
                </c:pt>
                <c:pt idx="5301">
                  <c:v>37080</c:v>
                </c:pt>
                <c:pt idx="5302">
                  <c:v>37081</c:v>
                </c:pt>
                <c:pt idx="5303">
                  <c:v>37082</c:v>
                </c:pt>
                <c:pt idx="5304">
                  <c:v>37083</c:v>
                </c:pt>
                <c:pt idx="5305">
                  <c:v>37084</c:v>
                </c:pt>
                <c:pt idx="5306">
                  <c:v>37085</c:v>
                </c:pt>
                <c:pt idx="5307">
                  <c:v>37086</c:v>
                </c:pt>
                <c:pt idx="5308">
                  <c:v>37087</c:v>
                </c:pt>
                <c:pt idx="5309">
                  <c:v>37088</c:v>
                </c:pt>
                <c:pt idx="5310">
                  <c:v>37089</c:v>
                </c:pt>
                <c:pt idx="5311">
                  <c:v>37090</c:v>
                </c:pt>
                <c:pt idx="5312">
                  <c:v>37091</c:v>
                </c:pt>
                <c:pt idx="5313">
                  <c:v>37092</c:v>
                </c:pt>
                <c:pt idx="5314">
                  <c:v>37093</c:v>
                </c:pt>
                <c:pt idx="5315">
                  <c:v>37094</c:v>
                </c:pt>
                <c:pt idx="5316">
                  <c:v>37095</c:v>
                </c:pt>
                <c:pt idx="5317">
                  <c:v>37096</c:v>
                </c:pt>
                <c:pt idx="5318">
                  <c:v>37097</c:v>
                </c:pt>
                <c:pt idx="5319">
                  <c:v>37098</c:v>
                </c:pt>
                <c:pt idx="5320">
                  <c:v>37099</c:v>
                </c:pt>
                <c:pt idx="5321">
                  <c:v>37100</c:v>
                </c:pt>
                <c:pt idx="5322">
                  <c:v>37101</c:v>
                </c:pt>
                <c:pt idx="5323">
                  <c:v>37102</c:v>
                </c:pt>
                <c:pt idx="5324">
                  <c:v>37103</c:v>
                </c:pt>
                <c:pt idx="5325">
                  <c:v>37104</c:v>
                </c:pt>
                <c:pt idx="5326">
                  <c:v>37105</c:v>
                </c:pt>
                <c:pt idx="5327">
                  <c:v>37106</c:v>
                </c:pt>
                <c:pt idx="5328">
                  <c:v>37107</c:v>
                </c:pt>
                <c:pt idx="5329">
                  <c:v>37108</c:v>
                </c:pt>
                <c:pt idx="5330">
                  <c:v>37109</c:v>
                </c:pt>
                <c:pt idx="5331">
                  <c:v>37110</c:v>
                </c:pt>
                <c:pt idx="5332">
                  <c:v>37111</c:v>
                </c:pt>
                <c:pt idx="5333">
                  <c:v>37112</c:v>
                </c:pt>
                <c:pt idx="5334">
                  <c:v>37113</c:v>
                </c:pt>
                <c:pt idx="5335">
                  <c:v>37114</c:v>
                </c:pt>
                <c:pt idx="5336">
                  <c:v>37115</c:v>
                </c:pt>
                <c:pt idx="5337">
                  <c:v>37116</c:v>
                </c:pt>
                <c:pt idx="5338">
                  <c:v>37117</c:v>
                </c:pt>
                <c:pt idx="5339">
                  <c:v>37118</c:v>
                </c:pt>
                <c:pt idx="5340">
                  <c:v>37119</c:v>
                </c:pt>
                <c:pt idx="5341">
                  <c:v>37120</c:v>
                </c:pt>
                <c:pt idx="5342">
                  <c:v>37121</c:v>
                </c:pt>
                <c:pt idx="5343">
                  <c:v>37122</c:v>
                </c:pt>
                <c:pt idx="5344">
                  <c:v>37123</c:v>
                </c:pt>
                <c:pt idx="5345">
                  <c:v>37124</c:v>
                </c:pt>
                <c:pt idx="5346">
                  <c:v>37125</c:v>
                </c:pt>
                <c:pt idx="5347">
                  <c:v>37126</c:v>
                </c:pt>
                <c:pt idx="5348">
                  <c:v>37127</c:v>
                </c:pt>
                <c:pt idx="5349">
                  <c:v>37128</c:v>
                </c:pt>
                <c:pt idx="5350">
                  <c:v>37129</c:v>
                </c:pt>
                <c:pt idx="5351">
                  <c:v>37130</c:v>
                </c:pt>
                <c:pt idx="5352">
                  <c:v>37131</c:v>
                </c:pt>
                <c:pt idx="5353">
                  <c:v>37132</c:v>
                </c:pt>
                <c:pt idx="5354">
                  <c:v>37133</c:v>
                </c:pt>
                <c:pt idx="5355">
                  <c:v>37134</c:v>
                </c:pt>
                <c:pt idx="5356">
                  <c:v>37135</c:v>
                </c:pt>
                <c:pt idx="5357">
                  <c:v>37136</c:v>
                </c:pt>
                <c:pt idx="5358">
                  <c:v>37137</c:v>
                </c:pt>
                <c:pt idx="5359">
                  <c:v>37138</c:v>
                </c:pt>
                <c:pt idx="5360">
                  <c:v>37139</c:v>
                </c:pt>
                <c:pt idx="5361">
                  <c:v>37140</c:v>
                </c:pt>
                <c:pt idx="5362">
                  <c:v>37141</c:v>
                </c:pt>
                <c:pt idx="5363">
                  <c:v>37142</c:v>
                </c:pt>
                <c:pt idx="5364">
                  <c:v>37143</c:v>
                </c:pt>
                <c:pt idx="5365">
                  <c:v>37144</c:v>
                </c:pt>
                <c:pt idx="5366">
                  <c:v>37145</c:v>
                </c:pt>
                <c:pt idx="5367">
                  <c:v>37146</c:v>
                </c:pt>
                <c:pt idx="5368">
                  <c:v>37147</c:v>
                </c:pt>
                <c:pt idx="5369">
                  <c:v>37148</c:v>
                </c:pt>
                <c:pt idx="5370">
                  <c:v>37149</c:v>
                </c:pt>
                <c:pt idx="5371">
                  <c:v>37150</c:v>
                </c:pt>
                <c:pt idx="5372">
                  <c:v>37151</c:v>
                </c:pt>
                <c:pt idx="5373">
                  <c:v>37152</c:v>
                </c:pt>
                <c:pt idx="5374">
                  <c:v>37153</c:v>
                </c:pt>
                <c:pt idx="5375">
                  <c:v>37154</c:v>
                </c:pt>
                <c:pt idx="5376">
                  <c:v>37155</c:v>
                </c:pt>
                <c:pt idx="5377">
                  <c:v>37156</c:v>
                </c:pt>
                <c:pt idx="5378">
                  <c:v>37157</c:v>
                </c:pt>
                <c:pt idx="5379">
                  <c:v>37158</c:v>
                </c:pt>
                <c:pt idx="5380">
                  <c:v>37159</c:v>
                </c:pt>
                <c:pt idx="5381">
                  <c:v>37160</c:v>
                </c:pt>
                <c:pt idx="5382">
                  <c:v>37161</c:v>
                </c:pt>
                <c:pt idx="5383">
                  <c:v>37162</c:v>
                </c:pt>
                <c:pt idx="5384">
                  <c:v>37163</c:v>
                </c:pt>
                <c:pt idx="5385">
                  <c:v>37164</c:v>
                </c:pt>
                <c:pt idx="5386">
                  <c:v>37165</c:v>
                </c:pt>
                <c:pt idx="5387">
                  <c:v>37166</c:v>
                </c:pt>
                <c:pt idx="5388">
                  <c:v>37167</c:v>
                </c:pt>
                <c:pt idx="5389">
                  <c:v>37168</c:v>
                </c:pt>
                <c:pt idx="5390">
                  <c:v>37169</c:v>
                </c:pt>
                <c:pt idx="5391">
                  <c:v>37170</c:v>
                </c:pt>
                <c:pt idx="5392">
                  <c:v>37171</c:v>
                </c:pt>
                <c:pt idx="5393">
                  <c:v>37172</c:v>
                </c:pt>
                <c:pt idx="5394">
                  <c:v>37173</c:v>
                </c:pt>
                <c:pt idx="5395">
                  <c:v>37174</c:v>
                </c:pt>
                <c:pt idx="5396">
                  <c:v>37175</c:v>
                </c:pt>
                <c:pt idx="5397">
                  <c:v>37176</c:v>
                </c:pt>
                <c:pt idx="5398">
                  <c:v>37177</c:v>
                </c:pt>
                <c:pt idx="5399">
                  <c:v>37178</c:v>
                </c:pt>
                <c:pt idx="5400">
                  <c:v>37179</c:v>
                </c:pt>
                <c:pt idx="5401">
                  <c:v>37180</c:v>
                </c:pt>
                <c:pt idx="5402">
                  <c:v>37181</c:v>
                </c:pt>
                <c:pt idx="5403">
                  <c:v>37182</c:v>
                </c:pt>
                <c:pt idx="5404">
                  <c:v>37183</c:v>
                </c:pt>
                <c:pt idx="5405">
                  <c:v>37184</c:v>
                </c:pt>
                <c:pt idx="5406">
                  <c:v>37185</c:v>
                </c:pt>
                <c:pt idx="5407">
                  <c:v>37186</c:v>
                </c:pt>
                <c:pt idx="5408">
                  <c:v>37187</c:v>
                </c:pt>
                <c:pt idx="5409">
                  <c:v>37188</c:v>
                </c:pt>
                <c:pt idx="5410">
                  <c:v>37189</c:v>
                </c:pt>
                <c:pt idx="5411">
                  <c:v>37190</c:v>
                </c:pt>
                <c:pt idx="5412">
                  <c:v>37191</c:v>
                </c:pt>
                <c:pt idx="5413">
                  <c:v>37192</c:v>
                </c:pt>
                <c:pt idx="5414">
                  <c:v>37193</c:v>
                </c:pt>
                <c:pt idx="5415">
                  <c:v>37194</c:v>
                </c:pt>
                <c:pt idx="5416">
                  <c:v>37195</c:v>
                </c:pt>
                <c:pt idx="5417">
                  <c:v>37196</c:v>
                </c:pt>
                <c:pt idx="5418">
                  <c:v>37197</c:v>
                </c:pt>
                <c:pt idx="5419">
                  <c:v>37198</c:v>
                </c:pt>
                <c:pt idx="5420">
                  <c:v>37199</c:v>
                </c:pt>
                <c:pt idx="5421">
                  <c:v>37200</c:v>
                </c:pt>
                <c:pt idx="5422">
                  <c:v>37201</c:v>
                </c:pt>
                <c:pt idx="5423">
                  <c:v>37202</c:v>
                </c:pt>
                <c:pt idx="5424">
                  <c:v>37203</c:v>
                </c:pt>
                <c:pt idx="5425">
                  <c:v>37204</c:v>
                </c:pt>
                <c:pt idx="5426">
                  <c:v>37205</c:v>
                </c:pt>
                <c:pt idx="5427">
                  <c:v>37206</c:v>
                </c:pt>
                <c:pt idx="5428">
                  <c:v>37207</c:v>
                </c:pt>
                <c:pt idx="5429">
                  <c:v>37208</c:v>
                </c:pt>
                <c:pt idx="5430">
                  <c:v>37209</c:v>
                </c:pt>
                <c:pt idx="5431">
                  <c:v>37210</c:v>
                </c:pt>
                <c:pt idx="5432">
                  <c:v>37211</c:v>
                </c:pt>
                <c:pt idx="5433">
                  <c:v>37212</c:v>
                </c:pt>
                <c:pt idx="5434">
                  <c:v>37213</c:v>
                </c:pt>
                <c:pt idx="5435">
                  <c:v>37214</c:v>
                </c:pt>
                <c:pt idx="5436">
                  <c:v>37215</c:v>
                </c:pt>
                <c:pt idx="5437">
                  <c:v>37216</c:v>
                </c:pt>
                <c:pt idx="5438">
                  <c:v>37217</c:v>
                </c:pt>
                <c:pt idx="5439">
                  <c:v>37218</c:v>
                </c:pt>
                <c:pt idx="5440">
                  <c:v>37219</c:v>
                </c:pt>
                <c:pt idx="5441">
                  <c:v>37220</c:v>
                </c:pt>
                <c:pt idx="5442">
                  <c:v>37221</c:v>
                </c:pt>
                <c:pt idx="5443">
                  <c:v>37222</c:v>
                </c:pt>
                <c:pt idx="5444">
                  <c:v>37223</c:v>
                </c:pt>
                <c:pt idx="5445">
                  <c:v>37224</c:v>
                </c:pt>
                <c:pt idx="5446">
                  <c:v>37225</c:v>
                </c:pt>
                <c:pt idx="5447">
                  <c:v>37226</c:v>
                </c:pt>
                <c:pt idx="5448">
                  <c:v>37227</c:v>
                </c:pt>
                <c:pt idx="5449">
                  <c:v>37228</c:v>
                </c:pt>
                <c:pt idx="5450">
                  <c:v>37229</c:v>
                </c:pt>
                <c:pt idx="5451">
                  <c:v>37230</c:v>
                </c:pt>
                <c:pt idx="5452">
                  <c:v>37231</c:v>
                </c:pt>
                <c:pt idx="5453">
                  <c:v>37232</c:v>
                </c:pt>
                <c:pt idx="5454">
                  <c:v>37233</c:v>
                </c:pt>
                <c:pt idx="5455">
                  <c:v>37234</c:v>
                </c:pt>
                <c:pt idx="5456">
                  <c:v>37235</c:v>
                </c:pt>
                <c:pt idx="5457">
                  <c:v>37236</c:v>
                </c:pt>
                <c:pt idx="5458">
                  <c:v>37237</c:v>
                </c:pt>
                <c:pt idx="5459">
                  <c:v>37238</c:v>
                </c:pt>
                <c:pt idx="5460">
                  <c:v>37239</c:v>
                </c:pt>
                <c:pt idx="5461">
                  <c:v>37240</c:v>
                </c:pt>
                <c:pt idx="5462">
                  <c:v>37241</c:v>
                </c:pt>
                <c:pt idx="5463">
                  <c:v>37242</c:v>
                </c:pt>
                <c:pt idx="5464">
                  <c:v>37243</c:v>
                </c:pt>
                <c:pt idx="5465">
                  <c:v>37244</c:v>
                </c:pt>
                <c:pt idx="5466">
                  <c:v>37245</c:v>
                </c:pt>
                <c:pt idx="5467">
                  <c:v>37246</c:v>
                </c:pt>
                <c:pt idx="5468">
                  <c:v>37247</c:v>
                </c:pt>
                <c:pt idx="5469">
                  <c:v>37248</c:v>
                </c:pt>
                <c:pt idx="5470">
                  <c:v>37249</c:v>
                </c:pt>
                <c:pt idx="5471">
                  <c:v>37250</c:v>
                </c:pt>
                <c:pt idx="5472">
                  <c:v>37251</c:v>
                </c:pt>
                <c:pt idx="5473">
                  <c:v>37252</c:v>
                </c:pt>
                <c:pt idx="5474">
                  <c:v>37253</c:v>
                </c:pt>
                <c:pt idx="5475">
                  <c:v>37254</c:v>
                </c:pt>
                <c:pt idx="5476">
                  <c:v>37255</c:v>
                </c:pt>
                <c:pt idx="5477">
                  <c:v>37256</c:v>
                </c:pt>
                <c:pt idx="5478">
                  <c:v>37257</c:v>
                </c:pt>
                <c:pt idx="5479">
                  <c:v>37258</c:v>
                </c:pt>
                <c:pt idx="5480">
                  <c:v>37259</c:v>
                </c:pt>
                <c:pt idx="5481">
                  <c:v>37260</c:v>
                </c:pt>
                <c:pt idx="5482">
                  <c:v>37261</c:v>
                </c:pt>
                <c:pt idx="5483">
                  <c:v>37262</c:v>
                </c:pt>
                <c:pt idx="5484">
                  <c:v>37263</c:v>
                </c:pt>
                <c:pt idx="5485">
                  <c:v>37264</c:v>
                </c:pt>
                <c:pt idx="5486">
                  <c:v>37265</c:v>
                </c:pt>
                <c:pt idx="5487">
                  <c:v>37266</c:v>
                </c:pt>
                <c:pt idx="5488">
                  <c:v>37267</c:v>
                </c:pt>
                <c:pt idx="5489">
                  <c:v>37268</c:v>
                </c:pt>
                <c:pt idx="5490">
                  <c:v>37269</c:v>
                </c:pt>
                <c:pt idx="5491">
                  <c:v>37270</c:v>
                </c:pt>
                <c:pt idx="5492">
                  <c:v>37271</c:v>
                </c:pt>
                <c:pt idx="5493">
                  <c:v>37272</c:v>
                </c:pt>
                <c:pt idx="5494">
                  <c:v>37273</c:v>
                </c:pt>
                <c:pt idx="5495">
                  <c:v>37274</c:v>
                </c:pt>
                <c:pt idx="5496">
                  <c:v>37275</c:v>
                </c:pt>
                <c:pt idx="5497">
                  <c:v>37276</c:v>
                </c:pt>
                <c:pt idx="5498">
                  <c:v>37277</c:v>
                </c:pt>
                <c:pt idx="5499">
                  <c:v>37278</c:v>
                </c:pt>
                <c:pt idx="5500">
                  <c:v>37279</c:v>
                </c:pt>
                <c:pt idx="5501">
                  <c:v>37280</c:v>
                </c:pt>
                <c:pt idx="5502">
                  <c:v>37281</c:v>
                </c:pt>
                <c:pt idx="5503">
                  <c:v>37282</c:v>
                </c:pt>
                <c:pt idx="5504">
                  <c:v>37283</c:v>
                </c:pt>
                <c:pt idx="5505">
                  <c:v>37284</c:v>
                </c:pt>
                <c:pt idx="5506">
                  <c:v>37285</c:v>
                </c:pt>
                <c:pt idx="5507">
                  <c:v>37286</c:v>
                </c:pt>
                <c:pt idx="5508">
                  <c:v>37287</c:v>
                </c:pt>
                <c:pt idx="5509">
                  <c:v>37288</c:v>
                </c:pt>
                <c:pt idx="5510">
                  <c:v>37289</c:v>
                </c:pt>
                <c:pt idx="5511">
                  <c:v>37290</c:v>
                </c:pt>
                <c:pt idx="5512">
                  <c:v>37291</c:v>
                </c:pt>
                <c:pt idx="5513">
                  <c:v>37292</c:v>
                </c:pt>
                <c:pt idx="5514">
                  <c:v>37293</c:v>
                </c:pt>
                <c:pt idx="5515">
                  <c:v>37294</c:v>
                </c:pt>
                <c:pt idx="5516">
                  <c:v>37295</c:v>
                </c:pt>
                <c:pt idx="5517">
                  <c:v>37296</c:v>
                </c:pt>
                <c:pt idx="5518">
                  <c:v>37297</c:v>
                </c:pt>
                <c:pt idx="5519">
                  <c:v>37298</c:v>
                </c:pt>
                <c:pt idx="5520">
                  <c:v>37299</c:v>
                </c:pt>
                <c:pt idx="5521">
                  <c:v>37300</c:v>
                </c:pt>
                <c:pt idx="5522">
                  <c:v>37301</c:v>
                </c:pt>
                <c:pt idx="5523">
                  <c:v>37302</c:v>
                </c:pt>
                <c:pt idx="5524">
                  <c:v>37303</c:v>
                </c:pt>
                <c:pt idx="5525">
                  <c:v>37304</c:v>
                </c:pt>
                <c:pt idx="5526">
                  <c:v>37305</c:v>
                </c:pt>
                <c:pt idx="5527">
                  <c:v>37306</c:v>
                </c:pt>
                <c:pt idx="5528">
                  <c:v>37307</c:v>
                </c:pt>
                <c:pt idx="5529">
                  <c:v>37308</c:v>
                </c:pt>
                <c:pt idx="5530">
                  <c:v>37309</c:v>
                </c:pt>
                <c:pt idx="5531">
                  <c:v>37310</c:v>
                </c:pt>
                <c:pt idx="5532">
                  <c:v>37311</c:v>
                </c:pt>
                <c:pt idx="5533">
                  <c:v>37312</c:v>
                </c:pt>
                <c:pt idx="5534">
                  <c:v>37313</c:v>
                </c:pt>
                <c:pt idx="5535">
                  <c:v>37314</c:v>
                </c:pt>
                <c:pt idx="5536">
                  <c:v>37315</c:v>
                </c:pt>
                <c:pt idx="5537">
                  <c:v>37316</c:v>
                </c:pt>
                <c:pt idx="5538">
                  <c:v>37317</c:v>
                </c:pt>
                <c:pt idx="5539">
                  <c:v>37318</c:v>
                </c:pt>
                <c:pt idx="5540">
                  <c:v>37319</c:v>
                </c:pt>
                <c:pt idx="5541">
                  <c:v>37320</c:v>
                </c:pt>
                <c:pt idx="5542">
                  <c:v>37321</c:v>
                </c:pt>
                <c:pt idx="5543">
                  <c:v>37322</c:v>
                </c:pt>
                <c:pt idx="5544">
                  <c:v>37323</c:v>
                </c:pt>
                <c:pt idx="5545">
                  <c:v>37324</c:v>
                </c:pt>
                <c:pt idx="5546">
                  <c:v>37325</c:v>
                </c:pt>
                <c:pt idx="5547">
                  <c:v>37326</c:v>
                </c:pt>
                <c:pt idx="5548">
                  <c:v>37327</c:v>
                </c:pt>
                <c:pt idx="5549">
                  <c:v>37328</c:v>
                </c:pt>
                <c:pt idx="5550">
                  <c:v>37329</c:v>
                </c:pt>
                <c:pt idx="5551">
                  <c:v>37330</c:v>
                </c:pt>
                <c:pt idx="5552">
                  <c:v>37331</c:v>
                </c:pt>
                <c:pt idx="5553">
                  <c:v>37332</c:v>
                </c:pt>
                <c:pt idx="5554">
                  <c:v>37333</c:v>
                </c:pt>
                <c:pt idx="5555">
                  <c:v>37334</c:v>
                </c:pt>
                <c:pt idx="5556">
                  <c:v>37335</c:v>
                </c:pt>
                <c:pt idx="5557">
                  <c:v>37336</c:v>
                </c:pt>
                <c:pt idx="5558">
                  <c:v>37337</c:v>
                </c:pt>
                <c:pt idx="5559">
                  <c:v>37338</c:v>
                </c:pt>
                <c:pt idx="5560">
                  <c:v>37339</c:v>
                </c:pt>
                <c:pt idx="5561">
                  <c:v>37340</c:v>
                </c:pt>
                <c:pt idx="5562">
                  <c:v>37341</c:v>
                </c:pt>
                <c:pt idx="5563">
                  <c:v>37342</c:v>
                </c:pt>
                <c:pt idx="5564">
                  <c:v>37343</c:v>
                </c:pt>
                <c:pt idx="5565">
                  <c:v>37344</c:v>
                </c:pt>
                <c:pt idx="5566">
                  <c:v>37345</c:v>
                </c:pt>
                <c:pt idx="5567">
                  <c:v>37346</c:v>
                </c:pt>
                <c:pt idx="5568">
                  <c:v>37347</c:v>
                </c:pt>
                <c:pt idx="5569">
                  <c:v>37348</c:v>
                </c:pt>
                <c:pt idx="5570">
                  <c:v>37349</c:v>
                </c:pt>
                <c:pt idx="5571">
                  <c:v>37350</c:v>
                </c:pt>
                <c:pt idx="5572">
                  <c:v>37351</c:v>
                </c:pt>
                <c:pt idx="5573">
                  <c:v>37352</c:v>
                </c:pt>
                <c:pt idx="5574">
                  <c:v>37353</c:v>
                </c:pt>
                <c:pt idx="5575">
                  <c:v>37354</c:v>
                </c:pt>
                <c:pt idx="5576">
                  <c:v>37355</c:v>
                </c:pt>
                <c:pt idx="5577">
                  <c:v>37356</c:v>
                </c:pt>
                <c:pt idx="5578">
                  <c:v>37357</c:v>
                </c:pt>
                <c:pt idx="5579">
                  <c:v>37358</c:v>
                </c:pt>
                <c:pt idx="5580">
                  <c:v>37359</c:v>
                </c:pt>
                <c:pt idx="5581">
                  <c:v>37360</c:v>
                </c:pt>
                <c:pt idx="5582">
                  <c:v>37361</c:v>
                </c:pt>
                <c:pt idx="5583">
                  <c:v>37362</c:v>
                </c:pt>
                <c:pt idx="5584">
                  <c:v>37363</c:v>
                </c:pt>
                <c:pt idx="5585">
                  <c:v>37364</c:v>
                </c:pt>
                <c:pt idx="5586">
                  <c:v>37365</c:v>
                </c:pt>
                <c:pt idx="5587">
                  <c:v>37366</c:v>
                </c:pt>
                <c:pt idx="5588">
                  <c:v>37367</c:v>
                </c:pt>
                <c:pt idx="5589">
                  <c:v>37368</c:v>
                </c:pt>
                <c:pt idx="5590">
                  <c:v>37369</c:v>
                </c:pt>
                <c:pt idx="5591">
                  <c:v>37370</c:v>
                </c:pt>
                <c:pt idx="5592">
                  <c:v>37371</c:v>
                </c:pt>
                <c:pt idx="5593">
                  <c:v>37372</c:v>
                </c:pt>
                <c:pt idx="5594">
                  <c:v>37373</c:v>
                </c:pt>
                <c:pt idx="5595">
                  <c:v>37374</c:v>
                </c:pt>
                <c:pt idx="5596">
                  <c:v>37375</c:v>
                </c:pt>
                <c:pt idx="5597">
                  <c:v>37376</c:v>
                </c:pt>
                <c:pt idx="5598">
                  <c:v>37377</c:v>
                </c:pt>
                <c:pt idx="5599">
                  <c:v>37378</c:v>
                </c:pt>
                <c:pt idx="5600">
                  <c:v>37379</c:v>
                </c:pt>
                <c:pt idx="5601">
                  <c:v>37380</c:v>
                </c:pt>
                <c:pt idx="5602">
                  <c:v>37381</c:v>
                </c:pt>
                <c:pt idx="5603">
                  <c:v>37382</c:v>
                </c:pt>
                <c:pt idx="5604">
                  <c:v>37383</c:v>
                </c:pt>
                <c:pt idx="5605">
                  <c:v>37384</c:v>
                </c:pt>
                <c:pt idx="5606">
                  <c:v>37385</c:v>
                </c:pt>
                <c:pt idx="5607">
                  <c:v>37386</c:v>
                </c:pt>
                <c:pt idx="5608">
                  <c:v>37387</c:v>
                </c:pt>
                <c:pt idx="5609">
                  <c:v>37388</c:v>
                </c:pt>
                <c:pt idx="5610">
                  <c:v>37389</c:v>
                </c:pt>
                <c:pt idx="5611">
                  <c:v>37390</c:v>
                </c:pt>
                <c:pt idx="5612">
                  <c:v>37391</c:v>
                </c:pt>
                <c:pt idx="5613">
                  <c:v>37392</c:v>
                </c:pt>
                <c:pt idx="5614">
                  <c:v>37393</c:v>
                </c:pt>
                <c:pt idx="5615">
                  <c:v>37394</c:v>
                </c:pt>
                <c:pt idx="5616">
                  <c:v>37395</c:v>
                </c:pt>
                <c:pt idx="5617">
                  <c:v>37396</c:v>
                </c:pt>
                <c:pt idx="5618">
                  <c:v>37397</c:v>
                </c:pt>
                <c:pt idx="5619">
                  <c:v>37398</c:v>
                </c:pt>
                <c:pt idx="5620">
                  <c:v>37399</c:v>
                </c:pt>
                <c:pt idx="5621">
                  <c:v>37400</c:v>
                </c:pt>
                <c:pt idx="5622">
                  <c:v>37401</c:v>
                </c:pt>
                <c:pt idx="5623">
                  <c:v>37402</c:v>
                </c:pt>
                <c:pt idx="5624">
                  <c:v>37403</c:v>
                </c:pt>
                <c:pt idx="5625">
                  <c:v>37404</c:v>
                </c:pt>
                <c:pt idx="5626">
                  <c:v>37405</c:v>
                </c:pt>
                <c:pt idx="5627">
                  <c:v>37406</c:v>
                </c:pt>
                <c:pt idx="5628">
                  <c:v>37407</c:v>
                </c:pt>
                <c:pt idx="5629">
                  <c:v>37408</c:v>
                </c:pt>
                <c:pt idx="5630">
                  <c:v>37409</c:v>
                </c:pt>
                <c:pt idx="5631">
                  <c:v>37410</c:v>
                </c:pt>
                <c:pt idx="5632">
                  <c:v>37411</c:v>
                </c:pt>
                <c:pt idx="5633">
                  <c:v>37412</c:v>
                </c:pt>
                <c:pt idx="5634">
                  <c:v>37413</c:v>
                </c:pt>
                <c:pt idx="5635">
                  <c:v>37414</c:v>
                </c:pt>
                <c:pt idx="5636">
                  <c:v>37415</c:v>
                </c:pt>
                <c:pt idx="5637">
                  <c:v>37416</c:v>
                </c:pt>
                <c:pt idx="5638">
                  <c:v>37417</c:v>
                </c:pt>
                <c:pt idx="5639">
                  <c:v>37418</c:v>
                </c:pt>
                <c:pt idx="5640">
                  <c:v>37419</c:v>
                </c:pt>
                <c:pt idx="5641">
                  <c:v>37420</c:v>
                </c:pt>
                <c:pt idx="5642">
                  <c:v>37421</c:v>
                </c:pt>
                <c:pt idx="5643">
                  <c:v>37422</c:v>
                </c:pt>
                <c:pt idx="5644">
                  <c:v>37423</c:v>
                </c:pt>
                <c:pt idx="5645">
                  <c:v>37424</c:v>
                </c:pt>
                <c:pt idx="5646">
                  <c:v>37425</c:v>
                </c:pt>
                <c:pt idx="5647">
                  <c:v>37426</c:v>
                </c:pt>
                <c:pt idx="5648">
                  <c:v>37427</c:v>
                </c:pt>
                <c:pt idx="5649">
                  <c:v>37428</c:v>
                </c:pt>
                <c:pt idx="5650">
                  <c:v>37429</c:v>
                </c:pt>
                <c:pt idx="5651">
                  <c:v>37430</c:v>
                </c:pt>
                <c:pt idx="5652">
                  <c:v>37431</c:v>
                </c:pt>
                <c:pt idx="5653">
                  <c:v>37432</c:v>
                </c:pt>
                <c:pt idx="5654">
                  <c:v>37433</c:v>
                </c:pt>
                <c:pt idx="5655">
                  <c:v>37434</c:v>
                </c:pt>
                <c:pt idx="5656">
                  <c:v>37435</c:v>
                </c:pt>
                <c:pt idx="5657">
                  <c:v>37436</c:v>
                </c:pt>
                <c:pt idx="5658">
                  <c:v>37437</c:v>
                </c:pt>
                <c:pt idx="5659">
                  <c:v>37438</c:v>
                </c:pt>
                <c:pt idx="5660">
                  <c:v>37439</c:v>
                </c:pt>
                <c:pt idx="5661">
                  <c:v>37440</c:v>
                </c:pt>
                <c:pt idx="5662">
                  <c:v>37441</c:v>
                </c:pt>
                <c:pt idx="5663">
                  <c:v>37442</c:v>
                </c:pt>
                <c:pt idx="5664">
                  <c:v>37443</c:v>
                </c:pt>
                <c:pt idx="5665">
                  <c:v>37444</c:v>
                </c:pt>
                <c:pt idx="5666">
                  <c:v>37445</c:v>
                </c:pt>
                <c:pt idx="5667">
                  <c:v>37446</c:v>
                </c:pt>
                <c:pt idx="5668">
                  <c:v>37447</c:v>
                </c:pt>
                <c:pt idx="5669">
                  <c:v>37448</c:v>
                </c:pt>
                <c:pt idx="5670">
                  <c:v>37449</c:v>
                </c:pt>
                <c:pt idx="5671">
                  <c:v>37450</c:v>
                </c:pt>
                <c:pt idx="5672">
                  <c:v>37451</c:v>
                </c:pt>
                <c:pt idx="5673">
                  <c:v>37452</c:v>
                </c:pt>
                <c:pt idx="5674">
                  <c:v>37453</c:v>
                </c:pt>
                <c:pt idx="5675">
                  <c:v>37454</c:v>
                </c:pt>
                <c:pt idx="5676">
                  <c:v>37455</c:v>
                </c:pt>
                <c:pt idx="5677">
                  <c:v>37456</c:v>
                </c:pt>
                <c:pt idx="5678">
                  <c:v>37457</c:v>
                </c:pt>
                <c:pt idx="5679">
                  <c:v>37458</c:v>
                </c:pt>
                <c:pt idx="5680">
                  <c:v>37459</c:v>
                </c:pt>
                <c:pt idx="5681">
                  <c:v>37460</c:v>
                </c:pt>
                <c:pt idx="5682">
                  <c:v>37461</c:v>
                </c:pt>
                <c:pt idx="5683">
                  <c:v>37462</c:v>
                </c:pt>
                <c:pt idx="5684">
                  <c:v>37463</c:v>
                </c:pt>
                <c:pt idx="5685">
                  <c:v>37464</c:v>
                </c:pt>
                <c:pt idx="5686">
                  <c:v>37465</c:v>
                </c:pt>
                <c:pt idx="5687">
                  <c:v>37466</c:v>
                </c:pt>
                <c:pt idx="5688">
                  <c:v>37467</c:v>
                </c:pt>
                <c:pt idx="5689">
                  <c:v>37468</c:v>
                </c:pt>
                <c:pt idx="5690">
                  <c:v>37469</c:v>
                </c:pt>
                <c:pt idx="5691">
                  <c:v>37470</c:v>
                </c:pt>
                <c:pt idx="5692">
                  <c:v>37471</c:v>
                </c:pt>
                <c:pt idx="5693">
                  <c:v>37472</c:v>
                </c:pt>
                <c:pt idx="5694">
                  <c:v>37473</c:v>
                </c:pt>
                <c:pt idx="5695">
                  <c:v>37474</c:v>
                </c:pt>
                <c:pt idx="5696">
                  <c:v>37475</c:v>
                </c:pt>
                <c:pt idx="5697">
                  <c:v>37476</c:v>
                </c:pt>
                <c:pt idx="5698">
                  <c:v>37477</c:v>
                </c:pt>
                <c:pt idx="5699">
                  <c:v>37478</c:v>
                </c:pt>
                <c:pt idx="5700">
                  <c:v>37479</c:v>
                </c:pt>
                <c:pt idx="5701">
                  <c:v>37480</c:v>
                </c:pt>
                <c:pt idx="5702">
                  <c:v>37481</c:v>
                </c:pt>
                <c:pt idx="5703">
                  <c:v>37482</c:v>
                </c:pt>
                <c:pt idx="5704">
                  <c:v>37483</c:v>
                </c:pt>
                <c:pt idx="5705">
                  <c:v>37484</c:v>
                </c:pt>
                <c:pt idx="5706">
                  <c:v>37485</c:v>
                </c:pt>
                <c:pt idx="5707">
                  <c:v>37486</c:v>
                </c:pt>
                <c:pt idx="5708">
                  <c:v>37487</c:v>
                </c:pt>
                <c:pt idx="5709">
                  <c:v>37488</c:v>
                </c:pt>
                <c:pt idx="5710">
                  <c:v>37489</c:v>
                </c:pt>
                <c:pt idx="5711">
                  <c:v>37490</c:v>
                </c:pt>
                <c:pt idx="5712">
                  <c:v>37491</c:v>
                </c:pt>
                <c:pt idx="5713">
                  <c:v>37492</c:v>
                </c:pt>
                <c:pt idx="5714">
                  <c:v>37493</c:v>
                </c:pt>
                <c:pt idx="5715">
                  <c:v>37494</c:v>
                </c:pt>
                <c:pt idx="5716">
                  <c:v>37495</c:v>
                </c:pt>
                <c:pt idx="5717">
                  <c:v>37496</c:v>
                </c:pt>
                <c:pt idx="5718">
                  <c:v>37497</c:v>
                </c:pt>
                <c:pt idx="5719">
                  <c:v>37498</c:v>
                </c:pt>
                <c:pt idx="5720">
                  <c:v>37499</c:v>
                </c:pt>
                <c:pt idx="5721">
                  <c:v>37500</c:v>
                </c:pt>
                <c:pt idx="5722">
                  <c:v>37501</c:v>
                </c:pt>
                <c:pt idx="5723">
                  <c:v>37502</c:v>
                </c:pt>
                <c:pt idx="5724">
                  <c:v>37503</c:v>
                </c:pt>
                <c:pt idx="5725">
                  <c:v>37504</c:v>
                </c:pt>
                <c:pt idx="5726">
                  <c:v>37505</c:v>
                </c:pt>
                <c:pt idx="5727">
                  <c:v>37506</c:v>
                </c:pt>
                <c:pt idx="5728">
                  <c:v>37507</c:v>
                </c:pt>
                <c:pt idx="5729">
                  <c:v>37508</c:v>
                </c:pt>
                <c:pt idx="5730">
                  <c:v>37509</c:v>
                </c:pt>
                <c:pt idx="5731">
                  <c:v>37510</c:v>
                </c:pt>
                <c:pt idx="5732">
                  <c:v>37511</c:v>
                </c:pt>
                <c:pt idx="5733">
                  <c:v>37512</c:v>
                </c:pt>
                <c:pt idx="5734">
                  <c:v>37513</c:v>
                </c:pt>
                <c:pt idx="5735">
                  <c:v>37514</c:v>
                </c:pt>
                <c:pt idx="5736">
                  <c:v>37515</c:v>
                </c:pt>
                <c:pt idx="5737">
                  <c:v>37516</c:v>
                </c:pt>
                <c:pt idx="5738">
                  <c:v>37517</c:v>
                </c:pt>
                <c:pt idx="5739">
                  <c:v>37518</c:v>
                </c:pt>
                <c:pt idx="5740">
                  <c:v>37519</c:v>
                </c:pt>
                <c:pt idx="5741">
                  <c:v>37520</c:v>
                </c:pt>
                <c:pt idx="5742">
                  <c:v>37521</c:v>
                </c:pt>
                <c:pt idx="5743">
                  <c:v>37522</c:v>
                </c:pt>
                <c:pt idx="5744">
                  <c:v>37523</c:v>
                </c:pt>
                <c:pt idx="5745">
                  <c:v>37524</c:v>
                </c:pt>
                <c:pt idx="5746">
                  <c:v>37525</c:v>
                </c:pt>
                <c:pt idx="5747">
                  <c:v>37526</c:v>
                </c:pt>
                <c:pt idx="5748">
                  <c:v>37527</c:v>
                </c:pt>
                <c:pt idx="5749">
                  <c:v>37528</c:v>
                </c:pt>
                <c:pt idx="5750">
                  <c:v>37529</c:v>
                </c:pt>
                <c:pt idx="5751">
                  <c:v>37530</c:v>
                </c:pt>
                <c:pt idx="5752">
                  <c:v>37531</c:v>
                </c:pt>
                <c:pt idx="5753">
                  <c:v>37532</c:v>
                </c:pt>
                <c:pt idx="5754">
                  <c:v>37533</c:v>
                </c:pt>
                <c:pt idx="5755">
                  <c:v>37534</c:v>
                </c:pt>
                <c:pt idx="5756">
                  <c:v>37535</c:v>
                </c:pt>
                <c:pt idx="5757">
                  <c:v>37536</c:v>
                </c:pt>
                <c:pt idx="5758">
                  <c:v>37537</c:v>
                </c:pt>
                <c:pt idx="5759">
                  <c:v>37538</c:v>
                </c:pt>
                <c:pt idx="5760">
                  <c:v>37539</c:v>
                </c:pt>
                <c:pt idx="5761">
                  <c:v>37540</c:v>
                </c:pt>
                <c:pt idx="5762">
                  <c:v>37541</c:v>
                </c:pt>
                <c:pt idx="5763">
                  <c:v>37542</c:v>
                </c:pt>
                <c:pt idx="5764">
                  <c:v>37543</c:v>
                </c:pt>
                <c:pt idx="5765">
                  <c:v>37544</c:v>
                </c:pt>
                <c:pt idx="5766">
                  <c:v>37545</c:v>
                </c:pt>
                <c:pt idx="5767">
                  <c:v>37546</c:v>
                </c:pt>
                <c:pt idx="5768">
                  <c:v>37547</c:v>
                </c:pt>
                <c:pt idx="5769">
                  <c:v>37548</c:v>
                </c:pt>
                <c:pt idx="5770">
                  <c:v>37549</c:v>
                </c:pt>
                <c:pt idx="5771">
                  <c:v>37550</c:v>
                </c:pt>
                <c:pt idx="5772">
                  <c:v>37551</c:v>
                </c:pt>
                <c:pt idx="5773">
                  <c:v>37552</c:v>
                </c:pt>
                <c:pt idx="5774">
                  <c:v>37553</c:v>
                </c:pt>
                <c:pt idx="5775">
                  <c:v>37554</c:v>
                </c:pt>
                <c:pt idx="5776">
                  <c:v>37555</c:v>
                </c:pt>
                <c:pt idx="5777">
                  <c:v>37556</c:v>
                </c:pt>
                <c:pt idx="5778">
                  <c:v>37557</c:v>
                </c:pt>
                <c:pt idx="5779">
                  <c:v>37558</c:v>
                </c:pt>
                <c:pt idx="5780">
                  <c:v>37559</c:v>
                </c:pt>
                <c:pt idx="5781">
                  <c:v>37560</c:v>
                </c:pt>
                <c:pt idx="5782">
                  <c:v>37561</c:v>
                </c:pt>
                <c:pt idx="5783">
                  <c:v>37562</c:v>
                </c:pt>
                <c:pt idx="5784">
                  <c:v>37563</c:v>
                </c:pt>
                <c:pt idx="5785">
                  <c:v>37564</c:v>
                </c:pt>
                <c:pt idx="5786">
                  <c:v>37565</c:v>
                </c:pt>
                <c:pt idx="5787">
                  <c:v>37566</c:v>
                </c:pt>
                <c:pt idx="5788">
                  <c:v>37567</c:v>
                </c:pt>
                <c:pt idx="5789">
                  <c:v>37568</c:v>
                </c:pt>
                <c:pt idx="5790">
                  <c:v>37569</c:v>
                </c:pt>
                <c:pt idx="5791">
                  <c:v>37570</c:v>
                </c:pt>
                <c:pt idx="5792">
                  <c:v>37571</c:v>
                </c:pt>
                <c:pt idx="5793">
                  <c:v>37572</c:v>
                </c:pt>
                <c:pt idx="5794">
                  <c:v>37573</c:v>
                </c:pt>
                <c:pt idx="5795">
                  <c:v>37574</c:v>
                </c:pt>
                <c:pt idx="5796">
                  <c:v>37575</c:v>
                </c:pt>
                <c:pt idx="5797">
                  <c:v>37576</c:v>
                </c:pt>
                <c:pt idx="5798">
                  <c:v>37577</c:v>
                </c:pt>
                <c:pt idx="5799">
                  <c:v>37578</c:v>
                </c:pt>
                <c:pt idx="5800">
                  <c:v>37579</c:v>
                </c:pt>
                <c:pt idx="5801">
                  <c:v>37580</c:v>
                </c:pt>
                <c:pt idx="5802">
                  <c:v>37581</c:v>
                </c:pt>
                <c:pt idx="5803">
                  <c:v>37582</c:v>
                </c:pt>
                <c:pt idx="5804">
                  <c:v>37583</c:v>
                </c:pt>
                <c:pt idx="5805">
                  <c:v>37584</c:v>
                </c:pt>
                <c:pt idx="5806">
                  <c:v>37585</c:v>
                </c:pt>
                <c:pt idx="5807">
                  <c:v>37586</c:v>
                </c:pt>
                <c:pt idx="5808">
                  <c:v>37587</c:v>
                </c:pt>
                <c:pt idx="5809">
                  <c:v>37588</c:v>
                </c:pt>
                <c:pt idx="5810">
                  <c:v>37589</c:v>
                </c:pt>
                <c:pt idx="5811">
                  <c:v>37590</c:v>
                </c:pt>
                <c:pt idx="5812">
                  <c:v>37591</c:v>
                </c:pt>
                <c:pt idx="5813">
                  <c:v>37592</c:v>
                </c:pt>
                <c:pt idx="5814">
                  <c:v>37593</c:v>
                </c:pt>
                <c:pt idx="5815">
                  <c:v>37594</c:v>
                </c:pt>
                <c:pt idx="5816">
                  <c:v>37595</c:v>
                </c:pt>
                <c:pt idx="5817">
                  <c:v>37596</c:v>
                </c:pt>
                <c:pt idx="5818">
                  <c:v>37597</c:v>
                </c:pt>
                <c:pt idx="5819">
                  <c:v>37598</c:v>
                </c:pt>
                <c:pt idx="5820">
                  <c:v>37599</c:v>
                </c:pt>
                <c:pt idx="5821">
                  <c:v>37600</c:v>
                </c:pt>
                <c:pt idx="5822">
                  <c:v>37601</c:v>
                </c:pt>
                <c:pt idx="5823">
                  <c:v>37602</c:v>
                </c:pt>
                <c:pt idx="5824">
                  <c:v>37603</c:v>
                </c:pt>
                <c:pt idx="5825">
                  <c:v>37604</c:v>
                </c:pt>
                <c:pt idx="5826">
                  <c:v>37605</c:v>
                </c:pt>
                <c:pt idx="5827">
                  <c:v>37606</c:v>
                </c:pt>
                <c:pt idx="5828">
                  <c:v>37607</c:v>
                </c:pt>
                <c:pt idx="5829">
                  <c:v>37608</c:v>
                </c:pt>
                <c:pt idx="5830">
                  <c:v>37609</c:v>
                </c:pt>
                <c:pt idx="5831">
                  <c:v>37610</c:v>
                </c:pt>
                <c:pt idx="5832">
                  <c:v>37611</c:v>
                </c:pt>
                <c:pt idx="5833">
                  <c:v>37612</c:v>
                </c:pt>
                <c:pt idx="5834">
                  <c:v>37613</c:v>
                </c:pt>
                <c:pt idx="5835">
                  <c:v>37614</c:v>
                </c:pt>
                <c:pt idx="5836">
                  <c:v>37615</c:v>
                </c:pt>
                <c:pt idx="5837">
                  <c:v>37616</c:v>
                </c:pt>
                <c:pt idx="5838">
                  <c:v>37617</c:v>
                </c:pt>
                <c:pt idx="5839">
                  <c:v>37618</c:v>
                </c:pt>
                <c:pt idx="5840">
                  <c:v>37619</c:v>
                </c:pt>
                <c:pt idx="5841">
                  <c:v>37620</c:v>
                </c:pt>
                <c:pt idx="5842">
                  <c:v>37621</c:v>
                </c:pt>
                <c:pt idx="5843">
                  <c:v>37622</c:v>
                </c:pt>
                <c:pt idx="5844">
                  <c:v>37623</c:v>
                </c:pt>
                <c:pt idx="5845">
                  <c:v>37624</c:v>
                </c:pt>
                <c:pt idx="5846">
                  <c:v>37625</c:v>
                </c:pt>
                <c:pt idx="5847">
                  <c:v>37626</c:v>
                </c:pt>
                <c:pt idx="5848">
                  <c:v>37627</c:v>
                </c:pt>
                <c:pt idx="5849">
                  <c:v>37628</c:v>
                </c:pt>
                <c:pt idx="5850">
                  <c:v>37629</c:v>
                </c:pt>
                <c:pt idx="5851">
                  <c:v>37630</c:v>
                </c:pt>
                <c:pt idx="5852">
                  <c:v>37631</c:v>
                </c:pt>
                <c:pt idx="5853">
                  <c:v>37632</c:v>
                </c:pt>
                <c:pt idx="5854">
                  <c:v>37633</c:v>
                </c:pt>
                <c:pt idx="5855">
                  <c:v>37634</c:v>
                </c:pt>
                <c:pt idx="5856">
                  <c:v>37635</c:v>
                </c:pt>
                <c:pt idx="5857">
                  <c:v>37636</c:v>
                </c:pt>
                <c:pt idx="5858">
                  <c:v>37637</c:v>
                </c:pt>
                <c:pt idx="5859">
                  <c:v>37638</c:v>
                </c:pt>
                <c:pt idx="5860">
                  <c:v>37639</c:v>
                </c:pt>
                <c:pt idx="5861">
                  <c:v>37640</c:v>
                </c:pt>
                <c:pt idx="5862">
                  <c:v>37641</c:v>
                </c:pt>
                <c:pt idx="5863">
                  <c:v>37642</c:v>
                </c:pt>
                <c:pt idx="5864">
                  <c:v>37643</c:v>
                </c:pt>
                <c:pt idx="5865">
                  <c:v>37644</c:v>
                </c:pt>
                <c:pt idx="5866">
                  <c:v>37645</c:v>
                </c:pt>
                <c:pt idx="5867">
                  <c:v>37646</c:v>
                </c:pt>
                <c:pt idx="5868">
                  <c:v>37647</c:v>
                </c:pt>
                <c:pt idx="5869">
                  <c:v>37648</c:v>
                </c:pt>
                <c:pt idx="5870">
                  <c:v>37649</c:v>
                </c:pt>
                <c:pt idx="5871">
                  <c:v>37650</c:v>
                </c:pt>
                <c:pt idx="5872">
                  <c:v>37651</c:v>
                </c:pt>
                <c:pt idx="5873">
                  <c:v>37652</c:v>
                </c:pt>
                <c:pt idx="5874">
                  <c:v>37653</c:v>
                </c:pt>
                <c:pt idx="5875">
                  <c:v>37654</c:v>
                </c:pt>
                <c:pt idx="5876">
                  <c:v>37655</c:v>
                </c:pt>
                <c:pt idx="5877">
                  <c:v>37656</c:v>
                </c:pt>
                <c:pt idx="5878">
                  <c:v>37657</c:v>
                </c:pt>
                <c:pt idx="5879">
                  <c:v>37658</c:v>
                </c:pt>
                <c:pt idx="5880">
                  <c:v>37659</c:v>
                </c:pt>
                <c:pt idx="5881">
                  <c:v>37660</c:v>
                </c:pt>
                <c:pt idx="5882">
                  <c:v>37661</c:v>
                </c:pt>
                <c:pt idx="5883">
                  <c:v>37662</c:v>
                </c:pt>
                <c:pt idx="5884">
                  <c:v>37663</c:v>
                </c:pt>
                <c:pt idx="5885">
                  <c:v>37664</c:v>
                </c:pt>
                <c:pt idx="5886">
                  <c:v>37665</c:v>
                </c:pt>
                <c:pt idx="5887">
                  <c:v>37666</c:v>
                </c:pt>
                <c:pt idx="5888">
                  <c:v>37667</c:v>
                </c:pt>
                <c:pt idx="5889">
                  <c:v>37668</c:v>
                </c:pt>
                <c:pt idx="5890">
                  <c:v>37669</c:v>
                </c:pt>
                <c:pt idx="5891">
                  <c:v>37670</c:v>
                </c:pt>
                <c:pt idx="5892">
                  <c:v>37671</c:v>
                </c:pt>
                <c:pt idx="5893">
                  <c:v>37672</c:v>
                </c:pt>
                <c:pt idx="5894">
                  <c:v>37673</c:v>
                </c:pt>
                <c:pt idx="5895">
                  <c:v>37674</c:v>
                </c:pt>
                <c:pt idx="5896">
                  <c:v>37675</c:v>
                </c:pt>
                <c:pt idx="5897">
                  <c:v>37676</c:v>
                </c:pt>
                <c:pt idx="5898">
                  <c:v>37677</c:v>
                </c:pt>
                <c:pt idx="5899">
                  <c:v>37678</c:v>
                </c:pt>
                <c:pt idx="5900">
                  <c:v>37679</c:v>
                </c:pt>
                <c:pt idx="5901">
                  <c:v>37680</c:v>
                </c:pt>
                <c:pt idx="5902">
                  <c:v>37681</c:v>
                </c:pt>
                <c:pt idx="5903">
                  <c:v>37682</c:v>
                </c:pt>
                <c:pt idx="5904">
                  <c:v>37683</c:v>
                </c:pt>
                <c:pt idx="5905">
                  <c:v>37684</c:v>
                </c:pt>
                <c:pt idx="5906">
                  <c:v>37685</c:v>
                </c:pt>
                <c:pt idx="5907">
                  <c:v>37686</c:v>
                </c:pt>
                <c:pt idx="5908">
                  <c:v>37687</c:v>
                </c:pt>
                <c:pt idx="5909">
                  <c:v>37688</c:v>
                </c:pt>
                <c:pt idx="5910">
                  <c:v>37689</c:v>
                </c:pt>
                <c:pt idx="5911">
                  <c:v>37690</c:v>
                </c:pt>
                <c:pt idx="5912">
                  <c:v>37691</c:v>
                </c:pt>
                <c:pt idx="5913">
                  <c:v>37692</c:v>
                </c:pt>
                <c:pt idx="5914">
                  <c:v>37693</c:v>
                </c:pt>
                <c:pt idx="5915">
                  <c:v>37694</c:v>
                </c:pt>
                <c:pt idx="5916">
                  <c:v>37695</c:v>
                </c:pt>
                <c:pt idx="5917">
                  <c:v>37696</c:v>
                </c:pt>
                <c:pt idx="5918">
                  <c:v>37697</c:v>
                </c:pt>
                <c:pt idx="5919">
                  <c:v>37698</c:v>
                </c:pt>
                <c:pt idx="5920">
                  <c:v>37699</c:v>
                </c:pt>
                <c:pt idx="5921">
                  <c:v>37700</c:v>
                </c:pt>
                <c:pt idx="5922">
                  <c:v>37701</c:v>
                </c:pt>
                <c:pt idx="5923">
                  <c:v>37702</c:v>
                </c:pt>
                <c:pt idx="5924">
                  <c:v>37703</c:v>
                </c:pt>
                <c:pt idx="5925">
                  <c:v>37704</c:v>
                </c:pt>
                <c:pt idx="5926">
                  <c:v>37705</c:v>
                </c:pt>
                <c:pt idx="5927">
                  <c:v>37706</c:v>
                </c:pt>
                <c:pt idx="5928">
                  <c:v>37707</c:v>
                </c:pt>
                <c:pt idx="5929">
                  <c:v>37708</c:v>
                </c:pt>
                <c:pt idx="5930">
                  <c:v>37709</c:v>
                </c:pt>
                <c:pt idx="5931">
                  <c:v>37710</c:v>
                </c:pt>
                <c:pt idx="5932">
                  <c:v>37711</c:v>
                </c:pt>
                <c:pt idx="5933">
                  <c:v>37712</c:v>
                </c:pt>
                <c:pt idx="5934">
                  <c:v>37713</c:v>
                </c:pt>
                <c:pt idx="5935">
                  <c:v>37714</c:v>
                </c:pt>
                <c:pt idx="5936">
                  <c:v>37715</c:v>
                </c:pt>
                <c:pt idx="5937">
                  <c:v>37716</c:v>
                </c:pt>
                <c:pt idx="5938">
                  <c:v>37717</c:v>
                </c:pt>
                <c:pt idx="5939">
                  <c:v>37718</c:v>
                </c:pt>
                <c:pt idx="5940">
                  <c:v>37719</c:v>
                </c:pt>
                <c:pt idx="5941">
                  <c:v>37720</c:v>
                </c:pt>
                <c:pt idx="5942">
                  <c:v>37721</c:v>
                </c:pt>
                <c:pt idx="5943">
                  <c:v>37722</c:v>
                </c:pt>
                <c:pt idx="5944">
                  <c:v>37723</c:v>
                </c:pt>
                <c:pt idx="5945">
                  <c:v>37724</c:v>
                </c:pt>
                <c:pt idx="5946">
                  <c:v>37725</c:v>
                </c:pt>
                <c:pt idx="5947">
                  <c:v>37726</c:v>
                </c:pt>
                <c:pt idx="5948">
                  <c:v>37727</c:v>
                </c:pt>
                <c:pt idx="5949">
                  <c:v>37728</c:v>
                </c:pt>
                <c:pt idx="5950">
                  <c:v>37729</c:v>
                </c:pt>
                <c:pt idx="5951">
                  <c:v>37730</c:v>
                </c:pt>
                <c:pt idx="5952">
                  <c:v>37731</c:v>
                </c:pt>
                <c:pt idx="5953">
                  <c:v>37732</c:v>
                </c:pt>
                <c:pt idx="5954">
                  <c:v>37733</c:v>
                </c:pt>
                <c:pt idx="5955">
                  <c:v>37734</c:v>
                </c:pt>
                <c:pt idx="5956">
                  <c:v>37735</c:v>
                </c:pt>
                <c:pt idx="5957">
                  <c:v>37736</c:v>
                </c:pt>
                <c:pt idx="5958">
                  <c:v>37737</c:v>
                </c:pt>
                <c:pt idx="5959">
                  <c:v>37738</c:v>
                </c:pt>
                <c:pt idx="5960">
                  <c:v>37739</c:v>
                </c:pt>
                <c:pt idx="5961">
                  <c:v>37740</c:v>
                </c:pt>
                <c:pt idx="5962">
                  <c:v>37741</c:v>
                </c:pt>
                <c:pt idx="5963">
                  <c:v>37742</c:v>
                </c:pt>
                <c:pt idx="5964">
                  <c:v>37743</c:v>
                </c:pt>
                <c:pt idx="5965">
                  <c:v>37744</c:v>
                </c:pt>
                <c:pt idx="5966">
                  <c:v>37745</c:v>
                </c:pt>
                <c:pt idx="5967">
                  <c:v>37746</c:v>
                </c:pt>
                <c:pt idx="5968">
                  <c:v>37747</c:v>
                </c:pt>
                <c:pt idx="5969">
                  <c:v>37748</c:v>
                </c:pt>
                <c:pt idx="5970">
                  <c:v>37749</c:v>
                </c:pt>
                <c:pt idx="5971">
                  <c:v>37750</c:v>
                </c:pt>
                <c:pt idx="5972">
                  <c:v>37751</c:v>
                </c:pt>
                <c:pt idx="5973">
                  <c:v>37752</c:v>
                </c:pt>
                <c:pt idx="5974">
                  <c:v>37753</c:v>
                </c:pt>
                <c:pt idx="5975">
                  <c:v>37754</c:v>
                </c:pt>
                <c:pt idx="5976">
                  <c:v>37755</c:v>
                </c:pt>
                <c:pt idx="5977">
                  <c:v>37756</c:v>
                </c:pt>
                <c:pt idx="5978">
                  <c:v>37757</c:v>
                </c:pt>
                <c:pt idx="5979">
                  <c:v>37758</c:v>
                </c:pt>
                <c:pt idx="5980">
                  <c:v>37759</c:v>
                </c:pt>
                <c:pt idx="5981">
                  <c:v>37760</c:v>
                </c:pt>
                <c:pt idx="5982">
                  <c:v>37761</c:v>
                </c:pt>
                <c:pt idx="5983">
                  <c:v>37762</c:v>
                </c:pt>
                <c:pt idx="5984">
                  <c:v>37763</c:v>
                </c:pt>
                <c:pt idx="5985">
                  <c:v>37764</c:v>
                </c:pt>
                <c:pt idx="5986">
                  <c:v>37765</c:v>
                </c:pt>
                <c:pt idx="5987">
                  <c:v>37766</c:v>
                </c:pt>
                <c:pt idx="5988">
                  <c:v>37767</c:v>
                </c:pt>
                <c:pt idx="5989">
                  <c:v>37768</c:v>
                </c:pt>
                <c:pt idx="5990">
                  <c:v>37769</c:v>
                </c:pt>
                <c:pt idx="5991">
                  <c:v>37770</c:v>
                </c:pt>
                <c:pt idx="5992">
                  <c:v>37771</c:v>
                </c:pt>
                <c:pt idx="5993">
                  <c:v>37772</c:v>
                </c:pt>
                <c:pt idx="5994">
                  <c:v>37773</c:v>
                </c:pt>
                <c:pt idx="5995">
                  <c:v>37774</c:v>
                </c:pt>
                <c:pt idx="5996">
                  <c:v>37775</c:v>
                </c:pt>
                <c:pt idx="5997">
                  <c:v>37776</c:v>
                </c:pt>
                <c:pt idx="5998">
                  <c:v>37777</c:v>
                </c:pt>
                <c:pt idx="5999">
                  <c:v>37778</c:v>
                </c:pt>
                <c:pt idx="6000">
                  <c:v>37779</c:v>
                </c:pt>
                <c:pt idx="6001">
                  <c:v>37780</c:v>
                </c:pt>
                <c:pt idx="6002">
                  <c:v>37781</c:v>
                </c:pt>
                <c:pt idx="6003">
                  <c:v>37782</c:v>
                </c:pt>
                <c:pt idx="6004">
                  <c:v>37783</c:v>
                </c:pt>
                <c:pt idx="6005">
                  <c:v>37784</c:v>
                </c:pt>
                <c:pt idx="6006">
                  <c:v>37785</c:v>
                </c:pt>
                <c:pt idx="6007">
                  <c:v>37786</c:v>
                </c:pt>
                <c:pt idx="6008">
                  <c:v>37787</c:v>
                </c:pt>
                <c:pt idx="6009">
                  <c:v>37788</c:v>
                </c:pt>
                <c:pt idx="6010">
                  <c:v>37789</c:v>
                </c:pt>
                <c:pt idx="6011">
                  <c:v>37790</c:v>
                </c:pt>
                <c:pt idx="6012">
                  <c:v>37791</c:v>
                </c:pt>
                <c:pt idx="6013">
                  <c:v>37792</c:v>
                </c:pt>
                <c:pt idx="6014">
                  <c:v>37793</c:v>
                </c:pt>
                <c:pt idx="6015">
                  <c:v>37794</c:v>
                </c:pt>
                <c:pt idx="6016">
                  <c:v>37795</c:v>
                </c:pt>
                <c:pt idx="6017">
                  <c:v>37796</c:v>
                </c:pt>
                <c:pt idx="6018">
                  <c:v>37797</c:v>
                </c:pt>
                <c:pt idx="6019">
                  <c:v>37798</c:v>
                </c:pt>
                <c:pt idx="6020">
                  <c:v>37799</c:v>
                </c:pt>
                <c:pt idx="6021">
                  <c:v>37800</c:v>
                </c:pt>
                <c:pt idx="6022">
                  <c:v>37801</c:v>
                </c:pt>
                <c:pt idx="6023">
                  <c:v>37802</c:v>
                </c:pt>
                <c:pt idx="6024">
                  <c:v>37803</c:v>
                </c:pt>
                <c:pt idx="6025">
                  <c:v>37804</c:v>
                </c:pt>
                <c:pt idx="6026">
                  <c:v>37805</c:v>
                </c:pt>
                <c:pt idx="6027">
                  <c:v>37806</c:v>
                </c:pt>
                <c:pt idx="6028">
                  <c:v>37807</c:v>
                </c:pt>
                <c:pt idx="6029">
                  <c:v>37808</c:v>
                </c:pt>
                <c:pt idx="6030">
                  <c:v>37809</c:v>
                </c:pt>
                <c:pt idx="6031">
                  <c:v>37810</c:v>
                </c:pt>
                <c:pt idx="6032">
                  <c:v>37811</c:v>
                </c:pt>
                <c:pt idx="6033">
                  <c:v>37812</c:v>
                </c:pt>
                <c:pt idx="6034">
                  <c:v>37813</c:v>
                </c:pt>
                <c:pt idx="6035">
                  <c:v>37814</c:v>
                </c:pt>
                <c:pt idx="6036">
                  <c:v>37815</c:v>
                </c:pt>
                <c:pt idx="6037">
                  <c:v>37816</c:v>
                </c:pt>
                <c:pt idx="6038">
                  <c:v>37817</c:v>
                </c:pt>
                <c:pt idx="6039">
                  <c:v>37818</c:v>
                </c:pt>
                <c:pt idx="6040">
                  <c:v>37819</c:v>
                </c:pt>
                <c:pt idx="6041">
                  <c:v>37820</c:v>
                </c:pt>
                <c:pt idx="6042">
                  <c:v>37821</c:v>
                </c:pt>
                <c:pt idx="6043">
                  <c:v>37822</c:v>
                </c:pt>
                <c:pt idx="6044">
                  <c:v>37823</c:v>
                </c:pt>
                <c:pt idx="6045">
                  <c:v>37824</c:v>
                </c:pt>
                <c:pt idx="6046">
                  <c:v>37825</c:v>
                </c:pt>
                <c:pt idx="6047">
                  <c:v>37826</c:v>
                </c:pt>
                <c:pt idx="6048">
                  <c:v>37827</c:v>
                </c:pt>
                <c:pt idx="6049">
                  <c:v>37828</c:v>
                </c:pt>
                <c:pt idx="6050">
                  <c:v>37829</c:v>
                </c:pt>
                <c:pt idx="6051">
                  <c:v>37830</c:v>
                </c:pt>
                <c:pt idx="6052">
                  <c:v>37831</c:v>
                </c:pt>
                <c:pt idx="6053">
                  <c:v>37832</c:v>
                </c:pt>
                <c:pt idx="6054">
                  <c:v>37833</c:v>
                </c:pt>
                <c:pt idx="6055">
                  <c:v>37834</c:v>
                </c:pt>
                <c:pt idx="6056">
                  <c:v>37835</c:v>
                </c:pt>
                <c:pt idx="6057">
                  <c:v>37836</c:v>
                </c:pt>
                <c:pt idx="6058">
                  <c:v>37837</c:v>
                </c:pt>
                <c:pt idx="6059">
                  <c:v>37838</c:v>
                </c:pt>
                <c:pt idx="6060">
                  <c:v>37839</c:v>
                </c:pt>
                <c:pt idx="6061">
                  <c:v>37840</c:v>
                </c:pt>
                <c:pt idx="6062">
                  <c:v>37841</c:v>
                </c:pt>
                <c:pt idx="6063">
                  <c:v>37842</c:v>
                </c:pt>
                <c:pt idx="6064">
                  <c:v>37843</c:v>
                </c:pt>
                <c:pt idx="6065">
                  <c:v>37844</c:v>
                </c:pt>
                <c:pt idx="6066">
                  <c:v>37845</c:v>
                </c:pt>
                <c:pt idx="6067">
                  <c:v>37846</c:v>
                </c:pt>
                <c:pt idx="6068">
                  <c:v>37847</c:v>
                </c:pt>
                <c:pt idx="6069">
                  <c:v>37848</c:v>
                </c:pt>
                <c:pt idx="6070">
                  <c:v>37849</c:v>
                </c:pt>
                <c:pt idx="6071">
                  <c:v>37850</c:v>
                </c:pt>
                <c:pt idx="6072">
                  <c:v>37851</c:v>
                </c:pt>
                <c:pt idx="6073">
                  <c:v>37852</c:v>
                </c:pt>
                <c:pt idx="6074">
                  <c:v>37853</c:v>
                </c:pt>
                <c:pt idx="6075">
                  <c:v>37854</c:v>
                </c:pt>
                <c:pt idx="6076">
                  <c:v>37855</c:v>
                </c:pt>
                <c:pt idx="6077">
                  <c:v>37856</c:v>
                </c:pt>
                <c:pt idx="6078">
                  <c:v>37857</c:v>
                </c:pt>
                <c:pt idx="6079">
                  <c:v>37858</c:v>
                </c:pt>
                <c:pt idx="6080">
                  <c:v>37859</c:v>
                </c:pt>
                <c:pt idx="6081">
                  <c:v>37860</c:v>
                </c:pt>
                <c:pt idx="6082">
                  <c:v>37861</c:v>
                </c:pt>
                <c:pt idx="6083">
                  <c:v>37862</c:v>
                </c:pt>
                <c:pt idx="6084">
                  <c:v>37863</c:v>
                </c:pt>
                <c:pt idx="6085">
                  <c:v>37864</c:v>
                </c:pt>
                <c:pt idx="6086">
                  <c:v>37865</c:v>
                </c:pt>
                <c:pt idx="6087">
                  <c:v>37866</c:v>
                </c:pt>
                <c:pt idx="6088">
                  <c:v>37867</c:v>
                </c:pt>
                <c:pt idx="6089">
                  <c:v>37868</c:v>
                </c:pt>
                <c:pt idx="6090">
                  <c:v>37869</c:v>
                </c:pt>
                <c:pt idx="6091">
                  <c:v>37870</c:v>
                </c:pt>
                <c:pt idx="6092">
                  <c:v>37871</c:v>
                </c:pt>
                <c:pt idx="6093">
                  <c:v>37872</c:v>
                </c:pt>
                <c:pt idx="6094">
                  <c:v>37873</c:v>
                </c:pt>
                <c:pt idx="6095">
                  <c:v>37874</c:v>
                </c:pt>
                <c:pt idx="6096">
                  <c:v>37875</c:v>
                </c:pt>
                <c:pt idx="6097">
                  <c:v>37876</c:v>
                </c:pt>
                <c:pt idx="6098">
                  <c:v>37877</c:v>
                </c:pt>
                <c:pt idx="6099">
                  <c:v>37878</c:v>
                </c:pt>
                <c:pt idx="6100">
                  <c:v>37879</c:v>
                </c:pt>
                <c:pt idx="6101">
                  <c:v>37880</c:v>
                </c:pt>
                <c:pt idx="6102">
                  <c:v>37881</c:v>
                </c:pt>
                <c:pt idx="6103">
                  <c:v>37882</c:v>
                </c:pt>
                <c:pt idx="6104">
                  <c:v>37883</c:v>
                </c:pt>
                <c:pt idx="6105">
                  <c:v>37884</c:v>
                </c:pt>
                <c:pt idx="6106">
                  <c:v>37885</c:v>
                </c:pt>
                <c:pt idx="6107">
                  <c:v>37886</c:v>
                </c:pt>
                <c:pt idx="6108">
                  <c:v>37887</c:v>
                </c:pt>
                <c:pt idx="6109">
                  <c:v>37888</c:v>
                </c:pt>
                <c:pt idx="6110">
                  <c:v>37889</c:v>
                </c:pt>
                <c:pt idx="6111">
                  <c:v>37890</c:v>
                </c:pt>
                <c:pt idx="6112">
                  <c:v>37891</c:v>
                </c:pt>
                <c:pt idx="6113">
                  <c:v>37892</c:v>
                </c:pt>
                <c:pt idx="6114">
                  <c:v>37893</c:v>
                </c:pt>
                <c:pt idx="6115">
                  <c:v>37894</c:v>
                </c:pt>
                <c:pt idx="6116">
                  <c:v>37895</c:v>
                </c:pt>
                <c:pt idx="6117">
                  <c:v>37896</c:v>
                </c:pt>
                <c:pt idx="6118">
                  <c:v>37897</c:v>
                </c:pt>
                <c:pt idx="6119">
                  <c:v>37898</c:v>
                </c:pt>
                <c:pt idx="6120">
                  <c:v>37899</c:v>
                </c:pt>
                <c:pt idx="6121">
                  <c:v>37900</c:v>
                </c:pt>
                <c:pt idx="6122">
                  <c:v>37901</c:v>
                </c:pt>
                <c:pt idx="6123">
                  <c:v>37902</c:v>
                </c:pt>
                <c:pt idx="6124">
                  <c:v>37903</c:v>
                </c:pt>
                <c:pt idx="6125">
                  <c:v>37904</c:v>
                </c:pt>
                <c:pt idx="6126">
                  <c:v>37905</c:v>
                </c:pt>
                <c:pt idx="6127">
                  <c:v>37906</c:v>
                </c:pt>
                <c:pt idx="6128">
                  <c:v>37907</c:v>
                </c:pt>
                <c:pt idx="6129">
                  <c:v>37908</c:v>
                </c:pt>
                <c:pt idx="6130">
                  <c:v>37909</c:v>
                </c:pt>
                <c:pt idx="6131">
                  <c:v>37910</c:v>
                </c:pt>
                <c:pt idx="6132">
                  <c:v>37911</c:v>
                </c:pt>
                <c:pt idx="6133">
                  <c:v>37912</c:v>
                </c:pt>
                <c:pt idx="6134">
                  <c:v>37913</c:v>
                </c:pt>
                <c:pt idx="6135">
                  <c:v>37914</c:v>
                </c:pt>
                <c:pt idx="6136">
                  <c:v>37915</c:v>
                </c:pt>
                <c:pt idx="6137">
                  <c:v>37916</c:v>
                </c:pt>
                <c:pt idx="6138">
                  <c:v>37917</c:v>
                </c:pt>
                <c:pt idx="6139">
                  <c:v>37918</c:v>
                </c:pt>
                <c:pt idx="6140">
                  <c:v>37919</c:v>
                </c:pt>
                <c:pt idx="6141">
                  <c:v>37920</c:v>
                </c:pt>
                <c:pt idx="6142">
                  <c:v>37921</c:v>
                </c:pt>
                <c:pt idx="6143">
                  <c:v>37922</c:v>
                </c:pt>
                <c:pt idx="6144">
                  <c:v>37923</c:v>
                </c:pt>
                <c:pt idx="6145">
                  <c:v>37924</c:v>
                </c:pt>
                <c:pt idx="6146">
                  <c:v>37925</c:v>
                </c:pt>
                <c:pt idx="6147">
                  <c:v>37926</c:v>
                </c:pt>
                <c:pt idx="6148">
                  <c:v>37927</c:v>
                </c:pt>
                <c:pt idx="6149">
                  <c:v>37928</c:v>
                </c:pt>
                <c:pt idx="6150">
                  <c:v>37929</c:v>
                </c:pt>
                <c:pt idx="6151">
                  <c:v>37930</c:v>
                </c:pt>
                <c:pt idx="6152">
                  <c:v>37931</c:v>
                </c:pt>
                <c:pt idx="6153">
                  <c:v>37932</c:v>
                </c:pt>
                <c:pt idx="6154">
                  <c:v>37933</c:v>
                </c:pt>
                <c:pt idx="6155">
                  <c:v>37934</c:v>
                </c:pt>
                <c:pt idx="6156">
                  <c:v>37935</c:v>
                </c:pt>
                <c:pt idx="6157">
                  <c:v>37936</c:v>
                </c:pt>
                <c:pt idx="6158">
                  <c:v>37937</c:v>
                </c:pt>
                <c:pt idx="6159">
                  <c:v>37938</c:v>
                </c:pt>
                <c:pt idx="6160">
                  <c:v>37939</c:v>
                </c:pt>
                <c:pt idx="6161">
                  <c:v>37940</c:v>
                </c:pt>
                <c:pt idx="6162">
                  <c:v>37941</c:v>
                </c:pt>
                <c:pt idx="6163">
                  <c:v>37942</c:v>
                </c:pt>
                <c:pt idx="6164">
                  <c:v>37943</c:v>
                </c:pt>
                <c:pt idx="6165">
                  <c:v>37944</c:v>
                </c:pt>
                <c:pt idx="6166">
                  <c:v>37945</c:v>
                </c:pt>
                <c:pt idx="6167">
                  <c:v>37946</c:v>
                </c:pt>
                <c:pt idx="6168">
                  <c:v>37947</c:v>
                </c:pt>
                <c:pt idx="6169">
                  <c:v>37948</c:v>
                </c:pt>
                <c:pt idx="6170">
                  <c:v>37949</c:v>
                </c:pt>
                <c:pt idx="6171">
                  <c:v>37950</c:v>
                </c:pt>
                <c:pt idx="6172">
                  <c:v>37951</c:v>
                </c:pt>
                <c:pt idx="6173">
                  <c:v>37952</c:v>
                </c:pt>
                <c:pt idx="6174">
                  <c:v>37953</c:v>
                </c:pt>
                <c:pt idx="6175">
                  <c:v>37954</c:v>
                </c:pt>
                <c:pt idx="6176">
                  <c:v>37955</c:v>
                </c:pt>
                <c:pt idx="6177">
                  <c:v>37956</c:v>
                </c:pt>
                <c:pt idx="6178">
                  <c:v>37957</c:v>
                </c:pt>
                <c:pt idx="6179">
                  <c:v>37958</c:v>
                </c:pt>
                <c:pt idx="6180">
                  <c:v>37959</c:v>
                </c:pt>
                <c:pt idx="6181">
                  <c:v>37960</c:v>
                </c:pt>
                <c:pt idx="6182">
                  <c:v>37961</c:v>
                </c:pt>
                <c:pt idx="6183">
                  <c:v>37962</c:v>
                </c:pt>
                <c:pt idx="6184">
                  <c:v>37963</c:v>
                </c:pt>
                <c:pt idx="6185">
                  <c:v>37964</c:v>
                </c:pt>
                <c:pt idx="6186">
                  <c:v>37965</c:v>
                </c:pt>
                <c:pt idx="6187">
                  <c:v>37966</c:v>
                </c:pt>
                <c:pt idx="6188">
                  <c:v>37967</c:v>
                </c:pt>
                <c:pt idx="6189">
                  <c:v>37968</c:v>
                </c:pt>
                <c:pt idx="6190">
                  <c:v>37969</c:v>
                </c:pt>
                <c:pt idx="6191">
                  <c:v>37970</c:v>
                </c:pt>
                <c:pt idx="6192">
                  <c:v>37971</c:v>
                </c:pt>
                <c:pt idx="6193">
                  <c:v>37972</c:v>
                </c:pt>
                <c:pt idx="6194">
                  <c:v>37973</c:v>
                </c:pt>
                <c:pt idx="6195">
                  <c:v>37974</c:v>
                </c:pt>
                <c:pt idx="6196">
                  <c:v>37975</c:v>
                </c:pt>
                <c:pt idx="6197">
                  <c:v>37976</c:v>
                </c:pt>
                <c:pt idx="6198">
                  <c:v>37977</c:v>
                </c:pt>
                <c:pt idx="6199">
                  <c:v>37978</c:v>
                </c:pt>
                <c:pt idx="6200">
                  <c:v>37979</c:v>
                </c:pt>
                <c:pt idx="6201">
                  <c:v>37980</c:v>
                </c:pt>
                <c:pt idx="6202">
                  <c:v>37981</c:v>
                </c:pt>
                <c:pt idx="6203">
                  <c:v>37982</c:v>
                </c:pt>
                <c:pt idx="6204">
                  <c:v>37983</c:v>
                </c:pt>
                <c:pt idx="6205">
                  <c:v>37984</c:v>
                </c:pt>
                <c:pt idx="6206">
                  <c:v>37985</c:v>
                </c:pt>
                <c:pt idx="6207">
                  <c:v>37986</c:v>
                </c:pt>
                <c:pt idx="6208">
                  <c:v>37987</c:v>
                </c:pt>
                <c:pt idx="6209">
                  <c:v>37988</c:v>
                </c:pt>
                <c:pt idx="6210">
                  <c:v>37989</c:v>
                </c:pt>
                <c:pt idx="6211">
                  <c:v>37990</c:v>
                </c:pt>
                <c:pt idx="6212">
                  <c:v>37991</c:v>
                </c:pt>
                <c:pt idx="6213">
                  <c:v>37992</c:v>
                </c:pt>
                <c:pt idx="6214">
                  <c:v>37993</c:v>
                </c:pt>
                <c:pt idx="6215">
                  <c:v>37994</c:v>
                </c:pt>
                <c:pt idx="6216">
                  <c:v>37995</c:v>
                </c:pt>
                <c:pt idx="6217">
                  <c:v>37996</c:v>
                </c:pt>
                <c:pt idx="6218">
                  <c:v>37997</c:v>
                </c:pt>
                <c:pt idx="6219">
                  <c:v>37998</c:v>
                </c:pt>
                <c:pt idx="6220">
                  <c:v>37999</c:v>
                </c:pt>
                <c:pt idx="6221">
                  <c:v>38000</c:v>
                </c:pt>
                <c:pt idx="6222">
                  <c:v>38001</c:v>
                </c:pt>
                <c:pt idx="6223">
                  <c:v>38002</c:v>
                </c:pt>
                <c:pt idx="6224">
                  <c:v>38003</c:v>
                </c:pt>
                <c:pt idx="6225">
                  <c:v>38004</c:v>
                </c:pt>
                <c:pt idx="6226">
                  <c:v>38005</c:v>
                </c:pt>
                <c:pt idx="6227">
                  <c:v>38006</c:v>
                </c:pt>
                <c:pt idx="6228">
                  <c:v>38007</c:v>
                </c:pt>
                <c:pt idx="6229">
                  <c:v>38008</c:v>
                </c:pt>
                <c:pt idx="6230">
                  <c:v>38009</c:v>
                </c:pt>
                <c:pt idx="6231">
                  <c:v>38010</c:v>
                </c:pt>
                <c:pt idx="6232">
                  <c:v>38011</c:v>
                </c:pt>
                <c:pt idx="6233">
                  <c:v>38012</c:v>
                </c:pt>
                <c:pt idx="6234">
                  <c:v>38013</c:v>
                </c:pt>
                <c:pt idx="6235">
                  <c:v>38014</c:v>
                </c:pt>
                <c:pt idx="6236">
                  <c:v>38015</c:v>
                </c:pt>
                <c:pt idx="6237">
                  <c:v>38016</c:v>
                </c:pt>
                <c:pt idx="6238">
                  <c:v>38017</c:v>
                </c:pt>
                <c:pt idx="6239">
                  <c:v>38018</c:v>
                </c:pt>
                <c:pt idx="6240">
                  <c:v>38019</c:v>
                </c:pt>
                <c:pt idx="6241">
                  <c:v>38020</c:v>
                </c:pt>
                <c:pt idx="6242">
                  <c:v>38021</c:v>
                </c:pt>
                <c:pt idx="6243">
                  <c:v>38022</c:v>
                </c:pt>
                <c:pt idx="6244">
                  <c:v>38023</c:v>
                </c:pt>
                <c:pt idx="6245">
                  <c:v>38024</c:v>
                </c:pt>
                <c:pt idx="6246">
                  <c:v>38025</c:v>
                </c:pt>
                <c:pt idx="6247">
                  <c:v>38026</c:v>
                </c:pt>
                <c:pt idx="6248">
                  <c:v>38027</c:v>
                </c:pt>
                <c:pt idx="6249">
                  <c:v>38028</c:v>
                </c:pt>
                <c:pt idx="6250">
                  <c:v>38029</c:v>
                </c:pt>
                <c:pt idx="6251">
                  <c:v>38030</c:v>
                </c:pt>
                <c:pt idx="6252">
                  <c:v>38031</c:v>
                </c:pt>
                <c:pt idx="6253">
                  <c:v>38032</c:v>
                </c:pt>
                <c:pt idx="6254">
                  <c:v>38033</c:v>
                </c:pt>
                <c:pt idx="6255">
                  <c:v>38034</c:v>
                </c:pt>
                <c:pt idx="6256">
                  <c:v>38035</c:v>
                </c:pt>
                <c:pt idx="6257">
                  <c:v>38036</c:v>
                </c:pt>
                <c:pt idx="6258">
                  <c:v>38037</c:v>
                </c:pt>
                <c:pt idx="6259">
                  <c:v>38038</c:v>
                </c:pt>
                <c:pt idx="6260">
                  <c:v>38039</c:v>
                </c:pt>
                <c:pt idx="6261">
                  <c:v>38040</c:v>
                </c:pt>
                <c:pt idx="6262">
                  <c:v>38041</c:v>
                </c:pt>
                <c:pt idx="6263">
                  <c:v>38042</c:v>
                </c:pt>
                <c:pt idx="6264">
                  <c:v>38043</c:v>
                </c:pt>
                <c:pt idx="6265">
                  <c:v>38044</c:v>
                </c:pt>
                <c:pt idx="6266">
                  <c:v>38045</c:v>
                </c:pt>
                <c:pt idx="6267">
                  <c:v>38046</c:v>
                </c:pt>
                <c:pt idx="6268">
                  <c:v>38047</c:v>
                </c:pt>
                <c:pt idx="6269">
                  <c:v>38048</c:v>
                </c:pt>
                <c:pt idx="6270">
                  <c:v>38049</c:v>
                </c:pt>
                <c:pt idx="6271">
                  <c:v>38050</c:v>
                </c:pt>
                <c:pt idx="6272">
                  <c:v>38051</c:v>
                </c:pt>
                <c:pt idx="6273">
                  <c:v>38052</c:v>
                </c:pt>
                <c:pt idx="6274">
                  <c:v>38053</c:v>
                </c:pt>
                <c:pt idx="6275">
                  <c:v>38054</c:v>
                </c:pt>
                <c:pt idx="6276">
                  <c:v>38055</c:v>
                </c:pt>
                <c:pt idx="6277">
                  <c:v>38056</c:v>
                </c:pt>
                <c:pt idx="6278">
                  <c:v>38057</c:v>
                </c:pt>
                <c:pt idx="6279">
                  <c:v>38058</c:v>
                </c:pt>
                <c:pt idx="6280">
                  <c:v>38059</c:v>
                </c:pt>
                <c:pt idx="6281">
                  <c:v>38060</c:v>
                </c:pt>
                <c:pt idx="6282">
                  <c:v>38061</c:v>
                </c:pt>
                <c:pt idx="6283">
                  <c:v>38062</c:v>
                </c:pt>
                <c:pt idx="6284">
                  <c:v>38063</c:v>
                </c:pt>
                <c:pt idx="6285">
                  <c:v>38064</c:v>
                </c:pt>
                <c:pt idx="6286">
                  <c:v>38065</c:v>
                </c:pt>
                <c:pt idx="6287">
                  <c:v>38066</c:v>
                </c:pt>
                <c:pt idx="6288">
                  <c:v>38067</c:v>
                </c:pt>
                <c:pt idx="6289">
                  <c:v>38068</c:v>
                </c:pt>
                <c:pt idx="6290">
                  <c:v>38069</c:v>
                </c:pt>
                <c:pt idx="6291">
                  <c:v>38070</c:v>
                </c:pt>
                <c:pt idx="6292">
                  <c:v>38071</c:v>
                </c:pt>
                <c:pt idx="6293">
                  <c:v>38072</c:v>
                </c:pt>
                <c:pt idx="6294">
                  <c:v>38073</c:v>
                </c:pt>
                <c:pt idx="6295">
                  <c:v>38074</c:v>
                </c:pt>
                <c:pt idx="6296">
                  <c:v>38075</c:v>
                </c:pt>
                <c:pt idx="6297">
                  <c:v>38076</c:v>
                </c:pt>
                <c:pt idx="6298">
                  <c:v>38077</c:v>
                </c:pt>
                <c:pt idx="6299">
                  <c:v>38078</c:v>
                </c:pt>
                <c:pt idx="6300">
                  <c:v>38079</c:v>
                </c:pt>
                <c:pt idx="6301">
                  <c:v>38080</c:v>
                </c:pt>
                <c:pt idx="6302">
                  <c:v>38081</c:v>
                </c:pt>
                <c:pt idx="6303">
                  <c:v>38082</c:v>
                </c:pt>
                <c:pt idx="6304">
                  <c:v>38083</c:v>
                </c:pt>
                <c:pt idx="6305">
                  <c:v>38084</c:v>
                </c:pt>
                <c:pt idx="6306">
                  <c:v>38085</c:v>
                </c:pt>
                <c:pt idx="6307">
                  <c:v>38086</c:v>
                </c:pt>
                <c:pt idx="6308">
                  <c:v>38087</c:v>
                </c:pt>
                <c:pt idx="6309">
                  <c:v>38088</c:v>
                </c:pt>
                <c:pt idx="6310">
                  <c:v>38089</c:v>
                </c:pt>
                <c:pt idx="6311">
                  <c:v>38090</c:v>
                </c:pt>
                <c:pt idx="6312">
                  <c:v>38091</c:v>
                </c:pt>
                <c:pt idx="6313">
                  <c:v>38092</c:v>
                </c:pt>
                <c:pt idx="6314">
                  <c:v>38093</c:v>
                </c:pt>
                <c:pt idx="6315">
                  <c:v>38094</c:v>
                </c:pt>
                <c:pt idx="6316">
                  <c:v>38095</c:v>
                </c:pt>
                <c:pt idx="6317">
                  <c:v>38096</c:v>
                </c:pt>
                <c:pt idx="6318">
                  <c:v>38097</c:v>
                </c:pt>
                <c:pt idx="6319">
                  <c:v>38098</c:v>
                </c:pt>
                <c:pt idx="6320">
                  <c:v>38099</c:v>
                </c:pt>
                <c:pt idx="6321">
                  <c:v>38100</c:v>
                </c:pt>
                <c:pt idx="6322">
                  <c:v>38101</c:v>
                </c:pt>
                <c:pt idx="6323">
                  <c:v>38102</c:v>
                </c:pt>
                <c:pt idx="6324">
                  <c:v>38103</c:v>
                </c:pt>
                <c:pt idx="6325">
                  <c:v>38104</c:v>
                </c:pt>
                <c:pt idx="6326">
                  <c:v>38105</c:v>
                </c:pt>
                <c:pt idx="6327">
                  <c:v>38106</c:v>
                </c:pt>
                <c:pt idx="6328">
                  <c:v>38107</c:v>
                </c:pt>
                <c:pt idx="6329">
                  <c:v>38108</c:v>
                </c:pt>
                <c:pt idx="6330">
                  <c:v>38109</c:v>
                </c:pt>
                <c:pt idx="6331">
                  <c:v>38110</c:v>
                </c:pt>
                <c:pt idx="6332">
                  <c:v>38111</c:v>
                </c:pt>
                <c:pt idx="6333">
                  <c:v>38112</c:v>
                </c:pt>
                <c:pt idx="6334">
                  <c:v>38113</c:v>
                </c:pt>
                <c:pt idx="6335">
                  <c:v>38114</c:v>
                </c:pt>
                <c:pt idx="6336">
                  <c:v>38115</c:v>
                </c:pt>
                <c:pt idx="6337">
                  <c:v>38116</c:v>
                </c:pt>
                <c:pt idx="6338">
                  <c:v>38117</c:v>
                </c:pt>
                <c:pt idx="6339">
                  <c:v>38118</c:v>
                </c:pt>
                <c:pt idx="6340">
                  <c:v>38119</c:v>
                </c:pt>
                <c:pt idx="6341">
                  <c:v>38120</c:v>
                </c:pt>
                <c:pt idx="6342">
                  <c:v>38121</c:v>
                </c:pt>
                <c:pt idx="6343">
                  <c:v>38122</c:v>
                </c:pt>
                <c:pt idx="6344">
                  <c:v>38123</c:v>
                </c:pt>
                <c:pt idx="6345">
                  <c:v>38124</c:v>
                </c:pt>
                <c:pt idx="6346">
                  <c:v>38125</c:v>
                </c:pt>
                <c:pt idx="6347">
                  <c:v>38126</c:v>
                </c:pt>
                <c:pt idx="6348">
                  <c:v>38127</c:v>
                </c:pt>
                <c:pt idx="6349">
                  <c:v>38128</c:v>
                </c:pt>
                <c:pt idx="6350">
                  <c:v>38129</c:v>
                </c:pt>
                <c:pt idx="6351">
                  <c:v>38130</c:v>
                </c:pt>
                <c:pt idx="6352">
                  <c:v>38131</c:v>
                </c:pt>
                <c:pt idx="6353">
                  <c:v>38132</c:v>
                </c:pt>
                <c:pt idx="6354">
                  <c:v>38133</c:v>
                </c:pt>
                <c:pt idx="6355">
                  <c:v>38134</c:v>
                </c:pt>
                <c:pt idx="6356">
                  <c:v>38135</c:v>
                </c:pt>
                <c:pt idx="6357">
                  <c:v>38136</c:v>
                </c:pt>
                <c:pt idx="6358">
                  <c:v>38137</c:v>
                </c:pt>
                <c:pt idx="6359">
                  <c:v>38138</c:v>
                </c:pt>
                <c:pt idx="6360">
                  <c:v>38139</c:v>
                </c:pt>
                <c:pt idx="6361">
                  <c:v>38140</c:v>
                </c:pt>
                <c:pt idx="6362">
                  <c:v>38141</c:v>
                </c:pt>
                <c:pt idx="6363">
                  <c:v>38142</c:v>
                </c:pt>
                <c:pt idx="6364">
                  <c:v>38143</c:v>
                </c:pt>
                <c:pt idx="6365">
                  <c:v>38144</c:v>
                </c:pt>
                <c:pt idx="6366">
                  <c:v>38145</c:v>
                </c:pt>
                <c:pt idx="6367">
                  <c:v>38146</c:v>
                </c:pt>
                <c:pt idx="6368">
                  <c:v>38147</c:v>
                </c:pt>
                <c:pt idx="6369">
                  <c:v>38148</c:v>
                </c:pt>
                <c:pt idx="6370">
                  <c:v>38149</c:v>
                </c:pt>
                <c:pt idx="6371">
                  <c:v>38150</c:v>
                </c:pt>
                <c:pt idx="6372">
                  <c:v>38151</c:v>
                </c:pt>
                <c:pt idx="6373">
                  <c:v>38152</c:v>
                </c:pt>
                <c:pt idx="6374">
                  <c:v>38153</c:v>
                </c:pt>
                <c:pt idx="6375">
                  <c:v>38154</c:v>
                </c:pt>
                <c:pt idx="6376">
                  <c:v>38155</c:v>
                </c:pt>
                <c:pt idx="6377">
                  <c:v>38156</c:v>
                </c:pt>
                <c:pt idx="6378">
                  <c:v>38157</c:v>
                </c:pt>
                <c:pt idx="6379">
                  <c:v>38158</c:v>
                </c:pt>
                <c:pt idx="6380">
                  <c:v>38159</c:v>
                </c:pt>
                <c:pt idx="6381">
                  <c:v>38160</c:v>
                </c:pt>
                <c:pt idx="6382">
                  <c:v>38161</c:v>
                </c:pt>
                <c:pt idx="6383">
                  <c:v>38162</c:v>
                </c:pt>
                <c:pt idx="6384">
                  <c:v>38163</c:v>
                </c:pt>
                <c:pt idx="6385">
                  <c:v>38164</c:v>
                </c:pt>
                <c:pt idx="6386">
                  <c:v>38165</c:v>
                </c:pt>
                <c:pt idx="6387">
                  <c:v>38166</c:v>
                </c:pt>
                <c:pt idx="6388">
                  <c:v>38167</c:v>
                </c:pt>
                <c:pt idx="6389">
                  <c:v>38168</c:v>
                </c:pt>
                <c:pt idx="6390">
                  <c:v>38169</c:v>
                </c:pt>
                <c:pt idx="6391">
                  <c:v>38170</c:v>
                </c:pt>
                <c:pt idx="6392">
                  <c:v>38171</c:v>
                </c:pt>
                <c:pt idx="6393">
                  <c:v>38172</c:v>
                </c:pt>
                <c:pt idx="6394">
                  <c:v>38173</c:v>
                </c:pt>
                <c:pt idx="6395">
                  <c:v>38174</c:v>
                </c:pt>
                <c:pt idx="6396">
                  <c:v>38175</c:v>
                </c:pt>
                <c:pt idx="6397">
                  <c:v>38176</c:v>
                </c:pt>
                <c:pt idx="6398">
                  <c:v>38177</c:v>
                </c:pt>
                <c:pt idx="6399">
                  <c:v>38178</c:v>
                </c:pt>
                <c:pt idx="6400">
                  <c:v>38179</c:v>
                </c:pt>
                <c:pt idx="6401">
                  <c:v>38180</c:v>
                </c:pt>
                <c:pt idx="6402">
                  <c:v>38181</c:v>
                </c:pt>
                <c:pt idx="6403">
                  <c:v>38182</c:v>
                </c:pt>
                <c:pt idx="6404">
                  <c:v>38183</c:v>
                </c:pt>
                <c:pt idx="6405">
                  <c:v>38184</c:v>
                </c:pt>
                <c:pt idx="6406">
                  <c:v>38185</c:v>
                </c:pt>
                <c:pt idx="6407">
                  <c:v>38186</c:v>
                </c:pt>
                <c:pt idx="6408">
                  <c:v>38187</c:v>
                </c:pt>
                <c:pt idx="6409">
                  <c:v>38188</c:v>
                </c:pt>
                <c:pt idx="6410">
                  <c:v>38189</c:v>
                </c:pt>
                <c:pt idx="6411">
                  <c:v>38190</c:v>
                </c:pt>
                <c:pt idx="6412">
                  <c:v>38191</c:v>
                </c:pt>
                <c:pt idx="6413">
                  <c:v>38192</c:v>
                </c:pt>
                <c:pt idx="6414">
                  <c:v>38193</c:v>
                </c:pt>
                <c:pt idx="6415">
                  <c:v>38194</c:v>
                </c:pt>
                <c:pt idx="6416">
                  <c:v>38195</c:v>
                </c:pt>
                <c:pt idx="6417">
                  <c:v>38196</c:v>
                </c:pt>
                <c:pt idx="6418">
                  <c:v>38197</c:v>
                </c:pt>
                <c:pt idx="6419">
                  <c:v>38198</c:v>
                </c:pt>
                <c:pt idx="6420">
                  <c:v>38199</c:v>
                </c:pt>
                <c:pt idx="6421">
                  <c:v>38200</c:v>
                </c:pt>
                <c:pt idx="6422">
                  <c:v>38201</c:v>
                </c:pt>
                <c:pt idx="6423">
                  <c:v>38202</c:v>
                </c:pt>
                <c:pt idx="6424">
                  <c:v>38203</c:v>
                </c:pt>
                <c:pt idx="6425">
                  <c:v>38204</c:v>
                </c:pt>
                <c:pt idx="6426">
                  <c:v>38205</c:v>
                </c:pt>
                <c:pt idx="6427">
                  <c:v>38206</c:v>
                </c:pt>
                <c:pt idx="6428">
                  <c:v>38207</c:v>
                </c:pt>
                <c:pt idx="6429">
                  <c:v>38208</c:v>
                </c:pt>
                <c:pt idx="6430">
                  <c:v>38209</c:v>
                </c:pt>
                <c:pt idx="6431">
                  <c:v>38210</c:v>
                </c:pt>
                <c:pt idx="6432">
                  <c:v>38211</c:v>
                </c:pt>
                <c:pt idx="6433">
                  <c:v>38212</c:v>
                </c:pt>
                <c:pt idx="6434">
                  <c:v>38213</c:v>
                </c:pt>
                <c:pt idx="6435">
                  <c:v>38214</c:v>
                </c:pt>
                <c:pt idx="6436">
                  <c:v>38215</c:v>
                </c:pt>
                <c:pt idx="6437">
                  <c:v>38216</c:v>
                </c:pt>
                <c:pt idx="6438">
                  <c:v>38217</c:v>
                </c:pt>
                <c:pt idx="6439">
                  <c:v>38218</c:v>
                </c:pt>
                <c:pt idx="6440">
                  <c:v>38219</c:v>
                </c:pt>
                <c:pt idx="6441">
                  <c:v>38220</c:v>
                </c:pt>
                <c:pt idx="6442">
                  <c:v>38221</c:v>
                </c:pt>
                <c:pt idx="6443">
                  <c:v>38222</c:v>
                </c:pt>
                <c:pt idx="6444">
                  <c:v>38223</c:v>
                </c:pt>
                <c:pt idx="6445">
                  <c:v>38224</c:v>
                </c:pt>
                <c:pt idx="6446">
                  <c:v>38225</c:v>
                </c:pt>
                <c:pt idx="6447">
                  <c:v>38226</c:v>
                </c:pt>
                <c:pt idx="6448">
                  <c:v>38227</c:v>
                </c:pt>
                <c:pt idx="6449">
                  <c:v>38228</c:v>
                </c:pt>
                <c:pt idx="6450">
                  <c:v>38229</c:v>
                </c:pt>
                <c:pt idx="6451">
                  <c:v>38230</c:v>
                </c:pt>
                <c:pt idx="6452">
                  <c:v>38231</c:v>
                </c:pt>
                <c:pt idx="6453">
                  <c:v>38232</c:v>
                </c:pt>
                <c:pt idx="6454">
                  <c:v>38233</c:v>
                </c:pt>
                <c:pt idx="6455">
                  <c:v>38234</c:v>
                </c:pt>
                <c:pt idx="6456">
                  <c:v>38235</c:v>
                </c:pt>
                <c:pt idx="6457">
                  <c:v>38236</c:v>
                </c:pt>
                <c:pt idx="6458">
                  <c:v>38237</c:v>
                </c:pt>
                <c:pt idx="6459">
                  <c:v>38238</c:v>
                </c:pt>
                <c:pt idx="6460">
                  <c:v>38239</c:v>
                </c:pt>
                <c:pt idx="6461">
                  <c:v>38240</c:v>
                </c:pt>
                <c:pt idx="6462">
                  <c:v>38241</c:v>
                </c:pt>
                <c:pt idx="6463">
                  <c:v>38242</c:v>
                </c:pt>
                <c:pt idx="6464">
                  <c:v>38243</c:v>
                </c:pt>
                <c:pt idx="6465">
                  <c:v>38244</c:v>
                </c:pt>
                <c:pt idx="6466">
                  <c:v>38245</c:v>
                </c:pt>
                <c:pt idx="6467">
                  <c:v>38246</c:v>
                </c:pt>
                <c:pt idx="6468">
                  <c:v>38247</c:v>
                </c:pt>
                <c:pt idx="6469">
                  <c:v>38248</c:v>
                </c:pt>
                <c:pt idx="6470">
                  <c:v>38249</c:v>
                </c:pt>
                <c:pt idx="6471">
                  <c:v>38250</c:v>
                </c:pt>
                <c:pt idx="6472">
                  <c:v>38251</c:v>
                </c:pt>
                <c:pt idx="6473">
                  <c:v>38252</c:v>
                </c:pt>
                <c:pt idx="6474">
                  <c:v>38253</c:v>
                </c:pt>
                <c:pt idx="6475">
                  <c:v>38254</c:v>
                </c:pt>
                <c:pt idx="6476">
                  <c:v>38255</c:v>
                </c:pt>
                <c:pt idx="6477">
                  <c:v>38256</c:v>
                </c:pt>
                <c:pt idx="6478">
                  <c:v>38257</c:v>
                </c:pt>
                <c:pt idx="6479">
                  <c:v>38258</c:v>
                </c:pt>
                <c:pt idx="6480">
                  <c:v>38259</c:v>
                </c:pt>
                <c:pt idx="6481">
                  <c:v>38260</c:v>
                </c:pt>
                <c:pt idx="6482">
                  <c:v>38261</c:v>
                </c:pt>
                <c:pt idx="6483">
                  <c:v>38262</c:v>
                </c:pt>
                <c:pt idx="6484">
                  <c:v>38263</c:v>
                </c:pt>
                <c:pt idx="6485">
                  <c:v>38264</c:v>
                </c:pt>
                <c:pt idx="6486">
                  <c:v>38265</c:v>
                </c:pt>
                <c:pt idx="6487">
                  <c:v>38266</c:v>
                </c:pt>
                <c:pt idx="6488">
                  <c:v>38267</c:v>
                </c:pt>
                <c:pt idx="6489">
                  <c:v>38268</c:v>
                </c:pt>
                <c:pt idx="6490">
                  <c:v>38269</c:v>
                </c:pt>
                <c:pt idx="6491">
                  <c:v>38270</c:v>
                </c:pt>
                <c:pt idx="6492">
                  <c:v>38271</c:v>
                </c:pt>
                <c:pt idx="6493">
                  <c:v>38272</c:v>
                </c:pt>
                <c:pt idx="6494">
                  <c:v>38273</c:v>
                </c:pt>
                <c:pt idx="6495">
                  <c:v>38274</c:v>
                </c:pt>
                <c:pt idx="6496">
                  <c:v>38275</c:v>
                </c:pt>
                <c:pt idx="6497">
                  <c:v>38276</c:v>
                </c:pt>
                <c:pt idx="6498">
                  <c:v>38277</c:v>
                </c:pt>
                <c:pt idx="6499">
                  <c:v>38278</c:v>
                </c:pt>
                <c:pt idx="6500">
                  <c:v>38279</c:v>
                </c:pt>
                <c:pt idx="6501">
                  <c:v>38280</c:v>
                </c:pt>
                <c:pt idx="6502">
                  <c:v>38281</c:v>
                </c:pt>
                <c:pt idx="6503">
                  <c:v>38282</c:v>
                </c:pt>
                <c:pt idx="6504">
                  <c:v>38283</c:v>
                </c:pt>
                <c:pt idx="6505">
                  <c:v>38284</c:v>
                </c:pt>
                <c:pt idx="6506">
                  <c:v>38285</c:v>
                </c:pt>
                <c:pt idx="6507">
                  <c:v>38286</c:v>
                </c:pt>
                <c:pt idx="6508">
                  <c:v>38287</c:v>
                </c:pt>
                <c:pt idx="6509">
                  <c:v>38288</c:v>
                </c:pt>
                <c:pt idx="6510">
                  <c:v>38289</c:v>
                </c:pt>
                <c:pt idx="6511">
                  <c:v>38290</c:v>
                </c:pt>
                <c:pt idx="6512">
                  <c:v>38291</c:v>
                </c:pt>
                <c:pt idx="6513">
                  <c:v>38292</c:v>
                </c:pt>
                <c:pt idx="6514">
                  <c:v>38293</c:v>
                </c:pt>
                <c:pt idx="6515">
                  <c:v>38294</c:v>
                </c:pt>
                <c:pt idx="6516">
                  <c:v>38295</c:v>
                </c:pt>
                <c:pt idx="6517">
                  <c:v>38296</c:v>
                </c:pt>
                <c:pt idx="6518">
                  <c:v>38297</c:v>
                </c:pt>
                <c:pt idx="6519">
                  <c:v>38298</c:v>
                </c:pt>
                <c:pt idx="6520">
                  <c:v>38299</c:v>
                </c:pt>
                <c:pt idx="6521">
                  <c:v>38300</c:v>
                </c:pt>
                <c:pt idx="6522">
                  <c:v>38301</c:v>
                </c:pt>
                <c:pt idx="6523">
                  <c:v>38302</c:v>
                </c:pt>
                <c:pt idx="6524">
                  <c:v>38303</c:v>
                </c:pt>
                <c:pt idx="6525">
                  <c:v>38304</c:v>
                </c:pt>
                <c:pt idx="6526">
                  <c:v>38305</c:v>
                </c:pt>
                <c:pt idx="6527">
                  <c:v>38306</c:v>
                </c:pt>
                <c:pt idx="6528">
                  <c:v>38307</c:v>
                </c:pt>
                <c:pt idx="6529">
                  <c:v>38308</c:v>
                </c:pt>
                <c:pt idx="6530">
                  <c:v>38309</c:v>
                </c:pt>
                <c:pt idx="6531">
                  <c:v>38310</c:v>
                </c:pt>
                <c:pt idx="6532">
                  <c:v>38311</c:v>
                </c:pt>
                <c:pt idx="6533">
                  <c:v>38312</c:v>
                </c:pt>
                <c:pt idx="6534">
                  <c:v>38313</c:v>
                </c:pt>
                <c:pt idx="6535">
                  <c:v>38314</c:v>
                </c:pt>
                <c:pt idx="6536">
                  <c:v>38315</c:v>
                </c:pt>
                <c:pt idx="6537">
                  <c:v>38316</c:v>
                </c:pt>
                <c:pt idx="6538">
                  <c:v>38317</c:v>
                </c:pt>
                <c:pt idx="6539">
                  <c:v>38318</c:v>
                </c:pt>
                <c:pt idx="6540">
                  <c:v>38319</c:v>
                </c:pt>
                <c:pt idx="6541">
                  <c:v>38320</c:v>
                </c:pt>
                <c:pt idx="6542">
                  <c:v>38321</c:v>
                </c:pt>
                <c:pt idx="6543">
                  <c:v>38322</c:v>
                </c:pt>
                <c:pt idx="6544">
                  <c:v>38323</c:v>
                </c:pt>
                <c:pt idx="6545">
                  <c:v>38324</c:v>
                </c:pt>
                <c:pt idx="6546">
                  <c:v>38325</c:v>
                </c:pt>
                <c:pt idx="6547">
                  <c:v>38326</c:v>
                </c:pt>
                <c:pt idx="6548">
                  <c:v>38327</c:v>
                </c:pt>
                <c:pt idx="6549">
                  <c:v>38328</c:v>
                </c:pt>
                <c:pt idx="6550">
                  <c:v>38329</c:v>
                </c:pt>
                <c:pt idx="6551">
                  <c:v>38330</c:v>
                </c:pt>
                <c:pt idx="6552">
                  <c:v>38331</c:v>
                </c:pt>
                <c:pt idx="6553">
                  <c:v>38332</c:v>
                </c:pt>
                <c:pt idx="6554">
                  <c:v>38333</c:v>
                </c:pt>
                <c:pt idx="6555">
                  <c:v>38334</c:v>
                </c:pt>
                <c:pt idx="6556">
                  <c:v>38335</c:v>
                </c:pt>
                <c:pt idx="6557">
                  <c:v>38336</c:v>
                </c:pt>
                <c:pt idx="6558">
                  <c:v>38337</c:v>
                </c:pt>
                <c:pt idx="6559">
                  <c:v>38338</c:v>
                </c:pt>
                <c:pt idx="6560">
                  <c:v>38339</c:v>
                </c:pt>
                <c:pt idx="6561">
                  <c:v>38340</c:v>
                </c:pt>
                <c:pt idx="6562">
                  <c:v>38341</c:v>
                </c:pt>
                <c:pt idx="6563">
                  <c:v>38342</c:v>
                </c:pt>
                <c:pt idx="6564">
                  <c:v>38343</c:v>
                </c:pt>
                <c:pt idx="6565">
                  <c:v>38344</c:v>
                </c:pt>
                <c:pt idx="6566">
                  <c:v>38345</c:v>
                </c:pt>
                <c:pt idx="6567">
                  <c:v>38346</c:v>
                </c:pt>
                <c:pt idx="6568">
                  <c:v>38347</c:v>
                </c:pt>
                <c:pt idx="6569">
                  <c:v>38348</c:v>
                </c:pt>
                <c:pt idx="6570">
                  <c:v>38349</c:v>
                </c:pt>
                <c:pt idx="6571">
                  <c:v>38350</c:v>
                </c:pt>
                <c:pt idx="6572">
                  <c:v>38351</c:v>
                </c:pt>
                <c:pt idx="6573">
                  <c:v>38352</c:v>
                </c:pt>
                <c:pt idx="6574">
                  <c:v>38353</c:v>
                </c:pt>
                <c:pt idx="6575">
                  <c:v>38354</c:v>
                </c:pt>
                <c:pt idx="6576">
                  <c:v>38355</c:v>
                </c:pt>
                <c:pt idx="6577">
                  <c:v>38356</c:v>
                </c:pt>
                <c:pt idx="6578">
                  <c:v>38357</c:v>
                </c:pt>
                <c:pt idx="6579">
                  <c:v>38358</c:v>
                </c:pt>
                <c:pt idx="6580">
                  <c:v>38359</c:v>
                </c:pt>
                <c:pt idx="6581">
                  <c:v>38360</c:v>
                </c:pt>
                <c:pt idx="6582">
                  <c:v>38361</c:v>
                </c:pt>
                <c:pt idx="6583">
                  <c:v>38362</c:v>
                </c:pt>
                <c:pt idx="6584">
                  <c:v>38363</c:v>
                </c:pt>
                <c:pt idx="6585">
                  <c:v>38364</c:v>
                </c:pt>
                <c:pt idx="6586">
                  <c:v>38365</c:v>
                </c:pt>
                <c:pt idx="6587">
                  <c:v>38366</c:v>
                </c:pt>
                <c:pt idx="6588">
                  <c:v>38367</c:v>
                </c:pt>
                <c:pt idx="6589">
                  <c:v>38368</c:v>
                </c:pt>
                <c:pt idx="6590">
                  <c:v>38369</c:v>
                </c:pt>
                <c:pt idx="6591">
                  <c:v>38370</c:v>
                </c:pt>
                <c:pt idx="6592">
                  <c:v>38371</c:v>
                </c:pt>
                <c:pt idx="6593">
                  <c:v>38372</c:v>
                </c:pt>
                <c:pt idx="6594">
                  <c:v>38373</c:v>
                </c:pt>
                <c:pt idx="6595">
                  <c:v>38374</c:v>
                </c:pt>
                <c:pt idx="6596">
                  <c:v>38375</c:v>
                </c:pt>
                <c:pt idx="6597">
                  <c:v>38376</c:v>
                </c:pt>
                <c:pt idx="6598">
                  <c:v>38377</c:v>
                </c:pt>
                <c:pt idx="6599">
                  <c:v>38378</c:v>
                </c:pt>
                <c:pt idx="6600">
                  <c:v>38379</c:v>
                </c:pt>
                <c:pt idx="6601">
                  <c:v>38380</c:v>
                </c:pt>
                <c:pt idx="6602">
                  <c:v>38381</c:v>
                </c:pt>
                <c:pt idx="6603">
                  <c:v>38382</c:v>
                </c:pt>
                <c:pt idx="6604">
                  <c:v>38383</c:v>
                </c:pt>
                <c:pt idx="6605">
                  <c:v>38384</c:v>
                </c:pt>
                <c:pt idx="6606">
                  <c:v>38385</c:v>
                </c:pt>
                <c:pt idx="6607">
                  <c:v>38386</c:v>
                </c:pt>
                <c:pt idx="6608">
                  <c:v>38387</c:v>
                </c:pt>
                <c:pt idx="6609">
                  <c:v>38388</c:v>
                </c:pt>
                <c:pt idx="6610">
                  <c:v>38389</c:v>
                </c:pt>
                <c:pt idx="6611">
                  <c:v>38390</c:v>
                </c:pt>
                <c:pt idx="6612">
                  <c:v>38391</c:v>
                </c:pt>
                <c:pt idx="6613">
                  <c:v>38392</c:v>
                </c:pt>
                <c:pt idx="6614">
                  <c:v>38393</c:v>
                </c:pt>
                <c:pt idx="6615">
                  <c:v>38394</c:v>
                </c:pt>
                <c:pt idx="6616">
                  <c:v>38395</c:v>
                </c:pt>
                <c:pt idx="6617">
                  <c:v>38396</c:v>
                </c:pt>
                <c:pt idx="6618">
                  <c:v>38397</c:v>
                </c:pt>
                <c:pt idx="6619">
                  <c:v>38398</c:v>
                </c:pt>
                <c:pt idx="6620">
                  <c:v>38399</c:v>
                </c:pt>
                <c:pt idx="6621">
                  <c:v>38400</c:v>
                </c:pt>
                <c:pt idx="6622">
                  <c:v>38401</c:v>
                </c:pt>
                <c:pt idx="6623">
                  <c:v>38402</c:v>
                </c:pt>
                <c:pt idx="6624">
                  <c:v>38403</c:v>
                </c:pt>
                <c:pt idx="6625">
                  <c:v>38404</c:v>
                </c:pt>
                <c:pt idx="6626">
                  <c:v>38405</c:v>
                </c:pt>
                <c:pt idx="6627">
                  <c:v>38406</c:v>
                </c:pt>
                <c:pt idx="6628">
                  <c:v>38407</c:v>
                </c:pt>
                <c:pt idx="6629">
                  <c:v>38408</c:v>
                </c:pt>
                <c:pt idx="6630">
                  <c:v>38409</c:v>
                </c:pt>
                <c:pt idx="6631">
                  <c:v>38410</c:v>
                </c:pt>
                <c:pt idx="6632">
                  <c:v>38411</c:v>
                </c:pt>
                <c:pt idx="6633">
                  <c:v>38412</c:v>
                </c:pt>
                <c:pt idx="6634">
                  <c:v>38413</c:v>
                </c:pt>
                <c:pt idx="6635">
                  <c:v>38414</c:v>
                </c:pt>
                <c:pt idx="6636">
                  <c:v>38415</c:v>
                </c:pt>
                <c:pt idx="6637">
                  <c:v>38416</c:v>
                </c:pt>
                <c:pt idx="6638">
                  <c:v>38417</c:v>
                </c:pt>
                <c:pt idx="6639">
                  <c:v>38418</c:v>
                </c:pt>
                <c:pt idx="6640">
                  <c:v>38419</c:v>
                </c:pt>
                <c:pt idx="6641">
                  <c:v>38420</c:v>
                </c:pt>
                <c:pt idx="6642">
                  <c:v>38421</c:v>
                </c:pt>
                <c:pt idx="6643">
                  <c:v>38422</c:v>
                </c:pt>
                <c:pt idx="6644">
                  <c:v>38423</c:v>
                </c:pt>
                <c:pt idx="6645">
                  <c:v>38424</c:v>
                </c:pt>
                <c:pt idx="6646">
                  <c:v>38425</c:v>
                </c:pt>
                <c:pt idx="6647">
                  <c:v>38426</c:v>
                </c:pt>
                <c:pt idx="6648">
                  <c:v>38427</c:v>
                </c:pt>
                <c:pt idx="6649">
                  <c:v>38428</c:v>
                </c:pt>
                <c:pt idx="6650">
                  <c:v>38429</c:v>
                </c:pt>
                <c:pt idx="6651">
                  <c:v>38430</c:v>
                </c:pt>
                <c:pt idx="6652">
                  <c:v>38431</c:v>
                </c:pt>
                <c:pt idx="6653">
                  <c:v>38432</c:v>
                </c:pt>
                <c:pt idx="6654">
                  <c:v>38433</c:v>
                </c:pt>
                <c:pt idx="6655">
                  <c:v>38434</c:v>
                </c:pt>
                <c:pt idx="6656">
                  <c:v>38435</c:v>
                </c:pt>
                <c:pt idx="6657">
                  <c:v>38436</c:v>
                </c:pt>
                <c:pt idx="6658">
                  <c:v>38437</c:v>
                </c:pt>
                <c:pt idx="6659">
                  <c:v>38438</c:v>
                </c:pt>
                <c:pt idx="6660">
                  <c:v>38439</c:v>
                </c:pt>
                <c:pt idx="6661">
                  <c:v>38440</c:v>
                </c:pt>
                <c:pt idx="6662">
                  <c:v>38441</c:v>
                </c:pt>
                <c:pt idx="6663">
                  <c:v>38442</c:v>
                </c:pt>
                <c:pt idx="6664">
                  <c:v>38443</c:v>
                </c:pt>
                <c:pt idx="6665">
                  <c:v>38444</c:v>
                </c:pt>
                <c:pt idx="6666">
                  <c:v>38445</c:v>
                </c:pt>
                <c:pt idx="6667">
                  <c:v>38446</c:v>
                </c:pt>
                <c:pt idx="6668">
                  <c:v>38447</c:v>
                </c:pt>
                <c:pt idx="6669">
                  <c:v>38448</c:v>
                </c:pt>
                <c:pt idx="6670">
                  <c:v>38449</c:v>
                </c:pt>
                <c:pt idx="6671">
                  <c:v>38450</c:v>
                </c:pt>
                <c:pt idx="6672">
                  <c:v>38451</c:v>
                </c:pt>
                <c:pt idx="6673">
                  <c:v>38452</c:v>
                </c:pt>
                <c:pt idx="6674">
                  <c:v>38453</c:v>
                </c:pt>
                <c:pt idx="6675">
                  <c:v>38454</c:v>
                </c:pt>
                <c:pt idx="6676">
                  <c:v>38455</c:v>
                </c:pt>
                <c:pt idx="6677">
                  <c:v>38456</c:v>
                </c:pt>
                <c:pt idx="6678">
                  <c:v>38457</c:v>
                </c:pt>
                <c:pt idx="6679">
                  <c:v>38458</c:v>
                </c:pt>
                <c:pt idx="6680">
                  <c:v>38459</c:v>
                </c:pt>
                <c:pt idx="6681">
                  <c:v>38460</c:v>
                </c:pt>
                <c:pt idx="6682">
                  <c:v>38461</c:v>
                </c:pt>
                <c:pt idx="6683">
                  <c:v>38462</c:v>
                </c:pt>
                <c:pt idx="6684">
                  <c:v>38463</c:v>
                </c:pt>
                <c:pt idx="6685">
                  <c:v>38464</c:v>
                </c:pt>
                <c:pt idx="6686">
                  <c:v>38465</c:v>
                </c:pt>
                <c:pt idx="6687">
                  <c:v>38466</c:v>
                </c:pt>
                <c:pt idx="6688">
                  <c:v>38467</c:v>
                </c:pt>
                <c:pt idx="6689">
                  <c:v>38468</c:v>
                </c:pt>
                <c:pt idx="6690">
                  <c:v>38469</c:v>
                </c:pt>
                <c:pt idx="6691">
                  <c:v>38470</c:v>
                </c:pt>
                <c:pt idx="6692">
                  <c:v>38471</c:v>
                </c:pt>
                <c:pt idx="6693">
                  <c:v>38472</c:v>
                </c:pt>
                <c:pt idx="6694">
                  <c:v>38473</c:v>
                </c:pt>
                <c:pt idx="6695">
                  <c:v>38474</c:v>
                </c:pt>
                <c:pt idx="6696">
                  <c:v>38475</c:v>
                </c:pt>
                <c:pt idx="6697">
                  <c:v>38476</c:v>
                </c:pt>
                <c:pt idx="6698">
                  <c:v>38477</c:v>
                </c:pt>
                <c:pt idx="6699">
                  <c:v>38478</c:v>
                </c:pt>
                <c:pt idx="6700">
                  <c:v>38479</c:v>
                </c:pt>
                <c:pt idx="6701">
                  <c:v>38480</c:v>
                </c:pt>
                <c:pt idx="6702">
                  <c:v>38481</c:v>
                </c:pt>
                <c:pt idx="6703">
                  <c:v>38482</c:v>
                </c:pt>
                <c:pt idx="6704">
                  <c:v>38483</c:v>
                </c:pt>
                <c:pt idx="6705">
                  <c:v>38484</c:v>
                </c:pt>
                <c:pt idx="6706">
                  <c:v>38485</c:v>
                </c:pt>
                <c:pt idx="6707">
                  <c:v>38486</c:v>
                </c:pt>
                <c:pt idx="6708">
                  <c:v>38487</c:v>
                </c:pt>
                <c:pt idx="6709">
                  <c:v>38488</c:v>
                </c:pt>
                <c:pt idx="6710">
                  <c:v>38489</c:v>
                </c:pt>
                <c:pt idx="6711">
                  <c:v>38490</c:v>
                </c:pt>
                <c:pt idx="6712">
                  <c:v>38491</c:v>
                </c:pt>
                <c:pt idx="6713">
                  <c:v>38492</c:v>
                </c:pt>
                <c:pt idx="6714">
                  <c:v>38493</c:v>
                </c:pt>
                <c:pt idx="6715">
                  <c:v>38494</c:v>
                </c:pt>
                <c:pt idx="6716">
                  <c:v>38495</c:v>
                </c:pt>
                <c:pt idx="6717">
                  <c:v>38496</c:v>
                </c:pt>
                <c:pt idx="6718">
                  <c:v>38497</c:v>
                </c:pt>
                <c:pt idx="6719">
                  <c:v>38498</c:v>
                </c:pt>
                <c:pt idx="6720">
                  <c:v>38499</c:v>
                </c:pt>
                <c:pt idx="6721">
                  <c:v>38500</c:v>
                </c:pt>
                <c:pt idx="6722">
                  <c:v>38501</c:v>
                </c:pt>
                <c:pt idx="6723">
                  <c:v>38502</c:v>
                </c:pt>
                <c:pt idx="6724">
                  <c:v>38503</c:v>
                </c:pt>
                <c:pt idx="6725">
                  <c:v>38504</c:v>
                </c:pt>
                <c:pt idx="6726">
                  <c:v>38505</c:v>
                </c:pt>
                <c:pt idx="6727">
                  <c:v>38506</c:v>
                </c:pt>
                <c:pt idx="6728">
                  <c:v>38507</c:v>
                </c:pt>
                <c:pt idx="6729">
                  <c:v>38508</c:v>
                </c:pt>
                <c:pt idx="6730">
                  <c:v>38509</c:v>
                </c:pt>
                <c:pt idx="6731">
                  <c:v>38510</c:v>
                </c:pt>
                <c:pt idx="6732">
                  <c:v>38511</c:v>
                </c:pt>
                <c:pt idx="6733">
                  <c:v>38512</c:v>
                </c:pt>
                <c:pt idx="6734">
                  <c:v>38513</c:v>
                </c:pt>
                <c:pt idx="6735">
                  <c:v>38514</c:v>
                </c:pt>
                <c:pt idx="6736">
                  <c:v>38515</c:v>
                </c:pt>
                <c:pt idx="6737">
                  <c:v>38516</c:v>
                </c:pt>
                <c:pt idx="6738">
                  <c:v>38517</c:v>
                </c:pt>
                <c:pt idx="6739">
                  <c:v>38518</c:v>
                </c:pt>
                <c:pt idx="6740">
                  <c:v>38519</c:v>
                </c:pt>
                <c:pt idx="6741">
                  <c:v>38520</c:v>
                </c:pt>
                <c:pt idx="6742">
                  <c:v>38521</c:v>
                </c:pt>
                <c:pt idx="6743">
                  <c:v>38522</c:v>
                </c:pt>
                <c:pt idx="6744">
                  <c:v>38523</c:v>
                </c:pt>
                <c:pt idx="6745">
                  <c:v>38524</c:v>
                </c:pt>
                <c:pt idx="6746">
                  <c:v>38525</c:v>
                </c:pt>
                <c:pt idx="6747">
                  <c:v>38526</c:v>
                </c:pt>
                <c:pt idx="6748">
                  <c:v>38527</c:v>
                </c:pt>
                <c:pt idx="6749">
                  <c:v>38528</c:v>
                </c:pt>
                <c:pt idx="6750">
                  <c:v>38529</c:v>
                </c:pt>
                <c:pt idx="6751">
                  <c:v>38530</c:v>
                </c:pt>
                <c:pt idx="6752">
                  <c:v>38531</c:v>
                </c:pt>
                <c:pt idx="6753">
                  <c:v>38532</c:v>
                </c:pt>
                <c:pt idx="6754">
                  <c:v>38533</c:v>
                </c:pt>
                <c:pt idx="6755">
                  <c:v>38534</c:v>
                </c:pt>
                <c:pt idx="6756">
                  <c:v>38535</c:v>
                </c:pt>
                <c:pt idx="6757">
                  <c:v>38536</c:v>
                </c:pt>
                <c:pt idx="6758">
                  <c:v>38537</c:v>
                </c:pt>
                <c:pt idx="6759">
                  <c:v>38538</c:v>
                </c:pt>
                <c:pt idx="6760">
                  <c:v>38539</c:v>
                </c:pt>
                <c:pt idx="6761">
                  <c:v>38540</c:v>
                </c:pt>
                <c:pt idx="6762">
                  <c:v>38541</c:v>
                </c:pt>
                <c:pt idx="6763">
                  <c:v>38542</c:v>
                </c:pt>
                <c:pt idx="6764">
                  <c:v>38543</c:v>
                </c:pt>
                <c:pt idx="6765">
                  <c:v>38544</c:v>
                </c:pt>
                <c:pt idx="6766">
                  <c:v>38545</c:v>
                </c:pt>
                <c:pt idx="6767">
                  <c:v>38546</c:v>
                </c:pt>
                <c:pt idx="6768">
                  <c:v>38547</c:v>
                </c:pt>
                <c:pt idx="6769">
                  <c:v>38548</c:v>
                </c:pt>
                <c:pt idx="6770">
                  <c:v>38549</c:v>
                </c:pt>
                <c:pt idx="6771">
                  <c:v>38550</c:v>
                </c:pt>
                <c:pt idx="6772">
                  <c:v>38551</c:v>
                </c:pt>
                <c:pt idx="6773">
                  <c:v>38552</c:v>
                </c:pt>
                <c:pt idx="6774">
                  <c:v>38553</c:v>
                </c:pt>
                <c:pt idx="6775">
                  <c:v>38554</c:v>
                </c:pt>
                <c:pt idx="6776">
                  <c:v>38555</c:v>
                </c:pt>
                <c:pt idx="6777">
                  <c:v>38556</c:v>
                </c:pt>
                <c:pt idx="6778">
                  <c:v>38557</c:v>
                </c:pt>
                <c:pt idx="6779">
                  <c:v>38558</c:v>
                </c:pt>
                <c:pt idx="6780">
                  <c:v>38559</c:v>
                </c:pt>
                <c:pt idx="6781">
                  <c:v>38560</c:v>
                </c:pt>
                <c:pt idx="6782">
                  <c:v>38561</c:v>
                </c:pt>
                <c:pt idx="6783">
                  <c:v>38562</c:v>
                </c:pt>
                <c:pt idx="6784">
                  <c:v>38563</c:v>
                </c:pt>
                <c:pt idx="6785">
                  <c:v>38564</c:v>
                </c:pt>
                <c:pt idx="6786">
                  <c:v>38565</c:v>
                </c:pt>
                <c:pt idx="6787">
                  <c:v>38566</c:v>
                </c:pt>
                <c:pt idx="6788">
                  <c:v>38567</c:v>
                </c:pt>
                <c:pt idx="6789">
                  <c:v>38568</c:v>
                </c:pt>
                <c:pt idx="6790">
                  <c:v>38569</c:v>
                </c:pt>
                <c:pt idx="6791">
                  <c:v>38570</c:v>
                </c:pt>
                <c:pt idx="6792">
                  <c:v>38571</c:v>
                </c:pt>
                <c:pt idx="6793">
                  <c:v>38572</c:v>
                </c:pt>
                <c:pt idx="6794">
                  <c:v>38573</c:v>
                </c:pt>
                <c:pt idx="6795">
                  <c:v>38574</c:v>
                </c:pt>
                <c:pt idx="6796">
                  <c:v>38575</c:v>
                </c:pt>
                <c:pt idx="6797">
                  <c:v>38576</c:v>
                </c:pt>
                <c:pt idx="6798">
                  <c:v>38577</c:v>
                </c:pt>
                <c:pt idx="6799">
                  <c:v>38578</c:v>
                </c:pt>
                <c:pt idx="6800">
                  <c:v>38579</c:v>
                </c:pt>
                <c:pt idx="6801">
                  <c:v>38580</c:v>
                </c:pt>
                <c:pt idx="6802">
                  <c:v>38581</c:v>
                </c:pt>
                <c:pt idx="6803">
                  <c:v>38582</c:v>
                </c:pt>
                <c:pt idx="6804">
                  <c:v>38583</c:v>
                </c:pt>
                <c:pt idx="6805">
                  <c:v>38584</c:v>
                </c:pt>
                <c:pt idx="6806">
                  <c:v>38585</c:v>
                </c:pt>
                <c:pt idx="6807">
                  <c:v>38586</c:v>
                </c:pt>
                <c:pt idx="6808">
                  <c:v>38587</c:v>
                </c:pt>
                <c:pt idx="6809">
                  <c:v>38588</c:v>
                </c:pt>
                <c:pt idx="6810">
                  <c:v>38589</c:v>
                </c:pt>
                <c:pt idx="6811">
                  <c:v>38590</c:v>
                </c:pt>
                <c:pt idx="6812">
                  <c:v>38591</c:v>
                </c:pt>
                <c:pt idx="6813">
                  <c:v>38592</c:v>
                </c:pt>
                <c:pt idx="6814">
                  <c:v>38593</c:v>
                </c:pt>
                <c:pt idx="6815">
                  <c:v>38594</c:v>
                </c:pt>
                <c:pt idx="6816">
                  <c:v>38595</c:v>
                </c:pt>
                <c:pt idx="6817">
                  <c:v>38596</c:v>
                </c:pt>
                <c:pt idx="6818">
                  <c:v>38597</c:v>
                </c:pt>
                <c:pt idx="6819">
                  <c:v>38598</c:v>
                </c:pt>
                <c:pt idx="6820">
                  <c:v>38599</c:v>
                </c:pt>
                <c:pt idx="6821">
                  <c:v>38600</c:v>
                </c:pt>
                <c:pt idx="6822">
                  <c:v>38601</c:v>
                </c:pt>
                <c:pt idx="6823">
                  <c:v>38602</c:v>
                </c:pt>
                <c:pt idx="6824">
                  <c:v>38603</c:v>
                </c:pt>
                <c:pt idx="6825">
                  <c:v>38604</c:v>
                </c:pt>
                <c:pt idx="6826">
                  <c:v>38605</c:v>
                </c:pt>
                <c:pt idx="6827">
                  <c:v>38606</c:v>
                </c:pt>
                <c:pt idx="6828">
                  <c:v>38607</c:v>
                </c:pt>
                <c:pt idx="6829">
                  <c:v>38608</c:v>
                </c:pt>
                <c:pt idx="6830">
                  <c:v>38609</c:v>
                </c:pt>
                <c:pt idx="6831">
                  <c:v>38610</c:v>
                </c:pt>
                <c:pt idx="6832">
                  <c:v>38611</c:v>
                </c:pt>
                <c:pt idx="6833">
                  <c:v>38612</c:v>
                </c:pt>
                <c:pt idx="6834">
                  <c:v>38613</c:v>
                </c:pt>
                <c:pt idx="6835">
                  <c:v>38614</c:v>
                </c:pt>
                <c:pt idx="6836">
                  <c:v>38615</c:v>
                </c:pt>
                <c:pt idx="6837">
                  <c:v>38616</c:v>
                </c:pt>
                <c:pt idx="6838">
                  <c:v>38617</c:v>
                </c:pt>
                <c:pt idx="6839">
                  <c:v>38618</c:v>
                </c:pt>
                <c:pt idx="6840">
                  <c:v>38619</c:v>
                </c:pt>
                <c:pt idx="6841">
                  <c:v>38620</c:v>
                </c:pt>
                <c:pt idx="6842">
                  <c:v>38621</c:v>
                </c:pt>
                <c:pt idx="6843">
                  <c:v>38622</c:v>
                </c:pt>
                <c:pt idx="6844">
                  <c:v>38623</c:v>
                </c:pt>
                <c:pt idx="6845">
                  <c:v>38624</c:v>
                </c:pt>
                <c:pt idx="6846">
                  <c:v>38625</c:v>
                </c:pt>
                <c:pt idx="6847">
                  <c:v>38626</c:v>
                </c:pt>
                <c:pt idx="6848">
                  <c:v>38627</c:v>
                </c:pt>
                <c:pt idx="6849">
                  <c:v>38628</c:v>
                </c:pt>
                <c:pt idx="6850">
                  <c:v>38629</c:v>
                </c:pt>
                <c:pt idx="6851">
                  <c:v>38630</c:v>
                </c:pt>
                <c:pt idx="6852">
                  <c:v>38631</c:v>
                </c:pt>
                <c:pt idx="6853">
                  <c:v>38632</c:v>
                </c:pt>
                <c:pt idx="6854">
                  <c:v>38633</c:v>
                </c:pt>
                <c:pt idx="6855">
                  <c:v>38634</c:v>
                </c:pt>
                <c:pt idx="6856">
                  <c:v>38635</c:v>
                </c:pt>
                <c:pt idx="6857">
                  <c:v>38636</c:v>
                </c:pt>
                <c:pt idx="6858">
                  <c:v>38637</c:v>
                </c:pt>
                <c:pt idx="6859">
                  <c:v>38638</c:v>
                </c:pt>
                <c:pt idx="6860">
                  <c:v>38639</c:v>
                </c:pt>
                <c:pt idx="6861">
                  <c:v>38640</c:v>
                </c:pt>
                <c:pt idx="6862">
                  <c:v>38641</c:v>
                </c:pt>
                <c:pt idx="6863">
                  <c:v>38642</c:v>
                </c:pt>
                <c:pt idx="6864">
                  <c:v>38643</c:v>
                </c:pt>
                <c:pt idx="6865">
                  <c:v>38644</c:v>
                </c:pt>
                <c:pt idx="6866">
                  <c:v>38645</c:v>
                </c:pt>
                <c:pt idx="6867">
                  <c:v>38646</c:v>
                </c:pt>
                <c:pt idx="6868">
                  <c:v>38647</c:v>
                </c:pt>
                <c:pt idx="6869">
                  <c:v>38648</c:v>
                </c:pt>
                <c:pt idx="6870">
                  <c:v>38649</c:v>
                </c:pt>
                <c:pt idx="6871">
                  <c:v>38650</c:v>
                </c:pt>
                <c:pt idx="6872">
                  <c:v>38651</c:v>
                </c:pt>
                <c:pt idx="6873">
                  <c:v>38652</c:v>
                </c:pt>
                <c:pt idx="6874">
                  <c:v>38653</c:v>
                </c:pt>
                <c:pt idx="6875">
                  <c:v>38654</c:v>
                </c:pt>
                <c:pt idx="6876">
                  <c:v>38655</c:v>
                </c:pt>
                <c:pt idx="6877">
                  <c:v>38656</c:v>
                </c:pt>
                <c:pt idx="6878">
                  <c:v>38657</c:v>
                </c:pt>
                <c:pt idx="6879">
                  <c:v>38658</c:v>
                </c:pt>
                <c:pt idx="6880">
                  <c:v>38659</c:v>
                </c:pt>
                <c:pt idx="6881">
                  <c:v>38660</c:v>
                </c:pt>
                <c:pt idx="6882">
                  <c:v>38661</c:v>
                </c:pt>
                <c:pt idx="6883">
                  <c:v>38662</c:v>
                </c:pt>
                <c:pt idx="6884">
                  <c:v>38663</c:v>
                </c:pt>
                <c:pt idx="6885">
                  <c:v>38664</c:v>
                </c:pt>
                <c:pt idx="6886">
                  <c:v>38665</c:v>
                </c:pt>
                <c:pt idx="6887">
                  <c:v>38666</c:v>
                </c:pt>
                <c:pt idx="6888">
                  <c:v>38667</c:v>
                </c:pt>
                <c:pt idx="6889">
                  <c:v>38668</c:v>
                </c:pt>
                <c:pt idx="6890">
                  <c:v>38669</c:v>
                </c:pt>
                <c:pt idx="6891">
                  <c:v>38670</c:v>
                </c:pt>
                <c:pt idx="6892">
                  <c:v>38671</c:v>
                </c:pt>
                <c:pt idx="6893">
                  <c:v>38672</c:v>
                </c:pt>
                <c:pt idx="6894">
                  <c:v>38673</c:v>
                </c:pt>
                <c:pt idx="6895">
                  <c:v>38674</c:v>
                </c:pt>
                <c:pt idx="6896">
                  <c:v>38675</c:v>
                </c:pt>
                <c:pt idx="6897">
                  <c:v>38676</c:v>
                </c:pt>
                <c:pt idx="6898">
                  <c:v>38677</c:v>
                </c:pt>
                <c:pt idx="6899">
                  <c:v>38678</c:v>
                </c:pt>
                <c:pt idx="6900">
                  <c:v>38679</c:v>
                </c:pt>
                <c:pt idx="6901">
                  <c:v>38680</c:v>
                </c:pt>
                <c:pt idx="6902">
                  <c:v>38681</c:v>
                </c:pt>
                <c:pt idx="6903">
                  <c:v>38682</c:v>
                </c:pt>
                <c:pt idx="6904">
                  <c:v>38683</c:v>
                </c:pt>
                <c:pt idx="6905">
                  <c:v>38684</c:v>
                </c:pt>
                <c:pt idx="6906">
                  <c:v>38685</c:v>
                </c:pt>
                <c:pt idx="6907">
                  <c:v>38686</c:v>
                </c:pt>
                <c:pt idx="6908">
                  <c:v>38687</c:v>
                </c:pt>
                <c:pt idx="6909">
                  <c:v>38688</c:v>
                </c:pt>
                <c:pt idx="6910">
                  <c:v>38689</c:v>
                </c:pt>
                <c:pt idx="6911">
                  <c:v>38690</c:v>
                </c:pt>
                <c:pt idx="6912">
                  <c:v>38691</c:v>
                </c:pt>
                <c:pt idx="6913">
                  <c:v>38692</c:v>
                </c:pt>
                <c:pt idx="6914">
                  <c:v>38693</c:v>
                </c:pt>
                <c:pt idx="6915">
                  <c:v>38694</c:v>
                </c:pt>
                <c:pt idx="6916">
                  <c:v>38695</c:v>
                </c:pt>
                <c:pt idx="6917">
                  <c:v>38696</c:v>
                </c:pt>
                <c:pt idx="6918">
                  <c:v>38697</c:v>
                </c:pt>
                <c:pt idx="6919">
                  <c:v>38698</c:v>
                </c:pt>
                <c:pt idx="6920">
                  <c:v>38699</c:v>
                </c:pt>
                <c:pt idx="6921">
                  <c:v>38700</c:v>
                </c:pt>
                <c:pt idx="6922">
                  <c:v>38701</c:v>
                </c:pt>
                <c:pt idx="6923">
                  <c:v>38702</c:v>
                </c:pt>
                <c:pt idx="6924">
                  <c:v>38703</c:v>
                </c:pt>
                <c:pt idx="6925">
                  <c:v>38704</c:v>
                </c:pt>
                <c:pt idx="6926">
                  <c:v>38705</c:v>
                </c:pt>
                <c:pt idx="6927">
                  <c:v>38706</c:v>
                </c:pt>
                <c:pt idx="6928">
                  <c:v>38707</c:v>
                </c:pt>
                <c:pt idx="6929">
                  <c:v>38708</c:v>
                </c:pt>
                <c:pt idx="6930">
                  <c:v>38709</c:v>
                </c:pt>
                <c:pt idx="6931">
                  <c:v>38710</c:v>
                </c:pt>
                <c:pt idx="6932">
                  <c:v>38711</c:v>
                </c:pt>
                <c:pt idx="6933">
                  <c:v>38712</c:v>
                </c:pt>
                <c:pt idx="6934">
                  <c:v>38713</c:v>
                </c:pt>
                <c:pt idx="6935">
                  <c:v>38714</c:v>
                </c:pt>
                <c:pt idx="6936">
                  <c:v>38715</c:v>
                </c:pt>
                <c:pt idx="6937">
                  <c:v>38716</c:v>
                </c:pt>
                <c:pt idx="6938">
                  <c:v>38717</c:v>
                </c:pt>
                <c:pt idx="6939">
                  <c:v>38718</c:v>
                </c:pt>
                <c:pt idx="6940">
                  <c:v>38719</c:v>
                </c:pt>
                <c:pt idx="6941">
                  <c:v>38720</c:v>
                </c:pt>
                <c:pt idx="6942">
                  <c:v>38721</c:v>
                </c:pt>
                <c:pt idx="6943">
                  <c:v>38722</c:v>
                </c:pt>
                <c:pt idx="6944">
                  <c:v>38723</c:v>
                </c:pt>
                <c:pt idx="6945">
                  <c:v>38724</c:v>
                </c:pt>
                <c:pt idx="6946">
                  <c:v>38725</c:v>
                </c:pt>
                <c:pt idx="6947">
                  <c:v>38726</c:v>
                </c:pt>
                <c:pt idx="6948">
                  <c:v>38727</c:v>
                </c:pt>
                <c:pt idx="6949">
                  <c:v>38728</c:v>
                </c:pt>
                <c:pt idx="6950">
                  <c:v>38729</c:v>
                </c:pt>
                <c:pt idx="6951">
                  <c:v>38730</c:v>
                </c:pt>
                <c:pt idx="6952">
                  <c:v>38731</c:v>
                </c:pt>
                <c:pt idx="6953">
                  <c:v>38732</c:v>
                </c:pt>
                <c:pt idx="6954">
                  <c:v>38733</c:v>
                </c:pt>
                <c:pt idx="6955">
                  <c:v>38734</c:v>
                </c:pt>
                <c:pt idx="6956">
                  <c:v>38735</c:v>
                </c:pt>
                <c:pt idx="6957">
                  <c:v>38736</c:v>
                </c:pt>
                <c:pt idx="6958">
                  <c:v>38737</c:v>
                </c:pt>
                <c:pt idx="6959">
                  <c:v>38738</c:v>
                </c:pt>
                <c:pt idx="6960">
                  <c:v>38739</c:v>
                </c:pt>
                <c:pt idx="6961">
                  <c:v>38740</c:v>
                </c:pt>
                <c:pt idx="6962">
                  <c:v>38741</c:v>
                </c:pt>
                <c:pt idx="6963">
                  <c:v>38742</c:v>
                </c:pt>
                <c:pt idx="6964">
                  <c:v>38743</c:v>
                </c:pt>
                <c:pt idx="6965">
                  <c:v>38744</c:v>
                </c:pt>
                <c:pt idx="6966">
                  <c:v>38745</c:v>
                </c:pt>
                <c:pt idx="6967">
                  <c:v>38746</c:v>
                </c:pt>
                <c:pt idx="6968">
                  <c:v>38747</c:v>
                </c:pt>
                <c:pt idx="6969">
                  <c:v>38748</c:v>
                </c:pt>
                <c:pt idx="6970">
                  <c:v>38749</c:v>
                </c:pt>
                <c:pt idx="6971">
                  <c:v>38750</c:v>
                </c:pt>
                <c:pt idx="6972">
                  <c:v>38751</c:v>
                </c:pt>
                <c:pt idx="6973">
                  <c:v>38752</c:v>
                </c:pt>
                <c:pt idx="6974">
                  <c:v>38753</c:v>
                </c:pt>
                <c:pt idx="6975">
                  <c:v>38754</c:v>
                </c:pt>
                <c:pt idx="6976">
                  <c:v>38755</c:v>
                </c:pt>
                <c:pt idx="6977">
                  <c:v>38756</c:v>
                </c:pt>
                <c:pt idx="6978">
                  <c:v>38757</c:v>
                </c:pt>
                <c:pt idx="6979">
                  <c:v>38758</c:v>
                </c:pt>
                <c:pt idx="6980">
                  <c:v>38759</c:v>
                </c:pt>
                <c:pt idx="6981">
                  <c:v>38760</c:v>
                </c:pt>
                <c:pt idx="6982">
                  <c:v>38761</c:v>
                </c:pt>
                <c:pt idx="6983">
                  <c:v>38762</c:v>
                </c:pt>
                <c:pt idx="6984">
                  <c:v>38763</c:v>
                </c:pt>
                <c:pt idx="6985">
                  <c:v>38764</c:v>
                </c:pt>
                <c:pt idx="6986">
                  <c:v>38765</c:v>
                </c:pt>
                <c:pt idx="6987">
                  <c:v>38766</c:v>
                </c:pt>
                <c:pt idx="6988">
                  <c:v>38767</c:v>
                </c:pt>
                <c:pt idx="6989">
                  <c:v>38768</c:v>
                </c:pt>
                <c:pt idx="6990">
                  <c:v>38769</c:v>
                </c:pt>
                <c:pt idx="6991">
                  <c:v>38770</c:v>
                </c:pt>
                <c:pt idx="6992">
                  <c:v>38771</c:v>
                </c:pt>
                <c:pt idx="6993">
                  <c:v>38772</c:v>
                </c:pt>
                <c:pt idx="6994">
                  <c:v>38773</c:v>
                </c:pt>
                <c:pt idx="6995">
                  <c:v>38774</c:v>
                </c:pt>
                <c:pt idx="6996">
                  <c:v>38775</c:v>
                </c:pt>
                <c:pt idx="6997">
                  <c:v>38776</c:v>
                </c:pt>
                <c:pt idx="6998">
                  <c:v>38777</c:v>
                </c:pt>
                <c:pt idx="6999">
                  <c:v>38778</c:v>
                </c:pt>
                <c:pt idx="7000">
                  <c:v>38779</c:v>
                </c:pt>
                <c:pt idx="7001">
                  <c:v>38780</c:v>
                </c:pt>
                <c:pt idx="7002">
                  <c:v>38781</c:v>
                </c:pt>
                <c:pt idx="7003">
                  <c:v>38782</c:v>
                </c:pt>
                <c:pt idx="7004">
                  <c:v>38783</c:v>
                </c:pt>
                <c:pt idx="7005">
                  <c:v>38784</c:v>
                </c:pt>
                <c:pt idx="7006">
                  <c:v>38785</c:v>
                </c:pt>
                <c:pt idx="7007">
                  <c:v>38786</c:v>
                </c:pt>
                <c:pt idx="7008">
                  <c:v>38787</c:v>
                </c:pt>
                <c:pt idx="7009">
                  <c:v>38788</c:v>
                </c:pt>
                <c:pt idx="7010">
                  <c:v>38789</c:v>
                </c:pt>
                <c:pt idx="7011">
                  <c:v>38790</c:v>
                </c:pt>
                <c:pt idx="7012">
                  <c:v>38791</c:v>
                </c:pt>
                <c:pt idx="7013">
                  <c:v>38792</c:v>
                </c:pt>
                <c:pt idx="7014">
                  <c:v>38793</c:v>
                </c:pt>
                <c:pt idx="7015">
                  <c:v>38794</c:v>
                </c:pt>
                <c:pt idx="7016">
                  <c:v>38795</c:v>
                </c:pt>
                <c:pt idx="7017">
                  <c:v>38796</c:v>
                </c:pt>
                <c:pt idx="7018">
                  <c:v>38797</c:v>
                </c:pt>
                <c:pt idx="7019">
                  <c:v>38798</c:v>
                </c:pt>
                <c:pt idx="7020">
                  <c:v>38799</c:v>
                </c:pt>
                <c:pt idx="7021">
                  <c:v>38800</c:v>
                </c:pt>
                <c:pt idx="7022">
                  <c:v>38801</c:v>
                </c:pt>
                <c:pt idx="7023">
                  <c:v>38802</c:v>
                </c:pt>
                <c:pt idx="7024">
                  <c:v>38803</c:v>
                </c:pt>
                <c:pt idx="7025">
                  <c:v>38804</c:v>
                </c:pt>
                <c:pt idx="7026">
                  <c:v>38805</c:v>
                </c:pt>
                <c:pt idx="7027">
                  <c:v>38806</c:v>
                </c:pt>
                <c:pt idx="7028">
                  <c:v>38807</c:v>
                </c:pt>
                <c:pt idx="7029">
                  <c:v>38808</c:v>
                </c:pt>
                <c:pt idx="7030">
                  <c:v>38809</c:v>
                </c:pt>
                <c:pt idx="7031">
                  <c:v>38810</c:v>
                </c:pt>
                <c:pt idx="7032">
                  <c:v>38811</c:v>
                </c:pt>
                <c:pt idx="7033">
                  <c:v>38812</c:v>
                </c:pt>
                <c:pt idx="7034">
                  <c:v>38813</c:v>
                </c:pt>
                <c:pt idx="7035">
                  <c:v>38814</c:v>
                </c:pt>
                <c:pt idx="7036">
                  <c:v>38815</c:v>
                </c:pt>
                <c:pt idx="7037">
                  <c:v>38816</c:v>
                </c:pt>
                <c:pt idx="7038">
                  <c:v>38817</c:v>
                </c:pt>
                <c:pt idx="7039">
                  <c:v>38818</c:v>
                </c:pt>
                <c:pt idx="7040">
                  <c:v>38819</c:v>
                </c:pt>
                <c:pt idx="7041">
                  <c:v>38820</c:v>
                </c:pt>
                <c:pt idx="7042">
                  <c:v>38821</c:v>
                </c:pt>
                <c:pt idx="7043">
                  <c:v>38822</c:v>
                </c:pt>
                <c:pt idx="7044">
                  <c:v>38823</c:v>
                </c:pt>
                <c:pt idx="7045">
                  <c:v>38824</c:v>
                </c:pt>
                <c:pt idx="7046">
                  <c:v>38825</c:v>
                </c:pt>
                <c:pt idx="7047">
                  <c:v>38826</c:v>
                </c:pt>
                <c:pt idx="7048">
                  <c:v>38827</c:v>
                </c:pt>
                <c:pt idx="7049">
                  <c:v>38828</c:v>
                </c:pt>
                <c:pt idx="7050">
                  <c:v>38829</c:v>
                </c:pt>
                <c:pt idx="7051">
                  <c:v>38830</c:v>
                </c:pt>
                <c:pt idx="7052">
                  <c:v>38831</c:v>
                </c:pt>
                <c:pt idx="7053">
                  <c:v>38832</c:v>
                </c:pt>
                <c:pt idx="7054">
                  <c:v>38833</c:v>
                </c:pt>
                <c:pt idx="7055">
                  <c:v>38834</c:v>
                </c:pt>
                <c:pt idx="7056">
                  <c:v>38835</c:v>
                </c:pt>
                <c:pt idx="7057">
                  <c:v>38836</c:v>
                </c:pt>
                <c:pt idx="7058">
                  <c:v>38837</c:v>
                </c:pt>
                <c:pt idx="7059">
                  <c:v>38838</c:v>
                </c:pt>
                <c:pt idx="7060">
                  <c:v>38839</c:v>
                </c:pt>
                <c:pt idx="7061">
                  <c:v>38840</c:v>
                </c:pt>
                <c:pt idx="7062">
                  <c:v>38841</c:v>
                </c:pt>
                <c:pt idx="7063">
                  <c:v>38842</c:v>
                </c:pt>
                <c:pt idx="7064">
                  <c:v>38843</c:v>
                </c:pt>
                <c:pt idx="7065">
                  <c:v>38844</c:v>
                </c:pt>
                <c:pt idx="7066">
                  <c:v>38845</c:v>
                </c:pt>
                <c:pt idx="7067">
                  <c:v>38846</c:v>
                </c:pt>
                <c:pt idx="7068">
                  <c:v>38847</c:v>
                </c:pt>
                <c:pt idx="7069">
                  <c:v>38848</c:v>
                </c:pt>
                <c:pt idx="7070">
                  <c:v>38849</c:v>
                </c:pt>
                <c:pt idx="7071">
                  <c:v>38850</c:v>
                </c:pt>
                <c:pt idx="7072">
                  <c:v>38851</c:v>
                </c:pt>
                <c:pt idx="7073">
                  <c:v>38852</c:v>
                </c:pt>
                <c:pt idx="7074">
                  <c:v>38853</c:v>
                </c:pt>
                <c:pt idx="7075">
                  <c:v>38854</c:v>
                </c:pt>
                <c:pt idx="7076">
                  <c:v>38855</c:v>
                </c:pt>
                <c:pt idx="7077">
                  <c:v>38856</c:v>
                </c:pt>
                <c:pt idx="7078">
                  <c:v>38857</c:v>
                </c:pt>
                <c:pt idx="7079">
                  <c:v>38858</c:v>
                </c:pt>
                <c:pt idx="7080">
                  <c:v>38859</c:v>
                </c:pt>
                <c:pt idx="7081">
                  <c:v>38860</c:v>
                </c:pt>
                <c:pt idx="7082">
                  <c:v>38861</c:v>
                </c:pt>
                <c:pt idx="7083">
                  <c:v>38862</c:v>
                </c:pt>
                <c:pt idx="7084">
                  <c:v>38863</c:v>
                </c:pt>
                <c:pt idx="7085">
                  <c:v>38864</c:v>
                </c:pt>
                <c:pt idx="7086">
                  <c:v>38865</c:v>
                </c:pt>
                <c:pt idx="7087">
                  <c:v>38866</c:v>
                </c:pt>
                <c:pt idx="7088">
                  <c:v>38867</c:v>
                </c:pt>
                <c:pt idx="7089">
                  <c:v>38868</c:v>
                </c:pt>
                <c:pt idx="7090">
                  <c:v>38869</c:v>
                </c:pt>
                <c:pt idx="7091">
                  <c:v>38870</c:v>
                </c:pt>
                <c:pt idx="7092">
                  <c:v>38871</c:v>
                </c:pt>
                <c:pt idx="7093">
                  <c:v>38872</c:v>
                </c:pt>
                <c:pt idx="7094">
                  <c:v>38873</c:v>
                </c:pt>
                <c:pt idx="7095">
                  <c:v>38874</c:v>
                </c:pt>
                <c:pt idx="7096">
                  <c:v>38875</c:v>
                </c:pt>
                <c:pt idx="7097">
                  <c:v>38876</c:v>
                </c:pt>
                <c:pt idx="7098">
                  <c:v>38877</c:v>
                </c:pt>
                <c:pt idx="7099">
                  <c:v>38878</c:v>
                </c:pt>
                <c:pt idx="7100">
                  <c:v>38879</c:v>
                </c:pt>
                <c:pt idx="7101">
                  <c:v>38880</c:v>
                </c:pt>
                <c:pt idx="7102">
                  <c:v>38881</c:v>
                </c:pt>
                <c:pt idx="7103">
                  <c:v>38882</c:v>
                </c:pt>
                <c:pt idx="7104">
                  <c:v>38883</c:v>
                </c:pt>
                <c:pt idx="7105">
                  <c:v>38884</c:v>
                </c:pt>
                <c:pt idx="7106">
                  <c:v>38885</c:v>
                </c:pt>
                <c:pt idx="7107">
                  <c:v>38886</c:v>
                </c:pt>
                <c:pt idx="7108">
                  <c:v>38887</c:v>
                </c:pt>
                <c:pt idx="7109">
                  <c:v>38888</c:v>
                </c:pt>
                <c:pt idx="7110">
                  <c:v>38889</c:v>
                </c:pt>
                <c:pt idx="7111">
                  <c:v>38890</c:v>
                </c:pt>
                <c:pt idx="7112">
                  <c:v>38891</c:v>
                </c:pt>
                <c:pt idx="7113">
                  <c:v>38892</c:v>
                </c:pt>
                <c:pt idx="7114">
                  <c:v>38893</c:v>
                </c:pt>
                <c:pt idx="7115">
                  <c:v>38894</c:v>
                </c:pt>
                <c:pt idx="7116">
                  <c:v>38895</c:v>
                </c:pt>
                <c:pt idx="7117">
                  <c:v>38896</c:v>
                </c:pt>
                <c:pt idx="7118">
                  <c:v>38897</c:v>
                </c:pt>
                <c:pt idx="7119">
                  <c:v>38898</c:v>
                </c:pt>
                <c:pt idx="7120">
                  <c:v>38899</c:v>
                </c:pt>
                <c:pt idx="7121">
                  <c:v>38900</c:v>
                </c:pt>
                <c:pt idx="7122">
                  <c:v>38901</c:v>
                </c:pt>
                <c:pt idx="7123">
                  <c:v>38902</c:v>
                </c:pt>
                <c:pt idx="7124">
                  <c:v>38903</c:v>
                </c:pt>
                <c:pt idx="7125">
                  <c:v>38904</c:v>
                </c:pt>
                <c:pt idx="7126">
                  <c:v>38905</c:v>
                </c:pt>
                <c:pt idx="7127">
                  <c:v>38906</c:v>
                </c:pt>
                <c:pt idx="7128">
                  <c:v>38907</c:v>
                </c:pt>
                <c:pt idx="7129">
                  <c:v>38908</c:v>
                </c:pt>
                <c:pt idx="7130">
                  <c:v>38909</c:v>
                </c:pt>
                <c:pt idx="7131">
                  <c:v>38910</c:v>
                </c:pt>
                <c:pt idx="7132">
                  <c:v>38911</c:v>
                </c:pt>
                <c:pt idx="7133">
                  <c:v>38912</c:v>
                </c:pt>
                <c:pt idx="7134">
                  <c:v>38913</c:v>
                </c:pt>
                <c:pt idx="7135">
                  <c:v>38914</c:v>
                </c:pt>
                <c:pt idx="7136">
                  <c:v>38915</c:v>
                </c:pt>
                <c:pt idx="7137">
                  <c:v>38916</c:v>
                </c:pt>
                <c:pt idx="7138">
                  <c:v>38917</c:v>
                </c:pt>
                <c:pt idx="7139">
                  <c:v>38918</c:v>
                </c:pt>
                <c:pt idx="7140">
                  <c:v>38919</c:v>
                </c:pt>
                <c:pt idx="7141">
                  <c:v>38920</c:v>
                </c:pt>
                <c:pt idx="7142">
                  <c:v>38921</c:v>
                </c:pt>
                <c:pt idx="7143">
                  <c:v>38922</c:v>
                </c:pt>
                <c:pt idx="7144">
                  <c:v>38923</c:v>
                </c:pt>
                <c:pt idx="7145">
                  <c:v>38924</c:v>
                </c:pt>
                <c:pt idx="7146">
                  <c:v>38925</c:v>
                </c:pt>
                <c:pt idx="7147">
                  <c:v>38926</c:v>
                </c:pt>
                <c:pt idx="7148">
                  <c:v>38927</c:v>
                </c:pt>
                <c:pt idx="7149">
                  <c:v>38928</c:v>
                </c:pt>
                <c:pt idx="7150">
                  <c:v>38929</c:v>
                </c:pt>
                <c:pt idx="7151">
                  <c:v>38930</c:v>
                </c:pt>
                <c:pt idx="7152">
                  <c:v>38931</c:v>
                </c:pt>
                <c:pt idx="7153">
                  <c:v>38932</c:v>
                </c:pt>
                <c:pt idx="7154">
                  <c:v>38933</c:v>
                </c:pt>
                <c:pt idx="7155">
                  <c:v>38934</c:v>
                </c:pt>
                <c:pt idx="7156">
                  <c:v>38935</c:v>
                </c:pt>
                <c:pt idx="7157">
                  <c:v>38936</c:v>
                </c:pt>
                <c:pt idx="7158">
                  <c:v>38937</c:v>
                </c:pt>
                <c:pt idx="7159">
                  <c:v>38938</c:v>
                </c:pt>
                <c:pt idx="7160">
                  <c:v>38939</c:v>
                </c:pt>
                <c:pt idx="7161">
                  <c:v>38940</c:v>
                </c:pt>
                <c:pt idx="7162">
                  <c:v>38941</c:v>
                </c:pt>
                <c:pt idx="7163">
                  <c:v>38942</c:v>
                </c:pt>
                <c:pt idx="7164">
                  <c:v>38943</c:v>
                </c:pt>
                <c:pt idx="7165">
                  <c:v>38944</c:v>
                </c:pt>
                <c:pt idx="7166">
                  <c:v>38945</c:v>
                </c:pt>
                <c:pt idx="7167">
                  <c:v>38946</c:v>
                </c:pt>
                <c:pt idx="7168">
                  <c:v>38947</c:v>
                </c:pt>
                <c:pt idx="7169">
                  <c:v>38948</c:v>
                </c:pt>
                <c:pt idx="7170">
                  <c:v>38949</c:v>
                </c:pt>
                <c:pt idx="7171">
                  <c:v>38950</c:v>
                </c:pt>
                <c:pt idx="7172">
                  <c:v>38951</c:v>
                </c:pt>
                <c:pt idx="7173">
                  <c:v>38952</c:v>
                </c:pt>
                <c:pt idx="7174">
                  <c:v>38953</c:v>
                </c:pt>
                <c:pt idx="7175">
                  <c:v>38954</c:v>
                </c:pt>
                <c:pt idx="7176">
                  <c:v>38955</c:v>
                </c:pt>
                <c:pt idx="7177">
                  <c:v>38956</c:v>
                </c:pt>
                <c:pt idx="7178">
                  <c:v>38957</c:v>
                </c:pt>
                <c:pt idx="7179">
                  <c:v>38958</c:v>
                </c:pt>
                <c:pt idx="7180">
                  <c:v>38959</c:v>
                </c:pt>
                <c:pt idx="7181">
                  <c:v>38960</c:v>
                </c:pt>
                <c:pt idx="7182">
                  <c:v>38961</c:v>
                </c:pt>
                <c:pt idx="7183">
                  <c:v>38962</c:v>
                </c:pt>
                <c:pt idx="7184">
                  <c:v>38963</c:v>
                </c:pt>
                <c:pt idx="7185">
                  <c:v>38964</c:v>
                </c:pt>
                <c:pt idx="7186">
                  <c:v>38965</c:v>
                </c:pt>
                <c:pt idx="7187">
                  <c:v>38966</c:v>
                </c:pt>
                <c:pt idx="7188">
                  <c:v>38967</c:v>
                </c:pt>
                <c:pt idx="7189">
                  <c:v>38968</c:v>
                </c:pt>
                <c:pt idx="7190">
                  <c:v>38969</c:v>
                </c:pt>
                <c:pt idx="7191">
                  <c:v>38970</c:v>
                </c:pt>
                <c:pt idx="7192">
                  <c:v>38971</c:v>
                </c:pt>
                <c:pt idx="7193">
                  <c:v>38972</c:v>
                </c:pt>
                <c:pt idx="7194">
                  <c:v>38973</c:v>
                </c:pt>
                <c:pt idx="7195">
                  <c:v>38974</c:v>
                </c:pt>
                <c:pt idx="7196">
                  <c:v>38975</c:v>
                </c:pt>
                <c:pt idx="7197">
                  <c:v>38976</c:v>
                </c:pt>
                <c:pt idx="7198">
                  <c:v>38977</c:v>
                </c:pt>
                <c:pt idx="7199">
                  <c:v>38978</c:v>
                </c:pt>
                <c:pt idx="7200">
                  <c:v>38979</c:v>
                </c:pt>
                <c:pt idx="7201">
                  <c:v>38980</c:v>
                </c:pt>
                <c:pt idx="7202">
                  <c:v>38981</c:v>
                </c:pt>
                <c:pt idx="7203">
                  <c:v>38982</c:v>
                </c:pt>
                <c:pt idx="7204">
                  <c:v>38983</c:v>
                </c:pt>
                <c:pt idx="7205">
                  <c:v>38984</c:v>
                </c:pt>
                <c:pt idx="7206">
                  <c:v>38985</c:v>
                </c:pt>
                <c:pt idx="7207">
                  <c:v>38986</c:v>
                </c:pt>
                <c:pt idx="7208">
                  <c:v>38987</c:v>
                </c:pt>
                <c:pt idx="7209">
                  <c:v>38988</c:v>
                </c:pt>
                <c:pt idx="7210">
                  <c:v>38989</c:v>
                </c:pt>
                <c:pt idx="7211">
                  <c:v>38990</c:v>
                </c:pt>
                <c:pt idx="7212">
                  <c:v>38991</c:v>
                </c:pt>
                <c:pt idx="7213">
                  <c:v>38992</c:v>
                </c:pt>
                <c:pt idx="7214">
                  <c:v>38993</c:v>
                </c:pt>
                <c:pt idx="7215">
                  <c:v>38994</c:v>
                </c:pt>
                <c:pt idx="7216">
                  <c:v>38995</c:v>
                </c:pt>
                <c:pt idx="7217">
                  <c:v>38996</c:v>
                </c:pt>
                <c:pt idx="7218">
                  <c:v>38997</c:v>
                </c:pt>
                <c:pt idx="7219">
                  <c:v>38998</c:v>
                </c:pt>
                <c:pt idx="7220">
                  <c:v>38999</c:v>
                </c:pt>
                <c:pt idx="7221">
                  <c:v>39000</c:v>
                </c:pt>
                <c:pt idx="7222">
                  <c:v>39001</c:v>
                </c:pt>
                <c:pt idx="7223">
                  <c:v>39002</c:v>
                </c:pt>
                <c:pt idx="7224">
                  <c:v>39003</c:v>
                </c:pt>
                <c:pt idx="7225">
                  <c:v>39004</c:v>
                </c:pt>
                <c:pt idx="7226">
                  <c:v>39005</c:v>
                </c:pt>
                <c:pt idx="7227">
                  <c:v>39006</c:v>
                </c:pt>
                <c:pt idx="7228">
                  <c:v>39007</c:v>
                </c:pt>
                <c:pt idx="7229">
                  <c:v>39008</c:v>
                </c:pt>
                <c:pt idx="7230">
                  <c:v>39009</c:v>
                </c:pt>
                <c:pt idx="7231">
                  <c:v>39010</c:v>
                </c:pt>
                <c:pt idx="7232">
                  <c:v>39011</c:v>
                </c:pt>
                <c:pt idx="7233">
                  <c:v>39012</c:v>
                </c:pt>
                <c:pt idx="7234">
                  <c:v>39013</c:v>
                </c:pt>
                <c:pt idx="7235">
                  <c:v>39014</c:v>
                </c:pt>
                <c:pt idx="7236">
                  <c:v>39015</c:v>
                </c:pt>
                <c:pt idx="7237">
                  <c:v>39016</c:v>
                </c:pt>
                <c:pt idx="7238">
                  <c:v>39017</c:v>
                </c:pt>
                <c:pt idx="7239">
                  <c:v>39018</c:v>
                </c:pt>
                <c:pt idx="7240">
                  <c:v>39019</c:v>
                </c:pt>
                <c:pt idx="7241">
                  <c:v>39020</c:v>
                </c:pt>
                <c:pt idx="7242">
                  <c:v>39021</c:v>
                </c:pt>
                <c:pt idx="7243">
                  <c:v>39022</c:v>
                </c:pt>
                <c:pt idx="7244">
                  <c:v>39023</c:v>
                </c:pt>
                <c:pt idx="7245">
                  <c:v>39024</c:v>
                </c:pt>
                <c:pt idx="7246">
                  <c:v>39025</c:v>
                </c:pt>
                <c:pt idx="7247">
                  <c:v>39026</c:v>
                </c:pt>
                <c:pt idx="7248">
                  <c:v>39027</c:v>
                </c:pt>
                <c:pt idx="7249">
                  <c:v>39028</c:v>
                </c:pt>
                <c:pt idx="7250">
                  <c:v>39029</c:v>
                </c:pt>
                <c:pt idx="7251">
                  <c:v>39030</c:v>
                </c:pt>
                <c:pt idx="7252">
                  <c:v>39031</c:v>
                </c:pt>
                <c:pt idx="7253">
                  <c:v>39032</c:v>
                </c:pt>
                <c:pt idx="7254">
                  <c:v>39033</c:v>
                </c:pt>
                <c:pt idx="7255">
                  <c:v>39034</c:v>
                </c:pt>
                <c:pt idx="7256">
                  <c:v>39035</c:v>
                </c:pt>
                <c:pt idx="7257">
                  <c:v>39036</c:v>
                </c:pt>
                <c:pt idx="7258">
                  <c:v>39037</c:v>
                </c:pt>
                <c:pt idx="7259">
                  <c:v>39038</c:v>
                </c:pt>
                <c:pt idx="7260">
                  <c:v>39039</c:v>
                </c:pt>
                <c:pt idx="7261">
                  <c:v>39040</c:v>
                </c:pt>
                <c:pt idx="7262">
                  <c:v>39041</c:v>
                </c:pt>
                <c:pt idx="7263">
                  <c:v>39042</c:v>
                </c:pt>
                <c:pt idx="7264">
                  <c:v>39043</c:v>
                </c:pt>
                <c:pt idx="7265">
                  <c:v>39044</c:v>
                </c:pt>
                <c:pt idx="7266">
                  <c:v>39045</c:v>
                </c:pt>
                <c:pt idx="7267">
                  <c:v>39046</c:v>
                </c:pt>
                <c:pt idx="7268">
                  <c:v>39047</c:v>
                </c:pt>
                <c:pt idx="7269">
                  <c:v>39048</c:v>
                </c:pt>
                <c:pt idx="7270">
                  <c:v>39049</c:v>
                </c:pt>
                <c:pt idx="7271">
                  <c:v>39050</c:v>
                </c:pt>
                <c:pt idx="7272">
                  <c:v>39051</c:v>
                </c:pt>
                <c:pt idx="7273">
                  <c:v>39052</c:v>
                </c:pt>
                <c:pt idx="7274">
                  <c:v>39053</c:v>
                </c:pt>
                <c:pt idx="7275">
                  <c:v>39054</c:v>
                </c:pt>
                <c:pt idx="7276">
                  <c:v>39055</c:v>
                </c:pt>
                <c:pt idx="7277">
                  <c:v>39056</c:v>
                </c:pt>
                <c:pt idx="7278">
                  <c:v>39057</c:v>
                </c:pt>
                <c:pt idx="7279">
                  <c:v>39058</c:v>
                </c:pt>
                <c:pt idx="7280">
                  <c:v>39059</c:v>
                </c:pt>
                <c:pt idx="7281">
                  <c:v>39060</c:v>
                </c:pt>
                <c:pt idx="7282">
                  <c:v>39061</c:v>
                </c:pt>
                <c:pt idx="7283">
                  <c:v>39062</c:v>
                </c:pt>
                <c:pt idx="7284">
                  <c:v>39063</c:v>
                </c:pt>
                <c:pt idx="7285">
                  <c:v>39064</c:v>
                </c:pt>
                <c:pt idx="7286">
                  <c:v>39065</c:v>
                </c:pt>
                <c:pt idx="7287">
                  <c:v>39066</c:v>
                </c:pt>
                <c:pt idx="7288">
                  <c:v>39067</c:v>
                </c:pt>
                <c:pt idx="7289">
                  <c:v>39068</c:v>
                </c:pt>
                <c:pt idx="7290">
                  <c:v>39069</c:v>
                </c:pt>
                <c:pt idx="7291">
                  <c:v>39070</c:v>
                </c:pt>
                <c:pt idx="7292">
                  <c:v>39071</c:v>
                </c:pt>
                <c:pt idx="7293">
                  <c:v>39072</c:v>
                </c:pt>
                <c:pt idx="7294">
                  <c:v>39073</c:v>
                </c:pt>
                <c:pt idx="7295">
                  <c:v>39074</c:v>
                </c:pt>
                <c:pt idx="7296">
                  <c:v>39075</c:v>
                </c:pt>
                <c:pt idx="7297">
                  <c:v>39076</c:v>
                </c:pt>
                <c:pt idx="7298">
                  <c:v>39077</c:v>
                </c:pt>
                <c:pt idx="7299">
                  <c:v>39078</c:v>
                </c:pt>
                <c:pt idx="7300">
                  <c:v>39079</c:v>
                </c:pt>
                <c:pt idx="7301">
                  <c:v>39080</c:v>
                </c:pt>
                <c:pt idx="7302">
                  <c:v>39081</c:v>
                </c:pt>
                <c:pt idx="7303">
                  <c:v>39082</c:v>
                </c:pt>
                <c:pt idx="7304">
                  <c:v>39083</c:v>
                </c:pt>
                <c:pt idx="7305">
                  <c:v>39084</c:v>
                </c:pt>
                <c:pt idx="7306">
                  <c:v>39085</c:v>
                </c:pt>
                <c:pt idx="7307">
                  <c:v>39086</c:v>
                </c:pt>
                <c:pt idx="7308">
                  <c:v>39087</c:v>
                </c:pt>
                <c:pt idx="7309">
                  <c:v>39088</c:v>
                </c:pt>
                <c:pt idx="7310">
                  <c:v>39089</c:v>
                </c:pt>
                <c:pt idx="7311">
                  <c:v>39090</c:v>
                </c:pt>
                <c:pt idx="7312">
                  <c:v>39091</c:v>
                </c:pt>
                <c:pt idx="7313">
                  <c:v>39092</c:v>
                </c:pt>
                <c:pt idx="7314">
                  <c:v>39093</c:v>
                </c:pt>
                <c:pt idx="7315">
                  <c:v>39094</c:v>
                </c:pt>
                <c:pt idx="7316">
                  <c:v>39095</c:v>
                </c:pt>
                <c:pt idx="7317">
                  <c:v>39096</c:v>
                </c:pt>
                <c:pt idx="7318">
                  <c:v>39097</c:v>
                </c:pt>
                <c:pt idx="7319">
                  <c:v>39098</c:v>
                </c:pt>
                <c:pt idx="7320">
                  <c:v>39099</c:v>
                </c:pt>
                <c:pt idx="7321">
                  <c:v>39100</c:v>
                </c:pt>
                <c:pt idx="7322">
                  <c:v>39101</c:v>
                </c:pt>
                <c:pt idx="7323">
                  <c:v>39102</c:v>
                </c:pt>
                <c:pt idx="7324">
                  <c:v>39103</c:v>
                </c:pt>
                <c:pt idx="7325">
                  <c:v>39104</c:v>
                </c:pt>
                <c:pt idx="7326">
                  <c:v>39105</c:v>
                </c:pt>
                <c:pt idx="7327">
                  <c:v>39106</c:v>
                </c:pt>
                <c:pt idx="7328">
                  <c:v>39107</c:v>
                </c:pt>
                <c:pt idx="7329">
                  <c:v>39108</c:v>
                </c:pt>
                <c:pt idx="7330">
                  <c:v>39109</c:v>
                </c:pt>
                <c:pt idx="7331">
                  <c:v>39110</c:v>
                </c:pt>
                <c:pt idx="7332">
                  <c:v>39111</c:v>
                </c:pt>
                <c:pt idx="7333">
                  <c:v>39112</c:v>
                </c:pt>
                <c:pt idx="7334">
                  <c:v>39113</c:v>
                </c:pt>
                <c:pt idx="7335">
                  <c:v>39114</c:v>
                </c:pt>
                <c:pt idx="7336">
                  <c:v>39115</c:v>
                </c:pt>
                <c:pt idx="7337">
                  <c:v>39116</c:v>
                </c:pt>
                <c:pt idx="7338">
                  <c:v>39117</c:v>
                </c:pt>
                <c:pt idx="7339">
                  <c:v>39118</c:v>
                </c:pt>
                <c:pt idx="7340">
                  <c:v>39119</c:v>
                </c:pt>
                <c:pt idx="7341">
                  <c:v>39120</c:v>
                </c:pt>
                <c:pt idx="7342">
                  <c:v>39121</c:v>
                </c:pt>
                <c:pt idx="7343">
                  <c:v>39122</c:v>
                </c:pt>
                <c:pt idx="7344">
                  <c:v>39123</c:v>
                </c:pt>
                <c:pt idx="7345">
                  <c:v>39124</c:v>
                </c:pt>
                <c:pt idx="7346">
                  <c:v>39125</c:v>
                </c:pt>
                <c:pt idx="7347">
                  <c:v>39126</c:v>
                </c:pt>
                <c:pt idx="7348">
                  <c:v>39127</c:v>
                </c:pt>
                <c:pt idx="7349">
                  <c:v>39128</c:v>
                </c:pt>
                <c:pt idx="7350">
                  <c:v>39129</c:v>
                </c:pt>
                <c:pt idx="7351">
                  <c:v>39130</c:v>
                </c:pt>
                <c:pt idx="7352">
                  <c:v>39131</c:v>
                </c:pt>
                <c:pt idx="7353">
                  <c:v>39132</c:v>
                </c:pt>
                <c:pt idx="7354">
                  <c:v>39133</c:v>
                </c:pt>
                <c:pt idx="7355">
                  <c:v>39134</c:v>
                </c:pt>
                <c:pt idx="7356">
                  <c:v>39135</c:v>
                </c:pt>
                <c:pt idx="7357">
                  <c:v>39136</c:v>
                </c:pt>
                <c:pt idx="7358">
                  <c:v>39137</c:v>
                </c:pt>
                <c:pt idx="7359">
                  <c:v>39138</c:v>
                </c:pt>
                <c:pt idx="7360">
                  <c:v>39139</c:v>
                </c:pt>
                <c:pt idx="7361">
                  <c:v>39140</c:v>
                </c:pt>
                <c:pt idx="7362">
                  <c:v>39141</c:v>
                </c:pt>
                <c:pt idx="7363">
                  <c:v>39142</c:v>
                </c:pt>
                <c:pt idx="7364">
                  <c:v>39143</c:v>
                </c:pt>
                <c:pt idx="7365">
                  <c:v>39144</c:v>
                </c:pt>
                <c:pt idx="7366">
                  <c:v>39145</c:v>
                </c:pt>
                <c:pt idx="7367">
                  <c:v>39146</c:v>
                </c:pt>
                <c:pt idx="7368">
                  <c:v>39147</c:v>
                </c:pt>
                <c:pt idx="7369">
                  <c:v>39148</c:v>
                </c:pt>
                <c:pt idx="7370">
                  <c:v>39149</c:v>
                </c:pt>
                <c:pt idx="7371">
                  <c:v>39150</c:v>
                </c:pt>
                <c:pt idx="7372">
                  <c:v>39151</c:v>
                </c:pt>
                <c:pt idx="7373">
                  <c:v>39152</c:v>
                </c:pt>
                <c:pt idx="7374">
                  <c:v>39153</c:v>
                </c:pt>
                <c:pt idx="7375">
                  <c:v>39154</c:v>
                </c:pt>
                <c:pt idx="7376">
                  <c:v>39155</c:v>
                </c:pt>
                <c:pt idx="7377">
                  <c:v>39156</c:v>
                </c:pt>
                <c:pt idx="7378">
                  <c:v>39157</c:v>
                </c:pt>
                <c:pt idx="7379">
                  <c:v>39158</c:v>
                </c:pt>
                <c:pt idx="7380">
                  <c:v>39159</c:v>
                </c:pt>
                <c:pt idx="7381">
                  <c:v>39160</c:v>
                </c:pt>
                <c:pt idx="7382">
                  <c:v>39161</c:v>
                </c:pt>
                <c:pt idx="7383">
                  <c:v>39162</c:v>
                </c:pt>
                <c:pt idx="7384">
                  <c:v>39163</c:v>
                </c:pt>
                <c:pt idx="7385">
                  <c:v>39164</c:v>
                </c:pt>
                <c:pt idx="7386">
                  <c:v>39165</c:v>
                </c:pt>
                <c:pt idx="7387">
                  <c:v>39166</c:v>
                </c:pt>
                <c:pt idx="7388">
                  <c:v>39167</c:v>
                </c:pt>
                <c:pt idx="7389">
                  <c:v>39168</c:v>
                </c:pt>
                <c:pt idx="7390">
                  <c:v>39169</c:v>
                </c:pt>
                <c:pt idx="7391">
                  <c:v>39170</c:v>
                </c:pt>
                <c:pt idx="7392">
                  <c:v>39171</c:v>
                </c:pt>
                <c:pt idx="7393">
                  <c:v>39172</c:v>
                </c:pt>
                <c:pt idx="7394">
                  <c:v>39173</c:v>
                </c:pt>
                <c:pt idx="7395">
                  <c:v>39174</c:v>
                </c:pt>
                <c:pt idx="7396">
                  <c:v>39175</c:v>
                </c:pt>
                <c:pt idx="7397">
                  <c:v>39176</c:v>
                </c:pt>
                <c:pt idx="7398">
                  <c:v>39177</c:v>
                </c:pt>
                <c:pt idx="7399">
                  <c:v>39178</c:v>
                </c:pt>
                <c:pt idx="7400">
                  <c:v>39179</c:v>
                </c:pt>
                <c:pt idx="7401">
                  <c:v>39180</c:v>
                </c:pt>
                <c:pt idx="7402">
                  <c:v>39181</c:v>
                </c:pt>
                <c:pt idx="7403">
                  <c:v>39182</c:v>
                </c:pt>
                <c:pt idx="7404">
                  <c:v>39183</c:v>
                </c:pt>
                <c:pt idx="7405">
                  <c:v>39184</c:v>
                </c:pt>
                <c:pt idx="7406">
                  <c:v>39185</c:v>
                </c:pt>
                <c:pt idx="7407">
                  <c:v>39186</c:v>
                </c:pt>
                <c:pt idx="7408">
                  <c:v>39187</c:v>
                </c:pt>
                <c:pt idx="7409">
                  <c:v>39188</c:v>
                </c:pt>
                <c:pt idx="7410">
                  <c:v>39189</c:v>
                </c:pt>
                <c:pt idx="7411">
                  <c:v>39190</c:v>
                </c:pt>
                <c:pt idx="7412">
                  <c:v>39191</c:v>
                </c:pt>
                <c:pt idx="7413">
                  <c:v>39192</c:v>
                </c:pt>
                <c:pt idx="7414">
                  <c:v>39193</c:v>
                </c:pt>
                <c:pt idx="7415">
                  <c:v>39194</c:v>
                </c:pt>
                <c:pt idx="7416">
                  <c:v>39195</c:v>
                </c:pt>
                <c:pt idx="7417">
                  <c:v>39196</c:v>
                </c:pt>
                <c:pt idx="7418">
                  <c:v>39197</c:v>
                </c:pt>
                <c:pt idx="7419">
                  <c:v>39198</c:v>
                </c:pt>
                <c:pt idx="7420">
                  <c:v>39199</c:v>
                </c:pt>
                <c:pt idx="7421">
                  <c:v>39200</c:v>
                </c:pt>
                <c:pt idx="7422">
                  <c:v>39201</c:v>
                </c:pt>
                <c:pt idx="7423">
                  <c:v>39202</c:v>
                </c:pt>
                <c:pt idx="7424">
                  <c:v>39203</c:v>
                </c:pt>
                <c:pt idx="7425">
                  <c:v>39204</c:v>
                </c:pt>
                <c:pt idx="7426">
                  <c:v>39205</c:v>
                </c:pt>
                <c:pt idx="7427">
                  <c:v>39206</c:v>
                </c:pt>
                <c:pt idx="7428">
                  <c:v>39207</c:v>
                </c:pt>
                <c:pt idx="7429">
                  <c:v>39208</c:v>
                </c:pt>
                <c:pt idx="7430">
                  <c:v>39209</c:v>
                </c:pt>
                <c:pt idx="7431">
                  <c:v>39210</c:v>
                </c:pt>
                <c:pt idx="7432">
                  <c:v>39211</c:v>
                </c:pt>
                <c:pt idx="7433">
                  <c:v>39212</c:v>
                </c:pt>
                <c:pt idx="7434">
                  <c:v>39213</c:v>
                </c:pt>
                <c:pt idx="7435">
                  <c:v>39214</c:v>
                </c:pt>
                <c:pt idx="7436">
                  <c:v>39215</c:v>
                </c:pt>
                <c:pt idx="7437">
                  <c:v>39216</c:v>
                </c:pt>
                <c:pt idx="7438">
                  <c:v>39217</c:v>
                </c:pt>
                <c:pt idx="7439">
                  <c:v>39218</c:v>
                </c:pt>
                <c:pt idx="7440">
                  <c:v>39219</c:v>
                </c:pt>
                <c:pt idx="7441">
                  <c:v>39220</c:v>
                </c:pt>
                <c:pt idx="7442">
                  <c:v>39221</c:v>
                </c:pt>
                <c:pt idx="7443">
                  <c:v>39222</c:v>
                </c:pt>
                <c:pt idx="7444">
                  <c:v>39223</c:v>
                </c:pt>
                <c:pt idx="7445">
                  <c:v>39224</c:v>
                </c:pt>
                <c:pt idx="7446">
                  <c:v>39225</c:v>
                </c:pt>
                <c:pt idx="7447">
                  <c:v>39226</c:v>
                </c:pt>
                <c:pt idx="7448">
                  <c:v>39227</c:v>
                </c:pt>
                <c:pt idx="7449">
                  <c:v>39228</c:v>
                </c:pt>
                <c:pt idx="7450">
                  <c:v>39229</c:v>
                </c:pt>
                <c:pt idx="7451">
                  <c:v>39230</c:v>
                </c:pt>
                <c:pt idx="7452">
                  <c:v>39231</c:v>
                </c:pt>
                <c:pt idx="7453">
                  <c:v>39232</c:v>
                </c:pt>
                <c:pt idx="7454">
                  <c:v>39233</c:v>
                </c:pt>
                <c:pt idx="7455">
                  <c:v>39234</c:v>
                </c:pt>
                <c:pt idx="7456">
                  <c:v>39235</c:v>
                </c:pt>
                <c:pt idx="7457">
                  <c:v>39236</c:v>
                </c:pt>
                <c:pt idx="7458">
                  <c:v>39237</c:v>
                </c:pt>
                <c:pt idx="7459">
                  <c:v>39238</c:v>
                </c:pt>
                <c:pt idx="7460">
                  <c:v>39239</c:v>
                </c:pt>
                <c:pt idx="7461">
                  <c:v>39240</c:v>
                </c:pt>
                <c:pt idx="7462">
                  <c:v>39241</c:v>
                </c:pt>
                <c:pt idx="7463">
                  <c:v>39242</c:v>
                </c:pt>
                <c:pt idx="7464">
                  <c:v>39243</c:v>
                </c:pt>
                <c:pt idx="7465">
                  <c:v>39244</c:v>
                </c:pt>
                <c:pt idx="7466">
                  <c:v>39245</c:v>
                </c:pt>
                <c:pt idx="7467">
                  <c:v>39246</c:v>
                </c:pt>
                <c:pt idx="7468">
                  <c:v>39247</c:v>
                </c:pt>
                <c:pt idx="7469">
                  <c:v>39248</c:v>
                </c:pt>
                <c:pt idx="7470">
                  <c:v>39249</c:v>
                </c:pt>
                <c:pt idx="7471">
                  <c:v>39250</c:v>
                </c:pt>
                <c:pt idx="7472">
                  <c:v>39251</c:v>
                </c:pt>
                <c:pt idx="7473">
                  <c:v>39252</c:v>
                </c:pt>
                <c:pt idx="7474">
                  <c:v>39253</c:v>
                </c:pt>
                <c:pt idx="7475">
                  <c:v>39254</c:v>
                </c:pt>
                <c:pt idx="7476">
                  <c:v>39255</c:v>
                </c:pt>
                <c:pt idx="7477">
                  <c:v>39256</c:v>
                </c:pt>
                <c:pt idx="7478">
                  <c:v>39257</c:v>
                </c:pt>
                <c:pt idx="7479">
                  <c:v>39258</c:v>
                </c:pt>
                <c:pt idx="7480">
                  <c:v>39259</c:v>
                </c:pt>
                <c:pt idx="7481">
                  <c:v>39260</c:v>
                </c:pt>
                <c:pt idx="7482">
                  <c:v>39261</c:v>
                </c:pt>
                <c:pt idx="7483">
                  <c:v>39262</c:v>
                </c:pt>
                <c:pt idx="7484">
                  <c:v>39263</c:v>
                </c:pt>
                <c:pt idx="7485">
                  <c:v>39264</c:v>
                </c:pt>
                <c:pt idx="7486">
                  <c:v>39265</c:v>
                </c:pt>
                <c:pt idx="7487">
                  <c:v>39266</c:v>
                </c:pt>
                <c:pt idx="7488">
                  <c:v>39267</c:v>
                </c:pt>
                <c:pt idx="7489">
                  <c:v>39268</c:v>
                </c:pt>
                <c:pt idx="7490">
                  <c:v>39269</c:v>
                </c:pt>
                <c:pt idx="7491">
                  <c:v>39270</c:v>
                </c:pt>
                <c:pt idx="7492">
                  <c:v>39271</c:v>
                </c:pt>
                <c:pt idx="7493">
                  <c:v>39272</c:v>
                </c:pt>
                <c:pt idx="7494">
                  <c:v>39273</c:v>
                </c:pt>
                <c:pt idx="7495">
                  <c:v>39274</c:v>
                </c:pt>
                <c:pt idx="7496">
                  <c:v>39275</c:v>
                </c:pt>
                <c:pt idx="7497">
                  <c:v>39276</c:v>
                </c:pt>
                <c:pt idx="7498">
                  <c:v>39277</c:v>
                </c:pt>
                <c:pt idx="7499">
                  <c:v>39278</c:v>
                </c:pt>
                <c:pt idx="7500">
                  <c:v>39279</c:v>
                </c:pt>
                <c:pt idx="7501">
                  <c:v>39280</c:v>
                </c:pt>
                <c:pt idx="7502">
                  <c:v>39281</c:v>
                </c:pt>
                <c:pt idx="7503">
                  <c:v>39282</c:v>
                </c:pt>
                <c:pt idx="7504">
                  <c:v>39283</c:v>
                </c:pt>
                <c:pt idx="7505">
                  <c:v>39284</c:v>
                </c:pt>
                <c:pt idx="7506">
                  <c:v>39285</c:v>
                </c:pt>
                <c:pt idx="7507">
                  <c:v>39286</c:v>
                </c:pt>
                <c:pt idx="7508">
                  <c:v>39287</c:v>
                </c:pt>
                <c:pt idx="7509">
                  <c:v>39288</c:v>
                </c:pt>
                <c:pt idx="7510">
                  <c:v>39289</c:v>
                </c:pt>
                <c:pt idx="7511">
                  <c:v>39290</c:v>
                </c:pt>
                <c:pt idx="7512">
                  <c:v>39291</c:v>
                </c:pt>
                <c:pt idx="7513">
                  <c:v>39292</c:v>
                </c:pt>
                <c:pt idx="7514">
                  <c:v>39293</c:v>
                </c:pt>
                <c:pt idx="7515">
                  <c:v>39294</c:v>
                </c:pt>
                <c:pt idx="7516">
                  <c:v>39295</c:v>
                </c:pt>
                <c:pt idx="7517">
                  <c:v>39296</c:v>
                </c:pt>
                <c:pt idx="7518">
                  <c:v>39297</c:v>
                </c:pt>
                <c:pt idx="7519">
                  <c:v>39298</c:v>
                </c:pt>
                <c:pt idx="7520">
                  <c:v>39299</c:v>
                </c:pt>
                <c:pt idx="7521">
                  <c:v>39300</c:v>
                </c:pt>
                <c:pt idx="7522">
                  <c:v>39301</c:v>
                </c:pt>
                <c:pt idx="7523">
                  <c:v>39302</c:v>
                </c:pt>
                <c:pt idx="7524">
                  <c:v>39303</c:v>
                </c:pt>
                <c:pt idx="7525">
                  <c:v>39304</c:v>
                </c:pt>
                <c:pt idx="7526">
                  <c:v>39305</c:v>
                </c:pt>
                <c:pt idx="7527">
                  <c:v>39306</c:v>
                </c:pt>
                <c:pt idx="7528">
                  <c:v>39307</c:v>
                </c:pt>
                <c:pt idx="7529">
                  <c:v>39308</c:v>
                </c:pt>
                <c:pt idx="7530">
                  <c:v>39309</c:v>
                </c:pt>
                <c:pt idx="7531">
                  <c:v>39310</c:v>
                </c:pt>
                <c:pt idx="7532">
                  <c:v>39311</c:v>
                </c:pt>
                <c:pt idx="7533">
                  <c:v>39312</c:v>
                </c:pt>
                <c:pt idx="7534">
                  <c:v>39313</c:v>
                </c:pt>
                <c:pt idx="7535">
                  <c:v>39314</c:v>
                </c:pt>
                <c:pt idx="7536">
                  <c:v>39315</c:v>
                </c:pt>
                <c:pt idx="7537">
                  <c:v>39316</c:v>
                </c:pt>
                <c:pt idx="7538">
                  <c:v>39317</c:v>
                </c:pt>
                <c:pt idx="7539">
                  <c:v>39318</c:v>
                </c:pt>
                <c:pt idx="7540">
                  <c:v>39319</c:v>
                </c:pt>
                <c:pt idx="7541">
                  <c:v>39320</c:v>
                </c:pt>
                <c:pt idx="7542">
                  <c:v>39321</c:v>
                </c:pt>
                <c:pt idx="7543">
                  <c:v>39322</c:v>
                </c:pt>
                <c:pt idx="7544">
                  <c:v>39323</c:v>
                </c:pt>
                <c:pt idx="7545">
                  <c:v>39324</c:v>
                </c:pt>
                <c:pt idx="7546">
                  <c:v>39325</c:v>
                </c:pt>
                <c:pt idx="7547">
                  <c:v>39326</c:v>
                </c:pt>
                <c:pt idx="7548">
                  <c:v>39327</c:v>
                </c:pt>
                <c:pt idx="7549">
                  <c:v>39328</c:v>
                </c:pt>
                <c:pt idx="7550">
                  <c:v>39329</c:v>
                </c:pt>
                <c:pt idx="7551">
                  <c:v>39330</c:v>
                </c:pt>
                <c:pt idx="7552">
                  <c:v>39331</c:v>
                </c:pt>
                <c:pt idx="7553">
                  <c:v>39332</c:v>
                </c:pt>
                <c:pt idx="7554">
                  <c:v>39333</c:v>
                </c:pt>
                <c:pt idx="7555">
                  <c:v>39334</c:v>
                </c:pt>
                <c:pt idx="7556">
                  <c:v>39335</c:v>
                </c:pt>
                <c:pt idx="7557">
                  <c:v>39336</c:v>
                </c:pt>
                <c:pt idx="7558">
                  <c:v>39337</c:v>
                </c:pt>
                <c:pt idx="7559">
                  <c:v>39338</c:v>
                </c:pt>
                <c:pt idx="7560">
                  <c:v>39339</c:v>
                </c:pt>
                <c:pt idx="7561">
                  <c:v>39340</c:v>
                </c:pt>
                <c:pt idx="7562">
                  <c:v>39341</c:v>
                </c:pt>
                <c:pt idx="7563">
                  <c:v>39342</c:v>
                </c:pt>
                <c:pt idx="7564">
                  <c:v>39343</c:v>
                </c:pt>
                <c:pt idx="7565">
                  <c:v>39344</c:v>
                </c:pt>
                <c:pt idx="7566">
                  <c:v>39345</c:v>
                </c:pt>
                <c:pt idx="7567">
                  <c:v>39346</c:v>
                </c:pt>
                <c:pt idx="7568">
                  <c:v>39347</c:v>
                </c:pt>
                <c:pt idx="7569">
                  <c:v>39348</c:v>
                </c:pt>
                <c:pt idx="7570">
                  <c:v>39349</c:v>
                </c:pt>
                <c:pt idx="7571">
                  <c:v>39350</c:v>
                </c:pt>
                <c:pt idx="7572">
                  <c:v>39351</c:v>
                </c:pt>
                <c:pt idx="7573">
                  <c:v>39352</c:v>
                </c:pt>
                <c:pt idx="7574">
                  <c:v>39353</c:v>
                </c:pt>
                <c:pt idx="7575">
                  <c:v>39354</c:v>
                </c:pt>
                <c:pt idx="7576">
                  <c:v>39355</c:v>
                </c:pt>
                <c:pt idx="7577">
                  <c:v>39356</c:v>
                </c:pt>
                <c:pt idx="7578">
                  <c:v>39357</c:v>
                </c:pt>
                <c:pt idx="7579">
                  <c:v>39358</c:v>
                </c:pt>
                <c:pt idx="7580">
                  <c:v>39359</c:v>
                </c:pt>
                <c:pt idx="7581">
                  <c:v>39360</c:v>
                </c:pt>
                <c:pt idx="7582">
                  <c:v>39361</c:v>
                </c:pt>
                <c:pt idx="7583">
                  <c:v>39362</c:v>
                </c:pt>
                <c:pt idx="7584">
                  <c:v>39363</c:v>
                </c:pt>
                <c:pt idx="7585">
                  <c:v>39364</c:v>
                </c:pt>
                <c:pt idx="7586">
                  <c:v>39365</c:v>
                </c:pt>
                <c:pt idx="7587">
                  <c:v>39366</c:v>
                </c:pt>
                <c:pt idx="7588">
                  <c:v>39367</c:v>
                </c:pt>
                <c:pt idx="7589">
                  <c:v>39368</c:v>
                </c:pt>
                <c:pt idx="7590">
                  <c:v>39369</c:v>
                </c:pt>
                <c:pt idx="7591">
                  <c:v>39370</c:v>
                </c:pt>
                <c:pt idx="7592">
                  <c:v>39371</c:v>
                </c:pt>
                <c:pt idx="7593">
                  <c:v>39372</c:v>
                </c:pt>
                <c:pt idx="7594">
                  <c:v>39373</c:v>
                </c:pt>
                <c:pt idx="7595">
                  <c:v>39374</c:v>
                </c:pt>
                <c:pt idx="7596">
                  <c:v>39375</c:v>
                </c:pt>
                <c:pt idx="7597">
                  <c:v>39376</c:v>
                </c:pt>
                <c:pt idx="7598">
                  <c:v>39377</c:v>
                </c:pt>
                <c:pt idx="7599">
                  <c:v>39378</c:v>
                </c:pt>
                <c:pt idx="7600">
                  <c:v>39379</c:v>
                </c:pt>
                <c:pt idx="7601">
                  <c:v>39380</c:v>
                </c:pt>
                <c:pt idx="7602">
                  <c:v>39381</c:v>
                </c:pt>
                <c:pt idx="7603">
                  <c:v>39382</c:v>
                </c:pt>
                <c:pt idx="7604">
                  <c:v>39383</c:v>
                </c:pt>
                <c:pt idx="7605">
                  <c:v>39384</c:v>
                </c:pt>
                <c:pt idx="7606">
                  <c:v>39385</c:v>
                </c:pt>
                <c:pt idx="7607">
                  <c:v>39386</c:v>
                </c:pt>
                <c:pt idx="7608">
                  <c:v>39387</c:v>
                </c:pt>
                <c:pt idx="7609">
                  <c:v>39388</c:v>
                </c:pt>
                <c:pt idx="7610">
                  <c:v>39389</c:v>
                </c:pt>
                <c:pt idx="7611">
                  <c:v>39390</c:v>
                </c:pt>
                <c:pt idx="7612">
                  <c:v>39391</c:v>
                </c:pt>
                <c:pt idx="7613">
                  <c:v>39392</c:v>
                </c:pt>
                <c:pt idx="7614">
                  <c:v>39393</c:v>
                </c:pt>
                <c:pt idx="7615">
                  <c:v>39394</c:v>
                </c:pt>
                <c:pt idx="7616">
                  <c:v>39395</c:v>
                </c:pt>
                <c:pt idx="7617">
                  <c:v>39396</c:v>
                </c:pt>
                <c:pt idx="7618">
                  <c:v>39397</c:v>
                </c:pt>
                <c:pt idx="7619">
                  <c:v>39398</c:v>
                </c:pt>
                <c:pt idx="7620">
                  <c:v>39399</c:v>
                </c:pt>
                <c:pt idx="7621">
                  <c:v>39400</c:v>
                </c:pt>
                <c:pt idx="7622">
                  <c:v>39401</c:v>
                </c:pt>
                <c:pt idx="7623">
                  <c:v>39402</c:v>
                </c:pt>
                <c:pt idx="7624">
                  <c:v>39403</c:v>
                </c:pt>
                <c:pt idx="7625">
                  <c:v>39404</c:v>
                </c:pt>
                <c:pt idx="7626">
                  <c:v>39405</c:v>
                </c:pt>
                <c:pt idx="7627">
                  <c:v>39406</c:v>
                </c:pt>
                <c:pt idx="7628">
                  <c:v>39407</c:v>
                </c:pt>
                <c:pt idx="7629">
                  <c:v>39408</c:v>
                </c:pt>
                <c:pt idx="7630">
                  <c:v>39409</c:v>
                </c:pt>
                <c:pt idx="7631">
                  <c:v>39410</c:v>
                </c:pt>
                <c:pt idx="7632">
                  <c:v>39411</c:v>
                </c:pt>
                <c:pt idx="7633">
                  <c:v>39412</c:v>
                </c:pt>
                <c:pt idx="7634">
                  <c:v>39413</c:v>
                </c:pt>
                <c:pt idx="7635">
                  <c:v>39414</c:v>
                </c:pt>
                <c:pt idx="7636">
                  <c:v>39415</c:v>
                </c:pt>
                <c:pt idx="7637">
                  <c:v>39416</c:v>
                </c:pt>
                <c:pt idx="7638">
                  <c:v>39417</c:v>
                </c:pt>
                <c:pt idx="7639">
                  <c:v>39418</c:v>
                </c:pt>
                <c:pt idx="7640">
                  <c:v>39419</c:v>
                </c:pt>
                <c:pt idx="7641">
                  <c:v>39420</c:v>
                </c:pt>
                <c:pt idx="7642">
                  <c:v>39421</c:v>
                </c:pt>
                <c:pt idx="7643">
                  <c:v>39422</c:v>
                </c:pt>
                <c:pt idx="7644">
                  <c:v>39423</c:v>
                </c:pt>
                <c:pt idx="7645">
                  <c:v>39424</c:v>
                </c:pt>
                <c:pt idx="7646">
                  <c:v>39425</c:v>
                </c:pt>
                <c:pt idx="7647">
                  <c:v>39426</c:v>
                </c:pt>
                <c:pt idx="7648">
                  <c:v>39427</c:v>
                </c:pt>
                <c:pt idx="7649">
                  <c:v>39428</c:v>
                </c:pt>
                <c:pt idx="7650">
                  <c:v>39429</c:v>
                </c:pt>
                <c:pt idx="7651">
                  <c:v>39430</c:v>
                </c:pt>
                <c:pt idx="7652">
                  <c:v>39431</c:v>
                </c:pt>
                <c:pt idx="7653">
                  <c:v>39432</c:v>
                </c:pt>
                <c:pt idx="7654">
                  <c:v>39433</c:v>
                </c:pt>
                <c:pt idx="7655">
                  <c:v>39434</c:v>
                </c:pt>
                <c:pt idx="7656">
                  <c:v>39435</c:v>
                </c:pt>
                <c:pt idx="7657">
                  <c:v>39436</c:v>
                </c:pt>
                <c:pt idx="7658">
                  <c:v>39437</c:v>
                </c:pt>
                <c:pt idx="7659">
                  <c:v>39438</c:v>
                </c:pt>
                <c:pt idx="7660">
                  <c:v>39439</c:v>
                </c:pt>
                <c:pt idx="7661">
                  <c:v>39440</c:v>
                </c:pt>
                <c:pt idx="7662">
                  <c:v>39441</c:v>
                </c:pt>
                <c:pt idx="7663">
                  <c:v>39442</c:v>
                </c:pt>
                <c:pt idx="7664">
                  <c:v>39443</c:v>
                </c:pt>
                <c:pt idx="7665">
                  <c:v>39444</c:v>
                </c:pt>
                <c:pt idx="7666">
                  <c:v>39445</c:v>
                </c:pt>
                <c:pt idx="7667">
                  <c:v>39446</c:v>
                </c:pt>
                <c:pt idx="7668">
                  <c:v>39447</c:v>
                </c:pt>
                <c:pt idx="7669">
                  <c:v>39448</c:v>
                </c:pt>
                <c:pt idx="7670">
                  <c:v>39449</c:v>
                </c:pt>
                <c:pt idx="7671">
                  <c:v>39450</c:v>
                </c:pt>
                <c:pt idx="7672">
                  <c:v>39451</c:v>
                </c:pt>
                <c:pt idx="7673">
                  <c:v>39452</c:v>
                </c:pt>
                <c:pt idx="7674">
                  <c:v>39453</c:v>
                </c:pt>
                <c:pt idx="7675">
                  <c:v>39454</c:v>
                </c:pt>
                <c:pt idx="7676">
                  <c:v>39455</c:v>
                </c:pt>
                <c:pt idx="7677">
                  <c:v>39456</c:v>
                </c:pt>
                <c:pt idx="7678">
                  <c:v>39457</c:v>
                </c:pt>
                <c:pt idx="7679">
                  <c:v>39458</c:v>
                </c:pt>
                <c:pt idx="7680">
                  <c:v>39459</c:v>
                </c:pt>
                <c:pt idx="7681">
                  <c:v>39460</c:v>
                </c:pt>
                <c:pt idx="7682">
                  <c:v>39461</c:v>
                </c:pt>
                <c:pt idx="7683">
                  <c:v>39462</c:v>
                </c:pt>
                <c:pt idx="7684">
                  <c:v>39463</c:v>
                </c:pt>
                <c:pt idx="7685">
                  <c:v>39464</c:v>
                </c:pt>
                <c:pt idx="7686">
                  <c:v>39465</c:v>
                </c:pt>
                <c:pt idx="7687">
                  <c:v>39466</c:v>
                </c:pt>
                <c:pt idx="7688">
                  <c:v>39467</c:v>
                </c:pt>
                <c:pt idx="7689">
                  <c:v>39468</c:v>
                </c:pt>
                <c:pt idx="7690">
                  <c:v>39469</c:v>
                </c:pt>
                <c:pt idx="7691">
                  <c:v>39470</c:v>
                </c:pt>
                <c:pt idx="7692">
                  <c:v>39471</c:v>
                </c:pt>
                <c:pt idx="7693">
                  <c:v>39472</c:v>
                </c:pt>
                <c:pt idx="7694">
                  <c:v>39473</c:v>
                </c:pt>
                <c:pt idx="7695">
                  <c:v>39474</c:v>
                </c:pt>
                <c:pt idx="7696">
                  <c:v>39475</c:v>
                </c:pt>
                <c:pt idx="7697">
                  <c:v>39476</c:v>
                </c:pt>
                <c:pt idx="7698">
                  <c:v>39477</c:v>
                </c:pt>
                <c:pt idx="7699">
                  <c:v>39478</c:v>
                </c:pt>
                <c:pt idx="7700">
                  <c:v>39479</c:v>
                </c:pt>
                <c:pt idx="7701">
                  <c:v>39480</c:v>
                </c:pt>
                <c:pt idx="7702">
                  <c:v>39481</c:v>
                </c:pt>
                <c:pt idx="7703">
                  <c:v>39482</c:v>
                </c:pt>
                <c:pt idx="7704">
                  <c:v>39483</c:v>
                </c:pt>
                <c:pt idx="7705">
                  <c:v>39484</c:v>
                </c:pt>
                <c:pt idx="7706">
                  <c:v>39485</c:v>
                </c:pt>
                <c:pt idx="7707">
                  <c:v>39486</c:v>
                </c:pt>
                <c:pt idx="7708">
                  <c:v>39487</c:v>
                </c:pt>
                <c:pt idx="7709">
                  <c:v>39488</c:v>
                </c:pt>
                <c:pt idx="7710">
                  <c:v>39489</c:v>
                </c:pt>
                <c:pt idx="7711">
                  <c:v>39490</c:v>
                </c:pt>
                <c:pt idx="7712">
                  <c:v>39491</c:v>
                </c:pt>
                <c:pt idx="7713">
                  <c:v>39492</c:v>
                </c:pt>
                <c:pt idx="7714">
                  <c:v>39493</c:v>
                </c:pt>
                <c:pt idx="7715">
                  <c:v>39494</c:v>
                </c:pt>
                <c:pt idx="7716">
                  <c:v>39495</c:v>
                </c:pt>
                <c:pt idx="7717">
                  <c:v>39496</c:v>
                </c:pt>
                <c:pt idx="7718">
                  <c:v>39497</c:v>
                </c:pt>
                <c:pt idx="7719">
                  <c:v>39498</c:v>
                </c:pt>
                <c:pt idx="7720">
                  <c:v>39499</c:v>
                </c:pt>
                <c:pt idx="7721">
                  <c:v>39500</c:v>
                </c:pt>
                <c:pt idx="7722">
                  <c:v>39501</c:v>
                </c:pt>
                <c:pt idx="7723">
                  <c:v>39502</c:v>
                </c:pt>
                <c:pt idx="7724">
                  <c:v>39503</c:v>
                </c:pt>
                <c:pt idx="7725">
                  <c:v>39504</c:v>
                </c:pt>
                <c:pt idx="7726">
                  <c:v>39505</c:v>
                </c:pt>
                <c:pt idx="7727">
                  <c:v>39506</c:v>
                </c:pt>
                <c:pt idx="7728">
                  <c:v>39507</c:v>
                </c:pt>
                <c:pt idx="7729">
                  <c:v>39508</c:v>
                </c:pt>
                <c:pt idx="7730">
                  <c:v>39509</c:v>
                </c:pt>
                <c:pt idx="7731">
                  <c:v>39510</c:v>
                </c:pt>
                <c:pt idx="7732">
                  <c:v>39511</c:v>
                </c:pt>
                <c:pt idx="7733">
                  <c:v>39512</c:v>
                </c:pt>
                <c:pt idx="7734">
                  <c:v>39513</c:v>
                </c:pt>
                <c:pt idx="7735">
                  <c:v>39514</c:v>
                </c:pt>
                <c:pt idx="7736">
                  <c:v>39515</c:v>
                </c:pt>
                <c:pt idx="7737">
                  <c:v>39516</c:v>
                </c:pt>
                <c:pt idx="7738">
                  <c:v>39517</c:v>
                </c:pt>
                <c:pt idx="7739">
                  <c:v>39518</c:v>
                </c:pt>
                <c:pt idx="7740">
                  <c:v>39519</c:v>
                </c:pt>
                <c:pt idx="7741">
                  <c:v>39520</c:v>
                </c:pt>
                <c:pt idx="7742">
                  <c:v>39521</c:v>
                </c:pt>
                <c:pt idx="7743">
                  <c:v>39522</c:v>
                </c:pt>
                <c:pt idx="7744">
                  <c:v>39523</c:v>
                </c:pt>
                <c:pt idx="7745">
                  <c:v>39524</c:v>
                </c:pt>
                <c:pt idx="7746">
                  <c:v>39525</c:v>
                </c:pt>
                <c:pt idx="7747">
                  <c:v>39526</c:v>
                </c:pt>
                <c:pt idx="7748">
                  <c:v>39527</c:v>
                </c:pt>
                <c:pt idx="7749">
                  <c:v>39528</c:v>
                </c:pt>
                <c:pt idx="7750">
                  <c:v>39529</c:v>
                </c:pt>
                <c:pt idx="7751">
                  <c:v>39530</c:v>
                </c:pt>
                <c:pt idx="7752">
                  <c:v>39531</c:v>
                </c:pt>
                <c:pt idx="7753">
                  <c:v>39532</c:v>
                </c:pt>
                <c:pt idx="7754">
                  <c:v>39533</c:v>
                </c:pt>
                <c:pt idx="7755">
                  <c:v>39534</c:v>
                </c:pt>
                <c:pt idx="7756">
                  <c:v>39535</c:v>
                </c:pt>
                <c:pt idx="7757">
                  <c:v>39536</c:v>
                </c:pt>
                <c:pt idx="7758">
                  <c:v>39537</c:v>
                </c:pt>
                <c:pt idx="7759">
                  <c:v>39538</c:v>
                </c:pt>
                <c:pt idx="7760">
                  <c:v>39539</c:v>
                </c:pt>
                <c:pt idx="7761">
                  <c:v>39540</c:v>
                </c:pt>
                <c:pt idx="7762">
                  <c:v>39541</c:v>
                </c:pt>
                <c:pt idx="7763">
                  <c:v>39542</c:v>
                </c:pt>
                <c:pt idx="7764">
                  <c:v>39543</c:v>
                </c:pt>
                <c:pt idx="7765">
                  <c:v>39544</c:v>
                </c:pt>
                <c:pt idx="7766">
                  <c:v>39545</c:v>
                </c:pt>
                <c:pt idx="7767">
                  <c:v>39546</c:v>
                </c:pt>
                <c:pt idx="7768">
                  <c:v>39547</c:v>
                </c:pt>
                <c:pt idx="7769">
                  <c:v>39548</c:v>
                </c:pt>
                <c:pt idx="7770">
                  <c:v>39549</c:v>
                </c:pt>
                <c:pt idx="7771">
                  <c:v>39550</c:v>
                </c:pt>
                <c:pt idx="7772">
                  <c:v>39551</c:v>
                </c:pt>
                <c:pt idx="7773">
                  <c:v>39552</c:v>
                </c:pt>
                <c:pt idx="7774">
                  <c:v>39553</c:v>
                </c:pt>
                <c:pt idx="7775">
                  <c:v>39554</c:v>
                </c:pt>
                <c:pt idx="7776">
                  <c:v>39555</c:v>
                </c:pt>
                <c:pt idx="7777">
                  <c:v>39556</c:v>
                </c:pt>
                <c:pt idx="7778">
                  <c:v>39557</c:v>
                </c:pt>
                <c:pt idx="7779">
                  <c:v>39558</c:v>
                </c:pt>
                <c:pt idx="7780">
                  <c:v>39559</c:v>
                </c:pt>
                <c:pt idx="7781">
                  <c:v>39560</c:v>
                </c:pt>
                <c:pt idx="7782">
                  <c:v>39561</c:v>
                </c:pt>
                <c:pt idx="7783">
                  <c:v>39562</c:v>
                </c:pt>
                <c:pt idx="7784">
                  <c:v>39563</c:v>
                </c:pt>
                <c:pt idx="7785">
                  <c:v>39564</c:v>
                </c:pt>
                <c:pt idx="7786">
                  <c:v>39565</c:v>
                </c:pt>
                <c:pt idx="7787">
                  <c:v>39566</c:v>
                </c:pt>
                <c:pt idx="7788">
                  <c:v>39567</c:v>
                </c:pt>
                <c:pt idx="7789">
                  <c:v>39568</c:v>
                </c:pt>
                <c:pt idx="7790">
                  <c:v>39569</c:v>
                </c:pt>
                <c:pt idx="7791">
                  <c:v>39570</c:v>
                </c:pt>
                <c:pt idx="7792">
                  <c:v>39571</c:v>
                </c:pt>
                <c:pt idx="7793">
                  <c:v>39572</c:v>
                </c:pt>
                <c:pt idx="7794">
                  <c:v>39573</c:v>
                </c:pt>
                <c:pt idx="7795">
                  <c:v>39574</c:v>
                </c:pt>
                <c:pt idx="7796">
                  <c:v>39575</c:v>
                </c:pt>
                <c:pt idx="7797">
                  <c:v>39576</c:v>
                </c:pt>
                <c:pt idx="7798">
                  <c:v>39577</c:v>
                </c:pt>
                <c:pt idx="7799">
                  <c:v>39578</c:v>
                </c:pt>
                <c:pt idx="7800">
                  <c:v>39579</c:v>
                </c:pt>
                <c:pt idx="7801">
                  <c:v>39580</c:v>
                </c:pt>
                <c:pt idx="7802">
                  <c:v>39581</c:v>
                </c:pt>
                <c:pt idx="7803">
                  <c:v>39582</c:v>
                </c:pt>
                <c:pt idx="7804">
                  <c:v>39583</c:v>
                </c:pt>
                <c:pt idx="7805">
                  <c:v>39584</c:v>
                </c:pt>
                <c:pt idx="7806">
                  <c:v>39585</c:v>
                </c:pt>
                <c:pt idx="7807">
                  <c:v>39586</c:v>
                </c:pt>
                <c:pt idx="7808">
                  <c:v>39587</c:v>
                </c:pt>
                <c:pt idx="7809">
                  <c:v>39588</c:v>
                </c:pt>
                <c:pt idx="7810">
                  <c:v>39589</c:v>
                </c:pt>
                <c:pt idx="7811">
                  <c:v>39590</c:v>
                </c:pt>
                <c:pt idx="7812">
                  <c:v>39591</c:v>
                </c:pt>
                <c:pt idx="7813">
                  <c:v>39592</c:v>
                </c:pt>
                <c:pt idx="7814">
                  <c:v>39593</c:v>
                </c:pt>
                <c:pt idx="7815">
                  <c:v>39594</c:v>
                </c:pt>
                <c:pt idx="7816">
                  <c:v>39595</c:v>
                </c:pt>
                <c:pt idx="7817">
                  <c:v>39596</c:v>
                </c:pt>
                <c:pt idx="7818">
                  <c:v>39597</c:v>
                </c:pt>
                <c:pt idx="7819">
                  <c:v>39598</c:v>
                </c:pt>
                <c:pt idx="7820">
                  <c:v>39599</c:v>
                </c:pt>
                <c:pt idx="7821">
                  <c:v>39600</c:v>
                </c:pt>
                <c:pt idx="7822">
                  <c:v>39601</c:v>
                </c:pt>
                <c:pt idx="7823">
                  <c:v>39602</c:v>
                </c:pt>
                <c:pt idx="7824">
                  <c:v>39603</c:v>
                </c:pt>
                <c:pt idx="7825">
                  <c:v>39604</c:v>
                </c:pt>
                <c:pt idx="7826">
                  <c:v>39605</c:v>
                </c:pt>
                <c:pt idx="7827">
                  <c:v>39606</c:v>
                </c:pt>
                <c:pt idx="7828">
                  <c:v>39607</c:v>
                </c:pt>
                <c:pt idx="7829">
                  <c:v>39608</c:v>
                </c:pt>
                <c:pt idx="7830">
                  <c:v>39609</c:v>
                </c:pt>
                <c:pt idx="7831">
                  <c:v>39610</c:v>
                </c:pt>
                <c:pt idx="7832">
                  <c:v>39611</c:v>
                </c:pt>
                <c:pt idx="7833">
                  <c:v>39612</c:v>
                </c:pt>
                <c:pt idx="7834">
                  <c:v>39613</c:v>
                </c:pt>
                <c:pt idx="7835">
                  <c:v>39614</c:v>
                </c:pt>
                <c:pt idx="7836">
                  <c:v>39615</c:v>
                </c:pt>
                <c:pt idx="7837">
                  <c:v>39616</c:v>
                </c:pt>
                <c:pt idx="7838">
                  <c:v>39617</c:v>
                </c:pt>
                <c:pt idx="7839">
                  <c:v>39618</c:v>
                </c:pt>
                <c:pt idx="7840">
                  <c:v>39619</c:v>
                </c:pt>
                <c:pt idx="7841">
                  <c:v>39620</c:v>
                </c:pt>
                <c:pt idx="7842">
                  <c:v>39621</c:v>
                </c:pt>
                <c:pt idx="7843">
                  <c:v>39622</c:v>
                </c:pt>
                <c:pt idx="7844">
                  <c:v>39623</c:v>
                </c:pt>
                <c:pt idx="7845">
                  <c:v>39624</c:v>
                </c:pt>
                <c:pt idx="7846">
                  <c:v>39625</c:v>
                </c:pt>
                <c:pt idx="7847">
                  <c:v>39626</c:v>
                </c:pt>
                <c:pt idx="7848">
                  <c:v>39627</c:v>
                </c:pt>
                <c:pt idx="7849">
                  <c:v>39628</c:v>
                </c:pt>
                <c:pt idx="7850">
                  <c:v>39629</c:v>
                </c:pt>
                <c:pt idx="7851">
                  <c:v>39630</c:v>
                </c:pt>
                <c:pt idx="7852">
                  <c:v>39631</c:v>
                </c:pt>
                <c:pt idx="7853">
                  <c:v>39632</c:v>
                </c:pt>
                <c:pt idx="7854">
                  <c:v>39633</c:v>
                </c:pt>
                <c:pt idx="7855">
                  <c:v>39634</c:v>
                </c:pt>
                <c:pt idx="7856">
                  <c:v>39635</c:v>
                </c:pt>
                <c:pt idx="7857">
                  <c:v>39636</c:v>
                </c:pt>
                <c:pt idx="7858">
                  <c:v>39637</c:v>
                </c:pt>
                <c:pt idx="7859">
                  <c:v>39638</c:v>
                </c:pt>
                <c:pt idx="7860">
                  <c:v>39639</c:v>
                </c:pt>
                <c:pt idx="7861">
                  <c:v>39640</c:v>
                </c:pt>
                <c:pt idx="7862">
                  <c:v>39641</c:v>
                </c:pt>
                <c:pt idx="7863">
                  <c:v>39642</c:v>
                </c:pt>
                <c:pt idx="7864">
                  <c:v>39643</c:v>
                </c:pt>
                <c:pt idx="7865">
                  <c:v>39644</c:v>
                </c:pt>
                <c:pt idx="7866">
                  <c:v>39645</c:v>
                </c:pt>
                <c:pt idx="7867">
                  <c:v>39646</c:v>
                </c:pt>
                <c:pt idx="7868">
                  <c:v>39647</c:v>
                </c:pt>
                <c:pt idx="7869">
                  <c:v>39648</c:v>
                </c:pt>
                <c:pt idx="7870">
                  <c:v>39649</c:v>
                </c:pt>
                <c:pt idx="7871">
                  <c:v>39650</c:v>
                </c:pt>
                <c:pt idx="7872">
                  <c:v>39651</c:v>
                </c:pt>
                <c:pt idx="7873">
                  <c:v>39652</c:v>
                </c:pt>
                <c:pt idx="7874">
                  <c:v>39653</c:v>
                </c:pt>
                <c:pt idx="7875">
                  <c:v>39654</c:v>
                </c:pt>
                <c:pt idx="7876">
                  <c:v>39655</c:v>
                </c:pt>
                <c:pt idx="7877">
                  <c:v>39656</c:v>
                </c:pt>
                <c:pt idx="7878">
                  <c:v>39657</c:v>
                </c:pt>
                <c:pt idx="7879">
                  <c:v>39658</c:v>
                </c:pt>
                <c:pt idx="7880">
                  <c:v>39659</c:v>
                </c:pt>
                <c:pt idx="7881">
                  <c:v>39660</c:v>
                </c:pt>
                <c:pt idx="7882">
                  <c:v>39661</c:v>
                </c:pt>
                <c:pt idx="7883">
                  <c:v>39662</c:v>
                </c:pt>
                <c:pt idx="7884">
                  <c:v>39663</c:v>
                </c:pt>
                <c:pt idx="7885">
                  <c:v>39664</c:v>
                </c:pt>
                <c:pt idx="7886">
                  <c:v>39665</c:v>
                </c:pt>
                <c:pt idx="7887">
                  <c:v>39666</c:v>
                </c:pt>
                <c:pt idx="7888">
                  <c:v>39667</c:v>
                </c:pt>
                <c:pt idx="7889">
                  <c:v>39668</c:v>
                </c:pt>
                <c:pt idx="7890">
                  <c:v>39669</c:v>
                </c:pt>
                <c:pt idx="7891">
                  <c:v>39670</c:v>
                </c:pt>
                <c:pt idx="7892">
                  <c:v>39671</c:v>
                </c:pt>
                <c:pt idx="7893">
                  <c:v>39672</c:v>
                </c:pt>
                <c:pt idx="7894">
                  <c:v>39673</c:v>
                </c:pt>
                <c:pt idx="7895">
                  <c:v>39674</c:v>
                </c:pt>
                <c:pt idx="7896">
                  <c:v>39675</c:v>
                </c:pt>
                <c:pt idx="7897">
                  <c:v>39676</c:v>
                </c:pt>
                <c:pt idx="7898">
                  <c:v>39677</c:v>
                </c:pt>
                <c:pt idx="7899">
                  <c:v>39678</c:v>
                </c:pt>
                <c:pt idx="7900">
                  <c:v>39679</c:v>
                </c:pt>
                <c:pt idx="7901">
                  <c:v>39680</c:v>
                </c:pt>
                <c:pt idx="7902">
                  <c:v>39681</c:v>
                </c:pt>
                <c:pt idx="7903">
                  <c:v>39682</c:v>
                </c:pt>
                <c:pt idx="7904">
                  <c:v>39683</c:v>
                </c:pt>
                <c:pt idx="7905">
                  <c:v>39684</c:v>
                </c:pt>
                <c:pt idx="7906">
                  <c:v>39685</c:v>
                </c:pt>
                <c:pt idx="7907">
                  <c:v>39686</c:v>
                </c:pt>
                <c:pt idx="7908">
                  <c:v>39687</c:v>
                </c:pt>
                <c:pt idx="7909">
                  <c:v>39688</c:v>
                </c:pt>
                <c:pt idx="7910">
                  <c:v>39689</c:v>
                </c:pt>
                <c:pt idx="7911">
                  <c:v>39690</c:v>
                </c:pt>
                <c:pt idx="7912">
                  <c:v>39691</c:v>
                </c:pt>
                <c:pt idx="7913">
                  <c:v>39692</c:v>
                </c:pt>
                <c:pt idx="7914">
                  <c:v>39693</c:v>
                </c:pt>
                <c:pt idx="7915">
                  <c:v>39694</c:v>
                </c:pt>
                <c:pt idx="7916">
                  <c:v>39695</c:v>
                </c:pt>
                <c:pt idx="7917">
                  <c:v>39696</c:v>
                </c:pt>
                <c:pt idx="7918">
                  <c:v>39697</c:v>
                </c:pt>
                <c:pt idx="7919">
                  <c:v>39698</c:v>
                </c:pt>
                <c:pt idx="7920">
                  <c:v>39699</c:v>
                </c:pt>
                <c:pt idx="7921">
                  <c:v>39700</c:v>
                </c:pt>
                <c:pt idx="7922">
                  <c:v>39701</c:v>
                </c:pt>
                <c:pt idx="7923">
                  <c:v>39702</c:v>
                </c:pt>
                <c:pt idx="7924">
                  <c:v>39703</c:v>
                </c:pt>
                <c:pt idx="7925">
                  <c:v>39704</c:v>
                </c:pt>
                <c:pt idx="7926">
                  <c:v>39705</c:v>
                </c:pt>
                <c:pt idx="7927">
                  <c:v>39706</c:v>
                </c:pt>
                <c:pt idx="7928">
                  <c:v>39707</c:v>
                </c:pt>
                <c:pt idx="7929">
                  <c:v>39708</c:v>
                </c:pt>
                <c:pt idx="7930">
                  <c:v>39709</c:v>
                </c:pt>
                <c:pt idx="7931">
                  <c:v>39710</c:v>
                </c:pt>
                <c:pt idx="7932">
                  <c:v>39711</c:v>
                </c:pt>
                <c:pt idx="7933">
                  <c:v>39712</c:v>
                </c:pt>
                <c:pt idx="7934">
                  <c:v>39713</c:v>
                </c:pt>
                <c:pt idx="7935">
                  <c:v>39714</c:v>
                </c:pt>
                <c:pt idx="7936">
                  <c:v>39715</c:v>
                </c:pt>
                <c:pt idx="7937">
                  <c:v>39716</c:v>
                </c:pt>
                <c:pt idx="7938">
                  <c:v>39717</c:v>
                </c:pt>
                <c:pt idx="7939">
                  <c:v>39718</c:v>
                </c:pt>
                <c:pt idx="7940">
                  <c:v>39719</c:v>
                </c:pt>
                <c:pt idx="7941">
                  <c:v>39720</c:v>
                </c:pt>
                <c:pt idx="7942">
                  <c:v>39721</c:v>
                </c:pt>
                <c:pt idx="7943">
                  <c:v>39722</c:v>
                </c:pt>
                <c:pt idx="7944">
                  <c:v>39723</c:v>
                </c:pt>
                <c:pt idx="7945">
                  <c:v>39724</c:v>
                </c:pt>
                <c:pt idx="7946">
                  <c:v>39725</c:v>
                </c:pt>
                <c:pt idx="7947">
                  <c:v>39726</c:v>
                </c:pt>
                <c:pt idx="7948">
                  <c:v>39727</c:v>
                </c:pt>
                <c:pt idx="7949">
                  <c:v>39728</c:v>
                </c:pt>
                <c:pt idx="7950">
                  <c:v>39729</c:v>
                </c:pt>
                <c:pt idx="7951">
                  <c:v>39730</c:v>
                </c:pt>
                <c:pt idx="7952">
                  <c:v>39731</c:v>
                </c:pt>
                <c:pt idx="7953">
                  <c:v>39732</c:v>
                </c:pt>
                <c:pt idx="7954">
                  <c:v>39733</c:v>
                </c:pt>
                <c:pt idx="7955">
                  <c:v>39734</c:v>
                </c:pt>
                <c:pt idx="7956">
                  <c:v>39735</c:v>
                </c:pt>
                <c:pt idx="7957">
                  <c:v>39736</c:v>
                </c:pt>
                <c:pt idx="7958">
                  <c:v>39737</c:v>
                </c:pt>
                <c:pt idx="7959">
                  <c:v>39738</c:v>
                </c:pt>
                <c:pt idx="7960">
                  <c:v>39739</c:v>
                </c:pt>
                <c:pt idx="7961">
                  <c:v>39740</c:v>
                </c:pt>
                <c:pt idx="7962">
                  <c:v>39741</c:v>
                </c:pt>
                <c:pt idx="7963">
                  <c:v>39742</c:v>
                </c:pt>
                <c:pt idx="7964">
                  <c:v>39743</c:v>
                </c:pt>
                <c:pt idx="7965">
                  <c:v>39744</c:v>
                </c:pt>
                <c:pt idx="7966">
                  <c:v>39745</c:v>
                </c:pt>
                <c:pt idx="7967">
                  <c:v>39746</c:v>
                </c:pt>
                <c:pt idx="7968">
                  <c:v>39747</c:v>
                </c:pt>
                <c:pt idx="7969">
                  <c:v>39748</c:v>
                </c:pt>
                <c:pt idx="7970">
                  <c:v>39749</c:v>
                </c:pt>
                <c:pt idx="7971">
                  <c:v>39750</c:v>
                </c:pt>
                <c:pt idx="7972">
                  <c:v>39751</c:v>
                </c:pt>
                <c:pt idx="7973">
                  <c:v>39752</c:v>
                </c:pt>
                <c:pt idx="7974">
                  <c:v>39753</c:v>
                </c:pt>
                <c:pt idx="7975">
                  <c:v>39754</c:v>
                </c:pt>
                <c:pt idx="7976">
                  <c:v>39755</c:v>
                </c:pt>
                <c:pt idx="7977">
                  <c:v>39756</c:v>
                </c:pt>
                <c:pt idx="7978">
                  <c:v>39757</c:v>
                </c:pt>
                <c:pt idx="7979">
                  <c:v>39758</c:v>
                </c:pt>
                <c:pt idx="7980">
                  <c:v>39759</c:v>
                </c:pt>
                <c:pt idx="7981">
                  <c:v>39760</c:v>
                </c:pt>
                <c:pt idx="7982">
                  <c:v>39761</c:v>
                </c:pt>
                <c:pt idx="7983">
                  <c:v>39762</c:v>
                </c:pt>
                <c:pt idx="7984">
                  <c:v>39763</c:v>
                </c:pt>
                <c:pt idx="7985">
                  <c:v>39764</c:v>
                </c:pt>
                <c:pt idx="7986">
                  <c:v>39765</c:v>
                </c:pt>
                <c:pt idx="7987">
                  <c:v>39766</c:v>
                </c:pt>
                <c:pt idx="7988">
                  <c:v>39767</c:v>
                </c:pt>
                <c:pt idx="7989">
                  <c:v>39768</c:v>
                </c:pt>
                <c:pt idx="7990">
                  <c:v>39769</c:v>
                </c:pt>
                <c:pt idx="7991">
                  <c:v>39770</c:v>
                </c:pt>
                <c:pt idx="7992">
                  <c:v>39771</c:v>
                </c:pt>
                <c:pt idx="7993">
                  <c:v>39772</c:v>
                </c:pt>
                <c:pt idx="7994">
                  <c:v>39773</c:v>
                </c:pt>
                <c:pt idx="7995">
                  <c:v>39774</c:v>
                </c:pt>
                <c:pt idx="7996">
                  <c:v>39775</c:v>
                </c:pt>
                <c:pt idx="7997">
                  <c:v>39776</c:v>
                </c:pt>
                <c:pt idx="7998">
                  <c:v>39777</c:v>
                </c:pt>
                <c:pt idx="7999">
                  <c:v>39778</c:v>
                </c:pt>
                <c:pt idx="8000">
                  <c:v>39779</c:v>
                </c:pt>
                <c:pt idx="8001">
                  <c:v>39780</c:v>
                </c:pt>
                <c:pt idx="8002">
                  <c:v>39781</c:v>
                </c:pt>
                <c:pt idx="8003">
                  <c:v>39782</c:v>
                </c:pt>
                <c:pt idx="8004">
                  <c:v>39783</c:v>
                </c:pt>
                <c:pt idx="8005">
                  <c:v>39784</c:v>
                </c:pt>
                <c:pt idx="8006">
                  <c:v>39785</c:v>
                </c:pt>
                <c:pt idx="8007">
                  <c:v>39786</c:v>
                </c:pt>
                <c:pt idx="8008">
                  <c:v>39787</c:v>
                </c:pt>
                <c:pt idx="8009">
                  <c:v>39788</c:v>
                </c:pt>
                <c:pt idx="8010">
                  <c:v>39789</c:v>
                </c:pt>
                <c:pt idx="8011">
                  <c:v>39790</c:v>
                </c:pt>
                <c:pt idx="8012">
                  <c:v>39791</c:v>
                </c:pt>
                <c:pt idx="8013">
                  <c:v>39792</c:v>
                </c:pt>
                <c:pt idx="8014">
                  <c:v>39793</c:v>
                </c:pt>
                <c:pt idx="8015">
                  <c:v>39794</c:v>
                </c:pt>
                <c:pt idx="8016">
                  <c:v>39795</c:v>
                </c:pt>
                <c:pt idx="8017">
                  <c:v>39796</c:v>
                </c:pt>
                <c:pt idx="8018">
                  <c:v>39797</c:v>
                </c:pt>
                <c:pt idx="8019">
                  <c:v>39798</c:v>
                </c:pt>
                <c:pt idx="8020">
                  <c:v>39799</c:v>
                </c:pt>
                <c:pt idx="8021">
                  <c:v>39800</c:v>
                </c:pt>
                <c:pt idx="8022">
                  <c:v>39801</c:v>
                </c:pt>
                <c:pt idx="8023">
                  <c:v>39802</c:v>
                </c:pt>
                <c:pt idx="8024">
                  <c:v>39803</c:v>
                </c:pt>
                <c:pt idx="8025">
                  <c:v>39804</c:v>
                </c:pt>
                <c:pt idx="8026">
                  <c:v>39805</c:v>
                </c:pt>
                <c:pt idx="8027">
                  <c:v>39806</c:v>
                </c:pt>
                <c:pt idx="8028">
                  <c:v>39807</c:v>
                </c:pt>
                <c:pt idx="8029">
                  <c:v>39808</c:v>
                </c:pt>
                <c:pt idx="8030">
                  <c:v>39809</c:v>
                </c:pt>
                <c:pt idx="8031">
                  <c:v>39810</c:v>
                </c:pt>
                <c:pt idx="8032">
                  <c:v>39811</c:v>
                </c:pt>
                <c:pt idx="8033">
                  <c:v>39812</c:v>
                </c:pt>
                <c:pt idx="8034">
                  <c:v>39813</c:v>
                </c:pt>
                <c:pt idx="8035">
                  <c:v>39814</c:v>
                </c:pt>
                <c:pt idx="8036">
                  <c:v>39815</c:v>
                </c:pt>
                <c:pt idx="8037">
                  <c:v>39816</c:v>
                </c:pt>
                <c:pt idx="8038">
                  <c:v>39817</c:v>
                </c:pt>
                <c:pt idx="8039">
                  <c:v>39818</c:v>
                </c:pt>
                <c:pt idx="8040">
                  <c:v>39819</c:v>
                </c:pt>
                <c:pt idx="8041">
                  <c:v>39820</c:v>
                </c:pt>
                <c:pt idx="8042">
                  <c:v>39821</c:v>
                </c:pt>
                <c:pt idx="8043">
                  <c:v>39822</c:v>
                </c:pt>
                <c:pt idx="8044">
                  <c:v>39823</c:v>
                </c:pt>
                <c:pt idx="8045">
                  <c:v>39824</c:v>
                </c:pt>
                <c:pt idx="8046">
                  <c:v>39825</c:v>
                </c:pt>
                <c:pt idx="8047">
                  <c:v>39826</c:v>
                </c:pt>
                <c:pt idx="8048">
                  <c:v>39827</c:v>
                </c:pt>
                <c:pt idx="8049">
                  <c:v>39828</c:v>
                </c:pt>
                <c:pt idx="8050">
                  <c:v>39829</c:v>
                </c:pt>
                <c:pt idx="8051">
                  <c:v>39830</c:v>
                </c:pt>
                <c:pt idx="8052">
                  <c:v>39831</c:v>
                </c:pt>
                <c:pt idx="8053">
                  <c:v>39832</c:v>
                </c:pt>
                <c:pt idx="8054">
                  <c:v>39833</c:v>
                </c:pt>
                <c:pt idx="8055">
                  <c:v>39834</c:v>
                </c:pt>
                <c:pt idx="8056">
                  <c:v>39835</c:v>
                </c:pt>
                <c:pt idx="8057">
                  <c:v>39836</c:v>
                </c:pt>
                <c:pt idx="8058">
                  <c:v>39837</c:v>
                </c:pt>
                <c:pt idx="8059">
                  <c:v>39838</c:v>
                </c:pt>
                <c:pt idx="8060">
                  <c:v>39839</c:v>
                </c:pt>
                <c:pt idx="8061">
                  <c:v>39840</c:v>
                </c:pt>
                <c:pt idx="8062">
                  <c:v>39841</c:v>
                </c:pt>
                <c:pt idx="8063">
                  <c:v>39842</c:v>
                </c:pt>
                <c:pt idx="8064">
                  <c:v>39843</c:v>
                </c:pt>
                <c:pt idx="8065">
                  <c:v>39844</c:v>
                </c:pt>
                <c:pt idx="8066">
                  <c:v>39845</c:v>
                </c:pt>
                <c:pt idx="8067">
                  <c:v>39846</c:v>
                </c:pt>
                <c:pt idx="8068">
                  <c:v>39847</c:v>
                </c:pt>
                <c:pt idx="8069">
                  <c:v>39848</c:v>
                </c:pt>
                <c:pt idx="8070">
                  <c:v>39849</c:v>
                </c:pt>
                <c:pt idx="8071">
                  <c:v>39850</c:v>
                </c:pt>
                <c:pt idx="8072">
                  <c:v>39851</c:v>
                </c:pt>
                <c:pt idx="8073">
                  <c:v>39852</c:v>
                </c:pt>
                <c:pt idx="8074">
                  <c:v>39853</c:v>
                </c:pt>
                <c:pt idx="8075">
                  <c:v>39854</c:v>
                </c:pt>
                <c:pt idx="8076">
                  <c:v>39855</c:v>
                </c:pt>
                <c:pt idx="8077">
                  <c:v>39856</c:v>
                </c:pt>
                <c:pt idx="8078">
                  <c:v>39857</c:v>
                </c:pt>
                <c:pt idx="8079">
                  <c:v>39858</c:v>
                </c:pt>
                <c:pt idx="8080">
                  <c:v>39859</c:v>
                </c:pt>
                <c:pt idx="8081">
                  <c:v>39860</c:v>
                </c:pt>
                <c:pt idx="8082">
                  <c:v>39861</c:v>
                </c:pt>
                <c:pt idx="8083">
                  <c:v>39862</c:v>
                </c:pt>
                <c:pt idx="8084">
                  <c:v>39863</c:v>
                </c:pt>
                <c:pt idx="8085">
                  <c:v>39864</c:v>
                </c:pt>
                <c:pt idx="8086">
                  <c:v>39865</c:v>
                </c:pt>
                <c:pt idx="8087">
                  <c:v>39866</c:v>
                </c:pt>
                <c:pt idx="8088">
                  <c:v>39867</c:v>
                </c:pt>
                <c:pt idx="8089">
                  <c:v>39868</c:v>
                </c:pt>
                <c:pt idx="8090">
                  <c:v>39869</c:v>
                </c:pt>
                <c:pt idx="8091">
                  <c:v>39870</c:v>
                </c:pt>
                <c:pt idx="8092">
                  <c:v>39871</c:v>
                </c:pt>
                <c:pt idx="8093">
                  <c:v>39872</c:v>
                </c:pt>
                <c:pt idx="8094">
                  <c:v>39873</c:v>
                </c:pt>
                <c:pt idx="8095">
                  <c:v>39874</c:v>
                </c:pt>
                <c:pt idx="8096">
                  <c:v>39875</c:v>
                </c:pt>
                <c:pt idx="8097">
                  <c:v>39876</c:v>
                </c:pt>
                <c:pt idx="8098">
                  <c:v>39877</c:v>
                </c:pt>
                <c:pt idx="8099">
                  <c:v>39878</c:v>
                </c:pt>
                <c:pt idx="8100">
                  <c:v>39879</c:v>
                </c:pt>
                <c:pt idx="8101">
                  <c:v>39880</c:v>
                </c:pt>
                <c:pt idx="8102">
                  <c:v>39881</c:v>
                </c:pt>
                <c:pt idx="8103">
                  <c:v>39882</c:v>
                </c:pt>
                <c:pt idx="8104">
                  <c:v>39883</c:v>
                </c:pt>
                <c:pt idx="8105">
                  <c:v>39884</c:v>
                </c:pt>
                <c:pt idx="8106">
                  <c:v>39885</c:v>
                </c:pt>
                <c:pt idx="8107">
                  <c:v>39886</c:v>
                </c:pt>
                <c:pt idx="8108">
                  <c:v>39887</c:v>
                </c:pt>
                <c:pt idx="8109">
                  <c:v>39888</c:v>
                </c:pt>
                <c:pt idx="8110">
                  <c:v>39889</c:v>
                </c:pt>
                <c:pt idx="8111">
                  <c:v>39890</c:v>
                </c:pt>
                <c:pt idx="8112">
                  <c:v>39891</c:v>
                </c:pt>
                <c:pt idx="8113">
                  <c:v>39892</c:v>
                </c:pt>
                <c:pt idx="8114">
                  <c:v>39893</c:v>
                </c:pt>
                <c:pt idx="8115">
                  <c:v>39894</c:v>
                </c:pt>
                <c:pt idx="8116">
                  <c:v>39895</c:v>
                </c:pt>
                <c:pt idx="8117">
                  <c:v>39896</c:v>
                </c:pt>
                <c:pt idx="8118">
                  <c:v>39897</c:v>
                </c:pt>
                <c:pt idx="8119">
                  <c:v>39898</c:v>
                </c:pt>
                <c:pt idx="8120">
                  <c:v>39899</c:v>
                </c:pt>
                <c:pt idx="8121">
                  <c:v>39900</c:v>
                </c:pt>
                <c:pt idx="8122">
                  <c:v>39901</c:v>
                </c:pt>
                <c:pt idx="8123">
                  <c:v>39902</c:v>
                </c:pt>
                <c:pt idx="8124">
                  <c:v>39903</c:v>
                </c:pt>
                <c:pt idx="8125">
                  <c:v>39904</c:v>
                </c:pt>
                <c:pt idx="8126">
                  <c:v>39905</c:v>
                </c:pt>
                <c:pt idx="8127">
                  <c:v>39906</c:v>
                </c:pt>
                <c:pt idx="8128">
                  <c:v>39907</c:v>
                </c:pt>
                <c:pt idx="8129">
                  <c:v>39908</c:v>
                </c:pt>
                <c:pt idx="8130">
                  <c:v>39909</c:v>
                </c:pt>
                <c:pt idx="8131">
                  <c:v>39910</c:v>
                </c:pt>
                <c:pt idx="8132">
                  <c:v>39911</c:v>
                </c:pt>
                <c:pt idx="8133">
                  <c:v>39912</c:v>
                </c:pt>
                <c:pt idx="8134">
                  <c:v>39913</c:v>
                </c:pt>
                <c:pt idx="8135">
                  <c:v>39914</c:v>
                </c:pt>
                <c:pt idx="8136">
                  <c:v>39915</c:v>
                </c:pt>
                <c:pt idx="8137">
                  <c:v>39916</c:v>
                </c:pt>
                <c:pt idx="8138">
                  <c:v>39917</c:v>
                </c:pt>
                <c:pt idx="8139">
                  <c:v>39918</c:v>
                </c:pt>
                <c:pt idx="8140">
                  <c:v>39919</c:v>
                </c:pt>
                <c:pt idx="8141">
                  <c:v>39920</c:v>
                </c:pt>
                <c:pt idx="8142">
                  <c:v>39921</c:v>
                </c:pt>
                <c:pt idx="8143">
                  <c:v>39922</c:v>
                </c:pt>
                <c:pt idx="8144">
                  <c:v>39923</c:v>
                </c:pt>
                <c:pt idx="8145">
                  <c:v>39924</c:v>
                </c:pt>
                <c:pt idx="8146">
                  <c:v>39925</c:v>
                </c:pt>
                <c:pt idx="8147">
                  <c:v>39926</c:v>
                </c:pt>
                <c:pt idx="8148">
                  <c:v>39927</c:v>
                </c:pt>
                <c:pt idx="8149">
                  <c:v>39928</c:v>
                </c:pt>
                <c:pt idx="8150">
                  <c:v>39929</c:v>
                </c:pt>
                <c:pt idx="8151">
                  <c:v>39930</c:v>
                </c:pt>
                <c:pt idx="8152">
                  <c:v>39931</c:v>
                </c:pt>
                <c:pt idx="8153">
                  <c:v>39932</c:v>
                </c:pt>
                <c:pt idx="8154">
                  <c:v>39933</c:v>
                </c:pt>
                <c:pt idx="8155">
                  <c:v>39934</c:v>
                </c:pt>
                <c:pt idx="8156">
                  <c:v>39935</c:v>
                </c:pt>
                <c:pt idx="8157">
                  <c:v>39936</c:v>
                </c:pt>
                <c:pt idx="8158">
                  <c:v>39937</c:v>
                </c:pt>
                <c:pt idx="8159">
                  <c:v>39938</c:v>
                </c:pt>
                <c:pt idx="8160">
                  <c:v>39939</c:v>
                </c:pt>
                <c:pt idx="8161">
                  <c:v>39940</c:v>
                </c:pt>
                <c:pt idx="8162">
                  <c:v>39941</c:v>
                </c:pt>
                <c:pt idx="8163">
                  <c:v>39942</c:v>
                </c:pt>
                <c:pt idx="8164">
                  <c:v>39943</c:v>
                </c:pt>
                <c:pt idx="8165">
                  <c:v>39944</c:v>
                </c:pt>
                <c:pt idx="8166">
                  <c:v>39945</c:v>
                </c:pt>
                <c:pt idx="8167">
                  <c:v>39946</c:v>
                </c:pt>
                <c:pt idx="8168">
                  <c:v>39947</c:v>
                </c:pt>
                <c:pt idx="8169">
                  <c:v>39948</c:v>
                </c:pt>
                <c:pt idx="8170">
                  <c:v>39949</c:v>
                </c:pt>
                <c:pt idx="8171">
                  <c:v>39950</c:v>
                </c:pt>
                <c:pt idx="8172">
                  <c:v>39951</c:v>
                </c:pt>
                <c:pt idx="8173">
                  <c:v>39952</c:v>
                </c:pt>
                <c:pt idx="8174">
                  <c:v>39953</c:v>
                </c:pt>
                <c:pt idx="8175">
                  <c:v>39954</c:v>
                </c:pt>
                <c:pt idx="8176">
                  <c:v>39955</c:v>
                </c:pt>
                <c:pt idx="8177">
                  <c:v>39956</c:v>
                </c:pt>
                <c:pt idx="8178">
                  <c:v>39957</c:v>
                </c:pt>
                <c:pt idx="8179">
                  <c:v>39958</c:v>
                </c:pt>
                <c:pt idx="8180">
                  <c:v>39959</c:v>
                </c:pt>
                <c:pt idx="8181">
                  <c:v>39960</c:v>
                </c:pt>
                <c:pt idx="8182">
                  <c:v>39961</c:v>
                </c:pt>
                <c:pt idx="8183">
                  <c:v>39962</c:v>
                </c:pt>
                <c:pt idx="8184">
                  <c:v>39963</c:v>
                </c:pt>
                <c:pt idx="8185">
                  <c:v>39964</c:v>
                </c:pt>
                <c:pt idx="8186">
                  <c:v>39965</c:v>
                </c:pt>
                <c:pt idx="8187">
                  <c:v>39966</c:v>
                </c:pt>
                <c:pt idx="8188">
                  <c:v>39967</c:v>
                </c:pt>
                <c:pt idx="8189">
                  <c:v>39968</c:v>
                </c:pt>
                <c:pt idx="8190">
                  <c:v>39969</c:v>
                </c:pt>
                <c:pt idx="8191">
                  <c:v>39970</c:v>
                </c:pt>
                <c:pt idx="8192">
                  <c:v>39971</c:v>
                </c:pt>
                <c:pt idx="8193">
                  <c:v>39972</c:v>
                </c:pt>
                <c:pt idx="8194">
                  <c:v>39973</c:v>
                </c:pt>
                <c:pt idx="8195">
                  <c:v>39974</c:v>
                </c:pt>
                <c:pt idx="8196">
                  <c:v>39975</c:v>
                </c:pt>
                <c:pt idx="8197">
                  <c:v>39976</c:v>
                </c:pt>
                <c:pt idx="8198">
                  <c:v>39977</c:v>
                </c:pt>
                <c:pt idx="8199">
                  <c:v>39978</c:v>
                </c:pt>
                <c:pt idx="8200">
                  <c:v>39979</c:v>
                </c:pt>
                <c:pt idx="8201">
                  <c:v>39980</c:v>
                </c:pt>
                <c:pt idx="8202">
                  <c:v>39981</c:v>
                </c:pt>
                <c:pt idx="8203">
                  <c:v>39982</c:v>
                </c:pt>
                <c:pt idx="8204">
                  <c:v>39983</c:v>
                </c:pt>
                <c:pt idx="8205">
                  <c:v>39984</c:v>
                </c:pt>
                <c:pt idx="8206">
                  <c:v>39985</c:v>
                </c:pt>
                <c:pt idx="8207">
                  <c:v>39986</c:v>
                </c:pt>
                <c:pt idx="8208">
                  <c:v>39987</c:v>
                </c:pt>
                <c:pt idx="8209">
                  <c:v>39988</c:v>
                </c:pt>
                <c:pt idx="8210">
                  <c:v>39989</c:v>
                </c:pt>
                <c:pt idx="8211">
                  <c:v>39990</c:v>
                </c:pt>
                <c:pt idx="8212">
                  <c:v>39991</c:v>
                </c:pt>
                <c:pt idx="8213">
                  <c:v>39992</c:v>
                </c:pt>
                <c:pt idx="8214">
                  <c:v>39993</c:v>
                </c:pt>
                <c:pt idx="8215">
                  <c:v>39994</c:v>
                </c:pt>
                <c:pt idx="8216">
                  <c:v>39995</c:v>
                </c:pt>
                <c:pt idx="8217">
                  <c:v>39996</c:v>
                </c:pt>
                <c:pt idx="8218">
                  <c:v>39997</c:v>
                </c:pt>
                <c:pt idx="8219">
                  <c:v>39998</c:v>
                </c:pt>
                <c:pt idx="8220">
                  <c:v>39999</c:v>
                </c:pt>
                <c:pt idx="8221">
                  <c:v>40000</c:v>
                </c:pt>
                <c:pt idx="8222">
                  <c:v>40001</c:v>
                </c:pt>
                <c:pt idx="8223">
                  <c:v>40002</c:v>
                </c:pt>
                <c:pt idx="8224">
                  <c:v>40003</c:v>
                </c:pt>
                <c:pt idx="8225">
                  <c:v>40004</c:v>
                </c:pt>
                <c:pt idx="8226">
                  <c:v>40005</c:v>
                </c:pt>
                <c:pt idx="8227">
                  <c:v>40006</c:v>
                </c:pt>
                <c:pt idx="8228">
                  <c:v>40007</c:v>
                </c:pt>
                <c:pt idx="8229">
                  <c:v>40008</c:v>
                </c:pt>
                <c:pt idx="8230">
                  <c:v>40009</c:v>
                </c:pt>
                <c:pt idx="8231">
                  <c:v>40010</c:v>
                </c:pt>
                <c:pt idx="8232">
                  <c:v>40011</c:v>
                </c:pt>
                <c:pt idx="8233">
                  <c:v>40012</c:v>
                </c:pt>
                <c:pt idx="8234">
                  <c:v>40013</c:v>
                </c:pt>
                <c:pt idx="8235">
                  <c:v>40014</c:v>
                </c:pt>
                <c:pt idx="8236">
                  <c:v>40015</c:v>
                </c:pt>
                <c:pt idx="8237">
                  <c:v>40016</c:v>
                </c:pt>
                <c:pt idx="8238">
                  <c:v>40017</c:v>
                </c:pt>
                <c:pt idx="8239">
                  <c:v>40018</c:v>
                </c:pt>
                <c:pt idx="8240">
                  <c:v>40019</c:v>
                </c:pt>
                <c:pt idx="8241">
                  <c:v>40020</c:v>
                </c:pt>
                <c:pt idx="8242">
                  <c:v>40021</c:v>
                </c:pt>
                <c:pt idx="8243">
                  <c:v>40022</c:v>
                </c:pt>
                <c:pt idx="8244">
                  <c:v>40023</c:v>
                </c:pt>
                <c:pt idx="8245">
                  <c:v>40024</c:v>
                </c:pt>
                <c:pt idx="8246">
                  <c:v>40025</c:v>
                </c:pt>
                <c:pt idx="8247">
                  <c:v>40026</c:v>
                </c:pt>
                <c:pt idx="8248">
                  <c:v>40027</c:v>
                </c:pt>
                <c:pt idx="8249">
                  <c:v>40028</c:v>
                </c:pt>
                <c:pt idx="8250">
                  <c:v>40029</c:v>
                </c:pt>
                <c:pt idx="8251">
                  <c:v>40030</c:v>
                </c:pt>
                <c:pt idx="8252">
                  <c:v>40031</c:v>
                </c:pt>
                <c:pt idx="8253">
                  <c:v>40032</c:v>
                </c:pt>
                <c:pt idx="8254">
                  <c:v>40033</c:v>
                </c:pt>
                <c:pt idx="8255">
                  <c:v>40034</c:v>
                </c:pt>
                <c:pt idx="8256">
                  <c:v>40035</c:v>
                </c:pt>
                <c:pt idx="8257">
                  <c:v>40036</c:v>
                </c:pt>
                <c:pt idx="8258">
                  <c:v>40037</c:v>
                </c:pt>
                <c:pt idx="8259">
                  <c:v>40038</c:v>
                </c:pt>
                <c:pt idx="8260">
                  <c:v>40039</c:v>
                </c:pt>
                <c:pt idx="8261">
                  <c:v>40040</c:v>
                </c:pt>
                <c:pt idx="8262">
                  <c:v>40041</c:v>
                </c:pt>
                <c:pt idx="8263">
                  <c:v>40042</c:v>
                </c:pt>
                <c:pt idx="8264">
                  <c:v>40043</c:v>
                </c:pt>
                <c:pt idx="8265">
                  <c:v>40044</c:v>
                </c:pt>
                <c:pt idx="8266">
                  <c:v>40045</c:v>
                </c:pt>
                <c:pt idx="8267">
                  <c:v>40046</c:v>
                </c:pt>
                <c:pt idx="8268">
                  <c:v>40047</c:v>
                </c:pt>
                <c:pt idx="8269">
                  <c:v>40048</c:v>
                </c:pt>
                <c:pt idx="8270">
                  <c:v>40049</c:v>
                </c:pt>
                <c:pt idx="8271">
                  <c:v>40050</c:v>
                </c:pt>
                <c:pt idx="8272">
                  <c:v>40051</c:v>
                </c:pt>
                <c:pt idx="8273">
                  <c:v>40052</c:v>
                </c:pt>
                <c:pt idx="8274">
                  <c:v>40053</c:v>
                </c:pt>
                <c:pt idx="8275">
                  <c:v>40054</c:v>
                </c:pt>
                <c:pt idx="8276">
                  <c:v>40055</c:v>
                </c:pt>
                <c:pt idx="8277">
                  <c:v>40056</c:v>
                </c:pt>
                <c:pt idx="8278">
                  <c:v>40057</c:v>
                </c:pt>
                <c:pt idx="8279">
                  <c:v>40058</c:v>
                </c:pt>
                <c:pt idx="8280">
                  <c:v>40059</c:v>
                </c:pt>
                <c:pt idx="8281">
                  <c:v>40060</c:v>
                </c:pt>
                <c:pt idx="8282">
                  <c:v>40061</c:v>
                </c:pt>
                <c:pt idx="8283">
                  <c:v>40062</c:v>
                </c:pt>
                <c:pt idx="8284">
                  <c:v>40063</c:v>
                </c:pt>
                <c:pt idx="8285">
                  <c:v>40064</c:v>
                </c:pt>
                <c:pt idx="8286">
                  <c:v>40065</c:v>
                </c:pt>
                <c:pt idx="8287">
                  <c:v>40066</c:v>
                </c:pt>
                <c:pt idx="8288">
                  <c:v>40067</c:v>
                </c:pt>
                <c:pt idx="8289">
                  <c:v>40068</c:v>
                </c:pt>
                <c:pt idx="8290">
                  <c:v>40069</c:v>
                </c:pt>
                <c:pt idx="8291">
                  <c:v>40070</c:v>
                </c:pt>
                <c:pt idx="8292">
                  <c:v>40071</c:v>
                </c:pt>
                <c:pt idx="8293">
                  <c:v>40072</c:v>
                </c:pt>
                <c:pt idx="8294">
                  <c:v>40073</c:v>
                </c:pt>
                <c:pt idx="8295">
                  <c:v>40074</c:v>
                </c:pt>
                <c:pt idx="8296">
                  <c:v>40075</c:v>
                </c:pt>
                <c:pt idx="8297">
                  <c:v>40076</c:v>
                </c:pt>
                <c:pt idx="8298">
                  <c:v>40077</c:v>
                </c:pt>
                <c:pt idx="8299">
                  <c:v>40078</c:v>
                </c:pt>
                <c:pt idx="8300">
                  <c:v>40079</c:v>
                </c:pt>
                <c:pt idx="8301">
                  <c:v>40080</c:v>
                </c:pt>
                <c:pt idx="8302">
                  <c:v>40081</c:v>
                </c:pt>
                <c:pt idx="8303">
                  <c:v>40082</c:v>
                </c:pt>
                <c:pt idx="8304">
                  <c:v>40083</c:v>
                </c:pt>
                <c:pt idx="8305">
                  <c:v>40084</c:v>
                </c:pt>
                <c:pt idx="8306">
                  <c:v>40085</c:v>
                </c:pt>
                <c:pt idx="8307">
                  <c:v>40086</c:v>
                </c:pt>
                <c:pt idx="8308">
                  <c:v>40087</c:v>
                </c:pt>
                <c:pt idx="8309">
                  <c:v>40088</c:v>
                </c:pt>
                <c:pt idx="8310">
                  <c:v>40089</c:v>
                </c:pt>
                <c:pt idx="8311">
                  <c:v>40090</c:v>
                </c:pt>
                <c:pt idx="8312">
                  <c:v>40091</c:v>
                </c:pt>
                <c:pt idx="8313">
                  <c:v>40092</c:v>
                </c:pt>
                <c:pt idx="8314">
                  <c:v>40093</c:v>
                </c:pt>
                <c:pt idx="8315">
                  <c:v>40094</c:v>
                </c:pt>
                <c:pt idx="8316">
                  <c:v>40095</c:v>
                </c:pt>
                <c:pt idx="8317">
                  <c:v>40096</c:v>
                </c:pt>
                <c:pt idx="8318">
                  <c:v>40097</c:v>
                </c:pt>
                <c:pt idx="8319">
                  <c:v>40098</c:v>
                </c:pt>
                <c:pt idx="8320">
                  <c:v>40099</c:v>
                </c:pt>
                <c:pt idx="8321">
                  <c:v>40100</c:v>
                </c:pt>
                <c:pt idx="8322">
                  <c:v>40101</c:v>
                </c:pt>
                <c:pt idx="8323">
                  <c:v>40102</c:v>
                </c:pt>
                <c:pt idx="8324">
                  <c:v>40103</c:v>
                </c:pt>
                <c:pt idx="8325">
                  <c:v>40104</c:v>
                </c:pt>
                <c:pt idx="8326">
                  <c:v>40105</c:v>
                </c:pt>
                <c:pt idx="8327">
                  <c:v>40106</c:v>
                </c:pt>
                <c:pt idx="8328">
                  <c:v>40107</c:v>
                </c:pt>
                <c:pt idx="8329">
                  <c:v>40108</c:v>
                </c:pt>
                <c:pt idx="8330">
                  <c:v>40109</c:v>
                </c:pt>
                <c:pt idx="8331">
                  <c:v>40110</c:v>
                </c:pt>
                <c:pt idx="8332">
                  <c:v>40111</c:v>
                </c:pt>
                <c:pt idx="8333">
                  <c:v>40112</c:v>
                </c:pt>
                <c:pt idx="8334">
                  <c:v>40113</c:v>
                </c:pt>
                <c:pt idx="8335">
                  <c:v>40114</c:v>
                </c:pt>
                <c:pt idx="8336">
                  <c:v>40115</c:v>
                </c:pt>
                <c:pt idx="8337">
                  <c:v>40116</c:v>
                </c:pt>
                <c:pt idx="8338">
                  <c:v>40117</c:v>
                </c:pt>
                <c:pt idx="8339">
                  <c:v>40118</c:v>
                </c:pt>
                <c:pt idx="8340">
                  <c:v>40119</c:v>
                </c:pt>
                <c:pt idx="8341">
                  <c:v>40120</c:v>
                </c:pt>
                <c:pt idx="8342">
                  <c:v>40121</c:v>
                </c:pt>
                <c:pt idx="8343">
                  <c:v>40122</c:v>
                </c:pt>
                <c:pt idx="8344">
                  <c:v>40123</c:v>
                </c:pt>
                <c:pt idx="8345">
                  <c:v>40124</c:v>
                </c:pt>
                <c:pt idx="8346">
                  <c:v>40125</c:v>
                </c:pt>
                <c:pt idx="8347">
                  <c:v>40126</c:v>
                </c:pt>
                <c:pt idx="8348">
                  <c:v>40127</c:v>
                </c:pt>
                <c:pt idx="8349">
                  <c:v>40128</c:v>
                </c:pt>
                <c:pt idx="8350">
                  <c:v>40129</c:v>
                </c:pt>
                <c:pt idx="8351">
                  <c:v>40130</c:v>
                </c:pt>
                <c:pt idx="8352">
                  <c:v>40131</c:v>
                </c:pt>
                <c:pt idx="8353">
                  <c:v>40132</c:v>
                </c:pt>
                <c:pt idx="8354">
                  <c:v>40133</c:v>
                </c:pt>
                <c:pt idx="8355">
                  <c:v>40134</c:v>
                </c:pt>
                <c:pt idx="8356">
                  <c:v>40135</c:v>
                </c:pt>
                <c:pt idx="8357">
                  <c:v>40136</c:v>
                </c:pt>
                <c:pt idx="8358">
                  <c:v>40137</c:v>
                </c:pt>
                <c:pt idx="8359">
                  <c:v>40138</c:v>
                </c:pt>
                <c:pt idx="8360">
                  <c:v>40139</c:v>
                </c:pt>
                <c:pt idx="8361">
                  <c:v>40140</c:v>
                </c:pt>
                <c:pt idx="8362">
                  <c:v>40141</c:v>
                </c:pt>
                <c:pt idx="8363">
                  <c:v>40142</c:v>
                </c:pt>
                <c:pt idx="8364">
                  <c:v>40143</c:v>
                </c:pt>
                <c:pt idx="8365">
                  <c:v>40144</c:v>
                </c:pt>
                <c:pt idx="8366">
                  <c:v>40145</c:v>
                </c:pt>
                <c:pt idx="8367">
                  <c:v>40146</c:v>
                </c:pt>
                <c:pt idx="8368">
                  <c:v>40147</c:v>
                </c:pt>
                <c:pt idx="8369">
                  <c:v>40148</c:v>
                </c:pt>
                <c:pt idx="8370">
                  <c:v>40149</c:v>
                </c:pt>
                <c:pt idx="8371">
                  <c:v>40150</c:v>
                </c:pt>
                <c:pt idx="8372">
                  <c:v>40151</c:v>
                </c:pt>
                <c:pt idx="8373">
                  <c:v>40152</c:v>
                </c:pt>
                <c:pt idx="8374">
                  <c:v>40153</c:v>
                </c:pt>
                <c:pt idx="8375">
                  <c:v>40154</c:v>
                </c:pt>
                <c:pt idx="8376">
                  <c:v>40155</c:v>
                </c:pt>
                <c:pt idx="8377">
                  <c:v>40156</c:v>
                </c:pt>
                <c:pt idx="8378">
                  <c:v>40157</c:v>
                </c:pt>
                <c:pt idx="8379">
                  <c:v>40158</c:v>
                </c:pt>
                <c:pt idx="8380">
                  <c:v>40159</c:v>
                </c:pt>
                <c:pt idx="8381">
                  <c:v>40160</c:v>
                </c:pt>
                <c:pt idx="8382">
                  <c:v>40161</c:v>
                </c:pt>
                <c:pt idx="8383">
                  <c:v>40162</c:v>
                </c:pt>
                <c:pt idx="8384">
                  <c:v>40163</c:v>
                </c:pt>
                <c:pt idx="8385">
                  <c:v>40164</c:v>
                </c:pt>
                <c:pt idx="8386">
                  <c:v>40165</c:v>
                </c:pt>
                <c:pt idx="8387">
                  <c:v>40166</c:v>
                </c:pt>
                <c:pt idx="8388">
                  <c:v>40167</c:v>
                </c:pt>
                <c:pt idx="8389">
                  <c:v>40168</c:v>
                </c:pt>
                <c:pt idx="8390">
                  <c:v>40169</c:v>
                </c:pt>
                <c:pt idx="8391">
                  <c:v>40170</c:v>
                </c:pt>
                <c:pt idx="8392">
                  <c:v>40171</c:v>
                </c:pt>
                <c:pt idx="8393">
                  <c:v>40172</c:v>
                </c:pt>
                <c:pt idx="8394">
                  <c:v>40173</c:v>
                </c:pt>
                <c:pt idx="8395">
                  <c:v>40174</c:v>
                </c:pt>
                <c:pt idx="8396">
                  <c:v>40175</c:v>
                </c:pt>
                <c:pt idx="8397">
                  <c:v>40176</c:v>
                </c:pt>
                <c:pt idx="8398">
                  <c:v>40177</c:v>
                </c:pt>
                <c:pt idx="8399">
                  <c:v>40178</c:v>
                </c:pt>
                <c:pt idx="8400">
                  <c:v>40179</c:v>
                </c:pt>
                <c:pt idx="8401">
                  <c:v>40180</c:v>
                </c:pt>
                <c:pt idx="8402">
                  <c:v>40181</c:v>
                </c:pt>
                <c:pt idx="8403">
                  <c:v>40182</c:v>
                </c:pt>
                <c:pt idx="8404">
                  <c:v>40183</c:v>
                </c:pt>
                <c:pt idx="8405">
                  <c:v>40184</c:v>
                </c:pt>
                <c:pt idx="8406">
                  <c:v>40185</c:v>
                </c:pt>
                <c:pt idx="8407">
                  <c:v>40186</c:v>
                </c:pt>
                <c:pt idx="8408">
                  <c:v>40187</c:v>
                </c:pt>
                <c:pt idx="8409">
                  <c:v>40188</c:v>
                </c:pt>
                <c:pt idx="8410">
                  <c:v>40189</c:v>
                </c:pt>
                <c:pt idx="8411">
                  <c:v>40190</c:v>
                </c:pt>
                <c:pt idx="8412">
                  <c:v>40191</c:v>
                </c:pt>
                <c:pt idx="8413">
                  <c:v>40192</c:v>
                </c:pt>
                <c:pt idx="8414">
                  <c:v>40193</c:v>
                </c:pt>
                <c:pt idx="8415">
                  <c:v>40194</c:v>
                </c:pt>
                <c:pt idx="8416">
                  <c:v>40195</c:v>
                </c:pt>
                <c:pt idx="8417">
                  <c:v>40196</c:v>
                </c:pt>
                <c:pt idx="8418">
                  <c:v>40197</c:v>
                </c:pt>
                <c:pt idx="8419">
                  <c:v>40198</c:v>
                </c:pt>
                <c:pt idx="8420">
                  <c:v>40199</c:v>
                </c:pt>
                <c:pt idx="8421">
                  <c:v>40200</c:v>
                </c:pt>
                <c:pt idx="8422">
                  <c:v>40201</c:v>
                </c:pt>
                <c:pt idx="8423">
                  <c:v>40202</c:v>
                </c:pt>
                <c:pt idx="8424">
                  <c:v>40203</c:v>
                </c:pt>
                <c:pt idx="8425">
                  <c:v>40204</c:v>
                </c:pt>
                <c:pt idx="8426">
                  <c:v>40205</c:v>
                </c:pt>
                <c:pt idx="8427">
                  <c:v>40206</c:v>
                </c:pt>
                <c:pt idx="8428">
                  <c:v>40207</c:v>
                </c:pt>
                <c:pt idx="8429">
                  <c:v>40208</c:v>
                </c:pt>
                <c:pt idx="8430">
                  <c:v>40209</c:v>
                </c:pt>
                <c:pt idx="8431">
                  <c:v>40210</c:v>
                </c:pt>
                <c:pt idx="8432">
                  <c:v>40211</c:v>
                </c:pt>
                <c:pt idx="8433">
                  <c:v>40212</c:v>
                </c:pt>
                <c:pt idx="8434">
                  <c:v>40213</c:v>
                </c:pt>
                <c:pt idx="8435">
                  <c:v>40214</c:v>
                </c:pt>
                <c:pt idx="8436">
                  <c:v>40215</c:v>
                </c:pt>
                <c:pt idx="8437">
                  <c:v>40216</c:v>
                </c:pt>
                <c:pt idx="8438">
                  <c:v>40217</c:v>
                </c:pt>
                <c:pt idx="8439">
                  <c:v>40218</c:v>
                </c:pt>
                <c:pt idx="8440">
                  <c:v>40219</c:v>
                </c:pt>
                <c:pt idx="8441">
                  <c:v>40220</c:v>
                </c:pt>
                <c:pt idx="8442">
                  <c:v>40221</c:v>
                </c:pt>
                <c:pt idx="8443">
                  <c:v>40222</c:v>
                </c:pt>
                <c:pt idx="8444">
                  <c:v>40223</c:v>
                </c:pt>
                <c:pt idx="8445">
                  <c:v>40224</c:v>
                </c:pt>
                <c:pt idx="8446">
                  <c:v>40225</c:v>
                </c:pt>
                <c:pt idx="8447">
                  <c:v>40226</c:v>
                </c:pt>
                <c:pt idx="8448">
                  <c:v>40227</c:v>
                </c:pt>
                <c:pt idx="8449">
                  <c:v>40228</c:v>
                </c:pt>
                <c:pt idx="8450">
                  <c:v>40229</c:v>
                </c:pt>
                <c:pt idx="8451">
                  <c:v>40230</c:v>
                </c:pt>
                <c:pt idx="8452">
                  <c:v>40231</c:v>
                </c:pt>
                <c:pt idx="8453">
                  <c:v>40232</c:v>
                </c:pt>
                <c:pt idx="8454">
                  <c:v>40233</c:v>
                </c:pt>
                <c:pt idx="8455">
                  <c:v>40234</c:v>
                </c:pt>
                <c:pt idx="8456">
                  <c:v>40235</c:v>
                </c:pt>
                <c:pt idx="8457">
                  <c:v>40236</c:v>
                </c:pt>
                <c:pt idx="8458">
                  <c:v>40237</c:v>
                </c:pt>
                <c:pt idx="8459">
                  <c:v>40238</c:v>
                </c:pt>
                <c:pt idx="8460">
                  <c:v>40239</c:v>
                </c:pt>
                <c:pt idx="8461">
                  <c:v>40240</c:v>
                </c:pt>
                <c:pt idx="8462">
                  <c:v>40241</c:v>
                </c:pt>
                <c:pt idx="8463">
                  <c:v>40242</c:v>
                </c:pt>
                <c:pt idx="8464">
                  <c:v>40243</c:v>
                </c:pt>
                <c:pt idx="8465">
                  <c:v>40244</c:v>
                </c:pt>
                <c:pt idx="8466">
                  <c:v>40245</c:v>
                </c:pt>
                <c:pt idx="8467">
                  <c:v>40246</c:v>
                </c:pt>
                <c:pt idx="8468">
                  <c:v>40247</c:v>
                </c:pt>
                <c:pt idx="8469">
                  <c:v>40248</c:v>
                </c:pt>
                <c:pt idx="8470">
                  <c:v>40249</c:v>
                </c:pt>
                <c:pt idx="8471">
                  <c:v>40250</c:v>
                </c:pt>
                <c:pt idx="8472">
                  <c:v>40251</c:v>
                </c:pt>
                <c:pt idx="8473">
                  <c:v>40252</c:v>
                </c:pt>
                <c:pt idx="8474">
                  <c:v>40253</c:v>
                </c:pt>
                <c:pt idx="8475">
                  <c:v>40254</c:v>
                </c:pt>
                <c:pt idx="8476">
                  <c:v>40255</c:v>
                </c:pt>
                <c:pt idx="8477">
                  <c:v>40256</c:v>
                </c:pt>
                <c:pt idx="8478">
                  <c:v>40257</c:v>
                </c:pt>
                <c:pt idx="8479">
                  <c:v>40258</c:v>
                </c:pt>
                <c:pt idx="8480">
                  <c:v>40259</c:v>
                </c:pt>
                <c:pt idx="8481">
                  <c:v>40260</c:v>
                </c:pt>
                <c:pt idx="8482">
                  <c:v>40261</c:v>
                </c:pt>
                <c:pt idx="8483">
                  <c:v>40262</c:v>
                </c:pt>
                <c:pt idx="8484">
                  <c:v>40263</c:v>
                </c:pt>
                <c:pt idx="8485">
                  <c:v>40264</c:v>
                </c:pt>
                <c:pt idx="8486">
                  <c:v>40265</c:v>
                </c:pt>
                <c:pt idx="8487">
                  <c:v>40266</c:v>
                </c:pt>
                <c:pt idx="8488">
                  <c:v>40267</c:v>
                </c:pt>
                <c:pt idx="8489">
                  <c:v>40268</c:v>
                </c:pt>
                <c:pt idx="8490">
                  <c:v>40269</c:v>
                </c:pt>
                <c:pt idx="8491">
                  <c:v>40270</c:v>
                </c:pt>
                <c:pt idx="8492">
                  <c:v>40271</c:v>
                </c:pt>
                <c:pt idx="8493">
                  <c:v>40272</c:v>
                </c:pt>
                <c:pt idx="8494">
                  <c:v>40273</c:v>
                </c:pt>
                <c:pt idx="8495">
                  <c:v>40274</c:v>
                </c:pt>
                <c:pt idx="8496">
                  <c:v>40275</c:v>
                </c:pt>
                <c:pt idx="8497">
                  <c:v>40276</c:v>
                </c:pt>
                <c:pt idx="8498">
                  <c:v>40277</c:v>
                </c:pt>
                <c:pt idx="8499">
                  <c:v>40278</c:v>
                </c:pt>
                <c:pt idx="8500">
                  <c:v>40279</c:v>
                </c:pt>
                <c:pt idx="8501">
                  <c:v>40280</c:v>
                </c:pt>
                <c:pt idx="8502">
                  <c:v>40281</c:v>
                </c:pt>
                <c:pt idx="8503">
                  <c:v>40282</c:v>
                </c:pt>
                <c:pt idx="8504">
                  <c:v>40283</c:v>
                </c:pt>
                <c:pt idx="8505">
                  <c:v>40284</c:v>
                </c:pt>
                <c:pt idx="8506">
                  <c:v>40285</c:v>
                </c:pt>
                <c:pt idx="8507">
                  <c:v>40286</c:v>
                </c:pt>
                <c:pt idx="8508">
                  <c:v>40287</c:v>
                </c:pt>
                <c:pt idx="8509">
                  <c:v>40288</c:v>
                </c:pt>
                <c:pt idx="8510">
                  <c:v>40289</c:v>
                </c:pt>
                <c:pt idx="8511">
                  <c:v>40290</c:v>
                </c:pt>
                <c:pt idx="8512">
                  <c:v>40291</c:v>
                </c:pt>
                <c:pt idx="8513">
                  <c:v>40292</c:v>
                </c:pt>
                <c:pt idx="8514">
                  <c:v>40293</c:v>
                </c:pt>
                <c:pt idx="8515">
                  <c:v>40294</c:v>
                </c:pt>
                <c:pt idx="8516">
                  <c:v>40295</c:v>
                </c:pt>
                <c:pt idx="8517">
                  <c:v>40296</c:v>
                </c:pt>
                <c:pt idx="8518">
                  <c:v>40297</c:v>
                </c:pt>
                <c:pt idx="8519">
                  <c:v>40298</c:v>
                </c:pt>
                <c:pt idx="8520">
                  <c:v>40299</c:v>
                </c:pt>
                <c:pt idx="8521">
                  <c:v>40300</c:v>
                </c:pt>
                <c:pt idx="8522">
                  <c:v>40301</c:v>
                </c:pt>
                <c:pt idx="8523">
                  <c:v>40302</c:v>
                </c:pt>
                <c:pt idx="8524">
                  <c:v>40303</c:v>
                </c:pt>
                <c:pt idx="8525">
                  <c:v>40304</c:v>
                </c:pt>
                <c:pt idx="8526">
                  <c:v>40305</c:v>
                </c:pt>
                <c:pt idx="8527">
                  <c:v>40306</c:v>
                </c:pt>
                <c:pt idx="8528">
                  <c:v>40307</c:v>
                </c:pt>
                <c:pt idx="8529">
                  <c:v>40308</c:v>
                </c:pt>
                <c:pt idx="8530">
                  <c:v>40309</c:v>
                </c:pt>
                <c:pt idx="8531">
                  <c:v>40310</c:v>
                </c:pt>
                <c:pt idx="8532">
                  <c:v>40311</c:v>
                </c:pt>
                <c:pt idx="8533">
                  <c:v>40312</c:v>
                </c:pt>
                <c:pt idx="8534">
                  <c:v>40313</c:v>
                </c:pt>
                <c:pt idx="8535">
                  <c:v>40314</c:v>
                </c:pt>
                <c:pt idx="8536">
                  <c:v>40315</c:v>
                </c:pt>
                <c:pt idx="8537">
                  <c:v>40316</c:v>
                </c:pt>
                <c:pt idx="8538">
                  <c:v>40317</c:v>
                </c:pt>
                <c:pt idx="8539">
                  <c:v>40318</c:v>
                </c:pt>
                <c:pt idx="8540">
                  <c:v>40319</c:v>
                </c:pt>
                <c:pt idx="8541">
                  <c:v>40320</c:v>
                </c:pt>
                <c:pt idx="8542">
                  <c:v>40321</c:v>
                </c:pt>
                <c:pt idx="8543">
                  <c:v>40322</c:v>
                </c:pt>
                <c:pt idx="8544">
                  <c:v>40323</c:v>
                </c:pt>
                <c:pt idx="8545">
                  <c:v>40324</c:v>
                </c:pt>
                <c:pt idx="8546">
                  <c:v>40325</c:v>
                </c:pt>
                <c:pt idx="8547">
                  <c:v>40326</c:v>
                </c:pt>
                <c:pt idx="8548">
                  <c:v>40327</c:v>
                </c:pt>
                <c:pt idx="8549">
                  <c:v>40328</c:v>
                </c:pt>
                <c:pt idx="8550">
                  <c:v>40329</c:v>
                </c:pt>
                <c:pt idx="8551">
                  <c:v>40330</c:v>
                </c:pt>
                <c:pt idx="8552">
                  <c:v>40331</c:v>
                </c:pt>
                <c:pt idx="8553">
                  <c:v>40332</c:v>
                </c:pt>
                <c:pt idx="8554">
                  <c:v>40333</c:v>
                </c:pt>
                <c:pt idx="8555">
                  <c:v>40334</c:v>
                </c:pt>
                <c:pt idx="8556">
                  <c:v>40335</c:v>
                </c:pt>
                <c:pt idx="8557">
                  <c:v>40336</c:v>
                </c:pt>
                <c:pt idx="8558">
                  <c:v>40337</c:v>
                </c:pt>
                <c:pt idx="8559">
                  <c:v>40338</c:v>
                </c:pt>
                <c:pt idx="8560">
                  <c:v>40339</c:v>
                </c:pt>
                <c:pt idx="8561">
                  <c:v>40340</c:v>
                </c:pt>
                <c:pt idx="8562">
                  <c:v>40341</c:v>
                </c:pt>
                <c:pt idx="8563">
                  <c:v>40342</c:v>
                </c:pt>
                <c:pt idx="8564">
                  <c:v>40343</c:v>
                </c:pt>
                <c:pt idx="8565">
                  <c:v>40344</c:v>
                </c:pt>
                <c:pt idx="8566">
                  <c:v>40345</c:v>
                </c:pt>
                <c:pt idx="8567">
                  <c:v>40346</c:v>
                </c:pt>
                <c:pt idx="8568">
                  <c:v>40347</c:v>
                </c:pt>
                <c:pt idx="8569">
                  <c:v>40348</c:v>
                </c:pt>
                <c:pt idx="8570">
                  <c:v>40349</c:v>
                </c:pt>
                <c:pt idx="8571">
                  <c:v>40350</c:v>
                </c:pt>
                <c:pt idx="8572">
                  <c:v>40351</c:v>
                </c:pt>
                <c:pt idx="8573">
                  <c:v>40352</c:v>
                </c:pt>
                <c:pt idx="8574">
                  <c:v>40353</c:v>
                </c:pt>
                <c:pt idx="8575">
                  <c:v>40354</c:v>
                </c:pt>
                <c:pt idx="8576">
                  <c:v>40355</c:v>
                </c:pt>
                <c:pt idx="8577">
                  <c:v>40356</c:v>
                </c:pt>
                <c:pt idx="8578">
                  <c:v>40357</c:v>
                </c:pt>
                <c:pt idx="8579">
                  <c:v>40358</c:v>
                </c:pt>
                <c:pt idx="8580">
                  <c:v>40359</c:v>
                </c:pt>
                <c:pt idx="8581">
                  <c:v>40360</c:v>
                </c:pt>
                <c:pt idx="8582">
                  <c:v>40361</c:v>
                </c:pt>
                <c:pt idx="8583">
                  <c:v>40362</c:v>
                </c:pt>
                <c:pt idx="8584">
                  <c:v>40363</c:v>
                </c:pt>
                <c:pt idx="8585">
                  <c:v>40364</c:v>
                </c:pt>
                <c:pt idx="8586">
                  <c:v>40365</c:v>
                </c:pt>
                <c:pt idx="8587">
                  <c:v>40366</c:v>
                </c:pt>
                <c:pt idx="8588">
                  <c:v>40367</c:v>
                </c:pt>
                <c:pt idx="8589">
                  <c:v>40368</c:v>
                </c:pt>
                <c:pt idx="8590">
                  <c:v>40369</c:v>
                </c:pt>
                <c:pt idx="8591">
                  <c:v>40370</c:v>
                </c:pt>
                <c:pt idx="8592">
                  <c:v>40371</c:v>
                </c:pt>
                <c:pt idx="8593">
                  <c:v>40372</c:v>
                </c:pt>
                <c:pt idx="8594">
                  <c:v>40373</c:v>
                </c:pt>
                <c:pt idx="8595">
                  <c:v>40374</c:v>
                </c:pt>
                <c:pt idx="8596">
                  <c:v>40375</c:v>
                </c:pt>
                <c:pt idx="8597">
                  <c:v>40376</c:v>
                </c:pt>
                <c:pt idx="8598">
                  <c:v>40377</c:v>
                </c:pt>
                <c:pt idx="8599">
                  <c:v>40378</c:v>
                </c:pt>
                <c:pt idx="8600">
                  <c:v>40379</c:v>
                </c:pt>
                <c:pt idx="8601">
                  <c:v>40380</c:v>
                </c:pt>
                <c:pt idx="8602">
                  <c:v>40381</c:v>
                </c:pt>
                <c:pt idx="8603">
                  <c:v>40382</c:v>
                </c:pt>
                <c:pt idx="8604">
                  <c:v>40383</c:v>
                </c:pt>
                <c:pt idx="8605">
                  <c:v>40384</c:v>
                </c:pt>
                <c:pt idx="8606">
                  <c:v>40385</c:v>
                </c:pt>
                <c:pt idx="8607">
                  <c:v>40386</c:v>
                </c:pt>
                <c:pt idx="8608">
                  <c:v>40387</c:v>
                </c:pt>
                <c:pt idx="8609">
                  <c:v>40388</c:v>
                </c:pt>
                <c:pt idx="8610">
                  <c:v>40389</c:v>
                </c:pt>
                <c:pt idx="8611">
                  <c:v>40390</c:v>
                </c:pt>
                <c:pt idx="8612">
                  <c:v>40391</c:v>
                </c:pt>
                <c:pt idx="8613">
                  <c:v>40392</c:v>
                </c:pt>
                <c:pt idx="8614">
                  <c:v>40393</c:v>
                </c:pt>
                <c:pt idx="8615">
                  <c:v>40394</c:v>
                </c:pt>
                <c:pt idx="8616">
                  <c:v>40395</c:v>
                </c:pt>
                <c:pt idx="8617">
                  <c:v>40396</c:v>
                </c:pt>
                <c:pt idx="8618">
                  <c:v>40397</c:v>
                </c:pt>
                <c:pt idx="8619">
                  <c:v>40398</c:v>
                </c:pt>
                <c:pt idx="8620">
                  <c:v>40399</c:v>
                </c:pt>
                <c:pt idx="8621">
                  <c:v>40400</c:v>
                </c:pt>
                <c:pt idx="8622">
                  <c:v>40401</c:v>
                </c:pt>
                <c:pt idx="8623">
                  <c:v>40402</c:v>
                </c:pt>
                <c:pt idx="8624">
                  <c:v>40403</c:v>
                </c:pt>
                <c:pt idx="8625">
                  <c:v>40404</c:v>
                </c:pt>
                <c:pt idx="8626">
                  <c:v>40405</c:v>
                </c:pt>
                <c:pt idx="8627">
                  <c:v>40406</c:v>
                </c:pt>
                <c:pt idx="8628">
                  <c:v>40407</c:v>
                </c:pt>
                <c:pt idx="8629">
                  <c:v>40408</c:v>
                </c:pt>
                <c:pt idx="8630">
                  <c:v>40409</c:v>
                </c:pt>
                <c:pt idx="8631">
                  <c:v>40410</c:v>
                </c:pt>
                <c:pt idx="8632">
                  <c:v>40411</c:v>
                </c:pt>
                <c:pt idx="8633">
                  <c:v>40412</c:v>
                </c:pt>
                <c:pt idx="8634">
                  <c:v>40413</c:v>
                </c:pt>
                <c:pt idx="8635">
                  <c:v>40414</c:v>
                </c:pt>
                <c:pt idx="8636">
                  <c:v>40415</c:v>
                </c:pt>
                <c:pt idx="8637">
                  <c:v>40416</c:v>
                </c:pt>
                <c:pt idx="8638">
                  <c:v>40417</c:v>
                </c:pt>
                <c:pt idx="8639">
                  <c:v>40418</c:v>
                </c:pt>
                <c:pt idx="8640">
                  <c:v>40419</c:v>
                </c:pt>
                <c:pt idx="8641">
                  <c:v>40420</c:v>
                </c:pt>
                <c:pt idx="8642">
                  <c:v>40421</c:v>
                </c:pt>
                <c:pt idx="8643">
                  <c:v>40422</c:v>
                </c:pt>
                <c:pt idx="8644">
                  <c:v>40423</c:v>
                </c:pt>
                <c:pt idx="8645">
                  <c:v>40424</c:v>
                </c:pt>
                <c:pt idx="8646">
                  <c:v>40425</c:v>
                </c:pt>
                <c:pt idx="8647">
                  <c:v>40426</c:v>
                </c:pt>
                <c:pt idx="8648">
                  <c:v>40427</c:v>
                </c:pt>
                <c:pt idx="8649">
                  <c:v>40428</c:v>
                </c:pt>
                <c:pt idx="8650">
                  <c:v>40429</c:v>
                </c:pt>
                <c:pt idx="8651">
                  <c:v>40430</c:v>
                </c:pt>
                <c:pt idx="8652">
                  <c:v>40431</c:v>
                </c:pt>
                <c:pt idx="8653">
                  <c:v>40432</c:v>
                </c:pt>
                <c:pt idx="8654">
                  <c:v>40433</c:v>
                </c:pt>
                <c:pt idx="8655">
                  <c:v>40434</c:v>
                </c:pt>
                <c:pt idx="8656">
                  <c:v>40435</c:v>
                </c:pt>
                <c:pt idx="8657">
                  <c:v>40436</c:v>
                </c:pt>
                <c:pt idx="8658">
                  <c:v>40437</c:v>
                </c:pt>
                <c:pt idx="8659">
                  <c:v>40438</c:v>
                </c:pt>
                <c:pt idx="8660">
                  <c:v>40439</c:v>
                </c:pt>
                <c:pt idx="8661">
                  <c:v>40440</c:v>
                </c:pt>
                <c:pt idx="8662">
                  <c:v>40441</c:v>
                </c:pt>
                <c:pt idx="8663">
                  <c:v>40442</c:v>
                </c:pt>
                <c:pt idx="8664">
                  <c:v>40443</c:v>
                </c:pt>
                <c:pt idx="8665">
                  <c:v>40444</c:v>
                </c:pt>
                <c:pt idx="8666">
                  <c:v>40445</c:v>
                </c:pt>
                <c:pt idx="8667">
                  <c:v>40446</c:v>
                </c:pt>
                <c:pt idx="8668">
                  <c:v>40447</c:v>
                </c:pt>
                <c:pt idx="8669">
                  <c:v>40448</c:v>
                </c:pt>
                <c:pt idx="8670">
                  <c:v>40449</c:v>
                </c:pt>
                <c:pt idx="8671">
                  <c:v>40450</c:v>
                </c:pt>
                <c:pt idx="8672">
                  <c:v>40451</c:v>
                </c:pt>
                <c:pt idx="8673">
                  <c:v>40452</c:v>
                </c:pt>
                <c:pt idx="8674">
                  <c:v>40453</c:v>
                </c:pt>
                <c:pt idx="8675">
                  <c:v>40454</c:v>
                </c:pt>
                <c:pt idx="8676">
                  <c:v>40455</c:v>
                </c:pt>
                <c:pt idx="8677">
                  <c:v>40456</c:v>
                </c:pt>
                <c:pt idx="8678">
                  <c:v>40457</c:v>
                </c:pt>
                <c:pt idx="8679">
                  <c:v>40458</c:v>
                </c:pt>
                <c:pt idx="8680">
                  <c:v>40459</c:v>
                </c:pt>
                <c:pt idx="8681">
                  <c:v>40460</c:v>
                </c:pt>
                <c:pt idx="8682">
                  <c:v>40461</c:v>
                </c:pt>
                <c:pt idx="8683">
                  <c:v>40462</c:v>
                </c:pt>
                <c:pt idx="8684">
                  <c:v>40463</c:v>
                </c:pt>
                <c:pt idx="8685">
                  <c:v>40464</c:v>
                </c:pt>
                <c:pt idx="8686">
                  <c:v>40465</c:v>
                </c:pt>
                <c:pt idx="8687">
                  <c:v>40466</c:v>
                </c:pt>
                <c:pt idx="8688">
                  <c:v>40467</c:v>
                </c:pt>
                <c:pt idx="8689">
                  <c:v>40468</c:v>
                </c:pt>
                <c:pt idx="8690">
                  <c:v>40469</c:v>
                </c:pt>
                <c:pt idx="8691">
                  <c:v>40470</c:v>
                </c:pt>
                <c:pt idx="8692">
                  <c:v>40471</c:v>
                </c:pt>
                <c:pt idx="8693">
                  <c:v>40472</c:v>
                </c:pt>
                <c:pt idx="8694">
                  <c:v>40473</c:v>
                </c:pt>
                <c:pt idx="8695">
                  <c:v>40474</c:v>
                </c:pt>
                <c:pt idx="8696">
                  <c:v>40475</c:v>
                </c:pt>
                <c:pt idx="8697">
                  <c:v>40476</c:v>
                </c:pt>
                <c:pt idx="8698">
                  <c:v>40477</c:v>
                </c:pt>
                <c:pt idx="8699">
                  <c:v>40478</c:v>
                </c:pt>
                <c:pt idx="8700">
                  <c:v>40479</c:v>
                </c:pt>
                <c:pt idx="8701">
                  <c:v>40480</c:v>
                </c:pt>
                <c:pt idx="8702">
                  <c:v>40481</c:v>
                </c:pt>
                <c:pt idx="8703">
                  <c:v>40482</c:v>
                </c:pt>
                <c:pt idx="8704">
                  <c:v>40483</c:v>
                </c:pt>
                <c:pt idx="8705">
                  <c:v>40484</c:v>
                </c:pt>
                <c:pt idx="8706">
                  <c:v>40485</c:v>
                </c:pt>
                <c:pt idx="8707">
                  <c:v>40486</c:v>
                </c:pt>
                <c:pt idx="8708">
                  <c:v>40487</c:v>
                </c:pt>
                <c:pt idx="8709">
                  <c:v>40488</c:v>
                </c:pt>
                <c:pt idx="8710">
                  <c:v>40489</c:v>
                </c:pt>
                <c:pt idx="8711">
                  <c:v>40490</c:v>
                </c:pt>
                <c:pt idx="8712">
                  <c:v>40491</c:v>
                </c:pt>
                <c:pt idx="8713">
                  <c:v>40492</c:v>
                </c:pt>
                <c:pt idx="8714">
                  <c:v>40493</c:v>
                </c:pt>
                <c:pt idx="8715">
                  <c:v>40494</c:v>
                </c:pt>
                <c:pt idx="8716">
                  <c:v>40495</c:v>
                </c:pt>
                <c:pt idx="8717">
                  <c:v>40496</c:v>
                </c:pt>
                <c:pt idx="8718">
                  <c:v>40497</c:v>
                </c:pt>
                <c:pt idx="8719">
                  <c:v>40498</c:v>
                </c:pt>
                <c:pt idx="8720">
                  <c:v>40499</c:v>
                </c:pt>
                <c:pt idx="8721">
                  <c:v>40500</c:v>
                </c:pt>
                <c:pt idx="8722">
                  <c:v>40501</c:v>
                </c:pt>
                <c:pt idx="8723">
                  <c:v>40502</c:v>
                </c:pt>
                <c:pt idx="8724">
                  <c:v>40503</c:v>
                </c:pt>
                <c:pt idx="8725">
                  <c:v>40504</c:v>
                </c:pt>
                <c:pt idx="8726">
                  <c:v>40505</c:v>
                </c:pt>
                <c:pt idx="8727">
                  <c:v>40506</c:v>
                </c:pt>
                <c:pt idx="8728">
                  <c:v>40507</c:v>
                </c:pt>
                <c:pt idx="8729">
                  <c:v>40508</c:v>
                </c:pt>
                <c:pt idx="8730">
                  <c:v>40509</c:v>
                </c:pt>
                <c:pt idx="8731">
                  <c:v>40510</c:v>
                </c:pt>
                <c:pt idx="8732">
                  <c:v>40511</c:v>
                </c:pt>
                <c:pt idx="8733">
                  <c:v>40512</c:v>
                </c:pt>
                <c:pt idx="8734">
                  <c:v>40513</c:v>
                </c:pt>
                <c:pt idx="8735">
                  <c:v>40514</c:v>
                </c:pt>
                <c:pt idx="8736">
                  <c:v>40515</c:v>
                </c:pt>
                <c:pt idx="8737">
                  <c:v>40516</c:v>
                </c:pt>
                <c:pt idx="8738">
                  <c:v>40517</c:v>
                </c:pt>
                <c:pt idx="8739">
                  <c:v>40518</c:v>
                </c:pt>
                <c:pt idx="8740">
                  <c:v>40519</c:v>
                </c:pt>
                <c:pt idx="8741">
                  <c:v>40520</c:v>
                </c:pt>
                <c:pt idx="8742">
                  <c:v>40521</c:v>
                </c:pt>
                <c:pt idx="8743">
                  <c:v>40522</c:v>
                </c:pt>
                <c:pt idx="8744">
                  <c:v>40523</c:v>
                </c:pt>
                <c:pt idx="8745">
                  <c:v>40524</c:v>
                </c:pt>
                <c:pt idx="8746">
                  <c:v>40525</c:v>
                </c:pt>
                <c:pt idx="8747">
                  <c:v>40526</c:v>
                </c:pt>
                <c:pt idx="8748">
                  <c:v>40527</c:v>
                </c:pt>
                <c:pt idx="8749">
                  <c:v>40528</c:v>
                </c:pt>
                <c:pt idx="8750">
                  <c:v>40529</c:v>
                </c:pt>
                <c:pt idx="8751">
                  <c:v>40530</c:v>
                </c:pt>
                <c:pt idx="8752">
                  <c:v>40531</c:v>
                </c:pt>
                <c:pt idx="8753">
                  <c:v>40532</c:v>
                </c:pt>
                <c:pt idx="8754">
                  <c:v>40533</c:v>
                </c:pt>
                <c:pt idx="8755">
                  <c:v>40534</c:v>
                </c:pt>
                <c:pt idx="8756">
                  <c:v>40535</c:v>
                </c:pt>
                <c:pt idx="8757">
                  <c:v>40536</c:v>
                </c:pt>
                <c:pt idx="8758">
                  <c:v>40537</c:v>
                </c:pt>
                <c:pt idx="8759">
                  <c:v>40538</c:v>
                </c:pt>
                <c:pt idx="8760">
                  <c:v>40539</c:v>
                </c:pt>
                <c:pt idx="8761">
                  <c:v>40540</c:v>
                </c:pt>
                <c:pt idx="8762">
                  <c:v>40541</c:v>
                </c:pt>
                <c:pt idx="8763">
                  <c:v>40542</c:v>
                </c:pt>
                <c:pt idx="8764">
                  <c:v>40543</c:v>
                </c:pt>
                <c:pt idx="8765">
                  <c:v>40544</c:v>
                </c:pt>
                <c:pt idx="8766">
                  <c:v>40545</c:v>
                </c:pt>
                <c:pt idx="8767">
                  <c:v>40546</c:v>
                </c:pt>
                <c:pt idx="8768">
                  <c:v>40547</c:v>
                </c:pt>
                <c:pt idx="8769">
                  <c:v>40548</c:v>
                </c:pt>
                <c:pt idx="8770">
                  <c:v>40549</c:v>
                </c:pt>
                <c:pt idx="8771">
                  <c:v>40550</c:v>
                </c:pt>
                <c:pt idx="8772">
                  <c:v>40551</c:v>
                </c:pt>
                <c:pt idx="8773">
                  <c:v>40552</c:v>
                </c:pt>
                <c:pt idx="8774">
                  <c:v>40553</c:v>
                </c:pt>
                <c:pt idx="8775">
                  <c:v>40554</c:v>
                </c:pt>
                <c:pt idx="8776">
                  <c:v>40555</c:v>
                </c:pt>
                <c:pt idx="8777">
                  <c:v>40556</c:v>
                </c:pt>
                <c:pt idx="8778">
                  <c:v>40557</c:v>
                </c:pt>
                <c:pt idx="8779">
                  <c:v>40558</c:v>
                </c:pt>
                <c:pt idx="8780">
                  <c:v>40559</c:v>
                </c:pt>
                <c:pt idx="8781">
                  <c:v>40560</c:v>
                </c:pt>
                <c:pt idx="8782">
                  <c:v>40561</c:v>
                </c:pt>
                <c:pt idx="8783">
                  <c:v>40562</c:v>
                </c:pt>
                <c:pt idx="8784">
                  <c:v>40563</c:v>
                </c:pt>
                <c:pt idx="8785">
                  <c:v>40564</c:v>
                </c:pt>
                <c:pt idx="8786">
                  <c:v>40565</c:v>
                </c:pt>
                <c:pt idx="8787">
                  <c:v>40566</c:v>
                </c:pt>
                <c:pt idx="8788">
                  <c:v>40567</c:v>
                </c:pt>
                <c:pt idx="8789">
                  <c:v>40568</c:v>
                </c:pt>
                <c:pt idx="8790">
                  <c:v>40569</c:v>
                </c:pt>
                <c:pt idx="8791">
                  <c:v>40570</c:v>
                </c:pt>
                <c:pt idx="8792">
                  <c:v>40571</c:v>
                </c:pt>
                <c:pt idx="8793">
                  <c:v>40572</c:v>
                </c:pt>
                <c:pt idx="8794">
                  <c:v>40573</c:v>
                </c:pt>
                <c:pt idx="8795">
                  <c:v>40574</c:v>
                </c:pt>
                <c:pt idx="8796">
                  <c:v>40575</c:v>
                </c:pt>
                <c:pt idx="8797">
                  <c:v>40576</c:v>
                </c:pt>
                <c:pt idx="8798">
                  <c:v>40577</c:v>
                </c:pt>
                <c:pt idx="8799">
                  <c:v>40578</c:v>
                </c:pt>
                <c:pt idx="8800">
                  <c:v>40579</c:v>
                </c:pt>
                <c:pt idx="8801">
                  <c:v>40580</c:v>
                </c:pt>
                <c:pt idx="8802">
                  <c:v>40581</c:v>
                </c:pt>
                <c:pt idx="8803">
                  <c:v>40582</c:v>
                </c:pt>
                <c:pt idx="8804">
                  <c:v>40583</c:v>
                </c:pt>
                <c:pt idx="8805">
                  <c:v>40584</c:v>
                </c:pt>
                <c:pt idx="8806">
                  <c:v>40585</c:v>
                </c:pt>
                <c:pt idx="8807">
                  <c:v>40586</c:v>
                </c:pt>
                <c:pt idx="8808">
                  <c:v>40587</c:v>
                </c:pt>
                <c:pt idx="8809">
                  <c:v>40588</c:v>
                </c:pt>
                <c:pt idx="8810">
                  <c:v>40589</c:v>
                </c:pt>
                <c:pt idx="8811">
                  <c:v>40590</c:v>
                </c:pt>
                <c:pt idx="8812">
                  <c:v>40591</c:v>
                </c:pt>
                <c:pt idx="8813">
                  <c:v>40592</c:v>
                </c:pt>
                <c:pt idx="8814">
                  <c:v>40593</c:v>
                </c:pt>
                <c:pt idx="8815">
                  <c:v>40594</c:v>
                </c:pt>
                <c:pt idx="8816">
                  <c:v>40595</c:v>
                </c:pt>
                <c:pt idx="8817">
                  <c:v>40596</c:v>
                </c:pt>
                <c:pt idx="8818">
                  <c:v>40597</c:v>
                </c:pt>
                <c:pt idx="8819">
                  <c:v>40598</c:v>
                </c:pt>
                <c:pt idx="8820">
                  <c:v>40599</c:v>
                </c:pt>
                <c:pt idx="8821">
                  <c:v>40600</c:v>
                </c:pt>
                <c:pt idx="8822">
                  <c:v>40601</c:v>
                </c:pt>
                <c:pt idx="8823">
                  <c:v>40602</c:v>
                </c:pt>
                <c:pt idx="8824">
                  <c:v>40603</c:v>
                </c:pt>
                <c:pt idx="8825">
                  <c:v>40604</c:v>
                </c:pt>
                <c:pt idx="8826">
                  <c:v>40605</c:v>
                </c:pt>
                <c:pt idx="8827">
                  <c:v>40606</c:v>
                </c:pt>
                <c:pt idx="8828">
                  <c:v>40607</c:v>
                </c:pt>
                <c:pt idx="8829">
                  <c:v>40608</c:v>
                </c:pt>
                <c:pt idx="8830">
                  <c:v>40609</c:v>
                </c:pt>
                <c:pt idx="8831">
                  <c:v>40610</c:v>
                </c:pt>
                <c:pt idx="8832">
                  <c:v>40611</c:v>
                </c:pt>
                <c:pt idx="8833">
                  <c:v>40612</c:v>
                </c:pt>
                <c:pt idx="8834">
                  <c:v>40613</c:v>
                </c:pt>
                <c:pt idx="8835">
                  <c:v>40614</c:v>
                </c:pt>
                <c:pt idx="8836">
                  <c:v>40615</c:v>
                </c:pt>
                <c:pt idx="8837">
                  <c:v>40616</c:v>
                </c:pt>
                <c:pt idx="8838">
                  <c:v>40617</c:v>
                </c:pt>
                <c:pt idx="8839">
                  <c:v>40618</c:v>
                </c:pt>
                <c:pt idx="8840">
                  <c:v>40619</c:v>
                </c:pt>
                <c:pt idx="8841">
                  <c:v>40620</c:v>
                </c:pt>
                <c:pt idx="8842">
                  <c:v>40621</c:v>
                </c:pt>
                <c:pt idx="8843">
                  <c:v>40622</c:v>
                </c:pt>
                <c:pt idx="8844">
                  <c:v>40623</c:v>
                </c:pt>
                <c:pt idx="8845">
                  <c:v>40624</c:v>
                </c:pt>
                <c:pt idx="8846">
                  <c:v>40625</c:v>
                </c:pt>
                <c:pt idx="8847">
                  <c:v>40626</c:v>
                </c:pt>
                <c:pt idx="8848">
                  <c:v>40627</c:v>
                </c:pt>
                <c:pt idx="8849">
                  <c:v>40628</c:v>
                </c:pt>
                <c:pt idx="8850">
                  <c:v>40629</c:v>
                </c:pt>
                <c:pt idx="8851">
                  <c:v>40630</c:v>
                </c:pt>
                <c:pt idx="8852">
                  <c:v>40631</c:v>
                </c:pt>
                <c:pt idx="8853">
                  <c:v>40632</c:v>
                </c:pt>
                <c:pt idx="8854">
                  <c:v>40633</c:v>
                </c:pt>
                <c:pt idx="8855">
                  <c:v>40634</c:v>
                </c:pt>
                <c:pt idx="8856">
                  <c:v>40635</c:v>
                </c:pt>
                <c:pt idx="8857">
                  <c:v>40636</c:v>
                </c:pt>
                <c:pt idx="8858">
                  <c:v>40637</c:v>
                </c:pt>
                <c:pt idx="8859">
                  <c:v>40638</c:v>
                </c:pt>
                <c:pt idx="8860">
                  <c:v>40639</c:v>
                </c:pt>
                <c:pt idx="8861">
                  <c:v>40640</c:v>
                </c:pt>
                <c:pt idx="8862">
                  <c:v>40641</c:v>
                </c:pt>
                <c:pt idx="8863">
                  <c:v>40642</c:v>
                </c:pt>
                <c:pt idx="8864">
                  <c:v>40643</c:v>
                </c:pt>
                <c:pt idx="8865">
                  <c:v>40644</c:v>
                </c:pt>
                <c:pt idx="8866">
                  <c:v>40645</c:v>
                </c:pt>
                <c:pt idx="8867">
                  <c:v>40646</c:v>
                </c:pt>
                <c:pt idx="8868">
                  <c:v>40647</c:v>
                </c:pt>
                <c:pt idx="8869">
                  <c:v>40648</c:v>
                </c:pt>
                <c:pt idx="8870">
                  <c:v>40649</c:v>
                </c:pt>
                <c:pt idx="8871">
                  <c:v>40650</c:v>
                </c:pt>
                <c:pt idx="8872">
                  <c:v>40651</c:v>
                </c:pt>
                <c:pt idx="8873">
                  <c:v>40652</c:v>
                </c:pt>
                <c:pt idx="8874">
                  <c:v>40653</c:v>
                </c:pt>
                <c:pt idx="8875">
                  <c:v>40654</c:v>
                </c:pt>
                <c:pt idx="8876">
                  <c:v>40655</c:v>
                </c:pt>
                <c:pt idx="8877">
                  <c:v>40656</c:v>
                </c:pt>
                <c:pt idx="8878">
                  <c:v>40657</c:v>
                </c:pt>
                <c:pt idx="8879">
                  <c:v>40658</c:v>
                </c:pt>
                <c:pt idx="8880">
                  <c:v>40659</c:v>
                </c:pt>
                <c:pt idx="8881">
                  <c:v>40660</c:v>
                </c:pt>
                <c:pt idx="8882">
                  <c:v>40661</c:v>
                </c:pt>
                <c:pt idx="8883">
                  <c:v>40662</c:v>
                </c:pt>
                <c:pt idx="8884">
                  <c:v>40663</c:v>
                </c:pt>
                <c:pt idx="8885">
                  <c:v>40664</c:v>
                </c:pt>
                <c:pt idx="8886">
                  <c:v>40665</c:v>
                </c:pt>
                <c:pt idx="8887">
                  <c:v>40666</c:v>
                </c:pt>
                <c:pt idx="8888">
                  <c:v>40667</c:v>
                </c:pt>
                <c:pt idx="8889">
                  <c:v>40668</c:v>
                </c:pt>
                <c:pt idx="8890">
                  <c:v>40669</c:v>
                </c:pt>
                <c:pt idx="8891">
                  <c:v>40670</c:v>
                </c:pt>
                <c:pt idx="8892">
                  <c:v>40671</c:v>
                </c:pt>
                <c:pt idx="8893">
                  <c:v>40672</c:v>
                </c:pt>
                <c:pt idx="8894">
                  <c:v>40673</c:v>
                </c:pt>
                <c:pt idx="8895">
                  <c:v>40674</c:v>
                </c:pt>
                <c:pt idx="8896">
                  <c:v>40675</c:v>
                </c:pt>
                <c:pt idx="8897">
                  <c:v>40676</c:v>
                </c:pt>
                <c:pt idx="8898">
                  <c:v>40677</c:v>
                </c:pt>
                <c:pt idx="8899">
                  <c:v>40678</c:v>
                </c:pt>
                <c:pt idx="8900">
                  <c:v>40679</c:v>
                </c:pt>
                <c:pt idx="8901">
                  <c:v>40680</c:v>
                </c:pt>
                <c:pt idx="8902">
                  <c:v>40681</c:v>
                </c:pt>
                <c:pt idx="8903">
                  <c:v>40682</c:v>
                </c:pt>
                <c:pt idx="8904">
                  <c:v>40683</c:v>
                </c:pt>
                <c:pt idx="8905">
                  <c:v>40684</c:v>
                </c:pt>
                <c:pt idx="8906">
                  <c:v>40685</c:v>
                </c:pt>
                <c:pt idx="8907">
                  <c:v>40686</c:v>
                </c:pt>
                <c:pt idx="8908">
                  <c:v>40687</c:v>
                </c:pt>
                <c:pt idx="8909">
                  <c:v>40688</c:v>
                </c:pt>
                <c:pt idx="8910">
                  <c:v>40689</c:v>
                </c:pt>
                <c:pt idx="8911">
                  <c:v>40690</c:v>
                </c:pt>
                <c:pt idx="8912">
                  <c:v>40691</c:v>
                </c:pt>
                <c:pt idx="8913">
                  <c:v>40692</c:v>
                </c:pt>
                <c:pt idx="8914">
                  <c:v>40693</c:v>
                </c:pt>
                <c:pt idx="8915">
                  <c:v>40694</c:v>
                </c:pt>
                <c:pt idx="8916">
                  <c:v>40695</c:v>
                </c:pt>
                <c:pt idx="8917">
                  <c:v>40696</c:v>
                </c:pt>
                <c:pt idx="8918">
                  <c:v>40697</c:v>
                </c:pt>
                <c:pt idx="8919">
                  <c:v>40698</c:v>
                </c:pt>
                <c:pt idx="8920">
                  <c:v>40699</c:v>
                </c:pt>
                <c:pt idx="8921">
                  <c:v>40700</c:v>
                </c:pt>
                <c:pt idx="8922">
                  <c:v>40701</c:v>
                </c:pt>
                <c:pt idx="8923">
                  <c:v>40702</c:v>
                </c:pt>
                <c:pt idx="8924">
                  <c:v>40703</c:v>
                </c:pt>
                <c:pt idx="8925">
                  <c:v>40704</c:v>
                </c:pt>
                <c:pt idx="8926">
                  <c:v>40705</c:v>
                </c:pt>
                <c:pt idx="8927">
                  <c:v>40706</c:v>
                </c:pt>
                <c:pt idx="8928">
                  <c:v>40707</c:v>
                </c:pt>
                <c:pt idx="8929">
                  <c:v>40708</c:v>
                </c:pt>
                <c:pt idx="8930">
                  <c:v>40709</c:v>
                </c:pt>
                <c:pt idx="8931">
                  <c:v>40710</c:v>
                </c:pt>
                <c:pt idx="8932">
                  <c:v>40711</c:v>
                </c:pt>
                <c:pt idx="8933">
                  <c:v>40712</c:v>
                </c:pt>
                <c:pt idx="8934">
                  <c:v>40713</c:v>
                </c:pt>
                <c:pt idx="8935">
                  <c:v>40714</c:v>
                </c:pt>
                <c:pt idx="8936">
                  <c:v>40715</c:v>
                </c:pt>
                <c:pt idx="8937">
                  <c:v>40716</c:v>
                </c:pt>
                <c:pt idx="8938">
                  <c:v>40717</c:v>
                </c:pt>
                <c:pt idx="8939">
                  <c:v>40718</c:v>
                </c:pt>
                <c:pt idx="8940">
                  <c:v>40719</c:v>
                </c:pt>
                <c:pt idx="8941">
                  <c:v>40720</c:v>
                </c:pt>
                <c:pt idx="8942">
                  <c:v>40721</c:v>
                </c:pt>
                <c:pt idx="8943">
                  <c:v>40722</c:v>
                </c:pt>
                <c:pt idx="8944">
                  <c:v>40723</c:v>
                </c:pt>
                <c:pt idx="8945">
                  <c:v>40724</c:v>
                </c:pt>
                <c:pt idx="8946">
                  <c:v>40725</c:v>
                </c:pt>
                <c:pt idx="8947">
                  <c:v>40726</c:v>
                </c:pt>
                <c:pt idx="8948">
                  <c:v>40727</c:v>
                </c:pt>
                <c:pt idx="8949">
                  <c:v>40728</c:v>
                </c:pt>
                <c:pt idx="8950">
                  <c:v>40729</c:v>
                </c:pt>
                <c:pt idx="8951">
                  <c:v>40730</c:v>
                </c:pt>
                <c:pt idx="8952">
                  <c:v>40731</c:v>
                </c:pt>
                <c:pt idx="8953">
                  <c:v>40732</c:v>
                </c:pt>
                <c:pt idx="8954">
                  <c:v>40733</c:v>
                </c:pt>
                <c:pt idx="8955">
                  <c:v>40734</c:v>
                </c:pt>
                <c:pt idx="8956">
                  <c:v>40735</c:v>
                </c:pt>
                <c:pt idx="8957">
                  <c:v>40736</c:v>
                </c:pt>
                <c:pt idx="8958">
                  <c:v>40737</c:v>
                </c:pt>
                <c:pt idx="8959">
                  <c:v>40738</c:v>
                </c:pt>
                <c:pt idx="8960">
                  <c:v>40739</c:v>
                </c:pt>
                <c:pt idx="8961">
                  <c:v>40740</c:v>
                </c:pt>
                <c:pt idx="8962">
                  <c:v>40741</c:v>
                </c:pt>
                <c:pt idx="8963">
                  <c:v>40742</c:v>
                </c:pt>
                <c:pt idx="8964">
                  <c:v>40743</c:v>
                </c:pt>
                <c:pt idx="8965">
                  <c:v>40744</c:v>
                </c:pt>
                <c:pt idx="8966">
                  <c:v>40745</c:v>
                </c:pt>
                <c:pt idx="8967">
                  <c:v>40746</c:v>
                </c:pt>
                <c:pt idx="8968">
                  <c:v>40747</c:v>
                </c:pt>
                <c:pt idx="8969">
                  <c:v>40748</c:v>
                </c:pt>
                <c:pt idx="8970">
                  <c:v>40749</c:v>
                </c:pt>
                <c:pt idx="8971">
                  <c:v>40750</c:v>
                </c:pt>
                <c:pt idx="8972">
                  <c:v>40751</c:v>
                </c:pt>
                <c:pt idx="8973">
                  <c:v>40752</c:v>
                </c:pt>
                <c:pt idx="8974">
                  <c:v>40753</c:v>
                </c:pt>
                <c:pt idx="8975">
                  <c:v>40754</c:v>
                </c:pt>
                <c:pt idx="8976">
                  <c:v>40755</c:v>
                </c:pt>
                <c:pt idx="8977">
                  <c:v>40756</c:v>
                </c:pt>
                <c:pt idx="8978">
                  <c:v>40757</c:v>
                </c:pt>
                <c:pt idx="8979">
                  <c:v>40758</c:v>
                </c:pt>
                <c:pt idx="8980">
                  <c:v>40759</c:v>
                </c:pt>
                <c:pt idx="8981">
                  <c:v>40760</c:v>
                </c:pt>
                <c:pt idx="8982">
                  <c:v>40761</c:v>
                </c:pt>
                <c:pt idx="8983">
                  <c:v>40762</c:v>
                </c:pt>
                <c:pt idx="8984">
                  <c:v>40763</c:v>
                </c:pt>
                <c:pt idx="8985">
                  <c:v>40764</c:v>
                </c:pt>
                <c:pt idx="8986">
                  <c:v>40765</c:v>
                </c:pt>
                <c:pt idx="8987">
                  <c:v>40766</c:v>
                </c:pt>
                <c:pt idx="8988">
                  <c:v>40767</c:v>
                </c:pt>
                <c:pt idx="8989">
                  <c:v>40768</c:v>
                </c:pt>
                <c:pt idx="8990">
                  <c:v>40769</c:v>
                </c:pt>
                <c:pt idx="8991">
                  <c:v>40770</c:v>
                </c:pt>
                <c:pt idx="8992">
                  <c:v>40771</c:v>
                </c:pt>
                <c:pt idx="8993">
                  <c:v>40772</c:v>
                </c:pt>
                <c:pt idx="8994">
                  <c:v>40773</c:v>
                </c:pt>
                <c:pt idx="8995">
                  <c:v>40774</c:v>
                </c:pt>
                <c:pt idx="8996">
                  <c:v>40775</c:v>
                </c:pt>
                <c:pt idx="8997">
                  <c:v>40776</c:v>
                </c:pt>
                <c:pt idx="8998">
                  <c:v>40777</c:v>
                </c:pt>
                <c:pt idx="8999">
                  <c:v>40778</c:v>
                </c:pt>
                <c:pt idx="9000">
                  <c:v>40779</c:v>
                </c:pt>
                <c:pt idx="9001">
                  <c:v>40780</c:v>
                </c:pt>
                <c:pt idx="9002">
                  <c:v>40781</c:v>
                </c:pt>
                <c:pt idx="9003">
                  <c:v>40782</c:v>
                </c:pt>
                <c:pt idx="9004">
                  <c:v>40783</c:v>
                </c:pt>
                <c:pt idx="9005">
                  <c:v>40784</c:v>
                </c:pt>
                <c:pt idx="9006">
                  <c:v>40785</c:v>
                </c:pt>
                <c:pt idx="9007">
                  <c:v>40786</c:v>
                </c:pt>
                <c:pt idx="9008">
                  <c:v>40787</c:v>
                </c:pt>
                <c:pt idx="9009">
                  <c:v>40788</c:v>
                </c:pt>
                <c:pt idx="9010">
                  <c:v>40789</c:v>
                </c:pt>
                <c:pt idx="9011">
                  <c:v>40790</c:v>
                </c:pt>
                <c:pt idx="9012">
                  <c:v>40791</c:v>
                </c:pt>
                <c:pt idx="9013">
                  <c:v>40792</c:v>
                </c:pt>
                <c:pt idx="9014">
                  <c:v>40793</c:v>
                </c:pt>
                <c:pt idx="9015">
                  <c:v>40794</c:v>
                </c:pt>
                <c:pt idx="9016">
                  <c:v>40795</c:v>
                </c:pt>
                <c:pt idx="9017">
                  <c:v>40796</c:v>
                </c:pt>
                <c:pt idx="9018">
                  <c:v>40797</c:v>
                </c:pt>
                <c:pt idx="9019">
                  <c:v>40798</c:v>
                </c:pt>
                <c:pt idx="9020">
                  <c:v>40799</c:v>
                </c:pt>
                <c:pt idx="9021">
                  <c:v>40800</c:v>
                </c:pt>
                <c:pt idx="9022">
                  <c:v>40801</c:v>
                </c:pt>
                <c:pt idx="9023">
                  <c:v>40802</c:v>
                </c:pt>
                <c:pt idx="9024">
                  <c:v>40803</c:v>
                </c:pt>
                <c:pt idx="9025">
                  <c:v>40804</c:v>
                </c:pt>
                <c:pt idx="9026">
                  <c:v>40805</c:v>
                </c:pt>
                <c:pt idx="9027">
                  <c:v>40806</c:v>
                </c:pt>
                <c:pt idx="9028">
                  <c:v>40807</c:v>
                </c:pt>
                <c:pt idx="9029">
                  <c:v>40808</c:v>
                </c:pt>
                <c:pt idx="9030">
                  <c:v>40809</c:v>
                </c:pt>
                <c:pt idx="9031">
                  <c:v>40810</c:v>
                </c:pt>
                <c:pt idx="9032">
                  <c:v>40811</c:v>
                </c:pt>
                <c:pt idx="9033">
                  <c:v>40812</c:v>
                </c:pt>
                <c:pt idx="9034">
                  <c:v>40813</c:v>
                </c:pt>
                <c:pt idx="9035">
                  <c:v>40814</c:v>
                </c:pt>
                <c:pt idx="9036">
                  <c:v>40815</c:v>
                </c:pt>
                <c:pt idx="9037">
                  <c:v>40816</c:v>
                </c:pt>
                <c:pt idx="9038">
                  <c:v>40817</c:v>
                </c:pt>
                <c:pt idx="9039">
                  <c:v>40818</c:v>
                </c:pt>
                <c:pt idx="9040">
                  <c:v>40819</c:v>
                </c:pt>
                <c:pt idx="9041">
                  <c:v>40820</c:v>
                </c:pt>
                <c:pt idx="9042">
                  <c:v>40821</c:v>
                </c:pt>
                <c:pt idx="9043">
                  <c:v>40822</c:v>
                </c:pt>
                <c:pt idx="9044">
                  <c:v>40823</c:v>
                </c:pt>
                <c:pt idx="9045">
                  <c:v>40824</c:v>
                </c:pt>
                <c:pt idx="9046">
                  <c:v>40825</c:v>
                </c:pt>
                <c:pt idx="9047">
                  <c:v>40826</c:v>
                </c:pt>
                <c:pt idx="9048">
                  <c:v>40827</c:v>
                </c:pt>
                <c:pt idx="9049">
                  <c:v>40828</c:v>
                </c:pt>
                <c:pt idx="9050">
                  <c:v>40829</c:v>
                </c:pt>
                <c:pt idx="9051">
                  <c:v>40830</c:v>
                </c:pt>
                <c:pt idx="9052">
                  <c:v>40831</c:v>
                </c:pt>
                <c:pt idx="9053">
                  <c:v>40832</c:v>
                </c:pt>
                <c:pt idx="9054">
                  <c:v>40833</c:v>
                </c:pt>
                <c:pt idx="9055">
                  <c:v>40834</c:v>
                </c:pt>
                <c:pt idx="9056">
                  <c:v>40835</c:v>
                </c:pt>
                <c:pt idx="9057">
                  <c:v>40836</c:v>
                </c:pt>
                <c:pt idx="9058">
                  <c:v>40837</c:v>
                </c:pt>
                <c:pt idx="9059">
                  <c:v>40838</c:v>
                </c:pt>
                <c:pt idx="9060">
                  <c:v>40839</c:v>
                </c:pt>
                <c:pt idx="9061">
                  <c:v>40840</c:v>
                </c:pt>
                <c:pt idx="9062">
                  <c:v>40841</c:v>
                </c:pt>
                <c:pt idx="9063">
                  <c:v>40842</c:v>
                </c:pt>
                <c:pt idx="9064">
                  <c:v>40843</c:v>
                </c:pt>
                <c:pt idx="9065">
                  <c:v>40844</c:v>
                </c:pt>
                <c:pt idx="9066">
                  <c:v>40845</c:v>
                </c:pt>
                <c:pt idx="9067">
                  <c:v>40846</c:v>
                </c:pt>
                <c:pt idx="9068">
                  <c:v>40847</c:v>
                </c:pt>
                <c:pt idx="9069">
                  <c:v>40848</c:v>
                </c:pt>
                <c:pt idx="9070">
                  <c:v>40849</c:v>
                </c:pt>
                <c:pt idx="9071">
                  <c:v>40850</c:v>
                </c:pt>
                <c:pt idx="9072">
                  <c:v>40851</c:v>
                </c:pt>
                <c:pt idx="9073">
                  <c:v>40852</c:v>
                </c:pt>
                <c:pt idx="9074">
                  <c:v>40853</c:v>
                </c:pt>
                <c:pt idx="9075">
                  <c:v>40854</c:v>
                </c:pt>
                <c:pt idx="9076">
                  <c:v>40855</c:v>
                </c:pt>
                <c:pt idx="9077">
                  <c:v>40856</c:v>
                </c:pt>
                <c:pt idx="9078">
                  <c:v>40857</c:v>
                </c:pt>
                <c:pt idx="9079">
                  <c:v>40858</c:v>
                </c:pt>
                <c:pt idx="9080">
                  <c:v>40859</c:v>
                </c:pt>
                <c:pt idx="9081">
                  <c:v>40860</c:v>
                </c:pt>
                <c:pt idx="9082">
                  <c:v>40861</c:v>
                </c:pt>
                <c:pt idx="9083">
                  <c:v>40862</c:v>
                </c:pt>
                <c:pt idx="9084">
                  <c:v>40863</c:v>
                </c:pt>
                <c:pt idx="9085">
                  <c:v>40864</c:v>
                </c:pt>
                <c:pt idx="9086">
                  <c:v>40865</c:v>
                </c:pt>
                <c:pt idx="9087">
                  <c:v>40866</c:v>
                </c:pt>
                <c:pt idx="9088">
                  <c:v>40867</c:v>
                </c:pt>
                <c:pt idx="9089">
                  <c:v>40868</c:v>
                </c:pt>
                <c:pt idx="9090">
                  <c:v>40869</c:v>
                </c:pt>
                <c:pt idx="9091">
                  <c:v>40870</c:v>
                </c:pt>
                <c:pt idx="9092">
                  <c:v>40871</c:v>
                </c:pt>
                <c:pt idx="9093">
                  <c:v>40872</c:v>
                </c:pt>
                <c:pt idx="9094">
                  <c:v>40873</c:v>
                </c:pt>
                <c:pt idx="9095">
                  <c:v>40874</c:v>
                </c:pt>
                <c:pt idx="9096">
                  <c:v>40875</c:v>
                </c:pt>
                <c:pt idx="9097">
                  <c:v>40876</c:v>
                </c:pt>
                <c:pt idx="9098">
                  <c:v>40877</c:v>
                </c:pt>
                <c:pt idx="9099">
                  <c:v>40878</c:v>
                </c:pt>
                <c:pt idx="9100">
                  <c:v>40879</c:v>
                </c:pt>
                <c:pt idx="9101">
                  <c:v>40880</c:v>
                </c:pt>
                <c:pt idx="9102">
                  <c:v>40881</c:v>
                </c:pt>
                <c:pt idx="9103">
                  <c:v>40882</c:v>
                </c:pt>
                <c:pt idx="9104">
                  <c:v>40883</c:v>
                </c:pt>
                <c:pt idx="9105">
                  <c:v>40884</c:v>
                </c:pt>
                <c:pt idx="9106">
                  <c:v>40885</c:v>
                </c:pt>
                <c:pt idx="9107">
                  <c:v>40886</c:v>
                </c:pt>
                <c:pt idx="9108">
                  <c:v>40887</c:v>
                </c:pt>
                <c:pt idx="9109">
                  <c:v>40888</c:v>
                </c:pt>
                <c:pt idx="9110">
                  <c:v>40889</c:v>
                </c:pt>
                <c:pt idx="9111">
                  <c:v>40890</c:v>
                </c:pt>
                <c:pt idx="9112">
                  <c:v>40891</c:v>
                </c:pt>
                <c:pt idx="9113">
                  <c:v>40892</c:v>
                </c:pt>
                <c:pt idx="9114">
                  <c:v>40893</c:v>
                </c:pt>
                <c:pt idx="9115">
                  <c:v>40894</c:v>
                </c:pt>
                <c:pt idx="9116">
                  <c:v>40895</c:v>
                </c:pt>
                <c:pt idx="9117">
                  <c:v>40896</c:v>
                </c:pt>
                <c:pt idx="9118">
                  <c:v>40897</c:v>
                </c:pt>
                <c:pt idx="9119">
                  <c:v>40898</c:v>
                </c:pt>
                <c:pt idx="9120">
                  <c:v>40899</c:v>
                </c:pt>
                <c:pt idx="9121">
                  <c:v>40900</c:v>
                </c:pt>
                <c:pt idx="9122">
                  <c:v>40901</c:v>
                </c:pt>
                <c:pt idx="9123">
                  <c:v>40902</c:v>
                </c:pt>
                <c:pt idx="9124">
                  <c:v>40903</c:v>
                </c:pt>
                <c:pt idx="9125">
                  <c:v>40904</c:v>
                </c:pt>
                <c:pt idx="9126">
                  <c:v>40905</c:v>
                </c:pt>
                <c:pt idx="9127">
                  <c:v>40906</c:v>
                </c:pt>
                <c:pt idx="9128">
                  <c:v>40907</c:v>
                </c:pt>
                <c:pt idx="9129">
                  <c:v>40908</c:v>
                </c:pt>
                <c:pt idx="9130">
                  <c:v>40909</c:v>
                </c:pt>
                <c:pt idx="9131">
                  <c:v>40910</c:v>
                </c:pt>
                <c:pt idx="9132">
                  <c:v>40911</c:v>
                </c:pt>
                <c:pt idx="9133">
                  <c:v>40912</c:v>
                </c:pt>
                <c:pt idx="9134">
                  <c:v>40913</c:v>
                </c:pt>
                <c:pt idx="9135">
                  <c:v>40914</c:v>
                </c:pt>
                <c:pt idx="9136">
                  <c:v>40915</c:v>
                </c:pt>
                <c:pt idx="9137">
                  <c:v>40916</c:v>
                </c:pt>
                <c:pt idx="9138">
                  <c:v>40917</c:v>
                </c:pt>
                <c:pt idx="9139">
                  <c:v>40918</c:v>
                </c:pt>
                <c:pt idx="9140">
                  <c:v>40919</c:v>
                </c:pt>
                <c:pt idx="9141">
                  <c:v>40920</c:v>
                </c:pt>
                <c:pt idx="9142">
                  <c:v>40921</c:v>
                </c:pt>
                <c:pt idx="9143">
                  <c:v>40922</c:v>
                </c:pt>
                <c:pt idx="9144">
                  <c:v>40923</c:v>
                </c:pt>
                <c:pt idx="9145">
                  <c:v>40924</c:v>
                </c:pt>
                <c:pt idx="9146">
                  <c:v>40925</c:v>
                </c:pt>
                <c:pt idx="9147">
                  <c:v>40926</c:v>
                </c:pt>
                <c:pt idx="9148">
                  <c:v>40927</c:v>
                </c:pt>
                <c:pt idx="9149">
                  <c:v>40928</c:v>
                </c:pt>
                <c:pt idx="9150">
                  <c:v>40929</c:v>
                </c:pt>
                <c:pt idx="9151">
                  <c:v>40930</c:v>
                </c:pt>
                <c:pt idx="9152">
                  <c:v>40931</c:v>
                </c:pt>
                <c:pt idx="9153">
                  <c:v>40932</c:v>
                </c:pt>
                <c:pt idx="9154">
                  <c:v>40933</c:v>
                </c:pt>
                <c:pt idx="9155">
                  <c:v>40934</c:v>
                </c:pt>
                <c:pt idx="9156">
                  <c:v>40935</c:v>
                </c:pt>
                <c:pt idx="9157">
                  <c:v>40936</c:v>
                </c:pt>
                <c:pt idx="9158">
                  <c:v>40937</c:v>
                </c:pt>
                <c:pt idx="9159">
                  <c:v>40938</c:v>
                </c:pt>
                <c:pt idx="9160">
                  <c:v>40939</c:v>
                </c:pt>
                <c:pt idx="9161">
                  <c:v>40940</c:v>
                </c:pt>
                <c:pt idx="9162">
                  <c:v>40941</c:v>
                </c:pt>
                <c:pt idx="9163">
                  <c:v>40942</c:v>
                </c:pt>
                <c:pt idx="9164">
                  <c:v>40943</c:v>
                </c:pt>
                <c:pt idx="9165">
                  <c:v>40944</c:v>
                </c:pt>
                <c:pt idx="9166">
                  <c:v>40945</c:v>
                </c:pt>
                <c:pt idx="9167">
                  <c:v>40946</c:v>
                </c:pt>
                <c:pt idx="9168">
                  <c:v>40947</c:v>
                </c:pt>
                <c:pt idx="9169">
                  <c:v>40948</c:v>
                </c:pt>
                <c:pt idx="9170">
                  <c:v>40949</c:v>
                </c:pt>
                <c:pt idx="9171">
                  <c:v>40950</c:v>
                </c:pt>
                <c:pt idx="9172">
                  <c:v>40951</c:v>
                </c:pt>
                <c:pt idx="9173">
                  <c:v>40952</c:v>
                </c:pt>
                <c:pt idx="9174">
                  <c:v>40953</c:v>
                </c:pt>
                <c:pt idx="9175">
                  <c:v>40954</c:v>
                </c:pt>
                <c:pt idx="9176">
                  <c:v>40955</c:v>
                </c:pt>
                <c:pt idx="9177">
                  <c:v>40956</c:v>
                </c:pt>
                <c:pt idx="9178">
                  <c:v>40957</c:v>
                </c:pt>
                <c:pt idx="9179">
                  <c:v>40958</c:v>
                </c:pt>
                <c:pt idx="9180">
                  <c:v>40959</c:v>
                </c:pt>
                <c:pt idx="9181">
                  <c:v>40960</c:v>
                </c:pt>
                <c:pt idx="9182">
                  <c:v>40961</c:v>
                </c:pt>
                <c:pt idx="9183">
                  <c:v>40962</c:v>
                </c:pt>
                <c:pt idx="9184">
                  <c:v>40963</c:v>
                </c:pt>
                <c:pt idx="9185">
                  <c:v>40964</c:v>
                </c:pt>
                <c:pt idx="9186">
                  <c:v>40965</c:v>
                </c:pt>
                <c:pt idx="9187">
                  <c:v>40966</c:v>
                </c:pt>
                <c:pt idx="9188">
                  <c:v>40967</c:v>
                </c:pt>
                <c:pt idx="9189">
                  <c:v>40968</c:v>
                </c:pt>
                <c:pt idx="9190">
                  <c:v>40969</c:v>
                </c:pt>
                <c:pt idx="9191">
                  <c:v>40970</c:v>
                </c:pt>
                <c:pt idx="9192">
                  <c:v>40971</c:v>
                </c:pt>
                <c:pt idx="9193">
                  <c:v>40972</c:v>
                </c:pt>
                <c:pt idx="9194">
                  <c:v>40973</c:v>
                </c:pt>
                <c:pt idx="9195">
                  <c:v>40974</c:v>
                </c:pt>
                <c:pt idx="9196">
                  <c:v>40975</c:v>
                </c:pt>
                <c:pt idx="9197">
                  <c:v>40976</c:v>
                </c:pt>
                <c:pt idx="9198">
                  <c:v>40977</c:v>
                </c:pt>
                <c:pt idx="9199">
                  <c:v>40978</c:v>
                </c:pt>
                <c:pt idx="9200">
                  <c:v>40979</c:v>
                </c:pt>
                <c:pt idx="9201">
                  <c:v>40980</c:v>
                </c:pt>
                <c:pt idx="9202">
                  <c:v>40981</c:v>
                </c:pt>
                <c:pt idx="9203">
                  <c:v>40982</c:v>
                </c:pt>
                <c:pt idx="9204">
                  <c:v>40983</c:v>
                </c:pt>
                <c:pt idx="9205">
                  <c:v>40984</c:v>
                </c:pt>
                <c:pt idx="9206">
                  <c:v>40985</c:v>
                </c:pt>
                <c:pt idx="9207">
                  <c:v>40986</c:v>
                </c:pt>
                <c:pt idx="9208">
                  <c:v>40987</c:v>
                </c:pt>
                <c:pt idx="9209">
                  <c:v>40988</c:v>
                </c:pt>
                <c:pt idx="9210">
                  <c:v>40989</c:v>
                </c:pt>
                <c:pt idx="9211">
                  <c:v>40990</c:v>
                </c:pt>
                <c:pt idx="9212">
                  <c:v>40991</c:v>
                </c:pt>
                <c:pt idx="9213">
                  <c:v>40992</c:v>
                </c:pt>
                <c:pt idx="9214">
                  <c:v>40993</c:v>
                </c:pt>
                <c:pt idx="9215">
                  <c:v>40994</c:v>
                </c:pt>
                <c:pt idx="9216">
                  <c:v>40995</c:v>
                </c:pt>
                <c:pt idx="9217">
                  <c:v>40996</c:v>
                </c:pt>
                <c:pt idx="9218">
                  <c:v>40997</c:v>
                </c:pt>
                <c:pt idx="9219">
                  <c:v>40998</c:v>
                </c:pt>
                <c:pt idx="9220">
                  <c:v>40999</c:v>
                </c:pt>
                <c:pt idx="9221">
                  <c:v>41000</c:v>
                </c:pt>
                <c:pt idx="9222">
                  <c:v>41001</c:v>
                </c:pt>
                <c:pt idx="9223">
                  <c:v>41002</c:v>
                </c:pt>
                <c:pt idx="9224">
                  <c:v>41003</c:v>
                </c:pt>
                <c:pt idx="9225">
                  <c:v>41004</c:v>
                </c:pt>
                <c:pt idx="9226">
                  <c:v>41005</c:v>
                </c:pt>
                <c:pt idx="9227">
                  <c:v>41006</c:v>
                </c:pt>
                <c:pt idx="9228">
                  <c:v>41007</c:v>
                </c:pt>
                <c:pt idx="9229">
                  <c:v>41008</c:v>
                </c:pt>
                <c:pt idx="9230">
                  <c:v>41009</c:v>
                </c:pt>
                <c:pt idx="9231">
                  <c:v>41010</c:v>
                </c:pt>
                <c:pt idx="9232">
                  <c:v>41011</c:v>
                </c:pt>
                <c:pt idx="9233">
                  <c:v>41012</c:v>
                </c:pt>
                <c:pt idx="9234">
                  <c:v>41013</c:v>
                </c:pt>
                <c:pt idx="9235">
                  <c:v>41014</c:v>
                </c:pt>
                <c:pt idx="9236">
                  <c:v>41015</c:v>
                </c:pt>
                <c:pt idx="9237">
                  <c:v>41016</c:v>
                </c:pt>
                <c:pt idx="9238">
                  <c:v>41017</c:v>
                </c:pt>
                <c:pt idx="9239">
                  <c:v>41018</c:v>
                </c:pt>
                <c:pt idx="9240">
                  <c:v>41019</c:v>
                </c:pt>
                <c:pt idx="9241">
                  <c:v>41020</c:v>
                </c:pt>
                <c:pt idx="9242">
                  <c:v>41021</c:v>
                </c:pt>
                <c:pt idx="9243">
                  <c:v>41022</c:v>
                </c:pt>
                <c:pt idx="9244">
                  <c:v>41023</c:v>
                </c:pt>
                <c:pt idx="9245">
                  <c:v>41024</c:v>
                </c:pt>
                <c:pt idx="9246">
                  <c:v>41025</c:v>
                </c:pt>
                <c:pt idx="9247">
                  <c:v>41026</c:v>
                </c:pt>
                <c:pt idx="9248">
                  <c:v>41027</c:v>
                </c:pt>
                <c:pt idx="9249">
                  <c:v>41028</c:v>
                </c:pt>
                <c:pt idx="9250">
                  <c:v>41029</c:v>
                </c:pt>
                <c:pt idx="9251">
                  <c:v>41030</c:v>
                </c:pt>
                <c:pt idx="9252">
                  <c:v>41031</c:v>
                </c:pt>
                <c:pt idx="9253">
                  <c:v>41032</c:v>
                </c:pt>
                <c:pt idx="9254">
                  <c:v>41033</c:v>
                </c:pt>
                <c:pt idx="9255">
                  <c:v>41034</c:v>
                </c:pt>
                <c:pt idx="9256">
                  <c:v>41035</c:v>
                </c:pt>
                <c:pt idx="9257">
                  <c:v>41036</c:v>
                </c:pt>
                <c:pt idx="9258">
                  <c:v>41037</c:v>
                </c:pt>
                <c:pt idx="9259">
                  <c:v>41038</c:v>
                </c:pt>
                <c:pt idx="9260">
                  <c:v>41039</c:v>
                </c:pt>
                <c:pt idx="9261">
                  <c:v>41040</c:v>
                </c:pt>
                <c:pt idx="9262">
                  <c:v>41041</c:v>
                </c:pt>
                <c:pt idx="9263">
                  <c:v>41042</c:v>
                </c:pt>
                <c:pt idx="9264">
                  <c:v>41043</c:v>
                </c:pt>
                <c:pt idx="9265">
                  <c:v>41044</c:v>
                </c:pt>
                <c:pt idx="9266">
                  <c:v>41045</c:v>
                </c:pt>
                <c:pt idx="9267">
                  <c:v>41046</c:v>
                </c:pt>
                <c:pt idx="9268">
                  <c:v>41047</c:v>
                </c:pt>
                <c:pt idx="9269">
                  <c:v>41048</c:v>
                </c:pt>
                <c:pt idx="9270">
                  <c:v>41049</c:v>
                </c:pt>
                <c:pt idx="9271">
                  <c:v>41050</c:v>
                </c:pt>
                <c:pt idx="9272">
                  <c:v>41051</c:v>
                </c:pt>
                <c:pt idx="9273">
                  <c:v>41052</c:v>
                </c:pt>
                <c:pt idx="9274">
                  <c:v>41053</c:v>
                </c:pt>
                <c:pt idx="9275">
                  <c:v>41054</c:v>
                </c:pt>
                <c:pt idx="9276">
                  <c:v>41055</c:v>
                </c:pt>
                <c:pt idx="9277">
                  <c:v>41056</c:v>
                </c:pt>
                <c:pt idx="9278">
                  <c:v>41057</c:v>
                </c:pt>
                <c:pt idx="9279">
                  <c:v>41058</c:v>
                </c:pt>
                <c:pt idx="9280">
                  <c:v>41059</c:v>
                </c:pt>
                <c:pt idx="9281">
                  <c:v>41060</c:v>
                </c:pt>
                <c:pt idx="9282">
                  <c:v>41061</c:v>
                </c:pt>
                <c:pt idx="9283">
                  <c:v>41062</c:v>
                </c:pt>
                <c:pt idx="9284">
                  <c:v>41063</c:v>
                </c:pt>
                <c:pt idx="9285">
                  <c:v>41064</c:v>
                </c:pt>
                <c:pt idx="9286">
                  <c:v>41065</c:v>
                </c:pt>
                <c:pt idx="9287">
                  <c:v>41066</c:v>
                </c:pt>
                <c:pt idx="9288">
                  <c:v>41067</c:v>
                </c:pt>
                <c:pt idx="9289">
                  <c:v>41068</c:v>
                </c:pt>
                <c:pt idx="9290">
                  <c:v>41069</c:v>
                </c:pt>
                <c:pt idx="9291">
                  <c:v>41070</c:v>
                </c:pt>
                <c:pt idx="9292">
                  <c:v>41071</c:v>
                </c:pt>
                <c:pt idx="9293">
                  <c:v>41072</c:v>
                </c:pt>
                <c:pt idx="9294">
                  <c:v>41073</c:v>
                </c:pt>
                <c:pt idx="9295">
                  <c:v>41074</c:v>
                </c:pt>
                <c:pt idx="9296">
                  <c:v>41075</c:v>
                </c:pt>
                <c:pt idx="9297">
                  <c:v>41076</c:v>
                </c:pt>
                <c:pt idx="9298">
                  <c:v>41077</c:v>
                </c:pt>
                <c:pt idx="9299">
                  <c:v>41078</c:v>
                </c:pt>
                <c:pt idx="9300">
                  <c:v>41079</c:v>
                </c:pt>
                <c:pt idx="9301">
                  <c:v>41080</c:v>
                </c:pt>
                <c:pt idx="9302">
                  <c:v>41081</c:v>
                </c:pt>
                <c:pt idx="9303">
                  <c:v>41082</c:v>
                </c:pt>
                <c:pt idx="9304">
                  <c:v>41083</c:v>
                </c:pt>
                <c:pt idx="9305">
                  <c:v>41084</c:v>
                </c:pt>
                <c:pt idx="9306">
                  <c:v>41085</c:v>
                </c:pt>
                <c:pt idx="9307">
                  <c:v>41086</c:v>
                </c:pt>
                <c:pt idx="9308">
                  <c:v>41087</c:v>
                </c:pt>
                <c:pt idx="9309">
                  <c:v>41088</c:v>
                </c:pt>
                <c:pt idx="9310">
                  <c:v>41089</c:v>
                </c:pt>
                <c:pt idx="9311">
                  <c:v>41090</c:v>
                </c:pt>
                <c:pt idx="9312">
                  <c:v>41091</c:v>
                </c:pt>
                <c:pt idx="9313">
                  <c:v>41092</c:v>
                </c:pt>
                <c:pt idx="9314">
                  <c:v>41093</c:v>
                </c:pt>
                <c:pt idx="9315">
                  <c:v>41094</c:v>
                </c:pt>
                <c:pt idx="9316">
                  <c:v>41095</c:v>
                </c:pt>
                <c:pt idx="9317">
                  <c:v>41096</c:v>
                </c:pt>
                <c:pt idx="9318">
                  <c:v>41097</c:v>
                </c:pt>
                <c:pt idx="9319">
                  <c:v>41098</c:v>
                </c:pt>
                <c:pt idx="9320">
                  <c:v>41099</c:v>
                </c:pt>
                <c:pt idx="9321">
                  <c:v>41100</c:v>
                </c:pt>
                <c:pt idx="9322">
                  <c:v>41101</c:v>
                </c:pt>
                <c:pt idx="9323">
                  <c:v>41102</c:v>
                </c:pt>
                <c:pt idx="9324">
                  <c:v>41103</c:v>
                </c:pt>
                <c:pt idx="9325">
                  <c:v>41104</c:v>
                </c:pt>
                <c:pt idx="9326">
                  <c:v>41105</c:v>
                </c:pt>
                <c:pt idx="9327">
                  <c:v>41106</c:v>
                </c:pt>
                <c:pt idx="9328">
                  <c:v>41107</c:v>
                </c:pt>
                <c:pt idx="9329">
                  <c:v>41108</c:v>
                </c:pt>
                <c:pt idx="9330">
                  <c:v>41109</c:v>
                </c:pt>
                <c:pt idx="9331">
                  <c:v>41110</c:v>
                </c:pt>
                <c:pt idx="9332">
                  <c:v>41111</c:v>
                </c:pt>
                <c:pt idx="9333">
                  <c:v>41112</c:v>
                </c:pt>
                <c:pt idx="9334">
                  <c:v>41113</c:v>
                </c:pt>
                <c:pt idx="9335">
                  <c:v>41114</c:v>
                </c:pt>
                <c:pt idx="9336">
                  <c:v>41115</c:v>
                </c:pt>
                <c:pt idx="9337">
                  <c:v>41116</c:v>
                </c:pt>
                <c:pt idx="9338">
                  <c:v>41117</c:v>
                </c:pt>
                <c:pt idx="9339">
                  <c:v>41118</c:v>
                </c:pt>
                <c:pt idx="9340">
                  <c:v>41119</c:v>
                </c:pt>
                <c:pt idx="9341">
                  <c:v>41120</c:v>
                </c:pt>
                <c:pt idx="9342">
                  <c:v>41121</c:v>
                </c:pt>
                <c:pt idx="9343">
                  <c:v>41122</c:v>
                </c:pt>
                <c:pt idx="9344">
                  <c:v>41123</c:v>
                </c:pt>
                <c:pt idx="9345">
                  <c:v>41124</c:v>
                </c:pt>
                <c:pt idx="9346">
                  <c:v>41125</c:v>
                </c:pt>
                <c:pt idx="9347">
                  <c:v>41126</c:v>
                </c:pt>
                <c:pt idx="9348">
                  <c:v>41127</c:v>
                </c:pt>
                <c:pt idx="9349">
                  <c:v>41128</c:v>
                </c:pt>
                <c:pt idx="9350">
                  <c:v>41129</c:v>
                </c:pt>
                <c:pt idx="9351">
                  <c:v>41130</c:v>
                </c:pt>
                <c:pt idx="9352">
                  <c:v>41131</c:v>
                </c:pt>
                <c:pt idx="9353">
                  <c:v>41132</c:v>
                </c:pt>
                <c:pt idx="9354">
                  <c:v>41133</c:v>
                </c:pt>
                <c:pt idx="9355">
                  <c:v>41134</c:v>
                </c:pt>
                <c:pt idx="9356">
                  <c:v>41135</c:v>
                </c:pt>
                <c:pt idx="9357">
                  <c:v>41136</c:v>
                </c:pt>
                <c:pt idx="9358">
                  <c:v>41137</c:v>
                </c:pt>
                <c:pt idx="9359">
                  <c:v>41138</c:v>
                </c:pt>
                <c:pt idx="9360">
                  <c:v>41139</c:v>
                </c:pt>
                <c:pt idx="9361">
                  <c:v>41140</c:v>
                </c:pt>
                <c:pt idx="9362">
                  <c:v>41141</c:v>
                </c:pt>
                <c:pt idx="9363">
                  <c:v>41142</c:v>
                </c:pt>
                <c:pt idx="9364">
                  <c:v>41143</c:v>
                </c:pt>
                <c:pt idx="9365">
                  <c:v>41144</c:v>
                </c:pt>
                <c:pt idx="9366">
                  <c:v>41145</c:v>
                </c:pt>
                <c:pt idx="9367">
                  <c:v>41146</c:v>
                </c:pt>
                <c:pt idx="9368">
                  <c:v>41147</c:v>
                </c:pt>
                <c:pt idx="9369">
                  <c:v>41148</c:v>
                </c:pt>
                <c:pt idx="9370">
                  <c:v>41149</c:v>
                </c:pt>
                <c:pt idx="9371">
                  <c:v>41150</c:v>
                </c:pt>
                <c:pt idx="9372">
                  <c:v>41151</c:v>
                </c:pt>
                <c:pt idx="9373">
                  <c:v>41152</c:v>
                </c:pt>
                <c:pt idx="9374">
                  <c:v>41153</c:v>
                </c:pt>
                <c:pt idx="9375">
                  <c:v>41154</c:v>
                </c:pt>
                <c:pt idx="9376">
                  <c:v>41155</c:v>
                </c:pt>
                <c:pt idx="9377">
                  <c:v>41156</c:v>
                </c:pt>
                <c:pt idx="9378">
                  <c:v>41157</c:v>
                </c:pt>
                <c:pt idx="9379">
                  <c:v>41158</c:v>
                </c:pt>
                <c:pt idx="9380">
                  <c:v>41159</c:v>
                </c:pt>
                <c:pt idx="9381">
                  <c:v>41160</c:v>
                </c:pt>
                <c:pt idx="9382">
                  <c:v>41161</c:v>
                </c:pt>
                <c:pt idx="9383">
                  <c:v>41162</c:v>
                </c:pt>
                <c:pt idx="9384">
                  <c:v>41163</c:v>
                </c:pt>
                <c:pt idx="9385">
                  <c:v>41164</c:v>
                </c:pt>
                <c:pt idx="9386">
                  <c:v>41165</c:v>
                </c:pt>
                <c:pt idx="9387">
                  <c:v>41166</c:v>
                </c:pt>
                <c:pt idx="9388">
                  <c:v>41167</c:v>
                </c:pt>
                <c:pt idx="9389">
                  <c:v>41168</c:v>
                </c:pt>
                <c:pt idx="9390">
                  <c:v>41169</c:v>
                </c:pt>
                <c:pt idx="9391">
                  <c:v>41170</c:v>
                </c:pt>
                <c:pt idx="9392">
                  <c:v>41171</c:v>
                </c:pt>
                <c:pt idx="9393">
                  <c:v>41172</c:v>
                </c:pt>
                <c:pt idx="9394">
                  <c:v>41173</c:v>
                </c:pt>
                <c:pt idx="9395">
                  <c:v>41174</c:v>
                </c:pt>
                <c:pt idx="9396">
                  <c:v>41175</c:v>
                </c:pt>
                <c:pt idx="9397">
                  <c:v>41176</c:v>
                </c:pt>
                <c:pt idx="9398">
                  <c:v>41177</c:v>
                </c:pt>
                <c:pt idx="9399">
                  <c:v>41178</c:v>
                </c:pt>
                <c:pt idx="9400">
                  <c:v>41179</c:v>
                </c:pt>
                <c:pt idx="9401">
                  <c:v>41180</c:v>
                </c:pt>
                <c:pt idx="9402">
                  <c:v>41181</c:v>
                </c:pt>
                <c:pt idx="9403">
                  <c:v>41182</c:v>
                </c:pt>
                <c:pt idx="9404">
                  <c:v>41183</c:v>
                </c:pt>
                <c:pt idx="9405">
                  <c:v>41184</c:v>
                </c:pt>
                <c:pt idx="9406">
                  <c:v>41185</c:v>
                </c:pt>
                <c:pt idx="9407">
                  <c:v>41186</c:v>
                </c:pt>
                <c:pt idx="9408">
                  <c:v>41187</c:v>
                </c:pt>
                <c:pt idx="9409">
                  <c:v>41188</c:v>
                </c:pt>
                <c:pt idx="9410">
                  <c:v>41189</c:v>
                </c:pt>
                <c:pt idx="9411">
                  <c:v>41190</c:v>
                </c:pt>
                <c:pt idx="9412">
                  <c:v>41191</c:v>
                </c:pt>
                <c:pt idx="9413">
                  <c:v>41192</c:v>
                </c:pt>
                <c:pt idx="9414">
                  <c:v>41193</c:v>
                </c:pt>
                <c:pt idx="9415">
                  <c:v>41194</c:v>
                </c:pt>
                <c:pt idx="9416">
                  <c:v>41195</c:v>
                </c:pt>
                <c:pt idx="9417">
                  <c:v>41196</c:v>
                </c:pt>
                <c:pt idx="9418">
                  <c:v>41197</c:v>
                </c:pt>
                <c:pt idx="9419">
                  <c:v>41198</c:v>
                </c:pt>
                <c:pt idx="9420">
                  <c:v>41199</c:v>
                </c:pt>
                <c:pt idx="9421">
                  <c:v>41200</c:v>
                </c:pt>
                <c:pt idx="9422">
                  <c:v>41201</c:v>
                </c:pt>
                <c:pt idx="9423">
                  <c:v>41202</c:v>
                </c:pt>
                <c:pt idx="9424">
                  <c:v>41203</c:v>
                </c:pt>
                <c:pt idx="9425">
                  <c:v>41204</c:v>
                </c:pt>
                <c:pt idx="9426">
                  <c:v>41205</c:v>
                </c:pt>
                <c:pt idx="9427">
                  <c:v>41206</c:v>
                </c:pt>
                <c:pt idx="9428">
                  <c:v>41207</c:v>
                </c:pt>
                <c:pt idx="9429">
                  <c:v>41208</c:v>
                </c:pt>
                <c:pt idx="9430">
                  <c:v>41209</c:v>
                </c:pt>
                <c:pt idx="9431">
                  <c:v>41210</c:v>
                </c:pt>
                <c:pt idx="9432">
                  <c:v>41211</c:v>
                </c:pt>
                <c:pt idx="9433">
                  <c:v>41212</c:v>
                </c:pt>
                <c:pt idx="9434">
                  <c:v>41213</c:v>
                </c:pt>
                <c:pt idx="9435">
                  <c:v>41214</c:v>
                </c:pt>
                <c:pt idx="9436">
                  <c:v>41215</c:v>
                </c:pt>
                <c:pt idx="9437">
                  <c:v>41216</c:v>
                </c:pt>
                <c:pt idx="9438">
                  <c:v>41217</c:v>
                </c:pt>
                <c:pt idx="9439">
                  <c:v>41218</c:v>
                </c:pt>
                <c:pt idx="9440">
                  <c:v>41219</c:v>
                </c:pt>
                <c:pt idx="9441">
                  <c:v>41220</c:v>
                </c:pt>
                <c:pt idx="9442">
                  <c:v>41221</c:v>
                </c:pt>
                <c:pt idx="9443">
                  <c:v>41222</c:v>
                </c:pt>
                <c:pt idx="9444">
                  <c:v>41223</c:v>
                </c:pt>
                <c:pt idx="9445">
                  <c:v>41224</c:v>
                </c:pt>
                <c:pt idx="9446">
                  <c:v>41225</c:v>
                </c:pt>
                <c:pt idx="9447">
                  <c:v>41226</c:v>
                </c:pt>
                <c:pt idx="9448">
                  <c:v>41227</c:v>
                </c:pt>
                <c:pt idx="9449">
                  <c:v>41228</c:v>
                </c:pt>
                <c:pt idx="9450">
                  <c:v>41229</c:v>
                </c:pt>
                <c:pt idx="9451">
                  <c:v>41230</c:v>
                </c:pt>
                <c:pt idx="9452">
                  <c:v>41231</c:v>
                </c:pt>
                <c:pt idx="9453">
                  <c:v>41232</c:v>
                </c:pt>
                <c:pt idx="9454">
                  <c:v>41233</c:v>
                </c:pt>
                <c:pt idx="9455">
                  <c:v>41234</c:v>
                </c:pt>
                <c:pt idx="9456">
                  <c:v>41235</c:v>
                </c:pt>
                <c:pt idx="9457">
                  <c:v>41236</c:v>
                </c:pt>
                <c:pt idx="9458">
                  <c:v>41237</c:v>
                </c:pt>
                <c:pt idx="9459">
                  <c:v>41238</c:v>
                </c:pt>
                <c:pt idx="9460">
                  <c:v>41239</c:v>
                </c:pt>
                <c:pt idx="9461">
                  <c:v>41240</c:v>
                </c:pt>
                <c:pt idx="9462">
                  <c:v>41241</c:v>
                </c:pt>
                <c:pt idx="9463">
                  <c:v>41242</c:v>
                </c:pt>
                <c:pt idx="9464">
                  <c:v>41243</c:v>
                </c:pt>
                <c:pt idx="9465">
                  <c:v>41244</c:v>
                </c:pt>
                <c:pt idx="9466">
                  <c:v>41245</c:v>
                </c:pt>
                <c:pt idx="9467">
                  <c:v>41246</c:v>
                </c:pt>
                <c:pt idx="9468">
                  <c:v>41247</c:v>
                </c:pt>
                <c:pt idx="9469">
                  <c:v>41248</c:v>
                </c:pt>
                <c:pt idx="9470">
                  <c:v>41249</c:v>
                </c:pt>
                <c:pt idx="9471">
                  <c:v>41250</c:v>
                </c:pt>
                <c:pt idx="9472">
                  <c:v>41251</c:v>
                </c:pt>
                <c:pt idx="9473">
                  <c:v>41252</c:v>
                </c:pt>
                <c:pt idx="9474">
                  <c:v>41253</c:v>
                </c:pt>
                <c:pt idx="9475">
                  <c:v>41254</c:v>
                </c:pt>
                <c:pt idx="9476">
                  <c:v>41255</c:v>
                </c:pt>
                <c:pt idx="9477">
                  <c:v>41256</c:v>
                </c:pt>
                <c:pt idx="9478">
                  <c:v>41257</c:v>
                </c:pt>
                <c:pt idx="9479">
                  <c:v>41258</c:v>
                </c:pt>
                <c:pt idx="9480">
                  <c:v>41259</c:v>
                </c:pt>
                <c:pt idx="9481">
                  <c:v>41260</c:v>
                </c:pt>
                <c:pt idx="9482">
                  <c:v>41261</c:v>
                </c:pt>
                <c:pt idx="9483">
                  <c:v>41262</c:v>
                </c:pt>
                <c:pt idx="9484">
                  <c:v>41263</c:v>
                </c:pt>
                <c:pt idx="9485">
                  <c:v>41264</c:v>
                </c:pt>
                <c:pt idx="9486">
                  <c:v>41265</c:v>
                </c:pt>
                <c:pt idx="9487">
                  <c:v>41266</c:v>
                </c:pt>
                <c:pt idx="9488">
                  <c:v>41267</c:v>
                </c:pt>
                <c:pt idx="9489">
                  <c:v>41268</c:v>
                </c:pt>
                <c:pt idx="9490">
                  <c:v>41269</c:v>
                </c:pt>
                <c:pt idx="9491">
                  <c:v>41270</c:v>
                </c:pt>
                <c:pt idx="9492">
                  <c:v>41271</c:v>
                </c:pt>
                <c:pt idx="9493">
                  <c:v>41272</c:v>
                </c:pt>
                <c:pt idx="9494">
                  <c:v>41273</c:v>
                </c:pt>
                <c:pt idx="9495">
                  <c:v>41274</c:v>
                </c:pt>
                <c:pt idx="9496">
                  <c:v>41275</c:v>
                </c:pt>
                <c:pt idx="9497">
                  <c:v>41276</c:v>
                </c:pt>
                <c:pt idx="9498">
                  <c:v>41277</c:v>
                </c:pt>
                <c:pt idx="9499">
                  <c:v>41278</c:v>
                </c:pt>
                <c:pt idx="9500">
                  <c:v>41279</c:v>
                </c:pt>
                <c:pt idx="9501">
                  <c:v>41280</c:v>
                </c:pt>
                <c:pt idx="9502">
                  <c:v>41281</c:v>
                </c:pt>
                <c:pt idx="9503">
                  <c:v>41282</c:v>
                </c:pt>
                <c:pt idx="9504">
                  <c:v>41283</c:v>
                </c:pt>
                <c:pt idx="9505">
                  <c:v>41284</c:v>
                </c:pt>
                <c:pt idx="9506">
                  <c:v>41285</c:v>
                </c:pt>
                <c:pt idx="9507">
                  <c:v>41286</c:v>
                </c:pt>
                <c:pt idx="9508">
                  <c:v>41287</c:v>
                </c:pt>
                <c:pt idx="9509">
                  <c:v>41288</c:v>
                </c:pt>
                <c:pt idx="9510">
                  <c:v>41289</c:v>
                </c:pt>
                <c:pt idx="9511">
                  <c:v>41290</c:v>
                </c:pt>
                <c:pt idx="9512">
                  <c:v>41291</c:v>
                </c:pt>
                <c:pt idx="9513">
                  <c:v>41292</c:v>
                </c:pt>
                <c:pt idx="9514">
                  <c:v>41293</c:v>
                </c:pt>
                <c:pt idx="9515">
                  <c:v>41294</c:v>
                </c:pt>
                <c:pt idx="9516">
                  <c:v>41295</c:v>
                </c:pt>
                <c:pt idx="9517">
                  <c:v>41296</c:v>
                </c:pt>
                <c:pt idx="9518">
                  <c:v>41297</c:v>
                </c:pt>
                <c:pt idx="9519">
                  <c:v>41298</c:v>
                </c:pt>
                <c:pt idx="9520">
                  <c:v>41299</c:v>
                </c:pt>
                <c:pt idx="9521">
                  <c:v>41300</c:v>
                </c:pt>
                <c:pt idx="9522">
                  <c:v>41301</c:v>
                </c:pt>
                <c:pt idx="9523">
                  <c:v>41302</c:v>
                </c:pt>
                <c:pt idx="9524">
                  <c:v>41303</c:v>
                </c:pt>
                <c:pt idx="9525">
                  <c:v>41304</c:v>
                </c:pt>
                <c:pt idx="9526">
                  <c:v>41305</c:v>
                </c:pt>
                <c:pt idx="9527">
                  <c:v>41306</c:v>
                </c:pt>
                <c:pt idx="9528">
                  <c:v>41307</c:v>
                </c:pt>
                <c:pt idx="9529">
                  <c:v>41308</c:v>
                </c:pt>
                <c:pt idx="9530">
                  <c:v>41309</c:v>
                </c:pt>
                <c:pt idx="9531">
                  <c:v>41310</c:v>
                </c:pt>
                <c:pt idx="9532">
                  <c:v>41311</c:v>
                </c:pt>
                <c:pt idx="9533">
                  <c:v>41312</c:v>
                </c:pt>
                <c:pt idx="9534">
                  <c:v>41313</c:v>
                </c:pt>
                <c:pt idx="9535">
                  <c:v>41314</c:v>
                </c:pt>
                <c:pt idx="9536">
                  <c:v>41315</c:v>
                </c:pt>
                <c:pt idx="9537">
                  <c:v>41316</c:v>
                </c:pt>
                <c:pt idx="9538">
                  <c:v>41317</c:v>
                </c:pt>
                <c:pt idx="9539">
                  <c:v>41318</c:v>
                </c:pt>
                <c:pt idx="9540">
                  <c:v>41319</c:v>
                </c:pt>
                <c:pt idx="9541">
                  <c:v>41320</c:v>
                </c:pt>
                <c:pt idx="9542">
                  <c:v>41321</c:v>
                </c:pt>
                <c:pt idx="9543">
                  <c:v>41322</c:v>
                </c:pt>
                <c:pt idx="9544">
                  <c:v>41323</c:v>
                </c:pt>
                <c:pt idx="9545">
                  <c:v>41324</c:v>
                </c:pt>
                <c:pt idx="9546">
                  <c:v>41325</c:v>
                </c:pt>
                <c:pt idx="9547">
                  <c:v>41326</c:v>
                </c:pt>
                <c:pt idx="9548">
                  <c:v>41327</c:v>
                </c:pt>
                <c:pt idx="9549">
                  <c:v>41328</c:v>
                </c:pt>
                <c:pt idx="9550">
                  <c:v>41329</c:v>
                </c:pt>
                <c:pt idx="9551">
                  <c:v>41330</c:v>
                </c:pt>
                <c:pt idx="9552">
                  <c:v>41331</c:v>
                </c:pt>
                <c:pt idx="9553">
                  <c:v>41332</c:v>
                </c:pt>
                <c:pt idx="9554">
                  <c:v>41333</c:v>
                </c:pt>
                <c:pt idx="9555">
                  <c:v>41334</c:v>
                </c:pt>
                <c:pt idx="9556">
                  <c:v>41335</c:v>
                </c:pt>
                <c:pt idx="9557">
                  <c:v>41336</c:v>
                </c:pt>
                <c:pt idx="9558">
                  <c:v>41337</c:v>
                </c:pt>
                <c:pt idx="9559">
                  <c:v>41338</c:v>
                </c:pt>
                <c:pt idx="9560">
                  <c:v>41339</c:v>
                </c:pt>
                <c:pt idx="9561">
                  <c:v>41340</c:v>
                </c:pt>
                <c:pt idx="9562">
                  <c:v>41341</c:v>
                </c:pt>
                <c:pt idx="9563">
                  <c:v>41342</c:v>
                </c:pt>
                <c:pt idx="9564">
                  <c:v>41343</c:v>
                </c:pt>
                <c:pt idx="9565">
                  <c:v>41344</c:v>
                </c:pt>
                <c:pt idx="9566">
                  <c:v>41345</c:v>
                </c:pt>
                <c:pt idx="9567">
                  <c:v>41346</c:v>
                </c:pt>
                <c:pt idx="9568">
                  <c:v>41347</c:v>
                </c:pt>
                <c:pt idx="9569">
                  <c:v>41348</c:v>
                </c:pt>
                <c:pt idx="9570">
                  <c:v>41349</c:v>
                </c:pt>
                <c:pt idx="9571">
                  <c:v>41350</c:v>
                </c:pt>
                <c:pt idx="9572">
                  <c:v>41351</c:v>
                </c:pt>
                <c:pt idx="9573">
                  <c:v>41352</c:v>
                </c:pt>
                <c:pt idx="9574">
                  <c:v>41353</c:v>
                </c:pt>
                <c:pt idx="9575">
                  <c:v>41354</c:v>
                </c:pt>
                <c:pt idx="9576">
                  <c:v>41355</c:v>
                </c:pt>
                <c:pt idx="9577">
                  <c:v>41356</c:v>
                </c:pt>
                <c:pt idx="9578">
                  <c:v>41357</c:v>
                </c:pt>
                <c:pt idx="9579">
                  <c:v>41358</c:v>
                </c:pt>
                <c:pt idx="9580">
                  <c:v>41359</c:v>
                </c:pt>
                <c:pt idx="9581">
                  <c:v>41360</c:v>
                </c:pt>
                <c:pt idx="9582">
                  <c:v>41361</c:v>
                </c:pt>
                <c:pt idx="9583">
                  <c:v>41362</c:v>
                </c:pt>
                <c:pt idx="9584">
                  <c:v>41363</c:v>
                </c:pt>
                <c:pt idx="9585">
                  <c:v>41364</c:v>
                </c:pt>
                <c:pt idx="9586">
                  <c:v>41365</c:v>
                </c:pt>
                <c:pt idx="9587">
                  <c:v>41366</c:v>
                </c:pt>
                <c:pt idx="9588">
                  <c:v>41367</c:v>
                </c:pt>
                <c:pt idx="9589">
                  <c:v>41368</c:v>
                </c:pt>
                <c:pt idx="9590">
                  <c:v>41369</c:v>
                </c:pt>
                <c:pt idx="9591">
                  <c:v>41370</c:v>
                </c:pt>
                <c:pt idx="9592">
                  <c:v>41371</c:v>
                </c:pt>
                <c:pt idx="9593">
                  <c:v>41372</c:v>
                </c:pt>
                <c:pt idx="9594">
                  <c:v>41373</c:v>
                </c:pt>
                <c:pt idx="9595">
                  <c:v>41374</c:v>
                </c:pt>
                <c:pt idx="9596">
                  <c:v>41375</c:v>
                </c:pt>
                <c:pt idx="9597">
                  <c:v>41376</c:v>
                </c:pt>
                <c:pt idx="9598">
                  <c:v>41377</c:v>
                </c:pt>
                <c:pt idx="9599">
                  <c:v>41378</c:v>
                </c:pt>
                <c:pt idx="9600">
                  <c:v>41379</c:v>
                </c:pt>
                <c:pt idx="9601">
                  <c:v>41380</c:v>
                </c:pt>
                <c:pt idx="9602">
                  <c:v>41381</c:v>
                </c:pt>
                <c:pt idx="9603">
                  <c:v>41382</c:v>
                </c:pt>
                <c:pt idx="9604">
                  <c:v>41383</c:v>
                </c:pt>
                <c:pt idx="9605">
                  <c:v>41384</c:v>
                </c:pt>
                <c:pt idx="9606">
                  <c:v>41385</c:v>
                </c:pt>
                <c:pt idx="9607">
                  <c:v>41386</c:v>
                </c:pt>
                <c:pt idx="9608">
                  <c:v>41387</c:v>
                </c:pt>
                <c:pt idx="9609">
                  <c:v>41388</c:v>
                </c:pt>
                <c:pt idx="9610">
                  <c:v>41389</c:v>
                </c:pt>
                <c:pt idx="9611">
                  <c:v>41390</c:v>
                </c:pt>
                <c:pt idx="9612">
                  <c:v>41391</c:v>
                </c:pt>
                <c:pt idx="9613">
                  <c:v>41392</c:v>
                </c:pt>
                <c:pt idx="9614">
                  <c:v>41393</c:v>
                </c:pt>
                <c:pt idx="9615">
                  <c:v>41394</c:v>
                </c:pt>
                <c:pt idx="9616">
                  <c:v>41395</c:v>
                </c:pt>
                <c:pt idx="9617">
                  <c:v>41396</c:v>
                </c:pt>
                <c:pt idx="9618">
                  <c:v>41397</c:v>
                </c:pt>
                <c:pt idx="9619">
                  <c:v>41398</c:v>
                </c:pt>
                <c:pt idx="9620">
                  <c:v>41399</c:v>
                </c:pt>
                <c:pt idx="9621">
                  <c:v>41400</c:v>
                </c:pt>
                <c:pt idx="9622">
                  <c:v>41401</c:v>
                </c:pt>
                <c:pt idx="9623">
                  <c:v>41402</c:v>
                </c:pt>
                <c:pt idx="9624">
                  <c:v>41403</c:v>
                </c:pt>
                <c:pt idx="9625">
                  <c:v>41404</c:v>
                </c:pt>
                <c:pt idx="9626">
                  <c:v>41405</c:v>
                </c:pt>
                <c:pt idx="9627">
                  <c:v>41406</c:v>
                </c:pt>
                <c:pt idx="9628">
                  <c:v>41407</c:v>
                </c:pt>
                <c:pt idx="9629">
                  <c:v>41408</c:v>
                </c:pt>
                <c:pt idx="9630">
                  <c:v>41409</c:v>
                </c:pt>
                <c:pt idx="9631">
                  <c:v>41410</c:v>
                </c:pt>
                <c:pt idx="9632">
                  <c:v>41411</c:v>
                </c:pt>
                <c:pt idx="9633">
                  <c:v>41412</c:v>
                </c:pt>
                <c:pt idx="9634">
                  <c:v>41413</c:v>
                </c:pt>
                <c:pt idx="9635">
                  <c:v>41414</c:v>
                </c:pt>
                <c:pt idx="9636">
                  <c:v>41415</c:v>
                </c:pt>
                <c:pt idx="9637">
                  <c:v>41416</c:v>
                </c:pt>
                <c:pt idx="9638">
                  <c:v>41417</c:v>
                </c:pt>
                <c:pt idx="9639">
                  <c:v>41418</c:v>
                </c:pt>
                <c:pt idx="9640">
                  <c:v>41419</c:v>
                </c:pt>
                <c:pt idx="9641">
                  <c:v>41420</c:v>
                </c:pt>
                <c:pt idx="9642">
                  <c:v>41421</c:v>
                </c:pt>
                <c:pt idx="9643">
                  <c:v>41422</c:v>
                </c:pt>
                <c:pt idx="9644">
                  <c:v>41423</c:v>
                </c:pt>
                <c:pt idx="9645">
                  <c:v>41424</c:v>
                </c:pt>
                <c:pt idx="9646">
                  <c:v>41425</c:v>
                </c:pt>
                <c:pt idx="9647">
                  <c:v>41426</c:v>
                </c:pt>
                <c:pt idx="9648">
                  <c:v>41427</c:v>
                </c:pt>
                <c:pt idx="9649">
                  <c:v>41428</c:v>
                </c:pt>
                <c:pt idx="9650">
                  <c:v>41429</c:v>
                </c:pt>
                <c:pt idx="9651">
                  <c:v>41430</c:v>
                </c:pt>
                <c:pt idx="9652">
                  <c:v>41431</c:v>
                </c:pt>
                <c:pt idx="9653">
                  <c:v>41432</c:v>
                </c:pt>
                <c:pt idx="9654">
                  <c:v>41433</c:v>
                </c:pt>
                <c:pt idx="9655">
                  <c:v>41434</c:v>
                </c:pt>
                <c:pt idx="9656">
                  <c:v>41435</c:v>
                </c:pt>
                <c:pt idx="9657">
                  <c:v>41436</c:v>
                </c:pt>
                <c:pt idx="9658">
                  <c:v>41437</c:v>
                </c:pt>
                <c:pt idx="9659">
                  <c:v>41438</c:v>
                </c:pt>
                <c:pt idx="9660">
                  <c:v>41439</c:v>
                </c:pt>
                <c:pt idx="9661">
                  <c:v>41440</c:v>
                </c:pt>
                <c:pt idx="9662">
                  <c:v>41441</c:v>
                </c:pt>
                <c:pt idx="9663">
                  <c:v>41442</c:v>
                </c:pt>
                <c:pt idx="9664">
                  <c:v>41443</c:v>
                </c:pt>
                <c:pt idx="9665">
                  <c:v>41444</c:v>
                </c:pt>
                <c:pt idx="9666">
                  <c:v>41445</c:v>
                </c:pt>
                <c:pt idx="9667">
                  <c:v>41446</c:v>
                </c:pt>
                <c:pt idx="9668">
                  <c:v>41447</c:v>
                </c:pt>
                <c:pt idx="9669">
                  <c:v>41448</c:v>
                </c:pt>
                <c:pt idx="9670">
                  <c:v>41449</c:v>
                </c:pt>
                <c:pt idx="9671">
                  <c:v>41450</c:v>
                </c:pt>
                <c:pt idx="9672">
                  <c:v>41451</c:v>
                </c:pt>
                <c:pt idx="9673">
                  <c:v>41452</c:v>
                </c:pt>
                <c:pt idx="9674">
                  <c:v>41453</c:v>
                </c:pt>
                <c:pt idx="9675">
                  <c:v>41454</c:v>
                </c:pt>
                <c:pt idx="9676">
                  <c:v>41455</c:v>
                </c:pt>
                <c:pt idx="9677">
                  <c:v>41456</c:v>
                </c:pt>
                <c:pt idx="9678">
                  <c:v>41457</c:v>
                </c:pt>
                <c:pt idx="9679">
                  <c:v>41458</c:v>
                </c:pt>
                <c:pt idx="9680">
                  <c:v>41459</c:v>
                </c:pt>
                <c:pt idx="9681">
                  <c:v>41460</c:v>
                </c:pt>
                <c:pt idx="9682">
                  <c:v>41461</c:v>
                </c:pt>
                <c:pt idx="9683">
                  <c:v>41462</c:v>
                </c:pt>
                <c:pt idx="9684">
                  <c:v>41463</c:v>
                </c:pt>
                <c:pt idx="9685">
                  <c:v>41464</c:v>
                </c:pt>
                <c:pt idx="9686">
                  <c:v>41465</c:v>
                </c:pt>
                <c:pt idx="9687">
                  <c:v>41466</c:v>
                </c:pt>
                <c:pt idx="9688">
                  <c:v>41467</c:v>
                </c:pt>
                <c:pt idx="9689">
                  <c:v>41468</c:v>
                </c:pt>
                <c:pt idx="9690">
                  <c:v>41469</c:v>
                </c:pt>
                <c:pt idx="9691">
                  <c:v>41470</c:v>
                </c:pt>
                <c:pt idx="9692">
                  <c:v>41471</c:v>
                </c:pt>
                <c:pt idx="9693">
                  <c:v>41472</c:v>
                </c:pt>
                <c:pt idx="9694">
                  <c:v>41473</c:v>
                </c:pt>
                <c:pt idx="9695">
                  <c:v>41474</c:v>
                </c:pt>
                <c:pt idx="9696">
                  <c:v>41475</c:v>
                </c:pt>
                <c:pt idx="9697">
                  <c:v>41476</c:v>
                </c:pt>
                <c:pt idx="9698">
                  <c:v>41477</c:v>
                </c:pt>
                <c:pt idx="9699">
                  <c:v>41478</c:v>
                </c:pt>
                <c:pt idx="9700">
                  <c:v>41479</c:v>
                </c:pt>
                <c:pt idx="9701">
                  <c:v>41480</c:v>
                </c:pt>
                <c:pt idx="9702">
                  <c:v>41481</c:v>
                </c:pt>
                <c:pt idx="9703">
                  <c:v>41482</c:v>
                </c:pt>
                <c:pt idx="9704">
                  <c:v>41483</c:v>
                </c:pt>
                <c:pt idx="9705">
                  <c:v>41484</c:v>
                </c:pt>
                <c:pt idx="9706">
                  <c:v>41485</c:v>
                </c:pt>
                <c:pt idx="9707">
                  <c:v>41486</c:v>
                </c:pt>
                <c:pt idx="9708">
                  <c:v>41487</c:v>
                </c:pt>
                <c:pt idx="9709">
                  <c:v>41488</c:v>
                </c:pt>
                <c:pt idx="9710">
                  <c:v>41489</c:v>
                </c:pt>
                <c:pt idx="9711">
                  <c:v>41490</c:v>
                </c:pt>
                <c:pt idx="9712">
                  <c:v>41491</c:v>
                </c:pt>
                <c:pt idx="9713">
                  <c:v>41492</c:v>
                </c:pt>
                <c:pt idx="9714">
                  <c:v>41493</c:v>
                </c:pt>
                <c:pt idx="9715">
                  <c:v>41494</c:v>
                </c:pt>
                <c:pt idx="9716">
                  <c:v>41495</c:v>
                </c:pt>
                <c:pt idx="9717">
                  <c:v>41496</c:v>
                </c:pt>
                <c:pt idx="9718">
                  <c:v>41497</c:v>
                </c:pt>
                <c:pt idx="9719">
                  <c:v>41498</c:v>
                </c:pt>
                <c:pt idx="9720">
                  <c:v>41499</c:v>
                </c:pt>
                <c:pt idx="9721">
                  <c:v>41500</c:v>
                </c:pt>
                <c:pt idx="9722">
                  <c:v>41501</c:v>
                </c:pt>
                <c:pt idx="9723">
                  <c:v>41502</c:v>
                </c:pt>
                <c:pt idx="9724">
                  <c:v>41503</c:v>
                </c:pt>
                <c:pt idx="9725">
                  <c:v>41504</c:v>
                </c:pt>
                <c:pt idx="9726">
                  <c:v>41505</c:v>
                </c:pt>
                <c:pt idx="9727">
                  <c:v>41506</c:v>
                </c:pt>
                <c:pt idx="9728">
                  <c:v>41507</c:v>
                </c:pt>
                <c:pt idx="9729">
                  <c:v>41508</c:v>
                </c:pt>
                <c:pt idx="9730">
                  <c:v>41509</c:v>
                </c:pt>
                <c:pt idx="9731">
                  <c:v>41510</c:v>
                </c:pt>
                <c:pt idx="9732">
                  <c:v>41511</c:v>
                </c:pt>
                <c:pt idx="9733">
                  <c:v>41512</c:v>
                </c:pt>
                <c:pt idx="9734">
                  <c:v>41513</c:v>
                </c:pt>
                <c:pt idx="9735">
                  <c:v>41514</c:v>
                </c:pt>
                <c:pt idx="9736">
                  <c:v>41515</c:v>
                </c:pt>
                <c:pt idx="9737">
                  <c:v>41516</c:v>
                </c:pt>
                <c:pt idx="9738">
                  <c:v>41517</c:v>
                </c:pt>
                <c:pt idx="9739">
                  <c:v>41518</c:v>
                </c:pt>
                <c:pt idx="9740">
                  <c:v>41519</c:v>
                </c:pt>
                <c:pt idx="9741">
                  <c:v>41520</c:v>
                </c:pt>
                <c:pt idx="9742">
                  <c:v>41521</c:v>
                </c:pt>
                <c:pt idx="9743">
                  <c:v>41522</c:v>
                </c:pt>
                <c:pt idx="9744">
                  <c:v>41523</c:v>
                </c:pt>
                <c:pt idx="9745">
                  <c:v>41524</c:v>
                </c:pt>
                <c:pt idx="9746">
                  <c:v>41525</c:v>
                </c:pt>
                <c:pt idx="9747">
                  <c:v>41526</c:v>
                </c:pt>
                <c:pt idx="9748">
                  <c:v>41527</c:v>
                </c:pt>
                <c:pt idx="9749">
                  <c:v>41528</c:v>
                </c:pt>
                <c:pt idx="9750">
                  <c:v>41529</c:v>
                </c:pt>
                <c:pt idx="9751">
                  <c:v>41530</c:v>
                </c:pt>
                <c:pt idx="9752">
                  <c:v>41531</c:v>
                </c:pt>
                <c:pt idx="9753">
                  <c:v>41532</c:v>
                </c:pt>
                <c:pt idx="9754">
                  <c:v>41533</c:v>
                </c:pt>
                <c:pt idx="9755">
                  <c:v>41534</c:v>
                </c:pt>
                <c:pt idx="9756">
                  <c:v>41535</c:v>
                </c:pt>
                <c:pt idx="9757">
                  <c:v>41536</c:v>
                </c:pt>
                <c:pt idx="9758">
                  <c:v>41537</c:v>
                </c:pt>
                <c:pt idx="9759">
                  <c:v>41538</c:v>
                </c:pt>
                <c:pt idx="9760">
                  <c:v>41539</c:v>
                </c:pt>
                <c:pt idx="9761">
                  <c:v>41540</c:v>
                </c:pt>
                <c:pt idx="9762">
                  <c:v>41541</c:v>
                </c:pt>
                <c:pt idx="9763">
                  <c:v>41542</c:v>
                </c:pt>
                <c:pt idx="9764">
                  <c:v>41543</c:v>
                </c:pt>
                <c:pt idx="9765">
                  <c:v>41544</c:v>
                </c:pt>
                <c:pt idx="9766">
                  <c:v>41545</c:v>
                </c:pt>
                <c:pt idx="9767">
                  <c:v>41546</c:v>
                </c:pt>
                <c:pt idx="9768">
                  <c:v>41547</c:v>
                </c:pt>
                <c:pt idx="9769">
                  <c:v>41548</c:v>
                </c:pt>
                <c:pt idx="9770">
                  <c:v>41549</c:v>
                </c:pt>
                <c:pt idx="9771">
                  <c:v>41550</c:v>
                </c:pt>
                <c:pt idx="9772">
                  <c:v>41551</c:v>
                </c:pt>
                <c:pt idx="9773">
                  <c:v>41552</c:v>
                </c:pt>
                <c:pt idx="9774">
                  <c:v>41553</c:v>
                </c:pt>
                <c:pt idx="9775">
                  <c:v>41554</c:v>
                </c:pt>
                <c:pt idx="9776">
                  <c:v>41555</c:v>
                </c:pt>
                <c:pt idx="9777">
                  <c:v>41556</c:v>
                </c:pt>
                <c:pt idx="9778">
                  <c:v>41557</c:v>
                </c:pt>
                <c:pt idx="9779">
                  <c:v>41558</c:v>
                </c:pt>
                <c:pt idx="9780">
                  <c:v>41559</c:v>
                </c:pt>
                <c:pt idx="9781">
                  <c:v>41560</c:v>
                </c:pt>
                <c:pt idx="9782">
                  <c:v>41561</c:v>
                </c:pt>
                <c:pt idx="9783">
                  <c:v>41562</c:v>
                </c:pt>
                <c:pt idx="9784">
                  <c:v>41563</c:v>
                </c:pt>
                <c:pt idx="9785">
                  <c:v>41564</c:v>
                </c:pt>
                <c:pt idx="9786">
                  <c:v>41565</c:v>
                </c:pt>
                <c:pt idx="9787">
                  <c:v>41566</c:v>
                </c:pt>
                <c:pt idx="9788">
                  <c:v>41567</c:v>
                </c:pt>
                <c:pt idx="9789">
                  <c:v>41568</c:v>
                </c:pt>
                <c:pt idx="9790">
                  <c:v>41569</c:v>
                </c:pt>
                <c:pt idx="9791">
                  <c:v>41570</c:v>
                </c:pt>
                <c:pt idx="9792">
                  <c:v>41571</c:v>
                </c:pt>
                <c:pt idx="9793">
                  <c:v>41572</c:v>
                </c:pt>
                <c:pt idx="9794">
                  <c:v>41573</c:v>
                </c:pt>
                <c:pt idx="9795">
                  <c:v>41574</c:v>
                </c:pt>
                <c:pt idx="9796">
                  <c:v>41575</c:v>
                </c:pt>
                <c:pt idx="9797">
                  <c:v>41576</c:v>
                </c:pt>
                <c:pt idx="9798">
                  <c:v>41577</c:v>
                </c:pt>
                <c:pt idx="9799">
                  <c:v>41578</c:v>
                </c:pt>
                <c:pt idx="9800">
                  <c:v>41579</c:v>
                </c:pt>
                <c:pt idx="9801">
                  <c:v>41580</c:v>
                </c:pt>
                <c:pt idx="9802">
                  <c:v>41581</c:v>
                </c:pt>
                <c:pt idx="9803">
                  <c:v>41582</c:v>
                </c:pt>
                <c:pt idx="9804">
                  <c:v>41583</c:v>
                </c:pt>
                <c:pt idx="9805">
                  <c:v>41584</c:v>
                </c:pt>
                <c:pt idx="9806">
                  <c:v>41585</c:v>
                </c:pt>
                <c:pt idx="9807">
                  <c:v>41586</c:v>
                </c:pt>
                <c:pt idx="9808">
                  <c:v>41587</c:v>
                </c:pt>
                <c:pt idx="9809">
                  <c:v>41588</c:v>
                </c:pt>
                <c:pt idx="9810">
                  <c:v>41589</c:v>
                </c:pt>
                <c:pt idx="9811">
                  <c:v>41590</c:v>
                </c:pt>
                <c:pt idx="9812">
                  <c:v>41591</c:v>
                </c:pt>
                <c:pt idx="9813">
                  <c:v>41592</c:v>
                </c:pt>
                <c:pt idx="9814">
                  <c:v>41593</c:v>
                </c:pt>
                <c:pt idx="9815">
                  <c:v>41594</c:v>
                </c:pt>
                <c:pt idx="9816">
                  <c:v>41595</c:v>
                </c:pt>
                <c:pt idx="9817">
                  <c:v>41596</c:v>
                </c:pt>
                <c:pt idx="9818">
                  <c:v>41597</c:v>
                </c:pt>
                <c:pt idx="9819">
                  <c:v>41598</c:v>
                </c:pt>
                <c:pt idx="9820">
                  <c:v>41599</c:v>
                </c:pt>
                <c:pt idx="9821">
                  <c:v>41600</c:v>
                </c:pt>
                <c:pt idx="9822">
                  <c:v>41601</c:v>
                </c:pt>
                <c:pt idx="9823">
                  <c:v>41602</c:v>
                </c:pt>
                <c:pt idx="9824">
                  <c:v>41603</c:v>
                </c:pt>
                <c:pt idx="9825">
                  <c:v>41604</c:v>
                </c:pt>
                <c:pt idx="9826">
                  <c:v>41605</c:v>
                </c:pt>
                <c:pt idx="9827">
                  <c:v>41606</c:v>
                </c:pt>
                <c:pt idx="9828">
                  <c:v>41607</c:v>
                </c:pt>
                <c:pt idx="9829">
                  <c:v>41608</c:v>
                </c:pt>
                <c:pt idx="9830">
                  <c:v>41609</c:v>
                </c:pt>
                <c:pt idx="9831">
                  <c:v>41610</c:v>
                </c:pt>
                <c:pt idx="9832">
                  <c:v>41611</c:v>
                </c:pt>
                <c:pt idx="9833">
                  <c:v>41612</c:v>
                </c:pt>
                <c:pt idx="9834">
                  <c:v>41613</c:v>
                </c:pt>
                <c:pt idx="9835">
                  <c:v>41614</c:v>
                </c:pt>
                <c:pt idx="9836">
                  <c:v>41615</c:v>
                </c:pt>
                <c:pt idx="9837">
                  <c:v>41616</c:v>
                </c:pt>
                <c:pt idx="9838">
                  <c:v>41617</c:v>
                </c:pt>
                <c:pt idx="9839">
                  <c:v>41618</c:v>
                </c:pt>
                <c:pt idx="9840">
                  <c:v>41619</c:v>
                </c:pt>
                <c:pt idx="9841">
                  <c:v>41620</c:v>
                </c:pt>
                <c:pt idx="9842">
                  <c:v>41621</c:v>
                </c:pt>
                <c:pt idx="9843">
                  <c:v>41622</c:v>
                </c:pt>
                <c:pt idx="9844">
                  <c:v>41623</c:v>
                </c:pt>
                <c:pt idx="9845">
                  <c:v>41624</c:v>
                </c:pt>
                <c:pt idx="9846">
                  <c:v>41625</c:v>
                </c:pt>
                <c:pt idx="9847">
                  <c:v>41626</c:v>
                </c:pt>
                <c:pt idx="9848">
                  <c:v>41627</c:v>
                </c:pt>
                <c:pt idx="9849">
                  <c:v>41628</c:v>
                </c:pt>
                <c:pt idx="9850">
                  <c:v>41629</c:v>
                </c:pt>
                <c:pt idx="9851">
                  <c:v>41630</c:v>
                </c:pt>
                <c:pt idx="9852">
                  <c:v>41631</c:v>
                </c:pt>
                <c:pt idx="9853">
                  <c:v>41632</c:v>
                </c:pt>
                <c:pt idx="9854">
                  <c:v>41633</c:v>
                </c:pt>
                <c:pt idx="9855">
                  <c:v>41634</c:v>
                </c:pt>
                <c:pt idx="9856">
                  <c:v>41635</c:v>
                </c:pt>
                <c:pt idx="9857">
                  <c:v>41636</c:v>
                </c:pt>
                <c:pt idx="9858">
                  <c:v>41637</c:v>
                </c:pt>
                <c:pt idx="9859">
                  <c:v>41638</c:v>
                </c:pt>
                <c:pt idx="9860">
                  <c:v>41639</c:v>
                </c:pt>
                <c:pt idx="9861">
                  <c:v>41640</c:v>
                </c:pt>
                <c:pt idx="9862">
                  <c:v>41641</c:v>
                </c:pt>
                <c:pt idx="9863">
                  <c:v>41642</c:v>
                </c:pt>
                <c:pt idx="9864">
                  <c:v>41643</c:v>
                </c:pt>
                <c:pt idx="9865">
                  <c:v>41644</c:v>
                </c:pt>
                <c:pt idx="9866">
                  <c:v>41645</c:v>
                </c:pt>
                <c:pt idx="9867">
                  <c:v>41646</c:v>
                </c:pt>
                <c:pt idx="9868">
                  <c:v>41647</c:v>
                </c:pt>
                <c:pt idx="9869">
                  <c:v>41648</c:v>
                </c:pt>
                <c:pt idx="9870">
                  <c:v>41649</c:v>
                </c:pt>
                <c:pt idx="9871">
                  <c:v>41650</c:v>
                </c:pt>
                <c:pt idx="9872">
                  <c:v>41651</c:v>
                </c:pt>
                <c:pt idx="9873">
                  <c:v>41652</c:v>
                </c:pt>
                <c:pt idx="9874">
                  <c:v>41653</c:v>
                </c:pt>
                <c:pt idx="9875">
                  <c:v>41654</c:v>
                </c:pt>
                <c:pt idx="9876">
                  <c:v>41655</c:v>
                </c:pt>
                <c:pt idx="9877">
                  <c:v>41656</c:v>
                </c:pt>
                <c:pt idx="9878">
                  <c:v>41657</c:v>
                </c:pt>
                <c:pt idx="9879">
                  <c:v>41658</c:v>
                </c:pt>
                <c:pt idx="9880">
                  <c:v>41659</c:v>
                </c:pt>
                <c:pt idx="9881">
                  <c:v>41660</c:v>
                </c:pt>
                <c:pt idx="9882">
                  <c:v>41661</c:v>
                </c:pt>
                <c:pt idx="9883">
                  <c:v>41662</c:v>
                </c:pt>
                <c:pt idx="9884">
                  <c:v>41663</c:v>
                </c:pt>
                <c:pt idx="9885">
                  <c:v>41664</c:v>
                </c:pt>
                <c:pt idx="9886">
                  <c:v>41665</c:v>
                </c:pt>
                <c:pt idx="9887">
                  <c:v>41666</c:v>
                </c:pt>
                <c:pt idx="9888">
                  <c:v>41667</c:v>
                </c:pt>
                <c:pt idx="9889">
                  <c:v>41668</c:v>
                </c:pt>
                <c:pt idx="9890">
                  <c:v>41669</c:v>
                </c:pt>
                <c:pt idx="9891">
                  <c:v>41670</c:v>
                </c:pt>
                <c:pt idx="9892">
                  <c:v>41671</c:v>
                </c:pt>
                <c:pt idx="9893">
                  <c:v>41672</c:v>
                </c:pt>
                <c:pt idx="9894">
                  <c:v>41673</c:v>
                </c:pt>
                <c:pt idx="9895">
                  <c:v>41674</c:v>
                </c:pt>
                <c:pt idx="9896">
                  <c:v>41675</c:v>
                </c:pt>
                <c:pt idx="9897">
                  <c:v>41676</c:v>
                </c:pt>
                <c:pt idx="9898">
                  <c:v>41677</c:v>
                </c:pt>
                <c:pt idx="9899">
                  <c:v>41678</c:v>
                </c:pt>
                <c:pt idx="9900">
                  <c:v>41679</c:v>
                </c:pt>
                <c:pt idx="9901">
                  <c:v>41680</c:v>
                </c:pt>
                <c:pt idx="9902">
                  <c:v>41681</c:v>
                </c:pt>
                <c:pt idx="9903">
                  <c:v>41682</c:v>
                </c:pt>
                <c:pt idx="9904">
                  <c:v>41683</c:v>
                </c:pt>
                <c:pt idx="9905">
                  <c:v>41684</c:v>
                </c:pt>
                <c:pt idx="9906">
                  <c:v>41685</c:v>
                </c:pt>
                <c:pt idx="9907">
                  <c:v>41686</c:v>
                </c:pt>
                <c:pt idx="9908">
                  <c:v>41687</c:v>
                </c:pt>
                <c:pt idx="9909">
                  <c:v>41688</c:v>
                </c:pt>
                <c:pt idx="9910">
                  <c:v>41689</c:v>
                </c:pt>
                <c:pt idx="9911">
                  <c:v>41690</c:v>
                </c:pt>
                <c:pt idx="9912">
                  <c:v>41691</c:v>
                </c:pt>
                <c:pt idx="9913">
                  <c:v>41692</c:v>
                </c:pt>
                <c:pt idx="9914">
                  <c:v>41693</c:v>
                </c:pt>
                <c:pt idx="9915">
                  <c:v>41694</c:v>
                </c:pt>
                <c:pt idx="9916">
                  <c:v>41695</c:v>
                </c:pt>
                <c:pt idx="9917">
                  <c:v>41696</c:v>
                </c:pt>
                <c:pt idx="9918">
                  <c:v>41697</c:v>
                </c:pt>
                <c:pt idx="9919">
                  <c:v>41698</c:v>
                </c:pt>
                <c:pt idx="9920">
                  <c:v>41699</c:v>
                </c:pt>
                <c:pt idx="9921">
                  <c:v>41700</c:v>
                </c:pt>
                <c:pt idx="9922">
                  <c:v>41701</c:v>
                </c:pt>
                <c:pt idx="9923">
                  <c:v>41702</c:v>
                </c:pt>
                <c:pt idx="9924">
                  <c:v>41703</c:v>
                </c:pt>
                <c:pt idx="9925">
                  <c:v>41704</c:v>
                </c:pt>
                <c:pt idx="9926">
                  <c:v>41705</c:v>
                </c:pt>
                <c:pt idx="9927">
                  <c:v>41706</c:v>
                </c:pt>
                <c:pt idx="9928">
                  <c:v>41707</c:v>
                </c:pt>
                <c:pt idx="9929">
                  <c:v>41708</c:v>
                </c:pt>
                <c:pt idx="9930">
                  <c:v>41709</c:v>
                </c:pt>
                <c:pt idx="9931">
                  <c:v>41710</c:v>
                </c:pt>
                <c:pt idx="9932">
                  <c:v>41711</c:v>
                </c:pt>
                <c:pt idx="9933">
                  <c:v>41712</c:v>
                </c:pt>
                <c:pt idx="9934">
                  <c:v>41713</c:v>
                </c:pt>
                <c:pt idx="9935">
                  <c:v>41714</c:v>
                </c:pt>
                <c:pt idx="9936">
                  <c:v>41715</c:v>
                </c:pt>
                <c:pt idx="9937">
                  <c:v>41716</c:v>
                </c:pt>
                <c:pt idx="9938">
                  <c:v>41717</c:v>
                </c:pt>
                <c:pt idx="9939">
                  <c:v>41718</c:v>
                </c:pt>
                <c:pt idx="9940">
                  <c:v>41719</c:v>
                </c:pt>
                <c:pt idx="9941">
                  <c:v>41720</c:v>
                </c:pt>
                <c:pt idx="9942">
                  <c:v>41721</c:v>
                </c:pt>
                <c:pt idx="9943">
                  <c:v>41722</c:v>
                </c:pt>
                <c:pt idx="9944">
                  <c:v>41723</c:v>
                </c:pt>
                <c:pt idx="9945">
                  <c:v>41724</c:v>
                </c:pt>
                <c:pt idx="9946">
                  <c:v>41725</c:v>
                </c:pt>
                <c:pt idx="9947">
                  <c:v>41726</c:v>
                </c:pt>
                <c:pt idx="9948">
                  <c:v>41727</c:v>
                </c:pt>
                <c:pt idx="9949">
                  <c:v>41728</c:v>
                </c:pt>
                <c:pt idx="9950">
                  <c:v>41729</c:v>
                </c:pt>
                <c:pt idx="9951">
                  <c:v>41730</c:v>
                </c:pt>
                <c:pt idx="9952">
                  <c:v>41731</c:v>
                </c:pt>
                <c:pt idx="9953">
                  <c:v>41732</c:v>
                </c:pt>
                <c:pt idx="9954">
                  <c:v>41733</c:v>
                </c:pt>
                <c:pt idx="9955">
                  <c:v>41734</c:v>
                </c:pt>
                <c:pt idx="9956">
                  <c:v>41735</c:v>
                </c:pt>
                <c:pt idx="9957">
                  <c:v>41736</c:v>
                </c:pt>
                <c:pt idx="9958">
                  <c:v>41737</c:v>
                </c:pt>
                <c:pt idx="9959">
                  <c:v>41738</c:v>
                </c:pt>
                <c:pt idx="9960">
                  <c:v>41739</c:v>
                </c:pt>
                <c:pt idx="9961">
                  <c:v>41740</c:v>
                </c:pt>
                <c:pt idx="9962">
                  <c:v>41741</c:v>
                </c:pt>
                <c:pt idx="9963">
                  <c:v>41742</c:v>
                </c:pt>
                <c:pt idx="9964">
                  <c:v>41743</c:v>
                </c:pt>
                <c:pt idx="9965">
                  <c:v>41744</c:v>
                </c:pt>
                <c:pt idx="9966">
                  <c:v>41745</c:v>
                </c:pt>
                <c:pt idx="9967">
                  <c:v>41746</c:v>
                </c:pt>
                <c:pt idx="9968">
                  <c:v>41747</c:v>
                </c:pt>
                <c:pt idx="9969">
                  <c:v>41748</c:v>
                </c:pt>
                <c:pt idx="9970">
                  <c:v>41749</c:v>
                </c:pt>
                <c:pt idx="9971">
                  <c:v>41750</c:v>
                </c:pt>
                <c:pt idx="9972">
                  <c:v>41751</c:v>
                </c:pt>
                <c:pt idx="9973">
                  <c:v>41752</c:v>
                </c:pt>
                <c:pt idx="9974">
                  <c:v>41753</c:v>
                </c:pt>
                <c:pt idx="9975">
                  <c:v>41754</c:v>
                </c:pt>
                <c:pt idx="9976">
                  <c:v>41755</c:v>
                </c:pt>
                <c:pt idx="9977">
                  <c:v>41756</c:v>
                </c:pt>
                <c:pt idx="9978">
                  <c:v>41757</c:v>
                </c:pt>
                <c:pt idx="9979">
                  <c:v>41758</c:v>
                </c:pt>
                <c:pt idx="9980">
                  <c:v>41759</c:v>
                </c:pt>
                <c:pt idx="9981">
                  <c:v>41760</c:v>
                </c:pt>
                <c:pt idx="9982">
                  <c:v>41761</c:v>
                </c:pt>
                <c:pt idx="9983">
                  <c:v>41762</c:v>
                </c:pt>
                <c:pt idx="9984">
                  <c:v>41763</c:v>
                </c:pt>
                <c:pt idx="9985">
                  <c:v>41764</c:v>
                </c:pt>
                <c:pt idx="9986">
                  <c:v>41765</c:v>
                </c:pt>
                <c:pt idx="9987">
                  <c:v>41766</c:v>
                </c:pt>
                <c:pt idx="9988">
                  <c:v>41767</c:v>
                </c:pt>
                <c:pt idx="9989">
                  <c:v>41768</c:v>
                </c:pt>
                <c:pt idx="9990">
                  <c:v>41769</c:v>
                </c:pt>
                <c:pt idx="9991">
                  <c:v>41770</c:v>
                </c:pt>
                <c:pt idx="9992">
                  <c:v>41771</c:v>
                </c:pt>
                <c:pt idx="9993">
                  <c:v>41772</c:v>
                </c:pt>
                <c:pt idx="9994">
                  <c:v>41773</c:v>
                </c:pt>
                <c:pt idx="9995">
                  <c:v>41774</c:v>
                </c:pt>
                <c:pt idx="9996">
                  <c:v>41775</c:v>
                </c:pt>
                <c:pt idx="9997">
                  <c:v>41776</c:v>
                </c:pt>
                <c:pt idx="9998">
                  <c:v>41777</c:v>
                </c:pt>
                <c:pt idx="9999">
                  <c:v>41778</c:v>
                </c:pt>
                <c:pt idx="10000">
                  <c:v>41779</c:v>
                </c:pt>
                <c:pt idx="10001">
                  <c:v>41780</c:v>
                </c:pt>
                <c:pt idx="10002">
                  <c:v>41781</c:v>
                </c:pt>
                <c:pt idx="10003">
                  <c:v>41782</c:v>
                </c:pt>
                <c:pt idx="10004">
                  <c:v>41783</c:v>
                </c:pt>
                <c:pt idx="10005">
                  <c:v>41784</c:v>
                </c:pt>
                <c:pt idx="10006">
                  <c:v>41785</c:v>
                </c:pt>
                <c:pt idx="10007">
                  <c:v>41786</c:v>
                </c:pt>
                <c:pt idx="10008">
                  <c:v>41787</c:v>
                </c:pt>
                <c:pt idx="10009">
                  <c:v>41788</c:v>
                </c:pt>
                <c:pt idx="10010">
                  <c:v>41789</c:v>
                </c:pt>
                <c:pt idx="10011">
                  <c:v>41790</c:v>
                </c:pt>
                <c:pt idx="10012">
                  <c:v>41791</c:v>
                </c:pt>
                <c:pt idx="10013">
                  <c:v>41792</c:v>
                </c:pt>
                <c:pt idx="10014">
                  <c:v>41793</c:v>
                </c:pt>
                <c:pt idx="10015">
                  <c:v>41794</c:v>
                </c:pt>
                <c:pt idx="10016">
                  <c:v>41795</c:v>
                </c:pt>
                <c:pt idx="10017">
                  <c:v>41796</c:v>
                </c:pt>
                <c:pt idx="10018">
                  <c:v>41797</c:v>
                </c:pt>
                <c:pt idx="10019">
                  <c:v>41798</c:v>
                </c:pt>
                <c:pt idx="10020">
                  <c:v>41799</c:v>
                </c:pt>
                <c:pt idx="10021">
                  <c:v>41800</c:v>
                </c:pt>
                <c:pt idx="10022">
                  <c:v>41801</c:v>
                </c:pt>
                <c:pt idx="10023">
                  <c:v>41802</c:v>
                </c:pt>
                <c:pt idx="10024">
                  <c:v>41803</c:v>
                </c:pt>
                <c:pt idx="10025">
                  <c:v>41804</c:v>
                </c:pt>
                <c:pt idx="10026">
                  <c:v>41805</c:v>
                </c:pt>
                <c:pt idx="10027">
                  <c:v>41806</c:v>
                </c:pt>
                <c:pt idx="10028">
                  <c:v>41807</c:v>
                </c:pt>
                <c:pt idx="10029">
                  <c:v>41808</c:v>
                </c:pt>
                <c:pt idx="10030">
                  <c:v>41809</c:v>
                </c:pt>
                <c:pt idx="10031">
                  <c:v>41810</c:v>
                </c:pt>
                <c:pt idx="10032">
                  <c:v>41811</c:v>
                </c:pt>
                <c:pt idx="10033">
                  <c:v>41812</c:v>
                </c:pt>
                <c:pt idx="10034">
                  <c:v>41813</c:v>
                </c:pt>
                <c:pt idx="10035">
                  <c:v>41814</c:v>
                </c:pt>
                <c:pt idx="10036">
                  <c:v>41815</c:v>
                </c:pt>
                <c:pt idx="10037">
                  <c:v>41816</c:v>
                </c:pt>
                <c:pt idx="10038">
                  <c:v>41817</c:v>
                </c:pt>
                <c:pt idx="10039">
                  <c:v>41818</c:v>
                </c:pt>
                <c:pt idx="10040">
                  <c:v>41819</c:v>
                </c:pt>
                <c:pt idx="10041">
                  <c:v>41820</c:v>
                </c:pt>
                <c:pt idx="10042">
                  <c:v>41821</c:v>
                </c:pt>
                <c:pt idx="10043">
                  <c:v>41822</c:v>
                </c:pt>
                <c:pt idx="10044">
                  <c:v>41823</c:v>
                </c:pt>
                <c:pt idx="10045">
                  <c:v>41824</c:v>
                </c:pt>
                <c:pt idx="10046">
                  <c:v>41825</c:v>
                </c:pt>
                <c:pt idx="10047">
                  <c:v>41826</c:v>
                </c:pt>
                <c:pt idx="10048">
                  <c:v>41827</c:v>
                </c:pt>
                <c:pt idx="10049">
                  <c:v>41828</c:v>
                </c:pt>
                <c:pt idx="10050">
                  <c:v>41829</c:v>
                </c:pt>
                <c:pt idx="10051">
                  <c:v>41830</c:v>
                </c:pt>
                <c:pt idx="10052">
                  <c:v>41831</c:v>
                </c:pt>
                <c:pt idx="10053">
                  <c:v>41832</c:v>
                </c:pt>
                <c:pt idx="10054">
                  <c:v>41833</c:v>
                </c:pt>
                <c:pt idx="10055">
                  <c:v>41834</c:v>
                </c:pt>
                <c:pt idx="10056">
                  <c:v>41835</c:v>
                </c:pt>
                <c:pt idx="10057">
                  <c:v>41836</c:v>
                </c:pt>
                <c:pt idx="10058">
                  <c:v>41837</c:v>
                </c:pt>
                <c:pt idx="10059">
                  <c:v>41838</c:v>
                </c:pt>
                <c:pt idx="10060">
                  <c:v>41839</c:v>
                </c:pt>
                <c:pt idx="10061">
                  <c:v>41840</c:v>
                </c:pt>
                <c:pt idx="10062">
                  <c:v>41841</c:v>
                </c:pt>
                <c:pt idx="10063">
                  <c:v>41842</c:v>
                </c:pt>
                <c:pt idx="10064">
                  <c:v>41843</c:v>
                </c:pt>
                <c:pt idx="10065">
                  <c:v>41844</c:v>
                </c:pt>
                <c:pt idx="10066">
                  <c:v>41845</c:v>
                </c:pt>
                <c:pt idx="10067">
                  <c:v>41846</c:v>
                </c:pt>
                <c:pt idx="10068">
                  <c:v>41847</c:v>
                </c:pt>
                <c:pt idx="10069">
                  <c:v>41848</c:v>
                </c:pt>
                <c:pt idx="10070">
                  <c:v>41849</c:v>
                </c:pt>
                <c:pt idx="10071">
                  <c:v>41850</c:v>
                </c:pt>
                <c:pt idx="10072">
                  <c:v>41851</c:v>
                </c:pt>
                <c:pt idx="10073">
                  <c:v>41852</c:v>
                </c:pt>
                <c:pt idx="10074">
                  <c:v>41853</c:v>
                </c:pt>
                <c:pt idx="10075">
                  <c:v>41854</c:v>
                </c:pt>
                <c:pt idx="10076">
                  <c:v>41855</c:v>
                </c:pt>
                <c:pt idx="10077">
                  <c:v>41856</c:v>
                </c:pt>
                <c:pt idx="10078">
                  <c:v>41857</c:v>
                </c:pt>
                <c:pt idx="10079">
                  <c:v>41858</c:v>
                </c:pt>
                <c:pt idx="10080">
                  <c:v>41859</c:v>
                </c:pt>
                <c:pt idx="10081">
                  <c:v>41860</c:v>
                </c:pt>
                <c:pt idx="10082">
                  <c:v>41861</c:v>
                </c:pt>
                <c:pt idx="10083">
                  <c:v>41862</c:v>
                </c:pt>
                <c:pt idx="10084">
                  <c:v>41863</c:v>
                </c:pt>
                <c:pt idx="10085">
                  <c:v>41864</c:v>
                </c:pt>
                <c:pt idx="10086">
                  <c:v>41865</c:v>
                </c:pt>
                <c:pt idx="10087">
                  <c:v>41866</c:v>
                </c:pt>
                <c:pt idx="10088">
                  <c:v>41867</c:v>
                </c:pt>
                <c:pt idx="10089">
                  <c:v>41868</c:v>
                </c:pt>
                <c:pt idx="10090">
                  <c:v>41869</c:v>
                </c:pt>
                <c:pt idx="10091">
                  <c:v>41870</c:v>
                </c:pt>
                <c:pt idx="10092">
                  <c:v>41871</c:v>
                </c:pt>
                <c:pt idx="10093">
                  <c:v>41872</c:v>
                </c:pt>
                <c:pt idx="10094">
                  <c:v>41873</c:v>
                </c:pt>
                <c:pt idx="10095">
                  <c:v>41874</c:v>
                </c:pt>
                <c:pt idx="10096">
                  <c:v>41875</c:v>
                </c:pt>
                <c:pt idx="10097">
                  <c:v>41876</c:v>
                </c:pt>
                <c:pt idx="10098">
                  <c:v>41877</c:v>
                </c:pt>
                <c:pt idx="10099">
                  <c:v>41878</c:v>
                </c:pt>
                <c:pt idx="10100">
                  <c:v>41879</c:v>
                </c:pt>
                <c:pt idx="10101">
                  <c:v>41880</c:v>
                </c:pt>
                <c:pt idx="10102">
                  <c:v>41881</c:v>
                </c:pt>
                <c:pt idx="10103">
                  <c:v>41882</c:v>
                </c:pt>
                <c:pt idx="10104">
                  <c:v>41883</c:v>
                </c:pt>
                <c:pt idx="10105">
                  <c:v>41884</c:v>
                </c:pt>
                <c:pt idx="10106">
                  <c:v>41885</c:v>
                </c:pt>
                <c:pt idx="10107">
                  <c:v>41886</c:v>
                </c:pt>
                <c:pt idx="10108">
                  <c:v>41887</c:v>
                </c:pt>
                <c:pt idx="10109">
                  <c:v>41888</c:v>
                </c:pt>
                <c:pt idx="10110">
                  <c:v>41889</c:v>
                </c:pt>
                <c:pt idx="10111">
                  <c:v>41890</c:v>
                </c:pt>
                <c:pt idx="10112">
                  <c:v>41891</c:v>
                </c:pt>
                <c:pt idx="10113">
                  <c:v>41892</c:v>
                </c:pt>
                <c:pt idx="10114">
                  <c:v>41893</c:v>
                </c:pt>
                <c:pt idx="10115">
                  <c:v>41894</c:v>
                </c:pt>
                <c:pt idx="10116">
                  <c:v>41895</c:v>
                </c:pt>
                <c:pt idx="10117">
                  <c:v>41896</c:v>
                </c:pt>
                <c:pt idx="10118">
                  <c:v>41897</c:v>
                </c:pt>
                <c:pt idx="10119">
                  <c:v>41898</c:v>
                </c:pt>
                <c:pt idx="10120">
                  <c:v>41899</c:v>
                </c:pt>
                <c:pt idx="10121">
                  <c:v>41900</c:v>
                </c:pt>
                <c:pt idx="10122">
                  <c:v>41901</c:v>
                </c:pt>
                <c:pt idx="10123">
                  <c:v>41902</c:v>
                </c:pt>
                <c:pt idx="10124">
                  <c:v>41903</c:v>
                </c:pt>
                <c:pt idx="10125">
                  <c:v>41904</c:v>
                </c:pt>
                <c:pt idx="10126">
                  <c:v>41905</c:v>
                </c:pt>
                <c:pt idx="10127">
                  <c:v>41906</c:v>
                </c:pt>
                <c:pt idx="10128">
                  <c:v>41907</c:v>
                </c:pt>
                <c:pt idx="10129">
                  <c:v>41908</c:v>
                </c:pt>
                <c:pt idx="10130">
                  <c:v>41909</c:v>
                </c:pt>
                <c:pt idx="10131">
                  <c:v>41910</c:v>
                </c:pt>
                <c:pt idx="10132">
                  <c:v>41911</c:v>
                </c:pt>
                <c:pt idx="10133">
                  <c:v>41912</c:v>
                </c:pt>
                <c:pt idx="10134">
                  <c:v>41913</c:v>
                </c:pt>
                <c:pt idx="10135">
                  <c:v>41914</c:v>
                </c:pt>
                <c:pt idx="10136">
                  <c:v>41915</c:v>
                </c:pt>
                <c:pt idx="10137">
                  <c:v>41916</c:v>
                </c:pt>
                <c:pt idx="10138">
                  <c:v>41917</c:v>
                </c:pt>
                <c:pt idx="10139">
                  <c:v>41918</c:v>
                </c:pt>
                <c:pt idx="10140">
                  <c:v>41919</c:v>
                </c:pt>
                <c:pt idx="10141">
                  <c:v>41920</c:v>
                </c:pt>
                <c:pt idx="10142">
                  <c:v>41921</c:v>
                </c:pt>
                <c:pt idx="10143">
                  <c:v>41922</c:v>
                </c:pt>
                <c:pt idx="10144">
                  <c:v>41923</c:v>
                </c:pt>
                <c:pt idx="10145">
                  <c:v>41924</c:v>
                </c:pt>
                <c:pt idx="10146">
                  <c:v>41925</c:v>
                </c:pt>
                <c:pt idx="10147">
                  <c:v>41926</c:v>
                </c:pt>
                <c:pt idx="10148">
                  <c:v>41927</c:v>
                </c:pt>
                <c:pt idx="10149">
                  <c:v>41928</c:v>
                </c:pt>
                <c:pt idx="10150">
                  <c:v>41929</c:v>
                </c:pt>
                <c:pt idx="10151">
                  <c:v>41930</c:v>
                </c:pt>
                <c:pt idx="10152">
                  <c:v>41931</c:v>
                </c:pt>
                <c:pt idx="10153">
                  <c:v>41932</c:v>
                </c:pt>
                <c:pt idx="10154">
                  <c:v>41933</c:v>
                </c:pt>
                <c:pt idx="10155">
                  <c:v>41934</c:v>
                </c:pt>
                <c:pt idx="10156">
                  <c:v>41935</c:v>
                </c:pt>
                <c:pt idx="10157">
                  <c:v>41936</c:v>
                </c:pt>
                <c:pt idx="10158">
                  <c:v>41937</c:v>
                </c:pt>
                <c:pt idx="10159">
                  <c:v>41938</c:v>
                </c:pt>
                <c:pt idx="10160">
                  <c:v>41939</c:v>
                </c:pt>
                <c:pt idx="10161">
                  <c:v>41940</c:v>
                </c:pt>
                <c:pt idx="10162">
                  <c:v>41941</c:v>
                </c:pt>
                <c:pt idx="10163">
                  <c:v>41942</c:v>
                </c:pt>
                <c:pt idx="10164">
                  <c:v>41943</c:v>
                </c:pt>
                <c:pt idx="10165">
                  <c:v>41944</c:v>
                </c:pt>
                <c:pt idx="10166">
                  <c:v>41945</c:v>
                </c:pt>
                <c:pt idx="10167">
                  <c:v>41946</c:v>
                </c:pt>
                <c:pt idx="10168">
                  <c:v>41947</c:v>
                </c:pt>
                <c:pt idx="10169">
                  <c:v>41948</c:v>
                </c:pt>
                <c:pt idx="10170">
                  <c:v>41949</c:v>
                </c:pt>
                <c:pt idx="10171">
                  <c:v>41950</c:v>
                </c:pt>
                <c:pt idx="10172">
                  <c:v>41951</c:v>
                </c:pt>
                <c:pt idx="10173">
                  <c:v>41952</c:v>
                </c:pt>
                <c:pt idx="10174">
                  <c:v>41953</c:v>
                </c:pt>
                <c:pt idx="10175">
                  <c:v>41954</c:v>
                </c:pt>
                <c:pt idx="10176">
                  <c:v>41955</c:v>
                </c:pt>
                <c:pt idx="10177">
                  <c:v>41956</c:v>
                </c:pt>
                <c:pt idx="10178">
                  <c:v>41957</c:v>
                </c:pt>
                <c:pt idx="10179">
                  <c:v>41958</c:v>
                </c:pt>
                <c:pt idx="10180">
                  <c:v>41959</c:v>
                </c:pt>
                <c:pt idx="10181">
                  <c:v>41960</c:v>
                </c:pt>
                <c:pt idx="10182">
                  <c:v>41961</c:v>
                </c:pt>
                <c:pt idx="10183">
                  <c:v>41962</c:v>
                </c:pt>
                <c:pt idx="10184">
                  <c:v>41963</c:v>
                </c:pt>
                <c:pt idx="10185">
                  <c:v>41964</c:v>
                </c:pt>
                <c:pt idx="10186">
                  <c:v>41965</c:v>
                </c:pt>
                <c:pt idx="10187">
                  <c:v>41966</c:v>
                </c:pt>
                <c:pt idx="10188">
                  <c:v>41967</c:v>
                </c:pt>
                <c:pt idx="10189">
                  <c:v>41968</c:v>
                </c:pt>
                <c:pt idx="10190">
                  <c:v>41969</c:v>
                </c:pt>
                <c:pt idx="10191">
                  <c:v>41970</c:v>
                </c:pt>
                <c:pt idx="10192">
                  <c:v>41971</c:v>
                </c:pt>
                <c:pt idx="10193">
                  <c:v>41972</c:v>
                </c:pt>
                <c:pt idx="10194">
                  <c:v>41973</c:v>
                </c:pt>
                <c:pt idx="10195">
                  <c:v>41974</c:v>
                </c:pt>
                <c:pt idx="10196">
                  <c:v>41975</c:v>
                </c:pt>
                <c:pt idx="10197">
                  <c:v>41976</c:v>
                </c:pt>
                <c:pt idx="10198">
                  <c:v>41977</c:v>
                </c:pt>
                <c:pt idx="10199">
                  <c:v>41978</c:v>
                </c:pt>
                <c:pt idx="10200">
                  <c:v>41979</c:v>
                </c:pt>
                <c:pt idx="10201">
                  <c:v>41980</c:v>
                </c:pt>
                <c:pt idx="10202">
                  <c:v>41981</c:v>
                </c:pt>
                <c:pt idx="10203">
                  <c:v>41982</c:v>
                </c:pt>
                <c:pt idx="10204">
                  <c:v>41983</c:v>
                </c:pt>
                <c:pt idx="10205">
                  <c:v>41984</c:v>
                </c:pt>
                <c:pt idx="10206">
                  <c:v>41985</c:v>
                </c:pt>
                <c:pt idx="10207">
                  <c:v>41986</c:v>
                </c:pt>
                <c:pt idx="10208">
                  <c:v>41987</c:v>
                </c:pt>
                <c:pt idx="10209">
                  <c:v>41988</c:v>
                </c:pt>
                <c:pt idx="10210">
                  <c:v>41989</c:v>
                </c:pt>
                <c:pt idx="10211">
                  <c:v>41990</c:v>
                </c:pt>
                <c:pt idx="10212">
                  <c:v>41991</c:v>
                </c:pt>
                <c:pt idx="10213">
                  <c:v>41992</c:v>
                </c:pt>
                <c:pt idx="10214">
                  <c:v>41993</c:v>
                </c:pt>
                <c:pt idx="10215">
                  <c:v>41994</c:v>
                </c:pt>
                <c:pt idx="10216">
                  <c:v>41995</c:v>
                </c:pt>
                <c:pt idx="10217">
                  <c:v>41996</c:v>
                </c:pt>
                <c:pt idx="10218">
                  <c:v>41997</c:v>
                </c:pt>
                <c:pt idx="10219">
                  <c:v>41998</c:v>
                </c:pt>
                <c:pt idx="10220">
                  <c:v>41999</c:v>
                </c:pt>
                <c:pt idx="10221">
                  <c:v>42000</c:v>
                </c:pt>
                <c:pt idx="10222">
                  <c:v>42001</c:v>
                </c:pt>
                <c:pt idx="10223">
                  <c:v>42002</c:v>
                </c:pt>
                <c:pt idx="10224">
                  <c:v>42003</c:v>
                </c:pt>
                <c:pt idx="10225">
                  <c:v>42004</c:v>
                </c:pt>
                <c:pt idx="10226">
                  <c:v>42005</c:v>
                </c:pt>
                <c:pt idx="10227">
                  <c:v>42006</c:v>
                </c:pt>
                <c:pt idx="10228">
                  <c:v>42007</c:v>
                </c:pt>
                <c:pt idx="10229">
                  <c:v>42008</c:v>
                </c:pt>
                <c:pt idx="10230">
                  <c:v>42009</c:v>
                </c:pt>
                <c:pt idx="10231">
                  <c:v>42010</c:v>
                </c:pt>
                <c:pt idx="10232">
                  <c:v>42011</c:v>
                </c:pt>
                <c:pt idx="10233">
                  <c:v>42012</c:v>
                </c:pt>
                <c:pt idx="10234">
                  <c:v>42013</c:v>
                </c:pt>
                <c:pt idx="10235">
                  <c:v>42014</c:v>
                </c:pt>
                <c:pt idx="10236">
                  <c:v>42015</c:v>
                </c:pt>
                <c:pt idx="10237">
                  <c:v>42016</c:v>
                </c:pt>
                <c:pt idx="10238">
                  <c:v>42017</c:v>
                </c:pt>
                <c:pt idx="10239">
                  <c:v>42018</c:v>
                </c:pt>
                <c:pt idx="10240">
                  <c:v>42019</c:v>
                </c:pt>
                <c:pt idx="10241">
                  <c:v>42020</c:v>
                </c:pt>
                <c:pt idx="10242">
                  <c:v>42021</c:v>
                </c:pt>
                <c:pt idx="10243">
                  <c:v>42022</c:v>
                </c:pt>
                <c:pt idx="10244">
                  <c:v>42023</c:v>
                </c:pt>
                <c:pt idx="10245">
                  <c:v>42024</c:v>
                </c:pt>
                <c:pt idx="10246">
                  <c:v>42025</c:v>
                </c:pt>
                <c:pt idx="10247">
                  <c:v>42026</c:v>
                </c:pt>
                <c:pt idx="10248">
                  <c:v>42027</c:v>
                </c:pt>
                <c:pt idx="10249">
                  <c:v>42028</c:v>
                </c:pt>
                <c:pt idx="10250">
                  <c:v>42029</c:v>
                </c:pt>
                <c:pt idx="10251">
                  <c:v>42030</c:v>
                </c:pt>
                <c:pt idx="10252">
                  <c:v>42031</c:v>
                </c:pt>
                <c:pt idx="10253">
                  <c:v>42032</c:v>
                </c:pt>
                <c:pt idx="10254">
                  <c:v>42033</c:v>
                </c:pt>
                <c:pt idx="10255">
                  <c:v>42034</c:v>
                </c:pt>
                <c:pt idx="10256">
                  <c:v>42035</c:v>
                </c:pt>
                <c:pt idx="10257">
                  <c:v>42036</c:v>
                </c:pt>
                <c:pt idx="10258">
                  <c:v>42037</c:v>
                </c:pt>
                <c:pt idx="10259">
                  <c:v>42038</c:v>
                </c:pt>
                <c:pt idx="10260">
                  <c:v>42039</c:v>
                </c:pt>
                <c:pt idx="10261">
                  <c:v>42040</c:v>
                </c:pt>
                <c:pt idx="10262">
                  <c:v>42041</c:v>
                </c:pt>
                <c:pt idx="10263">
                  <c:v>42042</c:v>
                </c:pt>
                <c:pt idx="10264">
                  <c:v>42043</c:v>
                </c:pt>
                <c:pt idx="10265">
                  <c:v>42044</c:v>
                </c:pt>
                <c:pt idx="10266">
                  <c:v>42045</c:v>
                </c:pt>
                <c:pt idx="10267">
                  <c:v>42046</c:v>
                </c:pt>
                <c:pt idx="10268">
                  <c:v>42047</c:v>
                </c:pt>
                <c:pt idx="10269">
                  <c:v>42048</c:v>
                </c:pt>
                <c:pt idx="10270">
                  <c:v>42049</c:v>
                </c:pt>
                <c:pt idx="10271">
                  <c:v>42050</c:v>
                </c:pt>
                <c:pt idx="10272">
                  <c:v>42051</c:v>
                </c:pt>
                <c:pt idx="10273">
                  <c:v>42052</c:v>
                </c:pt>
                <c:pt idx="10274">
                  <c:v>42053</c:v>
                </c:pt>
                <c:pt idx="10275">
                  <c:v>42054</c:v>
                </c:pt>
                <c:pt idx="10276">
                  <c:v>42055</c:v>
                </c:pt>
                <c:pt idx="10277">
                  <c:v>42056</c:v>
                </c:pt>
                <c:pt idx="10278">
                  <c:v>42057</c:v>
                </c:pt>
                <c:pt idx="10279">
                  <c:v>42058</c:v>
                </c:pt>
                <c:pt idx="10280">
                  <c:v>42059</c:v>
                </c:pt>
                <c:pt idx="10281">
                  <c:v>42060</c:v>
                </c:pt>
                <c:pt idx="10282">
                  <c:v>42061</c:v>
                </c:pt>
                <c:pt idx="10283">
                  <c:v>42062</c:v>
                </c:pt>
                <c:pt idx="10284">
                  <c:v>42063</c:v>
                </c:pt>
                <c:pt idx="10285">
                  <c:v>42064</c:v>
                </c:pt>
                <c:pt idx="10286">
                  <c:v>42065</c:v>
                </c:pt>
                <c:pt idx="10287">
                  <c:v>42066</c:v>
                </c:pt>
                <c:pt idx="10288">
                  <c:v>42067</c:v>
                </c:pt>
                <c:pt idx="10289">
                  <c:v>42068</c:v>
                </c:pt>
                <c:pt idx="10290">
                  <c:v>42069</c:v>
                </c:pt>
                <c:pt idx="10291">
                  <c:v>42070</c:v>
                </c:pt>
                <c:pt idx="10292">
                  <c:v>42071</c:v>
                </c:pt>
                <c:pt idx="10293">
                  <c:v>42072</c:v>
                </c:pt>
                <c:pt idx="10294">
                  <c:v>42073</c:v>
                </c:pt>
                <c:pt idx="10295">
                  <c:v>42074</c:v>
                </c:pt>
                <c:pt idx="10296">
                  <c:v>42075</c:v>
                </c:pt>
                <c:pt idx="10297">
                  <c:v>42076</c:v>
                </c:pt>
                <c:pt idx="10298">
                  <c:v>42077</c:v>
                </c:pt>
                <c:pt idx="10299">
                  <c:v>42078</c:v>
                </c:pt>
                <c:pt idx="10300">
                  <c:v>42079</c:v>
                </c:pt>
                <c:pt idx="10301">
                  <c:v>42080</c:v>
                </c:pt>
                <c:pt idx="10302">
                  <c:v>42081</c:v>
                </c:pt>
                <c:pt idx="10303">
                  <c:v>42082</c:v>
                </c:pt>
                <c:pt idx="10304">
                  <c:v>42083</c:v>
                </c:pt>
                <c:pt idx="10305">
                  <c:v>42084</c:v>
                </c:pt>
                <c:pt idx="10306">
                  <c:v>42085</c:v>
                </c:pt>
                <c:pt idx="10307">
                  <c:v>42086</c:v>
                </c:pt>
                <c:pt idx="10308">
                  <c:v>42087</c:v>
                </c:pt>
                <c:pt idx="10309">
                  <c:v>42088</c:v>
                </c:pt>
                <c:pt idx="10310">
                  <c:v>42089</c:v>
                </c:pt>
                <c:pt idx="10311">
                  <c:v>42090</c:v>
                </c:pt>
                <c:pt idx="10312">
                  <c:v>42091</c:v>
                </c:pt>
                <c:pt idx="10313">
                  <c:v>42092</c:v>
                </c:pt>
                <c:pt idx="10314">
                  <c:v>42093</c:v>
                </c:pt>
                <c:pt idx="10315">
                  <c:v>42094</c:v>
                </c:pt>
                <c:pt idx="10316">
                  <c:v>42095</c:v>
                </c:pt>
                <c:pt idx="10317">
                  <c:v>42096</c:v>
                </c:pt>
                <c:pt idx="10318">
                  <c:v>42097</c:v>
                </c:pt>
                <c:pt idx="10319">
                  <c:v>42098</c:v>
                </c:pt>
                <c:pt idx="10320">
                  <c:v>42099</c:v>
                </c:pt>
                <c:pt idx="10321">
                  <c:v>42100</c:v>
                </c:pt>
                <c:pt idx="10322">
                  <c:v>42101</c:v>
                </c:pt>
                <c:pt idx="10323">
                  <c:v>42102</c:v>
                </c:pt>
                <c:pt idx="10324">
                  <c:v>42103</c:v>
                </c:pt>
                <c:pt idx="10325">
                  <c:v>42104</c:v>
                </c:pt>
                <c:pt idx="10326">
                  <c:v>42105</c:v>
                </c:pt>
                <c:pt idx="10327">
                  <c:v>42106</c:v>
                </c:pt>
                <c:pt idx="10328">
                  <c:v>42107</c:v>
                </c:pt>
                <c:pt idx="10329">
                  <c:v>42108</c:v>
                </c:pt>
                <c:pt idx="10330">
                  <c:v>42109</c:v>
                </c:pt>
                <c:pt idx="10331">
                  <c:v>42110</c:v>
                </c:pt>
                <c:pt idx="10332">
                  <c:v>42111</c:v>
                </c:pt>
                <c:pt idx="10333">
                  <c:v>42112</c:v>
                </c:pt>
                <c:pt idx="10334">
                  <c:v>42113</c:v>
                </c:pt>
                <c:pt idx="10335">
                  <c:v>42114</c:v>
                </c:pt>
                <c:pt idx="10336">
                  <c:v>42115</c:v>
                </c:pt>
                <c:pt idx="10337">
                  <c:v>42116</c:v>
                </c:pt>
                <c:pt idx="10338">
                  <c:v>42117</c:v>
                </c:pt>
                <c:pt idx="10339">
                  <c:v>42118</c:v>
                </c:pt>
                <c:pt idx="10340">
                  <c:v>42119</c:v>
                </c:pt>
                <c:pt idx="10341">
                  <c:v>42120</c:v>
                </c:pt>
                <c:pt idx="10342">
                  <c:v>42121</c:v>
                </c:pt>
                <c:pt idx="10343">
                  <c:v>42122</c:v>
                </c:pt>
                <c:pt idx="10344">
                  <c:v>42123</c:v>
                </c:pt>
                <c:pt idx="10345">
                  <c:v>42124</c:v>
                </c:pt>
                <c:pt idx="10346">
                  <c:v>42125</c:v>
                </c:pt>
                <c:pt idx="10347">
                  <c:v>42126</c:v>
                </c:pt>
                <c:pt idx="10348">
                  <c:v>42127</c:v>
                </c:pt>
                <c:pt idx="10349">
                  <c:v>42128</c:v>
                </c:pt>
                <c:pt idx="10350">
                  <c:v>42129</c:v>
                </c:pt>
                <c:pt idx="10351">
                  <c:v>42130</c:v>
                </c:pt>
                <c:pt idx="10352">
                  <c:v>42131</c:v>
                </c:pt>
                <c:pt idx="10353">
                  <c:v>42132</c:v>
                </c:pt>
                <c:pt idx="10354">
                  <c:v>42133</c:v>
                </c:pt>
                <c:pt idx="10355">
                  <c:v>42134</c:v>
                </c:pt>
                <c:pt idx="10356">
                  <c:v>42135</c:v>
                </c:pt>
                <c:pt idx="10357">
                  <c:v>42136</c:v>
                </c:pt>
                <c:pt idx="10358">
                  <c:v>42137</c:v>
                </c:pt>
                <c:pt idx="10359">
                  <c:v>42138</c:v>
                </c:pt>
                <c:pt idx="10360">
                  <c:v>42139</c:v>
                </c:pt>
                <c:pt idx="10361">
                  <c:v>42140</c:v>
                </c:pt>
                <c:pt idx="10362">
                  <c:v>42141</c:v>
                </c:pt>
                <c:pt idx="10363">
                  <c:v>42142</c:v>
                </c:pt>
                <c:pt idx="10364">
                  <c:v>42143</c:v>
                </c:pt>
                <c:pt idx="10365">
                  <c:v>42144</c:v>
                </c:pt>
                <c:pt idx="10366">
                  <c:v>42145</c:v>
                </c:pt>
                <c:pt idx="10367">
                  <c:v>42146</c:v>
                </c:pt>
                <c:pt idx="10368">
                  <c:v>42147</c:v>
                </c:pt>
                <c:pt idx="10369">
                  <c:v>42148</c:v>
                </c:pt>
                <c:pt idx="10370">
                  <c:v>42149</c:v>
                </c:pt>
                <c:pt idx="10371">
                  <c:v>42150</c:v>
                </c:pt>
                <c:pt idx="10372">
                  <c:v>42151</c:v>
                </c:pt>
                <c:pt idx="10373">
                  <c:v>42152</c:v>
                </c:pt>
                <c:pt idx="10374">
                  <c:v>42153</c:v>
                </c:pt>
                <c:pt idx="10375">
                  <c:v>42154</c:v>
                </c:pt>
                <c:pt idx="10376">
                  <c:v>42155</c:v>
                </c:pt>
                <c:pt idx="10377">
                  <c:v>42156</c:v>
                </c:pt>
                <c:pt idx="10378">
                  <c:v>42157</c:v>
                </c:pt>
                <c:pt idx="10379">
                  <c:v>42158</c:v>
                </c:pt>
                <c:pt idx="10380">
                  <c:v>42159</c:v>
                </c:pt>
                <c:pt idx="10381">
                  <c:v>42160</c:v>
                </c:pt>
                <c:pt idx="10382">
                  <c:v>42161</c:v>
                </c:pt>
                <c:pt idx="10383">
                  <c:v>42162</c:v>
                </c:pt>
                <c:pt idx="10384">
                  <c:v>42163</c:v>
                </c:pt>
                <c:pt idx="10385">
                  <c:v>42164</c:v>
                </c:pt>
                <c:pt idx="10386">
                  <c:v>42165</c:v>
                </c:pt>
                <c:pt idx="10387">
                  <c:v>42166</c:v>
                </c:pt>
                <c:pt idx="10388">
                  <c:v>42167</c:v>
                </c:pt>
                <c:pt idx="10389">
                  <c:v>42168</c:v>
                </c:pt>
                <c:pt idx="10390">
                  <c:v>42169</c:v>
                </c:pt>
                <c:pt idx="10391">
                  <c:v>42170</c:v>
                </c:pt>
                <c:pt idx="10392">
                  <c:v>42171</c:v>
                </c:pt>
                <c:pt idx="10393">
                  <c:v>42172</c:v>
                </c:pt>
                <c:pt idx="10394">
                  <c:v>42173</c:v>
                </c:pt>
                <c:pt idx="10395">
                  <c:v>42174</c:v>
                </c:pt>
                <c:pt idx="10396">
                  <c:v>42175</c:v>
                </c:pt>
                <c:pt idx="10397">
                  <c:v>42176</c:v>
                </c:pt>
                <c:pt idx="10398">
                  <c:v>42177</c:v>
                </c:pt>
                <c:pt idx="10399">
                  <c:v>42178</c:v>
                </c:pt>
                <c:pt idx="10400">
                  <c:v>42179</c:v>
                </c:pt>
                <c:pt idx="10401">
                  <c:v>42180</c:v>
                </c:pt>
                <c:pt idx="10402">
                  <c:v>42181</c:v>
                </c:pt>
                <c:pt idx="10403">
                  <c:v>42182</c:v>
                </c:pt>
                <c:pt idx="10404">
                  <c:v>42183</c:v>
                </c:pt>
                <c:pt idx="10405">
                  <c:v>42184</c:v>
                </c:pt>
                <c:pt idx="10406">
                  <c:v>42185</c:v>
                </c:pt>
                <c:pt idx="10407">
                  <c:v>42186</c:v>
                </c:pt>
                <c:pt idx="10408">
                  <c:v>42187</c:v>
                </c:pt>
                <c:pt idx="10409">
                  <c:v>42188</c:v>
                </c:pt>
                <c:pt idx="10410">
                  <c:v>42189</c:v>
                </c:pt>
                <c:pt idx="10411">
                  <c:v>42190</c:v>
                </c:pt>
                <c:pt idx="10412">
                  <c:v>42191</c:v>
                </c:pt>
                <c:pt idx="10413">
                  <c:v>42192</c:v>
                </c:pt>
                <c:pt idx="10414">
                  <c:v>42193</c:v>
                </c:pt>
                <c:pt idx="10415">
                  <c:v>42194</c:v>
                </c:pt>
                <c:pt idx="10416">
                  <c:v>42195</c:v>
                </c:pt>
                <c:pt idx="10417">
                  <c:v>42196</c:v>
                </c:pt>
                <c:pt idx="10418">
                  <c:v>42197</c:v>
                </c:pt>
                <c:pt idx="10419">
                  <c:v>42198</c:v>
                </c:pt>
                <c:pt idx="10420">
                  <c:v>42199</c:v>
                </c:pt>
                <c:pt idx="10421">
                  <c:v>42200</c:v>
                </c:pt>
                <c:pt idx="10422">
                  <c:v>42201</c:v>
                </c:pt>
                <c:pt idx="10423">
                  <c:v>42202</c:v>
                </c:pt>
                <c:pt idx="10424">
                  <c:v>42203</c:v>
                </c:pt>
                <c:pt idx="10425">
                  <c:v>42204</c:v>
                </c:pt>
                <c:pt idx="10426">
                  <c:v>42205</c:v>
                </c:pt>
                <c:pt idx="10427">
                  <c:v>42206</c:v>
                </c:pt>
                <c:pt idx="10428">
                  <c:v>42207</c:v>
                </c:pt>
                <c:pt idx="10429">
                  <c:v>42208</c:v>
                </c:pt>
                <c:pt idx="10430">
                  <c:v>42209</c:v>
                </c:pt>
                <c:pt idx="10431">
                  <c:v>42210</c:v>
                </c:pt>
                <c:pt idx="10432">
                  <c:v>42211</c:v>
                </c:pt>
                <c:pt idx="10433">
                  <c:v>42212</c:v>
                </c:pt>
                <c:pt idx="10434">
                  <c:v>42213</c:v>
                </c:pt>
                <c:pt idx="10435">
                  <c:v>42214</c:v>
                </c:pt>
                <c:pt idx="10436">
                  <c:v>42215</c:v>
                </c:pt>
                <c:pt idx="10437">
                  <c:v>42216</c:v>
                </c:pt>
                <c:pt idx="10438">
                  <c:v>42217</c:v>
                </c:pt>
                <c:pt idx="10439">
                  <c:v>42218</c:v>
                </c:pt>
                <c:pt idx="10440">
                  <c:v>42219</c:v>
                </c:pt>
                <c:pt idx="10441">
                  <c:v>42220</c:v>
                </c:pt>
                <c:pt idx="10442">
                  <c:v>42221</c:v>
                </c:pt>
                <c:pt idx="10443">
                  <c:v>42222</c:v>
                </c:pt>
                <c:pt idx="10444">
                  <c:v>42223</c:v>
                </c:pt>
                <c:pt idx="10445">
                  <c:v>42224</c:v>
                </c:pt>
                <c:pt idx="10446">
                  <c:v>42225</c:v>
                </c:pt>
                <c:pt idx="10447">
                  <c:v>42226</c:v>
                </c:pt>
                <c:pt idx="10448">
                  <c:v>42227</c:v>
                </c:pt>
                <c:pt idx="10449">
                  <c:v>42228</c:v>
                </c:pt>
                <c:pt idx="10450">
                  <c:v>42229</c:v>
                </c:pt>
                <c:pt idx="10451">
                  <c:v>42230</c:v>
                </c:pt>
                <c:pt idx="10452">
                  <c:v>42231</c:v>
                </c:pt>
                <c:pt idx="10453">
                  <c:v>42232</c:v>
                </c:pt>
                <c:pt idx="10454">
                  <c:v>42233</c:v>
                </c:pt>
                <c:pt idx="10455">
                  <c:v>42234</c:v>
                </c:pt>
                <c:pt idx="10456">
                  <c:v>42235</c:v>
                </c:pt>
                <c:pt idx="10457">
                  <c:v>42236</c:v>
                </c:pt>
                <c:pt idx="10458">
                  <c:v>42237</c:v>
                </c:pt>
                <c:pt idx="10459">
                  <c:v>42238</c:v>
                </c:pt>
                <c:pt idx="10460">
                  <c:v>42239</c:v>
                </c:pt>
                <c:pt idx="10461">
                  <c:v>42240</c:v>
                </c:pt>
                <c:pt idx="10462">
                  <c:v>42241</c:v>
                </c:pt>
                <c:pt idx="10463">
                  <c:v>42242</c:v>
                </c:pt>
                <c:pt idx="10464">
                  <c:v>42243</c:v>
                </c:pt>
                <c:pt idx="10465">
                  <c:v>42244</c:v>
                </c:pt>
                <c:pt idx="10466">
                  <c:v>42245</c:v>
                </c:pt>
                <c:pt idx="10467">
                  <c:v>42246</c:v>
                </c:pt>
                <c:pt idx="10468">
                  <c:v>42247</c:v>
                </c:pt>
                <c:pt idx="10469">
                  <c:v>42248</c:v>
                </c:pt>
                <c:pt idx="10470">
                  <c:v>42249</c:v>
                </c:pt>
                <c:pt idx="10471">
                  <c:v>42250</c:v>
                </c:pt>
                <c:pt idx="10472">
                  <c:v>42251</c:v>
                </c:pt>
                <c:pt idx="10473">
                  <c:v>42252</c:v>
                </c:pt>
                <c:pt idx="10474">
                  <c:v>42253</c:v>
                </c:pt>
                <c:pt idx="10475">
                  <c:v>42254</c:v>
                </c:pt>
                <c:pt idx="10476">
                  <c:v>42255</c:v>
                </c:pt>
                <c:pt idx="10477">
                  <c:v>42256</c:v>
                </c:pt>
                <c:pt idx="10478">
                  <c:v>42257</c:v>
                </c:pt>
                <c:pt idx="10479">
                  <c:v>42258</c:v>
                </c:pt>
                <c:pt idx="10480">
                  <c:v>42259</c:v>
                </c:pt>
                <c:pt idx="10481">
                  <c:v>42260</c:v>
                </c:pt>
                <c:pt idx="10482">
                  <c:v>42261</c:v>
                </c:pt>
                <c:pt idx="10483">
                  <c:v>42262</c:v>
                </c:pt>
                <c:pt idx="10484">
                  <c:v>42263</c:v>
                </c:pt>
                <c:pt idx="10485">
                  <c:v>42264</c:v>
                </c:pt>
                <c:pt idx="10486">
                  <c:v>42265</c:v>
                </c:pt>
                <c:pt idx="10487">
                  <c:v>42266</c:v>
                </c:pt>
                <c:pt idx="10488">
                  <c:v>42267</c:v>
                </c:pt>
                <c:pt idx="10489">
                  <c:v>42268</c:v>
                </c:pt>
                <c:pt idx="10490">
                  <c:v>42269</c:v>
                </c:pt>
                <c:pt idx="10491">
                  <c:v>42270</c:v>
                </c:pt>
                <c:pt idx="10492">
                  <c:v>42271</c:v>
                </c:pt>
                <c:pt idx="10493">
                  <c:v>42272</c:v>
                </c:pt>
                <c:pt idx="10494">
                  <c:v>42273</c:v>
                </c:pt>
                <c:pt idx="10495">
                  <c:v>42274</c:v>
                </c:pt>
                <c:pt idx="10496">
                  <c:v>42275</c:v>
                </c:pt>
                <c:pt idx="10497">
                  <c:v>42276</c:v>
                </c:pt>
                <c:pt idx="10498">
                  <c:v>42277</c:v>
                </c:pt>
                <c:pt idx="10499">
                  <c:v>42278</c:v>
                </c:pt>
                <c:pt idx="10500">
                  <c:v>42279</c:v>
                </c:pt>
                <c:pt idx="10501">
                  <c:v>42280</c:v>
                </c:pt>
                <c:pt idx="10502">
                  <c:v>42281</c:v>
                </c:pt>
                <c:pt idx="10503">
                  <c:v>42282</c:v>
                </c:pt>
                <c:pt idx="10504">
                  <c:v>42283</c:v>
                </c:pt>
                <c:pt idx="10505">
                  <c:v>42284</c:v>
                </c:pt>
                <c:pt idx="10506">
                  <c:v>42285</c:v>
                </c:pt>
                <c:pt idx="10507">
                  <c:v>42286</c:v>
                </c:pt>
                <c:pt idx="10508">
                  <c:v>42287</c:v>
                </c:pt>
                <c:pt idx="10509">
                  <c:v>42288</c:v>
                </c:pt>
                <c:pt idx="10510">
                  <c:v>42289</c:v>
                </c:pt>
                <c:pt idx="10511">
                  <c:v>42290</c:v>
                </c:pt>
                <c:pt idx="10512">
                  <c:v>42291</c:v>
                </c:pt>
                <c:pt idx="10513">
                  <c:v>42292</c:v>
                </c:pt>
                <c:pt idx="10514">
                  <c:v>42293</c:v>
                </c:pt>
                <c:pt idx="10515">
                  <c:v>42294</c:v>
                </c:pt>
                <c:pt idx="10516">
                  <c:v>42295</c:v>
                </c:pt>
                <c:pt idx="10517">
                  <c:v>42296</c:v>
                </c:pt>
                <c:pt idx="10518">
                  <c:v>42297</c:v>
                </c:pt>
                <c:pt idx="10519">
                  <c:v>42298</c:v>
                </c:pt>
                <c:pt idx="10520">
                  <c:v>42299</c:v>
                </c:pt>
                <c:pt idx="10521">
                  <c:v>42300</c:v>
                </c:pt>
                <c:pt idx="10522">
                  <c:v>42301</c:v>
                </c:pt>
                <c:pt idx="10523">
                  <c:v>42302</c:v>
                </c:pt>
                <c:pt idx="10524">
                  <c:v>42303</c:v>
                </c:pt>
                <c:pt idx="10525">
                  <c:v>42304</c:v>
                </c:pt>
                <c:pt idx="10526">
                  <c:v>42305</c:v>
                </c:pt>
                <c:pt idx="10527">
                  <c:v>42306</c:v>
                </c:pt>
                <c:pt idx="10528">
                  <c:v>42307</c:v>
                </c:pt>
                <c:pt idx="10529">
                  <c:v>42308</c:v>
                </c:pt>
                <c:pt idx="10530">
                  <c:v>42309</c:v>
                </c:pt>
                <c:pt idx="10531">
                  <c:v>42310</c:v>
                </c:pt>
                <c:pt idx="10532">
                  <c:v>42311</c:v>
                </c:pt>
                <c:pt idx="10533">
                  <c:v>42312</c:v>
                </c:pt>
                <c:pt idx="10534">
                  <c:v>42313</c:v>
                </c:pt>
                <c:pt idx="10535">
                  <c:v>42314</c:v>
                </c:pt>
                <c:pt idx="10536">
                  <c:v>42315</c:v>
                </c:pt>
                <c:pt idx="10537">
                  <c:v>42316</c:v>
                </c:pt>
                <c:pt idx="10538">
                  <c:v>42317</c:v>
                </c:pt>
                <c:pt idx="10539">
                  <c:v>42318</c:v>
                </c:pt>
                <c:pt idx="10540">
                  <c:v>42319</c:v>
                </c:pt>
                <c:pt idx="10541">
                  <c:v>42320</c:v>
                </c:pt>
                <c:pt idx="10542">
                  <c:v>42321</c:v>
                </c:pt>
                <c:pt idx="10543">
                  <c:v>42322</c:v>
                </c:pt>
                <c:pt idx="10544">
                  <c:v>42323</c:v>
                </c:pt>
                <c:pt idx="10545">
                  <c:v>42324</c:v>
                </c:pt>
                <c:pt idx="10546">
                  <c:v>42325</c:v>
                </c:pt>
                <c:pt idx="10547">
                  <c:v>42326</c:v>
                </c:pt>
                <c:pt idx="10548">
                  <c:v>42327</c:v>
                </c:pt>
                <c:pt idx="10549">
                  <c:v>42328</c:v>
                </c:pt>
                <c:pt idx="10550">
                  <c:v>42329</c:v>
                </c:pt>
                <c:pt idx="10551">
                  <c:v>42330</c:v>
                </c:pt>
                <c:pt idx="10552">
                  <c:v>42331</c:v>
                </c:pt>
                <c:pt idx="10553">
                  <c:v>42332</c:v>
                </c:pt>
                <c:pt idx="10554">
                  <c:v>42333</c:v>
                </c:pt>
                <c:pt idx="10555">
                  <c:v>42334</c:v>
                </c:pt>
                <c:pt idx="10556">
                  <c:v>42335</c:v>
                </c:pt>
                <c:pt idx="10557">
                  <c:v>42336</c:v>
                </c:pt>
                <c:pt idx="10558">
                  <c:v>42337</c:v>
                </c:pt>
                <c:pt idx="10559">
                  <c:v>42338</c:v>
                </c:pt>
                <c:pt idx="10560">
                  <c:v>42339</c:v>
                </c:pt>
                <c:pt idx="10561">
                  <c:v>42340</c:v>
                </c:pt>
                <c:pt idx="10562">
                  <c:v>42341</c:v>
                </c:pt>
                <c:pt idx="10563">
                  <c:v>42342</c:v>
                </c:pt>
                <c:pt idx="10564">
                  <c:v>42343</c:v>
                </c:pt>
                <c:pt idx="10565">
                  <c:v>42344</c:v>
                </c:pt>
                <c:pt idx="10566">
                  <c:v>42345</c:v>
                </c:pt>
                <c:pt idx="10567">
                  <c:v>42346</c:v>
                </c:pt>
                <c:pt idx="10568">
                  <c:v>42347</c:v>
                </c:pt>
                <c:pt idx="10569">
                  <c:v>42348</c:v>
                </c:pt>
                <c:pt idx="10570">
                  <c:v>42349</c:v>
                </c:pt>
                <c:pt idx="10571">
                  <c:v>42350</c:v>
                </c:pt>
                <c:pt idx="10572">
                  <c:v>42351</c:v>
                </c:pt>
                <c:pt idx="10573">
                  <c:v>42352</c:v>
                </c:pt>
                <c:pt idx="10574">
                  <c:v>42353</c:v>
                </c:pt>
                <c:pt idx="10575">
                  <c:v>42354</c:v>
                </c:pt>
                <c:pt idx="10576">
                  <c:v>42355</c:v>
                </c:pt>
                <c:pt idx="10577">
                  <c:v>42356</c:v>
                </c:pt>
                <c:pt idx="10578">
                  <c:v>42357</c:v>
                </c:pt>
                <c:pt idx="10579">
                  <c:v>42358</c:v>
                </c:pt>
                <c:pt idx="10580">
                  <c:v>42359</c:v>
                </c:pt>
                <c:pt idx="10581">
                  <c:v>42360</c:v>
                </c:pt>
                <c:pt idx="10582">
                  <c:v>42361</c:v>
                </c:pt>
                <c:pt idx="10583">
                  <c:v>42362</c:v>
                </c:pt>
                <c:pt idx="10584">
                  <c:v>42363</c:v>
                </c:pt>
                <c:pt idx="10585">
                  <c:v>42364</c:v>
                </c:pt>
                <c:pt idx="10586">
                  <c:v>42365</c:v>
                </c:pt>
                <c:pt idx="10587">
                  <c:v>42366</c:v>
                </c:pt>
                <c:pt idx="10588">
                  <c:v>42367</c:v>
                </c:pt>
                <c:pt idx="10589">
                  <c:v>42368</c:v>
                </c:pt>
                <c:pt idx="10590">
                  <c:v>42369</c:v>
                </c:pt>
                <c:pt idx="10591">
                  <c:v>42370</c:v>
                </c:pt>
                <c:pt idx="10592">
                  <c:v>42371</c:v>
                </c:pt>
                <c:pt idx="10593">
                  <c:v>42372</c:v>
                </c:pt>
                <c:pt idx="10594">
                  <c:v>42373</c:v>
                </c:pt>
                <c:pt idx="10595">
                  <c:v>42374</c:v>
                </c:pt>
                <c:pt idx="10596">
                  <c:v>42375</c:v>
                </c:pt>
                <c:pt idx="10597">
                  <c:v>42376</c:v>
                </c:pt>
                <c:pt idx="10598">
                  <c:v>42377</c:v>
                </c:pt>
                <c:pt idx="10599">
                  <c:v>42378</c:v>
                </c:pt>
                <c:pt idx="10600">
                  <c:v>42379</c:v>
                </c:pt>
                <c:pt idx="10601">
                  <c:v>42380</c:v>
                </c:pt>
                <c:pt idx="10602">
                  <c:v>42381</c:v>
                </c:pt>
                <c:pt idx="10603">
                  <c:v>42382</c:v>
                </c:pt>
                <c:pt idx="10604">
                  <c:v>42383</c:v>
                </c:pt>
                <c:pt idx="10605">
                  <c:v>42384</c:v>
                </c:pt>
                <c:pt idx="10606">
                  <c:v>42385</c:v>
                </c:pt>
                <c:pt idx="10607">
                  <c:v>42386</c:v>
                </c:pt>
                <c:pt idx="10608">
                  <c:v>42387</c:v>
                </c:pt>
                <c:pt idx="10609">
                  <c:v>42388</c:v>
                </c:pt>
                <c:pt idx="10610">
                  <c:v>42389</c:v>
                </c:pt>
                <c:pt idx="10611">
                  <c:v>42390</c:v>
                </c:pt>
                <c:pt idx="10612">
                  <c:v>42391</c:v>
                </c:pt>
                <c:pt idx="10613">
                  <c:v>42392</c:v>
                </c:pt>
                <c:pt idx="10614">
                  <c:v>42393</c:v>
                </c:pt>
                <c:pt idx="10615">
                  <c:v>42394</c:v>
                </c:pt>
                <c:pt idx="10616">
                  <c:v>42395</c:v>
                </c:pt>
                <c:pt idx="10617">
                  <c:v>42396</c:v>
                </c:pt>
                <c:pt idx="10618">
                  <c:v>42397</c:v>
                </c:pt>
                <c:pt idx="10619">
                  <c:v>42398</c:v>
                </c:pt>
                <c:pt idx="10620">
                  <c:v>42399</c:v>
                </c:pt>
                <c:pt idx="10621">
                  <c:v>42400</c:v>
                </c:pt>
                <c:pt idx="10622">
                  <c:v>42401</c:v>
                </c:pt>
                <c:pt idx="10623">
                  <c:v>42402</c:v>
                </c:pt>
                <c:pt idx="10624">
                  <c:v>42403</c:v>
                </c:pt>
                <c:pt idx="10625">
                  <c:v>42404</c:v>
                </c:pt>
                <c:pt idx="10626">
                  <c:v>42405</c:v>
                </c:pt>
                <c:pt idx="10627">
                  <c:v>42406</c:v>
                </c:pt>
                <c:pt idx="10628">
                  <c:v>42407</c:v>
                </c:pt>
                <c:pt idx="10629">
                  <c:v>42408</c:v>
                </c:pt>
                <c:pt idx="10630">
                  <c:v>42409</c:v>
                </c:pt>
                <c:pt idx="10631">
                  <c:v>42410</c:v>
                </c:pt>
                <c:pt idx="10632">
                  <c:v>42411</c:v>
                </c:pt>
                <c:pt idx="10633">
                  <c:v>42412</c:v>
                </c:pt>
                <c:pt idx="10634">
                  <c:v>42413</c:v>
                </c:pt>
                <c:pt idx="10635">
                  <c:v>42414</c:v>
                </c:pt>
                <c:pt idx="10636">
                  <c:v>42415</c:v>
                </c:pt>
                <c:pt idx="10637">
                  <c:v>42416</c:v>
                </c:pt>
                <c:pt idx="10638">
                  <c:v>42417</c:v>
                </c:pt>
                <c:pt idx="10639">
                  <c:v>42418</c:v>
                </c:pt>
                <c:pt idx="10640">
                  <c:v>42419</c:v>
                </c:pt>
                <c:pt idx="10641">
                  <c:v>42420</c:v>
                </c:pt>
                <c:pt idx="10642">
                  <c:v>42421</c:v>
                </c:pt>
                <c:pt idx="10643">
                  <c:v>42422</c:v>
                </c:pt>
                <c:pt idx="10644">
                  <c:v>42423</c:v>
                </c:pt>
                <c:pt idx="10645">
                  <c:v>42424</c:v>
                </c:pt>
                <c:pt idx="10646">
                  <c:v>42425</c:v>
                </c:pt>
                <c:pt idx="10647">
                  <c:v>42426</c:v>
                </c:pt>
                <c:pt idx="10648">
                  <c:v>42427</c:v>
                </c:pt>
                <c:pt idx="10649">
                  <c:v>42428</c:v>
                </c:pt>
                <c:pt idx="10650">
                  <c:v>42429</c:v>
                </c:pt>
                <c:pt idx="10651">
                  <c:v>42430</c:v>
                </c:pt>
                <c:pt idx="10652">
                  <c:v>42431</c:v>
                </c:pt>
                <c:pt idx="10653">
                  <c:v>42432</c:v>
                </c:pt>
                <c:pt idx="10654">
                  <c:v>42433</c:v>
                </c:pt>
                <c:pt idx="10655">
                  <c:v>42434</c:v>
                </c:pt>
                <c:pt idx="10656">
                  <c:v>42435</c:v>
                </c:pt>
                <c:pt idx="10657">
                  <c:v>42436</c:v>
                </c:pt>
                <c:pt idx="10658">
                  <c:v>42437</c:v>
                </c:pt>
                <c:pt idx="10659">
                  <c:v>42438</c:v>
                </c:pt>
                <c:pt idx="10660">
                  <c:v>42439</c:v>
                </c:pt>
                <c:pt idx="10661">
                  <c:v>42440</c:v>
                </c:pt>
                <c:pt idx="10662">
                  <c:v>42441</c:v>
                </c:pt>
                <c:pt idx="10663">
                  <c:v>42442</c:v>
                </c:pt>
                <c:pt idx="10664">
                  <c:v>42443</c:v>
                </c:pt>
                <c:pt idx="10665">
                  <c:v>42444</c:v>
                </c:pt>
                <c:pt idx="10666">
                  <c:v>42445</c:v>
                </c:pt>
                <c:pt idx="10667">
                  <c:v>42446</c:v>
                </c:pt>
                <c:pt idx="10668">
                  <c:v>42447</c:v>
                </c:pt>
                <c:pt idx="10669">
                  <c:v>42448</c:v>
                </c:pt>
                <c:pt idx="10670">
                  <c:v>42449</c:v>
                </c:pt>
                <c:pt idx="10671">
                  <c:v>42450</c:v>
                </c:pt>
                <c:pt idx="10672">
                  <c:v>42451</c:v>
                </c:pt>
                <c:pt idx="10673">
                  <c:v>42452</c:v>
                </c:pt>
                <c:pt idx="10674">
                  <c:v>42453</c:v>
                </c:pt>
                <c:pt idx="10675">
                  <c:v>42454</c:v>
                </c:pt>
                <c:pt idx="10676">
                  <c:v>42455</c:v>
                </c:pt>
                <c:pt idx="10677">
                  <c:v>42456</c:v>
                </c:pt>
                <c:pt idx="10678">
                  <c:v>42457</c:v>
                </c:pt>
                <c:pt idx="10679">
                  <c:v>42458</c:v>
                </c:pt>
                <c:pt idx="10680">
                  <c:v>42459</c:v>
                </c:pt>
                <c:pt idx="10681">
                  <c:v>42460</c:v>
                </c:pt>
                <c:pt idx="10682">
                  <c:v>42461</c:v>
                </c:pt>
                <c:pt idx="10683">
                  <c:v>42462</c:v>
                </c:pt>
                <c:pt idx="10684">
                  <c:v>42463</c:v>
                </c:pt>
                <c:pt idx="10685">
                  <c:v>42464</c:v>
                </c:pt>
                <c:pt idx="10686">
                  <c:v>42465</c:v>
                </c:pt>
                <c:pt idx="10687">
                  <c:v>42466</c:v>
                </c:pt>
                <c:pt idx="10688">
                  <c:v>42467</c:v>
                </c:pt>
                <c:pt idx="10689">
                  <c:v>42468</c:v>
                </c:pt>
                <c:pt idx="10690">
                  <c:v>42469</c:v>
                </c:pt>
                <c:pt idx="10691">
                  <c:v>42470</c:v>
                </c:pt>
                <c:pt idx="10692">
                  <c:v>42471</c:v>
                </c:pt>
                <c:pt idx="10693">
                  <c:v>42472</c:v>
                </c:pt>
                <c:pt idx="10694">
                  <c:v>42473</c:v>
                </c:pt>
                <c:pt idx="10695">
                  <c:v>42474</c:v>
                </c:pt>
                <c:pt idx="10696">
                  <c:v>42475</c:v>
                </c:pt>
                <c:pt idx="10697">
                  <c:v>42476</c:v>
                </c:pt>
                <c:pt idx="10698">
                  <c:v>42477</c:v>
                </c:pt>
                <c:pt idx="10699">
                  <c:v>42478</c:v>
                </c:pt>
                <c:pt idx="10700">
                  <c:v>42479</c:v>
                </c:pt>
                <c:pt idx="10701">
                  <c:v>42480</c:v>
                </c:pt>
                <c:pt idx="10702">
                  <c:v>42481</c:v>
                </c:pt>
                <c:pt idx="10703">
                  <c:v>42482</c:v>
                </c:pt>
                <c:pt idx="10704">
                  <c:v>42483</c:v>
                </c:pt>
                <c:pt idx="10705">
                  <c:v>42484</c:v>
                </c:pt>
                <c:pt idx="10706">
                  <c:v>42485</c:v>
                </c:pt>
                <c:pt idx="10707">
                  <c:v>42486</c:v>
                </c:pt>
                <c:pt idx="10708">
                  <c:v>42487</c:v>
                </c:pt>
                <c:pt idx="10709">
                  <c:v>42488</c:v>
                </c:pt>
                <c:pt idx="10710">
                  <c:v>42489</c:v>
                </c:pt>
                <c:pt idx="10711">
                  <c:v>42490</c:v>
                </c:pt>
                <c:pt idx="10712">
                  <c:v>42491</c:v>
                </c:pt>
                <c:pt idx="10713">
                  <c:v>42492</c:v>
                </c:pt>
                <c:pt idx="10714">
                  <c:v>42493</c:v>
                </c:pt>
                <c:pt idx="10715">
                  <c:v>42494</c:v>
                </c:pt>
                <c:pt idx="10716">
                  <c:v>42495</c:v>
                </c:pt>
                <c:pt idx="10717">
                  <c:v>42496</c:v>
                </c:pt>
                <c:pt idx="10718">
                  <c:v>42497</c:v>
                </c:pt>
                <c:pt idx="10719">
                  <c:v>42498</c:v>
                </c:pt>
                <c:pt idx="10720">
                  <c:v>42499</c:v>
                </c:pt>
                <c:pt idx="10721">
                  <c:v>42500</c:v>
                </c:pt>
                <c:pt idx="10722">
                  <c:v>42501</c:v>
                </c:pt>
                <c:pt idx="10723">
                  <c:v>42502</c:v>
                </c:pt>
                <c:pt idx="10724">
                  <c:v>42503</c:v>
                </c:pt>
                <c:pt idx="10725">
                  <c:v>42504</c:v>
                </c:pt>
                <c:pt idx="10726">
                  <c:v>42505</c:v>
                </c:pt>
                <c:pt idx="10727">
                  <c:v>42506</c:v>
                </c:pt>
                <c:pt idx="10728">
                  <c:v>42507</c:v>
                </c:pt>
                <c:pt idx="10729">
                  <c:v>42508</c:v>
                </c:pt>
                <c:pt idx="10730">
                  <c:v>42509</c:v>
                </c:pt>
                <c:pt idx="10731">
                  <c:v>42510</c:v>
                </c:pt>
                <c:pt idx="10732">
                  <c:v>42511</c:v>
                </c:pt>
                <c:pt idx="10733">
                  <c:v>42512</c:v>
                </c:pt>
                <c:pt idx="10734">
                  <c:v>42513</c:v>
                </c:pt>
                <c:pt idx="10735">
                  <c:v>42514</c:v>
                </c:pt>
                <c:pt idx="10736">
                  <c:v>42515</c:v>
                </c:pt>
                <c:pt idx="10737">
                  <c:v>42516</c:v>
                </c:pt>
                <c:pt idx="10738">
                  <c:v>42517</c:v>
                </c:pt>
                <c:pt idx="10739">
                  <c:v>42518</c:v>
                </c:pt>
                <c:pt idx="10740">
                  <c:v>42519</c:v>
                </c:pt>
                <c:pt idx="10741">
                  <c:v>42520</c:v>
                </c:pt>
                <c:pt idx="10742">
                  <c:v>42521</c:v>
                </c:pt>
                <c:pt idx="10743">
                  <c:v>42522</c:v>
                </c:pt>
                <c:pt idx="10744">
                  <c:v>42523</c:v>
                </c:pt>
                <c:pt idx="10745">
                  <c:v>42524</c:v>
                </c:pt>
                <c:pt idx="10746">
                  <c:v>42525</c:v>
                </c:pt>
                <c:pt idx="10747">
                  <c:v>42526</c:v>
                </c:pt>
                <c:pt idx="10748">
                  <c:v>42527</c:v>
                </c:pt>
                <c:pt idx="10749">
                  <c:v>42528</c:v>
                </c:pt>
                <c:pt idx="10750">
                  <c:v>42529</c:v>
                </c:pt>
                <c:pt idx="10751">
                  <c:v>42530</c:v>
                </c:pt>
                <c:pt idx="10752">
                  <c:v>42531</c:v>
                </c:pt>
                <c:pt idx="10753">
                  <c:v>42532</c:v>
                </c:pt>
                <c:pt idx="10754">
                  <c:v>42533</c:v>
                </c:pt>
                <c:pt idx="10755">
                  <c:v>42534</c:v>
                </c:pt>
                <c:pt idx="10756">
                  <c:v>42535</c:v>
                </c:pt>
                <c:pt idx="10757">
                  <c:v>42536</c:v>
                </c:pt>
                <c:pt idx="10758">
                  <c:v>42537</c:v>
                </c:pt>
                <c:pt idx="10759">
                  <c:v>42538</c:v>
                </c:pt>
                <c:pt idx="10760">
                  <c:v>42539</c:v>
                </c:pt>
                <c:pt idx="10761">
                  <c:v>42540</c:v>
                </c:pt>
                <c:pt idx="10762">
                  <c:v>42541</c:v>
                </c:pt>
                <c:pt idx="10763">
                  <c:v>42542</c:v>
                </c:pt>
                <c:pt idx="10764">
                  <c:v>42543</c:v>
                </c:pt>
                <c:pt idx="10765">
                  <c:v>42544</c:v>
                </c:pt>
                <c:pt idx="10766">
                  <c:v>42545</c:v>
                </c:pt>
                <c:pt idx="10767">
                  <c:v>42546</c:v>
                </c:pt>
                <c:pt idx="10768">
                  <c:v>42547</c:v>
                </c:pt>
                <c:pt idx="10769">
                  <c:v>42548</c:v>
                </c:pt>
                <c:pt idx="10770">
                  <c:v>42549</c:v>
                </c:pt>
                <c:pt idx="10771">
                  <c:v>42550</c:v>
                </c:pt>
                <c:pt idx="10772">
                  <c:v>42551</c:v>
                </c:pt>
                <c:pt idx="10773">
                  <c:v>42552</c:v>
                </c:pt>
                <c:pt idx="10774">
                  <c:v>42553</c:v>
                </c:pt>
                <c:pt idx="10775">
                  <c:v>42554</c:v>
                </c:pt>
                <c:pt idx="10776">
                  <c:v>42555</c:v>
                </c:pt>
                <c:pt idx="10777">
                  <c:v>42556</c:v>
                </c:pt>
                <c:pt idx="10778">
                  <c:v>42557</c:v>
                </c:pt>
                <c:pt idx="10779">
                  <c:v>42558</c:v>
                </c:pt>
                <c:pt idx="10780">
                  <c:v>42559</c:v>
                </c:pt>
                <c:pt idx="10781">
                  <c:v>42560</c:v>
                </c:pt>
                <c:pt idx="10782">
                  <c:v>42561</c:v>
                </c:pt>
                <c:pt idx="10783">
                  <c:v>42562</c:v>
                </c:pt>
                <c:pt idx="10784">
                  <c:v>42563</c:v>
                </c:pt>
                <c:pt idx="10785">
                  <c:v>42564</c:v>
                </c:pt>
                <c:pt idx="10786">
                  <c:v>42565</c:v>
                </c:pt>
                <c:pt idx="10787">
                  <c:v>42566</c:v>
                </c:pt>
                <c:pt idx="10788">
                  <c:v>42567</c:v>
                </c:pt>
                <c:pt idx="10789">
                  <c:v>42568</c:v>
                </c:pt>
                <c:pt idx="10790">
                  <c:v>42569</c:v>
                </c:pt>
                <c:pt idx="10791">
                  <c:v>42570</c:v>
                </c:pt>
                <c:pt idx="10792">
                  <c:v>42571</c:v>
                </c:pt>
                <c:pt idx="10793">
                  <c:v>42572</c:v>
                </c:pt>
                <c:pt idx="10794">
                  <c:v>42573</c:v>
                </c:pt>
                <c:pt idx="10795">
                  <c:v>42574</c:v>
                </c:pt>
                <c:pt idx="10796">
                  <c:v>42575</c:v>
                </c:pt>
                <c:pt idx="10797">
                  <c:v>42576</c:v>
                </c:pt>
                <c:pt idx="10798">
                  <c:v>42577</c:v>
                </c:pt>
                <c:pt idx="10799">
                  <c:v>42578</c:v>
                </c:pt>
                <c:pt idx="10800">
                  <c:v>42579</c:v>
                </c:pt>
                <c:pt idx="10801">
                  <c:v>42580</c:v>
                </c:pt>
                <c:pt idx="10802">
                  <c:v>42581</c:v>
                </c:pt>
                <c:pt idx="10803">
                  <c:v>42582</c:v>
                </c:pt>
                <c:pt idx="10804">
                  <c:v>42583</c:v>
                </c:pt>
                <c:pt idx="10805">
                  <c:v>42584</c:v>
                </c:pt>
                <c:pt idx="10806">
                  <c:v>42585</c:v>
                </c:pt>
                <c:pt idx="10807">
                  <c:v>42586</c:v>
                </c:pt>
                <c:pt idx="10808">
                  <c:v>42587</c:v>
                </c:pt>
                <c:pt idx="10809">
                  <c:v>42588</c:v>
                </c:pt>
                <c:pt idx="10810">
                  <c:v>42589</c:v>
                </c:pt>
                <c:pt idx="10811">
                  <c:v>42590</c:v>
                </c:pt>
                <c:pt idx="10812">
                  <c:v>42591</c:v>
                </c:pt>
                <c:pt idx="10813">
                  <c:v>42592</c:v>
                </c:pt>
                <c:pt idx="10814">
                  <c:v>42593</c:v>
                </c:pt>
                <c:pt idx="10815">
                  <c:v>42594</c:v>
                </c:pt>
                <c:pt idx="10816">
                  <c:v>42595</c:v>
                </c:pt>
                <c:pt idx="10817">
                  <c:v>42596</c:v>
                </c:pt>
                <c:pt idx="10818">
                  <c:v>42597</c:v>
                </c:pt>
                <c:pt idx="10819">
                  <c:v>42598</c:v>
                </c:pt>
                <c:pt idx="10820">
                  <c:v>42599</c:v>
                </c:pt>
                <c:pt idx="10821">
                  <c:v>42600</c:v>
                </c:pt>
                <c:pt idx="10822">
                  <c:v>42601</c:v>
                </c:pt>
                <c:pt idx="10823">
                  <c:v>42602</c:v>
                </c:pt>
                <c:pt idx="10824">
                  <c:v>42603</c:v>
                </c:pt>
                <c:pt idx="10825">
                  <c:v>42604</c:v>
                </c:pt>
                <c:pt idx="10826">
                  <c:v>42605</c:v>
                </c:pt>
                <c:pt idx="10827">
                  <c:v>42606</c:v>
                </c:pt>
                <c:pt idx="10828">
                  <c:v>42607</c:v>
                </c:pt>
                <c:pt idx="10829">
                  <c:v>42608</c:v>
                </c:pt>
                <c:pt idx="10830">
                  <c:v>42609</c:v>
                </c:pt>
                <c:pt idx="10831">
                  <c:v>42610</c:v>
                </c:pt>
                <c:pt idx="10832">
                  <c:v>42611</c:v>
                </c:pt>
                <c:pt idx="10833">
                  <c:v>42612</c:v>
                </c:pt>
                <c:pt idx="10834">
                  <c:v>42613</c:v>
                </c:pt>
                <c:pt idx="10835">
                  <c:v>42614</c:v>
                </c:pt>
                <c:pt idx="10836">
                  <c:v>42615</c:v>
                </c:pt>
                <c:pt idx="10837">
                  <c:v>42616</c:v>
                </c:pt>
                <c:pt idx="10838">
                  <c:v>42617</c:v>
                </c:pt>
                <c:pt idx="10839">
                  <c:v>42618</c:v>
                </c:pt>
                <c:pt idx="10840">
                  <c:v>42619</c:v>
                </c:pt>
                <c:pt idx="10841">
                  <c:v>42620</c:v>
                </c:pt>
                <c:pt idx="10842">
                  <c:v>42621</c:v>
                </c:pt>
                <c:pt idx="10843">
                  <c:v>42622</c:v>
                </c:pt>
                <c:pt idx="10844">
                  <c:v>42623</c:v>
                </c:pt>
                <c:pt idx="10845">
                  <c:v>42624</c:v>
                </c:pt>
                <c:pt idx="10846">
                  <c:v>42625</c:v>
                </c:pt>
                <c:pt idx="10847">
                  <c:v>42626</c:v>
                </c:pt>
                <c:pt idx="10848">
                  <c:v>42627</c:v>
                </c:pt>
                <c:pt idx="10849">
                  <c:v>42628</c:v>
                </c:pt>
                <c:pt idx="10850">
                  <c:v>42629</c:v>
                </c:pt>
                <c:pt idx="10851">
                  <c:v>42630</c:v>
                </c:pt>
                <c:pt idx="10852">
                  <c:v>42631</c:v>
                </c:pt>
                <c:pt idx="10853">
                  <c:v>42632</c:v>
                </c:pt>
                <c:pt idx="10854">
                  <c:v>42633</c:v>
                </c:pt>
                <c:pt idx="10855">
                  <c:v>42634</c:v>
                </c:pt>
                <c:pt idx="10856">
                  <c:v>42635</c:v>
                </c:pt>
                <c:pt idx="10857">
                  <c:v>42636</c:v>
                </c:pt>
                <c:pt idx="10858">
                  <c:v>42637</c:v>
                </c:pt>
                <c:pt idx="10859">
                  <c:v>42638</c:v>
                </c:pt>
                <c:pt idx="10860">
                  <c:v>42639</c:v>
                </c:pt>
                <c:pt idx="10861">
                  <c:v>42640</c:v>
                </c:pt>
                <c:pt idx="10862">
                  <c:v>42641</c:v>
                </c:pt>
                <c:pt idx="10863">
                  <c:v>42642</c:v>
                </c:pt>
                <c:pt idx="10864">
                  <c:v>42643</c:v>
                </c:pt>
                <c:pt idx="10865">
                  <c:v>42644</c:v>
                </c:pt>
                <c:pt idx="10866">
                  <c:v>42645</c:v>
                </c:pt>
                <c:pt idx="10867">
                  <c:v>42646</c:v>
                </c:pt>
                <c:pt idx="10868">
                  <c:v>42647</c:v>
                </c:pt>
                <c:pt idx="10869">
                  <c:v>42648</c:v>
                </c:pt>
                <c:pt idx="10870">
                  <c:v>42649</c:v>
                </c:pt>
                <c:pt idx="10871">
                  <c:v>42650</c:v>
                </c:pt>
                <c:pt idx="10872">
                  <c:v>42651</c:v>
                </c:pt>
                <c:pt idx="10873">
                  <c:v>42652</c:v>
                </c:pt>
                <c:pt idx="10874">
                  <c:v>42653</c:v>
                </c:pt>
                <c:pt idx="10875">
                  <c:v>42654</c:v>
                </c:pt>
                <c:pt idx="10876">
                  <c:v>42655</c:v>
                </c:pt>
                <c:pt idx="10877">
                  <c:v>42656</c:v>
                </c:pt>
                <c:pt idx="10878">
                  <c:v>42657</c:v>
                </c:pt>
                <c:pt idx="10879">
                  <c:v>42658</c:v>
                </c:pt>
                <c:pt idx="10880">
                  <c:v>42659</c:v>
                </c:pt>
                <c:pt idx="10881">
                  <c:v>42660</c:v>
                </c:pt>
                <c:pt idx="10882">
                  <c:v>42661</c:v>
                </c:pt>
                <c:pt idx="10883">
                  <c:v>42662</c:v>
                </c:pt>
                <c:pt idx="10884">
                  <c:v>42663</c:v>
                </c:pt>
                <c:pt idx="10885">
                  <c:v>42664</c:v>
                </c:pt>
                <c:pt idx="10886">
                  <c:v>42665</c:v>
                </c:pt>
                <c:pt idx="10887">
                  <c:v>42666</c:v>
                </c:pt>
                <c:pt idx="10888">
                  <c:v>42667</c:v>
                </c:pt>
                <c:pt idx="10889">
                  <c:v>42668</c:v>
                </c:pt>
                <c:pt idx="10890">
                  <c:v>42669</c:v>
                </c:pt>
                <c:pt idx="10891">
                  <c:v>42670</c:v>
                </c:pt>
                <c:pt idx="10892">
                  <c:v>42671</c:v>
                </c:pt>
                <c:pt idx="10893">
                  <c:v>42672</c:v>
                </c:pt>
                <c:pt idx="10894">
                  <c:v>42673</c:v>
                </c:pt>
                <c:pt idx="10895">
                  <c:v>42674</c:v>
                </c:pt>
                <c:pt idx="10896">
                  <c:v>42675</c:v>
                </c:pt>
                <c:pt idx="10897">
                  <c:v>42676</c:v>
                </c:pt>
                <c:pt idx="10898">
                  <c:v>42677</c:v>
                </c:pt>
                <c:pt idx="10899">
                  <c:v>42678</c:v>
                </c:pt>
                <c:pt idx="10900">
                  <c:v>42679</c:v>
                </c:pt>
                <c:pt idx="10901">
                  <c:v>42680</c:v>
                </c:pt>
                <c:pt idx="10902">
                  <c:v>42681</c:v>
                </c:pt>
                <c:pt idx="10903">
                  <c:v>42682</c:v>
                </c:pt>
                <c:pt idx="10904">
                  <c:v>42683</c:v>
                </c:pt>
                <c:pt idx="10905">
                  <c:v>42684</c:v>
                </c:pt>
                <c:pt idx="10906">
                  <c:v>42685</c:v>
                </c:pt>
                <c:pt idx="10907">
                  <c:v>42686</c:v>
                </c:pt>
                <c:pt idx="10908">
                  <c:v>42687</c:v>
                </c:pt>
                <c:pt idx="10909">
                  <c:v>42688</c:v>
                </c:pt>
                <c:pt idx="10910">
                  <c:v>42689</c:v>
                </c:pt>
                <c:pt idx="10911">
                  <c:v>42690</c:v>
                </c:pt>
                <c:pt idx="10912">
                  <c:v>42691</c:v>
                </c:pt>
                <c:pt idx="10913">
                  <c:v>42692</c:v>
                </c:pt>
                <c:pt idx="10914">
                  <c:v>42693</c:v>
                </c:pt>
                <c:pt idx="10915">
                  <c:v>42694</c:v>
                </c:pt>
                <c:pt idx="10916">
                  <c:v>42695</c:v>
                </c:pt>
                <c:pt idx="10917">
                  <c:v>42696</c:v>
                </c:pt>
                <c:pt idx="10918">
                  <c:v>42697</c:v>
                </c:pt>
                <c:pt idx="10919">
                  <c:v>42698</c:v>
                </c:pt>
                <c:pt idx="10920">
                  <c:v>42699</c:v>
                </c:pt>
                <c:pt idx="10921">
                  <c:v>42700</c:v>
                </c:pt>
                <c:pt idx="10922">
                  <c:v>42701</c:v>
                </c:pt>
                <c:pt idx="10923">
                  <c:v>42702</c:v>
                </c:pt>
                <c:pt idx="10924">
                  <c:v>42703</c:v>
                </c:pt>
                <c:pt idx="10925">
                  <c:v>42704</c:v>
                </c:pt>
                <c:pt idx="10926">
                  <c:v>42705</c:v>
                </c:pt>
                <c:pt idx="10927">
                  <c:v>42706</c:v>
                </c:pt>
                <c:pt idx="10928">
                  <c:v>42707</c:v>
                </c:pt>
                <c:pt idx="10929">
                  <c:v>42708</c:v>
                </c:pt>
                <c:pt idx="10930">
                  <c:v>42709</c:v>
                </c:pt>
                <c:pt idx="10931">
                  <c:v>42710</c:v>
                </c:pt>
                <c:pt idx="10932">
                  <c:v>42711</c:v>
                </c:pt>
                <c:pt idx="10933">
                  <c:v>42712</c:v>
                </c:pt>
                <c:pt idx="10934">
                  <c:v>42713</c:v>
                </c:pt>
                <c:pt idx="10935">
                  <c:v>42714</c:v>
                </c:pt>
                <c:pt idx="10936">
                  <c:v>42715</c:v>
                </c:pt>
                <c:pt idx="10937">
                  <c:v>42716</c:v>
                </c:pt>
                <c:pt idx="10938">
                  <c:v>42717</c:v>
                </c:pt>
                <c:pt idx="10939">
                  <c:v>42718</c:v>
                </c:pt>
                <c:pt idx="10940">
                  <c:v>42719</c:v>
                </c:pt>
                <c:pt idx="10941">
                  <c:v>42720</c:v>
                </c:pt>
                <c:pt idx="10942">
                  <c:v>42721</c:v>
                </c:pt>
                <c:pt idx="10943">
                  <c:v>42722</c:v>
                </c:pt>
                <c:pt idx="10944">
                  <c:v>42723</c:v>
                </c:pt>
                <c:pt idx="10945">
                  <c:v>42724</c:v>
                </c:pt>
                <c:pt idx="10946">
                  <c:v>42725</c:v>
                </c:pt>
                <c:pt idx="10947">
                  <c:v>42726</c:v>
                </c:pt>
                <c:pt idx="10948">
                  <c:v>42727</c:v>
                </c:pt>
                <c:pt idx="10949">
                  <c:v>42728</c:v>
                </c:pt>
                <c:pt idx="10950">
                  <c:v>42729</c:v>
                </c:pt>
                <c:pt idx="10951">
                  <c:v>42730</c:v>
                </c:pt>
                <c:pt idx="10952">
                  <c:v>42731</c:v>
                </c:pt>
                <c:pt idx="10953">
                  <c:v>42732</c:v>
                </c:pt>
                <c:pt idx="10954">
                  <c:v>42733</c:v>
                </c:pt>
                <c:pt idx="10955">
                  <c:v>42734</c:v>
                </c:pt>
                <c:pt idx="10956">
                  <c:v>42735</c:v>
                </c:pt>
                <c:pt idx="10957">
                  <c:v>42736</c:v>
                </c:pt>
                <c:pt idx="10958">
                  <c:v>42737</c:v>
                </c:pt>
                <c:pt idx="10959">
                  <c:v>42738</c:v>
                </c:pt>
                <c:pt idx="10960">
                  <c:v>42739</c:v>
                </c:pt>
                <c:pt idx="10961">
                  <c:v>42740</c:v>
                </c:pt>
                <c:pt idx="10962">
                  <c:v>42741</c:v>
                </c:pt>
                <c:pt idx="10963">
                  <c:v>42742</c:v>
                </c:pt>
                <c:pt idx="10964">
                  <c:v>42743</c:v>
                </c:pt>
                <c:pt idx="10965">
                  <c:v>42744</c:v>
                </c:pt>
                <c:pt idx="10966">
                  <c:v>42745</c:v>
                </c:pt>
                <c:pt idx="10967">
                  <c:v>42746</c:v>
                </c:pt>
                <c:pt idx="10968">
                  <c:v>42747</c:v>
                </c:pt>
                <c:pt idx="10969">
                  <c:v>42748</c:v>
                </c:pt>
                <c:pt idx="10970">
                  <c:v>42749</c:v>
                </c:pt>
                <c:pt idx="10971">
                  <c:v>42750</c:v>
                </c:pt>
                <c:pt idx="10972">
                  <c:v>42751</c:v>
                </c:pt>
                <c:pt idx="10973">
                  <c:v>42752</c:v>
                </c:pt>
                <c:pt idx="10974">
                  <c:v>42753</c:v>
                </c:pt>
                <c:pt idx="10975">
                  <c:v>42754</c:v>
                </c:pt>
                <c:pt idx="10976">
                  <c:v>42755</c:v>
                </c:pt>
                <c:pt idx="10977">
                  <c:v>42756</c:v>
                </c:pt>
                <c:pt idx="10978">
                  <c:v>42757</c:v>
                </c:pt>
                <c:pt idx="10979">
                  <c:v>42758</c:v>
                </c:pt>
                <c:pt idx="10980">
                  <c:v>42759</c:v>
                </c:pt>
                <c:pt idx="10981">
                  <c:v>42760</c:v>
                </c:pt>
                <c:pt idx="10982">
                  <c:v>42761</c:v>
                </c:pt>
                <c:pt idx="10983">
                  <c:v>42762</c:v>
                </c:pt>
                <c:pt idx="10984">
                  <c:v>42763</c:v>
                </c:pt>
                <c:pt idx="10985">
                  <c:v>42764</c:v>
                </c:pt>
                <c:pt idx="10986">
                  <c:v>42765</c:v>
                </c:pt>
                <c:pt idx="10987">
                  <c:v>42766</c:v>
                </c:pt>
                <c:pt idx="10988">
                  <c:v>42767</c:v>
                </c:pt>
                <c:pt idx="10989">
                  <c:v>42768</c:v>
                </c:pt>
                <c:pt idx="10990">
                  <c:v>42769</c:v>
                </c:pt>
                <c:pt idx="10991">
                  <c:v>42770</c:v>
                </c:pt>
                <c:pt idx="10992">
                  <c:v>42771</c:v>
                </c:pt>
                <c:pt idx="10993">
                  <c:v>42772</c:v>
                </c:pt>
                <c:pt idx="10994">
                  <c:v>42773</c:v>
                </c:pt>
                <c:pt idx="10995">
                  <c:v>42774</c:v>
                </c:pt>
                <c:pt idx="10996">
                  <c:v>42775</c:v>
                </c:pt>
                <c:pt idx="10997">
                  <c:v>42776</c:v>
                </c:pt>
                <c:pt idx="10998">
                  <c:v>42777</c:v>
                </c:pt>
                <c:pt idx="10999">
                  <c:v>42778</c:v>
                </c:pt>
                <c:pt idx="11000">
                  <c:v>42779</c:v>
                </c:pt>
                <c:pt idx="11001">
                  <c:v>42780</c:v>
                </c:pt>
                <c:pt idx="11002">
                  <c:v>42781</c:v>
                </c:pt>
                <c:pt idx="11003">
                  <c:v>42782</c:v>
                </c:pt>
                <c:pt idx="11004">
                  <c:v>42783</c:v>
                </c:pt>
                <c:pt idx="11005">
                  <c:v>42784</c:v>
                </c:pt>
                <c:pt idx="11006">
                  <c:v>42785</c:v>
                </c:pt>
                <c:pt idx="11007">
                  <c:v>42786</c:v>
                </c:pt>
                <c:pt idx="11008">
                  <c:v>42787</c:v>
                </c:pt>
                <c:pt idx="11009">
                  <c:v>42788</c:v>
                </c:pt>
                <c:pt idx="11010">
                  <c:v>42789</c:v>
                </c:pt>
                <c:pt idx="11011">
                  <c:v>42790</c:v>
                </c:pt>
                <c:pt idx="11012">
                  <c:v>42791</c:v>
                </c:pt>
                <c:pt idx="11013">
                  <c:v>42792</c:v>
                </c:pt>
                <c:pt idx="11014">
                  <c:v>42793</c:v>
                </c:pt>
                <c:pt idx="11015">
                  <c:v>42794</c:v>
                </c:pt>
                <c:pt idx="11016">
                  <c:v>42795</c:v>
                </c:pt>
                <c:pt idx="11017">
                  <c:v>42796</c:v>
                </c:pt>
                <c:pt idx="11018">
                  <c:v>42797</c:v>
                </c:pt>
                <c:pt idx="11019">
                  <c:v>42798</c:v>
                </c:pt>
                <c:pt idx="11020">
                  <c:v>42799</c:v>
                </c:pt>
                <c:pt idx="11021">
                  <c:v>42800</c:v>
                </c:pt>
                <c:pt idx="11022">
                  <c:v>42801</c:v>
                </c:pt>
                <c:pt idx="11023">
                  <c:v>42802</c:v>
                </c:pt>
                <c:pt idx="11024">
                  <c:v>42803</c:v>
                </c:pt>
                <c:pt idx="11025">
                  <c:v>42804</c:v>
                </c:pt>
                <c:pt idx="11026">
                  <c:v>42805</c:v>
                </c:pt>
                <c:pt idx="11027">
                  <c:v>42806</c:v>
                </c:pt>
                <c:pt idx="11028">
                  <c:v>42807</c:v>
                </c:pt>
                <c:pt idx="11029">
                  <c:v>42808</c:v>
                </c:pt>
                <c:pt idx="11030">
                  <c:v>42809</c:v>
                </c:pt>
                <c:pt idx="11031">
                  <c:v>42810</c:v>
                </c:pt>
                <c:pt idx="11032">
                  <c:v>42811</c:v>
                </c:pt>
                <c:pt idx="11033">
                  <c:v>42812</c:v>
                </c:pt>
                <c:pt idx="11034">
                  <c:v>42813</c:v>
                </c:pt>
                <c:pt idx="11035">
                  <c:v>42814</c:v>
                </c:pt>
                <c:pt idx="11036">
                  <c:v>42815</c:v>
                </c:pt>
                <c:pt idx="11037">
                  <c:v>42816</c:v>
                </c:pt>
                <c:pt idx="11038">
                  <c:v>42817</c:v>
                </c:pt>
                <c:pt idx="11039">
                  <c:v>42818</c:v>
                </c:pt>
                <c:pt idx="11040">
                  <c:v>42819</c:v>
                </c:pt>
                <c:pt idx="11041">
                  <c:v>42820</c:v>
                </c:pt>
                <c:pt idx="11042">
                  <c:v>42821</c:v>
                </c:pt>
                <c:pt idx="11043">
                  <c:v>42822</c:v>
                </c:pt>
                <c:pt idx="11044">
                  <c:v>42823</c:v>
                </c:pt>
                <c:pt idx="11045">
                  <c:v>42824</c:v>
                </c:pt>
                <c:pt idx="11046">
                  <c:v>42825</c:v>
                </c:pt>
                <c:pt idx="11047">
                  <c:v>42826</c:v>
                </c:pt>
                <c:pt idx="11048">
                  <c:v>42827</c:v>
                </c:pt>
                <c:pt idx="11049">
                  <c:v>42828</c:v>
                </c:pt>
                <c:pt idx="11050">
                  <c:v>42829</c:v>
                </c:pt>
                <c:pt idx="11051">
                  <c:v>42830</c:v>
                </c:pt>
                <c:pt idx="11052">
                  <c:v>42831</c:v>
                </c:pt>
                <c:pt idx="11053">
                  <c:v>42832</c:v>
                </c:pt>
                <c:pt idx="11054">
                  <c:v>42833</c:v>
                </c:pt>
                <c:pt idx="11055">
                  <c:v>42834</c:v>
                </c:pt>
                <c:pt idx="11056">
                  <c:v>42835</c:v>
                </c:pt>
                <c:pt idx="11057">
                  <c:v>42836</c:v>
                </c:pt>
                <c:pt idx="11058">
                  <c:v>42837</c:v>
                </c:pt>
                <c:pt idx="11059">
                  <c:v>42838</c:v>
                </c:pt>
                <c:pt idx="11060">
                  <c:v>42839</c:v>
                </c:pt>
                <c:pt idx="11061">
                  <c:v>42840</c:v>
                </c:pt>
                <c:pt idx="11062">
                  <c:v>42841</c:v>
                </c:pt>
                <c:pt idx="11063">
                  <c:v>42842</c:v>
                </c:pt>
                <c:pt idx="11064">
                  <c:v>42843</c:v>
                </c:pt>
                <c:pt idx="11065">
                  <c:v>42844</c:v>
                </c:pt>
                <c:pt idx="11066">
                  <c:v>42845</c:v>
                </c:pt>
                <c:pt idx="11067">
                  <c:v>42846</c:v>
                </c:pt>
                <c:pt idx="11068">
                  <c:v>42847</c:v>
                </c:pt>
                <c:pt idx="11069">
                  <c:v>42848</c:v>
                </c:pt>
                <c:pt idx="11070">
                  <c:v>42849</c:v>
                </c:pt>
                <c:pt idx="11071">
                  <c:v>42850</c:v>
                </c:pt>
                <c:pt idx="11072">
                  <c:v>42851</c:v>
                </c:pt>
                <c:pt idx="11073">
                  <c:v>42852</c:v>
                </c:pt>
                <c:pt idx="11074">
                  <c:v>42853</c:v>
                </c:pt>
                <c:pt idx="11075">
                  <c:v>42854</c:v>
                </c:pt>
                <c:pt idx="11076">
                  <c:v>42855</c:v>
                </c:pt>
                <c:pt idx="11077">
                  <c:v>42856</c:v>
                </c:pt>
                <c:pt idx="11078">
                  <c:v>42857</c:v>
                </c:pt>
                <c:pt idx="11079">
                  <c:v>42858</c:v>
                </c:pt>
                <c:pt idx="11080">
                  <c:v>42859</c:v>
                </c:pt>
                <c:pt idx="11081">
                  <c:v>42860</c:v>
                </c:pt>
                <c:pt idx="11082">
                  <c:v>42861</c:v>
                </c:pt>
                <c:pt idx="11083">
                  <c:v>42862</c:v>
                </c:pt>
                <c:pt idx="11084">
                  <c:v>42863</c:v>
                </c:pt>
                <c:pt idx="11085">
                  <c:v>42864</c:v>
                </c:pt>
                <c:pt idx="11086">
                  <c:v>42865</c:v>
                </c:pt>
                <c:pt idx="11087">
                  <c:v>42866</c:v>
                </c:pt>
                <c:pt idx="11088">
                  <c:v>42867</c:v>
                </c:pt>
                <c:pt idx="11089">
                  <c:v>42868</c:v>
                </c:pt>
                <c:pt idx="11090">
                  <c:v>42869</c:v>
                </c:pt>
                <c:pt idx="11091">
                  <c:v>42870</c:v>
                </c:pt>
                <c:pt idx="11092">
                  <c:v>42871</c:v>
                </c:pt>
                <c:pt idx="11093">
                  <c:v>42872</c:v>
                </c:pt>
                <c:pt idx="11094">
                  <c:v>42873</c:v>
                </c:pt>
                <c:pt idx="11095">
                  <c:v>42874</c:v>
                </c:pt>
                <c:pt idx="11096">
                  <c:v>42875</c:v>
                </c:pt>
                <c:pt idx="11097">
                  <c:v>42876</c:v>
                </c:pt>
                <c:pt idx="11098">
                  <c:v>42877</c:v>
                </c:pt>
                <c:pt idx="11099">
                  <c:v>42878</c:v>
                </c:pt>
                <c:pt idx="11100">
                  <c:v>42879</c:v>
                </c:pt>
                <c:pt idx="11101">
                  <c:v>42880</c:v>
                </c:pt>
                <c:pt idx="11102">
                  <c:v>42881</c:v>
                </c:pt>
                <c:pt idx="11103">
                  <c:v>42882</c:v>
                </c:pt>
                <c:pt idx="11104">
                  <c:v>42883</c:v>
                </c:pt>
                <c:pt idx="11105">
                  <c:v>42884</c:v>
                </c:pt>
                <c:pt idx="11106">
                  <c:v>42885</c:v>
                </c:pt>
                <c:pt idx="11107">
                  <c:v>42886</c:v>
                </c:pt>
                <c:pt idx="11108">
                  <c:v>42887</c:v>
                </c:pt>
                <c:pt idx="11109">
                  <c:v>42888</c:v>
                </c:pt>
                <c:pt idx="11110">
                  <c:v>42889</c:v>
                </c:pt>
                <c:pt idx="11111">
                  <c:v>42890</c:v>
                </c:pt>
                <c:pt idx="11112">
                  <c:v>42891</c:v>
                </c:pt>
                <c:pt idx="11113">
                  <c:v>42892</c:v>
                </c:pt>
                <c:pt idx="11114">
                  <c:v>42893</c:v>
                </c:pt>
                <c:pt idx="11115">
                  <c:v>42894</c:v>
                </c:pt>
                <c:pt idx="11116">
                  <c:v>42895</c:v>
                </c:pt>
                <c:pt idx="11117">
                  <c:v>42896</c:v>
                </c:pt>
                <c:pt idx="11118">
                  <c:v>42897</c:v>
                </c:pt>
                <c:pt idx="11119">
                  <c:v>42898</c:v>
                </c:pt>
                <c:pt idx="11120">
                  <c:v>42899</c:v>
                </c:pt>
                <c:pt idx="11121">
                  <c:v>42900</c:v>
                </c:pt>
                <c:pt idx="11122">
                  <c:v>42901</c:v>
                </c:pt>
                <c:pt idx="11123">
                  <c:v>42902</c:v>
                </c:pt>
                <c:pt idx="11124">
                  <c:v>42903</c:v>
                </c:pt>
                <c:pt idx="11125">
                  <c:v>42904</c:v>
                </c:pt>
                <c:pt idx="11126">
                  <c:v>42905</c:v>
                </c:pt>
                <c:pt idx="11127">
                  <c:v>42906</c:v>
                </c:pt>
                <c:pt idx="11128">
                  <c:v>42907</c:v>
                </c:pt>
                <c:pt idx="11129">
                  <c:v>42908</c:v>
                </c:pt>
                <c:pt idx="11130">
                  <c:v>42909</c:v>
                </c:pt>
                <c:pt idx="11131">
                  <c:v>42910</c:v>
                </c:pt>
                <c:pt idx="11132">
                  <c:v>42911</c:v>
                </c:pt>
                <c:pt idx="11133">
                  <c:v>42912</c:v>
                </c:pt>
                <c:pt idx="11134">
                  <c:v>42913</c:v>
                </c:pt>
                <c:pt idx="11135">
                  <c:v>42914</c:v>
                </c:pt>
                <c:pt idx="11136">
                  <c:v>42915</c:v>
                </c:pt>
                <c:pt idx="11137">
                  <c:v>42916</c:v>
                </c:pt>
                <c:pt idx="11138">
                  <c:v>42917</c:v>
                </c:pt>
                <c:pt idx="11139">
                  <c:v>42918</c:v>
                </c:pt>
                <c:pt idx="11140">
                  <c:v>42919</c:v>
                </c:pt>
                <c:pt idx="11141">
                  <c:v>42920</c:v>
                </c:pt>
                <c:pt idx="11142">
                  <c:v>42921</c:v>
                </c:pt>
                <c:pt idx="11143">
                  <c:v>42922</c:v>
                </c:pt>
                <c:pt idx="11144">
                  <c:v>42923</c:v>
                </c:pt>
                <c:pt idx="11145">
                  <c:v>42924</c:v>
                </c:pt>
                <c:pt idx="11146">
                  <c:v>42925</c:v>
                </c:pt>
                <c:pt idx="11147">
                  <c:v>42926</c:v>
                </c:pt>
                <c:pt idx="11148">
                  <c:v>42927</c:v>
                </c:pt>
                <c:pt idx="11149">
                  <c:v>42928</c:v>
                </c:pt>
                <c:pt idx="11150">
                  <c:v>42929</c:v>
                </c:pt>
                <c:pt idx="11151">
                  <c:v>42930</c:v>
                </c:pt>
                <c:pt idx="11152">
                  <c:v>42931</c:v>
                </c:pt>
                <c:pt idx="11153">
                  <c:v>42932</c:v>
                </c:pt>
                <c:pt idx="11154">
                  <c:v>42933</c:v>
                </c:pt>
                <c:pt idx="11155">
                  <c:v>42934</c:v>
                </c:pt>
                <c:pt idx="11156">
                  <c:v>42935</c:v>
                </c:pt>
                <c:pt idx="11157">
                  <c:v>42936</c:v>
                </c:pt>
                <c:pt idx="11158">
                  <c:v>42937</c:v>
                </c:pt>
                <c:pt idx="11159">
                  <c:v>42938</c:v>
                </c:pt>
                <c:pt idx="11160">
                  <c:v>42939</c:v>
                </c:pt>
                <c:pt idx="11161">
                  <c:v>42940</c:v>
                </c:pt>
                <c:pt idx="11162">
                  <c:v>42941</c:v>
                </c:pt>
                <c:pt idx="11163">
                  <c:v>42942</c:v>
                </c:pt>
                <c:pt idx="11164">
                  <c:v>42943</c:v>
                </c:pt>
                <c:pt idx="11165">
                  <c:v>42944</c:v>
                </c:pt>
                <c:pt idx="11166">
                  <c:v>42945</c:v>
                </c:pt>
                <c:pt idx="11167">
                  <c:v>42946</c:v>
                </c:pt>
                <c:pt idx="11168">
                  <c:v>42947</c:v>
                </c:pt>
                <c:pt idx="11169">
                  <c:v>42948</c:v>
                </c:pt>
                <c:pt idx="11170">
                  <c:v>42949</c:v>
                </c:pt>
                <c:pt idx="11171">
                  <c:v>42950</c:v>
                </c:pt>
                <c:pt idx="11172">
                  <c:v>42951</c:v>
                </c:pt>
                <c:pt idx="11173">
                  <c:v>42952</c:v>
                </c:pt>
                <c:pt idx="11174">
                  <c:v>42953</c:v>
                </c:pt>
                <c:pt idx="11175">
                  <c:v>42954</c:v>
                </c:pt>
                <c:pt idx="11176">
                  <c:v>42955</c:v>
                </c:pt>
                <c:pt idx="11177">
                  <c:v>42956</c:v>
                </c:pt>
                <c:pt idx="11178">
                  <c:v>42957</c:v>
                </c:pt>
                <c:pt idx="11179">
                  <c:v>42958</c:v>
                </c:pt>
                <c:pt idx="11180">
                  <c:v>42959</c:v>
                </c:pt>
                <c:pt idx="11181">
                  <c:v>42960</c:v>
                </c:pt>
                <c:pt idx="11182">
                  <c:v>42961</c:v>
                </c:pt>
                <c:pt idx="11183">
                  <c:v>42962</c:v>
                </c:pt>
                <c:pt idx="11184">
                  <c:v>42963</c:v>
                </c:pt>
                <c:pt idx="11185">
                  <c:v>42964</c:v>
                </c:pt>
                <c:pt idx="11186">
                  <c:v>42965</c:v>
                </c:pt>
                <c:pt idx="11187">
                  <c:v>42966</c:v>
                </c:pt>
                <c:pt idx="11188">
                  <c:v>42967</c:v>
                </c:pt>
                <c:pt idx="11189">
                  <c:v>42968</c:v>
                </c:pt>
                <c:pt idx="11190">
                  <c:v>42969</c:v>
                </c:pt>
                <c:pt idx="11191">
                  <c:v>42970</c:v>
                </c:pt>
                <c:pt idx="11192">
                  <c:v>42971</c:v>
                </c:pt>
                <c:pt idx="11193">
                  <c:v>42972</c:v>
                </c:pt>
                <c:pt idx="11194">
                  <c:v>42973</c:v>
                </c:pt>
                <c:pt idx="11195">
                  <c:v>42974</c:v>
                </c:pt>
                <c:pt idx="11196">
                  <c:v>42975</c:v>
                </c:pt>
                <c:pt idx="11197">
                  <c:v>42976</c:v>
                </c:pt>
                <c:pt idx="11198">
                  <c:v>42977</c:v>
                </c:pt>
                <c:pt idx="11199">
                  <c:v>42978</c:v>
                </c:pt>
                <c:pt idx="11200">
                  <c:v>42979</c:v>
                </c:pt>
                <c:pt idx="11201">
                  <c:v>42980</c:v>
                </c:pt>
                <c:pt idx="11202">
                  <c:v>42981</c:v>
                </c:pt>
                <c:pt idx="11203">
                  <c:v>42982</c:v>
                </c:pt>
                <c:pt idx="11204">
                  <c:v>42983</c:v>
                </c:pt>
                <c:pt idx="11205">
                  <c:v>42984</c:v>
                </c:pt>
                <c:pt idx="11206">
                  <c:v>42985</c:v>
                </c:pt>
                <c:pt idx="11207">
                  <c:v>42986</c:v>
                </c:pt>
                <c:pt idx="11208">
                  <c:v>42987</c:v>
                </c:pt>
                <c:pt idx="11209">
                  <c:v>42988</c:v>
                </c:pt>
                <c:pt idx="11210">
                  <c:v>42989</c:v>
                </c:pt>
                <c:pt idx="11211">
                  <c:v>42990</c:v>
                </c:pt>
                <c:pt idx="11212">
                  <c:v>42991</c:v>
                </c:pt>
                <c:pt idx="11213">
                  <c:v>42992</c:v>
                </c:pt>
                <c:pt idx="11214">
                  <c:v>42993</c:v>
                </c:pt>
                <c:pt idx="11215">
                  <c:v>42994</c:v>
                </c:pt>
                <c:pt idx="11216">
                  <c:v>42995</c:v>
                </c:pt>
                <c:pt idx="11217">
                  <c:v>42996</c:v>
                </c:pt>
                <c:pt idx="11218">
                  <c:v>42997</c:v>
                </c:pt>
                <c:pt idx="11219">
                  <c:v>42998</c:v>
                </c:pt>
                <c:pt idx="11220">
                  <c:v>42999</c:v>
                </c:pt>
                <c:pt idx="11221">
                  <c:v>43000</c:v>
                </c:pt>
                <c:pt idx="11222">
                  <c:v>43001</c:v>
                </c:pt>
                <c:pt idx="11223">
                  <c:v>43002</c:v>
                </c:pt>
                <c:pt idx="11224">
                  <c:v>43003</c:v>
                </c:pt>
                <c:pt idx="11225">
                  <c:v>43004</c:v>
                </c:pt>
                <c:pt idx="11226">
                  <c:v>43005</c:v>
                </c:pt>
                <c:pt idx="11227">
                  <c:v>43006</c:v>
                </c:pt>
                <c:pt idx="11228">
                  <c:v>43007</c:v>
                </c:pt>
                <c:pt idx="11229">
                  <c:v>43008</c:v>
                </c:pt>
                <c:pt idx="11230">
                  <c:v>43009</c:v>
                </c:pt>
                <c:pt idx="11231">
                  <c:v>43010</c:v>
                </c:pt>
                <c:pt idx="11232">
                  <c:v>43011</c:v>
                </c:pt>
                <c:pt idx="11233">
                  <c:v>43012</c:v>
                </c:pt>
                <c:pt idx="11234">
                  <c:v>43013</c:v>
                </c:pt>
                <c:pt idx="11235">
                  <c:v>43014</c:v>
                </c:pt>
                <c:pt idx="11236">
                  <c:v>43015</c:v>
                </c:pt>
                <c:pt idx="11237">
                  <c:v>43016</c:v>
                </c:pt>
                <c:pt idx="11238">
                  <c:v>43017</c:v>
                </c:pt>
                <c:pt idx="11239">
                  <c:v>43018</c:v>
                </c:pt>
                <c:pt idx="11240">
                  <c:v>43019</c:v>
                </c:pt>
                <c:pt idx="11241">
                  <c:v>43020</c:v>
                </c:pt>
                <c:pt idx="11242">
                  <c:v>43021</c:v>
                </c:pt>
                <c:pt idx="11243">
                  <c:v>43022</c:v>
                </c:pt>
                <c:pt idx="11244">
                  <c:v>43023</c:v>
                </c:pt>
                <c:pt idx="11245">
                  <c:v>43024</c:v>
                </c:pt>
                <c:pt idx="11246">
                  <c:v>43025</c:v>
                </c:pt>
                <c:pt idx="11247">
                  <c:v>43026</c:v>
                </c:pt>
                <c:pt idx="11248">
                  <c:v>43027</c:v>
                </c:pt>
                <c:pt idx="11249">
                  <c:v>43028</c:v>
                </c:pt>
                <c:pt idx="11250">
                  <c:v>43029</c:v>
                </c:pt>
                <c:pt idx="11251">
                  <c:v>43030</c:v>
                </c:pt>
                <c:pt idx="11252">
                  <c:v>43031</c:v>
                </c:pt>
                <c:pt idx="11253">
                  <c:v>43032</c:v>
                </c:pt>
                <c:pt idx="11254">
                  <c:v>43033</c:v>
                </c:pt>
                <c:pt idx="11255">
                  <c:v>43034</c:v>
                </c:pt>
                <c:pt idx="11256">
                  <c:v>43035</c:v>
                </c:pt>
                <c:pt idx="11257">
                  <c:v>43036</c:v>
                </c:pt>
                <c:pt idx="11258">
                  <c:v>43037</c:v>
                </c:pt>
                <c:pt idx="11259">
                  <c:v>43038</c:v>
                </c:pt>
                <c:pt idx="11260">
                  <c:v>43039</c:v>
                </c:pt>
                <c:pt idx="11261">
                  <c:v>43040</c:v>
                </c:pt>
                <c:pt idx="11262">
                  <c:v>43041</c:v>
                </c:pt>
                <c:pt idx="11263">
                  <c:v>43042</c:v>
                </c:pt>
                <c:pt idx="11264">
                  <c:v>43043</c:v>
                </c:pt>
                <c:pt idx="11265">
                  <c:v>43044</c:v>
                </c:pt>
                <c:pt idx="11266">
                  <c:v>43045</c:v>
                </c:pt>
                <c:pt idx="11267">
                  <c:v>43046</c:v>
                </c:pt>
                <c:pt idx="11268">
                  <c:v>43047</c:v>
                </c:pt>
                <c:pt idx="11269">
                  <c:v>43048</c:v>
                </c:pt>
                <c:pt idx="11270">
                  <c:v>43049</c:v>
                </c:pt>
                <c:pt idx="11271">
                  <c:v>43050</c:v>
                </c:pt>
                <c:pt idx="11272">
                  <c:v>43051</c:v>
                </c:pt>
                <c:pt idx="11273">
                  <c:v>43052</c:v>
                </c:pt>
                <c:pt idx="11274">
                  <c:v>43053</c:v>
                </c:pt>
                <c:pt idx="11275">
                  <c:v>43054</c:v>
                </c:pt>
                <c:pt idx="11276">
                  <c:v>43055</c:v>
                </c:pt>
                <c:pt idx="11277">
                  <c:v>43056</c:v>
                </c:pt>
                <c:pt idx="11278">
                  <c:v>43057</c:v>
                </c:pt>
                <c:pt idx="11279">
                  <c:v>43058</c:v>
                </c:pt>
                <c:pt idx="11280">
                  <c:v>43059</c:v>
                </c:pt>
                <c:pt idx="11281">
                  <c:v>43060</c:v>
                </c:pt>
                <c:pt idx="11282">
                  <c:v>43061</c:v>
                </c:pt>
                <c:pt idx="11283">
                  <c:v>43062</c:v>
                </c:pt>
                <c:pt idx="11284">
                  <c:v>43063</c:v>
                </c:pt>
                <c:pt idx="11285">
                  <c:v>43064</c:v>
                </c:pt>
                <c:pt idx="11286">
                  <c:v>43065</c:v>
                </c:pt>
                <c:pt idx="11287">
                  <c:v>43066</c:v>
                </c:pt>
                <c:pt idx="11288">
                  <c:v>43067</c:v>
                </c:pt>
                <c:pt idx="11289">
                  <c:v>43068</c:v>
                </c:pt>
                <c:pt idx="11290">
                  <c:v>43069</c:v>
                </c:pt>
                <c:pt idx="11291">
                  <c:v>43070</c:v>
                </c:pt>
                <c:pt idx="11292">
                  <c:v>43071</c:v>
                </c:pt>
                <c:pt idx="11293">
                  <c:v>43072</c:v>
                </c:pt>
                <c:pt idx="11294">
                  <c:v>43073</c:v>
                </c:pt>
                <c:pt idx="11295">
                  <c:v>43074</c:v>
                </c:pt>
                <c:pt idx="11296">
                  <c:v>43075</c:v>
                </c:pt>
                <c:pt idx="11297">
                  <c:v>43076</c:v>
                </c:pt>
                <c:pt idx="11298">
                  <c:v>43077</c:v>
                </c:pt>
                <c:pt idx="11299">
                  <c:v>43078</c:v>
                </c:pt>
                <c:pt idx="11300">
                  <c:v>43079</c:v>
                </c:pt>
                <c:pt idx="11301">
                  <c:v>43080</c:v>
                </c:pt>
                <c:pt idx="11302">
                  <c:v>43081</c:v>
                </c:pt>
                <c:pt idx="11303">
                  <c:v>43082</c:v>
                </c:pt>
                <c:pt idx="11304">
                  <c:v>43083</c:v>
                </c:pt>
                <c:pt idx="11305">
                  <c:v>43084</c:v>
                </c:pt>
                <c:pt idx="11306">
                  <c:v>43085</c:v>
                </c:pt>
                <c:pt idx="11307">
                  <c:v>43086</c:v>
                </c:pt>
                <c:pt idx="11308">
                  <c:v>43087</c:v>
                </c:pt>
                <c:pt idx="11309">
                  <c:v>43088</c:v>
                </c:pt>
                <c:pt idx="11310">
                  <c:v>43089</c:v>
                </c:pt>
                <c:pt idx="11311">
                  <c:v>43090</c:v>
                </c:pt>
                <c:pt idx="11312">
                  <c:v>43091</c:v>
                </c:pt>
                <c:pt idx="11313">
                  <c:v>43092</c:v>
                </c:pt>
                <c:pt idx="11314">
                  <c:v>43093</c:v>
                </c:pt>
                <c:pt idx="11315">
                  <c:v>43094</c:v>
                </c:pt>
                <c:pt idx="11316">
                  <c:v>43095</c:v>
                </c:pt>
                <c:pt idx="11317">
                  <c:v>43096</c:v>
                </c:pt>
                <c:pt idx="11318">
                  <c:v>43097</c:v>
                </c:pt>
                <c:pt idx="11319">
                  <c:v>43098</c:v>
                </c:pt>
                <c:pt idx="11320">
                  <c:v>43099</c:v>
                </c:pt>
                <c:pt idx="11321">
                  <c:v>43100</c:v>
                </c:pt>
                <c:pt idx="11322">
                  <c:v>43101</c:v>
                </c:pt>
                <c:pt idx="11323">
                  <c:v>43102</c:v>
                </c:pt>
                <c:pt idx="11324">
                  <c:v>43103</c:v>
                </c:pt>
                <c:pt idx="11325">
                  <c:v>43104</c:v>
                </c:pt>
                <c:pt idx="11326">
                  <c:v>43105</c:v>
                </c:pt>
                <c:pt idx="11327">
                  <c:v>43106</c:v>
                </c:pt>
                <c:pt idx="11328">
                  <c:v>43107</c:v>
                </c:pt>
                <c:pt idx="11329">
                  <c:v>43108</c:v>
                </c:pt>
                <c:pt idx="11330">
                  <c:v>43109</c:v>
                </c:pt>
                <c:pt idx="11331">
                  <c:v>43110</c:v>
                </c:pt>
                <c:pt idx="11332">
                  <c:v>43111</c:v>
                </c:pt>
                <c:pt idx="11333">
                  <c:v>43112</c:v>
                </c:pt>
                <c:pt idx="11334">
                  <c:v>43113</c:v>
                </c:pt>
                <c:pt idx="11335">
                  <c:v>43114</c:v>
                </c:pt>
                <c:pt idx="11336">
                  <c:v>43115</c:v>
                </c:pt>
                <c:pt idx="11337">
                  <c:v>43116</c:v>
                </c:pt>
                <c:pt idx="11338">
                  <c:v>43117</c:v>
                </c:pt>
                <c:pt idx="11339">
                  <c:v>43118</c:v>
                </c:pt>
                <c:pt idx="11340">
                  <c:v>43119</c:v>
                </c:pt>
                <c:pt idx="11341">
                  <c:v>43120</c:v>
                </c:pt>
                <c:pt idx="11342">
                  <c:v>43121</c:v>
                </c:pt>
                <c:pt idx="11343">
                  <c:v>43122</c:v>
                </c:pt>
                <c:pt idx="11344">
                  <c:v>43123</c:v>
                </c:pt>
                <c:pt idx="11345">
                  <c:v>43124</c:v>
                </c:pt>
                <c:pt idx="11346">
                  <c:v>43125</c:v>
                </c:pt>
                <c:pt idx="11347">
                  <c:v>43126</c:v>
                </c:pt>
                <c:pt idx="11348">
                  <c:v>43127</c:v>
                </c:pt>
                <c:pt idx="11349">
                  <c:v>43128</c:v>
                </c:pt>
                <c:pt idx="11350">
                  <c:v>43129</c:v>
                </c:pt>
                <c:pt idx="11351">
                  <c:v>43130</c:v>
                </c:pt>
                <c:pt idx="11352">
                  <c:v>43131</c:v>
                </c:pt>
                <c:pt idx="11353">
                  <c:v>43132</c:v>
                </c:pt>
                <c:pt idx="11354">
                  <c:v>43133</c:v>
                </c:pt>
                <c:pt idx="11355">
                  <c:v>43134</c:v>
                </c:pt>
                <c:pt idx="11356">
                  <c:v>43135</c:v>
                </c:pt>
                <c:pt idx="11357">
                  <c:v>43136</c:v>
                </c:pt>
                <c:pt idx="11358">
                  <c:v>43137</c:v>
                </c:pt>
                <c:pt idx="11359">
                  <c:v>43138</c:v>
                </c:pt>
                <c:pt idx="11360">
                  <c:v>43139</c:v>
                </c:pt>
                <c:pt idx="11361">
                  <c:v>43140</c:v>
                </c:pt>
                <c:pt idx="11362">
                  <c:v>43141</c:v>
                </c:pt>
                <c:pt idx="11363">
                  <c:v>43142</c:v>
                </c:pt>
                <c:pt idx="11364">
                  <c:v>43143</c:v>
                </c:pt>
                <c:pt idx="11365">
                  <c:v>43144</c:v>
                </c:pt>
                <c:pt idx="11366">
                  <c:v>43145</c:v>
                </c:pt>
                <c:pt idx="11367">
                  <c:v>43146</c:v>
                </c:pt>
                <c:pt idx="11368">
                  <c:v>43147</c:v>
                </c:pt>
                <c:pt idx="11369">
                  <c:v>43148</c:v>
                </c:pt>
                <c:pt idx="11370">
                  <c:v>43149</c:v>
                </c:pt>
                <c:pt idx="11371">
                  <c:v>43150</c:v>
                </c:pt>
                <c:pt idx="11372">
                  <c:v>43151</c:v>
                </c:pt>
                <c:pt idx="11373">
                  <c:v>43152</c:v>
                </c:pt>
                <c:pt idx="11374">
                  <c:v>43153</c:v>
                </c:pt>
                <c:pt idx="11375">
                  <c:v>43154</c:v>
                </c:pt>
                <c:pt idx="11376">
                  <c:v>43155</c:v>
                </c:pt>
                <c:pt idx="11377">
                  <c:v>43156</c:v>
                </c:pt>
                <c:pt idx="11378">
                  <c:v>43157</c:v>
                </c:pt>
                <c:pt idx="11379">
                  <c:v>43158</c:v>
                </c:pt>
                <c:pt idx="11380">
                  <c:v>43159</c:v>
                </c:pt>
                <c:pt idx="11381">
                  <c:v>43160</c:v>
                </c:pt>
                <c:pt idx="11382">
                  <c:v>43161</c:v>
                </c:pt>
                <c:pt idx="11383">
                  <c:v>43162</c:v>
                </c:pt>
                <c:pt idx="11384">
                  <c:v>43163</c:v>
                </c:pt>
                <c:pt idx="11385">
                  <c:v>43164</c:v>
                </c:pt>
                <c:pt idx="11386">
                  <c:v>43165</c:v>
                </c:pt>
                <c:pt idx="11387">
                  <c:v>43166</c:v>
                </c:pt>
                <c:pt idx="11388">
                  <c:v>43167</c:v>
                </c:pt>
                <c:pt idx="11389">
                  <c:v>43168</c:v>
                </c:pt>
                <c:pt idx="11390">
                  <c:v>43169</c:v>
                </c:pt>
                <c:pt idx="11391">
                  <c:v>43170</c:v>
                </c:pt>
                <c:pt idx="11392">
                  <c:v>43171</c:v>
                </c:pt>
                <c:pt idx="11393">
                  <c:v>43172</c:v>
                </c:pt>
                <c:pt idx="11394">
                  <c:v>43173</c:v>
                </c:pt>
                <c:pt idx="11395">
                  <c:v>43174</c:v>
                </c:pt>
                <c:pt idx="11396">
                  <c:v>43175</c:v>
                </c:pt>
                <c:pt idx="11397">
                  <c:v>43176</c:v>
                </c:pt>
                <c:pt idx="11398">
                  <c:v>43177</c:v>
                </c:pt>
                <c:pt idx="11399">
                  <c:v>43178</c:v>
                </c:pt>
                <c:pt idx="11400">
                  <c:v>43179</c:v>
                </c:pt>
                <c:pt idx="11401">
                  <c:v>43180</c:v>
                </c:pt>
                <c:pt idx="11402">
                  <c:v>43181</c:v>
                </c:pt>
                <c:pt idx="11403">
                  <c:v>43182</c:v>
                </c:pt>
                <c:pt idx="11404">
                  <c:v>43183</c:v>
                </c:pt>
                <c:pt idx="11405">
                  <c:v>43184</c:v>
                </c:pt>
                <c:pt idx="11406">
                  <c:v>43185</c:v>
                </c:pt>
                <c:pt idx="11407">
                  <c:v>43186</c:v>
                </c:pt>
                <c:pt idx="11408">
                  <c:v>43187</c:v>
                </c:pt>
                <c:pt idx="11409">
                  <c:v>43188</c:v>
                </c:pt>
                <c:pt idx="11410">
                  <c:v>43189</c:v>
                </c:pt>
                <c:pt idx="11411">
                  <c:v>43190</c:v>
                </c:pt>
                <c:pt idx="11412">
                  <c:v>43191</c:v>
                </c:pt>
                <c:pt idx="11413">
                  <c:v>43192</c:v>
                </c:pt>
                <c:pt idx="11414">
                  <c:v>43193</c:v>
                </c:pt>
                <c:pt idx="11415">
                  <c:v>43194</c:v>
                </c:pt>
                <c:pt idx="11416">
                  <c:v>43195</c:v>
                </c:pt>
                <c:pt idx="11417">
                  <c:v>43196</c:v>
                </c:pt>
                <c:pt idx="11418">
                  <c:v>43197</c:v>
                </c:pt>
                <c:pt idx="11419">
                  <c:v>43198</c:v>
                </c:pt>
                <c:pt idx="11420">
                  <c:v>43199</c:v>
                </c:pt>
                <c:pt idx="11421">
                  <c:v>43200</c:v>
                </c:pt>
                <c:pt idx="11422">
                  <c:v>43201</c:v>
                </c:pt>
                <c:pt idx="11423">
                  <c:v>43202</c:v>
                </c:pt>
                <c:pt idx="11424">
                  <c:v>43203</c:v>
                </c:pt>
                <c:pt idx="11425">
                  <c:v>43204</c:v>
                </c:pt>
                <c:pt idx="11426">
                  <c:v>43205</c:v>
                </c:pt>
                <c:pt idx="11427">
                  <c:v>43206</c:v>
                </c:pt>
                <c:pt idx="11428">
                  <c:v>43207</c:v>
                </c:pt>
                <c:pt idx="11429">
                  <c:v>43208</c:v>
                </c:pt>
                <c:pt idx="11430">
                  <c:v>43209</c:v>
                </c:pt>
                <c:pt idx="11431">
                  <c:v>43210</c:v>
                </c:pt>
                <c:pt idx="11432">
                  <c:v>43211</c:v>
                </c:pt>
                <c:pt idx="11433">
                  <c:v>43212</c:v>
                </c:pt>
                <c:pt idx="11434">
                  <c:v>43213</c:v>
                </c:pt>
                <c:pt idx="11435">
                  <c:v>43214</c:v>
                </c:pt>
                <c:pt idx="11436">
                  <c:v>43215</c:v>
                </c:pt>
                <c:pt idx="11437">
                  <c:v>43216</c:v>
                </c:pt>
                <c:pt idx="11438">
                  <c:v>43217</c:v>
                </c:pt>
                <c:pt idx="11439">
                  <c:v>43218</c:v>
                </c:pt>
                <c:pt idx="11440">
                  <c:v>43219</c:v>
                </c:pt>
                <c:pt idx="11441">
                  <c:v>43220</c:v>
                </c:pt>
                <c:pt idx="11442">
                  <c:v>43221</c:v>
                </c:pt>
                <c:pt idx="11443">
                  <c:v>43222</c:v>
                </c:pt>
                <c:pt idx="11444">
                  <c:v>43223</c:v>
                </c:pt>
                <c:pt idx="11445">
                  <c:v>43224</c:v>
                </c:pt>
                <c:pt idx="11446">
                  <c:v>43225</c:v>
                </c:pt>
                <c:pt idx="11447">
                  <c:v>43226</c:v>
                </c:pt>
                <c:pt idx="11448">
                  <c:v>43227</c:v>
                </c:pt>
                <c:pt idx="11449">
                  <c:v>43228</c:v>
                </c:pt>
                <c:pt idx="11450">
                  <c:v>43229</c:v>
                </c:pt>
                <c:pt idx="11451">
                  <c:v>43230</c:v>
                </c:pt>
                <c:pt idx="11452">
                  <c:v>43231</c:v>
                </c:pt>
                <c:pt idx="11453">
                  <c:v>43232</c:v>
                </c:pt>
                <c:pt idx="11454">
                  <c:v>43233</c:v>
                </c:pt>
                <c:pt idx="11455">
                  <c:v>43234</c:v>
                </c:pt>
                <c:pt idx="11456">
                  <c:v>43235</c:v>
                </c:pt>
                <c:pt idx="11457">
                  <c:v>43236</c:v>
                </c:pt>
                <c:pt idx="11458">
                  <c:v>43237</c:v>
                </c:pt>
                <c:pt idx="11459">
                  <c:v>43238</c:v>
                </c:pt>
                <c:pt idx="11460">
                  <c:v>43239</c:v>
                </c:pt>
                <c:pt idx="11461">
                  <c:v>43240</c:v>
                </c:pt>
                <c:pt idx="11462">
                  <c:v>43241</c:v>
                </c:pt>
                <c:pt idx="11463">
                  <c:v>43242</c:v>
                </c:pt>
                <c:pt idx="11464">
                  <c:v>43243</c:v>
                </c:pt>
                <c:pt idx="11465">
                  <c:v>43244</c:v>
                </c:pt>
                <c:pt idx="11466">
                  <c:v>43245</c:v>
                </c:pt>
                <c:pt idx="11467">
                  <c:v>43246</c:v>
                </c:pt>
                <c:pt idx="11468">
                  <c:v>43247</c:v>
                </c:pt>
                <c:pt idx="11469">
                  <c:v>43248</c:v>
                </c:pt>
                <c:pt idx="11470">
                  <c:v>43249</c:v>
                </c:pt>
                <c:pt idx="11471">
                  <c:v>43250</c:v>
                </c:pt>
                <c:pt idx="11472">
                  <c:v>43251</c:v>
                </c:pt>
                <c:pt idx="11473">
                  <c:v>43252</c:v>
                </c:pt>
                <c:pt idx="11474">
                  <c:v>43253</c:v>
                </c:pt>
                <c:pt idx="11475">
                  <c:v>43254</c:v>
                </c:pt>
                <c:pt idx="11476">
                  <c:v>43255</c:v>
                </c:pt>
                <c:pt idx="11477">
                  <c:v>43256</c:v>
                </c:pt>
                <c:pt idx="11478">
                  <c:v>43257</c:v>
                </c:pt>
                <c:pt idx="11479">
                  <c:v>43258</c:v>
                </c:pt>
                <c:pt idx="11480">
                  <c:v>43259</c:v>
                </c:pt>
                <c:pt idx="11481">
                  <c:v>43260</c:v>
                </c:pt>
                <c:pt idx="11482">
                  <c:v>43261</c:v>
                </c:pt>
                <c:pt idx="11483">
                  <c:v>43262</c:v>
                </c:pt>
                <c:pt idx="11484">
                  <c:v>43263</c:v>
                </c:pt>
                <c:pt idx="11485">
                  <c:v>43264</c:v>
                </c:pt>
                <c:pt idx="11486">
                  <c:v>43265</c:v>
                </c:pt>
                <c:pt idx="11487">
                  <c:v>43266</c:v>
                </c:pt>
                <c:pt idx="11488">
                  <c:v>43267</c:v>
                </c:pt>
                <c:pt idx="11489">
                  <c:v>43268</c:v>
                </c:pt>
                <c:pt idx="11490">
                  <c:v>43269</c:v>
                </c:pt>
                <c:pt idx="11491">
                  <c:v>43270</c:v>
                </c:pt>
                <c:pt idx="11492">
                  <c:v>43271</c:v>
                </c:pt>
                <c:pt idx="11493">
                  <c:v>43272</c:v>
                </c:pt>
                <c:pt idx="11494">
                  <c:v>43273</c:v>
                </c:pt>
                <c:pt idx="11495">
                  <c:v>43274</c:v>
                </c:pt>
                <c:pt idx="11496">
                  <c:v>43275</c:v>
                </c:pt>
                <c:pt idx="11497">
                  <c:v>43276</c:v>
                </c:pt>
                <c:pt idx="11498">
                  <c:v>43277</c:v>
                </c:pt>
                <c:pt idx="11499">
                  <c:v>43278</c:v>
                </c:pt>
                <c:pt idx="11500">
                  <c:v>43279</c:v>
                </c:pt>
                <c:pt idx="11501">
                  <c:v>43280</c:v>
                </c:pt>
                <c:pt idx="11502">
                  <c:v>43281</c:v>
                </c:pt>
                <c:pt idx="11503">
                  <c:v>43282</c:v>
                </c:pt>
                <c:pt idx="11504">
                  <c:v>43283</c:v>
                </c:pt>
                <c:pt idx="11505">
                  <c:v>43284</c:v>
                </c:pt>
                <c:pt idx="11506">
                  <c:v>43285</c:v>
                </c:pt>
                <c:pt idx="11507">
                  <c:v>43286</c:v>
                </c:pt>
                <c:pt idx="11508">
                  <c:v>43287</c:v>
                </c:pt>
                <c:pt idx="11509">
                  <c:v>43288</c:v>
                </c:pt>
                <c:pt idx="11510">
                  <c:v>43289</c:v>
                </c:pt>
                <c:pt idx="11511">
                  <c:v>43290</c:v>
                </c:pt>
                <c:pt idx="11512">
                  <c:v>43291</c:v>
                </c:pt>
                <c:pt idx="11513">
                  <c:v>43292</c:v>
                </c:pt>
                <c:pt idx="11514">
                  <c:v>43293</c:v>
                </c:pt>
                <c:pt idx="11515">
                  <c:v>43294</c:v>
                </c:pt>
                <c:pt idx="11516">
                  <c:v>43295</c:v>
                </c:pt>
                <c:pt idx="11517">
                  <c:v>43296</c:v>
                </c:pt>
                <c:pt idx="11518">
                  <c:v>43297</c:v>
                </c:pt>
                <c:pt idx="11519">
                  <c:v>43298</c:v>
                </c:pt>
                <c:pt idx="11520">
                  <c:v>43299</c:v>
                </c:pt>
                <c:pt idx="11521">
                  <c:v>43300</c:v>
                </c:pt>
                <c:pt idx="11522">
                  <c:v>43301</c:v>
                </c:pt>
                <c:pt idx="11523">
                  <c:v>43302</c:v>
                </c:pt>
                <c:pt idx="11524">
                  <c:v>43303</c:v>
                </c:pt>
                <c:pt idx="11525">
                  <c:v>43304</c:v>
                </c:pt>
                <c:pt idx="11526">
                  <c:v>43305</c:v>
                </c:pt>
                <c:pt idx="11527">
                  <c:v>43306</c:v>
                </c:pt>
                <c:pt idx="11528">
                  <c:v>43307</c:v>
                </c:pt>
                <c:pt idx="11529">
                  <c:v>43308</c:v>
                </c:pt>
                <c:pt idx="11530">
                  <c:v>43309</c:v>
                </c:pt>
                <c:pt idx="11531">
                  <c:v>43310</c:v>
                </c:pt>
                <c:pt idx="11532">
                  <c:v>43311</c:v>
                </c:pt>
                <c:pt idx="11533">
                  <c:v>43312</c:v>
                </c:pt>
                <c:pt idx="11534">
                  <c:v>43313</c:v>
                </c:pt>
                <c:pt idx="11535">
                  <c:v>43314</c:v>
                </c:pt>
                <c:pt idx="11536">
                  <c:v>43315</c:v>
                </c:pt>
                <c:pt idx="11537">
                  <c:v>43316</c:v>
                </c:pt>
                <c:pt idx="11538">
                  <c:v>43317</c:v>
                </c:pt>
                <c:pt idx="11539">
                  <c:v>43318</c:v>
                </c:pt>
                <c:pt idx="11540">
                  <c:v>43319</c:v>
                </c:pt>
                <c:pt idx="11541">
                  <c:v>43320</c:v>
                </c:pt>
                <c:pt idx="11542">
                  <c:v>43321</c:v>
                </c:pt>
                <c:pt idx="11543">
                  <c:v>43322</c:v>
                </c:pt>
                <c:pt idx="11544">
                  <c:v>43323</c:v>
                </c:pt>
                <c:pt idx="11545">
                  <c:v>43324</c:v>
                </c:pt>
                <c:pt idx="11546">
                  <c:v>43325</c:v>
                </c:pt>
                <c:pt idx="11547">
                  <c:v>43326</c:v>
                </c:pt>
                <c:pt idx="11548">
                  <c:v>43327</c:v>
                </c:pt>
                <c:pt idx="11549">
                  <c:v>43328</c:v>
                </c:pt>
                <c:pt idx="11550">
                  <c:v>43329</c:v>
                </c:pt>
                <c:pt idx="11551">
                  <c:v>43330</c:v>
                </c:pt>
                <c:pt idx="11552">
                  <c:v>43331</c:v>
                </c:pt>
                <c:pt idx="11553">
                  <c:v>43332</c:v>
                </c:pt>
                <c:pt idx="11554">
                  <c:v>43333</c:v>
                </c:pt>
                <c:pt idx="11555">
                  <c:v>43334</c:v>
                </c:pt>
                <c:pt idx="11556">
                  <c:v>43335</c:v>
                </c:pt>
                <c:pt idx="11557">
                  <c:v>43336</c:v>
                </c:pt>
                <c:pt idx="11558">
                  <c:v>43337</c:v>
                </c:pt>
                <c:pt idx="11559">
                  <c:v>43338</c:v>
                </c:pt>
                <c:pt idx="11560">
                  <c:v>43339</c:v>
                </c:pt>
                <c:pt idx="11561">
                  <c:v>43340</c:v>
                </c:pt>
                <c:pt idx="11562">
                  <c:v>43341</c:v>
                </c:pt>
                <c:pt idx="11563">
                  <c:v>43342</c:v>
                </c:pt>
                <c:pt idx="11564">
                  <c:v>43343</c:v>
                </c:pt>
                <c:pt idx="11565">
                  <c:v>43344</c:v>
                </c:pt>
                <c:pt idx="11566">
                  <c:v>43345</c:v>
                </c:pt>
                <c:pt idx="11567">
                  <c:v>43346</c:v>
                </c:pt>
                <c:pt idx="11568">
                  <c:v>43347</c:v>
                </c:pt>
                <c:pt idx="11569">
                  <c:v>43348</c:v>
                </c:pt>
                <c:pt idx="11570">
                  <c:v>43349</c:v>
                </c:pt>
                <c:pt idx="11571">
                  <c:v>43350</c:v>
                </c:pt>
                <c:pt idx="11572">
                  <c:v>43351</c:v>
                </c:pt>
                <c:pt idx="11573">
                  <c:v>43352</c:v>
                </c:pt>
                <c:pt idx="11574">
                  <c:v>43353</c:v>
                </c:pt>
                <c:pt idx="11575">
                  <c:v>43354</c:v>
                </c:pt>
                <c:pt idx="11576">
                  <c:v>43355</c:v>
                </c:pt>
                <c:pt idx="11577">
                  <c:v>43356</c:v>
                </c:pt>
                <c:pt idx="11578">
                  <c:v>43357</c:v>
                </c:pt>
                <c:pt idx="11579">
                  <c:v>43358</c:v>
                </c:pt>
                <c:pt idx="11580">
                  <c:v>43359</c:v>
                </c:pt>
                <c:pt idx="11581">
                  <c:v>43360</c:v>
                </c:pt>
                <c:pt idx="11582">
                  <c:v>43361</c:v>
                </c:pt>
                <c:pt idx="11583">
                  <c:v>43362</c:v>
                </c:pt>
                <c:pt idx="11584">
                  <c:v>43363</c:v>
                </c:pt>
                <c:pt idx="11585">
                  <c:v>43364</c:v>
                </c:pt>
                <c:pt idx="11586">
                  <c:v>43365</c:v>
                </c:pt>
                <c:pt idx="11587">
                  <c:v>43366</c:v>
                </c:pt>
                <c:pt idx="11588">
                  <c:v>43367</c:v>
                </c:pt>
                <c:pt idx="11589">
                  <c:v>43368</c:v>
                </c:pt>
                <c:pt idx="11590">
                  <c:v>43369</c:v>
                </c:pt>
                <c:pt idx="11591">
                  <c:v>43370</c:v>
                </c:pt>
                <c:pt idx="11592">
                  <c:v>43371</c:v>
                </c:pt>
                <c:pt idx="11593">
                  <c:v>43372</c:v>
                </c:pt>
                <c:pt idx="11594">
                  <c:v>43373</c:v>
                </c:pt>
                <c:pt idx="11595">
                  <c:v>43374</c:v>
                </c:pt>
                <c:pt idx="11596">
                  <c:v>43375</c:v>
                </c:pt>
                <c:pt idx="11597">
                  <c:v>43376</c:v>
                </c:pt>
                <c:pt idx="11598">
                  <c:v>43377</c:v>
                </c:pt>
                <c:pt idx="11599">
                  <c:v>43378</c:v>
                </c:pt>
                <c:pt idx="11600">
                  <c:v>43379</c:v>
                </c:pt>
                <c:pt idx="11601">
                  <c:v>43380</c:v>
                </c:pt>
                <c:pt idx="11602">
                  <c:v>43381</c:v>
                </c:pt>
                <c:pt idx="11603">
                  <c:v>43382</c:v>
                </c:pt>
                <c:pt idx="11604">
                  <c:v>43383</c:v>
                </c:pt>
                <c:pt idx="11605">
                  <c:v>43384</c:v>
                </c:pt>
                <c:pt idx="11606">
                  <c:v>43385</c:v>
                </c:pt>
                <c:pt idx="11607">
                  <c:v>43386</c:v>
                </c:pt>
                <c:pt idx="11608">
                  <c:v>43387</c:v>
                </c:pt>
                <c:pt idx="11609">
                  <c:v>43388</c:v>
                </c:pt>
                <c:pt idx="11610">
                  <c:v>43389</c:v>
                </c:pt>
                <c:pt idx="11611">
                  <c:v>43390</c:v>
                </c:pt>
                <c:pt idx="11612">
                  <c:v>43391</c:v>
                </c:pt>
                <c:pt idx="11613">
                  <c:v>43392</c:v>
                </c:pt>
                <c:pt idx="11614">
                  <c:v>43393</c:v>
                </c:pt>
                <c:pt idx="11615">
                  <c:v>43394</c:v>
                </c:pt>
                <c:pt idx="11616">
                  <c:v>43395</c:v>
                </c:pt>
                <c:pt idx="11617">
                  <c:v>43396</c:v>
                </c:pt>
                <c:pt idx="11618">
                  <c:v>43397</c:v>
                </c:pt>
                <c:pt idx="11619">
                  <c:v>43398</c:v>
                </c:pt>
                <c:pt idx="11620">
                  <c:v>43399</c:v>
                </c:pt>
                <c:pt idx="11621">
                  <c:v>43400</c:v>
                </c:pt>
                <c:pt idx="11622">
                  <c:v>43401</c:v>
                </c:pt>
                <c:pt idx="11623">
                  <c:v>43402</c:v>
                </c:pt>
                <c:pt idx="11624">
                  <c:v>43403</c:v>
                </c:pt>
                <c:pt idx="11625">
                  <c:v>43404</c:v>
                </c:pt>
                <c:pt idx="11626">
                  <c:v>43405</c:v>
                </c:pt>
                <c:pt idx="11627">
                  <c:v>43406</c:v>
                </c:pt>
                <c:pt idx="11628">
                  <c:v>43407</c:v>
                </c:pt>
                <c:pt idx="11629">
                  <c:v>43408</c:v>
                </c:pt>
                <c:pt idx="11630">
                  <c:v>43409</c:v>
                </c:pt>
                <c:pt idx="11631">
                  <c:v>43410</c:v>
                </c:pt>
                <c:pt idx="11632">
                  <c:v>43411</c:v>
                </c:pt>
                <c:pt idx="11633">
                  <c:v>43412</c:v>
                </c:pt>
                <c:pt idx="11634">
                  <c:v>43413</c:v>
                </c:pt>
                <c:pt idx="11635">
                  <c:v>43414</c:v>
                </c:pt>
                <c:pt idx="11636">
                  <c:v>43415</c:v>
                </c:pt>
                <c:pt idx="11637">
                  <c:v>43416</c:v>
                </c:pt>
                <c:pt idx="11638">
                  <c:v>43417</c:v>
                </c:pt>
                <c:pt idx="11639">
                  <c:v>43418</c:v>
                </c:pt>
                <c:pt idx="11640">
                  <c:v>43419</c:v>
                </c:pt>
                <c:pt idx="11641">
                  <c:v>43420</c:v>
                </c:pt>
                <c:pt idx="11642">
                  <c:v>43421</c:v>
                </c:pt>
                <c:pt idx="11643">
                  <c:v>43422</c:v>
                </c:pt>
                <c:pt idx="11644">
                  <c:v>43423</c:v>
                </c:pt>
                <c:pt idx="11645">
                  <c:v>43424</c:v>
                </c:pt>
                <c:pt idx="11646">
                  <c:v>43425</c:v>
                </c:pt>
                <c:pt idx="11647">
                  <c:v>43426</c:v>
                </c:pt>
                <c:pt idx="11648">
                  <c:v>43427</c:v>
                </c:pt>
                <c:pt idx="11649">
                  <c:v>43428</c:v>
                </c:pt>
                <c:pt idx="11650">
                  <c:v>43429</c:v>
                </c:pt>
                <c:pt idx="11651">
                  <c:v>43430</c:v>
                </c:pt>
                <c:pt idx="11652">
                  <c:v>43431</c:v>
                </c:pt>
                <c:pt idx="11653">
                  <c:v>43432</c:v>
                </c:pt>
                <c:pt idx="11654">
                  <c:v>43433</c:v>
                </c:pt>
                <c:pt idx="11655">
                  <c:v>43434</c:v>
                </c:pt>
                <c:pt idx="11656">
                  <c:v>43435</c:v>
                </c:pt>
                <c:pt idx="11657">
                  <c:v>43436</c:v>
                </c:pt>
                <c:pt idx="11658">
                  <c:v>43437</c:v>
                </c:pt>
                <c:pt idx="11659">
                  <c:v>43438</c:v>
                </c:pt>
                <c:pt idx="11660">
                  <c:v>43439</c:v>
                </c:pt>
                <c:pt idx="11661">
                  <c:v>43440</c:v>
                </c:pt>
                <c:pt idx="11662">
                  <c:v>43441</c:v>
                </c:pt>
                <c:pt idx="11663">
                  <c:v>43442</c:v>
                </c:pt>
                <c:pt idx="11664">
                  <c:v>43443</c:v>
                </c:pt>
                <c:pt idx="11665">
                  <c:v>43444</c:v>
                </c:pt>
                <c:pt idx="11666">
                  <c:v>43445</c:v>
                </c:pt>
                <c:pt idx="11667">
                  <c:v>43446</c:v>
                </c:pt>
                <c:pt idx="11668">
                  <c:v>43447</c:v>
                </c:pt>
                <c:pt idx="11669">
                  <c:v>43448</c:v>
                </c:pt>
                <c:pt idx="11670">
                  <c:v>43449</c:v>
                </c:pt>
                <c:pt idx="11671">
                  <c:v>43450</c:v>
                </c:pt>
                <c:pt idx="11672">
                  <c:v>43451</c:v>
                </c:pt>
                <c:pt idx="11673">
                  <c:v>43452</c:v>
                </c:pt>
                <c:pt idx="11674">
                  <c:v>43453</c:v>
                </c:pt>
                <c:pt idx="11675">
                  <c:v>43454</c:v>
                </c:pt>
                <c:pt idx="11676">
                  <c:v>43455</c:v>
                </c:pt>
                <c:pt idx="11677">
                  <c:v>43456</c:v>
                </c:pt>
                <c:pt idx="11678">
                  <c:v>43457</c:v>
                </c:pt>
                <c:pt idx="11679">
                  <c:v>43458</c:v>
                </c:pt>
                <c:pt idx="11680">
                  <c:v>43459</c:v>
                </c:pt>
                <c:pt idx="11681">
                  <c:v>43460</c:v>
                </c:pt>
                <c:pt idx="11682">
                  <c:v>43461</c:v>
                </c:pt>
                <c:pt idx="11683">
                  <c:v>43462</c:v>
                </c:pt>
                <c:pt idx="11684">
                  <c:v>43463</c:v>
                </c:pt>
                <c:pt idx="11685">
                  <c:v>43464</c:v>
                </c:pt>
                <c:pt idx="11686">
                  <c:v>43465</c:v>
                </c:pt>
                <c:pt idx="11687">
                  <c:v>43466</c:v>
                </c:pt>
                <c:pt idx="11688">
                  <c:v>43467</c:v>
                </c:pt>
                <c:pt idx="11689">
                  <c:v>43468</c:v>
                </c:pt>
                <c:pt idx="11690">
                  <c:v>43469</c:v>
                </c:pt>
                <c:pt idx="11691">
                  <c:v>43470</c:v>
                </c:pt>
                <c:pt idx="11692">
                  <c:v>43471</c:v>
                </c:pt>
                <c:pt idx="11693">
                  <c:v>43472</c:v>
                </c:pt>
                <c:pt idx="11694">
                  <c:v>43473</c:v>
                </c:pt>
                <c:pt idx="11695">
                  <c:v>43474</c:v>
                </c:pt>
                <c:pt idx="11696">
                  <c:v>43475</c:v>
                </c:pt>
                <c:pt idx="11697">
                  <c:v>43476</c:v>
                </c:pt>
                <c:pt idx="11698">
                  <c:v>43477</c:v>
                </c:pt>
                <c:pt idx="11699">
                  <c:v>43478</c:v>
                </c:pt>
                <c:pt idx="11700">
                  <c:v>43479</c:v>
                </c:pt>
                <c:pt idx="11701">
                  <c:v>43480</c:v>
                </c:pt>
                <c:pt idx="11702">
                  <c:v>43481</c:v>
                </c:pt>
                <c:pt idx="11703">
                  <c:v>43482</c:v>
                </c:pt>
                <c:pt idx="11704">
                  <c:v>43483</c:v>
                </c:pt>
                <c:pt idx="11705">
                  <c:v>43484</c:v>
                </c:pt>
                <c:pt idx="11706">
                  <c:v>43485</c:v>
                </c:pt>
                <c:pt idx="11707">
                  <c:v>43486</c:v>
                </c:pt>
                <c:pt idx="11708">
                  <c:v>43487</c:v>
                </c:pt>
                <c:pt idx="11709">
                  <c:v>43488</c:v>
                </c:pt>
                <c:pt idx="11710">
                  <c:v>43489</c:v>
                </c:pt>
                <c:pt idx="11711">
                  <c:v>43490</c:v>
                </c:pt>
                <c:pt idx="11712">
                  <c:v>43491</c:v>
                </c:pt>
                <c:pt idx="11713">
                  <c:v>43492</c:v>
                </c:pt>
                <c:pt idx="11714">
                  <c:v>43493</c:v>
                </c:pt>
                <c:pt idx="11715">
                  <c:v>43494</c:v>
                </c:pt>
                <c:pt idx="11716">
                  <c:v>43495</c:v>
                </c:pt>
                <c:pt idx="11717">
                  <c:v>43496</c:v>
                </c:pt>
                <c:pt idx="11718">
                  <c:v>43497</c:v>
                </c:pt>
                <c:pt idx="11719">
                  <c:v>43498</c:v>
                </c:pt>
                <c:pt idx="11720">
                  <c:v>43499</c:v>
                </c:pt>
                <c:pt idx="11721">
                  <c:v>43500</c:v>
                </c:pt>
                <c:pt idx="11722">
                  <c:v>43501</c:v>
                </c:pt>
                <c:pt idx="11723">
                  <c:v>43502</c:v>
                </c:pt>
                <c:pt idx="11724">
                  <c:v>43503</c:v>
                </c:pt>
                <c:pt idx="11725">
                  <c:v>43504</c:v>
                </c:pt>
                <c:pt idx="11726">
                  <c:v>43505</c:v>
                </c:pt>
                <c:pt idx="11727">
                  <c:v>43506</c:v>
                </c:pt>
                <c:pt idx="11728">
                  <c:v>43507</c:v>
                </c:pt>
                <c:pt idx="11729">
                  <c:v>43508</c:v>
                </c:pt>
                <c:pt idx="11730">
                  <c:v>43509</c:v>
                </c:pt>
                <c:pt idx="11731">
                  <c:v>43510</c:v>
                </c:pt>
                <c:pt idx="11732">
                  <c:v>43511</c:v>
                </c:pt>
                <c:pt idx="11733">
                  <c:v>43512</c:v>
                </c:pt>
                <c:pt idx="11734">
                  <c:v>43513</c:v>
                </c:pt>
                <c:pt idx="11735">
                  <c:v>43514</c:v>
                </c:pt>
                <c:pt idx="11736">
                  <c:v>43515</c:v>
                </c:pt>
                <c:pt idx="11737">
                  <c:v>43516</c:v>
                </c:pt>
                <c:pt idx="11738">
                  <c:v>43517</c:v>
                </c:pt>
                <c:pt idx="11739">
                  <c:v>43518</c:v>
                </c:pt>
                <c:pt idx="11740">
                  <c:v>43519</c:v>
                </c:pt>
                <c:pt idx="11741">
                  <c:v>43520</c:v>
                </c:pt>
                <c:pt idx="11742">
                  <c:v>43521</c:v>
                </c:pt>
                <c:pt idx="11743">
                  <c:v>43522</c:v>
                </c:pt>
                <c:pt idx="11744">
                  <c:v>43523</c:v>
                </c:pt>
                <c:pt idx="11745">
                  <c:v>43524</c:v>
                </c:pt>
                <c:pt idx="11746">
                  <c:v>43525</c:v>
                </c:pt>
                <c:pt idx="11747">
                  <c:v>43526</c:v>
                </c:pt>
                <c:pt idx="11748">
                  <c:v>43527</c:v>
                </c:pt>
                <c:pt idx="11749">
                  <c:v>43528</c:v>
                </c:pt>
                <c:pt idx="11750">
                  <c:v>43529</c:v>
                </c:pt>
                <c:pt idx="11751">
                  <c:v>43530</c:v>
                </c:pt>
                <c:pt idx="11752">
                  <c:v>43531</c:v>
                </c:pt>
                <c:pt idx="11753">
                  <c:v>43532</c:v>
                </c:pt>
                <c:pt idx="11754">
                  <c:v>43533</c:v>
                </c:pt>
                <c:pt idx="11755">
                  <c:v>43534</c:v>
                </c:pt>
                <c:pt idx="11756">
                  <c:v>43535</c:v>
                </c:pt>
                <c:pt idx="11757">
                  <c:v>43536</c:v>
                </c:pt>
                <c:pt idx="11758">
                  <c:v>43537</c:v>
                </c:pt>
                <c:pt idx="11759">
                  <c:v>43538</c:v>
                </c:pt>
                <c:pt idx="11760">
                  <c:v>43539</c:v>
                </c:pt>
                <c:pt idx="11761">
                  <c:v>43540</c:v>
                </c:pt>
                <c:pt idx="11762">
                  <c:v>43541</c:v>
                </c:pt>
                <c:pt idx="11763">
                  <c:v>43542</c:v>
                </c:pt>
                <c:pt idx="11764">
                  <c:v>43543</c:v>
                </c:pt>
                <c:pt idx="11765">
                  <c:v>43544</c:v>
                </c:pt>
                <c:pt idx="11766">
                  <c:v>43545</c:v>
                </c:pt>
                <c:pt idx="11767">
                  <c:v>43546</c:v>
                </c:pt>
                <c:pt idx="11768">
                  <c:v>43547</c:v>
                </c:pt>
                <c:pt idx="11769">
                  <c:v>43548</c:v>
                </c:pt>
                <c:pt idx="11770">
                  <c:v>43549</c:v>
                </c:pt>
                <c:pt idx="11771">
                  <c:v>43550</c:v>
                </c:pt>
                <c:pt idx="11772">
                  <c:v>43551</c:v>
                </c:pt>
                <c:pt idx="11773">
                  <c:v>43552</c:v>
                </c:pt>
                <c:pt idx="11774">
                  <c:v>43553</c:v>
                </c:pt>
                <c:pt idx="11775">
                  <c:v>43554</c:v>
                </c:pt>
                <c:pt idx="11776">
                  <c:v>43555</c:v>
                </c:pt>
                <c:pt idx="11777">
                  <c:v>43556</c:v>
                </c:pt>
                <c:pt idx="11778">
                  <c:v>43557</c:v>
                </c:pt>
                <c:pt idx="11779">
                  <c:v>43558</c:v>
                </c:pt>
                <c:pt idx="11780">
                  <c:v>43559</c:v>
                </c:pt>
                <c:pt idx="11781">
                  <c:v>43560</c:v>
                </c:pt>
                <c:pt idx="11782">
                  <c:v>43561</c:v>
                </c:pt>
                <c:pt idx="11783">
                  <c:v>43562</c:v>
                </c:pt>
                <c:pt idx="11784">
                  <c:v>43563</c:v>
                </c:pt>
                <c:pt idx="11785">
                  <c:v>43564</c:v>
                </c:pt>
                <c:pt idx="11786">
                  <c:v>43565</c:v>
                </c:pt>
                <c:pt idx="11787">
                  <c:v>43566</c:v>
                </c:pt>
                <c:pt idx="11788">
                  <c:v>43567</c:v>
                </c:pt>
                <c:pt idx="11789">
                  <c:v>43568</c:v>
                </c:pt>
                <c:pt idx="11790">
                  <c:v>43569</c:v>
                </c:pt>
                <c:pt idx="11791">
                  <c:v>43570</c:v>
                </c:pt>
                <c:pt idx="11792">
                  <c:v>43571</c:v>
                </c:pt>
                <c:pt idx="11793">
                  <c:v>43572</c:v>
                </c:pt>
                <c:pt idx="11794">
                  <c:v>43573</c:v>
                </c:pt>
                <c:pt idx="11795">
                  <c:v>43574</c:v>
                </c:pt>
                <c:pt idx="11796">
                  <c:v>43575</c:v>
                </c:pt>
                <c:pt idx="11797">
                  <c:v>43576</c:v>
                </c:pt>
                <c:pt idx="11798">
                  <c:v>43577</c:v>
                </c:pt>
                <c:pt idx="11799">
                  <c:v>43578</c:v>
                </c:pt>
                <c:pt idx="11800">
                  <c:v>43579</c:v>
                </c:pt>
                <c:pt idx="11801">
                  <c:v>43580</c:v>
                </c:pt>
                <c:pt idx="11802">
                  <c:v>43581</c:v>
                </c:pt>
                <c:pt idx="11803">
                  <c:v>43582</c:v>
                </c:pt>
                <c:pt idx="11804">
                  <c:v>43583</c:v>
                </c:pt>
                <c:pt idx="11805">
                  <c:v>43584</c:v>
                </c:pt>
                <c:pt idx="11806">
                  <c:v>43585</c:v>
                </c:pt>
                <c:pt idx="11807">
                  <c:v>43586</c:v>
                </c:pt>
                <c:pt idx="11808">
                  <c:v>43587</c:v>
                </c:pt>
                <c:pt idx="11809">
                  <c:v>43588</c:v>
                </c:pt>
                <c:pt idx="11810">
                  <c:v>43589</c:v>
                </c:pt>
                <c:pt idx="11811">
                  <c:v>43590</c:v>
                </c:pt>
                <c:pt idx="11812">
                  <c:v>43591</c:v>
                </c:pt>
                <c:pt idx="11813">
                  <c:v>43592</c:v>
                </c:pt>
                <c:pt idx="11814">
                  <c:v>43593</c:v>
                </c:pt>
                <c:pt idx="11815">
                  <c:v>43594</c:v>
                </c:pt>
                <c:pt idx="11816">
                  <c:v>43595</c:v>
                </c:pt>
                <c:pt idx="11817">
                  <c:v>43596</c:v>
                </c:pt>
                <c:pt idx="11818">
                  <c:v>43597</c:v>
                </c:pt>
                <c:pt idx="11819">
                  <c:v>43598</c:v>
                </c:pt>
                <c:pt idx="11820">
                  <c:v>43599</c:v>
                </c:pt>
                <c:pt idx="11821">
                  <c:v>43600</c:v>
                </c:pt>
                <c:pt idx="11822">
                  <c:v>43601</c:v>
                </c:pt>
                <c:pt idx="11823">
                  <c:v>43602</c:v>
                </c:pt>
                <c:pt idx="11824">
                  <c:v>43603</c:v>
                </c:pt>
                <c:pt idx="11825">
                  <c:v>43604</c:v>
                </c:pt>
                <c:pt idx="11826">
                  <c:v>43605</c:v>
                </c:pt>
                <c:pt idx="11827">
                  <c:v>43606</c:v>
                </c:pt>
                <c:pt idx="11828">
                  <c:v>43607</c:v>
                </c:pt>
                <c:pt idx="11829">
                  <c:v>43608</c:v>
                </c:pt>
                <c:pt idx="11830">
                  <c:v>43609</c:v>
                </c:pt>
                <c:pt idx="11831">
                  <c:v>43610</c:v>
                </c:pt>
                <c:pt idx="11832">
                  <c:v>43611</c:v>
                </c:pt>
                <c:pt idx="11833">
                  <c:v>43612</c:v>
                </c:pt>
                <c:pt idx="11834">
                  <c:v>43613</c:v>
                </c:pt>
                <c:pt idx="11835">
                  <c:v>43614</c:v>
                </c:pt>
                <c:pt idx="11836">
                  <c:v>43615</c:v>
                </c:pt>
                <c:pt idx="11837">
                  <c:v>43616</c:v>
                </c:pt>
                <c:pt idx="11838">
                  <c:v>43617</c:v>
                </c:pt>
                <c:pt idx="11839">
                  <c:v>43618</c:v>
                </c:pt>
                <c:pt idx="11840">
                  <c:v>43619</c:v>
                </c:pt>
                <c:pt idx="11841">
                  <c:v>43620</c:v>
                </c:pt>
                <c:pt idx="11842">
                  <c:v>43621</c:v>
                </c:pt>
                <c:pt idx="11843">
                  <c:v>43622</c:v>
                </c:pt>
                <c:pt idx="11844">
                  <c:v>43623</c:v>
                </c:pt>
                <c:pt idx="11845">
                  <c:v>43624</c:v>
                </c:pt>
                <c:pt idx="11846">
                  <c:v>43625</c:v>
                </c:pt>
                <c:pt idx="11847">
                  <c:v>43626</c:v>
                </c:pt>
                <c:pt idx="11848">
                  <c:v>43627</c:v>
                </c:pt>
                <c:pt idx="11849">
                  <c:v>43628</c:v>
                </c:pt>
                <c:pt idx="11850">
                  <c:v>43629</c:v>
                </c:pt>
                <c:pt idx="11851">
                  <c:v>43630</c:v>
                </c:pt>
                <c:pt idx="11852">
                  <c:v>43631</c:v>
                </c:pt>
                <c:pt idx="11853">
                  <c:v>43632</c:v>
                </c:pt>
                <c:pt idx="11854">
                  <c:v>43633</c:v>
                </c:pt>
                <c:pt idx="11855">
                  <c:v>43634</c:v>
                </c:pt>
                <c:pt idx="11856">
                  <c:v>43635</c:v>
                </c:pt>
                <c:pt idx="11857">
                  <c:v>43636</c:v>
                </c:pt>
                <c:pt idx="11858">
                  <c:v>43637</c:v>
                </c:pt>
                <c:pt idx="11859">
                  <c:v>43638</c:v>
                </c:pt>
                <c:pt idx="11860">
                  <c:v>43639</c:v>
                </c:pt>
                <c:pt idx="11861">
                  <c:v>43640</c:v>
                </c:pt>
                <c:pt idx="11862">
                  <c:v>43641</c:v>
                </c:pt>
                <c:pt idx="11863">
                  <c:v>43642</c:v>
                </c:pt>
                <c:pt idx="11864">
                  <c:v>43643</c:v>
                </c:pt>
                <c:pt idx="11865">
                  <c:v>43644</c:v>
                </c:pt>
                <c:pt idx="11866">
                  <c:v>43645</c:v>
                </c:pt>
                <c:pt idx="11867">
                  <c:v>43646</c:v>
                </c:pt>
                <c:pt idx="11868">
                  <c:v>43647</c:v>
                </c:pt>
                <c:pt idx="11869">
                  <c:v>43648</c:v>
                </c:pt>
                <c:pt idx="11870">
                  <c:v>43649</c:v>
                </c:pt>
                <c:pt idx="11871">
                  <c:v>43650</c:v>
                </c:pt>
                <c:pt idx="11872">
                  <c:v>43651</c:v>
                </c:pt>
                <c:pt idx="11873">
                  <c:v>43652</c:v>
                </c:pt>
                <c:pt idx="11874">
                  <c:v>43653</c:v>
                </c:pt>
                <c:pt idx="11875">
                  <c:v>43654</c:v>
                </c:pt>
                <c:pt idx="11876">
                  <c:v>43655</c:v>
                </c:pt>
                <c:pt idx="11877">
                  <c:v>43656</c:v>
                </c:pt>
                <c:pt idx="11878">
                  <c:v>43657</c:v>
                </c:pt>
                <c:pt idx="11879">
                  <c:v>43658</c:v>
                </c:pt>
                <c:pt idx="11880">
                  <c:v>43659</c:v>
                </c:pt>
                <c:pt idx="11881">
                  <c:v>43660</c:v>
                </c:pt>
                <c:pt idx="11882">
                  <c:v>43661</c:v>
                </c:pt>
                <c:pt idx="11883">
                  <c:v>43662</c:v>
                </c:pt>
                <c:pt idx="11884">
                  <c:v>43663</c:v>
                </c:pt>
                <c:pt idx="11885">
                  <c:v>43664</c:v>
                </c:pt>
                <c:pt idx="11886">
                  <c:v>43665</c:v>
                </c:pt>
                <c:pt idx="11887">
                  <c:v>43666</c:v>
                </c:pt>
                <c:pt idx="11888">
                  <c:v>43667</c:v>
                </c:pt>
                <c:pt idx="11889">
                  <c:v>43668</c:v>
                </c:pt>
                <c:pt idx="11890">
                  <c:v>43669</c:v>
                </c:pt>
                <c:pt idx="11891">
                  <c:v>43670</c:v>
                </c:pt>
                <c:pt idx="11892">
                  <c:v>43671</c:v>
                </c:pt>
                <c:pt idx="11893">
                  <c:v>43672</c:v>
                </c:pt>
                <c:pt idx="11894">
                  <c:v>43673</c:v>
                </c:pt>
                <c:pt idx="11895">
                  <c:v>43674</c:v>
                </c:pt>
                <c:pt idx="11896">
                  <c:v>43675</c:v>
                </c:pt>
                <c:pt idx="11897">
                  <c:v>43676</c:v>
                </c:pt>
                <c:pt idx="11898">
                  <c:v>43677</c:v>
                </c:pt>
                <c:pt idx="11899">
                  <c:v>43678</c:v>
                </c:pt>
                <c:pt idx="11900">
                  <c:v>43679</c:v>
                </c:pt>
                <c:pt idx="11901">
                  <c:v>43680</c:v>
                </c:pt>
                <c:pt idx="11902">
                  <c:v>43681</c:v>
                </c:pt>
                <c:pt idx="11903">
                  <c:v>43682</c:v>
                </c:pt>
                <c:pt idx="11904">
                  <c:v>43683</c:v>
                </c:pt>
                <c:pt idx="11905">
                  <c:v>43684</c:v>
                </c:pt>
                <c:pt idx="11906">
                  <c:v>43685</c:v>
                </c:pt>
                <c:pt idx="11907">
                  <c:v>43686</c:v>
                </c:pt>
                <c:pt idx="11908">
                  <c:v>43687</c:v>
                </c:pt>
                <c:pt idx="11909">
                  <c:v>43688</c:v>
                </c:pt>
                <c:pt idx="11910">
                  <c:v>43689</c:v>
                </c:pt>
                <c:pt idx="11911">
                  <c:v>43690</c:v>
                </c:pt>
                <c:pt idx="11912">
                  <c:v>43691</c:v>
                </c:pt>
                <c:pt idx="11913">
                  <c:v>43692</c:v>
                </c:pt>
                <c:pt idx="11914">
                  <c:v>43693</c:v>
                </c:pt>
                <c:pt idx="11915">
                  <c:v>43694</c:v>
                </c:pt>
                <c:pt idx="11916">
                  <c:v>43695</c:v>
                </c:pt>
                <c:pt idx="11917">
                  <c:v>43696</c:v>
                </c:pt>
                <c:pt idx="11918">
                  <c:v>43697</c:v>
                </c:pt>
                <c:pt idx="11919">
                  <c:v>43698</c:v>
                </c:pt>
                <c:pt idx="11920">
                  <c:v>43699</c:v>
                </c:pt>
                <c:pt idx="11921">
                  <c:v>43700</c:v>
                </c:pt>
                <c:pt idx="11922">
                  <c:v>43701</c:v>
                </c:pt>
                <c:pt idx="11923">
                  <c:v>43702</c:v>
                </c:pt>
                <c:pt idx="11924">
                  <c:v>43703</c:v>
                </c:pt>
                <c:pt idx="11925">
                  <c:v>43704</c:v>
                </c:pt>
                <c:pt idx="11926">
                  <c:v>43705</c:v>
                </c:pt>
                <c:pt idx="11927">
                  <c:v>43706</c:v>
                </c:pt>
                <c:pt idx="11928">
                  <c:v>43707</c:v>
                </c:pt>
                <c:pt idx="11929">
                  <c:v>43708</c:v>
                </c:pt>
                <c:pt idx="11930">
                  <c:v>43709</c:v>
                </c:pt>
                <c:pt idx="11931">
                  <c:v>43710</c:v>
                </c:pt>
                <c:pt idx="11932">
                  <c:v>43711</c:v>
                </c:pt>
                <c:pt idx="11933">
                  <c:v>43712</c:v>
                </c:pt>
                <c:pt idx="11934">
                  <c:v>43713</c:v>
                </c:pt>
                <c:pt idx="11935">
                  <c:v>43714</c:v>
                </c:pt>
                <c:pt idx="11936">
                  <c:v>43715</c:v>
                </c:pt>
                <c:pt idx="11937">
                  <c:v>43716</c:v>
                </c:pt>
                <c:pt idx="11938">
                  <c:v>43717</c:v>
                </c:pt>
                <c:pt idx="11939">
                  <c:v>43718</c:v>
                </c:pt>
                <c:pt idx="11940">
                  <c:v>43719</c:v>
                </c:pt>
                <c:pt idx="11941">
                  <c:v>43720</c:v>
                </c:pt>
                <c:pt idx="11942">
                  <c:v>43721</c:v>
                </c:pt>
                <c:pt idx="11943">
                  <c:v>43722</c:v>
                </c:pt>
                <c:pt idx="11944">
                  <c:v>43723</c:v>
                </c:pt>
                <c:pt idx="11945">
                  <c:v>43724</c:v>
                </c:pt>
                <c:pt idx="11946">
                  <c:v>43725</c:v>
                </c:pt>
                <c:pt idx="11947">
                  <c:v>43726</c:v>
                </c:pt>
                <c:pt idx="11948">
                  <c:v>43727</c:v>
                </c:pt>
                <c:pt idx="11949">
                  <c:v>43728</c:v>
                </c:pt>
                <c:pt idx="11950">
                  <c:v>43729</c:v>
                </c:pt>
                <c:pt idx="11951">
                  <c:v>43730</c:v>
                </c:pt>
                <c:pt idx="11952">
                  <c:v>43731</c:v>
                </c:pt>
                <c:pt idx="11953">
                  <c:v>43732</c:v>
                </c:pt>
                <c:pt idx="11954">
                  <c:v>43733</c:v>
                </c:pt>
                <c:pt idx="11955">
                  <c:v>43734</c:v>
                </c:pt>
                <c:pt idx="11956">
                  <c:v>43735</c:v>
                </c:pt>
                <c:pt idx="11957">
                  <c:v>43736</c:v>
                </c:pt>
                <c:pt idx="11958">
                  <c:v>43737</c:v>
                </c:pt>
                <c:pt idx="11959">
                  <c:v>43738</c:v>
                </c:pt>
                <c:pt idx="11960">
                  <c:v>43739</c:v>
                </c:pt>
                <c:pt idx="11961">
                  <c:v>43740</c:v>
                </c:pt>
                <c:pt idx="11962">
                  <c:v>43741</c:v>
                </c:pt>
                <c:pt idx="11963">
                  <c:v>43742</c:v>
                </c:pt>
                <c:pt idx="11964">
                  <c:v>43743</c:v>
                </c:pt>
                <c:pt idx="11965">
                  <c:v>43744</c:v>
                </c:pt>
                <c:pt idx="11966">
                  <c:v>43745</c:v>
                </c:pt>
                <c:pt idx="11967">
                  <c:v>43746</c:v>
                </c:pt>
                <c:pt idx="11968">
                  <c:v>43747</c:v>
                </c:pt>
                <c:pt idx="11969">
                  <c:v>43748</c:v>
                </c:pt>
                <c:pt idx="11970">
                  <c:v>43749</c:v>
                </c:pt>
                <c:pt idx="11971">
                  <c:v>43750</c:v>
                </c:pt>
                <c:pt idx="11972">
                  <c:v>43751</c:v>
                </c:pt>
                <c:pt idx="11973">
                  <c:v>43752</c:v>
                </c:pt>
                <c:pt idx="11974">
                  <c:v>43753</c:v>
                </c:pt>
                <c:pt idx="11975">
                  <c:v>43754</c:v>
                </c:pt>
                <c:pt idx="11976">
                  <c:v>43755</c:v>
                </c:pt>
                <c:pt idx="11977">
                  <c:v>43756</c:v>
                </c:pt>
                <c:pt idx="11978">
                  <c:v>43757</c:v>
                </c:pt>
                <c:pt idx="11979">
                  <c:v>43758</c:v>
                </c:pt>
                <c:pt idx="11980">
                  <c:v>43759</c:v>
                </c:pt>
                <c:pt idx="11981">
                  <c:v>43760</c:v>
                </c:pt>
                <c:pt idx="11982">
                  <c:v>43761</c:v>
                </c:pt>
                <c:pt idx="11983">
                  <c:v>43762</c:v>
                </c:pt>
                <c:pt idx="11984">
                  <c:v>43763</c:v>
                </c:pt>
                <c:pt idx="11985">
                  <c:v>43764</c:v>
                </c:pt>
                <c:pt idx="11986">
                  <c:v>43765</c:v>
                </c:pt>
                <c:pt idx="11987">
                  <c:v>43766</c:v>
                </c:pt>
                <c:pt idx="11988">
                  <c:v>43767</c:v>
                </c:pt>
                <c:pt idx="11989">
                  <c:v>43768</c:v>
                </c:pt>
                <c:pt idx="11990">
                  <c:v>43769</c:v>
                </c:pt>
                <c:pt idx="11991">
                  <c:v>43770</c:v>
                </c:pt>
                <c:pt idx="11992">
                  <c:v>43771</c:v>
                </c:pt>
                <c:pt idx="11993">
                  <c:v>43772</c:v>
                </c:pt>
                <c:pt idx="11994">
                  <c:v>43773</c:v>
                </c:pt>
                <c:pt idx="11995">
                  <c:v>43774</c:v>
                </c:pt>
                <c:pt idx="11996">
                  <c:v>43775</c:v>
                </c:pt>
                <c:pt idx="11997">
                  <c:v>43776</c:v>
                </c:pt>
                <c:pt idx="11998">
                  <c:v>43777</c:v>
                </c:pt>
                <c:pt idx="11999">
                  <c:v>43778</c:v>
                </c:pt>
                <c:pt idx="12000">
                  <c:v>43779</c:v>
                </c:pt>
                <c:pt idx="12001">
                  <c:v>43780</c:v>
                </c:pt>
                <c:pt idx="12002">
                  <c:v>43781</c:v>
                </c:pt>
                <c:pt idx="12003">
                  <c:v>43782</c:v>
                </c:pt>
                <c:pt idx="12004">
                  <c:v>43783</c:v>
                </c:pt>
                <c:pt idx="12005">
                  <c:v>43784</c:v>
                </c:pt>
                <c:pt idx="12006">
                  <c:v>43785</c:v>
                </c:pt>
                <c:pt idx="12007">
                  <c:v>43786</c:v>
                </c:pt>
                <c:pt idx="12008">
                  <c:v>43787</c:v>
                </c:pt>
                <c:pt idx="12009">
                  <c:v>43788</c:v>
                </c:pt>
                <c:pt idx="12010">
                  <c:v>43789</c:v>
                </c:pt>
                <c:pt idx="12011">
                  <c:v>43790</c:v>
                </c:pt>
                <c:pt idx="12012">
                  <c:v>43791</c:v>
                </c:pt>
                <c:pt idx="12013">
                  <c:v>43792</c:v>
                </c:pt>
                <c:pt idx="12014">
                  <c:v>43793</c:v>
                </c:pt>
                <c:pt idx="12015">
                  <c:v>43794</c:v>
                </c:pt>
                <c:pt idx="12016">
                  <c:v>43795</c:v>
                </c:pt>
                <c:pt idx="12017">
                  <c:v>43796</c:v>
                </c:pt>
                <c:pt idx="12018">
                  <c:v>43797</c:v>
                </c:pt>
                <c:pt idx="12019">
                  <c:v>43798</c:v>
                </c:pt>
                <c:pt idx="12020">
                  <c:v>43799</c:v>
                </c:pt>
                <c:pt idx="12021">
                  <c:v>43800</c:v>
                </c:pt>
                <c:pt idx="12022">
                  <c:v>43801</c:v>
                </c:pt>
                <c:pt idx="12023">
                  <c:v>43802</c:v>
                </c:pt>
                <c:pt idx="12024">
                  <c:v>43803</c:v>
                </c:pt>
                <c:pt idx="12025">
                  <c:v>43804</c:v>
                </c:pt>
                <c:pt idx="12026">
                  <c:v>43805</c:v>
                </c:pt>
                <c:pt idx="12027">
                  <c:v>43806</c:v>
                </c:pt>
                <c:pt idx="12028">
                  <c:v>43807</c:v>
                </c:pt>
                <c:pt idx="12029">
                  <c:v>43808</c:v>
                </c:pt>
                <c:pt idx="12030">
                  <c:v>43809</c:v>
                </c:pt>
                <c:pt idx="12031">
                  <c:v>43810</c:v>
                </c:pt>
                <c:pt idx="12032">
                  <c:v>43811</c:v>
                </c:pt>
                <c:pt idx="12033">
                  <c:v>43812</c:v>
                </c:pt>
                <c:pt idx="12034">
                  <c:v>43813</c:v>
                </c:pt>
                <c:pt idx="12035">
                  <c:v>43814</c:v>
                </c:pt>
                <c:pt idx="12036">
                  <c:v>43815</c:v>
                </c:pt>
                <c:pt idx="12037">
                  <c:v>43816</c:v>
                </c:pt>
                <c:pt idx="12038">
                  <c:v>43817</c:v>
                </c:pt>
                <c:pt idx="12039">
                  <c:v>43818</c:v>
                </c:pt>
                <c:pt idx="12040">
                  <c:v>43819</c:v>
                </c:pt>
                <c:pt idx="12041">
                  <c:v>43820</c:v>
                </c:pt>
                <c:pt idx="12042">
                  <c:v>43821</c:v>
                </c:pt>
                <c:pt idx="12043">
                  <c:v>43822</c:v>
                </c:pt>
                <c:pt idx="12044">
                  <c:v>43823</c:v>
                </c:pt>
                <c:pt idx="12045">
                  <c:v>43824</c:v>
                </c:pt>
                <c:pt idx="12046">
                  <c:v>43825</c:v>
                </c:pt>
                <c:pt idx="12047">
                  <c:v>43826</c:v>
                </c:pt>
                <c:pt idx="12048">
                  <c:v>43827</c:v>
                </c:pt>
                <c:pt idx="12049">
                  <c:v>43828</c:v>
                </c:pt>
                <c:pt idx="12050">
                  <c:v>43829</c:v>
                </c:pt>
                <c:pt idx="12051">
                  <c:v>43830</c:v>
                </c:pt>
                <c:pt idx="12052">
                  <c:v>43831</c:v>
                </c:pt>
                <c:pt idx="12053">
                  <c:v>43832</c:v>
                </c:pt>
                <c:pt idx="12054">
                  <c:v>43833</c:v>
                </c:pt>
                <c:pt idx="12055">
                  <c:v>43834</c:v>
                </c:pt>
                <c:pt idx="12056">
                  <c:v>43835</c:v>
                </c:pt>
                <c:pt idx="12057">
                  <c:v>43836</c:v>
                </c:pt>
                <c:pt idx="12058">
                  <c:v>43837</c:v>
                </c:pt>
                <c:pt idx="12059">
                  <c:v>43838</c:v>
                </c:pt>
                <c:pt idx="12060">
                  <c:v>43839</c:v>
                </c:pt>
                <c:pt idx="12061">
                  <c:v>43840</c:v>
                </c:pt>
                <c:pt idx="12062">
                  <c:v>43841</c:v>
                </c:pt>
                <c:pt idx="12063">
                  <c:v>43842</c:v>
                </c:pt>
                <c:pt idx="12064">
                  <c:v>43843</c:v>
                </c:pt>
                <c:pt idx="12065">
                  <c:v>43844</c:v>
                </c:pt>
                <c:pt idx="12066">
                  <c:v>43845</c:v>
                </c:pt>
                <c:pt idx="12067">
                  <c:v>43846</c:v>
                </c:pt>
                <c:pt idx="12068">
                  <c:v>43847</c:v>
                </c:pt>
                <c:pt idx="12069">
                  <c:v>43848</c:v>
                </c:pt>
                <c:pt idx="12070">
                  <c:v>43849</c:v>
                </c:pt>
                <c:pt idx="12071">
                  <c:v>43850</c:v>
                </c:pt>
                <c:pt idx="12072">
                  <c:v>43851</c:v>
                </c:pt>
                <c:pt idx="12073">
                  <c:v>43852</c:v>
                </c:pt>
                <c:pt idx="12074">
                  <c:v>43853</c:v>
                </c:pt>
                <c:pt idx="12075">
                  <c:v>43854</c:v>
                </c:pt>
                <c:pt idx="12076">
                  <c:v>43855</c:v>
                </c:pt>
                <c:pt idx="12077">
                  <c:v>43856</c:v>
                </c:pt>
                <c:pt idx="12078">
                  <c:v>43857</c:v>
                </c:pt>
                <c:pt idx="12079">
                  <c:v>43858</c:v>
                </c:pt>
                <c:pt idx="12080">
                  <c:v>43859</c:v>
                </c:pt>
                <c:pt idx="12081">
                  <c:v>43860</c:v>
                </c:pt>
                <c:pt idx="12082">
                  <c:v>43861</c:v>
                </c:pt>
                <c:pt idx="12083">
                  <c:v>43862</c:v>
                </c:pt>
                <c:pt idx="12084">
                  <c:v>43863</c:v>
                </c:pt>
                <c:pt idx="12085">
                  <c:v>43864</c:v>
                </c:pt>
                <c:pt idx="12086">
                  <c:v>43865</c:v>
                </c:pt>
                <c:pt idx="12087">
                  <c:v>43866</c:v>
                </c:pt>
                <c:pt idx="12088">
                  <c:v>43867</c:v>
                </c:pt>
                <c:pt idx="12089">
                  <c:v>43868</c:v>
                </c:pt>
                <c:pt idx="12090">
                  <c:v>43869</c:v>
                </c:pt>
                <c:pt idx="12091">
                  <c:v>43870</c:v>
                </c:pt>
                <c:pt idx="12092">
                  <c:v>43871</c:v>
                </c:pt>
                <c:pt idx="12093">
                  <c:v>43872</c:v>
                </c:pt>
                <c:pt idx="12094">
                  <c:v>43873</c:v>
                </c:pt>
                <c:pt idx="12095">
                  <c:v>43874</c:v>
                </c:pt>
                <c:pt idx="12096">
                  <c:v>43875</c:v>
                </c:pt>
                <c:pt idx="12097">
                  <c:v>43876</c:v>
                </c:pt>
                <c:pt idx="12098">
                  <c:v>43877</c:v>
                </c:pt>
                <c:pt idx="12099">
                  <c:v>43878</c:v>
                </c:pt>
                <c:pt idx="12100">
                  <c:v>43879</c:v>
                </c:pt>
                <c:pt idx="12101">
                  <c:v>43880</c:v>
                </c:pt>
                <c:pt idx="12102">
                  <c:v>43881</c:v>
                </c:pt>
                <c:pt idx="12103">
                  <c:v>43882</c:v>
                </c:pt>
                <c:pt idx="12104">
                  <c:v>43883</c:v>
                </c:pt>
                <c:pt idx="12105">
                  <c:v>43884</c:v>
                </c:pt>
                <c:pt idx="12106">
                  <c:v>43885</c:v>
                </c:pt>
                <c:pt idx="12107">
                  <c:v>43886</c:v>
                </c:pt>
                <c:pt idx="12108">
                  <c:v>43887</c:v>
                </c:pt>
                <c:pt idx="12109">
                  <c:v>43888</c:v>
                </c:pt>
                <c:pt idx="12110">
                  <c:v>43889</c:v>
                </c:pt>
                <c:pt idx="12111">
                  <c:v>43890</c:v>
                </c:pt>
                <c:pt idx="12112">
                  <c:v>43891</c:v>
                </c:pt>
                <c:pt idx="12113">
                  <c:v>43892</c:v>
                </c:pt>
                <c:pt idx="12114">
                  <c:v>43893</c:v>
                </c:pt>
                <c:pt idx="12115">
                  <c:v>43894</c:v>
                </c:pt>
                <c:pt idx="12116">
                  <c:v>43895</c:v>
                </c:pt>
                <c:pt idx="12117">
                  <c:v>43896</c:v>
                </c:pt>
                <c:pt idx="12118">
                  <c:v>43897</c:v>
                </c:pt>
                <c:pt idx="12119">
                  <c:v>43898</c:v>
                </c:pt>
                <c:pt idx="12120">
                  <c:v>43899</c:v>
                </c:pt>
                <c:pt idx="12121">
                  <c:v>43900</c:v>
                </c:pt>
                <c:pt idx="12122">
                  <c:v>43901</c:v>
                </c:pt>
                <c:pt idx="12123">
                  <c:v>43902</c:v>
                </c:pt>
                <c:pt idx="12124">
                  <c:v>43903</c:v>
                </c:pt>
                <c:pt idx="12125">
                  <c:v>43904</c:v>
                </c:pt>
                <c:pt idx="12126">
                  <c:v>43905</c:v>
                </c:pt>
                <c:pt idx="12127">
                  <c:v>43906</c:v>
                </c:pt>
                <c:pt idx="12128">
                  <c:v>43907</c:v>
                </c:pt>
                <c:pt idx="12129">
                  <c:v>43908</c:v>
                </c:pt>
                <c:pt idx="12130">
                  <c:v>43909</c:v>
                </c:pt>
                <c:pt idx="12131">
                  <c:v>43910</c:v>
                </c:pt>
                <c:pt idx="12132">
                  <c:v>43911</c:v>
                </c:pt>
                <c:pt idx="12133">
                  <c:v>43912</c:v>
                </c:pt>
                <c:pt idx="12134">
                  <c:v>43913</c:v>
                </c:pt>
                <c:pt idx="12135">
                  <c:v>43914</c:v>
                </c:pt>
                <c:pt idx="12136">
                  <c:v>43915</c:v>
                </c:pt>
                <c:pt idx="12137">
                  <c:v>43916</c:v>
                </c:pt>
                <c:pt idx="12138">
                  <c:v>43917</c:v>
                </c:pt>
                <c:pt idx="12139">
                  <c:v>43918</c:v>
                </c:pt>
                <c:pt idx="12140">
                  <c:v>43919</c:v>
                </c:pt>
                <c:pt idx="12141">
                  <c:v>43920</c:v>
                </c:pt>
                <c:pt idx="12142">
                  <c:v>43921</c:v>
                </c:pt>
                <c:pt idx="12143">
                  <c:v>43922</c:v>
                </c:pt>
                <c:pt idx="12144">
                  <c:v>43923</c:v>
                </c:pt>
                <c:pt idx="12145">
                  <c:v>43924</c:v>
                </c:pt>
                <c:pt idx="12146">
                  <c:v>43925</c:v>
                </c:pt>
                <c:pt idx="12147">
                  <c:v>43926</c:v>
                </c:pt>
                <c:pt idx="12148">
                  <c:v>43927</c:v>
                </c:pt>
                <c:pt idx="12149">
                  <c:v>43928</c:v>
                </c:pt>
                <c:pt idx="12150">
                  <c:v>43929</c:v>
                </c:pt>
                <c:pt idx="12151">
                  <c:v>43930</c:v>
                </c:pt>
                <c:pt idx="12152">
                  <c:v>43931</c:v>
                </c:pt>
                <c:pt idx="12153">
                  <c:v>43932</c:v>
                </c:pt>
                <c:pt idx="12154">
                  <c:v>43933</c:v>
                </c:pt>
                <c:pt idx="12155">
                  <c:v>43934</c:v>
                </c:pt>
                <c:pt idx="12156">
                  <c:v>43935</c:v>
                </c:pt>
                <c:pt idx="12157">
                  <c:v>43936</c:v>
                </c:pt>
                <c:pt idx="12158">
                  <c:v>43937</c:v>
                </c:pt>
                <c:pt idx="12159">
                  <c:v>43938</c:v>
                </c:pt>
                <c:pt idx="12160">
                  <c:v>43939</c:v>
                </c:pt>
                <c:pt idx="12161">
                  <c:v>43940</c:v>
                </c:pt>
                <c:pt idx="12162">
                  <c:v>43941</c:v>
                </c:pt>
                <c:pt idx="12163">
                  <c:v>43942</c:v>
                </c:pt>
                <c:pt idx="12164">
                  <c:v>43943</c:v>
                </c:pt>
                <c:pt idx="12165">
                  <c:v>43944</c:v>
                </c:pt>
                <c:pt idx="12166">
                  <c:v>43945</c:v>
                </c:pt>
                <c:pt idx="12167">
                  <c:v>43946</c:v>
                </c:pt>
                <c:pt idx="12168">
                  <c:v>43947</c:v>
                </c:pt>
                <c:pt idx="12169">
                  <c:v>43948</c:v>
                </c:pt>
                <c:pt idx="12170">
                  <c:v>43949</c:v>
                </c:pt>
                <c:pt idx="12171">
                  <c:v>43950</c:v>
                </c:pt>
                <c:pt idx="12172">
                  <c:v>43951</c:v>
                </c:pt>
                <c:pt idx="12173">
                  <c:v>43952</c:v>
                </c:pt>
                <c:pt idx="12174">
                  <c:v>43953</c:v>
                </c:pt>
                <c:pt idx="12175">
                  <c:v>43954</c:v>
                </c:pt>
                <c:pt idx="12176">
                  <c:v>43955</c:v>
                </c:pt>
                <c:pt idx="12177">
                  <c:v>43956</c:v>
                </c:pt>
                <c:pt idx="12178">
                  <c:v>43957</c:v>
                </c:pt>
                <c:pt idx="12179">
                  <c:v>43958</c:v>
                </c:pt>
                <c:pt idx="12180">
                  <c:v>43959</c:v>
                </c:pt>
                <c:pt idx="12181">
                  <c:v>43960</c:v>
                </c:pt>
                <c:pt idx="12182">
                  <c:v>43961</c:v>
                </c:pt>
                <c:pt idx="12183">
                  <c:v>43962</c:v>
                </c:pt>
                <c:pt idx="12184">
                  <c:v>43963</c:v>
                </c:pt>
                <c:pt idx="12185">
                  <c:v>43964</c:v>
                </c:pt>
                <c:pt idx="12186">
                  <c:v>43965</c:v>
                </c:pt>
                <c:pt idx="12187">
                  <c:v>43966</c:v>
                </c:pt>
                <c:pt idx="12188">
                  <c:v>43967</c:v>
                </c:pt>
                <c:pt idx="12189">
                  <c:v>43968</c:v>
                </c:pt>
                <c:pt idx="12190">
                  <c:v>43969</c:v>
                </c:pt>
                <c:pt idx="12191">
                  <c:v>43970</c:v>
                </c:pt>
                <c:pt idx="12192">
                  <c:v>43971</c:v>
                </c:pt>
                <c:pt idx="12193">
                  <c:v>43972</c:v>
                </c:pt>
                <c:pt idx="12194">
                  <c:v>43973</c:v>
                </c:pt>
                <c:pt idx="12195">
                  <c:v>43974</c:v>
                </c:pt>
                <c:pt idx="12196">
                  <c:v>43975</c:v>
                </c:pt>
                <c:pt idx="12197">
                  <c:v>43976</c:v>
                </c:pt>
                <c:pt idx="12198">
                  <c:v>43977</c:v>
                </c:pt>
                <c:pt idx="12199">
                  <c:v>43978</c:v>
                </c:pt>
                <c:pt idx="12200">
                  <c:v>43979</c:v>
                </c:pt>
                <c:pt idx="12201">
                  <c:v>43980</c:v>
                </c:pt>
                <c:pt idx="12202">
                  <c:v>43981</c:v>
                </c:pt>
                <c:pt idx="12203">
                  <c:v>43982</c:v>
                </c:pt>
                <c:pt idx="12204">
                  <c:v>43983</c:v>
                </c:pt>
                <c:pt idx="12205">
                  <c:v>43984</c:v>
                </c:pt>
                <c:pt idx="12206">
                  <c:v>43985</c:v>
                </c:pt>
                <c:pt idx="12207">
                  <c:v>43986</c:v>
                </c:pt>
                <c:pt idx="12208">
                  <c:v>43987</c:v>
                </c:pt>
                <c:pt idx="12209">
                  <c:v>43988</c:v>
                </c:pt>
                <c:pt idx="12210">
                  <c:v>43989</c:v>
                </c:pt>
                <c:pt idx="12211">
                  <c:v>43990</c:v>
                </c:pt>
                <c:pt idx="12212">
                  <c:v>43991</c:v>
                </c:pt>
                <c:pt idx="12213">
                  <c:v>43992</c:v>
                </c:pt>
                <c:pt idx="12214">
                  <c:v>43993</c:v>
                </c:pt>
                <c:pt idx="12215">
                  <c:v>43994</c:v>
                </c:pt>
                <c:pt idx="12216">
                  <c:v>43995</c:v>
                </c:pt>
                <c:pt idx="12217">
                  <c:v>43996</c:v>
                </c:pt>
                <c:pt idx="12218">
                  <c:v>43997</c:v>
                </c:pt>
                <c:pt idx="12219">
                  <c:v>43998</c:v>
                </c:pt>
                <c:pt idx="12220">
                  <c:v>43999</c:v>
                </c:pt>
                <c:pt idx="12221">
                  <c:v>44000</c:v>
                </c:pt>
                <c:pt idx="12222">
                  <c:v>44001</c:v>
                </c:pt>
                <c:pt idx="12223">
                  <c:v>44002</c:v>
                </c:pt>
                <c:pt idx="12224">
                  <c:v>44003</c:v>
                </c:pt>
                <c:pt idx="12225">
                  <c:v>44004</c:v>
                </c:pt>
                <c:pt idx="12226">
                  <c:v>44005</c:v>
                </c:pt>
                <c:pt idx="12227">
                  <c:v>44006</c:v>
                </c:pt>
                <c:pt idx="12228">
                  <c:v>44007</c:v>
                </c:pt>
                <c:pt idx="12229">
                  <c:v>44008</c:v>
                </c:pt>
                <c:pt idx="12230">
                  <c:v>44009</c:v>
                </c:pt>
                <c:pt idx="12231">
                  <c:v>44010</c:v>
                </c:pt>
                <c:pt idx="12232">
                  <c:v>44011</c:v>
                </c:pt>
                <c:pt idx="12233">
                  <c:v>44012</c:v>
                </c:pt>
                <c:pt idx="12234">
                  <c:v>44013</c:v>
                </c:pt>
                <c:pt idx="12235">
                  <c:v>44014</c:v>
                </c:pt>
                <c:pt idx="12236">
                  <c:v>44015</c:v>
                </c:pt>
                <c:pt idx="12237">
                  <c:v>44016</c:v>
                </c:pt>
                <c:pt idx="12238">
                  <c:v>44017</c:v>
                </c:pt>
                <c:pt idx="12239">
                  <c:v>44018</c:v>
                </c:pt>
                <c:pt idx="12240">
                  <c:v>44019</c:v>
                </c:pt>
                <c:pt idx="12241">
                  <c:v>44020</c:v>
                </c:pt>
                <c:pt idx="12242">
                  <c:v>44021</c:v>
                </c:pt>
                <c:pt idx="12243">
                  <c:v>44022</c:v>
                </c:pt>
                <c:pt idx="12244">
                  <c:v>44023</c:v>
                </c:pt>
                <c:pt idx="12245">
                  <c:v>44024</c:v>
                </c:pt>
                <c:pt idx="12246">
                  <c:v>44025</c:v>
                </c:pt>
                <c:pt idx="12247">
                  <c:v>44026</c:v>
                </c:pt>
                <c:pt idx="12248">
                  <c:v>44027</c:v>
                </c:pt>
                <c:pt idx="12249">
                  <c:v>44028</c:v>
                </c:pt>
                <c:pt idx="12250">
                  <c:v>44029</c:v>
                </c:pt>
                <c:pt idx="12251">
                  <c:v>44030</c:v>
                </c:pt>
                <c:pt idx="12252">
                  <c:v>44031</c:v>
                </c:pt>
                <c:pt idx="12253">
                  <c:v>44032</c:v>
                </c:pt>
                <c:pt idx="12254">
                  <c:v>44033</c:v>
                </c:pt>
                <c:pt idx="12255">
                  <c:v>44034</c:v>
                </c:pt>
                <c:pt idx="12256">
                  <c:v>44035</c:v>
                </c:pt>
                <c:pt idx="12257">
                  <c:v>44036</c:v>
                </c:pt>
                <c:pt idx="12258">
                  <c:v>44037</c:v>
                </c:pt>
                <c:pt idx="12259">
                  <c:v>44038</c:v>
                </c:pt>
                <c:pt idx="12260">
                  <c:v>44039</c:v>
                </c:pt>
                <c:pt idx="12261">
                  <c:v>44040</c:v>
                </c:pt>
                <c:pt idx="12262">
                  <c:v>44041</c:v>
                </c:pt>
                <c:pt idx="12263">
                  <c:v>44042</c:v>
                </c:pt>
                <c:pt idx="12264">
                  <c:v>44043</c:v>
                </c:pt>
                <c:pt idx="12265">
                  <c:v>44044</c:v>
                </c:pt>
                <c:pt idx="12266">
                  <c:v>44045</c:v>
                </c:pt>
                <c:pt idx="12267">
                  <c:v>44046</c:v>
                </c:pt>
                <c:pt idx="12268">
                  <c:v>44047</c:v>
                </c:pt>
                <c:pt idx="12269">
                  <c:v>44048</c:v>
                </c:pt>
                <c:pt idx="12270">
                  <c:v>44049</c:v>
                </c:pt>
                <c:pt idx="12271">
                  <c:v>44050</c:v>
                </c:pt>
                <c:pt idx="12272">
                  <c:v>44051</c:v>
                </c:pt>
                <c:pt idx="12273">
                  <c:v>44052</c:v>
                </c:pt>
                <c:pt idx="12274">
                  <c:v>44053</c:v>
                </c:pt>
                <c:pt idx="12275">
                  <c:v>44054</c:v>
                </c:pt>
                <c:pt idx="12276">
                  <c:v>44055</c:v>
                </c:pt>
                <c:pt idx="12277">
                  <c:v>44056</c:v>
                </c:pt>
                <c:pt idx="12278">
                  <c:v>44057</c:v>
                </c:pt>
                <c:pt idx="12279">
                  <c:v>44058</c:v>
                </c:pt>
                <c:pt idx="12280">
                  <c:v>44059</c:v>
                </c:pt>
                <c:pt idx="12281">
                  <c:v>44060</c:v>
                </c:pt>
                <c:pt idx="12282">
                  <c:v>44061</c:v>
                </c:pt>
                <c:pt idx="12283">
                  <c:v>44062</c:v>
                </c:pt>
                <c:pt idx="12284">
                  <c:v>44063</c:v>
                </c:pt>
                <c:pt idx="12285">
                  <c:v>44064</c:v>
                </c:pt>
                <c:pt idx="12286">
                  <c:v>44065</c:v>
                </c:pt>
                <c:pt idx="12287">
                  <c:v>44066</c:v>
                </c:pt>
                <c:pt idx="12288">
                  <c:v>44067</c:v>
                </c:pt>
                <c:pt idx="12289">
                  <c:v>44068</c:v>
                </c:pt>
                <c:pt idx="12290">
                  <c:v>44069</c:v>
                </c:pt>
                <c:pt idx="12291">
                  <c:v>44070</c:v>
                </c:pt>
                <c:pt idx="12292">
                  <c:v>44071</c:v>
                </c:pt>
                <c:pt idx="12293">
                  <c:v>44072</c:v>
                </c:pt>
                <c:pt idx="12294">
                  <c:v>44073</c:v>
                </c:pt>
                <c:pt idx="12295">
                  <c:v>44074</c:v>
                </c:pt>
                <c:pt idx="12296">
                  <c:v>44075</c:v>
                </c:pt>
                <c:pt idx="12297">
                  <c:v>44076</c:v>
                </c:pt>
                <c:pt idx="12298">
                  <c:v>44077</c:v>
                </c:pt>
                <c:pt idx="12299">
                  <c:v>44078</c:v>
                </c:pt>
                <c:pt idx="12300">
                  <c:v>44079</c:v>
                </c:pt>
                <c:pt idx="12301">
                  <c:v>44080</c:v>
                </c:pt>
                <c:pt idx="12302">
                  <c:v>44081</c:v>
                </c:pt>
                <c:pt idx="12303">
                  <c:v>44082</c:v>
                </c:pt>
                <c:pt idx="12304">
                  <c:v>44083</c:v>
                </c:pt>
                <c:pt idx="12305">
                  <c:v>44084</c:v>
                </c:pt>
                <c:pt idx="12306">
                  <c:v>44085</c:v>
                </c:pt>
                <c:pt idx="12307">
                  <c:v>44086</c:v>
                </c:pt>
                <c:pt idx="12308">
                  <c:v>44087</c:v>
                </c:pt>
                <c:pt idx="12309">
                  <c:v>44088</c:v>
                </c:pt>
                <c:pt idx="12310">
                  <c:v>44089</c:v>
                </c:pt>
                <c:pt idx="12311">
                  <c:v>44090</c:v>
                </c:pt>
                <c:pt idx="12312">
                  <c:v>44091</c:v>
                </c:pt>
                <c:pt idx="12313">
                  <c:v>44092</c:v>
                </c:pt>
                <c:pt idx="12314">
                  <c:v>44093</c:v>
                </c:pt>
                <c:pt idx="12315">
                  <c:v>44094</c:v>
                </c:pt>
                <c:pt idx="12316">
                  <c:v>44095</c:v>
                </c:pt>
                <c:pt idx="12317">
                  <c:v>44096</c:v>
                </c:pt>
                <c:pt idx="12318">
                  <c:v>44097</c:v>
                </c:pt>
                <c:pt idx="12319">
                  <c:v>44098</c:v>
                </c:pt>
                <c:pt idx="12320">
                  <c:v>44099</c:v>
                </c:pt>
                <c:pt idx="12321">
                  <c:v>44100</c:v>
                </c:pt>
                <c:pt idx="12322">
                  <c:v>44101</c:v>
                </c:pt>
                <c:pt idx="12323">
                  <c:v>44102</c:v>
                </c:pt>
                <c:pt idx="12324">
                  <c:v>44103</c:v>
                </c:pt>
                <c:pt idx="12325">
                  <c:v>44104</c:v>
                </c:pt>
                <c:pt idx="12326">
                  <c:v>44105</c:v>
                </c:pt>
                <c:pt idx="12327">
                  <c:v>44106</c:v>
                </c:pt>
                <c:pt idx="12328">
                  <c:v>44107</c:v>
                </c:pt>
                <c:pt idx="12329">
                  <c:v>44108</c:v>
                </c:pt>
                <c:pt idx="12330">
                  <c:v>44109</c:v>
                </c:pt>
                <c:pt idx="12331">
                  <c:v>44110</c:v>
                </c:pt>
                <c:pt idx="12332">
                  <c:v>44111</c:v>
                </c:pt>
                <c:pt idx="12333">
                  <c:v>44112</c:v>
                </c:pt>
                <c:pt idx="12334">
                  <c:v>44113</c:v>
                </c:pt>
                <c:pt idx="12335">
                  <c:v>44114</c:v>
                </c:pt>
                <c:pt idx="12336">
                  <c:v>44115</c:v>
                </c:pt>
                <c:pt idx="12337">
                  <c:v>44116</c:v>
                </c:pt>
                <c:pt idx="12338">
                  <c:v>44117</c:v>
                </c:pt>
                <c:pt idx="12339">
                  <c:v>44118</c:v>
                </c:pt>
                <c:pt idx="12340">
                  <c:v>44119</c:v>
                </c:pt>
                <c:pt idx="12341">
                  <c:v>44120</c:v>
                </c:pt>
                <c:pt idx="12342">
                  <c:v>44121</c:v>
                </c:pt>
                <c:pt idx="12343">
                  <c:v>44122</c:v>
                </c:pt>
                <c:pt idx="12344">
                  <c:v>44123</c:v>
                </c:pt>
                <c:pt idx="12345">
                  <c:v>44124</c:v>
                </c:pt>
                <c:pt idx="12346">
                  <c:v>44125</c:v>
                </c:pt>
                <c:pt idx="12347">
                  <c:v>44126</c:v>
                </c:pt>
                <c:pt idx="12348">
                  <c:v>44127</c:v>
                </c:pt>
                <c:pt idx="12349">
                  <c:v>44128</c:v>
                </c:pt>
                <c:pt idx="12350">
                  <c:v>44129</c:v>
                </c:pt>
                <c:pt idx="12351">
                  <c:v>44130</c:v>
                </c:pt>
                <c:pt idx="12352">
                  <c:v>44131</c:v>
                </c:pt>
                <c:pt idx="12353">
                  <c:v>44132</c:v>
                </c:pt>
                <c:pt idx="12354">
                  <c:v>44133</c:v>
                </c:pt>
                <c:pt idx="12355">
                  <c:v>44134</c:v>
                </c:pt>
                <c:pt idx="12356">
                  <c:v>44135</c:v>
                </c:pt>
                <c:pt idx="12357">
                  <c:v>44136</c:v>
                </c:pt>
                <c:pt idx="12358">
                  <c:v>44137</c:v>
                </c:pt>
                <c:pt idx="12359">
                  <c:v>44138</c:v>
                </c:pt>
                <c:pt idx="12360">
                  <c:v>44139</c:v>
                </c:pt>
                <c:pt idx="12361">
                  <c:v>44140</c:v>
                </c:pt>
                <c:pt idx="12362">
                  <c:v>44141</c:v>
                </c:pt>
                <c:pt idx="12363">
                  <c:v>44142</c:v>
                </c:pt>
                <c:pt idx="12364">
                  <c:v>44143</c:v>
                </c:pt>
                <c:pt idx="12365">
                  <c:v>44144</c:v>
                </c:pt>
                <c:pt idx="12366">
                  <c:v>44145</c:v>
                </c:pt>
                <c:pt idx="12367">
                  <c:v>44146</c:v>
                </c:pt>
                <c:pt idx="12368">
                  <c:v>44147</c:v>
                </c:pt>
                <c:pt idx="12369">
                  <c:v>44148</c:v>
                </c:pt>
                <c:pt idx="12370">
                  <c:v>44149</c:v>
                </c:pt>
                <c:pt idx="12371">
                  <c:v>44150</c:v>
                </c:pt>
                <c:pt idx="12372">
                  <c:v>44151</c:v>
                </c:pt>
                <c:pt idx="12373">
                  <c:v>44152</c:v>
                </c:pt>
                <c:pt idx="12374">
                  <c:v>44153</c:v>
                </c:pt>
                <c:pt idx="12375">
                  <c:v>44154</c:v>
                </c:pt>
                <c:pt idx="12376">
                  <c:v>44155</c:v>
                </c:pt>
                <c:pt idx="12377">
                  <c:v>44156</c:v>
                </c:pt>
                <c:pt idx="12378">
                  <c:v>44157</c:v>
                </c:pt>
                <c:pt idx="12379">
                  <c:v>44158</c:v>
                </c:pt>
                <c:pt idx="12380">
                  <c:v>44159</c:v>
                </c:pt>
                <c:pt idx="12381">
                  <c:v>44160</c:v>
                </c:pt>
                <c:pt idx="12382">
                  <c:v>44161</c:v>
                </c:pt>
                <c:pt idx="12383">
                  <c:v>44162</c:v>
                </c:pt>
                <c:pt idx="12384">
                  <c:v>44163</c:v>
                </c:pt>
                <c:pt idx="12385">
                  <c:v>44164</c:v>
                </c:pt>
                <c:pt idx="12386">
                  <c:v>44165</c:v>
                </c:pt>
                <c:pt idx="12387">
                  <c:v>44166</c:v>
                </c:pt>
                <c:pt idx="12388">
                  <c:v>44167</c:v>
                </c:pt>
                <c:pt idx="12389">
                  <c:v>44168</c:v>
                </c:pt>
                <c:pt idx="12390">
                  <c:v>44169</c:v>
                </c:pt>
                <c:pt idx="12391">
                  <c:v>44170</c:v>
                </c:pt>
                <c:pt idx="12392">
                  <c:v>44171</c:v>
                </c:pt>
                <c:pt idx="12393">
                  <c:v>44172</c:v>
                </c:pt>
                <c:pt idx="12394">
                  <c:v>44173</c:v>
                </c:pt>
                <c:pt idx="12395">
                  <c:v>44174</c:v>
                </c:pt>
                <c:pt idx="12396">
                  <c:v>44175</c:v>
                </c:pt>
                <c:pt idx="12397">
                  <c:v>44176</c:v>
                </c:pt>
                <c:pt idx="12398">
                  <c:v>44177</c:v>
                </c:pt>
                <c:pt idx="12399">
                  <c:v>44178</c:v>
                </c:pt>
                <c:pt idx="12400">
                  <c:v>44179</c:v>
                </c:pt>
                <c:pt idx="12401">
                  <c:v>44180</c:v>
                </c:pt>
                <c:pt idx="12402">
                  <c:v>44181</c:v>
                </c:pt>
                <c:pt idx="12403">
                  <c:v>44182</c:v>
                </c:pt>
                <c:pt idx="12404">
                  <c:v>44183</c:v>
                </c:pt>
                <c:pt idx="12405">
                  <c:v>44184</c:v>
                </c:pt>
                <c:pt idx="12406">
                  <c:v>44185</c:v>
                </c:pt>
                <c:pt idx="12407">
                  <c:v>44186</c:v>
                </c:pt>
                <c:pt idx="12408">
                  <c:v>44187</c:v>
                </c:pt>
                <c:pt idx="12409">
                  <c:v>44188</c:v>
                </c:pt>
                <c:pt idx="12410">
                  <c:v>44189</c:v>
                </c:pt>
                <c:pt idx="12411">
                  <c:v>44190</c:v>
                </c:pt>
                <c:pt idx="12412">
                  <c:v>44191</c:v>
                </c:pt>
                <c:pt idx="12413">
                  <c:v>44192</c:v>
                </c:pt>
                <c:pt idx="12414">
                  <c:v>44193</c:v>
                </c:pt>
                <c:pt idx="12415">
                  <c:v>44194</c:v>
                </c:pt>
                <c:pt idx="12416">
                  <c:v>44195</c:v>
                </c:pt>
                <c:pt idx="12417">
                  <c:v>44196</c:v>
                </c:pt>
                <c:pt idx="12418">
                  <c:v>44197</c:v>
                </c:pt>
                <c:pt idx="12419">
                  <c:v>44198</c:v>
                </c:pt>
                <c:pt idx="12420">
                  <c:v>44199</c:v>
                </c:pt>
                <c:pt idx="12421">
                  <c:v>44200</c:v>
                </c:pt>
                <c:pt idx="12422">
                  <c:v>44201</c:v>
                </c:pt>
                <c:pt idx="12423">
                  <c:v>44202</c:v>
                </c:pt>
                <c:pt idx="12424">
                  <c:v>44203</c:v>
                </c:pt>
                <c:pt idx="12425">
                  <c:v>44204</c:v>
                </c:pt>
                <c:pt idx="12426">
                  <c:v>44205</c:v>
                </c:pt>
                <c:pt idx="12427">
                  <c:v>44206</c:v>
                </c:pt>
                <c:pt idx="12428">
                  <c:v>44207</c:v>
                </c:pt>
                <c:pt idx="12429">
                  <c:v>44208</c:v>
                </c:pt>
                <c:pt idx="12430">
                  <c:v>44209</c:v>
                </c:pt>
                <c:pt idx="12431">
                  <c:v>44210</c:v>
                </c:pt>
                <c:pt idx="12432">
                  <c:v>44211</c:v>
                </c:pt>
                <c:pt idx="12433">
                  <c:v>44212</c:v>
                </c:pt>
                <c:pt idx="12434">
                  <c:v>44213</c:v>
                </c:pt>
                <c:pt idx="12435">
                  <c:v>44214</c:v>
                </c:pt>
                <c:pt idx="12436">
                  <c:v>44215</c:v>
                </c:pt>
                <c:pt idx="12437">
                  <c:v>44216</c:v>
                </c:pt>
                <c:pt idx="12438">
                  <c:v>44217</c:v>
                </c:pt>
                <c:pt idx="12439">
                  <c:v>44218</c:v>
                </c:pt>
                <c:pt idx="12440">
                  <c:v>44219</c:v>
                </c:pt>
                <c:pt idx="12441">
                  <c:v>44220</c:v>
                </c:pt>
                <c:pt idx="12442">
                  <c:v>44221</c:v>
                </c:pt>
                <c:pt idx="12443">
                  <c:v>44222</c:v>
                </c:pt>
                <c:pt idx="12444">
                  <c:v>44223</c:v>
                </c:pt>
                <c:pt idx="12445">
                  <c:v>44224</c:v>
                </c:pt>
                <c:pt idx="12446">
                  <c:v>44225</c:v>
                </c:pt>
                <c:pt idx="12447">
                  <c:v>44226</c:v>
                </c:pt>
                <c:pt idx="12448">
                  <c:v>44227</c:v>
                </c:pt>
                <c:pt idx="12449">
                  <c:v>44228</c:v>
                </c:pt>
                <c:pt idx="12450">
                  <c:v>44229</c:v>
                </c:pt>
                <c:pt idx="12451">
                  <c:v>44230</c:v>
                </c:pt>
                <c:pt idx="12452">
                  <c:v>44231</c:v>
                </c:pt>
                <c:pt idx="12453">
                  <c:v>44232</c:v>
                </c:pt>
                <c:pt idx="12454">
                  <c:v>44233</c:v>
                </c:pt>
                <c:pt idx="12455">
                  <c:v>44234</c:v>
                </c:pt>
                <c:pt idx="12456">
                  <c:v>44235</c:v>
                </c:pt>
                <c:pt idx="12457">
                  <c:v>44236</c:v>
                </c:pt>
                <c:pt idx="12458">
                  <c:v>44237</c:v>
                </c:pt>
                <c:pt idx="12459">
                  <c:v>44238</c:v>
                </c:pt>
                <c:pt idx="12460">
                  <c:v>44239</c:v>
                </c:pt>
                <c:pt idx="12461">
                  <c:v>44240</c:v>
                </c:pt>
                <c:pt idx="12462">
                  <c:v>44241</c:v>
                </c:pt>
                <c:pt idx="12463">
                  <c:v>44242</c:v>
                </c:pt>
                <c:pt idx="12464">
                  <c:v>44243</c:v>
                </c:pt>
                <c:pt idx="12465">
                  <c:v>44244</c:v>
                </c:pt>
                <c:pt idx="12466">
                  <c:v>44245</c:v>
                </c:pt>
                <c:pt idx="12467">
                  <c:v>44246</c:v>
                </c:pt>
                <c:pt idx="12468">
                  <c:v>44247</c:v>
                </c:pt>
                <c:pt idx="12469">
                  <c:v>44248</c:v>
                </c:pt>
                <c:pt idx="12470">
                  <c:v>44249</c:v>
                </c:pt>
                <c:pt idx="12471">
                  <c:v>44250</c:v>
                </c:pt>
                <c:pt idx="12472">
                  <c:v>44251</c:v>
                </c:pt>
                <c:pt idx="12473">
                  <c:v>44252</c:v>
                </c:pt>
                <c:pt idx="12474">
                  <c:v>44253</c:v>
                </c:pt>
                <c:pt idx="12475">
                  <c:v>44254</c:v>
                </c:pt>
                <c:pt idx="12476">
                  <c:v>44255</c:v>
                </c:pt>
                <c:pt idx="12477">
                  <c:v>44256</c:v>
                </c:pt>
                <c:pt idx="12478">
                  <c:v>44257</c:v>
                </c:pt>
                <c:pt idx="12479">
                  <c:v>44258</c:v>
                </c:pt>
                <c:pt idx="12480">
                  <c:v>44259</c:v>
                </c:pt>
                <c:pt idx="12481">
                  <c:v>44260</c:v>
                </c:pt>
                <c:pt idx="12482">
                  <c:v>44261</c:v>
                </c:pt>
                <c:pt idx="12483">
                  <c:v>44262</c:v>
                </c:pt>
                <c:pt idx="12484">
                  <c:v>44263</c:v>
                </c:pt>
                <c:pt idx="12485">
                  <c:v>44264</c:v>
                </c:pt>
                <c:pt idx="12486">
                  <c:v>44265</c:v>
                </c:pt>
                <c:pt idx="12487">
                  <c:v>44266</c:v>
                </c:pt>
                <c:pt idx="12488">
                  <c:v>44267</c:v>
                </c:pt>
                <c:pt idx="12489">
                  <c:v>44268</c:v>
                </c:pt>
                <c:pt idx="12490">
                  <c:v>44269</c:v>
                </c:pt>
                <c:pt idx="12491">
                  <c:v>44270</c:v>
                </c:pt>
                <c:pt idx="12492">
                  <c:v>44271</c:v>
                </c:pt>
                <c:pt idx="12493">
                  <c:v>44272</c:v>
                </c:pt>
                <c:pt idx="12494">
                  <c:v>44273</c:v>
                </c:pt>
                <c:pt idx="12495">
                  <c:v>44274</c:v>
                </c:pt>
                <c:pt idx="12496">
                  <c:v>44275</c:v>
                </c:pt>
                <c:pt idx="12497">
                  <c:v>44276</c:v>
                </c:pt>
                <c:pt idx="12498">
                  <c:v>44277</c:v>
                </c:pt>
                <c:pt idx="12499">
                  <c:v>44278</c:v>
                </c:pt>
                <c:pt idx="12500">
                  <c:v>44279</c:v>
                </c:pt>
                <c:pt idx="12501">
                  <c:v>44280</c:v>
                </c:pt>
                <c:pt idx="12502">
                  <c:v>44281</c:v>
                </c:pt>
                <c:pt idx="12503">
                  <c:v>44282</c:v>
                </c:pt>
                <c:pt idx="12504">
                  <c:v>44283</c:v>
                </c:pt>
                <c:pt idx="12505">
                  <c:v>44284</c:v>
                </c:pt>
                <c:pt idx="12506">
                  <c:v>44285</c:v>
                </c:pt>
                <c:pt idx="12507">
                  <c:v>44286</c:v>
                </c:pt>
                <c:pt idx="12508">
                  <c:v>44287</c:v>
                </c:pt>
                <c:pt idx="12509">
                  <c:v>44288</c:v>
                </c:pt>
                <c:pt idx="12510">
                  <c:v>44289</c:v>
                </c:pt>
                <c:pt idx="12511">
                  <c:v>44290</c:v>
                </c:pt>
                <c:pt idx="12512">
                  <c:v>44291</c:v>
                </c:pt>
                <c:pt idx="12513">
                  <c:v>44292</c:v>
                </c:pt>
                <c:pt idx="12514">
                  <c:v>44293</c:v>
                </c:pt>
                <c:pt idx="12515">
                  <c:v>44294</c:v>
                </c:pt>
                <c:pt idx="12516">
                  <c:v>44295</c:v>
                </c:pt>
                <c:pt idx="12517">
                  <c:v>44296</c:v>
                </c:pt>
                <c:pt idx="12518">
                  <c:v>44297</c:v>
                </c:pt>
                <c:pt idx="12519">
                  <c:v>44298</c:v>
                </c:pt>
                <c:pt idx="12520">
                  <c:v>44299</c:v>
                </c:pt>
                <c:pt idx="12521">
                  <c:v>44300</c:v>
                </c:pt>
                <c:pt idx="12522">
                  <c:v>44301</c:v>
                </c:pt>
                <c:pt idx="12523">
                  <c:v>44302</c:v>
                </c:pt>
                <c:pt idx="12524">
                  <c:v>44303</c:v>
                </c:pt>
                <c:pt idx="12525">
                  <c:v>44304</c:v>
                </c:pt>
                <c:pt idx="12526">
                  <c:v>44305</c:v>
                </c:pt>
                <c:pt idx="12527">
                  <c:v>44306</c:v>
                </c:pt>
                <c:pt idx="12528">
                  <c:v>44307</c:v>
                </c:pt>
                <c:pt idx="12529">
                  <c:v>44308</c:v>
                </c:pt>
                <c:pt idx="12530">
                  <c:v>44309</c:v>
                </c:pt>
                <c:pt idx="12531">
                  <c:v>44310</c:v>
                </c:pt>
                <c:pt idx="12532">
                  <c:v>44311</c:v>
                </c:pt>
                <c:pt idx="12533">
                  <c:v>44312</c:v>
                </c:pt>
                <c:pt idx="12534">
                  <c:v>44313</c:v>
                </c:pt>
                <c:pt idx="12535">
                  <c:v>44314</c:v>
                </c:pt>
                <c:pt idx="12536">
                  <c:v>44315</c:v>
                </c:pt>
                <c:pt idx="12537">
                  <c:v>44316</c:v>
                </c:pt>
                <c:pt idx="12538">
                  <c:v>44317</c:v>
                </c:pt>
                <c:pt idx="12539">
                  <c:v>44318</c:v>
                </c:pt>
                <c:pt idx="12540">
                  <c:v>44319</c:v>
                </c:pt>
                <c:pt idx="12541">
                  <c:v>44320</c:v>
                </c:pt>
                <c:pt idx="12542">
                  <c:v>44321</c:v>
                </c:pt>
                <c:pt idx="12543">
                  <c:v>44322</c:v>
                </c:pt>
                <c:pt idx="12544">
                  <c:v>44323</c:v>
                </c:pt>
                <c:pt idx="12545">
                  <c:v>44324</c:v>
                </c:pt>
                <c:pt idx="12546">
                  <c:v>44325</c:v>
                </c:pt>
                <c:pt idx="12547">
                  <c:v>44326</c:v>
                </c:pt>
                <c:pt idx="12548">
                  <c:v>44327</c:v>
                </c:pt>
                <c:pt idx="12549">
                  <c:v>44328</c:v>
                </c:pt>
                <c:pt idx="12550">
                  <c:v>44329</c:v>
                </c:pt>
                <c:pt idx="12551">
                  <c:v>44330</c:v>
                </c:pt>
                <c:pt idx="12552">
                  <c:v>44331</c:v>
                </c:pt>
                <c:pt idx="12553">
                  <c:v>44332</c:v>
                </c:pt>
                <c:pt idx="12554">
                  <c:v>44333</c:v>
                </c:pt>
                <c:pt idx="12555">
                  <c:v>44334</c:v>
                </c:pt>
                <c:pt idx="12556">
                  <c:v>44335</c:v>
                </c:pt>
                <c:pt idx="12557">
                  <c:v>44336</c:v>
                </c:pt>
                <c:pt idx="12558">
                  <c:v>44337</c:v>
                </c:pt>
                <c:pt idx="12559">
                  <c:v>44338</c:v>
                </c:pt>
                <c:pt idx="12560">
                  <c:v>44339</c:v>
                </c:pt>
                <c:pt idx="12561">
                  <c:v>44340</c:v>
                </c:pt>
                <c:pt idx="12562">
                  <c:v>44341</c:v>
                </c:pt>
                <c:pt idx="12563">
                  <c:v>44342</c:v>
                </c:pt>
                <c:pt idx="12564">
                  <c:v>44343</c:v>
                </c:pt>
                <c:pt idx="12565">
                  <c:v>44344</c:v>
                </c:pt>
                <c:pt idx="12566">
                  <c:v>44345</c:v>
                </c:pt>
                <c:pt idx="12567">
                  <c:v>44346</c:v>
                </c:pt>
                <c:pt idx="12568">
                  <c:v>44347</c:v>
                </c:pt>
                <c:pt idx="12569">
                  <c:v>44348</c:v>
                </c:pt>
                <c:pt idx="12570">
                  <c:v>44349</c:v>
                </c:pt>
                <c:pt idx="12571">
                  <c:v>44350</c:v>
                </c:pt>
                <c:pt idx="12572">
                  <c:v>44351</c:v>
                </c:pt>
                <c:pt idx="12573">
                  <c:v>44352</c:v>
                </c:pt>
                <c:pt idx="12574">
                  <c:v>44353</c:v>
                </c:pt>
                <c:pt idx="12575">
                  <c:v>44354</c:v>
                </c:pt>
                <c:pt idx="12576">
                  <c:v>44355</c:v>
                </c:pt>
                <c:pt idx="12577">
                  <c:v>44356</c:v>
                </c:pt>
                <c:pt idx="12578">
                  <c:v>44357</c:v>
                </c:pt>
                <c:pt idx="12579">
                  <c:v>44358</c:v>
                </c:pt>
                <c:pt idx="12580">
                  <c:v>44359</c:v>
                </c:pt>
                <c:pt idx="12581">
                  <c:v>44360</c:v>
                </c:pt>
                <c:pt idx="12582">
                  <c:v>44361</c:v>
                </c:pt>
                <c:pt idx="12583">
                  <c:v>44362</c:v>
                </c:pt>
                <c:pt idx="12584">
                  <c:v>44363</c:v>
                </c:pt>
                <c:pt idx="12585">
                  <c:v>44364</c:v>
                </c:pt>
                <c:pt idx="12586">
                  <c:v>44365</c:v>
                </c:pt>
                <c:pt idx="12587">
                  <c:v>44366</c:v>
                </c:pt>
                <c:pt idx="12588">
                  <c:v>44367</c:v>
                </c:pt>
                <c:pt idx="12589">
                  <c:v>44368</c:v>
                </c:pt>
                <c:pt idx="12590">
                  <c:v>44369</c:v>
                </c:pt>
                <c:pt idx="12591">
                  <c:v>44370</c:v>
                </c:pt>
                <c:pt idx="12592">
                  <c:v>44371</c:v>
                </c:pt>
                <c:pt idx="12593">
                  <c:v>44372</c:v>
                </c:pt>
                <c:pt idx="12594">
                  <c:v>44373</c:v>
                </c:pt>
                <c:pt idx="12595">
                  <c:v>44374</c:v>
                </c:pt>
                <c:pt idx="12596">
                  <c:v>44375</c:v>
                </c:pt>
                <c:pt idx="12597">
                  <c:v>44376</c:v>
                </c:pt>
                <c:pt idx="12598">
                  <c:v>44377</c:v>
                </c:pt>
                <c:pt idx="12599">
                  <c:v>44378</c:v>
                </c:pt>
                <c:pt idx="12600">
                  <c:v>44379</c:v>
                </c:pt>
                <c:pt idx="12601">
                  <c:v>44380</c:v>
                </c:pt>
                <c:pt idx="12602">
                  <c:v>44381</c:v>
                </c:pt>
                <c:pt idx="12603">
                  <c:v>44382</c:v>
                </c:pt>
                <c:pt idx="12604">
                  <c:v>44383</c:v>
                </c:pt>
                <c:pt idx="12605">
                  <c:v>44384</c:v>
                </c:pt>
                <c:pt idx="12606">
                  <c:v>44385</c:v>
                </c:pt>
                <c:pt idx="12607">
                  <c:v>44386</c:v>
                </c:pt>
                <c:pt idx="12608">
                  <c:v>44387</c:v>
                </c:pt>
                <c:pt idx="12609">
                  <c:v>44388</c:v>
                </c:pt>
                <c:pt idx="12610">
                  <c:v>44389</c:v>
                </c:pt>
                <c:pt idx="12611">
                  <c:v>44390</c:v>
                </c:pt>
                <c:pt idx="12612">
                  <c:v>44391</c:v>
                </c:pt>
                <c:pt idx="12613">
                  <c:v>44392</c:v>
                </c:pt>
                <c:pt idx="12614">
                  <c:v>44393</c:v>
                </c:pt>
                <c:pt idx="12615">
                  <c:v>44394</c:v>
                </c:pt>
                <c:pt idx="12616">
                  <c:v>44395</c:v>
                </c:pt>
                <c:pt idx="12617">
                  <c:v>44396</c:v>
                </c:pt>
                <c:pt idx="12618">
                  <c:v>44397</c:v>
                </c:pt>
                <c:pt idx="12619">
                  <c:v>44398</c:v>
                </c:pt>
                <c:pt idx="12620">
                  <c:v>44399</c:v>
                </c:pt>
                <c:pt idx="12621">
                  <c:v>44400</c:v>
                </c:pt>
                <c:pt idx="12622">
                  <c:v>44401</c:v>
                </c:pt>
                <c:pt idx="12623">
                  <c:v>44402</c:v>
                </c:pt>
                <c:pt idx="12624">
                  <c:v>44403</c:v>
                </c:pt>
                <c:pt idx="12625">
                  <c:v>44404</c:v>
                </c:pt>
                <c:pt idx="12626">
                  <c:v>44405</c:v>
                </c:pt>
                <c:pt idx="12627">
                  <c:v>44406</c:v>
                </c:pt>
                <c:pt idx="12628">
                  <c:v>44407</c:v>
                </c:pt>
                <c:pt idx="12629">
                  <c:v>44408</c:v>
                </c:pt>
                <c:pt idx="12630">
                  <c:v>44409</c:v>
                </c:pt>
                <c:pt idx="12631">
                  <c:v>44410</c:v>
                </c:pt>
                <c:pt idx="12632">
                  <c:v>44411</c:v>
                </c:pt>
                <c:pt idx="12633">
                  <c:v>44412</c:v>
                </c:pt>
                <c:pt idx="12634">
                  <c:v>44413</c:v>
                </c:pt>
                <c:pt idx="12635">
                  <c:v>44414</c:v>
                </c:pt>
                <c:pt idx="12636">
                  <c:v>44415</c:v>
                </c:pt>
                <c:pt idx="12637">
                  <c:v>44416</c:v>
                </c:pt>
                <c:pt idx="12638">
                  <c:v>44417</c:v>
                </c:pt>
                <c:pt idx="12639">
                  <c:v>44418</c:v>
                </c:pt>
                <c:pt idx="12640">
                  <c:v>44419</c:v>
                </c:pt>
                <c:pt idx="12641">
                  <c:v>44420</c:v>
                </c:pt>
                <c:pt idx="12642">
                  <c:v>44421</c:v>
                </c:pt>
                <c:pt idx="12643">
                  <c:v>44422</c:v>
                </c:pt>
                <c:pt idx="12644">
                  <c:v>44423</c:v>
                </c:pt>
                <c:pt idx="12645">
                  <c:v>44424</c:v>
                </c:pt>
                <c:pt idx="12646">
                  <c:v>44425</c:v>
                </c:pt>
                <c:pt idx="12647">
                  <c:v>44426</c:v>
                </c:pt>
                <c:pt idx="12648">
                  <c:v>44427</c:v>
                </c:pt>
                <c:pt idx="12649">
                  <c:v>44428</c:v>
                </c:pt>
                <c:pt idx="12650">
                  <c:v>44429</c:v>
                </c:pt>
                <c:pt idx="12651">
                  <c:v>44430</c:v>
                </c:pt>
                <c:pt idx="12652">
                  <c:v>44431</c:v>
                </c:pt>
                <c:pt idx="12653">
                  <c:v>44432</c:v>
                </c:pt>
                <c:pt idx="12654">
                  <c:v>44433</c:v>
                </c:pt>
                <c:pt idx="12655">
                  <c:v>44434</c:v>
                </c:pt>
                <c:pt idx="12656">
                  <c:v>44435</c:v>
                </c:pt>
                <c:pt idx="12657">
                  <c:v>44436</c:v>
                </c:pt>
                <c:pt idx="12658">
                  <c:v>44437</c:v>
                </c:pt>
                <c:pt idx="12659">
                  <c:v>44438</c:v>
                </c:pt>
                <c:pt idx="12660">
                  <c:v>44439</c:v>
                </c:pt>
                <c:pt idx="12661">
                  <c:v>44440</c:v>
                </c:pt>
                <c:pt idx="12662">
                  <c:v>44441</c:v>
                </c:pt>
                <c:pt idx="12663">
                  <c:v>44442</c:v>
                </c:pt>
                <c:pt idx="12664">
                  <c:v>44443</c:v>
                </c:pt>
                <c:pt idx="12665">
                  <c:v>44444</c:v>
                </c:pt>
                <c:pt idx="12666">
                  <c:v>44445</c:v>
                </c:pt>
                <c:pt idx="12667">
                  <c:v>44446</c:v>
                </c:pt>
                <c:pt idx="12668">
                  <c:v>44447</c:v>
                </c:pt>
                <c:pt idx="12669">
                  <c:v>44448</c:v>
                </c:pt>
                <c:pt idx="12670">
                  <c:v>44449</c:v>
                </c:pt>
                <c:pt idx="12671">
                  <c:v>44450</c:v>
                </c:pt>
                <c:pt idx="12672">
                  <c:v>44451</c:v>
                </c:pt>
                <c:pt idx="12673">
                  <c:v>44452</c:v>
                </c:pt>
                <c:pt idx="12674">
                  <c:v>44453</c:v>
                </c:pt>
                <c:pt idx="12675">
                  <c:v>44454</c:v>
                </c:pt>
                <c:pt idx="12676">
                  <c:v>44455</c:v>
                </c:pt>
                <c:pt idx="12677">
                  <c:v>44456</c:v>
                </c:pt>
                <c:pt idx="12678">
                  <c:v>44457</c:v>
                </c:pt>
                <c:pt idx="12679">
                  <c:v>44458</c:v>
                </c:pt>
                <c:pt idx="12680">
                  <c:v>44459</c:v>
                </c:pt>
                <c:pt idx="12681">
                  <c:v>44460</c:v>
                </c:pt>
                <c:pt idx="12682">
                  <c:v>44461</c:v>
                </c:pt>
                <c:pt idx="12683">
                  <c:v>44462</c:v>
                </c:pt>
                <c:pt idx="12684">
                  <c:v>44463</c:v>
                </c:pt>
                <c:pt idx="12685">
                  <c:v>44464</c:v>
                </c:pt>
                <c:pt idx="12686">
                  <c:v>44465</c:v>
                </c:pt>
                <c:pt idx="12687">
                  <c:v>44466</c:v>
                </c:pt>
                <c:pt idx="12688">
                  <c:v>44467</c:v>
                </c:pt>
                <c:pt idx="12689">
                  <c:v>44468</c:v>
                </c:pt>
                <c:pt idx="12690">
                  <c:v>44469</c:v>
                </c:pt>
                <c:pt idx="12691">
                  <c:v>44470</c:v>
                </c:pt>
                <c:pt idx="12692">
                  <c:v>44471</c:v>
                </c:pt>
                <c:pt idx="12693">
                  <c:v>44472</c:v>
                </c:pt>
                <c:pt idx="12694">
                  <c:v>44473</c:v>
                </c:pt>
                <c:pt idx="12695">
                  <c:v>44474</c:v>
                </c:pt>
                <c:pt idx="12696">
                  <c:v>44475</c:v>
                </c:pt>
                <c:pt idx="12697">
                  <c:v>44476</c:v>
                </c:pt>
                <c:pt idx="12698">
                  <c:v>44477</c:v>
                </c:pt>
                <c:pt idx="12699">
                  <c:v>44478</c:v>
                </c:pt>
                <c:pt idx="12700">
                  <c:v>44479</c:v>
                </c:pt>
                <c:pt idx="12701">
                  <c:v>44480</c:v>
                </c:pt>
                <c:pt idx="12702">
                  <c:v>44481</c:v>
                </c:pt>
                <c:pt idx="12703">
                  <c:v>44482</c:v>
                </c:pt>
                <c:pt idx="12704">
                  <c:v>44483</c:v>
                </c:pt>
                <c:pt idx="12705">
                  <c:v>44484</c:v>
                </c:pt>
                <c:pt idx="12706">
                  <c:v>44485</c:v>
                </c:pt>
                <c:pt idx="12707">
                  <c:v>44486</c:v>
                </c:pt>
                <c:pt idx="12708">
                  <c:v>44487</c:v>
                </c:pt>
                <c:pt idx="12709">
                  <c:v>44488</c:v>
                </c:pt>
                <c:pt idx="12710">
                  <c:v>44489</c:v>
                </c:pt>
                <c:pt idx="12711">
                  <c:v>44490</c:v>
                </c:pt>
                <c:pt idx="12712">
                  <c:v>44491</c:v>
                </c:pt>
                <c:pt idx="12713">
                  <c:v>44492</c:v>
                </c:pt>
                <c:pt idx="12714">
                  <c:v>44493</c:v>
                </c:pt>
                <c:pt idx="12715">
                  <c:v>44494</c:v>
                </c:pt>
                <c:pt idx="12716">
                  <c:v>44495</c:v>
                </c:pt>
                <c:pt idx="12717">
                  <c:v>44496</c:v>
                </c:pt>
                <c:pt idx="12718">
                  <c:v>44497</c:v>
                </c:pt>
                <c:pt idx="12719">
                  <c:v>44498</c:v>
                </c:pt>
                <c:pt idx="12720">
                  <c:v>44499</c:v>
                </c:pt>
                <c:pt idx="12721">
                  <c:v>44500</c:v>
                </c:pt>
                <c:pt idx="12722">
                  <c:v>44501</c:v>
                </c:pt>
                <c:pt idx="12723">
                  <c:v>44502</c:v>
                </c:pt>
                <c:pt idx="12724">
                  <c:v>44503</c:v>
                </c:pt>
                <c:pt idx="12725">
                  <c:v>44504</c:v>
                </c:pt>
                <c:pt idx="12726">
                  <c:v>44505</c:v>
                </c:pt>
                <c:pt idx="12727">
                  <c:v>44506</c:v>
                </c:pt>
                <c:pt idx="12728">
                  <c:v>44507</c:v>
                </c:pt>
                <c:pt idx="12729">
                  <c:v>44508</c:v>
                </c:pt>
                <c:pt idx="12730">
                  <c:v>44509</c:v>
                </c:pt>
                <c:pt idx="12731">
                  <c:v>44510</c:v>
                </c:pt>
                <c:pt idx="12732">
                  <c:v>44511</c:v>
                </c:pt>
                <c:pt idx="12733">
                  <c:v>44512</c:v>
                </c:pt>
                <c:pt idx="12734">
                  <c:v>44513</c:v>
                </c:pt>
                <c:pt idx="12735">
                  <c:v>44514</c:v>
                </c:pt>
                <c:pt idx="12736">
                  <c:v>44515</c:v>
                </c:pt>
                <c:pt idx="12737">
                  <c:v>44516</c:v>
                </c:pt>
                <c:pt idx="12738">
                  <c:v>44517</c:v>
                </c:pt>
                <c:pt idx="12739">
                  <c:v>44518</c:v>
                </c:pt>
                <c:pt idx="12740">
                  <c:v>44519</c:v>
                </c:pt>
                <c:pt idx="12741">
                  <c:v>44520</c:v>
                </c:pt>
                <c:pt idx="12742">
                  <c:v>44521</c:v>
                </c:pt>
                <c:pt idx="12743">
                  <c:v>44522</c:v>
                </c:pt>
                <c:pt idx="12744">
                  <c:v>44523</c:v>
                </c:pt>
                <c:pt idx="12745">
                  <c:v>44524</c:v>
                </c:pt>
                <c:pt idx="12746">
                  <c:v>44525</c:v>
                </c:pt>
                <c:pt idx="12747">
                  <c:v>44526</c:v>
                </c:pt>
                <c:pt idx="12748">
                  <c:v>44527</c:v>
                </c:pt>
                <c:pt idx="12749">
                  <c:v>44528</c:v>
                </c:pt>
                <c:pt idx="12750">
                  <c:v>44529</c:v>
                </c:pt>
                <c:pt idx="12751">
                  <c:v>44530</c:v>
                </c:pt>
                <c:pt idx="12752">
                  <c:v>44531</c:v>
                </c:pt>
                <c:pt idx="12753">
                  <c:v>44532</c:v>
                </c:pt>
                <c:pt idx="12754">
                  <c:v>44533</c:v>
                </c:pt>
                <c:pt idx="12755">
                  <c:v>44534</c:v>
                </c:pt>
                <c:pt idx="12756">
                  <c:v>44535</c:v>
                </c:pt>
                <c:pt idx="12757">
                  <c:v>44536</c:v>
                </c:pt>
                <c:pt idx="12758">
                  <c:v>44537</c:v>
                </c:pt>
                <c:pt idx="12759">
                  <c:v>44538</c:v>
                </c:pt>
                <c:pt idx="12760">
                  <c:v>44539</c:v>
                </c:pt>
                <c:pt idx="12761">
                  <c:v>44540</c:v>
                </c:pt>
                <c:pt idx="12762">
                  <c:v>44541</c:v>
                </c:pt>
                <c:pt idx="12763">
                  <c:v>44542</c:v>
                </c:pt>
                <c:pt idx="12764">
                  <c:v>44543</c:v>
                </c:pt>
                <c:pt idx="12765">
                  <c:v>44544</c:v>
                </c:pt>
                <c:pt idx="12766">
                  <c:v>44545</c:v>
                </c:pt>
                <c:pt idx="12767">
                  <c:v>44546</c:v>
                </c:pt>
                <c:pt idx="12768">
                  <c:v>44547</c:v>
                </c:pt>
                <c:pt idx="12769">
                  <c:v>44548</c:v>
                </c:pt>
                <c:pt idx="12770">
                  <c:v>44549</c:v>
                </c:pt>
                <c:pt idx="12771">
                  <c:v>44550</c:v>
                </c:pt>
                <c:pt idx="12772">
                  <c:v>44551</c:v>
                </c:pt>
                <c:pt idx="12773">
                  <c:v>44552</c:v>
                </c:pt>
                <c:pt idx="12774">
                  <c:v>44553</c:v>
                </c:pt>
                <c:pt idx="12775">
                  <c:v>44554</c:v>
                </c:pt>
                <c:pt idx="12776">
                  <c:v>44555</c:v>
                </c:pt>
                <c:pt idx="12777">
                  <c:v>44556</c:v>
                </c:pt>
                <c:pt idx="12778">
                  <c:v>44557</c:v>
                </c:pt>
                <c:pt idx="12779">
                  <c:v>44558</c:v>
                </c:pt>
                <c:pt idx="12780">
                  <c:v>44559</c:v>
                </c:pt>
                <c:pt idx="12781">
                  <c:v>44560</c:v>
                </c:pt>
                <c:pt idx="12782">
                  <c:v>44561</c:v>
                </c:pt>
                <c:pt idx="12783">
                  <c:v>44562</c:v>
                </c:pt>
                <c:pt idx="12784">
                  <c:v>44563</c:v>
                </c:pt>
                <c:pt idx="12785">
                  <c:v>44564</c:v>
                </c:pt>
                <c:pt idx="12786">
                  <c:v>44565</c:v>
                </c:pt>
                <c:pt idx="12787">
                  <c:v>44566</c:v>
                </c:pt>
                <c:pt idx="12788">
                  <c:v>44567</c:v>
                </c:pt>
                <c:pt idx="12789">
                  <c:v>44568</c:v>
                </c:pt>
                <c:pt idx="12790">
                  <c:v>44569</c:v>
                </c:pt>
                <c:pt idx="12791">
                  <c:v>44570</c:v>
                </c:pt>
                <c:pt idx="12792">
                  <c:v>44571</c:v>
                </c:pt>
                <c:pt idx="12793">
                  <c:v>44572</c:v>
                </c:pt>
                <c:pt idx="12794">
                  <c:v>44573</c:v>
                </c:pt>
                <c:pt idx="12795">
                  <c:v>44574</c:v>
                </c:pt>
                <c:pt idx="12796">
                  <c:v>44575</c:v>
                </c:pt>
                <c:pt idx="12797">
                  <c:v>44576</c:v>
                </c:pt>
                <c:pt idx="12798">
                  <c:v>44577</c:v>
                </c:pt>
                <c:pt idx="12799">
                  <c:v>44578</c:v>
                </c:pt>
                <c:pt idx="12800">
                  <c:v>44579</c:v>
                </c:pt>
                <c:pt idx="12801">
                  <c:v>44580</c:v>
                </c:pt>
                <c:pt idx="12802">
                  <c:v>44581</c:v>
                </c:pt>
                <c:pt idx="12803">
                  <c:v>44582</c:v>
                </c:pt>
                <c:pt idx="12804">
                  <c:v>44583</c:v>
                </c:pt>
                <c:pt idx="12805">
                  <c:v>44584</c:v>
                </c:pt>
                <c:pt idx="12806">
                  <c:v>44585</c:v>
                </c:pt>
                <c:pt idx="12807">
                  <c:v>44586</c:v>
                </c:pt>
                <c:pt idx="12808">
                  <c:v>44587</c:v>
                </c:pt>
                <c:pt idx="12809">
                  <c:v>44588</c:v>
                </c:pt>
                <c:pt idx="12810">
                  <c:v>44589</c:v>
                </c:pt>
                <c:pt idx="12811">
                  <c:v>44590</c:v>
                </c:pt>
                <c:pt idx="12812">
                  <c:v>44591</c:v>
                </c:pt>
                <c:pt idx="12813">
                  <c:v>44592</c:v>
                </c:pt>
                <c:pt idx="12814">
                  <c:v>44593</c:v>
                </c:pt>
                <c:pt idx="12815">
                  <c:v>44594</c:v>
                </c:pt>
                <c:pt idx="12816">
                  <c:v>44595</c:v>
                </c:pt>
                <c:pt idx="12817">
                  <c:v>44596</c:v>
                </c:pt>
                <c:pt idx="12818">
                  <c:v>44597</c:v>
                </c:pt>
                <c:pt idx="12819">
                  <c:v>44598</c:v>
                </c:pt>
                <c:pt idx="12820">
                  <c:v>44599</c:v>
                </c:pt>
                <c:pt idx="12821">
                  <c:v>44600</c:v>
                </c:pt>
                <c:pt idx="12822">
                  <c:v>44601</c:v>
                </c:pt>
                <c:pt idx="12823">
                  <c:v>44602</c:v>
                </c:pt>
                <c:pt idx="12824">
                  <c:v>44603</c:v>
                </c:pt>
                <c:pt idx="12825">
                  <c:v>44604</c:v>
                </c:pt>
                <c:pt idx="12826">
                  <c:v>44605</c:v>
                </c:pt>
                <c:pt idx="12827">
                  <c:v>44606</c:v>
                </c:pt>
                <c:pt idx="12828">
                  <c:v>44607</c:v>
                </c:pt>
                <c:pt idx="12829">
                  <c:v>44608</c:v>
                </c:pt>
                <c:pt idx="12830">
                  <c:v>44609</c:v>
                </c:pt>
                <c:pt idx="12831">
                  <c:v>44610</c:v>
                </c:pt>
                <c:pt idx="12832">
                  <c:v>44611</c:v>
                </c:pt>
                <c:pt idx="12833">
                  <c:v>44612</c:v>
                </c:pt>
                <c:pt idx="12834">
                  <c:v>44613</c:v>
                </c:pt>
                <c:pt idx="12835">
                  <c:v>44614</c:v>
                </c:pt>
                <c:pt idx="12836">
                  <c:v>44615</c:v>
                </c:pt>
                <c:pt idx="12837">
                  <c:v>44616</c:v>
                </c:pt>
                <c:pt idx="12838">
                  <c:v>44617</c:v>
                </c:pt>
                <c:pt idx="12839">
                  <c:v>44618</c:v>
                </c:pt>
                <c:pt idx="12840">
                  <c:v>44619</c:v>
                </c:pt>
                <c:pt idx="12841">
                  <c:v>44620</c:v>
                </c:pt>
                <c:pt idx="12842">
                  <c:v>44621</c:v>
                </c:pt>
                <c:pt idx="12843">
                  <c:v>44622</c:v>
                </c:pt>
                <c:pt idx="12844">
                  <c:v>44623</c:v>
                </c:pt>
                <c:pt idx="12845">
                  <c:v>44624</c:v>
                </c:pt>
                <c:pt idx="12846">
                  <c:v>44625</c:v>
                </c:pt>
                <c:pt idx="12847">
                  <c:v>44626</c:v>
                </c:pt>
                <c:pt idx="12848">
                  <c:v>44627</c:v>
                </c:pt>
                <c:pt idx="12849">
                  <c:v>44628</c:v>
                </c:pt>
                <c:pt idx="12850">
                  <c:v>44629</c:v>
                </c:pt>
                <c:pt idx="12851">
                  <c:v>44630</c:v>
                </c:pt>
                <c:pt idx="12852">
                  <c:v>44631</c:v>
                </c:pt>
                <c:pt idx="12853">
                  <c:v>44632</c:v>
                </c:pt>
                <c:pt idx="12854">
                  <c:v>44633</c:v>
                </c:pt>
                <c:pt idx="12855">
                  <c:v>44634</c:v>
                </c:pt>
                <c:pt idx="12856">
                  <c:v>44635</c:v>
                </c:pt>
                <c:pt idx="12857">
                  <c:v>44636</c:v>
                </c:pt>
                <c:pt idx="12858">
                  <c:v>44637</c:v>
                </c:pt>
                <c:pt idx="12859">
                  <c:v>44638</c:v>
                </c:pt>
                <c:pt idx="12860">
                  <c:v>44639</c:v>
                </c:pt>
                <c:pt idx="12861">
                  <c:v>44640</c:v>
                </c:pt>
                <c:pt idx="12862">
                  <c:v>44641</c:v>
                </c:pt>
                <c:pt idx="12863">
                  <c:v>44642</c:v>
                </c:pt>
                <c:pt idx="12864">
                  <c:v>44643</c:v>
                </c:pt>
                <c:pt idx="12865">
                  <c:v>44644</c:v>
                </c:pt>
                <c:pt idx="12866">
                  <c:v>44645</c:v>
                </c:pt>
                <c:pt idx="12867">
                  <c:v>44646</c:v>
                </c:pt>
                <c:pt idx="12868">
                  <c:v>44647</c:v>
                </c:pt>
                <c:pt idx="12869">
                  <c:v>44648</c:v>
                </c:pt>
                <c:pt idx="12870">
                  <c:v>44649</c:v>
                </c:pt>
                <c:pt idx="12871">
                  <c:v>44650</c:v>
                </c:pt>
                <c:pt idx="12872">
                  <c:v>44651</c:v>
                </c:pt>
                <c:pt idx="12873">
                  <c:v>44652</c:v>
                </c:pt>
                <c:pt idx="12874">
                  <c:v>44653</c:v>
                </c:pt>
                <c:pt idx="12875">
                  <c:v>44654</c:v>
                </c:pt>
                <c:pt idx="12876">
                  <c:v>44655</c:v>
                </c:pt>
                <c:pt idx="12877">
                  <c:v>44656</c:v>
                </c:pt>
                <c:pt idx="12878">
                  <c:v>44657</c:v>
                </c:pt>
                <c:pt idx="12879">
                  <c:v>44658</c:v>
                </c:pt>
                <c:pt idx="12880">
                  <c:v>44659</c:v>
                </c:pt>
                <c:pt idx="12881">
                  <c:v>44660</c:v>
                </c:pt>
                <c:pt idx="12882">
                  <c:v>44661</c:v>
                </c:pt>
                <c:pt idx="12883">
                  <c:v>44662</c:v>
                </c:pt>
                <c:pt idx="12884">
                  <c:v>44663</c:v>
                </c:pt>
                <c:pt idx="12885">
                  <c:v>44664</c:v>
                </c:pt>
                <c:pt idx="12886">
                  <c:v>44665</c:v>
                </c:pt>
                <c:pt idx="12887">
                  <c:v>44666</c:v>
                </c:pt>
                <c:pt idx="12888">
                  <c:v>44667</c:v>
                </c:pt>
                <c:pt idx="12889">
                  <c:v>44668</c:v>
                </c:pt>
                <c:pt idx="12890">
                  <c:v>44669</c:v>
                </c:pt>
                <c:pt idx="12891">
                  <c:v>44670</c:v>
                </c:pt>
                <c:pt idx="12892">
                  <c:v>44671</c:v>
                </c:pt>
                <c:pt idx="12893">
                  <c:v>44672</c:v>
                </c:pt>
                <c:pt idx="12894">
                  <c:v>44673</c:v>
                </c:pt>
                <c:pt idx="12895">
                  <c:v>44674</c:v>
                </c:pt>
                <c:pt idx="12896">
                  <c:v>44675</c:v>
                </c:pt>
                <c:pt idx="12897">
                  <c:v>44676</c:v>
                </c:pt>
                <c:pt idx="12898">
                  <c:v>44677</c:v>
                </c:pt>
                <c:pt idx="12899">
                  <c:v>44678</c:v>
                </c:pt>
                <c:pt idx="12900">
                  <c:v>44679</c:v>
                </c:pt>
                <c:pt idx="12901">
                  <c:v>44680</c:v>
                </c:pt>
                <c:pt idx="12902">
                  <c:v>44681</c:v>
                </c:pt>
                <c:pt idx="12903">
                  <c:v>44682</c:v>
                </c:pt>
                <c:pt idx="12904">
                  <c:v>44683</c:v>
                </c:pt>
                <c:pt idx="12905">
                  <c:v>44684</c:v>
                </c:pt>
                <c:pt idx="12906">
                  <c:v>44685</c:v>
                </c:pt>
                <c:pt idx="12907">
                  <c:v>44686</c:v>
                </c:pt>
                <c:pt idx="12908">
                  <c:v>44687</c:v>
                </c:pt>
                <c:pt idx="12909">
                  <c:v>44688</c:v>
                </c:pt>
                <c:pt idx="12910">
                  <c:v>44689</c:v>
                </c:pt>
                <c:pt idx="12911">
                  <c:v>44690</c:v>
                </c:pt>
                <c:pt idx="12912">
                  <c:v>44691</c:v>
                </c:pt>
                <c:pt idx="12913">
                  <c:v>44692</c:v>
                </c:pt>
                <c:pt idx="12914">
                  <c:v>44693</c:v>
                </c:pt>
                <c:pt idx="12915">
                  <c:v>44694</c:v>
                </c:pt>
                <c:pt idx="12916">
                  <c:v>44695</c:v>
                </c:pt>
                <c:pt idx="12917">
                  <c:v>44696</c:v>
                </c:pt>
                <c:pt idx="12918">
                  <c:v>44697</c:v>
                </c:pt>
                <c:pt idx="12919">
                  <c:v>44698</c:v>
                </c:pt>
                <c:pt idx="12920">
                  <c:v>44699</c:v>
                </c:pt>
                <c:pt idx="12921">
                  <c:v>44700</c:v>
                </c:pt>
                <c:pt idx="12922">
                  <c:v>44701</c:v>
                </c:pt>
                <c:pt idx="12923">
                  <c:v>44702</c:v>
                </c:pt>
                <c:pt idx="12924">
                  <c:v>44703</c:v>
                </c:pt>
                <c:pt idx="12925">
                  <c:v>44704</c:v>
                </c:pt>
                <c:pt idx="12926">
                  <c:v>44705</c:v>
                </c:pt>
                <c:pt idx="12927">
                  <c:v>44706</c:v>
                </c:pt>
                <c:pt idx="12928">
                  <c:v>44707</c:v>
                </c:pt>
                <c:pt idx="12929">
                  <c:v>44708</c:v>
                </c:pt>
                <c:pt idx="12930">
                  <c:v>44709</c:v>
                </c:pt>
                <c:pt idx="12931">
                  <c:v>44710</c:v>
                </c:pt>
                <c:pt idx="12932">
                  <c:v>44711</c:v>
                </c:pt>
                <c:pt idx="12933">
                  <c:v>44712</c:v>
                </c:pt>
                <c:pt idx="12934">
                  <c:v>44713</c:v>
                </c:pt>
                <c:pt idx="12935">
                  <c:v>44714</c:v>
                </c:pt>
                <c:pt idx="12936">
                  <c:v>44715</c:v>
                </c:pt>
                <c:pt idx="12937">
                  <c:v>44716</c:v>
                </c:pt>
                <c:pt idx="12938">
                  <c:v>44717</c:v>
                </c:pt>
                <c:pt idx="12939">
                  <c:v>44718</c:v>
                </c:pt>
                <c:pt idx="12940">
                  <c:v>44719</c:v>
                </c:pt>
                <c:pt idx="12941">
                  <c:v>44720</c:v>
                </c:pt>
                <c:pt idx="12942">
                  <c:v>44721</c:v>
                </c:pt>
                <c:pt idx="12943">
                  <c:v>44722</c:v>
                </c:pt>
                <c:pt idx="12944">
                  <c:v>44723</c:v>
                </c:pt>
                <c:pt idx="12945">
                  <c:v>44724</c:v>
                </c:pt>
                <c:pt idx="12946">
                  <c:v>44725</c:v>
                </c:pt>
                <c:pt idx="12947">
                  <c:v>44726</c:v>
                </c:pt>
                <c:pt idx="12948">
                  <c:v>44727</c:v>
                </c:pt>
                <c:pt idx="12949">
                  <c:v>44728</c:v>
                </c:pt>
                <c:pt idx="12950">
                  <c:v>44729</c:v>
                </c:pt>
                <c:pt idx="12951">
                  <c:v>44730</c:v>
                </c:pt>
                <c:pt idx="12952">
                  <c:v>44731</c:v>
                </c:pt>
                <c:pt idx="12953">
                  <c:v>44732</c:v>
                </c:pt>
                <c:pt idx="12954">
                  <c:v>44733</c:v>
                </c:pt>
                <c:pt idx="12955">
                  <c:v>44734</c:v>
                </c:pt>
                <c:pt idx="12956">
                  <c:v>44735</c:v>
                </c:pt>
                <c:pt idx="12957">
                  <c:v>44736</c:v>
                </c:pt>
                <c:pt idx="12958">
                  <c:v>44737</c:v>
                </c:pt>
                <c:pt idx="12959">
                  <c:v>44738</c:v>
                </c:pt>
                <c:pt idx="12960">
                  <c:v>44739</c:v>
                </c:pt>
                <c:pt idx="12961">
                  <c:v>44740</c:v>
                </c:pt>
                <c:pt idx="12962">
                  <c:v>44741</c:v>
                </c:pt>
                <c:pt idx="12963">
                  <c:v>44742</c:v>
                </c:pt>
                <c:pt idx="12964">
                  <c:v>44743</c:v>
                </c:pt>
                <c:pt idx="12965">
                  <c:v>44744</c:v>
                </c:pt>
                <c:pt idx="12966">
                  <c:v>44745</c:v>
                </c:pt>
                <c:pt idx="12967">
                  <c:v>44746</c:v>
                </c:pt>
                <c:pt idx="12968">
                  <c:v>44747</c:v>
                </c:pt>
                <c:pt idx="12969">
                  <c:v>44748</c:v>
                </c:pt>
                <c:pt idx="12970">
                  <c:v>44749</c:v>
                </c:pt>
                <c:pt idx="12971">
                  <c:v>44750</c:v>
                </c:pt>
                <c:pt idx="12972">
                  <c:v>44751</c:v>
                </c:pt>
                <c:pt idx="12973">
                  <c:v>44752</c:v>
                </c:pt>
                <c:pt idx="12974">
                  <c:v>44753</c:v>
                </c:pt>
                <c:pt idx="12975">
                  <c:v>44754</c:v>
                </c:pt>
                <c:pt idx="12976">
                  <c:v>44755</c:v>
                </c:pt>
                <c:pt idx="12977">
                  <c:v>44756</c:v>
                </c:pt>
                <c:pt idx="12978">
                  <c:v>44757</c:v>
                </c:pt>
                <c:pt idx="12979">
                  <c:v>44758</c:v>
                </c:pt>
                <c:pt idx="12980">
                  <c:v>44759</c:v>
                </c:pt>
                <c:pt idx="12981">
                  <c:v>44760</c:v>
                </c:pt>
                <c:pt idx="12982">
                  <c:v>44761</c:v>
                </c:pt>
                <c:pt idx="12983">
                  <c:v>44762</c:v>
                </c:pt>
                <c:pt idx="12984">
                  <c:v>44763</c:v>
                </c:pt>
                <c:pt idx="12985">
                  <c:v>44764</c:v>
                </c:pt>
                <c:pt idx="12986">
                  <c:v>44765</c:v>
                </c:pt>
                <c:pt idx="12987">
                  <c:v>44766</c:v>
                </c:pt>
                <c:pt idx="12988">
                  <c:v>44767</c:v>
                </c:pt>
                <c:pt idx="12989">
                  <c:v>44768</c:v>
                </c:pt>
                <c:pt idx="12990">
                  <c:v>44769</c:v>
                </c:pt>
                <c:pt idx="12991">
                  <c:v>44770</c:v>
                </c:pt>
                <c:pt idx="12992">
                  <c:v>44771</c:v>
                </c:pt>
                <c:pt idx="12993">
                  <c:v>44772</c:v>
                </c:pt>
                <c:pt idx="12994">
                  <c:v>44773</c:v>
                </c:pt>
                <c:pt idx="12995">
                  <c:v>44774</c:v>
                </c:pt>
                <c:pt idx="12996">
                  <c:v>44775</c:v>
                </c:pt>
                <c:pt idx="12997">
                  <c:v>44776</c:v>
                </c:pt>
                <c:pt idx="12998">
                  <c:v>44777</c:v>
                </c:pt>
                <c:pt idx="12999">
                  <c:v>44778</c:v>
                </c:pt>
                <c:pt idx="13000">
                  <c:v>44779</c:v>
                </c:pt>
                <c:pt idx="13001">
                  <c:v>44780</c:v>
                </c:pt>
                <c:pt idx="13002">
                  <c:v>44781</c:v>
                </c:pt>
                <c:pt idx="13003">
                  <c:v>44782</c:v>
                </c:pt>
                <c:pt idx="13004">
                  <c:v>44783</c:v>
                </c:pt>
                <c:pt idx="13005">
                  <c:v>44784</c:v>
                </c:pt>
                <c:pt idx="13006">
                  <c:v>44785</c:v>
                </c:pt>
                <c:pt idx="13007">
                  <c:v>44786</c:v>
                </c:pt>
                <c:pt idx="13008">
                  <c:v>44787</c:v>
                </c:pt>
                <c:pt idx="13009">
                  <c:v>44788</c:v>
                </c:pt>
                <c:pt idx="13010">
                  <c:v>44789</c:v>
                </c:pt>
                <c:pt idx="13011">
                  <c:v>44790</c:v>
                </c:pt>
                <c:pt idx="13012">
                  <c:v>44791</c:v>
                </c:pt>
                <c:pt idx="13013">
                  <c:v>44792</c:v>
                </c:pt>
                <c:pt idx="13014">
                  <c:v>44793</c:v>
                </c:pt>
                <c:pt idx="13015">
                  <c:v>44794</c:v>
                </c:pt>
                <c:pt idx="13016">
                  <c:v>44795</c:v>
                </c:pt>
                <c:pt idx="13017">
                  <c:v>44796</c:v>
                </c:pt>
                <c:pt idx="13018">
                  <c:v>44797</c:v>
                </c:pt>
                <c:pt idx="13019">
                  <c:v>44798</c:v>
                </c:pt>
                <c:pt idx="13020">
                  <c:v>44799</c:v>
                </c:pt>
                <c:pt idx="13021">
                  <c:v>44800</c:v>
                </c:pt>
                <c:pt idx="13022">
                  <c:v>44801</c:v>
                </c:pt>
                <c:pt idx="13023">
                  <c:v>44802</c:v>
                </c:pt>
                <c:pt idx="13024">
                  <c:v>44803</c:v>
                </c:pt>
                <c:pt idx="13025">
                  <c:v>44804</c:v>
                </c:pt>
                <c:pt idx="13026">
                  <c:v>44805</c:v>
                </c:pt>
                <c:pt idx="13027">
                  <c:v>44806</c:v>
                </c:pt>
                <c:pt idx="13028">
                  <c:v>44807</c:v>
                </c:pt>
                <c:pt idx="13029">
                  <c:v>44808</c:v>
                </c:pt>
                <c:pt idx="13030">
                  <c:v>44809</c:v>
                </c:pt>
                <c:pt idx="13031">
                  <c:v>44810</c:v>
                </c:pt>
                <c:pt idx="13032">
                  <c:v>44811</c:v>
                </c:pt>
                <c:pt idx="13033">
                  <c:v>44812</c:v>
                </c:pt>
                <c:pt idx="13034">
                  <c:v>44813</c:v>
                </c:pt>
                <c:pt idx="13035">
                  <c:v>44814</c:v>
                </c:pt>
                <c:pt idx="13036">
                  <c:v>44815</c:v>
                </c:pt>
                <c:pt idx="13037">
                  <c:v>44816</c:v>
                </c:pt>
                <c:pt idx="13038">
                  <c:v>44817</c:v>
                </c:pt>
                <c:pt idx="13039">
                  <c:v>44818</c:v>
                </c:pt>
                <c:pt idx="13040">
                  <c:v>44819</c:v>
                </c:pt>
                <c:pt idx="13041">
                  <c:v>44820</c:v>
                </c:pt>
                <c:pt idx="13042">
                  <c:v>44821</c:v>
                </c:pt>
                <c:pt idx="13043">
                  <c:v>44822</c:v>
                </c:pt>
                <c:pt idx="13044">
                  <c:v>44823</c:v>
                </c:pt>
                <c:pt idx="13045">
                  <c:v>44824</c:v>
                </c:pt>
                <c:pt idx="13046">
                  <c:v>44825</c:v>
                </c:pt>
                <c:pt idx="13047">
                  <c:v>44826</c:v>
                </c:pt>
                <c:pt idx="13048">
                  <c:v>44827</c:v>
                </c:pt>
                <c:pt idx="13049">
                  <c:v>44828</c:v>
                </c:pt>
                <c:pt idx="13050">
                  <c:v>44829</c:v>
                </c:pt>
                <c:pt idx="13051">
                  <c:v>44830</c:v>
                </c:pt>
                <c:pt idx="13052">
                  <c:v>44831</c:v>
                </c:pt>
                <c:pt idx="13053">
                  <c:v>44832</c:v>
                </c:pt>
                <c:pt idx="13054">
                  <c:v>44833</c:v>
                </c:pt>
                <c:pt idx="13055">
                  <c:v>44834</c:v>
                </c:pt>
                <c:pt idx="13056">
                  <c:v>44835</c:v>
                </c:pt>
                <c:pt idx="13057">
                  <c:v>44836</c:v>
                </c:pt>
                <c:pt idx="13058">
                  <c:v>44837</c:v>
                </c:pt>
                <c:pt idx="13059">
                  <c:v>44838</c:v>
                </c:pt>
                <c:pt idx="13060">
                  <c:v>44839</c:v>
                </c:pt>
                <c:pt idx="13061">
                  <c:v>44840</c:v>
                </c:pt>
                <c:pt idx="13062">
                  <c:v>44841</c:v>
                </c:pt>
                <c:pt idx="13063">
                  <c:v>44842</c:v>
                </c:pt>
                <c:pt idx="13064">
                  <c:v>44843</c:v>
                </c:pt>
                <c:pt idx="13065">
                  <c:v>44844</c:v>
                </c:pt>
                <c:pt idx="13066">
                  <c:v>44845</c:v>
                </c:pt>
                <c:pt idx="13067">
                  <c:v>44846</c:v>
                </c:pt>
                <c:pt idx="13068">
                  <c:v>44847</c:v>
                </c:pt>
                <c:pt idx="13069">
                  <c:v>44848</c:v>
                </c:pt>
                <c:pt idx="13070">
                  <c:v>44849</c:v>
                </c:pt>
                <c:pt idx="13071">
                  <c:v>44850</c:v>
                </c:pt>
                <c:pt idx="13072">
                  <c:v>44851</c:v>
                </c:pt>
                <c:pt idx="13073">
                  <c:v>44852</c:v>
                </c:pt>
                <c:pt idx="13074">
                  <c:v>44853</c:v>
                </c:pt>
                <c:pt idx="13075">
                  <c:v>44854</c:v>
                </c:pt>
                <c:pt idx="13076">
                  <c:v>44855</c:v>
                </c:pt>
                <c:pt idx="13077">
                  <c:v>44856</c:v>
                </c:pt>
                <c:pt idx="13078">
                  <c:v>44857</c:v>
                </c:pt>
                <c:pt idx="13079">
                  <c:v>44858</c:v>
                </c:pt>
                <c:pt idx="13080">
                  <c:v>44859</c:v>
                </c:pt>
                <c:pt idx="13081">
                  <c:v>44860</c:v>
                </c:pt>
                <c:pt idx="13082">
                  <c:v>44861</c:v>
                </c:pt>
                <c:pt idx="13083">
                  <c:v>44862</c:v>
                </c:pt>
                <c:pt idx="13084">
                  <c:v>44863</c:v>
                </c:pt>
                <c:pt idx="13085">
                  <c:v>44864</c:v>
                </c:pt>
                <c:pt idx="13086">
                  <c:v>44865</c:v>
                </c:pt>
                <c:pt idx="13087">
                  <c:v>44866</c:v>
                </c:pt>
                <c:pt idx="13088">
                  <c:v>44867</c:v>
                </c:pt>
                <c:pt idx="13089">
                  <c:v>44868</c:v>
                </c:pt>
                <c:pt idx="13090">
                  <c:v>44869</c:v>
                </c:pt>
                <c:pt idx="13091">
                  <c:v>44870</c:v>
                </c:pt>
                <c:pt idx="13092">
                  <c:v>44871</c:v>
                </c:pt>
                <c:pt idx="13093">
                  <c:v>44872</c:v>
                </c:pt>
                <c:pt idx="13094">
                  <c:v>44873</c:v>
                </c:pt>
                <c:pt idx="13095">
                  <c:v>44874</c:v>
                </c:pt>
                <c:pt idx="13096">
                  <c:v>44875</c:v>
                </c:pt>
                <c:pt idx="13097">
                  <c:v>44876</c:v>
                </c:pt>
                <c:pt idx="13098">
                  <c:v>44877</c:v>
                </c:pt>
                <c:pt idx="13099">
                  <c:v>44878</c:v>
                </c:pt>
                <c:pt idx="13100">
                  <c:v>44879</c:v>
                </c:pt>
                <c:pt idx="13101">
                  <c:v>44880</c:v>
                </c:pt>
                <c:pt idx="13102">
                  <c:v>44881</c:v>
                </c:pt>
                <c:pt idx="13103">
                  <c:v>44882</c:v>
                </c:pt>
                <c:pt idx="13104">
                  <c:v>44883</c:v>
                </c:pt>
                <c:pt idx="13105">
                  <c:v>44884</c:v>
                </c:pt>
                <c:pt idx="13106">
                  <c:v>44885</c:v>
                </c:pt>
                <c:pt idx="13107">
                  <c:v>44886</c:v>
                </c:pt>
                <c:pt idx="13108">
                  <c:v>44887</c:v>
                </c:pt>
                <c:pt idx="13109">
                  <c:v>44888</c:v>
                </c:pt>
                <c:pt idx="13110">
                  <c:v>44889</c:v>
                </c:pt>
                <c:pt idx="13111">
                  <c:v>44890</c:v>
                </c:pt>
                <c:pt idx="13112">
                  <c:v>44891</c:v>
                </c:pt>
                <c:pt idx="13113">
                  <c:v>44892</c:v>
                </c:pt>
                <c:pt idx="13114">
                  <c:v>44893</c:v>
                </c:pt>
                <c:pt idx="13115">
                  <c:v>44894</c:v>
                </c:pt>
                <c:pt idx="13116">
                  <c:v>44895</c:v>
                </c:pt>
                <c:pt idx="13117">
                  <c:v>44896</c:v>
                </c:pt>
                <c:pt idx="13118">
                  <c:v>44897</c:v>
                </c:pt>
                <c:pt idx="13119">
                  <c:v>44898</c:v>
                </c:pt>
                <c:pt idx="13120">
                  <c:v>44899</c:v>
                </c:pt>
                <c:pt idx="13121">
                  <c:v>44900</c:v>
                </c:pt>
                <c:pt idx="13122">
                  <c:v>44901</c:v>
                </c:pt>
                <c:pt idx="13123">
                  <c:v>44902</c:v>
                </c:pt>
                <c:pt idx="13124">
                  <c:v>44903</c:v>
                </c:pt>
                <c:pt idx="13125">
                  <c:v>44904</c:v>
                </c:pt>
                <c:pt idx="13126">
                  <c:v>44905</c:v>
                </c:pt>
                <c:pt idx="13127">
                  <c:v>44906</c:v>
                </c:pt>
                <c:pt idx="13128">
                  <c:v>44907</c:v>
                </c:pt>
                <c:pt idx="13129">
                  <c:v>44908</c:v>
                </c:pt>
                <c:pt idx="13130">
                  <c:v>44909</c:v>
                </c:pt>
                <c:pt idx="13131">
                  <c:v>44910</c:v>
                </c:pt>
                <c:pt idx="13132">
                  <c:v>44911</c:v>
                </c:pt>
                <c:pt idx="13133">
                  <c:v>44912</c:v>
                </c:pt>
                <c:pt idx="13134">
                  <c:v>44913</c:v>
                </c:pt>
                <c:pt idx="13135">
                  <c:v>44914</c:v>
                </c:pt>
                <c:pt idx="13136">
                  <c:v>44915</c:v>
                </c:pt>
                <c:pt idx="13137">
                  <c:v>44916</c:v>
                </c:pt>
                <c:pt idx="13138">
                  <c:v>44917</c:v>
                </c:pt>
                <c:pt idx="13139">
                  <c:v>44918</c:v>
                </c:pt>
                <c:pt idx="13140">
                  <c:v>44919</c:v>
                </c:pt>
                <c:pt idx="13141">
                  <c:v>44920</c:v>
                </c:pt>
                <c:pt idx="13142">
                  <c:v>44921</c:v>
                </c:pt>
                <c:pt idx="13143">
                  <c:v>44922</c:v>
                </c:pt>
                <c:pt idx="13144">
                  <c:v>44923</c:v>
                </c:pt>
                <c:pt idx="13145">
                  <c:v>44924</c:v>
                </c:pt>
                <c:pt idx="13146">
                  <c:v>44925</c:v>
                </c:pt>
                <c:pt idx="13147">
                  <c:v>44926</c:v>
                </c:pt>
                <c:pt idx="13148">
                  <c:v>44927</c:v>
                </c:pt>
                <c:pt idx="13149">
                  <c:v>44928</c:v>
                </c:pt>
                <c:pt idx="13150">
                  <c:v>44929</c:v>
                </c:pt>
                <c:pt idx="13151">
                  <c:v>44930</c:v>
                </c:pt>
                <c:pt idx="13152">
                  <c:v>44931</c:v>
                </c:pt>
                <c:pt idx="13153">
                  <c:v>44932</c:v>
                </c:pt>
                <c:pt idx="13154">
                  <c:v>44933</c:v>
                </c:pt>
                <c:pt idx="13155">
                  <c:v>44934</c:v>
                </c:pt>
                <c:pt idx="13156">
                  <c:v>44935</c:v>
                </c:pt>
                <c:pt idx="13157">
                  <c:v>44936</c:v>
                </c:pt>
                <c:pt idx="13158">
                  <c:v>44937</c:v>
                </c:pt>
                <c:pt idx="13159">
                  <c:v>44938</c:v>
                </c:pt>
                <c:pt idx="13160">
                  <c:v>44939</c:v>
                </c:pt>
                <c:pt idx="13161">
                  <c:v>44940</c:v>
                </c:pt>
                <c:pt idx="13162">
                  <c:v>44941</c:v>
                </c:pt>
                <c:pt idx="13163">
                  <c:v>44942</c:v>
                </c:pt>
                <c:pt idx="13164">
                  <c:v>44943</c:v>
                </c:pt>
                <c:pt idx="13165">
                  <c:v>44944</c:v>
                </c:pt>
                <c:pt idx="13166">
                  <c:v>44945</c:v>
                </c:pt>
                <c:pt idx="13167">
                  <c:v>44946</c:v>
                </c:pt>
                <c:pt idx="13168">
                  <c:v>44947</c:v>
                </c:pt>
                <c:pt idx="13169">
                  <c:v>44948</c:v>
                </c:pt>
                <c:pt idx="13170">
                  <c:v>44949</c:v>
                </c:pt>
                <c:pt idx="13171">
                  <c:v>44950</c:v>
                </c:pt>
                <c:pt idx="13172">
                  <c:v>44951</c:v>
                </c:pt>
                <c:pt idx="13173">
                  <c:v>44952</c:v>
                </c:pt>
                <c:pt idx="13174">
                  <c:v>44953</c:v>
                </c:pt>
                <c:pt idx="13175">
                  <c:v>44954</c:v>
                </c:pt>
                <c:pt idx="13176">
                  <c:v>44955</c:v>
                </c:pt>
                <c:pt idx="13177">
                  <c:v>44956</c:v>
                </c:pt>
                <c:pt idx="13178">
                  <c:v>44957</c:v>
                </c:pt>
                <c:pt idx="13179">
                  <c:v>44958</c:v>
                </c:pt>
                <c:pt idx="13180">
                  <c:v>44959</c:v>
                </c:pt>
                <c:pt idx="13181">
                  <c:v>44960</c:v>
                </c:pt>
                <c:pt idx="13182">
                  <c:v>44961</c:v>
                </c:pt>
                <c:pt idx="13183">
                  <c:v>44962</c:v>
                </c:pt>
                <c:pt idx="13184">
                  <c:v>44963</c:v>
                </c:pt>
                <c:pt idx="13185">
                  <c:v>44964</c:v>
                </c:pt>
                <c:pt idx="13186">
                  <c:v>44965</c:v>
                </c:pt>
                <c:pt idx="13187">
                  <c:v>44966</c:v>
                </c:pt>
                <c:pt idx="13188">
                  <c:v>44967</c:v>
                </c:pt>
                <c:pt idx="13189">
                  <c:v>44968</c:v>
                </c:pt>
                <c:pt idx="13190">
                  <c:v>44969</c:v>
                </c:pt>
                <c:pt idx="13191">
                  <c:v>44970</c:v>
                </c:pt>
                <c:pt idx="13192">
                  <c:v>44971</c:v>
                </c:pt>
                <c:pt idx="13193">
                  <c:v>44972</c:v>
                </c:pt>
                <c:pt idx="13194">
                  <c:v>44973</c:v>
                </c:pt>
                <c:pt idx="13195">
                  <c:v>44974</c:v>
                </c:pt>
                <c:pt idx="13196">
                  <c:v>44975</c:v>
                </c:pt>
                <c:pt idx="13197">
                  <c:v>44976</c:v>
                </c:pt>
                <c:pt idx="13198">
                  <c:v>44977</c:v>
                </c:pt>
                <c:pt idx="13199">
                  <c:v>44978</c:v>
                </c:pt>
                <c:pt idx="13200">
                  <c:v>44979</c:v>
                </c:pt>
                <c:pt idx="13201">
                  <c:v>44980</c:v>
                </c:pt>
                <c:pt idx="13202">
                  <c:v>44981</c:v>
                </c:pt>
                <c:pt idx="13203">
                  <c:v>44982</c:v>
                </c:pt>
                <c:pt idx="13204">
                  <c:v>44983</c:v>
                </c:pt>
                <c:pt idx="13205">
                  <c:v>44984</c:v>
                </c:pt>
                <c:pt idx="13206">
                  <c:v>44985</c:v>
                </c:pt>
                <c:pt idx="13207">
                  <c:v>44986</c:v>
                </c:pt>
                <c:pt idx="13208">
                  <c:v>44987</c:v>
                </c:pt>
                <c:pt idx="13209">
                  <c:v>44988</c:v>
                </c:pt>
                <c:pt idx="13210">
                  <c:v>44989</c:v>
                </c:pt>
                <c:pt idx="13211">
                  <c:v>44990</c:v>
                </c:pt>
                <c:pt idx="13212">
                  <c:v>44991</c:v>
                </c:pt>
                <c:pt idx="13213">
                  <c:v>44992</c:v>
                </c:pt>
                <c:pt idx="13214">
                  <c:v>44993</c:v>
                </c:pt>
                <c:pt idx="13215">
                  <c:v>44994</c:v>
                </c:pt>
                <c:pt idx="13216">
                  <c:v>44995</c:v>
                </c:pt>
                <c:pt idx="13217">
                  <c:v>44996</c:v>
                </c:pt>
                <c:pt idx="13218">
                  <c:v>44997</c:v>
                </c:pt>
                <c:pt idx="13219">
                  <c:v>44998</c:v>
                </c:pt>
                <c:pt idx="13220">
                  <c:v>44999</c:v>
                </c:pt>
                <c:pt idx="13221">
                  <c:v>45000</c:v>
                </c:pt>
                <c:pt idx="13222">
                  <c:v>45001</c:v>
                </c:pt>
                <c:pt idx="13223">
                  <c:v>45002</c:v>
                </c:pt>
                <c:pt idx="13224">
                  <c:v>45003</c:v>
                </c:pt>
                <c:pt idx="13225">
                  <c:v>45004</c:v>
                </c:pt>
                <c:pt idx="13226">
                  <c:v>45005</c:v>
                </c:pt>
                <c:pt idx="13227">
                  <c:v>45006</c:v>
                </c:pt>
                <c:pt idx="13228">
                  <c:v>45007</c:v>
                </c:pt>
                <c:pt idx="13229">
                  <c:v>45008</c:v>
                </c:pt>
                <c:pt idx="13230">
                  <c:v>45009</c:v>
                </c:pt>
                <c:pt idx="13231">
                  <c:v>45010</c:v>
                </c:pt>
                <c:pt idx="13232">
                  <c:v>45011</c:v>
                </c:pt>
                <c:pt idx="13233">
                  <c:v>45012</c:v>
                </c:pt>
                <c:pt idx="13234">
                  <c:v>45013</c:v>
                </c:pt>
                <c:pt idx="13235">
                  <c:v>45014</c:v>
                </c:pt>
                <c:pt idx="13236">
                  <c:v>45015</c:v>
                </c:pt>
                <c:pt idx="13237">
                  <c:v>45016</c:v>
                </c:pt>
                <c:pt idx="13238">
                  <c:v>45017</c:v>
                </c:pt>
                <c:pt idx="13239">
                  <c:v>45018</c:v>
                </c:pt>
                <c:pt idx="13240">
                  <c:v>45019</c:v>
                </c:pt>
                <c:pt idx="13241">
                  <c:v>45020</c:v>
                </c:pt>
                <c:pt idx="13242">
                  <c:v>45021</c:v>
                </c:pt>
                <c:pt idx="13243">
                  <c:v>45022</c:v>
                </c:pt>
                <c:pt idx="13244">
                  <c:v>45023</c:v>
                </c:pt>
                <c:pt idx="13245">
                  <c:v>45024</c:v>
                </c:pt>
                <c:pt idx="13246">
                  <c:v>45025</c:v>
                </c:pt>
                <c:pt idx="13247">
                  <c:v>45026</c:v>
                </c:pt>
                <c:pt idx="13248">
                  <c:v>45027</c:v>
                </c:pt>
                <c:pt idx="13249">
                  <c:v>45028</c:v>
                </c:pt>
                <c:pt idx="13250">
                  <c:v>45029</c:v>
                </c:pt>
                <c:pt idx="13251">
                  <c:v>45030</c:v>
                </c:pt>
                <c:pt idx="13252">
                  <c:v>45031</c:v>
                </c:pt>
                <c:pt idx="13253">
                  <c:v>45032</c:v>
                </c:pt>
                <c:pt idx="13254">
                  <c:v>45033</c:v>
                </c:pt>
                <c:pt idx="13255">
                  <c:v>45034</c:v>
                </c:pt>
                <c:pt idx="13256">
                  <c:v>45035</c:v>
                </c:pt>
                <c:pt idx="13257">
                  <c:v>45036</c:v>
                </c:pt>
                <c:pt idx="13258">
                  <c:v>45037</c:v>
                </c:pt>
                <c:pt idx="13259">
                  <c:v>45038</c:v>
                </c:pt>
                <c:pt idx="13260">
                  <c:v>45039</c:v>
                </c:pt>
                <c:pt idx="13261">
                  <c:v>45040</c:v>
                </c:pt>
                <c:pt idx="13262">
                  <c:v>45041</c:v>
                </c:pt>
                <c:pt idx="13263">
                  <c:v>45042</c:v>
                </c:pt>
                <c:pt idx="13264">
                  <c:v>45043</c:v>
                </c:pt>
                <c:pt idx="13265">
                  <c:v>45044</c:v>
                </c:pt>
                <c:pt idx="13266">
                  <c:v>45045</c:v>
                </c:pt>
                <c:pt idx="13267">
                  <c:v>45046</c:v>
                </c:pt>
                <c:pt idx="13268">
                  <c:v>45047</c:v>
                </c:pt>
                <c:pt idx="13269">
                  <c:v>45048</c:v>
                </c:pt>
                <c:pt idx="13270">
                  <c:v>45049</c:v>
                </c:pt>
                <c:pt idx="13271">
                  <c:v>45050</c:v>
                </c:pt>
                <c:pt idx="13272">
                  <c:v>45051</c:v>
                </c:pt>
                <c:pt idx="13273">
                  <c:v>45052</c:v>
                </c:pt>
                <c:pt idx="13274">
                  <c:v>45053</c:v>
                </c:pt>
                <c:pt idx="13275">
                  <c:v>45054</c:v>
                </c:pt>
                <c:pt idx="13276">
                  <c:v>45055</c:v>
                </c:pt>
                <c:pt idx="13277">
                  <c:v>45056</c:v>
                </c:pt>
                <c:pt idx="13278">
                  <c:v>45057</c:v>
                </c:pt>
                <c:pt idx="13279">
                  <c:v>45058</c:v>
                </c:pt>
                <c:pt idx="13280">
                  <c:v>45059</c:v>
                </c:pt>
                <c:pt idx="13281">
                  <c:v>45060</c:v>
                </c:pt>
                <c:pt idx="13282">
                  <c:v>45061</c:v>
                </c:pt>
                <c:pt idx="13283">
                  <c:v>45062</c:v>
                </c:pt>
                <c:pt idx="13284">
                  <c:v>45063</c:v>
                </c:pt>
                <c:pt idx="13285">
                  <c:v>45064</c:v>
                </c:pt>
                <c:pt idx="13286">
                  <c:v>45065</c:v>
                </c:pt>
                <c:pt idx="13287">
                  <c:v>45066</c:v>
                </c:pt>
                <c:pt idx="13288">
                  <c:v>45067</c:v>
                </c:pt>
                <c:pt idx="13289">
                  <c:v>45068</c:v>
                </c:pt>
                <c:pt idx="13290">
                  <c:v>45069</c:v>
                </c:pt>
                <c:pt idx="13291">
                  <c:v>45070</c:v>
                </c:pt>
              </c:numCache>
            </c:numRef>
          </c:cat>
          <c:val>
            <c:numRef>
              <c:f>Sheet1!$B$2:$B$13293</c:f>
              <c:numCache>
                <c:formatCode>General</c:formatCode>
                <c:ptCount val="13292"/>
                <c:pt idx="5386">
                  <c:v>8.9999999999999858</c:v>
                </c:pt>
                <c:pt idx="5387">
                  <c:v>7.0000000000000284</c:v>
                </c:pt>
                <c:pt idx="5388">
                  <c:v>8.0000000000000071</c:v>
                </c:pt>
                <c:pt idx="5389">
                  <c:v>8.9999999999999858</c:v>
                </c:pt>
                <c:pt idx="5390">
                  <c:v>8.0000000000000071</c:v>
                </c:pt>
                <c:pt idx="5393">
                  <c:v>13.999999999999968</c:v>
                </c:pt>
                <c:pt idx="5394">
                  <c:v>13.999999999999968</c:v>
                </c:pt>
                <c:pt idx="5395">
                  <c:v>11.000000000000032</c:v>
                </c:pt>
                <c:pt idx="5396">
                  <c:v>16.999999999999993</c:v>
                </c:pt>
                <c:pt idx="5397">
                  <c:v>9.9999999999999645</c:v>
                </c:pt>
                <c:pt idx="5400">
                  <c:v>9.9999999999999645</c:v>
                </c:pt>
                <c:pt idx="5401">
                  <c:v>8.9999999999999858</c:v>
                </c:pt>
                <c:pt idx="5402">
                  <c:v>8.0000000000000071</c:v>
                </c:pt>
                <c:pt idx="5403">
                  <c:v>8.9999999999999858</c:v>
                </c:pt>
                <c:pt idx="5404">
                  <c:v>12.999999999999989</c:v>
                </c:pt>
                <c:pt idx="5407">
                  <c:v>10.999999999999943</c:v>
                </c:pt>
                <c:pt idx="5408">
                  <c:v>9.9999999999999645</c:v>
                </c:pt>
                <c:pt idx="5409">
                  <c:v>8.0000000000000071</c:v>
                </c:pt>
                <c:pt idx="5410">
                  <c:v>6.0000000000000497</c:v>
                </c:pt>
                <c:pt idx="5411">
                  <c:v>12.999999999999989</c:v>
                </c:pt>
                <c:pt idx="5414">
                  <c:v>9.9999999999999645</c:v>
                </c:pt>
                <c:pt idx="5415">
                  <c:v>8.0000000000000071</c:v>
                </c:pt>
                <c:pt idx="5416">
                  <c:v>7.0000000000000284</c:v>
                </c:pt>
                <c:pt idx="5417">
                  <c:v>6.0000000000000497</c:v>
                </c:pt>
                <c:pt idx="5418">
                  <c:v>12.000000000000011</c:v>
                </c:pt>
                <c:pt idx="5421">
                  <c:v>11.000000000000032</c:v>
                </c:pt>
                <c:pt idx="5422">
                  <c:v>11.000000000000032</c:v>
                </c:pt>
                <c:pt idx="5423">
                  <c:v>12.000000000000011</c:v>
                </c:pt>
                <c:pt idx="5424">
                  <c:v>16.000000000000014</c:v>
                </c:pt>
                <c:pt idx="5425">
                  <c:v>10.000000000000053</c:v>
                </c:pt>
                <c:pt idx="5428">
                  <c:v>7.0000000000000284</c:v>
                </c:pt>
                <c:pt idx="5429">
                  <c:v>13.999999999999968</c:v>
                </c:pt>
                <c:pt idx="5430">
                  <c:v>13.000000000000078</c:v>
                </c:pt>
                <c:pt idx="5431">
                  <c:v>8.9999999999999858</c:v>
                </c:pt>
                <c:pt idx="5432">
                  <c:v>8.9999999999999858</c:v>
                </c:pt>
                <c:pt idx="5435">
                  <c:v>8.0000000000000071</c:v>
                </c:pt>
                <c:pt idx="5436">
                  <c:v>12.999999999999989</c:v>
                </c:pt>
                <c:pt idx="5437">
                  <c:v>20.000000000000018</c:v>
                </c:pt>
                <c:pt idx="5438">
                  <c:v>11.000000000000032</c:v>
                </c:pt>
                <c:pt idx="5439">
                  <c:v>12.999999999999989</c:v>
                </c:pt>
                <c:pt idx="5442">
                  <c:v>8.9999999999999858</c:v>
                </c:pt>
                <c:pt idx="5443">
                  <c:v>12.999999999999989</c:v>
                </c:pt>
                <c:pt idx="5444">
                  <c:v>14.000000000000057</c:v>
                </c:pt>
                <c:pt idx="5445">
                  <c:v>8.9999999999999858</c:v>
                </c:pt>
                <c:pt idx="5446">
                  <c:v>10.000000000000053</c:v>
                </c:pt>
                <c:pt idx="5449">
                  <c:v>11.000000000000032</c:v>
                </c:pt>
                <c:pt idx="5450">
                  <c:v>8.0000000000000071</c:v>
                </c:pt>
                <c:pt idx="5451">
                  <c:v>22.999999999999954</c:v>
                </c:pt>
                <c:pt idx="5452">
                  <c:v>12.000000000000011</c:v>
                </c:pt>
                <c:pt idx="5453">
                  <c:v>15.000000000000036</c:v>
                </c:pt>
                <c:pt idx="5456">
                  <c:v>12.000000000000011</c:v>
                </c:pt>
                <c:pt idx="5457">
                  <c:v>8.9999999999999858</c:v>
                </c:pt>
                <c:pt idx="5458">
                  <c:v>4.9999999999999822</c:v>
                </c:pt>
                <c:pt idx="5459">
                  <c:v>12.999999999999989</c:v>
                </c:pt>
                <c:pt idx="5460">
                  <c:v>7.0000000000000284</c:v>
                </c:pt>
                <c:pt idx="5463">
                  <c:v>9.9999999999999645</c:v>
                </c:pt>
                <c:pt idx="5464">
                  <c:v>8.9999999999999858</c:v>
                </c:pt>
                <c:pt idx="5465">
                  <c:v>4.9999999999999822</c:v>
                </c:pt>
                <c:pt idx="5466">
                  <c:v>9.9999999999999645</c:v>
                </c:pt>
                <c:pt idx="5467">
                  <c:v>12.999999999999989</c:v>
                </c:pt>
                <c:pt idx="5473">
                  <c:v>4.0000000000000036</c:v>
                </c:pt>
                <c:pt idx="5474">
                  <c:v>10.999999999999943</c:v>
                </c:pt>
                <c:pt idx="5479">
                  <c:v>6.0000000000000497</c:v>
                </c:pt>
                <c:pt idx="5480">
                  <c:v>0</c:v>
                </c:pt>
                <c:pt idx="5481">
                  <c:v>6.9999999999999396</c:v>
                </c:pt>
                <c:pt idx="5484">
                  <c:v>-4.0000000000000036</c:v>
                </c:pt>
                <c:pt idx="5485">
                  <c:v>4.9999999999999822</c:v>
                </c:pt>
                <c:pt idx="5486">
                  <c:v>7.0000000000000284</c:v>
                </c:pt>
                <c:pt idx="5487">
                  <c:v>1.0000000000000675</c:v>
                </c:pt>
                <c:pt idx="5488">
                  <c:v>4.0000000000000036</c:v>
                </c:pt>
                <c:pt idx="5491">
                  <c:v>4.0000000000000924</c:v>
                </c:pt>
                <c:pt idx="5492">
                  <c:v>5.0000000000000711</c:v>
                </c:pt>
                <c:pt idx="5493">
                  <c:v>7.0000000000000284</c:v>
                </c:pt>
                <c:pt idx="5494">
                  <c:v>5.9999999999999609</c:v>
                </c:pt>
                <c:pt idx="5495">
                  <c:v>7.9999999999999183</c:v>
                </c:pt>
                <c:pt idx="5498">
                  <c:v>1.9999999999999574</c:v>
                </c:pt>
                <c:pt idx="5499">
                  <c:v>8.9999999999999858</c:v>
                </c:pt>
                <c:pt idx="5500">
                  <c:v>4.0000000000000036</c:v>
                </c:pt>
                <c:pt idx="5501">
                  <c:v>8.0000000000000071</c:v>
                </c:pt>
                <c:pt idx="5502">
                  <c:v>12.999999999999989</c:v>
                </c:pt>
                <c:pt idx="5505">
                  <c:v>12.999999999999989</c:v>
                </c:pt>
                <c:pt idx="5506">
                  <c:v>7.0000000000000284</c:v>
                </c:pt>
                <c:pt idx="5507">
                  <c:v>8.0000000000000071</c:v>
                </c:pt>
                <c:pt idx="5508">
                  <c:v>6.0000000000000497</c:v>
                </c:pt>
                <c:pt idx="5509">
                  <c:v>4.0000000000000036</c:v>
                </c:pt>
                <c:pt idx="5512">
                  <c:v>5.0000000000000711</c:v>
                </c:pt>
                <c:pt idx="5513">
                  <c:v>4.9999999999999822</c:v>
                </c:pt>
                <c:pt idx="5514">
                  <c:v>4.0000000000000036</c:v>
                </c:pt>
                <c:pt idx="5515">
                  <c:v>12.000000000000011</c:v>
                </c:pt>
                <c:pt idx="5516">
                  <c:v>6.0000000000000497</c:v>
                </c:pt>
                <c:pt idx="5519">
                  <c:v>8.0000000000000071</c:v>
                </c:pt>
                <c:pt idx="5520">
                  <c:v>8.9999999999999858</c:v>
                </c:pt>
                <c:pt idx="5521">
                  <c:v>5.9999999999999609</c:v>
                </c:pt>
                <c:pt idx="5522">
                  <c:v>4.0000000000000036</c:v>
                </c:pt>
                <c:pt idx="5523">
                  <c:v>5.9999999999999609</c:v>
                </c:pt>
                <c:pt idx="5526">
                  <c:v>8.0000000000000071</c:v>
                </c:pt>
                <c:pt idx="5527">
                  <c:v>8.9999999999999858</c:v>
                </c:pt>
                <c:pt idx="5528">
                  <c:v>7.0000000000000284</c:v>
                </c:pt>
                <c:pt idx="5529">
                  <c:v>7.0000000000000284</c:v>
                </c:pt>
                <c:pt idx="5530">
                  <c:v>5.0000000000000711</c:v>
                </c:pt>
                <c:pt idx="5533">
                  <c:v>10.000000000000053</c:v>
                </c:pt>
                <c:pt idx="5534">
                  <c:v>5.9999999999999609</c:v>
                </c:pt>
                <c:pt idx="5535">
                  <c:v>3.0000000000000249</c:v>
                </c:pt>
                <c:pt idx="5536">
                  <c:v>10.999999999999943</c:v>
                </c:pt>
                <c:pt idx="5537">
                  <c:v>12.000000000000011</c:v>
                </c:pt>
                <c:pt idx="5540">
                  <c:v>5.9999999999999609</c:v>
                </c:pt>
                <c:pt idx="5541">
                  <c:v>12.999999999999989</c:v>
                </c:pt>
                <c:pt idx="5542">
                  <c:v>7.0000000000000284</c:v>
                </c:pt>
                <c:pt idx="5543">
                  <c:v>9.0000000000000746</c:v>
                </c:pt>
                <c:pt idx="5544">
                  <c:v>8.9999999999999858</c:v>
                </c:pt>
                <c:pt idx="5547">
                  <c:v>5.9999999999999609</c:v>
                </c:pt>
                <c:pt idx="5548">
                  <c:v>6.9999999999999396</c:v>
                </c:pt>
                <c:pt idx="5549">
                  <c:v>6.0000000000000497</c:v>
                </c:pt>
                <c:pt idx="5550">
                  <c:v>7.9999999999999183</c:v>
                </c:pt>
                <c:pt idx="5551">
                  <c:v>4.0000000000000036</c:v>
                </c:pt>
                <c:pt idx="5554">
                  <c:v>4.0000000000000036</c:v>
                </c:pt>
                <c:pt idx="5555">
                  <c:v>6.9999999999999396</c:v>
                </c:pt>
                <c:pt idx="5556">
                  <c:v>8.9999999999999858</c:v>
                </c:pt>
                <c:pt idx="5557">
                  <c:v>5.9999999999999609</c:v>
                </c:pt>
                <c:pt idx="5558">
                  <c:v>8.9999999999999858</c:v>
                </c:pt>
                <c:pt idx="5561">
                  <c:v>4.9999999999999822</c:v>
                </c:pt>
                <c:pt idx="5562">
                  <c:v>5.9999999999999609</c:v>
                </c:pt>
                <c:pt idx="5563">
                  <c:v>7.0000000000000284</c:v>
                </c:pt>
                <c:pt idx="5564">
                  <c:v>10.999999999999943</c:v>
                </c:pt>
                <c:pt idx="5569">
                  <c:v>7.0000000000000284</c:v>
                </c:pt>
                <c:pt idx="5570">
                  <c:v>6.0000000000000497</c:v>
                </c:pt>
                <c:pt idx="5571">
                  <c:v>3.0000000000000249</c:v>
                </c:pt>
                <c:pt idx="5572">
                  <c:v>5.9999999999999609</c:v>
                </c:pt>
                <c:pt idx="5575">
                  <c:v>11.000000000000032</c:v>
                </c:pt>
                <c:pt idx="5576">
                  <c:v>7.0000000000000284</c:v>
                </c:pt>
                <c:pt idx="5577">
                  <c:v>11.999999999999922</c:v>
                </c:pt>
                <c:pt idx="5578">
                  <c:v>4.9999999999999822</c:v>
                </c:pt>
                <c:pt idx="5579">
                  <c:v>8.0000000000000071</c:v>
                </c:pt>
                <c:pt idx="5582">
                  <c:v>7.0000000000000284</c:v>
                </c:pt>
                <c:pt idx="5583">
                  <c:v>12.999999999999989</c:v>
                </c:pt>
                <c:pt idx="5584">
                  <c:v>6.9999999999999396</c:v>
                </c:pt>
                <c:pt idx="5585">
                  <c:v>7.0000000000000284</c:v>
                </c:pt>
                <c:pt idx="5586">
                  <c:v>9.9999999999999645</c:v>
                </c:pt>
                <c:pt idx="5589">
                  <c:v>6.0000000000000497</c:v>
                </c:pt>
                <c:pt idx="5590">
                  <c:v>10.999999999999943</c:v>
                </c:pt>
                <c:pt idx="5591">
                  <c:v>6.0000000000000497</c:v>
                </c:pt>
                <c:pt idx="5592">
                  <c:v>8.9999999999999858</c:v>
                </c:pt>
                <c:pt idx="5593">
                  <c:v>5.9999999999999609</c:v>
                </c:pt>
                <c:pt idx="5596">
                  <c:v>13.000000000000078</c:v>
                </c:pt>
                <c:pt idx="5597">
                  <c:v>9.9999999999999645</c:v>
                </c:pt>
                <c:pt idx="5599">
                  <c:v>13.999999999999968</c:v>
                </c:pt>
                <c:pt idx="5600">
                  <c:v>4.0000000000000036</c:v>
                </c:pt>
                <c:pt idx="5603">
                  <c:v>8.0000000000000071</c:v>
                </c:pt>
                <c:pt idx="5604">
                  <c:v>9.9999999999999645</c:v>
                </c:pt>
                <c:pt idx="5605">
                  <c:v>10.000000000000053</c:v>
                </c:pt>
                <c:pt idx="5606">
                  <c:v>3.0000000000000249</c:v>
                </c:pt>
                <c:pt idx="5607">
                  <c:v>12.000000000000011</c:v>
                </c:pt>
                <c:pt idx="5610">
                  <c:v>10.000000000000053</c:v>
                </c:pt>
                <c:pt idx="5611">
                  <c:v>12.000000000000011</c:v>
                </c:pt>
                <c:pt idx="5612">
                  <c:v>8.0000000000000071</c:v>
                </c:pt>
                <c:pt idx="5613">
                  <c:v>5.9999999999999609</c:v>
                </c:pt>
                <c:pt idx="5614">
                  <c:v>8.0000000000000071</c:v>
                </c:pt>
                <c:pt idx="5618">
                  <c:v>6.9999999999999396</c:v>
                </c:pt>
                <c:pt idx="5619">
                  <c:v>8.0000000000000071</c:v>
                </c:pt>
                <c:pt idx="5620">
                  <c:v>4.0000000000000036</c:v>
                </c:pt>
                <c:pt idx="5621">
                  <c:v>8.9999999999999858</c:v>
                </c:pt>
                <c:pt idx="5624">
                  <c:v>8.9999999999999858</c:v>
                </c:pt>
                <c:pt idx="5625">
                  <c:v>8.0000000000000071</c:v>
                </c:pt>
                <c:pt idx="5626">
                  <c:v>7.0000000000000284</c:v>
                </c:pt>
                <c:pt idx="5627">
                  <c:v>8.9999999999999858</c:v>
                </c:pt>
                <c:pt idx="5628">
                  <c:v>12.000000000000011</c:v>
                </c:pt>
                <c:pt idx="5631">
                  <c:v>8.0000000000000071</c:v>
                </c:pt>
                <c:pt idx="5632">
                  <c:v>8.9999999999999858</c:v>
                </c:pt>
                <c:pt idx="5633">
                  <c:v>8.9999999999999858</c:v>
                </c:pt>
                <c:pt idx="5634">
                  <c:v>8.0000000000000071</c:v>
                </c:pt>
                <c:pt idx="5635">
                  <c:v>12.000000000000011</c:v>
                </c:pt>
                <c:pt idx="5638">
                  <c:v>6.0000000000000497</c:v>
                </c:pt>
                <c:pt idx="5639">
                  <c:v>10.999999999999943</c:v>
                </c:pt>
                <c:pt idx="5640">
                  <c:v>8.9999999999999858</c:v>
                </c:pt>
                <c:pt idx="5641">
                  <c:v>0.99999999999997868</c:v>
                </c:pt>
                <c:pt idx="5642">
                  <c:v>5.9999999999999609</c:v>
                </c:pt>
                <c:pt idx="5645">
                  <c:v>10.999999999999943</c:v>
                </c:pt>
                <c:pt idx="5646">
                  <c:v>8.9999999999999858</c:v>
                </c:pt>
                <c:pt idx="5647">
                  <c:v>8.0000000000000071</c:v>
                </c:pt>
                <c:pt idx="5648">
                  <c:v>9.9999999999999645</c:v>
                </c:pt>
                <c:pt idx="5649">
                  <c:v>11.000000000000032</c:v>
                </c:pt>
                <c:pt idx="5652">
                  <c:v>7.9999999999999183</c:v>
                </c:pt>
                <c:pt idx="5653">
                  <c:v>10.999999999999943</c:v>
                </c:pt>
                <c:pt idx="5654">
                  <c:v>8.9999999999999858</c:v>
                </c:pt>
                <c:pt idx="5655">
                  <c:v>8.0000000000000071</c:v>
                </c:pt>
                <c:pt idx="5656">
                  <c:v>7.9999999999999183</c:v>
                </c:pt>
                <c:pt idx="5659">
                  <c:v>10.999999999999943</c:v>
                </c:pt>
                <c:pt idx="5660">
                  <c:v>6.9999999999999396</c:v>
                </c:pt>
                <c:pt idx="5661">
                  <c:v>8.9999999999999858</c:v>
                </c:pt>
                <c:pt idx="5662">
                  <c:v>8.0000000000000071</c:v>
                </c:pt>
                <c:pt idx="5663">
                  <c:v>11.000000000000032</c:v>
                </c:pt>
                <c:pt idx="5666">
                  <c:v>9.9999999999999645</c:v>
                </c:pt>
                <c:pt idx="5667">
                  <c:v>8.0000000000000071</c:v>
                </c:pt>
                <c:pt idx="5668">
                  <c:v>8.9999999999999858</c:v>
                </c:pt>
                <c:pt idx="5669">
                  <c:v>8.0000000000000071</c:v>
                </c:pt>
                <c:pt idx="5670">
                  <c:v>4.0000000000000036</c:v>
                </c:pt>
                <c:pt idx="5673">
                  <c:v>4.9999999999999822</c:v>
                </c:pt>
                <c:pt idx="5674">
                  <c:v>9.9999999999999645</c:v>
                </c:pt>
                <c:pt idx="5675">
                  <c:v>9.0000000000000746</c:v>
                </c:pt>
                <c:pt idx="5676">
                  <c:v>5.9999999999999609</c:v>
                </c:pt>
                <c:pt idx="5677">
                  <c:v>8.9999999999999858</c:v>
                </c:pt>
                <c:pt idx="5680">
                  <c:v>7.9999999999999183</c:v>
                </c:pt>
                <c:pt idx="5681">
                  <c:v>4.9999999999999822</c:v>
                </c:pt>
                <c:pt idx="5682">
                  <c:v>6.0000000000000497</c:v>
                </c:pt>
                <c:pt idx="5683">
                  <c:v>11.000000000000032</c:v>
                </c:pt>
                <c:pt idx="5684">
                  <c:v>10.000000000000053</c:v>
                </c:pt>
                <c:pt idx="5687">
                  <c:v>12.000000000000011</c:v>
                </c:pt>
                <c:pt idx="5688">
                  <c:v>8.0000000000000071</c:v>
                </c:pt>
                <c:pt idx="5689">
                  <c:v>3.0000000000000249</c:v>
                </c:pt>
                <c:pt idx="5690">
                  <c:v>4.9999999999999822</c:v>
                </c:pt>
                <c:pt idx="5691">
                  <c:v>7.0000000000000284</c:v>
                </c:pt>
                <c:pt idx="5694">
                  <c:v>5.9999999999999609</c:v>
                </c:pt>
                <c:pt idx="5695">
                  <c:v>8.9999999999999858</c:v>
                </c:pt>
                <c:pt idx="5696">
                  <c:v>0.99999999999997868</c:v>
                </c:pt>
                <c:pt idx="5697">
                  <c:v>8.9999999999999858</c:v>
                </c:pt>
                <c:pt idx="5698">
                  <c:v>6.9999999999999396</c:v>
                </c:pt>
                <c:pt idx="5701">
                  <c:v>8.0000000000000071</c:v>
                </c:pt>
                <c:pt idx="5702">
                  <c:v>8.9999999999999858</c:v>
                </c:pt>
                <c:pt idx="5703">
                  <c:v>4.9999999999999822</c:v>
                </c:pt>
                <c:pt idx="5704">
                  <c:v>16.999999999999993</c:v>
                </c:pt>
                <c:pt idx="5705">
                  <c:v>7.0000000000000284</c:v>
                </c:pt>
                <c:pt idx="5708">
                  <c:v>11.000000000000032</c:v>
                </c:pt>
                <c:pt idx="5709">
                  <c:v>7.0000000000000284</c:v>
                </c:pt>
                <c:pt idx="5710">
                  <c:v>11.000000000000032</c:v>
                </c:pt>
                <c:pt idx="5711">
                  <c:v>8.9999999999999858</c:v>
                </c:pt>
                <c:pt idx="5712">
                  <c:v>7.0000000000000284</c:v>
                </c:pt>
                <c:pt idx="5715">
                  <c:v>5.9999999999999609</c:v>
                </c:pt>
                <c:pt idx="5716">
                  <c:v>5.9999999999999609</c:v>
                </c:pt>
                <c:pt idx="5717">
                  <c:v>5.9999999999999609</c:v>
                </c:pt>
                <c:pt idx="5718">
                  <c:v>8.9999999999999858</c:v>
                </c:pt>
                <c:pt idx="5719">
                  <c:v>12.000000000000011</c:v>
                </c:pt>
                <c:pt idx="5722">
                  <c:v>8.0000000000000071</c:v>
                </c:pt>
                <c:pt idx="5723">
                  <c:v>2.9999999999999361</c:v>
                </c:pt>
                <c:pt idx="5724">
                  <c:v>9.9999999999999645</c:v>
                </c:pt>
                <c:pt idx="5725">
                  <c:v>8.9999999999999858</c:v>
                </c:pt>
                <c:pt idx="5726">
                  <c:v>10.000000000000053</c:v>
                </c:pt>
                <c:pt idx="5729">
                  <c:v>6.0000000000000497</c:v>
                </c:pt>
                <c:pt idx="5730">
                  <c:v>11.000000000000032</c:v>
                </c:pt>
                <c:pt idx="5731">
                  <c:v>12.999999999999989</c:v>
                </c:pt>
                <c:pt idx="5732">
                  <c:v>3.0000000000000249</c:v>
                </c:pt>
                <c:pt idx="5733">
                  <c:v>10.999999999999943</c:v>
                </c:pt>
                <c:pt idx="5736">
                  <c:v>0.99999999999997868</c:v>
                </c:pt>
                <c:pt idx="5737">
                  <c:v>4.0000000000000036</c:v>
                </c:pt>
                <c:pt idx="5738">
                  <c:v>8.9999999999999858</c:v>
                </c:pt>
                <c:pt idx="5739">
                  <c:v>4.9999999999999822</c:v>
                </c:pt>
                <c:pt idx="5740">
                  <c:v>8.0000000000000071</c:v>
                </c:pt>
                <c:pt idx="5743">
                  <c:v>4.0000000000000036</c:v>
                </c:pt>
                <c:pt idx="5744">
                  <c:v>8.0000000000000071</c:v>
                </c:pt>
                <c:pt idx="5745">
                  <c:v>8.0000000000000071</c:v>
                </c:pt>
                <c:pt idx="5746">
                  <c:v>8.0000000000000071</c:v>
                </c:pt>
                <c:pt idx="5747">
                  <c:v>8.0000000000000071</c:v>
                </c:pt>
                <c:pt idx="5750">
                  <c:v>3.0000000000000249</c:v>
                </c:pt>
                <c:pt idx="5751">
                  <c:v>11.000000000000032</c:v>
                </c:pt>
                <c:pt idx="5752">
                  <c:v>8.9999999999999858</c:v>
                </c:pt>
                <c:pt idx="5753">
                  <c:v>10.999999999999943</c:v>
                </c:pt>
                <c:pt idx="5754">
                  <c:v>8.9999999999999858</c:v>
                </c:pt>
                <c:pt idx="5757">
                  <c:v>5.9999999999999609</c:v>
                </c:pt>
                <c:pt idx="5758">
                  <c:v>5.0000000000000711</c:v>
                </c:pt>
                <c:pt idx="5759">
                  <c:v>7.0000000000000284</c:v>
                </c:pt>
                <c:pt idx="5760">
                  <c:v>10.000000000000053</c:v>
                </c:pt>
                <c:pt idx="5761">
                  <c:v>11.000000000000032</c:v>
                </c:pt>
                <c:pt idx="5764">
                  <c:v>8.0000000000000071</c:v>
                </c:pt>
                <c:pt idx="5765">
                  <c:v>8.0000000000000071</c:v>
                </c:pt>
                <c:pt idx="5766">
                  <c:v>10.999999999999943</c:v>
                </c:pt>
                <c:pt idx="5767">
                  <c:v>-0.99999999999997868</c:v>
                </c:pt>
                <c:pt idx="5768">
                  <c:v>9.9999999999999645</c:v>
                </c:pt>
                <c:pt idx="5771">
                  <c:v>5.9999999999999609</c:v>
                </c:pt>
                <c:pt idx="5772">
                  <c:v>8.0000000000000071</c:v>
                </c:pt>
                <c:pt idx="5773">
                  <c:v>7.0000000000000284</c:v>
                </c:pt>
                <c:pt idx="5774">
                  <c:v>8.9999999999999858</c:v>
                </c:pt>
                <c:pt idx="5775">
                  <c:v>4.0000000000000036</c:v>
                </c:pt>
                <c:pt idx="5778">
                  <c:v>4.9999999999999822</c:v>
                </c:pt>
                <c:pt idx="5779">
                  <c:v>2.0000000000000462</c:v>
                </c:pt>
                <c:pt idx="5780">
                  <c:v>9.0000000000000746</c:v>
                </c:pt>
                <c:pt idx="5781">
                  <c:v>4.9999999999999822</c:v>
                </c:pt>
                <c:pt idx="5785">
                  <c:v>2.9999999999999361</c:v>
                </c:pt>
                <c:pt idx="5786">
                  <c:v>8.0000000000000071</c:v>
                </c:pt>
                <c:pt idx="5787">
                  <c:v>2.9999999999999361</c:v>
                </c:pt>
                <c:pt idx="5788">
                  <c:v>2.9999999999999361</c:v>
                </c:pt>
                <c:pt idx="5789">
                  <c:v>3.0000000000000249</c:v>
                </c:pt>
                <c:pt idx="5792">
                  <c:v>6.9999999999999396</c:v>
                </c:pt>
                <c:pt idx="5793">
                  <c:v>1.9999999999999574</c:v>
                </c:pt>
                <c:pt idx="5794">
                  <c:v>1.9999999999999574</c:v>
                </c:pt>
                <c:pt idx="5795">
                  <c:v>7.0000000000000284</c:v>
                </c:pt>
                <c:pt idx="5796">
                  <c:v>0.99999999999997868</c:v>
                </c:pt>
                <c:pt idx="5799">
                  <c:v>1.9999999999999574</c:v>
                </c:pt>
                <c:pt idx="5800">
                  <c:v>2.9999999999999361</c:v>
                </c:pt>
                <c:pt idx="5801">
                  <c:v>0</c:v>
                </c:pt>
                <c:pt idx="5802">
                  <c:v>6.0000000000000497</c:v>
                </c:pt>
                <c:pt idx="5803">
                  <c:v>6.9999999999999396</c:v>
                </c:pt>
                <c:pt idx="5806">
                  <c:v>4.0000000000000036</c:v>
                </c:pt>
                <c:pt idx="5807">
                  <c:v>0</c:v>
                </c:pt>
                <c:pt idx="5808">
                  <c:v>8.9999999999999858</c:v>
                </c:pt>
                <c:pt idx="5809">
                  <c:v>3.0000000000000249</c:v>
                </c:pt>
                <c:pt idx="5810">
                  <c:v>-0.99999999999997868</c:v>
                </c:pt>
                <c:pt idx="5813">
                  <c:v>5.0000000000000711</c:v>
                </c:pt>
                <c:pt idx="5814">
                  <c:v>-1.9999999999999574</c:v>
                </c:pt>
                <c:pt idx="5815">
                  <c:v>2.9999999999999361</c:v>
                </c:pt>
                <c:pt idx="5816">
                  <c:v>2.0000000000000462</c:v>
                </c:pt>
                <c:pt idx="5817">
                  <c:v>1.0000000000000675</c:v>
                </c:pt>
                <c:pt idx="5820">
                  <c:v>-0.99999999999997868</c:v>
                </c:pt>
                <c:pt idx="5821">
                  <c:v>0.99999999999997868</c:v>
                </c:pt>
                <c:pt idx="5822">
                  <c:v>-1.0000000000000675</c:v>
                </c:pt>
                <c:pt idx="5823">
                  <c:v>1.9999999999999574</c:v>
                </c:pt>
                <c:pt idx="5824">
                  <c:v>8.9999999999999858</c:v>
                </c:pt>
                <c:pt idx="5827">
                  <c:v>8.9999999999999858</c:v>
                </c:pt>
                <c:pt idx="5828">
                  <c:v>6.9999999999999396</c:v>
                </c:pt>
                <c:pt idx="5829">
                  <c:v>4.9999999999999822</c:v>
                </c:pt>
                <c:pt idx="5830">
                  <c:v>5.9999999999999609</c:v>
                </c:pt>
                <c:pt idx="5831">
                  <c:v>9.0000000000000746</c:v>
                </c:pt>
                <c:pt idx="5834">
                  <c:v>7.0000000000000284</c:v>
                </c:pt>
                <c:pt idx="5838">
                  <c:v>2.9999999999999361</c:v>
                </c:pt>
                <c:pt idx="5841">
                  <c:v>4.9999999999999822</c:v>
                </c:pt>
                <c:pt idx="5844">
                  <c:v>14.000000000000057</c:v>
                </c:pt>
                <c:pt idx="5845">
                  <c:v>9.0000000000000746</c:v>
                </c:pt>
                <c:pt idx="5848">
                  <c:v>1.0000000000000675</c:v>
                </c:pt>
                <c:pt idx="5849">
                  <c:v>4.0000000000000036</c:v>
                </c:pt>
                <c:pt idx="5850">
                  <c:v>0</c:v>
                </c:pt>
                <c:pt idx="5851">
                  <c:v>4.9999999999999822</c:v>
                </c:pt>
                <c:pt idx="5852">
                  <c:v>4.0000000000000036</c:v>
                </c:pt>
                <c:pt idx="5855">
                  <c:v>0.99999999999997868</c:v>
                </c:pt>
                <c:pt idx="5856">
                  <c:v>-0.99999999999997868</c:v>
                </c:pt>
                <c:pt idx="5857">
                  <c:v>0.99999999999997868</c:v>
                </c:pt>
                <c:pt idx="5858">
                  <c:v>3.0000000000000249</c:v>
                </c:pt>
                <c:pt idx="5859">
                  <c:v>0.99999999999997868</c:v>
                </c:pt>
                <c:pt idx="5862">
                  <c:v>-0.99999999999997868</c:v>
                </c:pt>
                <c:pt idx="5863">
                  <c:v>0</c:v>
                </c:pt>
                <c:pt idx="5864">
                  <c:v>3.0000000000000249</c:v>
                </c:pt>
                <c:pt idx="5865">
                  <c:v>0.99999999999997868</c:v>
                </c:pt>
                <c:pt idx="5866">
                  <c:v>-2.0000000000000462</c:v>
                </c:pt>
                <c:pt idx="5869">
                  <c:v>4.9999999999999822</c:v>
                </c:pt>
                <c:pt idx="5870">
                  <c:v>6.0000000000000497</c:v>
                </c:pt>
                <c:pt idx="5871">
                  <c:v>7.0000000000000284</c:v>
                </c:pt>
                <c:pt idx="5872">
                  <c:v>4.9999999999999822</c:v>
                </c:pt>
                <c:pt idx="5873">
                  <c:v>8.0000000000000071</c:v>
                </c:pt>
                <c:pt idx="5876">
                  <c:v>4.9999999999999822</c:v>
                </c:pt>
                <c:pt idx="5877">
                  <c:v>5.0000000000000711</c:v>
                </c:pt>
                <c:pt idx="5878">
                  <c:v>6.0000000000000497</c:v>
                </c:pt>
                <c:pt idx="5879">
                  <c:v>2.0000000000000462</c:v>
                </c:pt>
                <c:pt idx="5880">
                  <c:v>1.9999999999999574</c:v>
                </c:pt>
                <c:pt idx="5883">
                  <c:v>4.0000000000000036</c:v>
                </c:pt>
                <c:pt idx="5884">
                  <c:v>0</c:v>
                </c:pt>
                <c:pt idx="5885">
                  <c:v>4.0000000000000036</c:v>
                </c:pt>
                <c:pt idx="5886">
                  <c:v>4.0000000000000036</c:v>
                </c:pt>
                <c:pt idx="5887">
                  <c:v>5.9999999999999609</c:v>
                </c:pt>
                <c:pt idx="5890">
                  <c:v>2.9999999999999361</c:v>
                </c:pt>
                <c:pt idx="5891">
                  <c:v>6.0000000000000053</c:v>
                </c:pt>
                <c:pt idx="5892">
                  <c:v>-0.99999999999997868</c:v>
                </c:pt>
                <c:pt idx="5893">
                  <c:v>5.0000000000000266</c:v>
                </c:pt>
                <c:pt idx="5894">
                  <c:v>10.000000000000009</c:v>
                </c:pt>
                <c:pt idx="5897">
                  <c:v>5.0000000000000266</c:v>
                </c:pt>
                <c:pt idx="5898">
                  <c:v>8.0000000000000071</c:v>
                </c:pt>
                <c:pt idx="5899">
                  <c:v>8.0000000000000071</c:v>
                </c:pt>
                <c:pt idx="5900">
                  <c:v>12.000000000000011</c:v>
                </c:pt>
                <c:pt idx="5901">
                  <c:v>0</c:v>
                </c:pt>
                <c:pt idx="5904">
                  <c:v>2.0000000000000018</c:v>
                </c:pt>
                <c:pt idx="5905">
                  <c:v>6.0000000000000053</c:v>
                </c:pt>
                <c:pt idx="5906">
                  <c:v>4.0000000000000036</c:v>
                </c:pt>
                <c:pt idx="5907">
                  <c:v>4.0000000000000036</c:v>
                </c:pt>
                <c:pt idx="5908">
                  <c:v>0.99999999999997868</c:v>
                </c:pt>
                <c:pt idx="5911">
                  <c:v>6.999999999999984</c:v>
                </c:pt>
                <c:pt idx="5912">
                  <c:v>7.9999999999999627</c:v>
                </c:pt>
                <c:pt idx="5913">
                  <c:v>7.0000000000000284</c:v>
                </c:pt>
                <c:pt idx="5914">
                  <c:v>15.000000000000036</c:v>
                </c:pt>
                <c:pt idx="5915">
                  <c:v>8.9999999999999858</c:v>
                </c:pt>
                <c:pt idx="5918">
                  <c:v>18.999999999999993</c:v>
                </c:pt>
                <c:pt idx="5919">
                  <c:v>4.9999999999999822</c:v>
                </c:pt>
                <c:pt idx="5920">
                  <c:v>15.999999999999925</c:v>
                </c:pt>
                <c:pt idx="5921">
                  <c:v>8.0000000000000071</c:v>
                </c:pt>
                <c:pt idx="5922">
                  <c:v>10.999999999999943</c:v>
                </c:pt>
                <c:pt idx="5925">
                  <c:v>7.0000000000000284</c:v>
                </c:pt>
                <c:pt idx="5926">
                  <c:v>8.0000000000000071</c:v>
                </c:pt>
                <c:pt idx="5927">
                  <c:v>7.0000000000000284</c:v>
                </c:pt>
                <c:pt idx="5928">
                  <c:v>8.9999999999999858</c:v>
                </c:pt>
                <c:pt idx="5929">
                  <c:v>6.0000000000000497</c:v>
                </c:pt>
                <c:pt idx="5932">
                  <c:v>8.0000000000000071</c:v>
                </c:pt>
                <c:pt idx="5933">
                  <c:v>8.0000000000000071</c:v>
                </c:pt>
                <c:pt idx="5934">
                  <c:v>8.0000000000000071</c:v>
                </c:pt>
                <c:pt idx="5935">
                  <c:v>6.9999999999999396</c:v>
                </c:pt>
                <c:pt idx="5936">
                  <c:v>8.9999999999999858</c:v>
                </c:pt>
                <c:pt idx="5939">
                  <c:v>7.0000000000000284</c:v>
                </c:pt>
                <c:pt idx="5940">
                  <c:v>5.9999999999999609</c:v>
                </c:pt>
                <c:pt idx="5941">
                  <c:v>12.000000000000011</c:v>
                </c:pt>
                <c:pt idx="5942">
                  <c:v>6.0000000000000497</c:v>
                </c:pt>
                <c:pt idx="5943">
                  <c:v>8.0000000000000071</c:v>
                </c:pt>
                <c:pt idx="5946">
                  <c:v>4.9999999999999822</c:v>
                </c:pt>
                <c:pt idx="5947">
                  <c:v>0</c:v>
                </c:pt>
                <c:pt idx="5948">
                  <c:v>-0.99999999999997868</c:v>
                </c:pt>
                <c:pt idx="5949">
                  <c:v>4.9999999999999822</c:v>
                </c:pt>
                <c:pt idx="5954">
                  <c:v>2.9999999999999361</c:v>
                </c:pt>
                <c:pt idx="5955">
                  <c:v>3.0000000000000249</c:v>
                </c:pt>
                <c:pt idx="5956">
                  <c:v>3.0000000000000249</c:v>
                </c:pt>
                <c:pt idx="5957">
                  <c:v>6.0000000000000497</c:v>
                </c:pt>
                <c:pt idx="5960">
                  <c:v>8.9999999999999858</c:v>
                </c:pt>
                <c:pt idx="5961">
                  <c:v>5.9999999999999609</c:v>
                </c:pt>
                <c:pt idx="5962">
                  <c:v>1.0000000000000675</c:v>
                </c:pt>
                <c:pt idx="5964">
                  <c:v>7.0000000000000284</c:v>
                </c:pt>
                <c:pt idx="5967">
                  <c:v>4.0000000000000036</c:v>
                </c:pt>
                <c:pt idx="5968">
                  <c:v>6.9999999999999396</c:v>
                </c:pt>
                <c:pt idx="5969">
                  <c:v>2.0000000000000462</c:v>
                </c:pt>
                <c:pt idx="5970">
                  <c:v>6.999999999999984</c:v>
                </c:pt>
                <c:pt idx="5971">
                  <c:v>7.0000000000000284</c:v>
                </c:pt>
                <c:pt idx="5974">
                  <c:v>8.0000000000000071</c:v>
                </c:pt>
                <c:pt idx="5975">
                  <c:v>4.0000000000000036</c:v>
                </c:pt>
                <c:pt idx="5976">
                  <c:v>3.9999999999999591</c:v>
                </c:pt>
                <c:pt idx="5977">
                  <c:v>8.0000000000000071</c:v>
                </c:pt>
                <c:pt idx="5978">
                  <c:v>2.9999999999999805</c:v>
                </c:pt>
                <c:pt idx="5981">
                  <c:v>6.0000000000000497</c:v>
                </c:pt>
                <c:pt idx="5982">
                  <c:v>3.0000000000000249</c:v>
                </c:pt>
                <c:pt idx="5983">
                  <c:v>5.0000000000000266</c:v>
                </c:pt>
                <c:pt idx="5984">
                  <c:v>2.9999999999999805</c:v>
                </c:pt>
                <c:pt idx="5985">
                  <c:v>4.0000000000000036</c:v>
                </c:pt>
                <c:pt idx="5988">
                  <c:v>4.0000000000000036</c:v>
                </c:pt>
                <c:pt idx="5989">
                  <c:v>8.0000000000000071</c:v>
                </c:pt>
                <c:pt idx="5990">
                  <c:v>9.9999999999999645</c:v>
                </c:pt>
                <c:pt idx="5991">
                  <c:v>-3.0000000000000249</c:v>
                </c:pt>
                <c:pt idx="5992">
                  <c:v>14.999999999999991</c:v>
                </c:pt>
                <c:pt idx="5995">
                  <c:v>6.999999999999984</c:v>
                </c:pt>
                <c:pt idx="5996">
                  <c:v>-0.99999999999997868</c:v>
                </c:pt>
                <c:pt idx="5997">
                  <c:v>10.999999999999988</c:v>
                </c:pt>
                <c:pt idx="5998">
                  <c:v>0</c:v>
                </c:pt>
                <c:pt idx="5999">
                  <c:v>13.000000000000034</c:v>
                </c:pt>
                <c:pt idx="6002">
                  <c:v>2.0000000000000018</c:v>
                </c:pt>
                <c:pt idx="6003">
                  <c:v>2.0000000000000018</c:v>
                </c:pt>
                <c:pt idx="6004">
                  <c:v>0</c:v>
                </c:pt>
                <c:pt idx="6005">
                  <c:v>1.0000000000000231</c:v>
                </c:pt>
                <c:pt idx="6006">
                  <c:v>0.99999999999997868</c:v>
                </c:pt>
                <c:pt idx="6009">
                  <c:v>6.0000000000000053</c:v>
                </c:pt>
                <c:pt idx="6010">
                  <c:v>7.0000000000000284</c:v>
                </c:pt>
                <c:pt idx="6011">
                  <c:v>7.9999999999999627</c:v>
                </c:pt>
                <c:pt idx="6012">
                  <c:v>4.9999999999999822</c:v>
                </c:pt>
                <c:pt idx="6013">
                  <c:v>11.000000000000032</c:v>
                </c:pt>
                <c:pt idx="6016">
                  <c:v>0.99999999999997868</c:v>
                </c:pt>
                <c:pt idx="6017">
                  <c:v>6.0000000000000053</c:v>
                </c:pt>
                <c:pt idx="6018">
                  <c:v>4.0000000000000036</c:v>
                </c:pt>
                <c:pt idx="6019">
                  <c:v>10.999999999999988</c:v>
                </c:pt>
                <c:pt idx="6020">
                  <c:v>6.0000000000000053</c:v>
                </c:pt>
                <c:pt idx="6023">
                  <c:v>2.0000000000000018</c:v>
                </c:pt>
                <c:pt idx="6024">
                  <c:v>4.0000000000000036</c:v>
                </c:pt>
                <c:pt idx="6025">
                  <c:v>-3.0000000000000249</c:v>
                </c:pt>
                <c:pt idx="6026">
                  <c:v>-1.0000000000000231</c:v>
                </c:pt>
                <c:pt idx="6027">
                  <c:v>-2.0000000000000018</c:v>
                </c:pt>
                <c:pt idx="6030">
                  <c:v>1.0000000000000231</c:v>
                </c:pt>
                <c:pt idx="6031">
                  <c:v>-4.0000000000000036</c:v>
                </c:pt>
                <c:pt idx="6032">
                  <c:v>2.0000000000000018</c:v>
                </c:pt>
                <c:pt idx="6033">
                  <c:v>-3.0000000000000249</c:v>
                </c:pt>
                <c:pt idx="6034">
                  <c:v>-3.0000000000000249</c:v>
                </c:pt>
                <c:pt idx="6037">
                  <c:v>1.0000000000000231</c:v>
                </c:pt>
                <c:pt idx="6038">
                  <c:v>8.0000000000000071</c:v>
                </c:pt>
                <c:pt idx="6039">
                  <c:v>-3.0000000000000249</c:v>
                </c:pt>
                <c:pt idx="6040">
                  <c:v>4.0000000000000036</c:v>
                </c:pt>
                <c:pt idx="6041">
                  <c:v>2.0000000000000462</c:v>
                </c:pt>
                <c:pt idx="6044">
                  <c:v>2.0000000000000462</c:v>
                </c:pt>
                <c:pt idx="6045">
                  <c:v>-0.99999999999997868</c:v>
                </c:pt>
                <c:pt idx="6046">
                  <c:v>-4.0000000000000036</c:v>
                </c:pt>
                <c:pt idx="6047">
                  <c:v>7.0000000000000284</c:v>
                </c:pt>
                <c:pt idx="6048">
                  <c:v>-3.0000000000000249</c:v>
                </c:pt>
                <c:pt idx="6051">
                  <c:v>6.0000000000000497</c:v>
                </c:pt>
                <c:pt idx="6052">
                  <c:v>-1.9999999999999574</c:v>
                </c:pt>
                <c:pt idx="6053">
                  <c:v>-3.0000000000000249</c:v>
                </c:pt>
                <c:pt idx="6054">
                  <c:v>12.000000000000011</c:v>
                </c:pt>
                <c:pt idx="6055">
                  <c:v>0</c:v>
                </c:pt>
                <c:pt idx="6058">
                  <c:v>-0.99999999999997868</c:v>
                </c:pt>
                <c:pt idx="6059">
                  <c:v>4.9999999999999822</c:v>
                </c:pt>
                <c:pt idx="6060">
                  <c:v>-4.0000000000000036</c:v>
                </c:pt>
                <c:pt idx="6061">
                  <c:v>-0.99999999999997868</c:v>
                </c:pt>
                <c:pt idx="6062">
                  <c:v>-4.9999999999999822</c:v>
                </c:pt>
                <c:pt idx="6065">
                  <c:v>4.0000000000000036</c:v>
                </c:pt>
                <c:pt idx="6066">
                  <c:v>3.0000000000000249</c:v>
                </c:pt>
                <c:pt idx="6067">
                  <c:v>7.0000000000000284</c:v>
                </c:pt>
                <c:pt idx="6068">
                  <c:v>5.0000000000000711</c:v>
                </c:pt>
                <c:pt idx="6069">
                  <c:v>0</c:v>
                </c:pt>
                <c:pt idx="6072">
                  <c:v>-2.0000000000000462</c:v>
                </c:pt>
                <c:pt idx="6073">
                  <c:v>-4.9999999999999822</c:v>
                </c:pt>
                <c:pt idx="6074">
                  <c:v>7.0000000000000284</c:v>
                </c:pt>
                <c:pt idx="6075">
                  <c:v>0.99999999999997868</c:v>
                </c:pt>
                <c:pt idx="6076">
                  <c:v>1.0000000000000675</c:v>
                </c:pt>
                <c:pt idx="6079">
                  <c:v>4.0000000000000036</c:v>
                </c:pt>
                <c:pt idx="6080">
                  <c:v>-1.0000000000000675</c:v>
                </c:pt>
                <c:pt idx="6081">
                  <c:v>4.0000000000000036</c:v>
                </c:pt>
                <c:pt idx="6082">
                  <c:v>-4.0000000000000036</c:v>
                </c:pt>
                <c:pt idx="6083">
                  <c:v>0</c:v>
                </c:pt>
                <c:pt idx="6086">
                  <c:v>3.0000000000000249</c:v>
                </c:pt>
                <c:pt idx="6087">
                  <c:v>3.0000000000000249</c:v>
                </c:pt>
                <c:pt idx="6088">
                  <c:v>3.0000000000000249</c:v>
                </c:pt>
                <c:pt idx="6089">
                  <c:v>0</c:v>
                </c:pt>
                <c:pt idx="6090">
                  <c:v>5.0000000000000711</c:v>
                </c:pt>
                <c:pt idx="6093">
                  <c:v>0.99999999999997868</c:v>
                </c:pt>
                <c:pt idx="6094">
                  <c:v>4.9999999999999822</c:v>
                </c:pt>
                <c:pt idx="6095">
                  <c:v>3.0000000000000249</c:v>
                </c:pt>
                <c:pt idx="6096">
                  <c:v>8.9999999999999858</c:v>
                </c:pt>
                <c:pt idx="6097">
                  <c:v>-5.9999999999999609</c:v>
                </c:pt>
                <c:pt idx="6100">
                  <c:v>3.0000000000000249</c:v>
                </c:pt>
                <c:pt idx="6101">
                  <c:v>5.0000000000000711</c:v>
                </c:pt>
                <c:pt idx="6102">
                  <c:v>1.9999999999999574</c:v>
                </c:pt>
                <c:pt idx="6103">
                  <c:v>9.0000000000000746</c:v>
                </c:pt>
                <c:pt idx="6104">
                  <c:v>4.9999999999999822</c:v>
                </c:pt>
                <c:pt idx="6107">
                  <c:v>4.9999999999999822</c:v>
                </c:pt>
                <c:pt idx="6108">
                  <c:v>2.9999999999999361</c:v>
                </c:pt>
                <c:pt idx="6109">
                  <c:v>3.0000000000000249</c:v>
                </c:pt>
                <c:pt idx="6110">
                  <c:v>5.9999999999999609</c:v>
                </c:pt>
                <c:pt idx="6111">
                  <c:v>0</c:v>
                </c:pt>
                <c:pt idx="6114">
                  <c:v>4.0000000000000036</c:v>
                </c:pt>
                <c:pt idx="6115">
                  <c:v>0.99999999999997868</c:v>
                </c:pt>
                <c:pt idx="6116">
                  <c:v>5.9999999999999609</c:v>
                </c:pt>
                <c:pt idx="6117">
                  <c:v>10.000000000000053</c:v>
                </c:pt>
                <c:pt idx="6118">
                  <c:v>9.9999999999999645</c:v>
                </c:pt>
                <c:pt idx="6121">
                  <c:v>-3.0000000000000249</c:v>
                </c:pt>
                <c:pt idx="6122">
                  <c:v>2.0000000000000462</c:v>
                </c:pt>
                <c:pt idx="6123">
                  <c:v>-2.9999999999999361</c:v>
                </c:pt>
                <c:pt idx="6124">
                  <c:v>4.0000000000000036</c:v>
                </c:pt>
                <c:pt idx="6125">
                  <c:v>0</c:v>
                </c:pt>
                <c:pt idx="6128">
                  <c:v>5.0000000000000711</c:v>
                </c:pt>
                <c:pt idx="6129">
                  <c:v>4.0000000000000036</c:v>
                </c:pt>
                <c:pt idx="6130">
                  <c:v>7.0000000000000284</c:v>
                </c:pt>
                <c:pt idx="6131">
                  <c:v>2.9999999999999361</c:v>
                </c:pt>
                <c:pt idx="6132">
                  <c:v>0</c:v>
                </c:pt>
                <c:pt idx="6135">
                  <c:v>-0.99999999999997868</c:v>
                </c:pt>
                <c:pt idx="6136">
                  <c:v>0</c:v>
                </c:pt>
                <c:pt idx="6137">
                  <c:v>-0.99999999999997868</c:v>
                </c:pt>
                <c:pt idx="6138">
                  <c:v>11.000000000000032</c:v>
                </c:pt>
                <c:pt idx="6139">
                  <c:v>3.0000000000000249</c:v>
                </c:pt>
                <c:pt idx="6142">
                  <c:v>3.0000000000000249</c:v>
                </c:pt>
                <c:pt idx="6143">
                  <c:v>3.0000000000000249</c:v>
                </c:pt>
                <c:pt idx="6144">
                  <c:v>4.0000000000000036</c:v>
                </c:pt>
                <c:pt idx="6145">
                  <c:v>3.0000000000000249</c:v>
                </c:pt>
                <c:pt idx="6146">
                  <c:v>0</c:v>
                </c:pt>
                <c:pt idx="6149">
                  <c:v>4.9999999999999822</c:v>
                </c:pt>
                <c:pt idx="6150">
                  <c:v>0.99999999999997868</c:v>
                </c:pt>
                <c:pt idx="6151">
                  <c:v>1.9999999999999574</c:v>
                </c:pt>
                <c:pt idx="6152">
                  <c:v>7.0000000000000284</c:v>
                </c:pt>
                <c:pt idx="6153">
                  <c:v>1.9999999999999574</c:v>
                </c:pt>
                <c:pt idx="6156">
                  <c:v>-3.0000000000000249</c:v>
                </c:pt>
                <c:pt idx="6157">
                  <c:v>-2.9999999999999361</c:v>
                </c:pt>
                <c:pt idx="6158">
                  <c:v>-4.9999999999999822</c:v>
                </c:pt>
                <c:pt idx="6159">
                  <c:v>-8.0000000000000071</c:v>
                </c:pt>
                <c:pt idx="6160">
                  <c:v>-0.99999999999997868</c:v>
                </c:pt>
                <c:pt idx="6163">
                  <c:v>1.9999999999999574</c:v>
                </c:pt>
                <c:pt idx="6164">
                  <c:v>-0.99999999999997868</c:v>
                </c:pt>
                <c:pt idx="6165">
                  <c:v>8.9999999999999858</c:v>
                </c:pt>
                <c:pt idx="6166">
                  <c:v>3.0000000000000249</c:v>
                </c:pt>
                <c:pt idx="6167">
                  <c:v>0.99999999999997868</c:v>
                </c:pt>
                <c:pt idx="6170">
                  <c:v>4.0000000000000036</c:v>
                </c:pt>
                <c:pt idx="6171">
                  <c:v>1.9999999999999574</c:v>
                </c:pt>
                <c:pt idx="6172">
                  <c:v>3.0000000000000249</c:v>
                </c:pt>
                <c:pt idx="6173">
                  <c:v>2.9999999999999361</c:v>
                </c:pt>
                <c:pt idx="6174">
                  <c:v>0.99999999999997868</c:v>
                </c:pt>
                <c:pt idx="6177">
                  <c:v>2.0000000000000462</c:v>
                </c:pt>
                <c:pt idx="6178">
                  <c:v>1.0000000000000675</c:v>
                </c:pt>
                <c:pt idx="6179">
                  <c:v>-0.99999999999997868</c:v>
                </c:pt>
                <c:pt idx="6180">
                  <c:v>-2.9999999999999361</c:v>
                </c:pt>
                <c:pt idx="6181">
                  <c:v>-8.0000000000000071</c:v>
                </c:pt>
                <c:pt idx="6184">
                  <c:v>0.99999999999997868</c:v>
                </c:pt>
                <c:pt idx="6185">
                  <c:v>4.0000000000000036</c:v>
                </c:pt>
                <c:pt idx="6186">
                  <c:v>-0.99999999999997868</c:v>
                </c:pt>
                <c:pt idx="6187">
                  <c:v>0.99999999999997868</c:v>
                </c:pt>
                <c:pt idx="6188">
                  <c:v>-3.0000000000000249</c:v>
                </c:pt>
                <c:pt idx="6191">
                  <c:v>-0.99999999999997868</c:v>
                </c:pt>
                <c:pt idx="6192">
                  <c:v>1.9999999999999574</c:v>
                </c:pt>
                <c:pt idx="6193">
                  <c:v>-2.0000000000000462</c:v>
                </c:pt>
                <c:pt idx="6194">
                  <c:v>4.0000000000000036</c:v>
                </c:pt>
                <c:pt idx="6195">
                  <c:v>1.9999999999999574</c:v>
                </c:pt>
                <c:pt idx="6198">
                  <c:v>1.9999999999999574</c:v>
                </c:pt>
                <c:pt idx="6199">
                  <c:v>0</c:v>
                </c:pt>
                <c:pt idx="6205">
                  <c:v>3.9999999999999147</c:v>
                </c:pt>
                <c:pt idx="6206">
                  <c:v>0</c:v>
                </c:pt>
                <c:pt idx="6209">
                  <c:v>8.9999999999999858</c:v>
                </c:pt>
                <c:pt idx="6212">
                  <c:v>0.99999999999997868</c:v>
                </c:pt>
                <c:pt idx="6213">
                  <c:v>-2.0000000000000462</c:v>
                </c:pt>
                <c:pt idx="6214">
                  <c:v>-3.0000000000000249</c:v>
                </c:pt>
                <c:pt idx="6215">
                  <c:v>-4.9999999999999822</c:v>
                </c:pt>
                <c:pt idx="6216">
                  <c:v>-5.9999999999999609</c:v>
                </c:pt>
                <c:pt idx="6219">
                  <c:v>0</c:v>
                </c:pt>
                <c:pt idx="6220">
                  <c:v>1.0000000000000675</c:v>
                </c:pt>
                <c:pt idx="6221">
                  <c:v>0.99999999999997868</c:v>
                </c:pt>
                <c:pt idx="6222">
                  <c:v>2.0000000000000462</c:v>
                </c:pt>
                <c:pt idx="6223">
                  <c:v>4.9999999999999822</c:v>
                </c:pt>
                <c:pt idx="6226">
                  <c:v>0.99999999999997868</c:v>
                </c:pt>
                <c:pt idx="6227">
                  <c:v>-0.99999999999997868</c:v>
                </c:pt>
                <c:pt idx="6228">
                  <c:v>4.0000000000000036</c:v>
                </c:pt>
                <c:pt idx="6229">
                  <c:v>2.0000000000000462</c:v>
                </c:pt>
                <c:pt idx="6230">
                  <c:v>1.0000000000000675</c:v>
                </c:pt>
                <c:pt idx="6233">
                  <c:v>4.0000000000000036</c:v>
                </c:pt>
                <c:pt idx="6234">
                  <c:v>-0.99999999999997868</c:v>
                </c:pt>
                <c:pt idx="6235">
                  <c:v>0.99999999999997868</c:v>
                </c:pt>
                <c:pt idx="6236">
                  <c:v>6.0000000000000497</c:v>
                </c:pt>
                <c:pt idx="6237">
                  <c:v>1.9999999999999574</c:v>
                </c:pt>
                <c:pt idx="6240">
                  <c:v>3.0000000000000249</c:v>
                </c:pt>
                <c:pt idx="6241">
                  <c:v>4.0000000000000036</c:v>
                </c:pt>
                <c:pt idx="6242">
                  <c:v>4.0000000000000036</c:v>
                </c:pt>
                <c:pt idx="6243">
                  <c:v>0.99999999999997868</c:v>
                </c:pt>
                <c:pt idx="6244">
                  <c:v>-5.9999999999999609</c:v>
                </c:pt>
                <c:pt idx="6247">
                  <c:v>2.0000000000000462</c:v>
                </c:pt>
                <c:pt idx="6248">
                  <c:v>3.0000000000000249</c:v>
                </c:pt>
                <c:pt idx="6249">
                  <c:v>-3.0000000000000249</c:v>
                </c:pt>
                <c:pt idx="6250">
                  <c:v>1.9999999999999574</c:v>
                </c:pt>
                <c:pt idx="6251">
                  <c:v>1.0000000000000675</c:v>
                </c:pt>
                <c:pt idx="6254">
                  <c:v>2.0000000000000462</c:v>
                </c:pt>
                <c:pt idx="6255">
                  <c:v>1.9999999999999574</c:v>
                </c:pt>
                <c:pt idx="6256">
                  <c:v>4.0000000000000036</c:v>
                </c:pt>
                <c:pt idx="6257">
                  <c:v>1.9999999999999574</c:v>
                </c:pt>
                <c:pt idx="6258">
                  <c:v>3.0000000000000249</c:v>
                </c:pt>
                <c:pt idx="6261">
                  <c:v>0</c:v>
                </c:pt>
                <c:pt idx="6262">
                  <c:v>0</c:v>
                </c:pt>
                <c:pt idx="6263">
                  <c:v>0.99999999999997868</c:v>
                </c:pt>
                <c:pt idx="6264">
                  <c:v>1.9999999999999574</c:v>
                </c:pt>
                <c:pt idx="6265">
                  <c:v>2.0000000000000462</c:v>
                </c:pt>
                <c:pt idx="6268">
                  <c:v>2.0000000000000462</c:v>
                </c:pt>
                <c:pt idx="6269">
                  <c:v>3.0000000000000249</c:v>
                </c:pt>
                <c:pt idx="6270">
                  <c:v>4.0000000000000036</c:v>
                </c:pt>
                <c:pt idx="6271">
                  <c:v>0.99999999999997868</c:v>
                </c:pt>
                <c:pt idx="6272">
                  <c:v>-8.0000000000000071</c:v>
                </c:pt>
                <c:pt idx="6275">
                  <c:v>-1.0000000000000231</c:v>
                </c:pt>
                <c:pt idx="6276">
                  <c:v>0</c:v>
                </c:pt>
                <c:pt idx="6277">
                  <c:v>3.0000000000000249</c:v>
                </c:pt>
                <c:pt idx="6278">
                  <c:v>4.0000000000000036</c:v>
                </c:pt>
                <c:pt idx="6279">
                  <c:v>3.0000000000000249</c:v>
                </c:pt>
                <c:pt idx="6282">
                  <c:v>4.0000000000000036</c:v>
                </c:pt>
                <c:pt idx="6283">
                  <c:v>6.0000000000000053</c:v>
                </c:pt>
                <c:pt idx="6284">
                  <c:v>2.9999999999999805</c:v>
                </c:pt>
                <c:pt idx="6285">
                  <c:v>3.0000000000000249</c:v>
                </c:pt>
                <c:pt idx="6286">
                  <c:v>1.0000000000000231</c:v>
                </c:pt>
                <c:pt idx="6289">
                  <c:v>1.0000000000000231</c:v>
                </c:pt>
                <c:pt idx="6290">
                  <c:v>8.9999999999999858</c:v>
                </c:pt>
                <c:pt idx="6291">
                  <c:v>6.999999999999984</c:v>
                </c:pt>
                <c:pt idx="6292">
                  <c:v>8.0000000000000071</c:v>
                </c:pt>
                <c:pt idx="6293">
                  <c:v>9.0000000000000302</c:v>
                </c:pt>
                <c:pt idx="6296">
                  <c:v>10.999999999999943</c:v>
                </c:pt>
                <c:pt idx="6297">
                  <c:v>7.9999999999999627</c:v>
                </c:pt>
                <c:pt idx="6298">
                  <c:v>6.9999999999999396</c:v>
                </c:pt>
                <c:pt idx="6299">
                  <c:v>12.000000000000011</c:v>
                </c:pt>
                <c:pt idx="6300">
                  <c:v>20.999999999999996</c:v>
                </c:pt>
                <c:pt idx="6303">
                  <c:v>5.9999999999999609</c:v>
                </c:pt>
                <c:pt idx="6304">
                  <c:v>1.9999999999999574</c:v>
                </c:pt>
                <c:pt idx="6305">
                  <c:v>3.0000000000000249</c:v>
                </c:pt>
                <c:pt idx="6306">
                  <c:v>1.9999999999999574</c:v>
                </c:pt>
                <c:pt idx="6311">
                  <c:v>4.9999999999999822</c:v>
                </c:pt>
                <c:pt idx="6312">
                  <c:v>6.0000000000000497</c:v>
                </c:pt>
                <c:pt idx="6313">
                  <c:v>2.9999999999999361</c:v>
                </c:pt>
                <c:pt idx="6314">
                  <c:v>4.9999999999999822</c:v>
                </c:pt>
                <c:pt idx="6317">
                  <c:v>8.0000000000000071</c:v>
                </c:pt>
                <c:pt idx="6318">
                  <c:v>8.0000000000000071</c:v>
                </c:pt>
                <c:pt idx="6319">
                  <c:v>6.0000000000000497</c:v>
                </c:pt>
                <c:pt idx="6320">
                  <c:v>7.0000000000000284</c:v>
                </c:pt>
                <c:pt idx="6321">
                  <c:v>12.000000000000011</c:v>
                </c:pt>
                <c:pt idx="6324">
                  <c:v>5.9999999999999609</c:v>
                </c:pt>
                <c:pt idx="6325">
                  <c:v>8.9999999999999858</c:v>
                </c:pt>
                <c:pt idx="6326">
                  <c:v>8.9999999999999858</c:v>
                </c:pt>
                <c:pt idx="6327">
                  <c:v>5.9999999999999609</c:v>
                </c:pt>
                <c:pt idx="6328">
                  <c:v>4.0000000000000036</c:v>
                </c:pt>
                <c:pt idx="6331">
                  <c:v>4.9999999999999822</c:v>
                </c:pt>
                <c:pt idx="6332">
                  <c:v>6.9999999999999396</c:v>
                </c:pt>
                <c:pt idx="6333">
                  <c:v>10.000000000000053</c:v>
                </c:pt>
                <c:pt idx="6334">
                  <c:v>8.9999999999999858</c:v>
                </c:pt>
                <c:pt idx="6335">
                  <c:v>15.000000000000036</c:v>
                </c:pt>
                <c:pt idx="6338">
                  <c:v>8.0000000000000071</c:v>
                </c:pt>
                <c:pt idx="6339">
                  <c:v>7.0000000000000284</c:v>
                </c:pt>
                <c:pt idx="6340">
                  <c:v>10.999999999999943</c:v>
                </c:pt>
                <c:pt idx="6341">
                  <c:v>6.0000000000000497</c:v>
                </c:pt>
                <c:pt idx="6342">
                  <c:v>3.0000000000000249</c:v>
                </c:pt>
                <c:pt idx="6345">
                  <c:v>6.0000000000000497</c:v>
                </c:pt>
                <c:pt idx="6346">
                  <c:v>8.0000000000000071</c:v>
                </c:pt>
                <c:pt idx="6347">
                  <c:v>8.0000000000000071</c:v>
                </c:pt>
                <c:pt idx="6348">
                  <c:v>5.9999999999999609</c:v>
                </c:pt>
                <c:pt idx="6349">
                  <c:v>5.9999999999999609</c:v>
                </c:pt>
                <c:pt idx="6352">
                  <c:v>4.9999999999999822</c:v>
                </c:pt>
                <c:pt idx="6353">
                  <c:v>6.0000000000000497</c:v>
                </c:pt>
                <c:pt idx="6354">
                  <c:v>1.9999999999999574</c:v>
                </c:pt>
                <c:pt idx="6355">
                  <c:v>0</c:v>
                </c:pt>
                <c:pt idx="6356">
                  <c:v>4.0000000000000036</c:v>
                </c:pt>
                <c:pt idx="6359">
                  <c:v>7.0000000000000284</c:v>
                </c:pt>
                <c:pt idx="6360">
                  <c:v>5.0000000000000711</c:v>
                </c:pt>
                <c:pt idx="6361">
                  <c:v>4.9999999999999822</c:v>
                </c:pt>
                <c:pt idx="6362">
                  <c:v>2.0000000000000462</c:v>
                </c:pt>
                <c:pt idx="6363">
                  <c:v>4.9999999999999822</c:v>
                </c:pt>
                <c:pt idx="6366">
                  <c:v>1.7999999999999794</c:v>
                </c:pt>
                <c:pt idx="6367">
                  <c:v>2.3000000000000576</c:v>
                </c:pt>
                <c:pt idx="6368">
                  <c:v>6.0000000000000497</c:v>
                </c:pt>
                <c:pt idx="6369">
                  <c:v>3.0999999999999694</c:v>
                </c:pt>
                <c:pt idx="6370">
                  <c:v>4.0000000000000036</c:v>
                </c:pt>
                <c:pt idx="6373">
                  <c:v>1.6000000000000014</c:v>
                </c:pt>
                <c:pt idx="6374">
                  <c:v>-6.899999999999995</c:v>
                </c:pt>
                <c:pt idx="6375">
                  <c:v>5.7999999999999829</c:v>
                </c:pt>
                <c:pt idx="6376">
                  <c:v>2.8999999999999915</c:v>
                </c:pt>
                <c:pt idx="6377">
                  <c:v>2.6000000000000689</c:v>
                </c:pt>
                <c:pt idx="6380">
                  <c:v>0.39999999999995595</c:v>
                </c:pt>
                <c:pt idx="6381">
                  <c:v>2.7000000000000135</c:v>
                </c:pt>
                <c:pt idx="6382">
                  <c:v>3.4000000000000696</c:v>
                </c:pt>
                <c:pt idx="6383">
                  <c:v>0</c:v>
                </c:pt>
                <c:pt idx="6384">
                  <c:v>4.4000000000000483</c:v>
                </c:pt>
                <c:pt idx="6387">
                  <c:v>6.9999999999999396</c:v>
                </c:pt>
                <c:pt idx="6388">
                  <c:v>1.9999999999999574</c:v>
                </c:pt>
                <c:pt idx="6389">
                  <c:v>-1.2999999999999901</c:v>
                </c:pt>
                <c:pt idx="6390">
                  <c:v>0.90000000000003411</c:v>
                </c:pt>
                <c:pt idx="6391">
                  <c:v>-0.99999999999997868</c:v>
                </c:pt>
                <c:pt idx="6394">
                  <c:v>2.0999999999999908</c:v>
                </c:pt>
                <c:pt idx="6395">
                  <c:v>2.8000000000000469</c:v>
                </c:pt>
                <c:pt idx="6396">
                  <c:v>0.49999999999998934</c:v>
                </c:pt>
                <c:pt idx="6397">
                  <c:v>2.0999999999999908</c:v>
                </c:pt>
                <c:pt idx="6398">
                  <c:v>3.2999999999999474</c:v>
                </c:pt>
                <c:pt idx="6401">
                  <c:v>1.8000000000000682</c:v>
                </c:pt>
                <c:pt idx="6402">
                  <c:v>3.2000000000000028</c:v>
                </c:pt>
                <c:pt idx="6403">
                  <c:v>2.4000000000000021</c:v>
                </c:pt>
                <c:pt idx="6404">
                  <c:v>1.7000000000000348</c:v>
                </c:pt>
                <c:pt idx="6405">
                  <c:v>-3.3999999999999808</c:v>
                </c:pt>
                <c:pt idx="6408">
                  <c:v>0.60000000000002274</c:v>
                </c:pt>
                <c:pt idx="6409">
                  <c:v>4.3999999999999595</c:v>
                </c:pt>
                <c:pt idx="6410">
                  <c:v>4.4000000000000483</c:v>
                </c:pt>
                <c:pt idx="6411">
                  <c:v>0.20000000000006679</c:v>
                </c:pt>
                <c:pt idx="6412">
                  <c:v>0.70000000000005613</c:v>
                </c:pt>
                <c:pt idx="6415">
                  <c:v>4.3000000000000149</c:v>
                </c:pt>
                <c:pt idx="6416">
                  <c:v>4.2000000000000703</c:v>
                </c:pt>
                <c:pt idx="6417">
                  <c:v>0.90000000000003411</c:v>
                </c:pt>
                <c:pt idx="6418">
                  <c:v>-0.49999999999998934</c:v>
                </c:pt>
                <c:pt idx="6419">
                  <c:v>-1.499999999999968</c:v>
                </c:pt>
                <c:pt idx="6422">
                  <c:v>-3.3000000000000362</c:v>
                </c:pt>
                <c:pt idx="6423">
                  <c:v>0.1000000000000334</c:v>
                </c:pt>
                <c:pt idx="6424">
                  <c:v>1.4000000000000234</c:v>
                </c:pt>
                <c:pt idx="6425">
                  <c:v>-1.1999999999999567</c:v>
                </c:pt>
                <c:pt idx="6426">
                  <c:v>-5.7000000000000384</c:v>
                </c:pt>
                <c:pt idx="6429">
                  <c:v>1.499999999999968</c:v>
                </c:pt>
                <c:pt idx="6430">
                  <c:v>0.69999999999996732</c:v>
                </c:pt>
                <c:pt idx="6431">
                  <c:v>0.70000000000005613</c:v>
                </c:pt>
                <c:pt idx="6432">
                  <c:v>0</c:v>
                </c:pt>
                <c:pt idx="6433">
                  <c:v>1.0000000000000675</c:v>
                </c:pt>
                <c:pt idx="6436">
                  <c:v>6.0000000000000497</c:v>
                </c:pt>
                <c:pt idx="6437">
                  <c:v>0.49999999999998934</c:v>
                </c:pt>
                <c:pt idx="6438">
                  <c:v>5.200000000000049</c:v>
                </c:pt>
                <c:pt idx="6439">
                  <c:v>0.40000000000004476</c:v>
                </c:pt>
                <c:pt idx="6440">
                  <c:v>2.9000000000000803</c:v>
                </c:pt>
                <c:pt idx="6443">
                  <c:v>4.0000000000000036</c:v>
                </c:pt>
                <c:pt idx="6444">
                  <c:v>3.3999999999999808</c:v>
                </c:pt>
                <c:pt idx="6445">
                  <c:v>-0.89999999999994529</c:v>
                </c:pt>
                <c:pt idx="6446">
                  <c:v>0.60000000000002274</c:v>
                </c:pt>
                <c:pt idx="6447">
                  <c:v>4.6000000000000263</c:v>
                </c:pt>
                <c:pt idx="6450">
                  <c:v>-0.60000000000002274</c:v>
                </c:pt>
                <c:pt idx="6451">
                  <c:v>-2.4000000000000021</c:v>
                </c:pt>
                <c:pt idx="6452">
                  <c:v>4.0000000000000036</c:v>
                </c:pt>
                <c:pt idx="6453">
                  <c:v>4.1000000000000369</c:v>
                </c:pt>
                <c:pt idx="6454">
                  <c:v>7.8000000000000291</c:v>
                </c:pt>
                <c:pt idx="6457">
                  <c:v>0.29999999999992255</c:v>
                </c:pt>
                <c:pt idx="6458">
                  <c:v>3.0000000000000249</c:v>
                </c:pt>
                <c:pt idx="6459">
                  <c:v>4.5999999999999375</c:v>
                </c:pt>
                <c:pt idx="6460">
                  <c:v>5.1000000000000156</c:v>
                </c:pt>
                <c:pt idx="6461">
                  <c:v>4.8999999999999488</c:v>
                </c:pt>
                <c:pt idx="6464">
                  <c:v>-12.000000000000011</c:v>
                </c:pt>
                <c:pt idx="6465">
                  <c:v>5.8000000000000718</c:v>
                </c:pt>
                <c:pt idx="6466">
                  <c:v>8.3999999999999631</c:v>
                </c:pt>
                <c:pt idx="6467">
                  <c:v>3.2000000000000028</c:v>
                </c:pt>
                <c:pt idx="6468">
                  <c:v>7.2000000000000064</c:v>
                </c:pt>
                <c:pt idx="6471">
                  <c:v>4.9000000000000377</c:v>
                </c:pt>
                <c:pt idx="6472">
                  <c:v>6.0000000000000497</c:v>
                </c:pt>
                <c:pt idx="6473">
                  <c:v>5.1999999999999602</c:v>
                </c:pt>
                <c:pt idx="6474">
                  <c:v>4.9000000000000377</c:v>
                </c:pt>
                <c:pt idx="6475">
                  <c:v>7.5000000000000178</c:v>
                </c:pt>
                <c:pt idx="6478">
                  <c:v>4.6000000000000263</c:v>
                </c:pt>
                <c:pt idx="6479">
                  <c:v>6.899999999999995</c:v>
                </c:pt>
                <c:pt idx="6480">
                  <c:v>8.8000000000000078</c:v>
                </c:pt>
                <c:pt idx="6481">
                  <c:v>6.5999999999999837</c:v>
                </c:pt>
                <c:pt idx="6482">
                  <c:v>8.6999999999999744</c:v>
                </c:pt>
                <c:pt idx="6485">
                  <c:v>6.7000000000000171</c:v>
                </c:pt>
                <c:pt idx="6486">
                  <c:v>3.900000000000059</c:v>
                </c:pt>
                <c:pt idx="6487">
                  <c:v>6.4000000000000057</c:v>
                </c:pt>
                <c:pt idx="6488">
                  <c:v>6.8000000000000504</c:v>
                </c:pt>
                <c:pt idx="6489">
                  <c:v>1.699999999999946</c:v>
                </c:pt>
                <c:pt idx="6492">
                  <c:v>5.9999999999999609</c:v>
                </c:pt>
                <c:pt idx="6493">
                  <c:v>4.7000000000000153</c:v>
                </c:pt>
                <c:pt idx="6494">
                  <c:v>3.7999999999999812</c:v>
                </c:pt>
                <c:pt idx="6495">
                  <c:v>4.7000000000000153</c:v>
                </c:pt>
                <c:pt idx="6496">
                  <c:v>8.3000000000000185</c:v>
                </c:pt>
                <c:pt idx="6499">
                  <c:v>5.1000000000000156</c:v>
                </c:pt>
                <c:pt idx="6500">
                  <c:v>7.4000000000000288</c:v>
                </c:pt>
                <c:pt idx="6501">
                  <c:v>4.4999999999999929</c:v>
                </c:pt>
                <c:pt idx="6502">
                  <c:v>7.9000000000000181</c:v>
                </c:pt>
                <c:pt idx="6503">
                  <c:v>5.3999999999999826</c:v>
                </c:pt>
                <c:pt idx="6506">
                  <c:v>5.9000000000000163</c:v>
                </c:pt>
                <c:pt idx="6507">
                  <c:v>6.5999999999999837</c:v>
                </c:pt>
                <c:pt idx="6508">
                  <c:v>3.9000000000000146</c:v>
                </c:pt>
                <c:pt idx="6509">
                  <c:v>7.8000000000000291</c:v>
                </c:pt>
                <c:pt idx="6510">
                  <c:v>6.0999999999999943</c:v>
                </c:pt>
                <c:pt idx="6513">
                  <c:v>6.0999999999999943</c:v>
                </c:pt>
                <c:pt idx="6514">
                  <c:v>6.999999999999984</c:v>
                </c:pt>
                <c:pt idx="6515">
                  <c:v>4.0000000000000036</c:v>
                </c:pt>
                <c:pt idx="6516">
                  <c:v>2.9999999999999805</c:v>
                </c:pt>
                <c:pt idx="6517">
                  <c:v>10.999999999999988</c:v>
                </c:pt>
                <c:pt idx="6520">
                  <c:v>5.1000000000000156</c:v>
                </c:pt>
                <c:pt idx="6521">
                  <c:v>2.3000000000000131</c:v>
                </c:pt>
                <c:pt idx="6522">
                  <c:v>6.0000000000000053</c:v>
                </c:pt>
                <c:pt idx="6523">
                  <c:v>1.6999999999999904</c:v>
                </c:pt>
                <c:pt idx="6524">
                  <c:v>3.6000000000000032</c:v>
                </c:pt>
                <c:pt idx="6527">
                  <c:v>5.600000000000005</c:v>
                </c:pt>
                <c:pt idx="6528">
                  <c:v>6.0999999999999943</c:v>
                </c:pt>
                <c:pt idx="6529">
                  <c:v>7.5999999999999623</c:v>
                </c:pt>
                <c:pt idx="6530">
                  <c:v>12.399999999999967</c:v>
                </c:pt>
                <c:pt idx="6531">
                  <c:v>6.6999999999999726</c:v>
                </c:pt>
                <c:pt idx="6534">
                  <c:v>4.2000000000000259</c:v>
                </c:pt>
                <c:pt idx="6535">
                  <c:v>3.6000000000000476</c:v>
                </c:pt>
                <c:pt idx="6536">
                  <c:v>5.600000000000005</c:v>
                </c:pt>
                <c:pt idx="6537">
                  <c:v>-1.2000000000000455</c:v>
                </c:pt>
                <c:pt idx="6538">
                  <c:v>-2.2000000000000242</c:v>
                </c:pt>
                <c:pt idx="6541">
                  <c:v>4.8000000000000043</c:v>
                </c:pt>
                <c:pt idx="6542">
                  <c:v>-2.0999999999999908</c:v>
                </c:pt>
                <c:pt idx="6543">
                  <c:v>-0.90000000000003411</c:v>
                </c:pt>
                <c:pt idx="6544">
                  <c:v>5.1000000000000156</c:v>
                </c:pt>
                <c:pt idx="6545">
                  <c:v>-8.3000000000000185</c:v>
                </c:pt>
                <c:pt idx="6548">
                  <c:v>-2.6000000000000245</c:v>
                </c:pt>
                <c:pt idx="6549">
                  <c:v>-2.6000000000000245</c:v>
                </c:pt>
                <c:pt idx="6550">
                  <c:v>-3.7000000000000366</c:v>
                </c:pt>
                <c:pt idx="6551">
                  <c:v>-3.3999999999999808</c:v>
                </c:pt>
                <c:pt idx="6552">
                  <c:v>-3.7000000000000366</c:v>
                </c:pt>
                <c:pt idx="6555">
                  <c:v>-2.7000000000000135</c:v>
                </c:pt>
                <c:pt idx="6556">
                  <c:v>-2.0999999999999908</c:v>
                </c:pt>
                <c:pt idx="6557">
                  <c:v>-3.6000000000000476</c:v>
                </c:pt>
                <c:pt idx="6558">
                  <c:v>2.4999999999999911</c:v>
                </c:pt>
                <c:pt idx="6559">
                  <c:v>2.0999999999999908</c:v>
                </c:pt>
                <c:pt idx="6562">
                  <c:v>4.8999999999999932</c:v>
                </c:pt>
                <c:pt idx="6563">
                  <c:v>3.7999999999999812</c:v>
                </c:pt>
                <c:pt idx="6564">
                  <c:v>1.2000000000000011</c:v>
                </c:pt>
                <c:pt idx="6565">
                  <c:v>-1.1000000000000121</c:v>
                </c:pt>
                <c:pt idx="6569">
                  <c:v>2.8999999999999915</c:v>
                </c:pt>
                <c:pt idx="6570">
                  <c:v>1.399999999999979</c:v>
                </c:pt>
                <c:pt idx="6571">
                  <c:v>2.8999999999999915</c:v>
                </c:pt>
                <c:pt idx="6572">
                  <c:v>-3.3999999999999808</c:v>
                </c:pt>
                <c:pt idx="6576">
                  <c:v>-2.8999999999999915</c:v>
                </c:pt>
                <c:pt idx="6577">
                  <c:v>-0.40000000000000036</c:v>
                </c:pt>
                <c:pt idx="6578">
                  <c:v>-3.1000000000000139</c:v>
                </c:pt>
                <c:pt idx="6579">
                  <c:v>-4.8999999999999932</c:v>
                </c:pt>
                <c:pt idx="6580">
                  <c:v>-0.40000000000000036</c:v>
                </c:pt>
                <c:pt idx="6583">
                  <c:v>-1.2000000000000011</c:v>
                </c:pt>
                <c:pt idx="6584">
                  <c:v>0.60000000000002274</c:v>
                </c:pt>
                <c:pt idx="6585">
                  <c:v>-1.2999999999999901</c:v>
                </c:pt>
                <c:pt idx="6586">
                  <c:v>-6.2000000000000277</c:v>
                </c:pt>
                <c:pt idx="6587">
                  <c:v>0.60000000000002274</c:v>
                </c:pt>
                <c:pt idx="6590">
                  <c:v>-1.0999999999999677</c:v>
                </c:pt>
                <c:pt idx="6591">
                  <c:v>-1.1000000000000121</c:v>
                </c:pt>
                <c:pt idx="6592">
                  <c:v>0.90000000000003411</c:v>
                </c:pt>
                <c:pt idx="6593">
                  <c:v>0.20000000000002238</c:v>
                </c:pt>
                <c:pt idx="6594">
                  <c:v>1.2000000000000011</c:v>
                </c:pt>
                <c:pt idx="6597">
                  <c:v>-0.59999999999997833</c:v>
                </c:pt>
                <c:pt idx="6598">
                  <c:v>-0.40000000000000036</c:v>
                </c:pt>
                <c:pt idx="6599">
                  <c:v>-0.40000000000000036</c:v>
                </c:pt>
                <c:pt idx="6600">
                  <c:v>-2.1000000000000352</c:v>
                </c:pt>
                <c:pt idx="6601">
                  <c:v>-2.9000000000000359</c:v>
                </c:pt>
                <c:pt idx="6604">
                  <c:v>-1.1999999999999567</c:v>
                </c:pt>
                <c:pt idx="6605">
                  <c:v>-1.1000000000000121</c:v>
                </c:pt>
                <c:pt idx="6606">
                  <c:v>1.499999999999968</c:v>
                </c:pt>
                <c:pt idx="6607">
                  <c:v>-0.30000000000001137</c:v>
                </c:pt>
                <c:pt idx="6608">
                  <c:v>-5.2999999999999936</c:v>
                </c:pt>
                <c:pt idx="6611">
                  <c:v>1.9000000000000128</c:v>
                </c:pt>
                <c:pt idx="6612">
                  <c:v>1.6999999999999904</c:v>
                </c:pt>
                <c:pt idx="6613">
                  <c:v>3.9000000000000146</c:v>
                </c:pt>
                <c:pt idx="6614">
                  <c:v>3.6000000000000032</c:v>
                </c:pt>
                <c:pt idx="6615">
                  <c:v>4.9999999999999822</c:v>
                </c:pt>
                <c:pt idx="6618">
                  <c:v>3.4999999999999698</c:v>
                </c:pt>
                <c:pt idx="6619">
                  <c:v>5.8999999999999719</c:v>
                </c:pt>
                <c:pt idx="6620">
                  <c:v>7.3000000000000398</c:v>
                </c:pt>
                <c:pt idx="6621">
                  <c:v>4.8000000000000043</c:v>
                </c:pt>
                <c:pt idx="6622">
                  <c:v>7.9000000000000181</c:v>
                </c:pt>
                <c:pt idx="6625">
                  <c:v>6.7999999999999616</c:v>
                </c:pt>
                <c:pt idx="6626">
                  <c:v>5.699999999999994</c:v>
                </c:pt>
                <c:pt idx="6627">
                  <c:v>1.6000000000000014</c:v>
                </c:pt>
                <c:pt idx="6628">
                  <c:v>4.0000000000000036</c:v>
                </c:pt>
                <c:pt idx="6629">
                  <c:v>3.3999999999999808</c:v>
                </c:pt>
                <c:pt idx="6632">
                  <c:v>7.199999999999962</c:v>
                </c:pt>
                <c:pt idx="6633">
                  <c:v>4.9000000000000377</c:v>
                </c:pt>
                <c:pt idx="6634">
                  <c:v>8.0999999999999961</c:v>
                </c:pt>
                <c:pt idx="6635">
                  <c:v>2.4999999999999911</c:v>
                </c:pt>
                <c:pt idx="6636">
                  <c:v>-2.7000000000000135</c:v>
                </c:pt>
                <c:pt idx="6639">
                  <c:v>3.3999999999999808</c:v>
                </c:pt>
                <c:pt idx="6640">
                  <c:v>6.6999999999999726</c:v>
                </c:pt>
                <c:pt idx="6641">
                  <c:v>8.8000000000000078</c:v>
                </c:pt>
                <c:pt idx="6642">
                  <c:v>2.0999999999999908</c:v>
                </c:pt>
                <c:pt idx="6643">
                  <c:v>4.0000000000000036</c:v>
                </c:pt>
                <c:pt idx="6646">
                  <c:v>1.6999999999999904</c:v>
                </c:pt>
                <c:pt idx="6647">
                  <c:v>0.69999999999996732</c:v>
                </c:pt>
                <c:pt idx="6648">
                  <c:v>-1.399999999999979</c:v>
                </c:pt>
                <c:pt idx="6649">
                  <c:v>3.8999999999999702</c:v>
                </c:pt>
                <c:pt idx="6650">
                  <c:v>6.1999999999999833</c:v>
                </c:pt>
                <c:pt idx="6653">
                  <c:v>3.5000000000000142</c:v>
                </c:pt>
                <c:pt idx="6654">
                  <c:v>2.5999999999999801</c:v>
                </c:pt>
                <c:pt idx="6655">
                  <c:v>4.0000000000000036</c:v>
                </c:pt>
                <c:pt idx="6656">
                  <c:v>2.2000000000000242</c:v>
                </c:pt>
                <c:pt idx="6661">
                  <c:v>2.3000000000000131</c:v>
                </c:pt>
                <c:pt idx="6662">
                  <c:v>3.4999999999999698</c:v>
                </c:pt>
                <c:pt idx="6663">
                  <c:v>1.8999999999999684</c:v>
                </c:pt>
                <c:pt idx="6664">
                  <c:v>2.3000000000000131</c:v>
                </c:pt>
                <c:pt idx="6667">
                  <c:v>2.3000000000000131</c:v>
                </c:pt>
                <c:pt idx="6668">
                  <c:v>3.3999999999999808</c:v>
                </c:pt>
                <c:pt idx="6669">
                  <c:v>2.4999999999999911</c:v>
                </c:pt>
                <c:pt idx="6670">
                  <c:v>-0.40000000000000036</c:v>
                </c:pt>
                <c:pt idx="6671">
                  <c:v>4.6999999999999709</c:v>
                </c:pt>
                <c:pt idx="6674">
                  <c:v>5.1000000000000156</c:v>
                </c:pt>
                <c:pt idx="6675">
                  <c:v>4.4999999999999929</c:v>
                </c:pt>
                <c:pt idx="6676">
                  <c:v>3.2999999999999918</c:v>
                </c:pt>
                <c:pt idx="6677">
                  <c:v>5.0000000000000266</c:v>
                </c:pt>
                <c:pt idx="6678">
                  <c:v>5.500000000000016</c:v>
                </c:pt>
                <c:pt idx="6681">
                  <c:v>5.2999999999999936</c:v>
                </c:pt>
                <c:pt idx="6682">
                  <c:v>0.40000000000000036</c:v>
                </c:pt>
                <c:pt idx="6683">
                  <c:v>4.2999999999999705</c:v>
                </c:pt>
                <c:pt idx="6684">
                  <c:v>6.899999999999995</c:v>
                </c:pt>
                <c:pt idx="6685">
                  <c:v>2.7000000000000135</c:v>
                </c:pt>
                <c:pt idx="6688">
                  <c:v>3.8999999999999702</c:v>
                </c:pt>
                <c:pt idx="6689">
                  <c:v>5.8999999999999719</c:v>
                </c:pt>
                <c:pt idx="6690">
                  <c:v>-0.30000000000001137</c:v>
                </c:pt>
                <c:pt idx="6691">
                  <c:v>3.6000000000000032</c:v>
                </c:pt>
                <c:pt idx="6692">
                  <c:v>6.899999999999995</c:v>
                </c:pt>
                <c:pt idx="6695">
                  <c:v>5.600000000000005</c:v>
                </c:pt>
                <c:pt idx="6696">
                  <c:v>3.7999999999999812</c:v>
                </c:pt>
                <c:pt idx="6697">
                  <c:v>8.6000000000000298</c:v>
                </c:pt>
                <c:pt idx="6698">
                  <c:v>5.3999999999999826</c:v>
                </c:pt>
                <c:pt idx="6699">
                  <c:v>9.9000000000000199</c:v>
                </c:pt>
                <c:pt idx="6702">
                  <c:v>4.1999999999999815</c:v>
                </c:pt>
                <c:pt idx="6703">
                  <c:v>1.5000000000000124</c:v>
                </c:pt>
                <c:pt idx="6704">
                  <c:v>2.4000000000000021</c:v>
                </c:pt>
                <c:pt idx="6705">
                  <c:v>5.2999999999999936</c:v>
                </c:pt>
                <c:pt idx="6706">
                  <c:v>4.2000000000000259</c:v>
                </c:pt>
                <c:pt idx="6709">
                  <c:v>4.0000000000000036</c:v>
                </c:pt>
                <c:pt idx="6710">
                  <c:v>3.0000000000000249</c:v>
                </c:pt>
                <c:pt idx="6711">
                  <c:v>-2.7000000000000135</c:v>
                </c:pt>
                <c:pt idx="6712">
                  <c:v>-0.30000000000001137</c:v>
                </c:pt>
                <c:pt idx="6713">
                  <c:v>0.8999999999999897</c:v>
                </c:pt>
                <c:pt idx="6716">
                  <c:v>-3.4999999999999698</c:v>
                </c:pt>
                <c:pt idx="6717">
                  <c:v>1.8000000000000238</c:v>
                </c:pt>
                <c:pt idx="6718">
                  <c:v>1.399999999999979</c:v>
                </c:pt>
                <c:pt idx="6719">
                  <c:v>5.1000000000000156</c:v>
                </c:pt>
                <c:pt idx="6720">
                  <c:v>4.8000000000000043</c:v>
                </c:pt>
                <c:pt idx="6723">
                  <c:v>1.2000000000000011</c:v>
                </c:pt>
                <c:pt idx="6724">
                  <c:v>-0.69999999999996732</c:v>
                </c:pt>
                <c:pt idx="6725">
                  <c:v>-1.5000000000000124</c:v>
                </c:pt>
                <c:pt idx="6726">
                  <c:v>-0.40000000000000036</c:v>
                </c:pt>
                <c:pt idx="6727">
                  <c:v>9.9999999999988987E-2</c:v>
                </c:pt>
                <c:pt idx="6730">
                  <c:v>1.8999999999999684</c:v>
                </c:pt>
                <c:pt idx="6731">
                  <c:v>-0.50000000000003375</c:v>
                </c:pt>
                <c:pt idx="6732">
                  <c:v>0.40000000000000036</c:v>
                </c:pt>
                <c:pt idx="6733">
                  <c:v>2.1999999999999797</c:v>
                </c:pt>
                <c:pt idx="6734">
                  <c:v>2.4999999999999911</c:v>
                </c:pt>
                <c:pt idx="6737">
                  <c:v>3.4000000000000252</c:v>
                </c:pt>
                <c:pt idx="6738">
                  <c:v>1.1000000000000121</c:v>
                </c:pt>
                <c:pt idx="6739">
                  <c:v>7.099999999999973</c:v>
                </c:pt>
                <c:pt idx="6740">
                  <c:v>-1.5000000000000124</c:v>
                </c:pt>
                <c:pt idx="6741">
                  <c:v>2.8999999999999915</c:v>
                </c:pt>
                <c:pt idx="6744">
                  <c:v>0.80000000000000071</c:v>
                </c:pt>
                <c:pt idx="6745">
                  <c:v>1.6999999999999904</c:v>
                </c:pt>
                <c:pt idx="6746">
                  <c:v>0.70000000000001172</c:v>
                </c:pt>
                <c:pt idx="6747">
                  <c:v>1.1000000000000121</c:v>
                </c:pt>
                <c:pt idx="6748">
                  <c:v>2.4999999999999911</c:v>
                </c:pt>
                <c:pt idx="6751">
                  <c:v>-0.49999999999998934</c:v>
                </c:pt>
                <c:pt idx="6752">
                  <c:v>3.2999999999999918</c:v>
                </c:pt>
                <c:pt idx="6753">
                  <c:v>-4.3000000000000149</c:v>
                </c:pt>
                <c:pt idx="6754">
                  <c:v>-0.30000000000001137</c:v>
                </c:pt>
                <c:pt idx="6755">
                  <c:v>0.49999999999998934</c:v>
                </c:pt>
                <c:pt idx="6758">
                  <c:v>-1.6000000000000014</c:v>
                </c:pt>
                <c:pt idx="6759">
                  <c:v>-1.6000000000000014</c:v>
                </c:pt>
                <c:pt idx="6760">
                  <c:v>0.70000000000001172</c:v>
                </c:pt>
                <c:pt idx="6761">
                  <c:v>3.6999999999999922</c:v>
                </c:pt>
                <c:pt idx="6762">
                  <c:v>-1.2000000000000011</c:v>
                </c:pt>
                <c:pt idx="6765">
                  <c:v>8.6999999999999744</c:v>
                </c:pt>
                <c:pt idx="6766">
                  <c:v>4.3000000000000149</c:v>
                </c:pt>
                <c:pt idx="6767">
                  <c:v>4.5999999999999819</c:v>
                </c:pt>
                <c:pt idx="6768">
                  <c:v>8.1000000000000405</c:v>
                </c:pt>
                <c:pt idx="6769">
                  <c:v>4.9999999999999822</c:v>
                </c:pt>
                <c:pt idx="6772">
                  <c:v>5.0000000000000266</c:v>
                </c:pt>
                <c:pt idx="6773">
                  <c:v>3.6000000000000032</c:v>
                </c:pt>
                <c:pt idx="6774">
                  <c:v>7.8999999999999737</c:v>
                </c:pt>
                <c:pt idx="6775">
                  <c:v>7.8000000000000291</c:v>
                </c:pt>
                <c:pt idx="6776">
                  <c:v>2.1000000000000352</c:v>
                </c:pt>
                <c:pt idx="6779">
                  <c:v>3.6000000000000032</c:v>
                </c:pt>
                <c:pt idx="6780">
                  <c:v>5.4999999999999716</c:v>
                </c:pt>
                <c:pt idx="6781">
                  <c:v>6.3000000000000167</c:v>
                </c:pt>
                <c:pt idx="6782">
                  <c:v>5.500000000000016</c:v>
                </c:pt>
                <c:pt idx="6783">
                  <c:v>7.4999999999999734</c:v>
                </c:pt>
                <c:pt idx="6786">
                  <c:v>6.899999999999995</c:v>
                </c:pt>
                <c:pt idx="6787">
                  <c:v>7.2000000000000064</c:v>
                </c:pt>
                <c:pt idx="6788">
                  <c:v>3.5000000000000142</c:v>
                </c:pt>
                <c:pt idx="6789">
                  <c:v>3.2000000000000028</c:v>
                </c:pt>
                <c:pt idx="6790">
                  <c:v>9.7999999999999865</c:v>
                </c:pt>
                <c:pt idx="6793">
                  <c:v>4.8000000000000043</c:v>
                </c:pt>
                <c:pt idx="6794">
                  <c:v>3.6999999999999922</c:v>
                </c:pt>
                <c:pt idx="6795">
                  <c:v>4.2000000000000259</c:v>
                </c:pt>
                <c:pt idx="6796">
                  <c:v>2.8000000000000025</c:v>
                </c:pt>
                <c:pt idx="6797">
                  <c:v>4.3000000000000149</c:v>
                </c:pt>
                <c:pt idx="6800">
                  <c:v>5.7999999999999829</c:v>
                </c:pt>
                <c:pt idx="6801">
                  <c:v>1.2999999999999901</c:v>
                </c:pt>
                <c:pt idx="6802">
                  <c:v>3.0999999999999694</c:v>
                </c:pt>
                <c:pt idx="6803">
                  <c:v>4.8000000000000043</c:v>
                </c:pt>
                <c:pt idx="6804">
                  <c:v>6.4999999999999947</c:v>
                </c:pt>
                <c:pt idx="6807">
                  <c:v>5.3999999999999826</c:v>
                </c:pt>
                <c:pt idx="6808">
                  <c:v>3.8000000000000256</c:v>
                </c:pt>
                <c:pt idx="6809">
                  <c:v>3.0999999999999694</c:v>
                </c:pt>
                <c:pt idx="6810">
                  <c:v>5.400000000000027</c:v>
                </c:pt>
                <c:pt idx="6811">
                  <c:v>4.4000000000000039</c:v>
                </c:pt>
                <c:pt idx="6814">
                  <c:v>6.899999999999995</c:v>
                </c:pt>
                <c:pt idx="6815">
                  <c:v>3.6000000000000032</c:v>
                </c:pt>
                <c:pt idx="6816">
                  <c:v>2.0000000000000018</c:v>
                </c:pt>
                <c:pt idx="6817">
                  <c:v>-9.9999999999988987E-2</c:v>
                </c:pt>
                <c:pt idx="6818">
                  <c:v>5.1000000000000156</c:v>
                </c:pt>
                <c:pt idx="6821">
                  <c:v>5.2000000000000046</c:v>
                </c:pt>
                <c:pt idx="6822">
                  <c:v>4.8000000000000043</c:v>
                </c:pt>
                <c:pt idx="6823">
                  <c:v>6.0000000000000053</c:v>
                </c:pt>
                <c:pt idx="6824">
                  <c:v>3.3999999999999808</c:v>
                </c:pt>
                <c:pt idx="6825">
                  <c:v>2.1000000000000352</c:v>
                </c:pt>
                <c:pt idx="6828">
                  <c:v>8.8999999999999968</c:v>
                </c:pt>
                <c:pt idx="6829">
                  <c:v>1.2999999999999901</c:v>
                </c:pt>
                <c:pt idx="6830">
                  <c:v>3.8000000000000256</c:v>
                </c:pt>
                <c:pt idx="6831">
                  <c:v>3.5000000000000142</c:v>
                </c:pt>
                <c:pt idx="6832">
                  <c:v>4.3000000000000149</c:v>
                </c:pt>
                <c:pt idx="6835">
                  <c:v>4.4999999999999929</c:v>
                </c:pt>
                <c:pt idx="6836">
                  <c:v>3.7999999999999812</c:v>
                </c:pt>
                <c:pt idx="6837">
                  <c:v>2.5999999999999801</c:v>
                </c:pt>
                <c:pt idx="6838">
                  <c:v>6.6000000000000281</c:v>
                </c:pt>
                <c:pt idx="6839">
                  <c:v>6.0000000000000053</c:v>
                </c:pt>
                <c:pt idx="6842">
                  <c:v>4.8999999999999932</c:v>
                </c:pt>
                <c:pt idx="6843">
                  <c:v>3.9000000000000146</c:v>
                </c:pt>
                <c:pt idx="6844">
                  <c:v>2.7000000000000135</c:v>
                </c:pt>
                <c:pt idx="6845">
                  <c:v>7.9000000000000181</c:v>
                </c:pt>
                <c:pt idx="6846">
                  <c:v>5.2999999999999936</c:v>
                </c:pt>
                <c:pt idx="6849">
                  <c:v>7.1000000000000174</c:v>
                </c:pt>
                <c:pt idx="6850">
                  <c:v>2.0000000000000018</c:v>
                </c:pt>
                <c:pt idx="6851">
                  <c:v>4.4000000000000039</c:v>
                </c:pt>
                <c:pt idx="6852">
                  <c:v>2.8999999999999915</c:v>
                </c:pt>
                <c:pt idx="6853">
                  <c:v>2.0000000000000018</c:v>
                </c:pt>
                <c:pt idx="6856">
                  <c:v>2.6999999999999691</c:v>
                </c:pt>
                <c:pt idx="6857">
                  <c:v>4.0999999999999925</c:v>
                </c:pt>
                <c:pt idx="6858">
                  <c:v>5.2000000000000046</c:v>
                </c:pt>
                <c:pt idx="6859">
                  <c:v>6.0000000000000053</c:v>
                </c:pt>
                <c:pt idx="6860">
                  <c:v>4.4999999999999929</c:v>
                </c:pt>
                <c:pt idx="6863">
                  <c:v>4.4999999999999929</c:v>
                </c:pt>
                <c:pt idx="6864">
                  <c:v>1.399999999999979</c:v>
                </c:pt>
                <c:pt idx="6865">
                  <c:v>3.5000000000000142</c:v>
                </c:pt>
                <c:pt idx="6866">
                  <c:v>2.8999999999999915</c:v>
                </c:pt>
                <c:pt idx="6867">
                  <c:v>0.30000000000001137</c:v>
                </c:pt>
                <c:pt idx="6870">
                  <c:v>2.8000000000000025</c:v>
                </c:pt>
                <c:pt idx="6871">
                  <c:v>2.7000000000000135</c:v>
                </c:pt>
                <c:pt idx="6872">
                  <c:v>4.4000000000000039</c:v>
                </c:pt>
                <c:pt idx="6873">
                  <c:v>3.5000000000000142</c:v>
                </c:pt>
                <c:pt idx="6874">
                  <c:v>3.6000000000000032</c:v>
                </c:pt>
                <c:pt idx="6877">
                  <c:v>2.4970999999999854</c:v>
                </c:pt>
                <c:pt idx="6878">
                  <c:v>6.7000000000000171</c:v>
                </c:pt>
                <c:pt idx="6879">
                  <c:v>6.0999999999999943</c:v>
                </c:pt>
                <c:pt idx="6880">
                  <c:v>4.0000000000000036</c:v>
                </c:pt>
                <c:pt idx="6881">
                  <c:v>2.7000000000000135</c:v>
                </c:pt>
                <c:pt idx="6884">
                  <c:v>2.1999999999999797</c:v>
                </c:pt>
                <c:pt idx="6885">
                  <c:v>-1.1999999999999567</c:v>
                </c:pt>
                <c:pt idx="6886">
                  <c:v>6.6999999999999726</c:v>
                </c:pt>
                <c:pt idx="6887">
                  <c:v>2.8000000000000025</c:v>
                </c:pt>
                <c:pt idx="6888">
                  <c:v>3.8000000000000256</c:v>
                </c:pt>
                <c:pt idx="6891">
                  <c:v>5.4999999999999716</c:v>
                </c:pt>
                <c:pt idx="6892">
                  <c:v>0.60000000000002274</c:v>
                </c:pt>
                <c:pt idx="6893">
                  <c:v>3.2477000000000089</c:v>
                </c:pt>
                <c:pt idx="6894">
                  <c:v>4.0000000000000036</c:v>
                </c:pt>
                <c:pt idx="6895">
                  <c:v>11.299999999999999</c:v>
                </c:pt>
                <c:pt idx="6898">
                  <c:v>-1.2000000000000455</c:v>
                </c:pt>
                <c:pt idx="6899">
                  <c:v>1.6999999999999904</c:v>
                </c:pt>
                <c:pt idx="6900">
                  <c:v>-0.1000000000000334</c:v>
                </c:pt>
                <c:pt idx="6901">
                  <c:v>-3.4000000000000252</c:v>
                </c:pt>
                <c:pt idx="6902">
                  <c:v>1.6000000000000014</c:v>
                </c:pt>
                <c:pt idx="6905">
                  <c:v>-2.0000000000000018</c:v>
                </c:pt>
                <c:pt idx="6906">
                  <c:v>6.0999999999999943</c:v>
                </c:pt>
                <c:pt idx="6907">
                  <c:v>2.7000000000000135</c:v>
                </c:pt>
                <c:pt idx="6908">
                  <c:v>0.8999999999999897</c:v>
                </c:pt>
                <c:pt idx="6909">
                  <c:v>0.49999999999998934</c:v>
                </c:pt>
                <c:pt idx="6912">
                  <c:v>0.40000000000000036</c:v>
                </c:pt>
                <c:pt idx="6913">
                  <c:v>-3.0000000000000249</c:v>
                </c:pt>
                <c:pt idx="6914">
                  <c:v>3.6999999999999922</c:v>
                </c:pt>
                <c:pt idx="6915">
                  <c:v>1.399999999999979</c:v>
                </c:pt>
                <c:pt idx="6916">
                  <c:v>6.0999999999999943</c:v>
                </c:pt>
                <c:pt idx="6919">
                  <c:v>0.70000000000001172</c:v>
                </c:pt>
                <c:pt idx="6920">
                  <c:v>-2.0999999999999908</c:v>
                </c:pt>
                <c:pt idx="6921">
                  <c:v>1.2000000000000011</c:v>
                </c:pt>
                <c:pt idx="6922">
                  <c:v>3.0000000000000249</c:v>
                </c:pt>
                <c:pt idx="6923">
                  <c:v>9.9999999999988987E-2</c:v>
                </c:pt>
                <c:pt idx="6926">
                  <c:v>1.2000000000000011</c:v>
                </c:pt>
                <c:pt idx="6927">
                  <c:v>2.0999999999999908</c:v>
                </c:pt>
                <c:pt idx="6928">
                  <c:v>2.8000000000000025</c:v>
                </c:pt>
                <c:pt idx="6929">
                  <c:v>-1.399999999999979</c:v>
                </c:pt>
                <c:pt idx="6930">
                  <c:v>-9.9999999999988987E-2</c:v>
                </c:pt>
                <c:pt idx="6934">
                  <c:v>2.1999999999999797</c:v>
                </c:pt>
                <c:pt idx="6935">
                  <c:v>-1.0999999999999677</c:v>
                </c:pt>
                <c:pt idx="6936">
                  <c:v>0.60000000000002274</c:v>
                </c:pt>
                <c:pt idx="6937">
                  <c:v>-1.399999999999979</c:v>
                </c:pt>
                <c:pt idx="6940">
                  <c:v>0.50000000000003375</c:v>
                </c:pt>
                <c:pt idx="6941">
                  <c:v>-1.4000000000000234</c:v>
                </c:pt>
                <c:pt idx="6942">
                  <c:v>-2.8000000000000025</c:v>
                </c:pt>
                <c:pt idx="6943">
                  <c:v>-1.7999999999999794</c:v>
                </c:pt>
                <c:pt idx="6944">
                  <c:v>0.20000000000002238</c:v>
                </c:pt>
                <c:pt idx="6947">
                  <c:v>0.40000000000000036</c:v>
                </c:pt>
                <c:pt idx="6948">
                  <c:v>0.8999999999999897</c:v>
                </c:pt>
                <c:pt idx="6949">
                  <c:v>0.8999999999999897</c:v>
                </c:pt>
                <c:pt idx="6950">
                  <c:v>-3.2999999999999918</c:v>
                </c:pt>
                <c:pt idx="6951">
                  <c:v>-1.2000000000000011</c:v>
                </c:pt>
                <c:pt idx="6954">
                  <c:v>0.30000000000001137</c:v>
                </c:pt>
                <c:pt idx="6955">
                  <c:v>2.0999999999999908</c:v>
                </c:pt>
                <c:pt idx="6956">
                  <c:v>4.2999999999999705</c:v>
                </c:pt>
                <c:pt idx="6957">
                  <c:v>3.6000000000000032</c:v>
                </c:pt>
                <c:pt idx="6958">
                  <c:v>5.400000000000027</c:v>
                </c:pt>
                <c:pt idx="6961">
                  <c:v>4.6000000000000263</c:v>
                </c:pt>
                <c:pt idx="6962">
                  <c:v>1.2000000000000011</c:v>
                </c:pt>
                <c:pt idx="6963">
                  <c:v>2.0999999999999908</c:v>
                </c:pt>
                <c:pt idx="6964">
                  <c:v>2.0000000000000018</c:v>
                </c:pt>
                <c:pt idx="6965">
                  <c:v>3.6999999999999922</c:v>
                </c:pt>
                <c:pt idx="6968">
                  <c:v>-0.30000000000001137</c:v>
                </c:pt>
                <c:pt idx="6969">
                  <c:v>0.59999999999997833</c:v>
                </c:pt>
                <c:pt idx="6970">
                  <c:v>6.899999999999995</c:v>
                </c:pt>
                <c:pt idx="6971">
                  <c:v>2.8000000000000469</c:v>
                </c:pt>
                <c:pt idx="6972">
                  <c:v>0.49999999999998934</c:v>
                </c:pt>
                <c:pt idx="6975">
                  <c:v>2.8000000000000025</c:v>
                </c:pt>
                <c:pt idx="6976">
                  <c:v>5.3999999999999826</c:v>
                </c:pt>
                <c:pt idx="6977">
                  <c:v>4.4999999999999929</c:v>
                </c:pt>
                <c:pt idx="6978">
                  <c:v>-0.29999999999996696</c:v>
                </c:pt>
                <c:pt idx="6979">
                  <c:v>0.80000000000000071</c:v>
                </c:pt>
                <c:pt idx="6982">
                  <c:v>0.20000000000002238</c:v>
                </c:pt>
                <c:pt idx="6983">
                  <c:v>3.5999999999999588</c:v>
                </c:pt>
                <c:pt idx="6984">
                  <c:v>-0.60000000000002274</c:v>
                </c:pt>
                <c:pt idx="6985">
                  <c:v>2.2000000000000242</c:v>
                </c:pt>
                <c:pt idx="6986">
                  <c:v>1.599999999999957</c:v>
                </c:pt>
                <c:pt idx="6989">
                  <c:v>2.8000000000000025</c:v>
                </c:pt>
                <c:pt idx="6990">
                  <c:v>3.0999999999999694</c:v>
                </c:pt>
                <c:pt idx="6991">
                  <c:v>0</c:v>
                </c:pt>
                <c:pt idx="6992">
                  <c:v>5.600000000000005</c:v>
                </c:pt>
                <c:pt idx="6993">
                  <c:v>4.5999999999999819</c:v>
                </c:pt>
                <c:pt idx="6996">
                  <c:v>2.6000000000000245</c:v>
                </c:pt>
                <c:pt idx="6997">
                  <c:v>1.0000000000000231</c:v>
                </c:pt>
                <c:pt idx="6998">
                  <c:v>3.0000000000000249</c:v>
                </c:pt>
                <c:pt idx="6999">
                  <c:v>8.6000000000000298</c:v>
                </c:pt>
                <c:pt idx="7000">
                  <c:v>4.3000000000000149</c:v>
                </c:pt>
                <c:pt idx="7003">
                  <c:v>3.6999999999999922</c:v>
                </c:pt>
                <c:pt idx="7004">
                  <c:v>2.4000000000000021</c:v>
                </c:pt>
                <c:pt idx="7005">
                  <c:v>6.0000000000000053</c:v>
                </c:pt>
                <c:pt idx="7006">
                  <c:v>2.6000000000000245</c:v>
                </c:pt>
                <c:pt idx="7007">
                  <c:v>5.2000000000000046</c:v>
                </c:pt>
                <c:pt idx="7010">
                  <c:v>1.1999999999999567</c:v>
                </c:pt>
                <c:pt idx="7011">
                  <c:v>0.19999999999997797</c:v>
                </c:pt>
                <c:pt idx="7012">
                  <c:v>3.4000000000000252</c:v>
                </c:pt>
                <c:pt idx="7013">
                  <c:v>-0.70000000000001172</c:v>
                </c:pt>
                <c:pt idx="7014">
                  <c:v>7.6999999999999957</c:v>
                </c:pt>
                <c:pt idx="7017">
                  <c:v>1.5000000000000124</c:v>
                </c:pt>
                <c:pt idx="7018">
                  <c:v>3.3000000000000362</c:v>
                </c:pt>
                <c:pt idx="7019">
                  <c:v>2.2000000000000242</c:v>
                </c:pt>
                <c:pt idx="7020">
                  <c:v>6.899999999999995</c:v>
                </c:pt>
                <c:pt idx="7021">
                  <c:v>1.6000000000000014</c:v>
                </c:pt>
                <c:pt idx="7024">
                  <c:v>3.5000000000000142</c:v>
                </c:pt>
                <c:pt idx="7025">
                  <c:v>4.4999999999999929</c:v>
                </c:pt>
                <c:pt idx="7026">
                  <c:v>4.4999999999999929</c:v>
                </c:pt>
                <c:pt idx="7027">
                  <c:v>4.9000000000000377</c:v>
                </c:pt>
                <c:pt idx="7028">
                  <c:v>3.9000000000000146</c:v>
                </c:pt>
                <c:pt idx="7031">
                  <c:v>7.6999999999999957</c:v>
                </c:pt>
                <c:pt idx="7032">
                  <c:v>2.8999999999999915</c:v>
                </c:pt>
                <c:pt idx="7033">
                  <c:v>6.899999999999995</c:v>
                </c:pt>
                <c:pt idx="7034">
                  <c:v>5.600000000000005</c:v>
                </c:pt>
                <c:pt idx="7035">
                  <c:v>5.7999999999999829</c:v>
                </c:pt>
                <c:pt idx="7038">
                  <c:v>5.600000000000005</c:v>
                </c:pt>
                <c:pt idx="7039">
                  <c:v>5.2000000000000046</c:v>
                </c:pt>
                <c:pt idx="7040">
                  <c:v>3.8000000000000256</c:v>
                </c:pt>
                <c:pt idx="7041">
                  <c:v>8.7999999999999634</c:v>
                </c:pt>
                <c:pt idx="7046">
                  <c:v>4.7999999999999599</c:v>
                </c:pt>
                <c:pt idx="7047">
                  <c:v>8.7999999999999634</c:v>
                </c:pt>
                <c:pt idx="7048">
                  <c:v>2.4000000000000021</c:v>
                </c:pt>
                <c:pt idx="7049">
                  <c:v>5.8999999999999719</c:v>
                </c:pt>
                <c:pt idx="7052">
                  <c:v>4.4000000000000039</c:v>
                </c:pt>
                <c:pt idx="7053">
                  <c:v>5.300000000000038</c:v>
                </c:pt>
                <c:pt idx="7054">
                  <c:v>4.4000000000000039</c:v>
                </c:pt>
                <c:pt idx="7055">
                  <c:v>1.4000000000000234</c:v>
                </c:pt>
                <c:pt idx="7056">
                  <c:v>1.6000000000000014</c:v>
                </c:pt>
                <c:pt idx="7060">
                  <c:v>2.5999999999999801</c:v>
                </c:pt>
                <c:pt idx="7061">
                  <c:v>4.5999999999999375</c:v>
                </c:pt>
                <c:pt idx="7062">
                  <c:v>5.7999999999999829</c:v>
                </c:pt>
                <c:pt idx="7063">
                  <c:v>9.9999999999944578E-2</c:v>
                </c:pt>
                <c:pt idx="7066">
                  <c:v>6.1000000000000387</c:v>
                </c:pt>
                <c:pt idx="7067">
                  <c:v>2.7999999999999581</c:v>
                </c:pt>
                <c:pt idx="7068">
                  <c:v>0.59999999999993392</c:v>
                </c:pt>
                <c:pt idx="7069">
                  <c:v>3.900000000000059</c:v>
                </c:pt>
                <c:pt idx="7070">
                  <c:v>-0.60000000000002274</c:v>
                </c:pt>
                <c:pt idx="7073">
                  <c:v>2.4000000000000021</c:v>
                </c:pt>
                <c:pt idx="7074">
                  <c:v>2.5000000000000355</c:v>
                </c:pt>
                <c:pt idx="7075">
                  <c:v>7.4000000000000732</c:v>
                </c:pt>
                <c:pt idx="7076">
                  <c:v>-2.5999999999999801</c:v>
                </c:pt>
                <c:pt idx="7077">
                  <c:v>-1.399999999999979</c:v>
                </c:pt>
                <c:pt idx="7080">
                  <c:v>-0.99999999999997868</c:v>
                </c:pt>
                <c:pt idx="7081">
                  <c:v>1.8000000000000238</c:v>
                </c:pt>
                <c:pt idx="7082">
                  <c:v>0</c:v>
                </c:pt>
                <c:pt idx="7083">
                  <c:v>-0.40000000000000036</c:v>
                </c:pt>
                <c:pt idx="7084">
                  <c:v>9.9999999999988987E-2</c:v>
                </c:pt>
                <c:pt idx="7087">
                  <c:v>0.30000000000001137</c:v>
                </c:pt>
                <c:pt idx="7088">
                  <c:v>3.9000000000000146</c:v>
                </c:pt>
                <c:pt idx="7089">
                  <c:v>3.1000000000000139</c:v>
                </c:pt>
                <c:pt idx="7090">
                  <c:v>-3.0200000000002447E-2</c:v>
                </c:pt>
                <c:pt idx="7091">
                  <c:v>-5.699999999999994</c:v>
                </c:pt>
                <c:pt idx="7094">
                  <c:v>3.3999999999999808</c:v>
                </c:pt>
                <c:pt idx="7095">
                  <c:v>3.0999999999999694</c:v>
                </c:pt>
                <c:pt idx="7096">
                  <c:v>2.7000000000000135</c:v>
                </c:pt>
                <c:pt idx="7097">
                  <c:v>2.4000000000000021</c:v>
                </c:pt>
                <c:pt idx="7098">
                  <c:v>1.6000000000000014</c:v>
                </c:pt>
                <c:pt idx="7101">
                  <c:v>1.2999999999999901</c:v>
                </c:pt>
                <c:pt idx="7102">
                  <c:v>4.8999999999999932</c:v>
                </c:pt>
                <c:pt idx="7103">
                  <c:v>3.3000000000000362</c:v>
                </c:pt>
                <c:pt idx="7104">
                  <c:v>3.2999999999999918</c:v>
                </c:pt>
                <c:pt idx="7105">
                  <c:v>1.6999999999999904</c:v>
                </c:pt>
                <c:pt idx="7108">
                  <c:v>1.1000000000000121</c:v>
                </c:pt>
                <c:pt idx="7109">
                  <c:v>4.6999999999999709</c:v>
                </c:pt>
                <c:pt idx="7110">
                  <c:v>3.0000000000000249</c:v>
                </c:pt>
                <c:pt idx="7111">
                  <c:v>2.7000000000000135</c:v>
                </c:pt>
                <c:pt idx="7112">
                  <c:v>3.5000000000000142</c:v>
                </c:pt>
                <c:pt idx="7115">
                  <c:v>4.0000000000000036</c:v>
                </c:pt>
                <c:pt idx="7116">
                  <c:v>0</c:v>
                </c:pt>
                <c:pt idx="7117">
                  <c:v>3.5000000000000142</c:v>
                </c:pt>
                <c:pt idx="7118">
                  <c:v>-0.69999999999996732</c:v>
                </c:pt>
                <c:pt idx="7119">
                  <c:v>-1.1999999999999567</c:v>
                </c:pt>
                <c:pt idx="7122">
                  <c:v>2.1999999999999353</c:v>
                </c:pt>
                <c:pt idx="7123">
                  <c:v>0.19999999999997797</c:v>
                </c:pt>
                <c:pt idx="7124">
                  <c:v>4.7000000000000597</c:v>
                </c:pt>
                <c:pt idx="7125">
                  <c:v>-0.69999999999996732</c:v>
                </c:pt>
                <c:pt idx="7126">
                  <c:v>-1.899999999999924</c:v>
                </c:pt>
                <c:pt idx="7129">
                  <c:v>2.4999999999999467</c:v>
                </c:pt>
                <c:pt idx="7130">
                  <c:v>1.0000000000000675</c:v>
                </c:pt>
                <c:pt idx="7131">
                  <c:v>2.4000000000000021</c:v>
                </c:pt>
                <c:pt idx="7132">
                  <c:v>1.6000000000000014</c:v>
                </c:pt>
                <c:pt idx="7133">
                  <c:v>-1.1000000000000121</c:v>
                </c:pt>
                <c:pt idx="7136">
                  <c:v>2.0000000000000018</c:v>
                </c:pt>
                <c:pt idx="7137">
                  <c:v>4.5000000000000373</c:v>
                </c:pt>
                <c:pt idx="7138">
                  <c:v>-3.6000000000000476</c:v>
                </c:pt>
                <c:pt idx="7139">
                  <c:v>-0.30000000000001137</c:v>
                </c:pt>
                <c:pt idx="7140">
                  <c:v>0.19999999999997797</c:v>
                </c:pt>
                <c:pt idx="7143">
                  <c:v>0.49999999999998934</c:v>
                </c:pt>
                <c:pt idx="7144">
                  <c:v>4.5999999999999819</c:v>
                </c:pt>
                <c:pt idx="7145">
                  <c:v>1.2999999999999901</c:v>
                </c:pt>
                <c:pt idx="7146">
                  <c:v>0.80000000000000071</c:v>
                </c:pt>
                <c:pt idx="7147">
                  <c:v>-2.4000000000000021</c:v>
                </c:pt>
                <c:pt idx="7150">
                  <c:v>0.49999999999998934</c:v>
                </c:pt>
                <c:pt idx="7151">
                  <c:v>1.5000000000000124</c:v>
                </c:pt>
                <c:pt idx="7152">
                  <c:v>3.1000000000000139</c:v>
                </c:pt>
                <c:pt idx="7153">
                  <c:v>4.6999999999999709</c:v>
                </c:pt>
                <c:pt idx="7154">
                  <c:v>-6.4999999999999947</c:v>
                </c:pt>
                <c:pt idx="7157">
                  <c:v>0.40000000000000036</c:v>
                </c:pt>
                <c:pt idx="7158">
                  <c:v>0.8999999999999897</c:v>
                </c:pt>
                <c:pt idx="7159">
                  <c:v>0.49999999999998934</c:v>
                </c:pt>
                <c:pt idx="7160">
                  <c:v>2.9999999999999805</c:v>
                </c:pt>
                <c:pt idx="7161">
                  <c:v>2.0000000000000018</c:v>
                </c:pt>
                <c:pt idx="7164">
                  <c:v>1.4000000000000234</c:v>
                </c:pt>
                <c:pt idx="7165">
                  <c:v>-1.6999999999999904</c:v>
                </c:pt>
                <c:pt idx="7166">
                  <c:v>-2.2999999999999687</c:v>
                </c:pt>
                <c:pt idx="7167">
                  <c:v>3.2999999999999918</c:v>
                </c:pt>
                <c:pt idx="7168">
                  <c:v>-1.9000000000000128</c:v>
                </c:pt>
                <c:pt idx="7171">
                  <c:v>0.80000000000000071</c:v>
                </c:pt>
                <c:pt idx="7172">
                  <c:v>0</c:v>
                </c:pt>
                <c:pt idx="7173">
                  <c:v>2.4999999999999467</c:v>
                </c:pt>
                <c:pt idx="7174">
                  <c:v>-2.2000000000000242</c:v>
                </c:pt>
                <c:pt idx="7175">
                  <c:v>1.2999999999999901</c:v>
                </c:pt>
                <c:pt idx="7178">
                  <c:v>0.90000000000003411</c:v>
                </c:pt>
                <c:pt idx="7179">
                  <c:v>1.9000000000000128</c:v>
                </c:pt>
                <c:pt idx="7180">
                  <c:v>-0.70000000000001172</c:v>
                </c:pt>
                <c:pt idx="7181">
                  <c:v>-2.6999999999999691</c:v>
                </c:pt>
                <c:pt idx="7182">
                  <c:v>-0.69999999999996732</c:v>
                </c:pt>
                <c:pt idx="7185">
                  <c:v>0.19999999999997797</c:v>
                </c:pt>
                <c:pt idx="7186">
                  <c:v>2.0999999999999908</c:v>
                </c:pt>
                <c:pt idx="7187">
                  <c:v>2.4000000000000021</c:v>
                </c:pt>
                <c:pt idx="7188">
                  <c:v>1.9000000000000128</c:v>
                </c:pt>
                <c:pt idx="7189">
                  <c:v>0.80000000000000071</c:v>
                </c:pt>
                <c:pt idx="7192">
                  <c:v>1.2000000000000455</c:v>
                </c:pt>
                <c:pt idx="7193">
                  <c:v>1.7999999999999794</c:v>
                </c:pt>
                <c:pt idx="7194">
                  <c:v>0.49999999999998934</c:v>
                </c:pt>
                <c:pt idx="7195">
                  <c:v>1.2999999999999901</c:v>
                </c:pt>
                <c:pt idx="7196">
                  <c:v>-3.2000000000000028</c:v>
                </c:pt>
                <c:pt idx="7199">
                  <c:v>2.0999999999999908</c:v>
                </c:pt>
                <c:pt idx="7200">
                  <c:v>-1.5000000000000124</c:v>
                </c:pt>
                <c:pt idx="7201">
                  <c:v>1.1000000000000121</c:v>
                </c:pt>
                <c:pt idx="7202">
                  <c:v>-1.5000000000000124</c:v>
                </c:pt>
                <c:pt idx="7203">
                  <c:v>1.1999999999999567</c:v>
                </c:pt>
                <c:pt idx="7206">
                  <c:v>-9.9999999999988987E-2</c:v>
                </c:pt>
                <c:pt idx="7207">
                  <c:v>-0.19999999999997797</c:v>
                </c:pt>
                <c:pt idx="7208">
                  <c:v>-0.20000000000002238</c:v>
                </c:pt>
                <c:pt idx="7209">
                  <c:v>2.5999999999999801</c:v>
                </c:pt>
                <c:pt idx="7210">
                  <c:v>5.8999999999999719</c:v>
                </c:pt>
                <c:pt idx="7213">
                  <c:v>-0.80000000000000071</c:v>
                </c:pt>
                <c:pt idx="7214">
                  <c:v>5.0000000000000266</c:v>
                </c:pt>
                <c:pt idx="7215">
                  <c:v>-2.9999999999999805</c:v>
                </c:pt>
                <c:pt idx="7216">
                  <c:v>2.4999999999999911</c:v>
                </c:pt>
                <c:pt idx="7217">
                  <c:v>6.0999999999999943</c:v>
                </c:pt>
                <c:pt idx="7220">
                  <c:v>1.7999999999999794</c:v>
                </c:pt>
                <c:pt idx="7221">
                  <c:v>0.99999999999997868</c:v>
                </c:pt>
                <c:pt idx="7222">
                  <c:v>1.0000000000000231</c:v>
                </c:pt>
                <c:pt idx="7223">
                  <c:v>-0.80000000000000071</c:v>
                </c:pt>
                <c:pt idx="7224">
                  <c:v>2.8000000000000025</c:v>
                </c:pt>
                <c:pt idx="7227">
                  <c:v>1.499999999999968</c:v>
                </c:pt>
                <c:pt idx="7228">
                  <c:v>0.90000000000003411</c:v>
                </c:pt>
                <c:pt idx="7229">
                  <c:v>2.0000000000000462</c:v>
                </c:pt>
                <c:pt idx="7230">
                  <c:v>3.2999999999999474</c:v>
                </c:pt>
                <c:pt idx="7231">
                  <c:v>3.0999999999999694</c:v>
                </c:pt>
                <c:pt idx="7234">
                  <c:v>1.6000000000000014</c:v>
                </c:pt>
                <c:pt idx="7235">
                  <c:v>2.7000000000000135</c:v>
                </c:pt>
                <c:pt idx="7236">
                  <c:v>0</c:v>
                </c:pt>
                <c:pt idx="7237">
                  <c:v>1.3000000000000345</c:v>
                </c:pt>
                <c:pt idx="7238">
                  <c:v>-1.499999999999968</c:v>
                </c:pt>
                <c:pt idx="7241">
                  <c:v>1.5000000000000124</c:v>
                </c:pt>
                <c:pt idx="7242">
                  <c:v>-3.6000000000000032</c:v>
                </c:pt>
                <c:pt idx="7243">
                  <c:v>-1.3206000000000273</c:v>
                </c:pt>
                <c:pt idx="7244">
                  <c:v>3.9000000000000146</c:v>
                </c:pt>
                <c:pt idx="7245">
                  <c:v>5.500000000000016</c:v>
                </c:pt>
                <c:pt idx="7248">
                  <c:v>2.7999999999999581</c:v>
                </c:pt>
                <c:pt idx="7249">
                  <c:v>-0.49999999999998934</c:v>
                </c:pt>
                <c:pt idx="7250">
                  <c:v>3.4000000000000252</c:v>
                </c:pt>
                <c:pt idx="7251">
                  <c:v>0.49999999999998934</c:v>
                </c:pt>
                <c:pt idx="7252">
                  <c:v>0.70000000000001172</c:v>
                </c:pt>
                <c:pt idx="7255">
                  <c:v>4.4999999999999929</c:v>
                </c:pt>
                <c:pt idx="7256">
                  <c:v>-0.70000000000001172</c:v>
                </c:pt>
                <c:pt idx="7257">
                  <c:v>4.3000000000000149</c:v>
                </c:pt>
                <c:pt idx="7258">
                  <c:v>2.0999999999999908</c:v>
                </c:pt>
                <c:pt idx="7259">
                  <c:v>-3.4000000000000252</c:v>
                </c:pt>
                <c:pt idx="7262">
                  <c:v>2.0000000000000018</c:v>
                </c:pt>
                <c:pt idx="7263">
                  <c:v>2.5999999999999801</c:v>
                </c:pt>
                <c:pt idx="7264">
                  <c:v>1.7999999999999794</c:v>
                </c:pt>
                <c:pt idx="7265">
                  <c:v>0.49999999999998934</c:v>
                </c:pt>
                <c:pt idx="7266">
                  <c:v>-0.20000000000002238</c:v>
                </c:pt>
                <c:pt idx="7269">
                  <c:v>1.6000000000000014</c:v>
                </c:pt>
                <c:pt idx="7270">
                  <c:v>0.70000000000001172</c:v>
                </c:pt>
                <c:pt idx="7271">
                  <c:v>0.60000000000002274</c:v>
                </c:pt>
                <c:pt idx="7272">
                  <c:v>-1.1999999999999567</c:v>
                </c:pt>
                <c:pt idx="7273">
                  <c:v>-3.6000000000000032</c:v>
                </c:pt>
                <c:pt idx="7276">
                  <c:v>2.0999999999999908</c:v>
                </c:pt>
                <c:pt idx="7277">
                  <c:v>2.3000000000000131</c:v>
                </c:pt>
                <c:pt idx="7278">
                  <c:v>2.0000000000000018</c:v>
                </c:pt>
                <c:pt idx="7279">
                  <c:v>3.0999999999999694</c:v>
                </c:pt>
                <c:pt idx="7280">
                  <c:v>0.99999999999997868</c:v>
                </c:pt>
                <c:pt idx="7283">
                  <c:v>2.7000000000000135</c:v>
                </c:pt>
                <c:pt idx="7284">
                  <c:v>0</c:v>
                </c:pt>
                <c:pt idx="7285">
                  <c:v>5.3999999999999826</c:v>
                </c:pt>
                <c:pt idx="7286">
                  <c:v>4.8999999999999932</c:v>
                </c:pt>
                <c:pt idx="7287">
                  <c:v>2.0999999999999908</c:v>
                </c:pt>
                <c:pt idx="7290">
                  <c:v>4.4000000000000039</c:v>
                </c:pt>
                <c:pt idx="7291">
                  <c:v>5.699999999999994</c:v>
                </c:pt>
                <c:pt idx="7292">
                  <c:v>4.0999999999999925</c:v>
                </c:pt>
                <c:pt idx="7293">
                  <c:v>4.2000000000000259</c:v>
                </c:pt>
                <c:pt idx="7294">
                  <c:v>5.500000000000016</c:v>
                </c:pt>
                <c:pt idx="7299">
                  <c:v>7.5000000000000178</c:v>
                </c:pt>
                <c:pt idx="7300">
                  <c:v>5.7999999999999829</c:v>
                </c:pt>
                <c:pt idx="7301">
                  <c:v>4.2000000000000259</c:v>
                </c:pt>
                <c:pt idx="7305">
                  <c:v>4.3000000000000149</c:v>
                </c:pt>
                <c:pt idx="7306">
                  <c:v>3.4000000000000252</c:v>
                </c:pt>
                <c:pt idx="7307">
                  <c:v>2.4000000000000021</c:v>
                </c:pt>
                <c:pt idx="7308">
                  <c:v>10.299999999999976</c:v>
                </c:pt>
                <c:pt idx="7311">
                  <c:v>3.6999999999999922</c:v>
                </c:pt>
                <c:pt idx="7312">
                  <c:v>4.7000000000000153</c:v>
                </c:pt>
                <c:pt idx="7313">
                  <c:v>5.9999999999999609</c:v>
                </c:pt>
                <c:pt idx="7314">
                  <c:v>3.6000000000000476</c:v>
                </c:pt>
                <c:pt idx="7315">
                  <c:v>5.2999999999999936</c:v>
                </c:pt>
                <c:pt idx="7318">
                  <c:v>3.3000000000000362</c:v>
                </c:pt>
                <c:pt idx="7319">
                  <c:v>3.5999999999999588</c:v>
                </c:pt>
                <c:pt idx="7320">
                  <c:v>7.0000000000000284</c:v>
                </c:pt>
                <c:pt idx="7321">
                  <c:v>4.3000000000000149</c:v>
                </c:pt>
                <c:pt idx="7322">
                  <c:v>6.5999999999999837</c:v>
                </c:pt>
                <c:pt idx="7325">
                  <c:v>1.9999999999999574</c:v>
                </c:pt>
                <c:pt idx="7326">
                  <c:v>5.400000000000027</c:v>
                </c:pt>
                <c:pt idx="7327">
                  <c:v>5.1000000000000156</c:v>
                </c:pt>
                <c:pt idx="7328">
                  <c:v>8.3000000000000185</c:v>
                </c:pt>
                <c:pt idx="7329">
                  <c:v>5.600000000000005</c:v>
                </c:pt>
                <c:pt idx="7332">
                  <c:v>6.0000000000000497</c:v>
                </c:pt>
                <c:pt idx="7333">
                  <c:v>5.8000000000000718</c:v>
                </c:pt>
                <c:pt idx="7334">
                  <c:v>4.9999999999999822</c:v>
                </c:pt>
                <c:pt idx="7335">
                  <c:v>4.6999999999999709</c:v>
                </c:pt>
                <c:pt idx="7336">
                  <c:v>0.60000000000002274</c:v>
                </c:pt>
                <c:pt idx="7339">
                  <c:v>3.5999999999999588</c:v>
                </c:pt>
                <c:pt idx="7340">
                  <c:v>6.0000000000000497</c:v>
                </c:pt>
                <c:pt idx="7341">
                  <c:v>4.6999999999999709</c:v>
                </c:pt>
                <c:pt idx="7342">
                  <c:v>5.9999999999999609</c:v>
                </c:pt>
                <c:pt idx="7343">
                  <c:v>7.4000000000000732</c:v>
                </c:pt>
                <c:pt idx="7346">
                  <c:v>5.0000000000000711</c:v>
                </c:pt>
                <c:pt idx="7347">
                  <c:v>4.6999999999999709</c:v>
                </c:pt>
                <c:pt idx="7348">
                  <c:v>0.69999999999996732</c:v>
                </c:pt>
                <c:pt idx="7349">
                  <c:v>2.1999999999999353</c:v>
                </c:pt>
                <c:pt idx="7350">
                  <c:v>6.2999999999999723</c:v>
                </c:pt>
                <c:pt idx="7353">
                  <c:v>4.7000000000000597</c:v>
                </c:pt>
                <c:pt idx="7354">
                  <c:v>3.6000000000000476</c:v>
                </c:pt>
                <c:pt idx="7355">
                  <c:v>5.9000000000000163</c:v>
                </c:pt>
                <c:pt idx="7356">
                  <c:v>5.8000000000000718</c:v>
                </c:pt>
                <c:pt idx="7357">
                  <c:v>2.9000000000000803</c:v>
                </c:pt>
                <c:pt idx="7360">
                  <c:v>3.6999999999999922</c:v>
                </c:pt>
                <c:pt idx="7361">
                  <c:v>4.3396000000000434</c:v>
                </c:pt>
                <c:pt idx="7362">
                  <c:v>5.1000000000000156</c:v>
                </c:pt>
                <c:pt idx="7363">
                  <c:v>2.9000000000000359</c:v>
                </c:pt>
                <c:pt idx="7364">
                  <c:v>4.7000000000000153</c:v>
                </c:pt>
                <c:pt idx="7367">
                  <c:v>6.1999999999999833</c:v>
                </c:pt>
                <c:pt idx="7368">
                  <c:v>4.4000000000000039</c:v>
                </c:pt>
                <c:pt idx="7369">
                  <c:v>4.2999999999999705</c:v>
                </c:pt>
                <c:pt idx="7370">
                  <c:v>4.4999999999999929</c:v>
                </c:pt>
                <c:pt idx="7371">
                  <c:v>7.8000000000000291</c:v>
                </c:pt>
                <c:pt idx="7374">
                  <c:v>0.8999999999999897</c:v>
                </c:pt>
                <c:pt idx="7375">
                  <c:v>2.3000000000000131</c:v>
                </c:pt>
                <c:pt idx="7376">
                  <c:v>4.8000000000000043</c:v>
                </c:pt>
                <c:pt idx="7377">
                  <c:v>3.5000000000000142</c:v>
                </c:pt>
                <c:pt idx="7378">
                  <c:v>5.7999999999999829</c:v>
                </c:pt>
                <c:pt idx="7381">
                  <c:v>5.2000000000000046</c:v>
                </c:pt>
                <c:pt idx="7382">
                  <c:v>3.3000000000000362</c:v>
                </c:pt>
                <c:pt idx="7383">
                  <c:v>7.6000000000000068</c:v>
                </c:pt>
                <c:pt idx="7384">
                  <c:v>7.9000000000000181</c:v>
                </c:pt>
                <c:pt idx="7385">
                  <c:v>9.6999999999999531</c:v>
                </c:pt>
                <c:pt idx="7388">
                  <c:v>2.8999999999999915</c:v>
                </c:pt>
                <c:pt idx="7389">
                  <c:v>5.1000000000000156</c:v>
                </c:pt>
                <c:pt idx="7390">
                  <c:v>6.2000000000000277</c:v>
                </c:pt>
                <c:pt idx="7391">
                  <c:v>4.9000000000000377</c:v>
                </c:pt>
                <c:pt idx="7392">
                  <c:v>7.0000000000000284</c:v>
                </c:pt>
                <c:pt idx="7395">
                  <c:v>6.5999999999999837</c:v>
                </c:pt>
                <c:pt idx="7396">
                  <c:v>7.2000000000000064</c:v>
                </c:pt>
                <c:pt idx="7397">
                  <c:v>3.5999999999999588</c:v>
                </c:pt>
                <c:pt idx="7398">
                  <c:v>5.9999999999999609</c:v>
                </c:pt>
                <c:pt idx="7403">
                  <c:v>4.4000000000000483</c:v>
                </c:pt>
                <c:pt idx="7404">
                  <c:v>6.899999999999995</c:v>
                </c:pt>
                <c:pt idx="7405">
                  <c:v>7.394299999999987</c:v>
                </c:pt>
                <c:pt idx="7406">
                  <c:v>7.6999999999999957</c:v>
                </c:pt>
                <c:pt idx="7409">
                  <c:v>2.2999999999999687</c:v>
                </c:pt>
                <c:pt idx="7410">
                  <c:v>0.19999999999997797</c:v>
                </c:pt>
                <c:pt idx="7411">
                  <c:v>3.8999999999999702</c:v>
                </c:pt>
                <c:pt idx="7412">
                  <c:v>10.500000000000043</c:v>
                </c:pt>
                <c:pt idx="7413">
                  <c:v>6.3999999999999169</c:v>
                </c:pt>
                <c:pt idx="7416">
                  <c:v>6.5999999999999837</c:v>
                </c:pt>
                <c:pt idx="7417">
                  <c:v>4.6000000000000263</c:v>
                </c:pt>
                <c:pt idx="7418">
                  <c:v>5.1000000000000156</c:v>
                </c:pt>
                <c:pt idx="7419">
                  <c:v>4.9999999999999822</c:v>
                </c:pt>
                <c:pt idx="7420">
                  <c:v>5.7999999999999829</c:v>
                </c:pt>
                <c:pt idx="7423">
                  <c:v>0.89999999999994529</c:v>
                </c:pt>
                <c:pt idx="7425">
                  <c:v>5.7999999999999829</c:v>
                </c:pt>
                <c:pt idx="7426">
                  <c:v>5.7000000000000384</c:v>
                </c:pt>
                <c:pt idx="7427">
                  <c:v>3.3999999999999808</c:v>
                </c:pt>
                <c:pt idx="7430">
                  <c:v>3.6999999999999922</c:v>
                </c:pt>
                <c:pt idx="7431">
                  <c:v>3.9146999999999821</c:v>
                </c:pt>
                <c:pt idx="7432">
                  <c:v>4.1999999999999815</c:v>
                </c:pt>
                <c:pt idx="7433">
                  <c:v>3.3999999999999808</c:v>
                </c:pt>
                <c:pt idx="7434">
                  <c:v>7.3999999999999844</c:v>
                </c:pt>
                <c:pt idx="7437">
                  <c:v>4.3000000000000149</c:v>
                </c:pt>
                <c:pt idx="7438">
                  <c:v>4.9000000000000377</c:v>
                </c:pt>
                <c:pt idx="7439">
                  <c:v>5.9000000000000163</c:v>
                </c:pt>
                <c:pt idx="7440">
                  <c:v>5.6512999999999813</c:v>
                </c:pt>
                <c:pt idx="7441">
                  <c:v>3.8000000000000256</c:v>
                </c:pt>
                <c:pt idx="7444">
                  <c:v>6.2000000000000277</c:v>
                </c:pt>
                <c:pt idx="7445">
                  <c:v>5.3999999999999382</c:v>
                </c:pt>
                <c:pt idx="7446">
                  <c:v>2.2000000000000242</c:v>
                </c:pt>
                <c:pt idx="7447">
                  <c:v>5.2999999999999936</c:v>
                </c:pt>
                <c:pt idx="7448">
                  <c:v>5.7999999999999829</c:v>
                </c:pt>
                <c:pt idx="7452">
                  <c:v>4.8000000000000043</c:v>
                </c:pt>
                <c:pt idx="7453">
                  <c:v>5.2999999999999936</c:v>
                </c:pt>
                <c:pt idx="7454">
                  <c:v>7.8000000000000291</c:v>
                </c:pt>
                <c:pt idx="7455">
                  <c:v>6.7000000000000171</c:v>
                </c:pt>
                <c:pt idx="7458">
                  <c:v>3.3999999999999808</c:v>
                </c:pt>
                <c:pt idx="7459">
                  <c:v>6.7000000000000171</c:v>
                </c:pt>
                <c:pt idx="7460">
                  <c:v>2.8999999999999915</c:v>
                </c:pt>
                <c:pt idx="7461">
                  <c:v>6.7999999999999616</c:v>
                </c:pt>
                <c:pt idx="7462">
                  <c:v>3.5000000000000142</c:v>
                </c:pt>
                <c:pt idx="7465">
                  <c:v>4.6000000000000263</c:v>
                </c:pt>
                <c:pt idx="7466">
                  <c:v>7.5000000000000178</c:v>
                </c:pt>
                <c:pt idx="7467">
                  <c:v>0.60000000000002274</c:v>
                </c:pt>
                <c:pt idx="7468">
                  <c:v>1.6000000000000014</c:v>
                </c:pt>
                <c:pt idx="7469">
                  <c:v>1.2999999999999901</c:v>
                </c:pt>
                <c:pt idx="7472">
                  <c:v>7.8999999999999737</c:v>
                </c:pt>
                <c:pt idx="7473">
                  <c:v>2.6000000000000689</c:v>
                </c:pt>
                <c:pt idx="7474">
                  <c:v>11.899999999999977</c:v>
                </c:pt>
                <c:pt idx="7475">
                  <c:v>1.4000000000000234</c:v>
                </c:pt>
                <c:pt idx="7476">
                  <c:v>5.200000000000049</c:v>
                </c:pt>
                <c:pt idx="7479">
                  <c:v>4.6000000000000263</c:v>
                </c:pt>
                <c:pt idx="7480">
                  <c:v>4.8000000000000043</c:v>
                </c:pt>
                <c:pt idx="7481">
                  <c:v>5.1999999999999602</c:v>
                </c:pt>
                <c:pt idx="7482">
                  <c:v>1.4000000000000234</c:v>
                </c:pt>
                <c:pt idx="7483">
                  <c:v>7.2000000000000064</c:v>
                </c:pt>
                <c:pt idx="7486">
                  <c:v>3.900000000000059</c:v>
                </c:pt>
                <c:pt idx="7487">
                  <c:v>5.9000000000000163</c:v>
                </c:pt>
                <c:pt idx="7488">
                  <c:v>5.600000000000005</c:v>
                </c:pt>
                <c:pt idx="7489">
                  <c:v>7.8999999999999737</c:v>
                </c:pt>
                <c:pt idx="7490">
                  <c:v>8.599999999999941</c:v>
                </c:pt>
                <c:pt idx="7493">
                  <c:v>5.7999999999999829</c:v>
                </c:pt>
                <c:pt idx="7494">
                  <c:v>-0.20000000000006679</c:v>
                </c:pt>
                <c:pt idx="7495">
                  <c:v>7.6999999999999957</c:v>
                </c:pt>
                <c:pt idx="7496">
                  <c:v>7.2000000000000064</c:v>
                </c:pt>
                <c:pt idx="7497">
                  <c:v>3.2000000000000028</c:v>
                </c:pt>
                <c:pt idx="7500">
                  <c:v>6.8000000000000504</c:v>
                </c:pt>
                <c:pt idx="7501">
                  <c:v>12.000000000000011</c:v>
                </c:pt>
                <c:pt idx="7502">
                  <c:v>5.9999999999999609</c:v>
                </c:pt>
                <c:pt idx="7503">
                  <c:v>3.5999999999999588</c:v>
                </c:pt>
                <c:pt idx="7504">
                  <c:v>0.49999999999998934</c:v>
                </c:pt>
                <c:pt idx="7507">
                  <c:v>7.0000000000000284</c:v>
                </c:pt>
                <c:pt idx="7508">
                  <c:v>7.1000000000000618</c:v>
                </c:pt>
                <c:pt idx="7509">
                  <c:v>6.4000000000000057</c:v>
                </c:pt>
                <c:pt idx="7510">
                  <c:v>3.7999999999999368</c:v>
                </c:pt>
                <c:pt idx="7511">
                  <c:v>8.1000000000000405</c:v>
                </c:pt>
                <c:pt idx="7514">
                  <c:v>7.299999999999951</c:v>
                </c:pt>
                <c:pt idx="7515">
                  <c:v>10.200000000000031</c:v>
                </c:pt>
                <c:pt idx="7516">
                  <c:v>13.500000000000068</c:v>
                </c:pt>
                <c:pt idx="7517">
                  <c:v>12.699999999999978</c:v>
                </c:pt>
                <c:pt idx="7518">
                  <c:v>5.4999999999999716</c:v>
                </c:pt>
                <c:pt idx="7521">
                  <c:v>10.099999999999998</c:v>
                </c:pt>
                <c:pt idx="7522">
                  <c:v>8.7000000000000632</c:v>
                </c:pt>
                <c:pt idx="7523">
                  <c:v>10.400000000000009</c:v>
                </c:pt>
                <c:pt idx="7524">
                  <c:v>7.8999999999999737</c:v>
                </c:pt>
                <c:pt idx="7525">
                  <c:v>9.2000000000000526</c:v>
                </c:pt>
                <c:pt idx="7528">
                  <c:v>9.8999999999999311</c:v>
                </c:pt>
                <c:pt idx="7529">
                  <c:v>9.4000000000000306</c:v>
                </c:pt>
                <c:pt idx="7530">
                  <c:v>8.4252000000000216</c:v>
                </c:pt>
                <c:pt idx="7531">
                  <c:v>4.9000000000000377</c:v>
                </c:pt>
                <c:pt idx="7532">
                  <c:v>10.599999999999987</c:v>
                </c:pt>
                <c:pt idx="7535">
                  <c:v>6.2999999999999723</c:v>
                </c:pt>
                <c:pt idx="7536">
                  <c:v>5.2999999999999936</c:v>
                </c:pt>
                <c:pt idx="7537">
                  <c:v>11.20000000000001</c:v>
                </c:pt>
                <c:pt idx="7538">
                  <c:v>6.1000000000000831</c:v>
                </c:pt>
                <c:pt idx="7539">
                  <c:v>9.1999999999999638</c:v>
                </c:pt>
                <c:pt idx="7542">
                  <c:v>4.3000000000000149</c:v>
                </c:pt>
                <c:pt idx="7543">
                  <c:v>7.8999999999999737</c:v>
                </c:pt>
                <c:pt idx="7544">
                  <c:v>8.6999999999999744</c:v>
                </c:pt>
                <c:pt idx="7545">
                  <c:v>7.299999999999951</c:v>
                </c:pt>
                <c:pt idx="7546">
                  <c:v>6.9000000000000838</c:v>
                </c:pt>
                <c:pt idx="7549">
                  <c:v>10.400000000000009</c:v>
                </c:pt>
                <c:pt idx="7550">
                  <c:v>11.399999999999988</c:v>
                </c:pt>
                <c:pt idx="7551">
                  <c:v>4.4000000000000483</c:v>
                </c:pt>
                <c:pt idx="7552">
                  <c:v>7.6999999999999957</c:v>
                </c:pt>
                <c:pt idx="7553">
                  <c:v>3.8000000000000256</c:v>
                </c:pt>
                <c:pt idx="7556">
                  <c:v>10.800000000000054</c:v>
                </c:pt>
                <c:pt idx="7557">
                  <c:v>15.600000000000058</c:v>
                </c:pt>
                <c:pt idx="7558">
                  <c:v>16.500000000000004</c:v>
                </c:pt>
                <c:pt idx="7559">
                  <c:v>19.199999999999928</c:v>
                </c:pt>
                <c:pt idx="7560">
                  <c:v>14.800000000000058</c:v>
                </c:pt>
                <c:pt idx="7563">
                  <c:v>15.000000000000036</c:v>
                </c:pt>
                <c:pt idx="7564">
                  <c:v>18.400000000000016</c:v>
                </c:pt>
                <c:pt idx="7565">
                  <c:v>11.300000000000043</c:v>
                </c:pt>
                <c:pt idx="7566">
                  <c:v>16.100000000000048</c:v>
                </c:pt>
                <c:pt idx="7567">
                  <c:v>12.400000000000055</c:v>
                </c:pt>
                <c:pt idx="7570">
                  <c:v>9.4000000000000306</c:v>
                </c:pt>
                <c:pt idx="7571">
                  <c:v>12.800000000000011</c:v>
                </c:pt>
                <c:pt idx="7572">
                  <c:v>14.900000000000002</c:v>
                </c:pt>
                <c:pt idx="7573">
                  <c:v>10.300000000000065</c:v>
                </c:pt>
                <c:pt idx="7574">
                  <c:v>9.1219000000000605</c:v>
                </c:pt>
                <c:pt idx="7577">
                  <c:v>8.0000000000000071</c:v>
                </c:pt>
                <c:pt idx="7578">
                  <c:v>8.4999999999999964</c:v>
                </c:pt>
                <c:pt idx="7579">
                  <c:v>12.900000000000045</c:v>
                </c:pt>
                <c:pt idx="7580">
                  <c:v>6.3000000000000611</c:v>
                </c:pt>
                <c:pt idx="7581">
                  <c:v>15.299999999999958</c:v>
                </c:pt>
                <c:pt idx="7584">
                  <c:v>9.2999999999999972</c:v>
                </c:pt>
                <c:pt idx="7585">
                  <c:v>6.3000000000000611</c:v>
                </c:pt>
                <c:pt idx="7586">
                  <c:v>12.699999999999978</c:v>
                </c:pt>
                <c:pt idx="7587">
                  <c:v>13.199999999999967</c:v>
                </c:pt>
                <c:pt idx="7588">
                  <c:v>12.199999999999989</c:v>
                </c:pt>
                <c:pt idx="7591">
                  <c:v>9.9000000000000199</c:v>
                </c:pt>
                <c:pt idx="7592">
                  <c:v>10.200000000000031</c:v>
                </c:pt>
                <c:pt idx="7593">
                  <c:v>9.9000000000000199</c:v>
                </c:pt>
                <c:pt idx="7594">
                  <c:v>7.8999999999999737</c:v>
                </c:pt>
                <c:pt idx="7595">
                  <c:v>5.9000000000000163</c:v>
                </c:pt>
                <c:pt idx="7598">
                  <c:v>10.599999999999987</c:v>
                </c:pt>
                <c:pt idx="7599">
                  <c:v>11.399999999999988</c:v>
                </c:pt>
                <c:pt idx="7600">
                  <c:v>10.200000000000031</c:v>
                </c:pt>
                <c:pt idx="7601">
                  <c:v>10.899999999999999</c:v>
                </c:pt>
                <c:pt idx="7602">
                  <c:v>15.299999999999958</c:v>
                </c:pt>
                <c:pt idx="7605">
                  <c:v>10.499999999999954</c:v>
                </c:pt>
                <c:pt idx="7606">
                  <c:v>11.900000000000066</c:v>
                </c:pt>
                <c:pt idx="7607">
                  <c:v>14.799999999999969</c:v>
                </c:pt>
                <c:pt idx="7608">
                  <c:v>2.1000000000000796</c:v>
                </c:pt>
                <c:pt idx="7609">
                  <c:v>9.1999999999999638</c:v>
                </c:pt>
                <c:pt idx="7612">
                  <c:v>13.699999999999957</c:v>
                </c:pt>
                <c:pt idx="7613">
                  <c:v>11.20000000000001</c:v>
                </c:pt>
                <c:pt idx="7614">
                  <c:v>11.599999999999966</c:v>
                </c:pt>
                <c:pt idx="7615">
                  <c:v>12.600000000000033</c:v>
                </c:pt>
                <c:pt idx="7616">
                  <c:v>10.400000000000009</c:v>
                </c:pt>
                <c:pt idx="7619">
                  <c:v>11.7</c:v>
                </c:pt>
                <c:pt idx="7620">
                  <c:v>14.60000000000008</c:v>
                </c:pt>
                <c:pt idx="7621">
                  <c:v>8.6000000000000298</c:v>
                </c:pt>
                <c:pt idx="7622">
                  <c:v>10.400000000000009</c:v>
                </c:pt>
                <c:pt idx="7623">
                  <c:v>13.900000000000023</c:v>
                </c:pt>
                <c:pt idx="7626">
                  <c:v>9.0000000000000746</c:v>
                </c:pt>
                <c:pt idx="7627">
                  <c:v>15.200000000000014</c:v>
                </c:pt>
                <c:pt idx="7628">
                  <c:v>13.700000000000045</c:v>
                </c:pt>
                <c:pt idx="7629">
                  <c:v>11.500000000000021</c:v>
                </c:pt>
                <c:pt idx="7630">
                  <c:v>14.100000000000001</c:v>
                </c:pt>
                <c:pt idx="7633">
                  <c:v>10.899999999999999</c:v>
                </c:pt>
                <c:pt idx="7634">
                  <c:v>13.600000000000012</c:v>
                </c:pt>
                <c:pt idx="7635">
                  <c:v>13.900000000000023</c:v>
                </c:pt>
                <c:pt idx="7636">
                  <c:v>7.5999999999999623</c:v>
                </c:pt>
                <c:pt idx="7637">
                  <c:v>15.500000000000025</c:v>
                </c:pt>
                <c:pt idx="7640">
                  <c:v>8.1000000000000405</c:v>
                </c:pt>
                <c:pt idx="7641">
                  <c:v>7.0000000000000284</c:v>
                </c:pt>
                <c:pt idx="7642">
                  <c:v>12.000000000000011</c:v>
                </c:pt>
                <c:pt idx="7643">
                  <c:v>14.200000000000035</c:v>
                </c:pt>
                <c:pt idx="7644">
                  <c:v>15.90000000000007</c:v>
                </c:pt>
                <c:pt idx="7647">
                  <c:v>16.39999999999997</c:v>
                </c:pt>
                <c:pt idx="7648">
                  <c:v>7.7000000000000846</c:v>
                </c:pt>
                <c:pt idx="7649">
                  <c:v>16.100000000000048</c:v>
                </c:pt>
                <c:pt idx="7650">
                  <c:v>11.099999999999977</c:v>
                </c:pt>
                <c:pt idx="7651">
                  <c:v>8.7000000000000632</c:v>
                </c:pt>
                <c:pt idx="7654">
                  <c:v>9.6000000000000085</c:v>
                </c:pt>
                <c:pt idx="7655">
                  <c:v>11.500000000000021</c:v>
                </c:pt>
                <c:pt idx="7656">
                  <c:v>13.899999999999935</c:v>
                </c:pt>
                <c:pt idx="7657">
                  <c:v>6.4000000000000057</c:v>
                </c:pt>
                <c:pt idx="7658">
                  <c:v>14.299999999999979</c:v>
                </c:pt>
                <c:pt idx="7664">
                  <c:v>11.20000000000001</c:v>
                </c:pt>
                <c:pt idx="7665">
                  <c:v>4.3999999999999595</c:v>
                </c:pt>
                <c:pt idx="7670">
                  <c:v>-3.4000000000000696</c:v>
                </c:pt>
                <c:pt idx="7671">
                  <c:v>8.8000000000000078</c:v>
                </c:pt>
                <c:pt idx="7672">
                  <c:v>6.0999999999999943</c:v>
                </c:pt>
                <c:pt idx="7675">
                  <c:v>7.5999999999999623</c:v>
                </c:pt>
                <c:pt idx="7676">
                  <c:v>13.100000000000023</c:v>
                </c:pt>
                <c:pt idx="7677">
                  <c:v>8.8999999999999524</c:v>
                </c:pt>
                <c:pt idx="7678">
                  <c:v>11.600000000000055</c:v>
                </c:pt>
                <c:pt idx="7679">
                  <c:v>9.0999999999999304</c:v>
                </c:pt>
                <c:pt idx="7682">
                  <c:v>11.7</c:v>
                </c:pt>
                <c:pt idx="7683">
                  <c:v>8.3999999999999631</c:v>
                </c:pt>
                <c:pt idx="7684">
                  <c:v>9.9999999999999645</c:v>
                </c:pt>
                <c:pt idx="7685">
                  <c:v>8.1000000000000405</c:v>
                </c:pt>
                <c:pt idx="7686">
                  <c:v>13.400000000000034</c:v>
                </c:pt>
                <c:pt idx="7689">
                  <c:v>8.5999999999999854</c:v>
                </c:pt>
                <c:pt idx="7690">
                  <c:v>24.500000000000011</c:v>
                </c:pt>
                <c:pt idx="7691">
                  <c:v>8.2999999999999741</c:v>
                </c:pt>
                <c:pt idx="7692">
                  <c:v>14.199999999999946</c:v>
                </c:pt>
                <c:pt idx="7693">
                  <c:v>9.1000000000000192</c:v>
                </c:pt>
                <c:pt idx="7696">
                  <c:v>11.999999999999966</c:v>
                </c:pt>
                <c:pt idx="7697">
                  <c:v>12.700000000000022</c:v>
                </c:pt>
                <c:pt idx="7698">
                  <c:v>15.200000000000014</c:v>
                </c:pt>
                <c:pt idx="7699">
                  <c:v>9.9000000000000199</c:v>
                </c:pt>
                <c:pt idx="7700">
                  <c:v>10.000000000000009</c:v>
                </c:pt>
                <c:pt idx="7703">
                  <c:v>11.199999999999966</c:v>
                </c:pt>
                <c:pt idx="7704">
                  <c:v>5.4999999999999716</c:v>
                </c:pt>
                <c:pt idx="7705">
                  <c:v>14.900000000000047</c:v>
                </c:pt>
                <c:pt idx="7706">
                  <c:v>12.400000000000011</c:v>
                </c:pt>
                <c:pt idx="7707">
                  <c:v>4.8999999999999932</c:v>
                </c:pt>
                <c:pt idx="7710">
                  <c:v>7.6000000000000068</c:v>
                </c:pt>
                <c:pt idx="7711">
                  <c:v>18.499999999999961</c:v>
                </c:pt>
                <c:pt idx="7712">
                  <c:v>12.200000000000033</c:v>
                </c:pt>
                <c:pt idx="7713">
                  <c:v>13.800000000000034</c:v>
                </c:pt>
                <c:pt idx="7714">
                  <c:v>8.3999999999999631</c:v>
                </c:pt>
                <c:pt idx="7717">
                  <c:v>14.199999999999946</c:v>
                </c:pt>
                <c:pt idx="7718">
                  <c:v>15.49999999999998</c:v>
                </c:pt>
                <c:pt idx="7719">
                  <c:v>10.899999999999999</c:v>
                </c:pt>
                <c:pt idx="7720">
                  <c:v>12.800000000000011</c:v>
                </c:pt>
                <c:pt idx="7721">
                  <c:v>11.899999999999977</c:v>
                </c:pt>
                <c:pt idx="7724">
                  <c:v>11.7</c:v>
                </c:pt>
                <c:pt idx="7725">
                  <c:v>10.799999999999965</c:v>
                </c:pt>
                <c:pt idx="7726">
                  <c:v>12.100000000000044</c:v>
                </c:pt>
                <c:pt idx="7727">
                  <c:v>6.7999999999999616</c:v>
                </c:pt>
                <c:pt idx="7728">
                  <c:v>5.1999999999999602</c:v>
                </c:pt>
                <c:pt idx="7731">
                  <c:v>15.400000000000036</c:v>
                </c:pt>
                <c:pt idx="7732">
                  <c:v>13.700000000000001</c:v>
                </c:pt>
                <c:pt idx="7733">
                  <c:v>22.399999999999977</c:v>
                </c:pt>
                <c:pt idx="7734">
                  <c:v>20.300000000000029</c:v>
                </c:pt>
                <c:pt idx="7735">
                  <c:v>31.300000000000061</c:v>
                </c:pt>
                <c:pt idx="7738">
                  <c:v>20.300000000000029</c:v>
                </c:pt>
                <c:pt idx="7739">
                  <c:v>19.899999999999984</c:v>
                </c:pt>
                <c:pt idx="7740">
                  <c:v>13.099999999999978</c:v>
                </c:pt>
                <c:pt idx="7741">
                  <c:v>22.000000000000021</c:v>
                </c:pt>
                <c:pt idx="7742">
                  <c:v>16.400000000000013</c:v>
                </c:pt>
                <c:pt idx="7745">
                  <c:v>24.399999999999977</c:v>
                </c:pt>
                <c:pt idx="7746">
                  <c:v>29.499999999999993</c:v>
                </c:pt>
                <c:pt idx="7747">
                  <c:v>28.999999999999957</c:v>
                </c:pt>
                <c:pt idx="7748">
                  <c:v>23.199999999999974</c:v>
                </c:pt>
                <c:pt idx="7753">
                  <c:v>23.300000000000054</c:v>
                </c:pt>
                <c:pt idx="7754">
                  <c:v>18.800000000000018</c:v>
                </c:pt>
                <c:pt idx="7755">
                  <c:v>22.500000000000007</c:v>
                </c:pt>
                <c:pt idx="7756">
                  <c:v>20.799999999999976</c:v>
                </c:pt>
                <c:pt idx="7759">
                  <c:v>17.799999999999994</c:v>
                </c:pt>
                <c:pt idx="7760">
                  <c:v>26.399999999999977</c:v>
                </c:pt>
                <c:pt idx="7761">
                  <c:v>19.30000000000005</c:v>
                </c:pt>
                <c:pt idx="7762">
                  <c:v>18.699999999999982</c:v>
                </c:pt>
                <c:pt idx="7763">
                  <c:v>18.999999999999993</c:v>
                </c:pt>
                <c:pt idx="7766">
                  <c:v>23.899999999999988</c:v>
                </c:pt>
                <c:pt idx="7767">
                  <c:v>27.099999999999991</c:v>
                </c:pt>
                <c:pt idx="7768">
                  <c:v>25.900000000000034</c:v>
                </c:pt>
                <c:pt idx="7769">
                  <c:v>22.000000000000064</c:v>
                </c:pt>
                <c:pt idx="7770">
                  <c:v>14.299999999999979</c:v>
                </c:pt>
                <c:pt idx="7773">
                  <c:v>25.199999999999978</c:v>
                </c:pt>
                <c:pt idx="7774">
                  <c:v>30.799999999999983</c:v>
                </c:pt>
                <c:pt idx="7775">
                  <c:v>25.500000000000036</c:v>
                </c:pt>
                <c:pt idx="7776">
                  <c:v>23.499999999999943</c:v>
                </c:pt>
                <c:pt idx="7777">
                  <c:v>26.6</c:v>
                </c:pt>
                <c:pt idx="7780">
                  <c:v>22.700000000000031</c:v>
                </c:pt>
                <c:pt idx="7781">
                  <c:v>20.29999999999994</c:v>
                </c:pt>
                <c:pt idx="7782">
                  <c:v>20.600000000000041</c:v>
                </c:pt>
                <c:pt idx="7783">
                  <c:v>26.500000000000057</c:v>
                </c:pt>
                <c:pt idx="7784">
                  <c:v>18.200000000000038</c:v>
                </c:pt>
                <c:pt idx="7787">
                  <c:v>22.599999999999998</c:v>
                </c:pt>
                <c:pt idx="7788">
                  <c:v>17.700000000000049</c:v>
                </c:pt>
                <c:pt idx="7789">
                  <c:v>20.000000000000018</c:v>
                </c:pt>
                <c:pt idx="7791">
                  <c:v>27.200000000000024</c:v>
                </c:pt>
                <c:pt idx="7794">
                  <c:v>19.700000000000006</c:v>
                </c:pt>
                <c:pt idx="7795">
                  <c:v>17.899999999999938</c:v>
                </c:pt>
                <c:pt idx="7796">
                  <c:v>20.999999999999996</c:v>
                </c:pt>
                <c:pt idx="7797">
                  <c:v>12.400000000000055</c:v>
                </c:pt>
                <c:pt idx="7798">
                  <c:v>20.599999999999952</c:v>
                </c:pt>
                <c:pt idx="7801">
                  <c:v>19.49999999999994</c:v>
                </c:pt>
                <c:pt idx="7802">
                  <c:v>29.900000000000038</c:v>
                </c:pt>
                <c:pt idx="7803">
                  <c:v>20.300000000000029</c:v>
                </c:pt>
                <c:pt idx="7804">
                  <c:v>17.100000000000026</c:v>
                </c:pt>
                <c:pt idx="7805">
                  <c:v>15.600000000000058</c:v>
                </c:pt>
                <c:pt idx="7808">
                  <c:v>24.300000000000033</c:v>
                </c:pt>
                <c:pt idx="7809">
                  <c:v>20.700000000000074</c:v>
                </c:pt>
                <c:pt idx="7810">
                  <c:v>19.500000000000028</c:v>
                </c:pt>
                <c:pt idx="7811">
                  <c:v>22.700000000000031</c:v>
                </c:pt>
                <c:pt idx="7812">
                  <c:v>18.100000000000005</c:v>
                </c:pt>
                <c:pt idx="7815">
                  <c:v>20.300000000000029</c:v>
                </c:pt>
                <c:pt idx="7816">
                  <c:v>21.899999999999942</c:v>
                </c:pt>
                <c:pt idx="7817">
                  <c:v>20.599999999999952</c:v>
                </c:pt>
                <c:pt idx="7818">
                  <c:v>21.699999999999964</c:v>
                </c:pt>
                <c:pt idx="7819">
                  <c:v>16.300000000000026</c:v>
                </c:pt>
                <c:pt idx="7822">
                  <c:v>15.500000000000025</c:v>
                </c:pt>
                <c:pt idx="7823">
                  <c:v>22.500000000000053</c:v>
                </c:pt>
                <c:pt idx="7824">
                  <c:v>16.999999999999993</c:v>
                </c:pt>
                <c:pt idx="7825">
                  <c:v>20.899999999999963</c:v>
                </c:pt>
                <c:pt idx="7826">
                  <c:v>17.400000000000038</c:v>
                </c:pt>
                <c:pt idx="7829">
                  <c:v>29.999999999999982</c:v>
                </c:pt>
                <c:pt idx="7830">
                  <c:v>21.799999999999997</c:v>
                </c:pt>
                <c:pt idx="7831">
                  <c:v>23.099999999999987</c:v>
                </c:pt>
                <c:pt idx="7832">
                  <c:v>19.000000000000039</c:v>
                </c:pt>
                <c:pt idx="7833">
                  <c:v>17.300000000000004</c:v>
                </c:pt>
                <c:pt idx="7836">
                  <c:v>23.4</c:v>
                </c:pt>
                <c:pt idx="7837">
                  <c:v>20.29999999999994</c:v>
                </c:pt>
                <c:pt idx="7838">
                  <c:v>17.599999999999927</c:v>
                </c:pt>
                <c:pt idx="7839">
                  <c:v>21.499999999999986</c:v>
                </c:pt>
                <c:pt idx="7840">
                  <c:v>14.100000000000001</c:v>
                </c:pt>
                <c:pt idx="7843">
                  <c:v>18.100000000000005</c:v>
                </c:pt>
                <c:pt idx="7844">
                  <c:v>16.199999999999992</c:v>
                </c:pt>
                <c:pt idx="7845">
                  <c:v>17.300000000000004</c:v>
                </c:pt>
                <c:pt idx="7846">
                  <c:v>14.200000000000035</c:v>
                </c:pt>
                <c:pt idx="7847">
                  <c:v>18.99999999999995</c:v>
                </c:pt>
                <c:pt idx="7850">
                  <c:v>21.600000000000019</c:v>
                </c:pt>
                <c:pt idx="7851">
                  <c:v>17.600000000000016</c:v>
                </c:pt>
                <c:pt idx="7852">
                  <c:v>15.200000000000014</c:v>
                </c:pt>
                <c:pt idx="7853">
                  <c:v>6.7000000000000171</c:v>
                </c:pt>
                <c:pt idx="7854">
                  <c:v>17.900000000000027</c:v>
                </c:pt>
                <c:pt idx="7857">
                  <c:v>15.899999999999981</c:v>
                </c:pt>
                <c:pt idx="7858">
                  <c:v>22.700000000000031</c:v>
                </c:pt>
                <c:pt idx="7859">
                  <c:v>17.999999999999972</c:v>
                </c:pt>
                <c:pt idx="7860">
                  <c:v>19.899999999999984</c:v>
                </c:pt>
                <c:pt idx="7861">
                  <c:v>18.258600000000058</c:v>
                </c:pt>
                <c:pt idx="7864">
                  <c:v>13.805699999999987</c:v>
                </c:pt>
                <c:pt idx="7865">
                  <c:v>19.000000000000039</c:v>
                </c:pt>
                <c:pt idx="7866">
                  <c:v>22.999999999999954</c:v>
                </c:pt>
                <c:pt idx="7867">
                  <c:v>22.200000000000042</c:v>
                </c:pt>
                <c:pt idx="7868">
                  <c:v>33.299999999999926</c:v>
                </c:pt>
                <c:pt idx="7871">
                  <c:v>21.000000000000085</c:v>
                </c:pt>
                <c:pt idx="7872">
                  <c:v>22.100000000000009</c:v>
                </c:pt>
                <c:pt idx="7873">
                  <c:v>17.400000000000038</c:v>
                </c:pt>
                <c:pt idx="7874">
                  <c:v>15.300000000000047</c:v>
                </c:pt>
                <c:pt idx="7875">
                  <c:v>25.699999999999967</c:v>
                </c:pt>
                <c:pt idx="7878">
                  <c:v>14.599999999999991</c:v>
                </c:pt>
                <c:pt idx="7879">
                  <c:v>14.999999999999947</c:v>
                </c:pt>
                <c:pt idx="7880">
                  <c:v>18.299999999999983</c:v>
                </c:pt>
                <c:pt idx="7881">
                  <c:v>12.800000000000011</c:v>
                </c:pt>
                <c:pt idx="7882">
                  <c:v>18.99999999999995</c:v>
                </c:pt>
                <c:pt idx="7885">
                  <c:v>17.700000000000049</c:v>
                </c:pt>
                <c:pt idx="7886">
                  <c:v>15.399999999999991</c:v>
                </c:pt>
                <c:pt idx="7887">
                  <c:v>20.500000000000007</c:v>
                </c:pt>
                <c:pt idx="7888">
                  <c:v>9.6000000000000085</c:v>
                </c:pt>
                <c:pt idx="7889">
                  <c:v>17.700000000000049</c:v>
                </c:pt>
                <c:pt idx="7892">
                  <c:v>18.100000000000005</c:v>
                </c:pt>
                <c:pt idx="7893">
                  <c:v>12.5</c:v>
                </c:pt>
                <c:pt idx="7894">
                  <c:v>15.999999999999925</c:v>
                </c:pt>
                <c:pt idx="7895">
                  <c:v>17.799999999999994</c:v>
                </c:pt>
                <c:pt idx="7896">
                  <c:v>18.19999999999995</c:v>
                </c:pt>
                <c:pt idx="7899">
                  <c:v>20.199999999999996</c:v>
                </c:pt>
                <c:pt idx="7900">
                  <c:v>19.099999999999984</c:v>
                </c:pt>
                <c:pt idx="7901">
                  <c:v>11.600000000000055</c:v>
                </c:pt>
                <c:pt idx="7902">
                  <c:v>20.29999999999994</c:v>
                </c:pt>
                <c:pt idx="7903">
                  <c:v>25</c:v>
                </c:pt>
                <c:pt idx="7906">
                  <c:v>15.09999999999998</c:v>
                </c:pt>
                <c:pt idx="7907">
                  <c:v>19.099999999999984</c:v>
                </c:pt>
                <c:pt idx="7908">
                  <c:v>27.499999999999947</c:v>
                </c:pt>
                <c:pt idx="7909">
                  <c:v>24.500000000000011</c:v>
                </c:pt>
                <c:pt idx="7910">
                  <c:v>24.900000000000055</c:v>
                </c:pt>
                <c:pt idx="7913">
                  <c:v>20.199999999999996</c:v>
                </c:pt>
                <c:pt idx="7914">
                  <c:v>18.900000000000006</c:v>
                </c:pt>
                <c:pt idx="7915">
                  <c:v>21.900000000000031</c:v>
                </c:pt>
                <c:pt idx="7916">
                  <c:v>16.699999999999982</c:v>
                </c:pt>
                <c:pt idx="7917">
                  <c:v>17.999999999999972</c:v>
                </c:pt>
                <c:pt idx="7920">
                  <c:v>20.099999999999962</c:v>
                </c:pt>
                <c:pt idx="7921">
                  <c:v>23.299999999999965</c:v>
                </c:pt>
                <c:pt idx="7922">
                  <c:v>23.900000000000077</c:v>
                </c:pt>
                <c:pt idx="7923">
                  <c:v>19.80000000000004</c:v>
                </c:pt>
                <c:pt idx="7924">
                  <c:v>22.299999999999986</c:v>
                </c:pt>
                <c:pt idx="7927">
                  <c:v>28.300000000000036</c:v>
                </c:pt>
                <c:pt idx="7928">
                  <c:v>25.899999999999991</c:v>
                </c:pt>
                <c:pt idx="7929">
                  <c:v>29.000000000000004</c:v>
                </c:pt>
                <c:pt idx="7930">
                  <c:v>33.599999999999937</c:v>
                </c:pt>
                <c:pt idx="7931">
                  <c:v>32.000000000000028</c:v>
                </c:pt>
                <c:pt idx="7934">
                  <c:v>36.700000000000003</c:v>
                </c:pt>
                <c:pt idx="7935">
                  <c:v>28.699999999999992</c:v>
                </c:pt>
                <c:pt idx="7936">
                  <c:v>24.599999999999955</c:v>
                </c:pt>
                <c:pt idx="7937">
                  <c:v>28.600000000000048</c:v>
                </c:pt>
                <c:pt idx="7938">
                  <c:v>21.699999999999964</c:v>
                </c:pt>
                <c:pt idx="7941">
                  <c:v>23.300000000000054</c:v>
                </c:pt>
                <c:pt idx="7942">
                  <c:v>36.599999999999966</c:v>
                </c:pt>
                <c:pt idx="7943">
                  <c:v>31.49999999999995</c:v>
                </c:pt>
                <c:pt idx="7944">
                  <c:v>23.299999999999965</c:v>
                </c:pt>
                <c:pt idx="7945">
                  <c:v>36.600000000000009</c:v>
                </c:pt>
                <c:pt idx="7948">
                  <c:v>25</c:v>
                </c:pt>
                <c:pt idx="7949">
                  <c:v>31.099999999999994</c:v>
                </c:pt>
                <c:pt idx="7950">
                  <c:v>39.1</c:v>
                </c:pt>
                <c:pt idx="7951">
                  <c:v>28.000000000000025</c:v>
                </c:pt>
                <c:pt idx="7952">
                  <c:v>43.999999999999993</c:v>
                </c:pt>
                <c:pt idx="7955">
                  <c:v>29.000000000000004</c:v>
                </c:pt>
                <c:pt idx="7956">
                  <c:v>19.899999999999984</c:v>
                </c:pt>
                <c:pt idx="7957">
                  <c:v>25.300000000000011</c:v>
                </c:pt>
                <c:pt idx="7958">
                  <c:v>18.19999999999995</c:v>
                </c:pt>
                <c:pt idx="7959">
                  <c:v>14.299999999999979</c:v>
                </c:pt>
                <c:pt idx="7962">
                  <c:v>19.899999999999984</c:v>
                </c:pt>
                <c:pt idx="7963">
                  <c:v>19.900000000000027</c:v>
                </c:pt>
                <c:pt idx="7964">
                  <c:v>18.700000000000028</c:v>
                </c:pt>
                <c:pt idx="7965">
                  <c:v>26.700000000000035</c:v>
                </c:pt>
                <c:pt idx="7966">
                  <c:v>31.199999999999982</c:v>
                </c:pt>
                <c:pt idx="7969">
                  <c:v>30.999999999999961</c:v>
                </c:pt>
                <c:pt idx="7970">
                  <c:v>19.399999999999995</c:v>
                </c:pt>
                <c:pt idx="7971">
                  <c:v>35.800000000000011</c:v>
                </c:pt>
                <c:pt idx="7972">
                  <c:v>33.699999999999974</c:v>
                </c:pt>
                <c:pt idx="7973">
                  <c:v>48.600000000000023</c:v>
                </c:pt>
                <c:pt idx="7976">
                  <c:v>40.900000000000027</c:v>
                </c:pt>
                <c:pt idx="7977">
                  <c:v>40.09999999999998</c:v>
                </c:pt>
                <c:pt idx="7978">
                  <c:v>42.899999999999984</c:v>
                </c:pt>
                <c:pt idx="7979">
                  <c:v>29.800000000000004</c:v>
                </c:pt>
                <c:pt idx="7980">
                  <c:v>41.300000000000026</c:v>
                </c:pt>
                <c:pt idx="7983">
                  <c:v>38.199999999999967</c:v>
                </c:pt>
                <c:pt idx="7984">
                  <c:v>36.199999999999967</c:v>
                </c:pt>
                <c:pt idx="7985">
                  <c:v>38.500000000000021</c:v>
                </c:pt>
                <c:pt idx="7986">
                  <c:v>43.599999999999994</c:v>
                </c:pt>
                <c:pt idx="7987">
                  <c:v>32.499999999999972</c:v>
                </c:pt>
                <c:pt idx="7990">
                  <c:v>34.20000000000001</c:v>
                </c:pt>
                <c:pt idx="7991">
                  <c:v>32.699999999999996</c:v>
                </c:pt>
                <c:pt idx="7992">
                  <c:v>32.099999999999973</c:v>
                </c:pt>
                <c:pt idx="7993">
                  <c:v>32.600000000000009</c:v>
                </c:pt>
                <c:pt idx="7994">
                  <c:v>41.900000000000006</c:v>
                </c:pt>
                <c:pt idx="7997">
                  <c:v>48.59999999999998</c:v>
                </c:pt>
                <c:pt idx="7998">
                  <c:v>41.900000000000006</c:v>
                </c:pt>
                <c:pt idx="7999">
                  <c:v>39.400000000000013</c:v>
                </c:pt>
                <c:pt idx="8000">
                  <c:v>48.300000000000011</c:v>
                </c:pt>
                <c:pt idx="8001">
                  <c:v>47.699999999999989</c:v>
                </c:pt>
                <c:pt idx="8004">
                  <c:v>42.8</c:v>
                </c:pt>
                <c:pt idx="8005">
                  <c:v>44.500000000000028</c:v>
                </c:pt>
                <c:pt idx="8006">
                  <c:v>47.40000000000002</c:v>
                </c:pt>
                <c:pt idx="8007">
                  <c:v>57.400000000000027</c:v>
                </c:pt>
                <c:pt idx="8008">
                  <c:v>50.300000000000011</c:v>
                </c:pt>
                <c:pt idx="8011">
                  <c:v>48.699999999999967</c:v>
                </c:pt>
                <c:pt idx="8012">
                  <c:v>54.199999999999982</c:v>
                </c:pt>
                <c:pt idx="8013">
                  <c:v>52.999999999999979</c:v>
                </c:pt>
                <c:pt idx="8014">
                  <c:v>51.399999999999977</c:v>
                </c:pt>
                <c:pt idx="8015">
                  <c:v>57.400000000000027</c:v>
                </c:pt>
                <c:pt idx="8018">
                  <c:v>49.500000000000014</c:v>
                </c:pt>
                <c:pt idx="8019">
                  <c:v>46.199999999999974</c:v>
                </c:pt>
                <c:pt idx="8020">
                  <c:v>47.399999999999977</c:v>
                </c:pt>
                <c:pt idx="8021">
                  <c:v>45.500000000000007</c:v>
                </c:pt>
                <c:pt idx="8022">
                  <c:v>50.8</c:v>
                </c:pt>
                <c:pt idx="8025">
                  <c:v>48.70000000000001</c:v>
                </c:pt>
                <c:pt idx="8026">
                  <c:v>46.500000000000028</c:v>
                </c:pt>
                <c:pt idx="8032">
                  <c:v>43.799999999999969</c:v>
                </c:pt>
                <c:pt idx="8033">
                  <c:v>44.499999999999986</c:v>
                </c:pt>
                <c:pt idx="8036">
                  <c:v>41.200000000000038</c:v>
                </c:pt>
                <c:pt idx="8039">
                  <c:v>46.206699999999977</c:v>
                </c:pt>
                <c:pt idx="8040">
                  <c:v>61.500000000000021</c:v>
                </c:pt>
                <c:pt idx="8041">
                  <c:v>49.893900000000002</c:v>
                </c:pt>
                <c:pt idx="8042">
                  <c:v>35.799999999999969</c:v>
                </c:pt>
                <c:pt idx="8043">
                  <c:v>39.800000000000011</c:v>
                </c:pt>
                <c:pt idx="8046">
                  <c:v>43.40000000000002</c:v>
                </c:pt>
                <c:pt idx="8047">
                  <c:v>51.700000000000031</c:v>
                </c:pt>
                <c:pt idx="8048">
                  <c:v>42.499999999999986</c:v>
                </c:pt>
                <c:pt idx="8049">
                  <c:v>43.100000000000009</c:v>
                </c:pt>
                <c:pt idx="8050">
                  <c:v>57.799999999999983</c:v>
                </c:pt>
                <c:pt idx="8053">
                  <c:v>52.100000000000037</c:v>
                </c:pt>
                <c:pt idx="8054">
                  <c:v>52.393400000000014</c:v>
                </c:pt>
                <c:pt idx="8055">
                  <c:v>59.129600000000025</c:v>
                </c:pt>
                <c:pt idx="8056">
                  <c:v>57.858600000000003</c:v>
                </c:pt>
                <c:pt idx="8057">
                  <c:v>70.700000000000031</c:v>
                </c:pt>
                <c:pt idx="8060">
                  <c:v>62.300000000000026</c:v>
                </c:pt>
                <c:pt idx="8061">
                  <c:v>49.500000000000014</c:v>
                </c:pt>
                <c:pt idx="8062">
                  <c:v>51.000000000000021</c:v>
                </c:pt>
                <c:pt idx="8063">
                  <c:v>44.500000000000028</c:v>
                </c:pt>
                <c:pt idx="8064">
                  <c:v>52.999999999999979</c:v>
                </c:pt>
                <c:pt idx="8067">
                  <c:v>55.000000000000028</c:v>
                </c:pt>
                <c:pt idx="8068">
                  <c:v>53.499999999999972</c:v>
                </c:pt>
                <c:pt idx="8069">
                  <c:v>45.800000000000018</c:v>
                </c:pt>
                <c:pt idx="8070">
                  <c:v>40.199999999999967</c:v>
                </c:pt>
                <c:pt idx="8071">
                  <c:v>47.100000000000009</c:v>
                </c:pt>
                <c:pt idx="8074">
                  <c:v>49.2</c:v>
                </c:pt>
                <c:pt idx="8075">
                  <c:v>44.600000000000016</c:v>
                </c:pt>
                <c:pt idx="8076">
                  <c:v>44.799999999999955</c:v>
                </c:pt>
                <c:pt idx="8077">
                  <c:v>48.4</c:v>
                </c:pt>
                <c:pt idx="8078">
                  <c:v>50.199999999999974</c:v>
                </c:pt>
                <c:pt idx="8081">
                  <c:v>54.700000000000017</c:v>
                </c:pt>
                <c:pt idx="8082">
                  <c:v>48.099999999999987</c:v>
                </c:pt>
                <c:pt idx="8083">
                  <c:v>56.499999999999993</c:v>
                </c:pt>
                <c:pt idx="8084">
                  <c:v>57.2</c:v>
                </c:pt>
                <c:pt idx="8085">
                  <c:v>51.900000000000013</c:v>
                </c:pt>
                <c:pt idx="8088">
                  <c:v>47.574800000000025</c:v>
                </c:pt>
                <c:pt idx="8089">
                  <c:v>57.90000000000002</c:v>
                </c:pt>
                <c:pt idx="8090">
                  <c:v>54.00000000000005</c:v>
                </c:pt>
                <c:pt idx="8091">
                  <c:v>63.300000000000047</c:v>
                </c:pt>
                <c:pt idx="8092">
                  <c:v>60.300000000000018</c:v>
                </c:pt>
                <c:pt idx="8095">
                  <c:v>57.600000000000009</c:v>
                </c:pt>
                <c:pt idx="8096">
                  <c:v>59.399999999999984</c:v>
                </c:pt>
                <c:pt idx="8097">
                  <c:v>65.499999999999986</c:v>
                </c:pt>
                <c:pt idx="8098">
                  <c:v>51.2</c:v>
                </c:pt>
                <c:pt idx="8099">
                  <c:v>62.800000000000011</c:v>
                </c:pt>
                <c:pt idx="8102">
                  <c:v>68.900000000000006</c:v>
                </c:pt>
                <c:pt idx="8103">
                  <c:v>72.799999999999983</c:v>
                </c:pt>
                <c:pt idx="8104">
                  <c:v>65.200000000000017</c:v>
                </c:pt>
                <c:pt idx="8105">
                  <c:v>60.800000000000011</c:v>
                </c:pt>
                <c:pt idx="8106">
                  <c:v>57.600000000000009</c:v>
                </c:pt>
                <c:pt idx="8109">
                  <c:v>55.000000000000028</c:v>
                </c:pt>
                <c:pt idx="8110">
                  <c:v>57.100000000000016</c:v>
                </c:pt>
                <c:pt idx="8111">
                  <c:v>54.499999999999993</c:v>
                </c:pt>
                <c:pt idx="8112">
                  <c:v>54.59999999999998</c:v>
                </c:pt>
                <c:pt idx="8113">
                  <c:v>52.800000000000004</c:v>
                </c:pt>
                <c:pt idx="8116">
                  <c:v>58.800000000000011</c:v>
                </c:pt>
                <c:pt idx="8117">
                  <c:v>54.899999999999991</c:v>
                </c:pt>
                <c:pt idx="8118">
                  <c:v>48.4</c:v>
                </c:pt>
                <c:pt idx="8119">
                  <c:v>49.700000000000031</c:v>
                </c:pt>
                <c:pt idx="8120">
                  <c:v>53.499999999999972</c:v>
                </c:pt>
                <c:pt idx="8123">
                  <c:v>59.799999999999983</c:v>
                </c:pt>
                <c:pt idx="8124">
                  <c:v>59.399999999999984</c:v>
                </c:pt>
                <c:pt idx="8125">
                  <c:v>65.8</c:v>
                </c:pt>
                <c:pt idx="8126">
                  <c:v>68.000000000000014</c:v>
                </c:pt>
                <c:pt idx="8127">
                  <c:v>55.30000000000004</c:v>
                </c:pt>
                <c:pt idx="8130">
                  <c:v>47.599999999999994</c:v>
                </c:pt>
                <c:pt idx="8131">
                  <c:v>50.4</c:v>
                </c:pt>
                <c:pt idx="8132">
                  <c:v>51.399999999999977</c:v>
                </c:pt>
                <c:pt idx="8133">
                  <c:v>49.40000000000002</c:v>
                </c:pt>
                <c:pt idx="8138">
                  <c:v>50.70000000000001</c:v>
                </c:pt>
                <c:pt idx="8139">
                  <c:v>46</c:v>
                </c:pt>
                <c:pt idx="8140">
                  <c:v>49.399999999999977</c:v>
                </c:pt>
                <c:pt idx="8141">
                  <c:v>55.100000000000016</c:v>
                </c:pt>
                <c:pt idx="8144">
                  <c:v>40.900000000000027</c:v>
                </c:pt>
                <c:pt idx="8145">
                  <c:v>44.8</c:v>
                </c:pt>
                <c:pt idx="8146">
                  <c:v>52.300000000000011</c:v>
                </c:pt>
                <c:pt idx="8147">
                  <c:v>42.899999999999984</c:v>
                </c:pt>
                <c:pt idx="8148">
                  <c:v>41.699999999999982</c:v>
                </c:pt>
                <c:pt idx="8151">
                  <c:v>42.09999999999998</c:v>
                </c:pt>
                <c:pt idx="8152">
                  <c:v>46.8</c:v>
                </c:pt>
                <c:pt idx="8153">
                  <c:v>37.699999999999974</c:v>
                </c:pt>
                <c:pt idx="8154">
                  <c:v>39.499999999999957</c:v>
                </c:pt>
                <c:pt idx="8158">
                  <c:v>43.999999999999993</c:v>
                </c:pt>
                <c:pt idx="8159">
                  <c:v>35.199999999999989</c:v>
                </c:pt>
                <c:pt idx="8160">
                  <c:v>38.899999999999977</c:v>
                </c:pt>
                <c:pt idx="8161">
                  <c:v>45.200000000000038</c:v>
                </c:pt>
                <c:pt idx="8162">
                  <c:v>37.453299999999999</c:v>
                </c:pt>
                <c:pt idx="8165">
                  <c:v>34.399999999999984</c:v>
                </c:pt>
                <c:pt idx="8166">
                  <c:v>38.700000000000003</c:v>
                </c:pt>
                <c:pt idx="8167">
                  <c:v>31.499999999999993</c:v>
                </c:pt>
                <c:pt idx="8168">
                  <c:v>39.799999999999969</c:v>
                </c:pt>
                <c:pt idx="8169">
                  <c:v>49.599999999999952</c:v>
                </c:pt>
                <c:pt idx="8172">
                  <c:v>42.600000000000016</c:v>
                </c:pt>
                <c:pt idx="8173">
                  <c:v>42.300000000000004</c:v>
                </c:pt>
                <c:pt idx="8174">
                  <c:v>32.400000000000027</c:v>
                </c:pt>
                <c:pt idx="8175">
                  <c:v>28.85270000000002</c:v>
                </c:pt>
                <c:pt idx="8176">
                  <c:v>36.30000000000004</c:v>
                </c:pt>
                <c:pt idx="8179">
                  <c:v>32.799999999999983</c:v>
                </c:pt>
                <c:pt idx="8180">
                  <c:v>32.800000000000026</c:v>
                </c:pt>
                <c:pt idx="8181">
                  <c:v>31.000000000000007</c:v>
                </c:pt>
                <c:pt idx="8182">
                  <c:v>31.199999999999982</c:v>
                </c:pt>
                <c:pt idx="8183">
                  <c:v>38.899999999999977</c:v>
                </c:pt>
                <c:pt idx="8186">
                  <c:v>39.755199999999967</c:v>
                </c:pt>
                <c:pt idx="8187">
                  <c:v>33.9</c:v>
                </c:pt>
                <c:pt idx="8188">
                  <c:v>31.899999999999995</c:v>
                </c:pt>
                <c:pt idx="8189">
                  <c:v>42.499999999999986</c:v>
                </c:pt>
                <c:pt idx="8190">
                  <c:v>38.999999999999972</c:v>
                </c:pt>
                <c:pt idx="8193">
                  <c:v>30.19999999999996</c:v>
                </c:pt>
                <c:pt idx="8194">
                  <c:v>29.899999999999991</c:v>
                </c:pt>
                <c:pt idx="8195">
                  <c:v>32.699999999999996</c:v>
                </c:pt>
                <c:pt idx="8196">
                  <c:v>34.999999999999964</c:v>
                </c:pt>
                <c:pt idx="8197">
                  <c:v>34.299999999999997</c:v>
                </c:pt>
                <c:pt idx="8200">
                  <c:v>32.399999999999984</c:v>
                </c:pt>
                <c:pt idx="8201">
                  <c:v>35.5</c:v>
                </c:pt>
                <c:pt idx="8202">
                  <c:v>34.399999999999984</c:v>
                </c:pt>
                <c:pt idx="8203">
                  <c:v>40.700000000000003</c:v>
                </c:pt>
                <c:pt idx="8204">
                  <c:v>30.599999999999959</c:v>
                </c:pt>
                <c:pt idx="8207">
                  <c:v>31.999999999999986</c:v>
                </c:pt>
                <c:pt idx="8208">
                  <c:v>36.599999999999966</c:v>
                </c:pt>
                <c:pt idx="8209">
                  <c:v>36.20000000000001</c:v>
                </c:pt>
                <c:pt idx="8210">
                  <c:v>35.199999999999989</c:v>
                </c:pt>
                <c:pt idx="8211">
                  <c:v>32.299999999999997</c:v>
                </c:pt>
                <c:pt idx="8214">
                  <c:v>33.9</c:v>
                </c:pt>
                <c:pt idx="8215">
                  <c:v>37.300000000000026</c:v>
                </c:pt>
                <c:pt idx="8216">
                  <c:v>37.1</c:v>
                </c:pt>
                <c:pt idx="8217">
                  <c:v>30.500000000000014</c:v>
                </c:pt>
                <c:pt idx="8218">
                  <c:v>38.899999999999977</c:v>
                </c:pt>
                <c:pt idx="8221">
                  <c:v>37.400000000000013</c:v>
                </c:pt>
                <c:pt idx="8222">
                  <c:v>36.79999999999999</c:v>
                </c:pt>
                <c:pt idx="8223">
                  <c:v>39.900000000000006</c:v>
                </c:pt>
                <c:pt idx="8224">
                  <c:v>47.599999999999994</c:v>
                </c:pt>
                <c:pt idx="8225">
                  <c:v>42.300000000000004</c:v>
                </c:pt>
                <c:pt idx="8228">
                  <c:v>45.199999999999996</c:v>
                </c:pt>
                <c:pt idx="8229">
                  <c:v>40.884600000000006</c:v>
                </c:pt>
                <c:pt idx="8230">
                  <c:v>45.500000000000007</c:v>
                </c:pt>
                <c:pt idx="8231">
                  <c:v>38.100000000000023</c:v>
                </c:pt>
                <c:pt idx="8232">
                  <c:v>50.8</c:v>
                </c:pt>
                <c:pt idx="8235">
                  <c:v>38.000000000000036</c:v>
                </c:pt>
                <c:pt idx="8236">
                  <c:v>36.20000000000001</c:v>
                </c:pt>
                <c:pt idx="8237">
                  <c:v>36.499999999999979</c:v>
                </c:pt>
                <c:pt idx="8238">
                  <c:v>33.000000000000007</c:v>
                </c:pt>
                <c:pt idx="8239">
                  <c:v>26.89999999999997</c:v>
                </c:pt>
                <c:pt idx="8242">
                  <c:v>27.400000000000002</c:v>
                </c:pt>
                <c:pt idx="8243">
                  <c:v>24.2</c:v>
                </c:pt>
                <c:pt idx="8244">
                  <c:v>27.699999999999967</c:v>
                </c:pt>
                <c:pt idx="8245">
                  <c:v>24.100000000000009</c:v>
                </c:pt>
                <c:pt idx="8246">
                  <c:v>21.599999999999973</c:v>
                </c:pt>
                <c:pt idx="8249">
                  <c:v>31.699999999999974</c:v>
                </c:pt>
                <c:pt idx="8250">
                  <c:v>28.500000000000014</c:v>
                </c:pt>
                <c:pt idx="8251">
                  <c:v>26.699999999999989</c:v>
                </c:pt>
                <c:pt idx="8252">
                  <c:v>29.600000000000026</c:v>
                </c:pt>
                <c:pt idx="8253">
                  <c:v>35.999999999999986</c:v>
                </c:pt>
                <c:pt idx="8256">
                  <c:v>20.799999999999976</c:v>
                </c:pt>
                <c:pt idx="8257">
                  <c:v>14.700000000000024</c:v>
                </c:pt>
                <c:pt idx="8258">
                  <c:v>25.499999999999989</c:v>
                </c:pt>
                <c:pt idx="8259">
                  <c:v>17.500000000000028</c:v>
                </c:pt>
                <c:pt idx="8260">
                  <c:v>18.800000000000018</c:v>
                </c:pt>
                <c:pt idx="8263">
                  <c:v>24.500000000000011</c:v>
                </c:pt>
                <c:pt idx="8264">
                  <c:v>21.900000000000031</c:v>
                </c:pt>
                <c:pt idx="8265">
                  <c:v>25.900000000000034</c:v>
                </c:pt>
                <c:pt idx="8266">
                  <c:v>26.000000000000021</c:v>
                </c:pt>
                <c:pt idx="8267">
                  <c:v>29.59999999999998</c:v>
                </c:pt>
                <c:pt idx="8270">
                  <c:v>23</c:v>
                </c:pt>
                <c:pt idx="8271">
                  <c:v>22.40000000000002</c:v>
                </c:pt>
                <c:pt idx="8272">
                  <c:v>25.600000000000023</c:v>
                </c:pt>
                <c:pt idx="8273">
                  <c:v>26.399999999999977</c:v>
                </c:pt>
                <c:pt idx="8274">
                  <c:v>24.699999999999989</c:v>
                </c:pt>
                <c:pt idx="8277">
                  <c:v>31.799999999999962</c:v>
                </c:pt>
                <c:pt idx="8278">
                  <c:v>35.199999999999989</c:v>
                </c:pt>
                <c:pt idx="8279">
                  <c:v>34.20000000000001</c:v>
                </c:pt>
                <c:pt idx="8280">
                  <c:v>33.199999999999989</c:v>
                </c:pt>
                <c:pt idx="8281">
                  <c:v>30.900000000000016</c:v>
                </c:pt>
                <c:pt idx="8284">
                  <c:v>33.012500000000024</c:v>
                </c:pt>
                <c:pt idx="8285">
                  <c:v>37.800000000000011</c:v>
                </c:pt>
                <c:pt idx="8286">
                  <c:v>39.300000000000026</c:v>
                </c:pt>
                <c:pt idx="8287">
                  <c:v>22.799999999999976</c:v>
                </c:pt>
                <c:pt idx="8288">
                  <c:v>26.499999999999968</c:v>
                </c:pt>
                <c:pt idx="8291">
                  <c:v>29.000000000000004</c:v>
                </c:pt>
                <c:pt idx="8292">
                  <c:v>26.200000000000003</c:v>
                </c:pt>
                <c:pt idx="8293">
                  <c:v>32.099999999999973</c:v>
                </c:pt>
                <c:pt idx="8294">
                  <c:v>25.8</c:v>
                </c:pt>
                <c:pt idx="8295">
                  <c:v>29.700000000000017</c:v>
                </c:pt>
                <c:pt idx="8298">
                  <c:v>26.800000000000026</c:v>
                </c:pt>
                <c:pt idx="8299">
                  <c:v>23.70000000000001</c:v>
                </c:pt>
                <c:pt idx="8300">
                  <c:v>22.299999999999986</c:v>
                </c:pt>
                <c:pt idx="8301">
                  <c:v>23.300000000000011</c:v>
                </c:pt>
                <c:pt idx="8302">
                  <c:v>27.699999999999967</c:v>
                </c:pt>
                <c:pt idx="8305">
                  <c:v>28.100000000000016</c:v>
                </c:pt>
                <c:pt idx="8306">
                  <c:v>26.700000000000035</c:v>
                </c:pt>
                <c:pt idx="8307">
                  <c:v>28.799999999999983</c:v>
                </c:pt>
                <c:pt idx="8308">
                  <c:v>31.299999999999972</c:v>
                </c:pt>
                <c:pt idx="8309">
                  <c:v>36.100000000000023</c:v>
                </c:pt>
                <c:pt idx="8312">
                  <c:v>34.699999999999996</c:v>
                </c:pt>
                <c:pt idx="8313">
                  <c:v>36.299999999999997</c:v>
                </c:pt>
                <c:pt idx="8314">
                  <c:v>32.499999999999972</c:v>
                </c:pt>
                <c:pt idx="8315">
                  <c:v>33.999999999999986</c:v>
                </c:pt>
                <c:pt idx="8316">
                  <c:v>37.999999999999986</c:v>
                </c:pt>
                <c:pt idx="8319">
                  <c:v>29.400000000000006</c:v>
                </c:pt>
                <c:pt idx="8320">
                  <c:v>37.9</c:v>
                </c:pt>
                <c:pt idx="8321">
                  <c:v>37.1</c:v>
                </c:pt>
                <c:pt idx="8322">
                  <c:v>34.299999999999997</c:v>
                </c:pt>
                <c:pt idx="8323">
                  <c:v>30.099999999999973</c:v>
                </c:pt>
                <c:pt idx="8326">
                  <c:v>32.399999999999984</c:v>
                </c:pt>
                <c:pt idx="8327">
                  <c:v>28.29999999999999</c:v>
                </c:pt>
                <c:pt idx="8328">
                  <c:v>32.969399999999993</c:v>
                </c:pt>
                <c:pt idx="8329">
                  <c:v>28.399999999999981</c:v>
                </c:pt>
                <c:pt idx="8330">
                  <c:v>29.600000000000026</c:v>
                </c:pt>
                <c:pt idx="8333">
                  <c:v>27.099999999999991</c:v>
                </c:pt>
                <c:pt idx="8334">
                  <c:v>23.200000000000021</c:v>
                </c:pt>
                <c:pt idx="8335">
                  <c:v>29.800000000000004</c:v>
                </c:pt>
                <c:pt idx="8336">
                  <c:v>34.899999999999977</c:v>
                </c:pt>
                <c:pt idx="8337">
                  <c:v>29.000000000000004</c:v>
                </c:pt>
                <c:pt idx="8340">
                  <c:v>32.400000000000027</c:v>
                </c:pt>
                <c:pt idx="8341">
                  <c:v>35.5</c:v>
                </c:pt>
                <c:pt idx="8342">
                  <c:v>30.400000000000027</c:v>
                </c:pt>
                <c:pt idx="8343">
                  <c:v>30.499999999999972</c:v>
                </c:pt>
                <c:pt idx="8344">
                  <c:v>29.200000000000024</c:v>
                </c:pt>
                <c:pt idx="8347">
                  <c:v>24.500000000000011</c:v>
                </c:pt>
                <c:pt idx="8348">
                  <c:v>29.024099999999997</c:v>
                </c:pt>
                <c:pt idx="8349">
                  <c:v>21.967900000000018</c:v>
                </c:pt>
                <c:pt idx="8350">
                  <c:v>28.500000000000014</c:v>
                </c:pt>
                <c:pt idx="8351">
                  <c:v>27.935800000000022</c:v>
                </c:pt>
                <c:pt idx="8354">
                  <c:v>26.699999999999989</c:v>
                </c:pt>
                <c:pt idx="8355">
                  <c:v>23.10000000000003</c:v>
                </c:pt>
                <c:pt idx="8356">
                  <c:v>26.799999999999979</c:v>
                </c:pt>
                <c:pt idx="8357">
                  <c:v>25.300000000000011</c:v>
                </c:pt>
                <c:pt idx="8358">
                  <c:v>29.800000000000004</c:v>
                </c:pt>
                <c:pt idx="8361">
                  <c:v>28.100000000000016</c:v>
                </c:pt>
                <c:pt idx="8362">
                  <c:v>25.200000000000024</c:v>
                </c:pt>
                <c:pt idx="8363">
                  <c:v>26.6</c:v>
                </c:pt>
                <c:pt idx="8364">
                  <c:v>23</c:v>
                </c:pt>
                <c:pt idx="8365">
                  <c:v>28.6</c:v>
                </c:pt>
                <c:pt idx="8368">
                  <c:v>27.700000000000014</c:v>
                </c:pt>
                <c:pt idx="8369">
                  <c:v>24.300000000000033</c:v>
                </c:pt>
                <c:pt idx="8370">
                  <c:v>25.8</c:v>
                </c:pt>
                <c:pt idx="8371">
                  <c:v>25.8</c:v>
                </c:pt>
                <c:pt idx="8372">
                  <c:v>33.300000000000018</c:v>
                </c:pt>
                <c:pt idx="8375">
                  <c:v>23.499999999999986</c:v>
                </c:pt>
                <c:pt idx="8376">
                  <c:v>22.899999999999963</c:v>
                </c:pt>
                <c:pt idx="8377">
                  <c:v>29.267800000000001</c:v>
                </c:pt>
                <c:pt idx="8378">
                  <c:v>29.099999999999994</c:v>
                </c:pt>
                <c:pt idx="8379">
                  <c:v>26.204999999999991</c:v>
                </c:pt>
                <c:pt idx="8382">
                  <c:v>27.199999999999982</c:v>
                </c:pt>
                <c:pt idx="8383">
                  <c:v>29.899999999999991</c:v>
                </c:pt>
                <c:pt idx="8384">
                  <c:v>21.200000000000017</c:v>
                </c:pt>
                <c:pt idx="8385">
                  <c:v>22.599999999999998</c:v>
                </c:pt>
                <c:pt idx="8386">
                  <c:v>24.29999999999999</c:v>
                </c:pt>
                <c:pt idx="8389">
                  <c:v>28.400000000000027</c:v>
                </c:pt>
                <c:pt idx="8390">
                  <c:v>26.990600000000022</c:v>
                </c:pt>
                <c:pt idx="8391">
                  <c:v>21.999999999999975</c:v>
                </c:pt>
                <c:pt idx="8396">
                  <c:v>20.40000000000002</c:v>
                </c:pt>
                <c:pt idx="8397">
                  <c:v>20.599999999999994</c:v>
                </c:pt>
                <c:pt idx="8398">
                  <c:v>23.73529999999997</c:v>
                </c:pt>
                <c:pt idx="8403">
                  <c:v>19.900000000000027</c:v>
                </c:pt>
                <c:pt idx="8404">
                  <c:v>18.999999999999993</c:v>
                </c:pt>
                <c:pt idx="8405">
                  <c:v>22.099999999999966</c:v>
                </c:pt>
                <c:pt idx="8406">
                  <c:v>19.899999999999984</c:v>
                </c:pt>
                <c:pt idx="8407">
                  <c:v>18.39999999999997</c:v>
                </c:pt>
                <c:pt idx="8410">
                  <c:v>16.900000000000006</c:v>
                </c:pt>
                <c:pt idx="8411">
                  <c:v>19.500000000000028</c:v>
                </c:pt>
                <c:pt idx="8412">
                  <c:v>20.100000000000009</c:v>
                </c:pt>
                <c:pt idx="8413">
                  <c:v>22.100000000000009</c:v>
                </c:pt>
                <c:pt idx="8414">
                  <c:v>23.299999999999965</c:v>
                </c:pt>
                <c:pt idx="8417">
                  <c:v>23.70000000000001</c:v>
                </c:pt>
                <c:pt idx="8418">
                  <c:v>23.499999999999986</c:v>
                </c:pt>
                <c:pt idx="8419">
                  <c:v>21.600000000000019</c:v>
                </c:pt>
                <c:pt idx="8420">
                  <c:v>26.29999999999999</c:v>
                </c:pt>
                <c:pt idx="8421">
                  <c:v>24.2</c:v>
                </c:pt>
                <c:pt idx="8424">
                  <c:v>24.499999999999964</c:v>
                </c:pt>
                <c:pt idx="8425">
                  <c:v>25.70000000000001</c:v>
                </c:pt>
                <c:pt idx="8426">
                  <c:v>23.099999999999987</c:v>
                </c:pt>
                <c:pt idx="8427">
                  <c:v>22.699999999999989</c:v>
                </c:pt>
                <c:pt idx="8428">
                  <c:v>27.899999999999991</c:v>
                </c:pt>
                <c:pt idx="8431">
                  <c:v>26.699999999999989</c:v>
                </c:pt>
                <c:pt idx="8432">
                  <c:v>25</c:v>
                </c:pt>
                <c:pt idx="8433">
                  <c:v>25.499999999999989</c:v>
                </c:pt>
                <c:pt idx="8434">
                  <c:v>28.399999999999981</c:v>
                </c:pt>
                <c:pt idx="8435">
                  <c:v>38.79999999999999</c:v>
                </c:pt>
                <c:pt idx="8438">
                  <c:v>37.199999999999989</c:v>
                </c:pt>
                <c:pt idx="8439">
                  <c:v>34.499999999999972</c:v>
                </c:pt>
                <c:pt idx="8440">
                  <c:v>26.6</c:v>
                </c:pt>
                <c:pt idx="8441">
                  <c:v>31.800000000000004</c:v>
                </c:pt>
                <c:pt idx="8442">
                  <c:v>31.700000000000017</c:v>
                </c:pt>
                <c:pt idx="8445">
                  <c:v>34.19999999999996</c:v>
                </c:pt>
                <c:pt idx="8446">
                  <c:v>34.19999999999996</c:v>
                </c:pt>
                <c:pt idx="8447">
                  <c:v>30.699999999999996</c:v>
                </c:pt>
                <c:pt idx="8448">
                  <c:v>34.90000000000002</c:v>
                </c:pt>
                <c:pt idx="8449">
                  <c:v>30.799999999999983</c:v>
                </c:pt>
                <c:pt idx="8452">
                  <c:v>27.299999999999969</c:v>
                </c:pt>
                <c:pt idx="8453">
                  <c:v>17.700000000000003</c:v>
                </c:pt>
                <c:pt idx="8454">
                  <c:v>27.400000000000002</c:v>
                </c:pt>
                <c:pt idx="8455">
                  <c:v>30.000000000000028</c:v>
                </c:pt>
                <c:pt idx="8456">
                  <c:v>31.700000000000017</c:v>
                </c:pt>
                <c:pt idx="8459">
                  <c:v>29.59999999999998</c:v>
                </c:pt>
                <c:pt idx="8460">
                  <c:v>30.500000000000014</c:v>
                </c:pt>
                <c:pt idx="8461">
                  <c:v>31.000000000000007</c:v>
                </c:pt>
                <c:pt idx="8462">
                  <c:v>27.700000000000014</c:v>
                </c:pt>
                <c:pt idx="8463">
                  <c:v>34.399999999999984</c:v>
                </c:pt>
                <c:pt idx="8466">
                  <c:v>29.099999999999994</c:v>
                </c:pt>
                <c:pt idx="8467">
                  <c:v>28.799999999999983</c:v>
                </c:pt>
                <c:pt idx="8468">
                  <c:v>32.699999999999996</c:v>
                </c:pt>
                <c:pt idx="8469">
                  <c:v>31.199999999999982</c:v>
                </c:pt>
                <c:pt idx="8470">
                  <c:v>31.700000000000017</c:v>
                </c:pt>
                <c:pt idx="8473">
                  <c:v>30.200000000000003</c:v>
                </c:pt>
                <c:pt idx="8474">
                  <c:v>26.500000000000014</c:v>
                </c:pt>
                <c:pt idx="8475">
                  <c:v>27</c:v>
                </c:pt>
                <c:pt idx="8476">
                  <c:v>34.299999999999997</c:v>
                </c:pt>
                <c:pt idx="8477">
                  <c:v>31.099999999999994</c:v>
                </c:pt>
                <c:pt idx="8480">
                  <c:v>29.900000000000038</c:v>
                </c:pt>
                <c:pt idx="8481">
                  <c:v>31.199999999999982</c:v>
                </c:pt>
                <c:pt idx="8482">
                  <c:v>34.299999999999997</c:v>
                </c:pt>
                <c:pt idx="8483">
                  <c:v>35.099999999999994</c:v>
                </c:pt>
                <c:pt idx="8484">
                  <c:v>33.700000000000017</c:v>
                </c:pt>
                <c:pt idx="8487">
                  <c:v>30.000000000000028</c:v>
                </c:pt>
                <c:pt idx="8488">
                  <c:v>34.099999999999973</c:v>
                </c:pt>
                <c:pt idx="8489">
                  <c:v>31.899999999999995</c:v>
                </c:pt>
                <c:pt idx="8490">
                  <c:v>31.599999999999984</c:v>
                </c:pt>
                <c:pt idx="8495">
                  <c:v>30.699999999999996</c:v>
                </c:pt>
                <c:pt idx="8496">
                  <c:v>33.000000000000007</c:v>
                </c:pt>
                <c:pt idx="8497">
                  <c:v>33.700000000000017</c:v>
                </c:pt>
                <c:pt idx="8498">
                  <c:v>32.500000000000014</c:v>
                </c:pt>
                <c:pt idx="8501">
                  <c:v>26.699999999999989</c:v>
                </c:pt>
                <c:pt idx="8502">
                  <c:v>28.699999999999992</c:v>
                </c:pt>
                <c:pt idx="8503">
                  <c:v>28.100000000000016</c:v>
                </c:pt>
                <c:pt idx="8504">
                  <c:v>31.400000000000006</c:v>
                </c:pt>
                <c:pt idx="8505">
                  <c:v>29.700000000000017</c:v>
                </c:pt>
                <c:pt idx="8508">
                  <c:v>31.000000000000007</c:v>
                </c:pt>
                <c:pt idx="8509">
                  <c:v>28.399999999999981</c:v>
                </c:pt>
                <c:pt idx="8510">
                  <c:v>30.200000000000003</c:v>
                </c:pt>
                <c:pt idx="8511">
                  <c:v>30.800000000000026</c:v>
                </c:pt>
                <c:pt idx="8512">
                  <c:v>29.400000000000006</c:v>
                </c:pt>
                <c:pt idx="8515">
                  <c:v>31.800000000000004</c:v>
                </c:pt>
                <c:pt idx="8516">
                  <c:v>31.700000000000017</c:v>
                </c:pt>
                <c:pt idx="8517">
                  <c:v>32.500000000000014</c:v>
                </c:pt>
                <c:pt idx="8518">
                  <c:v>29.600000000000026</c:v>
                </c:pt>
                <c:pt idx="8519">
                  <c:v>25.200000000000024</c:v>
                </c:pt>
                <c:pt idx="8522">
                  <c:v>29.199999999999982</c:v>
                </c:pt>
                <c:pt idx="8523">
                  <c:v>23.000000000000043</c:v>
                </c:pt>
                <c:pt idx="8524">
                  <c:v>23.499999999999986</c:v>
                </c:pt>
                <c:pt idx="8525">
                  <c:v>26.799999999999979</c:v>
                </c:pt>
                <c:pt idx="8526">
                  <c:v>38.20000000000001</c:v>
                </c:pt>
                <c:pt idx="8529">
                  <c:v>27.700000000000014</c:v>
                </c:pt>
                <c:pt idx="8530">
                  <c:v>34.000000000000028</c:v>
                </c:pt>
                <c:pt idx="8531">
                  <c:v>27.099999999999991</c:v>
                </c:pt>
                <c:pt idx="8532">
                  <c:v>25.300000000000011</c:v>
                </c:pt>
                <c:pt idx="8533">
                  <c:v>24.500000000000011</c:v>
                </c:pt>
                <c:pt idx="8536">
                  <c:v>25.899999999999991</c:v>
                </c:pt>
                <c:pt idx="8537">
                  <c:v>20.999999999999996</c:v>
                </c:pt>
                <c:pt idx="8538">
                  <c:v>26.6</c:v>
                </c:pt>
                <c:pt idx="8539">
                  <c:v>14.400000000000013</c:v>
                </c:pt>
                <c:pt idx="8540">
                  <c:v>23.999999999999979</c:v>
                </c:pt>
                <c:pt idx="8543">
                  <c:v>25.600000000000023</c:v>
                </c:pt>
                <c:pt idx="8544">
                  <c:v>27.899999999999991</c:v>
                </c:pt>
                <c:pt idx="8545">
                  <c:v>27</c:v>
                </c:pt>
                <c:pt idx="8546">
                  <c:v>29.199999999999982</c:v>
                </c:pt>
                <c:pt idx="8547">
                  <c:v>25.699999999999967</c:v>
                </c:pt>
                <c:pt idx="8550">
                  <c:v>24.300000000000033</c:v>
                </c:pt>
                <c:pt idx="8551">
                  <c:v>39.1</c:v>
                </c:pt>
                <c:pt idx="8552">
                  <c:v>33.799999999999962</c:v>
                </c:pt>
                <c:pt idx="8553">
                  <c:v>32.200000000000003</c:v>
                </c:pt>
                <c:pt idx="8554">
                  <c:v>36.299999999999997</c:v>
                </c:pt>
                <c:pt idx="8557">
                  <c:v>48.599499999999949</c:v>
                </c:pt>
                <c:pt idx="8558">
                  <c:v>58.700000000000017</c:v>
                </c:pt>
                <c:pt idx="8559">
                  <c:v>53.900000000000013</c:v>
                </c:pt>
                <c:pt idx="8560">
                  <c:v>50.8</c:v>
                </c:pt>
                <c:pt idx="8561">
                  <c:v>42.999999999999972</c:v>
                </c:pt>
                <c:pt idx="8564">
                  <c:v>48.068799999999982</c:v>
                </c:pt>
                <c:pt idx="8565">
                  <c:v>45.100000000000009</c:v>
                </c:pt>
                <c:pt idx="8566">
                  <c:v>44.599999999999973</c:v>
                </c:pt>
                <c:pt idx="8567">
                  <c:v>40.599999999999966</c:v>
                </c:pt>
                <c:pt idx="8568">
                  <c:v>45.299999999999983</c:v>
                </c:pt>
                <c:pt idx="8571">
                  <c:v>35.300000000000018</c:v>
                </c:pt>
                <c:pt idx="8572">
                  <c:v>36.999999999999964</c:v>
                </c:pt>
                <c:pt idx="8573">
                  <c:v>41.400000000000013</c:v>
                </c:pt>
                <c:pt idx="8574">
                  <c:v>46.70000000000001</c:v>
                </c:pt>
                <c:pt idx="8575">
                  <c:v>48.70000000000001</c:v>
                </c:pt>
                <c:pt idx="8578">
                  <c:v>50.699999999999967</c:v>
                </c:pt>
                <c:pt idx="8579">
                  <c:v>52.699999999999967</c:v>
                </c:pt>
                <c:pt idx="8580">
                  <c:v>48.499999999999986</c:v>
                </c:pt>
                <c:pt idx="8581">
                  <c:v>42.91400000000003</c:v>
                </c:pt>
                <c:pt idx="8582">
                  <c:v>43.699999999999982</c:v>
                </c:pt>
                <c:pt idx="8585">
                  <c:v>37.5</c:v>
                </c:pt>
                <c:pt idx="8586">
                  <c:v>37.700000000000024</c:v>
                </c:pt>
                <c:pt idx="8587">
                  <c:v>40.899999999999977</c:v>
                </c:pt>
                <c:pt idx="8588">
                  <c:v>39.999999999999993</c:v>
                </c:pt>
                <c:pt idx="8589">
                  <c:v>32.299999999999997</c:v>
                </c:pt>
                <c:pt idx="8592">
                  <c:v>34.700000000000045</c:v>
                </c:pt>
                <c:pt idx="8593">
                  <c:v>34.595200000000006</c:v>
                </c:pt>
                <c:pt idx="8594">
                  <c:v>34.352699999999992</c:v>
                </c:pt>
                <c:pt idx="8595">
                  <c:v>35.099999999999994</c:v>
                </c:pt>
                <c:pt idx="8596">
                  <c:v>31.499999999999993</c:v>
                </c:pt>
                <c:pt idx="8599">
                  <c:v>38.96459999999999</c:v>
                </c:pt>
                <c:pt idx="8600">
                  <c:v>33.700000000000017</c:v>
                </c:pt>
                <c:pt idx="8601">
                  <c:v>31.400000000000006</c:v>
                </c:pt>
                <c:pt idx="8602">
                  <c:v>35.599999999999987</c:v>
                </c:pt>
                <c:pt idx="8603">
                  <c:v>30.699999999999996</c:v>
                </c:pt>
                <c:pt idx="8606">
                  <c:v>30.100000000000016</c:v>
                </c:pt>
                <c:pt idx="8607">
                  <c:v>28.799999999999983</c:v>
                </c:pt>
                <c:pt idx="8608">
                  <c:v>23.70000000000001</c:v>
                </c:pt>
                <c:pt idx="8609">
                  <c:v>26.499999999999968</c:v>
                </c:pt>
                <c:pt idx="8610">
                  <c:v>27.942699999999967</c:v>
                </c:pt>
                <c:pt idx="8613">
                  <c:v>28.499999999999972</c:v>
                </c:pt>
                <c:pt idx="8614">
                  <c:v>21.4</c:v>
                </c:pt>
                <c:pt idx="8615">
                  <c:v>29.100000000000037</c:v>
                </c:pt>
                <c:pt idx="8616">
                  <c:v>25.59999999999998</c:v>
                </c:pt>
                <c:pt idx="8617">
                  <c:v>21.099999999999987</c:v>
                </c:pt>
                <c:pt idx="8620">
                  <c:v>26.100000000000012</c:v>
                </c:pt>
                <c:pt idx="8621">
                  <c:v>28.200000000000003</c:v>
                </c:pt>
                <c:pt idx="8622">
                  <c:v>24.2</c:v>
                </c:pt>
                <c:pt idx="8623">
                  <c:v>30.100000000000016</c:v>
                </c:pt>
                <c:pt idx="8624">
                  <c:v>29.899999999999991</c:v>
                </c:pt>
                <c:pt idx="8627">
                  <c:v>31.499999999999993</c:v>
                </c:pt>
                <c:pt idx="8628">
                  <c:v>33.800000000000011</c:v>
                </c:pt>
                <c:pt idx="8629">
                  <c:v>26.6</c:v>
                </c:pt>
                <c:pt idx="8630">
                  <c:v>25.500000000000036</c:v>
                </c:pt>
                <c:pt idx="8631">
                  <c:v>30.200000000000003</c:v>
                </c:pt>
                <c:pt idx="8634">
                  <c:v>31.400000000000006</c:v>
                </c:pt>
                <c:pt idx="8635">
                  <c:v>25.899999999999991</c:v>
                </c:pt>
                <c:pt idx="8636">
                  <c:v>30.200000000000003</c:v>
                </c:pt>
                <c:pt idx="8637">
                  <c:v>34.19999999999996</c:v>
                </c:pt>
                <c:pt idx="8638">
                  <c:v>38.100000000000023</c:v>
                </c:pt>
                <c:pt idx="8641">
                  <c:v>32.800000000000026</c:v>
                </c:pt>
                <c:pt idx="8642">
                  <c:v>37.199999999999989</c:v>
                </c:pt>
                <c:pt idx="8643">
                  <c:v>40.300000000000004</c:v>
                </c:pt>
                <c:pt idx="8644">
                  <c:v>35.999999999999986</c:v>
                </c:pt>
                <c:pt idx="8645">
                  <c:v>32.500000000000014</c:v>
                </c:pt>
                <c:pt idx="8648">
                  <c:v>31.200000000000028</c:v>
                </c:pt>
                <c:pt idx="8649">
                  <c:v>30.999999999999961</c:v>
                </c:pt>
                <c:pt idx="8650">
                  <c:v>39.199999999999989</c:v>
                </c:pt>
                <c:pt idx="8651">
                  <c:v>30.200000000000003</c:v>
                </c:pt>
                <c:pt idx="8652">
                  <c:v>34.700000000000045</c:v>
                </c:pt>
                <c:pt idx="8655">
                  <c:v>29.299999999999969</c:v>
                </c:pt>
                <c:pt idx="8656">
                  <c:v>32.000000000000028</c:v>
                </c:pt>
                <c:pt idx="8657">
                  <c:v>36.100000000000023</c:v>
                </c:pt>
                <c:pt idx="8658">
                  <c:v>34.399999999999984</c:v>
                </c:pt>
                <c:pt idx="8659">
                  <c:v>31.099999999999994</c:v>
                </c:pt>
                <c:pt idx="8662">
                  <c:v>32.600000000000009</c:v>
                </c:pt>
                <c:pt idx="8663">
                  <c:v>30.600000000000005</c:v>
                </c:pt>
                <c:pt idx="8664">
                  <c:v>39.599999999999994</c:v>
                </c:pt>
                <c:pt idx="8665">
                  <c:v>37.599999999999987</c:v>
                </c:pt>
                <c:pt idx="8666">
                  <c:v>43.699999999999982</c:v>
                </c:pt>
                <c:pt idx="8669">
                  <c:v>33.800000000000011</c:v>
                </c:pt>
                <c:pt idx="8670">
                  <c:v>37.799999999999969</c:v>
                </c:pt>
                <c:pt idx="8671">
                  <c:v>38.199999999999967</c:v>
                </c:pt>
                <c:pt idx="8672">
                  <c:v>45.399999999999977</c:v>
                </c:pt>
                <c:pt idx="8673">
                  <c:v>32.90000000000002</c:v>
                </c:pt>
                <c:pt idx="8676">
                  <c:v>38.90000000000002</c:v>
                </c:pt>
                <c:pt idx="8677">
                  <c:v>40.599999999999966</c:v>
                </c:pt>
                <c:pt idx="8678">
                  <c:v>34.799999999999983</c:v>
                </c:pt>
                <c:pt idx="8679">
                  <c:v>39.200000000000031</c:v>
                </c:pt>
                <c:pt idx="8680">
                  <c:v>35.653500000000008</c:v>
                </c:pt>
                <c:pt idx="8683">
                  <c:v>33.5</c:v>
                </c:pt>
                <c:pt idx="8684">
                  <c:v>37.9</c:v>
                </c:pt>
                <c:pt idx="8685">
                  <c:v>33.928899999999999</c:v>
                </c:pt>
                <c:pt idx="8686">
                  <c:v>33.999999999999986</c:v>
                </c:pt>
                <c:pt idx="8687">
                  <c:v>35.700000000000017</c:v>
                </c:pt>
                <c:pt idx="8690">
                  <c:v>34.499999999999972</c:v>
                </c:pt>
                <c:pt idx="8691">
                  <c:v>36.500000000000021</c:v>
                </c:pt>
                <c:pt idx="8692">
                  <c:v>38.299999999999997</c:v>
                </c:pt>
                <c:pt idx="8693">
                  <c:v>35.5</c:v>
                </c:pt>
                <c:pt idx="8694">
                  <c:v>34.20000000000001</c:v>
                </c:pt>
                <c:pt idx="8697">
                  <c:v>31.099999999999994</c:v>
                </c:pt>
                <c:pt idx="8698">
                  <c:v>31.800000000000004</c:v>
                </c:pt>
                <c:pt idx="8699">
                  <c:v>31.499999999999993</c:v>
                </c:pt>
                <c:pt idx="8700">
                  <c:v>29.700000000000017</c:v>
                </c:pt>
                <c:pt idx="8701">
                  <c:v>37.999999999999986</c:v>
                </c:pt>
                <c:pt idx="8704">
                  <c:v>41.39999999999997</c:v>
                </c:pt>
                <c:pt idx="8705">
                  <c:v>44.299999999999962</c:v>
                </c:pt>
                <c:pt idx="8706">
                  <c:v>37.5</c:v>
                </c:pt>
                <c:pt idx="8707">
                  <c:v>35.999999999999986</c:v>
                </c:pt>
                <c:pt idx="8708">
                  <c:v>47.599999999999994</c:v>
                </c:pt>
                <c:pt idx="8711">
                  <c:v>46.143099999999968</c:v>
                </c:pt>
                <c:pt idx="8712">
                  <c:v>49.2</c:v>
                </c:pt>
                <c:pt idx="8713">
                  <c:v>44.499999999999986</c:v>
                </c:pt>
                <c:pt idx="8714">
                  <c:v>48.879299999999979</c:v>
                </c:pt>
                <c:pt idx="8715">
                  <c:v>51.699999999999989</c:v>
                </c:pt>
                <c:pt idx="8718">
                  <c:v>44.500000000000028</c:v>
                </c:pt>
                <c:pt idx="8719">
                  <c:v>47.899999999999963</c:v>
                </c:pt>
                <c:pt idx="8720">
                  <c:v>42.7</c:v>
                </c:pt>
                <c:pt idx="8721">
                  <c:v>46.500000000000028</c:v>
                </c:pt>
                <c:pt idx="8722">
                  <c:v>42.7</c:v>
                </c:pt>
                <c:pt idx="8725">
                  <c:v>35.199999999999989</c:v>
                </c:pt>
                <c:pt idx="8726">
                  <c:v>40.79999999999999</c:v>
                </c:pt>
                <c:pt idx="8727">
                  <c:v>51.500000000000014</c:v>
                </c:pt>
                <c:pt idx="8728">
                  <c:v>41.599999999999994</c:v>
                </c:pt>
                <c:pt idx="8729">
                  <c:v>45.699999999999989</c:v>
                </c:pt>
                <c:pt idx="8732">
                  <c:v>47.599999999999994</c:v>
                </c:pt>
                <c:pt idx="8733">
                  <c:v>48.4</c:v>
                </c:pt>
                <c:pt idx="8734">
                  <c:v>48.099999999999987</c:v>
                </c:pt>
                <c:pt idx="8735">
                  <c:v>43.100000000000009</c:v>
                </c:pt>
                <c:pt idx="8736">
                  <c:v>47.299999999999983</c:v>
                </c:pt>
                <c:pt idx="8739">
                  <c:v>43.699999999999982</c:v>
                </c:pt>
                <c:pt idx="8740">
                  <c:v>42.999999999999972</c:v>
                </c:pt>
                <c:pt idx="8741">
                  <c:v>37.899999999999956</c:v>
                </c:pt>
                <c:pt idx="8742">
                  <c:v>32.600000000000009</c:v>
                </c:pt>
                <c:pt idx="8743">
                  <c:v>35.599999999999987</c:v>
                </c:pt>
                <c:pt idx="8746">
                  <c:v>35.400000000000006</c:v>
                </c:pt>
                <c:pt idx="8747">
                  <c:v>36.800000000000033</c:v>
                </c:pt>
                <c:pt idx="8748">
                  <c:v>35.699999999999974</c:v>
                </c:pt>
                <c:pt idx="8749">
                  <c:v>40.300000000000004</c:v>
                </c:pt>
                <c:pt idx="8750">
                  <c:v>37.599999999999987</c:v>
                </c:pt>
                <c:pt idx="8753">
                  <c:v>35.5</c:v>
                </c:pt>
                <c:pt idx="8754">
                  <c:v>37.9</c:v>
                </c:pt>
                <c:pt idx="8755">
                  <c:v>33.000000000000007</c:v>
                </c:pt>
                <c:pt idx="8756">
                  <c:v>40.79999999999999</c:v>
                </c:pt>
                <c:pt idx="8760">
                  <c:v>37.400000000000013</c:v>
                </c:pt>
                <c:pt idx="8761">
                  <c:v>38.20000000000001</c:v>
                </c:pt>
                <c:pt idx="8762">
                  <c:v>43.40000000000002</c:v>
                </c:pt>
                <c:pt idx="8763">
                  <c:v>38.79999999999999</c:v>
                </c:pt>
                <c:pt idx="8767">
                  <c:v>42.09999999999998</c:v>
                </c:pt>
                <c:pt idx="8768">
                  <c:v>36.90000000000002</c:v>
                </c:pt>
                <c:pt idx="8769">
                  <c:v>42.8</c:v>
                </c:pt>
                <c:pt idx="8770">
                  <c:v>39.900000000000006</c:v>
                </c:pt>
                <c:pt idx="8771">
                  <c:v>43.299999999999983</c:v>
                </c:pt>
                <c:pt idx="8774">
                  <c:v>45.800000000000018</c:v>
                </c:pt>
                <c:pt idx="8775">
                  <c:v>50.8</c:v>
                </c:pt>
                <c:pt idx="8776">
                  <c:v>46.70000000000001</c:v>
                </c:pt>
                <c:pt idx="8777">
                  <c:v>42.300000000000004</c:v>
                </c:pt>
                <c:pt idx="8778">
                  <c:v>34.499999999999972</c:v>
                </c:pt>
                <c:pt idx="8781">
                  <c:v>41.000000000000014</c:v>
                </c:pt>
                <c:pt idx="8782">
                  <c:v>43.999999999999993</c:v>
                </c:pt>
                <c:pt idx="8783">
                  <c:v>36.299999999999997</c:v>
                </c:pt>
                <c:pt idx="8784">
                  <c:v>39.199999999999989</c:v>
                </c:pt>
                <c:pt idx="8785">
                  <c:v>36.20000000000001</c:v>
                </c:pt>
                <c:pt idx="8788">
                  <c:v>32.699999999999996</c:v>
                </c:pt>
                <c:pt idx="8789">
                  <c:v>37.400000000000013</c:v>
                </c:pt>
                <c:pt idx="8790">
                  <c:v>35.599999999999987</c:v>
                </c:pt>
                <c:pt idx="8791">
                  <c:v>39.999999999999993</c:v>
                </c:pt>
                <c:pt idx="8792">
                  <c:v>35.299999999999976</c:v>
                </c:pt>
                <c:pt idx="8795">
                  <c:v>38.20000000000001</c:v>
                </c:pt>
                <c:pt idx="8796">
                  <c:v>40.200000000000017</c:v>
                </c:pt>
                <c:pt idx="8797">
                  <c:v>38.299999999999997</c:v>
                </c:pt>
                <c:pt idx="8798">
                  <c:v>34.100000000000023</c:v>
                </c:pt>
                <c:pt idx="8799">
                  <c:v>37.800000000000011</c:v>
                </c:pt>
                <c:pt idx="8802">
                  <c:v>35.800000000000011</c:v>
                </c:pt>
                <c:pt idx="8803">
                  <c:v>40.399999999999991</c:v>
                </c:pt>
                <c:pt idx="8804">
                  <c:v>40.700000000000003</c:v>
                </c:pt>
                <c:pt idx="8805">
                  <c:v>38.600000000000009</c:v>
                </c:pt>
                <c:pt idx="8806">
                  <c:v>36.79999999999999</c:v>
                </c:pt>
                <c:pt idx="8809">
                  <c:v>40.600000000000016</c:v>
                </c:pt>
                <c:pt idx="8810">
                  <c:v>36.79999999999999</c:v>
                </c:pt>
                <c:pt idx="8811">
                  <c:v>36.399999999999991</c:v>
                </c:pt>
                <c:pt idx="8812">
                  <c:v>35.099999999999994</c:v>
                </c:pt>
                <c:pt idx="8813">
                  <c:v>41.999999999999993</c:v>
                </c:pt>
                <c:pt idx="8816">
                  <c:v>36.20000000000001</c:v>
                </c:pt>
                <c:pt idx="8817">
                  <c:v>40.700000000000003</c:v>
                </c:pt>
                <c:pt idx="8818">
                  <c:v>35.60000000000003</c:v>
                </c:pt>
                <c:pt idx="8819">
                  <c:v>40.79999999999999</c:v>
                </c:pt>
                <c:pt idx="8820">
                  <c:v>36.600000000000009</c:v>
                </c:pt>
                <c:pt idx="8823">
                  <c:v>41.999999999999993</c:v>
                </c:pt>
                <c:pt idx="8824">
                  <c:v>36.299999999999997</c:v>
                </c:pt>
                <c:pt idx="8825">
                  <c:v>40.600000000000016</c:v>
                </c:pt>
                <c:pt idx="8826">
                  <c:v>44.600000000000016</c:v>
                </c:pt>
                <c:pt idx="8827">
                  <c:v>33.800000000000011</c:v>
                </c:pt>
                <c:pt idx="8830">
                  <c:v>38.20000000000001</c:v>
                </c:pt>
                <c:pt idx="8831">
                  <c:v>36.647699999999972</c:v>
                </c:pt>
                <c:pt idx="8832">
                  <c:v>39.300000000000026</c:v>
                </c:pt>
                <c:pt idx="8833">
                  <c:v>41.353099999999984</c:v>
                </c:pt>
                <c:pt idx="8834">
                  <c:v>40.499999999999979</c:v>
                </c:pt>
                <c:pt idx="8837">
                  <c:v>31.200000000000028</c:v>
                </c:pt>
                <c:pt idx="8838">
                  <c:v>39.1</c:v>
                </c:pt>
                <c:pt idx="8839">
                  <c:v>30.399999999999984</c:v>
                </c:pt>
                <c:pt idx="8840">
                  <c:v>37.999999999999986</c:v>
                </c:pt>
                <c:pt idx="8841">
                  <c:v>37.299999999999976</c:v>
                </c:pt>
                <c:pt idx="8844">
                  <c:v>36.899999999999977</c:v>
                </c:pt>
                <c:pt idx="8845">
                  <c:v>31.999999999999986</c:v>
                </c:pt>
                <c:pt idx="8846">
                  <c:v>37.199999999999989</c:v>
                </c:pt>
                <c:pt idx="8847">
                  <c:v>39.5</c:v>
                </c:pt>
                <c:pt idx="8848">
                  <c:v>34.600000000000009</c:v>
                </c:pt>
                <c:pt idx="8851">
                  <c:v>35.599999999999987</c:v>
                </c:pt>
                <c:pt idx="8852">
                  <c:v>37.999999999999986</c:v>
                </c:pt>
                <c:pt idx="8853">
                  <c:v>34.500000000000021</c:v>
                </c:pt>
                <c:pt idx="8854">
                  <c:v>36.499999999999979</c:v>
                </c:pt>
                <c:pt idx="8855">
                  <c:v>35.400000000000006</c:v>
                </c:pt>
                <c:pt idx="8858">
                  <c:v>33.699999999999974</c:v>
                </c:pt>
                <c:pt idx="8859">
                  <c:v>34.699999999999996</c:v>
                </c:pt>
                <c:pt idx="8860">
                  <c:v>37.199999999999989</c:v>
                </c:pt>
                <c:pt idx="8861">
                  <c:v>29.899999999999991</c:v>
                </c:pt>
                <c:pt idx="8862">
                  <c:v>32.90000000000002</c:v>
                </c:pt>
                <c:pt idx="8865">
                  <c:v>29.399999999999959</c:v>
                </c:pt>
                <c:pt idx="8866">
                  <c:v>27.59999999999998</c:v>
                </c:pt>
                <c:pt idx="8867">
                  <c:v>29.300000000000015</c:v>
                </c:pt>
                <c:pt idx="8868">
                  <c:v>32.099999999999973</c:v>
                </c:pt>
                <c:pt idx="8869">
                  <c:v>28.399999999999981</c:v>
                </c:pt>
                <c:pt idx="8872">
                  <c:v>30.000000000000028</c:v>
                </c:pt>
                <c:pt idx="8873">
                  <c:v>33.300000000000018</c:v>
                </c:pt>
                <c:pt idx="8874">
                  <c:v>32.499999999999972</c:v>
                </c:pt>
                <c:pt idx="8875">
                  <c:v>29.899999999999991</c:v>
                </c:pt>
                <c:pt idx="8880">
                  <c:v>35.200000000000031</c:v>
                </c:pt>
                <c:pt idx="8881">
                  <c:v>38.088999999999999</c:v>
                </c:pt>
                <c:pt idx="8882">
                  <c:v>28.399999999999981</c:v>
                </c:pt>
                <c:pt idx="8883">
                  <c:v>33.5</c:v>
                </c:pt>
                <c:pt idx="8886">
                  <c:v>34.500000000000021</c:v>
                </c:pt>
                <c:pt idx="8887">
                  <c:v>35.000000000000007</c:v>
                </c:pt>
                <c:pt idx="8888">
                  <c:v>36.000000000000028</c:v>
                </c:pt>
                <c:pt idx="8889">
                  <c:v>25.000000000000043</c:v>
                </c:pt>
                <c:pt idx="8890">
                  <c:v>35.199999999999989</c:v>
                </c:pt>
                <c:pt idx="8893">
                  <c:v>31.899999999999995</c:v>
                </c:pt>
                <c:pt idx="8894">
                  <c:v>38.20000000000001</c:v>
                </c:pt>
                <c:pt idx="8895">
                  <c:v>35.999999999999986</c:v>
                </c:pt>
                <c:pt idx="8896">
                  <c:v>37.1</c:v>
                </c:pt>
                <c:pt idx="8897">
                  <c:v>33.999999999999986</c:v>
                </c:pt>
                <c:pt idx="8900">
                  <c:v>41.000000000000014</c:v>
                </c:pt>
                <c:pt idx="8901">
                  <c:v>32.699999999999996</c:v>
                </c:pt>
                <c:pt idx="8902">
                  <c:v>39.178999999999988</c:v>
                </c:pt>
                <c:pt idx="8903">
                  <c:v>40.399999999999991</c:v>
                </c:pt>
                <c:pt idx="8904">
                  <c:v>34.600000000000009</c:v>
                </c:pt>
                <c:pt idx="8907">
                  <c:v>44.200000000000017</c:v>
                </c:pt>
                <c:pt idx="8908">
                  <c:v>43.000000000000014</c:v>
                </c:pt>
                <c:pt idx="8909">
                  <c:v>40.758300000000027</c:v>
                </c:pt>
                <c:pt idx="8910">
                  <c:v>32.699999999999996</c:v>
                </c:pt>
                <c:pt idx="8911">
                  <c:v>37.000000000000014</c:v>
                </c:pt>
                <c:pt idx="8914">
                  <c:v>37.5</c:v>
                </c:pt>
                <c:pt idx="8915">
                  <c:v>37.400000000000013</c:v>
                </c:pt>
                <c:pt idx="8916">
                  <c:v>30.500000000000014</c:v>
                </c:pt>
                <c:pt idx="8917">
                  <c:v>35.491800000000005</c:v>
                </c:pt>
                <c:pt idx="8918">
                  <c:v>35.199999999999989</c:v>
                </c:pt>
                <c:pt idx="8921">
                  <c:v>32.100000000000016</c:v>
                </c:pt>
                <c:pt idx="8922">
                  <c:v>37.800000000000011</c:v>
                </c:pt>
                <c:pt idx="8923">
                  <c:v>34.600000000000009</c:v>
                </c:pt>
                <c:pt idx="8924">
                  <c:v>43.100000000000009</c:v>
                </c:pt>
                <c:pt idx="8925">
                  <c:v>38.899999999999977</c:v>
                </c:pt>
                <c:pt idx="8928">
                  <c:v>47.530899999999974</c:v>
                </c:pt>
                <c:pt idx="8929">
                  <c:v>48.8</c:v>
                </c:pt>
                <c:pt idx="8930">
                  <c:v>43.800000000000018</c:v>
                </c:pt>
                <c:pt idx="8931">
                  <c:v>53.2</c:v>
                </c:pt>
                <c:pt idx="8932">
                  <c:v>49.2</c:v>
                </c:pt>
                <c:pt idx="8935">
                  <c:v>53.29999999999999</c:v>
                </c:pt>
                <c:pt idx="8936">
                  <c:v>53.29999999999999</c:v>
                </c:pt>
                <c:pt idx="8937">
                  <c:v>51.8872</c:v>
                </c:pt>
                <c:pt idx="8938">
                  <c:v>47.699999999999989</c:v>
                </c:pt>
                <c:pt idx="8939">
                  <c:v>50.299999999999969</c:v>
                </c:pt>
                <c:pt idx="8942">
                  <c:v>56.899999999999991</c:v>
                </c:pt>
                <c:pt idx="8943">
                  <c:v>57.400000000000027</c:v>
                </c:pt>
                <c:pt idx="8944">
                  <c:v>52.59999999999998</c:v>
                </c:pt>
                <c:pt idx="8945">
                  <c:v>53.6</c:v>
                </c:pt>
                <c:pt idx="8946">
                  <c:v>49.800000000000026</c:v>
                </c:pt>
                <c:pt idx="8949">
                  <c:v>49.600000000000044</c:v>
                </c:pt>
                <c:pt idx="8950">
                  <c:v>51.500000000000014</c:v>
                </c:pt>
                <c:pt idx="8951">
                  <c:v>51.399999999999977</c:v>
                </c:pt>
                <c:pt idx="8952">
                  <c:v>55.100000000000016</c:v>
                </c:pt>
                <c:pt idx="8953">
                  <c:v>47.800000000000018</c:v>
                </c:pt>
                <c:pt idx="8956">
                  <c:v>58.999999999999986</c:v>
                </c:pt>
                <c:pt idx="8957">
                  <c:v>81.400000000000006</c:v>
                </c:pt>
                <c:pt idx="8958">
                  <c:v>78.500000000000014</c:v>
                </c:pt>
                <c:pt idx="8959">
                  <c:v>68.865499999999983</c:v>
                </c:pt>
                <c:pt idx="8960">
                  <c:v>61.7</c:v>
                </c:pt>
                <c:pt idx="8963">
                  <c:v>69.500000000000028</c:v>
                </c:pt>
                <c:pt idx="8964">
                  <c:v>64.300000000000026</c:v>
                </c:pt>
                <c:pt idx="8965">
                  <c:v>65.3</c:v>
                </c:pt>
                <c:pt idx="8966">
                  <c:v>67.899999999999977</c:v>
                </c:pt>
                <c:pt idx="8967">
                  <c:v>48.099999999999987</c:v>
                </c:pt>
                <c:pt idx="8970">
                  <c:v>59.20000000000001</c:v>
                </c:pt>
                <c:pt idx="8971">
                  <c:v>60.799999999999969</c:v>
                </c:pt>
                <c:pt idx="8972">
                  <c:v>53.499999999999972</c:v>
                </c:pt>
                <c:pt idx="8973">
                  <c:v>62.999999999999986</c:v>
                </c:pt>
                <c:pt idx="8974">
                  <c:v>64.399999999999963</c:v>
                </c:pt>
                <c:pt idx="8977">
                  <c:v>60.199999999999989</c:v>
                </c:pt>
                <c:pt idx="8978">
                  <c:v>76.499999999999972</c:v>
                </c:pt>
                <c:pt idx="8979">
                  <c:v>77.999999999999986</c:v>
                </c:pt>
                <c:pt idx="8980">
                  <c:v>75.8</c:v>
                </c:pt>
                <c:pt idx="8981">
                  <c:v>86.200000000000017</c:v>
                </c:pt>
                <c:pt idx="8984">
                  <c:v>75.299999999999969</c:v>
                </c:pt>
                <c:pt idx="8985">
                  <c:v>92.600000000000023</c:v>
                </c:pt>
                <c:pt idx="8986">
                  <c:v>77.59999999999998</c:v>
                </c:pt>
                <c:pt idx="8987">
                  <c:v>82.999999999999957</c:v>
                </c:pt>
                <c:pt idx="8988">
                  <c:v>68.900000000000006</c:v>
                </c:pt>
                <c:pt idx="8991">
                  <c:v>62.376299999999986</c:v>
                </c:pt>
                <c:pt idx="8992">
                  <c:v>68.200000000000045</c:v>
                </c:pt>
                <c:pt idx="8993">
                  <c:v>62.999999999999986</c:v>
                </c:pt>
                <c:pt idx="8994">
                  <c:v>60.199999999999989</c:v>
                </c:pt>
                <c:pt idx="8995">
                  <c:v>68.800000000000011</c:v>
                </c:pt>
                <c:pt idx="8998">
                  <c:v>69.300000000000011</c:v>
                </c:pt>
                <c:pt idx="8999">
                  <c:v>62.800000000000011</c:v>
                </c:pt>
                <c:pt idx="9000">
                  <c:v>69.899999999999977</c:v>
                </c:pt>
                <c:pt idx="9001">
                  <c:v>64.199999999999989</c:v>
                </c:pt>
                <c:pt idx="9002">
                  <c:v>65.182200000000009</c:v>
                </c:pt>
                <c:pt idx="9005">
                  <c:v>71.59999999999998</c:v>
                </c:pt>
                <c:pt idx="9006">
                  <c:v>64.699999999999974</c:v>
                </c:pt>
                <c:pt idx="9007">
                  <c:v>72.899999999999963</c:v>
                </c:pt>
                <c:pt idx="9008">
                  <c:v>72.000000000000014</c:v>
                </c:pt>
                <c:pt idx="9009">
                  <c:v>67.09999999999998</c:v>
                </c:pt>
                <c:pt idx="9012">
                  <c:v>77.59999999999998</c:v>
                </c:pt>
                <c:pt idx="9013">
                  <c:v>79.130899999999997</c:v>
                </c:pt>
                <c:pt idx="9014">
                  <c:v>74.800000000000026</c:v>
                </c:pt>
                <c:pt idx="9015">
                  <c:v>71.8</c:v>
                </c:pt>
                <c:pt idx="9016">
                  <c:v>70.299999999999983</c:v>
                </c:pt>
                <c:pt idx="9019">
                  <c:v>79.099999999999994</c:v>
                </c:pt>
                <c:pt idx="9020">
                  <c:v>86.000000000000028</c:v>
                </c:pt>
                <c:pt idx="9021">
                  <c:v>86.09999999999998</c:v>
                </c:pt>
                <c:pt idx="9022">
                  <c:v>81.800000000000011</c:v>
                </c:pt>
                <c:pt idx="9023">
                  <c:v>71.100000000000023</c:v>
                </c:pt>
                <c:pt idx="9026">
                  <c:v>84.5</c:v>
                </c:pt>
                <c:pt idx="9027">
                  <c:v>86.399999999999991</c:v>
                </c:pt>
                <c:pt idx="9028">
                  <c:v>80.600000000000009</c:v>
                </c:pt>
                <c:pt idx="9029">
                  <c:v>87.999999999999986</c:v>
                </c:pt>
                <c:pt idx="9030">
                  <c:v>84.999999999999972</c:v>
                </c:pt>
                <c:pt idx="9033">
                  <c:v>76.59999999999998</c:v>
                </c:pt>
                <c:pt idx="9034">
                  <c:v>80.438700000000011</c:v>
                </c:pt>
                <c:pt idx="9035">
                  <c:v>70.5</c:v>
                </c:pt>
                <c:pt idx="9036">
                  <c:v>70.5</c:v>
                </c:pt>
                <c:pt idx="9037">
                  <c:v>64.3</c:v>
                </c:pt>
                <c:pt idx="9040">
                  <c:v>74.59999999999998</c:v>
                </c:pt>
                <c:pt idx="9041">
                  <c:v>81.100000000000023</c:v>
                </c:pt>
                <c:pt idx="9042">
                  <c:v>90.000000000000014</c:v>
                </c:pt>
                <c:pt idx="9043">
                  <c:v>86.999999999999972</c:v>
                </c:pt>
                <c:pt idx="9044">
                  <c:v>83.200000000000031</c:v>
                </c:pt>
                <c:pt idx="9047">
                  <c:v>85.199999999999989</c:v>
                </c:pt>
                <c:pt idx="9048">
                  <c:v>83.300000000000011</c:v>
                </c:pt>
                <c:pt idx="9049">
                  <c:v>81.899999999999991</c:v>
                </c:pt>
                <c:pt idx="9050">
                  <c:v>78.40000000000002</c:v>
                </c:pt>
                <c:pt idx="9051">
                  <c:v>94.300000000000011</c:v>
                </c:pt>
                <c:pt idx="9054">
                  <c:v>79.299999999999969</c:v>
                </c:pt>
                <c:pt idx="9055">
                  <c:v>114.29999999999998</c:v>
                </c:pt>
                <c:pt idx="9056">
                  <c:v>110.00000000000001</c:v>
                </c:pt>
                <c:pt idx="9057">
                  <c:v>115.80000000000004</c:v>
                </c:pt>
                <c:pt idx="9058">
                  <c:v>121.7</c:v>
                </c:pt>
                <c:pt idx="9061">
                  <c:v>123.1</c:v>
                </c:pt>
                <c:pt idx="9062">
                  <c:v>102.8</c:v>
                </c:pt>
                <c:pt idx="9063">
                  <c:v>95.000000000000014</c:v>
                </c:pt>
                <c:pt idx="9064">
                  <c:v>101.9</c:v>
                </c:pt>
                <c:pt idx="9065">
                  <c:v>91.699999999999989</c:v>
                </c:pt>
                <c:pt idx="9068">
                  <c:v>101.69999999999999</c:v>
                </c:pt>
                <c:pt idx="9069">
                  <c:v>111.39999999999999</c:v>
                </c:pt>
                <c:pt idx="9070">
                  <c:v>127.59999999999998</c:v>
                </c:pt>
                <c:pt idx="9071">
                  <c:v>123.8</c:v>
                </c:pt>
                <c:pt idx="9072">
                  <c:v>114.19999999999999</c:v>
                </c:pt>
                <c:pt idx="9075">
                  <c:v>134.6</c:v>
                </c:pt>
                <c:pt idx="9076">
                  <c:v>124.79999999999998</c:v>
                </c:pt>
                <c:pt idx="9077">
                  <c:v>145.29999999999998</c:v>
                </c:pt>
                <c:pt idx="9078">
                  <c:v>162.79999999999998</c:v>
                </c:pt>
                <c:pt idx="9079">
                  <c:v>158.90419999999997</c:v>
                </c:pt>
                <c:pt idx="9082">
                  <c:v>161.80000000000004</c:v>
                </c:pt>
                <c:pt idx="9083">
                  <c:v>190</c:v>
                </c:pt>
                <c:pt idx="9084">
                  <c:v>183.9</c:v>
                </c:pt>
                <c:pt idx="9085">
                  <c:v>185.79999999999998</c:v>
                </c:pt>
                <c:pt idx="9086">
                  <c:v>162.80000000000001</c:v>
                </c:pt>
                <c:pt idx="9089">
                  <c:v>157.00000000000003</c:v>
                </c:pt>
                <c:pt idx="9090">
                  <c:v>162.19999999999999</c:v>
                </c:pt>
                <c:pt idx="9091">
                  <c:v>162.70000000000002</c:v>
                </c:pt>
                <c:pt idx="9092">
                  <c:v>149.89999999999998</c:v>
                </c:pt>
                <c:pt idx="9093">
                  <c:v>152.89999999999998</c:v>
                </c:pt>
                <c:pt idx="9096">
                  <c:v>129.9</c:v>
                </c:pt>
                <c:pt idx="9097">
                  <c:v>125.8</c:v>
                </c:pt>
                <c:pt idx="9098">
                  <c:v>106.50000000000004</c:v>
                </c:pt>
                <c:pt idx="9099">
                  <c:v>87.799999999999969</c:v>
                </c:pt>
                <c:pt idx="9100">
                  <c:v>101.2</c:v>
                </c:pt>
                <c:pt idx="9103">
                  <c:v>95.800000000000011</c:v>
                </c:pt>
                <c:pt idx="9104">
                  <c:v>102.19999999999997</c:v>
                </c:pt>
                <c:pt idx="9105">
                  <c:v>110.69999999999997</c:v>
                </c:pt>
                <c:pt idx="9106">
                  <c:v>125.89999999999999</c:v>
                </c:pt>
                <c:pt idx="9107">
                  <c:v>123.20000000000002</c:v>
                </c:pt>
                <c:pt idx="9110">
                  <c:v>125.90000000000003</c:v>
                </c:pt>
                <c:pt idx="9111">
                  <c:v>124.10000000000001</c:v>
                </c:pt>
                <c:pt idx="9112">
                  <c:v>118.10000000000001</c:v>
                </c:pt>
                <c:pt idx="9113">
                  <c:v>117.7</c:v>
                </c:pt>
                <c:pt idx="9114">
                  <c:v>113.0916</c:v>
                </c:pt>
                <c:pt idx="9117">
                  <c:v>122.69999999999999</c:v>
                </c:pt>
                <c:pt idx="9118">
                  <c:v>118.30000000000003</c:v>
                </c:pt>
                <c:pt idx="9119">
                  <c:v>112.30000000000003</c:v>
                </c:pt>
                <c:pt idx="9120">
                  <c:v>111.9</c:v>
                </c:pt>
                <c:pt idx="9121">
                  <c:v>108.19999999999999</c:v>
                </c:pt>
                <c:pt idx="9125">
                  <c:v>104.70000000000002</c:v>
                </c:pt>
                <c:pt idx="9126">
                  <c:v>108.4</c:v>
                </c:pt>
                <c:pt idx="9127">
                  <c:v>120.19999999999999</c:v>
                </c:pt>
                <c:pt idx="9128">
                  <c:v>132.29999999999998</c:v>
                </c:pt>
                <c:pt idx="9131">
                  <c:v>138.20000000000002</c:v>
                </c:pt>
                <c:pt idx="9132">
                  <c:v>135.1</c:v>
                </c:pt>
                <c:pt idx="9133">
                  <c:v>138.59999999999997</c:v>
                </c:pt>
                <c:pt idx="9134">
                  <c:v>148.19999999999999</c:v>
                </c:pt>
                <c:pt idx="9135">
                  <c:v>145.6</c:v>
                </c:pt>
                <c:pt idx="9138">
                  <c:v>146.80000000000001</c:v>
                </c:pt>
                <c:pt idx="9139">
                  <c:v>140.20000000000002</c:v>
                </c:pt>
                <c:pt idx="9140">
                  <c:v>129.4</c:v>
                </c:pt>
                <c:pt idx="9141">
                  <c:v>121.20000000000002</c:v>
                </c:pt>
                <c:pt idx="9142">
                  <c:v>131</c:v>
                </c:pt>
                <c:pt idx="9145">
                  <c:v>129.10000000000002</c:v>
                </c:pt>
                <c:pt idx="9146">
                  <c:v>126.8</c:v>
                </c:pt>
                <c:pt idx="9147">
                  <c:v>134.80000000000001</c:v>
                </c:pt>
                <c:pt idx="9148">
                  <c:v>135.20000000000002</c:v>
                </c:pt>
                <c:pt idx="9149">
                  <c:v>124.39999999999998</c:v>
                </c:pt>
                <c:pt idx="9152">
                  <c:v>125.19999999999997</c:v>
                </c:pt>
                <c:pt idx="9153">
                  <c:v>121.60000000000002</c:v>
                </c:pt>
                <c:pt idx="9154">
                  <c:v>122.29999999999998</c:v>
                </c:pt>
                <c:pt idx="9155">
                  <c:v>118.69999999999999</c:v>
                </c:pt>
                <c:pt idx="9156">
                  <c:v>117</c:v>
                </c:pt>
                <c:pt idx="9159">
                  <c:v>122.9</c:v>
                </c:pt>
                <c:pt idx="9160">
                  <c:v>127</c:v>
                </c:pt>
                <c:pt idx="9161">
                  <c:v>120.69999999999999</c:v>
                </c:pt>
                <c:pt idx="9162">
                  <c:v>111.79999999999998</c:v>
                </c:pt>
                <c:pt idx="9163">
                  <c:v>106.1</c:v>
                </c:pt>
                <c:pt idx="9166">
                  <c:v>101.9</c:v>
                </c:pt>
                <c:pt idx="9167">
                  <c:v>107.69999999999999</c:v>
                </c:pt>
                <c:pt idx="9168">
                  <c:v>94.600000000000023</c:v>
                </c:pt>
                <c:pt idx="9169">
                  <c:v>92.09999999999998</c:v>
                </c:pt>
                <c:pt idx="9170">
                  <c:v>95</c:v>
                </c:pt>
                <c:pt idx="9173">
                  <c:v>104.4</c:v>
                </c:pt>
                <c:pt idx="9174">
                  <c:v>112.39999999999996</c:v>
                </c:pt>
                <c:pt idx="9175">
                  <c:v>116.29999999999998</c:v>
                </c:pt>
                <c:pt idx="9176">
                  <c:v>124.79999999999998</c:v>
                </c:pt>
                <c:pt idx="9177">
                  <c:v>120.6</c:v>
                </c:pt>
                <c:pt idx="9180">
                  <c:v>114.80000000000001</c:v>
                </c:pt>
                <c:pt idx="9181">
                  <c:v>113.4</c:v>
                </c:pt>
                <c:pt idx="9182">
                  <c:v>114.30000000000003</c:v>
                </c:pt>
                <c:pt idx="9183">
                  <c:v>116.10000000000001</c:v>
                </c:pt>
                <c:pt idx="9184">
                  <c:v>117.59999999999997</c:v>
                </c:pt>
                <c:pt idx="9187">
                  <c:v>118.9</c:v>
                </c:pt>
                <c:pt idx="9188">
                  <c:v>120.5</c:v>
                </c:pt>
                <c:pt idx="9189">
                  <c:v>118.10000000000001</c:v>
                </c:pt>
                <c:pt idx="9190">
                  <c:v>105.90000000000002</c:v>
                </c:pt>
                <c:pt idx="9191">
                  <c:v>108.80000000000001</c:v>
                </c:pt>
                <c:pt idx="9194">
                  <c:v>115.8</c:v>
                </c:pt>
                <c:pt idx="9195">
                  <c:v>119.59999999999997</c:v>
                </c:pt>
                <c:pt idx="9196">
                  <c:v>115.8</c:v>
                </c:pt>
                <c:pt idx="9197">
                  <c:v>108.59999999999998</c:v>
                </c:pt>
                <c:pt idx="9198">
                  <c:v>111.1</c:v>
                </c:pt>
                <c:pt idx="9201">
                  <c:v>112.89999999999998</c:v>
                </c:pt>
                <c:pt idx="9202">
                  <c:v>113.50000000000003</c:v>
                </c:pt>
                <c:pt idx="9203">
                  <c:v>103.3</c:v>
                </c:pt>
                <c:pt idx="9204">
                  <c:v>99.299999999999983</c:v>
                </c:pt>
                <c:pt idx="9205">
                  <c:v>104.99999999999999</c:v>
                </c:pt>
                <c:pt idx="9208">
                  <c:v>98.1</c:v>
                </c:pt>
                <c:pt idx="9209">
                  <c:v>98.199999999999974</c:v>
                </c:pt>
                <c:pt idx="9210">
                  <c:v>94.7</c:v>
                </c:pt>
                <c:pt idx="9211">
                  <c:v>108.1</c:v>
                </c:pt>
                <c:pt idx="9212">
                  <c:v>107.09999999999997</c:v>
                </c:pt>
                <c:pt idx="9215">
                  <c:v>107.09999999999997</c:v>
                </c:pt>
                <c:pt idx="9216">
                  <c:v>100.4</c:v>
                </c:pt>
                <c:pt idx="9217">
                  <c:v>108.70000000000002</c:v>
                </c:pt>
                <c:pt idx="9218">
                  <c:v>111.90000000000002</c:v>
                </c:pt>
                <c:pt idx="9219">
                  <c:v>111.3</c:v>
                </c:pt>
                <c:pt idx="9222">
                  <c:v>106.59999999999998</c:v>
                </c:pt>
                <c:pt idx="9223">
                  <c:v>110.69999999999997</c:v>
                </c:pt>
                <c:pt idx="9224">
                  <c:v>114.6</c:v>
                </c:pt>
                <c:pt idx="9225">
                  <c:v>121.80000000000003</c:v>
                </c:pt>
                <c:pt idx="9230">
                  <c:v>130.59999999999997</c:v>
                </c:pt>
                <c:pt idx="9231">
                  <c:v>119.9</c:v>
                </c:pt>
                <c:pt idx="9232">
                  <c:v>111.60000000000001</c:v>
                </c:pt>
                <c:pt idx="9233">
                  <c:v>121.2</c:v>
                </c:pt>
                <c:pt idx="9236">
                  <c:v>129.69999999999999</c:v>
                </c:pt>
                <c:pt idx="9237">
                  <c:v>125.9</c:v>
                </c:pt>
                <c:pt idx="9238">
                  <c:v>125.8</c:v>
                </c:pt>
                <c:pt idx="9239">
                  <c:v>135.60000000000002</c:v>
                </c:pt>
                <c:pt idx="9240">
                  <c:v>140</c:v>
                </c:pt>
                <c:pt idx="9243">
                  <c:v>142.49999999999997</c:v>
                </c:pt>
                <c:pt idx="9244">
                  <c:v>136.90000000000003</c:v>
                </c:pt>
                <c:pt idx="9245">
                  <c:v>124.6</c:v>
                </c:pt>
                <c:pt idx="9246">
                  <c:v>127.00000000000003</c:v>
                </c:pt>
                <c:pt idx="9247">
                  <c:v>133.4</c:v>
                </c:pt>
                <c:pt idx="9250">
                  <c:v>129.4</c:v>
                </c:pt>
                <c:pt idx="9252">
                  <c:v>133.20000000000002</c:v>
                </c:pt>
                <c:pt idx="9253">
                  <c:v>131.70000000000002</c:v>
                </c:pt>
                <c:pt idx="9254">
                  <c:v>126.6</c:v>
                </c:pt>
                <c:pt idx="9257">
                  <c:v>123.40000000000002</c:v>
                </c:pt>
                <c:pt idx="9258">
                  <c:v>122.60000000000002</c:v>
                </c:pt>
                <c:pt idx="9259">
                  <c:v>132.89999999999998</c:v>
                </c:pt>
                <c:pt idx="9260">
                  <c:v>132.69999999999999</c:v>
                </c:pt>
                <c:pt idx="9261">
                  <c:v>127.50000000000001</c:v>
                </c:pt>
                <c:pt idx="9264">
                  <c:v>139.20000000000002</c:v>
                </c:pt>
                <c:pt idx="9265">
                  <c:v>138.69999999999999</c:v>
                </c:pt>
                <c:pt idx="9266">
                  <c:v>141.1</c:v>
                </c:pt>
                <c:pt idx="9267">
                  <c:v>141.30590000000001</c:v>
                </c:pt>
                <c:pt idx="9268">
                  <c:v>143.79999999999998</c:v>
                </c:pt>
                <c:pt idx="9271">
                  <c:v>138.49999999999997</c:v>
                </c:pt>
                <c:pt idx="9272">
                  <c:v>133.5</c:v>
                </c:pt>
                <c:pt idx="9273">
                  <c:v>131.70000000000002</c:v>
                </c:pt>
                <c:pt idx="9274">
                  <c:v>116.80000000000001</c:v>
                </c:pt>
                <c:pt idx="9275">
                  <c:v>110.1</c:v>
                </c:pt>
                <c:pt idx="9278">
                  <c:v>115.7</c:v>
                </c:pt>
                <c:pt idx="9279">
                  <c:v>114.69999999999997</c:v>
                </c:pt>
                <c:pt idx="9280">
                  <c:v>120.7</c:v>
                </c:pt>
                <c:pt idx="9281">
                  <c:v>104.59999999999998</c:v>
                </c:pt>
                <c:pt idx="9282">
                  <c:v>101.2</c:v>
                </c:pt>
                <c:pt idx="9285">
                  <c:v>110.90000000000002</c:v>
                </c:pt>
                <c:pt idx="9286">
                  <c:v>112.90000000000002</c:v>
                </c:pt>
                <c:pt idx="9287">
                  <c:v>111.4</c:v>
                </c:pt>
                <c:pt idx="9288">
                  <c:v>117.09999999999998</c:v>
                </c:pt>
                <c:pt idx="9289">
                  <c:v>122.2</c:v>
                </c:pt>
                <c:pt idx="9292">
                  <c:v>117.49999999999999</c:v>
                </c:pt>
                <c:pt idx="9293">
                  <c:v>133.1</c:v>
                </c:pt>
                <c:pt idx="9294">
                  <c:v>121.9</c:v>
                </c:pt>
                <c:pt idx="9295">
                  <c:v>118.80000000000001</c:v>
                </c:pt>
                <c:pt idx="9296">
                  <c:v>112.50000000000003</c:v>
                </c:pt>
                <c:pt idx="9299">
                  <c:v>117.6</c:v>
                </c:pt>
                <c:pt idx="9300">
                  <c:v>119.00000000000001</c:v>
                </c:pt>
                <c:pt idx="9301">
                  <c:v>109.50000000000001</c:v>
                </c:pt>
                <c:pt idx="9302">
                  <c:v>105.10000000000002</c:v>
                </c:pt>
                <c:pt idx="9303">
                  <c:v>107.5</c:v>
                </c:pt>
                <c:pt idx="9306">
                  <c:v>107.60000000000001</c:v>
                </c:pt>
                <c:pt idx="9307">
                  <c:v>113.39999999999999</c:v>
                </c:pt>
                <c:pt idx="9308">
                  <c:v>112.09999999999998</c:v>
                </c:pt>
                <c:pt idx="9309">
                  <c:v>115.10000000000002</c:v>
                </c:pt>
                <c:pt idx="9310">
                  <c:v>111.39999999999999</c:v>
                </c:pt>
                <c:pt idx="9313">
                  <c:v>101.89999999999996</c:v>
                </c:pt>
                <c:pt idx="9314">
                  <c:v>101.2</c:v>
                </c:pt>
                <c:pt idx="9315">
                  <c:v>104.60000000000002</c:v>
                </c:pt>
                <c:pt idx="9316">
                  <c:v>106.59999999999998</c:v>
                </c:pt>
                <c:pt idx="9317">
                  <c:v>100.8</c:v>
                </c:pt>
                <c:pt idx="9320">
                  <c:v>112.00000000000001</c:v>
                </c:pt>
                <c:pt idx="9321">
                  <c:v>106.79999999999998</c:v>
                </c:pt>
                <c:pt idx="9322">
                  <c:v>100.69999999999999</c:v>
                </c:pt>
                <c:pt idx="9323">
                  <c:v>99.299999999999983</c:v>
                </c:pt>
                <c:pt idx="9324">
                  <c:v>100.2</c:v>
                </c:pt>
                <c:pt idx="9327">
                  <c:v>92.5</c:v>
                </c:pt>
                <c:pt idx="9328">
                  <c:v>83.899999999999991</c:v>
                </c:pt>
                <c:pt idx="9329">
                  <c:v>90.200000000000017</c:v>
                </c:pt>
                <c:pt idx="9330">
                  <c:v>88.800000000000011</c:v>
                </c:pt>
                <c:pt idx="9331">
                  <c:v>87.799999999999983</c:v>
                </c:pt>
                <c:pt idx="9334">
                  <c:v>104.4</c:v>
                </c:pt>
                <c:pt idx="9335">
                  <c:v>81.024000000000001</c:v>
                </c:pt>
                <c:pt idx="9336">
                  <c:v>102.39999999999998</c:v>
                </c:pt>
                <c:pt idx="9337">
                  <c:v>98.500399999999999</c:v>
                </c:pt>
                <c:pt idx="9338">
                  <c:v>90.399999999999991</c:v>
                </c:pt>
                <c:pt idx="9341">
                  <c:v>81.099999999999994</c:v>
                </c:pt>
                <c:pt idx="9342">
                  <c:v>76.299999999999983</c:v>
                </c:pt>
                <c:pt idx="9343">
                  <c:v>76</c:v>
                </c:pt>
                <c:pt idx="9344">
                  <c:v>69.500000000000028</c:v>
                </c:pt>
                <c:pt idx="9345">
                  <c:v>80.500000000000014</c:v>
                </c:pt>
                <c:pt idx="9348">
                  <c:v>72.900000000000006</c:v>
                </c:pt>
                <c:pt idx="9349">
                  <c:v>75.899999999999991</c:v>
                </c:pt>
                <c:pt idx="9350">
                  <c:v>67.500000000000028</c:v>
                </c:pt>
                <c:pt idx="9351">
                  <c:v>66.399999999999991</c:v>
                </c:pt>
                <c:pt idx="9352">
                  <c:v>69.09999999999998</c:v>
                </c:pt>
                <c:pt idx="9355">
                  <c:v>70.700000000000031</c:v>
                </c:pt>
                <c:pt idx="9356">
                  <c:v>70.000000000000014</c:v>
                </c:pt>
                <c:pt idx="9357">
                  <c:v>65.000000000000014</c:v>
                </c:pt>
                <c:pt idx="9358">
                  <c:v>59.5</c:v>
                </c:pt>
                <c:pt idx="9359">
                  <c:v>60.099999999999973</c:v>
                </c:pt>
                <c:pt idx="9362">
                  <c:v>58.000000000000007</c:v>
                </c:pt>
                <c:pt idx="9363">
                  <c:v>62.9</c:v>
                </c:pt>
                <c:pt idx="9364">
                  <c:v>62.400000000000013</c:v>
                </c:pt>
                <c:pt idx="9365">
                  <c:v>66.900000000000006</c:v>
                </c:pt>
                <c:pt idx="9366">
                  <c:v>71.199999999999974</c:v>
                </c:pt>
                <c:pt idx="9369">
                  <c:v>73.500000000000014</c:v>
                </c:pt>
                <c:pt idx="9370">
                  <c:v>71.600000000000023</c:v>
                </c:pt>
                <c:pt idx="9371">
                  <c:v>84.59999999999998</c:v>
                </c:pt>
                <c:pt idx="9372">
                  <c:v>80.000000000000028</c:v>
                </c:pt>
                <c:pt idx="9373">
                  <c:v>81.5</c:v>
                </c:pt>
                <c:pt idx="9376">
                  <c:v>86.299999999999983</c:v>
                </c:pt>
                <c:pt idx="9377">
                  <c:v>80.2</c:v>
                </c:pt>
                <c:pt idx="9378">
                  <c:v>82.600000000000009</c:v>
                </c:pt>
                <c:pt idx="9379">
                  <c:v>73.600000000000023</c:v>
                </c:pt>
                <c:pt idx="9380">
                  <c:v>62.700000000000024</c:v>
                </c:pt>
                <c:pt idx="9383">
                  <c:v>74.099999999999994</c:v>
                </c:pt>
                <c:pt idx="9384">
                  <c:v>65.399999999999991</c:v>
                </c:pt>
                <c:pt idx="9385">
                  <c:v>61.79999999999999</c:v>
                </c:pt>
                <c:pt idx="9386">
                  <c:v>58.299999999999976</c:v>
                </c:pt>
                <c:pt idx="9387">
                  <c:v>63.899999999999977</c:v>
                </c:pt>
                <c:pt idx="9390">
                  <c:v>62.1</c:v>
                </c:pt>
                <c:pt idx="9391">
                  <c:v>59.600000000000009</c:v>
                </c:pt>
                <c:pt idx="9392">
                  <c:v>64.999999999999986</c:v>
                </c:pt>
                <c:pt idx="9393">
                  <c:v>71.300000000000011</c:v>
                </c:pt>
                <c:pt idx="9394">
                  <c:v>65.8</c:v>
                </c:pt>
                <c:pt idx="9397">
                  <c:v>70.799999999999969</c:v>
                </c:pt>
                <c:pt idx="9398">
                  <c:v>75.902799999999985</c:v>
                </c:pt>
                <c:pt idx="9399">
                  <c:v>68.699999999999989</c:v>
                </c:pt>
                <c:pt idx="9400">
                  <c:v>74.599999999999994</c:v>
                </c:pt>
                <c:pt idx="9401">
                  <c:v>72.7</c:v>
                </c:pt>
                <c:pt idx="9404">
                  <c:v>71.800000000000026</c:v>
                </c:pt>
                <c:pt idx="9405">
                  <c:v>71.899999999999991</c:v>
                </c:pt>
                <c:pt idx="9406">
                  <c:v>73.499999999999986</c:v>
                </c:pt>
                <c:pt idx="9407">
                  <c:v>73.86690000000003</c:v>
                </c:pt>
                <c:pt idx="9408">
                  <c:v>72.699999999999989</c:v>
                </c:pt>
                <c:pt idx="9411">
                  <c:v>68.300000000000011</c:v>
                </c:pt>
                <c:pt idx="9412">
                  <c:v>65.423099999999977</c:v>
                </c:pt>
                <c:pt idx="9413">
                  <c:v>60.215099999999985</c:v>
                </c:pt>
                <c:pt idx="9414">
                  <c:v>61.199999999999989</c:v>
                </c:pt>
                <c:pt idx="9415">
                  <c:v>57.300000000000018</c:v>
                </c:pt>
                <c:pt idx="9418">
                  <c:v>55.999999999999986</c:v>
                </c:pt>
                <c:pt idx="9419">
                  <c:v>60.500000000000021</c:v>
                </c:pt>
                <c:pt idx="9420">
                  <c:v>55.499999999999972</c:v>
                </c:pt>
                <c:pt idx="9421">
                  <c:v>60.399999999999963</c:v>
                </c:pt>
                <c:pt idx="9422">
                  <c:v>60.60000000000003</c:v>
                </c:pt>
                <c:pt idx="9425">
                  <c:v>63.399999999999991</c:v>
                </c:pt>
                <c:pt idx="9426">
                  <c:v>65.3</c:v>
                </c:pt>
                <c:pt idx="9427">
                  <c:v>69.600000000000023</c:v>
                </c:pt>
                <c:pt idx="9428">
                  <c:v>66.40000000000002</c:v>
                </c:pt>
                <c:pt idx="9429">
                  <c:v>71.899999999999991</c:v>
                </c:pt>
                <c:pt idx="9432">
                  <c:v>76.8</c:v>
                </c:pt>
                <c:pt idx="9433">
                  <c:v>77</c:v>
                </c:pt>
                <c:pt idx="9434">
                  <c:v>75.500000000000014</c:v>
                </c:pt>
                <c:pt idx="9435">
                  <c:v>76.099999999999994</c:v>
                </c:pt>
                <c:pt idx="9436">
                  <c:v>77.200000000000017</c:v>
                </c:pt>
                <c:pt idx="9439">
                  <c:v>78.400000000000006</c:v>
                </c:pt>
                <c:pt idx="9440">
                  <c:v>76.599999999999994</c:v>
                </c:pt>
                <c:pt idx="9441">
                  <c:v>75.699999999999989</c:v>
                </c:pt>
                <c:pt idx="9442">
                  <c:v>80.3</c:v>
                </c:pt>
                <c:pt idx="9443">
                  <c:v>79.2</c:v>
                </c:pt>
                <c:pt idx="9446">
                  <c:v>77.799999999999983</c:v>
                </c:pt>
                <c:pt idx="9447">
                  <c:v>76</c:v>
                </c:pt>
                <c:pt idx="9448">
                  <c:v>75.100000000000037</c:v>
                </c:pt>
                <c:pt idx="9449">
                  <c:v>76.900000000000006</c:v>
                </c:pt>
                <c:pt idx="9450">
                  <c:v>73.299999999999983</c:v>
                </c:pt>
                <c:pt idx="9453">
                  <c:v>72.599999999999994</c:v>
                </c:pt>
                <c:pt idx="9454">
                  <c:v>78.099999999999966</c:v>
                </c:pt>
                <c:pt idx="9455">
                  <c:v>77.8</c:v>
                </c:pt>
                <c:pt idx="9456">
                  <c:v>74.100000000000009</c:v>
                </c:pt>
                <c:pt idx="9457">
                  <c:v>75.099999999999994</c:v>
                </c:pt>
                <c:pt idx="9460">
                  <c:v>73.200000000000017</c:v>
                </c:pt>
                <c:pt idx="9461">
                  <c:v>70.399999999999991</c:v>
                </c:pt>
                <c:pt idx="9462">
                  <c:v>66.5</c:v>
                </c:pt>
                <c:pt idx="9463">
                  <c:v>67.7</c:v>
                </c:pt>
                <c:pt idx="9464">
                  <c:v>67.199999999999974</c:v>
                </c:pt>
                <c:pt idx="9467">
                  <c:v>68.233199999999968</c:v>
                </c:pt>
                <c:pt idx="9468">
                  <c:v>61.442599999999992</c:v>
                </c:pt>
                <c:pt idx="9469">
                  <c:v>64.599999999999994</c:v>
                </c:pt>
                <c:pt idx="9470">
                  <c:v>64.699999999999974</c:v>
                </c:pt>
                <c:pt idx="9471">
                  <c:v>65.3</c:v>
                </c:pt>
                <c:pt idx="9474">
                  <c:v>68.7</c:v>
                </c:pt>
                <c:pt idx="9475">
                  <c:v>65.299999999999983</c:v>
                </c:pt>
                <c:pt idx="9476">
                  <c:v>63.79999999999999</c:v>
                </c:pt>
                <c:pt idx="9477">
                  <c:v>66.09999999999998</c:v>
                </c:pt>
                <c:pt idx="9478">
                  <c:v>62.399999999999991</c:v>
                </c:pt>
                <c:pt idx="9481">
                  <c:v>63.899999999999977</c:v>
                </c:pt>
                <c:pt idx="9482">
                  <c:v>65.200000000000017</c:v>
                </c:pt>
                <c:pt idx="9483">
                  <c:v>58.665299999999988</c:v>
                </c:pt>
                <c:pt idx="9484">
                  <c:v>58.52409999999999</c:v>
                </c:pt>
                <c:pt idx="9485">
                  <c:v>59.736399999999975</c:v>
                </c:pt>
                <c:pt idx="9491">
                  <c:v>62.699999999999974</c:v>
                </c:pt>
                <c:pt idx="9492">
                  <c:v>69.8</c:v>
                </c:pt>
                <c:pt idx="9497">
                  <c:v>64.100000000000023</c:v>
                </c:pt>
                <c:pt idx="9498">
                  <c:v>67.500000000000028</c:v>
                </c:pt>
                <c:pt idx="9499">
                  <c:v>62.1</c:v>
                </c:pt>
                <c:pt idx="9502">
                  <c:v>59.256999999999984</c:v>
                </c:pt>
                <c:pt idx="9503">
                  <c:v>59.300000000000018</c:v>
                </c:pt>
                <c:pt idx="9504">
                  <c:v>61.1</c:v>
                </c:pt>
                <c:pt idx="9505">
                  <c:v>64.800000000000011</c:v>
                </c:pt>
                <c:pt idx="9506">
                  <c:v>59.399999999999984</c:v>
                </c:pt>
                <c:pt idx="9509">
                  <c:v>57.3</c:v>
                </c:pt>
                <c:pt idx="9510">
                  <c:v>58.400000000000006</c:v>
                </c:pt>
                <c:pt idx="9511">
                  <c:v>56.800000000000004</c:v>
                </c:pt>
                <c:pt idx="9512">
                  <c:v>58.299999999999976</c:v>
                </c:pt>
                <c:pt idx="9513">
                  <c:v>54.509799999999984</c:v>
                </c:pt>
                <c:pt idx="9516">
                  <c:v>58.700000000000017</c:v>
                </c:pt>
                <c:pt idx="9517">
                  <c:v>54.531500000000001</c:v>
                </c:pt>
                <c:pt idx="9518">
                  <c:v>56.125</c:v>
                </c:pt>
                <c:pt idx="9519">
                  <c:v>63.79999999999999</c:v>
                </c:pt>
                <c:pt idx="9520">
                  <c:v>62.299999999999976</c:v>
                </c:pt>
                <c:pt idx="9523">
                  <c:v>62.999999999999986</c:v>
                </c:pt>
                <c:pt idx="9524">
                  <c:v>59.100000000000023</c:v>
                </c:pt>
                <c:pt idx="9525">
                  <c:v>60.999999999999986</c:v>
                </c:pt>
                <c:pt idx="9526">
                  <c:v>60.000000000000007</c:v>
                </c:pt>
                <c:pt idx="9527">
                  <c:v>54.800000000000004</c:v>
                </c:pt>
                <c:pt idx="9530">
                  <c:v>55.19999999999996</c:v>
                </c:pt>
                <c:pt idx="9531">
                  <c:v>65.3</c:v>
                </c:pt>
                <c:pt idx="9532">
                  <c:v>64.099999999999994</c:v>
                </c:pt>
                <c:pt idx="9533">
                  <c:v>60.400000000000006</c:v>
                </c:pt>
                <c:pt idx="9534">
                  <c:v>64.299999999999983</c:v>
                </c:pt>
                <c:pt idx="9537">
                  <c:v>62.1</c:v>
                </c:pt>
                <c:pt idx="9538">
                  <c:v>67.09999999999998</c:v>
                </c:pt>
                <c:pt idx="9539">
                  <c:v>62.999999999999986</c:v>
                </c:pt>
                <c:pt idx="9540">
                  <c:v>62.199999999999989</c:v>
                </c:pt>
                <c:pt idx="9541">
                  <c:v>65.610699999999994</c:v>
                </c:pt>
                <c:pt idx="9544">
                  <c:v>64.563499999999991</c:v>
                </c:pt>
                <c:pt idx="9545">
                  <c:v>63.098300000000009</c:v>
                </c:pt>
                <c:pt idx="9546">
                  <c:v>63.195700000000031</c:v>
                </c:pt>
                <c:pt idx="9547">
                  <c:v>62.999999999999986</c:v>
                </c:pt>
                <c:pt idx="9548">
                  <c:v>63.000000000000036</c:v>
                </c:pt>
                <c:pt idx="9551">
                  <c:v>67.199999999999989</c:v>
                </c:pt>
                <c:pt idx="9552">
                  <c:v>70.199999999999989</c:v>
                </c:pt>
                <c:pt idx="9553">
                  <c:v>71.100000000000009</c:v>
                </c:pt>
                <c:pt idx="9554">
                  <c:v>70.699999999999989</c:v>
                </c:pt>
                <c:pt idx="9555">
                  <c:v>69.100000000000023</c:v>
                </c:pt>
                <c:pt idx="9558">
                  <c:v>68.299999999999983</c:v>
                </c:pt>
                <c:pt idx="9559">
                  <c:v>67.996200000000002</c:v>
                </c:pt>
                <c:pt idx="9560">
                  <c:v>65.599999999999994</c:v>
                </c:pt>
                <c:pt idx="9561">
                  <c:v>67.900000000000034</c:v>
                </c:pt>
                <c:pt idx="9562">
                  <c:v>62.90000000000002</c:v>
                </c:pt>
                <c:pt idx="9565">
                  <c:v>62.79999999999999</c:v>
                </c:pt>
                <c:pt idx="9566">
                  <c:v>62.199999999999989</c:v>
                </c:pt>
                <c:pt idx="9567">
                  <c:v>62.399999999999991</c:v>
                </c:pt>
                <c:pt idx="9568">
                  <c:v>60.20000000000001</c:v>
                </c:pt>
                <c:pt idx="9569">
                  <c:v>58.099999999999994</c:v>
                </c:pt>
                <c:pt idx="9572">
                  <c:v>62.700000000000024</c:v>
                </c:pt>
                <c:pt idx="9573">
                  <c:v>63.000200000000021</c:v>
                </c:pt>
                <c:pt idx="9574">
                  <c:v>66.155600000000007</c:v>
                </c:pt>
                <c:pt idx="9575">
                  <c:v>61.899999999999977</c:v>
                </c:pt>
                <c:pt idx="9576">
                  <c:v>67.311999999999969</c:v>
                </c:pt>
                <c:pt idx="9579">
                  <c:v>63.7</c:v>
                </c:pt>
                <c:pt idx="9580">
                  <c:v>70.699999999999989</c:v>
                </c:pt>
                <c:pt idx="9581">
                  <c:v>72.100000000000009</c:v>
                </c:pt>
                <c:pt idx="9582">
                  <c:v>76.899999999999991</c:v>
                </c:pt>
                <c:pt idx="9587">
                  <c:v>74.2</c:v>
                </c:pt>
                <c:pt idx="9588">
                  <c:v>67.09999999999998</c:v>
                </c:pt>
                <c:pt idx="9589">
                  <c:v>62.20000000000001</c:v>
                </c:pt>
                <c:pt idx="9590">
                  <c:v>48.4</c:v>
                </c:pt>
                <c:pt idx="9593">
                  <c:v>52.500000000000014</c:v>
                </c:pt>
                <c:pt idx="9594">
                  <c:v>52.2</c:v>
                </c:pt>
                <c:pt idx="9595">
                  <c:v>58.000000000000007</c:v>
                </c:pt>
                <c:pt idx="9596">
                  <c:v>54.099999999999994</c:v>
                </c:pt>
                <c:pt idx="9597">
                  <c:v>55.252499999999991</c:v>
                </c:pt>
                <c:pt idx="9600">
                  <c:v>53.001299999999986</c:v>
                </c:pt>
                <c:pt idx="9601">
                  <c:v>55.568400000000004</c:v>
                </c:pt>
                <c:pt idx="9602">
                  <c:v>49.499999999999986</c:v>
                </c:pt>
                <c:pt idx="9603">
                  <c:v>55.2</c:v>
                </c:pt>
                <c:pt idx="9604">
                  <c:v>54.300000000000011</c:v>
                </c:pt>
                <c:pt idx="9607">
                  <c:v>48</c:v>
                </c:pt>
                <c:pt idx="9608">
                  <c:v>53.800000000000004</c:v>
                </c:pt>
                <c:pt idx="9609">
                  <c:v>47.899999999999984</c:v>
                </c:pt>
                <c:pt idx="9610">
                  <c:v>51.2</c:v>
                </c:pt>
                <c:pt idx="9611">
                  <c:v>53.099999999999994</c:v>
                </c:pt>
                <c:pt idx="9614">
                  <c:v>53.29999999999999</c:v>
                </c:pt>
                <c:pt idx="9615">
                  <c:v>50.100000000000009</c:v>
                </c:pt>
                <c:pt idx="9617">
                  <c:v>46.4</c:v>
                </c:pt>
                <c:pt idx="9618">
                  <c:v>51.699999999999989</c:v>
                </c:pt>
                <c:pt idx="9621">
                  <c:v>44.7</c:v>
                </c:pt>
                <c:pt idx="9622">
                  <c:v>44.8</c:v>
                </c:pt>
                <c:pt idx="9623">
                  <c:v>42.899999999999984</c:v>
                </c:pt>
                <c:pt idx="9624">
                  <c:v>48.199999999999996</c:v>
                </c:pt>
                <c:pt idx="9625">
                  <c:v>49.4</c:v>
                </c:pt>
                <c:pt idx="9628">
                  <c:v>46.600000000000023</c:v>
                </c:pt>
                <c:pt idx="9629">
                  <c:v>57.799999999999983</c:v>
                </c:pt>
                <c:pt idx="9630">
                  <c:v>56.90000000000002</c:v>
                </c:pt>
                <c:pt idx="9631">
                  <c:v>50.70000000000001</c:v>
                </c:pt>
                <c:pt idx="9632">
                  <c:v>55.59999999999998</c:v>
                </c:pt>
                <c:pt idx="9635">
                  <c:v>49.70000000000001</c:v>
                </c:pt>
                <c:pt idx="9636">
                  <c:v>55.099999999999994</c:v>
                </c:pt>
                <c:pt idx="9637">
                  <c:v>47.40000000000002</c:v>
                </c:pt>
                <c:pt idx="9638">
                  <c:v>53.900000000000013</c:v>
                </c:pt>
                <c:pt idx="9639">
                  <c:v>48.800000000000018</c:v>
                </c:pt>
                <c:pt idx="9642">
                  <c:v>53.6</c:v>
                </c:pt>
                <c:pt idx="9643">
                  <c:v>54.499999999999993</c:v>
                </c:pt>
                <c:pt idx="9644">
                  <c:v>53.799999999999983</c:v>
                </c:pt>
                <c:pt idx="9645">
                  <c:v>55.600000000000009</c:v>
                </c:pt>
                <c:pt idx="9646">
                  <c:v>61.1</c:v>
                </c:pt>
                <c:pt idx="9649">
                  <c:v>57.3</c:v>
                </c:pt>
                <c:pt idx="9650">
                  <c:v>53.900000000000013</c:v>
                </c:pt>
                <c:pt idx="9651">
                  <c:v>51.499999999999993</c:v>
                </c:pt>
                <c:pt idx="9652">
                  <c:v>64.900000000000006</c:v>
                </c:pt>
                <c:pt idx="9653">
                  <c:v>62.5</c:v>
                </c:pt>
                <c:pt idx="9656">
                  <c:v>63.1</c:v>
                </c:pt>
                <c:pt idx="9657">
                  <c:v>60.000000000000007</c:v>
                </c:pt>
                <c:pt idx="9658">
                  <c:v>61.7</c:v>
                </c:pt>
                <c:pt idx="9659">
                  <c:v>59.799999999999983</c:v>
                </c:pt>
                <c:pt idx="9660">
                  <c:v>57.799999999999983</c:v>
                </c:pt>
                <c:pt idx="9663">
                  <c:v>54.300000000000011</c:v>
                </c:pt>
                <c:pt idx="9664">
                  <c:v>58.499999999999972</c:v>
                </c:pt>
                <c:pt idx="9665">
                  <c:v>53.799999999999983</c:v>
                </c:pt>
                <c:pt idx="9666">
                  <c:v>59.20000000000001</c:v>
                </c:pt>
                <c:pt idx="9667">
                  <c:v>64.000000000000014</c:v>
                </c:pt>
                <c:pt idx="9670">
                  <c:v>64.70329999999997</c:v>
                </c:pt>
                <c:pt idx="9671">
                  <c:v>70.899999999999991</c:v>
                </c:pt>
                <c:pt idx="9672">
                  <c:v>60.199999999999989</c:v>
                </c:pt>
                <c:pt idx="9673">
                  <c:v>57.199999999999982</c:v>
                </c:pt>
                <c:pt idx="9674">
                  <c:v>66.000000000000014</c:v>
                </c:pt>
                <c:pt idx="9677">
                  <c:v>58.500000000000021</c:v>
                </c:pt>
                <c:pt idx="9678">
                  <c:v>59.699999999999996</c:v>
                </c:pt>
                <c:pt idx="9679">
                  <c:v>64.5</c:v>
                </c:pt>
                <c:pt idx="9680">
                  <c:v>60.400000000000006</c:v>
                </c:pt>
                <c:pt idx="9681">
                  <c:v>61.7</c:v>
                </c:pt>
                <c:pt idx="9684">
                  <c:v>53.700000000000017</c:v>
                </c:pt>
                <c:pt idx="9685">
                  <c:v>55.3</c:v>
                </c:pt>
                <c:pt idx="9686">
                  <c:v>60.9</c:v>
                </c:pt>
                <c:pt idx="9687">
                  <c:v>62.400000000000013</c:v>
                </c:pt>
                <c:pt idx="9688">
                  <c:v>60.899999999999977</c:v>
                </c:pt>
                <c:pt idx="9691">
                  <c:v>65.3</c:v>
                </c:pt>
                <c:pt idx="9692">
                  <c:v>64.199999999999989</c:v>
                </c:pt>
                <c:pt idx="9693">
                  <c:v>61.999999999999986</c:v>
                </c:pt>
                <c:pt idx="9694">
                  <c:v>65.8</c:v>
                </c:pt>
                <c:pt idx="9695">
                  <c:v>67.900000000000006</c:v>
                </c:pt>
                <c:pt idx="9698">
                  <c:v>68.199999999999989</c:v>
                </c:pt>
                <c:pt idx="9699">
                  <c:v>66.849799999999988</c:v>
                </c:pt>
                <c:pt idx="9700">
                  <c:v>67</c:v>
                </c:pt>
                <c:pt idx="9701">
                  <c:v>63.894999999999989</c:v>
                </c:pt>
                <c:pt idx="9702">
                  <c:v>60.800000000000011</c:v>
                </c:pt>
                <c:pt idx="9705">
                  <c:v>59.899999999999977</c:v>
                </c:pt>
                <c:pt idx="9706">
                  <c:v>60.299999999999976</c:v>
                </c:pt>
                <c:pt idx="9707">
                  <c:v>56.400000000000006</c:v>
                </c:pt>
                <c:pt idx="9708">
                  <c:v>62.000000000000014</c:v>
                </c:pt>
                <c:pt idx="9709">
                  <c:v>50.200000000000024</c:v>
                </c:pt>
                <c:pt idx="9712">
                  <c:v>61.899999999999977</c:v>
                </c:pt>
                <c:pt idx="9713">
                  <c:v>56.099999999999994</c:v>
                </c:pt>
                <c:pt idx="9714">
                  <c:v>57.500000000000014</c:v>
                </c:pt>
                <c:pt idx="9715">
                  <c:v>58.000000000000007</c:v>
                </c:pt>
                <c:pt idx="9716">
                  <c:v>54</c:v>
                </c:pt>
                <c:pt idx="9719">
                  <c:v>52.499999999999993</c:v>
                </c:pt>
                <c:pt idx="9720">
                  <c:v>56.999999999999986</c:v>
                </c:pt>
                <c:pt idx="9721">
                  <c:v>53.29999999999999</c:v>
                </c:pt>
                <c:pt idx="9722">
                  <c:v>60.499999999999979</c:v>
                </c:pt>
                <c:pt idx="9723">
                  <c:v>51.799999999999983</c:v>
                </c:pt>
                <c:pt idx="9726">
                  <c:v>54.999999999999986</c:v>
                </c:pt>
                <c:pt idx="9727">
                  <c:v>55.2</c:v>
                </c:pt>
                <c:pt idx="9728">
                  <c:v>58.200000000000031</c:v>
                </c:pt>
                <c:pt idx="9729">
                  <c:v>52.400000000000006</c:v>
                </c:pt>
                <c:pt idx="9730">
                  <c:v>53.89999999999997</c:v>
                </c:pt>
                <c:pt idx="9733">
                  <c:v>54.300000000000011</c:v>
                </c:pt>
                <c:pt idx="9734">
                  <c:v>57.699999999999996</c:v>
                </c:pt>
                <c:pt idx="9735">
                  <c:v>63.899999999999977</c:v>
                </c:pt>
                <c:pt idx="9736">
                  <c:v>58.699999999999974</c:v>
                </c:pt>
                <c:pt idx="9737">
                  <c:v>63.100000000000023</c:v>
                </c:pt>
                <c:pt idx="9740">
                  <c:v>57.500000000000014</c:v>
                </c:pt>
                <c:pt idx="9741">
                  <c:v>61.79999999999999</c:v>
                </c:pt>
                <c:pt idx="9742">
                  <c:v>58.9</c:v>
                </c:pt>
                <c:pt idx="9743">
                  <c:v>64.699999999999974</c:v>
                </c:pt>
                <c:pt idx="9744">
                  <c:v>53.500000000000014</c:v>
                </c:pt>
                <c:pt idx="9747">
                  <c:v>60.800000000000011</c:v>
                </c:pt>
                <c:pt idx="9748">
                  <c:v>63.399999999999991</c:v>
                </c:pt>
                <c:pt idx="9749">
                  <c:v>53.29999999999999</c:v>
                </c:pt>
                <c:pt idx="9750">
                  <c:v>53.700000000000038</c:v>
                </c:pt>
                <c:pt idx="9751">
                  <c:v>51.399999999999977</c:v>
                </c:pt>
                <c:pt idx="9754">
                  <c:v>55.399999999999984</c:v>
                </c:pt>
                <c:pt idx="9755">
                  <c:v>54.400000000000006</c:v>
                </c:pt>
                <c:pt idx="9756">
                  <c:v>54.29999999999999</c:v>
                </c:pt>
                <c:pt idx="9757">
                  <c:v>54.299999999999969</c:v>
                </c:pt>
                <c:pt idx="9758">
                  <c:v>55.100000000000016</c:v>
                </c:pt>
                <c:pt idx="9761">
                  <c:v>48.299999999999969</c:v>
                </c:pt>
                <c:pt idx="9762">
                  <c:v>50.70000000000001</c:v>
                </c:pt>
                <c:pt idx="9763">
                  <c:v>50.4</c:v>
                </c:pt>
                <c:pt idx="9764">
                  <c:v>55.000000000000007</c:v>
                </c:pt>
                <c:pt idx="9765">
                  <c:v>52.100000000000016</c:v>
                </c:pt>
                <c:pt idx="9768">
                  <c:v>57.2</c:v>
                </c:pt>
                <c:pt idx="9769">
                  <c:v>53.29999999999999</c:v>
                </c:pt>
                <c:pt idx="9770">
                  <c:v>61.1</c:v>
                </c:pt>
                <c:pt idx="9771">
                  <c:v>59.20000000000001</c:v>
                </c:pt>
                <c:pt idx="9772">
                  <c:v>62.79999999999999</c:v>
                </c:pt>
                <c:pt idx="9775">
                  <c:v>59.099999999999994</c:v>
                </c:pt>
                <c:pt idx="9776">
                  <c:v>61.1</c:v>
                </c:pt>
                <c:pt idx="9777">
                  <c:v>63.600000000000009</c:v>
                </c:pt>
                <c:pt idx="9778">
                  <c:v>60.599999999999987</c:v>
                </c:pt>
                <c:pt idx="9779">
                  <c:v>58.999999999999986</c:v>
                </c:pt>
                <c:pt idx="9782">
                  <c:v>59.000000000000028</c:v>
                </c:pt>
                <c:pt idx="9783">
                  <c:v>58.200000000000031</c:v>
                </c:pt>
                <c:pt idx="9784">
                  <c:v>59.699999999999996</c:v>
                </c:pt>
                <c:pt idx="9785">
                  <c:v>57.2</c:v>
                </c:pt>
                <c:pt idx="9786">
                  <c:v>58.60000000000003</c:v>
                </c:pt>
                <c:pt idx="9789">
                  <c:v>59.100000000000023</c:v>
                </c:pt>
                <c:pt idx="9790">
                  <c:v>52.499999999999993</c:v>
                </c:pt>
                <c:pt idx="9791">
                  <c:v>56.59999999999998</c:v>
                </c:pt>
                <c:pt idx="9792">
                  <c:v>55.500000000000014</c:v>
                </c:pt>
                <c:pt idx="9793">
                  <c:v>56.3</c:v>
                </c:pt>
                <c:pt idx="9796">
                  <c:v>55.000000000000007</c:v>
                </c:pt>
                <c:pt idx="9797">
                  <c:v>55.700000000000017</c:v>
                </c:pt>
                <c:pt idx="9798">
                  <c:v>55.699999999999996</c:v>
                </c:pt>
                <c:pt idx="9799">
                  <c:v>59.099999999999973</c:v>
                </c:pt>
                <c:pt idx="9800">
                  <c:v>55.399999999999984</c:v>
                </c:pt>
                <c:pt idx="9803">
                  <c:v>53.000000000000028</c:v>
                </c:pt>
                <c:pt idx="9804">
                  <c:v>57.600000000000009</c:v>
                </c:pt>
                <c:pt idx="9805">
                  <c:v>56.800000000000004</c:v>
                </c:pt>
                <c:pt idx="9806">
                  <c:v>50.399999999999977</c:v>
                </c:pt>
                <c:pt idx="9807">
                  <c:v>60.399999999999963</c:v>
                </c:pt>
                <c:pt idx="9810">
                  <c:v>56.3</c:v>
                </c:pt>
                <c:pt idx="9811">
                  <c:v>52.399999999999977</c:v>
                </c:pt>
                <c:pt idx="9812">
                  <c:v>50.8</c:v>
                </c:pt>
                <c:pt idx="9813">
                  <c:v>53</c:v>
                </c:pt>
                <c:pt idx="9814">
                  <c:v>56.099999999999994</c:v>
                </c:pt>
                <c:pt idx="9817">
                  <c:v>53.6</c:v>
                </c:pt>
                <c:pt idx="9818">
                  <c:v>57.799999999999983</c:v>
                </c:pt>
                <c:pt idx="9819">
                  <c:v>51.6</c:v>
                </c:pt>
                <c:pt idx="9820">
                  <c:v>54.300000000000011</c:v>
                </c:pt>
                <c:pt idx="9821">
                  <c:v>51.399999999999977</c:v>
                </c:pt>
                <c:pt idx="9824">
                  <c:v>53.100000000000016</c:v>
                </c:pt>
                <c:pt idx="9825">
                  <c:v>53.000000000000028</c:v>
                </c:pt>
                <c:pt idx="9826">
                  <c:v>55.099999999999973</c:v>
                </c:pt>
                <c:pt idx="9827">
                  <c:v>52.000000000000021</c:v>
                </c:pt>
                <c:pt idx="9828">
                  <c:v>53.400000000000027</c:v>
                </c:pt>
                <c:pt idx="9831">
                  <c:v>51.699999999999989</c:v>
                </c:pt>
                <c:pt idx="9832">
                  <c:v>47.199999999999996</c:v>
                </c:pt>
                <c:pt idx="9833">
                  <c:v>51.29999999999999</c:v>
                </c:pt>
                <c:pt idx="9834">
                  <c:v>51.800000000000004</c:v>
                </c:pt>
                <c:pt idx="9835">
                  <c:v>48.099999999999987</c:v>
                </c:pt>
                <c:pt idx="9838">
                  <c:v>48.300000000000011</c:v>
                </c:pt>
                <c:pt idx="9839">
                  <c:v>48.199999999999974</c:v>
                </c:pt>
                <c:pt idx="9840">
                  <c:v>47.599999999999994</c:v>
                </c:pt>
                <c:pt idx="9841">
                  <c:v>48.70000000000001</c:v>
                </c:pt>
                <c:pt idx="9842">
                  <c:v>46.70000000000001</c:v>
                </c:pt>
                <c:pt idx="9845">
                  <c:v>48.199999999999974</c:v>
                </c:pt>
                <c:pt idx="9846">
                  <c:v>47.699999999999989</c:v>
                </c:pt>
                <c:pt idx="9847">
                  <c:v>50.500000000000014</c:v>
                </c:pt>
                <c:pt idx="9848">
                  <c:v>49.100000000000009</c:v>
                </c:pt>
                <c:pt idx="9849">
                  <c:v>47.299999999999983</c:v>
                </c:pt>
                <c:pt idx="9852">
                  <c:v>48.099999999999987</c:v>
                </c:pt>
                <c:pt idx="9856">
                  <c:v>51.399999999999977</c:v>
                </c:pt>
                <c:pt idx="9859">
                  <c:v>48.300000000000011</c:v>
                </c:pt>
                <c:pt idx="9862">
                  <c:v>47.199999999999996</c:v>
                </c:pt>
                <c:pt idx="9863">
                  <c:v>47.599999999999994</c:v>
                </c:pt>
                <c:pt idx="9866">
                  <c:v>48.59999999999998</c:v>
                </c:pt>
                <c:pt idx="9867">
                  <c:v>46.899999999999984</c:v>
                </c:pt>
                <c:pt idx="9868">
                  <c:v>48.4</c:v>
                </c:pt>
                <c:pt idx="9869">
                  <c:v>50</c:v>
                </c:pt>
                <c:pt idx="9870">
                  <c:v>48.199999999999974</c:v>
                </c:pt>
                <c:pt idx="9873">
                  <c:v>50.100000000000037</c:v>
                </c:pt>
                <c:pt idx="9874">
                  <c:v>51.29999999999999</c:v>
                </c:pt>
                <c:pt idx="9875">
                  <c:v>67.000000000000014</c:v>
                </c:pt>
                <c:pt idx="9876">
                  <c:v>62.3</c:v>
                </c:pt>
                <c:pt idx="9877">
                  <c:v>64.699999999999974</c:v>
                </c:pt>
                <c:pt idx="9880">
                  <c:v>64.599999999999994</c:v>
                </c:pt>
                <c:pt idx="9881">
                  <c:v>65.199999999999989</c:v>
                </c:pt>
                <c:pt idx="9882">
                  <c:v>69.200000000000017</c:v>
                </c:pt>
                <c:pt idx="9883">
                  <c:v>67.499999999999986</c:v>
                </c:pt>
                <c:pt idx="9884">
                  <c:v>71.499999999999986</c:v>
                </c:pt>
                <c:pt idx="9887">
                  <c:v>69.09999999999998</c:v>
                </c:pt>
                <c:pt idx="9888">
                  <c:v>67.500000000000028</c:v>
                </c:pt>
                <c:pt idx="9889">
                  <c:v>56.399999999999984</c:v>
                </c:pt>
                <c:pt idx="9890">
                  <c:v>60.099999999999994</c:v>
                </c:pt>
                <c:pt idx="9891">
                  <c:v>57.699999999999996</c:v>
                </c:pt>
                <c:pt idx="9894">
                  <c:v>56.199999999999982</c:v>
                </c:pt>
                <c:pt idx="9895">
                  <c:v>59.3</c:v>
                </c:pt>
                <c:pt idx="9896">
                  <c:v>60.000000000000007</c:v>
                </c:pt>
                <c:pt idx="9897">
                  <c:v>61.899999999999977</c:v>
                </c:pt>
                <c:pt idx="9898">
                  <c:v>58.000000000000007</c:v>
                </c:pt>
                <c:pt idx="9901">
                  <c:v>61.09999999999998</c:v>
                </c:pt>
                <c:pt idx="9902">
                  <c:v>59.699999999999996</c:v>
                </c:pt>
                <c:pt idx="9903">
                  <c:v>61.599999999999966</c:v>
                </c:pt>
                <c:pt idx="9904">
                  <c:v>60.099999999999994</c:v>
                </c:pt>
                <c:pt idx="9905">
                  <c:v>61.600000000000009</c:v>
                </c:pt>
                <c:pt idx="9908">
                  <c:v>59.90000000000002</c:v>
                </c:pt>
                <c:pt idx="9909">
                  <c:v>60.699999999999974</c:v>
                </c:pt>
                <c:pt idx="9910">
                  <c:v>60.300000000000018</c:v>
                </c:pt>
                <c:pt idx="9911">
                  <c:v>64.199999999999989</c:v>
                </c:pt>
                <c:pt idx="9912">
                  <c:v>60.000000000000007</c:v>
                </c:pt>
                <c:pt idx="9915">
                  <c:v>60.800000000000011</c:v>
                </c:pt>
                <c:pt idx="9916">
                  <c:v>55.000000000000028</c:v>
                </c:pt>
                <c:pt idx="9917">
                  <c:v>55.000000000000028</c:v>
                </c:pt>
                <c:pt idx="9918">
                  <c:v>56.099999999999994</c:v>
                </c:pt>
                <c:pt idx="9919">
                  <c:v>60.000000000000007</c:v>
                </c:pt>
                <c:pt idx="9922">
                  <c:v>57.699999999999974</c:v>
                </c:pt>
                <c:pt idx="9923">
                  <c:v>57.2</c:v>
                </c:pt>
                <c:pt idx="9924">
                  <c:v>56.000000000000007</c:v>
                </c:pt>
                <c:pt idx="9925">
                  <c:v>59.399999999999984</c:v>
                </c:pt>
                <c:pt idx="9926">
                  <c:v>58.800000000000011</c:v>
                </c:pt>
                <c:pt idx="9929">
                  <c:v>56.199999999999982</c:v>
                </c:pt>
                <c:pt idx="9930">
                  <c:v>62.000000000000014</c:v>
                </c:pt>
                <c:pt idx="9931">
                  <c:v>59.3</c:v>
                </c:pt>
                <c:pt idx="9932">
                  <c:v>55.699999999999996</c:v>
                </c:pt>
                <c:pt idx="9933">
                  <c:v>58.099999999999994</c:v>
                </c:pt>
                <c:pt idx="9936">
                  <c:v>56.400000000000006</c:v>
                </c:pt>
                <c:pt idx="9937">
                  <c:v>56.999999999999986</c:v>
                </c:pt>
                <c:pt idx="9938">
                  <c:v>57.399999999999984</c:v>
                </c:pt>
                <c:pt idx="9939">
                  <c:v>55.2</c:v>
                </c:pt>
                <c:pt idx="9940">
                  <c:v>52.299999999999969</c:v>
                </c:pt>
                <c:pt idx="9943">
                  <c:v>49.6</c:v>
                </c:pt>
                <c:pt idx="9944">
                  <c:v>55.300000000000018</c:v>
                </c:pt>
                <c:pt idx="9945">
                  <c:v>53.499999999999993</c:v>
                </c:pt>
                <c:pt idx="9946">
                  <c:v>51.399999999999977</c:v>
                </c:pt>
                <c:pt idx="9947">
                  <c:v>54.900000000000013</c:v>
                </c:pt>
                <c:pt idx="9950">
                  <c:v>52.500000000000014</c:v>
                </c:pt>
                <c:pt idx="9951">
                  <c:v>52.300000000000011</c:v>
                </c:pt>
                <c:pt idx="9952">
                  <c:v>54.600000000000023</c:v>
                </c:pt>
                <c:pt idx="9953">
                  <c:v>48.70000000000001</c:v>
                </c:pt>
                <c:pt idx="9954">
                  <c:v>41.900000000000006</c:v>
                </c:pt>
                <c:pt idx="9957">
                  <c:v>47.4</c:v>
                </c:pt>
                <c:pt idx="9958">
                  <c:v>51.499999999999993</c:v>
                </c:pt>
                <c:pt idx="9959">
                  <c:v>51</c:v>
                </c:pt>
                <c:pt idx="9960">
                  <c:v>50.6</c:v>
                </c:pt>
                <c:pt idx="9961">
                  <c:v>48.500000000000007</c:v>
                </c:pt>
                <c:pt idx="9964">
                  <c:v>50.699999999999989</c:v>
                </c:pt>
                <c:pt idx="9965">
                  <c:v>43.599999999999994</c:v>
                </c:pt>
                <c:pt idx="9966">
                  <c:v>47.099999999999987</c:v>
                </c:pt>
                <c:pt idx="9967">
                  <c:v>49.300000000000011</c:v>
                </c:pt>
                <c:pt idx="9972">
                  <c:v>49.199999999999974</c:v>
                </c:pt>
                <c:pt idx="9973">
                  <c:v>47.799999999999976</c:v>
                </c:pt>
                <c:pt idx="9974">
                  <c:v>47.100000000000009</c:v>
                </c:pt>
                <c:pt idx="9975">
                  <c:v>46.900000000000006</c:v>
                </c:pt>
                <c:pt idx="9978">
                  <c:v>51.499999999999993</c:v>
                </c:pt>
                <c:pt idx="9979">
                  <c:v>47.4</c:v>
                </c:pt>
                <c:pt idx="9980">
                  <c:v>45.699999999999989</c:v>
                </c:pt>
                <c:pt idx="9985">
                  <c:v>50</c:v>
                </c:pt>
                <c:pt idx="9986">
                  <c:v>46.70000000000001</c:v>
                </c:pt>
                <c:pt idx="9987">
                  <c:v>49.8</c:v>
                </c:pt>
                <c:pt idx="9988">
                  <c:v>43.100000000000009</c:v>
                </c:pt>
                <c:pt idx="9989">
                  <c:v>45.300000000000004</c:v>
                </c:pt>
                <c:pt idx="9992">
                  <c:v>46.100000000000009</c:v>
                </c:pt>
                <c:pt idx="9993">
                  <c:v>42.300000000000004</c:v>
                </c:pt>
                <c:pt idx="9994">
                  <c:v>42.8</c:v>
                </c:pt>
                <c:pt idx="9995">
                  <c:v>41.1</c:v>
                </c:pt>
                <c:pt idx="9996">
                  <c:v>46</c:v>
                </c:pt>
                <c:pt idx="9999">
                  <c:v>48.6</c:v>
                </c:pt>
                <c:pt idx="10000">
                  <c:v>49.4</c:v>
                </c:pt>
                <c:pt idx="10001">
                  <c:v>42.500000000000007</c:v>
                </c:pt>
                <c:pt idx="10002">
                  <c:v>40.599999999999994</c:v>
                </c:pt>
                <c:pt idx="10003">
                  <c:v>40.499999999999979</c:v>
                </c:pt>
                <c:pt idx="10006">
                  <c:v>39.400000000000013</c:v>
                </c:pt>
                <c:pt idx="10007">
                  <c:v>38.499999999999979</c:v>
                </c:pt>
                <c:pt idx="10008">
                  <c:v>36.299999999999997</c:v>
                </c:pt>
                <c:pt idx="10009">
                  <c:v>38.999999999999993</c:v>
                </c:pt>
                <c:pt idx="10010">
                  <c:v>39.79999999999999</c:v>
                </c:pt>
                <c:pt idx="10013">
                  <c:v>42.999999999999993</c:v>
                </c:pt>
                <c:pt idx="10014">
                  <c:v>43.500000000000007</c:v>
                </c:pt>
                <c:pt idx="10015">
                  <c:v>43.999999999999993</c:v>
                </c:pt>
                <c:pt idx="10016">
                  <c:v>38.90000000000002</c:v>
                </c:pt>
                <c:pt idx="10017">
                  <c:v>32.600000000000009</c:v>
                </c:pt>
                <c:pt idx="10020">
                  <c:v>35.000000000000007</c:v>
                </c:pt>
                <c:pt idx="10021">
                  <c:v>37.600000000000009</c:v>
                </c:pt>
                <c:pt idx="10022">
                  <c:v>32.500000000000014</c:v>
                </c:pt>
                <c:pt idx="10023">
                  <c:v>35.099999999999994</c:v>
                </c:pt>
                <c:pt idx="10024">
                  <c:v>36.700000000000003</c:v>
                </c:pt>
                <c:pt idx="10027">
                  <c:v>36.500000000000021</c:v>
                </c:pt>
                <c:pt idx="10028">
                  <c:v>40.599999999999994</c:v>
                </c:pt>
                <c:pt idx="10029">
                  <c:v>35.199999999999989</c:v>
                </c:pt>
                <c:pt idx="10030">
                  <c:v>32.299999999999997</c:v>
                </c:pt>
                <c:pt idx="10031">
                  <c:v>35.099999999999994</c:v>
                </c:pt>
                <c:pt idx="10034">
                  <c:v>33.9</c:v>
                </c:pt>
                <c:pt idx="10035">
                  <c:v>35.199999999999989</c:v>
                </c:pt>
                <c:pt idx="10036">
                  <c:v>29.099999999999994</c:v>
                </c:pt>
                <c:pt idx="10037">
                  <c:v>32.199999999999982</c:v>
                </c:pt>
                <c:pt idx="10038">
                  <c:v>35.099999999999994</c:v>
                </c:pt>
                <c:pt idx="10041">
                  <c:v>34.799999999999983</c:v>
                </c:pt>
                <c:pt idx="10042">
                  <c:v>33.399999999999984</c:v>
                </c:pt>
                <c:pt idx="10043">
                  <c:v>38.999999999999993</c:v>
                </c:pt>
                <c:pt idx="10044">
                  <c:v>31.699999999999996</c:v>
                </c:pt>
                <c:pt idx="10045">
                  <c:v>30.400000000000006</c:v>
                </c:pt>
                <c:pt idx="10048">
                  <c:v>31.800000000000004</c:v>
                </c:pt>
                <c:pt idx="10049">
                  <c:v>29.300000000000015</c:v>
                </c:pt>
                <c:pt idx="10050">
                  <c:v>32.600000000000009</c:v>
                </c:pt>
                <c:pt idx="10051">
                  <c:v>33.700000000000017</c:v>
                </c:pt>
                <c:pt idx="10052">
                  <c:v>32.699999999999996</c:v>
                </c:pt>
                <c:pt idx="10055">
                  <c:v>33.5</c:v>
                </c:pt>
                <c:pt idx="10056">
                  <c:v>33.9</c:v>
                </c:pt>
                <c:pt idx="10057">
                  <c:v>31.200000000000006</c:v>
                </c:pt>
                <c:pt idx="10058">
                  <c:v>41.900000000000006</c:v>
                </c:pt>
                <c:pt idx="10059">
                  <c:v>42.200000000000017</c:v>
                </c:pt>
                <c:pt idx="10062">
                  <c:v>41.000000000000014</c:v>
                </c:pt>
                <c:pt idx="10063">
                  <c:v>42.300000000000004</c:v>
                </c:pt>
                <c:pt idx="10064">
                  <c:v>38.300000000000026</c:v>
                </c:pt>
                <c:pt idx="10065">
                  <c:v>40.700000000000003</c:v>
                </c:pt>
                <c:pt idx="10069">
                  <c:v>37.800000000000011</c:v>
                </c:pt>
                <c:pt idx="10070">
                  <c:v>38.299999999999997</c:v>
                </c:pt>
                <c:pt idx="10071">
                  <c:v>40.300000000000004</c:v>
                </c:pt>
                <c:pt idx="10072">
                  <c:v>40.800000000000011</c:v>
                </c:pt>
                <c:pt idx="10073">
                  <c:v>35.299999999999997</c:v>
                </c:pt>
                <c:pt idx="10076">
                  <c:v>38.100000000000023</c:v>
                </c:pt>
                <c:pt idx="10077">
                  <c:v>42.900000000000006</c:v>
                </c:pt>
                <c:pt idx="10078">
                  <c:v>40.599999999999994</c:v>
                </c:pt>
                <c:pt idx="10079">
                  <c:v>41.300000000000004</c:v>
                </c:pt>
                <c:pt idx="10080">
                  <c:v>41.900000000000006</c:v>
                </c:pt>
                <c:pt idx="10083">
                  <c:v>40.399999999999991</c:v>
                </c:pt>
                <c:pt idx="10084">
                  <c:v>40.5</c:v>
                </c:pt>
                <c:pt idx="10085">
                  <c:v>35.999999999999986</c:v>
                </c:pt>
                <c:pt idx="10086">
                  <c:v>40.000000000000014</c:v>
                </c:pt>
                <c:pt idx="10087">
                  <c:v>37.1</c:v>
                </c:pt>
                <c:pt idx="10090">
                  <c:v>41.400000000000013</c:v>
                </c:pt>
                <c:pt idx="10091">
                  <c:v>38.600000000000009</c:v>
                </c:pt>
                <c:pt idx="10092">
                  <c:v>37.700000000000003</c:v>
                </c:pt>
                <c:pt idx="10093">
                  <c:v>38.1</c:v>
                </c:pt>
                <c:pt idx="10094">
                  <c:v>40.200000000000017</c:v>
                </c:pt>
                <c:pt idx="10097">
                  <c:v>37.6</c:v>
                </c:pt>
                <c:pt idx="10098">
                  <c:v>35.199999999999996</c:v>
                </c:pt>
                <c:pt idx="10099">
                  <c:v>32.999999999999993</c:v>
                </c:pt>
                <c:pt idx="10100">
                  <c:v>32.100000000000009</c:v>
                </c:pt>
                <c:pt idx="10101">
                  <c:v>35.4</c:v>
                </c:pt>
                <c:pt idx="10104">
                  <c:v>37.70000000000001</c:v>
                </c:pt>
                <c:pt idx="10105">
                  <c:v>39.899999999999991</c:v>
                </c:pt>
                <c:pt idx="10106">
                  <c:v>38.20000000000001</c:v>
                </c:pt>
                <c:pt idx="10107">
                  <c:v>36.499999999999986</c:v>
                </c:pt>
                <c:pt idx="10108">
                  <c:v>30.500000000000014</c:v>
                </c:pt>
                <c:pt idx="10111">
                  <c:v>35.70000000000001</c:v>
                </c:pt>
                <c:pt idx="10112">
                  <c:v>35.9</c:v>
                </c:pt>
                <c:pt idx="10113">
                  <c:v>32.099999999999994</c:v>
                </c:pt>
                <c:pt idx="10114">
                  <c:v>37.700000000000003</c:v>
                </c:pt>
                <c:pt idx="10115">
                  <c:v>37.700000000000003</c:v>
                </c:pt>
                <c:pt idx="10118">
                  <c:v>34.199999999999989</c:v>
                </c:pt>
                <c:pt idx="10119">
                  <c:v>39.300000000000004</c:v>
                </c:pt>
                <c:pt idx="10120">
                  <c:v>36.79999999999999</c:v>
                </c:pt>
                <c:pt idx="10121">
                  <c:v>38.9</c:v>
                </c:pt>
                <c:pt idx="10122">
                  <c:v>31.099999999999994</c:v>
                </c:pt>
                <c:pt idx="10125">
                  <c:v>32.999999999999986</c:v>
                </c:pt>
                <c:pt idx="10126">
                  <c:v>35.000000000000007</c:v>
                </c:pt>
                <c:pt idx="10127">
                  <c:v>33.400000000000006</c:v>
                </c:pt>
                <c:pt idx="10128">
                  <c:v>31.899999999999995</c:v>
                </c:pt>
                <c:pt idx="10129">
                  <c:v>36.4</c:v>
                </c:pt>
                <c:pt idx="10132">
                  <c:v>32.200000000000003</c:v>
                </c:pt>
                <c:pt idx="10133">
                  <c:v>31.699999999999996</c:v>
                </c:pt>
                <c:pt idx="10134">
                  <c:v>30.199999999999992</c:v>
                </c:pt>
                <c:pt idx="10135">
                  <c:v>36.4</c:v>
                </c:pt>
                <c:pt idx="10139">
                  <c:v>34.499999999999986</c:v>
                </c:pt>
                <c:pt idx="10140">
                  <c:v>36.6</c:v>
                </c:pt>
                <c:pt idx="10141">
                  <c:v>36.899999999999991</c:v>
                </c:pt>
                <c:pt idx="10142">
                  <c:v>36.199999999999996</c:v>
                </c:pt>
                <c:pt idx="10143">
                  <c:v>35.100000000000009</c:v>
                </c:pt>
                <c:pt idx="10146">
                  <c:v>37.100000000000009</c:v>
                </c:pt>
                <c:pt idx="10147">
                  <c:v>36.100000000000009</c:v>
                </c:pt>
                <c:pt idx="10148">
                  <c:v>31.999999999999986</c:v>
                </c:pt>
                <c:pt idx="10149">
                  <c:v>51.800000000000004</c:v>
                </c:pt>
                <c:pt idx="10150">
                  <c:v>45.499999999999993</c:v>
                </c:pt>
                <c:pt idx="10153">
                  <c:v>48.199999999999996</c:v>
                </c:pt>
                <c:pt idx="10154">
                  <c:v>43.899999999999991</c:v>
                </c:pt>
                <c:pt idx="10155">
                  <c:v>43.800000000000004</c:v>
                </c:pt>
                <c:pt idx="10156">
                  <c:v>41.800000000000004</c:v>
                </c:pt>
                <c:pt idx="10157">
                  <c:v>41.2</c:v>
                </c:pt>
                <c:pt idx="10160">
                  <c:v>40.6</c:v>
                </c:pt>
                <c:pt idx="10161">
                  <c:v>40.899999999999991</c:v>
                </c:pt>
                <c:pt idx="10162">
                  <c:v>39.800000000000004</c:v>
                </c:pt>
                <c:pt idx="10163">
                  <c:v>36.300000000000011</c:v>
                </c:pt>
                <c:pt idx="10164">
                  <c:v>35.100000000000009</c:v>
                </c:pt>
                <c:pt idx="10167">
                  <c:v>36.70000000000001</c:v>
                </c:pt>
                <c:pt idx="10168">
                  <c:v>34.799999999999983</c:v>
                </c:pt>
                <c:pt idx="10169">
                  <c:v>35.5</c:v>
                </c:pt>
                <c:pt idx="10170">
                  <c:v>35.599999999999987</c:v>
                </c:pt>
                <c:pt idx="10171">
                  <c:v>33.300000000000004</c:v>
                </c:pt>
                <c:pt idx="10174">
                  <c:v>37.1</c:v>
                </c:pt>
                <c:pt idx="10175">
                  <c:v>33.199999999999996</c:v>
                </c:pt>
                <c:pt idx="10176">
                  <c:v>35.299999999999997</c:v>
                </c:pt>
                <c:pt idx="10177">
                  <c:v>35.199999999999989</c:v>
                </c:pt>
                <c:pt idx="10178">
                  <c:v>35.599999999999987</c:v>
                </c:pt>
                <c:pt idx="10181">
                  <c:v>37.299999999999997</c:v>
                </c:pt>
                <c:pt idx="10182">
                  <c:v>33.9</c:v>
                </c:pt>
                <c:pt idx="10183">
                  <c:v>36.700000000000003</c:v>
                </c:pt>
                <c:pt idx="10184">
                  <c:v>33.799999999999983</c:v>
                </c:pt>
                <c:pt idx="10185">
                  <c:v>34.20000000000001</c:v>
                </c:pt>
                <c:pt idx="10188">
                  <c:v>32.9</c:v>
                </c:pt>
                <c:pt idx="10189">
                  <c:v>32.299999999999997</c:v>
                </c:pt>
                <c:pt idx="10190">
                  <c:v>32.400000000000006</c:v>
                </c:pt>
                <c:pt idx="10191">
                  <c:v>28.700000000000003</c:v>
                </c:pt>
                <c:pt idx="10192">
                  <c:v>27.099999999999991</c:v>
                </c:pt>
                <c:pt idx="10195">
                  <c:v>27.999999999999993</c:v>
                </c:pt>
                <c:pt idx="10196">
                  <c:v>28.000000000000004</c:v>
                </c:pt>
                <c:pt idx="10197">
                  <c:v>28.099999999999991</c:v>
                </c:pt>
                <c:pt idx="10198">
                  <c:v>27.099999999999991</c:v>
                </c:pt>
                <c:pt idx="10199">
                  <c:v>26</c:v>
                </c:pt>
                <c:pt idx="10202">
                  <c:v>23.5</c:v>
                </c:pt>
                <c:pt idx="10203">
                  <c:v>25.5</c:v>
                </c:pt>
                <c:pt idx="10204">
                  <c:v>27.599999999999991</c:v>
                </c:pt>
                <c:pt idx="10205">
                  <c:v>26.8</c:v>
                </c:pt>
                <c:pt idx="10206">
                  <c:v>26.3</c:v>
                </c:pt>
                <c:pt idx="10209">
                  <c:v>26.700000000000003</c:v>
                </c:pt>
                <c:pt idx="10210">
                  <c:v>25.6</c:v>
                </c:pt>
                <c:pt idx="10211">
                  <c:v>26.29999999999999</c:v>
                </c:pt>
                <c:pt idx="10212">
                  <c:v>31.300000000000004</c:v>
                </c:pt>
                <c:pt idx="10213">
                  <c:v>28.400000000000002</c:v>
                </c:pt>
                <c:pt idx="10216">
                  <c:v>29.400000000000006</c:v>
                </c:pt>
                <c:pt idx="10217">
                  <c:v>27.700000000000003</c:v>
                </c:pt>
                <c:pt idx="10223">
                  <c:v>26.899999999999991</c:v>
                </c:pt>
                <c:pt idx="10224">
                  <c:v>26.8</c:v>
                </c:pt>
                <c:pt idx="10227">
                  <c:v>24.5</c:v>
                </c:pt>
                <c:pt idx="10230">
                  <c:v>27.6</c:v>
                </c:pt>
                <c:pt idx="10231">
                  <c:v>25.4</c:v>
                </c:pt>
                <c:pt idx="10232">
                  <c:v>32</c:v>
                </c:pt>
                <c:pt idx="10233">
                  <c:v>30.500000000000004</c:v>
                </c:pt>
                <c:pt idx="10234">
                  <c:v>29.100000000000005</c:v>
                </c:pt>
                <c:pt idx="10237">
                  <c:v>24.9</c:v>
                </c:pt>
                <c:pt idx="10238">
                  <c:v>27.199999999999996</c:v>
                </c:pt>
                <c:pt idx="10239">
                  <c:v>14.100000000000001</c:v>
                </c:pt>
                <c:pt idx="10240">
                  <c:v>17.900000000000006</c:v>
                </c:pt>
                <c:pt idx="10241">
                  <c:v>18.8</c:v>
                </c:pt>
                <c:pt idx="10244">
                  <c:v>19.5</c:v>
                </c:pt>
                <c:pt idx="10245">
                  <c:v>20.900000000000002</c:v>
                </c:pt>
                <c:pt idx="10246">
                  <c:v>20.900000000000006</c:v>
                </c:pt>
                <c:pt idx="10247">
                  <c:v>7.1999999999999957</c:v>
                </c:pt>
                <c:pt idx="10248">
                  <c:v>15.500000000000004</c:v>
                </c:pt>
                <c:pt idx="10251">
                  <c:v>22.099999999999998</c:v>
                </c:pt>
                <c:pt idx="10252">
                  <c:v>18.999999999999993</c:v>
                </c:pt>
                <c:pt idx="10253">
                  <c:v>19.500000000000007</c:v>
                </c:pt>
                <c:pt idx="10254">
                  <c:v>24.299999999999994</c:v>
                </c:pt>
                <c:pt idx="10255">
                  <c:v>19.7</c:v>
                </c:pt>
                <c:pt idx="10258">
                  <c:v>25.1</c:v>
                </c:pt>
                <c:pt idx="10259">
                  <c:v>24.699999999999996</c:v>
                </c:pt>
                <c:pt idx="10260">
                  <c:v>25.299999999999994</c:v>
                </c:pt>
                <c:pt idx="10261">
                  <c:v>24.199999999999992</c:v>
                </c:pt>
                <c:pt idx="10262">
                  <c:v>26.599999999999994</c:v>
                </c:pt>
                <c:pt idx="10265">
                  <c:v>28.099999999999998</c:v>
                </c:pt>
                <c:pt idx="10266">
                  <c:v>28.700000000000003</c:v>
                </c:pt>
                <c:pt idx="10267">
                  <c:v>26.900000000000002</c:v>
                </c:pt>
                <c:pt idx="10268">
                  <c:v>23.099999999999998</c:v>
                </c:pt>
                <c:pt idx="10269">
                  <c:v>24.399999999999995</c:v>
                </c:pt>
                <c:pt idx="10272">
                  <c:v>25.799999999999994</c:v>
                </c:pt>
                <c:pt idx="10273">
                  <c:v>29.4</c:v>
                </c:pt>
                <c:pt idx="10274">
                  <c:v>26.6</c:v>
                </c:pt>
                <c:pt idx="10275">
                  <c:v>27.500000000000004</c:v>
                </c:pt>
                <c:pt idx="10276">
                  <c:v>24.5</c:v>
                </c:pt>
                <c:pt idx="10279">
                  <c:v>20.699999999999996</c:v>
                </c:pt>
                <c:pt idx="10280">
                  <c:v>20.699999999999996</c:v>
                </c:pt>
                <c:pt idx="10281">
                  <c:v>21.3</c:v>
                </c:pt>
                <c:pt idx="10282">
                  <c:v>22.600000000000005</c:v>
                </c:pt>
                <c:pt idx="10283">
                  <c:v>20.5</c:v>
                </c:pt>
                <c:pt idx="10286">
                  <c:v>24.300000000000004</c:v>
                </c:pt>
                <c:pt idx="10287">
                  <c:v>25.599999999999994</c:v>
                </c:pt>
                <c:pt idx="10288">
                  <c:v>24.5</c:v>
                </c:pt>
                <c:pt idx="10289">
                  <c:v>20.599999999999994</c:v>
                </c:pt>
                <c:pt idx="10290">
                  <c:v>28.799999999999997</c:v>
                </c:pt>
                <c:pt idx="10293">
                  <c:v>18.8</c:v>
                </c:pt>
                <c:pt idx="10294">
                  <c:v>17.600000000000005</c:v>
                </c:pt>
                <c:pt idx="10295">
                  <c:v>18.999999999999996</c:v>
                </c:pt>
                <c:pt idx="10296">
                  <c:v>23.9</c:v>
                </c:pt>
                <c:pt idx="10300">
                  <c:v>17.899999999999999</c:v>
                </c:pt>
                <c:pt idx="10301">
                  <c:v>20.999999999999996</c:v>
                </c:pt>
                <c:pt idx="10302">
                  <c:v>21.200000000000003</c:v>
                </c:pt>
                <c:pt idx="10303">
                  <c:v>27.3</c:v>
                </c:pt>
                <c:pt idx="10304">
                  <c:v>25.2</c:v>
                </c:pt>
                <c:pt idx="10307">
                  <c:v>31.799999999999994</c:v>
                </c:pt>
                <c:pt idx="10308">
                  <c:v>30.000000000000004</c:v>
                </c:pt>
                <c:pt idx="10309">
                  <c:v>28.200000000000003</c:v>
                </c:pt>
                <c:pt idx="10310">
                  <c:v>29.100000000000005</c:v>
                </c:pt>
                <c:pt idx="10311">
                  <c:v>27.3</c:v>
                </c:pt>
                <c:pt idx="10314">
                  <c:v>32.6</c:v>
                </c:pt>
                <c:pt idx="10315">
                  <c:v>26.8</c:v>
                </c:pt>
                <c:pt idx="10316">
                  <c:v>28.000000000000004</c:v>
                </c:pt>
                <c:pt idx="10317">
                  <c:v>30.900000000000006</c:v>
                </c:pt>
                <c:pt idx="10322">
                  <c:v>28.200000000000003</c:v>
                </c:pt>
                <c:pt idx="10323">
                  <c:v>28.200000000000003</c:v>
                </c:pt>
                <c:pt idx="10324">
                  <c:v>28.6</c:v>
                </c:pt>
                <c:pt idx="10325">
                  <c:v>27.800000000000004</c:v>
                </c:pt>
                <c:pt idx="10328">
                  <c:v>27.800000000000004</c:v>
                </c:pt>
                <c:pt idx="10329">
                  <c:v>26.8</c:v>
                </c:pt>
                <c:pt idx="10330">
                  <c:v>22.799999999999997</c:v>
                </c:pt>
                <c:pt idx="10331">
                  <c:v>27.199999999999996</c:v>
                </c:pt>
                <c:pt idx="10332">
                  <c:v>30.099999999999998</c:v>
                </c:pt>
                <c:pt idx="10335">
                  <c:v>29.5</c:v>
                </c:pt>
                <c:pt idx="10336">
                  <c:v>30.599999999999998</c:v>
                </c:pt>
                <c:pt idx="10337">
                  <c:v>32.200000000000003</c:v>
                </c:pt>
                <c:pt idx="10338">
                  <c:v>26.200000000000003</c:v>
                </c:pt>
                <c:pt idx="10339">
                  <c:v>24.2</c:v>
                </c:pt>
                <c:pt idx="10342">
                  <c:v>28.299999999999997</c:v>
                </c:pt>
                <c:pt idx="10343">
                  <c:v>27</c:v>
                </c:pt>
                <c:pt idx="10344">
                  <c:v>34.300000000000011</c:v>
                </c:pt>
                <c:pt idx="10345">
                  <c:v>30.3</c:v>
                </c:pt>
                <c:pt idx="10349">
                  <c:v>33.4</c:v>
                </c:pt>
                <c:pt idx="10350">
                  <c:v>40.800000000000011</c:v>
                </c:pt>
                <c:pt idx="10351">
                  <c:v>37.200000000000003</c:v>
                </c:pt>
                <c:pt idx="10352">
                  <c:v>14.400000000000002</c:v>
                </c:pt>
                <c:pt idx="10353">
                  <c:v>25.5</c:v>
                </c:pt>
                <c:pt idx="10356">
                  <c:v>30.300000000000004</c:v>
                </c:pt>
                <c:pt idx="10357">
                  <c:v>28.399999999999991</c:v>
                </c:pt>
                <c:pt idx="10358">
                  <c:v>34.199999999999996</c:v>
                </c:pt>
                <c:pt idx="10359">
                  <c:v>25.4</c:v>
                </c:pt>
                <c:pt idx="10360">
                  <c:v>26.400000000000002</c:v>
                </c:pt>
                <c:pt idx="10363">
                  <c:v>28.700000000000003</c:v>
                </c:pt>
                <c:pt idx="10364">
                  <c:v>31.899999999999995</c:v>
                </c:pt>
                <c:pt idx="10365">
                  <c:v>32.100000000000009</c:v>
                </c:pt>
                <c:pt idx="10366">
                  <c:v>29.900000000000006</c:v>
                </c:pt>
                <c:pt idx="10367">
                  <c:v>30.600000000000005</c:v>
                </c:pt>
                <c:pt idx="10371">
                  <c:v>29.999999999999993</c:v>
                </c:pt>
                <c:pt idx="10372">
                  <c:v>32.9</c:v>
                </c:pt>
                <c:pt idx="10373">
                  <c:v>30.799999999999994</c:v>
                </c:pt>
                <c:pt idx="10374">
                  <c:v>28.800000000000004</c:v>
                </c:pt>
                <c:pt idx="10377">
                  <c:v>35.9</c:v>
                </c:pt>
                <c:pt idx="10378">
                  <c:v>39.899999999999991</c:v>
                </c:pt>
                <c:pt idx="10379">
                  <c:v>46.199999999999996</c:v>
                </c:pt>
                <c:pt idx="10380">
                  <c:v>18.399999999999984</c:v>
                </c:pt>
                <c:pt idx="10381">
                  <c:v>29.799999999999994</c:v>
                </c:pt>
                <c:pt idx="10384">
                  <c:v>34.4</c:v>
                </c:pt>
                <c:pt idx="10386">
                  <c:v>31.699999999999996</c:v>
                </c:pt>
                <c:pt idx="10387">
                  <c:v>24.100000000000009</c:v>
                </c:pt>
                <c:pt idx="10388">
                  <c:v>31.900000000000006</c:v>
                </c:pt>
                <c:pt idx="10391">
                  <c:v>44.999999999999993</c:v>
                </c:pt>
                <c:pt idx="10392">
                  <c:v>46</c:v>
                </c:pt>
                <c:pt idx="10393">
                  <c:v>43.8</c:v>
                </c:pt>
                <c:pt idx="10394">
                  <c:v>45.8</c:v>
                </c:pt>
                <c:pt idx="10395">
                  <c:v>39.399999999999991</c:v>
                </c:pt>
                <c:pt idx="10398">
                  <c:v>42.699999999999982</c:v>
                </c:pt>
                <c:pt idx="10399">
                  <c:v>35.70000000000001</c:v>
                </c:pt>
                <c:pt idx="10400">
                  <c:v>36.100000000000009</c:v>
                </c:pt>
                <c:pt idx="10401">
                  <c:v>39.200000000000003</c:v>
                </c:pt>
                <c:pt idx="10402">
                  <c:v>43.3</c:v>
                </c:pt>
                <c:pt idx="10405">
                  <c:v>44.7</c:v>
                </c:pt>
                <c:pt idx="10406">
                  <c:v>41.599999999999994</c:v>
                </c:pt>
                <c:pt idx="10407">
                  <c:v>44.300000000000004</c:v>
                </c:pt>
                <c:pt idx="10408">
                  <c:v>43.800000000000004</c:v>
                </c:pt>
                <c:pt idx="10409">
                  <c:v>40.999999999999993</c:v>
                </c:pt>
                <c:pt idx="10412">
                  <c:v>50.699999999999989</c:v>
                </c:pt>
                <c:pt idx="10413">
                  <c:v>40.900000000000006</c:v>
                </c:pt>
                <c:pt idx="10414">
                  <c:v>49.20000000000001</c:v>
                </c:pt>
                <c:pt idx="10415">
                  <c:v>48.699999999999996</c:v>
                </c:pt>
                <c:pt idx="10416">
                  <c:v>46.70000000000001</c:v>
                </c:pt>
                <c:pt idx="10419">
                  <c:v>32.599999999999994</c:v>
                </c:pt>
                <c:pt idx="10420">
                  <c:v>37.200000000000003</c:v>
                </c:pt>
                <c:pt idx="10421">
                  <c:v>25.900000000000002</c:v>
                </c:pt>
                <c:pt idx="10422">
                  <c:v>30.400000000000016</c:v>
                </c:pt>
                <c:pt idx="10423">
                  <c:v>26.6</c:v>
                </c:pt>
                <c:pt idx="10426">
                  <c:v>25.099999999999987</c:v>
                </c:pt>
                <c:pt idx="10427">
                  <c:v>33.600000000000009</c:v>
                </c:pt>
                <c:pt idx="10428">
                  <c:v>27.200000000000003</c:v>
                </c:pt>
                <c:pt idx="10429">
                  <c:v>29.299999999999994</c:v>
                </c:pt>
                <c:pt idx="10430">
                  <c:v>25.900000000000002</c:v>
                </c:pt>
                <c:pt idx="10433">
                  <c:v>29.799999999999994</c:v>
                </c:pt>
                <c:pt idx="10434">
                  <c:v>24.6</c:v>
                </c:pt>
                <c:pt idx="10435">
                  <c:v>30.699999999999982</c:v>
                </c:pt>
                <c:pt idx="10436">
                  <c:v>23.9</c:v>
                </c:pt>
                <c:pt idx="10437">
                  <c:v>27.200000000000003</c:v>
                </c:pt>
                <c:pt idx="10440">
                  <c:v>27.200000000000003</c:v>
                </c:pt>
                <c:pt idx="10441">
                  <c:v>33.500000000000007</c:v>
                </c:pt>
                <c:pt idx="10442">
                  <c:v>39.4</c:v>
                </c:pt>
                <c:pt idx="10443">
                  <c:v>28.099999999999991</c:v>
                </c:pt>
                <c:pt idx="10444">
                  <c:v>24.4</c:v>
                </c:pt>
                <c:pt idx="10447">
                  <c:v>33.599999999999994</c:v>
                </c:pt>
                <c:pt idx="10448">
                  <c:v>25.7</c:v>
                </c:pt>
                <c:pt idx="10449">
                  <c:v>31.000000000000007</c:v>
                </c:pt>
                <c:pt idx="10450">
                  <c:v>33.100000000000009</c:v>
                </c:pt>
                <c:pt idx="10455">
                  <c:v>35.699999999999996</c:v>
                </c:pt>
                <c:pt idx="10456">
                  <c:v>33.5</c:v>
                </c:pt>
                <c:pt idx="10457">
                  <c:v>34.4</c:v>
                </c:pt>
                <c:pt idx="10458">
                  <c:v>37.300000000000011</c:v>
                </c:pt>
                <c:pt idx="10461">
                  <c:v>39.29999999999999</c:v>
                </c:pt>
                <c:pt idx="10462">
                  <c:v>49.399999999999991</c:v>
                </c:pt>
                <c:pt idx="10463">
                  <c:v>40.200000000000003</c:v>
                </c:pt>
                <c:pt idx="10464">
                  <c:v>39.000000000000014</c:v>
                </c:pt>
                <c:pt idx="10465">
                  <c:v>35.699999999999996</c:v>
                </c:pt>
                <c:pt idx="10468">
                  <c:v>42.1</c:v>
                </c:pt>
                <c:pt idx="10469">
                  <c:v>36.999999999999986</c:v>
                </c:pt>
                <c:pt idx="10470">
                  <c:v>37.5</c:v>
                </c:pt>
                <c:pt idx="10471">
                  <c:v>27.899999999999991</c:v>
                </c:pt>
                <c:pt idx="10472">
                  <c:v>32.499999999999986</c:v>
                </c:pt>
                <c:pt idx="10475">
                  <c:v>36.6</c:v>
                </c:pt>
                <c:pt idx="10476">
                  <c:v>34.799999999999997</c:v>
                </c:pt>
                <c:pt idx="10477">
                  <c:v>34.099999999999987</c:v>
                </c:pt>
                <c:pt idx="10478">
                  <c:v>32.699999999999982</c:v>
                </c:pt>
                <c:pt idx="10479">
                  <c:v>30.899999999999995</c:v>
                </c:pt>
                <c:pt idx="10482">
                  <c:v>34.099999999999994</c:v>
                </c:pt>
                <c:pt idx="10483">
                  <c:v>39.099999999999987</c:v>
                </c:pt>
                <c:pt idx="10484">
                  <c:v>34.800000000000011</c:v>
                </c:pt>
                <c:pt idx="10485">
                  <c:v>32.499999999999993</c:v>
                </c:pt>
                <c:pt idx="10486">
                  <c:v>27.699999999999992</c:v>
                </c:pt>
                <c:pt idx="10489">
                  <c:v>29.999999999999993</c:v>
                </c:pt>
                <c:pt idx="10490">
                  <c:v>26.3</c:v>
                </c:pt>
                <c:pt idx="10491">
                  <c:v>29.100000000000005</c:v>
                </c:pt>
                <c:pt idx="10492">
                  <c:v>29.400000000000006</c:v>
                </c:pt>
                <c:pt idx="10493">
                  <c:v>32.599999999999994</c:v>
                </c:pt>
                <c:pt idx="10496">
                  <c:v>30.700000000000006</c:v>
                </c:pt>
                <c:pt idx="10497">
                  <c:v>31.699999999999996</c:v>
                </c:pt>
                <c:pt idx="10498">
                  <c:v>30.199999999999992</c:v>
                </c:pt>
                <c:pt idx="10499">
                  <c:v>27.3</c:v>
                </c:pt>
                <c:pt idx="10500">
                  <c:v>25.3</c:v>
                </c:pt>
                <c:pt idx="10503">
                  <c:v>32.199999999999996</c:v>
                </c:pt>
                <c:pt idx="10504">
                  <c:v>31.800000000000004</c:v>
                </c:pt>
                <c:pt idx="10505">
                  <c:v>26.6</c:v>
                </c:pt>
                <c:pt idx="10506">
                  <c:v>30.799999999999994</c:v>
                </c:pt>
                <c:pt idx="10507">
                  <c:v>30.699999999999996</c:v>
                </c:pt>
                <c:pt idx="10510">
                  <c:v>27.099999999999991</c:v>
                </c:pt>
                <c:pt idx="10511">
                  <c:v>31.699999999999996</c:v>
                </c:pt>
                <c:pt idx="10512">
                  <c:v>28.399999999999991</c:v>
                </c:pt>
                <c:pt idx="10513">
                  <c:v>30.599999999999994</c:v>
                </c:pt>
                <c:pt idx="10514">
                  <c:v>29.499999999999993</c:v>
                </c:pt>
                <c:pt idx="10517">
                  <c:v>29.099999999999994</c:v>
                </c:pt>
                <c:pt idx="10518">
                  <c:v>43.8</c:v>
                </c:pt>
                <c:pt idx="10519">
                  <c:v>33.4</c:v>
                </c:pt>
                <c:pt idx="10520">
                  <c:v>28.699999999999992</c:v>
                </c:pt>
                <c:pt idx="10521">
                  <c:v>34</c:v>
                </c:pt>
                <c:pt idx="10524">
                  <c:v>34.599999999999994</c:v>
                </c:pt>
                <c:pt idx="10525">
                  <c:v>30.400000000000006</c:v>
                </c:pt>
                <c:pt idx="10526">
                  <c:v>34.700000000000003</c:v>
                </c:pt>
                <c:pt idx="10527">
                  <c:v>42.8</c:v>
                </c:pt>
                <c:pt idx="10528">
                  <c:v>36</c:v>
                </c:pt>
                <c:pt idx="10531">
                  <c:v>36.9</c:v>
                </c:pt>
                <c:pt idx="10532">
                  <c:v>38.4</c:v>
                </c:pt>
                <c:pt idx="10533">
                  <c:v>40.199999999999989</c:v>
                </c:pt>
                <c:pt idx="10534">
                  <c:v>36.100000000000009</c:v>
                </c:pt>
                <c:pt idx="10535">
                  <c:v>42.399999999999991</c:v>
                </c:pt>
                <c:pt idx="10538">
                  <c:v>28.6</c:v>
                </c:pt>
                <c:pt idx="10539">
                  <c:v>32.600000000000009</c:v>
                </c:pt>
                <c:pt idx="10540">
                  <c:v>31.300000000000004</c:v>
                </c:pt>
                <c:pt idx="10541">
                  <c:v>32.699999999999996</c:v>
                </c:pt>
                <c:pt idx="10542">
                  <c:v>30.899999999999995</c:v>
                </c:pt>
                <c:pt idx="10545">
                  <c:v>29.499999999999993</c:v>
                </c:pt>
                <c:pt idx="10546">
                  <c:v>32.799999999999997</c:v>
                </c:pt>
                <c:pt idx="10547">
                  <c:v>32.600000000000009</c:v>
                </c:pt>
                <c:pt idx="10548">
                  <c:v>32.100000000000009</c:v>
                </c:pt>
                <c:pt idx="10549">
                  <c:v>32.500000000000007</c:v>
                </c:pt>
                <c:pt idx="10552">
                  <c:v>35.799999999999997</c:v>
                </c:pt>
                <c:pt idx="10553">
                  <c:v>34.5</c:v>
                </c:pt>
                <c:pt idx="10554">
                  <c:v>31.300000000000004</c:v>
                </c:pt>
                <c:pt idx="10555">
                  <c:v>32.000000000000007</c:v>
                </c:pt>
                <c:pt idx="10556">
                  <c:v>31</c:v>
                </c:pt>
                <c:pt idx="10559">
                  <c:v>32.4</c:v>
                </c:pt>
                <c:pt idx="10560">
                  <c:v>30.000000000000004</c:v>
                </c:pt>
                <c:pt idx="10561">
                  <c:v>33.6</c:v>
                </c:pt>
                <c:pt idx="10562">
                  <c:v>51.5</c:v>
                </c:pt>
                <c:pt idx="10563">
                  <c:v>35</c:v>
                </c:pt>
                <c:pt idx="10566">
                  <c:v>26</c:v>
                </c:pt>
                <c:pt idx="10568">
                  <c:v>35.199999999999996</c:v>
                </c:pt>
                <c:pt idx="10569">
                  <c:v>28.699999999999992</c:v>
                </c:pt>
                <c:pt idx="10570">
                  <c:v>30.499999999999993</c:v>
                </c:pt>
                <c:pt idx="10573">
                  <c:v>34.4</c:v>
                </c:pt>
                <c:pt idx="10574">
                  <c:v>34.799999999999997</c:v>
                </c:pt>
                <c:pt idx="10575">
                  <c:v>37.699999999999989</c:v>
                </c:pt>
                <c:pt idx="10576">
                  <c:v>34.099999999999994</c:v>
                </c:pt>
                <c:pt idx="10577">
                  <c:v>32.199999999999996</c:v>
                </c:pt>
                <c:pt idx="10580">
                  <c:v>33.599999999999994</c:v>
                </c:pt>
                <c:pt idx="10581">
                  <c:v>38.5</c:v>
                </c:pt>
                <c:pt idx="10582">
                  <c:v>38.699999999999989</c:v>
                </c:pt>
                <c:pt idx="10587">
                  <c:v>29.800000000000004</c:v>
                </c:pt>
                <c:pt idx="10588">
                  <c:v>40.700000000000003</c:v>
                </c:pt>
                <c:pt idx="10589">
                  <c:v>35.5</c:v>
                </c:pt>
                <c:pt idx="10594">
                  <c:v>35.800000000000011</c:v>
                </c:pt>
                <c:pt idx="10595">
                  <c:v>36</c:v>
                </c:pt>
                <c:pt idx="10596">
                  <c:v>37.299999999999997</c:v>
                </c:pt>
                <c:pt idx="10597">
                  <c:v>42.2</c:v>
                </c:pt>
                <c:pt idx="10598">
                  <c:v>34.699999999999996</c:v>
                </c:pt>
                <c:pt idx="10601">
                  <c:v>39.200000000000003</c:v>
                </c:pt>
                <c:pt idx="10602">
                  <c:v>34.4</c:v>
                </c:pt>
                <c:pt idx="10603">
                  <c:v>30.100000000000005</c:v>
                </c:pt>
                <c:pt idx="10604">
                  <c:v>36.299999999999997</c:v>
                </c:pt>
                <c:pt idx="10605">
                  <c:v>31.499999999999993</c:v>
                </c:pt>
                <c:pt idx="10608">
                  <c:v>32.099999999999994</c:v>
                </c:pt>
                <c:pt idx="10609">
                  <c:v>31.899999999999995</c:v>
                </c:pt>
                <c:pt idx="10610">
                  <c:v>35.100000000000009</c:v>
                </c:pt>
                <c:pt idx="10611">
                  <c:v>29.500000000000004</c:v>
                </c:pt>
                <c:pt idx="10612">
                  <c:v>32.300000000000004</c:v>
                </c:pt>
                <c:pt idx="10615">
                  <c:v>31.8</c:v>
                </c:pt>
                <c:pt idx="10616">
                  <c:v>29.799999999999997</c:v>
                </c:pt>
                <c:pt idx="10617">
                  <c:v>32.4</c:v>
                </c:pt>
                <c:pt idx="10618">
                  <c:v>30.4</c:v>
                </c:pt>
                <c:pt idx="10619">
                  <c:v>28.900000000000002</c:v>
                </c:pt>
                <c:pt idx="10622">
                  <c:v>36.400000000000006</c:v>
                </c:pt>
                <c:pt idx="10623">
                  <c:v>33.1</c:v>
                </c:pt>
                <c:pt idx="10624">
                  <c:v>31.099999999999994</c:v>
                </c:pt>
                <c:pt idx="10625">
                  <c:v>32.6</c:v>
                </c:pt>
                <c:pt idx="10626">
                  <c:v>33.299999999999997</c:v>
                </c:pt>
                <c:pt idx="10629">
                  <c:v>35.299999999999997</c:v>
                </c:pt>
                <c:pt idx="10630">
                  <c:v>37.9</c:v>
                </c:pt>
                <c:pt idx="10631">
                  <c:v>36.4</c:v>
                </c:pt>
                <c:pt idx="10632">
                  <c:v>41.79999999999999</c:v>
                </c:pt>
                <c:pt idx="10633">
                  <c:v>44.7</c:v>
                </c:pt>
                <c:pt idx="10636">
                  <c:v>35.699999999999996</c:v>
                </c:pt>
                <c:pt idx="10637">
                  <c:v>40</c:v>
                </c:pt>
                <c:pt idx="10638">
                  <c:v>39.700000000000003</c:v>
                </c:pt>
                <c:pt idx="10639">
                  <c:v>32.600000000000009</c:v>
                </c:pt>
                <c:pt idx="10640">
                  <c:v>37.800000000000004</c:v>
                </c:pt>
                <c:pt idx="10643">
                  <c:v>32.800000000000004</c:v>
                </c:pt>
                <c:pt idx="10644">
                  <c:v>36.200000000000003</c:v>
                </c:pt>
                <c:pt idx="10645">
                  <c:v>37.700000000000003</c:v>
                </c:pt>
                <c:pt idx="10646">
                  <c:v>36</c:v>
                </c:pt>
                <c:pt idx="10647">
                  <c:v>35.5</c:v>
                </c:pt>
                <c:pt idx="10650">
                  <c:v>36.200000000000003</c:v>
                </c:pt>
                <c:pt idx="10651">
                  <c:v>38.1</c:v>
                </c:pt>
                <c:pt idx="10652">
                  <c:v>36.800000000000004</c:v>
                </c:pt>
                <c:pt idx="10653">
                  <c:v>33.200000000000003</c:v>
                </c:pt>
                <c:pt idx="10654">
                  <c:v>39.499999999999993</c:v>
                </c:pt>
                <c:pt idx="10657">
                  <c:v>34.800000000000004</c:v>
                </c:pt>
                <c:pt idx="10658">
                  <c:v>32.499999999999993</c:v>
                </c:pt>
                <c:pt idx="10659">
                  <c:v>34.1</c:v>
                </c:pt>
                <c:pt idx="10660">
                  <c:v>36.700000000000003</c:v>
                </c:pt>
                <c:pt idx="10661">
                  <c:v>27.200000000000003</c:v>
                </c:pt>
                <c:pt idx="10664">
                  <c:v>29.300000000000004</c:v>
                </c:pt>
                <c:pt idx="10665">
                  <c:v>31.799999999999994</c:v>
                </c:pt>
                <c:pt idx="10666">
                  <c:v>26.3</c:v>
                </c:pt>
                <c:pt idx="10667">
                  <c:v>24</c:v>
                </c:pt>
                <c:pt idx="10668">
                  <c:v>27.1</c:v>
                </c:pt>
                <c:pt idx="10671">
                  <c:v>30.099999999999998</c:v>
                </c:pt>
                <c:pt idx="10672">
                  <c:v>27.500000000000004</c:v>
                </c:pt>
                <c:pt idx="10673">
                  <c:v>24.1</c:v>
                </c:pt>
                <c:pt idx="10674">
                  <c:v>28.200000000000003</c:v>
                </c:pt>
                <c:pt idx="10679">
                  <c:v>25.4</c:v>
                </c:pt>
                <c:pt idx="10680">
                  <c:v>27.699999999999996</c:v>
                </c:pt>
                <c:pt idx="10681">
                  <c:v>27.200000000000003</c:v>
                </c:pt>
                <c:pt idx="10682">
                  <c:v>23.1</c:v>
                </c:pt>
                <c:pt idx="10685">
                  <c:v>25.3</c:v>
                </c:pt>
                <c:pt idx="10686">
                  <c:v>36.199999999999996</c:v>
                </c:pt>
                <c:pt idx="10687">
                  <c:v>33.6</c:v>
                </c:pt>
                <c:pt idx="10688">
                  <c:v>32.800000000000004</c:v>
                </c:pt>
                <c:pt idx="10689">
                  <c:v>33.699999999999996</c:v>
                </c:pt>
                <c:pt idx="10692">
                  <c:v>37.799999999999997</c:v>
                </c:pt>
                <c:pt idx="10693">
                  <c:v>37.9</c:v>
                </c:pt>
                <c:pt idx="10694">
                  <c:v>32.600000000000009</c:v>
                </c:pt>
                <c:pt idx="10695">
                  <c:v>36.299999999999997</c:v>
                </c:pt>
                <c:pt idx="10696">
                  <c:v>34.099999999999994</c:v>
                </c:pt>
                <c:pt idx="10699">
                  <c:v>37.700000000000003</c:v>
                </c:pt>
                <c:pt idx="10700">
                  <c:v>34</c:v>
                </c:pt>
                <c:pt idx="10701">
                  <c:v>34.4</c:v>
                </c:pt>
                <c:pt idx="10702">
                  <c:v>35.300000000000011</c:v>
                </c:pt>
                <c:pt idx="10703">
                  <c:v>34.800000000000011</c:v>
                </c:pt>
                <c:pt idx="10706">
                  <c:v>39</c:v>
                </c:pt>
                <c:pt idx="10707">
                  <c:v>36.799999999999997</c:v>
                </c:pt>
                <c:pt idx="10708">
                  <c:v>34</c:v>
                </c:pt>
                <c:pt idx="10709">
                  <c:v>37.9</c:v>
                </c:pt>
                <c:pt idx="10710">
                  <c:v>40.6</c:v>
                </c:pt>
                <c:pt idx="10713">
                  <c:v>36.799999999999997</c:v>
                </c:pt>
                <c:pt idx="10714">
                  <c:v>31.800000000000004</c:v>
                </c:pt>
                <c:pt idx="10715">
                  <c:v>35.500000000000007</c:v>
                </c:pt>
                <c:pt idx="10716">
                  <c:v>31.800000000000004</c:v>
                </c:pt>
                <c:pt idx="10717">
                  <c:v>36.5</c:v>
                </c:pt>
                <c:pt idx="10720">
                  <c:v>33.9</c:v>
                </c:pt>
                <c:pt idx="10721">
                  <c:v>34.4</c:v>
                </c:pt>
                <c:pt idx="10722">
                  <c:v>36.700000000000003</c:v>
                </c:pt>
                <c:pt idx="10723">
                  <c:v>35.9</c:v>
                </c:pt>
                <c:pt idx="10724">
                  <c:v>34.900000000000006</c:v>
                </c:pt>
                <c:pt idx="10728">
                  <c:v>31.300000000000004</c:v>
                </c:pt>
                <c:pt idx="10729">
                  <c:v>37.200000000000003</c:v>
                </c:pt>
                <c:pt idx="10730">
                  <c:v>32</c:v>
                </c:pt>
                <c:pt idx="10731">
                  <c:v>34.099999999999994</c:v>
                </c:pt>
                <c:pt idx="10734">
                  <c:v>37</c:v>
                </c:pt>
                <c:pt idx="10735">
                  <c:v>33.599999999999994</c:v>
                </c:pt>
                <c:pt idx="10736">
                  <c:v>29.900000000000006</c:v>
                </c:pt>
                <c:pt idx="10737">
                  <c:v>31.900000000000006</c:v>
                </c:pt>
                <c:pt idx="10738">
                  <c:v>34.6</c:v>
                </c:pt>
                <c:pt idx="10741">
                  <c:v>33.5</c:v>
                </c:pt>
                <c:pt idx="10742">
                  <c:v>30.5</c:v>
                </c:pt>
                <c:pt idx="10743">
                  <c:v>34.5</c:v>
                </c:pt>
                <c:pt idx="10744">
                  <c:v>30.200000000000003</c:v>
                </c:pt>
                <c:pt idx="10745">
                  <c:v>31.3</c:v>
                </c:pt>
                <c:pt idx="10748">
                  <c:v>37.4</c:v>
                </c:pt>
                <c:pt idx="10749">
                  <c:v>32.200000000000003</c:v>
                </c:pt>
                <c:pt idx="10750">
                  <c:v>37.1</c:v>
                </c:pt>
                <c:pt idx="10751">
                  <c:v>35.6</c:v>
                </c:pt>
                <c:pt idx="10752">
                  <c:v>36</c:v>
                </c:pt>
                <c:pt idx="10755">
                  <c:v>39.4</c:v>
                </c:pt>
                <c:pt idx="10756">
                  <c:v>45.4</c:v>
                </c:pt>
                <c:pt idx="10757">
                  <c:v>38.800000000000004</c:v>
                </c:pt>
                <c:pt idx="10758">
                  <c:v>42.000000000000007</c:v>
                </c:pt>
                <c:pt idx="10759">
                  <c:v>42.5</c:v>
                </c:pt>
                <c:pt idx="10762">
                  <c:v>37.200000000000003</c:v>
                </c:pt>
                <c:pt idx="10763">
                  <c:v>35.6</c:v>
                </c:pt>
                <c:pt idx="10764">
                  <c:v>37.1</c:v>
                </c:pt>
                <c:pt idx="10765">
                  <c:v>38.5</c:v>
                </c:pt>
                <c:pt idx="10766">
                  <c:v>46.900000000000006</c:v>
                </c:pt>
                <c:pt idx="10769">
                  <c:v>41.8</c:v>
                </c:pt>
                <c:pt idx="10770">
                  <c:v>34</c:v>
                </c:pt>
                <c:pt idx="10771">
                  <c:v>32.800000000000004</c:v>
                </c:pt>
                <c:pt idx="10772">
                  <c:v>30.600000000000005</c:v>
                </c:pt>
                <c:pt idx="10773">
                  <c:v>28.700000000000003</c:v>
                </c:pt>
                <c:pt idx="10776">
                  <c:v>28.900000000000002</c:v>
                </c:pt>
                <c:pt idx="10777">
                  <c:v>29.800000000000004</c:v>
                </c:pt>
                <c:pt idx="10778">
                  <c:v>33.4</c:v>
                </c:pt>
                <c:pt idx="10779">
                  <c:v>29.800000000000004</c:v>
                </c:pt>
                <c:pt idx="10780">
                  <c:v>27.700000000000003</c:v>
                </c:pt>
                <c:pt idx="10783">
                  <c:v>31.8</c:v>
                </c:pt>
                <c:pt idx="10784">
                  <c:v>31.4</c:v>
                </c:pt>
                <c:pt idx="10785">
                  <c:v>18.5</c:v>
                </c:pt>
                <c:pt idx="10786">
                  <c:v>26.1</c:v>
                </c:pt>
                <c:pt idx="10787">
                  <c:v>26.200000000000003</c:v>
                </c:pt>
                <c:pt idx="10790">
                  <c:v>23.299999999999997</c:v>
                </c:pt>
                <c:pt idx="10791">
                  <c:v>24.800000000000004</c:v>
                </c:pt>
                <c:pt idx="10792">
                  <c:v>26.6</c:v>
                </c:pt>
                <c:pt idx="10793">
                  <c:v>22.5</c:v>
                </c:pt>
                <c:pt idx="10794">
                  <c:v>22.400000000000002</c:v>
                </c:pt>
                <c:pt idx="10797">
                  <c:v>20.8</c:v>
                </c:pt>
                <c:pt idx="10798">
                  <c:v>25.1</c:v>
                </c:pt>
                <c:pt idx="10799">
                  <c:v>18.100000000000001</c:v>
                </c:pt>
                <c:pt idx="10800">
                  <c:v>21.900000000000002</c:v>
                </c:pt>
                <c:pt idx="10801">
                  <c:v>17.100000000000001</c:v>
                </c:pt>
                <c:pt idx="10804">
                  <c:v>24.099999999999998</c:v>
                </c:pt>
                <c:pt idx="10805">
                  <c:v>27.1</c:v>
                </c:pt>
                <c:pt idx="10806">
                  <c:v>24.2</c:v>
                </c:pt>
                <c:pt idx="10807">
                  <c:v>18.099999999999998</c:v>
                </c:pt>
                <c:pt idx="10808">
                  <c:v>24.7</c:v>
                </c:pt>
                <c:pt idx="10811">
                  <c:v>21.8</c:v>
                </c:pt>
                <c:pt idx="10812">
                  <c:v>21.000000000000004</c:v>
                </c:pt>
                <c:pt idx="10813">
                  <c:v>19.600000000000001</c:v>
                </c:pt>
                <c:pt idx="10814">
                  <c:v>23.799999999999997</c:v>
                </c:pt>
                <c:pt idx="10815">
                  <c:v>21.500000000000004</c:v>
                </c:pt>
                <c:pt idx="10818">
                  <c:v>25.8</c:v>
                </c:pt>
                <c:pt idx="10819">
                  <c:v>28.800000000000004</c:v>
                </c:pt>
                <c:pt idx="10820">
                  <c:v>21.3</c:v>
                </c:pt>
                <c:pt idx="10821">
                  <c:v>19.600000000000001</c:v>
                </c:pt>
                <c:pt idx="10822">
                  <c:v>27.900000000000002</c:v>
                </c:pt>
                <c:pt idx="10825">
                  <c:v>19</c:v>
                </c:pt>
                <c:pt idx="10826">
                  <c:v>22.200000000000003</c:v>
                </c:pt>
                <c:pt idx="10827">
                  <c:v>23.5</c:v>
                </c:pt>
                <c:pt idx="10828">
                  <c:v>24</c:v>
                </c:pt>
                <c:pt idx="10829">
                  <c:v>22.799999999999997</c:v>
                </c:pt>
                <c:pt idx="10832">
                  <c:v>22.1</c:v>
                </c:pt>
                <c:pt idx="10833">
                  <c:v>22.9</c:v>
                </c:pt>
                <c:pt idx="10834">
                  <c:v>27.1</c:v>
                </c:pt>
                <c:pt idx="10835">
                  <c:v>22.9</c:v>
                </c:pt>
                <c:pt idx="10836">
                  <c:v>25.4</c:v>
                </c:pt>
                <c:pt idx="10839">
                  <c:v>23</c:v>
                </c:pt>
                <c:pt idx="10840">
                  <c:v>17.599999999999998</c:v>
                </c:pt>
                <c:pt idx="10841">
                  <c:v>20.700000000000003</c:v>
                </c:pt>
                <c:pt idx="10842">
                  <c:v>27.400000000000002</c:v>
                </c:pt>
                <c:pt idx="10843">
                  <c:v>28.799999999999997</c:v>
                </c:pt>
                <c:pt idx="10846">
                  <c:v>23.200000000000003</c:v>
                </c:pt>
                <c:pt idx="10847">
                  <c:v>26.900000000000002</c:v>
                </c:pt>
                <c:pt idx="10848">
                  <c:v>21.000000000000004</c:v>
                </c:pt>
                <c:pt idx="10849">
                  <c:v>22.6</c:v>
                </c:pt>
                <c:pt idx="10850">
                  <c:v>24.6</c:v>
                </c:pt>
                <c:pt idx="10853">
                  <c:v>24.4</c:v>
                </c:pt>
                <c:pt idx="10854">
                  <c:v>21</c:v>
                </c:pt>
                <c:pt idx="10855">
                  <c:v>25.3</c:v>
                </c:pt>
                <c:pt idx="10856">
                  <c:v>18.7</c:v>
                </c:pt>
                <c:pt idx="10857">
                  <c:v>24</c:v>
                </c:pt>
                <c:pt idx="10860">
                  <c:v>22.6</c:v>
                </c:pt>
                <c:pt idx="10861">
                  <c:v>24.000000000000004</c:v>
                </c:pt>
                <c:pt idx="10862">
                  <c:v>23.3</c:v>
                </c:pt>
                <c:pt idx="10863">
                  <c:v>24.4</c:v>
                </c:pt>
                <c:pt idx="10864">
                  <c:v>27.3</c:v>
                </c:pt>
                <c:pt idx="10868">
                  <c:v>25.8</c:v>
                </c:pt>
                <c:pt idx="10869">
                  <c:v>37.6</c:v>
                </c:pt>
                <c:pt idx="10870">
                  <c:v>33.699999999999996</c:v>
                </c:pt>
                <c:pt idx="10871">
                  <c:v>30.2</c:v>
                </c:pt>
                <c:pt idx="10874">
                  <c:v>32.699999999999996</c:v>
                </c:pt>
                <c:pt idx="10875">
                  <c:v>27.3</c:v>
                </c:pt>
                <c:pt idx="10876">
                  <c:v>32.6</c:v>
                </c:pt>
                <c:pt idx="10877">
                  <c:v>28.500000000000004</c:v>
                </c:pt>
                <c:pt idx="10878">
                  <c:v>28.000000000000004</c:v>
                </c:pt>
                <c:pt idx="10881">
                  <c:v>25.3</c:v>
                </c:pt>
                <c:pt idx="10882">
                  <c:v>26.400000000000002</c:v>
                </c:pt>
                <c:pt idx="10883">
                  <c:v>27.900000000000002</c:v>
                </c:pt>
                <c:pt idx="10884">
                  <c:v>25.3</c:v>
                </c:pt>
                <c:pt idx="10888">
                  <c:v>31.1</c:v>
                </c:pt>
                <c:pt idx="10889">
                  <c:v>28.4</c:v>
                </c:pt>
                <c:pt idx="10890">
                  <c:v>32.200000000000003</c:v>
                </c:pt>
                <c:pt idx="10891">
                  <c:v>33.5</c:v>
                </c:pt>
                <c:pt idx="10892">
                  <c:v>29.700000000000003</c:v>
                </c:pt>
                <c:pt idx="10895">
                  <c:v>31.100000000000005</c:v>
                </c:pt>
                <c:pt idx="10896">
                  <c:v>30.8</c:v>
                </c:pt>
                <c:pt idx="10897">
                  <c:v>32.5</c:v>
                </c:pt>
                <c:pt idx="10898">
                  <c:v>30.800000000000004</c:v>
                </c:pt>
                <c:pt idx="10899">
                  <c:v>30.800000000000004</c:v>
                </c:pt>
                <c:pt idx="10902">
                  <c:v>31.100000000000005</c:v>
                </c:pt>
                <c:pt idx="10903">
                  <c:v>34.099999999999994</c:v>
                </c:pt>
                <c:pt idx="10904">
                  <c:v>34.299999999999997</c:v>
                </c:pt>
                <c:pt idx="10905">
                  <c:v>44.500000000000007</c:v>
                </c:pt>
                <c:pt idx="10906">
                  <c:v>43.1</c:v>
                </c:pt>
                <c:pt idx="10909">
                  <c:v>46.000000000000007</c:v>
                </c:pt>
                <c:pt idx="10910">
                  <c:v>43.599999999999994</c:v>
                </c:pt>
                <c:pt idx="10911">
                  <c:v>41.699999999999996</c:v>
                </c:pt>
                <c:pt idx="10912">
                  <c:v>46.099999999999994</c:v>
                </c:pt>
                <c:pt idx="10913">
                  <c:v>46.099999999999994</c:v>
                </c:pt>
                <c:pt idx="10916">
                  <c:v>48</c:v>
                </c:pt>
                <c:pt idx="10917">
                  <c:v>47.8</c:v>
                </c:pt>
                <c:pt idx="10918">
                  <c:v>59.600000000000009</c:v>
                </c:pt>
                <c:pt idx="10919">
                  <c:v>56.100000000000009</c:v>
                </c:pt>
                <c:pt idx="10920">
                  <c:v>55.000000000000007</c:v>
                </c:pt>
                <c:pt idx="10923">
                  <c:v>54.500000000000007</c:v>
                </c:pt>
                <c:pt idx="10924">
                  <c:v>51.899999999999991</c:v>
                </c:pt>
                <c:pt idx="10925">
                  <c:v>54.7</c:v>
                </c:pt>
                <c:pt idx="10926">
                  <c:v>50.300000000000011</c:v>
                </c:pt>
                <c:pt idx="10927">
                  <c:v>38.9</c:v>
                </c:pt>
                <c:pt idx="10930">
                  <c:v>48.1</c:v>
                </c:pt>
                <c:pt idx="10931">
                  <c:v>46.300000000000004</c:v>
                </c:pt>
                <c:pt idx="10932">
                  <c:v>41</c:v>
                </c:pt>
                <c:pt idx="10933">
                  <c:v>44.7</c:v>
                </c:pt>
                <c:pt idx="10934">
                  <c:v>43.7</c:v>
                </c:pt>
                <c:pt idx="10937">
                  <c:v>47.5</c:v>
                </c:pt>
                <c:pt idx="10938">
                  <c:v>42.1</c:v>
                </c:pt>
                <c:pt idx="10939">
                  <c:v>40.4</c:v>
                </c:pt>
                <c:pt idx="10940">
                  <c:v>42.8</c:v>
                </c:pt>
                <c:pt idx="10941">
                  <c:v>46.6</c:v>
                </c:pt>
                <c:pt idx="10944">
                  <c:v>40.299999999999997</c:v>
                </c:pt>
                <c:pt idx="10945">
                  <c:v>45.599999999999994</c:v>
                </c:pt>
                <c:pt idx="10946">
                  <c:v>45.500000000000007</c:v>
                </c:pt>
                <c:pt idx="10947">
                  <c:v>49.2</c:v>
                </c:pt>
                <c:pt idx="10948">
                  <c:v>46</c:v>
                </c:pt>
                <c:pt idx="10952">
                  <c:v>46.400000000000006</c:v>
                </c:pt>
                <c:pt idx="10953">
                  <c:v>49.000000000000007</c:v>
                </c:pt>
                <c:pt idx="10954">
                  <c:v>47.9</c:v>
                </c:pt>
                <c:pt idx="10955">
                  <c:v>49.2</c:v>
                </c:pt>
                <c:pt idx="10958">
                  <c:v>49.6</c:v>
                </c:pt>
                <c:pt idx="10959">
                  <c:v>54.500000000000007</c:v>
                </c:pt>
                <c:pt idx="10960">
                  <c:v>54.300000000000004</c:v>
                </c:pt>
                <c:pt idx="10961">
                  <c:v>53.5</c:v>
                </c:pt>
                <c:pt idx="10962">
                  <c:v>59</c:v>
                </c:pt>
                <c:pt idx="10965">
                  <c:v>51.4</c:v>
                </c:pt>
                <c:pt idx="10966">
                  <c:v>51.800000000000004</c:v>
                </c:pt>
                <c:pt idx="10967">
                  <c:v>42.1</c:v>
                </c:pt>
                <c:pt idx="10968">
                  <c:v>46.6</c:v>
                </c:pt>
                <c:pt idx="10969">
                  <c:v>49.2</c:v>
                </c:pt>
                <c:pt idx="10972">
                  <c:v>48.400000000000006</c:v>
                </c:pt>
                <c:pt idx="10973">
                  <c:v>50.5</c:v>
                </c:pt>
                <c:pt idx="10974">
                  <c:v>50.100000000000009</c:v>
                </c:pt>
                <c:pt idx="10975">
                  <c:v>47.599999999999994</c:v>
                </c:pt>
                <c:pt idx="10976">
                  <c:v>51.5</c:v>
                </c:pt>
                <c:pt idx="10979">
                  <c:v>46.3</c:v>
                </c:pt>
                <c:pt idx="10980">
                  <c:v>51.4</c:v>
                </c:pt>
                <c:pt idx="10981">
                  <c:v>53.899999999999991</c:v>
                </c:pt>
                <c:pt idx="10982">
                  <c:v>54.400000000000006</c:v>
                </c:pt>
                <c:pt idx="10983">
                  <c:v>56.699999999999996</c:v>
                </c:pt>
                <c:pt idx="10986">
                  <c:v>57.9</c:v>
                </c:pt>
                <c:pt idx="10987">
                  <c:v>56.099999999999994</c:v>
                </c:pt>
                <c:pt idx="10988">
                  <c:v>62.400000000000013</c:v>
                </c:pt>
                <c:pt idx="10989">
                  <c:v>60.099999999999994</c:v>
                </c:pt>
                <c:pt idx="10990">
                  <c:v>64.099999999999994</c:v>
                </c:pt>
                <c:pt idx="10993">
                  <c:v>74.7</c:v>
                </c:pt>
                <c:pt idx="10994">
                  <c:v>74.200000000000017</c:v>
                </c:pt>
                <c:pt idx="10995">
                  <c:v>67</c:v>
                </c:pt>
                <c:pt idx="10996">
                  <c:v>68.300000000000011</c:v>
                </c:pt>
                <c:pt idx="10997">
                  <c:v>72.09999999999998</c:v>
                </c:pt>
                <c:pt idx="11000">
                  <c:v>69.09999999999998</c:v>
                </c:pt>
                <c:pt idx="11001">
                  <c:v>72.299999999999983</c:v>
                </c:pt>
                <c:pt idx="11002">
                  <c:v>69</c:v>
                </c:pt>
                <c:pt idx="11003">
                  <c:v>64.8</c:v>
                </c:pt>
                <c:pt idx="11004">
                  <c:v>74.099999999999994</c:v>
                </c:pt>
                <c:pt idx="11007">
                  <c:v>76.099999999999994</c:v>
                </c:pt>
                <c:pt idx="11008">
                  <c:v>76.2</c:v>
                </c:pt>
                <c:pt idx="11009">
                  <c:v>77.600000000000009</c:v>
                </c:pt>
                <c:pt idx="11010">
                  <c:v>70.899999999999991</c:v>
                </c:pt>
                <c:pt idx="11011">
                  <c:v>71.2</c:v>
                </c:pt>
                <c:pt idx="11014">
                  <c:v>70.199999999999989</c:v>
                </c:pt>
                <c:pt idx="11015">
                  <c:v>68</c:v>
                </c:pt>
                <c:pt idx="11016">
                  <c:v>68</c:v>
                </c:pt>
                <c:pt idx="11017">
                  <c:v>65.3</c:v>
                </c:pt>
                <c:pt idx="11018">
                  <c:v>65</c:v>
                </c:pt>
                <c:pt idx="11021">
                  <c:v>63.999999999999993</c:v>
                </c:pt>
                <c:pt idx="11022">
                  <c:v>64.399999999999991</c:v>
                </c:pt>
                <c:pt idx="11023">
                  <c:v>69.299999999999983</c:v>
                </c:pt>
                <c:pt idx="11024">
                  <c:v>70.099999999999994</c:v>
                </c:pt>
                <c:pt idx="11025">
                  <c:v>68.900000000000006</c:v>
                </c:pt>
                <c:pt idx="11028">
                  <c:v>64.5</c:v>
                </c:pt>
                <c:pt idx="11029">
                  <c:v>62.800000000000011</c:v>
                </c:pt>
                <c:pt idx="11030">
                  <c:v>61.3</c:v>
                </c:pt>
                <c:pt idx="11031">
                  <c:v>65.7</c:v>
                </c:pt>
                <c:pt idx="11032">
                  <c:v>63.600000000000009</c:v>
                </c:pt>
                <c:pt idx="11035">
                  <c:v>66.7</c:v>
                </c:pt>
                <c:pt idx="11036">
                  <c:v>62.20000000000001</c:v>
                </c:pt>
                <c:pt idx="11037">
                  <c:v>64</c:v>
                </c:pt>
                <c:pt idx="11038">
                  <c:v>65.2</c:v>
                </c:pt>
                <c:pt idx="11039">
                  <c:v>57.3</c:v>
                </c:pt>
                <c:pt idx="11042">
                  <c:v>60</c:v>
                </c:pt>
                <c:pt idx="11043">
                  <c:v>57.3</c:v>
                </c:pt>
                <c:pt idx="11044">
                  <c:v>54.6</c:v>
                </c:pt>
                <c:pt idx="11045">
                  <c:v>61.20000000000001</c:v>
                </c:pt>
                <c:pt idx="11046">
                  <c:v>62.3</c:v>
                </c:pt>
                <c:pt idx="11049">
                  <c:v>64.7</c:v>
                </c:pt>
                <c:pt idx="11050">
                  <c:v>66.100000000000009</c:v>
                </c:pt>
                <c:pt idx="11051">
                  <c:v>67</c:v>
                </c:pt>
                <c:pt idx="11052">
                  <c:v>64.400000000000006</c:v>
                </c:pt>
                <c:pt idx="11053">
                  <c:v>63.7</c:v>
                </c:pt>
                <c:pt idx="11056">
                  <c:v>72.2</c:v>
                </c:pt>
                <c:pt idx="11057">
                  <c:v>74.700000000000017</c:v>
                </c:pt>
                <c:pt idx="11058">
                  <c:v>71.400000000000006</c:v>
                </c:pt>
                <c:pt idx="11059">
                  <c:v>74.900000000000006</c:v>
                </c:pt>
                <c:pt idx="11064">
                  <c:v>71.7</c:v>
                </c:pt>
                <c:pt idx="11065">
                  <c:v>71.599999999999994</c:v>
                </c:pt>
                <c:pt idx="11066">
                  <c:v>61.6</c:v>
                </c:pt>
                <c:pt idx="11067">
                  <c:v>64.600000000000009</c:v>
                </c:pt>
                <c:pt idx="11070">
                  <c:v>41.5</c:v>
                </c:pt>
                <c:pt idx="11071">
                  <c:v>46.100000000000009</c:v>
                </c:pt>
                <c:pt idx="11073">
                  <c:v>41.6</c:v>
                </c:pt>
                <c:pt idx="11074">
                  <c:v>44.4</c:v>
                </c:pt>
                <c:pt idx="11078">
                  <c:v>42</c:v>
                </c:pt>
                <c:pt idx="11079">
                  <c:v>41.9</c:v>
                </c:pt>
                <c:pt idx="11081">
                  <c:v>40.300000000000004</c:v>
                </c:pt>
                <c:pt idx="11084">
                  <c:v>37.200000000000003</c:v>
                </c:pt>
                <c:pt idx="11085">
                  <c:v>35.6</c:v>
                </c:pt>
                <c:pt idx="11086">
                  <c:v>42.9</c:v>
                </c:pt>
                <c:pt idx="11087">
                  <c:v>43.6</c:v>
                </c:pt>
                <c:pt idx="11088">
                  <c:v>43.3</c:v>
                </c:pt>
                <c:pt idx="11091">
                  <c:v>47.5</c:v>
                </c:pt>
                <c:pt idx="11092">
                  <c:v>45.800000000000004</c:v>
                </c:pt>
                <c:pt idx="11093">
                  <c:v>43.399999999999991</c:v>
                </c:pt>
                <c:pt idx="11094">
                  <c:v>46.400000000000006</c:v>
                </c:pt>
                <c:pt idx="11095">
                  <c:v>44.800000000000004</c:v>
                </c:pt>
                <c:pt idx="11098">
                  <c:v>47.599999999999994</c:v>
                </c:pt>
                <c:pt idx="11099">
                  <c:v>42.999999999999993</c:v>
                </c:pt>
                <c:pt idx="11100">
                  <c:v>45.3</c:v>
                </c:pt>
                <c:pt idx="11101">
                  <c:v>43.500000000000007</c:v>
                </c:pt>
                <c:pt idx="11102">
                  <c:v>41.699999999999996</c:v>
                </c:pt>
                <c:pt idx="11105">
                  <c:v>40.599999999999994</c:v>
                </c:pt>
                <c:pt idx="11106">
                  <c:v>43.399999999999991</c:v>
                </c:pt>
                <c:pt idx="11107">
                  <c:v>43.099999999999994</c:v>
                </c:pt>
                <c:pt idx="11108">
                  <c:v>42.5</c:v>
                </c:pt>
                <c:pt idx="11109">
                  <c:v>41.8</c:v>
                </c:pt>
                <c:pt idx="11113">
                  <c:v>40</c:v>
                </c:pt>
                <c:pt idx="11114">
                  <c:v>43.300000000000004</c:v>
                </c:pt>
                <c:pt idx="11115">
                  <c:v>38.4</c:v>
                </c:pt>
                <c:pt idx="11116">
                  <c:v>39.6</c:v>
                </c:pt>
                <c:pt idx="11119">
                  <c:v>35.6</c:v>
                </c:pt>
                <c:pt idx="11120">
                  <c:v>33.799999999999997</c:v>
                </c:pt>
                <c:pt idx="11121">
                  <c:v>32.4</c:v>
                </c:pt>
                <c:pt idx="11122">
                  <c:v>38.9</c:v>
                </c:pt>
                <c:pt idx="11123">
                  <c:v>33.199999999999996</c:v>
                </c:pt>
                <c:pt idx="11126">
                  <c:v>34.699999999999996</c:v>
                </c:pt>
                <c:pt idx="11127">
                  <c:v>33.4</c:v>
                </c:pt>
                <c:pt idx="11128">
                  <c:v>35.699999999999996</c:v>
                </c:pt>
                <c:pt idx="11129">
                  <c:v>34.799999999999997</c:v>
                </c:pt>
                <c:pt idx="11130">
                  <c:v>34.9</c:v>
                </c:pt>
                <c:pt idx="11133">
                  <c:v>35.699999999999996</c:v>
                </c:pt>
                <c:pt idx="11134">
                  <c:v>44.499999999999993</c:v>
                </c:pt>
                <c:pt idx="11135">
                  <c:v>32.799999999999997</c:v>
                </c:pt>
                <c:pt idx="11136">
                  <c:v>40.900000000000006</c:v>
                </c:pt>
                <c:pt idx="11137">
                  <c:v>38.70000000000001</c:v>
                </c:pt>
                <c:pt idx="11140">
                  <c:v>37.200000000000003</c:v>
                </c:pt>
                <c:pt idx="11141">
                  <c:v>36.400000000000006</c:v>
                </c:pt>
                <c:pt idx="11143">
                  <c:v>42.900000000000006</c:v>
                </c:pt>
                <c:pt idx="11144">
                  <c:v>37.5</c:v>
                </c:pt>
                <c:pt idx="11147">
                  <c:v>35.6</c:v>
                </c:pt>
                <c:pt idx="11148">
                  <c:v>36.1</c:v>
                </c:pt>
                <c:pt idx="11149">
                  <c:v>28.000000000000004</c:v>
                </c:pt>
                <c:pt idx="11150">
                  <c:v>32.099999999999994</c:v>
                </c:pt>
                <c:pt idx="11154">
                  <c:v>26.700000000000003</c:v>
                </c:pt>
                <c:pt idx="11155">
                  <c:v>26.3</c:v>
                </c:pt>
                <c:pt idx="11156">
                  <c:v>25.900000000000002</c:v>
                </c:pt>
                <c:pt idx="11157">
                  <c:v>23.4</c:v>
                </c:pt>
                <c:pt idx="11158">
                  <c:v>24</c:v>
                </c:pt>
                <c:pt idx="11161">
                  <c:v>25.7</c:v>
                </c:pt>
                <c:pt idx="11162">
                  <c:v>30.500000000000004</c:v>
                </c:pt>
                <c:pt idx="11163">
                  <c:v>26.200000000000003</c:v>
                </c:pt>
                <c:pt idx="11164">
                  <c:v>27.800000000000004</c:v>
                </c:pt>
                <c:pt idx="11165">
                  <c:v>23.799999999999997</c:v>
                </c:pt>
                <c:pt idx="11168">
                  <c:v>25.1</c:v>
                </c:pt>
                <c:pt idx="11169">
                  <c:v>21.599999999999998</c:v>
                </c:pt>
                <c:pt idx="11170">
                  <c:v>25.8</c:v>
                </c:pt>
                <c:pt idx="11171">
                  <c:v>23.099999999999998</c:v>
                </c:pt>
                <c:pt idx="11172">
                  <c:v>30.7</c:v>
                </c:pt>
                <c:pt idx="11175">
                  <c:v>25.7</c:v>
                </c:pt>
                <c:pt idx="11176">
                  <c:v>31</c:v>
                </c:pt>
                <c:pt idx="11177">
                  <c:v>28.7</c:v>
                </c:pt>
                <c:pt idx="11178">
                  <c:v>28.4</c:v>
                </c:pt>
                <c:pt idx="11179">
                  <c:v>30.100000000000005</c:v>
                </c:pt>
                <c:pt idx="11182">
                  <c:v>28.300000000000008</c:v>
                </c:pt>
                <c:pt idx="11183">
                  <c:v>30.599999999999998</c:v>
                </c:pt>
                <c:pt idx="11184">
                  <c:v>27.9</c:v>
                </c:pt>
                <c:pt idx="11185">
                  <c:v>29.299999999999997</c:v>
                </c:pt>
                <c:pt idx="11186">
                  <c:v>30.799999999999994</c:v>
                </c:pt>
                <c:pt idx="11189">
                  <c:v>30.300000000000004</c:v>
                </c:pt>
                <c:pt idx="11190">
                  <c:v>29.000000000000004</c:v>
                </c:pt>
                <c:pt idx="11191">
                  <c:v>27.6</c:v>
                </c:pt>
                <c:pt idx="11192">
                  <c:v>31.100000000000005</c:v>
                </c:pt>
                <c:pt idx="11193">
                  <c:v>29.500000000000004</c:v>
                </c:pt>
                <c:pt idx="11196">
                  <c:v>31.300000000000004</c:v>
                </c:pt>
                <c:pt idx="11197">
                  <c:v>33.800000000000004</c:v>
                </c:pt>
                <c:pt idx="11198">
                  <c:v>32.6</c:v>
                </c:pt>
                <c:pt idx="11199">
                  <c:v>29.500000000000004</c:v>
                </c:pt>
                <c:pt idx="11200">
                  <c:v>32.70000000000001</c:v>
                </c:pt>
                <c:pt idx="11203">
                  <c:v>32.100000000000009</c:v>
                </c:pt>
                <c:pt idx="11204">
                  <c:v>26.900000000000002</c:v>
                </c:pt>
                <c:pt idx="11205">
                  <c:v>31.8</c:v>
                </c:pt>
                <c:pt idx="11206">
                  <c:v>24.9</c:v>
                </c:pt>
                <c:pt idx="11207">
                  <c:v>31.5</c:v>
                </c:pt>
                <c:pt idx="11210">
                  <c:v>30.099999999999998</c:v>
                </c:pt>
                <c:pt idx="11211">
                  <c:v>33.70000000000001</c:v>
                </c:pt>
                <c:pt idx="11212">
                  <c:v>30.300000000000004</c:v>
                </c:pt>
                <c:pt idx="11213">
                  <c:v>30.100000000000005</c:v>
                </c:pt>
                <c:pt idx="11214">
                  <c:v>29.7</c:v>
                </c:pt>
                <c:pt idx="11217">
                  <c:v>30.099999999999998</c:v>
                </c:pt>
                <c:pt idx="11218">
                  <c:v>32.4</c:v>
                </c:pt>
                <c:pt idx="11219">
                  <c:v>28.7</c:v>
                </c:pt>
                <c:pt idx="11220">
                  <c:v>26.399999999999995</c:v>
                </c:pt>
                <c:pt idx="11221">
                  <c:v>26.499999999999996</c:v>
                </c:pt>
                <c:pt idx="11224">
                  <c:v>28.700000000000003</c:v>
                </c:pt>
                <c:pt idx="11225">
                  <c:v>30.499999999999993</c:v>
                </c:pt>
                <c:pt idx="11226">
                  <c:v>29.099999999999998</c:v>
                </c:pt>
                <c:pt idx="11227">
                  <c:v>27</c:v>
                </c:pt>
                <c:pt idx="11228">
                  <c:v>29.799999999999997</c:v>
                </c:pt>
                <c:pt idx="11231">
                  <c:v>27.9</c:v>
                </c:pt>
                <c:pt idx="11233">
                  <c:v>31.5</c:v>
                </c:pt>
                <c:pt idx="11234">
                  <c:v>28.299999999999997</c:v>
                </c:pt>
                <c:pt idx="11235">
                  <c:v>25.4</c:v>
                </c:pt>
                <c:pt idx="11238">
                  <c:v>42.6</c:v>
                </c:pt>
                <c:pt idx="11239">
                  <c:v>43.2</c:v>
                </c:pt>
                <c:pt idx="11240">
                  <c:v>43.9</c:v>
                </c:pt>
                <c:pt idx="11241">
                  <c:v>41.8</c:v>
                </c:pt>
                <c:pt idx="11242">
                  <c:v>38.500000000000007</c:v>
                </c:pt>
                <c:pt idx="11245">
                  <c:v>39.4</c:v>
                </c:pt>
                <c:pt idx="11246">
                  <c:v>41.2</c:v>
                </c:pt>
                <c:pt idx="11247">
                  <c:v>43.800000000000004</c:v>
                </c:pt>
                <c:pt idx="11248">
                  <c:v>42.2</c:v>
                </c:pt>
                <c:pt idx="11249">
                  <c:v>43.5</c:v>
                </c:pt>
                <c:pt idx="11252">
                  <c:v>41.5</c:v>
                </c:pt>
                <c:pt idx="11253">
                  <c:v>42</c:v>
                </c:pt>
                <c:pt idx="11254">
                  <c:v>40.300000000000004</c:v>
                </c:pt>
                <c:pt idx="11255">
                  <c:v>37.299999999999997</c:v>
                </c:pt>
                <c:pt idx="11256">
                  <c:v>38.4</c:v>
                </c:pt>
                <c:pt idx="11259">
                  <c:v>38.6</c:v>
                </c:pt>
                <c:pt idx="11261">
                  <c:v>39.1</c:v>
                </c:pt>
                <c:pt idx="11262">
                  <c:v>37</c:v>
                </c:pt>
                <c:pt idx="11263">
                  <c:v>39.4</c:v>
                </c:pt>
                <c:pt idx="11266">
                  <c:v>38.499999999999993</c:v>
                </c:pt>
                <c:pt idx="11267">
                  <c:v>33.800000000000004</c:v>
                </c:pt>
                <c:pt idx="11268">
                  <c:v>37.100000000000009</c:v>
                </c:pt>
                <c:pt idx="11269">
                  <c:v>42.699999999999996</c:v>
                </c:pt>
                <c:pt idx="11270">
                  <c:v>39.4</c:v>
                </c:pt>
                <c:pt idx="11273">
                  <c:v>39</c:v>
                </c:pt>
                <c:pt idx="11274">
                  <c:v>34.299999999999997</c:v>
                </c:pt>
                <c:pt idx="11275">
                  <c:v>37.299999999999997</c:v>
                </c:pt>
                <c:pt idx="11276">
                  <c:v>33.5</c:v>
                </c:pt>
                <c:pt idx="11277">
                  <c:v>32.799999999999997</c:v>
                </c:pt>
                <c:pt idx="11280">
                  <c:v>33.800000000000011</c:v>
                </c:pt>
                <c:pt idx="11281">
                  <c:v>32.300000000000004</c:v>
                </c:pt>
                <c:pt idx="11282">
                  <c:v>30.000000000000004</c:v>
                </c:pt>
                <c:pt idx="11283">
                  <c:v>32.5</c:v>
                </c:pt>
                <c:pt idx="11284">
                  <c:v>33.20000000000001</c:v>
                </c:pt>
                <c:pt idx="11287">
                  <c:v>31.800000000000004</c:v>
                </c:pt>
                <c:pt idx="11288">
                  <c:v>34.5</c:v>
                </c:pt>
                <c:pt idx="11289">
                  <c:v>34.099999999999994</c:v>
                </c:pt>
                <c:pt idx="11290">
                  <c:v>30.500000000000004</c:v>
                </c:pt>
                <c:pt idx="11291">
                  <c:v>26.899999999999995</c:v>
                </c:pt>
                <c:pt idx="11294">
                  <c:v>30.9</c:v>
                </c:pt>
                <c:pt idx="11295">
                  <c:v>30.4</c:v>
                </c:pt>
                <c:pt idx="11296">
                  <c:v>31.699999999999996</c:v>
                </c:pt>
                <c:pt idx="11297">
                  <c:v>31.199999999999996</c:v>
                </c:pt>
                <c:pt idx="11298">
                  <c:v>30.9</c:v>
                </c:pt>
                <c:pt idx="11301">
                  <c:v>33.700000000000003</c:v>
                </c:pt>
                <c:pt idx="11302">
                  <c:v>33.800000000000004</c:v>
                </c:pt>
                <c:pt idx="11303">
                  <c:v>33.5</c:v>
                </c:pt>
                <c:pt idx="11304">
                  <c:v>32.700000000000003</c:v>
                </c:pt>
                <c:pt idx="11305">
                  <c:v>33.4</c:v>
                </c:pt>
                <c:pt idx="11308">
                  <c:v>33.299999999999997</c:v>
                </c:pt>
                <c:pt idx="11309">
                  <c:v>38.599999999999994</c:v>
                </c:pt>
                <c:pt idx="11310">
                  <c:v>37.200000000000003</c:v>
                </c:pt>
                <c:pt idx="11311">
                  <c:v>32.300000000000004</c:v>
                </c:pt>
                <c:pt idx="11312">
                  <c:v>33.5</c:v>
                </c:pt>
                <c:pt idx="11317">
                  <c:v>30.699999999999996</c:v>
                </c:pt>
                <c:pt idx="11318">
                  <c:v>35.9</c:v>
                </c:pt>
                <c:pt idx="11319">
                  <c:v>36.500000000000007</c:v>
                </c:pt>
                <c:pt idx="11323">
                  <c:v>37.000000000000007</c:v>
                </c:pt>
                <c:pt idx="11324">
                  <c:v>35.200000000000003</c:v>
                </c:pt>
                <c:pt idx="11325">
                  <c:v>34.400000000000006</c:v>
                </c:pt>
                <c:pt idx="11326">
                  <c:v>36.900000000000006</c:v>
                </c:pt>
                <c:pt idx="11329">
                  <c:v>36.500000000000007</c:v>
                </c:pt>
                <c:pt idx="11330">
                  <c:v>38.100000000000009</c:v>
                </c:pt>
                <c:pt idx="11331">
                  <c:v>28.1</c:v>
                </c:pt>
                <c:pt idx="11332">
                  <c:v>35.9</c:v>
                </c:pt>
                <c:pt idx="11333">
                  <c:v>28.200000000000003</c:v>
                </c:pt>
                <c:pt idx="11336">
                  <c:v>29.399999999999991</c:v>
                </c:pt>
                <c:pt idx="11337">
                  <c:v>28.199999999999992</c:v>
                </c:pt>
                <c:pt idx="11338">
                  <c:v>29.099999999999994</c:v>
                </c:pt>
                <c:pt idx="11339">
                  <c:v>25.4</c:v>
                </c:pt>
                <c:pt idx="11340">
                  <c:v>26.1</c:v>
                </c:pt>
                <c:pt idx="11343">
                  <c:v>27</c:v>
                </c:pt>
                <c:pt idx="11344">
                  <c:v>29.399999999999991</c:v>
                </c:pt>
                <c:pt idx="11345">
                  <c:v>28.6</c:v>
                </c:pt>
                <c:pt idx="11346">
                  <c:v>30.100000000000005</c:v>
                </c:pt>
                <c:pt idx="11347">
                  <c:v>30.799999999999994</c:v>
                </c:pt>
                <c:pt idx="11350">
                  <c:v>29.899999999999991</c:v>
                </c:pt>
                <c:pt idx="11351">
                  <c:v>28.399999999999991</c:v>
                </c:pt>
                <c:pt idx="11352">
                  <c:v>31.999999999999996</c:v>
                </c:pt>
                <c:pt idx="11353">
                  <c:v>27.700000000000003</c:v>
                </c:pt>
                <c:pt idx="11354">
                  <c:v>29.299999999999994</c:v>
                </c:pt>
                <c:pt idx="11357">
                  <c:v>27.699999999999992</c:v>
                </c:pt>
                <c:pt idx="11358">
                  <c:v>28.499999999999993</c:v>
                </c:pt>
                <c:pt idx="11359">
                  <c:v>28.999999999999993</c:v>
                </c:pt>
                <c:pt idx="11360">
                  <c:v>23.599999999999998</c:v>
                </c:pt>
                <c:pt idx="11361">
                  <c:v>23.9</c:v>
                </c:pt>
                <c:pt idx="11364">
                  <c:v>22.4</c:v>
                </c:pt>
                <c:pt idx="11365">
                  <c:v>27.099999999999991</c:v>
                </c:pt>
                <c:pt idx="11366">
                  <c:v>26.3</c:v>
                </c:pt>
                <c:pt idx="11367">
                  <c:v>23.099999999999987</c:v>
                </c:pt>
                <c:pt idx="11368">
                  <c:v>20.500000000000007</c:v>
                </c:pt>
                <c:pt idx="11371">
                  <c:v>26.200000000000003</c:v>
                </c:pt>
                <c:pt idx="11372">
                  <c:v>24</c:v>
                </c:pt>
                <c:pt idx="11373">
                  <c:v>29.499999999999993</c:v>
                </c:pt>
                <c:pt idx="11374">
                  <c:v>27.800000000000004</c:v>
                </c:pt>
                <c:pt idx="11375">
                  <c:v>25.2</c:v>
                </c:pt>
                <c:pt idx="11378">
                  <c:v>27.6</c:v>
                </c:pt>
                <c:pt idx="11379">
                  <c:v>28.200000000000003</c:v>
                </c:pt>
                <c:pt idx="11380">
                  <c:v>25.900000000000002</c:v>
                </c:pt>
                <c:pt idx="11381">
                  <c:v>27.500000000000004</c:v>
                </c:pt>
                <c:pt idx="11382">
                  <c:v>31.000000000000007</c:v>
                </c:pt>
                <c:pt idx="11385">
                  <c:v>26.900000000000002</c:v>
                </c:pt>
                <c:pt idx="11386">
                  <c:v>28.400000000000002</c:v>
                </c:pt>
                <c:pt idx="11387">
                  <c:v>23.299999999999997</c:v>
                </c:pt>
                <c:pt idx="11388">
                  <c:v>21.099999999999998</c:v>
                </c:pt>
                <c:pt idx="11389">
                  <c:v>25</c:v>
                </c:pt>
                <c:pt idx="11392">
                  <c:v>23</c:v>
                </c:pt>
                <c:pt idx="11393">
                  <c:v>23.7</c:v>
                </c:pt>
                <c:pt idx="11394">
                  <c:v>21.299999999999997</c:v>
                </c:pt>
                <c:pt idx="11395">
                  <c:v>23.100000000000009</c:v>
                </c:pt>
                <c:pt idx="11396">
                  <c:v>27.1</c:v>
                </c:pt>
                <c:pt idx="11399">
                  <c:v>26</c:v>
                </c:pt>
                <c:pt idx="11400">
                  <c:v>24.20000000000001</c:v>
                </c:pt>
                <c:pt idx="11401">
                  <c:v>24.5</c:v>
                </c:pt>
                <c:pt idx="11402">
                  <c:v>21.199999999999996</c:v>
                </c:pt>
                <c:pt idx="11403">
                  <c:v>24.3</c:v>
                </c:pt>
                <c:pt idx="11406">
                  <c:v>23.099999999999998</c:v>
                </c:pt>
                <c:pt idx="11407">
                  <c:v>21.099999999999998</c:v>
                </c:pt>
                <c:pt idx="11408">
                  <c:v>25.2</c:v>
                </c:pt>
                <c:pt idx="11409">
                  <c:v>22.9</c:v>
                </c:pt>
                <c:pt idx="11414">
                  <c:v>23.7</c:v>
                </c:pt>
                <c:pt idx="11415">
                  <c:v>23.299999999999997</c:v>
                </c:pt>
                <c:pt idx="11416">
                  <c:v>22.9</c:v>
                </c:pt>
                <c:pt idx="11417">
                  <c:v>22.7</c:v>
                </c:pt>
                <c:pt idx="11420">
                  <c:v>23.799999999999997</c:v>
                </c:pt>
                <c:pt idx="11421">
                  <c:v>25.6</c:v>
                </c:pt>
                <c:pt idx="11422">
                  <c:v>22.499999999999996</c:v>
                </c:pt>
                <c:pt idx="11423">
                  <c:v>26.200000000000003</c:v>
                </c:pt>
                <c:pt idx="11424">
                  <c:v>23.2</c:v>
                </c:pt>
                <c:pt idx="11427">
                  <c:v>21.299999999999997</c:v>
                </c:pt>
                <c:pt idx="11428">
                  <c:v>20.899999999999995</c:v>
                </c:pt>
                <c:pt idx="11429">
                  <c:v>24.8</c:v>
                </c:pt>
                <c:pt idx="11430">
                  <c:v>26.400000000000002</c:v>
                </c:pt>
                <c:pt idx="11431">
                  <c:v>21.800000000000008</c:v>
                </c:pt>
                <c:pt idx="11434">
                  <c:v>22.099999999999998</c:v>
                </c:pt>
                <c:pt idx="11435">
                  <c:v>24.3</c:v>
                </c:pt>
                <c:pt idx="11436">
                  <c:v>21.999999999999996</c:v>
                </c:pt>
                <c:pt idx="11437">
                  <c:v>19.700000000000006</c:v>
                </c:pt>
                <c:pt idx="11438">
                  <c:v>22.4</c:v>
                </c:pt>
                <c:pt idx="11441">
                  <c:v>23.2</c:v>
                </c:pt>
                <c:pt idx="11443">
                  <c:v>22.300000000000008</c:v>
                </c:pt>
                <c:pt idx="11444">
                  <c:v>19.199999999999996</c:v>
                </c:pt>
                <c:pt idx="11445">
                  <c:v>25.3</c:v>
                </c:pt>
                <c:pt idx="11448">
                  <c:v>23.299999999999997</c:v>
                </c:pt>
                <c:pt idx="11449">
                  <c:v>27.3</c:v>
                </c:pt>
                <c:pt idx="11450">
                  <c:v>21.70000000000001</c:v>
                </c:pt>
                <c:pt idx="11451">
                  <c:v>23.799999999999997</c:v>
                </c:pt>
                <c:pt idx="11452">
                  <c:v>25.4</c:v>
                </c:pt>
                <c:pt idx="11455">
                  <c:v>23.599999999999987</c:v>
                </c:pt>
                <c:pt idx="11456">
                  <c:v>24.6</c:v>
                </c:pt>
                <c:pt idx="11457">
                  <c:v>23.599999999999998</c:v>
                </c:pt>
                <c:pt idx="11458">
                  <c:v>24.5</c:v>
                </c:pt>
                <c:pt idx="11459">
                  <c:v>20.200000000000006</c:v>
                </c:pt>
                <c:pt idx="11463">
                  <c:v>27.29999999999999</c:v>
                </c:pt>
                <c:pt idx="11464">
                  <c:v>30.600000000000005</c:v>
                </c:pt>
                <c:pt idx="11465">
                  <c:v>22.799999999999997</c:v>
                </c:pt>
                <c:pt idx="11466">
                  <c:v>26.199999999999996</c:v>
                </c:pt>
                <c:pt idx="11469">
                  <c:v>28.6</c:v>
                </c:pt>
                <c:pt idx="11470">
                  <c:v>44.7</c:v>
                </c:pt>
                <c:pt idx="11471">
                  <c:v>37.599999999999994</c:v>
                </c:pt>
                <c:pt idx="11472">
                  <c:v>26.5</c:v>
                </c:pt>
                <c:pt idx="11473">
                  <c:v>33.4</c:v>
                </c:pt>
                <c:pt idx="11476">
                  <c:v>33.4</c:v>
                </c:pt>
                <c:pt idx="11477">
                  <c:v>30.200000000000003</c:v>
                </c:pt>
                <c:pt idx="11478">
                  <c:v>38.000000000000007</c:v>
                </c:pt>
                <c:pt idx="11479">
                  <c:v>32.100000000000009</c:v>
                </c:pt>
                <c:pt idx="11480">
                  <c:v>40.700000000000003</c:v>
                </c:pt>
                <c:pt idx="11483">
                  <c:v>45</c:v>
                </c:pt>
                <c:pt idx="11484">
                  <c:v>38.800000000000004</c:v>
                </c:pt>
                <c:pt idx="11485">
                  <c:v>37.099999999999994</c:v>
                </c:pt>
                <c:pt idx="11486">
                  <c:v>27.800000000000004</c:v>
                </c:pt>
                <c:pt idx="11487">
                  <c:v>33.599999999999994</c:v>
                </c:pt>
                <c:pt idx="11490">
                  <c:v>33.599999999999994</c:v>
                </c:pt>
                <c:pt idx="11491">
                  <c:v>35.499999999999993</c:v>
                </c:pt>
                <c:pt idx="11492">
                  <c:v>33.299999999999997</c:v>
                </c:pt>
                <c:pt idx="11493">
                  <c:v>34.5</c:v>
                </c:pt>
                <c:pt idx="11494">
                  <c:v>35.599999999999994</c:v>
                </c:pt>
                <c:pt idx="11497">
                  <c:v>39.199999999999996</c:v>
                </c:pt>
                <c:pt idx="11498">
                  <c:v>39.499999999999993</c:v>
                </c:pt>
                <c:pt idx="11499">
                  <c:v>40.5</c:v>
                </c:pt>
                <c:pt idx="11500">
                  <c:v>37.900000000000006</c:v>
                </c:pt>
                <c:pt idx="11501">
                  <c:v>32.800000000000004</c:v>
                </c:pt>
                <c:pt idx="11504">
                  <c:v>34.400000000000006</c:v>
                </c:pt>
                <c:pt idx="11505">
                  <c:v>31.5</c:v>
                </c:pt>
                <c:pt idx="11506">
                  <c:v>35.400000000000006</c:v>
                </c:pt>
                <c:pt idx="11507">
                  <c:v>30.2</c:v>
                </c:pt>
                <c:pt idx="11508">
                  <c:v>34</c:v>
                </c:pt>
                <c:pt idx="11511">
                  <c:v>33.200000000000003</c:v>
                </c:pt>
                <c:pt idx="11512">
                  <c:v>34.900000000000006</c:v>
                </c:pt>
                <c:pt idx="11513">
                  <c:v>28.800000000000004</c:v>
                </c:pt>
                <c:pt idx="11514">
                  <c:v>26.700000000000003</c:v>
                </c:pt>
                <c:pt idx="11515">
                  <c:v>29.2</c:v>
                </c:pt>
                <c:pt idx="11518">
                  <c:v>30.599999999999998</c:v>
                </c:pt>
                <c:pt idx="11519">
                  <c:v>26.900000000000002</c:v>
                </c:pt>
                <c:pt idx="11520">
                  <c:v>28.799999999999997</c:v>
                </c:pt>
                <c:pt idx="11521">
                  <c:v>27.699999999999996</c:v>
                </c:pt>
                <c:pt idx="11522">
                  <c:v>34.700000000000003</c:v>
                </c:pt>
                <c:pt idx="11525">
                  <c:v>33.5</c:v>
                </c:pt>
                <c:pt idx="11526">
                  <c:v>29.100000000000005</c:v>
                </c:pt>
                <c:pt idx="11527">
                  <c:v>31.100000000000005</c:v>
                </c:pt>
                <c:pt idx="11528">
                  <c:v>29.499999999999993</c:v>
                </c:pt>
                <c:pt idx="11529">
                  <c:v>29.200000000000003</c:v>
                </c:pt>
                <c:pt idx="11532">
                  <c:v>32.1</c:v>
                </c:pt>
                <c:pt idx="11533">
                  <c:v>29.2</c:v>
                </c:pt>
                <c:pt idx="11534">
                  <c:v>31.7</c:v>
                </c:pt>
                <c:pt idx="11535">
                  <c:v>31.5</c:v>
                </c:pt>
                <c:pt idx="11536">
                  <c:v>32.1</c:v>
                </c:pt>
                <c:pt idx="11539">
                  <c:v>30.299999999999994</c:v>
                </c:pt>
                <c:pt idx="11540">
                  <c:v>33.5</c:v>
                </c:pt>
                <c:pt idx="11541">
                  <c:v>32.999999999999993</c:v>
                </c:pt>
                <c:pt idx="11542">
                  <c:v>32.199999999999996</c:v>
                </c:pt>
                <c:pt idx="11543">
                  <c:v>33</c:v>
                </c:pt>
                <c:pt idx="11546">
                  <c:v>36.800000000000004</c:v>
                </c:pt>
                <c:pt idx="11547">
                  <c:v>36.6</c:v>
                </c:pt>
                <c:pt idx="11548">
                  <c:v>33.800000000000004</c:v>
                </c:pt>
                <c:pt idx="11549">
                  <c:v>36.400000000000006</c:v>
                </c:pt>
                <c:pt idx="11550">
                  <c:v>36.5</c:v>
                </c:pt>
                <c:pt idx="11553">
                  <c:v>34.700000000000003</c:v>
                </c:pt>
                <c:pt idx="11554">
                  <c:v>36.200000000000003</c:v>
                </c:pt>
                <c:pt idx="11555">
                  <c:v>36.6</c:v>
                </c:pt>
                <c:pt idx="11556">
                  <c:v>33.4</c:v>
                </c:pt>
                <c:pt idx="11557">
                  <c:v>34.800000000000004</c:v>
                </c:pt>
                <c:pt idx="11560">
                  <c:v>35.6</c:v>
                </c:pt>
                <c:pt idx="11561">
                  <c:v>35.9</c:v>
                </c:pt>
                <c:pt idx="11562">
                  <c:v>36.299999999999997</c:v>
                </c:pt>
                <c:pt idx="11563">
                  <c:v>30.300000000000004</c:v>
                </c:pt>
                <c:pt idx="11564">
                  <c:v>33.200000000000003</c:v>
                </c:pt>
                <c:pt idx="11567">
                  <c:v>36.500000000000007</c:v>
                </c:pt>
                <c:pt idx="11568">
                  <c:v>35.1</c:v>
                </c:pt>
                <c:pt idx="11569">
                  <c:v>35.5</c:v>
                </c:pt>
                <c:pt idx="11570">
                  <c:v>31.400000000000006</c:v>
                </c:pt>
                <c:pt idx="11571">
                  <c:v>36.1</c:v>
                </c:pt>
                <c:pt idx="11574">
                  <c:v>30.199999999999992</c:v>
                </c:pt>
                <c:pt idx="11575">
                  <c:v>31.8</c:v>
                </c:pt>
                <c:pt idx="11576">
                  <c:v>30.8</c:v>
                </c:pt>
                <c:pt idx="11577">
                  <c:v>31</c:v>
                </c:pt>
                <c:pt idx="11578">
                  <c:v>33.700000000000003</c:v>
                </c:pt>
                <c:pt idx="11581">
                  <c:v>32.1</c:v>
                </c:pt>
                <c:pt idx="11582">
                  <c:v>34.200000000000003</c:v>
                </c:pt>
                <c:pt idx="11583">
                  <c:v>30.900000000000006</c:v>
                </c:pt>
                <c:pt idx="11584">
                  <c:v>31.300000000000004</c:v>
                </c:pt>
                <c:pt idx="11585">
                  <c:v>32</c:v>
                </c:pt>
                <c:pt idx="11588">
                  <c:v>36.399999999999991</c:v>
                </c:pt>
                <c:pt idx="11589">
                  <c:v>33.799999999999997</c:v>
                </c:pt>
                <c:pt idx="11590">
                  <c:v>31.599999999999994</c:v>
                </c:pt>
                <c:pt idx="11591">
                  <c:v>33.5</c:v>
                </c:pt>
                <c:pt idx="11592">
                  <c:v>31.800000000000004</c:v>
                </c:pt>
                <c:pt idx="11595">
                  <c:v>32.300000000000004</c:v>
                </c:pt>
                <c:pt idx="11596">
                  <c:v>36.300000000000004</c:v>
                </c:pt>
                <c:pt idx="11598">
                  <c:v>34.299999999999997</c:v>
                </c:pt>
                <c:pt idx="11599">
                  <c:v>34.5</c:v>
                </c:pt>
                <c:pt idx="11602">
                  <c:v>35.299999999999997</c:v>
                </c:pt>
                <c:pt idx="11603">
                  <c:v>32.299999999999997</c:v>
                </c:pt>
                <c:pt idx="11604">
                  <c:v>34.9</c:v>
                </c:pt>
                <c:pt idx="11605">
                  <c:v>37.9</c:v>
                </c:pt>
                <c:pt idx="11606">
                  <c:v>33.699999999999996</c:v>
                </c:pt>
                <c:pt idx="11609">
                  <c:v>39.300000000000004</c:v>
                </c:pt>
                <c:pt idx="11610">
                  <c:v>32.699999999999996</c:v>
                </c:pt>
                <c:pt idx="11611">
                  <c:v>33.900000000000006</c:v>
                </c:pt>
                <c:pt idx="11612">
                  <c:v>32.500000000000007</c:v>
                </c:pt>
                <c:pt idx="11613">
                  <c:v>42.399999999999991</c:v>
                </c:pt>
                <c:pt idx="11616">
                  <c:v>35.400000000000006</c:v>
                </c:pt>
                <c:pt idx="11617">
                  <c:v>36.400000000000006</c:v>
                </c:pt>
                <c:pt idx="11618">
                  <c:v>37.9</c:v>
                </c:pt>
                <c:pt idx="11619">
                  <c:v>38.1</c:v>
                </c:pt>
                <c:pt idx="11620">
                  <c:v>37.9</c:v>
                </c:pt>
                <c:pt idx="11623">
                  <c:v>38.5</c:v>
                </c:pt>
                <c:pt idx="11624">
                  <c:v>35.699999999999996</c:v>
                </c:pt>
                <c:pt idx="11625">
                  <c:v>37.4</c:v>
                </c:pt>
                <c:pt idx="11626">
                  <c:v>34.5</c:v>
                </c:pt>
                <c:pt idx="11627">
                  <c:v>36.1</c:v>
                </c:pt>
                <c:pt idx="11630">
                  <c:v>36.400000000000006</c:v>
                </c:pt>
                <c:pt idx="11631">
                  <c:v>38.100000000000009</c:v>
                </c:pt>
                <c:pt idx="11632">
                  <c:v>39.100000000000009</c:v>
                </c:pt>
                <c:pt idx="11633">
                  <c:v>37.400000000000006</c:v>
                </c:pt>
                <c:pt idx="11634">
                  <c:v>36.300000000000004</c:v>
                </c:pt>
                <c:pt idx="11637">
                  <c:v>38.200000000000003</c:v>
                </c:pt>
                <c:pt idx="11638">
                  <c:v>39.200000000000003</c:v>
                </c:pt>
                <c:pt idx="11639">
                  <c:v>39.5</c:v>
                </c:pt>
                <c:pt idx="11640">
                  <c:v>40.099999999999994</c:v>
                </c:pt>
                <c:pt idx="11641">
                  <c:v>39.900000000000006</c:v>
                </c:pt>
                <c:pt idx="11644">
                  <c:v>40.200000000000003</c:v>
                </c:pt>
                <c:pt idx="11645">
                  <c:v>39.5</c:v>
                </c:pt>
                <c:pt idx="11646">
                  <c:v>39.4</c:v>
                </c:pt>
                <c:pt idx="11647">
                  <c:v>38.800000000000004</c:v>
                </c:pt>
                <c:pt idx="11648">
                  <c:v>37.199999999999996</c:v>
                </c:pt>
                <c:pt idx="11651">
                  <c:v>38</c:v>
                </c:pt>
                <c:pt idx="11652">
                  <c:v>38.199999999999996</c:v>
                </c:pt>
                <c:pt idx="11653">
                  <c:v>40.299999999999997</c:v>
                </c:pt>
                <c:pt idx="11654">
                  <c:v>36.500000000000007</c:v>
                </c:pt>
                <c:pt idx="11655">
                  <c:v>37.600000000000009</c:v>
                </c:pt>
                <c:pt idx="11658">
                  <c:v>36.300000000000004</c:v>
                </c:pt>
                <c:pt idx="11659">
                  <c:v>38.800000000000004</c:v>
                </c:pt>
                <c:pt idx="11660">
                  <c:v>42.6</c:v>
                </c:pt>
                <c:pt idx="11661">
                  <c:v>41.5</c:v>
                </c:pt>
                <c:pt idx="11662">
                  <c:v>43.300000000000004</c:v>
                </c:pt>
                <c:pt idx="11665">
                  <c:v>44.2</c:v>
                </c:pt>
                <c:pt idx="11666">
                  <c:v>44.099999999999994</c:v>
                </c:pt>
                <c:pt idx="11667">
                  <c:v>48.9</c:v>
                </c:pt>
                <c:pt idx="11668">
                  <c:v>45.8</c:v>
                </c:pt>
                <c:pt idx="11669">
                  <c:v>44.999999999999993</c:v>
                </c:pt>
                <c:pt idx="11672">
                  <c:v>48.699999999999996</c:v>
                </c:pt>
                <c:pt idx="11673">
                  <c:v>47.699999999999996</c:v>
                </c:pt>
                <c:pt idx="11674">
                  <c:v>45.499999999999993</c:v>
                </c:pt>
                <c:pt idx="11675">
                  <c:v>44.600000000000009</c:v>
                </c:pt>
                <c:pt idx="11676">
                  <c:v>46.300000000000011</c:v>
                </c:pt>
                <c:pt idx="11682">
                  <c:v>47.20000000000001</c:v>
                </c:pt>
                <c:pt idx="11688">
                  <c:v>48.5</c:v>
                </c:pt>
                <c:pt idx="11689">
                  <c:v>47.5</c:v>
                </c:pt>
                <c:pt idx="11690">
                  <c:v>51.6</c:v>
                </c:pt>
                <c:pt idx="11693">
                  <c:v>53.400000000000006</c:v>
                </c:pt>
                <c:pt idx="11694">
                  <c:v>50.6</c:v>
                </c:pt>
                <c:pt idx="11695">
                  <c:v>42.1</c:v>
                </c:pt>
                <c:pt idx="11696">
                  <c:v>41.5</c:v>
                </c:pt>
                <c:pt idx="11697">
                  <c:v>42.1</c:v>
                </c:pt>
                <c:pt idx="11700">
                  <c:v>42.900000000000006</c:v>
                </c:pt>
                <c:pt idx="11701">
                  <c:v>42.4</c:v>
                </c:pt>
                <c:pt idx="11702">
                  <c:v>41.300000000000004</c:v>
                </c:pt>
                <c:pt idx="11703">
                  <c:v>41.300000000000004</c:v>
                </c:pt>
                <c:pt idx="11704">
                  <c:v>38.9</c:v>
                </c:pt>
                <c:pt idx="11707">
                  <c:v>41</c:v>
                </c:pt>
                <c:pt idx="11708">
                  <c:v>38.5</c:v>
                </c:pt>
                <c:pt idx="11709">
                  <c:v>40.6</c:v>
                </c:pt>
                <c:pt idx="11710">
                  <c:v>37.9</c:v>
                </c:pt>
                <c:pt idx="11711">
                  <c:v>42.3</c:v>
                </c:pt>
                <c:pt idx="11714">
                  <c:v>41.199999999999996</c:v>
                </c:pt>
                <c:pt idx="11715">
                  <c:v>39.700000000000003</c:v>
                </c:pt>
                <c:pt idx="11716">
                  <c:v>39.499999999999993</c:v>
                </c:pt>
                <c:pt idx="11717">
                  <c:v>38.6</c:v>
                </c:pt>
                <c:pt idx="11718">
                  <c:v>41.2</c:v>
                </c:pt>
                <c:pt idx="11721">
                  <c:v>41.79999999999999</c:v>
                </c:pt>
                <c:pt idx="11722">
                  <c:v>38.699999999999996</c:v>
                </c:pt>
                <c:pt idx="11723">
                  <c:v>41.79999999999999</c:v>
                </c:pt>
                <c:pt idx="11724">
                  <c:v>39.900000000000006</c:v>
                </c:pt>
                <c:pt idx="11725">
                  <c:v>43.900000000000006</c:v>
                </c:pt>
                <c:pt idx="11728">
                  <c:v>45.300000000000004</c:v>
                </c:pt>
                <c:pt idx="11729">
                  <c:v>43.600000000000009</c:v>
                </c:pt>
                <c:pt idx="11730">
                  <c:v>43.000000000000007</c:v>
                </c:pt>
                <c:pt idx="11731">
                  <c:v>41.900000000000006</c:v>
                </c:pt>
                <c:pt idx="11732">
                  <c:v>42.800000000000004</c:v>
                </c:pt>
                <c:pt idx="11735">
                  <c:v>44.500000000000007</c:v>
                </c:pt>
                <c:pt idx="11736">
                  <c:v>43.900000000000006</c:v>
                </c:pt>
                <c:pt idx="11737">
                  <c:v>43.800000000000004</c:v>
                </c:pt>
                <c:pt idx="11738">
                  <c:v>43.300000000000004</c:v>
                </c:pt>
                <c:pt idx="11739">
                  <c:v>40.800000000000004</c:v>
                </c:pt>
                <c:pt idx="11742">
                  <c:v>40.6</c:v>
                </c:pt>
                <c:pt idx="11743">
                  <c:v>41.400000000000006</c:v>
                </c:pt>
                <c:pt idx="11744">
                  <c:v>43.600000000000009</c:v>
                </c:pt>
                <c:pt idx="11745">
                  <c:v>41.699999999999996</c:v>
                </c:pt>
                <c:pt idx="11746">
                  <c:v>38.999999999999993</c:v>
                </c:pt>
                <c:pt idx="11749">
                  <c:v>37.900000000000006</c:v>
                </c:pt>
                <c:pt idx="11750">
                  <c:v>39.1</c:v>
                </c:pt>
                <c:pt idx="11751">
                  <c:v>36.299999999999997</c:v>
                </c:pt>
                <c:pt idx="11752">
                  <c:v>30.5</c:v>
                </c:pt>
                <c:pt idx="11753">
                  <c:v>36.300000000000004</c:v>
                </c:pt>
                <c:pt idx="11756">
                  <c:v>41.300000000000004</c:v>
                </c:pt>
                <c:pt idx="11757">
                  <c:v>38.700000000000003</c:v>
                </c:pt>
                <c:pt idx="11758">
                  <c:v>39.700000000000003</c:v>
                </c:pt>
                <c:pt idx="11759">
                  <c:v>40.200000000000003</c:v>
                </c:pt>
                <c:pt idx="11760">
                  <c:v>38.299999999999997</c:v>
                </c:pt>
                <c:pt idx="11763">
                  <c:v>37.4</c:v>
                </c:pt>
                <c:pt idx="11764">
                  <c:v>39.200000000000003</c:v>
                </c:pt>
                <c:pt idx="11765">
                  <c:v>35.699999999999996</c:v>
                </c:pt>
                <c:pt idx="11766">
                  <c:v>35.200000000000003</c:v>
                </c:pt>
                <c:pt idx="11767">
                  <c:v>34.6</c:v>
                </c:pt>
                <c:pt idx="11770">
                  <c:v>35.799999999999997</c:v>
                </c:pt>
                <c:pt idx="11771">
                  <c:v>37.6</c:v>
                </c:pt>
                <c:pt idx="11772">
                  <c:v>35.6</c:v>
                </c:pt>
                <c:pt idx="11773">
                  <c:v>38.299999999999997</c:v>
                </c:pt>
                <c:pt idx="11774">
                  <c:v>38</c:v>
                </c:pt>
                <c:pt idx="11777">
                  <c:v>41.8</c:v>
                </c:pt>
                <c:pt idx="11778">
                  <c:v>39.499999999999993</c:v>
                </c:pt>
                <c:pt idx="11779">
                  <c:v>40.1</c:v>
                </c:pt>
                <c:pt idx="11780">
                  <c:v>37</c:v>
                </c:pt>
                <c:pt idx="11781">
                  <c:v>35.099999999999994</c:v>
                </c:pt>
                <c:pt idx="11784">
                  <c:v>35.799999999999997</c:v>
                </c:pt>
                <c:pt idx="11785">
                  <c:v>33.5</c:v>
                </c:pt>
                <c:pt idx="11786">
                  <c:v>32.700000000000003</c:v>
                </c:pt>
                <c:pt idx="11787">
                  <c:v>36.6</c:v>
                </c:pt>
                <c:pt idx="11788">
                  <c:v>37.9</c:v>
                </c:pt>
                <c:pt idx="11791">
                  <c:v>35.9</c:v>
                </c:pt>
                <c:pt idx="11792">
                  <c:v>34.6</c:v>
                </c:pt>
                <c:pt idx="11793">
                  <c:v>33.599999999999994</c:v>
                </c:pt>
                <c:pt idx="11794">
                  <c:v>32.700000000000003</c:v>
                </c:pt>
                <c:pt idx="11799">
                  <c:v>34.6</c:v>
                </c:pt>
                <c:pt idx="11800">
                  <c:v>32.9</c:v>
                </c:pt>
                <c:pt idx="11801">
                  <c:v>38.1</c:v>
                </c:pt>
                <c:pt idx="11802">
                  <c:v>37.299999999999997</c:v>
                </c:pt>
                <c:pt idx="11805">
                  <c:v>36.5</c:v>
                </c:pt>
                <c:pt idx="11806">
                  <c:v>32.5</c:v>
                </c:pt>
                <c:pt idx="11808">
                  <c:v>35.299999999999997</c:v>
                </c:pt>
                <c:pt idx="11809">
                  <c:v>32.6</c:v>
                </c:pt>
                <c:pt idx="11812">
                  <c:v>34.9</c:v>
                </c:pt>
                <c:pt idx="11813">
                  <c:v>33.700000000000003</c:v>
                </c:pt>
                <c:pt idx="11814">
                  <c:v>36.700000000000003</c:v>
                </c:pt>
                <c:pt idx="11815">
                  <c:v>40.6</c:v>
                </c:pt>
                <c:pt idx="11816">
                  <c:v>38.299999999999997</c:v>
                </c:pt>
                <c:pt idx="11819">
                  <c:v>37.799999999999997</c:v>
                </c:pt>
                <c:pt idx="11820">
                  <c:v>38.800000000000004</c:v>
                </c:pt>
                <c:pt idx="11821">
                  <c:v>40.700000000000003</c:v>
                </c:pt>
                <c:pt idx="11822">
                  <c:v>41.5</c:v>
                </c:pt>
                <c:pt idx="11823">
                  <c:v>39.700000000000003</c:v>
                </c:pt>
                <c:pt idx="11826">
                  <c:v>40.300000000000004</c:v>
                </c:pt>
                <c:pt idx="11827">
                  <c:v>41.800000000000004</c:v>
                </c:pt>
                <c:pt idx="11828">
                  <c:v>37.9</c:v>
                </c:pt>
                <c:pt idx="11829">
                  <c:v>38.200000000000003</c:v>
                </c:pt>
                <c:pt idx="11830">
                  <c:v>40.200000000000003</c:v>
                </c:pt>
                <c:pt idx="11833">
                  <c:v>39.1</c:v>
                </c:pt>
                <c:pt idx="11834">
                  <c:v>41.7</c:v>
                </c:pt>
                <c:pt idx="11835">
                  <c:v>40</c:v>
                </c:pt>
                <c:pt idx="11836">
                  <c:v>39.900000000000006</c:v>
                </c:pt>
                <c:pt idx="11837">
                  <c:v>42.1</c:v>
                </c:pt>
                <c:pt idx="11840">
                  <c:v>41.300000000000004</c:v>
                </c:pt>
                <c:pt idx="11841">
                  <c:v>39.900000000000006</c:v>
                </c:pt>
                <c:pt idx="11842">
                  <c:v>36.6</c:v>
                </c:pt>
                <c:pt idx="11843">
                  <c:v>35.9</c:v>
                </c:pt>
                <c:pt idx="11844">
                  <c:v>31.2</c:v>
                </c:pt>
                <c:pt idx="11848">
                  <c:v>33.300000000000004</c:v>
                </c:pt>
                <c:pt idx="11849">
                  <c:v>35.699999999999996</c:v>
                </c:pt>
                <c:pt idx="11850">
                  <c:v>35.199999999999996</c:v>
                </c:pt>
                <c:pt idx="11851">
                  <c:v>35.4</c:v>
                </c:pt>
                <c:pt idx="11854">
                  <c:v>35.6</c:v>
                </c:pt>
                <c:pt idx="11855">
                  <c:v>30.600000000000005</c:v>
                </c:pt>
                <c:pt idx="11856">
                  <c:v>35.200000000000003</c:v>
                </c:pt>
                <c:pt idx="11857">
                  <c:v>32.200000000000003</c:v>
                </c:pt>
                <c:pt idx="11858">
                  <c:v>35.1</c:v>
                </c:pt>
                <c:pt idx="11861">
                  <c:v>33.4</c:v>
                </c:pt>
                <c:pt idx="11862">
                  <c:v>30.5</c:v>
                </c:pt>
                <c:pt idx="11863">
                  <c:v>33.700000000000003</c:v>
                </c:pt>
                <c:pt idx="11864">
                  <c:v>30.300000000000004</c:v>
                </c:pt>
                <c:pt idx="11865">
                  <c:v>31.6</c:v>
                </c:pt>
                <c:pt idx="11868">
                  <c:v>27.900000000000002</c:v>
                </c:pt>
                <c:pt idx="11869">
                  <c:v>30.599999999999998</c:v>
                </c:pt>
                <c:pt idx="11870">
                  <c:v>29.100000000000005</c:v>
                </c:pt>
                <c:pt idx="11871">
                  <c:v>26.3</c:v>
                </c:pt>
                <c:pt idx="11872">
                  <c:v>30.7</c:v>
                </c:pt>
                <c:pt idx="11875">
                  <c:v>29.5</c:v>
                </c:pt>
                <c:pt idx="11876">
                  <c:v>29.600000000000005</c:v>
                </c:pt>
                <c:pt idx="11877">
                  <c:v>24.6</c:v>
                </c:pt>
                <c:pt idx="11878">
                  <c:v>29.500000000000004</c:v>
                </c:pt>
                <c:pt idx="11879">
                  <c:v>26.700000000000003</c:v>
                </c:pt>
                <c:pt idx="11882">
                  <c:v>24.200000000000003</c:v>
                </c:pt>
                <c:pt idx="11883">
                  <c:v>26.97</c:v>
                </c:pt>
                <c:pt idx="11884">
                  <c:v>24.200000000000003</c:v>
                </c:pt>
                <c:pt idx="11885">
                  <c:v>23.900000000000006</c:v>
                </c:pt>
                <c:pt idx="11886">
                  <c:v>25.3</c:v>
                </c:pt>
                <c:pt idx="11889">
                  <c:v>24.8</c:v>
                </c:pt>
                <c:pt idx="11890">
                  <c:v>24.800000000000004</c:v>
                </c:pt>
                <c:pt idx="11891">
                  <c:v>25.7</c:v>
                </c:pt>
                <c:pt idx="11892">
                  <c:v>28.800000000000004</c:v>
                </c:pt>
                <c:pt idx="11893">
                  <c:v>24.8</c:v>
                </c:pt>
                <c:pt idx="11896">
                  <c:v>25.2</c:v>
                </c:pt>
                <c:pt idx="11897">
                  <c:v>26</c:v>
                </c:pt>
                <c:pt idx="11898">
                  <c:v>23.100000000000005</c:v>
                </c:pt>
                <c:pt idx="11899">
                  <c:v>22.9</c:v>
                </c:pt>
                <c:pt idx="11900">
                  <c:v>26</c:v>
                </c:pt>
                <c:pt idx="11903">
                  <c:v>29.700000000000003</c:v>
                </c:pt>
                <c:pt idx="11904">
                  <c:v>26.6</c:v>
                </c:pt>
                <c:pt idx="11905">
                  <c:v>25.400000000000006</c:v>
                </c:pt>
                <c:pt idx="11906">
                  <c:v>28.1</c:v>
                </c:pt>
                <c:pt idx="11907">
                  <c:v>31.699999999999996</c:v>
                </c:pt>
                <c:pt idx="11910">
                  <c:v>30.399999999999995</c:v>
                </c:pt>
                <c:pt idx="11911">
                  <c:v>29.299999999999997</c:v>
                </c:pt>
                <c:pt idx="11912">
                  <c:v>26.3</c:v>
                </c:pt>
                <c:pt idx="11914">
                  <c:v>30.199999999999992</c:v>
                </c:pt>
                <c:pt idx="11917">
                  <c:v>28.500000000000004</c:v>
                </c:pt>
                <c:pt idx="11918">
                  <c:v>25.7</c:v>
                </c:pt>
                <c:pt idx="11919">
                  <c:v>26.1</c:v>
                </c:pt>
                <c:pt idx="11920">
                  <c:v>30.600000000000005</c:v>
                </c:pt>
                <c:pt idx="11921">
                  <c:v>24.9</c:v>
                </c:pt>
                <c:pt idx="11924">
                  <c:v>28.700000000000003</c:v>
                </c:pt>
                <c:pt idx="11925">
                  <c:v>25.5</c:v>
                </c:pt>
                <c:pt idx="11926">
                  <c:v>26.799999999999997</c:v>
                </c:pt>
                <c:pt idx="11927">
                  <c:v>27.500000000000004</c:v>
                </c:pt>
                <c:pt idx="11928">
                  <c:v>29.000000000000004</c:v>
                </c:pt>
                <c:pt idx="11931">
                  <c:v>30.600000000000005</c:v>
                </c:pt>
                <c:pt idx="11932">
                  <c:v>33.199999999999996</c:v>
                </c:pt>
                <c:pt idx="11933">
                  <c:v>30.300000000000004</c:v>
                </c:pt>
                <c:pt idx="11934">
                  <c:v>35</c:v>
                </c:pt>
                <c:pt idx="11935">
                  <c:v>25.299999999999994</c:v>
                </c:pt>
                <c:pt idx="11938">
                  <c:v>32.000000000000007</c:v>
                </c:pt>
                <c:pt idx="11939">
                  <c:v>33.699999999999996</c:v>
                </c:pt>
                <c:pt idx="11941">
                  <c:v>31.999999999999996</c:v>
                </c:pt>
                <c:pt idx="11942">
                  <c:v>32.1</c:v>
                </c:pt>
                <c:pt idx="11945">
                  <c:v>28.4</c:v>
                </c:pt>
                <c:pt idx="11946">
                  <c:v>30.9</c:v>
                </c:pt>
                <c:pt idx="11947">
                  <c:v>27.200000000000003</c:v>
                </c:pt>
                <c:pt idx="11948">
                  <c:v>27.900000000000002</c:v>
                </c:pt>
                <c:pt idx="11949">
                  <c:v>29.800000000000004</c:v>
                </c:pt>
                <c:pt idx="11952">
                  <c:v>28.999999999999996</c:v>
                </c:pt>
                <c:pt idx="11953">
                  <c:v>26.700000000000006</c:v>
                </c:pt>
                <c:pt idx="11955">
                  <c:v>30.399999999999995</c:v>
                </c:pt>
                <c:pt idx="11956">
                  <c:v>29.599999999999994</c:v>
                </c:pt>
                <c:pt idx="11959">
                  <c:v>29.000000000000004</c:v>
                </c:pt>
                <c:pt idx="11960">
                  <c:v>25.900000000000002</c:v>
                </c:pt>
                <c:pt idx="11961">
                  <c:v>30.300000000000004</c:v>
                </c:pt>
                <c:pt idx="11963">
                  <c:v>32.000000000000007</c:v>
                </c:pt>
                <c:pt idx="11966">
                  <c:v>32.900000000000006</c:v>
                </c:pt>
                <c:pt idx="11967">
                  <c:v>27.9</c:v>
                </c:pt>
                <c:pt idx="11968">
                  <c:v>31.399999999999995</c:v>
                </c:pt>
                <c:pt idx="11969">
                  <c:v>34.1</c:v>
                </c:pt>
                <c:pt idx="11970">
                  <c:v>31.799999999999994</c:v>
                </c:pt>
                <c:pt idx="11973">
                  <c:v>28.400000000000002</c:v>
                </c:pt>
                <c:pt idx="11974">
                  <c:v>29.200000000000003</c:v>
                </c:pt>
                <c:pt idx="11975">
                  <c:v>28.999999999999996</c:v>
                </c:pt>
                <c:pt idx="11976">
                  <c:v>23.400000000000002</c:v>
                </c:pt>
                <c:pt idx="11977">
                  <c:v>30.599999999999998</c:v>
                </c:pt>
                <c:pt idx="11980">
                  <c:v>31.100000000000005</c:v>
                </c:pt>
                <c:pt idx="11981">
                  <c:v>31.2</c:v>
                </c:pt>
                <c:pt idx="11982">
                  <c:v>31.500000000000007</c:v>
                </c:pt>
                <c:pt idx="11983">
                  <c:v>28.300000000000004</c:v>
                </c:pt>
                <c:pt idx="11984">
                  <c:v>31.6</c:v>
                </c:pt>
                <c:pt idx="11987">
                  <c:v>32.300000000000004</c:v>
                </c:pt>
                <c:pt idx="11988">
                  <c:v>29.200000000000003</c:v>
                </c:pt>
                <c:pt idx="11989">
                  <c:v>30</c:v>
                </c:pt>
                <c:pt idx="11990">
                  <c:v>31.400000000000006</c:v>
                </c:pt>
                <c:pt idx="11991">
                  <c:v>33.5</c:v>
                </c:pt>
                <c:pt idx="11994">
                  <c:v>33.1</c:v>
                </c:pt>
                <c:pt idx="11995">
                  <c:v>29.599999999999998</c:v>
                </c:pt>
                <c:pt idx="11996">
                  <c:v>28.199999999999996</c:v>
                </c:pt>
                <c:pt idx="11997">
                  <c:v>35.099999999999994</c:v>
                </c:pt>
                <c:pt idx="11998">
                  <c:v>28.400000000000002</c:v>
                </c:pt>
                <c:pt idx="12001">
                  <c:v>31.8</c:v>
                </c:pt>
                <c:pt idx="12002">
                  <c:v>29.2</c:v>
                </c:pt>
                <c:pt idx="12003">
                  <c:v>29.9</c:v>
                </c:pt>
                <c:pt idx="12004">
                  <c:v>31.2</c:v>
                </c:pt>
                <c:pt idx="12005">
                  <c:v>31.900000000000002</c:v>
                </c:pt>
                <c:pt idx="12008">
                  <c:v>29.099999999999998</c:v>
                </c:pt>
                <c:pt idx="12009">
                  <c:v>30.3</c:v>
                </c:pt>
                <c:pt idx="12010">
                  <c:v>33.800000000000004</c:v>
                </c:pt>
                <c:pt idx="12011">
                  <c:v>32.700000000000003</c:v>
                </c:pt>
                <c:pt idx="12012">
                  <c:v>30.400000000000006</c:v>
                </c:pt>
                <c:pt idx="12015">
                  <c:v>31.000000000000007</c:v>
                </c:pt>
                <c:pt idx="12016">
                  <c:v>29.9</c:v>
                </c:pt>
                <c:pt idx="12017">
                  <c:v>32.5</c:v>
                </c:pt>
                <c:pt idx="12018">
                  <c:v>32.9</c:v>
                </c:pt>
                <c:pt idx="12019">
                  <c:v>32.700000000000003</c:v>
                </c:pt>
                <c:pt idx="12022">
                  <c:v>31.200000000000006</c:v>
                </c:pt>
                <c:pt idx="12023">
                  <c:v>23.700000000000003</c:v>
                </c:pt>
                <c:pt idx="12024">
                  <c:v>32.200000000000003</c:v>
                </c:pt>
                <c:pt idx="12025">
                  <c:v>33.300000000000004</c:v>
                </c:pt>
                <c:pt idx="12026">
                  <c:v>33.100000000000009</c:v>
                </c:pt>
                <c:pt idx="12029">
                  <c:v>32.5</c:v>
                </c:pt>
                <c:pt idx="12030">
                  <c:v>30.599999999999998</c:v>
                </c:pt>
                <c:pt idx="12031">
                  <c:v>31.1</c:v>
                </c:pt>
                <c:pt idx="12032">
                  <c:v>36.9</c:v>
                </c:pt>
                <c:pt idx="12033">
                  <c:v>24.099999999999998</c:v>
                </c:pt>
                <c:pt idx="12036">
                  <c:v>32.300000000000004</c:v>
                </c:pt>
                <c:pt idx="12037">
                  <c:v>29.599999999999998</c:v>
                </c:pt>
                <c:pt idx="12038">
                  <c:v>33.9</c:v>
                </c:pt>
                <c:pt idx="12039">
                  <c:v>28.300000000000004</c:v>
                </c:pt>
                <c:pt idx="12040">
                  <c:v>28.6</c:v>
                </c:pt>
                <c:pt idx="12043">
                  <c:v>32.1</c:v>
                </c:pt>
                <c:pt idx="12047">
                  <c:v>29.7</c:v>
                </c:pt>
                <c:pt idx="12050">
                  <c:v>33.5</c:v>
                </c:pt>
                <c:pt idx="12053">
                  <c:v>26</c:v>
                </c:pt>
                <c:pt idx="12054">
                  <c:v>30.200000000000003</c:v>
                </c:pt>
                <c:pt idx="12057">
                  <c:v>31.1</c:v>
                </c:pt>
                <c:pt idx="12058">
                  <c:v>30.200000000000003</c:v>
                </c:pt>
                <c:pt idx="12059">
                  <c:v>28.6</c:v>
                </c:pt>
                <c:pt idx="12060">
                  <c:v>25.900000000000002</c:v>
                </c:pt>
                <c:pt idx="12061">
                  <c:v>24</c:v>
                </c:pt>
                <c:pt idx="12064">
                  <c:v>27.3</c:v>
                </c:pt>
                <c:pt idx="12065">
                  <c:v>25.2</c:v>
                </c:pt>
                <c:pt idx="12066">
                  <c:v>26</c:v>
                </c:pt>
                <c:pt idx="12067">
                  <c:v>25.7</c:v>
                </c:pt>
                <c:pt idx="12068">
                  <c:v>26.3</c:v>
                </c:pt>
                <c:pt idx="12071">
                  <c:v>25.2</c:v>
                </c:pt>
                <c:pt idx="12072">
                  <c:v>23.900000000000002</c:v>
                </c:pt>
                <c:pt idx="12073">
                  <c:v>24.3</c:v>
                </c:pt>
                <c:pt idx="12074">
                  <c:v>21.800000000000004</c:v>
                </c:pt>
                <c:pt idx="12075">
                  <c:v>23.5</c:v>
                </c:pt>
                <c:pt idx="12078">
                  <c:v>23.5</c:v>
                </c:pt>
                <c:pt idx="12079">
                  <c:v>30.700000000000006</c:v>
                </c:pt>
                <c:pt idx="12080">
                  <c:v>26.3</c:v>
                </c:pt>
                <c:pt idx="12081">
                  <c:v>25.2</c:v>
                </c:pt>
                <c:pt idx="12082">
                  <c:v>22.800000000000004</c:v>
                </c:pt>
                <c:pt idx="12085">
                  <c:v>26.8</c:v>
                </c:pt>
                <c:pt idx="12086">
                  <c:v>26.700000000000003</c:v>
                </c:pt>
                <c:pt idx="12087">
                  <c:v>26.200000000000003</c:v>
                </c:pt>
                <c:pt idx="12088">
                  <c:v>24.8</c:v>
                </c:pt>
                <c:pt idx="12089">
                  <c:v>25.7</c:v>
                </c:pt>
                <c:pt idx="12092">
                  <c:v>23.700000000000003</c:v>
                </c:pt>
                <c:pt idx="12093">
                  <c:v>24.7</c:v>
                </c:pt>
                <c:pt idx="12094">
                  <c:v>23.599999999999998</c:v>
                </c:pt>
                <c:pt idx="12095">
                  <c:v>26.5</c:v>
                </c:pt>
                <c:pt idx="12096">
                  <c:v>24.500000000000004</c:v>
                </c:pt>
                <c:pt idx="12099">
                  <c:v>24.200000000000003</c:v>
                </c:pt>
                <c:pt idx="12100">
                  <c:v>26.1</c:v>
                </c:pt>
                <c:pt idx="12101">
                  <c:v>24.099999999999998</c:v>
                </c:pt>
                <c:pt idx="12102">
                  <c:v>20.2</c:v>
                </c:pt>
                <c:pt idx="12103">
                  <c:v>24.3</c:v>
                </c:pt>
                <c:pt idx="12106">
                  <c:v>25.5</c:v>
                </c:pt>
                <c:pt idx="12107">
                  <c:v>25.8</c:v>
                </c:pt>
                <c:pt idx="12108">
                  <c:v>34.799999999999997</c:v>
                </c:pt>
                <c:pt idx="12109">
                  <c:v>25.7</c:v>
                </c:pt>
                <c:pt idx="12110">
                  <c:v>31.7</c:v>
                </c:pt>
                <c:pt idx="12113">
                  <c:v>33.700000000000003</c:v>
                </c:pt>
                <c:pt idx="12114">
                  <c:v>24.299999999999994</c:v>
                </c:pt>
                <c:pt idx="12115">
                  <c:v>31.6</c:v>
                </c:pt>
                <c:pt idx="12116">
                  <c:v>28.4</c:v>
                </c:pt>
                <c:pt idx="12117">
                  <c:v>37.1</c:v>
                </c:pt>
                <c:pt idx="12120">
                  <c:v>44.7</c:v>
                </c:pt>
                <c:pt idx="12121">
                  <c:v>45.300000000000004</c:v>
                </c:pt>
                <c:pt idx="12122">
                  <c:v>45.4</c:v>
                </c:pt>
                <c:pt idx="12123">
                  <c:v>63</c:v>
                </c:pt>
                <c:pt idx="12124">
                  <c:v>61.7</c:v>
                </c:pt>
                <c:pt idx="12127">
                  <c:v>75.2</c:v>
                </c:pt>
                <c:pt idx="12128">
                  <c:v>65.400000000000006</c:v>
                </c:pt>
                <c:pt idx="12129">
                  <c:v>63.3</c:v>
                </c:pt>
                <c:pt idx="12130">
                  <c:v>52.7</c:v>
                </c:pt>
                <c:pt idx="12131">
                  <c:v>37.700000000000003</c:v>
                </c:pt>
                <c:pt idx="12134">
                  <c:v>49.6</c:v>
                </c:pt>
                <c:pt idx="12135">
                  <c:v>55.000000000000007</c:v>
                </c:pt>
                <c:pt idx="12136">
                  <c:v>48.9</c:v>
                </c:pt>
                <c:pt idx="12137">
                  <c:v>33</c:v>
                </c:pt>
                <c:pt idx="12138">
                  <c:v>38.6</c:v>
                </c:pt>
                <c:pt idx="12141">
                  <c:v>45.6</c:v>
                </c:pt>
                <c:pt idx="12142">
                  <c:v>47.4</c:v>
                </c:pt>
                <c:pt idx="12143">
                  <c:v>52.300000000000004</c:v>
                </c:pt>
                <c:pt idx="12144">
                  <c:v>46.8</c:v>
                </c:pt>
                <c:pt idx="12145">
                  <c:v>52.5</c:v>
                </c:pt>
                <c:pt idx="12148">
                  <c:v>49.6</c:v>
                </c:pt>
                <c:pt idx="12149">
                  <c:v>53.900000000000006</c:v>
                </c:pt>
                <c:pt idx="12150">
                  <c:v>50.9</c:v>
                </c:pt>
                <c:pt idx="12151">
                  <c:v>42.9</c:v>
                </c:pt>
                <c:pt idx="12156">
                  <c:v>45.400000000000006</c:v>
                </c:pt>
                <c:pt idx="12157">
                  <c:v>47.099999999999994</c:v>
                </c:pt>
                <c:pt idx="12158">
                  <c:v>49.9</c:v>
                </c:pt>
                <c:pt idx="12159">
                  <c:v>49.400000000000006</c:v>
                </c:pt>
                <c:pt idx="12162">
                  <c:v>56.399999999999991</c:v>
                </c:pt>
                <c:pt idx="12163">
                  <c:v>55.1</c:v>
                </c:pt>
                <c:pt idx="12164">
                  <c:v>58.400000000000006</c:v>
                </c:pt>
                <c:pt idx="12165">
                  <c:v>49.8</c:v>
                </c:pt>
                <c:pt idx="12166">
                  <c:v>48.6</c:v>
                </c:pt>
                <c:pt idx="12169">
                  <c:v>49.400000000000006</c:v>
                </c:pt>
                <c:pt idx="12170">
                  <c:v>45.7</c:v>
                </c:pt>
                <c:pt idx="12171">
                  <c:v>44.999999999999993</c:v>
                </c:pt>
                <c:pt idx="12172">
                  <c:v>40.5</c:v>
                </c:pt>
                <c:pt idx="12176">
                  <c:v>52.599999999999994</c:v>
                </c:pt>
                <c:pt idx="12177">
                  <c:v>47.7</c:v>
                </c:pt>
                <c:pt idx="12178">
                  <c:v>57.500000000000007</c:v>
                </c:pt>
                <c:pt idx="12179">
                  <c:v>46.599999999999994</c:v>
                </c:pt>
                <c:pt idx="12183">
                  <c:v>50.7</c:v>
                </c:pt>
                <c:pt idx="12184">
                  <c:v>48.6</c:v>
                </c:pt>
                <c:pt idx="12185">
                  <c:v>48.500000000000007</c:v>
                </c:pt>
                <c:pt idx="12186">
                  <c:v>51.1</c:v>
                </c:pt>
                <c:pt idx="12187">
                  <c:v>52.900000000000006</c:v>
                </c:pt>
                <c:pt idx="12190">
                  <c:v>55.500000000000007</c:v>
                </c:pt>
                <c:pt idx="12191">
                  <c:v>46.8</c:v>
                </c:pt>
                <c:pt idx="12192">
                  <c:v>42.6</c:v>
                </c:pt>
                <c:pt idx="12194">
                  <c:v>46.4</c:v>
                </c:pt>
                <c:pt idx="12197">
                  <c:v>45.2</c:v>
                </c:pt>
                <c:pt idx="12198">
                  <c:v>45.1</c:v>
                </c:pt>
                <c:pt idx="12199">
                  <c:v>44.5</c:v>
                </c:pt>
                <c:pt idx="12200">
                  <c:v>37.299999999999997</c:v>
                </c:pt>
                <c:pt idx="12201">
                  <c:v>35.199999999999996</c:v>
                </c:pt>
                <c:pt idx="12205">
                  <c:v>37.299999999999997</c:v>
                </c:pt>
                <c:pt idx="12206">
                  <c:v>39.1</c:v>
                </c:pt>
                <c:pt idx="12207">
                  <c:v>34.799999999999997</c:v>
                </c:pt>
                <c:pt idx="12208">
                  <c:v>33.300000000000004</c:v>
                </c:pt>
                <c:pt idx="12211">
                  <c:v>32.700000000000003</c:v>
                </c:pt>
                <c:pt idx="12212">
                  <c:v>41.400000000000006</c:v>
                </c:pt>
                <c:pt idx="12213">
                  <c:v>40.5</c:v>
                </c:pt>
                <c:pt idx="12214">
                  <c:v>39</c:v>
                </c:pt>
                <c:pt idx="12215">
                  <c:v>38.200000000000003</c:v>
                </c:pt>
                <c:pt idx="12218">
                  <c:v>41.2</c:v>
                </c:pt>
                <c:pt idx="12219">
                  <c:v>38.5</c:v>
                </c:pt>
                <c:pt idx="12220">
                  <c:v>32.5</c:v>
                </c:pt>
                <c:pt idx="12221">
                  <c:v>31.900000000000002</c:v>
                </c:pt>
                <c:pt idx="12222">
                  <c:v>32.100000000000009</c:v>
                </c:pt>
                <c:pt idx="12225">
                  <c:v>30.2</c:v>
                </c:pt>
                <c:pt idx="12226">
                  <c:v>33.699999999999996</c:v>
                </c:pt>
                <c:pt idx="12227">
                  <c:v>30.800000000000004</c:v>
                </c:pt>
                <c:pt idx="12228">
                  <c:v>33.900000000000006</c:v>
                </c:pt>
                <c:pt idx="12229">
                  <c:v>35.799999999999997</c:v>
                </c:pt>
                <c:pt idx="12232">
                  <c:v>34.5</c:v>
                </c:pt>
                <c:pt idx="12233">
                  <c:v>36.1</c:v>
                </c:pt>
                <c:pt idx="12234">
                  <c:v>38</c:v>
                </c:pt>
                <c:pt idx="12235">
                  <c:v>30.100000000000005</c:v>
                </c:pt>
                <c:pt idx="12236">
                  <c:v>34.35</c:v>
                </c:pt>
                <c:pt idx="12239">
                  <c:v>32.200000000000003</c:v>
                </c:pt>
                <c:pt idx="12240">
                  <c:v>33.700000000000003</c:v>
                </c:pt>
                <c:pt idx="12241">
                  <c:v>32.1</c:v>
                </c:pt>
                <c:pt idx="12242">
                  <c:v>29.300000000000004</c:v>
                </c:pt>
                <c:pt idx="12243">
                  <c:v>34.5</c:v>
                </c:pt>
                <c:pt idx="12246">
                  <c:v>36.6</c:v>
                </c:pt>
                <c:pt idx="12247">
                  <c:v>30.4</c:v>
                </c:pt>
                <c:pt idx="12248">
                  <c:v>32.700000000000003</c:v>
                </c:pt>
                <c:pt idx="12249">
                  <c:v>29.200000000000003</c:v>
                </c:pt>
                <c:pt idx="12250">
                  <c:v>31.900000000000002</c:v>
                </c:pt>
                <c:pt idx="12253">
                  <c:v>27.400000000000002</c:v>
                </c:pt>
                <c:pt idx="12254">
                  <c:v>30.000000000000004</c:v>
                </c:pt>
                <c:pt idx="12255">
                  <c:v>29.5</c:v>
                </c:pt>
                <c:pt idx="12256">
                  <c:v>30.7</c:v>
                </c:pt>
                <c:pt idx="12257">
                  <c:v>32.700000000000003</c:v>
                </c:pt>
                <c:pt idx="12260">
                  <c:v>28.500000000000004</c:v>
                </c:pt>
                <c:pt idx="12261">
                  <c:v>30.599999999999998</c:v>
                </c:pt>
                <c:pt idx="12262">
                  <c:v>32.6</c:v>
                </c:pt>
                <c:pt idx="12263">
                  <c:v>31.200000000000006</c:v>
                </c:pt>
                <c:pt idx="12264">
                  <c:v>34.900000000000006</c:v>
                </c:pt>
                <c:pt idx="12267">
                  <c:v>31.7</c:v>
                </c:pt>
                <c:pt idx="12268">
                  <c:v>30.300000000000004</c:v>
                </c:pt>
                <c:pt idx="12269">
                  <c:v>33.900000000000006</c:v>
                </c:pt>
                <c:pt idx="12270">
                  <c:v>30.100000000000005</c:v>
                </c:pt>
                <c:pt idx="12271">
                  <c:v>31.500000000000007</c:v>
                </c:pt>
                <c:pt idx="12274">
                  <c:v>28.500000000000004</c:v>
                </c:pt>
                <c:pt idx="12275">
                  <c:v>31.3</c:v>
                </c:pt>
                <c:pt idx="12276">
                  <c:v>28.000000000000004</c:v>
                </c:pt>
                <c:pt idx="12277">
                  <c:v>34.900000000000006</c:v>
                </c:pt>
                <c:pt idx="12278">
                  <c:v>29.2</c:v>
                </c:pt>
                <c:pt idx="12281">
                  <c:v>27.3</c:v>
                </c:pt>
                <c:pt idx="12282">
                  <c:v>30.600000000000005</c:v>
                </c:pt>
                <c:pt idx="12283">
                  <c:v>29.4</c:v>
                </c:pt>
                <c:pt idx="12284">
                  <c:v>27.9</c:v>
                </c:pt>
                <c:pt idx="12285">
                  <c:v>31.4</c:v>
                </c:pt>
                <c:pt idx="12288">
                  <c:v>29.9</c:v>
                </c:pt>
                <c:pt idx="12289">
                  <c:v>33.700000000000003</c:v>
                </c:pt>
                <c:pt idx="12290">
                  <c:v>29.599999999999998</c:v>
                </c:pt>
                <c:pt idx="12291">
                  <c:v>33.900000000000006</c:v>
                </c:pt>
                <c:pt idx="12292">
                  <c:v>28.500000000000004</c:v>
                </c:pt>
                <c:pt idx="12295">
                  <c:v>29.600000000000005</c:v>
                </c:pt>
                <c:pt idx="12296">
                  <c:v>27.3</c:v>
                </c:pt>
                <c:pt idx="12297">
                  <c:v>26.8</c:v>
                </c:pt>
                <c:pt idx="12298">
                  <c:v>26.6</c:v>
                </c:pt>
                <c:pt idx="12299">
                  <c:v>30.3</c:v>
                </c:pt>
                <c:pt idx="12302">
                  <c:v>30.600000000000005</c:v>
                </c:pt>
                <c:pt idx="12303">
                  <c:v>27.700000000000003</c:v>
                </c:pt>
                <c:pt idx="12304">
                  <c:v>34.699999999999996</c:v>
                </c:pt>
                <c:pt idx="12305">
                  <c:v>33.6</c:v>
                </c:pt>
                <c:pt idx="12306">
                  <c:v>27.900000000000002</c:v>
                </c:pt>
                <c:pt idx="12309">
                  <c:v>30.599999999999998</c:v>
                </c:pt>
                <c:pt idx="12310">
                  <c:v>27.199999999999996</c:v>
                </c:pt>
                <c:pt idx="12311">
                  <c:v>27.1</c:v>
                </c:pt>
                <c:pt idx="12312">
                  <c:v>23.900000000000002</c:v>
                </c:pt>
                <c:pt idx="12313">
                  <c:v>27</c:v>
                </c:pt>
                <c:pt idx="12316">
                  <c:v>25.6</c:v>
                </c:pt>
                <c:pt idx="12317">
                  <c:v>28.500000000000004</c:v>
                </c:pt>
                <c:pt idx="12318">
                  <c:v>26.700000000000003</c:v>
                </c:pt>
                <c:pt idx="12319">
                  <c:v>28.700000000000003</c:v>
                </c:pt>
                <c:pt idx="12320">
                  <c:v>27.500000000000004</c:v>
                </c:pt>
                <c:pt idx="12323">
                  <c:v>26.8</c:v>
                </c:pt>
                <c:pt idx="12324">
                  <c:v>27.1</c:v>
                </c:pt>
                <c:pt idx="12325">
                  <c:v>30.900000000000006</c:v>
                </c:pt>
                <c:pt idx="12326">
                  <c:v>26.8</c:v>
                </c:pt>
                <c:pt idx="12327">
                  <c:v>29.000000000000004</c:v>
                </c:pt>
                <c:pt idx="12330">
                  <c:v>29.700000000000003</c:v>
                </c:pt>
                <c:pt idx="12331">
                  <c:v>26.5</c:v>
                </c:pt>
                <c:pt idx="12332">
                  <c:v>27.900000000000002</c:v>
                </c:pt>
                <c:pt idx="12333">
                  <c:v>24.9</c:v>
                </c:pt>
                <c:pt idx="12334">
                  <c:v>26.700000000000003</c:v>
                </c:pt>
                <c:pt idx="12337">
                  <c:v>25.6</c:v>
                </c:pt>
                <c:pt idx="12338">
                  <c:v>25.700000000000006</c:v>
                </c:pt>
                <c:pt idx="12339">
                  <c:v>26.600000000000009</c:v>
                </c:pt>
                <c:pt idx="12340">
                  <c:v>28.7</c:v>
                </c:pt>
                <c:pt idx="12341">
                  <c:v>27.299999999999997</c:v>
                </c:pt>
                <c:pt idx="12344">
                  <c:v>27.9</c:v>
                </c:pt>
                <c:pt idx="12345">
                  <c:v>30.8</c:v>
                </c:pt>
                <c:pt idx="12346">
                  <c:v>26.799999999999997</c:v>
                </c:pt>
                <c:pt idx="12347">
                  <c:v>29.399999999999991</c:v>
                </c:pt>
                <c:pt idx="12348">
                  <c:v>27.300000000000008</c:v>
                </c:pt>
                <c:pt idx="12351">
                  <c:v>28.799999999999997</c:v>
                </c:pt>
                <c:pt idx="12352">
                  <c:v>26.199999999999996</c:v>
                </c:pt>
                <c:pt idx="12353">
                  <c:v>31.4</c:v>
                </c:pt>
                <c:pt idx="12354">
                  <c:v>27.6</c:v>
                </c:pt>
                <c:pt idx="12355">
                  <c:v>28.799999999999997</c:v>
                </c:pt>
                <c:pt idx="12358">
                  <c:v>26.099999999999994</c:v>
                </c:pt>
                <c:pt idx="12359">
                  <c:v>27.799999999999997</c:v>
                </c:pt>
                <c:pt idx="12360">
                  <c:v>29.000000000000004</c:v>
                </c:pt>
                <c:pt idx="12361">
                  <c:v>28.900000000000002</c:v>
                </c:pt>
                <c:pt idx="12362">
                  <c:v>29.9</c:v>
                </c:pt>
                <c:pt idx="12365">
                  <c:v>38.5</c:v>
                </c:pt>
                <c:pt idx="12366">
                  <c:v>25.6</c:v>
                </c:pt>
                <c:pt idx="12368">
                  <c:v>21.299999999999997</c:v>
                </c:pt>
                <c:pt idx="12369">
                  <c:v>23.300000000000004</c:v>
                </c:pt>
                <c:pt idx="12372">
                  <c:v>25.000000000000007</c:v>
                </c:pt>
                <c:pt idx="12373">
                  <c:v>22.300000000000004</c:v>
                </c:pt>
                <c:pt idx="12374">
                  <c:v>24.800000000000004</c:v>
                </c:pt>
                <c:pt idx="12375">
                  <c:v>23.400000000000006</c:v>
                </c:pt>
                <c:pt idx="12376">
                  <c:v>22.300000000000004</c:v>
                </c:pt>
                <c:pt idx="12379">
                  <c:v>24.099999999999994</c:v>
                </c:pt>
                <c:pt idx="12380">
                  <c:v>24.899999999999995</c:v>
                </c:pt>
                <c:pt idx="12381">
                  <c:v>23.400000000000006</c:v>
                </c:pt>
                <c:pt idx="12382">
                  <c:v>23.099999999999994</c:v>
                </c:pt>
                <c:pt idx="12383">
                  <c:v>24.799999999999994</c:v>
                </c:pt>
                <c:pt idx="12386">
                  <c:v>26.199999999999996</c:v>
                </c:pt>
                <c:pt idx="12387">
                  <c:v>27.700000000000003</c:v>
                </c:pt>
                <c:pt idx="12388">
                  <c:v>23.5</c:v>
                </c:pt>
                <c:pt idx="12389">
                  <c:v>22.700000000000003</c:v>
                </c:pt>
                <c:pt idx="12390">
                  <c:v>24.400000000000006</c:v>
                </c:pt>
                <c:pt idx="12393">
                  <c:v>23.999999999999993</c:v>
                </c:pt>
                <c:pt idx="12394">
                  <c:v>23.20000000000001</c:v>
                </c:pt>
                <c:pt idx="12395">
                  <c:v>23.900000000000009</c:v>
                </c:pt>
                <c:pt idx="12396">
                  <c:v>26.3</c:v>
                </c:pt>
                <c:pt idx="12397">
                  <c:v>24.8</c:v>
                </c:pt>
                <c:pt idx="12400">
                  <c:v>26</c:v>
                </c:pt>
                <c:pt idx="12401">
                  <c:v>24.8</c:v>
                </c:pt>
                <c:pt idx="12402">
                  <c:v>26.199999999999996</c:v>
                </c:pt>
                <c:pt idx="12403">
                  <c:v>24.499999999999993</c:v>
                </c:pt>
                <c:pt idx="12404">
                  <c:v>22.700000000000003</c:v>
                </c:pt>
                <c:pt idx="12407">
                  <c:v>26.999999999999996</c:v>
                </c:pt>
                <c:pt idx="12408">
                  <c:v>24.099999999999994</c:v>
                </c:pt>
                <c:pt idx="12409">
                  <c:v>30.2</c:v>
                </c:pt>
                <c:pt idx="12414">
                  <c:v>22.000000000000004</c:v>
                </c:pt>
                <c:pt idx="12415">
                  <c:v>23.499999999999993</c:v>
                </c:pt>
                <c:pt idx="12416">
                  <c:v>22.200000000000003</c:v>
                </c:pt>
                <c:pt idx="12421">
                  <c:v>24.6</c:v>
                </c:pt>
                <c:pt idx="12422">
                  <c:v>25.700000000000006</c:v>
                </c:pt>
                <c:pt idx="12423">
                  <c:v>19.600000000000001</c:v>
                </c:pt>
                <c:pt idx="12424">
                  <c:v>22.800000000000004</c:v>
                </c:pt>
                <c:pt idx="12425">
                  <c:v>21.800000000000004</c:v>
                </c:pt>
                <c:pt idx="12428">
                  <c:v>24.000000000000004</c:v>
                </c:pt>
                <c:pt idx="12429">
                  <c:v>22.299999999999997</c:v>
                </c:pt>
                <c:pt idx="12430">
                  <c:v>17.8</c:v>
                </c:pt>
                <c:pt idx="12431">
                  <c:v>19.8</c:v>
                </c:pt>
                <c:pt idx="12432">
                  <c:v>22.000000000000004</c:v>
                </c:pt>
                <c:pt idx="12435">
                  <c:v>24.100000000000005</c:v>
                </c:pt>
                <c:pt idx="12436">
                  <c:v>21.6</c:v>
                </c:pt>
                <c:pt idx="12437">
                  <c:v>22.800000000000004</c:v>
                </c:pt>
                <c:pt idx="12438">
                  <c:v>26.3</c:v>
                </c:pt>
                <c:pt idx="12439">
                  <c:v>23.2</c:v>
                </c:pt>
                <c:pt idx="12442">
                  <c:v>22.300000000000004</c:v>
                </c:pt>
                <c:pt idx="12443">
                  <c:v>23.900000000000006</c:v>
                </c:pt>
                <c:pt idx="12444">
                  <c:v>22.900000000000002</c:v>
                </c:pt>
                <c:pt idx="12445">
                  <c:v>24.400000000000006</c:v>
                </c:pt>
                <c:pt idx="12446">
                  <c:v>25.7</c:v>
                </c:pt>
                <c:pt idx="12449">
                  <c:v>25.7</c:v>
                </c:pt>
                <c:pt idx="12450">
                  <c:v>26.8</c:v>
                </c:pt>
                <c:pt idx="12451">
                  <c:v>23.1</c:v>
                </c:pt>
                <c:pt idx="12452">
                  <c:v>23.6</c:v>
                </c:pt>
                <c:pt idx="12453">
                  <c:v>23.700000000000003</c:v>
                </c:pt>
                <c:pt idx="12456">
                  <c:v>20.7</c:v>
                </c:pt>
                <c:pt idx="12457">
                  <c:v>22.6</c:v>
                </c:pt>
                <c:pt idx="12458">
                  <c:v>22.7</c:v>
                </c:pt>
                <c:pt idx="12459">
                  <c:v>23.700000000000003</c:v>
                </c:pt>
                <c:pt idx="12460">
                  <c:v>26.3</c:v>
                </c:pt>
                <c:pt idx="12463">
                  <c:v>22.400000000000002</c:v>
                </c:pt>
                <c:pt idx="12464">
                  <c:v>25.8</c:v>
                </c:pt>
                <c:pt idx="12465">
                  <c:v>23.2</c:v>
                </c:pt>
                <c:pt idx="12466">
                  <c:v>28.099999999999998</c:v>
                </c:pt>
                <c:pt idx="12467">
                  <c:v>26.400000000000002</c:v>
                </c:pt>
                <c:pt idx="12470">
                  <c:v>22.1</c:v>
                </c:pt>
                <c:pt idx="12471">
                  <c:v>24.5</c:v>
                </c:pt>
                <c:pt idx="12472">
                  <c:v>27.900000000000002</c:v>
                </c:pt>
                <c:pt idx="12473">
                  <c:v>30.000000000000004</c:v>
                </c:pt>
                <c:pt idx="12474">
                  <c:v>23.9</c:v>
                </c:pt>
                <c:pt idx="12477">
                  <c:v>20.300000000000004</c:v>
                </c:pt>
                <c:pt idx="12478">
                  <c:v>21.000000000000004</c:v>
                </c:pt>
                <c:pt idx="12479">
                  <c:v>26.8</c:v>
                </c:pt>
                <c:pt idx="12480">
                  <c:v>23.800000000000004</c:v>
                </c:pt>
                <c:pt idx="12481">
                  <c:v>25.300000000000004</c:v>
                </c:pt>
                <c:pt idx="12484">
                  <c:v>25.2</c:v>
                </c:pt>
                <c:pt idx="12485">
                  <c:v>25</c:v>
                </c:pt>
                <c:pt idx="12486">
                  <c:v>23.900000000000006</c:v>
                </c:pt>
                <c:pt idx="12487">
                  <c:v>22.400000000000002</c:v>
                </c:pt>
                <c:pt idx="12488">
                  <c:v>26.700000000000003</c:v>
                </c:pt>
                <c:pt idx="12491">
                  <c:v>22.900000000000002</c:v>
                </c:pt>
                <c:pt idx="12492">
                  <c:v>25.2</c:v>
                </c:pt>
                <c:pt idx="12493">
                  <c:v>28.500000000000004</c:v>
                </c:pt>
                <c:pt idx="12494">
                  <c:v>25.1</c:v>
                </c:pt>
                <c:pt idx="12495">
                  <c:v>26.400000000000002</c:v>
                </c:pt>
                <c:pt idx="12498">
                  <c:v>26.200000000000003</c:v>
                </c:pt>
                <c:pt idx="12499">
                  <c:v>24.6</c:v>
                </c:pt>
                <c:pt idx="12500">
                  <c:v>24.8</c:v>
                </c:pt>
                <c:pt idx="12501">
                  <c:v>23.299999999999997</c:v>
                </c:pt>
                <c:pt idx="12502">
                  <c:v>25.8</c:v>
                </c:pt>
                <c:pt idx="12505">
                  <c:v>26.8</c:v>
                </c:pt>
                <c:pt idx="12506">
                  <c:v>22.900000000000002</c:v>
                </c:pt>
                <c:pt idx="12507">
                  <c:v>21.800000000000004</c:v>
                </c:pt>
                <c:pt idx="12508">
                  <c:v>22.200000000000003</c:v>
                </c:pt>
                <c:pt idx="12513">
                  <c:v>23.800000000000004</c:v>
                </c:pt>
                <c:pt idx="12514">
                  <c:v>26.900000000000002</c:v>
                </c:pt>
                <c:pt idx="12515">
                  <c:v>25</c:v>
                </c:pt>
                <c:pt idx="12516">
                  <c:v>27.3</c:v>
                </c:pt>
                <c:pt idx="12519">
                  <c:v>28.900000000000002</c:v>
                </c:pt>
                <c:pt idx="12520">
                  <c:v>25.1</c:v>
                </c:pt>
                <c:pt idx="12521">
                  <c:v>29.600000000000005</c:v>
                </c:pt>
                <c:pt idx="12522">
                  <c:v>23.3</c:v>
                </c:pt>
                <c:pt idx="12523">
                  <c:v>26.1</c:v>
                </c:pt>
                <c:pt idx="12526">
                  <c:v>28.400000000000002</c:v>
                </c:pt>
                <c:pt idx="12527">
                  <c:v>22.3</c:v>
                </c:pt>
                <c:pt idx="12528">
                  <c:v>23.7</c:v>
                </c:pt>
                <c:pt idx="12529">
                  <c:v>26.3</c:v>
                </c:pt>
                <c:pt idx="12530">
                  <c:v>26.3</c:v>
                </c:pt>
                <c:pt idx="12533">
                  <c:v>25.5</c:v>
                </c:pt>
                <c:pt idx="12534">
                  <c:v>25.2</c:v>
                </c:pt>
                <c:pt idx="12535">
                  <c:v>24</c:v>
                </c:pt>
                <c:pt idx="12536">
                  <c:v>37.700000000000003</c:v>
                </c:pt>
                <c:pt idx="12537">
                  <c:v>36.199999999999996</c:v>
                </c:pt>
                <c:pt idx="12540">
                  <c:v>31.1</c:v>
                </c:pt>
                <c:pt idx="12541">
                  <c:v>33.099999999999994</c:v>
                </c:pt>
                <c:pt idx="12542">
                  <c:v>36.700000000000003</c:v>
                </c:pt>
                <c:pt idx="12543">
                  <c:v>37</c:v>
                </c:pt>
                <c:pt idx="12544">
                  <c:v>38.800000000000004</c:v>
                </c:pt>
                <c:pt idx="12547">
                  <c:v>36.799999999999997</c:v>
                </c:pt>
                <c:pt idx="12548">
                  <c:v>39</c:v>
                </c:pt>
                <c:pt idx="12549">
                  <c:v>42.900000000000006</c:v>
                </c:pt>
                <c:pt idx="12551">
                  <c:v>39.6</c:v>
                </c:pt>
                <c:pt idx="12554">
                  <c:v>41.6</c:v>
                </c:pt>
                <c:pt idx="12555">
                  <c:v>39.700000000000003</c:v>
                </c:pt>
                <c:pt idx="12556">
                  <c:v>37.700000000000003</c:v>
                </c:pt>
                <c:pt idx="12557">
                  <c:v>37</c:v>
                </c:pt>
                <c:pt idx="12558">
                  <c:v>36.799999999999997</c:v>
                </c:pt>
                <c:pt idx="12562">
                  <c:v>36.299999999999997</c:v>
                </c:pt>
                <c:pt idx="12563">
                  <c:v>34.599999999999994</c:v>
                </c:pt>
                <c:pt idx="12564">
                  <c:v>38.5</c:v>
                </c:pt>
                <c:pt idx="12565">
                  <c:v>34.599999999999994</c:v>
                </c:pt>
                <c:pt idx="12568">
                  <c:v>33.4</c:v>
                </c:pt>
                <c:pt idx="12569">
                  <c:v>36.9</c:v>
                </c:pt>
                <c:pt idx="12570">
                  <c:v>35.4</c:v>
                </c:pt>
                <c:pt idx="12571">
                  <c:v>35.699999999999996</c:v>
                </c:pt>
                <c:pt idx="12572">
                  <c:v>34.799999999999997</c:v>
                </c:pt>
                <c:pt idx="12575">
                  <c:v>37.4</c:v>
                </c:pt>
                <c:pt idx="12576">
                  <c:v>34.599999999999994</c:v>
                </c:pt>
                <c:pt idx="12577">
                  <c:v>35.699999999999996</c:v>
                </c:pt>
                <c:pt idx="12578">
                  <c:v>36.299999999999997</c:v>
                </c:pt>
                <c:pt idx="12579">
                  <c:v>39.300000000000004</c:v>
                </c:pt>
                <c:pt idx="12582">
                  <c:v>39.300000000000004</c:v>
                </c:pt>
                <c:pt idx="12583">
                  <c:v>40.700000000000003</c:v>
                </c:pt>
                <c:pt idx="12584">
                  <c:v>32.700000000000003</c:v>
                </c:pt>
                <c:pt idx="12585">
                  <c:v>33.1</c:v>
                </c:pt>
                <c:pt idx="12586">
                  <c:v>35.5</c:v>
                </c:pt>
                <c:pt idx="12589">
                  <c:v>37.6</c:v>
                </c:pt>
                <c:pt idx="12590">
                  <c:v>33.1</c:v>
                </c:pt>
                <c:pt idx="12591">
                  <c:v>32.300000000000004</c:v>
                </c:pt>
                <c:pt idx="12592">
                  <c:v>32.200000000000003</c:v>
                </c:pt>
                <c:pt idx="12593">
                  <c:v>37.799999999999997</c:v>
                </c:pt>
                <c:pt idx="12596">
                  <c:v>32.200000000000003</c:v>
                </c:pt>
                <c:pt idx="12597">
                  <c:v>34.599999999999994</c:v>
                </c:pt>
                <c:pt idx="12598">
                  <c:v>32.4</c:v>
                </c:pt>
                <c:pt idx="12599">
                  <c:v>31.8</c:v>
                </c:pt>
                <c:pt idx="12600">
                  <c:v>32.200000000000003</c:v>
                </c:pt>
                <c:pt idx="12603">
                  <c:v>34.5</c:v>
                </c:pt>
                <c:pt idx="12604">
                  <c:v>28.000000000000004</c:v>
                </c:pt>
                <c:pt idx="12605">
                  <c:v>32.300000000000004</c:v>
                </c:pt>
                <c:pt idx="12606">
                  <c:v>37.6</c:v>
                </c:pt>
                <c:pt idx="12607">
                  <c:v>37.6</c:v>
                </c:pt>
                <c:pt idx="12610">
                  <c:v>35.6</c:v>
                </c:pt>
                <c:pt idx="12611">
                  <c:v>33.400000000000006</c:v>
                </c:pt>
                <c:pt idx="12613">
                  <c:v>35.300000000000004</c:v>
                </c:pt>
                <c:pt idx="12614">
                  <c:v>32.5</c:v>
                </c:pt>
                <c:pt idx="12617">
                  <c:v>33</c:v>
                </c:pt>
                <c:pt idx="12618">
                  <c:v>35.400000000000006</c:v>
                </c:pt>
                <c:pt idx="12619">
                  <c:v>35.6</c:v>
                </c:pt>
                <c:pt idx="12620">
                  <c:v>32.1</c:v>
                </c:pt>
                <c:pt idx="12621">
                  <c:v>33.200000000000003</c:v>
                </c:pt>
                <c:pt idx="12624">
                  <c:v>35.6</c:v>
                </c:pt>
                <c:pt idx="12625">
                  <c:v>35.4</c:v>
                </c:pt>
                <c:pt idx="12626">
                  <c:v>35.6</c:v>
                </c:pt>
                <c:pt idx="12627">
                  <c:v>35.4</c:v>
                </c:pt>
                <c:pt idx="12628">
                  <c:v>34.699999999999996</c:v>
                </c:pt>
                <c:pt idx="12631">
                  <c:v>31.8</c:v>
                </c:pt>
                <c:pt idx="12632">
                  <c:v>33.900000000000006</c:v>
                </c:pt>
                <c:pt idx="12633">
                  <c:v>34.699999999999996</c:v>
                </c:pt>
                <c:pt idx="12634">
                  <c:v>34.699999999999996</c:v>
                </c:pt>
                <c:pt idx="12635">
                  <c:v>37.299999999999997</c:v>
                </c:pt>
                <c:pt idx="12638">
                  <c:v>34.5</c:v>
                </c:pt>
                <c:pt idx="12639">
                  <c:v>33.200000000000003</c:v>
                </c:pt>
                <c:pt idx="12640">
                  <c:v>31.900000000000002</c:v>
                </c:pt>
                <c:pt idx="12641">
                  <c:v>33.300000000000004</c:v>
                </c:pt>
                <c:pt idx="12642">
                  <c:v>33.5</c:v>
                </c:pt>
                <c:pt idx="12645">
                  <c:v>34.800000000000004</c:v>
                </c:pt>
                <c:pt idx="12646">
                  <c:v>38.299999999999997</c:v>
                </c:pt>
                <c:pt idx="12647">
                  <c:v>35.799999999999997</c:v>
                </c:pt>
                <c:pt idx="12648">
                  <c:v>36</c:v>
                </c:pt>
                <c:pt idx="12649">
                  <c:v>33.799999999999997</c:v>
                </c:pt>
                <c:pt idx="12652">
                  <c:v>34</c:v>
                </c:pt>
                <c:pt idx="12653">
                  <c:v>35.199999999999996</c:v>
                </c:pt>
                <c:pt idx="12654">
                  <c:v>39.900000000000006</c:v>
                </c:pt>
                <c:pt idx="12655">
                  <c:v>35</c:v>
                </c:pt>
                <c:pt idx="12656">
                  <c:v>34.900000000000006</c:v>
                </c:pt>
                <c:pt idx="12659">
                  <c:v>33.699999999999996</c:v>
                </c:pt>
                <c:pt idx="12660">
                  <c:v>40.4</c:v>
                </c:pt>
                <c:pt idx="12661">
                  <c:v>34.4</c:v>
                </c:pt>
                <c:pt idx="12662">
                  <c:v>35.4</c:v>
                </c:pt>
                <c:pt idx="12663">
                  <c:v>36.299999999999997</c:v>
                </c:pt>
                <c:pt idx="12666">
                  <c:v>33.4</c:v>
                </c:pt>
                <c:pt idx="12667">
                  <c:v>37.299999999999997</c:v>
                </c:pt>
                <c:pt idx="12668">
                  <c:v>35</c:v>
                </c:pt>
                <c:pt idx="12669">
                  <c:v>29.000000000000004</c:v>
                </c:pt>
                <c:pt idx="12670">
                  <c:v>34.700000000000003</c:v>
                </c:pt>
                <c:pt idx="12673">
                  <c:v>32.800000000000004</c:v>
                </c:pt>
                <c:pt idx="12674">
                  <c:v>30.5</c:v>
                </c:pt>
                <c:pt idx="12675">
                  <c:v>36.400000000000006</c:v>
                </c:pt>
                <c:pt idx="12676">
                  <c:v>33.6</c:v>
                </c:pt>
                <c:pt idx="12677">
                  <c:v>33.9</c:v>
                </c:pt>
                <c:pt idx="12680">
                  <c:v>33.6</c:v>
                </c:pt>
                <c:pt idx="12681">
                  <c:v>32</c:v>
                </c:pt>
                <c:pt idx="12682">
                  <c:v>32.6</c:v>
                </c:pt>
                <c:pt idx="12683">
                  <c:v>38.700000000000003</c:v>
                </c:pt>
                <c:pt idx="12684">
                  <c:v>35.299999999999997</c:v>
                </c:pt>
                <c:pt idx="12687">
                  <c:v>32.9</c:v>
                </c:pt>
                <c:pt idx="12688">
                  <c:v>35.5</c:v>
                </c:pt>
                <c:pt idx="12689">
                  <c:v>34.5</c:v>
                </c:pt>
                <c:pt idx="12690">
                  <c:v>37.9</c:v>
                </c:pt>
                <c:pt idx="12691">
                  <c:v>35.9</c:v>
                </c:pt>
                <c:pt idx="12694">
                  <c:v>34.599999999999994</c:v>
                </c:pt>
                <c:pt idx="12695">
                  <c:v>39.200000000000003</c:v>
                </c:pt>
                <c:pt idx="12696">
                  <c:v>33</c:v>
                </c:pt>
                <c:pt idx="12697">
                  <c:v>34.9</c:v>
                </c:pt>
                <c:pt idx="12698">
                  <c:v>34.4</c:v>
                </c:pt>
                <c:pt idx="12701">
                  <c:v>35.4</c:v>
                </c:pt>
                <c:pt idx="12702">
                  <c:v>36.6</c:v>
                </c:pt>
                <c:pt idx="12703">
                  <c:v>33.6</c:v>
                </c:pt>
                <c:pt idx="12704">
                  <c:v>28.1</c:v>
                </c:pt>
                <c:pt idx="12705">
                  <c:v>33.700000000000003</c:v>
                </c:pt>
                <c:pt idx="12708">
                  <c:v>32.5</c:v>
                </c:pt>
                <c:pt idx="12709">
                  <c:v>37.799999999999997</c:v>
                </c:pt>
                <c:pt idx="12710">
                  <c:v>33.599999999999994</c:v>
                </c:pt>
                <c:pt idx="12711">
                  <c:v>35.9</c:v>
                </c:pt>
                <c:pt idx="12712">
                  <c:v>32.4</c:v>
                </c:pt>
                <c:pt idx="12715">
                  <c:v>32.1</c:v>
                </c:pt>
                <c:pt idx="12716">
                  <c:v>36.1</c:v>
                </c:pt>
                <c:pt idx="12717">
                  <c:v>31.7</c:v>
                </c:pt>
                <c:pt idx="12718">
                  <c:v>36.700000000000003</c:v>
                </c:pt>
                <c:pt idx="12719">
                  <c:v>38</c:v>
                </c:pt>
                <c:pt idx="12723">
                  <c:v>33.300000000000004</c:v>
                </c:pt>
                <c:pt idx="12724">
                  <c:v>37.1</c:v>
                </c:pt>
                <c:pt idx="12725">
                  <c:v>29.7</c:v>
                </c:pt>
                <c:pt idx="12726">
                  <c:v>30.2</c:v>
                </c:pt>
                <c:pt idx="12729">
                  <c:v>36.299999999999997</c:v>
                </c:pt>
                <c:pt idx="12730">
                  <c:v>31</c:v>
                </c:pt>
                <c:pt idx="12731">
                  <c:v>39.9</c:v>
                </c:pt>
                <c:pt idx="12732">
                  <c:v>37</c:v>
                </c:pt>
                <c:pt idx="12733">
                  <c:v>34.4</c:v>
                </c:pt>
                <c:pt idx="12736">
                  <c:v>39.700000000000003</c:v>
                </c:pt>
                <c:pt idx="12737">
                  <c:v>35.099999999999994</c:v>
                </c:pt>
                <c:pt idx="12738">
                  <c:v>36.5</c:v>
                </c:pt>
                <c:pt idx="12739">
                  <c:v>32.5</c:v>
                </c:pt>
                <c:pt idx="12740">
                  <c:v>33.800000000000004</c:v>
                </c:pt>
                <c:pt idx="12743">
                  <c:v>39.1</c:v>
                </c:pt>
                <c:pt idx="12744">
                  <c:v>38.6</c:v>
                </c:pt>
                <c:pt idx="12745">
                  <c:v>39.5</c:v>
                </c:pt>
                <c:pt idx="12746">
                  <c:v>35.6</c:v>
                </c:pt>
                <c:pt idx="12747">
                  <c:v>35.299999999999997</c:v>
                </c:pt>
                <c:pt idx="12750">
                  <c:v>36.1</c:v>
                </c:pt>
                <c:pt idx="12751">
                  <c:v>37.299999999999997</c:v>
                </c:pt>
                <c:pt idx="12752">
                  <c:v>35</c:v>
                </c:pt>
                <c:pt idx="12753">
                  <c:v>34.9</c:v>
                </c:pt>
                <c:pt idx="12754">
                  <c:v>34.599999999999994</c:v>
                </c:pt>
                <c:pt idx="12757">
                  <c:v>34.799999999999997</c:v>
                </c:pt>
                <c:pt idx="12758">
                  <c:v>34.699999999999996</c:v>
                </c:pt>
                <c:pt idx="12759">
                  <c:v>42.6</c:v>
                </c:pt>
                <c:pt idx="12760">
                  <c:v>34.400000000000006</c:v>
                </c:pt>
                <c:pt idx="12761">
                  <c:v>33.5</c:v>
                </c:pt>
                <c:pt idx="12764">
                  <c:v>33.699999999999996</c:v>
                </c:pt>
                <c:pt idx="12765">
                  <c:v>35.5</c:v>
                </c:pt>
                <c:pt idx="12766">
                  <c:v>35.299999999999997</c:v>
                </c:pt>
                <c:pt idx="12767">
                  <c:v>36.9</c:v>
                </c:pt>
                <c:pt idx="12768">
                  <c:v>33.599999999999994</c:v>
                </c:pt>
                <c:pt idx="12771">
                  <c:v>38.1</c:v>
                </c:pt>
                <c:pt idx="12772">
                  <c:v>40.900000000000006</c:v>
                </c:pt>
                <c:pt idx="12773">
                  <c:v>36.5</c:v>
                </c:pt>
                <c:pt idx="12774">
                  <c:v>39</c:v>
                </c:pt>
                <c:pt idx="12778">
                  <c:v>35.699999999999996</c:v>
                </c:pt>
                <c:pt idx="12779">
                  <c:v>35.4</c:v>
                </c:pt>
                <c:pt idx="12780">
                  <c:v>42.400000000000006</c:v>
                </c:pt>
                <c:pt idx="12781">
                  <c:v>40.900000000000006</c:v>
                </c:pt>
                <c:pt idx="12785">
                  <c:v>41.1</c:v>
                </c:pt>
                <c:pt idx="12786">
                  <c:v>37.4</c:v>
                </c:pt>
                <c:pt idx="12787">
                  <c:v>32.6</c:v>
                </c:pt>
                <c:pt idx="12788">
                  <c:v>30.9</c:v>
                </c:pt>
                <c:pt idx="12789">
                  <c:v>34.9</c:v>
                </c:pt>
                <c:pt idx="12792">
                  <c:v>32.5</c:v>
                </c:pt>
                <c:pt idx="12793">
                  <c:v>34.799999999999997</c:v>
                </c:pt>
                <c:pt idx="12794">
                  <c:v>31.4</c:v>
                </c:pt>
                <c:pt idx="12795">
                  <c:v>29.2</c:v>
                </c:pt>
                <c:pt idx="12796">
                  <c:v>40.200000000000003</c:v>
                </c:pt>
                <c:pt idx="12799">
                  <c:v>38.800000000000004</c:v>
                </c:pt>
                <c:pt idx="12800">
                  <c:v>37.799999999999997</c:v>
                </c:pt>
                <c:pt idx="12801">
                  <c:v>36.5</c:v>
                </c:pt>
                <c:pt idx="12802">
                  <c:v>39.300000000000004</c:v>
                </c:pt>
                <c:pt idx="12803">
                  <c:v>39.1</c:v>
                </c:pt>
                <c:pt idx="12806">
                  <c:v>39.700000000000003</c:v>
                </c:pt>
                <c:pt idx="12807">
                  <c:v>41.300000000000004</c:v>
                </c:pt>
                <c:pt idx="12808">
                  <c:v>42.500000000000007</c:v>
                </c:pt>
                <c:pt idx="12809">
                  <c:v>38.5</c:v>
                </c:pt>
                <c:pt idx="12810">
                  <c:v>40.5</c:v>
                </c:pt>
                <c:pt idx="12813">
                  <c:v>44.7</c:v>
                </c:pt>
                <c:pt idx="12814">
                  <c:v>46.1</c:v>
                </c:pt>
                <c:pt idx="12815">
                  <c:v>41.7</c:v>
                </c:pt>
                <c:pt idx="12816">
                  <c:v>54.699999999999996</c:v>
                </c:pt>
                <c:pt idx="12817">
                  <c:v>49.9</c:v>
                </c:pt>
                <c:pt idx="12820">
                  <c:v>44.400000000000006</c:v>
                </c:pt>
                <c:pt idx="12821">
                  <c:v>50.8</c:v>
                </c:pt>
                <c:pt idx="12822">
                  <c:v>46.000000000000007</c:v>
                </c:pt>
                <c:pt idx="12823">
                  <c:v>51</c:v>
                </c:pt>
                <c:pt idx="12824">
                  <c:v>50.2</c:v>
                </c:pt>
                <c:pt idx="12827">
                  <c:v>56.2</c:v>
                </c:pt>
                <c:pt idx="12828">
                  <c:v>50.4</c:v>
                </c:pt>
                <c:pt idx="12829">
                  <c:v>44.2</c:v>
                </c:pt>
                <c:pt idx="12830">
                  <c:v>44.100000000000009</c:v>
                </c:pt>
                <c:pt idx="12831">
                  <c:v>46.600000000000009</c:v>
                </c:pt>
                <c:pt idx="12834">
                  <c:v>50.6</c:v>
                </c:pt>
                <c:pt idx="12835">
                  <c:v>53.699999999999989</c:v>
                </c:pt>
                <c:pt idx="12836">
                  <c:v>48.8</c:v>
                </c:pt>
                <c:pt idx="12837">
                  <c:v>52.2</c:v>
                </c:pt>
                <c:pt idx="12838">
                  <c:v>53.79999999999999</c:v>
                </c:pt>
                <c:pt idx="12841">
                  <c:v>42.6</c:v>
                </c:pt>
                <c:pt idx="12842">
                  <c:v>29.000000000000004</c:v>
                </c:pt>
                <c:pt idx="12843">
                  <c:v>51.9</c:v>
                </c:pt>
                <c:pt idx="12844">
                  <c:v>44.5</c:v>
                </c:pt>
                <c:pt idx="12845">
                  <c:v>44.800000000000004</c:v>
                </c:pt>
                <c:pt idx="12848">
                  <c:v>54.7</c:v>
                </c:pt>
                <c:pt idx="12849">
                  <c:v>50.9</c:v>
                </c:pt>
                <c:pt idx="12850">
                  <c:v>47.699999999999996</c:v>
                </c:pt>
                <c:pt idx="12851">
                  <c:v>58.8</c:v>
                </c:pt>
                <c:pt idx="12852">
                  <c:v>47.099999999999994</c:v>
                </c:pt>
                <c:pt idx="12855">
                  <c:v>49.899999999999991</c:v>
                </c:pt>
                <c:pt idx="12856">
                  <c:v>46.900000000000006</c:v>
                </c:pt>
                <c:pt idx="12857">
                  <c:v>48.199999999999996</c:v>
                </c:pt>
                <c:pt idx="12858">
                  <c:v>47.8</c:v>
                </c:pt>
                <c:pt idx="12859">
                  <c:v>46.5</c:v>
                </c:pt>
                <c:pt idx="12862">
                  <c:v>51.6</c:v>
                </c:pt>
                <c:pt idx="12863">
                  <c:v>46</c:v>
                </c:pt>
                <c:pt idx="12864">
                  <c:v>46</c:v>
                </c:pt>
                <c:pt idx="12865">
                  <c:v>46.3</c:v>
                </c:pt>
                <c:pt idx="12866">
                  <c:v>50</c:v>
                </c:pt>
                <c:pt idx="12869">
                  <c:v>39</c:v>
                </c:pt>
                <c:pt idx="12870">
                  <c:v>42.499999999999993</c:v>
                </c:pt>
                <c:pt idx="12871">
                  <c:v>42.699999999999996</c:v>
                </c:pt>
                <c:pt idx="12872">
                  <c:v>38.499999999999993</c:v>
                </c:pt>
                <c:pt idx="12873">
                  <c:v>43.000000000000007</c:v>
                </c:pt>
                <c:pt idx="12876">
                  <c:v>51.899999999999991</c:v>
                </c:pt>
                <c:pt idx="12877">
                  <c:v>61.399999999999991</c:v>
                </c:pt>
                <c:pt idx="12878">
                  <c:v>52.399999999999991</c:v>
                </c:pt>
                <c:pt idx="12879">
                  <c:v>59.599999999999994</c:v>
                </c:pt>
                <c:pt idx="12880">
                  <c:v>57.899999999999984</c:v>
                </c:pt>
                <c:pt idx="12883">
                  <c:v>54.6</c:v>
                </c:pt>
                <c:pt idx="12884">
                  <c:v>43.899999999999991</c:v>
                </c:pt>
                <c:pt idx="12885">
                  <c:v>44.199999999999996</c:v>
                </c:pt>
                <c:pt idx="12886">
                  <c:v>55.2</c:v>
                </c:pt>
                <c:pt idx="12891">
                  <c:v>47.199999999999989</c:v>
                </c:pt>
                <c:pt idx="12892">
                  <c:v>46.800000000000011</c:v>
                </c:pt>
                <c:pt idx="12893">
                  <c:v>48.699999999999996</c:v>
                </c:pt>
                <c:pt idx="12894">
                  <c:v>47.699999999999996</c:v>
                </c:pt>
                <c:pt idx="12897">
                  <c:v>40.899999999999991</c:v>
                </c:pt>
                <c:pt idx="12898">
                  <c:v>48.199999999999996</c:v>
                </c:pt>
                <c:pt idx="12899">
                  <c:v>49.29999999999999</c:v>
                </c:pt>
                <c:pt idx="12900">
                  <c:v>58.20000000000001</c:v>
                </c:pt>
                <c:pt idx="12901">
                  <c:v>56.300000000000004</c:v>
                </c:pt>
                <c:pt idx="12904">
                  <c:v>57.999999999999993</c:v>
                </c:pt>
                <c:pt idx="12905">
                  <c:v>49.8</c:v>
                </c:pt>
                <c:pt idx="12906">
                  <c:v>52.899999999999991</c:v>
                </c:pt>
                <c:pt idx="12907">
                  <c:v>58.000000000000007</c:v>
                </c:pt>
                <c:pt idx="12908">
                  <c:v>59.599999999999987</c:v>
                </c:pt>
                <c:pt idx="12911">
                  <c:v>49.6</c:v>
                </c:pt>
                <c:pt idx="12912">
                  <c:v>48.899999999999991</c:v>
                </c:pt>
                <c:pt idx="12913">
                  <c:v>52.6</c:v>
                </c:pt>
                <c:pt idx="12914">
                  <c:v>48.5</c:v>
                </c:pt>
                <c:pt idx="12915">
                  <c:v>56.599999999999994</c:v>
                </c:pt>
                <c:pt idx="12918">
                  <c:v>46</c:v>
                </c:pt>
                <c:pt idx="12919">
                  <c:v>55.400000000000006</c:v>
                </c:pt>
                <c:pt idx="12920">
                  <c:v>47.8</c:v>
                </c:pt>
                <c:pt idx="12921">
                  <c:v>50.500000000000014</c:v>
                </c:pt>
                <c:pt idx="12922">
                  <c:v>49.100000000000009</c:v>
                </c:pt>
                <c:pt idx="12925">
                  <c:v>57.699999999999996</c:v>
                </c:pt>
                <c:pt idx="12926">
                  <c:v>51.699999999999989</c:v>
                </c:pt>
                <c:pt idx="12927">
                  <c:v>53.300000000000004</c:v>
                </c:pt>
                <c:pt idx="12928">
                  <c:v>60.29999999999999</c:v>
                </c:pt>
                <c:pt idx="12929">
                  <c:v>48.900000000000013</c:v>
                </c:pt>
                <c:pt idx="12932">
                  <c:v>51.300000000000011</c:v>
                </c:pt>
                <c:pt idx="12933">
                  <c:v>57.499999999999993</c:v>
                </c:pt>
                <c:pt idx="12934">
                  <c:v>58.3</c:v>
                </c:pt>
                <c:pt idx="12935">
                  <c:v>56.2</c:v>
                </c:pt>
                <c:pt idx="12936">
                  <c:v>55.000000000000007</c:v>
                </c:pt>
                <c:pt idx="12940">
                  <c:v>52</c:v>
                </c:pt>
                <c:pt idx="12941">
                  <c:v>55.400000000000006</c:v>
                </c:pt>
                <c:pt idx="12942">
                  <c:v>63.3</c:v>
                </c:pt>
                <c:pt idx="12943">
                  <c:v>70.299999999999983</c:v>
                </c:pt>
                <c:pt idx="12946">
                  <c:v>70.299999999999983</c:v>
                </c:pt>
                <c:pt idx="12947">
                  <c:v>75.499999999999986</c:v>
                </c:pt>
                <c:pt idx="12948">
                  <c:v>47.500000000000007</c:v>
                </c:pt>
                <c:pt idx="12949">
                  <c:v>47.8</c:v>
                </c:pt>
                <c:pt idx="12950">
                  <c:v>56.59999999999998</c:v>
                </c:pt>
                <c:pt idx="12953">
                  <c:v>69.8</c:v>
                </c:pt>
                <c:pt idx="12954">
                  <c:v>60.800000000000011</c:v>
                </c:pt>
                <c:pt idx="12955">
                  <c:v>49.40000000000002</c:v>
                </c:pt>
                <c:pt idx="12956">
                  <c:v>53.100000000000016</c:v>
                </c:pt>
                <c:pt idx="12957">
                  <c:v>54.100000000000016</c:v>
                </c:pt>
                <c:pt idx="12960">
                  <c:v>59.099999999999994</c:v>
                </c:pt>
                <c:pt idx="12961">
                  <c:v>56.700000000000017</c:v>
                </c:pt>
                <c:pt idx="12962">
                  <c:v>46.300000000000011</c:v>
                </c:pt>
                <c:pt idx="12963">
                  <c:v>51.70000000000001</c:v>
                </c:pt>
                <c:pt idx="12964">
                  <c:v>39.300000000000026</c:v>
                </c:pt>
                <c:pt idx="12967">
                  <c:v>64.599999999999994</c:v>
                </c:pt>
                <c:pt idx="12968">
                  <c:v>54</c:v>
                </c:pt>
                <c:pt idx="12969">
                  <c:v>53.29999999999999</c:v>
                </c:pt>
                <c:pt idx="12970">
                  <c:v>56.3</c:v>
                </c:pt>
                <c:pt idx="12971">
                  <c:v>61.399999999999991</c:v>
                </c:pt>
                <c:pt idx="12974">
                  <c:v>47.70000000000001</c:v>
                </c:pt>
                <c:pt idx="12975">
                  <c:v>52.499999999999993</c:v>
                </c:pt>
                <c:pt idx="12976">
                  <c:v>51.500000000000014</c:v>
                </c:pt>
                <c:pt idx="12977">
                  <c:v>43.500000000000007</c:v>
                </c:pt>
                <c:pt idx="12978">
                  <c:v>54.799999999999983</c:v>
                </c:pt>
                <c:pt idx="12981">
                  <c:v>62.700000000000024</c:v>
                </c:pt>
                <c:pt idx="12982">
                  <c:v>62.3</c:v>
                </c:pt>
                <c:pt idx="12983">
                  <c:v>60.5</c:v>
                </c:pt>
                <c:pt idx="12984">
                  <c:v>52.400000000000006</c:v>
                </c:pt>
                <c:pt idx="12985">
                  <c:v>56.000000000000007</c:v>
                </c:pt>
                <c:pt idx="12988">
                  <c:v>54.2</c:v>
                </c:pt>
                <c:pt idx="12989">
                  <c:v>55.499999999999993</c:v>
                </c:pt>
                <c:pt idx="12990">
                  <c:v>60.699999999999989</c:v>
                </c:pt>
                <c:pt idx="12991">
                  <c:v>38.400000000000013</c:v>
                </c:pt>
                <c:pt idx="12992">
                  <c:v>47.5</c:v>
                </c:pt>
                <c:pt idx="12995">
                  <c:v>48.600000000000009</c:v>
                </c:pt>
                <c:pt idx="12996">
                  <c:v>64.900000000000006</c:v>
                </c:pt>
                <c:pt idx="12997">
                  <c:v>59</c:v>
                </c:pt>
                <c:pt idx="12998">
                  <c:v>48.20000000000001</c:v>
                </c:pt>
                <c:pt idx="12999">
                  <c:v>68.5</c:v>
                </c:pt>
                <c:pt idx="13002">
                  <c:v>55.900000000000006</c:v>
                </c:pt>
                <c:pt idx="13003">
                  <c:v>54.79999999999999</c:v>
                </c:pt>
                <c:pt idx="13004">
                  <c:v>56.599999999999994</c:v>
                </c:pt>
                <c:pt idx="13005">
                  <c:v>62.100000000000009</c:v>
                </c:pt>
                <c:pt idx="13006">
                  <c:v>55.800000000000004</c:v>
                </c:pt>
                <c:pt idx="13009">
                  <c:v>52.7</c:v>
                </c:pt>
                <c:pt idx="13010">
                  <c:v>62</c:v>
                </c:pt>
                <c:pt idx="13011">
                  <c:v>58.5</c:v>
                </c:pt>
                <c:pt idx="13012">
                  <c:v>56.799999999999983</c:v>
                </c:pt>
                <c:pt idx="13013">
                  <c:v>62.7</c:v>
                </c:pt>
                <c:pt idx="13016">
                  <c:v>67.5</c:v>
                </c:pt>
                <c:pt idx="13017">
                  <c:v>60.400000000000006</c:v>
                </c:pt>
                <c:pt idx="13018">
                  <c:v>66.3</c:v>
                </c:pt>
                <c:pt idx="13019">
                  <c:v>60.400000000000006</c:v>
                </c:pt>
                <c:pt idx="13020">
                  <c:v>66.899999999999977</c:v>
                </c:pt>
                <c:pt idx="13023">
                  <c:v>61.999999999999986</c:v>
                </c:pt>
                <c:pt idx="13024">
                  <c:v>64.400000000000006</c:v>
                </c:pt>
                <c:pt idx="13025">
                  <c:v>60.999999999999986</c:v>
                </c:pt>
                <c:pt idx="13026">
                  <c:v>57.500000000000014</c:v>
                </c:pt>
                <c:pt idx="13027">
                  <c:v>57.499999999999972</c:v>
                </c:pt>
                <c:pt idx="13030">
                  <c:v>62.699999999999974</c:v>
                </c:pt>
                <c:pt idx="13031">
                  <c:v>65.599999999999994</c:v>
                </c:pt>
                <c:pt idx="13032">
                  <c:v>57.399999999999984</c:v>
                </c:pt>
                <c:pt idx="13033">
                  <c:v>66.300000000000026</c:v>
                </c:pt>
                <c:pt idx="13034">
                  <c:v>52.29999999999999</c:v>
                </c:pt>
                <c:pt idx="13037">
                  <c:v>53.29999999999999</c:v>
                </c:pt>
                <c:pt idx="13038">
                  <c:v>62.999999999999986</c:v>
                </c:pt>
                <c:pt idx="13039">
                  <c:v>54.400000000000027</c:v>
                </c:pt>
                <c:pt idx="13040">
                  <c:v>55.800000000000004</c:v>
                </c:pt>
                <c:pt idx="13041">
                  <c:v>53.100000000000016</c:v>
                </c:pt>
                <c:pt idx="13044">
                  <c:v>56.000000000000007</c:v>
                </c:pt>
                <c:pt idx="13045">
                  <c:v>61.000000000000028</c:v>
                </c:pt>
                <c:pt idx="13046">
                  <c:v>58.200000000000031</c:v>
                </c:pt>
                <c:pt idx="13047">
                  <c:v>66.100000000000009</c:v>
                </c:pt>
                <c:pt idx="13048">
                  <c:v>62.299999999999976</c:v>
                </c:pt>
                <c:pt idx="13051">
                  <c:v>61.7</c:v>
                </c:pt>
                <c:pt idx="13052">
                  <c:v>73.099999999999994</c:v>
                </c:pt>
                <c:pt idx="13053">
                  <c:v>42.7</c:v>
                </c:pt>
                <c:pt idx="13054">
                  <c:v>56.099999999999994</c:v>
                </c:pt>
                <c:pt idx="13055">
                  <c:v>60.099999999999994</c:v>
                </c:pt>
                <c:pt idx="13058">
                  <c:v>37.299999999999976</c:v>
                </c:pt>
                <c:pt idx="13059">
                  <c:v>66.599999999999994</c:v>
                </c:pt>
                <c:pt idx="13060">
                  <c:v>67.7</c:v>
                </c:pt>
                <c:pt idx="13061">
                  <c:v>67.700000000000045</c:v>
                </c:pt>
                <c:pt idx="13062">
                  <c:v>66.600000000000037</c:v>
                </c:pt>
                <c:pt idx="13065">
                  <c:v>75.700000000000017</c:v>
                </c:pt>
                <c:pt idx="13066">
                  <c:v>58.900000000000041</c:v>
                </c:pt>
                <c:pt idx="13067">
                  <c:v>62.400000000000013</c:v>
                </c:pt>
                <c:pt idx="13068">
                  <c:v>58.000000000000007</c:v>
                </c:pt>
                <c:pt idx="13069">
                  <c:v>74.2</c:v>
                </c:pt>
                <c:pt idx="13072">
                  <c:v>61.09999999999998</c:v>
                </c:pt>
                <c:pt idx="13073">
                  <c:v>52.299999999999969</c:v>
                </c:pt>
                <c:pt idx="13074">
                  <c:v>61.500000000000021</c:v>
                </c:pt>
                <c:pt idx="13075">
                  <c:v>52.400000000000006</c:v>
                </c:pt>
                <c:pt idx="13076">
                  <c:v>50.8</c:v>
                </c:pt>
                <c:pt idx="13079">
                  <c:v>46.70000000000001</c:v>
                </c:pt>
                <c:pt idx="13080">
                  <c:v>43.200000000000038</c:v>
                </c:pt>
                <c:pt idx="13081">
                  <c:v>51.2</c:v>
                </c:pt>
                <c:pt idx="13082">
                  <c:v>27.899999999999991</c:v>
                </c:pt>
                <c:pt idx="13083">
                  <c:v>51.6</c:v>
                </c:pt>
                <c:pt idx="13086">
                  <c:v>53.500000000000014</c:v>
                </c:pt>
                <c:pt idx="13087">
                  <c:v>61.3</c:v>
                </c:pt>
                <c:pt idx="13088">
                  <c:v>53.2</c:v>
                </c:pt>
                <c:pt idx="13089">
                  <c:v>54.700000000000017</c:v>
                </c:pt>
                <c:pt idx="13090">
                  <c:v>60.099999999999994</c:v>
                </c:pt>
                <c:pt idx="13093">
                  <c:v>58.199999999999989</c:v>
                </c:pt>
                <c:pt idx="13094">
                  <c:v>46.600000000000023</c:v>
                </c:pt>
                <c:pt idx="13095">
                  <c:v>43.800000000000018</c:v>
                </c:pt>
                <c:pt idx="13096">
                  <c:v>32.299999999999997</c:v>
                </c:pt>
                <c:pt idx="13097">
                  <c:v>60.9</c:v>
                </c:pt>
                <c:pt idx="13100">
                  <c:v>52.300000000000011</c:v>
                </c:pt>
                <c:pt idx="13101">
                  <c:v>50.70000000000001</c:v>
                </c:pt>
                <c:pt idx="13102">
                  <c:v>38.899999999999977</c:v>
                </c:pt>
                <c:pt idx="13103">
                  <c:v>52.600000000000023</c:v>
                </c:pt>
                <c:pt idx="13104">
                  <c:v>41.900000000000006</c:v>
                </c:pt>
                <c:pt idx="13107">
                  <c:v>43.000000000000014</c:v>
                </c:pt>
                <c:pt idx="13108">
                  <c:v>44.899999999999984</c:v>
                </c:pt>
                <c:pt idx="13109">
                  <c:v>39.300000000000004</c:v>
                </c:pt>
                <c:pt idx="13110">
                  <c:v>46.599999999999973</c:v>
                </c:pt>
                <c:pt idx="13111">
                  <c:v>51.800000000000026</c:v>
                </c:pt>
                <c:pt idx="13114">
                  <c:v>65.680000000000021</c:v>
                </c:pt>
                <c:pt idx="13115">
                  <c:v>63.32</c:v>
                </c:pt>
                <c:pt idx="13116">
                  <c:v>46.70000000000001</c:v>
                </c:pt>
                <c:pt idx="13117">
                  <c:v>42.600000000000016</c:v>
                </c:pt>
                <c:pt idx="13118">
                  <c:v>51.800000000000004</c:v>
                </c:pt>
                <c:pt idx="13121">
                  <c:v>48.500000000000028</c:v>
                </c:pt>
                <c:pt idx="13122">
                  <c:v>39.900000000000006</c:v>
                </c:pt>
                <c:pt idx="13123">
                  <c:v>46.100000000000009</c:v>
                </c:pt>
                <c:pt idx="13124">
                  <c:v>52.29999999999999</c:v>
                </c:pt>
                <c:pt idx="13125">
                  <c:v>53.2</c:v>
                </c:pt>
                <c:pt idx="13128">
                  <c:v>50.4</c:v>
                </c:pt>
                <c:pt idx="13129">
                  <c:v>45.299999999999983</c:v>
                </c:pt>
                <c:pt idx="13130">
                  <c:v>46.4</c:v>
                </c:pt>
                <c:pt idx="13131">
                  <c:v>67</c:v>
                </c:pt>
                <c:pt idx="13132">
                  <c:v>47.900000000000006</c:v>
                </c:pt>
                <c:pt idx="13135">
                  <c:v>53.2</c:v>
                </c:pt>
                <c:pt idx="13136">
                  <c:v>57.2</c:v>
                </c:pt>
                <c:pt idx="13137">
                  <c:v>55.999999999999957</c:v>
                </c:pt>
                <c:pt idx="13138">
                  <c:v>58.599999999999987</c:v>
                </c:pt>
                <c:pt idx="13139">
                  <c:v>54.900000000000034</c:v>
                </c:pt>
                <c:pt idx="13143">
                  <c:v>55.89999999999997</c:v>
                </c:pt>
                <c:pt idx="13144">
                  <c:v>57.899999999999977</c:v>
                </c:pt>
                <c:pt idx="13145">
                  <c:v>49.699999999999989</c:v>
                </c:pt>
                <c:pt idx="13146">
                  <c:v>60.300000000000018</c:v>
                </c:pt>
                <c:pt idx="13149">
                  <c:v>49.900000000000013</c:v>
                </c:pt>
                <c:pt idx="13150">
                  <c:v>58.300000000000018</c:v>
                </c:pt>
                <c:pt idx="13151">
                  <c:v>47.000000000000021</c:v>
                </c:pt>
                <c:pt idx="13152">
                  <c:v>53.2</c:v>
                </c:pt>
                <c:pt idx="13153">
                  <c:v>40.300000000000004</c:v>
                </c:pt>
                <c:pt idx="13156">
                  <c:v>46</c:v>
                </c:pt>
                <c:pt idx="13157">
                  <c:v>53.2</c:v>
                </c:pt>
                <c:pt idx="13158">
                  <c:v>40.300000000000004</c:v>
                </c:pt>
                <c:pt idx="13159">
                  <c:v>43.40000000000002</c:v>
                </c:pt>
                <c:pt idx="13160">
                  <c:v>52.700000000000017</c:v>
                </c:pt>
                <c:pt idx="13163">
                  <c:v>42.8</c:v>
                </c:pt>
                <c:pt idx="13164">
                  <c:v>34.299999999999997</c:v>
                </c:pt>
                <c:pt idx="13165">
                  <c:v>36.000000000000028</c:v>
                </c:pt>
                <c:pt idx="13166">
                  <c:v>46.300000000000011</c:v>
                </c:pt>
                <c:pt idx="13167">
                  <c:v>48.899999999999991</c:v>
                </c:pt>
                <c:pt idx="13170">
                  <c:v>47.899999999999963</c:v>
                </c:pt>
                <c:pt idx="13171">
                  <c:v>42.100000000000023</c:v>
                </c:pt>
                <c:pt idx="13172">
                  <c:v>49.100000000000009</c:v>
                </c:pt>
                <c:pt idx="13173">
                  <c:v>48.4</c:v>
                </c:pt>
                <c:pt idx="13174">
                  <c:v>44.200000000000017</c:v>
                </c:pt>
                <c:pt idx="13177">
                  <c:v>48.600000000000023</c:v>
                </c:pt>
                <c:pt idx="13178">
                  <c:v>45.199999999999996</c:v>
                </c:pt>
                <c:pt idx="13179">
                  <c:v>50</c:v>
                </c:pt>
                <c:pt idx="13180">
                  <c:v>26.100000000000012</c:v>
                </c:pt>
                <c:pt idx="13181">
                  <c:v>49.399999999999977</c:v>
                </c:pt>
                <c:pt idx="13184">
                  <c:v>48</c:v>
                </c:pt>
                <c:pt idx="13185">
                  <c:v>50</c:v>
                </c:pt>
                <c:pt idx="13186">
                  <c:v>45.599999999999994</c:v>
                </c:pt>
                <c:pt idx="13187">
                  <c:v>47.799999999999976</c:v>
                </c:pt>
                <c:pt idx="13188">
                  <c:v>48.300000000000011</c:v>
                </c:pt>
                <c:pt idx="13191">
                  <c:v>47.800000000000018</c:v>
                </c:pt>
                <c:pt idx="13192">
                  <c:v>54.700000000000017</c:v>
                </c:pt>
                <c:pt idx="13193">
                  <c:v>52.800000000000004</c:v>
                </c:pt>
                <c:pt idx="13194">
                  <c:v>46.599999999999973</c:v>
                </c:pt>
                <c:pt idx="13195">
                  <c:v>37.999999999999986</c:v>
                </c:pt>
                <c:pt idx="13198">
                  <c:v>48.8</c:v>
                </c:pt>
                <c:pt idx="13199">
                  <c:v>52.59999999999998</c:v>
                </c:pt>
                <c:pt idx="13200">
                  <c:v>46.099999999999987</c:v>
                </c:pt>
                <c:pt idx="13201">
                  <c:v>42.500000000000028</c:v>
                </c:pt>
                <c:pt idx="13202">
                  <c:v>55.3</c:v>
                </c:pt>
                <c:pt idx="13205">
                  <c:v>48.099999999999987</c:v>
                </c:pt>
                <c:pt idx="13206">
                  <c:v>47.900000000000006</c:v>
                </c:pt>
                <c:pt idx="13207">
                  <c:v>48.200000000000017</c:v>
                </c:pt>
                <c:pt idx="13208">
                  <c:v>47.40000000000002</c:v>
                </c:pt>
                <c:pt idx="13209">
                  <c:v>50.499999999999986</c:v>
                </c:pt>
                <c:pt idx="13212">
                  <c:v>57.899999999999977</c:v>
                </c:pt>
                <c:pt idx="13213">
                  <c:v>52.800000000000004</c:v>
                </c:pt>
                <c:pt idx="13214">
                  <c:v>44.900000000000027</c:v>
                </c:pt>
                <c:pt idx="13215">
                  <c:v>44.7</c:v>
                </c:pt>
                <c:pt idx="13216">
                  <c:v>47.399999999999977</c:v>
                </c:pt>
                <c:pt idx="13219">
                  <c:v>56.000000000000007</c:v>
                </c:pt>
                <c:pt idx="13220">
                  <c:v>62.5</c:v>
                </c:pt>
                <c:pt idx="13221">
                  <c:v>36.600000000000009</c:v>
                </c:pt>
                <c:pt idx="13222">
                  <c:v>52.59999999999998</c:v>
                </c:pt>
                <c:pt idx="13223">
                  <c:v>43.39999999999997</c:v>
                </c:pt>
                <c:pt idx="13226">
                  <c:v>64.199999999999989</c:v>
                </c:pt>
                <c:pt idx="13227">
                  <c:v>57.90000000000002</c:v>
                </c:pt>
                <c:pt idx="13228">
                  <c:v>55.100000000000016</c:v>
                </c:pt>
                <c:pt idx="13229">
                  <c:v>44.8</c:v>
                </c:pt>
                <c:pt idx="13230">
                  <c:v>63.000000000000036</c:v>
                </c:pt>
                <c:pt idx="13233">
                  <c:v>56.800000000000004</c:v>
                </c:pt>
                <c:pt idx="13234">
                  <c:v>49.100000000000009</c:v>
                </c:pt>
                <c:pt idx="13235">
                  <c:v>51.900000000000013</c:v>
                </c:pt>
                <c:pt idx="13236">
                  <c:v>57.000000000000028</c:v>
                </c:pt>
                <c:pt idx="13237">
                  <c:v>43.600000000000037</c:v>
                </c:pt>
                <c:pt idx="13240">
                  <c:v>40.09999999999998</c:v>
                </c:pt>
                <c:pt idx="13241">
                  <c:v>47.200000000000045</c:v>
                </c:pt>
                <c:pt idx="13242">
                  <c:v>39.800000000000011</c:v>
                </c:pt>
                <c:pt idx="13248">
                  <c:v>58.5</c:v>
                </c:pt>
                <c:pt idx="13249">
                  <c:v>56.499999999999993</c:v>
                </c:pt>
                <c:pt idx="13250">
                  <c:v>49.799999999999976</c:v>
                </c:pt>
                <c:pt idx="13251">
                  <c:v>56.700000000000017</c:v>
                </c:pt>
                <c:pt idx="13254">
                  <c:v>52.700000000000017</c:v>
                </c:pt>
                <c:pt idx="13255">
                  <c:v>48.799999999999955</c:v>
                </c:pt>
                <c:pt idx="13256">
                  <c:v>49.399999999999977</c:v>
                </c:pt>
                <c:pt idx="13257">
                  <c:v>47.40000000000002</c:v>
                </c:pt>
                <c:pt idx="13258">
                  <c:v>55.699999999999996</c:v>
                </c:pt>
                <c:pt idx="13261">
                  <c:v>60.999999999999986</c:v>
                </c:pt>
                <c:pt idx="13262">
                  <c:v>49.099999999999966</c:v>
                </c:pt>
                <c:pt idx="13263">
                  <c:v>63.09999999999998</c:v>
                </c:pt>
                <c:pt idx="13264">
                  <c:v>59.799999999999983</c:v>
                </c:pt>
                <c:pt idx="13265">
                  <c:v>53.2</c:v>
                </c:pt>
                <c:pt idx="13269">
                  <c:v>50</c:v>
                </c:pt>
                <c:pt idx="13270">
                  <c:v>59.499999999999972</c:v>
                </c:pt>
                <c:pt idx="13271">
                  <c:v>54.800000000000004</c:v>
                </c:pt>
                <c:pt idx="13272">
                  <c:v>62.999999999999986</c:v>
                </c:pt>
                <c:pt idx="13275">
                  <c:v>60.000000000000007</c:v>
                </c:pt>
                <c:pt idx="13276">
                  <c:v>61.20000000000001</c:v>
                </c:pt>
                <c:pt idx="13277">
                  <c:v>53.900000000000013</c:v>
                </c:pt>
                <c:pt idx="13278">
                  <c:v>50</c:v>
                </c:pt>
                <c:pt idx="13279">
                  <c:v>61.299999999999955</c:v>
                </c:pt>
                <c:pt idx="13282">
                  <c:v>59.499999999999972</c:v>
                </c:pt>
                <c:pt idx="13283">
                  <c:v>65.7</c:v>
                </c:pt>
                <c:pt idx="13284">
                  <c:v>60.000000000000007</c:v>
                </c:pt>
                <c:pt idx="13285">
                  <c:v>64.5</c:v>
                </c:pt>
                <c:pt idx="13286">
                  <c:v>55.499999999999972</c:v>
                </c:pt>
                <c:pt idx="13289">
                  <c:v>63.7</c:v>
                </c:pt>
                <c:pt idx="13290">
                  <c:v>56.800000000000004</c:v>
                </c:pt>
              </c:numCache>
            </c:numRef>
          </c:val>
          <c:smooth val="0"/>
          <c:extLst>
            <c:ext xmlns:c16="http://schemas.microsoft.com/office/drawing/2014/chart" uri="{C3380CC4-5D6E-409C-BE32-E72D297353CC}">
              <c16:uniqueId val="{00000001-0F72-43A0-9D6F-809FAB720C95}"/>
            </c:ext>
          </c:extLst>
        </c:ser>
        <c:ser>
          <c:idx val="1"/>
          <c:order val="1"/>
          <c:tx>
            <c:strRef>
              <c:f>Sheet1!$C$1</c:f>
              <c:strCache>
                <c:ptCount val="1"/>
                <c:pt idx="0">
                  <c:v>Italy</c:v>
                </c:pt>
              </c:strCache>
            </c:strRef>
          </c:tx>
          <c:spPr>
            <a:ln w="19050">
              <a:solidFill>
                <a:schemeClr val="accent4"/>
              </a:solidFill>
            </a:ln>
          </c:spPr>
          <c:marker>
            <c:symbol val="none"/>
          </c:marker>
          <c:dLbls>
            <c:dLbl>
              <c:idx val="13290"/>
              <c:numFmt formatCode="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3DF0-42D5-A310-6E1490F6D979}"/>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Sheet1!$A$2:$A$13293</c:f>
              <c:numCache>
                <c:formatCode>yyyy\-mm\-dd</c:formatCode>
                <c:ptCount val="13292"/>
                <c:pt idx="0">
                  <c:v>31779</c:v>
                </c:pt>
                <c:pt idx="1">
                  <c:v>31780</c:v>
                </c:pt>
                <c:pt idx="2">
                  <c:v>31781</c:v>
                </c:pt>
                <c:pt idx="3">
                  <c:v>31782</c:v>
                </c:pt>
                <c:pt idx="4">
                  <c:v>31783</c:v>
                </c:pt>
                <c:pt idx="5">
                  <c:v>31784</c:v>
                </c:pt>
                <c:pt idx="6">
                  <c:v>31785</c:v>
                </c:pt>
                <c:pt idx="7">
                  <c:v>31786</c:v>
                </c:pt>
                <c:pt idx="8">
                  <c:v>31787</c:v>
                </c:pt>
                <c:pt idx="9">
                  <c:v>31788</c:v>
                </c:pt>
                <c:pt idx="10">
                  <c:v>31789</c:v>
                </c:pt>
                <c:pt idx="11">
                  <c:v>31790</c:v>
                </c:pt>
                <c:pt idx="12">
                  <c:v>31791</c:v>
                </c:pt>
                <c:pt idx="13">
                  <c:v>31792</c:v>
                </c:pt>
                <c:pt idx="14">
                  <c:v>31793</c:v>
                </c:pt>
                <c:pt idx="15">
                  <c:v>31794</c:v>
                </c:pt>
                <c:pt idx="16">
                  <c:v>31795</c:v>
                </c:pt>
                <c:pt idx="17">
                  <c:v>31796</c:v>
                </c:pt>
                <c:pt idx="18">
                  <c:v>31797</c:v>
                </c:pt>
                <c:pt idx="19">
                  <c:v>31798</c:v>
                </c:pt>
                <c:pt idx="20">
                  <c:v>31799</c:v>
                </c:pt>
                <c:pt idx="21">
                  <c:v>31800</c:v>
                </c:pt>
                <c:pt idx="22">
                  <c:v>31801</c:v>
                </c:pt>
                <c:pt idx="23">
                  <c:v>31802</c:v>
                </c:pt>
                <c:pt idx="24">
                  <c:v>31803</c:v>
                </c:pt>
                <c:pt idx="25">
                  <c:v>31804</c:v>
                </c:pt>
                <c:pt idx="26">
                  <c:v>31805</c:v>
                </c:pt>
                <c:pt idx="27">
                  <c:v>31806</c:v>
                </c:pt>
                <c:pt idx="28">
                  <c:v>31807</c:v>
                </c:pt>
                <c:pt idx="29">
                  <c:v>31808</c:v>
                </c:pt>
                <c:pt idx="30">
                  <c:v>31809</c:v>
                </c:pt>
                <c:pt idx="31">
                  <c:v>31810</c:v>
                </c:pt>
                <c:pt idx="32">
                  <c:v>31811</c:v>
                </c:pt>
                <c:pt idx="33">
                  <c:v>31812</c:v>
                </c:pt>
                <c:pt idx="34">
                  <c:v>31813</c:v>
                </c:pt>
                <c:pt idx="35">
                  <c:v>31814</c:v>
                </c:pt>
                <c:pt idx="36">
                  <c:v>31815</c:v>
                </c:pt>
                <c:pt idx="37">
                  <c:v>31816</c:v>
                </c:pt>
                <c:pt idx="38">
                  <c:v>31817</c:v>
                </c:pt>
                <c:pt idx="39">
                  <c:v>31818</c:v>
                </c:pt>
                <c:pt idx="40">
                  <c:v>31819</c:v>
                </c:pt>
                <c:pt idx="41">
                  <c:v>31820</c:v>
                </c:pt>
                <c:pt idx="42">
                  <c:v>31821</c:v>
                </c:pt>
                <c:pt idx="43">
                  <c:v>31822</c:v>
                </c:pt>
                <c:pt idx="44">
                  <c:v>31823</c:v>
                </c:pt>
                <c:pt idx="45">
                  <c:v>31824</c:v>
                </c:pt>
                <c:pt idx="46">
                  <c:v>31825</c:v>
                </c:pt>
                <c:pt idx="47">
                  <c:v>31826</c:v>
                </c:pt>
                <c:pt idx="48">
                  <c:v>31827</c:v>
                </c:pt>
                <c:pt idx="49">
                  <c:v>31828</c:v>
                </c:pt>
                <c:pt idx="50">
                  <c:v>31829</c:v>
                </c:pt>
                <c:pt idx="51">
                  <c:v>31830</c:v>
                </c:pt>
                <c:pt idx="52">
                  <c:v>31831</c:v>
                </c:pt>
                <c:pt idx="53">
                  <c:v>31832</c:v>
                </c:pt>
                <c:pt idx="54">
                  <c:v>31833</c:v>
                </c:pt>
                <c:pt idx="55">
                  <c:v>31834</c:v>
                </c:pt>
                <c:pt idx="56">
                  <c:v>31835</c:v>
                </c:pt>
                <c:pt idx="57">
                  <c:v>31836</c:v>
                </c:pt>
                <c:pt idx="58">
                  <c:v>31837</c:v>
                </c:pt>
                <c:pt idx="59">
                  <c:v>31838</c:v>
                </c:pt>
                <c:pt idx="60">
                  <c:v>31839</c:v>
                </c:pt>
                <c:pt idx="61">
                  <c:v>31840</c:v>
                </c:pt>
                <c:pt idx="62">
                  <c:v>31841</c:v>
                </c:pt>
                <c:pt idx="63">
                  <c:v>31842</c:v>
                </c:pt>
                <c:pt idx="64">
                  <c:v>31843</c:v>
                </c:pt>
                <c:pt idx="65">
                  <c:v>31844</c:v>
                </c:pt>
                <c:pt idx="66">
                  <c:v>31845</c:v>
                </c:pt>
                <c:pt idx="67">
                  <c:v>31846</c:v>
                </c:pt>
                <c:pt idx="68">
                  <c:v>31847</c:v>
                </c:pt>
                <c:pt idx="69">
                  <c:v>31848</c:v>
                </c:pt>
                <c:pt idx="70">
                  <c:v>31849</c:v>
                </c:pt>
                <c:pt idx="71">
                  <c:v>31850</c:v>
                </c:pt>
                <c:pt idx="72">
                  <c:v>31851</c:v>
                </c:pt>
                <c:pt idx="73">
                  <c:v>31852</c:v>
                </c:pt>
                <c:pt idx="74">
                  <c:v>31853</c:v>
                </c:pt>
                <c:pt idx="75">
                  <c:v>31854</c:v>
                </c:pt>
                <c:pt idx="76">
                  <c:v>31855</c:v>
                </c:pt>
                <c:pt idx="77">
                  <c:v>31856</c:v>
                </c:pt>
                <c:pt idx="78">
                  <c:v>31857</c:v>
                </c:pt>
                <c:pt idx="79">
                  <c:v>31858</c:v>
                </c:pt>
                <c:pt idx="80">
                  <c:v>31859</c:v>
                </c:pt>
                <c:pt idx="81">
                  <c:v>31860</c:v>
                </c:pt>
                <c:pt idx="82">
                  <c:v>31861</c:v>
                </c:pt>
                <c:pt idx="83">
                  <c:v>31862</c:v>
                </c:pt>
                <c:pt idx="84">
                  <c:v>31863</c:v>
                </c:pt>
                <c:pt idx="85">
                  <c:v>31864</c:v>
                </c:pt>
                <c:pt idx="86">
                  <c:v>31865</c:v>
                </c:pt>
                <c:pt idx="87">
                  <c:v>31866</c:v>
                </c:pt>
                <c:pt idx="88">
                  <c:v>31867</c:v>
                </c:pt>
                <c:pt idx="89">
                  <c:v>31868</c:v>
                </c:pt>
                <c:pt idx="90">
                  <c:v>31869</c:v>
                </c:pt>
                <c:pt idx="91">
                  <c:v>31870</c:v>
                </c:pt>
                <c:pt idx="92">
                  <c:v>31871</c:v>
                </c:pt>
                <c:pt idx="93">
                  <c:v>31872</c:v>
                </c:pt>
                <c:pt idx="94">
                  <c:v>31873</c:v>
                </c:pt>
                <c:pt idx="95">
                  <c:v>31874</c:v>
                </c:pt>
                <c:pt idx="96">
                  <c:v>31875</c:v>
                </c:pt>
                <c:pt idx="97">
                  <c:v>31876</c:v>
                </c:pt>
                <c:pt idx="98">
                  <c:v>31877</c:v>
                </c:pt>
                <c:pt idx="99">
                  <c:v>31878</c:v>
                </c:pt>
                <c:pt idx="100">
                  <c:v>31879</c:v>
                </c:pt>
                <c:pt idx="101">
                  <c:v>31880</c:v>
                </c:pt>
                <c:pt idx="102">
                  <c:v>31881</c:v>
                </c:pt>
                <c:pt idx="103">
                  <c:v>31882</c:v>
                </c:pt>
                <c:pt idx="104">
                  <c:v>31883</c:v>
                </c:pt>
                <c:pt idx="105">
                  <c:v>31884</c:v>
                </c:pt>
                <c:pt idx="106">
                  <c:v>31885</c:v>
                </c:pt>
                <c:pt idx="107">
                  <c:v>31886</c:v>
                </c:pt>
                <c:pt idx="108">
                  <c:v>31887</c:v>
                </c:pt>
                <c:pt idx="109">
                  <c:v>31888</c:v>
                </c:pt>
                <c:pt idx="110">
                  <c:v>31889</c:v>
                </c:pt>
                <c:pt idx="111">
                  <c:v>31890</c:v>
                </c:pt>
                <c:pt idx="112">
                  <c:v>31891</c:v>
                </c:pt>
                <c:pt idx="113">
                  <c:v>31892</c:v>
                </c:pt>
                <c:pt idx="114">
                  <c:v>31893</c:v>
                </c:pt>
                <c:pt idx="115">
                  <c:v>31894</c:v>
                </c:pt>
                <c:pt idx="116">
                  <c:v>31895</c:v>
                </c:pt>
                <c:pt idx="117">
                  <c:v>31896</c:v>
                </c:pt>
                <c:pt idx="118">
                  <c:v>31897</c:v>
                </c:pt>
                <c:pt idx="119">
                  <c:v>31898</c:v>
                </c:pt>
                <c:pt idx="120">
                  <c:v>31899</c:v>
                </c:pt>
                <c:pt idx="121">
                  <c:v>31900</c:v>
                </c:pt>
                <c:pt idx="122">
                  <c:v>31901</c:v>
                </c:pt>
                <c:pt idx="123">
                  <c:v>31902</c:v>
                </c:pt>
                <c:pt idx="124">
                  <c:v>31903</c:v>
                </c:pt>
                <c:pt idx="125">
                  <c:v>31904</c:v>
                </c:pt>
                <c:pt idx="126">
                  <c:v>31905</c:v>
                </c:pt>
                <c:pt idx="127">
                  <c:v>31906</c:v>
                </c:pt>
                <c:pt idx="128">
                  <c:v>31907</c:v>
                </c:pt>
                <c:pt idx="129">
                  <c:v>31908</c:v>
                </c:pt>
                <c:pt idx="130">
                  <c:v>31909</c:v>
                </c:pt>
                <c:pt idx="131">
                  <c:v>31910</c:v>
                </c:pt>
                <c:pt idx="132">
                  <c:v>31911</c:v>
                </c:pt>
                <c:pt idx="133">
                  <c:v>31912</c:v>
                </c:pt>
                <c:pt idx="134">
                  <c:v>31913</c:v>
                </c:pt>
                <c:pt idx="135">
                  <c:v>31914</c:v>
                </c:pt>
                <c:pt idx="136">
                  <c:v>31915</c:v>
                </c:pt>
                <c:pt idx="137">
                  <c:v>31916</c:v>
                </c:pt>
                <c:pt idx="138">
                  <c:v>31917</c:v>
                </c:pt>
                <c:pt idx="139">
                  <c:v>31918</c:v>
                </c:pt>
                <c:pt idx="140">
                  <c:v>31919</c:v>
                </c:pt>
                <c:pt idx="141">
                  <c:v>31920</c:v>
                </c:pt>
                <c:pt idx="142">
                  <c:v>31921</c:v>
                </c:pt>
                <c:pt idx="143">
                  <c:v>31922</c:v>
                </c:pt>
                <c:pt idx="144">
                  <c:v>31923</c:v>
                </c:pt>
                <c:pt idx="145">
                  <c:v>31924</c:v>
                </c:pt>
                <c:pt idx="146">
                  <c:v>31925</c:v>
                </c:pt>
                <c:pt idx="147">
                  <c:v>31926</c:v>
                </c:pt>
                <c:pt idx="148">
                  <c:v>31927</c:v>
                </c:pt>
                <c:pt idx="149">
                  <c:v>31928</c:v>
                </c:pt>
                <c:pt idx="150">
                  <c:v>31929</c:v>
                </c:pt>
                <c:pt idx="151">
                  <c:v>31930</c:v>
                </c:pt>
                <c:pt idx="152">
                  <c:v>31931</c:v>
                </c:pt>
                <c:pt idx="153">
                  <c:v>31932</c:v>
                </c:pt>
                <c:pt idx="154">
                  <c:v>31933</c:v>
                </c:pt>
                <c:pt idx="155">
                  <c:v>31934</c:v>
                </c:pt>
                <c:pt idx="156">
                  <c:v>31935</c:v>
                </c:pt>
                <c:pt idx="157">
                  <c:v>31936</c:v>
                </c:pt>
                <c:pt idx="158">
                  <c:v>31937</c:v>
                </c:pt>
                <c:pt idx="159">
                  <c:v>31938</c:v>
                </c:pt>
                <c:pt idx="160">
                  <c:v>31939</c:v>
                </c:pt>
                <c:pt idx="161">
                  <c:v>31940</c:v>
                </c:pt>
                <c:pt idx="162">
                  <c:v>31941</c:v>
                </c:pt>
                <c:pt idx="163">
                  <c:v>31942</c:v>
                </c:pt>
                <c:pt idx="164">
                  <c:v>31943</c:v>
                </c:pt>
                <c:pt idx="165">
                  <c:v>31944</c:v>
                </c:pt>
                <c:pt idx="166">
                  <c:v>31945</c:v>
                </c:pt>
                <c:pt idx="167">
                  <c:v>31946</c:v>
                </c:pt>
                <c:pt idx="168">
                  <c:v>31947</c:v>
                </c:pt>
                <c:pt idx="169">
                  <c:v>31948</c:v>
                </c:pt>
                <c:pt idx="170">
                  <c:v>31949</c:v>
                </c:pt>
                <c:pt idx="171">
                  <c:v>31950</c:v>
                </c:pt>
                <c:pt idx="172">
                  <c:v>31951</c:v>
                </c:pt>
                <c:pt idx="173">
                  <c:v>31952</c:v>
                </c:pt>
                <c:pt idx="174">
                  <c:v>31953</c:v>
                </c:pt>
                <c:pt idx="175">
                  <c:v>31954</c:v>
                </c:pt>
                <c:pt idx="176">
                  <c:v>31955</c:v>
                </c:pt>
                <c:pt idx="177">
                  <c:v>31956</c:v>
                </c:pt>
                <c:pt idx="178">
                  <c:v>31957</c:v>
                </c:pt>
                <c:pt idx="179">
                  <c:v>31958</c:v>
                </c:pt>
                <c:pt idx="180">
                  <c:v>31959</c:v>
                </c:pt>
                <c:pt idx="181">
                  <c:v>31960</c:v>
                </c:pt>
                <c:pt idx="182">
                  <c:v>31961</c:v>
                </c:pt>
                <c:pt idx="183">
                  <c:v>31962</c:v>
                </c:pt>
                <c:pt idx="184">
                  <c:v>31963</c:v>
                </c:pt>
                <c:pt idx="185">
                  <c:v>31964</c:v>
                </c:pt>
                <c:pt idx="186">
                  <c:v>31965</c:v>
                </c:pt>
                <c:pt idx="187">
                  <c:v>31966</c:v>
                </c:pt>
                <c:pt idx="188">
                  <c:v>31967</c:v>
                </c:pt>
                <c:pt idx="189">
                  <c:v>31968</c:v>
                </c:pt>
                <c:pt idx="190">
                  <c:v>31969</c:v>
                </c:pt>
                <c:pt idx="191">
                  <c:v>31970</c:v>
                </c:pt>
                <c:pt idx="192">
                  <c:v>31971</c:v>
                </c:pt>
                <c:pt idx="193">
                  <c:v>31972</c:v>
                </c:pt>
                <c:pt idx="194">
                  <c:v>31973</c:v>
                </c:pt>
                <c:pt idx="195">
                  <c:v>31974</c:v>
                </c:pt>
                <c:pt idx="196">
                  <c:v>31975</c:v>
                </c:pt>
                <c:pt idx="197">
                  <c:v>31976</c:v>
                </c:pt>
                <c:pt idx="198">
                  <c:v>31977</c:v>
                </c:pt>
                <c:pt idx="199">
                  <c:v>31978</c:v>
                </c:pt>
                <c:pt idx="200">
                  <c:v>31979</c:v>
                </c:pt>
                <c:pt idx="201">
                  <c:v>31980</c:v>
                </c:pt>
                <c:pt idx="202">
                  <c:v>31981</c:v>
                </c:pt>
                <c:pt idx="203">
                  <c:v>31982</c:v>
                </c:pt>
                <c:pt idx="204">
                  <c:v>31983</c:v>
                </c:pt>
                <c:pt idx="205">
                  <c:v>31984</c:v>
                </c:pt>
                <c:pt idx="206">
                  <c:v>31985</c:v>
                </c:pt>
                <c:pt idx="207">
                  <c:v>31986</c:v>
                </c:pt>
                <c:pt idx="208">
                  <c:v>31987</c:v>
                </c:pt>
                <c:pt idx="209">
                  <c:v>31988</c:v>
                </c:pt>
                <c:pt idx="210">
                  <c:v>31989</c:v>
                </c:pt>
                <c:pt idx="211">
                  <c:v>31990</c:v>
                </c:pt>
                <c:pt idx="212">
                  <c:v>31991</c:v>
                </c:pt>
                <c:pt idx="213">
                  <c:v>31992</c:v>
                </c:pt>
                <c:pt idx="214">
                  <c:v>31993</c:v>
                </c:pt>
                <c:pt idx="215">
                  <c:v>31994</c:v>
                </c:pt>
                <c:pt idx="216">
                  <c:v>31995</c:v>
                </c:pt>
                <c:pt idx="217">
                  <c:v>31996</c:v>
                </c:pt>
                <c:pt idx="218">
                  <c:v>31997</c:v>
                </c:pt>
                <c:pt idx="219">
                  <c:v>31998</c:v>
                </c:pt>
                <c:pt idx="220">
                  <c:v>31999</c:v>
                </c:pt>
                <c:pt idx="221">
                  <c:v>32000</c:v>
                </c:pt>
                <c:pt idx="222">
                  <c:v>32001</c:v>
                </c:pt>
                <c:pt idx="223">
                  <c:v>32002</c:v>
                </c:pt>
                <c:pt idx="224">
                  <c:v>32003</c:v>
                </c:pt>
                <c:pt idx="225">
                  <c:v>32004</c:v>
                </c:pt>
                <c:pt idx="226">
                  <c:v>32005</c:v>
                </c:pt>
                <c:pt idx="227">
                  <c:v>32006</c:v>
                </c:pt>
                <c:pt idx="228">
                  <c:v>32007</c:v>
                </c:pt>
                <c:pt idx="229">
                  <c:v>32008</c:v>
                </c:pt>
                <c:pt idx="230">
                  <c:v>32009</c:v>
                </c:pt>
                <c:pt idx="231">
                  <c:v>32010</c:v>
                </c:pt>
                <c:pt idx="232">
                  <c:v>32011</c:v>
                </c:pt>
                <c:pt idx="233">
                  <c:v>32012</c:v>
                </c:pt>
                <c:pt idx="234">
                  <c:v>32013</c:v>
                </c:pt>
                <c:pt idx="235">
                  <c:v>32014</c:v>
                </c:pt>
                <c:pt idx="236">
                  <c:v>32015</c:v>
                </c:pt>
                <c:pt idx="237">
                  <c:v>32016</c:v>
                </c:pt>
                <c:pt idx="238">
                  <c:v>32017</c:v>
                </c:pt>
                <c:pt idx="239">
                  <c:v>32018</c:v>
                </c:pt>
                <c:pt idx="240">
                  <c:v>32019</c:v>
                </c:pt>
                <c:pt idx="241">
                  <c:v>32020</c:v>
                </c:pt>
                <c:pt idx="242">
                  <c:v>32021</c:v>
                </c:pt>
                <c:pt idx="243">
                  <c:v>32022</c:v>
                </c:pt>
                <c:pt idx="244">
                  <c:v>32023</c:v>
                </c:pt>
                <c:pt idx="245">
                  <c:v>32024</c:v>
                </c:pt>
                <c:pt idx="246">
                  <c:v>32025</c:v>
                </c:pt>
                <c:pt idx="247">
                  <c:v>32026</c:v>
                </c:pt>
                <c:pt idx="248">
                  <c:v>32027</c:v>
                </c:pt>
                <c:pt idx="249">
                  <c:v>32028</c:v>
                </c:pt>
                <c:pt idx="250">
                  <c:v>32029</c:v>
                </c:pt>
                <c:pt idx="251">
                  <c:v>32030</c:v>
                </c:pt>
                <c:pt idx="252">
                  <c:v>32031</c:v>
                </c:pt>
                <c:pt idx="253">
                  <c:v>32032</c:v>
                </c:pt>
                <c:pt idx="254">
                  <c:v>32033</c:v>
                </c:pt>
                <c:pt idx="255">
                  <c:v>32034</c:v>
                </c:pt>
                <c:pt idx="256">
                  <c:v>32035</c:v>
                </c:pt>
                <c:pt idx="257">
                  <c:v>32036</c:v>
                </c:pt>
                <c:pt idx="258">
                  <c:v>32037</c:v>
                </c:pt>
                <c:pt idx="259">
                  <c:v>32038</c:v>
                </c:pt>
                <c:pt idx="260">
                  <c:v>32039</c:v>
                </c:pt>
                <c:pt idx="261">
                  <c:v>32040</c:v>
                </c:pt>
                <c:pt idx="262">
                  <c:v>32041</c:v>
                </c:pt>
                <c:pt idx="263">
                  <c:v>32042</c:v>
                </c:pt>
                <c:pt idx="264">
                  <c:v>32043</c:v>
                </c:pt>
                <c:pt idx="265">
                  <c:v>32044</c:v>
                </c:pt>
                <c:pt idx="266">
                  <c:v>32045</c:v>
                </c:pt>
                <c:pt idx="267">
                  <c:v>32046</c:v>
                </c:pt>
                <c:pt idx="268">
                  <c:v>32047</c:v>
                </c:pt>
                <c:pt idx="269">
                  <c:v>32048</c:v>
                </c:pt>
                <c:pt idx="270">
                  <c:v>32049</c:v>
                </c:pt>
                <c:pt idx="271">
                  <c:v>32050</c:v>
                </c:pt>
                <c:pt idx="272">
                  <c:v>32051</c:v>
                </c:pt>
                <c:pt idx="273">
                  <c:v>32052</c:v>
                </c:pt>
                <c:pt idx="274">
                  <c:v>32053</c:v>
                </c:pt>
                <c:pt idx="275">
                  <c:v>32054</c:v>
                </c:pt>
                <c:pt idx="276">
                  <c:v>32055</c:v>
                </c:pt>
                <c:pt idx="277">
                  <c:v>32056</c:v>
                </c:pt>
                <c:pt idx="278">
                  <c:v>32057</c:v>
                </c:pt>
                <c:pt idx="279">
                  <c:v>32058</c:v>
                </c:pt>
                <c:pt idx="280">
                  <c:v>32059</c:v>
                </c:pt>
                <c:pt idx="281">
                  <c:v>32060</c:v>
                </c:pt>
                <c:pt idx="282">
                  <c:v>32061</c:v>
                </c:pt>
                <c:pt idx="283">
                  <c:v>32062</c:v>
                </c:pt>
                <c:pt idx="284">
                  <c:v>32063</c:v>
                </c:pt>
                <c:pt idx="285">
                  <c:v>32064</c:v>
                </c:pt>
                <c:pt idx="286">
                  <c:v>32065</c:v>
                </c:pt>
                <c:pt idx="287">
                  <c:v>32066</c:v>
                </c:pt>
                <c:pt idx="288">
                  <c:v>32067</c:v>
                </c:pt>
                <c:pt idx="289">
                  <c:v>32068</c:v>
                </c:pt>
                <c:pt idx="290">
                  <c:v>32069</c:v>
                </c:pt>
                <c:pt idx="291">
                  <c:v>32070</c:v>
                </c:pt>
                <c:pt idx="292">
                  <c:v>32071</c:v>
                </c:pt>
                <c:pt idx="293">
                  <c:v>32072</c:v>
                </c:pt>
                <c:pt idx="294">
                  <c:v>32073</c:v>
                </c:pt>
                <c:pt idx="295">
                  <c:v>32074</c:v>
                </c:pt>
                <c:pt idx="296">
                  <c:v>32075</c:v>
                </c:pt>
                <c:pt idx="297">
                  <c:v>32076</c:v>
                </c:pt>
                <c:pt idx="298">
                  <c:v>32077</c:v>
                </c:pt>
                <c:pt idx="299">
                  <c:v>32078</c:v>
                </c:pt>
                <c:pt idx="300">
                  <c:v>32079</c:v>
                </c:pt>
                <c:pt idx="301">
                  <c:v>32080</c:v>
                </c:pt>
                <c:pt idx="302">
                  <c:v>32081</c:v>
                </c:pt>
                <c:pt idx="303">
                  <c:v>32082</c:v>
                </c:pt>
                <c:pt idx="304">
                  <c:v>32083</c:v>
                </c:pt>
                <c:pt idx="305">
                  <c:v>32084</c:v>
                </c:pt>
                <c:pt idx="306">
                  <c:v>32085</c:v>
                </c:pt>
                <c:pt idx="307">
                  <c:v>32086</c:v>
                </c:pt>
                <c:pt idx="308">
                  <c:v>32087</c:v>
                </c:pt>
                <c:pt idx="309">
                  <c:v>32088</c:v>
                </c:pt>
                <c:pt idx="310">
                  <c:v>32089</c:v>
                </c:pt>
                <c:pt idx="311">
                  <c:v>32090</c:v>
                </c:pt>
                <c:pt idx="312">
                  <c:v>32091</c:v>
                </c:pt>
                <c:pt idx="313">
                  <c:v>32092</c:v>
                </c:pt>
                <c:pt idx="314">
                  <c:v>32093</c:v>
                </c:pt>
                <c:pt idx="315">
                  <c:v>32094</c:v>
                </c:pt>
                <c:pt idx="316">
                  <c:v>32095</c:v>
                </c:pt>
                <c:pt idx="317">
                  <c:v>32096</c:v>
                </c:pt>
                <c:pt idx="318">
                  <c:v>32097</c:v>
                </c:pt>
                <c:pt idx="319">
                  <c:v>32098</c:v>
                </c:pt>
                <c:pt idx="320">
                  <c:v>32099</c:v>
                </c:pt>
                <c:pt idx="321">
                  <c:v>32100</c:v>
                </c:pt>
                <c:pt idx="322">
                  <c:v>32101</c:v>
                </c:pt>
                <c:pt idx="323">
                  <c:v>32102</c:v>
                </c:pt>
                <c:pt idx="324">
                  <c:v>32103</c:v>
                </c:pt>
                <c:pt idx="325">
                  <c:v>32104</c:v>
                </c:pt>
                <c:pt idx="326">
                  <c:v>32105</c:v>
                </c:pt>
                <c:pt idx="327">
                  <c:v>32106</c:v>
                </c:pt>
                <c:pt idx="328">
                  <c:v>32107</c:v>
                </c:pt>
                <c:pt idx="329">
                  <c:v>32108</c:v>
                </c:pt>
                <c:pt idx="330">
                  <c:v>32109</c:v>
                </c:pt>
                <c:pt idx="331">
                  <c:v>32110</c:v>
                </c:pt>
                <c:pt idx="332">
                  <c:v>32111</c:v>
                </c:pt>
                <c:pt idx="333">
                  <c:v>32112</c:v>
                </c:pt>
                <c:pt idx="334">
                  <c:v>32113</c:v>
                </c:pt>
                <c:pt idx="335">
                  <c:v>32114</c:v>
                </c:pt>
                <c:pt idx="336">
                  <c:v>32115</c:v>
                </c:pt>
                <c:pt idx="337">
                  <c:v>32116</c:v>
                </c:pt>
                <c:pt idx="338">
                  <c:v>32117</c:v>
                </c:pt>
                <c:pt idx="339">
                  <c:v>32118</c:v>
                </c:pt>
                <c:pt idx="340">
                  <c:v>32119</c:v>
                </c:pt>
                <c:pt idx="341">
                  <c:v>32120</c:v>
                </c:pt>
                <c:pt idx="342">
                  <c:v>32121</c:v>
                </c:pt>
                <c:pt idx="343">
                  <c:v>32122</c:v>
                </c:pt>
                <c:pt idx="344">
                  <c:v>32123</c:v>
                </c:pt>
                <c:pt idx="345">
                  <c:v>32124</c:v>
                </c:pt>
                <c:pt idx="346">
                  <c:v>32125</c:v>
                </c:pt>
                <c:pt idx="347">
                  <c:v>32126</c:v>
                </c:pt>
                <c:pt idx="348">
                  <c:v>32127</c:v>
                </c:pt>
                <c:pt idx="349">
                  <c:v>32128</c:v>
                </c:pt>
                <c:pt idx="350">
                  <c:v>32129</c:v>
                </c:pt>
                <c:pt idx="351">
                  <c:v>32130</c:v>
                </c:pt>
                <c:pt idx="352">
                  <c:v>32131</c:v>
                </c:pt>
                <c:pt idx="353">
                  <c:v>32132</c:v>
                </c:pt>
                <c:pt idx="354">
                  <c:v>32133</c:v>
                </c:pt>
                <c:pt idx="355">
                  <c:v>32134</c:v>
                </c:pt>
                <c:pt idx="356">
                  <c:v>32135</c:v>
                </c:pt>
                <c:pt idx="357">
                  <c:v>32136</c:v>
                </c:pt>
                <c:pt idx="358">
                  <c:v>32137</c:v>
                </c:pt>
                <c:pt idx="359">
                  <c:v>32138</c:v>
                </c:pt>
                <c:pt idx="360">
                  <c:v>32139</c:v>
                </c:pt>
                <c:pt idx="361">
                  <c:v>32140</c:v>
                </c:pt>
                <c:pt idx="362">
                  <c:v>32141</c:v>
                </c:pt>
                <c:pt idx="363">
                  <c:v>32142</c:v>
                </c:pt>
                <c:pt idx="364">
                  <c:v>32143</c:v>
                </c:pt>
                <c:pt idx="365">
                  <c:v>32144</c:v>
                </c:pt>
                <c:pt idx="366">
                  <c:v>32145</c:v>
                </c:pt>
                <c:pt idx="367">
                  <c:v>32146</c:v>
                </c:pt>
                <c:pt idx="368">
                  <c:v>32147</c:v>
                </c:pt>
                <c:pt idx="369">
                  <c:v>32148</c:v>
                </c:pt>
                <c:pt idx="370">
                  <c:v>32149</c:v>
                </c:pt>
                <c:pt idx="371">
                  <c:v>32150</c:v>
                </c:pt>
                <c:pt idx="372">
                  <c:v>32151</c:v>
                </c:pt>
                <c:pt idx="373">
                  <c:v>32152</c:v>
                </c:pt>
                <c:pt idx="374">
                  <c:v>32153</c:v>
                </c:pt>
                <c:pt idx="375">
                  <c:v>32154</c:v>
                </c:pt>
                <c:pt idx="376">
                  <c:v>32155</c:v>
                </c:pt>
                <c:pt idx="377">
                  <c:v>32156</c:v>
                </c:pt>
                <c:pt idx="378">
                  <c:v>32157</c:v>
                </c:pt>
                <c:pt idx="379">
                  <c:v>32158</c:v>
                </c:pt>
                <c:pt idx="380">
                  <c:v>32159</c:v>
                </c:pt>
                <c:pt idx="381">
                  <c:v>32160</c:v>
                </c:pt>
                <c:pt idx="382">
                  <c:v>32161</c:v>
                </c:pt>
                <c:pt idx="383">
                  <c:v>32162</c:v>
                </c:pt>
                <c:pt idx="384">
                  <c:v>32163</c:v>
                </c:pt>
                <c:pt idx="385">
                  <c:v>32164</c:v>
                </c:pt>
                <c:pt idx="386">
                  <c:v>32165</c:v>
                </c:pt>
                <c:pt idx="387">
                  <c:v>32166</c:v>
                </c:pt>
                <c:pt idx="388">
                  <c:v>32167</c:v>
                </c:pt>
                <c:pt idx="389">
                  <c:v>32168</c:v>
                </c:pt>
                <c:pt idx="390">
                  <c:v>32169</c:v>
                </c:pt>
                <c:pt idx="391">
                  <c:v>32170</c:v>
                </c:pt>
                <c:pt idx="392">
                  <c:v>32171</c:v>
                </c:pt>
                <c:pt idx="393">
                  <c:v>32172</c:v>
                </c:pt>
                <c:pt idx="394">
                  <c:v>32173</c:v>
                </c:pt>
                <c:pt idx="395">
                  <c:v>32174</c:v>
                </c:pt>
                <c:pt idx="396">
                  <c:v>32175</c:v>
                </c:pt>
                <c:pt idx="397">
                  <c:v>32176</c:v>
                </c:pt>
                <c:pt idx="398">
                  <c:v>32177</c:v>
                </c:pt>
                <c:pt idx="399">
                  <c:v>32178</c:v>
                </c:pt>
                <c:pt idx="400">
                  <c:v>32179</c:v>
                </c:pt>
                <c:pt idx="401">
                  <c:v>32180</c:v>
                </c:pt>
                <c:pt idx="402">
                  <c:v>32181</c:v>
                </c:pt>
                <c:pt idx="403">
                  <c:v>32182</c:v>
                </c:pt>
                <c:pt idx="404">
                  <c:v>32183</c:v>
                </c:pt>
                <c:pt idx="405">
                  <c:v>32184</c:v>
                </c:pt>
                <c:pt idx="406">
                  <c:v>32185</c:v>
                </c:pt>
                <c:pt idx="407">
                  <c:v>32186</c:v>
                </c:pt>
                <c:pt idx="408">
                  <c:v>32187</c:v>
                </c:pt>
                <c:pt idx="409">
                  <c:v>32188</c:v>
                </c:pt>
                <c:pt idx="410">
                  <c:v>32189</c:v>
                </c:pt>
                <c:pt idx="411">
                  <c:v>32190</c:v>
                </c:pt>
                <c:pt idx="412">
                  <c:v>32191</c:v>
                </c:pt>
                <c:pt idx="413">
                  <c:v>32192</c:v>
                </c:pt>
                <c:pt idx="414">
                  <c:v>32193</c:v>
                </c:pt>
                <c:pt idx="415">
                  <c:v>32194</c:v>
                </c:pt>
                <c:pt idx="416">
                  <c:v>32195</c:v>
                </c:pt>
                <c:pt idx="417">
                  <c:v>32196</c:v>
                </c:pt>
                <c:pt idx="418">
                  <c:v>32197</c:v>
                </c:pt>
                <c:pt idx="419">
                  <c:v>32198</c:v>
                </c:pt>
                <c:pt idx="420">
                  <c:v>32199</c:v>
                </c:pt>
                <c:pt idx="421">
                  <c:v>32200</c:v>
                </c:pt>
                <c:pt idx="422">
                  <c:v>32201</c:v>
                </c:pt>
                <c:pt idx="423">
                  <c:v>32202</c:v>
                </c:pt>
                <c:pt idx="424">
                  <c:v>32203</c:v>
                </c:pt>
                <c:pt idx="425">
                  <c:v>32204</c:v>
                </c:pt>
                <c:pt idx="426">
                  <c:v>32205</c:v>
                </c:pt>
                <c:pt idx="427">
                  <c:v>32206</c:v>
                </c:pt>
                <c:pt idx="428">
                  <c:v>32207</c:v>
                </c:pt>
                <c:pt idx="429">
                  <c:v>32208</c:v>
                </c:pt>
                <c:pt idx="430">
                  <c:v>32209</c:v>
                </c:pt>
                <c:pt idx="431">
                  <c:v>32210</c:v>
                </c:pt>
                <c:pt idx="432">
                  <c:v>32211</c:v>
                </c:pt>
                <c:pt idx="433">
                  <c:v>32212</c:v>
                </c:pt>
                <c:pt idx="434">
                  <c:v>32213</c:v>
                </c:pt>
                <c:pt idx="435">
                  <c:v>32214</c:v>
                </c:pt>
                <c:pt idx="436">
                  <c:v>32215</c:v>
                </c:pt>
                <c:pt idx="437">
                  <c:v>32216</c:v>
                </c:pt>
                <c:pt idx="438">
                  <c:v>32217</c:v>
                </c:pt>
                <c:pt idx="439">
                  <c:v>32218</c:v>
                </c:pt>
                <c:pt idx="440">
                  <c:v>32219</c:v>
                </c:pt>
                <c:pt idx="441">
                  <c:v>32220</c:v>
                </c:pt>
                <c:pt idx="442">
                  <c:v>32221</c:v>
                </c:pt>
                <c:pt idx="443">
                  <c:v>32222</c:v>
                </c:pt>
                <c:pt idx="444">
                  <c:v>32223</c:v>
                </c:pt>
                <c:pt idx="445">
                  <c:v>32224</c:v>
                </c:pt>
                <c:pt idx="446">
                  <c:v>32225</c:v>
                </c:pt>
                <c:pt idx="447">
                  <c:v>32226</c:v>
                </c:pt>
                <c:pt idx="448">
                  <c:v>32227</c:v>
                </c:pt>
                <c:pt idx="449">
                  <c:v>32228</c:v>
                </c:pt>
                <c:pt idx="450">
                  <c:v>32229</c:v>
                </c:pt>
                <c:pt idx="451">
                  <c:v>32230</c:v>
                </c:pt>
                <c:pt idx="452">
                  <c:v>32231</c:v>
                </c:pt>
                <c:pt idx="453">
                  <c:v>32232</c:v>
                </c:pt>
                <c:pt idx="454">
                  <c:v>32233</c:v>
                </c:pt>
                <c:pt idx="455">
                  <c:v>32234</c:v>
                </c:pt>
                <c:pt idx="456">
                  <c:v>32235</c:v>
                </c:pt>
                <c:pt idx="457">
                  <c:v>32236</c:v>
                </c:pt>
                <c:pt idx="458">
                  <c:v>32237</c:v>
                </c:pt>
                <c:pt idx="459">
                  <c:v>32238</c:v>
                </c:pt>
                <c:pt idx="460">
                  <c:v>32239</c:v>
                </c:pt>
                <c:pt idx="461">
                  <c:v>32240</c:v>
                </c:pt>
                <c:pt idx="462">
                  <c:v>32241</c:v>
                </c:pt>
                <c:pt idx="463">
                  <c:v>32242</c:v>
                </c:pt>
                <c:pt idx="464">
                  <c:v>32243</c:v>
                </c:pt>
                <c:pt idx="465">
                  <c:v>32244</c:v>
                </c:pt>
                <c:pt idx="466">
                  <c:v>32245</c:v>
                </c:pt>
                <c:pt idx="467">
                  <c:v>32246</c:v>
                </c:pt>
                <c:pt idx="468">
                  <c:v>32247</c:v>
                </c:pt>
                <c:pt idx="469">
                  <c:v>32248</c:v>
                </c:pt>
                <c:pt idx="470">
                  <c:v>32249</c:v>
                </c:pt>
                <c:pt idx="471">
                  <c:v>32250</c:v>
                </c:pt>
                <c:pt idx="472">
                  <c:v>32251</c:v>
                </c:pt>
                <c:pt idx="473">
                  <c:v>32252</c:v>
                </c:pt>
                <c:pt idx="474">
                  <c:v>32253</c:v>
                </c:pt>
                <c:pt idx="475">
                  <c:v>32254</c:v>
                </c:pt>
                <c:pt idx="476">
                  <c:v>32255</c:v>
                </c:pt>
                <c:pt idx="477">
                  <c:v>32256</c:v>
                </c:pt>
                <c:pt idx="478">
                  <c:v>32257</c:v>
                </c:pt>
                <c:pt idx="479">
                  <c:v>32258</c:v>
                </c:pt>
                <c:pt idx="480">
                  <c:v>32259</c:v>
                </c:pt>
                <c:pt idx="481">
                  <c:v>32260</c:v>
                </c:pt>
                <c:pt idx="482">
                  <c:v>32261</c:v>
                </c:pt>
                <c:pt idx="483">
                  <c:v>32262</c:v>
                </c:pt>
                <c:pt idx="484">
                  <c:v>32263</c:v>
                </c:pt>
                <c:pt idx="485">
                  <c:v>32264</c:v>
                </c:pt>
                <c:pt idx="486">
                  <c:v>32265</c:v>
                </c:pt>
                <c:pt idx="487">
                  <c:v>32266</c:v>
                </c:pt>
                <c:pt idx="488">
                  <c:v>32267</c:v>
                </c:pt>
                <c:pt idx="489">
                  <c:v>32268</c:v>
                </c:pt>
                <c:pt idx="490">
                  <c:v>32269</c:v>
                </c:pt>
                <c:pt idx="491">
                  <c:v>32270</c:v>
                </c:pt>
                <c:pt idx="492">
                  <c:v>32271</c:v>
                </c:pt>
                <c:pt idx="493">
                  <c:v>32272</c:v>
                </c:pt>
                <c:pt idx="494">
                  <c:v>32273</c:v>
                </c:pt>
                <c:pt idx="495">
                  <c:v>32274</c:v>
                </c:pt>
                <c:pt idx="496">
                  <c:v>32275</c:v>
                </c:pt>
                <c:pt idx="497">
                  <c:v>32276</c:v>
                </c:pt>
                <c:pt idx="498">
                  <c:v>32277</c:v>
                </c:pt>
                <c:pt idx="499">
                  <c:v>32278</c:v>
                </c:pt>
                <c:pt idx="500">
                  <c:v>32279</c:v>
                </c:pt>
                <c:pt idx="501">
                  <c:v>32280</c:v>
                </c:pt>
                <c:pt idx="502">
                  <c:v>32281</c:v>
                </c:pt>
                <c:pt idx="503">
                  <c:v>32282</c:v>
                </c:pt>
                <c:pt idx="504">
                  <c:v>32283</c:v>
                </c:pt>
                <c:pt idx="505">
                  <c:v>32284</c:v>
                </c:pt>
                <c:pt idx="506">
                  <c:v>32285</c:v>
                </c:pt>
                <c:pt idx="507">
                  <c:v>32286</c:v>
                </c:pt>
                <c:pt idx="508">
                  <c:v>32287</c:v>
                </c:pt>
                <c:pt idx="509">
                  <c:v>32288</c:v>
                </c:pt>
                <c:pt idx="510">
                  <c:v>32289</c:v>
                </c:pt>
                <c:pt idx="511">
                  <c:v>32290</c:v>
                </c:pt>
                <c:pt idx="512">
                  <c:v>32291</c:v>
                </c:pt>
                <c:pt idx="513">
                  <c:v>32292</c:v>
                </c:pt>
                <c:pt idx="514">
                  <c:v>32293</c:v>
                </c:pt>
                <c:pt idx="515">
                  <c:v>32294</c:v>
                </c:pt>
                <c:pt idx="516">
                  <c:v>32295</c:v>
                </c:pt>
                <c:pt idx="517">
                  <c:v>32296</c:v>
                </c:pt>
                <c:pt idx="518">
                  <c:v>32297</c:v>
                </c:pt>
                <c:pt idx="519">
                  <c:v>32298</c:v>
                </c:pt>
                <c:pt idx="520">
                  <c:v>32299</c:v>
                </c:pt>
                <c:pt idx="521">
                  <c:v>32300</c:v>
                </c:pt>
                <c:pt idx="522">
                  <c:v>32301</c:v>
                </c:pt>
                <c:pt idx="523">
                  <c:v>32302</c:v>
                </c:pt>
                <c:pt idx="524">
                  <c:v>32303</c:v>
                </c:pt>
                <c:pt idx="525">
                  <c:v>32304</c:v>
                </c:pt>
                <c:pt idx="526">
                  <c:v>32305</c:v>
                </c:pt>
                <c:pt idx="527">
                  <c:v>32306</c:v>
                </c:pt>
                <c:pt idx="528">
                  <c:v>32307</c:v>
                </c:pt>
                <c:pt idx="529">
                  <c:v>32308</c:v>
                </c:pt>
                <c:pt idx="530">
                  <c:v>32309</c:v>
                </c:pt>
                <c:pt idx="531">
                  <c:v>32310</c:v>
                </c:pt>
                <c:pt idx="532">
                  <c:v>32311</c:v>
                </c:pt>
                <c:pt idx="533">
                  <c:v>32312</c:v>
                </c:pt>
                <c:pt idx="534">
                  <c:v>32313</c:v>
                </c:pt>
                <c:pt idx="535">
                  <c:v>32314</c:v>
                </c:pt>
                <c:pt idx="536">
                  <c:v>32315</c:v>
                </c:pt>
                <c:pt idx="537">
                  <c:v>32316</c:v>
                </c:pt>
                <c:pt idx="538">
                  <c:v>32317</c:v>
                </c:pt>
                <c:pt idx="539">
                  <c:v>32318</c:v>
                </c:pt>
                <c:pt idx="540">
                  <c:v>32319</c:v>
                </c:pt>
                <c:pt idx="541">
                  <c:v>32320</c:v>
                </c:pt>
                <c:pt idx="542">
                  <c:v>32321</c:v>
                </c:pt>
                <c:pt idx="543">
                  <c:v>32322</c:v>
                </c:pt>
                <c:pt idx="544">
                  <c:v>32323</c:v>
                </c:pt>
                <c:pt idx="545">
                  <c:v>32324</c:v>
                </c:pt>
                <c:pt idx="546">
                  <c:v>32325</c:v>
                </c:pt>
                <c:pt idx="547">
                  <c:v>32326</c:v>
                </c:pt>
                <c:pt idx="548">
                  <c:v>32327</c:v>
                </c:pt>
                <c:pt idx="549">
                  <c:v>32328</c:v>
                </c:pt>
                <c:pt idx="550">
                  <c:v>32329</c:v>
                </c:pt>
                <c:pt idx="551">
                  <c:v>32330</c:v>
                </c:pt>
                <c:pt idx="552">
                  <c:v>32331</c:v>
                </c:pt>
                <c:pt idx="553">
                  <c:v>32332</c:v>
                </c:pt>
                <c:pt idx="554">
                  <c:v>32333</c:v>
                </c:pt>
                <c:pt idx="555">
                  <c:v>32334</c:v>
                </c:pt>
                <c:pt idx="556">
                  <c:v>32335</c:v>
                </c:pt>
                <c:pt idx="557">
                  <c:v>32336</c:v>
                </c:pt>
                <c:pt idx="558">
                  <c:v>32337</c:v>
                </c:pt>
                <c:pt idx="559">
                  <c:v>32338</c:v>
                </c:pt>
                <c:pt idx="560">
                  <c:v>32339</c:v>
                </c:pt>
                <c:pt idx="561">
                  <c:v>32340</c:v>
                </c:pt>
                <c:pt idx="562">
                  <c:v>32341</c:v>
                </c:pt>
                <c:pt idx="563">
                  <c:v>32342</c:v>
                </c:pt>
                <c:pt idx="564">
                  <c:v>32343</c:v>
                </c:pt>
                <c:pt idx="565">
                  <c:v>32344</c:v>
                </c:pt>
                <c:pt idx="566">
                  <c:v>32345</c:v>
                </c:pt>
                <c:pt idx="567">
                  <c:v>32346</c:v>
                </c:pt>
                <c:pt idx="568">
                  <c:v>32347</c:v>
                </c:pt>
                <c:pt idx="569">
                  <c:v>32348</c:v>
                </c:pt>
                <c:pt idx="570">
                  <c:v>32349</c:v>
                </c:pt>
                <c:pt idx="571">
                  <c:v>32350</c:v>
                </c:pt>
                <c:pt idx="572">
                  <c:v>32351</c:v>
                </c:pt>
                <c:pt idx="573">
                  <c:v>32352</c:v>
                </c:pt>
                <c:pt idx="574">
                  <c:v>32353</c:v>
                </c:pt>
                <c:pt idx="575">
                  <c:v>32354</c:v>
                </c:pt>
                <c:pt idx="576">
                  <c:v>32355</c:v>
                </c:pt>
                <c:pt idx="577">
                  <c:v>32356</c:v>
                </c:pt>
                <c:pt idx="578">
                  <c:v>32357</c:v>
                </c:pt>
                <c:pt idx="579">
                  <c:v>32358</c:v>
                </c:pt>
                <c:pt idx="580">
                  <c:v>32359</c:v>
                </c:pt>
                <c:pt idx="581">
                  <c:v>32360</c:v>
                </c:pt>
                <c:pt idx="582">
                  <c:v>32361</c:v>
                </c:pt>
                <c:pt idx="583">
                  <c:v>32362</c:v>
                </c:pt>
                <c:pt idx="584">
                  <c:v>32363</c:v>
                </c:pt>
                <c:pt idx="585">
                  <c:v>32364</c:v>
                </c:pt>
                <c:pt idx="586">
                  <c:v>32365</c:v>
                </c:pt>
                <c:pt idx="587">
                  <c:v>32366</c:v>
                </c:pt>
                <c:pt idx="588">
                  <c:v>32367</c:v>
                </c:pt>
                <c:pt idx="589">
                  <c:v>32368</c:v>
                </c:pt>
                <c:pt idx="590">
                  <c:v>32369</c:v>
                </c:pt>
                <c:pt idx="591">
                  <c:v>32370</c:v>
                </c:pt>
                <c:pt idx="592">
                  <c:v>32371</c:v>
                </c:pt>
                <c:pt idx="593">
                  <c:v>32372</c:v>
                </c:pt>
                <c:pt idx="594">
                  <c:v>32373</c:v>
                </c:pt>
                <c:pt idx="595">
                  <c:v>32374</c:v>
                </c:pt>
                <c:pt idx="596">
                  <c:v>32375</c:v>
                </c:pt>
                <c:pt idx="597">
                  <c:v>32376</c:v>
                </c:pt>
                <c:pt idx="598">
                  <c:v>32377</c:v>
                </c:pt>
                <c:pt idx="599">
                  <c:v>32378</c:v>
                </c:pt>
                <c:pt idx="600">
                  <c:v>32379</c:v>
                </c:pt>
                <c:pt idx="601">
                  <c:v>32380</c:v>
                </c:pt>
                <c:pt idx="602">
                  <c:v>32381</c:v>
                </c:pt>
                <c:pt idx="603">
                  <c:v>32382</c:v>
                </c:pt>
                <c:pt idx="604">
                  <c:v>32383</c:v>
                </c:pt>
                <c:pt idx="605">
                  <c:v>32384</c:v>
                </c:pt>
                <c:pt idx="606">
                  <c:v>32385</c:v>
                </c:pt>
                <c:pt idx="607">
                  <c:v>32386</c:v>
                </c:pt>
                <c:pt idx="608">
                  <c:v>32387</c:v>
                </c:pt>
                <c:pt idx="609">
                  <c:v>32388</c:v>
                </c:pt>
                <c:pt idx="610">
                  <c:v>32389</c:v>
                </c:pt>
                <c:pt idx="611">
                  <c:v>32390</c:v>
                </c:pt>
                <c:pt idx="612">
                  <c:v>32391</c:v>
                </c:pt>
                <c:pt idx="613">
                  <c:v>32392</c:v>
                </c:pt>
                <c:pt idx="614">
                  <c:v>32393</c:v>
                </c:pt>
                <c:pt idx="615">
                  <c:v>32394</c:v>
                </c:pt>
                <c:pt idx="616">
                  <c:v>32395</c:v>
                </c:pt>
                <c:pt idx="617">
                  <c:v>32396</c:v>
                </c:pt>
                <c:pt idx="618">
                  <c:v>32397</c:v>
                </c:pt>
                <c:pt idx="619">
                  <c:v>32398</c:v>
                </c:pt>
                <c:pt idx="620">
                  <c:v>32399</c:v>
                </c:pt>
                <c:pt idx="621">
                  <c:v>32400</c:v>
                </c:pt>
                <c:pt idx="622">
                  <c:v>32401</c:v>
                </c:pt>
                <c:pt idx="623">
                  <c:v>32402</c:v>
                </c:pt>
                <c:pt idx="624">
                  <c:v>32403</c:v>
                </c:pt>
                <c:pt idx="625">
                  <c:v>32404</c:v>
                </c:pt>
                <c:pt idx="626">
                  <c:v>32405</c:v>
                </c:pt>
                <c:pt idx="627">
                  <c:v>32406</c:v>
                </c:pt>
                <c:pt idx="628">
                  <c:v>32407</c:v>
                </c:pt>
                <c:pt idx="629">
                  <c:v>32408</c:v>
                </c:pt>
                <c:pt idx="630">
                  <c:v>32409</c:v>
                </c:pt>
                <c:pt idx="631">
                  <c:v>32410</c:v>
                </c:pt>
                <c:pt idx="632">
                  <c:v>32411</c:v>
                </c:pt>
                <c:pt idx="633">
                  <c:v>32412</c:v>
                </c:pt>
                <c:pt idx="634">
                  <c:v>32413</c:v>
                </c:pt>
                <c:pt idx="635">
                  <c:v>32414</c:v>
                </c:pt>
                <c:pt idx="636">
                  <c:v>32415</c:v>
                </c:pt>
                <c:pt idx="637">
                  <c:v>32416</c:v>
                </c:pt>
                <c:pt idx="638">
                  <c:v>32417</c:v>
                </c:pt>
                <c:pt idx="639">
                  <c:v>32418</c:v>
                </c:pt>
                <c:pt idx="640">
                  <c:v>32419</c:v>
                </c:pt>
                <c:pt idx="641">
                  <c:v>32420</c:v>
                </c:pt>
                <c:pt idx="642">
                  <c:v>32421</c:v>
                </c:pt>
                <c:pt idx="643">
                  <c:v>32422</c:v>
                </c:pt>
                <c:pt idx="644">
                  <c:v>32423</c:v>
                </c:pt>
                <c:pt idx="645">
                  <c:v>32424</c:v>
                </c:pt>
                <c:pt idx="646">
                  <c:v>32425</c:v>
                </c:pt>
                <c:pt idx="647">
                  <c:v>32426</c:v>
                </c:pt>
                <c:pt idx="648">
                  <c:v>32427</c:v>
                </c:pt>
                <c:pt idx="649">
                  <c:v>32428</c:v>
                </c:pt>
                <c:pt idx="650">
                  <c:v>32429</c:v>
                </c:pt>
                <c:pt idx="651">
                  <c:v>32430</c:v>
                </c:pt>
                <c:pt idx="652">
                  <c:v>32431</c:v>
                </c:pt>
                <c:pt idx="653">
                  <c:v>32432</c:v>
                </c:pt>
                <c:pt idx="654">
                  <c:v>32433</c:v>
                </c:pt>
                <c:pt idx="655">
                  <c:v>32434</c:v>
                </c:pt>
                <c:pt idx="656">
                  <c:v>32435</c:v>
                </c:pt>
                <c:pt idx="657">
                  <c:v>32436</c:v>
                </c:pt>
                <c:pt idx="658">
                  <c:v>32437</c:v>
                </c:pt>
                <c:pt idx="659">
                  <c:v>32438</c:v>
                </c:pt>
                <c:pt idx="660">
                  <c:v>32439</c:v>
                </c:pt>
                <c:pt idx="661">
                  <c:v>32440</c:v>
                </c:pt>
                <c:pt idx="662">
                  <c:v>32441</c:v>
                </c:pt>
                <c:pt idx="663">
                  <c:v>32442</c:v>
                </c:pt>
                <c:pt idx="664">
                  <c:v>32443</c:v>
                </c:pt>
                <c:pt idx="665">
                  <c:v>32444</c:v>
                </c:pt>
                <c:pt idx="666">
                  <c:v>32445</c:v>
                </c:pt>
                <c:pt idx="667">
                  <c:v>32446</c:v>
                </c:pt>
                <c:pt idx="668">
                  <c:v>32447</c:v>
                </c:pt>
                <c:pt idx="669">
                  <c:v>32448</c:v>
                </c:pt>
                <c:pt idx="670">
                  <c:v>32449</c:v>
                </c:pt>
                <c:pt idx="671">
                  <c:v>32450</c:v>
                </c:pt>
                <c:pt idx="672">
                  <c:v>32451</c:v>
                </c:pt>
                <c:pt idx="673">
                  <c:v>32452</c:v>
                </c:pt>
                <c:pt idx="674">
                  <c:v>32453</c:v>
                </c:pt>
                <c:pt idx="675">
                  <c:v>32454</c:v>
                </c:pt>
                <c:pt idx="676">
                  <c:v>32455</c:v>
                </c:pt>
                <c:pt idx="677">
                  <c:v>32456</c:v>
                </c:pt>
                <c:pt idx="678">
                  <c:v>32457</c:v>
                </c:pt>
                <c:pt idx="679">
                  <c:v>32458</c:v>
                </c:pt>
                <c:pt idx="680">
                  <c:v>32459</c:v>
                </c:pt>
                <c:pt idx="681">
                  <c:v>32460</c:v>
                </c:pt>
                <c:pt idx="682">
                  <c:v>32461</c:v>
                </c:pt>
                <c:pt idx="683">
                  <c:v>32462</c:v>
                </c:pt>
                <c:pt idx="684">
                  <c:v>32463</c:v>
                </c:pt>
                <c:pt idx="685">
                  <c:v>32464</c:v>
                </c:pt>
                <c:pt idx="686">
                  <c:v>32465</c:v>
                </c:pt>
                <c:pt idx="687">
                  <c:v>32466</c:v>
                </c:pt>
                <c:pt idx="688">
                  <c:v>32467</c:v>
                </c:pt>
                <c:pt idx="689">
                  <c:v>32468</c:v>
                </c:pt>
                <c:pt idx="690">
                  <c:v>32469</c:v>
                </c:pt>
                <c:pt idx="691">
                  <c:v>32470</c:v>
                </c:pt>
                <c:pt idx="692">
                  <c:v>32471</c:v>
                </c:pt>
                <c:pt idx="693">
                  <c:v>32472</c:v>
                </c:pt>
                <c:pt idx="694">
                  <c:v>32473</c:v>
                </c:pt>
                <c:pt idx="695">
                  <c:v>32474</c:v>
                </c:pt>
                <c:pt idx="696">
                  <c:v>32475</c:v>
                </c:pt>
                <c:pt idx="697">
                  <c:v>32476</c:v>
                </c:pt>
                <c:pt idx="698">
                  <c:v>32477</c:v>
                </c:pt>
                <c:pt idx="699">
                  <c:v>32478</c:v>
                </c:pt>
                <c:pt idx="700">
                  <c:v>32479</c:v>
                </c:pt>
                <c:pt idx="701">
                  <c:v>32480</c:v>
                </c:pt>
                <c:pt idx="702">
                  <c:v>32481</c:v>
                </c:pt>
                <c:pt idx="703">
                  <c:v>32482</c:v>
                </c:pt>
                <c:pt idx="704">
                  <c:v>32483</c:v>
                </c:pt>
                <c:pt idx="705">
                  <c:v>32484</c:v>
                </c:pt>
                <c:pt idx="706">
                  <c:v>32485</c:v>
                </c:pt>
                <c:pt idx="707">
                  <c:v>32486</c:v>
                </c:pt>
                <c:pt idx="708">
                  <c:v>32487</c:v>
                </c:pt>
                <c:pt idx="709">
                  <c:v>32488</c:v>
                </c:pt>
                <c:pt idx="710">
                  <c:v>32489</c:v>
                </c:pt>
                <c:pt idx="711">
                  <c:v>32490</c:v>
                </c:pt>
                <c:pt idx="712">
                  <c:v>32491</c:v>
                </c:pt>
                <c:pt idx="713">
                  <c:v>32492</c:v>
                </c:pt>
                <c:pt idx="714">
                  <c:v>32493</c:v>
                </c:pt>
                <c:pt idx="715">
                  <c:v>32494</c:v>
                </c:pt>
                <c:pt idx="716">
                  <c:v>32495</c:v>
                </c:pt>
                <c:pt idx="717">
                  <c:v>32496</c:v>
                </c:pt>
                <c:pt idx="718">
                  <c:v>32497</c:v>
                </c:pt>
                <c:pt idx="719">
                  <c:v>32498</c:v>
                </c:pt>
                <c:pt idx="720">
                  <c:v>32499</c:v>
                </c:pt>
                <c:pt idx="721">
                  <c:v>32500</c:v>
                </c:pt>
                <c:pt idx="722">
                  <c:v>32501</c:v>
                </c:pt>
                <c:pt idx="723">
                  <c:v>32502</c:v>
                </c:pt>
                <c:pt idx="724">
                  <c:v>32503</c:v>
                </c:pt>
                <c:pt idx="725">
                  <c:v>32504</c:v>
                </c:pt>
                <c:pt idx="726">
                  <c:v>32505</c:v>
                </c:pt>
                <c:pt idx="727">
                  <c:v>32506</c:v>
                </c:pt>
                <c:pt idx="728">
                  <c:v>32507</c:v>
                </c:pt>
                <c:pt idx="729">
                  <c:v>32508</c:v>
                </c:pt>
                <c:pt idx="730">
                  <c:v>32509</c:v>
                </c:pt>
                <c:pt idx="731">
                  <c:v>32510</c:v>
                </c:pt>
                <c:pt idx="732">
                  <c:v>32511</c:v>
                </c:pt>
                <c:pt idx="733">
                  <c:v>32512</c:v>
                </c:pt>
                <c:pt idx="734">
                  <c:v>32513</c:v>
                </c:pt>
                <c:pt idx="735">
                  <c:v>32514</c:v>
                </c:pt>
                <c:pt idx="736">
                  <c:v>32515</c:v>
                </c:pt>
                <c:pt idx="737">
                  <c:v>32516</c:v>
                </c:pt>
                <c:pt idx="738">
                  <c:v>32517</c:v>
                </c:pt>
                <c:pt idx="739">
                  <c:v>32518</c:v>
                </c:pt>
                <c:pt idx="740">
                  <c:v>32519</c:v>
                </c:pt>
                <c:pt idx="741">
                  <c:v>32520</c:v>
                </c:pt>
                <c:pt idx="742">
                  <c:v>32521</c:v>
                </c:pt>
                <c:pt idx="743">
                  <c:v>32522</c:v>
                </c:pt>
                <c:pt idx="744">
                  <c:v>32523</c:v>
                </c:pt>
                <c:pt idx="745">
                  <c:v>32524</c:v>
                </c:pt>
                <c:pt idx="746">
                  <c:v>32525</c:v>
                </c:pt>
                <c:pt idx="747">
                  <c:v>32526</c:v>
                </c:pt>
                <c:pt idx="748">
                  <c:v>32527</c:v>
                </c:pt>
                <c:pt idx="749">
                  <c:v>32528</c:v>
                </c:pt>
                <c:pt idx="750">
                  <c:v>32529</c:v>
                </c:pt>
                <c:pt idx="751">
                  <c:v>32530</c:v>
                </c:pt>
                <c:pt idx="752">
                  <c:v>32531</c:v>
                </c:pt>
                <c:pt idx="753">
                  <c:v>32532</c:v>
                </c:pt>
                <c:pt idx="754">
                  <c:v>32533</c:v>
                </c:pt>
                <c:pt idx="755">
                  <c:v>32534</c:v>
                </c:pt>
                <c:pt idx="756">
                  <c:v>32535</c:v>
                </c:pt>
                <c:pt idx="757">
                  <c:v>32536</c:v>
                </c:pt>
                <c:pt idx="758">
                  <c:v>32537</c:v>
                </c:pt>
                <c:pt idx="759">
                  <c:v>32538</c:v>
                </c:pt>
                <c:pt idx="760">
                  <c:v>32539</c:v>
                </c:pt>
                <c:pt idx="761">
                  <c:v>32540</c:v>
                </c:pt>
                <c:pt idx="762">
                  <c:v>32541</c:v>
                </c:pt>
                <c:pt idx="763">
                  <c:v>32542</c:v>
                </c:pt>
                <c:pt idx="764">
                  <c:v>32543</c:v>
                </c:pt>
                <c:pt idx="765">
                  <c:v>32544</c:v>
                </c:pt>
                <c:pt idx="766">
                  <c:v>32545</c:v>
                </c:pt>
                <c:pt idx="767">
                  <c:v>32546</c:v>
                </c:pt>
                <c:pt idx="768">
                  <c:v>32547</c:v>
                </c:pt>
                <c:pt idx="769">
                  <c:v>32548</c:v>
                </c:pt>
                <c:pt idx="770">
                  <c:v>32549</c:v>
                </c:pt>
                <c:pt idx="771">
                  <c:v>32550</c:v>
                </c:pt>
                <c:pt idx="772">
                  <c:v>32551</c:v>
                </c:pt>
                <c:pt idx="773">
                  <c:v>32552</c:v>
                </c:pt>
                <c:pt idx="774">
                  <c:v>32553</c:v>
                </c:pt>
                <c:pt idx="775">
                  <c:v>32554</c:v>
                </c:pt>
                <c:pt idx="776">
                  <c:v>32555</c:v>
                </c:pt>
                <c:pt idx="777">
                  <c:v>32556</c:v>
                </c:pt>
                <c:pt idx="778">
                  <c:v>32557</c:v>
                </c:pt>
                <c:pt idx="779">
                  <c:v>32558</c:v>
                </c:pt>
                <c:pt idx="780">
                  <c:v>32559</c:v>
                </c:pt>
                <c:pt idx="781">
                  <c:v>32560</c:v>
                </c:pt>
                <c:pt idx="782">
                  <c:v>32561</c:v>
                </c:pt>
                <c:pt idx="783">
                  <c:v>32562</c:v>
                </c:pt>
                <c:pt idx="784">
                  <c:v>32563</c:v>
                </c:pt>
                <c:pt idx="785">
                  <c:v>32564</c:v>
                </c:pt>
                <c:pt idx="786">
                  <c:v>32565</c:v>
                </c:pt>
                <c:pt idx="787">
                  <c:v>32566</c:v>
                </c:pt>
                <c:pt idx="788">
                  <c:v>32567</c:v>
                </c:pt>
                <c:pt idx="789">
                  <c:v>32568</c:v>
                </c:pt>
                <c:pt idx="790">
                  <c:v>32569</c:v>
                </c:pt>
                <c:pt idx="791">
                  <c:v>32570</c:v>
                </c:pt>
                <c:pt idx="792">
                  <c:v>32571</c:v>
                </c:pt>
                <c:pt idx="793">
                  <c:v>32572</c:v>
                </c:pt>
                <c:pt idx="794">
                  <c:v>32573</c:v>
                </c:pt>
                <c:pt idx="795">
                  <c:v>32574</c:v>
                </c:pt>
                <c:pt idx="796">
                  <c:v>32575</c:v>
                </c:pt>
                <c:pt idx="797">
                  <c:v>32576</c:v>
                </c:pt>
                <c:pt idx="798">
                  <c:v>32577</c:v>
                </c:pt>
                <c:pt idx="799">
                  <c:v>32578</c:v>
                </c:pt>
                <c:pt idx="800">
                  <c:v>32579</c:v>
                </c:pt>
                <c:pt idx="801">
                  <c:v>32580</c:v>
                </c:pt>
                <c:pt idx="802">
                  <c:v>32581</c:v>
                </c:pt>
                <c:pt idx="803">
                  <c:v>32582</c:v>
                </c:pt>
                <c:pt idx="804">
                  <c:v>32583</c:v>
                </c:pt>
                <c:pt idx="805">
                  <c:v>32584</c:v>
                </c:pt>
                <c:pt idx="806">
                  <c:v>32585</c:v>
                </c:pt>
                <c:pt idx="807">
                  <c:v>32586</c:v>
                </c:pt>
                <c:pt idx="808">
                  <c:v>32587</c:v>
                </c:pt>
                <c:pt idx="809">
                  <c:v>32588</c:v>
                </c:pt>
                <c:pt idx="810">
                  <c:v>32589</c:v>
                </c:pt>
                <c:pt idx="811">
                  <c:v>32590</c:v>
                </c:pt>
                <c:pt idx="812">
                  <c:v>32591</c:v>
                </c:pt>
                <c:pt idx="813">
                  <c:v>32592</c:v>
                </c:pt>
                <c:pt idx="814">
                  <c:v>32593</c:v>
                </c:pt>
                <c:pt idx="815">
                  <c:v>32594</c:v>
                </c:pt>
                <c:pt idx="816">
                  <c:v>32595</c:v>
                </c:pt>
                <c:pt idx="817">
                  <c:v>32596</c:v>
                </c:pt>
                <c:pt idx="818">
                  <c:v>32597</c:v>
                </c:pt>
                <c:pt idx="819">
                  <c:v>32598</c:v>
                </c:pt>
                <c:pt idx="820">
                  <c:v>32599</c:v>
                </c:pt>
                <c:pt idx="821">
                  <c:v>32600</c:v>
                </c:pt>
                <c:pt idx="822">
                  <c:v>32601</c:v>
                </c:pt>
                <c:pt idx="823">
                  <c:v>32602</c:v>
                </c:pt>
                <c:pt idx="824">
                  <c:v>32603</c:v>
                </c:pt>
                <c:pt idx="825">
                  <c:v>32604</c:v>
                </c:pt>
                <c:pt idx="826">
                  <c:v>32605</c:v>
                </c:pt>
                <c:pt idx="827">
                  <c:v>32606</c:v>
                </c:pt>
                <c:pt idx="828">
                  <c:v>32607</c:v>
                </c:pt>
                <c:pt idx="829">
                  <c:v>32608</c:v>
                </c:pt>
                <c:pt idx="830">
                  <c:v>32609</c:v>
                </c:pt>
                <c:pt idx="831">
                  <c:v>32610</c:v>
                </c:pt>
                <c:pt idx="832">
                  <c:v>32611</c:v>
                </c:pt>
                <c:pt idx="833">
                  <c:v>32612</c:v>
                </c:pt>
                <c:pt idx="834">
                  <c:v>32613</c:v>
                </c:pt>
                <c:pt idx="835">
                  <c:v>32614</c:v>
                </c:pt>
                <c:pt idx="836">
                  <c:v>32615</c:v>
                </c:pt>
                <c:pt idx="837">
                  <c:v>32616</c:v>
                </c:pt>
                <c:pt idx="838">
                  <c:v>32617</c:v>
                </c:pt>
                <c:pt idx="839">
                  <c:v>32618</c:v>
                </c:pt>
                <c:pt idx="840">
                  <c:v>32619</c:v>
                </c:pt>
                <c:pt idx="841">
                  <c:v>32620</c:v>
                </c:pt>
                <c:pt idx="842">
                  <c:v>32621</c:v>
                </c:pt>
                <c:pt idx="843">
                  <c:v>32622</c:v>
                </c:pt>
                <c:pt idx="844">
                  <c:v>32623</c:v>
                </c:pt>
                <c:pt idx="845">
                  <c:v>32624</c:v>
                </c:pt>
                <c:pt idx="846">
                  <c:v>32625</c:v>
                </c:pt>
                <c:pt idx="847">
                  <c:v>32626</c:v>
                </c:pt>
                <c:pt idx="848">
                  <c:v>32627</c:v>
                </c:pt>
                <c:pt idx="849">
                  <c:v>32628</c:v>
                </c:pt>
                <c:pt idx="850">
                  <c:v>32629</c:v>
                </c:pt>
                <c:pt idx="851">
                  <c:v>32630</c:v>
                </c:pt>
                <c:pt idx="852">
                  <c:v>32631</c:v>
                </c:pt>
                <c:pt idx="853">
                  <c:v>32632</c:v>
                </c:pt>
                <c:pt idx="854">
                  <c:v>32633</c:v>
                </c:pt>
                <c:pt idx="855">
                  <c:v>32634</c:v>
                </c:pt>
                <c:pt idx="856">
                  <c:v>32635</c:v>
                </c:pt>
                <c:pt idx="857">
                  <c:v>32636</c:v>
                </c:pt>
                <c:pt idx="858">
                  <c:v>32637</c:v>
                </c:pt>
                <c:pt idx="859">
                  <c:v>32638</c:v>
                </c:pt>
                <c:pt idx="860">
                  <c:v>32639</c:v>
                </c:pt>
                <c:pt idx="861">
                  <c:v>32640</c:v>
                </c:pt>
                <c:pt idx="862">
                  <c:v>32641</c:v>
                </c:pt>
                <c:pt idx="863">
                  <c:v>32642</c:v>
                </c:pt>
                <c:pt idx="864">
                  <c:v>32643</c:v>
                </c:pt>
                <c:pt idx="865">
                  <c:v>32644</c:v>
                </c:pt>
                <c:pt idx="866">
                  <c:v>32645</c:v>
                </c:pt>
                <c:pt idx="867">
                  <c:v>32646</c:v>
                </c:pt>
                <c:pt idx="868">
                  <c:v>32647</c:v>
                </c:pt>
                <c:pt idx="869">
                  <c:v>32648</c:v>
                </c:pt>
                <c:pt idx="870">
                  <c:v>32649</c:v>
                </c:pt>
                <c:pt idx="871">
                  <c:v>32650</c:v>
                </c:pt>
                <c:pt idx="872">
                  <c:v>32651</c:v>
                </c:pt>
                <c:pt idx="873">
                  <c:v>32652</c:v>
                </c:pt>
                <c:pt idx="874">
                  <c:v>32653</c:v>
                </c:pt>
                <c:pt idx="875">
                  <c:v>32654</c:v>
                </c:pt>
                <c:pt idx="876">
                  <c:v>32655</c:v>
                </c:pt>
                <c:pt idx="877">
                  <c:v>32656</c:v>
                </c:pt>
                <c:pt idx="878">
                  <c:v>32657</c:v>
                </c:pt>
                <c:pt idx="879">
                  <c:v>32658</c:v>
                </c:pt>
                <c:pt idx="880">
                  <c:v>32659</c:v>
                </c:pt>
                <c:pt idx="881">
                  <c:v>32660</c:v>
                </c:pt>
                <c:pt idx="882">
                  <c:v>32661</c:v>
                </c:pt>
                <c:pt idx="883">
                  <c:v>32662</c:v>
                </c:pt>
                <c:pt idx="884">
                  <c:v>32663</c:v>
                </c:pt>
                <c:pt idx="885">
                  <c:v>32664</c:v>
                </c:pt>
                <c:pt idx="886">
                  <c:v>32665</c:v>
                </c:pt>
                <c:pt idx="887">
                  <c:v>32666</c:v>
                </c:pt>
                <c:pt idx="888">
                  <c:v>32667</c:v>
                </c:pt>
                <c:pt idx="889">
                  <c:v>32668</c:v>
                </c:pt>
                <c:pt idx="890">
                  <c:v>32669</c:v>
                </c:pt>
                <c:pt idx="891">
                  <c:v>32670</c:v>
                </c:pt>
                <c:pt idx="892">
                  <c:v>32671</c:v>
                </c:pt>
                <c:pt idx="893">
                  <c:v>32672</c:v>
                </c:pt>
                <c:pt idx="894">
                  <c:v>32673</c:v>
                </c:pt>
                <c:pt idx="895">
                  <c:v>32674</c:v>
                </c:pt>
                <c:pt idx="896">
                  <c:v>32675</c:v>
                </c:pt>
                <c:pt idx="897">
                  <c:v>32676</c:v>
                </c:pt>
                <c:pt idx="898">
                  <c:v>32677</c:v>
                </c:pt>
                <c:pt idx="899">
                  <c:v>32678</c:v>
                </c:pt>
                <c:pt idx="900">
                  <c:v>32679</c:v>
                </c:pt>
                <c:pt idx="901">
                  <c:v>32680</c:v>
                </c:pt>
                <c:pt idx="902">
                  <c:v>32681</c:v>
                </c:pt>
                <c:pt idx="903">
                  <c:v>32682</c:v>
                </c:pt>
                <c:pt idx="904">
                  <c:v>32683</c:v>
                </c:pt>
                <c:pt idx="905">
                  <c:v>32684</c:v>
                </c:pt>
                <c:pt idx="906">
                  <c:v>32685</c:v>
                </c:pt>
                <c:pt idx="907">
                  <c:v>32686</c:v>
                </c:pt>
                <c:pt idx="908">
                  <c:v>32687</c:v>
                </c:pt>
                <c:pt idx="909">
                  <c:v>32688</c:v>
                </c:pt>
                <c:pt idx="910">
                  <c:v>32689</c:v>
                </c:pt>
                <c:pt idx="911">
                  <c:v>32690</c:v>
                </c:pt>
                <c:pt idx="912">
                  <c:v>32691</c:v>
                </c:pt>
                <c:pt idx="913">
                  <c:v>32692</c:v>
                </c:pt>
                <c:pt idx="914">
                  <c:v>32693</c:v>
                </c:pt>
                <c:pt idx="915">
                  <c:v>32694</c:v>
                </c:pt>
                <c:pt idx="916">
                  <c:v>32695</c:v>
                </c:pt>
                <c:pt idx="917">
                  <c:v>32696</c:v>
                </c:pt>
                <c:pt idx="918">
                  <c:v>32697</c:v>
                </c:pt>
                <c:pt idx="919">
                  <c:v>32698</c:v>
                </c:pt>
                <c:pt idx="920">
                  <c:v>32699</c:v>
                </c:pt>
                <c:pt idx="921">
                  <c:v>32700</c:v>
                </c:pt>
                <c:pt idx="922">
                  <c:v>32701</c:v>
                </c:pt>
                <c:pt idx="923">
                  <c:v>32702</c:v>
                </c:pt>
                <c:pt idx="924">
                  <c:v>32703</c:v>
                </c:pt>
                <c:pt idx="925">
                  <c:v>32704</c:v>
                </c:pt>
                <c:pt idx="926">
                  <c:v>32705</c:v>
                </c:pt>
                <c:pt idx="927">
                  <c:v>32706</c:v>
                </c:pt>
                <c:pt idx="928">
                  <c:v>32707</c:v>
                </c:pt>
                <c:pt idx="929">
                  <c:v>32708</c:v>
                </c:pt>
                <c:pt idx="930">
                  <c:v>32709</c:v>
                </c:pt>
                <c:pt idx="931">
                  <c:v>32710</c:v>
                </c:pt>
                <c:pt idx="932">
                  <c:v>32711</c:v>
                </c:pt>
                <c:pt idx="933">
                  <c:v>32712</c:v>
                </c:pt>
                <c:pt idx="934">
                  <c:v>32713</c:v>
                </c:pt>
                <c:pt idx="935">
                  <c:v>32714</c:v>
                </c:pt>
                <c:pt idx="936">
                  <c:v>32715</c:v>
                </c:pt>
                <c:pt idx="937">
                  <c:v>32716</c:v>
                </c:pt>
                <c:pt idx="938">
                  <c:v>32717</c:v>
                </c:pt>
                <c:pt idx="939">
                  <c:v>32718</c:v>
                </c:pt>
                <c:pt idx="940">
                  <c:v>32719</c:v>
                </c:pt>
                <c:pt idx="941">
                  <c:v>32720</c:v>
                </c:pt>
                <c:pt idx="942">
                  <c:v>32721</c:v>
                </c:pt>
                <c:pt idx="943">
                  <c:v>32722</c:v>
                </c:pt>
                <c:pt idx="944">
                  <c:v>32723</c:v>
                </c:pt>
                <c:pt idx="945">
                  <c:v>32724</c:v>
                </c:pt>
                <c:pt idx="946">
                  <c:v>32725</c:v>
                </c:pt>
                <c:pt idx="947">
                  <c:v>32726</c:v>
                </c:pt>
                <c:pt idx="948">
                  <c:v>32727</c:v>
                </c:pt>
                <c:pt idx="949">
                  <c:v>32728</c:v>
                </c:pt>
                <c:pt idx="950">
                  <c:v>32729</c:v>
                </c:pt>
                <c:pt idx="951">
                  <c:v>32730</c:v>
                </c:pt>
                <c:pt idx="952">
                  <c:v>32731</c:v>
                </c:pt>
                <c:pt idx="953">
                  <c:v>32732</c:v>
                </c:pt>
                <c:pt idx="954">
                  <c:v>32733</c:v>
                </c:pt>
                <c:pt idx="955">
                  <c:v>32734</c:v>
                </c:pt>
                <c:pt idx="956">
                  <c:v>32735</c:v>
                </c:pt>
                <c:pt idx="957">
                  <c:v>32736</c:v>
                </c:pt>
                <c:pt idx="958">
                  <c:v>32737</c:v>
                </c:pt>
                <c:pt idx="959">
                  <c:v>32738</c:v>
                </c:pt>
                <c:pt idx="960">
                  <c:v>32739</c:v>
                </c:pt>
                <c:pt idx="961">
                  <c:v>32740</c:v>
                </c:pt>
                <c:pt idx="962">
                  <c:v>32741</c:v>
                </c:pt>
                <c:pt idx="963">
                  <c:v>32742</c:v>
                </c:pt>
                <c:pt idx="964">
                  <c:v>32743</c:v>
                </c:pt>
                <c:pt idx="965">
                  <c:v>32744</c:v>
                </c:pt>
                <c:pt idx="966">
                  <c:v>32745</c:v>
                </c:pt>
                <c:pt idx="967">
                  <c:v>32746</c:v>
                </c:pt>
                <c:pt idx="968">
                  <c:v>32747</c:v>
                </c:pt>
                <c:pt idx="969">
                  <c:v>32748</c:v>
                </c:pt>
                <c:pt idx="970">
                  <c:v>32749</c:v>
                </c:pt>
                <c:pt idx="971">
                  <c:v>32750</c:v>
                </c:pt>
                <c:pt idx="972">
                  <c:v>32751</c:v>
                </c:pt>
                <c:pt idx="973">
                  <c:v>32752</c:v>
                </c:pt>
                <c:pt idx="974">
                  <c:v>32753</c:v>
                </c:pt>
                <c:pt idx="975">
                  <c:v>32754</c:v>
                </c:pt>
                <c:pt idx="976">
                  <c:v>32755</c:v>
                </c:pt>
                <c:pt idx="977">
                  <c:v>32756</c:v>
                </c:pt>
                <c:pt idx="978">
                  <c:v>32757</c:v>
                </c:pt>
                <c:pt idx="979">
                  <c:v>32758</c:v>
                </c:pt>
                <c:pt idx="980">
                  <c:v>32759</c:v>
                </c:pt>
                <c:pt idx="981">
                  <c:v>32760</c:v>
                </c:pt>
                <c:pt idx="982">
                  <c:v>32761</c:v>
                </c:pt>
                <c:pt idx="983">
                  <c:v>32762</c:v>
                </c:pt>
                <c:pt idx="984">
                  <c:v>32763</c:v>
                </c:pt>
                <c:pt idx="985">
                  <c:v>32764</c:v>
                </c:pt>
                <c:pt idx="986">
                  <c:v>32765</c:v>
                </c:pt>
                <c:pt idx="987">
                  <c:v>32766</c:v>
                </c:pt>
                <c:pt idx="988">
                  <c:v>32767</c:v>
                </c:pt>
                <c:pt idx="989">
                  <c:v>32768</c:v>
                </c:pt>
                <c:pt idx="990">
                  <c:v>32769</c:v>
                </c:pt>
                <c:pt idx="991">
                  <c:v>32770</c:v>
                </c:pt>
                <c:pt idx="992">
                  <c:v>32771</c:v>
                </c:pt>
                <c:pt idx="993">
                  <c:v>32772</c:v>
                </c:pt>
                <c:pt idx="994">
                  <c:v>32773</c:v>
                </c:pt>
                <c:pt idx="995">
                  <c:v>32774</c:v>
                </c:pt>
                <c:pt idx="996">
                  <c:v>32775</c:v>
                </c:pt>
                <c:pt idx="997">
                  <c:v>32776</c:v>
                </c:pt>
                <c:pt idx="998">
                  <c:v>32777</c:v>
                </c:pt>
                <c:pt idx="999">
                  <c:v>32778</c:v>
                </c:pt>
                <c:pt idx="1000">
                  <c:v>32779</c:v>
                </c:pt>
                <c:pt idx="1001">
                  <c:v>32780</c:v>
                </c:pt>
                <c:pt idx="1002">
                  <c:v>32781</c:v>
                </c:pt>
                <c:pt idx="1003">
                  <c:v>32782</c:v>
                </c:pt>
                <c:pt idx="1004">
                  <c:v>32783</c:v>
                </c:pt>
                <c:pt idx="1005">
                  <c:v>32784</c:v>
                </c:pt>
                <c:pt idx="1006">
                  <c:v>32785</c:v>
                </c:pt>
                <c:pt idx="1007">
                  <c:v>32786</c:v>
                </c:pt>
                <c:pt idx="1008">
                  <c:v>32787</c:v>
                </c:pt>
                <c:pt idx="1009">
                  <c:v>32788</c:v>
                </c:pt>
                <c:pt idx="1010">
                  <c:v>32789</c:v>
                </c:pt>
                <c:pt idx="1011">
                  <c:v>32790</c:v>
                </c:pt>
                <c:pt idx="1012">
                  <c:v>32791</c:v>
                </c:pt>
                <c:pt idx="1013">
                  <c:v>32792</c:v>
                </c:pt>
                <c:pt idx="1014">
                  <c:v>32793</c:v>
                </c:pt>
                <c:pt idx="1015">
                  <c:v>32794</c:v>
                </c:pt>
                <c:pt idx="1016">
                  <c:v>32795</c:v>
                </c:pt>
                <c:pt idx="1017">
                  <c:v>32796</c:v>
                </c:pt>
                <c:pt idx="1018">
                  <c:v>32797</c:v>
                </c:pt>
                <c:pt idx="1019">
                  <c:v>32798</c:v>
                </c:pt>
                <c:pt idx="1020">
                  <c:v>32799</c:v>
                </c:pt>
                <c:pt idx="1021">
                  <c:v>32800</c:v>
                </c:pt>
                <c:pt idx="1022">
                  <c:v>32801</c:v>
                </c:pt>
                <c:pt idx="1023">
                  <c:v>32802</c:v>
                </c:pt>
                <c:pt idx="1024">
                  <c:v>32803</c:v>
                </c:pt>
                <c:pt idx="1025">
                  <c:v>32804</c:v>
                </c:pt>
                <c:pt idx="1026">
                  <c:v>32805</c:v>
                </c:pt>
                <c:pt idx="1027">
                  <c:v>32806</c:v>
                </c:pt>
                <c:pt idx="1028">
                  <c:v>32807</c:v>
                </c:pt>
                <c:pt idx="1029">
                  <c:v>32808</c:v>
                </c:pt>
                <c:pt idx="1030">
                  <c:v>32809</c:v>
                </c:pt>
                <c:pt idx="1031">
                  <c:v>32810</c:v>
                </c:pt>
                <c:pt idx="1032">
                  <c:v>32811</c:v>
                </c:pt>
                <c:pt idx="1033">
                  <c:v>32812</c:v>
                </c:pt>
                <c:pt idx="1034">
                  <c:v>32813</c:v>
                </c:pt>
                <c:pt idx="1035">
                  <c:v>32814</c:v>
                </c:pt>
                <c:pt idx="1036">
                  <c:v>32815</c:v>
                </c:pt>
                <c:pt idx="1037">
                  <c:v>32816</c:v>
                </c:pt>
                <c:pt idx="1038">
                  <c:v>32817</c:v>
                </c:pt>
                <c:pt idx="1039">
                  <c:v>32818</c:v>
                </c:pt>
                <c:pt idx="1040">
                  <c:v>32819</c:v>
                </c:pt>
                <c:pt idx="1041">
                  <c:v>32820</c:v>
                </c:pt>
                <c:pt idx="1042">
                  <c:v>32821</c:v>
                </c:pt>
                <c:pt idx="1043">
                  <c:v>32822</c:v>
                </c:pt>
                <c:pt idx="1044">
                  <c:v>32823</c:v>
                </c:pt>
                <c:pt idx="1045">
                  <c:v>32824</c:v>
                </c:pt>
                <c:pt idx="1046">
                  <c:v>32825</c:v>
                </c:pt>
                <c:pt idx="1047">
                  <c:v>32826</c:v>
                </c:pt>
                <c:pt idx="1048">
                  <c:v>32827</c:v>
                </c:pt>
                <c:pt idx="1049">
                  <c:v>32828</c:v>
                </c:pt>
                <c:pt idx="1050">
                  <c:v>32829</c:v>
                </c:pt>
                <c:pt idx="1051">
                  <c:v>32830</c:v>
                </c:pt>
                <c:pt idx="1052">
                  <c:v>32831</c:v>
                </c:pt>
                <c:pt idx="1053">
                  <c:v>32832</c:v>
                </c:pt>
                <c:pt idx="1054">
                  <c:v>32833</c:v>
                </c:pt>
                <c:pt idx="1055">
                  <c:v>32834</c:v>
                </c:pt>
                <c:pt idx="1056">
                  <c:v>32835</c:v>
                </c:pt>
                <c:pt idx="1057">
                  <c:v>32836</c:v>
                </c:pt>
                <c:pt idx="1058">
                  <c:v>32837</c:v>
                </c:pt>
                <c:pt idx="1059">
                  <c:v>32838</c:v>
                </c:pt>
                <c:pt idx="1060">
                  <c:v>32839</c:v>
                </c:pt>
                <c:pt idx="1061">
                  <c:v>32840</c:v>
                </c:pt>
                <c:pt idx="1062">
                  <c:v>32841</c:v>
                </c:pt>
                <c:pt idx="1063">
                  <c:v>32842</c:v>
                </c:pt>
                <c:pt idx="1064">
                  <c:v>32843</c:v>
                </c:pt>
                <c:pt idx="1065">
                  <c:v>32844</c:v>
                </c:pt>
                <c:pt idx="1066">
                  <c:v>32845</c:v>
                </c:pt>
                <c:pt idx="1067">
                  <c:v>32846</c:v>
                </c:pt>
                <c:pt idx="1068">
                  <c:v>32847</c:v>
                </c:pt>
                <c:pt idx="1069">
                  <c:v>32848</c:v>
                </c:pt>
                <c:pt idx="1070">
                  <c:v>32849</c:v>
                </c:pt>
                <c:pt idx="1071">
                  <c:v>32850</c:v>
                </c:pt>
                <c:pt idx="1072">
                  <c:v>32851</c:v>
                </c:pt>
                <c:pt idx="1073">
                  <c:v>32852</c:v>
                </c:pt>
                <c:pt idx="1074">
                  <c:v>32853</c:v>
                </c:pt>
                <c:pt idx="1075">
                  <c:v>32854</c:v>
                </c:pt>
                <c:pt idx="1076">
                  <c:v>32855</c:v>
                </c:pt>
                <c:pt idx="1077">
                  <c:v>32856</c:v>
                </c:pt>
                <c:pt idx="1078">
                  <c:v>32857</c:v>
                </c:pt>
                <c:pt idx="1079">
                  <c:v>32858</c:v>
                </c:pt>
                <c:pt idx="1080">
                  <c:v>32859</c:v>
                </c:pt>
                <c:pt idx="1081">
                  <c:v>32860</c:v>
                </c:pt>
                <c:pt idx="1082">
                  <c:v>32861</c:v>
                </c:pt>
                <c:pt idx="1083">
                  <c:v>32862</c:v>
                </c:pt>
                <c:pt idx="1084">
                  <c:v>32863</c:v>
                </c:pt>
                <c:pt idx="1085">
                  <c:v>32864</c:v>
                </c:pt>
                <c:pt idx="1086">
                  <c:v>32865</c:v>
                </c:pt>
                <c:pt idx="1087">
                  <c:v>32866</c:v>
                </c:pt>
                <c:pt idx="1088">
                  <c:v>32867</c:v>
                </c:pt>
                <c:pt idx="1089">
                  <c:v>32868</c:v>
                </c:pt>
                <c:pt idx="1090">
                  <c:v>32869</c:v>
                </c:pt>
                <c:pt idx="1091">
                  <c:v>32870</c:v>
                </c:pt>
                <c:pt idx="1092">
                  <c:v>32871</c:v>
                </c:pt>
                <c:pt idx="1093">
                  <c:v>32872</c:v>
                </c:pt>
                <c:pt idx="1094">
                  <c:v>32873</c:v>
                </c:pt>
                <c:pt idx="1095">
                  <c:v>32874</c:v>
                </c:pt>
                <c:pt idx="1096">
                  <c:v>32875</c:v>
                </c:pt>
                <c:pt idx="1097">
                  <c:v>32876</c:v>
                </c:pt>
                <c:pt idx="1098">
                  <c:v>32877</c:v>
                </c:pt>
                <c:pt idx="1099">
                  <c:v>32878</c:v>
                </c:pt>
                <c:pt idx="1100">
                  <c:v>32879</c:v>
                </c:pt>
                <c:pt idx="1101">
                  <c:v>32880</c:v>
                </c:pt>
                <c:pt idx="1102">
                  <c:v>32881</c:v>
                </c:pt>
                <c:pt idx="1103">
                  <c:v>32882</c:v>
                </c:pt>
                <c:pt idx="1104">
                  <c:v>32883</c:v>
                </c:pt>
                <c:pt idx="1105">
                  <c:v>32884</c:v>
                </c:pt>
                <c:pt idx="1106">
                  <c:v>32885</c:v>
                </c:pt>
                <c:pt idx="1107">
                  <c:v>32886</c:v>
                </c:pt>
                <c:pt idx="1108">
                  <c:v>32887</c:v>
                </c:pt>
                <c:pt idx="1109">
                  <c:v>32888</c:v>
                </c:pt>
                <c:pt idx="1110">
                  <c:v>32889</c:v>
                </c:pt>
                <c:pt idx="1111">
                  <c:v>32890</c:v>
                </c:pt>
                <c:pt idx="1112">
                  <c:v>32891</c:v>
                </c:pt>
                <c:pt idx="1113">
                  <c:v>32892</c:v>
                </c:pt>
                <c:pt idx="1114">
                  <c:v>32893</c:v>
                </c:pt>
                <c:pt idx="1115">
                  <c:v>32894</c:v>
                </c:pt>
                <c:pt idx="1116">
                  <c:v>32895</c:v>
                </c:pt>
                <c:pt idx="1117">
                  <c:v>32896</c:v>
                </c:pt>
                <c:pt idx="1118">
                  <c:v>32897</c:v>
                </c:pt>
                <c:pt idx="1119">
                  <c:v>32898</c:v>
                </c:pt>
                <c:pt idx="1120">
                  <c:v>32899</c:v>
                </c:pt>
                <c:pt idx="1121">
                  <c:v>32900</c:v>
                </c:pt>
                <c:pt idx="1122">
                  <c:v>32901</c:v>
                </c:pt>
                <c:pt idx="1123">
                  <c:v>32902</c:v>
                </c:pt>
                <c:pt idx="1124">
                  <c:v>32903</c:v>
                </c:pt>
                <c:pt idx="1125">
                  <c:v>32904</c:v>
                </c:pt>
                <c:pt idx="1126">
                  <c:v>32905</c:v>
                </c:pt>
                <c:pt idx="1127">
                  <c:v>32906</c:v>
                </c:pt>
                <c:pt idx="1128">
                  <c:v>32907</c:v>
                </c:pt>
                <c:pt idx="1129">
                  <c:v>32908</c:v>
                </c:pt>
                <c:pt idx="1130">
                  <c:v>32909</c:v>
                </c:pt>
                <c:pt idx="1131">
                  <c:v>32910</c:v>
                </c:pt>
                <c:pt idx="1132">
                  <c:v>32911</c:v>
                </c:pt>
                <c:pt idx="1133">
                  <c:v>32912</c:v>
                </c:pt>
                <c:pt idx="1134">
                  <c:v>32913</c:v>
                </c:pt>
                <c:pt idx="1135">
                  <c:v>32914</c:v>
                </c:pt>
                <c:pt idx="1136">
                  <c:v>32915</c:v>
                </c:pt>
                <c:pt idx="1137">
                  <c:v>32916</c:v>
                </c:pt>
                <c:pt idx="1138">
                  <c:v>32917</c:v>
                </c:pt>
                <c:pt idx="1139">
                  <c:v>32918</c:v>
                </c:pt>
                <c:pt idx="1140">
                  <c:v>32919</c:v>
                </c:pt>
                <c:pt idx="1141">
                  <c:v>32920</c:v>
                </c:pt>
                <c:pt idx="1142">
                  <c:v>32921</c:v>
                </c:pt>
                <c:pt idx="1143">
                  <c:v>32922</c:v>
                </c:pt>
                <c:pt idx="1144">
                  <c:v>32923</c:v>
                </c:pt>
                <c:pt idx="1145">
                  <c:v>32924</c:v>
                </c:pt>
                <c:pt idx="1146">
                  <c:v>32925</c:v>
                </c:pt>
                <c:pt idx="1147">
                  <c:v>32926</c:v>
                </c:pt>
                <c:pt idx="1148">
                  <c:v>32927</c:v>
                </c:pt>
                <c:pt idx="1149">
                  <c:v>32928</c:v>
                </c:pt>
                <c:pt idx="1150">
                  <c:v>32929</c:v>
                </c:pt>
                <c:pt idx="1151">
                  <c:v>32930</c:v>
                </c:pt>
                <c:pt idx="1152">
                  <c:v>32931</c:v>
                </c:pt>
                <c:pt idx="1153">
                  <c:v>32932</c:v>
                </c:pt>
                <c:pt idx="1154">
                  <c:v>32933</c:v>
                </c:pt>
                <c:pt idx="1155">
                  <c:v>32934</c:v>
                </c:pt>
                <c:pt idx="1156">
                  <c:v>32935</c:v>
                </c:pt>
                <c:pt idx="1157">
                  <c:v>32936</c:v>
                </c:pt>
                <c:pt idx="1158">
                  <c:v>32937</c:v>
                </c:pt>
                <c:pt idx="1159">
                  <c:v>32938</c:v>
                </c:pt>
                <c:pt idx="1160">
                  <c:v>32939</c:v>
                </c:pt>
                <c:pt idx="1161">
                  <c:v>32940</c:v>
                </c:pt>
                <c:pt idx="1162">
                  <c:v>32941</c:v>
                </c:pt>
                <c:pt idx="1163">
                  <c:v>32942</c:v>
                </c:pt>
                <c:pt idx="1164">
                  <c:v>32943</c:v>
                </c:pt>
                <c:pt idx="1165">
                  <c:v>32944</c:v>
                </c:pt>
                <c:pt idx="1166">
                  <c:v>32945</c:v>
                </c:pt>
                <c:pt idx="1167">
                  <c:v>32946</c:v>
                </c:pt>
                <c:pt idx="1168">
                  <c:v>32947</c:v>
                </c:pt>
                <c:pt idx="1169">
                  <c:v>32948</c:v>
                </c:pt>
                <c:pt idx="1170">
                  <c:v>32949</c:v>
                </c:pt>
                <c:pt idx="1171">
                  <c:v>32950</c:v>
                </c:pt>
                <c:pt idx="1172">
                  <c:v>32951</c:v>
                </c:pt>
                <c:pt idx="1173">
                  <c:v>32952</c:v>
                </c:pt>
                <c:pt idx="1174">
                  <c:v>32953</c:v>
                </c:pt>
                <c:pt idx="1175">
                  <c:v>32954</c:v>
                </c:pt>
                <c:pt idx="1176">
                  <c:v>32955</c:v>
                </c:pt>
                <c:pt idx="1177">
                  <c:v>32956</c:v>
                </c:pt>
                <c:pt idx="1178">
                  <c:v>32957</c:v>
                </c:pt>
                <c:pt idx="1179">
                  <c:v>32958</c:v>
                </c:pt>
                <c:pt idx="1180">
                  <c:v>32959</c:v>
                </c:pt>
                <c:pt idx="1181">
                  <c:v>32960</c:v>
                </c:pt>
                <c:pt idx="1182">
                  <c:v>32961</c:v>
                </c:pt>
                <c:pt idx="1183">
                  <c:v>32962</c:v>
                </c:pt>
                <c:pt idx="1184">
                  <c:v>32963</c:v>
                </c:pt>
                <c:pt idx="1185">
                  <c:v>32964</c:v>
                </c:pt>
                <c:pt idx="1186">
                  <c:v>32965</c:v>
                </c:pt>
                <c:pt idx="1187">
                  <c:v>32966</c:v>
                </c:pt>
                <c:pt idx="1188">
                  <c:v>32967</c:v>
                </c:pt>
                <c:pt idx="1189">
                  <c:v>32968</c:v>
                </c:pt>
                <c:pt idx="1190">
                  <c:v>32969</c:v>
                </c:pt>
                <c:pt idx="1191">
                  <c:v>32970</c:v>
                </c:pt>
                <c:pt idx="1192">
                  <c:v>32971</c:v>
                </c:pt>
                <c:pt idx="1193">
                  <c:v>32972</c:v>
                </c:pt>
                <c:pt idx="1194">
                  <c:v>32973</c:v>
                </c:pt>
                <c:pt idx="1195">
                  <c:v>32974</c:v>
                </c:pt>
                <c:pt idx="1196">
                  <c:v>32975</c:v>
                </c:pt>
                <c:pt idx="1197">
                  <c:v>32976</c:v>
                </c:pt>
                <c:pt idx="1198">
                  <c:v>32977</c:v>
                </c:pt>
                <c:pt idx="1199">
                  <c:v>32978</c:v>
                </c:pt>
                <c:pt idx="1200">
                  <c:v>32979</c:v>
                </c:pt>
                <c:pt idx="1201">
                  <c:v>32980</c:v>
                </c:pt>
                <c:pt idx="1202">
                  <c:v>32981</c:v>
                </c:pt>
                <c:pt idx="1203">
                  <c:v>32982</c:v>
                </c:pt>
                <c:pt idx="1204">
                  <c:v>32983</c:v>
                </c:pt>
                <c:pt idx="1205">
                  <c:v>32984</c:v>
                </c:pt>
                <c:pt idx="1206">
                  <c:v>32985</c:v>
                </c:pt>
                <c:pt idx="1207">
                  <c:v>32986</c:v>
                </c:pt>
                <c:pt idx="1208">
                  <c:v>32987</c:v>
                </c:pt>
                <c:pt idx="1209">
                  <c:v>32988</c:v>
                </c:pt>
                <c:pt idx="1210">
                  <c:v>32989</c:v>
                </c:pt>
                <c:pt idx="1211">
                  <c:v>32990</c:v>
                </c:pt>
                <c:pt idx="1212">
                  <c:v>32991</c:v>
                </c:pt>
                <c:pt idx="1213">
                  <c:v>32992</c:v>
                </c:pt>
                <c:pt idx="1214">
                  <c:v>32993</c:v>
                </c:pt>
                <c:pt idx="1215">
                  <c:v>32994</c:v>
                </c:pt>
                <c:pt idx="1216">
                  <c:v>32995</c:v>
                </c:pt>
                <c:pt idx="1217">
                  <c:v>32996</c:v>
                </c:pt>
                <c:pt idx="1218">
                  <c:v>32997</c:v>
                </c:pt>
                <c:pt idx="1219">
                  <c:v>32998</c:v>
                </c:pt>
                <c:pt idx="1220">
                  <c:v>32999</c:v>
                </c:pt>
                <c:pt idx="1221">
                  <c:v>33000</c:v>
                </c:pt>
                <c:pt idx="1222">
                  <c:v>33001</c:v>
                </c:pt>
                <c:pt idx="1223">
                  <c:v>33002</c:v>
                </c:pt>
                <c:pt idx="1224">
                  <c:v>33003</c:v>
                </c:pt>
                <c:pt idx="1225">
                  <c:v>33004</c:v>
                </c:pt>
                <c:pt idx="1226">
                  <c:v>33005</c:v>
                </c:pt>
                <c:pt idx="1227">
                  <c:v>33006</c:v>
                </c:pt>
                <c:pt idx="1228">
                  <c:v>33007</c:v>
                </c:pt>
                <c:pt idx="1229">
                  <c:v>33008</c:v>
                </c:pt>
                <c:pt idx="1230">
                  <c:v>33009</c:v>
                </c:pt>
                <c:pt idx="1231">
                  <c:v>33010</c:v>
                </c:pt>
                <c:pt idx="1232">
                  <c:v>33011</c:v>
                </c:pt>
                <c:pt idx="1233">
                  <c:v>33012</c:v>
                </c:pt>
                <c:pt idx="1234">
                  <c:v>33013</c:v>
                </c:pt>
                <c:pt idx="1235">
                  <c:v>33014</c:v>
                </c:pt>
                <c:pt idx="1236">
                  <c:v>33015</c:v>
                </c:pt>
                <c:pt idx="1237">
                  <c:v>33016</c:v>
                </c:pt>
                <c:pt idx="1238">
                  <c:v>33017</c:v>
                </c:pt>
                <c:pt idx="1239">
                  <c:v>33018</c:v>
                </c:pt>
                <c:pt idx="1240">
                  <c:v>33019</c:v>
                </c:pt>
                <c:pt idx="1241">
                  <c:v>33020</c:v>
                </c:pt>
                <c:pt idx="1242">
                  <c:v>33021</c:v>
                </c:pt>
                <c:pt idx="1243">
                  <c:v>33022</c:v>
                </c:pt>
                <c:pt idx="1244">
                  <c:v>33023</c:v>
                </c:pt>
                <c:pt idx="1245">
                  <c:v>33024</c:v>
                </c:pt>
                <c:pt idx="1246">
                  <c:v>33025</c:v>
                </c:pt>
                <c:pt idx="1247">
                  <c:v>33026</c:v>
                </c:pt>
                <c:pt idx="1248">
                  <c:v>33027</c:v>
                </c:pt>
                <c:pt idx="1249">
                  <c:v>33028</c:v>
                </c:pt>
                <c:pt idx="1250">
                  <c:v>33029</c:v>
                </c:pt>
                <c:pt idx="1251">
                  <c:v>33030</c:v>
                </c:pt>
                <c:pt idx="1252">
                  <c:v>33031</c:v>
                </c:pt>
                <c:pt idx="1253">
                  <c:v>33032</c:v>
                </c:pt>
                <c:pt idx="1254">
                  <c:v>33033</c:v>
                </c:pt>
                <c:pt idx="1255">
                  <c:v>33034</c:v>
                </c:pt>
                <c:pt idx="1256">
                  <c:v>33035</c:v>
                </c:pt>
                <c:pt idx="1257">
                  <c:v>33036</c:v>
                </c:pt>
                <c:pt idx="1258">
                  <c:v>33037</c:v>
                </c:pt>
                <c:pt idx="1259">
                  <c:v>33038</c:v>
                </c:pt>
                <c:pt idx="1260">
                  <c:v>33039</c:v>
                </c:pt>
                <c:pt idx="1261">
                  <c:v>33040</c:v>
                </c:pt>
                <c:pt idx="1262">
                  <c:v>33041</c:v>
                </c:pt>
                <c:pt idx="1263">
                  <c:v>33042</c:v>
                </c:pt>
                <c:pt idx="1264">
                  <c:v>33043</c:v>
                </c:pt>
                <c:pt idx="1265">
                  <c:v>33044</c:v>
                </c:pt>
                <c:pt idx="1266">
                  <c:v>33045</c:v>
                </c:pt>
                <c:pt idx="1267">
                  <c:v>33046</c:v>
                </c:pt>
                <c:pt idx="1268">
                  <c:v>33047</c:v>
                </c:pt>
                <c:pt idx="1269">
                  <c:v>33048</c:v>
                </c:pt>
                <c:pt idx="1270">
                  <c:v>33049</c:v>
                </c:pt>
                <c:pt idx="1271">
                  <c:v>33050</c:v>
                </c:pt>
                <c:pt idx="1272">
                  <c:v>33051</c:v>
                </c:pt>
                <c:pt idx="1273">
                  <c:v>33052</c:v>
                </c:pt>
                <c:pt idx="1274">
                  <c:v>33053</c:v>
                </c:pt>
                <c:pt idx="1275">
                  <c:v>33054</c:v>
                </c:pt>
                <c:pt idx="1276">
                  <c:v>33055</c:v>
                </c:pt>
                <c:pt idx="1277">
                  <c:v>33056</c:v>
                </c:pt>
                <c:pt idx="1278">
                  <c:v>33057</c:v>
                </c:pt>
                <c:pt idx="1279">
                  <c:v>33058</c:v>
                </c:pt>
                <c:pt idx="1280">
                  <c:v>33059</c:v>
                </c:pt>
                <c:pt idx="1281">
                  <c:v>33060</c:v>
                </c:pt>
                <c:pt idx="1282">
                  <c:v>33061</c:v>
                </c:pt>
                <c:pt idx="1283">
                  <c:v>33062</c:v>
                </c:pt>
                <c:pt idx="1284">
                  <c:v>33063</c:v>
                </c:pt>
                <c:pt idx="1285">
                  <c:v>33064</c:v>
                </c:pt>
                <c:pt idx="1286">
                  <c:v>33065</c:v>
                </c:pt>
                <c:pt idx="1287">
                  <c:v>33066</c:v>
                </c:pt>
                <c:pt idx="1288">
                  <c:v>33067</c:v>
                </c:pt>
                <c:pt idx="1289">
                  <c:v>33068</c:v>
                </c:pt>
                <c:pt idx="1290">
                  <c:v>33069</c:v>
                </c:pt>
                <c:pt idx="1291">
                  <c:v>33070</c:v>
                </c:pt>
                <c:pt idx="1292">
                  <c:v>33071</c:v>
                </c:pt>
                <c:pt idx="1293">
                  <c:v>33072</c:v>
                </c:pt>
                <c:pt idx="1294">
                  <c:v>33073</c:v>
                </c:pt>
                <c:pt idx="1295">
                  <c:v>33074</c:v>
                </c:pt>
                <c:pt idx="1296">
                  <c:v>33075</c:v>
                </c:pt>
                <c:pt idx="1297">
                  <c:v>33076</c:v>
                </c:pt>
                <c:pt idx="1298">
                  <c:v>33077</c:v>
                </c:pt>
                <c:pt idx="1299">
                  <c:v>33078</c:v>
                </c:pt>
                <c:pt idx="1300">
                  <c:v>33079</c:v>
                </c:pt>
                <c:pt idx="1301">
                  <c:v>33080</c:v>
                </c:pt>
                <c:pt idx="1302">
                  <c:v>33081</c:v>
                </c:pt>
                <c:pt idx="1303">
                  <c:v>33082</c:v>
                </c:pt>
                <c:pt idx="1304">
                  <c:v>33083</c:v>
                </c:pt>
                <c:pt idx="1305">
                  <c:v>33084</c:v>
                </c:pt>
                <c:pt idx="1306">
                  <c:v>33085</c:v>
                </c:pt>
                <c:pt idx="1307">
                  <c:v>33086</c:v>
                </c:pt>
                <c:pt idx="1308">
                  <c:v>33087</c:v>
                </c:pt>
                <c:pt idx="1309">
                  <c:v>33088</c:v>
                </c:pt>
                <c:pt idx="1310">
                  <c:v>33089</c:v>
                </c:pt>
                <c:pt idx="1311">
                  <c:v>33090</c:v>
                </c:pt>
                <c:pt idx="1312">
                  <c:v>33091</c:v>
                </c:pt>
                <c:pt idx="1313">
                  <c:v>33092</c:v>
                </c:pt>
                <c:pt idx="1314">
                  <c:v>33093</c:v>
                </c:pt>
                <c:pt idx="1315">
                  <c:v>33094</c:v>
                </c:pt>
                <c:pt idx="1316">
                  <c:v>33095</c:v>
                </c:pt>
                <c:pt idx="1317">
                  <c:v>33096</c:v>
                </c:pt>
                <c:pt idx="1318">
                  <c:v>33097</c:v>
                </c:pt>
                <c:pt idx="1319">
                  <c:v>33098</c:v>
                </c:pt>
                <c:pt idx="1320">
                  <c:v>33099</c:v>
                </c:pt>
                <c:pt idx="1321">
                  <c:v>33100</c:v>
                </c:pt>
                <c:pt idx="1322">
                  <c:v>33101</c:v>
                </c:pt>
                <c:pt idx="1323">
                  <c:v>33102</c:v>
                </c:pt>
                <c:pt idx="1324">
                  <c:v>33103</c:v>
                </c:pt>
                <c:pt idx="1325">
                  <c:v>33104</c:v>
                </c:pt>
                <c:pt idx="1326">
                  <c:v>33105</c:v>
                </c:pt>
                <c:pt idx="1327">
                  <c:v>33106</c:v>
                </c:pt>
                <c:pt idx="1328">
                  <c:v>33107</c:v>
                </c:pt>
                <c:pt idx="1329">
                  <c:v>33108</c:v>
                </c:pt>
                <c:pt idx="1330">
                  <c:v>33109</c:v>
                </c:pt>
                <c:pt idx="1331">
                  <c:v>33110</c:v>
                </c:pt>
                <c:pt idx="1332">
                  <c:v>33111</c:v>
                </c:pt>
                <c:pt idx="1333">
                  <c:v>33112</c:v>
                </c:pt>
                <c:pt idx="1334">
                  <c:v>33113</c:v>
                </c:pt>
                <c:pt idx="1335">
                  <c:v>33114</c:v>
                </c:pt>
                <c:pt idx="1336">
                  <c:v>33115</c:v>
                </c:pt>
                <c:pt idx="1337">
                  <c:v>33116</c:v>
                </c:pt>
                <c:pt idx="1338">
                  <c:v>33117</c:v>
                </c:pt>
                <c:pt idx="1339">
                  <c:v>33118</c:v>
                </c:pt>
                <c:pt idx="1340">
                  <c:v>33119</c:v>
                </c:pt>
                <c:pt idx="1341">
                  <c:v>33120</c:v>
                </c:pt>
                <c:pt idx="1342">
                  <c:v>33121</c:v>
                </c:pt>
                <c:pt idx="1343">
                  <c:v>33122</c:v>
                </c:pt>
                <c:pt idx="1344">
                  <c:v>33123</c:v>
                </c:pt>
                <c:pt idx="1345">
                  <c:v>33124</c:v>
                </c:pt>
                <c:pt idx="1346">
                  <c:v>33125</c:v>
                </c:pt>
                <c:pt idx="1347">
                  <c:v>33126</c:v>
                </c:pt>
                <c:pt idx="1348">
                  <c:v>33127</c:v>
                </c:pt>
                <c:pt idx="1349">
                  <c:v>33128</c:v>
                </c:pt>
                <c:pt idx="1350">
                  <c:v>33129</c:v>
                </c:pt>
                <c:pt idx="1351">
                  <c:v>33130</c:v>
                </c:pt>
                <c:pt idx="1352">
                  <c:v>33131</c:v>
                </c:pt>
                <c:pt idx="1353">
                  <c:v>33132</c:v>
                </c:pt>
                <c:pt idx="1354">
                  <c:v>33133</c:v>
                </c:pt>
                <c:pt idx="1355">
                  <c:v>33134</c:v>
                </c:pt>
                <c:pt idx="1356">
                  <c:v>33135</c:v>
                </c:pt>
                <c:pt idx="1357">
                  <c:v>33136</c:v>
                </c:pt>
                <c:pt idx="1358">
                  <c:v>33137</c:v>
                </c:pt>
                <c:pt idx="1359">
                  <c:v>33138</c:v>
                </c:pt>
                <c:pt idx="1360">
                  <c:v>33139</c:v>
                </c:pt>
                <c:pt idx="1361">
                  <c:v>33140</c:v>
                </c:pt>
                <c:pt idx="1362">
                  <c:v>33141</c:v>
                </c:pt>
                <c:pt idx="1363">
                  <c:v>33142</c:v>
                </c:pt>
                <c:pt idx="1364">
                  <c:v>33143</c:v>
                </c:pt>
                <c:pt idx="1365">
                  <c:v>33144</c:v>
                </c:pt>
                <c:pt idx="1366">
                  <c:v>33145</c:v>
                </c:pt>
                <c:pt idx="1367">
                  <c:v>33146</c:v>
                </c:pt>
                <c:pt idx="1368">
                  <c:v>33147</c:v>
                </c:pt>
                <c:pt idx="1369">
                  <c:v>33148</c:v>
                </c:pt>
                <c:pt idx="1370">
                  <c:v>33149</c:v>
                </c:pt>
                <c:pt idx="1371">
                  <c:v>33150</c:v>
                </c:pt>
                <c:pt idx="1372">
                  <c:v>33151</c:v>
                </c:pt>
                <c:pt idx="1373">
                  <c:v>33152</c:v>
                </c:pt>
                <c:pt idx="1374">
                  <c:v>33153</c:v>
                </c:pt>
                <c:pt idx="1375">
                  <c:v>33154</c:v>
                </c:pt>
                <c:pt idx="1376">
                  <c:v>33155</c:v>
                </c:pt>
                <c:pt idx="1377">
                  <c:v>33156</c:v>
                </c:pt>
                <c:pt idx="1378">
                  <c:v>33157</c:v>
                </c:pt>
                <c:pt idx="1379">
                  <c:v>33158</c:v>
                </c:pt>
                <c:pt idx="1380">
                  <c:v>33159</c:v>
                </c:pt>
                <c:pt idx="1381">
                  <c:v>33160</c:v>
                </c:pt>
                <c:pt idx="1382">
                  <c:v>33161</c:v>
                </c:pt>
                <c:pt idx="1383">
                  <c:v>33162</c:v>
                </c:pt>
                <c:pt idx="1384">
                  <c:v>33163</c:v>
                </c:pt>
                <c:pt idx="1385">
                  <c:v>33164</c:v>
                </c:pt>
                <c:pt idx="1386">
                  <c:v>33165</c:v>
                </c:pt>
                <c:pt idx="1387">
                  <c:v>33166</c:v>
                </c:pt>
                <c:pt idx="1388">
                  <c:v>33167</c:v>
                </c:pt>
                <c:pt idx="1389">
                  <c:v>33168</c:v>
                </c:pt>
                <c:pt idx="1390">
                  <c:v>33169</c:v>
                </c:pt>
                <c:pt idx="1391">
                  <c:v>33170</c:v>
                </c:pt>
                <c:pt idx="1392">
                  <c:v>33171</c:v>
                </c:pt>
                <c:pt idx="1393">
                  <c:v>33172</c:v>
                </c:pt>
                <c:pt idx="1394">
                  <c:v>33173</c:v>
                </c:pt>
                <c:pt idx="1395">
                  <c:v>33174</c:v>
                </c:pt>
                <c:pt idx="1396">
                  <c:v>33175</c:v>
                </c:pt>
                <c:pt idx="1397">
                  <c:v>33176</c:v>
                </c:pt>
                <c:pt idx="1398">
                  <c:v>33177</c:v>
                </c:pt>
                <c:pt idx="1399">
                  <c:v>33178</c:v>
                </c:pt>
                <c:pt idx="1400">
                  <c:v>33179</c:v>
                </c:pt>
                <c:pt idx="1401">
                  <c:v>33180</c:v>
                </c:pt>
                <c:pt idx="1402">
                  <c:v>33181</c:v>
                </c:pt>
                <c:pt idx="1403">
                  <c:v>33182</c:v>
                </c:pt>
                <c:pt idx="1404">
                  <c:v>33183</c:v>
                </c:pt>
                <c:pt idx="1405">
                  <c:v>33184</c:v>
                </c:pt>
                <c:pt idx="1406">
                  <c:v>33185</c:v>
                </c:pt>
                <c:pt idx="1407">
                  <c:v>33186</c:v>
                </c:pt>
                <c:pt idx="1408">
                  <c:v>33187</c:v>
                </c:pt>
                <c:pt idx="1409">
                  <c:v>33188</c:v>
                </c:pt>
                <c:pt idx="1410">
                  <c:v>33189</c:v>
                </c:pt>
                <c:pt idx="1411">
                  <c:v>33190</c:v>
                </c:pt>
                <c:pt idx="1412">
                  <c:v>33191</c:v>
                </c:pt>
                <c:pt idx="1413">
                  <c:v>33192</c:v>
                </c:pt>
                <c:pt idx="1414">
                  <c:v>33193</c:v>
                </c:pt>
                <c:pt idx="1415">
                  <c:v>33194</c:v>
                </c:pt>
                <c:pt idx="1416">
                  <c:v>33195</c:v>
                </c:pt>
                <c:pt idx="1417">
                  <c:v>33196</c:v>
                </c:pt>
                <c:pt idx="1418">
                  <c:v>33197</c:v>
                </c:pt>
                <c:pt idx="1419">
                  <c:v>33198</c:v>
                </c:pt>
                <c:pt idx="1420">
                  <c:v>33199</c:v>
                </c:pt>
                <c:pt idx="1421">
                  <c:v>33200</c:v>
                </c:pt>
                <c:pt idx="1422">
                  <c:v>33201</c:v>
                </c:pt>
                <c:pt idx="1423">
                  <c:v>33202</c:v>
                </c:pt>
                <c:pt idx="1424">
                  <c:v>33203</c:v>
                </c:pt>
                <c:pt idx="1425">
                  <c:v>33204</c:v>
                </c:pt>
                <c:pt idx="1426">
                  <c:v>33205</c:v>
                </c:pt>
                <c:pt idx="1427">
                  <c:v>33206</c:v>
                </c:pt>
                <c:pt idx="1428">
                  <c:v>33207</c:v>
                </c:pt>
                <c:pt idx="1429">
                  <c:v>33208</c:v>
                </c:pt>
                <c:pt idx="1430">
                  <c:v>33209</c:v>
                </c:pt>
                <c:pt idx="1431">
                  <c:v>33210</c:v>
                </c:pt>
                <c:pt idx="1432">
                  <c:v>33211</c:v>
                </c:pt>
                <c:pt idx="1433">
                  <c:v>33212</c:v>
                </c:pt>
                <c:pt idx="1434">
                  <c:v>33213</c:v>
                </c:pt>
                <c:pt idx="1435">
                  <c:v>33214</c:v>
                </c:pt>
                <c:pt idx="1436">
                  <c:v>33215</c:v>
                </c:pt>
                <c:pt idx="1437">
                  <c:v>33216</c:v>
                </c:pt>
                <c:pt idx="1438">
                  <c:v>33217</c:v>
                </c:pt>
                <c:pt idx="1439">
                  <c:v>33218</c:v>
                </c:pt>
                <c:pt idx="1440">
                  <c:v>33219</c:v>
                </c:pt>
                <c:pt idx="1441">
                  <c:v>33220</c:v>
                </c:pt>
                <c:pt idx="1442">
                  <c:v>33221</c:v>
                </c:pt>
                <c:pt idx="1443">
                  <c:v>33222</c:v>
                </c:pt>
                <c:pt idx="1444">
                  <c:v>33223</c:v>
                </c:pt>
                <c:pt idx="1445">
                  <c:v>33224</c:v>
                </c:pt>
                <c:pt idx="1446">
                  <c:v>33225</c:v>
                </c:pt>
                <c:pt idx="1447">
                  <c:v>33226</c:v>
                </c:pt>
                <c:pt idx="1448">
                  <c:v>33227</c:v>
                </c:pt>
                <c:pt idx="1449">
                  <c:v>33228</c:v>
                </c:pt>
                <c:pt idx="1450">
                  <c:v>33229</c:v>
                </c:pt>
                <c:pt idx="1451">
                  <c:v>33230</c:v>
                </c:pt>
                <c:pt idx="1452">
                  <c:v>33231</c:v>
                </c:pt>
                <c:pt idx="1453">
                  <c:v>33232</c:v>
                </c:pt>
                <c:pt idx="1454">
                  <c:v>33233</c:v>
                </c:pt>
                <c:pt idx="1455">
                  <c:v>33234</c:v>
                </c:pt>
                <c:pt idx="1456">
                  <c:v>33235</c:v>
                </c:pt>
                <c:pt idx="1457">
                  <c:v>33236</c:v>
                </c:pt>
                <c:pt idx="1458">
                  <c:v>33237</c:v>
                </c:pt>
                <c:pt idx="1459">
                  <c:v>33238</c:v>
                </c:pt>
                <c:pt idx="1460">
                  <c:v>33239</c:v>
                </c:pt>
                <c:pt idx="1461">
                  <c:v>33240</c:v>
                </c:pt>
                <c:pt idx="1462">
                  <c:v>33241</c:v>
                </c:pt>
                <c:pt idx="1463">
                  <c:v>33242</c:v>
                </c:pt>
                <c:pt idx="1464">
                  <c:v>33243</c:v>
                </c:pt>
                <c:pt idx="1465">
                  <c:v>33244</c:v>
                </c:pt>
                <c:pt idx="1466">
                  <c:v>33245</c:v>
                </c:pt>
                <c:pt idx="1467">
                  <c:v>33246</c:v>
                </c:pt>
                <c:pt idx="1468">
                  <c:v>33247</c:v>
                </c:pt>
                <c:pt idx="1469">
                  <c:v>33248</c:v>
                </c:pt>
                <c:pt idx="1470">
                  <c:v>33249</c:v>
                </c:pt>
                <c:pt idx="1471">
                  <c:v>33250</c:v>
                </c:pt>
                <c:pt idx="1472">
                  <c:v>33251</c:v>
                </c:pt>
                <c:pt idx="1473">
                  <c:v>33252</c:v>
                </c:pt>
                <c:pt idx="1474">
                  <c:v>33253</c:v>
                </c:pt>
                <c:pt idx="1475">
                  <c:v>33254</c:v>
                </c:pt>
                <c:pt idx="1476">
                  <c:v>33255</c:v>
                </c:pt>
                <c:pt idx="1477">
                  <c:v>33256</c:v>
                </c:pt>
                <c:pt idx="1478">
                  <c:v>33257</c:v>
                </c:pt>
                <c:pt idx="1479">
                  <c:v>33258</c:v>
                </c:pt>
                <c:pt idx="1480">
                  <c:v>33259</c:v>
                </c:pt>
                <c:pt idx="1481">
                  <c:v>33260</c:v>
                </c:pt>
                <c:pt idx="1482">
                  <c:v>33261</c:v>
                </c:pt>
                <c:pt idx="1483">
                  <c:v>33262</c:v>
                </c:pt>
                <c:pt idx="1484">
                  <c:v>33263</c:v>
                </c:pt>
                <c:pt idx="1485">
                  <c:v>33264</c:v>
                </c:pt>
                <c:pt idx="1486">
                  <c:v>33265</c:v>
                </c:pt>
                <c:pt idx="1487">
                  <c:v>33266</c:v>
                </c:pt>
                <c:pt idx="1488">
                  <c:v>33267</c:v>
                </c:pt>
                <c:pt idx="1489">
                  <c:v>33268</c:v>
                </c:pt>
                <c:pt idx="1490">
                  <c:v>33269</c:v>
                </c:pt>
                <c:pt idx="1491">
                  <c:v>33270</c:v>
                </c:pt>
                <c:pt idx="1492">
                  <c:v>33271</c:v>
                </c:pt>
                <c:pt idx="1493">
                  <c:v>33272</c:v>
                </c:pt>
                <c:pt idx="1494">
                  <c:v>33273</c:v>
                </c:pt>
                <c:pt idx="1495">
                  <c:v>33274</c:v>
                </c:pt>
                <c:pt idx="1496">
                  <c:v>33275</c:v>
                </c:pt>
                <c:pt idx="1497">
                  <c:v>33276</c:v>
                </c:pt>
                <c:pt idx="1498">
                  <c:v>33277</c:v>
                </c:pt>
                <c:pt idx="1499">
                  <c:v>33278</c:v>
                </c:pt>
                <c:pt idx="1500">
                  <c:v>33279</c:v>
                </c:pt>
                <c:pt idx="1501">
                  <c:v>33280</c:v>
                </c:pt>
                <c:pt idx="1502">
                  <c:v>33281</c:v>
                </c:pt>
                <c:pt idx="1503">
                  <c:v>33282</c:v>
                </c:pt>
                <c:pt idx="1504">
                  <c:v>33283</c:v>
                </c:pt>
                <c:pt idx="1505">
                  <c:v>33284</c:v>
                </c:pt>
                <c:pt idx="1506">
                  <c:v>33285</c:v>
                </c:pt>
                <c:pt idx="1507">
                  <c:v>33286</c:v>
                </c:pt>
                <c:pt idx="1508">
                  <c:v>33287</c:v>
                </c:pt>
                <c:pt idx="1509">
                  <c:v>33288</c:v>
                </c:pt>
                <c:pt idx="1510">
                  <c:v>33289</c:v>
                </c:pt>
                <c:pt idx="1511">
                  <c:v>33290</c:v>
                </c:pt>
                <c:pt idx="1512">
                  <c:v>33291</c:v>
                </c:pt>
                <c:pt idx="1513">
                  <c:v>33292</c:v>
                </c:pt>
                <c:pt idx="1514">
                  <c:v>33293</c:v>
                </c:pt>
                <c:pt idx="1515">
                  <c:v>33294</c:v>
                </c:pt>
                <c:pt idx="1516">
                  <c:v>33295</c:v>
                </c:pt>
                <c:pt idx="1517">
                  <c:v>33296</c:v>
                </c:pt>
                <c:pt idx="1518">
                  <c:v>33297</c:v>
                </c:pt>
                <c:pt idx="1519">
                  <c:v>33298</c:v>
                </c:pt>
                <c:pt idx="1520">
                  <c:v>33299</c:v>
                </c:pt>
                <c:pt idx="1521">
                  <c:v>33300</c:v>
                </c:pt>
                <c:pt idx="1522">
                  <c:v>33301</c:v>
                </c:pt>
                <c:pt idx="1523">
                  <c:v>33302</c:v>
                </c:pt>
                <c:pt idx="1524">
                  <c:v>33303</c:v>
                </c:pt>
                <c:pt idx="1525">
                  <c:v>33304</c:v>
                </c:pt>
                <c:pt idx="1526">
                  <c:v>33305</c:v>
                </c:pt>
                <c:pt idx="1527">
                  <c:v>33306</c:v>
                </c:pt>
                <c:pt idx="1528">
                  <c:v>33307</c:v>
                </c:pt>
                <c:pt idx="1529">
                  <c:v>33308</c:v>
                </c:pt>
                <c:pt idx="1530">
                  <c:v>33309</c:v>
                </c:pt>
                <c:pt idx="1531">
                  <c:v>33310</c:v>
                </c:pt>
                <c:pt idx="1532">
                  <c:v>33311</c:v>
                </c:pt>
                <c:pt idx="1533">
                  <c:v>33312</c:v>
                </c:pt>
                <c:pt idx="1534">
                  <c:v>33313</c:v>
                </c:pt>
                <c:pt idx="1535">
                  <c:v>33314</c:v>
                </c:pt>
                <c:pt idx="1536">
                  <c:v>33315</c:v>
                </c:pt>
                <c:pt idx="1537">
                  <c:v>33316</c:v>
                </c:pt>
                <c:pt idx="1538">
                  <c:v>33317</c:v>
                </c:pt>
                <c:pt idx="1539">
                  <c:v>33318</c:v>
                </c:pt>
                <c:pt idx="1540">
                  <c:v>33319</c:v>
                </c:pt>
                <c:pt idx="1541">
                  <c:v>33320</c:v>
                </c:pt>
                <c:pt idx="1542">
                  <c:v>33321</c:v>
                </c:pt>
                <c:pt idx="1543">
                  <c:v>33322</c:v>
                </c:pt>
                <c:pt idx="1544">
                  <c:v>33323</c:v>
                </c:pt>
                <c:pt idx="1545">
                  <c:v>33324</c:v>
                </c:pt>
                <c:pt idx="1546">
                  <c:v>33325</c:v>
                </c:pt>
                <c:pt idx="1547">
                  <c:v>33326</c:v>
                </c:pt>
                <c:pt idx="1548">
                  <c:v>33327</c:v>
                </c:pt>
                <c:pt idx="1549">
                  <c:v>33328</c:v>
                </c:pt>
                <c:pt idx="1550">
                  <c:v>33329</c:v>
                </c:pt>
                <c:pt idx="1551">
                  <c:v>33330</c:v>
                </c:pt>
                <c:pt idx="1552">
                  <c:v>33331</c:v>
                </c:pt>
                <c:pt idx="1553">
                  <c:v>33332</c:v>
                </c:pt>
                <c:pt idx="1554">
                  <c:v>33333</c:v>
                </c:pt>
                <c:pt idx="1555">
                  <c:v>33334</c:v>
                </c:pt>
                <c:pt idx="1556">
                  <c:v>33335</c:v>
                </c:pt>
                <c:pt idx="1557">
                  <c:v>33336</c:v>
                </c:pt>
                <c:pt idx="1558">
                  <c:v>33337</c:v>
                </c:pt>
                <c:pt idx="1559">
                  <c:v>33338</c:v>
                </c:pt>
                <c:pt idx="1560">
                  <c:v>33339</c:v>
                </c:pt>
                <c:pt idx="1561">
                  <c:v>33340</c:v>
                </c:pt>
                <c:pt idx="1562">
                  <c:v>33341</c:v>
                </c:pt>
                <c:pt idx="1563">
                  <c:v>33342</c:v>
                </c:pt>
                <c:pt idx="1564">
                  <c:v>33343</c:v>
                </c:pt>
                <c:pt idx="1565">
                  <c:v>33344</c:v>
                </c:pt>
                <c:pt idx="1566">
                  <c:v>33345</c:v>
                </c:pt>
                <c:pt idx="1567">
                  <c:v>33346</c:v>
                </c:pt>
                <c:pt idx="1568">
                  <c:v>33347</c:v>
                </c:pt>
                <c:pt idx="1569">
                  <c:v>33348</c:v>
                </c:pt>
                <c:pt idx="1570">
                  <c:v>33349</c:v>
                </c:pt>
                <c:pt idx="1571">
                  <c:v>33350</c:v>
                </c:pt>
                <c:pt idx="1572">
                  <c:v>33351</c:v>
                </c:pt>
                <c:pt idx="1573">
                  <c:v>33352</c:v>
                </c:pt>
                <c:pt idx="1574">
                  <c:v>33353</c:v>
                </c:pt>
                <c:pt idx="1575">
                  <c:v>33354</c:v>
                </c:pt>
                <c:pt idx="1576">
                  <c:v>33355</c:v>
                </c:pt>
                <c:pt idx="1577">
                  <c:v>33356</c:v>
                </c:pt>
                <c:pt idx="1578">
                  <c:v>33357</c:v>
                </c:pt>
                <c:pt idx="1579">
                  <c:v>33358</c:v>
                </c:pt>
                <c:pt idx="1580">
                  <c:v>33359</c:v>
                </c:pt>
                <c:pt idx="1581">
                  <c:v>33360</c:v>
                </c:pt>
                <c:pt idx="1582">
                  <c:v>33361</c:v>
                </c:pt>
                <c:pt idx="1583">
                  <c:v>33362</c:v>
                </c:pt>
                <c:pt idx="1584">
                  <c:v>33363</c:v>
                </c:pt>
                <c:pt idx="1585">
                  <c:v>33364</c:v>
                </c:pt>
                <c:pt idx="1586">
                  <c:v>33365</c:v>
                </c:pt>
                <c:pt idx="1587">
                  <c:v>33366</c:v>
                </c:pt>
                <c:pt idx="1588">
                  <c:v>33367</c:v>
                </c:pt>
                <c:pt idx="1589">
                  <c:v>33368</c:v>
                </c:pt>
                <c:pt idx="1590">
                  <c:v>33369</c:v>
                </c:pt>
                <c:pt idx="1591">
                  <c:v>33370</c:v>
                </c:pt>
                <c:pt idx="1592">
                  <c:v>33371</c:v>
                </c:pt>
                <c:pt idx="1593">
                  <c:v>33372</c:v>
                </c:pt>
                <c:pt idx="1594">
                  <c:v>33373</c:v>
                </c:pt>
                <c:pt idx="1595">
                  <c:v>33374</c:v>
                </c:pt>
                <c:pt idx="1596">
                  <c:v>33375</c:v>
                </c:pt>
                <c:pt idx="1597">
                  <c:v>33376</c:v>
                </c:pt>
                <c:pt idx="1598">
                  <c:v>33377</c:v>
                </c:pt>
                <c:pt idx="1599">
                  <c:v>33378</c:v>
                </c:pt>
                <c:pt idx="1600">
                  <c:v>33379</c:v>
                </c:pt>
                <c:pt idx="1601">
                  <c:v>33380</c:v>
                </c:pt>
                <c:pt idx="1602">
                  <c:v>33381</c:v>
                </c:pt>
                <c:pt idx="1603">
                  <c:v>33382</c:v>
                </c:pt>
                <c:pt idx="1604">
                  <c:v>33383</c:v>
                </c:pt>
                <c:pt idx="1605">
                  <c:v>33384</c:v>
                </c:pt>
                <c:pt idx="1606">
                  <c:v>33385</c:v>
                </c:pt>
                <c:pt idx="1607">
                  <c:v>33386</c:v>
                </c:pt>
                <c:pt idx="1608">
                  <c:v>33387</c:v>
                </c:pt>
                <c:pt idx="1609">
                  <c:v>33388</c:v>
                </c:pt>
                <c:pt idx="1610">
                  <c:v>33389</c:v>
                </c:pt>
                <c:pt idx="1611">
                  <c:v>33390</c:v>
                </c:pt>
                <c:pt idx="1612">
                  <c:v>33391</c:v>
                </c:pt>
                <c:pt idx="1613">
                  <c:v>33392</c:v>
                </c:pt>
                <c:pt idx="1614">
                  <c:v>33393</c:v>
                </c:pt>
                <c:pt idx="1615">
                  <c:v>33394</c:v>
                </c:pt>
                <c:pt idx="1616">
                  <c:v>33395</c:v>
                </c:pt>
                <c:pt idx="1617">
                  <c:v>33396</c:v>
                </c:pt>
                <c:pt idx="1618">
                  <c:v>33397</c:v>
                </c:pt>
                <c:pt idx="1619">
                  <c:v>33398</c:v>
                </c:pt>
                <c:pt idx="1620">
                  <c:v>33399</c:v>
                </c:pt>
                <c:pt idx="1621">
                  <c:v>33400</c:v>
                </c:pt>
                <c:pt idx="1622">
                  <c:v>33401</c:v>
                </c:pt>
                <c:pt idx="1623">
                  <c:v>33402</c:v>
                </c:pt>
                <c:pt idx="1624">
                  <c:v>33403</c:v>
                </c:pt>
                <c:pt idx="1625">
                  <c:v>33404</c:v>
                </c:pt>
                <c:pt idx="1626">
                  <c:v>33405</c:v>
                </c:pt>
                <c:pt idx="1627">
                  <c:v>33406</c:v>
                </c:pt>
                <c:pt idx="1628">
                  <c:v>33407</c:v>
                </c:pt>
                <c:pt idx="1629">
                  <c:v>33408</c:v>
                </c:pt>
                <c:pt idx="1630">
                  <c:v>33409</c:v>
                </c:pt>
                <c:pt idx="1631">
                  <c:v>33410</c:v>
                </c:pt>
                <c:pt idx="1632">
                  <c:v>33411</c:v>
                </c:pt>
                <c:pt idx="1633">
                  <c:v>33412</c:v>
                </c:pt>
                <c:pt idx="1634">
                  <c:v>33413</c:v>
                </c:pt>
                <c:pt idx="1635">
                  <c:v>33414</c:v>
                </c:pt>
                <c:pt idx="1636">
                  <c:v>33415</c:v>
                </c:pt>
                <c:pt idx="1637">
                  <c:v>33416</c:v>
                </c:pt>
                <c:pt idx="1638">
                  <c:v>33417</c:v>
                </c:pt>
                <c:pt idx="1639">
                  <c:v>33418</c:v>
                </c:pt>
                <c:pt idx="1640">
                  <c:v>33419</c:v>
                </c:pt>
                <c:pt idx="1641">
                  <c:v>33420</c:v>
                </c:pt>
                <c:pt idx="1642">
                  <c:v>33421</c:v>
                </c:pt>
                <c:pt idx="1643">
                  <c:v>33422</c:v>
                </c:pt>
                <c:pt idx="1644">
                  <c:v>33423</c:v>
                </c:pt>
                <c:pt idx="1645">
                  <c:v>33424</c:v>
                </c:pt>
                <c:pt idx="1646">
                  <c:v>33425</c:v>
                </c:pt>
                <c:pt idx="1647">
                  <c:v>33426</c:v>
                </c:pt>
                <c:pt idx="1648">
                  <c:v>33427</c:v>
                </c:pt>
                <c:pt idx="1649">
                  <c:v>33428</c:v>
                </c:pt>
                <c:pt idx="1650">
                  <c:v>33429</c:v>
                </c:pt>
                <c:pt idx="1651">
                  <c:v>33430</c:v>
                </c:pt>
                <c:pt idx="1652">
                  <c:v>33431</c:v>
                </c:pt>
                <c:pt idx="1653">
                  <c:v>33432</c:v>
                </c:pt>
                <c:pt idx="1654">
                  <c:v>33433</c:v>
                </c:pt>
                <c:pt idx="1655">
                  <c:v>33434</c:v>
                </c:pt>
                <c:pt idx="1656">
                  <c:v>33435</c:v>
                </c:pt>
                <c:pt idx="1657">
                  <c:v>33436</c:v>
                </c:pt>
                <c:pt idx="1658">
                  <c:v>33437</c:v>
                </c:pt>
                <c:pt idx="1659">
                  <c:v>33438</c:v>
                </c:pt>
                <c:pt idx="1660">
                  <c:v>33439</c:v>
                </c:pt>
                <c:pt idx="1661">
                  <c:v>33440</c:v>
                </c:pt>
                <c:pt idx="1662">
                  <c:v>33441</c:v>
                </c:pt>
                <c:pt idx="1663">
                  <c:v>33442</c:v>
                </c:pt>
                <c:pt idx="1664">
                  <c:v>33443</c:v>
                </c:pt>
                <c:pt idx="1665">
                  <c:v>33444</c:v>
                </c:pt>
                <c:pt idx="1666">
                  <c:v>33445</c:v>
                </c:pt>
                <c:pt idx="1667">
                  <c:v>33446</c:v>
                </c:pt>
                <c:pt idx="1668">
                  <c:v>33447</c:v>
                </c:pt>
                <c:pt idx="1669">
                  <c:v>33448</c:v>
                </c:pt>
                <c:pt idx="1670">
                  <c:v>33449</c:v>
                </c:pt>
                <c:pt idx="1671">
                  <c:v>33450</c:v>
                </c:pt>
                <c:pt idx="1672">
                  <c:v>33451</c:v>
                </c:pt>
                <c:pt idx="1673">
                  <c:v>33452</c:v>
                </c:pt>
                <c:pt idx="1674">
                  <c:v>33453</c:v>
                </c:pt>
                <c:pt idx="1675">
                  <c:v>33454</c:v>
                </c:pt>
                <c:pt idx="1676">
                  <c:v>33455</c:v>
                </c:pt>
                <c:pt idx="1677">
                  <c:v>33456</c:v>
                </c:pt>
                <c:pt idx="1678">
                  <c:v>33457</c:v>
                </c:pt>
                <c:pt idx="1679">
                  <c:v>33458</c:v>
                </c:pt>
                <c:pt idx="1680">
                  <c:v>33459</c:v>
                </c:pt>
                <c:pt idx="1681">
                  <c:v>33460</c:v>
                </c:pt>
                <c:pt idx="1682">
                  <c:v>33461</c:v>
                </c:pt>
                <c:pt idx="1683">
                  <c:v>33462</c:v>
                </c:pt>
                <c:pt idx="1684">
                  <c:v>33463</c:v>
                </c:pt>
                <c:pt idx="1685">
                  <c:v>33464</c:v>
                </c:pt>
                <c:pt idx="1686">
                  <c:v>33465</c:v>
                </c:pt>
                <c:pt idx="1687">
                  <c:v>33466</c:v>
                </c:pt>
                <c:pt idx="1688">
                  <c:v>33467</c:v>
                </c:pt>
                <c:pt idx="1689">
                  <c:v>33468</c:v>
                </c:pt>
                <c:pt idx="1690">
                  <c:v>33469</c:v>
                </c:pt>
                <c:pt idx="1691">
                  <c:v>33470</c:v>
                </c:pt>
                <c:pt idx="1692">
                  <c:v>33471</c:v>
                </c:pt>
                <c:pt idx="1693">
                  <c:v>33472</c:v>
                </c:pt>
                <c:pt idx="1694">
                  <c:v>33473</c:v>
                </c:pt>
                <c:pt idx="1695">
                  <c:v>33474</c:v>
                </c:pt>
                <c:pt idx="1696">
                  <c:v>33475</c:v>
                </c:pt>
                <c:pt idx="1697">
                  <c:v>33476</c:v>
                </c:pt>
                <c:pt idx="1698">
                  <c:v>33477</c:v>
                </c:pt>
                <c:pt idx="1699">
                  <c:v>33478</c:v>
                </c:pt>
                <c:pt idx="1700">
                  <c:v>33479</c:v>
                </c:pt>
                <c:pt idx="1701">
                  <c:v>33480</c:v>
                </c:pt>
                <c:pt idx="1702">
                  <c:v>33481</c:v>
                </c:pt>
                <c:pt idx="1703">
                  <c:v>33482</c:v>
                </c:pt>
                <c:pt idx="1704">
                  <c:v>33483</c:v>
                </c:pt>
                <c:pt idx="1705">
                  <c:v>33484</c:v>
                </c:pt>
                <c:pt idx="1706">
                  <c:v>33485</c:v>
                </c:pt>
                <c:pt idx="1707">
                  <c:v>33486</c:v>
                </c:pt>
                <c:pt idx="1708">
                  <c:v>33487</c:v>
                </c:pt>
                <c:pt idx="1709">
                  <c:v>33488</c:v>
                </c:pt>
                <c:pt idx="1710">
                  <c:v>33489</c:v>
                </c:pt>
                <c:pt idx="1711">
                  <c:v>33490</c:v>
                </c:pt>
                <c:pt idx="1712">
                  <c:v>33491</c:v>
                </c:pt>
                <c:pt idx="1713">
                  <c:v>33492</c:v>
                </c:pt>
                <c:pt idx="1714">
                  <c:v>33493</c:v>
                </c:pt>
                <c:pt idx="1715">
                  <c:v>33494</c:v>
                </c:pt>
                <c:pt idx="1716">
                  <c:v>33495</c:v>
                </c:pt>
                <c:pt idx="1717">
                  <c:v>33496</c:v>
                </c:pt>
                <c:pt idx="1718">
                  <c:v>33497</c:v>
                </c:pt>
                <c:pt idx="1719">
                  <c:v>33498</c:v>
                </c:pt>
                <c:pt idx="1720">
                  <c:v>33499</c:v>
                </c:pt>
                <c:pt idx="1721">
                  <c:v>33500</c:v>
                </c:pt>
                <c:pt idx="1722">
                  <c:v>33501</c:v>
                </c:pt>
                <c:pt idx="1723">
                  <c:v>33502</c:v>
                </c:pt>
                <c:pt idx="1724">
                  <c:v>33503</c:v>
                </c:pt>
                <c:pt idx="1725">
                  <c:v>33504</c:v>
                </c:pt>
                <c:pt idx="1726">
                  <c:v>33505</c:v>
                </c:pt>
                <c:pt idx="1727">
                  <c:v>33506</c:v>
                </c:pt>
                <c:pt idx="1728">
                  <c:v>33507</c:v>
                </c:pt>
                <c:pt idx="1729">
                  <c:v>33508</c:v>
                </c:pt>
                <c:pt idx="1730">
                  <c:v>33509</c:v>
                </c:pt>
                <c:pt idx="1731">
                  <c:v>33510</c:v>
                </c:pt>
                <c:pt idx="1732">
                  <c:v>33511</c:v>
                </c:pt>
                <c:pt idx="1733">
                  <c:v>33512</c:v>
                </c:pt>
                <c:pt idx="1734">
                  <c:v>33513</c:v>
                </c:pt>
                <c:pt idx="1735">
                  <c:v>33514</c:v>
                </c:pt>
                <c:pt idx="1736">
                  <c:v>33515</c:v>
                </c:pt>
                <c:pt idx="1737">
                  <c:v>33516</c:v>
                </c:pt>
                <c:pt idx="1738">
                  <c:v>33517</c:v>
                </c:pt>
                <c:pt idx="1739">
                  <c:v>33518</c:v>
                </c:pt>
                <c:pt idx="1740">
                  <c:v>33519</c:v>
                </c:pt>
                <c:pt idx="1741">
                  <c:v>33520</c:v>
                </c:pt>
                <c:pt idx="1742">
                  <c:v>33521</c:v>
                </c:pt>
                <c:pt idx="1743">
                  <c:v>33522</c:v>
                </c:pt>
                <c:pt idx="1744">
                  <c:v>33523</c:v>
                </c:pt>
                <c:pt idx="1745">
                  <c:v>33524</c:v>
                </c:pt>
                <c:pt idx="1746">
                  <c:v>33525</c:v>
                </c:pt>
                <c:pt idx="1747">
                  <c:v>33526</c:v>
                </c:pt>
                <c:pt idx="1748">
                  <c:v>33527</c:v>
                </c:pt>
                <c:pt idx="1749">
                  <c:v>33528</c:v>
                </c:pt>
                <c:pt idx="1750">
                  <c:v>33529</c:v>
                </c:pt>
                <c:pt idx="1751">
                  <c:v>33530</c:v>
                </c:pt>
                <c:pt idx="1752">
                  <c:v>33531</c:v>
                </c:pt>
                <c:pt idx="1753">
                  <c:v>33532</c:v>
                </c:pt>
                <c:pt idx="1754">
                  <c:v>33533</c:v>
                </c:pt>
                <c:pt idx="1755">
                  <c:v>33534</c:v>
                </c:pt>
                <c:pt idx="1756">
                  <c:v>33535</c:v>
                </c:pt>
                <c:pt idx="1757">
                  <c:v>33536</c:v>
                </c:pt>
                <c:pt idx="1758">
                  <c:v>33537</c:v>
                </c:pt>
                <c:pt idx="1759">
                  <c:v>33538</c:v>
                </c:pt>
                <c:pt idx="1760">
                  <c:v>33539</c:v>
                </c:pt>
                <c:pt idx="1761">
                  <c:v>33540</c:v>
                </c:pt>
                <c:pt idx="1762">
                  <c:v>33541</c:v>
                </c:pt>
                <c:pt idx="1763">
                  <c:v>33542</c:v>
                </c:pt>
                <c:pt idx="1764">
                  <c:v>33543</c:v>
                </c:pt>
                <c:pt idx="1765">
                  <c:v>33544</c:v>
                </c:pt>
                <c:pt idx="1766">
                  <c:v>33545</c:v>
                </c:pt>
                <c:pt idx="1767">
                  <c:v>33546</c:v>
                </c:pt>
                <c:pt idx="1768">
                  <c:v>33547</c:v>
                </c:pt>
                <c:pt idx="1769">
                  <c:v>33548</c:v>
                </c:pt>
                <c:pt idx="1770">
                  <c:v>33549</c:v>
                </c:pt>
                <c:pt idx="1771">
                  <c:v>33550</c:v>
                </c:pt>
                <c:pt idx="1772">
                  <c:v>33551</c:v>
                </c:pt>
                <c:pt idx="1773">
                  <c:v>33552</c:v>
                </c:pt>
                <c:pt idx="1774">
                  <c:v>33553</c:v>
                </c:pt>
                <c:pt idx="1775">
                  <c:v>33554</c:v>
                </c:pt>
                <c:pt idx="1776">
                  <c:v>33555</c:v>
                </c:pt>
                <c:pt idx="1777">
                  <c:v>33556</c:v>
                </c:pt>
                <c:pt idx="1778">
                  <c:v>33557</c:v>
                </c:pt>
                <c:pt idx="1779">
                  <c:v>33558</c:v>
                </c:pt>
                <c:pt idx="1780">
                  <c:v>33559</c:v>
                </c:pt>
                <c:pt idx="1781">
                  <c:v>33560</c:v>
                </c:pt>
                <c:pt idx="1782">
                  <c:v>33561</c:v>
                </c:pt>
                <c:pt idx="1783">
                  <c:v>33562</c:v>
                </c:pt>
                <c:pt idx="1784">
                  <c:v>33563</c:v>
                </c:pt>
                <c:pt idx="1785">
                  <c:v>33564</c:v>
                </c:pt>
                <c:pt idx="1786">
                  <c:v>33565</c:v>
                </c:pt>
                <c:pt idx="1787">
                  <c:v>33566</c:v>
                </c:pt>
                <c:pt idx="1788">
                  <c:v>33567</c:v>
                </c:pt>
                <c:pt idx="1789">
                  <c:v>33568</c:v>
                </c:pt>
                <c:pt idx="1790">
                  <c:v>33569</c:v>
                </c:pt>
                <c:pt idx="1791">
                  <c:v>33570</c:v>
                </c:pt>
                <c:pt idx="1792">
                  <c:v>33571</c:v>
                </c:pt>
                <c:pt idx="1793">
                  <c:v>33572</c:v>
                </c:pt>
                <c:pt idx="1794">
                  <c:v>33573</c:v>
                </c:pt>
                <c:pt idx="1795">
                  <c:v>33574</c:v>
                </c:pt>
                <c:pt idx="1796">
                  <c:v>33575</c:v>
                </c:pt>
                <c:pt idx="1797">
                  <c:v>33576</c:v>
                </c:pt>
                <c:pt idx="1798">
                  <c:v>33577</c:v>
                </c:pt>
                <c:pt idx="1799">
                  <c:v>33578</c:v>
                </c:pt>
                <c:pt idx="1800">
                  <c:v>33579</c:v>
                </c:pt>
                <c:pt idx="1801">
                  <c:v>33580</c:v>
                </c:pt>
                <c:pt idx="1802">
                  <c:v>33581</c:v>
                </c:pt>
                <c:pt idx="1803">
                  <c:v>33582</c:v>
                </c:pt>
                <c:pt idx="1804">
                  <c:v>33583</c:v>
                </c:pt>
                <c:pt idx="1805">
                  <c:v>33584</c:v>
                </c:pt>
                <c:pt idx="1806">
                  <c:v>33585</c:v>
                </c:pt>
                <c:pt idx="1807">
                  <c:v>33586</c:v>
                </c:pt>
                <c:pt idx="1808">
                  <c:v>33587</c:v>
                </c:pt>
                <c:pt idx="1809">
                  <c:v>33588</c:v>
                </c:pt>
                <c:pt idx="1810">
                  <c:v>33589</c:v>
                </c:pt>
                <c:pt idx="1811">
                  <c:v>33590</c:v>
                </c:pt>
                <c:pt idx="1812">
                  <c:v>33591</c:v>
                </c:pt>
                <c:pt idx="1813">
                  <c:v>33592</c:v>
                </c:pt>
                <c:pt idx="1814">
                  <c:v>33593</c:v>
                </c:pt>
                <c:pt idx="1815">
                  <c:v>33594</c:v>
                </c:pt>
                <c:pt idx="1816">
                  <c:v>33595</c:v>
                </c:pt>
                <c:pt idx="1817">
                  <c:v>33596</c:v>
                </c:pt>
                <c:pt idx="1818">
                  <c:v>33597</c:v>
                </c:pt>
                <c:pt idx="1819">
                  <c:v>33598</c:v>
                </c:pt>
                <c:pt idx="1820">
                  <c:v>33599</c:v>
                </c:pt>
                <c:pt idx="1821">
                  <c:v>33600</c:v>
                </c:pt>
                <c:pt idx="1822">
                  <c:v>33601</c:v>
                </c:pt>
                <c:pt idx="1823">
                  <c:v>33602</c:v>
                </c:pt>
                <c:pt idx="1824">
                  <c:v>33603</c:v>
                </c:pt>
                <c:pt idx="1825">
                  <c:v>33604</c:v>
                </c:pt>
                <c:pt idx="1826">
                  <c:v>33605</c:v>
                </c:pt>
                <c:pt idx="1827">
                  <c:v>33606</c:v>
                </c:pt>
                <c:pt idx="1828">
                  <c:v>33607</c:v>
                </c:pt>
                <c:pt idx="1829">
                  <c:v>33608</c:v>
                </c:pt>
                <c:pt idx="1830">
                  <c:v>33609</c:v>
                </c:pt>
                <c:pt idx="1831">
                  <c:v>33610</c:v>
                </c:pt>
                <c:pt idx="1832">
                  <c:v>33611</c:v>
                </c:pt>
                <c:pt idx="1833">
                  <c:v>33612</c:v>
                </c:pt>
                <c:pt idx="1834">
                  <c:v>33613</c:v>
                </c:pt>
                <c:pt idx="1835">
                  <c:v>33614</c:v>
                </c:pt>
                <c:pt idx="1836">
                  <c:v>33615</c:v>
                </c:pt>
                <c:pt idx="1837">
                  <c:v>33616</c:v>
                </c:pt>
                <c:pt idx="1838">
                  <c:v>33617</c:v>
                </c:pt>
                <c:pt idx="1839">
                  <c:v>33618</c:v>
                </c:pt>
                <c:pt idx="1840">
                  <c:v>33619</c:v>
                </c:pt>
                <c:pt idx="1841">
                  <c:v>33620</c:v>
                </c:pt>
                <c:pt idx="1842">
                  <c:v>33621</c:v>
                </c:pt>
                <c:pt idx="1843">
                  <c:v>33622</c:v>
                </c:pt>
                <c:pt idx="1844">
                  <c:v>33623</c:v>
                </c:pt>
                <c:pt idx="1845">
                  <c:v>33624</c:v>
                </c:pt>
                <c:pt idx="1846">
                  <c:v>33625</c:v>
                </c:pt>
                <c:pt idx="1847">
                  <c:v>33626</c:v>
                </c:pt>
                <c:pt idx="1848">
                  <c:v>33627</c:v>
                </c:pt>
                <c:pt idx="1849">
                  <c:v>33628</c:v>
                </c:pt>
                <c:pt idx="1850">
                  <c:v>33629</c:v>
                </c:pt>
                <c:pt idx="1851">
                  <c:v>33630</c:v>
                </c:pt>
                <c:pt idx="1852">
                  <c:v>33631</c:v>
                </c:pt>
                <c:pt idx="1853">
                  <c:v>33632</c:v>
                </c:pt>
                <c:pt idx="1854">
                  <c:v>33633</c:v>
                </c:pt>
                <c:pt idx="1855">
                  <c:v>33634</c:v>
                </c:pt>
                <c:pt idx="1856">
                  <c:v>33635</c:v>
                </c:pt>
                <c:pt idx="1857">
                  <c:v>33636</c:v>
                </c:pt>
                <c:pt idx="1858">
                  <c:v>33637</c:v>
                </c:pt>
                <c:pt idx="1859">
                  <c:v>33638</c:v>
                </c:pt>
                <c:pt idx="1860">
                  <c:v>33639</c:v>
                </c:pt>
                <c:pt idx="1861">
                  <c:v>33640</c:v>
                </c:pt>
                <c:pt idx="1862">
                  <c:v>33641</c:v>
                </c:pt>
                <c:pt idx="1863">
                  <c:v>33642</c:v>
                </c:pt>
                <c:pt idx="1864">
                  <c:v>33643</c:v>
                </c:pt>
                <c:pt idx="1865">
                  <c:v>33644</c:v>
                </c:pt>
                <c:pt idx="1866">
                  <c:v>33645</c:v>
                </c:pt>
                <c:pt idx="1867">
                  <c:v>33646</c:v>
                </c:pt>
                <c:pt idx="1868">
                  <c:v>33647</c:v>
                </c:pt>
                <c:pt idx="1869">
                  <c:v>33648</c:v>
                </c:pt>
                <c:pt idx="1870">
                  <c:v>33649</c:v>
                </c:pt>
                <c:pt idx="1871">
                  <c:v>33650</c:v>
                </c:pt>
                <c:pt idx="1872">
                  <c:v>33651</c:v>
                </c:pt>
                <c:pt idx="1873">
                  <c:v>33652</c:v>
                </c:pt>
                <c:pt idx="1874">
                  <c:v>33653</c:v>
                </c:pt>
                <c:pt idx="1875">
                  <c:v>33654</c:v>
                </c:pt>
                <c:pt idx="1876">
                  <c:v>33655</c:v>
                </c:pt>
                <c:pt idx="1877">
                  <c:v>33656</c:v>
                </c:pt>
                <c:pt idx="1878">
                  <c:v>33657</c:v>
                </c:pt>
                <c:pt idx="1879">
                  <c:v>33658</c:v>
                </c:pt>
                <c:pt idx="1880">
                  <c:v>33659</c:v>
                </c:pt>
                <c:pt idx="1881">
                  <c:v>33660</c:v>
                </c:pt>
                <c:pt idx="1882">
                  <c:v>33661</c:v>
                </c:pt>
                <c:pt idx="1883">
                  <c:v>33662</c:v>
                </c:pt>
                <c:pt idx="1884">
                  <c:v>33663</c:v>
                </c:pt>
                <c:pt idx="1885">
                  <c:v>33664</c:v>
                </c:pt>
                <c:pt idx="1886">
                  <c:v>33665</c:v>
                </c:pt>
                <c:pt idx="1887">
                  <c:v>33666</c:v>
                </c:pt>
                <c:pt idx="1888">
                  <c:v>33667</c:v>
                </c:pt>
                <c:pt idx="1889">
                  <c:v>33668</c:v>
                </c:pt>
                <c:pt idx="1890">
                  <c:v>33669</c:v>
                </c:pt>
                <c:pt idx="1891">
                  <c:v>33670</c:v>
                </c:pt>
                <c:pt idx="1892">
                  <c:v>33671</c:v>
                </c:pt>
                <c:pt idx="1893">
                  <c:v>33672</c:v>
                </c:pt>
                <c:pt idx="1894">
                  <c:v>33673</c:v>
                </c:pt>
                <c:pt idx="1895">
                  <c:v>33674</c:v>
                </c:pt>
                <c:pt idx="1896">
                  <c:v>33675</c:v>
                </c:pt>
                <c:pt idx="1897">
                  <c:v>33676</c:v>
                </c:pt>
                <c:pt idx="1898">
                  <c:v>33677</c:v>
                </c:pt>
                <c:pt idx="1899">
                  <c:v>33678</c:v>
                </c:pt>
                <c:pt idx="1900">
                  <c:v>33679</c:v>
                </c:pt>
                <c:pt idx="1901">
                  <c:v>33680</c:v>
                </c:pt>
                <c:pt idx="1902">
                  <c:v>33681</c:v>
                </c:pt>
                <c:pt idx="1903">
                  <c:v>33682</c:v>
                </c:pt>
                <c:pt idx="1904">
                  <c:v>33683</c:v>
                </c:pt>
                <c:pt idx="1905">
                  <c:v>33684</c:v>
                </c:pt>
                <c:pt idx="1906">
                  <c:v>33685</c:v>
                </c:pt>
                <c:pt idx="1907">
                  <c:v>33686</c:v>
                </c:pt>
                <c:pt idx="1908">
                  <c:v>33687</c:v>
                </c:pt>
                <c:pt idx="1909">
                  <c:v>33688</c:v>
                </c:pt>
                <c:pt idx="1910">
                  <c:v>33689</c:v>
                </c:pt>
                <c:pt idx="1911">
                  <c:v>33690</c:v>
                </c:pt>
                <c:pt idx="1912">
                  <c:v>33691</c:v>
                </c:pt>
                <c:pt idx="1913">
                  <c:v>33692</c:v>
                </c:pt>
                <c:pt idx="1914">
                  <c:v>33693</c:v>
                </c:pt>
                <c:pt idx="1915">
                  <c:v>33694</c:v>
                </c:pt>
                <c:pt idx="1916">
                  <c:v>33695</c:v>
                </c:pt>
                <c:pt idx="1917">
                  <c:v>33696</c:v>
                </c:pt>
                <c:pt idx="1918">
                  <c:v>33697</c:v>
                </c:pt>
                <c:pt idx="1919">
                  <c:v>33698</c:v>
                </c:pt>
                <c:pt idx="1920">
                  <c:v>33699</c:v>
                </c:pt>
                <c:pt idx="1921">
                  <c:v>33700</c:v>
                </c:pt>
                <c:pt idx="1922">
                  <c:v>33701</c:v>
                </c:pt>
                <c:pt idx="1923">
                  <c:v>33702</c:v>
                </c:pt>
                <c:pt idx="1924">
                  <c:v>33703</c:v>
                </c:pt>
                <c:pt idx="1925">
                  <c:v>33704</c:v>
                </c:pt>
                <c:pt idx="1926">
                  <c:v>33705</c:v>
                </c:pt>
                <c:pt idx="1927">
                  <c:v>33706</c:v>
                </c:pt>
                <c:pt idx="1928">
                  <c:v>33707</c:v>
                </c:pt>
                <c:pt idx="1929">
                  <c:v>33708</c:v>
                </c:pt>
                <c:pt idx="1930">
                  <c:v>33709</c:v>
                </c:pt>
                <c:pt idx="1931">
                  <c:v>33710</c:v>
                </c:pt>
                <c:pt idx="1932">
                  <c:v>33711</c:v>
                </c:pt>
                <c:pt idx="1933">
                  <c:v>33712</c:v>
                </c:pt>
                <c:pt idx="1934">
                  <c:v>33713</c:v>
                </c:pt>
                <c:pt idx="1935">
                  <c:v>33714</c:v>
                </c:pt>
                <c:pt idx="1936">
                  <c:v>33715</c:v>
                </c:pt>
                <c:pt idx="1937">
                  <c:v>33716</c:v>
                </c:pt>
                <c:pt idx="1938">
                  <c:v>33717</c:v>
                </c:pt>
                <c:pt idx="1939">
                  <c:v>33718</c:v>
                </c:pt>
                <c:pt idx="1940">
                  <c:v>33719</c:v>
                </c:pt>
                <c:pt idx="1941">
                  <c:v>33720</c:v>
                </c:pt>
                <c:pt idx="1942">
                  <c:v>33721</c:v>
                </c:pt>
                <c:pt idx="1943">
                  <c:v>33722</c:v>
                </c:pt>
                <c:pt idx="1944">
                  <c:v>33723</c:v>
                </c:pt>
                <c:pt idx="1945">
                  <c:v>33724</c:v>
                </c:pt>
                <c:pt idx="1946">
                  <c:v>33725</c:v>
                </c:pt>
                <c:pt idx="1947">
                  <c:v>33726</c:v>
                </c:pt>
                <c:pt idx="1948">
                  <c:v>33727</c:v>
                </c:pt>
                <c:pt idx="1949">
                  <c:v>33728</c:v>
                </c:pt>
                <c:pt idx="1950">
                  <c:v>33729</c:v>
                </c:pt>
                <c:pt idx="1951">
                  <c:v>33730</c:v>
                </c:pt>
                <c:pt idx="1952">
                  <c:v>33731</c:v>
                </c:pt>
                <c:pt idx="1953">
                  <c:v>33732</c:v>
                </c:pt>
                <c:pt idx="1954">
                  <c:v>33733</c:v>
                </c:pt>
                <c:pt idx="1955">
                  <c:v>33734</c:v>
                </c:pt>
                <c:pt idx="1956">
                  <c:v>33735</c:v>
                </c:pt>
                <c:pt idx="1957">
                  <c:v>33736</c:v>
                </c:pt>
                <c:pt idx="1958">
                  <c:v>33737</c:v>
                </c:pt>
                <c:pt idx="1959">
                  <c:v>33738</c:v>
                </c:pt>
                <c:pt idx="1960">
                  <c:v>33739</c:v>
                </c:pt>
                <c:pt idx="1961">
                  <c:v>33740</c:v>
                </c:pt>
                <c:pt idx="1962">
                  <c:v>33741</c:v>
                </c:pt>
                <c:pt idx="1963">
                  <c:v>33742</c:v>
                </c:pt>
                <c:pt idx="1964">
                  <c:v>33743</c:v>
                </c:pt>
                <c:pt idx="1965">
                  <c:v>33744</c:v>
                </c:pt>
                <c:pt idx="1966">
                  <c:v>33745</c:v>
                </c:pt>
                <c:pt idx="1967">
                  <c:v>33746</c:v>
                </c:pt>
                <c:pt idx="1968">
                  <c:v>33747</c:v>
                </c:pt>
                <c:pt idx="1969">
                  <c:v>33748</c:v>
                </c:pt>
                <c:pt idx="1970">
                  <c:v>33749</c:v>
                </c:pt>
                <c:pt idx="1971">
                  <c:v>33750</c:v>
                </c:pt>
                <c:pt idx="1972">
                  <c:v>33751</c:v>
                </c:pt>
                <c:pt idx="1973">
                  <c:v>33752</c:v>
                </c:pt>
                <c:pt idx="1974">
                  <c:v>33753</c:v>
                </c:pt>
                <c:pt idx="1975">
                  <c:v>33754</c:v>
                </c:pt>
                <c:pt idx="1976">
                  <c:v>33755</c:v>
                </c:pt>
                <c:pt idx="1977">
                  <c:v>33756</c:v>
                </c:pt>
                <c:pt idx="1978">
                  <c:v>33757</c:v>
                </c:pt>
                <c:pt idx="1979">
                  <c:v>33758</c:v>
                </c:pt>
                <c:pt idx="1980">
                  <c:v>33759</c:v>
                </c:pt>
                <c:pt idx="1981">
                  <c:v>33760</c:v>
                </c:pt>
                <c:pt idx="1982">
                  <c:v>33761</c:v>
                </c:pt>
                <c:pt idx="1983">
                  <c:v>33762</c:v>
                </c:pt>
                <c:pt idx="1984">
                  <c:v>33763</c:v>
                </c:pt>
                <c:pt idx="1985">
                  <c:v>33764</c:v>
                </c:pt>
                <c:pt idx="1986">
                  <c:v>33765</c:v>
                </c:pt>
                <c:pt idx="1987">
                  <c:v>33766</c:v>
                </c:pt>
                <c:pt idx="1988">
                  <c:v>33767</c:v>
                </c:pt>
                <c:pt idx="1989">
                  <c:v>33768</c:v>
                </c:pt>
                <c:pt idx="1990">
                  <c:v>33769</c:v>
                </c:pt>
                <c:pt idx="1991">
                  <c:v>33770</c:v>
                </c:pt>
                <c:pt idx="1992">
                  <c:v>33771</c:v>
                </c:pt>
                <c:pt idx="1993">
                  <c:v>33772</c:v>
                </c:pt>
                <c:pt idx="1994">
                  <c:v>33773</c:v>
                </c:pt>
                <c:pt idx="1995">
                  <c:v>33774</c:v>
                </c:pt>
                <c:pt idx="1996">
                  <c:v>33775</c:v>
                </c:pt>
                <c:pt idx="1997">
                  <c:v>33776</c:v>
                </c:pt>
                <c:pt idx="1998">
                  <c:v>33777</c:v>
                </c:pt>
                <c:pt idx="1999">
                  <c:v>33778</c:v>
                </c:pt>
                <c:pt idx="2000">
                  <c:v>33779</c:v>
                </c:pt>
                <c:pt idx="2001">
                  <c:v>33780</c:v>
                </c:pt>
                <c:pt idx="2002">
                  <c:v>33781</c:v>
                </c:pt>
                <c:pt idx="2003">
                  <c:v>33782</c:v>
                </c:pt>
                <c:pt idx="2004">
                  <c:v>33783</c:v>
                </c:pt>
                <c:pt idx="2005">
                  <c:v>33784</c:v>
                </c:pt>
                <c:pt idx="2006">
                  <c:v>33785</c:v>
                </c:pt>
                <c:pt idx="2007">
                  <c:v>33786</c:v>
                </c:pt>
                <c:pt idx="2008">
                  <c:v>33787</c:v>
                </c:pt>
                <c:pt idx="2009">
                  <c:v>33788</c:v>
                </c:pt>
                <c:pt idx="2010">
                  <c:v>33789</c:v>
                </c:pt>
                <c:pt idx="2011">
                  <c:v>33790</c:v>
                </c:pt>
                <c:pt idx="2012">
                  <c:v>33791</c:v>
                </c:pt>
                <c:pt idx="2013">
                  <c:v>33792</c:v>
                </c:pt>
                <c:pt idx="2014">
                  <c:v>33793</c:v>
                </c:pt>
                <c:pt idx="2015">
                  <c:v>33794</c:v>
                </c:pt>
                <c:pt idx="2016">
                  <c:v>33795</c:v>
                </c:pt>
                <c:pt idx="2017">
                  <c:v>33796</c:v>
                </c:pt>
                <c:pt idx="2018">
                  <c:v>33797</c:v>
                </c:pt>
                <c:pt idx="2019">
                  <c:v>33798</c:v>
                </c:pt>
                <c:pt idx="2020">
                  <c:v>33799</c:v>
                </c:pt>
                <c:pt idx="2021">
                  <c:v>33800</c:v>
                </c:pt>
                <c:pt idx="2022">
                  <c:v>33801</c:v>
                </c:pt>
                <c:pt idx="2023">
                  <c:v>33802</c:v>
                </c:pt>
                <c:pt idx="2024">
                  <c:v>33803</c:v>
                </c:pt>
                <c:pt idx="2025">
                  <c:v>33804</c:v>
                </c:pt>
                <c:pt idx="2026">
                  <c:v>33805</c:v>
                </c:pt>
                <c:pt idx="2027">
                  <c:v>33806</c:v>
                </c:pt>
                <c:pt idx="2028">
                  <c:v>33807</c:v>
                </c:pt>
                <c:pt idx="2029">
                  <c:v>33808</c:v>
                </c:pt>
                <c:pt idx="2030">
                  <c:v>33809</c:v>
                </c:pt>
                <c:pt idx="2031">
                  <c:v>33810</c:v>
                </c:pt>
                <c:pt idx="2032">
                  <c:v>33811</c:v>
                </c:pt>
                <c:pt idx="2033">
                  <c:v>33812</c:v>
                </c:pt>
                <c:pt idx="2034">
                  <c:v>33813</c:v>
                </c:pt>
                <c:pt idx="2035">
                  <c:v>33814</c:v>
                </c:pt>
                <c:pt idx="2036">
                  <c:v>33815</c:v>
                </c:pt>
                <c:pt idx="2037">
                  <c:v>33816</c:v>
                </c:pt>
                <c:pt idx="2038">
                  <c:v>33817</c:v>
                </c:pt>
                <c:pt idx="2039">
                  <c:v>33818</c:v>
                </c:pt>
                <c:pt idx="2040">
                  <c:v>33819</c:v>
                </c:pt>
                <c:pt idx="2041">
                  <c:v>33820</c:v>
                </c:pt>
                <c:pt idx="2042">
                  <c:v>33821</c:v>
                </c:pt>
                <c:pt idx="2043">
                  <c:v>33822</c:v>
                </c:pt>
                <c:pt idx="2044">
                  <c:v>33823</c:v>
                </c:pt>
                <c:pt idx="2045">
                  <c:v>33824</c:v>
                </c:pt>
                <c:pt idx="2046">
                  <c:v>33825</c:v>
                </c:pt>
                <c:pt idx="2047">
                  <c:v>33826</c:v>
                </c:pt>
                <c:pt idx="2048">
                  <c:v>33827</c:v>
                </c:pt>
                <c:pt idx="2049">
                  <c:v>33828</c:v>
                </c:pt>
                <c:pt idx="2050">
                  <c:v>33829</c:v>
                </c:pt>
                <c:pt idx="2051">
                  <c:v>33830</c:v>
                </c:pt>
                <c:pt idx="2052">
                  <c:v>33831</c:v>
                </c:pt>
                <c:pt idx="2053">
                  <c:v>33832</c:v>
                </c:pt>
                <c:pt idx="2054">
                  <c:v>33833</c:v>
                </c:pt>
                <c:pt idx="2055">
                  <c:v>33834</c:v>
                </c:pt>
                <c:pt idx="2056">
                  <c:v>33835</c:v>
                </c:pt>
                <c:pt idx="2057">
                  <c:v>33836</c:v>
                </c:pt>
                <c:pt idx="2058">
                  <c:v>33837</c:v>
                </c:pt>
                <c:pt idx="2059">
                  <c:v>33838</c:v>
                </c:pt>
                <c:pt idx="2060">
                  <c:v>33839</c:v>
                </c:pt>
                <c:pt idx="2061">
                  <c:v>33840</c:v>
                </c:pt>
                <c:pt idx="2062">
                  <c:v>33841</c:v>
                </c:pt>
                <c:pt idx="2063">
                  <c:v>33842</c:v>
                </c:pt>
                <c:pt idx="2064">
                  <c:v>33843</c:v>
                </c:pt>
                <c:pt idx="2065">
                  <c:v>33844</c:v>
                </c:pt>
                <c:pt idx="2066">
                  <c:v>33845</c:v>
                </c:pt>
                <c:pt idx="2067">
                  <c:v>33846</c:v>
                </c:pt>
                <c:pt idx="2068">
                  <c:v>33847</c:v>
                </c:pt>
                <c:pt idx="2069">
                  <c:v>33848</c:v>
                </c:pt>
                <c:pt idx="2070">
                  <c:v>33849</c:v>
                </c:pt>
                <c:pt idx="2071">
                  <c:v>33850</c:v>
                </c:pt>
                <c:pt idx="2072">
                  <c:v>33851</c:v>
                </c:pt>
                <c:pt idx="2073">
                  <c:v>33852</c:v>
                </c:pt>
                <c:pt idx="2074">
                  <c:v>33853</c:v>
                </c:pt>
                <c:pt idx="2075">
                  <c:v>33854</c:v>
                </c:pt>
                <c:pt idx="2076">
                  <c:v>33855</c:v>
                </c:pt>
                <c:pt idx="2077">
                  <c:v>33856</c:v>
                </c:pt>
                <c:pt idx="2078">
                  <c:v>33857</c:v>
                </c:pt>
                <c:pt idx="2079">
                  <c:v>33858</c:v>
                </c:pt>
                <c:pt idx="2080">
                  <c:v>33859</c:v>
                </c:pt>
                <c:pt idx="2081">
                  <c:v>33860</c:v>
                </c:pt>
                <c:pt idx="2082">
                  <c:v>33861</c:v>
                </c:pt>
                <c:pt idx="2083">
                  <c:v>33862</c:v>
                </c:pt>
                <c:pt idx="2084">
                  <c:v>33863</c:v>
                </c:pt>
                <c:pt idx="2085">
                  <c:v>33864</c:v>
                </c:pt>
                <c:pt idx="2086">
                  <c:v>33865</c:v>
                </c:pt>
                <c:pt idx="2087">
                  <c:v>33866</c:v>
                </c:pt>
                <c:pt idx="2088">
                  <c:v>33867</c:v>
                </c:pt>
                <c:pt idx="2089">
                  <c:v>33868</c:v>
                </c:pt>
                <c:pt idx="2090">
                  <c:v>33869</c:v>
                </c:pt>
                <c:pt idx="2091">
                  <c:v>33870</c:v>
                </c:pt>
                <c:pt idx="2092">
                  <c:v>33871</c:v>
                </c:pt>
                <c:pt idx="2093">
                  <c:v>33872</c:v>
                </c:pt>
                <c:pt idx="2094">
                  <c:v>33873</c:v>
                </c:pt>
                <c:pt idx="2095">
                  <c:v>33874</c:v>
                </c:pt>
                <c:pt idx="2096">
                  <c:v>33875</c:v>
                </c:pt>
                <c:pt idx="2097">
                  <c:v>33876</c:v>
                </c:pt>
                <c:pt idx="2098">
                  <c:v>33877</c:v>
                </c:pt>
                <c:pt idx="2099">
                  <c:v>33878</c:v>
                </c:pt>
                <c:pt idx="2100">
                  <c:v>33879</c:v>
                </c:pt>
                <c:pt idx="2101">
                  <c:v>33880</c:v>
                </c:pt>
                <c:pt idx="2102">
                  <c:v>33881</c:v>
                </c:pt>
                <c:pt idx="2103">
                  <c:v>33882</c:v>
                </c:pt>
                <c:pt idx="2104">
                  <c:v>33883</c:v>
                </c:pt>
                <c:pt idx="2105">
                  <c:v>33884</c:v>
                </c:pt>
                <c:pt idx="2106">
                  <c:v>33885</c:v>
                </c:pt>
                <c:pt idx="2107">
                  <c:v>33886</c:v>
                </c:pt>
                <c:pt idx="2108">
                  <c:v>33887</c:v>
                </c:pt>
                <c:pt idx="2109">
                  <c:v>33888</c:v>
                </c:pt>
                <c:pt idx="2110">
                  <c:v>33889</c:v>
                </c:pt>
                <c:pt idx="2111">
                  <c:v>33890</c:v>
                </c:pt>
                <c:pt idx="2112">
                  <c:v>33891</c:v>
                </c:pt>
                <c:pt idx="2113">
                  <c:v>33892</c:v>
                </c:pt>
                <c:pt idx="2114">
                  <c:v>33893</c:v>
                </c:pt>
                <c:pt idx="2115">
                  <c:v>33894</c:v>
                </c:pt>
                <c:pt idx="2116">
                  <c:v>33895</c:v>
                </c:pt>
                <c:pt idx="2117">
                  <c:v>33896</c:v>
                </c:pt>
                <c:pt idx="2118">
                  <c:v>33897</c:v>
                </c:pt>
                <c:pt idx="2119">
                  <c:v>33898</c:v>
                </c:pt>
                <c:pt idx="2120">
                  <c:v>33899</c:v>
                </c:pt>
                <c:pt idx="2121">
                  <c:v>33900</c:v>
                </c:pt>
                <c:pt idx="2122">
                  <c:v>33901</c:v>
                </c:pt>
                <c:pt idx="2123">
                  <c:v>33902</c:v>
                </c:pt>
                <c:pt idx="2124">
                  <c:v>33903</c:v>
                </c:pt>
                <c:pt idx="2125">
                  <c:v>33904</c:v>
                </c:pt>
                <c:pt idx="2126">
                  <c:v>33905</c:v>
                </c:pt>
                <c:pt idx="2127">
                  <c:v>33906</c:v>
                </c:pt>
                <c:pt idx="2128">
                  <c:v>33907</c:v>
                </c:pt>
                <c:pt idx="2129">
                  <c:v>33908</c:v>
                </c:pt>
                <c:pt idx="2130">
                  <c:v>33909</c:v>
                </c:pt>
                <c:pt idx="2131">
                  <c:v>33910</c:v>
                </c:pt>
                <c:pt idx="2132">
                  <c:v>33911</c:v>
                </c:pt>
                <c:pt idx="2133">
                  <c:v>33912</c:v>
                </c:pt>
                <c:pt idx="2134">
                  <c:v>33913</c:v>
                </c:pt>
                <c:pt idx="2135">
                  <c:v>33914</c:v>
                </c:pt>
                <c:pt idx="2136">
                  <c:v>33915</c:v>
                </c:pt>
                <c:pt idx="2137">
                  <c:v>33916</c:v>
                </c:pt>
                <c:pt idx="2138">
                  <c:v>33917</c:v>
                </c:pt>
                <c:pt idx="2139">
                  <c:v>33918</c:v>
                </c:pt>
                <c:pt idx="2140">
                  <c:v>33919</c:v>
                </c:pt>
                <c:pt idx="2141">
                  <c:v>33920</c:v>
                </c:pt>
                <c:pt idx="2142">
                  <c:v>33921</c:v>
                </c:pt>
                <c:pt idx="2143">
                  <c:v>33922</c:v>
                </c:pt>
                <c:pt idx="2144">
                  <c:v>33923</c:v>
                </c:pt>
                <c:pt idx="2145">
                  <c:v>33924</c:v>
                </c:pt>
                <c:pt idx="2146">
                  <c:v>33925</c:v>
                </c:pt>
                <c:pt idx="2147">
                  <c:v>33926</c:v>
                </c:pt>
                <c:pt idx="2148">
                  <c:v>33927</c:v>
                </c:pt>
                <c:pt idx="2149">
                  <c:v>33928</c:v>
                </c:pt>
                <c:pt idx="2150">
                  <c:v>33929</c:v>
                </c:pt>
                <c:pt idx="2151">
                  <c:v>33930</c:v>
                </c:pt>
                <c:pt idx="2152">
                  <c:v>33931</c:v>
                </c:pt>
                <c:pt idx="2153">
                  <c:v>33932</c:v>
                </c:pt>
                <c:pt idx="2154">
                  <c:v>33933</c:v>
                </c:pt>
                <c:pt idx="2155">
                  <c:v>33934</c:v>
                </c:pt>
                <c:pt idx="2156">
                  <c:v>33935</c:v>
                </c:pt>
                <c:pt idx="2157">
                  <c:v>33936</c:v>
                </c:pt>
                <c:pt idx="2158">
                  <c:v>33937</c:v>
                </c:pt>
                <c:pt idx="2159">
                  <c:v>33938</c:v>
                </c:pt>
                <c:pt idx="2160">
                  <c:v>33939</c:v>
                </c:pt>
                <c:pt idx="2161">
                  <c:v>33940</c:v>
                </c:pt>
                <c:pt idx="2162">
                  <c:v>33941</c:v>
                </c:pt>
                <c:pt idx="2163">
                  <c:v>33942</c:v>
                </c:pt>
                <c:pt idx="2164">
                  <c:v>33943</c:v>
                </c:pt>
                <c:pt idx="2165">
                  <c:v>33944</c:v>
                </c:pt>
                <c:pt idx="2166">
                  <c:v>33945</c:v>
                </c:pt>
                <c:pt idx="2167">
                  <c:v>33946</c:v>
                </c:pt>
                <c:pt idx="2168">
                  <c:v>33947</c:v>
                </c:pt>
                <c:pt idx="2169">
                  <c:v>33948</c:v>
                </c:pt>
                <c:pt idx="2170">
                  <c:v>33949</c:v>
                </c:pt>
                <c:pt idx="2171">
                  <c:v>33950</c:v>
                </c:pt>
                <c:pt idx="2172">
                  <c:v>33951</c:v>
                </c:pt>
                <c:pt idx="2173">
                  <c:v>33952</c:v>
                </c:pt>
                <c:pt idx="2174">
                  <c:v>33953</c:v>
                </c:pt>
                <c:pt idx="2175">
                  <c:v>33954</c:v>
                </c:pt>
                <c:pt idx="2176">
                  <c:v>33955</c:v>
                </c:pt>
                <c:pt idx="2177">
                  <c:v>33956</c:v>
                </c:pt>
                <c:pt idx="2178">
                  <c:v>33957</c:v>
                </c:pt>
                <c:pt idx="2179">
                  <c:v>33958</c:v>
                </c:pt>
                <c:pt idx="2180">
                  <c:v>33959</c:v>
                </c:pt>
                <c:pt idx="2181">
                  <c:v>33960</c:v>
                </c:pt>
                <c:pt idx="2182">
                  <c:v>33961</c:v>
                </c:pt>
                <c:pt idx="2183">
                  <c:v>33962</c:v>
                </c:pt>
                <c:pt idx="2184">
                  <c:v>33963</c:v>
                </c:pt>
                <c:pt idx="2185">
                  <c:v>33964</c:v>
                </c:pt>
                <c:pt idx="2186">
                  <c:v>33965</c:v>
                </c:pt>
                <c:pt idx="2187">
                  <c:v>33966</c:v>
                </c:pt>
                <c:pt idx="2188">
                  <c:v>33967</c:v>
                </c:pt>
                <c:pt idx="2189">
                  <c:v>33968</c:v>
                </c:pt>
                <c:pt idx="2190">
                  <c:v>33969</c:v>
                </c:pt>
                <c:pt idx="2191">
                  <c:v>33970</c:v>
                </c:pt>
                <c:pt idx="2192">
                  <c:v>33971</c:v>
                </c:pt>
                <c:pt idx="2193">
                  <c:v>33972</c:v>
                </c:pt>
                <c:pt idx="2194">
                  <c:v>33973</c:v>
                </c:pt>
                <c:pt idx="2195">
                  <c:v>33974</c:v>
                </c:pt>
                <c:pt idx="2196">
                  <c:v>33975</c:v>
                </c:pt>
                <c:pt idx="2197">
                  <c:v>33976</c:v>
                </c:pt>
                <c:pt idx="2198">
                  <c:v>33977</c:v>
                </c:pt>
                <c:pt idx="2199">
                  <c:v>33978</c:v>
                </c:pt>
                <c:pt idx="2200">
                  <c:v>33979</c:v>
                </c:pt>
                <c:pt idx="2201">
                  <c:v>33980</c:v>
                </c:pt>
                <c:pt idx="2202">
                  <c:v>33981</c:v>
                </c:pt>
                <c:pt idx="2203">
                  <c:v>33982</c:v>
                </c:pt>
                <c:pt idx="2204">
                  <c:v>33983</c:v>
                </c:pt>
                <c:pt idx="2205">
                  <c:v>33984</c:v>
                </c:pt>
                <c:pt idx="2206">
                  <c:v>33985</c:v>
                </c:pt>
                <c:pt idx="2207">
                  <c:v>33986</c:v>
                </c:pt>
                <c:pt idx="2208">
                  <c:v>33987</c:v>
                </c:pt>
                <c:pt idx="2209">
                  <c:v>33988</c:v>
                </c:pt>
                <c:pt idx="2210">
                  <c:v>33989</c:v>
                </c:pt>
                <c:pt idx="2211">
                  <c:v>33990</c:v>
                </c:pt>
                <c:pt idx="2212">
                  <c:v>33991</c:v>
                </c:pt>
                <c:pt idx="2213">
                  <c:v>33992</c:v>
                </c:pt>
                <c:pt idx="2214">
                  <c:v>33993</c:v>
                </c:pt>
                <c:pt idx="2215">
                  <c:v>33994</c:v>
                </c:pt>
                <c:pt idx="2216">
                  <c:v>33995</c:v>
                </c:pt>
                <c:pt idx="2217">
                  <c:v>33996</c:v>
                </c:pt>
                <c:pt idx="2218">
                  <c:v>33997</c:v>
                </c:pt>
                <c:pt idx="2219">
                  <c:v>33998</c:v>
                </c:pt>
                <c:pt idx="2220">
                  <c:v>33999</c:v>
                </c:pt>
                <c:pt idx="2221">
                  <c:v>34000</c:v>
                </c:pt>
                <c:pt idx="2222">
                  <c:v>34001</c:v>
                </c:pt>
                <c:pt idx="2223">
                  <c:v>34002</c:v>
                </c:pt>
                <c:pt idx="2224">
                  <c:v>34003</c:v>
                </c:pt>
                <c:pt idx="2225">
                  <c:v>34004</c:v>
                </c:pt>
                <c:pt idx="2226">
                  <c:v>34005</c:v>
                </c:pt>
                <c:pt idx="2227">
                  <c:v>34006</c:v>
                </c:pt>
                <c:pt idx="2228">
                  <c:v>34007</c:v>
                </c:pt>
                <c:pt idx="2229">
                  <c:v>34008</c:v>
                </c:pt>
                <c:pt idx="2230">
                  <c:v>34009</c:v>
                </c:pt>
                <c:pt idx="2231">
                  <c:v>34010</c:v>
                </c:pt>
                <c:pt idx="2232">
                  <c:v>34011</c:v>
                </c:pt>
                <c:pt idx="2233">
                  <c:v>34012</c:v>
                </c:pt>
                <c:pt idx="2234">
                  <c:v>34013</c:v>
                </c:pt>
                <c:pt idx="2235">
                  <c:v>34014</c:v>
                </c:pt>
                <c:pt idx="2236">
                  <c:v>34015</c:v>
                </c:pt>
                <c:pt idx="2237">
                  <c:v>34016</c:v>
                </c:pt>
                <c:pt idx="2238">
                  <c:v>34017</c:v>
                </c:pt>
                <c:pt idx="2239">
                  <c:v>34018</c:v>
                </c:pt>
                <c:pt idx="2240">
                  <c:v>34019</c:v>
                </c:pt>
                <c:pt idx="2241">
                  <c:v>34020</c:v>
                </c:pt>
                <c:pt idx="2242">
                  <c:v>34021</c:v>
                </c:pt>
                <c:pt idx="2243">
                  <c:v>34022</c:v>
                </c:pt>
                <c:pt idx="2244">
                  <c:v>34023</c:v>
                </c:pt>
                <c:pt idx="2245">
                  <c:v>34024</c:v>
                </c:pt>
                <c:pt idx="2246">
                  <c:v>34025</c:v>
                </c:pt>
                <c:pt idx="2247">
                  <c:v>34026</c:v>
                </c:pt>
                <c:pt idx="2248">
                  <c:v>34027</c:v>
                </c:pt>
                <c:pt idx="2249">
                  <c:v>34028</c:v>
                </c:pt>
                <c:pt idx="2250">
                  <c:v>34029</c:v>
                </c:pt>
                <c:pt idx="2251">
                  <c:v>34030</c:v>
                </c:pt>
                <c:pt idx="2252">
                  <c:v>34031</c:v>
                </c:pt>
                <c:pt idx="2253">
                  <c:v>34032</c:v>
                </c:pt>
                <c:pt idx="2254">
                  <c:v>34033</c:v>
                </c:pt>
                <c:pt idx="2255">
                  <c:v>34034</c:v>
                </c:pt>
                <c:pt idx="2256">
                  <c:v>34035</c:v>
                </c:pt>
                <c:pt idx="2257">
                  <c:v>34036</c:v>
                </c:pt>
                <c:pt idx="2258">
                  <c:v>34037</c:v>
                </c:pt>
                <c:pt idx="2259">
                  <c:v>34038</c:v>
                </c:pt>
                <c:pt idx="2260">
                  <c:v>34039</c:v>
                </c:pt>
                <c:pt idx="2261">
                  <c:v>34040</c:v>
                </c:pt>
                <c:pt idx="2262">
                  <c:v>34041</c:v>
                </c:pt>
                <c:pt idx="2263">
                  <c:v>34042</c:v>
                </c:pt>
                <c:pt idx="2264">
                  <c:v>34043</c:v>
                </c:pt>
                <c:pt idx="2265">
                  <c:v>34044</c:v>
                </c:pt>
                <c:pt idx="2266">
                  <c:v>34045</c:v>
                </c:pt>
                <c:pt idx="2267">
                  <c:v>34046</c:v>
                </c:pt>
                <c:pt idx="2268">
                  <c:v>34047</c:v>
                </c:pt>
                <c:pt idx="2269">
                  <c:v>34048</c:v>
                </c:pt>
                <c:pt idx="2270">
                  <c:v>34049</c:v>
                </c:pt>
                <c:pt idx="2271">
                  <c:v>34050</c:v>
                </c:pt>
                <c:pt idx="2272">
                  <c:v>34051</c:v>
                </c:pt>
                <c:pt idx="2273">
                  <c:v>34052</c:v>
                </c:pt>
                <c:pt idx="2274">
                  <c:v>34053</c:v>
                </c:pt>
                <c:pt idx="2275">
                  <c:v>34054</c:v>
                </c:pt>
                <c:pt idx="2276">
                  <c:v>34055</c:v>
                </c:pt>
                <c:pt idx="2277">
                  <c:v>34056</c:v>
                </c:pt>
                <c:pt idx="2278">
                  <c:v>34057</c:v>
                </c:pt>
                <c:pt idx="2279">
                  <c:v>34058</c:v>
                </c:pt>
                <c:pt idx="2280">
                  <c:v>34059</c:v>
                </c:pt>
                <c:pt idx="2281">
                  <c:v>34060</c:v>
                </c:pt>
                <c:pt idx="2282">
                  <c:v>34061</c:v>
                </c:pt>
                <c:pt idx="2283">
                  <c:v>34062</c:v>
                </c:pt>
                <c:pt idx="2284">
                  <c:v>34063</c:v>
                </c:pt>
                <c:pt idx="2285">
                  <c:v>34064</c:v>
                </c:pt>
                <c:pt idx="2286">
                  <c:v>34065</c:v>
                </c:pt>
                <c:pt idx="2287">
                  <c:v>34066</c:v>
                </c:pt>
                <c:pt idx="2288">
                  <c:v>34067</c:v>
                </c:pt>
                <c:pt idx="2289">
                  <c:v>34068</c:v>
                </c:pt>
                <c:pt idx="2290">
                  <c:v>34069</c:v>
                </c:pt>
                <c:pt idx="2291">
                  <c:v>34070</c:v>
                </c:pt>
                <c:pt idx="2292">
                  <c:v>34071</c:v>
                </c:pt>
                <c:pt idx="2293">
                  <c:v>34072</c:v>
                </c:pt>
                <c:pt idx="2294">
                  <c:v>34073</c:v>
                </c:pt>
                <c:pt idx="2295">
                  <c:v>34074</c:v>
                </c:pt>
                <c:pt idx="2296">
                  <c:v>34075</c:v>
                </c:pt>
                <c:pt idx="2297">
                  <c:v>34076</c:v>
                </c:pt>
                <c:pt idx="2298">
                  <c:v>34077</c:v>
                </c:pt>
                <c:pt idx="2299">
                  <c:v>34078</c:v>
                </c:pt>
                <c:pt idx="2300">
                  <c:v>34079</c:v>
                </c:pt>
                <c:pt idx="2301">
                  <c:v>34080</c:v>
                </c:pt>
                <c:pt idx="2302">
                  <c:v>34081</c:v>
                </c:pt>
                <c:pt idx="2303">
                  <c:v>34082</c:v>
                </c:pt>
                <c:pt idx="2304">
                  <c:v>34083</c:v>
                </c:pt>
                <c:pt idx="2305">
                  <c:v>34084</c:v>
                </c:pt>
                <c:pt idx="2306">
                  <c:v>34085</c:v>
                </c:pt>
                <c:pt idx="2307">
                  <c:v>34086</c:v>
                </c:pt>
                <c:pt idx="2308">
                  <c:v>34087</c:v>
                </c:pt>
                <c:pt idx="2309">
                  <c:v>34088</c:v>
                </c:pt>
                <c:pt idx="2310">
                  <c:v>34089</c:v>
                </c:pt>
                <c:pt idx="2311">
                  <c:v>34090</c:v>
                </c:pt>
                <c:pt idx="2312">
                  <c:v>34091</c:v>
                </c:pt>
                <c:pt idx="2313">
                  <c:v>34092</c:v>
                </c:pt>
                <c:pt idx="2314">
                  <c:v>34093</c:v>
                </c:pt>
                <c:pt idx="2315">
                  <c:v>34094</c:v>
                </c:pt>
                <c:pt idx="2316">
                  <c:v>34095</c:v>
                </c:pt>
                <c:pt idx="2317">
                  <c:v>34096</c:v>
                </c:pt>
                <c:pt idx="2318">
                  <c:v>34097</c:v>
                </c:pt>
                <c:pt idx="2319">
                  <c:v>34098</c:v>
                </c:pt>
                <c:pt idx="2320">
                  <c:v>34099</c:v>
                </c:pt>
                <c:pt idx="2321">
                  <c:v>34100</c:v>
                </c:pt>
                <c:pt idx="2322">
                  <c:v>34101</c:v>
                </c:pt>
                <c:pt idx="2323">
                  <c:v>34102</c:v>
                </c:pt>
                <c:pt idx="2324">
                  <c:v>34103</c:v>
                </c:pt>
                <c:pt idx="2325">
                  <c:v>34104</c:v>
                </c:pt>
                <c:pt idx="2326">
                  <c:v>34105</c:v>
                </c:pt>
                <c:pt idx="2327">
                  <c:v>34106</c:v>
                </c:pt>
                <c:pt idx="2328">
                  <c:v>34107</c:v>
                </c:pt>
                <c:pt idx="2329">
                  <c:v>34108</c:v>
                </c:pt>
                <c:pt idx="2330">
                  <c:v>34109</c:v>
                </c:pt>
                <c:pt idx="2331">
                  <c:v>34110</c:v>
                </c:pt>
                <c:pt idx="2332">
                  <c:v>34111</c:v>
                </c:pt>
                <c:pt idx="2333">
                  <c:v>34112</c:v>
                </c:pt>
                <c:pt idx="2334">
                  <c:v>34113</c:v>
                </c:pt>
                <c:pt idx="2335">
                  <c:v>34114</c:v>
                </c:pt>
                <c:pt idx="2336">
                  <c:v>34115</c:v>
                </c:pt>
                <c:pt idx="2337">
                  <c:v>34116</c:v>
                </c:pt>
                <c:pt idx="2338">
                  <c:v>34117</c:v>
                </c:pt>
                <c:pt idx="2339">
                  <c:v>34118</c:v>
                </c:pt>
                <c:pt idx="2340">
                  <c:v>34119</c:v>
                </c:pt>
                <c:pt idx="2341">
                  <c:v>34120</c:v>
                </c:pt>
                <c:pt idx="2342">
                  <c:v>34121</c:v>
                </c:pt>
                <c:pt idx="2343">
                  <c:v>34122</c:v>
                </c:pt>
                <c:pt idx="2344">
                  <c:v>34123</c:v>
                </c:pt>
                <c:pt idx="2345">
                  <c:v>34124</c:v>
                </c:pt>
                <c:pt idx="2346">
                  <c:v>34125</c:v>
                </c:pt>
                <c:pt idx="2347">
                  <c:v>34126</c:v>
                </c:pt>
                <c:pt idx="2348">
                  <c:v>34127</c:v>
                </c:pt>
                <c:pt idx="2349">
                  <c:v>34128</c:v>
                </c:pt>
                <c:pt idx="2350">
                  <c:v>34129</c:v>
                </c:pt>
                <c:pt idx="2351">
                  <c:v>34130</c:v>
                </c:pt>
                <c:pt idx="2352">
                  <c:v>34131</c:v>
                </c:pt>
                <c:pt idx="2353">
                  <c:v>34132</c:v>
                </c:pt>
                <c:pt idx="2354">
                  <c:v>34133</c:v>
                </c:pt>
                <c:pt idx="2355">
                  <c:v>34134</c:v>
                </c:pt>
                <c:pt idx="2356">
                  <c:v>34135</c:v>
                </c:pt>
                <c:pt idx="2357">
                  <c:v>34136</c:v>
                </c:pt>
                <c:pt idx="2358">
                  <c:v>34137</c:v>
                </c:pt>
                <c:pt idx="2359">
                  <c:v>34138</c:v>
                </c:pt>
                <c:pt idx="2360">
                  <c:v>34139</c:v>
                </c:pt>
                <c:pt idx="2361">
                  <c:v>34140</c:v>
                </c:pt>
                <c:pt idx="2362">
                  <c:v>34141</c:v>
                </c:pt>
                <c:pt idx="2363">
                  <c:v>34142</c:v>
                </c:pt>
                <c:pt idx="2364">
                  <c:v>34143</c:v>
                </c:pt>
                <c:pt idx="2365">
                  <c:v>34144</c:v>
                </c:pt>
                <c:pt idx="2366">
                  <c:v>34145</c:v>
                </c:pt>
                <c:pt idx="2367">
                  <c:v>34146</c:v>
                </c:pt>
                <c:pt idx="2368">
                  <c:v>34147</c:v>
                </c:pt>
                <c:pt idx="2369">
                  <c:v>34148</c:v>
                </c:pt>
                <c:pt idx="2370">
                  <c:v>34149</c:v>
                </c:pt>
                <c:pt idx="2371">
                  <c:v>34150</c:v>
                </c:pt>
                <c:pt idx="2372">
                  <c:v>34151</c:v>
                </c:pt>
                <c:pt idx="2373">
                  <c:v>34152</c:v>
                </c:pt>
                <c:pt idx="2374">
                  <c:v>34153</c:v>
                </c:pt>
                <c:pt idx="2375">
                  <c:v>34154</c:v>
                </c:pt>
                <c:pt idx="2376">
                  <c:v>34155</c:v>
                </c:pt>
                <c:pt idx="2377">
                  <c:v>34156</c:v>
                </c:pt>
                <c:pt idx="2378">
                  <c:v>34157</c:v>
                </c:pt>
                <c:pt idx="2379">
                  <c:v>34158</c:v>
                </c:pt>
                <c:pt idx="2380">
                  <c:v>34159</c:v>
                </c:pt>
                <c:pt idx="2381">
                  <c:v>34160</c:v>
                </c:pt>
                <c:pt idx="2382">
                  <c:v>34161</c:v>
                </c:pt>
                <c:pt idx="2383">
                  <c:v>34162</c:v>
                </c:pt>
                <c:pt idx="2384">
                  <c:v>34163</c:v>
                </c:pt>
                <c:pt idx="2385">
                  <c:v>34164</c:v>
                </c:pt>
                <c:pt idx="2386">
                  <c:v>34165</c:v>
                </c:pt>
                <c:pt idx="2387">
                  <c:v>34166</c:v>
                </c:pt>
                <c:pt idx="2388">
                  <c:v>34167</c:v>
                </c:pt>
                <c:pt idx="2389">
                  <c:v>34168</c:v>
                </c:pt>
                <c:pt idx="2390">
                  <c:v>34169</c:v>
                </c:pt>
                <c:pt idx="2391">
                  <c:v>34170</c:v>
                </c:pt>
                <c:pt idx="2392">
                  <c:v>34171</c:v>
                </c:pt>
                <c:pt idx="2393">
                  <c:v>34172</c:v>
                </c:pt>
                <c:pt idx="2394">
                  <c:v>34173</c:v>
                </c:pt>
                <c:pt idx="2395">
                  <c:v>34174</c:v>
                </c:pt>
                <c:pt idx="2396">
                  <c:v>34175</c:v>
                </c:pt>
                <c:pt idx="2397">
                  <c:v>34176</c:v>
                </c:pt>
                <c:pt idx="2398">
                  <c:v>34177</c:v>
                </c:pt>
                <c:pt idx="2399">
                  <c:v>34178</c:v>
                </c:pt>
                <c:pt idx="2400">
                  <c:v>34179</c:v>
                </c:pt>
                <c:pt idx="2401">
                  <c:v>34180</c:v>
                </c:pt>
                <c:pt idx="2402">
                  <c:v>34181</c:v>
                </c:pt>
                <c:pt idx="2403">
                  <c:v>34182</c:v>
                </c:pt>
                <c:pt idx="2404">
                  <c:v>34183</c:v>
                </c:pt>
                <c:pt idx="2405">
                  <c:v>34184</c:v>
                </c:pt>
                <c:pt idx="2406">
                  <c:v>34185</c:v>
                </c:pt>
                <c:pt idx="2407">
                  <c:v>34186</c:v>
                </c:pt>
                <c:pt idx="2408">
                  <c:v>34187</c:v>
                </c:pt>
                <c:pt idx="2409">
                  <c:v>34188</c:v>
                </c:pt>
                <c:pt idx="2410">
                  <c:v>34189</c:v>
                </c:pt>
                <c:pt idx="2411">
                  <c:v>34190</c:v>
                </c:pt>
                <c:pt idx="2412">
                  <c:v>34191</c:v>
                </c:pt>
                <c:pt idx="2413">
                  <c:v>34192</c:v>
                </c:pt>
                <c:pt idx="2414">
                  <c:v>34193</c:v>
                </c:pt>
                <c:pt idx="2415">
                  <c:v>34194</c:v>
                </c:pt>
                <c:pt idx="2416">
                  <c:v>34195</c:v>
                </c:pt>
                <c:pt idx="2417">
                  <c:v>34196</c:v>
                </c:pt>
                <c:pt idx="2418">
                  <c:v>34197</c:v>
                </c:pt>
                <c:pt idx="2419">
                  <c:v>34198</c:v>
                </c:pt>
                <c:pt idx="2420">
                  <c:v>34199</c:v>
                </c:pt>
                <c:pt idx="2421">
                  <c:v>34200</c:v>
                </c:pt>
                <c:pt idx="2422">
                  <c:v>34201</c:v>
                </c:pt>
                <c:pt idx="2423">
                  <c:v>34202</c:v>
                </c:pt>
                <c:pt idx="2424">
                  <c:v>34203</c:v>
                </c:pt>
                <c:pt idx="2425">
                  <c:v>34204</c:v>
                </c:pt>
                <c:pt idx="2426">
                  <c:v>34205</c:v>
                </c:pt>
                <c:pt idx="2427">
                  <c:v>34206</c:v>
                </c:pt>
                <c:pt idx="2428">
                  <c:v>34207</c:v>
                </c:pt>
                <c:pt idx="2429">
                  <c:v>34208</c:v>
                </c:pt>
                <c:pt idx="2430">
                  <c:v>34209</c:v>
                </c:pt>
                <c:pt idx="2431">
                  <c:v>34210</c:v>
                </c:pt>
                <c:pt idx="2432">
                  <c:v>34211</c:v>
                </c:pt>
                <c:pt idx="2433">
                  <c:v>34212</c:v>
                </c:pt>
                <c:pt idx="2434">
                  <c:v>34213</c:v>
                </c:pt>
                <c:pt idx="2435">
                  <c:v>34214</c:v>
                </c:pt>
                <c:pt idx="2436">
                  <c:v>34215</c:v>
                </c:pt>
                <c:pt idx="2437">
                  <c:v>34216</c:v>
                </c:pt>
                <c:pt idx="2438">
                  <c:v>34217</c:v>
                </c:pt>
                <c:pt idx="2439">
                  <c:v>34218</c:v>
                </c:pt>
                <c:pt idx="2440">
                  <c:v>34219</c:v>
                </c:pt>
                <c:pt idx="2441">
                  <c:v>34220</c:v>
                </c:pt>
                <c:pt idx="2442">
                  <c:v>34221</c:v>
                </c:pt>
                <c:pt idx="2443">
                  <c:v>34222</c:v>
                </c:pt>
                <c:pt idx="2444">
                  <c:v>34223</c:v>
                </c:pt>
                <c:pt idx="2445">
                  <c:v>34224</c:v>
                </c:pt>
                <c:pt idx="2446">
                  <c:v>34225</c:v>
                </c:pt>
                <c:pt idx="2447">
                  <c:v>34226</c:v>
                </c:pt>
                <c:pt idx="2448">
                  <c:v>34227</c:v>
                </c:pt>
                <c:pt idx="2449">
                  <c:v>34228</c:v>
                </c:pt>
                <c:pt idx="2450">
                  <c:v>34229</c:v>
                </c:pt>
                <c:pt idx="2451">
                  <c:v>34230</c:v>
                </c:pt>
                <c:pt idx="2452">
                  <c:v>34231</c:v>
                </c:pt>
                <c:pt idx="2453">
                  <c:v>34232</c:v>
                </c:pt>
                <c:pt idx="2454">
                  <c:v>34233</c:v>
                </c:pt>
                <c:pt idx="2455">
                  <c:v>34234</c:v>
                </c:pt>
                <c:pt idx="2456">
                  <c:v>34235</c:v>
                </c:pt>
                <c:pt idx="2457">
                  <c:v>34236</c:v>
                </c:pt>
                <c:pt idx="2458">
                  <c:v>34237</c:v>
                </c:pt>
                <c:pt idx="2459">
                  <c:v>34238</c:v>
                </c:pt>
                <c:pt idx="2460">
                  <c:v>34239</c:v>
                </c:pt>
                <c:pt idx="2461">
                  <c:v>34240</c:v>
                </c:pt>
                <c:pt idx="2462">
                  <c:v>34241</c:v>
                </c:pt>
                <c:pt idx="2463">
                  <c:v>34242</c:v>
                </c:pt>
                <c:pt idx="2464">
                  <c:v>34243</c:v>
                </c:pt>
                <c:pt idx="2465">
                  <c:v>34244</c:v>
                </c:pt>
                <c:pt idx="2466">
                  <c:v>34245</c:v>
                </c:pt>
                <c:pt idx="2467">
                  <c:v>34246</c:v>
                </c:pt>
                <c:pt idx="2468">
                  <c:v>34247</c:v>
                </c:pt>
                <c:pt idx="2469">
                  <c:v>34248</c:v>
                </c:pt>
                <c:pt idx="2470">
                  <c:v>34249</c:v>
                </c:pt>
                <c:pt idx="2471">
                  <c:v>34250</c:v>
                </c:pt>
                <c:pt idx="2472">
                  <c:v>34251</c:v>
                </c:pt>
                <c:pt idx="2473">
                  <c:v>34252</c:v>
                </c:pt>
                <c:pt idx="2474">
                  <c:v>34253</c:v>
                </c:pt>
                <c:pt idx="2475">
                  <c:v>34254</c:v>
                </c:pt>
                <c:pt idx="2476">
                  <c:v>34255</c:v>
                </c:pt>
                <c:pt idx="2477">
                  <c:v>34256</c:v>
                </c:pt>
                <c:pt idx="2478">
                  <c:v>34257</c:v>
                </c:pt>
                <c:pt idx="2479">
                  <c:v>34258</c:v>
                </c:pt>
                <c:pt idx="2480">
                  <c:v>34259</c:v>
                </c:pt>
                <c:pt idx="2481">
                  <c:v>34260</c:v>
                </c:pt>
                <c:pt idx="2482">
                  <c:v>34261</c:v>
                </c:pt>
                <c:pt idx="2483">
                  <c:v>34262</c:v>
                </c:pt>
                <c:pt idx="2484">
                  <c:v>34263</c:v>
                </c:pt>
                <c:pt idx="2485">
                  <c:v>34264</c:v>
                </c:pt>
                <c:pt idx="2486">
                  <c:v>34265</c:v>
                </c:pt>
                <c:pt idx="2487">
                  <c:v>34266</c:v>
                </c:pt>
                <c:pt idx="2488">
                  <c:v>34267</c:v>
                </c:pt>
                <c:pt idx="2489">
                  <c:v>34268</c:v>
                </c:pt>
                <c:pt idx="2490">
                  <c:v>34269</c:v>
                </c:pt>
                <c:pt idx="2491">
                  <c:v>34270</c:v>
                </c:pt>
                <c:pt idx="2492">
                  <c:v>34271</c:v>
                </c:pt>
                <c:pt idx="2493">
                  <c:v>34272</c:v>
                </c:pt>
                <c:pt idx="2494">
                  <c:v>34273</c:v>
                </c:pt>
                <c:pt idx="2495">
                  <c:v>34274</c:v>
                </c:pt>
                <c:pt idx="2496">
                  <c:v>34275</c:v>
                </c:pt>
                <c:pt idx="2497">
                  <c:v>34276</c:v>
                </c:pt>
                <c:pt idx="2498">
                  <c:v>34277</c:v>
                </c:pt>
                <c:pt idx="2499">
                  <c:v>34278</c:v>
                </c:pt>
                <c:pt idx="2500">
                  <c:v>34279</c:v>
                </c:pt>
                <c:pt idx="2501">
                  <c:v>34280</c:v>
                </c:pt>
                <c:pt idx="2502">
                  <c:v>34281</c:v>
                </c:pt>
                <c:pt idx="2503">
                  <c:v>34282</c:v>
                </c:pt>
                <c:pt idx="2504">
                  <c:v>34283</c:v>
                </c:pt>
                <c:pt idx="2505">
                  <c:v>34284</c:v>
                </c:pt>
                <c:pt idx="2506">
                  <c:v>34285</c:v>
                </c:pt>
                <c:pt idx="2507">
                  <c:v>34286</c:v>
                </c:pt>
                <c:pt idx="2508">
                  <c:v>34287</c:v>
                </c:pt>
                <c:pt idx="2509">
                  <c:v>34288</c:v>
                </c:pt>
                <c:pt idx="2510">
                  <c:v>34289</c:v>
                </c:pt>
                <c:pt idx="2511">
                  <c:v>34290</c:v>
                </c:pt>
                <c:pt idx="2512">
                  <c:v>34291</c:v>
                </c:pt>
                <c:pt idx="2513">
                  <c:v>34292</c:v>
                </c:pt>
                <c:pt idx="2514">
                  <c:v>34293</c:v>
                </c:pt>
                <c:pt idx="2515">
                  <c:v>34294</c:v>
                </c:pt>
                <c:pt idx="2516">
                  <c:v>34295</c:v>
                </c:pt>
                <c:pt idx="2517">
                  <c:v>34296</c:v>
                </c:pt>
                <c:pt idx="2518">
                  <c:v>34297</c:v>
                </c:pt>
                <c:pt idx="2519">
                  <c:v>34298</c:v>
                </c:pt>
                <c:pt idx="2520">
                  <c:v>34299</c:v>
                </c:pt>
                <c:pt idx="2521">
                  <c:v>34300</c:v>
                </c:pt>
                <c:pt idx="2522">
                  <c:v>34301</c:v>
                </c:pt>
                <c:pt idx="2523">
                  <c:v>34302</c:v>
                </c:pt>
                <c:pt idx="2524">
                  <c:v>34303</c:v>
                </c:pt>
                <c:pt idx="2525">
                  <c:v>34304</c:v>
                </c:pt>
                <c:pt idx="2526">
                  <c:v>34305</c:v>
                </c:pt>
                <c:pt idx="2527">
                  <c:v>34306</c:v>
                </c:pt>
                <c:pt idx="2528">
                  <c:v>34307</c:v>
                </c:pt>
                <c:pt idx="2529">
                  <c:v>34308</c:v>
                </c:pt>
                <c:pt idx="2530">
                  <c:v>34309</c:v>
                </c:pt>
                <c:pt idx="2531">
                  <c:v>34310</c:v>
                </c:pt>
                <c:pt idx="2532">
                  <c:v>34311</c:v>
                </c:pt>
                <c:pt idx="2533">
                  <c:v>34312</c:v>
                </c:pt>
                <c:pt idx="2534">
                  <c:v>34313</c:v>
                </c:pt>
                <c:pt idx="2535">
                  <c:v>34314</c:v>
                </c:pt>
                <c:pt idx="2536">
                  <c:v>34315</c:v>
                </c:pt>
                <c:pt idx="2537">
                  <c:v>34316</c:v>
                </c:pt>
                <c:pt idx="2538">
                  <c:v>34317</c:v>
                </c:pt>
                <c:pt idx="2539">
                  <c:v>34318</c:v>
                </c:pt>
                <c:pt idx="2540">
                  <c:v>34319</c:v>
                </c:pt>
                <c:pt idx="2541">
                  <c:v>34320</c:v>
                </c:pt>
                <c:pt idx="2542">
                  <c:v>34321</c:v>
                </c:pt>
                <c:pt idx="2543">
                  <c:v>34322</c:v>
                </c:pt>
                <c:pt idx="2544">
                  <c:v>34323</c:v>
                </c:pt>
                <c:pt idx="2545">
                  <c:v>34324</c:v>
                </c:pt>
                <c:pt idx="2546">
                  <c:v>34325</c:v>
                </c:pt>
                <c:pt idx="2547">
                  <c:v>34326</c:v>
                </c:pt>
                <c:pt idx="2548">
                  <c:v>34327</c:v>
                </c:pt>
                <c:pt idx="2549">
                  <c:v>34328</c:v>
                </c:pt>
                <c:pt idx="2550">
                  <c:v>34329</c:v>
                </c:pt>
                <c:pt idx="2551">
                  <c:v>34330</c:v>
                </c:pt>
                <c:pt idx="2552">
                  <c:v>34331</c:v>
                </c:pt>
                <c:pt idx="2553">
                  <c:v>34332</c:v>
                </c:pt>
                <c:pt idx="2554">
                  <c:v>34333</c:v>
                </c:pt>
                <c:pt idx="2555">
                  <c:v>34334</c:v>
                </c:pt>
                <c:pt idx="2556">
                  <c:v>34335</c:v>
                </c:pt>
                <c:pt idx="2557">
                  <c:v>34336</c:v>
                </c:pt>
                <c:pt idx="2558">
                  <c:v>34337</c:v>
                </c:pt>
                <c:pt idx="2559">
                  <c:v>34338</c:v>
                </c:pt>
                <c:pt idx="2560">
                  <c:v>34339</c:v>
                </c:pt>
                <c:pt idx="2561">
                  <c:v>34340</c:v>
                </c:pt>
                <c:pt idx="2562">
                  <c:v>34341</c:v>
                </c:pt>
                <c:pt idx="2563">
                  <c:v>34342</c:v>
                </c:pt>
                <c:pt idx="2564">
                  <c:v>34343</c:v>
                </c:pt>
                <c:pt idx="2565">
                  <c:v>34344</c:v>
                </c:pt>
                <c:pt idx="2566">
                  <c:v>34345</c:v>
                </c:pt>
                <c:pt idx="2567">
                  <c:v>34346</c:v>
                </c:pt>
                <c:pt idx="2568">
                  <c:v>34347</c:v>
                </c:pt>
                <c:pt idx="2569">
                  <c:v>34348</c:v>
                </c:pt>
                <c:pt idx="2570">
                  <c:v>34349</c:v>
                </c:pt>
                <c:pt idx="2571">
                  <c:v>34350</c:v>
                </c:pt>
                <c:pt idx="2572">
                  <c:v>34351</c:v>
                </c:pt>
                <c:pt idx="2573">
                  <c:v>34352</c:v>
                </c:pt>
                <c:pt idx="2574">
                  <c:v>34353</c:v>
                </c:pt>
                <c:pt idx="2575">
                  <c:v>34354</c:v>
                </c:pt>
                <c:pt idx="2576">
                  <c:v>34355</c:v>
                </c:pt>
                <c:pt idx="2577">
                  <c:v>34356</c:v>
                </c:pt>
                <c:pt idx="2578">
                  <c:v>34357</c:v>
                </c:pt>
                <c:pt idx="2579">
                  <c:v>34358</c:v>
                </c:pt>
                <c:pt idx="2580">
                  <c:v>34359</c:v>
                </c:pt>
                <c:pt idx="2581">
                  <c:v>34360</c:v>
                </c:pt>
                <c:pt idx="2582">
                  <c:v>34361</c:v>
                </c:pt>
                <c:pt idx="2583">
                  <c:v>34362</c:v>
                </c:pt>
                <c:pt idx="2584">
                  <c:v>34363</c:v>
                </c:pt>
                <c:pt idx="2585">
                  <c:v>34364</c:v>
                </c:pt>
                <c:pt idx="2586">
                  <c:v>34365</c:v>
                </c:pt>
                <c:pt idx="2587">
                  <c:v>34366</c:v>
                </c:pt>
                <c:pt idx="2588">
                  <c:v>34367</c:v>
                </c:pt>
                <c:pt idx="2589">
                  <c:v>34368</c:v>
                </c:pt>
                <c:pt idx="2590">
                  <c:v>34369</c:v>
                </c:pt>
                <c:pt idx="2591">
                  <c:v>34370</c:v>
                </c:pt>
                <c:pt idx="2592">
                  <c:v>34371</c:v>
                </c:pt>
                <c:pt idx="2593">
                  <c:v>34372</c:v>
                </c:pt>
                <c:pt idx="2594">
                  <c:v>34373</c:v>
                </c:pt>
                <c:pt idx="2595">
                  <c:v>34374</c:v>
                </c:pt>
                <c:pt idx="2596">
                  <c:v>34375</c:v>
                </c:pt>
                <c:pt idx="2597">
                  <c:v>34376</c:v>
                </c:pt>
                <c:pt idx="2598">
                  <c:v>34377</c:v>
                </c:pt>
                <c:pt idx="2599">
                  <c:v>34378</c:v>
                </c:pt>
                <c:pt idx="2600">
                  <c:v>34379</c:v>
                </c:pt>
                <c:pt idx="2601">
                  <c:v>34380</c:v>
                </c:pt>
                <c:pt idx="2602">
                  <c:v>34381</c:v>
                </c:pt>
                <c:pt idx="2603">
                  <c:v>34382</c:v>
                </c:pt>
                <c:pt idx="2604">
                  <c:v>34383</c:v>
                </c:pt>
                <c:pt idx="2605">
                  <c:v>34384</c:v>
                </c:pt>
                <c:pt idx="2606">
                  <c:v>34385</c:v>
                </c:pt>
                <c:pt idx="2607">
                  <c:v>34386</c:v>
                </c:pt>
                <c:pt idx="2608">
                  <c:v>34387</c:v>
                </c:pt>
                <c:pt idx="2609">
                  <c:v>34388</c:v>
                </c:pt>
                <c:pt idx="2610">
                  <c:v>34389</c:v>
                </c:pt>
                <c:pt idx="2611">
                  <c:v>34390</c:v>
                </c:pt>
                <c:pt idx="2612">
                  <c:v>34391</c:v>
                </c:pt>
                <c:pt idx="2613">
                  <c:v>34392</c:v>
                </c:pt>
                <c:pt idx="2614">
                  <c:v>34393</c:v>
                </c:pt>
                <c:pt idx="2615">
                  <c:v>34394</c:v>
                </c:pt>
                <c:pt idx="2616">
                  <c:v>34395</c:v>
                </c:pt>
                <c:pt idx="2617">
                  <c:v>34396</c:v>
                </c:pt>
                <c:pt idx="2618">
                  <c:v>34397</c:v>
                </c:pt>
                <c:pt idx="2619">
                  <c:v>34398</c:v>
                </c:pt>
                <c:pt idx="2620">
                  <c:v>34399</c:v>
                </c:pt>
                <c:pt idx="2621">
                  <c:v>34400</c:v>
                </c:pt>
                <c:pt idx="2622">
                  <c:v>34401</c:v>
                </c:pt>
                <c:pt idx="2623">
                  <c:v>34402</c:v>
                </c:pt>
                <c:pt idx="2624">
                  <c:v>34403</c:v>
                </c:pt>
                <c:pt idx="2625">
                  <c:v>34404</c:v>
                </c:pt>
                <c:pt idx="2626">
                  <c:v>34405</c:v>
                </c:pt>
                <c:pt idx="2627">
                  <c:v>34406</c:v>
                </c:pt>
                <c:pt idx="2628">
                  <c:v>34407</c:v>
                </c:pt>
                <c:pt idx="2629">
                  <c:v>34408</c:v>
                </c:pt>
                <c:pt idx="2630">
                  <c:v>34409</c:v>
                </c:pt>
                <c:pt idx="2631">
                  <c:v>34410</c:v>
                </c:pt>
                <c:pt idx="2632">
                  <c:v>34411</c:v>
                </c:pt>
                <c:pt idx="2633">
                  <c:v>34412</c:v>
                </c:pt>
                <c:pt idx="2634">
                  <c:v>34413</c:v>
                </c:pt>
                <c:pt idx="2635">
                  <c:v>34414</c:v>
                </c:pt>
                <c:pt idx="2636">
                  <c:v>34415</c:v>
                </c:pt>
                <c:pt idx="2637">
                  <c:v>34416</c:v>
                </c:pt>
                <c:pt idx="2638">
                  <c:v>34417</c:v>
                </c:pt>
                <c:pt idx="2639">
                  <c:v>34418</c:v>
                </c:pt>
                <c:pt idx="2640">
                  <c:v>34419</c:v>
                </c:pt>
                <c:pt idx="2641">
                  <c:v>34420</c:v>
                </c:pt>
                <c:pt idx="2642">
                  <c:v>34421</c:v>
                </c:pt>
                <c:pt idx="2643">
                  <c:v>34422</c:v>
                </c:pt>
                <c:pt idx="2644">
                  <c:v>34423</c:v>
                </c:pt>
                <c:pt idx="2645">
                  <c:v>34424</c:v>
                </c:pt>
                <c:pt idx="2646">
                  <c:v>34425</c:v>
                </c:pt>
                <c:pt idx="2647">
                  <c:v>34426</c:v>
                </c:pt>
                <c:pt idx="2648">
                  <c:v>34427</c:v>
                </c:pt>
                <c:pt idx="2649">
                  <c:v>34428</c:v>
                </c:pt>
                <c:pt idx="2650">
                  <c:v>34429</c:v>
                </c:pt>
                <c:pt idx="2651">
                  <c:v>34430</c:v>
                </c:pt>
                <c:pt idx="2652">
                  <c:v>34431</c:v>
                </c:pt>
                <c:pt idx="2653">
                  <c:v>34432</c:v>
                </c:pt>
                <c:pt idx="2654">
                  <c:v>34433</c:v>
                </c:pt>
                <c:pt idx="2655">
                  <c:v>34434</c:v>
                </c:pt>
                <c:pt idx="2656">
                  <c:v>34435</c:v>
                </c:pt>
                <c:pt idx="2657">
                  <c:v>34436</c:v>
                </c:pt>
                <c:pt idx="2658">
                  <c:v>34437</c:v>
                </c:pt>
                <c:pt idx="2659">
                  <c:v>34438</c:v>
                </c:pt>
                <c:pt idx="2660">
                  <c:v>34439</c:v>
                </c:pt>
                <c:pt idx="2661">
                  <c:v>34440</c:v>
                </c:pt>
                <c:pt idx="2662">
                  <c:v>34441</c:v>
                </c:pt>
                <c:pt idx="2663">
                  <c:v>34442</c:v>
                </c:pt>
                <c:pt idx="2664">
                  <c:v>34443</c:v>
                </c:pt>
                <c:pt idx="2665">
                  <c:v>34444</c:v>
                </c:pt>
                <c:pt idx="2666">
                  <c:v>34445</c:v>
                </c:pt>
                <c:pt idx="2667">
                  <c:v>34446</c:v>
                </c:pt>
                <c:pt idx="2668">
                  <c:v>34447</c:v>
                </c:pt>
                <c:pt idx="2669">
                  <c:v>34448</c:v>
                </c:pt>
                <c:pt idx="2670">
                  <c:v>34449</c:v>
                </c:pt>
                <c:pt idx="2671">
                  <c:v>34450</c:v>
                </c:pt>
                <c:pt idx="2672">
                  <c:v>34451</c:v>
                </c:pt>
                <c:pt idx="2673">
                  <c:v>34452</c:v>
                </c:pt>
                <c:pt idx="2674">
                  <c:v>34453</c:v>
                </c:pt>
                <c:pt idx="2675">
                  <c:v>34454</c:v>
                </c:pt>
                <c:pt idx="2676">
                  <c:v>34455</c:v>
                </c:pt>
                <c:pt idx="2677">
                  <c:v>34456</c:v>
                </c:pt>
                <c:pt idx="2678">
                  <c:v>34457</c:v>
                </c:pt>
                <c:pt idx="2679">
                  <c:v>34458</c:v>
                </c:pt>
                <c:pt idx="2680">
                  <c:v>34459</c:v>
                </c:pt>
                <c:pt idx="2681">
                  <c:v>34460</c:v>
                </c:pt>
                <c:pt idx="2682">
                  <c:v>34461</c:v>
                </c:pt>
                <c:pt idx="2683">
                  <c:v>34462</c:v>
                </c:pt>
                <c:pt idx="2684">
                  <c:v>34463</c:v>
                </c:pt>
                <c:pt idx="2685">
                  <c:v>34464</c:v>
                </c:pt>
                <c:pt idx="2686">
                  <c:v>34465</c:v>
                </c:pt>
                <c:pt idx="2687">
                  <c:v>34466</c:v>
                </c:pt>
                <c:pt idx="2688">
                  <c:v>34467</c:v>
                </c:pt>
                <c:pt idx="2689">
                  <c:v>34468</c:v>
                </c:pt>
                <c:pt idx="2690">
                  <c:v>34469</c:v>
                </c:pt>
                <c:pt idx="2691">
                  <c:v>34470</c:v>
                </c:pt>
                <c:pt idx="2692">
                  <c:v>34471</c:v>
                </c:pt>
                <c:pt idx="2693">
                  <c:v>34472</c:v>
                </c:pt>
                <c:pt idx="2694">
                  <c:v>34473</c:v>
                </c:pt>
                <c:pt idx="2695">
                  <c:v>34474</c:v>
                </c:pt>
                <c:pt idx="2696">
                  <c:v>34475</c:v>
                </c:pt>
                <c:pt idx="2697">
                  <c:v>34476</c:v>
                </c:pt>
                <c:pt idx="2698">
                  <c:v>34477</c:v>
                </c:pt>
                <c:pt idx="2699">
                  <c:v>34478</c:v>
                </c:pt>
                <c:pt idx="2700">
                  <c:v>34479</c:v>
                </c:pt>
                <c:pt idx="2701">
                  <c:v>34480</c:v>
                </c:pt>
                <c:pt idx="2702">
                  <c:v>34481</c:v>
                </c:pt>
                <c:pt idx="2703">
                  <c:v>34482</c:v>
                </c:pt>
                <c:pt idx="2704">
                  <c:v>34483</c:v>
                </c:pt>
                <c:pt idx="2705">
                  <c:v>34484</c:v>
                </c:pt>
                <c:pt idx="2706">
                  <c:v>34485</c:v>
                </c:pt>
                <c:pt idx="2707">
                  <c:v>34486</c:v>
                </c:pt>
                <c:pt idx="2708">
                  <c:v>34487</c:v>
                </c:pt>
                <c:pt idx="2709">
                  <c:v>34488</c:v>
                </c:pt>
                <c:pt idx="2710">
                  <c:v>34489</c:v>
                </c:pt>
                <c:pt idx="2711">
                  <c:v>34490</c:v>
                </c:pt>
                <c:pt idx="2712">
                  <c:v>34491</c:v>
                </c:pt>
                <c:pt idx="2713">
                  <c:v>34492</c:v>
                </c:pt>
                <c:pt idx="2714">
                  <c:v>34493</c:v>
                </c:pt>
                <c:pt idx="2715">
                  <c:v>34494</c:v>
                </c:pt>
                <c:pt idx="2716">
                  <c:v>34495</c:v>
                </c:pt>
                <c:pt idx="2717">
                  <c:v>34496</c:v>
                </c:pt>
                <c:pt idx="2718">
                  <c:v>34497</c:v>
                </c:pt>
                <c:pt idx="2719">
                  <c:v>34498</c:v>
                </c:pt>
                <c:pt idx="2720">
                  <c:v>34499</c:v>
                </c:pt>
                <c:pt idx="2721">
                  <c:v>34500</c:v>
                </c:pt>
                <c:pt idx="2722">
                  <c:v>34501</c:v>
                </c:pt>
                <c:pt idx="2723">
                  <c:v>34502</c:v>
                </c:pt>
                <c:pt idx="2724">
                  <c:v>34503</c:v>
                </c:pt>
                <c:pt idx="2725">
                  <c:v>34504</c:v>
                </c:pt>
                <c:pt idx="2726">
                  <c:v>34505</c:v>
                </c:pt>
                <c:pt idx="2727">
                  <c:v>34506</c:v>
                </c:pt>
                <c:pt idx="2728">
                  <c:v>34507</c:v>
                </c:pt>
                <c:pt idx="2729">
                  <c:v>34508</c:v>
                </c:pt>
                <c:pt idx="2730">
                  <c:v>34509</c:v>
                </c:pt>
                <c:pt idx="2731">
                  <c:v>34510</c:v>
                </c:pt>
                <c:pt idx="2732">
                  <c:v>34511</c:v>
                </c:pt>
                <c:pt idx="2733">
                  <c:v>34512</c:v>
                </c:pt>
                <c:pt idx="2734">
                  <c:v>34513</c:v>
                </c:pt>
                <c:pt idx="2735">
                  <c:v>34514</c:v>
                </c:pt>
                <c:pt idx="2736">
                  <c:v>34515</c:v>
                </c:pt>
                <c:pt idx="2737">
                  <c:v>34516</c:v>
                </c:pt>
                <c:pt idx="2738">
                  <c:v>34517</c:v>
                </c:pt>
                <c:pt idx="2739">
                  <c:v>34518</c:v>
                </c:pt>
                <c:pt idx="2740">
                  <c:v>34519</c:v>
                </c:pt>
                <c:pt idx="2741">
                  <c:v>34520</c:v>
                </c:pt>
                <c:pt idx="2742">
                  <c:v>34521</c:v>
                </c:pt>
                <c:pt idx="2743">
                  <c:v>34522</c:v>
                </c:pt>
                <c:pt idx="2744">
                  <c:v>34523</c:v>
                </c:pt>
                <c:pt idx="2745">
                  <c:v>34524</c:v>
                </c:pt>
                <c:pt idx="2746">
                  <c:v>34525</c:v>
                </c:pt>
                <c:pt idx="2747">
                  <c:v>34526</c:v>
                </c:pt>
                <c:pt idx="2748">
                  <c:v>34527</c:v>
                </c:pt>
                <c:pt idx="2749">
                  <c:v>34528</c:v>
                </c:pt>
                <c:pt idx="2750">
                  <c:v>34529</c:v>
                </c:pt>
                <c:pt idx="2751">
                  <c:v>34530</c:v>
                </c:pt>
                <c:pt idx="2752">
                  <c:v>34531</c:v>
                </c:pt>
                <c:pt idx="2753">
                  <c:v>34532</c:v>
                </c:pt>
                <c:pt idx="2754">
                  <c:v>34533</c:v>
                </c:pt>
                <c:pt idx="2755">
                  <c:v>34534</c:v>
                </c:pt>
                <c:pt idx="2756">
                  <c:v>34535</c:v>
                </c:pt>
                <c:pt idx="2757">
                  <c:v>34536</c:v>
                </c:pt>
                <c:pt idx="2758">
                  <c:v>34537</c:v>
                </c:pt>
                <c:pt idx="2759">
                  <c:v>34538</c:v>
                </c:pt>
                <c:pt idx="2760">
                  <c:v>34539</c:v>
                </c:pt>
                <c:pt idx="2761">
                  <c:v>34540</c:v>
                </c:pt>
                <c:pt idx="2762">
                  <c:v>34541</c:v>
                </c:pt>
                <c:pt idx="2763">
                  <c:v>34542</c:v>
                </c:pt>
                <c:pt idx="2764">
                  <c:v>34543</c:v>
                </c:pt>
                <c:pt idx="2765">
                  <c:v>34544</c:v>
                </c:pt>
                <c:pt idx="2766">
                  <c:v>34545</c:v>
                </c:pt>
                <c:pt idx="2767">
                  <c:v>34546</c:v>
                </c:pt>
                <c:pt idx="2768">
                  <c:v>34547</c:v>
                </c:pt>
                <c:pt idx="2769">
                  <c:v>34548</c:v>
                </c:pt>
                <c:pt idx="2770">
                  <c:v>34549</c:v>
                </c:pt>
                <c:pt idx="2771">
                  <c:v>34550</c:v>
                </c:pt>
                <c:pt idx="2772">
                  <c:v>34551</c:v>
                </c:pt>
                <c:pt idx="2773">
                  <c:v>34552</c:v>
                </c:pt>
                <c:pt idx="2774">
                  <c:v>34553</c:v>
                </c:pt>
                <c:pt idx="2775">
                  <c:v>34554</c:v>
                </c:pt>
                <c:pt idx="2776">
                  <c:v>34555</c:v>
                </c:pt>
                <c:pt idx="2777">
                  <c:v>34556</c:v>
                </c:pt>
                <c:pt idx="2778">
                  <c:v>34557</c:v>
                </c:pt>
                <c:pt idx="2779">
                  <c:v>34558</c:v>
                </c:pt>
                <c:pt idx="2780">
                  <c:v>34559</c:v>
                </c:pt>
                <c:pt idx="2781">
                  <c:v>34560</c:v>
                </c:pt>
                <c:pt idx="2782">
                  <c:v>34561</c:v>
                </c:pt>
                <c:pt idx="2783">
                  <c:v>34562</c:v>
                </c:pt>
                <c:pt idx="2784">
                  <c:v>34563</c:v>
                </c:pt>
                <c:pt idx="2785">
                  <c:v>34564</c:v>
                </c:pt>
                <c:pt idx="2786">
                  <c:v>34565</c:v>
                </c:pt>
                <c:pt idx="2787">
                  <c:v>34566</c:v>
                </c:pt>
                <c:pt idx="2788">
                  <c:v>34567</c:v>
                </c:pt>
                <c:pt idx="2789">
                  <c:v>34568</c:v>
                </c:pt>
                <c:pt idx="2790">
                  <c:v>34569</c:v>
                </c:pt>
                <c:pt idx="2791">
                  <c:v>34570</c:v>
                </c:pt>
                <c:pt idx="2792">
                  <c:v>34571</c:v>
                </c:pt>
                <c:pt idx="2793">
                  <c:v>34572</c:v>
                </c:pt>
                <c:pt idx="2794">
                  <c:v>34573</c:v>
                </c:pt>
                <c:pt idx="2795">
                  <c:v>34574</c:v>
                </c:pt>
                <c:pt idx="2796">
                  <c:v>34575</c:v>
                </c:pt>
                <c:pt idx="2797">
                  <c:v>34576</c:v>
                </c:pt>
                <c:pt idx="2798">
                  <c:v>34577</c:v>
                </c:pt>
                <c:pt idx="2799">
                  <c:v>34578</c:v>
                </c:pt>
                <c:pt idx="2800">
                  <c:v>34579</c:v>
                </c:pt>
                <c:pt idx="2801">
                  <c:v>34580</c:v>
                </c:pt>
                <c:pt idx="2802">
                  <c:v>34581</c:v>
                </c:pt>
                <c:pt idx="2803">
                  <c:v>34582</c:v>
                </c:pt>
                <c:pt idx="2804">
                  <c:v>34583</c:v>
                </c:pt>
                <c:pt idx="2805">
                  <c:v>34584</c:v>
                </c:pt>
                <c:pt idx="2806">
                  <c:v>34585</c:v>
                </c:pt>
                <c:pt idx="2807">
                  <c:v>34586</c:v>
                </c:pt>
                <c:pt idx="2808">
                  <c:v>34587</c:v>
                </c:pt>
                <c:pt idx="2809">
                  <c:v>34588</c:v>
                </c:pt>
                <c:pt idx="2810">
                  <c:v>34589</c:v>
                </c:pt>
                <c:pt idx="2811">
                  <c:v>34590</c:v>
                </c:pt>
                <c:pt idx="2812">
                  <c:v>34591</c:v>
                </c:pt>
                <c:pt idx="2813">
                  <c:v>34592</c:v>
                </c:pt>
                <c:pt idx="2814">
                  <c:v>34593</c:v>
                </c:pt>
                <c:pt idx="2815">
                  <c:v>34594</c:v>
                </c:pt>
                <c:pt idx="2816">
                  <c:v>34595</c:v>
                </c:pt>
                <c:pt idx="2817">
                  <c:v>34596</c:v>
                </c:pt>
                <c:pt idx="2818">
                  <c:v>34597</c:v>
                </c:pt>
                <c:pt idx="2819">
                  <c:v>34598</c:v>
                </c:pt>
                <c:pt idx="2820">
                  <c:v>34599</c:v>
                </c:pt>
                <c:pt idx="2821">
                  <c:v>34600</c:v>
                </c:pt>
                <c:pt idx="2822">
                  <c:v>34601</c:v>
                </c:pt>
                <c:pt idx="2823">
                  <c:v>34602</c:v>
                </c:pt>
                <c:pt idx="2824">
                  <c:v>34603</c:v>
                </c:pt>
                <c:pt idx="2825">
                  <c:v>34604</c:v>
                </c:pt>
                <c:pt idx="2826">
                  <c:v>34605</c:v>
                </c:pt>
                <c:pt idx="2827">
                  <c:v>34606</c:v>
                </c:pt>
                <c:pt idx="2828">
                  <c:v>34607</c:v>
                </c:pt>
                <c:pt idx="2829">
                  <c:v>34608</c:v>
                </c:pt>
                <c:pt idx="2830">
                  <c:v>34609</c:v>
                </c:pt>
                <c:pt idx="2831">
                  <c:v>34610</c:v>
                </c:pt>
                <c:pt idx="2832">
                  <c:v>34611</c:v>
                </c:pt>
                <c:pt idx="2833">
                  <c:v>34612</c:v>
                </c:pt>
                <c:pt idx="2834">
                  <c:v>34613</c:v>
                </c:pt>
                <c:pt idx="2835">
                  <c:v>34614</c:v>
                </c:pt>
                <c:pt idx="2836">
                  <c:v>34615</c:v>
                </c:pt>
                <c:pt idx="2837">
                  <c:v>34616</c:v>
                </c:pt>
                <c:pt idx="2838">
                  <c:v>34617</c:v>
                </c:pt>
                <c:pt idx="2839">
                  <c:v>34618</c:v>
                </c:pt>
                <c:pt idx="2840">
                  <c:v>34619</c:v>
                </c:pt>
                <c:pt idx="2841">
                  <c:v>34620</c:v>
                </c:pt>
                <c:pt idx="2842">
                  <c:v>34621</c:v>
                </c:pt>
                <c:pt idx="2843">
                  <c:v>34622</c:v>
                </c:pt>
                <c:pt idx="2844">
                  <c:v>34623</c:v>
                </c:pt>
                <c:pt idx="2845">
                  <c:v>34624</c:v>
                </c:pt>
                <c:pt idx="2846">
                  <c:v>34625</c:v>
                </c:pt>
                <c:pt idx="2847">
                  <c:v>34626</c:v>
                </c:pt>
                <c:pt idx="2848">
                  <c:v>34627</c:v>
                </c:pt>
                <c:pt idx="2849">
                  <c:v>34628</c:v>
                </c:pt>
                <c:pt idx="2850">
                  <c:v>34629</c:v>
                </c:pt>
                <c:pt idx="2851">
                  <c:v>34630</c:v>
                </c:pt>
                <c:pt idx="2852">
                  <c:v>34631</c:v>
                </c:pt>
                <c:pt idx="2853">
                  <c:v>34632</c:v>
                </c:pt>
                <c:pt idx="2854">
                  <c:v>34633</c:v>
                </c:pt>
                <c:pt idx="2855">
                  <c:v>34634</c:v>
                </c:pt>
                <c:pt idx="2856">
                  <c:v>34635</c:v>
                </c:pt>
                <c:pt idx="2857">
                  <c:v>34636</c:v>
                </c:pt>
                <c:pt idx="2858">
                  <c:v>34637</c:v>
                </c:pt>
                <c:pt idx="2859">
                  <c:v>34638</c:v>
                </c:pt>
                <c:pt idx="2860">
                  <c:v>34639</c:v>
                </c:pt>
                <c:pt idx="2861">
                  <c:v>34640</c:v>
                </c:pt>
                <c:pt idx="2862">
                  <c:v>34641</c:v>
                </c:pt>
                <c:pt idx="2863">
                  <c:v>34642</c:v>
                </c:pt>
                <c:pt idx="2864">
                  <c:v>34643</c:v>
                </c:pt>
                <c:pt idx="2865">
                  <c:v>34644</c:v>
                </c:pt>
                <c:pt idx="2866">
                  <c:v>34645</c:v>
                </c:pt>
                <c:pt idx="2867">
                  <c:v>34646</c:v>
                </c:pt>
                <c:pt idx="2868">
                  <c:v>34647</c:v>
                </c:pt>
                <c:pt idx="2869">
                  <c:v>34648</c:v>
                </c:pt>
                <c:pt idx="2870">
                  <c:v>34649</c:v>
                </c:pt>
                <c:pt idx="2871">
                  <c:v>34650</c:v>
                </c:pt>
                <c:pt idx="2872">
                  <c:v>34651</c:v>
                </c:pt>
                <c:pt idx="2873">
                  <c:v>34652</c:v>
                </c:pt>
                <c:pt idx="2874">
                  <c:v>34653</c:v>
                </c:pt>
                <c:pt idx="2875">
                  <c:v>34654</c:v>
                </c:pt>
                <c:pt idx="2876">
                  <c:v>34655</c:v>
                </c:pt>
                <c:pt idx="2877">
                  <c:v>34656</c:v>
                </c:pt>
                <c:pt idx="2878">
                  <c:v>34657</c:v>
                </c:pt>
                <c:pt idx="2879">
                  <c:v>34658</c:v>
                </c:pt>
                <c:pt idx="2880">
                  <c:v>34659</c:v>
                </c:pt>
                <c:pt idx="2881">
                  <c:v>34660</c:v>
                </c:pt>
                <c:pt idx="2882">
                  <c:v>34661</c:v>
                </c:pt>
                <c:pt idx="2883">
                  <c:v>34662</c:v>
                </c:pt>
                <c:pt idx="2884">
                  <c:v>34663</c:v>
                </c:pt>
                <c:pt idx="2885">
                  <c:v>34664</c:v>
                </c:pt>
                <c:pt idx="2886">
                  <c:v>34665</c:v>
                </c:pt>
                <c:pt idx="2887">
                  <c:v>34666</c:v>
                </c:pt>
                <c:pt idx="2888">
                  <c:v>34667</c:v>
                </c:pt>
                <c:pt idx="2889">
                  <c:v>34668</c:v>
                </c:pt>
                <c:pt idx="2890">
                  <c:v>34669</c:v>
                </c:pt>
                <c:pt idx="2891">
                  <c:v>34670</c:v>
                </c:pt>
                <c:pt idx="2892">
                  <c:v>34671</c:v>
                </c:pt>
                <c:pt idx="2893">
                  <c:v>34672</c:v>
                </c:pt>
                <c:pt idx="2894">
                  <c:v>34673</c:v>
                </c:pt>
                <c:pt idx="2895">
                  <c:v>34674</c:v>
                </c:pt>
                <c:pt idx="2896">
                  <c:v>34675</c:v>
                </c:pt>
                <c:pt idx="2897">
                  <c:v>34676</c:v>
                </c:pt>
                <c:pt idx="2898">
                  <c:v>34677</c:v>
                </c:pt>
                <c:pt idx="2899">
                  <c:v>34678</c:v>
                </c:pt>
                <c:pt idx="2900">
                  <c:v>34679</c:v>
                </c:pt>
                <c:pt idx="2901">
                  <c:v>34680</c:v>
                </c:pt>
                <c:pt idx="2902">
                  <c:v>34681</c:v>
                </c:pt>
                <c:pt idx="2903">
                  <c:v>34682</c:v>
                </c:pt>
                <c:pt idx="2904">
                  <c:v>34683</c:v>
                </c:pt>
                <c:pt idx="2905">
                  <c:v>34684</c:v>
                </c:pt>
                <c:pt idx="2906">
                  <c:v>34685</c:v>
                </c:pt>
                <c:pt idx="2907">
                  <c:v>34686</c:v>
                </c:pt>
                <c:pt idx="2908">
                  <c:v>34687</c:v>
                </c:pt>
                <c:pt idx="2909">
                  <c:v>34688</c:v>
                </c:pt>
                <c:pt idx="2910">
                  <c:v>34689</c:v>
                </c:pt>
                <c:pt idx="2911">
                  <c:v>34690</c:v>
                </c:pt>
                <c:pt idx="2912">
                  <c:v>34691</c:v>
                </c:pt>
                <c:pt idx="2913">
                  <c:v>34692</c:v>
                </c:pt>
                <c:pt idx="2914">
                  <c:v>34693</c:v>
                </c:pt>
                <c:pt idx="2915">
                  <c:v>34694</c:v>
                </c:pt>
                <c:pt idx="2916">
                  <c:v>34695</c:v>
                </c:pt>
                <c:pt idx="2917">
                  <c:v>34696</c:v>
                </c:pt>
                <c:pt idx="2918">
                  <c:v>34697</c:v>
                </c:pt>
                <c:pt idx="2919">
                  <c:v>34698</c:v>
                </c:pt>
                <c:pt idx="2920">
                  <c:v>34699</c:v>
                </c:pt>
                <c:pt idx="2921">
                  <c:v>34700</c:v>
                </c:pt>
                <c:pt idx="2922">
                  <c:v>34701</c:v>
                </c:pt>
                <c:pt idx="2923">
                  <c:v>34702</c:v>
                </c:pt>
                <c:pt idx="2924">
                  <c:v>34703</c:v>
                </c:pt>
                <c:pt idx="2925">
                  <c:v>34704</c:v>
                </c:pt>
                <c:pt idx="2926">
                  <c:v>34705</c:v>
                </c:pt>
                <c:pt idx="2927">
                  <c:v>34706</c:v>
                </c:pt>
                <c:pt idx="2928">
                  <c:v>34707</c:v>
                </c:pt>
                <c:pt idx="2929">
                  <c:v>34708</c:v>
                </c:pt>
                <c:pt idx="2930">
                  <c:v>34709</c:v>
                </c:pt>
                <c:pt idx="2931">
                  <c:v>34710</c:v>
                </c:pt>
                <c:pt idx="2932">
                  <c:v>34711</c:v>
                </c:pt>
                <c:pt idx="2933">
                  <c:v>34712</c:v>
                </c:pt>
                <c:pt idx="2934">
                  <c:v>34713</c:v>
                </c:pt>
                <c:pt idx="2935">
                  <c:v>34714</c:v>
                </c:pt>
                <c:pt idx="2936">
                  <c:v>34715</c:v>
                </c:pt>
                <c:pt idx="2937">
                  <c:v>34716</c:v>
                </c:pt>
                <c:pt idx="2938">
                  <c:v>34717</c:v>
                </c:pt>
                <c:pt idx="2939">
                  <c:v>34718</c:v>
                </c:pt>
                <c:pt idx="2940">
                  <c:v>34719</c:v>
                </c:pt>
                <c:pt idx="2941">
                  <c:v>34720</c:v>
                </c:pt>
                <c:pt idx="2942">
                  <c:v>34721</c:v>
                </c:pt>
                <c:pt idx="2943">
                  <c:v>34722</c:v>
                </c:pt>
                <c:pt idx="2944">
                  <c:v>34723</c:v>
                </c:pt>
                <c:pt idx="2945">
                  <c:v>34724</c:v>
                </c:pt>
                <c:pt idx="2946">
                  <c:v>34725</c:v>
                </c:pt>
                <c:pt idx="2947">
                  <c:v>34726</c:v>
                </c:pt>
                <c:pt idx="2948">
                  <c:v>34727</c:v>
                </c:pt>
                <c:pt idx="2949">
                  <c:v>34728</c:v>
                </c:pt>
                <c:pt idx="2950">
                  <c:v>34729</c:v>
                </c:pt>
                <c:pt idx="2951">
                  <c:v>34730</c:v>
                </c:pt>
                <c:pt idx="2952">
                  <c:v>34731</c:v>
                </c:pt>
                <c:pt idx="2953">
                  <c:v>34732</c:v>
                </c:pt>
                <c:pt idx="2954">
                  <c:v>34733</c:v>
                </c:pt>
                <c:pt idx="2955">
                  <c:v>34734</c:v>
                </c:pt>
                <c:pt idx="2956">
                  <c:v>34735</c:v>
                </c:pt>
                <c:pt idx="2957">
                  <c:v>34736</c:v>
                </c:pt>
                <c:pt idx="2958">
                  <c:v>34737</c:v>
                </c:pt>
                <c:pt idx="2959">
                  <c:v>34738</c:v>
                </c:pt>
                <c:pt idx="2960">
                  <c:v>34739</c:v>
                </c:pt>
                <c:pt idx="2961">
                  <c:v>34740</c:v>
                </c:pt>
                <c:pt idx="2962">
                  <c:v>34741</c:v>
                </c:pt>
                <c:pt idx="2963">
                  <c:v>34742</c:v>
                </c:pt>
                <c:pt idx="2964">
                  <c:v>34743</c:v>
                </c:pt>
                <c:pt idx="2965">
                  <c:v>34744</c:v>
                </c:pt>
                <c:pt idx="2966">
                  <c:v>34745</c:v>
                </c:pt>
                <c:pt idx="2967">
                  <c:v>34746</c:v>
                </c:pt>
                <c:pt idx="2968">
                  <c:v>34747</c:v>
                </c:pt>
                <c:pt idx="2969">
                  <c:v>34748</c:v>
                </c:pt>
                <c:pt idx="2970">
                  <c:v>34749</c:v>
                </c:pt>
                <c:pt idx="2971">
                  <c:v>34750</c:v>
                </c:pt>
                <c:pt idx="2972">
                  <c:v>34751</c:v>
                </c:pt>
                <c:pt idx="2973">
                  <c:v>34752</c:v>
                </c:pt>
                <c:pt idx="2974">
                  <c:v>34753</c:v>
                </c:pt>
                <c:pt idx="2975">
                  <c:v>34754</c:v>
                </c:pt>
                <c:pt idx="2976">
                  <c:v>34755</c:v>
                </c:pt>
                <c:pt idx="2977">
                  <c:v>34756</c:v>
                </c:pt>
                <c:pt idx="2978">
                  <c:v>34757</c:v>
                </c:pt>
                <c:pt idx="2979">
                  <c:v>34758</c:v>
                </c:pt>
                <c:pt idx="2980">
                  <c:v>34759</c:v>
                </c:pt>
                <c:pt idx="2981">
                  <c:v>34760</c:v>
                </c:pt>
                <c:pt idx="2982">
                  <c:v>34761</c:v>
                </c:pt>
                <c:pt idx="2983">
                  <c:v>34762</c:v>
                </c:pt>
                <c:pt idx="2984">
                  <c:v>34763</c:v>
                </c:pt>
                <c:pt idx="2985">
                  <c:v>34764</c:v>
                </c:pt>
                <c:pt idx="2986">
                  <c:v>34765</c:v>
                </c:pt>
                <c:pt idx="2987">
                  <c:v>34766</c:v>
                </c:pt>
                <c:pt idx="2988">
                  <c:v>34767</c:v>
                </c:pt>
                <c:pt idx="2989">
                  <c:v>34768</c:v>
                </c:pt>
                <c:pt idx="2990">
                  <c:v>34769</c:v>
                </c:pt>
                <c:pt idx="2991">
                  <c:v>34770</c:v>
                </c:pt>
                <c:pt idx="2992">
                  <c:v>34771</c:v>
                </c:pt>
                <c:pt idx="2993">
                  <c:v>34772</c:v>
                </c:pt>
                <c:pt idx="2994">
                  <c:v>34773</c:v>
                </c:pt>
                <c:pt idx="2995">
                  <c:v>34774</c:v>
                </c:pt>
                <c:pt idx="2996">
                  <c:v>34775</c:v>
                </c:pt>
                <c:pt idx="2997">
                  <c:v>34776</c:v>
                </c:pt>
                <c:pt idx="2998">
                  <c:v>34777</c:v>
                </c:pt>
                <c:pt idx="2999">
                  <c:v>34778</c:v>
                </c:pt>
                <c:pt idx="3000">
                  <c:v>34779</c:v>
                </c:pt>
                <c:pt idx="3001">
                  <c:v>34780</c:v>
                </c:pt>
                <c:pt idx="3002">
                  <c:v>34781</c:v>
                </c:pt>
                <c:pt idx="3003">
                  <c:v>34782</c:v>
                </c:pt>
                <c:pt idx="3004">
                  <c:v>34783</c:v>
                </c:pt>
                <c:pt idx="3005">
                  <c:v>34784</c:v>
                </c:pt>
                <c:pt idx="3006">
                  <c:v>34785</c:v>
                </c:pt>
                <c:pt idx="3007">
                  <c:v>34786</c:v>
                </c:pt>
                <c:pt idx="3008">
                  <c:v>34787</c:v>
                </c:pt>
                <c:pt idx="3009">
                  <c:v>34788</c:v>
                </c:pt>
                <c:pt idx="3010">
                  <c:v>34789</c:v>
                </c:pt>
                <c:pt idx="3011">
                  <c:v>34790</c:v>
                </c:pt>
                <c:pt idx="3012">
                  <c:v>34791</c:v>
                </c:pt>
                <c:pt idx="3013">
                  <c:v>34792</c:v>
                </c:pt>
                <c:pt idx="3014">
                  <c:v>34793</c:v>
                </c:pt>
                <c:pt idx="3015">
                  <c:v>34794</c:v>
                </c:pt>
                <c:pt idx="3016">
                  <c:v>34795</c:v>
                </c:pt>
                <c:pt idx="3017">
                  <c:v>34796</c:v>
                </c:pt>
                <c:pt idx="3018">
                  <c:v>34797</c:v>
                </c:pt>
                <c:pt idx="3019">
                  <c:v>34798</c:v>
                </c:pt>
                <c:pt idx="3020">
                  <c:v>34799</c:v>
                </c:pt>
                <c:pt idx="3021">
                  <c:v>34800</c:v>
                </c:pt>
                <c:pt idx="3022">
                  <c:v>34801</c:v>
                </c:pt>
                <c:pt idx="3023">
                  <c:v>34802</c:v>
                </c:pt>
                <c:pt idx="3024">
                  <c:v>34803</c:v>
                </c:pt>
                <c:pt idx="3025">
                  <c:v>34804</c:v>
                </c:pt>
                <c:pt idx="3026">
                  <c:v>34805</c:v>
                </c:pt>
                <c:pt idx="3027">
                  <c:v>34806</c:v>
                </c:pt>
                <c:pt idx="3028">
                  <c:v>34807</c:v>
                </c:pt>
                <c:pt idx="3029">
                  <c:v>34808</c:v>
                </c:pt>
                <c:pt idx="3030">
                  <c:v>34809</c:v>
                </c:pt>
                <c:pt idx="3031">
                  <c:v>34810</c:v>
                </c:pt>
                <c:pt idx="3032">
                  <c:v>34811</c:v>
                </c:pt>
                <c:pt idx="3033">
                  <c:v>34812</c:v>
                </c:pt>
                <c:pt idx="3034">
                  <c:v>34813</c:v>
                </c:pt>
                <c:pt idx="3035">
                  <c:v>34814</c:v>
                </c:pt>
                <c:pt idx="3036">
                  <c:v>34815</c:v>
                </c:pt>
                <c:pt idx="3037">
                  <c:v>34816</c:v>
                </c:pt>
                <c:pt idx="3038">
                  <c:v>34817</c:v>
                </c:pt>
                <c:pt idx="3039">
                  <c:v>34818</c:v>
                </c:pt>
                <c:pt idx="3040">
                  <c:v>34819</c:v>
                </c:pt>
                <c:pt idx="3041">
                  <c:v>34820</c:v>
                </c:pt>
                <c:pt idx="3042">
                  <c:v>34821</c:v>
                </c:pt>
                <c:pt idx="3043">
                  <c:v>34822</c:v>
                </c:pt>
                <c:pt idx="3044">
                  <c:v>34823</c:v>
                </c:pt>
                <c:pt idx="3045">
                  <c:v>34824</c:v>
                </c:pt>
                <c:pt idx="3046">
                  <c:v>34825</c:v>
                </c:pt>
                <c:pt idx="3047">
                  <c:v>34826</c:v>
                </c:pt>
                <c:pt idx="3048">
                  <c:v>34827</c:v>
                </c:pt>
                <c:pt idx="3049">
                  <c:v>34828</c:v>
                </c:pt>
                <c:pt idx="3050">
                  <c:v>34829</c:v>
                </c:pt>
                <c:pt idx="3051">
                  <c:v>34830</c:v>
                </c:pt>
                <c:pt idx="3052">
                  <c:v>34831</c:v>
                </c:pt>
                <c:pt idx="3053">
                  <c:v>34832</c:v>
                </c:pt>
                <c:pt idx="3054">
                  <c:v>34833</c:v>
                </c:pt>
                <c:pt idx="3055">
                  <c:v>34834</c:v>
                </c:pt>
                <c:pt idx="3056">
                  <c:v>34835</c:v>
                </c:pt>
                <c:pt idx="3057">
                  <c:v>34836</c:v>
                </c:pt>
                <c:pt idx="3058">
                  <c:v>34837</c:v>
                </c:pt>
                <c:pt idx="3059">
                  <c:v>34838</c:v>
                </c:pt>
                <c:pt idx="3060">
                  <c:v>34839</c:v>
                </c:pt>
                <c:pt idx="3061">
                  <c:v>34840</c:v>
                </c:pt>
                <c:pt idx="3062">
                  <c:v>34841</c:v>
                </c:pt>
                <c:pt idx="3063">
                  <c:v>34842</c:v>
                </c:pt>
                <c:pt idx="3064">
                  <c:v>34843</c:v>
                </c:pt>
                <c:pt idx="3065">
                  <c:v>34844</c:v>
                </c:pt>
                <c:pt idx="3066">
                  <c:v>34845</c:v>
                </c:pt>
                <c:pt idx="3067">
                  <c:v>34846</c:v>
                </c:pt>
                <c:pt idx="3068">
                  <c:v>34847</c:v>
                </c:pt>
                <c:pt idx="3069">
                  <c:v>34848</c:v>
                </c:pt>
                <c:pt idx="3070">
                  <c:v>34849</c:v>
                </c:pt>
                <c:pt idx="3071">
                  <c:v>34850</c:v>
                </c:pt>
                <c:pt idx="3072">
                  <c:v>34851</c:v>
                </c:pt>
                <c:pt idx="3073">
                  <c:v>34852</c:v>
                </c:pt>
                <c:pt idx="3074">
                  <c:v>34853</c:v>
                </c:pt>
                <c:pt idx="3075">
                  <c:v>34854</c:v>
                </c:pt>
                <c:pt idx="3076">
                  <c:v>34855</c:v>
                </c:pt>
                <c:pt idx="3077">
                  <c:v>34856</c:v>
                </c:pt>
                <c:pt idx="3078">
                  <c:v>34857</c:v>
                </c:pt>
                <c:pt idx="3079">
                  <c:v>34858</c:v>
                </c:pt>
                <c:pt idx="3080">
                  <c:v>34859</c:v>
                </c:pt>
                <c:pt idx="3081">
                  <c:v>34860</c:v>
                </c:pt>
                <c:pt idx="3082">
                  <c:v>34861</c:v>
                </c:pt>
                <c:pt idx="3083">
                  <c:v>34862</c:v>
                </c:pt>
                <c:pt idx="3084">
                  <c:v>34863</c:v>
                </c:pt>
                <c:pt idx="3085">
                  <c:v>34864</c:v>
                </c:pt>
                <c:pt idx="3086">
                  <c:v>34865</c:v>
                </c:pt>
                <c:pt idx="3087">
                  <c:v>34866</c:v>
                </c:pt>
                <c:pt idx="3088">
                  <c:v>34867</c:v>
                </c:pt>
                <c:pt idx="3089">
                  <c:v>34868</c:v>
                </c:pt>
                <c:pt idx="3090">
                  <c:v>34869</c:v>
                </c:pt>
                <c:pt idx="3091">
                  <c:v>34870</c:v>
                </c:pt>
                <c:pt idx="3092">
                  <c:v>34871</c:v>
                </c:pt>
                <c:pt idx="3093">
                  <c:v>34872</c:v>
                </c:pt>
                <c:pt idx="3094">
                  <c:v>34873</c:v>
                </c:pt>
                <c:pt idx="3095">
                  <c:v>34874</c:v>
                </c:pt>
                <c:pt idx="3096">
                  <c:v>34875</c:v>
                </c:pt>
                <c:pt idx="3097">
                  <c:v>34876</c:v>
                </c:pt>
                <c:pt idx="3098">
                  <c:v>34877</c:v>
                </c:pt>
                <c:pt idx="3099">
                  <c:v>34878</c:v>
                </c:pt>
                <c:pt idx="3100">
                  <c:v>34879</c:v>
                </c:pt>
                <c:pt idx="3101">
                  <c:v>34880</c:v>
                </c:pt>
                <c:pt idx="3102">
                  <c:v>34881</c:v>
                </c:pt>
                <c:pt idx="3103">
                  <c:v>34882</c:v>
                </c:pt>
                <c:pt idx="3104">
                  <c:v>34883</c:v>
                </c:pt>
                <c:pt idx="3105">
                  <c:v>34884</c:v>
                </c:pt>
                <c:pt idx="3106">
                  <c:v>34885</c:v>
                </c:pt>
                <c:pt idx="3107">
                  <c:v>34886</c:v>
                </c:pt>
                <c:pt idx="3108">
                  <c:v>34887</c:v>
                </c:pt>
                <c:pt idx="3109">
                  <c:v>34888</c:v>
                </c:pt>
                <c:pt idx="3110">
                  <c:v>34889</c:v>
                </c:pt>
                <c:pt idx="3111">
                  <c:v>34890</c:v>
                </c:pt>
                <c:pt idx="3112">
                  <c:v>34891</c:v>
                </c:pt>
                <c:pt idx="3113">
                  <c:v>34892</c:v>
                </c:pt>
                <c:pt idx="3114">
                  <c:v>34893</c:v>
                </c:pt>
                <c:pt idx="3115">
                  <c:v>34894</c:v>
                </c:pt>
                <c:pt idx="3116">
                  <c:v>34895</c:v>
                </c:pt>
                <c:pt idx="3117">
                  <c:v>34896</c:v>
                </c:pt>
                <c:pt idx="3118">
                  <c:v>34897</c:v>
                </c:pt>
                <c:pt idx="3119">
                  <c:v>34898</c:v>
                </c:pt>
                <c:pt idx="3120">
                  <c:v>34899</c:v>
                </c:pt>
                <c:pt idx="3121">
                  <c:v>34900</c:v>
                </c:pt>
                <c:pt idx="3122">
                  <c:v>34901</c:v>
                </c:pt>
                <c:pt idx="3123">
                  <c:v>34902</c:v>
                </c:pt>
                <c:pt idx="3124">
                  <c:v>34903</c:v>
                </c:pt>
                <c:pt idx="3125">
                  <c:v>34904</c:v>
                </c:pt>
                <c:pt idx="3126">
                  <c:v>34905</c:v>
                </c:pt>
                <c:pt idx="3127">
                  <c:v>34906</c:v>
                </c:pt>
                <c:pt idx="3128">
                  <c:v>34907</c:v>
                </c:pt>
                <c:pt idx="3129">
                  <c:v>34908</c:v>
                </c:pt>
                <c:pt idx="3130">
                  <c:v>34909</c:v>
                </c:pt>
                <c:pt idx="3131">
                  <c:v>34910</c:v>
                </c:pt>
                <c:pt idx="3132">
                  <c:v>34911</c:v>
                </c:pt>
                <c:pt idx="3133">
                  <c:v>34912</c:v>
                </c:pt>
                <c:pt idx="3134">
                  <c:v>34913</c:v>
                </c:pt>
                <c:pt idx="3135">
                  <c:v>34914</c:v>
                </c:pt>
                <c:pt idx="3136">
                  <c:v>34915</c:v>
                </c:pt>
                <c:pt idx="3137">
                  <c:v>34916</c:v>
                </c:pt>
                <c:pt idx="3138">
                  <c:v>34917</c:v>
                </c:pt>
                <c:pt idx="3139">
                  <c:v>34918</c:v>
                </c:pt>
                <c:pt idx="3140">
                  <c:v>34919</c:v>
                </c:pt>
                <c:pt idx="3141">
                  <c:v>34920</c:v>
                </c:pt>
                <c:pt idx="3142">
                  <c:v>34921</c:v>
                </c:pt>
                <c:pt idx="3143">
                  <c:v>34922</c:v>
                </c:pt>
                <c:pt idx="3144">
                  <c:v>34923</c:v>
                </c:pt>
                <c:pt idx="3145">
                  <c:v>34924</c:v>
                </c:pt>
                <c:pt idx="3146">
                  <c:v>34925</c:v>
                </c:pt>
                <c:pt idx="3147">
                  <c:v>34926</c:v>
                </c:pt>
                <c:pt idx="3148">
                  <c:v>34927</c:v>
                </c:pt>
                <c:pt idx="3149">
                  <c:v>34928</c:v>
                </c:pt>
                <c:pt idx="3150">
                  <c:v>34929</c:v>
                </c:pt>
                <c:pt idx="3151">
                  <c:v>34930</c:v>
                </c:pt>
                <c:pt idx="3152">
                  <c:v>34931</c:v>
                </c:pt>
                <c:pt idx="3153">
                  <c:v>34932</c:v>
                </c:pt>
                <c:pt idx="3154">
                  <c:v>34933</c:v>
                </c:pt>
                <c:pt idx="3155">
                  <c:v>34934</c:v>
                </c:pt>
                <c:pt idx="3156">
                  <c:v>34935</c:v>
                </c:pt>
                <c:pt idx="3157">
                  <c:v>34936</c:v>
                </c:pt>
                <c:pt idx="3158">
                  <c:v>34937</c:v>
                </c:pt>
                <c:pt idx="3159">
                  <c:v>34938</c:v>
                </c:pt>
                <c:pt idx="3160">
                  <c:v>34939</c:v>
                </c:pt>
                <c:pt idx="3161">
                  <c:v>34940</c:v>
                </c:pt>
                <c:pt idx="3162">
                  <c:v>34941</c:v>
                </c:pt>
                <c:pt idx="3163">
                  <c:v>34942</c:v>
                </c:pt>
                <c:pt idx="3164">
                  <c:v>34943</c:v>
                </c:pt>
                <c:pt idx="3165">
                  <c:v>34944</c:v>
                </c:pt>
                <c:pt idx="3166">
                  <c:v>34945</c:v>
                </c:pt>
                <c:pt idx="3167">
                  <c:v>34946</c:v>
                </c:pt>
                <c:pt idx="3168">
                  <c:v>34947</c:v>
                </c:pt>
                <c:pt idx="3169">
                  <c:v>34948</c:v>
                </c:pt>
                <c:pt idx="3170">
                  <c:v>34949</c:v>
                </c:pt>
                <c:pt idx="3171">
                  <c:v>34950</c:v>
                </c:pt>
                <c:pt idx="3172">
                  <c:v>34951</c:v>
                </c:pt>
                <c:pt idx="3173">
                  <c:v>34952</c:v>
                </c:pt>
                <c:pt idx="3174">
                  <c:v>34953</c:v>
                </c:pt>
                <c:pt idx="3175">
                  <c:v>34954</c:v>
                </c:pt>
                <c:pt idx="3176">
                  <c:v>34955</c:v>
                </c:pt>
                <c:pt idx="3177">
                  <c:v>34956</c:v>
                </c:pt>
                <c:pt idx="3178">
                  <c:v>34957</c:v>
                </c:pt>
                <c:pt idx="3179">
                  <c:v>34958</c:v>
                </c:pt>
                <c:pt idx="3180">
                  <c:v>34959</c:v>
                </c:pt>
                <c:pt idx="3181">
                  <c:v>34960</c:v>
                </c:pt>
                <c:pt idx="3182">
                  <c:v>34961</c:v>
                </c:pt>
                <c:pt idx="3183">
                  <c:v>34962</c:v>
                </c:pt>
                <c:pt idx="3184">
                  <c:v>34963</c:v>
                </c:pt>
                <c:pt idx="3185">
                  <c:v>34964</c:v>
                </c:pt>
                <c:pt idx="3186">
                  <c:v>34965</c:v>
                </c:pt>
                <c:pt idx="3187">
                  <c:v>34966</c:v>
                </c:pt>
                <c:pt idx="3188">
                  <c:v>34967</c:v>
                </c:pt>
                <c:pt idx="3189">
                  <c:v>34968</c:v>
                </c:pt>
                <c:pt idx="3190">
                  <c:v>34969</c:v>
                </c:pt>
                <c:pt idx="3191">
                  <c:v>34970</c:v>
                </c:pt>
                <c:pt idx="3192">
                  <c:v>34971</c:v>
                </c:pt>
                <c:pt idx="3193">
                  <c:v>34972</c:v>
                </c:pt>
                <c:pt idx="3194">
                  <c:v>34973</c:v>
                </c:pt>
                <c:pt idx="3195">
                  <c:v>34974</c:v>
                </c:pt>
                <c:pt idx="3196">
                  <c:v>34975</c:v>
                </c:pt>
                <c:pt idx="3197">
                  <c:v>34976</c:v>
                </c:pt>
                <c:pt idx="3198">
                  <c:v>34977</c:v>
                </c:pt>
                <c:pt idx="3199">
                  <c:v>34978</c:v>
                </c:pt>
                <c:pt idx="3200">
                  <c:v>34979</c:v>
                </c:pt>
                <c:pt idx="3201">
                  <c:v>34980</c:v>
                </c:pt>
                <c:pt idx="3202">
                  <c:v>34981</c:v>
                </c:pt>
                <c:pt idx="3203">
                  <c:v>34982</c:v>
                </c:pt>
                <c:pt idx="3204">
                  <c:v>34983</c:v>
                </c:pt>
                <c:pt idx="3205">
                  <c:v>34984</c:v>
                </c:pt>
                <c:pt idx="3206">
                  <c:v>34985</c:v>
                </c:pt>
                <c:pt idx="3207">
                  <c:v>34986</c:v>
                </c:pt>
                <c:pt idx="3208">
                  <c:v>34987</c:v>
                </c:pt>
                <c:pt idx="3209">
                  <c:v>34988</c:v>
                </c:pt>
                <c:pt idx="3210">
                  <c:v>34989</c:v>
                </c:pt>
                <c:pt idx="3211">
                  <c:v>34990</c:v>
                </c:pt>
                <c:pt idx="3212">
                  <c:v>34991</c:v>
                </c:pt>
                <c:pt idx="3213">
                  <c:v>34992</c:v>
                </c:pt>
                <c:pt idx="3214">
                  <c:v>34993</c:v>
                </c:pt>
                <c:pt idx="3215">
                  <c:v>34994</c:v>
                </c:pt>
                <c:pt idx="3216">
                  <c:v>34995</c:v>
                </c:pt>
                <c:pt idx="3217">
                  <c:v>34996</c:v>
                </c:pt>
                <c:pt idx="3218">
                  <c:v>34997</c:v>
                </c:pt>
                <c:pt idx="3219">
                  <c:v>34998</c:v>
                </c:pt>
                <c:pt idx="3220">
                  <c:v>34999</c:v>
                </c:pt>
                <c:pt idx="3221">
                  <c:v>35000</c:v>
                </c:pt>
                <c:pt idx="3222">
                  <c:v>35001</c:v>
                </c:pt>
                <c:pt idx="3223">
                  <c:v>35002</c:v>
                </c:pt>
                <c:pt idx="3224">
                  <c:v>35003</c:v>
                </c:pt>
                <c:pt idx="3225">
                  <c:v>35004</c:v>
                </c:pt>
                <c:pt idx="3226">
                  <c:v>35005</c:v>
                </c:pt>
                <c:pt idx="3227">
                  <c:v>35006</c:v>
                </c:pt>
                <c:pt idx="3228">
                  <c:v>35007</c:v>
                </c:pt>
                <c:pt idx="3229">
                  <c:v>35008</c:v>
                </c:pt>
                <c:pt idx="3230">
                  <c:v>35009</c:v>
                </c:pt>
                <c:pt idx="3231">
                  <c:v>35010</c:v>
                </c:pt>
                <c:pt idx="3232">
                  <c:v>35011</c:v>
                </c:pt>
                <c:pt idx="3233">
                  <c:v>35012</c:v>
                </c:pt>
                <c:pt idx="3234">
                  <c:v>35013</c:v>
                </c:pt>
                <c:pt idx="3235">
                  <c:v>35014</c:v>
                </c:pt>
                <c:pt idx="3236">
                  <c:v>35015</c:v>
                </c:pt>
                <c:pt idx="3237">
                  <c:v>35016</c:v>
                </c:pt>
                <c:pt idx="3238">
                  <c:v>35017</c:v>
                </c:pt>
                <c:pt idx="3239">
                  <c:v>35018</c:v>
                </c:pt>
                <c:pt idx="3240">
                  <c:v>35019</c:v>
                </c:pt>
                <c:pt idx="3241">
                  <c:v>35020</c:v>
                </c:pt>
                <c:pt idx="3242">
                  <c:v>35021</c:v>
                </c:pt>
                <c:pt idx="3243">
                  <c:v>35022</c:v>
                </c:pt>
                <c:pt idx="3244">
                  <c:v>35023</c:v>
                </c:pt>
                <c:pt idx="3245">
                  <c:v>35024</c:v>
                </c:pt>
                <c:pt idx="3246">
                  <c:v>35025</c:v>
                </c:pt>
                <c:pt idx="3247">
                  <c:v>35026</c:v>
                </c:pt>
                <c:pt idx="3248">
                  <c:v>35027</c:v>
                </c:pt>
                <c:pt idx="3249">
                  <c:v>35028</c:v>
                </c:pt>
                <c:pt idx="3250">
                  <c:v>35029</c:v>
                </c:pt>
                <c:pt idx="3251">
                  <c:v>35030</c:v>
                </c:pt>
                <c:pt idx="3252">
                  <c:v>35031</c:v>
                </c:pt>
                <c:pt idx="3253">
                  <c:v>35032</c:v>
                </c:pt>
                <c:pt idx="3254">
                  <c:v>35033</c:v>
                </c:pt>
                <c:pt idx="3255">
                  <c:v>35034</c:v>
                </c:pt>
                <c:pt idx="3256">
                  <c:v>35035</c:v>
                </c:pt>
                <c:pt idx="3257">
                  <c:v>35036</c:v>
                </c:pt>
                <c:pt idx="3258">
                  <c:v>35037</c:v>
                </c:pt>
                <c:pt idx="3259">
                  <c:v>35038</c:v>
                </c:pt>
                <c:pt idx="3260">
                  <c:v>35039</c:v>
                </c:pt>
                <c:pt idx="3261">
                  <c:v>35040</c:v>
                </c:pt>
                <c:pt idx="3262">
                  <c:v>35041</c:v>
                </c:pt>
                <c:pt idx="3263">
                  <c:v>35042</c:v>
                </c:pt>
                <c:pt idx="3264">
                  <c:v>35043</c:v>
                </c:pt>
                <c:pt idx="3265">
                  <c:v>35044</c:v>
                </c:pt>
                <c:pt idx="3266">
                  <c:v>35045</c:v>
                </c:pt>
                <c:pt idx="3267">
                  <c:v>35046</c:v>
                </c:pt>
                <c:pt idx="3268">
                  <c:v>35047</c:v>
                </c:pt>
                <c:pt idx="3269">
                  <c:v>35048</c:v>
                </c:pt>
                <c:pt idx="3270">
                  <c:v>35049</c:v>
                </c:pt>
                <c:pt idx="3271">
                  <c:v>35050</c:v>
                </c:pt>
                <c:pt idx="3272">
                  <c:v>35051</c:v>
                </c:pt>
                <c:pt idx="3273">
                  <c:v>35052</c:v>
                </c:pt>
                <c:pt idx="3274">
                  <c:v>35053</c:v>
                </c:pt>
                <c:pt idx="3275">
                  <c:v>35054</c:v>
                </c:pt>
                <c:pt idx="3276">
                  <c:v>35055</c:v>
                </c:pt>
                <c:pt idx="3277">
                  <c:v>35056</c:v>
                </c:pt>
                <c:pt idx="3278">
                  <c:v>35057</c:v>
                </c:pt>
                <c:pt idx="3279">
                  <c:v>35058</c:v>
                </c:pt>
                <c:pt idx="3280">
                  <c:v>35059</c:v>
                </c:pt>
                <c:pt idx="3281">
                  <c:v>35060</c:v>
                </c:pt>
                <c:pt idx="3282">
                  <c:v>35061</c:v>
                </c:pt>
                <c:pt idx="3283">
                  <c:v>35062</c:v>
                </c:pt>
                <c:pt idx="3284">
                  <c:v>35063</c:v>
                </c:pt>
                <c:pt idx="3285">
                  <c:v>35064</c:v>
                </c:pt>
                <c:pt idx="3286">
                  <c:v>35065</c:v>
                </c:pt>
                <c:pt idx="3287">
                  <c:v>35066</c:v>
                </c:pt>
                <c:pt idx="3288">
                  <c:v>35067</c:v>
                </c:pt>
                <c:pt idx="3289">
                  <c:v>35068</c:v>
                </c:pt>
                <c:pt idx="3290">
                  <c:v>35069</c:v>
                </c:pt>
                <c:pt idx="3291">
                  <c:v>35070</c:v>
                </c:pt>
                <c:pt idx="3292">
                  <c:v>35071</c:v>
                </c:pt>
                <c:pt idx="3293">
                  <c:v>35072</c:v>
                </c:pt>
                <c:pt idx="3294">
                  <c:v>35073</c:v>
                </c:pt>
                <c:pt idx="3295">
                  <c:v>35074</c:v>
                </c:pt>
                <c:pt idx="3296">
                  <c:v>35075</c:v>
                </c:pt>
                <c:pt idx="3297">
                  <c:v>35076</c:v>
                </c:pt>
                <c:pt idx="3298">
                  <c:v>35077</c:v>
                </c:pt>
                <c:pt idx="3299">
                  <c:v>35078</c:v>
                </c:pt>
                <c:pt idx="3300">
                  <c:v>35079</c:v>
                </c:pt>
                <c:pt idx="3301">
                  <c:v>35080</c:v>
                </c:pt>
                <c:pt idx="3302">
                  <c:v>35081</c:v>
                </c:pt>
                <c:pt idx="3303">
                  <c:v>35082</c:v>
                </c:pt>
                <c:pt idx="3304">
                  <c:v>35083</c:v>
                </c:pt>
                <c:pt idx="3305">
                  <c:v>35084</c:v>
                </c:pt>
                <c:pt idx="3306">
                  <c:v>35085</c:v>
                </c:pt>
                <c:pt idx="3307">
                  <c:v>35086</c:v>
                </c:pt>
                <c:pt idx="3308">
                  <c:v>35087</c:v>
                </c:pt>
                <c:pt idx="3309">
                  <c:v>35088</c:v>
                </c:pt>
                <c:pt idx="3310">
                  <c:v>35089</c:v>
                </c:pt>
                <c:pt idx="3311">
                  <c:v>35090</c:v>
                </c:pt>
                <c:pt idx="3312">
                  <c:v>35091</c:v>
                </c:pt>
                <c:pt idx="3313">
                  <c:v>35092</c:v>
                </c:pt>
                <c:pt idx="3314">
                  <c:v>35093</c:v>
                </c:pt>
                <c:pt idx="3315">
                  <c:v>35094</c:v>
                </c:pt>
                <c:pt idx="3316">
                  <c:v>35095</c:v>
                </c:pt>
                <c:pt idx="3317">
                  <c:v>35096</c:v>
                </c:pt>
                <c:pt idx="3318">
                  <c:v>35097</c:v>
                </c:pt>
                <c:pt idx="3319">
                  <c:v>35098</c:v>
                </c:pt>
                <c:pt idx="3320">
                  <c:v>35099</c:v>
                </c:pt>
                <c:pt idx="3321">
                  <c:v>35100</c:v>
                </c:pt>
                <c:pt idx="3322">
                  <c:v>35101</c:v>
                </c:pt>
                <c:pt idx="3323">
                  <c:v>35102</c:v>
                </c:pt>
                <c:pt idx="3324">
                  <c:v>35103</c:v>
                </c:pt>
                <c:pt idx="3325">
                  <c:v>35104</c:v>
                </c:pt>
                <c:pt idx="3326">
                  <c:v>35105</c:v>
                </c:pt>
                <c:pt idx="3327">
                  <c:v>35106</c:v>
                </c:pt>
                <c:pt idx="3328">
                  <c:v>35107</c:v>
                </c:pt>
                <c:pt idx="3329">
                  <c:v>35108</c:v>
                </c:pt>
                <c:pt idx="3330">
                  <c:v>35109</c:v>
                </c:pt>
                <c:pt idx="3331">
                  <c:v>35110</c:v>
                </c:pt>
                <c:pt idx="3332">
                  <c:v>35111</c:v>
                </c:pt>
                <c:pt idx="3333">
                  <c:v>35112</c:v>
                </c:pt>
                <c:pt idx="3334">
                  <c:v>35113</c:v>
                </c:pt>
                <c:pt idx="3335">
                  <c:v>35114</c:v>
                </c:pt>
                <c:pt idx="3336">
                  <c:v>35115</c:v>
                </c:pt>
                <c:pt idx="3337">
                  <c:v>35116</c:v>
                </c:pt>
                <c:pt idx="3338">
                  <c:v>35117</c:v>
                </c:pt>
                <c:pt idx="3339">
                  <c:v>35118</c:v>
                </c:pt>
                <c:pt idx="3340">
                  <c:v>35119</c:v>
                </c:pt>
                <c:pt idx="3341">
                  <c:v>35120</c:v>
                </c:pt>
                <c:pt idx="3342">
                  <c:v>35121</c:v>
                </c:pt>
                <c:pt idx="3343">
                  <c:v>35122</c:v>
                </c:pt>
                <c:pt idx="3344">
                  <c:v>35123</c:v>
                </c:pt>
                <c:pt idx="3345">
                  <c:v>35124</c:v>
                </c:pt>
                <c:pt idx="3346">
                  <c:v>35125</c:v>
                </c:pt>
                <c:pt idx="3347">
                  <c:v>35126</c:v>
                </c:pt>
                <c:pt idx="3348">
                  <c:v>35127</c:v>
                </c:pt>
                <c:pt idx="3349">
                  <c:v>35128</c:v>
                </c:pt>
                <c:pt idx="3350">
                  <c:v>35129</c:v>
                </c:pt>
                <c:pt idx="3351">
                  <c:v>35130</c:v>
                </c:pt>
                <c:pt idx="3352">
                  <c:v>35131</c:v>
                </c:pt>
                <c:pt idx="3353">
                  <c:v>35132</c:v>
                </c:pt>
                <c:pt idx="3354">
                  <c:v>35133</c:v>
                </c:pt>
                <c:pt idx="3355">
                  <c:v>35134</c:v>
                </c:pt>
                <c:pt idx="3356">
                  <c:v>35135</c:v>
                </c:pt>
                <c:pt idx="3357">
                  <c:v>35136</c:v>
                </c:pt>
                <c:pt idx="3358">
                  <c:v>35137</c:v>
                </c:pt>
                <c:pt idx="3359">
                  <c:v>35138</c:v>
                </c:pt>
                <c:pt idx="3360">
                  <c:v>35139</c:v>
                </c:pt>
                <c:pt idx="3361">
                  <c:v>35140</c:v>
                </c:pt>
                <c:pt idx="3362">
                  <c:v>35141</c:v>
                </c:pt>
                <c:pt idx="3363">
                  <c:v>35142</c:v>
                </c:pt>
                <c:pt idx="3364">
                  <c:v>35143</c:v>
                </c:pt>
                <c:pt idx="3365">
                  <c:v>35144</c:v>
                </c:pt>
                <c:pt idx="3366">
                  <c:v>35145</c:v>
                </c:pt>
                <c:pt idx="3367">
                  <c:v>35146</c:v>
                </c:pt>
                <c:pt idx="3368">
                  <c:v>35147</c:v>
                </c:pt>
                <c:pt idx="3369">
                  <c:v>35148</c:v>
                </c:pt>
                <c:pt idx="3370">
                  <c:v>35149</c:v>
                </c:pt>
                <c:pt idx="3371">
                  <c:v>35150</c:v>
                </c:pt>
                <c:pt idx="3372">
                  <c:v>35151</c:v>
                </c:pt>
                <c:pt idx="3373">
                  <c:v>35152</c:v>
                </c:pt>
                <c:pt idx="3374">
                  <c:v>35153</c:v>
                </c:pt>
                <c:pt idx="3375">
                  <c:v>35154</c:v>
                </c:pt>
                <c:pt idx="3376">
                  <c:v>35155</c:v>
                </c:pt>
                <c:pt idx="3377">
                  <c:v>35156</c:v>
                </c:pt>
                <c:pt idx="3378">
                  <c:v>35157</c:v>
                </c:pt>
                <c:pt idx="3379">
                  <c:v>35158</c:v>
                </c:pt>
                <c:pt idx="3380">
                  <c:v>35159</c:v>
                </c:pt>
                <c:pt idx="3381">
                  <c:v>35160</c:v>
                </c:pt>
                <c:pt idx="3382">
                  <c:v>35161</c:v>
                </c:pt>
                <c:pt idx="3383">
                  <c:v>35162</c:v>
                </c:pt>
                <c:pt idx="3384">
                  <c:v>35163</c:v>
                </c:pt>
                <c:pt idx="3385">
                  <c:v>35164</c:v>
                </c:pt>
                <c:pt idx="3386">
                  <c:v>35165</c:v>
                </c:pt>
                <c:pt idx="3387">
                  <c:v>35166</c:v>
                </c:pt>
                <c:pt idx="3388">
                  <c:v>35167</c:v>
                </c:pt>
                <c:pt idx="3389">
                  <c:v>35168</c:v>
                </c:pt>
                <c:pt idx="3390">
                  <c:v>35169</c:v>
                </c:pt>
                <c:pt idx="3391">
                  <c:v>35170</c:v>
                </c:pt>
                <c:pt idx="3392">
                  <c:v>35171</c:v>
                </c:pt>
                <c:pt idx="3393">
                  <c:v>35172</c:v>
                </c:pt>
                <c:pt idx="3394">
                  <c:v>35173</c:v>
                </c:pt>
                <c:pt idx="3395">
                  <c:v>35174</c:v>
                </c:pt>
                <c:pt idx="3396">
                  <c:v>35175</c:v>
                </c:pt>
                <c:pt idx="3397">
                  <c:v>35176</c:v>
                </c:pt>
                <c:pt idx="3398">
                  <c:v>35177</c:v>
                </c:pt>
                <c:pt idx="3399">
                  <c:v>35178</c:v>
                </c:pt>
                <c:pt idx="3400">
                  <c:v>35179</c:v>
                </c:pt>
                <c:pt idx="3401">
                  <c:v>35180</c:v>
                </c:pt>
                <c:pt idx="3402">
                  <c:v>35181</c:v>
                </c:pt>
                <c:pt idx="3403">
                  <c:v>35182</c:v>
                </c:pt>
                <c:pt idx="3404">
                  <c:v>35183</c:v>
                </c:pt>
                <c:pt idx="3405">
                  <c:v>35184</c:v>
                </c:pt>
                <c:pt idx="3406">
                  <c:v>35185</c:v>
                </c:pt>
                <c:pt idx="3407">
                  <c:v>35186</c:v>
                </c:pt>
                <c:pt idx="3408">
                  <c:v>35187</c:v>
                </c:pt>
                <c:pt idx="3409">
                  <c:v>35188</c:v>
                </c:pt>
                <c:pt idx="3410">
                  <c:v>35189</c:v>
                </c:pt>
                <c:pt idx="3411">
                  <c:v>35190</c:v>
                </c:pt>
                <c:pt idx="3412">
                  <c:v>35191</c:v>
                </c:pt>
                <c:pt idx="3413">
                  <c:v>35192</c:v>
                </c:pt>
                <c:pt idx="3414">
                  <c:v>35193</c:v>
                </c:pt>
                <c:pt idx="3415">
                  <c:v>35194</c:v>
                </c:pt>
                <c:pt idx="3416">
                  <c:v>35195</c:v>
                </c:pt>
                <c:pt idx="3417">
                  <c:v>35196</c:v>
                </c:pt>
                <c:pt idx="3418">
                  <c:v>35197</c:v>
                </c:pt>
                <c:pt idx="3419">
                  <c:v>35198</c:v>
                </c:pt>
                <c:pt idx="3420">
                  <c:v>35199</c:v>
                </c:pt>
                <c:pt idx="3421">
                  <c:v>35200</c:v>
                </c:pt>
                <c:pt idx="3422">
                  <c:v>35201</c:v>
                </c:pt>
                <c:pt idx="3423">
                  <c:v>35202</c:v>
                </c:pt>
                <c:pt idx="3424">
                  <c:v>35203</c:v>
                </c:pt>
                <c:pt idx="3425">
                  <c:v>35204</c:v>
                </c:pt>
                <c:pt idx="3426">
                  <c:v>35205</c:v>
                </c:pt>
                <c:pt idx="3427">
                  <c:v>35206</c:v>
                </c:pt>
                <c:pt idx="3428">
                  <c:v>35207</c:v>
                </c:pt>
                <c:pt idx="3429">
                  <c:v>35208</c:v>
                </c:pt>
                <c:pt idx="3430">
                  <c:v>35209</c:v>
                </c:pt>
                <c:pt idx="3431">
                  <c:v>35210</c:v>
                </c:pt>
                <c:pt idx="3432">
                  <c:v>35211</c:v>
                </c:pt>
                <c:pt idx="3433">
                  <c:v>35212</c:v>
                </c:pt>
                <c:pt idx="3434">
                  <c:v>35213</c:v>
                </c:pt>
                <c:pt idx="3435">
                  <c:v>35214</c:v>
                </c:pt>
                <c:pt idx="3436">
                  <c:v>35215</c:v>
                </c:pt>
                <c:pt idx="3437">
                  <c:v>35216</c:v>
                </c:pt>
                <c:pt idx="3438">
                  <c:v>35217</c:v>
                </c:pt>
                <c:pt idx="3439">
                  <c:v>35218</c:v>
                </c:pt>
                <c:pt idx="3440">
                  <c:v>35219</c:v>
                </c:pt>
                <c:pt idx="3441">
                  <c:v>35220</c:v>
                </c:pt>
                <c:pt idx="3442">
                  <c:v>35221</c:v>
                </c:pt>
                <c:pt idx="3443">
                  <c:v>35222</c:v>
                </c:pt>
                <c:pt idx="3444">
                  <c:v>35223</c:v>
                </c:pt>
                <c:pt idx="3445">
                  <c:v>35224</c:v>
                </c:pt>
                <c:pt idx="3446">
                  <c:v>35225</c:v>
                </c:pt>
                <c:pt idx="3447">
                  <c:v>35226</c:v>
                </c:pt>
                <c:pt idx="3448">
                  <c:v>35227</c:v>
                </c:pt>
                <c:pt idx="3449">
                  <c:v>35228</c:v>
                </c:pt>
                <c:pt idx="3450">
                  <c:v>35229</c:v>
                </c:pt>
                <c:pt idx="3451">
                  <c:v>35230</c:v>
                </c:pt>
                <c:pt idx="3452">
                  <c:v>35231</c:v>
                </c:pt>
                <c:pt idx="3453">
                  <c:v>35232</c:v>
                </c:pt>
                <c:pt idx="3454">
                  <c:v>35233</c:v>
                </c:pt>
                <c:pt idx="3455">
                  <c:v>35234</c:v>
                </c:pt>
                <c:pt idx="3456">
                  <c:v>35235</c:v>
                </c:pt>
                <c:pt idx="3457">
                  <c:v>35236</c:v>
                </c:pt>
                <c:pt idx="3458">
                  <c:v>35237</c:v>
                </c:pt>
                <c:pt idx="3459">
                  <c:v>35238</c:v>
                </c:pt>
                <c:pt idx="3460">
                  <c:v>35239</c:v>
                </c:pt>
                <c:pt idx="3461">
                  <c:v>35240</c:v>
                </c:pt>
                <c:pt idx="3462">
                  <c:v>35241</c:v>
                </c:pt>
                <c:pt idx="3463">
                  <c:v>35242</c:v>
                </c:pt>
                <c:pt idx="3464">
                  <c:v>35243</c:v>
                </c:pt>
                <c:pt idx="3465">
                  <c:v>35244</c:v>
                </c:pt>
                <c:pt idx="3466">
                  <c:v>35245</c:v>
                </c:pt>
                <c:pt idx="3467">
                  <c:v>35246</c:v>
                </c:pt>
                <c:pt idx="3468">
                  <c:v>35247</c:v>
                </c:pt>
                <c:pt idx="3469">
                  <c:v>35248</c:v>
                </c:pt>
                <c:pt idx="3470">
                  <c:v>35249</c:v>
                </c:pt>
                <c:pt idx="3471">
                  <c:v>35250</c:v>
                </c:pt>
                <c:pt idx="3472">
                  <c:v>35251</c:v>
                </c:pt>
                <c:pt idx="3473">
                  <c:v>35252</c:v>
                </c:pt>
                <c:pt idx="3474">
                  <c:v>35253</c:v>
                </c:pt>
                <c:pt idx="3475">
                  <c:v>35254</c:v>
                </c:pt>
                <c:pt idx="3476">
                  <c:v>35255</c:v>
                </c:pt>
                <c:pt idx="3477">
                  <c:v>35256</c:v>
                </c:pt>
                <c:pt idx="3478">
                  <c:v>35257</c:v>
                </c:pt>
                <c:pt idx="3479">
                  <c:v>35258</c:v>
                </c:pt>
                <c:pt idx="3480">
                  <c:v>35259</c:v>
                </c:pt>
                <c:pt idx="3481">
                  <c:v>35260</c:v>
                </c:pt>
                <c:pt idx="3482">
                  <c:v>35261</c:v>
                </c:pt>
                <c:pt idx="3483">
                  <c:v>35262</c:v>
                </c:pt>
                <c:pt idx="3484">
                  <c:v>35263</c:v>
                </c:pt>
                <c:pt idx="3485">
                  <c:v>35264</c:v>
                </c:pt>
                <c:pt idx="3486">
                  <c:v>35265</c:v>
                </c:pt>
                <c:pt idx="3487">
                  <c:v>35266</c:v>
                </c:pt>
                <c:pt idx="3488">
                  <c:v>35267</c:v>
                </c:pt>
                <c:pt idx="3489">
                  <c:v>35268</c:v>
                </c:pt>
                <c:pt idx="3490">
                  <c:v>35269</c:v>
                </c:pt>
                <c:pt idx="3491">
                  <c:v>35270</c:v>
                </c:pt>
                <c:pt idx="3492">
                  <c:v>35271</c:v>
                </c:pt>
                <c:pt idx="3493">
                  <c:v>35272</c:v>
                </c:pt>
                <c:pt idx="3494">
                  <c:v>35273</c:v>
                </c:pt>
                <c:pt idx="3495">
                  <c:v>35274</c:v>
                </c:pt>
                <c:pt idx="3496">
                  <c:v>35275</c:v>
                </c:pt>
                <c:pt idx="3497">
                  <c:v>35276</c:v>
                </c:pt>
                <c:pt idx="3498">
                  <c:v>35277</c:v>
                </c:pt>
                <c:pt idx="3499">
                  <c:v>35278</c:v>
                </c:pt>
                <c:pt idx="3500">
                  <c:v>35279</c:v>
                </c:pt>
                <c:pt idx="3501">
                  <c:v>35280</c:v>
                </c:pt>
                <c:pt idx="3502">
                  <c:v>35281</c:v>
                </c:pt>
                <c:pt idx="3503">
                  <c:v>35282</c:v>
                </c:pt>
                <c:pt idx="3504">
                  <c:v>35283</c:v>
                </c:pt>
                <c:pt idx="3505">
                  <c:v>35284</c:v>
                </c:pt>
                <c:pt idx="3506">
                  <c:v>35285</c:v>
                </c:pt>
                <c:pt idx="3507">
                  <c:v>35286</c:v>
                </c:pt>
                <c:pt idx="3508">
                  <c:v>35287</c:v>
                </c:pt>
                <c:pt idx="3509">
                  <c:v>35288</c:v>
                </c:pt>
                <c:pt idx="3510">
                  <c:v>35289</c:v>
                </c:pt>
                <c:pt idx="3511">
                  <c:v>35290</c:v>
                </c:pt>
                <c:pt idx="3512">
                  <c:v>35291</c:v>
                </c:pt>
                <c:pt idx="3513">
                  <c:v>35292</c:v>
                </c:pt>
                <c:pt idx="3514">
                  <c:v>35293</c:v>
                </c:pt>
                <c:pt idx="3515">
                  <c:v>35294</c:v>
                </c:pt>
                <c:pt idx="3516">
                  <c:v>35295</c:v>
                </c:pt>
                <c:pt idx="3517">
                  <c:v>35296</c:v>
                </c:pt>
                <c:pt idx="3518">
                  <c:v>35297</c:v>
                </c:pt>
                <c:pt idx="3519">
                  <c:v>35298</c:v>
                </c:pt>
                <c:pt idx="3520">
                  <c:v>35299</c:v>
                </c:pt>
                <c:pt idx="3521">
                  <c:v>35300</c:v>
                </c:pt>
                <c:pt idx="3522">
                  <c:v>35301</c:v>
                </c:pt>
                <c:pt idx="3523">
                  <c:v>35302</c:v>
                </c:pt>
                <c:pt idx="3524">
                  <c:v>35303</c:v>
                </c:pt>
                <c:pt idx="3525">
                  <c:v>35304</c:v>
                </c:pt>
                <c:pt idx="3526">
                  <c:v>35305</c:v>
                </c:pt>
                <c:pt idx="3527">
                  <c:v>35306</c:v>
                </c:pt>
                <c:pt idx="3528">
                  <c:v>35307</c:v>
                </c:pt>
                <c:pt idx="3529">
                  <c:v>35308</c:v>
                </c:pt>
                <c:pt idx="3530">
                  <c:v>35309</c:v>
                </c:pt>
                <c:pt idx="3531">
                  <c:v>35310</c:v>
                </c:pt>
                <c:pt idx="3532">
                  <c:v>35311</c:v>
                </c:pt>
                <c:pt idx="3533">
                  <c:v>35312</c:v>
                </c:pt>
                <c:pt idx="3534">
                  <c:v>35313</c:v>
                </c:pt>
                <c:pt idx="3535">
                  <c:v>35314</c:v>
                </c:pt>
                <c:pt idx="3536">
                  <c:v>35315</c:v>
                </c:pt>
                <c:pt idx="3537">
                  <c:v>35316</c:v>
                </c:pt>
                <c:pt idx="3538">
                  <c:v>35317</c:v>
                </c:pt>
                <c:pt idx="3539">
                  <c:v>35318</c:v>
                </c:pt>
                <c:pt idx="3540">
                  <c:v>35319</c:v>
                </c:pt>
                <c:pt idx="3541">
                  <c:v>35320</c:v>
                </c:pt>
                <c:pt idx="3542">
                  <c:v>35321</c:v>
                </c:pt>
                <c:pt idx="3543">
                  <c:v>35322</c:v>
                </c:pt>
                <c:pt idx="3544">
                  <c:v>35323</c:v>
                </c:pt>
                <c:pt idx="3545">
                  <c:v>35324</c:v>
                </c:pt>
                <c:pt idx="3546">
                  <c:v>35325</c:v>
                </c:pt>
                <c:pt idx="3547">
                  <c:v>35326</c:v>
                </c:pt>
                <c:pt idx="3548">
                  <c:v>35327</c:v>
                </c:pt>
                <c:pt idx="3549">
                  <c:v>35328</c:v>
                </c:pt>
                <c:pt idx="3550">
                  <c:v>35329</c:v>
                </c:pt>
                <c:pt idx="3551">
                  <c:v>35330</c:v>
                </c:pt>
                <c:pt idx="3552">
                  <c:v>35331</c:v>
                </c:pt>
                <c:pt idx="3553">
                  <c:v>35332</c:v>
                </c:pt>
                <c:pt idx="3554">
                  <c:v>35333</c:v>
                </c:pt>
                <c:pt idx="3555">
                  <c:v>35334</c:v>
                </c:pt>
                <c:pt idx="3556">
                  <c:v>35335</c:v>
                </c:pt>
                <c:pt idx="3557">
                  <c:v>35336</c:v>
                </c:pt>
                <c:pt idx="3558">
                  <c:v>35337</c:v>
                </c:pt>
                <c:pt idx="3559">
                  <c:v>35338</c:v>
                </c:pt>
                <c:pt idx="3560">
                  <c:v>35339</c:v>
                </c:pt>
                <c:pt idx="3561">
                  <c:v>35340</c:v>
                </c:pt>
                <c:pt idx="3562">
                  <c:v>35341</c:v>
                </c:pt>
                <c:pt idx="3563">
                  <c:v>35342</c:v>
                </c:pt>
                <c:pt idx="3564">
                  <c:v>35343</c:v>
                </c:pt>
                <c:pt idx="3565">
                  <c:v>35344</c:v>
                </c:pt>
                <c:pt idx="3566">
                  <c:v>35345</c:v>
                </c:pt>
                <c:pt idx="3567">
                  <c:v>35346</c:v>
                </c:pt>
                <c:pt idx="3568">
                  <c:v>35347</c:v>
                </c:pt>
                <c:pt idx="3569">
                  <c:v>35348</c:v>
                </c:pt>
                <c:pt idx="3570">
                  <c:v>35349</c:v>
                </c:pt>
                <c:pt idx="3571">
                  <c:v>35350</c:v>
                </c:pt>
                <c:pt idx="3572">
                  <c:v>35351</c:v>
                </c:pt>
                <c:pt idx="3573">
                  <c:v>35352</c:v>
                </c:pt>
                <c:pt idx="3574">
                  <c:v>35353</c:v>
                </c:pt>
                <c:pt idx="3575">
                  <c:v>35354</c:v>
                </c:pt>
                <c:pt idx="3576">
                  <c:v>35355</c:v>
                </c:pt>
                <c:pt idx="3577">
                  <c:v>35356</c:v>
                </c:pt>
                <c:pt idx="3578">
                  <c:v>35357</c:v>
                </c:pt>
                <c:pt idx="3579">
                  <c:v>35358</c:v>
                </c:pt>
                <c:pt idx="3580">
                  <c:v>35359</c:v>
                </c:pt>
                <c:pt idx="3581">
                  <c:v>35360</c:v>
                </c:pt>
                <c:pt idx="3582">
                  <c:v>35361</c:v>
                </c:pt>
                <c:pt idx="3583">
                  <c:v>35362</c:v>
                </c:pt>
                <c:pt idx="3584">
                  <c:v>35363</c:v>
                </c:pt>
                <c:pt idx="3585">
                  <c:v>35364</c:v>
                </c:pt>
                <c:pt idx="3586">
                  <c:v>35365</c:v>
                </c:pt>
                <c:pt idx="3587">
                  <c:v>35366</c:v>
                </c:pt>
                <c:pt idx="3588">
                  <c:v>35367</c:v>
                </c:pt>
                <c:pt idx="3589">
                  <c:v>35368</c:v>
                </c:pt>
                <c:pt idx="3590">
                  <c:v>35369</c:v>
                </c:pt>
                <c:pt idx="3591">
                  <c:v>35370</c:v>
                </c:pt>
                <c:pt idx="3592">
                  <c:v>35371</c:v>
                </c:pt>
                <c:pt idx="3593">
                  <c:v>35372</c:v>
                </c:pt>
                <c:pt idx="3594">
                  <c:v>35373</c:v>
                </c:pt>
                <c:pt idx="3595">
                  <c:v>35374</c:v>
                </c:pt>
                <c:pt idx="3596">
                  <c:v>35375</c:v>
                </c:pt>
                <c:pt idx="3597">
                  <c:v>35376</c:v>
                </c:pt>
                <c:pt idx="3598">
                  <c:v>35377</c:v>
                </c:pt>
                <c:pt idx="3599">
                  <c:v>35378</c:v>
                </c:pt>
                <c:pt idx="3600">
                  <c:v>35379</c:v>
                </c:pt>
                <c:pt idx="3601">
                  <c:v>35380</c:v>
                </c:pt>
                <c:pt idx="3602">
                  <c:v>35381</c:v>
                </c:pt>
                <c:pt idx="3603">
                  <c:v>35382</c:v>
                </c:pt>
                <c:pt idx="3604">
                  <c:v>35383</c:v>
                </c:pt>
                <c:pt idx="3605">
                  <c:v>35384</c:v>
                </c:pt>
                <c:pt idx="3606">
                  <c:v>35385</c:v>
                </c:pt>
                <c:pt idx="3607">
                  <c:v>35386</c:v>
                </c:pt>
                <c:pt idx="3608">
                  <c:v>35387</c:v>
                </c:pt>
                <c:pt idx="3609">
                  <c:v>35388</c:v>
                </c:pt>
                <c:pt idx="3610">
                  <c:v>35389</c:v>
                </c:pt>
                <c:pt idx="3611">
                  <c:v>35390</c:v>
                </c:pt>
                <c:pt idx="3612">
                  <c:v>35391</c:v>
                </c:pt>
                <c:pt idx="3613">
                  <c:v>35392</c:v>
                </c:pt>
                <c:pt idx="3614">
                  <c:v>35393</c:v>
                </c:pt>
                <c:pt idx="3615">
                  <c:v>35394</c:v>
                </c:pt>
                <c:pt idx="3616">
                  <c:v>35395</c:v>
                </c:pt>
                <c:pt idx="3617">
                  <c:v>35396</c:v>
                </c:pt>
                <c:pt idx="3618">
                  <c:v>35397</c:v>
                </c:pt>
                <c:pt idx="3619">
                  <c:v>35398</c:v>
                </c:pt>
                <c:pt idx="3620">
                  <c:v>35399</c:v>
                </c:pt>
                <c:pt idx="3621">
                  <c:v>35400</c:v>
                </c:pt>
                <c:pt idx="3622">
                  <c:v>35401</c:v>
                </c:pt>
                <c:pt idx="3623">
                  <c:v>35402</c:v>
                </c:pt>
                <c:pt idx="3624">
                  <c:v>35403</c:v>
                </c:pt>
                <c:pt idx="3625">
                  <c:v>35404</c:v>
                </c:pt>
                <c:pt idx="3626">
                  <c:v>35405</c:v>
                </c:pt>
                <c:pt idx="3627">
                  <c:v>35406</c:v>
                </c:pt>
                <c:pt idx="3628">
                  <c:v>35407</c:v>
                </c:pt>
                <c:pt idx="3629">
                  <c:v>35408</c:v>
                </c:pt>
                <c:pt idx="3630">
                  <c:v>35409</c:v>
                </c:pt>
                <c:pt idx="3631">
                  <c:v>35410</c:v>
                </c:pt>
                <c:pt idx="3632">
                  <c:v>35411</c:v>
                </c:pt>
                <c:pt idx="3633">
                  <c:v>35412</c:v>
                </c:pt>
                <c:pt idx="3634">
                  <c:v>35413</c:v>
                </c:pt>
                <c:pt idx="3635">
                  <c:v>35414</c:v>
                </c:pt>
                <c:pt idx="3636">
                  <c:v>35415</c:v>
                </c:pt>
                <c:pt idx="3637">
                  <c:v>35416</c:v>
                </c:pt>
                <c:pt idx="3638">
                  <c:v>35417</c:v>
                </c:pt>
                <c:pt idx="3639">
                  <c:v>35418</c:v>
                </c:pt>
                <c:pt idx="3640">
                  <c:v>35419</c:v>
                </c:pt>
                <c:pt idx="3641">
                  <c:v>35420</c:v>
                </c:pt>
                <c:pt idx="3642">
                  <c:v>35421</c:v>
                </c:pt>
                <c:pt idx="3643">
                  <c:v>35422</c:v>
                </c:pt>
                <c:pt idx="3644">
                  <c:v>35423</c:v>
                </c:pt>
                <c:pt idx="3645">
                  <c:v>35424</c:v>
                </c:pt>
                <c:pt idx="3646">
                  <c:v>35425</c:v>
                </c:pt>
                <c:pt idx="3647">
                  <c:v>35426</c:v>
                </c:pt>
                <c:pt idx="3648">
                  <c:v>35427</c:v>
                </c:pt>
                <c:pt idx="3649">
                  <c:v>35428</c:v>
                </c:pt>
                <c:pt idx="3650">
                  <c:v>35429</c:v>
                </c:pt>
                <c:pt idx="3651">
                  <c:v>35430</c:v>
                </c:pt>
                <c:pt idx="3652">
                  <c:v>35431</c:v>
                </c:pt>
                <c:pt idx="3653">
                  <c:v>35432</c:v>
                </c:pt>
                <c:pt idx="3654">
                  <c:v>35433</c:v>
                </c:pt>
                <c:pt idx="3655">
                  <c:v>35434</c:v>
                </c:pt>
                <c:pt idx="3656">
                  <c:v>35435</c:v>
                </c:pt>
                <c:pt idx="3657">
                  <c:v>35436</c:v>
                </c:pt>
                <c:pt idx="3658">
                  <c:v>35437</c:v>
                </c:pt>
                <c:pt idx="3659">
                  <c:v>35438</c:v>
                </c:pt>
                <c:pt idx="3660">
                  <c:v>35439</c:v>
                </c:pt>
                <c:pt idx="3661">
                  <c:v>35440</c:v>
                </c:pt>
                <c:pt idx="3662">
                  <c:v>35441</c:v>
                </c:pt>
                <c:pt idx="3663">
                  <c:v>35442</c:v>
                </c:pt>
                <c:pt idx="3664">
                  <c:v>35443</c:v>
                </c:pt>
                <c:pt idx="3665">
                  <c:v>35444</c:v>
                </c:pt>
                <c:pt idx="3666">
                  <c:v>35445</c:v>
                </c:pt>
                <c:pt idx="3667">
                  <c:v>35446</c:v>
                </c:pt>
                <c:pt idx="3668">
                  <c:v>35447</c:v>
                </c:pt>
                <c:pt idx="3669">
                  <c:v>35448</c:v>
                </c:pt>
                <c:pt idx="3670">
                  <c:v>35449</c:v>
                </c:pt>
                <c:pt idx="3671">
                  <c:v>35450</c:v>
                </c:pt>
                <c:pt idx="3672">
                  <c:v>35451</c:v>
                </c:pt>
                <c:pt idx="3673">
                  <c:v>35452</c:v>
                </c:pt>
                <c:pt idx="3674">
                  <c:v>35453</c:v>
                </c:pt>
                <c:pt idx="3675">
                  <c:v>35454</c:v>
                </c:pt>
                <c:pt idx="3676">
                  <c:v>35455</c:v>
                </c:pt>
                <c:pt idx="3677">
                  <c:v>35456</c:v>
                </c:pt>
                <c:pt idx="3678">
                  <c:v>35457</c:v>
                </c:pt>
                <c:pt idx="3679">
                  <c:v>35458</c:v>
                </c:pt>
                <c:pt idx="3680">
                  <c:v>35459</c:v>
                </c:pt>
                <c:pt idx="3681">
                  <c:v>35460</c:v>
                </c:pt>
                <c:pt idx="3682">
                  <c:v>35461</c:v>
                </c:pt>
                <c:pt idx="3683">
                  <c:v>35462</c:v>
                </c:pt>
                <c:pt idx="3684">
                  <c:v>35463</c:v>
                </c:pt>
                <c:pt idx="3685">
                  <c:v>35464</c:v>
                </c:pt>
                <c:pt idx="3686">
                  <c:v>35465</c:v>
                </c:pt>
                <c:pt idx="3687">
                  <c:v>35466</c:v>
                </c:pt>
                <c:pt idx="3688">
                  <c:v>35467</c:v>
                </c:pt>
                <c:pt idx="3689">
                  <c:v>35468</c:v>
                </c:pt>
                <c:pt idx="3690">
                  <c:v>35469</c:v>
                </c:pt>
                <c:pt idx="3691">
                  <c:v>35470</c:v>
                </c:pt>
                <c:pt idx="3692">
                  <c:v>35471</c:v>
                </c:pt>
                <c:pt idx="3693">
                  <c:v>35472</c:v>
                </c:pt>
                <c:pt idx="3694">
                  <c:v>35473</c:v>
                </c:pt>
                <c:pt idx="3695">
                  <c:v>35474</c:v>
                </c:pt>
                <c:pt idx="3696">
                  <c:v>35475</c:v>
                </c:pt>
                <c:pt idx="3697">
                  <c:v>35476</c:v>
                </c:pt>
                <c:pt idx="3698">
                  <c:v>35477</c:v>
                </c:pt>
                <c:pt idx="3699">
                  <c:v>35478</c:v>
                </c:pt>
                <c:pt idx="3700">
                  <c:v>35479</c:v>
                </c:pt>
                <c:pt idx="3701">
                  <c:v>35480</c:v>
                </c:pt>
                <c:pt idx="3702">
                  <c:v>35481</c:v>
                </c:pt>
                <c:pt idx="3703">
                  <c:v>35482</c:v>
                </c:pt>
                <c:pt idx="3704">
                  <c:v>35483</c:v>
                </c:pt>
                <c:pt idx="3705">
                  <c:v>35484</c:v>
                </c:pt>
                <c:pt idx="3706">
                  <c:v>35485</c:v>
                </c:pt>
                <c:pt idx="3707">
                  <c:v>35486</c:v>
                </c:pt>
                <c:pt idx="3708">
                  <c:v>35487</c:v>
                </c:pt>
                <c:pt idx="3709">
                  <c:v>35488</c:v>
                </c:pt>
                <c:pt idx="3710">
                  <c:v>35489</c:v>
                </c:pt>
                <c:pt idx="3711">
                  <c:v>35490</c:v>
                </c:pt>
                <c:pt idx="3712">
                  <c:v>35491</c:v>
                </c:pt>
                <c:pt idx="3713">
                  <c:v>35492</c:v>
                </c:pt>
                <c:pt idx="3714">
                  <c:v>35493</c:v>
                </c:pt>
                <c:pt idx="3715">
                  <c:v>35494</c:v>
                </c:pt>
                <c:pt idx="3716">
                  <c:v>35495</c:v>
                </c:pt>
                <c:pt idx="3717">
                  <c:v>35496</c:v>
                </c:pt>
                <c:pt idx="3718">
                  <c:v>35497</c:v>
                </c:pt>
                <c:pt idx="3719">
                  <c:v>35498</c:v>
                </c:pt>
                <c:pt idx="3720">
                  <c:v>35499</c:v>
                </c:pt>
                <c:pt idx="3721">
                  <c:v>35500</c:v>
                </c:pt>
                <c:pt idx="3722">
                  <c:v>35501</c:v>
                </c:pt>
                <c:pt idx="3723">
                  <c:v>35502</c:v>
                </c:pt>
                <c:pt idx="3724">
                  <c:v>35503</c:v>
                </c:pt>
                <c:pt idx="3725">
                  <c:v>35504</c:v>
                </c:pt>
                <c:pt idx="3726">
                  <c:v>35505</c:v>
                </c:pt>
                <c:pt idx="3727">
                  <c:v>35506</c:v>
                </c:pt>
                <c:pt idx="3728">
                  <c:v>35507</c:v>
                </c:pt>
                <c:pt idx="3729">
                  <c:v>35508</c:v>
                </c:pt>
                <c:pt idx="3730">
                  <c:v>35509</c:v>
                </c:pt>
                <c:pt idx="3731">
                  <c:v>35510</c:v>
                </c:pt>
                <c:pt idx="3732">
                  <c:v>35511</c:v>
                </c:pt>
                <c:pt idx="3733">
                  <c:v>35512</c:v>
                </c:pt>
                <c:pt idx="3734">
                  <c:v>35513</c:v>
                </c:pt>
                <c:pt idx="3735">
                  <c:v>35514</c:v>
                </c:pt>
                <c:pt idx="3736">
                  <c:v>35515</c:v>
                </c:pt>
                <c:pt idx="3737">
                  <c:v>35516</c:v>
                </c:pt>
                <c:pt idx="3738">
                  <c:v>35517</c:v>
                </c:pt>
                <c:pt idx="3739">
                  <c:v>35518</c:v>
                </c:pt>
                <c:pt idx="3740">
                  <c:v>35519</c:v>
                </c:pt>
                <c:pt idx="3741">
                  <c:v>35520</c:v>
                </c:pt>
                <c:pt idx="3742">
                  <c:v>35521</c:v>
                </c:pt>
                <c:pt idx="3743">
                  <c:v>35522</c:v>
                </c:pt>
                <c:pt idx="3744">
                  <c:v>35523</c:v>
                </c:pt>
                <c:pt idx="3745">
                  <c:v>35524</c:v>
                </c:pt>
                <c:pt idx="3746">
                  <c:v>35525</c:v>
                </c:pt>
                <c:pt idx="3747">
                  <c:v>35526</c:v>
                </c:pt>
                <c:pt idx="3748">
                  <c:v>35527</c:v>
                </c:pt>
                <c:pt idx="3749">
                  <c:v>35528</c:v>
                </c:pt>
                <c:pt idx="3750">
                  <c:v>35529</c:v>
                </c:pt>
                <c:pt idx="3751">
                  <c:v>35530</c:v>
                </c:pt>
                <c:pt idx="3752">
                  <c:v>35531</c:v>
                </c:pt>
                <c:pt idx="3753">
                  <c:v>35532</c:v>
                </c:pt>
                <c:pt idx="3754">
                  <c:v>35533</c:v>
                </c:pt>
                <c:pt idx="3755">
                  <c:v>35534</c:v>
                </c:pt>
                <c:pt idx="3756">
                  <c:v>35535</c:v>
                </c:pt>
                <c:pt idx="3757">
                  <c:v>35536</c:v>
                </c:pt>
                <c:pt idx="3758">
                  <c:v>35537</c:v>
                </c:pt>
                <c:pt idx="3759">
                  <c:v>35538</c:v>
                </c:pt>
                <c:pt idx="3760">
                  <c:v>35539</c:v>
                </c:pt>
                <c:pt idx="3761">
                  <c:v>35540</c:v>
                </c:pt>
                <c:pt idx="3762">
                  <c:v>35541</c:v>
                </c:pt>
                <c:pt idx="3763">
                  <c:v>35542</c:v>
                </c:pt>
                <c:pt idx="3764">
                  <c:v>35543</c:v>
                </c:pt>
                <c:pt idx="3765">
                  <c:v>35544</c:v>
                </c:pt>
                <c:pt idx="3766">
                  <c:v>35545</c:v>
                </c:pt>
                <c:pt idx="3767">
                  <c:v>35546</c:v>
                </c:pt>
                <c:pt idx="3768">
                  <c:v>35547</c:v>
                </c:pt>
                <c:pt idx="3769">
                  <c:v>35548</c:v>
                </c:pt>
                <c:pt idx="3770">
                  <c:v>35549</c:v>
                </c:pt>
                <c:pt idx="3771">
                  <c:v>35550</c:v>
                </c:pt>
                <c:pt idx="3772">
                  <c:v>35551</c:v>
                </c:pt>
                <c:pt idx="3773">
                  <c:v>35552</c:v>
                </c:pt>
                <c:pt idx="3774">
                  <c:v>35553</c:v>
                </c:pt>
                <c:pt idx="3775">
                  <c:v>35554</c:v>
                </c:pt>
                <c:pt idx="3776">
                  <c:v>35555</c:v>
                </c:pt>
                <c:pt idx="3777">
                  <c:v>35556</c:v>
                </c:pt>
                <c:pt idx="3778">
                  <c:v>35557</c:v>
                </c:pt>
                <c:pt idx="3779">
                  <c:v>35558</c:v>
                </c:pt>
                <c:pt idx="3780">
                  <c:v>35559</c:v>
                </c:pt>
                <c:pt idx="3781">
                  <c:v>35560</c:v>
                </c:pt>
                <c:pt idx="3782">
                  <c:v>35561</c:v>
                </c:pt>
                <c:pt idx="3783">
                  <c:v>35562</c:v>
                </c:pt>
                <c:pt idx="3784">
                  <c:v>35563</c:v>
                </c:pt>
                <c:pt idx="3785">
                  <c:v>35564</c:v>
                </c:pt>
                <c:pt idx="3786">
                  <c:v>35565</c:v>
                </c:pt>
                <c:pt idx="3787">
                  <c:v>35566</c:v>
                </c:pt>
                <c:pt idx="3788">
                  <c:v>35567</c:v>
                </c:pt>
                <c:pt idx="3789">
                  <c:v>35568</c:v>
                </c:pt>
                <c:pt idx="3790">
                  <c:v>35569</c:v>
                </c:pt>
                <c:pt idx="3791">
                  <c:v>35570</c:v>
                </c:pt>
                <c:pt idx="3792">
                  <c:v>35571</c:v>
                </c:pt>
                <c:pt idx="3793">
                  <c:v>35572</c:v>
                </c:pt>
                <c:pt idx="3794">
                  <c:v>35573</c:v>
                </c:pt>
                <c:pt idx="3795">
                  <c:v>35574</c:v>
                </c:pt>
                <c:pt idx="3796">
                  <c:v>35575</c:v>
                </c:pt>
                <c:pt idx="3797">
                  <c:v>35576</c:v>
                </c:pt>
                <c:pt idx="3798">
                  <c:v>35577</c:v>
                </c:pt>
                <c:pt idx="3799">
                  <c:v>35578</c:v>
                </c:pt>
                <c:pt idx="3800">
                  <c:v>35579</c:v>
                </c:pt>
                <c:pt idx="3801">
                  <c:v>35580</c:v>
                </c:pt>
                <c:pt idx="3802">
                  <c:v>35581</c:v>
                </c:pt>
                <c:pt idx="3803">
                  <c:v>35582</c:v>
                </c:pt>
                <c:pt idx="3804">
                  <c:v>35583</c:v>
                </c:pt>
                <c:pt idx="3805">
                  <c:v>35584</c:v>
                </c:pt>
                <c:pt idx="3806">
                  <c:v>35585</c:v>
                </c:pt>
                <c:pt idx="3807">
                  <c:v>35586</c:v>
                </c:pt>
                <c:pt idx="3808">
                  <c:v>35587</c:v>
                </c:pt>
                <c:pt idx="3809">
                  <c:v>35588</c:v>
                </c:pt>
                <c:pt idx="3810">
                  <c:v>35589</c:v>
                </c:pt>
                <c:pt idx="3811">
                  <c:v>35590</c:v>
                </c:pt>
                <c:pt idx="3812">
                  <c:v>35591</c:v>
                </c:pt>
                <c:pt idx="3813">
                  <c:v>35592</c:v>
                </c:pt>
                <c:pt idx="3814">
                  <c:v>35593</c:v>
                </c:pt>
                <c:pt idx="3815">
                  <c:v>35594</c:v>
                </c:pt>
                <c:pt idx="3816">
                  <c:v>35595</c:v>
                </c:pt>
                <c:pt idx="3817">
                  <c:v>35596</c:v>
                </c:pt>
                <c:pt idx="3818">
                  <c:v>35597</c:v>
                </c:pt>
                <c:pt idx="3819">
                  <c:v>35598</c:v>
                </c:pt>
                <c:pt idx="3820">
                  <c:v>35599</c:v>
                </c:pt>
                <c:pt idx="3821">
                  <c:v>35600</c:v>
                </c:pt>
                <c:pt idx="3822">
                  <c:v>35601</c:v>
                </c:pt>
                <c:pt idx="3823">
                  <c:v>35602</c:v>
                </c:pt>
                <c:pt idx="3824">
                  <c:v>35603</c:v>
                </c:pt>
                <c:pt idx="3825">
                  <c:v>35604</c:v>
                </c:pt>
                <c:pt idx="3826">
                  <c:v>35605</c:v>
                </c:pt>
                <c:pt idx="3827">
                  <c:v>35606</c:v>
                </c:pt>
                <c:pt idx="3828">
                  <c:v>35607</c:v>
                </c:pt>
                <c:pt idx="3829">
                  <c:v>35608</c:v>
                </c:pt>
                <c:pt idx="3830">
                  <c:v>35609</c:v>
                </c:pt>
                <c:pt idx="3831">
                  <c:v>35610</c:v>
                </c:pt>
                <c:pt idx="3832">
                  <c:v>35611</c:v>
                </c:pt>
                <c:pt idx="3833">
                  <c:v>35612</c:v>
                </c:pt>
                <c:pt idx="3834">
                  <c:v>35613</c:v>
                </c:pt>
                <c:pt idx="3835">
                  <c:v>35614</c:v>
                </c:pt>
                <c:pt idx="3836">
                  <c:v>35615</c:v>
                </c:pt>
                <c:pt idx="3837">
                  <c:v>35616</c:v>
                </c:pt>
                <c:pt idx="3838">
                  <c:v>35617</c:v>
                </c:pt>
                <c:pt idx="3839">
                  <c:v>35618</c:v>
                </c:pt>
                <c:pt idx="3840">
                  <c:v>35619</c:v>
                </c:pt>
                <c:pt idx="3841">
                  <c:v>35620</c:v>
                </c:pt>
                <c:pt idx="3842">
                  <c:v>35621</c:v>
                </c:pt>
                <c:pt idx="3843">
                  <c:v>35622</c:v>
                </c:pt>
                <c:pt idx="3844">
                  <c:v>35623</c:v>
                </c:pt>
                <c:pt idx="3845">
                  <c:v>35624</c:v>
                </c:pt>
                <c:pt idx="3846">
                  <c:v>35625</c:v>
                </c:pt>
                <c:pt idx="3847">
                  <c:v>35626</c:v>
                </c:pt>
                <c:pt idx="3848">
                  <c:v>35627</c:v>
                </c:pt>
                <c:pt idx="3849">
                  <c:v>35628</c:v>
                </c:pt>
                <c:pt idx="3850">
                  <c:v>35629</c:v>
                </c:pt>
                <c:pt idx="3851">
                  <c:v>35630</c:v>
                </c:pt>
                <c:pt idx="3852">
                  <c:v>35631</c:v>
                </c:pt>
                <c:pt idx="3853">
                  <c:v>35632</c:v>
                </c:pt>
                <c:pt idx="3854">
                  <c:v>35633</c:v>
                </c:pt>
                <c:pt idx="3855">
                  <c:v>35634</c:v>
                </c:pt>
                <c:pt idx="3856">
                  <c:v>35635</c:v>
                </c:pt>
                <c:pt idx="3857">
                  <c:v>35636</c:v>
                </c:pt>
                <c:pt idx="3858">
                  <c:v>35637</c:v>
                </c:pt>
                <c:pt idx="3859">
                  <c:v>35638</c:v>
                </c:pt>
                <c:pt idx="3860">
                  <c:v>35639</c:v>
                </c:pt>
                <c:pt idx="3861">
                  <c:v>35640</c:v>
                </c:pt>
                <c:pt idx="3862">
                  <c:v>35641</c:v>
                </c:pt>
                <c:pt idx="3863">
                  <c:v>35642</c:v>
                </c:pt>
                <c:pt idx="3864">
                  <c:v>35643</c:v>
                </c:pt>
                <c:pt idx="3865">
                  <c:v>35644</c:v>
                </c:pt>
                <c:pt idx="3866">
                  <c:v>35645</c:v>
                </c:pt>
                <c:pt idx="3867">
                  <c:v>35646</c:v>
                </c:pt>
                <c:pt idx="3868">
                  <c:v>35647</c:v>
                </c:pt>
                <c:pt idx="3869">
                  <c:v>35648</c:v>
                </c:pt>
                <c:pt idx="3870">
                  <c:v>35649</c:v>
                </c:pt>
                <c:pt idx="3871">
                  <c:v>35650</c:v>
                </c:pt>
                <c:pt idx="3872">
                  <c:v>35651</c:v>
                </c:pt>
                <c:pt idx="3873">
                  <c:v>35652</c:v>
                </c:pt>
                <c:pt idx="3874">
                  <c:v>35653</c:v>
                </c:pt>
                <c:pt idx="3875">
                  <c:v>35654</c:v>
                </c:pt>
                <c:pt idx="3876">
                  <c:v>35655</c:v>
                </c:pt>
                <c:pt idx="3877">
                  <c:v>35656</c:v>
                </c:pt>
                <c:pt idx="3878">
                  <c:v>35657</c:v>
                </c:pt>
                <c:pt idx="3879">
                  <c:v>35658</c:v>
                </c:pt>
                <c:pt idx="3880">
                  <c:v>35659</c:v>
                </c:pt>
                <c:pt idx="3881">
                  <c:v>35660</c:v>
                </c:pt>
                <c:pt idx="3882">
                  <c:v>35661</c:v>
                </c:pt>
                <c:pt idx="3883">
                  <c:v>35662</c:v>
                </c:pt>
                <c:pt idx="3884">
                  <c:v>35663</c:v>
                </c:pt>
                <c:pt idx="3885">
                  <c:v>35664</c:v>
                </c:pt>
                <c:pt idx="3886">
                  <c:v>35665</c:v>
                </c:pt>
                <c:pt idx="3887">
                  <c:v>35666</c:v>
                </c:pt>
                <c:pt idx="3888">
                  <c:v>35667</c:v>
                </c:pt>
                <c:pt idx="3889">
                  <c:v>35668</c:v>
                </c:pt>
                <c:pt idx="3890">
                  <c:v>35669</c:v>
                </c:pt>
                <c:pt idx="3891">
                  <c:v>35670</c:v>
                </c:pt>
                <c:pt idx="3892">
                  <c:v>35671</c:v>
                </c:pt>
                <c:pt idx="3893">
                  <c:v>35672</c:v>
                </c:pt>
                <c:pt idx="3894">
                  <c:v>35673</c:v>
                </c:pt>
                <c:pt idx="3895">
                  <c:v>35674</c:v>
                </c:pt>
                <c:pt idx="3896">
                  <c:v>35675</c:v>
                </c:pt>
                <c:pt idx="3897">
                  <c:v>35676</c:v>
                </c:pt>
                <c:pt idx="3898">
                  <c:v>35677</c:v>
                </c:pt>
                <c:pt idx="3899">
                  <c:v>35678</c:v>
                </c:pt>
                <c:pt idx="3900">
                  <c:v>35679</c:v>
                </c:pt>
                <c:pt idx="3901">
                  <c:v>35680</c:v>
                </c:pt>
                <c:pt idx="3902">
                  <c:v>35681</c:v>
                </c:pt>
                <c:pt idx="3903">
                  <c:v>35682</c:v>
                </c:pt>
                <c:pt idx="3904">
                  <c:v>35683</c:v>
                </c:pt>
                <c:pt idx="3905">
                  <c:v>35684</c:v>
                </c:pt>
                <c:pt idx="3906">
                  <c:v>35685</c:v>
                </c:pt>
                <c:pt idx="3907">
                  <c:v>35686</c:v>
                </c:pt>
                <c:pt idx="3908">
                  <c:v>35687</c:v>
                </c:pt>
                <c:pt idx="3909">
                  <c:v>35688</c:v>
                </c:pt>
                <c:pt idx="3910">
                  <c:v>35689</c:v>
                </c:pt>
                <c:pt idx="3911">
                  <c:v>35690</c:v>
                </c:pt>
                <c:pt idx="3912">
                  <c:v>35691</c:v>
                </c:pt>
                <c:pt idx="3913">
                  <c:v>35692</c:v>
                </c:pt>
                <c:pt idx="3914">
                  <c:v>35693</c:v>
                </c:pt>
                <c:pt idx="3915">
                  <c:v>35694</c:v>
                </c:pt>
                <c:pt idx="3916">
                  <c:v>35695</c:v>
                </c:pt>
                <c:pt idx="3917">
                  <c:v>35696</c:v>
                </c:pt>
                <c:pt idx="3918">
                  <c:v>35697</c:v>
                </c:pt>
                <c:pt idx="3919">
                  <c:v>35698</c:v>
                </c:pt>
                <c:pt idx="3920">
                  <c:v>35699</c:v>
                </c:pt>
                <c:pt idx="3921">
                  <c:v>35700</c:v>
                </c:pt>
                <c:pt idx="3922">
                  <c:v>35701</c:v>
                </c:pt>
                <c:pt idx="3923">
                  <c:v>35702</c:v>
                </c:pt>
                <c:pt idx="3924">
                  <c:v>35703</c:v>
                </c:pt>
                <c:pt idx="3925">
                  <c:v>35704</c:v>
                </c:pt>
                <c:pt idx="3926">
                  <c:v>35705</c:v>
                </c:pt>
                <c:pt idx="3927">
                  <c:v>35706</c:v>
                </c:pt>
                <c:pt idx="3928">
                  <c:v>35707</c:v>
                </c:pt>
                <c:pt idx="3929">
                  <c:v>35708</c:v>
                </c:pt>
                <c:pt idx="3930">
                  <c:v>35709</c:v>
                </c:pt>
                <c:pt idx="3931">
                  <c:v>35710</c:v>
                </c:pt>
                <c:pt idx="3932">
                  <c:v>35711</c:v>
                </c:pt>
                <c:pt idx="3933">
                  <c:v>35712</c:v>
                </c:pt>
                <c:pt idx="3934">
                  <c:v>35713</c:v>
                </c:pt>
                <c:pt idx="3935">
                  <c:v>35714</c:v>
                </c:pt>
                <c:pt idx="3936">
                  <c:v>35715</c:v>
                </c:pt>
                <c:pt idx="3937">
                  <c:v>35716</c:v>
                </c:pt>
                <c:pt idx="3938">
                  <c:v>35717</c:v>
                </c:pt>
                <c:pt idx="3939">
                  <c:v>35718</c:v>
                </c:pt>
                <c:pt idx="3940">
                  <c:v>35719</c:v>
                </c:pt>
                <c:pt idx="3941">
                  <c:v>35720</c:v>
                </c:pt>
                <c:pt idx="3942">
                  <c:v>35721</c:v>
                </c:pt>
                <c:pt idx="3943">
                  <c:v>35722</c:v>
                </c:pt>
                <c:pt idx="3944">
                  <c:v>35723</c:v>
                </c:pt>
                <c:pt idx="3945">
                  <c:v>35724</c:v>
                </c:pt>
                <c:pt idx="3946">
                  <c:v>35725</c:v>
                </c:pt>
                <c:pt idx="3947">
                  <c:v>35726</c:v>
                </c:pt>
                <c:pt idx="3948">
                  <c:v>35727</c:v>
                </c:pt>
                <c:pt idx="3949">
                  <c:v>35728</c:v>
                </c:pt>
                <c:pt idx="3950">
                  <c:v>35729</c:v>
                </c:pt>
                <c:pt idx="3951">
                  <c:v>35730</c:v>
                </c:pt>
                <c:pt idx="3952">
                  <c:v>35731</c:v>
                </c:pt>
                <c:pt idx="3953">
                  <c:v>35732</c:v>
                </c:pt>
                <c:pt idx="3954">
                  <c:v>35733</c:v>
                </c:pt>
                <c:pt idx="3955">
                  <c:v>35734</c:v>
                </c:pt>
                <c:pt idx="3956">
                  <c:v>35735</c:v>
                </c:pt>
                <c:pt idx="3957">
                  <c:v>35736</c:v>
                </c:pt>
                <c:pt idx="3958">
                  <c:v>35737</c:v>
                </c:pt>
                <c:pt idx="3959">
                  <c:v>35738</c:v>
                </c:pt>
                <c:pt idx="3960">
                  <c:v>35739</c:v>
                </c:pt>
                <c:pt idx="3961">
                  <c:v>35740</c:v>
                </c:pt>
                <c:pt idx="3962">
                  <c:v>35741</c:v>
                </c:pt>
                <c:pt idx="3963">
                  <c:v>35742</c:v>
                </c:pt>
                <c:pt idx="3964">
                  <c:v>35743</c:v>
                </c:pt>
                <c:pt idx="3965">
                  <c:v>35744</c:v>
                </c:pt>
                <c:pt idx="3966">
                  <c:v>35745</c:v>
                </c:pt>
                <c:pt idx="3967">
                  <c:v>35746</c:v>
                </c:pt>
                <c:pt idx="3968">
                  <c:v>35747</c:v>
                </c:pt>
                <c:pt idx="3969">
                  <c:v>35748</c:v>
                </c:pt>
                <c:pt idx="3970">
                  <c:v>35749</c:v>
                </c:pt>
                <c:pt idx="3971">
                  <c:v>35750</c:v>
                </c:pt>
                <c:pt idx="3972">
                  <c:v>35751</c:v>
                </c:pt>
                <c:pt idx="3973">
                  <c:v>35752</c:v>
                </c:pt>
                <c:pt idx="3974">
                  <c:v>35753</c:v>
                </c:pt>
                <c:pt idx="3975">
                  <c:v>35754</c:v>
                </c:pt>
                <c:pt idx="3976">
                  <c:v>35755</c:v>
                </c:pt>
                <c:pt idx="3977">
                  <c:v>35756</c:v>
                </c:pt>
                <c:pt idx="3978">
                  <c:v>35757</c:v>
                </c:pt>
                <c:pt idx="3979">
                  <c:v>35758</c:v>
                </c:pt>
                <c:pt idx="3980">
                  <c:v>35759</c:v>
                </c:pt>
                <c:pt idx="3981">
                  <c:v>35760</c:v>
                </c:pt>
                <c:pt idx="3982">
                  <c:v>35761</c:v>
                </c:pt>
                <c:pt idx="3983">
                  <c:v>35762</c:v>
                </c:pt>
                <c:pt idx="3984">
                  <c:v>35763</c:v>
                </c:pt>
                <c:pt idx="3985">
                  <c:v>35764</c:v>
                </c:pt>
                <c:pt idx="3986">
                  <c:v>35765</c:v>
                </c:pt>
                <c:pt idx="3987">
                  <c:v>35766</c:v>
                </c:pt>
                <c:pt idx="3988">
                  <c:v>35767</c:v>
                </c:pt>
                <c:pt idx="3989">
                  <c:v>35768</c:v>
                </c:pt>
                <c:pt idx="3990">
                  <c:v>35769</c:v>
                </c:pt>
                <c:pt idx="3991">
                  <c:v>35770</c:v>
                </c:pt>
                <c:pt idx="3992">
                  <c:v>35771</c:v>
                </c:pt>
                <c:pt idx="3993">
                  <c:v>35772</c:v>
                </c:pt>
                <c:pt idx="3994">
                  <c:v>35773</c:v>
                </c:pt>
                <c:pt idx="3995">
                  <c:v>35774</c:v>
                </c:pt>
                <c:pt idx="3996">
                  <c:v>35775</c:v>
                </c:pt>
                <c:pt idx="3997">
                  <c:v>35776</c:v>
                </c:pt>
                <c:pt idx="3998">
                  <c:v>35777</c:v>
                </c:pt>
                <c:pt idx="3999">
                  <c:v>35778</c:v>
                </c:pt>
                <c:pt idx="4000">
                  <c:v>35779</c:v>
                </c:pt>
                <c:pt idx="4001">
                  <c:v>35780</c:v>
                </c:pt>
                <c:pt idx="4002">
                  <c:v>35781</c:v>
                </c:pt>
                <c:pt idx="4003">
                  <c:v>35782</c:v>
                </c:pt>
                <c:pt idx="4004">
                  <c:v>35783</c:v>
                </c:pt>
                <c:pt idx="4005">
                  <c:v>35784</c:v>
                </c:pt>
                <c:pt idx="4006">
                  <c:v>35785</c:v>
                </c:pt>
                <c:pt idx="4007">
                  <c:v>35786</c:v>
                </c:pt>
                <c:pt idx="4008">
                  <c:v>35787</c:v>
                </c:pt>
                <c:pt idx="4009">
                  <c:v>35788</c:v>
                </c:pt>
                <c:pt idx="4010">
                  <c:v>35789</c:v>
                </c:pt>
                <c:pt idx="4011">
                  <c:v>35790</c:v>
                </c:pt>
                <c:pt idx="4012">
                  <c:v>35791</c:v>
                </c:pt>
                <c:pt idx="4013">
                  <c:v>35792</c:v>
                </c:pt>
                <c:pt idx="4014">
                  <c:v>35793</c:v>
                </c:pt>
                <c:pt idx="4015">
                  <c:v>35794</c:v>
                </c:pt>
                <c:pt idx="4016">
                  <c:v>35795</c:v>
                </c:pt>
                <c:pt idx="4017">
                  <c:v>35796</c:v>
                </c:pt>
                <c:pt idx="4018">
                  <c:v>35797</c:v>
                </c:pt>
                <c:pt idx="4019">
                  <c:v>35798</c:v>
                </c:pt>
                <c:pt idx="4020">
                  <c:v>35799</c:v>
                </c:pt>
                <c:pt idx="4021">
                  <c:v>35800</c:v>
                </c:pt>
                <c:pt idx="4022">
                  <c:v>35801</c:v>
                </c:pt>
                <c:pt idx="4023">
                  <c:v>35802</c:v>
                </c:pt>
                <c:pt idx="4024">
                  <c:v>35803</c:v>
                </c:pt>
                <c:pt idx="4025">
                  <c:v>35804</c:v>
                </c:pt>
                <c:pt idx="4026">
                  <c:v>35805</c:v>
                </c:pt>
                <c:pt idx="4027">
                  <c:v>35806</c:v>
                </c:pt>
                <c:pt idx="4028">
                  <c:v>35807</c:v>
                </c:pt>
                <c:pt idx="4029">
                  <c:v>35808</c:v>
                </c:pt>
                <c:pt idx="4030">
                  <c:v>35809</c:v>
                </c:pt>
                <c:pt idx="4031">
                  <c:v>35810</c:v>
                </c:pt>
                <c:pt idx="4032">
                  <c:v>35811</c:v>
                </c:pt>
                <c:pt idx="4033">
                  <c:v>35812</c:v>
                </c:pt>
                <c:pt idx="4034">
                  <c:v>35813</c:v>
                </c:pt>
                <c:pt idx="4035">
                  <c:v>35814</c:v>
                </c:pt>
                <c:pt idx="4036">
                  <c:v>35815</c:v>
                </c:pt>
                <c:pt idx="4037">
                  <c:v>35816</c:v>
                </c:pt>
                <c:pt idx="4038">
                  <c:v>35817</c:v>
                </c:pt>
                <c:pt idx="4039">
                  <c:v>35818</c:v>
                </c:pt>
                <c:pt idx="4040">
                  <c:v>35819</c:v>
                </c:pt>
                <c:pt idx="4041">
                  <c:v>35820</c:v>
                </c:pt>
                <c:pt idx="4042">
                  <c:v>35821</c:v>
                </c:pt>
                <c:pt idx="4043">
                  <c:v>35822</c:v>
                </c:pt>
                <c:pt idx="4044">
                  <c:v>35823</c:v>
                </c:pt>
                <c:pt idx="4045">
                  <c:v>35824</c:v>
                </c:pt>
                <c:pt idx="4046">
                  <c:v>35825</c:v>
                </c:pt>
                <c:pt idx="4047">
                  <c:v>35826</c:v>
                </c:pt>
                <c:pt idx="4048">
                  <c:v>35827</c:v>
                </c:pt>
                <c:pt idx="4049">
                  <c:v>35828</c:v>
                </c:pt>
                <c:pt idx="4050">
                  <c:v>35829</c:v>
                </c:pt>
                <c:pt idx="4051">
                  <c:v>35830</c:v>
                </c:pt>
                <c:pt idx="4052">
                  <c:v>35831</c:v>
                </c:pt>
                <c:pt idx="4053">
                  <c:v>35832</c:v>
                </c:pt>
                <c:pt idx="4054">
                  <c:v>35833</c:v>
                </c:pt>
                <c:pt idx="4055">
                  <c:v>35834</c:v>
                </c:pt>
                <c:pt idx="4056">
                  <c:v>35835</c:v>
                </c:pt>
                <c:pt idx="4057">
                  <c:v>35836</c:v>
                </c:pt>
                <c:pt idx="4058">
                  <c:v>35837</c:v>
                </c:pt>
                <c:pt idx="4059">
                  <c:v>35838</c:v>
                </c:pt>
                <c:pt idx="4060">
                  <c:v>35839</c:v>
                </c:pt>
                <c:pt idx="4061">
                  <c:v>35840</c:v>
                </c:pt>
                <c:pt idx="4062">
                  <c:v>35841</c:v>
                </c:pt>
                <c:pt idx="4063">
                  <c:v>35842</c:v>
                </c:pt>
                <c:pt idx="4064">
                  <c:v>35843</c:v>
                </c:pt>
                <c:pt idx="4065">
                  <c:v>35844</c:v>
                </c:pt>
                <c:pt idx="4066">
                  <c:v>35845</c:v>
                </c:pt>
                <c:pt idx="4067">
                  <c:v>35846</c:v>
                </c:pt>
                <c:pt idx="4068">
                  <c:v>35847</c:v>
                </c:pt>
                <c:pt idx="4069">
                  <c:v>35848</c:v>
                </c:pt>
                <c:pt idx="4070">
                  <c:v>35849</c:v>
                </c:pt>
                <c:pt idx="4071">
                  <c:v>35850</c:v>
                </c:pt>
                <c:pt idx="4072">
                  <c:v>35851</c:v>
                </c:pt>
                <c:pt idx="4073">
                  <c:v>35852</c:v>
                </c:pt>
                <c:pt idx="4074">
                  <c:v>35853</c:v>
                </c:pt>
                <c:pt idx="4075">
                  <c:v>35854</c:v>
                </c:pt>
                <c:pt idx="4076">
                  <c:v>35855</c:v>
                </c:pt>
                <c:pt idx="4077">
                  <c:v>35856</c:v>
                </c:pt>
                <c:pt idx="4078">
                  <c:v>35857</c:v>
                </c:pt>
                <c:pt idx="4079">
                  <c:v>35858</c:v>
                </c:pt>
                <c:pt idx="4080">
                  <c:v>35859</c:v>
                </c:pt>
                <c:pt idx="4081">
                  <c:v>35860</c:v>
                </c:pt>
                <c:pt idx="4082">
                  <c:v>35861</c:v>
                </c:pt>
                <c:pt idx="4083">
                  <c:v>35862</c:v>
                </c:pt>
                <c:pt idx="4084">
                  <c:v>35863</c:v>
                </c:pt>
                <c:pt idx="4085">
                  <c:v>35864</c:v>
                </c:pt>
                <c:pt idx="4086">
                  <c:v>35865</c:v>
                </c:pt>
                <c:pt idx="4087">
                  <c:v>35866</c:v>
                </c:pt>
                <c:pt idx="4088">
                  <c:v>35867</c:v>
                </c:pt>
                <c:pt idx="4089">
                  <c:v>35868</c:v>
                </c:pt>
                <c:pt idx="4090">
                  <c:v>35869</c:v>
                </c:pt>
                <c:pt idx="4091">
                  <c:v>35870</c:v>
                </c:pt>
                <c:pt idx="4092">
                  <c:v>35871</c:v>
                </c:pt>
                <c:pt idx="4093">
                  <c:v>35872</c:v>
                </c:pt>
                <c:pt idx="4094">
                  <c:v>35873</c:v>
                </c:pt>
                <c:pt idx="4095">
                  <c:v>35874</c:v>
                </c:pt>
                <c:pt idx="4096">
                  <c:v>35875</c:v>
                </c:pt>
                <c:pt idx="4097">
                  <c:v>35876</c:v>
                </c:pt>
                <c:pt idx="4098">
                  <c:v>35877</c:v>
                </c:pt>
                <c:pt idx="4099">
                  <c:v>35878</c:v>
                </c:pt>
                <c:pt idx="4100">
                  <c:v>35879</c:v>
                </c:pt>
                <c:pt idx="4101">
                  <c:v>35880</c:v>
                </c:pt>
                <c:pt idx="4102">
                  <c:v>35881</c:v>
                </c:pt>
                <c:pt idx="4103">
                  <c:v>35882</c:v>
                </c:pt>
                <c:pt idx="4104">
                  <c:v>35883</c:v>
                </c:pt>
                <c:pt idx="4105">
                  <c:v>35884</c:v>
                </c:pt>
                <c:pt idx="4106">
                  <c:v>35885</c:v>
                </c:pt>
                <c:pt idx="4107">
                  <c:v>35886</c:v>
                </c:pt>
                <c:pt idx="4108">
                  <c:v>35887</c:v>
                </c:pt>
                <c:pt idx="4109">
                  <c:v>35888</c:v>
                </c:pt>
                <c:pt idx="4110">
                  <c:v>35889</c:v>
                </c:pt>
                <c:pt idx="4111">
                  <c:v>35890</c:v>
                </c:pt>
                <c:pt idx="4112">
                  <c:v>35891</c:v>
                </c:pt>
                <c:pt idx="4113">
                  <c:v>35892</c:v>
                </c:pt>
                <c:pt idx="4114">
                  <c:v>35893</c:v>
                </c:pt>
                <c:pt idx="4115">
                  <c:v>35894</c:v>
                </c:pt>
                <c:pt idx="4116">
                  <c:v>35895</c:v>
                </c:pt>
                <c:pt idx="4117">
                  <c:v>35896</c:v>
                </c:pt>
                <c:pt idx="4118">
                  <c:v>35897</c:v>
                </c:pt>
                <c:pt idx="4119">
                  <c:v>35898</c:v>
                </c:pt>
                <c:pt idx="4120">
                  <c:v>35899</c:v>
                </c:pt>
                <c:pt idx="4121">
                  <c:v>35900</c:v>
                </c:pt>
                <c:pt idx="4122">
                  <c:v>35901</c:v>
                </c:pt>
                <c:pt idx="4123">
                  <c:v>35902</c:v>
                </c:pt>
                <c:pt idx="4124">
                  <c:v>35903</c:v>
                </c:pt>
                <c:pt idx="4125">
                  <c:v>35904</c:v>
                </c:pt>
                <c:pt idx="4126">
                  <c:v>35905</c:v>
                </c:pt>
                <c:pt idx="4127">
                  <c:v>35906</c:v>
                </c:pt>
                <c:pt idx="4128">
                  <c:v>35907</c:v>
                </c:pt>
                <c:pt idx="4129">
                  <c:v>35908</c:v>
                </c:pt>
                <c:pt idx="4130">
                  <c:v>35909</c:v>
                </c:pt>
                <c:pt idx="4131">
                  <c:v>35910</c:v>
                </c:pt>
                <c:pt idx="4132">
                  <c:v>35911</c:v>
                </c:pt>
                <c:pt idx="4133">
                  <c:v>35912</c:v>
                </c:pt>
                <c:pt idx="4134">
                  <c:v>35913</c:v>
                </c:pt>
                <c:pt idx="4135">
                  <c:v>35914</c:v>
                </c:pt>
                <c:pt idx="4136">
                  <c:v>35915</c:v>
                </c:pt>
                <c:pt idx="4137">
                  <c:v>35916</c:v>
                </c:pt>
                <c:pt idx="4138">
                  <c:v>35917</c:v>
                </c:pt>
                <c:pt idx="4139">
                  <c:v>35918</c:v>
                </c:pt>
                <c:pt idx="4140">
                  <c:v>35919</c:v>
                </c:pt>
                <c:pt idx="4141">
                  <c:v>35920</c:v>
                </c:pt>
                <c:pt idx="4142">
                  <c:v>35921</c:v>
                </c:pt>
                <c:pt idx="4143">
                  <c:v>35922</c:v>
                </c:pt>
                <c:pt idx="4144">
                  <c:v>35923</c:v>
                </c:pt>
                <c:pt idx="4145">
                  <c:v>35924</c:v>
                </c:pt>
                <c:pt idx="4146">
                  <c:v>35925</c:v>
                </c:pt>
                <c:pt idx="4147">
                  <c:v>35926</c:v>
                </c:pt>
                <c:pt idx="4148">
                  <c:v>35927</c:v>
                </c:pt>
                <c:pt idx="4149">
                  <c:v>35928</c:v>
                </c:pt>
                <c:pt idx="4150">
                  <c:v>35929</c:v>
                </c:pt>
                <c:pt idx="4151">
                  <c:v>35930</c:v>
                </c:pt>
                <c:pt idx="4152">
                  <c:v>35931</c:v>
                </c:pt>
                <c:pt idx="4153">
                  <c:v>35932</c:v>
                </c:pt>
                <c:pt idx="4154">
                  <c:v>35933</c:v>
                </c:pt>
                <c:pt idx="4155">
                  <c:v>35934</c:v>
                </c:pt>
                <c:pt idx="4156">
                  <c:v>35935</c:v>
                </c:pt>
                <c:pt idx="4157">
                  <c:v>35936</c:v>
                </c:pt>
                <c:pt idx="4158">
                  <c:v>35937</c:v>
                </c:pt>
                <c:pt idx="4159">
                  <c:v>35938</c:v>
                </c:pt>
                <c:pt idx="4160">
                  <c:v>35939</c:v>
                </c:pt>
                <c:pt idx="4161">
                  <c:v>35940</c:v>
                </c:pt>
                <c:pt idx="4162">
                  <c:v>35941</c:v>
                </c:pt>
                <c:pt idx="4163">
                  <c:v>35942</c:v>
                </c:pt>
                <c:pt idx="4164">
                  <c:v>35943</c:v>
                </c:pt>
                <c:pt idx="4165">
                  <c:v>35944</c:v>
                </c:pt>
                <c:pt idx="4166">
                  <c:v>35945</c:v>
                </c:pt>
                <c:pt idx="4167">
                  <c:v>35946</c:v>
                </c:pt>
                <c:pt idx="4168">
                  <c:v>35947</c:v>
                </c:pt>
                <c:pt idx="4169">
                  <c:v>35948</c:v>
                </c:pt>
                <c:pt idx="4170">
                  <c:v>35949</c:v>
                </c:pt>
                <c:pt idx="4171">
                  <c:v>35950</c:v>
                </c:pt>
                <c:pt idx="4172">
                  <c:v>35951</c:v>
                </c:pt>
                <c:pt idx="4173">
                  <c:v>35952</c:v>
                </c:pt>
                <c:pt idx="4174">
                  <c:v>35953</c:v>
                </c:pt>
                <c:pt idx="4175">
                  <c:v>35954</c:v>
                </c:pt>
                <c:pt idx="4176">
                  <c:v>35955</c:v>
                </c:pt>
                <c:pt idx="4177">
                  <c:v>35956</c:v>
                </c:pt>
                <c:pt idx="4178">
                  <c:v>35957</c:v>
                </c:pt>
                <c:pt idx="4179">
                  <c:v>35958</c:v>
                </c:pt>
                <c:pt idx="4180">
                  <c:v>35959</c:v>
                </c:pt>
                <c:pt idx="4181">
                  <c:v>35960</c:v>
                </c:pt>
                <c:pt idx="4182">
                  <c:v>35961</c:v>
                </c:pt>
                <c:pt idx="4183">
                  <c:v>35962</c:v>
                </c:pt>
                <c:pt idx="4184">
                  <c:v>35963</c:v>
                </c:pt>
                <c:pt idx="4185">
                  <c:v>35964</c:v>
                </c:pt>
                <c:pt idx="4186">
                  <c:v>35965</c:v>
                </c:pt>
                <c:pt idx="4187">
                  <c:v>35966</c:v>
                </c:pt>
                <c:pt idx="4188">
                  <c:v>35967</c:v>
                </c:pt>
                <c:pt idx="4189">
                  <c:v>35968</c:v>
                </c:pt>
                <c:pt idx="4190">
                  <c:v>35969</c:v>
                </c:pt>
                <c:pt idx="4191">
                  <c:v>35970</c:v>
                </c:pt>
                <c:pt idx="4192">
                  <c:v>35971</c:v>
                </c:pt>
                <c:pt idx="4193">
                  <c:v>35972</c:v>
                </c:pt>
                <c:pt idx="4194">
                  <c:v>35973</c:v>
                </c:pt>
                <c:pt idx="4195">
                  <c:v>35974</c:v>
                </c:pt>
                <c:pt idx="4196">
                  <c:v>35975</c:v>
                </c:pt>
                <c:pt idx="4197">
                  <c:v>35976</c:v>
                </c:pt>
                <c:pt idx="4198">
                  <c:v>35977</c:v>
                </c:pt>
                <c:pt idx="4199">
                  <c:v>35978</c:v>
                </c:pt>
                <c:pt idx="4200">
                  <c:v>35979</c:v>
                </c:pt>
                <c:pt idx="4201">
                  <c:v>35980</c:v>
                </c:pt>
                <c:pt idx="4202">
                  <c:v>35981</c:v>
                </c:pt>
                <c:pt idx="4203">
                  <c:v>35982</c:v>
                </c:pt>
                <c:pt idx="4204">
                  <c:v>35983</c:v>
                </c:pt>
                <c:pt idx="4205">
                  <c:v>35984</c:v>
                </c:pt>
                <c:pt idx="4206">
                  <c:v>35985</c:v>
                </c:pt>
                <c:pt idx="4207">
                  <c:v>35986</c:v>
                </c:pt>
                <c:pt idx="4208">
                  <c:v>35987</c:v>
                </c:pt>
                <c:pt idx="4209">
                  <c:v>35988</c:v>
                </c:pt>
                <c:pt idx="4210">
                  <c:v>35989</c:v>
                </c:pt>
                <c:pt idx="4211">
                  <c:v>35990</c:v>
                </c:pt>
                <c:pt idx="4212">
                  <c:v>35991</c:v>
                </c:pt>
                <c:pt idx="4213">
                  <c:v>35992</c:v>
                </c:pt>
                <c:pt idx="4214">
                  <c:v>35993</c:v>
                </c:pt>
                <c:pt idx="4215">
                  <c:v>35994</c:v>
                </c:pt>
                <c:pt idx="4216">
                  <c:v>35995</c:v>
                </c:pt>
                <c:pt idx="4217">
                  <c:v>35996</c:v>
                </c:pt>
                <c:pt idx="4218">
                  <c:v>35997</c:v>
                </c:pt>
                <c:pt idx="4219">
                  <c:v>35998</c:v>
                </c:pt>
                <c:pt idx="4220">
                  <c:v>35999</c:v>
                </c:pt>
                <c:pt idx="4221">
                  <c:v>36000</c:v>
                </c:pt>
                <c:pt idx="4222">
                  <c:v>36001</c:v>
                </c:pt>
                <c:pt idx="4223">
                  <c:v>36002</c:v>
                </c:pt>
                <c:pt idx="4224">
                  <c:v>36003</c:v>
                </c:pt>
                <c:pt idx="4225">
                  <c:v>36004</c:v>
                </c:pt>
                <c:pt idx="4226">
                  <c:v>36005</c:v>
                </c:pt>
                <c:pt idx="4227">
                  <c:v>36006</c:v>
                </c:pt>
                <c:pt idx="4228">
                  <c:v>36007</c:v>
                </c:pt>
                <c:pt idx="4229">
                  <c:v>36008</c:v>
                </c:pt>
                <c:pt idx="4230">
                  <c:v>36009</c:v>
                </c:pt>
                <c:pt idx="4231">
                  <c:v>36010</c:v>
                </c:pt>
                <c:pt idx="4232">
                  <c:v>36011</c:v>
                </c:pt>
                <c:pt idx="4233">
                  <c:v>36012</c:v>
                </c:pt>
                <c:pt idx="4234">
                  <c:v>36013</c:v>
                </c:pt>
                <c:pt idx="4235">
                  <c:v>36014</c:v>
                </c:pt>
                <c:pt idx="4236">
                  <c:v>36015</c:v>
                </c:pt>
                <c:pt idx="4237">
                  <c:v>36016</c:v>
                </c:pt>
                <c:pt idx="4238">
                  <c:v>36017</c:v>
                </c:pt>
                <c:pt idx="4239">
                  <c:v>36018</c:v>
                </c:pt>
                <c:pt idx="4240">
                  <c:v>36019</c:v>
                </c:pt>
                <c:pt idx="4241">
                  <c:v>36020</c:v>
                </c:pt>
                <c:pt idx="4242">
                  <c:v>36021</c:v>
                </c:pt>
                <c:pt idx="4243">
                  <c:v>36022</c:v>
                </c:pt>
                <c:pt idx="4244">
                  <c:v>36023</c:v>
                </c:pt>
                <c:pt idx="4245">
                  <c:v>36024</c:v>
                </c:pt>
                <c:pt idx="4246">
                  <c:v>36025</c:v>
                </c:pt>
                <c:pt idx="4247">
                  <c:v>36026</c:v>
                </c:pt>
                <c:pt idx="4248">
                  <c:v>36027</c:v>
                </c:pt>
                <c:pt idx="4249">
                  <c:v>36028</c:v>
                </c:pt>
                <c:pt idx="4250">
                  <c:v>36029</c:v>
                </c:pt>
                <c:pt idx="4251">
                  <c:v>36030</c:v>
                </c:pt>
                <c:pt idx="4252">
                  <c:v>36031</c:v>
                </c:pt>
                <c:pt idx="4253">
                  <c:v>36032</c:v>
                </c:pt>
                <c:pt idx="4254">
                  <c:v>36033</c:v>
                </c:pt>
                <c:pt idx="4255">
                  <c:v>36034</c:v>
                </c:pt>
                <c:pt idx="4256">
                  <c:v>36035</c:v>
                </c:pt>
                <c:pt idx="4257">
                  <c:v>36036</c:v>
                </c:pt>
                <c:pt idx="4258">
                  <c:v>36037</c:v>
                </c:pt>
                <c:pt idx="4259">
                  <c:v>36038</c:v>
                </c:pt>
                <c:pt idx="4260">
                  <c:v>36039</c:v>
                </c:pt>
                <c:pt idx="4261">
                  <c:v>36040</c:v>
                </c:pt>
                <c:pt idx="4262">
                  <c:v>36041</c:v>
                </c:pt>
                <c:pt idx="4263">
                  <c:v>36042</c:v>
                </c:pt>
                <c:pt idx="4264">
                  <c:v>36043</c:v>
                </c:pt>
                <c:pt idx="4265">
                  <c:v>36044</c:v>
                </c:pt>
                <c:pt idx="4266">
                  <c:v>36045</c:v>
                </c:pt>
                <c:pt idx="4267">
                  <c:v>36046</c:v>
                </c:pt>
                <c:pt idx="4268">
                  <c:v>36047</c:v>
                </c:pt>
                <c:pt idx="4269">
                  <c:v>36048</c:v>
                </c:pt>
                <c:pt idx="4270">
                  <c:v>36049</c:v>
                </c:pt>
                <c:pt idx="4271">
                  <c:v>36050</c:v>
                </c:pt>
                <c:pt idx="4272">
                  <c:v>36051</c:v>
                </c:pt>
                <c:pt idx="4273">
                  <c:v>36052</c:v>
                </c:pt>
                <c:pt idx="4274">
                  <c:v>36053</c:v>
                </c:pt>
                <c:pt idx="4275">
                  <c:v>36054</c:v>
                </c:pt>
                <c:pt idx="4276">
                  <c:v>36055</c:v>
                </c:pt>
                <c:pt idx="4277">
                  <c:v>36056</c:v>
                </c:pt>
                <c:pt idx="4278">
                  <c:v>36057</c:v>
                </c:pt>
                <c:pt idx="4279">
                  <c:v>36058</c:v>
                </c:pt>
                <c:pt idx="4280">
                  <c:v>36059</c:v>
                </c:pt>
                <c:pt idx="4281">
                  <c:v>36060</c:v>
                </c:pt>
                <c:pt idx="4282">
                  <c:v>36061</c:v>
                </c:pt>
                <c:pt idx="4283">
                  <c:v>36062</c:v>
                </c:pt>
                <c:pt idx="4284">
                  <c:v>36063</c:v>
                </c:pt>
                <c:pt idx="4285">
                  <c:v>36064</c:v>
                </c:pt>
                <c:pt idx="4286">
                  <c:v>36065</c:v>
                </c:pt>
                <c:pt idx="4287">
                  <c:v>36066</c:v>
                </c:pt>
                <c:pt idx="4288">
                  <c:v>36067</c:v>
                </c:pt>
                <c:pt idx="4289">
                  <c:v>36068</c:v>
                </c:pt>
                <c:pt idx="4290">
                  <c:v>36069</c:v>
                </c:pt>
                <c:pt idx="4291">
                  <c:v>36070</c:v>
                </c:pt>
                <c:pt idx="4292">
                  <c:v>36071</c:v>
                </c:pt>
                <c:pt idx="4293">
                  <c:v>36072</c:v>
                </c:pt>
                <c:pt idx="4294">
                  <c:v>36073</c:v>
                </c:pt>
                <c:pt idx="4295">
                  <c:v>36074</c:v>
                </c:pt>
                <c:pt idx="4296">
                  <c:v>36075</c:v>
                </c:pt>
                <c:pt idx="4297">
                  <c:v>36076</c:v>
                </c:pt>
                <c:pt idx="4298">
                  <c:v>36077</c:v>
                </c:pt>
                <c:pt idx="4299">
                  <c:v>36078</c:v>
                </c:pt>
                <c:pt idx="4300">
                  <c:v>36079</c:v>
                </c:pt>
                <c:pt idx="4301">
                  <c:v>36080</c:v>
                </c:pt>
                <c:pt idx="4302">
                  <c:v>36081</c:v>
                </c:pt>
                <c:pt idx="4303">
                  <c:v>36082</c:v>
                </c:pt>
                <c:pt idx="4304">
                  <c:v>36083</c:v>
                </c:pt>
                <c:pt idx="4305">
                  <c:v>36084</c:v>
                </c:pt>
                <c:pt idx="4306">
                  <c:v>36085</c:v>
                </c:pt>
                <c:pt idx="4307">
                  <c:v>36086</c:v>
                </c:pt>
                <c:pt idx="4308">
                  <c:v>36087</c:v>
                </c:pt>
                <c:pt idx="4309">
                  <c:v>36088</c:v>
                </c:pt>
                <c:pt idx="4310">
                  <c:v>36089</c:v>
                </c:pt>
                <c:pt idx="4311">
                  <c:v>36090</c:v>
                </c:pt>
                <c:pt idx="4312">
                  <c:v>36091</c:v>
                </c:pt>
                <c:pt idx="4313">
                  <c:v>36092</c:v>
                </c:pt>
                <c:pt idx="4314">
                  <c:v>36093</c:v>
                </c:pt>
                <c:pt idx="4315">
                  <c:v>36094</c:v>
                </c:pt>
                <c:pt idx="4316">
                  <c:v>36095</c:v>
                </c:pt>
                <c:pt idx="4317">
                  <c:v>36096</c:v>
                </c:pt>
                <c:pt idx="4318">
                  <c:v>36097</c:v>
                </c:pt>
                <c:pt idx="4319">
                  <c:v>36098</c:v>
                </c:pt>
                <c:pt idx="4320">
                  <c:v>36099</c:v>
                </c:pt>
                <c:pt idx="4321">
                  <c:v>36100</c:v>
                </c:pt>
                <c:pt idx="4322">
                  <c:v>36101</c:v>
                </c:pt>
                <c:pt idx="4323">
                  <c:v>36102</c:v>
                </c:pt>
                <c:pt idx="4324">
                  <c:v>36103</c:v>
                </c:pt>
                <c:pt idx="4325">
                  <c:v>36104</c:v>
                </c:pt>
                <c:pt idx="4326">
                  <c:v>36105</c:v>
                </c:pt>
                <c:pt idx="4327">
                  <c:v>36106</c:v>
                </c:pt>
                <c:pt idx="4328">
                  <c:v>36107</c:v>
                </c:pt>
                <c:pt idx="4329">
                  <c:v>36108</c:v>
                </c:pt>
                <c:pt idx="4330">
                  <c:v>36109</c:v>
                </c:pt>
                <c:pt idx="4331">
                  <c:v>36110</c:v>
                </c:pt>
                <c:pt idx="4332">
                  <c:v>36111</c:v>
                </c:pt>
                <c:pt idx="4333">
                  <c:v>36112</c:v>
                </c:pt>
                <c:pt idx="4334">
                  <c:v>36113</c:v>
                </c:pt>
                <c:pt idx="4335">
                  <c:v>36114</c:v>
                </c:pt>
                <c:pt idx="4336">
                  <c:v>36115</c:v>
                </c:pt>
                <c:pt idx="4337">
                  <c:v>36116</c:v>
                </c:pt>
                <c:pt idx="4338">
                  <c:v>36117</c:v>
                </c:pt>
                <c:pt idx="4339">
                  <c:v>36118</c:v>
                </c:pt>
                <c:pt idx="4340">
                  <c:v>36119</c:v>
                </c:pt>
                <c:pt idx="4341">
                  <c:v>36120</c:v>
                </c:pt>
                <c:pt idx="4342">
                  <c:v>36121</c:v>
                </c:pt>
                <c:pt idx="4343">
                  <c:v>36122</c:v>
                </c:pt>
                <c:pt idx="4344">
                  <c:v>36123</c:v>
                </c:pt>
                <c:pt idx="4345">
                  <c:v>36124</c:v>
                </c:pt>
                <c:pt idx="4346">
                  <c:v>36125</c:v>
                </c:pt>
                <c:pt idx="4347">
                  <c:v>36126</c:v>
                </c:pt>
                <c:pt idx="4348">
                  <c:v>36127</c:v>
                </c:pt>
                <c:pt idx="4349">
                  <c:v>36128</c:v>
                </c:pt>
                <c:pt idx="4350">
                  <c:v>36129</c:v>
                </c:pt>
                <c:pt idx="4351">
                  <c:v>36130</c:v>
                </c:pt>
                <c:pt idx="4352">
                  <c:v>36131</c:v>
                </c:pt>
                <c:pt idx="4353">
                  <c:v>36132</c:v>
                </c:pt>
                <c:pt idx="4354">
                  <c:v>36133</c:v>
                </c:pt>
                <c:pt idx="4355">
                  <c:v>36134</c:v>
                </c:pt>
                <c:pt idx="4356">
                  <c:v>36135</c:v>
                </c:pt>
                <c:pt idx="4357">
                  <c:v>36136</c:v>
                </c:pt>
                <c:pt idx="4358">
                  <c:v>36137</c:v>
                </c:pt>
                <c:pt idx="4359">
                  <c:v>36138</c:v>
                </c:pt>
                <c:pt idx="4360">
                  <c:v>36139</c:v>
                </c:pt>
                <c:pt idx="4361">
                  <c:v>36140</c:v>
                </c:pt>
                <c:pt idx="4362">
                  <c:v>36141</c:v>
                </c:pt>
                <c:pt idx="4363">
                  <c:v>36142</c:v>
                </c:pt>
                <c:pt idx="4364">
                  <c:v>36143</c:v>
                </c:pt>
                <c:pt idx="4365">
                  <c:v>36144</c:v>
                </c:pt>
                <c:pt idx="4366">
                  <c:v>36145</c:v>
                </c:pt>
                <c:pt idx="4367">
                  <c:v>36146</c:v>
                </c:pt>
                <c:pt idx="4368">
                  <c:v>36147</c:v>
                </c:pt>
                <c:pt idx="4369">
                  <c:v>36148</c:v>
                </c:pt>
                <c:pt idx="4370">
                  <c:v>36149</c:v>
                </c:pt>
                <c:pt idx="4371">
                  <c:v>36150</c:v>
                </c:pt>
                <c:pt idx="4372">
                  <c:v>36151</c:v>
                </c:pt>
                <c:pt idx="4373">
                  <c:v>36152</c:v>
                </c:pt>
                <c:pt idx="4374">
                  <c:v>36153</c:v>
                </c:pt>
                <c:pt idx="4375">
                  <c:v>36154</c:v>
                </c:pt>
                <c:pt idx="4376">
                  <c:v>36155</c:v>
                </c:pt>
                <c:pt idx="4377">
                  <c:v>36156</c:v>
                </c:pt>
                <c:pt idx="4378">
                  <c:v>36157</c:v>
                </c:pt>
                <c:pt idx="4379">
                  <c:v>36158</c:v>
                </c:pt>
                <c:pt idx="4380">
                  <c:v>36159</c:v>
                </c:pt>
                <c:pt idx="4381">
                  <c:v>36160</c:v>
                </c:pt>
                <c:pt idx="4382">
                  <c:v>36161</c:v>
                </c:pt>
                <c:pt idx="4383">
                  <c:v>36162</c:v>
                </c:pt>
                <c:pt idx="4384">
                  <c:v>36163</c:v>
                </c:pt>
                <c:pt idx="4385">
                  <c:v>36164</c:v>
                </c:pt>
                <c:pt idx="4386">
                  <c:v>36165</c:v>
                </c:pt>
                <c:pt idx="4387">
                  <c:v>36166</c:v>
                </c:pt>
                <c:pt idx="4388">
                  <c:v>36167</c:v>
                </c:pt>
                <c:pt idx="4389">
                  <c:v>36168</c:v>
                </c:pt>
                <c:pt idx="4390">
                  <c:v>36169</c:v>
                </c:pt>
                <c:pt idx="4391">
                  <c:v>36170</c:v>
                </c:pt>
                <c:pt idx="4392">
                  <c:v>36171</c:v>
                </c:pt>
                <c:pt idx="4393">
                  <c:v>36172</c:v>
                </c:pt>
                <c:pt idx="4394">
                  <c:v>36173</c:v>
                </c:pt>
                <c:pt idx="4395">
                  <c:v>36174</c:v>
                </c:pt>
                <c:pt idx="4396">
                  <c:v>36175</c:v>
                </c:pt>
                <c:pt idx="4397">
                  <c:v>36176</c:v>
                </c:pt>
                <c:pt idx="4398">
                  <c:v>36177</c:v>
                </c:pt>
                <c:pt idx="4399">
                  <c:v>36178</c:v>
                </c:pt>
                <c:pt idx="4400">
                  <c:v>36179</c:v>
                </c:pt>
                <c:pt idx="4401">
                  <c:v>36180</c:v>
                </c:pt>
                <c:pt idx="4402">
                  <c:v>36181</c:v>
                </c:pt>
                <c:pt idx="4403">
                  <c:v>36182</c:v>
                </c:pt>
                <c:pt idx="4404">
                  <c:v>36183</c:v>
                </c:pt>
                <c:pt idx="4405">
                  <c:v>36184</c:v>
                </c:pt>
                <c:pt idx="4406">
                  <c:v>36185</c:v>
                </c:pt>
                <c:pt idx="4407">
                  <c:v>36186</c:v>
                </c:pt>
                <c:pt idx="4408">
                  <c:v>36187</c:v>
                </c:pt>
                <c:pt idx="4409">
                  <c:v>36188</c:v>
                </c:pt>
                <c:pt idx="4410">
                  <c:v>36189</c:v>
                </c:pt>
                <c:pt idx="4411">
                  <c:v>36190</c:v>
                </c:pt>
                <c:pt idx="4412">
                  <c:v>36191</c:v>
                </c:pt>
                <c:pt idx="4413">
                  <c:v>36192</c:v>
                </c:pt>
                <c:pt idx="4414">
                  <c:v>36193</c:v>
                </c:pt>
                <c:pt idx="4415">
                  <c:v>36194</c:v>
                </c:pt>
                <c:pt idx="4416">
                  <c:v>36195</c:v>
                </c:pt>
                <c:pt idx="4417">
                  <c:v>36196</c:v>
                </c:pt>
                <c:pt idx="4418">
                  <c:v>36197</c:v>
                </c:pt>
                <c:pt idx="4419">
                  <c:v>36198</c:v>
                </c:pt>
                <c:pt idx="4420">
                  <c:v>36199</c:v>
                </c:pt>
                <c:pt idx="4421">
                  <c:v>36200</c:v>
                </c:pt>
                <c:pt idx="4422">
                  <c:v>36201</c:v>
                </c:pt>
                <c:pt idx="4423">
                  <c:v>36202</c:v>
                </c:pt>
                <c:pt idx="4424">
                  <c:v>36203</c:v>
                </c:pt>
                <c:pt idx="4425">
                  <c:v>36204</c:v>
                </c:pt>
                <c:pt idx="4426">
                  <c:v>36205</c:v>
                </c:pt>
                <c:pt idx="4427">
                  <c:v>36206</c:v>
                </c:pt>
                <c:pt idx="4428">
                  <c:v>36207</c:v>
                </c:pt>
                <c:pt idx="4429">
                  <c:v>36208</c:v>
                </c:pt>
                <c:pt idx="4430">
                  <c:v>36209</c:v>
                </c:pt>
                <c:pt idx="4431">
                  <c:v>36210</c:v>
                </c:pt>
                <c:pt idx="4432">
                  <c:v>36211</c:v>
                </c:pt>
                <c:pt idx="4433">
                  <c:v>36212</c:v>
                </c:pt>
                <c:pt idx="4434">
                  <c:v>36213</c:v>
                </c:pt>
                <c:pt idx="4435">
                  <c:v>36214</c:v>
                </c:pt>
                <c:pt idx="4436">
                  <c:v>36215</c:v>
                </c:pt>
                <c:pt idx="4437">
                  <c:v>36216</c:v>
                </c:pt>
                <c:pt idx="4438">
                  <c:v>36217</c:v>
                </c:pt>
                <c:pt idx="4439">
                  <c:v>36218</c:v>
                </c:pt>
                <c:pt idx="4440">
                  <c:v>36219</c:v>
                </c:pt>
                <c:pt idx="4441">
                  <c:v>36220</c:v>
                </c:pt>
                <c:pt idx="4442">
                  <c:v>36221</c:v>
                </c:pt>
                <c:pt idx="4443">
                  <c:v>36222</c:v>
                </c:pt>
                <c:pt idx="4444">
                  <c:v>36223</c:v>
                </c:pt>
                <c:pt idx="4445">
                  <c:v>36224</c:v>
                </c:pt>
                <c:pt idx="4446">
                  <c:v>36225</c:v>
                </c:pt>
                <c:pt idx="4447">
                  <c:v>36226</c:v>
                </c:pt>
                <c:pt idx="4448">
                  <c:v>36227</c:v>
                </c:pt>
                <c:pt idx="4449">
                  <c:v>36228</c:v>
                </c:pt>
                <c:pt idx="4450">
                  <c:v>36229</c:v>
                </c:pt>
                <c:pt idx="4451">
                  <c:v>36230</c:v>
                </c:pt>
                <c:pt idx="4452">
                  <c:v>36231</c:v>
                </c:pt>
                <c:pt idx="4453">
                  <c:v>36232</c:v>
                </c:pt>
                <c:pt idx="4454">
                  <c:v>36233</c:v>
                </c:pt>
                <c:pt idx="4455">
                  <c:v>36234</c:v>
                </c:pt>
                <c:pt idx="4456">
                  <c:v>36235</c:v>
                </c:pt>
                <c:pt idx="4457">
                  <c:v>36236</c:v>
                </c:pt>
                <c:pt idx="4458">
                  <c:v>36237</c:v>
                </c:pt>
                <c:pt idx="4459">
                  <c:v>36238</c:v>
                </c:pt>
                <c:pt idx="4460">
                  <c:v>36239</c:v>
                </c:pt>
                <c:pt idx="4461">
                  <c:v>36240</c:v>
                </c:pt>
                <c:pt idx="4462">
                  <c:v>36241</c:v>
                </c:pt>
                <c:pt idx="4463">
                  <c:v>36242</c:v>
                </c:pt>
                <c:pt idx="4464">
                  <c:v>36243</c:v>
                </c:pt>
                <c:pt idx="4465">
                  <c:v>36244</c:v>
                </c:pt>
                <c:pt idx="4466">
                  <c:v>36245</c:v>
                </c:pt>
                <c:pt idx="4467">
                  <c:v>36246</c:v>
                </c:pt>
                <c:pt idx="4468">
                  <c:v>36247</c:v>
                </c:pt>
                <c:pt idx="4469">
                  <c:v>36248</c:v>
                </c:pt>
                <c:pt idx="4470">
                  <c:v>36249</c:v>
                </c:pt>
                <c:pt idx="4471">
                  <c:v>36250</c:v>
                </c:pt>
                <c:pt idx="4472">
                  <c:v>36251</c:v>
                </c:pt>
                <c:pt idx="4473">
                  <c:v>36252</c:v>
                </c:pt>
                <c:pt idx="4474">
                  <c:v>36253</c:v>
                </c:pt>
                <c:pt idx="4475">
                  <c:v>36254</c:v>
                </c:pt>
                <c:pt idx="4476">
                  <c:v>36255</c:v>
                </c:pt>
                <c:pt idx="4477">
                  <c:v>36256</c:v>
                </c:pt>
                <c:pt idx="4478">
                  <c:v>36257</c:v>
                </c:pt>
                <c:pt idx="4479">
                  <c:v>36258</c:v>
                </c:pt>
                <c:pt idx="4480">
                  <c:v>36259</c:v>
                </c:pt>
                <c:pt idx="4481">
                  <c:v>36260</c:v>
                </c:pt>
                <c:pt idx="4482">
                  <c:v>36261</c:v>
                </c:pt>
                <c:pt idx="4483">
                  <c:v>36262</c:v>
                </c:pt>
                <c:pt idx="4484">
                  <c:v>36263</c:v>
                </c:pt>
                <c:pt idx="4485">
                  <c:v>36264</c:v>
                </c:pt>
                <c:pt idx="4486">
                  <c:v>36265</c:v>
                </c:pt>
                <c:pt idx="4487">
                  <c:v>36266</c:v>
                </c:pt>
                <c:pt idx="4488">
                  <c:v>36267</c:v>
                </c:pt>
                <c:pt idx="4489">
                  <c:v>36268</c:v>
                </c:pt>
                <c:pt idx="4490">
                  <c:v>36269</c:v>
                </c:pt>
                <c:pt idx="4491">
                  <c:v>36270</c:v>
                </c:pt>
                <c:pt idx="4492">
                  <c:v>36271</c:v>
                </c:pt>
                <c:pt idx="4493">
                  <c:v>36272</c:v>
                </c:pt>
                <c:pt idx="4494">
                  <c:v>36273</c:v>
                </c:pt>
                <c:pt idx="4495">
                  <c:v>36274</c:v>
                </c:pt>
                <c:pt idx="4496">
                  <c:v>36275</c:v>
                </c:pt>
                <c:pt idx="4497">
                  <c:v>36276</c:v>
                </c:pt>
                <c:pt idx="4498">
                  <c:v>36277</c:v>
                </c:pt>
                <c:pt idx="4499">
                  <c:v>36278</c:v>
                </c:pt>
                <c:pt idx="4500">
                  <c:v>36279</c:v>
                </c:pt>
                <c:pt idx="4501">
                  <c:v>36280</c:v>
                </c:pt>
                <c:pt idx="4502">
                  <c:v>36281</c:v>
                </c:pt>
                <c:pt idx="4503">
                  <c:v>36282</c:v>
                </c:pt>
                <c:pt idx="4504">
                  <c:v>36283</c:v>
                </c:pt>
                <c:pt idx="4505">
                  <c:v>36284</c:v>
                </c:pt>
                <c:pt idx="4506">
                  <c:v>36285</c:v>
                </c:pt>
                <c:pt idx="4507">
                  <c:v>36286</c:v>
                </c:pt>
                <c:pt idx="4508">
                  <c:v>36287</c:v>
                </c:pt>
                <c:pt idx="4509">
                  <c:v>36288</c:v>
                </c:pt>
                <c:pt idx="4510">
                  <c:v>36289</c:v>
                </c:pt>
                <c:pt idx="4511">
                  <c:v>36290</c:v>
                </c:pt>
                <c:pt idx="4512">
                  <c:v>36291</c:v>
                </c:pt>
                <c:pt idx="4513">
                  <c:v>36292</c:v>
                </c:pt>
                <c:pt idx="4514">
                  <c:v>36293</c:v>
                </c:pt>
                <c:pt idx="4515">
                  <c:v>36294</c:v>
                </c:pt>
                <c:pt idx="4516">
                  <c:v>36295</c:v>
                </c:pt>
                <c:pt idx="4517">
                  <c:v>36296</c:v>
                </c:pt>
                <c:pt idx="4518">
                  <c:v>36297</c:v>
                </c:pt>
                <c:pt idx="4519">
                  <c:v>36298</c:v>
                </c:pt>
                <c:pt idx="4520">
                  <c:v>36299</c:v>
                </c:pt>
                <c:pt idx="4521">
                  <c:v>36300</c:v>
                </c:pt>
                <c:pt idx="4522">
                  <c:v>36301</c:v>
                </c:pt>
                <c:pt idx="4523">
                  <c:v>36302</c:v>
                </c:pt>
                <c:pt idx="4524">
                  <c:v>36303</c:v>
                </c:pt>
                <c:pt idx="4525">
                  <c:v>36304</c:v>
                </c:pt>
                <c:pt idx="4526">
                  <c:v>36305</c:v>
                </c:pt>
                <c:pt idx="4527">
                  <c:v>36306</c:v>
                </c:pt>
                <c:pt idx="4528">
                  <c:v>36307</c:v>
                </c:pt>
                <c:pt idx="4529">
                  <c:v>36308</c:v>
                </c:pt>
                <c:pt idx="4530">
                  <c:v>36309</c:v>
                </c:pt>
                <c:pt idx="4531">
                  <c:v>36310</c:v>
                </c:pt>
                <c:pt idx="4532">
                  <c:v>36311</c:v>
                </c:pt>
                <c:pt idx="4533">
                  <c:v>36312</c:v>
                </c:pt>
                <c:pt idx="4534">
                  <c:v>36313</c:v>
                </c:pt>
                <c:pt idx="4535">
                  <c:v>36314</c:v>
                </c:pt>
                <c:pt idx="4536">
                  <c:v>36315</c:v>
                </c:pt>
                <c:pt idx="4537">
                  <c:v>36316</c:v>
                </c:pt>
                <c:pt idx="4538">
                  <c:v>36317</c:v>
                </c:pt>
                <c:pt idx="4539">
                  <c:v>36318</c:v>
                </c:pt>
                <c:pt idx="4540">
                  <c:v>36319</c:v>
                </c:pt>
                <c:pt idx="4541">
                  <c:v>36320</c:v>
                </c:pt>
                <c:pt idx="4542">
                  <c:v>36321</c:v>
                </c:pt>
                <c:pt idx="4543">
                  <c:v>36322</c:v>
                </c:pt>
                <c:pt idx="4544">
                  <c:v>36323</c:v>
                </c:pt>
                <c:pt idx="4545">
                  <c:v>36324</c:v>
                </c:pt>
                <c:pt idx="4546">
                  <c:v>36325</c:v>
                </c:pt>
                <c:pt idx="4547">
                  <c:v>36326</c:v>
                </c:pt>
                <c:pt idx="4548">
                  <c:v>36327</c:v>
                </c:pt>
                <c:pt idx="4549">
                  <c:v>36328</c:v>
                </c:pt>
                <c:pt idx="4550">
                  <c:v>36329</c:v>
                </c:pt>
                <c:pt idx="4551">
                  <c:v>36330</c:v>
                </c:pt>
                <c:pt idx="4552">
                  <c:v>36331</c:v>
                </c:pt>
                <c:pt idx="4553">
                  <c:v>36332</c:v>
                </c:pt>
                <c:pt idx="4554">
                  <c:v>36333</c:v>
                </c:pt>
                <c:pt idx="4555">
                  <c:v>36334</c:v>
                </c:pt>
                <c:pt idx="4556">
                  <c:v>36335</c:v>
                </c:pt>
                <c:pt idx="4557">
                  <c:v>36336</c:v>
                </c:pt>
                <c:pt idx="4558">
                  <c:v>36337</c:v>
                </c:pt>
                <c:pt idx="4559">
                  <c:v>36338</c:v>
                </c:pt>
                <c:pt idx="4560">
                  <c:v>36339</c:v>
                </c:pt>
                <c:pt idx="4561">
                  <c:v>36340</c:v>
                </c:pt>
                <c:pt idx="4562">
                  <c:v>36341</c:v>
                </c:pt>
                <c:pt idx="4563">
                  <c:v>36342</c:v>
                </c:pt>
                <c:pt idx="4564">
                  <c:v>36343</c:v>
                </c:pt>
                <c:pt idx="4565">
                  <c:v>36344</c:v>
                </c:pt>
                <c:pt idx="4566">
                  <c:v>36345</c:v>
                </c:pt>
                <c:pt idx="4567">
                  <c:v>36346</c:v>
                </c:pt>
                <c:pt idx="4568">
                  <c:v>36347</c:v>
                </c:pt>
                <c:pt idx="4569">
                  <c:v>36348</c:v>
                </c:pt>
                <c:pt idx="4570">
                  <c:v>36349</c:v>
                </c:pt>
                <c:pt idx="4571">
                  <c:v>36350</c:v>
                </c:pt>
                <c:pt idx="4572">
                  <c:v>36351</c:v>
                </c:pt>
                <c:pt idx="4573">
                  <c:v>36352</c:v>
                </c:pt>
                <c:pt idx="4574">
                  <c:v>36353</c:v>
                </c:pt>
                <c:pt idx="4575">
                  <c:v>36354</c:v>
                </c:pt>
                <c:pt idx="4576">
                  <c:v>36355</c:v>
                </c:pt>
                <c:pt idx="4577">
                  <c:v>36356</c:v>
                </c:pt>
                <c:pt idx="4578">
                  <c:v>36357</c:v>
                </c:pt>
                <c:pt idx="4579">
                  <c:v>36358</c:v>
                </c:pt>
                <c:pt idx="4580">
                  <c:v>36359</c:v>
                </c:pt>
                <c:pt idx="4581">
                  <c:v>36360</c:v>
                </c:pt>
                <c:pt idx="4582">
                  <c:v>36361</c:v>
                </c:pt>
                <c:pt idx="4583">
                  <c:v>36362</c:v>
                </c:pt>
                <c:pt idx="4584">
                  <c:v>36363</c:v>
                </c:pt>
                <c:pt idx="4585">
                  <c:v>36364</c:v>
                </c:pt>
                <c:pt idx="4586">
                  <c:v>36365</c:v>
                </c:pt>
                <c:pt idx="4587">
                  <c:v>36366</c:v>
                </c:pt>
                <c:pt idx="4588">
                  <c:v>36367</c:v>
                </c:pt>
                <c:pt idx="4589">
                  <c:v>36368</c:v>
                </c:pt>
                <c:pt idx="4590">
                  <c:v>36369</c:v>
                </c:pt>
                <c:pt idx="4591">
                  <c:v>36370</c:v>
                </c:pt>
                <c:pt idx="4592">
                  <c:v>36371</c:v>
                </c:pt>
                <c:pt idx="4593">
                  <c:v>36372</c:v>
                </c:pt>
                <c:pt idx="4594">
                  <c:v>36373</c:v>
                </c:pt>
                <c:pt idx="4595">
                  <c:v>36374</c:v>
                </c:pt>
                <c:pt idx="4596">
                  <c:v>36375</c:v>
                </c:pt>
                <c:pt idx="4597">
                  <c:v>36376</c:v>
                </c:pt>
                <c:pt idx="4598">
                  <c:v>36377</c:v>
                </c:pt>
                <c:pt idx="4599">
                  <c:v>36378</c:v>
                </c:pt>
                <c:pt idx="4600">
                  <c:v>36379</c:v>
                </c:pt>
                <c:pt idx="4601">
                  <c:v>36380</c:v>
                </c:pt>
                <c:pt idx="4602">
                  <c:v>36381</c:v>
                </c:pt>
                <c:pt idx="4603">
                  <c:v>36382</c:v>
                </c:pt>
                <c:pt idx="4604">
                  <c:v>36383</c:v>
                </c:pt>
                <c:pt idx="4605">
                  <c:v>36384</c:v>
                </c:pt>
                <c:pt idx="4606">
                  <c:v>36385</c:v>
                </c:pt>
                <c:pt idx="4607">
                  <c:v>36386</c:v>
                </c:pt>
                <c:pt idx="4608">
                  <c:v>36387</c:v>
                </c:pt>
                <c:pt idx="4609">
                  <c:v>36388</c:v>
                </c:pt>
                <c:pt idx="4610">
                  <c:v>36389</c:v>
                </c:pt>
                <c:pt idx="4611">
                  <c:v>36390</c:v>
                </c:pt>
                <c:pt idx="4612">
                  <c:v>36391</c:v>
                </c:pt>
                <c:pt idx="4613">
                  <c:v>36392</c:v>
                </c:pt>
                <c:pt idx="4614">
                  <c:v>36393</c:v>
                </c:pt>
                <c:pt idx="4615">
                  <c:v>36394</c:v>
                </c:pt>
                <c:pt idx="4616">
                  <c:v>36395</c:v>
                </c:pt>
                <c:pt idx="4617">
                  <c:v>36396</c:v>
                </c:pt>
                <c:pt idx="4618">
                  <c:v>36397</c:v>
                </c:pt>
                <c:pt idx="4619">
                  <c:v>36398</c:v>
                </c:pt>
                <c:pt idx="4620">
                  <c:v>36399</c:v>
                </c:pt>
                <c:pt idx="4621">
                  <c:v>36400</c:v>
                </c:pt>
                <c:pt idx="4622">
                  <c:v>36401</c:v>
                </c:pt>
                <c:pt idx="4623">
                  <c:v>36402</c:v>
                </c:pt>
                <c:pt idx="4624">
                  <c:v>36403</c:v>
                </c:pt>
                <c:pt idx="4625">
                  <c:v>36404</c:v>
                </c:pt>
                <c:pt idx="4626">
                  <c:v>36405</c:v>
                </c:pt>
                <c:pt idx="4627">
                  <c:v>36406</c:v>
                </c:pt>
                <c:pt idx="4628">
                  <c:v>36407</c:v>
                </c:pt>
                <c:pt idx="4629">
                  <c:v>36408</c:v>
                </c:pt>
                <c:pt idx="4630">
                  <c:v>36409</c:v>
                </c:pt>
                <c:pt idx="4631">
                  <c:v>36410</c:v>
                </c:pt>
                <c:pt idx="4632">
                  <c:v>36411</c:v>
                </c:pt>
                <c:pt idx="4633">
                  <c:v>36412</c:v>
                </c:pt>
                <c:pt idx="4634">
                  <c:v>36413</c:v>
                </c:pt>
                <c:pt idx="4635">
                  <c:v>36414</c:v>
                </c:pt>
                <c:pt idx="4636">
                  <c:v>36415</c:v>
                </c:pt>
                <c:pt idx="4637">
                  <c:v>36416</c:v>
                </c:pt>
                <c:pt idx="4638">
                  <c:v>36417</c:v>
                </c:pt>
                <c:pt idx="4639">
                  <c:v>36418</c:v>
                </c:pt>
                <c:pt idx="4640">
                  <c:v>36419</c:v>
                </c:pt>
                <c:pt idx="4641">
                  <c:v>36420</c:v>
                </c:pt>
                <c:pt idx="4642">
                  <c:v>36421</c:v>
                </c:pt>
                <c:pt idx="4643">
                  <c:v>36422</c:v>
                </c:pt>
                <c:pt idx="4644">
                  <c:v>36423</c:v>
                </c:pt>
                <c:pt idx="4645">
                  <c:v>36424</c:v>
                </c:pt>
                <c:pt idx="4646">
                  <c:v>36425</c:v>
                </c:pt>
                <c:pt idx="4647">
                  <c:v>36426</c:v>
                </c:pt>
                <c:pt idx="4648">
                  <c:v>36427</c:v>
                </c:pt>
                <c:pt idx="4649">
                  <c:v>36428</c:v>
                </c:pt>
                <c:pt idx="4650">
                  <c:v>36429</c:v>
                </c:pt>
                <c:pt idx="4651">
                  <c:v>36430</c:v>
                </c:pt>
                <c:pt idx="4652">
                  <c:v>36431</c:v>
                </c:pt>
                <c:pt idx="4653">
                  <c:v>36432</c:v>
                </c:pt>
                <c:pt idx="4654">
                  <c:v>36433</c:v>
                </c:pt>
                <c:pt idx="4655">
                  <c:v>36434</c:v>
                </c:pt>
                <c:pt idx="4656">
                  <c:v>36435</c:v>
                </c:pt>
                <c:pt idx="4657">
                  <c:v>36436</c:v>
                </c:pt>
                <c:pt idx="4658">
                  <c:v>36437</c:v>
                </c:pt>
                <c:pt idx="4659">
                  <c:v>36438</c:v>
                </c:pt>
                <c:pt idx="4660">
                  <c:v>36439</c:v>
                </c:pt>
                <c:pt idx="4661">
                  <c:v>36440</c:v>
                </c:pt>
                <c:pt idx="4662">
                  <c:v>36441</c:v>
                </c:pt>
                <c:pt idx="4663">
                  <c:v>36442</c:v>
                </c:pt>
                <c:pt idx="4664">
                  <c:v>36443</c:v>
                </c:pt>
                <c:pt idx="4665">
                  <c:v>36444</c:v>
                </c:pt>
                <c:pt idx="4666">
                  <c:v>36445</c:v>
                </c:pt>
                <c:pt idx="4667">
                  <c:v>36446</c:v>
                </c:pt>
                <c:pt idx="4668">
                  <c:v>36447</c:v>
                </c:pt>
                <c:pt idx="4669">
                  <c:v>36448</c:v>
                </c:pt>
                <c:pt idx="4670">
                  <c:v>36449</c:v>
                </c:pt>
                <c:pt idx="4671">
                  <c:v>36450</c:v>
                </c:pt>
                <c:pt idx="4672">
                  <c:v>36451</c:v>
                </c:pt>
                <c:pt idx="4673">
                  <c:v>36452</c:v>
                </c:pt>
                <c:pt idx="4674">
                  <c:v>36453</c:v>
                </c:pt>
                <c:pt idx="4675">
                  <c:v>36454</c:v>
                </c:pt>
                <c:pt idx="4676">
                  <c:v>36455</c:v>
                </c:pt>
                <c:pt idx="4677">
                  <c:v>36456</c:v>
                </c:pt>
                <c:pt idx="4678">
                  <c:v>36457</c:v>
                </c:pt>
                <c:pt idx="4679">
                  <c:v>36458</c:v>
                </c:pt>
                <c:pt idx="4680">
                  <c:v>36459</c:v>
                </c:pt>
                <c:pt idx="4681">
                  <c:v>36460</c:v>
                </c:pt>
                <c:pt idx="4682">
                  <c:v>36461</c:v>
                </c:pt>
                <c:pt idx="4683">
                  <c:v>36462</c:v>
                </c:pt>
                <c:pt idx="4684">
                  <c:v>36463</c:v>
                </c:pt>
                <c:pt idx="4685">
                  <c:v>36464</c:v>
                </c:pt>
                <c:pt idx="4686">
                  <c:v>36465</c:v>
                </c:pt>
                <c:pt idx="4687">
                  <c:v>36466</c:v>
                </c:pt>
                <c:pt idx="4688">
                  <c:v>36467</c:v>
                </c:pt>
                <c:pt idx="4689">
                  <c:v>36468</c:v>
                </c:pt>
                <c:pt idx="4690">
                  <c:v>36469</c:v>
                </c:pt>
                <c:pt idx="4691">
                  <c:v>36470</c:v>
                </c:pt>
                <c:pt idx="4692">
                  <c:v>36471</c:v>
                </c:pt>
                <c:pt idx="4693">
                  <c:v>36472</c:v>
                </c:pt>
                <c:pt idx="4694">
                  <c:v>36473</c:v>
                </c:pt>
                <c:pt idx="4695">
                  <c:v>36474</c:v>
                </c:pt>
                <c:pt idx="4696">
                  <c:v>36475</c:v>
                </c:pt>
                <c:pt idx="4697">
                  <c:v>36476</c:v>
                </c:pt>
                <c:pt idx="4698">
                  <c:v>36477</c:v>
                </c:pt>
                <c:pt idx="4699">
                  <c:v>36478</c:v>
                </c:pt>
                <c:pt idx="4700">
                  <c:v>36479</c:v>
                </c:pt>
                <c:pt idx="4701">
                  <c:v>36480</c:v>
                </c:pt>
                <c:pt idx="4702">
                  <c:v>36481</c:v>
                </c:pt>
                <c:pt idx="4703">
                  <c:v>36482</c:v>
                </c:pt>
                <c:pt idx="4704">
                  <c:v>36483</c:v>
                </c:pt>
                <c:pt idx="4705">
                  <c:v>36484</c:v>
                </c:pt>
                <c:pt idx="4706">
                  <c:v>36485</c:v>
                </c:pt>
                <c:pt idx="4707">
                  <c:v>36486</c:v>
                </c:pt>
                <c:pt idx="4708">
                  <c:v>36487</c:v>
                </c:pt>
                <c:pt idx="4709">
                  <c:v>36488</c:v>
                </c:pt>
                <c:pt idx="4710">
                  <c:v>36489</c:v>
                </c:pt>
                <c:pt idx="4711">
                  <c:v>36490</c:v>
                </c:pt>
                <c:pt idx="4712">
                  <c:v>36491</c:v>
                </c:pt>
                <c:pt idx="4713">
                  <c:v>36492</c:v>
                </c:pt>
                <c:pt idx="4714">
                  <c:v>36493</c:v>
                </c:pt>
                <c:pt idx="4715">
                  <c:v>36494</c:v>
                </c:pt>
                <c:pt idx="4716">
                  <c:v>36495</c:v>
                </c:pt>
                <c:pt idx="4717">
                  <c:v>36496</c:v>
                </c:pt>
                <c:pt idx="4718">
                  <c:v>36497</c:v>
                </c:pt>
                <c:pt idx="4719">
                  <c:v>36498</c:v>
                </c:pt>
                <c:pt idx="4720">
                  <c:v>36499</c:v>
                </c:pt>
                <c:pt idx="4721">
                  <c:v>36500</c:v>
                </c:pt>
                <c:pt idx="4722">
                  <c:v>36501</c:v>
                </c:pt>
                <c:pt idx="4723">
                  <c:v>36502</c:v>
                </c:pt>
                <c:pt idx="4724">
                  <c:v>36503</c:v>
                </c:pt>
                <c:pt idx="4725">
                  <c:v>36504</c:v>
                </c:pt>
                <c:pt idx="4726">
                  <c:v>36505</c:v>
                </c:pt>
                <c:pt idx="4727">
                  <c:v>36506</c:v>
                </c:pt>
                <c:pt idx="4728">
                  <c:v>36507</c:v>
                </c:pt>
                <c:pt idx="4729">
                  <c:v>36508</c:v>
                </c:pt>
                <c:pt idx="4730">
                  <c:v>36509</c:v>
                </c:pt>
                <c:pt idx="4731">
                  <c:v>36510</c:v>
                </c:pt>
                <c:pt idx="4732">
                  <c:v>36511</c:v>
                </c:pt>
                <c:pt idx="4733">
                  <c:v>36512</c:v>
                </c:pt>
                <c:pt idx="4734">
                  <c:v>36513</c:v>
                </c:pt>
                <c:pt idx="4735">
                  <c:v>36514</c:v>
                </c:pt>
                <c:pt idx="4736">
                  <c:v>36515</c:v>
                </c:pt>
                <c:pt idx="4737">
                  <c:v>36516</c:v>
                </c:pt>
                <c:pt idx="4738">
                  <c:v>36517</c:v>
                </c:pt>
                <c:pt idx="4739">
                  <c:v>36518</c:v>
                </c:pt>
                <c:pt idx="4740">
                  <c:v>36519</c:v>
                </c:pt>
                <c:pt idx="4741">
                  <c:v>36520</c:v>
                </c:pt>
                <c:pt idx="4742">
                  <c:v>36521</c:v>
                </c:pt>
                <c:pt idx="4743">
                  <c:v>36522</c:v>
                </c:pt>
                <c:pt idx="4744">
                  <c:v>36523</c:v>
                </c:pt>
                <c:pt idx="4745">
                  <c:v>36524</c:v>
                </c:pt>
                <c:pt idx="4746">
                  <c:v>36525</c:v>
                </c:pt>
                <c:pt idx="4747">
                  <c:v>36526</c:v>
                </c:pt>
                <c:pt idx="4748">
                  <c:v>36527</c:v>
                </c:pt>
                <c:pt idx="4749">
                  <c:v>36528</c:v>
                </c:pt>
                <c:pt idx="4750">
                  <c:v>36529</c:v>
                </c:pt>
                <c:pt idx="4751">
                  <c:v>36530</c:v>
                </c:pt>
                <c:pt idx="4752">
                  <c:v>36531</c:v>
                </c:pt>
                <c:pt idx="4753">
                  <c:v>36532</c:v>
                </c:pt>
                <c:pt idx="4754">
                  <c:v>36533</c:v>
                </c:pt>
                <c:pt idx="4755">
                  <c:v>36534</c:v>
                </c:pt>
                <c:pt idx="4756">
                  <c:v>36535</c:v>
                </c:pt>
                <c:pt idx="4757">
                  <c:v>36536</c:v>
                </c:pt>
                <c:pt idx="4758">
                  <c:v>36537</c:v>
                </c:pt>
                <c:pt idx="4759">
                  <c:v>36538</c:v>
                </c:pt>
                <c:pt idx="4760">
                  <c:v>36539</c:v>
                </c:pt>
                <c:pt idx="4761">
                  <c:v>36540</c:v>
                </c:pt>
                <c:pt idx="4762">
                  <c:v>36541</c:v>
                </c:pt>
                <c:pt idx="4763">
                  <c:v>36542</c:v>
                </c:pt>
                <c:pt idx="4764">
                  <c:v>36543</c:v>
                </c:pt>
                <c:pt idx="4765">
                  <c:v>36544</c:v>
                </c:pt>
                <c:pt idx="4766">
                  <c:v>36545</c:v>
                </c:pt>
                <c:pt idx="4767">
                  <c:v>36546</c:v>
                </c:pt>
                <c:pt idx="4768">
                  <c:v>36547</c:v>
                </c:pt>
                <c:pt idx="4769">
                  <c:v>36548</c:v>
                </c:pt>
                <c:pt idx="4770">
                  <c:v>36549</c:v>
                </c:pt>
                <c:pt idx="4771">
                  <c:v>36550</c:v>
                </c:pt>
                <c:pt idx="4772">
                  <c:v>36551</c:v>
                </c:pt>
                <c:pt idx="4773">
                  <c:v>36552</c:v>
                </c:pt>
                <c:pt idx="4774">
                  <c:v>36553</c:v>
                </c:pt>
                <c:pt idx="4775">
                  <c:v>36554</c:v>
                </c:pt>
                <c:pt idx="4776">
                  <c:v>36555</c:v>
                </c:pt>
                <c:pt idx="4777">
                  <c:v>36556</c:v>
                </c:pt>
                <c:pt idx="4778">
                  <c:v>36557</c:v>
                </c:pt>
                <c:pt idx="4779">
                  <c:v>36558</c:v>
                </c:pt>
                <c:pt idx="4780">
                  <c:v>36559</c:v>
                </c:pt>
                <c:pt idx="4781">
                  <c:v>36560</c:v>
                </c:pt>
                <c:pt idx="4782">
                  <c:v>36561</c:v>
                </c:pt>
                <c:pt idx="4783">
                  <c:v>36562</c:v>
                </c:pt>
                <c:pt idx="4784">
                  <c:v>36563</c:v>
                </c:pt>
                <c:pt idx="4785">
                  <c:v>36564</c:v>
                </c:pt>
                <c:pt idx="4786">
                  <c:v>36565</c:v>
                </c:pt>
                <c:pt idx="4787">
                  <c:v>36566</c:v>
                </c:pt>
                <c:pt idx="4788">
                  <c:v>36567</c:v>
                </c:pt>
                <c:pt idx="4789">
                  <c:v>36568</c:v>
                </c:pt>
                <c:pt idx="4790">
                  <c:v>36569</c:v>
                </c:pt>
                <c:pt idx="4791">
                  <c:v>36570</c:v>
                </c:pt>
                <c:pt idx="4792">
                  <c:v>36571</c:v>
                </c:pt>
                <c:pt idx="4793">
                  <c:v>36572</c:v>
                </c:pt>
                <c:pt idx="4794">
                  <c:v>36573</c:v>
                </c:pt>
                <c:pt idx="4795">
                  <c:v>36574</c:v>
                </c:pt>
                <c:pt idx="4796">
                  <c:v>36575</c:v>
                </c:pt>
                <c:pt idx="4797">
                  <c:v>36576</c:v>
                </c:pt>
                <c:pt idx="4798">
                  <c:v>36577</c:v>
                </c:pt>
                <c:pt idx="4799">
                  <c:v>36578</c:v>
                </c:pt>
                <c:pt idx="4800">
                  <c:v>36579</c:v>
                </c:pt>
                <c:pt idx="4801">
                  <c:v>36580</c:v>
                </c:pt>
                <c:pt idx="4802">
                  <c:v>36581</c:v>
                </c:pt>
                <c:pt idx="4803">
                  <c:v>36582</c:v>
                </c:pt>
                <c:pt idx="4804">
                  <c:v>36583</c:v>
                </c:pt>
                <c:pt idx="4805">
                  <c:v>36584</c:v>
                </c:pt>
                <c:pt idx="4806">
                  <c:v>36585</c:v>
                </c:pt>
                <c:pt idx="4807">
                  <c:v>36586</c:v>
                </c:pt>
                <c:pt idx="4808">
                  <c:v>36587</c:v>
                </c:pt>
                <c:pt idx="4809">
                  <c:v>36588</c:v>
                </c:pt>
                <c:pt idx="4810">
                  <c:v>36589</c:v>
                </c:pt>
                <c:pt idx="4811">
                  <c:v>36590</c:v>
                </c:pt>
                <c:pt idx="4812">
                  <c:v>36591</c:v>
                </c:pt>
                <c:pt idx="4813">
                  <c:v>36592</c:v>
                </c:pt>
                <c:pt idx="4814">
                  <c:v>36593</c:v>
                </c:pt>
                <c:pt idx="4815">
                  <c:v>36594</c:v>
                </c:pt>
                <c:pt idx="4816">
                  <c:v>36595</c:v>
                </c:pt>
                <c:pt idx="4817">
                  <c:v>36596</c:v>
                </c:pt>
                <c:pt idx="4818">
                  <c:v>36597</c:v>
                </c:pt>
                <c:pt idx="4819">
                  <c:v>36598</c:v>
                </c:pt>
                <c:pt idx="4820">
                  <c:v>36599</c:v>
                </c:pt>
                <c:pt idx="4821">
                  <c:v>36600</c:v>
                </c:pt>
                <c:pt idx="4822">
                  <c:v>36601</c:v>
                </c:pt>
                <c:pt idx="4823">
                  <c:v>36602</c:v>
                </c:pt>
                <c:pt idx="4824">
                  <c:v>36603</c:v>
                </c:pt>
                <c:pt idx="4825">
                  <c:v>36604</c:v>
                </c:pt>
                <c:pt idx="4826">
                  <c:v>36605</c:v>
                </c:pt>
                <c:pt idx="4827">
                  <c:v>36606</c:v>
                </c:pt>
                <c:pt idx="4828">
                  <c:v>36607</c:v>
                </c:pt>
                <c:pt idx="4829">
                  <c:v>36608</c:v>
                </c:pt>
                <c:pt idx="4830">
                  <c:v>36609</c:v>
                </c:pt>
                <c:pt idx="4831">
                  <c:v>36610</c:v>
                </c:pt>
                <c:pt idx="4832">
                  <c:v>36611</c:v>
                </c:pt>
                <c:pt idx="4833">
                  <c:v>36612</c:v>
                </c:pt>
                <c:pt idx="4834">
                  <c:v>36613</c:v>
                </c:pt>
                <c:pt idx="4835">
                  <c:v>36614</c:v>
                </c:pt>
                <c:pt idx="4836">
                  <c:v>36615</c:v>
                </c:pt>
                <c:pt idx="4837">
                  <c:v>36616</c:v>
                </c:pt>
                <c:pt idx="4838">
                  <c:v>36617</c:v>
                </c:pt>
                <c:pt idx="4839">
                  <c:v>36618</c:v>
                </c:pt>
                <c:pt idx="4840">
                  <c:v>36619</c:v>
                </c:pt>
                <c:pt idx="4841">
                  <c:v>36620</c:v>
                </c:pt>
                <c:pt idx="4842">
                  <c:v>36621</c:v>
                </c:pt>
                <c:pt idx="4843">
                  <c:v>36622</c:v>
                </c:pt>
                <c:pt idx="4844">
                  <c:v>36623</c:v>
                </c:pt>
                <c:pt idx="4845">
                  <c:v>36624</c:v>
                </c:pt>
                <c:pt idx="4846">
                  <c:v>36625</c:v>
                </c:pt>
                <c:pt idx="4847">
                  <c:v>36626</c:v>
                </c:pt>
                <c:pt idx="4848">
                  <c:v>36627</c:v>
                </c:pt>
                <c:pt idx="4849">
                  <c:v>36628</c:v>
                </c:pt>
                <c:pt idx="4850">
                  <c:v>36629</c:v>
                </c:pt>
                <c:pt idx="4851">
                  <c:v>36630</c:v>
                </c:pt>
                <c:pt idx="4852">
                  <c:v>36631</c:v>
                </c:pt>
                <c:pt idx="4853">
                  <c:v>36632</c:v>
                </c:pt>
                <c:pt idx="4854">
                  <c:v>36633</c:v>
                </c:pt>
                <c:pt idx="4855">
                  <c:v>36634</c:v>
                </c:pt>
                <c:pt idx="4856">
                  <c:v>36635</c:v>
                </c:pt>
                <c:pt idx="4857">
                  <c:v>36636</c:v>
                </c:pt>
                <c:pt idx="4858">
                  <c:v>36637</c:v>
                </c:pt>
                <c:pt idx="4859">
                  <c:v>36638</c:v>
                </c:pt>
                <c:pt idx="4860">
                  <c:v>36639</c:v>
                </c:pt>
                <c:pt idx="4861">
                  <c:v>36640</c:v>
                </c:pt>
                <c:pt idx="4862">
                  <c:v>36641</c:v>
                </c:pt>
                <c:pt idx="4863">
                  <c:v>36642</c:v>
                </c:pt>
                <c:pt idx="4864">
                  <c:v>36643</c:v>
                </c:pt>
                <c:pt idx="4865">
                  <c:v>36644</c:v>
                </c:pt>
                <c:pt idx="4866">
                  <c:v>36645</c:v>
                </c:pt>
                <c:pt idx="4867">
                  <c:v>36646</c:v>
                </c:pt>
                <c:pt idx="4868">
                  <c:v>36647</c:v>
                </c:pt>
                <c:pt idx="4869">
                  <c:v>36648</c:v>
                </c:pt>
                <c:pt idx="4870">
                  <c:v>36649</c:v>
                </c:pt>
                <c:pt idx="4871">
                  <c:v>36650</c:v>
                </c:pt>
                <c:pt idx="4872">
                  <c:v>36651</c:v>
                </c:pt>
                <c:pt idx="4873">
                  <c:v>36652</c:v>
                </c:pt>
                <c:pt idx="4874">
                  <c:v>36653</c:v>
                </c:pt>
                <c:pt idx="4875">
                  <c:v>36654</c:v>
                </c:pt>
                <c:pt idx="4876">
                  <c:v>36655</c:v>
                </c:pt>
                <c:pt idx="4877">
                  <c:v>36656</c:v>
                </c:pt>
                <c:pt idx="4878">
                  <c:v>36657</c:v>
                </c:pt>
                <c:pt idx="4879">
                  <c:v>36658</c:v>
                </c:pt>
                <c:pt idx="4880">
                  <c:v>36659</c:v>
                </c:pt>
                <c:pt idx="4881">
                  <c:v>36660</c:v>
                </c:pt>
                <c:pt idx="4882">
                  <c:v>36661</c:v>
                </c:pt>
                <c:pt idx="4883">
                  <c:v>36662</c:v>
                </c:pt>
                <c:pt idx="4884">
                  <c:v>36663</c:v>
                </c:pt>
                <c:pt idx="4885">
                  <c:v>36664</c:v>
                </c:pt>
                <c:pt idx="4886">
                  <c:v>36665</c:v>
                </c:pt>
                <c:pt idx="4887">
                  <c:v>36666</c:v>
                </c:pt>
                <c:pt idx="4888">
                  <c:v>36667</c:v>
                </c:pt>
                <c:pt idx="4889">
                  <c:v>36668</c:v>
                </c:pt>
                <c:pt idx="4890">
                  <c:v>36669</c:v>
                </c:pt>
                <c:pt idx="4891">
                  <c:v>36670</c:v>
                </c:pt>
                <c:pt idx="4892">
                  <c:v>36671</c:v>
                </c:pt>
                <c:pt idx="4893">
                  <c:v>36672</c:v>
                </c:pt>
                <c:pt idx="4894">
                  <c:v>36673</c:v>
                </c:pt>
                <c:pt idx="4895">
                  <c:v>36674</c:v>
                </c:pt>
                <c:pt idx="4896">
                  <c:v>36675</c:v>
                </c:pt>
                <c:pt idx="4897">
                  <c:v>36676</c:v>
                </c:pt>
                <c:pt idx="4898">
                  <c:v>36677</c:v>
                </c:pt>
                <c:pt idx="4899">
                  <c:v>36678</c:v>
                </c:pt>
                <c:pt idx="4900">
                  <c:v>36679</c:v>
                </c:pt>
                <c:pt idx="4901">
                  <c:v>36680</c:v>
                </c:pt>
                <c:pt idx="4902">
                  <c:v>36681</c:v>
                </c:pt>
                <c:pt idx="4903">
                  <c:v>36682</c:v>
                </c:pt>
                <c:pt idx="4904">
                  <c:v>36683</c:v>
                </c:pt>
                <c:pt idx="4905">
                  <c:v>36684</c:v>
                </c:pt>
                <c:pt idx="4906">
                  <c:v>36685</c:v>
                </c:pt>
                <c:pt idx="4907">
                  <c:v>36686</c:v>
                </c:pt>
                <c:pt idx="4908">
                  <c:v>36687</c:v>
                </c:pt>
                <c:pt idx="4909">
                  <c:v>36688</c:v>
                </c:pt>
                <c:pt idx="4910">
                  <c:v>36689</c:v>
                </c:pt>
                <c:pt idx="4911">
                  <c:v>36690</c:v>
                </c:pt>
                <c:pt idx="4912">
                  <c:v>36691</c:v>
                </c:pt>
                <c:pt idx="4913">
                  <c:v>36692</c:v>
                </c:pt>
                <c:pt idx="4914">
                  <c:v>36693</c:v>
                </c:pt>
                <c:pt idx="4915">
                  <c:v>36694</c:v>
                </c:pt>
                <c:pt idx="4916">
                  <c:v>36695</c:v>
                </c:pt>
                <c:pt idx="4917">
                  <c:v>36696</c:v>
                </c:pt>
                <c:pt idx="4918">
                  <c:v>36697</c:v>
                </c:pt>
                <c:pt idx="4919">
                  <c:v>36698</c:v>
                </c:pt>
                <c:pt idx="4920">
                  <c:v>36699</c:v>
                </c:pt>
                <c:pt idx="4921">
                  <c:v>36700</c:v>
                </c:pt>
                <c:pt idx="4922">
                  <c:v>36701</c:v>
                </c:pt>
                <c:pt idx="4923">
                  <c:v>36702</c:v>
                </c:pt>
                <c:pt idx="4924">
                  <c:v>36703</c:v>
                </c:pt>
                <c:pt idx="4925">
                  <c:v>36704</c:v>
                </c:pt>
                <c:pt idx="4926">
                  <c:v>36705</c:v>
                </c:pt>
                <c:pt idx="4927">
                  <c:v>36706</c:v>
                </c:pt>
                <c:pt idx="4928">
                  <c:v>36707</c:v>
                </c:pt>
                <c:pt idx="4929">
                  <c:v>36708</c:v>
                </c:pt>
                <c:pt idx="4930">
                  <c:v>36709</c:v>
                </c:pt>
                <c:pt idx="4931">
                  <c:v>36710</c:v>
                </c:pt>
                <c:pt idx="4932">
                  <c:v>36711</c:v>
                </c:pt>
                <c:pt idx="4933">
                  <c:v>36712</c:v>
                </c:pt>
                <c:pt idx="4934">
                  <c:v>36713</c:v>
                </c:pt>
                <c:pt idx="4935">
                  <c:v>36714</c:v>
                </c:pt>
                <c:pt idx="4936">
                  <c:v>36715</c:v>
                </c:pt>
                <c:pt idx="4937">
                  <c:v>36716</c:v>
                </c:pt>
                <c:pt idx="4938">
                  <c:v>36717</c:v>
                </c:pt>
                <c:pt idx="4939">
                  <c:v>36718</c:v>
                </c:pt>
                <c:pt idx="4940">
                  <c:v>36719</c:v>
                </c:pt>
                <c:pt idx="4941">
                  <c:v>36720</c:v>
                </c:pt>
                <c:pt idx="4942">
                  <c:v>36721</c:v>
                </c:pt>
                <c:pt idx="4943">
                  <c:v>36722</c:v>
                </c:pt>
                <c:pt idx="4944">
                  <c:v>36723</c:v>
                </c:pt>
                <c:pt idx="4945">
                  <c:v>36724</c:v>
                </c:pt>
                <c:pt idx="4946">
                  <c:v>36725</c:v>
                </c:pt>
                <c:pt idx="4947">
                  <c:v>36726</c:v>
                </c:pt>
                <c:pt idx="4948">
                  <c:v>36727</c:v>
                </c:pt>
                <c:pt idx="4949">
                  <c:v>36728</c:v>
                </c:pt>
                <c:pt idx="4950">
                  <c:v>36729</c:v>
                </c:pt>
                <c:pt idx="4951">
                  <c:v>36730</c:v>
                </c:pt>
                <c:pt idx="4952">
                  <c:v>36731</c:v>
                </c:pt>
                <c:pt idx="4953">
                  <c:v>36732</c:v>
                </c:pt>
                <c:pt idx="4954">
                  <c:v>36733</c:v>
                </c:pt>
                <c:pt idx="4955">
                  <c:v>36734</c:v>
                </c:pt>
                <c:pt idx="4956">
                  <c:v>36735</c:v>
                </c:pt>
                <c:pt idx="4957">
                  <c:v>36736</c:v>
                </c:pt>
                <c:pt idx="4958">
                  <c:v>36737</c:v>
                </c:pt>
                <c:pt idx="4959">
                  <c:v>36738</c:v>
                </c:pt>
                <c:pt idx="4960">
                  <c:v>36739</c:v>
                </c:pt>
                <c:pt idx="4961">
                  <c:v>36740</c:v>
                </c:pt>
                <c:pt idx="4962">
                  <c:v>36741</c:v>
                </c:pt>
                <c:pt idx="4963">
                  <c:v>36742</c:v>
                </c:pt>
                <c:pt idx="4964">
                  <c:v>36743</c:v>
                </c:pt>
                <c:pt idx="4965">
                  <c:v>36744</c:v>
                </c:pt>
                <c:pt idx="4966">
                  <c:v>36745</c:v>
                </c:pt>
                <c:pt idx="4967">
                  <c:v>36746</c:v>
                </c:pt>
                <c:pt idx="4968">
                  <c:v>36747</c:v>
                </c:pt>
                <c:pt idx="4969">
                  <c:v>36748</c:v>
                </c:pt>
                <c:pt idx="4970">
                  <c:v>36749</c:v>
                </c:pt>
                <c:pt idx="4971">
                  <c:v>36750</c:v>
                </c:pt>
                <c:pt idx="4972">
                  <c:v>36751</c:v>
                </c:pt>
                <c:pt idx="4973">
                  <c:v>36752</c:v>
                </c:pt>
                <c:pt idx="4974">
                  <c:v>36753</c:v>
                </c:pt>
                <c:pt idx="4975">
                  <c:v>36754</c:v>
                </c:pt>
                <c:pt idx="4976">
                  <c:v>36755</c:v>
                </c:pt>
                <c:pt idx="4977">
                  <c:v>36756</c:v>
                </c:pt>
                <c:pt idx="4978">
                  <c:v>36757</c:v>
                </c:pt>
                <c:pt idx="4979">
                  <c:v>36758</c:v>
                </c:pt>
                <c:pt idx="4980">
                  <c:v>36759</c:v>
                </c:pt>
                <c:pt idx="4981">
                  <c:v>36760</c:v>
                </c:pt>
                <c:pt idx="4982">
                  <c:v>36761</c:v>
                </c:pt>
                <c:pt idx="4983">
                  <c:v>36762</c:v>
                </c:pt>
                <c:pt idx="4984">
                  <c:v>36763</c:v>
                </c:pt>
                <c:pt idx="4985">
                  <c:v>36764</c:v>
                </c:pt>
                <c:pt idx="4986">
                  <c:v>36765</c:v>
                </c:pt>
                <c:pt idx="4987">
                  <c:v>36766</c:v>
                </c:pt>
                <c:pt idx="4988">
                  <c:v>36767</c:v>
                </c:pt>
                <c:pt idx="4989">
                  <c:v>36768</c:v>
                </c:pt>
                <c:pt idx="4990">
                  <c:v>36769</c:v>
                </c:pt>
                <c:pt idx="4991">
                  <c:v>36770</c:v>
                </c:pt>
                <c:pt idx="4992">
                  <c:v>36771</c:v>
                </c:pt>
                <c:pt idx="4993">
                  <c:v>36772</c:v>
                </c:pt>
                <c:pt idx="4994">
                  <c:v>36773</c:v>
                </c:pt>
                <c:pt idx="4995">
                  <c:v>36774</c:v>
                </c:pt>
                <c:pt idx="4996">
                  <c:v>36775</c:v>
                </c:pt>
                <c:pt idx="4997">
                  <c:v>36776</c:v>
                </c:pt>
                <c:pt idx="4998">
                  <c:v>36777</c:v>
                </c:pt>
                <c:pt idx="4999">
                  <c:v>36778</c:v>
                </c:pt>
                <c:pt idx="5000">
                  <c:v>36779</c:v>
                </c:pt>
                <c:pt idx="5001">
                  <c:v>36780</c:v>
                </c:pt>
                <c:pt idx="5002">
                  <c:v>36781</c:v>
                </c:pt>
                <c:pt idx="5003">
                  <c:v>36782</c:v>
                </c:pt>
                <c:pt idx="5004">
                  <c:v>36783</c:v>
                </c:pt>
                <c:pt idx="5005">
                  <c:v>36784</c:v>
                </c:pt>
                <c:pt idx="5006">
                  <c:v>36785</c:v>
                </c:pt>
                <c:pt idx="5007">
                  <c:v>36786</c:v>
                </c:pt>
                <c:pt idx="5008">
                  <c:v>36787</c:v>
                </c:pt>
                <c:pt idx="5009">
                  <c:v>36788</c:v>
                </c:pt>
                <c:pt idx="5010">
                  <c:v>36789</c:v>
                </c:pt>
                <c:pt idx="5011">
                  <c:v>36790</c:v>
                </c:pt>
                <c:pt idx="5012">
                  <c:v>36791</c:v>
                </c:pt>
                <c:pt idx="5013">
                  <c:v>36792</c:v>
                </c:pt>
                <c:pt idx="5014">
                  <c:v>36793</c:v>
                </c:pt>
                <c:pt idx="5015">
                  <c:v>36794</c:v>
                </c:pt>
                <c:pt idx="5016">
                  <c:v>36795</c:v>
                </c:pt>
                <c:pt idx="5017">
                  <c:v>36796</c:v>
                </c:pt>
                <c:pt idx="5018">
                  <c:v>36797</c:v>
                </c:pt>
                <c:pt idx="5019">
                  <c:v>36798</c:v>
                </c:pt>
                <c:pt idx="5020">
                  <c:v>36799</c:v>
                </c:pt>
                <c:pt idx="5021">
                  <c:v>36800</c:v>
                </c:pt>
                <c:pt idx="5022">
                  <c:v>36801</c:v>
                </c:pt>
                <c:pt idx="5023">
                  <c:v>36802</c:v>
                </c:pt>
                <c:pt idx="5024">
                  <c:v>36803</c:v>
                </c:pt>
                <c:pt idx="5025">
                  <c:v>36804</c:v>
                </c:pt>
                <c:pt idx="5026">
                  <c:v>36805</c:v>
                </c:pt>
                <c:pt idx="5027">
                  <c:v>36806</c:v>
                </c:pt>
                <c:pt idx="5028">
                  <c:v>36807</c:v>
                </c:pt>
                <c:pt idx="5029">
                  <c:v>36808</c:v>
                </c:pt>
                <c:pt idx="5030">
                  <c:v>36809</c:v>
                </c:pt>
                <c:pt idx="5031">
                  <c:v>36810</c:v>
                </c:pt>
                <c:pt idx="5032">
                  <c:v>36811</c:v>
                </c:pt>
                <c:pt idx="5033">
                  <c:v>36812</c:v>
                </c:pt>
                <c:pt idx="5034">
                  <c:v>36813</c:v>
                </c:pt>
                <c:pt idx="5035">
                  <c:v>36814</c:v>
                </c:pt>
                <c:pt idx="5036">
                  <c:v>36815</c:v>
                </c:pt>
                <c:pt idx="5037">
                  <c:v>36816</c:v>
                </c:pt>
                <c:pt idx="5038">
                  <c:v>36817</c:v>
                </c:pt>
                <c:pt idx="5039">
                  <c:v>36818</c:v>
                </c:pt>
                <c:pt idx="5040">
                  <c:v>36819</c:v>
                </c:pt>
                <c:pt idx="5041">
                  <c:v>36820</c:v>
                </c:pt>
                <c:pt idx="5042">
                  <c:v>36821</c:v>
                </c:pt>
                <c:pt idx="5043">
                  <c:v>36822</c:v>
                </c:pt>
                <c:pt idx="5044">
                  <c:v>36823</c:v>
                </c:pt>
                <c:pt idx="5045">
                  <c:v>36824</c:v>
                </c:pt>
                <c:pt idx="5046">
                  <c:v>36825</c:v>
                </c:pt>
                <c:pt idx="5047">
                  <c:v>36826</c:v>
                </c:pt>
                <c:pt idx="5048">
                  <c:v>36827</c:v>
                </c:pt>
                <c:pt idx="5049">
                  <c:v>36828</c:v>
                </c:pt>
                <c:pt idx="5050">
                  <c:v>36829</c:v>
                </c:pt>
                <c:pt idx="5051">
                  <c:v>36830</c:v>
                </c:pt>
                <c:pt idx="5052">
                  <c:v>36831</c:v>
                </c:pt>
                <c:pt idx="5053">
                  <c:v>36832</c:v>
                </c:pt>
                <c:pt idx="5054">
                  <c:v>36833</c:v>
                </c:pt>
                <c:pt idx="5055">
                  <c:v>36834</c:v>
                </c:pt>
                <c:pt idx="5056">
                  <c:v>36835</c:v>
                </c:pt>
                <c:pt idx="5057">
                  <c:v>36836</c:v>
                </c:pt>
                <c:pt idx="5058">
                  <c:v>36837</c:v>
                </c:pt>
                <c:pt idx="5059">
                  <c:v>36838</c:v>
                </c:pt>
                <c:pt idx="5060">
                  <c:v>36839</c:v>
                </c:pt>
                <c:pt idx="5061">
                  <c:v>36840</c:v>
                </c:pt>
                <c:pt idx="5062">
                  <c:v>36841</c:v>
                </c:pt>
                <c:pt idx="5063">
                  <c:v>36842</c:v>
                </c:pt>
                <c:pt idx="5064">
                  <c:v>36843</c:v>
                </c:pt>
                <c:pt idx="5065">
                  <c:v>36844</c:v>
                </c:pt>
                <c:pt idx="5066">
                  <c:v>36845</c:v>
                </c:pt>
                <c:pt idx="5067">
                  <c:v>36846</c:v>
                </c:pt>
                <c:pt idx="5068">
                  <c:v>36847</c:v>
                </c:pt>
                <c:pt idx="5069">
                  <c:v>36848</c:v>
                </c:pt>
                <c:pt idx="5070">
                  <c:v>36849</c:v>
                </c:pt>
                <c:pt idx="5071">
                  <c:v>36850</c:v>
                </c:pt>
                <c:pt idx="5072">
                  <c:v>36851</c:v>
                </c:pt>
                <c:pt idx="5073">
                  <c:v>36852</c:v>
                </c:pt>
                <c:pt idx="5074">
                  <c:v>36853</c:v>
                </c:pt>
                <c:pt idx="5075">
                  <c:v>36854</c:v>
                </c:pt>
                <c:pt idx="5076">
                  <c:v>36855</c:v>
                </c:pt>
                <c:pt idx="5077">
                  <c:v>36856</c:v>
                </c:pt>
                <c:pt idx="5078">
                  <c:v>36857</c:v>
                </c:pt>
                <c:pt idx="5079">
                  <c:v>36858</c:v>
                </c:pt>
                <c:pt idx="5080">
                  <c:v>36859</c:v>
                </c:pt>
                <c:pt idx="5081">
                  <c:v>36860</c:v>
                </c:pt>
                <c:pt idx="5082">
                  <c:v>36861</c:v>
                </c:pt>
                <c:pt idx="5083">
                  <c:v>36862</c:v>
                </c:pt>
                <c:pt idx="5084">
                  <c:v>36863</c:v>
                </c:pt>
                <c:pt idx="5085">
                  <c:v>36864</c:v>
                </c:pt>
                <c:pt idx="5086">
                  <c:v>36865</c:v>
                </c:pt>
                <c:pt idx="5087">
                  <c:v>36866</c:v>
                </c:pt>
                <c:pt idx="5088">
                  <c:v>36867</c:v>
                </c:pt>
                <c:pt idx="5089">
                  <c:v>36868</c:v>
                </c:pt>
                <c:pt idx="5090">
                  <c:v>36869</c:v>
                </c:pt>
                <c:pt idx="5091">
                  <c:v>36870</c:v>
                </c:pt>
                <c:pt idx="5092">
                  <c:v>36871</c:v>
                </c:pt>
                <c:pt idx="5093">
                  <c:v>36872</c:v>
                </c:pt>
                <c:pt idx="5094">
                  <c:v>36873</c:v>
                </c:pt>
                <c:pt idx="5095">
                  <c:v>36874</c:v>
                </c:pt>
                <c:pt idx="5096">
                  <c:v>36875</c:v>
                </c:pt>
                <c:pt idx="5097">
                  <c:v>36876</c:v>
                </c:pt>
                <c:pt idx="5098">
                  <c:v>36877</c:v>
                </c:pt>
                <c:pt idx="5099">
                  <c:v>36878</c:v>
                </c:pt>
                <c:pt idx="5100">
                  <c:v>36879</c:v>
                </c:pt>
                <c:pt idx="5101">
                  <c:v>36880</c:v>
                </c:pt>
                <c:pt idx="5102">
                  <c:v>36881</c:v>
                </c:pt>
                <c:pt idx="5103">
                  <c:v>36882</c:v>
                </c:pt>
                <c:pt idx="5104">
                  <c:v>36883</c:v>
                </c:pt>
                <c:pt idx="5105">
                  <c:v>36884</c:v>
                </c:pt>
                <c:pt idx="5106">
                  <c:v>36885</c:v>
                </c:pt>
                <c:pt idx="5107">
                  <c:v>36886</c:v>
                </c:pt>
                <c:pt idx="5108">
                  <c:v>36887</c:v>
                </c:pt>
                <c:pt idx="5109">
                  <c:v>36888</c:v>
                </c:pt>
                <c:pt idx="5110">
                  <c:v>36889</c:v>
                </c:pt>
                <c:pt idx="5111">
                  <c:v>36890</c:v>
                </c:pt>
                <c:pt idx="5112">
                  <c:v>36891</c:v>
                </c:pt>
                <c:pt idx="5113">
                  <c:v>36892</c:v>
                </c:pt>
                <c:pt idx="5114">
                  <c:v>36893</c:v>
                </c:pt>
                <c:pt idx="5115">
                  <c:v>36894</c:v>
                </c:pt>
                <c:pt idx="5116">
                  <c:v>36895</c:v>
                </c:pt>
                <c:pt idx="5117">
                  <c:v>36896</c:v>
                </c:pt>
                <c:pt idx="5118">
                  <c:v>36897</c:v>
                </c:pt>
                <c:pt idx="5119">
                  <c:v>36898</c:v>
                </c:pt>
                <c:pt idx="5120">
                  <c:v>36899</c:v>
                </c:pt>
                <c:pt idx="5121">
                  <c:v>36900</c:v>
                </c:pt>
                <c:pt idx="5122">
                  <c:v>36901</c:v>
                </c:pt>
                <c:pt idx="5123">
                  <c:v>36902</c:v>
                </c:pt>
                <c:pt idx="5124">
                  <c:v>36903</c:v>
                </c:pt>
                <c:pt idx="5125">
                  <c:v>36904</c:v>
                </c:pt>
                <c:pt idx="5126">
                  <c:v>36905</c:v>
                </c:pt>
                <c:pt idx="5127">
                  <c:v>36906</c:v>
                </c:pt>
                <c:pt idx="5128">
                  <c:v>36907</c:v>
                </c:pt>
                <c:pt idx="5129">
                  <c:v>36908</c:v>
                </c:pt>
                <c:pt idx="5130">
                  <c:v>36909</c:v>
                </c:pt>
                <c:pt idx="5131">
                  <c:v>36910</c:v>
                </c:pt>
                <c:pt idx="5132">
                  <c:v>36911</c:v>
                </c:pt>
                <c:pt idx="5133">
                  <c:v>36912</c:v>
                </c:pt>
                <c:pt idx="5134">
                  <c:v>36913</c:v>
                </c:pt>
                <c:pt idx="5135">
                  <c:v>36914</c:v>
                </c:pt>
                <c:pt idx="5136">
                  <c:v>36915</c:v>
                </c:pt>
                <c:pt idx="5137">
                  <c:v>36916</c:v>
                </c:pt>
                <c:pt idx="5138">
                  <c:v>36917</c:v>
                </c:pt>
                <c:pt idx="5139">
                  <c:v>36918</c:v>
                </c:pt>
                <c:pt idx="5140">
                  <c:v>36919</c:v>
                </c:pt>
                <c:pt idx="5141">
                  <c:v>36920</c:v>
                </c:pt>
                <c:pt idx="5142">
                  <c:v>36921</c:v>
                </c:pt>
                <c:pt idx="5143">
                  <c:v>36922</c:v>
                </c:pt>
                <c:pt idx="5144">
                  <c:v>36923</c:v>
                </c:pt>
                <c:pt idx="5145">
                  <c:v>36924</c:v>
                </c:pt>
                <c:pt idx="5146">
                  <c:v>36925</c:v>
                </c:pt>
                <c:pt idx="5147">
                  <c:v>36926</c:v>
                </c:pt>
                <c:pt idx="5148">
                  <c:v>36927</c:v>
                </c:pt>
                <c:pt idx="5149">
                  <c:v>36928</c:v>
                </c:pt>
                <c:pt idx="5150">
                  <c:v>36929</c:v>
                </c:pt>
                <c:pt idx="5151">
                  <c:v>36930</c:v>
                </c:pt>
                <c:pt idx="5152">
                  <c:v>36931</c:v>
                </c:pt>
                <c:pt idx="5153">
                  <c:v>36932</c:v>
                </c:pt>
                <c:pt idx="5154">
                  <c:v>36933</c:v>
                </c:pt>
                <c:pt idx="5155">
                  <c:v>36934</c:v>
                </c:pt>
                <c:pt idx="5156">
                  <c:v>36935</c:v>
                </c:pt>
                <c:pt idx="5157">
                  <c:v>36936</c:v>
                </c:pt>
                <c:pt idx="5158">
                  <c:v>36937</c:v>
                </c:pt>
                <c:pt idx="5159">
                  <c:v>36938</c:v>
                </c:pt>
                <c:pt idx="5160">
                  <c:v>36939</c:v>
                </c:pt>
                <c:pt idx="5161">
                  <c:v>36940</c:v>
                </c:pt>
                <c:pt idx="5162">
                  <c:v>36941</c:v>
                </c:pt>
                <c:pt idx="5163">
                  <c:v>36942</c:v>
                </c:pt>
                <c:pt idx="5164">
                  <c:v>36943</c:v>
                </c:pt>
                <c:pt idx="5165">
                  <c:v>36944</c:v>
                </c:pt>
                <c:pt idx="5166">
                  <c:v>36945</c:v>
                </c:pt>
                <c:pt idx="5167">
                  <c:v>36946</c:v>
                </c:pt>
                <c:pt idx="5168">
                  <c:v>36947</c:v>
                </c:pt>
                <c:pt idx="5169">
                  <c:v>36948</c:v>
                </c:pt>
                <c:pt idx="5170">
                  <c:v>36949</c:v>
                </c:pt>
                <c:pt idx="5171">
                  <c:v>36950</c:v>
                </c:pt>
                <c:pt idx="5172">
                  <c:v>36951</c:v>
                </c:pt>
                <c:pt idx="5173">
                  <c:v>36952</c:v>
                </c:pt>
                <c:pt idx="5174">
                  <c:v>36953</c:v>
                </c:pt>
                <c:pt idx="5175">
                  <c:v>36954</c:v>
                </c:pt>
                <c:pt idx="5176">
                  <c:v>36955</c:v>
                </c:pt>
                <c:pt idx="5177">
                  <c:v>36956</c:v>
                </c:pt>
                <c:pt idx="5178">
                  <c:v>36957</c:v>
                </c:pt>
                <c:pt idx="5179">
                  <c:v>36958</c:v>
                </c:pt>
                <c:pt idx="5180">
                  <c:v>36959</c:v>
                </c:pt>
                <c:pt idx="5181">
                  <c:v>36960</c:v>
                </c:pt>
                <c:pt idx="5182">
                  <c:v>36961</c:v>
                </c:pt>
                <c:pt idx="5183">
                  <c:v>36962</c:v>
                </c:pt>
                <c:pt idx="5184">
                  <c:v>36963</c:v>
                </c:pt>
                <c:pt idx="5185">
                  <c:v>36964</c:v>
                </c:pt>
                <c:pt idx="5186">
                  <c:v>36965</c:v>
                </c:pt>
                <c:pt idx="5187">
                  <c:v>36966</c:v>
                </c:pt>
                <c:pt idx="5188">
                  <c:v>36967</c:v>
                </c:pt>
                <c:pt idx="5189">
                  <c:v>36968</c:v>
                </c:pt>
                <c:pt idx="5190">
                  <c:v>36969</c:v>
                </c:pt>
                <c:pt idx="5191">
                  <c:v>36970</c:v>
                </c:pt>
                <c:pt idx="5192">
                  <c:v>36971</c:v>
                </c:pt>
                <c:pt idx="5193">
                  <c:v>36972</c:v>
                </c:pt>
                <c:pt idx="5194">
                  <c:v>36973</c:v>
                </c:pt>
                <c:pt idx="5195">
                  <c:v>36974</c:v>
                </c:pt>
                <c:pt idx="5196">
                  <c:v>36975</c:v>
                </c:pt>
                <c:pt idx="5197">
                  <c:v>36976</c:v>
                </c:pt>
                <c:pt idx="5198">
                  <c:v>36977</c:v>
                </c:pt>
                <c:pt idx="5199">
                  <c:v>36978</c:v>
                </c:pt>
                <c:pt idx="5200">
                  <c:v>36979</c:v>
                </c:pt>
                <c:pt idx="5201">
                  <c:v>36980</c:v>
                </c:pt>
                <c:pt idx="5202">
                  <c:v>36981</c:v>
                </c:pt>
                <c:pt idx="5203">
                  <c:v>36982</c:v>
                </c:pt>
                <c:pt idx="5204">
                  <c:v>36983</c:v>
                </c:pt>
                <c:pt idx="5205">
                  <c:v>36984</c:v>
                </c:pt>
                <c:pt idx="5206">
                  <c:v>36985</c:v>
                </c:pt>
                <c:pt idx="5207">
                  <c:v>36986</c:v>
                </c:pt>
                <c:pt idx="5208">
                  <c:v>36987</c:v>
                </c:pt>
                <c:pt idx="5209">
                  <c:v>36988</c:v>
                </c:pt>
                <c:pt idx="5210">
                  <c:v>36989</c:v>
                </c:pt>
                <c:pt idx="5211">
                  <c:v>36990</c:v>
                </c:pt>
                <c:pt idx="5212">
                  <c:v>36991</c:v>
                </c:pt>
                <c:pt idx="5213">
                  <c:v>36992</c:v>
                </c:pt>
                <c:pt idx="5214">
                  <c:v>36993</c:v>
                </c:pt>
                <c:pt idx="5215">
                  <c:v>36994</c:v>
                </c:pt>
                <c:pt idx="5216">
                  <c:v>36995</c:v>
                </c:pt>
                <c:pt idx="5217">
                  <c:v>36996</c:v>
                </c:pt>
                <c:pt idx="5218">
                  <c:v>36997</c:v>
                </c:pt>
                <c:pt idx="5219">
                  <c:v>36998</c:v>
                </c:pt>
                <c:pt idx="5220">
                  <c:v>36999</c:v>
                </c:pt>
                <c:pt idx="5221">
                  <c:v>37000</c:v>
                </c:pt>
                <c:pt idx="5222">
                  <c:v>37001</c:v>
                </c:pt>
                <c:pt idx="5223">
                  <c:v>37002</c:v>
                </c:pt>
                <c:pt idx="5224">
                  <c:v>37003</c:v>
                </c:pt>
                <c:pt idx="5225">
                  <c:v>37004</c:v>
                </c:pt>
                <c:pt idx="5226">
                  <c:v>37005</c:v>
                </c:pt>
                <c:pt idx="5227">
                  <c:v>37006</c:v>
                </c:pt>
                <c:pt idx="5228">
                  <c:v>37007</c:v>
                </c:pt>
                <c:pt idx="5229">
                  <c:v>37008</c:v>
                </c:pt>
                <c:pt idx="5230">
                  <c:v>37009</c:v>
                </c:pt>
                <c:pt idx="5231">
                  <c:v>37010</c:v>
                </c:pt>
                <c:pt idx="5232">
                  <c:v>37011</c:v>
                </c:pt>
                <c:pt idx="5233">
                  <c:v>37012</c:v>
                </c:pt>
                <c:pt idx="5234">
                  <c:v>37013</c:v>
                </c:pt>
                <c:pt idx="5235">
                  <c:v>37014</c:v>
                </c:pt>
                <c:pt idx="5236">
                  <c:v>37015</c:v>
                </c:pt>
                <c:pt idx="5237">
                  <c:v>37016</c:v>
                </c:pt>
                <c:pt idx="5238">
                  <c:v>37017</c:v>
                </c:pt>
                <c:pt idx="5239">
                  <c:v>37018</c:v>
                </c:pt>
                <c:pt idx="5240">
                  <c:v>37019</c:v>
                </c:pt>
                <c:pt idx="5241">
                  <c:v>37020</c:v>
                </c:pt>
                <c:pt idx="5242">
                  <c:v>37021</c:v>
                </c:pt>
                <c:pt idx="5243">
                  <c:v>37022</c:v>
                </c:pt>
                <c:pt idx="5244">
                  <c:v>37023</c:v>
                </c:pt>
                <c:pt idx="5245">
                  <c:v>37024</c:v>
                </c:pt>
                <c:pt idx="5246">
                  <c:v>37025</c:v>
                </c:pt>
                <c:pt idx="5247">
                  <c:v>37026</c:v>
                </c:pt>
                <c:pt idx="5248">
                  <c:v>37027</c:v>
                </c:pt>
                <c:pt idx="5249">
                  <c:v>37028</c:v>
                </c:pt>
                <c:pt idx="5250">
                  <c:v>37029</c:v>
                </c:pt>
                <c:pt idx="5251">
                  <c:v>37030</c:v>
                </c:pt>
                <c:pt idx="5252">
                  <c:v>37031</c:v>
                </c:pt>
                <c:pt idx="5253">
                  <c:v>37032</c:v>
                </c:pt>
                <c:pt idx="5254">
                  <c:v>37033</c:v>
                </c:pt>
                <c:pt idx="5255">
                  <c:v>37034</c:v>
                </c:pt>
                <c:pt idx="5256">
                  <c:v>37035</c:v>
                </c:pt>
                <c:pt idx="5257">
                  <c:v>37036</c:v>
                </c:pt>
                <c:pt idx="5258">
                  <c:v>37037</c:v>
                </c:pt>
                <c:pt idx="5259">
                  <c:v>37038</c:v>
                </c:pt>
                <c:pt idx="5260">
                  <c:v>37039</c:v>
                </c:pt>
                <c:pt idx="5261">
                  <c:v>37040</c:v>
                </c:pt>
                <c:pt idx="5262">
                  <c:v>37041</c:v>
                </c:pt>
                <c:pt idx="5263">
                  <c:v>37042</c:v>
                </c:pt>
                <c:pt idx="5264">
                  <c:v>37043</c:v>
                </c:pt>
                <c:pt idx="5265">
                  <c:v>37044</c:v>
                </c:pt>
                <c:pt idx="5266">
                  <c:v>37045</c:v>
                </c:pt>
                <c:pt idx="5267">
                  <c:v>37046</c:v>
                </c:pt>
                <c:pt idx="5268">
                  <c:v>37047</c:v>
                </c:pt>
                <c:pt idx="5269">
                  <c:v>37048</c:v>
                </c:pt>
                <c:pt idx="5270">
                  <c:v>37049</c:v>
                </c:pt>
                <c:pt idx="5271">
                  <c:v>37050</c:v>
                </c:pt>
                <c:pt idx="5272">
                  <c:v>37051</c:v>
                </c:pt>
                <c:pt idx="5273">
                  <c:v>37052</c:v>
                </c:pt>
                <c:pt idx="5274">
                  <c:v>37053</c:v>
                </c:pt>
                <c:pt idx="5275">
                  <c:v>37054</c:v>
                </c:pt>
                <c:pt idx="5276">
                  <c:v>37055</c:v>
                </c:pt>
                <c:pt idx="5277">
                  <c:v>37056</c:v>
                </c:pt>
                <c:pt idx="5278">
                  <c:v>37057</c:v>
                </c:pt>
                <c:pt idx="5279">
                  <c:v>37058</c:v>
                </c:pt>
                <c:pt idx="5280">
                  <c:v>37059</c:v>
                </c:pt>
                <c:pt idx="5281">
                  <c:v>37060</c:v>
                </c:pt>
                <c:pt idx="5282">
                  <c:v>37061</c:v>
                </c:pt>
                <c:pt idx="5283">
                  <c:v>37062</c:v>
                </c:pt>
                <c:pt idx="5284">
                  <c:v>37063</c:v>
                </c:pt>
                <c:pt idx="5285">
                  <c:v>37064</c:v>
                </c:pt>
                <c:pt idx="5286">
                  <c:v>37065</c:v>
                </c:pt>
                <c:pt idx="5287">
                  <c:v>37066</c:v>
                </c:pt>
                <c:pt idx="5288">
                  <c:v>37067</c:v>
                </c:pt>
                <c:pt idx="5289">
                  <c:v>37068</c:v>
                </c:pt>
                <c:pt idx="5290">
                  <c:v>37069</c:v>
                </c:pt>
                <c:pt idx="5291">
                  <c:v>37070</c:v>
                </c:pt>
                <c:pt idx="5292">
                  <c:v>37071</c:v>
                </c:pt>
                <c:pt idx="5293">
                  <c:v>37072</c:v>
                </c:pt>
                <c:pt idx="5294">
                  <c:v>37073</c:v>
                </c:pt>
                <c:pt idx="5295">
                  <c:v>37074</c:v>
                </c:pt>
                <c:pt idx="5296">
                  <c:v>37075</c:v>
                </c:pt>
                <c:pt idx="5297">
                  <c:v>37076</c:v>
                </c:pt>
                <c:pt idx="5298">
                  <c:v>37077</c:v>
                </c:pt>
                <c:pt idx="5299">
                  <c:v>37078</c:v>
                </c:pt>
                <c:pt idx="5300">
                  <c:v>37079</c:v>
                </c:pt>
                <c:pt idx="5301">
                  <c:v>37080</c:v>
                </c:pt>
                <c:pt idx="5302">
                  <c:v>37081</c:v>
                </c:pt>
                <c:pt idx="5303">
                  <c:v>37082</c:v>
                </c:pt>
                <c:pt idx="5304">
                  <c:v>37083</c:v>
                </c:pt>
                <c:pt idx="5305">
                  <c:v>37084</c:v>
                </c:pt>
                <c:pt idx="5306">
                  <c:v>37085</c:v>
                </c:pt>
                <c:pt idx="5307">
                  <c:v>37086</c:v>
                </c:pt>
                <c:pt idx="5308">
                  <c:v>37087</c:v>
                </c:pt>
                <c:pt idx="5309">
                  <c:v>37088</c:v>
                </c:pt>
                <c:pt idx="5310">
                  <c:v>37089</c:v>
                </c:pt>
                <c:pt idx="5311">
                  <c:v>37090</c:v>
                </c:pt>
                <c:pt idx="5312">
                  <c:v>37091</c:v>
                </c:pt>
                <c:pt idx="5313">
                  <c:v>37092</c:v>
                </c:pt>
                <c:pt idx="5314">
                  <c:v>37093</c:v>
                </c:pt>
                <c:pt idx="5315">
                  <c:v>37094</c:v>
                </c:pt>
                <c:pt idx="5316">
                  <c:v>37095</c:v>
                </c:pt>
                <c:pt idx="5317">
                  <c:v>37096</c:v>
                </c:pt>
                <c:pt idx="5318">
                  <c:v>37097</c:v>
                </c:pt>
                <c:pt idx="5319">
                  <c:v>37098</c:v>
                </c:pt>
                <c:pt idx="5320">
                  <c:v>37099</c:v>
                </c:pt>
                <c:pt idx="5321">
                  <c:v>37100</c:v>
                </c:pt>
                <c:pt idx="5322">
                  <c:v>37101</c:v>
                </c:pt>
                <c:pt idx="5323">
                  <c:v>37102</c:v>
                </c:pt>
                <c:pt idx="5324">
                  <c:v>37103</c:v>
                </c:pt>
                <c:pt idx="5325">
                  <c:v>37104</c:v>
                </c:pt>
                <c:pt idx="5326">
                  <c:v>37105</c:v>
                </c:pt>
                <c:pt idx="5327">
                  <c:v>37106</c:v>
                </c:pt>
                <c:pt idx="5328">
                  <c:v>37107</c:v>
                </c:pt>
                <c:pt idx="5329">
                  <c:v>37108</c:v>
                </c:pt>
                <c:pt idx="5330">
                  <c:v>37109</c:v>
                </c:pt>
                <c:pt idx="5331">
                  <c:v>37110</c:v>
                </c:pt>
                <c:pt idx="5332">
                  <c:v>37111</c:v>
                </c:pt>
                <c:pt idx="5333">
                  <c:v>37112</c:v>
                </c:pt>
                <c:pt idx="5334">
                  <c:v>37113</c:v>
                </c:pt>
                <c:pt idx="5335">
                  <c:v>37114</c:v>
                </c:pt>
                <c:pt idx="5336">
                  <c:v>37115</c:v>
                </c:pt>
                <c:pt idx="5337">
                  <c:v>37116</c:v>
                </c:pt>
                <c:pt idx="5338">
                  <c:v>37117</c:v>
                </c:pt>
                <c:pt idx="5339">
                  <c:v>37118</c:v>
                </c:pt>
                <c:pt idx="5340">
                  <c:v>37119</c:v>
                </c:pt>
                <c:pt idx="5341">
                  <c:v>37120</c:v>
                </c:pt>
                <c:pt idx="5342">
                  <c:v>37121</c:v>
                </c:pt>
                <c:pt idx="5343">
                  <c:v>37122</c:v>
                </c:pt>
                <c:pt idx="5344">
                  <c:v>37123</c:v>
                </c:pt>
                <c:pt idx="5345">
                  <c:v>37124</c:v>
                </c:pt>
                <c:pt idx="5346">
                  <c:v>37125</c:v>
                </c:pt>
                <c:pt idx="5347">
                  <c:v>37126</c:v>
                </c:pt>
                <c:pt idx="5348">
                  <c:v>37127</c:v>
                </c:pt>
                <c:pt idx="5349">
                  <c:v>37128</c:v>
                </c:pt>
                <c:pt idx="5350">
                  <c:v>37129</c:v>
                </c:pt>
                <c:pt idx="5351">
                  <c:v>37130</c:v>
                </c:pt>
                <c:pt idx="5352">
                  <c:v>37131</c:v>
                </c:pt>
                <c:pt idx="5353">
                  <c:v>37132</c:v>
                </c:pt>
                <c:pt idx="5354">
                  <c:v>37133</c:v>
                </c:pt>
                <c:pt idx="5355">
                  <c:v>37134</c:v>
                </c:pt>
                <c:pt idx="5356">
                  <c:v>37135</c:v>
                </c:pt>
                <c:pt idx="5357">
                  <c:v>37136</c:v>
                </c:pt>
                <c:pt idx="5358">
                  <c:v>37137</c:v>
                </c:pt>
                <c:pt idx="5359">
                  <c:v>37138</c:v>
                </c:pt>
                <c:pt idx="5360">
                  <c:v>37139</c:v>
                </c:pt>
                <c:pt idx="5361">
                  <c:v>37140</c:v>
                </c:pt>
                <c:pt idx="5362">
                  <c:v>37141</c:v>
                </c:pt>
                <c:pt idx="5363">
                  <c:v>37142</c:v>
                </c:pt>
                <c:pt idx="5364">
                  <c:v>37143</c:v>
                </c:pt>
                <c:pt idx="5365">
                  <c:v>37144</c:v>
                </c:pt>
                <c:pt idx="5366">
                  <c:v>37145</c:v>
                </c:pt>
                <c:pt idx="5367">
                  <c:v>37146</c:v>
                </c:pt>
                <c:pt idx="5368">
                  <c:v>37147</c:v>
                </c:pt>
                <c:pt idx="5369">
                  <c:v>37148</c:v>
                </c:pt>
                <c:pt idx="5370">
                  <c:v>37149</c:v>
                </c:pt>
                <c:pt idx="5371">
                  <c:v>37150</c:v>
                </c:pt>
                <c:pt idx="5372">
                  <c:v>37151</c:v>
                </c:pt>
                <c:pt idx="5373">
                  <c:v>37152</c:v>
                </c:pt>
                <c:pt idx="5374">
                  <c:v>37153</c:v>
                </c:pt>
                <c:pt idx="5375">
                  <c:v>37154</c:v>
                </c:pt>
                <c:pt idx="5376">
                  <c:v>37155</c:v>
                </c:pt>
                <c:pt idx="5377">
                  <c:v>37156</c:v>
                </c:pt>
                <c:pt idx="5378">
                  <c:v>37157</c:v>
                </c:pt>
                <c:pt idx="5379">
                  <c:v>37158</c:v>
                </c:pt>
                <c:pt idx="5380">
                  <c:v>37159</c:v>
                </c:pt>
                <c:pt idx="5381">
                  <c:v>37160</c:v>
                </c:pt>
                <c:pt idx="5382">
                  <c:v>37161</c:v>
                </c:pt>
                <c:pt idx="5383">
                  <c:v>37162</c:v>
                </c:pt>
                <c:pt idx="5384">
                  <c:v>37163</c:v>
                </c:pt>
                <c:pt idx="5385">
                  <c:v>37164</c:v>
                </c:pt>
                <c:pt idx="5386">
                  <c:v>37165</c:v>
                </c:pt>
                <c:pt idx="5387">
                  <c:v>37166</c:v>
                </c:pt>
                <c:pt idx="5388">
                  <c:v>37167</c:v>
                </c:pt>
                <c:pt idx="5389">
                  <c:v>37168</c:v>
                </c:pt>
                <c:pt idx="5390">
                  <c:v>37169</c:v>
                </c:pt>
                <c:pt idx="5391">
                  <c:v>37170</c:v>
                </c:pt>
                <c:pt idx="5392">
                  <c:v>37171</c:v>
                </c:pt>
                <c:pt idx="5393">
                  <c:v>37172</c:v>
                </c:pt>
                <c:pt idx="5394">
                  <c:v>37173</c:v>
                </c:pt>
                <c:pt idx="5395">
                  <c:v>37174</c:v>
                </c:pt>
                <c:pt idx="5396">
                  <c:v>37175</c:v>
                </c:pt>
                <c:pt idx="5397">
                  <c:v>37176</c:v>
                </c:pt>
                <c:pt idx="5398">
                  <c:v>37177</c:v>
                </c:pt>
                <c:pt idx="5399">
                  <c:v>37178</c:v>
                </c:pt>
                <c:pt idx="5400">
                  <c:v>37179</c:v>
                </c:pt>
                <c:pt idx="5401">
                  <c:v>37180</c:v>
                </c:pt>
                <c:pt idx="5402">
                  <c:v>37181</c:v>
                </c:pt>
                <c:pt idx="5403">
                  <c:v>37182</c:v>
                </c:pt>
                <c:pt idx="5404">
                  <c:v>37183</c:v>
                </c:pt>
                <c:pt idx="5405">
                  <c:v>37184</c:v>
                </c:pt>
                <c:pt idx="5406">
                  <c:v>37185</c:v>
                </c:pt>
                <c:pt idx="5407">
                  <c:v>37186</c:v>
                </c:pt>
                <c:pt idx="5408">
                  <c:v>37187</c:v>
                </c:pt>
                <c:pt idx="5409">
                  <c:v>37188</c:v>
                </c:pt>
                <c:pt idx="5410">
                  <c:v>37189</c:v>
                </c:pt>
                <c:pt idx="5411">
                  <c:v>37190</c:v>
                </c:pt>
                <c:pt idx="5412">
                  <c:v>37191</c:v>
                </c:pt>
                <c:pt idx="5413">
                  <c:v>37192</c:v>
                </c:pt>
                <c:pt idx="5414">
                  <c:v>37193</c:v>
                </c:pt>
                <c:pt idx="5415">
                  <c:v>37194</c:v>
                </c:pt>
                <c:pt idx="5416">
                  <c:v>37195</c:v>
                </c:pt>
                <c:pt idx="5417">
                  <c:v>37196</c:v>
                </c:pt>
                <c:pt idx="5418">
                  <c:v>37197</c:v>
                </c:pt>
                <c:pt idx="5419">
                  <c:v>37198</c:v>
                </c:pt>
                <c:pt idx="5420">
                  <c:v>37199</c:v>
                </c:pt>
                <c:pt idx="5421">
                  <c:v>37200</c:v>
                </c:pt>
                <c:pt idx="5422">
                  <c:v>37201</c:v>
                </c:pt>
                <c:pt idx="5423">
                  <c:v>37202</c:v>
                </c:pt>
                <c:pt idx="5424">
                  <c:v>37203</c:v>
                </c:pt>
                <c:pt idx="5425">
                  <c:v>37204</c:v>
                </c:pt>
                <c:pt idx="5426">
                  <c:v>37205</c:v>
                </c:pt>
                <c:pt idx="5427">
                  <c:v>37206</c:v>
                </c:pt>
                <c:pt idx="5428">
                  <c:v>37207</c:v>
                </c:pt>
                <c:pt idx="5429">
                  <c:v>37208</c:v>
                </c:pt>
                <c:pt idx="5430">
                  <c:v>37209</c:v>
                </c:pt>
                <c:pt idx="5431">
                  <c:v>37210</c:v>
                </c:pt>
                <c:pt idx="5432">
                  <c:v>37211</c:v>
                </c:pt>
                <c:pt idx="5433">
                  <c:v>37212</c:v>
                </c:pt>
                <c:pt idx="5434">
                  <c:v>37213</c:v>
                </c:pt>
                <c:pt idx="5435">
                  <c:v>37214</c:v>
                </c:pt>
                <c:pt idx="5436">
                  <c:v>37215</c:v>
                </c:pt>
                <c:pt idx="5437">
                  <c:v>37216</c:v>
                </c:pt>
                <c:pt idx="5438">
                  <c:v>37217</c:v>
                </c:pt>
                <c:pt idx="5439">
                  <c:v>37218</c:v>
                </c:pt>
                <c:pt idx="5440">
                  <c:v>37219</c:v>
                </c:pt>
                <c:pt idx="5441">
                  <c:v>37220</c:v>
                </c:pt>
                <c:pt idx="5442">
                  <c:v>37221</c:v>
                </c:pt>
                <c:pt idx="5443">
                  <c:v>37222</c:v>
                </c:pt>
                <c:pt idx="5444">
                  <c:v>37223</c:v>
                </c:pt>
                <c:pt idx="5445">
                  <c:v>37224</c:v>
                </c:pt>
                <c:pt idx="5446">
                  <c:v>37225</c:v>
                </c:pt>
                <c:pt idx="5447">
                  <c:v>37226</c:v>
                </c:pt>
                <c:pt idx="5448">
                  <c:v>37227</c:v>
                </c:pt>
                <c:pt idx="5449">
                  <c:v>37228</c:v>
                </c:pt>
                <c:pt idx="5450">
                  <c:v>37229</c:v>
                </c:pt>
                <c:pt idx="5451">
                  <c:v>37230</c:v>
                </c:pt>
                <c:pt idx="5452">
                  <c:v>37231</c:v>
                </c:pt>
                <c:pt idx="5453">
                  <c:v>37232</c:v>
                </c:pt>
                <c:pt idx="5454">
                  <c:v>37233</c:v>
                </c:pt>
                <c:pt idx="5455">
                  <c:v>37234</c:v>
                </c:pt>
                <c:pt idx="5456">
                  <c:v>37235</c:v>
                </c:pt>
                <c:pt idx="5457">
                  <c:v>37236</c:v>
                </c:pt>
                <c:pt idx="5458">
                  <c:v>37237</c:v>
                </c:pt>
                <c:pt idx="5459">
                  <c:v>37238</c:v>
                </c:pt>
                <c:pt idx="5460">
                  <c:v>37239</c:v>
                </c:pt>
                <c:pt idx="5461">
                  <c:v>37240</c:v>
                </c:pt>
                <c:pt idx="5462">
                  <c:v>37241</c:v>
                </c:pt>
                <c:pt idx="5463">
                  <c:v>37242</c:v>
                </c:pt>
                <c:pt idx="5464">
                  <c:v>37243</c:v>
                </c:pt>
                <c:pt idx="5465">
                  <c:v>37244</c:v>
                </c:pt>
                <c:pt idx="5466">
                  <c:v>37245</c:v>
                </c:pt>
                <c:pt idx="5467">
                  <c:v>37246</c:v>
                </c:pt>
                <c:pt idx="5468">
                  <c:v>37247</c:v>
                </c:pt>
                <c:pt idx="5469">
                  <c:v>37248</c:v>
                </c:pt>
                <c:pt idx="5470">
                  <c:v>37249</c:v>
                </c:pt>
                <c:pt idx="5471">
                  <c:v>37250</c:v>
                </c:pt>
                <c:pt idx="5472">
                  <c:v>37251</c:v>
                </c:pt>
                <c:pt idx="5473">
                  <c:v>37252</c:v>
                </c:pt>
                <c:pt idx="5474">
                  <c:v>37253</c:v>
                </c:pt>
                <c:pt idx="5475">
                  <c:v>37254</c:v>
                </c:pt>
                <c:pt idx="5476">
                  <c:v>37255</c:v>
                </c:pt>
                <c:pt idx="5477">
                  <c:v>37256</c:v>
                </c:pt>
                <c:pt idx="5478">
                  <c:v>37257</c:v>
                </c:pt>
                <c:pt idx="5479">
                  <c:v>37258</c:v>
                </c:pt>
                <c:pt idx="5480">
                  <c:v>37259</c:v>
                </c:pt>
                <c:pt idx="5481">
                  <c:v>37260</c:v>
                </c:pt>
                <c:pt idx="5482">
                  <c:v>37261</c:v>
                </c:pt>
                <c:pt idx="5483">
                  <c:v>37262</c:v>
                </c:pt>
                <c:pt idx="5484">
                  <c:v>37263</c:v>
                </c:pt>
                <c:pt idx="5485">
                  <c:v>37264</c:v>
                </c:pt>
                <c:pt idx="5486">
                  <c:v>37265</c:v>
                </c:pt>
                <c:pt idx="5487">
                  <c:v>37266</c:v>
                </c:pt>
                <c:pt idx="5488">
                  <c:v>37267</c:v>
                </c:pt>
                <c:pt idx="5489">
                  <c:v>37268</c:v>
                </c:pt>
                <c:pt idx="5490">
                  <c:v>37269</c:v>
                </c:pt>
                <c:pt idx="5491">
                  <c:v>37270</c:v>
                </c:pt>
                <c:pt idx="5492">
                  <c:v>37271</c:v>
                </c:pt>
                <c:pt idx="5493">
                  <c:v>37272</c:v>
                </c:pt>
                <c:pt idx="5494">
                  <c:v>37273</c:v>
                </c:pt>
                <c:pt idx="5495">
                  <c:v>37274</c:v>
                </c:pt>
                <c:pt idx="5496">
                  <c:v>37275</c:v>
                </c:pt>
                <c:pt idx="5497">
                  <c:v>37276</c:v>
                </c:pt>
                <c:pt idx="5498">
                  <c:v>37277</c:v>
                </c:pt>
                <c:pt idx="5499">
                  <c:v>37278</c:v>
                </c:pt>
                <c:pt idx="5500">
                  <c:v>37279</c:v>
                </c:pt>
                <c:pt idx="5501">
                  <c:v>37280</c:v>
                </c:pt>
                <c:pt idx="5502">
                  <c:v>37281</c:v>
                </c:pt>
                <c:pt idx="5503">
                  <c:v>37282</c:v>
                </c:pt>
                <c:pt idx="5504">
                  <c:v>37283</c:v>
                </c:pt>
                <c:pt idx="5505">
                  <c:v>37284</c:v>
                </c:pt>
                <c:pt idx="5506">
                  <c:v>37285</c:v>
                </c:pt>
                <c:pt idx="5507">
                  <c:v>37286</c:v>
                </c:pt>
                <c:pt idx="5508">
                  <c:v>37287</c:v>
                </c:pt>
                <c:pt idx="5509">
                  <c:v>37288</c:v>
                </c:pt>
                <c:pt idx="5510">
                  <c:v>37289</c:v>
                </c:pt>
                <c:pt idx="5511">
                  <c:v>37290</c:v>
                </c:pt>
                <c:pt idx="5512">
                  <c:v>37291</c:v>
                </c:pt>
                <c:pt idx="5513">
                  <c:v>37292</c:v>
                </c:pt>
                <c:pt idx="5514">
                  <c:v>37293</c:v>
                </c:pt>
                <c:pt idx="5515">
                  <c:v>37294</c:v>
                </c:pt>
                <c:pt idx="5516">
                  <c:v>37295</c:v>
                </c:pt>
                <c:pt idx="5517">
                  <c:v>37296</c:v>
                </c:pt>
                <c:pt idx="5518">
                  <c:v>37297</c:v>
                </c:pt>
                <c:pt idx="5519">
                  <c:v>37298</c:v>
                </c:pt>
                <c:pt idx="5520">
                  <c:v>37299</c:v>
                </c:pt>
                <c:pt idx="5521">
                  <c:v>37300</c:v>
                </c:pt>
                <c:pt idx="5522">
                  <c:v>37301</c:v>
                </c:pt>
                <c:pt idx="5523">
                  <c:v>37302</c:v>
                </c:pt>
                <c:pt idx="5524">
                  <c:v>37303</c:v>
                </c:pt>
                <c:pt idx="5525">
                  <c:v>37304</c:v>
                </c:pt>
                <c:pt idx="5526">
                  <c:v>37305</c:v>
                </c:pt>
                <c:pt idx="5527">
                  <c:v>37306</c:v>
                </c:pt>
                <c:pt idx="5528">
                  <c:v>37307</c:v>
                </c:pt>
                <c:pt idx="5529">
                  <c:v>37308</c:v>
                </c:pt>
                <c:pt idx="5530">
                  <c:v>37309</c:v>
                </c:pt>
                <c:pt idx="5531">
                  <c:v>37310</c:v>
                </c:pt>
                <c:pt idx="5532">
                  <c:v>37311</c:v>
                </c:pt>
                <c:pt idx="5533">
                  <c:v>37312</c:v>
                </c:pt>
                <c:pt idx="5534">
                  <c:v>37313</c:v>
                </c:pt>
                <c:pt idx="5535">
                  <c:v>37314</c:v>
                </c:pt>
                <c:pt idx="5536">
                  <c:v>37315</c:v>
                </c:pt>
                <c:pt idx="5537">
                  <c:v>37316</c:v>
                </c:pt>
                <c:pt idx="5538">
                  <c:v>37317</c:v>
                </c:pt>
                <c:pt idx="5539">
                  <c:v>37318</c:v>
                </c:pt>
                <c:pt idx="5540">
                  <c:v>37319</c:v>
                </c:pt>
                <c:pt idx="5541">
                  <c:v>37320</c:v>
                </c:pt>
                <c:pt idx="5542">
                  <c:v>37321</c:v>
                </c:pt>
                <c:pt idx="5543">
                  <c:v>37322</c:v>
                </c:pt>
                <c:pt idx="5544">
                  <c:v>37323</c:v>
                </c:pt>
                <c:pt idx="5545">
                  <c:v>37324</c:v>
                </c:pt>
                <c:pt idx="5546">
                  <c:v>37325</c:v>
                </c:pt>
                <c:pt idx="5547">
                  <c:v>37326</c:v>
                </c:pt>
                <c:pt idx="5548">
                  <c:v>37327</c:v>
                </c:pt>
                <c:pt idx="5549">
                  <c:v>37328</c:v>
                </c:pt>
                <c:pt idx="5550">
                  <c:v>37329</c:v>
                </c:pt>
                <c:pt idx="5551">
                  <c:v>37330</c:v>
                </c:pt>
                <c:pt idx="5552">
                  <c:v>37331</c:v>
                </c:pt>
                <c:pt idx="5553">
                  <c:v>37332</c:v>
                </c:pt>
                <c:pt idx="5554">
                  <c:v>37333</c:v>
                </c:pt>
                <c:pt idx="5555">
                  <c:v>37334</c:v>
                </c:pt>
                <c:pt idx="5556">
                  <c:v>37335</c:v>
                </c:pt>
                <c:pt idx="5557">
                  <c:v>37336</c:v>
                </c:pt>
                <c:pt idx="5558">
                  <c:v>37337</c:v>
                </c:pt>
                <c:pt idx="5559">
                  <c:v>37338</c:v>
                </c:pt>
                <c:pt idx="5560">
                  <c:v>37339</c:v>
                </c:pt>
                <c:pt idx="5561">
                  <c:v>37340</c:v>
                </c:pt>
                <c:pt idx="5562">
                  <c:v>37341</c:v>
                </c:pt>
                <c:pt idx="5563">
                  <c:v>37342</c:v>
                </c:pt>
                <c:pt idx="5564">
                  <c:v>37343</c:v>
                </c:pt>
                <c:pt idx="5565">
                  <c:v>37344</c:v>
                </c:pt>
                <c:pt idx="5566">
                  <c:v>37345</c:v>
                </c:pt>
                <c:pt idx="5567">
                  <c:v>37346</c:v>
                </c:pt>
                <c:pt idx="5568">
                  <c:v>37347</c:v>
                </c:pt>
                <c:pt idx="5569">
                  <c:v>37348</c:v>
                </c:pt>
                <c:pt idx="5570">
                  <c:v>37349</c:v>
                </c:pt>
                <c:pt idx="5571">
                  <c:v>37350</c:v>
                </c:pt>
                <c:pt idx="5572">
                  <c:v>37351</c:v>
                </c:pt>
                <c:pt idx="5573">
                  <c:v>37352</c:v>
                </c:pt>
                <c:pt idx="5574">
                  <c:v>37353</c:v>
                </c:pt>
                <c:pt idx="5575">
                  <c:v>37354</c:v>
                </c:pt>
                <c:pt idx="5576">
                  <c:v>37355</c:v>
                </c:pt>
                <c:pt idx="5577">
                  <c:v>37356</c:v>
                </c:pt>
                <c:pt idx="5578">
                  <c:v>37357</c:v>
                </c:pt>
                <c:pt idx="5579">
                  <c:v>37358</c:v>
                </c:pt>
                <c:pt idx="5580">
                  <c:v>37359</c:v>
                </c:pt>
                <c:pt idx="5581">
                  <c:v>37360</c:v>
                </c:pt>
                <c:pt idx="5582">
                  <c:v>37361</c:v>
                </c:pt>
                <c:pt idx="5583">
                  <c:v>37362</c:v>
                </c:pt>
                <c:pt idx="5584">
                  <c:v>37363</c:v>
                </c:pt>
                <c:pt idx="5585">
                  <c:v>37364</c:v>
                </c:pt>
                <c:pt idx="5586">
                  <c:v>37365</c:v>
                </c:pt>
                <c:pt idx="5587">
                  <c:v>37366</c:v>
                </c:pt>
                <c:pt idx="5588">
                  <c:v>37367</c:v>
                </c:pt>
                <c:pt idx="5589">
                  <c:v>37368</c:v>
                </c:pt>
                <c:pt idx="5590">
                  <c:v>37369</c:v>
                </c:pt>
                <c:pt idx="5591">
                  <c:v>37370</c:v>
                </c:pt>
                <c:pt idx="5592">
                  <c:v>37371</c:v>
                </c:pt>
                <c:pt idx="5593">
                  <c:v>37372</c:v>
                </c:pt>
                <c:pt idx="5594">
                  <c:v>37373</c:v>
                </c:pt>
                <c:pt idx="5595">
                  <c:v>37374</c:v>
                </c:pt>
                <c:pt idx="5596">
                  <c:v>37375</c:v>
                </c:pt>
                <c:pt idx="5597">
                  <c:v>37376</c:v>
                </c:pt>
                <c:pt idx="5598">
                  <c:v>37377</c:v>
                </c:pt>
                <c:pt idx="5599">
                  <c:v>37378</c:v>
                </c:pt>
                <c:pt idx="5600">
                  <c:v>37379</c:v>
                </c:pt>
                <c:pt idx="5601">
                  <c:v>37380</c:v>
                </c:pt>
                <c:pt idx="5602">
                  <c:v>37381</c:v>
                </c:pt>
                <c:pt idx="5603">
                  <c:v>37382</c:v>
                </c:pt>
                <c:pt idx="5604">
                  <c:v>37383</c:v>
                </c:pt>
                <c:pt idx="5605">
                  <c:v>37384</c:v>
                </c:pt>
                <c:pt idx="5606">
                  <c:v>37385</c:v>
                </c:pt>
                <c:pt idx="5607">
                  <c:v>37386</c:v>
                </c:pt>
                <c:pt idx="5608">
                  <c:v>37387</c:v>
                </c:pt>
                <c:pt idx="5609">
                  <c:v>37388</c:v>
                </c:pt>
                <c:pt idx="5610">
                  <c:v>37389</c:v>
                </c:pt>
                <c:pt idx="5611">
                  <c:v>37390</c:v>
                </c:pt>
                <c:pt idx="5612">
                  <c:v>37391</c:v>
                </c:pt>
                <c:pt idx="5613">
                  <c:v>37392</c:v>
                </c:pt>
                <c:pt idx="5614">
                  <c:v>37393</c:v>
                </c:pt>
                <c:pt idx="5615">
                  <c:v>37394</c:v>
                </c:pt>
                <c:pt idx="5616">
                  <c:v>37395</c:v>
                </c:pt>
                <c:pt idx="5617">
                  <c:v>37396</c:v>
                </c:pt>
                <c:pt idx="5618">
                  <c:v>37397</c:v>
                </c:pt>
                <c:pt idx="5619">
                  <c:v>37398</c:v>
                </c:pt>
                <c:pt idx="5620">
                  <c:v>37399</c:v>
                </c:pt>
                <c:pt idx="5621">
                  <c:v>37400</c:v>
                </c:pt>
                <c:pt idx="5622">
                  <c:v>37401</c:v>
                </c:pt>
                <c:pt idx="5623">
                  <c:v>37402</c:v>
                </c:pt>
                <c:pt idx="5624">
                  <c:v>37403</c:v>
                </c:pt>
                <c:pt idx="5625">
                  <c:v>37404</c:v>
                </c:pt>
                <c:pt idx="5626">
                  <c:v>37405</c:v>
                </c:pt>
                <c:pt idx="5627">
                  <c:v>37406</c:v>
                </c:pt>
                <c:pt idx="5628">
                  <c:v>37407</c:v>
                </c:pt>
                <c:pt idx="5629">
                  <c:v>37408</c:v>
                </c:pt>
                <c:pt idx="5630">
                  <c:v>37409</c:v>
                </c:pt>
                <c:pt idx="5631">
                  <c:v>37410</c:v>
                </c:pt>
                <c:pt idx="5632">
                  <c:v>37411</c:v>
                </c:pt>
                <c:pt idx="5633">
                  <c:v>37412</c:v>
                </c:pt>
                <c:pt idx="5634">
                  <c:v>37413</c:v>
                </c:pt>
                <c:pt idx="5635">
                  <c:v>37414</c:v>
                </c:pt>
                <c:pt idx="5636">
                  <c:v>37415</c:v>
                </c:pt>
                <c:pt idx="5637">
                  <c:v>37416</c:v>
                </c:pt>
                <c:pt idx="5638">
                  <c:v>37417</c:v>
                </c:pt>
                <c:pt idx="5639">
                  <c:v>37418</c:v>
                </c:pt>
                <c:pt idx="5640">
                  <c:v>37419</c:v>
                </c:pt>
                <c:pt idx="5641">
                  <c:v>37420</c:v>
                </c:pt>
                <c:pt idx="5642">
                  <c:v>37421</c:v>
                </c:pt>
                <c:pt idx="5643">
                  <c:v>37422</c:v>
                </c:pt>
                <c:pt idx="5644">
                  <c:v>37423</c:v>
                </c:pt>
                <c:pt idx="5645">
                  <c:v>37424</c:v>
                </c:pt>
                <c:pt idx="5646">
                  <c:v>37425</c:v>
                </c:pt>
                <c:pt idx="5647">
                  <c:v>37426</c:v>
                </c:pt>
                <c:pt idx="5648">
                  <c:v>37427</c:v>
                </c:pt>
                <c:pt idx="5649">
                  <c:v>37428</c:v>
                </c:pt>
                <c:pt idx="5650">
                  <c:v>37429</c:v>
                </c:pt>
                <c:pt idx="5651">
                  <c:v>37430</c:v>
                </c:pt>
                <c:pt idx="5652">
                  <c:v>37431</c:v>
                </c:pt>
                <c:pt idx="5653">
                  <c:v>37432</c:v>
                </c:pt>
                <c:pt idx="5654">
                  <c:v>37433</c:v>
                </c:pt>
                <c:pt idx="5655">
                  <c:v>37434</c:v>
                </c:pt>
                <c:pt idx="5656">
                  <c:v>37435</c:v>
                </c:pt>
                <c:pt idx="5657">
                  <c:v>37436</c:v>
                </c:pt>
                <c:pt idx="5658">
                  <c:v>37437</c:v>
                </c:pt>
                <c:pt idx="5659">
                  <c:v>37438</c:v>
                </c:pt>
                <c:pt idx="5660">
                  <c:v>37439</c:v>
                </c:pt>
                <c:pt idx="5661">
                  <c:v>37440</c:v>
                </c:pt>
                <c:pt idx="5662">
                  <c:v>37441</c:v>
                </c:pt>
                <c:pt idx="5663">
                  <c:v>37442</c:v>
                </c:pt>
                <c:pt idx="5664">
                  <c:v>37443</c:v>
                </c:pt>
                <c:pt idx="5665">
                  <c:v>37444</c:v>
                </c:pt>
                <c:pt idx="5666">
                  <c:v>37445</c:v>
                </c:pt>
                <c:pt idx="5667">
                  <c:v>37446</c:v>
                </c:pt>
                <c:pt idx="5668">
                  <c:v>37447</c:v>
                </c:pt>
                <c:pt idx="5669">
                  <c:v>37448</c:v>
                </c:pt>
                <c:pt idx="5670">
                  <c:v>37449</c:v>
                </c:pt>
                <c:pt idx="5671">
                  <c:v>37450</c:v>
                </c:pt>
                <c:pt idx="5672">
                  <c:v>37451</c:v>
                </c:pt>
                <c:pt idx="5673">
                  <c:v>37452</c:v>
                </c:pt>
                <c:pt idx="5674">
                  <c:v>37453</c:v>
                </c:pt>
                <c:pt idx="5675">
                  <c:v>37454</c:v>
                </c:pt>
                <c:pt idx="5676">
                  <c:v>37455</c:v>
                </c:pt>
                <c:pt idx="5677">
                  <c:v>37456</c:v>
                </c:pt>
                <c:pt idx="5678">
                  <c:v>37457</c:v>
                </c:pt>
                <c:pt idx="5679">
                  <c:v>37458</c:v>
                </c:pt>
                <c:pt idx="5680">
                  <c:v>37459</c:v>
                </c:pt>
                <c:pt idx="5681">
                  <c:v>37460</c:v>
                </c:pt>
                <c:pt idx="5682">
                  <c:v>37461</c:v>
                </c:pt>
                <c:pt idx="5683">
                  <c:v>37462</c:v>
                </c:pt>
                <c:pt idx="5684">
                  <c:v>37463</c:v>
                </c:pt>
                <c:pt idx="5685">
                  <c:v>37464</c:v>
                </c:pt>
                <c:pt idx="5686">
                  <c:v>37465</c:v>
                </c:pt>
                <c:pt idx="5687">
                  <c:v>37466</c:v>
                </c:pt>
                <c:pt idx="5688">
                  <c:v>37467</c:v>
                </c:pt>
                <c:pt idx="5689">
                  <c:v>37468</c:v>
                </c:pt>
                <c:pt idx="5690">
                  <c:v>37469</c:v>
                </c:pt>
                <c:pt idx="5691">
                  <c:v>37470</c:v>
                </c:pt>
                <c:pt idx="5692">
                  <c:v>37471</c:v>
                </c:pt>
                <c:pt idx="5693">
                  <c:v>37472</c:v>
                </c:pt>
                <c:pt idx="5694">
                  <c:v>37473</c:v>
                </c:pt>
                <c:pt idx="5695">
                  <c:v>37474</c:v>
                </c:pt>
                <c:pt idx="5696">
                  <c:v>37475</c:v>
                </c:pt>
                <c:pt idx="5697">
                  <c:v>37476</c:v>
                </c:pt>
                <c:pt idx="5698">
                  <c:v>37477</c:v>
                </c:pt>
                <c:pt idx="5699">
                  <c:v>37478</c:v>
                </c:pt>
                <c:pt idx="5700">
                  <c:v>37479</c:v>
                </c:pt>
                <c:pt idx="5701">
                  <c:v>37480</c:v>
                </c:pt>
                <c:pt idx="5702">
                  <c:v>37481</c:v>
                </c:pt>
                <c:pt idx="5703">
                  <c:v>37482</c:v>
                </c:pt>
                <c:pt idx="5704">
                  <c:v>37483</c:v>
                </c:pt>
                <c:pt idx="5705">
                  <c:v>37484</c:v>
                </c:pt>
                <c:pt idx="5706">
                  <c:v>37485</c:v>
                </c:pt>
                <c:pt idx="5707">
                  <c:v>37486</c:v>
                </c:pt>
                <c:pt idx="5708">
                  <c:v>37487</c:v>
                </c:pt>
                <c:pt idx="5709">
                  <c:v>37488</c:v>
                </c:pt>
                <c:pt idx="5710">
                  <c:v>37489</c:v>
                </c:pt>
                <c:pt idx="5711">
                  <c:v>37490</c:v>
                </c:pt>
                <c:pt idx="5712">
                  <c:v>37491</c:v>
                </c:pt>
                <c:pt idx="5713">
                  <c:v>37492</c:v>
                </c:pt>
                <c:pt idx="5714">
                  <c:v>37493</c:v>
                </c:pt>
                <c:pt idx="5715">
                  <c:v>37494</c:v>
                </c:pt>
                <c:pt idx="5716">
                  <c:v>37495</c:v>
                </c:pt>
                <c:pt idx="5717">
                  <c:v>37496</c:v>
                </c:pt>
                <c:pt idx="5718">
                  <c:v>37497</c:v>
                </c:pt>
                <c:pt idx="5719">
                  <c:v>37498</c:v>
                </c:pt>
                <c:pt idx="5720">
                  <c:v>37499</c:v>
                </c:pt>
                <c:pt idx="5721">
                  <c:v>37500</c:v>
                </c:pt>
                <c:pt idx="5722">
                  <c:v>37501</c:v>
                </c:pt>
                <c:pt idx="5723">
                  <c:v>37502</c:v>
                </c:pt>
                <c:pt idx="5724">
                  <c:v>37503</c:v>
                </c:pt>
                <c:pt idx="5725">
                  <c:v>37504</c:v>
                </c:pt>
                <c:pt idx="5726">
                  <c:v>37505</c:v>
                </c:pt>
                <c:pt idx="5727">
                  <c:v>37506</c:v>
                </c:pt>
                <c:pt idx="5728">
                  <c:v>37507</c:v>
                </c:pt>
                <c:pt idx="5729">
                  <c:v>37508</c:v>
                </c:pt>
                <c:pt idx="5730">
                  <c:v>37509</c:v>
                </c:pt>
                <c:pt idx="5731">
                  <c:v>37510</c:v>
                </c:pt>
                <c:pt idx="5732">
                  <c:v>37511</c:v>
                </c:pt>
                <c:pt idx="5733">
                  <c:v>37512</c:v>
                </c:pt>
                <c:pt idx="5734">
                  <c:v>37513</c:v>
                </c:pt>
                <c:pt idx="5735">
                  <c:v>37514</c:v>
                </c:pt>
                <c:pt idx="5736">
                  <c:v>37515</c:v>
                </c:pt>
                <c:pt idx="5737">
                  <c:v>37516</c:v>
                </c:pt>
                <c:pt idx="5738">
                  <c:v>37517</c:v>
                </c:pt>
                <c:pt idx="5739">
                  <c:v>37518</c:v>
                </c:pt>
                <c:pt idx="5740">
                  <c:v>37519</c:v>
                </c:pt>
                <c:pt idx="5741">
                  <c:v>37520</c:v>
                </c:pt>
                <c:pt idx="5742">
                  <c:v>37521</c:v>
                </c:pt>
                <c:pt idx="5743">
                  <c:v>37522</c:v>
                </c:pt>
                <c:pt idx="5744">
                  <c:v>37523</c:v>
                </c:pt>
                <c:pt idx="5745">
                  <c:v>37524</c:v>
                </c:pt>
                <c:pt idx="5746">
                  <c:v>37525</c:v>
                </c:pt>
                <c:pt idx="5747">
                  <c:v>37526</c:v>
                </c:pt>
                <c:pt idx="5748">
                  <c:v>37527</c:v>
                </c:pt>
                <c:pt idx="5749">
                  <c:v>37528</c:v>
                </c:pt>
                <c:pt idx="5750">
                  <c:v>37529</c:v>
                </c:pt>
                <c:pt idx="5751">
                  <c:v>37530</c:v>
                </c:pt>
                <c:pt idx="5752">
                  <c:v>37531</c:v>
                </c:pt>
                <c:pt idx="5753">
                  <c:v>37532</c:v>
                </c:pt>
                <c:pt idx="5754">
                  <c:v>37533</c:v>
                </c:pt>
                <c:pt idx="5755">
                  <c:v>37534</c:v>
                </c:pt>
                <c:pt idx="5756">
                  <c:v>37535</c:v>
                </c:pt>
                <c:pt idx="5757">
                  <c:v>37536</c:v>
                </c:pt>
                <c:pt idx="5758">
                  <c:v>37537</c:v>
                </c:pt>
                <c:pt idx="5759">
                  <c:v>37538</c:v>
                </c:pt>
                <c:pt idx="5760">
                  <c:v>37539</c:v>
                </c:pt>
                <c:pt idx="5761">
                  <c:v>37540</c:v>
                </c:pt>
                <c:pt idx="5762">
                  <c:v>37541</c:v>
                </c:pt>
                <c:pt idx="5763">
                  <c:v>37542</c:v>
                </c:pt>
                <c:pt idx="5764">
                  <c:v>37543</c:v>
                </c:pt>
                <c:pt idx="5765">
                  <c:v>37544</c:v>
                </c:pt>
                <c:pt idx="5766">
                  <c:v>37545</c:v>
                </c:pt>
                <c:pt idx="5767">
                  <c:v>37546</c:v>
                </c:pt>
                <c:pt idx="5768">
                  <c:v>37547</c:v>
                </c:pt>
                <c:pt idx="5769">
                  <c:v>37548</c:v>
                </c:pt>
                <c:pt idx="5770">
                  <c:v>37549</c:v>
                </c:pt>
                <c:pt idx="5771">
                  <c:v>37550</c:v>
                </c:pt>
                <c:pt idx="5772">
                  <c:v>37551</c:v>
                </c:pt>
                <c:pt idx="5773">
                  <c:v>37552</c:v>
                </c:pt>
                <c:pt idx="5774">
                  <c:v>37553</c:v>
                </c:pt>
                <c:pt idx="5775">
                  <c:v>37554</c:v>
                </c:pt>
                <c:pt idx="5776">
                  <c:v>37555</c:v>
                </c:pt>
                <c:pt idx="5777">
                  <c:v>37556</c:v>
                </c:pt>
                <c:pt idx="5778">
                  <c:v>37557</c:v>
                </c:pt>
                <c:pt idx="5779">
                  <c:v>37558</c:v>
                </c:pt>
                <c:pt idx="5780">
                  <c:v>37559</c:v>
                </c:pt>
                <c:pt idx="5781">
                  <c:v>37560</c:v>
                </c:pt>
                <c:pt idx="5782">
                  <c:v>37561</c:v>
                </c:pt>
                <c:pt idx="5783">
                  <c:v>37562</c:v>
                </c:pt>
                <c:pt idx="5784">
                  <c:v>37563</c:v>
                </c:pt>
                <c:pt idx="5785">
                  <c:v>37564</c:v>
                </c:pt>
                <c:pt idx="5786">
                  <c:v>37565</c:v>
                </c:pt>
                <c:pt idx="5787">
                  <c:v>37566</c:v>
                </c:pt>
                <c:pt idx="5788">
                  <c:v>37567</c:v>
                </c:pt>
                <c:pt idx="5789">
                  <c:v>37568</c:v>
                </c:pt>
                <c:pt idx="5790">
                  <c:v>37569</c:v>
                </c:pt>
                <c:pt idx="5791">
                  <c:v>37570</c:v>
                </c:pt>
                <c:pt idx="5792">
                  <c:v>37571</c:v>
                </c:pt>
                <c:pt idx="5793">
                  <c:v>37572</c:v>
                </c:pt>
                <c:pt idx="5794">
                  <c:v>37573</c:v>
                </c:pt>
                <c:pt idx="5795">
                  <c:v>37574</c:v>
                </c:pt>
                <c:pt idx="5796">
                  <c:v>37575</c:v>
                </c:pt>
                <c:pt idx="5797">
                  <c:v>37576</c:v>
                </c:pt>
                <c:pt idx="5798">
                  <c:v>37577</c:v>
                </c:pt>
                <c:pt idx="5799">
                  <c:v>37578</c:v>
                </c:pt>
                <c:pt idx="5800">
                  <c:v>37579</c:v>
                </c:pt>
                <c:pt idx="5801">
                  <c:v>37580</c:v>
                </c:pt>
                <c:pt idx="5802">
                  <c:v>37581</c:v>
                </c:pt>
                <c:pt idx="5803">
                  <c:v>37582</c:v>
                </c:pt>
                <c:pt idx="5804">
                  <c:v>37583</c:v>
                </c:pt>
                <c:pt idx="5805">
                  <c:v>37584</c:v>
                </c:pt>
                <c:pt idx="5806">
                  <c:v>37585</c:v>
                </c:pt>
                <c:pt idx="5807">
                  <c:v>37586</c:v>
                </c:pt>
                <c:pt idx="5808">
                  <c:v>37587</c:v>
                </c:pt>
                <c:pt idx="5809">
                  <c:v>37588</c:v>
                </c:pt>
                <c:pt idx="5810">
                  <c:v>37589</c:v>
                </c:pt>
                <c:pt idx="5811">
                  <c:v>37590</c:v>
                </c:pt>
                <c:pt idx="5812">
                  <c:v>37591</c:v>
                </c:pt>
                <c:pt idx="5813">
                  <c:v>37592</c:v>
                </c:pt>
                <c:pt idx="5814">
                  <c:v>37593</c:v>
                </c:pt>
                <c:pt idx="5815">
                  <c:v>37594</c:v>
                </c:pt>
                <c:pt idx="5816">
                  <c:v>37595</c:v>
                </c:pt>
                <c:pt idx="5817">
                  <c:v>37596</c:v>
                </c:pt>
                <c:pt idx="5818">
                  <c:v>37597</c:v>
                </c:pt>
                <c:pt idx="5819">
                  <c:v>37598</c:v>
                </c:pt>
                <c:pt idx="5820">
                  <c:v>37599</c:v>
                </c:pt>
                <c:pt idx="5821">
                  <c:v>37600</c:v>
                </c:pt>
                <c:pt idx="5822">
                  <c:v>37601</c:v>
                </c:pt>
                <c:pt idx="5823">
                  <c:v>37602</c:v>
                </c:pt>
                <c:pt idx="5824">
                  <c:v>37603</c:v>
                </c:pt>
                <c:pt idx="5825">
                  <c:v>37604</c:v>
                </c:pt>
                <c:pt idx="5826">
                  <c:v>37605</c:v>
                </c:pt>
                <c:pt idx="5827">
                  <c:v>37606</c:v>
                </c:pt>
                <c:pt idx="5828">
                  <c:v>37607</c:v>
                </c:pt>
                <c:pt idx="5829">
                  <c:v>37608</c:v>
                </c:pt>
                <c:pt idx="5830">
                  <c:v>37609</c:v>
                </c:pt>
                <c:pt idx="5831">
                  <c:v>37610</c:v>
                </c:pt>
                <c:pt idx="5832">
                  <c:v>37611</c:v>
                </c:pt>
                <c:pt idx="5833">
                  <c:v>37612</c:v>
                </c:pt>
                <c:pt idx="5834">
                  <c:v>37613</c:v>
                </c:pt>
                <c:pt idx="5835">
                  <c:v>37614</c:v>
                </c:pt>
                <c:pt idx="5836">
                  <c:v>37615</c:v>
                </c:pt>
                <c:pt idx="5837">
                  <c:v>37616</c:v>
                </c:pt>
                <c:pt idx="5838">
                  <c:v>37617</c:v>
                </c:pt>
                <c:pt idx="5839">
                  <c:v>37618</c:v>
                </c:pt>
                <c:pt idx="5840">
                  <c:v>37619</c:v>
                </c:pt>
                <c:pt idx="5841">
                  <c:v>37620</c:v>
                </c:pt>
                <c:pt idx="5842">
                  <c:v>37621</c:v>
                </c:pt>
                <c:pt idx="5843">
                  <c:v>37622</c:v>
                </c:pt>
                <c:pt idx="5844">
                  <c:v>37623</c:v>
                </c:pt>
                <c:pt idx="5845">
                  <c:v>37624</c:v>
                </c:pt>
                <c:pt idx="5846">
                  <c:v>37625</c:v>
                </c:pt>
                <c:pt idx="5847">
                  <c:v>37626</c:v>
                </c:pt>
                <c:pt idx="5848">
                  <c:v>37627</c:v>
                </c:pt>
                <c:pt idx="5849">
                  <c:v>37628</c:v>
                </c:pt>
                <c:pt idx="5850">
                  <c:v>37629</c:v>
                </c:pt>
                <c:pt idx="5851">
                  <c:v>37630</c:v>
                </c:pt>
                <c:pt idx="5852">
                  <c:v>37631</c:v>
                </c:pt>
                <c:pt idx="5853">
                  <c:v>37632</c:v>
                </c:pt>
                <c:pt idx="5854">
                  <c:v>37633</c:v>
                </c:pt>
                <c:pt idx="5855">
                  <c:v>37634</c:v>
                </c:pt>
                <c:pt idx="5856">
                  <c:v>37635</c:v>
                </c:pt>
                <c:pt idx="5857">
                  <c:v>37636</c:v>
                </c:pt>
                <c:pt idx="5858">
                  <c:v>37637</c:v>
                </c:pt>
                <c:pt idx="5859">
                  <c:v>37638</c:v>
                </c:pt>
                <c:pt idx="5860">
                  <c:v>37639</c:v>
                </c:pt>
                <c:pt idx="5861">
                  <c:v>37640</c:v>
                </c:pt>
                <c:pt idx="5862">
                  <c:v>37641</c:v>
                </c:pt>
                <c:pt idx="5863">
                  <c:v>37642</c:v>
                </c:pt>
                <c:pt idx="5864">
                  <c:v>37643</c:v>
                </c:pt>
                <c:pt idx="5865">
                  <c:v>37644</c:v>
                </c:pt>
                <c:pt idx="5866">
                  <c:v>37645</c:v>
                </c:pt>
                <c:pt idx="5867">
                  <c:v>37646</c:v>
                </c:pt>
                <c:pt idx="5868">
                  <c:v>37647</c:v>
                </c:pt>
                <c:pt idx="5869">
                  <c:v>37648</c:v>
                </c:pt>
                <c:pt idx="5870">
                  <c:v>37649</c:v>
                </c:pt>
                <c:pt idx="5871">
                  <c:v>37650</c:v>
                </c:pt>
                <c:pt idx="5872">
                  <c:v>37651</c:v>
                </c:pt>
                <c:pt idx="5873">
                  <c:v>37652</c:v>
                </c:pt>
                <c:pt idx="5874">
                  <c:v>37653</c:v>
                </c:pt>
                <c:pt idx="5875">
                  <c:v>37654</c:v>
                </c:pt>
                <c:pt idx="5876">
                  <c:v>37655</c:v>
                </c:pt>
                <c:pt idx="5877">
                  <c:v>37656</c:v>
                </c:pt>
                <c:pt idx="5878">
                  <c:v>37657</c:v>
                </c:pt>
                <c:pt idx="5879">
                  <c:v>37658</c:v>
                </c:pt>
                <c:pt idx="5880">
                  <c:v>37659</c:v>
                </c:pt>
                <c:pt idx="5881">
                  <c:v>37660</c:v>
                </c:pt>
                <c:pt idx="5882">
                  <c:v>37661</c:v>
                </c:pt>
                <c:pt idx="5883">
                  <c:v>37662</c:v>
                </c:pt>
                <c:pt idx="5884">
                  <c:v>37663</c:v>
                </c:pt>
                <c:pt idx="5885">
                  <c:v>37664</c:v>
                </c:pt>
                <c:pt idx="5886">
                  <c:v>37665</c:v>
                </c:pt>
                <c:pt idx="5887">
                  <c:v>37666</c:v>
                </c:pt>
                <c:pt idx="5888">
                  <c:v>37667</c:v>
                </c:pt>
                <c:pt idx="5889">
                  <c:v>37668</c:v>
                </c:pt>
                <c:pt idx="5890">
                  <c:v>37669</c:v>
                </c:pt>
                <c:pt idx="5891">
                  <c:v>37670</c:v>
                </c:pt>
                <c:pt idx="5892">
                  <c:v>37671</c:v>
                </c:pt>
                <c:pt idx="5893">
                  <c:v>37672</c:v>
                </c:pt>
                <c:pt idx="5894">
                  <c:v>37673</c:v>
                </c:pt>
                <c:pt idx="5895">
                  <c:v>37674</c:v>
                </c:pt>
                <c:pt idx="5896">
                  <c:v>37675</c:v>
                </c:pt>
                <c:pt idx="5897">
                  <c:v>37676</c:v>
                </c:pt>
                <c:pt idx="5898">
                  <c:v>37677</c:v>
                </c:pt>
                <c:pt idx="5899">
                  <c:v>37678</c:v>
                </c:pt>
                <c:pt idx="5900">
                  <c:v>37679</c:v>
                </c:pt>
                <c:pt idx="5901">
                  <c:v>37680</c:v>
                </c:pt>
                <c:pt idx="5902">
                  <c:v>37681</c:v>
                </c:pt>
                <c:pt idx="5903">
                  <c:v>37682</c:v>
                </c:pt>
                <c:pt idx="5904">
                  <c:v>37683</c:v>
                </c:pt>
                <c:pt idx="5905">
                  <c:v>37684</c:v>
                </c:pt>
                <c:pt idx="5906">
                  <c:v>37685</c:v>
                </c:pt>
                <c:pt idx="5907">
                  <c:v>37686</c:v>
                </c:pt>
                <c:pt idx="5908">
                  <c:v>37687</c:v>
                </c:pt>
                <c:pt idx="5909">
                  <c:v>37688</c:v>
                </c:pt>
                <c:pt idx="5910">
                  <c:v>37689</c:v>
                </c:pt>
                <c:pt idx="5911">
                  <c:v>37690</c:v>
                </c:pt>
                <c:pt idx="5912">
                  <c:v>37691</c:v>
                </c:pt>
                <c:pt idx="5913">
                  <c:v>37692</c:v>
                </c:pt>
                <c:pt idx="5914">
                  <c:v>37693</c:v>
                </c:pt>
                <c:pt idx="5915">
                  <c:v>37694</c:v>
                </c:pt>
                <c:pt idx="5916">
                  <c:v>37695</c:v>
                </c:pt>
                <c:pt idx="5917">
                  <c:v>37696</c:v>
                </c:pt>
                <c:pt idx="5918">
                  <c:v>37697</c:v>
                </c:pt>
                <c:pt idx="5919">
                  <c:v>37698</c:v>
                </c:pt>
                <c:pt idx="5920">
                  <c:v>37699</c:v>
                </c:pt>
                <c:pt idx="5921">
                  <c:v>37700</c:v>
                </c:pt>
                <c:pt idx="5922">
                  <c:v>37701</c:v>
                </c:pt>
                <c:pt idx="5923">
                  <c:v>37702</c:v>
                </c:pt>
                <c:pt idx="5924">
                  <c:v>37703</c:v>
                </c:pt>
                <c:pt idx="5925">
                  <c:v>37704</c:v>
                </c:pt>
                <c:pt idx="5926">
                  <c:v>37705</c:v>
                </c:pt>
                <c:pt idx="5927">
                  <c:v>37706</c:v>
                </c:pt>
                <c:pt idx="5928">
                  <c:v>37707</c:v>
                </c:pt>
                <c:pt idx="5929">
                  <c:v>37708</c:v>
                </c:pt>
                <c:pt idx="5930">
                  <c:v>37709</c:v>
                </c:pt>
                <c:pt idx="5931">
                  <c:v>37710</c:v>
                </c:pt>
                <c:pt idx="5932">
                  <c:v>37711</c:v>
                </c:pt>
                <c:pt idx="5933">
                  <c:v>37712</c:v>
                </c:pt>
                <c:pt idx="5934">
                  <c:v>37713</c:v>
                </c:pt>
                <c:pt idx="5935">
                  <c:v>37714</c:v>
                </c:pt>
                <c:pt idx="5936">
                  <c:v>37715</c:v>
                </c:pt>
                <c:pt idx="5937">
                  <c:v>37716</c:v>
                </c:pt>
                <c:pt idx="5938">
                  <c:v>37717</c:v>
                </c:pt>
                <c:pt idx="5939">
                  <c:v>37718</c:v>
                </c:pt>
                <c:pt idx="5940">
                  <c:v>37719</c:v>
                </c:pt>
                <c:pt idx="5941">
                  <c:v>37720</c:v>
                </c:pt>
                <c:pt idx="5942">
                  <c:v>37721</c:v>
                </c:pt>
                <c:pt idx="5943">
                  <c:v>37722</c:v>
                </c:pt>
                <c:pt idx="5944">
                  <c:v>37723</c:v>
                </c:pt>
                <c:pt idx="5945">
                  <c:v>37724</c:v>
                </c:pt>
                <c:pt idx="5946">
                  <c:v>37725</c:v>
                </c:pt>
                <c:pt idx="5947">
                  <c:v>37726</c:v>
                </c:pt>
                <c:pt idx="5948">
                  <c:v>37727</c:v>
                </c:pt>
                <c:pt idx="5949">
                  <c:v>37728</c:v>
                </c:pt>
                <c:pt idx="5950">
                  <c:v>37729</c:v>
                </c:pt>
                <c:pt idx="5951">
                  <c:v>37730</c:v>
                </c:pt>
                <c:pt idx="5952">
                  <c:v>37731</c:v>
                </c:pt>
                <c:pt idx="5953">
                  <c:v>37732</c:v>
                </c:pt>
                <c:pt idx="5954">
                  <c:v>37733</c:v>
                </c:pt>
                <c:pt idx="5955">
                  <c:v>37734</c:v>
                </c:pt>
                <c:pt idx="5956">
                  <c:v>37735</c:v>
                </c:pt>
                <c:pt idx="5957">
                  <c:v>37736</c:v>
                </c:pt>
                <c:pt idx="5958">
                  <c:v>37737</c:v>
                </c:pt>
                <c:pt idx="5959">
                  <c:v>37738</c:v>
                </c:pt>
                <c:pt idx="5960">
                  <c:v>37739</c:v>
                </c:pt>
                <c:pt idx="5961">
                  <c:v>37740</c:v>
                </c:pt>
                <c:pt idx="5962">
                  <c:v>37741</c:v>
                </c:pt>
                <c:pt idx="5963">
                  <c:v>37742</c:v>
                </c:pt>
                <c:pt idx="5964">
                  <c:v>37743</c:v>
                </c:pt>
                <c:pt idx="5965">
                  <c:v>37744</c:v>
                </c:pt>
                <c:pt idx="5966">
                  <c:v>37745</c:v>
                </c:pt>
                <c:pt idx="5967">
                  <c:v>37746</c:v>
                </c:pt>
                <c:pt idx="5968">
                  <c:v>37747</c:v>
                </c:pt>
                <c:pt idx="5969">
                  <c:v>37748</c:v>
                </c:pt>
                <c:pt idx="5970">
                  <c:v>37749</c:v>
                </c:pt>
                <c:pt idx="5971">
                  <c:v>37750</c:v>
                </c:pt>
                <c:pt idx="5972">
                  <c:v>37751</c:v>
                </c:pt>
                <c:pt idx="5973">
                  <c:v>37752</c:v>
                </c:pt>
                <c:pt idx="5974">
                  <c:v>37753</c:v>
                </c:pt>
                <c:pt idx="5975">
                  <c:v>37754</c:v>
                </c:pt>
                <c:pt idx="5976">
                  <c:v>37755</c:v>
                </c:pt>
                <c:pt idx="5977">
                  <c:v>37756</c:v>
                </c:pt>
                <c:pt idx="5978">
                  <c:v>37757</c:v>
                </c:pt>
                <c:pt idx="5979">
                  <c:v>37758</c:v>
                </c:pt>
                <c:pt idx="5980">
                  <c:v>37759</c:v>
                </c:pt>
                <c:pt idx="5981">
                  <c:v>37760</c:v>
                </c:pt>
                <c:pt idx="5982">
                  <c:v>37761</c:v>
                </c:pt>
                <c:pt idx="5983">
                  <c:v>37762</c:v>
                </c:pt>
                <c:pt idx="5984">
                  <c:v>37763</c:v>
                </c:pt>
                <c:pt idx="5985">
                  <c:v>37764</c:v>
                </c:pt>
                <c:pt idx="5986">
                  <c:v>37765</c:v>
                </c:pt>
                <c:pt idx="5987">
                  <c:v>37766</c:v>
                </c:pt>
                <c:pt idx="5988">
                  <c:v>37767</c:v>
                </c:pt>
                <c:pt idx="5989">
                  <c:v>37768</c:v>
                </c:pt>
                <c:pt idx="5990">
                  <c:v>37769</c:v>
                </c:pt>
                <c:pt idx="5991">
                  <c:v>37770</c:v>
                </c:pt>
                <c:pt idx="5992">
                  <c:v>37771</c:v>
                </c:pt>
                <c:pt idx="5993">
                  <c:v>37772</c:v>
                </c:pt>
                <c:pt idx="5994">
                  <c:v>37773</c:v>
                </c:pt>
                <c:pt idx="5995">
                  <c:v>37774</c:v>
                </c:pt>
                <c:pt idx="5996">
                  <c:v>37775</c:v>
                </c:pt>
                <c:pt idx="5997">
                  <c:v>37776</c:v>
                </c:pt>
                <c:pt idx="5998">
                  <c:v>37777</c:v>
                </c:pt>
                <c:pt idx="5999">
                  <c:v>37778</c:v>
                </c:pt>
                <c:pt idx="6000">
                  <c:v>37779</c:v>
                </c:pt>
                <c:pt idx="6001">
                  <c:v>37780</c:v>
                </c:pt>
                <c:pt idx="6002">
                  <c:v>37781</c:v>
                </c:pt>
                <c:pt idx="6003">
                  <c:v>37782</c:v>
                </c:pt>
                <c:pt idx="6004">
                  <c:v>37783</c:v>
                </c:pt>
                <c:pt idx="6005">
                  <c:v>37784</c:v>
                </c:pt>
                <c:pt idx="6006">
                  <c:v>37785</c:v>
                </c:pt>
                <c:pt idx="6007">
                  <c:v>37786</c:v>
                </c:pt>
                <c:pt idx="6008">
                  <c:v>37787</c:v>
                </c:pt>
                <c:pt idx="6009">
                  <c:v>37788</c:v>
                </c:pt>
                <c:pt idx="6010">
                  <c:v>37789</c:v>
                </c:pt>
                <c:pt idx="6011">
                  <c:v>37790</c:v>
                </c:pt>
                <c:pt idx="6012">
                  <c:v>37791</c:v>
                </c:pt>
                <c:pt idx="6013">
                  <c:v>37792</c:v>
                </c:pt>
                <c:pt idx="6014">
                  <c:v>37793</c:v>
                </c:pt>
                <c:pt idx="6015">
                  <c:v>37794</c:v>
                </c:pt>
                <c:pt idx="6016">
                  <c:v>37795</c:v>
                </c:pt>
                <c:pt idx="6017">
                  <c:v>37796</c:v>
                </c:pt>
                <c:pt idx="6018">
                  <c:v>37797</c:v>
                </c:pt>
                <c:pt idx="6019">
                  <c:v>37798</c:v>
                </c:pt>
                <c:pt idx="6020">
                  <c:v>37799</c:v>
                </c:pt>
                <c:pt idx="6021">
                  <c:v>37800</c:v>
                </c:pt>
                <c:pt idx="6022">
                  <c:v>37801</c:v>
                </c:pt>
                <c:pt idx="6023">
                  <c:v>37802</c:v>
                </c:pt>
                <c:pt idx="6024">
                  <c:v>37803</c:v>
                </c:pt>
                <c:pt idx="6025">
                  <c:v>37804</c:v>
                </c:pt>
                <c:pt idx="6026">
                  <c:v>37805</c:v>
                </c:pt>
                <c:pt idx="6027">
                  <c:v>37806</c:v>
                </c:pt>
                <c:pt idx="6028">
                  <c:v>37807</c:v>
                </c:pt>
                <c:pt idx="6029">
                  <c:v>37808</c:v>
                </c:pt>
                <c:pt idx="6030">
                  <c:v>37809</c:v>
                </c:pt>
                <c:pt idx="6031">
                  <c:v>37810</c:v>
                </c:pt>
                <c:pt idx="6032">
                  <c:v>37811</c:v>
                </c:pt>
                <c:pt idx="6033">
                  <c:v>37812</c:v>
                </c:pt>
                <c:pt idx="6034">
                  <c:v>37813</c:v>
                </c:pt>
                <c:pt idx="6035">
                  <c:v>37814</c:v>
                </c:pt>
                <c:pt idx="6036">
                  <c:v>37815</c:v>
                </c:pt>
                <c:pt idx="6037">
                  <c:v>37816</c:v>
                </c:pt>
                <c:pt idx="6038">
                  <c:v>37817</c:v>
                </c:pt>
                <c:pt idx="6039">
                  <c:v>37818</c:v>
                </c:pt>
                <c:pt idx="6040">
                  <c:v>37819</c:v>
                </c:pt>
                <c:pt idx="6041">
                  <c:v>37820</c:v>
                </c:pt>
                <c:pt idx="6042">
                  <c:v>37821</c:v>
                </c:pt>
                <c:pt idx="6043">
                  <c:v>37822</c:v>
                </c:pt>
                <c:pt idx="6044">
                  <c:v>37823</c:v>
                </c:pt>
                <c:pt idx="6045">
                  <c:v>37824</c:v>
                </c:pt>
                <c:pt idx="6046">
                  <c:v>37825</c:v>
                </c:pt>
                <c:pt idx="6047">
                  <c:v>37826</c:v>
                </c:pt>
                <c:pt idx="6048">
                  <c:v>37827</c:v>
                </c:pt>
                <c:pt idx="6049">
                  <c:v>37828</c:v>
                </c:pt>
                <c:pt idx="6050">
                  <c:v>37829</c:v>
                </c:pt>
                <c:pt idx="6051">
                  <c:v>37830</c:v>
                </c:pt>
                <c:pt idx="6052">
                  <c:v>37831</c:v>
                </c:pt>
                <c:pt idx="6053">
                  <c:v>37832</c:v>
                </c:pt>
                <c:pt idx="6054">
                  <c:v>37833</c:v>
                </c:pt>
                <c:pt idx="6055">
                  <c:v>37834</c:v>
                </c:pt>
                <c:pt idx="6056">
                  <c:v>37835</c:v>
                </c:pt>
                <c:pt idx="6057">
                  <c:v>37836</c:v>
                </c:pt>
                <c:pt idx="6058">
                  <c:v>37837</c:v>
                </c:pt>
                <c:pt idx="6059">
                  <c:v>37838</c:v>
                </c:pt>
                <c:pt idx="6060">
                  <c:v>37839</c:v>
                </c:pt>
                <c:pt idx="6061">
                  <c:v>37840</c:v>
                </c:pt>
                <c:pt idx="6062">
                  <c:v>37841</c:v>
                </c:pt>
                <c:pt idx="6063">
                  <c:v>37842</c:v>
                </c:pt>
                <c:pt idx="6064">
                  <c:v>37843</c:v>
                </c:pt>
                <c:pt idx="6065">
                  <c:v>37844</c:v>
                </c:pt>
                <c:pt idx="6066">
                  <c:v>37845</c:v>
                </c:pt>
                <c:pt idx="6067">
                  <c:v>37846</c:v>
                </c:pt>
                <c:pt idx="6068">
                  <c:v>37847</c:v>
                </c:pt>
                <c:pt idx="6069">
                  <c:v>37848</c:v>
                </c:pt>
                <c:pt idx="6070">
                  <c:v>37849</c:v>
                </c:pt>
                <c:pt idx="6071">
                  <c:v>37850</c:v>
                </c:pt>
                <c:pt idx="6072">
                  <c:v>37851</c:v>
                </c:pt>
                <c:pt idx="6073">
                  <c:v>37852</c:v>
                </c:pt>
                <c:pt idx="6074">
                  <c:v>37853</c:v>
                </c:pt>
                <c:pt idx="6075">
                  <c:v>37854</c:v>
                </c:pt>
                <c:pt idx="6076">
                  <c:v>37855</c:v>
                </c:pt>
                <c:pt idx="6077">
                  <c:v>37856</c:v>
                </c:pt>
                <c:pt idx="6078">
                  <c:v>37857</c:v>
                </c:pt>
                <c:pt idx="6079">
                  <c:v>37858</c:v>
                </c:pt>
                <c:pt idx="6080">
                  <c:v>37859</c:v>
                </c:pt>
                <c:pt idx="6081">
                  <c:v>37860</c:v>
                </c:pt>
                <c:pt idx="6082">
                  <c:v>37861</c:v>
                </c:pt>
                <c:pt idx="6083">
                  <c:v>37862</c:v>
                </c:pt>
                <c:pt idx="6084">
                  <c:v>37863</c:v>
                </c:pt>
                <c:pt idx="6085">
                  <c:v>37864</c:v>
                </c:pt>
                <c:pt idx="6086">
                  <c:v>37865</c:v>
                </c:pt>
                <c:pt idx="6087">
                  <c:v>37866</c:v>
                </c:pt>
                <c:pt idx="6088">
                  <c:v>37867</c:v>
                </c:pt>
                <c:pt idx="6089">
                  <c:v>37868</c:v>
                </c:pt>
                <c:pt idx="6090">
                  <c:v>37869</c:v>
                </c:pt>
                <c:pt idx="6091">
                  <c:v>37870</c:v>
                </c:pt>
                <c:pt idx="6092">
                  <c:v>37871</c:v>
                </c:pt>
                <c:pt idx="6093">
                  <c:v>37872</c:v>
                </c:pt>
                <c:pt idx="6094">
                  <c:v>37873</c:v>
                </c:pt>
                <c:pt idx="6095">
                  <c:v>37874</c:v>
                </c:pt>
                <c:pt idx="6096">
                  <c:v>37875</c:v>
                </c:pt>
                <c:pt idx="6097">
                  <c:v>37876</c:v>
                </c:pt>
                <c:pt idx="6098">
                  <c:v>37877</c:v>
                </c:pt>
                <c:pt idx="6099">
                  <c:v>37878</c:v>
                </c:pt>
                <c:pt idx="6100">
                  <c:v>37879</c:v>
                </c:pt>
                <c:pt idx="6101">
                  <c:v>37880</c:v>
                </c:pt>
                <c:pt idx="6102">
                  <c:v>37881</c:v>
                </c:pt>
                <c:pt idx="6103">
                  <c:v>37882</c:v>
                </c:pt>
                <c:pt idx="6104">
                  <c:v>37883</c:v>
                </c:pt>
                <c:pt idx="6105">
                  <c:v>37884</c:v>
                </c:pt>
                <c:pt idx="6106">
                  <c:v>37885</c:v>
                </c:pt>
                <c:pt idx="6107">
                  <c:v>37886</c:v>
                </c:pt>
                <c:pt idx="6108">
                  <c:v>37887</c:v>
                </c:pt>
                <c:pt idx="6109">
                  <c:v>37888</c:v>
                </c:pt>
                <c:pt idx="6110">
                  <c:v>37889</c:v>
                </c:pt>
                <c:pt idx="6111">
                  <c:v>37890</c:v>
                </c:pt>
                <c:pt idx="6112">
                  <c:v>37891</c:v>
                </c:pt>
                <c:pt idx="6113">
                  <c:v>37892</c:v>
                </c:pt>
                <c:pt idx="6114">
                  <c:v>37893</c:v>
                </c:pt>
                <c:pt idx="6115">
                  <c:v>37894</c:v>
                </c:pt>
                <c:pt idx="6116">
                  <c:v>37895</c:v>
                </c:pt>
                <c:pt idx="6117">
                  <c:v>37896</c:v>
                </c:pt>
                <c:pt idx="6118">
                  <c:v>37897</c:v>
                </c:pt>
                <c:pt idx="6119">
                  <c:v>37898</c:v>
                </c:pt>
                <c:pt idx="6120">
                  <c:v>37899</c:v>
                </c:pt>
                <c:pt idx="6121">
                  <c:v>37900</c:v>
                </c:pt>
                <c:pt idx="6122">
                  <c:v>37901</c:v>
                </c:pt>
                <c:pt idx="6123">
                  <c:v>37902</c:v>
                </c:pt>
                <c:pt idx="6124">
                  <c:v>37903</c:v>
                </c:pt>
                <c:pt idx="6125">
                  <c:v>37904</c:v>
                </c:pt>
                <c:pt idx="6126">
                  <c:v>37905</c:v>
                </c:pt>
                <c:pt idx="6127">
                  <c:v>37906</c:v>
                </c:pt>
                <c:pt idx="6128">
                  <c:v>37907</c:v>
                </c:pt>
                <c:pt idx="6129">
                  <c:v>37908</c:v>
                </c:pt>
                <c:pt idx="6130">
                  <c:v>37909</c:v>
                </c:pt>
                <c:pt idx="6131">
                  <c:v>37910</c:v>
                </c:pt>
                <c:pt idx="6132">
                  <c:v>37911</c:v>
                </c:pt>
                <c:pt idx="6133">
                  <c:v>37912</c:v>
                </c:pt>
                <c:pt idx="6134">
                  <c:v>37913</c:v>
                </c:pt>
                <c:pt idx="6135">
                  <c:v>37914</c:v>
                </c:pt>
                <c:pt idx="6136">
                  <c:v>37915</c:v>
                </c:pt>
                <c:pt idx="6137">
                  <c:v>37916</c:v>
                </c:pt>
                <c:pt idx="6138">
                  <c:v>37917</c:v>
                </c:pt>
                <c:pt idx="6139">
                  <c:v>37918</c:v>
                </c:pt>
                <c:pt idx="6140">
                  <c:v>37919</c:v>
                </c:pt>
                <c:pt idx="6141">
                  <c:v>37920</c:v>
                </c:pt>
                <c:pt idx="6142">
                  <c:v>37921</c:v>
                </c:pt>
                <c:pt idx="6143">
                  <c:v>37922</c:v>
                </c:pt>
                <c:pt idx="6144">
                  <c:v>37923</c:v>
                </c:pt>
                <c:pt idx="6145">
                  <c:v>37924</c:v>
                </c:pt>
                <c:pt idx="6146">
                  <c:v>37925</c:v>
                </c:pt>
                <c:pt idx="6147">
                  <c:v>37926</c:v>
                </c:pt>
                <c:pt idx="6148">
                  <c:v>37927</c:v>
                </c:pt>
                <c:pt idx="6149">
                  <c:v>37928</c:v>
                </c:pt>
                <c:pt idx="6150">
                  <c:v>37929</c:v>
                </c:pt>
                <c:pt idx="6151">
                  <c:v>37930</c:v>
                </c:pt>
                <c:pt idx="6152">
                  <c:v>37931</c:v>
                </c:pt>
                <c:pt idx="6153">
                  <c:v>37932</c:v>
                </c:pt>
                <c:pt idx="6154">
                  <c:v>37933</c:v>
                </c:pt>
                <c:pt idx="6155">
                  <c:v>37934</c:v>
                </c:pt>
                <c:pt idx="6156">
                  <c:v>37935</c:v>
                </c:pt>
                <c:pt idx="6157">
                  <c:v>37936</c:v>
                </c:pt>
                <c:pt idx="6158">
                  <c:v>37937</c:v>
                </c:pt>
                <c:pt idx="6159">
                  <c:v>37938</c:v>
                </c:pt>
                <c:pt idx="6160">
                  <c:v>37939</c:v>
                </c:pt>
                <c:pt idx="6161">
                  <c:v>37940</c:v>
                </c:pt>
                <c:pt idx="6162">
                  <c:v>37941</c:v>
                </c:pt>
                <c:pt idx="6163">
                  <c:v>37942</c:v>
                </c:pt>
                <c:pt idx="6164">
                  <c:v>37943</c:v>
                </c:pt>
                <c:pt idx="6165">
                  <c:v>37944</c:v>
                </c:pt>
                <c:pt idx="6166">
                  <c:v>37945</c:v>
                </c:pt>
                <c:pt idx="6167">
                  <c:v>37946</c:v>
                </c:pt>
                <c:pt idx="6168">
                  <c:v>37947</c:v>
                </c:pt>
                <c:pt idx="6169">
                  <c:v>37948</c:v>
                </c:pt>
                <c:pt idx="6170">
                  <c:v>37949</c:v>
                </c:pt>
                <c:pt idx="6171">
                  <c:v>37950</c:v>
                </c:pt>
                <c:pt idx="6172">
                  <c:v>37951</c:v>
                </c:pt>
                <c:pt idx="6173">
                  <c:v>37952</c:v>
                </c:pt>
                <c:pt idx="6174">
                  <c:v>37953</c:v>
                </c:pt>
                <c:pt idx="6175">
                  <c:v>37954</c:v>
                </c:pt>
                <c:pt idx="6176">
                  <c:v>37955</c:v>
                </c:pt>
                <c:pt idx="6177">
                  <c:v>37956</c:v>
                </c:pt>
                <c:pt idx="6178">
                  <c:v>37957</c:v>
                </c:pt>
                <c:pt idx="6179">
                  <c:v>37958</c:v>
                </c:pt>
                <c:pt idx="6180">
                  <c:v>37959</c:v>
                </c:pt>
                <c:pt idx="6181">
                  <c:v>37960</c:v>
                </c:pt>
                <c:pt idx="6182">
                  <c:v>37961</c:v>
                </c:pt>
                <c:pt idx="6183">
                  <c:v>37962</c:v>
                </c:pt>
                <c:pt idx="6184">
                  <c:v>37963</c:v>
                </c:pt>
                <c:pt idx="6185">
                  <c:v>37964</c:v>
                </c:pt>
                <c:pt idx="6186">
                  <c:v>37965</c:v>
                </c:pt>
                <c:pt idx="6187">
                  <c:v>37966</c:v>
                </c:pt>
                <c:pt idx="6188">
                  <c:v>37967</c:v>
                </c:pt>
                <c:pt idx="6189">
                  <c:v>37968</c:v>
                </c:pt>
                <c:pt idx="6190">
                  <c:v>37969</c:v>
                </c:pt>
                <c:pt idx="6191">
                  <c:v>37970</c:v>
                </c:pt>
                <c:pt idx="6192">
                  <c:v>37971</c:v>
                </c:pt>
                <c:pt idx="6193">
                  <c:v>37972</c:v>
                </c:pt>
                <c:pt idx="6194">
                  <c:v>37973</c:v>
                </c:pt>
                <c:pt idx="6195">
                  <c:v>37974</c:v>
                </c:pt>
                <c:pt idx="6196">
                  <c:v>37975</c:v>
                </c:pt>
                <c:pt idx="6197">
                  <c:v>37976</c:v>
                </c:pt>
                <c:pt idx="6198">
                  <c:v>37977</c:v>
                </c:pt>
                <c:pt idx="6199">
                  <c:v>37978</c:v>
                </c:pt>
                <c:pt idx="6200">
                  <c:v>37979</c:v>
                </c:pt>
                <c:pt idx="6201">
                  <c:v>37980</c:v>
                </c:pt>
                <c:pt idx="6202">
                  <c:v>37981</c:v>
                </c:pt>
                <c:pt idx="6203">
                  <c:v>37982</c:v>
                </c:pt>
                <c:pt idx="6204">
                  <c:v>37983</c:v>
                </c:pt>
                <c:pt idx="6205">
                  <c:v>37984</c:v>
                </c:pt>
                <c:pt idx="6206">
                  <c:v>37985</c:v>
                </c:pt>
                <c:pt idx="6207">
                  <c:v>37986</c:v>
                </c:pt>
                <c:pt idx="6208">
                  <c:v>37987</c:v>
                </c:pt>
                <c:pt idx="6209">
                  <c:v>37988</c:v>
                </c:pt>
                <c:pt idx="6210">
                  <c:v>37989</c:v>
                </c:pt>
                <c:pt idx="6211">
                  <c:v>37990</c:v>
                </c:pt>
                <c:pt idx="6212">
                  <c:v>37991</c:v>
                </c:pt>
                <c:pt idx="6213">
                  <c:v>37992</c:v>
                </c:pt>
                <c:pt idx="6214">
                  <c:v>37993</c:v>
                </c:pt>
                <c:pt idx="6215">
                  <c:v>37994</c:v>
                </c:pt>
                <c:pt idx="6216">
                  <c:v>37995</c:v>
                </c:pt>
                <c:pt idx="6217">
                  <c:v>37996</c:v>
                </c:pt>
                <c:pt idx="6218">
                  <c:v>37997</c:v>
                </c:pt>
                <c:pt idx="6219">
                  <c:v>37998</c:v>
                </c:pt>
                <c:pt idx="6220">
                  <c:v>37999</c:v>
                </c:pt>
                <c:pt idx="6221">
                  <c:v>38000</c:v>
                </c:pt>
                <c:pt idx="6222">
                  <c:v>38001</c:v>
                </c:pt>
                <c:pt idx="6223">
                  <c:v>38002</c:v>
                </c:pt>
                <c:pt idx="6224">
                  <c:v>38003</c:v>
                </c:pt>
                <c:pt idx="6225">
                  <c:v>38004</c:v>
                </c:pt>
                <c:pt idx="6226">
                  <c:v>38005</c:v>
                </c:pt>
                <c:pt idx="6227">
                  <c:v>38006</c:v>
                </c:pt>
                <c:pt idx="6228">
                  <c:v>38007</c:v>
                </c:pt>
                <c:pt idx="6229">
                  <c:v>38008</c:v>
                </c:pt>
                <c:pt idx="6230">
                  <c:v>38009</c:v>
                </c:pt>
                <c:pt idx="6231">
                  <c:v>38010</c:v>
                </c:pt>
                <c:pt idx="6232">
                  <c:v>38011</c:v>
                </c:pt>
                <c:pt idx="6233">
                  <c:v>38012</c:v>
                </c:pt>
                <c:pt idx="6234">
                  <c:v>38013</c:v>
                </c:pt>
                <c:pt idx="6235">
                  <c:v>38014</c:v>
                </c:pt>
                <c:pt idx="6236">
                  <c:v>38015</c:v>
                </c:pt>
                <c:pt idx="6237">
                  <c:v>38016</c:v>
                </c:pt>
                <c:pt idx="6238">
                  <c:v>38017</c:v>
                </c:pt>
                <c:pt idx="6239">
                  <c:v>38018</c:v>
                </c:pt>
                <c:pt idx="6240">
                  <c:v>38019</c:v>
                </c:pt>
                <c:pt idx="6241">
                  <c:v>38020</c:v>
                </c:pt>
                <c:pt idx="6242">
                  <c:v>38021</c:v>
                </c:pt>
                <c:pt idx="6243">
                  <c:v>38022</c:v>
                </c:pt>
                <c:pt idx="6244">
                  <c:v>38023</c:v>
                </c:pt>
                <c:pt idx="6245">
                  <c:v>38024</c:v>
                </c:pt>
                <c:pt idx="6246">
                  <c:v>38025</c:v>
                </c:pt>
                <c:pt idx="6247">
                  <c:v>38026</c:v>
                </c:pt>
                <c:pt idx="6248">
                  <c:v>38027</c:v>
                </c:pt>
                <c:pt idx="6249">
                  <c:v>38028</c:v>
                </c:pt>
                <c:pt idx="6250">
                  <c:v>38029</c:v>
                </c:pt>
                <c:pt idx="6251">
                  <c:v>38030</c:v>
                </c:pt>
                <c:pt idx="6252">
                  <c:v>38031</c:v>
                </c:pt>
                <c:pt idx="6253">
                  <c:v>38032</c:v>
                </c:pt>
                <c:pt idx="6254">
                  <c:v>38033</c:v>
                </c:pt>
                <c:pt idx="6255">
                  <c:v>38034</c:v>
                </c:pt>
                <c:pt idx="6256">
                  <c:v>38035</c:v>
                </c:pt>
                <c:pt idx="6257">
                  <c:v>38036</c:v>
                </c:pt>
                <c:pt idx="6258">
                  <c:v>38037</c:v>
                </c:pt>
                <c:pt idx="6259">
                  <c:v>38038</c:v>
                </c:pt>
                <c:pt idx="6260">
                  <c:v>38039</c:v>
                </c:pt>
                <c:pt idx="6261">
                  <c:v>38040</c:v>
                </c:pt>
                <c:pt idx="6262">
                  <c:v>38041</c:v>
                </c:pt>
                <c:pt idx="6263">
                  <c:v>38042</c:v>
                </c:pt>
                <c:pt idx="6264">
                  <c:v>38043</c:v>
                </c:pt>
                <c:pt idx="6265">
                  <c:v>38044</c:v>
                </c:pt>
                <c:pt idx="6266">
                  <c:v>38045</c:v>
                </c:pt>
                <c:pt idx="6267">
                  <c:v>38046</c:v>
                </c:pt>
                <c:pt idx="6268">
                  <c:v>38047</c:v>
                </c:pt>
                <c:pt idx="6269">
                  <c:v>38048</c:v>
                </c:pt>
                <c:pt idx="6270">
                  <c:v>38049</c:v>
                </c:pt>
                <c:pt idx="6271">
                  <c:v>38050</c:v>
                </c:pt>
                <c:pt idx="6272">
                  <c:v>38051</c:v>
                </c:pt>
                <c:pt idx="6273">
                  <c:v>38052</c:v>
                </c:pt>
                <c:pt idx="6274">
                  <c:v>38053</c:v>
                </c:pt>
                <c:pt idx="6275">
                  <c:v>38054</c:v>
                </c:pt>
                <c:pt idx="6276">
                  <c:v>38055</c:v>
                </c:pt>
                <c:pt idx="6277">
                  <c:v>38056</c:v>
                </c:pt>
                <c:pt idx="6278">
                  <c:v>38057</c:v>
                </c:pt>
                <c:pt idx="6279">
                  <c:v>38058</c:v>
                </c:pt>
                <c:pt idx="6280">
                  <c:v>38059</c:v>
                </c:pt>
                <c:pt idx="6281">
                  <c:v>38060</c:v>
                </c:pt>
                <c:pt idx="6282">
                  <c:v>38061</c:v>
                </c:pt>
                <c:pt idx="6283">
                  <c:v>38062</c:v>
                </c:pt>
                <c:pt idx="6284">
                  <c:v>38063</c:v>
                </c:pt>
                <c:pt idx="6285">
                  <c:v>38064</c:v>
                </c:pt>
                <c:pt idx="6286">
                  <c:v>38065</c:v>
                </c:pt>
                <c:pt idx="6287">
                  <c:v>38066</c:v>
                </c:pt>
                <c:pt idx="6288">
                  <c:v>38067</c:v>
                </c:pt>
                <c:pt idx="6289">
                  <c:v>38068</c:v>
                </c:pt>
                <c:pt idx="6290">
                  <c:v>38069</c:v>
                </c:pt>
                <c:pt idx="6291">
                  <c:v>38070</c:v>
                </c:pt>
                <c:pt idx="6292">
                  <c:v>38071</c:v>
                </c:pt>
                <c:pt idx="6293">
                  <c:v>38072</c:v>
                </c:pt>
                <c:pt idx="6294">
                  <c:v>38073</c:v>
                </c:pt>
                <c:pt idx="6295">
                  <c:v>38074</c:v>
                </c:pt>
                <c:pt idx="6296">
                  <c:v>38075</c:v>
                </c:pt>
                <c:pt idx="6297">
                  <c:v>38076</c:v>
                </c:pt>
                <c:pt idx="6298">
                  <c:v>38077</c:v>
                </c:pt>
                <c:pt idx="6299">
                  <c:v>38078</c:v>
                </c:pt>
                <c:pt idx="6300">
                  <c:v>38079</c:v>
                </c:pt>
                <c:pt idx="6301">
                  <c:v>38080</c:v>
                </c:pt>
                <c:pt idx="6302">
                  <c:v>38081</c:v>
                </c:pt>
                <c:pt idx="6303">
                  <c:v>38082</c:v>
                </c:pt>
                <c:pt idx="6304">
                  <c:v>38083</c:v>
                </c:pt>
                <c:pt idx="6305">
                  <c:v>38084</c:v>
                </c:pt>
                <c:pt idx="6306">
                  <c:v>38085</c:v>
                </c:pt>
                <c:pt idx="6307">
                  <c:v>38086</c:v>
                </c:pt>
                <c:pt idx="6308">
                  <c:v>38087</c:v>
                </c:pt>
                <c:pt idx="6309">
                  <c:v>38088</c:v>
                </c:pt>
                <c:pt idx="6310">
                  <c:v>38089</c:v>
                </c:pt>
                <c:pt idx="6311">
                  <c:v>38090</c:v>
                </c:pt>
                <c:pt idx="6312">
                  <c:v>38091</c:v>
                </c:pt>
                <c:pt idx="6313">
                  <c:v>38092</c:v>
                </c:pt>
                <c:pt idx="6314">
                  <c:v>38093</c:v>
                </c:pt>
                <c:pt idx="6315">
                  <c:v>38094</c:v>
                </c:pt>
                <c:pt idx="6316">
                  <c:v>38095</c:v>
                </c:pt>
                <c:pt idx="6317">
                  <c:v>38096</c:v>
                </c:pt>
                <c:pt idx="6318">
                  <c:v>38097</c:v>
                </c:pt>
                <c:pt idx="6319">
                  <c:v>38098</c:v>
                </c:pt>
                <c:pt idx="6320">
                  <c:v>38099</c:v>
                </c:pt>
                <c:pt idx="6321">
                  <c:v>38100</c:v>
                </c:pt>
                <c:pt idx="6322">
                  <c:v>38101</c:v>
                </c:pt>
                <c:pt idx="6323">
                  <c:v>38102</c:v>
                </c:pt>
                <c:pt idx="6324">
                  <c:v>38103</c:v>
                </c:pt>
                <c:pt idx="6325">
                  <c:v>38104</c:v>
                </c:pt>
                <c:pt idx="6326">
                  <c:v>38105</c:v>
                </c:pt>
                <c:pt idx="6327">
                  <c:v>38106</c:v>
                </c:pt>
                <c:pt idx="6328">
                  <c:v>38107</c:v>
                </c:pt>
                <c:pt idx="6329">
                  <c:v>38108</c:v>
                </c:pt>
                <c:pt idx="6330">
                  <c:v>38109</c:v>
                </c:pt>
                <c:pt idx="6331">
                  <c:v>38110</c:v>
                </c:pt>
                <c:pt idx="6332">
                  <c:v>38111</c:v>
                </c:pt>
                <c:pt idx="6333">
                  <c:v>38112</c:v>
                </c:pt>
                <c:pt idx="6334">
                  <c:v>38113</c:v>
                </c:pt>
                <c:pt idx="6335">
                  <c:v>38114</c:v>
                </c:pt>
                <c:pt idx="6336">
                  <c:v>38115</c:v>
                </c:pt>
                <c:pt idx="6337">
                  <c:v>38116</c:v>
                </c:pt>
                <c:pt idx="6338">
                  <c:v>38117</c:v>
                </c:pt>
                <c:pt idx="6339">
                  <c:v>38118</c:v>
                </c:pt>
                <c:pt idx="6340">
                  <c:v>38119</c:v>
                </c:pt>
                <c:pt idx="6341">
                  <c:v>38120</c:v>
                </c:pt>
                <c:pt idx="6342">
                  <c:v>38121</c:v>
                </c:pt>
                <c:pt idx="6343">
                  <c:v>38122</c:v>
                </c:pt>
                <c:pt idx="6344">
                  <c:v>38123</c:v>
                </c:pt>
                <c:pt idx="6345">
                  <c:v>38124</c:v>
                </c:pt>
                <c:pt idx="6346">
                  <c:v>38125</c:v>
                </c:pt>
                <c:pt idx="6347">
                  <c:v>38126</c:v>
                </c:pt>
                <c:pt idx="6348">
                  <c:v>38127</c:v>
                </c:pt>
                <c:pt idx="6349">
                  <c:v>38128</c:v>
                </c:pt>
                <c:pt idx="6350">
                  <c:v>38129</c:v>
                </c:pt>
                <c:pt idx="6351">
                  <c:v>38130</c:v>
                </c:pt>
                <c:pt idx="6352">
                  <c:v>38131</c:v>
                </c:pt>
                <c:pt idx="6353">
                  <c:v>38132</c:v>
                </c:pt>
                <c:pt idx="6354">
                  <c:v>38133</c:v>
                </c:pt>
                <c:pt idx="6355">
                  <c:v>38134</c:v>
                </c:pt>
                <c:pt idx="6356">
                  <c:v>38135</c:v>
                </c:pt>
                <c:pt idx="6357">
                  <c:v>38136</c:v>
                </c:pt>
                <c:pt idx="6358">
                  <c:v>38137</c:v>
                </c:pt>
                <c:pt idx="6359">
                  <c:v>38138</c:v>
                </c:pt>
                <c:pt idx="6360">
                  <c:v>38139</c:v>
                </c:pt>
                <c:pt idx="6361">
                  <c:v>38140</c:v>
                </c:pt>
                <c:pt idx="6362">
                  <c:v>38141</c:v>
                </c:pt>
                <c:pt idx="6363">
                  <c:v>38142</c:v>
                </c:pt>
                <c:pt idx="6364">
                  <c:v>38143</c:v>
                </c:pt>
                <c:pt idx="6365">
                  <c:v>38144</c:v>
                </c:pt>
                <c:pt idx="6366">
                  <c:v>38145</c:v>
                </c:pt>
                <c:pt idx="6367">
                  <c:v>38146</c:v>
                </c:pt>
                <c:pt idx="6368">
                  <c:v>38147</c:v>
                </c:pt>
                <c:pt idx="6369">
                  <c:v>38148</c:v>
                </c:pt>
                <c:pt idx="6370">
                  <c:v>38149</c:v>
                </c:pt>
                <c:pt idx="6371">
                  <c:v>38150</c:v>
                </c:pt>
                <c:pt idx="6372">
                  <c:v>38151</c:v>
                </c:pt>
                <c:pt idx="6373">
                  <c:v>38152</c:v>
                </c:pt>
                <c:pt idx="6374">
                  <c:v>38153</c:v>
                </c:pt>
                <c:pt idx="6375">
                  <c:v>38154</c:v>
                </c:pt>
                <c:pt idx="6376">
                  <c:v>38155</c:v>
                </c:pt>
                <c:pt idx="6377">
                  <c:v>38156</c:v>
                </c:pt>
                <c:pt idx="6378">
                  <c:v>38157</c:v>
                </c:pt>
                <c:pt idx="6379">
                  <c:v>38158</c:v>
                </c:pt>
                <c:pt idx="6380">
                  <c:v>38159</c:v>
                </c:pt>
                <c:pt idx="6381">
                  <c:v>38160</c:v>
                </c:pt>
                <c:pt idx="6382">
                  <c:v>38161</c:v>
                </c:pt>
                <c:pt idx="6383">
                  <c:v>38162</c:v>
                </c:pt>
                <c:pt idx="6384">
                  <c:v>38163</c:v>
                </c:pt>
                <c:pt idx="6385">
                  <c:v>38164</c:v>
                </c:pt>
                <c:pt idx="6386">
                  <c:v>38165</c:v>
                </c:pt>
                <c:pt idx="6387">
                  <c:v>38166</c:v>
                </c:pt>
                <c:pt idx="6388">
                  <c:v>38167</c:v>
                </c:pt>
                <c:pt idx="6389">
                  <c:v>38168</c:v>
                </c:pt>
                <c:pt idx="6390">
                  <c:v>38169</c:v>
                </c:pt>
                <c:pt idx="6391">
                  <c:v>38170</c:v>
                </c:pt>
                <c:pt idx="6392">
                  <c:v>38171</c:v>
                </c:pt>
                <c:pt idx="6393">
                  <c:v>38172</c:v>
                </c:pt>
                <c:pt idx="6394">
                  <c:v>38173</c:v>
                </c:pt>
                <c:pt idx="6395">
                  <c:v>38174</c:v>
                </c:pt>
                <c:pt idx="6396">
                  <c:v>38175</c:v>
                </c:pt>
                <c:pt idx="6397">
                  <c:v>38176</c:v>
                </c:pt>
                <c:pt idx="6398">
                  <c:v>38177</c:v>
                </c:pt>
                <c:pt idx="6399">
                  <c:v>38178</c:v>
                </c:pt>
                <c:pt idx="6400">
                  <c:v>38179</c:v>
                </c:pt>
                <c:pt idx="6401">
                  <c:v>38180</c:v>
                </c:pt>
                <c:pt idx="6402">
                  <c:v>38181</c:v>
                </c:pt>
                <c:pt idx="6403">
                  <c:v>38182</c:v>
                </c:pt>
                <c:pt idx="6404">
                  <c:v>38183</c:v>
                </c:pt>
                <c:pt idx="6405">
                  <c:v>38184</c:v>
                </c:pt>
                <c:pt idx="6406">
                  <c:v>38185</c:v>
                </c:pt>
                <c:pt idx="6407">
                  <c:v>38186</c:v>
                </c:pt>
                <c:pt idx="6408">
                  <c:v>38187</c:v>
                </c:pt>
                <c:pt idx="6409">
                  <c:v>38188</c:v>
                </c:pt>
                <c:pt idx="6410">
                  <c:v>38189</c:v>
                </c:pt>
                <c:pt idx="6411">
                  <c:v>38190</c:v>
                </c:pt>
                <c:pt idx="6412">
                  <c:v>38191</c:v>
                </c:pt>
                <c:pt idx="6413">
                  <c:v>38192</c:v>
                </c:pt>
                <c:pt idx="6414">
                  <c:v>38193</c:v>
                </c:pt>
                <c:pt idx="6415">
                  <c:v>38194</c:v>
                </c:pt>
                <c:pt idx="6416">
                  <c:v>38195</c:v>
                </c:pt>
                <c:pt idx="6417">
                  <c:v>38196</c:v>
                </c:pt>
                <c:pt idx="6418">
                  <c:v>38197</c:v>
                </c:pt>
                <c:pt idx="6419">
                  <c:v>38198</c:v>
                </c:pt>
                <c:pt idx="6420">
                  <c:v>38199</c:v>
                </c:pt>
                <c:pt idx="6421">
                  <c:v>38200</c:v>
                </c:pt>
                <c:pt idx="6422">
                  <c:v>38201</c:v>
                </c:pt>
                <c:pt idx="6423">
                  <c:v>38202</c:v>
                </c:pt>
                <c:pt idx="6424">
                  <c:v>38203</c:v>
                </c:pt>
                <c:pt idx="6425">
                  <c:v>38204</c:v>
                </c:pt>
                <c:pt idx="6426">
                  <c:v>38205</c:v>
                </c:pt>
                <c:pt idx="6427">
                  <c:v>38206</c:v>
                </c:pt>
                <c:pt idx="6428">
                  <c:v>38207</c:v>
                </c:pt>
                <c:pt idx="6429">
                  <c:v>38208</c:v>
                </c:pt>
                <c:pt idx="6430">
                  <c:v>38209</c:v>
                </c:pt>
                <c:pt idx="6431">
                  <c:v>38210</c:v>
                </c:pt>
                <c:pt idx="6432">
                  <c:v>38211</c:v>
                </c:pt>
                <c:pt idx="6433">
                  <c:v>38212</c:v>
                </c:pt>
                <c:pt idx="6434">
                  <c:v>38213</c:v>
                </c:pt>
                <c:pt idx="6435">
                  <c:v>38214</c:v>
                </c:pt>
                <c:pt idx="6436">
                  <c:v>38215</c:v>
                </c:pt>
                <c:pt idx="6437">
                  <c:v>38216</c:v>
                </c:pt>
                <c:pt idx="6438">
                  <c:v>38217</c:v>
                </c:pt>
                <c:pt idx="6439">
                  <c:v>38218</c:v>
                </c:pt>
                <c:pt idx="6440">
                  <c:v>38219</c:v>
                </c:pt>
                <c:pt idx="6441">
                  <c:v>38220</c:v>
                </c:pt>
                <c:pt idx="6442">
                  <c:v>38221</c:v>
                </c:pt>
                <c:pt idx="6443">
                  <c:v>38222</c:v>
                </c:pt>
                <c:pt idx="6444">
                  <c:v>38223</c:v>
                </c:pt>
                <c:pt idx="6445">
                  <c:v>38224</c:v>
                </c:pt>
                <c:pt idx="6446">
                  <c:v>38225</c:v>
                </c:pt>
                <c:pt idx="6447">
                  <c:v>38226</c:v>
                </c:pt>
                <c:pt idx="6448">
                  <c:v>38227</c:v>
                </c:pt>
                <c:pt idx="6449">
                  <c:v>38228</c:v>
                </c:pt>
                <c:pt idx="6450">
                  <c:v>38229</c:v>
                </c:pt>
                <c:pt idx="6451">
                  <c:v>38230</c:v>
                </c:pt>
                <c:pt idx="6452">
                  <c:v>38231</c:v>
                </c:pt>
                <c:pt idx="6453">
                  <c:v>38232</c:v>
                </c:pt>
                <c:pt idx="6454">
                  <c:v>38233</c:v>
                </c:pt>
                <c:pt idx="6455">
                  <c:v>38234</c:v>
                </c:pt>
                <c:pt idx="6456">
                  <c:v>38235</c:v>
                </c:pt>
                <c:pt idx="6457">
                  <c:v>38236</c:v>
                </c:pt>
                <c:pt idx="6458">
                  <c:v>38237</c:v>
                </c:pt>
                <c:pt idx="6459">
                  <c:v>38238</c:v>
                </c:pt>
                <c:pt idx="6460">
                  <c:v>38239</c:v>
                </c:pt>
                <c:pt idx="6461">
                  <c:v>38240</c:v>
                </c:pt>
                <c:pt idx="6462">
                  <c:v>38241</c:v>
                </c:pt>
                <c:pt idx="6463">
                  <c:v>38242</c:v>
                </c:pt>
                <c:pt idx="6464">
                  <c:v>38243</c:v>
                </c:pt>
                <c:pt idx="6465">
                  <c:v>38244</c:v>
                </c:pt>
                <c:pt idx="6466">
                  <c:v>38245</c:v>
                </c:pt>
                <c:pt idx="6467">
                  <c:v>38246</c:v>
                </c:pt>
                <c:pt idx="6468">
                  <c:v>38247</c:v>
                </c:pt>
                <c:pt idx="6469">
                  <c:v>38248</c:v>
                </c:pt>
                <c:pt idx="6470">
                  <c:v>38249</c:v>
                </c:pt>
                <c:pt idx="6471">
                  <c:v>38250</c:v>
                </c:pt>
                <c:pt idx="6472">
                  <c:v>38251</c:v>
                </c:pt>
                <c:pt idx="6473">
                  <c:v>38252</c:v>
                </c:pt>
                <c:pt idx="6474">
                  <c:v>38253</c:v>
                </c:pt>
                <c:pt idx="6475">
                  <c:v>38254</c:v>
                </c:pt>
                <c:pt idx="6476">
                  <c:v>38255</c:v>
                </c:pt>
                <c:pt idx="6477">
                  <c:v>38256</c:v>
                </c:pt>
                <c:pt idx="6478">
                  <c:v>38257</c:v>
                </c:pt>
                <c:pt idx="6479">
                  <c:v>38258</c:v>
                </c:pt>
                <c:pt idx="6480">
                  <c:v>38259</c:v>
                </c:pt>
                <c:pt idx="6481">
                  <c:v>38260</c:v>
                </c:pt>
                <c:pt idx="6482">
                  <c:v>38261</c:v>
                </c:pt>
                <c:pt idx="6483">
                  <c:v>38262</c:v>
                </c:pt>
                <c:pt idx="6484">
                  <c:v>38263</c:v>
                </c:pt>
                <c:pt idx="6485">
                  <c:v>38264</c:v>
                </c:pt>
                <c:pt idx="6486">
                  <c:v>38265</c:v>
                </c:pt>
                <c:pt idx="6487">
                  <c:v>38266</c:v>
                </c:pt>
                <c:pt idx="6488">
                  <c:v>38267</c:v>
                </c:pt>
                <c:pt idx="6489">
                  <c:v>38268</c:v>
                </c:pt>
                <c:pt idx="6490">
                  <c:v>38269</c:v>
                </c:pt>
                <c:pt idx="6491">
                  <c:v>38270</c:v>
                </c:pt>
                <c:pt idx="6492">
                  <c:v>38271</c:v>
                </c:pt>
                <c:pt idx="6493">
                  <c:v>38272</c:v>
                </c:pt>
                <c:pt idx="6494">
                  <c:v>38273</c:v>
                </c:pt>
                <c:pt idx="6495">
                  <c:v>38274</c:v>
                </c:pt>
                <c:pt idx="6496">
                  <c:v>38275</c:v>
                </c:pt>
                <c:pt idx="6497">
                  <c:v>38276</c:v>
                </c:pt>
                <c:pt idx="6498">
                  <c:v>38277</c:v>
                </c:pt>
                <c:pt idx="6499">
                  <c:v>38278</c:v>
                </c:pt>
                <c:pt idx="6500">
                  <c:v>38279</c:v>
                </c:pt>
                <c:pt idx="6501">
                  <c:v>38280</c:v>
                </c:pt>
                <c:pt idx="6502">
                  <c:v>38281</c:v>
                </c:pt>
                <c:pt idx="6503">
                  <c:v>38282</c:v>
                </c:pt>
                <c:pt idx="6504">
                  <c:v>38283</c:v>
                </c:pt>
                <c:pt idx="6505">
                  <c:v>38284</c:v>
                </c:pt>
                <c:pt idx="6506">
                  <c:v>38285</c:v>
                </c:pt>
                <c:pt idx="6507">
                  <c:v>38286</c:v>
                </c:pt>
                <c:pt idx="6508">
                  <c:v>38287</c:v>
                </c:pt>
                <c:pt idx="6509">
                  <c:v>38288</c:v>
                </c:pt>
                <c:pt idx="6510">
                  <c:v>38289</c:v>
                </c:pt>
                <c:pt idx="6511">
                  <c:v>38290</c:v>
                </c:pt>
                <c:pt idx="6512">
                  <c:v>38291</c:v>
                </c:pt>
                <c:pt idx="6513">
                  <c:v>38292</c:v>
                </c:pt>
                <c:pt idx="6514">
                  <c:v>38293</c:v>
                </c:pt>
                <c:pt idx="6515">
                  <c:v>38294</c:v>
                </c:pt>
                <c:pt idx="6516">
                  <c:v>38295</c:v>
                </c:pt>
                <c:pt idx="6517">
                  <c:v>38296</c:v>
                </c:pt>
                <c:pt idx="6518">
                  <c:v>38297</c:v>
                </c:pt>
                <c:pt idx="6519">
                  <c:v>38298</c:v>
                </c:pt>
                <c:pt idx="6520">
                  <c:v>38299</c:v>
                </c:pt>
                <c:pt idx="6521">
                  <c:v>38300</c:v>
                </c:pt>
                <c:pt idx="6522">
                  <c:v>38301</c:v>
                </c:pt>
                <c:pt idx="6523">
                  <c:v>38302</c:v>
                </c:pt>
                <c:pt idx="6524">
                  <c:v>38303</c:v>
                </c:pt>
                <c:pt idx="6525">
                  <c:v>38304</c:v>
                </c:pt>
                <c:pt idx="6526">
                  <c:v>38305</c:v>
                </c:pt>
                <c:pt idx="6527">
                  <c:v>38306</c:v>
                </c:pt>
                <c:pt idx="6528">
                  <c:v>38307</c:v>
                </c:pt>
                <c:pt idx="6529">
                  <c:v>38308</c:v>
                </c:pt>
                <c:pt idx="6530">
                  <c:v>38309</c:v>
                </c:pt>
                <c:pt idx="6531">
                  <c:v>38310</c:v>
                </c:pt>
                <c:pt idx="6532">
                  <c:v>38311</c:v>
                </c:pt>
                <c:pt idx="6533">
                  <c:v>38312</c:v>
                </c:pt>
                <c:pt idx="6534">
                  <c:v>38313</c:v>
                </c:pt>
                <c:pt idx="6535">
                  <c:v>38314</c:v>
                </c:pt>
                <c:pt idx="6536">
                  <c:v>38315</c:v>
                </c:pt>
                <c:pt idx="6537">
                  <c:v>38316</c:v>
                </c:pt>
                <c:pt idx="6538">
                  <c:v>38317</c:v>
                </c:pt>
                <c:pt idx="6539">
                  <c:v>38318</c:v>
                </c:pt>
                <c:pt idx="6540">
                  <c:v>38319</c:v>
                </c:pt>
                <c:pt idx="6541">
                  <c:v>38320</c:v>
                </c:pt>
                <c:pt idx="6542">
                  <c:v>38321</c:v>
                </c:pt>
                <c:pt idx="6543">
                  <c:v>38322</c:v>
                </c:pt>
                <c:pt idx="6544">
                  <c:v>38323</c:v>
                </c:pt>
                <c:pt idx="6545">
                  <c:v>38324</c:v>
                </c:pt>
                <c:pt idx="6546">
                  <c:v>38325</c:v>
                </c:pt>
                <c:pt idx="6547">
                  <c:v>38326</c:v>
                </c:pt>
                <c:pt idx="6548">
                  <c:v>38327</c:v>
                </c:pt>
                <c:pt idx="6549">
                  <c:v>38328</c:v>
                </c:pt>
                <c:pt idx="6550">
                  <c:v>38329</c:v>
                </c:pt>
                <c:pt idx="6551">
                  <c:v>38330</c:v>
                </c:pt>
                <c:pt idx="6552">
                  <c:v>38331</c:v>
                </c:pt>
                <c:pt idx="6553">
                  <c:v>38332</c:v>
                </c:pt>
                <c:pt idx="6554">
                  <c:v>38333</c:v>
                </c:pt>
                <c:pt idx="6555">
                  <c:v>38334</c:v>
                </c:pt>
                <c:pt idx="6556">
                  <c:v>38335</c:v>
                </c:pt>
                <c:pt idx="6557">
                  <c:v>38336</c:v>
                </c:pt>
                <c:pt idx="6558">
                  <c:v>38337</c:v>
                </c:pt>
                <c:pt idx="6559">
                  <c:v>38338</c:v>
                </c:pt>
                <c:pt idx="6560">
                  <c:v>38339</c:v>
                </c:pt>
                <c:pt idx="6561">
                  <c:v>38340</c:v>
                </c:pt>
                <c:pt idx="6562">
                  <c:v>38341</c:v>
                </c:pt>
                <c:pt idx="6563">
                  <c:v>38342</c:v>
                </c:pt>
                <c:pt idx="6564">
                  <c:v>38343</c:v>
                </c:pt>
                <c:pt idx="6565">
                  <c:v>38344</c:v>
                </c:pt>
                <c:pt idx="6566">
                  <c:v>38345</c:v>
                </c:pt>
                <c:pt idx="6567">
                  <c:v>38346</c:v>
                </c:pt>
                <c:pt idx="6568">
                  <c:v>38347</c:v>
                </c:pt>
                <c:pt idx="6569">
                  <c:v>38348</c:v>
                </c:pt>
                <c:pt idx="6570">
                  <c:v>38349</c:v>
                </c:pt>
                <c:pt idx="6571">
                  <c:v>38350</c:v>
                </c:pt>
                <c:pt idx="6572">
                  <c:v>38351</c:v>
                </c:pt>
                <c:pt idx="6573">
                  <c:v>38352</c:v>
                </c:pt>
                <c:pt idx="6574">
                  <c:v>38353</c:v>
                </c:pt>
                <c:pt idx="6575">
                  <c:v>38354</c:v>
                </c:pt>
                <c:pt idx="6576">
                  <c:v>38355</c:v>
                </c:pt>
                <c:pt idx="6577">
                  <c:v>38356</c:v>
                </c:pt>
                <c:pt idx="6578">
                  <c:v>38357</c:v>
                </c:pt>
                <c:pt idx="6579">
                  <c:v>38358</c:v>
                </c:pt>
                <c:pt idx="6580">
                  <c:v>38359</c:v>
                </c:pt>
                <c:pt idx="6581">
                  <c:v>38360</c:v>
                </c:pt>
                <c:pt idx="6582">
                  <c:v>38361</c:v>
                </c:pt>
                <c:pt idx="6583">
                  <c:v>38362</c:v>
                </c:pt>
                <c:pt idx="6584">
                  <c:v>38363</c:v>
                </c:pt>
                <c:pt idx="6585">
                  <c:v>38364</c:v>
                </c:pt>
                <c:pt idx="6586">
                  <c:v>38365</c:v>
                </c:pt>
                <c:pt idx="6587">
                  <c:v>38366</c:v>
                </c:pt>
                <c:pt idx="6588">
                  <c:v>38367</c:v>
                </c:pt>
                <c:pt idx="6589">
                  <c:v>38368</c:v>
                </c:pt>
                <c:pt idx="6590">
                  <c:v>38369</c:v>
                </c:pt>
                <c:pt idx="6591">
                  <c:v>38370</c:v>
                </c:pt>
                <c:pt idx="6592">
                  <c:v>38371</c:v>
                </c:pt>
                <c:pt idx="6593">
                  <c:v>38372</c:v>
                </c:pt>
                <c:pt idx="6594">
                  <c:v>38373</c:v>
                </c:pt>
                <c:pt idx="6595">
                  <c:v>38374</c:v>
                </c:pt>
                <c:pt idx="6596">
                  <c:v>38375</c:v>
                </c:pt>
                <c:pt idx="6597">
                  <c:v>38376</c:v>
                </c:pt>
                <c:pt idx="6598">
                  <c:v>38377</c:v>
                </c:pt>
                <c:pt idx="6599">
                  <c:v>38378</c:v>
                </c:pt>
                <c:pt idx="6600">
                  <c:v>38379</c:v>
                </c:pt>
                <c:pt idx="6601">
                  <c:v>38380</c:v>
                </c:pt>
                <c:pt idx="6602">
                  <c:v>38381</c:v>
                </c:pt>
                <c:pt idx="6603">
                  <c:v>38382</c:v>
                </c:pt>
                <c:pt idx="6604">
                  <c:v>38383</c:v>
                </c:pt>
                <c:pt idx="6605">
                  <c:v>38384</c:v>
                </c:pt>
                <c:pt idx="6606">
                  <c:v>38385</c:v>
                </c:pt>
                <c:pt idx="6607">
                  <c:v>38386</c:v>
                </c:pt>
                <c:pt idx="6608">
                  <c:v>38387</c:v>
                </c:pt>
                <c:pt idx="6609">
                  <c:v>38388</c:v>
                </c:pt>
                <c:pt idx="6610">
                  <c:v>38389</c:v>
                </c:pt>
                <c:pt idx="6611">
                  <c:v>38390</c:v>
                </c:pt>
                <c:pt idx="6612">
                  <c:v>38391</c:v>
                </c:pt>
                <c:pt idx="6613">
                  <c:v>38392</c:v>
                </c:pt>
                <c:pt idx="6614">
                  <c:v>38393</c:v>
                </c:pt>
                <c:pt idx="6615">
                  <c:v>38394</c:v>
                </c:pt>
                <c:pt idx="6616">
                  <c:v>38395</c:v>
                </c:pt>
                <c:pt idx="6617">
                  <c:v>38396</c:v>
                </c:pt>
                <c:pt idx="6618">
                  <c:v>38397</c:v>
                </c:pt>
                <c:pt idx="6619">
                  <c:v>38398</c:v>
                </c:pt>
                <c:pt idx="6620">
                  <c:v>38399</c:v>
                </c:pt>
                <c:pt idx="6621">
                  <c:v>38400</c:v>
                </c:pt>
                <c:pt idx="6622">
                  <c:v>38401</c:v>
                </c:pt>
                <c:pt idx="6623">
                  <c:v>38402</c:v>
                </c:pt>
                <c:pt idx="6624">
                  <c:v>38403</c:v>
                </c:pt>
                <c:pt idx="6625">
                  <c:v>38404</c:v>
                </c:pt>
                <c:pt idx="6626">
                  <c:v>38405</c:v>
                </c:pt>
                <c:pt idx="6627">
                  <c:v>38406</c:v>
                </c:pt>
                <c:pt idx="6628">
                  <c:v>38407</c:v>
                </c:pt>
                <c:pt idx="6629">
                  <c:v>38408</c:v>
                </c:pt>
                <c:pt idx="6630">
                  <c:v>38409</c:v>
                </c:pt>
                <c:pt idx="6631">
                  <c:v>38410</c:v>
                </c:pt>
                <c:pt idx="6632">
                  <c:v>38411</c:v>
                </c:pt>
                <c:pt idx="6633">
                  <c:v>38412</c:v>
                </c:pt>
                <c:pt idx="6634">
                  <c:v>38413</c:v>
                </c:pt>
                <c:pt idx="6635">
                  <c:v>38414</c:v>
                </c:pt>
                <c:pt idx="6636">
                  <c:v>38415</c:v>
                </c:pt>
                <c:pt idx="6637">
                  <c:v>38416</c:v>
                </c:pt>
                <c:pt idx="6638">
                  <c:v>38417</c:v>
                </c:pt>
                <c:pt idx="6639">
                  <c:v>38418</c:v>
                </c:pt>
                <c:pt idx="6640">
                  <c:v>38419</c:v>
                </c:pt>
                <c:pt idx="6641">
                  <c:v>38420</c:v>
                </c:pt>
                <c:pt idx="6642">
                  <c:v>38421</c:v>
                </c:pt>
                <c:pt idx="6643">
                  <c:v>38422</c:v>
                </c:pt>
                <c:pt idx="6644">
                  <c:v>38423</c:v>
                </c:pt>
                <c:pt idx="6645">
                  <c:v>38424</c:v>
                </c:pt>
                <c:pt idx="6646">
                  <c:v>38425</c:v>
                </c:pt>
                <c:pt idx="6647">
                  <c:v>38426</c:v>
                </c:pt>
                <c:pt idx="6648">
                  <c:v>38427</c:v>
                </c:pt>
                <c:pt idx="6649">
                  <c:v>38428</c:v>
                </c:pt>
                <c:pt idx="6650">
                  <c:v>38429</c:v>
                </c:pt>
                <c:pt idx="6651">
                  <c:v>38430</c:v>
                </c:pt>
                <c:pt idx="6652">
                  <c:v>38431</c:v>
                </c:pt>
                <c:pt idx="6653">
                  <c:v>38432</c:v>
                </c:pt>
                <c:pt idx="6654">
                  <c:v>38433</c:v>
                </c:pt>
                <c:pt idx="6655">
                  <c:v>38434</c:v>
                </c:pt>
                <c:pt idx="6656">
                  <c:v>38435</c:v>
                </c:pt>
                <c:pt idx="6657">
                  <c:v>38436</c:v>
                </c:pt>
                <c:pt idx="6658">
                  <c:v>38437</c:v>
                </c:pt>
                <c:pt idx="6659">
                  <c:v>38438</c:v>
                </c:pt>
                <c:pt idx="6660">
                  <c:v>38439</c:v>
                </c:pt>
                <c:pt idx="6661">
                  <c:v>38440</c:v>
                </c:pt>
                <c:pt idx="6662">
                  <c:v>38441</c:v>
                </c:pt>
                <c:pt idx="6663">
                  <c:v>38442</c:v>
                </c:pt>
                <c:pt idx="6664">
                  <c:v>38443</c:v>
                </c:pt>
                <c:pt idx="6665">
                  <c:v>38444</c:v>
                </c:pt>
                <c:pt idx="6666">
                  <c:v>38445</c:v>
                </c:pt>
                <c:pt idx="6667">
                  <c:v>38446</c:v>
                </c:pt>
                <c:pt idx="6668">
                  <c:v>38447</c:v>
                </c:pt>
                <c:pt idx="6669">
                  <c:v>38448</c:v>
                </c:pt>
                <c:pt idx="6670">
                  <c:v>38449</c:v>
                </c:pt>
                <c:pt idx="6671">
                  <c:v>38450</c:v>
                </c:pt>
                <c:pt idx="6672">
                  <c:v>38451</c:v>
                </c:pt>
                <c:pt idx="6673">
                  <c:v>38452</c:v>
                </c:pt>
                <c:pt idx="6674">
                  <c:v>38453</c:v>
                </c:pt>
                <c:pt idx="6675">
                  <c:v>38454</c:v>
                </c:pt>
                <c:pt idx="6676">
                  <c:v>38455</c:v>
                </c:pt>
                <c:pt idx="6677">
                  <c:v>38456</c:v>
                </c:pt>
                <c:pt idx="6678">
                  <c:v>38457</c:v>
                </c:pt>
                <c:pt idx="6679">
                  <c:v>38458</c:v>
                </c:pt>
                <c:pt idx="6680">
                  <c:v>38459</c:v>
                </c:pt>
                <c:pt idx="6681">
                  <c:v>38460</c:v>
                </c:pt>
                <c:pt idx="6682">
                  <c:v>38461</c:v>
                </c:pt>
                <c:pt idx="6683">
                  <c:v>38462</c:v>
                </c:pt>
                <c:pt idx="6684">
                  <c:v>38463</c:v>
                </c:pt>
                <c:pt idx="6685">
                  <c:v>38464</c:v>
                </c:pt>
                <c:pt idx="6686">
                  <c:v>38465</c:v>
                </c:pt>
                <c:pt idx="6687">
                  <c:v>38466</c:v>
                </c:pt>
                <c:pt idx="6688">
                  <c:v>38467</c:v>
                </c:pt>
                <c:pt idx="6689">
                  <c:v>38468</c:v>
                </c:pt>
                <c:pt idx="6690">
                  <c:v>38469</c:v>
                </c:pt>
                <c:pt idx="6691">
                  <c:v>38470</c:v>
                </c:pt>
                <c:pt idx="6692">
                  <c:v>38471</c:v>
                </c:pt>
                <c:pt idx="6693">
                  <c:v>38472</c:v>
                </c:pt>
                <c:pt idx="6694">
                  <c:v>38473</c:v>
                </c:pt>
                <c:pt idx="6695">
                  <c:v>38474</c:v>
                </c:pt>
                <c:pt idx="6696">
                  <c:v>38475</c:v>
                </c:pt>
                <c:pt idx="6697">
                  <c:v>38476</c:v>
                </c:pt>
                <c:pt idx="6698">
                  <c:v>38477</c:v>
                </c:pt>
                <c:pt idx="6699">
                  <c:v>38478</c:v>
                </c:pt>
                <c:pt idx="6700">
                  <c:v>38479</c:v>
                </c:pt>
                <c:pt idx="6701">
                  <c:v>38480</c:v>
                </c:pt>
                <c:pt idx="6702">
                  <c:v>38481</c:v>
                </c:pt>
                <c:pt idx="6703">
                  <c:v>38482</c:v>
                </c:pt>
                <c:pt idx="6704">
                  <c:v>38483</c:v>
                </c:pt>
                <c:pt idx="6705">
                  <c:v>38484</c:v>
                </c:pt>
                <c:pt idx="6706">
                  <c:v>38485</c:v>
                </c:pt>
                <c:pt idx="6707">
                  <c:v>38486</c:v>
                </c:pt>
                <c:pt idx="6708">
                  <c:v>38487</c:v>
                </c:pt>
                <c:pt idx="6709">
                  <c:v>38488</c:v>
                </c:pt>
                <c:pt idx="6710">
                  <c:v>38489</c:v>
                </c:pt>
                <c:pt idx="6711">
                  <c:v>38490</c:v>
                </c:pt>
                <c:pt idx="6712">
                  <c:v>38491</c:v>
                </c:pt>
                <c:pt idx="6713">
                  <c:v>38492</c:v>
                </c:pt>
                <c:pt idx="6714">
                  <c:v>38493</c:v>
                </c:pt>
                <c:pt idx="6715">
                  <c:v>38494</c:v>
                </c:pt>
                <c:pt idx="6716">
                  <c:v>38495</c:v>
                </c:pt>
                <c:pt idx="6717">
                  <c:v>38496</c:v>
                </c:pt>
                <c:pt idx="6718">
                  <c:v>38497</c:v>
                </c:pt>
                <c:pt idx="6719">
                  <c:v>38498</c:v>
                </c:pt>
                <c:pt idx="6720">
                  <c:v>38499</c:v>
                </c:pt>
                <c:pt idx="6721">
                  <c:v>38500</c:v>
                </c:pt>
                <c:pt idx="6722">
                  <c:v>38501</c:v>
                </c:pt>
                <c:pt idx="6723">
                  <c:v>38502</c:v>
                </c:pt>
                <c:pt idx="6724">
                  <c:v>38503</c:v>
                </c:pt>
                <c:pt idx="6725">
                  <c:v>38504</c:v>
                </c:pt>
                <c:pt idx="6726">
                  <c:v>38505</c:v>
                </c:pt>
                <c:pt idx="6727">
                  <c:v>38506</c:v>
                </c:pt>
                <c:pt idx="6728">
                  <c:v>38507</c:v>
                </c:pt>
                <c:pt idx="6729">
                  <c:v>38508</c:v>
                </c:pt>
                <c:pt idx="6730">
                  <c:v>38509</c:v>
                </c:pt>
                <c:pt idx="6731">
                  <c:v>38510</c:v>
                </c:pt>
                <c:pt idx="6732">
                  <c:v>38511</c:v>
                </c:pt>
                <c:pt idx="6733">
                  <c:v>38512</c:v>
                </c:pt>
                <c:pt idx="6734">
                  <c:v>38513</c:v>
                </c:pt>
                <c:pt idx="6735">
                  <c:v>38514</c:v>
                </c:pt>
                <c:pt idx="6736">
                  <c:v>38515</c:v>
                </c:pt>
                <c:pt idx="6737">
                  <c:v>38516</c:v>
                </c:pt>
                <c:pt idx="6738">
                  <c:v>38517</c:v>
                </c:pt>
                <c:pt idx="6739">
                  <c:v>38518</c:v>
                </c:pt>
                <c:pt idx="6740">
                  <c:v>38519</c:v>
                </c:pt>
                <c:pt idx="6741">
                  <c:v>38520</c:v>
                </c:pt>
                <c:pt idx="6742">
                  <c:v>38521</c:v>
                </c:pt>
                <c:pt idx="6743">
                  <c:v>38522</c:v>
                </c:pt>
                <c:pt idx="6744">
                  <c:v>38523</c:v>
                </c:pt>
                <c:pt idx="6745">
                  <c:v>38524</c:v>
                </c:pt>
                <c:pt idx="6746">
                  <c:v>38525</c:v>
                </c:pt>
                <c:pt idx="6747">
                  <c:v>38526</c:v>
                </c:pt>
                <c:pt idx="6748">
                  <c:v>38527</c:v>
                </c:pt>
                <c:pt idx="6749">
                  <c:v>38528</c:v>
                </c:pt>
                <c:pt idx="6750">
                  <c:v>38529</c:v>
                </c:pt>
                <c:pt idx="6751">
                  <c:v>38530</c:v>
                </c:pt>
                <c:pt idx="6752">
                  <c:v>38531</c:v>
                </c:pt>
                <c:pt idx="6753">
                  <c:v>38532</c:v>
                </c:pt>
                <c:pt idx="6754">
                  <c:v>38533</c:v>
                </c:pt>
                <c:pt idx="6755">
                  <c:v>38534</c:v>
                </c:pt>
                <c:pt idx="6756">
                  <c:v>38535</c:v>
                </c:pt>
                <c:pt idx="6757">
                  <c:v>38536</c:v>
                </c:pt>
                <c:pt idx="6758">
                  <c:v>38537</c:v>
                </c:pt>
                <c:pt idx="6759">
                  <c:v>38538</c:v>
                </c:pt>
                <c:pt idx="6760">
                  <c:v>38539</c:v>
                </c:pt>
                <c:pt idx="6761">
                  <c:v>38540</c:v>
                </c:pt>
                <c:pt idx="6762">
                  <c:v>38541</c:v>
                </c:pt>
                <c:pt idx="6763">
                  <c:v>38542</c:v>
                </c:pt>
                <c:pt idx="6764">
                  <c:v>38543</c:v>
                </c:pt>
                <c:pt idx="6765">
                  <c:v>38544</c:v>
                </c:pt>
                <c:pt idx="6766">
                  <c:v>38545</c:v>
                </c:pt>
                <c:pt idx="6767">
                  <c:v>38546</c:v>
                </c:pt>
                <c:pt idx="6768">
                  <c:v>38547</c:v>
                </c:pt>
                <c:pt idx="6769">
                  <c:v>38548</c:v>
                </c:pt>
                <c:pt idx="6770">
                  <c:v>38549</c:v>
                </c:pt>
                <c:pt idx="6771">
                  <c:v>38550</c:v>
                </c:pt>
                <c:pt idx="6772">
                  <c:v>38551</c:v>
                </c:pt>
                <c:pt idx="6773">
                  <c:v>38552</c:v>
                </c:pt>
                <c:pt idx="6774">
                  <c:v>38553</c:v>
                </c:pt>
                <c:pt idx="6775">
                  <c:v>38554</c:v>
                </c:pt>
                <c:pt idx="6776">
                  <c:v>38555</c:v>
                </c:pt>
                <c:pt idx="6777">
                  <c:v>38556</c:v>
                </c:pt>
                <c:pt idx="6778">
                  <c:v>38557</c:v>
                </c:pt>
                <c:pt idx="6779">
                  <c:v>38558</c:v>
                </c:pt>
                <c:pt idx="6780">
                  <c:v>38559</c:v>
                </c:pt>
                <c:pt idx="6781">
                  <c:v>38560</c:v>
                </c:pt>
                <c:pt idx="6782">
                  <c:v>38561</c:v>
                </c:pt>
                <c:pt idx="6783">
                  <c:v>38562</c:v>
                </c:pt>
                <c:pt idx="6784">
                  <c:v>38563</c:v>
                </c:pt>
                <c:pt idx="6785">
                  <c:v>38564</c:v>
                </c:pt>
                <c:pt idx="6786">
                  <c:v>38565</c:v>
                </c:pt>
                <c:pt idx="6787">
                  <c:v>38566</c:v>
                </c:pt>
                <c:pt idx="6788">
                  <c:v>38567</c:v>
                </c:pt>
                <c:pt idx="6789">
                  <c:v>38568</c:v>
                </c:pt>
                <c:pt idx="6790">
                  <c:v>38569</c:v>
                </c:pt>
                <c:pt idx="6791">
                  <c:v>38570</c:v>
                </c:pt>
                <c:pt idx="6792">
                  <c:v>38571</c:v>
                </c:pt>
                <c:pt idx="6793">
                  <c:v>38572</c:v>
                </c:pt>
                <c:pt idx="6794">
                  <c:v>38573</c:v>
                </c:pt>
                <c:pt idx="6795">
                  <c:v>38574</c:v>
                </c:pt>
                <c:pt idx="6796">
                  <c:v>38575</c:v>
                </c:pt>
                <c:pt idx="6797">
                  <c:v>38576</c:v>
                </c:pt>
                <c:pt idx="6798">
                  <c:v>38577</c:v>
                </c:pt>
                <c:pt idx="6799">
                  <c:v>38578</c:v>
                </c:pt>
                <c:pt idx="6800">
                  <c:v>38579</c:v>
                </c:pt>
                <c:pt idx="6801">
                  <c:v>38580</c:v>
                </c:pt>
                <c:pt idx="6802">
                  <c:v>38581</c:v>
                </c:pt>
                <c:pt idx="6803">
                  <c:v>38582</c:v>
                </c:pt>
                <c:pt idx="6804">
                  <c:v>38583</c:v>
                </c:pt>
                <c:pt idx="6805">
                  <c:v>38584</c:v>
                </c:pt>
                <c:pt idx="6806">
                  <c:v>38585</c:v>
                </c:pt>
                <c:pt idx="6807">
                  <c:v>38586</c:v>
                </c:pt>
                <c:pt idx="6808">
                  <c:v>38587</c:v>
                </c:pt>
                <c:pt idx="6809">
                  <c:v>38588</c:v>
                </c:pt>
                <c:pt idx="6810">
                  <c:v>38589</c:v>
                </c:pt>
                <c:pt idx="6811">
                  <c:v>38590</c:v>
                </c:pt>
                <c:pt idx="6812">
                  <c:v>38591</c:v>
                </c:pt>
                <c:pt idx="6813">
                  <c:v>38592</c:v>
                </c:pt>
                <c:pt idx="6814">
                  <c:v>38593</c:v>
                </c:pt>
                <c:pt idx="6815">
                  <c:v>38594</c:v>
                </c:pt>
                <c:pt idx="6816">
                  <c:v>38595</c:v>
                </c:pt>
                <c:pt idx="6817">
                  <c:v>38596</c:v>
                </c:pt>
                <c:pt idx="6818">
                  <c:v>38597</c:v>
                </c:pt>
                <c:pt idx="6819">
                  <c:v>38598</c:v>
                </c:pt>
                <c:pt idx="6820">
                  <c:v>38599</c:v>
                </c:pt>
                <c:pt idx="6821">
                  <c:v>38600</c:v>
                </c:pt>
                <c:pt idx="6822">
                  <c:v>38601</c:v>
                </c:pt>
                <c:pt idx="6823">
                  <c:v>38602</c:v>
                </c:pt>
                <c:pt idx="6824">
                  <c:v>38603</c:v>
                </c:pt>
                <c:pt idx="6825">
                  <c:v>38604</c:v>
                </c:pt>
                <c:pt idx="6826">
                  <c:v>38605</c:v>
                </c:pt>
                <c:pt idx="6827">
                  <c:v>38606</c:v>
                </c:pt>
                <c:pt idx="6828">
                  <c:v>38607</c:v>
                </c:pt>
                <c:pt idx="6829">
                  <c:v>38608</c:v>
                </c:pt>
                <c:pt idx="6830">
                  <c:v>38609</c:v>
                </c:pt>
                <c:pt idx="6831">
                  <c:v>38610</c:v>
                </c:pt>
                <c:pt idx="6832">
                  <c:v>38611</c:v>
                </c:pt>
                <c:pt idx="6833">
                  <c:v>38612</c:v>
                </c:pt>
                <c:pt idx="6834">
                  <c:v>38613</c:v>
                </c:pt>
                <c:pt idx="6835">
                  <c:v>38614</c:v>
                </c:pt>
                <c:pt idx="6836">
                  <c:v>38615</c:v>
                </c:pt>
                <c:pt idx="6837">
                  <c:v>38616</c:v>
                </c:pt>
                <c:pt idx="6838">
                  <c:v>38617</c:v>
                </c:pt>
                <c:pt idx="6839">
                  <c:v>38618</c:v>
                </c:pt>
                <c:pt idx="6840">
                  <c:v>38619</c:v>
                </c:pt>
                <c:pt idx="6841">
                  <c:v>38620</c:v>
                </c:pt>
                <c:pt idx="6842">
                  <c:v>38621</c:v>
                </c:pt>
                <c:pt idx="6843">
                  <c:v>38622</c:v>
                </c:pt>
                <c:pt idx="6844">
                  <c:v>38623</c:v>
                </c:pt>
                <c:pt idx="6845">
                  <c:v>38624</c:v>
                </c:pt>
                <c:pt idx="6846">
                  <c:v>38625</c:v>
                </c:pt>
                <c:pt idx="6847">
                  <c:v>38626</c:v>
                </c:pt>
                <c:pt idx="6848">
                  <c:v>38627</c:v>
                </c:pt>
                <c:pt idx="6849">
                  <c:v>38628</c:v>
                </c:pt>
                <c:pt idx="6850">
                  <c:v>38629</c:v>
                </c:pt>
                <c:pt idx="6851">
                  <c:v>38630</c:v>
                </c:pt>
                <c:pt idx="6852">
                  <c:v>38631</c:v>
                </c:pt>
                <c:pt idx="6853">
                  <c:v>38632</c:v>
                </c:pt>
                <c:pt idx="6854">
                  <c:v>38633</c:v>
                </c:pt>
                <c:pt idx="6855">
                  <c:v>38634</c:v>
                </c:pt>
                <c:pt idx="6856">
                  <c:v>38635</c:v>
                </c:pt>
                <c:pt idx="6857">
                  <c:v>38636</c:v>
                </c:pt>
                <c:pt idx="6858">
                  <c:v>38637</c:v>
                </c:pt>
                <c:pt idx="6859">
                  <c:v>38638</c:v>
                </c:pt>
                <c:pt idx="6860">
                  <c:v>38639</c:v>
                </c:pt>
                <c:pt idx="6861">
                  <c:v>38640</c:v>
                </c:pt>
                <c:pt idx="6862">
                  <c:v>38641</c:v>
                </c:pt>
                <c:pt idx="6863">
                  <c:v>38642</c:v>
                </c:pt>
                <c:pt idx="6864">
                  <c:v>38643</c:v>
                </c:pt>
                <c:pt idx="6865">
                  <c:v>38644</c:v>
                </c:pt>
                <c:pt idx="6866">
                  <c:v>38645</c:v>
                </c:pt>
                <c:pt idx="6867">
                  <c:v>38646</c:v>
                </c:pt>
                <c:pt idx="6868">
                  <c:v>38647</c:v>
                </c:pt>
                <c:pt idx="6869">
                  <c:v>38648</c:v>
                </c:pt>
                <c:pt idx="6870">
                  <c:v>38649</c:v>
                </c:pt>
                <c:pt idx="6871">
                  <c:v>38650</c:v>
                </c:pt>
                <c:pt idx="6872">
                  <c:v>38651</c:v>
                </c:pt>
                <c:pt idx="6873">
                  <c:v>38652</c:v>
                </c:pt>
                <c:pt idx="6874">
                  <c:v>38653</c:v>
                </c:pt>
                <c:pt idx="6875">
                  <c:v>38654</c:v>
                </c:pt>
                <c:pt idx="6876">
                  <c:v>38655</c:v>
                </c:pt>
                <c:pt idx="6877">
                  <c:v>38656</c:v>
                </c:pt>
                <c:pt idx="6878">
                  <c:v>38657</c:v>
                </c:pt>
                <c:pt idx="6879">
                  <c:v>38658</c:v>
                </c:pt>
                <c:pt idx="6880">
                  <c:v>38659</c:v>
                </c:pt>
                <c:pt idx="6881">
                  <c:v>38660</c:v>
                </c:pt>
                <c:pt idx="6882">
                  <c:v>38661</c:v>
                </c:pt>
                <c:pt idx="6883">
                  <c:v>38662</c:v>
                </c:pt>
                <c:pt idx="6884">
                  <c:v>38663</c:v>
                </c:pt>
                <c:pt idx="6885">
                  <c:v>38664</c:v>
                </c:pt>
                <c:pt idx="6886">
                  <c:v>38665</c:v>
                </c:pt>
                <c:pt idx="6887">
                  <c:v>38666</c:v>
                </c:pt>
                <c:pt idx="6888">
                  <c:v>38667</c:v>
                </c:pt>
                <c:pt idx="6889">
                  <c:v>38668</c:v>
                </c:pt>
                <c:pt idx="6890">
                  <c:v>38669</c:v>
                </c:pt>
                <c:pt idx="6891">
                  <c:v>38670</c:v>
                </c:pt>
                <c:pt idx="6892">
                  <c:v>38671</c:v>
                </c:pt>
                <c:pt idx="6893">
                  <c:v>38672</c:v>
                </c:pt>
                <c:pt idx="6894">
                  <c:v>38673</c:v>
                </c:pt>
                <c:pt idx="6895">
                  <c:v>38674</c:v>
                </c:pt>
                <c:pt idx="6896">
                  <c:v>38675</c:v>
                </c:pt>
                <c:pt idx="6897">
                  <c:v>38676</c:v>
                </c:pt>
                <c:pt idx="6898">
                  <c:v>38677</c:v>
                </c:pt>
                <c:pt idx="6899">
                  <c:v>38678</c:v>
                </c:pt>
                <c:pt idx="6900">
                  <c:v>38679</c:v>
                </c:pt>
                <c:pt idx="6901">
                  <c:v>38680</c:v>
                </c:pt>
                <c:pt idx="6902">
                  <c:v>38681</c:v>
                </c:pt>
                <c:pt idx="6903">
                  <c:v>38682</c:v>
                </c:pt>
                <c:pt idx="6904">
                  <c:v>38683</c:v>
                </c:pt>
                <c:pt idx="6905">
                  <c:v>38684</c:v>
                </c:pt>
                <c:pt idx="6906">
                  <c:v>38685</c:v>
                </c:pt>
                <c:pt idx="6907">
                  <c:v>38686</c:v>
                </c:pt>
                <c:pt idx="6908">
                  <c:v>38687</c:v>
                </c:pt>
                <c:pt idx="6909">
                  <c:v>38688</c:v>
                </c:pt>
                <c:pt idx="6910">
                  <c:v>38689</c:v>
                </c:pt>
                <c:pt idx="6911">
                  <c:v>38690</c:v>
                </c:pt>
                <c:pt idx="6912">
                  <c:v>38691</c:v>
                </c:pt>
                <c:pt idx="6913">
                  <c:v>38692</c:v>
                </c:pt>
                <c:pt idx="6914">
                  <c:v>38693</c:v>
                </c:pt>
                <c:pt idx="6915">
                  <c:v>38694</c:v>
                </c:pt>
                <c:pt idx="6916">
                  <c:v>38695</c:v>
                </c:pt>
                <c:pt idx="6917">
                  <c:v>38696</c:v>
                </c:pt>
                <c:pt idx="6918">
                  <c:v>38697</c:v>
                </c:pt>
                <c:pt idx="6919">
                  <c:v>38698</c:v>
                </c:pt>
                <c:pt idx="6920">
                  <c:v>38699</c:v>
                </c:pt>
                <c:pt idx="6921">
                  <c:v>38700</c:v>
                </c:pt>
                <c:pt idx="6922">
                  <c:v>38701</c:v>
                </c:pt>
                <c:pt idx="6923">
                  <c:v>38702</c:v>
                </c:pt>
                <c:pt idx="6924">
                  <c:v>38703</c:v>
                </c:pt>
                <c:pt idx="6925">
                  <c:v>38704</c:v>
                </c:pt>
                <c:pt idx="6926">
                  <c:v>38705</c:v>
                </c:pt>
                <c:pt idx="6927">
                  <c:v>38706</c:v>
                </c:pt>
                <c:pt idx="6928">
                  <c:v>38707</c:v>
                </c:pt>
                <c:pt idx="6929">
                  <c:v>38708</c:v>
                </c:pt>
                <c:pt idx="6930">
                  <c:v>38709</c:v>
                </c:pt>
                <c:pt idx="6931">
                  <c:v>38710</c:v>
                </c:pt>
                <c:pt idx="6932">
                  <c:v>38711</c:v>
                </c:pt>
                <c:pt idx="6933">
                  <c:v>38712</c:v>
                </c:pt>
                <c:pt idx="6934">
                  <c:v>38713</c:v>
                </c:pt>
                <c:pt idx="6935">
                  <c:v>38714</c:v>
                </c:pt>
                <c:pt idx="6936">
                  <c:v>38715</c:v>
                </c:pt>
                <c:pt idx="6937">
                  <c:v>38716</c:v>
                </c:pt>
                <c:pt idx="6938">
                  <c:v>38717</c:v>
                </c:pt>
                <c:pt idx="6939">
                  <c:v>38718</c:v>
                </c:pt>
                <c:pt idx="6940">
                  <c:v>38719</c:v>
                </c:pt>
                <c:pt idx="6941">
                  <c:v>38720</c:v>
                </c:pt>
                <c:pt idx="6942">
                  <c:v>38721</c:v>
                </c:pt>
                <c:pt idx="6943">
                  <c:v>38722</c:v>
                </c:pt>
                <c:pt idx="6944">
                  <c:v>38723</c:v>
                </c:pt>
                <c:pt idx="6945">
                  <c:v>38724</c:v>
                </c:pt>
                <c:pt idx="6946">
                  <c:v>38725</c:v>
                </c:pt>
                <c:pt idx="6947">
                  <c:v>38726</c:v>
                </c:pt>
                <c:pt idx="6948">
                  <c:v>38727</c:v>
                </c:pt>
                <c:pt idx="6949">
                  <c:v>38728</c:v>
                </c:pt>
                <c:pt idx="6950">
                  <c:v>38729</c:v>
                </c:pt>
                <c:pt idx="6951">
                  <c:v>38730</c:v>
                </c:pt>
                <c:pt idx="6952">
                  <c:v>38731</c:v>
                </c:pt>
                <c:pt idx="6953">
                  <c:v>38732</c:v>
                </c:pt>
                <c:pt idx="6954">
                  <c:v>38733</c:v>
                </c:pt>
                <c:pt idx="6955">
                  <c:v>38734</c:v>
                </c:pt>
                <c:pt idx="6956">
                  <c:v>38735</c:v>
                </c:pt>
                <c:pt idx="6957">
                  <c:v>38736</c:v>
                </c:pt>
                <c:pt idx="6958">
                  <c:v>38737</c:v>
                </c:pt>
                <c:pt idx="6959">
                  <c:v>38738</c:v>
                </c:pt>
                <c:pt idx="6960">
                  <c:v>38739</c:v>
                </c:pt>
                <c:pt idx="6961">
                  <c:v>38740</c:v>
                </c:pt>
                <c:pt idx="6962">
                  <c:v>38741</c:v>
                </c:pt>
                <c:pt idx="6963">
                  <c:v>38742</c:v>
                </c:pt>
                <c:pt idx="6964">
                  <c:v>38743</c:v>
                </c:pt>
                <c:pt idx="6965">
                  <c:v>38744</c:v>
                </c:pt>
                <c:pt idx="6966">
                  <c:v>38745</c:v>
                </c:pt>
                <c:pt idx="6967">
                  <c:v>38746</c:v>
                </c:pt>
                <c:pt idx="6968">
                  <c:v>38747</c:v>
                </c:pt>
                <c:pt idx="6969">
                  <c:v>38748</c:v>
                </c:pt>
                <c:pt idx="6970">
                  <c:v>38749</c:v>
                </c:pt>
                <c:pt idx="6971">
                  <c:v>38750</c:v>
                </c:pt>
                <c:pt idx="6972">
                  <c:v>38751</c:v>
                </c:pt>
                <c:pt idx="6973">
                  <c:v>38752</c:v>
                </c:pt>
                <c:pt idx="6974">
                  <c:v>38753</c:v>
                </c:pt>
                <c:pt idx="6975">
                  <c:v>38754</c:v>
                </c:pt>
                <c:pt idx="6976">
                  <c:v>38755</c:v>
                </c:pt>
                <c:pt idx="6977">
                  <c:v>38756</c:v>
                </c:pt>
                <c:pt idx="6978">
                  <c:v>38757</c:v>
                </c:pt>
                <c:pt idx="6979">
                  <c:v>38758</c:v>
                </c:pt>
                <c:pt idx="6980">
                  <c:v>38759</c:v>
                </c:pt>
                <c:pt idx="6981">
                  <c:v>38760</c:v>
                </c:pt>
                <c:pt idx="6982">
                  <c:v>38761</c:v>
                </c:pt>
                <c:pt idx="6983">
                  <c:v>38762</c:v>
                </c:pt>
                <c:pt idx="6984">
                  <c:v>38763</c:v>
                </c:pt>
                <c:pt idx="6985">
                  <c:v>38764</c:v>
                </c:pt>
                <c:pt idx="6986">
                  <c:v>38765</c:v>
                </c:pt>
                <c:pt idx="6987">
                  <c:v>38766</c:v>
                </c:pt>
                <c:pt idx="6988">
                  <c:v>38767</c:v>
                </c:pt>
                <c:pt idx="6989">
                  <c:v>38768</c:v>
                </c:pt>
                <c:pt idx="6990">
                  <c:v>38769</c:v>
                </c:pt>
                <c:pt idx="6991">
                  <c:v>38770</c:v>
                </c:pt>
                <c:pt idx="6992">
                  <c:v>38771</c:v>
                </c:pt>
                <c:pt idx="6993">
                  <c:v>38772</c:v>
                </c:pt>
                <c:pt idx="6994">
                  <c:v>38773</c:v>
                </c:pt>
                <c:pt idx="6995">
                  <c:v>38774</c:v>
                </c:pt>
                <c:pt idx="6996">
                  <c:v>38775</c:v>
                </c:pt>
                <c:pt idx="6997">
                  <c:v>38776</c:v>
                </c:pt>
                <c:pt idx="6998">
                  <c:v>38777</c:v>
                </c:pt>
                <c:pt idx="6999">
                  <c:v>38778</c:v>
                </c:pt>
                <c:pt idx="7000">
                  <c:v>38779</c:v>
                </c:pt>
                <c:pt idx="7001">
                  <c:v>38780</c:v>
                </c:pt>
                <c:pt idx="7002">
                  <c:v>38781</c:v>
                </c:pt>
                <c:pt idx="7003">
                  <c:v>38782</c:v>
                </c:pt>
                <c:pt idx="7004">
                  <c:v>38783</c:v>
                </c:pt>
                <c:pt idx="7005">
                  <c:v>38784</c:v>
                </c:pt>
                <c:pt idx="7006">
                  <c:v>38785</c:v>
                </c:pt>
                <c:pt idx="7007">
                  <c:v>38786</c:v>
                </c:pt>
                <c:pt idx="7008">
                  <c:v>38787</c:v>
                </c:pt>
                <c:pt idx="7009">
                  <c:v>38788</c:v>
                </c:pt>
                <c:pt idx="7010">
                  <c:v>38789</c:v>
                </c:pt>
                <c:pt idx="7011">
                  <c:v>38790</c:v>
                </c:pt>
                <c:pt idx="7012">
                  <c:v>38791</c:v>
                </c:pt>
                <c:pt idx="7013">
                  <c:v>38792</c:v>
                </c:pt>
                <c:pt idx="7014">
                  <c:v>38793</c:v>
                </c:pt>
                <c:pt idx="7015">
                  <c:v>38794</c:v>
                </c:pt>
                <c:pt idx="7016">
                  <c:v>38795</c:v>
                </c:pt>
                <c:pt idx="7017">
                  <c:v>38796</c:v>
                </c:pt>
                <c:pt idx="7018">
                  <c:v>38797</c:v>
                </c:pt>
                <c:pt idx="7019">
                  <c:v>38798</c:v>
                </c:pt>
                <c:pt idx="7020">
                  <c:v>38799</c:v>
                </c:pt>
                <c:pt idx="7021">
                  <c:v>38800</c:v>
                </c:pt>
                <c:pt idx="7022">
                  <c:v>38801</c:v>
                </c:pt>
                <c:pt idx="7023">
                  <c:v>38802</c:v>
                </c:pt>
                <c:pt idx="7024">
                  <c:v>38803</c:v>
                </c:pt>
                <c:pt idx="7025">
                  <c:v>38804</c:v>
                </c:pt>
                <c:pt idx="7026">
                  <c:v>38805</c:v>
                </c:pt>
                <c:pt idx="7027">
                  <c:v>38806</c:v>
                </c:pt>
                <c:pt idx="7028">
                  <c:v>38807</c:v>
                </c:pt>
                <c:pt idx="7029">
                  <c:v>38808</c:v>
                </c:pt>
                <c:pt idx="7030">
                  <c:v>38809</c:v>
                </c:pt>
                <c:pt idx="7031">
                  <c:v>38810</c:v>
                </c:pt>
                <c:pt idx="7032">
                  <c:v>38811</c:v>
                </c:pt>
                <c:pt idx="7033">
                  <c:v>38812</c:v>
                </c:pt>
                <c:pt idx="7034">
                  <c:v>38813</c:v>
                </c:pt>
                <c:pt idx="7035">
                  <c:v>38814</c:v>
                </c:pt>
                <c:pt idx="7036">
                  <c:v>38815</c:v>
                </c:pt>
                <c:pt idx="7037">
                  <c:v>38816</c:v>
                </c:pt>
                <c:pt idx="7038">
                  <c:v>38817</c:v>
                </c:pt>
                <c:pt idx="7039">
                  <c:v>38818</c:v>
                </c:pt>
                <c:pt idx="7040">
                  <c:v>38819</c:v>
                </c:pt>
                <c:pt idx="7041">
                  <c:v>38820</c:v>
                </c:pt>
                <c:pt idx="7042">
                  <c:v>38821</c:v>
                </c:pt>
                <c:pt idx="7043">
                  <c:v>38822</c:v>
                </c:pt>
                <c:pt idx="7044">
                  <c:v>38823</c:v>
                </c:pt>
                <c:pt idx="7045">
                  <c:v>38824</c:v>
                </c:pt>
                <c:pt idx="7046">
                  <c:v>38825</c:v>
                </c:pt>
                <c:pt idx="7047">
                  <c:v>38826</c:v>
                </c:pt>
                <c:pt idx="7048">
                  <c:v>38827</c:v>
                </c:pt>
                <c:pt idx="7049">
                  <c:v>38828</c:v>
                </c:pt>
                <c:pt idx="7050">
                  <c:v>38829</c:v>
                </c:pt>
                <c:pt idx="7051">
                  <c:v>38830</c:v>
                </c:pt>
                <c:pt idx="7052">
                  <c:v>38831</c:v>
                </c:pt>
                <c:pt idx="7053">
                  <c:v>38832</c:v>
                </c:pt>
                <c:pt idx="7054">
                  <c:v>38833</c:v>
                </c:pt>
                <c:pt idx="7055">
                  <c:v>38834</c:v>
                </c:pt>
                <c:pt idx="7056">
                  <c:v>38835</c:v>
                </c:pt>
                <c:pt idx="7057">
                  <c:v>38836</c:v>
                </c:pt>
                <c:pt idx="7058">
                  <c:v>38837</c:v>
                </c:pt>
                <c:pt idx="7059">
                  <c:v>38838</c:v>
                </c:pt>
                <c:pt idx="7060">
                  <c:v>38839</c:v>
                </c:pt>
                <c:pt idx="7061">
                  <c:v>38840</c:v>
                </c:pt>
                <c:pt idx="7062">
                  <c:v>38841</c:v>
                </c:pt>
                <c:pt idx="7063">
                  <c:v>38842</c:v>
                </c:pt>
                <c:pt idx="7064">
                  <c:v>38843</c:v>
                </c:pt>
                <c:pt idx="7065">
                  <c:v>38844</c:v>
                </c:pt>
                <c:pt idx="7066">
                  <c:v>38845</c:v>
                </c:pt>
                <c:pt idx="7067">
                  <c:v>38846</c:v>
                </c:pt>
                <c:pt idx="7068">
                  <c:v>38847</c:v>
                </c:pt>
                <c:pt idx="7069">
                  <c:v>38848</c:v>
                </c:pt>
                <c:pt idx="7070">
                  <c:v>38849</c:v>
                </c:pt>
                <c:pt idx="7071">
                  <c:v>38850</c:v>
                </c:pt>
                <c:pt idx="7072">
                  <c:v>38851</c:v>
                </c:pt>
                <c:pt idx="7073">
                  <c:v>38852</c:v>
                </c:pt>
                <c:pt idx="7074">
                  <c:v>38853</c:v>
                </c:pt>
                <c:pt idx="7075">
                  <c:v>38854</c:v>
                </c:pt>
                <c:pt idx="7076">
                  <c:v>38855</c:v>
                </c:pt>
                <c:pt idx="7077">
                  <c:v>38856</c:v>
                </c:pt>
                <c:pt idx="7078">
                  <c:v>38857</c:v>
                </c:pt>
                <c:pt idx="7079">
                  <c:v>38858</c:v>
                </c:pt>
                <c:pt idx="7080">
                  <c:v>38859</c:v>
                </c:pt>
                <c:pt idx="7081">
                  <c:v>38860</c:v>
                </c:pt>
                <c:pt idx="7082">
                  <c:v>38861</c:v>
                </c:pt>
                <c:pt idx="7083">
                  <c:v>38862</c:v>
                </c:pt>
                <c:pt idx="7084">
                  <c:v>38863</c:v>
                </c:pt>
                <c:pt idx="7085">
                  <c:v>38864</c:v>
                </c:pt>
                <c:pt idx="7086">
                  <c:v>38865</c:v>
                </c:pt>
                <c:pt idx="7087">
                  <c:v>38866</c:v>
                </c:pt>
                <c:pt idx="7088">
                  <c:v>38867</c:v>
                </c:pt>
                <c:pt idx="7089">
                  <c:v>38868</c:v>
                </c:pt>
                <c:pt idx="7090">
                  <c:v>38869</c:v>
                </c:pt>
                <c:pt idx="7091">
                  <c:v>38870</c:v>
                </c:pt>
                <c:pt idx="7092">
                  <c:v>38871</c:v>
                </c:pt>
                <c:pt idx="7093">
                  <c:v>38872</c:v>
                </c:pt>
                <c:pt idx="7094">
                  <c:v>38873</c:v>
                </c:pt>
                <c:pt idx="7095">
                  <c:v>38874</c:v>
                </c:pt>
                <c:pt idx="7096">
                  <c:v>38875</c:v>
                </c:pt>
                <c:pt idx="7097">
                  <c:v>38876</c:v>
                </c:pt>
                <c:pt idx="7098">
                  <c:v>38877</c:v>
                </c:pt>
                <c:pt idx="7099">
                  <c:v>38878</c:v>
                </c:pt>
                <c:pt idx="7100">
                  <c:v>38879</c:v>
                </c:pt>
                <c:pt idx="7101">
                  <c:v>38880</c:v>
                </c:pt>
                <c:pt idx="7102">
                  <c:v>38881</c:v>
                </c:pt>
                <c:pt idx="7103">
                  <c:v>38882</c:v>
                </c:pt>
                <c:pt idx="7104">
                  <c:v>38883</c:v>
                </c:pt>
                <c:pt idx="7105">
                  <c:v>38884</c:v>
                </c:pt>
                <c:pt idx="7106">
                  <c:v>38885</c:v>
                </c:pt>
                <c:pt idx="7107">
                  <c:v>38886</c:v>
                </c:pt>
                <c:pt idx="7108">
                  <c:v>38887</c:v>
                </c:pt>
                <c:pt idx="7109">
                  <c:v>38888</c:v>
                </c:pt>
                <c:pt idx="7110">
                  <c:v>38889</c:v>
                </c:pt>
                <c:pt idx="7111">
                  <c:v>38890</c:v>
                </c:pt>
                <c:pt idx="7112">
                  <c:v>38891</c:v>
                </c:pt>
                <c:pt idx="7113">
                  <c:v>38892</c:v>
                </c:pt>
                <c:pt idx="7114">
                  <c:v>38893</c:v>
                </c:pt>
                <c:pt idx="7115">
                  <c:v>38894</c:v>
                </c:pt>
                <c:pt idx="7116">
                  <c:v>38895</c:v>
                </c:pt>
                <c:pt idx="7117">
                  <c:v>38896</c:v>
                </c:pt>
                <c:pt idx="7118">
                  <c:v>38897</c:v>
                </c:pt>
                <c:pt idx="7119">
                  <c:v>38898</c:v>
                </c:pt>
                <c:pt idx="7120">
                  <c:v>38899</c:v>
                </c:pt>
                <c:pt idx="7121">
                  <c:v>38900</c:v>
                </c:pt>
                <c:pt idx="7122">
                  <c:v>38901</c:v>
                </c:pt>
                <c:pt idx="7123">
                  <c:v>38902</c:v>
                </c:pt>
                <c:pt idx="7124">
                  <c:v>38903</c:v>
                </c:pt>
                <c:pt idx="7125">
                  <c:v>38904</c:v>
                </c:pt>
                <c:pt idx="7126">
                  <c:v>38905</c:v>
                </c:pt>
                <c:pt idx="7127">
                  <c:v>38906</c:v>
                </c:pt>
                <c:pt idx="7128">
                  <c:v>38907</c:v>
                </c:pt>
                <c:pt idx="7129">
                  <c:v>38908</c:v>
                </c:pt>
                <c:pt idx="7130">
                  <c:v>38909</c:v>
                </c:pt>
                <c:pt idx="7131">
                  <c:v>38910</c:v>
                </c:pt>
                <c:pt idx="7132">
                  <c:v>38911</c:v>
                </c:pt>
                <c:pt idx="7133">
                  <c:v>38912</c:v>
                </c:pt>
                <c:pt idx="7134">
                  <c:v>38913</c:v>
                </c:pt>
                <c:pt idx="7135">
                  <c:v>38914</c:v>
                </c:pt>
                <c:pt idx="7136">
                  <c:v>38915</c:v>
                </c:pt>
                <c:pt idx="7137">
                  <c:v>38916</c:v>
                </c:pt>
                <c:pt idx="7138">
                  <c:v>38917</c:v>
                </c:pt>
                <c:pt idx="7139">
                  <c:v>38918</c:v>
                </c:pt>
                <c:pt idx="7140">
                  <c:v>38919</c:v>
                </c:pt>
                <c:pt idx="7141">
                  <c:v>38920</c:v>
                </c:pt>
                <c:pt idx="7142">
                  <c:v>38921</c:v>
                </c:pt>
                <c:pt idx="7143">
                  <c:v>38922</c:v>
                </c:pt>
                <c:pt idx="7144">
                  <c:v>38923</c:v>
                </c:pt>
                <c:pt idx="7145">
                  <c:v>38924</c:v>
                </c:pt>
                <c:pt idx="7146">
                  <c:v>38925</c:v>
                </c:pt>
                <c:pt idx="7147">
                  <c:v>38926</c:v>
                </c:pt>
                <c:pt idx="7148">
                  <c:v>38927</c:v>
                </c:pt>
                <c:pt idx="7149">
                  <c:v>38928</c:v>
                </c:pt>
                <c:pt idx="7150">
                  <c:v>38929</c:v>
                </c:pt>
                <c:pt idx="7151">
                  <c:v>38930</c:v>
                </c:pt>
                <c:pt idx="7152">
                  <c:v>38931</c:v>
                </c:pt>
                <c:pt idx="7153">
                  <c:v>38932</c:v>
                </c:pt>
                <c:pt idx="7154">
                  <c:v>38933</c:v>
                </c:pt>
                <c:pt idx="7155">
                  <c:v>38934</c:v>
                </c:pt>
                <c:pt idx="7156">
                  <c:v>38935</c:v>
                </c:pt>
                <c:pt idx="7157">
                  <c:v>38936</c:v>
                </c:pt>
                <c:pt idx="7158">
                  <c:v>38937</c:v>
                </c:pt>
                <c:pt idx="7159">
                  <c:v>38938</c:v>
                </c:pt>
                <c:pt idx="7160">
                  <c:v>38939</c:v>
                </c:pt>
                <c:pt idx="7161">
                  <c:v>38940</c:v>
                </c:pt>
                <c:pt idx="7162">
                  <c:v>38941</c:v>
                </c:pt>
                <c:pt idx="7163">
                  <c:v>38942</c:v>
                </c:pt>
                <c:pt idx="7164">
                  <c:v>38943</c:v>
                </c:pt>
                <c:pt idx="7165">
                  <c:v>38944</c:v>
                </c:pt>
                <c:pt idx="7166">
                  <c:v>38945</c:v>
                </c:pt>
                <c:pt idx="7167">
                  <c:v>38946</c:v>
                </c:pt>
                <c:pt idx="7168">
                  <c:v>38947</c:v>
                </c:pt>
                <c:pt idx="7169">
                  <c:v>38948</c:v>
                </c:pt>
                <c:pt idx="7170">
                  <c:v>38949</c:v>
                </c:pt>
                <c:pt idx="7171">
                  <c:v>38950</c:v>
                </c:pt>
                <c:pt idx="7172">
                  <c:v>38951</c:v>
                </c:pt>
                <c:pt idx="7173">
                  <c:v>38952</c:v>
                </c:pt>
                <c:pt idx="7174">
                  <c:v>38953</c:v>
                </c:pt>
                <c:pt idx="7175">
                  <c:v>38954</c:v>
                </c:pt>
                <c:pt idx="7176">
                  <c:v>38955</c:v>
                </c:pt>
                <c:pt idx="7177">
                  <c:v>38956</c:v>
                </c:pt>
                <c:pt idx="7178">
                  <c:v>38957</c:v>
                </c:pt>
                <c:pt idx="7179">
                  <c:v>38958</c:v>
                </c:pt>
                <c:pt idx="7180">
                  <c:v>38959</c:v>
                </c:pt>
                <c:pt idx="7181">
                  <c:v>38960</c:v>
                </c:pt>
                <c:pt idx="7182">
                  <c:v>38961</c:v>
                </c:pt>
                <c:pt idx="7183">
                  <c:v>38962</c:v>
                </c:pt>
                <c:pt idx="7184">
                  <c:v>38963</c:v>
                </c:pt>
                <c:pt idx="7185">
                  <c:v>38964</c:v>
                </c:pt>
                <c:pt idx="7186">
                  <c:v>38965</c:v>
                </c:pt>
                <c:pt idx="7187">
                  <c:v>38966</c:v>
                </c:pt>
                <c:pt idx="7188">
                  <c:v>38967</c:v>
                </c:pt>
                <c:pt idx="7189">
                  <c:v>38968</c:v>
                </c:pt>
                <c:pt idx="7190">
                  <c:v>38969</c:v>
                </c:pt>
                <c:pt idx="7191">
                  <c:v>38970</c:v>
                </c:pt>
                <c:pt idx="7192">
                  <c:v>38971</c:v>
                </c:pt>
                <c:pt idx="7193">
                  <c:v>38972</c:v>
                </c:pt>
                <c:pt idx="7194">
                  <c:v>38973</c:v>
                </c:pt>
                <c:pt idx="7195">
                  <c:v>38974</c:v>
                </c:pt>
                <c:pt idx="7196">
                  <c:v>38975</c:v>
                </c:pt>
                <c:pt idx="7197">
                  <c:v>38976</c:v>
                </c:pt>
                <c:pt idx="7198">
                  <c:v>38977</c:v>
                </c:pt>
                <c:pt idx="7199">
                  <c:v>38978</c:v>
                </c:pt>
                <c:pt idx="7200">
                  <c:v>38979</c:v>
                </c:pt>
                <c:pt idx="7201">
                  <c:v>38980</c:v>
                </c:pt>
                <c:pt idx="7202">
                  <c:v>38981</c:v>
                </c:pt>
                <c:pt idx="7203">
                  <c:v>38982</c:v>
                </c:pt>
                <c:pt idx="7204">
                  <c:v>38983</c:v>
                </c:pt>
                <c:pt idx="7205">
                  <c:v>38984</c:v>
                </c:pt>
                <c:pt idx="7206">
                  <c:v>38985</c:v>
                </c:pt>
                <c:pt idx="7207">
                  <c:v>38986</c:v>
                </c:pt>
                <c:pt idx="7208">
                  <c:v>38987</c:v>
                </c:pt>
                <c:pt idx="7209">
                  <c:v>38988</c:v>
                </c:pt>
                <c:pt idx="7210">
                  <c:v>38989</c:v>
                </c:pt>
                <c:pt idx="7211">
                  <c:v>38990</c:v>
                </c:pt>
                <c:pt idx="7212">
                  <c:v>38991</c:v>
                </c:pt>
                <c:pt idx="7213">
                  <c:v>38992</c:v>
                </c:pt>
                <c:pt idx="7214">
                  <c:v>38993</c:v>
                </c:pt>
                <c:pt idx="7215">
                  <c:v>38994</c:v>
                </c:pt>
                <c:pt idx="7216">
                  <c:v>38995</c:v>
                </c:pt>
                <c:pt idx="7217">
                  <c:v>38996</c:v>
                </c:pt>
                <c:pt idx="7218">
                  <c:v>38997</c:v>
                </c:pt>
                <c:pt idx="7219">
                  <c:v>38998</c:v>
                </c:pt>
                <c:pt idx="7220">
                  <c:v>38999</c:v>
                </c:pt>
                <c:pt idx="7221">
                  <c:v>39000</c:v>
                </c:pt>
                <c:pt idx="7222">
                  <c:v>39001</c:v>
                </c:pt>
                <c:pt idx="7223">
                  <c:v>39002</c:v>
                </c:pt>
                <c:pt idx="7224">
                  <c:v>39003</c:v>
                </c:pt>
                <c:pt idx="7225">
                  <c:v>39004</c:v>
                </c:pt>
                <c:pt idx="7226">
                  <c:v>39005</c:v>
                </c:pt>
                <c:pt idx="7227">
                  <c:v>39006</c:v>
                </c:pt>
                <c:pt idx="7228">
                  <c:v>39007</c:v>
                </c:pt>
                <c:pt idx="7229">
                  <c:v>39008</c:v>
                </c:pt>
                <c:pt idx="7230">
                  <c:v>39009</c:v>
                </c:pt>
                <c:pt idx="7231">
                  <c:v>39010</c:v>
                </c:pt>
                <c:pt idx="7232">
                  <c:v>39011</c:v>
                </c:pt>
                <c:pt idx="7233">
                  <c:v>39012</c:v>
                </c:pt>
                <c:pt idx="7234">
                  <c:v>39013</c:v>
                </c:pt>
                <c:pt idx="7235">
                  <c:v>39014</c:v>
                </c:pt>
                <c:pt idx="7236">
                  <c:v>39015</c:v>
                </c:pt>
                <c:pt idx="7237">
                  <c:v>39016</c:v>
                </c:pt>
                <c:pt idx="7238">
                  <c:v>39017</c:v>
                </c:pt>
                <c:pt idx="7239">
                  <c:v>39018</c:v>
                </c:pt>
                <c:pt idx="7240">
                  <c:v>39019</c:v>
                </c:pt>
                <c:pt idx="7241">
                  <c:v>39020</c:v>
                </c:pt>
                <c:pt idx="7242">
                  <c:v>39021</c:v>
                </c:pt>
                <c:pt idx="7243">
                  <c:v>39022</c:v>
                </c:pt>
                <c:pt idx="7244">
                  <c:v>39023</c:v>
                </c:pt>
                <c:pt idx="7245">
                  <c:v>39024</c:v>
                </c:pt>
                <c:pt idx="7246">
                  <c:v>39025</c:v>
                </c:pt>
                <c:pt idx="7247">
                  <c:v>39026</c:v>
                </c:pt>
                <c:pt idx="7248">
                  <c:v>39027</c:v>
                </c:pt>
                <c:pt idx="7249">
                  <c:v>39028</c:v>
                </c:pt>
                <c:pt idx="7250">
                  <c:v>39029</c:v>
                </c:pt>
                <c:pt idx="7251">
                  <c:v>39030</c:v>
                </c:pt>
                <c:pt idx="7252">
                  <c:v>39031</c:v>
                </c:pt>
                <c:pt idx="7253">
                  <c:v>39032</c:v>
                </c:pt>
                <c:pt idx="7254">
                  <c:v>39033</c:v>
                </c:pt>
                <c:pt idx="7255">
                  <c:v>39034</c:v>
                </c:pt>
                <c:pt idx="7256">
                  <c:v>39035</c:v>
                </c:pt>
                <c:pt idx="7257">
                  <c:v>39036</c:v>
                </c:pt>
                <c:pt idx="7258">
                  <c:v>39037</c:v>
                </c:pt>
                <c:pt idx="7259">
                  <c:v>39038</c:v>
                </c:pt>
                <c:pt idx="7260">
                  <c:v>39039</c:v>
                </c:pt>
                <c:pt idx="7261">
                  <c:v>39040</c:v>
                </c:pt>
                <c:pt idx="7262">
                  <c:v>39041</c:v>
                </c:pt>
                <c:pt idx="7263">
                  <c:v>39042</c:v>
                </c:pt>
                <c:pt idx="7264">
                  <c:v>39043</c:v>
                </c:pt>
                <c:pt idx="7265">
                  <c:v>39044</c:v>
                </c:pt>
                <c:pt idx="7266">
                  <c:v>39045</c:v>
                </c:pt>
                <c:pt idx="7267">
                  <c:v>39046</c:v>
                </c:pt>
                <c:pt idx="7268">
                  <c:v>39047</c:v>
                </c:pt>
                <c:pt idx="7269">
                  <c:v>39048</c:v>
                </c:pt>
                <c:pt idx="7270">
                  <c:v>39049</c:v>
                </c:pt>
                <c:pt idx="7271">
                  <c:v>39050</c:v>
                </c:pt>
                <c:pt idx="7272">
                  <c:v>39051</c:v>
                </c:pt>
                <c:pt idx="7273">
                  <c:v>39052</c:v>
                </c:pt>
                <c:pt idx="7274">
                  <c:v>39053</c:v>
                </c:pt>
                <c:pt idx="7275">
                  <c:v>39054</c:v>
                </c:pt>
                <c:pt idx="7276">
                  <c:v>39055</c:v>
                </c:pt>
                <c:pt idx="7277">
                  <c:v>39056</c:v>
                </c:pt>
                <c:pt idx="7278">
                  <c:v>39057</c:v>
                </c:pt>
                <c:pt idx="7279">
                  <c:v>39058</c:v>
                </c:pt>
                <c:pt idx="7280">
                  <c:v>39059</c:v>
                </c:pt>
                <c:pt idx="7281">
                  <c:v>39060</c:v>
                </c:pt>
                <c:pt idx="7282">
                  <c:v>39061</c:v>
                </c:pt>
                <c:pt idx="7283">
                  <c:v>39062</c:v>
                </c:pt>
                <c:pt idx="7284">
                  <c:v>39063</c:v>
                </c:pt>
                <c:pt idx="7285">
                  <c:v>39064</c:v>
                </c:pt>
                <c:pt idx="7286">
                  <c:v>39065</c:v>
                </c:pt>
                <c:pt idx="7287">
                  <c:v>39066</c:v>
                </c:pt>
                <c:pt idx="7288">
                  <c:v>39067</c:v>
                </c:pt>
                <c:pt idx="7289">
                  <c:v>39068</c:v>
                </c:pt>
                <c:pt idx="7290">
                  <c:v>39069</c:v>
                </c:pt>
                <c:pt idx="7291">
                  <c:v>39070</c:v>
                </c:pt>
                <c:pt idx="7292">
                  <c:v>39071</c:v>
                </c:pt>
                <c:pt idx="7293">
                  <c:v>39072</c:v>
                </c:pt>
                <c:pt idx="7294">
                  <c:v>39073</c:v>
                </c:pt>
                <c:pt idx="7295">
                  <c:v>39074</c:v>
                </c:pt>
                <c:pt idx="7296">
                  <c:v>39075</c:v>
                </c:pt>
                <c:pt idx="7297">
                  <c:v>39076</c:v>
                </c:pt>
                <c:pt idx="7298">
                  <c:v>39077</c:v>
                </c:pt>
                <c:pt idx="7299">
                  <c:v>39078</c:v>
                </c:pt>
                <c:pt idx="7300">
                  <c:v>39079</c:v>
                </c:pt>
                <c:pt idx="7301">
                  <c:v>39080</c:v>
                </c:pt>
                <c:pt idx="7302">
                  <c:v>39081</c:v>
                </c:pt>
                <c:pt idx="7303">
                  <c:v>39082</c:v>
                </c:pt>
                <c:pt idx="7304">
                  <c:v>39083</c:v>
                </c:pt>
                <c:pt idx="7305">
                  <c:v>39084</c:v>
                </c:pt>
                <c:pt idx="7306">
                  <c:v>39085</c:v>
                </c:pt>
                <c:pt idx="7307">
                  <c:v>39086</c:v>
                </c:pt>
                <c:pt idx="7308">
                  <c:v>39087</c:v>
                </c:pt>
                <c:pt idx="7309">
                  <c:v>39088</c:v>
                </c:pt>
                <c:pt idx="7310">
                  <c:v>39089</c:v>
                </c:pt>
                <c:pt idx="7311">
                  <c:v>39090</c:v>
                </c:pt>
                <c:pt idx="7312">
                  <c:v>39091</c:v>
                </c:pt>
                <c:pt idx="7313">
                  <c:v>39092</c:v>
                </c:pt>
                <c:pt idx="7314">
                  <c:v>39093</c:v>
                </c:pt>
                <c:pt idx="7315">
                  <c:v>39094</c:v>
                </c:pt>
                <c:pt idx="7316">
                  <c:v>39095</c:v>
                </c:pt>
                <c:pt idx="7317">
                  <c:v>39096</c:v>
                </c:pt>
                <c:pt idx="7318">
                  <c:v>39097</c:v>
                </c:pt>
                <c:pt idx="7319">
                  <c:v>39098</c:v>
                </c:pt>
                <c:pt idx="7320">
                  <c:v>39099</c:v>
                </c:pt>
                <c:pt idx="7321">
                  <c:v>39100</c:v>
                </c:pt>
                <c:pt idx="7322">
                  <c:v>39101</c:v>
                </c:pt>
                <c:pt idx="7323">
                  <c:v>39102</c:v>
                </c:pt>
                <c:pt idx="7324">
                  <c:v>39103</c:v>
                </c:pt>
                <c:pt idx="7325">
                  <c:v>39104</c:v>
                </c:pt>
                <c:pt idx="7326">
                  <c:v>39105</c:v>
                </c:pt>
                <c:pt idx="7327">
                  <c:v>39106</c:v>
                </c:pt>
                <c:pt idx="7328">
                  <c:v>39107</c:v>
                </c:pt>
                <c:pt idx="7329">
                  <c:v>39108</c:v>
                </c:pt>
                <c:pt idx="7330">
                  <c:v>39109</c:v>
                </c:pt>
                <c:pt idx="7331">
                  <c:v>39110</c:v>
                </c:pt>
                <c:pt idx="7332">
                  <c:v>39111</c:v>
                </c:pt>
                <c:pt idx="7333">
                  <c:v>39112</c:v>
                </c:pt>
                <c:pt idx="7334">
                  <c:v>39113</c:v>
                </c:pt>
                <c:pt idx="7335">
                  <c:v>39114</c:v>
                </c:pt>
                <c:pt idx="7336">
                  <c:v>39115</c:v>
                </c:pt>
                <c:pt idx="7337">
                  <c:v>39116</c:v>
                </c:pt>
                <c:pt idx="7338">
                  <c:v>39117</c:v>
                </c:pt>
                <c:pt idx="7339">
                  <c:v>39118</c:v>
                </c:pt>
                <c:pt idx="7340">
                  <c:v>39119</c:v>
                </c:pt>
                <c:pt idx="7341">
                  <c:v>39120</c:v>
                </c:pt>
                <c:pt idx="7342">
                  <c:v>39121</c:v>
                </c:pt>
                <c:pt idx="7343">
                  <c:v>39122</c:v>
                </c:pt>
                <c:pt idx="7344">
                  <c:v>39123</c:v>
                </c:pt>
                <c:pt idx="7345">
                  <c:v>39124</c:v>
                </c:pt>
                <c:pt idx="7346">
                  <c:v>39125</c:v>
                </c:pt>
                <c:pt idx="7347">
                  <c:v>39126</c:v>
                </c:pt>
                <c:pt idx="7348">
                  <c:v>39127</c:v>
                </c:pt>
                <c:pt idx="7349">
                  <c:v>39128</c:v>
                </c:pt>
                <c:pt idx="7350">
                  <c:v>39129</c:v>
                </c:pt>
                <c:pt idx="7351">
                  <c:v>39130</c:v>
                </c:pt>
                <c:pt idx="7352">
                  <c:v>39131</c:v>
                </c:pt>
                <c:pt idx="7353">
                  <c:v>39132</c:v>
                </c:pt>
                <c:pt idx="7354">
                  <c:v>39133</c:v>
                </c:pt>
                <c:pt idx="7355">
                  <c:v>39134</c:v>
                </c:pt>
                <c:pt idx="7356">
                  <c:v>39135</c:v>
                </c:pt>
                <c:pt idx="7357">
                  <c:v>39136</c:v>
                </c:pt>
                <c:pt idx="7358">
                  <c:v>39137</c:v>
                </c:pt>
                <c:pt idx="7359">
                  <c:v>39138</c:v>
                </c:pt>
                <c:pt idx="7360">
                  <c:v>39139</c:v>
                </c:pt>
                <c:pt idx="7361">
                  <c:v>39140</c:v>
                </c:pt>
                <c:pt idx="7362">
                  <c:v>39141</c:v>
                </c:pt>
                <c:pt idx="7363">
                  <c:v>39142</c:v>
                </c:pt>
                <c:pt idx="7364">
                  <c:v>39143</c:v>
                </c:pt>
                <c:pt idx="7365">
                  <c:v>39144</c:v>
                </c:pt>
                <c:pt idx="7366">
                  <c:v>39145</c:v>
                </c:pt>
                <c:pt idx="7367">
                  <c:v>39146</c:v>
                </c:pt>
                <c:pt idx="7368">
                  <c:v>39147</c:v>
                </c:pt>
                <c:pt idx="7369">
                  <c:v>39148</c:v>
                </c:pt>
                <c:pt idx="7370">
                  <c:v>39149</c:v>
                </c:pt>
                <c:pt idx="7371">
                  <c:v>39150</c:v>
                </c:pt>
                <c:pt idx="7372">
                  <c:v>39151</c:v>
                </c:pt>
                <c:pt idx="7373">
                  <c:v>39152</c:v>
                </c:pt>
                <c:pt idx="7374">
                  <c:v>39153</c:v>
                </c:pt>
                <c:pt idx="7375">
                  <c:v>39154</c:v>
                </c:pt>
                <c:pt idx="7376">
                  <c:v>39155</c:v>
                </c:pt>
                <c:pt idx="7377">
                  <c:v>39156</c:v>
                </c:pt>
                <c:pt idx="7378">
                  <c:v>39157</c:v>
                </c:pt>
                <c:pt idx="7379">
                  <c:v>39158</c:v>
                </c:pt>
                <c:pt idx="7380">
                  <c:v>39159</c:v>
                </c:pt>
                <c:pt idx="7381">
                  <c:v>39160</c:v>
                </c:pt>
                <c:pt idx="7382">
                  <c:v>39161</c:v>
                </c:pt>
                <c:pt idx="7383">
                  <c:v>39162</c:v>
                </c:pt>
                <c:pt idx="7384">
                  <c:v>39163</c:v>
                </c:pt>
                <c:pt idx="7385">
                  <c:v>39164</c:v>
                </c:pt>
                <c:pt idx="7386">
                  <c:v>39165</c:v>
                </c:pt>
                <c:pt idx="7387">
                  <c:v>39166</c:v>
                </c:pt>
                <c:pt idx="7388">
                  <c:v>39167</c:v>
                </c:pt>
                <c:pt idx="7389">
                  <c:v>39168</c:v>
                </c:pt>
                <c:pt idx="7390">
                  <c:v>39169</c:v>
                </c:pt>
                <c:pt idx="7391">
                  <c:v>39170</c:v>
                </c:pt>
                <c:pt idx="7392">
                  <c:v>39171</c:v>
                </c:pt>
                <c:pt idx="7393">
                  <c:v>39172</c:v>
                </c:pt>
                <c:pt idx="7394">
                  <c:v>39173</c:v>
                </c:pt>
                <c:pt idx="7395">
                  <c:v>39174</c:v>
                </c:pt>
                <c:pt idx="7396">
                  <c:v>39175</c:v>
                </c:pt>
                <c:pt idx="7397">
                  <c:v>39176</c:v>
                </c:pt>
                <c:pt idx="7398">
                  <c:v>39177</c:v>
                </c:pt>
                <c:pt idx="7399">
                  <c:v>39178</c:v>
                </c:pt>
                <c:pt idx="7400">
                  <c:v>39179</c:v>
                </c:pt>
                <c:pt idx="7401">
                  <c:v>39180</c:v>
                </c:pt>
                <c:pt idx="7402">
                  <c:v>39181</c:v>
                </c:pt>
                <c:pt idx="7403">
                  <c:v>39182</c:v>
                </c:pt>
                <c:pt idx="7404">
                  <c:v>39183</c:v>
                </c:pt>
                <c:pt idx="7405">
                  <c:v>39184</c:v>
                </c:pt>
                <c:pt idx="7406">
                  <c:v>39185</c:v>
                </c:pt>
                <c:pt idx="7407">
                  <c:v>39186</c:v>
                </c:pt>
                <c:pt idx="7408">
                  <c:v>39187</c:v>
                </c:pt>
                <c:pt idx="7409">
                  <c:v>39188</c:v>
                </c:pt>
                <c:pt idx="7410">
                  <c:v>39189</c:v>
                </c:pt>
                <c:pt idx="7411">
                  <c:v>39190</c:v>
                </c:pt>
                <c:pt idx="7412">
                  <c:v>39191</c:v>
                </c:pt>
                <c:pt idx="7413">
                  <c:v>39192</c:v>
                </c:pt>
                <c:pt idx="7414">
                  <c:v>39193</c:v>
                </c:pt>
                <c:pt idx="7415">
                  <c:v>39194</c:v>
                </c:pt>
                <c:pt idx="7416">
                  <c:v>39195</c:v>
                </c:pt>
                <c:pt idx="7417">
                  <c:v>39196</c:v>
                </c:pt>
                <c:pt idx="7418">
                  <c:v>39197</c:v>
                </c:pt>
                <c:pt idx="7419">
                  <c:v>39198</c:v>
                </c:pt>
                <c:pt idx="7420">
                  <c:v>39199</c:v>
                </c:pt>
                <c:pt idx="7421">
                  <c:v>39200</c:v>
                </c:pt>
                <c:pt idx="7422">
                  <c:v>39201</c:v>
                </c:pt>
                <c:pt idx="7423">
                  <c:v>39202</c:v>
                </c:pt>
                <c:pt idx="7424">
                  <c:v>39203</c:v>
                </c:pt>
                <c:pt idx="7425">
                  <c:v>39204</c:v>
                </c:pt>
                <c:pt idx="7426">
                  <c:v>39205</c:v>
                </c:pt>
                <c:pt idx="7427">
                  <c:v>39206</c:v>
                </c:pt>
                <c:pt idx="7428">
                  <c:v>39207</c:v>
                </c:pt>
                <c:pt idx="7429">
                  <c:v>39208</c:v>
                </c:pt>
                <c:pt idx="7430">
                  <c:v>39209</c:v>
                </c:pt>
                <c:pt idx="7431">
                  <c:v>39210</c:v>
                </c:pt>
                <c:pt idx="7432">
                  <c:v>39211</c:v>
                </c:pt>
                <c:pt idx="7433">
                  <c:v>39212</c:v>
                </c:pt>
                <c:pt idx="7434">
                  <c:v>39213</c:v>
                </c:pt>
                <c:pt idx="7435">
                  <c:v>39214</c:v>
                </c:pt>
                <c:pt idx="7436">
                  <c:v>39215</c:v>
                </c:pt>
                <c:pt idx="7437">
                  <c:v>39216</c:v>
                </c:pt>
                <c:pt idx="7438">
                  <c:v>39217</c:v>
                </c:pt>
                <c:pt idx="7439">
                  <c:v>39218</c:v>
                </c:pt>
                <c:pt idx="7440">
                  <c:v>39219</c:v>
                </c:pt>
                <c:pt idx="7441">
                  <c:v>39220</c:v>
                </c:pt>
                <c:pt idx="7442">
                  <c:v>39221</c:v>
                </c:pt>
                <c:pt idx="7443">
                  <c:v>39222</c:v>
                </c:pt>
                <c:pt idx="7444">
                  <c:v>39223</c:v>
                </c:pt>
                <c:pt idx="7445">
                  <c:v>39224</c:v>
                </c:pt>
                <c:pt idx="7446">
                  <c:v>39225</c:v>
                </c:pt>
                <c:pt idx="7447">
                  <c:v>39226</c:v>
                </c:pt>
                <c:pt idx="7448">
                  <c:v>39227</c:v>
                </c:pt>
                <c:pt idx="7449">
                  <c:v>39228</c:v>
                </c:pt>
                <c:pt idx="7450">
                  <c:v>39229</c:v>
                </c:pt>
                <c:pt idx="7451">
                  <c:v>39230</c:v>
                </c:pt>
                <c:pt idx="7452">
                  <c:v>39231</c:v>
                </c:pt>
                <c:pt idx="7453">
                  <c:v>39232</c:v>
                </c:pt>
                <c:pt idx="7454">
                  <c:v>39233</c:v>
                </c:pt>
                <c:pt idx="7455">
                  <c:v>39234</c:v>
                </c:pt>
                <c:pt idx="7456">
                  <c:v>39235</c:v>
                </c:pt>
                <c:pt idx="7457">
                  <c:v>39236</c:v>
                </c:pt>
                <c:pt idx="7458">
                  <c:v>39237</c:v>
                </c:pt>
                <c:pt idx="7459">
                  <c:v>39238</c:v>
                </c:pt>
                <c:pt idx="7460">
                  <c:v>39239</c:v>
                </c:pt>
                <c:pt idx="7461">
                  <c:v>39240</c:v>
                </c:pt>
                <c:pt idx="7462">
                  <c:v>39241</c:v>
                </c:pt>
                <c:pt idx="7463">
                  <c:v>39242</c:v>
                </c:pt>
                <c:pt idx="7464">
                  <c:v>39243</c:v>
                </c:pt>
                <c:pt idx="7465">
                  <c:v>39244</c:v>
                </c:pt>
                <c:pt idx="7466">
                  <c:v>39245</c:v>
                </c:pt>
                <c:pt idx="7467">
                  <c:v>39246</c:v>
                </c:pt>
                <c:pt idx="7468">
                  <c:v>39247</c:v>
                </c:pt>
                <c:pt idx="7469">
                  <c:v>39248</c:v>
                </c:pt>
                <c:pt idx="7470">
                  <c:v>39249</c:v>
                </c:pt>
                <c:pt idx="7471">
                  <c:v>39250</c:v>
                </c:pt>
                <c:pt idx="7472">
                  <c:v>39251</c:v>
                </c:pt>
                <c:pt idx="7473">
                  <c:v>39252</c:v>
                </c:pt>
                <c:pt idx="7474">
                  <c:v>39253</c:v>
                </c:pt>
                <c:pt idx="7475">
                  <c:v>39254</c:v>
                </c:pt>
                <c:pt idx="7476">
                  <c:v>39255</c:v>
                </c:pt>
                <c:pt idx="7477">
                  <c:v>39256</c:v>
                </c:pt>
                <c:pt idx="7478">
                  <c:v>39257</c:v>
                </c:pt>
                <c:pt idx="7479">
                  <c:v>39258</c:v>
                </c:pt>
                <c:pt idx="7480">
                  <c:v>39259</c:v>
                </c:pt>
                <c:pt idx="7481">
                  <c:v>39260</c:v>
                </c:pt>
                <c:pt idx="7482">
                  <c:v>39261</c:v>
                </c:pt>
                <c:pt idx="7483">
                  <c:v>39262</c:v>
                </c:pt>
                <c:pt idx="7484">
                  <c:v>39263</c:v>
                </c:pt>
                <c:pt idx="7485">
                  <c:v>39264</c:v>
                </c:pt>
                <c:pt idx="7486">
                  <c:v>39265</c:v>
                </c:pt>
                <c:pt idx="7487">
                  <c:v>39266</c:v>
                </c:pt>
                <c:pt idx="7488">
                  <c:v>39267</c:v>
                </c:pt>
                <c:pt idx="7489">
                  <c:v>39268</c:v>
                </c:pt>
                <c:pt idx="7490">
                  <c:v>39269</c:v>
                </c:pt>
                <c:pt idx="7491">
                  <c:v>39270</c:v>
                </c:pt>
                <c:pt idx="7492">
                  <c:v>39271</c:v>
                </c:pt>
                <c:pt idx="7493">
                  <c:v>39272</c:v>
                </c:pt>
                <c:pt idx="7494">
                  <c:v>39273</c:v>
                </c:pt>
                <c:pt idx="7495">
                  <c:v>39274</c:v>
                </c:pt>
                <c:pt idx="7496">
                  <c:v>39275</c:v>
                </c:pt>
                <c:pt idx="7497">
                  <c:v>39276</c:v>
                </c:pt>
                <c:pt idx="7498">
                  <c:v>39277</c:v>
                </c:pt>
                <c:pt idx="7499">
                  <c:v>39278</c:v>
                </c:pt>
                <c:pt idx="7500">
                  <c:v>39279</c:v>
                </c:pt>
                <c:pt idx="7501">
                  <c:v>39280</c:v>
                </c:pt>
                <c:pt idx="7502">
                  <c:v>39281</c:v>
                </c:pt>
                <c:pt idx="7503">
                  <c:v>39282</c:v>
                </c:pt>
                <c:pt idx="7504">
                  <c:v>39283</c:v>
                </c:pt>
                <c:pt idx="7505">
                  <c:v>39284</c:v>
                </c:pt>
                <c:pt idx="7506">
                  <c:v>39285</c:v>
                </c:pt>
                <c:pt idx="7507">
                  <c:v>39286</c:v>
                </c:pt>
                <c:pt idx="7508">
                  <c:v>39287</c:v>
                </c:pt>
                <c:pt idx="7509">
                  <c:v>39288</c:v>
                </c:pt>
                <c:pt idx="7510">
                  <c:v>39289</c:v>
                </c:pt>
                <c:pt idx="7511">
                  <c:v>39290</c:v>
                </c:pt>
                <c:pt idx="7512">
                  <c:v>39291</c:v>
                </c:pt>
                <c:pt idx="7513">
                  <c:v>39292</c:v>
                </c:pt>
                <c:pt idx="7514">
                  <c:v>39293</c:v>
                </c:pt>
                <c:pt idx="7515">
                  <c:v>39294</c:v>
                </c:pt>
                <c:pt idx="7516">
                  <c:v>39295</c:v>
                </c:pt>
                <c:pt idx="7517">
                  <c:v>39296</c:v>
                </c:pt>
                <c:pt idx="7518">
                  <c:v>39297</c:v>
                </c:pt>
                <c:pt idx="7519">
                  <c:v>39298</c:v>
                </c:pt>
                <c:pt idx="7520">
                  <c:v>39299</c:v>
                </c:pt>
                <c:pt idx="7521">
                  <c:v>39300</c:v>
                </c:pt>
                <c:pt idx="7522">
                  <c:v>39301</c:v>
                </c:pt>
                <c:pt idx="7523">
                  <c:v>39302</c:v>
                </c:pt>
                <c:pt idx="7524">
                  <c:v>39303</c:v>
                </c:pt>
                <c:pt idx="7525">
                  <c:v>39304</c:v>
                </c:pt>
                <c:pt idx="7526">
                  <c:v>39305</c:v>
                </c:pt>
                <c:pt idx="7527">
                  <c:v>39306</c:v>
                </c:pt>
                <c:pt idx="7528">
                  <c:v>39307</c:v>
                </c:pt>
                <c:pt idx="7529">
                  <c:v>39308</c:v>
                </c:pt>
                <c:pt idx="7530">
                  <c:v>39309</c:v>
                </c:pt>
                <c:pt idx="7531">
                  <c:v>39310</c:v>
                </c:pt>
                <c:pt idx="7532">
                  <c:v>39311</c:v>
                </c:pt>
                <c:pt idx="7533">
                  <c:v>39312</c:v>
                </c:pt>
                <c:pt idx="7534">
                  <c:v>39313</c:v>
                </c:pt>
                <c:pt idx="7535">
                  <c:v>39314</c:v>
                </c:pt>
                <c:pt idx="7536">
                  <c:v>39315</c:v>
                </c:pt>
                <c:pt idx="7537">
                  <c:v>39316</c:v>
                </c:pt>
                <c:pt idx="7538">
                  <c:v>39317</c:v>
                </c:pt>
                <c:pt idx="7539">
                  <c:v>39318</c:v>
                </c:pt>
                <c:pt idx="7540">
                  <c:v>39319</c:v>
                </c:pt>
                <c:pt idx="7541">
                  <c:v>39320</c:v>
                </c:pt>
                <c:pt idx="7542">
                  <c:v>39321</c:v>
                </c:pt>
                <c:pt idx="7543">
                  <c:v>39322</c:v>
                </c:pt>
                <c:pt idx="7544">
                  <c:v>39323</c:v>
                </c:pt>
                <c:pt idx="7545">
                  <c:v>39324</c:v>
                </c:pt>
                <c:pt idx="7546">
                  <c:v>39325</c:v>
                </c:pt>
                <c:pt idx="7547">
                  <c:v>39326</c:v>
                </c:pt>
                <c:pt idx="7548">
                  <c:v>39327</c:v>
                </c:pt>
                <c:pt idx="7549">
                  <c:v>39328</c:v>
                </c:pt>
                <c:pt idx="7550">
                  <c:v>39329</c:v>
                </c:pt>
                <c:pt idx="7551">
                  <c:v>39330</c:v>
                </c:pt>
                <c:pt idx="7552">
                  <c:v>39331</c:v>
                </c:pt>
                <c:pt idx="7553">
                  <c:v>39332</c:v>
                </c:pt>
                <c:pt idx="7554">
                  <c:v>39333</c:v>
                </c:pt>
                <c:pt idx="7555">
                  <c:v>39334</c:v>
                </c:pt>
                <c:pt idx="7556">
                  <c:v>39335</c:v>
                </c:pt>
                <c:pt idx="7557">
                  <c:v>39336</c:v>
                </c:pt>
                <c:pt idx="7558">
                  <c:v>39337</c:v>
                </c:pt>
                <c:pt idx="7559">
                  <c:v>39338</c:v>
                </c:pt>
                <c:pt idx="7560">
                  <c:v>39339</c:v>
                </c:pt>
                <c:pt idx="7561">
                  <c:v>39340</c:v>
                </c:pt>
                <c:pt idx="7562">
                  <c:v>39341</c:v>
                </c:pt>
                <c:pt idx="7563">
                  <c:v>39342</c:v>
                </c:pt>
                <c:pt idx="7564">
                  <c:v>39343</c:v>
                </c:pt>
                <c:pt idx="7565">
                  <c:v>39344</c:v>
                </c:pt>
                <c:pt idx="7566">
                  <c:v>39345</c:v>
                </c:pt>
                <c:pt idx="7567">
                  <c:v>39346</c:v>
                </c:pt>
                <c:pt idx="7568">
                  <c:v>39347</c:v>
                </c:pt>
                <c:pt idx="7569">
                  <c:v>39348</c:v>
                </c:pt>
                <c:pt idx="7570">
                  <c:v>39349</c:v>
                </c:pt>
                <c:pt idx="7571">
                  <c:v>39350</c:v>
                </c:pt>
                <c:pt idx="7572">
                  <c:v>39351</c:v>
                </c:pt>
                <c:pt idx="7573">
                  <c:v>39352</c:v>
                </c:pt>
                <c:pt idx="7574">
                  <c:v>39353</c:v>
                </c:pt>
                <c:pt idx="7575">
                  <c:v>39354</c:v>
                </c:pt>
                <c:pt idx="7576">
                  <c:v>39355</c:v>
                </c:pt>
                <c:pt idx="7577">
                  <c:v>39356</c:v>
                </c:pt>
                <c:pt idx="7578">
                  <c:v>39357</c:v>
                </c:pt>
                <c:pt idx="7579">
                  <c:v>39358</c:v>
                </c:pt>
                <c:pt idx="7580">
                  <c:v>39359</c:v>
                </c:pt>
                <c:pt idx="7581">
                  <c:v>39360</c:v>
                </c:pt>
                <c:pt idx="7582">
                  <c:v>39361</c:v>
                </c:pt>
                <c:pt idx="7583">
                  <c:v>39362</c:v>
                </c:pt>
                <c:pt idx="7584">
                  <c:v>39363</c:v>
                </c:pt>
                <c:pt idx="7585">
                  <c:v>39364</c:v>
                </c:pt>
                <c:pt idx="7586">
                  <c:v>39365</c:v>
                </c:pt>
                <c:pt idx="7587">
                  <c:v>39366</c:v>
                </c:pt>
                <c:pt idx="7588">
                  <c:v>39367</c:v>
                </c:pt>
                <c:pt idx="7589">
                  <c:v>39368</c:v>
                </c:pt>
                <c:pt idx="7590">
                  <c:v>39369</c:v>
                </c:pt>
                <c:pt idx="7591">
                  <c:v>39370</c:v>
                </c:pt>
                <c:pt idx="7592">
                  <c:v>39371</c:v>
                </c:pt>
                <c:pt idx="7593">
                  <c:v>39372</c:v>
                </c:pt>
                <c:pt idx="7594">
                  <c:v>39373</c:v>
                </c:pt>
                <c:pt idx="7595">
                  <c:v>39374</c:v>
                </c:pt>
                <c:pt idx="7596">
                  <c:v>39375</c:v>
                </c:pt>
                <c:pt idx="7597">
                  <c:v>39376</c:v>
                </c:pt>
                <c:pt idx="7598">
                  <c:v>39377</c:v>
                </c:pt>
                <c:pt idx="7599">
                  <c:v>39378</c:v>
                </c:pt>
                <c:pt idx="7600">
                  <c:v>39379</c:v>
                </c:pt>
                <c:pt idx="7601">
                  <c:v>39380</c:v>
                </c:pt>
                <c:pt idx="7602">
                  <c:v>39381</c:v>
                </c:pt>
                <c:pt idx="7603">
                  <c:v>39382</c:v>
                </c:pt>
                <c:pt idx="7604">
                  <c:v>39383</c:v>
                </c:pt>
                <c:pt idx="7605">
                  <c:v>39384</c:v>
                </c:pt>
                <c:pt idx="7606">
                  <c:v>39385</c:v>
                </c:pt>
                <c:pt idx="7607">
                  <c:v>39386</c:v>
                </c:pt>
                <c:pt idx="7608">
                  <c:v>39387</c:v>
                </c:pt>
                <c:pt idx="7609">
                  <c:v>39388</c:v>
                </c:pt>
                <c:pt idx="7610">
                  <c:v>39389</c:v>
                </c:pt>
                <c:pt idx="7611">
                  <c:v>39390</c:v>
                </c:pt>
                <c:pt idx="7612">
                  <c:v>39391</c:v>
                </c:pt>
                <c:pt idx="7613">
                  <c:v>39392</c:v>
                </c:pt>
                <c:pt idx="7614">
                  <c:v>39393</c:v>
                </c:pt>
                <c:pt idx="7615">
                  <c:v>39394</c:v>
                </c:pt>
                <c:pt idx="7616">
                  <c:v>39395</c:v>
                </c:pt>
                <c:pt idx="7617">
                  <c:v>39396</c:v>
                </c:pt>
                <c:pt idx="7618">
                  <c:v>39397</c:v>
                </c:pt>
                <c:pt idx="7619">
                  <c:v>39398</c:v>
                </c:pt>
                <c:pt idx="7620">
                  <c:v>39399</c:v>
                </c:pt>
                <c:pt idx="7621">
                  <c:v>39400</c:v>
                </c:pt>
                <c:pt idx="7622">
                  <c:v>39401</c:v>
                </c:pt>
                <c:pt idx="7623">
                  <c:v>39402</c:v>
                </c:pt>
                <c:pt idx="7624">
                  <c:v>39403</c:v>
                </c:pt>
                <c:pt idx="7625">
                  <c:v>39404</c:v>
                </c:pt>
                <c:pt idx="7626">
                  <c:v>39405</c:v>
                </c:pt>
                <c:pt idx="7627">
                  <c:v>39406</c:v>
                </c:pt>
                <c:pt idx="7628">
                  <c:v>39407</c:v>
                </c:pt>
                <c:pt idx="7629">
                  <c:v>39408</c:v>
                </c:pt>
                <c:pt idx="7630">
                  <c:v>39409</c:v>
                </c:pt>
                <c:pt idx="7631">
                  <c:v>39410</c:v>
                </c:pt>
                <c:pt idx="7632">
                  <c:v>39411</c:v>
                </c:pt>
                <c:pt idx="7633">
                  <c:v>39412</c:v>
                </c:pt>
                <c:pt idx="7634">
                  <c:v>39413</c:v>
                </c:pt>
                <c:pt idx="7635">
                  <c:v>39414</c:v>
                </c:pt>
                <c:pt idx="7636">
                  <c:v>39415</c:v>
                </c:pt>
                <c:pt idx="7637">
                  <c:v>39416</c:v>
                </c:pt>
                <c:pt idx="7638">
                  <c:v>39417</c:v>
                </c:pt>
                <c:pt idx="7639">
                  <c:v>39418</c:v>
                </c:pt>
                <c:pt idx="7640">
                  <c:v>39419</c:v>
                </c:pt>
                <c:pt idx="7641">
                  <c:v>39420</c:v>
                </c:pt>
                <c:pt idx="7642">
                  <c:v>39421</c:v>
                </c:pt>
                <c:pt idx="7643">
                  <c:v>39422</c:v>
                </c:pt>
                <c:pt idx="7644">
                  <c:v>39423</c:v>
                </c:pt>
                <c:pt idx="7645">
                  <c:v>39424</c:v>
                </c:pt>
                <c:pt idx="7646">
                  <c:v>39425</c:v>
                </c:pt>
                <c:pt idx="7647">
                  <c:v>39426</c:v>
                </c:pt>
                <c:pt idx="7648">
                  <c:v>39427</c:v>
                </c:pt>
                <c:pt idx="7649">
                  <c:v>39428</c:v>
                </c:pt>
                <c:pt idx="7650">
                  <c:v>39429</c:v>
                </c:pt>
                <c:pt idx="7651">
                  <c:v>39430</c:v>
                </c:pt>
                <c:pt idx="7652">
                  <c:v>39431</c:v>
                </c:pt>
                <c:pt idx="7653">
                  <c:v>39432</c:v>
                </c:pt>
                <c:pt idx="7654">
                  <c:v>39433</c:v>
                </c:pt>
                <c:pt idx="7655">
                  <c:v>39434</c:v>
                </c:pt>
                <c:pt idx="7656">
                  <c:v>39435</c:v>
                </c:pt>
                <c:pt idx="7657">
                  <c:v>39436</c:v>
                </c:pt>
                <c:pt idx="7658">
                  <c:v>39437</c:v>
                </c:pt>
                <c:pt idx="7659">
                  <c:v>39438</c:v>
                </c:pt>
                <c:pt idx="7660">
                  <c:v>39439</c:v>
                </c:pt>
                <c:pt idx="7661">
                  <c:v>39440</c:v>
                </c:pt>
                <c:pt idx="7662">
                  <c:v>39441</c:v>
                </c:pt>
                <c:pt idx="7663">
                  <c:v>39442</c:v>
                </c:pt>
                <c:pt idx="7664">
                  <c:v>39443</c:v>
                </c:pt>
                <c:pt idx="7665">
                  <c:v>39444</c:v>
                </c:pt>
                <c:pt idx="7666">
                  <c:v>39445</c:v>
                </c:pt>
                <c:pt idx="7667">
                  <c:v>39446</c:v>
                </c:pt>
                <c:pt idx="7668">
                  <c:v>39447</c:v>
                </c:pt>
                <c:pt idx="7669">
                  <c:v>39448</c:v>
                </c:pt>
                <c:pt idx="7670">
                  <c:v>39449</c:v>
                </c:pt>
                <c:pt idx="7671">
                  <c:v>39450</c:v>
                </c:pt>
                <c:pt idx="7672">
                  <c:v>39451</c:v>
                </c:pt>
                <c:pt idx="7673">
                  <c:v>39452</c:v>
                </c:pt>
                <c:pt idx="7674">
                  <c:v>39453</c:v>
                </c:pt>
                <c:pt idx="7675">
                  <c:v>39454</c:v>
                </c:pt>
                <c:pt idx="7676">
                  <c:v>39455</c:v>
                </c:pt>
                <c:pt idx="7677">
                  <c:v>39456</c:v>
                </c:pt>
                <c:pt idx="7678">
                  <c:v>39457</c:v>
                </c:pt>
                <c:pt idx="7679">
                  <c:v>39458</c:v>
                </c:pt>
                <c:pt idx="7680">
                  <c:v>39459</c:v>
                </c:pt>
                <c:pt idx="7681">
                  <c:v>39460</c:v>
                </c:pt>
                <c:pt idx="7682">
                  <c:v>39461</c:v>
                </c:pt>
                <c:pt idx="7683">
                  <c:v>39462</c:v>
                </c:pt>
                <c:pt idx="7684">
                  <c:v>39463</c:v>
                </c:pt>
                <c:pt idx="7685">
                  <c:v>39464</c:v>
                </c:pt>
                <c:pt idx="7686">
                  <c:v>39465</c:v>
                </c:pt>
                <c:pt idx="7687">
                  <c:v>39466</c:v>
                </c:pt>
                <c:pt idx="7688">
                  <c:v>39467</c:v>
                </c:pt>
                <c:pt idx="7689">
                  <c:v>39468</c:v>
                </c:pt>
                <c:pt idx="7690">
                  <c:v>39469</c:v>
                </c:pt>
                <c:pt idx="7691">
                  <c:v>39470</c:v>
                </c:pt>
                <c:pt idx="7692">
                  <c:v>39471</c:v>
                </c:pt>
                <c:pt idx="7693">
                  <c:v>39472</c:v>
                </c:pt>
                <c:pt idx="7694">
                  <c:v>39473</c:v>
                </c:pt>
                <c:pt idx="7695">
                  <c:v>39474</c:v>
                </c:pt>
                <c:pt idx="7696">
                  <c:v>39475</c:v>
                </c:pt>
                <c:pt idx="7697">
                  <c:v>39476</c:v>
                </c:pt>
                <c:pt idx="7698">
                  <c:v>39477</c:v>
                </c:pt>
                <c:pt idx="7699">
                  <c:v>39478</c:v>
                </c:pt>
                <c:pt idx="7700">
                  <c:v>39479</c:v>
                </c:pt>
                <c:pt idx="7701">
                  <c:v>39480</c:v>
                </c:pt>
                <c:pt idx="7702">
                  <c:v>39481</c:v>
                </c:pt>
                <c:pt idx="7703">
                  <c:v>39482</c:v>
                </c:pt>
                <c:pt idx="7704">
                  <c:v>39483</c:v>
                </c:pt>
                <c:pt idx="7705">
                  <c:v>39484</c:v>
                </c:pt>
                <c:pt idx="7706">
                  <c:v>39485</c:v>
                </c:pt>
                <c:pt idx="7707">
                  <c:v>39486</c:v>
                </c:pt>
                <c:pt idx="7708">
                  <c:v>39487</c:v>
                </c:pt>
                <c:pt idx="7709">
                  <c:v>39488</c:v>
                </c:pt>
                <c:pt idx="7710">
                  <c:v>39489</c:v>
                </c:pt>
                <c:pt idx="7711">
                  <c:v>39490</c:v>
                </c:pt>
                <c:pt idx="7712">
                  <c:v>39491</c:v>
                </c:pt>
                <c:pt idx="7713">
                  <c:v>39492</c:v>
                </c:pt>
                <c:pt idx="7714">
                  <c:v>39493</c:v>
                </c:pt>
                <c:pt idx="7715">
                  <c:v>39494</c:v>
                </c:pt>
                <c:pt idx="7716">
                  <c:v>39495</c:v>
                </c:pt>
                <c:pt idx="7717">
                  <c:v>39496</c:v>
                </c:pt>
                <c:pt idx="7718">
                  <c:v>39497</c:v>
                </c:pt>
                <c:pt idx="7719">
                  <c:v>39498</c:v>
                </c:pt>
                <c:pt idx="7720">
                  <c:v>39499</c:v>
                </c:pt>
                <c:pt idx="7721">
                  <c:v>39500</c:v>
                </c:pt>
                <c:pt idx="7722">
                  <c:v>39501</c:v>
                </c:pt>
                <c:pt idx="7723">
                  <c:v>39502</c:v>
                </c:pt>
                <c:pt idx="7724">
                  <c:v>39503</c:v>
                </c:pt>
                <c:pt idx="7725">
                  <c:v>39504</c:v>
                </c:pt>
                <c:pt idx="7726">
                  <c:v>39505</c:v>
                </c:pt>
                <c:pt idx="7727">
                  <c:v>39506</c:v>
                </c:pt>
                <c:pt idx="7728">
                  <c:v>39507</c:v>
                </c:pt>
                <c:pt idx="7729">
                  <c:v>39508</c:v>
                </c:pt>
                <c:pt idx="7730">
                  <c:v>39509</c:v>
                </c:pt>
                <c:pt idx="7731">
                  <c:v>39510</c:v>
                </c:pt>
                <c:pt idx="7732">
                  <c:v>39511</c:v>
                </c:pt>
                <c:pt idx="7733">
                  <c:v>39512</c:v>
                </c:pt>
                <c:pt idx="7734">
                  <c:v>39513</c:v>
                </c:pt>
                <c:pt idx="7735">
                  <c:v>39514</c:v>
                </c:pt>
                <c:pt idx="7736">
                  <c:v>39515</c:v>
                </c:pt>
                <c:pt idx="7737">
                  <c:v>39516</c:v>
                </c:pt>
                <c:pt idx="7738">
                  <c:v>39517</c:v>
                </c:pt>
                <c:pt idx="7739">
                  <c:v>39518</c:v>
                </c:pt>
                <c:pt idx="7740">
                  <c:v>39519</c:v>
                </c:pt>
                <c:pt idx="7741">
                  <c:v>39520</c:v>
                </c:pt>
                <c:pt idx="7742">
                  <c:v>39521</c:v>
                </c:pt>
                <c:pt idx="7743">
                  <c:v>39522</c:v>
                </c:pt>
                <c:pt idx="7744">
                  <c:v>39523</c:v>
                </c:pt>
                <c:pt idx="7745">
                  <c:v>39524</c:v>
                </c:pt>
                <c:pt idx="7746">
                  <c:v>39525</c:v>
                </c:pt>
                <c:pt idx="7747">
                  <c:v>39526</c:v>
                </c:pt>
                <c:pt idx="7748">
                  <c:v>39527</c:v>
                </c:pt>
                <c:pt idx="7749">
                  <c:v>39528</c:v>
                </c:pt>
                <c:pt idx="7750">
                  <c:v>39529</c:v>
                </c:pt>
                <c:pt idx="7751">
                  <c:v>39530</c:v>
                </c:pt>
                <c:pt idx="7752">
                  <c:v>39531</c:v>
                </c:pt>
                <c:pt idx="7753">
                  <c:v>39532</c:v>
                </c:pt>
                <c:pt idx="7754">
                  <c:v>39533</c:v>
                </c:pt>
                <c:pt idx="7755">
                  <c:v>39534</c:v>
                </c:pt>
                <c:pt idx="7756">
                  <c:v>39535</c:v>
                </c:pt>
                <c:pt idx="7757">
                  <c:v>39536</c:v>
                </c:pt>
                <c:pt idx="7758">
                  <c:v>39537</c:v>
                </c:pt>
                <c:pt idx="7759">
                  <c:v>39538</c:v>
                </c:pt>
                <c:pt idx="7760">
                  <c:v>39539</c:v>
                </c:pt>
                <c:pt idx="7761">
                  <c:v>39540</c:v>
                </c:pt>
                <c:pt idx="7762">
                  <c:v>39541</c:v>
                </c:pt>
                <c:pt idx="7763">
                  <c:v>39542</c:v>
                </c:pt>
                <c:pt idx="7764">
                  <c:v>39543</c:v>
                </c:pt>
                <c:pt idx="7765">
                  <c:v>39544</c:v>
                </c:pt>
                <c:pt idx="7766">
                  <c:v>39545</c:v>
                </c:pt>
                <c:pt idx="7767">
                  <c:v>39546</c:v>
                </c:pt>
                <c:pt idx="7768">
                  <c:v>39547</c:v>
                </c:pt>
                <c:pt idx="7769">
                  <c:v>39548</c:v>
                </c:pt>
                <c:pt idx="7770">
                  <c:v>39549</c:v>
                </c:pt>
                <c:pt idx="7771">
                  <c:v>39550</c:v>
                </c:pt>
                <c:pt idx="7772">
                  <c:v>39551</c:v>
                </c:pt>
                <c:pt idx="7773">
                  <c:v>39552</c:v>
                </c:pt>
                <c:pt idx="7774">
                  <c:v>39553</c:v>
                </c:pt>
                <c:pt idx="7775">
                  <c:v>39554</c:v>
                </c:pt>
                <c:pt idx="7776">
                  <c:v>39555</c:v>
                </c:pt>
                <c:pt idx="7777">
                  <c:v>39556</c:v>
                </c:pt>
                <c:pt idx="7778">
                  <c:v>39557</c:v>
                </c:pt>
                <c:pt idx="7779">
                  <c:v>39558</c:v>
                </c:pt>
                <c:pt idx="7780">
                  <c:v>39559</c:v>
                </c:pt>
                <c:pt idx="7781">
                  <c:v>39560</c:v>
                </c:pt>
                <c:pt idx="7782">
                  <c:v>39561</c:v>
                </c:pt>
                <c:pt idx="7783">
                  <c:v>39562</c:v>
                </c:pt>
                <c:pt idx="7784">
                  <c:v>39563</c:v>
                </c:pt>
                <c:pt idx="7785">
                  <c:v>39564</c:v>
                </c:pt>
                <c:pt idx="7786">
                  <c:v>39565</c:v>
                </c:pt>
                <c:pt idx="7787">
                  <c:v>39566</c:v>
                </c:pt>
                <c:pt idx="7788">
                  <c:v>39567</c:v>
                </c:pt>
                <c:pt idx="7789">
                  <c:v>39568</c:v>
                </c:pt>
                <c:pt idx="7790">
                  <c:v>39569</c:v>
                </c:pt>
                <c:pt idx="7791">
                  <c:v>39570</c:v>
                </c:pt>
                <c:pt idx="7792">
                  <c:v>39571</c:v>
                </c:pt>
                <c:pt idx="7793">
                  <c:v>39572</c:v>
                </c:pt>
                <c:pt idx="7794">
                  <c:v>39573</c:v>
                </c:pt>
                <c:pt idx="7795">
                  <c:v>39574</c:v>
                </c:pt>
                <c:pt idx="7796">
                  <c:v>39575</c:v>
                </c:pt>
                <c:pt idx="7797">
                  <c:v>39576</c:v>
                </c:pt>
                <c:pt idx="7798">
                  <c:v>39577</c:v>
                </c:pt>
                <c:pt idx="7799">
                  <c:v>39578</c:v>
                </c:pt>
                <c:pt idx="7800">
                  <c:v>39579</c:v>
                </c:pt>
                <c:pt idx="7801">
                  <c:v>39580</c:v>
                </c:pt>
                <c:pt idx="7802">
                  <c:v>39581</c:v>
                </c:pt>
                <c:pt idx="7803">
                  <c:v>39582</c:v>
                </c:pt>
                <c:pt idx="7804">
                  <c:v>39583</c:v>
                </c:pt>
                <c:pt idx="7805">
                  <c:v>39584</c:v>
                </c:pt>
                <c:pt idx="7806">
                  <c:v>39585</c:v>
                </c:pt>
                <c:pt idx="7807">
                  <c:v>39586</c:v>
                </c:pt>
                <c:pt idx="7808">
                  <c:v>39587</c:v>
                </c:pt>
                <c:pt idx="7809">
                  <c:v>39588</c:v>
                </c:pt>
                <c:pt idx="7810">
                  <c:v>39589</c:v>
                </c:pt>
                <c:pt idx="7811">
                  <c:v>39590</c:v>
                </c:pt>
                <c:pt idx="7812">
                  <c:v>39591</c:v>
                </c:pt>
                <c:pt idx="7813">
                  <c:v>39592</c:v>
                </c:pt>
                <c:pt idx="7814">
                  <c:v>39593</c:v>
                </c:pt>
                <c:pt idx="7815">
                  <c:v>39594</c:v>
                </c:pt>
                <c:pt idx="7816">
                  <c:v>39595</c:v>
                </c:pt>
                <c:pt idx="7817">
                  <c:v>39596</c:v>
                </c:pt>
                <c:pt idx="7818">
                  <c:v>39597</c:v>
                </c:pt>
                <c:pt idx="7819">
                  <c:v>39598</c:v>
                </c:pt>
                <c:pt idx="7820">
                  <c:v>39599</c:v>
                </c:pt>
                <c:pt idx="7821">
                  <c:v>39600</c:v>
                </c:pt>
                <c:pt idx="7822">
                  <c:v>39601</c:v>
                </c:pt>
                <c:pt idx="7823">
                  <c:v>39602</c:v>
                </c:pt>
                <c:pt idx="7824">
                  <c:v>39603</c:v>
                </c:pt>
                <c:pt idx="7825">
                  <c:v>39604</c:v>
                </c:pt>
                <c:pt idx="7826">
                  <c:v>39605</c:v>
                </c:pt>
                <c:pt idx="7827">
                  <c:v>39606</c:v>
                </c:pt>
                <c:pt idx="7828">
                  <c:v>39607</c:v>
                </c:pt>
                <c:pt idx="7829">
                  <c:v>39608</c:v>
                </c:pt>
                <c:pt idx="7830">
                  <c:v>39609</c:v>
                </c:pt>
                <c:pt idx="7831">
                  <c:v>39610</c:v>
                </c:pt>
                <c:pt idx="7832">
                  <c:v>39611</c:v>
                </c:pt>
                <c:pt idx="7833">
                  <c:v>39612</c:v>
                </c:pt>
                <c:pt idx="7834">
                  <c:v>39613</c:v>
                </c:pt>
                <c:pt idx="7835">
                  <c:v>39614</c:v>
                </c:pt>
                <c:pt idx="7836">
                  <c:v>39615</c:v>
                </c:pt>
                <c:pt idx="7837">
                  <c:v>39616</c:v>
                </c:pt>
                <c:pt idx="7838">
                  <c:v>39617</c:v>
                </c:pt>
                <c:pt idx="7839">
                  <c:v>39618</c:v>
                </c:pt>
                <c:pt idx="7840">
                  <c:v>39619</c:v>
                </c:pt>
                <c:pt idx="7841">
                  <c:v>39620</c:v>
                </c:pt>
                <c:pt idx="7842">
                  <c:v>39621</c:v>
                </c:pt>
                <c:pt idx="7843">
                  <c:v>39622</c:v>
                </c:pt>
                <c:pt idx="7844">
                  <c:v>39623</c:v>
                </c:pt>
                <c:pt idx="7845">
                  <c:v>39624</c:v>
                </c:pt>
                <c:pt idx="7846">
                  <c:v>39625</c:v>
                </c:pt>
                <c:pt idx="7847">
                  <c:v>39626</c:v>
                </c:pt>
                <c:pt idx="7848">
                  <c:v>39627</c:v>
                </c:pt>
                <c:pt idx="7849">
                  <c:v>39628</c:v>
                </c:pt>
                <c:pt idx="7850">
                  <c:v>39629</c:v>
                </c:pt>
                <c:pt idx="7851">
                  <c:v>39630</c:v>
                </c:pt>
                <c:pt idx="7852">
                  <c:v>39631</c:v>
                </c:pt>
                <c:pt idx="7853">
                  <c:v>39632</c:v>
                </c:pt>
                <c:pt idx="7854">
                  <c:v>39633</c:v>
                </c:pt>
                <c:pt idx="7855">
                  <c:v>39634</c:v>
                </c:pt>
                <c:pt idx="7856">
                  <c:v>39635</c:v>
                </c:pt>
                <c:pt idx="7857">
                  <c:v>39636</c:v>
                </c:pt>
                <c:pt idx="7858">
                  <c:v>39637</c:v>
                </c:pt>
                <c:pt idx="7859">
                  <c:v>39638</c:v>
                </c:pt>
                <c:pt idx="7860">
                  <c:v>39639</c:v>
                </c:pt>
                <c:pt idx="7861">
                  <c:v>39640</c:v>
                </c:pt>
                <c:pt idx="7862">
                  <c:v>39641</c:v>
                </c:pt>
                <c:pt idx="7863">
                  <c:v>39642</c:v>
                </c:pt>
                <c:pt idx="7864">
                  <c:v>39643</c:v>
                </c:pt>
                <c:pt idx="7865">
                  <c:v>39644</c:v>
                </c:pt>
                <c:pt idx="7866">
                  <c:v>39645</c:v>
                </c:pt>
                <c:pt idx="7867">
                  <c:v>39646</c:v>
                </c:pt>
                <c:pt idx="7868">
                  <c:v>39647</c:v>
                </c:pt>
                <c:pt idx="7869">
                  <c:v>39648</c:v>
                </c:pt>
                <c:pt idx="7870">
                  <c:v>39649</c:v>
                </c:pt>
                <c:pt idx="7871">
                  <c:v>39650</c:v>
                </c:pt>
                <c:pt idx="7872">
                  <c:v>39651</c:v>
                </c:pt>
                <c:pt idx="7873">
                  <c:v>39652</c:v>
                </c:pt>
                <c:pt idx="7874">
                  <c:v>39653</c:v>
                </c:pt>
                <c:pt idx="7875">
                  <c:v>39654</c:v>
                </c:pt>
                <c:pt idx="7876">
                  <c:v>39655</c:v>
                </c:pt>
                <c:pt idx="7877">
                  <c:v>39656</c:v>
                </c:pt>
                <c:pt idx="7878">
                  <c:v>39657</c:v>
                </c:pt>
                <c:pt idx="7879">
                  <c:v>39658</c:v>
                </c:pt>
                <c:pt idx="7880">
                  <c:v>39659</c:v>
                </c:pt>
                <c:pt idx="7881">
                  <c:v>39660</c:v>
                </c:pt>
                <c:pt idx="7882">
                  <c:v>39661</c:v>
                </c:pt>
                <c:pt idx="7883">
                  <c:v>39662</c:v>
                </c:pt>
                <c:pt idx="7884">
                  <c:v>39663</c:v>
                </c:pt>
                <c:pt idx="7885">
                  <c:v>39664</c:v>
                </c:pt>
                <c:pt idx="7886">
                  <c:v>39665</c:v>
                </c:pt>
                <c:pt idx="7887">
                  <c:v>39666</c:v>
                </c:pt>
                <c:pt idx="7888">
                  <c:v>39667</c:v>
                </c:pt>
                <c:pt idx="7889">
                  <c:v>39668</c:v>
                </c:pt>
                <c:pt idx="7890">
                  <c:v>39669</c:v>
                </c:pt>
                <c:pt idx="7891">
                  <c:v>39670</c:v>
                </c:pt>
                <c:pt idx="7892">
                  <c:v>39671</c:v>
                </c:pt>
                <c:pt idx="7893">
                  <c:v>39672</c:v>
                </c:pt>
                <c:pt idx="7894">
                  <c:v>39673</c:v>
                </c:pt>
                <c:pt idx="7895">
                  <c:v>39674</c:v>
                </c:pt>
                <c:pt idx="7896">
                  <c:v>39675</c:v>
                </c:pt>
                <c:pt idx="7897">
                  <c:v>39676</c:v>
                </c:pt>
                <c:pt idx="7898">
                  <c:v>39677</c:v>
                </c:pt>
                <c:pt idx="7899">
                  <c:v>39678</c:v>
                </c:pt>
                <c:pt idx="7900">
                  <c:v>39679</c:v>
                </c:pt>
                <c:pt idx="7901">
                  <c:v>39680</c:v>
                </c:pt>
                <c:pt idx="7902">
                  <c:v>39681</c:v>
                </c:pt>
                <c:pt idx="7903">
                  <c:v>39682</c:v>
                </c:pt>
                <c:pt idx="7904">
                  <c:v>39683</c:v>
                </c:pt>
                <c:pt idx="7905">
                  <c:v>39684</c:v>
                </c:pt>
                <c:pt idx="7906">
                  <c:v>39685</c:v>
                </c:pt>
                <c:pt idx="7907">
                  <c:v>39686</c:v>
                </c:pt>
                <c:pt idx="7908">
                  <c:v>39687</c:v>
                </c:pt>
                <c:pt idx="7909">
                  <c:v>39688</c:v>
                </c:pt>
                <c:pt idx="7910">
                  <c:v>39689</c:v>
                </c:pt>
                <c:pt idx="7911">
                  <c:v>39690</c:v>
                </c:pt>
                <c:pt idx="7912">
                  <c:v>39691</c:v>
                </c:pt>
                <c:pt idx="7913">
                  <c:v>39692</c:v>
                </c:pt>
                <c:pt idx="7914">
                  <c:v>39693</c:v>
                </c:pt>
                <c:pt idx="7915">
                  <c:v>39694</c:v>
                </c:pt>
                <c:pt idx="7916">
                  <c:v>39695</c:v>
                </c:pt>
                <c:pt idx="7917">
                  <c:v>39696</c:v>
                </c:pt>
                <c:pt idx="7918">
                  <c:v>39697</c:v>
                </c:pt>
                <c:pt idx="7919">
                  <c:v>39698</c:v>
                </c:pt>
                <c:pt idx="7920">
                  <c:v>39699</c:v>
                </c:pt>
                <c:pt idx="7921">
                  <c:v>39700</c:v>
                </c:pt>
                <c:pt idx="7922">
                  <c:v>39701</c:v>
                </c:pt>
                <c:pt idx="7923">
                  <c:v>39702</c:v>
                </c:pt>
                <c:pt idx="7924">
                  <c:v>39703</c:v>
                </c:pt>
                <c:pt idx="7925">
                  <c:v>39704</c:v>
                </c:pt>
                <c:pt idx="7926">
                  <c:v>39705</c:v>
                </c:pt>
                <c:pt idx="7927">
                  <c:v>39706</c:v>
                </c:pt>
                <c:pt idx="7928">
                  <c:v>39707</c:v>
                </c:pt>
                <c:pt idx="7929">
                  <c:v>39708</c:v>
                </c:pt>
                <c:pt idx="7930">
                  <c:v>39709</c:v>
                </c:pt>
                <c:pt idx="7931">
                  <c:v>39710</c:v>
                </c:pt>
                <c:pt idx="7932">
                  <c:v>39711</c:v>
                </c:pt>
                <c:pt idx="7933">
                  <c:v>39712</c:v>
                </c:pt>
                <c:pt idx="7934">
                  <c:v>39713</c:v>
                </c:pt>
                <c:pt idx="7935">
                  <c:v>39714</c:v>
                </c:pt>
                <c:pt idx="7936">
                  <c:v>39715</c:v>
                </c:pt>
                <c:pt idx="7937">
                  <c:v>39716</c:v>
                </c:pt>
                <c:pt idx="7938">
                  <c:v>39717</c:v>
                </c:pt>
                <c:pt idx="7939">
                  <c:v>39718</c:v>
                </c:pt>
                <c:pt idx="7940">
                  <c:v>39719</c:v>
                </c:pt>
                <c:pt idx="7941">
                  <c:v>39720</c:v>
                </c:pt>
                <c:pt idx="7942">
                  <c:v>39721</c:v>
                </c:pt>
                <c:pt idx="7943">
                  <c:v>39722</c:v>
                </c:pt>
                <c:pt idx="7944">
                  <c:v>39723</c:v>
                </c:pt>
                <c:pt idx="7945">
                  <c:v>39724</c:v>
                </c:pt>
                <c:pt idx="7946">
                  <c:v>39725</c:v>
                </c:pt>
                <c:pt idx="7947">
                  <c:v>39726</c:v>
                </c:pt>
                <c:pt idx="7948">
                  <c:v>39727</c:v>
                </c:pt>
                <c:pt idx="7949">
                  <c:v>39728</c:v>
                </c:pt>
                <c:pt idx="7950">
                  <c:v>39729</c:v>
                </c:pt>
                <c:pt idx="7951">
                  <c:v>39730</c:v>
                </c:pt>
                <c:pt idx="7952">
                  <c:v>39731</c:v>
                </c:pt>
                <c:pt idx="7953">
                  <c:v>39732</c:v>
                </c:pt>
                <c:pt idx="7954">
                  <c:v>39733</c:v>
                </c:pt>
                <c:pt idx="7955">
                  <c:v>39734</c:v>
                </c:pt>
                <c:pt idx="7956">
                  <c:v>39735</c:v>
                </c:pt>
                <c:pt idx="7957">
                  <c:v>39736</c:v>
                </c:pt>
                <c:pt idx="7958">
                  <c:v>39737</c:v>
                </c:pt>
                <c:pt idx="7959">
                  <c:v>39738</c:v>
                </c:pt>
                <c:pt idx="7960">
                  <c:v>39739</c:v>
                </c:pt>
                <c:pt idx="7961">
                  <c:v>39740</c:v>
                </c:pt>
                <c:pt idx="7962">
                  <c:v>39741</c:v>
                </c:pt>
                <c:pt idx="7963">
                  <c:v>39742</c:v>
                </c:pt>
                <c:pt idx="7964">
                  <c:v>39743</c:v>
                </c:pt>
                <c:pt idx="7965">
                  <c:v>39744</c:v>
                </c:pt>
                <c:pt idx="7966">
                  <c:v>39745</c:v>
                </c:pt>
                <c:pt idx="7967">
                  <c:v>39746</c:v>
                </c:pt>
                <c:pt idx="7968">
                  <c:v>39747</c:v>
                </c:pt>
                <c:pt idx="7969">
                  <c:v>39748</c:v>
                </c:pt>
                <c:pt idx="7970">
                  <c:v>39749</c:v>
                </c:pt>
                <c:pt idx="7971">
                  <c:v>39750</c:v>
                </c:pt>
                <c:pt idx="7972">
                  <c:v>39751</c:v>
                </c:pt>
                <c:pt idx="7973">
                  <c:v>39752</c:v>
                </c:pt>
                <c:pt idx="7974">
                  <c:v>39753</c:v>
                </c:pt>
                <c:pt idx="7975">
                  <c:v>39754</c:v>
                </c:pt>
                <c:pt idx="7976">
                  <c:v>39755</c:v>
                </c:pt>
                <c:pt idx="7977">
                  <c:v>39756</c:v>
                </c:pt>
                <c:pt idx="7978">
                  <c:v>39757</c:v>
                </c:pt>
                <c:pt idx="7979">
                  <c:v>39758</c:v>
                </c:pt>
                <c:pt idx="7980">
                  <c:v>39759</c:v>
                </c:pt>
                <c:pt idx="7981">
                  <c:v>39760</c:v>
                </c:pt>
                <c:pt idx="7982">
                  <c:v>39761</c:v>
                </c:pt>
                <c:pt idx="7983">
                  <c:v>39762</c:v>
                </c:pt>
                <c:pt idx="7984">
                  <c:v>39763</c:v>
                </c:pt>
                <c:pt idx="7985">
                  <c:v>39764</c:v>
                </c:pt>
                <c:pt idx="7986">
                  <c:v>39765</c:v>
                </c:pt>
                <c:pt idx="7987">
                  <c:v>39766</c:v>
                </c:pt>
                <c:pt idx="7988">
                  <c:v>39767</c:v>
                </c:pt>
                <c:pt idx="7989">
                  <c:v>39768</c:v>
                </c:pt>
                <c:pt idx="7990">
                  <c:v>39769</c:v>
                </c:pt>
                <c:pt idx="7991">
                  <c:v>39770</c:v>
                </c:pt>
                <c:pt idx="7992">
                  <c:v>39771</c:v>
                </c:pt>
                <c:pt idx="7993">
                  <c:v>39772</c:v>
                </c:pt>
                <c:pt idx="7994">
                  <c:v>39773</c:v>
                </c:pt>
                <c:pt idx="7995">
                  <c:v>39774</c:v>
                </c:pt>
                <c:pt idx="7996">
                  <c:v>39775</c:v>
                </c:pt>
                <c:pt idx="7997">
                  <c:v>39776</c:v>
                </c:pt>
                <c:pt idx="7998">
                  <c:v>39777</c:v>
                </c:pt>
                <c:pt idx="7999">
                  <c:v>39778</c:v>
                </c:pt>
                <c:pt idx="8000">
                  <c:v>39779</c:v>
                </c:pt>
                <c:pt idx="8001">
                  <c:v>39780</c:v>
                </c:pt>
                <c:pt idx="8002">
                  <c:v>39781</c:v>
                </c:pt>
                <c:pt idx="8003">
                  <c:v>39782</c:v>
                </c:pt>
                <c:pt idx="8004">
                  <c:v>39783</c:v>
                </c:pt>
                <c:pt idx="8005">
                  <c:v>39784</c:v>
                </c:pt>
                <c:pt idx="8006">
                  <c:v>39785</c:v>
                </c:pt>
                <c:pt idx="8007">
                  <c:v>39786</c:v>
                </c:pt>
                <c:pt idx="8008">
                  <c:v>39787</c:v>
                </c:pt>
                <c:pt idx="8009">
                  <c:v>39788</c:v>
                </c:pt>
                <c:pt idx="8010">
                  <c:v>39789</c:v>
                </c:pt>
                <c:pt idx="8011">
                  <c:v>39790</c:v>
                </c:pt>
                <c:pt idx="8012">
                  <c:v>39791</c:v>
                </c:pt>
                <c:pt idx="8013">
                  <c:v>39792</c:v>
                </c:pt>
                <c:pt idx="8014">
                  <c:v>39793</c:v>
                </c:pt>
                <c:pt idx="8015">
                  <c:v>39794</c:v>
                </c:pt>
                <c:pt idx="8016">
                  <c:v>39795</c:v>
                </c:pt>
                <c:pt idx="8017">
                  <c:v>39796</c:v>
                </c:pt>
                <c:pt idx="8018">
                  <c:v>39797</c:v>
                </c:pt>
                <c:pt idx="8019">
                  <c:v>39798</c:v>
                </c:pt>
                <c:pt idx="8020">
                  <c:v>39799</c:v>
                </c:pt>
                <c:pt idx="8021">
                  <c:v>39800</c:v>
                </c:pt>
                <c:pt idx="8022">
                  <c:v>39801</c:v>
                </c:pt>
                <c:pt idx="8023">
                  <c:v>39802</c:v>
                </c:pt>
                <c:pt idx="8024">
                  <c:v>39803</c:v>
                </c:pt>
                <c:pt idx="8025">
                  <c:v>39804</c:v>
                </c:pt>
                <c:pt idx="8026">
                  <c:v>39805</c:v>
                </c:pt>
                <c:pt idx="8027">
                  <c:v>39806</c:v>
                </c:pt>
                <c:pt idx="8028">
                  <c:v>39807</c:v>
                </c:pt>
                <c:pt idx="8029">
                  <c:v>39808</c:v>
                </c:pt>
                <c:pt idx="8030">
                  <c:v>39809</c:v>
                </c:pt>
                <c:pt idx="8031">
                  <c:v>39810</c:v>
                </c:pt>
                <c:pt idx="8032">
                  <c:v>39811</c:v>
                </c:pt>
                <c:pt idx="8033">
                  <c:v>39812</c:v>
                </c:pt>
                <c:pt idx="8034">
                  <c:v>39813</c:v>
                </c:pt>
                <c:pt idx="8035">
                  <c:v>39814</c:v>
                </c:pt>
                <c:pt idx="8036">
                  <c:v>39815</c:v>
                </c:pt>
                <c:pt idx="8037">
                  <c:v>39816</c:v>
                </c:pt>
                <c:pt idx="8038">
                  <c:v>39817</c:v>
                </c:pt>
                <c:pt idx="8039">
                  <c:v>39818</c:v>
                </c:pt>
                <c:pt idx="8040">
                  <c:v>39819</c:v>
                </c:pt>
                <c:pt idx="8041">
                  <c:v>39820</c:v>
                </c:pt>
                <c:pt idx="8042">
                  <c:v>39821</c:v>
                </c:pt>
                <c:pt idx="8043">
                  <c:v>39822</c:v>
                </c:pt>
                <c:pt idx="8044">
                  <c:v>39823</c:v>
                </c:pt>
                <c:pt idx="8045">
                  <c:v>39824</c:v>
                </c:pt>
                <c:pt idx="8046">
                  <c:v>39825</c:v>
                </c:pt>
                <c:pt idx="8047">
                  <c:v>39826</c:v>
                </c:pt>
                <c:pt idx="8048">
                  <c:v>39827</c:v>
                </c:pt>
                <c:pt idx="8049">
                  <c:v>39828</c:v>
                </c:pt>
                <c:pt idx="8050">
                  <c:v>39829</c:v>
                </c:pt>
                <c:pt idx="8051">
                  <c:v>39830</c:v>
                </c:pt>
                <c:pt idx="8052">
                  <c:v>39831</c:v>
                </c:pt>
                <c:pt idx="8053">
                  <c:v>39832</c:v>
                </c:pt>
                <c:pt idx="8054">
                  <c:v>39833</c:v>
                </c:pt>
                <c:pt idx="8055">
                  <c:v>39834</c:v>
                </c:pt>
                <c:pt idx="8056">
                  <c:v>39835</c:v>
                </c:pt>
                <c:pt idx="8057">
                  <c:v>39836</c:v>
                </c:pt>
                <c:pt idx="8058">
                  <c:v>39837</c:v>
                </c:pt>
                <c:pt idx="8059">
                  <c:v>39838</c:v>
                </c:pt>
                <c:pt idx="8060">
                  <c:v>39839</c:v>
                </c:pt>
                <c:pt idx="8061">
                  <c:v>39840</c:v>
                </c:pt>
                <c:pt idx="8062">
                  <c:v>39841</c:v>
                </c:pt>
                <c:pt idx="8063">
                  <c:v>39842</c:v>
                </c:pt>
                <c:pt idx="8064">
                  <c:v>39843</c:v>
                </c:pt>
                <c:pt idx="8065">
                  <c:v>39844</c:v>
                </c:pt>
                <c:pt idx="8066">
                  <c:v>39845</c:v>
                </c:pt>
                <c:pt idx="8067">
                  <c:v>39846</c:v>
                </c:pt>
                <c:pt idx="8068">
                  <c:v>39847</c:v>
                </c:pt>
                <c:pt idx="8069">
                  <c:v>39848</c:v>
                </c:pt>
                <c:pt idx="8070">
                  <c:v>39849</c:v>
                </c:pt>
                <c:pt idx="8071">
                  <c:v>39850</c:v>
                </c:pt>
                <c:pt idx="8072">
                  <c:v>39851</c:v>
                </c:pt>
                <c:pt idx="8073">
                  <c:v>39852</c:v>
                </c:pt>
                <c:pt idx="8074">
                  <c:v>39853</c:v>
                </c:pt>
                <c:pt idx="8075">
                  <c:v>39854</c:v>
                </c:pt>
                <c:pt idx="8076">
                  <c:v>39855</c:v>
                </c:pt>
                <c:pt idx="8077">
                  <c:v>39856</c:v>
                </c:pt>
                <c:pt idx="8078">
                  <c:v>39857</c:v>
                </c:pt>
                <c:pt idx="8079">
                  <c:v>39858</c:v>
                </c:pt>
                <c:pt idx="8080">
                  <c:v>39859</c:v>
                </c:pt>
                <c:pt idx="8081">
                  <c:v>39860</c:v>
                </c:pt>
                <c:pt idx="8082">
                  <c:v>39861</c:v>
                </c:pt>
                <c:pt idx="8083">
                  <c:v>39862</c:v>
                </c:pt>
                <c:pt idx="8084">
                  <c:v>39863</c:v>
                </c:pt>
                <c:pt idx="8085">
                  <c:v>39864</c:v>
                </c:pt>
                <c:pt idx="8086">
                  <c:v>39865</c:v>
                </c:pt>
                <c:pt idx="8087">
                  <c:v>39866</c:v>
                </c:pt>
                <c:pt idx="8088">
                  <c:v>39867</c:v>
                </c:pt>
                <c:pt idx="8089">
                  <c:v>39868</c:v>
                </c:pt>
                <c:pt idx="8090">
                  <c:v>39869</c:v>
                </c:pt>
                <c:pt idx="8091">
                  <c:v>39870</c:v>
                </c:pt>
                <c:pt idx="8092">
                  <c:v>39871</c:v>
                </c:pt>
                <c:pt idx="8093">
                  <c:v>39872</c:v>
                </c:pt>
                <c:pt idx="8094">
                  <c:v>39873</c:v>
                </c:pt>
                <c:pt idx="8095">
                  <c:v>39874</c:v>
                </c:pt>
                <c:pt idx="8096">
                  <c:v>39875</c:v>
                </c:pt>
                <c:pt idx="8097">
                  <c:v>39876</c:v>
                </c:pt>
                <c:pt idx="8098">
                  <c:v>39877</c:v>
                </c:pt>
                <c:pt idx="8099">
                  <c:v>39878</c:v>
                </c:pt>
                <c:pt idx="8100">
                  <c:v>39879</c:v>
                </c:pt>
                <c:pt idx="8101">
                  <c:v>39880</c:v>
                </c:pt>
                <c:pt idx="8102">
                  <c:v>39881</c:v>
                </c:pt>
                <c:pt idx="8103">
                  <c:v>39882</c:v>
                </c:pt>
                <c:pt idx="8104">
                  <c:v>39883</c:v>
                </c:pt>
                <c:pt idx="8105">
                  <c:v>39884</c:v>
                </c:pt>
                <c:pt idx="8106">
                  <c:v>39885</c:v>
                </c:pt>
                <c:pt idx="8107">
                  <c:v>39886</c:v>
                </c:pt>
                <c:pt idx="8108">
                  <c:v>39887</c:v>
                </c:pt>
                <c:pt idx="8109">
                  <c:v>39888</c:v>
                </c:pt>
                <c:pt idx="8110">
                  <c:v>39889</c:v>
                </c:pt>
                <c:pt idx="8111">
                  <c:v>39890</c:v>
                </c:pt>
                <c:pt idx="8112">
                  <c:v>39891</c:v>
                </c:pt>
                <c:pt idx="8113">
                  <c:v>39892</c:v>
                </c:pt>
                <c:pt idx="8114">
                  <c:v>39893</c:v>
                </c:pt>
                <c:pt idx="8115">
                  <c:v>39894</c:v>
                </c:pt>
                <c:pt idx="8116">
                  <c:v>39895</c:v>
                </c:pt>
                <c:pt idx="8117">
                  <c:v>39896</c:v>
                </c:pt>
                <c:pt idx="8118">
                  <c:v>39897</c:v>
                </c:pt>
                <c:pt idx="8119">
                  <c:v>39898</c:v>
                </c:pt>
                <c:pt idx="8120">
                  <c:v>39899</c:v>
                </c:pt>
                <c:pt idx="8121">
                  <c:v>39900</c:v>
                </c:pt>
                <c:pt idx="8122">
                  <c:v>39901</c:v>
                </c:pt>
                <c:pt idx="8123">
                  <c:v>39902</c:v>
                </c:pt>
                <c:pt idx="8124">
                  <c:v>39903</c:v>
                </c:pt>
                <c:pt idx="8125">
                  <c:v>39904</c:v>
                </c:pt>
                <c:pt idx="8126">
                  <c:v>39905</c:v>
                </c:pt>
                <c:pt idx="8127">
                  <c:v>39906</c:v>
                </c:pt>
                <c:pt idx="8128">
                  <c:v>39907</c:v>
                </c:pt>
                <c:pt idx="8129">
                  <c:v>39908</c:v>
                </c:pt>
                <c:pt idx="8130">
                  <c:v>39909</c:v>
                </c:pt>
                <c:pt idx="8131">
                  <c:v>39910</c:v>
                </c:pt>
                <c:pt idx="8132">
                  <c:v>39911</c:v>
                </c:pt>
                <c:pt idx="8133">
                  <c:v>39912</c:v>
                </c:pt>
                <c:pt idx="8134">
                  <c:v>39913</c:v>
                </c:pt>
                <c:pt idx="8135">
                  <c:v>39914</c:v>
                </c:pt>
                <c:pt idx="8136">
                  <c:v>39915</c:v>
                </c:pt>
                <c:pt idx="8137">
                  <c:v>39916</c:v>
                </c:pt>
                <c:pt idx="8138">
                  <c:v>39917</c:v>
                </c:pt>
                <c:pt idx="8139">
                  <c:v>39918</c:v>
                </c:pt>
                <c:pt idx="8140">
                  <c:v>39919</c:v>
                </c:pt>
                <c:pt idx="8141">
                  <c:v>39920</c:v>
                </c:pt>
                <c:pt idx="8142">
                  <c:v>39921</c:v>
                </c:pt>
                <c:pt idx="8143">
                  <c:v>39922</c:v>
                </c:pt>
                <c:pt idx="8144">
                  <c:v>39923</c:v>
                </c:pt>
                <c:pt idx="8145">
                  <c:v>39924</c:v>
                </c:pt>
                <c:pt idx="8146">
                  <c:v>39925</c:v>
                </c:pt>
                <c:pt idx="8147">
                  <c:v>39926</c:v>
                </c:pt>
                <c:pt idx="8148">
                  <c:v>39927</c:v>
                </c:pt>
                <c:pt idx="8149">
                  <c:v>39928</c:v>
                </c:pt>
                <c:pt idx="8150">
                  <c:v>39929</c:v>
                </c:pt>
                <c:pt idx="8151">
                  <c:v>39930</c:v>
                </c:pt>
                <c:pt idx="8152">
                  <c:v>39931</c:v>
                </c:pt>
                <c:pt idx="8153">
                  <c:v>39932</c:v>
                </c:pt>
                <c:pt idx="8154">
                  <c:v>39933</c:v>
                </c:pt>
                <c:pt idx="8155">
                  <c:v>39934</c:v>
                </c:pt>
                <c:pt idx="8156">
                  <c:v>39935</c:v>
                </c:pt>
                <c:pt idx="8157">
                  <c:v>39936</c:v>
                </c:pt>
                <c:pt idx="8158">
                  <c:v>39937</c:v>
                </c:pt>
                <c:pt idx="8159">
                  <c:v>39938</c:v>
                </c:pt>
                <c:pt idx="8160">
                  <c:v>39939</c:v>
                </c:pt>
                <c:pt idx="8161">
                  <c:v>39940</c:v>
                </c:pt>
                <c:pt idx="8162">
                  <c:v>39941</c:v>
                </c:pt>
                <c:pt idx="8163">
                  <c:v>39942</c:v>
                </c:pt>
                <c:pt idx="8164">
                  <c:v>39943</c:v>
                </c:pt>
                <c:pt idx="8165">
                  <c:v>39944</c:v>
                </c:pt>
                <c:pt idx="8166">
                  <c:v>39945</c:v>
                </c:pt>
                <c:pt idx="8167">
                  <c:v>39946</c:v>
                </c:pt>
                <c:pt idx="8168">
                  <c:v>39947</c:v>
                </c:pt>
                <c:pt idx="8169">
                  <c:v>39948</c:v>
                </c:pt>
                <c:pt idx="8170">
                  <c:v>39949</c:v>
                </c:pt>
                <c:pt idx="8171">
                  <c:v>39950</c:v>
                </c:pt>
                <c:pt idx="8172">
                  <c:v>39951</c:v>
                </c:pt>
                <c:pt idx="8173">
                  <c:v>39952</c:v>
                </c:pt>
                <c:pt idx="8174">
                  <c:v>39953</c:v>
                </c:pt>
                <c:pt idx="8175">
                  <c:v>39954</c:v>
                </c:pt>
                <c:pt idx="8176">
                  <c:v>39955</c:v>
                </c:pt>
                <c:pt idx="8177">
                  <c:v>39956</c:v>
                </c:pt>
                <c:pt idx="8178">
                  <c:v>39957</c:v>
                </c:pt>
                <c:pt idx="8179">
                  <c:v>39958</c:v>
                </c:pt>
                <c:pt idx="8180">
                  <c:v>39959</c:v>
                </c:pt>
                <c:pt idx="8181">
                  <c:v>39960</c:v>
                </c:pt>
                <c:pt idx="8182">
                  <c:v>39961</c:v>
                </c:pt>
                <c:pt idx="8183">
                  <c:v>39962</c:v>
                </c:pt>
                <c:pt idx="8184">
                  <c:v>39963</c:v>
                </c:pt>
                <c:pt idx="8185">
                  <c:v>39964</c:v>
                </c:pt>
                <c:pt idx="8186">
                  <c:v>39965</c:v>
                </c:pt>
                <c:pt idx="8187">
                  <c:v>39966</c:v>
                </c:pt>
                <c:pt idx="8188">
                  <c:v>39967</c:v>
                </c:pt>
                <c:pt idx="8189">
                  <c:v>39968</c:v>
                </c:pt>
                <c:pt idx="8190">
                  <c:v>39969</c:v>
                </c:pt>
                <c:pt idx="8191">
                  <c:v>39970</c:v>
                </c:pt>
                <c:pt idx="8192">
                  <c:v>39971</c:v>
                </c:pt>
                <c:pt idx="8193">
                  <c:v>39972</c:v>
                </c:pt>
                <c:pt idx="8194">
                  <c:v>39973</c:v>
                </c:pt>
                <c:pt idx="8195">
                  <c:v>39974</c:v>
                </c:pt>
                <c:pt idx="8196">
                  <c:v>39975</c:v>
                </c:pt>
                <c:pt idx="8197">
                  <c:v>39976</c:v>
                </c:pt>
                <c:pt idx="8198">
                  <c:v>39977</c:v>
                </c:pt>
                <c:pt idx="8199">
                  <c:v>39978</c:v>
                </c:pt>
                <c:pt idx="8200">
                  <c:v>39979</c:v>
                </c:pt>
                <c:pt idx="8201">
                  <c:v>39980</c:v>
                </c:pt>
                <c:pt idx="8202">
                  <c:v>39981</c:v>
                </c:pt>
                <c:pt idx="8203">
                  <c:v>39982</c:v>
                </c:pt>
                <c:pt idx="8204">
                  <c:v>39983</c:v>
                </c:pt>
                <c:pt idx="8205">
                  <c:v>39984</c:v>
                </c:pt>
                <c:pt idx="8206">
                  <c:v>39985</c:v>
                </c:pt>
                <c:pt idx="8207">
                  <c:v>39986</c:v>
                </c:pt>
                <c:pt idx="8208">
                  <c:v>39987</c:v>
                </c:pt>
                <c:pt idx="8209">
                  <c:v>39988</c:v>
                </c:pt>
                <c:pt idx="8210">
                  <c:v>39989</c:v>
                </c:pt>
                <c:pt idx="8211">
                  <c:v>39990</c:v>
                </c:pt>
                <c:pt idx="8212">
                  <c:v>39991</c:v>
                </c:pt>
                <c:pt idx="8213">
                  <c:v>39992</c:v>
                </c:pt>
                <c:pt idx="8214">
                  <c:v>39993</c:v>
                </c:pt>
                <c:pt idx="8215">
                  <c:v>39994</c:v>
                </c:pt>
                <c:pt idx="8216">
                  <c:v>39995</c:v>
                </c:pt>
                <c:pt idx="8217">
                  <c:v>39996</c:v>
                </c:pt>
                <c:pt idx="8218">
                  <c:v>39997</c:v>
                </c:pt>
                <c:pt idx="8219">
                  <c:v>39998</c:v>
                </c:pt>
                <c:pt idx="8220">
                  <c:v>39999</c:v>
                </c:pt>
                <c:pt idx="8221">
                  <c:v>40000</c:v>
                </c:pt>
                <c:pt idx="8222">
                  <c:v>40001</c:v>
                </c:pt>
                <c:pt idx="8223">
                  <c:v>40002</c:v>
                </c:pt>
                <c:pt idx="8224">
                  <c:v>40003</c:v>
                </c:pt>
                <c:pt idx="8225">
                  <c:v>40004</c:v>
                </c:pt>
                <c:pt idx="8226">
                  <c:v>40005</c:v>
                </c:pt>
                <c:pt idx="8227">
                  <c:v>40006</c:v>
                </c:pt>
                <c:pt idx="8228">
                  <c:v>40007</c:v>
                </c:pt>
                <c:pt idx="8229">
                  <c:v>40008</c:v>
                </c:pt>
                <c:pt idx="8230">
                  <c:v>40009</c:v>
                </c:pt>
                <c:pt idx="8231">
                  <c:v>40010</c:v>
                </c:pt>
                <c:pt idx="8232">
                  <c:v>40011</c:v>
                </c:pt>
                <c:pt idx="8233">
                  <c:v>40012</c:v>
                </c:pt>
                <c:pt idx="8234">
                  <c:v>40013</c:v>
                </c:pt>
                <c:pt idx="8235">
                  <c:v>40014</c:v>
                </c:pt>
                <c:pt idx="8236">
                  <c:v>40015</c:v>
                </c:pt>
                <c:pt idx="8237">
                  <c:v>40016</c:v>
                </c:pt>
                <c:pt idx="8238">
                  <c:v>40017</c:v>
                </c:pt>
                <c:pt idx="8239">
                  <c:v>40018</c:v>
                </c:pt>
                <c:pt idx="8240">
                  <c:v>40019</c:v>
                </c:pt>
                <c:pt idx="8241">
                  <c:v>40020</c:v>
                </c:pt>
                <c:pt idx="8242">
                  <c:v>40021</c:v>
                </c:pt>
                <c:pt idx="8243">
                  <c:v>40022</c:v>
                </c:pt>
                <c:pt idx="8244">
                  <c:v>40023</c:v>
                </c:pt>
                <c:pt idx="8245">
                  <c:v>40024</c:v>
                </c:pt>
                <c:pt idx="8246">
                  <c:v>40025</c:v>
                </c:pt>
                <c:pt idx="8247">
                  <c:v>40026</c:v>
                </c:pt>
                <c:pt idx="8248">
                  <c:v>40027</c:v>
                </c:pt>
                <c:pt idx="8249">
                  <c:v>40028</c:v>
                </c:pt>
                <c:pt idx="8250">
                  <c:v>40029</c:v>
                </c:pt>
                <c:pt idx="8251">
                  <c:v>40030</c:v>
                </c:pt>
                <c:pt idx="8252">
                  <c:v>40031</c:v>
                </c:pt>
                <c:pt idx="8253">
                  <c:v>40032</c:v>
                </c:pt>
                <c:pt idx="8254">
                  <c:v>40033</c:v>
                </c:pt>
                <c:pt idx="8255">
                  <c:v>40034</c:v>
                </c:pt>
                <c:pt idx="8256">
                  <c:v>40035</c:v>
                </c:pt>
                <c:pt idx="8257">
                  <c:v>40036</c:v>
                </c:pt>
                <c:pt idx="8258">
                  <c:v>40037</c:v>
                </c:pt>
                <c:pt idx="8259">
                  <c:v>40038</c:v>
                </c:pt>
                <c:pt idx="8260">
                  <c:v>40039</c:v>
                </c:pt>
                <c:pt idx="8261">
                  <c:v>40040</c:v>
                </c:pt>
                <c:pt idx="8262">
                  <c:v>40041</c:v>
                </c:pt>
                <c:pt idx="8263">
                  <c:v>40042</c:v>
                </c:pt>
                <c:pt idx="8264">
                  <c:v>40043</c:v>
                </c:pt>
                <c:pt idx="8265">
                  <c:v>40044</c:v>
                </c:pt>
                <c:pt idx="8266">
                  <c:v>40045</c:v>
                </c:pt>
                <c:pt idx="8267">
                  <c:v>40046</c:v>
                </c:pt>
                <c:pt idx="8268">
                  <c:v>40047</c:v>
                </c:pt>
                <c:pt idx="8269">
                  <c:v>40048</c:v>
                </c:pt>
                <c:pt idx="8270">
                  <c:v>40049</c:v>
                </c:pt>
                <c:pt idx="8271">
                  <c:v>40050</c:v>
                </c:pt>
                <c:pt idx="8272">
                  <c:v>40051</c:v>
                </c:pt>
                <c:pt idx="8273">
                  <c:v>40052</c:v>
                </c:pt>
                <c:pt idx="8274">
                  <c:v>40053</c:v>
                </c:pt>
                <c:pt idx="8275">
                  <c:v>40054</c:v>
                </c:pt>
                <c:pt idx="8276">
                  <c:v>40055</c:v>
                </c:pt>
                <c:pt idx="8277">
                  <c:v>40056</c:v>
                </c:pt>
                <c:pt idx="8278">
                  <c:v>40057</c:v>
                </c:pt>
                <c:pt idx="8279">
                  <c:v>40058</c:v>
                </c:pt>
                <c:pt idx="8280">
                  <c:v>40059</c:v>
                </c:pt>
                <c:pt idx="8281">
                  <c:v>40060</c:v>
                </c:pt>
                <c:pt idx="8282">
                  <c:v>40061</c:v>
                </c:pt>
                <c:pt idx="8283">
                  <c:v>40062</c:v>
                </c:pt>
                <c:pt idx="8284">
                  <c:v>40063</c:v>
                </c:pt>
                <c:pt idx="8285">
                  <c:v>40064</c:v>
                </c:pt>
                <c:pt idx="8286">
                  <c:v>40065</c:v>
                </c:pt>
                <c:pt idx="8287">
                  <c:v>40066</c:v>
                </c:pt>
                <c:pt idx="8288">
                  <c:v>40067</c:v>
                </c:pt>
                <c:pt idx="8289">
                  <c:v>40068</c:v>
                </c:pt>
                <c:pt idx="8290">
                  <c:v>40069</c:v>
                </c:pt>
                <c:pt idx="8291">
                  <c:v>40070</c:v>
                </c:pt>
                <c:pt idx="8292">
                  <c:v>40071</c:v>
                </c:pt>
                <c:pt idx="8293">
                  <c:v>40072</c:v>
                </c:pt>
                <c:pt idx="8294">
                  <c:v>40073</c:v>
                </c:pt>
                <c:pt idx="8295">
                  <c:v>40074</c:v>
                </c:pt>
                <c:pt idx="8296">
                  <c:v>40075</c:v>
                </c:pt>
                <c:pt idx="8297">
                  <c:v>40076</c:v>
                </c:pt>
                <c:pt idx="8298">
                  <c:v>40077</c:v>
                </c:pt>
                <c:pt idx="8299">
                  <c:v>40078</c:v>
                </c:pt>
                <c:pt idx="8300">
                  <c:v>40079</c:v>
                </c:pt>
                <c:pt idx="8301">
                  <c:v>40080</c:v>
                </c:pt>
                <c:pt idx="8302">
                  <c:v>40081</c:v>
                </c:pt>
                <c:pt idx="8303">
                  <c:v>40082</c:v>
                </c:pt>
                <c:pt idx="8304">
                  <c:v>40083</c:v>
                </c:pt>
                <c:pt idx="8305">
                  <c:v>40084</c:v>
                </c:pt>
                <c:pt idx="8306">
                  <c:v>40085</c:v>
                </c:pt>
                <c:pt idx="8307">
                  <c:v>40086</c:v>
                </c:pt>
                <c:pt idx="8308">
                  <c:v>40087</c:v>
                </c:pt>
                <c:pt idx="8309">
                  <c:v>40088</c:v>
                </c:pt>
                <c:pt idx="8310">
                  <c:v>40089</c:v>
                </c:pt>
                <c:pt idx="8311">
                  <c:v>40090</c:v>
                </c:pt>
                <c:pt idx="8312">
                  <c:v>40091</c:v>
                </c:pt>
                <c:pt idx="8313">
                  <c:v>40092</c:v>
                </c:pt>
                <c:pt idx="8314">
                  <c:v>40093</c:v>
                </c:pt>
                <c:pt idx="8315">
                  <c:v>40094</c:v>
                </c:pt>
                <c:pt idx="8316">
                  <c:v>40095</c:v>
                </c:pt>
                <c:pt idx="8317">
                  <c:v>40096</c:v>
                </c:pt>
                <c:pt idx="8318">
                  <c:v>40097</c:v>
                </c:pt>
                <c:pt idx="8319">
                  <c:v>40098</c:v>
                </c:pt>
                <c:pt idx="8320">
                  <c:v>40099</c:v>
                </c:pt>
                <c:pt idx="8321">
                  <c:v>40100</c:v>
                </c:pt>
                <c:pt idx="8322">
                  <c:v>40101</c:v>
                </c:pt>
                <c:pt idx="8323">
                  <c:v>40102</c:v>
                </c:pt>
                <c:pt idx="8324">
                  <c:v>40103</c:v>
                </c:pt>
                <c:pt idx="8325">
                  <c:v>40104</c:v>
                </c:pt>
                <c:pt idx="8326">
                  <c:v>40105</c:v>
                </c:pt>
                <c:pt idx="8327">
                  <c:v>40106</c:v>
                </c:pt>
                <c:pt idx="8328">
                  <c:v>40107</c:v>
                </c:pt>
                <c:pt idx="8329">
                  <c:v>40108</c:v>
                </c:pt>
                <c:pt idx="8330">
                  <c:v>40109</c:v>
                </c:pt>
                <c:pt idx="8331">
                  <c:v>40110</c:v>
                </c:pt>
                <c:pt idx="8332">
                  <c:v>40111</c:v>
                </c:pt>
                <c:pt idx="8333">
                  <c:v>40112</c:v>
                </c:pt>
                <c:pt idx="8334">
                  <c:v>40113</c:v>
                </c:pt>
                <c:pt idx="8335">
                  <c:v>40114</c:v>
                </c:pt>
                <c:pt idx="8336">
                  <c:v>40115</c:v>
                </c:pt>
                <c:pt idx="8337">
                  <c:v>40116</c:v>
                </c:pt>
                <c:pt idx="8338">
                  <c:v>40117</c:v>
                </c:pt>
                <c:pt idx="8339">
                  <c:v>40118</c:v>
                </c:pt>
                <c:pt idx="8340">
                  <c:v>40119</c:v>
                </c:pt>
                <c:pt idx="8341">
                  <c:v>40120</c:v>
                </c:pt>
                <c:pt idx="8342">
                  <c:v>40121</c:v>
                </c:pt>
                <c:pt idx="8343">
                  <c:v>40122</c:v>
                </c:pt>
                <c:pt idx="8344">
                  <c:v>40123</c:v>
                </c:pt>
                <c:pt idx="8345">
                  <c:v>40124</c:v>
                </c:pt>
                <c:pt idx="8346">
                  <c:v>40125</c:v>
                </c:pt>
                <c:pt idx="8347">
                  <c:v>40126</c:v>
                </c:pt>
                <c:pt idx="8348">
                  <c:v>40127</c:v>
                </c:pt>
                <c:pt idx="8349">
                  <c:v>40128</c:v>
                </c:pt>
                <c:pt idx="8350">
                  <c:v>40129</c:v>
                </c:pt>
                <c:pt idx="8351">
                  <c:v>40130</c:v>
                </c:pt>
                <c:pt idx="8352">
                  <c:v>40131</c:v>
                </c:pt>
                <c:pt idx="8353">
                  <c:v>40132</c:v>
                </c:pt>
                <c:pt idx="8354">
                  <c:v>40133</c:v>
                </c:pt>
                <c:pt idx="8355">
                  <c:v>40134</c:v>
                </c:pt>
                <c:pt idx="8356">
                  <c:v>40135</c:v>
                </c:pt>
                <c:pt idx="8357">
                  <c:v>40136</c:v>
                </c:pt>
                <c:pt idx="8358">
                  <c:v>40137</c:v>
                </c:pt>
                <c:pt idx="8359">
                  <c:v>40138</c:v>
                </c:pt>
                <c:pt idx="8360">
                  <c:v>40139</c:v>
                </c:pt>
                <c:pt idx="8361">
                  <c:v>40140</c:v>
                </c:pt>
                <c:pt idx="8362">
                  <c:v>40141</c:v>
                </c:pt>
                <c:pt idx="8363">
                  <c:v>40142</c:v>
                </c:pt>
                <c:pt idx="8364">
                  <c:v>40143</c:v>
                </c:pt>
                <c:pt idx="8365">
                  <c:v>40144</c:v>
                </c:pt>
                <c:pt idx="8366">
                  <c:v>40145</c:v>
                </c:pt>
                <c:pt idx="8367">
                  <c:v>40146</c:v>
                </c:pt>
                <c:pt idx="8368">
                  <c:v>40147</c:v>
                </c:pt>
                <c:pt idx="8369">
                  <c:v>40148</c:v>
                </c:pt>
                <c:pt idx="8370">
                  <c:v>40149</c:v>
                </c:pt>
                <c:pt idx="8371">
                  <c:v>40150</c:v>
                </c:pt>
                <c:pt idx="8372">
                  <c:v>40151</c:v>
                </c:pt>
                <c:pt idx="8373">
                  <c:v>40152</c:v>
                </c:pt>
                <c:pt idx="8374">
                  <c:v>40153</c:v>
                </c:pt>
                <c:pt idx="8375">
                  <c:v>40154</c:v>
                </c:pt>
                <c:pt idx="8376">
                  <c:v>40155</c:v>
                </c:pt>
                <c:pt idx="8377">
                  <c:v>40156</c:v>
                </c:pt>
                <c:pt idx="8378">
                  <c:v>40157</c:v>
                </c:pt>
                <c:pt idx="8379">
                  <c:v>40158</c:v>
                </c:pt>
                <c:pt idx="8380">
                  <c:v>40159</c:v>
                </c:pt>
                <c:pt idx="8381">
                  <c:v>40160</c:v>
                </c:pt>
                <c:pt idx="8382">
                  <c:v>40161</c:v>
                </c:pt>
                <c:pt idx="8383">
                  <c:v>40162</c:v>
                </c:pt>
                <c:pt idx="8384">
                  <c:v>40163</c:v>
                </c:pt>
                <c:pt idx="8385">
                  <c:v>40164</c:v>
                </c:pt>
                <c:pt idx="8386">
                  <c:v>40165</c:v>
                </c:pt>
                <c:pt idx="8387">
                  <c:v>40166</c:v>
                </c:pt>
                <c:pt idx="8388">
                  <c:v>40167</c:v>
                </c:pt>
                <c:pt idx="8389">
                  <c:v>40168</c:v>
                </c:pt>
                <c:pt idx="8390">
                  <c:v>40169</c:v>
                </c:pt>
                <c:pt idx="8391">
                  <c:v>40170</c:v>
                </c:pt>
                <c:pt idx="8392">
                  <c:v>40171</c:v>
                </c:pt>
                <c:pt idx="8393">
                  <c:v>40172</c:v>
                </c:pt>
                <c:pt idx="8394">
                  <c:v>40173</c:v>
                </c:pt>
                <c:pt idx="8395">
                  <c:v>40174</c:v>
                </c:pt>
                <c:pt idx="8396">
                  <c:v>40175</c:v>
                </c:pt>
                <c:pt idx="8397">
                  <c:v>40176</c:v>
                </c:pt>
                <c:pt idx="8398">
                  <c:v>40177</c:v>
                </c:pt>
                <c:pt idx="8399">
                  <c:v>40178</c:v>
                </c:pt>
                <c:pt idx="8400">
                  <c:v>40179</c:v>
                </c:pt>
                <c:pt idx="8401">
                  <c:v>40180</c:v>
                </c:pt>
                <c:pt idx="8402">
                  <c:v>40181</c:v>
                </c:pt>
                <c:pt idx="8403">
                  <c:v>40182</c:v>
                </c:pt>
                <c:pt idx="8404">
                  <c:v>40183</c:v>
                </c:pt>
                <c:pt idx="8405">
                  <c:v>40184</c:v>
                </c:pt>
                <c:pt idx="8406">
                  <c:v>40185</c:v>
                </c:pt>
                <c:pt idx="8407">
                  <c:v>40186</c:v>
                </c:pt>
                <c:pt idx="8408">
                  <c:v>40187</c:v>
                </c:pt>
                <c:pt idx="8409">
                  <c:v>40188</c:v>
                </c:pt>
                <c:pt idx="8410">
                  <c:v>40189</c:v>
                </c:pt>
                <c:pt idx="8411">
                  <c:v>40190</c:v>
                </c:pt>
                <c:pt idx="8412">
                  <c:v>40191</c:v>
                </c:pt>
                <c:pt idx="8413">
                  <c:v>40192</c:v>
                </c:pt>
                <c:pt idx="8414">
                  <c:v>40193</c:v>
                </c:pt>
                <c:pt idx="8415">
                  <c:v>40194</c:v>
                </c:pt>
                <c:pt idx="8416">
                  <c:v>40195</c:v>
                </c:pt>
                <c:pt idx="8417">
                  <c:v>40196</c:v>
                </c:pt>
                <c:pt idx="8418">
                  <c:v>40197</c:v>
                </c:pt>
                <c:pt idx="8419">
                  <c:v>40198</c:v>
                </c:pt>
                <c:pt idx="8420">
                  <c:v>40199</c:v>
                </c:pt>
                <c:pt idx="8421">
                  <c:v>40200</c:v>
                </c:pt>
                <c:pt idx="8422">
                  <c:v>40201</c:v>
                </c:pt>
                <c:pt idx="8423">
                  <c:v>40202</c:v>
                </c:pt>
                <c:pt idx="8424">
                  <c:v>40203</c:v>
                </c:pt>
                <c:pt idx="8425">
                  <c:v>40204</c:v>
                </c:pt>
                <c:pt idx="8426">
                  <c:v>40205</c:v>
                </c:pt>
                <c:pt idx="8427">
                  <c:v>40206</c:v>
                </c:pt>
                <c:pt idx="8428">
                  <c:v>40207</c:v>
                </c:pt>
                <c:pt idx="8429">
                  <c:v>40208</c:v>
                </c:pt>
                <c:pt idx="8430">
                  <c:v>40209</c:v>
                </c:pt>
                <c:pt idx="8431">
                  <c:v>40210</c:v>
                </c:pt>
                <c:pt idx="8432">
                  <c:v>40211</c:v>
                </c:pt>
                <c:pt idx="8433">
                  <c:v>40212</c:v>
                </c:pt>
                <c:pt idx="8434">
                  <c:v>40213</c:v>
                </c:pt>
                <c:pt idx="8435">
                  <c:v>40214</c:v>
                </c:pt>
                <c:pt idx="8436">
                  <c:v>40215</c:v>
                </c:pt>
                <c:pt idx="8437">
                  <c:v>40216</c:v>
                </c:pt>
                <c:pt idx="8438">
                  <c:v>40217</c:v>
                </c:pt>
                <c:pt idx="8439">
                  <c:v>40218</c:v>
                </c:pt>
                <c:pt idx="8440">
                  <c:v>40219</c:v>
                </c:pt>
                <c:pt idx="8441">
                  <c:v>40220</c:v>
                </c:pt>
                <c:pt idx="8442">
                  <c:v>40221</c:v>
                </c:pt>
                <c:pt idx="8443">
                  <c:v>40222</c:v>
                </c:pt>
                <c:pt idx="8444">
                  <c:v>40223</c:v>
                </c:pt>
                <c:pt idx="8445">
                  <c:v>40224</c:v>
                </c:pt>
                <c:pt idx="8446">
                  <c:v>40225</c:v>
                </c:pt>
                <c:pt idx="8447">
                  <c:v>40226</c:v>
                </c:pt>
                <c:pt idx="8448">
                  <c:v>40227</c:v>
                </c:pt>
                <c:pt idx="8449">
                  <c:v>40228</c:v>
                </c:pt>
                <c:pt idx="8450">
                  <c:v>40229</c:v>
                </c:pt>
                <c:pt idx="8451">
                  <c:v>40230</c:v>
                </c:pt>
                <c:pt idx="8452">
                  <c:v>40231</c:v>
                </c:pt>
                <c:pt idx="8453">
                  <c:v>40232</c:v>
                </c:pt>
                <c:pt idx="8454">
                  <c:v>40233</c:v>
                </c:pt>
                <c:pt idx="8455">
                  <c:v>40234</c:v>
                </c:pt>
                <c:pt idx="8456">
                  <c:v>40235</c:v>
                </c:pt>
                <c:pt idx="8457">
                  <c:v>40236</c:v>
                </c:pt>
                <c:pt idx="8458">
                  <c:v>40237</c:v>
                </c:pt>
                <c:pt idx="8459">
                  <c:v>40238</c:v>
                </c:pt>
                <c:pt idx="8460">
                  <c:v>40239</c:v>
                </c:pt>
                <c:pt idx="8461">
                  <c:v>40240</c:v>
                </c:pt>
                <c:pt idx="8462">
                  <c:v>40241</c:v>
                </c:pt>
                <c:pt idx="8463">
                  <c:v>40242</c:v>
                </c:pt>
                <c:pt idx="8464">
                  <c:v>40243</c:v>
                </c:pt>
                <c:pt idx="8465">
                  <c:v>40244</c:v>
                </c:pt>
                <c:pt idx="8466">
                  <c:v>40245</c:v>
                </c:pt>
                <c:pt idx="8467">
                  <c:v>40246</c:v>
                </c:pt>
                <c:pt idx="8468">
                  <c:v>40247</c:v>
                </c:pt>
                <c:pt idx="8469">
                  <c:v>40248</c:v>
                </c:pt>
                <c:pt idx="8470">
                  <c:v>40249</c:v>
                </c:pt>
                <c:pt idx="8471">
                  <c:v>40250</c:v>
                </c:pt>
                <c:pt idx="8472">
                  <c:v>40251</c:v>
                </c:pt>
                <c:pt idx="8473">
                  <c:v>40252</c:v>
                </c:pt>
                <c:pt idx="8474">
                  <c:v>40253</c:v>
                </c:pt>
                <c:pt idx="8475">
                  <c:v>40254</c:v>
                </c:pt>
                <c:pt idx="8476">
                  <c:v>40255</c:v>
                </c:pt>
                <c:pt idx="8477">
                  <c:v>40256</c:v>
                </c:pt>
                <c:pt idx="8478">
                  <c:v>40257</c:v>
                </c:pt>
                <c:pt idx="8479">
                  <c:v>40258</c:v>
                </c:pt>
                <c:pt idx="8480">
                  <c:v>40259</c:v>
                </c:pt>
                <c:pt idx="8481">
                  <c:v>40260</c:v>
                </c:pt>
                <c:pt idx="8482">
                  <c:v>40261</c:v>
                </c:pt>
                <c:pt idx="8483">
                  <c:v>40262</c:v>
                </c:pt>
                <c:pt idx="8484">
                  <c:v>40263</c:v>
                </c:pt>
                <c:pt idx="8485">
                  <c:v>40264</c:v>
                </c:pt>
                <c:pt idx="8486">
                  <c:v>40265</c:v>
                </c:pt>
                <c:pt idx="8487">
                  <c:v>40266</c:v>
                </c:pt>
                <c:pt idx="8488">
                  <c:v>40267</c:v>
                </c:pt>
                <c:pt idx="8489">
                  <c:v>40268</c:v>
                </c:pt>
                <c:pt idx="8490">
                  <c:v>40269</c:v>
                </c:pt>
                <c:pt idx="8491">
                  <c:v>40270</c:v>
                </c:pt>
                <c:pt idx="8492">
                  <c:v>40271</c:v>
                </c:pt>
                <c:pt idx="8493">
                  <c:v>40272</c:v>
                </c:pt>
                <c:pt idx="8494">
                  <c:v>40273</c:v>
                </c:pt>
                <c:pt idx="8495">
                  <c:v>40274</c:v>
                </c:pt>
                <c:pt idx="8496">
                  <c:v>40275</c:v>
                </c:pt>
                <c:pt idx="8497">
                  <c:v>40276</c:v>
                </c:pt>
                <c:pt idx="8498">
                  <c:v>40277</c:v>
                </c:pt>
                <c:pt idx="8499">
                  <c:v>40278</c:v>
                </c:pt>
                <c:pt idx="8500">
                  <c:v>40279</c:v>
                </c:pt>
                <c:pt idx="8501">
                  <c:v>40280</c:v>
                </c:pt>
                <c:pt idx="8502">
                  <c:v>40281</c:v>
                </c:pt>
                <c:pt idx="8503">
                  <c:v>40282</c:v>
                </c:pt>
                <c:pt idx="8504">
                  <c:v>40283</c:v>
                </c:pt>
                <c:pt idx="8505">
                  <c:v>40284</c:v>
                </c:pt>
                <c:pt idx="8506">
                  <c:v>40285</c:v>
                </c:pt>
                <c:pt idx="8507">
                  <c:v>40286</c:v>
                </c:pt>
                <c:pt idx="8508">
                  <c:v>40287</c:v>
                </c:pt>
                <c:pt idx="8509">
                  <c:v>40288</c:v>
                </c:pt>
                <c:pt idx="8510">
                  <c:v>40289</c:v>
                </c:pt>
                <c:pt idx="8511">
                  <c:v>40290</c:v>
                </c:pt>
                <c:pt idx="8512">
                  <c:v>40291</c:v>
                </c:pt>
                <c:pt idx="8513">
                  <c:v>40292</c:v>
                </c:pt>
                <c:pt idx="8514">
                  <c:v>40293</c:v>
                </c:pt>
                <c:pt idx="8515">
                  <c:v>40294</c:v>
                </c:pt>
                <c:pt idx="8516">
                  <c:v>40295</c:v>
                </c:pt>
                <c:pt idx="8517">
                  <c:v>40296</c:v>
                </c:pt>
                <c:pt idx="8518">
                  <c:v>40297</c:v>
                </c:pt>
                <c:pt idx="8519">
                  <c:v>40298</c:v>
                </c:pt>
                <c:pt idx="8520">
                  <c:v>40299</c:v>
                </c:pt>
                <c:pt idx="8521">
                  <c:v>40300</c:v>
                </c:pt>
                <c:pt idx="8522">
                  <c:v>40301</c:v>
                </c:pt>
                <c:pt idx="8523">
                  <c:v>40302</c:v>
                </c:pt>
                <c:pt idx="8524">
                  <c:v>40303</c:v>
                </c:pt>
                <c:pt idx="8525">
                  <c:v>40304</c:v>
                </c:pt>
                <c:pt idx="8526">
                  <c:v>40305</c:v>
                </c:pt>
                <c:pt idx="8527">
                  <c:v>40306</c:v>
                </c:pt>
                <c:pt idx="8528">
                  <c:v>40307</c:v>
                </c:pt>
                <c:pt idx="8529">
                  <c:v>40308</c:v>
                </c:pt>
                <c:pt idx="8530">
                  <c:v>40309</c:v>
                </c:pt>
                <c:pt idx="8531">
                  <c:v>40310</c:v>
                </c:pt>
                <c:pt idx="8532">
                  <c:v>40311</c:v>
                </c:pt>
                <c:pt idx="8533">
                  <c:v>40312</c:v>
                </c:pt>
                <c:pt idx="8534">
                  <c:v>40313</c:v>
                </c:pt>
                <c:pt idx="8535">
                  <c:v>40314</c:v>
                </c:pt>
                <c:pt idx="8536">
                  <c:v>40315</c:v>
                </c:pt>
                <c:pt idx="8537">
                  <c:v>40316</c:v>
                </c:pt>
                <c:pt idx="8538">
                  <c:v>40317</c:v>
                </c:pt>
                <c:pt idx="8539">
                  <c:v>40318</c:v>
                </c:pt>
                <c:pt idx="8540">
                  <c:v>40319</c:v>
                </c:pt>
                <c:pt idx="8541">
                  <c:v>40320</c:v>
                </c:pt>
                <c:pt idx="8542">
                  <c:v>40321</c:v>
                </c:pt>
                <c:pt idx="8543">
                  <c:v>40322</c:v>
                </c:pt>
                <c:pt idx="8544">
                  <c:v>40323</c:v>
                </c:pt>
                <c:pt idx="8545">
                  <c:v>40324</c:v>
                </c:pt>
                <c:pt idx="8546">
                  <c:v>40325</c:v>
                </c:pt>
                <c:pt idx="8547">
                  <c:v>40326</c:v>
                </c:pt>
                <c:pt idx="8548">
                  <c:v>40327</c:v>
                </c:pt>
                <c:pt idx="8549">
                  <c:v>40328</c:v>
                </c:pt>
                <c:pt idx="8550">
                  <c:v>40329</c:v>
                </c:pt>
                <c:pt idx="8551">
                  <c:v>40330</c:v>
                </c:pt>
                <c:pt idx="8552">
                  <c:v>40331</c:v>
                </c:pt>
                <c:pt idx="8553">
                  <c:v>40332</c:v>
                </c:pt>
                <c:pt idx="8554">
                  <c:v>40333</c:v>
                </c:pt>
                <c:pt idx="8555">
                  <c:v>40334</c:v>
                </c:pt>
                <c:pt idx="8556">
                  <c:v>40335</c:v>
                </c:pt>
                <c:pt idx="8557">
                  <c:v>40336</c:v>
                </c:pt>
                <c:pt idx="8558">
                  <c:v>40337</c:v>
                </c:pt>
                <c:pt idx="8559">
                  <c:v>40338</c:v>
                </c:pt>
                <c:pt idx="8560">
                  <c:v>40339</c:v>
                </c:pt>
                <c:pt idx="8561">
                  <c:v>40340</c:v>
                </c:pt>
                <c:pt idx="8562">
                  <c:v>40341</c:v>
                </c:pt>
                <c:pt idx="8563">
                  <c:v>40342</c:v>
                </c:pt>
                <c:pt idx="8564">
                  <c:v>40343</c:v>
                </c:pt>
                <c:pt idx="8565">
                  <c:v>40344</c:v>
                </c:pt>
                <c:pt idx="8566">
                  <c:v>40345</c:v>
                </c:pt>
                <c:pt idx="8567">
                  <c:v>40346</c:v>
                </c:pt>
                <c:pt idx="8568">
                  <c:v>40347</c:v>
                </c:pt>
                <c:pt idx="8569">
                  <c:v>40348</c:v>
                </c:pt>
                <c:pt idx="8570">
                  <c:v>40349</c:v>
                </c:pt>
                <c:pt idx="8571">
                  <c:v>40350</c:v>
                </c:pt>
                <c:pt idx="8572">
                  <c:v>40351</c:v>
                </c:pt>
                <c:pt idx="8573">
                  <c:v>40352</c:v>
                </c:pt>
                <c:pt idx="8574">
                  <c:v>40353</c:v>
                </c:pt>
                <c:pt idx="8575">
                  <c:v>40354</c:v>
                </c:pt>
                <c:pt idx="8576">
                  <c:v>40355</c:v>
                </c:pt>
                <c:pt idx="8577">
                  <c:v>40356</c:v>
                </c:pt>
                <c:pt idx="8578">
                  <c:v>40357</c:v>
                </c:pt>
                <c:pt idx="8579">
                  <c:v>40358</c:v>
                </c:pt>
                <c:pt idx="8580">
                  <c:v>40359</c:v>
                </c:pt>
                <c:pt idx="8581">
                  <c:v>40360</c:v>
                </c:pt>
                <c:pt idx="8582">
                  <c:v>40361</c:v>
                </c:pt>
                <c:pt idx="8583">
                  <c:v>40362</c:v>
                </c:pt>
                <c:pt idx="8584">
                  <c:v>40363</c:v>
                </c:pt>
                <c:pt idx="8585">
                  <c:v>40364</c:v>
                </c:pt>
                <c:pt idx="8586">
                  <c:v>40365</c:v>
                </c:pt>
                <c:pt idx="8587">
                  <c:v>40366</c:v>
                </c:pt>
                <c:pt idx="8588">
                  <c:v>40367</c:v>
                </c:pt>
                <c:pt idx="8589">
                  <c:v>40368</c:v>
                </c:pt>
                <c:pt idx="8590">
                  <c:v>40369</c:v>
                </c:pt>
                <c:pt idx="8591">
                  <c:v>40370</c:v>
                </c:pt>
                <c:pt idx="8592">
                  <c:v>40371</c:v>
                </c:pt>
                <c:pt idx="8593">
                  <c:v>40372</c:v>
                </c:pt>
                <c:pt idx="8594">
                  <c:v>40373</c:v>
                </c:pt>
                <c:pt idx="8595">
                  <c:v>40374</c:v>
                </c:pt>
                <c:pt idx="8596">
                  <c:v>40375</c:v>
                </c:pt>
                <c:pt idx="8597">
                  <c:v>40376</c:v>
                </c:pt>
                <c:pt idx="8598">
                  <c:v>40377</c:v>
                </c:pt>
                <c:pt idx="8599">
                  <c:v>40378</c:v>
                </c:pt>
                <c:pt idx="8600">
                  <c:v>40379</c:v>
                </c:pt>
                <c:pt idx="8601">
                  <c:v>40380</c:v>
                </c:pt>
                <c:pt idx="8602">
                  <c:v>40381</c:v>
                </c:pt>
                <c:pt idx="8603">
                  <c:v>40382</c:v>
                </c:pt>
                <c:pt idx="8604">
                  <c:v>40383</c:v>
                </c:pt>
                <c:pt idx="8605">
                  <c:v>40384</c:v>
                </c:pt>
                <c:pt idx="8606">
                  <c:v>40385</c:v>
                </c:pt>
                <c:pt idx="8607">
                  <c:v>40386</c:v>
                </c:pt>
                <c:pt idx="8608">
                  <c:v>40387</c:v>
                </c:pt>
                <c:pt idx="8609">
                  <c:v>40388</c:v>
                </c:pt>
                <c:pt idx="8610">
                  <c:v>40389</c:v>
                </c:pt>
                <c:pt idx="8611">
                  <c:v>40390</c:v>
                </c:pt>
                <c:pt idx="8612">
                  <c:v>40391</c:v>
                </c:pt>
                <c:pt idx="8613">
                  <c:v>40392</c:v>
                </c:pt>
                <c:pt idx="8614">
                  <c:v>40393</c:v>
                </c:pt>
                <c:pt idx="8615">
                  <c:v>40394</c:v>
                </c:pt>
                <c:pt idx="8616">
                  <c:v>40395</c:v>
                </c:pt>
                <c:pt idx="8617">
                  <c:v>40396</c:v>
                </c:pt>
                <c:pt idx="8618">
                  <c:v>40397</c:v>
                </c:pt>
                <c:pt idx="8619">
                  <c:v>40398</c:v>
                </c:pt>
                <c:pt idx="8620">
                  <c:v>40399</c:v>
                </c:pt>
                <c:pt idx="8621">
                  <c:v>40400</c:v>
                </c:pt>
                <c:pt idx="8622">
                  <c:v>40401</c:v>
                </c:pt>
                <c:pt idx="8623">
                  <c:v>40402</c:v>
                </c:pt>
                <c:pt idx="8624">
                  <c:v>40403</c:v>
                </c:pt>
                <c:pt idx="8625">
                  <c:v>40404</c:v>
                </c:pt>
                <c:pt idx="8626">
                  <c:v>40405</c:v>
                </c:pt>
                <c:pt idx="8627">
                  <c:v>40406</c:v>
                </c:pt>
                <c:pt idx="8628">
                  <c:v>40407</c:v>
                </c:pt>
                <c:pt idx="8629">
                  <c:v>40408</c:v>
                </c:pt>
                <c:pt idx="8630">
                  <c:v>40409</c:v>
                </c:pt>
                <c:pt idx="8631">
                  <c:v>40410</c:v>
                </c:pt>
                <c:pt idx="8632">
                  <c:v>40411</c:v>
                </c:pt>
                <c:pt idx="8633">
                  <c:v>40412</c:v>
                </c:pt>
                <c:pt idx="8634">
                  <c:v>40413</c:v>
                </c:pt>
                <c:pt idx="8635">
                  <c:v>40414</c:v>
                </c:pt>
                <c:pt idx="8636">
                  <c:v>40415</c:v>
                </c:pt>
                <c:pt idx="8637">
                  <c:v>40416</c:v>
                </c:pt>
                <c:pt idx="8638">
                  <c:v>40417</c:v>
                </c:pt>
                <c:pt idx="8639">
                  <c:v>40418</c:v>
                </c:pt>
                <c:pt idx="8640">
                  <c:v>40419</c:v>
                </c:pt>
                <c:pt idx="8641">
                  <c:v>40420</c:v>
                </c:pt>
                <c:pt idx="8642">
                  <c:v>40421</c:v>
                </c:pt>
                <c:pt idx="8643">
                  <c:v>40422</c:v>
                </c:pt>
                <c:pt idx="8644">
                  <c:v>40423</c:v>
                </c:pt>
                <c:pt idx="8645">
                  <c:v>40424</c:v>
                </c:pt>
                <c:pt idx="8646">
                  <c:v>40425</c:v>
                </c:pt>
                <c:pt idx="8647">
                  <c:v>40426</c:v>
                </c:pt>
                <c:pt idx="8648">
                  <c:v>40427</c:v>
                </c:pt>
                <c:pt idx="8649">
                  <c:v>40428</c:v>
                </c:pt>
                <c:pt idx="8650">
                  <c:v>40429</c:v>
                </c:pt>
                <c:pt idx="8651">
                  <c:v>40430</c:v>
                </c:pt>
                <c:pt idx="8652">
                  <c:v>40431</c:v>
                </c:pt>
                <c:pt idx="8653">
                  <c:v>40432</c:v>
                </c:pt>
                <c:pt idx="8654">
                  <c:v>40433</c:v>
                </c:pt>
                <c:pt idx="8655">
                  <c:v>40434</c:v>
                </c:pt>
                <c:pt idx="8656">
                  <c:v>40435</c:v>
                </c:pt>
                <c:pt idx="8657">
                  <c:v>40436</c:v>
                </c:pt>
                <c:pt idx="8658">
                  <c:v>40437</c:v>
                </c:pt>
                <c:pt idx="8659">
                  <c:v>40438</c:v>
                </c:pt>
                <c:pt idx="8660">
                  <c:v>40439</c:v>
                </c:pt>
                <c:pt idx="8661">
                  <c:v>40440</c:v>
                </c:pt>
                <c:pt idx="8662">
                  <c:v>40441</c:v>
                </c:pt>
                <c:pt idx="8663">
                  <c:v>40442</c:v>
                </c:pt>
                <c:pt idx="8664">
                  <c:v>40443</c:v>
                </c:pt>
                <c:pt idx="8665">
                  <c:v>40444</c:v>
                </c:pt>
                <c:pt idx="8666">
                  <c:v>40445</c:v>
                </c:pt>
                <c:pt idx="8667">
                  <c:v>40446</c:v>
                </c:pt>
                <c:pt idx="8668">
                  <c:v>40447</c:v>
                </c:pt>
                <c:pt idx="8669">
                  <c:v>40448</c:v>
                </c:pt>
                <c:pt idx="8670">
                  <c:v>40449</c:v>
                </c:pt>
                <c:pt idx="8671">
                  <c:v>40450</c:v>
                </c:pt>
                <c:pt idx="8672">
                  <c:v>40451</c:v>
                </c:pt>
                <c:pt idx="8673">
                  <c:v>40452</c:v>
                </c:pt>
                <c:pt idx="8674">
                  <c:v>40453</c:v>
                </c:pt>
                <c:pt idx="8675">
                  <c:v>40454</c:v>
                </c:pt>
                <c:pt idx="8676">
                  <c:v>40455</c:v>
                </c:pt>
                <c:pt idx="8677">
                  <c:v>40456</c:v>
                </c:pt>
                <c:pt idx="8678">
                  <c:v>40457</c:v>
                </c:pt>
                <c:pt idx="8679">
                  <c:v>40458</c:v>
                </c:pt>
                <c:pt idx="8680">
                  <c:v>40459</c:v>
                </c:pt>
                <c:pt idx="8681">
                  <c:v>40460</c:v>
                </c:pt>
                <c:pt idx="8682">
                  <c:v>40461</c:v>
                </c:pt>
                <c:pt idx="8683">
                  <c:v>40462</c:v>
                </c:pt>
                <c:pt idx="8684">
                  <c:v>40463</c:v>
                </c:pt>
                <c:pt idx="8685">
                  <c:v>40464</c:v>
                </c:pt>
                <c:pt idx="8686">
                  <c:v>40465</c:v>
                </c:pt>
                <c:pt idx="8687">
                  <c:v>40466</c:v>
                </c:pt>
                <c:pt idx="8688">
                  <c:v>40467</c:v>
                </c:pt>
                <c:pt idx="8689">
                  <c:v>40468</c:v>
                </c:pt>
                <c:pt idx="8690">
                  <c:v>40469</c:v>
                </c:pt>
                <c:pt idx="8691">
                  <c:v>40470</c:v>
                </c:pt>
                <c:pt idx="8692">
                  <c:v>40471</c:v>
                </c:pt>
                <c:pt idx="8693">
                  <c:v>40472</c:v>
                </c:pt>
                <c:pt idx="8694">
                  <c:v>40473</c:v>
                </c:pt>
                <c:pt idx="8695">
                  <c:v>40474</c:v>
                </c:pt>
                <c:pt idx="8696">
                  <c:v>40475</c:v>
                </c:pt>
                <c:pt idx="8697">
                  <c:v>40476</c:v>
                </c:pt>
                <c:pt idx="8698">
                  <c:v>40477</c:v>
                </c:pt>
                <c:pt idx="8699">
                  <c:v>40478</c:v>
                </c:pt>
                <c:pt idx="8700">
                  <c:v>40479</c:v>
                </c:pt>
                <c:pt idx="8701">
                  <c:v>40480</c:v>
                </c:pt>
                <c:pt idx="8702">
                  <c:v>40481</c:v>
                </c:pt>
                <c:pt idx="8703">
                  <c:v>40482</c:v>
                </c:pt>
                <c:pt idx="8704">
                  <c:v>40483</c:v>
                </c:pt>
                <c:pt idx="8705">
                  <c:v>40484</c:v>
                </c:pt>
                <c:pt idx="8706">
                  <c:v>40485</c:v>
                </c:pt>
                <c:pt idx="8707">
                  <c:v>40486</c:v>
                </c:pt>
                <c:pt idx="8708">
                  <c:v>40487</c:v>
                </c:pt>
                <c:pt idx="8709">
                  <c:v>40488</c:v>
                </c:pt>
                <c:pt idx="8710">
                  <c:v>40489</c:v>
                </c:pt>
                <c:pt idx="8711">
                  <c:v>40490</c:v>
                </c:pt>
                <c:pt idx="8712">
                  <c:v>40491</c:v>
                </c:pt>
                <c:pt idx="8713">
                  <c:v>40492</c:v>
                </c:pt>
                <c:pt idx="8714">
                  <c:v>40493</c:v>
                </c:pt>
                <c:pt idx="8715">
                  <c:v>40494</c:v>
                </c:pt>
                <c:pt idx="8716">
                  <c:v>40495</c:v>
                </c:pt>
                <c:pt idx="8717">
                  <c:v>40496</c:v>
                </c:pt>
                <c:pt idx="8718">
                  <c:v>40497</c:v>
                </c:pt>
                <c:pt idx="8719">
                  <c:v>40498</c:v>
                </c:pt>
                <c:pt idx="8720">
                  <c:v>40499</c:v>
                </c:pt>
                <c:pt idx="8721">
                  <c:v>40500</c:v>
                </c:pt>
                <c:pt idx="8722">
                  <c:v>40501</c:v>
                </c:pt>
                <c:pt idx="8723">
                  <c:v>40502</c:v>
                </c:pt>
                <c:pt idx="8724">
                  <c:v>40503</c:v>
                </c:pt>
                <c:pt idx="8725">
                  <c:v>40504</c:v>
                </c:pt>
                <c:pt idx="8726">
                  <c:v>40505</c:v>
                </c:pt>
                <c:pt idx="8727">
                  <c:v>40506</c:v>
                </c:pt>
                <c:pt idx="8728">
                  <c:v>40507</c:v>
                </c:pt>
                <c:pt idx="8729">
                  <c:v>40508</c:v>
                </c:pt>
                <c:pt idx="8730">
                  <c:v>40509</c:v>
                </c:pt>
                <c:pt idx="8731">
                  <c:v>40510</c:v>
                </c:pt>
                <c:pt idx="8732">
                  <c:v>40511</c:v>
                </c:pt>
                <c:pt idx="8733">
                  <c:v>40512</c:v>
                </c:pt>
                <c:pt idx="8734">
                  <c:v>40513</c:v>
                </c:pt>
                <c:pt idx="8735">
                  <c:v>40514</c:v>
                </c:pt>
                <c:pt idx="8736">
                  <c:v>40515</c:v>
                </c:pt>
                <c:pt idx="8737">
                  <c:v>40516</c:v>
                </c:pt>
                <c:pt idx="8738">
                  <c:v>40517</c:v>
                </c:pt>
                <c:pt idx="8739">
                  <c:v>40518</c:v>
                </c:pt>
                <c:pt idx="8740">
                  <c:v>40519</c:v>
                </c:pt>
                <c:pt idx="8741">
                  <c:v>40520</c:v>
                </c:pt>
                <c:pt idx="8742">
                  <c:v>40521</c:v>
                </c:pt>
                <c:pt idx="8743">
                  <c:v>40522</c:v>
                </c:pt>
                <c:pt idx="8744">
                  <c:v>40523</c:v>
                </c:pt>
                <c:pt idx="8745">
                  <c:v>40524</c:v>
                </c:pt>
                <c:pt idx="8746">
                  <c:v>40525</c:v>
                </c:pt>
                <c:pt idx="8747">
                  <c:v>40526</c:v>
                </c:pt>
                <c:pt idx="8748">
                  <c:v>40527</c:v>
                </c:pt>
                <c:pt idx="8749">
                  <c:v>40528</c:v>
                </c:pt>
                <c:pt idx="8750">
                  <c:v>40529</c:v>
                </c:pt>
                <c:pt idx="8751">
                  <c:v>40530</c:v>
                </c:pt>
                <c:pt idx="8752">
                  <c:v>40531</c:v>
                </c:pt>
                <c:pt idx="8753">
                  <c:v>40532</c:v>
                </c:pt>
                <c:pt idx="8754">
                  <c:v>40533</c:v>
                </c:pt>
                <c:pt idx="8755">
                  <c:v>40534</c:v>
                </c:pt>
                <c:pt idx="8756">
                  <c:v>40535</c:v>
                </c:pt>
                <c:pt idx="8757">
                  <c:v>40536</c:v>
                </c:pt>
                <c:pt idx="8758">
                  <c:v>40537</c:v>
                </c:pt>
                <c:pt idx="8759">
                  <c:v>40538</c:v>
                </c:pt>
                <c:pt idx="8760">
                  <c:v>40539</c:v>
                </c:pt>
                <c:pt idx="8761">
                  <c:v>40540</c:v>
                </c:pt>
                <c:pt idx="8762">
                  <c:v>40541</c:v>
                </c:pt>
                <c:pt idx="8763">
                  <c:v>40542</c:v>
                </c:pt>
                <c:pt idx="8764">
                  <c:v>40543</c:v>
                </c:pt>
                <c:pt idx="8765">
                  <c:v>40544</c:v>
                </c:pt>
                <c:pt idx="8766">
                  <c:v>40545</c:v>
                </c:pt>
                <c:pt idx="8767">
                  <c:v>40546</c:v>
                </c:pt>
                <c:pt idx="8768">
                  <c:v>40547</c:v>
                </c:pt>
                <c:pt idx="8769">
                  <c:v>40548</c:v>
                </c:pt>
                <c:pt idx="8770">
                  <c:v>40549</c:v>
                </c:pt>
                <c:pt idx="8771">
                  <c:v>40550</c:v>
                </c:pt>
                <c:pt idx="8772">
                  <c:v>40551</c:v>
                </c:pt>
                <c:pt idx="8773">
                  <c:v>40552</c:v>
                </c:pt>
                <c:pt idx="8774">
                  <c:v>40553</c:v>
                </c:pt>
                <c:pt idx="8775">
                  <c:v>40554</c:v>
                </c:pt>
                <c:pt idx="8776">
                  <c:v>40555</c:v>
                </c:pt>
                <c:pt idx="8777">
                  <c:v>40556</c:v>
                </c:pt>
                <c:pt idx="8778">
                  <c:v>40557</c:v>
                </c:pt>
                <c:pt idx="8779">
                  <c:v>40558</c:v>
                </c:pt>
                <c:pt idx="8780">
                  <c:v>40559</c:v>
                </c:pt>
                <c:pt idx="8781">
                  <c:v>40560</c:v>
                </c:pt>
                <c:pt idx="8782">
                  <c:v>40561</c:v>
                </c:pt>
                <c:pt idx="8783">
                  <c:v>40562</c:v>
                </c:pt>
                <c:pt idx="8784">
                  <c:v>40563</c:v>
                </c:pt>
                <c:pt idx="8785">
                  <c:v>40564</c:v>
                </c:pt>
                <c:pt idx="8786">
                  <c:v>40565</c:v>
                </c:pt>
                <c:pt idx="8787">
                  <c:v>40566</c:v>
                </c:pt>
                <c:pt idx="8788">
                  <c:v>40567</c:v>
                </c:pt>
                <c:pt idx="8789">
                  <c:v>40568</c:v>
                </c:pt>
                <c:pt idx="8790">
                  <c:v>40569</c:v>
                </c:pt>
                <c:pt idx="8791">
                  <c:v>40570</c:v>
                </c:pt>
                <c:pt idx="8792">
                  <c:v>40571</c:v>
                </c:pt>
                <c:pt idx="8793">
                  <c:v>40572</c:v>
                </c:pt>
                <c:pt idx="8794">
                  <c:v>40573</c:v>
                </c:pt>
                <c:pt idx="8795">
                  <c:v>40574</c:v>
                </c:pt>
                <c:pt idx="8796">
                  <c:v>40575</c:v>
                </c:pt>
                <c:pt idx="8797">
                  <c:v>40576</c:v>
                </c:pt>
                <c:pt idx="8798">
                  <c:v>40577</c:v>
                </c:pt>
                <c:pt idx="8799">
                  <c:v>40578</c:v>
                </c:pt>
                <c:pt idx="8800">
                  <c:v>40579</c:v>
                </c:pt>
                <c:pt idx="8801">
                  <c:v>40580</c:v>
                </c:pt>
                <c:pt idx="8802">
                  <c:v>40581</c:v>
                </c:pt>
                <c:pt idx="8803">
                  <c:v>40582</c:v>
                </c:pt>
                <c:pt idx="8804">
                  <c:v>40583</c:v>
                </c:pt>
                <c:pt idx="8805">
                  <c:v>40584</c:v>
                </c:pt>
                <c:pt idx="8806">
                  <c:v>40585</c:v>
                </c:pt>
                <c:pt idx="8807">
                  <c:v>40586</c:v>
                </c:pt>
                <c:pt idx="8808">
                  <c:v>40587</c:v>
                </c:pt>
                <c:pt idx="8809">
                  <c:v>40588</c:v>
                </c:pt>
                <c:pt idx="8810">
                  <c:v>40589</c:v>
                </c:pt>
                <c:pt idx="8811">
                  <c:v>40590</c:v>
                </c:pt>
                <c:pt idx="8812">
                  <c:v>40591</c:v>
                </c:pt>
                <c:pt idx="8813">
                  <c:v>40592</c:v>
                </c:pt>
                <c:pt idx="8814">
                  <c:v>40593</c:v>
                </c:pt>
                <c:pt idx="8815">
                  <c:v>40594</c:v>
                </c:pt>
                <c:pt idx="8816">
                  <c:v>40595</c:v>
                </c:pt>
                <c:pt idx="8817">
                  <c:v>40596</c:v>
                </c:pt>
                <c:pt idx="8818">
                  <c:v>40597</c:v>
                </c:pt>
                <c:pt idx="8819">
                  <c:v>40598</c:v>
                </c:pt>
                <c:pt idx="8820">
                  <c:v>40599</c:v>
                </c:pt>
                <c:pt idx="8821">
                  <c:v>40600</c:v>
                </c:pt>
                <c:pt idx="8822">
                  <c:v>40601</c:v>
                </c:pt>
                <c:pt idx="8823">
                  <c:v>40602</c:v>
                </c:pt>
                <c:pt idx="8824">
                  <c:v>40603</c:v>
                </c:pt>
                <c:pt idx="8825">
                  <c:v>40604</c:v>
                </c:pt>
                <c:pt idx="8826">
                  <c:v>40605</c:v>
                </c:pt>
                <c:pt idx="8827">
                  <c:v>40606</c:v>
                </c:pt>
                <c:pt idx="8828">
                  <c:v>40607</c:v>
                </c:pt>
                <c:pt idx="8829">
                  <c:v>40608</c:v>
                </c:pt>
                <c:pt idx="8830">
                  <c:v>40609</c:v>
                </c:pt>
                <c:pt idx="8831">
                  <c:v>40610</c:v>
                </c:pt>
                <c:pt idx="8832">
                  <c:v>40611</c:v>
                </c:pt>
                <c:pt idx="8833">
                  <c:v>40612</c:v>
                </c:pt>
                <c:pt idx="8834">
                  <c:v>40613</c:v>
                </c:pt>
                <c:pt idx="8835">
                  <c:v>40614</c:v>
                </c:pt>
                <c:pt idx="8836">
                  <c:v>40615</c:v>
                </c:pt>
                <c:pt idx="8837">
                  <c:v>40616</c:v>
                </c:pt>
                <c:pt idx="8838">
                  <c:v>40617</c:v>
                </c:pt>
                <c:pt idx="8839">
                  <c:v>40618</c:v>
                </c:pt>
                <c:pt idx="8840">
                  <c:v>40619</c:v>
                </c:pt>
                <c:pt idx="8841">
                  <c:v>40620</c:v>
                </c:pt>
                <c:pt idx="8842">
                  <c:v>40621</c:v>
                </c:pt>
                <c:pt idx="8843">
                  <c:v>40622</c:v>
                </c:pt>
                <c:pt idx="8844">
                  <c:v>40623</c:v>
                </c:pt>
                <c:pt idx="8845">
                  <c:v>40624</c:v>
                </c:pt>
                <c:pt idx="8846">
                  <c:v>40625</c:v>
                </c:pt>
                <c:pt idx="8847">
                  <c:v>40626</c:v>
                </c:pt>
                <c:pt idx="8848">
                  <c:v>40627</c:v>
                </c:pt>
                <c:pt idx="8849">
                  <c:v>40628</c:v>
                </c:pt>
                <c:pt idx="8850">
                  <c:v>40629</c:v>
                </c:pt>
                <c:pt idx="8851">
                  <c:v>40630</c:v>
                </c:pt>
                <c:pt idx="8852">
                  <c:v>40631</c:v>
                </c:pt>
                <c:pt idx="8853">
                  <c:v>40632</c:v>
                </c:pt>
                <c:pt idx="8854">
                  <c:v>40633</c:v>
                </c:pt>
                <c:pt idx="8855">
                  <c:v>40634</c:v>
                </c:pt>
                <c:pt idx="8856">
                  <c:v>40635</c:v>
                </c:pt>
                <c:pt idx="8857">
                  <c:v>40636</c:v>
                </c:pt>
                <c:pt idx="8858">
                  <c:v>40637</c:v>
                </c:pt>
                <c:pt idx="8859">
                  <c:v>40638</c:v>
                </c:pt>
                <c:pt idx="8860">
                  <c:v>40639</c:v>
                </c:pt>
                <c:pt idx="8861">
                  <c:v>40640</c:v>
                </c:pt>
                <c:pt idx="8862">
                  <c:v>40641</c:v>
                </c:pt>
                <c:pt idx="8863">
                  <c:v>40642</c:v>
                </c:pt>
                <c:pt idx="8864">
                  <c:v>40643</c:v>
                </c:pt>
                <c:pt idx="8865">
                  <c:v>40644</c:v>
                </c:pt>
                <c:pt idx="8866">
                  <c:v>40645</c:v>
                </c:pt>
                <c:pt idx="8867">
                  <c:v>40646</c:v>
                </c:pt>
                <c:pt idx="8868">
                  <c:v>40647</c:v>
                </c:pt>
                <c:pt idx="8869">
                  <c:v>40648</c:v>
                </c:pt>
                <c:pt idx="8870">
                  <c:v>40649</c:v>
                </c:pt>
                <c:pt idx="8871">
                  <c:v>40650</c:v>
                </c:pt>
                <c:pt idx="8872">
                  <c:v>40651</c:v>
                </c:pt>
                <c:pt idx="8873">
                  <c:v>40652</c:v>
                </c:pt>
                <c:pt idx="8874">
                  <c:v>40653</c:v>
                </c:pt>
                <c:pt idx="8875">
                  <c:v>40654</c:v>
                </c:pt>
                <c:pt idx="8876">
                  <c:v>40655</c:v>
                </c:pt>
                <c:pt idx="8877">
                  <c:v>40656</c:v>
                </c:pt>
                <c:pt idx="8878">
                  <c:v>40657</c:v>
                </c:pt>
                <c:pt idx="8879">
                  <c:v>40658</c:v>
                </c:pt>
                <c:pt idx="8880">
                  <c:v>40659</c:v>
                </c:pt>
                <c:pt idx="8881">
                  <c:v>40660</c:v>
                </c:pt>
                <c:pt idx="8882">
                  <c:v>40661</c:v>
                </c:pt>
                <c:pt idx="8883">
                  <c:v>40662</c:v>
                </c:pt>
                <c:pt idx="8884">
                  <c:v>40663</c:v>
                </c:pt>
                <c:pt idx="8885">
                  <c:v>40664</c:v>
                </c:pt>
                <c:pt idx="8886">
                  <c:v>40665</c:v>
                </c:pt>
                <c:pt idx="8887">
                  <c:v>40666</c:v>
                </c:pt>
                <c:pt idx="8888">
                  <c:v>40667</c:v>
                </c:pt>
                <c:pt idx="8889">
                  <c:v>40668</c:v>
                </c:pt>
                <c:pt idx="8890">
                  <c:v>40669</c:v>
                </c:pt>
                <c:pt idx="8891">
                  <c:v>40670</c:v>
                </c:pt>
                <c:pt idx="8892">
                  <c:v>40671</c:v>
                </c:pt>
                <c:pt idx="8893">
                  <c:v>40672</c:v>
                </c:pt>
                <c:pt idx="8894">
                  <c:v>40673</c:v>
                </c:pt>
                <c:pt idx="8895">
                  <c:v>40674</c:v>
                </c:pt>
                <c:pt idx="8896">
                  <c:v>40675</c:v>
                </c:pt>
                <c:pt idx="8897">
                  <c:v>40676</c:v>
                </c:pt>
                <c:pt idx="8898">
                  <c:v>40677</c:v>
                </c:pt>
                <c:pt idx="8899">
                  <c:v>40678</c:v>
                </c:pt>
                <c:pt idx="8900">
                  <c:v>40679</c:v>
                </c:pt>
                <c:pt idx="8901">
                  <c:v>40680</c:v>
                </c:pt>
                <c:pt idx="8902">
                  <c:v>40681</c:v>
                </c:pt>
                <c:pt idx="8903">
                  <c:v>40682</c:v>
                </c:pt>
                <c:pt idx="8904">
                  <c:v>40683</c:v>
                </c:pt>
                <c:pt idx="8905">
                  <c:v>40684</c:v>
                </c:pt>
                <c:pt idx="8906">
                  <c:v>40685</c:v>
                </c:pt>
                <c:pt idx="8907">
                  <c:v>40686</c:v>
                </c:pt>
                <c:pt idx="8908">
                  <c:v>40687</c:v>
                </c:pt>
                <c:pt idx="8909">
                  <c:v>40688</c:v>
                </c:pt>
                <c:pt idx="8910">
                  <c:v>40689</c:v>
                </c:pt>
                <c:pt idx="8911">
                  <c:v>40690</c:v>
                </c:pt>
                <c:pt idx="8912">
                  <c:v>40691</c:v>
                </c:pt>
                <c:pt idx="8913">
                  <c:v>40692</c:v>
                </c:pt>
                <c:pt idx="8914">
                  <c:v>40693</c:v>
                </c:pt>
                <c:pt idx="8915">
                  <c:v>40694</c:v>
                </c:pt>
                <c:pt idx="8916">
                  <c:v>40695</c:v>
                </c:pt>
                <c:pt idx="8917">
                  <c:v>40696</c:v>
                </c:pt>
                <c:pt idx="8918">
                  <c:v>40697</c:v>
                </c:pt>
                <c:pt idx="8919">
                  <c:v>40698</c:v>
                </c:pt>
                <c:pt idx="8920">
                  <c:v>40699</c:v>
                </c:pt>
                <c:pt idx="8921">
                  <c:v>40700</c:v>
                </c:pt>
                <c:pt idx="8922">
                  <c:v>40701</c:v>
                </c:pt>
                <c:pt idx="8923">
                  <c:v>40702</c:v>
                </c:pt>
                <c:pt idx="8924">
                  <c:v>40703</c:v>
                </c:pt>
                <c:pt idx="8925">
                  <c:v>40704</c:v>
                </c:pt>
                <c:pt idx="8926">
                  <c:v>40705</c:v>
                </c:pt>
                <c:pt idx="8927">
                  <c:v>40706</c:v>
                </c:pt>
                <c:pt idx="8928">
                  <c:v>40707</c:v>
                </c:pt>
                <c:pt idx="8929">
                  <c:v>40708</c:v>
                </c:pt>
                <c:pt idx="8930">
                  <c:v>40709</c:v>
                </c:pt>
                <c:pt idx="8931">
                  <c:v>40710</c:v>
                </c:pt>
                <c:pt idx="8932">
                  <c:v>40711</c:v>
                </c:pt>
                <c:pt idx="8933">
                  <c:v>40712</c:v>
                </c:pt>
                <c:pt idx="8934">
                  <c:v>40713</c:v>
                </c:pt>
                <c:pt idx="8935">
                  <c:v>40714</c:v>
                </c:pt>
                <c:pt idx="8936">
                  <c:v>40715</c:v>
                </c:pt>
                <c:pt idx="8937">
                  <c:v>40716</c:v>
                </c:pt>
                <c:pt idx="8938">
                  <c:v>40717</c:v>
                </c:pt>
                <c:pt idx="8939">
                  <c:v>40718</c:v>
                </c:pt>
                <c:pt idx="8940">
                  <c:v>40719</c:v>
                </c:pt>
                <c:pt idx="8941">
                  <c:v>40720</c:v>
                </c:pt>
                <c:pt idx="8942">
                  <c:v>40721</c:v>
                </c:pt>
                <c:pt idx="8943">
                  <c:v>40722</c:v>
                </c:pt>
                <c:pt idx="8944">
                  <c:v>40723</c:v>
                </c:pt>
                <c:pt idx="8945">
                  <c:v>40724</c:v>
                </c:pt>
                <c:pt idx="8946">
                  <c:v>40725</c:v>
                </c:pt>
                <c:pt idx="8947">
                  <c:v>40726</c:v>
                </c:pt>
                <c:pt idx="8948">
                  <c:v>40727</c:v>
                </c:pt>
                <c:pt idx="8949">
                  <c:v>40728</c:v>
                </c:pt>
                <c:pt idx="8950">
                  <c:v>40729</c:v>
                </c:pt>
                <c:pt idx="8951">
                  <c:v>40730</c:v>
                </c:pt>
                <c:pt idx="8952">
                  <c:v>40731</c:v>
                </c:pt>
                <c:pt idx="8953">
                  <c:v>40732</c:v>
                </c:pt>
                <c:pt idx="8954">
                  <c:v>40733</c:v>
                </c:pt>
                <c:pt idx="8955">
                  <c:v>40734</c:v>
                </c:pt>
                <c:pt idx="8956">
                  <c:v>40735</c:v>
                </c:pt>
                <c:pt idx="8957">
                  <c:v>40736</c:v>
                </c:pt>
                <c:pt idx="8958">
                  <c:v>40737</c:v>
                </c:pt>
                <c:pt idx="8959">
                  <c:v>40738</c:v>
                </c:pt>
                <c:pt idx="8960">
                  <c:v>40739</c:v>
                </c:pt>
                <c:pt idx="8961">
                  <c:v>40740</c:v>
                </c:pt>
                <c:pt idx="8962">
                  <c:v>40741</c:v>
                </c:pt>
                <c:pt idx="8963">
                  <c:v>40742</c:v>
                </c:pt>
                <c:pt idx="8964">
                  <c:v>40743</c:v>
                </c:pt>
                <c:pt idx="8965">
                  <c:v>40744</c:v>
                </c:pt>
                <c:pt idx="8966">
                  <c:v>40745</c:v>
                </c:pt>
                <c:pt idx="8967">
                  <c:v>40746</c:v>
                </c:pt>
                <c:pt idx="8968">
                  <c:v>40747</c:v>
                </c:pt>
                <c:pt idx="8969">
                  <c:v>40748</c:v>
                </c:pt>
                <c:pt idx="8970">
                  <c:v>40749</c:v>
                </c:pt>
                <c:pt idx="8971">
                  <c:v>40750</c:v>
                </c:pt>
                <c:pt idx="8972">
                  <c:v>40751</c:v>
                </c:pt>
                <c:pt idx="8973">
                  <c:v>40752</c:v>
                </c:pt>
                <c:pt idx="8974">
                  <c:v>40753</c:v>
                </c:pt>
                <c:pt idx="8975">
                  <c:v>40754</c:v>
                </c:pt>
                <c:pt idx="8976">
                  <c:v>40755</c:v>
                </c:pt>
                <c:pt idx="8977">
                  <c:v>40756</c:v>
                </c:pt>
                <c:pt idx="8978">
                  <c:v>40757</c:v>
                </c:pt>
                <c:pt idx="8979">
                  <c:v>40758</c:v>
                </c:pt>
                <c:pt idx="8980">
                  <c:v>40759</c:v>
                </c:pt>
                <c:pt idx="8981">
                  <c:v>40760</c:v>
                </c:pt>
                <c:pt idx="8982">
                  <c:v>40761</c:v>
                </c:pt>
                <c:pt idx="8983">
                  <c:v>40762</c:v>
                </c:pt>
                <c:pt idx="8984">
                  <c:v>40763</c:v>
                </c:pt>
                <c:pt idx="8985">
                  <c:v>40764</c:v>
                </c:pt>
                <c:pt idx="8986">
                  <c:v>40765</c:v>
                </c:pt>
                <c:pt idx="8987">
                  <c:v>40766</c:v>
                </c:pt>
                <c:pt idx="8988">
                  <c:v>40767</c:v>
                </c:pt>
                <c:pt idx="8989">
                  <c:v>40768</c:v>
                </c:pt>
                <c:pt idx="8990">
                  <c:v>40769</c:v>
                </c:pt>
                <c:pt idx="8991">
                  <c:v>40770</c:v>
                </c:pt>
                <c:pt idx="8992">
                  <c:v>40771</c:v>
                </c:pt>
                <c:pt idx="8993">
                  <c:v>40772</c:v>
                </c:pt>
                <c:pt idx="8994">
                  <c:v>40773</c:v>
                </c:pt>
                <c:pt idx="8995">
                  <c:v>40774</c:v>
                </c:pt>
                <c:pt idx="8996">
                  <c:v>40775</c:v>
                </c:pt>
                <c:pt idx="8997">
                  <c:v>40776</c:v>
                </c:pt>
                <c:pt idx="8998">
                  <c:v>40777</c:v>
                </c:pt>
                <c:pt idx="8999">
                  <c:v>40778</c:v>
                </c:pt>
                <c:pt idx="9000">
                  <c:v>40779</c:v>
                </c:pt>
                <c:pt idx="9001">
                  <c:v>40780</c:v>
                </c:pt>
                <c:pt idx="9002">
                  <c:v>40781</c:v>
                </c:pt>
                <c:pt idx="9003">
                  <c:v>40782</c:v>
                </c:pt>
                <c:pt idx="9004">
                  <c:v>40783</c:v>
                </c:pt>
                <c:pt idx="9005">
                  <c:v>40784</c:v>
                </c:pt>
                <c:pt idx="9006">
                  <c:v>40785</c:v>
                </c:pt>
                <c:pt idx="9007">
                  <c:v>40786</c:v>
                </c:pt>
                <c:pt idx="9008">
                  <c:v>40787</c:v>
                </c:pt>
                <c:pt idx="9009">
                  <c:v>40788</c:v>
                </c:pt>
                <c:pt idx="9010">
                  <c:v>40789</c:v>
                </c:pt>
                <c:pt idx="9011">
                  <c:v>40790</c:v>
                </c:pt>
                <c:pt idx="9012">
                  <c:v>40791</c:v>
                </c:pt>
                <c:pt idx="9013">
                  <c:v>40792</c:v>
                </c:pt>
                <c:pt idx="9014">
                  <c:v>40793</c:v>
                </c:pt>
                <c:pt idx="9015">
                  <c:v>40794</c:v>
                </c:pt>
                <c:pt idx="9016">
                  <c:v>40795</c:v>
                </c:pt>
                <c:pt idx="9017">
                  <c:v>40796</c:v>
                </c:pt>
                <c:pt idx="9018">
                  <c:v>40797</c:v>
                </c:pt>
                <c:pt idx="9019">
                  <c:v>40798</c:v>
                </c:pt>
                <c:pt idx="9020">
                  <c:v>40799</c:v>
                </c:pt>
                <c:pt idx="9021">
                  <c:v>40800</c:v>
                </c:pt>
                <c:pt idx="9022">
                  <c:v>40801</c:v>
                </c:pt>
                <c:pt idx="9023">
                  <c:v>40802</c:v>
                </c:pt>
                <c:pt idx="9024">
                  <c:v>40803</c:v>
                </c:pt>
                <c:pt idx="9025">
                  <c:v>40804</c:v>
                </c:pt>
                <c:pt idx="9026">
                  <c:v>40805</c:v>
                </c:pt>
                <c:pt idx="9027">
                  <c:v>40806</c:v>
                </c:pt>
                <c:pt idx="9028">
                  <c:v>40807</c:v>
                </c:pt>
                <c:pt idx="9029">
                  <c:v>40808</c:v>
                </c:pt>
                <c:pt idx="9030">
                  <c:v>40809</c:v>
                </c:pt>
                <c:pt idx="9031">
                  <c:v>40810</c:v>
                </c:pt>
                <c:pt idx="9032">
                  <c:v>40811</c:v>
                </c:pt>
                <c:pt idx="9033">
                  <c:v>40812</c:v>
                </c:pt>
                <c:pt idx="9034">
                  <c:v>40813</c:v>
                </c:pt>
                <c:pt idx="9035">
                  <c:v>40814</c:v>
                </c:pt>
                <c:pt idx="9036">
                  <c:v>40815</c:v>
                </c:pt>
                <c:pt idx="9037">
                  <c:v>40816</c:v>
                </c:pt>
                <c:pt idx="9038">
                  <c:v>40817</c:v>
                </c:pt>
                <c:pt idx="9039">
                  <c:v>40818</c:v>
                </c:pt>
                <c:pt idx="9040">
                  <c:v>40819</c:v>
                </c:pt>
                <c:pt idx="9041">
                  <c:v>40820</c:v>
                </c:pt>
                <c:pt idx="9042">
                  <c:v>40821</c:v>
                </c:pt>
                <c:pt idx="9043">
                  <c:v>40822</c:v>
                </c:pt>
                <c:pt idx="9044">
                  <c:v>40823</c:v>
                </c:pt>
                <c:pt idx="9045">
                  <c:v>40824</c:v>
                </c:pt>
                <c:pt idx="9046">
                  <c:v>40825</c:v>
                </c:pt>
                <c:pt idx="9047">
                  <c:v>40826</c:v>
                </c:pt>
                <c:pt idx="9048">
                  <c:v>40827</c:v>
                </c:pt>
                <c:pt idx="9049">
                  <c:v>40828</c:v>
                </c:pt>
                <c:pt idx="9050">
                  <c:v>40829</c:v>
                </c:pt>
                <c:pt idx="9051">
                  <c:v>40830</c:v>
                </c:pt>
                <c:pt idx="9052">
                  <c:v>40831</c:v>
                </c:pt>
                <c:pt idx="9053">
                  <c:v>40832</c:v>
                </c:pt>
                <c:pt idx="9054">
                  <c:v>40833</c:v>
                </c:pt>
                <c:pt idx="9055">
                  <c:v>40834</c:v>
                </c:pt>
                <c:pt idx="9056">
                  <c:v>40835</c:v>
                </c:pt>
                <c:pt idx="9057">
                  <c:v>40836</c:v>
                </c:pt>
                <c:pt idx="9058">
                  <c:v>40837</c:v>
                </c:pt>
                <c:pt idx="9059">
                  <c:v>40838</c:v>
                </c:pt>
                <c:pt idx="9060">
                  <c:v>40839</c:v>
                </c:pt>
                <c:pt idx="9061">
                  <c:v>40840</c:v>
                </c:pt>
                <c:pt idx="9062">
                  <c:v>40841</c:v>
                </c:pt>
                <c:pt idx="9063">
                  <c:v>40842</c:v>
                </c:pt>
                <c:pt idx="9064">
                  <c:v>40843</c:v>
                </c:pt>
                <c:pt idx="9065">
                  <c:v>40844</c:v>
                </c:pt>
                <c:pt idx="9066">
                  <c:v>40845</c:v>
                </c:pt>
                <c:pt idx="9067">
                  <c:v>40846</c:v>
                </c:pt>
                <c:pt idx="9068">
                  <c:v>40847</c:v>
                </c:pt>
                <c:pt idx="9069">
                  <c:v>40848</c:v>
                </c:pt>
                <c:pt idx="9070">
                  <c:v>40849</c:v>
                </c:pt>
                <c:pt idx="9071">
                  <c:v>40850</c:v>
                </c:pt>
                <c:pt idx="9072">
                  <c:v>40851</c:v>
                </c:pt>
                <c:pt idx="9073">
                  <c:v>40852</c:v>
                </c:pt>
                <c:pt idx="9074">
                  <c:v>40853</c:v>
                </c:pt>
                <c:pt idx="9075">
                  <c:v>40854</c:v>
                </c:pt>
                <c:pt idx="9076">
                  <c:v>40855</c:v>
                </c:pt>
                <c:pt idx="9077">
                  <c:v>40856</c:v>
                </c:pt>
                <c:pt idx="9078">
                  <c:v>40857</c:v>
                </c:pt>
                <c:pt idx="9079">
                  <c:v>40858</c:v>
                </c:pt>
                <c:pt idx="9080">
                  <c:v>40859</c:v>
                </c:pt>
                <c:pt idx="9081">
                  <c:v>40860</c:v>
                </c:pt>
                <c:pt idx="9082">
                  <c:v>40861</c:v>
                </c:pt>
                <c:pt idx="9083">
                  <c:v>40862</c:v>
                </c:pt>
                <c:pt idx="9084">
                  <c:v>40863</c:v>
                </c:pt>
                <c:pt idx="9085">
                  <c:v>40864</c:v>
                </c:pt>
                <c:pt idx="9086">
                  <c:v>40865</c:v>
                </c:pt>
                <c:pt idx="9087">
                  <c:v>40866</c:v>
                </c:pt>
                <c:pt idx="9088">
                  <c:v>40867</c:v>
                </c:pt>
                <c:pt idx="9089">
                  <c:v>40868</c:v>
                </c:pt>
                <c:pt idx="9090">
                  <c:v>40869</c:v>
                </c:pt>
                <c:pt idx="9091">
                  <c:v>40870</c:v>
                </c:pt>
                <c:pt idx="9092">
                  <c:v>40871</c:v>
                </c:pt>
                <c:pt idx="9093">
                  <c:v>40872</c:v>
                </c:pt>
                <c:pt idx="9094">
                  <c:v>40873</c:v>
                </c:pt>
                <c:pt idx="9095">
                  <c:v>40874</c:v>
                </c:pt>
                <c:pt idx="9096">
                  <c:v>40875</c:v>
                </c:pt>
                <c:pt idx="9097">
                  <c:v>40876</c:v>
                </c:pt>
                <c:pt idx="9098">
                  <c:v>40877</c:v>
                </c:pt>
                <c:pt idx="9099">
                  <c:v>40878</c:v>
                </c:pt>
                <c:pt idx="9100">
                  <c:v>40879</c:v>
                </c:pt>
                <c:pt idx="9101">
                  <c:v>40880</c:v>
                </c:pt>
                <c:pt idx="9102">
                  <c:v>40881</c:v>
                </c:pt>
                <c:pt idx="9103">
                  <c:v>40882</c:v>
                </c:pt>
                <c:pt idx="9104">
                  <c:v>40883</c:v>
                </c:pt>
                <c:pt idx="9105">
                  <c:v>40884</c:v>
                </c:pt>
                <c:pt idx="9106">
                  <c:v>40885</c:v>
                </c:pt>
                <c:pt idx="9107">
                  <c:v>40886</c:v>
                </c:pt>
                <c:pt idx="9108">
                  <c:v>40887</c:v>
                </c:pt>
                <c:pt idx="9109">
                  <c:v>40888</c:v>
                </c:pt>
                <c:pt idx="9110">
                  <c:v>40889</c:v>
                </c:pt>
                <c:pt idx="9111">
                  <c:v>40890</c:v>
                </c:pt>
                <c:pt idx="9112">
                  <c:v>40891</c:v>
                </c:pt>
                <c:pt idx="9113">
                  <c:v>40892</c:v>
                </c:pt>
                <c:pt idx="9114">
                  <c:v>40893</c:v>
                </c:pt>
                <c:pt idx="9115">
                  <c:v>40894</c:v>
                </c:pt>
                <c:pt idx="9116">
                  <c:v>40895</c:v>
                </c:pt>
                <c:pt idx="9117">
                  <c:v>40896</c:v>
                </c:pt>
                <c:pt idx="9118">
                  <c:v>40897</c:v>
                </c:pt>
                <c:pt idx="9119">
                  <c:v>40898</c:v>
                </c:pt>
                <c:pt idx="9120">
                  <c:v>40899</c:v>
                </c:pt>
                <c:pt idx="9121">
                  <c:v>40900</c:v>
                </c:pt>
                <c:pt idx="9122">
                  <c:v>40901</c:v>
                </c:pt>
                <c:pt idx="9123">
                  <c:v>40902</c:v>
                </c:pt>
                <c:pt idx="9124">
                  <c:v>40903</c:v>
                </c:pt>
                <c:pt idx="9125">
                  <c:v>40904</c:v>
                </c:pt>
                <c:pt idx="9126">
                  <c:v>40905</c:v>
                </c:pt>
                <c:pt idx="9127">
                  <c:v>40906</c:v>
                </c:pt>
                <c:pt idx="9128">
                  <c:v>40907</c:v>
                </c:pt>
                <c:pt idx="9129">
                  <c:v>40908</c:v>
                </c:pt>
                <c:pt idx="9130">
                  <c:v>40909</c:v>
                </c:pt>
                <c:pt idx="9131">
                  <c:v>40910</c:v>
                </c:pt>
                <c:pt idx="9132">
                  <c:v>40911</c:v>
                </c:pt>
                <c:pt idx="9133">
                  <c:v>40912</c:v>
                </c:pt>
                <c:pt idx="9134">
                  <c:v>40913</c:v>
                </c:pt>
                <c:pt idx="9135">
                  <c:v>40914</c:v>
                </c:pt>
                <c:pt idx="9136">
                  <c:v>40915</c:v>
                </c:pt>
                <c:pt idx="9137">
                  <c:v>40916</c:v>
                </c:pt>
                <c:pt idx="9138">
                  <c:v>40917</c:v>
                </c:pt>
                <c:pt idx="9139">
                  <c:v>40918</c:v>
                </c:pt>
                <c:pt idx="9140">
                  <c:v>40919</c:v>
                </c:pt>
                <c:pt idx="9141">
                  <c:v>40920</c:v>
                </c:pt>
                <c:pt idx="9142">
                  <c:v>40921</c:v>
                </c:pt>
                <c:pt idx="9143">
                  <c:v>40922</c:v>
                </c:pt>
                <c:pt idx="9144">
                  <c:v>40923</c:v>
                </c:pt>
                <c:pt idx="9145">
                  <c:v>40924</c:v>
                </c:pt>
                <c:pt idx="9146">
                  <c:v>40925</c:v>
                </c:pt>
                <c:pt idx="9147">
                  <c:v>40926</c:v>
                </c:pt>
                <c:pt idx="9148">
                  <c:v>40927</c:v>
                </c:pt>
                <c:pt idx="9149">
                  <c:v>40928</c:v>
                </c:pt>
                <c:pt idx="9150">
                  <c:v>40929</c:v>
                </c:pt>
                <c:pt idx="9151">
                  <c:v>40930</c:v>
                </c:pt>
                <c:pt idx="9152">
                  <c:v>40931</c:v>
                </c:pt>
                <c:pt idx="9153">
                  <c:v>40932</c:v>
                </c:pt>
                <c:pt idx="9154">
                  <c:v>40933</c:v>
                </c:pt>
                <c:pt idx="9155">
                  <c:v>40934</c:v>
                </c:pt>
                <c:pt idx="9156">
                  <c:v>40935</c:v>
                </c:pt>
                <c:pt idx="9157">
                  <c:v>40936</c:v>
                </c:pt>
                <c:pt idx="9158">
                  <c:v>40937</c:v>
                </c:pt>
                <c:pt idx="9159">
                  <c:v>40938</c:v>
                </c:pt>
                <c:pt idx="9160">
                  <c:v>40939</c:v>
                </c:pt>
                <c:pt idx="9161">
                  <c:v>40940</c:v>
                </c:pt>
                <c:pt idx="9162">
                  <c:v>40941</c:v>
                </c:pt>
                <c:pt idx="9163">
                  <c:v>40942</c:v>
                </c:pt>
                <c:pt idx="9164">
                  <c:v>40943</c:v>
                </c:pt>
                <c:pt idx="9165">
                  <c:v>40944</c:v>
                </c:pt>
                <c:pt idx="9166">
                  <c:v>40945</c:v>
                </c:pt>
                <c:pt idx="9167">
                  <c:v>40946</c:v>
                </c:pt>
                <c:pt idx="9168">
                  <c:v>40947</c:v>
                </c:pt>
                <c:pt idx="9169">
                  <c:v>40948</c:v>
                </c:pt>
                <c:pt idx="9170">
                  <c:v>40949</c:v>
                </c:pt>
                <c:pt idx="9171">
                  <c:v>40950</c:v>
                </c:pt>
                <c:pt idx="9172">
                  <c:v>40951</c:v>
                </c:pt>
                <c:pt idx="9173">
                  <c:v>40952</c:v>
                </c:pt>
                <c:pt idx="9174">
                  <c:v>40953</c:v>
                </c:pt>
                <c:pt idx="9175">
                  <c:v>40954</c:v>
                </c:pt>
                <c:pt idx="9176">
                  <c:v>40955</c:v>
                </c:pt>
                <c:pt idx="9177">
                  <c:v>40956</c:v>
                </c:pt>
                <c:pt idx="9178">
                  <c:v>40957</c:v>
                </c:pt>
                <c:pt idx="9179">
                  <c:v>40958</c:v>
                </c:pt>
                <c:pt idx="9180">
                  <c:v>40959</c:v>
                </c:pt>
                <c:pt idx="9181">
                  <c:v>40960</c:v>
                </c:pt>
                <c:pt idx="9182">
                  <c:v>40961</c:v>
                </c:pt>
                <c:pt idx="9183">
                  <c:v>40962</c:v>
                </c:pt>
                <c:pt idx="9184">
                  <c:v>40963</c:v>
                </c:pt>
                <c:pt idx="9185">
                  <c:v>40964</c:v>
                </c:pt>
                <c:pt idx="9186">
                  <c:v>40965</c:v>
                </c:pt>
                <c:pt idx="9187">
                  <c:v>40966</c:v>
                </c:pt>
                <c:pt idx="9188">
                  <c:v>40967</c:v>
                </c:pt>
                <c:pt idx="9189">
                  <c:v>40968</c:v>
                </c:pt>
                <c:pt idx="9190">
                  <c:v>40969</c:v>
                </c:pt>
                <c:pt idx="9191">
                  <c:v>40970</c:v>
                </c:pt>
                <c:pt idx="9192">
                  <c:v>40971</c:v>
                </c:pt>
                <c:pt idx="9193">
                  <c:v>40972</c:v>
                </c:pt>
                <c:pt idx="9194">
                  <c:v>40973</c:v>
                </c:pt>
                <c:pt idx="9195">
                  <c:v>40974</c:v>
                </c:pt>
                <c:pt idx="9196">
                  <c:v>40975</c:v>
                </c:pt>
                <c:pt idx="9197">
                  <c:v>40976</c:v>
                </c:pt>
                <c:pt idx="9198">
                  <c:v>40977</c:v>
                </c:pt>
                <c:pt idx="9199">
                  <c:v>40978</c:v>
                </c:pt>
                <c:pt idx="9200">
                  <c:v>40979</c:v>
                </c:pt>
                <c:pt idx="9201">
                  <c:v>40980</c:v>
                </c:pt>
                <c:pt idx="9202">
                  <c:v>40981</c:v>
                </c:pt>
                <c:pt idx="9203">
                  <c:v>40982</c:v>
                </c:pt>
                <c:pt idx="9204">
                  <c:v>40983</c:v>
                </c:pt>
                <c:pt idx="9205">
                  <c:v>40984</c:v>
                </c:pt>
                <c:pt idx="9206">
                  <c:v>40985</c:v>
                </c:pt>
                <c:pt idx="9207">
                  <c:v>40986</c:v>
                </c:pt>
                <c:pt idx="9208">
                  <c:v>40987</c:v>
                </c:pt>
                <c:pt idx="9209">
                  <c:v>40988</c:v>
                </c:pt>
                <c:pt idx="9210">
                  <c:v>40989</c:v>
                </c:pt>
                <c:pt idx="9211">
                  <c:v>40990</c:v>
                </c:pt>
                <c:pt idx="9212">
                  <c:v>40991</c:v>
                </c:pt>
                <c:pt idx="9213">
                  <c:v>40992</c:v>
                </c:pt>
                <c:pt idx="9214">
                  <c:v>40993</c:v>
                </c:pt>
                <c:pt idx="9215">
                  <c:v>40994</c:v>
                </c:pt>
                <c:pt idx="9216">
                  <c:v>40995</c:v>
                </c:pt>
                <c:pt idx="9217">
                  <c:v>40996</c:v>
                </c:pt>
                <c:pt idx="9218">
                  <c:v>40997</c:v>
                </c:pt>
                <c:pt idx="9219">
                  <c:v>40998</c:v>
                </c:pt>
                <c:pt idx="9220">
                  <c:v>40999</c:v>
                </c:pt>
                <c:pt idx="9221">
                  <c:v>41000</c:v>
                </c:pt>
                <c:pt idx="9222">
                  <c:v>41001</c:v>
                </c:pt>
                <c:pt idx="9223">
                  <c:v>41002</c:v>
                </c:pt>
                <c:pt idx="9224">
                  <c:v>41003</c:v>
                </c:pt>
                <c:pt idx="9225">
                  <c:v>41004</c:v>
                </c:pt>
                <c:pt idx="9226">
                  <c:v>41005</c:v>
                </c:pt>
                <c:pt idx="9227">
                  <c:v>41006</c:v>
                </c:pt>
                <c:pt idx="9228">
                  <c:v>41007</c:v>
                </c:pt>
                <c:pt idx="9229">
                  <c:v>41008</c:v>
                </c:pt>
                <c:pt idx="9230">
                  <c:v>41009</c:v>
                </c:pt>
                <c:pt idx="9231">
                  <c:v>41010</c:v>
                </c:pt>
                <c:pt idx="9232">
                  <c:v>41011</c:v>
                </c:pt>
                <c:pt idx="9233">
                  <c:v>41012</c:v>
                </c:pt>
                <c:pt idx="9234">
                  <c:v>41013</c:v>
                </c:pt>
                <c:pt idx="9235">
                  <c:v>41014</c:v>
                </c:pt>
                <c:pt idx="9236">
                  <c:v>41015</c:v>
                </c:pt>
                <c:pt idx="9237">
                  <c:v>41016</c:v>
                </c:pt>
                <c:pt idx="9238">
                  <c:v>41017</c:v>
                </c:pt>
                <c:pt idx="9239">
                  <c:v>41018</c:v>
                </c:pt>
                <c:pt idx="9240">
                  <c:v>41019</c:v>
                </c:pt>
                <c:pt idx="9241">
                  <c:v>41020</c:v>
                </c:pt>
                <c:pt idx="9242">
                  <c:v>41021</c:v>
                </c:pt>
                <c:pt idx="9243">
                  <c:v>41022</c:v>
                </c:pt>
                <c:pt idx="9244">
                  <c:v>41023</c:v>
                </c:pt>
                <c:pt idx="9245">
                  <c:v>41024</c:v>
                </c:pt>
                <c:pt idx="9246">
                  <c:v>41025</c:v>
                </c:pt>
                <c:pt idx="9247">
                  <c:v>41026</c:v>
                </c:pt>
                <c:pt idx="9248">
                  <c:v>41027</c:v>
                </c:pt>
                <c:pt idx="9249">
                  <c:v>41028</c:v>
                </c:pt>
                <c:pt idx="9250">
                  <c:v>41029</c:v>
                </c:pt>
                <c:pt idx="9251">
                  <c:v>41030</c:v>
                </c:pt>
                <c:pt idx="9252">
                  <c:v>41031</c:v>
                </c:pt>
                <c:pt idx="9253">
                  <c:v>41032</c:v>
                </c:pt>
                <c:pt idx="9254">
                  <c:v>41033</c:v>
                </c:pt>
                <c:pt idx="9255">
                  <c:v>41034</c:v>
                </c:pt>
                <c:pt idx="9256">
                  <c:v>41035</c:v>
                </c:pt>
                <c:pt idx="9257">
                  <c:v>41036</c:v>
                </c:pt>
                <c:pt idx="9258">
                  <c:v>41037</c:v>
                </c:pt>
                <c:pt idx="9259">
                  <c:v>41038</c:v>
                </c:pt>
                <c:pt idx="9260">
                  <c:v>41039</c:v>
                </c:pt>
                <c:pt idx="9261">
                  <c:v>41040</c:v>
                </c:pt>
                <c:pt idx="9262">
                  <c:v>41041</c:v>
                </c:pt>
                <c:pt idx="9263">
                  <c:v>41042</c:v>
                </c:pt>
                <c:pt idx="9264">
                  <c:v>41043</c:v>
                </c:pt>
                <c:pt idx="9265">
                  <c:v>41044</c:v>
                </c:pt>
                <c:pt idx="9266">
                  <c:v>41045</c:v>
                </c:pt>
                <c:pt idx="9267">
                  <c:v>41046</c:v>
                </c:pt>
                <c:pt idx="9268">
                  <c:v>41047</c:v>
                </c:pt>
                <c:pt idx="9269">
                  <c:v>41048</c:v>
                </c:pt>
                <c:pt idx="9270">
                  <c:v>41049</c:v>
                </c:pt>
                <c:pt idx="9271">
                  <c:v>41050</c:v>
                </c:pt>
                <c:pt idx="9272">
                  <c:v>41051</c:v>
                </c:pt>
                <c:pt idx="9273">
                  <c:v>41052</c:v>
                </c:pt>
                <c:pt idx="9274">
                  <c:v>41053</c:v>
                </c:pt>
                <c:pt idx="9275">
                  <c:v>41054</c:v>
                </c:pt>
                <c:pt idx="9276">
                  <c:v>41055</c:v>
                </c:pt>
                <c:pt idx="9277">
                  <c:v>41056</c:v>
                </c:pt>
                <c:pt idx="9278">
                  <c:v>41057</c:v>
                </c:pt>
                <c:pt idx="9279">
                  <c:v>41058</c:v>
                </c:pt>
                <c:pt idx="9280">
                  <c:v>41059</c:v>
                </c:pt>
                <c:pt idx="9281">
                  <c:v>41060</c:v>
                </c:pt>
                <c:pt idx="9282">
                  <c:v>41061</c:v>
                </c:pt>
                <c:pt idx="9283">
                  <c:v>41062</c:v>
                </c:pt>
                <c:pt idx="9284">
                  <c:v>41063</c:v>
                </c:pt>
                <c:pt idx="9285">
                  <c:v>41064</c:v>
                </c:pt>
                <c:pt idx="9286">
                  <c:v>41065</c:v>
                </c:pt>
                <c:pt idx="9287">
                  <c:v>41066</c:v>
                </c:pt>
                <c:pt idx="9288">
                  <c:v>41067</c:v>
                </c:pt>
                <c:pt idx="9289">
                  <c:v>41068</c:v>
                </c:pt>
                <c:pt idx="9290">
                  <c:v>41069</c:v>
                </c:pt>
                <c:pt idx="9291">
                  <c:v>41070</c:v>
                </c:pt>
                <c:pt idx="9292">
                  <c:v>41071</c:v>
                </c:pt>
                <c:pt idx="9293">
                  <c:v>41072</c:v>
                </c:pt>
                <c:pt idx="9294">
                  <c:v>41073</c:v>
                </c:pt>
                <c:pt idx="9295">
                  <c:v>41074</c:v>
                </c:pt>
                <c:pt idx="9296">
                  <c:v>41075</c:v>
                </c:pt>
                <c:pt idx="9297">
                  <c:v>41076</c:v>
                </c:pt>
                <c:pt idx="9298">
                  <c:v>41077</c:v>
                </c:pt>
                <c:pt idx="9299">
                  <c:v>41078</c:v>
                </c:pt>
                <c:pt idx="9300">
                  <c:v>41079</c:v>
                </c:pt>
                <c:pt idx="9301">
                  <c:v>41080</c:v>
                </c:pt>
                <c:pt idx="9302">
                  <c:v>41081</c:v>
                </c:pt>
                <c:pt idx="9303">
                  <c:v>41082</c:v>
                </c:pt>
                <c:pt idx="9304">
                  <c:v>41083</c:v>
                </c:pt>
                <c:pt idx="9305">
                  <c:v>41084</c:v>
                </c:pt>
                <c:pt idx="9306">
                  <c:v>41085</c:v>
                </c:pt>
                <c:pt idx="9307">
                  <c:v>41086</c:v>
                </c:pt>
                <c:pt idx="9308">
                  <c:v>41087</c:v>
                </c:pt>
                <c:pt idx="9309">
                  <c:v>41088</c:v>
                </c:pt>
                <c:pt idx="9310">
                  <c:v>41089</c:v>
                </c:pt>
                <c:pt idx="9311">
                  <c:v>41090</c:v>
                </c:pt>
                <c:pt idx="9312">
                  <c:v>41091</c:v>
                </c:pt>
                <c:pt idx="9313">
                  <c:v>41092</c:v>
                </c:pt>
                <c:pt idx="9314">
                  <c:v>41093</c:v>
                </c:pt>
                <c:pt idx="9315">
                  <c:v>41094</c:v>
                </c:pt>
                <c:pt idx="9316">
                  <c:v>41095</c:v>
                </c:pt>
                <c:pt idx="9317">
                  <c:v>41096</c:v>
                </c:pt>
                <c:pt idx="9318">
                  <c:v>41097</c:v>
                </c:pt>
                <c:pt idx="9319">
                  <c:v>41098</c:v>
                </c:pt>
                <c:pt idx="9320">
                  <c:v>41099</c:v>
                </c:pt>
                <c:pt idx="9321">
                  <c:v>41100</c:v>
                </c:pt>
                <c:pt idx="9322">
                  <c:v>41101</c:v>
                </c:pt>
                <c:pt idx="9323">
                  <c:v>41102</c:v>
                </c:pt>
                <c:pt idx="9324">
                  <c:v>41103</c:v>
                </c:pt>
                <c:pt idx="9325">
                  <c:v>41104</c:v>
                </c:pt>
                <c:pt idx="9326">
                  <c:v>41105</c:v>
                </c:pt>
                <c:pt idx="9327">
                  <c:v>41106</c:v>
                </c:pt>
                <c:pt idx="9328">
                  <c:v>41107</c:v>
                </c:pt>
                <c:pt idx="9329">
                  <c:v>41108</c:v>
                </c:pt>
                <c:pt idx="9330">
                  <c:v>41109</c:v>
                </c:pt>
                <c:pt idx="9331">
                  <c:v>41110</c:v>
                </c:pt>
                <c:pt idx="9332">
                  <c:v>41111</c:v>
                </c:pt>
                <c:pt idx="9333">
                  <c:v>41112</c:v>
                </c:pt>
                <c:pt idx="9334">
                  <c:v>41113</c:v>
                </c:pt>
                <c:pt idx="9335">
                  <c:v>41114</c:v>
                </c:pt>
                <c:pt idx="9336">
                  <c:v>41115</c:v>
                </c:pt>
                <c:pt idx="9337">
                  <c:v>41116</c:v>
                </c:pt>
                <c:pt idx="9338">
                  <c:v>41117</c:v>
                </c:pt>
                <c:pt idx="9339">
                  <c:v>41118</c:v>
                </c:pt>
                <c:pt idx="9340">
                  <c:v>41119</c:v>
                </c:pt>
                <c:pt idx="9341">
                  <c:v>41120</c:v>
                </c:pt>
                <c:pt idx="9342">
                  <c:v>41121</c:v>
                </c:pt>
                <c:pt idx="9343">
                  <c:v>41122</c:v>
                </c:pt>
                <c:pt idx="9344">
                  <c:v>41123</c:v>
                </c:pt>
                <c:pt idx="9345">
                  <c:v>41124</c:v>
                </c:pt>
                <c:pt idx="9346">
                  <c:v>41125</c:v>
                </c:pt>
                <c:pt idx="9347">
                  <c:v>41126</c:v>
                </c:pt>
                <c:pt idx="9348">
                  <c:v>41127</c:v>
                </c:pt>
                <c:pt idx="9349">
                  <c:v>41128</c:v>
                </c:pt>
                <c:pt idx="9350">
                  <c:v>41129</c:v>
                </c:pt>
                <c:pt idx="9351">
                  <c:v>41130</c:v>
                </c:pt>
                <c:pt idx="9352">
                  <c:v>41131</c:v>
                </c:pt>
                <c:pt idx="9353">
                  <c:v>41132</c:v>
                </c:pt>
                <c:pt idx="9354">
                  <c:v>41133</c:v>
                </c:pt>
                <c:pt idx="9355">
                  <c:v>41134</c:v>
                </c:pt>
                <c:pt idx="9356">
                  <c:v>41135</c:v>
                </c:pt>
                <c:pt idx="9357">
                  <c:v>41136</c:v>
                </c:pt>
                <c:pt idx="9358">
                  <c:v>41137</c:v>
                </c:pt>
                <c:pt idx="9359">
                  <c:v>41138</c:v>
                </c:pt>
                <c:pt idx="9360">
                  <c:v>41139</c:v>
                </c:pt>
                <c:pt idx="9361">
                  <c:v>41140</c:v>
                </c:pt>
                <c:pt idx="9362">
                  <c:v>41141</c:v>
                </c:pt>
                <c:pt idx="9363">
                  <c:v>41142</c:v>
                </c:pt>
                <c:pt idx="9364">
                  <c:v>41143</c:v>
                </c:pt>
                <c:pt idx="9365">
                  <c:v>41144</c:v>
                </c:pt>
                <c:pt idx="9366">
                  <c:v>41145</c:v>
                </c:pt>
                <c:pt idx="9367">
                  <c:v>41146</c:v>
                </c:pt>
                <c:pt idx="9368">
                  <c:v>41147</c:v>
                </c:pt>
                <c:pt idx="9369">
                  <c:v>41148</c:v>
                </c:pt>
                <c:pt idx="9370">
                  <c:v>41149</c:v>
                </c:pt>
                <c:pt idx="9371">
                  <c:v>41150</c:v>
                </c:pt>
                <c:pt idx="9372">
                  <c:v>41151</c:v>
                </c:pt>
                <c:pt idx="9373">
                  <c:v>41152</c:v>
                </c:pt>
                <c:pt idx="9374">
                  <c:v>41153</c:v>
                </c:pt>
                <c:pt idx="9375">
                  <c:v>41154</c:v>
                </c:pt>
                <c:pt idx="9376">
                  <c:v>41155</c:v>
                </c:pt>
                <c:pt idx="9377">
                  <c:v>41156</c:v>
                </c:pt>
                <c:pt idx="9378">
                  <c:v>41157</c:v>
                </c:pt>
                <c:pt idx="9379">
                  <c:v>41158</c:v>
                </c:pt>
                <c:pt idx="9380">
                  <c:v>41159</c:v>
                </c:pt>
                <c:pt idx="9381">
                  <c:v>41160</c:v>
                </c:pt>
                <c:pt idx="9382">
                  <c:v>41161</c:v>
                </c:pt>
                <c:pt idx="9383">
                  <c:v>41162</c:v>
                </c:pt>
                <c:pt idx="9384">
                  <c:v>41163</c:v>
                </c:pt>
                <c:pt idx="9385">
                  <c:v>41164</c:v>
                </c:pt>
                <c:pt idx="9386">
                  <c:v>41165</c:v>
                </c:pt>
                <c:pt idx="9387">
                  <c:v>41166</c:v>
                </c:pt>
                <c:pt idx="9388">
                  <c:v>41167</c:v>
                </c:pt>
                <c:pt idx="9389">
                  <c:v>41168</c:v>
                </c:pt>
                <c:pt idx="9390">
                  <c:v>41169</c:v>
                </c:pt>
                <c:pt idx="9391">
                  <c:v>41170</c:v>
                </c:pt>
                <c:pt idx="9392">
                  <c:v>41171</c:v>
                </c:pt>
                <c:pt idx="9393">
                  <c:v>41172</c:v>
                </c:pt>
                <c:pt idx="9394">
                  <c:v>41173</c:v>
                </c:pt>
                <c:pt idx="9395">
                  <c:v>41174</c:v>
                </c:pt>
                <c:pt idx="9396">
                  <c:v>41175</c:v>
                </c:pt>
                <c:pt idx="9397">
                  <c:v>41176</c:v>
                </c:pt>
                <c:pt idx="9398">
                  <c:v>41177</c:v>
                </c:pt>
                <c:pt idx="9399">
                  <c:v>41178</c:v>
                </c:pt>
                <c:pt idx="9400">
                  <c:v>41179</c:v>
                </c:pt>
                <c:pt idx="9401">
                  <c:v>41180</c:v>
                </c:pt>
                <c:pt idx="9402">
                  <c:v>41181</c:v>
                </c:pt>
                <c:pt idx="9403">
                  <c:v>41182</c:v>
                </c:pt>
                <c:pt idx="9404">
                  <c:v>41183</c:v>
                </c:pt>
                <c:pt idx="9405">
                  <c:v>41184</c:v>
                </c:pt>
                <c:pt idx="9406">
                  <c:v>41185</c:v>
                </c:pt>
                <c:pt idx="9407">
                  <c:v>41186</c:v>
                </c:pt>
                <c:pt idx="9408">
                  <c:v>41187</c:v>
                </c:pt>
                <c:pt idx="9409">
                  <c:v>41188</c:v>
                </c:pt>
                <c:pt idx="9410">
                  <c:v>41189</c:v>
                </c:pt>
                <c:pt idx="9411">
                  <c:v>41190</c:v>
                </c:pt>
                <c:pt idx="9412">
                  <c:v>41191</c:v>
                </c:pt>
                <c:pt idx="9413">
                  <c:v>41192</c:v>
                </c:pt>
                <c:pt idx="9414">
                  <c:v>41193</c:v>
                </c:pt>
                <c:pt idx="9415">
                  <c:v>41194</c:v>
                </c:pt>
                <c:pt idx="9416">
                  <c:v>41195</c:v>
                </c:pt>
                <c:pt idx="9417">
                  <c:v>41196</c:v>
                </c:pt>
                <c:pt idx="9418">
                  <c:v>41197</c:v>
                </c:pt>
                <c:pt idx="9419">
                  <c:v>41198</c:v>
                </c:pt>
                <c:pt idx="9420">
                  <c:v>41199</c:v>
                </c:pt>
                <c:pt idx="9421">
                  <c:v>41200</c:v>
                </c:pt>
                <c:pt idx="9422">
                  <c:v>41201</c:v>
                </c:pt>
                <c:pt idx="9423">
                  <c:v>41202</c:v>
                </c:pt>
                <c:pt idx="9424">
                  <c:v>41203</c:v>
                </c:pt>
                <c:pt idx="9425">
                  <c:v>41204</c:v>
                </c:pt>
                <c:pt idx="9426">
                  <c:v>41205</c:v>
                </c:pt>
                <c:pt idx="9427">
                  <c:v>41206</c:v>
                </c:pt>
                <c:pt idx="9428">
                  <c:v>41207</c:v>
                </c:pt>
                <c:pt idx="9429">
                  <c:v>41208</c:v>
                </c:pt>
                <c:pt idx="9430">
                  <c:v>41209</c:v>
                </c:pt>
                <c:pt idx="9431">
                  <c:v>41210</c:v>
                </c:pt>
                <c:pt idx="9432">
                  <c:v>41211</c:v>
                </c:pt>
                <c:pt idx="9433">
                  <c:v>41212</c:v>
                </c:pt>
                <c:pt idx="9434">
                  <c:v>41213</c:v>
                </c:pt>
                <c:pt idx="9435">
                  <c:v>41214</c:v>
                </c:pt>
                <c:pt idx="9436">
                  <c:v>41215</c:v>
                </c:pt>
                <c:pt idx="9437">
                  <c:v>41216</c:v>
                </c:pt>
                <c:pt idx="9438">
                  <c:v>41217</c:v>
                </c:pt>
                <c:pt idx="9439">
                  <c:v>41218</c:v>
                </c:pt>
                <c:pt idx="9440">
                  <c:v>41219</c:v>
                </c:pt>
                <c:pt idx="9441">
                  <c:v>41220</c:v>
                </c:pt>
                <c:pt idx="9442">
                  <c:v>41221</c:v>
                </c:pt>
                <c:pt idx="9443">
                  <c:v>41222</c:v>
                </c:pt>
                <c:pt idx="9444">
                  <c:v>41223</c:v>
                </c:pt>
                <c:pt idx="9445">
                  <c:v>41224</c:v>
                </c:pt>
                <c:pt idx="9446">
                  <c:v>41225</c:v>
                </c:pt>
                <c:pt idx="9447">
                  <c:v>41226</c:v>
                </c:pt>
                <c:pt idx="9448">
                  <c:v>41227</c:v>
                </c:pt>
                <c:pt idx="9449">
                  <c:v>41228</c:v>
                </c:pt>
                <c:pt idx="9450">
                  <c:v>41229</c:v>
                </c:pt>
                <c:pt idx="9451">
                  <c:v>41230</c:v>
                </c:pt>
                <c:pt idx="9452">
                  <c:v>41231</c:v>
                </c:pt>
                <c:pt idx="9453">
                  <c:v>41232</c:v>
                </c:pt>
                <c:pt idx="9454">
                  <c:v>41233</c:v>
                </c:pt>
                <c:pt idx="9455">
                  <c:v>41234</c:v>
                </c:pt>
                <c:pt idx="9456">
                  <c:v>41235</c:v>
                </c:pt>
                <c:pt idx="9457">
                  <c:v>41236</c:v>
                </c:pt>
                <c:pt idx="9458">
                  <c:v>41237</c:v>
                </c:pt>
                <c:pt idx="9459">
                  <c:v>41238</c:v>
                </c:pt>
                <c:pt idx="9460">
                  <c:v>41239</c:v>
                </c:pt>
                <c:pt idx="9461">
                  <c:v>41240</c:v>
                </c:pt>
                <c:pt idx="9462">
                  <c:v>41241</c:v>
                </c:pt>
                <c:pt idx="9463">
                  <c:v>41242</c:v>
                </c:pt>
                <c:pt idx="9464">
                  <c:v>41243</c:v>
                </c:pt>
                <c:pt idx="9465">
                  <c:v>41244</c:v>
                </c:pt>
                <c:pt idx="9466">
                  <c:v>41245</c:v>
                </c:pt>
                <c:pt idx="9467">
                  <c:v>41246</c:v>
                </c:pt>
                <c:pt idx="9468">
                  <c:v>41247</c:v>
                </c:pt>
                <c:pt idx="9469">
                  <c:v>41248</c:v>
                </c:pt>
                <c:pt idx="9470">
                  <c:v>41249</c:v>
                </c:pt>
                <c:pt idx="9471">
                  <c:v>41250</c:v>
                </c:pt>
                <c:pt idx="9472">
                  <c:v>41251</c:v>
                </c:pt>
                <c:pt idx="9473">
                  <c:v>41252</c:v>
                </c:pt>
                <c:pt idx="9474">
                  <c:v>41253</c:v>
                </c:pt>
                <c:pt idx="9475">
                  <c:v>41254</c:v>
                </c:pt>
                <c:pt idx="9476">
                  <c:v>41255</c:v>
                </c:pt>
                <c:pt idx="9477">
                  <c:v>41256</c:v>
                </c:pt>
                <c:pt idx="9478">
                  <c:v>41257</c:v>
                </c:pt>
                <c:pt idx="9479">
                  <c:v>41258</c:v>
                </c:pt>
                <c:pt idx="9480">
                  <c:v>41259</c:v>
                </c:pt>
                <c:pt idx="9481">
                  <c:v>41260</c:v>
                </c:pt>
                <c:pt idx="9482">
                  <c:v>41261</c:v>
                </c:pt>
                <c:pt idx="9483">
                  <c:v>41262</c:v>
                </c:pt>
                <c:pt idx="9484">
                  <c:v>41263</c:v>
                </c:pt>
                <c:pt idx="9485">
                  <c:v>41264</c:v>
                </c:pt>
                <c:pt idx="9486">
                  <c:v>41265</c:v>
                </c:pt>
                <c:pt idx="9487">
                  <c:v>41266</c:v>
                </c:pt>
                <c:pt idx="9488">
                  <c:v>41267</c:v>
                </c:pt>
                <c:pt idx="9489">
                  <c:v>41268</c:v>
                </c:pt>
                <c:pt idx="9490">
                  <c:v>41269</c:v>
                </c:pt>
                <c:pt idx="9491">
                  <c:v>41270</c:v>
                </c:pt>
                <c:pt idx="9492">
                  <c:v>41271</c:v>
                </c:pt>
                <c:pt idx="9493">
                  <c:v>41272</c:v>
                </c:pt>
                <c:pt idx="9494">
                  <c:v>41273</c:v>
                </c:pt>
                <c:pt idx="9495">
                  <c:v>41274</c:v>
                </c:pt>
                <c:pt idx="9496">
                  <c:v>41275</c:v>
                </c:pt>
                <c:pt idx="9497">
                  <c:v>41276</c:v>
                </c:pt>
                <c:pt idx="9498">
                  <c:v>41277</c:v>
                </c:pt>
                <c:pt idx="9499">
                  <c:v>41278</c:v>
                </c:pt>
                <c:pt idx="9500">
                  <c:v>41279</c:v>
                </c:pt>
                <c:pt idx="9501">
                  <c:v>41280</c:v>
                </c:pt>
                <c:pt idx="9502">
                  <c:v>41281</c:v>
                </c:pt>
                <c:pt idx="9503">
                  <c:v>41282</c:v>
                </c:pt>
                <c:pt idx="9504">
                  <c:v>41283</c:v>
                </c:pt>
                <c:pt idx="9505">
                  <c:v>41284</c:v>
                </c:pt>
                <c:pt idx="9506">
                  <c:v>41285</c:v>
                </c:pt>
                <c:pt idx="9507">
                  <c:v>41286</c:v>
                </c:pt>
                <c:pt idx="9508">
                  <c:v>41287</c:v>
                </c:pt>
                <c:pt idx="9509">
                  <c:v>41288</c:v>
                </c:pt>
                <c:pt idx="9510">
                  <c:v>41289</c:v>
                </c:pt>
                <c:pt idx="9511">
                  <c:v>41290</c:v>
                </c:pt>
                <c:pt idx="9512">
                  <c:v>41291</c:v>
                </c:pt>
                <c:pt idx="9513">
                  <c:v>41292</c:v>
                </c:pt>
                <c:pt idx="9514">
                  <c:v>41293</c:v>
                </c:pt>
                <c:pt idx="9515">
                  <c:v>41294</c:v>
                </c:pt>
                <c:pt idx="9516">
                  <c:v>41295</c:v>
                </c:pt>
                <c:pt idx="9517">
                  <c:v>41296</c:v>
                </c:pt>
                <c:pt idx="9518">
                  <c:v>41297</c:v>
                </c:pt>
                <c:pt idx="9519">
                  <c:v>41298</c:v>
                </c:pt>
                <c:pt idx="9520">
                  <c:v>41299</c:v>
                </c:pt>
                <c:pt idx="9521">
                  <c:v>41300</c:v>
                </c:pt>
                <c:pt idx="9522">
                  <c:v>41301</c:v>
                </c:pt>
                <c:pt idx="9523">
                  <c:v>41302</c:v>
                </c:pt>
                <c:pt idx="9524">
                  <c:v>41303</c:v>
                </c:pt>
                <c:pt idx="9525">
                  <c:v>41304</c:v>
                </c:pt>
                <c:pt idx="9526">
                  <c:v>41305</c:v>
                </c:pt>
                <c:pt idx="9527">
                  <c:v>41306</c:v>
                </c:pt>
                <c:pt idx="9528">
                  <c:v>41307</c:v>
                </c:pt>
                <c:pt idx="9529">
                  <c:v>41308</c:v>
                </c:pt>
                <c:pt idx="9530">
                  <c:v>41309</c:v>
                </c:pt>
                <c:pt idx="9531">
                  <c:v>41310</c:v>
                </c:pt>
                <c:pt idx="9532">
                  <c:v>41311</c:v>
                </c:pt>
                <c:pt idx="9533">
                  <c:v>41312</c:v>
                </c:pt>
                <c:pt idx="9534">
                  <c:v>41313</c:v>
                </c:pt>
                <c:pt idx="9535">
                  <c:v>41314</c:v>
                </c:pt>
                <c:pt idx="9536">
                  <c:v>41315</c:v>
                </c:pt>
                <c:pt idx="9537">
                  <c:v>41316</c:v>
                </c:pt>
                <c:pt idx="9538">
                  <c:v>41317</c:v>
                </c:pt>
                <c:pt idx="9539">
                  <c:v>41318</c:v>
                </c:pt>
                <c:pt idx="9540">
                  <c:v>41319</c:v>
                </c:pt>
                <c:pt idx="9541">
                  <c:v>41320</c:v>
                </c:pt>
                <c:pt idx="9542">
                  <c:v>41321</c:v>
                </c:pt>
                <c:pt idx="9543">
                  <c:v>41322</c:v>
                </c:pt>
                <c:pt idx="9544">
                  <c:v>41323</c:v>
                </c:pt>
                <c:pt idx="9545">
                  <c:v>41324</c:v>
                </c:pt>
                <c:pt idx="9546">
                  <c:v>41325</c:v>
                </c:pt>
                <c:pt idx="9547">
                  <c:v>41326</c:v>
                </c:pt>
                <c:pt idx="9548">
                  <c:v>41327</c:v>
                </c:pt>
                <c:pt idx="9549">
                  <c:v>41328</c:v>
                </c:pt>
                <c:pt idx="9550">
                  <c:v>41329</c:v>
                </c:pt>
                <c:pt idx="9551">
                  <c:v>41330</c:v>
                </c:pt>
                <c:pt idx="9552">
                  <c:v>41331</c:v>
                </c:pt>
                <c:pt idx="9553">
                  <c:v>41332</c:v>
                </c:pt>
                <c:pt idx="9554">
                  <c:v>41333</c:v>
                </c:pt>
                <c:pt idx="9555">
                  <c:v>41334</c:v>
                </c:pt>
                <c:pt idx="9556">
                  <c:v>41335</c:v>
                </c:pt>
                <c:pt idx="9557">
                  <c:v>41336</c:v>
                </c:pt>
                <c:pt idx="9558">
                  <c:v>41337</c:v>
                </c:pt>
                <c:pt idx="9559">
                  <c:v>41338</c:v>
                </c:pt>
                <c:pt idx="9560">
                  <c:v>41339</c:v>
                </c:pt>
                <c:pt idx="9561">
                  <c:v>41340</c:v>
                </c:pt>
                <c:pt idx="9562">
                  <c:v>41341</c:v>
                </c:pt>
                <c:pt idx="9563">
                  <c:v>41342</c:v>
                </c:pt>
                <c:pt idx="9564">
                  <c:v>41343</c:v>
                </c:pt>
                <c:pt idx="9565">
                  <c:v>41344</c:v>
                </c:pt>
                <c:pt idx="9566">
                  <c:v>41345</c:v>
                </c:pt>
                <c:pt idx="9567">
                  <c:v>41346</c:v>
                </c:pt>
                <c:pt idx="9568">
                  <c:v>41347</c:v>
                </c:pt>
                <c:pt idx="9569">
                  <c:v>41348</c:v>
                </c:pt>
                <c:pt idx="9570">
                  <c:v>41349</c:v>
                </c:pt>
                <c:pt idx="9571">
                  <c:v>41350</c:v>
                </c:pt>
                <c:pt idx="9572">
                  <c:v>41351</c:v>
                </c:pt>
                <c:pt idx="9573">
                  <c:v>41352</c:v>
                </c:pt>
                <c:pt idx="9574">
                  <c:v>41353</c:v>
                </c:pt>
                <c:pt idx="9575">
                  <c:v>41354</c:v>
                </c:pt>
                <c:pt idx="9576">
                  <c:v>41355</c:v>
                </c:pt>
                <c:pt idx="9577">
                  <c:v>41356</c:v>
                </c:pt>
                <c:pt idx="9578">
                  <c:v>41357</c:v>
                </c:pt>
                <c:pt idx="9579">
                  <c:v>41358</c:v>
                </c:pt>
                <c:pt idx="9580">
                  <c:v>41359</c:v>
                </c:pt>
                <c:pt idx="9581">
                  <c:v>41360</c:v>
                </c:pt>
                <c:pt idx="9582">
                  <c:v>41361</c:v>
                </c:pt>
                <c:pt idx="9583">
                  <c:v>41362</c:v>
                </c:pt>
                <c:pt idx="9584">
                  <c:v>41363</c:v>
                </c:pt>
                <c:pt idx="9585">
                  <c:v>41364</c:v>
                </c:pt>
                <c:pt idx="9586">
                  <c:v>41365</c:v>
                </c:pt>
                <c:pt idx="9587">
                  <c:v>41366</c:v>
                </c:pt>
                <c:pt idx="9588">
                  <c:v>41367</c:v>
                </c:pt>
                <c:pt idx="9589">
                  <c:v>41368</c:v>
                </c:pt>
                <c:pt idx="9590">
                  <c:v>41369</c:v>
                </c:pt>
                <c:pt idx="9591">
                  <c:v>41370</c:v>
                </c:pt>
                <c:pt idx="9592">
                  <c:v>41371</c:v>
                </c:pt>
                <c:pt idx="9593">
                  <c:v>41372</c:v>
                </c:pt>
                <c:pt idx="9594">
                  <c:v>41373</c:v>
                </c:pt>
                <c:pt idx="9595">
                  <c:v>41374</c:v>
                </c:pt>
                <c:pt idx="9596">
                  <c:v>41375</c:v>
                </c:pt>
                <c:pt idx="9597">
                  <c:v>41376</c:v>
                </c:pt>
                <c:pt idx="9598">
                  <c:v>41377</c:v>
                </c:pt>
                <c:pt idx="9599">
                  <c:v>41378</c:v>
                </c:pt>
                <c:pt idx="9600">
                  <c:v>41379</c:v>
                </c:pt>
                <c:pt idx="9601">
                  <c:v>41380</c:v>
                </c:pt>
                <c:pt idx="9602">
                  <c:v>41381</c:v>
                </c:pt>
                <c:pt idx="9603">
                  <c:v>41382</c:v>
                </c:pt>
                <c:pt idx="9604">
                  <c:v>41383</c:v>
                </c:pt>
                <c:pt idx="9605">
                  <c:v>41384</c:v>
                </c:pt>
                <c:pt idx="9606">
                  <c:v>41385</c:v>
                </c:pt>
                <c:pt idx="9607">
                  <c:v>41386</c:v>
                </c:pt>
                <c:pt idx="9608">
                  <c:v>41387</c:v>
                </c:pt>
                <c:pt idx="9609">
                  <c:v>41388</c:v>
                </c:pt>
                <c:pt idx="9610">
                  <c:v>41389</c:v>
                </c:pt>
                <c:pt idx="9611">
                  <c:v>41390</c:v>
                </c:pt>
                <c:pt idx="9612">
                  <c:v>41391</c:v>
                </c:pt>
                <c:pt idx="9613">
                  <c:v>41392</c:v>
                </c:pt>
                <c:pt idx="9614">
                  <c:v>41393</c:v>
                </c:pt>
                <c:pt idx="9615">
                  <c:v>41394</c:v>
                </c:pt>
                <c:pt idx="9616">
                  <c:v>41395</c:v>
                </c:pt>
                <c:pt idx="9617">
                  <c:v>41396</c:v>
                </c:pt>
                <c:pt idx="9618">
                  <c:v>41397</c:v>
                </c:pt>
                <c:pt idx="9619">
                  <c:v>41398</c:v>
                </c:pt>
                <c:pt idx="9620">
                  <c:v>41399</c:v>
                </c:pt>
                <c:pt idx="9621">
                  <c:v>41400</c:v>
                </c:pt>
                <c:pt idx="9622">
                  <c:v>41401</c:v>
                </c:pt>
                <c:pt idx="9623">
                  <c:v>41402</c:v>
                </c:pt>
                <c:pt idx="9624">
                  <c:v>41403</c:v>
                </c:pt>
                <c:pt idx="9625">
                  <c:v>41404</c:v>
                </c:pt>
                <c:pt idx="9626">
                  <c:v>41405</c:v>
                </c:pt>
                <c:pt idx="9627">
                  <c:v>41406</c:v>
                </c:pt>
                <c:pt idx="9628">
                  <c:v>41407</c:v>
                </c:pt>
                <c:pt idx="9629">
                  <c:v>41408</c:v>
                </c:pt>
                <c:pt idx="9630">
                  <c:v>41409</c:v>
                </c:pt>
                <c:pt idx="9631">
                  <c:v>41410</c:v>
                </c:pt>
                <c:pt idx="9632">
                  <c:v>41411</c:v>
                </c:pt>
                <c:pt idx="9633">
                  <c:v>41412</c:v>
                </c:pt>
                <c:pt idx="9634">
                  <c:v>41413</c:v>
                </c:pt>
                <c:pt idx="9635">
                  <c:v>41414</c:v>
                </c:pt>
                <c:pt idx="9636">
                  <c:v>41415</c:v>
                </c:pt>
                <c:pt idx="9637">
                  <c:v>41416</c:v>
                </c:pt>
                <c:pt idx="9638">
                  <c:v>41417</c:v>
                </c:pt>
                <c:pt idx="9639">
                  <c:v>41418</c:v>
                </c:pt>
                <c:pt idx="9640">
                  <c:v>41419</c:v>
                </c:pt>
                <c:pt idx="9641">
                  <c:v>41420</c:v>
                </c:pt>
                <c:pt idx="9642">
                  <c:v>41421</c:v>
                </c:pt>
                <c:pt idx="9643">
                  <c:v>41422</c:v>
                </c:pt>
                <c:pt idx="9644">
                  <c:v>41423</c:v>
                </c:pt>
                <c:pt idx="9645">
                  <c:v>41424</c:v>
                </c:pt>
                <c:pt idx="9646">
                  <c:v>41425</c:v>
                </c:pt>
                <c:pt idx="9647">
                  <c:v>41426</c:v>
                </c:pt>
                <c:pt idx="9648">
                  <c:v>41427</c:v>
                </c:pt>
                <c:pt idx="9649">
                  <c:v>41428</c:v>
                </c:pt>
                <c:pt idx="9650">
                  <c:v>41429</c:v>
                </c:pt>
                <c:pt idx="9651">
                  <c:v>41430</c:v>
                </c:pt>
                <c:pt idx="9652">
                  <c:v>41431</c:v>
                </c:pt>
                <c:pt idx="9653">
                  <c:v>41432</c:v>
                </c:pt>
                <c:pt idx="9654">
                  <c:v>41433</c:v>
                </c:pt>
                <c:pt idx="9655">
                  <c:v>41434</c:v>
                </c:pt>
                <c:pt idx="9656">
                  <c:v>41435</c:v>
                </c:pt>
                <c:pt idx="9657">
                  <c:v>41436</c:v>
                </c:pt>
                <c:pt idx="9658">
                  <c:v>41437</c:v>
                </c:pt>
                <c:pt idx="9659">
                  <c:v>41438</c:v>
                </c:pt>
                <c:pt idx="9660">
                  <c:v>41439</c:v>
                </c:pt>
                <c:pt idx="9661">
                  <c:v>41440</c:v>
                </c:pt>
                <c:pt idx="9662">
                  <c:v>41441</c:v>
                </c:pt>
                <c:pt idx="9663">
                  <c:v>41442</c:v>
                </c:pt>
                <c:pt idx="9664">
                  <c:v>41443</c:v>
                </c:pt>
                <c:pt idx="9665">
                  <c:v>41444</c:v>
                </c:pt>
                <c:pt idx="9666">
                  <c:v>41445</c:v>
                </c:pt>
                <c:pt idx="9667">
                  <c:v>41446</c:v>
                </c:pt>
                <c:pt idx="9668">
                  <c:v>41447</c:v>
                </c:pt>
                <c:pt idx="9669">
                  <c:v>41448</c:v>
                </c:pt>
                <c:pt idx="9670">
                  <c:v>41449</c:v>
                </c:pt>
                <c:pt idx="9671">
                  <c:v>41450</c:v>
                </c:pt>
                <c:pt idx="9672">
                  <c:v>41451</c:v>
                </c:pt>
                <c:pt idx="9673">
                  <c:v>41452</c:v>
                </c:pt>
                <c:pt idx="9674">
                  <c:v>41453</c:v>
                </c:pt>
                <c:pt idx="9675">
                  <c:v>41454</c:v>
                </c:pt>
                <c:pt idx="9676">
                  <c:v>41455</c:v>
                </c:pt>
                <c:pt idx="9677">
                  <c:v>41456</c:v>
                </c:pt>
                <c:pt idx="9678">
                  <c:v>41457</c:v>
                </c:pt>
                <c:pt idx="9679">
                  <c:v>41458</c:v>
                </c:pt>
                <c:pt idx="9680">
                  <c:v>41459</c:v>
                </c:pt>
                <c:pt idx="9681">
                  <c:v>41460</c:v>
                </c:pt>
                <c:pt idx="9682">
                  <c:v>41461</c:v>
                </c:pt>
                <c:pt idx="9683">
                  <c:v>41462</c:v>
                </c:pt>
                <c:pt idx="9684">
                  <c:v>41463</c:v>
                </c:pt>
                <c:pt idx="9685">
                  <c:v>41464</c:v>
                </c:pt>
                <c:pt idx="9686">
                  <c:v>41465</c:v>
                </c:pt>
                <c:pt idx="9687">
                  <c:v>41466</c:v>
                </c:pt>
                <c:pt idx="9688">
                  <c:v>41467</c:v>
                </c:pt>
                <c:pt idx="9689">
                  <c:v>41468</c:v>
                </c:pt>
                <c:pt idx="9690">
                  <c:v>41469</c:v>
                </c:pt>
                <c:pt idx="9691">
                  <c:v>41470</c:v>
                </c:pt>
                <c:pt idx="9692">
                  <c:v>41471</c:v>
                </c:pt>
                <c:pt idx="9693">
                  <c:v>41472</c:v>
                </c:pt>
                <c:pt idx="9694">
                  <c:v>41473</c:v>
                </c:pt>
                <c:pt idx="9695">
                  <c:v>41474</c:v>
                </c:pt>
                <c:pt idx="9696">
                  <c:v>41475</c:v>
                </c:pt>
                <c:pt idx="9697">
                  <c:v>41476</c:v>
                </c:pt>
                <c:pt idx="9698">
                  <c:v>41477</c:v>
                </c:pt>
                <c:pt idx="9699">
                  <c:v>41478</c:v>
                </c:pt>
                <c:pt idx="9700">
                  <c:v>41479</c:v>
                </c:pt>
                <c:pt idx="9701">
                  <c:v>41480</c:v>
                </c:pt>
                <c:pt idx="9702">
                  <c:v>41481</c:v>
                </c:pt>
                <c:pt idx="9703">
                  <c:v>41482</c:v>
                </c:pt>
                <c:pt idx="9704">
                  <c:v>41483</c:v>
                </c:pt>
                <c:pt idx="9705">
                  <c:v>41484</c:v>
                </c:pt>
                <c:pt idx="9706">
                  <c:v>41485</c:v>
                </c:pt>
                <c:pt idx="9707">
                  <c:v>41486</c:v>
                </c:pt>
                <c:pt idx="9708">
                  <c:v>41487</c:v>
                </c:pt>
                <c:pt idx="9709">
                  <c:v>41488</c:v>
                </c:pt>
                <c:pt idx="9710">
                  <c:v>41489</c:v>
                </c:pt>
                <c:pt idx="9711">
                  <c:v>41490</c:v>
                </c:pt>
                <c:pt idx="9712">
                  <c:v>41491</c:v>
                </c:pt>
                <c:pt idx="9713">
                  <c:v>41492</c:v>
                </c:pt>
                <c:pt idx="9714">
                  <c:v>41493</c:v>
                </c:pt>
                <c:pt idx="9715">
                  <c:v>41494</c:v>
                </c:pt>
                <c:pt idx="9716">
                  <c:v>41495</c:v>
                </c:pt>
                <c:pt idx="9717">
                  <c:v>41496</c:v>
                </c:pt>
                <c:pt idx="9718">
                  <c:v>41497</c:v>
                </c:pt>
                <c:pt idx="9719">
                  <c:v>41498</c:v>
                </c:pt>
                <c:pt idx="9720">
                  <c:v>41499</c:v>
                </c:pt>
                <c:pt idx="9721">
                  <c:v>41500</c:v>
                </c:pt>
                <c:pt idx="9722">
                  <c:v>41501</c:v>
                </c:pt>
                <c:pt idx="9723">
                  <c:v>41502</c:v>
                </c:pt>
                <c:pt idx="9724">
                  <c:v>41503</c:v>
                </c:pt>
                <c:pt idx="9725">
                  <c:v>41504</c:v>
                </c:pt>
                <c:pt idx="9726">
                  <c:v>41505</c:v>
                </c:pt>
                <c:pt idx="9727">
                  <c:v>41506</c:v>
                </c:pt>
                <c:pt idx="9728">
                  <c:v>41507</c:v>
                </c:pt>
                <c:pt idx="9729">
                  <c:v>41508</c:v>
                </c:pt>
                <c:pt idx="9730">
                  <c:v>41509</c:v>
                </c:pt>
                <c:pt idx="9731">
                  <c:v>41510</c:v>
                </c:pt>
                <c:pt idx="9732">
                  <c:v>41511</c:v>
                </c:pt>
                <c:pt idx="9733">
                  <c:v>41512</c:v>
                </c:pt>
                <c:pt idx="9734">
                  <c:v>41513</c:v>
                </c:pt>
                <c:pt idx="9735">
                  <c:v>41514</c:v>
                </c:pt>
                <c:pt idx="9736">
                  <c:v>41515</c:v>
                </c:pt>
                <c:pt idx="9737">
                  <c:v>41516</c:v>
                </c:pt>
                <c:pt idx="9738">
                  <c:v>41517</c:v>
                </c:pt>
                <c:pt idx="9739">
                  <c:v>41518</c:v>
                </c:pt>
                <c:pt idx="9740">
                  <c:v>41519</c:v>
                </c:pt>
                <c:pt idx="9741">
                  <c:v>41520</c:v>
                </c:pt>
                <c:pt idx="9742">
                  <c:v>41521</c:v>
                </c:pt>
                <c:pt idx="9743">
                  <c:v>41522</c:v>
                </c:pt>
                <c:pt idx="9744">
                  <c:v>41523</c:v>
                </c:pt>
                <c:pt idx="9745">
                  <c:v>41524</c:v>
                </c:pt>
                <c:pt idx="9746">
                  <c:v>41525</c:v>
                </c:pt>
                <c:pt idx="9747">
                  <c:v>41526</c:v>
                </c:pt>
                <c:pt idx="9748">
                  <c:v>41527</c:v>
                </c:pt>
                <c:pt idx="9749">
                  <c:v>41528</c:v>
                </c:pt>
                <c:pt idx="9750">
                  <c:v>41529</c:v>
                </c:pt>
                <c:pt idx="9751">
                  <c:v>41530</c:v>
                </c:pt>
                <c:pt idx="9752">
                  <c:v>41531</c:v>
                </c:pt>
                <c:pt idx="9753">
                  <c:v>41532</c:v>
                </c:pt>
                <c:pt idx="9754">
                  <c:v>41533</c:v>
                </c:pt>
                <c:pt idx="9755">
                  <c:v>41534</c:v>
                </c:pt>
                <c:pt idx="9756">
                  <c:v>41535</c:v>
                </c:pt>
                <c:pt idx="9757">
                  <c:v>41536</c:v>
                </c:pt>
                <c:pt idx="9758">
                  <c:v>41537</c:v>
                </c:pt>
                <c:pt idx="9759">
                  <c:v>41538</c:v>
                </c:pt>
                <c:pt idx="9760">
                  <c:v>41539</c:v>
                </c:pt>
                <c:pt idx="9761">
                  <c:v>41540</c:v>
                </c:pt>
                <c:pt idx="9762">
                  <c:v>41541</c:v>
                </c:pt>
                <c:pt idx="9763">
                  <c:v>41542</c:v>
                </c:pt>
                <c:pt idx="9764">
                  <c:v>41543</c:v>
                </c:pt>
                <c:pt idx="9765">
                  <c:v>41544</c:v>
                </c:pt>
                <c:pt idx="9766">
                  <c:v>41545</c:v>
                </c:pt>
                <c:pt idx="9767">
                  <c:v>41546</c:v>
                </c:pt>
                <c:pt idx="9768">
                  <c:v>41547</c:v>
                </c:pt>
                <c:pt idx="9769">
                  <c:v>41548</c:v>
                </c:pt>
                <c:pt idx="9770">
                  <c:v>41549</c:v>
                </c:pt>
                <c:pt idx="9771">
                  <c:v>41550</c:v>
                </c:pt>
                <c:pt idx="9772">
                  <c:v>41551</c:v>
                </c:pt>
                <c:pt idx="9773">
                  <c:v>41552</c:v>
                </c:pt>
                <c:pt idx="9774">
                  <c:v>41553</c:v>
                </c:pt>
                <c:pt idx="9775">
                  <c:v>41554</c:v>
                </c:pt>
                <c:pt idx="9776">
                  <c:v>41555</c:v>
                </c:pt>
                <c:pt idx="9777">
                  <c:v>41556</c:v>
                </c:pt>
                <c:pt idx="9778">
                  <c:v>41557</c:v>
                </c:pt>
                <c:pt idx="9779">
                  <c:v>41558</c:v>
                </c:pt>
                <c:pt idx="9780">
                  <c:v>41559</c:v>
                </c:pt>
                <c:pt idx="9781">
                  <c:v>41560</c:v>
                </c:pt>
                <c:pt idx="9782">
                  <c:v>41561</c:v>
                </c:pt>
                <c:pt idx="9783">
                  <c:v>41562</c:v>
                </c:pt>
                <c:pt idx="9784">
                  <c:v>41563</c:v>
                </c:pt>
                <c:pt idx="9785">
                  <c:v>41564</c:v>
                </c:pt>
                <c:pt idx="9786">
                  <c:v>41565</c:v>
                </c:pt>
                <c:pt idx="9787">
                  <c:v>41566</c:v>
                </c:pt>
                <c:pt idx="9788">
                  <c:v>41567</c:v>
                </c:pt>
                <c:pt idx="9789">
                  <c:v>41568</c:v>
                </c:pt>
                <c:pt idx="9790">
                  <c:v>41569</c:v>
                </c:pt>
                <c:pt idx="9791">
                  <c:v>41570</c:v>
                </c:pt>
                <c:pt idx="9792">
                  <c:v>41571</c:v>
                </c:pt>
                <c:pt idx="9793">
                  <c:v>41572</c:v>
                </c:pt>
                <c:pt idx="9794">
                  <c:v>41573</c:v>
                </c:pt>
                <c:pt idx="9795">
                  <c:v>41574</c:v>
                </c:pt>
                <c:pt idx="9796">
                  <c:v>41575</c:v>
                </c:pt>
                <c:pt idx="9797">
                  <c:v>41576</c:v>
                </c:pt>
                <c:pt idx="9798">
                  <c:v>41577</c:v>
                </c:pt>
                <c:pt idx="9799">
                  <c:v>41578</c:v>
                </c:pt>
                <c:pt idx="9800">
                  <c:v>41579</c:v>
                </c:pt>
                <c:pt idx="9801">
                  <c:v>41580</c:v>
                </c:pt>
                <c:pt idx="9802">
                  <c:v>41581</c:v>
                </c:pt>
                <c:pt idx="9803">
                  <c:v>41582</c:v>
                </c:pt>
                <c:pt idx="9804">
                  <c:v>41583</c:v>
                </c:pt>
                <c:pt idx="9805">
                  <c:v>41584</c:v>
                </c:pt>
                <c:pt idx="9806">
                  <c:v>41585</c:v>
                </c:pt>
                <c:pt idx="9807">
                  <c:v>41586</c:v>
                </c:pt>
                <c:pt idx="9808">
                  <c:v>41587</c:v>
                </c:pt>
                <c:pt idx="9809">
                  <c:v>41588</c:v>
                </c:pt>
                <c:pt idx="9810">
                  <c:v>41589</c:v>
                </c:pt>
                <c:pt idx="9811">
                  <c:v>41590</c:v>
                </c:pt>
                <c:pt idx="9812">
                  <c:v>41591</c:v>
                </c:pt>
                <c:pt idx="9813">
                  <c:v>41592</c:v>
                </c:pt>
                <c:pt idx="9814">
                  <c:v>41593</c:v>
                </c:pt>
                <c:pt idx="9815">
                  <c:v>41594</c:v>
                </c:pt>
                <c:pt idx="9816">
                  <c:v>41595</c:v>
                </c:pt>
                <c:pt idx="9817">
                  <c:v>41596</c:v>
                </c:pt>
                <c:pt idx="9818">
                  <c:v>41597</c:v>
                </c:pt>
                <c:pt idx="9819">
                  <c:v>41598</c:v>
                </c:pt>
                <c:pt idx="9820">
                  <c:v>41599</c:v>
                </c:pt>
                <c:pt idx="9821">
                  <c:v>41600</c:v>
                </c:pt>
                <c:pt idx="9822">
                  <c:v>41601</c:v>
                </c:pt>
                <c:pt idx="9823">
                  <c:v>41602</c:v>
                </c:pt>
                <c:pt idx="9824">
                  <c:v>41603</c:v>
                </c:pt>
                <c:pt idx="9825">
                  <c:v>41604</c:v>
                </c:pt>
                <c:pt idx="9826">
                  <c:v>41605</c:v>
                </c:pt>
                <c:pt idx="9827">
                  <c:v>41606</c:v>
                </c:pt>
                <c:pt idx="9828">
                  <c:v>41607</c:v>
                </c:pt>
                <c:pt idx="9829">
                  <c:v>41608</c:v>
                </c:pt>
                <c:pt idx="9830">
                  <c:v>41609</c:v>
                </c:pt>
                <c:pt idx="9831">
                  <c:v>41610</c:v>
                </c:pt>
                <c:pt idx="9832">
                  <c:v>41611</c:v>
                </c:pt>
                <c:pt idx="9833">
                  <c:v>41612</c:v>
                </c:pt>
                <c:pt idx="9834">
                  <c:v>41613</c:v>
                </c:pt>
                <c:pt idx="9835">
                  <c:v>41614</c:v>
                </c:pt>
                <c:pt idx="9836">
                  <c:v>41615</c:v>
                </c:pt>
                <c:pt idx="9837">
                  <c:v>41616</c:v>
                </c:pt>
                <c:pt idx="9838">
                  <c:v>41617</c:v>
                </c:pt>
                <c:pt idx="9839">
                  <c:v>41618</c:v>
                </c:pt>
                <c:pt idx="9840">
                  <c:v>41619</c:v>
                </c:pt>
                <c:pt idx="9841">
                  <c:v>41620</c:v>
                </c:pt>
                <c:pt idx="9842">
                  <c:v>41621</c:v>
                </c:pt>
                <c:pt idx="9843">
                  <c:v>41622</c:v>
                </c:pt>
                <c:pt idx="9844">
                  <c:v>41623</c:v>
                </c:pt>
                <c:pt idx="9845">
                  <c:v>41624</c:v>
                </c:pt>
                <c:pt idx="9846">
                  <c:v>41625</c:v>
                </c:pt>
                <c:pt idx="9847">
                  <c:v>41626</c:v>
                </c:pt>
                <c:pt idx="9848">
                  <c:v>41627</c:v>
                </c:pt>
                <c:pt idx="9849">
                  <c:v>41628</c:v>
                </c:pt>
                <c:pt idx="9850">
                  <c:v>41629</c:v>
                </c:pt>
                <c:pt idx="9851">
                  <c:v>41630</c:v>
                </c:pt>
                <c:pt idx="9852">
                  <c:v>41631</c:v>
                </c:pt>
                <c:pt idx="9853">
                  <c:v>41632</c:v>
                </c:pt>
                <c:pt idx="9854">
                  <c:v>41633</c:v>
                </c:pt>
                <c:pt idx="9855">
                  <c:v>41634</c:v>
                </c:pt>
                <c:pt idx="9856">
                  <c:v>41635</c:v>
                </c:pt>
                <c:pt idx="9857">
                  <c:v>41636</c:v>
                </c:pt>
                <c:pt idx="9858">
                  <c:v>41637</c:v>
                </c:pt>
                <c:pt idx="9859">
                  <c:v>41638</c:v>
                </c:pt>
                <c:pt idx="9860">
                  <c:v>41639</c:v>
                </c:pt>
                <c:pt idx="9861">
                  <c:v>41640</c:v>
                </c:pt>
                <c:pt idx="9862">
                  <c:v>41641</c:v>
                </c:pt>
                <c:pt idx="9863">
                  <c:v>41642</c:v>
                </c:pt>
                <c:pt idx="9864">
                  <c:v>41643</c:v>
                </c:pt>
                <c:pt idx="9865">
                  <c:v>41644</c:v>
                </c:pt>
                <c:pt idx="9866">
                  <c:v>41645</c:v>
                </c:pt>
                <c:pt idx="9867">
                  <c:v>41646</c:v>
                </c:pt>
                <c:pt idx="9868">
                  <c:v>41647</c:v>
                </c:pt>
                <c:pt idx="9869">
                  <c:v>41648</c:v>
                </c:pt>
                <c:pt idx="9870">
                  <c:v>41649</c:v>
                </c:pt>
                <c:pt idx="9871">
                  <c:v>41650</c:v>
                </c:pt>
                <c:pt idx="9872">
                  <c:v>41651</c:v>
                </c:pt>
                <c:pt idx="9873">
                  <c:v>41652</c:v>
                </c:pt>
                <c:pt idx="9874">
                  <c:v>41653</c:v>
                </c:pt>
                <c:pt idx="9875">
                  <c:v>41654</c:v>
                </c:pt>
                <c:pt idx="9876">
                  <c:v>41655</c:v>
                </c:pt>
                <c:pt idx="9877">
                  <c:v>41656</c:v>
                </c:pt>
                <c:pt idx="9878">
                  <c:v>41657</c:v>
                </c:pt>
                <c:pt idx="9879">
                  <c:v>41658</c:v>
                </c:pt>
                <c:pt idx="9880">
                  <c:v>41659</c:v>
                </c:pt>
                <c:pt idx="9881">
                  <c:v>41660</c:v>
                </c:pt>
                <c:pt idx="9882">
                  <c:v>41661</c:v>
                </c:pt>
                <c:pt idx="9883">
                  <c:v>41662</c:v>
                </c:pt>
                <c:pt idx="9884">
                  <c:v>41663</c:v>
                </c:pt>
                <c:pt idx="9885">
                  <c:v>41664</c:v>
                </c:pt>
                <c:pt idx="9886">
                  <c:v>41665</c:v>
                </c:pt>
                <c:pt idx="9887">
                  <c:v>41666</c:v>
                </c:pt>
                <c:pt idx="9888">
                  <c:v>41667</c:v>
                </c:pt>
                <c:pt idx="9889">
                  <c:v>41668</c:v>
                </c:pt>
                <c:pt idx="9890">
                  <c:v>41669</c:v>
                </c:pt>
                <c:pt idx="9891">
                  <c:v>41670</c:v>
                </c:pt>
                <c:pt idx="9892">
                  <c:v>41671</c:v>
                </c:pt>
                <c:pt idx="9893">
                  <c:v>41672</c:v>
                </c:pt>
                <c:pt idx="9894">
                  <c:v>41673</c:v>
                </c:pt>
                <c:pt idx="9895">
                  <c:v>41674</c:v>
                </c:pt>
                <c:pt idx="9896">
                  <c:v>41675</c:v>
                </c:pt>
                <c:pt idx="9897">
                  <c:v>41676</c:v>
                </c:pt>
                <c:pt idx="9898">
                  <c:v>41677</c:v>
                </c:pt>
                <c:pt idx="9899">
                  <c:v>41678</c:v>
                </c:pt>
                <c:pt idx="9900">
                  <c:v>41679</c:v>
                </c:pt>
                <c:pt idx="9901">
                  <c:v>41680</c:v>
                </c:pt>
                <c:pt idx="9902">
                  <c:v>41681</c:v>
                </c:pt>
                <c:pt idx="9903">
                  <c:v>41682</c:v>
                </c:pt>
                <c:pt idx="9904">
                  <c:v>41683</c:v>
                </c:pt>
                <c:pt idx="9905">
                  <c:v>41684</c:v>
                </c:pt>
                <c:pt idx="9906">
                  <c:v>41685</c:v>
                </c:pt>
                <c:pt idx="9907">
                  <c:v>41686</c:v>
                </c:pt>
                <c:pt idx="9908">
                  <c:v>41687</c:v>
                </c:pt>
                <c:pt idx="9909">
                  <c:v>41688</c:v>
                </c:pt>
                <c:pt idx="9910">
                  <c:v>41689</c:v>
                </c:pt>
                <c:pt idx="9911">
                  <c:v>41690</c:v>
                </c:pt>
                <c:pt idx="9912">
                  <c:v>41691</c:v>
                </c:pt>
                <c:pt idx="9913">
                  <c:v>41692</c:v>
                </c:pt>
                <c:pt idx="9914">
                  <c:v>41693</c:v>
                </c:pt>
                <c:pt idx="9915">
                  <c:v>41694</c:v>
                </c:pt>
                <c:pt idx="9916">
                  <c:v>41695</c:v>
                </c:pt>
                <c:pt idx="9917">
                  <c:v>41696</c:v>
                </c:pt>
                <c:pt idx="9918">
                  <c:v>41697</c:v>
                </c:pt>
                <c:pt idx="9919">
                  <c:v>41698</c:v>
                </c:pt>
                <c:pt idx="9920">
                  <c:v>41699</c:v>
                </c:pt>
                <c:pt idx="9921">
                  <c:v>41700</c:v>
                </c:pt>
                <c:pt idx="9922">
                  <c:v>41701</c:v>
                </c:pt>
                <c:pt idx="9923">
                  <c:v>41702</c:v>
                </c:pt>
                <c:pt idx="9924">
                  <c:v>41703</c:v>
                </c:pt>
                <c:pt idx="9925">
                  <c:v>41704</c:v>
                </c:pt>
                <c:pt idx="9926">
                  <c:v>41705</c:v>
                </c:pt>
                <c:pt idx="9927">
                  <c:v>41706</c:v>
                </c:pt>
                <c:pt idx="9928">
                  <c:v>41707</c:v>
                </c:pt>
                <c:pt idx="9929">
                  <c:v>41708</c:v>
                </c:pt>
                <c:pt idx="9930">
                  <c:v>41709</c:v>
                </c:pt>
                <c:pt idx="9931">
                  <c:v>41710</c:v>
                </c:pt>
                <c:pt idx="9932">
                  <c:v>41711</c:v>
                </c:pt>
                <c:pt idx="9933">
                  <c:v>41712</c:v>
                </c:pt>
                <c:pt idx="9934">
                  <c:v>41713</c:v>
                </c:pt>
                <c:pt idx="9935">
                  <c:v>41714</c:v>
                </c:pt>
                <c:pt idx="9936">
                  <c:v>41715</c:v>
                </c:pt>
                <c:pt idx="9937">
                  <c:v>41716</c:v>
                </c:pt>
                <c:pt idx="9938">
                  <c:v>41717</c:v>
                </c:pt>
                <c:pt idx="9939">
                  <c:v>41718</c:v>
                </c:pt>
                <c:pt idx="9940">
                  <c:v>41719</c:v>
                </c:pt>
                <c:pt idx="9941">
                  <c:v>41720</c:v>
                </c:pt>
                <c:pt idx="9942">
                  <c:v>41721</c:v>
                </c:pt>
                <c:pt idx="9943">
                  <c:v>41722</c:v>
                </c:pt>
                <c:pt idx="9944">
                  <c:v>41723</c:v>
                </c:pt>
                <c:pt idx="9945">
                  <c:v>41724</c:v>
                </c:pt>
                <c:pt idx="9946">
                  <c:v>41725</c:v>
                </c:pt>
                <c:pt idx="9947">
                  <c:v>41726</c:v>
                </c:pt>
                <c:pt idx="9948">
                  <c:v>41727</c:v>
                </c:pt>
                <c:pt idx="9949">
                  <c:v>41728</c:v>
                </c:pt>
                <c:pt idx="9950">
                  <c:v>41729</c:v>
                </c:pt>
                <c:pt idx="9951">
                  <c:v>41730</c:v>
                </c:pt>
                <c:pt idx="9952">
                  <c:v>41731</c:v>
                </c:pt>
                <c:pt idx="9953">
                  <c:v>41732</c:v>
                </c:pt>
                <c:pt idx="9954">
                  <c:v>41733</c:v>
                </c:pt>
                <c:pt idx="9955">
                  <c:v>41734</c:v>
                </c:pt>
                <c:pt idx="9956">
                  <c:v>41735</c:v>
                </c:pt>
                <c:pt idx="9957">
                  <c:v>41736</c:v>
                </c:pt>
                <c:pt idx="9958">
                  <c:v>41737</c:v>
                </c:pt>
                <c:pt idx="9959">
                  <c:v>41738</c:v>
                </c:pt>
                <c:pt idx="9960">
                  <c:v>41739</c:v>
                </c:pt>
                <c:pt idx="9961">
                  <c:v>41740</c:v>
                </c:pt>
                <c:pt idx="9962">
                  <c:v>41741</c:v>
                </c:pt>
                <c:pt idx="9963">
                  <c:v>41742</c:v>
                </c:pt>
                <c:pt idx="9964">
                  <c:v>41743</c:v>
                </c:pt>
                <c:pt idx="9965">
                  <c:v>41744</c:v>
                </c:pt>
                <c:pt idx="9966">
                  <c:v>41745</c:v>
                </c:pt>
                <c:pt idx="9967">
                  <c:v>41746</c:v>
                </c:pt>
                <c:pt idx="9968">
                  <c:v>41747</c:v>
                </c:pt>
                <c:pt idx="9969">
                  <c:v>41748</c:v>
                </c:pt>
                <c:pt idx="9970">
                  <c:v>41749</c:v>
                </c:pt>
                <c:pt idx="9971">
                  <c:v>41750</c:v>
                </c:pt>
                <c:pt idx="9972">
                  <c:v>41751</c:v>
                </c:pt>
                <c:pt idx="9973">
                  <c:v>41752</c:v>
                </c:pt>
                <c:pt idx="9974">
                  <c:v>41753</c:v>
                </c:pt>
                <c:pt idx="9975">
                  <c:v>41754</c:v>
                </c:pt>
                <c:pt idx="9976">
                  <c:v>41755</c:v>
                </c:pt>
                <c:pt idx="9977">
                  <c:v>41756</c:v>
                </c:pt>
                <c:pt idx="9978">
                  <c:v>41757</c:v>
                </c:pt>
                <c:pt idx="9979">
                  <c:v>41758</c:v>
                </c:pt>
                <c:pt idx="9980">
                  <c:v>41759</c:v>
                </c:pt>
                <c:pt idx="9981">
                  <c:v>41760</c:v>
                </c:pt>
                <c:pt idx="9982">
                  <c:v>41761</c:v>
                </c:pt>
                <c:pt idx="9983">
                  <c:v>41762</c:v>
                </c:pt>
                <c:pt idx="9984">
                  <c:v>41763</c:v>
                </c:pt>
                <c:pt idx="9985">
                  <c:v>41764</c:v>
                </c:pt>
                <c:pt idx="9986">
                  <c:v>41765</c:v>
                </c:pt>
                <c:pt idx="9987">
                  <c:v>41766</c:v>
                </c:pt>
                <c:pt idx="9988">
                  <c:v>41767</c:v>
                </c:pt>
                <c:pt idx="9989">
                  <c:v>41768</c:v>
                </c:pt>
                <c:pt idx="9990">
                  <c:v>41769</c:v>
                </c:pt>
                <c:pt idx="9991">
                  <c:v>41770</c:v>
                </c:pt>
                <c:pt idx="9992">
                  <c:v>41771</c:v>
                </c:pt>
                <c:pt idx="9993">
                  <c:v>41772</c:v>
                </c:pt>
                <c:pt idx="9994">
                  <c:v>41773</c:v>
                </c:pt>
                <c:pt idx="9995">
                  <c:v>41774</c:v>
                </c:pt>
                <c:pt idx="9996">
                  <c:v>41775</c:v>
                </c:pt>
                <c:pt idx="9997">
                  <c:v>41776</c:v>
                </c:pt>
                <c:pt idx="9998">
                  <c:v>41777</c:v>
                </c:pt>
                <c:pt idx="9999">
                  <c:v>41778</c:v>
                </c:pt>
                <c:pt idx="10000">
                  <c:v>41779</c:v>
                </c:pt>
                <c:pt idx="10001">
                  <c:v>41780</c:v>
                </c:pt>
                <c:pt idx="10002">
                  <c:v>41781</c:v>
                </c:pt>
                <c:pt idx="10003">
                  <c:v>41782</c:v>
                </c:pt>
                <c:pt idx="10004">
                  <c:v>41783</c:v>
                </c:pt>
                <c:pt idx="10005">
                  <c:v>41784</c:v>
                </c:pt>
                <c:pt idx="10006">
                  <c:v>41785</c:v>
                </c:pt>
                <c:pt idx="10007">
                  <c:v>41786</c:v>
                </c:pt>
                <c:pt idx="10008">
                  <c:v>41787</c:v>
                </c:pt>
                <c:pt idx="10009">
                  <c:v>41788</c:v>
                </c:pt>
                <c:pt idx="10010">
                  <c:v>41789</c:v>
                </c:pt>
                <c:pt idx="10011">
                  <c:v>41790</c:v>
                </c:pt>
                <c:pt idx="10012">
                  <c:v>41791</c:v>
                </c:pt>
                <c:pt idx="10013">
                  <c:v>41792</c:v>
                </c:pt>
                <c:pt idx="10014">
                  <c:v>41793</c:v>
                </c:pt>
                <c:pt idx="10015">
                  <c:v>41794</c:v>
                </c:pt>
                <c:pt idx="10016">
                  <c:v>41795</c:v>
                </c:pt>
                <c:pt idx="10017">
                  <c:v>41796</c:v>
                </c:pt>
                <c:pt idx="10018">
                  <c:v>41797</c:v>
                </c:pt>
                <c:pt idx="10019">
                  <c:v>41798</c:v>
                </c:pt>
                <c:pt idx="10020">
                  <c:v>41799</c:v>
                </c:pt>
                <c:pt idx="10021">
                  <c:v>41800</c:v>
                </c:pt>
                <c:pt idx="10022">
                  <c:v>41801</c:v>
                </c:pt>
                <c:pt idx="10023">
                  <c:v>41802</c:v>
                </c:pt>
                <c:pt idx="10024">
                  <c:v>41803</c:v>
                </c:pt>
                <c:pt idx="10025">
                  <c:v>41804</c:v>
                </c:pt>
                <c:pt idx="10026">
                  <c:v>41805</c:v>
                </c:pt>
                <c:pt idx="10027">
                  <c:v>41806</c:v>
                </c:pt>
                <c:pt idx="10028">
                  <c:v>41807</c:v>
                </c:pt>
                <c:pt idx="10029">
                  <c:v>41808</c:v>
                </c:pt>
                <c:pt idx="10030">
                  <c:v>41809</c:v>
                </c:pt>
                <c:pt idx="10031">
                  <c:v>41810</c:v>
                </c:pt>
                <c:pt idx="10032">
                  <c:v>41811</c:v>
                </c:pt>
                <c:pt idx="10033">
                  <c:v>41812</c:v>
                </c:pt>
                <c:pt idx="10034">
                  <c:v>41813</c:v>
                </c:pt>
                <c:pt idx="10035">
                  <c:v>41814</c:v>
                </c:pt>
                <c:pt idx="10036">
                  <c:v>41815</c:v>
                </c:pt>
                <c:pt idx="10037">
                  <c:v>41816</c:v>
                </c:pt>
                <c:pt idx="10038">
                  <c:v>41817</c:v>
                </c:pt>
                <c:pt idx="10039">
                  <c:v>41818</c:v>
                </c:pt>
                <c:pt idx="10040">
                  <c:v>41819</c:v>
                </c:pt>
                <c:pt idx="10041">
                  <c:v>41820</c:v>
                </c:pt>
                <c:pt idx="10042">
                  <c:v>41821</c:v>
                </c:pt>
                <c:pt idx="10043">
                  <c:v>41822</c:v>
                </c:pt>
                <c:pt idx="10044">
                  <c:v>41823</c:v>
                </c:pt>
                <c:pt idx="10045">
                  <c:v>41824</c:v>
                </c:pt>
                <c:pt idx="10046">
                  <c:v>41825</c:v>
                </c:pt>
                <c:pt idx="10047">
                  <c:v>41826</c:v>
                </c:pt>
                <c:pt idx="10048">
                  <c:v>41827</c:v>
                </c:pt>
                <c:pt idx="10049">
                  <c:v>41828</c:v>
                </c:pt>
                <c:pt idx="10050">
                  <c:v>41829</c:v>
                </c:pt>
                <c:pt idx="10051">
                  <c:v>41830</c:v>
                </c:pt>
                <c:pt idx="10052">
                  <c:v>41831</c:v>
                </c:pt>
                <c:pt idx="10053">
                  <c:v>41832</c:v>
                </c:pt>
                <c:pt idx="10054">
                  <c:v>41833</c:v>
                </c:pt>
                <c:pt idx="10055">
                  <c:v>41834</c:v>
                </c:pt>
                <c:pt idx="10056">
                  <c:v>41835</c:v>
                </c:pt>
                <c:pt idx="10057">
                  <c:v>41836</c:v>
                </c:pt>
                <c:pt idx="10058">
                  <c:v>41837</c:v>
                </c:pt>
                <c:pt idx="10059">
                  <c:v>41838</c:v>
                </c:pt>
                <c:pt idx="10060">
                  <c:v>41839</c:v>
                </c:pt>
                <c:pt idx="10061">
                  <c:v>41840</c:v>
                </c:pt>
                <c:pt idx="10062">
                  <c:v>41841</c:v>
                </c:pt>
                <c:pt idx="10063">
                  <c:v>41842</c:v>
                </c:pt>
                <c:pt idx="10064">
                  <c:v>41843</c:v>
                </c:pt>
                <c:pt idx="10065">
                  <c:v>41844</c:v>
                </c:pt>
                <c:pt idx="10066">
                  <c:v>41845</c:v>
                </c:pt>
                <c:pt idx="10067">
                  <c:v>41846</c:v>
                </c:pt>
                <c:pt idx="10068">
                  <c:v>41847</c:v>
                </c:pt>
                <c:pt idx="10069">
                  <c:v>41848</c:v>
                </c:pt>
                <c:pt idx="10070">
                  <c:v>41849</c:v>
                </c:pt>
                <c:pt idx="10071">
                  <c:v>41850</c:v>
                </c:pt>
                <c:pt idx="10072">
                  <c:v>41851</c:v>
                </c:pt>
                <c:pt idx="10073">
                  <c:v>41852</c:v>
                </c:pt>
                <c:pt idx="10074">
                  <c:v>41853</c:v>
                </c:pt>
                <c:pt idx="10075">
                  <c:v>41854</c:v>
                </c:pt>
                <c:pt idx="10076">
                  <c:v>41855</c:v>
                </c:pt>
                <c:pt idx="10077">
                  <c:v>41856</c:v>
                </c:pt>
                <c:pt idx="10078">
                  <c:v>41857</c:v>
                </c:pt>
                <c:pt idx="10079">
                  <c:v>41858</c:v>
                </c:pt>
                <c:pt idx="10080">
                  <c:v>41859</c:v>
                </c:pt>
                <c:pt idx="10081">
                  <c:v>41860</c:v>
                </c:pt>
                <c:pt idx="10082">
                  <c:v>41861</c:v>
                </c:pt>
                <c:pt idx="10083">
                  <c:v>41862</c:v>
                </c:pt>
                <c:pt idx="10084">
                  <c:v>41863</c:v>
                </c:pt>
                <c:pt idx="10085">
                  <c:v>41864</c:v>
                </c:pt>
                <c:pt idx="10086">
                  <c:v>41865</c:v>
                </c:pt>
                <c:pt idx="10087">
                  <c:v>41866</c:v>
                </c:pt>
                <c:pt idx="10088">
                  <c:v>41867</c:v>
                </c:pt>
                <c:pt idx="10089">
                  <c:v>41868</c:v>
                </c:pt>
                <c:pt idx="10090">
                  <c:v>41869</c:v>
                </c:pt>
                <c:pt idx="10091">
                  <c:v>41870</c:v>
                </c:pt>
                <c:pt idx="10092">
                  <c:v>41871</c:v>
                </c:pt>
                <c:pt idx="10093">
                  <c:v>41872</c:v>
                </c:pt>
                <c:pt idx="10094">
                  <c:v>41873</c:v>
                </c:pt>
                <c:pt idx="10095">
                  <c:v>41874</c:v>
                </c:pt>
                <c:pt idx="10096">
                  <c:v>41875</c:v>
                </c:pt>
                <c:pt idx="10097">
                  <c:v>41876</c:v>
                </c:pt>
                <c:pt idx="10098">
                  <c:v>41877</c:v>
                </c:pt>
                <c:pt idx="10099">
                  <c:v>41878</c:v>
                </c:pt>
                <c:pt idx="10100">
                  <c:v>41879</c:v>
                </c:pt>
                <c:pt idx="10101">
                  <c:v>41880</c:v>
                </c:pt>
                <c:pt idx="10102">
                  <c:v>41881</c:v>
                </c:pt>
                <c:pt idx="10103">
                  <c:v>41882</c:v>
                </c:pt>
                <c:pt idx="10104">
                  <c:v>41883</c:v>
                </c:pt>
                <c:pt idx="10105">
                  <c:v>41884</c:v>
                </c:pt>
                <c:pt idx="10106">
                  <c:v>41885</c:v>
                </c:pt>
                <c:pt idx="10107">
                  <c:v>41886</c:v>
                </c:pt>
                <c:pt idx="10108">
                  <c:v>41887</c:v>
                </c:pt>
                <c:pt idx="10109">
                  <c:v>41888</c:v>
                </c:pt>
                <c:pt idx="10110">
                  <c:v>41889</c:v>
                </c:pt>
                <c:pt idx="10111">
                  <c:v>41890</c:v>
                </c:pt>
                <c:pt idx="10112">
                  <c:v>41891</c:v>
                </c:pt>
                <c:pt idx="10113">
                  <c:v>41892</c:v>
                </c:pt>
                <c:pt idx="10114">
                  <c:v>41893</c:v>
                </c:pt>
                <c:pt idx="10115">
                  <c:v>41894</c:v>
                </c:pt>
                <c:pt idx="10116">
                  <c:v>41895</c:v>
                </c:pt>
                <c:pt idx="10117">
                  <c:v>41896</c:v>
                </c:pt>
                <c:pt idx="10118">
                  <c:v>41897</c:v>
                </c:pt>
                <c:pt idx="10119">
                  <c:v>41898</c:v>
                </c:pt>
                <c:pt idx="10120">
                  <c:v>41899</c:v>
                </c:pt>
                <c:pt idx="10121">
                  <c:v>41900</c:v>
                </c:pt>
                <c:pt idx="10122">
                  <c:v>41901</c:v>
                </c:pt>
                <c:pt idx="10123">
                  <c:v>41902</c:v>
                </c:pt>
                <c:pt idx="10124">
                  <c:v>41903</c:v>
                </c:pt>
                <c:pt idx="10125">
                  <c:v>41904</c:v>
                </c:pt>
                <c:pt idx="10126">
                  <c:v>41905</c:v>
                </c:pt>
                <c:pt idx="10127">
                  <c:v>41906</c:v>
                </c:pt>
                <c:pt idx="10128">
                  <c:v>41907</c:v>
                </c:pt>
                <c:pt idx="10129">
                  <c:v>41908</c:v>
                </c:pt>
                <c:pt idx="10130">
                  <c:v>41909</c:v>
                </c:pt>
                <c:pt idx="10131">
                  <c:v>41910</c:v>
                </c:pt>
                <c:pt idx="10132">
                  <c:v>41911</c:v>
                </c:pt>
                <c:pt idx="10133">
                  <c:v>41912</c:v>
                </c:pt>
                <c:pt idx="10134">
                  <c:v>41913</c:v>
                </c:pt>
                <c:pt idx="10135">
                  <c:v>41914</c:v>
                </c:pt>
                <c:pt idx="10136">
                  <c:v>41915</c:v>
                </c:pt>
                <c:pt idx="10137">
                  <c:v>41916</c:v>
                </c:pt>
                <c:pt idx="10138">
                  <c:v>41917</c:v>
                </c:pt>
                <c:pt idx="10139">
                  <c:v>41918</c:v>
                </c:pt>
                <c:pt idx="10140">
                  <c:v>41919</c:v>
                </c:pt>
                <c:pt idx="10141">
                  <c:v>41920</c:v>
                </c:pt>
                <c:pt idx="10142">
                  <c:v>41921</c:v>
                </c:pt>
                <c:pt idx="10143">
                  <c:v>41922</c:v>
                </c:pt>
                <c:pt idx="10144">
                  <c:v>41923</c:v>
                </c:pt>
                <c:pt idx="10145">
                  <c:v>41924</c:v>
                </c:pt>
                <c:pt idx="10146">
                  <c:v>41925</c:v>
                </c:pt>
                <c:pt idx="10147">
                  <c:v>41926</c:v>
                </c:pt>
                <c:pt idx="10148">
                  <c:v>41927</c:v>
                </c:pt>
                <c:pt idx="10149">
                  <c:v>41928</c:v>
                </c:pt>
                <c:pt idx="10150">
                  <c:v>41929</c:v>
                </c:pt>
                <c:pt idx="10151">
                  <c:v>41930</c:v>
                </c:pt>
                <c:pt idx="10152">
                  <c:v>41931</c:v>
                </c:pt>
                <c:pt idx="10153">
                  <c:v>41932</c:v>
                </c:pt>
                <c:pt idx="10154">
                  <c:v>41933</c:v>
                </c:pt>
                <c:pt idx="10155">
                  <c:v>41934</c:v>
                </c:pt>
                <c:pt idx="10156">
                  <c:v>41935</c:v>
                </c:pt>
                <c:pt idx="10157">
                  <c:v>41936</c:v>
                </c:pt>
                <c:pt idx="10158">
                  <c:v>41937</c:v>
                </c:pt>
                <c:pt idx="10159">
                  <c:v>41938</c:v>
                </c:pt>
                <c:pt idx="10160">
                  <c:v>41939</c:v>
                </c:pt>
                <c:pt idx="10161">
                  <c:v>41940</c:v>
                </c:pt>
                <c:pt idx="10162">
                  <c:v>41941</c:v>
                </c:pt>
                <c:pt idx="10163">
                  <c:v>41942</c:v>
                </c:pt>
                <c:pt idx="10164">
                  <c:v>41943</c:v>
                </c:pt>
                <c:pt idx="10165">
                  <c:v>41944</c:v>
                </c:pt>
                <c:pt idx="10166">
                  <c:v>41945</c:v>
                </c:pt>
                <c:pt idx="10167">
                  <c:v>41946</c:v>
                </c:pt>
                <c:pt idx="10168">
                  <c:v>41947</c:v>
                </c:pt>
                <c:pt idx="10169">
                  <c:v>41948</c:v>
                </c:pt>
                <c:pt idx="10170">
                  <c:v>41949</c:v>
                </c:pt>
                <c:pt idx="10171">
                  <c:v>41950</c:v>
                </c:pt>
                <c:pt idx="10172">
                  <c:v>41951</c:v>
                </c:pt>
                <c:pt idx="10173">
                  <c:v>41952</c:v>
                </c:pt>
                <c:pt idx="10174">
                  <c:v>41953</c:v>
                </c:pt>
                <c:pt idx="10175">
                  <c:v>41954</c:v>
                </c:pt>
                <c:pt idx="10176">
                  <c:v>41955</c:v>
                </c:pt>
                <c:pt idx="10177">
                  <c:v>41956</c:v>
                </c:pt>
                <c:pt idx="10178">
                  <c:v>41957</c:v>
                </c:pt>
                <c:pt idx="10179">
                  <c:v>41958</c:v>
                </c:pt>
                <c:pt idx="10180">
                  <c:v>41959</c:v>
                </c:pt>
                <c:pt idx="10181">
                  <c:v>41960</c:v>
                </c:pt>
                <c:pt idx="10182">
                  <c:v>41961</c:v>
                </c:pt>
                <c:pt idx="10183">
                  <c:v>41962</c:v>
                </c:pt>
                <c:pt idx="10184">
                  <c:v>41963</c:v>
                </c:pt>
                <c:pt idx="10185">
                  <c:v>41964</c:v>
                </c:pt>
                <c:pt idx="10186">
                  <c:v>41965</c:v>
                </c:pt>
                <c:pt idx="10187">
                  <c:v>41966</c:v>
                </c:pt>
                <c:pt idx="10188">
                  <c:v>41967</c:v>
                </c:pt>
                <c:pt idx="10189">
                  <c:v>41968</c:v>
                </c:pt>
                <c:pt idx="10190">
                  <c:v>41969</c:v>
                </c:pt>
                <c:pt idx="10191">
                  <c:v>41970</c:v>
                </c:pt>
                <c:pt idx="10192">
                  <c:v>41971</c:v>
                </c:pt>
                <c:pt idx="10193">
                  <c:v>41972</c:v>
                </c:pt>
                <c:pt idx="10194">
                  <c:v>41973</c:v>
                </c:pt>
                <c:pt idx="10195">
                  <c:v>41974</c:v>
                </c:pt>
                <c:pt idx="10196">
                  <c:v>41975</c:v>
                </c:pt>
                <c:pt idx="10197">
                  <c:v>41976</c:v>
                </c:pt>
                <c:pt idx="10198">
                  <c:v>41977</c:v>
                </c:pt>
                <c:pt idx="10199">
                  <c:v>41978</c:v>
                </c:pt>
                <c:pt idx="10200">
                  <c:v>41979</c:v>
                </c:pt>
                <c:pt idx="10201">
                  <c:v>41980</c:v>
                </c:pt>
                <c:pt idx="10202">
                  <c:v>41981</c:v>
                </c:pt>
                <c:pt idx="10203">
                  <c:v>41982</c:v>
                </c:pt>
                <c:pt idx="10204">
                  <c:v>41983</c:v>
                </c:pt>
                <c:pt idx="10205">
                  <c:v>41984</c:v>
                </c:pt>
                <c:pt idx="10206">
                  <c:v>41985</c:v>
                </c:pt>
                <c:pt idx="10207">
                  <c:v>41986</c:v>
                </c:pt>
                <c:pt idx="10208">
                  <c:v>41987</c:v>
                </c:pt>
                <c:pt idx="10209">
                  <c:v>41988</c:v>
                </c:pt>
                <c:pt idx="10210">
                  <c:v>41989</c:v>
                </c:pt>
                <c:pt idx="10211">
                  <c:v>41990</c:v>
                </c:pt>
                <c:pt idx="10212">
                  <c:v>41991</c:v>
                </c:pt>
                <c:pt idx="10213">
                  <c:v>41992</c:v>
                </c:pt>
                <c:pt idx="10214">
                  <c:v>41993</c:v>
                </c:pt>
                <c:pt idx="10215">
                  <c:v>41994</c:v>
                </c:pt>
                <c:pt idx="10216">
                  <c:v>41995</c:v>
                </c:pt>
                <c:pt idx="10217">
                  <c:v>41996</c:v>
                </c:pt>
                <c:pt idx="10218">
                  <c:v>41997</c:v>
                </c:pt>
                <c:pt idx="10219">
                  <c:v>41998</c:v>
                </c:pt>
                <c:pt idx="10220">
                  <c:v>41999</c:v>
                </c:pt>
                <c:pt idx="10221">
                  <c:v>42000</c:v>
                </c:pt>
                <c:pt idx="10222">
                  <c:v>42001</c:v>
                </c:pt>
                <c:pt idx="10223">
                  <c:v>42002</c:v>
                </c:pt>
                <c:pt idx="10224">
                  <c:v>42003</c:v>
                </c:pt>
                <c:pt idx="10225">
                  <c:v>42004</c:v>
                </c:pt>
                <c:pt idx="10226">
                  <c:v>42005</c:v>
                </c:pt>
                <c:pt idx="10227">
                  <c:v>42006</c:v>
                </c:pt>
                <c:pt idx="10228">
                  <c:v>42007</c:v>
                </c:pt>
                <c:pt idx="10229">
                  <c:v>42008</c:v>
                </c:pt>
                <c:pt idx="10230">
                  <c:v>42009</c:v>
                </c:pt>
                <c:pt idx="10231">
                  <c:v>42010</c:v>
                </c:pt>
                <c:pt idx="10232">
                  <c:v>42011</c:v>
                </c:pt>
                <c:pt idx="10233">
                  <c:v>42012</c:v>
                </c:pt>
                <c:pt idx="10234">
                  <c:v>42013</c:v>
                </c:pt>
                <c:pt idx="10235">
                  <c:v>42014</c:v>
                </c:pt>
                <c:pt idx="10236">
                  <c:v>42015</c:v>
                </c:pt>
                <c:pt idx="10237">
                  <c:v>42016</c:v>
                </c:pt>
                <c:pt idx="10238">
                  <c:v>42017</c:v>
                </c:pt>
                <c:pt idx="10239">
                  <c:v>42018</c:v>
                </c:pt>
                <c:pt idx="10240">
                  <c:v>42019</c:v>
                </c:pt>
                <c:pt idx="10241">
                  <c:v>42020</c:v>
                </c:pt>
                <c:pt idx="10242">
                  <c:v>42021</c:v>
                </c:pt>
                <c:pt idx="10243">
                  <c:v>42022</c:v>
                </c:pt>
                <c:pt idx="10244">
                  <c:v>42023</c:v>
                </c:pt>
                <c:pt idx="10245">
                  <c:v>42024</c:v>
                </c:pt>
                <c:pt idx="10246">
                  <c:v>42025</c:v>
                </c:pt>
                <c:pt idx="10247">
                  <c:v>42026</c:v>
                </c:pt>
                <c:pt idx="10248">
                  <c:v>42027</c:v>
                </c:pt>
                <c:pt idx="10249">
                  <c:v>42028</c:v>
                </c:pt>
                <c:pt idx="10250">
                  <c:v>42029</c:v>
                </c:pt>
                <c:pt idx="10251">
                  <c:v>42030</c:v>
                </c:pt>
                <c:pt idx="10252">
                  <c:v>42031</c:v>
                </c:pt>
                <c:pt idx="10253">
                  <c:v>42032</c:v>
                </c:pt>
                <c:pt idx="10254">
                  <c:v>42033</c:v>
                </c:pt>
                <c:pt idx="10255">
                  <c:v>42034</c:v>
                </c:pt>
                <c:pt idx="10256">
                  <c:v>42035</c:v>
                </c:pt>
                <c:pt idx="10257">
                  <c:v>42036</c:v>
                </c:pt>
                <c:pt idx="10258">
                  <c:v>42037</c:v>
                </c:pt>
                <c:pt idx="10259">
                  <c:v>42038</c:v>
                </c:pt>
                <c:pt idx="10260">
                  <c:v>42039</c:v>
                </c:pt>
                <c:pt idx="10261">
                  <c:v>42040</c:v>
                </c:pt>
                <c:pt idx="10262">
                  <c:v>42041</c:v>
                </c:pt>
                <c:pt idx="10263">
                  <c:v>42042</c:v>
                </c:pt>
                <c:pt idx="10264">
                  <c:v>42043</c:v>
                </c:pt>
                <c:pt idx="10265">
                  <c:v>42044</c:v>
                </c:pt>
                <c:pt idx="10266">
                  <c:v>42045</c:v>
                </c:pt>
                <c:pt idx="10267">
                  <c:v>42046</c:v>
                </c:pt>
                <c:pt idx="10268">
                  <c:v>42047</c:v>
                </c:pt>
                <c:pt idx="10269">
                  <c:v>42048</c:v>
                </c:pt>
                <c:pt idx="10270">
                  <c:v>42049</c:v>
                </c:pt>
                <c:pt idx="10271">
                  <c:v>42050</c:v>
                </c:pt>
                <c:pt idx="10272">
                  <c:v>42051</c:v>
                </c:pt>
                <c:pt idx="10273">
                  <c:v>42052</c:v>
                </c:pt>
                <c:pt idx="10274">
                  <c:v>42053</c:v>
                </c:pt>
                <c:pt idx="10275">
                  <c:v>42054</c:v>
                </c:pt>
                <c:pt idx="10276">
                  <c:v>42055</c:v>
                </c:pt>
                <c:pt idx="10277">
                  <c:v>42056</c:v>
                </c:pt>
                <c:pt idx="10278">
                  <c:v>42057</c:v>
                </c:pt>
                <c:pt idx="10279">
                  <c:v>42058</c:v>
                </c:pt>
                <c:pt idx="10280">
                  <c:v>42059</c:v>
                </c:pt>
                <c:pt idx="10281">
                  <c:v>42060</c:v>
                </c:pt>
                <c:pt idx="10282">
                  <c:v>42061</c:v>
                </c:pt>
                <c:pt idx="10283">
                  <c:v>42062</c:v>
                </c:pt>
                <c:pt idx="10284">
                  <c:v>42063</c:v>
                </c:pt>
                <c:pt idx="10285">
                  <c:v>42064</c:v>
                </c:pt>
                <c:pt idx="10286">
                  <c:v>42065</c:v>
                </c:pt>
                <c:pt idx="10287">
                  <c:v>42066</c:v>
                </c:pt>
                <c:pt idx="10288">
                  <c:v>42067</c:v>
                </c:pt>
                <c:pt idx="10289">
                  <c:v>42068</c:v>
                </c:pt>
                <c:pt idx="10290">
                  <c:v>42069</c:v>
                </c:pt>
                <c:pt idx="10291">
                  <c:v>42070</c:v>
                </c:pt>
                <c:pt idx="10292">
                  <c:v>42071</c:v>
                </c:pt>
                <c:pt idx="10293">
                  <c:v>42072</c:v>
                </c:pt>
                <c:pt idx="10294">
                  <c:v>42073</c:v>
                </c:pt>
                <c:pt idx="10295">
                  <c:v>42074</c:v>
                </c:pt>
                <c:pt idx="10296">
                  <c:v>42075</c:v>
                </c:pt>
                <c:pt idx="10297">
                  <c:v>42076</c:v>
                </c:pt>
                <c:pt idx="10298">
                  <c:v>42077</c:v>
                </c:pt>
                <c:pt idx="10299">
                  <c:v>42078</c:v>
                </c:pt>
                <c:pt idx="10300">
                  <c:v>42079</c:v>
                </c:pt>
                <c:pt idx="10301">
                  <c:v>42080</c:v>
                </c:pt>
                <c:pt idx="10302">
                  <c:v>42081</c:v>
                </c:pt>
                <c:pt idx="10303">
                  <c:v>42082</c:v>
                </c:pt>
                <c:pt idx="10304">
                  <c:v>42083</c:v>
                </c:pt>
                <c:pt idx="10305">
                  <c:v>42084</c:v>
                </c:pt>
                <c:pt idx="10306">
                  <c:v>42085</c:v>
                </c:pt>
                <c:pt idx="10307">
                  <c:v>42086</c:v>
                </c:pt>
                <c:pt idx="10308">
                  <c:v>42087</c:v>
                </c:pt>
                <c:pt idx="10309">
                  <c:v>42088</c:v>
                </c:pt>
                <c:pt idx="10310">
                  <c:v>42089</c:v>
                </c:pt>
                <c:pt idx="10311">
                  <c:v>42090</c:v>
                </c:pt>
                <c:pt idx="10312">
                  <c:v>42091</c:v>
                </c:pt>
                <c:pt idx="10313">
                  <c:v>42092</c:v>
                </c:pt>
                <c:pt idx="10314">
                  <c:v>42093</c:v>
                </c:pt>
                <c:pt idx="10315">
                  <c:v>42094</c:v>
                </c:pt>
                <c:pt idx="10316">
                  <c:v>42095</c:v>
                </c:pt>
                <c:pt idx="10317">
                  <c:v>42096</c:v>
                </c:pt>
                <c:pt idx="10318">
                  <c:v>42097</c:v>
                </c:pt>
                <c:pt idx="10319">
                  <c:v>42098</c:v>
                </c:pt>
                <c:pt idx="10320">
                  <c:v>42099</c:v>
                </c:pt>
                <c:pt idx="10321">
                  <c:v>42100</c:v>
                </c:pt>
                <c:pt idx="10322">
                  <c:v>42101</c:v>
                </c:pt>
                <c:pt idx="10323">
                  <c:v>42102</c:v>
                </c:pt>
                <c:pt idx="10324">
                  <c:v>42103</c:v>
                </c:pt>
                <c:pt idx="10325">
                  <c:v>42104</c:v>
                </c:pt>
                <c:pt idx="10326">
                  <c:v>42105</c:v>
                </c:pt>
                <c:pt idx="10327">
                  <c:v>42106</c:v>
                </c:pt>
                <c:pt idx="10328">
                  <c:v>42107</c:v>
                </c:pt>
                <c:pt idx="10329">
                  <c:v>42108</c:v>
                </c:pt>
                <c:pt idx="10330">
                  <c:v>42109</c:v>
                </c:pt>
                <c:pt idx="10331">
                  <c:v>42110</c:v>
                </c:pt>
                <c:pt idx="10332">
                  <c:v>42111</c:v>
                </c:pt>
                <c:pt idx="10333">
                  <c:v>42112</c:v>
                </c:pt>
                <c:pt idx="10334">
                  <c:v>42113</c:v>
                </c:pt>
                <c:pt idx="10335">
                  <c:v>42114</c:v>
                </c:pt>
                <c:pt idx="10336">
                  <c:v>42115</c:v>
                </c:pt>
                <c:pt idx="10337">
                  <c:v>42116</c:v>
                </c:pt>
                <c:pt idx="10338">
                  <c:v>42117</c:v>
                </c:pt>
                <c:pt idx="10339">
                  <c:v>42118</c:v>
                </c:pt>
                <c:pt idx="10340">
                  <c:v>42119</c:v>
                </c:pt>
                <c:pt idx="10341">
                  <c:v>42120</c:v>
                </c:pt>
                <c:pt idx="10342">
                  <c:v>42121</c:v>
                </c:pt>
                <c:pt idx="10343">
                  <c:v>42122</c:v>
                </c:pt>
                <c:pt idx="10344">
                  <c:v>42123</c:v>
                </c:pt>
                <c:pt idx="10345">
                  <c:v>42124</c:v>
                </c:pt>
                <c:pt idx="10346">
                  <c:v>42125</c:v>
                </c:pt>
                <c:pt idx="10347">
                  <c:v>42126</c:v>
                </c:pt>
                <c:pt idx="10348">
                  <c:v>42127</c:v>
                </c:pt>
                <c:pt idx="10349">
                  <c:v>42128</c:v>
                </c:pt>
                <c:pt idx="10350">
                  <c:v>42129</c:v>
                </c:pt>
                <c:pt idx="10351">
                  <c:v>42130</c:v>
                </c:pt>
                <c:pt idx="10352">
                  <c:v>42131</c:v>
                </c:pt>
                <c:pt idx="10353">
                  <c:v>42132</c:v>
                </c:pt>
                <c:pt idx="10354">
                  <c:v>42133</c:v>
                </c:pt>
                <c:pt idx="10355">
                  <c:v>42134</c:v>
                </c:pt>
                <c:pt idx="10356">
                  <c:v>42135</c:v>
                </c:pt>
                <c:pt idx="10357">
                  <c:v>42136</c:v>
                </c:pt>
                <c:pt idx="10358">
                  <c:v>42137</c:v>
                </c:pt>
                <c:pt idx="10359">
                  <c:v>42138</c:v>
                </c:pt>
                <c:pt idx="10360">
                  <c:v>42139</c:v>
                </c:pt>
                <c:pt idx="10361">
                  <c:v>42140</c:v>
                </c:pt>
                <c:pt idx="10362">
                  <c:v>42141</c:v>
                </c:pt>
                <c:pt idx="10363">
                  <c:v>42142</c:v>
                </c:pt>
                <c:pt idx="10364">
                  <c:v>42143</c:v>
                </c:pt>
                <c:pt idx="10365">
                  <c:v>42144</c:v>
                </c:pt>
                <c:pt idx="10366">
                  <c:v>42145</c:v>
                </c:pt>
                <c:pt idx="10367">
                  <c:v>42146</c:v>
                </c:pt>
                <c:pt idx="10368">
                  <c:v>42147</c:v>
                </c:pt>
                <c:pt idx="10369">
                  <c:v>42148</c:v>
                </c:pt>
                <c:pt idx="10370">
                  <c:v>42149</c:v>
                </c:pt>
                <c:pt idx="10371">
                  <c:v>42150</c:v>
                </c:pt>
                <c:pt idx="10372">
                  <c:v>42151</c:v>
                </c:pt>
                <c:pt idx="10373">
                  <c:v>42152</c:v>
                </c:pt>
                <c:pt idx="10374">
                  <c:v>42153</c:v>
                </c:pt>
                <c:pt idx="10375">
                  <c:v>42154</c:v>
                </c:pt>
                <c:pt idx="10376">
                  <c:v>42155</c:v>
                </c:pt>
                <c:pt idx="10377">
                  <c:v>42156</c:v>
                </c:pt>
                <c:pt idx="10378">
                  <c:v>42157</c:v>
                </c:pt>
                <c:pt idx="10379">
                  <c:v>42158</c:v>
                </c:pt>
                <c:pt idx="10380">
                  <c:v>42159</c:v>
                </c:pt>
                <c:pt idx="10381">
                  <c:v>42160</c:v>
                </c:pt>
                <c:pt idx="10382">
                  <c:v>42161</c:v>
                </c:pt>
                <c:pt idx="10383">
                  <c:v>42162</c:v>
                </c:pt>
                <c:pt idx="10384">
                  <c:v>42163</c:v>
                </c:pt>
                <c:pt idx="10385">
                  <c:v>42164</c:v>
                </c:pt>
                <c:pt idx="10386">
                  <c:v>42165</c:v>
                </c:pt>
                <c:pt idx="10387">
                  <c:v>42166</c:v>
                </c:pt>
                <c:pt idx="10388">
                  <c:v>42167</c:v>
                </c:pt>
                <c:pt idx="10389">
                  <c:v>42168</c:v>
                </c:pt>
                <c:pt idx="10390">
                  <c:v>42169</c:v>
                </c:pt>
                <c:pt idx="10391">
                  <c:v>42170</c:v>
                </c:pt>
                <c:pt idx="10392">
                  <c:v>42171</c:v>
                </c:pt>
                <c:pt idx="10393">
                  <c:v>42172</c:v>
                </c:pt>
                <c:pt idx="10394">
                  <c:v>42173</c:v>
                </c:pt>
                <c:pt idx="10395">
                  <c:v>42174</c:v>
                </c:pt>
                <c:pt idx="10396">
                  <c:v>42175</c:v>
                </c:pt>
                <c:pt idx="10397">
                  <c:v>42176</c:v>
                </c:pt>
                <c:pt idx="10398">
                  <c:v>42177</c:v>
                </c:pt>
                <c:pt idx="10399">
                  <c:v>42178</c:v>
                </c:pt>
                <c:pt idx="10400">
                  <c:v>42179</c:v>
                </c:pt>
                <c:pt idx="10401">
                  <c:v>42180</c:v>
                </c:pt>
                <c:pt idx="10402">
                  <c:v>42181</c:v>
                </c:pt>
                <c:pt idx="10403">
                  <c:v>42182</c:v>
                </c:pt>
                <c:pt idx="10404">
                  <c:v>42183</c:v>
                </c:pt>
                <c:pt idx="10405">
                  <c:v>42184</c:v>
                </c:pt>
                <c:pt idx="10406">
                  <c:v>42185</c:v>
                </c:pt>
                <c:pt idx="10407">
                  <c:v>42186</c:v>
                </c:pt>
                <c:pt idx="10408">
                  <c:v>42187</c:v>
                </c:pt>
                <c:pt idx="10409">
                  <c:v>42188</c:v>
                </c:pt>
                <c:pt idx="10410">
                  <c:v>42189</c:v>
                </c:pt>
                <c:pt idx="10411">
                  <c:v>42190</c:v>
                </c:pt>
                <c:pt idx="10412">
                  <c:v>42191</c:v>
                </c:pt>
                <c:pt idx="10413">
                  <c:v>42192</c:v>
                </c:pt>
                <c:pt idx="10414">
                  <c:v>42193</c:v>
                </c:pt>
                <c:pt idx="10415">
                  <c:v>42194</c:v>
                </c:pt>
                <c:pt idx="10416">
                  <c:v>42195</c:v>
                </c:pt>
                <c:pt idx="10417">
                  <c:v>42196</c:v>
                </c:pt>
                <c:pt idx="10418">
                  <c:v>42197</c:v>
                </c:pt>
                <c:pt idx="10419">
                  <c:v>42198</c:v>
                </c:pt>
                <c:pt idx="10420">
                  <c:v>42199</c:v>
                </c:pt>
                <c:pt idx="10421">
                  <c:v>42200</c:v>
                </c:pt>
                <c:pt idx="10422">
                  <c:v>42201</c:v>
                </c:pt>
                <c:pt idx="10423">
                  <c:v>42202</c:v>
                </c:pt>
                <c:pt idx="10424">
                  <c:v>42203</c:v>
                </c:pt>
                <c:pt idx="10425">
                  <c:v>42204</c:v>
                </c:pt>
                <c:pt idx="10426">
                  <c:v>42205</c:v>
                </c:pt>
                <c:pt idx="10427">
                  <c:v>42206</c:v>
                </c:pt>
                <c:pt idx="10428">
                  <c:v>42207</c:v>
                </c:pt>
                <c:pt idx="10429">
                  <c:v>42208</c:v>
                </c:pt>
                <c:pt idx="10430">
                  <c:v>42209</c:v>
                </c:pt>
                <c:pt idx="10431">
                  <c:v>42210</c:v>
                </c:pt>
                <c:pt idx="10432">
                  <c:v>42211</c:v>
                </c:pt>
                <c:pt idx="10433">
                  <c:v>42212</c:v>
                </c:pt>
                <c:pt idx="10434">
                  <c:v>42213</c:v>
                </c:pt>
                <c:pt idx="10435">
                  <c:v>42214</c:v>
                </c:pt>
                <c:pt idx="10436">
                  <c:v>42215</c:v>
                </c:pt>
                <c:pt idx="10437">
                  <c:v>42216</c:v>
                </c:pt>
                <c:pt idx="10438">
                  <c:v>42217</c:v>
                </c:pt>
                <c:pt idx="10439">
                  <c:v>42218</c:v>
                </c:pt>
                <c:pt idx="10440">
                  <c:v>42219</c:v>
                </c:pt>
                <c:pt idx="10441">
                  <c:v>42220</c:v>
                </c:pt>
                <c:pt idx="10442">
                  <c:v>42221</c:v>
                </c:pt>
                <c:pt idx="10443">
                  <c:v>42222</c:v>
                </c:pt>
                <c:pt idx="10444">
                  <c:v>42223</c:v>
                </c:pt>
                <c:pt idx="10445">
                  <c:v>42224</c:v>
                </c:pt>
                <c:pt idx="10446">
                  <c:v>42225</c:v>
                </c:pt>
                <c:pt idx="10447">
                  <c:v>42226</c:v>
                </c:pt>
                <c:pt idx="10448">
                  <c:v>42227</c:v>
                </c:pt>
                <c:pt idx="10449">
                  <c:v>42228</c:v>
                </c:pt>
                <c:pt idx="10450">
                  <c:v>42229</c:v>
                </c:pt>
                <c:pt idx="10451">
                  <c:v>42230</c:v>
                </c:pt>
                <c:pt idx="10452">
                  <c:v>42231</c:v>
                </c:pt>
                <c:pt idx="10453">
                  <c:v>42232</c:v>
                </c:pt>
                <c:pt idx="10454">
                  <c:v>42233</c:v>
                </c:pt>
                <c:pt idx="10455">
                  <c:v>42234</c:v>
                </c:pt>
                <c:pt idx="10456">
                  <c:v>42235</c:v>
                </c:pt>
                <c:pt idx="10457">
                  <c:v>42236</c:v>
                </c:pt>
                <c:pt idx="10458">
                  <c:v>42237</c:v>
                </c:pt>
                <c:pt idx="10459">
                  <c:v>42238</c:v>
                </c:pt>
                <c:pt idx="10460">
                  <c:v>42239</c:v>
                </c:pt>
                <c:pt idx="10461">
                  <c:v>42240</c:v>
                </c:pt>
                <c:pt idx="10462">
                  <c:v>42241</c:v>
                </c:pt>
                <c:pt idx="10463">
                  <c:v>42242</c:v>
                </c:pt>
                <c:pt idx="10464">
                  <c:v>42243</c:v>
                </c:pt>
                <c:pt idx="10465">
                  <c:v>42244</c:v>
                </c:pt>
                <c:pt idx="10466">
                  <c:v>42245</c:v>
                </c:pt>
                <c:pt idx="10467">
                  <c:v>42246</c:v>
                </c:pt>
                <c:pt idx="10468">
                  <c:v>42247</c:v>
                </c:pt>
                <c:pt idx="10469">
                  <c:v>42248</c:v>
                </c:pt>
                <c:pt idx="10470">
                  <c:v>42249</c:v>
                </c:pt>
                <c:pt idx="10471">
                  <c:v>42250</c:v>
                </c:pt>
                <c:pt idx="10472">
                  <c:v>42251</c:v>
                </c:pt>
                <c:pt idx="10473">
                  <c:v>42252</c:v>
                </c:pt>
                <c:pt idx="10474">
                  <c:v>42253</c:v>
                </c:pt>
                <c:pt idx="10475">
                  <c:v>42254</c:v>
                </c:pt>
                <c:pt idx="10476">
                  <c:v>42255</c:v>
                </c:pt>
                <c:pt idx="10477">
                  <c:v>42256</c:v>
                </c:pt>
                <c:pt idx="10478">
                  <c:v>42257</c:v>
                </c:pt>
                <c:pt idx="10479">
                  <c:v>42258</c:v>
                </c:pt>
                <c:pt idx="10480">
                  <c:v>42259</c:v>
                </c:pt>
                <c:pt idx="10481">
                  <c:v>42260</c:v>
                </c:pt>
                <c:pt idx="10482">
                  <c:v>42261</c:v>
                </c:pt>
                <c:pt idx="10483">
                  <c:v>42262</c:v>
                </c:pt>
                <c:pt idx="10484">
                  <c:v>42263</c:v>
                </c:pt>
                <c:pt idx="10485">
                  <c:v>42264</c:v>
                </c:pt>
                <c:pt idx="10486">
                  <c:v>42265</c:v>
                </c:pt>
                <c:pt idx="10487">
                  <c:v>42266</c:v>
                </c:pt>
                <c:pt idx="10488">
                  <c:v>42267</c:v>
                </c:pt>
                <c:pt idx="10489">
                  <c:v>42268</c:v>
                </c:pt>
                <c:pt idx="10490">
                  <c:v>42269</c:v>
                </c:pt>
                <c:pt idx="10491">
                  <c:v>42270</c:v>
                </c:pt>
                <c:pt idx="10492">
                  <c:v>42271</c:v>
                </c:pt>
                <c:pt idx="10493">
                  <c:v>42272</c:v>
                </c:pt>
                <c:pt idx="10494">
                  <c:v>42273</c:v>
                </c:pt>
                <c:pt idx="10495">
                  <c:v>42274</c:v>
                </c:pt>
                <c:pt idx="10496">
                  <c:v>42275</c:v>
                </c:pt>
                <c:pt idx="10497">
                  <c:v>42276</c:v>
                </c:pt>
                <c:pt idx="10498">
                  <c:v>42277</c:v>
                </c:pt>
                <c:pt idx="10499">
                  <c:v>42278</c:v>
                </c:pt>
                <c:pt idx="10500">
                  <c:v>42279</c:v>
                </c:pt>
                <c:pt idx="10501">
                  <c:v>42280</c:v>
                </c:pt>
                <c:pt idx="10502">
                  <c:v>42281</c:v>
                </c:pt>
                <c:pt idx="10503">
                  <c:v>42282</c:v>
                </c:pt>
                <c:pt idx="10504">
                  <c:v>42283</c:v>
                </c:pt>
                <c:pt idx="10505">
                  <c:v>42284</c:v>
                </c:pt>
                <c:pt idx="10506">
                  <c:v>42285</c:v>
                </c:pt>
                <c:pt idx="10507">
                  <c:v>42286</c:v>
                </c:pt>
                <c:pt idx="10508">
                  <c:v>42287</c:v>
                </c:pt>
                <c:pt idx="10509">
                  <c:v>42288</c:v>
                </c:pt>
                <c:pt idx="10510">
                  <c:v>42289</c:v>
                </c:pt>
                <c:pt idx="10511">
                  <c:v>42290</c:v>
                </c:pt>
                <c:pt idx="10512">
                  <c:v>42291</c:v>
                </c:pt>
                <c:pt idx="10513">
                  <c:v>42292</c:v>
                </c:pt>
                <c:pt idx="10514">
                  <c:v>42293</c:v>
                </c:pt>
                <c:pt idx="10515">
                  <c:v>42294</c:v>
                </c:pt>
                <c:pt idx="10516">
                  <c:v>42295</c:v>
                </c:pt>
                <c:pt idx="10517">
                  <c:v>42296</c:v>
                </c:pt>
                <c:pt idx="10518">
                  <c:v>42297</c:v>
                </c:pt>
                <c:pt idx="10519">
                  <c:v>42298</c:v>
                </c:pt>
                <c:pt idx="10520">
                  <c:v>42299</c:v>
                </c:pt>
                <c:pt idx="10521">
                  <c:v>42300</c:v>
                </c:pt>
                <c:pt idx="10522">
                  <c:v>42301</c:v>
                </c:pt>
                <c:pt idx="10523">
                  <c:v>42302</c:v>
                </c:pt>
                <c:pt idx="10524">
                  <c:v>42303</c:v>
                </c:pt>
                <c:pt idx="10525">
                  <c:v>42304</c:v>
                </c:pt>
                <c:pt idx="10526">
                  <c:v>42305</c:v>
                </c:pt>
                <c:pt idx="10527">
                  <c:v>42306</c:v>
                </c:pt>
                <c:pt idx="10528">
                  <c:v>42307</c:v>
                </c:pt>
                <c:pt idx="10529">
                  <c:v>42308</c:v>
                </c:pt>
                <c:pt idx="10530">
                  <c:v>42309</c:v>
                </c:pt>
                <c:pt idx="10531">
                  <c:v>42310</c:v>
                </c:pt>
                <c:pt idx="10532">
                  <c:v>42311</c:v>
                </c:pt>
                <c:pt idx="10533">
                  <c:v>42312</c:v>
                </c:pt>
                <c:pt idx="10534">
                  <c:v>42313</c:v>
                </c:pt>
                <c:pt idx="10535">
                  <c:v>42314</c:v>
                </c:pt>
                <c:pt idx="10536">
                  <c:v>42315</c:v>
                </c:pt>
                <c:pt idx="10537">
                  <c:v>42316</c:v>
                </c:pt>
                <c:pt idx="10538">
                  <c:v>42317</c:v>
                </c:pt>
                <c:pt idx="10539">
                  <c:v>42318</c:v>
                </c:pt>
                <c:pt idx="10540">
                  <c:v>42319</c:v>
                </c:pt>
                <c:pt idx="10541">
                  <c:v>42320</c:v>
                </c:pt>
                <c:pt idx="10542">
                  <c:v>42321</c:v>
                </c:pt>
                <c:pt idx="10543">
                  <c:v>42322</c:v>
                </c:pt>
                <c:pt idx="10544">
                  <c:v>42323</c:v>
                </c:pt>
                <c:pt idx="10545">
                  <c:v>42324</c:v>
                </c:pt>
                <c:pt idx="10546">
                  <c:v>42325</c:v>
                </c:pt>
                <c:pt idx="10547">
                  <c:v>42326</c:v>
                </c:pt>
                <c:pt idx="10548">
                  <c:v>42327</c:v>
                </c:pt>
                <c:pt idx="10549">
                  <c:v>42328</c:v>
                </c:pt>
                <c:pt idx="10550">
                  <c:v>42329</c:v>
                </c:pt>
                <c:pt idx="10551">
                  <c:v>42330</c:v>
                </c:pt>
                <c:pt idx="10552">
                  <c:v>42331</c:v>
                </c:pt>
                <c:pt idx="10553">
                  <c:v>42332</c:v>
                </c:pt>
                <c:pt idx="10554">
                  <c:v>42333</c:v>
                </c:pt>
                <c:pt idx="10555">
                  <c:v>42334</c:v>
                </c:pt>
                <c:pt idx="10556">
                  <c:v>42335</c:v>
                </c:pt>
                <c:pt idx="10557">
                  <c:v>42336</c:v>
                </c:pt>
                <c:pt idx="10558">
                  <c:v>42337</c:v>
                </c:pt>
                <c:pt idx="10559">
                  <c:v>42338</c:v>
                </c:pt>
                <c:pt idx="10560">
                  <c:v>42339</c:v>
                </c:pt>
                <c:pt idx="10561">
                  <c:v>42340</c:v>
                </c:pt>
                <c:pt idx="10562">
                  <c:v>42341</c:v>
                </c:pt>
                <c:pt idx="10563">
                  <c:v>42342</c:v>
                </c:pt>
                <c:pt idx="10564">
                  <c:v>42343</c:v>
                </c:pt>
                <c:pt idx="10565">
                  <c:v>42344</c:v>
                </c:pt>
                <c:pt idx="10566">
                  <c:v>42345</c:v>
                </c:pt>
                <c:pt idx="10567">
                  <c:v>42346</c:v>
                </c:pt>
                <c:pt idx="10568">
                  <c:v>42347</c:v>
                </c:pt>
                <c:pt idx="10569">
                  <c:v>42348</c:v>
                </c:pt>
                <c:pt idx="10570">
                  <c:v>42349</c:v>
                </c:pt>
                <c:pt idx="10571">
                  <c:v>42350</c:v>
                </c:pt>
                <c:pt idx="10572">
                  <c:v>42351</c:v>
                </c:pt>
                <c:pt idx="10573">
                  <c:v>42352</c:v>
                </c:pt>
                <c:pt idx="10574">
                  <c:v>42353</c:v>
                </c:pt>
                <c:pt idx="10575">
                  <c:v>42354</c:v>
                </c:pt>
                <c:pt idx="10576">
                  <c:v>42355</c:v>
                </c:pt>
                <c:pt idx="10577">
                  <c:v>42356</c:v>
                </c:pt>
                <c:pt idx="10578">
                  <c:v>42357</c:v>
                </c:pt>
                <c:pt idx="10579">
                  <c:v>42358</c:v>
                </c:pt>
                <c:pt idx="10580">
                  <c:v>42359</c:v>
                </c:pt>
                <c:pt idx="10581">
                  <c:v>42360</c:v>
                </c:pt>
                <c:pt idx="10582">
                  <c:v>42361</c:v>
                </c:pt>
                <c:pt idx="10583">
                  <c:v>42362</c:v>
                </c:pt>
                <c:pt idx="10584">
                  <c:v>42363</c:v>
                </c:pt>
                <c:pt idx="10585">
                  <c:v>42364</c:v>
                </c:pt>
                <c:pt idx="10586">
                  <c:v>42365</c:v>
                </c:pt>
                <c:pt idx="10587">
                  <c:v>42366</c:v>
                </c:pt>
                <c:pt idx="10588">
                  <c:v>42367</c:v>
                </c:pt>
                <c:pt idx="10589">
                  <c:v>42368</c:v>
                </c:pt>
                <c:pt idx="10590">
                  <c:v>42369</c:v>
                </c:pt>
                <c:pt idx="10591">
                  <c:v>42370</c:v>
                </c:pt>
                <c:pt idx="10592">
                  <c:v>42371</c:v>
                </c:pt>
                <c:pt idx="10593">
                  <c:v>42372</c:v>
                </c:pt>
                <c:pt idx="10594">
                  <c:v>42373</c:v>
                </c:pt>
                <c:pt idx="10595">
                  <c:v>42374</c:v>
                </c:pt>
                <c:pt idx="10596">
                  <c:v>42375</c:v>
                </c:pt>
                <c:pt idx="10597">
                  <c:v>42376</c:v>
                </c:pt>
                <c:pt idx="10598">
                  <c:v>42377</c:v>
                </c:pt>
                <c:pt idx="10599">
                  <c:v>42378</c:v>
                </c:pt>
                <c:pt idx="10600">
                  <c:v>42379</c:v>
                </c:pt>
                <c:pt idx="10601">
                  <c:v>42380</c:v>
                </c:pt>
                <c:pt idx="10602">
                  <c:v>42381</c:v>
                </c:pt>
                <c:pt idx="10603">
                  <c:v>42382</c:v>
                </c:pt>
                <c:pt idx="10604">
                  <c:v>42383</c:v>
                </c:pt>
                <c:pt idx="10605">
                  <c:v>42384</c:v>
                </c:pt>
                <c:pt idx="10606">
                  <c:v>42385</c:v>
                </c:pt>
                <c:pt idx="10607">
                  <c:v>42386</c:v>
                </c:pt>
                <c:pt idx="10608">
                  <c:v>42387</c:v>
                </c:pt>
                <c:pt idx="10609">
                  <c:v>42388</c:v>
                </c:pt>
                <c:pt idx="10610">
                  <c:v>42389</c:v>
                </c:pt>
                <c:pt idx="10611">
                  <c:v>42390</c:v>
                </c:pt>
                <c:pt idx="10612">
                  <c:v>42391</c:v>
                </c:pt>
                <c:pt idx="10613">
                  <c:v>42392</c:v>
                </c:pt>
                <c:pt idx="10614">
                  <c:v>42393</c:v>
                </c:pt>
                <c:pt idx="10615">
                  <c:v>42394</c:v>
                </c:pt>
                <c:pt idx="10616">
                  <c:v>42395</c:v>
                </c:pt>
                <c:pt idx="10617">
                  <c:v>42396</c:v>
                </c:pt>
                <c:pt idx="10618">
                  <c:v>42397</c:v>
                </c:pt>
                <c:pt idx="10619">
                  <c:v>42398</c:v>
                </c:pt>
                <c:pt idx="10620">
                  <c:v>42399</c:v>
                </c:pt>
                <c:pt idx="10621">
                  <c:v>42400</c:v>
                </c:pt>
                <c:pt idx="10622">
                  <c:v>42401</c:v>
                </c:pt>
                <c:pt idx="10623">
                  <c:v>42402</c:v>
                </c:pt>
                <c:pt idx="10624">
                  <c:v>42403</c:v>
                </c:pt>
                <c:pt idx="10625">
                  <c:v>42404</c:v>
                </c:pt>
                <c:pt idx="10626">
                  <c:v>42405</c:v>
                </c:pt>
                <c:pt idx="10627">
                  <c:v>42406</c:v>
                </c:pt>
                <c:pt idx="10628">
                  <c:v>42407</c:v>
                </c:pt>
                <c:pt idx="10629">
                  <c:v>42408</c:v>
                </c:pt>
                <c:pt idx="10630">
                  <c:v>42409</c:v>
                </c:pt>
                <c:pt idx="10631">
                  <c:v>42410</c:v>
                </c:pt>
                <c:pt idx="10632">
                  <c:v>42411</c:v>
                </c:pt>
                <c:pt idx="10633">
                  <c:v>42412</c:v>
                </c:pt>
                <c:pt idx="10634">
                  <c:v>42413</c:v>
                </c:pt>
                <c:pt idx="10635">
                  <c:v>42414</c:v>
                </c:pt>
                <c:pt idx="10636">
                  <c:v>42415</c:v>
                </c:pt>
                <c:pt idx="10637">
                  <c:v>42416</c:v>
                </c:pt>
                <c:pt idx="10638">
                  <c:v>42417</c:v>
                </c:pt>
                <c:pt idx="10639">
                  <c:v>42418</c:v>
                </c:pt>
                <c:pt idx="10640">
                  <c:v>42419</c:v>
                </c:pt>
                <c:pt idx="10641">
                  <c:v>42420</c:v>
                </c:pt>
                <c:pt idx="10642">
                  <c:v>42421</c:v>
                </c:pt>
                <c:pt idx="10643">
                  <c:v>42422</c:v>
                </c:pt>
                <c:pt idx="10644">
                  <c:v>42423</c:v>
                </c:pt>
                <c:pt idx="10645">
                  <c:v>42424</c:v>
                </c:pt>
                <c:pt idx="10646">
                  <c:v>42425</c:v>
                </c:pt>
                <c:pt idx="10647">
                  <c:v>42426</c:v>
                </c:pt>
                <c:pt idx="10648">
                  <c:v>42427</c:v>
                </c:pt>
                <c:pt idx="10649">
                  <c:v>42428</c:v>
                </c:pt>
                <c:pt idx="10650">
                  <c:v>42429</c:v>
                </c:pt>
                <c:pt idx="10651">
                  <c:v>42430</c:v>
                </c:pt>
                <c:pt idx="10652">
                  <c:v>42431</c:v>
                </c:pt>
                <c:pt idx="10653">
                  <c:v>42432</c:v>
                </c:pt>
                <c:pt idx="10654">
                  <c:v>42433</c:v>
                </c:pt>
                <c:pt idx="10655">
                  <c:v>42434</c:v>
                </c:pt>
                <c:pt idx="10656">
                  <c:v>42435</c:v>
                </c:pt>
                <c:pt idx="10657">
                  <c:v>42436</c:v>
                </c:pt>
                <c:pt idx="10658">
                  <c:v>42437</c:v>
                </c:pt>
                <c:pt idx="10659">
                  <c:v>42438</c:v>
                </c:pt>
                <c:pt idx="10660">
                  <c:v>42439</c:v>
                </c:pt>
                <c:pt idx="10661">
                  <c:v>42440</c:v>
                </c:pt>
                <c:pt idx="10662">
                  <c:v>42441</c:v>
                </c:pt>
                <c:pt idx="10663">
                  <c:v>42442</c:v>
                </c:pt>
                <c:pt idx="10664">
                  <c:v>42443</c:v>
                </c:pt>
                <c:pt idx="10665">
                  <c:v>42444</c:v>
                </c:pt>
                <c:pt idx="10666">
                  <c:v>42445</c:v>
                </c:pt>
                <c:pt idx="10667">
                  <c:v>42446</c:v>
                </c:pt>
                <c:pt idx="10668">
                  <c:v>42447</c:v>
                </c:pt>
                <c:pt idx="10669">
                  <c:v>42448</c:v>
                </c:pt>
                <c:pt idx="10670">
                  <c:v>42449</c:v>
                </c:pt>
                <c:pt idx="10671">
                  <c:v>42450</c:v>
                </c:pt>
                <c:pt idx="10672">
                  <c:v>42451</c:v>
                </c:pt>
                <c:pt idx="10673">
                  <c:v>42452</c:v>
                </c:pt>
                <c:pt idx="10674">
                  <c:v>42453</c:v>
                </c:pt>
                <c:pt idx="10675">
                  <c:v>42454</c:v>
                </c:pt>
                <c:pt idx="10676">
                  <c:v>42455</c:v>
                </c:pt>
                <c:pt idx="10677">
                  <c:v>42456</c:v>
                </c:pt>
                <c:pt idx="10678">
                  <c:v>42457</c:v>
                </c:pt>
                <c:pt idx="10679">
                  <c:v>42458</c:v>
                </c:pt>
                <c:pt idx="10680">
                  <c:v>42459</c:v>
                </c:pt>
                <c:pt idx="10681">
                  <c:v>42460</c:v>
                </c:pt>
                <c:pt idx="10682">
                  <c:v>42461</c:v>
                </c:pt>
                <c:pt idx="10683">
                  <c:v>42462</c:v>
                </c:pt>
                <c:pt idx="10684">
                  <c:v>42463</c:v>
                </c:pt>
                <c:pt idx="10685">
                  <c:v>42464</c:v>
                </c:pt>
                <c:pt idx="10686">
                  <c:v>42465</c:v>
                </c:pt>
                <c:pt idx="10687">
                  <c:v>42466</c:v>
                </c:pt>
                <c:pt idx="10688">
                  <c:v>42467</c:v>
                </c:pt>
                <c:pt idx="10689">
                  <c:v>42468</c:v>
                </c:pt>
                <c:pt idx="10690">
                  <c:v>42469</c:v>
                </c:pt>
                <c:pt idx="10691">
                  <c:v>42470</c:v>
                </c:pt>
                <c:pt idx="10692">
                  <c:v>42471</c:v>
                </c:pt>
                <c:pt idx="10693">
                  <c:v>42472</c:v>
                </c:pt>
                <c:pt idx="10694">
                  <c:v>42473</c:v>
                </c:pt>
                <c:pt idx="10695">
                  <c:v>42474</c:v>
                </c:pt>
                <c:pt idx="10696">
                  <c:v>42475</c:v>
                </c:pt>
                <c:pt idx="10697">
                  <c:v>42476</c:v>
                </c:pt>
                <c:pt idx="10698">
                  <c:v>42477</c:v>
                </c:pt>
                <c:pt idx="10699">
                  <c:v>42478</c:v>
                </c:pt>
                <c:pt idx="10700">
                  <c:v>42479</c:v>
                </c:pt>
                <c:pt idx="10701">
                  <c:v>42480</c:v>
                </c:pt>
                <c:pt idx="10702">
                  <c:v>42481</c:v>
                </c:pt>
                <c:pt idx="10703">
                  <c:v>42482</c:v>
                </c:pt>
                <c:pt idx="10704">
                  <c:v>42483</c:v>
                </c:pt>
                <c:pt idx="10705">
                  <c:v>42484</c:v>
                </c:pt>
                <c:pt idx="10706">
                  <c:v>42485</c:v>
                </c:pt>
                <c:pt idx="10707">
                  <c:v>42486</c:v>
                </c:pt>
                <c:pt idx="10708">
                  <c:v>42487</c:v>
                </c:pt>
                <c:pt idx="10709">
                  <c:v>42488</c:v>
                </c:pt>
                <c:pt idx="10710">
                  <c:v>42489</c:v>
                </c:pt>
                <c:pt idx="10711">
                  <c:v>42490</c:v>
                </c:pt>
                <c:pt idx="10712">
                  <c:v>42491</c:v>
                </c:pt>
                <c:pt idx="10713">
                  <c:v>42492</c:v>
                </c:pt>
                <c:pt idx="10714">
                  <c:v>42493</c:v>
                </c:pt>
                <c:pt idx="10715">
                  <c:v>42494</c:v>
                </c:pt>
                <c:pt idx="10716">
                  <c:v>42495</c:v>
                </c:pt>
                <c:pt idx="10717">
                  <c:v>42496</c:v>
                </c:pt>
                <c:pt idx="10718">
                  <c:v>42497</c:v>
                </c:pt>
                <c:pt idx="10719">
                  <c:v>42498</c:v>
                </c:pt>
                <c:pt idx="10720">
                  <c:v>42499</c:v>
                </c:pt>
                <c:pt idx="10721">
                  <c:v>42500</c:v>
                </c:pt>
                <c:pt idx="10722">
                  <c:v>42501</c:v>
                </c:pt>
                <c:pt idx="10723">
                  <c:v>42502</c:v>
                </c:pt>
                <c:pt idx="10724">
                  <c:v>42503</c:v>
                </c:pt>
                <c:pt idx="10725">
                  <c:v>42504</c:v>
                </c:pt>
                <c:pt idx="10726">
                  <c:v>42505</c:v>
                </c:pt>
                <c:pt idx="10727">
                  <c:v>42506</c:v>
                </c:pt>
                <c:pt idx="10728">
                  <c:v>42507</c:v>
                </c:pt>
                <c:pt idx="10729">
                  <c:v>42508</c:v>
                </c:pt>
                <c:pt idx="10730">
                  <c:v>42509</c:v>
                </c:pt>
                <c:pt idx="10731">
                  <c:v>42510</c:v>
                </c:pt>
                <c:pt idx="10732">
                  <c:v>42511</c:v>
                </c:pt>
                <c:pt idx="10733">
                  <c:v>42512</c:v>
                </c:pt>
                <c:pt idx="10734">
                  <c:v>42513</c:v>
                </c:pt>
                <c:pt idx="10735">
                  <c:v>42514</c:v>
                </c:pt>
                <c:pt idx="10736">
                  <c:v>42515</c:v>
                </c:pt>
                <c:pt idx="10737">
                  <c:v>42516</c:v>
                </c:pt>
                <c:pt idx="10738">
                  <c:v>42517</c:v>
                </c:pt>
                <c:pt idx="10739">
                  <c:v>42518</c:v>
                </c:pt>
                <c:pt idx="10740">
                  <c:v>42519</c:v>
                </c:pt>
                <c:pt idx="10741">
                  <c:v>42520</c:v>
                </c:pt>
                <c:pt idx="10742">
                  <c:v>42521</c:v>
                </c:pt>
                <c:pt idx="10743">
                  <c:v>42522</c:v>
                </c:pt>
                <c:pt idx="10744">
                  <c:v>42523</c:v>
                </c:pt>
                <c:pt idx="10745">
                  <c:v>42524</c:v>
                </c:pt>
                <c:pt idx="10746">
                  <c:v>42525</c:v>
                </c:pt>
                <c:pt idx="10747">
                  <c:v>42526</c:v>
                </c:pt>
                <c:pt idx="10748">
                  <c:v>42527</c:v>
                </c:pt>
                <c:pt idx="10749">
                  <c:v>42528</c:v>
                </c:pt>
                <c:pt idx="10750">
                  <c:v>42529</c:v>
                </c:pt>
                <c:pt idx="10751">
                  <c:v>42530</c:v>
                </c:pt>
                <c:pt idx="10752">
                  <c:v>42531</c:v>
                </c:pt>
                <c:pt idx="10753">
                  <c:v>42532</c:v>
                </c:pt>
                <c:pt idx="10754">
                  <c:v>42533</c:v>
                </c:pt>
                <c:pt idx="10755">
                  <c:v>42534</c:v>
                </c:pt>
                <c:pt idx="10756">
                  <c:v>42535</c:v>
                </c:pt>
                <c:pt idx="10757">
                  <c:v>42536</c:v>
                </c:pt>
                <c:pt idx="10758">
                  <c:v>42537</c:v>
                </c:pt>
                <c:pt idx="10759">
                  <c:v>42538</c:v>
                </c:pt>
                <c:pt idx="10760">
                  <c:v>42539</c:v>
                </c:pt>
                <c:pt idx="10761">
                  <c:v>42540</c:v>
                </c:pt>
                <c:pt idx="10762">
                  <c:v>42541</c:v>
                </c:pt>
                <c:pt idx="10763">
                  <c:v>42542</c:v>
                </c:pt>
                <c:pt idx="10764">
                  <c:v>42543</c:v>
                </c:pt>
                <c:pt idx="10765">
                  <c:v>42544</c:v>
                </c:pt>
                <c:pt idx="10766">
                  <c:v>42545</c:v>
                </c:pt>
                <c:pt idx="10767">
                  <c:v>42546</c:v>
                </c:pt>
                <c:pt idx="10768">
                  <c:v>42547</c:v>
                </c:pt>
                <c:pt idx="10769">
                  <c:v>42548</c:v>
                </c:pt>
                <c:pt idx="10770">
                  <c:v>42549</c:v>
                </c:pt>
                <c:pt idx="10771">
                  <c:v>42550</c:v>
                </c:pt>
                <c:pt idx="10772">
                  <c:v>42551</c:v>
                </c:pt>
                <c:pt idx="10773">
                  <c:v>42552</c:v>
                </c:pt>
                <c:pt idx="10774">
                  <c:v>42553</c:v>
                </c:pt>
                <c:pt idx="10775">
                  <c:v>42554</c:v>
                </c:pt>
                <c:pt idx="10776">
                  <c:v>42555</c:v>
                </c:pt>
                <c:pt idx="10777">
                  <c:v>42556</c:v>
                </c:pt>
                <c:pt idx="10778">
                  <c:v>42557</c:v>
                </c:pt>
                <c:pt idx="10779">
                  <c:v>42558</c:v>
                </c:pt>
                <c:pt idx="10780">
                  <c:v>42559</c:v>
                </c:pt>
                <c:pt idx="10781">
                  <c:v>42560</c:v>
                </c:pt>
                <c:pt idx="10782">
                  <c:v>42561</c:v>
                </c:pt>
                <c:pt idx="10783">
                  <c:v>42562</c:v>
                </c:pt>
                <c:pt idx="10784">
                  <c:v>42563</c:v>
                </c:pt>
                <c:pt idx="10785">
                  <c:v>42564</c:v>
                </c:pt>
                <c:pt idx="10786">
                  <c:v>42565</c:v>
                </c:pt>
                <c:pt idx="10787">
                  <c:v>42566</c:v>
                </c:pt>
                <c:pt idx="10788">
                  <c:v>42567</c:v>
                </c:pt>
                <c:pt idx="10789">
                  <c:v>42568</c:v>
                </c:pt>
                <c:pt idx="10790">
                  <c:v>42569</c:v>
                </c:pt>
                <c:pt idx="10791">
                  <c:v>42570</c:v>
                </c:pt>
                <c:pt idx="10792">
                  <c:v>42571</c:v>
                </c:pt>
                <c:pt idx="10793">
                  <c:v>42572</c:v>
                </c:pt>
                <c:pt idx="10794">
                  <c:v>42573</c:v>
                </c:pt>
                <c:pt idx="10795">
                  <c:v>42574</c:v>
                </c:pt>
                <c:pt idx="10796">
                  <c:v>42575</c:v>
                </c:pt>
                <c:pt idx="10797">
                  <c:v>42576</c:v>
                </c:pt>
                <c:pt idx="10798">
                  <c:v>42577</c:v>
                </c:pt>
                <c:pt idx="10799">
                  <c:v>42578</c:v>
                </c:pt>
                <c:pt idx="10800">
                  <c:v>42579</c:v>
                </c:pt>
                <c:pt idx="10801">
                  <c:v>42580</c:v>
                </c:pt>
                <c:pt idx="10802">
                  <c:v>42581</c:v>
                </c:pt>
                <c:pt idx="10803">
                  <c:v>42582</c:v>
                </c:pt>
                <c:pt idx="10804">
                  <c:v>42583</c:v>
                </c:pt>
                <c:pt idx="10805">
                  <c:v>42584</c:v>
                </c:pt>
                <c:pt idx="10806">
                  <c:v>42585</c:v>
                </c:pt>
                <c:pt idx="10807">
                  <c:v>42586</c:v>
                </c:pt>
                <c:pt idx="10808">
                  <c:v>42587</c:v>
                </c:pt>
                <c:pt idx="10809">
                  <c:v>42588</c:v>
                </c:pt>
                <c:pt idx="10810">
                  <c:v>42589</c:v>
                </c:pt>
                <c:pt idx="10811">
                  <c:v>42590</c:v>
                </c:pt>
                <c:pt idx="10812">
                  <c:v>42591</c:v>
                </c:pt>
                <c:pt idx="10813">
                  <c:v>42592</c:v>
                </c:pt>
                <c:pt idx="10814">
                  <c:v>42593</c:v>
                </c:pt>
                <c:pt idx="10815">
                  <c:v>42594</c:v>
                </c:pt>
                <c:pt idx="10816">
                  <c:v>42595</c:v>
                </c:pt>
                <c:pt idx="10817">
                  <c:v>42596</c:v>
                </c:pt>
                <c:pt idx="10818">
                  <c:v>42597</c:v>
                </c:pt>
                <c:pt idx="10819">
                  <c:v>42598</c:v>
                </c:pt>
                <c:pt idx="10820">
                  <c:v>42599</c:v>
                </c:pt>
                <c:pt idx="10821">
                  <c:v>42600</c:v>
                </c:pt>
                <c:pt idx="10822">
                  <c:v>42601</c:v>
                </c:pt>
                <c:pt idx="10823">
                  <c:v>42602</c:v>
                </c:pt>
                <c:pt idx="10824">
                  <c:v>42603</c:v>
                </c:pt>
                <c:pt idx="10825">
                  <c:v>42604</c:v>
                </c:pt>
                <c:pt idx="10826">
                  <c:v>42605</c:v>
                </c:pt>
                <c:pt idx="10827">
                  <c:v>42606</c:v>
                </c:pt>
                <c:pt idx="10828">
                  <c:v>42607</c:v>
                </c:pt>
                <c:pt idx="10829">
                  <c:v>42608</c:v>
                </c:pt>
                <c:pt idx="10830">
                  <c:v>42609</c:v>
                </c:pt>
                <c:pt idx="10831">
                  <c:v>42610</c:v>
                </c:pt>
                <c:pt idx="10832">
                  <c:v>42611</c:v>
                </c:pt>
                <c:pt idx="10833">
                  <c:v>42612</c:v>
                </c:pt>
                <c:pt idx="10834">
                  <c:v>42613</c:v>
                </c:pt>
                <c:pt idx="10835">
                  <c:v>42614</c:v>
                </c:pt>
                <c:pt idx="10836">
                  <c:v>42615</c:v>
                </c:pt>
                <c:pt idx="10837">
                  <c:v>42616</c:v>
                </c:pt>
                <c:pt idx="10838">
                  <c:v>42617</c:v>
                </c:pt>
                <c:pt idx="10839">
                  <c:v>42618</c:v>
                </c:pt>
                <c:pt idx="10840">
                  <c:v>42619</c:v>
                </c:pt>
                <c:pt idx="10841">
                  <c:v>42620</c:v>
                </c:pt>
                <c:pt idx="10842">
                  <c:v>42621</c:v>
                </c:pt>
                <c:pt idx="10843">
                  <c:v>42622</c:v>
                </c:pt>
                <c:pt idx="10844">
                  <c:v>42623</c:v>
                </c:pt>
                <c:pt idx="10845">
                  <c:v>42624</c:v>
                </c:pt>
                <c:pt idx="10846">
                  <c:v>42625</c:v>
                </c:pt>
                <c:pt idx="10847">
                  <c:v>42626</c:v>
                </c:pt>
                <c:pt idx="10848">
                  <c:v>42627</c:v>
                </c:pt>
                <c:pt idx="10849">
                  <c:v>42628</c:v>
                </c:pt>
                <c:pt idx="10850">
                  <c:v>42629</c:v>
                </c:pt>
                <c:pt idx="10851">
                  <c:v>42630</c:v>
                </c:pt>
                <c:pt idx="10852">
                  <c:v>42631</c:v>
                </c:pt>
                <c:pt idx="10853">
                  <c:v>42632</c:v>
                </c:pt>
                <c:pt idx="10854">
                  <c:v>42633</c:v>
                </c:pt>
                <c:pt idx="10855">
                  <c:v>42634</c:v>
                </c:pt>
                <c:pt idx="10856">
                  <c:v>42635</c:v>
                </c:pt>
                <c:pt idx="10857">
                  <c:v>42636</c:v>
                </c:pt>
                <c:pt idx="10858">
                  <c:v>42637</c:v>
                </c:pt>
                <c:pt idx="10859">
                  <c:v>42638</c:v>
                </c:pt>
                <c:pt idx="10860">
                  <c:v>42639</c:v>
                </c:pt>
                <c:pt idx="10861">
                  <c:v>42640</c:v>
                </c:pt>
                <c:pt idx="10862">
                  <c:v>42641</c:v>
                </c:pt>
                <c:pt idx="10863">
                  <c:v>42642</c:v>
                </c:pt>
                <c:pt idx="10864">
                  <c:v>42643</c:v>
                </c:pt>
                <c:pt idx="10865">
                  <c:v>42644</c:v>
                </c:pt>
                <c:pt idx="10866">
                  <c:v>42645</c:v>
                </c:pt>
                <c:pt idx="10867">
                  <c:v>42646</c:v>
                </c:pt>
                <c:pt idx="10868">
                  <c:v>42647</c:v>
                </c:pt>
                <c:pt idx="10869">
                  <c:v>42648</c:v>
                </c:pt>
                <c:pt idx="10870">
                  <c:v>42649</c:v>
                </c:pt>
                <c:pt idx="10871">
                  <c:v>42650</c:v>
                </c:pt>
                <c:pt idx="10872">
                  <c:v>42651</c:v>
                </c:pt>
                <c:pt idx="10873">
                  <c:v>42652</c:v>
                </c:pt>
                <c:pt idx="10874">
                  <c:v>42653</c:v>
                </c:pt>
                <c:pt idx="10875">
                  <c:v>42654</c:v>
                </c:pt>
                <c:pt idx="10876">
                  <c:v>42655</c:v>
                </c:pt>
                <c:pt idx="10877">
                  <c:v>42656</c:v>
                </c:pt>
                <c:pt idx="10878">
                  <c:v>42657</c:v>
                </c:pt>
                <c:pt idx="10879">
                  <c:v>42658</c:v>
                </c:pt>
                <c:pt idx="10880">
                  <c:v>42659</c:v>
                </c:pt>
                <c:pt idx="10881">
                  <c:v>42660</c:v>
                </c:pt>
                <c:pt idx="10882">
                  <c:v>42661</c:v>
                </c:pt>
                <c:pt idx="10883">
                  <c:v>42662</c:v>
                </c:pt>
                <c:pt idx="10884">
                  <c:v>42663</c:v>
                </c:pt>
                <c:pt idx="10885">
                  <c:v>42664</c:v>
                </c:pt>
                <c:pt idx="10886">
                  <c:v>42665</c:v>
                </c:pt>
                <c:pt idx="10887">
                  <c:v>42666</c:v>
                </c:pt>
                <c:pt idx="10888">
                  <c:v>42667</c:v>
                </c:pt>
                <c:pt idx="10889">
                  <c:v>42668</c:v>
                </c:pt>
                <c:pt idx="10890">
                  <c:v>42669</c:v>
                </c:pt>
                <c:pt idx="10891">
                  <c:v>42670</c:v>
                </c:pt>
                <c:pt idx="10892">
                  <c:v>42671</c:v>
                </c:pt>
                <c:pt idx="10893">
                  <c:v>42672</c:v>
                </c:pt>
                <c:pt idx="10894">
                  <c:v>42673</c:v>
                </c:pt>
                <c:pt idx="10895">
                  <c:v>42674</c:v>
                </c:pt>
                <c:pt idx="10896">
                  <c:v>42675</c:v>
                </c:pt>
                <c:pt idx="10897">
                  <c:v>42676</c:v>
                </c:pt>
                <c:pt idx="10898">
                  <c:v>42677</c:v>
                </c:pt>
                <c:pt idx="10899">
                  <c:v>42678</c:v>
                </c:pt>
                <c:pt idx="10900">
                  <c:v>42679</c:v>
                </c:pt>
                <c:pt idx="10901">
                  <c:v>42680</c:v>
                </c:pt>
                <c:pt idx="10902">
                  <c:v>42681</c:v>
                </c:pt>
                <c:pt idx="10903">
                  <c:v>42682</c:v>
                </c:pt>
                <c:pt idx="10904">
                  <c:v>42683</c:v>
                </c:pt>
                <c:pt idx="10905">
                  <c:v>42684</c:v>
                </c:pt>
                <c:pt idx="10906">
                  <c:v>42685</c:v>
                </c:pt>
                <c:pt idx="10907">
                  <c:v>42686</c:v>
                </c:pt>
                <c:pt idx="10908">
                  <c:v>42687</c:v>
                </c:pt>
                <c:pt idx="10909">
                  <c:v>42688</c:v>
                </c:pt>
                <c:pt idx="10910">
                  <c:v>42689</c:v>
                </c:pt>
                <c:pt idx="10911">
                  <c:v>42690</c:v>
                </c:pt>
                <c:pt idx="10912">
                  <c:v>42691</c:v>
                </c:pt>
                <c:pt idx="10913">
                  <c:v>42692</c:v>
                </c:pt>
                <c:pt idx="10914">
                  <c:v>42693</c:v>
                </c:pt>
                <c:pt idx="10915">
                  <c:v>42694</c:v>
                </c:pt>
                <c:pt idx="10916">
                  <c:v>42695</c:v>
                </c:pt>
                <c:pt idx="10917">
                  <c:v>42696</c:v>
                </c:pt>
                <c:pt idx="10918">
                  <c:v>42697</c:v>
                </c:pt>
                <c:pt idx="10919">
                  <c:v>42698</c:v>
                </c:pt>
                <c:pt idx="10920">
                  <c:v>42699</c:v>
                </c:pt>
                <c:pt idx="10921">
                  <c:v>42700</c:v>
                </c:pt>
                <c:pt idx="10922">
                  <c:v>42701</c:v>
                </c:pt>
                <c:pt idx="10923">
                  <c:v>42702</c:v>
                </c:pt>
                <c:pt idx="10924">
                  <c:v>42703</c:v>
                </c:pt>
                <c:pt idx="10925">
                  <c:v>42704</c:v>
                </c:pt>
                <c:pt idx="10926">
                  <c:v>42705</c:v>
                </c:pt>
                <c:pt idx="10927">
                  <c:v>42706</c:v>
                </c:pt>
                <c:pt idx="10928">
                  <c:v>42707</c:v>
                </c:pt>
                <c:pt idx="10929">
                  <c:v>42708</c:v>
                </c:pt>
                <c:pt idx="10930">
                  <c:v>42709</c:v>
                </c:pt>
                <c:pt idx="10931">
                  <c:v>42710</c:v>
                </c:pt>
                <c:pt idx="10932">
                  <c:v>42711</c:v>
                </c:pt>
                <c:pt idx="10933">
                  <c:v>42712</c:v>
                </c:pt>
                <c:pt idx="10934">
                  <c:v>42713</c:v>
                </c:pt>
                <c:pt idx="10935">
                  <c:v>42714</c:v>
                </c:pt>
                <c:pt idx="10936">
                  <c:v>42715</c:v>
                </c:pt>
                <c:pt idx="10937">
                  <c:v>42716</c:v>
                </c:pt>
                <c:pt idx="10938">
                  <c:v>42717</c:v>
                </c:pt>
                <c:pt idx="10939">
                  <c:v>42718</c:v>
                </c:pt>
                <c:pt idx="10940">
                  <c:v>42719</c:v>
                </c:pt>
                <c:pt idx="10941">
                  <c:v>42720</c:v>
                </c:pt>
                <c:pt idx="10942">
                  <c:v>42721</c:v>
                </c:pt>
                <c:pt idx="10943">
                  <c:v>42722</c:v>
                </c:pt>
                <c:pt idx="10944">
                  <c:v>42723</c:v>
                </c:pt>
                <c:pt idx="10945">
                  <c:v>42724</c:v>
                </c:pt>
                <c:pt idx="10946">
                  <c:v>42725</c:v>
                </c:pt>
                <c:pt idx="10947">
                  <c:v>42726</c:v>
                </c:pt>
                <c:pt idx="10948">
                  <c:v>42727</c:v>
                </c:pt>
                <c:pt idx="10949">
                  <c:v>42728</c:v>
                </c:pt>
                <c:pt idx="10950">
                  <c:v>42729</c:v>
                </c:pt>
                <c:pt idx="10951">
                  <c:v>42730</c:v>
                </c:pt>
                <c:pt idx="10952">
                  <c:v>42731</c:v>
                </c:pt>
                <c:pt idx="10953">
                  <c:v>42732</c:v>
                </c:pt>
                <c:pt idx="10954">
                  <c:v>42733</c:v>
                </c:pt>
                <c:pt idx="10955">
                  <c:v>42734</c:v>
                </c:pt>
                <c:pt idx="10956">
                  <c:v>42735</c:v>
                </c:pt>
                <c:pt idx="10957">
                  <c:v>42736</c:v>
                </c:pt>
                <c:pt idx="10958">
                  <c:v>42737</c:v>
                </c:pt>
                <c:pt idx="10959">
                  <c:v>42738</c:v>
                </c:pt>
                <c:pt idx="10960">
                  <c:v>42739</c:v>
                </c:pt>
                <c:pt idx="10961">
                  <c:v>42740</c:v>
                </c:pt>
                <c:pt idx="10962">
                  <c:v>42741</c:v>
                </c:pt>
                <c:pt idx="10963">
                  <c:v>42742</c:v>
                </c:pt>
                <c:pt idx="10964">
                  <c:v>42743</c:v>
                </c:pt>
                <c:pt idx="10965">
                  <c:v>42744</c:v>
                </c:pt>
                <c:pt idx="10966">
                  <c:v>42745</c:v>
                </c:pt>
                <c:pt idx="10967">
                  <c:v>42746</c:v>
                </c:pt>
                <c:pt idx="10968">
                  <c:v>42747</c:v>
                </c:pt>
                <c:pt idx="10969">
                  <c:v>42748</c:v>
                </c:pt>
                <c:pt idx="10970">
                  <c:v>42749</c:v>
                </c:pt>
                <c:pt idx="10971">
                  <c:v>42750</c:v>
                </c:pt>
                <c:pt idx="10972">
                  <c:v>42751</c:v>
                </c:pt>
                <c:pt idx="10973">
                  <c:v>42752</c:v>
                </c:pt>
                <c:pt idx="10974">
                  <c:v>42753</c:v>
                </c:pt>
                <c:pt idx="10975">
                  <c:v>42754</c:v>
                </c:pt>
                <c:pt idx="10976">
                  <c:v>42755</c:v>
                </c:pt>
                <c:pt idx="10977">
                  <c:v>42756</c:v>
                </c:pt>
                <c:pt idx="10978">
                  <c:v>42757</c:v>
                </c:pt>
                <c:pt idx="10979">
                  <c:v>42758</c:v>
                </c:pt>
                <c:pt idx="10980">
                  <c:v>42759</c:v>
                </c:pt>
                <c:pt idx="10981">
                  <c:v>42760</c:v>
                </c:pt>
                <c:pt idx="10982">
                  <c:v>42761</c:v>
                </c:pt>
                <c:pt idx="10983">
                  <c:v>42762</c:v>
                </c:pt>
                <c:pt idx="10984">
                  <c:v>42763</c:v>
                </c:pt>
                <c:pt idx="10985">
                  <c:v>42764</c:v>
                </c:pt>
                <c:pt idx="10986">
                  <c:v>42765</c:v>
                </c:pt>
                <c:pt idx="10987">
                  <c:v>42766</c:v>
                </c:pt>
                <c:pt idx="10988">
                  <c:v>42767</c:v>
                </c:pt>
                <c:pt idx="10989">
                  <c:v>42768</c:v>
                </c:pt>
                <c:pt idx="10990">
                  <c:v>42769</c:v>
                </c:pt>
                <c:pt idx="10991">
                  <c:v>42770</c:v>
                </c:pt>
                <c:pt idx="10992">
                  <c:v>42771</c:v>
                </c:pt>
                <c:pt idx="10993">
                  <c:v>42772</c:v>
                </c:pt>
                <c:pt idx="10994">
                  <c:v>42773</c:v>
                </c:pt>
                <c:pt idx="10995">
                  <c:v>42774</c:v>
                </c:pt>
                <c:pt idx="10996">
                  <c:v>42775</c:v>
                </c:pt>
                <c:pt idx="10997">
                  <c:v>42776</c:v>
                </c:pt>
                <c:pt idx="10998">
                  <c:v>42777</c:v>
                </c:pt>
                <c:pt idx="10999">
                  <c:v>42778</c:v>
                </c:pt>
                <c:pt idx="11000">
                  <c:v>42779</c:v>
                </c:pt>
                <c:pt idx="11001">
                  <c:v>42780</c:v>
                </c:pt>
                <c:pt idx="11002">
                  <c:v>42781</c:v>
                </c:pt>
                <c:pt idx="11003">
                  <c:v>42782</c:v>
                </c:pt>
                <c:pt idx="11004">
                  <c:v>42783</c:v>
                </c:pt>
                <c:pt idx="11005">
                  <c:v>42784</c:v>
                </c:pt>
                <c:pt idx="11006">
                  <c:v>42785</c:v>
                </c:pt>
                <c:pt idx="11007">
                  <c:v>42786</c:v>
                </c:pt>
                <c:pt idx="11008">
                  <c:v>42787</c:v>
                </c:pt>
                <c:pt idx="11009">
                  <c:v>42788</c:v>
                </c:pt>
                <c:pt idx="11010">
                  <c:v>42789</c:v>
                </c:pt>
                <c:pt idx="11011">
                  <c:v>42790</c:v>
                </c:pt>
                <c:pt idx="11012">
                  <c:v>42791</c:v>
                </c:pt>
                <c:pt idx="11013">
                  <c:v>42792</c:v>
                </c:pt>
                <c:pt idx="11014">
                  <c:v>42793</c:v>
                </c:pt>
                <c:pt idx="11015">
                  <c:v>42794</c:v>
                </c:pt>
                <c:pt idx="11016">
                  <c:v>42795</c:v>
                </c:pt>
                <c:pt idx="11017">
                  <c:v>42796</c:v>
                </c:pt>
                <c:pt idx="11018">
                  <c:v>42797</c:v>
                </c:pt>
                <c:pt idx="11019">
                  <c:v>42798</c:v>
                </c:pt>
                <c:pt idx="11020">
                  <c:v>42799</c:v>
                </c:pt>
                <c:pt idx="11021">
                  <c:v>42800</c:v>
                </c:pt>
                <c:pt idx="11022">
                  <c:v>42801</c:v>
                </c:pt>
                <c:pt idx="11023">
                  <c:v>42802</c:v>
                </c:pt>
                <c:pt idx="11024">
                  <c:v>42803</c:v>
                </c:pt>
                <c:pt idx="11025">
                  <c:v>42804</c:v>
                </c:pt>
                <c:pt idx="11026">
                  <c:v>42805</c:v>
                </c:pt>
                <c:pt idx="11027">
                  <c:v>42806</c:v>
                </c:pt>
                <c:pt idx="11028">
                  <c:v>42807</c:v>
                </c:pt>
                <c:pt idx="11029">
                  <c:v>42808</c:v>
                </c:pt>
                <c:pt idx="11030">
                  <c:v>42809</c:v>
                </c:pt>
                <c:pt idx="11031">
                  <c:v>42810</c:v>
                </c:pt>
                <c:pt idx="11032">
                  <c:v>42811</c:v>
                </c:pt>
                <c:pt idx="11033">
                  <c:v>42812</c:v>
                </c:pt>
                <c:pt idx="11034">
                  <c:v>42813</c:v>
                </c:pt>
                <c:pt idx="11035">
                  <c:v>42814</c:v>
                </c:pt>
                <c:pt idx="11036">
                  <c:v>42815</c:v>
                </c:pt>
                <c:pt idx="11037">
                  <c:v>42816</c:v>
                </c:pt>
                <c:pt idx="11038">
                  <c:v>42817</c:v>
                </c:pt>
                <c:pt idx="11039">
                  <c:v>42818</c:v>
                </c:pt>
                <c:pt idx="11040">
                  <c:v>42819</c:v>
                </c:pt>
                <c:pt idx="11041">
                  <c:v>42820</c:v>
                </c:pt>
                <c:pt idx="11042">
                  <c:v>42821</c:v>
                </c:pt>
                <c:pt idx="11043">
                  <c:v>42822</c:v>
                </c:pt>
                <c:pt idx="11044">
                  <c:v>42823</c:v>
                </c:pt>
                <c:pt idx="11045">
                  <c:v>42824</c:v>
                </c:pt>
                <c:pt idx="11046">
                  <c:v>42825</c:v>
                </c:pt>
                <c:pt idx="11047">
                  <c:v>42826</c:v>
                </c:pt>
                <c:pt idx="11048">
                  <c:v>42827</c:v>
                </c:pt>
                <c:pt idx="11049">
                  <c:v>42828</c:v>
                </c:pt>
                <c:pt idx="11050">
                  <c:v>42829</c:v>
                </c:pt>
                <c:pt idx="11051">
                  <c:v>42830</c:v>
                </c:pt>
                <c:pt idx="11052">
                  <c:v>42831</c:v>
                </c:pt>
                <c:pt idx="11053">
                  <c:v>42832</c:v>
                </c:pt>
                <c:pt idx="11054">
                  <c:v>42833</c:v>
                </c:pt>
                <c:pt idx="11055">
                  <c:v>42834</c:v>
                </c:pt>
                <c:pt idx="11056">
                  <c:v>42835</c:v>
                </c:pt>
                <c:pt idx="11057">
                  <c:v>42836</c:v>
                </c:pt>
                <c:pt idx="11058">
                  <c:v>42837</c:v>
                </c:pt>
                <c:pt idx="11059">
                  <c:v>42838</c:v>
                </c:pt>
                <c:pt idx="11060">
                  <c:v>42839</c:v>
                </c:pt>
                <c:pt idx="11061">
                  <c:v>42840</c:v>
                </c:pt>
                <c:pt idx="11062">
                  <c:v>42841</c:v>
                </c:pt>
                <c:pt idx="11063">
                  <c:v>42842</c:v>
                </c:pt>
                <c:pt idx="11064">
                  <c:v>42843</c:v>
                </c:pt>
                <c:pt idx="11065">
                  <c:v>42844</c:v>
                </c:pt>
                <c:pt idx="11066">
                  <c:v>42845</c:v>
                </c:pt>
                <c:pt idx="11067">
                  <c:v>42846</c:v>
                </c:pt>
                <c:pt idx="11068">
                  <c:v>42847</c:v>
                </c:pt>
                <c:pt idx="11069">
                  <c:v>42848</c:v>
                </c:pt>
                <c:pt idx="11070">
                  <c:v>42849</c:v>
                </c:pt>
                <c:pt idx="11071">
                  <c:v>42850</c:v>
                </c:pt>
                <c:pt idx="11072">
                  <c:v>42851</c:v>
                </c:pt>
                <c:pt idx="11073">
                  <c:v>42852</c:v>
                </c:pt>
                <c:pt idx="11074">
                  <c:v>42853</c:v>
                </c:pt>
                <c:pt idx="11075">
                  <c:v>42854</c:v>
                </c:pt>
                <c:pt idx="11076">
                  <c:v>42855</c:v>
                </c:pt>
                <c:pt idx="11077">
                  <c:v>42856</c:v>
                </c:pt>
                <c:pt idx="11078">
                  <c:v>42857</c:v>
                </c:pt>
                <c:pt idx="11079">
                  <c:v>42858</c:v>
                </c:pt>
                <c:pt idx="11080">
                  <c:v>42859</c:v>
                </c:pt>
                <c:pt idx="11081">
                  <c:v>42860</c:v>
                </c:pt>
                <c:pt idx="11082">
                  <c:v>42861</c:v>
                </c:pt>
                <c:pt idx="11083">
                  <c:v>42862</c:v>
                </c:pt>
                <c:pt idx="11084">
                  <c:v>42863</c:v>
                </c:pt>
                <c:pt idx="11085">
                  <c:v>42864</c:v>
                </c:pt>
                <c:pt idx="11086">
                  <c:v>42865</c:v>
                </c:pt>
                <c:pt idx="11087">
                  <c:v>42866</c:v>
                </c:pt>
                <c:pt idx="11088">
                  <c:v>42867</c:v>
                </c:pt>
                <c:pt idx="11089">
                  <c:v>42868</c:v>
                </c:pt>
                <c:pt idx="11090">
                  <c:v>42869</c:v>
                </c:pt>
                <c:pt idx="11091">
                  <c:v>42870</c:v>
                </c:pt>
                <c:pt idx="11092">
                  <c:v>42871</c:v>
                </c:pt>
                <c:pt idx="11093">
                  <c:v>42872</c:v>
                </c:pt>
                <c:pt idx="11094">
                  <c:v>42873</c:v>
                </c:pt>
                <c:pt idx="11095">
                  <c:v>42874</c:v>
                </c:pt>
                <c:pt idx="11096">
                  <c:v>42875</c:v>
                </c:pt>
                <c:pt idx="11097">
                  <c:v>42876</c:v>
                </c:pt>
                <c:pt idx="11098">
                  <c:v>42877</c:v>
                </c:pt>
                <c:pt idx="11099">
                  <c:v>42878</c:v>
                </c:pt>
                <c:pt idx="11100">
                  <c:v>42879</c:v>
                </c:pt>
                <c:pt idx="11101">
                  <c:v>42880</c:v>
                </c:pt>
                <c:pt idx="11102">
                  <c:v>42881</c:v>
                </c:pt>
                <c:pt idx="11103">
                  <c:v>42882</c:v>
                </c:pt>
                <c:pt idx="11104">
                  <c:v>42883</c:v>
                </c:pt>
                <c:pt idx="11105">
                  <c:v>42884</c:v>
                </c:pt>
                <c:pt idx="11106">
                  <c:v>42885</c:v>
                </c:pt>
                <c:pt idx="11107">
                  <c:v>42886</c:v>
                </c:pt>
                <c:pt idx="11108">
                  <c:v>42887</c:v>
                </c:pt>
                <c:pt idx="11109">
                  <c:v>42888</c:v>
                </c:pt>
                <c:pt idx="11110">
                  <c:v>42889</c:v>
                </c:pt>
                <c:pt idx="11111">
                  <c:v>42890</c:v>
                </c:pt>
                <c:pt idx="11112">
                  <c:v>42891</c:v>
                </c:pt>
                <c:pt idx="11113">
                  <c:v>42892</c:v>
                </c:pt>
                <c:pt idx="11114">
                  <c:v>42893</c:v>
                </c:pt>
                <c:pt idx="11115">
                  <c:v>42894</c:v>
                </c:pt>
                <c:pt idx="11116">
                  <c:v>42895</c:v>
                </c:pt>
                <c:pt idx="11117">
                  <c:v>42896</c:v>
                </c:pt>
                <c:pt idx="11118">
                  <c:v>42897</c:v>
                </c:pt>
                <c:pt idx="11119">
                  <c:v>42898</c:v>
                </c:pt>
                <c:pt idx="11120">
                  <c:v>42899</c:v>
                </c:pt>
                <c:pt idx="11121">
                  <c:v>42900</c:v>
                </c:pt>
                <c:pt idx="11122">
                  <c:v>42901</c:v>
                </c:pt>
                <c:pt idx="11123">
                  <c:v>42902</c:v>
                </c:pt>
                <c:pt idx="11124">
                  <c:v>42903</c:v>
                </c:pt>
                <c:pt idx="11125">
                  <c:v>42904</c:v>
                </c:pt>
                <c:pt idx="11126">
                  <c:v>42905</c:v>
                </c:pt>
                <c:pt idx="11127">
                  <c:v>42906</c:v>
                </c:pt>
                <c:pt idx="11128">
                  <c:v>42907</c:v>
                </c:pt>
                <c:pt idx="11129">
                  <c:v>42908</c:v>
                </c:pt>
                <c:pt idx="11130">
                  <c:v>42909</c:v>
                </c:pt>
                <c:pt idx="11131">
                  <c:v>42910</c:v>
                </c:pt>
                <c:pt idx="11132">
                  <c:v>42911</c:v>
                </c:pt>
                <c:pt idx="11133">
                  <c:v>42912</c:v>
                </c:pt>
                <c:pt idx="11134">
                  <c:v>42913</c:v>
                </c:pt>
                <c:pt idx="11135">
                  <c:v>42914</c:v>
                </c:pt>
                <c:pt idx="11136">
                  <c:v>42915</c:v>
                </c:pt>
                <c:pt idx="11137">
                  <c:v>42916</c:v>
                </c:pt>
                <c:pt idx="11138">
                  <c:v>42917</c:v>
                </c:pt>
                <c:pt idx="11139">
                  <c:v>42918</c:v>
                </c:pt>
                <c:pt idx="11140">
                  <c:v>42919</c:v>
                </c:pt>
                <c:pt idx="11141">
                  <c:v>42920</c:v>
                </c:pt>
                <c:pt idx="11142">
                  <c:v>42921</c:v>
                </c:pt>
                <c:pt idx="11143">
                  <c:v>42922</c:v>
                </c:pt>
                <c:pt idx="11144">
                  <c:v>42923</c:v>
                </c:pt>
                <c:pt idx="11145">
                  <c:v>42924</c:v>
                </c:pt>
                <c:pt idx="11146">
                  <c:v>42925</c:v>
                </c:pt>
                <c:pt idx="11147">
                  <c:v>42926</c:v>
                </c:pt>
                <c:pt idx="11148">
                  <c:v>42927</c:v>
                </c:pt>
                <c:pt idx="11149">
                  <c:v>42928</c:v>
                </c:pt>
                <c:pt idx="11150">
                  <c:v>42929</c:v>
                </c:pt>
                <c:pt idx="11151">
                  <c:v>42930</c:v>
                </c:pt>
                <c:pt idx="11152">
                  <c:v>42931</c:v>
                </c:pt>
                <c:pt idx="11153">
                  <c:v>42932</c:v>
                </c:pt>
                <c:pt idx="11154">
                  <c:v>42933</c:v>
                </c:pt>
                <c:pt idx="11155">
                  <c:v>42934</c:v>
                </c:pt>
                <c:pt idx="11156">
                  <c:v>42935</c:v>
                </c:pt>
                <c:pt idx="11157">
                  <c:v>42936</c:v>
                </c:pt>
                <c:pt idx="11158">
                  <c:v>42937</c:v>
                </c:pt>
                <c:pt idx="11159">
                  <c:v>42938</c:v>
                </c:pt>
                <c:pt idx="11160">
                  <c:v>42939</c:v>
                </c:pt>
                <c:pt idx="11161">
                  <c:v>42940</c:v>
                </c:pt>
                <c:pt idx="11162">
                  <c:v>42941</c:v>
                </c:pt>
                <c:pt idx="11163">
                  <c:v>42942</c:v>
                </c:pt>
                <c:pt idx="11164">
                  <c:v>42943</c:v>
                </c:pt>
                <c:pt idx="11165">
                  <c:v>42944</c:v>
                </c:pt>
                <c:pt idx="11166">
                  <c:v>42945</c:v>
                </c:pt>
                <c:pt idx="11167">
                  <c:v>42946</c:v>
                </c:pt>
                <c:pt idx="11168">
                  <c:v>42947</c:v>
                </c:pt>
                <c:pt idx="11169">
                  <c:v>42948</c:v>
                </c:pt>
                <c:pt idx="11170">
                  <c:v>42949</c:v>
                </c:pt>
                <c:pt idx="11171">
                  <c:v>42950</c:v>
                </c:pt>
                <c:pt idx="11172">
                  <c:v>42951</c:v>
                </c:pt>
                <c:pt idx="11173">
                  <c:v>42952</c:v>
                </c:pt>
                <c:pt idx="11174">
                  <c:v>42953</c:v>
                </c:pt>
                <c:pt idx="11175">
                  <c:v>42954</c:v>
                </c:pt>
                <c:pt idx="11176">
                  <c:v>42955</c:v>
                </c:pt>
                <c:pt idx="11177">
                  <c:v>42956</c:v>
                </c:pt>
                <c:pt idx="11178">
                  <c:v>42957</c:v>
                </c:pt>
                <c:pt idx="11179">
                  <c:v>42958</c:v>
                </c:pt>
                <c:pt idx="11180">
                  <c:v>42959</c:v>
                </c:pt>
                <c:pt idx="11181">
                  <c:v>42960</c:v>
                </c:pt>
                <c:pt idx="11182">
                  <c:v>42961</c:v>
                </c:pt>
                <c:pt idx="11183">
                  <c:v>42962</c:v>
                </c:pt>
                <c:pt idx="11184">
                  <c:v>42963</c:v>
                </c:pt>
                <c:pt idx="11185">
                  <c:v>42964</c:v>
                </c:pt>
                <c:pt idx="11186">
                  <c:v>42965</c:v>
                </c:pt>
                <c:pt idx="11187">
                  <c:v>42966</c:v>
                </c:pt>
                <c:pt idx="11188">
                  <c:v>42967</c:v>
                </c:pt>
                <c:pt idx="11189">
                  <c:v>42968</c:v>
                </c:pt>
                <c:pt idx="11190">
                  <c:v>42969</c:v>
                </c:pt>
                <c:pt idx="11191">
                  <c:v>42970</c:v>
                </c:pt>
                <c:pt idx="11192">
                  <c:v>42971</c:v>
                </c:pt>
                <c:pt idx="11193">
                  <c:v>42972</c:v>
                </c:pt>
                <c:pt idx="11194">
                  <c:v>42973</c:v>
                </c:pt>
                <c:pt idx="11195">
                  <c:v>42974</c:v>
                </c:pt>
                <c:pt idx="11196">
                  <c:v>42975</c:v>
                </c:pt>
                <c:pt idx="11197">
                  <c:v>42976</c:v>
                </c:pt>
                <c:pt idx="11198">
                  <c:v>42977</c:v>
                </c:pt>
                <c:pt idx="11199">
                  <c:v>42978</c:v>
                </c:pt>
                <c:pt idx="11200">
                  <c:v>42979</c:v>
                </c:pt>
                <c:pt idx="11201">
                  <c:v>42980</c:v>
                </c:pt>
                <c:pt idx="11202">
                  <c:v>42981</c:v>
                </c:pt>
                <c:pt idx="11203">
                  <c:v>42982</c:v>
                </c:pt>
                <c:pt idx="11204">
                  <c:v>42983</c:v>
                </c:pt>
                <c:pt idx="11205">
                  <c:v>42984</c:v>
                </c:pt>
                <c:pt idx="11206">
                  <c:v>42985</c:v>
                </c:pt>
                <c:pt idx="11207">
                  <c:v>42986</c:v>
                </c:pt>
                <c:pt idx="11208">
                  <c:v>42987</c:v>
                </c:pt>
                <c:pt idx="11209">
                  <c:v>42988</c:v>
                </c:pt>
                <c:pt idx="11210">
                  <c:v>42989</c:v>
                </c:pt>
                <c:pt idx="11211">
                  <c:v>42990</c:v>
                </c:pt>
                <c:pt idx="11212">
                  <c:v>42991</c:v>
                </c:pt>
                <c:pt idx="11213">
                  <c:v>42992</c:v>
                </c:pt>
                <c:pt idx="11214">
                  <c:v>42993</c:v>
                </c:pt>
                <c:pt idx="11215">
                  <c:v>42994</c:v>
                </c:pt>
                <c:pt idx="11216">
                  <c:v>42995</c:v>
                </c:pt>
                <c:pt idx="11217">
                  <c:v>42996</c:v>
                </c:pt>
                <c:pt idx="11218">
                  <c:v>42997</c:v>
                </c:pt>
                <c:pt idx="11219">
                  <c:v>42998</c:v>
                </c:pt>
                <c:pt idx="11220">
                  <c:v>42999</c:v>
                </c:pt>
                <c:pt idx="11221">
                  <c:v>43000</c:v>
                </c:pt>
                <c:pt idx="11222">
                  <c:v>43001</c:v>
                </c:pt>
                <c:pt idx="11223">
                  <c:v>43002</c:v>
                </c:pt>
                <c:pt idx="11224">
                  <c:v>43003</c:v>
                </c:pt>
                <c:pt idx="11225">
                  <c:v>43004</c:v>
                </c:pt>
                <c:pt idx="11226">
                  <c:v>43005</c:v>
                </c:pt>
                <c:pt idx="11227">
                  <c:v>43006</c:v>
                </c:pt>
                <c:pt idx="11228">
                  <c:v>43007</c:v>
                </c:pt>
                <c:pt idx="11229">
                  <c:v>43008</c:v>
                </c:pt>
                <c:pt idx="11230">
                  <c:v>43009</c:v>
                </c:pt>
                <c:pt idx="11231">
                  <c:v>43010</c:v>
                </c:pt>
                <c:pt idx="11232">
                  <c:v>43011</c:v>
                </c:pt>
                <c:pt idx="11233">
                  <c:v>43012</c:v>
                </c:pt>
                <c:pt idx="11234">
                  <c:v>43013</c:v>
                </c:pt>
                <c:pt idx="11235">
                  <c:v>43014</c:v>
                </c:pt>
                <c:pt idx="11236">
                  <c:v>43015</c:v>
                </c:pt>
                <c:pt idx="11237">
                  <c:v>43016</c:v>
                </c:pt>
                <c:pt idx="11238">
                  <c:v>43017</c:v>
                </c:pt>
                <c:pt idx="11239">
                  <c:v>43018</c:v>
                </c:pt>
                <c:pt idx="11240">
                  <c:v>43019</c:v>
                </c:pt>
                <c:pt idx="11241">
                  <c:v>43020</c:v>
                </c:pt>
                <c:pt idx="11242">
                  <c:v>43021</c:v>
                </c:pt>
                <c:pt idx="11243">
                  <c:v>43022</c:v>
                </c:pt>
                <c:pt idx="11244">
                  <c:v>43023</c:v>
                </c:pt>
                <c:pt idx="11245">
                  <c:v>43024</c:v>
                </c:pt>
                <c:pt idx="11246">
                  <c:v>43025</c:v>
                </c:pt>
                <c:pt idx="11247">
                  <c:v>43026</c:v>
                </c:pt>
                <c:pt idx="11248">
                  <c:v>43027</c:v>
                </c:pt>
                <c:pt idx="11249">
                  <c:v>43028</c:v>
                </c:pt>
                <c:pt idx="11250">
                  <c:v>43029</c:v>
                </c:pt>
                <c:pt idx="11251">
                  <c:v>43030</c:v>
                </c:pt>
                <c:pt idx="11252">
                  <c:v>43031</c:v>
                </c:pt>
                <c:pt idx="11253">
                  <c:v>43032</c:v>
                </c:pt>
                <c:pt idx="11254">
                  <c:v>43033</c:v>
                </c:pt>
                <c:pt idx="11255">
                  <c:v>43034</c:v>
                </c:pt>
                <c:pt idx="11256">
                  <c:v>43035</c:v>
                </c:pt>
                <c:pt idx="11257">
                  <c:v>43036</c:v>
                </c:pt>
                <c:pt idx="11258">
                  <c:v>43037</c:v>
                </c:pt>
                <c:pt idx="11259">
                  <c:v>43038</c:v>
                </c:pt>
                <c:pt idx="11260">
                  <c:v>43039</c:v>
                </c:pt>
                <c:pt idx="11261">
                  <c:v>43040</c:v>
                </c:pt>
                <c:pt idx="11262">
                  <c:v>43041</c:v>
                </c:pt>
                <c:pt idx="11263">
                  <c:v>43042</c:v>
                </c:pt>
                <c:pt idx="11264">
                  <c:v>43043</c:v>
                </c:pt>
                <c:pt idx="11265">
                  <c:v>43044</c:v>
                </c:pt>
                <c:pt idx="11266">
                  <c:v>43045</c:v>
                </c:pt>
                <c:pt idx="11267">
                  <c:v>43046</c:v>
                </c:pt>
                <c:pt idx="11268">
                  <c:v>43047</c:v>
                </c:pt>
                <c:pt idx="11269">
                  <c:v>43048</c:v>
                </c:pt>
                <c:pt idx="11270">
                  <c:v>43049</c:v>
                </c:pt>
                <c:pt idx="11271">
                  <c:v>43050</c:v>
                </c:pt>
                <c:pt idx="11272">
                  <c:v>43051</c:v>
                </c:pt>
                <c:pt idx="11273">
                  <c:v>43052</c:v>
                </c:pt>
                <c:pt idx="11274">
                  <c:v>43053</c:v>
                </c:pt>
                <c:pt idx="11275">
                  <c:v>43054</c:v>
                </c:pt>
                <c:pt idx="11276">
                  <c:v>43055</c:v>
                </c:pt>
                <c:pt idx="11277">
                  <c:v>43056</c:v>
                </c:pt>
                <c:pt idx="11278">
                  <c:v>43057</c:v>
                </c:pt>
                <c:pt idx="11279">
                  <c:v>43058</c:v>
                </c:pt>
                <c:pt idx="11280">
                  <c:v>43059</c:v>
                </c:pt>
                <c:pt idx="11281">
                  <c:v>43060</c:v>
                </c:pt>
                <c:pt idx="11282">
                  <c:v>43061</c:v>
                </c:pt>
                <c:pt idx="11283">
                  <c:v>43062</c:v>
                </c:pt>
                <c:pt idx="11284">
                  <c:v>43063</c:v>
                </c:pt>
                <c:pt idx="11285">
                  <c:v>43064</c:v>
                </c:pt>
                <c:pt idx="11286">
                  <c:v>43065</c:v>
                </c:pt>
                <c:pt idx="11287">
                  <c:v>43066</c:v>
                </c:pt>
                <c:pt idx="11288">
                  <c:v>43067</c:v>
                </c:pt>
                <c:pt idx="11289">
                  <c:v>43068</c:v>
                </c:pt>
                <c:pt idx="11290">
                  <c:v>43069</c:v>
                </c:pt>
                <c:pt idx="11291">
                  <c:v>43070</c:v>
                </c:pt>
                <c:pt idx="11292">
                  <c:v>43071</c:v>
                </c:pt>
                <c:pt idx="11293">
                  <c:v>43072</c:v>
                </c:pt>
                <c:pt idx="11294">
                  <c:v>43073</c:v>
                </c:pt>
                <c:pt idx="11295">
                  <c:v>43074</c:v>
                </c:pt>
                <c:pt idx="11296">
                  <c:v>43075</c:v>
                </c:pt>
                <c:pt idx="11297">
                  <c:v>43076</c:v>
                </c:pt>
                <c:pt idx="11298">
                  <c:v>43077</c:v>
                </c:pt>
                <c:pt idx="11299">
                  <c:v>43078</c:v>
                </c:pt>
                <c:pt idx="11300">
                  <c:v>43079</c:v>
                </c:pt>
                <c:pt idx="11301">
                  <c:v>43080</c:v>
                </c:pt>
                <c:pt idx="11302">
                  <c:v>43081</c:v>
                </c:pt>
                <c:pt idx="11303">
                  <c:v>43082</c:v>
                </c:pt>
                <c:pt idx="11304">
                  <c:v>43083</c:v>
                </c:pt>
                <c:pt idx="11305">
                  <c:v>43084</c:v>
                </c:pt>
                <c:pt idx="11306">
                  <c:v>43085</c:v>
                </c:pt>
                <c:pt idx="11307">
                  <c:v>43086</c:v>
                </c:pt>
                <c:pt idx="11308">
                  <c:v>43087</c:v>
                </c:pt>
                <c:pt idx="11309">
                  <c:v>43088</c:v>
                </c:pt>
                <c:pt idx="11310">
                  <c:v>43089</c:v>
                </c:pt>
                <c:pt idx="11311">
                  <c:v>43090</c:v>
                </c:pt>
                <c:pt idx="11312">
                  <c:v>43091</c:v>
                </c:pt>
                <c:pt idx="11313">
                  <c:v>43092</c:v>
                </c:pt>
                <c:pt idx="11314">
                  <c:v>43093</c:v>
                </c:pt>
                <c:pt idx="11315">
                  <c:v>43094</c:v>
                </c:pt>
                <c:pt idx="11316">
                  <c:v>43095</c:v>
                </c:pt>
                <c:pt idx="11317">
                  <c:v>43096</c:v>
                </c:pt>
                <c:pt idx="11318">
                  <c:v>43097</c:v>
                </c:pt>
                <c:pt idx="11319">
                  <c:v>43098</c:v>
                </c:pt>
                <c:pt idx="11320">
                  <c:v>43099</c:v>
                </c:pt>
                <c:pt idx="11321">
                  <c:v>43100</c:v>
                </c:pt>
                <c:pt idx="11322">
                  <c:v>43101</c:v>
                </c:pt>
                <c:pt idx="11323">
                  <c:v>43102</c:v>
                </c:pt>
                <c:pt idx="11324">
                  <c:v>43103</c:v>
                </c:pt>
                <c:pt idx="11325">
                  <c:v>43104</c:v>
                </c:pt>
                <c:pt idx="11326">
                  <c:v>43105</c:v>
                </c:pt>
                <c:pt idx="11327">
                  <c:v>43106</c:v>
                </c:pt>
                <c:pt idx="11328">
                  <c:v>43107</c:v>
                </c:pt>
                <c:pt idx="11329">
                  <c:v>43108</c:v>
                </c:pt>
                <c:pt idx="11330">
                  <c:v>43109</c:v>
                </c:pt>
                <c:pt idx="11331">
                  <c:v>43110</c:v>
                </c:pt>
                <c:pt idx="11332">
                  <c:v>43111</c:v>
                </c:pt>
                <c:pt idx="11333">
                  <c:v>43112</c:v>
                </c:pt>
                <c:pt idx="11334">
                  <c:v>43113</c:v>
                </c:pt>
                <c:pt idx="11335">
                  <c:v>43114</c:v>
                </c:pt>
                <c:pt idx="11336">
                  <c:v>43115</c:v>
                </c:pt>
                <c:pt idx="11337">
                  <c:v>43116</c:v>
                </c:pt>
                <c:pt idx="11338">
                  <c:v>43117</c:v>
                </c:pt>
                <c:pt idx="11339">
                  <c:v>43118</c:v>
                </c:pt>
                <c:pt idx="11340">
                  <c:v>43119</c:v>
                </c:pt>
                <c:pt idx="11341">
                  <c:v>43120</c:v>
                </c:pt>
                <c:pt idx="11342">
                  <c:v>43121</c:v>
                </c:pt>
                <c:pt idx="11343">
                  <c:v>43122</c:v>
                </c:pt>
                <c:pt idx="11344">
                  <c:v>43123</c:v>
                </c:pt>
                <c:pt idx="11345">
                  <c:v>43124</c:v>
                </c:pt>
                <c:pt idx="11346">
                  <c:v>43125</c:v>
                </c:pt>
                <c:pt idx="11347">
                  <c:v>43126</c:v>
                </c:pt>
                <c:pt idx="11348">
                  <c:v>43127</c:v>
                </c:pt>
                <c:pt idx="11349">
                  <c:v>43128</c:v>
                </c:pt>
                <c:pt idx="11350">
                  <c:v>43129</c:v>
                </c:pt>
                <c:pt idx="11351">
                  <c:v>43130</c:v>
                </c:pt>
                <c:pt idx="11352">
                  <c:v>43131</c:v>
                </c:pt>
                <c:pt idx="11353">
                  <c:v>43132</c:v>
                </c:pt>
                <c:pt idx="11354">
                  <c:v>43133</c:v>
                </c:pt>
                <c:pt idx="11355">
                  <c:v>43134</c:v>
                </c:pt>
                <c:pt idx="11356">
                  <c:v>43135</c:v>
                </c:pt>
                <c:pt idx="11357">
                  <c:v>43136</c:v>
                </c:pt>
                <c:pt idx="11358">
                  <c:v>43137</c:v>
                </c:pt>
                <c:pt idx="11359">
                  <c:v>43138</c:v>
                </c:pt>
                <c:pt idx="11360">
                  <c:v>43139</c:v>
                </c:pt>
                <c:pt idx="11361">
                  <c:v>43140</c:v>
                </c:pt>
                <c:pt idx="11362">
                  <c:v>43141</c:v>
                </c:pt>
                <c:pt idx="11363">
                  <c:v>43142</c:v>
                </c:pt>
                <c:pt idx="11364">
                  <c:v>43143</c:v>
                </c:pt>
                <c:pt idx="11365">
                  <c:v>43144</c:v>
                </c:pt>
                <c:pt idx="11366">
                  <c:v>43145</c:v>
                </c:pt>
                <c:pt idx="11367">
                  <c:v>43146</c:v>
                </c:pt>
                <c:pt idx="11368">
                  <c:v>43147</c:v>
                </c:pt>
                <c:pt idx="11369">
                  <c:v>43148</c:v>
                </c:pt>
                <c:pt idx="11370">
                  <c:v>43149</c:v>
                </c:pt>
                <c:pt idx="11371">
                  <c:v>43150</c:v>
                </c:pt>
                <c:pt idx="11372">
                  <c:v>43151</c:v>
                </c:pt>
                <c:pt idx="11373">
                  <c:v>43152</c:v>
                </c:pt>
                <c:pt idx="11374">
                  <c:v>43153</c:v>
                </c:pt>
                <c:pt idx="11375">
                  <c:v>43154</c:v>
                </c:pt>
                <c:pt idx="11376">
                  <c:v>43155</c:v>
                </c:pt>
                <c:pt idx="11377">
                  <c:v>43156</c:v>
                </c:pt>
                <c:pt idx="11378">
                  <c:v>43157</c:v>
                </c:pt>
                <c:pt idx="11379">
                  <c:v>43158</c:v>
                </c:pt>
                <c:pt idx="11380">
                  <c:v>43159</c:v>
                </c:pt>
                <c:pt idx="11381">
                  <c:v>43160</c:v>
                </c:pt>
                <c:pt idx="11382">
                  <c:v>43161</c:v>
                </c:pt>
                <c:pt idx="11383">
                  <c:v>43162</c:v>
                </c:pt>
                <c:pt idx="11384">
                  <c:v>43163</c:v>
                </c:pt>
                <c:pt idx="11385">
                  <c:v>43164</c:v>
                </c:pt>
                <c:pt idx="11386">
                  <c:v>43165</c:v>
                </c:pt>
                <c:pt idx="11387">
                  <c:v>43166</c:v>
                </c:pt>
                <c:pt idx="11388">
                  <c:v>43167</c:v>
                </c:pt>
                <c:pt idx="11389">
                  <c:v>43168</c:v>
                </c:pt>
                <c:pt idx="11390">
                  <c:v>43169</c:v>
                </c:pt>
                <c:pt idx="11391">
                  <c:v>43170</c:v>
                </c:pt>
                <c:pt idx="11392">
                  <c:v>43171</c:v>
                </c:pt>
                <c:pt idx="11393">
                  <c:v>43172</c:v>
                </c:pt>
                <c:pt idx="11394">
                  <c:v>43173</c:v>
                </c:pt>
                <c:pt idx="11395">
                  <c:v>43174</c:v>
                </c:pt>
                <c:pt idx="11396">
                  <c:v>43175</c:v>
                </c:pt>
                <c:pt idx="11397">
                  <c:v>43176</c:v>
                </c:pt>
                <c:pt idx="11398">
                  <c:v>43177</c:v>
                </c:pt>
                <c:pt idx="11399">
                  <c:v>43178</c:v>
                </c:pt>
                <c:pt idx="11400">
                  <c:v>43179</c:v>
                </c:pt>
                <c:pt idx="11401">
                  <c:v>43180</c:v>
                </c:pt>
                <c:pt idx="11402">
                  <c:v>43181</c:v>
                </c:pt>
                <c:pt idx="11403">
                  <c:v>43182</c:v>
                </c:pt>
                <c:pt idx="11404">
                  <c:v>43183</c:v>
                </c:pt>
                <c:pt idx="11405">
                  <c:v>43184</c:v>
                </c:pt>
                <c:pt idx="11406">
                  <c:v>43185</c:v>
                </c:pt>
                <c:pt idx="11407">
                  <c:v>43186</c:v>
                </c:pt>
                <c:pt idx="11408">
                  <c:v>43187</c:v>
                </c:pt>
                <c:pt idx="11409">
                  <c:v>43188</c:v>
                </c:pt>
                <c:pt idx="11410">
                  <c:v>43189</c:v>
                </c:pt>
                <c:pt idx="11411">
                  <c:v>43190</c:v>
                </c:pt>
                <c:pt idx="11412">
                  <c:v>43191</c:v>
                </c:pt>
                <c:pt idx="11413">
                  <c:v>43192</c:v>
                </c:pt>
                <c:pt idx="11414">
                  <c:v>43193</c:v>
                </c:pt>
                <c:pt idx="11415">
                  <c:v>43194</c:v>
                </c:pt>
                <c:pt idx="11416">
                  <c:v>43195</c:v>
                </c:pt>
                <c:pt idx="11417">
                  <c:v>43196</c:v>
                </c:pt>
                <c:pt idx="11418">
                  <c:v>43197</c:v>
                </c:pt>
                <c:pt idx="11419">
                  <c:v>43198</c:v>
                </c:pt>
                <c:pt idx="11420">
                  <c:v>43199</c:v>
                </c:pt>
                <c:pt idx="11421">
                  <c:v>43200</c:v>
                </c:pt>
                <c:pt idx="11422">
                  <c:v>43201</c:v>
                </c:pt>
                <c:pt idx="11423">
                  <c:v>43202</c:v>
                </c:pt>
                <c:pt idx="11424">
                  <c:v>43203</c:v>
                </c:pt>
                <c:pt idx="11425">
                  <c:v>43204</c:v>
                </c:pt>
                <c:pt idx="11426">
                  <c:v>43205</c:v>
                </c:pt>
                <c:pt idx="11427">
                  <c:v>43206</c:v>
                </c:pt>
                <c:pt idx="11428">
                  <c:v>43207</c:v>
                </c:pt>
                <c:pt idx="11429">
                  <c:v>43208</c:v>
                </c:pt>
                <c:pt idx="11430">
                  <c:v>43209</c:v>
                </c:pt>
                <c:pt idx="11431">
                  <c:v>43210</c:v>
                </c:pt>
                <c:pt idx="11432">
                  <c:v>43211</c:v>
                </c:pt>
                <c:pt idx="11433">
                  <c:v>43212</c:v>
                </c:pt>
                <c:pt idx="11434">
                  <c:v>43213</c:v>
                </c:pt>
                <c:pt idx="11435">
                  <c:v>43214</c:v>
                </c:pt>
                <c:pt idx="11436">
                  <c:v>43215</c:v>
                </c:pt>
                <c:pt idx="11437">
                  <c:v>43216</c:v>
                </c:pt>
                <c:pt idx="11438">
                  <c:v>43217</c:v>
                </c:pt>
                <c:pt idx="11439">
                  <c:v>43218</c:v>
                </c:pt>
                <c:pt idx="11440">
                  <c:v>43219</c:v>
                </c:pt>
                <c:pt idx="11441">
                  <c:v>43220</c:v>
                </c:pt>
                <c:pt idx="11442">
                  <c:v>43221</c:v>
                </c:pt>
                <c:pt idx="11443">
                  <c:v>43222</c:v>
                </c:pt>
                <c:pt idx="11444">
                  <c:v>43223</c:v>
                </c:pt>
                <c:pt idx="11445">
                  <c:v>43224</c:v>
                </c:pt>
                <c:pt idx="11446">
                  <c:v>43225</c:v>
                </c:pt>
                <c:pt idx="11447">
                  <c:v>43226</c:v>
                </c:pt>
                <c:pt idx="11448">
                  <c:v>43227</c:v>
                </c:pt>
                <c:pt idx="11449">
                  <c:v>43228</c:v>
                </c:pt>
                <c:pt idx="11450">
                  <c:v>43229</c:v>
                </c:pt>
                <c:pt idx="11451">
                  <c:v>43230</c:v>
                </c:pt>
                <c:pt idx="11452">
                  <c:v>43231</c:v>
                </c:pt>
                <c:pt idx="11453">
                  <c:v>43232</c:v>
                </c:pt>
                <c:pt idx="11454">
                  <c:v>43233</c:v>
                </c:pt>
                <c:pt idx="11455">
                  <c:v>43234</c:v>
                </c:pt>
                <c:pt idx="11456">
                  <c:v>43235</c:v>
                </c:pt>
                <c:pt idx="11457">
                  <c:v>43236</c:v>
                </c:pt>
                <c:pt idx="11458">
                  <c:v>43237</c:v>
                </c:pt>
                <c:pt idx="11459">
                  <c:v>43238</c:v>
                </c:pt>
                <c:pt idx="11460">
                  <c:v>43239</c:v>
                </c:pt>
                <c:pt idx="11461">
                  <c:v>43240</c:v>
                </c:pt>
                <c:pt idx="11462">
                  <c:v>43241</c:v>
                </c:pt>
                <c:pt idx="11463">
                  <c:v>43242</c:v>
                </c:pt>
                <c:pt idx="11464">
                  <c:v>43243</c:v>
                </c:pt>
                <c:pt idx="11465">
                  <c:v>43244</c:v>
                </c:pt>
                <c:pt idx="11466">
                  <c:v>43245</c:v>
                </c:pt>
                <c:pt idx="11467">
                  <c:v>43246</c:v>
                </c:pt>
                <c:pt idx="11468">
                  <c:v>43247</c:v>
                </c:pt>
                <c:pt idx="11469">
                  <c:v>43248</c:v>
                </c:pt>
                <c:pt idx="11470">
                  <c:v>43249</c:v>
                </c:pt>
                <c:pt idx="11471">
                  <c:v>43250</c:v>
                </c:pt>
                <c:pt idx="11472">
                  <c:v>43251</c:v>
                </c:pt>
                <c:pt idx="11473">
                  <c:v>43252</c:v>
                </c:pt>
                <c:pt idx="11474">
                  <c:v>43253</c:v>
                </c:pt>
                <c:pt idx="11475">
                  <c:v>43254</c:v>
                </c:pt>
                <c:pt idx="11476">
                  <c:v>43255</c:v>
                </c:pt>
                <c:pt idx="11477">
                  <c:v>43256</c:v>
                </c:pt>
                <c:pt idx="11478">
                  <c:v>43257</c:v>
                </c:pt>
                <c:pt idx="11479">
                  <c:v>43258</c:v>
                </c:pt>
                <c:pt idx="11480">
                  <c:v>43259</c:v>
                </c:pt>
                <c:pt idx="11481">
                  <c:v>43260</c:v>
                </c:pt>
                <c:pt idx="11482">
                  <c:v>43261</c:v>
                </c:pt>
                <c:pt idx="11483">
                  <c:v>43262</c:v>
                </c:pt>
                <c:pt idx="11484">
                  <c:v>43263</c:v>
                </c:pt>
                <c:pt idx="11485">
                  <c:v>43264</c:v>
                </c:pt>
                <c:pt idx="11486">
                  <c:v>43265</c:v>
                </c:pt>
                <c:pt idx="11487">
                  <c:v>43266</c:v>
                </c:pt>
                <c:pt idx="11488">
                  <c:v>43267</c:v>
                </c:pt>
                <c:pt idx="11489">
                  <c:v>43268</c:v>
                </c:pt>
                <c:pt idx="11490">
                  <c:v>43269</c:v>
                </c:pt>
                <c:pt idx="11491">
                  <c:v>43270</c:v>
                </c:pt>
                <c:pt idx="11492">
                  <c:v>43271</c:v>
                </c:pt>
                <c:pt idx="11493">
                  <c:v>43272</c:v>
                </c:pt>
                <c:pt idx="11494">
                  <c:v>43273</c:v>
                </c:pt>
                <c:pt idx="11495">
                  <c:v>43274</c:v>
                </c:pt>
                <c:pt idx="11496">
                  <c:v>43275</c:v>
                </c:pt>
                <c:pt idx="11497">
                  <c:v>43276</c:v>
                </c:pt>
                <c:pt idx="11498">
                  <c:v>43277</c:v>
                </c:pt>
                <c:pt idx="11499">
                  <c:v>43278</c:v>
                </c:pt>
                <c:pt idx="11500">
                  <c:v>43279</c:v>
                </c:pt>
                <c:pt idx="11501">
                  <c:v>43280</c:v>
                </c:pt>
                <c:pt idx="11502">
                  <c:v>43281</c:v>
                </c:pt>
                <c:pt idx="11503">
                  <c:v>43282</c:v>
                </c:pt>
                <c:pt idx="11504">
                  <c:v>43283</c:v>
                </c:pt>
                <c:pt idx="11505">
                  <c:v>43284</c:v>
                </c:pt>
                <c:pt idx="11506">
                  <c:v>43285</c:v>
                </c:pt>
                <c:pt idx="11507">
                  <c:v>43286</c:v>
                </c:pt>
                <c:pt idx="11508">
                  <c:v>43287</c:v>
                </c:pt>
                <c:pt idx="11509">
                  <c:v>43288</c:v>
                </c:pt>
                <c:pt idx="11510">
                  <c:v>43289</c:v>
                </c:pt>
                <c:pt idx="11511">
                  <c:v>43290</c:v>
                </c:pt>
                <c:pt idx="11512">
                  <c:v>43291</c:v>
                </c:pt>
                <c:pt idx="11513">
                  <c:v>43292</c:v>
                </c:pt>
                <c:pt idx="11514">
                  <c:v>43293</c:v>
                </c:pt>
                <c:pt idx="11515">
                  <c:v>43294</c:v>
                </c:pt>
                <c:pt idx="11516">
                  <c:v>43295</c:v>
                </c:pt>
                <c:pt idx="11517">
                  <c:v>43296</c:v>
                </c:pt>
                <c:pt idx="11518">
                  <c:v>43297</c:v>
                </c:pt>
                <c:pt idx="11519">
                  <c:v>43298</c:v>
                </c:pt>
                <c:pt idx="11520">
                  <c:v>43299</c:v>
                </c:pt>
                <c:pt idx="11521">
                  <c:v>43300</c:v>
                </c:pt>
                <c:pt idx="11522">
                  <c:v>43301</c:v>
                </c:pt>
                <c:pt idx="11523">
                  <c:v>43302</c:v>
                </c:pt>
                <c:pt idx="11524">
                  <c:v>43303</c:v>
                </c:pt>
                <c:pt idx="11525">
                  <c:v>43304</c:v>
                </c:pt>
                <c:pt idx="11526">
                  <c:v>43305</c:v>
                </c:pt>
                <c:pt idx="11527">
                  <c:v>43306</c:v>
                </c:pt>
                <c:pt idx="11528">
                  <c:v>43307</c:v>
                </c:pt>
                <c:pt idx="11529">
                  <c:v>43308</c:v>
                </c:pt>
                <c:pt idx="11530">
                  <c:v>43309</c:v>
                </c:pt>
                <c:pt idx="11531">
                  <c:v>43310</c:v>
                </c:pt>
                <c:pt idx="11532">
                  <c:v>43311</c:v>
                </c:pt>
                <c:pt idx="11533">
                  <c:v>43312</c:v>
                </c:pt>
                <c:pt idx="11534">
                  <c:v>43313</c:v>
                </c:pt>
                <c:pt idx="11535">
                  <c:v>43314</c:v>
                </c:pt>
                <c:pt idx="11536">
                  <c:v>43315</c:v>
                </c:pt>
                <c:pt idx="11537">
                  <c:v>43316</c:v>
                </c:pt>
                <c:pt idx="11538">
                  <c:v>43317</c:v>
                </c:pt>
                <c:pt idx="11539">
                  <c:v>43318</c:v>
                </c:pt>
                <c:pt idx="11540">
                  <c:v>43319</c:v>
                </c:pt>
                <c:pt idx="11541">
                  <c:v>43320</c:v>
                </c:pt>
                <c:pt idx="11542">
                  <c:v>43321</c:v>
                </c:pt>
                <c:pt idx="11543">
                  <c:v>43322</c:v>
                </c:pt>
                <c:pt idx="11544">
                  <c:v>43323</c:v>
                </c:pt>
                <c:pt idx="11545">
                  <c:v>43324</c:v>
                </c:pt>
                <c:pt idx="11546">
                  <c:v>43325</c:v>
                </c:pt>
                <c:pt idx="11547">
                  <c:v>43326</c:v>
                </c:pt>
                <c:pt idx="11548">
                  <c:v>43327</c:v>
                </c:pt>
                <c:pt idx="11549">
                  <c:v>43328</c:v>
                </c:pt>
                <c:pt idx="11550">
                  <c:v>43329</c:v>
                </c:pt>
                <c:pt idx="11551">
                  <c:v>43330</c:v>
                </c:pt>
                <c:pt idx="11552">
                  <c:v>43331</c:v>
                </c:pt>
                <c:pt idx="11553">
                  <c:v>43332</c:v>
                </c:pt>
                <c:pt idx="11554">
                  <c:v>43333</c:v>
                </c:pt>
                <c:pt idx="11555">
                  <c:v>43334</c:v>
                </c:pt>
                <c:pt idx="11556">
                  <c:v>43335</c:v>
                </c:pt>
                <c:pt idx="11557">
                  <c:v>43336</c:v>
                </c:pt>
                <c:pt idx="11558">
                  <c:v>43337</c:v>
                </c:pt>
                <c:pt idx="11559">
                  <c:v>43338</c:v>
                </c:pt>
                <c:pt idx="11560">
                  <c:v>43339</c:v>
                </c:pt>
                <c:pt idx="11561">
                  <c:v>43340</c:v>
                </c:pt>
                <c:pt idx="11562">
                  <c:v>43341</c:v>
                </c:pt>
                <c:pt idx="11563">
                  <c:v>43342</c:v>
                </c:pt>
                <c:pt idx="11564">
                  <c:v>43343</c:v>
                </c:pt>
                <c:pt idx="11565">
                  <c:v>43344</c:v>
                </c:pt>
                <c:pt idx="11566">
                  <c:v>43345</c:v>
                </c:pt>
                <c:pt idx="11567">
                  <c:v>43346</c:v>
                </c:pt>
                <c:pt idx="11568">
                  <c:v>43347</c:v>
                </c:pt>
                <c:pt idx="11569">
                  <c:v>43348</c:v>
                </c:pt>
                <c:pt idx="11570">
                  <c:v>43349</c:v>
                </c:pt>
                <c:pt idx="11571">
                  <c:v>43350</c:v>
                </c:pt>
                <c:pt idx="11572">
                  <c:v>43351</c:v>
                </c:pt>
                <c:pt idx="11573">
                  <c:v>43352</c:v>
                </c:pt>
                <c:pt idx="11574">
                  <c:v>43353</c:v>
                </c:pt>
                <c:pt idx="11575">
                  <c:v>43354</c:v>
                </c:pt>
                <c:pt idx="11576">
                  <c:v>43355</c:v>
                </c:pt>
                <c:pt idx="11577">
                  <c:v>43356</c:v>
                </c:pt>
                <c:pt idx="11578">
                  <c:v>43357</c:v>
                </c:pt>
                <c:pt idx="11579">
                  <c:v>43358</c:v>
                </c:pt>
                <c:pt idx="11580">
                  <c:v>43359</c:v>
                </c:pt>
                <c:pt idx="11581">
                  <c:v>43360</c:v>
                </c:pt>
                <c:pt idx="11582">
                  <c:v>43361</c:v>
                </c:pt>
                <c:pt idx="11583">
                  <c:v>43362</c:v>
                </c:pt>
                <c:pt idx="11584">
                  <c:v>43363</c:v>
                </c:pt>
                <c:pt idx="11585">
                  <c:v>43364</c:v>
                </c:pt>
                <c:pt idx="11586">
                  <c:v>43365</c:v>
                </c:pt>
                <c:pt idx="11587">
                  <c:v>43366</c:v>
                </c:pt>
                <c:pt idx="11588">
                  <c:v>43367</c:v>
                </c:pt>
                <c:pt idx="11589">
                  <c:v>43368</c:v>
                </c:pt>
                <c:pt idx="11590">
                  <c:v>43369</c:v>
                </c:pt>
                <c:pt idx="11591">
                  <c:v>43370</c:v>
                </c:pt>
                <c:pt idx="11592">
                  <c:v>43371</c:v>
                </c:pt>
                <c:pt idx="11593">
                  <c:v>43372</c:v>
                </c:pt>
                <c:pt idx="11594">
                  <c:v>43373</c:v>
                </c:pt>
                <c:pt idx="11595">
                  <c:v>43374</c:v>
                </c:pt>
                <c:pt idx="11596">
                  <c:v>43375</c:v>
                </c:pt>
                <c:pt idx="11597">
                  <c:v>43376</c:v>
                </c:pt>
                <c:pt idx="11598">
                  <c:v>43377</c:v>
                </c:pt>
                <c:pt idx="11599">
                  <c:v>43378</c:v>
                </c:pt>
                <c:pt idx="11600">
                  <c:v>43379</c:v>
                </c:pt>
                <c:pt idx="11601">
                  <c:v>43380</c:v>
                </c:pt>
                <c:pt idx="11602">
                  <c:v>43381</c:v>
                </c:pt>
                <c:pt idx="11603">
                  <c:v>43382</c:v>
                </c:pt>
                <c:pt idx="11604">
                  <c:v>43383</c:v>
                </c:pt>
                <c:pt idx="11605">
                  <c:v>43384</c:v>
                </c:pt>
                <c:pt idx="11606">
                  <c:v>43385</c:v>
                </c:pt>
                <c:pt idx="11607">
                  <c:v>43386</c:v>
                </c:pt>
                <c:pt idx="11608">
                  <c:v>43387</c:v>
                </c:pt>
                <c:pt idx="11609">
                  <c:v>43388</c:v>
                </c:pt>
                <c:pt idx="11610">
                  <c:v>43389</c:v>
                </c:pt>
                <c:pt idx="11611">
                  <c:v>43390</c:v>
                </c:pt>
                <c:pt idx="11612">
                  <c:v>43391</c:v>
                </c:pt>
                <c:pt idx="11613">
                  <c:v>43392</c:v>
                </c:pt>
                <c:pt idx="11614">
                  <c:v>43393</c:v>
                </c:pt>
                <c:pt idx="11615">
                  <c:v>43394</c:v>
                </c:pt>
                <c:pt idx="11616">
                  <c:v>43395</c:v>
                </c:pt>
                <c:pt idx="11617">
                  <c:v>43396</c:v>
                </c:pt>
                <c:pt idx="11618">
                  <c:v>43397</c:v>
                </c:pt>
                <c:pt idx="11619">
                  <c:v>43398</c:v>
                </c:pt>
                <c:pt idx="11620">
                  <c:v>43399</c:v>
                </c:pt>
                <c:pt idx="11621">
                  <c:v>43400</c:v>
                </c:pt>
                <c:pt idx="11622">
                  <c:v>43401</c:v>
                </c:pt>
                <c:pt idx="11623">
                  <c:v>43402</c:v>
                </c:pt>
                <c:pt idx="11624">
                  <c:v>43403</c:v>
                </c:pt>
                <c:pt idx="11625">
                  <c:v>43404</c:v>
                </c:pt>
                <c:pt idx="11626">
                  <c:v>43405</c:v>
                </c:pt>
                <c:pt idx="11627">
                  <c:v>43406</c:v>
                </c:pt>
                <c:pt idx="11628">
                  <c:v>43407</c:v>
                </c:pt>
                <c:pt idx="11629">
                  <c:v>43408</c:v>
                </c:pt>
                <c:pt idx="11630">
                  <c:v>43409</c:v>
                </c:pt>
                <c:pt idx="11631">
                  <c:v>43410</c:v>
                </c:pt>
                <c:pt idx="11632">
                  <c:v>43411</c:v>
                </c:pt>
                <c:pt idx="11633">
                  <c:v>43412</c:v>
                </c:pt>
                <c:pt idx="11634">
                  <c:v>43413</c:v>
                </c:pt>
                <c:pt idx="11635">
                  <c:v>43414</c:v>
                </c:pt>
                <c:pt idx="11636">
                  <c:v>43415</c:v>
                </c:pt>
                <c:pt idx="11637">
                  <c:v>43416</c:v>
                </c:pt>
                <c:pt idx="11638">
                  <c:v>43417</c:v>
                </c:pt>
                <c:pt idx="11639">
                  <c:v>43418</c:v>
                </c:pt>
                <c:pt idx="11640">
                  <c:v>43419</c:v>
                </c:pt>
                <c:pt idx="11641">
                  <c:v>43420</c:v>
                </c:pt>
                <c:pt idx="11642">
                  <c:v>43421</c:v>
                </c:pt>
                <c:pt idx="11643">
                  <c:v>43422</c:v>
                </c:pt>
                <c:pt idx="11644">
                  <c:v>43423</c:v>
                </c:pt>
                <c:pt idx="11645">
                  <c:v>43424</c:v>
                </c:pt>
                <c:pt idx="11646">
                  <c:v>43425</c:v>
                </c:pt>
                <c:pt idx="11647">
                  <c:v>43426</c:v>
                </c:pt>
                <c:pt idx="11648">
                  <c:v>43427</c:v>
                </c:pt>
                <c:pt idx="11649">
                  <c:v>43428</c:v>
                </c:pt>
                <c:pt idx="11650">
                  <c:v>43429</c:v>
                </c:pt>
                <c:pt idx="11651">
                  <c:v>43430</c:v>
                </c:pt>
                <c:pt idx="11652">
                  <c:v>43431</c:v>
                </c:pt>
                <c:pt idx="11653">
                  <c:v>43432</c:v>
                </c:pt>
                <c:pt idx="11654">
                  <c:v>43433</c:v>
                </c:pt>
                <c:pt idx="11655">
                  <c:v>43434</c:v>
                </c:pt>
                <c:pt idx="11656">
                  <c:v>43435</c:v>
                </c:pt>
                <c:pt idx="11657">
                  <c:v>43436</c:v>
                </c:pt>
                <c:pt idx="11658">
                  <c:v>43437</c:v>
                </c:pt>
                <c:pt idx="11659">
                  <c:v>43438</c:v>
                </c:pt>
                <c:pt idx="11660">
                  <c:v>43439</c:v>
                </c:pt>
                <c:pt idx="11661">
                  <c:v>43440</c:v>
                </c:pt>
                <c:pt idx="11662">
                  <c:v>43441</c:v>
                </c:pt>
                <c:pt idx="11663">
                  <c:v>43442</c:v>
                </c:pt>
                <c:pt idx="11664">
                  <c:v>43443</c:v>
                </c:pt>
                <c:pt idx="11665">
                  <c:v>43444</c:v>
                </c:pt>
                <c:pt idx="11666">
                  <c:v>43445</c:v>
                </c:pt>
                <c:pt idx="11667">
                  <c:v>43446</c:v>
                </c:pt>
                <c:pt idx="11668">
                  <c:v>43447</c:v>
                </c:pt>
                <c:pt idx="11669">
                  <c:v>43448</c:v>
                </c:pt>
                <c:pt idx="11670">
                  <c:v>43449</c:v>
                </c:pt>
                <c:pt idx="11671">
                  <c:v>43450</c:v>
                </c:pt>
                <c:pt idx="11672">
                  <c:v>43451</c:v>
                </c:pt>
                <c:pt idx="11673">
                  <c:v>43452</c:v>
                </c:pt>
                <c:pt idx="11674">
                  <c:v>43453</c:v>
                </c:pt>
                <c:pt idx="11675">
                  <c:v>43454</c:v>
                </c:pt>
                <c:pt idx="11676">
                  <c:v>43455</c:v>
                </c:pt>
                <c:pt idx="11677">
                  <c:v>43456</c:v>
                </c:pt>
                <c:pt idx="11678">
                  <c:v>43457</c:v>
                </c:pt>
                <c:pt idx="11679">
                  <c:v>43458</c:v>
                </c:pt>
                <c:pt idx="11680">
                  <c:v>43459</c:v>
                </c:pt>
                <c:pt idx="11681">
                  <c:v>43460</c:v>
                </c:pt>
                <c:pt idx="11682">
                  <c:v>43461</c:v>
                </c:pt>
                <c:pt idx="11683">
                  <c:v>43462</c:v>
                </c:pt>
                <c:pt idx="11684">
                  <c:v>43463</c:v>
                </c:pt>
                <c:pt idx="11685">
                  <c:v>43464</c:v>
                </c:pt>
                <c:pt idx="11686">
                  <c:v>43465</c:v>
                </c:pt>
                <c:pt idx="11687">
                  <c:v>43466</c:v>
                </c:pt>
                <c:pt idx="11688">
                  <c:v>43467</c:v>
                </c:pt>
                <c:pt idx="11689">
                  <c:v>43468</c:v>
                </c:pt>
                <c:pt idx="11690">
                  <c:v>43469</c:v>
                </c:pt>
                <c:pt idx="11691">
                  <c:v>43470</c:v>
                </c:pt>
                <c:pt idx="11692">
                  <c:v>43471</c:v>
                </c:pt>
                <c:pt idx="11693">
                  <c:v>43472</c:v>
                </c:pt>
                <c:pt idx="11694">
                  <c:v>43473</c:v>
                </c:pt>
                <c:pt idx="11695">
                  <c:v>43474</c:v>
                </c:pt>
                <c:pt idx="11696">
                  <c:v>43475</c:v>
                </c:pt>
                <c:pt idx="11697">
                  <c:v>43476</c:v>
                </c:pt>
                <c:pt idx="11698">
                  <c:v>43477</c:v>
                </c:pt>
                <c:pt idx="11699">
                  <c:v>43478</c:v>
                </c:pt>
                <c:pt idx="11700">
                  <c:v>43479</c:v>
                </c:pt>
                <c:pt idx="11701">
                  <c:v>43480</c:v>
                </c:pt>
                <c:pt idx="11702">
                  <c:v>43481</c:v>
                </c:pt>
                <c:pt idx="11703">
                  <c:v>43482</c:v>
                </c:pt>
                <c:pt idx="11704">
                  <c:v>43483</c:v>
                </c:pt>
                <c:pt idx="11705">
                  <c:v>43484</c:v>
                </c:pt>
                <c:pt idx="11706">
                  <c:v>43485</c:v>
                </c:pt>
                <c:pt idx="11707">
                  <c:v>43486</c:v>
                </c:pt>
                <c:pt idx="11708">
                  <c:v>43487</c:v>
                </c:pt>
                <c:pt idx="11709">
                  <c:v>43488</c:v>
                </c:pt>
                <c:pt idx="11710">
                  <c:v>43489</c:v>
                </c:pt>
                <c:pt idx="11711">
                  <c:v>43490</c:v>
                </c:pt>
                <c:pt idx="11712">
                  <c:v>43491</c:v>
                </c:pt>
                <c:pt idx="11713">
                  <c:v>43492</c:v>
                </c:pt>
                <c:pt idx="11714">
                  <c:v>43493</c:v>
                </c:pt>
                <c:pt idx="11715">
                  <c:v>43494</c:v>
                </c:pt>
                <c:pt idx="11716">
                  <c:v>43495</c:v>
                </c:pt>
                <c:pt idx="11717">
                  <c:v>43496</c:v>
                </c:pt>
                <c:pt idx="11718">
                  <c:v>43497</c:v>
                </c:pt>
                <c:pt idx="11719">
                  <c:v>43498</c:v>
                </c:pt>
                <c:pt idx="11720">
                  <c:v>43499</c:v>
                </c:pt>
                <c:pt idx="11721">
                  <c:v>43500</c:v>
                </c:pt>
                <c:pt idx="11722">
                  <c:v>43501</c:v>
                </c:pt>
                <c:pt idx="11723">
                  <c:v>43502</c:v>
                </c:pt>
                <c:pt idx="11724">
                  <c:v>43503</c:v>
                </c:pt>
                <c:pt idx="11725">
                  <c:v>43504</c:v>
                </c:pt>
                <c:pt idx="11726">
                  <c:v>43505</c:v>
                </c:pt>
                <c:pt idx="11727">
                  <c:v>43506</c:v>
                </c:pt>
                <c:pt idx="11728">
                  <c:v>43507</c:v>
                </c:pt>
                <c:pt idx="11729">
                  <c:v>43508</c:v>
                </c:pt>
                <c:pt idx="11730">
                  <c:v>43509</c:v>
                </c:pt>
                <c:pt idx="11731">
                  <c:v>43510</c:v>
                </c:pt>
                <c:pt idx="11732">
                  <c:v>43511</c:v>
                </c:pt>
                <c:pt idx="11733">
                  <c:v>43512</c:v>
                </c:pt>
                <c:pt idx="11734">
                  <c:v>43513</c:v>
                </c:pt>
                <c:pt idx="11735">
                  <c:v>43514</c:v>
                </c:pt>
                <c:pt idx="11736">
                  <c:v>43515</c:v>
                </c:pt>
                <c:pt idx="11737">
                  <c:v>43516</c:v>
                </c:pt>
                <c:pt idx="11738">
                  <c:v>43517</c:v>
                </c:pt>
                <c:pt idx="11739">
                  <c:v>43518</c:v>
                </c:pt>
                <c:pt idx="11740">
                  <c:v>43519</c:v>
                </c:pt>
                <c:pt idx="11741">
                  <c:v>43520</c:v>
                </c:pt>
                <c:pt idx="11742">
                  <c:v>43521</c:v>
                </c:pt>
                <c:pt idx="11743">
                  <c:v>43522</c:v>
                </c:pt>
                <c:pt idx="11744">
                  <c:v>43523</c:v>
                </c:pt>
                <c:pt idx="11745">
                  <c:v>43524</c:v>
                </c:pt>
                <c:pt idx="11746">
                  <c:v>43525</c:v>
                </c:pt>
                <c:pt idx="11747">
                  <c:v>43526</c:v>
                </c:pt>
                <c:pt idx="11748">
                  <c:v>43527</c:v>
                </c:pt>
                <c:pt idx="11749">
                  <c:v>43528</c:v>
                </c:pt>
                <c:pt idx="11750">
                  <c:v>43529</c:v>
                </c:pt>
                <c:pt idx="11751">
                  <c:v>43530</c:v>
                </c:pt>
                <c:pt idx="11752">
                  <c:v>43531</c:v>
                </c:pt>
                <c:pt idx="11753">
                  <c:v>43532</c:v>
                </c:pt>
                <c:pt idx="11754">
                  <c:v>43533</c:v>
                </c:pt>
                <c:pt idx="11755">
                  <c:v>43534</c:v>
                </c:pt>
                <c:pt idx="11756">
                  <c:v>43535</c:v>
                </c:pt>
                <c:pt idx="11757">
                  <c:v>43536</c:v>
                </c:pt>
                <c:pt idx="11758">
                  <c:v>43537</c:v>
                </c:pt>
                <c:pt idx="11759">
                  <c:v>43538</c:v>
                </c:pt>
                <c:pt idx="11760">
                  <c:v>43539</c:v>
                </c:pt>
                <c:pt idx="11761">
                  <c:v>43540</c:v>
                </c:pt>
                <c:pt idx="11762">
                  <c:v>43541</c:v>
                </c:pt>
                <c:pt idx="11763">
                  <c:v>43542</c:v>
                </c:pt>
                <c:pt idx="11764">
                  <c:v>43543</c:v>
                </c:pt>
                <c:pt idx="11765">
                  <c:v>43544</c:v>
                </c:pt>
                <c:pt idx="11766">
                  <c:v>43545</c:v>
                </c:pt>
                <c:pt idx="11767">
                  <c:v>43546</c:v>
                </c:pt>
                <c:pt idx="11768">
                  <c:v>43547</c:v>
                </c:pt>
                <c:pt idx="11769">
                  <c:v>43548</c:v>
                </c:pt>
                <c:pt idx="11770">
                  <c:v>43549</c:v>
                </c:pt>
                <c:pt idx="11771">
                  <c:v>43550</c:v>
                </c:pt>
                <c:pt idx="11772">
                  <c:v>43551</c:v>
                </c:pt>
                <c:pt idx="11773">
                  <c:v>43552</c:v>
                </c:pt>
                <c:pt idx="11774">
                  <c:v>43553</c:v>
                </c:pt>
                <c:pt idx="11775">
                  <c:v>43554</c:v>
                </c:pt>
                <c:pt idx="11776">
                  <c:v>43555</c:v>
                </c:pt>
                <c:pt idx="11777">
                  <c:v>43556</c:v>
                </c:pt>
                <c:pt idx="11778">
                  <c:v>43557</c:v>
                </c:pt>
                <c:pt idx="11779">
                  <c:v>43558</c:v>
                </c:pt>
                <c:pt idx="11780">
                  <c:v>43559</c:v>
                </c:pt>
                <c:pt idx="11781">
                  <c:v>43560</c:v>
                </c:pt>
                <c:pt idx="11782">
                  <c:v>43561</c:v>
                </c:pt>
                <c:pt idx="11783">
                  <c:v>43562</c:v>
                </c:pt>
                <c:pt idx="11784">
                  <c:v>43563</c:v>
                </c:pt>
                <c:pt idx="11785">
                  <c:v>43564</c:v>
                </c:pt>
                <c:pt idx="11786">
                  <c:v>43565</c:v>
                </c:pt>
                <c:pt idx="11787">
                  <c:v>43566</c:v>
                </c:pt>
                <c:pt idx="11788">
                  <c:v>43567</c:v>
                </c:pt>
                <c:pt idx="11789">
                  <c:v>43568</c:v>
                </c:pt>
                <c:pt idx="11790">
                  <c:v>43569</c:v>
                </c:pt>
                <c:pt idx="11791">
                  <c:v>43570</c:v>
                </c:pt>
                <c:pt idx="11792">
                  <c:v>43571</c:v>
                </c:pt>
                <c:pt idx="11793">
                  <c:v>43572</c:v>
                </c:pt>
                <c:pt idx="11794">
                  <c:v>43573</c:v>
                </c:pt>
                <c:pt idx="11795">
                  <c:v>43574</c:v>
                </c:pt>
                <c:pt idx="11796">
                  <c:v>43575</c:v>
                </c:pt>
                <c:pt idx="11797">
                  <c:v>43576</c:v>
                </c:pt>
                <c:pt idx="11798">
                  <c:v>43577</c:v>
                </c:pt>
                <c:pt idx="11799">
                  <c:v>43578</c:v>
                </c:pt>
                <c:pt idx="11800">
                  <c:v>43579</c:v>
                </c:pt>
                <c:pt idx="11801">
                  <c:v>43580</c:v>
                </c:pt>
                <c:pt idx="11802">
                  <c:v>43581</c:v>
                </c:pt>
                <c:pt idx="11803">
                  <c:v>43582</c:v>
                </c:pt>
                <c:pt idx="11804">
                  <c:v>43583</c:v>
                </c:pt>
                <c:pt idx="11805">
                  <c:v>43584</c:v>
                </c:pt>
                <c:pt idx="11806">
                  <c:v>43585</c:v>
                </c:pt>
                <c:pt idx="11807">
                  <c:v>43586</c:v>
                </c:pt>
                <c:pt idx="11808">
                  <c:v>43587</c:v>
                </c:pt>
                <c:pt idx="11809">
                  <c:v>43588</c:v>
                </c:pt>
                <c:pt idx="11810">
                  <c:v>43589</c:v>
                </c:pt>
                <c:pt idx="11811">
                  <c:v>43590</c:v>
                </c:pt>
                <c:pt idx="11812">
                  <c:v>43591</c:v>
                </c:pt>
                <c:pt idx="11813">
                  <c:v>43592</c:v>
                </c:pt>
                <c:pt idx="11814">
                  <c:v>43593</c:v>
                </c:pt>
                <c:pt idx="11815">
                  <c:v>43594</c:v>
                </c:pt>
                <c:pt idx="11816">
                  <c:v>43595</c:v>
                </c:pt>
                <c:pt idx="11817">
                  <c:v>43596</c:v>
                </c:pt>
                <c:pt idx="11818">
                  <c:v>43597</c:v>
                </c:pt>
                <c:pt idx="11819">
                  <c:v>43598</c:v>
                </c:pt>
                <c:pt idx="11820">
                  <c:v>43599</c:v>
                </c:pt>
                <c:pt idx="11821">
                  <c:v>43600</c:v>
                </c:pt>
                <c:pt idx="11822">
                  <c:v>43601</c:v>
                </c:pt>
                <c:pt idx="11823">
                  <c:v>43602</c:v>
                </c:pt>
                <c:pt idx="11824">
                  <c:v>43603</c:v>
                </c:pt>
                <c:pt idx="11825">
                  <c:v>43604</c:v>
                </c:pt>
                <c:pt idx="11826">
                  <c:v>43605</c:v>
                </c:pt>
                <c:pt idx="11827">
                  <c:v>43606</c:v>
                </c:pt>
                <c:pt idx="11828">
                  <c:v>43607</c:v>
                </c:pt>
                <c:pt idx="11829">
                  <c:v>43608</c:v>
                </c:pt>
                <c:pt idx="11830">
                  <c:v>43609</c:v>
                </c:pt>
                <c:pt idx="11831">
                  <c:v>43610</c:v>
                </c:pt>
                <c:pt idx="11832">
                  <c:v>43611</c:v>
                </c:pt>
                <c:pt idx="11833">
                  <c:v>43612</c:v>
                </c:pt>
                <c:pt idx="11834">
                  <c:v>43613</c:v>
                </c:pt>
                <c:pt idx="11835">
                  <c:v>43614</c:v>
                </c:pt>
                <c:pt idx="11836">
                  <c:v>43615</c:v>
                </c:pt>
                <c:pt idx="11837">
                  <c:v>43616</c:v>
                </c:pt>
                <c:pt idx="11838">
                  <c:v>43617</c:v>
                </c:pt>
                <c:pt idx="11839">
                  <c:v>43618</c:v>
                </c:pt>
                <c:pt idx="11840">
                  <c:v>43619</c:v>
                </c:pt>
                <c:pt idx="11841">
                  <c:v>43620</c:v>
                </c:pt>
                <c:pt idx="11842">
                  <c:v>43621</c:v>
                </c:pt>
                <c:pt idx="11843">
                  <c:v>43622</c:v>
                </c:pt>
                <c:pt idx="11844">
                  <c:v>43623</c:v>
                </c:pt>
                <c:pt idx="11845">
                  <c:v>43624</c:v>
                </c:pt>
                <c:pt idx="11846">
                  <c:v>43625</c:v>
                </c:pt>
                <c:pt idx="11847">
                  <c:v>43626</c:v>
                </c:pt>
                <c:pt idx="11848">
                  <c:v>43627</c:v>
                </c:pt>
                <c:pt idx="11849">
                  <c:v>43628</c:v>
                </c:pt>
                <c:pt idx="11850">
                  <c:v>43629</c:v>
                </c:pt>
                <c:pt idx="11851">
                  <c:v>43630</c:v>
                </c:pt>
                <c:pt idx="11852">
                  <c:v>43631</c:v>
                </c:pt>
                <c:pt idx="11853">
                  <c:v>43632</c:v>
                </c:pt>
                <c:pt idx="11854">
                  <c:v>43633</c:v>
                </c:pt>
                <c:pt idx="11855">
                  <c:v>43634</c:v>
                </c:pt>
                <c:pt idx="11856">
                  <c:v>43635</c:v>
                </c:pt>
                <c:pt idx="11857">
                  <c:v>43636</c:v>
                </c:pt>
                <c:pt idx="11858">
                  <c:v>43637</c:v>
                </c:pt>
                <c:pt idx="11859">
                  <c:v>43638</c:v>
                </c:pt>
                <c:pt idx="11860">
                  <c:v>43639</c:v>
                </c:pt>
                <c:pt idx="11861">
                  <c:v>43640</c:v>
                </c:pt>
                <c:pt idx="11862">
                  <c:v>43641</c:v>
                </c:pt>
                <c:pt idx="11863">
                  <c:v>43642</c:v>
                </c:pt>
                <c:pt idx="11864">
                  <c:v>43643</c:v>
                </c:pt>
                <c:pt idx="11865">
                  <c:v>43644</c:v>
                </c:pt>
                <c:pt idx="11866">
                  <c:v>43645</c:v>
                </c:pt>
                <c:pt idx="11867">
                  <c:v>43646</c:v>
                </c:pt>
                <c:pt idx="11868">
                  <c:v>43647</c:v>
                </c:pt>
                <c:pt idx="11869">
                  <c:v>43648</c:v>
                </c:pt>
                <c:pt idx="11870">
                  <c:v>43649</c:v>
                </c:pt>
                <c:pt idx="11871">
                  <c:v>43650</c:v>
                </c:pt>
                <c:pt idx="11872">
                  <c:v>43651</c:v>
                </c:pt>
                <c:pt idx="11873">
                  <c:v>43652</c:v>
                </c:pt>
                <c:pt idx="11874">
                  <c:v>43653</c:v>
                </c:pt>
                <c:pt idx="11875">
                  <c:v>43654</c:v>
                </c:pt>
                <c:pt idx="11876">
                  <c:v>43655</c:v>
                </c:pt>
                <c:pt idx="11877">
                  <c:v>43656</c:v>
                </c:pt>
                <c:pt idx="11878">
                  <c:v>43657</c:v>
                </c:pt>
                <c:pt idx="11879">
                  <c:v>43658</c:v>
                </c:pt>
                <c:pt idx="11880">
                  <c:v>43659</c:v>
                </c:pt>
                <c:pt idx="11881">
                  <c:v>43660</c:v>
                </c:pt>
                <c:pt idx="11882">
                  <c:v>43661</c:v>
                </c:pt>
                <c:pt idx="11883">
                  <c:v>43662</c:v>
                </c:pt>
                <c:pt idx="11884">
                  <c:v>43663</c:v>
                </c:pt>
                <c:pt idx="11885">
                  <c:v>43664</c:v>
                </c:pt>
                <c:pt idx="11886">
                  <c:v>43665</c:v>
                </c:pt>
                <c:pt idx="11887">
                  <c:v>43666</c:v>
                </c:pt>
                <c:pt idx="11888">
                  <c:v>43667</c:v>
                </c:pt>
                <c:pt idx="11889">
                  <c:v>43668</c:v>
                </c:pt>
                <c:pt idx="11890">
                  <c:v>43669</c:v>
                </c:pt>
                <c:pt idx="11891">
                  <c:v>43670</c:v>
                </c:pt>
                <c:pt idx="11892">
                  <c:v>43671</c:v>
                </c:pt>
                <c:pt idx="11893">
                  <c:v>43672</c:v>
                </c:pt>
                <c:pt idx="11894">
                  <c:v>43673</c:v>
                </c:pt>
                <c:pt idx="11895">
                  <c:v>43674</c:v>
                </c:pt>
                <c:pt idx="11896">
                  <c:v>43675</c:v>
                </c:pt>
                <c:pt idx="11897">
                  <c:v>43676</c:v>
                </c:pt>
                <c:pt idx="11898">
                  <c:v>43677</c:v>
                </c:pt>
                <c:pt idx="11899">
                  <c:v>43678</c:v>
                </c:pt>
                <c:pt idx="11900">
                  <c:v>43679</c:v>
                </c:pt>
                <c:pt idx="11901">
                  <c:v>43680</c:v>
                </c:pt>
                <c:pt idx="11902">
                  <c:v>43681</c:v>
                </c:pt>
                <c:pt idx="11903">
                  <c:v>43682</c:v>
                </c:pt>
                <c:pt idx="11904">
                  <c:v>43683</c:v>
                </c:pt>
                <c:pt idx="11905">
                  <c:v>43684</c:v>
                </c:pt>
                <c:pt idx="11906">
                  <c:v>43685</c:v>
                </c:pt>
                <c:pt idx="11907">
                  <c:v>43686</c:v>
                </c:pt>
                <c:pt idx="11908">
                  <c:v>43687</c:v>
                </c:pt>
                <c:pt idx="11909">
                  <c:v>43688</c:v>
                </c:pt>
                <c:pt idx="11910">
                  <c:v>43689</c:v>
                </c:pt>
                <c:pt idx="11911">
                  <c:v>43690</c:v>
                </c:pt>
                <c:pt idx="11912">
                  <c:v>43691</c:v>
                </c:pt>
                <c:pt idx="11913">
                  <c:v>43692</c:v>
                </c:pt>
                <c:pt idx="11914">
                  <c:v>43693</c:v>
                </c:pt>
                <c:pt idx="11915">
                  <c:v>43694</c:v>
                </c:pt>
                <c:pt idx="11916">
                  <c:v>43695</c:v>
                </c:pt>
                <c:pt idx="11917">
                  <c:v>43696</c:v>
                </c:pt>
                <c:pt idx="11918">
                  <c:v>43697</c:v>
                </c:pt>
                <c:pt idx="11919">
                  <c:v>43698</c:v>
                </c:pt>
                <c:pt idx="11920">
                  <c:v>43699</c:v>
                </c:pt>
                <c:pt idx="11921">
                  <c:v>43700</c:v>
                </c:pt>
                <c:pt idx="11922">
                  <c:v>43701</c:v>
                </c:pt>
                <c:pt idx="11923">
                  <c:v>43702</c:v>
                </c:pt>
                <c:pt idx="11924">
                  <c:v>43703</c:v>
                </c:pt>
                <c:pt idx="11925">
                  <c:v>43704</c:v>
                </c:pt>
                <c:pt idx="11926">
                  <c:v>43705</c:v>
                </c:pt>
                <c:pt idx="11927">
                  <c:v>43706</c:v>
                </c:pt>
                <c:pt idx="11928">
                  <c:v>43707</c:v>
                </c:pt>
                <c:pt idx="11929">
                  <c:v>43708</c:v>
                </c:pt>
                <c:pt idx="11930">
                  <c:v>43709</c:v>
                </c:pt>
                <c:pt idx="11931">
                  <c:v>43710</c:v>
                </c:pt>
                <c:pt idx="11932">
                  <c:v>43711</c:v>
                </c:pt>
                <c:pt idx="11933">
                  <c:v>43712</c:v>
                </c:pt>
                <c:pt idx="11934">
                  <c:v>43713</c:v>
                </c:pt>
                <c:pt idx="11935">
                  <c:v>43714</c:v>
                </c:pt>
                <c:pt idx="11936">
                  <c:v>43715</c:v>
                </c:pt>
                <c:pt idx="11937">
                  <c:v>43716</c:v>
                </c:pt>
                <c:pt idx="11938">
                  <c:v>43717</c:v>
                </c:pt>
                <c:pt idx="11939">
                  <c:v>43718</c:v>
                </c:pt>
                <c:pt idx="11940">
                  <c:v>43719</c:v>
                </c:pt>
                <c:pt idx="11941">
                  <c:v>43720</c:v>
                </c:pt>
                <c:pt idx="11942">
                  <c:v>43721</c:v>
                </c:pt>
                <c:pt idx="11943">
                  <c:v>43722</c:v>
                </c:pt>
                <c:pt idx="11944">
                  <c:v>43723</c:v>
                </c:pt>
                <c:pt idx="11945">
                  <c:v>43724</c:v>
                </c:pt>
                <c:pt idx="11946">
                  <c:v>43725</c:v>
                </c:pt>
                <c:pt idx="11947">
                  <c:v>43726</c:v>
                </c:pt>
                <c:pt idx="11948">
                  <c:v>43727</c:v>
                </c:pt>
                <c:pt idx="11949">
                  <c:v>43728</c:v>
                </c:pt>
                <c:pt idx="11950">
                  <c:v>43729</c:v>
                </c:pt>
                <c:pt idx="11951">
                  <c:v>43730</c:v>
                </c:pt>
                <c:pt idx="11952">
                  <c:v>43731</c:v>
                </c:pt>
                <c:pt idx="11953">
                  <c:v>43732</c:v>
                </c:pt>
                <c:pt idx="11954">
                  <c:v>43733</c:v>
                </c:pt>
                <c:pt idx="11955">
                  <c:v>43734</c:v>
                </c:pt>
                <c:pt idx="11956">
                  <c:v>43735</c:v>
                </c:pt>
                <c:pt idx="11957">
                  <c:v>43736</c:v>
                </c:pt>
                <c:pt idx="11958">
                  <c:v>43737</c:v>
                </c:pt>
                <c:pt idx="11959">
                  <c:v>43738</c:v>
                </c:pt>
                <c:pt idx="11960">
                  <c:v>43739</c:v>
                </c:pt>
                <c:pt idx="11961">
                  <c:v>43740</c:v>
                </c:pt>
                <c:pt idx="11962">
                  <c:v>43741</c:v>
                </c:pt>
                <c:pt idx="11963">
                  <c:v>43742</c:v>
                </c:pt>
                <c:pt idx="11964">
                  <c:v>43743</c:v>
                </c:pt>
                <c:pt idx="11965">
                  <c:v>43744</c:v>
                </c:pt>
                <c:pt idx="11966">
                  <c:v>43745</c:v>
                </c:pt>
                <c:pt idx="11967">
                  <c:v>43746</c:v>
                </c:pt>
                <c:pt idx="11968">
                  <c:v>43747</c:v>
                </c:pt>
                <c:pt idx="11969">
                  <c:v>43748</c:v>
                </c:pt>
                <c:pt idx="11970">
                  <c:v>43749</c:v>
                </c:pt>
                <c:pt idx="11971">
                  <c:v>43750</c:v>
                </c:pt>
                <c:pt idx="11972">
                  <c:v>43751</c:v>
                </c:pt>
                <c:pt idx="11973">
                  <c:v>43752</c:v>
                </c:pt>
                <c:pt idx="11974">
                  <c:v>43753</c:v>
                </c:pt>
                <c:pt idx="11975">
                  <c:v>43754</c:v>
                </c:pt>
                <c:pt idx="11976">
                  <c:v>43755</c:v>
                </c:pt>
                <c:pt idx="11977">
                  <c:v>43756</c:v>
                </c:pt>
                <c:pt idx="11978">
                  <c:v>43757</c:v>
                </c:pt>
                <c:pt idx="11979">
                  <c:v>43758</c:v>
                </c:pt>
                <c:pt idx="11980">
                  <c:v>43759</c:v>
                </c:pt>
                <c:pt idx="11981">
                  <c:v>43760</c:v>
                </c:pt>
                <c:pt idx="11982">
                  <c:v>43761</c:v>
                </c:pt>
                <c:pt idx="11983">
                  <c:v>43762</c:v>
                </c:pt>
                <c:pt idx="11984">
                  <c:v>43763</c:v>
                </c:pt>
                <c:pt idx="11985">
                  <c:v>43764</c:v>
                </c:pt>
                <c:pt idx="11986">
                  <c:v>43765</c:v>
                </c:pt>
                <c:pt idx="11987">
                  <c:v>43766</c:v>
                </c:pt>
                <c:pt idx="11988">
                  <c:v>43767</c:v>
                </c:pt>
                <c:pt idx="11989">
                  <c:v>43768</c:v>
                </c:pt>
                <c:pt idx="11990">
                  <c:v>43769</c:v>
                </c:pt>
                <c:pt idx="11991">
                  <c:v>43770</c:v>
                </c:pt>
                <c:pt idx="11992">
                  <c:v>43771</c:v>
                </c:pt>
                <c:pt idx="11993">
                  <c:v>43772</c:v>
                </c:pt>
                <c:pt idx="11994">
                  <c:v>43773</c:v>
                </c:pt>
                <c:pt idx="11995">
                  <c:v>43774</c:v>
                </c:pt>
                <c:pt idx="11996">
                  <c:v>43775</c:v>
                </c:pt>
                <c:pt idx="11997">
                  <c:v>43776</c:v>
                </c:pt>
                <c:pt idx="11998">
                  <c:v>43777</c:v>
                </c:pt>
                <c:pt idx="11999">
                  <c:v>43778</c:v>
                </c:pt>
                <c:pt idx="12000">
                  <c:v>43779</c:v>
                </c:pt>
                <c:pt idx="12001">
                  <c:v>43780</c:v>
                </c:pt>
                <c:pt idx="12002">
                  <c:v>43781</c:v>
                </c:pt>
                <c:pt idx="12003">
                  <c:v>43782</c:v>
                </c:pt>
                <c:pt idx="12004">
                  <c:v>43783</c:v>
                </c:pt>
                <c:pt idx="12005">
                  <c:v>43784</c:v>
                </c:pt>
                <c:pt idx="12006">
                  <c:v>43785</c:v>
                </c:pt>
                <c:pt idx="12007">
                  <c:v>43786</c:v>
                </c:pt>
                <c:pt idx="12008">
                  <c:v>43787</c:v>
                </c:pt>
                <c:pt idx="12009">
                  <c:v>43788</c:v>
                </c:pt>
                <c:pt idx="12010">
                  <c:v>43789</c:v>
                </c:pt>
                <c:pt idx="12011">
                  <c:v>43790</c:v>
                </c:pt>
                <c:pt idx="12012">
                  <c:v>43791</c:v>
                </c:pt>
                <c:pt idx="12013">
                  <c:v>43792</c:v>
                </c:pt>
                <c:pt idx="12014">
                  <c:v>43793</c:v>
                </c:pt>
                <c:pt idx="12015">
                  <c:v>43794</c:v>
                </c:pt>
                <c:pt idx="12016">
                  <c:v>43795</c:v>
                </c:pt>
                <c:pt idx="12017">
                  <c:v>43796</c:v>
                </c:pt>
                <c:pt idx="12018">
                  <c:v>43797</c:v>
                </c:pt>
                <c:pt idx="12019">
                  <c:v>43798</c:v>
                </c:pt>
                <c:pt idx="12020">
                  <c:v>43799</c:v>
                </c:pt>
                <c:pt idx="12021">
                  <c:v>43800</c:v>
                </c:pt>
                <c:pt idx="12022">
                  <c:v>43801</c:v>
                </c:pt>
                <c:pt idx="12023">
                  <c:v>43802</c:v>
                </c:pt>
                <c:pt idx="12024">
                  <c:v>43803</c:v>
                </c:pt>
                <c:pt idx="12025">
                  <c:v>43804</c:v>
                </c:pt>
                <c:pt idx="12026">
                  <c:v>43805</c:v>
                </c:pt>
                <c:pt idx="12027">
                  <c:v>43806</c:v>
                </c:pt>
                <c:pt idx="12028">
                  <c:v>43807</c:v>
                </c:pt>
                <c:pt idx="12029">
                  <c:v>43808</c:v>
                </c:pt>
                <c:pt idx="12030">
                  <c:v>43809</c:v>
                </c:pt>
                <c:pt idx="12031">
                  <c:v>43810</c:v>
                </c:pt>
                <c:pt idx="12032">
                  <c:v>43811</c:v>
                </c:pt>
                <c:pt idx="12033">
                  <c:v>43812</c:v>
                </c:pt>
                <c:pt idx="12034">
                  <c:v>43813</c:v>
                </c:pt>
                <c:pt idx="12035">
                  <c:v>43814</c:v>
                </c:pt>
                <c:pt idx="12036">
                  <c:v>43815</c:v>
                </c:pt>
                <c:pt idx="12037">
                  <c:v>43816</c:v>
                </c:pt>
                <c:pt idx="12038">
                  <c:v>43817</c:v>
                </c:pt>
                <c:pt idx="12039">
                  <c:v>43818</c:v>
                </c:pt>
                <c:pt idx="12040">
                  <c:v>43819</c:v>
                </c:pt>
                <c:pt idx="12041">
                  <c:v>43820</c:v>
                </c:pt>
                <c:pt idx="12042">
                  <c:v>43821</c:v>
                </c:pt>
                <c:pt idx="12043">
                  <c:v>43822</c:v>
                </c:pt>
                <c:pt idx="12044">
                  <c:v>43823</c:v>
                </c:pt>
                <c:pt idx="12045">
                  <c:v>43824</c:v>
                </c:pt>
                <c:pt idx="12046">
                  <c:v>43825</c:v>
                </c:pt>
                <c:pt idx="12047">
                  <c:v>43826</c:v>
                </c:pt>
                <c:pt idx="12048">
                  <c:v>43827</c:v>
                </c:pt>
                <c:pt idx="12049">
                  <c:v>43828</c:v>
                </c:pt>
                <c:pt idx="12050">
                  <c:v>43829</c:v>
                </c:pt>
                <c:pt idx="12051">
                  <c:v>43830</c:v>
                </c:pt>
                <c:pt idx="12052">
                  <c:v>43831</c:v>
                </c:pt>
                <c:pt idx="12053">
                  <c:v>43832</c:v>
                </c:pt>
                <c:pt idx="12054">
                  <c:v>43833</c:v>
                </c:pt>
                <c:pt idx="12055">
                  <c:v>43834</c:v>
                </c:pt>
                <c:pt idx="12056">
                  <c:v>43835</c:v>
                </c:pt>
                <c:pt idx="12057">
                  <c:v>43836</c:v>
                </c:pt>
                <c:pt idx="12058">
                  <c:v>43837</c:v>
                </c:pt>
                <c:pt idx="12059">
                  <c:v>43838</c:v>
                </c:pt>
                <c:pt idx="12060">
                  <c:v>43839</c:v>
                </c:pt>
                <c:pt idx="12061">
                  <c:v>43840</c:v>
                </c:pt>
                <c:pt idx="12062">
                  <c:v>43841</c:v>
                </c:pt>
                <c:pt idx="12063">
                  <c:v>43842</c:v>
                </c:pt>
                <c:pt idx="12064">
                  <c:v>43843</c:v>
                </c:pt>
                <c:pt idx="12065">
                  <c:v>43844</c:v>
                </c:pt>
                <c:pt idx="12066">
                  <c:v>43845</c:v>
                </c:pt>
                <c:pt idx="12067">
                  <c:v>43846</c:v>
                </c:pt>
                <c:pt idx="12068">
                  <c:v>43847</c:v>
                </c:pt>
                <c:pt idx="12069">
                  <c:v>43848</c:v>
                </c:pt>
                <c:pt idx="12070">
                  <c:v>43849</c:v>
                </c:pt>
                <c:pt idx="12071">
                  <c:v>43850</c:v>
                </c:pt>
                <c:pt idx="12072">
                  <c:v>43851</c:v>
                </c:pt>
                <c:pt idx="12073">
                  <c:v>43852</c:v>
                </c:pt>
                <c:pt idx="12074">
                  <c:v>43853</c:v>
                </c:pt>
                <c:pt idx="12075">
                  <c:v>43854</c:v>
                </c:pt>
                <c:pt idx="12076">
                  <c:v>43855</c:v>
                </c:pt>
                <c:pt idx="12077">
                  <c:v>43856</c:v>
                </c:pt>
                <c:pt idx="12078">
                  <c:v>43857</c:v>
                </c:pt>
                <c:pt idx="12079">
                  <c:v>43858</c:v>
                </c:pt>
                <c:pt idx="12080">
                  <c:v>43859</c:v>
                </c:pt>
                <c:pt idx="12081">
                  <c:v>43860</c:v>
                </c:pt>
                <c:pt idx="12082">
                  <c:v>43861</c:v>
                </c:pt>
                <c:pt idx="12083">
                  <c:v>43862</c:v>
                </c:pt>
                <c:pt idx="12084">
                  <c:v>43863</c:v>
                </c:pt>
                <c:pt idx="12085">
                  <c:v>43864</c:v>
                </c:pt>
                <c:pt idx="12086">
                  <c:v>43865</c:v>
                </c:pt>
                <c:pt idx="12087">
                  <c:v>43866</c:v>
                </c:pt>
                <c:pt idx="12088">
                  <c:v>43867</c:v>
                </c:pt>
                <c:pt idx="12089">
                  <c:v>43868</c:v>
                </c:pt>
                <c:pt idx="12090">
                  <c:v>43869</c:v>
                </c:pt>
                <c:pt idx="12091">
                  <c:v>43870</c:v>
                </c:pt>
                <c:pt idx="12092">
                  <c:v>43871</c:v>
                </c:pt>
                <c:pt idx="12093">
                  <c:v>43872</c:v>
                </c:pt>
                <c:pt idx="12094">
                  <c:v>43873</c:v>
                </c:pt>
                <c:pt idx="12095">
                  <c:v>43874</c:v>
                </c:pt>
                <c:pt idx="12096">
                  <c:v>43875</c:v>
                </c:pt>
                <c:pt idx="12097">
                  <c:v>43876</c:v>
                </c:pt>
                <c:pt idx="12098">
                  <c:v>43877</c:v>
                </c:pt>
                <c:pt idx="12099">
                  <c:v>43878</c:v>
                </c:pt>
                <c:pt idx="12100">
                  <c:v>43879</c:v>
                </c:pt>
                <c:pt idx="12101">
                  <c:v>43880</c:v>
                </c:pt>
                <c:pt idx="12102">
                  <c:v>43881</c:v>
                </c:pt>
                <c:pt idx="12103">
                  <c:v>43882</c:v>
                </c:pt>
                <c:pt idx="12104">
                  <c:v>43883</c:v>
                </c:pt>
                <c:pt idx="12105">
                  <c:v>43884</c:v>
                </c:pt>
                <c:pt idx="12106">
                  <c:v>43885</c:v>
                </c:pt>
                <c:pt idx="12107">
                  <c:v>43886</c:v>
                </c:pt>
                <c:pt idx="12108">
                  <c:v>43887</c:v>
                </c:pt>
                <c:pt idx="12109">
                  <c:v>43888</c:v>
                </c:pt>
                <c:pt idx="12110">
                  <c:v>43889</c:v>
                </c:pt>
                <c:pt idx="12111">
                  <c:v>43890</c:v>
                </c:pt>
                <c:pt idx="12112">
                  <c:v>43891</c:v>
                </c:pt>
                <c:pt idx="12113">
                  <c:v>43892</c:v>
                </c:pt>
                <c:pt idx="12114">
                  <c:v>43893</c:v>
                </c:pt>
                <c:pt idx="12115">
                  <c:v>43894</c:v>
                </c:pt>
                <c:pt idx="12116">
                  <c:v>43895</c:v>
                </c:pt>
                <c:pt idx="12117">
                  <c:v>43896</c:v>
                </c:pt>
                <c:pt idx="12118">
                  <c:v>43897</c:v>
                </c:pt>
                <c:pt idx="12119">
                  <c:v>43898</c:v>
                </c:pt>
                <c:pt idx="12120">
                  <c:v>43899</c:v>
                </c:pt>
                <c:pt idx="12121">
                  <c:v>43900</c:v>
                </c:pt>
                <c:pt idx="12122">
                  <c:v>43901</c:v>
                </c:pt>
                <c:pt idx="12123">
                  <c:v>43902</c:v>
                </c:pt>
                <c:pt idx="12124">
                  <c:v>43903</c:v>
                </c:pt>
                <c:pt idx="12125">
                  <c:v>43904</c:v>
                </c:pt>
                <c:pt idx="12126">
                  <c:v>43905</c:v>
                </c:pt>
                <c:pt idx="12127">
                  <c:v>43906</c:v>
                </c:pt>
                <c:pt idx="12128">
                  <c:v>43907</c:v>
                </c:pt>
                <c:pt idx="12129">
                  <c:v>43908</c:v>
                </c:pt>
                <c:pt idx="12130">
                  <c:v>43909</c:v>
                </c:pt>
                <c:pt idx="12131">
                  <c:v>43910</c:v>
                </c:pt>
                <c:pt idx="12132">
                  <c:v>43911</c:v>
                </c:pt>
                <c:pt idx="12133">
                  <c:v>43912</c:v>
                </c:pt>
                <c:pt idx="12134">
                  <c:v>43913</c:v>
                </c:pt>
                <c:pt idx="12135">
                  <c:v>43914</c:v>
                </c:pt>
                <c:pt idx="12136">
                  <c:v>43915</c:v>
                </c:pt>
                <c:pt idx="12137">
                  <c:v>43916</c:v>
                </c:pt>
                <c:pt idx="12138">
                  <c:v>43917</c:v>
                </c:pt>
                <c:pt idx="12139">
                  <c:v>43918</c:v>
                </c:pt>
                <c:pt idx="12140">
                  <c:v>43919</c:v>
                </c:pt>
                <c:pt idx="12141">
                  <c:v>43920</c:v>
                </c:pt>
                <c:pt idx="12142">
                  <c:v>43921</c:v>
                </c:pt>
                <c:pt idx="12143">
                  <c:v>43922</c:v>
                </c:pt>
                <c:pt idx="12144">
                  <c:v>43923</c:v>
                </c:pt>
                <c:pt idx="12145">
                  <c:v>43924</c:v>
                </c:pt>
                <c:pt idx="12146">
                  <c:v>43925</c:v>
                </c:pt>
                <c:pt idx="12147">
                  <c:v>43926</c:v>
                </c:pt>
                <c:pt idx="12148">
                  <c:v>43927</c:v>
                </c:pt>
                <c:pt idx="12149">
                  <c:v>43928</c:v>
                </c:pt>
                <c:pt idx="12150">
                  <c:v>43929</c:v>
                </c:pt>
                <c:pt idx="12151">
                  <c:v>43930</c:v>
                </c:pt>
                <c:pt idx="12152">
                  <c:v>43931</c:v>
                </c:pt>
                <c:pt idx="12153">
                  <c:v>43932</c:v>
                </c:pt>
                <c:pt idx="12154">
                  <c:v>43933</c:v>
                </c:pt>
                <c:pt idx="12155">
                  <c:v>43934</c:v>
                </c:pt>
                <c:pt idx="12156">
                  <c:v>43935</c:v>
                </c:pt>
                <c:pt idx="12157">
                  <c:v>43936</c:v>
                </c:pt>
                <c:pt idx="12158">
                  <c:v>43937</c:v>
                </c:pt>
                <c:pt idx="12159">
                  <c:v>43938</c:v>
                </c:pt>
                <c:pt idx="12160">
                  <c:v>43939</c:v>
                </c:pt>
                <c:pt idx="12161">
                  <c:v>43940</c:v>
                </c:pt>
                <c:pt idx="12162">
                  <c:v>43941</c:v>
                </c:pt>
                <c:pt idx="12163">
                  <c:v>43942</c:v>
                </c:pt>
                <c:pt idx="12164">
                  <c:v>43943</c:v>
                </c:pt>
                <c:pt idx="12165">
                  <c:v>43944</c:v>
                </c:pt>
                <c:pt idx="12166">
                  <c:v>43945</c:v>
                </c:pt>
                <c:pt idx="12167">
                  <c:v>43946</c:v>
                </c:pt>
                <c:pt idx="12168">
                  <c:v>43947</c:v>
                </c:pt>
                <c:pt idx="12169">
                  <c:v>43948</c:v>
                </c:pt>
                <c:pt idx="12170">
                  <c:v>43949</c:v>
                </c:pt>
                <c:pt idx="12171">
                  <c:v>43950</c:v>
                </c:pt>
                <c:pt idx="12172">
                  <c:v>43951</c:v>
                </c:pt>
                <c:pt idx="12173">
                  <c:v>43952</c:v>
                </c:pt>
                <c:pt idx="12174">
                  <c:v>43953</c:v>
                </c:pt>
                <c:pt idx="12175">
                  <c:v>43954</c:v>
                </c:pt>
                <c:pt idx="12176">
                  <c:v>43955</c:v>
                </c:pt>
                <c:pt idx="12177">
                  <c:v>43956</c:v>
                </c:pt>
                <c:pt idx="12178">
                  <c:v>43957</c:v>
                </c:pt>
                <c:pt idx="12179">
                  <c:v>43958</c:v>
                </c:pt>
                <c:pt idx="12180">
                  <c:v>43959</c:v>
                </c:pt>
                <c:pt idx="12181">
                  <c:v>43960</c:v>
                </c:pt>
                <c:pt idx="12182">
                  <c:v>43961</c:v>
                </c:pt>
                <c:pt idx="12183">
                  <c:v>43962</c:v>
                </c:pt>
                <c:pt idx="12184">
                  <c:v>43963</c:v>
                </c:pt>
                <c:pt idx="12185">
                  <c:v>43964</c:v>
                </c:pt>
                <c:pt idx="12186">
                  <c:v>43965</c:v>
                </c:pt>
                <c:pt idx="12187">
                  <c:v>43966</c:v>
                </c:pt>
                <c:pt idx="12188">
                  <c:v>43967</c:v>
                </c:pt>
                <c:pt idx="12189">
                  <c:v>43968</c:v>
                </c:pt>
                <c:pt idx="12190">
                  <c:v>43969</c:v>
                </c:pt>
                <c:pt idx="12191">
                  <c:v>43970</c:v>
                </c:pt>
                <c:pt idx="12192">
                  <c:v>43971</c:v>
                </c:pt>
                <c:pt idx="12193">
                  <c:v>43972</c:v>
                </c:pt>
                <c:pt idx="12194">
                  <c:v>43973</c:v>
                </c:pt>
                <c:pt idx="12195">
                  <c:v>43974</c:v>
                </c:pt>
                <c:pt idx="12196">
                  <c:v>43975</c:v>
                </c:pt>
                <c:pt idx="12197">
                  <c:v>43976</c:v>
                </c:pt>
                <c:pt idx="12198">
                  <c:v>43977</c:v>
                </c:pt>
                <c:pt idx="12199">
                  <c:v>43978</c:v>
                </c:pt>
                <c:pt idx="12200">
                  <c:v>43979</c:v>
                </c:pt>
                <c:pt idx="12201">
                  <c:v>43980</c:v>
                </c:pt>
                <c:pt idx="12202">
                  <c:v>43981</c:v>
                </c:pt>
                <c:pt idx="12203">
                  <c:v>43982</c:v>
                </c:pt>
                <c:pt idx="12204">
                  <c:v>43983</c:v>
                </c:pt>
                <c:pt idx="12205">
                  <c:v>43984</c:v>
                </c:pt>
                <c:pt idx="12206">
                  <c:v>43985</c:v>
                </c:pt>
                <c:pt idx="12207">
                  <c:v>43986</c:v>
                </c:pt>
                <c:pt idx="12208">
                  <c:v>43987</c:v>
                </c:pt>
                <c:pt idx="12209">
                  <c:v>43988</c:v>
                </c:pt>
                <c:pt idx="12210">
                  <c:v>43989</c:v>
                </c:pt>
                <c:pt idx="12211">
                  <c:v>43990</c:v>
                </c:pt>
                <c:pt idx="12212">
                  <c:v>43991</c:v>
                </c:pt>
                <c:pt idx="12213">
                  <c:v>43992</c:v>
                </c:pt>
                <c:pt idx="12214">
                  <c:v>43993</c:v>
                </c:pt>
                <c:pt idx="12215">
                  <c:v>43994</c:v>
                </c:pt>
                <c:pt idx="12216">
                  <c:v>43995</c:v>
                </c:pt>
                <c:pt idx="12217">
                  <c:v>43996</c:v>
                </c:pt>
                <c:pt idx="12218">
                  <c:v>43997</c:v>
                </c:pt>
                <c:pt idx="12219">
                  <c:v>43998</c:v>
                </c:pt>
                <c:pt idx="12220">
                  <c:v>43999</c:v>
                </c:pt>
                <c:pt idx="12221">
                  <c:v>44000</c:v>
                </c:pt>
                <c:pt idx="12222">
                  <c:v>44001</c:v>
                </c:pt>
                <c:pt idx="12223">
                  <c:v>44002</c:v>
                </c:pt>
                <c:pt idx="12224">
                  <c:v>44003</c:v>
                </c:pt>
                <c:pt idx="12225">
                  <c:v>44004</c:v>
                </c:pt>
                <c:pt idx="12226">
                  <c:v>44005</c:v>
                </c:pt>
                <c:pt idx="12227">
                  <c:v>44006</c:v>
                </c:pt>
                <c:pt idx="12228">
                  <c:v>44007</c:v>
                </c:pt>
                <c:pt idx="12229">
                  <c:v>44008</c:v>
                </c:pt>
                <c:pt idx="12230">
                  <c:v>44009</c:v>
                </c:pt>
                <c:pt idx="12231">
                  <c:v>44010</c:v>
                </c:pt>
                <c:pt idx="12232">
                  <c:v>44011</c:v>
                </c:pt>
                <c:pt idx="12233">
                  <c:v>44012</c:v>
                </c:pt>
                <c:pt idx="12234">
                  <c:v>44013</c:v>
                </c:pt>
                <c:pt idx="12235">
                  <c:v>44014</c:v>
                </c:pt>
                <c:pt idx="12236">
                  <c:v>44015</c:v>
                </c:pt>
                <c:pt idx="12237">
                  <c:v>44016</c:v>
                </c:pt>
                <c:pt idx="12238">
                  <c:v>44017</c:v>
                </c:pt>
                <c:pt idx="12239">
                  <c:v>44018</c:v>
                </c:pt>
                <c:pt idx="12240">
                  <c:v>44019</c:v>
                </c:pt>
                <c:pt idx="12241">
                  <c:v>44020</c:v>
                </c:pt>
                <c:pt idx="12242">
                  <c:v>44021</c:v>
                </c:pt>
                <c:pt idx="12243">
                  <c:v>44022</c:v>
                </c:pt>
                <c:pt idx="12244">
                  <c:v>44023</c:v>
                </c:pt>
                <c:pt idx="12245">
                  <c:v>44024</c:v>
                </c:pt>
                <c:pt idx="12246">
                  <c:v>44025</c:v>
                </c:pt>
                <c:pt idx="12247">
                  <c:v>44026</c:v>
                </c:pt>
                <c:pt idx="12248">
                  <c:v>44027</c:v>
                </c:pt>
                <c:pt idx="12249">
                  <c:v>44028</c:v>
                </c:pt>
                <c:pt idx="12250">
                  <c:v>44029</c:v>
                </c:pt>
                <c:pt idx="12251">
                  <c:v>44030</c:v>
                </c:pt>
                <c:pt idx="12252">
                  <c:v>44031</c:v>
                </c:pt>
                <c:pt idx="12253">
                  <c:v>44032</c:v>
                </c:pt>
                <c:pt idx="12254">
                  <c:v>44033</c:v>
                </c:pt>
                <c:pt idx="12255">
                  <c:v>44034</c:v>
                </c:pt>
                <c:pt idx="12256">
                  <c:v>44035</c:v>
                </c:pt>
                <c:pt idx="12257">
                  <c:v>44036</c:v>
                </c:pt>
                <c:pt idx="12258">
                  <c:v>44037</c:v>
                </c:pt>
                <c:pt idx="12259">
                  <c:v>44038</c:v>
                </c:pt>
                <c:pt idx="12260">
                  <c:v>44039</c:v>
                </c:pt>
                <c:pt idx="12261">
                  <c:v>44040</c:v>
                </c:pt>
                <c:pt idx="12262">
                  <c:v>44041</c:v>
                </c:pt>
                <c:pt idx="12263">
                  <c:v>44042</c:v>
                </c:pt>
                <c:pt idx="12264">
                  <c:v>44043</c:v>
                </c:pt>
                <c:pt idx="12265">
                  <c:v>44044</c:v>
                </c:pt>
                <c:pt idx="12266">
                  <c:v>44045</c:v>
                </c:pt>
                <c:pt idx="12267">
                  <c:v>44046</c:v>
                </c:pt>
                <c:pt idx="12268">
                  <c:v>44047</c:v>
                </c:pt>
                <c:pt idx="12269">
                  <c:v>44048</c:v>
                </c:pt>
                <c:pt idx="12270">
                  <c:v>44049</c:v>
                </c:pt>
                <c:pt idx="12271">
                  <c:v>44050</c:v>
                </c:pt>
                <c:pt idx="12272">
                  <c:v>44051</c:v>
                </c:pt>
                <c:pt idx="12273">
                  <c:v>44052</c:v>
                </c:pt>
                <c:pt idx="12274">
                  <c:v>44053</c:v>
                </c:pt>
                <c:pt idx="12275">
                  <c:v>44054</c:v>
                </c:pt>
                <c:pt idx="12276">
                  <c:v>44055</c:v>
                </c:pt>
                <c:pt idx="12277">
                  <c:v>44056</c:v>
                </c:pt>
                <c:pt idx="12278">
                  <c:v>44057</c:v>
                </c:pt>
                <c:pt idx="12279">
                  <c:v>44058</c:v>
                </c:pt>
                <c:pt idx="12280">
                  <c:v>44059</c:v>
                </c:pt>
                <c:pt idx="12281">
                  <c:v>44060</c:v>
                </c:pt>
                <c:pt idx="12282">
                  <c:v>44061</c:v>
                </c:pt>
                <c:pt idx="12283">
                  <c:v>44062</c:v>
                </c:pt>
                <c:pt idx="12284">
                  <c:v>44063</c:v>
                </c:pt>
                <c:pt idx="12285">
                  <c:v>44064</c:v>
                </c:pt>
                <c:pt idx="12286">
                  <c:v>44065</c:v>
                </c:pt>
                <c:pt idx="12287">
                  <c:v>44066</c:v>
                </c:pt>
                <c:pt idx="12288">
                  <c:v>44067</c:v>
                </c:pt>
                <c:pt idx="12289">
                  <c:v>44068</c:v>
                </c:pt>
                <c:pt idx="12290">
                  <c:v>44069</c:v>
                </c:pt>
                <c:pt idx="12291">
                  <c:v>44070</c:v>
                </c:pt>
                <c:pt idx="12292">
                  <c:v>44071</c:v>
                </c:pt>
                <c:pt idx="12293">
                  <c:v>44072</c:v>
                </c:pt>
                <c:pt idx="12294">
                  <c:v>44073</c:v>
                </c:pt>
                <c:pt idx="12295">
                  <c:v>44074</c:v>
                </c:pt>
                <c:pt idx="12296">
                  <c:v>44075</c:v>
                </c:pt>
                <c:pt idx="12297">
                  <c:v>44076</c:v>
                </c:pt>
                <c:pt idx="12298">
                  <c:v>44077</c:v>
                </c:pt>
                <c:pt idx="12299">
                  <c:v>44078</c:v>
                </c:pt>
                <c:pt idx="12300">
                  <c:v>44079</c:v>
                </c:pt>
                <c:pt idx="12301">
                  <c:v>44080</c:v>
                </c:pt>
                <c:pt idx="12302">
                  <c:v>44081</c:v>
                </c:pt>
                <c:pt idx="12303">
                  <c:v>44082</c:v>
                </c:pt>
                <c:pt idx="12304">
                  <c:v>44083</c:v>
                </c:pt>
                <c:pt idx="12305">
                  <c:v>44084</c:v>
                </c:pt>
                <c:pt idx="12306">
                  <c:v>44085</c:v>
                </c:pt>
                <c:pt idx="12307">
                  <c:v>44086</c:v>
                </c:pt>
                <c:pt idx="12308">
                  <c:v>44087</c:v>
                </c:pt>
                <c:pt idx="12309">
                  <c:v>44088</c:v>
                </c:pt>
                <c:pt idx="12310">
                  <c:v>44089</c:v>
                </c:pt>
                <c:pt idx="12311">
                  <c:v>44090</c:v>
                </c:pt>
                <c:pt idx="12312">
                  <c:v>44091</c:v>
                </c:pt>
                <c:pt idx="12313">
                  <c:v>44092</c:v>
                </c:pt>
                <c:pt idx="12314">
                  <c:v>44093</c:v>
                </c:pt>
                <c:pt idx="12315">
                  <c:v>44094</c:v>
                </c:pt>
                <c:pt idx="12316">
                  <c:v>44095</c:v>
                </c:pt>
                <c:pt idx="12317">
                  <c:v>44096</c:v>
                </c:pt>
                <c:pt idx="12318">
                  <c:v>44097</c:v>
                </c:pt>
                <c:pt idx="12319">
                  <c:v>44098</c:v>
                </c:pt>
                <c:pt idx="12320">
                  <c:v>44099</c:v>
                </c:pt>
                <c:pt idx="12321">
                  <c:v>44100</c:v>
                </c:pt>
                <c:pt idx="12322">
                  <c:v>44101</c:v>
                </c:pt>
                <c:pt idx="12323">
                  <c:v>44102</c:v>
                </c:pt>
                <c:pt idx="12324">
                  <c:v>44103</c:v>
                </c:pt>
                <c:pt idx="12325">
                  <c:v>44104</c:v>
                </c:pt>
                <c:pt idx="12326">
                  <c:v>44105</c:v>
                </c:pt>
                <c:pt idx="12327">
                  <c:v>44106</c:v>
                </c:pt>
                <c:pt idx="12328">
                  <c:v>44107</c:v>
                </c:pt>
                <c:pt idx="12329">
                  <c:v>44108</c:v>
                </c:pt>
                <c:pt idx="12330">
                  <c:v>44109</c:v>
                </c:pt>
                <c:pt idx="12331">
                  <c:v>44110</c:v>
                </c:pt>
                <c:pt idx="12332">
                  <c:v>44111</c:v>
                </c:pt>
                <c:pt idx="12333">
                  <c:v>44112</c:v>
                </c:pt>
                <c:pt idx="12334">
                  <c:v>44113</c:v>
                </c:pt>
                <c:pt idx="12335">
                  <c:v>44114</c:v>
                </c:pt>
                <c:pt idx="12336">
                  <c:v>44115</c:v>
                </c:pt>
                <c:pt idx="12337">
                  <c:v>44116</c:v>
                </c:pt>
                <c:pt idx="12338">
                  <c:v>44117</c:v>
                </c:pt>
                <c:pt idx="12339">
                  <c:v>44118</c:v>
                </c:pt>
                <c:pt idx="12340">
                  <c:v>44119</c:v>
                </c:pt>
                <c:pt idx="12341">
                  <c:v>44120</c:v>
                </c:pt>
                <c:pt idx="12342">
                  <c:v>44121</c:v>
                </c:pt>
                <c:pt idx="12343">
                  <c:v>44122</c:v>
                </c:pt>
                <c:pt idx="12344">
                  <c:v>44123</c:v>
                </c:pt>
                <c:pt idx="12345">
                  <c:v>44124</c:v>
                </c:pt>
                <c:pt idx="12346">
                  <c:v>44125</c:v>
                </c:pt>
                <c:pt idx="12347">
                  <c:v>44126</c:v>
                </c:pt>
                <c:pt idx="12348">
                  <c:v>44127</c:v>
                </c:pt>
                <c:pt idx="12349">
                  <c:v>44128</c:v>
                </c:pt>
                <c:pt idx="12350">
                  <c:v>44129</c:v>
                </c:pt>
                <c:pt idx="12351">
                  <c:v>44130</c:v>
                </c:pt>
                <c:pt idx="12352">
                  <c:v>44131</c:v>
                </c:pt>
                <c:pt idx="12353">
                  <c:v>44132</c:v>
                </c:pt>
                <c:pt idx="12354">
                  <c:v>44133</c:v>
                </c:pt>
                <c:pt idx="12355">
                  <c:v>44134</c:v>
                </c:pt>
                <c:pt idx="12356">
                  <c:v>44135</c:v>
                </c:pt>
                <c:pt idx="12357">
                  <c:v>44136</c:v>
                </c:pt>
                <c:pt idx="12358">
                  <c:v>44137</c:v>
                </c:pt>
                <c:pt idx="12359">
                  <c:v>44138</c:v>
                </c:pt>
                <c:pt idx="12360">
                  <c:v>44139</c:v>
                </c:pt>
                <c:pt idx="12361">
                  <c:v>44140</c:v>
                </c:pt>
                <c:pt idx="12362">
                  <c:v>44141</c:v>
                </c:pt>
                <c:pt idx="12363">
                  <c:v>44142</c:v>
                </c:pt>
                <c:pt idx="12364">
                  <c:v>44143</c:v>
                </c:pt>
                <c:pt idx="12365">
                  <c:v>44144</c:v>
                </c:pt>
                <c:pt idx="12366">
                  <c:v>44145</c:v>
                </c:pt>
                <c:pt idx="12367">
                  <c:v>44146</c:v>
                </c:pt>
                <c:pt idx="12368">
                  <c:v>44147</c:v>
                </c:pt>
                <c:pt idx="12369">
                  <c:v>44148</c:v>
                </c:pt>
                <c:pt idx="12370">
                  <c:v>44149</c:v>
                </c:pt>
                <c:pt idx="12371">
                  <c:v>44150</c:v>
                </c:pt>
                <c:pt idx="12372">
                  <c:v>44151</c:v>
                </c:pt>
                <c:pt idx="12373">
                  <c:v>44152</c:v>
                </c:pt>
                <c:pt idx="12374">
                  <c:v>44153</c:v>
                </c:pt>
                <c:pt idx="12375">
                  <c:v>44154</c:v>
                </c:pt>
                <c:pt idx="12376">
                  <c:v>44155</c:v>
                </c:pt>
                <c:pt idx="12377">
                  <c:v>44156</c:v>
                </c:pt>
                <c:pt idx="12378">
                  <c:v>44157</c:v>
                </c:pt>
                <c:pt idx="12379">
                  <c:v>44158</c:v>
                </c:pt>
                <c:pt idx="12380">
                  <c:v>44159</c:v>
                </c:pt>
                <c:pt idx="12381">
                  <c:v>44160</c:v>
                </c:pt>
                <c:pt idx="12382">
                  <c:v>44161</c:v>
                </c:pt>
                <c:pt idx="12383">
                  <c:v>44162</c:v>
                </c:pt>
                <c:pt idx="12384">
                  <c:v>44163</c:v>
                </c:pt>
                <c:pt idx="12385">
                  <c:v>44164</c:v>
                </c:pt>
                <c:pt idx="12386">
                  <c:v>44165</c:v>
                </c:pt>
                <c:pt idx="12387">
                  <c:v>44166</c:v>
                </c:pt>
                <c:pt idx="12388">
                  <c:v>44167</c:v>
                </c:pt>
                <c:pt idx="12389">
                  <c:v>44168</c:v>
                </c:pt>
                <c:pt idx="12390">
                  <c:v>44169</c:v>
                </c:pt>
                <c:pt idx="12391">
                  <c:v>44170</c:v>
                </c:pt>
                <c:pt idx="12392">
                  <c:v>44171</c:v>
                </c:pt>
                <c:pt idx="12393">
                  <c:v>44172</c:v>
                </c:pt>
                <c:pt idx="12394">
                  <c:v>44173</c:v>
                </c:pt>
                <c:pt idx="12395">
                  <c:v>44174</c:v>
                </c:pt>
                <c:pt idx="12396">
                  <c:v>44175</c:v>
                </c:pt>
                <c:pt idx="12397">
                  <c:v>44176</c:v>
                </c:pt>
                <c:pt idx="12398">
                  <c:v>44177</c:v>
                </c:pt>
                <c:pt idx="12399">
                  <c:v>44178</c:v>
                </c:pt>
                <c:pt idx="12400">
                  <c:v>44179</c:v>
                </c:pt>
                <c:pt idx="12401">
                  <c:v>44180</c:v>
                </c:pt>
                <c:pt idx="12402">
                  <c:v>44181</c:v>
                </c:pt>
                <c:pt idx="12403">
                  <c:v>44182</c:v>
                </c:pt>
                <c:pt idx="12404">
                  <c:v>44183</c:v>
                </c:pt>
                <c:pt idx="12405">
                  <c:v>44184</c:v>
                </c:pt>
                <c:pt idx="12406">
                  <c:v>44185</c:v>
                </c:pt>
                <c:pt idx="12407">
                  <c:v>44186</c:v>
                </c:pt>
                <c:pt idx="12408">
                  <c:v>44187</c:v>
                </c:pt>
                <c:pt idx="12409">
                  <c:v>44188</c:v>
                </c:pt>
                <c:pt idx="12410">
                  <c:v>44189</c:v>
                </c:pt>
                <c:pt idx="12411">
                  <c:v>44190</c:v>
                </c:pt>
                <c:pt idx="12412">
                  <c:v>44191</c:v>
                </c:pt>
                <c:pt idx="12413">
                  <c:v>44192</c:v>
                </c:pt>
                <c:pt idx="12414">
                  <c:v>44193</c:v>
                </c:pt>
                <c:pt idx="12415">
                  <c:v>44194</c:v>
                </c:pt>
                <c:pt idx="12416">
                  <c:v>44195</c:v>
                </c:pt>
                <c:pt idx="12417">
                  <c:v>44196</c:v>
                </c:pt>
                <c:pt idx="12418">
                  <c:v>44197</c:v>
                </c:pt>
                <c:pt idx="12419">
                  <c:v>44198</c:v>
                </c:pt>
                <c:pt idx="12420">
                  <c:v>44199</c:v>
                </c:pt>
                <c:pt idx="12421">
                  <c:v>44200</c:v>
                </c:pt>
                <c:pt idx="12422">
                  <c:v>44201</c:v>
                </c:pt>
                <c:pt idx="12423">
                  <c:v>44202</c:v>
                </c:pt>
                <c:pt idx="12424">
                  <c:v>44203</c:v>
                </c:pt>
                <c:pt idx="12425">
                  <c:v>44204</c:v>
                </c:pt>
                <c:pt idx="12426">
                  <c:v>44205</c:v>
                </c:pt>
                <c:pt idx="12427">
                  <c:v>44206</c:v>
                </c:pt>
                <c:pt idx="12428">
                  <c:v>44207</c:v>
                </c:pt>
                <c:pt idx="12429">
                  <c:v>44208</c:v>
                </c:pt>
                <c:pt idx="12430">
                  <c:v>44209</c:v>
                </c:pt>
                <c:pt idx="12431">
                  <c:v>44210</c:v>
                </c:pt>
                <c:pt idx="12432">
                  <c:v>44211</c:v>
                </c:pt>
                <c:pt idx="12433">
                  <c:v>44212</c:v>
                </c:pt>
                <c:pt idx="12434">
                  <c:v>44213</c:v>
                </c:pt>
                <c:pt idx="12435">
                  <c:v>44214</c:v>
                </c:pt>
                <c:pt idx="12436">
                  <c:v>44215</c:v>
                </c:pt>
                <c:pt idx="12437">
                  <c:v>44216</c:v>
                </c:pt>
                <c:pt idx="12438">
                  <c:v>44217</c:v>
                </c:pt>
                <c:pt idx="12439">
                  <c:v>44218</c:v>
                </c:pt>
                <c:pt idx="12440">
                  <c:v>44219</c:v>
                </c:pt>
                <c:pt idx="12441">
                  <c:v>44220</c:v>
                </c:pt>
                <c:pt idx="12442">
                  <c:v>44221</c:v>
                </c:pt>
                <c:pt idx="12443">
                  <c:v>44222</c:v>
                </c:pt>
                <c:pt idx="12444">
                  <c:v>44223</c:v>
                </c:pt>
                <c:pt idx="12445">
                  <c:v>44224</c:v>
                </c:pt>
                <c:pt idx="12446">
                  <c:v>44225</c:v>
                </c:pt>
                <c:pt idx="12447">
                  <c:v>44226</c:v>
                </c:pt>
                <c:pt idx="12448">
                  <c:v>44227</c:v>
                </c:pt>
                <c:pt idx="12449">
                  <c:v>44228</c:v>
                </c:pt>
                <c:pt idx="12450">
                  <c:v>44229</c:v>
                </c:pt>
                <c:pt idx="12451">
                  <c:v>44230</c:v>
                </c:pt>
                <c:pt idx="12452">
                  <c:v>44231</c:v>
                </c:pt>
                <c:pt idx="12453">
                  <c:v>44232</c:v>
                </c:pt>
                <c:pt idx="12454">
                  <c:v>44233</c:v>
                </c:pt>
                <c:pt idx="12455">
                  <c:v>44234</c:v>
                </c:pt>
                <c:pt idx="12456">
                  <c:v>44235</c:v>
                </c:pt>
                <c:pt idx="12457">
                  <c:v>44236</c:v>
                </c:pt>
                <c:pt idx="12458">
                  <c:v>44237</c:v>
                </c:pt>
                <c:pt idx="12459">
                  <c:v>44238</c:v>
                </c:pt>
                <c:pt idx="12460">
                  <c:v>44239</c:v>
                </c:pt>
                <c:pt idx="12461">
                  <c:v>44240</c:v>
                </c:pt>
                <c:pt idx="12462">
                  <c:v>44241</c:v>
                </c:pt>
                <c:pt idx="12463">
                  <c:v>44242</c:v>
                </c:pt>
                <c:pt idx="12464">
                  <c:v>44243</c:v>
                </c:pt>
                <c:pt idx="12465">
                  <c:v>44244</c:v>
                </c:pt>
                <c:pt idx="12466">
                  <c:v>44245</c:v>
                </c:pt>
                <c:pt idx="12467">
                  <c:v>44246</c:v>
                </c:pt>
                <c:pt idx="12468">
                  <c:v>44247</c:v>
                </c:pt>
                <c:pt idx="12469">
                  <c:v>44248</c:v>
                </c:pt>
                <c:pt idx="12470">
                  <c:v>44249</c:v>
                </c:pt>
                <c:pt idx="12471">
                  <c:v>44250</c:v>
                </c:pt>
                <c:pt idx="12472">
                  <c:v>44251</c:v>
                </c:pt>
                <c:pt idx="12473">
                  <c:v>44252</c:v>
                </c:pt>
                <c:pt idx="12474">
                  <c:v>44253</c:v>
                </c:pt>
                <c:pt idx="12475">
                  <c:v>44254</c:v>
                </c:pt>
                <c:pt idx="12476">
                  <c:v>44255</c:v>
                </c:pt>
                <c:pt idx="12477">
                  <c:v>44256</c:v>
                </c:pt>
                <c:pt idx="12478">
                  <c:v>44257</c:v>
                </c:pt>
                <c:pt idx="12479">
                  <c:v>44258</c:v>
                </c:pt>
                <c:pt idx="12480">
                  <c:v>44259</c:v>
                </c:pt>
                <c:pt idx="12481">
                  <c:v>44260</c:v>
                </c:pt>
                <c:pt idx="12482">
                  <c:v>44261</c:v>
                </c:pt>
                <c:pt idx="12483">
                  <c:v>44262</c:v>
                </c:pt>
                <c:pt idx="12484">
                  <c:v>44263</c:v>
                </c:pt>
                <c:pt idx="12485">
                  <c:v>44264</c:v>
                </c:pt>
                <c:pt idx="12486">
                  <c:v>44265</c:v>
                </c:pt>
                <c:pt idx="12487">
                  <c:v>44266</c:v>
                </c:pt>
                <c:pt idx="12488">
                  <c:v>44267</c:v>
                </c:pt>
                <c:pt idx="12489">
                  <c:v>44268</c:v>
                </c:pt>
                <c:pt idx="12490">
                  <c:v>44269</c:v>
                </c:pt>
                <c:pt idx="12491">
                  <c:v>44270</c:v>
                </c:pt>
                <c:pt idx="12492">
                  <c:v>44271</c:v>
                </c:pt>
                <c:pt idx="12493">
                  <c:v>44272</c:v>
                </c:pt>
                <c:pt idx="12494">
                  <c:v>44273</c:v>
                </c:pt>
                <c:pt idx="12495">
                  <c:v>44274</c:v>
                </c:pt>
                <c:pt idx="12496">
                  <c:v>44275</c:v>
                </c:pt>
                <c:pt idx="12497">
                  <c:v>44276</c:v>
                </c:pt>
                <c:pt idx="12498">
                  <c:v>44277</c:v>
                </c:pt>
                <c:pt idx="12499">
                  <c:v>44278</c:v>
                </c:pt>
                <c:pt idx="12500">
                  <c:v>44279</c:v>
                </c:pt>
                <c:pt idx="12501">
                  <c:v>44280</c:v>
                </c:pt>
                <c:pt idx="12502">
                  <c:v>44281</c:v>
                </c:pt>
                <c:pt idx="12503">
                  <c:v>44282</c:v>
                </c:pt>
                <c:pt idx="12504">
                  <c:v>44283</c:v>
                </c:pt>
                <c:pt idx="12505">
                  <c:v>44284</c:v>
                </c:pt>
                <c:pt idx="12506">
                  <c:v>44285</c:v>
                </c:pt>
                <c:pt idx="12507">
                  <c:v>44286</c:v>
                </c:pt>
                <c:pt idx="12508">
                  <c:v>44287</c:v>
                </c:pt>
                <c:pt idx="12509">
                  <c:v>44288</c:v>
                </c:pt>
                <c:pt idx="12510">
                  <c:v>44289</c:v>
                </c:pt>
                <c:pt idx="12511">
                  <c:v>44290</c:v>
                </c:pt>
                <c:pt idx="12512">
                  <c:v>44291</c:v>
                </c:pt>
                <c:pt idx="12513">
                  <c:v>44292</c:v>
                </c:pt>
                <c:pt idx="12514">
                  <c:v>44293</c:v>
                </c:pt>
                <c:pt idx="12515">
                  <c:v>44294</c:v>
                </c:pt>
                <c:pt idx="12516">
                  <c:v>44295</c:v>
                </c:pt>
                <c:pt idx="12517">
                  <c:v>44296</c:v>
                </c:pt>
                <c:pt idx="12518">
                  <c:v>44297</c:v>
                </c:pt>
                <c:pt idx="12519">
                  <c:v>44298</c:v>
                </c:pt>
                <c:pt idx="12520">
                  <c:v>44299</c:v>
                </c:pt>
                <c:pt idx="12521">
                  <c:v>44300</c:v>
                </c:pt>
                <c:pt idx="12522">
                  <c:v>44301</c:v>
                </c:pt>
                <c:pt idx="12523">
                  <c:v>44302</c:v>
                </c:pt>
                <c:pt idx="12524">
                  <c:v>44303</c:v>
                </c:pt>
                <c:pt idx="12525">
                  <c:v>44304</c:v>
                </c:pt>
                <c:pt idx="12526">
                  <c:v>44305</c:v>
                </c:pt>
                <c:pt idx="12527">
                  <c:v>44306</c:v>
                </c:pt>
                <c:pt idx="12528">
                  <c:v>44307</c:v>
                </c:pt>
                <c:pt idx="12529">
                  <c:v>44308</c:v>
                </c:pt>
                <c:pt idx="12530">
                  <c:v>44309</c:v>
                </c:pt>
                <c:pt idx="12531">
                  <c:v>44310</c:v>
                </c:pt>
                <c:pt idx="12532">
                  <c:v>44311</c:v>
                </c:pt>
                <c:pt idx="12533">
                  <c:v>44312</c:v>
                </c:pt>
                <c:pt idx="12534">
                  <c:v>44313</c:v>
                </c:pt>
                <c:pt idx="12535">
                  <c:v>44314</c:v>
                </c:pt>
                <c:pt idx="12536">
                  <c:v>44315</c:v>
                </c:pt>
                <c:pt idx="12537">
                  <c:v>44316</c:v>
                </c:pt>
                <c:pt idx="12538">
                  <c:v>44317</c:v>
                </c:pt>
                <c:pt idx="12539">
                  <c:v>44318</c:v>
                </c:pt>
                <c:pt idx="12540">
                  <c:v>44319</c:v>
                </c:pt>
                <c:pt idx="12541">
                  <c:v>44320</c:v>
                </c:pt>
                <c:pt idx="12542">
                  <c:v>44321</c:v>
                </c:pt>
                <c:pt idx="12543">
                  <c:v>44322</c:v>
                </c:pt>
                <c:pt idx="12544">
                  <c:v>44323</c:v>
                </c:pt>
                <c:pt idx="12545">
                  <c:v>44324</c:v>
                </c:pt>
                <c:pt idx="12546">
                  <c:v>44325</c:v>
                </c:pt>
                <c:pt idx="12547">
                  <c:v>44326</c:v>
                </c:pt>
                <c:pt idx="12548">
                  <c:v>44327</c:v>
                </c:pt>
                <c:pt idx="12549">
                  <c:v>44328</c:v>
                </c:pt>
                <c:pt idx="12550">
                  <c:v>44329</c:v>
                </c:pt>
                <c:pt idx="12551">
                  <c:v>44330</c:v>
                </c:pt>
                <c:pt idx="12552">
                  <c:v>44331</c:v>
                </c:pt>
                <c:pt idx="12553">
                  <c:v>44332</c:v>
                </c:pt>
                <c:pt idx="12554">
                  <c:v>44333</c:v>
                </c:pt>
                <c:pt idx="12555">
                  <c:v>44334</c:v>
                </c:pt>
                <c:pt idx="12556">
                  <c:v>44335</c:v>
                </c:pt>
                <c:pt idx="12557">
                  <c:v>44336</c:v>
                </c:pt>
                <c:pt idx="12558">
                  <c:v>44337</c:v>
                </c:pt>
                <c:pt idx="12559">
                  <c:v>44338</c:v>
                </c:pt>
                <c:pt idx="12560">
                  <c:v>44339</c:v>
                </c:pt>
                <c:pt idx="12561">
                  <c:v>44340</c:v>
                </c:pt>
                <c:pt idx="12562">
                  <c:v>44341</c:v>
                </c:pt>
                <c:pt idx="12563">
                  <c:v>44342</c:v>
                </c:pt>
                <c:pt idx="12564">
                  <c:v>44343</c:v>
                </c:pt>
                <c:pt idx="12565">
                  <c:v>44344</c:v>
                </c:pt>
                <c:pt idx="12566">
                  <c:v>44345</c:v>
                </c:pt>
                <c:pt idx="12567">
                  <c:v>44346</c:v>
                </c:pt>
                <c:pt idx="12568">
                  <c:v>44347</c:v>
                </c:pt>
                <c:pt idx="12569">
                  <c:v>44348</c:v>
                </c:pt>
                <c:pt idx="12570">
                  <c:v>44349</c:v>
                </c:pt>
                <c:pt idx="12571">
                  <c:v>44350</c:v>
                </c:pt>
                <c:pt idx="12572">
                  <c:v>44351</c:v>
                </c:pt>
                <c:pt idx="12573">
                  <c:v>44352</c:v>
                </c:pt>
                <c:pt idx="12574">
                  <c:v>44353</c:v>
                </c:pt>
                <c:pt idx="12575">
                  <c:v>44354</c:v>
                </c:pt>
                <c:pt idx="12576">
                  <c:v>44355</c:v>
                </c:pt>
                <c:pt idx="12577">
                  <c:v>44356</c:v>
                </c:pt>
                <c:pt idx="12578">
                  <c:v>44357</c:v>
                </c:pt>
                <c:pt idx="12579">
                  <c:v>44358</c:v>
                </c:pt>
                <c:pt idx="12580">
                  <c:v>44359</c:v>
                </c:pt>
                <c:pt idx="12581">
                  <c:v>44360</c:v>
                </c:pt>
                <c:pt idx="12582">
                  <c:v>44361</c:v>
                </c:pt>
                <c:pt idx="12583">
                  <c:v>44362</c:v>
                </c:pt>
                <c:pt idx="12584">
                  <c:v>44363</c:v>
                </c:pt>
                <c:pt idx="12585">
                  <c:v>44364</c:v>
                </c:pt>
                <c:pt idx="12586">
                  <c:v>44365</c:v>
                </c:pt>
                <c:pt idx="12587">
                  <c:v>44366</c:v>
                </c:pt>
                <c:pt idx="12588">
                  <c:v>44367</c:v>
                </c:pt>
                <c:pt idx="12589">
                  <c:v>44368</c:v>
                </c:pt>
                <c:pt idx="12590">
                  <c:v>44369</c:v>
                </c:pt>
                <c:pt idx="12591">
                  <c:v>44370</c:v>
                </c:pt>
                <c:pt idx="12592">
                  <c:v>44371</c:v>
                </c:pt>
                <c:pt idx="12593">
                  <c:v>44372</c:v>
                </c:pt>
                <c:pt idx="12594">
                  <c:v>44373</c:v>
                </c:pt>
                <c:pt idx="12595">
                  <c:v>44374</c:v>
                </c:pt>
                <c:pt idx="12596">
                  <c:v>44375</c:v>
                </c:pt>
                <c:pt idx="12597">
                  <c:v>44376</c:v>
                </c:pt>
                <c:pt idx="12598">
                  <c:v>44377</c:v>
                </c:pt>
                <c:pt idx="12599">
                  <c:v>44378</c:v>
                </c:pt>
                <c:pt idx="12600">
                  <c:v>44379</c:v>
                </c:pt>
                <c:pt idx="12601">
                  <c:v>44380</c:v>
                </c:pt>
                <c:pt idx="12602">
                  <c:v>44381</c:v>
                </c:pt>
                <c:pt idx="12603">
                  <c:v>44382</c:v>
                </c:pt>
                <c:pt idx="12604">
                  <c:v>44383</c:v>
                </c:pt>
                <c:pt idx="12605">
                  <c:v>44384</c:v>
                </c:pt>
                <c:pt idx="12606">
                  <c:v>44385</c:v>
                </c:pt>
                <c:pt idx="12607">
                  <c:v>44386</c:v>
                </c:pt>
                <c:pt idx="12608">
                  <c:v>44387</c:v>
                </c:pt>
                <c:pt idx="12609">
                  <c:v>44388</c:v>
                </c:pt>
                <c:pt idx="12610">
                  <c:v>44389</c:v>
                </c:pt>
                <c:pt idx="12611">
                  <c:v>44390</c:v>
                </c:pt>
                <c:pt idx="12612">
                  <c:v>44391</c:v>
                </c:pt>
                <c:pt idx="12613">
                  <c:v>44392</c:v>
                </c:pt>
                <c:pt idx="12614">
                  <c:v>44393</c:v>
                </c:pt>
                <c:pt idx="12615">
                  <c:v>44394</c:v>
                </c:pt>
                <c:pt idx="12616">
                  <c:v>44395</c:v>
                </c:pt>
                <c:pt idx="12617">
                  <c:v>44396</c:v>
                </c:pt>
                <c:pt idx="12618">
                  <c:v>44397</c:v>
                </c:pt>
                <c:pt idx="12619">
                  <c:v>44398</c:v>
                </c:pt>
                <c:pt idx="12620">
                  <c:v>44399</c:v>
                </c:pt>
                <c:pt idx="12621">
                  <c:v>44400</c:v>
                </c:pt>
                <c:pt idx="12622">
                  <c:v>44401</c:v>
                </c:pt>
                <c:pt idx="12623">
                  <c:v>44402</c:v>
                </c:pt>
                <c:pt idx="12624">
                  <c:v>44403</c:v>
                </c:pt>
                <c:pt idx="12625">
                  <c:v>44404</c:v>
                </c:pt>
                <c:pt idx="12626">
                  <c:v>44405</c:v>
                </c:pt>
                <c:pt idx="12627">
                  <c:v>44406</c:v>
                </c:pt>
                <c:pt idx="12628">
                  <c:v>44407</c:v>
                </c:pt>
                <c:pt idx="12629">
                  <c:v>44408</c:v>
                </c:pt>
                <c:pt idx="12630">
                  <c:v>44409</c:v>
                </c:pt>
                <c:pt idx="12631">
                  <c:v>44410</c:v>
                </c:pt>
                <c:pt idx="12632">
                  <c:v>44411</c:v>
                </c:pt>
                <c:pt idx="12633">
                  <c:v>44412</c:v>
                </c:pt>
                <c:pt idx="12634">
                  <c:v>44413</c:v>
                </c:pt>
                <c:pt idx="12635">
                  <c:v>44414</c:v>
                </c:pt>
                <c:pt idx="12636">
                  <c:v>44415</c:v>
                </c:pt>
                <c:pt idx="12637">
                  <c:v>44416</c:v>
                </c:pt>
                <c:pt idx="12638">
                  <c:v>44417</c:v>
                </c:pt>
                <c:pt idx="12639">
                  <c:v>44418</c:v>
                </c:pt>
                <c:pt idx="12640">
                  <c:v>44419</c:v>
                </c:pt>
                <c:pt idx="12641">
                  <c:v>44420</c:v>
                </c:pt>
                <c:pt idx="12642">
                  <c:v>44421</c:v>
                </c:pt>
                <c:pt idx="12643">
                  <c:v>44422</c:v>
                </c:pt>
                <c:pt idx="12644">
                  <c:v>44423</c:v>
                </c:pt>
                <c:pt idx="12645">
                  <c:v>44424</c:v>
                </c:pt>
                <c:pt idx="12646">
                  <c:v>44425</c:v>
                </c:pt>
                <c:pt idx="12647">
                  <c:v>44426</c:v>
                </c:pt>
                <c:pt idx="12648">
                  <c:v>44427</c:v>
                </c:pt>
                <c:pt idx="12649">
                  <c:v>44428</c:v>
                </c:pt>
                <c:pt idx="12650">
                  <c:v>44429</c:v>
                </c:pt>
                <c:pt idx="12651">
                  <c:v>44430</c:v>
                </c:pt>
                <c:pt idx="12652">
                  <c:v>44431</c:v>
                </c:pt>
                <c:pt idx="12653">
                  <c:v>44432</c:v>
                </c:pt>
                <c:pt idx="12654">
                  <c:v>44433</c:v>
                </c:pt>
                <c:pt idx="12655">
                  <c:v>44434</c:v>
                </c:pt>
                <c:pt idx="12656">
                  <c:v>44435</c:v>
                </c:pt>
                <c:pt idx="12657">
                  <c:v>44436</c:v>
                </c:pt>
                <c:pt idx="12658">
                  <c:v>44437</c:v>
                </c:pt>
                <c:pt idx="12659">
                  <c:v>44438</c:v>
                </c:pt>
                <c:pt idx="12660">
                  <c:v>44439</c:v>
                </c:pt>
                <c:pt idx="12661">
                  <c:v>44440</c:v>
                </c:pt>
                <c:pt idx="12662">
                  <c:v>44441</c:v>
                </c:pt>
                <c:pt idx="12663">
                  <c:v>44442</c:v>
                </c:pt>
                <c:pt idx="12664">
                  <c:v>44443</c:v>
                </c:pt>
                <c:pt idx="12665">
                  <c:v>44444</c:v>
                </c:pt>
                <c:pt idx="12666">
                  <c:v>44445</c:v>
                </c:pt>
                <c:pt idx="12667">
                  <c:v>44446</c:v>
                </c:pt>
                <c:pt idx="12668">
                  <c:v>44447</c:v>
                </c:pt>
                <c:pt idx="12669">
                  <c:v>44448</c:v>
                </c:pt>
                <c:pt idx="12670">
                  <c:v>44449</c:v>
                </c:pt>
                <c:pt idx="12671">
                  <c:v>44450</c:v>
                </c:pt>
                <c:pt idx="12672">
                  <c:v>44451</c:v>
                </c:pt>
                <c:pt idx="12673">
                  <c:v>44452</c:v>
                </c:pt>
                <c:pt idx="12674">
                  <c:v>44453</c:v>
                </c:pt>
                <c:pt idx="12675">
                  <c:v>44454</c:v>
                </c:pt>
                <c:pt idx="12676">
                  <c:v>44455</c:v>
                </c:pt>
                <c:pt idx="12677">
                  <c:v>44456</c:v>
                </c:pt>
                <c:pt idx="12678">
                  <c:v>44457</c:v>
                </c:pt>
                <c:pt idx="12679">
                  <c:v>44458</c:v>
                </c:pt>
                <c:pt idx="12680">
                  <c:v>44459</c:v>
                </c:pt>
                <c:pt idx="12681">
                  <c:v>44460</c:v>
                </c:pt>
                <c:pt idx="12682">
                  <c:v>44461</c:v>
                </c:pt>
                <c:pt idx="12683">
                  <c:v>44462</c:v>
                </c:pt>
                <c:pt idx="12684">
                  <c:v>44463</c:v>
                </c:pt>
                <c:pt idx="12685">
                  <c:v>44464</c:v>
                </c:pt>
                <c:pt idx="12686">
                  <c:v>44465</c:v>
                </c:pt>
                <c:pt idx="12687">
                  <c:v>44466</c:v>
                </c:pt>
                <c:pt idx="12688">
                  <c:v>44467</c:v>
                </c:pt>
                <c:pt idx="12689">
                  <c:v>44468</c:v>
                </c:pt>
                <c:pt idx="12690">
                  <c:v>44469</c:v>
                </c:pt>
                <c:pt idx="12691">
                  <c:v>44470</c:v>
                </c:pt>
                <c:pt idx="12692">
                  <c:v>44471</c:v>
                </c:pt>
                <c:pt idx="12693">
                  <c:v>44472</c:v>
                </c:pt>
                <c:pt idx="12694">
                  <c:v>44473</c:v>
                </c:pt>
                <c:pt idx="12695">
                  <c:v>44474</c:v>
                </c:pt>
                <c:pt idx="12696">
                  <c:v>44475</c:v>
                </c:pt>
                <c:pt idx="12697">
                  <c:v>44476</c:v>
                </c:pt>
                <c:pt idx="12698">
                  <c:v>44477</c:v>
                </c:pt>
                <c:pt idx="12699">
                  <c:v>44478</c:v>
                </c:pt>
                <c:pt idx="12700">
                  <c:v>44479</c:v>
                </c:pt>
                <c:pt idx="12701">
                  <c:v>44480</c:v>
                </c:pt>
                <c:pt idx="12702">
                  <c:v>44481</c:v>
                </c:pt>
                <c:pt idx="12703">
                  <c:v>44482</c:v>
                </c:pt>
                <c:pt idx="12704">
                  <c:v>44483</c:v>
                </c:pt>
                <c:pt idx="12705">
                  <c:v>44484</c:v>
                </c:pt>
                <c:pt idx="12706">
                  <c:v>44485</c:v>
                </c:pt>
                <c:pt idx="12707">
                  <c:v>44486</c:v>
                </c:pt>
                <c:pt idx="12708">
                  <c:v>44487</c:v>
                </c:pt>
                <c:pt idx="12709">
                  <c:v>44488</c:v>
                </c:pt>
                <c:pt idx="12710">
                  <c:v>44489</c:v>
                </c:pt>
                <c:pt idx="12711">
                  <c:v>44490</c:v>
                </c:pt>
                <c:pt idx="12712">
                  <c:v>44491</c:v>
                </c:pt>
                <c:pt idx="12713">
                  <c:v>44492</c:v>
                </c:pt>
                <c:pt idx="12714">
                  <c:v>44493</c:v>
                </c:pt>
                <c:pt idx="12715">
                  <c:v>44494</c:v>
                </c:pt>
                <c:pt idx="12716">
                  <c:v>44495</c:v>
                </c:pt>
                <c:pt idx="12717">
                  <c:v>44496</c:v>
                </c:pt>
                <c:pt idx="12718">
                  <c:v>44497</c:v>
                </c:pt>
                <c:pt idx="12719">
                  <c:v>44498</c:v>
                </c:pt>
                <c:pt idx="12720">
                  <c:v>44499</c:v>
                </c:pt>
                <c:pt idx="12721">
                  <c:v>44500</c:v>
                </c:pt>
                <c:pt idx="12722">
                  <c:v>44501</c:v>
                </c:pt>
                <c:pt idx="12723">
                  <c:v>44502</c:v>
                </c:pt>
                <c:pt idx="12724">
                  <c:v>44503</c:v>
                </c:pt>
                <c:pt idx="12725">
                  <c:v>44504</c:v>
                </c:pt>
                <c:pt idx="12726">
                  <c:v>44505</c:v>
                </c:pt>
                <c:pt idx="12727">
                  <c:v>44506</c:v>
                </c:pt>
                <c:pt idx="12728">
                  <c:v>44507</c:v>
                </c:pt>
                <c:pt idx="12729">
                  <c:v>44508</c:v>
                </c:pt>
                <c:pt idx="12730">
                  <c:v>44509</c:v>
                </c:pt>
                <c:pt idx="12731">
                  <c:v>44510</c:v>
                </c:pt>
                <c:pt idx="12732">
                  <c:v>44511</c:v>
                </c:pt>
                <c:pt idx="12733">
                  <c:v>44512</c:v>
                </c:pt>
                <c:pt idx="12734">
                  <c:v>44513</c:v>
                </c:pt>
                <c:pt idx="12735">
                  <c:v>44514</c:v>
                </c:pt>
                <c:pt idx="12736">
                  <c:v>44515</c:v>
                </c:pt>
                <c:pt idx="12737">
                  <c:v>44516</c:v>
                </c:pt>
                <c:pt idx="12738">
                  <c:v>44517</c:v>
                </c:pt>
                <c:pt idx="12739">
                  <c:v>44518</c:v>
                </c:pt>
                <c:pt idx="12740">
                  <c:v>44519</c:v>
                </c:pt>
                <c:pt idx="12741">
                  <c:v>44520</c:v>
                </c:pt>
                <c:pt idx="12742">
                  <c:v>44521</c:v>
                </c:pt>
                <c:pt idx="12743">
                  <c:v>44522</c:v>
                </c:pt>
                <c:pt idx="12744">
                  <c:v>44523</c:v>
                </c:pt>
                <c:pt idx="12745">
                  <c:v>44524</c:v>
                </c:pt>
                <c:pt idx="12746">
                  <c:v>44525</c:v>
                </c:pt>
                <c:pt idx="12747">
                  <c:v>44526</c:v>
                </c:pt>
                <c:pt idx="12748">
                  <c:v>44527</c:v>
                </c:pt>
                <c:pt idx="12749">
                  <c:v>44528</c:v>
                </c:pt>
                <c:pt idx="12750">
                  <c:v>44529</c:v>
                </c:pt>
                <c:pt idx="12751">
                  <c:v>44530</c:v>
                </c:pt>
                <c:pt idx="12752">
                  <c:v>44531</c:v>
                </c:pt>
                <c:pt idx="12753">
                  <c:v>44532</c:v>
                </c:pt>
                <c:pt idx="12754">
                  <c:v>44533</c:v>
                </c:pt>
                <c:pt idx="12755">
                  <c:v>44534</c:v>
                </c:pt>
                <c:pt idx="12756">
                  <c:v>44535</c:v>
                </c:pt>
                <c:pt idx="12757">
                  <c:v>44536</c:v>
                </c:pt>
                <c:pt idx="12758">
                  <c:v>44537</c:v>
                </c:pt>
                <c:pt idx="12759">
                  <c:v>44538</c:v>
                </c:pt>
                <c:pt idx="12760">
                  <c:v>44539</c:v>
                </c:pt>
                <c:pt idx="12761">
                  <c:v>44540</c:v>
                </c:pt>
                <c:pt idx="12762">
                  <c:v>44541</c:v>
                </c:pt>
                <c:pt idx="12763">
                  <c:v>44542</c:v>
                </c:pt>
                <c:pt idx="12764">
                  <c:v>44543</c:v>
                </c:pt>
                <c:pt idx="12765">
                  <c:v>44544</c:v>
                </c:pt>
                <c:pt idx="12766">
                  <c:v>44545</c:v>
                </c:pt>
                <c:pt idx="12767">
                  <c:v>44546</c:v>
                </c:pt>
                <c:pt idx="12768">
                  <c:v>44547</c:v>
                </c:pt>
                <c:pt idx="12769">
                  <c:v>44548</c:v>
                </c:pt>
                <c:pt idx="12770">
                  <c:v>44549</c:v>
                </c:pt>
                <c:pt idx="12771">
                  <c:v>44550</c:v>
                </c:pt>
                <c:pt idx="12772">
                  <c:v>44551</c:v>
                </c:pt>
                <c:pt idx="12773">
                  <c:v>44552</c:v>
                </c:pt>
                <c:pt idx="12774">
                  <c:v>44553</c:v>
                </c:pt>
                <c:pt idx="12775">
                  <c:v>44554</c:v>
                </c:pt>
                <c:pt idx="12776">
                  <c:v>44555</c:v>
                </c:pt>
                <c:pt idx="12777">
                  <c:v>44556</c:v>
                </c:pt>
                <c:pt idx="12778">
                  <c:v>44557</c:v>
                </c:pt>
                <c:pt idx="12779">
                  <c:v>44558</c:v>
                </c:pt>
                <c:pt idx="12780">
                  <c:v>44559</c:v>
                </c:pt>
                <c:pt idx="12781">
                  <c:v>44560</c:v>
                </c:pt>
                <c:pt idx="12782">
                  <c:v>44561</c:v>
                </c:pt>
                <c:pt idx="12783">
                  <c:v>44562</c:v>
                </c:pt>
                <c:pt idx="12784">
                  <c:v>44563</c:v>
                </c:pt>
                <c:pt idx="12785">
                  <c:v>44564</c:v>
                </c:pt>
                <c:pt idx="12786">
                  <c:v>44565</c:v>
                </c:pt>
                <c:pt idx="12787">
                  <c:v>44566</c:v>
                </c:pt>
                <c:pt idx="12788">
                  <c:v>44567</c:v>
                </c:pt>
                <c:pt idx="12789">
                  <c:v>44568</c:v>
                </c:pt>
                <c:pt idx="12790">
                  <c:v>44569</c:v>
                </c:pt>
                <c:pt idx="12791">
                  <c:v>44570</c:v>
                </c:pt>
                <c:pt idx="12792">
                  <c:v>44571</c:v>
                </c:pt>
                <c:pt idx="12793">
                  <c:v>44572</c:v>
                </c:pt>
                <c:pt idx="12794">
                  <c:v>44573</c:v>
                </c:pt>
                <c:pt idx="12795">
                  <c:v>44574</c:v>
                </c:pt>
                <c:pt idx="12796">
                  <c:v>44575</c:v>
                </c:pt>
                <c:pt idx="12797">
                  <c:v>44576</c:v>
                </c:pt>
                <c:pt idx="12798">
                  <c:v>44577</c:v>
                </c:pt>
                <c:pt idx="12799">
                  <c:v>44578</c:v>
                </c:pt>
                <c:pt idx="12800">
                  <c:v>44579</c:v>
                </c:pt>
                <c:pt idx="12801">
                  <c:v>44580</c:v>
                </c:pt>
                <c:pt idx="12802">
                  <c:v>44581</c:v>
                </c:pt>
                <c:pt idx="12803">
                  <c:v>44582</c:v>
                </c:pt>
                <c:pt idx="12804">
                  <c:v>44583</c:v>
                </c:pt>
                <c:pt idx="12805">
                  <c:v>44584</c:v>
                </c:pt>
                <c:pt idx="12806">
                  <c:v>44585</c:v>
                </c:pt>
                <c:pt idx="12807">
                  <c:v>44586</c:v>
                </c:pt>
                <c:pt idx="12808">
                  <c:v>44587</c:v>
                </c:pt>
                <c:pt idx="12809">
                  <c:v>44588</c:v>
                </c:pt>
                <c:pt idx="12810">
                  <c:v>44589</c:v>
                </c:pt>
                <c:pt idx="12811">
                  <c:v>44590</c:v>
                </c:pt>
                <c:pt idx="12812">
                  <c:v>44591</c:v>
                </c:pt>
                <c:pt idx="12813">
                  <c:v>44592</c:v>
                </c:pt>
                <c:pt idx="12814">
                  <c:v>44593</c:v>
                </c:pt>
                <c:pt idx="12815">
                  <c:v>44594</c:v>
                </c:pt>
                <c:pt idx="12816">
                  <c:v>44595</c:v>
                </c:pt>
                <c:pt idx="12817">
                  <c:v>44596</c:v>
                </c:pt>
                <c:pt idx="12818">
                  <c:v>44597</c:v>
                </c:pt>
                <c:pt idx="12819">
                  <c:v>44598</c:v>
                </c:pt>
                <c:pt idx="12820">
                  <c:v>44599</c:v>
                </c:pt>
                <c:pt idx="12821">
                  <c:v>44600</c:v>
                </c:pt>
                <c:pt idx="12822">
                  <c:v>44601</c:v>
                </c:pt>
                <c:pt idx="12823">
                  <c:v>44602</c:v>
                </c:pt>
                <c:pt idx="12824">
                  <c:v>44603</c:v>
                </c:pt>
                <c:pt idx="12825">
                  <c:v>44604</c:v>
                </c:pt>
                <c:pt idx="12826">
                  <c:v>44605</c:v>
                </c:pt>
                <c:pt idx="12827">
                  <c:v>44606</c:v>
                </c:pt>
                <c:pt idx="12828">
                  <c:v>44607</c:v>
                </c:pt>
                <c:pt idx="12829">
                  <c:v>44608</c:v>
                </c:pt>
                <c:pt idx="12830">
                  <c:v>44609</c:v>
                </c:pt>
                <c:pt idx="12831">
                  <c:v>44610</c:v>
                </c:pt>
                <c:pt idx="12832">
                  <c:v>44611</c:v>
                </c:pt>
                <c:pt idx="12833">
                  <c:v>44612</c:v>
                </c:pt>
                <c:pt idx="12834">
                  <c:v>44613</c:v>
                </c:pt>
                <c:pt idx="12835">
                  <c:v>44614</c:v>
                </c:pt>
                <c:pt idx="12836">
                  <c:v>44615</c:v>
                </c:pt>
                <c:pt idx="12837">
                  <c:v>44616</c:v>
                </c:pt>
                <c:pt idx="12838">
                  <c:v>44617</c:v>
                </c:pt>
                <c:pt idx="12839">
                  <c:v>44618</c:v>
                </c:pt>
                <c:pt idx="12840">
                  <c:v>44619</c:v>
                </c:pt>
                <c:pt idx="12841">
                  <c:v>44620</c:v>
                </c:pt>
                <c:pt idx="12842">
                  <c:v>44621</c:v>
                </c:pt>
                <c:pt idx="12843">
                  <c:v>44622</c:v>
                </c:pt>
                <c:pt idx="12844">
                  <c:v>44623</c:v>
                </c:pt>
                <c:pt idx="12845">
                  <c:v>44624</c:v>
                </c:pt>
                <c:pt idx="12846">
                  <c:v>44625</c:v>
                </c:pt>
                <c:pt idx="12847">
                  <c:v>44626</c:v>
                </c:pt>
                <c:pt idx="12848">
                  <c:v>44627</c:v>
                </c:pt>
                <c:pt idx="12849">
                  <c:v>44628</c:v>
                </c:pt>
                <c:pt idx="12850">
                  <c:v>44629</c:v>
                </c:pt>
                <c:pt idx="12851">
                  <c:v>44630</c:v>
                </c:pt>
                <c:pt idx="12852">
                  <c:v>44631</c:v>
                </c:pt>
                <c:pt idx="12853">
                  <c:v>44632</c:v>
                </c:pt>
                <c:pt idx="12854">
                  <c:v>44633</c:v>
                </c:pt>
                <c:pt idx="12855">
                  <c:v>44634</c:v>
                </c:pt>
                <c:pt idx="12856">
                  <c:v>44635</c:v>
                </c:pt>
                <c:pt idx="12857">
                  <c:v>44636</c:v>
                </c:pt>
                <c:pt idx="12858">
                  <c:v>44637</c:v>
                </c:pt>
                <c:pt idx="12859">
                  <c:v>44638</c:v>
                </c:pt>
                <c:pt idx="12860">
                  <c:v>44639</c:v>
                </c:pt>
                <c:pt idx="12861">
                  <c:v>44640</c:v>
                </c:pt>
                <c:pt idx="12862">
                  <c:v>44641</c:v>
                </c:pt>
                <c:pt idx="12863">
                  <c:v>44642</c:v>
                </c:pt>
                <c:pt idx="12864">
                  <c:v>44643</c:v>
                </c:pt>
                <c:pt idx="12865">
                  <c:v>44644</c:v>
                </c:pt>
                <c:pt idx="12866">
                  <c:v>44645</c:v>
                </c:pt>
                <c:pt idx="12867">
                  <c:v>44646</c:v>
                </c:pt>
                <c:pt idx="12868">
                  <c:v>44647</c:v>
                </c:pt>
                <c:pt idx="12869">
                  <c:v>44648</c:v>
                </c:pt>
                <c:pt idx="12870">
                  <c:v>44649</c:v>
                </c:pt>
                <c:pt idx="12871">
                  <c:v>44650</c:v>
                </c:pt>
                <c:pt idx="12872">
                  <c:v>44651</c:v>
                </c:pt>
                <c:pt idx="12873">
                  <c:v>44652</c:v>
                </c:pt>
                <c:pt idx="12874">
                  <c:v>44653</c:v>
                </c:pt>
                <c:pt idx="12875">
                  <c:v>44654</c:v>
                </c:pt>
                <c:pt idx="12876">
                  <c:v>44655</c:v>
                </c:pt>
                <c:pt idx="12877">
                  <c:v>44656</c:v>
                </c:pt>
                <c:pt idx="12878">
                  <c:v>44657</c:v>
                </c:pt>
                <c:pt idx="12879">
                  <c:v>44658</c:v>
                </c:pt>
                <c:pt idx="12880">
                  <c:v>44659</c:v>
                </c:pt>
                <c:pt idx="12881">
                  <c:v>44660</c:v>
                </c:pt>
                <c:pt idx="12882">
                  <c:v>44661</c:v>
                </c:pt>
                <c:pt idx="12883">
                  <c:v>44662</c:v>
                </c:pt>
                <c:pt idx="12884">
                  <c:v>44663</c:v>
                </c:pt>
                <c:pt idx="12885">
                  <c:v>44664</c:v>
                </c:pt>
                <c:pt idx="12886">
                  <c:v>44665</c:v>
                </c:pt>
                <c:pt idx="12887">
                  <c:v>44666</c:v>
                </c:pt>
                <c:pt idx="12888">
                  <c:v>44667</c:v>
                </c:pt>
                <c:pt idx="12889">
                  <c:v>44668</c:v>
                </c:pt>
                <c:pt idx="12890">
                  <c:v>44669</c:v>
                </c:pt>
                <c:pt idx="12891">
                  <c:v>44670</c:v>
                </c:pt>
                <c:pt idx="12892">
                  <c:v>44671</c:v>
                </c:pt>
                <c:pt idx="12893">
                  <c:v>44672</c:v>
                </c:pt>
                <c:pt idx="12894">
                  <c:v>44673</c:v>
                </c:pt>
                <c:pt idx="12895">
                  <c:v>44674</c:v>
                </c:pt>
                <c:pt idx="12896">
                  <c:v>44675</c:v>
                </c:pt>
                <c:pt idx="12897">
                  <c:v>44676</c:v>
                </c:pt>
                <c:pt idx="12898">
                  <c:v>44677</c:v>
                </c:pt>
                <c:pt idx="12899">
                  <c:v>44678</c:v>
                </c:pt>
                <c:pt idx="12900">
                  <c:v>44679</c:v>
                </c:pt>
                <c:pt idx="12901">
                  <c:v>44680</c:v>
                </c:pt>
                <c:pt idx="12902">
                  <c:v>44681</c:v>
                </c:pt>
                <c:pt idx="12903">
                  <c:v>44682</c:v>
                </c:pt>
                <c:pt idx="12904">
                  <c:v>44683</c:v>
                </c:pt>
                <c:pt idx="12905">
                  <c:v>44684</c:v>
                </c:pt>
                <c:pt idx="12906">
                  <c:v>44685</c:v>
                </c:pt>
                <c:pt idx="12907">
                  <c:v>44686</c:v>
                </c:pt>
                <c:pt idx="12908">
                  <c:v>44687</c:v>
                </c:pt>
                <c:pt idx="12909">
                  <c:v>44688</c:v>
                </c:pt>
                <c:pt idx="12910">
                  <c:v>44689</c:v>
                </c:pt>
                <c:pt idx="12911">
                  <c:v>44690</c:v>
                </c:pt>
                <c:pt idx="12912">
                  <c:v>44691</c:v>
                </c:pt>
                <c:pt idx="12913">
                  <c:v>44692</c:v>
                </c:pt>
                <c:pt idx="12914">
                  <c:v>44693</c:v>
                </c:pt>
                <c:pt idx="12915">
                  <c:v>44694</c:v>
                </c:pt>
                <c:pt idx="12916">
                  <c:v>44695</c:v>
                </c:pt>
                <c:pt idx="12917">
                  <c:v>44696</c:v>
                </c:pt>
                <c:pt idx="12918">
                  <c:v>44697</c:v>
                </c:pt>
                <c:pt idx="12919">
                  <c:v>44698</c:v>
                </c:pt>
                <c:pt idx="12920">
                  <c:v>44699</c:v>
                </c:pt>
                <c:pt idx="12921">
                  <c:v>44700</c:v>
                </c:pt>
                <c:pt idx="12922">
                  <c:v>44701</c:v>
                </c:pt>
                <c:pt idx="12923">
                  <c:v>44702</c:v>
                </c:pt>
                <c:pt idx="12924">
                  <c:v>44703</c:v>
                </c:pt>
                <c:pt idx="12925">
                  <c:v>44704</c:v>
                </c:pt>
                <c:pt idx="12926">
                  <c:v>44705</c:v>
                </c:pt>
                <c:pt idx="12927">
                  <c:v>44706</c:v>
                </c:pt>
                <c:pt idx="12928">
                  <c:v>44707</c:v>
                </c:pt>
                <c:pt idx="12929">
                  <c:v>44708</c:v>
                </c:pt>
                <c:pt idx="12930">
                  <c:v>44709</c:v>
                </c:pt>
                <c:pt idx="12931">
                  <c:v>44710</c:v>
                </c:pt>
                <c:pt idx="12932">
                  <c:v>44711</c:v>
                </c:pt>
                <c:pt idx="12933">
                  <c:v>44712</c:v>
                </c:pt>
                <c:pt idx="12934">
                  <c:v>44713</c:v>
                </c:pt>
                <c:pt idx="12935">
                  <c:v>44714</c:v>
                </c:pt>
                <c:pt idx="12936">
                  <c:v>44715</c:v>
                </c:pt>
                <c:pt idx="12937">
                  <c:v>44716</c:v>
                </c:pt>
                <c:pt idx="12938">
                  <c:v>44717</c:v>
                </c:pt>
                <c:pt idx="12939">
                  <c:v>44718</c:v>
                </c:pt>
                <c:pt idx="12940">
                  <c:v>44719</c:v>
                </c:pt>
                <c:pt idx="12941">
                  <c:v>44720</c:v>
                </c:pt>
                <c:pt idx="12942">
                  <c:v>44721</c:v>
                </c:pt>
                <c:pt idx="12943">
                  <c:v>44722</c:v>
                </c:pt>
                <c:pt idx="12944">
                  <c:v>44723</c:v>
                </c:pt>
                <c:pt idx="12945">
                  <c:v>44724</c:v>
                </c:pt>
                <c:pt idx="12946">
                  <c:v>44725</c:v>
                </c:pt>
                <c:pt idx="12947">
                  <c:v>44726</c:v>
                </c:pt>
                <c:pt idx="12948">
                  <c:v>44727</c:v>
                </c:pt>
                <c:pt idx="12949">
                  <c:v>44728</c:v>
                </c:pt>
                <c:pt idx="12950">
                  <c:v>44729</c:v>
                </c:pt>
                <c:pt idx="12951">
                  <c:v>44730</c:v>
                </c:pt>
                <c:pt idx="12952">
                  <c:v>44731</c:v>
                </c:pt>
                <c:pt idx="12953">
                  <c:v>44732</c:v>
                </c:pt>
                <c:pt idx="12954">
                  <c:v>44733</c:v>
                </c:pt>
                <c:pt idx="12955">
                  <c:v>44734</c:v>
                </c:pt>
                <c:pt idx="12956">
                  <c:v>44735</c:v>
                </c:pt>
                <c:pt idx="12957">
                  <c:v>44736</c:v>
                </c:pt>
                <c:pt idx="12958">
                  <c:v>44737</c:v>
                </c:pt>
                <c:pt idx="12959">
                  <c:v>44738</c:v>
                </c:pt>
                <c:pt idx="12960">
                  <c:v>44739</c:v>
                </c:pt>
                <c:pt idx="12961">
                  <c:v>44740</c:v>
                </c:pt>
                <c:pt idx="12962">
                  <c:v>44741</c:v>
                </c:pt>
                <c:pt idx="12963">
                  <c:v>44742</c:v>
                </c:pt>
                <c:pt idx="12964">
                  <c:v>44743</c:v>
                </c:pt>
                <c:pt idx="12965">
                  <c:v>44744</c:v>
                </c:pt>
                <c:pt idx="12966">
                  <c:v>44745</c:v>
                </c:pt>
                <c:pt idx="12967">
                  <c:v>44746</c:v>
                </c:pt>
                <c:pt idx="12968">
                  <c:v>44747</c:v>
                </c:pt>
                <c:pt idx="12969">
                  <c:v>44748</c:v>
                </c:pt>
                <c:pt idx="12970">
                  <c:v>44749</c:v>
                </c:pt>
                <c:pt idx="12971">
                  <c:v>44750</c:v>
                </c:pt>
                <c:pt idx="12972">
                  <c:v>44751</c:v>
                </c:pt>
                <c:pt idx="12973">
                  <c:v>44752</c:v>
                </c:pt>
                <c:pt idx="12974">
                  <c:v>44753</c:v>
                </c:pt>
                <c:pt idx="12975">
                  <c:v>44754</c:v>
                </c:pt>
                <c:pt idx="12976">
                  <c:v>44755</c:v>
                </c:pt>
                <c:pt idx="12977">
                  <c:v>44756</c:v>
                </c:pt>
                <c:pt idx="12978">
                  <c:v>44757</c:v>
                </c:pt>
                <c:pt idx="12979">
                  <c:v>44758</c:v>
                </c:pt>
                <c:pt idx="12980">
                  <c:v>44759</c:v>
                </c:pt>
                <c:pt idx="12981">
                  <c:v>44760</c:v>
                </c:pt>
                <c:pt idx="12982">
                  <c:v>44761</c:v>
                </c:pt>
                <c:pt idx="12983">
                  <c:v>44762</c:v>
                </c:pt>
                <c:pt idx="12984">
                  <c:v>44763</c:v>
                </c:pt>
                <c:pt idx="12985">
                  <c:v>44764</c:v>
                </c:pt>
                <c:pt idx="12986">
                  <c:v>44765</c:v>
                </c:pt>
                <c:pt idx="12987">
                  <c:v>44766</c:v>
                </c:pt>
                <c:pt idx="12988">
                  <c:v>44767</c:v>
                </c:pt>
                <c:pt idx="12989">
                  <c:v>44768</c:v>
                </c:pt>
                <c:pt idx="12990">
                  <c:v>44769</c:v>
                </c:pt>
                <c:pt idx="12991">
                  <c:v>44770</c:v>
                </c:pt>
                <c:pt idx="12992">
                  <c:v>44771</c:v>
                </c:pt>
                <c:pt idx="12993">
                  <c:v>44772</c:v>
                </c:pt>
                <c:pt idx="12994">
                  <c:v>44773</c:v>
                </c:pt>
                <c:pt idx="12995">
                  <c:v>44774</c:v>
                </c:pt>
                <c:pt idx="12996">
                  <c:v>44775</c:v>
                </c:pt>
                <c:pt idx="12997">
                  <c:v>44776</c:v>
                </c:pt>
                <c:pt idx="12998">
                  <c:v>44777</c:v>
                </c:pt>
                <c:pt idx="12999">
                  <c:v>44778</c:v>
                </c:pt>
                <c:pt idx="13000">
                  <c:v>44779</c:v>
                </c:pt>
                <c:pt idx="13001">
                  <c:v>44780</c:v>
                </c:pt>
                <c:pt idx="13002">
                  <c:v>44781</c:v>
                </c:pt>
                <c:pt idx="13003">
                  <c:v>44782</c:v>
                </c:pt>
                <c:pt idx="13004">
                  <c:v>44783</c:v>
                </c:pt>
                <c:pt idx="13005">
                  <c:v>44784</c:v>
                </c:pt>
                <c:pt idx="13006">
                  <c:v>44785</c:v>
                </c:pt>
                <c:pt idx="13007">
                  <c:v>44786</c:v>
                </c:pt>
                <c:pt idx="13008">
                  <c:v>44787</c:v>
                </c:pt>
                <c:pt idx="13009">
                  <c:v>44788</c:v>
                </c:pt>
                <c:pt idx="13010">
                  <c:v>44789</c:v>
                </c:pt>
                <c:pt idx="13011">
                  <c:v>44790</c:v>
                </c:pt>
                <c:pt idx="13012">
                  <c:v>44791</c:v>
                </c:pt>
                <c:pt idx="13013">
                  <c:v>44792</c:v>
                </c:pt>
                <c:pt idx="13014">
                  <c:v>44793</c:v>
                </c:pt>
                <c:pt idx="13015">
                  <c:v>44794</c:v>
                </c:pt>
                <c:pt idx="13016">
                  <c:v>44795</c:v>
                </c:pt>
                <c:pt idx="13017">
                  <c:v>44796</c:v>
                </c:pt>
                <c:pt idx="13018">
                  <c:v>44797</c:v>
                </c:pt>
                <c:pt idx="13019">
                  <c:v>44798</c:v>
                </c:pt>
                <c:pt idx="13020">
                  <c:v>44799</c:v>
                </c:pt>
                <c:pt idx="13021">
                  <c:v>44800</c:v>
                </c:pt>
                <c:pt idx="13022">
                  <c:v>44801</c:v>
                </c:pt>
                <c:pt idx="13023">
                  <c:v>44802</c:v>
                </c:pt>
                <c:pt idx="13024">
                  <c:v>44803</c:v>
                </c:pt>
                <c:pt idx="13025">
                  <c:v>44804</c:v>
                </c:pt>
                <c:pt idx="13026">
                  <c:v>44805</c:v>
                </c:pt>
                <c:pt idx="13027">
                  <c:v>44806</c:v>
                </c:pt>
                <c:pt idx="13028">
                  <c:v>44807</c:v>
                </c:pt>
                <c:pt idx="13029">
                  <c:v>44808</c:v>
                </c:pt>
                <c:pt idx="13030">
                  <c:v>44809</c:v>
                </c:pt>
                <c:pt idx="13031">
                  <c:v>44810</c:v>
                </c:pt>
                <c:pt idx="13032">
                  <c:v>44811</c:v>
                </c:pt>
                <c:pt idx="13033">
                  <c:v>44812</c:v>
                </c:pt>
                <c:pt idx="13034">
                  <c:v>44813</c:v>
                </c:pt>
                <c:pt idx="13035">
                  <c:v>44814</c:v>
                </c:pt>
                <c:pt idx="13036">
                  <c:v>44815</c:v>
                </c:pt>
                <c:pt idx="13037">
                  <c:v>44816</c:v>
                </c:pt>
                <c:pt idx="13038">
                  <c:v>44817</c:v>
                </c:pt>
                <c:pt idx="13039">
                  <c:v>44818</c:v>
                </c:pt>
                <c:pt idx="13040">
                  <c:v>44819</c:v>
                </c:pt>
                <c:pt idx="13041">
                  <c:v>44820</c:v>
                </c:pt>
                <c:pt idx="13042">
                  <c:v>44821</c:v>
                </c:pt>
                <c:pt idx="13043">
                  <c:v>44822</c:v>
                </c:pt>
                <c:pt idx="13044">
                  <c:v>44823</c:v>
                </c:pt>
                <c:pt idx="13045">
                  <c:v>44824</c:v>
                </c:pt>
                <c:pt idx="13046">
                  <c:v>44825</c:v>
                </c:pt>
                <c:pt idx="13047">
                  <c:v>44826</c:v>
                </c:pt>
                <c:pt idx="13048">
                  <c:v>44827</c:v>
                </c:pt>
                <c:pt idx="13049">
                  <c:v>44828</c:v>
                </c:pt>
                <c:pt idx="13050">
                  <c:v>44829</c:v>
                </c:pt>
                <c:pt idx="13051">
                  <c:v>44830</c:v>
                </c:pt>
                <c:pt idx="13052">
                  <c:v>44831</c:v>
                </c:pt>
                <c:pt idx="13053">
                  <c:v>44832</c:v>
                </c:pt>
                <c:pt idx="13054">
                  <c:v>44833</c:v>
                </c:pt>
                <c:pt idx="13055">
                  <c:v>44834</c:v>
                </c:pt>
                <c:pt idx="13056">
                  <c:v>44835</c:v>
                </c:pt>
                <c:pt idx="13057">
                  <c:v>44836</c:v>
                </c:pt>
                <c:pt idx="13058">
                  <c:v>44837</c:v>
                </c:pt>
                <c:pt idx="13059">
                  <c:v>44838</c:v>
                </c:pt>
                <c:pt idx="13060">
                  <c:v>44839</c:v>
                </c:pt>
                <c:pt idx="13061">
                  <c:v>44840</c:v>
                </c:pt>
                <c:pt idx="13062">
                  <c:v>44841</c:v>
                </c:pt>
                <c:pt idx="13063">
                  <c:v>44842</c:v>
                </c:pt>
                <c:pt idx="13064">
                  <c:v>44843</c:v>
                </c:pt>
                <c:pt idx="13065">
                  <c:v>44844</c:v>
                </c:pt>
                <c:pt idx="13066">
                  <c:v>44845</c:v>
                </c:pt>
                <c:pt idx="13067">
                  <c:v>44846</c:v>
                </c:pt>
                <c:pt idx="13068">
                  <c:v>44847</c:v>
                </c:pt>
                <c:pt idx="13069">
                  <c:v>44848</c:v>
                </c:pt>
                <c:pt idx="13070">
                  <c:v>44849</c:v>
                </c:pt>
                <c:pt idx="13071">
                  <c:v>44850</c:v>
                </c:pt>
                <c:pt idx="13072">
                  <c:v>44851</c:v>
                </c:pt>
                <c:pt idx="13073">
                  <c:v>44852</c:v>
                </c:pt>
                <c:pt idx="13074">
                  <c:v>44853</c:v>
                </c:pt>
                <c:pt idx="13075">
                  <c:v>44854</c:v>
                </c:pt>
                <c:pt idx="13076">
                  <c:v>44855</c:v>
                </c:pt>
                <c:pt idx="13077">
                  <c:v>44856</c:v>
                </c:pt>
                <c:pt idx="13078">
                  <c:v>44857</c:v>
                </c:pt>
                <c:pt idx="13079">
                  <c:v>44858</c:v>
                </c:pt>
                <c:pt idx="13080">
                  <c:v>44859</c:v>
                </c:pt>
                <c:pt idx="13081">
                  <c:v>44860</c:v>
                </c:pt>
                <c:pt idx="13082">
                  <c:v>44861</c:v>
                </c:pt>
                <c:pt idx="13083">
                  <c:v>44862</c:v>
                </c:pt>
                <c:pt idx="13084">
                  <c:v>44863</c:v>
                </c:pt>
                <c:pt idx="13085">
                  <c:v>44864</c:v>
                </c:pt>
                <c:pt idx="13086">
                  <c:v>44865</c:v>
                </c:pt>
                <c:pt idx="13087">
                  <c:v>44866</c:v>
                </c:pt>
                <c:pt idx="13088">
                  <c:v>44867</c:v>
                </c:pt>
                <c:pt idx="13089">
                  <c:v>44868</c:v>
                </c:pt>
                <c:pt idx="13090">
                  <c:v>44869</c:v>
                </c:pt>
                <c:pt idx="13091">
                  <c:v>44870</c:v>
                </c:pt>
                <c:pt idx="13092">
                  <c:v>44871</c:v>
                </c:pt>
                <c:pt idx="13093">
                  <c:v>44872</c:v>
                </c:pt>
                <c:pt idx="13094">
                  <c:v>44873</c:v>
                </c:pt>
                <c:pt idx="13095">
                  <c:v>44874</c:v>
                </c:pt>
                <c:pt idx="13096">
                  <c:v>44875</c:v>
                </c:pt>
                <c:pt idx="13097">
                  <c:v>44876</c:v>
                </c:pt>
                <c:pt idx="13098">
                  <c:v>44877</c:v>
                </c:pt>
                <c:pt idx="13099">
                  <c:v>44878</c:v>
                </c:pt>
                <c:pt idx="13100">
                  <c:v>44879</c:v>
                </c:pt>
                <c:pt idx="13101">
                  <c:v>44880</c:v>
                </c:pt>
                <c:pt idx="13102">
                  <c:v>44881</c:v>
                </c:pt>
                <c:pt idx="13103">
                  <c:v>44882</c:v>
                </c:pt>
                <c:pt idx="13104">
                  <c:v>44883</c:v>
                </c:pt>
                <c:pt idx="13105">
                  <c:v>44884</c:v>
                </c:pt>
                <c:pt idx="13106">
                  <c:v>44885</c:v>
                </c:pt>
                <c:pt idx="13107">
                  <c:v>44886</c:v>
                </c:pt>
                <c:pt idx="13108">
                  <c:v>44887</c:v>
                </c:pt>
                <c:pt idx="13109">
                  <c:v>44888</c:v>
                </c:pt>
                <c:pt idx="13110">
                  <c:v>44889</c:v>
                </c:pt>
                <c:pt idx="13111">
                  <c:v>44890</c:v>
                </c:pt>
                <c:pt idx="13112">
                  <c:v>44891</c:v>
                </c:pt>
                <c:pt idx="13113">
                  <c:v>44892</c:v>
                </c:pt>
                <c:pt idx="13114">
                  <c:v>44893</c:v>
                </c:pt>
                <c:pt idx="13115">
                  <c:v>44894</c:v>
                </c:pt>
                <c:pt idx="13116">
                  <c:v>44895</c:v>
                </c:pt>
                <c:pt idx="13117">
                  <c:v>44896</c:v>
                </c:pt>
                <c:pt idx="13118">
                  <c:v>44897</c:v>
                </c:pt>
                <c:pt idx="13119">
                  <c:v>44898</c:v>
                </c:pt>
                <c:pt idx="13120">
                  <c:v>44899</c:v>
                </c:pt>
                <c:pt idx="13121">
                  <c:v>44900</c:v>
                </c:pt>
                <c:pt idx="13122">
                  <c:v>44901</c:v>
                </c:pt>
                <c:pt idx="13123">
                  <c:v>44902</c:v>
                </c:pt>
                <c:pt idx="13124">
                  <c:v>44903</c:v>
                </c:pt>
                <c:pt idx="13125">
                  <c:v>44904</c:v>
                </c:pt>
                <c:pt idx="13126">
                  <c:v>44905</c:v>
                </c:pt>
                <c:pt idx="13127">
                  <c:v>44906</c:v>
                </c:pt>
                <c:pt idx="13128">
                  <c:v>44907</c:v>
                </c:pt>
                <c:pt idx="13129">
                  <c:v>44908</c:v>
                </c:pt>
                <c:pt idx="13130">
                  <c:v>44909</c:v>
                </c:pt>
                <c:pt idx="13131">
                  <c:v>44910</c:v>
                </c:pt>
                <c:pt idx="13132">
                  <c:v>44911</c:v>
                </c:pt>
                <c:pt idx="13133">
                  <c:v>44912</c:v>
                </c:pt>
                <c:pt idx="13134">
                  <c:v>44913</c:v>
                </c:pt>
                <c:pt idx="13135">
                  <c:v>44914</c:v>
                </c:pt>
                <c:pt idx="13136">
                  <c:v>44915</c:v>
                </c:pt>
                <c:pt idx="13137">
                  <c:v>44916</c:v>
                </c:pt>
                <c:pt idx="13138">
                  <c:v>44917</c:v>
                </c:pt>
                <c:pt idx="13139">
                  <c:v>44918</c:v>
                </c:pt>
                <c:pt idx="13140">
                  <c:v>44919</c:v>
                </c:pt>
                <c:pt idx="13141">
                  <c:v>44920</c:v>
                </c:pt>
                <c:pt idx="13142">
                  <c:v>44921</c:v>
                </c:pt>
                <c:pt idx="13143">
                  <c:v>44922</c:v>
                </c:pt>
                <c:pt idx="13144">
                  <c:v>44923</c:v>
                </c:pt>
                <c:pt idx="13145">
                  <c:v>44924</c:v>
                </c:pt>
                <c:pt idx="13146">
                  <c:v>44925</c:v>
                </c:pt>
                <c:pt idx="13147">
                  <c:v>44926</c:v>
                </c:pt>
                <c:pt idx="13148">
                  <c:v>44927</c:v>
                </c:pt>
                <c:pt idx="13149">
                  <c:v>44928</c:v>
                </c:pt>
                <c:pt idx="13150">
                  <c:v>44929</c:v>
                </c:pt>
                <c:pt idx="13151">
                  <c:v>44930</c:v>
                </c:pt>
                <c:pt idx="13152">
                  <c:v>44931</c:v>
                </c:pt>
                <c:pt idx="13153">
                  <c:v>44932</c:v>
                </c:pt>
                <c:pt idx="13154">
                  <c:v>44933</c:v>
                </c:pt>
                <c:pt idx="13155">
                  <c:v>44934</c:v>
                </c:pt>
                <c:pt idx="13156">
                  <c:v>44935</c:v>
                </c:pt>
                <c:pt idx="13157">
                  <c:v>44936</c:v>
                </c:pt>
                <c:pt idx="13158">
                  <c:v>44937</c:v>
                </c:pt>
                <c:pt idx="13159">
                  <c:v>44938</c:v>
                </c:pt>
                <c:pt idx="13160">
                  <c:v>44939</c:v>
                </c:pt>
                <c:pt idx="13161">
                  <c:v>44940</c:v>
                </c:pt>
                <c:pt idx="13162">
                  <c:v>44941</c:v>
                </c:pt>
                <c:pt idx="13163">
                  <c:v>44942</c:v>
                </c:pt>
                <c:pt idx="13164">
                  <c:v>44943</c:v>
                </c:pt>
                <c:pt idx="13165">
                  <c:v>44944</c:v>
                </c:pt>
                <c:pt idx="13166">
                  <c:v>44945</c:v>
                </c:pt>
                <c:pt idx="13167">
                  <c:v>44946</c:v>
                </c:pt>
                <c:pt idx="13168">
                  <c:v>44947</c:v>
                </c:pt>
                <c:pt idx="13169">
                  <c:v>44948</c:v>
                </c:pt>
                <c:pt idx="13170">
                  <c:v>44949</c:v>
                </c:pt>
                <c:pt idx="13171">
                  <c:v>44950</c:v>
                </c:pt>
                <c:pt idx="13172">
                  <c:v>44951</c:v>
                </c:pt>
                <c:pt idx="13173">
                  <c:v>44952</c:v>
                </c:pt>
                <c:pt idx="13174">
                  <c:v>44953</c:v>
                </c:pt>
                <c:pt idx="13175">
                  <c:v>44954</c:v>
                </c:pt>
                <c:pt idx="13176">
                  <c:v>44955</c:v>
                </c:pt>
                <c:pt idx="13177">
                  <c:v>44956</c:v>
                </c:pt>
                <c:pt idx="13178">
                  <c:v>44957</c:v>
                </c:pt>
                <c:pt idx="13179">
                  <c:v>44958</c:v>
                </c:pt>
                <c:pt idx="13180">
                  <c:v>44959</c:v>
                </c:pt>
                <c:pt idx="13181">
                  <c:v>44960</c:v>
                </c:pt>
                <c:pt idx="13182">
                  <c:v>44961</c:v>
                </c:pt>
                <c:pt idx="13183">
                  <c:v>44962</c:v>
                </c:pt>
                <c:pt idx="13184">
                  <c:v>44963</c:v>
                </c:pt>
                <c:pt idx="13185">
                  <c:v>44964</c:v>
                </c:pt>
                <c:pt idx="13186">
                  <c:v>44965</c:v>
                </c:pt>
                <c:pt idx="13187">
                  <c:v>44966</c:v>
                </c:pt>
                <c:pt idx="13188">
                  <c:v>44967</c:v>
                </c:pt>
                <c:pt idx="13189">
                  <c:v>44968</c:v>
                </c:pt>
                <c:pt idx="13190">
                  <c:v>44969</c:v>
                </c:pt>
                <c:pt idx="13191">
                  <c:v>44970</c:v>
                </c:pt>
                <c:pt idx="13192">
                  <c:v>44971</c:v>
                </c:pt>
                <c:pt idx="13193">
                  <c:v>44972</c:v>
                </c:pt>
                <c:pt idx="13194">
                  <c:v>44973</c:v>
                </c:pt>
                <c:pt idx="13195">
                  <c:v>44974</c:v>
                </c:pt>
                <c:pt idx="13196">
                  <c:v>44975</c:v>
                </c:pt>
                <c:pt idx="13197">
                  <c:v>44976</c:v>
                </c:pt>
                <c:pt idx="13198">
                  <c:v>44977</c:v>
                </c:pt>
                <c:pt idx="13199">
                  <c:v>44978</c:v>
                </c:pt>
                <c:pt idx="13200">
                  <c:v>44979</c:v>
                </c:pt>
                <c:pt idx="13201">
                  <c:v>44980</c:v>
                </c:pt>
                <c:pt idx="13202">
                  <c:v>44981</c:v>
                </c:pt>
                <c:pt idx="13203">
                  <c:v>44982</c:v>
                </c:pt>
                <c:pt idx="13204">
                  <c:v>44983</c:v>
                </c:pt>
                <c:pt idx="13205">
                  <c:v>44984</c:v>
                </c:pt>
                <c:pt idx="13206">
                  <c:v>44985</c:v>
                </c:pt>
                <c:pt idx="13207">
                  <c:v>44986</c:v>
                </c:pt>
                <c:pt idx="13208">
                  <c:v>44987</c:v>
                </c:pt>
                <c:pt idx="13209">
                  <c:v>44988</c:v>
                </c:pt>
                <c:pt idx="13210">
                  <c:v>44989</c:v>
                </c:pt>
                <c:pt idx="13211">
                  <c:v>44990</c:v>
                </c:pt>
                <c:pt idx="13212">
                  <c:v>44991</c:v>
                </c:pt>
                <c:pt idx="13213">
                  <c:v>44992</c:v>
                </c:pt>
                <c:pt idx="13214">
                  <c:v>44993</c:v>
                </c:pt>
                <c:pt idx="13215">
                  <c:v>44994</c:v>
                </c:pt>
                <c:pt idx="13216">
                  <c:v>44995</c:v>
                </c:pt>
                <c:pt idx="13217">
                  <c:v>44996</c:v>
                </c:pt>
                <c:pt idx="13218">
                  <c:v>44997</c:v>
                </c:pt>
                <c:pt idx="13219">
                  <c:v>44998</c:v>
                </c:pt>
                <c:pt idx="13220">
                  <c:v>44999</c:v>
                </c:pt>
                <c:pt idx="13221">
                  <c:v>45000</c:v>
                </c:pt>
                <c:pt idx="13222">
                  <c:v>45001</c:v>
                </c:pt>
                <c:pt idx="13223">
                  <c:v>45002</c:v>
                </c:pt>
                <c:pt idx="13224">
                  <c:v>45003</c:v>
                </c:pt>
                <c:pt idx="13225">
                  <c:v>45004</c:v>
                </c:pt>
                <c:pt idx="13226">
                  <c:v>45005</c:v>
                </c:pt>
                <c:pt idx="13227">
                  <c:v>45006</c:v>
                </c:pt>
                <c:pt idx="13228">
                  <c:v>45007</c:v>
                </c:pt>
                <c:pt idx="13229">
                  <c:v>45008</c:v>
                </c:pt>
                <c:pt idx="13230">
                  <c:v>45009</c:v>
                </c:pt>
                <c:pt idx="13231">
                  <c:v>45010</c:v>
                </c:pt>
                <c:pt idx="13232">
                  <c:v>45011</c:v>
                </c:pt>
                <c:pt idx="13233">
                  <c:v>45012</c:v>
                </c:pt>
                <c:pt idx="13234">
                  <c:v>45013</c:v>
                </c:pt>
                <c:pt idx="13235">
                  <c:v>45014</c:v>
                </c:pt>
                <c:pt idx="13236">
                  <c:v>45015</c:v>
                </c:pt>
                <c:pt idx="13237">
                  <c:v>45016</c:v>
                </c:pt>
                <c:pt idx="13238">
                  <c:v>45017</c:v>
                </c:pt>
                <c:pt idx="13239">
                  <c:v>45018</c:v>
                </c:pt>
                <c:pt idx="13240">
                  <c:v>45019</c:v>
                </c:pt>
                <c:pt idx="13241">
                  <c:v>45020</c:v>
                </c:pt>
                <c:pt idx="13242">
                  <c:v>45021</c:v>
                </c:pt>
                <c:pt idx="13243">
                  <c:v>45022</c:v>
                </c:pt>
                <c:pt idx="13244">
                  <c:v>45023</c:v>
                </c:pt>
                <c:pt idx="13245">
                  <c:v>45024</c:v>
                </c:pt>
                <c:pt idx="13246">
                  <c:v>45025</c:v>
                </c:pt>
                <c:pt idx="13247">
                  <c:v>45026</c:v>
                </c:pt>
                <c:pt idx="13248">
                  <c:v>45027</c:v>
                </c:pt>
                <c:pt idx="13249">
                  <c:v>45028</c:v>
                </c:pt>
                <c:pt idx="13250">
                  <c:v>45029</c:v>
                </c:pt>
                <c:pt idx="13251">
                  <c:v>45030</c:v>
                </c:pt>
                <c:pt idx="13252">
                  <c:v>45031</c:v>
                </c:pt>
                <c:pt idx="13253">
                  <c:v>45032</c:v>
                </c:pt>
                <c:pt idx="13254">
                  <c:v>45033</c:v>
                </c:pt>
                <c:pt idx="13255">
                  <c:v>45034</c:v>
                </c:pt>
                <c:pt idx="13256">
                  <c:v>45035</c:v>
                </c:pt>
                <c:pt idx="13257">
                  <c:v>45036</c:v>
                </c:pt>
                <c:pt idx="13258">
                  <c:v>45037</c:v>
                </c:pt>
                <c:pt idx="13259">
                  <c:v>45038</c:v>
                </c:pt>
                <c:pt idx="13260">
                  <c:v>45039</c:v>
                </c:pt>
                <c:pt idx="13261">
                  <c:v>45040</c:v>
                </c:pt>
                <c:pt idx="13262">
                  <c:v>45041</c:v>
                </c:pt>
                <c:pt idx="13263">
                  <c:v>45042</c:v>
                </c:pt>
                <c:pt idx="13264">
                  <c:v>45043</c:v>
                </c:pt>
                <c:pt idx="13265">
                  <c:v>45044</c:v>
                </c:pt>
                <c:pt idx="13266">
                  <c:v>45045</c:v>
                </c:pt>
                <c:pt idx="13267">
                  <c:v>45046</c:v>
                </c:pt>
                <c:pt idx="13268">
                  <c:v>45047</c:v>
                </c:pt>
                <c:pt idx="13269">
                  <c:v>45048</c:v>
                </c:pt>
                <c:pt idx="13270">
                  <c:v>45049</c:v>
                </c:pt>
                <c:pt idx="13271">
                  <c:v>45050</c:v>
                </c:pt>
                <c:pt idx="13272">
                  <c:v>45051</c:v>
                </c:pt>
                <c:pt idx="13273">
                  <c:v>45052</c:v>
                </c:pt>
                <c:pt idx="13274">
                  <c:v>45053</c:v>
                </c:pt>
                <c:pt idx="13275">
                  <c:v>45054</c:v>
                </c:pt>
                <c:pt idx="13276">
                  <c:v>45055</c:v>
                </c:pt>
                <c:pt idx="13277">
                  <c:v>45056</c:v>
                </c:pt>
                <c:pt idx="13278">
                  <c:v>45057</c:v>
                </c:pt>
                <c:pt idx="13279">
                  <c:v>45058</c:v>
                </c:pt>
                <c:pt idx="13280">
                  <c:v>45059</c:v>
                </c:pt>
                <c:pt idx="13281">
                  <c:v>45060</c:v>
                </c:pt>
                <c:pt idx="13282">
                  <c:v>45061</c:v>
                </c:pt>
                <c:pt idx="13283">
                  <c:v>45062</c:v>
                </c:pt>
                <c:pt idx="13284">
                  <c:v>45063</c:v>
                </c:pt>
                <c:pt idx="13285">
                  <c:v>45064</c:v>
                </c:pt>
                <c:pt idx="13286">
                  <c:v>45065</c:v>
                </c:pt>
                <c:pt idx="13287">
                  <c:v>45066</c:v>
                </c:pt>
                <c:pt idx="13288">
                  <c:v>45067</c:v>
                </c:pt>
                <c:pt idx="13289">
                  <c:v>45068</c:v>
                </c:pt>
                <c:pt idx="13290">
                  <c:v>45069</c:v>
                </c:pt>
                <c:pt idx="13291">
                  <c:v>45070</c:v>
                </c:pt>
              </c:numCache>
            </c:numRef>
          </c:cat>
          <c:val>
            <c:numRef>
              <c:f>Sheet1!$C$2:$C$13293</c:f>
              <c:numCache>
                <c:formatCode>General</c:formatCode>
                <c:ptCount val="13292"/>
                <c:pt idx="5386">
                  <c:v>34.999999999999964</c:v>
                </c:pt>
                <c:pt idx="5387">
                  <c:v>33.000000000000007</c:v>
                </c:pt>
                <c:pt idx="5388">
                  <c:v>32.000000000000028</c:v>
                </c:pt>
                <c:pt idx="5389">
                  <c:v>33.000000000000007</c:v>
                </c:pt>
                <c:pt idx="5390">
                  <c:v>33.999999999999986</c:v>
                </c:pt>
                <c:pt idx="5393">
                  <c:v>36.000000000000028</c:v>
                </c:pt>
                <c:pt idx="5394">
                  <c:v>37.000000000000014</c:v>
                </c:pt>
                <c:pt idx="5395">
                  <c:v>34.999999999999964</c:v>
                </c:pt>
                <c:pt idx="5396">
                  <c:v>37.999999999999986</c:v>
                </c:pt>
                <c:pt idx="5397">
                  <c:v>33.999999999999986</c:v>
                </c:pt>
                <c:pt idx="5400">
                  <c:v>33.999999999999986</c:v>
                </c:pt>
                <c:pt idx="5401">
                  <c:v>33.999999999999986</c:v>
                </c:pt>
                <c:pt idx="5402">
                  <c:v>33.999999999999986</c:v>
                </c:pt>
                <c:pt idx="5403">
                  <c:v>33.999999999999986</c:v>
                </c:pt>
                <c:pt idx="5404">
                  <c:v>36.000000000000028</c:v>
                </c:pt>
                <c:pt idx="5407">
                  <c:v>34.999999999999964</c:v>
                </c:pt>
                <c:pt idx="5408">
                  <c:v>34.999999999999964</c:v>
                </c:pt>
                <c:pt idx="5409">
                  <c:v>33.000000000000007</c:v>
                </c:pt>
                <c:pt idx="5410">
                  <c:v>33.000000000000007</c:v>
                </c:pt>
                <c:pt idx="5411">
                  <c:v>34.999999999999964</c:v>
                </c:pt>
                <c:pt idx="5414">
                  <c:v>33.999999999999986</c:v>
                </c:pt>
                <c:pt idx="5415">
                  <c:v>33.000000000000007</c:v>
                </c:pt>
                <c:pt idx="5416">
                  <c:v>33.999999999999986</c:v>
                </c:pt>
                <c:pt idx="5417">
                  <c:v>33.999999999999986</c:v>
                </c:pt>
                <c:pt idx="5418">
                  <c:v>36.000000000000028</c:v>
                </c:pt>
                <c:pt idx="5421">
                  <c:v>37.000000000000014</c:v>
                </c:pt>
                <c:pt idx="5422">
                  <c:v>36.000000000000028</c:v>
                </c:pt>
                <c:pt idx="5423">
                  <c:v>35.000000000000057</c:v>
                </c:pt>
                <c:pt idx="5424">
                  <c:v>34.999999999999964</c:v>
                </c:pt>
                <c:pt idx="5425">
                  <c:v>34.000000000000071</c:v>
                </c:pt>
                <c:pt idx="5428">
                  <c:v>33.000000000000007</c:v>
                </c:pt>
                <c:pt idx="5429">
                  <c:v>34.999999999999964</c:v>
                </c:pt>
                <c:pt idx="5430">
                  <c:v>35.000000000000057</c:v>
                </c:pt>
                <c:pt idx="5431">
                  <c:v>32.000000000000028</c:v>
                </c:pt>
                <c:pt idx="5432">
                  <c:v>32.999999999999915</c:v>
                </c:pt>
                <c:pt idx="5435">
                  <c:v>33.000000000000007</c:v>
                </c:pt>
                <c:pt idx="5436">
                  <c:v>33.999999999999986</c:v>
                </c:pt>
                <c:pt idx="5437">
                  <c:v>34.999999999999964</c:v>
                </c:pt>
                <c:pt idx="5438">
                  <c:v>33.000000000000007</c:v>
                </c:pt>
                <c:pt idx="5439">
                  <c:v>33.000000000000007</c:v>
                </c:pt>
                <c:pt idx="5442">
                  <c:v>32.000000000000028</c:v>
                </c:pt>
                <c:pt idx="5443">
                  <c:v>33.000000000000007</c:v>
                </c:pt>
                <c:pt idx="5444">
                  <c:v>33.000000000000007</c:v>
                </c:pt>
                <c:pt idx="5445">
                  <c:v>32.000000000000028</c:v>
                </c:pt>
                <c:pt idx="5446">
                  <c:v>33.999999999999986</c:v>
                </c:pt>
                <c:pt idx="5449">
                  <c:v>37.000000000000014</c:v>
                </c:pt>
                <c:pt idx="5450">
                  <c:v>35.000000000000057</c:v>
                </c:pt>
                <c:pt idx="5451">
                  <c:v>37.000000000000014</c:v>
                </c:pt>
                <c:pt idx="5452">
                  <c:v>33.000000000000007</c:v>
                </c:pt>
                <c:pt idx="5453">
                  <c:v>35.000000000000057</c:v>
                </c:pt>
                <c:pt idx="5456">
                  <c:v>32.000000000000028</c:v>
                </c:pt>
                <c:pt idx="5457">
                  <c:v>29.999999999999982</c:v>
                </c:pt>
                <c:pt idx="5458">
                  <c:v>29.999999999999982</c:v>
                </c:pt>
                <c:pt idx="5459">
                  <c:v>30.999999999999961</c:v>
                </c:pt>
                <c:pt idx="5460">
                  <c:v>26.999999999999957</c:v>
                </c:pt>
                <c:pt idx="5463">
                  <c:v>27.999999999999936</c:v>
                </c:pt>
                <c:pt idx="5464">
                  <c:v>27.999999999999936</c:v>
                </c:pt>
                <c:pt idx="5465">
                  <c:v>23.999999999999932</c:v>
                </c:pt>
                <c:pt idx="5466">
                  <c:v>26.999999999999957</c:v>
                </c:pt>
                <c:pt idx="5467">
                  <c:v>26.999999999999957</c:v>
                </c:pt>
                <c:pt idx="5473">
                  <c:v>25</c:v>
                </c:pt>
                <c:pt idx="5474">
                  <c:v>26.999999999999957</c:v>
                </c:pt>
                <c:pt idx="5479">
                  <c:v>25</c:v>
                </c:pt>
                <c:pt idx="5480">
                  <c:v>23.000000000000043</c:v>
                </c:pt>
                <c:pt idx="5481">
                  <c:v>23.999999999999932</c:v>
                </c:pt>
                <c:pt idx="5484">
                  <c:v>21.999999999999975</c:v>
                </c:pt>
                <c:pt idx="5485">
                  <c:v>25</c:v>
                </c:pt>
                <c:pt idx="5486">
                  <c:v>25.999999999999979</c:v>
                </c:pt>
                <c:pt idx="5487">
                  <c:v>25</c:v>
                </c:pt>
                <c:pt idx="5488">
                  <c:v>29.000000000000004</c:v>
                </c:pt>
                <c:pt idx="5491">
                  <c:v>28.000000000000025</c:v>
                </c:pt>
                <c:pt idx="5492">
                  <c:v>29.000000000000004</c:v>
                </c:pt>
                <c:pt idx="5493">
                  <c:v>28.000000000000025</c:v>
                </c:pt>
                <c:pt idx="5494">
                  <c:v>29.000000000000004</c:v>
                </c:pt>
                <c:pt idx="5495">
                  <c:v>28.999999999999915</c:v>
                </c:pt>
                <c:pt idx="5498">
                  <c:v>26.999999999999957</c:v>
                </c:pt>
                <c:pt idx="5499">
                  <c:v>29.000000000000004</c:v>
                </c:pt>
                <c:pt idx="5500">
                  <c:v>28.000000000000025</c:v>
                </c:pt>
                <c:pt idx="5501">
                  <c:v>29.000000000000004</c:v>
                </c:pt>
                <c:pt idx="5502">
                  <c:v>30.999999999999961</c:v>
                </c:pt>
                <c:pt idx="5505">
                  <c:v>31.99999999999994</c:v>
                </c:pt>
                <c:pt idx="5506">
                  <c:v>28.000000000000025</c:v>
                </c:pt>
                <c:pt idx="5507">
                  <c:v>29.000000000000004</c:v>
                </c:pt>
                <c:pt idx="5508">
                  <c:v>28.000000000000025</c:v>
                </c:pt>
                <c:pt idx="5509">
                  <c:v>28.000000000000025</c:v>
                </c:pt>
                <c:pt idx="5512">
                  <c:v>28.000000000000025</c:v>
                </c:pt>
                <c:pt idx="5513">
                  <c:v>26.999999999999957</c:v>
                </c:pt>
                <c:pt idx="5514">
                  <c:v>27.999999999999936</c:v>
                </c:pt>
                <c:pt idx="5515">
                  <c:v>31.99999999999994</c:v>
                </c:pt>
                <c:pt idx="5516">
                  <c:v>29.000000000000004</c:v>
                </c:pt>
                <c:pt idx="5519">
                  <c:v>29.999999999999982</c:v>
                </c:pt>
                <c:pt idx="5520">
                  <c:v>28.000000000000025</c:v>
                </c:pt>
                <c:pt idx="5521">
                  <c:v>26.999999999999957</c:v>
                </c:pt>
                <c:pt idx="5522">
                  <c:v>25</c:v>
                </c:pt>
                <c:pt idx="5523">
                  <c:v>25.999999999999979</c:v>
                </c:pt>
                <c:pt idx="5526">
                  <c:v>25.999999999999979</c:v>
                </c:pt>
                <c:pt idx="5527">
                  <c:v>25.999999999999979</c:v>
                </c:pt>
                <c:pt idx="5528">
                  <c:v>26.000000000000068</c:v>
                </c:pt>
                <c:pt idx="5529">
                  <c:v>27.000000000000046</c:v>
                </c:pt>
                <c:pt idx="5530">
                  <c:v>26.000000000000068</c:v>
                </c:pt>
                <c:pt idx="5533">
                  <c:v>28.000000000000025</c:v>
                </c:pt>
                <c:pt idx="5534">
                  <c:v>26.999999999999957</c:v>
                </c:pt>
                <c:pt idx="5535">
                  <c:v>25.999999999999979</c:v>
                </c:pt>
                <c:pt idx="5536">
                  <c:v>26.999999999999957</c:v>
                </c:pt>
                <c:pt idx="5537">
                  <c:v>25</c:v>
                </c:pt>
                <c:pt idx="5540">
                  <c:v>24.000000000000021</c:v>
                </c:pt>
                <c:pt idx="5541">
                  <c:v>26.999999999999957</c:v>
                </c:pt>
                <c:pt idx="5542">
                  <c:v>23.000000000000043</c:v>
                </c:pt>
                <c:pt idx="5543">
                  <c:v>26.000000000000068</c:v>
                </c:pt>
                <c:pt idx="5544">
                  <c:v>25</c:v>
                </c:pt>
                <c:pt idx="5547">
                  <c:v>25</c:v>
                </c:pt>
                <c:pt idx="5548">
                  <c:v>23.999999999999932</c:v>
                </c:pt>
                <c:pt idx="5549">
                  <c:v>24.000000000000021</c:v>
                </c:pt>
                <c:pt idx="5550">
                  <c:v>25</c:v>
                </c:pt>
                <c:pt idx="5551">
                  <c:v>24.000000000000021</c:v>
                </c:pt>
                <c:pt idx="5554">
                  <c:v>23.000000000000043</c:v>
                </c:pt>
                <c:pt idx="5555">
                  <c:v>22.999999999999954</c:v>
                </c:pt>
                <c:pt idx="5556">
                  <c:v>25</c:v>
                </c:pt>
                <c:pt idx="5557">
                  <c:v>23.999999999999932</c:v>
                </c:pt>
                <c:pt idx="5558">
                  <c:v>25</c:v>
                </c:pt>
                <c:pt idx="5561">
                  <c:v>22.999999999999954</c:v>
                </c:pt>
                <c:pt idx="5562">
                  <c:v>24.000000000000021</c:v>
                </c:pt>
                <c:pt idx="5563">
                  <c:v>24.000000000000021</c:v>
                </c:pt>
                <c:pt idx="5564">
                  <c:v>25</c:v>
                </c:pt>
                <c:pt idx="5569">
                  <c:v>25</c:v>
                </c:pt>
                <c:pt idx="5570">
                  <c:v>24.000000000000021</c:v>
                </c:pt>
                <c:pt idx="5571">
                  <c:v>24.000000000000021</c:v>
                </c:pt>
                <c:pt idx="5572">
                  <c:v>22.999999999999954</c:v>
                </c:pt>
                <c:pt idx="5575">
                  <c:v>25</c:v>
                </c:pt>
                <c:pt idx="5576">
                  <c:v>25</c:v>
                </c:pt>
                <c:pt idx="5577">
                  <c:v>25</c:v>
                </c:pt>
                <c:pt idx="5578">
                  <c:v>23.999999999999932</c:v>
                </c:pt>
                <c:pt idx="5579">
                  <c:v>25</c:v>
                </c:pt>
                <c:pt idx="5582">
                  <c:v>25</c:v>
                </c:pt>
                <c:pt idx="5583">
                  <c:v>25.999999999999979</c:v>
                </c:pt>
                <c:pt idx="5584">
                  <c:v>23.999999999999932</c:v>
                </c:pt>
                <c:pt idx="5585">
                  <c:v>24.000000000000021</c:v>
                </c:pt>
                <c:pt idx="5586">
                  <c:v>23.999999999999932</c:v>
                </c:pt>
                <c:pt idx="5589">
                  <c:v>23.000000000000043</c:v>
                </c:pt>
                <c:pt idx="5590">
                  <c:v>24.000000000000021</c:v>
                </c:pt>
                <c:pt idx="5591">
                  <c:v>23.000000000000043</c:v>
                </c:pt>
                <c:pt idx="5592">
                  <c:v>22.999999999999954</c:v>
                </c:pt>
                <c:pt idx="5593">
                  <c:v>24.000000000000021</c:v>
                </c:pt>
                <c:pt idx="5596">
                  <c:v>25</c:v>
                </c:pt>
                <c:pt idx="5597">
                  <c:v>25</c:v>
                </c:pt>
                <c:pt idx="5599">
                  <c:v>25.999999999999979</c:v>
                </c:pt>
                <c:pt idx="5600">
                  <c:v>24.000000000000021</c:v>
                </c:pt>
                <c:pt idx="5603">
                  <c:v>23.999999999999932</c:v>
                </c:pt>
                <c:pt idx="5604">
                  <c:v>25.999999999999979</c:v>
                </c:pt>
                <c:pt idx="5605">
                  <c:v>25</c:v>
                </c:pt>
                <c:pt idx="5606">
                  <c:v>24.000000000000021</c:v>
                </c:pt>
                <c:pt idx="5607">
                  <c:v>25</c:v>
                </c:pt>
                <c:pt idx="5610">
                  <c:v>24.000000000000021</c:v>
                </c:pt>
                <c:pt idx="5611">
                  <c:v>26.000000000000068</c:v>
                </c:pt>
                <c:pt idx="5612">
                  <c:v>23.000000000000043</c:v>
                </c:pt>
                <c:pt idx="5613">
                  <c:v>20.999999999999996</c:v>
                </c:pt>
                <c:pt idx="5614">
                  <c:v>23.000000000000043</c:v>
                </c:pt>
                <c:pt idx="5617">
                  <c:v>21.999999999999975</c:v>
                </c:pt>
                <c:pt idx="5618">
                  <c:v>21.999999999999975</c:v>
                </c:pt>
                <c:pt idx="5619">
                  <c:v>21.999999999999975</c:v>
                </c:pt>
                <c:pt idx="5620">
                  <c:v>21.999999999999975</c:v>
                </c:pt>
                <c:pt idx="5621">
                  <c:v>21.999999999999975</c:v>
                </c:pt>
                <c:pt idx="5624">
                  <c:v>21.999999999999975</c:v>
                </c:pt>
                <c:pt idx="5625">
                  <c:v>21.999999999999975</c:v>
                </c:pt>
                <c:pt idx="5626">
                  <c:v>21.999999999999975</c:v>
                </c:pt>
                <c:pt idx="5627">
                  <c:v>21.999999999999975</c:v>
                </c:pt>
                <c:pt idx="5628">
                  <c:v>22.999999999999954</c:v>
                </c:pt>
                <c:pt idx="5631">
                  <c:v>22.000000000000064</c:v>
                </c:pt>
                <c:pt idx="5632">
                  <c:v>21.999999999999975</c:v>
                </c:pt>
                <c:pt idx="5633">
                  <c:v>23.000000000000043</c:v>
                </c:pt>
                <c:pt idx="5634">
                  <c:v>21.999999999999975</c:v>
                </c:pt>
                <c:pt idx="5635">
                  <c:v>23.000000000000043</c:v>
                </c:pt>
                <c:pt idx="5638">
                  <c:v>20.999999999999996</c:v>
                </c:pt>
                <c:pt idx="5639">
                  <c:v>22.999999999999954</c:v>
                </c:pt>
                <c:pt idx="5640">
                  <c:v>21.999999999999975</c:v>
                </c:pt>
                <c:pt idx="5641">
                  <c:v>20.000000000000018</c:v>
                </c:pt>
                <c:pt idx="5642">
                  <c:v>21.999999999999975</c:v>
                </c:pt>
                <c:pt idx="5645">
                  <c:v>24.000000000000021</c:v>
                </c:pt>
                <c:pt idx="5646">
                  <c:v>23.999999999999932</c:v>
                </c:pt>
                <c:pt idx="5647">
                  <c:v>22.999999999999954</c:v>
                </c:pt>
                <c:pt idx="5648">
                  <c:v>22.999999999999954</c:v>
                </c:pt>
                <c:pt idx="5649">
                  <c:v>25</c:v>
                </c:pt>
                <c:pt idx="5652">
                  <c:v>22.999999999999954</c:v>
                </c:pt>
                <c:pt idx="5653">
                  <c:v>24.000000000000021</c:v>
                </c:pt>
                <c:pt idx="5654">
                  <c:v>23.000000000000043</c:v>
                </c:pt>
                <c:pt idx="5655">
                  <c:v>24.000000000000021</c:v>
                </c:pt>
                <c:pt idx="5656">
                  <c:v>23.999999999999932</c:v>
                </c:pt>
                <c:pt idx="5659">
                  <c:v>24.000000000000021</c:v>
                </c:pt>
                <c:pt idx="5660">
                  <c:v>22.999999999999954</c:v>
                </c:pt>
                <c:pt idx="5661">
                  <c:v>22.999999999999954</c:v>
                </c:pt>
                <c:pt idx="5662">
                  <c:v>24.000000000000021</c:v>
                </c:pt>
                <c:pt idx="5663">
                  <c:v>24.000000000000021</c:v>
                </c:pt>
                <c:pt idx="5666">
                  <c:v>24.000000000000021</c:v>
                </c:pt>
                <c:pt idx="5667">
                  <c:v>23.000000000000043</c:v>
                </c:pt>
                <c:pt idx="5668">
                  <c:v>24.000000000000021</c:v>
                </c:pt>
                <c:pt idx="5669">
                  <c:v>21.999999999999975</c:v>
                </c:pt>
                <c:pt idx="5670">
                  <c:v>20.999999999999996</c:v>
                </c:pt>
                <c:pt idx="5673">
                  <c:v>21.999999999999975</c:v>
                </c:pt>
                <c:pt idx="5674">
                  <c:v>25.999999999999979</c:v>
                </c:pt>
                <c:pt idx="5675">
                  <c:v>24.000000000000021</c:v>
                </c:pt>
                <c:pt idx="5676">
                  <c:v>21.999999999999975</c:v>
                </c:pt>
                <c:pt idx="5677">
                  <c:v>23.000000000000043</c:v>
                </c:pt>
                <c:pt idx="5680">
                  <c:v>22.999999999999954</c:v>
                </c:pt>
                <c:pt idx="5681">
                  <c:v>22.999999999999954</c:v>
                </c:pt>
                <c:pt idx="5682">
                  <c:v>22.000000000000064</c:v>
                </c:pt>
                <c:pt idx="5683">
                  <c:v>25</c:v>
                </c:pt>
                <c:pt idx="5684">
                  <c:v>25</c:v>
                </c:pt>
                <c:pt idx="5687">
                  <c:v>25</c:v>
                </c:pt>
                <c:pt idx="5688">
                  <c:v>25</c:v>
                </c:pt>
                <c:pt idx="5689">
                  <c:v>24.000000000000021</c:v>
                </c:pt>
                <c:pt idx="5690">
                  <c:v>23.999999999999932</c:v>
                </c:pt>
                <c:pt idx="5691">
                  <c:v>23.000000000000043</c:v>
                </c:pt>
                <c:pt idx="5694">
                  <c:v>23.000000000000043</c:v>
                </c:pt>
                <c:pt idx="5695">
                  <c:v>20.000000000000018</c:v>
                </c:pt>
                <c:pt idx="5696">
                  <c:v>21.999999999999975</c:v>
                </c:pt>
                <c:pt idx="5697">
                  <c:v>25</c:v>
                </c:pt>
                <c:pt idx="5698">
                  <c:v>24.000000000000021</c:v>
                </c:pt>
                <c:pt idx="5701">
                  <c:v>22.999999999999954</c:v>
                </c:pt>
                <c:pt idx="5702">
                  <c:v>25</c:v>
                </c:pt>
                <c:pt idx="5703">
                  <c:v>24.000000000000021</c:v>
                </c:pt>
                <c:pt idx="5705">
                  <c:v>23.000000000000043</c:v>
                </c:pt>
                <c:pt idx="5708">
                  <c:v>24.000000000000021</c:v>
                </c:pt>
                <c:pt idx="5709">
                  <c:v>21.999999999999975</c:v>
                </c:pt>
                <c:pt idx="5710">
                  <c:v>24.000000000000021</c:v>
                </c:pt>
                <c:pt idx="5711">
                  <c:v>22.000000000000064</c:v>
                </c:pt>
                <c:pt idx="5712">
                  <c:v>21.999999999999975</c:v>
                </c:pt>
                <c:pt idx="5715">
                  <c:v>20.999999999999996</c:v>
                </c:pt>
                <c:pt idx="5716">
                  <c:v>21.999999999999975</c:v>
                </c:pt>
                <c:pt idx="5717">
                  <c:v>21.999999999999975</c:v>
                </c:pt>
                <c:pt idx="5718">
                  <c:v>23.000000000000043</c:v>
                </c:pt>
                <c:pt idx="5719">
                  <c:v>24.000000000000021</c:v>
                </c:pt>
                <c:pt idx="5722">
                  <c:v>22.000000000000064</c:v>
                </c:pt>
                <c:pt idx="5723">
                  <c:v>20.999999999999996</c:v>
                </c:pt>
                <c:pt idx="5724">
                  <c:v>23.000000000000043</c:v>
                </c:pt>
                <c:pt idx="5725">
                  <c:v>22.999999999999954</c:v>
                </c:pt>
                <c:pt idx="5726">
                  <c:v>24.000000000000021</c:v>
                </c:pt>
                <c:pt idx="5729">
                  <c:v>22.000000000000064</c:v>
                </c:pt>
                <c:pt idx="5730">
                  <c:v>24.000000000000021</c:v>
                </c:pt>
                <c:pt idx="5731">
                  <c:v>23.999999999999932</c:v>
                </c:pt>
                <c:pt idx="5732">
                  <c:v>20.999999999999996</c:v>
                </c:pt>
                <c:pt idx="5733">
                  <c:v>23.999999999999932</c:v>
                </c:pt>
                <c:pt idx="5736">
                  <c:v>20.000000000000018</c:v>
                </c:pt>
                <c:pt idx="5737">
                  <c:v>20.999999999999996</c:v>
                </c:pt>
                <c:pt idx="5738">
                  <c:v>21.999999999999975</c:v>
                </c:pt>
                <c:pt idx="5739">
                  <c:v>20.999999999999996</c:v>
                </c:pt>
                <c:pt idx="5740">
                  <c:v>20.999999999999996</c:v>
                </c:pt>
                <c:pt idx="5743">
                  <c:v>20.999999999999996</c:v>
                </c:pt>
                <c:pt idx="5744">
                  <c:v>21.999999999999975</c:v>
                </c:pt>
                <c:pt idx="5745">
                  <c:v>23.000000000000043</c:v>
                </c:pt>
                <c:pt idx="5746">
                  <c:v>22.000000000000064</c:v>
                </c:pt>
                <c:pt idx="5747">
                  <c:v>29.000000000000004</c:v>
                </c:pt>
                <c:pt idx="5750">
                  <c:v>29.000000000000004</c:v>
                </c:pt>
                <c:pt idx="5751">
                  <c:v>32.000000000000028</c:v>
                </c:pt>
                <c:pt idx="5752">
                  <c:v>30.999999999999961</c:v>
                </c:pt>
                <c:pt idx="5753">
                  <c:v>29.999999999999982</c:v>
                </c:pt>
                <c:pt idx="5754">
                  <c:v>30.999999999999961</c:v>
                </c:pt>
                <c:pt idx="5757">
                  <c:v>29.000000000000004</c:v>
                </c:pt>
                <c:pt idx="5758">
                  <c:v>28.000000000000025</c:v>
                </c:pt>
                <c:pt idx="5759">
                  <c:v>28.000000000000025</c:v>
                </c:pt>
                <c:pt idx="5760">
                  <c:v>29.999999999999982</c:v>
                </c:pt>
                <c:pt idx="5761">
                  <c:v>29.000000000000004</c:v>
                </c:pt>
                <c:pt idx="5764">
                  <c:v>28.000000000000025</c:v>
                </c:pt>
                <c:pt idx="5765">
                  <c:v>28.000000000000025</c:v>
                </c:pt>
                <c:pt idx="5766">
                  <c:v>27.999999999999936</c:v>
                </c:pt>
                <c:pt idx="5767">
                  <c:v>24.000000000000021</c:v>
                </c:pt>
                <c:pt idx="5768">
                  <c:v>26.999999999999957</c:v>
                </c:pt>
                <c:pt idx="5771">
                  <c:v>26.999999999999957</c:v>
                </c:pt>
                <c:pt idx="5772">
                  <c:v>27.000000000000046</c:v>
                </c:pt>
                <c:pt idx="5773">
                  <c:v>28.000000000000025</c:v>
                </c:pt>
                <c:pt idx="5774">
                  <c:v>26.999999999999957</c:v>
                </c:pt>
                <c:pt idx="5775">
                  <c:v>25</c:v>
                </c:pt>
                <c:pt idx="5778">
                  <c:v>25.999999999999979</c:v>
                </c:pt>
                <c:pt idx="5779">
                  <c:v>27.000000000000046</c:v>
                </c:pt>
                <c:pt idx="5780">
                  <c:v>26.000000000000068</c:v>
                </c:pt>
                <c:pt idx="5781">
                  <c:v>25</c:v>
                </c:pt>
                <c:pt idx="5782">
                  <c:v>25</c:v>
                </c:pt>
                <c:pt idx="5785">
                  <c:v>25</c:v>
                </c:pt>
                <c:pt idx="5786">
                  <c:v>25.999999999999979</c:v>
                </c:pt>
                <c:pt idx="5787">
                  <c:v>23.999999999999932</c:v>
                </c:pt>
                <c:pt idx="5788">
                  <c:v>24.000000000000021</c:v>
                </c:pt>
                <c:pt idx="5789">
                  <c:v>24.000000000000021</c:v>
                </c:pt>
                <c:pt idx="5792">
                  <c:v>25.999999999999979</c:v>
                </c:pt>
                <c:pt idx="5793">
                  <c:v>25</c:v>
                </c:pt>
                <c:pt idx="5794">
                  <c:v>25</c:v>
                </c:pt>
                <c:pt idx="5795">
                  <c:v>25</c:v>
                </c:pt>
                <c:pt idx="5796">
                  <c:v>23.999999999999932</c:v>
                </c:pt>
                <c:pt idx="5799">
                  <c:v>22.999999999999954</c:v>
                </c:pt>
                <c:pt idx="5800">
                  <c:v>23.999999999999932</c:v>
                </c:pt>
                <c:pt idx="5801">
                  <c:v>22.999999999999954</c:v>
                </c:pt>
                <c:pt idx="5802">
                  <c:v>24.000000000000021</c:v>
                </c:pt>
                <c:pt idx="5803">
                  <c:v>23.999999999999932</c:v>
                </c:pt>
                <c:pt idx="5806">
                  <c:v>21.999999999999975</c:v>
                </c:pt>
                <c:pt idx="5807">
                  <c:v>22.000000000000064</c:v>
                </c:pt>
                <c:pt idx="5808">
                  <c:v>21.999999999999975</c:v>
                </c:pt>
                <c:pt idx="5809">
                  <c:v>21.999999999999975</c:v>
                </c:pt>
                <c:pt idx="5810">
                  <c:v>20.000000000000018</c:v>
                </c:pt>
                <c:pt idx="5813">
                  <c:v>22.000000000000064</c:v>
                </c:pt>
                <c:pt idx="5814">
                  <c:v>18.00000000000006</c:v>
                </c:pt>
                <c:pt idx="5815">
                  <c:v>19.999999999999929</c:v>
                </c:pt>
                <c:pt idx="5816">
                  <c:v>20.000000000000018</c:v>
                </c:pt>
                <c:pt idx="5817">
                  <c:v>18.00000000000006</c:v>
                </c:pt>
                <c:pt idx="5820">
                  <c:v>17.999999999999972</c:v>
                </c:pt>
                <c:pt idx="5821">
                  <c:v>20.000000000000018</c:v>
                </c:pt>
                <c:pt idx="5822">
                  <c:v>18.99999999999995</c:v>
                </c:pt>
                <c:pt idx="5823">
                  <c:v>20.000000000000018</c:v>
                </c:pt>
                <c:pt idx="5824">
                  <c:v>20.000000000000018</c:v>
                </c:pt>
                <c:pt idx="5827">
                  <c:v>20.000000000000018</c:v>
                </c:pt>
                <c:pt idx="5828">
                  <c:v>19.999999999999929</c:v>
                </c:pt>
                <c:pt idx="5829">
                  <c:v>19.000000000000039</c:v>
                </c:pt>
                <c:pt idx="5830">
                  <c:v>20.000000000000018</c:v>
                </c:pt>
                <c:pt idx="5831">
                  <c:v>21.000000000000085</c:v>
                </c:pt>
                <c:pt idx="5834">
                  <c:v>22.000000000000064</c:v>
                </c:pt>
                <c:pt idx="5838">
                  <c:v>20.999999999999996</c:v>
                </c:pt>
                <c:pt idx="5841">
                  <c:v>22.000000000000064</c:v>
                </c:pt>
                <c:pt idx="5844">
                  <c:v>24.000000000000021</c:v>
                </c:pt>
                <c:pt idx="5845">
                  <c:v>23.000000000000043</c:v>
                </c:pt>
                <c:pt idx="5848">
                  <c:v>18.00000000000006</c:v>
                </c:pt>
                <c:pt idx="5849">
                  <c:v>20.000000000000018</c:v>
                </c:pt>
                <c:pt idx="5850">
                  <c:v>16.999999999999993</c:v>
                </c:pt>
                <c:pt idx="5851">
                  <c:v>16.000000000000014</c:v>
                </c:pt>
                <c:pt idx="5852">
                  <c:v>16.999999999999993</c:v>
                </c:pt>
                <c:pt idx="5855">
                  <c:v>16.999999999999993</c:v>
                </c:pt>
                <c:pt idx="5856">
                  <c:v>14.000000000000057</c:v>
                </c:pt>
                <c:pt idx="5857">
                  <c:v>16.999999999999993</c:v>
                </c:pt>
                <c:pt idx="5858">
                  <c:v>17.999999999999972</c:v>
                </c:pt>
                <c:pt idx="5859">
                  <c:v>18.99999999999995</c:v>
                </c:pt>
                <c:pt idx="5862">
                  <c:v>18.00000000000006</c:v>
                </c:pt>
                <c:pt idx="5863">
                  <c:v>16.999999999999993</c:v>
                </c:pt>
                <c:pt idx="5864">
                  <c:v>16.999999999999993</c:v>
                </c:pt>
                <c:pt idx="5865">
                  <c:v>16.999999999999993</c:v>
                </c:pt>
                <c:pt idx="5866">
                  <c:v>16.999999999999993</c:v>
                </c:pt>
                <c:pt idx="5869">
                  <c:v>18.00000000000006</c:v>
                </c:pt>
                <c:pt idx="5870">
                  <c:v>20.000000000000018</c:v>
                </c:pt>
                <c:pt idx="5871">
                  <c:v>20.999999999999996</c:v>
                </c:pt>
                <c:pt idx="5872">
                  <c:v>20.000000000000018</c:v>
                </c:pt>
                <c:pt idx="5873">
                  <c:v>20.999999999999996</c:v>
                </c:pt>
                <c:pt idx="5876">
                  <c:v>20.999999999999996</c:v>
                </c:pt>
                <c:pt idx="5877">
                  <c:v>21.000000000000085</c:v>
                </c:pt>
                <c:pt idx="5878">
                  <c:v>20.000000000000018</c:v>
                </c:pt>
                <c:pt idx="5879">
                  <c:v>19.000000000000039</c:v>
                </c:pt>
                <c:pt idx="5880">
                  <c:v>17.999999999999972</c:v>
                </c:pt>
                <c:pt idx="5883">
                  <c:v>18.00000000000006</c:v>
                </c:pt>
                <c:pt idx="5884">
                  <c:v>17.000000000000082</c:v>
                </c:pt>
                <c:pt idx="5885">
                  <c:v>20.000000000000018</c:v>
                </c:pt>
                <c:pt idx="5886">
                  <c:v>19.999999999999972</c:v>
                </c:pt>
                <c:pt idx="5887">
                  <c:v>19.000000000000039</c:v>
                </c:pt>
                <c:pt idx="5890">
                  <c:v>20.000000000000018</c:v>
                </c:pt>
                <c:pt idx="5891">
                  <c:v>19.999999999999972</c:v>
                </c:pt>
                <c:pt idx="5892">
                  <c:v>16.999999999999993</c:v>
                </c:pt>
                <c:pt idx="5893">
                  <c:v>19.999999999999972</c:v>
                </c:pt>
                <c:pt idx="5894">
                  <c:v>20.999999999999996</c:v>
                </c:pt>
                <c:pt idx="5897">
                  <c:v>19.000000000000039</c:v>
                </c:pt>
                <c:pt idx="5898">
                  <c:v>18.999999999999993</c:v>
                </c:pt>
                <c:pt idx="5899">
                  <c:v>20.000000000000018</c:v>
                </c:pt>
                <c:pt idx="5900">
                  <c:v>19.000000000000039</c:v>
                </c:pt>
                <c:pt idx="5901">
                  <c:v>16.000000000000014</c:v>
                </c:pt>
                <c:pt idx="5904">
                  <c:v>16.999999999999993</c:v>
                </c:pt>
                <c:pt idx="5905">
                  <c:v>16.999999999999993</c:v>
                </c:pt>
                <c:pt idx="5906">
                  <c:v>16.000000000000014</c:v>
                </c:pt>
                <c:pt idx="5907">
                  <c:v>16.000000000000014</c:v>
                </c:pt>
                <c:pt idx="5908">
                  <c:v>14.999999999999991</c:v>
                </c:pt>
                <c:pt idx="5911">
                  <c:v>14.999999999999991</c:v>
                </c:pt>
                <c:pt idx="5912">
                  <c:v>14.999999999999947</c:v>
                </c:pt>
                <c:pt idx="5913">
                  <c:v>15.000000000000036</c:v>
                </c:pt>
                <c:pt idx="5914">
                  <c:v>20.000000000000018</c:v>
                </c:pt>
                <c:pt idx="5915">
                  <c:v>16.999999999999993</c:v>
                </c:pt>
                <c:pt idx="5918">
                  <c:v>19.999999999999972</c:v>
                </c:pt>
                <c:pt idx="5919">
                  <c:v>14.999999999999947</c:v>
                </c:pt>
                <c:pt idx="5920">
                  <c:v>18.99999999999995</c:v>
                </c:pt>
                <c:pt idx="5921">
                  <c:v>14.999999999999947</c:v>
                </c:pt>
                <c:pt idx="5922">
                  <c:v>16.000000000000014</c:v>
                </c:pt>
                <c:pt idx="5925">
                  <c:v>16.999999999999993</c:v>
                </c:pt>
                <c:pt idx="5926">
                  <c:v>16.999999999999993</c:v>
                </c:pt>
                <c:pt idx="5927">
                  <c:v>16.999999999999993</c:v>
                </c:pt>
                <c:pt idx="5928">
                  <c:v>18.99999999999995</c:v>
                </c:pt>
                <c:pt idx="5929">
                  <c:v>16.999999999999993</c:v>
                </c:pt>
                <c:pt idx="5932">
                  <c:v>17.000000000000082</c:v>
                </c:pt>
                <c:pt idx="5933">
                  <c:v>18.00000000000006</c:v>
                </c:pt>
                <c:pt idx="5934">
                  <c:v>16.000000000000014</c:v>
                </c:pt>
                <c:pt idx="5935">
                  <c:v>14.999999999999947</c:v>
                </c:pt>
                <c:pt idx="5936">
                  <c:v>17.999999999999972</c:v>
                </c:pt>
                <c:pt idx="5939">
                  <c:v>16.000000000000014</c:v>
                </c:pt>
                <c:pt idx="5940">
                  <c:v>14.999999999999947</c:v>
                </c:pt>
                <c:pt idx="5941">
                  <c:v>16.999999999999993</c:v>
                </c:pt>
                <c:pt idx="5942">
                  <c:v>16.000000000000014</c:v>
                </c:pt>
                <c:pt idx="5943">
                  <c:v>14.999999999999947</c:v>
                </c:pt>
                <c:pt idx="5946">
                  <c:v>13.999999999999968</c:v>
                </c:pt>
                <c:pt idx="5947">
                  <c:v>12.000000000000011</c:v>
                </c:pt>
                <c:pt idx="5948">
                  <c:v>12.999999999999989</c:v>
                </c:pt>
                <c:pt idx="5949">
                  <c:v>12.999999999999989</c:v>
                </c:pt>
                <c:pt idx="5954">
                  <c:v>10.999999999999943</c:v>
                </c:pt>
                <c:pt idx="5955">
                  <c:v>12.000000000000011</c:v>
                </c:pt>
                <c:pt idx="5956">
                  <c:v>12.999999999999989</c:v>
                </c:pt>
                <c:pt idx="5957">
                  <c:v>15.000000000000036</c:v>
                </c:pt>
                <c:pt idx="5960">
                  <c:v>15.000000000000036</c:v>
                </c:pt>
                <c:pt idx="5961">
                  <c:v>12.999999999999989</c:v>
                </c:pt>
                <c:pt idx="5962">
                  <c:v>19.000000000000039</c:v>
                </c:pt>
                <c:pt idx="5964">
                  <c:v>20.000000000000018</c:v>
                </c:pt>
                <c:pt idx="5967">
                  <c:v>18.00000000000006</c:v>
                </c:pt>
                <c:pt idx="5968">
                  <c:v>18.99999999999995</c:v>
                </c:pt>
                <c:pt idx="5969">
                  <c:v>18.00000000000006</c:v>
                </c:pt>
                <c:pt idx="5970">
                  <c:v>19.999999999999972</c:v>
                </c:pt>
                <c:pt idx="5971">
                  <c:v>20.999999999999996</c:v>
                </c:pt>
                <c:pt idx="5974">
                  <c:v>20.999999999999996</c:v>
                </c:pt>
                <c:pt idx="5975">
                  <c:v>20.999999999999996</c:v>
                </c:pt>
                <c:pt idx="5976">
                  <c:v>18.999999999999993</c:v>
                </c:pt>
                <c:pt idx="5977">
                  <c:v>20.999999999999996</c:v>
                </c:pt>
                <c:pt idx="5978">
                  <c:v>18.999999999999993</c:v>
                </c:pt>
                <c:pt idx="5981">
                  <c:v>20.999999999999996</c:v>
                </c:pt>
                <c:pt idx="5982">
                  <c:v>17.999999999999972</c:v>
                </c:pt>
                <c:pt idx="5983">
                  <c:v>20.000000000000018</c:v>
                </c:pt>
                <c:pt idx="5984">
                  <c:v>18.000000000000014</c:v>
                </c:pt>
                <c:pt idx="5985">
                  <c:v>19.999999999999972</c:v>
                </c:pt>
                <c:pt idx="5988">
                  <c:v>19.999999999999972</c:v>
                </c:pt>
                <c:pt idx="5989">
                  <c:v>22.000000000000021</c:v>
                </c:pt>
                <c:pt idx="5990">
                  <c:v>20.999999999999996</c:v>
                </c:pt>
                <c:pt idx="5991">
                  <c:v>16.999999999999993</c:v>
                </c:pt>
                <c:pt idx="5992">
                  <c:v>20.000000000000018</c:v>
                </c:pt>
                <c:pt idx="5995">
                  <c:v>18.999999999999993</c:v>
                </c:pt>
                <c:pt idx="5996">
                  <c:v>16.000000000000014</c:v>
                </c:pt>
                <c:pt idx="5997">
                  <c:v>20.999999999999996</c:v>
                </c:pt>
                <c:pt idx="5998">
                  <c:v>16.000000000000014</c:v>
                </c:pt>
                <c:pt idx="5999">
                  <c:v>20.000000000000018</c:v>
                </c:pt>
                <c:pt idx="6002">
                  <c:v>17.000000000000036</c:v>
                </c:pt>
                <c:pt idx="6003">
                  <c:v>15.99999999999997</c:v>
                </c:pt>
                <c:pt idx="6004">
                  <c:v>13.999999999999968</c:v>
                </c:pt>
                <c:pt idx="6005">
                  <c:v>15.99999999999997</c:v>
                </c:pt>
                <c:pt idx="6006">
                  <c:v>17.999999999999972</c:v>
                </c:pt>
                <c:pt idx="6009">
                  <c:v>18.999999999999993</c:v>
                </c:pt>
                <c:pt idx="6010">
                  <c:v>20.999999999999996</c:v>
                </c:pt>
                <c:pt idx="6011">
                  <c:v>18.999999999999993</c:v>
                </c:pt>
                <c:pt idx="6012">
                  <c:v>16.999999999999993</c:v>
                </c:pt>
                <c:pt idx="6013">
                  <c:v>19.000000000000039</c:v>
                </c:pt>
                <c:pt idx="6016">
                  <c:v>16.000000000000014</c:v>
                </c:pt>
                <c:pt idx="6017">
                  <c:v>18.999999999999993</c:v>
                </c:pt>
                <c:pt idx="6018">
                  <c:v>18.000000000000014</c:v>
                </c:pt>
                <c:pt idx="6019">
                  <c:v>17.999999999999972</c:v>
                </c:pt>
                <c:pt idx="6020">
                  <c:v>16.000000000000014</c:v>
                </c:pt>
                <c:pt idx="6023">
                  <c:v>16.999999999999993</c:v>
                </c:pt>
                <c:pt idx="6024">
                  <c:v>16.000000000000014</c:v>
                </c:pt>
                <c:pt idx="6025">
                  <c:v>10.999999999999988</c:v>
                </c:pt>
                <c:pt idx="6026">
                  <c:v>10.000000000000009</c:v>
                </c:pt>
                <c:pt idx="6027">
                  <c:v>10.999999999999988</c:v>
                </c:pt>
                <c:pt idx="6030">
                  <c:v>12.000000000000011</c:v>
                </c:pt>
                <c:pt idx="6031">
                  <c:v>8.0000000000000071</c:v>
                </c:pt>
                <c:pt idx="6032">
                  <c:v>11.999999999999966</c:v>
                </c:pt>
                <c:pt idx="6033">
                  <c:v>10.999999999999988</c:v>
                </c:pt>
                <c:pt idx="6034">
                  <c:v>12.999999999999945</c:v>
                </c:pt>
                <c:pt idx="6037">
                  <c:v>14.000000000000012</c:v>
                </c:pt>
                <c:pt idx="6038">
                  <c:v>12.999999999999989</c:v>
                </c:pt>
                <c:pt idx="6039">
                  <c:v>12.999999999999989</c:v>
                </c:pt>
                <c:pt idx="6040">
                  <c:v>14.999999999999947</c:v>
                </c:pt>
                <c:pt idx="6041">
                  <c:v>16.000000000000014</c:v>
                </c:pt>
                <c:pt idx="6044">
                  <c:v>14.000000000000057</c:v>
                </c:pt>
                <c:pt idx="6045">
                  <c:v>14.000000000000057</c:v>
                </c:pt>
                <c:pt idx="6046">
                  <c:v>12.000000000000011</c:v>
                </c:pt>
                <c:pt idx="6047">
                  <c:v>16.000000000000014</c:v>
                </c:pt>
                <c:pt idx="6048">
                  <c:v>11.000000000000032</c:v>
                </c:pt>
                <c:pt idx="6051">
                  <c:v>16.000000000000014</c:v>
                </c:pt>
                <c:pt idx="6052">
                  <c:v>11.000000000000032</c:v>
                </c:pt>
                <c:pt idx="6053">
                  <c:v>13.999999999999968</c:v>
                </c:pt>
                <c:pt idx="6054">
                  <c:v>17.999999999999972</c:v>
                </c:pt>
                <c:pt idx="6055">
                  <c:v>13.999999999999968</c:v>
                </c:pt>
                <c:pt idx="6058">
                  <c:v>14.999999999999947</c:v>
                </c:pt>
                <c:pt idx="6059">
                  <c:v>15.000000000000036</c:v>
                </c:pt>
                <c:pt idx="6060">
                  <c:v>14.000000000000057</c:v>
                </c:pt>
                <c:pt idx="6061">
                  <c:v>12.000000000000011</c:v>
                </c:pt>
                <c:pt idx="6062">
                  <c:v>13.000000000000078</c:v>
                </c:pt>
                <c:pt idx="6065">
                  <c:v>14.000000000000057</c:v>
                </c:pt>
                <c:pt idx="6066">
                  <c:v>14.000000000000057</c:v>
                </c:pt>
                <c:pt idx="6067">
                  <c:v>12.999999999999989</c:v>
                </c:pt>
                <c:pt idx="6068">
                  <c:v>16.000000000000014</c:v>
                </c:pt>
                <c:pt idx="6069">
                  <c:v>13.999999999999968</c:v>
                </c:pt>
                <c:pt idx="6072">
                  <c:v>13.999999999999968</c:v>
                </c:pt>
                <c:pt idx="6073">
                  <c:v>12.999999999999989</c:v>
                </c:pt>
                <c:pt idx="6074">
                  <c:v>13.999999999999968</c:v>
                </c:pt>
                <c:pt idx="6075">
                  <c:v>13.999999999999968</c:v>
                </c:pt>
                <c:pt idx="6076">
                  <c:v>15.000000000000036</c:v>
                </c:pt>
                <c:pt idx="6079">
                  <c:v>14.999999999999947</c:v>
                </c:pt>
                <c:pt idx="6080">
                  <c:v>13.999999999999968</c:v>
                </c:pt>
                <c:pt idx="6081">
                  <c:v>15.000000000000036</c:v>
                </c:pt>
                <c:pt idx="6082">
                  <c:v>12.999999999999989</c:v>
                </c:pt>
                <c:pt idx="6083">
                  <c:v>12.000000000000011</c:v>
                </c:pt>
                <c:pt idx="6086">
                  <c:v>13.999999999999968</c:v>
                </c:pt>
                <c:pt idx="6087">
                  <c:v>11.000000000000032</c:v>
                </c:pt>
                <c:pt idx="6088">
                  <c:v>14.000000000000057</c:v>
                </c:pt>
                <c:pt idx="6089">
                  <c:v>12.000000000000011</c:v>
                </c:pt>
                <c:pt idx="6090">
                  <c:v>12.000000000000011</c:v>
                </c:pt>
                <c:pt idx="6093">
                  <c:v>12.000000000000011</c:v>
                </c:pt>
                <c:pt idx="6094">
                  <c:v>11.000000000000032</c:v>
                </c:pt>
                <c:pt idx="6095">
                  <c:v>11.000000000000032</c:v>
                </c:pt>
                <c:pt idx="6096">
                  <c:v>12.999999999999989</c:v>
                </c:pt>
                <c:pt idx="6097">
                  <c:v>7.0000000000000284</c:v>
                </c:pt>
                <c:pt idx="6100">
                  <c:v>12.000000000000011</c:v>
                </c:pt>
                <c:pt idx="6101">
                  <c:v>11.000000000000032</c:v>
                </c:pt>
                <c:pt idx="6102">
                  <c:v>9.9999999999999645</c:v>
                </c:pt>
                <c:pt idx="6103">
                  <c:v>12.000000000000011</c:v>
                </c:pt>
                <c:pt idx="6104">
                  <c:v>10.999999999999943</c:v>
                </c:pt>
                <c:pt idx="6107">
                  <c:v>12.000000000000011</c:v>
                </c:pt>
                <c:pt idx="6108">
                  <c:v>12.000000000000011</c:v>
                </c:pt>
                <c:pt idx="6109">
                  <c:v>12.999999999999989</c:v>
                </c:pt>
                <c:pt idx="6110">
                  <c:v>13.999999999999968</c:v>
                </c:pt>
                <c:pt idx="6111">
                  <c:v>11.000000000000032</c:v>
                </c:pt>
                <c:pt idx="6114">
                  <c:v>12.999999999999989</c:v>
                </c:pt>
                <c:pt idx="6115">
                  <c:v>12.000000000000011</c:v>
                </c:pt>
                <c:pt idx="6116">
                  <c:v>13.999999999999968</c:v>
                </c:pt>
                <c:pt idx="6117">
                  <c:v>17.000000000000082</c:v>
                </c:pt>
                <c:pt idx="6118">
                  <c:v>17.999999999999972</c:v>
                </c:pt>
                <c:pt idx="6121">
                  <c:v>13.999999999999968</c:v>
                </c:pt>
                <c:pt idx="6122">
                  <c:v>15.000000000000036</c:v>
                </c:pt>
                <c:pt idx="6123">
                  <c:v>15.000000000000036</c:v>
                </c:pt>
                <c:pt idx="6124">
                  <c:v>13.999999999999968</c:v>
                </c:pt>
                <c:pt idx="6125">
                  <c:v>10.999999999999943</c:v>
                </c:pt>
                <c:pt idx="6128">
                  <c:v>13.000000000000078</c:v>
                </c:pt>
                <c:pt idx="6129">
                  <c:v>12.999999999999989</c:v>
                </c:pt>
                <c:pt idx="6130">
                  <c:v>13.000000000000078</c:v>
                </c:pt>
                <c:pt idx="6131">
                  <c:v>12.999999999999989</c:v>
                </c:pt>
                <c:pt idx="6132">
                  <c:v>12.999999999999989</c:v>
                </c:pt>
                <c:pt idx="6135">
                  <c:v>11.000000000000032</c:v>
                </c:pt>
                <c:pt idx="6136">
                  <c:v>9.9999999999999645</c:v>
                </c:pt>
                <c:pt idx="6137">
                  <c:v>8.9999999999999858</c:v>
                </c:pt>
                <c:pt idx="6138">
                  <c:v>13.999999999999968</c:v>
                </c:pt>
                <c:pt idx="6139">
                  <c:v>14.000000000000057</c:v>
                </c:pt>
                <c:pt idx="6142">
                  <c:v>12.999999999999989</c:v>
                </c:pt>
                <c:pt idx="6143">
                  <c:v>13.000000000000078</c:v>
                </c:pt>
                <c:pt idx="6144">
                  <c:v>11.000000000000032</c:v>
                </c:pt>
                <c:pt idx="6145">
                  <c:v>12.000000000000011</c:v>
                </c:pt>
                <c:pt idx="6146">
                  <c:v>11.000000000000032</c:v>
                </c:pt>
                <c:pt idx="6149">
                  <c:v>12.000000000000011</c:v>
                </c:pt>
                <c:pt idx="6150">
                  <c:v>11.000000000000032</c:v>
                </c:pt>
                <c:pt idx="6151">
                  <c:v>12.000000000000011</c:v>
                </c:pt>
                <c:pt idx="6152">
                  <c:v>13.999999999999968</c:v>
                </c:pt>
                <c:pt idx="6153">
                  <c:v>12.999999999999989</c:v>
                </c:pt>
                <c:pt idx="6156">
                  <c:v>10.999999999999943</c:v>
                </c:pt>
                <c:pt idx="6157">
                  <c:v>11.000000000000032</c:v>
                </c:pt>
                <c:pt idx="6158">
                  <c:v>10.999999999999943</c:v>
                </c:pt>
                <c:pt idx="6159">
                  <c:v>10.000000000000053</c:v>
                </c:pt>
                <c:pt idx="6160">
                  <c:v>11.000000000000032</c:v>
                </c:pt>
                <c:pt idx="6163">
                  <c:v>11.000000000000032</c:v>
                </c:pt>
                <c:pt idx="6164">
                  <c:v>11.000000000000032</c:v>
                </c:pt>
                <c:pt idx="6165">
                  <c:v>12.000000000000011</c:v>
                </c:pt>
                <c:pt idx="6166">
                  <c:v>12.000000000000011</c:v>
                </c:pt>
                <c:pt idx="6167">
                  <c:v>11.000000000000032</c:v>
                </c:pt>
                <c:pt idx="6170">
                  <c:v>11.000000000000032</c:v>
                </c:pt>
                <c:pt idx="6171">
                  <c:v>12.000000000000011</c:v>
                </c:pt>
                <c:pt idx="6172">
                  <c:v>12.000000000000011</c:v>
                </c:pt>
                <c:pt idx="6173">
                  <c:v>12.000000000000011</c:v>
                </c:pt>
                <c:pt idx="6174">
                  <c:v>10.999999999999943</c:v>
                </c:pt>
                <c:pt idx="6177">
                  <c:v>12.000000000000011</c:v>
                </c:pt>
                <c:pt idx="6178">
                  <c:v>12.000000000000011</c:v>
                </c:pt>
                <c:pt idx="6179">
                  <c:v>12.000000000000011</c:v>
                </c:pt>
                <c:pt idx="6180">
                  <c:v>11.000000000000032</c:v>
                </c:pt>
                <c:pt idx="6181">
                  <c:v>11.000000000000032</c:v>
                </c:pt>
                <c:pt idx="6184">
                  <c:v>12.999999999999989</c:v>
                </c:pt>
                <c:pt idx="6185">
                  <c:v>12.999999999999989</c:v>
                </c:pt>
                <c:pt idx="6186">
                  <c:v>12.000000000000011</c:v>
                </c:pt>
                <c:pt idx="6187">
                  <c:v>12.999999999999989</c:v>
                </c:pt>
                <c:pt idx="6188">
                  <c:v>12.000000000000011</c:v>
                </c:pt>
                <c:pt idx="6191">
                  <c:v>12.000000000000011</c:v>
                </c:pt>
                <c:pt idx="6192">
                  <c:v>12.999999999999989</c:v>
                </c:pt>
                <c:pt idx="6193">
                  <c:v>12.000000000000011</c:v>
                </c:pt>
                <c:pt idx="6194">
                  <c:v>14.000000000000057</c:v>
                </c:pt>
                <c:pt idx="6195">
                  <c:v>12.999999999999989</c:v>
                </c:pt>
                <c:pt idx="6198">
                  <c:v>12.999999999999989</c:v>
                </c:pt>
                <c:pt idx="6199">
                  <c:v>12.999999999999989</c:v>
                </c:pt>
                <c:pt idx="6205">
                  <c:v>12.999999999999989</c:v>
                </c:pt>
                <c:pt idx="6206">
                  <c:v>12.000000000000011</c:v>
                </c:pt>
                <c:pt idx="6209">
                  <c:v>13.999999999999968</c:v>
                </c:pt>
                <c:pt idx="6212">
                  <c:v>12.999999999999989</c:v>
                </c:pt>
                <c:pt idx="6213">
                  <c:v>12.000000000000011</c:v>
                </c:pt>
                <c:pt idx="6214">
                  <c:v>10.999999999999943</c:v>
                </c:pt>
                <c:pt idx="6215">
                  <c:v>11.000000000000032</c:v>
                </c:pt>
                <c:pt idx="6216">
                  <c:v>11.000000000000032</c:v>
                </c:pt>
                <c:pt idx="6219">
                  <c:v>12.999999999999989</c:v>
                </c:pt>
                <c:pt idx="6220">
                  <c:v>12.999999999999989</c:v>
                </c:pt>
                <c:pt idx="6221">
                  <c:v>12.999999999999989</c:v>
                </c:pt>
                <c:pt idx="6222">
                  <c:v>12.999999999999989</c:v>
                </c:pt>
                <c:pt idx="6223">
                  <c:v>12.999999999999989</c:v>
                </c:pt>
                <c:pt idx="6226">
                  <c:v>12.999999999999989</c:v>
                </c:pt>
                <c:pt idx="6227">
                  <c:v>12.000000000000011</c:v>
                </c:pt>
                <c:pt idx="6228">
                  <c:v>15.000000000000036</c:v>
                </c:pt>
                <c:pt idx="6229">
                  <c:v>13.999999999999968</c:v>
                </c:pt>
                <c:pt idx="6230">
                  <c:v>14.000000000000057</c:v>
                </c:pt>
                <c:pt idx="6233">
                  <c:v>15.000000000000036</c:v>
                </c:pt>
                <c:pt idx="6234">
                  <c:v>12.000000000000011</c:v>
                </c:pt>
                <c:pt idx="6235">
                  <c:v>12.999999999999989</c:v>
                </c:pt>
                <c:pt idx="6236">
                  <c:v>14.000000000000057</c:v>
                </c:pt>
                <c:pt idx="6237">
                  <c:v>13.999999999999968</c:v>
                </c:pt>
                <c:pt idx="6240">
                  <c:v>14.000000000000057</c:v>
                </c:pt>
                <c:pt idx="6241">
                  <c:v>12.999999999999989</c:v>
                </c:pt>
                <c:pt idx="6242">
                  <c:v>22.000000000000064</c:v>
                </c:pt>
                <c:pt idx="6243">
                  <c:v>21.999999999999975</c:v>
                </c:pt>
                <c:pt idx="6244">
                  <c:v>19.000000000000039</c:v>
                </c:pt>
                <c:pt idx="6247">
                  <c:v>23.000000000000043</c:v>
                </c:pt>
                <c:pt idx="6248">
                  <c:v>22.999999999999954</c:v>
                </c:pt>
                <c:pt idx="6249">
                  <c:v>21.999999999999975</c:v>
                </c:pt>
                <c:pt idx="6250">
                  <c:v>21.999999999999975</c:v>
                </c:pt>
                <c:pt idx="6251">
                  <c:v>23.000000000000043</c:v>
                </c:pt>
                <c:pt idx="6254">
                  <c:v>23.000000000000043</c:v>
                </c:pt>
                <c:pt idx="6255">
                  <c:v>22.999999999999954</c:v>
                </c:pt>
                <c:pt idx="6256">
                  <c:v>22.000000000000064</c:v>
                </c:pt>
                <c:pt idx="6257">
                  <c:v>21.999999999999975</c:v>
                </c:pt>
                <c:pt idx="6258">
                  <c:v>21.999999999999975</c:v>
                </c:pt>
                <c:pt idx="6261">
                  <c:v>22.000000000000064</c:v>
                </c:pt>
                <c:pt idx="6262">
                  <c:v>22.000000000000064</c:v>
                </c:pt>
                <c:pt idx="6263">
                  <c:v>21.999999999999975</c:v>
                </c:pt>
                <c:pt idx="6264">
                  <c:v>22.999999999999954</c:v>
                </c:pt>
                <c:pt idx="6265">
                  <c:v>22.000000000000064</c:v>
                </c:pt>
                <c:pt idx="6268">
                  <c:v>23.000000000000043</c:v>
                </c:pt>
                <c:pt idx="6269">
                  <c:v>23.000000000000043</c:v>
                </c:pt>
                <c:pt idx="6270">
                  <c:v>23.000000000000043</c:v>
                </c:pt>
                <c:pt idx="6271">
                  <c:v>22.999999999999954</c:v>
                </c:pt>
                <c:pt idx="6272">
                  <c:v>17.999999999999972</c:v>
                </c:pt>
                <c:pt idx="6275">
                  <c:v>21.999999999999975</c:v>
                </c:pt>
                <c:pt idx="6276">
                  <c:v>22.000000000000021</c:v>
                </c:pt>
                <c:pt idx="6277">
                  <c:v>23.000000000000043</c:v>
                </c:pt>
                <c:pt idx="6278">
                  <c:v>22.000000000000021</c:v>
                </c:pt>
                <c:pt idx="6279">
                  <c:v>22.000000000000021</c:v>
                </c:pt>
                <c:pt idx="6282">
                  <c:v>25</c:v>
                </c:pt>
                <c:pt idx="6283">
                  <c:v>23.999999999999979</c:v>
                </c:pt>
                <c:pt idx="6284">
                  <c:v>23</c:v>
                </c:pt>
                <c:pt idx="6285">
                  <c:v>24.000000000000021</c:v>
                </c:pt>
                <c:pt idx="6286">
                  <c:v>23</c:v>
                </c:pt>
                <c:pt idx="6289">
                  <c:v>23.000000000000043</c:v>
                </c:pt>
                <c:pt idx="6290">
                  <c:v>24.000000000000021</c:v>
                </c:pt>
                <c:pt idx="6291">
                  <c:v>22.999999999999954</c:v>
                </c:pt>
                <c:pt idx="6292">
                  <c:v>23.999999999999979</c:v>
                </c:pt>
                <c:pt idx="6293">
                  <c:v>25</c:v>
                </c:pt>
                <c:pt idx="6296">
                  <c:v>25.999999999999979</c:v>
                </c:pt>
                <c:pt idx="6297">
                  <c:v>25.000000000000043</c:v>
                </c:pt>
                <c:pt idx="6298">
                  <c:v>24.000000000000021</c:v>
                </c:pt>
                <c:pt idx="6299">
                  <c:v>24.000000000000021</c:v>
                </c:pt>
                <c:pt idx="6300">
                  <c:v>26.999999999999957</c:v>
                </c:pt>
                <c:pt idx="6303">
                  <c:v>25</c:v>
                </c:pt>
                <c:pt idx="6304">
                  <c:v>24.000000000000021</c:v>
                </c:pt>
                <c:pt idx="6305">
                  <c:v>24.000000000000021</c:v>
                </c:pt>
                <c:pt idx="6306">
                  <c:v>23.999999999999932</c:v>
                </c:pt>
                <c:pt idx="6311">
                  <c:v>24.000000000000021</c:v>
                </c:pt>
                <c:pt idx="6312">
                  <c:v>25</c:v>
                </c:pt>
                <c:pt idx="6313">
                  <c:v>22.999999999999954</c:v>
                </c:pt>
                <c:pt idx="6314">
                  <c:v>21.999999999999975</c:v>
                </c:pt>
                <c:pt idx="6317">
                  <c:v>23.000000000000043</c:v>
                </c:pt>
                <c:pt idx="6318">
                  <c:v>23.000000000000043</c:v>
                </c:pt>
                <c:pt idx="6319">
                  <c:v>23.000000000000043</c:v>
                </c:pt>
                <c:pt idx="6320">
                  <c:v>21.999999999999975</c:v>
                </c:pt>
                <c:pt idx="6321">
                  <c:v>23.000000000000043</c:v>
                </c:pt>
                <c:pt idx="6324">
                  <c:v>21.999999999999975</c:v>
                </c:pt>
                <c:pt idx="6325">
                  <c:v>23.000000000000043</c:v>
                </c:pt>
                <c:pt idx="6326">
                  <c:v>23.000000000000043</c:v>
                </c:pt>
                <c:pt idx="6327">
                  <c:v>23.000000000000043</c:v>
                </c:pt>
                <c:pt idx="6328">
                  <c:v>21.999999999999975</c:v>
                </c:pt>
                <c:pt idx="6331">
                  <c:v>21.999999999999975</c:v>
                </c:pt>
                <c:pt idx="6332">
                  <c:v>21.999999999999975</c:v>
                </c:pt>
                <c:pt idx="6333">
                  <c:v>22.000000000000064</c:v>
                </c:pt>
                <c:pt idx="6334">
                  <c:v>23.000000000000043</c:v>
                </c:pt>
                <c:pt idx="6335">
                  <c:v>26.000000000000068</c:v>
                </c:pt>
                <c:pt idx="6338">
                  <c:v>22.999999999999954</c:v>
                </c:pt>
                <c:pt idx="6339">
                  <c:v>22.999999999999954</c:v>
                </c:pt>
                <c:pt idx="6340">
                  <c:v>22.999999999999954</c:v>
                </c:pt>
                <c:pt idx="6341">
                  <c:v>21.000000000000085</c:v>
                </c:pt>
                <c:pt idx="6342">
                  <c:v>21.000000000000085</c:v>
                </c:pt>
                <c:pt idx="6345">
                  <c:v>21.000000000000085</c:v>
                </c:pt>
                <c:pt idx="6346">
                  <c:v>21.999999999999975</c:v>
                </c:pt>
                <c:pt idx="6347">
                  <c:v>20.999999999999996</c:v>
                </c:pt>
                <c:pt idx="6348">
                  <c:v>21.999999999999975</c:v>
                </c:pt>
                <c:pt idx="6349">
                  <c:v>20.999999999999996</c:v>
                </c:pt>
                <c:pt idx="6352">
                  <c:v>22.000000000000064</c:v>
                </c:pt>
                <c:pt idx="6353">
                  <c:v>22.000000000000064</c:v>
                </c:pt>
                <c:pt idx="6354">
                  <c:v>18.99999999999995</c:v>
                </c:pt>
                <c:pt idx="6355">
                  <c:v>17.000000000000082</c:v>
                </c:pt>
                <c:pt idx="6356">
                  <c:v>17.000000000000082</c:v>
                </c:pt>
                <c:pt idx="6359">
                  <c:v>20.999999999999996</c:v>
                </c:pt>
                <c:pt idx="6360">
                  <c:v>19.000000000000039</c:v>
                </c:pt>
                <c:pt idx="6361">
                  <c:v>17.999999999999972</c:v>
                </c:pt>
                <c:pt idx="6362">
                  <c:v>19.000000000000039</c:v>
                </c:pt>
                <c:pt idx="6363">
                  <c:v>19.000000000000039</c:v>
                </c:pt>
                <c:pt idx="6366">
                  <c:v>17.999999999999972</c:v>
                </c:pt>
                <c:pt idx="6367">
                  <c:v>16.999999999999993</c:v>
                </c:pt>
                <c:pt idx="6368">
                  <c:v>19.000000000000039</c:v>
                </c:pt>
                <c:pt idx="6369">
                  <c:v>18.99999999999995</c:v>
                </c:pt>
                <c:pt idx="6370">
                  <c:v>18.99999999999995</c:v>
                </c:pt>
                <c:pt idx="6373">
                  <c:v>16.999999999999993</c:v>
                </c:pt>
                <c:pt idx="6374">
                  <c:v>14.000000000000057</c:v>
                </c:pt>
                <c:pt idx="6375">
                  <c:v>17.999999999999972</c:v>
                </c:pt>
                <c:pt idx="6376">
                  <c:v>18.00000000000006</c:v>
                </c:pt>
                <c:pt idx="6377">
                  <c:v>16.999999999999993</c:v>
                </c:pt>
                <c:pt idx="6380">
                  <c:v>16.999999999999993</c:v>
                </c:pt>
                <c:pt idx="6381">
                  <c:v>16.999999999999993</c:v>
                </c:pt>
                <c:pt idx="6382">
                  <c:v>18.00000000000006</c:v>
                </c:pt>
                <c:pt idx="6383">
                  <c:v>16.999999999999993</c:v>
                </c:pt>
                <c:pt idx="6384">
                  <c:v>18.00000000000006</c:v>
                </c:pt>
                <c:pt idx="6387">
                  <c:v>18.99999999999995</c:v>
                </c:pt>
                <c:pt idx="6388">
                  <c:v>17.999999999999972</c:v>
                </c:pt>
                <c:pt idx="6389">
                  <c:v>18.00000000000006</c:v>
                </c:pt>
                <c:pt idx="6390">
                  <c:v>16.999999999999993</c:v>
                </c:pt>
                <c:pt idx="6391">
                  <c:v>16.999999999999993</c:v>
                </c:pt>
                <c:pt idx="6394">
                  <c:v>19.000000000000039</c:v>
                </c:pt>
                <c:pt idx="6395">
                  <c:v>17.999999999999972</c:v>
                </c:pt>
                <c:pt idx="6396">
                  <c:v>18.00000000000006</c:v>
                </c:pt>
                <c:pt idx="6397">
                  <c:v>18.99999999999995</c:v>
                </c:pt>
                <c:pt idx="6398">
                  <c:v>17.999999999999972</c:v>
                </c:pt>
                <c:pt idx="6401">
                  <c:v>19.000000000000039</c:v>
                </c:pt>
                <c:pt idx="6402">
                  <c:v>19.000000000000039</c:v>
                </c:pt>
                <c:pt idx="6403">
                  <c:v>19.000000000000039</c:v>
                </c:pt>
                <c:pt idx="6404">
                  <c:v>19.000000000000039</c:v>
                </c:pt>
                <c:pt idx="6405">
                  <c:v>16.999999999999993</c:v>
                </c:pt>
                <c:pt idx="6408">
                  <c:v>17.999999999999972</c:v>
                </c:pt>
                <c:pt idx="6409">
                  <c:v>19.999999999999929</c:v>
                </c:pt>
                <c:pt idx="6410">
                  <c:v>19.000000000000039</c:v>
                </c:pt>
                <c:pt idx="6411">
                  <c:v>18.00000000000006</c:v>
                </c:pt>
                <c:pt idx="6412">
                  <c:v>18.00000000000006</c:v>
                </c:pt>
                <c:pt idx="6415">
                  <c:v>17.999999999999972</c:v>
                </c:pt>
                <c:pt idx="6416">
                  <c:v>19.000000000000039</c:v>
                </c:pt>
                <c:pt idx="6417">
                  <c:v>18.00000000000006</c:v>
                </c:pt>
                <c:pt idx="6418">
                  <c:v>16.999999999999993</c:v>
                </c:pt>
                <c:pt idx="6419">
                  <c:v>17.999999999999972</c:v>
                </c:pt>
                <c:pt idx="6422">
                  <c:v>12.000000000000011</c:v>
                </c:pt>
                <c:pt idx="6423">
                  <c:v>16.999999999999993</c:v>
                </c:pt>
                <c:pt idx="6424">
                  <c:v>18.00000000000006</c:v>
                </c:pt>
                <c:pt idx="6425">
                  <c:v>16.999999999999993</c:v>
                </c:pt>
                <c:pt idx="6426">
                  <c:v>14.999999999999947</c:v>
                </c:pt>
                <c:pt idx="6429">
                  <c:v>16.999999999999993</c:v>
                </c:pt>
                <c:pt idx="6430">
                  <c:v>17.999999999999972</c:v>
                </c:pt>
                <c:pt idx="6431">
                  <c:v>16.999999999999993</c:v>
                </c:pt>
                <c:pt idx="6432">
                  <c:v>16.999999999999993</c:v>
                </c:pt>
                <c:pt idx="6433">
                  <c:v>17.000000000000082</c:v>
                </c:pt>
                <c:pt idx="6436">
                  <c:v>19.000000000000039</c:v>
                </c:pt>
                <c:pt idx="6437">
                  <c:v>17.999999999999972</c:v>
                </c:pt>
                <c:pt idx="6438">
                  <c:v>19.000000000000039</c:v>
                </c:pt>
                <c:pt idx="6439">
                  <c:v>16.999999999999993</c:v>
                </c:pt>
                <c:pt idx="6440">
                  <c:v>18.00000000000006</c:v>
                </c:pt>
                <c:pt idx="6443">
                  <c:v>19.000000000000039</c:v>
                </c:pt>
                <c:pt idx="6444">
                  <c:v>17.999999999999972</c:v>
                </c:pt>
                <c:pt idx="6445">
                  <c:v>19.000000000000039</c:v>
                </c:pt>
                <c:pt idx="6446">
                  <c:v>17.999999999999972</c:v>
                </c:pt>
                <c:pt idx="6447">
                  <c:v>19.000000000000039</c:v>
                </c:pt>
                <c:pt idx="6450">
                  <c:v>16.999999999999993</c:v>
                </c:pt>
                <c:pt idx="6451">
                  <c:v>16.999999999999993</c:v>
                </c:pt>
                <c:pt idx="6452">
                  <c:v>22.000000000000064</c:v>
                </c:pt>
                <c:pt idx="6453">
                  <c:v>21.999999999999975</c:v>
                </c:pt>
                <c:pt idx="6454">
                  <c:v>23.000000000000043</c:v>
                </c:pt>
                <c:pt idx="6457">
                  <c:v>20.999999999999996</c:v>
                </c:pt>
                <c:pt idx="6458">
                  <c:v>23.000000000000043</c:v>
                </c:pt>
                <c:pt idx="6459">
                  <c:v>21.999999999999975</c:v>
                </c:pt>
                <c:pt idx="6460">
                  <c:v>21.999999999999975</c:v>
                </c:pt>
                <c:pt idx="6461">
                  <c:v>19.999999999999929</c:v>
                </c:pt>
                <c:pt idx="6464">
                  <c:v>4.0000000000000036</c:v>
                </c:pt>
                <c:pt idx="6465">
                  <c:v>20.000000000000018</c:v>
                </c:pt>
                <c:pt idx="6466">
                  <c:v>21.999999999999975</c:v>
                </c:pt>
                <c:pt idx="6467">
                  <c:v>20.000000000000018</c:v>
                </c:pt>
                <c:pt idx="6468">
                  <c:v>22.000000000000064</c:v>
                </c:pt>
                <c:pt idx="6471">
                  <c:v>21.000000000000085</c:v>
                </c:pt>
                <c:pt idx="6472">
                  <c:v>21.000000000000085</c:v>
                </c:pt>
                <c:pt idx="6473">
                  <c:v>20.000000000000018</c:v>
                </c:pt>
                <c:pt idx="6474">
                  <c:v>20.000000000000018</c:v>
                </c:pt>
                <c:pt idx="6475">
                  <c:v>20.999999999999996</c:v>
                </c:pt>
                <c:pt idx="6478">
                  <c:v>20.999999999999996</c:v>
                </c:pt>
                <c:pt idx="6479">
                  <c:v>20.000000000000018</c:v>
                </c:pt>
                <c:pt idx="6480">
                  <c:v>22.000000000000064</c:v>
                </c:pt>
                <c:pt idx="6481">
                  <c:v>21.999999999999975</c:v>
                </c:pt>
                <c:pt idx="6482">
                  <c:v>21.999999999999975</c:v>
                </c:pt>
                <c:pt idx="6485">
                  <c:v>22.999999999999954</c:v>
                </c:pt>
                <c:pt idx="6486">
                  <c:v>21.000000000000085</c:v>
                </c:pt>
                <c:pt idx="6487">
                  <c:v>22.999999999999954</c:v>
                </c:pt>
                <c:pt idx="6488">
                  <c:v>22.000000000000064</c:v>
                </c:pt>
                <c:pt idx="6489">
                  <c:v>20.000000000000018</c:v>
                </c:pt>
                <c:pt idx="6492">
                  <c:v>20.999999999999996</c:v>
                </c:pt>
                <c:pt idx="6493">
                  <c:v>20.999999999999996</c:v>
                </c:pt>
                <c:pt idx="6494">
                  <c:v>20.99999999999995</c:v>
                </c:pt>
                <c:pt idx="6495">
                  <c:v>19.999999999999972</c:v>
                </c:pt>
                <c:pt idx="6496">
                  <c:v>20.999999999999996</c:v>
                </c:pt>
                <c:pt idx="6499">
                  <c:v>19.999999999999972</c:v>
                </c:pt>
                <c:pt idx="6500">
                  <c:v>22.000000000000021</c:v>
                </c:pt>
                <c:pt idx="6501">
                  <c:v>20.000000000000018</c:v>
                </c:pt>
                <c:pt idx="6502">
                  <c:v>22.000000000000021</c:v>
                </c:pt>
                <c:pt idx="6503">
                  <c:v>20.999999999999996</c:v>
                </c:pt>
                <c:pt idx="6506">
                  <c:v>20.000000000000018</c:v>
                </c:pt>
                <c:pt idx="6507">
                  <c:v>20.999999999999996</c:v>
                </c:pt>
                <c:pt idx="6508">
                  <c:v>20.000000000000018</c:v>
                </c:pt>
                <c:pt idx="6509">
                  <c:v>21.999999999999975</c:v>
                </c:pt>
                <c:pt idx="6510">
                  <c:v>20.999999999999996</c:v>
                </c:pt>
                <c:pt idx="6513">
                  <c:v>20.000000000000018</c:v>
                </c:pt>
                <c:pt idx="6514">
                  <c:v>20.99999999999995</c:v>
                </c:pt>
                <c:pt idx="6515">
                  <c:v>20.999999999999996</c:v>
                </c:pt>
                <c:pt idx="6516">
                  <c:v>20.000000000000018</c:v>
                </c:pt>
                <c:pt idx="6517">
                  <c:v>23</c:v>
                </c:pt>
                <c:pt idx="6520">
                  <c:v>19.999999999999972</c:v>
                </c:pt>
                <c:pt idx="6521">
                  <c:v>18.999999999999993</c:v>
                </c:pt>
                <c:pt idx="6522">
                  <c:v>19.999999999999972</c:v>
                </c:pt>
                <c:pt idx="6523">
                  <c:v>18.000000000000014</c:v>
                </c:pt>
                <c:pt idx="6524">
                  <c:v>20.000000000000018</c:v>
                </c:pt>
                <c:pt idx="6527">
                  <c:v>18.999999999999993</c:v>
                </c:pt>
                <c:pt idx="6528">
                  <c:v>18.999999999999993</c:v>
                </c:pt>
                <c:pt idx="6529">
                  <c:v>20.999999999999996</c:v>
                </c:pt>
                <c:pt idx="6530">
                  <c:v>20.999999999999996</c:v>
                </c:pt>
                <c:pt idx="6531">
                  <c:v>19.999999999999972</c:v>
                </c:pt>
                <c:pt idx="6534">
                  <c:v>18.999999999999993</c:v>
                </c:pt>
                <c:pt idx="6535">
                  <c:v>19.000000000000039</c:v>
                </c:pt>
                <c:pt idx="6536">
                  <c:v>18.999999999999993</c:v>
                </c:pt>
                <c:pt idx="6537">
                  <c:v>13.999999999999968</c:v>
                </c:pt>
                <c:pt idx="6538">
                  <c:v>12.999999999999989</c:v>
                </c:pt>
                <c:pt idx="6541">
                  <c:v>16.000000000000014</c:v>
                </c:pt>
                <c:pt idx="6542">
                  <c:v>14.000000000000012</c:v>
                </c:pt>
                <c:pt idx="6543">
                  <c:v>12.999999999999989</c:v>
                </c:pt>
                <c:pt idx="6544">
                  <c:v>16.000000000000014</c:v>
                </c:pt>
                <c:pt idx="6545">
                  <c:v>12.000000000000011</c:v>
                </c:pt>
                <c:pt idx="6548">
                  <c:v>14.000000000000012</c:v>
                </c:pt>
                <c:pt idx="6549">
                  <c:v>13.999999999999968</c:v>
                </c:pt>
                <c:pt idx="6550">
                  <c:v>15.99999999999997</c:v>
                </c:pt>
                <c:pt idx="6551">
                  <c:v>12.000000000000011</c:v>
                </c:pt>
                <c:pt idx="6552">
                  <c:v>12.999999999999989</c:v>
                </c:pt>
                <c:pt idx="6555">
                  <c:v>12.999999999999989</c:v>
                </c:pt>
                <c:pt idx="6556">
                  <c:v>14.000000000000012</c:v>
                </c:pt>
                <c:pt idx="6557">
                  <c:v>11.999999999999966</c:v>
                </c:pt>
                <c:pt idx="6558">
                  <c:v>14.000000000000012</c:v>
                </c:pt>
                <c:pt idx="6559">
                  <c:v>15.000000000000036</c:v>
                </c:pt>
                <c:pt idx="6562">
                  <c:v>18.999999999999993</c:v>
                </c:pt>
                <c:pt idx="6563">
                  <c:v>16.000000000000014</c:v>
                </c:pt>
                <c:pt idx="6564">
                  <c:v>14.999999999999991</c:v>
                </c:pt>
                <c:pt idx="6565">
                  <c:v>14.000000000000012</c:v>
                </c:pt>
                <c:pt idx="6569">
                  <c:v>16.000000000000014</c:v>
                </c:pt>
                <c:pt idx="6570">
                  <c:v>13.999999999999968</c:v>
                </c:pt>
                <c:pt idx="6571">
                  <c:v>14.999999999999991</c:v>
                </c:pt>
                <c:pt idx="6572">
                  <c:v>14.000000000000012</c:v>
                </c:pt>
                <c:pt idx="6576">
                  <c:v>13.999999999999968</c:v>
                </c:pt>
                <c:pt idx="6577">
                  <c:v>14.000000000000012</c:v>
                </c:pt>
                <c:pt idx="6578">
                  <c:v>12.999999999999989</c:v>
                </c:pt>
                <c:pt idx="6579">
                  <c:v>11.000000000000032</c:v>
                </c:pt>
                <c:pt idx="6580">
                  <c:v>14.000000000000012</c:v>
                </c:pt>
                <c:pt idx="6583">
                  <c:v>12.999999999999989</c:v>
                </c:pt>
                <c:pt idx="6584">
                  <c:v>12.999999999999989</c:v>
                </c:pt>
                <c:pt idx="6585">
                  <c:v>13.000000000000034</c:v>
                </c:pt>
                <c:pt idx="6586">
                  <c:v>10.999999999999988</c:v>
                </c:pt>
                <c:pt idx="6587">
                  <c:v>14.000000000000012</c:v>
                </c:pt>
                <c:pt idx="6590">
                  <c:v>12.000000000000011</c:v>
                </c:pt>
                <c:pt idx="6591">
                  <c:v>12.000000000000011</c:v>
                </c:pt>
                <c:pt idx="6592">
                  <c:v>13.000000000000034</c:v>
                </c:pt>
                <c:pt idx="6593">
                  <c:v>12.000000000000011</c:v>
                </c:pt>
                <c:pt idx="6594">
                  <c:v>12.999999999999989</c:v>
                </c:pt>
                <c:pt idx="6597">
                  <c:v>11.000000000000032</c:v>
                </c:pt>
                <c:pt idx="6598">
                  <c:v>10.999999999999988</c:v>
                </c:pt>
                <c:pt idx="6599">
                  <c:v>12.000000000000011</c:v>
                </c:pt>
                <c:pt idx="6600">
                  <c:v>10.999999999999988</c:v>
                </c:pt>
                <c:pt idx="6601">
                  <c:v>11.999999999999966</c:v>
                </c:pt>
                <c:pt idx="6604">
                  <c:v>11.000000000000032</c:v>
                </c:pt>
                <c:pt idx="6605">
                  <c:v>10.999999999999988</c:v>
                </c:pt>
                <c:pt idx="6606">
                  <c:v>10.999999999999988</c:v>
                </c:pt>
                <c:pt idx="6607">
                  <c:v>12.000000000000011</c:v>
                </c:pt>
                <c:pt idx="6608">
                  <c:v>9.0000000000000302</c:v>
                </c:pt>
                <c:pt idx="6611">
                  <c:v>10.999999999999988</c:v>
                </c:pt>
                <c:pt idx="6612">
                  <c:v>10.000000000000009</c:v>
                </c:pt>
                <c:pt idx="6613">
                  <c:v>10.999999999999988</c:v>
                </c:pt>
                <c:pt idx="6614">
                  <c:v>11.999999999999966</c:v>
                </c:pt>
                <c:pt idx="6615">
                  <c:v>12.000000000000011</c:v>
                </c:pt>
                <c:pt idx="6618">
                  <c:v>10.999999999999988</c:v>
                </c:pt>
                <c:pt idx="6619">
                  <c:v>12.999999999999989</c:v>
                </c:pt>
                <c:pt idx="6620">
                  <c:v>12.000000000000011</c:v>
                </c:pt>
                <c:pt idx="6621">
                  <c:v>12.999999999999989</c:v>
                </c:pt>
                <c:pt idx="6622">
                  <c:v>12.000000000000011</c:v>
                </c:pt>
                <c:pt idx="6625">
                  <c:v>12.000000000000011</c:v>
                </c:pt>
                <c:pt idx="6626">
                  <c:v>12.000000000000011</c:v>
                </c:pt>
                <c:pt idx="6627">
                  <c:v>10.000000000000009</c:v>
                </c:pt>
                <c:pt idx="6628">
                  <c:v>10.000000000000053</c:v>
                </c:pt>
                <c:pt idx="6629">
                  <c:v>12.000000000000011</c:v>
                </c:pt>
                <c:pt idx="6632">
                  <c:v>11.999999999999966</c:v>
                </c:pt>
                <c:pt idx="6633">
                  <c:v>13.000000000000034</c:v>
                </c:pt>
                <c:pt idx="6634">
                  <c:v>14.000000000000012</c:v>
                </c:pt>
                <c:pt idx="6635">
                  <c:v>10.000000000000009</c:v>
                </c:pt>
                <c:pt idx="6636">
                  <c:v>8.9999999999999858</c:v>
                </c:pt>
                <c:pt idx="6639">
                  <c:v>12.000000000000011</c:v>
                </c:pt>
                <c:pt idx="6640">
                  <c:v>12.000000000000011</c:v>
                </c:pt>
                <c:pt idx="6641">
                  <c:v>14.999999999999991</c:v>
                </c:pt>
                <c:pt idx="6642">
                  <c:v>10.999999999999988</c:v>
                </c:pt>
                <c:pt idx="6643">
                  <c:v>11.000000000000032</c:v>
                </c:pt>
                <c:pt idx="6646">
                  <c:v>10.999999999999988</c:v>
                </c:pt>
                <c:pt idx="6647">
                  <c:v>8.9999999999999858</c:v>
                </c:pt>
                <c:pt idx="6648">
                  <c:v>11.000000000000032</c:v>
                </c:pt>
                <c:pt idx="6649">
                  <c:v>10.999999999999988</c:v>
                </c:pt>
                <c:pt idx="6650">
                  <c:v>13.000000000000034</c:v>
                </c:pt>
                <c:pt idx="6653">
                  <c:v>12.000000000000011</c:v>
                </c:pt>
                <c:pt idx="6654">
                  <c:v>12.999999999999989</c:v>
                </c:pt>
                <c:pt idx="6655">
                  <c:v>14.000000000000012</c:v>
                </c:pt>
                <c:pt idx="6656">
                  <c:v>11.000000000000032</c:v>
                </c:pt>
                <c:pt idx="6661">
                  <c:v>13.000000000000034</c:v>
                </c:pt>
                <c:pt idx="6662">
                  <c:v>14.000000000000012</c:v>
                </c:pt>
                <c:pt idx="6663">
                  <c:v>12.999999999999989</c:v>
                </c:pt>
                <c:pt idx="6664">
                  <c:v>14.000000000000012</c:v>
                </c:pt>
                <c:pt idx="6667">
                  <c:v>12.999999999999989</c:v>
                </c:pt>
                <c:pt idx="6668">
                  <c:v>14.000000000000012</c:v>
                </c:pt>
                <c:pt idx="6669">
                  <c:v>11.999999999999966</c:v>
                </c:pt>
                <c:pt idx="6670">
                  <c:v>11.000000000000032</c:v>
                </c:pt>
                <c:pt idx="6671">
                  <c:v>12.999999999999989</c:v>
                </c:pt>
                <c:pt idx="6674">
                  <c:v>13.000000000000034</c:v>
                </c:pt>
                <c:pt idx="6675">
                  <c:v>14.000000000000012</c:v>
                </c:pt>
                <c:pt idx="6676">
                  <c:v>14.000000000000012</c:v>
                </c:pt>
                <c:pt idx="6677">
                  <c:v>14.999999999999991</c:v>
                </c:pt>
                <c:pt idx="6678">
                  <c:v>16.000000000000014</c:v>
                </c:pt>
                <c:pt idx="6681">
                  <c:v>16.999999999999993</c:v>
                </c:pt>
                <c:pt idx="6682">
                  <c:v>14.999999999999991</c:v>
                </c:pt>
                <c:pt idx="6683">
                  <c:v>16.999999999999993</c:v>
                </c:pt>
                <c:pt idx="6684">
                  <c:v>16.999999999999993</c:v>
                </c:pt>
                <c:pt idx="6685">
                  <c:v>14.999999999999991</c:v>
                </c:pt>
                <c:pt idx="6688">
                  <c:v>14.999999999999991</c:v>
                </c:pt>
                <c:pt idx="6689">
                  <c:v>14.999999999999991</c:v>
                </c:pt>
                <c:pt idx="6690">
                  <c:v>14.999999999999991</c:v>
                </c:pt>
                <c:pt idx="6691">
                  <c:v>16.000000000000014</c:v>
                </c:pt>
                <c:pt idx="6692">
                  <c:v>20.000000000000018</c:v>
                </c:pt>
                <c:pt idx="6695">
                  <c:v>18.000000000000014</c:v>
                </c:pt>
                <c:pt idx="6696">
                  <c:v>16.999999999999993</c:v>
                </c:pt>
                <c:pt idx="6697">
                  <c:v>23</c:v>
                </c:pt>
                <c:pt idx="6698">
                  <c:v>23</c:v>
                </c:pt>
                <c:pt idx="6699">
                  <c:v>24.000000000000021</c:v>
                </c:pt>
                <c:pt idx="6702">
                  <c:v>21.999999999999975</c:v>
                </c:pt>
                <c:pt idx="6703">
                  <c:v>20.999999999999996</c:v>
                </c:pt>
                <c:pt idx="6704">
                  <c:v>20.000000000000018</c:v>
                </c:pt>
                <c:pt idx="6705">
                  <c:v>21.999999999999975</c:v>
                </c:pt>
                <c:pt idx="6706">
                  <c:v>23.000000000000043</c:v>
                </c:pt>
                <c:pt idx="6709">
                  <c:v>21.000000000000043</c:v>
                </c:pt>
                <c:pt idx="6710">
                  <c:v>23</c:v>
                </c:pt>
                <c:pt idx="6711">
                  <c:v>16.999999999999993</c:v>
                </c:pt>
                <c:pt idx="6712">
                  <c:v>18.000000000000014</c:v>
                </c:pt>
                <c:pt idx="6713">
                  <c:v>18.999999999999993</c:v>
                </c:pt>
                <c:pt idx="6716">
                  <c:v>16.000000000000014</c:v>
                </c:pt>
                <c:pt idx="6717">
                  <c:v>20.999999999999996</c:v>
                </c:pt>
                <c:pt idx="6718">
                  <c:v>19.999999999999972</c:v>
                </c:pt>
                <c:pt idx="6719">
                  <c:v>20.000000000000018</c:v>
                </c:pt>
                <c:pt idx="6720">
                  <c:v>22.000000000000021</c:v>
                </c:pt>
                <c:pt idx="6723">
                  <c:v>20.999999999999996</c:v>
                </c:pt>
                <c:pt idx="6724">
                  <c:v>22.000000000000021</c:v>
                </c:pt>
                <c:pt idx="6725">
                  <c:v>20.999999999999996</c:v>
                </c:pt>
                <c:pt idx="6726">
                  <c:v>20.999999999999996</c:v>
                </c:pt>
                <c:pt idx="6727">
                  <c:v>21.999999999999975</c:v>
                </c:pt>
                <c:pt idx="6730">
                  <c:v>21.999999999999975</c:v>
                </c:pt>
                <c:pt idx="6731">
                  <c:v>21.999999999999975</c:v>
                </c:pt>
                <c:pt idx="6732">
                  <c:v>22.000000000000021</c:v>
                </c:pt>
                <c:pt idx="6733">
                  <c:v>20.999999999999996</c:v>
                </c:pt>
                <c:pt idx="6734">
                  <c:v>22.000000000000021</c:v>
                </c:pt>
                <c:pt idx="6737">
                  <c:v>20.999999999999996</c:v>
                </c:pt>
                <c:pt idx="6738">
                  <c:v>20.999999999999996</c:v>
                </c:pt>
                <c:pt idx="6739">
                  <c:v>23.999999999999979</c:v>
                </c:pt>
                <c:pt idx="6740">
                  <c:v>18.999999999999993</c:v>
                </c:pt>
                <c:pt idx="6741">
                  <c:v>23</c:v>
                </c:pt>
                <c:pt idx="6744">
                  <c:v>20.999999999999996</c:v>
                </c:pt>
                <c:pt idx="6745">
                  <c:v>24.000000000000021</c:v>
                </c:pt>
                <c:pt idx="6746">
                  <c:v>20.999999999999996</c:v>
                </c:pt>
                <c:pt idx="6747">
                  <c:v>20.000000000000018</c:v>
                </c:pt>
                <c:pt idx="6748">
                  <c:v>20.999999999999996</c:v>
                </c:pt>
                <c:pt idx="6751">
                  <c:v>19.999999999999972</c:v>
                </c:pt>
                <c:pt idx="6752">
                  <c:v>22.000000000000021</c:v>
                </c:pt>
                <c:pt idx="6753">
                  <c:v>20.000000000000018</c:v>
                </c:pt>
                <c:pt idx="6754">
                  <c:v>20.999999999999996</c:v>
                </c:pt>
                <c:pt idx="6755">
                  <c:v>20.000000000000018</c:v>
                </c:pt>
                <c:pt idx="6758">
                  <c:v>20.999999999999996</c:v>
                </c:pt>
                <c:pt idx="6759">
                  <c:v>20.000000000000018</c:v>
                </c:pt>
                <c:pt idx="6760">
                  <c:v>20.999999999999996</c:v>
                </c:pt>
                <c:pt idx="6761">
                  <c:v>26.000000000000021</c:v>
                </c:pt>
                <c:pt idx="6762">
                  <c:v>20.999999999999996</c:v>
                </c:pt>
                <c:pt idx="6765">
                  <c:v>23</c:v>
                </c:pt>
                <c:pt idx="6766">
                  <c:v>20.999999999999996</c:v>
                </c:pt>
                <c:pt idx="6767">
                  <c:v>20.999999999999996</c:v>
                </c:pt>
                <c:pt idx="6768">
                  <c:v>22.000000000000021</c:v>
                </c:pt>
                <c:pt idx="6769">
                  <c:v>20.999999999999996</c:v>
                </c:pt>
                <c:pt idx="6772">
                  <c:v>20.000000000000018</c:v>
                </c:pt>
                <c:pt idx="6773">
                  <c:v>20.000000000000018</c:v>
                </c:pt>
                <c:pt idx="6774">
                  <c:v>20.999999999999996</c:v>
                </c:pt>
                <c:pt idx="6775">
                  <c:v>21.000000000000043</c:v>
                </c:pt>
                <c:pt idx="6776">
                  <c:v>19.000000000000039</c:v>
                </c:pt>
                <c:pt idx="6779">
                  <c:v>18.999999999999993</c:v>
                </c:pt>
                <c:pt idx="6780">
                  <c:v>19.999999999999972</c:v>
                </c:pt>
                <c:pt idx="6781">
                  <c:v>20.999999999999996</c:v>
                </c:pt>
                <c:pt idx="6782">
                  <c:v>20.000000000000018</c:v>
                </c:pt>
                <c:pt idx="6783">
                  <c:v>19.999999999999972</c:v>
                </c:pt>
                <c:pt idx="6786">
                  <c:v>20.999999999999996</c:v>
                </c:pt>
                <c:pt idx="6787">
                  <c:v>20.999999999999996</c:v>
                </c:pt>
                <c:pt idx="6788">
                  <c:v>19.000000000000039</c:v>
                </c:pt>
                <c:pt idx="6789">
                  <c:v>17.999999999999972</c:v>
                </c:pt>
                <c:pt idx="6790">
                  <c:v>20.000000000000018</c:v>
                </c:pt>
                <c:pt idx="6793">
                  <c:v>18.999999999999993</c:v>
                </c:pt>
                <c:pt idx="6794">
                  <c:v>20.000000000000018</c:v>
                </c:pt>
                <c:pt idx="6795">
                  <c:v>20.000000000000018</c:v>
                </c:pt>
                <c:pt idx="6796">
                  <c:v>18.999999999999993</c:v>
                </c:pt>
                <c:pt idx="6797">
                  <c:v>20.000000000000018</c:v>
                </c:pt>
                <c:pt idx="6800">
                  <c:v>20.000000000000018</c:v>
                </c:pt>
                <c:pt idx="6801">
                  <c:v>18.999999999999993</c:v>
                </c:pt>
                <c:pt idx="6802">
                  <c:v>18.999999999999993</c:v>
                </c:pt>
                <c:pt idx="6803">
                  <c:v>20.999999999999996</c:v>
                </c:pt>
                <c:pt idx="6804">
                  <c:v>20.999999999999996</c:v>
                </c:pt>
                <c:pt idx="6807">
                  <c:v>19.999999999999972</c:v>
                </c:pt>
                <c:pt idx="6808">
                  <c:v>20.000000000000018</c:v>
                </c:pt>
                <c:pt idx="6809">
                  <c:v>17.999999999999972</c:v>
                </c:pt>
                <c:pt idx="6810">
                  <c:v>20.000000000000018</c:v>
                </c:pt>
                <c:pt idx="6811">
                  <c:v>20.000000000000018</c:v>
                </c:pt>
                <c:pt idx="6814">
                  <c:v>19.999999999999972</c:v>
                </c:pt>
                <c:pt idx="6815">
                  <c:v>20.000000000000018</c:v>
                </c:pt>
                <c:pt idx="6816">
                  <c:v>18.999999999999993</c:v>
                </c:pt>
                <c:pt idx="6817">
                  <c:v>18.999999999999993</c:v>
                </c:pt>
                <c:pt idx="6818">
                  <c:v>20.999999999999996</c:v>
                </c:pt>
                <c:pt idx="6821">
                  <c:v>20.999999999999996</c:v>
                </c:pt>
                <c:pt idx="6822">
                  <c:v>21.000000000000043</c:v>
                </c:pt>
                <c:pt idx="6823">
                  <c:v>21.000000000000043</c:v>
                </c:pt>
                <c:pt idx="6824">
                  <c:v>20.000000000000018</c:v>
                </c:pt>
                <c:pt idx="6825">
                  <c:v>20.000000000000018</c:v>
                </c:pt>
                <c:pt idx="6828">
                  <c:v>21.000000000000043</c:v>
                </c:pt>
                <c:pt idx="6829">
                  <c:v>20.000000000000018</c:v>
                </c:pt>
                <c:pt idx="6830">
                  <c:v>19.000000000000039</c:v>
                </c:pt>
                <c:pt idx="6831">
                  <c:v>18.999999999999993</c:v>
                </c:pt>
                <c:pt idx="6832">
                  <c:v>18.999999999999993</c:v>
                </c:pt>
                <c:pt idx="6835">
                  <c:v>18.999999999999993</c:v>
                </c:pt>
                <c:pt idx="6836">
                  <c:v>18.999999999999993</c:v>
                </c:pt>
                <c:pt idx="6837">
                  <c:v>20.000000000000018</c:v>
                </c:pt>
                <c:pt idx="6838">
                  <c:v>20.000000000000018</c:v>
                </c:pt>
                <c:pt idx="6839">
                  <c:v>18.999999999999993</c:v>
                </c:pt>
                <c:pt idx="6842">
                  <c:v>20.000000000000018</c:v>
                </c:pt>
                <c:pt idx="6843">
                  <c:v>20.000000000000018</c:v>
                </c:pt>
                <c:pt idx="6844">
                  <c:v>20.000000000000018</c:v>
                </c:pt>
                <c:pt idx="6845">
                  <c:v>20.999999999999996</c:v>
                </c:pt>
                <c:pt idx="6846">
                  <c:v>19.999999999999972</c:v>
                </c:pt>
                <c:pt idx="6849">
                  <c:v>20.000000000000018</c:v>
                </c:pt>
                <c:pt idx="6850">
                  <c:v>17.999999999999972</c:v>
                </c:pt>
                <c:pt idx="6851">
                  <c:v>18.999999999999993</c:v>
                </c:pt>
                <c:pt idx="6852">
                  <c:v>18.999999999999993</c:v>
                </c:pt>
                <c:pt idx="6853">
                  <c:v>18.999999999999993</c:v>
                </c:pt>
                <c:pt idx="6856">
                  <c:v>18.999999999999993</c:v>
                </c:pt>
                <c:pt idx="6857">
                  <c:v>18.999999999999993</c:v>
                </c:pt>
                <c:pt idx="6858">
                  <c:v>20.000000000000018</c:v>
                </c:pt>
                <c:pt idx="6859">
                  <c:v>18.999999999999993</c:v>
                </c:pt>
                <c:pt idx="6860">
                  <c:v>18.999999999999993</c:v>
                </c:pt>
                <c:pt idx="6863">
                  <c:v>18.999999999999993</c:v>
                </c:pt>
                <c:pt idx="6864">
                  <c:v>16.999999999999993</c:v>
                </c:pt>
                <c:pt idx="6865">
                  <c:v>18.000000000000014</c:v>
                </c:pt>
                <c:pt idx="6866">
                  <c:v>18.999999999999993</c:v>
                </c:pt>
                <c:pt idx="6867">
                  <c:v>16.999999999999993</c:v>
                </c:pt>
                <c:pt idx="6870">
                  <c:v>18.999999999999993</c:v>
                </c:pt>
                <c:pt idx="6871">
                  <c:v>16.999999999999993</c:v>
                </c:pt>
                <c:pt idx="6872">
                  <c:v>20.999999999999996</c:v>
                </c:pt>
                <c:pt idx="6873">
                  <c:v>18.999999999999993</c:v>
                </c:pt>
                <c:pt idx="6874">
                  <c:v>20.000000000000018</c:v>
                </c:pt>
                <c:pt idx="6877">
                  <c:v>20.999999999999996</c:v>
                </c:pt>
                <c:pt idx="6878">
                  <c:v>20.000000000000018</c:v>
                </c:pt>
                <c:pt idx="6879">
                  <c:v>20.000000000000018</c:v>
                </c:pt>
                <c:pt idx="6880">
                  <c:v>18.999999999999993</c:v>
                </c:pt>
                <c:pt idx="6881">
                  <c:v>18.000000000000014</c:v>
                </c:pt>
                <c:pt idx="6884">
                  <c:v>18.999999999999993</c:v>
                </c:pt>
                <c:pt idx="6885">
                  <c:v>18.000000000000014</c:v>
                </c:pt>
                <c:pt idx="6886">
                  <c:v>21.999999999999975</c:v>
                </c:pt>
                <c:pt idx="6887">
                  <c:v>19.999999999999972</c:v>
                </c:pt>
                <c:pt idx="6888">
                  <c:v>20.999999999999996</c:v>
                </c:pt>
                <c:pt idx="6891">
                  <c:v>20.999999999999996</c:v>
                </c:pt>
                <c:pt idx="6892">
                  <c:v>18.999999999999993</c:v>
                </c:pt>
                <c:pt idx="6893">
                  <c:v>18.000000000000014</c:v>
                </c:pt>
                <c:pt idx="6894">
                  <c:v>20.000000000000018</c:v>
                </c:pt>
                <c:pt idx="6895">
                  <c:v>20.000000000000018</c:v>
                </c:pt>
                <c:pt idx="6898">
                  <c:v>16.999999999999993</c:v>
                </c:pt>
                <c:pt idx="6899">
                  <c:v>17.999999999999972</c:v>
                </c:pt>
                <c:pt idx="6900">
                  <c:v>15.99999999999997</c:v>
                </c:pt>
                <c:pt idx="6901">
                  <c:v>14.999999999999991</c:v>
                </c:pt>
                <c:pt idx="6902">
                  <c:v>16.000000000000014</c:v>
                </c:pt>
                <c:pt idx="6905">
                  <c:v>16.999999999999993</c:v>
                </c:pt>
                <c:pt idx="6906">
                  <c:v>18.999999999999993</c:v>
                </c:pt>
                <c:pt idx="6907">
                  <c:v>18.000000000000014</c:v>
                </c:pt>
                <c:pt idx="6908">
                  <c:v>17.999999999999972</c:v>
                </c:pt>
                <c:pt idx="6909">
                  <c:v>17.999999999999972</c:v>
                </c:pt>
                <c:pt idx="6912">
                  <c:v>16.999999999999993</c:v>
                </c:pt>
                <c:pt idx="6913">
                  <c:v>14.999999999999991</c:v>
                </c:pt>
                <c:pt idx="6914">
                  <c:v>18.999999999999993</c:v>
                </c:pt>
                <c:pt idx="6915">
                  <c:v>17.999999999999972</c:v>
                </c:pt>
                <c:pt idx="6916">
                  <c:v>19.000000000000039</c:v>
                </c:pt>
                <c:pt idx="6919">
                  <c:v>16.999999999999993</c:v>
                </c:pt>
                <c:pt idx="6920">
                  <c:v>16.999999999999993</c:v>
                </c:pt>
                <c:pt idx="6921">
                  <c:v>18.000000000000014</c:v>
                </c:pt>
                <c:pt idx="6922">
                  <c:v>18.000000000000014</c:v>
                </c:pt>
                <c:pt idx="6923">
                  <c:v>18.000000000000014</c:v>
                </c:pt>
                <c:pt idx="6926">
                  <c:v>19.000000000000039</c:v>
                </c:pt>
                <c:pt idx="6927">
                  <c:v>18.999999999999993</c:v>
                </c:pt>
                <c:pt idx="6928">
                  <c:v>18.999999999999993</c:v>
                </c:pt>
                <c:pt idx="6929">
                  <c:v>18.000000000000014</c:v>
                </c:pt>
                <c:pt idx="6930">
                  <c:v>19.999999999999972</c:v>
                </c:pt>
                <c:pt idx="6934">
                  <c:v>20.000000000000018</c:v>
                </c:pt>
                <c:pt idx="6935">
                  <c:v>18.999999999999993</c:v>
                </c:pt>
                <c:pt idx="6936">
                  <c:v>20.000000000000018</c:v>
                </c:pt>
                <c:pt idx="6937">
                  <c:v>20.000000000000018</c:v>
                </c:pt>
                <c:pt idx="6940">
                  <c:v>20.999999999999996</c:v>
                </c:pt>
                <c:pt idx="6941">
                  <c:v>20.999999999999996</c:v>
                </c:pt>
                <c:pt idx="6942">
                  <c:v>18.999999999999993</c:v>
                </c:pt>
                <c:pt idx="6943">
                  <c:v>20.000000000000018</c:v>
                </c:pt>
                <c:pt idx="6944">
                  <c:v>20.999999999999996</c:v>
                </c:pt>
                <c:pt idx="6947">
                  <c:v>20.999999999999996</c:v>
                </c:pt>
                <c:pt idx="6948">
                  <c:v>20.000000000000018</c:v>
                </c:pt>
                <c:pt idx="6949">
                  <c:v>20.000000000000018</c:v>
                </c:pt>
                <c:pt idx="6950">
                  <c:v>19.000000000000039</c:v>
                </c:pt>
                <c:pt idx="6951">
                  <c:v>20.000000000000018</c:v>
                </c:pt>
                <c:pt idx="6954">
                  <c:v>20.000000000000018</c:v>
                </c:pt>
                <c:pt idx="6955">
                  <c:v>20.999999999999996</c:v>
                </c:pt>
                <c:pt idx="6956">
                  <c:v>20.999999999999996</c:v>
                </c:pt>
                <c:pt idx="6957">
                  <c:v>22.000000000000021</c:v>
                </c:pt>
                <c:pt idx="6958">
                  <c:v>23</c:v>
                </c:pt>
                <c:pt idx="6961">
                  <c:v>24.000000000000021</c:v>
                </c:pt>
                <c:pt idx="6962">
                  <c:v>20.000000000000018</c:v>
                </c:pt>
                <c:pt idx="6963">
                  <c:v>20.999999999999996</c:v>
                </c:pt>
                <c:pt idx="6964">
                  <c:v>22.000000000000021</c:v>
                </c:pt>
                <c:pt idx="6965">
                  <c:v>20.999999999999996</c:v>
                </c:pt>
                <c:pt idx="6968">
                  <c:v>21.999999999999975</c:v>
                </c:pt>
                <c:pt idx="6969">
                  <c:v>22.000000000000021</c:v>
                </c:pt>
                <c:pt idx="6970">
                  <c:v>25</c:v>
                </c:pt>
                <c:pt idx="6971">
                  <c:v>22.000000000000021</c:v>
                </c:pt>
                <c:pt idx="6972">
                  <c:v>23</c:v>
                </c:pt>
                <c:pt idx="6975">
                  <c:v>20.999999999999996</c:v>
                </c:pt>
                <c:pt idx="6976">
                  <c:v>21.999999999999975</c:v>
                </c:pt>
                <c:pt idx="6977">
                  <c:v>20.999999999999996</c:v>
                </c:pt>
                <c:pt idx="6978">
                  <c:v>22.000000000000021</c:v>
                </c:pt>
                <c:pt idx="6979">
                  <c:v>20.000000000000018</c:v>
                </c:pt>
                <c:pt idx="6982">
                  <c:v>20.000000000000018</c:v>
                </c:pt>
                <c:pt idx="6983">
                  <c:v>21.999999999999975</c:v>
                </c:pt>
                <c:pt idx="6984">
                  <c:v>20.000000000000018</c:v>
                </c:pt>
                <c:pt idx="6985">
                  <c:v>20.999999999999996</c:v>
                </c:pt>
                <c:pt idx="6986">
                  <c:v>21.999999999999975</c:v>
                </c:pt>
                <c:pt idx="6989">
                  <c:v>20.999999999999996</c:v>
                </c:pt>
                <c:pt idx="6990">
                  <c:v>20.999999999999996</c:v>
                </c:pt>
                <c:pt idx="6991">
                  <c:v>20.000000000000018</c:v>
                </c:pt>
                <c:pt idx="6992">
                  <c:v>21.999999999999975</c:v>
                </c:pt>
                <c:pt idx="6993">
                  <c:v>22.000000000000021</c:v>
                </c:pt>
                <c:pt idx="6996">
                  <c:v>22.000000000000021</c:v>
                </c:pt>
                <c:pt idx="6997">
                  <c:v>20.999999999999996</c:v>
                </c:pt>
                <c:pt idx="6998">
                  <c:v>20.999999999999996</c:v>
                </c:pt>
                <c:pt idx="6999">
                  <c:v>30.000000000000028</c:v>
                </c:pt>
                <c:pt idx="7000">
                  <c:v>27</c:v>
                </c:pt>
                <c:pt idx="7003">
                  <c:v>27</c:v>
                </c:pt>
                <c:pt idx="7004">
                  <c:v>27.999999999999979</c:v>
                </c:pt>
                <c:pt idx="7005">
                  <c:v>29.000000000000004</c:v>
                </c:pt>
                <c:pt idx="7006">
                  <c:v>26.000000000000021</c:v>
                </c:pt>
                <c:pt idx="7007">
                  <c:v>27</c:v>
                </c:pt>
                <c:pt idx="7010">
                  <c:v>25.999999999999979</c:v>
                </c:pt>
                <c:pt idx="7011">
                  <c:v>25.999999999999979</c:v>
                </c:pt>
                <c:pt idx="7012">
                  <c:v>28.000000000000025</c:v>
                </c:pt>
                <c:pt idx="7013">
                  <c:v>27</c:v>
                </c:pt>
                <c:pt idx="7014">
                  <c:v>30.000000000000028</c:v>
                </c:pt>
                <c:pt idx="7017">
                  <c:v>27</c:v>
                </c:pt>
                <c:pt idx="7018">
                  <c:v>26.000000000000021</c:v>
                </c:pt>
                <c:pt idx="7019">
                  <c:v>27</c:v>
                </c:pt>
                <c:pt idx="7020">
                  <c:v>29.000000000000004</c:v>
                </c:pt>
                <c:pt idx="7021">
                  <c:v>27.999999999999979</c:v>
                </c:pt>
                <c:pt idx="7024">
                  <c:v>28.000000000000025</c:v>
                </c:pt>
                <c:pt idx="7025">
                  <c:v>26.999999999999957</c:v>
                </c:pt>
                <c:pt idx="7026">
                  <c:v>28.000000000000025</c:v>
                </c:pt>
                <c:pt idx="7027">
                  <c:v>29.000000000000004</c:v>
                </c:pt>
                <c:pt idx="7028">
                  <c:v>28.999999999999957</c:v>
                </c:pt>
                <c:pt idx="7031">
                  <c:v>30.999999999999961</c:v>
                </c:pt>
                <c:pt idx="7032">
                  <c:v>29.999999999999982</c:v>
                </c:pt>
                <c:pt idx="7033">
                  <c:v>32.000000000000028</c:v>
                </c:pt>
                <c:pt idx="7034">
                  <c:v>29.999999999999982</c:v>
                </c:pt>
                <c:pt idx="7035">
                  <c:v>29.999999999999982</c:v>
                </c:pt>
                <c:pt idx="7038">
                  <c:v>31.00000000000005</c:v>
                </c:pt>
                <c:pt idx="7039">
                  <c:v>31.999999999999986</c:v>
                </c:pt>
                <c:pt idx="7040">
                  <c:v>30.000000000000028</c:v>
                </c:pt>
                <c:pt idx="7041">
                  <c:v>35.000000000000007</c:v>
                </c:pt>
                <c:pt idx="7046">
                  <c:v>31.999999999999986</c:v>
                </c:pt>
                <c:pt idx="7047">
                  <c:v>35.999999999999986</c:v>
                </c:pt>
                <c:pt idx="7048">
                  <c:v>31.999999999999986</c:v>
                </c:pt>
                <c:pt idx="7049">
                  <c:v>33.000000000000007</c:v>
                </c:pt>
                <c:pt idx="7052">
                  <c:v>33.999999999999986</c:v>
                </c:pt>
                <c:pt idx="7053">
                  <c:v>30.000000000000028</c:v>
                </c:pt>
                <c:pt idx="7054">
                  <c:v>34.000000000000028</c:v>
                </c:pt>
                <c:pt idx="7055">
                  <c:v>31.00000000000005</c:v>
                </c:pt>
                <c:pt idx="7056">
                  <c:v>30.999999999999961</c:v>
                </c:pt>
                <c:pt idx="7060">
                  <c:v>29.999999999999982</c:v>
                </c:pt>
                <c:pt idx="7061">
                  <c:v>29.999999999999982</c:v>
                </c:pt>
                <c:pt idx="7062">
                  <c:v>30.999999999999961</c:v>
                </c:pt>
                <c:pt idx="7063">
                  <c:v>29.999999999999982</c:v>
                </c:pt>
                <c:pt idx="7066">
                  <c:v>31.000000000000007</c:v>
                </c:pt>
                <c:pt idx="7067">
                  <c:v>29.999999999999982</c:v>
                </c:pt>
                <c:pt idx="7068">
                  <c:v>29.999999999999982</c:v>
                </c:pt>
                <c:pt idx="7069">
                  <c:v>29.000000000000004</c:v>
                </c:pt>
                <c:pt idx="7070">
                  <c:v>29.000000000000004</c:v>
                </c:pt>
                <c:pt idx="7073">
                  <c:v>31.00000000000005</c:v>
                </c:pt>
                <c:pt idx="7074">
                  <c:v>30.999999999999961</c:v>
                </c:pt>
                <c:pt idx="7075">
                  <c:v>31.00000000000005</c:v>
                </c:pt>
                <c:pt idx="7076">
                  <c:v>28.000000000000025</c:v>
                </c:pt>
                <c:pt idx="7077">
                  <c:v>29.000000000000004</c:v>
                </c:pt>
                <c:pt idx="7080">
                  <c:v>30.000000000000028</c:v>
                </c:pt>
                <c:pt idx="7081">
                  <c:v>32.000000000000028</c:v>
                </c:pt>
                <c:pt idx="7082">
                  <c:v>29.000000000000004</c:v>
                </c:pt>
                <c:pt idx="7083">
                  <c:v>30.000000000000028</c:v>
                </c:pt>
                <c:pt idx="7084">
                  <c:v>31.999999999999986</c:v>
                </c:pt>
                <c:pt idx="7087">
                  <c:v>31.000000000000007</c:v>
                </c:pt>
                <c:pt idx="7088">
                  <c:v>31.999999999999986</c:v>
                </c:pt>
                <c:pt idx="7089">
                  <c:v>31.999999999999986</c:v>
                </c:pt>
                <c:pt idx="7090">
                  <c:v>32.000000000000028</c:v>
                </c:pt>
                <c:pt idx="7091">
                  <c:v>29.000000000000004</c:v>
                </c:pt>
                <c:pt idx="7094">
                  <c:v>31.999999999999986</c:v>
                </c:pt>
                <c:pt idx="7095">
                  <c:v>31.99999999999994</c:v>
                </c:pt>
                <c:pt idx="7096">
                  <c:v>30.999999999999961</c:v>
                </c:pt>
                <c:pt idx="7097">
                  <c:v>30.999999999999961</c:v>
                </c:pt>
                <c:pt idx="7098">
                  <c:v>30.000000000000028</c:v>
                </c:pt>
                <c:pt idx="7101">
                  <c:v>31.00000000000005</c:v>
                </c:pt>
                <c:pt idx="7102">
                  <c:v>31.999999999999986</c:v>
                </c:pt>
                <c:pt idx="7103">
                  <c:v>29.999999999999982</c:v>
                </c:pt>
                <c:pt idx="7104">
                  <c:v>30.000000000000028</c:v>
                </c:pt>
                <c:pt idx="7105">
                  <c:v>31.000000000000007</c:v>
                </c:pt>
                <c:pt idx="7108">
                  <c:v>30.999999999999961</c:v>
                </c:pt>
                <c:pt idx="7109">
                  <c:v>31.99999999999994</c:v>
                </c:pt>
                <c:pt idx="7110">
                  <c:v>30.999999999999961</c:v>
                </c:pt>
                <c:pt idx="7111">
                  <c:v>31.00000000000005</c:v>
                </c:pt>
                <c:pt idx="7112">
                  <c:v>31.00000000000005</c:v>
                </c:pt>
                <c:pt idx="7115">
                  <c:v>32.000000000000028</c:v>
                </c:pt>
                <c:pt idx="7116">
                  <c:v>29.000000000000004</c:v>
                </c:pt>
                <c:pt idx="7117">
                  <c:v>30.999999999999961</c:v>
                </c:pt>
                <c:pt idx="7118">
                  <c:v>29.999999999999982</c:v>
                </c:pt>
                <c:pt idx="7119">
                  <c:v>28.000000000000025</c:v>
                </c:pt>
                <c:pt idx="7122">
                  <c:v>29.999999999999982</c:v>
                </c:pt>
                <c:pt idx="7123">
                  <c:v>29.000000000000004</c:v>
                </c:pt>
                <c:pt idx="7124">
                  <c:v>29.000000000000004</c:v>
                </c:pt>
                <c:pt idx="7125">
                  <c:v>29.000000000000004</c:v>
                </c:pt>
                <c:pt idx="7126">
                  <c:v>29.000000000000004</c:v>
                </c:pt>
                <c:pt idx="7129">
                  <c:v>29.999999999999982</c:v>
                </c:pt>
                <c:pt idx="7130">
                  <c:v>29.000000000000004</c:v>
                </c:pt>
                <c:pt idx="7131">
                  <c:v>29.000000000000004</c:v>
                </c:pt>
                <c:pt idx="7132">
                  <c:v>29.000000000000004</c:v>
                </c:pt>
                <c:pt idx="7133">
                  <c:v>29.000000000000004</c:v>
                </c:pt>
                <c:pt idx="7136">
                  <c:v>28.999999999999957</c:v>
                </c:pt>
                <c:pt idx="7137">
                  <c:v>31.000000000000007</c:v>
                </c:pt>
                <c:pt idx="7138">
                  <c:v>29.000000000000004</c:v>
                </c:pt>
                <c:pt idx="7139">
                  <c:v>27.999999999999936</c:v>
                </c:pt>
                <c:pt idx="7140">
                  <c:v>28.000000000000025</c:v>
                </c:pt>
                <c:pt idx="7143">
                  <c:v>29.000000000000004</c:v>
                </c:pt>
                <c:pt idx="7144">
                  <c:v>28.999999999999957</c:v>
                </c:pt>
                <c:pt idx="7145">
                  <c:v>28.999999999999957</c:v>
                </c:pt>
                <c:pt idx="7146">
                  <c:v>29.00000000000005</c:v>
                </c:pt>
                <c:pt idx="7147">
                  <c:v>29.000000000000004</c:v>
                </c:pt>
                <c:pt idx="7150">
                  <c:v>28.999999999999957</c:v>
                </c:pt>
                <c:pt idx="7151">
                  <c:v>27.999999999999979</c:v>
                </c:pt>
                <c:pt idx="7152">
                  <c:v>29.000000000000004</c:v>
                </c:pt>
                <c:pt idx="7153">
                  <c:v>30.000000000000028</c:v>
                </c:pt>
                <c:pt idx="7154">
                  <c:v>27</c:v>
                </c:pt>
                <c:pt idx="7157">
                  <c:v>28.000000000000025</c:v>
                </c:pt>
                <c:pt idx="7158">
                  <c:v>26.999999999999957</c:v>
                </c:pt>
                <c:pt idx="7159">
                  <c:v>27.999999999999979</c:v>
                </c:pt>
                <c:pt idx="7160">
                  <c:v>28.000000000000025</c:v>
                </c:pt>
                <c:pt idx="7161">
                  <c:v>28.000000000000025</c:v>
                </c:pt>
                <c:pt idx="7164">
                  <c:v>26.999999999999957</c:v>
                </c:pt>
                <c:pt idx="7165">
                  <c:v>26.999999999999957</c:v>
                </c:pt>
                <c:pt idx="7166">
                  <c:v>27.000000000000046</c:v>
                </c:pt>
                <c:pt idx="7167">
                  <c:v>27.999999999999979</c:v>
                </c:pt>
                <c:pt idx="7168">
                  <c:v>27</c:v>
                </c:pt>
                <c:pt idx="7171">
                  <c:v>28.000000000000025</c:v>
                </c:pt>
                <c:pt idx="7172">
                  <c:v>27.999999999999936</c:v>
                </c:pt>
                <c:pt idx="7173">
                  <c:v>27.999999999999936</c:v>
                </c:pt>
                <c:pt idx="7174">
                  <c:v>26.999999999999957</c:v>
                </c:pt>
                <c:pt idx="7175">
                  <c:v>29.000000000000004</c:v>
                </c:pt>
                <c:pt idx="7178">
                  <c:v>28.000000000000025</c:v>
                </c:pt>
                <c:pt idx="7179">
                  <c:v>28.999999999999957</c:v>
                </c:pt>
                <c:pt idx="7180">
                  <c:v>27.999999999999979</c:v>
                </c:pt>
                <c:pt idx="7181">
                  <c:v>27.000000000000046</c:v>
                </c:pt>
                <c:pt idx="7182">
                  <c:v>28.000000000000025</c:v>
                </c:pt>
                <c:pt idx="7185">
                  <c:v>28.000000000000025</c:v>
                </c:pt>
                <c:pt idx="7186">
                  <c:v>27</c:v>
                </c:pt>
                <c:pt idx="7187">
                  <c:v>28.999999999999957</c:v>
                </c:pt>
                <c:pt idx="7188">
                  <c:v>29.000000000000004</c:v>
                </c:pt>
                <c:pt idx="7189">
                  <c:v>26.999999999999957</c:v>
                </c:pt>
                <c:pt idx="7192">
                  <c:v>25.999999999999979</c:v>
                </c:pt>
                <c:pt idx="7193">
                  <c:v>26.999999999999957</c:v>
                </c:pt>
                <c:pt idx="7194">
                  <c:v>26.999999999999957</c:v>
                </c:pt>
                <c:pt idx="7195">
                  <c:v>26.999999999999957</c:v>
                </c:pt>
                <c:pt idx="7196">
                  <c:v>26.000000000000021</c:v>
                </c:pt>
                <c:pt idx="7199">
                  <c:v>27.999999999999936</c:v>
                </c:pt>
                <c:pt idx="7200">
                  <c:v>27.999999999999979</c:v>
                </c:pt>
                <c:pt idx="7201">
                  <c:v>27.999999999999979</c:v>
                </c:pt>
                <c:pt idx="7202">
                  <c:v>26.999999999999957</c:v>
                </c:pt>
                <c:pt idx="7203">
                  <c:v>27.999999999999979</c:v>
                </c:pt>
                <c:pt idx="7206">
                  <c:v>28.000000000000025</c:v>
                </c:pt>
                <c:pt idx="7207">
                  <c:v>27</c:v>
                </c:pt>
                <c:pt idx="7208">
                  <c:v>27</c:v>
                </c:pt>
                <c:pt idx="7209">
                  <c:v>27.999999999999979</c:v>
                </c:pt>
                <c:pt idx="7210">
                  <c:v>29.999999999999982</c:v>
                </c:pt>
                <c:pt idx="7213">
                  <c:v>27.999999999999979</c:v>
                </c:pt>
                <c:pt idx="7214">
                  <c:v>27.999999999999979</c:v>
                </c:pt>
                <c:pt idx="7215">
                  <c:v>26.000000000000021</c:v>
                </c:pt>
                <c:pt idx="7216">
                  <c:v>29.000000000000004</c:v>
                </c:pt>
                <c:pt idx="7217">
                  <c:v>31.000000000000007</c:v>
                </c:pt>
                <c:pt idx="7220">
                  <c:v>29.000000000000004</c:v>
                </c:pt>
                <c:pt idx="7221">
                  <c:v>26.999999999999957</c:v>
                </c:pt>
                <c:pt idx="7222">
                  <c:v>27.000000000000046</c:v>
                </c:pt>
                <c:pt idx="7223">
                  <c:v>25.999999999999979</c:v>
                </c:pt>
                <c:pt idx="7224">
                  <c:v>27</c:v>
                </c:pt>
                <c:pt idx="7227">
                  <c:v>25.999999999999979</c:v>
                </c:pt>
                <c:pt idx="7228">
                  <c:v>27.000000000000046</c:v>
                </c:pt>
                <c:pt idx="7229">
                  <c:v>27.000000000000046</c:v>
                </c:pt>
                <c:pt idx="7230">
                  <c:v>27.999999999999936</c:v>
                </c:pt>
                <c:pt idx="7231">
                  <c:v>29.000000000000004</c:v>
                </c:pt>
                <c:pt idx="7234">
                  <c:v>28.000000000000025</c:v>
                </c:pt>
                <c:pt idx="7235">
                  <c:v>29.00000000000005</c:v>
                </c:pt>
                <c:pt idx="7236">
                  <c:v>27.999999999999979</c:v>
                </c:pt>
                <c:pt idx="7237">
                  <c:v>27.999999999999979</c:v>
                </c:pt>
                <c:pt idx="7238">
                  <c:v>25.999999999999979</c:v>
                </c:pt>
                <c:pt idx="7241">
                  <c:v>26.999999999999957</c:v>
                </c:pt>
                <c:pt idx="7242">
                  <c:v>25</c:v>
                </c:pt>
                <c:pt idx="7243">
                  <c:v>23.999999999999979</c:v>
                </c:pt>
                <c:pt idx="7244">
                  <c:v>25</c:v>
                </c:pt>
                <c:pt idx="7245">
                  <c:v>26.000000000000021</c:v>
                </c:pt>
                <c:pt idx="7248">
                  <c:v>23.999999999999932</c:v>
                </c:pt>
                <c:pt idx="7249">
                  <c:v>23.000000000000043</c:v>
                </c:pt>
                <c:pt idx="7250">
                  <c:v>25</c:v>
                </c:pt>
                <c:pt idx="7251">
                  <c:v>24.000000000000021</c:v>
                </c:pt>
                <c:pt idx="7252">
                  <c:v>24.000000000000021</c:v>
                </c:pt>
                <c:pt idx="7255">
                  <c:v>23.999999999999979</c:v>
                </c:pt>
                <c:pt idx="7256">
                  <c:v>25.999999999999979</c:v>
                </c:pt>
                <c:pt idx="7257">
                  <c:v>25</c:v>
                </c:pt>
                <c:pt idx="7258">
                  <c:v>23.999999999999979</c:v>
                </c:pt>
                <c:pt idx="7259">
                  <c:v>23.999999999999979</c:v>
                </c:pt>
                <c:pt idx="7262">
                  <c:v>25</c:v>
                </c:pt>
                <c:pt idx="7263">
                  <c:v>25.999999999999979</c:v>
                </c:pt>
                <c:pt idx="7264">
                  <c:v>24.000000000000021</c:v>
                </c:pt>
                <c:pt idx="7265">
                  <c:v>22.999999999999954</c:v>
                </c:pt>
                <c:pt idx="7266">
                  <c:v>23.999999999999979</c:v>
                </c:pt>
                <c:pt idx="7269">
                  <c:v>23.000000000000043</c:v>
                </c:pt>
                <c:pt idx="7270">
                  <c:v>23</c:v>
                </c:pt>
                <c:pt idx="7271">
                  <c:v>23</c:v>
                </c:pt>
                <c:pt idx="7272">
                  <c:v>24.000000000000021</c:v>
                </c:pt>
                <c:pt idx="7273">
                  <c:v>23.999999999999979</c:v>
                </c:pt>
                <c:pt idx="7276">
                  <c:v>25.999999999999979</c:v>
                </c:pt>
                <c:pt idx="7277">
                  <c:v>25</c:v>
                </c:pt>
                <c:pt idx="7278">
                  <c:v>25</c:v>
                </c:pt>
                <c:pt idx="7279">
                  <c:v>27</c:v>
                </c:pt>
                <c:pt idx="7280">
                  <c:v>25</c:v>
                </c:pt>
                <c:pt idx="7283">
                  <c:v>25</c:v>
                </c:pt>
                <c:pt idx="7284">
                  <c:v>24.000000000000021</c:v>
                </c:pt>
                <c:pt idx="7285">
                  <c:v>25.999999999999979</c:v>
                </c:pt>
                <c:pt idx="7286">
                  <c:v>25.999999999999979</c:v>
                </c:pt>
                <c:pt idx="7287">
                  <c:v>25</c:v>
                </c:pt>
                <c:pt idx="7290">
                  <c:v>27.000000000000046</c:v>
                </c:pt>
                <c:pt idx="7291">
                  <c:v>26.999999999999957</c:v>
                </c:pt>
                <c:pt idx="7292">
                  <c:v>27</c:v>
                </c:pt>
                <c:pt idx="7293">
                  <c:v>27</c:v>
                </c:pt>
                <c:pt idx="7294">
                  <c:v>27</c:v>
                </c:pt>
                <c:pt idx="7299">
                  <c:v>25.999999999999979</c:v>
                </c:pt>
                <c:pt idx="7300">
                  <c:v>28.999999999999957</c:v>
                </c:pt>
                <c:pt idx="7301">
                  <c:v>27</c:v>
                </c:pt>
                <c:pt idx="7305">
                  <c:v>28.000000000000025</c:v>
                </c:pt>
                <c:pt idx="7306">
                  <c:v>26.000000000000021</c:v>
                </c:pt>
                <c:pt idx="7307">
                  <c:v>27</c:v>
                </c:pt>
                <c:pt idx="7308">
                  <c:v>27.000000000000046</c:v>
                </c:pt>
                <c:pt idx="7311">
                  <c:v>26.000000000000068</c:v>
                </c:pt>
                <c:pt idx="7312">
                  <c:v>26.000000000000021</c:v>
                </c:pt>
                <c:pt idx="7313">
                  <c:v>25.999999999999979</c:v>
                </c:pt>
                <c:pt idx="7314">
                  <c:v>25</c:v>
                </c:pt>
                <c:pt idx="7315">
                  <c:v>24.000000000000021</c:v>
                </c:pt>
                <c:pt idx="7318">
                  <c:v>24.000000000000021</c:v>
                </c:pt>
                <c:pt idx="7319">
                  <c:v>24.000000000000021</c:v>
                </c:pt>
                <c:pt idx="7320">
                  <c:v>24.000000000000021</c:v>
                </c:pt>
                <c:pt idx="7321">
                  <c:v>23.999999999999932</c:v>
                </c:pt>
                <c:pt idx="7322">
                  <c:v>22.999999999999954</c:v>
                </c:pt>
                <c:pt idx="7325">
                  <c:v>20.999999999999996</c:v>
                </c:pt>
                <c:pt idx="7326">
                  <c:v>20.999999999999996</c:v>
                </c:pt>
                <c:pt idx="7327">
                  <c:v>21.999999999999975</c:v>
                </c:pt>
                <c:pt idx="7328">
                  <c:v>22.999999999999954</c:v>
                </c:pt>
                <c:pt idx="7329">
                  <c:v>24.000000000000021</c:v>
                </c:pt>
                <c:pt idx="7332">
                  <c:v>24.000000000000021</c:v>
                </c:pt>
                <c:pt idx="7333">
                  <c:v>25</c:v>
                </c:pt>
                <c:pt idx="7334">
                  <c:v>25</c:v>
                </c:pt>
                <c:pt idx="7335">
                  <c:v>22.999999999999954</c:v>
                </c:pt>
                <c:pt idx="7336">
                  <c:v>23.000000000000043</c:v>
                </c:pt>
                <c:pt idx="7339">
                  <c:v>22.999999999999954</c:v>
                </c:pt>
                <c:pt idx="7340">
                  <c:v>24.000000000000021</c:v>
                </c:pt>
                <c:pt idx="7341">
                  <c:v>22.999999999999954</c:v>
                </c:pt>
                <c:pt idx="7342">
                  <c:v>22.999999999999954</c:v>
                </c:pt>
                <c:pt idx="7343">
                  <c:v>23.000000000000043</c:v>
                </c:pt>
                <c:pt idx="7346">
                  <c:v>23.000000000000043</c:v>
                </c:pt>
                <c:pt idx="7347">
                  <c:v>21.999999999999975</c:v>
                </c:pt>
                <c:pt idx="7348">
                  <c:v>21.999999999999975</c:v>
                </c:pt>
                <c:pt idx="7349">
                  <c:v>21.999999999999975</c:v>
                </c:pt>
                <c:pt idx="7350">
                  <c:v>22.999999999999954</c:v>
                </c:pt>
                <c:pt idx="7353">
                  <c:v>23.000000000000043</c:v>
                </c:pt>
                <c:pt idx="7354">
                  <c:v>21.999999999999975</c:v>
                </c:pt>
                <c:pt idx="7355">
                  <c:v>25</c:v>
                </c:pt>
                <c:pt idx="7356">
                  <c:v>24.000000000000021</c:v>
                </c:pt>
                <c:pt idx="7357">
                  <c:v>22.000000000000064</c:v>
                </c:pt>
                <c:pt idx="7360">
                  <c:v>22.000000000000064</c:v>
                </c:pt>
                <c:pt idx="7361">
                  <c:v>23.000000000000043</c:v>
                </c:pt>
                <c:pt idx="7362">
                  <c:v>22.999999999999954</c:v>
                </c:pt>
                <c:pt idx="7363">
                  <c:v>20.999999999999996</c:v>
                </c:pt>
                <c:pt idx="7364">
                  <c:v>23</c:v>
                </c:pt>
                <c:pt idx="7367">
                  <c:v>23</c:v>
                </c:pt>
                <c:pt idx="7368">
                  <c:v>23.000000000000043</c:v>
                </c:pt>
                <c:pt idx="7369">
                  <c:v>22.000000000000021</c:v>
                </c:pt>
                <c:pt idx="7370">
                  <c:v>22.000000000000021</c:v>
                </c:pt>
                <c:pt idx="7371">
                  <c:v>23.000000000000043</c:v>
                </c:pt>
                <c:pt idx="7374">
                  <c:v>20.999999999999996</c:v>
                </c:pt>
                <c:pt idx="7375">
                  <c:v>19.999999999999972</c:v>
                </c:pt>
                <c:pt idx="7376">
                  <c:v>24.000000000000021</c:v>
                </c:pt>
                <c:pt idx="7377">
                  <c:v>22.999999999999954</c:v>
                </c:pt>
                <c:pt idx="7378">
                  <c:v>24.999999999999957</c:v>
                </c:pt>
                <c:pt idx="7381">
                  <c:v>24.000000000000021</c:v>
                </c:pt>
                <c:pt idx="7382">
                  <c:v>24.000000000000021</c:v>
                </c:pt>
                <c:pt idx="7383">
                  <c:v>26.000000000000021</c:v>
                </c:pt>
                <c:pt idx="7384">
                  <c:v>25.000000000000043</c:v>
                </c:pt>
                <c:pt idx="7385">
                  <c:v>25.999999999999979</c:v>
                </c:pt>
                <c:pt idx="7388">
                  <c:v>22.000000000000064</c:v>
                </c:pt>
                <c:pt idx="7389">
                  <c:v>24.000000000000021</c:v>
                </c:pt>
                <c:pt idx="7390">
                  <c:v>23.000000000000043</c:v>
                </c:pt>
                <c:pt idx="7391">
                  <c:v>23.000000000000043</c:v>
                </c:pt>
                <c:pt idx="7392">
                  <c:v>21.999999999999975</c:v>
                </c:pt>
                <c:pt idx="7395">
                  <c:v>21.999999999999975</c:v>
                </c:pt>
                <c:pt idx="7396">
                  <c:v>22.999999999999954</c:v>
                </c:pt>
                <c:pt idx="7397">
                  <c:v>20.999999999999996</c:v>
                </c:pt>
                <c:pt idx="7398">
                  <c:v>20.999999999999996</c:v>
                </c:pt>
                <c:pt idx="7403">
                  <c:v>20.000000000000018</c:v>
                </c:pt>
                <c:pt idx="7404">
                  <c:v>21.999999999999975</c:v>
                </c:pt>
                <c:pt idx="7405">
                  <c:v>20.999999999999996</c:v>
                </c:pt>
                <c:pt idx="7406">
                  <c:v>20.999999999999996</c:v>
                </c:pt>
                <c:pt idx="7409">
                  <c:v>20.999999999999996</c:v>
                </c:pt>
                <c:pt idx="7410">
                  <c:v>20.999999999999996</c:v>
                </c:pt>
                <c:pt idx="7411">
                  <c:v>21.999999999999975</c:v>
                </c:pt>
                <c:pt idx="7412">
                  <c:v>23.000000000000043</c:v>
                </c:pt>
                <c:pt idx="7413">
                  <c:v>21.999999999999975</c:v>
                </c:pt>
                <c:pt idx="7416">
                  <c:v>23.000000000000043</c:v>
                </c:pt>
                <c:pt idx="7417">
                  <c:v>21.999999999999975</c:v>
                </c:pt>
                <c:pt idx="7418">
                  <c:v>22.000000000000064</c:v>
                </c:pt>
                <c:pt idx="7419">
                  <c:v>21.999999999999975</c:v>
                </c:pt>
                <c:pt idx="7420">
                  <c:v>21.999999999999975</c:v>
                </c:pt>
                <c:pt idx="7423">
                  <c:v>20.999999999999996</c:v>
                </c:pt>
                <c:pt idx="7425">
                  <c:v>21.999999999999975</c:v>
                </c:pt>
                <c:pt idx="7426">
                  <c:v>20.999999999999996</c:v>
                </c:pt>
                <c:pt idx="7427">
                  <c:v>20.999999999999996</c:v>
                </c:pt>
                <c:pt idx="7430">
                  <c:v>20.000000000000018</c:v>
                </c:pt>
                <c:pt idx="7431">
                  <c:v>20.000000000000018</c:v>
                </c:pt>
                <c:pt idx="7432">
                  <c:v>20.000000000000018</c:v>
                </c:pt>
                <c:pt idx="7433">
                  <c:v>20.000000000000018</c:v>
                </c:pt>
                <c:pt idx="7434">
                  <c:v>21.999999999999975</c:v>
                </c:pt>
                <c:pt idx="7437">
                  <c:v>20.999999999999996</c:v>
                </c:pt>
                <c:pt idx="7438">
                  <c:v>20.000000000000018</c:v>
                </c:pt>
                <c:pt idx="7439">
                  <c:v>20.999999999999996</c:v>
                </c:pt>
                <c:pt idx="7440">
                  <c:v>20.000000000000018</c:v>
                </c:pt>
                <c:pt idx="7441">
                  <c:v>20.000000000000018</c:v>
                </c:pt>
                <c:pt idx="7444">
                  <c:v>20.999999999999996</c:v>
                </c:pt>
                <c:pt idx="7445">
                  <c:v>19.999999999999929</c:v>
                </c:pt>
                <c:pt idx="7446">
                  <c:v>19.000000000000039</c:v>
                </c:pt>
                <c:pt idx="7447">
                  <c:v>20.000000000000018</c:v>
                </c:pt>
                <c:pt idx="7448">
                  <c:v>18.99999999999995</c:v>
                </c:pt>
                <c:pt idx="7452">
                  <c:v>20.000000000000018</c:v>
                </c:pt>
                <c:pt idx="7453">
                  <c:v>19.000000000000039</c:v>
                </c:pt>
                <c:pt idx="7454">
                  <c:v>20.000000000000018</c:v>
                </c:pt>
                <c:pt idx="7455">
                  <c:v>20.000000000000018</c:v>
                </c:pt>
                <c:pt idx="7458">
                  <c:v>17.999999999999972</c:v>
                </c:pt>
                <c:pt idx="7459">
                  <c:v>19.000000000000039</c:v>
                </c:pt>
                <c:pt idx="7460">
                  <c:v>17.999999999999972</c:v>
                </c:pt>
                <c:pt idx="7461">
                  <c:v>16.999999999999993</c:v>
                </c:pt>
                <c:pt idx="7462">
                  <c:v>18.99999999999995</c:v>
                </c:pt>
                <c:pt idx="7465">
                  <c:v>19.000000000000039</c:v>
                </c:pt>
                <c:pt idx="7466">
                  <c:v>18.99999999999995</c:v>
                </c:pt>
                <c:pt idx="7467">
                  <c:v>17.999999999999972</c:v>
                </c:pt>
                <c:pt idx="7468">
                  <c:v>20.000000000000018</c:v>
                </c:pt>
                <c:pt idx="7469">
                  <c:v>20.000000000000018</c:v>
                </c:pt>
                <c:pt idx="7472">
                  <c:v>23.000000000000043</c:v>
                </c:pt>
                <c:pt idx="7473">
                  <c:v>20.000000000000018</c:v>
                </c:pt>
                <c:pt idx="7474">
                  <c:v>24.000000000000021</c:v>
                </c:pt>
                <c:pt idx="7475">
                  <c:v>17.999999999999972</c:v>
                </c:pt>
                <c:pt idx="7476">
                  <c:v>22.000000000000064</c:v>
                </c:pt>
                <c:pt idx="7479">
                  <c:v>20.000000000000018</c:v>
                </c:pt>
                <c:pt idx="7480">
                  <c:v>20.999999999999996</c:v>
                </c:pt>
                <c:pt idx="7481">
                  <c:v>22.999999999999954</c:v>
                </c:pt>
                <c:pt idx="7482">
                  <c:v>20.000000000000018</c:v>
                </c:pt>
                <c:pt idx="7483">
                  <c:v>21.999999999999975</c:v>
                </c:pt>
                <c:pt idx="7486">
                  <c:v>23.000000000000043</c:v>
                </c:pt>
                <c:pt idx="7487">
                  <c:v>21.999999999999975</c:v>
                </c:pt>
                <c:pt idx="7488">
                  <c:v>22.000000000000064</c:v>
                </c:pt>
                <c:pt idx="7489">
                  <c:v>21.999999999999975</c:v>
                </c:pt>
                <c:pt idx="7490">
                  <c:v>22.999999999999954</c:v>
                </c:pt>
                <c:pt idx="7493">
                  <c:v>20.999999999999996</c:v>
                </c:pt>
                <c:pt idx="7494">
                  <c:v>19.999999999999929</c:v>
                </c:pt>
                <c:pt idx="7495">
                  <c:v>23.000000000000043</c:v>
                </c:pt>
                <c:pt idx="7496">
                  <c:v>23.000000000000043</c:v>
                </c:pt>
                <c:pt idx="7497">
                  <c:v>20.999999999999996</c:v>
                </c:pt>
                <c:pt idx="7500">
                  <c:v>23.000000000000043</c:v>
                </c:pt>
                <c:pt idx="7501">
                  <c:v>25</c:v>
                </c:pt>
                <c:pt idx="7502">
                  <c:v>23.999999999999932</c:v>
                </c:pt>
                <c:pt idx="7503">
                  <c:v>22.999999999999954</c:v>
                </c:pt>
                <c:pt idx="7504">
                  <c:v>23.000000000000043</c:v>
                </c:pt>
                <c:pt idx="7507">
                  <c:v>25</c:v>
                </c:pt>
                <c:pt idx="7508">
                  <c:v>25</c:v>
                </c:pt>
                <c:pt idx="7509">
                  <c:v>25</c:v>
                </c:pt>
                <c:pt idx="7510">
                  <c:v>25</c:v>
                </c:pt>
                <c:pt idx="7511">
                  <c:v>28.000000000000025</c:v>
                </c:pt>
                <c:pt idx="7514">
                  <c:v>30.999999999999961</c:v>
                </c:pt>
                <c:pt idx="7515">
                  <c:v>30.000000000000071</c:v>
                </c:pt>
                <c:pt idx="7516">
                  <c:v>30.000000000000071</c:v>
                </c:pt>
                <c:pt idx="7517">
                  <c:v>29.000000000000004</c:v>
                </c:pt>
                <c:pt idx="7518">
                  <c:v>25.999999999999979</c:v>
                </c:pt>
                <c:pt idx="7521">
                  <c:v>29.000000000000004</c:v>
                </c:pt>
                <c:pt idx="7522">
                  <c:v>27.000000000000046</c:v>
                </c:pt>
                <c:pt idx="7523">
                  <c:v>25</c:v>
                </c:pt>
                <c:pt idx="7524">
                  <c:v>25.999999999999979</c:v>
                </c:pt>
                <c:pt idx="7525">
                  <c:v>27.000000000000046</c:v>
                </c:pt>
                <c:pt idx="7528">
                  <c:v>25.999999999999979</c:v>
                </c:pt>
                <c:pt idx="7529">
                  <c:v>27.000000000000046</c:v>
                </c:pt>
                <c:pt idx="7530">
                  <c:v>25.999999999999979</c:v>
                </c:pt>
                <c:pt idx="7531">
                  <c:v>27.000000000000046</c:v>
                </c:pt>
                <c:pt idx="7532">
                  <c:v>29.000000000000004</c:v>
                </c:pt>
                <c:pt idx="7535">
                  <c:v>27.000000000000046</c:v>
                </c:pt>
                <c:pt idx="7536">
                  <c:v>27.999999999999936</c:v>
                </c:pt>
                <c:pt idx="7537">
                  <c:v>28.000000000000025</c:v>
                </c:pt>
                <c:pt idx="7538">
                  <c:v>28.000000000000025</c:v>
                </c:pt>
                <c:pt idx="7539">
                  <c:v>28.000000000000025</c:v>
                </c:pt>
                <c:pt idx="7542">
                  <c:v>26.000000000000068</c:v>
                </c:pt>
                <c:pt idx="7543">
                  <c:v>27.999999999999936</c:v>
                </c:pt>
                <c:pt idx="7544">
                  <c:v>28.000000000000025</c:v>
                </c:pt>
                <c:pt idx="7545">
                  <c:v>34.999999999999964</c:v>
                </c:pt>
                <c:pt idx="7546">
                  <c:v>33.000000000000007</c:v>
                </c:pt>
                <c:pt idx="7549">
                  <c:v>33.000000000000007</c:v>
                </c:pt>
                <c:pt idx="7550">
                  <c:v>33.000000000000007</c:v>
                </c:pt>
                <c:pt idx="7551">
                  <c:v>32.000000000000028</c:v>
                </c:pt>
                <c:pt idx="7552">
                  <c:v>33.000000000000007</c:v>
                </c:pt>
                <c:pt idx="7553">
                  <c:v>36.000000000000028</c:v>
                </c:pt>
                <c:pt idx="7556">
                  <c:v>37.000000000000014</c:v>
                </c:pt>
                <c:pt idx="7557">
                  <c:v>37.000000000000014</c:v>
                </c:pt>
                <c:pt idx="7558">
                  <c:v>36.000000000000028</c:v>
                </c:pt>
                <c:pt idx="7559">
                  <c:v>37.000000000000014</c:v>
                </c:pt>
                <c:pt idx="7560">
                  <c:v>35.000000000000057</c:v>
                </c:pt>
                <c:pt idx="7563">
                  <c:v>34.000000000000071</c:v>
                </c:pt>
                <c:pt idx="7564">
                  <c:v>37.000000000000014</c:v>
                </c:pt>
                <c:pt idx="7565">
                  <c:v>31.00000000000005</c:v>
                </c:pt>
                <c:pt idx="7566">
                  <c:v>36.000000000000028</c:v>
                </c:pt>
                <c:pt idx="7567">
                  <c:v>33.000000000000007</c:v>
                </c:pt>
                <c:pt idx="7570">
                  <c:v>30.999999999999961</c:v>
                </c:pt>
                <c:pt idx="7571">
                  <c:v>33.000000000000007</c:v>
                </c:pt>
                <c:pt idx="7572">
                  <c:v>33.999999999999986</c:v>
                </c:pt>
                <c:pt idx="7573">
                  <c:v>32.000000000000028</c:v>
                </c:pt>
                <c:pt idx="7574">
                  <c:v>31.00000000000005</c:v>
                </c:pt>
                <c:pt idx="7577">
                  <c:v>29.000000000000004</c:v>
                </c:pt>
                <c:pt idx="7578">
                  <c:v>30.000000000000071</c:v>
                </c:pt>
                <c:pt idx="7579">
                  <c:v>29.999999999999982</c:v>
                </c:pt>
                <c:pt idx="7580">
                  <c:v>25.999999999999979</c:v>
                </c:pt>
                <c:pt idx="7581">
                  <c:v>29.999999999999982</c:v>
                </c:pt>
                <c:pt idx="7584">
                  <c:v>26.999999999999957</c:v>
                </c:pt>
                <c:pt idx="7585">
                  <c:v>28.000000000000025</c:v>
                </c:pt>
                <c:pt idx="7586">
                  <c:v>29.000000000000004</c:v>
                </c:pt>
                <c:pt idx="7587">
                  <c:v>29.000000000000004</c:v>
                </c:pt>
                <c:pt idx="7588">
                  <c:v>28.000000000000025</c:v>
                </c:pt>
                <c:pt idx="7591">
                  <c:v>27.000000000000046</c:v>
                </c:pt>
                <c:pt idx="7592">
                  <c:v>28.000000000000025</c:v>
                </c:pt>
                <c:pt idx="7593">
                  <c:v>29.000000000000004</c:v>
                </c:pt>
                <c:pt idx="7594">
                  <c:v>27.999999999999936</c:v>
                </c:pt>
                <c:pt idx="7595">
                  <c:v>29.999999999999982</c:v>
                </c:pt>
                <c:pt idx="7598">
                  <c:v>29.000000000000004</c:v>
                </c:pt>
                <c:pt idx="7599">
                  <c:v>30.999999999999961</c:v>
                </c:pt>
                <c:pt idx="7600">
                  <c:v>30.000000000000071</c:v>
                </c:pt>
                <c:pt idx="7601">
                  <c:v>29.999999999999982</c:v>
                </c:pt>
                <c:pt idx="7602">
                  <c:v>33.000000000000007</c:v>
                </c:pt>
                <c:pt idx="7605">
                  <c:v>31.99999999999994</c:v>
                </c:pt>
                <c:pt idx="7606">
                  <c:v>33.999999999999986</c:v>
                </c:pt>
                <c:pt idx="7607">
                  <c:v>33.999999999999986</c:v>
                </c:pt>
                <c:pt idx="7608">
                  <c:v>29.000000000000004</c:v>
                </c:pt>
                <c:pt idx="7609">
                  <c:v>32.999999999999915</c:v>
                </c:pt>
                <c:pt idx="7612">
                  <c:v>34.999999999999964</c:v>
                </c:pt>
                <c:pt idx="7613">
                  <c:v>33.000000000000007</c:v>
                </c:pt>
                <c:pt idx="7614">
                  <c:v>31.99999999999994</c:v>
                </c:pt>
                <c:pt idx="7615">
                  <c:v>33.999999999999986</c:v>
                </c:pt>
                <c:pt idx="7616">
                  <c:v>33.999999999999986</c:v>
                </c:pt>
                <c:pt idx="7619">
                  <c:v>33.000000000000007</c:v>
                </c:pt>
                <c:pt idx="7620">
                  <c:v>34.000000000000071</c:v>
                </c:pt>
                <c:pt idx="7621">
                  <c:v>30.000000000000071</c:v>
                </c:pt>
                <c:pt idx="7622">
                  <c:v>32.000000000000028</c:v>
                </c:pt>
                <c:pt idx="7623">
                  <c:v>33.999999999999986</c:v>
                </c:pt>
                <c:pt idx="7626">
                  <c:v>33.000000000000007</c:v>
                </c:pt>
                <c:pt idx="7627">
                  <c:v>36.000000000000028</c:v>
                </c:pt>
                <c:pt idx="7628">
                  <c:v>37.000000000000014</c:v>
                </c:pt>
                <c:pt idx="7629">
                  <c:v>37.000000000000014</c:v>
                </c:pt>
                <c:pt idx="7630">
                  <c:v>37.000000000000014</c:v>
                </c:pt>
                <c:pt idx="7633">
                  <c:v>35.000000000000057</c:v>
                </c:pt>
                <c:pt idx="7634">
                  <c:v>34.000000000000071</c:v>
                </c:pt>
                <c:pt idx="7635">
                  <c:v>33.000000000000007</c:v>
                </c:pt>
                <c:pt idx="7636">
                  <c:v>33.000000000000007</c:v>
                </c:pt>
                <c:pt idx="7637">
                  <c:v>35.000000000000057</c:v>
                </c:pt>
                <c:pt idx="7640">
                  <c:v>32.000000000000028</c:v>
                </c:pt>
                <c:pt idx="7641">
                  <c:v>33.000000000000007</c:v>
                </c:pt>
                <c:pt idx="7642">
                  <c:v>33.999999999999986</c:v>
                </c:pt>
                <c:pt idx="7643">
                  <c:v>32.000000000000028</c:v>
                </c:pt>
                <c:pt idx="7644">
                  <c:v>34.000000000000071</c:v>
                </c:pt>
                <c:pt idx="7647">
                  <c:v>30.999999999999961</c:v>
                </c:pt>
                <c:pt idx="7648">
                  <c:v>27.000000000000046</c:v>
                </c:pt>
                <c:pt idx="7649">
                  <c:v>29.000000000000004</c:v>
                </c:pt>
                <c:pt idx="7650">
                  <c:v>28.000000000000025</c:v>
                </c:pt>
                <c:pt idx="7651">
                  <c:v>28.000000000000025</c:v>
                </c:pt>
                <c:pt idx="7654">
                  <c:v>29.000000000000004</c:v>
                </c:pt>
                <c:pt idx="7655">
                  <c:v>29.000000000000004</c:v>
                </c:pt>
                <c:pt idx="7656">
                  <c:v>29.999999999999982</c:v>
                </c:pt>
                <c:pt idx="7657">
                  <c:v>28.000000000000025</c:v>
                </c:pt>
                <c:pt idx="7658">
                  <c:v>30.999999999999961</c:v>
                </c:pt>
                <c:pt idx="7664">
                  <c:v>31.00000000000005</c:v>
                </c:pt>
                <c:pt idx="7665">
                  <c:v>29.999999999999982</c:v>
                </c:pt>
                <c:pt idx="7670">
                  <c:v>27.999999999999936</c:v>
                </c:pt>
                <c:pt idx="7671">
                  <c:v>29.000000000000004</c:v>
                </c:pt>
                <c:pt idx="7672">
                  <c:v>31.00000000000005</c:v>
                </c:pt>
                <c:pt idx="7675">
                  <c:v>31.99999999999994</c:v>
                </c:pt>
                <c:pt idx="7676">
                  <c:v>34.000000000000071</c:v>
                </c:pt>
                <c:pt idx="7677">
                  <c:v>33.000000000000007</c:v>
                </c:pt>
                <c:pt idx="7678">
                  <c:v>36.000000000000028</c:v>
                </c:pt>
                <c:pt idx="7679">
                  <c:v>37.000000000000014</c:v>
                </c:pt>
                <c:pt idx="7682">
                  <c:v>36.000000000000028</c:v>
                </c:pt>
                <c:pt idx="7683">
                  <c:v>34.999999999999964</c:v>
                </c:pt>
                <c:pt idx="7684">
                  <c:v>34.999999999999964</c:v>
                </c:pt>
                <c:pt idx="7685">
                  <c:v>33.999999999999986</c:v>
                </c:pt>
                <c:pt idx="7686">
                  <c:v>36.000000000000028</c:v>
                </c:pt>
                <c:pt idx="7689">
                  <c:v>35.000000000000007</c:v>
                </c:pt>
                <c:pt idx="7690">
                  <c:v>41.000000000000014</c:v>
                </c:pt>
                <c:pt idx="7691">
                  <c:v>35.999999999999986</c:v>
                </c:pt>
                <c:pt idx="7692">
                  <c:v>39.999999999999943</c:v>
                </c:pt>
                <c:pt idx="7693">
                  <c:v>40.000000000000036</c:v>
                </c:pt>
                <c:pt idx="7696">
                  <c:v>39.000000000000014</c:v>
                </c:pt>
                <c:pt idx="7697">
                  <c:v>36.999999999999964</c:v>
                </c:pt>
                <c:pt idx="7698">
                  <c:v>37.999999999999986</c:v>
                </c:pt>
                <c:pt idx="7699">
                  <c:v>35.000000000000057</c:v>
                </c:pt>
                <c:pt idx="7700">
                  <c:v>35.999999999999986</c:v>
                </c:pt>
                <c:pt idx="7703">
                  <c:v>35.999999999999986</c:v>
                </c:pt>
                <c:pt idx="7704">
                  <c:v>35.999999999999943</c:v>
                </c:pt>
                <c:pt idx="7705">
                  <c:v>39.999999999999993</c:v>
                </c:pt>
                <c:pt idx="7706">
                  <c:v>36.999999999999964</c:v>
                </c:pt>
                <c:pt idx="7707">
                  <c:v>36.000000000000028</c:v>
                </c:pt>
                <c:pt idx="7710">
                  <c:v>37.000000000000014</c:v>
                </c:pt>
                <c:pt idx="7711">
                  <c:v>41.999999999999993</c:v>
                </c:pt>
                <c:pt idx="7712">
                  <c:v>35.999999999999986</c:v>
                </c:pt>
                <c:pt idx="7713">
                  <c:v>38.000000000000036</c:v>
                </c:pt>
                <c:pt idx="7714">
                  <c:v>37.000000000000014</c:v>
                </c:pt>
                <c:pt idx="7717">
                  <c:v>37.999999999999986</c:v>
                </c:pt>
                <c:pt idx="7718">
                  <c:v>38.000000000000036</c:v>
                </c:pt>
                <c:pt idx="7719">
                  <c:v>37.000000000000014</c:v>
                </c:pt>
                <c:pt idx="7720">
                  <c:v>39.999999999999943</c:v>
                </c:pt>
                <c:pt idx="7721">
                  <c:v>40.000000000000036</c:v>
                </c:pt>
                <c:pt idx="7724">
                  <c:v>40.000000000000036</c:v>
                </c:pt>
                <c:pt idx="7725">
                  <c:v>41.999999999999993</c:v>
                </c:pt>
                <c:pt idx="7726">
                  <c:v>43.000000000000057</c:v>
                </c:pt>
                <c:pt idx="7727">
                  <c:v>41.000000000000014</c:v>
                </c:pt>
                <c:pt idx="7728">
                  <c:v>41.000000000000014</c:v>
                </c:pt>
                <c:pt idx="7731">
                  <c:v>43.999999999999993</c:v>
                </c:pt>
                <c:pt idx="7732">
                  <c:v>48</c:v>
                </c:pt>
                <c:pt idx="7733">
                  <c:v>53.999999999999957</c:v>
                </c:pt>
                <c:pt idx="7734">
                  <c:v>58.000000000000007</c:v>
                </c:pt>
                <c:pt idx="7735">
                  <c:v>69.000000000000043</c:v>
                </c:pt>
                <c:pt idx="7738">
                  <c:v>62.999999999999986</c:v>
                </c:pt>
                <c:pt idx="7739">
                  <c:v>58.999999999999986</c:v>
                </c:pt>
                <c:pt idx="7740">
                  <c:v>54</c:v>
                </c:pt>
                <c:pt idx="7741">
                  <c:v>62.000000000000014</c:v>
                </c:pt>
                <c:pt idx="7742">
                  <c:v>61.000000000000028</c:v>
                </c:pt>
                <c:pt idx="7745">
                  <c:v>64.000000000000014</c:v>
                </c:pt>
                <c:pt idx="7746">
                  <c:v>66.000000000000014</c:v>
                </c:pt>
                <c:pt idx="7747">
                  <c:v>59.000000000000028</c:v>
                </c:pt>
                <c:pt idx="7748">
                  <c:v>55.999999999999957</c:v>
                </c:pt>
                <c:pt idx="7753">
                  <c:v>54</c:v>
                </c:pt>
                <c:pt idx="7754">
                  <c:v>52</c:v>
                </c:pt>
                <c:pt idx="7755">
                  <c:v>54.00000000000005</c:v>
                </c:pt>
                <c:pt idx="7756">
                  <c:v>52</c:v>
                </c:pt>
                <c:pt idx="7759">
                  <c:v>50.999999999999979</c:v>
                </c:pt>
                <c:pt idx="7760">
                  <c:v>48.999999999999979</c:v>
                </c:pt>
                <c:pt idx="7761">
                  <c:v>45.000000000000014</c:v>
                </c:pt>
                <c:pt idx="7762">
                  <c:v>47.000000000000021</c:v>
                </c:pt>
                <c:pt idx="7763">
                  <c:v>44.999999999999972</c:v>
                </c:pt>
                <c:pt idx="7766">
                  <c:v>46.999999999999972</c:v>
                </c:pt>
                <c:pt idx="7767">
                  <c:v>49.000000000000021</c:v>
                </c:pt>
                <c:pt idx="7768">
                  <c:v>48.000000000000043</c:v>
                </c:pt>
                <c:pt idx="7769">
                  <c:v>52.000000000000043</c:v>
                </c:pt>
                <c:pt idx="7770">
                  <c:v>46.999999999999972</c:v>
                </c:pt>
                <c:pt idx="7773">
                  <c:v>50.999999999999979</c:v>
                </c:pt>
                <c:pt idx="7774">
                  <c:v>54.999999999999986</c:v>
                </c:pt>
                <c:pt idx="7775">
                  <c:v>53.999999999999957</c:v>
                </c:pt>
                <c:pt idx="7776">
                  <c:v>50</c:v>
                </c:pt>
                <c:pt idx="7777">
                  <c:v>49.000000000000021</c:v>
                </c:pt>
                <c:pt idx="7780">
                  <c:v>47.000000000000064</c:v>
                </c:pt>
                <c:pt idx="7781">
                  <c:v>46</c:v>
                </c:pt>
                <c:pt idx="7782">
                  <c:v>48.000000000000043</c:v>
                </c:pt>
                <c:pt idx="7783">
                  <c:v>50</c:v>
                </c:pt>
                <c:pt idx="7784">
                  <c:v>46</c:v>
                </c:pt>
                <c:pt idx="7787">
                  <c:v>46</c:v>
                </c:pt>
                <c:pt idx="7788">
                  <c:v>52.000000000000043</c:v>
                </c:pt>
                <c:pt idx="7789">
                  <c:v>50.999999999999979</c:v>
                </c:pt>
                <c:pt idx="7791">
                  <c:v>51.999999999999957</c:v>
                </c:pt>
                <c:pt idx="7794">
                  <c:v>46.999999999999972</c:v>
                </c:pt>
                <c:pt idx="7795">
                  <c:v>47.999999999999957</c:v>
                </c:pt>
                <c:pt idx="7796">
                  <c:v>48.000000000000043</c:v>
                </c:pt>
                <c:pt idx="7797">
                  <c:v>47.000000000000064</c:v>
                </c:pt>
                <c:pt idx="7798">
                  <c:v>51.999999999999957</c:v>
                </c:pt>
                <c:pt idx="7801">
                  <c:v>51.999999999999957</c:v>
                </c:pt>
                <c:pt idx="7802">
                  <c:v>60.000000000000057</c:v>
                </c:pt>
                <c:pt idx="7803">
                  <c:v>49.000000000000021</c:v>
                </c:pt>
                <c:pt idx="7804">
                  <c:v>46.999999999999972</c:v>
                </c:pt>
                <c:pt idx="7805">
                  <c:v>45.000000000000014</c:v>
                </c:pt>
                <c:pt idx="7808">
                  <c:v>53.000000000000028</c:v>
                </c:pt>
                <c:pt idx="7809">
                  <c:v>50</c:v>
                </c:pt>
                <c:pt idx="7810">
                  <c:v>47.000000000000064</c:v>
                </c:pt>
                <c:pt idx="7811">
                  <c:v>51.999999999999957</c:v>
                </c:pt>
                <c:pt idx="7812">
                  <c:v>50</c:v>
                </c:pt>
                <c:pt idx="7815">
                  <c:v>50</c:v>
                </c:pt>
                <c:pt idx="7816">
                  <c:v>50.999999999999979</c:v>
                </c:pt>
                <c:pt idx="7817">
                  <c:v>51.999999999999957</c:v>
                </c:pt>
                <c:pt idx="7818">
                  <c:v>50.999999999999979</c:v>
                </c:pt>
                <c:pt idx="7819">
                  <c:v>49.000000000000021</c:v>
                </c:pt>
                <c:pt idx="7822">
                  <c:v>50</c:v>
                </c:pt>
                <c:pt idx="7823">
                  <c:v>52.000000000000043</c:v>
                </c:pt>
                <c:pt idx="7824">
                  <c:v>48.999999999999929</c:v>
                </c:pt>
                <c:pt idx="7825">
                  <c:v>46.999999999999972</c:v>
                </c:pt>
                <c:pt idx="7826">
                  <c:v>51.000000000000071</c:v>
                </c:pt>
                <c:pt idx="7829">
                  <c:v>54.999999999999986</c:v>
                </c:pt>
                <c:pt idx="7830">
                  <c:v>58.999999999999986</c:v>
                </c:pt>
                <c:pt idx="7831">
                  <c:v>60.000000000000057</c:v>
                </c:pt>
                <c:pt idx="7832">
                  <c:v>57.000000000000028</c:v>
                </c:pt>
                <c:pt idx="7833">
                  <c:v>58.000000000000007</c:v>
                </c:pt>
                <c:pt idx="7836">
                  <c:v>60.999999999999943</c:v>
                </c:pt>
                <c:pt idx="7837">
                  <c:v>58.999999999999986</c:v>
                </c:pt>
                <c:pt idx="7838">
                  <c:v>56.999999999999943</c:v>
                </c:pt>
                <c:pt idx="7839">
                  <c:v>55.999999999999957</c:v>
                </c:pt>
                <c:pt idx="7840">
                  <c:v>54</c:v>
                </c:pt>
                <c:pt idx="7843">
                  <c:v>59.999999999999964</c:v>
                </c:pt>
                <c:pt idx="7844">
                  <c:v>58.999999999999986</c:v>
                </c:pt>
                <c:pt idx="7845">
                  <c:v>59.999999999999964</c:v>
                </c:pt>
                <c:pt idx="7846">
                  <c:v>58.999999999999986</c:v>
                </c:pt>
                <c:pt idx="7847">
                  <c:v>60.999999999999943</c:v>
                </c:pt>
                <c:pt idx="7850">
                  <c:v>66.000000000000014</c:v>
                </c:pt>
                <c:pt idx="7851">
                  <c:v>59.000000000000071</c:v>
                </c:pt>
                <c:pt idx="7852">
                  <c:v>57.000000000000028</c:v>
                </c:pt>
                <c:pt idx="7853">
                  <c:v>56.00000000000005</c:v>
                </c:pt>
                <c:pt idx="7854">
                  <c:v>58.000000000000007</c:v>
                </c:pt>
                <c:pt idx="7857">
                  <c:v>58.000000000000007</c:v>
                </c:pt>
                <c:pt idx="7858">
                  <c:v>61.000000000000028</c:v>
                </c:pt>
                <c:pt idx="7859">
                  <c:v>56.999999999999943</c:v>
                </c:pt>
                <c:pt idx="7860">
                  <c:v>59.999999999999964</c:v>
                </c:pt>
                <c:pt idx="7861">
                  <c:v>56.00000000000005</c:v>
                </c:pt>
                <c:pt idx="7864">
                  <c:v>57.000000000000028</c:v>
                </c:pt>
                <c:pt idx="7865">
                  <c:v>62.000000000000014</c:v>
                </c:pt>
                <c:pt idx="7866">
                  <c:v>58.999999999999986</c:v>
                </c:pt>
                <c:pt idx="7867">
                  <c:v>62.000000000000014</c:v>
                </c:pt>
                <c:pt idx="7868">
                  <c:v>64.999999999999943</c:v>
                </c:pt>
                <c:pt idx="7871">
                  <c:v>60.000000000000057</c:v>
                </c:pt>
                <c:pt idx="7872">
                  <c:v>55.999999999999957</c:v>
                </c:pt>
                <c:pt idx="7873">
                  <c:v>54.999999999999986</c:v>
                </c:pt>
                <c:pt idx="7874">
                  <c:v>58.000000000000007</c:v>
                </c:pt>
                <c:pt idx="7875">
                  <c:v>60.999999999999943</c:v>
                </c:pt>
                <c:pt idx="7878">
                  <c:v>57.000000000000028</c:v>
                </c:pt>
                <c:pt idx="7879">
                  <c:v>56.999999999999943</c:v>
                </c:pt>
                <c:pt idx="7880">
                  <c:v>63.999999999999972</c:v>
                </c:pt>
                <c:pt idx="7881">
                  <c:v>60.000000000000057</c:v>
                </c:pt>
                <c:pt idx="7882">
                  <c:v>59.999999999999964</c:v>
                </c:pt>
                <c:pt idx="7885">
                  <c:v>58.000000000000007</c:v>
                </c:pt>
                <c:pt idx="7886">
                  <c:v>58.000000000000007</c:v>
                </c:pt>
                <c:pt idx="7887">
                  <c:v>58.000000000000007</c:v>
                </c:pt>
                <c:pt idx="7888">
                  <c:v>54</c:v>
                </c:pt>
                <c:pt idx="7889">
                  <c:v>56.00000000000005</c:v>
                </c:pt>
                <c:pt idx="7892">
                  <c:v>57.000000000000028</c:v>
                </c:pt>
                <c:pt idx="7893">
                  <c:v>54.999999999999986</c:v>
                </c:pt>
                <c:pt idx="7894">
                  <c:v>56.999999999999943</c:v>
                </c:pt>
                <c:pt idx="7895">
                  <c:v>60.000000000000057</c:v>
                </c:pt>
                <c:pt idx="7896">
                  <c:v>59.999999999999964</c:v>
                </c:pt>
                <c:pt idx="7899">
                  <c:v>62.000000000000014</c:v>
                </c:pt>
                <c:pt idx="7900">
                  <c:v>62.000000000000014</c:v>
                </c:pt>
                <c:pt idx="7901">
                  <c:v>61.000000000000028</c:v>
                </c:pt>
                <c:pt idx="7902">
                  <c:v>61.999999999999922</c:v>
                </c:pt>
                <c:pt idx="7903">
                  <c:v>60.000000000000057</c:v>
                </c:pt>
                <c:pt idx="7906">
                  <c:v>59.999999999999964</c:v>
                </c:pt>
                <c:pt idx="7907">
                  <c:v>63.999999999999972</c:v>
                </c:pt>
                <c:pt idx="7908">
                  <c:v>62.999999999999986</c:v>
                </c:pt>
                <c:pt idx="7909">
                  <c:v>63.999999999999972</c:v>
                </c:pt>
                <c:pt idx="7910">
                  <c:v>66.000000000000014</c:v>
                </c:pt>
                <c:pt idx="7913">
                  <c:v>65.000000000000028</c:v>
                </c:pt>
                <c:pt idx="7914">
                  <c:v>61.000000000000028</c:v>
                </c:pt>
                <c:pt idx="7915">
                  <c:v>62.000000000000014</c:v>
                </c:pt>
                <c:pt idx="7916">
                  <c:v>58.999999999999986</c:v>
                </c:pt>
                <c:pt idx="7917">
                  <c:v>63.999999999999972</c:v>
                </c:pt>
                <c:pt idx="7920">
                  <c:v>63.999999999999972</c:v>
                </c:pt>
                <c:pt idx="7921">
                  <c:v>67.999999999999972</c:v>
                </c:pt>
                <c:pt idx="7922">
                  <c:v>66.000000000000014</c:v>
                </c:pt>
                <c:pt idx="7923">
                  <c:v>66.000000000000014</c:v>
                </c:pt>
                <c:pt idx="7924">
                  <c:v>64.999999999999943</c:v>
                </c:pt>
                <c:pt idx="7927">
                  <c:v>70.000000000000014</c:v>
                </c:pt>
                <c:pt idx="7928">
                  <c:v>73</c:v>
                </c:pt>
                <c:pt idx="7929">
                  <c:v>71.999999999999972</c:v>
                </c:pt>
                <c:pt idx="7930">
                  <c:v>80.999999999999957</c:v>
                </c:pt>
                <c:pt idx="7931">
                  <c:v>74.000000000000028</c:v>
                </c:pt>
                <c:pt idx="7934">
                  <c:v>74.000000000000028</c:v>
                </c:pt>
                <c:pt idx="7935">
                  <c:v>70.000000000000014</c:v>
                </c:pt>
                <c:pt idx="7936">
                  <c:v>68.999999999999943</c:v>
                </c:pt>
                <c:pt idx="7937">
                  <c:v>67.999999999999972</c:v>
                </c:pt>
                <c:pt idx="7938">
                  <c:v>66.000000000000014</c:v>
                </c:pt>
                <c:pt idx="7941">
                  <c:v>83</c:v>
                </c:pt>
                <c:pt idx="7942">
                  <c:v>86.000000000000028</c:v>
                </c:pt>
                <c:pt idx="7943">
                  <c:v>84.999999999999972</c:v>
                </c:pt>
                <c:pt idx="7944">
                  <c:v>80.999999999999957</c:v>
                </c:pt>
                <c:pt idx="7945">
                  <c:v>85.000000000000014</c:v>
                </c:pt>
                <c:pt idx="7948">
                  <c:v>79.999999999999986</c:v>
                </c:pt>
                <c:pt idx="7949">
                  <c:v>81.000000000000057</c:v>
                </c:pt>
                <c:pt idx="7950">
                  <c:v>87.000000000000014</c:v>
                </c:pt>
                <c:pt idx="7951">
                  <c:v>83.999999999999986</c:v>
                </c:pt>
                <c:pt idx="7952">
                  <c:v>96.000000000000043</c:v>
                </c:pt>
                <c:pt idx="7955">
                  <c:v>81.999999999999943</c:v>
                </c:pt>
                <c:pt idx="7956">
                  <c:v>73.000000000000043</c:v>
                </c:pt>
                <c:pt idx="7957">
                  <c:v>70.000000000000014</c:v>
                </c:pt>
                <c:pt idx="7958">
                  <c:v>67.999999999999972</c:v>
                </c:pt>
                <c:pt idx="7959">
                  <c:v>70.000000000000014</c:v>
                </c:pt>
                <c:pt idx="7962">
                  <c:v>67.999999999999972</c:v>
                </c:pt>
                <c:pt idx="7963">
                  <c:v>72.000000000000014</c:v>
                </c:pt>
                <c:pt idx="7964">
                  <c:v>77.000000000000043</c:v>
                </c:pt>
                <c:pt idx="7965">
                  <c:v>85.000000000000057</c:v>
                </c:pt>
                <c:pt idx="7966">
                  <c:v>92.000000000000043</c:v>
                </c:pt>
                <c:pt idx="7969">
                  <c:v>95.000000000000014</c:v>
                </c:pt>
                <c:pt idx="7970">
                  <c:v>92.999999999999972</c:v>
                </c:pt>
                <c:pt idx="7971">
                  <c:v>106.99999999999999</c:v>
                </c:pt>
                <c:pt idx="7972">
                  <c:v>145.00000000000003</c:v>
                </c:pt>
                <c:pt idx="7973">
                  <c:v>148.99999999999997</c:v>
                </c:pt>
                <c:pt idx="7976">
                  <c:v>139</c:v>
                </c:pt>
                <c:pt idx="7977">
                  <c:v>124.00000000000003</c:v>
                </c:pt>
                <c:pt idx="7978">
                  <c:v>117.00000000000004</c:v>
                </c:pt>
                <c:pt idx="7979">
                  <c:v>108</c:v>
                </c:pt>
                <c:pt idx="7980">
                  <c:v>105.99999999999996</c:v>
                </c:pt>
                <c:pt idx="7983">
                  <c:v>102.00000000000004</c:v>
                </c:pt>
                <c:pt idx="7984">
                  <c:v>107.99999999999996</c:v>
                </c:pt>
                <c:pt idx="7985">
                  <c:v>110.99999999999999</c:v>
                </c:pt>
                <c:pt idx="7986">
                  <c:v>120.00000000000001</c:v>
                </c:pt>
                <c:pt idx="7987">
                  <c:v>113.00000000000003</c:v>
                </c:pt>
                <c:pt idx="7990">
                  <c:v>109.00000000000003</c:v>
                </c:pt>
                <c:pt idx="7991">
                  <c:v>114.00000000000001</c:v>
                </c:pt>
                <c:pt idx="7992">
                  <c:v>109.99999999999997</c:v>
                </c:pt>
                <c:pt idx="7993">
                  <c:v>112.99999999999999</c:v>
                </c:pt>
                <c:pt idx="7994">
                  <c:v>114.00000000000006</c:v>
                </c:pt>
                <c:pt idx="7997">
                  <c:v>117.00000000000004</c:v>
                </c:pt>
                <c:pt idx="7998">
                  <c:v>115.00000000000003</c:v>
                </c:pt>
                <c:pt idx="7999">
                  <c:v>119</c:v>
                </c:pt>
                <c:pt idx="8000">
                  <c:v>127.00000000000004</c:v>
                </c:pt>
                <c:pt idx="8001">
                  <c:v>129.99999999999997</c:v>
                </c:pt>
                <c:pt idx="8004">
                  <c:v>130.99999999999997</c:v>
                </c:pt>
                <c:pt idx="8005">
                  <c:v>124.00000000000003</c:v>
                </c:pt>
                <c:pt idx="8006">
                  <c:v>129.99999999999997</c:v>
                </c:pt>
                <c:pt idx="8007">
                  <c:v>144</c:v>
                </c:pt>
                <c:pt idx="8008">
                  <c:v>140.00000000000003</c:v>
                </c:pt>
                <c:pt idx="8011">
                  <c:v>144.99999999999997</c:v>
                </c:pt>
                <c:pt idx="8012">
                  <c:v>137</c:v>
                </c:pt>
                <c:pt idx="8013">
                  <c:v>131.99999999999997</c:v>
                </c:pt>
                <c:pt idx="8014">
                  <c:v>130.00000000000003</c:v>
                </c:pt>
                <c:pt idx="8015">
                  <c:v>140</c:v>
                </c:pt>
                <c:pt idx="8018">
                  <c:v>141</c:v>
                </c:pt>
                <c:pt idx="8019">
                  <c:v>135.99999999999994</c:v>
                </c:pt>
                <c:pt idx="8020">
                  <c:v>138</c:v>
                </c:pt>
                <c:pt idx="8021">
                  <c:v>137</c:v>
                </c:pt>
                <c:pt idx="8022">
                  <c:v>141</c:v>
                </c:pt>
                <c:pt idx="8025">
                  <c:v>152.99999999999997</c:v>
                </c:pt>
                <c:pt idx="8026">
                  <c:v>144.99999999999997</c:v>
                </c:pt>
                <c:pt idx="8032">
                  <c:v>156.99999999999997</c:v>
                </c:pt>
                <c:pt idx="8033">
                  <c:v>155.00000000000003</c:v>
                </c:pt>
                <c:pt idx="8036">
                  <c:v>148.00000000000006</c:v>
                </c:pt>
                <c:pt idx="8039">
                  <c:v>144.99999999999997</c:v>
                </c:pt>
                <c:pt idx="8040">
                  <c:v>146.99999999999997</c:v>
                </c:pt>
                <c:pt idx="8041">
                  <c:v>138.99999999999997</c:v>
                </c:pt>
                <c:pt idx="8042">
                  <c:v>131</c:v>
                </c:pt>
                <c:pt idx="8043">
                  <c:v>136.00000000000003</c:v>
                </c:pt>
                <c:pt idx="8046">
                  <c:v>147.99999999999994</c:v>
                </c:pt>
                <c:pt idx="8047">
                  <c:v>159.00000000000009</c:v>
                </c:pt>
                <c:pt idx="8048">
                  <c:v>153.00000000000003</c:v>
                </c:pt>
                <c:pt idx="8049">
                  <c:v>162</c:v>
                </c:pt>
                <c:pt idx="8050">
                  <c:v>161</c:v>
                </c:pt>
                <c:pt idx="8053">
                  <c:v>153.00000000000006</c:v>
                </c:pt>
                <c:pt idx="8054">
                  <c:v>158.00000000000006</c:v>
                </c:pt>
                <c:pt idx="8055">
                  <c:v>169</c:v>
                </c:pt>
                <c:pt idx="8056">
                  <c:v>163</c:v>
                </c:pt>
                <c:pt idx="8057">
                  <c:v>173</c:v>
                </c:pt>
                <c:pt idx="8060">
                  <c:v>173.00000000000006</c:v>
                </c:pt>
                <c:pt idx="8061">
                  <c:v>156.99999999999997</c:v>
                </c:pt>
                <c:pt idx="8062">
                  <c:v>150</c:v>
                </c:pt>
                <c:pt idx="8063">
                  <c:v>143.00000000000006</c:v>
                </c:pt>
                <c:pt idx="8064">
                  <c:v>138.99999999999997</c:v>
                </c:pt>
                <c:pt idx="8067">
                  <c:v>135.00000000000006</c:v>
                </c:pt>
                <c:pt idx="8068">
                  <c:v>129</c:v>
                </c:pt>
                <c:pt idx="8069">
                  <c:v>118.00000000000001</c:v>
                </c:pt>
                <c:pt idx="8070">
                  <c:v>115.99999999999997</c:v>
                </c:pt>
                <c:pt idx="8071">
                  <c:v>121.99999999999997</c:v>
                </c:pt>
                <c:pt idx="8074">
                  <c:v>116.00000000000001</c:v>
                </c:pt>
                <c:pt idx="8075">
                  <c:v>113.99999999999997</c:v>
                </c:pt>
                <c:pt idx="8076">
                  <c:v>122.99999999999996</c:v>
                </c:pt>
                <c:pt idx="8077">
                  <c:v>137</c:v>
                </c:pt>
                <c:pt idx="8078">
                  <c:v>146</c:v>
                </c:pt>
                <c:pt idx="8081">
                  <c:v>151.00000000000003</c:v>
                </c:pt>
                <c:pt idx="8082">
                  <c:v>154.00000000000006</c:v>
                </c:pt>
                <c:pt idx="8083">
                  <c:v>153.00000000000003</c:v>
                </c:pt>
                <c:pt idx="8084">
                  <c:v>144.00000000000003</c:v>
                </c:pt>
                <c:pt idx="8085">
                  <c:v>142.00000000000003</c:v>
                </c:pt>
                <c:pt idx="8088">
                  <c:v>136</c:v>
                </c:pt>
                <c:pt idx="8089">
                  <c:v>150.00000000000006</c:v>
                </c:pt>
                <c:pt idx="8090">
                  <c:v>148.99999999999997</c:v>
                </c:pt>
                <c:pt idx="8091">
                  <c:v>156.99999999999997</c:v>
                </c:pt>
                <c:pt idx="8092">
                  <c:v>153.00000000000003</c:v>
                </c:pt>
                <c:pt idx="8095">
                  <c:v>158.00000000000006</c:v>
                </c:pt>
                <c:pt idx="8096">
                  <c:v>155.99999999999997</c:v>
                </c:pt>
                <c:pt idx="8097">
                  <c:v>151.00000000000003</c:v>
                </c:pt>
                <c:pt idx="8098">
                  <c:v>140</c:v>
                </c:pt>
                <c:pt idx="8099">
                  <c:v>154.00000000000006</c:v>
                </c:pt>
                <c:pt idx="8102">
                  <c:v>154</c:v>
                </c:pt>
                <c:pt idx="8103">
                  <c:v>153.00000000000003</c:v>
                </c:pt>
                <c:pt idx="8104">
                  <c:v>143.00000000000003</c:v>
                </c:pt>
                <c:pt idx="8105">
                  <c:v>149.00000000000003</c:v>
                </c:pt>
                <c:pt idx="8106">
                  <c:v>148.00000000000006</c:v>
                </c:pt>
                <c:pt idx="8109">
                  <c:v>137</c:v>
                </c:pt>
                <c:pt idx="8110">
                  <c:v>133.00000000000006</c:v>
                </c:pt>
                <c:pt idx="8111">
                  <c:v>129.99999999999994</c:v>
                </c:pt>
                <c:pt idx="8112">
                  <c:v>132.99999999999997</c:v>
                </c:pt>
                <c:pt idx="8113">
                  <c:v>127.99999999999999</c:v>
                </c:pt>
                <c:pt idx="8116">
                  <c:v>125.99999999999997</c:v>
                </c:pt>
                <c:pt idx="8117">
                  <c:v>128.00000000000003</c:v>
                </c:pt>
                <c:pt idx="8118">
                  <c:v>122.99999999999996</c:v>
                </c:pt>
                <c:pt idx="8119">
                  <c:v>123</c:v>
                </c:pt>
                <c:pt idx="8120">
                  <c:v>124.99999999999996</c:v>
                </c:pt>
                <c:pt idx="8123">
                  <c:v>136.00000000000003</c:v>
                </c:pt>
                <c:pt idx="8124">
                  <c:v>138.00000000000003</c:v>
                </c:pt>
                <c:pt idx="8125">
                  <c:v>136.99999999999997</c:v>
                </c:pt>
                <c:pt idx="8126">
                  <c:v>133</c:v>
                </c:pt>
                <c:pt idx="8127">
                  <c:v>121.00000000000004</c:v>
                </c:pt>
                <c:pt idx="8130">
                  <c:v>113.99999999999997</c:v>
                </c:pt>
                <c:pt idx="8131">
                  <c:v>123.00000000000004</c:v>
                </c:pt>
                <c:pt idx="8132">
                  <c:v>124.99999999999996</c:v>
                </c:pt>
                <c:pt idx="8133">
                  <c:v>118.00000000000006</c:v>
                </c:pt>
                <c:pt idx="8138">
                  <c:v>119.99999999999997</c:v>
                </c:pt>
                <c:pt idx="8139">
                  <c:v>117.99999999999997</c:v>
                </c:pt>
                <c:pt idx="8140">
                  <c:v>114.99999999999999</c:v>
                </c:pt>
                <c:pt idx="8141">
                  <c:v>113.00000000000003</c:v>
                </c:pt>
                <c:pt idx="8144">
                  <c:v>109.00000000000003</c:v>
                </c:pt>
                <c:pt idx="8145">
                  <c:v>117</c:v>
                </c:pt>
                <c:pt idx="8146">
                  <c:v>118.00000000000001</c:v>
                </c:pt>
                <c:pt idx="8147">
                  <c:v>110.00000000000001</c:v>
                </c:pt>
                <c:pt idx="8148">
                  <c:v>110.99999999999994</c:v>
                </c:pt>
                <c:pt idx="8151">
                  <c:v>114.00000000000001</c:v>
                </c:pt>
                <c:pt idx="8152">
                  <c:v>116.00000000000001</c:v>
                </c:pt>
                <c:pt idx="8153">
                  <c:v>124.00000000000003</c:v>
                </c:pt>
                <c:pt idx="8154">
                  <c:v>121.99999999999997</c:v>
                </c:pt>
                <c:pt idx="8158">
                  <c:v>116.00000000000001</c:v>
                </c:pt>
                <c:pt idx="8159">
                  <c:v>108.99999999999999</c:v>
                </c:pt>
                <c:pt idx="8160">
                  <c:v>107.99999999999996</c:v>
                </c:pt>
                <c:pt idx="8161">
                  <c:v>98.999999999999972</c:v>
                </c:pt>
                <c:pt idx="8162">
                  <c:v>91.999999999999943</c:v>
                </c:pt>
                <c:pt idx="8165">
                  <c:v>92.999999999999972</c:v>
                </c:pt>
                <c:pt idx="8166">
                  <c:v>97.000000000000014</c:v>
                </c:pt>
                <c:pt idx="8167">
                  <c:v>100.99999999999997</c:v>
                </c:pt>
                <c:pt idx="8168">
                  <c:v>109.99999999999997</c:v>
                </c:pt>
                <c:pt idx="8169">
                  <c:v>110.99999999999994</c:v>
                </c:pt>
                <c:pt idx="8172">
                  <c:v>103.00000000000003</c:v>
                </c:pt>
                <c:pt idx="8173">
                  <c:v>100</c:v>
                </c:pt>
                <c:pt idx="8174">
                  <c:v>87.999999999999986</c:v>
                </c:pt>
                <c:pt idx="8175">
                  <c:v>87.999999999999986</c:v>
                </c:pt>
                <c:pt idx="8176">
                  <c:v>91.000000000000014</c:v>
                </c:pt>
                <c:pt idx="8179">
                  <c:v>85.999999999999986</c:v>
                </c:pt>
                <c:pt idx="8180">
                  <c:v>87.999999999999986</c:v>
                </c:pt>
                <c:pt idx="8181">
                  <c:v>89.000000000000014</c:v>
                </c:pt>
                <c:pt idx="8182">
                  <c:v>94.999999999999972</c:v>
                </c:pt>
                <c:pt idx="8183">
                  <c:v>101.00000000000003</c:v>
                </c:pt>
                <c:pt idx="8186">
                  <c:v>97.000000000000014</c:v>
                </c:pt>
                <c:pt idx="8187">
                  <c:v>94.999999999999972</c:v>
                </c:pt>
                <c:pt idx="8188">
                  <c:v>100.99999999999997</c:v>
                </c:pt>
                <c:pt idx="8189">
                  <c:v>107.00000000000003</c:v>
                </c:pt>
                <c:pt idx="8190">
                  <c:v>100.99999999999997</c:v>
                </c:pt>
                <c:pt idx="8193">
                  <c:v>99.000000000000028</c:v>
                </c:pt>
                <c:pt idx="8194">
                  <c:v>104</c:v>
                </c:pt>
                <c:pt idx="8195">
                  <c:v>103.00000000000003</c:v>
                </c:pt>
                <c:pt idx="8196">
                  <c:v>105.99999999999996</c:v>
                </c:pt>
                <c:pt idx="8197">
                  <c:v>106.99999999999999</c:v>
                </c:pt>
                <c:pt idx="8200">
                  <c:v>105.00000000000003</c:v>
                </c:pt>
                <c:pt idx="8201">
                  <c:v>108</c:v>
                </c:pt>
                <c:pt idx="8202">
                  <c:v>108.99999999999999</c:v>
                </c:pt>
                <c:pt idx="8203">
                  <c:v>109.99999999999997</c:v>
                </c:pt>
                <c:pt idx="8204">
                  <c:v>104</c:v>
                </c:pt>
                <c:pt idx="8207">
                  <c:v>110.00000000000001</c:v>
                </c:pt>
                <c:pt idx="8208">
                  <c:v>112.99999999999994</c:v>
                </c:pt>
                <c:pt idx="8209">
                  <c:v>112.00000000000001</c:v>
                </c:pt>
                <c:pt idx="8210">
                  <c:v>107.99999999999996</c:v>
                </c:pt>
                <c:pt idx="8211">
                  <c:v>110.00000000000001</c:v>
                </c:pt>
                <c:pt idx="8214">
                  <c:v>106.00000000000006</c:v>
                </c:pt>
                <c:pt idx="8215">
                  <c:v>104.99999999999999</c:v>
                </c:pt>
                <c:pt idx="8216">
                  <c:v>102.99999999999999</c:v>
                </c:pt>
                <c:pt idx="8217">
                  <c:v>98.999999999999972</c:v>
                </c:pt>
                <c:pt idx="8218">
                  <c:v>105.99999999999996</c:v>
                </c:pt>
                <c:pt idx="8221">
                  <c:v>106</c:v>
                </c:pt>
                <c:pt idx="8222">
                  <c:v>111.00000000000003</c:v>
                </c:pt>
                <c:pt idx="8223">
                  <c:v>115.99999999999997</c:v>
                </c:pt>
                <c:pt idx="8224">
                  <c:v>117</c:v>
                </c:pt>
                <c:pt idx="8225">
                  <c:v>116.00000000000001</c:v>
                </c:pt>
                <c:pt idx="8228">
                  <c:v>119.00000000000004</c:v>
                </c:pt>
                <c:pt idx="8229">
                  <c:v>113.99999999999997</c:v>
                </c:pt>
                <c:pt idx="8230">
                  <c:v>110.00000000000006</c:v>
                </c:pt>
                <c:pt idx="8231">
                  <c:v>106.00000000000006</c:v>
                </c:pt>
                <c:pt idx="8232">
                  <c:v>105.99999999999996</c:v>
                </c:pt>
                <c:pt idx="8235">
                  <c:v>94.999999999999972</c:v>
                </c:pt>
                <c:pt idx="8236">
                  <c:v>93.999999999999943</c:v>
                </c:pt>
                <c:pt idx="8237">
                  <c:v>92</c:v>
                </c:pt>
                <c:pt idx="8238">
                  <c:v>92</c:v>
                </c:pt>
                <c:pt idx="8239">
                  <c:v>85.999999999999943</c:v>
                </c:pt>
                <c:pt idx="8242">
                  <c:v>86.000000000000028</c:v>
                </c:pt>
                <c:pt idx="8243">
                  <c:v>81.999999999999986</c:v>
                </c:pt>
                <c:pt idx="8244">
                  <c:v>82.999999999999957</c:v>
                </c:pt>
                <c:pt idx="8245">
                  <c:v>82.000000000000028</c:v>
                </c:pt>
                <c:pt idx="8246">
                  <c:v>82.000000000000028</c:v>
                </c:pt>
                <c:pt idx="8249">
                  <c:v>84.000000000000028</c:v>
                </c:pt>
                <c:pt idx="8250">
                  <c:v>80.999999999999957</c:v>
                </c:pt>
                <c:pt idx="8251">
                  <c:v>80.000000000000028</c:v>
                </c:pt>
                <c:pt idx="8252">
                  <c:v>82.000000000000028</c:v>
                </c:pt>
                <c:pt idx="8253">
                  <c:v>79</c:v>
                </c:pt>
                <c:pt idx="8256">
                  <c:v>67.999999999999972</c:v>
                </c:pt>
                <c:pt idx="8257">
                  <c:v>62.999999999999986</c:v>
                </c:pt>
                <c:pt idx="8258">
                  <c:v>76.000000000000028</c:v>
                </c:pt>
                <c:pt idx="8259">
                  <c:v>72.000000000000014</c:v>
                </c:pt>
                <c:pt idx="8260">
                  <c:v>75.999999999999972</c:v>
                </c:pt>
                <c:pt idx="8263">
                  <c:v>83.999999999999986</c:v>
                </c:pt>
                <c:pt idx="8264">
                  <c:v>79.000000000000043</c:v>
                </c:pt>
                <c:pt idx="8265">
                  <c:v>83</c:v>
                </c:pt>
                <c:pt idx="8266">
                  <c:v>83</c:v>
                </c:pt>
                <c:pt idx="8267">
                  <c:v>80.000000000000028</c:v>
                </c:pt>
                <c:pt idx="8270">
                  <c:v>75.999999999999972</c:v>
                </c:pt>
                <c:pt idx="8271">
                  <c:v>76.999999999999957</c:v>
                </c:pt>
                <c:pt idx="8272">
                  <c:v>79</c:v>
                </c:pt>
                <c:pt idx="8273">
                  <c:v>79</c:v>
                </c:pt>
                <c:pt idx="8274">
                  <c:v>79</c:v>
                </c:pt>
                <c:pt idx="8277">
                  <c:v>81.999999999999943</c:v>
                </c:pt>
                <c:pt idx="8278">
                  <c:v>84.999999999999972</c:v>
                </c:pt>
                <c:pt idx="8279">
                  <c:v>88.999999999999972</c:v>
                </c:pt>
                <c:pt idx="8280">
                  <c:v>85.999999999999986</c:v>
                </c:pt>
                <c:pt idx="8281">
                  <c:v>87.999999999999986</c:v>
                </c:pt>
                <c:pt idx="8284">
                  <c:v>90.000000000000028</c:v>
                </c:pt>
                <c:pt idx="8285">
                  <c:v>90.000000000000028</c:v>
                </c:pt>
                <c:pt idx="8286">
                  <c:v>88.000000000000028</c:v>
                </c:pt>
                <c:pt idx="8287">
                  <c:v>75.999999999999972</c:v>
                </c:pt>
                <c:pt idx="8288">
                  <c:v>77.999999999999943</c:v>
                </c:pt>
                <c:pt idx="8291">
                  <c:v>79.999999999999986</c:v>
                </c:pt>
                <c:pt idx="8292">
                  <c:v>75.999999999999972</c:v>
                </c:pt>
                <c:pt idx="8293">
                  <c:v>75</c:v>
                </c:pt>
                <c:pt idx="8294">
                  <c:v>71.000000000000043</c:v>
                </c:pt>
                <c:pt idx="8295">
                  <c:v>73.999999999999972</c:v>
                </c:pt>
                <c:pt idx="8298">
                  <c:v>70.000000000000014</c:v>
                </c:pt>
                <c:pt idx="8299">
                  <c:v>69.000000000000043</c:v>
                </c:pt>
                <c:pt idx="8300">
                  <c:v>68.999999999999943</c:v>
                </c:pt>
                <c:pt idx="8301">
                  <c:v>72.999999999999957</c:v>
                </c:pt>
                <c:pt idx="8302">
                  <c:v>72.999999999999957</c:v>
                </c:pt>
                <c:pt idx="8305">
                  <c:v>75</c:v>
                </c:pt>
                <c:pt idx="8306">
                  <c:v>86.000000000000028</c:v>
                </c:pt>
                <c:pt idx="8307">
                  <c:v>86.999999999999972</c:v>
                </c:pt>
                <c:pt idx="8308">
                  <c:v>89.999999999999943</c:v>
                </c:pt>
                <c:pt idx="8309">
                  <c:v>92.999999999999972</c:v>
                </c:pt>
                <c:pt idx="8312">
                  <c:v>90.000000000000028</c:v>
                </c:pt>
                <c:pt idx="8313">
                  <c:v>90.999999999999972</c:v>
                </c:pt>
                <c:pt idx="8314">
                  <c:v>89.000000000000014</c:v>
                </c:pt>
                <c:pt idx="8315">
                  <c:v>88.999999999999972</c:v>
                </c:pt>
                <c:pt idx="8316">
                  <c:v>87.000000000000014</c:v>
                </c:pt>
                <c:pt idx="8319">
                  <c:v>82.999999999999957</c:v>
                </c:pt>
                <c:pt idx="8320">
                  <c:v>91.000000000000014</c:v>
                </c:pt>
                <c:pt idx="8321">
                  <c:v>91.000000000000014</c:v>
                </c:pt>
                <c:pt idx="8322">
                  <c:v>88.999999999999972</c:v>
                </c:pt>
                <c:pt idx="8323">
                  <c:v>88.000000000000028</c:v>
                </c:pt>
                <c:pt idx="8326">
                  <c:v>85.000000000000014</c:v>
                </c:pt>
                <c:pt idx="8327">
                  <c:v>84.000000000000028</c:v>
                </c:pt>
                <c:pt idx="8328">
                  <c:v>84.999999999999972</c:v>
                </c:pt>
                <c:pt idx="8329">
                  <c:v>83.999999999999986</c:v>
                </c:pt>
                <c:pt idx="8330">
                  <c:v>85.000000000000014</c:v>
                </c:pt>
                <c:pt idx="8333">
                  <c:v>82.000000000000028</c:v>
                </c:pt>
                <c:pt idx="8334">
                  <c:v>79.999999999999986</c:v>
                </c:pt>
                <c:pt idx="8335">
                  <c:v>83</c:v>
                </c:pt>
                <c:pt idx="8336">
                  <c:v>82.999999999999957</c:v>
                </c:pt>
                <c:pt idx="8337">
                  <c:v>80.999999999999957</c:v>
                </c:pt>
                <c:pt idx="8340">
                  <c:v>84.000000000000028</c:v>
                </c:pt>
                <c:pt idx="8341">
                  <c:v>83</c:v>
                </c:pt>
                <c:pt idx="8342">
                  <c:v>81.000000000000057</c:v>
                </c:pt>
                <c:pt idx="8343">
                  <c:v>79</c:v>
                </c:pt>
                <c:pt idx="8344">
                  <c:v>75.999999999999972</c:v>
                </c:pt>
                <c:pt idx="8347">
                  <c:v>73</c:v>
                </c:pt>
                <c:pt idx="8348">
                  <c:v>75.999999999999972</c:v>
                </c:pt>
                <c:pt idx="8349">
                  <c:v>68.000000000000014</c:v>
                </c:pt>
                <c:pt idx="8350">
                  <c:v>71.000000000000043</c:v>
                </c:pt>
                <c:pt idx="8351">
                  <c:v>70.000000000000014</c:v>
                </c:pt>
                <c:pt idx="8354">
                  <c:v>75.000000000000043</c:v>
                </c:pt>
                <c:pt idx="8355">
                  <c:v>72.000000000000014</c:v>
                </c:pt>
                <c:pt idx="8356">
                  <c:v>74.000000000000028</c:v>
                </c:pt>
                <c:pt idx="8357">
                  <c:v>75.999999999999972</c:v>
                </c:pt>
                <c:pt idx="8358">
                  <c:v>80.000000000000028</c:v>
                </c:pt>
                <c:pt idx="8361">
                  <c:v>78.999999999999957</c:v>
                </c:pt>
                <c:pt idx="8362">
                  <c:v>79</c:v>
                </c:pt>
                <c:pt idx="8363">
                  <c:v>80.999999999999957</c:v>
                </c:pt>
                <c:pt idx="8364">
                  <c:v>82.000000000000028</c:v>
                </c:pt>
                <c:pt idx="8365">
                  <c:v>89.999999999999986</c:v>
                </c:pt>
                <c:pt idx="8368">
                  <c:v>86.999999999999972</c:v>
                </c:pt>
                <c:pt idx="8369">
                  <c:v>81</c:v>
                </c:pt>
                <c:pt idx="8370">
                  <c:v>79.999999999999986</c:v>
                </c:pt>
                <c:pt idx="8371">
                  <c:v>77.999999999999986</c:v>
                </c:pt>
                <c:pt idx="8372">
                  <c:v>82.000000000000028</c:v>
                </c:pt>
                <c:pt idx="8375">
                  <c:v>74.000000000000028</c:v>
                </c:pt>
                <c:pt idx="8376">
                  <c:v>77.999999999999986</c:v>
                </c:pt>
                <c:pt idx="8377">
                  <c:v>85.000000000000014</c:v>
                </c:pt>
                <c:pt idx="8378">
                  <c:v>87.999999999999986</c:v>
                </c:pt>
                <c:pt idx="8379">
                  <c:v>82.000000000000028</c:v>
                </c:pt>
                <c:pt idx="8382">
                  <c:v>82.999999999999957</c:v>
                </c:pt>
                <c:pt idx="8383">
                  <c:v>82.999999999999957</c:v>
                </c:pt>
                <c:pt idx="8384">
                  <c:v>77.999999999999986</c:v>
                </c:pt>
                <c:pt idx="8385">
                  <c:v>82.000000000000028</c:v>
                </c:pt>
                <c:pt idx="8386">
                  <c:v>82.999999999999957</c:v>
                </c:pt>
                <c:pt idx="8389">
                  <c:v>85.999999999999986</c:v>
                </c:pt>
                <c:pt idx="8390">
                  <c:v>76.000000000000028</c:v>
                </c:pt>
                <c:pt idx="8391">
                  <c:v>72.999999999999957</c:v>
                </c:pt>
                <c:pt idx="8396">
                  <c:v>69.999999999999972</c:v>
                </c:pt>
                <c:pt idx="8397">
                  <c:v>73</c:v>
                </c:pt>
                <c:pt idx="8398">
                  <c:v>75</c:v>
                </c:pt>
                <c:pt idx="8403">
                  <c:v>69.999999999999972</c:v>
                </c:pt>
                <c:pt idx="8404">
                  <c:v>68.999999999999943</c:v>
                </c:pt>
                <c:pt idx="8405">
                  <c:v>70.999999999999957</c:v>
                </c:pt>
                <c:pt idx="8406">
                  <c:v>71.999999999999972</c:v>
                </c:pt>
                <c:pt idx="8407">
                  <c:v>69.999999999999972</c:v>
                </c:pt>
                <c:pt idx="8410">
                  <c:v>69.000000000000043</c:v>
                </c:pt>
                <c:pt idx="8411">
                  <c:v>72.000000000000014</c:v>
                </c:pt>
                <c:pt idx="8412">
                  <c:v>75</c:v>
                </c:pt>
                <c:pt idx="8413">
                  <c:v>77.999999999999986</c:v>
                </c:pt>
                <c:pt idx="8414">
                  <c:v>80.999999999999957</c:v>
                </c:pt>
                <c:pt idx="8417">
                  <c:v>80.999999999999957</c:v>
                </c:pt>
                <c:pt idx="8418">
                  <c:v>75.999999999999972</c:v>
                </c:pt>
                <c:pt idx="8419">
                  <c:v>79.999999999999986</c:v>
                </c:pt>
                <c:pt idx="8420">
                  <c:v>87.999999999999943</c:v>
                </c:pt>
                <c:pt idx="8421">
                  <c:v>85.999999999999943</c:v>
                </c:pt>
                <c:pt idx="8424">
                  <c:v>83.999999999999943</c:v>
                </c:pt>
                <c:pt idx="8425">
                  <c:v>81.999999999999986</c:v>
                </c:pt>
                <c:pt idx="8426">
                  <c:v>83.999999999999986</c:v>
                </c:pt>
                <c:pt idx="8427">
                  <c:v>89.999999999999986</c:v>
                </c:pt>
                <c:pt idx="8428">
                  <c:v>91.000000000000014</c:v>
                </c:pt>
                <c:pt idx="8431">
                  <c:v>85.999999999999986</c:v>
                </c:pt>
                <c:pt idx="8432">
                  <c:v>83</c:v>
                </c:pt>
                <c:pt idx="8433">
                  <c:v>84.000000000000028</c:v>
                </c:pt>
                <c:pt idx="8434">
                  <c:v>85.000000000000014</c:v>
                </c:pt>
                <c:pt idx="8435">
                  <c:v>93.999999999999943</c:v>
                </c:pt>
                <c:pt idx="8438">
                  <c:v>95.000000000000014</c:v>
                </c:pt>
                <c:pt idx="8439">
                  <c:v>89.999999999999943</c:v>
                </c:pt>
                <c:pt idx="8440">
                  <c:v>76.999999999999957</c:v>
                </c:pt>
                <c:pt idx="8441">
                  <c:v>77.999999999999986</c:v>
                </c:pt>
                <c:pt idx="8442">
                  <c:v>83.999999999999986</c:v>
                </c:pt>
                <c:pt idx="8445">
                  <c:v>84.999999999999972</c:v>
                </c:pt>
                <c:pt idx="8446">
                  <c:v>85.999999999999943</c:v>
                </c:pt>
                <c:pt idx="8447">
                  <c:v>83</c:v>
                </c:pt>
                <c:pt idx="8448">
                  <c:v>83.999999999999986</c:v>
                </c:pt>
                <c:pt idx="8449">
                  <c:v>80.999999999999957</c:v>
                </c:pt>
                <c:pt idx="8452">
                  <c:v>79.999999999999986</c:v>
                </c:pt>
                <c:pt idx="8453">
                  <c:v>79.999999999999986</c:v>
                </c:pt>
                <c:pt idx="8454">
                  <c:v>86.999999999999972</c:v>
                </c:pt>
                <c:pt idx="8455">
                  <c:v>92.000000000000043</c:v>
                </c:pt>
                <c:pt idx="8456">
                  <c:v>89.999999999999986</c:v>
                </c:pt>
                <c:pt idx="8459">
                  <c:v>83.999999999999986</c:v>
                </c:pt>
                <c:pt idx="8460">
                  <c:v>85.999999999999986</c:v>
                </c:pt>
                <c:pt idx="8461">
                  <c:v>83.999999999999986</c:v>
                </c:pt>
                <c:pt idx="8462">
                  <c:v>81.999999999999986</c:v>
                </c:pt>
                <c:pt idx="8463">
                  <c:v>83</c:v>
                </c:pt>
                <c:pt idx="8466">
                  <c:v>77.999999999999986</c:v>
                </c:pt>
                <c:pt idx="8467">
                  <c:v>79</c:v>
                </c:pt>
                <c:pt idx="8468">
                  <c:v>79</c:v>
                </c:pt>
                <c:pt idx="8469">
                  <c:v>77</c:v>
                </c:pt>
                <c:pt idx="8470">
                  <c:v>77</c:v>
                </c:pt>
                <c:pt idx="8473">
                  <c:v>79</c:v>
                </c:pt>
                <c:pt idx="8474">
                  <c:v>76.000000000000028</c:v>
                </c:pt>
                <c:pt idx="8475">
                  <c:v>78.000000000000028</c:v>
                </c:pt>
                <c:pt idx="8476">
                  <c:v>83</c:v>
                </c:pt>
                <c:pt idx="8477">
                  <c:v>84.000000000000028</c:v>
                </c:pt>
                <c:pt idx="8480">
                  <c:v>86.000000000000028</c:v>
                </c:pt>
                <c:pt idx="8481">
                  <c:v>83.999999999999986</c:v>
                </c:pt>
                <c:pt idx="8482">
                  <c:v>85.000000000000014</c:v>
                </c:pt>
                <c:pt idx="8483">
                  <c:v>81</c:v>
                </c:pt>
                <c:pt idx="8484">
                  <c:v>76.000000000000028</c:v>
                </c:pt>
                <c:pt idx="8487">
                  <c:v>86.999999999999972</c:v>
                </c:pt>
                <c:pt idx="8488">
                  <c:v>88.999999999999972</c:v>
                </c:pt>
                <c:pt idx="8489">
                  <c:v>87.999999999999986</c:v>
                </c:pt>
                <c:pt idx="8490">
                  <c:v>85.999999999999986</c:v>
                </c:pt>
                <c:pt idx="8495">
                  <c:v>84.000000000000028</c:v>
                </c:pt>
                <c:pt idx="8496">
                  <c:v>87.000000000000014</c:v>
                </c:pt>
                <c:pt idx="8497">
                  <c:v>89.000000000000014</c:v>
                </c:pt>
                <c:pt idx="8498">
                  <c:v>85.000000000000014</c:v>
                </c:pt>
                <c:pt idx="8501">
                  <c:v>79</c:v>
                </c:pt>
                <c:pt idx="8502">
                  <c:v>79</c:v>
                </c:pt>
                <c:pt idx="8503">
                  <c:v>83</c:v>
                </c:pt>
                <c:pt idx="8504">
                  <c:v>84.999999999999972</c:v>
                </c:pt>
                <c:pt idx="8505">
                  <c:v>84.000000000000028</c:v>
                </c:pt>
                <c:pt idx="8508">
                  <c:v>87.000000000000014</c:v>
                </c:pt>
                <c:pt idx="8509">
                  <c:v>85.000000000000014</c:v>
                </c:pt>
                <c:pt idx="8510">
                  <c:v>85.999999999999986</c:v>
                </c:pt>
                <c:pt idx="8511">
                  <c:v>91.000000000000014</c:v>
                </c:pt>
                <c:pt idx="8512">
                  <c:v>90.000000000000028</c:v>
                </c:pt>
                <c:pt idx="8515">
                  <c:v>99.000000000000028</c:v>
                </c:pt>
                <c:pt idx="8516">
                  <c:v>100</c:v>
                </c:pt>
                <c:pt idx="8517">
                  <c:v>111.00000000000003</c:v>
                </c:pt>
                <c:pt idx="8518">
                  <c:v>108</c:v>
                </c:pt>
                <c:pt idx="8519">
                  <c:v>98.000000000000043</c:v>
                </c:pt>
                <c:pt idx="8522">
                  <c:v>96</c:v>
                </c:pt>
                <c:pt idx="8523">
                  <c:v>99.000000000000028</c:v>
                </c:pt>
                <c:pt idx="8524">
                  <c:v>112.99999999999999</c:v>
                </c:pt>
                <c:pt idx="8525">
                  <c:v>125</c:v>
                </c:pt>
                <c:pt idx="8526">
                  <c:v>155.00000000000003</c:v>
                </c:pt>
                <c:pt idx="8529">
                  <c:v>97.000000000000014</c:v>
                </c:pt>
                <c:pt idx="8530">
                  <c:v>106</c:v>
                </c:pt>
                <c:pt idx="8531">
                  <c:v>98</c:v>
                </c:pt>
                <c:pt idx="8532">
                  <c:v>95.000000000000014</c:v>
                </c:pt>
                <c:pt idx="8533">
                  <c:v>100</c:v>
                </c:pt>
                <c:pt idx="8536">
                  <c:v>102</c:v>
                </c:pt>
                <c:pt idx="8537">
                  <c:v>102</c:v>
                </c:pt>
                <c:pt idx="8538">
                  <c:v>110.00000000000001</c:v>
                </c:pt>
                <c:pt idx="8539">
                  <c:v>118.00000000000001</c:v>
                </c:pt>
                <c:pt idx="8540">
                  <c:v>125</c:v>
                </c:pt>
                <c:pt idx="8543">
                  <c:v>124.00000000000003</c:v>
                </c:pt>
                <c:pt idx="8544">
                  <c:v>136</c:v>
                </c:pt>
                <c:pt idx="8545">
                  <c:v>134.00000000000003</c:v>
                </c:pt>
                <c:pt idx="8546">
                  <c:v>140.00000000000003</c:v>
                </c:pt>
                <c:pt idx="8547">
                  <c:v>141</c:v>
                </c:pt>
                <c:pt idx="8550">
                  <c:v>145.00000000000003</c:v>
                </c:pt>
                <c:pt idx="8551">
                  <c:v>156</c:v>
                </c:pt>
                <c:pt idx="8552">
                  <c:v>156</c:v>
                </c:pt>
                <c:pt idx="8553">
                  <c:v>157.00000000000003</c:v>
                </c:pt>
                <c:pt idx="8554">
                  <c:v>161.00000000000003</c:v>
                </c:pt>
                <c:pt idx="8557">
                  <c:v>169.99999999999994</c:v>
                </c:pt>
                <c:pt idx="8558">
                  <c:v>178.99999999999997</c:v>
                </c:pt>
                <c:pt idx="8559">
                  <c:v>165.99999999999997</c:v>
                </c:pt>
                <c:pt idx="8560">
                  <c:v>146</c:v>
                </c:pt>
                <c:pt idx="8561">
                  <c:v>139.99999999999994</c:v>
                </c:pt>
                <c:pt idx="8564">
                  <c:v>142.99999999999997</c:v>
                </c:pt>
                <c:pt idx="8565">
                  <c:v>137</c:v>
                </c:pt>
                <c:pt idx="8566">
                  <c:v>138.99999999999997</c:v>
                </c:pt>
                <c:pt idx="8567">
                  <c:v>131.99999999999997</c:v>
                </c:pt>
                <c:pt idx="8568">
                  <c:v>128.99999999999997</c:v>
                </c:pt>
                <c:pt idx="8571">
                  <c:v>116.00000000000001</c:v>
                </c:pt>
                <c:pt idx="8572">
                  <c:v>130.99999999999997</c:v>
                </c:pt>
                <c:pt idx="8573">
                  <c:v>137</c:v>
                </c:pt>
                <c:pt idx="8574">
                  <c:v>143.00000000000003</c:v>
                </c:pt>
                <c:pt idx="8575">
                  <c:v>145.99999999999994</c:v>
                </c:pt>
                <c:pt idx="8578">
                  <c:v>151.99999999999994</c:v>
                </c:pt>
                <c:pt idx="8579">
                  <c:v>156.99999999999994</c:v>
                </c:pt>
                <c:pt idx="8580">
                  <c:v>152.99999999999994</c:v>
                </c:pt>
                <c:pt idx="8581">
                  <c:v>148.00000000000006</c:v>
                </c:pt>
                <c:pt idx="8582">
                  <c:v>145.99999999999994</c:v>
                </c:pt>
                <c:pt idx="8585">
                  <c:v>144.00000000000003</c:v>
                </c:pt>
                <c:pt idx="8586">
                  <c:v>144.00000000000003</c:v>
                </c:pt>
                <c:pt idx="8587">
                  <c:v>150.99999999999997</c:v>
                </c:pt>
                <c:pt idx="8588">
                  <c:v>144.99999999999997</c:v>
                </c:pt>
                <c:pt idx="8589">
                  <c:v>138</c:v>
                </c:pt>
                <c:pt idx="8592">
                  <c:v>142.99999999999997</c:v>
                </c:pt>
                <c:pt idx="8593">
                  <c:v>142</c:v>
                </c:pt>
                <c:pt idx="8594">
                  <c:v>143.99999999999994</c:v>
                </c:pt>
                <c:pt idx="8595">
                  <c:v>146.99999999999997</c:v>
                </c:pt>
                <c:pt idx="8596">
                  <c:v>142.00000000000003</c:v>
                </c:pt>
                <c:pt idx="8599">
                  <c:v>144.99999999999997</c:v>
                </c:pt>
                <c:pt idx="8600">
                  <c:v>135</c:v>
                </c:pt>
                <c:pt idx="8601">
                  <c:v>134</c:v>
                </c:pt>
                <c:pt idx="8602">
                  <c:v>138</c:v>
                </c:pt>
                <c:pt idx="8603">
                  <c:v>131.99999999999997</c:v>
                </c:pt>
                <c:pt idx="8606">
                  <c:v>128.00000000000003</c:v>
                </c:pt>
                <c:pt idx="8607">
                  <c:v>120.00000000000001</c:v>
                </c:pt>
                <c:pt idx="8608">
                  <c:v>119.99999999999997</c:v>
                </c:pt>
                <c:pt idx="8609">
                  <c:v>122.99999999999996</c:v>
                </c:pt>
                <c:pt idx="8610">
                  <c:v>127.99999999999999</c:v>
                </c:pt>
                <c:pt idx="8613">
                  <c:v>121.99999999999997</c:v>
                </c:pt>
                <c:pt idx="8614">
                  <c:v>120.00000000000001</c:v>
                </c:pt>
                <c:pt idx="8615">
                  <c:v>126.00000000000003</c:v>
                </c:pt>
                <c:pt idx="8616">
                  <c:v>123</c:v>
                </c:pt>
                <c:pt idx="8617">
                  <c:v>121.99999999999997</c:v>
                </c:pt>
                <c:pt idx="8620">
                  <c:v>125</c:v>
                </c:pt>
                <c:pt idx="8621">
                  <c:v>127</c:v>
                </c:pt>
                <c:pt idx="8622">
                  <c:v>131.99999999999997</c:v>
                </c:pt>
                <c:pt idx="8623">
                  <c:v>139</c:v>
                </c:pt>
                <c:pt idx="8624">
                  <c:v>144</c:v>
                </c:pt>
                <c:pt idx="8627">
                  <c:v>150</c:v>
                </c:pt>
                <c:pt idx="8628">
                  <c:v>146.00000000000003</c:v>
                </c:pt>
                <c:pt idx="8629">
                  <c:v>140</c:v>
                </c:pt>
                <c:pt idx="8630">
                  <c:v>141</c:v>
                </c:pt>
                <c:pt idx="8631">
                  <c:v>149.00000000000003</c:v>
                </c:pt>
                <c:pt idx="8634">
                  <c:v>148</c:v>
                </c:pt>
                <c:pt idx="8635">
                  <c:v>152.99999999999997</c:v>
                </c:pt>
                <c:pt idx="8636">
                  <c:v>156.99999999999997</c:v>
                </c:pt>
                <c:pt idx="8637">
                  <c:v>161</c:v>
                </c:pt>
                <c:pt idx="8638">
                  <c:v>164</c:v>
                </c:pt>
                <c:pt idx="8641">
                  <c:v>161.00000000000003</c:v>
                </c:pt>
                <c:pt idx="8642">
                  <c:v>165.99999999999997</c:v>
                </c:pt>
                <c:pt idx="8643">
                  <c:v>157.00000000000003</c:v>
                </c:pt>
                <c:pt idx="8644">
                  <c:v>156.99999999999997</c:v>
                </c:pt>
                <c:pt idx="8645">
                  <c:v>150</c:v>
                </c:pt>
                <c:pt idx="8648">
                  <c:v>149.00000000000003</c:v>
                </c:pt>
                <c:pt idx="8649">
                  <c:v>151.99999999999994</c:v>
                </c:pt>
                <c:pt idx="8650">
                  <c:v>158</c:v>
                </c:pt>
                <c:pt idx="8651">
                  <c:v>147.00000000000003</c:v>
                </c:pt>
                <c:pt idx="8652">
                  <c:v>147.00000000000003</c:v>
                </c:pt>
                <c:pt idx="8655">
                  <c:v>142.99999999999997</c:v>
                </c:pt>
                <c:pt idx="8656">
                  <c:v>152</c:v>
                </c:pt>
                <c:pt idx="8657">
                  <c:v>149.00000000000003</c:v>
                </c:pt>
                <c:pt idx="8658">
                  <c:v>146</c:v>
                </c:pt>
                <c:pt idx="8659">
                  <c:v>143.00000000000003</c:v>
                </c:pt>
                <c:pt idx="8662">
                  <c:v>148</c:v>
                </c:pt>
                <c:pt idx="8663">
                  <c:v>144</c:v>
                </c:pt>
                <c:pt idx="8664">
                  <c:v>153.00000000000003</c:v>
                </c:pt>
                <c:pt idx="8665">
                  <c:v>161</c:v>
                </c:pt>
                <c:pt idx="8666">
                  <c:v>162</c:v>
                </c:pt>
                <c:pt idx="8669">
                  <c:v>160</c:v>
                </c:pt>
                <c:pt idx="8670">
                  <c:v>167.99999999999997</c:v>
                </c:pt>
                <c:pt idx="8671">
                  <c:v>171</c:v>
                </c:pt>
                <c:pt idx="8672">
                  <c:v>165.99999999999997</c:v>
                </c:pt>
                <c:pt idx="8673">
                  <c:v>153.00000000000003</c:v>
                </c:pt>
                <c:pt idx="8676">
                  <c:v>157.00000000000003</c:v>
                </c:pt>
                <c:pt idx="8677">
                  <c:v>156.99999999999997</c:v>
                </c:pt>
                <c:pt idx="8678">
                  <c:v>153.00000000000003</c:v>
                </c:pt>
                <c:pt idx="8679">
                  <c:v>152.00000000000006</c:v>
                </c:pt>
                <c:pt idx="8680">
                  <c:v>148</c:v>
                </c:pt>
                <c:pt idx="8683">
                  <c:v>143.99999999999994</c:v>
                </c:pt>
                <c:pt idx="8684">
                  <c:v>148.99999999999997</c:v>
                </c:pt>
                <c:pt idx="8685">
                  <c:v>145.00000000000003</c:v>
                </c:pt>
                <c:pt idx="8686">
                  <c:v>144</c:v>
                </c:pt>
                <c:pt idx="8687">
                  <c:v>142.00000000000003</c:v>
                </c:pt>
                <c:pt idx="8690">
                  <c:v>138</c:v>
                </c:pt>
                <c:pt idx="8691">
                  <c:v>136</c:v>
                </c:pt>
                <c:pt idx="8692">
                  <c:v>139</c:v>
                </c:pt>
                <c:pt idx="8693">
                  <c:v>137</c:v>
                </c:pt>
                <c:pt idx="8694">
                  <c:v>138.99999999999997</c:v>
                </c:pt>
                <c:pt idx="8697">
                  <c:v>135</c:v>
                </c:pt>
                <c:pt idx="8698">
                  <c:v>129.99999999999997</c:v>
                </c:pt>
                <c:pt idx="8699">
                  <c:v>131.99999999999997</c:v>
                </c:pt>
                <c:pt idx="8700">
                  <c:v>138</c:v>
                </c:pt>
                <c:pt idx="8701">
                  <c:v>139</c:v>
                </c:pt>
                <c:pt idx="8704">
                  <c:v>146</c:v>
                </c:pt>
                <c:pt idx="8705">
                  <c:v>150</c:v>
                </c:pt>
                <c:pt idx="8706">
                  <c:v>146.99999999999997</c:v>
                </c:pt>
                <c:pt idx="8707">
                  <c:v>146.99999999999997</c:v>
                </c:pt>
                <c:pt idx="8708">
                  <c:v>161</c:v>
                </c:pt>
                <c:pt idx="8711">
                  <c:v>161.99999999999997</c:v>
                </c:pt>
                <c:pt idx="8712">
                  <c:v>166</c:v>
                </c:pt>
                <c:pt idx="8713">
                  <c:v>163.99999999999997</c:v>
                </c:pt>
                <c:pt idx="8714">
                  <c:v>176.00000000000003</c:v>
                </c:pt>
                <c:pt idx="8715">
                  <c:v>181</c:v>
                </c:pt>
                <c:pt idx="8718">
                  <c:v>163</c:v>
                </c:pt>
                <c:pt idx="8719">
                  <c:v>158</c:v>
                </c:pt>
                <c:pt idx="8720">
                  <c:v>161.00000000000003</c:v>
                </c:pt>
                <c:pt idx="8721">
                  <c:v>161.99999999999997</c:v>
                </c:pt>
                <c:pt idx="8722">
                  <c:v>157.99999999999997</c:v>
                </c:pt>
                <c:pt idx="8725">
                  <c:v>148.00000000000006</c:v>
                </c:pt>
                <c:pt idx="8726">
                  <c:v>159.99999999999997</c:v>
                </c:pt>
                <c:pt idx="8727">
                  <c:v>172.00000000000003</c:v>
                </c:pt>
                <c:pt idx="8728">
                  <c:v>165</c:v>
                </c:pt>
                <c:pt idx="8729">
                  <c:v>171.00000000000003</c:v>
                </c:pt>
                <c:pt idx="8732">
                  <c:v>175.99999999999997</c:v>
                </c:pt>
                <c:pt idx="8733">
                  <c:v>201.00000000000003</c:v>
                </c:pt>
                <c:pt idx="8734">
                  <c:v>179</c:v>
                </c:pt>
                <c:pt idx="8735">
                  <c:v>162</c:v>
                </c:pt>
                <c:pt idx="8736">
                  <c:v>155.99999999999997</c:v>
                </c:pt>
                <c:pt idx="8739">
                  <c:v>167</c:v>
                </c:pt>
                <c:pt idx="8740">
                  <c:v>164</c:v>
                </c:pt>
                <c:pt idx="8741">
                  <c:v>154</c:v>
                </c:pt>
                <c:pt idx="8742">
                  <c:v>154.99999999999997</c:v>
                </c:pt>
                <c:pt idx="8743">
                  <c:v>158</c:v>
                </c:pt>
                <c:pt idx="8746">
                  <c:v>161.00000000000003</c:v>
                </c:pt>
                <c:pt idx="8747">
                  <c:v>162</c:v>
                </c:pt>
                <c:pt idx="8748">
                  <c:v>157.99999999999997</c:v>
                </c:pt>
                <c:pt idx="8749">
                  <c:v>156</c:v>
                </c:pt>
                <c:pt idx="8750">
                  <c:v>158</c:v>
                </c:pt>
                <c:pt idx="8753">
                  <c:v>163</c:v>
                </c:pt>
                <c:pt idx="8754">
                  <c:v>169.00000000000003</c:v>
                </c:pt>
                <c:pt idx="8755">
                  <c:v>168.00000000000003</c:v>
                </c:pt>
                <c:pt idx="8756">
                  <c:v>173</c:v>
                </c:pt>
                <c:pt idx="8760">
                  <c:v>166</c:v>
                </c:pt>
                <c:pt idx="8761">
                  <c:v>175</c:v>
                </c:pt>
                <c:pt idx="8762">
                  <c:v>182.00000000000003</c:v>
                </c:pt>
                <c:pt idx="8763">
                  <c:v>186</c:v>
                </c:pt>
                <c:pt idx="8767">
                  <c:v>181.99999999999997</c:v>
                </c:pt>
                <c:pt idx="8768">
                  <c:v>173</c:v>
                </c:pt>
                <c:pt idx="8769">
                  <c:v>171.99999999999997</c:v>
                </c:pt>
                <c:pt idx="8770">
                  <c:v>172.00000000000006</c:v>
                </c:pt>
                <c:pt idx="8771">
                  <c:v>186.00000000000003</c:v>
                </c:pt>
                <c:pt idx="8774">
                  <c:v>194.00000000000003</c:v>
                </c:pt>
                <c:pt idx="8775">
                  <c:v>198</c:v>
                </c:pt>
                <c:pt idx="8776">
                  <c:v>179.99999999999997</c:v>
                </c:pt>
                <c:pt idx="8777">
                  <c:v>168.00000000000003</c:v>
                </c:pt>
                <c:pt idx="8778">
                  <c:v>162</c:v>
                </c:pt>
                <c:pt idx="8781">
                  <c:v>168.00000000000003</c:v>
                </c:pt>
                <c:pt idx="8782">
                  <c:v>170.00000000000003</c:v>
                </c:pt>
                <c:pt idx="8783">
                  <c:v>163.00000000000003</c:v>
                </c:pt>
                <c:pt idx="8784">
                  <c:v>159.99999999999997</c:v>
                </c:pt>
                <c:pt idx="8785">
                  <c:v>153.00000000000003</c:v>
                </c:pt>
                <c:pt idx="8788">
                  <c:v>148.00000000000006</c:v>
                </c:pt>
                <c:pt idx="8789">
                  <c:v>158.00000000000006</c:v>
                </c:pt>
                <c:pt idx="8790">
                  <c:v>158</c:v>
                </c:pt>
                <c:pt idx="8791">
                  <c:v>163.00000000000003</c:v>
                </c:pt>
                <c:pt idx="8792">
                  <c:v>158</c:v>
                </c:pt>
                <c:pt idx="8795">
                  <c:v>158.00000000000006</c:v>
                </c:pt>
                <c:pt idx="8796">
                  <c:v>147.00000000000003</c:v>
                </c:pt>
                <c:pt idx="8797">
                  <c:v>133</c:v>
                </c:pt>
                <c:pt idx="8798">
                  <c:v>133</c:v>
                </c:pt>
                <c:pt idx="8799">
                  <c:v>136</c:v>
                </c:pt>
                <c:pt idx="8802">
                  <c:v>136</c:v>
                </c:pt>
                <c:pt idx="8803">
                  <c:v>148</c:v>
                </c:pt>
                <c:pt idx="8804">
                  <c:v>146.00000000000003</c:v>
                </c:pt>
                <c:pt idx="8805">
                  <c:v>148</c:v>
                </c:pt>
                <c:pt idx="8806">
                  <c:v>148.99999999999997</c:v>
                </c:pt>
                <c:pt idx="8809">
                  <c:v>150.99999999999997</c:v>
                </c:pt>
                <c:pt idx="8810">
                  <c:v>150.00000000000006</c:v>
                </c:pt>
                <c:pt idx="8811">
                  <c:v>148</c:v>
                </c:pt>
                <c:pt idx="8812">
                  <c:v>152</c:v>
                </c:pt>
                <c:pt idx="8813">
                  <c:v>156.99999999999997</c:v>
                </c:pt>
                <c:pt idx="8816">
                  <c:v>159</c:v>
                </c:pt>
                <c:pt idx="8817">
                  <c:v>165</c:v>
                </c:pt>
                <c:pt idx="8818">
                  <c:v>168.00000000000003</c:v>
                </c:pt>
                <c:pt idx="8819">
                  <c:v>169</c:v>
                </c:pt>
                <c:pt idx="8820">
                  <c:v>167</c:v>
                </c:pt>
                <c:pt idx="8823">
                  <c:v>169.00000000000003</c:v>
                </c:pt>
                <c:pt idx="8824">
                  <c:v>162.00000000000006</c:v>
                </c:pt>
                <c:pt idx="8825">
                  <c:v>169.00000000000003</c:v>
                </c:pt>
                <c:pt idx="8826">
                  <c:v>165.99999999999997</c:v>
                </c:pt>
                <c:pt idx="8827">
                  <c:v>164</c:v>
                </c:pt>
                <c:pt idx="8830">
                  <c:v>166</c:v>
                </c:pt>
                <c:pt idx="8831">
                  <c:v>171.99999999999997</c:v>
                </c:pt>
                <c:pt idx="8832">
                  <c:v>178.99999999999997</c:v>
                </c:pt>
                <c:pt idx="8833">
                  <c:v>179.99999999999997</c:v>
                </c:pt>
                <c:pt idx="8834">
                  <c:v>181.99999999999997</c:v>
                </c:pt>
                <c:pt idx="8837">
                  <c:v>159</c:v>
                </c:pt>
                <c:pt idx="8838">
                  <c:v>168.00000000000003</c:v>
                </c:pt>
                <c:pt idx="8839">
                  <c:v>161.99999999999997</c:v>
                </c:pt>
                <c:pt idx="8840">
                  <c:v>166</c:v>
                </c:pt>
                <c:pt idx="8841">
                  <c:v>162.99999999999994</c:v>
                </c:pt>
                <c:pt idx="8844">
                  <c:v>157.00000000000003</c:v>
                </c:pt>
                <c:pt idx="8845">
                  <c:v>154.99999999999997</c:v>
                </c:pt>
                <c:pt idx="8846">
                  <c:v>162</c:v>
                </c:pt>
                <c:pt idx="8847">
                  <c:v>161.99999999999997</c:v>
                </c:pt>
                <c:pt idx="8848">
                  <c:v>156</c:v>
                </c:pt>
                <c:pt idx="8851">
                  <c:v>155.00000000000003</c:v>
                </c:pt>
                <c:pt idx="8852">
                  <c:v>156</c:v>
                </c:pt>
                <c:pt idx="8853">
                  <c:v>152</c:v>
                </c:pt>
                <c:pt idx="8854">
                  <c:v>152.99999999999997</c:v>
                </c:pt>
                <c:pt idx="8855">
                  <c:v>153.00000000000003</c:v>
                </c:pt>
                <c:pt idx="8858">
                  <c:v>147.00000000000003</c:v>
                </c:pt>
                <c:pt idx="8859">
                  <c:v>148.00000000000006</c:v>
                </c:pt>
                <c:pt idx="8860">
                  <c:v>143.00000000000003</c:v>
                </c:pt>
                <c:pt idx="8861">
                  <c:v>138</c:v>
                </c:pt>
                <c:pt idx="8862">
                  <c:v>138</c:v>
                </c:pt>
                <c:pt idx="8865">
                  <c:v>132.00000000000003</c:v>
                </c:pt>
                <c:pt idx="8866">
                  <c:v>130.99999999999997</c:v>
                </c:pt>
                <c:pt idx="8867">
                  <c:v>130.99999999999997</c:v>
                </c:pt>
                <c:pt idx="8868">
                  <c:v>138.99999999999997</c:v>
                </c:pt>
                <c:pt idx="8869">
                  <c:v>141</c:v>
                </c:pt>
                <c:pt idx="8872">
                  <c:v>154</c:v>
                </c:pt>
                <c:pt idx="8873">
                  <c:v>154.99999999999997</c:v>
                </c:pt>
                <c:pt idx="8874">
                  <c:v>152</c:v>
                </c:pt>
                <c:pt idx="8875">
                  <c:v>153.99999999999997</c:v>
                </c:pt>
                <c:pt idx="8880">
                  <c:v>160.00000000000006</c:v>
                </c:pt>
                <c:pt idx="8881">
                  <c:v>162</c:v>
                </c:pt>
                <c:pt idx="8882">
                  <c:v>157.99999999999997</c:v>
                </c:pt>
                <c:pt idx="8883">
                  <c:v>156.99999999999997</c:v>
                </c:pt>
                <c:pt idx="8886">
                  <c:v>154.00000000000006</c:v>
                </c:pt>
                <c:pt idx="8887">
                  <c:v>152.99999999999997</c:v>
                </c:pt>
                <c:pt idx="8888">
                  <c:v>148.00000000000006</c:v>
                </c:pt>
                <c:pt idx="8889">
                  <c:v>150.00000000000006</c:v>
                </c:pt>
                <c:pt idx="8890">
                  <c:v>160</c:v>
                </c:pt>
                <c:pt idx="8893">
                  <c:v>163.00000000000003</c:v>
                </c:pt>
                <c:pt idx="8894">
                  <c:v>162</c:v>
                </c:pt>
                <c:pt idx="8895">
                  <c:v>158</c:v>
                </c:pt>
                <c:pt idx="8896">
                  <c:v>159.00000000000003</c:v>
                </c:pt>
                <c:pt idx="8897">
                  <c:v>156.99999999999997</c:v>
                </c:pt>
                <c:pt idx="8900">
                  <c:v>162</c:v>
                </c:pt>
                <c:pt idx="8901">
                  <c:v>155.00000000000003</c:v>
                </c:pt>
                <c:pt idx="8902">
                  <c:v>163.00000000000003</c:v>
                </c:pt>
                <c:pt idx="8903">
                  <c:v>163.99999999999997</c:v>
                </c:pt>
                <c:pt idx="8904">
                  <c:v>164.99999999999994</c:v>
                </c:pt>
                <c:pt idx="8907">
                  <c:v>181.00000000000006</c:v>
                </c:pt>
                <c:pt idx="8908">
                  <c:v>175</c:v>
                </c:pt>
                <c:pt idx="8909">
                  <c:v>171.00000000000003</c:v>
                </c:pt>
                <c:pt idx="8910">
                  <c:v>165.00000000000003</c:v>
                </c:pt>
                <c:pt idx="8911">
                  <c:v>173.99999999999997</c:v>
                </c:pt>
                <c:pt idx="8914">
                  <c:v>179.99999999999997</c:v>
                </c:pt>
                <c:pt idx="8915">
                  <c:v>172.99999999999994</c:v>
                </c:pt>
                <c:pt idx="8916">
                  <c:v>170.00000000000003</c:v>
                </c:pt>
                <c:pt idx="8917">
                  <c:v>171.00000000000003</c:v>
                </c:pt>
                <c:pt idx="8918">
                  <c:v>161</c:v>
                </c:pt>
                <c:pt idx="8921">
                  <c:v>160</c:v>
                </c:pt>
                <c:pt idx="8922">
                  <c:v>165.00000000000003</c:v>
                </c:pt>
                <c:pt idx="8923">
                  <c:v>167.00000000000003</c:v>
                </c:pt>
                <c:pt idx="8924">
                  <c:v>174.00000000000003</c:v>
                </c:pt>
                <c:pt idx="8925">
                  <c:v>177.99999999999997</c:v>
                </c:pt>
                <c:pt idx="8928">
                  <c:v>184</c:v>
                </c:pt>
                <c:pt idx="8929">
                  <c:v>178.99999999999997</c:v>
                </c:pt>
                <c:pt idx="8930">
                  <c:v>180.00000000000006</c:v>
                </c:pt>
                <c:pt idx="8931">
                  <c:v>196.99999999999997</c:v>
                </c:pt>
                <c:pt idx="8932">
                  <c:v>184.99999999999997</c:v>
                </c:pt>
                <c:pt idx="8935">
                  <c:v>191.99999999999994</c:v>
                </c:pt>
                <c:pt idx="8936">
                  <c:v>186.00000000000003</c:v>
                </c:pt>
                <c:pt idx="8937">
                  <c:v>190.00000000000003</c:v>
                </c:pt>
                <c:pt idx="8938">
                  <c:v>198</c:v>
                </c:pt>
                <c:pt idx="8939">
                  <c:v>205.00000000000003</c:v>
                </c:pt>
                <c:pt idx="8942">
                  <c:v>213</c:v>
                </c:pt>
                <c:pt idx="8943">
                  <c:v>209</c:v>
                </c:pt>
                <c:pt idx="8944">
                  <c:v>198.00000000000006</c:v>
                </c:pt>
                <c:pt idx="8945">
                  <c:v>190.99999999999997</c:v>
                </c:pt>
                <c:pt idx="8946">
                  <c:v>181</c:v>
                </c:pt>
                <c:pt idx="8949">
                  <c:v>188</c:v>
                </c:pt>
                <c:pt idx="8950">
                  <c:v>196</c:v>
                </c:pt>
                <c:pt idx="8951">
                  <c:v>213</c:v>
                </c:pt>
                <c:pt idx="8952">
                  <c:v>220.00000000000003</c:v>
                </c:pt>
                <c:pt idx="8953">
                  <c:v>232.99999999999997</c:v>
                </c:pt>
                <c:pt idx="8956">
                  <c:v>272</c:v>
                </c:pt>
                <c:pt idx="8957">
                  <c:v>301</c:v>
                </c:pt>
                <c:pt idx="8958">
                  <c:v>278</c:v>
                </c:pt>
                <c:pt idx="8959">
                  <c:v>290.00000000000006</c:v>
                </c:pt>
                <c:pt idx="8960">
                  <c:v>298.00000000000006</c:v>
                </c:pt>
                <c:pt idx="8963">
                  <c:v>328</c:v>
                </c:pt>
                <c:pt idx="8964">
                  <c:v>302.00000000000006</c:v>
                </c:pt>
                <c:pt idx="8965">
                  <c:v>292</c:v>
                </c:pt>
                <c:pt idx="8966">
                  <c:v>268</c:v>
                </c:pt>
                <c:pt idx="8967">
                  <c:v>238.99999999999997</c:v>
                </c:pt>
                <c:pt idx="8970">
                  <c:v>272</c:v>
                </c:pt>
                <c:pt idx="8971">
                  <c:v>284.99999999999994</c:v>
                </c:pt>
                <c:pt idx="8972">
                  <c:v>304</c:v>
                </c:pt>
                <c:pt idx="8973">
                  <c:v>319</c:v>
                </c:pt>
                <c:pt idx="8974">
                  <c:v>328.99999999999994</c:v>
                </c:pt>
                <c:pt idx="8977">
                  <c:v>325</c:v>
                </c:pt>
                <c:pt idx="8978">
                  <c:v>371</c:v>
                </c:pt>
                <c:pt idx="8979">
                  <c:v>368</c:v>
                </c:pt>
                <c:pt idx="8980">
                  <c:v>362</c:v>
                </c:pt>
                <c:pt idx="8981">
                  <c:v>383</c:v>
                </c:pt>
                <c:pt idx="8984">
                  <c:v>293</c:v>
                </c:pt>
                <c:pt idx="8985">
                  <c:v>284.99999999999994</c:v>
                </c:pt>
                <c:pt idx="8986">
                  <c:v>276.99999999999994</c:v>
                </c:pt>
                <c:pt idx="8987">
                  <c:v>279</c:v>
                </c:pt>
                <c:pt idx="8988">
                  <c:v>271</c:v>
                </c:pt>
                <c:pt idx="8992">
                  <c:v>269.00000000000006</c:v>
                </c:pt>
                <c:pt idx="8993">
                  <c:v>269</c:v>
                </c:pt>
                <c:pt idx="8994">
                  <c:v>274</c:v>
                </c:pt>
                <c:pt idx="8995">
                  <c:v>285</c:v>
                </c:pt>
                <c:pt idx="8998">
                  <c:v>284.99999999999994</c:v>
                </c:pt>
                <c:pt idx="8999">
                  <c:v>282</c:v>
                </c:pt>
                <c:pt idx="9000">
                  <c:v>285.99999999999994</c:v>
                </c:pt>
                <c:pt idx="9001">
                  <c:v>280</c:v>
                </c:pt>
                <c:pt idx="9002">
                  <c:v>285</c:v>
                </c:pt>
                <c:pt idx="9005">
                  <c:v>290</c:v>
                </c:pt>
                <c:pt idx="9006">
                  <c:v>291.99999999999994</c:v>
                </c:pt>
                <c:pt idx="9007">
                  <c:v>294</c:v>
                </c:pt>
                <c:pt idx="9008">
                  <c:v>297</c:v>
                </c:pt>
                <c:pt idx="9009">
                  <c:v>328</c:v>
                </c:pt>
                <c:pt idx="9012">
                  <c:v>364</c:v>
                </c:pt>
                <c:pt idx="9013">
                  <c:v>371</c:v>
                </c:pt>
                <c:pt idx="9014">
                  <c:v>359.99999999999994</c:v>
                </c:pt>
                <c:pt idx="9015">
                  <c:v>357</c:v>
                </c:pt>
                <c:pt idx="9016">
                  <c:v>374</c:v>
                </c:pt>
                <c:pt idx="9019">
                  <c:v>401</c:v>
                </c:pt>
                <c:pt idx="9020">
                  <c:v>421</c:v>
                </c:pt>
                <c:pt idx="9021">
                  <c:v>407</c:v>
                </c:pt>
                <c:pt idx="9022">
                  <c:v>390</c:v>
                </c:pt>
                <c:pt idx="9023">
                  <c:v>376</c:v>
                </c:pt>
                <c:pt idx="9026">
                  <c:v>408</c:v>
                </c:pt>
                <c:pt idx="9027">
                  <c:v>421.00000000000011</c:v>
                </c:pt>
                <c:pt idx="9028">
                  <c:v>420.99999999999989</c:v>
                </c:pt>
                <c:pt idx="9029">
                  <c:v>428.99999999999989</c:v>
                </c:pt>
                <c:pt idx="9030">
                  <c:v>418</c:v>
                </c:pt>
                <c:pt idx="9033">
                  <c:v>412</c:v>
                </c:pt>
                <c:pt idx="9034">
                  <c:v>399</c:v>
                </c:pt>
                <c:pt idx="9035">
                  <c:v>397</c:v>
                </c:pt>
                <c:pt idx="9036">
                  <c:v>394</c:v>
                </c:pt>
                <c:pt idx="9037">
                  <c:v>383</c:v>
                </c:pt>
                <c:pt idx="9040">
                  <c:v>397</c:v>
                </c:pt>
                <c:pt idx="9041">
                  <c:v>404</c:v>
                </c:pt>
                <c:pt idx="9042">
                  <c:v>405.00000000000006</c:v>
                </c:pt>
                <c:pt idx="9043">
                  <c:v>382</c:v>
                </c:pt>
                <c:pt idx="9044">
                  <c:v>380</c:v>
                </c:pt>
                <c:pt idx="9047">
                  <c:v>372</c:v>
                </c:pt>
                <c:pt idx="9048">
                  <c:v>373.00000000000006</c:v>
                </c:pt>
                <c:pt idx="9049">
                  <c:v>371.00000000000006</c:v>
                </c:pt>
                <c:pt idx="9050">
                  <c:v>382</c:v>
                </c:pt>
                <c:pt idx="9051">
                  <c:v>381</c:v>
                </c:pt>
                <c:pt idx="9054">
                  <c:v>371</c:v>
                </c:pt>
                <c:pt idx="9055">
                  <c:v>401.99999999999994</c:v>
                </c:pt>
                <c:pt idx="9056">
                  <c:v>393.99999999999994</c:v>
                </c:pt>
                <c:pt idx="9057">
                  <c:v>409</c:v>
                </c:pt>
                <c:pt idx="9058">
                  <c:v>418</c:v>
                </c:pt>
                <c:pt idx="9061">
                  <c:v>409</c:v>
                </c:pt>
                <c:pt idx="9062">
                  <c:v>398</c:v>
                </c:pt>
                <c:pt idx="9063">
                  <c:v>404</c:v>
                </c:pt>
                <c:pt idx="9064">
                  <c:v>393</c:v>
                </c:pt>
                <c:pt idx="9065">
                  <c:v>386.00000000000006</c:v>
                </c:pt>
                <c:pt idx="9068">
                  <c:v>419.99999999999994</c:v>
                </c:pt>
                <c:pt idx="9069">
                  <c:v>459</c:v>
                </c:pt>
                <c:pt idx="9070">
                  <c:v>456.00000000000006</c:v>
                </c:pt>
                <c:pt idx="9071">
                  <c:v>467</c:v>
                </c:pt>
                <c:pt idx="9072">
                  <c:v>459.99999999999994</c:v>
                </c:pt>
                <c:pt idx="9075">
                  <c:v>502.00000000000006</c:v>
                </c:pt>
                <c:pt idx="9076">
                  <c:v>504</c:v>
                </c:pt>
                <c:pt idx="9077">
                  <c:v>571</c:v>
                </c:pt>
                <c:pt idx="9078">
                  <c:v>531.99999999999989</c:v>
                </c:pt>
                <c:pt idx="9079">
                  <c:v>511.00000000000006</c:v>
                </c:pt>
                <c:pt idx="9082">
                  <c:v>497.00000000000006</c:v>
                </c:pt>
                <c:pt idx="9083">
                  <c:v>553.99999999999989</c:v>
                </c:pt>
                <c:pt idx="9084">
                  <c:v>541</c:v>
                </c:pt>
                <c:pt idx="9085">
                  <c:v>555</c:v>
                </c:pt>
                <c:pt idx="9086">
                  <c:v>509.99999999999994</c:v>
                </c:pt>
                <c:pt idx="9089">
                  <c:v>512</c:v>
                </c:pt>
                <c:pt idx="9090">
                  <c:v>516</c:v>
                </c:pt>
                <c:pt idx="9091">
                  <c:v>524</c:v>
                </c:pt>
                <c:pt idx="9092">
                  <c:v>506.00000000000006</c:v>
                </c:pt>
                <c:pt idx="9093">
                  <c:v>534</c:v>
                </c:pt>
                <c:pt idx="9096">
                  <c:v>505.00000000000006</c:v>
                </c:pt>
                <c:pt idx="9097">
                  <c:v>532</c:v>
                </c:pt>
                <c:pt idx="9098">
                  <c:v>516</c:v>
                </c:pt>
                <c:pt idx="9099">
                  <c:v>483</c:v>
                </c:pt>
                <c:pt idx="9100">
                  <c:v>465.00000000000006</c:v>
                </c:pt>
                <c:pt idx="9103">
                  <c:v>430.00000000000006</c:v>
                </c:pt>
                <c:pt idx="9104">
                  <c:v>401.99999999999994</c:v>
                </c:pt>
                <c:pt idx="9105">
                  <c:v>420.99999999999989</c:v>
                </c:pt>
                <c:pt idx="9106">
                  <c:v>434.99999999999994</c:v>
                </c:pt>
                <c:pt idx="9107">
                  <c:v>493.00000000000006</c:v>
                </c:pt>
                <c:pt idx="9110">
                  <c:v>494.99999999999994</c:v>
                </c:pt>
                <c:pt idx="9111">
                  <c:v>497</c:v>
                </c:pt>
                <c:pt idx="9112">
                  <c:v>501</c:v>
                </c:pt>
                <c:pt idx="9113">
                  <c:v>509</c:v>
                </c:pt>
                <c:pt idx="9114">
                  <c:v>493.99999999999994</c:v>
                </c:pt>
                <c:pt idx="9117">
                  <c:v>489.00000000000006</c:v>
                </c:pt>
                <c:pt idx="9118">
                  <c:v>475</c:v>
                </c:pt>
                <c:pt idx="9119">
                  <c:v>472</c:v>
                </c:pt>
                <c:pt idx="9120">
                  <c:v>478</c:v>
                </c:pt>
                <c:pt idx="9121">
                  <c:v>503.99999999999989</c:v>
                </c:pt>
                <c:pt idx="9125">
                  <c:v>500</c:v>
                </c:pt>
                <c:pt idx="9126">
                  <c:v>487</c:v>
                </c:pt>
                <c:pt idx="9127">
                  <c:v>511.99999999999994</c:v>
                </c:pt>
                <c:pt idx="9128">
                  <c:v>515</c:v>
                </c:pt>
                <c:pt idx="9131">
                  <c:v>498.00000000000006</c:v>
                </c:pt>
                <c:pt idx="9132">
                  <c:v>494.00000000000006</c:v>
                </c:pt>
                <c:pt idx="9133">
                  <c:v>495.99999999999989</c:v>
                </c:pt>
                <c:pt idx="9134">
                  <c:v>512.99999999999989</c:v>
                </c:pt>
                <c:pt idx="9135">
                  <c:v>519.99999999999989</c:v>
                </c:pt>
                <c:pt idx="9138">
                  <c:v>524</c:v>
                </c:pt>
                <c:pt idx="9139">
                  <c:v>525</c:v>
                </c:pt>
                <c:pt idx="9140">
                  <c:v>512</c:v>
                </c:pt>
                <c:pt idx="9141">
                  <c:v>479</c:v>
                </c:pt>
                <c:pt idx="9142">
                  <c:v>475</c:v>
                </c:pt>
                <c:pt idx="9145">
                  <c:v>486.00000000000006</c:v>
                </c:pt>
                <c:pt idx="9146">
                  <c:v>466</c:v>
                </c:pt>
                <c:pt idx="9147">
                  <c:v>468.00000000000006</c:v>
                </c:pt>
                <c:pt idx="9148">
                  <c:v>458</c:v>
                </c:pt>
                <c:pt idx="9149">
                  <c:v>442</c:v>
                </c:pt>
                <c:pt idx="9152">
                  <c:v>418</c:v>
                </c:pt>
                <c:pt idx="9153">
                  <c:v>409</c:v>
                </c:pt>
                <c:pt idx="9154">
                  <c:v>426.99999999999994</c:v>
                </c:pt>
                <c:pt idx="9155">
                  <c:v>418.99999999999994</c:v>
                </c:pt>
                <c:pt idx="9156">
                  <c:v>395.99999999999994</c:v>
                </c:pt>
                <c:pt idx="9159">
                  <c:v>424</c:v>
                </c:pt>
                <c:pt idx="9160">
                  <c:v>416</c:v>
                </c:pt>
                <c:pt idx="9161">
                  <c:v>391</c:v>
                </c:pt>
                <c:pt idx="9162">
                  <c:v>389</c:v>
                </c:pt>
                <c:pt idx="9163">
                  <c:v>374</c:v>
                </c:pt>
                <c:pt idx="9166">
                  <c:v>381.00000000000006</c:v>
                </c:pt>
                <c:pt idx="9167">
                  <c:v>375</c:v>
                </c:pt>
                <c:pt idx="9168">
                  <c:v>359.00000000000006</c:v>
                </c:pt>
                <c:pt idx="9169">
                  <c:v>358.00000000000006</c:v>
                </c:pt>
                <c:pt idx="9170">
                  <c:v>357</c:v>
                </c:pt>
                <c:pt idx="9173">
                  <c:v>358</c:v>
                </c:pt>
                <c:pt idx="9174">
                  <c:v>365.99999999999994</c:v>
                </c:pt>
                <c:pt idx="9175">
                  <c:v>368</c:v>
                </c:pt>
                <c:pt idx="9176">
                  <c:v>395</c:v>
                </c:pt>
                <c:pt idx="9177">
                  <c:v>371.00000000000006</c:v>
                </c:pt>
                <c:pt idx="9180">
                  <c:v>349</c:v>
                </c:pt>
                <c:pt idx="9181">
                  <c:v>345</c:v>
                </c:pt>
                <c:pt idx="9182">
                  <c:v>354.00000000000006</c:v>
                </c:pt>
                <c:pt idx="9183">
                  <c:v>361.99999999999994</c:v>
                </c:pt>
                <c:pt idx="9184">
                  <c:v>357.99999999999994</c:v>
                </c:pt>
                <c:pt idx="9187">
                  <c:v>357</c:v>
                </c:pt>
                <c:pt idx="9188">
                  <c:v>353</c:v>
                </c:pt>
                <c:pt idx="9189">
                  <c:v>340.00000000000006</c:v>
                </c:pt>
                <c:pt idx="9190">
                  <c:v>313</c:v>
                </c:pt>
                <c:pt idx="9191">
                  <c:v>311.00000000000006</c:v>
                </c:pt>
                <c:pt idx="9194">
                  <c:v>313.99999999999994</c:v>
                </c:pt>
                <c:pt idx="9195">
                  <c:v>319.00000000000006</c:v>
                </c:pt>
                <c:pt idx="9196">
                  <c:v>324</c:v>
                </c:pt>
                <c:pt idx="9197">
                  <c:v>299</c:v>
                </c:pt>
                <c:pt idx="9198">
                  <c:v>297</c:v>
                </c:pt>
                <c:pt idx="9201">
                  <c:v>308</c:v>
                </c:pt>
                <c:pt idx="9202">
                  <c:v>309.00000000000006</c:v>
                </c:pt>
                <c:pt idx="9203">
                  <c:v>311.99999999999994</c:v>
                </c:pt>
                <c:pt idx="9204">
                  <c:v>303</c:v>
                </c:pt>
                <c:pt idx="9205">
                  <c:v>303</c:v>
                </c:pt>
                <c:pt idx="9208">
                  <c:v>297</c:v>
                </c:pt>
                <c:pt idx="9209">
                  <c:v>300</c:v>
                </c:pt>
                <c:pt idx="9210">
                  <c:v>303.99999999999994</c:v>
                </c:pt>
                <c:pt idx="9211">
                  <c:v>330</c:v>
                </c:pt>
                <c:pt idx="9212">
                  <c:v>340</c:v>
                </c:pt>
                <c:pt idx="9215">
                  <c:v>330</c:v>
                </c:pt>
                <c:pt idx="9216">
                  <c:v>329</c:v>
                </c:pt>
                <c:pt idx="9217">
                  <c:v>338</c:v>
                </c:pt>
                <c:pt idx="9218">
                  <c:v>345</c:v>
                </c:pt>
                <c:pt idx="9219">
                  <c:v>351</c:v>
                </c:pt>
                <c:pt idx="9222">
                  <c:v>337</c:v>
                </c:pt>
                <c:pt idx="9223">
                  <c:v>349.99999999999994</c:v>
                </c:pt>
                <c:pt idx="9224">
                  <c:v>364</c:v>
                </c:pt>
                <c:pt idx="9225">
                  <c:v>384.99999999999994</c:v>
                </c:pt>
                <c:pt idx="9230">
                  <c:v>405</c:v>
                </c:pt>
                <c:pt idx="9231">
                  <c:v>393.00000000000006</c:v>
                </c:pt>
                <c:pt idx="9232">
                  <c:v>381</c:v>
                </c:pt>
                <c:pt idx="9233">
                  <c:v>384.99999999999994</c:v>
                </c:pt>
                <c:pt idx="9236">
                  <c:v>388</c:v>
                </c:pt>
                <c:pt idx="9237">
                  <c:v>391</c:v>
                </c:pt>
                <c:pt idx="9238">
                  <c:v>387</c:v>
                </c:pt>
                <c:pt idx="9239">
                  <c:v>403</c:v>
                </c:pt>
                <c:pt idx="9240">
                  <c:v>414.00000000000006</c:v>
                </c:pt>
                <c:pt idx="9243">
                  <c:v>418.99999999999994</c:v>
                </c:pt>
                <c:pt idx="9244">
                  <c:v>419.00000000000006</c:v>
                </c:pt>
                <c:pt idx="9245">
                  <c:v>414.00000000000006</c:v>
                </c:pt>
                <c:pt idx="9246">
                  <c:v>407</c:v>
                </c:pt>
                <c:pt idx="9247">
                  <c:v>423.00000000000006</c:v>
                </c:pt>
                <c:pt idx="9250">
                  <c:v>421.00000000000011</c:v>
                </c:pt>
                <c:pt idx="9252">
                  <c:v>401.99999999999994</c:v>
                </c:pt>
                <c:pt idx="9253">
                  <c:v>401.99999999999994</c:v>
                </c:pt>
                <c:pt idx="9254">
                  <c:v>400</c:v>
                </c:pt>
                <c:pt idx="9257">
                  <c:v>400</c:v>
                </c:pt>
                <c:pt idx="9258">
                  <c:v>400</c:v>
                </c:pt>
                <c:pt idx="9259">
                  <c:v>420</c:v>
                </c:pt>
                <c:pt idx="9260">
                  <c:v>417</c:v>
                </c:pt>
                <c:pt idx="9261">
                  <c:v>413.99999999999994</c:v>
                </c:pt>
                <c:pt idx="9264">
                  <c:v>443</c:v>
                </c:pt>
                <c:pt idx="9265">
                  <c:v>440.00000000000006</c:v>
                </c:pt>
                <c:pt idx="9266">
                  <c:v>447</c:v>
                </c:pt>
                <c:pt idx="9267">
                  <c:v>454</c:v>
                </c:pt>
                <c:pt idx="9268">
                  <c:v>449</c:v>
                </c:pt>
                <c:pt idx="9271">
                  <c:v>444.00000000000006</c:v>
                </c:pt>
                <c:pt idx="9272">
                  <c:v>428</c:v>
                </c:pt>
                <c:pt idx="9273">
                  <c:v>434</c:v>
                </c:pt>
                <c:pt idx="9274">
                  <c:v>434</c:v>
                </c:pt>
                <c:pt idx="9275">
                  <c:v>425</c:v>
                </c:pt>
                <c:pt idx="9278">
                  <c:v>445</c:v>
                </c:pt>
                <c:pt idx="9279">
                  <c:v>447.99999999999994</c:v>
                </c:pt>
                <c:pt idx="9280">
                  <c:v>475</c:v>
                </c:pt>
                <c:pt idx="9281">
                  <c:v>468</c:v>
                </c:pt>
                <c:pt idx="9282">
                  <c:v>482</c:v>
                </c:pt>
                <c:pt idx="9285">
                  <c:v>450</c:v>
                </c:pt>
                <c:pt idx="9286">
                  <c:v>449</c:v>
                </c:pt>
                <c:pt idx="9287">
                  <c:v>433</c:v>
                </c:pt>
                <c:pt idx="9288">
                  <c:v>424</c:v>
                </c:pt>
                <c:pt idx="9289">
                  <c:v>441</c:v>
                </c:pt>
                <c:pt idx="9292">
                  <c:v>436.99999999999994</c:v>
                </c:pt>
                <c:pt idx="9293">
                  <c:v>477.99999999999994</c:v>
                </c:pt>
                <c:pt idx="9294">
                  <c:v>467</c:v>
                </c:pt>
                <c:pt idx="9295">
                  <c:v>471</c:v>
                </c:pt>
                <c:pt idx="9296">
                  <c:v>449</c:v>
                </c:pt>
                <c:pt idx="9299">
                  <c:v>462</c:v>
                </c:pt>
                <c:pt idx="9300">
                  <c:v>450</c:v>
                </c:pt>
                <c:pt idx="9301">
                  <c:v>418</c:v>
                </c:pt>
                <c:pt idx="9302">
                  <c:v>410.00000000000006</c:v>
                </c:pt>
                <c:pt idx="9303">
                  <c:v>422</c:v>
                </c:pt>
                <c:pt idx="9306">
                  <c:v>443.99999999999994</c:v>
                </c:pt>
                <c:pt idx="9307">
                  <c:v>454</c:v>
                </c:pt>
                <c:pt idx="9308">
                  <c:v>463</c:v>
                </c:pt>
                <c:pt idx="9309">
                  <c:v>471.00000000000011</c:v>
                </c:pt>
                <c:pt idx="9310">
                  <c:v>426</c:v>
                </c:pt>
                <c:pt idx="9313">
                  <c:v>409.99999999999994</c:v>
                </c:pt>
                <c:pt idx="9314">
                  <c:v>413</c:v>
                </c:pt>
                <c:pt idx="9315">
                  <c:v>415.00000000000006</c:v>
                </c:pt>
                <c:pt idx="9316">
                  <c:v>438</c:v>
                </c:pt>
                <c:pt idx="9317">
                  <c:v>463</c:v>
                </c:pt>
                <c:pt idx="9320">
                  <c:v>476</c:v>
                </c:pt>
                <c:pt idx="9321">
                  <c:v>457</c:v>
                </c:pt>
                <c:pt idx="9322">
                  <c:v>451.99999999999994</c:v>
                </c:pt>
                <c:pt idx="9323">
                  <c:v>454</c:v>
                </c:pt>
                <c:pt idx="9324">
                  <c:v>476.99999999999994</c:v>
                </c:pt>
                <c:pt idx="9327">
                  <c:v>481.99999999999994</c:v>
                </c:pt>
                <c:pt idx="9328">
                  <c:v>478</c:v>
                </c:pt>
                <c:pt idx="9329">
                  <c:v>475</c:v>
                </c:pt>
                <c:pt idx="9330">
                  <c:v>480.99999999999994</c:v>
                </c:pt>
                <c:pt idx="9331">
                  <c:v>480.99999999999994</c:v>
                </c:pt>
                <c:pt idx="9334">
                  <c:v>521</c:v>
                </c:pt>
                <c:pt idx="9335">
                  <c:v>513</c:v>
                </c:pt>
                <c:pt idx="9336">
                  <c:v>523</c:v>
                </c:pt>
                <c:pt idx="9337">
                  <c:v>499</c:v>
                </c:pt>
                <c:pt idx="9338">
                  <c:v>461.99999999999994</c:v>
                </c:pt>
                <c:pt idx="9341">
                  <c:v>461.00000000000006</c:v>
                </c:pt>
                <c:pt idx="9342">
                  <c:v>467</c:v>
                </c:pt>
                <c:pt idx="9343">
                  <c:v>457</c:v>
                </c:pt>
                <c:pt idx="9344">
                  <c:v>450</c:v>
                </c:pt>
                <c:pt idx="9345">
                  <c:v>476</c:v>
                </c:pt>
                <c:pt idx="9348">
                  <c:v>463.99999999999994</c:v>
                </c:pt>
                <c:pt idx="9349">
                  <c:v>450</c:v>
                </c:pt>
                <c:pt idx="9350">
                  <c:v>446.00000000000011</c:v>
                </c:pt>
                <c:pt idx="9351">
                  <c:v>434.99999999999994</c:v>
                </c:pt>
                <c:pt idx="9352">
                  <c:v>451.99999999999994</c:v>
                </c:pt>
                <c:pt idx="9355">
                  <c:v>446.00000000000011</c:v>
                </c:pt>
                <c:pt idx="9356">
                  <c:v>440.00000000000006</c:v>
                </c:pt>
                <c:pt idx="9358">
                  <c:v>424</c:v>
                </c:pt>
                <c:pt idx="9359">
                  <c:v>423.00000000000006</c:v>
                </c:pt>
                <c:pt idx="9362">
                  <c:v>419.99999999999994</c:v>
                </c:pt>
                <c:pt idx="9363">
                  <c:v>416</c:v>
                </c:pt>
                <c:pt idx="9364">
                  <c:v>410.99999999999994</c:v>
                </c:pt>
                <c:pt idx="9365">
                  <c:v>426.99999999999994</c:v>
                </c:pt>
                <c:pt idx="9366">
                  <c:v>440.00000000000006</c:v>
                </c:pt>
                <c:pt idx="9369">
                  <c:v>441</c:v>
                </c:pt>
                <c:pt idx="9370">
                  <c:v>443.99999999999994</c:v>
                </c:pt>
                <c:pt idx="9371">
                  <c:v>451.00000000000006</c:v>
                </c:pt>
                <c:pt idx="9372">
                  <c:v>443.99999999999994</c:v>
                </c:pt>
                <c:pt idx="9373">
                  <c:v>444.99999999999994</c:v>
                </c:pt>
                <c:pt idx="9376">
                  <c:v>454</c:v>
                </c:pt>
                <c:pt idx="9377">
                  <c:v>435.99999999999994</c:v>
                </c:pt>
                <c:pt idx="9378">
                  <c:v>434</c:v>
                </c:pt>
                <c:pt idx="9379">
                  <c:v>399.99999999999994</c:v>
                </c:pt>
                <c:pt idx="9380">
                  <c:v>359</c:v>
                </c:pt>
                <c:pt idx="9383">
                  <c:v>372.00000000000006</c:v>
                </c:pt>
                <c:pt idx="9384">
                  <c:v>371.00000000000006</c:v>
                </c:pt>
                <c:pt idx="9385">
                  <c:v>349.99999999999994</c:v>
                </c:pt>
                <c:pt idx="9386">
                  <c:v>345.99999999999994</c:v>
                </c:pt>
                <c:pt idx="9387">
                  <c:v>339.99999999999994</c:v>
                </c:pt>
                <c:pt idx="9390">
                  <c:v>344.00000000000006</c:v>
                </c:pt>
                <c:pt idx="9391">
                  <c:v>350</c:v>
                </c:pt>
                <c:pt idx="9392">
                  <c:v>342</c:v>
                </c:pt>
                <c:pt idx="9393">
                  <c:v>345</c:v>
                </c:pt>
                <c:pt idx="9394">
                  <c:v>347</c:v>
                </c:pt>
                <c:pt idx="9397">
                  <c:v>356</c:v>
                </c:pt>
                <c:pt idx="9398">
                  <c:v>360</c:v>
                </c:pt>
                <c:pt idx="9399">
                  <c:v>373</c:v>
                </c:pt>
                <c:pt idx="9400">
                  <c:v>378</c:v>
                </c:pt>
                <c:pt idx="9401">
                  <c:v>372.99999999999994</c:v>
                </c:pt>
                <c:pt idx="9404">
                  <c:v>363.99999999999994</c:v>
                </c:pt>
                <c:pt idx="9405">
                  <c:v>357</c:v>
                </c:pt>
                <c:pt idx="9406">
                  <c:v>358</c:v>
                </c:pt>
                <c:pt idx="9407">
                  <c:v>364</c:v>
                </c:pt>
                <c:pt idx="9408">
                  <c:v>362</c:v>
                </c:pt>
                <c:pt idx="9411">
                  <c:v>359</c:v>
                </c:pt>
                <c:pt idx="9412">
                  <c:v>357.99999999999994</c:v>
                </c:pt>
                <c:pt idx="9413">
                  <c:v>359</c:v>
                </c:pt>
                <c:pt idx="9414">
                  <c:v>361.00000000000006</c:v>
                </c:pt>
                <c:pt idx="9415">
                  <c:v>347.99999999999994</c:v>
                </c:pt>
                <c:pt idx="9418">
                  <c:v>349</c:v>
                </c:pt>
                <c:pt idx="9419">
                  <c:v>343</c:v>
                </c:pt>
                <c:pt idx="9420">
                  <c:v>323.00000000000006</c:v>
                </c:pt>
                <c:pt idx="9421">
                  <c:v>314</c:v>
                </c:pt>
                <c:pt idx="9422">
                  <c:v>311</c:v>
                </c:pt>
                <c:pt idx="9425">
                  <c:v>314</c:v>
                </c:pt>
                <c:pt idx="9426">
                  <c:v>325</c:v>
                </c:pt>
                <c:pt idx="9427">
                  <c:v>328.99999999999994</c:v>
                </c:pt>
                <c:pt idx="9428">
                  <c:v>323</c:v>
                </c:pt>
                <c:pt idx="9429">
                  <c:v>334.99999999999994</c:v>
                </c:pt>
                <c:pt idx="9432">
                  <c:v>350</c:v>
                </c:pt>
                <c:pt idx="9433">
                  <c:v>350.00000000000006</c:v>
                </c:pt>
                <c:pt idx="9434">
                  <c:v>344.00000000000006</c:v>
                </c:pt>
                <c:pt idx="9435">
                  <c:v>343.00000000000006</c:v>
                </c:pt>
                <c:pt idx="9436">
                  <c:v>347</c:v>
                </c:pt>
                <c:pt idx="9439">
                  <c:v>355.00000000000006</c:v>
                </c:pt>
                <c:pt idx="9440">
                  <c:v>348</c:v>
                </c:pt>
                <c:pt idx="9441">
                  <c:v>347.00000000000006</c:v>
                </c:pt>
                <c:pt idx="9442">
                  <c:v>359.99999999999994</c:v>
                </c:pt>
                <c:pt idx="9443">
                  <c:v>369.00000000000006</c:v>
                </c:pt>
                <c:pt idx="9446">
                  <c:v>367</c:v>
                </c:pt>
                <c:pt idx="9447">
                  <c:v>371</c:v>
                </c:pt>
                <c:pt idx="9448">
                  <c:v>357</c:v>
                </c:pt>
                <c:pt idx="9449">
                  <c:v>358</c:v>
                </c:pt>
                <c:pt idx="9450">
                  <c:v>353</c:v>
                </c:pt>
                <c:pt idx="9453">
                  <c:v>353</c:v>
                </c:pt>
                <c:pt idx="9454">
                  <c:v>351.99999999999994</c:v>
                </c:pt>
                <c:pt idx="9455">
                  <c:v>346</c:v>
                </c:pt>
                <c:pt idx="9456">
                  <c:v>337.00000000000006</c:v>
                </c:pt>
                <c:pt idx="9457">
                  <c:v>333</c:v>
                </c:pt>
                <c:pt idx="9460">
                  <c:v>334</c:v>
                </c:pt>
                <c:pt idx="9461">
                  <c:v>331.00000000000006</c:v>
                </c:pt>
                <c:pt idx="9462">
                  <c:v>322</c:v>
                </c:pt>
                <c:pt idx="9463">
                  <c:v>315.00000000000006</c:v>
                </c:pt>
                <c:pt idx="9464">
                  <c:v>313.99999999999994</c:v>
                </c:pt>
                <c:pt idx="9467">
                  <c:v>305.99999999999994</c:v>
                </c:pt>
                <c:pt idx="9468">
                  <c:v>298.00000000000006</c:v>
                </c:pt>
                <c:pt idx="9469">
                  <c:v>309.00000000000006</c:v>
                </c:pt>
                <c:pt idx="9470">
                  <c:v>320</c:v>
                </c:pt>
                <c:pt idx="9471">
                  <c:v>330</c:v>
                </c:pt>
                <c:pt idx="9474">
                  <c:v>354.00000000000006</c:v>
                </c:pt>
                <c:pt idx="9475">
                  <c:v>347</c:v>
                </c:pt>
                <c:pt idx="9476">
                  <c:v>333</c:v>
                </c:pt>
                <c:pt idx="9477">
                  <c:v>330.99999999999994</c:v>
                </c:pt>
                <c:pt idx="9478">
                  <c:v>322</c:v>
                </c:pt>
                <c:pt idx="9481">
                  <c:v>319.00000000000006</c:v>
                </c:pt>
                <c:pt idx="9482">
                  <c:v>309</c:v>
                </c:pt>
                <c:pt idx="9483">
                  <c:v>296</c:v>
                </c:pt>
                <c:pt idx="9484">
                  <c:v>299</c:v>
                </c:pt>
                <c:pt idx="9485">
                  <c:v>307.99999999999994</c:v>
                </c:pt>
                <c:pt idx="9491">
                  <c:v>313</c:v>
                </c:pt>
                <c:pt idx="9492">
                  <c:v>323.00000000000006</c:v>
                </c:pt>
                <c:pt idx="9497">
                  <c:v>288</c:v>
                </c:pt>
                <c:pt idx="9498">
                  <c:v>281</c:v>
                </c:pt>
                <c:pt idx="9499">
                  <c:v>274</c:v>
                </c:pt>
                <c:pt idx="9502">
                  <c:v>277</c:v>
                </c:pt>
                <c:pt idx="9503">
                  <c:v>278</c:v>
                </c:pt>
                <c:pt idx="9504">
                  <c:v>280.99999999999994</c:v>
                </c:pt>
                <c:pt idx="9505">
                  <c:v>266</c:v>
                </c:pt>
                <c:pt idx="9506">
                  <c:v>255.00000000000003</c:v>
                </c:pt>
                <c:pt idx="9509">
                  <c:v>260</c:v>
                </c:pt>
                <c:pt idx="9510">
                  <c:v>266</c:v>
                </c:pt>
                <c:pt idx="9511">
                  <c:v>264</c:v>
                </c:pt>
                <c:pt idx="9512">
                  <c:v>256</c:v>
                </c:pt>
                <c:pt idx="9513">
                  <c:v>255.00000000000003</c:v>
                </c:pt>
                <c:pt idx="9516">
                  <c:v>261.00000000000006</c:v>
                </c:pt>
                <c:pt idx="9517">
                  <c:v>259.00000000000006</c:v>
                </c:pt>
                <c:pt idx="9518">
                  <c:v>260.99999999999994</c:v>
                </c:pt>
                <c:pt idx="9519">
                  <c:v>265</c:v>
                </c:pt>
                <c:pt idx="9520">
                  <c:v>251.00000000000003</c:v>
                </c:pt>
                <c:pt idx="9523">
                  <c:v>250.99999999999997</c:v>
                </c:pt>
                <c:pt idx="9524">
                  <c:v>250</c:v>
                </c:pt>
                <c:pt idx="9525">
                  <c:v>250.99999999999997</c:v>
                </c:pt>
                <c:pt idx="9526">
                  <c:v>266</c:v>
                </c:pt>
                <c:pt idx="9527">
                  <c:v>260</c:v>
                </c:pt>
                <c:pt idx="9530">
                  <c:v>272</c:v>
                </c:pt>
                <c:pt idx="9531">
                  <c:v>282</c:v>
                </c:pt>
                <c:pt idx="9532">
                  <c:v>285.00000000000006</c:v>
                </c:pt>
                <c:pt idx="9533">
                  <c:v>292.00000000000006</c:v>
                </c:pt>
                <c:pt idx="9534">
                  <c:v>295</c:v>
                </c:pt>
                <c:pt idx="9537">
                  <c:v>297</c:v>
                </c:pt>
                <c:pt idx="9538">
                  <c:v>290.99999999999994</c:v>
                </c:pt>
                <c:pt idx="9539">
                  <c:v>276.99999999999994</c:v>
                </c:pt>
                <c:pt idx="9540">
                  <c:v>274</c:v>
                </c:pt>
                <c:pt idx="9541">
                  <c:v>272.99999999999994</c:v>
                </c:pt>
                <c:pt idx="9544">
                  <c:v>280</c:v>
                </c:pt>
                <c:pt idx="9545">
                  <c:v>279</c:v>
                </c:pt>
                <c:pt idx="9546">
                  <c:v>274</c:v>
                </c:pt>
                <c:pt idx="9547">
                  <c:v>288.00000000000006</c:v>
                </c:pt>
                <c:pt idx="9548">
                  <c:v>285.00000000000006</c:v>
                </c:pt>
                <c:pt idx="9551">
                  <c:v>275</c:v>
                </c:pt>
                <c:pt idx="9552">
                  <c:v>330</c:v>
                </c:pt>
                <c:pt idx="9553">
                  <c:v>338.99999999999994</c:v>
                </c:pt>
                <c:pt idx="9554">
                  <c:v>330</c:v>
                </c:pt>
                <c:pt idx="9555">
                  <c:v>327</c:v>
                </c:pt>
                <c:pt idx="9558">
                  <c:v>337</c:v>
                </c:pt>
                <c:pt idx="9559">
                  <c:v>326.99999999999994</c:v>
                </c:pt>
                <c:pt idx="9560">
                  <c:v>315.00000000000006</c:v>
                </c:pt>
                <c:pt idx="9561">
                  <c:v>315.00000000000006</c:v>
                </c:pt>
                <c:pt idx="9562">
                  <c:v>308</c:v>
                </c:pt>
                <c:pt idx="9565">
                  <c:v>314.99999999999994</c:v>
                </c:pt>
                <c:pt idx="9566">
                  <c:v>313.00000000000006</c:v>
                </c:pt>
                <c:pt idx="9567">
                  <c:v>318.00000000000006</c:v>
                </c:pt>
                <c:pt idx="9568">
                  <c:v>317</c:v>
                </c:pt>
                <c:pt idx="9569">
                  <c:v>314</c:v>
                </c:pt>
                <c:pt idx="9572">
                  <c:v>327</c:v>
                </c:pt>
                <c:pt idx="9573">
                  <c:v>326</c:v>
                </c:pt>
                <c:pt idx="9574">
                  <c:v>326</c:v>
                </c:pt>
                <c:pt idx="9575">
                  <c:v>320</c:v>
                </c:pt>
                <c:pt idx="9576">
                  <c:v>321</c:v>
                </c:pt>
                <c:pt idx="9579">
                  <c:v>311</c:v>
                </c:pt>
                <c:pt idx="9580">
                  <c:v>321.00000000000006</c:v>
                </c:pt>
                <c:pt idx="9581">
                  <c:v>341</c:v>
                </c:pt>
                <c:pt idx="9582">
                  <c:v>353</c:v>
                </c:pt>
                <c:pt idx="9587">
                  <c:v>337</c:v>
                </c:pt>
                <c:pt idx="9588">
                  <c:v>326</c:v>
                </c:pt>
                <c:pt idx="9589">
                  <c:v>325</c:v>
                </c:pt>
                <c:pt idx="9590">
                  <c:v>325</c:v>
                </c:pt>
                <c:pt idx="9593">
                  <c:v>314.00000000000006</c:v>
                </c:pt>
                <c:pt idx="9594">
                  <c:v>311</c:v>
                </c:pt>
                <c:pt idx="9595">
                  <c:v>305.99999999999994</c:v>
                </c:pt>
                <c:pt idx="9596">
                  <c:v>302</c:v>
                </c:pt>
                <c:pt idx="9597">
                  <c:v>314.00000000000006</c:v>
                </c:pt>
                <c:pt idx="9600">
                  <c:v>307.99999999999994</c:v>
                </c:pt>
                <c:pt idx="9601">
                  <c:v>308</c:v>
                </c:pt>
                <c:pt idx="9602">
                  <c:v>298.99999999999994</c:v>
                </c:pt>
                <c:pt idx="9603">
                  <c:v>301</c:v>
                </c:pt>
                <c:pt idx="9604">
                  <c:v>301.99999999999994</c:v>
                </c:pt>
                <c:pt idx="9607">
                  <c:v>291</c:v>
                </c:pt>
                <c:pt idx="9608">
                  <c:v>279</c:v>
                </c:pt>
                <c:pt idx="9609">
                  <c:v>273.00000000000006</c:v>
                </c:pt>
                <c:pt idx="9610">
                  <c:v>285.99999999999994</c:v>
                </c:pt>
                <c:pt idx="9611">
                  <c:v>290.00000000000006</c:v>
                </c:pt>
                <c:pt idx="9614">
                  <c:v>279</c:v>
                </c:pt>
                <c:pt idx="9615">
                  <c:v>273.00000000000006</c:v>
                </c:pt>
                <c:pt idx="9617">
                  <c:v>269</c:v>
                </c:pt>
                <c:pt idx="9618">
                  <c:v>261</c:v>
                </c:pt>
                <c:pt idx="9621">
                  <c:v>263</c:v>
                </c:pt>
                <c:pt idx="9622">
                  <c:v>259</c:v>
                </c:pt>
                <c:pt idx="9623">
                  <c:v>254.99999999999997</c:v>
                </c:pt>
                <c:pt idx="9624">
                  <c:v>263</c:v>
                </c:pt>
                <c:pt idx="9625">
                  <c:v>257</c:v>
                </c:pt>
                <c:pt idx="9628">
                  <c:v>258</c:v>
                </c:pt>
                <c:pt idx="9629">
                  <c:v>263</c:v>
                </c:pt>
                <c:pt idx="9630">
                  <c:v>267.00000000000006</c:v>
                </c:pt>
                <c:pt idx="9631">
                  <c:v>258</c:v>
                </c:pt>
                <c:pt idx="9632">
                  <c:v>261.00000000000006</c:v>
                </c:pt>
                <c:pt idx="9635">
                  <c:v>250</c:v>
                </c:pt>
                <c:pt idx="9636">
                  <c:v>254</c:v>
                </c:pt>
                <c:pt idx="9637">
                  <c:v>251.00000000000003</c:v>
                </c:pt>
                <c:pt idx="9638">
                  <c:v>261</c:v>
                </c:pt>
                <c:pt idx="9639">
                  <c:v>265.00000000000006</c:v>
                </c:pt>
                <c:pt idx="9642">
                  <c:v>261.99999999999994</c:v>
                </c:pt>
                <c:pt idx="9643">
                  <c:v>255.99999999999997</c:v>
                </c:pt>
                <c:pt idx="9644">
                  <c:v>263.00000000000006</c:v>
                </c:pt>
                <c:pt idx="9645">
                  <c:v>267</c:v>
                </c:pt>
                <c:pt idx="9646">
                  <c:v>267</c:v>
                </c:pt>
                <c:pt idx="9649">
                  <c:v>265.99999999999994</c:v>
                </c:pt>
                <c:pt idx="9650">
                  <c:v>255.00000000000003</c:v>
                </c:pt>
                <c:pt idx="9651">
                  <c:v>254.99999999999997</c:v>
                </c:pt>
                <c:pt idx="9652">
                  <c:v>271</c:v>
                </c:pt>
                <c:pt idx="9653">
                  <c:v>276.99999999999994</c:v>
                </c:pt>
                <c:pt idx="9656">
                  <c:v>268.99999999999994</c:v>
                </c:pt>
                <c:pt idx="9657">
                  <c:v>279</c:v>
                </c:pt>
                <c:pt idx="9658">
                  <c:v>270.99999999999994</c:v>
                </c:pt>
                <c:pt idx="9659">
                  <c:v>278</c:v>
                </c:pt>
                <c:pt idx="9660">
                  <c:v>274</c:v>
                </c:pt>
                <c:pt idx="9663">
                  <c:v>272</c:v>
                </c:pt>
                <c:pt idx="9664">
                  <c:v>270</c:v>
                </c:pt>
                <c:pt idx="9665">
                  <c:v>272</c:v>
                </c:pt>
                <c:pt idx="9666">
                  <c:v>286.99999999999994</c:v>
                </c:pt>
                <c:pt idx="9667">
                  <c:v>288</c:v>
                </c:pt>
                <c:pt idx="9670">
                  <c:v>292</c:v>
                </c:pt>
                <c:pt idx="9671">
                  <c:v>299</c:v>
                </c:pt>
                <c:pt idx="9672">
                  <c:v>299</c:v>
                </c:pt>
                <c:pt idx="9673">
                  <c:v>284</c:v>
                </c:pt>
                <c:pt idx="9674">
                  <c:v>282</c:v>
                </c:pt>
                <c:pt idx="9677">
                  <c:v>268.00000000000006</c:v>
                </c:pt>
                <c:pt idx="9678">
                  <c:v>270</c:v>
                </c:pt>
                <c:pt idx="9679">
                  <c:v>289</c:v>
                </c:pt>
                <c:pt idx="9680">
                  <c:v>281.00000000000006</c:v>
                </c:pt>
                <c:pt idx="9681">
                  <c:v>270</c:v>
                </c:pt>
                <c:pt idx="9684">
                  <c:v>265.00000000000006</c:v>
                </c:pt>
                <c:pt idx="9685">
                  <c:v>265</c:v>
                </c:pt>
                <c:pt idx="9686">
                  <c:v>284.00000000000006</c:v>
                </c:pt>
                <c:pt idx="9687">
                  <c:v>283.00000000000006</c:v>
                </c:pt>
                <c:pt idx="9688">
                  <c:v>289.99999999999994</c:v>
                </c:pt>
                <c:pt idx="9691">
                  <c:v>290.99999999999994</c:v>
                </c:pt>
                <c:pt idx="9692">
                  <c:v>290</c:v>
                </c:pt>
                <c:pt idx="9693">
                  <c:v>289.99999999999994</c:v>
                </c:pt>
                <c:pt idx="9694">
                  <c:v>293</c:v>
                </c:pt>
                <c:pt idx="9695">
                  <c:v>289.00000000000006</c:v>
                </c:pt>
                <c:pt idx="9698">
                  <c:v>282</c:v>
                </c:pt>
                <c:pt idx="9699">
                  <c:v>279</c:v>
                </c:pt>
                <c:pt idx="9700">
                  <c:v>274.99999999999994</c:v>
                </c:pt>
                <c:pt idx="9701">
                  <c:v>274</c:v>
                </c:pt>
                <c:pt idx="9702">
                  <c:v>274</c:v>
                </c:pt>
                <c:pt idx="9705">
                  <c:v>274</c:v>
                </c:pt>
                <c:pt idx="9706">
                  <c:v>274</c:v>
                </c:pt>
                <c:pt idx="9707">
                  <c:v>272</c:v>
                </c:pt>
                <c:pt idx="9708">
                  <c:v>276</c:v>
                </c:pt>
                <c:pt idx="9709">
                  <c:v>275</c:v>
                </c:pt>
                <c:pt idx="9712">
                  <c:v>272</c:v>
                </c:pt>
                <c:pt idx="9713">
                  <c:v>267</c:v>
                </c:pt>
                <c:pt idx="9714">
                  <c:v>269.00000000000006</c:v>
                </c:pt>
                <c:pt idx="9715">
                  <c:v>267</c:v>
                </c:pt>
                <c:pt idx="9716">
                  <c:v>260.99999999999994</c:v>
                </c:pt>
                <c:pt idx="9719">
                  <c:v>259.99999999999994</c:v>
                </c:pt>
                <c:pt idx="9720">
                  <c:v>253.99999999999997</c:v>
                </c:pt>
                <c:pt idx="9721">
                  <c:v>252.99999999999997</c:v>
                </c:pt>
                <c:pt idx="9723">
                  <c:v>246.99999999999997</c:v>
                </c:pt>
                <c:pt idx="9726">
                  <c:v>251.00000000000003</c:v>
                </c:pt>
                <c:pt idx="9727">
                  <c:v>257</c:v>
                </c:pt>
                <c:pt idx="9728">
                  <c:v>262.00000000000006</c:v>
                </c:pt>
                <c:pt idx="9729">
                  <c:v>256</c:v>
                </c:pt>
                <c:pt idx="9730">
                  <c:v>254</c:v>
                </c:pt>
                <c:pt idx="9733">
                  <c:v>259</c:v>
                </c:pt>
                <c:pt idx="9734">
                  <c:v>268</c:v>
                </c:pt>
                <c:pt idx="9735">
                  <c:v>274</c:v>
                </c:pt>
                <c:pt idx="9736">
                  <c:v>266</c:v>
                </c:pt>
                <c:pt idx="9737">
                  <c:v>266</c:v>
                </c:pt>
                <c:pt idx="9740">
                  <c:v>258</c:v>
                </c:pt>
                <c:pt idx="9741">
                  <c:v>256</c:v>
                </c:pt>
                <c:pt idx="9742">
                  <c:v>260</c:v>
                </c:pt>
                <c:pt idx="9743">
                  <c:v>264</c:v>
                </c:pt>
                <c:pt idx="9744">
                  <c:v>261.99999999999994</c:v>
                </c:pt>
                <c:pt idx="9747">
                  <c:v>267</c:v>
                </c:pt>
                <c:pt idx="9748">
                  <c:v>263.99999999999994</c:v>
                </c:pt>
                <c:pt idx="9749">
                  <c:v>259.00000000000006</c:v>
                </c:pt>
                <c:pt idx="9750">
                  <c:v>266</c:v>
                </c:pt>
                <c:pt idx="9751">
                  <c:v>265.99999999999994</c:v>
                </c:pt>
                <c:pt idx="9754">
                  <c:v>272</c:v>
                </c:pt>
                <c:pt idx="9755">
                  <c:v>264</c:v>
                </c:pt>
                <c:pt idx="9756">
                  <c:v>256.00000000000006</c:v>
                </c:pt>
                <c:pt idx="9757">
                  <c:v>252</c:v>
                </c:pt>
                <c:pt idx="9758">
                  <c:v>249.00000000000003</c:v>
                </c:pt>
                <c:pt idx="9761">
                  <c:v>246.99999999999997</c:v>
                </c:pt>
                <c:pt idx="9762">
                  <c:v>248.00000000000006</c:v>
                </c:pt>
                <c:pt idx="9763">
                  <c:v>252.99999999999997</c:v>
                </c:pt>
                <c:pt idx="9764">
                  <c:v>262</c:v>
                </c:pt>
                <c:pt idx="9765">
                  <c:v>272</c:v>
                </c:pt>
                <c:pt idx="9768">
                  <c:v>286</c:v>
                </c:pt>
                <c:pt idx="9769">
                  <c:v>272</c:v>
                </c:pt>
                <c:pt idx="9770">
                  <c:v>254.99999999999997</c:v>
                </c:pt>
                <c:pt idx="9771">
                  <c:v>253.00000000000003</c:v>
                </c:pt>
                <c:pt idx="9772">
                  <c:v>248.99999999999994</c:v>
                </c:pt>
                <c:pt idx="9775">
                  <c:v>246</c:v>
                </c:pt>
                <c:pt idx="9776">
                  <c:v>250.99999999999997</c:v>
                </c:pt>
                <c:pt idx="9777">
                  <c:v>257</c:v>
                </c:pt>
                <c:pt idx="9778">
                  <c:v>245.99999999999994</c:v>
                </c:pt>
                <c:pt idx="9779">
                  <c:v>243.99999999999994</c:v>
                </c:pt>
                <c:pt idx="9782">
                  <c:v>240.99999999999997</c:v>
                </c:pt>
                <c:pt idx="9783">
                  <c:v>235</c:v>
                </c:pt>
                <c:pt idx="9784">
                  <c:v>233</c:v>
                </c:pt>
                <c:pt idx="9785">
                  <c:v>234.00000000000003</c:v>
                </c:pt>
                <c:pt idx="9786">
                  <c:v>234</c:v>
                </c:pt>
                <c:pt idx="9789">
                  <c:v>234</c:v>
                </c:pt>
                <c:pt idx="9790">
                  <c:v>230.00000000000003</c:v>
                </c:pt>
                <c:pt idx="9791">
                  <c:v>231.99999999999997</c:v>
                </c:pt>
                <c:pt idx="9792">
                  <c:v>236.99999999999997</c:v>
                </c:pt>
                <c:pt idx="9793">
                  <c:v>244.00000000000003</c:v>
                </c:pt>
                <c:pt idx="9796">
                  <c:v>244.00000000000003</c:v>
                </c:pt>
                <c:pt idx="9797">
                  <c:v>239.99999999999994</c:v>
                </c:pt>
                <c:pt idx="9798">
                  <c:v>244.00000000000003</c:v>
                </c:pt>
                <c:pt idx="9799">
                  <c:v>246</c:v>
                </c:pt>
                <c:pt idx="9800">
                  <c:v>240.99999999999997</c:v>
                </c:pt>
                <c:pt idx="9803">
                  <c:v>240</c:v>
                </c:pt>
                <c:pt idx="9804">
                  <c:v>244.00000000000003</c:v>
                </c:pt>
                <c:pt idx="9805">
                  <c:v>242.00000000000003</c:v>
                </c:pt>
                <c:pt idx="9806">
                  <c:v>238</c:v>
                </c:pt>
                <c:pt idx="9807">
                  <c:v>242</c:v>
                </c:pt>
                <c:pt idx="9810">
                  <c:v>238</c:v>
                </c:pt>
                <c:pt idx="9811">
                  <c:v>235.99999999999994</c:v>
                </c:pt>
                <c:pt idx="9812">
                  <c:v>238.00000000000003</c:v>
                </c:pt>
                <c:pt idx="9813">
                  <c:v>235.00000000000006</c:v>
                </c:pt>
                <c:pt idx="9814">
                  <c:v>238.99999999999997</c:v>
                </c:pt>
                <c:pt idx="9817">
                  <c:v>237</c:v>
                </c:pt>
                <c:pt idx="9818">
                  <c:v>235.99999999999994</c:v>
                </c:pt>
                <c:pt idx="9819">
                  <c:v>233</c:v>
                </c:pt>
                <c:pt idx="9820">
                  <c:v>234</c:v>
                </c:pt>
                <c:pt idx="9821">
                  <c:v>231.99999999999997</c:v>
                </c:pt>
                <c:pt idx="9824">
                  <c:v>236</c:v>
                </c:pt>
                <c:pt idx="9825">
                  <c:v>234.99999999999997</c:v>
                </c:pt>
                <c:pt idx="9826">
                  <c:v>235.99999999999994</c:v>
                </c:pt>
                <c:pt idx="9827">
                  <c:v>234</c:v>
                </c:pt>
                <c:pt idx="9828">
                  <c:v>235</c:v>
                </c:pt>
                <c:pt idx="9831">
                  <c:v>234.00000000000003</c:v>
                </c:pt>
                <c:pt idx="9832">
                  <c:v>233</c:v>
                </c:pt>
                <c:pt idx="9833">
                  <c:v>238</c:v>
                </c:pt>
                <c:pt idx="9834">
                  <c:v>240.00000000000003</c:v>
                </c:pt>
                <c:pt idx="9835">
                  <c:v>236.99999999999997</c:v>
                </c:pt>
                <c:pt idx="9838">
                  <c:v>231.00000000000006</c:v>
                </c:pt>
                <c:pt idx="9839">
                  <c:v>225</c:v>
                </c:pt>
                <c:pt idx="9840">
                  <c:v>221.99999999999997</c:v>
                </c:pt>
                <c:pt idx="9841">
                  <c:v>225.99999999999997</c:v>
                </c:pt>
                <c:pt idx="9842">
                  <c:v>225</c:v>
                </c:pt>
                <c:pt idx="9845">
                  <c:v>221.99999999999997</c:v>
                </c:pt>
                <c:pt idx="9846">
                  <c:v>221.99999999999997</c:v>
                </c:pt>
                <c:pt idx="9847">
                  <c:v>222.99999999999994</c:v>
                </c:pt>
                <c:pt idx="9848">
                  <c:v>223</c:v>
                </c:pt>
                <c:pt idx="9849">
                  <c:v>224.00000000000003</c:v>
                </c:pt>
                <c:pt idx="9852">
                  <c:v>229.99999999999997</c:v>
                </c:pt>
                <c:pt idx="9856">
                  <c:v>227</c:v>
                </c:pt>
                <c:pt idx="9859">
                  <c:v>221</c:v>
                </c:pt>
                <c:pt idx="9862">
                  <c:v>202.99999999999997</c:v>
                </c:pt>
                <c:pt idx="9863">
                  <c:v>201.00000000000003</c:v>
                </c:pt>
                <c:pt idx="9866">
                  <c:v>202</c:v>
                </c:pt>
                <c:pt idx="9867">
                  <c:v>197.00000000000003</c:v>
                </c:pt>
                <c:pt idx="9868">
                  <c:v>198</c:v>
                </c:pt>
                <c:pt idx="9869">
                  <c:v>193.00000000000003</c:v>
                </c:pt>
                <c:pt idx="9870">
                  <c:v>200.99999999999997</c:v>
                </c:pt>
                <c:pt idx="9873">
                  <c:v>206</c:v>
                </c:pt>
                <c:pt idx="9874">
                  <c:v>206.99999999999997</c:v>
                </c:pt>
                <c:pt idx="9875">
                  <c:v>204</c:v>
                </c:pt>
                <c:pt idx="9876">
                  <c:v>203.00000000000003</c:v>
                </c:pt>
                <c:pt idx="9877">
                  <c:v>205.00000000000003</c:v>
                </c:pt>
                <c:pt idx="9880">
                  <c:v>204</c:v>
                </c:pt>
                <c:pt idx="9881">
                  <c:v>206.00000000000006</c:v>
                </c:pt>
                <c:pt idx="9882">
                  <c:v>204.99999999999997</c:v>
                </c:pt>
                <c:pt idx="9883">
                  <c:v>209</c:v>
                </c:pt>
                <c:pt idx="9884">
                  <c:v>223.99999999999997</c:v>
                </c:pt>
                <c:pt idx="9887">
                  <c:v>225</c:v>
                </c:pt>
                <c:pt idx="9888">
                  <c:v>216</c:v>
                </c:pt>
                <c:pt idx="9889">
                  <c:v>204.99999999999997</c:v>
                </c:pt>
                <c:pt idx="9890">
                  <c:v>213</c:v>
                </c:pt>
                <c:pt idx="9891">
                  <c:v>212</c:v>
                </c:pt>
                <c:pt idx="9894">
                  <c:v>209</c:v>
                </c:pt>
                <c:pt idx="9895">
                  <c:v>215</c:v>
                </c:pt>
                <c:pt idx="9896">
                  <c:v>213.99999999999997</c:v>
                </c:pt>
                <c:pt idx="9897">
                  <c:v>209</c:v>
                </c:pt>
                <c:pt idx="9898">
                  <c:v>207.00000000000003</c:v>
                </c:pt>
                <c:pt idx="9901">
                  <c:v>202.99999999999997</c:v>
                </c:pt>
                <c:pt idx="9902">
                  <c:v>200</c:v>
                </c:pt>
                <c:pt idx="9903">
                  <c:v>200.99999999999997</c:v>
                </c:pt>
                <c:pt idx="9904">
                  <c:v>206.99999999999997</c:v>
                </c:pt>
                <c:pt idx="9905">
                  <c:v>202</c:v>
                </c:pt>
                <c:pt idx="9908">
                  <c:v>193.00000000000003</c:v>
                </c:pt>
                <c:pt idx="9909">
                  <c:v>192.99999999999997</c:v>
                </c:pt>
                <c:pt idx="9910">
                  <c:v>192.00000000000003</c:v>
                </c:pt>
                <c:pt idx="9911">
                  <c:v>194.99999999999997</c:v>
                </c:pt>
                <c:pt idx="9912">
                  <c:v>194</c:v>
                </c:pt>
                <c:pt idx="9915">
                  <c:v>195.00000000000003</c:v>
                </c:pt>
                <c:pt idx="9916">
                  <c:v>191</c:v>
                </c:pt>
                <c:pt idx="9917">
                  <c:v>190</c:v>
                </c:pt>
                <c:pt idx="9918">
                  <c:v>193.00000000000003</c:v>
                </c:pt>
                <c:pt idx="9919">
                  <c:v>186.00000000000003</c:v>
                </c:pt>
                <c:pt idx="9922">
                  <c:v>188</c:v>
                </c:pt>
                <c:pt idx="9923">
                  <c:v>183</c:v>
                </c:pt>
                <c:pt idx="9924">
                  <c:v>177</c:v>
                </c:pt>
                <c:pt idx="9925">
                  <c:v>179</c:v>
                </c:pt>
                <c:pt idx="9926">
                  <c:v>179</c:v>
                </c:pt>
                <c:pt idx="9929">
                  <c:v>173.99999999999997</c:v>
                </c:pt>
                <c:pt idx="9930">
                  <c:v>180.00000000000003</c:v>
                </c:pt>
                <c:pt idx="9931">
                  <c:v>181</c:v>
                </c:pt>
                <c:pt idx="9932">
                  <c:v>182.00000000000003</c:v>
                </c:pt>
                <c:pt idx="9933">
                  <c:v>190</c:v>
                </c:pt>
                <c:pt idx="9936">
                  <c:v>183</c:v>
                </c:pt>
                <c:pt idx="9937">
                  <c:v>181.99999999999997</c:v>
                </c:pt>
                <c:pt idx="9938">
                  <c:v>181</c:v>
                </c:pt>
                <c:pt idx="9939">
                  <c:v>180.00000000000003</c:v>
                </c:pt>
                <c:pt idx="9940">
                  <c:v>177.99999999999997</c:v>
                </c:pt>
                <c:pt idx="9943">
                  <c:v>177.99999999999997</c:v>
                </c:pt>
                <c:pt idx="9944">
                  <c:v>184</c:v>
                </c:pt>
                <c:pt idx="9945">
                  <c:v>182.99999999999997</c:v>
                </c:pt>
                <c:pt idx="9946">
                  <c:v>179</c:v>
                </c:pt>
                <c:pt idx="9947">
                  <c:v>178.99999999999997</c:v>
                </c:pt>
                <c:pt idx="9950">
                  <c:v>176.99999999999997</c:v>
                </c:pt>
                <c:pt idx="9951">
                  <c:v>175</c:v>
                </c:pt>
                <c:pt idx="9952">
                  <c:v>177</c:v>
                </c:pt>
                <c:pt idx="9953">
                  <c:v>169.99999999999997</c:v>
                </c:pt>
                <c:pt idx="9954">
                  <c:v>165</c:v>
                </c:pt>
                <c:pt idx="9957">
                  <c:v>168</c:v>
                </c:pt>
                <c:pt idx="9958">
                  <c:v>172</c:v>
                </c:pt>
                <c:pt idx="9959">
                  <c:v>168.99999999999997</c:v>
                </c:pt>
                <c:pt idx="9960">
                  <c:v>168</c:v>
                </c:pt>
                <c:pt idx="9961">
                  <c:v>172</c:v>
                </c:pt>
                <c:pt idx="9964">
                  <c:v>173.00000000000003</c:v>
                </c:pt>
                <c:pt idx="9965">
                  <c:v>167</c:v>
                </c:pt>
                <c:pt idx="9966">
                  <c:v>166</c:v>
                </c:pt>
                <c:pt idx="9967">
                  <c:v>166</c:v>
                </c:pt>
                <c:pt idx="9972">
                  <c:v>164</c:v>
                </c:pt>
                <c:pt idx="9973">
                  <c:v>161</c:v>
                </c:pt>
                <c:pt idx="9974">
                  <c:v>164</c:v>
                </c:pt>
                <c:pt idx="9975">
                  <c:v>167.00000000000003</c:v>
                </c:pt>
                <c:pt idx="9978">
                  <c:v>172</c:v>
                </c:pt>
                <c:pt idx="9979">
                  <c:v>171.00000000000003</c:v>
                </c:pt>
                <c:pt idx="9980">
                  <c:v>167</c:v>
                </c:pt>
                <c:pt idx="9982">
                  <c:v>167.00000000000003</c:v>
                </c:pt>
                <c:pt idx="9985">
                  <c:v>168.00000000000003</c:v>
                </c:pt>
                <c:pt idx="9986">
                  <c:v>163</c:v>
                </c:pt>
                <c:pt idx="9987">
                  <c:v>163</c:v>
                </c:pt>
                <c:pt idx="9988">
                  <c:v>159</c:v>
                </c:pt>
                <c:pt idx="9989">
                  <c:v>156.99999999999997</c:v>
                </c:pt>
                <c:pt idx="9992">
                  <c:v>159</c:v>
                </c:pt>
                <c:pt idx="9993">
                  <c:v>158</c:v>
                </c:pt>
                <c:pt idx="9994">
                  <c:v>161.99999999999997</c:v>
                </c:pt>
                <c:pt idx="9995">
                  <c:v>169</c:v>
                </c:pt>
                <c:pt idx="9996">
                  <c:v>184</c:v>
                </c:pt>
                <c:pt idx="9999">
                  <c:v>192.00000000000003</c:v>
                </c:pt>
                <c:pt idx="10000">
                  <c:v>194.00000000000003</c:v>
                </c:pt>
                <c:pt idx="10001">
                  <c:v>191</c:v>
                </c:pt>
                <c:pt idx="10002">
                  <c:v>190.99999999999997</c:v>
                </c:pt>
                <c:pt idx="10003">
                  <c:v>184.99999999999997</c:v>
                </c:pt>
                <c:pt idx="10006">
                  <c:v>169</c:v>
                </c:pt>
                <c:pt idx="10007">
                  <c:v>167.99999999999997</c:v>
                </c:pt>
                <c:pt idx="10008">
                  <c:v>167.99999999999997</c:v>
                </c:pt>
                <c:pt idx="10009">
                  <c:v>170</c:v>
                </c:pt>
                <c:pt idx="10010">
                  <c:v>169</c:v>
                </c:pt>
                <c:pt idx="10013">
                  <c:v>170.99999999999997</c:v>
                </c:pt>
                <c:pt idx="10014">
                  <c:v>168.00000000000003</c:v>
                </c:pt>
                <c:pt idx="10015">
                  <c:v>170.00000000000003</c:v>
                </c:pt>
                <c:pt idx="10016">
                  <c:v>162</c:v>
                </c:pt>
                <c:pt idx="10017">
                  <c:v>152</c:v>
                </c:pt>
                <c:pt idx="10020">
                  <c:v>148</c:v>
                </c:pt>
                <c:pt idx="10021">
                  <c:v>147.00000000000003</c:v>
                </c:pt>
                <c:pt idx="10022">
                  <c:v>148</c:v>
                </c:pt>
                <c:pt idx="10023">
                  <c:v>152</c:v>
                </c:pt>
                <c:pt idx="10024">
                  <c:v>154</c:v>
                </c:pt>
                <c:pt idx="10027">
                  <c:v>152</c:v>
                </c:pt>
                <c:pt idx="10028">
                  <c:v>154.99999999999997</c:v>
                </c:pt>
                <c:pt idx="10029">
                  <c:v>154</c:v>
                </c:pt>
                <c:pt idx="10030">
                  <c:v>155.99999999999997</c:v>
                </c:pt>
                <c:pt idx="10031">
                  <c:v>159</c:v>
                </c:pt>
                <c:pt idx="10034">
                  <c:v>156</c:v>
                </c:pt>
                <c:pt idx="10035">
                  <c:v>156.99999999999997</c:v>
                </c:pt>
                <c:pt idx="10036">
                  <c:v>156.99999999999997</c:v>
                </c:pt>
                <c:pt idx="10037">
                  <c:v>157.99999999999997</c:v>
                </c:pt>
                <c:pt idx="10038">
                  <c:v>160</c:v>
                </c:pt>
                <c:pt idx="10041">
                  <c:v>160</c:v>
                </c:pt>
                <c:pt idx="10042">
                  <c:v>159</c:v>
                </c:pt>
                <c:pt idx="10043">
                  <c:v>163</c:v>
                </c:pt>
                <c:pt idx="10044">
                  <c:v>160</c:v>
                </c:pt>
                <c:pt idx="10045">
                  <c:v>155.00000000000003</c:v>
                </c:pt>
                <c:pt idx="10048">
                  <c:v>155.00000000000003</c:v>
                </c:pt>
                <c:pt idx="10049">
                  <c:v>158</c:v>
                </c:pt>
                <c:pt idx="10050">
                  <c:v>166</c:v>
                </c:pt>
                <c:pt idx="10051">
                  <c:v>173</c:v>
                </c:pt>
                <c:pt idx="10052">
                  <c:v>168.00000000000003</c:v>
                </c:pt>
                <c:pt idx="10055">
                  <c:v>168.00000000000003</c:v>
                </c:pt>
                <c:pt idx="10056">
                  <c:v>166</c:v>
                </c:pt>
                <c:pt idx="10057">
                  <c:v>161</c:v>
                </c:pt>
                <c:pt idx="10058">
                  <c:v>161.00000000000003</c:v>
                </c:pt>
                <c:pt idx="10059">
                  <c:v>165</c:v>
                </c:pt>
                <c:pt idx="10062">
                  <c:v>162</c:v>
                </c:pt>
                <c:pt idx="10063">
                  <c:v>161</c:v>
                </c:pt>
                <c:pt idx="10064">
                  <c:v>157</c:v>
                </c:pt>
                <c:pt idx="10065">
                  <c:v>156</c:v>
                </c:pt>
                <c:pt idx="10066">
                  <c:v>154</c:v>
                </c:pt>
                <c:pt idx="10069">
                  <c:v>153</c:v>
                </c:pt>
                <c:pt idx="10070">
                  <c:v>151.00000000000003</c:v>
                </c:pt>
                <c:pt idx="10071">
                  <c:v>152</c:v>
                </c:pt>
                <c:pt idx="10072">
                  <c:v>152</c:v>
                </c:pt>
                <c:pt idx="10073">
                  <c:v>157</c:v>
                </c:pt>
                <c:pt idx="10076">
                  <c:v>156</c:v>
                </c:pt>
                <c:pt idx="10077">
                  <c:v>154</c:v>
                </c:pt>
                <c:pt idx="10078">
                  <c:v>167</c:v>
                </c:pt>
                <c:pt idx="10079">
                  <c:v>170.99999999999997</c:v>
                </c:pt>
                <c:pt idx="10080">
                  <c:v>186</c:v>
                </c:pt>
                <c:pt idx="10083">
                  <c:v>173</c:v>
                </c:pt>
                <c:pt idx="10084">
                  <c:v>169</c:v>
                </c:pt>
                <c:pt idx="10085">
                  <c:v>166</c:v>
                </c:pt>
                <c:pt idx="10086">
                  <c:v>166</c:v>
                </c:pt>
                <c:pt idx="10090">
                  <c:v>162</c:v>
                </c:pt>
                <c:pt idx="10091">
                  <c:v>161</c:v>
                </c:pt>
                <c:pt idx="10092">
                  <c:v>158</c:v>
                </c:pt>
                <c:pt idx="10093">
                  <c:v>159</c:v>
                </c:pt>
                <c:pt idx="10094">
                  <c:v>160</c:v>
                </c:pt>
                <c:pt idx="10097">
                  <c:v>156</c:v>
                </c:pt>
                <c:pt idx="10098">
                  <c:v>148.99999999999997</c:v>
                </c:pt>
                <c:pt idx="10099">
                  <c:v>144</c:v>
                </c:pt>
                <c:pt idx="10100">
                  <c:v>150.99999999999997</c:v>
                </c:pt>
                <c:pt idx="10101">
                  <c:v>153.00000000000003</c:v>
                </c:pt>
                <c:pt idx="10104">
                  <c:v>152</c:v>
                </c:pt>
                <c:pt idx="10105">
                  <c:v>151.00000000000003</c:v>
                </c:pt>
                <c:pt idx="10106">
                  <c:v>148</c:v>
                </c:pt>
                <c:pt idx="10107">
                  <c:v>147.00000000000003</c:v>
                </c:pt>
                <c:pt idx="10108">
                  <c:v>134</c:v>
                </c:pt>
                <c:pt idx="10111">
                  <c:v>134</c:v>
                </c:pt>
                <c:pt idx="10112">
                  <c:v>135</c:v>
                </c:pt>
                <c:pt idx="10113">
                  <c:v>136</c:v>
                </c:pt>
                <c:pt idx="10114">
                  <c:v>139</c:v>
                </c:pt>
                <c:pt idx="10115">
                  <c:v>142</c:v>
                </c:pt>
                <c:pt idx="10118">
                  <c:v>138</c:v>
                </c:pt>
                <c:pt idx="10119">
                  <c:v>143.00000000000003</c:v>
                </c:pt>
                <c:pt idx="10120">
                  <c:v>136</c:v>
                </c:pt>
                <c:pt idx="10121">
                  <c:v>134</c:v>
                </c:pt>
                <c:pt idx="10122">
                  <c:v>130.99999999999997</c:v>
                </c:pt>
                <c:pt idx="10125">
                  <c:v>132.99999999999997</c:v>
                </c:pt>
                <c:pt idx="10126">
                  <c:v>140</c:v>
                </c:pt>
                <c:pt idx="10127">
                  <c:v>139</c:v>
                </c:pt>
                <c:pt idx="10128">
                  <c:v>137</c:v>
                </c:pt>
                <c:pt idx="10129">
                  <c:v>146</c:v>
                </c:pt>
                <c:pt idx="10132">
                  <c:v>149.00000000000003</c:v>
                </c:pt>
                <c:pt idx="10133">
                  <c:v>142.00000000000003</c:v>
                </c:pt>
                <c:pt idx="10134">
                  <c:v>140</c:v>
                </c:pt>
                <c:pt idx="10135">
                  <c:v>146</c:v>
                </c:pt>
                <c:pt idx="10139">
                  <c:v>144</c:v>
                </c:pt>
                <c:pt idx="10140">
                  <c:v>148</c:v>
                </c:pt>
                <c:pt idx="10141">
                  <c:v>150.99999999999997</c:v>
                </c:pt>
                <c:pt idx="10142">
                  <c:v>143.00000000000003</c:v>
                </c:pt>
                <c:pt idx="10143">
                  <c:v>142</c:v>
                </c:pt>
                <c:pt idx="10146">
                  <c:v>148</c:v>
                </c:pt>
                <c:pt idx="10147">
                  <c:v>150.99999999999997</c:v>
                </c:pt>
                <c:pt idx="10148">
                  <c:v>154.99999999999997</c:v>
                </c:pt>
                <c:pt idx="10149">
                  <c:v>186</c:v>
                </c:pt>
                <c:pt idx="10150">
                  <c:v>163</c:v>
                </c:pt>
                <c:pt idx="10153">
                  <c:v>166</c:v>
                </c:pt>
                <c:pt idx="10154">
                  <c:v>161</c:v>
                </c:pt>
                <c:pt idx="10155">
                  <c:v>161</c:v>
                </c:pt>
                <c:pt idx="10156">
                  <c:v>158</c:v>
                </c:pt>
                <c:pt idx="10157">
                  <c:v>158</c:v>
                </c:pt>
                <c:pt idx="10160">
                  <c:v>164</c:v>
                </c:pt>
                <c:pt idx="10161">
                  <c:v>165</c:v>
                </c:pt>
                <c:pt idx="10162">
                  <c:v>162</c:v>
                </c:pt>
                <c:pt idx="10163">
                  <c:v>162</c:v>
                </c:pt>
                <c:pt idx="10164">
                  <c:v>155.00000000000003</c:v>
                </c:pt>
                <c:pt idx="10167">
                  <c:v>152</c:v>
                </c:pt>
                <c:pt idx="10168">
                  <c:v>153.99999999999997</c:v>
                </c:pt>
                <c:pt idx="10169">
                  <c:v>158</c:v>
                </c:pt>
                <c:pt idx="10170">
                  <c:v>154.99999999999997</c:v>
                </c:pt>
                <c:pt idx="10171">
                  <c:v>152</c:v>
                </c:pt>
                <c:pt idx="10174">
                  <c:v>154</c:v>
                </c:pt>
                <c:pt idx="10175">
                  <c:v>149.00000000000003</c:v>
                </c:pt>
                <c:pt idx="10176">
                  <c:v>152.99999999999997</c:v>
                </c:pt>
                <c:pt idx="10177">
                  <c:v>156</c:v>
                </c:pt>
                <c:pt idx="10178">
                  <c:v>156</c:v>
                </c:pt>
                <c:pt idx="10181">
                  <c:v>155</c:v>
                </c:pt>
                <c:pt idx="10182">
                  <c:v>151</c:v>
                </c:pt>
                <c:pt idx="10183">
                  <c:v>151</c:v>
                </c:pt>
                <c:pt idx="10184">
                  <c:v>150</c:v>
                </c:pt>
                <c:pt idx="10185">
                  <c:v>148</c:v>
                </c:pt>
                <c:pt idx="10188">
                  <c:v>139</c:v>
                </c:pt>
                <c:pt idx="10189">
                  <c:v>140</c:v>
                </c:pt>
                <c:pt idx="10190">
                  <c:v>142.00000000000003</c:v>
                </c:pt>
                <c:pt idx="10191">
                  <c:v>142</c:v>
                </c:pt>
                <c:pt idx="10192">
                  <c:v>134.99999999999997</c:v>
                </c:pt>
                <c:pt idx="10195">
                  <c:v>134.99999999999997</c:v>
                </c:pt>
                <c:pt idx="10196">
                  <c:v>128</c:v>
                </c:pt>
                <c:pt idx="10197">
                  <c:v>124</c:v>
                </c:pt>
                <c:pt idx="10198">
                  <c:v>124</c:v>
                </c:pt>
                <c:pt idx="10199">
                  <c:v>119</c:v>
                </c:pt>
                <c:pt idx="10202">
                  <c:v>120.00000000000001</c:v>
                </c:pt>
                <c:pt idx="10203">
                  <c:v>129.99999999999997</c:v>
                </c:pt>
                <c:pt idx="10204">
                  <c:v>138</c:v>
                </c:pt>
                <c:pt idx="10205">
                  <c:v>136</c:v>
                </c:pt>
                <c:pt idx="10206">
                  <c:v>138.99999999999997</c:v>
                </c:pt>
                <c:pt idx="10209">
                  <c:v>135</c:v>
                </c:pt>
                <c:pt idx="10210">
                  <c:v>142</c:v>
                </c:pt>
                <c:pt idx="10211">
                  <c:v>140</c:v>
                </c:pt>
                <c:pt idx="10212">
                  <c:v>135</c:v>
                </c:pt>
                <c:pt idx="10213">
                  <c:v>136</c:v>
                </c:pt>
                <c:pt idx="10216">
                  <c:v>135</c:v>
                </c:pt>
                <c:pt idx="10217">
                  <c:v>134.00000000000003</c:v>
                </c:pt>
                <c:pt idx="10223">
                  <c:v>143</c:v>
                </c:pt>
                <c:pt idx="10224">
                  <c:v>136</c:v>
                </c:pt>
                <c:pt idx="10227">
                  <c:v>126</c:v>
                </c:pt>
                <c:pt idx="10230">
                  <c:v>127</c:v>
                </c:pt>
                <c:pt idx="10231">
                  <c:v>132</c:v>
                </c:pt>
                <c:pt idx="10232">
                  <c:v>143.00000000000003</c:v>
                </c:pt>
                <c:pt idx="10233">
                  <c:v>140</c:v>
                </c:pt>
                <c:pt idx="10234">
                  <c:v>135</c:v>
                </c:pt>
                <c:pt idx="10237">
                  <c:v>135</c:v>
                </c:pt>
                <c:pt idx="10238">
                  <c:v>132</c:v>
                </c:pt>
                <c:pt idx="10239">
                  <c:v>122</c:v>
                </c:pt>
                <c:pt idx="10240">
                  <c:v>124</c:v>
                </c:pt>
                <c:pt idx="10241">
                  <c:v>122</c:v>
                </c:pt>
                <c:pt idx="10244">
                  <c:v>122.00000000000001</c:v>
                </c:pt>
                <c:pt idx="10245">
                  <c:v>122.00000000000001</c:v>
                </c:pt>
                <c:pt idx="10246">
                  <c:v>121.00000000000001</c:v>
                </c:pt>
                <c:pt idx="10247">
                  <c:v>107</c:v>
                </c:pt>
                <c:pt idx="10248">
                  <c:v>108.99999999999999</c:v>
                </c:pt>
                <c:pt idx="10251">
                  <c:v>117</c:v>
                </c:pt>
                <c:pt idx="10252">
                  <c:v>112.99999999999999</c:v>
                </c:pt>
                <c:pt idx="10253">
                  <c:v>122.00000000000001</c:v>
                </c:pt>
                <c:pt idx="10254">
                  <c:v>127.99999999999999</c:v>
                </c:pt>
                <c:pt idx="10255">
                  <c:v>123.99999999999997</c:v>
                </c:pt>
                <c:pt idx="10258">
                  <c:v>128.99999999999997</c:v>
                </c:pt>
                <c:pt idx="10259">
                  <c:v>123</c:v>
                </c:pt>
                <c:pt idx="10260">
                  <c:v>122</c:v>
                </c:pt>
                <c:pt idx="10261">
                  <c:v>120</c:v>
                </c:pt>
                <c:pt idx="10262">
                  <c:v>122</c:v>
                </c:pt>
                <c:pt idx="10265">
                  <c:v>129.99999999999997</c:v>
                </c:pt>
                <c:pt idx="10266">
                  <c:v>129</c:v>
                </c:pt>
                <c:pt idx="10267">
                  <c:v>130.00000000000003</c:v>
                </c:pt>
                <c:pt idx="10268">
                  <c:v>129</c:v>
                </c:pt>
                <c:pt idx="10269">
                  <c:v>123.99999999999997</c:v>
                </c:pt>
                <c:pt idx="10272">
                  <c:v>129</c:v>
                </c:pt>
                <c:pt idx="10273">
                  <c:v>130</c:v>
                </c:pt>
                <c:pt idx="10274">
                  <c:v>125</c:v>
                </c:pt>
                <c:pt idx="10275">
                  <c:v>121.99999999999997</c:v>
                </c:pt>
                <c:pt idx="10276">
                  <c:v>119</c:v>
                </c:pt>
                <c:pt idx="10279">
                  <c:v>110.99999999999999</c:v>
                </c:pt>
                <c:pt idx="10280">
                  <c:v>108</c:v>
                </c:pt>
                <c:pt idx="10281">
                  <c:v>110.99999999999999</c:v>
                </c:pt>
                <c:pt idx="10282">
                  <c:v>106</c:v>
                </c:pt>
                <c:pt idx="10283">
                  <c:v>100</c:v>
                </c:pt>
                <c:pt idx="10286">
                  <c:v>100</c:v>
                </c:pt>
                <c:pt idx="10287">
                  <c:v>102.99999999999999</c:v>
                </c:pt>
                <c:pt idx="10288">
                  <c:v>102</c:v>
                </c:pt>
                <c:pt idx="10289">
                  <c:v>98.000000000000014</c:v>
                </c:pt>
                <c:pt idx="10290">
                  <c:v>95</c:v>
                </c:pt>
                <c:pt idx="10293">
                  <c:v>96</c:v>
                </c:pt>
                <c:pt idx="10294">
                  <c:v>97</c:v>
                </c:pt>
                <c:pt idx="10295">
                  <c:v>96</c:v>
                </c:pt>
                <c:pt idx="10296">
                  <c:v>90.000000000000014</c:v>
                </c:pt>
                <c:pt idx="10297">
                  <c:v>89.999999999999986</c:v>
                </c:pt>
                <c:pt idx="10300">
                  <c:v>89.999999999999986</c:v>
                </c:pt>
                <c:pt idx="10301">
                  <c:v>97</c:v>
                </c:pt>
                <c:pt idx="10302">
                  <c:v>109.99999999999999</c:v>
                </c:pt>
                <c:pt idx="10303">
                  <c:v>112.00000000000001</c:v>
                </c:pt>
                <c:pt idx="10304">
                  <c:v>105</c:v>
                </c:pt>
                <c:pt idx="10307">
                  <c:v>112.00000000000001</c:v>
                </c:pt>
                <c:pt idx="10308">
                  <c:v>111.00000000000001</c:v>
                </c:pt>
                <c:pt idx="10309">
                  <c:v>113.99999999999999</c:v>
                </c:pt>
                <c:pt idx="10310">
                  <c:v>116.00000000000001</c:v>
                </c:pt>
                <c:pt idx="10311">
                  <c:v>114.00000000000001</c:v>
                </c:pt>
                <c:pt idx="10314">
                  <c:v>118.00000000000001</c:v>
                </c:pt>
                <c:pt idx="10315">
                  <c:v>109.00000000000001</c:v>
                </c:pt>
                <c:pt idx="10316">
                  <c:v>107</c:v>
                </c:pt>
                <c:pt idx="10317">
                  <c:v>112.00000000000001</c:v>
                </c:pt>
                <c:pt idx="10322">
                  <c:v>110.00000000000001</c:v>
                </c:pt>
                <c:pt idx="10323">
                  <c:v>106</c:v>
                </c:pt>
                <c:pt idx="10324">
                  <c:v>111.00000000000001</c:v>
                </c:pt>
                <c:pt idx="10325">
                  <c:v>110.00000000000001</c:v>
                </c:pt>
                <c:pt idx="10328">
                  <c:v>112.00000000000001</c:v>
                </c:pt>
                <c:pt idx="10329">
                  <c:v>114.99999999999999</c:v>
                </c:pt>
                <c:pt idx="10330">
                  <c:v>117</c:v>
                </c:pt>
                <c:pt idx="10331">
                  <c:v>127</c:v>
                </c:pt>
                <c:pt idx="10332">
                  <c:v>139</c:v>
                </c:pt>
                <c:pt idx="10335">
                  <c:v>139</c:v>
                </c:pt>
                <c:pt idx="10336">
                  <c:v>141</c:v>
                </c:pt>
                <c:pt idx="10337">
                  <c:v>132.99999999999997</c:v>
                </c:pt>
                <c:pt idx="10338">
                  <c:v>125</c:v>
                </c:pt>
                <c:pt idx="10339">
                  <c:v>123.00000000000001</c:v>
                </c:pt>
                <c:pt idx="10342">
                  <c:v>129.99999999999997</c:v>
                </c:pt>
                <c:pt idx="10343">
                  <c:v>122.00000000000001</c:v>
                </c:pt>
                <c:pt idx="10344">
                  <c:v>122</c:v>
                </c:pt>
                <c:pt idx="10345">
                  <c:v>117</c:v>
                </c:pt>
                <c:pt idx="10349">
                  <c:v>110.00000000000001</c:v>
                </c:pt>
                <c:pt idx="10350">
                  <c:v>127</c:v>
                </c:pt>
                <c:pt idx="10351">
                  <c:v>132</c:v>
                </c:pt>
                <c:pt idx="10352">
                  <c:v>111.00000000000001</c:v>
                </c:pt>
                <c:pt idx="10353">
                  <c:v>114.99999999999999</c:v>
                </c:pt>
                <c:pt idx="10356">
                  <c:v>114.00000000000001</c:v>
                </c:pt>
                <c:pt idx="10357">
                  <c:v>116.00000000000001</c:v>
                </c:pt>
                <c:pt idx="10358">
                  <c:v>116.00000000000001</c:v>
                </c:pt>
                <c:pt idx="10359">
                  <c:v>117</c:v>
                </c:pt>
                <c:pt idx="10360">
                  <c:v>114.00000000000001</c:v>
                </c:pt>
                <c:pt idx="10363">
                  <c:v>123</c:v>
                </c:pt>
                <c:pt idx="10364">
                  <c:v>124</c:v>
                </c:pt>
                <c:pt idx="10365">
                  <c:v>121</c:v>
                </c:pt>
                <c:pt idx="10366">
                  <c:v>123.99999999999997</c:v>
                </c:pt>
                <c:pt idx="10367">
                  <c:v>123</c:v>
                </c:pt>
                <c:pt idx="10371">
                  <c:v>135</c:v>
                </c:pt>
                <c:pt idx="10372">
                  <c:v>141</c:v>
                </c:pt>
                <c:pt idx="10373">
                  <c:v>131.99999999999997</c:v>
                </c:pt>
                <c:pt idx="10374">
                  <c:v>132.99999999999997</c:v>
                </c:pt>
                <c:pt idx="10377">
                  <c:v>140</c:v>
                </c:pt>
                <c:pt idx="10378">
                  <c:v>145.00000000000003</c:v>
                </c:pt>
                <c:pt idx="10379">
                  <c:v>136</c:v>
                </c:pt>
                <c:pt idx="10380">
                  <c:v>123.99999999999997</c:v>
                </c:pt>
                <c:pt idx="10381">
                  <c:v>131.99999999999997</c:v>
                </c:pt>
                <c:pt idx="10384">
                  <c:v>138</c:v>
                </c:pt>
                <c:pt idx="10385">
                  <c:v>137</c:v>
                </c:pt>
                <c:pt idx="10386">
                  <c:v>132.99999999999997</c:v>
                </c:pt>
                <c:pt idx="10387">
                  <c:v>111.99999999999999</c:v>
                </c:pt>
                <c:pt idx="10388">
                  <c:v>129.99999999999997</c:v>
                </c:pt>
                <c:pt idx="10391">
                  <c:v>151</c:v>
                </c:pt>
                <c:pt idx="10392">
                  <c:v>151.99999999999997</c:v>
                </c:pt>
                <c:pt idx="10393">
                  <c:v>148.00000000000003</c:v>
                </c:pt>
                <c:pt idx="10394">
                  <c:v>153</c:v>
                </c:pt>
                <c:pt idx="10395">
                  <c:v>152</c:v>
                </c:pt>
                <c:pt idx="10398">
                  <c:v>134</c:v>
                </c:pt>
                <c:pt idx="10399">
                  <c:v>123.99999999999997</c:v>
                </c:pt>
                <c:pt idx="10400">
                  <c:v>127</c:v>
                </c:pt>
                <c:pt idx="10401">
                  <c:v>131</c:v>
                </c:pt>
                <c:pt idx="10402">
                  <c:v>126.00000000000003</c:v>
                </c:pt>
                <c:pt idx="10405">
                  <c:v>152.99999999999997</c:v>
                </c:pt>
                <c:pt idx="10406">
                  <c:v>161</c:v>
                </c:pt>
                <c:pt idx="10407">
                  <c:v>147.00000000000003</c:v>
                </c:pt>
                <c:pt idx="10408">
                  <c:v>144</c:v>
                </c:pt>
                <c:pt idx="10409">
                  <c:v>146</c:v>
                </c:pt>
                <c:pt idx="10412">
                  <c:v>155.99999999999997</c:v>
                </c:pt>
                <c:pt idx="10413">
                  <c:v>157</c:v>
                </c:pt>
                <c:pt idx="10414">
                  <c:v>156</c:v>
                </c:pt>
                <c:pt idx="10415">
                  <c:v>150</c:v>
                </c:pt>
                <c:pt idx="10416">
                  <c:v>127</c:v>
                </c:pt>
                <c:pt idx="10419">
                  <c:v>121</c:v>
                </c:pt>
                <c:pt idx="10420">
                  <c:v>123.99999999999997</c:v>
                </c:pt>
                <c:pt idx="10421">
                  <c:v>112.00000000000001</c:v>
                </c:pt>
                <c:pt idx="10422">
                  <c:v>116.00000000000001</c:v>
                </c:pt>
                <c:pt idx="10423">
                  <c:v>114.99999999999999</c:v>
                </c:pt>
                <c:pt idx="10426">
                  <c:v>110.00000000000001</c:v>
                </c:pt>
                <c:pt idx="10427">
                  <c:v>117</c:v>
                </c:pt>
                <c:pt idx="10428">
                  <c:v>118</c:v>
                </c:pt>
                <c:pt idx="10429">
                  <c:v>117.00000000000001</c:v>
                </c:pt>
                <c:pt idx="10430">
                  <c:v>113.99999999999999</c:v>
                </c:pt>
                <c:pt idx="10433">
                  <c:v>119.99999999999997</c:v>
                </c:pt>
                <c:pt idx="10434">
                  <c:v>114.00000000000001</c:v>
                </c:pt>
                <c:pt idx="10435">
                  <c:v>119</c:v>
                </c:pt>
                <c:pt idx="10436">
                  <c:v>117</c:v>
                </c:pt>
                <c:pt idx="10437">
                  <c:v>114.00000000000001</c:v>
                </c:pt>
                <c:pt idx="10440">
                  <c:v>110.00000000000001</c:v>
                </c:pt>
                <c:pt idx="10441">
                  <c:v>112.99999999999999</c:v>
                </c:pt>
                <c:pt idx="10442">
                  <c:v>120.00000000000001</c:v>
                </c:pt>
                <c:pt idx="10443">
                  <c:v>114.00000000000001</c:v>
                </c:pt>
                <c:pt idx="10444">
                  <c:v>115.00000000000001</c:v>
                </c:pt>
                <c:pt idx="10447">
                  <c:v>116.00000000000001</c:v>
                </c:pt>
                <c:pt idx="10448">
                  <c:v>110.99999999999999</c:v>
                </c:pt>
                <c:pt idx="10449">
                  <c:v>117</c:v>
                </c:pt>
                <c:pt idx="10450">
                  <c:v>119</c:v>
                </c:pt>
                <c:pt idx="10451">
                  <c:v>114.99999999999999</c:v>
                </c:pt>
                <c:pt idx="10454">
                  <c:v>112.99999999999999</c:v>
                </c:pt>
                <c:pt idx="10455">
                  <c:v>116.00000000000001</c:v>
                </c:pt>
                <c:pt idx="10456">
                  <c:v>116.00000000000001</c:v>
                </c:pt>
                <c:pt idx="10457">
                  <c:v>119</c:v>
                </c:pt>
                <c:pt idx="10458">
                  <c:v>127.99999999999999</c:v>
                </c:pt>
                <c:pt idx="10461">
                  <c:v>132.99999999999997</c:v>
                </c:pt>
                <c:pt idx="10462">
                  <c:v>127.99999999999999</c:v>
                </c:pt>
                <c:pt idx="10463">
                  <c:v>129</c:v>
                </c:pt>
                <c:pt idx="10464">
                  <c:v>122.00000000000001</c:v>
                </c:pt>
                <c:pt idx="10465">
                  <c:v>118</c:v>
                </c:pt>
                <c:pt idx="10468">
                  <c:v>118.00000000000001</c:v>
                </c:pt>
                <c:pt idx="10469">
                  <c:v>123.99999999999997</c:v>
                </c:pt>
                <c:pt idx="10470">
                  <c:v>129</c:v>
                </c:pt>
                <c:pt idx="10471">
                  <c:v>123</c:v>
                </c:pt>
                <c:pt idx="10472">
                  <c:v>127</c:v>
                </c:pt>
                <c:pt idx="10475">
                  <c:v>129</c:v>
                </c:pt>
                <c:pt idx="10476">
                  <c:v>123.99999999999997</c:v>
                </c:pt>
                <c:pt idx="10477">
                  <c:v>122.00000000000001</c:v>
                </c:pt>
                <c:pt idx="10478">
                  <c:v>123</c:v>
                </c:pt>
                <c:pt idx="10479">
                  <c:v>123</c:v>
                </c:pt>
                <c:pt idx="10482">
                  <c:v>126.00000000000003</c:v>
                </c:pt>
                <c:pt idx="10483">
                  <c:v>126.00000000000003</c:v>
                </c:pt>
                <c:pt idx="10484">
                  <c:v>125</c:v>
                </c:pt>
                <c:pt idx="10485">
                  <c:v>123.99999999999997</c:v>
                </c:pt>
                <c:pt idx="10486">
                  <c:v>120.00000000000001</c:v>
                </c:pt>
                <c:pt idx="10489">
                  <c:v>119.99999999999997</c:v>
                </c:pt>
                <c:pt idx="10490">
                  <c:v>123</c:v>
                </c:pt>
                <c:pt idx="10491">
                  <c:v>122.00000000000001</c:v>
                </c:pt>
                <c:pt idx="10492">
                  <c:v>122.00000000000001</c:v>
                </c:pt>
                <c:pt idx="10493">
                  <c:v>123</c:v>
                </c:pt>
                <c:pt idx="10496">
                  <c:v>123.99999999999997</c:v>
                </c:pt>
                <c:pt idx="10497">
                  <c:v>125</c:v>
                </c:pt>
                <c:pt idx="10498">
                  <c:v>121</c:v>
                </c:pt>
                <c:pt idx="10499">
                  <c:v>122.00000000000001</c:v>
                </c:pt>
                <c:pt idx="10500">
                  <c:v>123</c:v>
                </c:pt>
                <c:pt idx="10503">
                  <c:v>119</c:v>
                </c:pt>
                <c:pt idx="10504">
                  <c:v>121</c:v>
                </c:pt>
                <c:pt idx="10505">
                  <c:v>118.00000000000001</c:v>
                </c:pt>
                <c:pt idx="10506">
                  <c:v>121</c:v>
                </c:pt>
                <c:pt idx="10507">
                  <c:v>118</c:v>
                </c:pt>
                <c:pt idx="10510">
                  <c:v>117</c:v>
                </c:pt>
                <c:pt idx="10511">
                  <c:v>120</c:v>
                </c:pt>
                <c:pt idx="10512">
                  <c:v>119</c:v>
                </c:pt>
                <c:pt idx="10513">
                  <c:v>119</c:v>
                </c:pt>
                <c:pt idx="10514">
                  <c:v>117</c:v>
                </c:pt>
                <c:pt idx="10517">
                  <c:v>114.99999999999999</c:v>
                </c:pt>
                <c:pt idx="10518">
                  <c:v>114.99999999999999</c:v>
                </c:pt>
                <c:pt idx="10519">
                  <c:v>112.99999999999999</c:v>
                </c:pt>
                <c:pt idx="10520">
                  <c:v>105</c:v>
                </c:pt>
                <c:pt idx="10521">
                  <c:v>107.99999999999999</c:v>
                </c:pt>
                <c:pt idx="10524">
                  <c:v>108</c:v>
                </c:pt>
                <c:pt idx="10525">
                  <c:v>105</c:v>
                </c:pt>
                <c:pt idx="10526">
                  <c:v>107</c:v>
                </c:pt>
                <c:pt idx="10527">
                  <c:v>108</c:v>
                </c:pt>
                <c:pt idx="10528">
                  <c:v>107.99999999999999</c:v>
                </c:pt>
                <c:pt idx="10531">
                  <c:v>104.99999999999999</c:v>
                </c:pt>
                <c:pt idx="10532">
                  <c:v>109.00000000000001</c:v>
                </c:pt>
                <c:pt idx="10533">
                  <c:v>106</c:v>
                </c:pt>
                <c:pt idx="10534">
                  <c:v>108</c:v>
                </c:pt>
                <c:pt idx="10535">
                  <c:v>110.00000000000001</c:v>
                </c:pt>
                <c:pt idx="10538">
                  <c:v>108</c:v>
                </c:pt>
                <c:pt idx="10539">
                  <c:v>107.00000000000003</c:v>
                </c:pt>
                <c:pt idx="10540">
                  <c:v>102</c:v>
                </c:pt>
                <c:pt idx="10541">
                  <c:v>102</c:v>
                </c:pt>
                <c:pt idx="10542">
                  <c:v>100</c:v>
                </c:pt>
                <c:pt idx="10545">
                  <c:v>102.99999999999999</c:v>
                </c:pt>
                <c:pt idx="10546">
                  <c:v>104</c:v>
                </c:pt>
                <c:pt idx="10547">
                  <c:v>104</c:v>
                </c:pt>
                <c:pt idx="10548">
                  <c:v>102</c:v>
                </c:pt>
                <c:pt idx="10549">
                  <c:v>99</c:v>
                </c:pt>
                <c:pt idx="10552">
                  <c:v>101</c:v>
                </c:pt>
                <c:pt idx="10553">
                  <c:v>99</c:v>
                </c:pt>
                <c:pt idx="10554">
                  <c:v>97</c:v>
                </c:pt>
                <c:pt idx="10555">
                  <c:v>96</c:v>
                </c:pt>
                <c:pt idx="10556">
                  <c:v>94</c:v>
                </c:pt>
                <c:pt idx="10559">
                  <c:v>95</c:v>
                </c:pt>
                <c:pt idx="10560">
                  <c:v>93</c:v>
                </c:pt>
                <c:pt idx="10561">
                  <c:v>93</c:v>
                </c:pt>
                <c:pt idx="10562">
                  <c:v>105</c:v>
                </c:pt>
                <c:pt idx="10563">
                  <c:v>96.999999999999986</c:v>
                </c:pt>
                <c:pt idx="10566">
                  <c:v>98.000000000000014</c:v>
                </c:pt>
                <c:pt idx="10567">
                  <c:v>95</c:v>
                </c:pt>
                <c:pt idx="10568">
                  <c:v>96</c:v>
                </c:pt>
                <c:pt idx="10569">
                  <c:v>94</c:v>
                </c:pt>
                <c:pt idx="10570">
                  <c:v>97</c:v>
                </c:pt>
                <c:pt idx="10573">
                  <c:v>102.99999999999999</c:v>
                </c:pt>
                <c:pt idx="10574">
                  <c:v>104.99999999999999</c:v>
                </c:pt>
                <c:pt idx="10575">
                  <c:v>104.99999999999999</c:v>
                </c:pt>
                <c:pt idx="10576">
                  <c:v>102.99999999999999</c:v>
                </c:pt>
                <c:pt idx="10577">
                  <c:v>99</c:v>
                </c:pt>
                <c:pt idx="10580">
                  <c:v>100</c:v>
                </c:pt>
                <c:pt idx="10581">
                  <c:v>99</c:v>
                </c:pt>
                <c:pt idx="10582">
                  <c:v>106</c:v>
                </c:pt>
                <c:pt idx="10587">
                  <c:v>103.00000000000003</c:v>
                </c:pt>
                <c:pt idx="10588">
                  <c:v>104</c:v>
                </c:pt>
                <c:pt idx="10589">
                  <c:v>98.000000000000014</c:v>
                </c:pt>
                <c:pt idx="10594">
                  <c:v>96.000000000000014</c:v>
                </c:pt>
                <c:pt idx="10595">
                  <c:v>94</c:v>
                </c:pt>
                <c:pt idx="10596">
                  <c:v>96</c:v>
                </c:pt>
                <c:pt idx="10597">
                  <c:v>98</c:v>
                </c:pt>
                <c:pt idx="10598">
                  <c:v>99</c:v>
                </c:pt>
                <c:pt idx="10601">
                  <c:v>102</c:v>
                </c:pt>
                <c:pt idx="10602">
                  <c:v>103.99999999999999</c:v>
                </c:pt>
                <c:pt idx="10603">
                  <c:v>99.000000000000014</c:v>
                </c:pt>
                <c:pt idx="10604">
                  <c:v>100</c:v>
                </c:pt>
                <c:pt idx="10605">
                  <c:v>96</c:v>
                </c:pt>
                <c:pt idx="10608">
                  <c:v>101</c:v>
                </c:pt>
                <c:pt idx="10609">
                  <c:v>102</c:v>
                </c:pt>
                <c:pt idx="10610">
                  <c:v>117</c:v>
                </c:pt>
                <c:pt idx="10611">
                  <c:v>109.00000000000001</c:v>
                </c:pt>
                <c:pt idx="10612">
                  <c:v>107</c:v>
                </c:pt>
                <c:pt idx="10615">
                  <c:v>108</c:v>
                </c:pt>
                <c:pt idx="10616">
                  <c:v>109.00000000000001</c:v>
                </c:pt>
                <c:pt idx="10617">
                  <c:v>105</c:v>
                </c:pt>
                <c:pt idx="10618">
                  <c:v>105</c:v>
                </c:pt>
                <c:pt idx="10619">
                  <c:v>108</c:v>
                </c:pt>
                <c:pt idx="10622">
                  <c:v>112.99999999999999</c:v>
                </c:pt>
                <c:pt idx="10623">
                  <c:v>112.99999999999999</c:v>
                </c:pt>
                <c:pt idx="10624">
                  <c:v>117</c:v>
                </c:pt>
                <c:pt idx="10625">
                  <c:v>118</c:v>
                </c:pt>
                <c:pt idx="10626">
                  <c:v>126</c:v>
                </c:pt>
                <c:pt idx="10629">
                  <c:v>140</c:v>
                </c:pt>
                <c:pt idx="10630">
                  <c:v>147</c:v>
                </c:pt>
                <c:pt idx="10631">
                  <c:v>134</c:v>
                </c:pt>
                <c:pt idx="10632">
                  <c:v>152</c:v>
                </c:pt>
                <c:pt idx="10633">
                  <c:v>147.00000000000003</c:v>
                </c:pt>
                <c:pt idx="10636">
                  <c:v>132.99999999999997</c:v>
                </c:pt>
                <c:pt idx="10637">
                  <c:v>136</c:v>
                </c:pt>
                <c:pt idx="10638">
                  <c:v>137</c:v>
                </c:pt>
                <c:pt idx="10639">
                  <c:v>131</c:v>
                </c:pt>
                <c:pt idx="10640">
                  <c:v>135</c:v>
                </c:pt>
                <c:pt idx="10643">
                  <c:v>133</c:v>
                </c:pt>
                <c:pt idx="10644">
                  <c:v>136</c:v>
                </c:pt>
                <c:pt idx="10645">
                  <c:v>140</c:v>
                </c:pt>
                <c:pt idx="10646">
                  <c:v>137</c:v>
                </c:pt>
                <c:pt idx="10647">
                  <c:v>133</c:v>
                </c:pt>
                <c:pt idx="10650">
                  <c:v>136</c:v>
                </c:pt>
                <c:pt idx="10651">
                  <c:v>129.99999999999997</c:v>
                </c:pt>
                <c:pt idx="10652">
                  <c:v>125</c:v>
                </c:pt>
                <c:pt idx="10653">
                  <c:v>127</c:v>
                </c:pt>
                <c:pt idx="10654">
                  <c:v>129</c:v>
                </c:pt>
                <c:pt idx="10657">
                  <c:v>127</c:v>
                </c:pt>
                <c:pt idx="10658">
                  <c:v>130</c:v>
                </c:pt>
                <c:pt idx="10659">
                  <c:v>127</c:v>
                </c:pt>
                <c:pt idx="10660">
                  <c:v>118</c:v>
                </c:pt>
                <c:pt idx="10661">
                  <c:v>110.99999999999999</c:v>
                </c:pt>
                <c:pt idx="10664">
                  <c:v>109.00000000000001</c:v>
                </c:pt>
                <c:pt idx="10665">
                  <c:v>110.00000000000001</c:v>
                </c:pt>
                <c:pt idx="10666">
                  <c:v>107</c:v>
                </c:pt>
                <c:pt idx="10667">
                  <c:v>108</c:v>
                </c:pt>
                <c:pt idx="10668">
                  <c:v>109.00000000000001</c:v>
                </c:pt>
                <c:pt idx="10671">
                  <c:v>112.00000000000001</c:v>
                </c:pt>
                <c:pt idx="10672">
                  <c:v>110.00000000000001</c:v>
                </c:pt>
                <c:pt idx="10673">
                  <c:v>112.00000000000001</c:v>
                </c:pt>
                <c:pt idx="10674">
                  <c:v>117.00000000000001</c:v>
                </c:pt>
                <c:pt idx="10679">
                  <c:v>116.00000000000001</c:v>
                </c:pt>
                <c:pt idx="10680">
                  <c:v>114.00000000000001</c:v>
                </c:pt>
                <c:pt idx="10681">
                  <c:v>114.00000000000001</c:v>
                </c:pt>
                <c:pt idx="10682">
                  <c:v>113.00000000000001</c:v>
                </c:pt>
                <c:pt idx="10685">
                  <c:v>117</c:v>
                </c:pt>
                <c:pt idx="10686">
                  <c:v>122</c:v>
                </c:pt>
                <c:pt idx="10687">
                  <c:v>123</c:v>
                </c:pt>
                <c:pt idx="10688">
                  <c:v>126.99999999999999</c:v>
                </c:pt>
                <c:pt idx="10689">
                  <c:v>131</c:v>
                </c:pt>
                <c:pt idx="10692">
                  <c:v>128.99999999999997</c:v>
                </c:pt>
                <c:pt idx="10693">
                  <c:v>129.99999999999997</c:v>
                </c:pt>
                <c:pt idx="10694">
                  <c:v>123</c:v>
                </c:pt>
                <c:pt idx="10695">
                  <c:v>127</c:v>
                </c:pt>
                <c:pt idx="10696">
                  <c:v>127.99999999999999</c:v>
                </c:pt>
                <c:pt idx="10699">
                  <c:v>129</c:v>
                </c:pt>
                <c:pt idx="10700">
                  <c:v>128</c:v>
                </c:pt>
                <c:pt idx="10701">
                  <c:v>131</c:v>
                </c:pt>
                <c:pt idx="10702">
                  <c:v>131</c:v>
                </c:pt>
                <c:pt idx="10703">
                  <c:v>131</c:v>
                </c:pt>
                <c:pt idx="10706">
                  <c:v>131</c:v>
                </c:pt>
                <c:pt idx="10707">
                  <c:v>135</c:v>
                </c:pt>
                <c:pt idx="10708">
                  <c:v>126</c:v>
                </c:pt>
                <c:pt idx="10709">
                  <c:v>133</c:v>
                </c:pt>
                <c:pt idx="10710">
                  <c:v>131</c:v>
                </c:pt>
                <c:pt idx="10713">
                  <c:v>129</c:v>
                </c:pt>
                <c:pt idx="10714">
                  <c:v>130</c:v>
                </c:pt>
                <c:pt idx="10715">
                  <c:v>135</c:v>
                </c:pt>
                <c:pt idx="10716">
                  <c:v>135</c:v>
                </c:pt>
                <c:pt idx="10717">
                  <c:v>140</c:v>
                </c:pt>
                <c:pt idx="10720">
                  <c:v>137</c:v>
                </c:pt>
                <c:pt idx="10721">
                  <c:v>139</c:v>
                </c:pt>
                <c:pt idx="10722">
                  <c:v>145</c:v>
                </c:pt>
                <c:pt idx="10723">
                  <c:v>142.00000000000003</c:v>
                </c:pt>
                <c:pt idx="10724">
                  <c:v>143.00000000000003</c:v>
                </c:pt>
                <c:pt idx="10728">
                  <c:v>138</c:v>
                </c:pt>
                <c:pt idx="10729">
                  <c:v>139</c:v>
                </c:pt>
                <c:pt idx="10730">
                  <c:v>139</c:v>
                </c:pt>
                <c:pt idx="10731">
                  <c:v>138</c:v>
                </c:pt>
                <c:pt idx="10734">
                  <c:v>140</c:v>
                </c:pt>
                <c:pt idx="10735">
                  <c:v>133</c:v>
                </c:pt>
                <c:pt idx="10736">
                  <c:v>127</c:v>
                </c:pt>
                <c:pt idx="10737">
                  <c:v>129</c:v>
                </c:pt>
                <c:pt idx="10738">
                  <c:v>129.99999999999997</c:v>
                </c:pt>
                <c:pt idx="10741">
                  <c:v>129</c:v>
                </c:pt>
                <c:pt idx="10742">
                  <c:v>128</c:v>
                </c:pt>
                <c:pt idx="10743">
                  <c:v>133</c:v>
                </c:pt>
                <c:pt idx="10744">
                  <c:v>133</c:v>
                </c:pt>
                <c:pt idx="10745">
                  <c:v>138</c:v>
                </c:pt>
                <c:pt idx="10748">
                  <c:v>139</c:v>
                </c:pt>
                <c:pt idx="10749">
                  <c:v>134</c:v>
                </c:pt>
                <c:pt idx="10750">
                  <c:v>135</c:v>
                </c:pt>
                <c:pt idx="10751">
                  <c:v>133</c:v>
                </c:pt>
                <c:pt idx="10752">
                  <c:v>136</c:v>
                </c:pt>
                <c:pt idx="10755">
                  <c:v>144</c:v>
                </c:pt>
                <c:pt idx="10756">
                  <c:v>152</c:v>
                </c:pt>
                <c:pt idx="10757">
                  <c:v>146</c:v>
                </c:pt>
                <c:pt idx="10758">
                  <c:v>157</c:v>
                </c:pt>
                <c:pt idx="10759">
                  <c:v>150</c:v>
                </c:pt>
                <c:pt idx="10762">
                  <c:v>140</c:v>
                </c:pt>
                <c:pt idx="10763">
                  <c:v>139</c:v>
                </c:pt>
                <c:pt idx="10764">
                  <c:v>138</c:v>
                </c:pt>
                <c:pt idx="10765">
                  <c:v>134</c:v>
                </c:pt>
                <c:pt idx="10766">
                  <c:v>162</c:v>
                </c:pt>
                <c:pt idx="10769">
                  <c:v>163</c:v>
                </c:pt>
                <c:pt idx="10770">
                  <c:v>153</c:v>
                </c:pt>
                <c:pt idx="10771">
                  <c:v>149</c:v>
                </c:pt>
                <c:pt idx="10772">
                  <c:v>149.00000000000003</c:v>
                </c:pt>
                <c:pt idx="10773">
                  <c:v>136</c:v>
                </c:pt>
                <c:pt idx="10776">
                  <c:v>137</c:v>
                </c:pt>
                <c:pt idx="10777">
                  <c:v>142</c:v>
                </c:pt>
                <c:pt idx="10778">
                  <c:v>143</c:v>
                </c:pt>
                <c:pt idx="10779">
                  <c:v>142</c:v>
                </c:pt>
                <c:pt idx="10780">
                  <c:v>137</c:v>
                </c:pt>
                <c:pt idx="10783">
                  <c:v>138</c:v>
                </c:pt>
                <c:pt idx="10784">
                  <c:v>131</c:v>
                </c:pt>
                <c:pt idx="10785">
                  <c:v>125</c:v>
                </c:pt>
                <c:pt idx="10786">
                  <c:v>127</c:v>
                </c:pt>
                <c:pt idx="10787">
                  <c:v>124</c:v>
                </c:pt>
                <c:pt idx="10790">
                  <c:v>125</c:v>
                </c:pt>
                <c:pt idx="10791">
                  <c:v>129</c:v>
                </c:pt>
                <c:pt idx="10792">
                  <c:v>129</c:v>
                </c:pt>
                <c:pt idx="10793">
                  <c:v>126</c:v>
                </c:pt>
                <c:pt idx="10794">
                  <c:v>127</c:v>
                </c:pt>
                <c:pt idx="10797">
                  <c:v>126</c:v>
                </c:pt>
                <c:pt idx="10798">
                  <c:v>129</c:v>
                </c:pt>
                <c:pt idx="10799">
                  <c:v>127</c:v>
                </c:pt>
                <c:pt idx="10800">
                  <c:v>129</c:v>
                </c:pt>
                <c:pt idx="10801">
                  <c:v>125</c:v>
                </c:pt>
                <c:pt idx="10804">
                  <c:v>133</c:v>
                </c:pt>
                <c:pt idx="10805">
                  <c:v>133</c:v>
                </c:pt>
                <c:pt idx="10806">
                  <c:v>132</c:v>
                </c:pt>
                <c:pt idx="10807">
                  <c:v>126</c:v>
                </c:pt>
                <c:pt idx="10808">
                  <c:v>130</c:v>
                </c:pt>
                <c:pt idx="10811">
                  <c:v>125</c:v>
                </c:pt>
                <c:pt idx="10812">
                  <c:v>124</c:v>
                </c:pt>
                <c:pt idx="10813">
                  <c:v>124</c:v>
                </c:pt>
                <c:pt idx="10814">
                  <c:v>123.00000000000001</c:v>
                </c:pt>
                <c:pt idx="10815">
                  <c:v>121.00000000000001</c:v>
                </c:pt>
                <c:pt idx="10819">
                  <c:v>122</c:v>
                </c:pt>
                <c:pt idx="10820">
                  <c:v>120</c:v>
                </c:pt>
                <c:pt idx="10821">
                  <c:v>120.00000000000001</c:v>
                </c:pt>
                <c:pt idx="10822">
                  <c:v>124</c:v>
                </c:pt>
                <c:pt idx="10825">
                  <c:v>120</c:v>
                </c:pt>
                <c:pt idx="10826">
                  <c:v>127</c:v>
                </c:pt>
                <c:pt idx="10827">
                  <c:v>128</c:v>
                </c:pt>
                <c:pt idx="10828">
                  <c:v>128</c:v>
                </c:pt>
                <c:pt idx="10829">
                  <c:v>125</c:v>
                </c:pt>
                <c:pt idx="10832">
                  <c:v>124</c:v>
                </c:pt>
                <c:pt idx="10833">
                  <c:v>125</c:v>
                </c:pt>
                <c:pt idx="10834">
                  <c:v>126</c:v>
                </c:pt>
                <c:pt idx="10835">
                  <c:v>126</c:v>
                </c:pt>
                <c:pt idx="10836">
                  <c:v>128</c:v>
                </c:pt>
                <c:pt idx="10839">
                  <c:v>125</c:v>
                </c:pt>
                <c:pt idx="10840">
                  <c:v>123</c:v>
                </c:pt>
                <c:pt idx="10841">
                  <c:v>125.00000000000003</c:v>
                </c:pt>
                <c:pt idx="10842">
                  <c:v>127</c:v>
                </c:pt>
                <c:pt idx="10843">
                  <c:v>130</c:v>
                </c:pt>
                <c:pt idx="10846">
                  <c:v>129</c:v>
                </c:pt>
                <c:pt idx="10847">
                  <c:v>130</c:v>
                </c:pt>
                <c:pt idx="10848">
                  <c:v>130.99999999999997</c:v>
                </c:pt>
                <c:pt idx="10849">
                  <c:v>133</c:v>
                </c:pt>
                <c:pt idx="10850">
                  <c:v>138</c:v>
                </c:pt>
                <c:pt idx="10853">
                  <c:v>135</c:v>
                </c:pt>
                <c:pt idx="10854">
                  <c:v>131</c:v>
                </c:pt>
                <c:pt idx="10855">
                  <c:v>133</c:v>
                </c:pt>
                <c:pt idx="10856">
                  <c:v>130</c:v>
                </c:pt>
                <c:pt idx="10857">
                  <c:v>135</c:v>
                </c:pt>
                <c:pt idx="10860">
                  <c:v>136</c:v>
                </c:pt>
                <c:pt idx="10861">
                  <c:v>141</c:v>
                </c:pt>
                <c:pt idx="10862">
                  <c:v>140</c:v>
                </c:pt>
                <c:pt idx="10863">
                  <c:v>137</c:v>
                </c:pt>
                <c:pt idx="10864">
                  <c:v>140</c:v>
                </c:pt>
                <c:pt idx="10868">
                  <c:v>141</c:v>
                </c:pt>
                <c:pt idx="10869">
                  <c:v>143</c:v>
                </c:pt>
                <c:pt idx="10870">
                  <c:v>145.00000000000003</c:v>
                </c:pt>
                <c:pt idx="10871">
                  <c:v>140</c:v>
                </c:pt>
                <c:pt idx="10874">
                  <c:v>141</c:v>
                </c:pt>
                <c:pt idx="10875">
                  <c:v>138</c:v>
                </c:pt>
                <c:pt idx="10876">
                  <c:v>142</c:v>
                </c:pt>
                <c:pt idx="10877">
                  <c:v>138</c:v>
                </c:pt>
                <c:pt idx="10878">
                  <c:v>138</c:v>
                </c:pt>
                <c:pt idx="10881">
                  <c:v>138</c:v>
                </c:pt>
                <c:pt idx="10882">
                  <c:v>139</c:v>
                </c:pt>
                <c:pt idx="10883">
                  <c:v>141</c:v>
                </c:pt>
                <c:pt idx="10884">
                  <c:v>142</c:v>
                </c:pt>
                <c:pt idx="10885">
                  <c:v>142</c:v>
                </c:pt>
                <c:pt idx="10888">
                  <c:v>143</c:v>
                </c:pt>
                <c:pt idx="10889">
                  <c:v>141</c:v>
                </c:pt>
                <c:pt idx="10890">
                  <c:v>144</c:v>
                </c:pt>
                <c:pt idx="10891">
                  <c:v>144</c:v>
                </c:pt>
                <c:pt idx="10892">
                  <c:v>149.00000000000003</c:v>
                </c:pt>
                <c:pt idx="10895">
                  <c:v>151</c:v>
                </c:pt>
                <c:pt idx="10897">
                  <c:v>154.99999999999997</c:v>
                </c:pt>
                <c:pt idx="10898">
                  <c:v>153</c:v>
                </c:pt>
                <c:pt idx="10899">
                  <c:v>159</c:v>
                </c:pt>
                <c:pt idx="10902">
                  <c:v>158</c:v>
                </c:pt>
                <c:pt idx="10903">
                  <c:v>155.00000000000003</c:v>
                </c:pt>
                <c:pt idx="10904">
                  <c:v>159</c:v>
                </c:pt>
                <c:pt idx="10905">
                  <c:v>165</c:v>
                </c:pt>
                <c:pt idx="10906">
                  <c:v>168</c:v>
                </c:pt>
                <c:pt idx="10909">
                  <c:v>179</c:v>
                </c:pt>
                <c:pt idx="10910">
                  <c:v>168</c:v>
                </c:pt>
                <c:pt idx="10911">
                  <c:v>169.99999999999997</c:v>
                </c:pt>
                <c:pt idx="10912">
                  <c:v>174</c:v>
                </c:pt>
                <c:pt idx="10913">
                  <c:v>176.99999999999997</c:v>
                </c:pt>
                <c:pt idx="10916">
                  <c:v>178.99999999999997</c:v>
                </c:pt>
                <c:pt idx="10917">
                  <c:v>174</c:v>
                </c:pt>
                <c:pt idx="10918">
                  <c:v>190</c:v>
                </c:pt>
                <c:pt idx="10919">
                  <c:v>184</c:v>
                </c:pt>
                <c:pt idx="10920">
                  <c:v>186</c:v>
                </c:pt>
                <c:pt idx="10923">
                  <c:v>187</c:v>
                </c:pt>
                <c:pt idx="10924">
                  <c:v>180.99999999999997</c:v>
                </c:pt>
                <c:pt idx="10925">
                  <c:v>175</c:v>
                </c:pt>
                <c:pt idx="10926">
                  <c:v>168</c:v>
                </c:pt>
                <c:pt idx="10927">
                  <c:v>166</c:v>
                </c:pt>
                <c:pt idx="10930">
                  <c:v>166</c:v>
                </c:pt>
                <c:pt idx="10931">
                  <c:v>161</c:v>
                </c:pt>
                <c:pt idx="10932">
                  <c:v>154</c:v>
                </c:pt>
                <c:pt idx="10933">
                  <c:v>159</c:v>
                </c:pt>
                <c:pt idx="10934">
                  <c:v>166</c:v>
                </c:pt>
                <c:pt idx="10937">
                  <c:v>161</c:v>
                </c:pt>
                <c:pt idx="10938">
                  <c:v>154.99999999999997</c:v>
                </c:pt>
                <c:pt idx="10939">
                  <c:v>149</c:v>
                </c:pt>
                <c:pt idx="10940">
                  <c:v>150</c:v>
                </c:pt>
                <c:pt idx="10941">
                  <c:v>151</c:v>
                </c:pt>
                <c:pt idx="10944">
                  <c:v>152.99999999999997</c:v>
                </c:pt>
                <c:pt idx="10945">
                  <c:v>161</c:v>
                </c:pt>
                <c:pt idx="10946">
                  <c:v>157</c:v>
                </c:pt>
                <c:pt idx="10947">
                  <c:v>158</c:v>
                </c:pt>
                <c:pt idx="10948">
                  <c:v>156</c:v>
                </c:pt>
                <c:pt idx="10952">
                  <c:v>163</c:v>
                </c:pt>
                <c:pt idx="10953">
                  <c:v>163</c:v>
                </c:pt>
                <c:pt idx="10954">
                  <c:v>163</c:v>
                </c:pt>
                <c:pt idx="10955">
                  <c:v>161</c:v>
                </c:pt>
                <c:pt idx="10958">
                  <c:v>163</c:v>
                </c:pt>
                <c:pt idx="10959">
                  <c:v>158</c:v>
                </c:pt>
                <c:pt idx="10960">
                  <c:v>160</c:v>
                </c:pt>
                <c:pt idx="10961">
                  <c:v>172</c:v>
                </c:pt>
                <c:pt idx="10962">
                  <c:v>174</c:v>
                </c:pt>
                <c:pt idx="10965">
                  <c:v>160</c:v>
                </c:pt>
                <c:pt idx="10966">
                  <c:v>162</c:v>
                </c:pt>
                <c:pt idx="10967">
                  <c:v>157.00000000000003</c:v>
                </c:pt>
                <c:pt idx="10968">
                  <c:v>162</c:v>
                </c:pt>
                <c:pt idx="10969">
                  <c:v>157.99999999999997</c:v>
                </c:pt>
                <c:pt idx="10972">
                  <c:v>157.99999999999997</c:v>
                </c:pt>
                <c:pt idx="10973">
                  <c:v>159</c:v>
                </c:pt>
                <c:pt idx="10974">
                  <c:v>159</c:v>
                </c:pt>
                <c:pt idx="10975">
                  <c:v>160</c:v>
                </c:pt>
                <c:pt idx="10976">
                  <c:v>161</c:v>
                </c:pt>
                <c:pt idx="10979">
                  <c:v>164</c:v>
                </c:pt>
                <c:pt idx="10980">
                  <c:v>162</c:v>
                </c:pt>
                <c:pt idx="10981">
                  <c:v>163</c:v>
                </c:pt>
                <c:pt idx="10982">
                  <c:v>171.00000000000003</c:v>
                </c:pt>
                <c:pt idx="10983">
                  <c:v>176</c:v>
                </c:pt>
                <c:pt idx="10986">
                  <c:v>183</c:v>
                </c:pt>
                <c:pt idx="10987">
                  <c:v>179</c:v>
                </c:pt>
                <c:pt idx="10988">
                  <c:v>181</c:v>
                </c:pt>
                <c:pt idx="10989">
                  <c:v>182</c:v>
                </c:pt>
                <c:pt idx="10990">
                  <c:v>190</c:v>
                </c:pt>
                <c:pt idx="10993">
                  <c:v>204</c:v>
                </c:pt>
                <c:pt idx="10994">
                  <c:v>206</c:v>
                </c:pt>
                <c:pt idx="10995">
                  <c:v>205.00000000000003</c:v>
                </c:pt>
                <c:pt idx="10996">
                  <c:v>200</c:v>
                </c:pt>
                <c:pt idx="10997">
                  <c:v>204</c:v>
                </c:pt>
                <c:pt idx="11000">
                  <c:v>207.00000000000003</c:v>
                </c:pt>
                <c:pt idx="11001">
                  <c:v>202.99999999999997</c:v>
                </c:pt>
                <c:pt idx="11002">
                  <c:v>202</c:v>
                </c:pt>
                <c:pt idx="11003">
                  <c:v>196</c:v>
                </c:pt>
                <c:pt idx="11004">
                  <c:v>200.99999999999997</c:v>
                </c:pt>
                <c:pt idx="11007">
                  <c:v>204.99999999999997</c:v>
                </c:pt>
                <c:pt idx="11008">
                  <c:v>204.99999999999997</c:v>
                </c:pt>
                <c:pt idx="11009">
                  <c:v>211</c:v>
                </c:pt>
                <c:pt idx="11010">
                  <c:v>211</c:v>
                </c:pt>
                <c:pt idx="11011">
                  <c:v>215</c:v>
                </c:pt>
                <c:pt idx="11014">
                  <c:v>212</c:v>
                </c:pt>
                <c:pt idx="11015">
                  <c:v>204.99999999999997</c:v>
                </c:pt>
                <c:pt idx="11016">
                  <c:v>204</c:v>
                </c:pt>
                <c:pt idx="11017">
                  <c:v>200.99999999999997</c:v>
                </c:pt>
                <c:pt idx="11018">
                  <c:v>198.00000000000003</c:v>
                </c:pt>
                <c:pt idx="11021">
                  <c:v>195.00000000000003</c:v>
                </c:pt>
                <c:pt idx="11022">
                  <c:v>201.00000000000003</c:v>
                </c:pt>
                <c:pt idx="11023">
                  <c:v>206</c:v>
                </c:pt>
                <c:pt idx="11024">
                  <c:v>202</c:v>
                </c:pt>
                <c:pt idx="11025">
                  <c:v>204</c:v>
                </c:pt>
                <c:pt idx="11028">
                  <c:v>204</c:v>
                </c:pt>
                <c:pt idx="11029">
                  <c:v>207.99999999999997</c:v>
                </c:pt>
                <c:pt idx="11030">
                  <c:v>202</c:v>
                </c:pt>
                <c:pt idx="11031">
                  <c:v>204</c:v>
                </c:pt>
                <c:pt idx="11032">
                  <c:v>207.99999999999997</c:v>
                </c:pt>
                <c:pt idx="11035">
                  <c:v>209</c:v>
                </c:pt>
                <c:pt idx="11036">
                  <c:v>202</c:v>
                </c:pt>
                <c:pt idx="11037">
                  <c:v>204.99999999999997</c:v>
                </c:pt>
                <c:pt idx="11038">
                  <c:v>201.00000000000003</c:v>
                </c:pt>
                <c:pt idx="11039">
                  <c:v>201.00000000000003</c:v>
                </c:pt>
                <c:pt idx="11042">
                  <c:v>201.00000000000003</c:v>
                </c:pt>
                <c:pt idx="11043">
                  <c:v>194</c:v>
                </c:pt>
                <c:pt idx="11044">
                  <c:v>194</c:v>
                </c:pt>
                <c:pt idx="11045">
                  <c:v>196</c:v>
                </c:pt>
                <c:pt idx="11046">
                  <c:v>195.99999999999997</c:v>
                </c:pt>
                <c:pt idx="11049">
                  <c:v>202</c:v>
                </c:pt>
                <c:pt idx="11050">
                  <c:v>199.99999999999997</c:v>
                </c:pt>
                <c:pt idx="11051">
                  <c:v>199.99999999999997</c:v>
                </c:pt>
                <c:pt idx="11052">
                  <c:v>199.99999999999997</c:v>
                </c:pt>
                <c:pt idx="11053">
                  <c:v>194</c:v>
                </c:pt>
                <c:pt idx="11056">
                  <c:v>203.00000000000003</c:v>
                </c:pt>
                <c:pt idx="11057">
                  <c:v>204.99999999999997</c:v>
                </c:pt>
                <c:pt idx="11058">
                  <c:v>204.99999999999997</c:v>
                </c:pt>
                <c:pt idx="11059">
                  <c:v>209</c:v>
                </c:pt>
                <c:pt idx="11064">
                  <c:v>207.99999999999997</c:v>
                </c:pt>
                <c:pt idx="11065">
                  <c:v>206</c:v>
                </c:pt>
                <c:pt idx="11066">
                  <c:v>204</c:v>
                </c:pt>
                <c:pt idx="11067">
                  <c:v>202</c:v>
                </c:pt>
                <c:pt idx="11070">
                  <c:v>184</c:v>
                </c:pt>
                <c:pt idx="11071">
                  <c:v>188.00000000000003</c:v>
                </c:pt>
                <c:pt idx="11072">
                  <c:v>193.00000000000003</c:v>
                </c:pt>
                <c:pt idx="11073">
                  <c:v>196</c:v>
                </c:pt>
                <c:pt idx="11074">
                  <c:v>192.99999999999997</c:v>
                </c:pt>
                <c:pt idx="11078">
                  <c:v>198</c:v>
                </c:pt>
                <c:pt idx="11079">
                  <c:v>195</c:v>
                </c:pt>
                <c:pt idx="11080">
                  <c:v>190</c:v>
                </c:pt>
                <c:pt idx="11081">
                  <c:v>181</c:v>
                </c:pt>
                <c:pt idx="11084">
                  <c:v>180.00000000000003</c:v>
                </c:pt>
                <c:pt idx="11085">
                  <c:v>183</c:v>
                </c:pt>
                <c:pt idx="11086">
                  <c:v>183</c:v>
                </c:pt>
                <c:pt idx="11087">
                  <c:v>183.00000000000003</c:v>
                </c:pt>
                <c:pt idx="11088">
                  <c:v>184</c:v>
                </c:pt>
                <c:pt idx="11091">
                  <c:v>184.99999999999997</c:v>
                </c:pt>
                <c:pt idx="11092">
                  <c:v>181.00000000000003</c:v>
                </c:pt>
                <c:pt idx="11093">
                  <c:v>175</c:v>
                </c:pt>
                <c:pt idx="11094">
                  <c:v>180.99999999999997</c:v>
                </c:pt>
                <c:pt idx="11095">
                  <c:v>175</c:v>
                </c:pt>
                <c:pt idx="11098">
                  <c:v>175</c:v>
                </c:pt>
                <c:pt idx="11099">
                  <c:v>169.99999999999997</c:v>
                </c:pt>
                <c:pt idx="11100">
                  <c:v>171.99999999999997</c:v>
                </c:pt>
                <c:pt idx="11101">
                  <c:v>175</c:v>
                </c:pt>
                <c:pt idx="11102">
                  <c:v>176</c:v>
                </c:pt>
                <c:pt idx="11105">
                  <c:v>183</c:v>
                </c:pt>
                <c:pt idx="11106">
                  <c:v>190</c:v>
                </c:pt>
                <c:pt idx="11107">
                  <c:v>186</c:v>
                </c:pt>
                <c:pt idx="11108">
                  <c:v>192</c:v>
                </c:pt>
                <c:pt idx="11109">
                  <c:v>196</c:v>
                </c:pt>
                <c:pt idx="11113">
                  <c:v>198</c:v>
                </c:pt>
                <c:pt idx="11114">
                  <c:v>203.00000000000003</c:v>
                </c:pt>
                <c:pt idx="11115">
                  <c:v>191</c:v>
                </c:pt>
                <c:pt idx="11116">
                  <c:v>185</c:v>
                </c:pt>
                <c:pt idx="11119">
                  <c:v>175.99999999999997</c:v>
                </c:pt>
                <c:pt idx="11120">
                  <c:v>172</c:v>
                </c:pt>
                <c:pt idx="11121">
                  <c:v>168</c:v>
                </c:pt>
                <c:pt idx="11122">
                  <c:v>175</c:v>
                </c:pt>
                <c:pt idx="11123">
                  <c:v>166</c:v>
                </c:pt>
                <c:pt idx="11126">
                  <c:v>167.00000000000003</c:v>
                </c:pt>
                <c:pt idx="11127">
                  <c:v>166</c:v>
                </c:pt>
                <c:pt idx="11128">
                  <c:v>165</c:v>
                </c:pt>
                <c:pt idx="11129">
                  <c:v>163</c:v>
                </c:pt>
                <c:pt idx="11130">
                  <c:v>164</c:v>
                </c:pt>
                <c:pt idx="11133">
                  <c:v>163</c:v>
                </c:pt>
                <c:pt idx="11134">
                  <c:v>170</c:v>
                </c:pt>
                <c:pt idx="11135">
                  <c:v>167</c:v>
                </c:pt>
                <c:pt idx="11136">
                  <c:v>173</c:v>
                </c:pt>
                <c:pt idx="11137">
                  <c:v>172</c:v>
                </c:pt>
                <c:pt idx="11140">
                  <c:v>166</c:v>
                </c:pt>
                <c:pt idx="11141">
                  <c:v>164</c:v>
                </c:pt>
                <c:pt idx="11142">
                  <c:v>170.00000000000003</c:v>
                </c:pt>
                <c:pt idx="11143">
                  <c:v>178.00000000000003</c:v>
                </c:pt>
                <c:pt idx="11144">
                  <c:v>179.99999999999997</c:v>
                </c:pt>
                <c:pt idx="11147">
                  <c:v>178.99999999999997</c:v>
                </c:pt>
                <c:pt idx="11148">
                  <c:v>181</c:v>
                </c:pt>
                <c:pt idx="11149">
                  <c:v>172.00000000000003</c:v>
                </c:pt>
                <c:pt idx="11150">
                  <c:v>177.99999999999997</c:v>
                </c:pt>
                <c:pt idx="11151">
                  <c:v>175</c:v>
                </c:pt>
                <c:pt idx="11154">
                  <c:v>173.99999999999997</c:v>
                </c:pt>
                <c:pt idx="11155">
                  <c:v>172.00000000000003</c:v>
                </c:pt>
                <c:pt idx="11156">
                  <c:v>171.99999999999997</c:v>
                </c:pt>
                <c:pt idx="11157">
                  <c:v>164</c:v>
                </c:pt>
                <c:pt idx="11158">
                  <c:v>164</c:v>
                </c:pt>
                <c:pt idx="11161">
                  <c:v>162</c:v>
                </c:pt>
                <c:pt idx="11162">
                  <c:v>164</c:v>
                </c:pt>
                <c:pt idx="11163">
                  <c:v>163</c:v>
                </c:pt>
                <c:pt idx="11164">
                  <c:v>163</c:v>
                </c:pt>
                <c:pt idx="11165">
                  <c:v>163</c:v>
                </c:pt>
                <c:pt idx="11168">
                  <c:v>161</c:v>
                </c:pt>
                <c:pt idx="11169">
                  <c:v>161</c:v>
                </c:pt>
                <c:pt idx="11170">
                  <c:v>159</c:v>
                </c:pt>
                <c:pt idx="11171">
                  <c:v>160</c:v>
                </c:pt>
                <c:pt idx="11172">
                  <c:v>162</c:v>
                </c:pt>
                <c:pt idx="11175">
                  <c:v>158</c:v>
                </c:pt>
                <c:pt idx="11176">
                  <c:v>161</c:v>
                </c:pt>
                <c:pt idx="11177">
                  <c:v>162</c:v>
                </c:pt>
                <c:pt idx="11178">
                  <c:v>162</c:v>
                </c:pt>
                <c:pt idx="11179">
                  <c:v>172.00000000000003</c:v>
                </c:pt>
                <c:pt idx="11182">
                  <c:v>166</c:v>
                </c:pt>
                <c:pt idx="11184">
                  <c:v>162</c:v>
                </c:pt>
                <c:pt idx="11185">
                  <c:v>165</c:v>
                </c:pt>
                <c:pt idx="11186">
                  <c:v>168.00000000000003</c:v>
                </c:pt>
                <c:pt idx="11189">
                  <c:v>166</c:v>
                </c:pt>
                <c:pt idx="11190">
                  <c:v>175</c:v>
                </c:pt>
                <c:pt idx="11191">
                  <c:v>179.99999999999997</c:v>
                </c:pt>
                <c:pt idx="11192">
                  <c:v>183</c:v>
                </c:pt>
                <c:pt idx="11193">
                  <c:v>181</c:v>
                </c:pt>
                <c:pt idx="11196">
                  <c:v>178.00000000000003</c:v>
                </c:pt>
                <c:pt idx="11197">
                  <c:v>184</c:v>
                </c:pt>
                <c:pt idx="11198">
                  <c:v>179</c:v>
                </c:pt>
                <c:pt idx="11199">
                  <c:v>175</c:v>
                </c:pt>
                <c:pt idx="11200">
                  <c:v>174.00000000000003</c:v>
                </c:pt>
                <c:pt idx="11203">
                  <c:v>175</c:v>
                </c:pt>
                <c:pt idx="11204">
                  <c:v>168.00000000000003</c:v>
                </c:pt>
                <c:pt idx="11205">
                  <c:v>172.99999999999997</c:v>
                </c:pt>
                <c:pt idx="11206">
                  <c:v>168.00000000000003</c:v>
                </c:pt>
                <c:pt idx="11207">
                  <c:v>171</c:v>
                </c:pt>
                <c:pt idx="11210">
                  <c:v>167.99999999999997</c:v>
                </c:pt>
                <c:pt idx="11211">
                  <c:v>170.00000000000003</c:v>
                </c:pt>
                <c:pt idx="11212">
                  <c:v>171</c:v>
                </c:pt>
                <c:pt idx="11213">
                  <c:v>172.00000000000003</c:v>
                </c:pt>
                <c:pt idx="11214">
                  <c:v>172.00000000000003</c:v>
                </c:pt>
                <c:pt idx="11217">
                  <c:v>167.00000000000003</c:v>
                </c:pt>
                <c:pt idx="11218">
                  <c:v>171</c:v>
                </c:pt>
                <c:pt idx="11219">
                  <c:v>166</c:v>
                </c:pt>
                <c:pt idx="11220">
                  <c:v>163</c:v>
                </c:pt>
                <c:pt idx="11221">
                  <c:v>169.00000000000003</c:v>
                </c:pt>
                <c:pt idx="11224">
                  <c:v>173.99999999999997</c:v>
                </c:pt>
                <c:pt idx="11225">
                  <c:v>179</c:v>
                </c:pt>
                <c:pt idx="11226">
                  <c:v>173.00000000000003</c:v>
                </c:pt>
                <c:pt idx="11227">
                  <c:v>173</c:v>
                </c:pt>
                <c:pt idx="11228">
                  <c:v>171.00000000000003</c:v>
                </c:pt>
                <c:pt idx="11231">
                  <c:v>174.00000000000003</c:v>
                </c:pt>
                <c:pt idx="11233">
                  <c:v>180.00000000000003</c:v>
                </c:pt>
                <c:pt idx="11234">
                  <c:v>176</c:v>
                </c:pt>
                <c:pt idx="11235">
                  <c:v>174.00000000000003</c:v>
                </c:pt>
                <c:pt idx="11238">
                  <c:v>170</c:v>
                </c:pt>
                <c:pt idx="11239">
                  <c:v>171</c:v>
                </c:pt>
                <c:pt idx="11240">
                  <c:v>172</c:v>
                </c:pt>
                <c:pt idx="11241">
                  <c:v>168</c:v>
                </c:pt>
                <c:pt idx="11242">
                  <c:v>165</c:v>
                </c:pt>
                <c:pt idx="11245">
                  <c:v>163</c:v>
                </c:pt>
                <c:pt idx="11246">
                  <c:v>163.99999999999997</c:v>
                </c:pt>
                <c:pt idx="11247">
                  <c:v>165</c:v>
                </c:pt>
                <c:pt idx="11248">
                  <c:v>163.99999999999997</c:v>
                </c:pt>
                <c:pt idx="11249">
                  <c:v>161</c:v>
                </c:pt>
                <c:pt idx="11252">
                  <c:v>161</c:v>
                </c:pt>
                <c:pt idx="11253">
                  <c:v>156.99999999999997</c:v>
                </c:pt>
                <c:pt idx="11254">
                  <c:v>156</c:v>
                </c:pt>
                <c:pt idx="11255">
                  <c:v>149</c:v>
                </c:pt>
                <c:pt idx="11256">
                  <c:v>152.99999999999997</c:v>
                </c:pt>
                <c:pt idx="11259">
                  <c:v>150</c:v>
                </c:pt>
                <c:pt idx="11262">
                  <c:v>141</c:v>
                </c:pt>
                <c:pt idx="11263">
                  <c:v>142</c:v>
                </c:pt>
                <c:pt idx="11266">
                  <c:v>143</c:v>
                </c:pt>
                <c:pt idx="11267">
                  <c:v>136</c:v>
                </c:pt>
                <c:pt idx="11268">
                  <c:v>140</c:v>
                </c:pt>
                <c:pt idx="11269">
                  <c:v>145</c:v>
                </c:pt>
                <c:pt idx="11270">
                  <c:v>144</c:v>
                </c:pt>
                <c:pt idx="11273">
                  <c:v>143.00000000000003</c:v>
                </c:pt>
                <c:pt idx="11274">
                  <c:v>141</c:v>
                </c:pt>
                <c:pt idx="11275">
                  <c:v>145.00000000000003</c:v>
                </c:pt>
                <c:pt idx="11276">
                  <c:v>146</c:v>
                </c:pt>
                <c:pt idx="11277">
                  <c:v>146</c:v>
                </c:pt>
                <c:pt idx="11280">
                  <c:v>146</c:v>
                </c:pt>
                <c:pt idx="11281">
                  <c:v>144</c:v>
                </c:pt>
                <c:pt idx="11282">
                  <c:v>142</c:v>
                </c:pt>
                <c:pt idx="11283">
                  <c:v>142</c:v>
                </c:pt>
                <c:pt idx="11284">
                  <c:v>143.00000000000003</c:v>
                </c:pt>
                <c:pt idx="11287">
                  <c:v>142</c:v>
                </c:pt>
                <c:pt idx="11288">
                  <c:v>145</c:v>
                </c:pt>
                <c:pt idx="11289">
                  <c:v>140</c:v>
                </c:pt>
                <c:pt idx="11290">
                  <c:v>138</c:v>
                </c:pt>
                <c:pt idx="11291">
                  <c:v>138</c:v>
                </c:pt>
                <c:pt idx="11294">
                  <c:v>138</c:v>
                </c:pt>
                <c:pt idx="11295">
                  <c:v>138</c:v>
                </c:pt>
                <c:pt idx="11296">
                  <c:v>140</c:v>
                </c:pt>
                <c:pt idx="11297">
                  <c:v>141</c:v>
                </c:pt>
                <c:pt idx="11298">
                  <c:v>132.99999999999997</c:v>
                </c:pt>
                <c:pt idx="11301">
                  <c:v>135</c:v>
                </c:pt>
                <c:pt idx="11302">
                  <c:v>138</c:v>
                </c:pt>
                <c:pt idx="11303">
                  <c:v>145</c:v>
                </c:pt>
                <c:pt idx="11304">
                  <c:v>146</c:v>
                </c:pt>
                <c:pt idx="11305">
                  <c:v>147</c:v>
                </c:pt>
                <c:pt idx="11308">
                  <c:v>149</c:v>
                </c:pt>
                <c:pt idx="11309">
                  <c:v>153.99999999999997</c:v>
                </c:pt>
                <c:pt idx="11310">
                  <c:v>154</c:v>
                </c:pt>
                <c:pt idx="11311">
                  <c:v>151.00000000000003</c:v>
                </c:pt>
                <c:pt idx="11312">
                  <c:v>150.99999999999997</c:v>
                </c:pt>
                <c:pt idx="11317">
                  <c:v>150.99999999999997</c:v>
                </c:pt>
                <c:pt idx="11318">
                  <c:v>150</c:v>
                </c:pt>
                <c:pt idx="11319">
                  <c:v>156</c:v>
                </c:pt>
                <c:pt idx="11323">
                  <c:v>163</c:v>
                </c:pt>
                <c:pt idx="11324">
                  <c:v>159</c:v>
                </c:pt>
                <c:pt idx="11325">
                  <c:v>155.99999999999997</c:v>
                </c:pt>
                <c:pt idx="11326">
                  <c:v>155</c:v>
                </c:pt>
                <c:pt idx="11329">
                  <c:v>154</c:v>
                </c:pt>
                <c:pt idx="11330">
                  <c:v>156</c:v>
                </c:pt>
                <c:pt idx="11331">
                  <c:v>148.99999999999997</c:v>
                </c:pt>
                <c:pt idx="11332">
                  <c:v>148</c:v>
                </c:pt>
                <c:pt idx="11333">
                  <c:v>142</c:v>
                </c:pt>
                <c:pt idx="11336">
                  <c:v>142</c:v>
                </c:pt>
                <c:pt idx="11337">
                  <c:v>138</c:v>
                </c:pt>
                <c:pt idx="11338">
                  <c:v>144</c:v>
                </c:pt>
                <c:pt idx="11339">
                  <c:v>141</c:v>
                </c:pt>
                <c:pt idx="11340">
                  <c:v>137</c:v>
                </c:pt>
                <c:pt idx="11343">
                  <c:v>137</c:v>
                </c:pt>
                <c:pt idx="11344">
                  <c:v>132.99999999999997</c:v>
                </c:pt>
                <c:pt idx="11345">
                  <c:v>133</c:v>
                </c:pt>
                <c:pt idx="11346">
                  <c:v>133</c:v>
                </c:pt>
                <c:pt idx="11347">
                  <c:v>139</c:v>
                </c:pt>
                <c:pt idx="11350">
                  <c:v>136</c:v>
                </c:pt>
                <c:pt idx="11351">
                  <c:v>131.99999999999997</c:v>
                </c:pt>
                <c:pt idx="11352">
                  <c:v>133</c:v>
                </c:pt>
                <c:pt idx="11353">
                  <c:v>126</c:v>
                </c:pt>
                <c:pt idx="11354">
                  <c:v>126</c:v>
                </c:pt>
                <c:pt idx="11357">
                  <c:v>129</c:v>
                </c:pt>
                <c:pt idx="11358">
                  <c:v>131</c:v>
                </c:pt>
                <c:pt idx="11359">
                  <c:v>126.00000000000003</c:v>
                </c:pt>
                <c:pt idx="11360">
                  <c:v>120</c:v>
                </c:pt>
                <c:pt idx="11361">
                  <c:v>136</c:v>
                </c:pt>
                <c:pt idx="11364">
                  <c:v>136</c:v>
                </c:pt>
                <c:pt idx="11365">
                  <c:v>140</c:v>
                </c:pt>
                <c:pt idx="11366">
                  <c:v>141</c:v>
                </c:pt>
                <c:pt idx="11367">
                  <c:v>138</c:v>
                </c:pt>
                <c:pt idx="11368">
                  <c:v>136</c:v>
                </c:pt>
                <c:pt idx="11371">
                  <c:v>140</c:v>
                </c:pt>
                <c:pt idx="11372">
                  <c:v>138</c:v>
                </c:pt>
                <c:pt idx="11373">
                  <c:v>142.99999999999997</c:v>
                </c:pt>
                <c:pt idx="11374">
                  <c:v>142</c:v>
                </c:pt>
                <c:pt idx="11375">
                  <c:v>146.99999999999997</c:v>
                </c:pt>
                <c:pt idx="11378">
                  <c:v>144.99999999999997</c:v>
                </c:pt>
                <c:pt idx="11379">
                  <c:v>143.00000000000003</c:v>
                </c:pt>
                <c:pt idx="11380">
                  <c:v>140</c:v>
                </c:pt>
                <c:pt idx="11381">
                  <c:v>142</c:v>
                </c:pt>
                <c:pt idx="11382">
                  <c:v>139</c:v>
                </c:pt>
                <c:pt idx="11385">
                  <c:v>146</c:v>
                </c:pt>
                <c:pt idx="11386">
                  <c:v>140</c:v>
                </c:pt>
                <c:pt idx="11387">
                  <c:v>138</c:v>
                </c:pt>
                <c:pt idx="11388">
                  <c:v>133</c:v>
                </c:pt>
                <c:pt idx="11389">
                  <c:v>134</c:v>
                </c:pt>
                <c:pt idx="11392">
                  <c:v>136.99999999999997</c:v>
                </c:pt>
                <c:pt idx="11393">
                  <c:v>137</c:v>
                </c:pt>
                <c:pt idx="11394">
                  <c:v>138</c:v>
                </c:pt>
                <c:pt idx="11395">
                  <c:v>139</c:v>
                </c:pt>
                <c:pt idx="11396">
                  <c:v>139</c:v>
                </c:pt>
                <c:pt idx="11399">
                  <c:v>141</c:v>
                </c:pt>
                <c:pt idx="11400">
                  <c:v>135</c:v>
                </c:pt>
                <c:pt idx="11401">
                  <c:v>133</c:v>
                </c:pt>
                <c:pt idx="11402">
                  <c:v>133</c:v>
                </c:pt>
                <c:pt idx="11403">
                  <c:v>139</c:v>
                </c:pt>
                <c:pt idx="11406">
                  <c:v>138</c:v>
                </c:pt>
                <c:pt idx="11407">
                  <c:v>137</c:v>
                </c:pt>
                <c:pt idx="11408">
                  <c:v>138</c:v>
                </c:pt>
                <c:pt idx="11409">
                  <c:v>133</c:v>
                </c:pt>
                <c:pt idx="11414">
                  <c:v>130</c:v>
                </c:pt>
                <c:pt idx="11415">
                  <c:v>125</c:v>
                </c:pt>
                <c:pt idx="11416">
                  <c:v>122</c:v>
                </c:pt>
                <c:pt idx="11417">
                  <c:v>127</c:v>
                </c:pt>
                <c:pt idx="11420">
                  <c:v>127</c:v>
                </c:pt>
                <c:pt idx="11421">
                  <c:v>127</c:v>
                </c:pt>
                <c:pt idx="11422">
                  <c:v>126</c:v>
                </c:pt>
                <c:pt idx="11423">
                  <c:v>131</c:v>
                </c:pt>
                <c:pt idx="11424">
                  <c:v>129</c:v>
                </c:pt>
                <c:pt idx="11427">
                  <c:v>127</c:v>
                </c:pt>
                <c:pt idx="11428">
                  <c:v>123</c:v>
                </c:pt>
                <c:pt idx="11429">
                  <c:v>121</c:v>
                </c:pt>
                <c:pt idx="11430">
                  <c:v>120</c:v>
                </c:pt>
                <c:pt idx="11431">
                  <c:v>121</c:v>
                </c:pt>
                <c:pt idx="11434">
                  <c:v>116.00000000000001</c:v>
                </c:pt>
                <c:pt idx="11435">
                  <c:v>116.00000000000001</c:v>
                </c:pt>
                <c:pt idx="11436">
                  <c:v>112.99999999999999</c:v>
                </c:pt>
                <c:pt idx="11437">
                  <c:v>112.99999999999999</c:v>
                </c:pt>
                <c:pt idx="11438">
                  <c:v>117</c:v>
                </c:pt>
                <c:pt idx="11441">
                  <c:v>122</c:v>
                </c:pt>
                <c:pt idx="11443">
                  <c:v>119</c:v>
                </c:pt>
                <c:pt idx="11444">
                  <c:v>119</c:v>
                </c:pt>
                <c:pt idx="11445">
                  <c:v>124</c:v>
                </c:pt>
                <c:pt idx="11448">
                  <c:v>122</c:v>
                </c:pt>
                <c:pt idx="11449">
                  <c:v>132</c:v>
                </c:pt>
                <c:pt idx="11450">
                  <c:v>129</c:v>
                </c:pt>
                <c:pt idx="11451">
                  <c:v>136</c:v>
                </c:pt>
                <c:pt idx="11452">
                  <c:v>134</c:v>
                </c:pt>
                <c:pt idx="11455">
                  <c:v>129.99999999999997</c:v>
                </c:pt>
                <c:pt idx="11456">
                  <c:v>129</c:v>
                </c:pt>
                <c:pt idx="11457">
                  <c:v>140.99999999999997</c:v>
                </c:pt>
                <c:pt idx="11458">
                  <c:v>150</c:v>
                </c:pt>
                <c:pt idx="11459">
                  <c:v>155.00000000000003</c:v>
                </c:pt>
                <c:pt idx="11463">
                  <c:v>175.99999999999997</c:v>
                </c:pt>
                <c:pt idx="11464">
                  <c:v>192</c:v>
                </c:pt>
                <c:pt idx="11465">
                  <c:v>184</c:v>
                </c:pt>
                <c:pt idx="11466">
                  <c:v>208</c:v>
                </c:pt>
                <c:pt idx="11469">
                  <c:v>212</c:v>
                </c:pt>
                <c:pt idx="11470">
                  <c:v>276</c:v>
                </c:pt>
                <c:pt idx="11471">
                  <c:v>269</c:v>
                </c:pt>
                <c:pt idx="11472">
                  <c:v>237</c:v>
                </c:pt>
                <c:pt idx="11473">
                  <c:v>217</c:v>
                </c:pt>
                <c:pt idx="11476">
                  <c:v>216</c:v>
                </c:pt>
                <c:pt idx="11477">
                  <c:v>223</c:v>
                </c:pt>
                <c:pt idx="11478">
                  <c:v>245.00000000000003</c:v>
                </c:pt>
                <c:pt idx="11479">
                  <c:v>236.00000000000003</c:v>
                </c:pt>
                <c:pt idx="11480">
                  <c:v>267</c:v>
                </c:pt>
                <c:pt idx="11483">
                  <c:v>238</c:v>
                </c:pt>
                <c:pt idx="11484">
                  <c:v>229</c:v>
                </c:pt>
                <c:pt idx="11485">
                  <c:v>232.99999999999997</c:v>
                </c:pt>
                <c:pt idx="11486">
                  <c:v>228.00000000000003</c:v>
                </c:pt>
                <c:pt idx="11487">
                  <c:v>238.00000000000003</c:v>
                </c:pt>
                <c:pt idx="11490">
                  <c:v>215.99999999999997</c:v>
                </c:pt>
                <c:pt idx="11491">
                  <c:v>221</c:v>
                </c:pt>
                <c:pt idx="11492">
                  <c:v>215.00000000000003</c:v>
                </c:pt>
                <c:pt idx="11493">
                  <c:v>236</c:v>
                </c:pt>
                <c:pt idx="11494">
                  <c:v>236.99999999999997</c:v>
                </c:pt>
                <c:pt idx="11497">
                  <c:v>240</c:v>
                </c:pt>
                <c:pt idx="11498">
                  <c:v>257</c:v>
                </c:pt>
                <c:pt idx="11499">
                  <c:v>259</c:v>
                </c:pt>
                <c:pt idx="11500">
                  <c:v>249.00000000000003</c:v>
                </c:pt>
                <c:pt idx="11501">
                  <c:v>235</c:v>
                </c:pt>
                <c:pt idx="11504">
                  <c:v>238</c:v>
                </c:pt>
                <c:pt idx="11505">
                  <c:v>232.00000000000003</c:v>
                </c:pt>
                <c:pt idx="11506">
                  <c:v>235</c:v>
                </c:pt>
                <c:pt idx="11507">
                  <c:v>230.00000000000003</c:v>
                </c:pt>
                <c:pt idx="11508">
                  <c:v>238</c:v>
                </c:pt>
                <c:pt idx="11511">
                  <c:v>237</c:v>
                </c:pt>
                <c:pt idx="11512">
                  <c:v>237</c:v>
                </c:pt>
                <c:pt idx="11513">
                  <c:v>232.00000000000003</c:v>
                </c:pt>
                <c:pt idx="11514">
                  <c:v>227.99999999999997</c:v>
                </c:pt>
                <c:pt idx="11515">
                  <c:v>227.99999999999997</c:v>
                </c:pt>
                <c:pt idx="11518">
                  <c:v>225.99999999999997</c:v>
                </c:pt>
                <c:pt idx="11519">
                  <c:v>225</c:v>
                </c:pt>
                <c:pt idx="11520">
                  <c:v>214</c:v>
                </c:pt>
                <c:pt idx="11521">
                  <c:v>212</c:v>
                </c:pt>
                <c:pt idx="11522">
                  <c:v>224.00000000000003</c:v>
                </c:pt>
                <c:pt idx="11525">
                  <c:v>219.00000000000003</c:v>
                </c:pt>
                <c:pt idx="11526">
                  <c:v>225</c:v>
                </c:pt>
                <c:pt idx="11527">
                  <c:v>228.00000000000003</c:v>
                </c:pt>
                <c:pt idx="11528">
                  <c:v>229</c:v>
                </c:pt>
                <c:pt idx="11529">
                  <c:v>227.99999999999997</c:v>
                </c:pt>
                <c:pt idx="11532">
                  <c:v>234</c:v>
                </c:pt>
                <c:pt idx="11533">
                  <c:v>231</c:v>
                </c:pt>
                <c:pt idx="11534">
                  <c:v>227.99999999999997</c:v>
                </c:pt>
                <c:pt idx="11535">
                  <c:v>242</c:v>
                </c:pt>
                <c:pt idx="11536">
                  <c:v>254</c:v>
                </c:pt>
                <c:pt idx="11539">
                  <c:v>263</c:v>
                </c:pt>
                <c:pt idx="11540">
                  <c:v>262</c:v>
                </c:pt>
                <c:pt idx="11541">
                  <c:v>262</c:v>
                </c:pt>
                <c:pt idx="11542">
                  <c:v>263.99999999999994</c:v>
                </c:pt>
                <c:pt idx="11543">
                  <c:v>276</c:v>
                </c:pt>
                <c:pt idx="11546">
                  <c:v>292.00000000000006</c:v>
                </c:pt>
                <c:pt idx="11547">
                  <c:v>291</c:v>
                </c:pt>
                <c:pt idx="11549">
                  <c:v>297</c:v>
                </c:pt>
                <c:pt idx="11550">
                  <c:v>301</c:v>
                </c:pt>
                <c:pt idx="11553">
                  <c:v>293</c:v>
                </c:pt>
                <c:pt idx="11554">
                  <c:v>293</c:v>
                </c:pt>
                <c:pt idx="11555">
                  <c:v>285</c:v>
                </c:pt>
                <c:pt idx="11556">
                  <c:v>285</c:v>
                </c:pt>
                <c:pt idx="11557">
                  <c:v>295</c:v>
                </c:pt>
                <c:pt idx="11560">
                  <c:v>293</c:v>
                </c:pt>
                <c:pt idx="11561">
                  <c:v>293</c:v>
                </c:pt>
                <c:pt idx="11563">
                  <c:v>290.99999999999994</c:v>
                </c:pt>
                <c:pt idx="11564">
                  <c:v>299</c:v>
                </c:pt>
                <c:pt idx="11567">
                  <c:v>299</c:v>
                </c:pt>
                <c:pt idx="11568">
                  <c:v>289</c:v>
                </c:pt>
                <c:pt idx="11569">
                  <c:v>272</c:v>
                </c:pt>
                <c:pt idx="11570">
                  <c:v>263</c:v>
                </c:pt>
                <c:pt idx="11571">
                  <c:v>264</c:v>
                </c:pt>
                <c:pt idx="11574">
                  <c:v>250.99999999999997</c:v>
                </c:pt>
                <c:pt idx="11575">
                  <c:v>246</c:v>
                </c:pt>
                <c:pt idx="11576">
                  <c:v>252</c:v>
                </c:pt>
                <c:pt idx="11577">
                  <c:v>253.00000000000003</c:v>
                </c:pt>
                <c:pt idx="11578">
                  <c:v>252.99999999999997</c:v>
                </c:pt>
                <c:pt idx="11581">
                  <c:v>242.99999999999997</c:v>
                </c:pt>
                <c:pt idx="11582">
                  <c:v>234.99999999999997</c:v>
                </c:pt>
                <c:pt idx="11583">
                  <c:v>228.00000000000003</c:v>
                </c:pt>
                <c:pt idx="11584">
                  <c:v>235</c:v>
                </c:pt>
                <c:pt idx="11585">
                  <c:v>236.00000000000003</c:v>
                </c:pt>
                <c:pt idx="11588">
                  <c:v>242.99999999999997</c:v>
                </c:pt>
                <c:pt idx="11589">
                  <c:v>234</c:v>
                </c:pt>
                <c:pt idx="11590">
                  <c:v>229.99999999999997</c:v>
                </c:pt>
                <c:pt idx="11591">
                  <c:v>244.00000000000003</c:v>
                </c:pt>
                <c:pt idx="11592">
                  <c:v>274</c:v>
                </c:pt>
                <c:pt idx="11595">
                  <c:v>270</c:v>
                </c:pt>
                <c:pt idx="11596">
                  <c:v>296</c:v>
                </c:pt>
                <c:pt idx="11598">
                  <c:v>280</c:v>
                </c:pt>
                <c:pt idx="11599">
                  <c:v>284.99999999999994</c:v>
                </c:pt>
                <c:pt idx="11602">
                  <c:v>305.99999999999994</c:v>
                </c:pt>
                <c:pt idx="11603">
                  <c:v>300</c:v>
                </c:pt>
                <c:pt idx="11604">
                  <c:v>294.00000000000006</c:v>
                </c:pt>
                <c:pt idx="11605">
                  <c:v>309</c:v>
                </c:pt>
                <c:pt idx="11606">
                  <c:v>301.99999999999994</c:v>
                </c:pt>
                <c:pt idx="11609">
                  <c:v>307</c:v>
                </c:pt>
                <c:pt idx="11610">
                  <c:v>292</c:v>
                </c:pt>
                <c:pt idx="11611">
                  <c:v>299</c:v>
                </c:pt>
                <c:pt idx="11612">
                  <c:v>312</c:v>
                </c:pt>
                <c:pt idx="11613">
                  <c:v>324</c:v>
                </c:pt>
                <c:pt idx="11616">
                  <c:v>298</c:v>
                </c:pt>
                <c:pt idx="11617">
                  <c:v>310</c:v>
                </c:pt>
                <c:pt idx="11618">
                  <c:v>315</c:v>
                </c:pt>
                <c:pt idx="11619">
                  <c:v>317</c:v>
                </c:pt>
                <c:pt idx="11620">
                  <c:v>314</c:v>
                </c:pt>
                <c:pt idx="11623">
                  <c:v>292.00000000000006</c:v>
                </c:pt>
                <c:pt idx="11624">
                  <c:v>304</c:v>
                </c:pt>
                <c:pt idx="11625">
                  <c:v>303</c:v>
                </c:pt>
                <c:pt idx="11632">
                  <c:v>290</c:v>
                </c:pt>
                <c:pt idx="11633">
                  <c:v>295</c:v>
                </c:pt>
                <c:pt idx="11634">
                  <c:v>301</c:v>
                </c:pt>
                <c:pt idx="11637">
                  <c:v>305</c:v>
                </c:pt>
                <c:pt idx="11638">
                  <c:v>309</c:v>
                </c:pt>
                <c:pt idx="11639">
                  <c:v>311.99999999999994</c:v>
                </c:pt>
                <c:pt idx="11640">
                  <c:v>312</c:v>
                </c:pt>
                <c:pt idx="11641">
                  <c:v>307</c:v>
                </c:pt>
                <c:pt idx="11644">
                  <c:v>310</c:v>
                </c:pt>
                <c:pt idx="11645">
                  <c:v>327</c:v>
                </c:pt>
                <c:pt idx="11646">
                  <c:v>313.99999999999994</c:v>
                </c:pt>
                <c:pt idx="11647">
                  <c:v>309.00000000000006</c:v>
                </c:pt>
                <c:pt idx="11648">
                  <c:v>300</c:v>
                </c:pt>
                <c:pt idx="11651">
                  <c:v>287</c:v>
                </c:pt>
                <c:pt idx="11652">
                  <c:v>290</c:v>
                </c:pt>
                <c:pt idx="11653">
                  <c:v>293</c:v>
                </c:pt>
                <c:pt idx="11654">
                  <c:v>293</c:v>
                </c:pt>
                <c:pt idx="11655">
                  <c:v>290</c:v>
                </c:pt>
                <c:pt idx="11658">
                  <c:v>281</c:v>
                </c:pt>
                <c:pt idx="11659">
                  <c:v>287</c:v>
                </c:pt>
                <c:pt idx="11660">
                  <c:v>282</c:v>
                </c:pt>
                <c:pt idx="11661">
                  <c:v>291</c:v>
                </c:pt>
                <c:pt idx="11662">
                  <c:v>290</c:v>
                </c:pt>
                <c:pt idx="11665">
                  <c:v>288</c:v>
                </c:pt>
                <c:pt idx="11666">
                  <c:v>286</c:v>
                </c:pt>
                <c:pt idx="11667">
                  <c:v>276</c:v>
                </c:pt>
                <c:pt idx="11668">
                  <c:v>263</c:v>
                </c:pt>
                <c:pt idx="11669">
                  <c:v>269.00000000000006</c:v>
                </c:pt>
                <c:pt idx="11672">
                  <c:v>270</c:v>
                </c:pt>
                <c:pt idx="11673">
                  <c:v>272</c:v>
                </c:pt>
                <c:pt idx="11674">
                  <c:v>252</c:v>
                </c:pt>
                <c:pt idx="11675">
                  <c:v>252</c:v>
                </c:pt>
                <c:pt idx="11676">
                  <c:v>257</c:v>
                </c:pt>
                <c:pt idx="11682">
                  <c:v>265</c:v>
                </c:pt>
                <c:pt idx="11683">
                  <c:v>250</c:v>
                </c:pt>
                <c:pt idx="11688">
                  <c:v>250</c:v>
                </c:pt>
                <c:pt idx="11689">
                  <c:v>259</c:v>
                </c:pt>
                <c:pt idx="11690">
                  <c:v>268</c:v>
                </c:pt>
                <c:pt idx="11693">
                  <c:v>267</c:v>
                </c:pt>
                <c:pt idx="11694">
                  <c:v>273</c:v>
                </c:pt>
                <c:pt idx="11695">
                  <c:v>265</c:v>
                </c:pt>
                <c:pt idx="11696">
                  <c:v>268</c:v>
                </c:pt>
                <c:pt idx="11697">
                  <c:v>259</c:v>
                </c:pt>
                <c:pt idx="11700">
                  <c:v>262</c:v>
                </c:pt>
                <c:pt idx="11701">
                  <c:v>263</c:v>
                </c:pt>
                <c:pt idx="11702">
                  <c:v>259</c:v>
                </c:pt>
                <c:pt idx="11703">
                  <c:v>255.00000000000003</c:v>
                </c:pt>
                <c:pt idx="11704">
                  <c:v>251.00000000000003</c:v>
                </c:pt>
                <c:pt idx="11707">
                  <c:v>250.99999999999997</c:v>
                </c:pt>
                <c:pt idx="11708">
                  <c:v>248.00000000000006</c:v>
                </c:pt>
                <c:pt idx="11709">
                  <c:v>252.99999999999997</c:v>
                </c:pt>
                <c:pt idx="11710">
                  <c:v>247.00000000000003</c:v>
                </c:pt>
                <c:pt idx="11711">
                  <c:v>250</c:v>
                </c:pt>
                <c:pt idx="11714">
                  <c:v>246.99999999999997</c:v>
                </c:pt>
                <c:pt idx="11715">
                  <c:v>242</c:v>
                </c:pt>
                <c:pt idx="11716">
                  <c:v>242</c:v>
                </c:pt>
                <c:pt idx="11717">
                  <c:v>241</c:v>
                </c:pt>
                <c:pt idx="11718">
                  <c:v>259.99999999999994</c:v>
                </c:pt>
                <c:pt idx="11721">
                  <c:v>257</c:v>
                </c:pt>
                <c:pt idx="11722">
                  <c:v>256</c:v>
                </c:pt>
                <c:pt idx="11723">
                  <c:v>263.99999999999994</c:v>
                </c:pt>
                <c:pt idx="11724">
                  <c:v>280</c:v>
                </c:pt>
                <c:pt idx="11725">
                  <c:v>286.99999999999994</c:v>
                </c:pt>
                <c:pt idx="11728">
                  <c:v>279</c:v>
                </c:pt>
                <c:pt idx="11729">
                  <c:v>271</c:v>
                </c:pt>
                <c:pt idx="11730">
                  <c:v>267</c:v>
                </c:pt>
                <c:pt idx="11731">
                  <c:v>269</c:v>
                </c:pt>
                <c:pt idx="11732">
                  <c:v>274</c:v>
                </c:pt>
                <c:pt idx="11735">
                  <c:v>265.99999999999994</c:v>
                </c:pt>
                <c:pt idx="11736">
                  <c:v>271</c:v>
                </c:pt>
                <c:pt idx="11737">
                  <c:v>274</c:v>
                </c:pt>
                <c:pt idx="11738">
                  <c:v>274</c:v>
                </c:pt>
                <c:pt idx="11739">
                  <c:v>275</c:v>
                </c:pt>
                <c:pt idx="11742">
                  <c:v>266</c:v>
                </c:pt>
                <c:pt idx="11743">
                  <c:v>262</c:v>
                </c:pt>
                <c:pt idx="11744">
                  <c:v>262</c:v>
                </c:pt>
                <c:pt idx="11745">
                  <c:v>261</c:v>
                </c:pt>
                <c:pt idx="11746">
                  <c:v>269</c:v>
                </c:pt>
                <c:pt idx="11749">
                  <c:v>270</c:v>
                </c:pt>
                <c:pt idx="11750">
                  <c:v>268</c:v>
                </c:pt>
                <c:pt idx="11751">
                  <c:v>267.00000000000006</c:v>
                </c:pt>
                <c:pt idx="11752">
                  <c:v>258</c:v>
                </c:pt>
                <c:pt idx="11753">
                  <c:v>265.00000000000006</c:v>
                </c:pt>
                <c:pt idx="11756">
                  <c:v>264</c:v>
                </c:pt>
                <c:pt idx="11757">
                  <c:v>261.00000000000006</c:v>
                </c:pt>
                <c:pt idx="11758">
                  <c:v>265</c:v>
                </c:pt>
                <c:pt idx="11759">
                  <c:v>259.00000000000006</c:v>
                </c:pt>
                <c:pt idx="11760">
                  <c:v>256</c:v>
                </c:pt>
                <c:pt idx="11763">
                  <c:v>249.00000000000003</c:v>
                </c:pt>
                <c:pt idx="11764">
                  <c:v>254.99999999999997</c:v>
                </c:pt>
                <c:pt idx="11765">
                  <c:v>256</c:v>
                </c:pt>
                <c:pt idx="11766">
                  <c:v>254</c:v>
                </c:pt>
                <c:pt idx="11767">
                  <c:v>263</c:v>
                </c:pt>
                <c:pt idx="11770">
                  <c:v>260</c:v>
                </c:pt>
                <c:pt idx="11771">
                  <c:v>267</c:v>
                </c:pt>
                <c:pt idx="11772">
                  <c:v>272</c:v>
                </c:pt>
                <c:pt idx="11773">
                  <c:v>271</c:v>
                </c:pt>
                <c:pt idx="11774">
                  <c:v>270</c:v>
                </c:pt>
                <c:pt idx="11777">
                  <c:v>273</c:v>
                </c:pt>
                <c:pt idx="11779">
                  <c:v>268</c:v>
                </c:pt>
                <c:pt idx="11780">
                  <c:v>268</c:v>
                </c:pt>
                <c:pt idx="11781">
                  <c:v>263.00000000000006</c:v>
                </c:pt>
                <c:pt idx="11784">
                  <c:v>264</c:v>
                </c:pt>
                <c:pt idx="11785">
                  <c:v>261.00000000000006</c:v>
                </c:pt>
                <c:pt idx="11786">
                  <c:v>255.99999999999997</c:v>
                </c:pt>
                <c:pt idx="11787">
                  <c:v>259</c:v>
                </c:pt>
                <c:pt idx="11788">
                  <c:v>248</c:v>
                </c:pt>
                <c:pt idx="11791">
                  <c:v>248</c:v>
                </c:pt>
                <c:pt idx="11792">
                  <c:v>252</c:v>
                </c:pt>
                <c:pt idx="11793">
                  <c:v>252</c:v>
                </c:pt>
                <c:pt idx="11794">
                  <c:v>254</c:v>
                </c:pt>
                <c:pt idx="11799">
                  <c:v>261.00000000000006</c:v>
                </c:pt>
                <c:pt idx="11800">
                  <c:v>262</c:v>
                </c:pt>
                <c:pt idx="11801">
                  <c:v>269</c:v>
                </c:pt>
                <c:pt idx="11802">
                  <c:v>264</c:v>
                </c:pt>
                <c:pt idx="11805">
                  <c:v>257</c:v>
                </c:pt>
                <c:pt idx="11806">
                  <c:v>258</c:v>
                </c:pt>
                <c:pt idx="11808">
                  <c:v>252.99999999999997</c:v>
                </c:pt>
                <c:pt idx="11809">
                  <c:v>252</c:v>
                </c:pt>
                <c:pt idx="11812">
                  <c:v>257</c:v>
                </c:pt>
                <c:pt idx="11813">
                  <c:v>259</c:v>
                </c:pt>
                <c:pt idx="11814">
                  <c:v>268</c:v>
                </c:pt>
                <c:pt idx="11815">
                  <c:v>272</c:v>
                </c:pt>
                <c:pt idx="11816">
                  <c:v>272</c:v>
                </c:pt>
                <c:pt idx="11819">
                  <c:v>275</c:v>
                </c:pt>
                <c:pt idx="11820">
                  <c:v>278</c:v>
                </c:pt>
                <c:pt idx="11821">
                  <c:v>285</c:v>
                </c:pt>
                <c:pt idx="11822">
                  <c:v>282</c:v>
                </c:pt>
                <c:pt idx="11823">
                  <c:v>276</c:v>
                </c:pt>
                <c:pt idx="11826">
                  <c:v>277</c:v>
                </c:pt>
                <c:pt idx="11827">
                  <c:v>274</c:v>
                </c:pt>
                <c:pt idx="11828">
                  <c:v>271</c:v>
                </c:pt>
                <c:pt idx="11829">
                  <c:v>273</c:v>
                </c:pt>
                <c:pt idx="11830">
                  <c:v>268</c:v>
                </c:pt>
                <c:pt idx="11833">
                  <c:v>272</c:v>
                </c:pt>
                <c:pt idx="11834">
                  <c:v>286.00000000000006</c:v>
                </c:pt>
                <c:pt idx="11835">
                  <c:v>283</c:v>
                </c:pt>
                <c:pt idx="11836">
                  <c:v>280</c:v>
                </c:pt>
                <c:pt idx="11837">
                  <c:v>288</c:v>
                </c:pt>
                <c:pt idx="11840">
                  <c:v>282</c:v>
                </c:pt>
                <c:pt idx="11841">
                  <c:v>270</c:v>
                </c:pt>
                <c:pt idx="11842">
                  <c:v>273</c:v>
                </c:pt>
                <c:pt idx="11843">
                  <c:v>270</c:v>
                </c:pt>
                <c:pt idx="11844">
                  <c:v>258</c:v>
                </c:pt>
                <c:pt idx="11848">
                  <c:v>254</c:v>
                </c:pt>
                <c:pt idx="11849">
                  <c:v>263</c:v>
                </c:pt>
                <c:pt idx="11850">
                  <c:v>263</c:v>
                </c:pt>
                <c:pt idx="11851">
                  <c:v>258</c:v>
                </c:pt>
                <c:pt idx="11854">
                  <c:v>257</c:v>
                </c:pt>
                <c:pt idx="11855">
                  <c:v>244.00000000000003</c:v>
                </c:pt>
                <c:pt idx="11856">
                  <c:v>241</c:v>
                </c:pt>
                <c:pt idx="11857">
                  <c:v>237</c:v>
                </c:pt>
                <c:pt idx="11858">
                  <c:v>246</c:v>
                </c:pt>
                <c:pt idx="11861">
                  <c:v>242</c:v>
                </c:pt>
                <c:pt idx="11862">
                  <c:v>247.00000000000003</c:v>
                </c:pt>
                <c:pt idx="11863">
                  <c:v>246</c:v>
                </c:pt>
                <c:pt idx="11864">
                  <c:v>244.00000000000003</c:v>
                </c:pt>
                <c:pt idx="11865">
                  <c:v>242</c:v>
                </c:pt>
                <c:pt idx="11868">
                  <c:v>234</c:v>
                </c:pt>
                <c:pt idx="11869">
                  <c:v>221.99999999999997</c:v>
                </c:pt>
                <c:pt idx="11870">
                  <c:v>211</c:v>
                </c:pt>
                <c:pt idx="11871">
                  <c:v>203.00000000000003</c:v>
                </c:pt>
                <c:pt idx="11872">
                  <c:v>213</c:v>
                </c:pt>
                <c:pt idx="11875">
                  <c:v>210</c:v>
                </c:pt>
                <c:pt idx="11876">
                  <c:v>208</c:v>
                </c:pt>
                <c:pt idx="11877">
                  <c:v>200.99999999999997</c:v>
                </c:pt>
                <c:pt idx="11878">
                  <c:v>196</c:v>
                </c:pt>
                <c:pt idx="11879">
                  <c:v>192</c:v>
                </c:pt>
                <c:pt idx="11882">
                  <c:v>188</c:v>
                </c:pt>
                <c:pt idx="11883">
                  <c:v>188</c:v>
                </c:pt>
                <c:pt idx="11884">
                  <c:v>187</c:v>
                </c:pt>
                <c:pt idx="11885">
                  <c:v>184</c:v>
                </c:pt>
                <c:pt idx="11886">
                  <c:v>194.00000000000003</c:v>
                </c:pt>
                <c:pt idx="11889">
                  <c:v>197.00000000000003</c:v>
                </c:pt>
                <c:pt idx="11890">
                  <c:v>196.00000000000003</c:v>
                </c:pt>
                <c:pt idx="11891">
                  <c:v>185</c:v>
                </c:pt>
                <c:pt idx="11892">
                  <c:v>186</c:v>
                </c:pt>
                <c:pt idx="11893">
                  <c:v>188</c:v>
                </c:pt>
                <c:pt idx="11896">
                  <c:v>196</c:v>
                </c:pt>
                <c:pt idx="11897">
                  <c:v>200</c:v>
                </c:pt>
                <c:pt idx="11898">
                  <c:v>197.00000000000003</c:v>
                </c:pt>
                <c:pt idx="11899">
                  <c:v>198</c:v>
                </c:pt>
                <c:pt idx="11900">
                  <c:v>204</c:v>
                </c:pt>
                <c:pt idx="11903">
                  <c:v>204</c:v>
                </c:pt>
                <c:pt idx="11904">
                  <c:v>204</c:v>
                </c:pt>
                <c:pt idx="11905">
                  <c:v>200.99999999999997</c:v>
                </c:pt>
                <c:pt idx="11906">
                  <c:v>207.00000000000003</c:v>
                </c:pt>
                <c:pt idx="11907">
                  <c:v>237</c:v>
                </c:pt>
                <c:pt idx="11910">
                  <c:v>234</c:v>
                </c:pt>
                <c:pt idx="11911">
                  <c:v>225.99999999999997</c:v>
                </c:pt>
                <c:pt idx="11912">
                  <c:v>218.00000000000003</c:v>
                </c:pt>
                <c:pt idx="11914">
                  <c:v>208</c:v>
                </c:pt>
                <c:pt idx="11917">
                  <c:v>212</c:v>
                </c:pt>
                <c:pt idx="11918">
                  <c:v>198</c:v>
                </c:pt>
                <c:pt idx="11919">
                  <c:v>200</c:v>
                </c:pt>
                <c:pt idx="11920">
                  <c:v>198</c:v>
                </c:pt>
                <c:pt idx="11921">
                  <c:v>192</c:v>
                </c:pt>
                <c:pt idx="11924">
                  <c:v>196</c:v>
                </c:pt>
                <c:pt idx="11925">
                  <c:v>189</c:v>
                </c:pt>
                <c:pt idx="11926">
                  <c:v>182</c:v>
                </c:pt>
                <c:pt idx="11927">
                  <c:v>166</c:v>
                </c:pt>
                <c:pt idx="11928">
                  <c:v>166</c:v>
                </c:pt>
                <c:pt idx="11931">
                  <c:v>167</c:v>
                </c:pt>
                <c:pt idx="11932">
                  <c:v>162</c:v>
                </c:pt>
                <c:pt idx="11933">
                  <c:v>152</c:v>
                </c:pt>
                <c:pt idx="11934">
                  <c:v>149</c:v>
                </c:pt>
                <c:pt idx="11935">
                  <c:v>144</c:v>
                </c:pt>
                <c:pt idx="11938">
                  <c:v>145.00000000000003</c:v>
                </c:pt>
                <c:pt idx="11939">
                  <c:v>156.99999999999997</c:v>
                </c:pt>
                <c:pt idx="11940">
                  <c:v>153</c:v>
                </c:pt>
                <c:pt idx="11941">
                  <c:v>152</c:v>
                </c:pt>
                <c:pt idx="11942">
                  <c:v>136</c:v>
                </c:pt>
                <c:pt idx="11945">
                  <c:v>136</c:v>
                </c:pt>
                <c:pt idx="11946">
                  <c:v>138</c:v>
                </c:pt>
                <c:pt idx="11947">
                  <c:v>139</c:v>
                </c:pt>
                <c:pt idx="11948">
                  <c:v>138</c:v>
                </c:pt>
                <c:pt idx="11949">
                  <c:v>141</c:v>
                </c:pt>
                <c:pt idx="11952">
                  <c:v>149</c:v>
                </c:pt>
                <c:pt idx="11953">
                  <c:v>148</c:v>
                </c:pt>
                <c:pt idx="11954">
                  <c:v>154</c:v>
                </c:pt>
                <c:pt idx="11955">
                  <c:v>151</c:v>
                </c:pt>
                <c:pt idx="11956">
                  <c:v>149</c:v>
                </c:pt>
                <c:pt idx="11959">
                  <c:v>147.00000000000003</c:v>
                </c:pt>
                <c:pt idx="11960">
                  <c:v>143.00000000000003</c:v>
                </c:pt>
                <c:pt idx="11961">
                  <c:v>153</c:v>
                </c:pt>
                <c:pt idx="11963">
                  <c:v>149.00000000000003</c:v>
                </c:pt>
                <c:pt idx="11966">
                  <c:v>152</c:v>
                </c:pt>
                <c:pt idx="11967">
                  <c:v>151</c:v>
                </c:pt>
                <c:pt idx="11968">
                  <c:v>151</c:v>
                </c:pt>
                <c:pt idx="11969">
                  <c:v>147.00000000000003</c:v>
                </c:pt>
                <c:pt idx="11970">
                  <c:v>151</c:v>
                </c:pt>
                <c:pt idx="11973">
                  <c:v>150</c:v>
                </c:pt>
                <c:pt idx="11974">
                  <c:v>149</c:v>
                </c:pt>
                <c:pt idx="11975">
                  <c:v>146</c:v>
                </c:pt>
                <c:pt idx="11976">
                  <c:v>141</c:v>
                </c:pt>
                <c:pt idx="11977">
                  <c:v>141</c:v>
                </c:pt>
                <c:pt idx="11980">
                  <c:v>142.00000000000003</c:v>
                </c:pt>
                <c:pt idx="11981">
                  <c:v>142</c:v>
                </c:pt>
                <c:pt idx="11982">
                  <c:v>143.00000000000003</c:v>
                </c:pt>
                <c:pt idx="11983">
                  <c:v>143.00000000000003</c:v>
                </c:pt>
                <c:pt idx="11984">
                  <c:v>143.00000000000003</c:v>
                </c:pt>
                <c:pt idx="11987">
                  <c:v>145.00000000000003</c:v>
                </c:pt>
                <c:pt idx="11988">
                  <c:v>143.00000000000003</c:v>
                </c:pt>
                <c:pt idx="11989">
                  <c:v>145.00000000000003</c:v>
                </c:pt>
                <c:pt idx="11990">
                  <c:v>143.00000000000003</c:v>
                </c:pt>
                <c:pt idx="11994">
                  <c:v>142</c:v>
                </c:pt>
                <c:pt idx="11995">
                  <c:v>143.00000000000003</c:v>
                </c:pt>
                <c:pt idx="11996">
                  <c:v>145.00000000000003</c:v>
                </c:pt>
                <c:pt idx="11997">
                  <c:v>148</c:v>
                </c:pt>
                <c:pt idx="11998">
                  <c:v>158</c:v>
                </c:pt>
                <c:pt idx="12001">
                  <c:v>159</c:v>
                </c:pt>
                <c:pt idx="12002">
                  <c:v>154</c:v>
                </c:pt>
                <c:pt idx="12003">
                  <c:v>160</c:v>
                </c:pt>
                <c:pt idx="12004">
                  <c:v>165</c:v>
                </c:pt>
                <c:pt idx="12005">
                  <c:v>171.00000000000003</c:v>
                </c:pt>
                <c:pt idx="12008">
                  <c:v>160</c:v>
                </c:pt>
                <c:pt idx="12009">
                  <c:v>164</c:v>
                </c:pt>
                <c:pt idx="12010">
                  <c:v>167</c:v>
                </c:pt>
                <c:pt idx="12011">
                  <c:v>161</c:v>
                </c:pt>
                <c:pt idx="12012">
                  <c:v>164</c:v>
                </c:pt>
                <c:pt idx="12015">
                  <c:v>161</c:v>
                </c:pt>
                <c:pt idx="12016">
                  <c:v>162</c:v>
                </c:pt>
                <c:pt idx="12017">
                  <c:v>168.00000000000003</c:v>
                </c:pt>
                <c:pt idx="12018">
                  <c:v>170.00000000000003</c:v>
                </c:pt>
                <c:pt idx="12019">
                  <c:v>169</c:v>
                </c:pt>
                <c:pt idx="12022">
                  <c:v>170</c:v>
                </c:pt>
                <c:pt idx="12023">
                  <c:v>175</c:v>
                </c:pt>
                <c:pt idx="12024">
                  <c:v>171</c:v>
                </c:pt>
                <c:pt idx="12025">
                  <c:v>177</c:v>
                </c:pt>
                <c:pt idx="12026">
                  <c:v>174</c:v>
                </c:pt>
                <c:pt idx="12029">
                  <c:v>170.00000000000003</c:v>
                </c:pt>
                <c:pt idx="12030">
                  <c:v>167</c:v>
                </c:pt>
                <c:pt idx="12031">
                  <c:v>163</c:v>
                </c:pt>
                <c:pt idx="12032">
                  <c:v>159</c:v>
                </c:pt>
                <c:pt idx="12033">
                  <c:v>152</c:v>
                </c:pt>
                <c:pt idx="12036">
                  <c:v>158</c:v>
                </c:pt>
                <c:pt idx="12037">
                  <c:v>158</c:v>
                </c:pt>
                <c:pt idx="12038">
                  <c:v>157</c:v>
                </c:pt>
                <c:pt idx="12039">
                  <c:v>161</c:v>
                </c:pt>
                <c:pt idx="12040">
                  <c:v>163</c:v>
                </c:pt>
                <c:pt idx="12043">
                  <c:v>169</c:v>
                </c:pt>
                <c:pt idx="12047">
                  <c:v>167</c:v>
                </c:pt>
                <c:pt idx="12050">
                  <c:v>161</c:v>
                </c:pt>
                <c:pt idx="12053">
                  <c:v>157.99999999999997</c:v>
                </c:pt>
                <c:pt idx="12054">
                  <c:v>163</c:v>
                </c:pt>
                <c:pt idx="12057">
                  <c:v>162</c:v>
                </c:pt>
                <c:pt idx="12058">
                  <c:v>165</c:v>
                </c:pt>
                <c:pt idx="12059">
                  <c:v>164</c:v>
                </c:pt>
                <c:pt idx="12060">
                  <c:v>160</c:v>
                </c:pt>
                <c:pt idx="12061">
                  <c:v>151</c:v>
                </c:pt>
                <c:pt idx="12064">
                  <c:v>153.99999999999997</c:v>
                </c:pt>
                <c:pt idx="12065">
                  <c:v>154</c:v>
                </c:pt>
                <c:pt idx="12066">
                  <c:v>158</c:v>
                </c:pt>
                <c:pt idx="12067">
                  <c:v>160</c:v>
                </c:pt>
                <c:pt idx="12068">
                  <c:v>161</c:v>
                </c:pt>
                <c:pt idx="12071">
                  <c:v>160</c:v>
                </c:pt>
                <c:pt idx="12072">
                  <c:v>160</c:v>
                </c:pt>
                <c:pt idx="12073">
                  <c:v>163</c:v>
                </c:pt>
                <c:pt idx="12074">
                  <c:v>158</c:v>
                </c:pt>
                <c:pt idx="12075">
                  <c:v>157</c:v>
                </c:pt>
                <c:pt idx="12078">
                  <c:v>141</c:v>
                </c:pt>
                <c:pt idx="12079">
                  <c:v>140</c:v>
                </c:pt>
                <c:pt idx="12080">
                  <c:v>135</c:v>
                </c:pt>
                <c:pt idx="12081">
                  <c:v>137</c:v>
                </c:pt>
                <c:pt idx="12082">
                  <c:v>133</c:v>
                </c:pt>
                <c:pt idx="12085">
                  <c:v>140</c:v>
                </c:pt>
                <c:pt idx="12086">
                  <c:v>137</c:v>
                </c:pt>
                <c:pt idx="12087">
                  <c:v>132</c:v>
                </c:pt>
                <c:pt idx="12088">
                  <c:v>135</c:v>
                </c:pt>
                <c:pt idx="12089">
                  <c:v>138</c:v>
                </c:pt>
                <c:pt idx="12092">
                  <c:v>135</c:v>
                </c:pt>
                <c:pt idx="12093">
                  <c:v>135</c:v>
                </c:pt>
                <c:pt idx="12094">
                  <c:v>129</c:v>
                </c:pt>
                <c:pt idx="12095">
                  <c:v>128</c:v>
                </c:pt>
                <c:pt idx="12096">
                  <c:v>130</c:v>
                </c:pt>
                <c:pt idx="12099">
                  <c:v>131</c:v>
                </c:pt>
                <c:pt idx="12100">
                  <c:v>134</c:v>
                </c:pt>
                <c:pt idx="12101">
                  <c:v>134</c:v>
                </c:pt>
                <c:pt idx="12102">
                  <c:v>134</c:v>
                </c:pt>
                <c:pt idx="12103">
                  <c:v>135</c:v>
                </c:pt>
                <c:pt idx="12106">
                  <c:v>144</c:v>
                </c:pt>
                <c:pt idx="12107">
                  <c:v>147</c:v>
                </c:pt>
                <c:pt idx="12108">
                  <c:v>153</c:v>
                </c:pt>
                <c:pt idx="12109">
                  <c:v>158</c:v>
                </c:pt>
                <c:pt idx="12110">
                  <c:v>173.99999999999997</c:v>
                </c:pt>
                <c:pt idx="12113">
                  <c:v>177.99999999999997</c:v>
                </c:pt>
                <c:pt idx="12114">
                  <c:v>165</c:v>
                </c:pt>
                <c:pt idx="12115">
                  <c:v>161</c:v>
                </c:pt>
                <c:pt idx="12116">
                  <c:v>172.00000000000003</c:v>
                </c:pt>
                <c:pt idx="12117">
                  <c:v>187</c:v>
                </c:pt>
                <c:pt idx="12120">
                  <c:v>220.00000000000003</c:v>
                </c:pt>
                <c:pt idx="12121">
                  <c:v>207.00000000000003</c:v>
                </c:pt>
                <c:pt idx="12122">
                  <c:v>200.99999999999997</c:v>
                </c:pt>
                <c:pt idx="12123">
                  <c:v>227</c:v>
                </c:pt>
                <c:pt idx="12124">
                  <c:v>237</c:v>
                </c:pt>
                <c:pt idx="12127">
                  <c:v>257</c:v>
                </c:pt>
                <c:pt idx="12128">
                  <c:v>272</c:v>
                </c:pt>
                <c:pt idx="12129">
                  <c:v>294</c:v>
                </c:pt>
                <c:pt idx="12130">
                  <c:v>295</c:v>
                </c:pt>
                <c:pt idx="12131">
                  <c:v>184</c:v>
                </c:pt>
                <c:pt idx="12134">
                  <c:v>201.00000000000003</c:v>
                </c:pt>
                <c:pt idx="12135">
                  <c:v>198</c:v>
                </c:pt>
                <c:pt idx="12136">
                  <c:v>188</c:v>
                </c:pt>
                <c:pt idx="12137">
                  <c:v>162</c:v>
                </c:pt>
                <c:pt idx="12138">
                  <c:v>176</c:v>
                </c:pt>
                <c:pt idx="12141">
                  <c:v>185</c:v>
                </c:pt>
                <c:pt idx="12142">
                  <c:v>199</c:v>
                </c:pt>
                <c:pt idx="12143">
                  <c:v>212</c:v>
                </c:pt>
                <c:pt idx="12144">
                  <c:v>192</c:v>
                </c:pt>
                <c:pt idx="12145">
                  <c:v>198</c:v>
                </c:pt>
                <c:pt idx="12148">
                  <c:v>199</c:v>
                </c:pt>
                <c:pt idx="12149">
                  <c:v>194</c:v>
                </c:pt>
                <c:pt idx="12150">
                  <c:v>206.99999999999997</c:v>
                </c:pt>
                <c:pt idx="12151">
                  <c:v>204.99999999999997</c:v>
                </c:pt>
                <c:pt idx="12156">
                  <c:v>208</c:v>
                </c:pt>
                <c:pt idx="12157">
                  <c:v>229.99999999999997</c:v>
                </c:pt>
                <c:pt idx="12158">
                  <c:v>233</c:v>
                </c:pt>
                <c:pt idx="12159">
                  <c:v>235</c:v>
                </c:pt>
                <c:pt idx="12162">
                  <c:v>237</c:v>
                </c:pt>
                <c:pt idx="12163">
                  <c:v>257</c:v>
                </c:pt>
                <c:pt idx="12164">
                  <c:v>269</c:v>
                </c:pt>
                <c:pt idx="12165">
                  <c:v>248</c:v>
                </c:pt>
                <c:pt idx="12166">
                  <c:v>242</c:v>
                </c:pt>
                <c:pt idx="12169">
                  <c:v>225</c:v>
                </c:pt>
                <c:pt idx="12170">
                  <c:v>221</c:v>
                </c:pt>
                <c:pt idx="12171">
                  <c:v>231.99999999999997</c:v>
                </c:pt>
                <c:pt idx="12172">
                  <c:v>227</c:v>
                </c:pt>
                <c:pt idx="12176">
                  <c:v>234</c:v>
                </c:pt>
                <c:pt idx="12177">
                  <c:v>237</c:v>
                </c:pt>
                <c:pt idx="12178">
                  <c:v>251.00000000000003</c:v>
                </c:pt>
                <c:pt idx="12179">
                  <c:v>252</c:v>
                </c:pt>
                <c:pt idx="12180">
                  <c:v>258</c:v>
                </c:pt>
                <c:pt idx="12183">
                  <c:v>242</c:v>
                </c:pt>
                <c:pt idx="12184">
                  <c:v>242.99999999999997</c:v>
                </c:pt>
                <c:pt idx="12185">
                  <c:v>238</c:v>
                </c:pt>
                <c:pt idx="12186">
                  <c:v>240.00000000000003</c:v>
                </c:pt>
                <c:pt idx="12187">
                  <c:v>241</c:v>
                </c:pt>
                <c:pt idx="12190">
                  <c:v>238</c:v>
                </c:pt>
                <c:pt idx="12191">
                  <c:v>215</c:v>
                </c:pt>
                <c:pt idx="12192">
                  <c:v>213</c:v>
                </c:pt>
                <c:pt idx="12193">
                  <c:v>216</c:v>
                </c:pt>
                <c:pt idx="12194">
                  <c:v>214</c:v>
                </c:pt>
                <c:pt idx="12197">
                  <c:v>212</c:v>
                </c:pt>
                <c:pt idx="12198">
                  <c:v>202.99999999999997</c:v>
                </c:pt>
                <c:pt idx="12199">
                  <c:v>202</c:v>
                </c:pt>
                <c:pt idx="12200">
                  <c:v>198</c:v>
                </c:pt>
                <c:pt idx="12201">
                  <c:v>192</c:v>
                </c:pt>
                <c:pt idx="12205">
                  <c:v>197</c:v>
                </c:pt>
                <c:pt idx="12206">
                  <c:v>196.99999999999997</c:v>
                </c:pt>
                <c:pt idx="12207">
                  <c:v>190</c:v>
                </c:pt>
                <c:pt idx="12208">
                  <c:v>176</c:v>
                </c:pt>
                <c:pt idx="12211">
                  <c:v>173</c:v>
                </c:pt>
                <c:pt idx="12212">
                  <c:v>179</c:v>
                </c:pt>
                <c:pt idx="12213">
                  <c:v>195.00000000000003</c:v>
                </c:pt>
                <c:pt idx="12214">
                  <c:v>195.00000000000003</c:v>
                </c:pt>
                <c:pt idx="12215">
                  <c:v>196</c:v>
                </c:pt>
                <c:pt idx="12218">
                  <c:v>194</c:v>
                </c:pt>
                <c:pt idx="12219">
                  <c:v>189</c:v>
                </c:pt>
                <c:pt idx="12220">
                  <c:v>184</c:v>
                </c:pt>
                <c:pt idx="12221">
                  <c:v>184</c:v>
                </c:pt>
                <c:pt idx="12222">
                  <c:v>186</c:v>
                </c:pt>
                <c:pt idx="12225">
                  <c:v>179</c:v>
                </c:pt>
                <c:pt idx="12226">
                  <c:v>176</c:v>
                </c:pt>
                <c:pt idx="12227">
                  <c:v>173</c:v>
                </c:pt>
                <c:pt idx="12228">
                  <c:v>183</c:v>
                </c:pt>
                <c:pt idx="12229">
                  <c:v>184</c:v>
                </c:pt>
                <c:pt idx="12232">
                  <c:v>182</c:v>
                </c:pt>
                <c:pt idx="12233">
                  <c:v>182</c:v>
                </c:pt>
                <c:pt idx="12234">
                  <c:v>177</c:v>
                </c:pt>
                <c:pt idx="12235">
                  <c:v>171</c:v>
                </c:pt>
                <c:pt idx="12236">
                  <c:v>173</c:v>
                </c:pt>
                <c:pt idx="12239">
                  <c:v>173</c:v>
                </c:pt>
                <c:pt idx="12240">
                  <c:v>175</c:v>
                </c:pt>
                <c:pt idx="12241">
                  <c:v>172</c:v>
                </c:pt>
                <c:pt idx="12242">
                  <c:v>171</c:v>
                </c:pt>
                <c:pt idx="12243">
                  <c:v>179</c:v>
                </c:pt>
                <c:pt idx="12246">
                  <c:v>176</c:v>
                </c:pt>
                <c:pt idx="12247">
                  <c:v>173</c:v>
                </c:pt>
                <c:pt idx="12248">
                  <c:v>173</c:v>
                </c:pt>
                <c:pt idx="12249">
                  <c:v>172</c:v>
                </c:pt>
                <c:pt idx="12250">
                  <c:v>171</c:v>
                </c:pt>
                <c:pt idx="12253">
                  <c:v>160</c:v>
                </c:pt>
                <c:pt idx="12254">
                  <c:v>159</c:v>
                </c:pt>
                <c:pt idx="12255">
                  <c:v>161</c:v>
                </c:pt>
                <c:pt idx="12256">
                  <c:v>155</c:v>
                </c:pt>
                <c:pt idx="12257">
                  <c:v>154</c:v>
                </c:pt>
                <c:pt idx="12260">
                  <c:v>153</c:v>
                </c:pt>
                <c:pt idx="12261">
                  <c:v>156</c:v>
                </c:pt>
                <c:pt idx="12262">
                  <c:v>158</c:v>
                </c:pt>
                <c:pt idx="12263">
                  <c:v>157</c:v>
                </c:pt>
                <c:pt idx="12264">
                  <c:v>159</c:v>
                </c:pt>
                <c:pt idx="12267">
                  <c:v>156</c:v>
                </c:pt>
                <c:pt idx="12268">
                  <c:v>159</c:v>
                </c:pt>
                <c:pt idx="12269">
                  <c:v>157</c:v>
                </c:pt>
                <c:pt idx="12270">
                  <c:v>153</c:v>
                </c:pt>
                <c:pt idx="12271">
                  <c:v>154</c:v>
                </c:pt>
                <c:pt idx="12274">
                  <c:v>151</c:v>
                </c:pt>
                <c:pt idx="12275">
                  <c:v>150</c:v>
                </c:pt>
                <c:pt idx="12276">
                  <c:v>149</c:v>
                </c:pt>
                <c:pt idx="12277">
                  <c:v>152</c:v>
                </c:pt>
                <c:pt idx="12278">
                  <c:v>149</c:v>
                </c:pt>
                <c:pt idx="12281">
                  <c:v>147</c:v>
                </c:pt>
                <c:pt idx="12282">
                  <c:v>147</c:v>
                </c:pt>
                <c:pt idx="12283">
                  <c:v>146</c:v>
                </c:pt>
                <c:pt idx="12284">
                  <c:v>145</c:v>
                </c:pt>
                <c:pt idx="12285">
                  <c:v>150</c:v>
                </c:pt>
                <c:pt idx="12288">
                  <c:v>150</c:v>
                </c:pt>
                <c:pt idx="12289">
                  <c:v>153</c:v>
                </c:pt>
                <c:pt idx="12290">
                  <c:v>150</c:v>
                </c:pt>
                <c:pt idx="12291">
                  <c:v>150</c:v>
                </c:pt>
                <c:pt idx="12292">
                  <c:v>150</c:v>
                </c:pt>
                <c:pt idx="12295">
                  <c:v>151.00000000000003</c:v>
                </c:pt>
                <c:pt idx="12296">
                  <c:v>153.00000000000003</c:v>
                </c:pt>
                <c:pt idx="12297">
                  <c:v>150</c:v>
                </c:pt>
                <c:pt idx="12298">
                  <c:v>148</c:v>
                </c:pt>
                <c:pt idx="12299">
                  <c:v>152</c:v>
                </c:pt>
                <c:pt idx="12302">
                  <c:v>157</c:v>
                </c:pt>
                <c:pt idx="12303">
                  <c:v>157</c:v>
                </c:pt>
                <c:pt idx="12304">
                  <c:v>157</c:v>
                </c:pt>
                <c:pt idx="12305">
                  <c:v>153</c:v>
                </c:pt>
                <c:pt idx="12306">
                  <c:v>152</c:v>
                </c:pt>
                <c:pt idx="12309">
                  <c:v>151</c:v>
                </c:pt>
                <c:pt idx="12310">
                  <c:v>150</c:v>
                </c:pt>
                <c:pt idx="12311">
                  <c:v>146</c:v>
                </c:pt>
                <c:pt idx="12312">
                  <c:v>143</c:v>
                </c:pt>
                <c:pt idx="12313">
                  <c:v>146</c:v>
                </c:pt>
                <c:pt idx="12316">
                  <c:v>148</c:v>
                </c:pt>
                <c:pt idx="12317">
                  <c:v>142</c:v>
                </c:pt>
                <c:pt idx="12318">
                  <c:v>136</c:v>
                </c:pt>
                <c:pt idx="12319">
                  <c:v>139</c:v>
                </c:pt>
                <c:pt idx="12320">
                  <c:v>139</c:v>
                </c:pt>
                <c:pt idx="12323">
                  <c:v>140</c:v>
                </c:pt>
                <c:pt idx="12324">
                  <c:v>140</c:v>
                </c:pt>
                <c:pt idx="12325">
                  <c:v>141</c:v>
                </c:pt>
                <c:pt idx="12326">
                  <c:v>140</c:v>
                </c:pt>
                <c:pt idx="12327">
                  <c:v>139</c:v>
                </c:pt>
                <c:pt idx="12330">
                  <c:v>136</c:v>
                </c:pt>
                <c:pt idx="12331">
                  <c:v>134</c:v>
                </c:pt>
                <c:pt idx="12332">
                  <c:v>132</c:v>
                </c:pt>
                <c:pt idx="12333">
                  <c:v>132</c:v>
                </c:pt>
                <c:pt idx="12334">
                  <c:v>130</c:v>
                </c:pt>
                <c:pt idx="12337">
                  <c:v>126</c:v>
                </c:pt>
                <c:pt idx="12338">
                  <c:v>126</c:v>
                </c:pt>
                <c:pt idx="12339">
                  <c:v>124.00000000000003</c:v>
                </c:pt>
                <c:pt idx="12340">
                  <c:v>135</c:v>
                </c:pt>
                <c:pt idx="12341">
                  <c:v>129</c:v>
                </c:pt>
                <c:pt idx="12344">
                  <c:v>134</c:v>
                </c:pt>
                <c:pt idx="12345">
                  <c:v>139</c:v>
                </c:pt>
                <c:pt idx="12346">
                  <c:v>137</c:v>
                </c:pt>
                <c:pt idx="12347">
                  <c:v>140</c:v>
                </c:pt>
                <c:pt idx="12348">
                  <c:v>137</c:v>
                </c:pt>
                <c:pt idx="12351">
                  <c:v>133</c:v>
                </c:pt>
                <c:pt idx="12352">
                  <c:v>134</c:v>
                </c:pt>
                <c:pt idx="12353">
                  <c:v>142</c:v>
                </c:pt>
                <c:pt idx="12354">
                  <c:v>140</c:v>
                </c:pt>
                <c:pt idx="12355">
                  <c:v>137</c:v>
                </c:pt>
                <c:pt idx="12358">
                  <c:v>139</c:v>
                </c:pt>
                <c:pt idx="12359">
                  <c:v>136</c:v>
                </c:pt>
                <c:pt idx="12360">
                  <c:v>136</c:v>
                </c:pt>
                <c:pt idx="12361">
                  <c:v>132</c:v>
                </c:pt>
                <c:pt idx="12362">
                  <c:v>130</c:v>
                </c:pt>
                <c:pt idx="12365">
                  <c:v>130</c:v>
                </c:pt>
                <c:pt idx="12366">
                  <c:v>126</c:v>
                </c:pt>
                <c:pt idx="12367">
                  <c:v>124</c:v>
                </c:pt>
                <c:pt idx="12368">
                  <c:v>120.00000000000001</c:v>
                </c:pt>
                <c:pt idx="12369">
                  <c:v>120.00000000000001</c:v>
                </c:pt>
                <c:pt idx="12372">
                  <c:v>122.00000000000001</c:v>
                </c:pt>
                <c:pt idx="12373">
                  <c:v>121</c:v>
                </c:pt>
                <c:pt idx="12374">
                  <c:v>120.00000000000001</c:v>
                </c:pt>
                <c:pt idx="12375">
                  <c:v>122.00000000000001</c:v>
                </c:pt>
                <c:pt idx="12376">
                  <c:v>121</c:v>
                </c:pt>
                <c:pt idx="12379">
                  <c:v>121</c:v>
                </c:pt>
                <c:pt idx="12380">
                  <c:v>119</c:v>
                </c:pt>
                <c:pt idx="12381">
                  <c:v>117.00000000000001</c:v>
                </c:pt>
                <c:pt idx="12382">
                  <c:v>119</c:v>
                </c:pt>
                <c:pt idx="12383">
                  <c:v>119</c:v>
                </c:pt>
                <c:pt idx="12386">
                  <c:v>119</c:v>
                </c:pt>
                <c:pt idx="12387">
                  <c:v>121</c:v>
                </c:pt>
                <c:pt idx="12388">
                  <c:v>118.00000000000001</c:v>
                </c:pt>
                <c:pt idx="12389">
                  <c:v>116.00000000000001</c:v>
                </c:pt>
                <c:pt idx="12390">
                  <c:v>115.00000000000001</c:v>
                </c:pt>
                <c:pt idx="12393">
                  <c:v>120</c:v>
                </c:pt>
                <c:pt idx="12394">
                  <c:v>121</c:v>
                </c:pt>
                <c:pt idx="12395">
                  <c:v>119</c:v>
                </c:pt>
                <c:pt idx="12396">
                  <c:v>120</c:v>
                </c:pt>
                <c:pt idx="12397">
                  <c:v>121</c:v>
                </c:pt>
                <c:pt idx="12400">
                  <c:v>117</c:v>
                </c:pt>
                <c:pt idx="12401">
                  <c:v>114.00000000000001</c:v>
                </c:pt>
                <c:pt idx="12402">
                  <c:v>112.00000000000001</c:v>
                </c:pt>
                <c:pt idx="12403">
                  <c:v>108.99999999999999</c:v>
                </c:pt>
                <c:pt idx="12404">
                  <c:v>112.00000000000001</c:v>
                </c:pt>
                <c:pt idx="12407">
                  <c:v>117</c:v>
                </c:pt>
                <c:pt idx="12408">
                  <c:v>116.00000000000001</c:v>
                </c:pt>
                <c:pt idx="12409">
                  <c:v>121</c:v>
                </c:pt>
                <c:pt idx="12414">
                  <c:v>109.00000000000001</c:v>
                </c:pt>
                <c:pt idx="12415">
                  <c:v>112.99999999999999</c:v>
                </c:pt>
                <c:pt idx="12416">
                  <c:v>112.00000000000001</c:v>
                </c:pt>
                <c:pt idx="12421">
                  <c:v>114.99999999999999</c:v>
                </c:pt>
                <c:pt idx="12422">
                  <c:v>117.00000000000001</c:v>
                </c:pt>
                <c:pt idx="12423">
                  <c:v>110.00000000000001</c:v>
                </c:pt>
                <c:pt idx="12424">
                  <c:v>112.00000000000001</c:v>
                </c:pt>
                <c:pt idx="12425">
                  <c:v>105</c:v>
                </c:pt>
                <c:pt idx="12428">
                  <c:v>107</c:v>
                </c:pt>
                <c:pt idx="12429">
                  <c:v>110.99999999999999</c:v>
                </c:pt>
                <c:pt idx="12430">
                  <c:v>114.00000000000001</c:v>
                </c:pt>
                <c:pt idx="12431">
                  <c:v>117</c:v>
                </c:pt>
                <c:pt idx="12432">
                  <c:v>116.00000000000001</c:v>
                </c:pt>
                <c:pt idx="12435">
                  <c:v>118.00000000000001</c:v>
                </c:pt>
                <c:pt idx="12436">
                  <c:v>112.99999999999999</c:v>
                </c:pt>
                <c:pt idx="12437">
                  <c:v>110.99999999999999</c:v>
                </c:pt>
                <c:pt idx="12438">
                  <c:v>114.99999999999999</c:v>
                </c:pt>
                <c:pt idx="12439">
                  <c:v>125</c:v>
                </c:pt>
                <c:pt idx="12442">
                  <c:v>123</c:v>
                </c:pt>
                <c:pt idx="12443">
                  <c:v>119</c:v>
                </c:pt>
                <c:pt idx="12444">
                  <c:v>118.00000000000001</c:v>
                </c:pt>
                <c:pt idx="12445">
                  <c:v>120.00000000000001</c:v>
                </c:pt>
                <c:pt idx="12446">
                  <c:v>116.00000000000001</c:v>
                </c:pt>
                <c:pt idx="12449">
                  <c:v>112.00000000000001</c:v>
                </c:pt>
                <c:pt idx="12450">
                  <c:v>114.99999999999999</c:v>
                </c:pt>
                <c:pt idx="12451">
                  <c:v>105</c:v>
                </c:pt>
                <c:pt idx="12452">
                  <c:v>103</c:v>
                </c:pt>
                <c:pt idx="12453">
                  <c:v>99</c:v>
                </c:pt>
                <c:pt idx="12456">
                  <c:v>95</c:v>
                </c:pt>
                <c:pt idx="12457">
                  <c:v>96</c:v>
                </c:pt>
                <c:pt idx="12458">
                  <c:v>94</c:v>
                </c:pt>
                <c:pt idx="12460">
                  <c:v>90</c:v>
                </c:pt>
                <c:pt idx="12463">
                  <c:v>90</c:v>
                </c:pt>
                <c:pt idx="12464">
                  <c:v>91</c:v>
                </c:pt>
                <c:pt idx="12465">
                  <c:v>93</c:v>
                </c:pt>
                <c:pt idx="12466">
                  <c:v>98</c:v>
                </c:pt>
                <c:pt idx="12467">
                  <c:v>97</c:v>
                </c:pt>
                <c:pt idx="12470">
                  <c:v>95</c:v>
                </c:pt>
                <c:pt idx="12471">
                  <c:v>94</c:v>
                </c:pt>
                <c:pt idx="12472">
                  <c:v>102</c:v>
                </c:pt>
                <c:pt idx="12473">
                  <c:v>106</c:v>
                </c:pt>
                <c:pt idx="12474">
                  <c:v>107</c:v>
                </c:pt>
                <c:pt idx="12477">
                  <c:v>103</c:v>
                </c:pt>
                <c:pt idx="12478">
                  <c:v>104</c:v>
                </c:pt>
                <c:pt idx="12479">
                  <c:v>107</c:v>
                </c:pt>
                <c:pt idx="12480">
                  <c:v>107</c:v>
                </c:pt>
                <c:pt idx="12481">
                  <c:v>109.00000000000001</c:v>
                </c:pt>
                <c:pt idx="12484">
                  <c:v>107</c:v>
                </c:pt>
                <c:pt idx="12485">
                  <c:v>108</c:v>
                </c:pt>
                <c:pt idx="12486">
                  <c:v>104</c:v>
                </c:pt>
                <c:pt idx="12487">
                  <c:v>101</c:v>
                </c:pt>
                <c:pt idx="12488">
                  <c:v>98</c:v>
                </c:pt>
                <c:pt idx="12491">
                  <c:v>98</c:v>
                </c:pt>
                <c:pt idx="12492">
                  <c:v>99</c:v>
                </c:pt>
                <c:pt idx="12493">
                  <c:v>100</c:v>
                </c:pt>
                <c:pt idx="12494">
                  <c:v>102</c:v>
                </c:pt>
                <c:pt idx="12495">
                  <c:v>102</c:v>
                </c:pt>
                <c:pt idx="12498">
                  <c:v>103</c:v>
                </c:pt>
                <c:pt idx="12499">
                  <c:v>101</c:v>
                </c:pt>
                <c:pt idx="12500">
                  <c:v>100</c:v>
                </c:pt>
                <c:pt idx="12501">
                  <c:v>100</c:v>
                </c:pt>
                <c:pt idx="12502">
                  <c:v>99</c:v>
                </c:pt>
                <c:pt idx="12505">
                  <c:v>97</c:v>
                </c:pt>
                <c:pt idx="12506">
                  <c:v>100</c:v>
                </c:pt>
                <c:pt idx="12507">
                  <c:v>99</c:v>
                </c:pt>
                <c:pt idx="12508">
                  <c:v>99.000000000000014</c:v>
                </c:pt>
                <c:pt idx="12513">
                  <c:v>102</c:v>
                </c:pt>
                <c:pt idx="12514">
                  <c:v>106</c:v>
                </c:pt>
                <c:pt idx="12515">
                  <c:v>104</c:v>
                </c:pt>
                <c:pt idx="12516">
                  <c:v>102</c:v>
                </c:pt>
                <c:pt idx="12519">
                  <c:v>110.00000000000001</c:v>
                </c:pt>
                <c:pt idx="12520">
                  <c:v>108</c:v>
                </c:pt>
                <c:pt idx="12521">
                  <c:v>109.00000000000001</c:v>
                </c:pt>
                <c:pt idx="12522">
                  <c:v>105</c:v>
                </c:pt>
                <c:pt idx="12523">
                  <c:v>106</c:v>
                </c:pt>
                <c:pt idx="12526">
                  <c:v>106</c:v>
                </c:pt>
                <c:pt idx="12527">
                  <c:v>107</c:v>
                </c:pt>
                <c:pt idx="12528">
                  <c:v>105</c:v>
                </c:pt>
                <c:pt idx="12529">
                  <c:v>107</c:v>
                </c:pt>
                <c:pt idx="12530">
                  <c:v>109.00000000000001</c:v>
                </c:pt>
                <c:pt idx="12533">
                  <c:v>110.99999999999999</c:v>
                </c:pt>
                <c:pt idx="12534">
                  <c:v>110.99999999999999</c:v>
                </c:pt>
                <c:pt idx="12535">
                  <c:v>111.00000000000001</c:v>
                </c:pt>
                <c:pt idx="12536">
                  <c:v>111.00000000000001</c:v>
                </c:pt>
                <c:pt idx="12537">
                  <c:v>110.00000000000001</c:v>
                </c:pt>
                <c:pt idx="12540">
                  <c:v>107</c:v>
                </c:pt>
                <c:pt idx="12541">
                  <c:v>107</c:v>
                </c:pt>
                <c:pt idx="12542">
                  <c:v>111.00000000000001</c:v>
                </c:pt>
                <c:pt idx="12543">
                  <c:v>113.00000000000001</c:v>
                </c:pt>
                <c:pt idx="12544">
                  <c:v>117.00000000000001</c:v>
                </c:pt>
                <c:pt idx="12547">
                  <c:v>115.00000000000001</c:v>
                </c:pt>
                <c:pt idx="12548">
                  <c:v>113.99999999999999</c:v>
                </c:pt>
                <c:pt idx="12549">
                  <c:v>113.99999999999999</c:v>
                </c:pt>
                <c:pt idx="12550">
                  <c:v>114.00000000000001</c:v>
                </c:pt>
                <c:pt idx="12551">
                  <c:v>120.00000000000001</c:v>
                </c:pt>
                <c:pt idx="12554">
                  <c:v>124.00000000000003</c:v>
                </c:pt>
                <c:pt idx="12555">
                  <c:v>121.00000000000001</c:v>
                </c:pt>
                <c:pt idx="12556">
                  <c:v>122</c:v>
                </c:pt>
                <c:pt idx="12557">
                  <c:v>121.00000000000001</c:v>
                </c:pt>
                <c:pt idx="12558">
                  <c:v>114.00000000000001</c:v>
                </c:pt>
                <c:pt idx="12562">
                  <c:v>113.99999999999999</c:v>
                </c:pt>
                <c:pt idx="12563">
                  <c:v>112.00000000000001</c:v>
                </c:pt>
                <c:pt idx="12564">
                  <c:v>113.00000000000001</c:v>
                </c:pt>
                <c:pt idx="12565">
                  <c:v>110.00000000000001</c:v>
                </c:pt>
                <c:pt idx="12568">
                  <c:v>108</c:v>
                </c:pt>
                <c:pt idx="12569">
                  <c:v>109.00000000000001</c:v>
                </c:pt>
                <c:pt idx="12570">
                  <c:v>108</c:v>
                </c:pt>
                <c:pt idx="12571">
                  <c:v>107</c:v>
                </c:pt>
                <c:pt idx="12572">
                  <c:v>108</c:v>
                </c:pt>
                <c:pt idx="12575">
                  <c:v>111.00000000000001</c:v>
                </c:pt>
                <c:pt idx="12576">
                  <c:v>110.00000000000001</c:v>
                </c:pt>
                <c:pt idx="12577">
                  <c:v>106</c:v>
                </c:pt>
                <c:pt idx="12578">
                  <c:v>107</c:v>
                </c:pt>
                <c:pt idx="12579">
                  <c:v>106</c:v>
                </c:pt>
                <c:pt idx="12582">
                  <c:v>102</c:v>
                </c:pt>
                <c:pt idx="12583">
                  <c:v>103</c:v>
                </c:pt>
                <c:pt idx="12584">
                  <c:v>97</c:v>
                </c:pt>
                <c:pt idx="12585">
                  <c:v>100</c:v>
                </c:pt>
                <c:pt idx="12586">
                  <c:v>110.00000000000001</c:v>
                </c:pt>
                <c:pt idx="12589">
                  <c:v>114.00000000000001</c:v>
                </c:pt>
                <c:pt idx="12590">
                  <c:v>110.00000000000001</c:v>
                </c:pt>
                <c:pt idx="12591">
                  <c:v>109.00000000000001</c:v>
                </c:pt>
                <c:pt idx="12592">
                  <c:v>110.00000000000001</c:v>
                </c:pt>
                <c:pt idx="12593">
                  <c:v>113.00000000000001</c:v>
                </c:pt>
                <c:pt idx="12596">
                  <c:v>111.00000000000001</c:v>
                </c:pt>
                <c:pt idx="12597">
                  <c:v>110.00000000000001</c:v>
                </c:pt>
                <c:pt idx="12598">
                  <c:v>109.00000000000001</c:v>
                </c:pt>
                <c:pt idx="12599">
                  <c:v>105</c:v>
                </c:pt>
                <c:pt idx="12600">
                  <c:v>105</c:v>
                </c:pt>
                <c:pt idx="12603">
                  <c:v>106</c:v>
                </c:pt>
                <c:pt idx="12604">
                  <c:v>104</c:v>
                </c:pt>
                <c:pt idx="12605">
                  <c:v>104</c:v>
                </c:pt>
                <c:pt idx="12606">
                  <c:v>114.00000000000001</c:v>
                </c:pt>
                <c:pt idx="12607">
                  <c:v>112.00000000000001</c:v>
                </c:pt>
                <c:pt idx="12610">
                  <c:v>111.00000000000001</c:v>
                </c:pt>
                <c:pt idx="12611">
                  <c:v>107</c:v>
                </c:pt>
                <c:pt idx="12612">
                  <c:v>103</c:v>
                </c:pt>
                <c:pt idx="12613">
                  <c:v>109.00000000000001</c:v>
                </c:pt>
                <c:pt idx="12614">
                  <c:v>109.00000000000001</c:v>
                </c:pt>
                <c:pt idx="12617">
                  <c:v>112.00000000000001</c:v>
                </c:pt>
                <c:pt idx="12618">
                  <c:v>114.00000000000001</c:v>
                </c:pt>
                <c:pt idx="12619">
                  <c:v>112.00000000000001</c:v>
                </c:pt>
                <c:pt idx="12620">
                  <c:v>110.99999999999999</c:v>
                </c:pt>
                <c:pt idx="12621">
                  <c:v>109.00000000000001</c:v>
                </c:pt>
                <c:pt idx="12624">
                  <c:v>110.00000000000001</c:v>
                </c:pt>
                <c:pt idx="12625">
                  <c:v>111.00000000000001</c:v>
                </c:pt>
                <c:pt idx="12626">
                  <c:v>111.00000000000001</c:v>
                </c:pt>
                <c:pt idx="12627">
                  <c:v>111.00000000000001</c:v>
                </c:pt>
                <c:pt idx="12628">
                  <c:v>112.00000000000001</c:v>
                </c:pt>
                <c:pt idx="12631">
                  <c:v>110.00000000000001</c:v>
                </c:pt>
                <c:pt idx="12632">
                  <c:v>112.00000000000001</c:v>
                </c:pt>
                <c:pt idx="12633">
                  <c:v>110.00000000000001</c:v>
                </c:pt>
                <c:pt idx="12634">
                  <c:v>108</c:v>
                </c:pt>
                <c:pt idx="12635">
                  <c:v>110.00000000000001</c:v>
                </c:pt>
                <c:pt idx="12638">
                  <c:v>108</c:v>
                </c:pt>
                <c:pt idx="12639">
                  <c:v>105</c:v>
                </c:pt>
                <c:pt idx="12640">
                  <c:v>105</c:v>
                </c:pt>
                <c:pt idx="12641">
                  <c:v>106</c:v>
                </c:pt>
                <c:pt idx="12642">
                  <c:v>107</c:v>
                </c:pt>
                <c:pt idx="12645">
                  <c:v>108</c:v>
                </c:pt>
                <c:pt idx="12646">
                  <c:v>110.00000000000001</c:v>
                </c:pt>
                <c:pt idx="12647">
                  <c:v>108</c:v>
                </c:pt>
                <c:pt idx="12648">
                  <c:v>110.99999999999999</c:v>
                </c:pt>
                <c:pt idx="12649">
                  <c:v>109.00000000000001</c:v>
                </c:pt>
                <c:pt idx="12652">
                  <c:v>107</c:v>
                </c:pt>
                <c:pt idx="12653">
                  <c:v>110.00000000000001</c:v>
                </c:pt>
                <c:pt idx="12654">
                  <c:v>112.00000000000001</c:v>
                </c:pt>
                <c:pt idx="12655">
                  <c:v>112.99999999999999</c:v>
                </c:pt>
                <c:pt idx="12656">
                  <c:v>112.00000000000001</c:v>
                </c:pt>
                <c:pt idx="12659">
                  <c:v>112.00000000000001</c:v>
                </c:pt>
                <c:pt idx="12660">
                  <c:v>111.00000000000001</c:v>
                </c:pt>
                <c:pt idx="12661">
                  <c:v>112.99999999999999</c:v>
                </c:pt>
                <c:pt idx="12662">
                  <c:v>110.99999999999999</c:v>
                </c:pt>
                <c:pt idx="12663">
                  <c:v>112.99999999999999</c:v>
                </c:pt>
                <c:pt idx="12666">
                  <c:v>110.00000000000001</c:v>
                </c:pt>
                <c:pt idx="12667">
                  <c:v>114.00000000000001</c:v>
                </c:pt>
                <c:pt idx="12668">
                  <c:v>113.00000000000001</c:v>
                </c:pt>
                <c:pt idx="12669">
                  <c:v>111.00000000000001</c:v>
                </c:pt>
                <c:pt idx="12670">
                  <c:v>110.00000000000001</c:v>
                </c:pt>
                <c:pt idx="12673">
                  <c:v>108</c:v>
                </c:pt>
                <c:pt idx="12674">
                  <c:v>105</c:v>
                </c:pt>
                <c:pt idx="12675">
                  <c:v>106</c:v>
                </c:pt>
                <c:pt idx="12676">
                  <c:v>105</c:v>
                </c:pt>
                <c:pt idx="12677">
                  <c:v>106</c:v>
                </c:pt>
                <c:pt idx="12680">
                  <c:v>107</c:v>
                </c:pt>
                <c:pt idx="12681">
                  <c:v>105</c:v>
                </c:pt>
                <c:pt idx="12682">
                  <c:v>104</c:v>
                </c:pt>
                <c:pt idx="12683">
                  <c:v>104</c:v>
                </c:pt>
                <c:pt idx="12684">
                  <c:v>106</c:v>
                </c:pt>
                <c:pt idx="12687">
                  <c:v>108</c:v>
                </c:pt>
                <c:pt idx="12688">
                  <c:v>110.00000000000001</c:v>
                </c:pt>
                <c:pt idx="12689">
                  <c:v>108</c:v>
                </c:pt>
                <c:pt idx="12690">
                  <c:v>110.00000000000001</c:v>
                </c:pt>
                <c:pt idx="12691">
                  <c:v>108</c:v>
                </c:pt>
                <c:pt idx="12694">
                  <c:v>109.00000000000001</c:v>
                </c:pt>
                <c:pt idx="12695">
                  <c:v>109.00000000000001</c:v>
                </c:pt>
                <c:pt idx="12696">
                  <c:v>111.00000000000001</c:v>
                </c:pt>
                <c:pt idx="12697">
                  <c:v>109.00000000000001</c:v>
                </c:pt>
                <c:pt idx="12698">
                  <c:v>105</c:v>
                </c:pt>
                <c:pt idx="12701">
                  <c:v>110.00000000000001</c:v>
                </c:pt>
                <c:pt idx="12702">
                  <c:v>108.99999999999999</c:v>
                </c:pt>
                <c:pt idx="12703">
                  <c:v>108</c:v>
                </c:pt>
                <c:pt idx="12704">
                  <c:v>107</c:v>
                </c:pt>
                <c:pt idx="12705">
                  <c:v>109.00000000000001</c:v>
                </c:pt>
                <c:pt idx="12708">
                  <c:v>108.99999999999999</c:v>
                </c:pt>
                <c:pt idx="12709">
                  <c:v>111.99999999999999</c:v>
                </c:pt>
                <c:pt idx="12710">
                  <c:v>110.00000000000001</c:v>
                </c:pt>
                <c:pt idx="12711">
                  <c:v>110.00000000000001</c:v>
                </c:pt>
                <c:pt idx="12712">
                  <c:v>109.00000000000001</c:v>
                </c:pt>
                <c:pt idx="12715">
                  <c:v>108</c:v>
                </c:pt>
                <c:pt idx="12716">
                  <c:v>110.99999999999999</c:v>
                </c:pt>
                <c:pt idx="12717">
                  <c:v>111.99999999999999</c:v>
                </c:pt>
                <c:pt idx="12718">
                  <c:v>117</c:v>
                </c:pt>
                <c:pt idx="12719">
                  <c:v>129</c:v>
                </c:pt>
                <c:pt idx="12722">
                  <c:v>133</c:v>
                </c:pt>
                <c:pt idx="12723">
                  <c:v>124.00000000000003</c:v>
                </c:pt>
                <c:pt idx="12724">
                  <c:v>123</c:v>
                </c:pt>
                <c:pt idx="12725">
                  <c:v>115.99999999999999</c:v>
                </c:pt>
                <c:pt idx="12726">
                  <c:v>116.00000000000001</c:v>
                </c:pt>
                <c:pt idx="12729">
                  <c:v>116.00000000000001</c:v>
                </c:pt>
                <c:pt idx="12730">
                  <c:v>112.00000000000001</c:v>
                </c:pt>
                <c:pt idx="12731">
                  <c:v>117</c:v>
                </c:pt>
                <c:pt idx="12732">
                  <c:v>119</c:v>
                </c:pt>
                <c:pt idx="12733">
                  <c:v>121</c:v>
                </c:pt>
                <c:pt idx="12736">
                  <c:v>121</c:v>
                </c:pt>
                <c:pt idx="12737">
                  <c:v>122</c:v>
                </c:pt>
                <c:pt idx="12738">
                  <c:v>130</c:v>
                </c:pt>
                <c:pt idx="12739">
                  <c:v>128</c:v>
                </c:pt>
                <c:pt idx="12740">
                  <c:v>129</c:v>
                </c:pt>
                <c:pt idx="12743">
                  <c:v>131</c:v>
                </c:pt>
                <c:pt idx="12744">
                  <c:v>134</c:v>
                </c:pt>
                <c:pt idx="12745">
                  <c:v>140</c:v>
                </c:pt>
                <c:pt idx="12746">
                  <c:v>135</c:v>
                </c:pt>
                <c:pt idx="12747">
                  <c:v>138</c:v>
                </c:pt>
                <c:pt idx="12750">
                  <c:v>139</c:v>
                </c:pt>
                <c:pt idx="12751">
                  <c:v>139</c:v>
                </c:pt>
                <c:pt idx="12752">
                  <c:v>142.00000000000003</c:v>
                </c:pt>
                <c:pt idx="12753">
                  <c:v>141</c:v>
                </c:pt>
                <c:pt idx="12754">
                  <c:v>140</c:v>
                </c:pt>
                <c:pt idx="12757">
                  <c:v>136</c:v>
                </c:pt>
                <c:pt idx="12758">
                  <c:v>136</c:v>
                </c:pt>
                <c:pt idx="12759">
                  <c:v>137</c:v>
                </c:pt>
                <c:pt idx="12760">
                  <c:v>140</c:v>
                </c:pt>
                <c:pt idx="12761">
                  <c:v>138</c:v>
                </c:pt>
                <c:pt idx="12764">
                  <c:v>137</c:v>
                </c:pt>
                <c:pt idx="12765">
                  <c:v>137</c:v>
                </c:pt>
                <c:pt idx="12766">
                  <c:v>135</c:v>
                </c:pt>
                <c:pt idx="12767">
                  <c:v>134</c:v>
                </c:pt>
                <c:pt idx="12768">
                  <c:v>137</c:v>
                </c:pt>
                <c:pt idx="12771">
                  <c:v>140</c:v>
                </c:pt>
                <c:pt idx="12772">
                  <c:v>136</c:v>
                </c:pt>
                <c:pt idx="12773">
                  <c:v>130</c:v>
                </c:pt>
                <c:pt idx="12774">
                  <c:v>128</c:v>
                </c:pt>
                <c:pt idx="12778">
                  <c:v>143</c:v>
                </c:pt>
                <c:pt idx="12779">
                  <c:v>141</c:v>
                </c:pt>
                <c:pt idx="12780">
                  <c:v>141</c:v>
                </c:pt>
                <c:pt idx="12781">
                  <c:v>141</c:v>
                </c:pt>
                <c:pt idx="12785">
                  <c:v>142</c:v>
                </c:pt>
                <c:pt idx="12786">
                  <c:v>140</c:v>
                </c:pt>
                <c:pt idx="12787">
                  <c:v>140</c:v>
                </c:pt>
                <c:pt idx="12788">
                  <c:v>140</c:v>
                </c:pt>
                <c:pt idx="12789">
                  <c:v>142</c:v>
                </c:pt>
                <c:pt idx="12792">
                  <c:v>142</c:v>
                </c:pt>
                <c:pt idx="12793">
                  <c:v>142.00000000000003</c:v>
                </c:pt>
                <c:pt idx="12794">
                  <c:v>140</c:v>
                </c:pt>
                <c:pt idx="12795">
                  <c:v>139</c:v>
                </c:pt>
                <c:pt idx="12796">
                  <c:v>138</c:v>
                </c:pt>
                <c:pt idx="12799">
                  <c:v>138</c:v>
                </c:pt>
                <c:pt idx="12800">
                  <c:v>138</c:v>
                </c:pt>
                <c:pt idx="12801">
                  <c:v>141</c:v>
                </c:pt>
                <c:pt idx="12802">
                  <c:v>140</c:v>
                </c:pt>
                <c:pt idx="12803">
                  <c:v>140</c:v>
                </c:pt>
                <c:pt idx="12806">
                  <c:v>141</c:v>
                </c:pt>
                <c:pt idx="12807">
                  <c:v>143.00000000000003</c:v>
                </c:pt>
                <c:pt idx="12808">
                  <c:v>144</c:v>
                </c:pt>
                <c:pt idx="12809">
                  <c:v>143.00000000000003</c:v>
                </c:pt>
                <c:pt idx="12810">
                  <c:v>144</c:v>
                </c:pt>
                <c:pt idx="12813">
                  <c:v>136</c:v>
                </c:pt>
                <c:pt idx="12814">
                  <c:v>138</c:v>
                </c:pt>
                <c:pt idx="12815">
                  <c:v>140</c:v>
                </c:pt>
                <c:pt idx="12816">
                  <c:v>141</c:v>
                </c:pt>
                <c:pt idx="12817">
                  <c:v>156</c:v>
                </c:pt>
                <c:pt idx="12820">
                  <c:v>160</c:v>
                </c:pt>
                <c:pt idx="12821">
                  <c:v>160</c:v>
                </c:pt>
                <c:pt idx="12822">
                  <c:v>157</c:v>
                </c:pt>
                <c:pt idx="12823">
                  <c:v>160</c:v>
                </c:pt>
                <c:pt idx="12824">
                  <c:v>165</c:v>
                </c:pt>
                <c:pt idx="12827">
                  <c:v>170</c:v>
                </c:pt>
                <c:pt idx="12828">
                  <c:v>168</c:v>
                </c:pt>
                <c:pt idx="12829">
                  <c:v>162</c:v>
                </c:pt>
                <c:pt idx="12830">
                  <c:v>161</c:v>
                </c:pt>
                <c:pt idx="12831">
                  <c:v>161</c:v>
                </c:pt>
                <c:pt idx="12834">
                  <c:v>167</c:v>
                </c:pt>
                <c:pt idx="12835">
                  <c:v>171.00000000000003</c:v>
                </c:pt>
                <c:pt idx="12836">
                  <c:v>169.00000000000003</c:v>
                </c:pt>
                <c:pt idx="12837">
                  <c:v>175.99999999999997</c:v>
                </c:pt>
                <c:pt idx="12838">
                  <c:v>165</c:v>
                </c:pt>
                <c:pt idx="12841">
                  <c:v>163</c:v>
                </c:pt>
                <c:pt idx="12842">
                  <c:v>145</c:v>
                </c:pt>
                <c:pt idx="12843">
                  <c:v>158</c:v>
                </c:pt>
                <c:pt idx="12844">
                  <c:v>155.99999999999997</c:v>
                </c:pt>
                <c:pt idx="12845">
                  <c:v>157</c:v>
                </c:pt>
                <c:pt idx="12848">
                  <c:v>165</c:v>
                </c:pt>
                <c:pt idx="12849">
                  <c:v>153</c:v>
                </c:pt>
                <c:pt idx="12850">
                  <c:v>148</c:v>
                </c:pt>
                <c:pt idx="12851">
                  <c:v>151</c:v>
                </c:pt>
                <c:pt idx="12852">
                  <c:v>163</c:v>
                </c:pt>
                <c:pt idx="12855">
                  <c:v>160</c:v>
                </c:pt>
                <c:pt idx="12856">
                  <c:v>157</c:v>
                </c:pt>
                <c:pt idx="12857">
                  <c:v>150.99999999999997</c:v>
                </c:pt>
                <c:pt idx="12858">
                  <c:v>154</c:v>
                </c:pt>
                <c:pt idx="12859">
                  <c:v>150.99999999999997</c:v>
                </c:pt>
                <c:pt idx="12862">
                  <c:v>156</c:v>
                </c:pt>
                <c:pt idx="12863">
                  <c:v>156</c:v>
                </c:pt>
                <c:pt idx="12864">
                  <c:v>153</c:v>
                </c:pt>
                <c:pt idx="12865">
                  <c:v>150.99999999999997</c:v>
                </c:pt>
                <c:pt idx="12866">
                  <c:v>149.99999999999997</c:v>
                </c:pt>
                <c:pt idx="12870">
                  <c:v>152</c:v>
                </c:pt>
                <c:pt idx="12871">
                  <c:v>150</c:v>
                </c:pt>
                <c:pt idx="12872">
                  <c:v>146</c:v>
                </c:pt>
                <c:pt idx="12873">
                  <c:v>154</c:v>
                </c:pt>
                <c:pt idx="12876">
                  <c:v>155.99999999999997</c:v>
                </c:pt>
                <c:pt idx="12877">
                  <c:v>165</c:v>
                </c:pt>
                <c:pt idx="12878">
                  <c:v>168.00000000000003</c:v>
                </c:pt>
                <c:pt idx="12879">
                  <c:v>163</c:v>
                </c:pt>
                <c:pt idx="12880">
                  <c:v>167</c:v>
                </c:pt>
                <c:pt idx="12883">
                  <c:v>166</c:v>
                </c:pt>
                <c:pt idx="12884">
                  <c:v>162</c:v>
                </c:pt>
                <c:pt idx="12885">
                  <c:v>158</c:v>
                </c:pt>
                <c:pt idx="12886">
                  <c:v>163</c:v>
                </c:pt>
                <c:pt idx="12891">
                  <c:v>159</c:v>
                </c:pt>
                <c:pt idx="12892">
                  <c:v>161</c:v>
                </c:pt>
                <c:pt idx="12893">
                  <c:v>164</c:v>
                </c:pt>
                <c:pt idx="12894">
                  <c:v>165</c:v>
                </c:pt>
                <c:pt idx="12897">
                  <c:v>170.00000000000003</c:v>
                </c:pt>
                <c:pt idx="12898">
                  <c:v>171.99999999999997</c:v>
                </c:pt>
                <c:pt idx="12899">
                  <c:v>177</c:v>
                </c:pt>
                <c:pt idx="12900">
                  <c:v>180</c:v>
                </c:pt>
                <c:pt idx="12901">
                  <c:v>185</c:v>
                </c:pt>
                <c:pt idx="12904">
                  <c:v>184</c:v>
                </c:pt>
                <c:pt idx="12905">
                  <c:v>190</c:v>
                </c:pt>
                <c:pt idx="12906">
                  <c:v>194</c:v>
                </c:pt>
                <c:pt idx="12907">
                  <c:v>187</c:v>
                </c:pt>
                <c:pt idx="12908">
                  <c:v>199</c:v>
                </c:pt>
                <c:pt idx="12911">
                  <c:v>204</c:v>
                </c:pt>
                <c:pt idx="12912">
                  <c:v>200.99999999999997</c:v>
                </c:pt>
                <c:pt idx="12914">
                  <c:v>194</c:v>
                </c:pt>
                <c:pt idx="12915">
                  <c:v>194</c:v>
                </c:pt>
                <c:pt idx="12918">
                  <c:v>189</c:v>
                </c:pt>
                <c:pt idx="12919">
                  <c:v>203.00000000000003</c:v>
                </c:pt>
                <c:pt idx="12920">
                  <c:v>197</c:v>
                </c:pt>
                <c:pt idx="12921">
                  <c:v>203.00000000000003</c:v>
                </c:pt>
                <c:pt idx="12922">
                  <c:v>209</c:v>
                </c:pt>
                <c:pt idx="12925">
                  <c:v>211</c:v>
                </c:pt>
                <c:pt idx="12926">
                  <c:v>210</c:v>
                </c:pt>
                <c:pt idx="12928">
                  <c:v>206.99999999999997</c:v>
                </c:pt>
                <c:pt idx="12929">
                  <c:v>199</c:v>
                </c:pt>
                <c:pt idx="12932">
                  <c:v>204.99999999999997</c:v>
                </c:pt>
                <c:pt idx="12933">
                  <c:v>208</c:v>
                </c:pt>
                <c:pt idx="12934">
                  <c:v>209</c:v>
                </c:pt>
                <c:pt idx="12935">
                  <c:v>212</c:v>
                </c:pt>
                <c:pt idx="12936">
                  <c:v>220.00000000000003</c:v>
                </c:pt>
                <c:pt idx="12940">
                  <c:v>214</c:v>
                </c:pt>
                <c:pt idx="12941">
                  <c:v>213.99999999999997</c:v>
                </c:pt>
                <c:pt idx="12942">
                  <c:v>214</c:v>
                </c:pt>
                <c:pt idx="12943">
                  <c:v>243.00000000000003</c:v>
                </c:pt>
                <c:pt idx="12946">
                  <c:v>245.00000000000003</c:v>
                </c:pt>
                <c:pt idx="12947">
                  <c:v>249.99999999999994</c:v>
                </c:pt>
                <c:pt idx="12948">
                  <c:v>218.00000000000003</c:v>
                </c:pt>
                <c:pt idx="12949">
                  <c:v>217.99999999999997</c:v>
                </c:pt>
                <c:pt idx="12950">
                  <c:v>206</c:v>
                </c:pt>
                <c:pt idx="12953">
                  <c:v>208</c:v>
                </c:pt>
                <c:pt idx="12954">
                  <c:v>206</c:v>
                </c:pt>
                <c:pt idx="12955">
                  <c:v>204</c:v>
                </c:pt>
                <c:pt idx="12956">
                  <c:v>206.99999999999997</c:v>
                </c:pt>
                <c:pt idx="12957">
                  <c:v>215.00000000000003</c:v>
                </c:pt>
                <c:pt idx="12960">
                  <c:v>209.99999999999997</c:v>
                </c:pt>
                <c:pt idx="12961">
                  <c:v>205.00000000000003</c:v>
                </c:pt>
                <c:pt idx="12962">
                  <c:v>200.99999999999997</c:v>
                </c:pt>
                <c:pt idx="12963">
                  <c:v>201.00000000000003</c:v>
                </c:pt>
                <c:pt idx="12964">
                  <c:v>182.00000000000003</c:v>
                </c:pt>
                <c:pt idx="12967">
                  <c:v>202.99999999999997</c:v>
                </c:pt>
                <c:pt idx="12968">
                  <c:v>206</c:v>
                </c:pt>
                <c:pt idx="12969">
                  <c:v>198</c:v>
                </c:pt>
                <c:pt idx="12970">
                  <c:v>206</c:v>
                </c:pt>
                <c:pt idx="12971">
                  <c:v>206</c:v>
                </c:pt>
                <c:pt idx="12974">
                  <c:v>201.99999999999994</c:v>
                </c:pt>
                <c:pt idx="12975">
                  <c:v>219.99999999999997</c:v>
                </c:pt>
                <c:pt idx="12976">
                  <c:v>208</c:v>
                </c:pt>
                <c:pt idx="12977">
                  <c:v>220.00000000000003</c:v>
                </c:pt>
                <c:pt idx="12978">
                  <c:v>222.99999999999994</c:v>
                </c:pt>
                <c:pt idx="12981">
                  <c:v>223</c:v>
                </c:pt>
                <c:pt idx="12982">
                  <c:v>217</c:v>
                </c:pt>
                <c:pt idx="12983">
                  <c:v>218.00000000000003</c:v>
                </c:pt>
                <c:pt idx="12984">
                  <c:v>228.00000000000003</c:v>
                </c:pt>
                <c:pt idx="12985">
                  <c:v>240</c:v>
                </c:pt>
                <c:pt idx="12988">
                  <c:v>234.99999999999997</c:v>
                </c:pt>
                <c:pt idx="12989">
                  <c:v>238.99999999999997</c:v>
                </c:pt>
                <c:pt idx="12990">
                  <c:v>248.99999999999997</c:v>
                </c:pt>
                <c:pt idx="12991">
                  <c:v>236.00000000000003</c:v>
                </c:pt>
                <c:pt idx="12992">
                  <c:v>240</c:v>
                </c:pt>
                <c:pt idx="12995">
                  <c:v>221</c:v>
                </c:pt>
                <c:pt idx="12996">
                  <c:v>220.00000000000003</c:v>
                </c:pt>
                <c:pt idx="12997">
                  <c:v>219</c:v>
                </c:pt>
                <c:pt idx="12998">
                  <c:v>209</c:v>
                </c:pt>
                <c:pt idx="12999">
                  <c:v>218.00000000000003</c:v>
                </c:pt>
                <c:pt idx="13002">
                  <c:v>211.00000000000003</c:v>
                </c:pt>
                <c:pt idx="13003">
                  <c:v>213.99999999999997</c:v>
                </c:pt>
                <c:pt idx="13004">
                  <c:v>207.99999999999997</c:v>
                </c:pt>
                <c:pt idx="13005">
                  <c:v>204.99999999999997</c:v>
                </c:pt>
                <c:pt idx="13006">
                  <c:v>207.00000000000003</c:v>
                </c:pt>
                <c:pt idx="13010">
                  <c:v>216</c:v>
                </c:pt>
                <c:pt idx="13011">
                  <c:v>221</c:v>
                </c:pt>
                <c:pt idx="13012">
                  <c:v>221.99999999999997</c:v>
                </c:pt>
                <c:pt idx="13013">
                  <c:v>225.99999999999997</c:v>
                </c:pt>
                <c:pt idx="13016">
                  <c:v>227.99999999999997</c:v>
                </c:pt>
                <c:pt idx="13017">
                  <c:v>231</c:v>
                </c:pt>
                <c:pt idx="13018">
                  <c:v>236.00000000000003</c:v>
                </c:pt>
                <c:pt idx="13019">
                  <c:v>224.00000000000003</c:v>
                </c:pt>
                <c:pt idx="13020">
                  <c:v>236.00000000000003</c:v>
                </c:pt>
                <c:pt idx="13023">
                  <c:v>219.00000000000003</c:v>
                </c:pt>
                <c:pt idx="13024">
                  <c:v>227.99999999999997</c:v>
                </c:pt>
                <c:pt idx="13025">
                  <c:v>228.00000000000003</c:v>
                </c:pt>
                <c:pt idx="13026">
                  <c:v>227</c:v>
                </c:pt>
                <c:pt idx="13027">
                  <c:v>234</c:v>
                </c:pt>
                <c:pt idx="13030">
                  <c:v>236</c:v>
                </c:pt>
                <c:pt idx="13031">
                  <c:v>238</c:v>
                </c:pt>
                <c:pt idx="13032">
                  <c:v>229.99999999999997</c:v>
                </c:pt>
                <c:pt idx="13033">
                  <c:v>227</c:v>
                </c:pt>
                <c:pt idx="13034">
                  <c:v>227.99999999999994</c:v>
                </c:pt>
                <c:pt idx="13037">
                  <c:v>227</c:v>
                </c:pt>
                <c:pt idx="13038">
                  <c:v>227</c:v>
                </c:pt>
                <c:pt idx="13039">
                  <c:v>232.00000000000003</c:v>
                </c:pt>
                <c:pt idx="13040">
                  <c:v>225.99999999999997</c:v>
                </c:pt>
                <c:pt idx="13041">
                  <c:v>231</c:v>
                </c:pt>
                <c:pt idx="13044">
                  <c:v>226.99999999999994</c:v>
                </c:pt>
                <c:pt idx="13045">
                  <c:v>229</c:v>
                </c:pt>
                <c:pt idx="13046">
                  <c:v>227</c:v>
                </c:pt>
                <c:pt idx="13047">
                  <c:v>218.99999999999994</c:v>
                </c:pt>
                <c:pt idx="13048">
                  <c:v>231</c:v>
                </c:pt>
                <c:pt idx="13051">
                  <c:v>240.00000000000003</c:v>
                </c:pt>
                <c:pt idx="13052">
                  <c:v>246.00000000000003</c:v>
                </c:pt>
                <c:pt idx="13053">
                  <c:v>230.99999999999997</c:v>
                </c:pt>
                <c:pt idx="13054">
                  <c:v>244.00000000000003</c:v>
                </c:pt>
                <c:pt idx="13055">
                  <c:v>241</c:v>
                </c:pt>
                <c:pt idx="13058">
                  <c:v>238</c:v>
                </c:pt>
                <c:pt idx="13059">
                  <c:v>227.99999999999997</c:v>
                </c:pt>
                <c:pt idx="13060">
                  <c:v>241</c:v>
                </c:pt>
                <c:pt idx="13061">
                  <c:v>236.00000000000003</c:v>
                </c:pt>
                <c:pt idx="13062">
                  <c:v>256.00000000000006</c:v>
                </c:pt>
                <c:pt idx="13065">
                  <c:v>256</c:v>
                </c:pt>
                <c:pt idx="13066">
                  <c:v>240.00000000000003</c:v>
                </c:pt>
                <c:pt idx="13067">
                  <c:v>250.99999999999997</c:v>
                </c:pt>
                <c:pt idx="13068">
                  <c:v>244.00000000000003</c:v>
                </c:pt>
                <c:pt idx="13069">
                  <c:v>246</c:v>
                </c:pt>
                <c:pt idx="13072">
                  <c:v>245.00000000000003</c:v>
                </c:pt>
                <c:pt idx="13073">
                  <c:v>230.99999999999997</c:v>
                </c:pt>
                <c:pt idx="13074">
                  <c:v>235.00000000000006</c:v>
                </c:pt>
                <c:pt idx="13075">
                  <c:v>228.99999999999997</c:v>
                </c:pt>
                <c:pt idx="13076">
                  <c:v>233.00000000000006</c:v>
                </c:pt>
                <c:pt idx="13079">
                  <c:v>221.00000000000003</c:v>
                </c:pt>
                <c:pt idx="13080">
                  <c:v>221</c:v>
                </c:pt>
                <c:pt idx="13081">
                  <c:v>224.00000000000003</c:v>
                </c:pt>
                <c:pt idx="13082">
                  <c:v>205.00000000000003</c:v>
                </c:pt>
                <c:pt idx="13083">
                  <c:v>204.99999999999997</c:v>
                </c:pt>
                <c:pt idx="13086">
                  <c:v>198.99999999999997</c:v>
                </c:pt>
                <c:pt idx="13087">
                  <c:v>207.99999999999997</c:v>
                </c:pt>
                <c:pt idx="13088">
                  <c:v>231.99999999999997</c:v>
                </c:pt>
                <c:pt idx="13089">
                  <c:v>234.00000000000003</c:v>
                </c:pt>
                <c:pt idx="13090">
                  <c:v>237</c:v>
                </c:pt>
                <c:pt idx="13093">
                  <c:v>234</c:v>
                </c:pt>
                <c:pt idx="13094">
                  <c:v>229</c:v>
                </c:pt>
                <c:pt idx="13095">
                  <c:v>223.00000000000006</c:v>
                </c:pt>
                <c:pt idx="13096">
                  <c:v>230.00000000000003</c:v>
                </c:pt>
                <c:pt idx="13097">
                  <c:v>220.99999999999994</c:v>
                </c:pt>
                <c:pt idx="13100">
                  <c:v>221</c:v>
                </c:pt>
                <c:pt idx="13101">
                  <c:v>219</c:v>
                </c:pt>
                <c:pt idx="13102">
                  <c:v>205.00000000000003</c:v>
                </c:pt>
                <c:pt idx="13103">
                  <c:v>213.00000000000003</c:v>
                </c:pt>
                <c:pt idx="13104">
                  <c:v>202.99999999999997</c:v>
                </c:pt>
                <c:pt idx="13107">
                  <c:v>206.99999999999997</c:v>
                </c:pt>
                <c:pt idx="13108">
                  <c:v>209</c:v>
                </c:pt>
                <c:pt idx="13109">
                  <c:v>205.99999999999997</c:v>
                </c:pt>
                <c:pt idx="13110">
                  <c:v>199.00000000000003</c:v>
                </c:pt>
                <c:pt idx="13111">
                  <c:v>206</c:v>
                </c:pt>
                <c:pt idx="13114">
                  <c:v>210.00000000000006</c:v>
                </c:pt>
                <c:pt idx="13115">
                  <c:v>204.99999999999997</c:v>
                </c:pt>
                <c:pt idx="13116">
                  <c:v>209.00000000000003</c:v>
                </c:pt>
                <c:pt idx="13117">
                  <c:v>203.00000000000003</c:v>
                </c:pt>
                <c:pt idx="13118">
                  <c:v>211.00000000000003</c:v>
                </c:pt>
                <c:pt idx="13121">
                  <c:v>208</c:v>
                </c:pt>
                <c:pt idx="13122">
                  <c:v>198.99999999999997</c:v>
                </c:pt>
                <c:pt idx="13123">
                  <c:v>205.99999999999997</c:v>
                </c:pt>
                <c:pt idx="13124">
                  <c:v>209</c:v>
                </c:pt>
                <c:pt idx="13125">
                  <c:v>208</c:v>
                </c:pt>
                <c:pt idx="13128">
                  <c:v>204.99999999999997</c:v>
                </c:pt>
                <c:pt idx="13129">
                  <c:v>204</c:v>
                </c:pt>
                <c:pt idx="13130">
                  <c:v>202</c:v>
                </c:pt>
                <c:pt idx="13131">
                  <c:v>229</c:v>
                </c:pt>
                <c:pt idx="13132">
                  <c:v>230.00000000000003</c:v>
                </c:pt>
                <c:pt idx="13135">
                  <c:v>231</c:v>
                </c:pt>
                <c:pt idx="13136">
                  <c:v>231</c:v>
                </c:pt>
                <c:pt idx="13137">
                  <c:v>226.99999999999994</c:v>
                </c:pt>
                <c:pt idx="13138">
                  <c:v>227</c:v>
                </c:pt>
                <c:pt idx="13139">
                  <c:v>225.99999999999997</c:v>
                </c:pt>
                <c:pt idx="13143">
                  <c:v>214.99999999999994</c:v>
                </c:pt>
                <c:pt idx="13144">
                  <c:v>216.99999999999994</c:v>
                </c:pt>
                <c:pt idx="13145">
                  <c:v>225.00000000000006</c:v>
                </c:pt>
                <c:pt idx="13146">
                  <c:v>225.99999999999997</c:v>
                </c:pt>
                <c:pt idx="13149">
                  <c:v>223</c:v>
                </c:pt>
                <c:pt idx="13150">
                  <c:v>229.99999999999997</c:v>
                </c:pt>
                <c:pt idx="13151">
                  <c:v>221</c:v>
                </c:pt>
                <c:pt idx="13152">
                  <c:v>217</c:v>
                </c:pt>
                <c:pt idx="13153">
                  <c:v>216.00000000000006</c:v>
                </c:pt>
                <c:pt idx="13156">
                  <c:v>214</c:v>
                </c:pt>
                <c:pt idx="13157">
                  <c:v>209.00000000000003</c:v>
                </c:pt>
                <c:pt idx="13158">
                  <c:v>190</c:v>
                </c:pt>
                <c:pt idx="13159">
                  <c:v>193.00000000000003</c:v>
                </c:pt>
                <c:pt idx="13160">
                  <c:v>194</c:v>
                </c:pt>
                <c:pt idx="13163">
                  <c:v>196.99999999999997</c:v>
                </c:pt>
                <c:pt idx="13164">
                  <c:v>190</c:v>
                </c:pt>
                <c:pt idx="13165">
                  <c:v>184.00000000000003</c:v>
                </c:pt>
                <c:pt idx="13166">
                  <c:v>193.00000000000003</c:v>
                </c:pt>
                <c:pt idx="13167">
                  <c:v>190.00000000000003</c:v>
                </c:pt>
                <c:pt idx="13170">
                  <c:v>197.00000000000003</c:v>
                </c:pt>
                <c:pt idx="13171">
                  <c:v>195.00000000000003</c:v>
                </c:pt>
                <c:pt idx="13172">
                  <c:v>192.00000000000003</c:v>
                </c:pt>
                <c:pt idx="13173">
                  <c:v>194.99999999999997</c:v>
                </c:pt>
                <c:pt idx="13174">
                  <c:v>197.00000000000006</c:v>
                </c:pt>
                <c:pt idx="13177">
                  <c:v>199.00000000000003</c:v>
                </c:pt>
                <c:pt idx="13178">
                  <c:v>199.00000000000003</c:v>
                </c:pt>
                <c:pt idx="13179">
                  <c:v>200</c:v>
                </c:pt>
                <c:pt idx="13180">
                  <c:v>183</c:v>
                </c:pt>
                <c:pt idx="13181">
                  <c:v>179.99999999999997</c:v>
                </c:pt>
                <c:pt idx="13184">
                  <c:v>188.00000000000003</c:v>
                </c:pt>
                <c:pt idx="13185">
                  <c:v>191</c:v>
                </c:pt>
                <c:pt idx="13186">
                  <c:v>188.00000000000003</c:v>
                </c:pt>
                <c:pt idx="13187">
                  <c:v>184</c:v>
                </c:pt>
                <c:pt idx="13188">
                  <c:v>182.99999999999997</c:v>
                </c:pt>
                <c:pt idx="13191">
                  <c:v>185</c:v>
                </c:pt>
                <c:pt idx="13192">
                  <c:v>179.00000000000006</c:v>
                </c:pt>
                <c:pt idx="13193">
                  <c:v>183</c:v>
                </c:pt>
                <c:pt idx="13194">
                  <c:v>187.99999999999994</c:v>
                </c:pt>
                <c:pt idx="13195">
                  <c:v>181.99999999999994</c:v>
                </c:pt>
                <c:pt idx="13198">
                  <c:v>186</c:v>
                </c:pt>
                <c:pt idx="13199">
                  <c:v>191</c:v>
                </c:pt>
                <c:pt idx="13200">
                  <c:v>194.00000000000003</c:v>
                </c:pt>
                <c:pt idx="13201">
                  <c:v>190.99999999999997</c:v>
                </c:pt>
                <c:pt idx="13202">
                  <c:v>192.99999999999997</c:v>
                </c:pt>
                <c:pt idx="13205">
                  <c:v>184.99999999999997</c:v>
                </c:pt>
                <c:pt idx="13206">
                  <c:v>186</c:v>
                </c:pt>
                <c:pt idx="13207">
                  <c:v>179.99999999999997</c:v>
                </c:pt>
                <c:pt idx="13208">
                  <c:v>182.00000000000003</c:v>
                </c:pt>
                <c:pt idx="13209">
                  <c:v>184.99999999999997</c:v>
                </c:pt>
                <c:pt idx="13212">
                  <c:v>184.99999999999997</c:v>
                </c:pt>
                <c:pt idx="13213">
                  <c:v>182.00000000000003</c:v>
                </c:pt>
                <c:pt idx="13214">
                  <c:v>175.00000000000006</c:v>
                </c:pt>
                <c:pt idx="13215">
                  <c:v>173.99999999999997</c:v>
                </c:pt>
                <c:pt idx="13216">
                  <c:v>175.99999999999997</c:v>
                </c:pt>
                <c:pt idx="13219">
                  <c:v>188.00000000000003</c:v>
                </c:pt>
                <c:pt idx="13220">
                  <c:v>190.00000000000003</c:v>
                </c:pt>
                <c:pt idx="13221">
                  <c:v>181.99999999999997</c:v>
                </c:pt>
                <c:pt idx="13222">
                  <c:v>188.99999999999997</c:v>
                </c:pt>
                <c:pt idx="13223">
                  <c:v>181.99999999999994</c:v>
                </c:pt>
                <c:pt idx="13226">
                  <c:v>197.00000000000003</c:v>
                </c:pt>
                <c:pt idx="13227">
                  <c:v>181</c:v>
                </c:pt>
                <c:pt idx="13228">
                  <c:v>189.00000000000006</c:v>
                </c:pt>
                <c:pt idx="13229">
                  <c:v>181.99999999999997</c:v>
                </c:pt>
                <c:pt idx="13230">
                  <c:v>194</c:v>
                </c:pt>
                <c:pt idx="13233">
                  <c:v>187.99999999999994</c:v>
                </c:pt>
                <c:pt idx="13234">
                  <c:v>181</c:v>
                </c:pt>
                <c:pt idx="13235">
                  <c:v>182.00000000000003</c:v>
                </c:pt>
                <c:pt idx="13236">
                  <c:v>188.00000000000003</c:v>
                </c:pt>
                <c:pt idx="13237">
                  <c:v>181.99999999999997</c:v>
                </c:pt>
                <c:pt idx="13240">
                  <c:v>177.99999999999997</c:v>
                </c:pt>
                <c:pt idx="13241">
                  <c:v>186.00000000000003</c:v>
                </c:pt>
                <c:pt idx="13242">
                  <c:v>182.00000000000003</c:v>
                </c:pt>
                <c:pt idx="13243">
                  <c:v>186.00000000000003</c:v>
                </c:pt>
                <c:pt idx="13248">
                  <c:v>191</c:v>
                </c:pt>
                <c:pt idx="13249">
                  <c:v>190</c:v>
                </c:pt>
                <c:pt idx="13250">
                  <c:v>181.99999999999997</c:v>
                </c:pt>
                <c:pt idx="13251">
                  <c:v>187</c:v>
                </c:pt>
                <c:pt idx="13254">
                  <c:v>186</c:v>
                </c:pt>
                <c:pt idx="13255">
                  <c:v>179.99999999999997</c:v>
                </c:pt>
                <c:pt idx="13256">
                  <c:v>181.99999999999997</c:v>
                </c:pt>
                <c:pt idx="13257">
                  <c:v>185</c:v>
                </c:pt>
                <c:pt idx="13258">
                  <c:v>188.00000000000003</c:v>
                </c:pt>
                <c:pt idx="13261">
                  <c:v>187</c:v>
                </c:pt>
                <c:pt idx="13262">
                  <c:v>184</c:v>
                </c:pt>
                <c:pt idx="13263">
                  <c:v>192</c:v>
                </c:pt>
                <c:pt idx="13264">
                  <c:v>189</c:v>
                </c:pt>
                <c:pt idx="13265">
                  <c:v>186</c:v>
                </c:pt>
                <c:pt idx="13269">
                  <c:v>188.00000000000003</c:v>
                </c:pt>
                <c:pt idx="13270">
                  <c:v>188.99999999999997</c:v>
                </c:pt>
                <c:pt idx="13271">
                  <c:v>191</c:v>
                </c:pt>
                <c:pt idx="13272">
                  <c:v>192</c:v>
                </c:pt>
                <c:pt idx="13275">
                  <c:v>201.00000000000003</c:v>
                </c:pt>
                <c:pt idx="13276">
                  <c:v>200.99999999999997</c:v>
                </c:pt>
                <c:pt idx="13277">
                  <c:v>200</c:v>
                </c:pt>
                <c:pt idx="13278">
                  <c:v>195.00000000000003</c:v>
                </c:pt>
                <c:pt idx="13279">
                  <c:v>201.99999999999994</c:v>
                </c:pt>
                <c:pt idx="13282">
                  <c:v>199.00000000000003</c:v>
                </c:pt>
                <c:pt idx="13283">
                  <c:v>198.99999999999994</c:v>
                </c:pt>
                <c:pt idx="13284">
                  <c:v>197.00000000000003</c:v>
                </c:pt>
                <c:pt idx="13285">
                  <c:v>198</c:v>
                </c:pt>
                <c:pt idx="13286">
                  <c:v>196</c:v>
                </c:pt>
                <c:pt idx="13289">
                  <c:v>196.00000000000003</c:v>
                </c:pt>
                <c:pt idx="13290">
                  <c:v>194.99999999999997</c:v>
                </c:pt>
              </c:numCache>
            </c:numRef>
          </c:val>
          <c:smooth val="0"/>
          <c:extLst>
            <c:ext xmlns:c16="http://schemas.microsoft.com/office/drawing/2014/chart" uri="{C3380CC4-5D6E-409C-BE32-E72D297353CC}">
              <c16:uniqueId val="{00000003-0F72-43A0-9D6F-809FAB720C95}"/>
            </c:ext>
          </c:extLst>
        </c:ser>
        <c:ser>
          <c:idx val="2"/>
          <c:order val="2"/>
          <c:tx>
            <c:strRef>
              <c:f>Sheet1!$D$1</c:f>
              <c:strCache>
                <c:ptCount val="1"/>
                <c:pt idx="0">
                  <c:v>Greece</c:v>
                </c:pt>
              </c:strCache>
            </c:strRef>
          </c:tx>
          <c:spPr>
            <a:ln w="19050">
              <a:solidFill>
                <a:schemeClr val="accent2"/>
              </a:solidFill>
            </a:ln>
          </c:spPr>
          <c:marker>
            <c:symbol val="none"/>
          </c:marker>
          <c:dLbls>
            <c:dLbl>
              <c:idx val="13290"/>
              <c:numFmt formatCode="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3DF0-42D5-A310-6E1490F6D979}"/>
                </c:ext>
              </c:extLst>
            </c:dLbl>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Sheet1!$A$2:$A$13293</c:f>
              <c:numCache>
                <c:formatCode>yyyy\-mm\-dd</c:formatCode>
                <c:ptCount val="13292"/>
                <c:pt idx="0">
                  <c:v>31779</c:v>
                </c:pt>
                <c:pt idx="1">
                  <c:v>31780</c:v>
                </c:pt>
                <c:pt idx="2">
                  <c:v>31781</c:v>
                </c:pt>
                <c:pt idx="3">
                  <c:v>31782</c:v>
                </c:pt>
                <c:pt idx="4">
                  <c:v>31783</c:v>
                </c:pt>
                <c:pt idx="5">
                  <c:v>31784</c:v>
                </c:pt>
                <c:pt idx="6">
                  <c:v>31785</c:v>
                </c:pt>
                <c:pt idx="7">
                  <c:v>31786</c:v>
                </c:pt>
                <c:pt idx="8">
                  <c:v>31787</c:v>
                </c:pt>
                <c:pt idx="9">
                  <c:v>31788</c:v>
                </c:pt>
                <c:pt idx="10">
                  <c:v>31789</c:v>
                </c:pt>
                <c:pt idx="11">
                  <c:v>31790</c:v>
                </c:pt>
                <c:pt idx="12">
                  <c:v>31791</c:v>
                </c:pt>
                <c:pt idx="13">
                  <c:v>31792</c:v>
                </c:pt>
                <c:pt idx="14">
                  <c:v>31793</c:v>
                </c:pt>
                <c:pt idx="15">
                  <c:v>31794</c:v>
                </c:pt>
                <c:pt idx="16">
                  <c:v>31795</c:v>
                </c:pt>
                <c:pt idx="17">
                  <c:v>31796</c:v>
                </c:pt>
                <c:pt idx="18">
                  <c:v>31797</c:v>
                </c:pt>
                <c:pt idx="19">
                  <c:v>31798</c:v>
                </c:pt>
                <c:pt idx="20">
                  <c:v>31799</c:v>
                </c:pt>
                <c:pt idx="21">
                  <c:v>31800</c:v>
                </c:pt>
                <c:pt idx="22">
                  <c:v>31801</c:v>
                </c:pt>
                <c:pt idx="23">
                  <c:v>31802</c:v>
                </c:pt>
                <c:pt idx="24">
                  <c:v>31803</c:v>
                </c:pt>
                <c:pt idx="25">
                  <c:v>31804</c:v>
                </c:pt>
                <c:pt idx="26">
                  <c:v>31805</c:v>
                </c:pt>
                <c:pt idx="27">
                  <c:v>31806</c:v>
                </c:pt>
                <c:pt idx="28">
                  <c:v>31807</c:v>
                </c:pt>
                <c:pt idx="29">
                  <c:v>31808</c:v>
                </c:pt>
                <c:pt idx="30">
                  <c:v>31809</c:v>
                </c:pt>
                <c:pt idx="31">
                  <c:v>31810</c:v>
                </c:pt>
                <c:pt idx="32">
                  <c:v>31811</c:v>
                </c:pt>
                <c:pt idx="33">
                  <c:v>31812</c:v>
                </c:pt>
                <c:pt idx="34">
                  <c:v>31813</c:v>
                </c:pt>
                <c:pt idx="35">
                  <c:v>31814</c:v>
                </c:pt>
                <c:pt idx="36">
                  <c:v>31815</c:v>
                </c:pt>
                <c:pt idx="37">
                  <c:v>31816</c:v>
                </c:pt>
                <c:pt idx="38">
                  <c:v>31817</c:v>
                </c:pt>
                <c:pt idx="39">
                  <c:v>31818</c:v>
                </c:pt>
                <c:pt idx="40">
                  <c:v>31819</c:v>
                </c:pt>
                <c:pt idx="41">
                  <c:v>31820</c:v>
                </c:pt>
                <c:pt idx="42">
                  <c:v>31821</c:v>
                </c:pt>
                <c:pt idx="43">
                  <c:v>31822</c:v>
                </c:pt>
                <c:pt idx="44">
                  <c:v>31823</c:v>
                </c:pt>
                <c:pt idx="45">
                  <c:v>31824</c:v>
                </c:pt>
                <c:pt idx="46">
                  <c:v>31825</c:v>
                </c:pt>
                <c:pt idx="47">
                  <c:v>31826</c:v>
                </c:pt>
                <c:pt idx="48">
                  <c:v>31827</c:v>
                </c:pt>
                <c:pt idx="49">
                  <c:v>31828</c:v>
                </c:pt>
                <c:pt idx="50">
                  <c:v>31829</c:v>
                </c:pt>
                <c:pt idx="51">
                  <c:v>31830</c:v>
                </c:pt>
                <c:pt idx="52">
                  <c:v>31831</c:v>
                </c:pt>
                <c:pt idx="53">
                  <c:v>31832</c:v>
                </c:pt>
                <c:pt idx="54">
                  <c:v>31833</c:v>
                </c:pt>
                <c:pt idx="55">
                  <c:v>31834</c:v>
                </c:pt>
                <c:pt idx="56">
                  <c:v>31835</c:v>
                </c:pt>
                <c:pt idx="57">
                  <c:v>31836</c:v>
                </c:pt>
                <c:pt idx="58">
                  <c:v>31837</c:v>
                </c:pt>
                <c:pt idx="59">
                  <c:v>31838</c:v>
                </c:pt>
                <c:pt idx="60">
                  <c:v>31839</c:v>
                </c:pt>
                <c:pt idx="61">
                  <c:v>31840</c:v>
                </c:pt>
                <c:pt idx="62">
                  <c:v>31841</c:v>
                </c:pt>
                <c:pt idx="63">
                  <c:v>31842</c:v>
                </c:pt>
                <c:pt idx="64">
                  <c:v>31843</c:v>
                </c:pt>
                <c:pt idx="65">
                  <c:v>31844</c:v>
                </c:pt>
                <c:pt idx="66">
                  <c:v>31845</c:v>
                </c:pt>
                <c:pt idx="67">
                  <c:v>31846</c:v>
                </c:pt>
                <c:pt idx="68">
                  <c:v>31847</c:v>
                </c:pt>
                <c:pt idx="69">
                  <c:v>31848</c:v>
                </c:pt>
                <c:pt idx="70">
                  <c:v>31849</c:v>
                </c:pt>
                <c:pt idx="71">
                  <c:v>31850</c:v>
                </c:pt>
                <c:pt idx="72">
                  <c:v>31851</c:v>
                </c:pt>
                <c:pt idx="73">
                  <c:v>31852</c:v>
                </c:pt>
                <c:pt idx="74">
                  <c:v>31853</c:v>
                </c:pt>
                <c:pt idx="75">
                  <c:v>31854</c:v>
                </c:pt>
                <c:pt idx="76">
                  <c:v>31855</c:v>
                </c:pt>
                <c:pt idx="77">
                  <c:v>31856</c:v>
                </c:pt>
                <c:pt idx="78">
                  <c:v>31857</c:v>
                </c:pt>
                <c:pt idx="79">
                  <c:v>31858</c:v>
                </c:pt>
                <c:pt idx="80">
                  <c:v>31859</c:v>
                </c:pt>
                <c:pt idx="81">
                  <c:v>31860</c:v>
                </c:pt>
                <c:pt idx="82">
                  <c:v>31861</c:v>
                </c:pt>
                <c:pt idx="83">
                  <c:v>31862</c:v>
                </c:pt>
                <c:pt idx="84">
                  <c:v>31863</c:v>
                </c:pt>
                <c:pt idx="85">
                  <c:v>31864</c:v>
                </c:pt>
                <c:pt idx="86">
                  <c:v>31865</c:v>
                </c:pt>
                <c:pt idx="87">
                  <c:v>31866</c:v>
                </c:pt>
                <c:pt idx="88">
                  <c:v>31867</c:v>
                </c:pt>
                <c:pt idx="89">
                  <c:v>31868</c:v>
                </c:pt>
                <c:pt idx="90">
                  <c:v>31869</c:v>
                </c:pt>
                <c:pt idx="91">
                  <c:v>31870</c:v>
                </c:pt>
                <c:pt idx="92">
                  <c:v>31871</c:v>
                </c:pt>
                <c:pt idx="93">
                  <c:v>31872</c:v>
                </c:pt>
                <c:pt idx="94">
                  <c:v>31873</c:v>
                </c:pt>
                <c:pt idx="95">
                  <c:v>31874</c:v>
                </c:pt>
                <c:pt idx="96">
                  <c:v>31875</c:v>
                </c:pt>
                <c:pt idx="97">
                  <c:v>31876</c:v>
                </c:pt>
                <c:pt idx="98">
                  <c:v>31877</c:v>
                </c:pt>
                <c:pt idx="99">
                  <c:v>31878</c:v>
                </c:pt>
                <c:pt idx="100">
                  <c:v>31879</c:v>
                </c:pt>
                <c:pt idx="101">
                  <c:v>31880</c:v>
                </c:pt>
                <c:pt idx="102">
                  <c:v>31881</c:v>
                </c:pt>
                <c:pt idx="103">
                  <c:v>31882</c:v>
                </c:pt>
                <c:pt idx="104">
                  <c:v>31883</c:v>
                </c:pt>
                <c:pt idx="105">
                  <c:v>31884</c:v>
                </c:pt>
                <c:pt idx="106">
                  <c:v>31885</c:v>
                </c:pt>
                <c:pt idx="107">
                  <c:v>31886</c:v>
                </c:pt>
                <c:pt idx="108">
                  <c:v>31887</c:v>
                </c:pt>
                <c:pt idx="109">
                  <c:v>31888</c:v>
                </c:pt>
                <c:pt idx="110">
                  <c:v>31889</c:v>
                </c:pt>
                <c:pt idx="111">
                  <c:v>31890</c:v>
                </c:pt>
                <c:pt idx="112">
                  <c:v>31891</c:v>
                </c:pt>
                <c:pt idx="113">
                  <c:v>31892</c:v>
                </c:pt>
                <c:pt idx="114">
                  <c:v>31893</c:v>
                </c:pt>
                <c:pt idx="115">
                  <c:v>31894</c:v>
                </c:pt>
                <c:pt idx="116">
                  <c:v>31895</c:v>
                </c:pt>
                <c:pt idx="117">
                  <c:v>31896</c:v>
                </c:pt>
                <c:pt idx="118">
                  <c:v>31897</c:v>
                </c:pt>
                <c:pt idx="119">
                  <c:v>31898</c:v>
                </c:pt>
                <c:pt idx="120">
                  <c:v>31899</c:v>
                </c:pt>
                <c:pt idx="121">
                  <c:v>31900</c:v>
                </c:pt>
                <c:pt idx="122">
                  <c:v>31901</c:v>
                </c:pt>
                <c:pt idx="123">
                  <c:v>31902</c:v>
                </c:pt>
                <c:pt idx="124">
                  <c:v>31903</c:v>
                </c:pt>
                <c:pt idx="125">
                  <c:v>31904</c:v>
                </c:pt>
                <c:pt idx="126">
                  <c:v>31905</c:v>
                </c:pt>
                <c:pt idx="127">
                  <c:v>31906</c:v>
                </c:pt>
                <c:pt idx="128">
                  <c:v>31907</c:v>
                </c:pt>
                <c:pt idx="129">
                  <c:v>31908</c:v>
                </c:pt>
                <c:pt idx="130">
                  <c:v>31909</c:v>
                </c:pt>
                <c:pt idx="131">
                  <c:v>31910</c:v>
                </c:pt>
                <c:pt idx="132">
                  <c:v>31911</c:v>
                </c:pt>
                <c:pt idx="133">
                  <c:v>31912</c:v>
                </c:pt>
                <c:pt idx="134">
                  <c:v>31913</c:v>
                </c:pt>
                <c:pt idx="135">
                  <c:v>31914</c:v>
                </c:pt>
                <c:pt idx="136">
                  <c:v>31915</c:v>
                </c:pt>
                <c:pt idx="137">
                  <c:v>31916</c:v>
                </c:pt>
                <c:pt idx="138">
                  <c:v>31917</c:v>
                </c:pt>
                <c:pt idx="139">
                  <c:v>31918</c:v>
                </c:pt>
                <c:pt idx="140">
                  <c:v>31919</c:v>
                </c:pt>
                <c:pt idx="141">
                  <c:v>31920</c:v>
                </c:pt>
                <c:pt idx="142">
                  <c:v>31921</c:v>
                </c:pt>
                <c:pt idx="143">
                  <c:v>31922</c:v>
                </c:pt>
                <c:pt idx="144">
                  <c:v>31923</c:v>
                </c:pt>
                <c:pt idx="145">
                  <c:v>31924</c:v>
                </c:pt>
                <c:pt idx="146">
                  <c:v>31925</c:v>
                </c:pt>
                <c:pt idx="147">
                  <c:v>31926</c:v>
                </c:pt>
                <c:pt idx="148">
                  <c:v>31927</c:v>
                </c:pt>
                <c:pt idx="149">
                  <c:v>31928</c:v>
                </c:pt>
                <c:pt idx="150">
                  <c:v>31929</c:v>
                </c:pt>
                <c:pt idx="151">
                  <c:v>31930</c:v>
                </c:pt>
                <c:pt idx="152">
                  <c:v>31931</c:v>
                </c:pt>
                <c:pt idx="153">
                  <c:v>31932</c:v>
                </c:pt>
                <c:pt idx="154">
                  <c:v>31933</c:v>
                </c:pt>
                <c:pt idx="155">
                  <c:v>31934</c:v>
                </c:pt>
                <c:pt idx="156">
                  <c:v>31935</c:v>
                </c:pt>
                <c:pt idx="157">
                  <c:v>31936</c:v>
                </c:pt>
                <c:pt idx="158">
                  <c:v>31937</c:v>
                </c:pt>
                <c:pt idx="159">
                  <c:v>31938</c:v>
                </c:pt>
                <c:pt idx="160">
                  <c:v>31939</c:v>
                </c:pt>
                <c:pt idx="161">
                  <c:v>31940</c:v>
                </c:pt>
                <c:pt idx="162">
                  <c:v>31941</c:v>
                </c:pt>
                <c:pt idx="163">
                  <c:v>31942</c:v>
                </c:pt>
                <c:pt idx="164">
                  <c:v>31943</c:v>
                </c:pt>
                <c:pt idx="165">
                  <c:v>31944</c:v>
                </c:pt>
                <c:pt idx="166">
                  <c:v>31945</c:v>
                </c:pt>
                <c:pt idx="167">
                  <c:v>31946</c:v>
                </c:pt>
                <c:pt idx="168">
                  <c:v>31947</c:v>
                </c:pt>
                <c:pt idx="169">
                  <c:v>31948</c:v>
                </c:pt>
                <c:pt idx="170">
                  <c:v>31949</c:v>
                </c:pt>
                <c:pt idx="171">
                  <c:v>31950</c:v>
                </c:pt>
                <c:pt idx="172">
                  <c:v>31951</c:v>
                </c:pt>
                <c:pt idx="173">
                  <c:v>31952</c:v>
                </c:pt>
                <c:pt idx="174">
                  <c:v>31953</c:v>
                </c:pt>
                <c:pt idx="175">
                  <c:v>31954</c:v>
                </c:pt>
                <c:pt idx="176">
                  <c:v>31955</c:v>
                </c:pt>
                <c:pt idx="177">
                  <c:v>31956</c:v>
                </c:pt>
                <c:pt idx="178">
                  <c:v>31957</c:v>
                </c:pt>
                <c:pt idx="179">
                  <c:v>31958</c:v>
                </c:pt>
                <c:pt idx="180">
                  <c:v>31959</c:v>
                </c:pt>
                <c:pt idx="181">
                  <c:v>31960</c:v>
                </c:pt>
                <c:pt idx="182">
                  <c:v>31961</c:v>
                </c:pt>
                <c:pt idx="183">
                  <c:v>31962</c:v>
                </c:pt>
                <c:pt idx="184">
                  <c:v>31963</c:v>
                </c:pt>
                <c:pt idx="185">
                  <c:v>31964</c:v>
                </c:pt>
                <c:pt idx="186">
                  <c:v>31965</c:v>
                </c:pt>
                <c:pt idx="187">
                  <c:v>31966</c:v>
                </c:pt>
                <c:pt idx="188">
                  <c:v>31967</c:v>
                </c:pt>
                <c:pt idx="189">
                  <c:v>31968</c:v>
                </c:pt>
                <c:pt idx="190">
                  <c:v>31969</c:v>
                </c:pt>
                <c:pt idx="191">
                  <c:v>31970</c:v>
                </c:pt>
                <c:pt idx="192">
                  <c:v>31971</c:v>
                </c:pt>
                <c:pt idx="193">
                  <c:v>31972</c:v>
                </c:pt>
                <c:pt idx="194">
                  <c:v>31973</c:v>
                </c:pt>
                <c:pt idx="195">
                  <c:v>31974</c:v>
                </c:pt>
                <c:pt idx="196">
                  <c:v>31975</c:v>
                </c:pt>
                <c:pt idx="197">
                  <c:v>31976</c:v>
                </c:pt>
                <c:pt idx="198">
                  <c:v>31977</c:v>
                </c:pt>
                <c:pt idx="199">
                  <c:v>31978</c:v>
                </c:pt>
                <c:pt idx="200">
                  <c:v>31979</c:v>
                </c:pt>
                <c:pt idx="201">
                  <c:v>31980</c:v>
                </c:pt>
                <c:pt idx="202">
                  <c:v>31981</c:v>
                </c:pt>
                <c:pt idx="203">
                  <c:v>31982</c:v>
                </c:pt>
                <c:pt idx="204">
                  <c:v>31983</c:v>
                </c:pt>
                <c:pt idx="205">
                  <c:v>31984</c:v>
                </c:pt>
                <c:pt idx="206">
                  <c:v>31985</c:v>
                </c:pt>
                <c:pt idx="207">
                  <c:v>31986</c:v>
                </c:pt>
                <c:pt idx="208">
                  <c:v>31987</c:v>
                </c:pt>
                <c:pt idx="209">
                  <c:v>31988</c:v>
                </c:pt>
                <c:pt idx="210">
                  <c:v>31989</c:v>
                </c:pt>
                <c:pt idx="211">
                  <c:v>31990</c:v>
                </c:pt>
                <c:pt idx="212">
                  <c:v>31991</c:v>
                </c:pt>
                <c:pt idx="213">
                  <c:v>31992</c:v>
                </c:pt>
                <c:pt idx="214">
                  <c:v>31993</c:v>
                </c:pt>
                <c:pt idx="215">
                  <c:v>31994</c:v>
                </c:pt>
                <c:pt idx="216">
                  <c:v>31995</c:v>
                </c:pt>
                <c:pt idx="217">
                  <c:v>31996</c:v>
                </c:pt>
                <c:pt idx="218">
                  <c:v>31997</c:v>
                </c:pt>
                <c:pt idx="219">
                  <c:v>31998</c:v>
                </c:pt>
                <c:pt idx="220">
                  <c:v>31999</c:v>
                </c:pt>
                <c:pt idx="221">
                  <c:v>32000</c:v>
                </c:pt>
                <c:pt idx="222">
                  <c:v>32001</c:v>
                </c:pt>
                <c:pt idx="223">
                  <c:v>32002</c:v>
                </c:pt>
                <c:pt idx="224">
                  <c:v>32003</c:v>
                </c:pt>
                <c:pt idx="225">
                  <c:v>32004</c:v>
                </c:pt>
                <c:pt idx="226">
                  <c:v>32005</c:v>
                </c:pt>
                <c:pt idx="227">
                  <c:v>32006</c:v>
                </c:pt>
                <c:pt idx="228">
                  <c:v>32007</c:v>
                </c:pt>
                <c:pt idx="229">
                  <c:v>32008</c:v>
                </c:pt>
                <c:pt idx="230">
                  <c:v>32009</c:v>
                </c:pt>
                <c:pt idx="231">
                  <c:v>32010</c:v>
                </c:pt>
                <c:pt idx="232">
                  <c:v>32011</c:v>
                </c:pt>
                <c:pt idx="233">
                  <c:v>32012</c:v>
                </c:pt>
                <c:pt idx="234">
                  <c:v>32013</c:v>
                </c:pt>
                <c:pt idx="235">
                  <c:v>32014</c:v>
                </c:pt>
                <c:pt idx="236">
                  <c:v>32015</c:v>
                </c:pt>
                <c:pt idx="237">
                  <c:v>32016</c:v>
                </c:pt>
                <c:pt idx="238">
                  <c:v>32017</c:v>
                </c:pt>
                <c:pt idx="239">
                  <c:v>32018</c:v>
                </c:pt>
                <c:pt idx="240">
                  <c:v>32019</c:v>
                </c:pt>
                <c:pt idx="241">
                  <c:v>32020</c:v>
                </c:pt>
                <c:pt idx="242">
                  <c:v>32021</c:v>
                </c:pt>
                <c:pt idx="243">
                  <c:v>32022</c:v>
                </c:pt>
                <c:pt idx="244">
                  <c:v>32023</c:v>
                </c:pt>
                <c:pt idx="245">
                  <c:v>32024</c:v>
                </c:pt>
                <c:pt idx="246">
                  <c:v>32025</c:v>
                </c:pt>
                <c:pt idx="247">
                  <c:v>32026</c:v>
                </c:pt>
                <c:pt idx="248">
                  <c:v>32027</c:v>
                </c:pt>
                <c:pt idx="249">
                  <c:v>32028</c:v>
                </c:pt>
                <c:pt idx="250">
                  <c:v>32029</c:v>
                </c:pt>
                <c:pt idx="251">
                  <c:v>32030</c:v>
                </c:pt>
                <c:pt idx="252">
                  <c:v>32031</c:v>
                </c:pt>
                <c:pt idx="253">
                  <c:v>32032</c:v>
                </c:pt>
                <c:pt idx="254">
                  <c:v>32033</c:v>
                </c:pt>
                <c:pt idx="255">
                  <c:v>32034</c:v>
                </c:pt>
                <c:pt idx="256">
                  <c:v>32035</c:v>
                </c:pt>
                <c:pt idx="257">
                  <c:v>32036</c:v>
                </c:pt>
                <c:pt idx="258">
                  <c:v>32037</c:v>
                </c:pt>
                <c:pt idx="259">
                  <c:v>32038</c:v>
                </c:pt>
                <c:pt idx="260">
                  <c:v>32039</c:v>
                </c:pt>
                <c:pt idx="261">
                  <c:v>32040</c:v>
                </c:pt>
                <c:pt idx="262">
                  <c:v>32041</c:v>
                </c:pt>
                <c:pt idx="263">
                  <c:v>32042</c:v>
                </c:pt>
                <c:pt idx="264">
                  <c:v>32043</c:v>
                </c:pt>
                <c:pt idx="265">
                  <c:v>32044</c:v>
                </c:pt>
                <c:pt idx="266">
                  <c:v>32045</c:v>
                </c:pt>
                <c:pt idx="267">
                  <c:v>32046</c:v>
                </c:pt>
                <c:pt idx="268">
                  <c:v>32047</c:v>
                </c:pt>
                <c:pt idx="269">
                  <c:v>32048</c:v>
                </c:pt>
                <c:pt idx="270">
                  <c:v>32049</c:v>
                </c:pt>
                <c:pt idx="271">
                  <c:v>32050</c:v>
                </c:pt>
                <c:pt idx="272">
                  <c:v>32051</c:v>
                </c:pt>
                <c:pt idx="273">
                  <c:v>32052</c:v>
                </c:pt>
                <c:pt idx="274">
                  <c:v>32053</c:v>
                </c:pt>
                <c:pt idx="275">
                  <c:v>32054</c:v>
                </c:pt>
                <c:pt idx="276">
                  <c:v>32055</c:v>
                </c:pt>
                <c:pt idx="277">
                  <c:v>32056</c:v>
                </c:pt>
                <c:pt idx="278">
                  <c:v>32057</c:v>
                </c:pt>
                <c:pt idx="279">
                  <c:v>32058</c:v>
                </c:pt>
                <c:pt idx="280">
                  <c:v>32059</c:v>
                </c:pt>
                <c:pt idx="281">
                  <c:v>32060</c:v>
                </c:pt>
                <c:pt idx="282">
                  <c:v>32061</c:v>
                </c:pt>
                <c:pt idx="283">
                  <c:v>32062</c:v>
                </c:pt>
                <c:pt idx="284">
                  <c:v>32063</c:v>
                </c:pt>
                <c:pt idx="285">
                  <c:v>32064</c:v>
                </c:pt>
                <c:pt idx="286">
                  <c:v>32065</c:v>
                </c:pt>
                <c:pt idx="287">
                  <c:v>32066</c:v>
                </c:pt>
                <c:pt idx="288">
                  <c:v>32067</c:v>
                </c:pt>
                <c:pt idx="289">
                  <c:v>32068</c:v>
                </c:pt>
                <c:pt idx="290">
                  <c:v>32069</c:v>
                </c:pt>
                <c:pt idx="291">
                  <c:v>32070</c:v>
                </c:pt>
                <c:pt idx="292">
                  <c:v>32071</c:v>
                </c:pt>
                <c:pt idx="293">
                  <c:v>32072</c:v>
                </c:pt>
                <c:pt idx="294">
                  <c:v>32073</c:v>
                </c:pt>
                <c:pt idx="295">
                  <c:v>32074</c:v>
                </c:pt>
                <c:pt idx="296">
                  <c:v>32075</c:v>
                </c:pt>
                <c:pt idx="297">
                  <c:v>32076</c:v>
                </c:pt>
                <c:pt idx="298">
                  <c:v>32077</c:v>
                </c:pt>
                <c:pt idx="299">
                  <c:v>32078</c:v>
                </c:pt>
                <c:pt idx="300">
                  <c:v>32079</c:v>
                </c:pt>
                <c:pt idx="301">
                  <c:v>32080</c:v>
                </c:pt>
                <c:pt idx="302">
                  <c:v>32081</c:v>
                </c:pt>
                <c:pt idx="303">
                  <c:v>32082</c:v>
                </c:pt>
                <c:pt idx="304">
                  <c:v>32083</c:v>
                </c:pt>
                <c:pt idx="305">
                  <c:v>32084</c:v>
                </c:pt>
                <c:pt idx="306">
                  <c:v>32085</c:v>
                </c:pt>
                <c:pt idx="307">
                  <c:v>32086</c:v>
                </c:pt>
                <c:pt idx="308">
                  <c:v>32087</c:v>
                </c:pt>
                <c:pt idx="309">
                  <c:v>32088</c:v>
                </c:pt>
                <c:pt idx="310">
                  <c:v>32089</c:v>
                </c:pt>
                <c:pt idx="311">
                  <c:v>32090</c:v>
                </c:pt>
                <c:pt idx="312">
                  <c:v>32091</c:v>
                </c:pt>
                <c:pt idx="313">
                  <c:v>32092</c:v>
                </c:pt>
                <c:pt idx="314">
                  <c:v>32093</c:v>
                </c:pt>
                <c:pt idx="315">
                  <c:v>32094</c:v>
                </c:pt>
                <c:pt idx="316">
                  <c:v>32095</c:v>
                </c:pt>
                <c:pt idx="317">
                  <c:v>32096</c:v>
                </c:pt>
                <c:pt idx="318">
                  <c:v>32097</c:v>
                </c:pt>
                <c:pt idx="319">
                  <c:v>32098</c:v>
                </c:pt>
                <c:pt idx="320">
                  <c:v>32099</c:v>
                </c:pt>
                <c:pt idx="321">
                  <c:v>32100</c:v>
                </c:pt>
                <c:pt idx="322">
                  <c:v>32101</c:v>
                </c:pt>
                <c:pt idx="323">
                  <c:v>32102</c:v>
                </c:pt>
                <c:pt idx="324">
                  <c:v>32103</c:v>
                </c:pt>
                <c:pt idx="325">
                  <c:v>32104</c:v>
                </c:pt>
                <c:pt idx="326">
                  <c:v>32105</c:v>
                </c:pt>
                <c:pt idx="327">
                  <c:v>32106</c:v>
                </c:pt>
                <c:pt idx="328">
                  <c:v>32107</c:v>
                </c:pt>
                <c:pt idx="329">
                  <c:v>32108</c:v>
                </c:pt>
                <c:pt idx="330">
                  <c:v>32109</c:v>
                </c:pt>
                <c:pt idx="331">
                  <c:v>32110</c:v>
                </c:pt>
                <c:pt idx="332">
                  <c:v>32111</c:v>
                </c:pt>
                <c:pt idx="333">
                  <c:v>32112</c:v>
                </c:pt>
                <c:pt idx="334">
                  <c:v>32113</c:v>
                </c:pt>
                <c:pt idx="335">
                  <c:v>32114</c:v>
                </c:pt>
                <c:pt idx="336">
                  <c:v>32115</c:v>
                </c:pt>
                <c:pt idx="337">
                  <c:v>32116</c:v>
                </c:pt>
                <c:pt idx="338">
                  <c:v>32117</c:v>
                </c:pt>
                <c:pt idx="339">
                  <c:v>32118</c:v>
                </c:pt>
                <c:pt idx="340">
                  <c:v>32119</c:v>
                </c:pt>
                <c:pt idx="341">
                  <c:v>32120</c:v>
                </c:pt>
                <c:pt idx="342">
                  <c:v>32121</c:v>
                </c:pt>
                <c:pt idx="343">
                  <c:v>32122</c:v>
                </c:pt>
                <c:pt idx="344">
                  <c:v>32123</c:v>
                </c:pt>
                <c:pt idx="345">
                  <c:v>32124</c:v>
                </c:pt>
                <c:pt idx="346">
                  <c:v>32125</c:v>
                </c:pt>
                <c:pt idx="347">
                  <c:v>32126</c:v>
                </c:pt>
                <c:pt idx="348">
                  <c:v>32127</c:v>
                </c:pt>
                <c:pt idx="349">
                  <c:v>32128</c:v>
                </c:pt>
                <c:pt idx="350">
                  <c:v>32129</c:v>
                </c:pt>
                <c:pt idx="351">
                  <c:v>32130</c:v>
                </c:pt>
                <c:pt idx="352">
                  <c:v>32131</c:v>
                </c:pt>
                <c:pt idx="353">
                  <c:v>32132</c:v>
                </c:pt>
                <c:pt idx="354">
                  <c:v>32133</c:v>
                </c:pt>
                <c:pt idx="355">
                  <c:v>32134</c:v>
                </c:pt>
                <c:pt idx="356">
                  <c:v>32135</c:v>
                </c:pt>
                <c:pt idx="357">
                  <c:v>32136</c:v>
                </c:pt>
                <c:pt idx="358">
                  <c:v>32137</c:v>
                </c:pt>
                <c:pt idx="359">
                  <c:v>32138</c:v>
                </c:pt>
                <c:pt idx="360">
                  <c:v>32139</c:v>
                </c:pt>
                <c:pt idx="361">
                  <c:v>32140</c:v>
                </c:pt>
                <c:pt idx="362">
                  <c:v>32141</c:v>
                </c:pt>
                <c:pt idx="363">
                  <c:v>32142</c:v>
                </c:pt>
                <c:pt idx="364">
                  <c:v>32143</c:v>
                </c:pt>
                <c:pt idx="365">
                  <c:v>32144</c:v>
                </c:pt>
                <c:pt idx="366">
                  <c:v>32145</c:v>
                </c:pt>
                <c:pt idx="367">
                  <c:v>32146</c:v>
                </c:pt>
                <c:pt idx="368">
                  <c:v>32147</c:v>
                </c:pt>
                <c:pt idx="369">
                  <c:v>32148</c:v>
                </c:pt>
                <c:pt idx="370">
                  <c:v>32149</c:v>
                </c:pt>
                <c:pt idx="371">
                  <c:v>32150</c:v>
                </c:pt>
                <c:pt idx="372">
                  <c:v>32151</c:v>
                </c:pt>
                <c:pt idx="373">
                  <c:v>32152</c:v>
                </c:pt>
                <c:pt idx="374">
                  <c:v>32153</c:v>
                </c:pt>
                <c:pt idx="375">
                  <c:v>32154</c:v>
                </c:pt>
                <c:pt idx="376">
                  <c:v>32155</c:v>
                </c:pt>
                <c:pt idx="377">
                  <c:v>32156</c:v>
                </c:pt>
                <c:pt idx="378">
                  <c:v>32157</c:v>
                </c:pt>
                <c:pt idx="379">
                  <c:v>32158</c:v>
                </c:pt>
                <c:pt idx="380">
                  <c:v>32159</c:v>
                </c:pt>
                <c:pt idx="381">
                  <c:v>32160</c:v>
                </c:pt>
                <c:pt idx="382">
                  <c:v>32161</c:v>
                </c:pt>
                <c:pt idx="383">
                  <c:v>32162</c:v>
                </c:pt>
                <c:pt idx="384">
                  <c:v>32163</c:v>
                </c:pt>
                <c:pt idx="385">
                  <c:v>32164</c:v>
                </c:pt>
                <c:pt idx="386">
                  <c:v>32165</c:v>
                </c:pt>
                <c:pt idx="387">
                  <c:v>32166</c:v>
                </c:pt>
                <c:pt idx="388">
                  <c:v>32167</c:v>
                </c:pt>
                <c:pt idx="389">
                  <c:v>32168</c:v>
                </c:pt>
                <c:pt idx="390">
                  <c:v>32169</c:v>
                </c:pt>
                <c:pt idx="391">
                  <c:v>32170</c:v>
                </c:pt>
                <c:pt idx="392">
                  <c:v>32171</c:v>
                </c:pt>
                <c:pt idx="393">
                  <c:v>32172</c:v>
                </c:pt>
                <c:pt idx="394">
                  <c:v>32173</c:v>
                </c:pt>
                <c:pt idx="395">
                  <c:v>32174</c:v>
                </c:pt>
                <c:pt idx="396">
                  <c:v>32175</c:v>
                </c:pt>
                <c:pt idx="397">
                  <c:v>32176</c:v>
                </c:pt>
                <c:pt idx="398">
                  <c:v>32177</c:v>
                </c:pt>
                <c:pt idx="399">
                  <c:v>32178</c:v>
                </c:pt>
                <c:pt idx="400">
                  <c:v>32179</c:v>
                </c:pt>
                <c:pt idx="401">
                  <c:v>32180</c:v>
                </c:pt>
                <c:pt idx="402">
                  <c:v>32181</c:v>
                </c:pt>
                <c:pt idx="403">
                  <c:v>32182</c:v>
                </c:pt>
                <c:pt idx="404">
                  <c:v>32183</c:v>
                </c:pt>
                <c:pt idx="405">
                  <c:v>32184</c:v>
                </c:pt>
                <c:pt idx="406">
                  <c:v>32185</c:v>
                </c:pt>
                <c:pt idx="407">
                  <c:v>32186</c:v>
                </c:pt>
                <c:pt idx="408">
                  <c:v>32187</c:v>
                </c:pt>
                <c:pt idx="409">
                  <c:v>32188</c:v>
                </c:pt>
                <c:pt idx="410">
                  <c:v>32189</c:v>
                </c:pt>
                <c:pt idx="411">
                  <c:v>32190</c:v>
                </c:pt>
                <c:pt idx="412">
                  <c:v>32191</c:v>
                </c:pt>
                <c:pt idx="413">
                  <c:v>32192</c:v>
                </c:pt>
                <c:pt idx="414">
                  <c:v>32193</c:v>
                </c:pt>
                <c:pt idx="415">
                  <c:v>32194</c:v>
                </c:pt>
                <c:pt idx="416">
                  <c:v>32195</c:v>
                </c:pt>
                <c:pt idx="417">
                  <c:v>32196</c:v>
                </c:pt>
                <c:pt idx="418">
                  <c:v>32197</c:v>
                </c:pt>
                <c:pt idx="419">
                  <c:v>32198</c:v>
                </c:pt>
                <c:pt idx="420">
                  <c:v>32199</c:v>
                </c:pt>
                <c:pt idx="421">
                  <c:v>32200</c:v>
                </c:pt>
                <c:pt idx="422">
                  <c:v>32201</c:v>
                </c:pt>
                <c:pt idx="423">
                  <c:v>32202</c:v>
                </c:pt>
                <c:pt idx="424">
                  <c:v>32203</c:v>
                </c:pt>
                <c:pt idx="425">
                  <c:v>32204</c:v>
                </c:pt>
                <c:pt idx="426">
                  <c:v>32205</c:v>
                </c:pt>
                <c:pt idx="427">
                  <c:v>32206</c:v>
                </c:pt>
                <c:pt idx="428">
                  <c:v>32207</c:v>
                </c:pt>
                <c:pt idx="429">
                  <c:v>32208</c:v>
                </c:pt>
                <c:pt idx="430">
                  <c:v>32209</c:v>
                </c:pt>
                <c:pt idx="431">
                  <c:v>32210</c:v>
                </c:pt>
                <c:pt idx="432">
                  <c:v>32211</c:v>
                </c:pt>
                <c:pt idx="433">
                  <c:v>32212</c:v>
                </c:pt>
                <c:pt idx="434">
                  <c:v>32213</c:v>
                </c:pt>
                <c:pt idx="435">
                  <c:v>32214</c:v>
                </c:pt>
                <c:pt idx="436">
                  <c:v>32215</c:v>
                </c:pt>
                <c:pt idx="437">
                  <c:v>32216</c:v>
                </c:pt>
                <c:pt idx="438">
                  <c:v>32217</c:v>
                </c:pt>
                <c:pt idx="439">
                  <c:v>32218</c:v>
                </c:pt>
                <c:pt idx="440">
                  <c:v>32219</c:v>
                </c:pt>
                <c:pt idx="441">
                  <c:v>32220</c:v>
                </c:pt>
                <c:pt idx="442">
                  <c:v>32221</c:v>
                </c:pt>
                <c:pt idx="443">
                  <c:v>32222</c:v>
                </c:pt>
                <c:pt idx="444">
                  <c:v>32223</c:v>
                </c:pt>
                <c:pt idx="445">
                  <c:v>32224</c:v>
                </c:pt>
                <c:pt idx="446">
                  <c:v>32225</c:v>
                </c:pt>
                <c:pt idx="447">
                  <c:v>32226</c:v>
                </c:pt>
                <c:pt idx="448">
                  <c:v>32227</c:v>
                </c:pt>
                <c:pt idx="449">
                  <c:v>32228</c:v>
                </c:pt>
                <c:pt idx="450">
                  <c:v>32229</c:v>
                </c:pt>
                <c:pt idx="451">
                  <c:v>32230</c:v>
                </c:pt>
                <c:pt idx="452">
                  <c:v>32231</c:v>
                </c:pt>
                <c:pt idx="453">
                  <c:v>32232</c:v>
                </c:pt>
                <c:pt idx="454">
                  <c:v>32233</c:v>
                </c:pt>
                <c:pt idx="455">
                  <c:v>32234</c:v>
                </c:pt>
                <c:pt idx="456">
                  <c:v>32235</c:v>
                </c:pt>
                <c:pt idx="457">
                  <c:v>32236</c:v>
                </c:pt>
                <c:pt idx="458">
                  <c:v>32237</c:v>
                </c:pt>
                <c:pt idx="459">
                  <c:v>32238</c:v>
                </c:pt>
                <c:pt idx="460">
                  <c:v>32239</c:v>
                </c:pt>
                <c:pt idx="461">
                  <c:v>32240</c:v>
                </c:pt>
                <c:pt idx="462">
                  <c:v>32241</c:v>
                </c:pt>
                <c:pt idx="463">
                  <c:v>32242</c:v>
                </c:pt>
                <c:pt idx="464">
                  <c:v>32243</c:v>
                </c:pt>
                <c:pt idx="465">
                  <c:v>32244</c:v>
                </c:pt>
                <c:pt idx="466">
                  <c:v>32245</c:v>
                </c:pt>
                <c:pt idx="467">
                  <c:v>32246</c:v>
                </c:pt>
                <c:pt idx="468">
                  <c:v>32247</c:v>
                </c:pt>
                <c:pt idx="469">
                  <c:v>32248</c:v>
                </c:pt>
                <c:pt idx="470">
                  <c:v>32249</c:v>
                </c:pt>
                <c:pt idx="471">
                  <c:v>32250</c:v>
                </c:pt>
                <c:pt idx="472">
                  <c:v>32251</c:v>
                </c:pt>
                <c:pt idx="473">
                  <c:v>32252</c:v>
                </c:pt>
                <c:pt idx="474">
                  <c:v>32253</c:v>
                </c:pt>
                <c:pt idx="475">
                  <c:v>32254</c:v>
                </c:pt>
                <c:pt idx="476">
                  <c:v>32255</c:v>
                </c:pt>
                <c:pt idx="477">
                  <c:v>32256</c:v>
                </c:pt>
                <c:pt idx="478">
                  <c:v>32257</c:v>
                </c:pt>
                <c:pt idx="479">
                  <c:v>32258</c:v>
                </c:pt>
                <c:pt idx="480">
                  <c:v>32259</c:v>
                </c:pt>
                <c:pt idx="481">
                  <c:v>32260</c:v>
                </c:pt>
                <c:pt idx="482">
                  <c:v>32261</c:v>
                </c:pt>
                <c:pt idx="483">
                  <c:v>32262</c:v>
                </c:pt>
                <c:pt idx="484">
                  <c:v>32263</c:v>
                </c:pt>
                <c:pt idx="485">
                  <c:v>32264</c:v>
                </c:pt>
                <c:pt idx="486">
                  <c:v>32265</c:v>
                </c:pt>
                <c:pt idx="487">
                  <c:v>32266</c:v>
                </c:pt>
                <c:pt idx="488">
                  <c:v>32267</c:v>
                </c:pt>
                <c:pt idx="489">
                  <c:v>32268</c:v>
                </c:pt>
                <c:pt idx="490">
                  <c:v>32269</c:v>
                </c:pt>
                <c:pt idx="491">
                  <c:v>32270</c:v>
                </c:pt>
                <c:pt idx="492">
                  <c:v>32271</c:v>
                </c:pt>
                <c:pt idx="493">
                  <c:v>32272</c:v>
                </c:pt>
                <c:pt idx="494">
                  <c:v>32273</c:v>
                </c:pt>
                <c:pt idx="495">
                  <c:v>32274</c:v>
                </c:pt>
                <c:pt idx="496">
                  <c:v>32275</c:v>
                </c:pt>
                <c:pt idx="497">
                  <c:v>32276</c:v>
                </c:pt>
                <c:pt idx="498">
                  <c:v>32277</c:v>
                </c:pt>
                <c:pt idx="499">
                  <c:v>32278</c:v>
                </c:pt>
                <c:pt idx="500">
                  <c:v>32279</c:v>
                </c:pt>
                <c:pt idx="501">
                  <c:v>32280</c:v>
                </c:pt>
                <c:pt idx="502">
                  <c:v>32281</c:v>
                </c:pt>
                <c:pt idx="503">
                  <c:v>32282</c:v>
                </c:pt>
                <c:pt idx="504">
                  <c:v>32283</c:v>
                </c:pt>
                <c:pt idx="505">
                  <c:v>32284</c:v>
                </c:pt>
                <c:pt idx="506">
                  <c:v>32285</c:v>
                </c:pt>
                <c:pt idx="507">
                  <c:v>32286</c:v>
                </c:pt>
                <c:pt idx="508">
                  <c:v>32287</c:v>
                </c:pt>
                <c:pt idx="509">
                  <c:v>32288</c:v>
                </c:pt>
                <c:pt idx="510">
                  <c:v>32289</c:v>
                </c:pt>
                <c:pt idx="511">
                  <c:v>32290</c:v>
                </c:pt>
                <c:pt idx="512">
                  <c:v>32291</c:v>
                </c:pt>
                <c:pt idx="513">
                  <c:v>32292</c:v>
                </c:pt>
                <c:pt idx="514">
                  <c:v>32293</c:v>
                </c:pt>
                <c:pt idx="515">
                  <c:v>32294</c:v>
                </c:pt>
                <c:pt idx="516">
                  <c:v>32295</c:v>
                </c:pt>
                <c:pt idx="517">
                  <c:v>32296</c:v>
                </c:pt>
                <c:pt idx="518">
                  <c:v>32297</c:v>
                </c:pt>
                <c:pt idx="519">
                  <c:v>32298</c:v>
                </c:pt>
                <c:pt idx="520">
                  <c:v>32299</c:v>
                </c:pt>
                <c:pt idx="521">
                  <c:v>32300</c:v>
                </c:pt>
                <c:pt idx="522">
                  <c:v>32301</c:v>
                </c:pt>
                <c:pt idx="523">
                  <c:v>32302</c:v>
                </c:pt>
                <c:pt idx="524">
                  <c:v>32303</c:v>
                </c:pt>
                <c:pt idx="525">
                  <c:v>32304</c:v>
                </c:pt>
                <c:pt idx="526">
                  <c:v>32305</c:v>
                </c:pt>
                <c:pt idx="527">
                  <c:v>32306</c:v>
                </c:pt>
                <c:pt idx="528">
                  <c:v>32307</c:v>
                </c:pt>
                <c:pt idx="529">
                  <c:v>32308</c:v>
                </c:pt>
                <c:pt idx="530">
                  <c:v>32309</c:v>
                </c:pt>
                <c:pt idx="531">
                  <c:v>32310</c:v>
                </c:pt>
                <c:pt idx="532">
                  <c:v>32311</c:v>
                </c:pt>
                <c:pt idx="533">
                  <c:v>32312</c:v>
                </c:pt>
                <c:pt idx="534">
                  <c:v>32313</c:v>
                </c:pt>
                <c:pt idx="535">
                  <c:v>32314</c:v>
                </c:pt>
                <c:pt idx="536">
                  <c:v>32315</c:v>
                </c:pt>
                <c:pt idx="537">
                  <c:v>32316</c:v>
                </c:pt>
                <c:pt idx="538">
                  <c:v>32317</c:v>
                </c:pt>
                <c:pt idx="539">
                  <c:v>32318</c:v>
                </c:pt>
                <c:pt idx="540">
                  <c:v>32319</c:v>
                </c:pt>
                <c:pt idx="541">
                  <c:v>32320</c:v>
                </c:pt>
                <c:pt idx="542">
                  <c:v>32321</c:v>
                </c:pt>
                <c:pt idx="543">
                  <c:v>32322</c:v>
                </c:pt>
                <c:pt idx="544">
                  <c:v>32323</c:v>
                </c:pt>
                <c:pt idx="545">
                  <c:v>32324</c:v>
                </c:pt>
                <c:pt idx="546">
                  <c:v>32325</c:v>
                </c:pt>
                <c:pt idx="547">
                  <c:v>32326</c:v>
                </c:pt>
                <c:pt idx="548">
                  <c:v>32327</c:v>
                </c:pt>
                <c:pt idx="549">
                  <c:v>32328</c:v>
                </c:pt>
                <c:pt idx="550">
                  <c:v>32329</c:v>
                </c:pt>
                <c:pt idx="551">
                  <c:v>32330</c:v>
                </c:pt>
                <c:pt idx="552">
                  <c:v>32331</c:v>
                </c:pt>
                <c:pt idx="553">
                  <c:v>32332</c:v>
                </c:pt>
                <c:pt idx="554">
                  <c:v>32333</c:v>
                </c:pt>
                <c:pt idx="555">
                  <c:v>32334</c:v>
                </c:pt>
                <c:pt idx="556">
                  <c:v>32335</c:v>
                </c:pt>
                <c:pt idx="557">
                  <c:v>32336</c:v>
                </c:pt>
                <c:pt idx="558">
                  <c:v>32337</c:v>
                </c:pt>
                <c:pt idx="559">
                  <c:v>32338</c:v>
                </c:pt>
                <c:pt idx="560">
                  <c:v>32339</c:v>
                </c:pt>
                <c:pt idx="561">
                  <c:v>32340</c:v>
                </c:pt>
                <c:pt idx="562">
                  <c:v>32341</c:v>
                </c:pt>
                <c:pt idx="563">
                  <c:v>32342</c:v>
                </c:pt>
                <c:pt idx="564">
                  <c:v>32343</c:v>
                </c:pt>
                <c:pt idx="565">
                  <c:v>32344</c:v>
                </c:pt>
                <c:pt idx="566">
                  <c:v>32345</c:v>
                </c:pt>
                <c:pt idx="567">
                  <c:v>32346</c:v>
                </c:pt>
                <c:pt idx="568">
                  <c:v>32347</c:v>
                </c:pt>
                <c:pt idx="569">
                  <c:v>32348</c:v>
                </c:pt>
                <c:pt idx="570">
                  <c:v>32349</c:v>
                </c:pt>
                <c:pt idx="571">
                  <c:v>32350</c:v>
                </c:pt>
                <c:pt idx="572">
                  <c:v>32351</c:v>
                </c:pt>
                <c:pt idx="573">
                  <c:v>32352</c:v>
                </c:pt>
                <c:pt idx="574">
                  <c:v>32353</c:v>
                </c:pt>
                <c:pt idx="575">
                  <c:v>32354</c:v>
                </c:pt>
                <c:pt idx="576">
                  <c:v>32355</c:v>
                </c:pt>
                <c:pt idx="577">
                  <c:v>32356</c:v>
                </c:pt>
                <c:pt idx="578">
                  <c:v>32357</c:v>
                </c:pt>
                <c:pt idx="579">
                  <c:v>32358</c:v>
                </c:pt>
                <c:pt idx="580">
                  <c:v>32359</c:v>
                </c:pt>
                <c:pt idx="581">
                  <c:v>32360</c:v>
                </c:pt>
                <c:pt idx="582">
                  <c:v>32361</c:v>
                </c:pt>
                <c:pt idx="583">
                  <c:v>32362</c:v>
                </c:pt>
                <c:pt idx="584">
                  <c:v>32363</c:v>
                </c:pt>
                <c:pt idx="585">
                  <c:v>32364</c:v>
                </c:pt>
                <c:pt idx="586">
                  <c:v>32365</c:v>
                </c:pt>
                <c:pt idx="587">
                  <c:v>32366</c:v>
                </c:pt>
                <c:pt idx="588">
                  <c:v>32367</c:v>
                </c:pt>
                <c:pt idx="589">
                  <c:v>32368</c:v>
                </c:pt>
                <c:pt idx="590">
                  <c:v>32369</c:v>
                </c:pt>
                <c:pt idx="591">
                  <c:v>32370</c:v>
                </c:pt>
                <c:pt idx="592">
                  <c:v>32371</c:v>
                </c:pt>
                <c:pt idx="593">
                  <c:v>32372</c:v>
                </c:pt>
                <c:pt idx="594">
                  <c:v>32373</c:v>
                </c:pt>
                <c:pt idx="595">
                  <c:v>32374</c:v>
                </c:pt>
                <c:pt idx="596">
                  <c:v>32375</c:v>
                </c:pt>
                <c:pt idx="597">
                  <c:v>32376</c:v>
                </c:pt>
                <c:pt idx="598">
                  <c:v>32377</c:v>
                </c:pt>
                <c:pt idx="599">
                  <c:v>32378</c:v>
                </c:pt>
                <c:pt idx="600">
                  <c:v>32379</c:v>
                </c:pt>
                <c:pt idx="601">
                  <c:v>32380</c:v>
                </c:pt>
                <c:pt idx="602">
                  <c:v>32381</c:v>
                </c:pt>
                <c:pt idx="603">
                  <c:v>32382</c:v>
                </c:pt>
                <c:pt idx="604">
                  <c:v>32383</c:v>
                </c:pt>
                <c:pt idx="605">
                  <c:v>32384</c:v>
                </c:pt>
                <c:pt idx="606">
                  <c:v>32385</c:v>
                </c:pt>
                <c:pt idx="607">
                  <c:v>32386</c:v>
                </c:pt>
                <c:pt idx="608">
                  <c:v>32387</c:v>
                </c:pt>
                <c:pt idx="609">
                  <c:v>32388</c:v>
                </c:pt>
                <c:pt idx="610">
                  <c:v>32389</c:v>
                </c:pt>
                <c:pt idx="611">
                  <c:v>32390</c:v>
                </c:pt>
                <c:pt idx="612">
                  <c:v>32391</c:v>
                </c:pt>
                <c:pt idx="613">
                  <c:v>32392</c:v>
                </c:pt>
                <c:pt idx="614">
                  <c:v>32393</c:v>
                </c:pt>
                <c:pt idx="615">
                  <c:v>32394</c:v>
                </c:pt>
                <c:pt idx="616">
                  <c:v>32395</c:v>
                </c:pt>
                <c:pt idx="617">
                  <c:v>32396</c:v>
                </c:pt>
                <c:pt idx="618">
                  <c:v>32397</c:v>
                </c:pt>
                <c:pt idx="619">
                  <c:v>32398</c:v>
                </c:pt>
                <c:pt idx="620">
                  <c:v>32399</c:v>
                </c:pt>
                <c:pt idx="621">
                  <c:v>32400</c:v>
                </c:pt>
                <c:pt idx="622">
                  <c:v>32401</c:v>
                </c:pt>
                <c:pt idx="623">
                  <c:v>32402</c:v>
                </c:pt>
                <c:pt idx="624">
                  <c:v>32403</c:v>
                </c:pt>
                <c:pt idx="625">
                  <c:v>32404</c:v>
                </c:pt>
                <c:pt idx="626">
                  <c:v>32405</c:v>
                </c:pt>
                <c:pt idx="627">
                  <c:v>32406</c:v>
                </c:pt>
                <c:pt idx="628">
                  <c:v>32407</c:v>
                </c:pt>
                <c:pt idx="629">
                  <c:v>32408</c:v>
                </c:pt>
                <c:pt idx="630">
                  <c:v>32409</c:v>
                </c:pt>
                <c:pt idx="631">
                  <c:v>32410</c:v>
                </c:pt>
                <c:pt idx="632">
                  <c:v>32411</c:v>
                </c:pt>
                <c:pt idx="633">
                  <c:v>32412</c:v>
                </c:pt>
                <c:pt idx="634">
                  <c:v>32413</c:v>
                </c:pt>
                <c:pt idx="635">
                  <c:v>32414</c:v>
                </c:pt>
                <c:pt idx="636">
                  <c:v>32415</c:v>
                </c:pt>
                <c:pt idx="637">
                  <c:v>32416</c:v>
                </c:pt>
                <c:pt idx="638">
                  <c:v>32417</c:v>
                </c:pt>
                <c:pt idx="639">
                  <c:v>32418</c:v>
                </c:pt>
                <c:pt idx="640">
                  <c:v>32419</c:v>
                </c:pt>
                <c:pt idx="641">
                  <c:v>32420</c:v>
                </c:pt>
                <c:pt idx="642">
                  <c:v>32421</c:v>
                </c:pt>
                <c:pt idx="643">
                  <c:v>32422</c:v>
                </c:pt>
                <c:pt idx="644">
                  <c:v>32423</c:v>
                </c:pt>
                <c:pt idx="645">
                  <c:v>32424</c:v>
                </c:pt>
                <c:pt idx="646">
                  <c:v>32425</c:v>
                </c:pt>
                <c:pt idx="647">
                  <c:v>32426</c:v>
                </c:pt>
                <c:pt idx="648">
                  <c:v>32427</c:v>
                </c:pt>
                <c:pt idx="649">
                  <c:v>32428</c:v>
                </c:pt>
                <c:pt idx="650">
                  <c:v>32429</c:v>
                </c:pt>
                <c:pt idx="651">
                  <c:v>32430</c:v>
                </c:pt>
                <c:pt idx="652">
                  <c:v>32431</c:v>
                </c:pt>
                <c:pt idx="653">
                  <c:v>32432</c:v>
                </c:pt>
                <c:pt idx="654">
                  <c:v>32433</c:v>
                </c:pt>
                <c:pt idx="655">
                  <c:v>32434</c:v>
                </c:pt>
                <c:pt idx="656">
                  <c:v>32435</c:v>
                </c:pt>
                <c:pt idx="657">
                  <c:v>32436</c:v>
                </c:pt>
                <c:pt idx="658">
                  <c:v>32437</c:v>
                </c:pt>
                <c:pt idx="659">
                  <c:v>32438</c:v>
                </c:pt>
                <c:pt idx="660">
                  <c:v>32439</c:v>
                </c:pt>
                <c:pt idx="661">
                  <c:v>32440</c:v>
                </c:pt>
                <c:pt idx="662">
                  <c:v>32441</c:v>
                </c:pt>
                <c:pt idx="663">
                  <c:v>32442</c:v>
                </c:pt>
                <c:pt idx="664">
                  <c:v>32443</c:v>
                </c:pt>
                <c:pt idx="665">
                  <c:v>32444</c:v>
                </c:pt>
                <c:pt idx="666">
                  <c:v>32445</c:v>
                </c:pt>
                <c:pt idx="667">
                  <c:v>32446</c:v>
                </c:pt>
                <c:pt idx="668">
                  <c:v>32447</c:v>
                </c:pt>
                <c:pt idx="669">
                  <c:v>32448</c:v>
                </c:pt>
                <c:pt idx="670">
                  <c:v>32449</c:v>
                </c:pt>
                <c:pt idx="671">
                  <c:v>32450</c:v>
                </c:pt>
                <c:pt idx="672">
                  <c:v>32451</c:v>
                </c:pt>
                <c:pt idx="673">
                  <c:v>32452</c:v>
                </c:pt>
                <c:pt idx="674">
                  <c:v>32453</c:v>
                </c:pt>
                <c:pt idx="675">
                  <c:v>32454</c:v>
                </c:pt>
                <c:pt idx="676">
                  <c:v>32455</c:v>
                </c:pt>
                <c:pt idx="677">
                  <c:v>32456</c:v>
                </c:pt>
                <c:pt idx="678">
                  <c:v>32457</c:v>
                </c:pt>
                <c:pt idx="679">
                  <c:v>32458</c:v>
                </c:pt>
                <c:pt idx="680">
                  <c:v>32459</c:v>
                </c:pt>
                <c:pt idx="681">
                  <c:v>32460</c:v>
                </c:pt>
                <c:pt idx="682">
                  <c:v>32461</c:v>
                </c:pt>
                <c:pt idx="683">
                  <c:v>32462</c:v>
                </c:pt>
                <c:pt idx="684">
                  <c:v>32463</c:v>
                </c:pt>
                <c:pt idx="685">
                  <c:v>32464</c:v>
                </c:pt>
                <c:pt idx="686">
                  <c:v>32465</c:v>
                </c:pt>
                <c:pt idx="687">
                  <c:v>32466</c:v>
                </c:pt>
                <c:pt idx="688">
                  <c:v>32467</c:v>
                </c:pt>
                <c:pt idx="689">
                  <c:v>32468</c:v>
                </c:pt>
                <c:pt idx="690">
                  <c:v>32469</c:v>
                </c:pt>
                <c:pt idx="691">
                  <c:v>32470</c:v>
                </c:pt>
                <c:pt idx="692">
                  <c:v>32471</c:v>
                </c:pt>
                <c:pt idx="693">
                  <c:v>32472</c:v>
                </c:pt>
                <c:pt idx="694">
                  <c:v>32473</c:v>
                </c:pt>
                <c:pt idx="695">
                  <c:v>32474</c:v>
                </c:pt>
                <c:pt idx="696">
                  <c:v>32475</c:v>
                </c:pt>
                <c:pt idx="697">
                  <c:v>32476</c:v>
                </c:pt>
                <c:pt idx="698">
                  <c:v>32477</c:v>
                </c:pt>
                <c:pt idx="699">
                  <c:v>32478</c:v>
                </c:pt>
                <c:pt idx="700">
                  <c:v>32479</c:v>
                </c:pt>
                <c:pt idx="701">
                  <c:v>32480</c:v>
                </c:pt>
                <c:pt idx="702">
                  <c:v>32481</c:v>
                </c:pt>
                <c:pt idx="703">
                  <c:v>32482</c:v>
                </c:pt>
                <c:pt idx="704">
                  <c:v>32483</c:v>
                </c:pt>
                <c:pt idx="705">
                  <c:v>32484</c:v>
                </c:pt>
                <c:pt idx="706">
                  <c:v>32485</c:v>
                </c:pt>
                <c:pt idx="707">
                  <c:v>32486</c:v>
                </c:pt>
                <c:pt idx="708">
                  <c:v>32487</c:v>
                </c:pt>
                <c:pt idx="709">
                  <c:v>32488</c:v>
                </c:pt>
                <c:pt idx="710">
                  <c:v>32489</c:v>
                </c:pt>
                <c:pt idx="711">
                  <c:v>32490</c:v>
                </c:pt>
                <c:pt idx="712">
                  <c:v>32491</c:v>
                </c:pt>
                <c:pt idx="713">
                  <c:v>32492</c:v>
                </c:pt>
                <c:pt idx="714">
                  <c:v>32493</c:v>
                </c:pt>
                <c:pt idx="715">
                  <c:v>32494</c:v>
                </c:pt>
                <c:pt idx="716">
                  <c:v>32495</c:v>
                </c:pt>
                <c:pt idx="717">
                  <c:v>32496</c:v>
                </c:pt>
                <c:pt idx="718">
                  <c:v>32497</c:v>
                </c:pt>
                <c:pt idx="719">
                  <c:v>32498</c:v>
                </c:pt>
                <c:pt idx="720">
                  <c:v>32499</c:v>
                </c:pt>
                <c:pt idx="721">
                  <c:v>32500</c:v>
                </c:pt>
                <c:pt idx="722">
                  <c:v>32501</c:v>
                </c:pt>
                <c:pt idx="723">
                  <c:v>32502</c:v>
                </c:pt>
                <c:pt idx="724">
                  <c:v>32503</c:v>
                </c:pt>
                <c:pt idx="725">
                  <c:v>32504</c:v>
                </c:pt>
                <c:pt idx="726">
                  <c:v>32505</c:v>
                </c:pt>
                <c:pt idx="727">
                  <c:v>32506</c:v>
                </c:pt>
                <c:pt idx="728">
                  <c:v>32507</c:v>
                </c:pt>
                <c:pt idx="729">
                  <c:v>32508</c:v>
                </c:pt>
                <c:pt idx="730">
                  <c:v>32509</c:v>
                </c:pt>
                <c:pt idx="731">
                  <c:v>32510</c:v>
                </c:pt>
                <c:pt idx="732">
                  <c:v>32511</c:v>
                </c:pt>
                <c:pt idx="733">
                  <c:v>32512</c:v>
                </c:pt>
                <c:pt idx="734">
                  <c:v>32513</c:v>
                </c:pt>
                <c:pt idx="735">
                  <c:v>32514</c:v>
                </c:pt>
                <c:pt idx="736">
                  <c:v>32515</c:v>
                </c:pt>
                <c:pt idx="737">
                  <c:v>32516</c:v>
                </c:pt>
                <c:pt idx="738">
                  <c:v>32517</c:v>
                </c:pt>
                <c:pt idx="739">
                  <c:v>32518</c:v>
                </c:pt>
                <c:pt idx="740">
                  <c:v>32519</c:v>
                </c:pt>
                <c:pt idx="741">
                  <c:v>32520</c:v>
                </c:pt>
                <c:pt idx="742">
                  <c:v>32521</c:v>
                </c:pt>
                <c:pt idx="743">
                  <c:v>32522</c:v>
                </c:pt>
                <c:pt idx="744">
                  <c:v>32523</c:v>
                </c:pt>
                <c:pt idx="745">
                  <c:v>32524</c:v>
                </c:pt>
                <c:pt idx="746">
                  <c:v>32525</c:v>
                </c:pt>
                <c:pt idx="747">
                  <c:v>32526</c:v>
                </c:pt>
                <c:pt idx="748">
                  <c:v>32527</c:v>
                </c:pt>
                <c:pt idx="749">
                  <c:v>32528</c:v>
                </c:pt>
                <c:pt idx="750">
                  <c:v>32529</c:v>
                </c:pt>
                <c:pt idx="751">
                  <c:v>32530</c:v>
                </c:pt>
                <c:pt idx="752">
                  <c:v>32531</c:v>
                </c:pt>
                <c:pt idx="753">
                  <c:v>32532</c:v>
                </c:pt>
                <c:pt idx="754">
                  <c:v>32533</c:v>
                </c:pt>
                <c:pt idx="755">
                  <c:v>32534</c:v>
                </c:pt>
                <c:pt idx="756">
                  <c:v>32535</c:v>
                </c:pt>
                <c:pt idx="757">
                  <c:v>32536</c:v>
                </c:pt>
                <c:pt idx="758">
                  <c:v>32537</c:v>
                </c:pt>
                <c:pt idx="759">
                  <c:v>32538</c:v>
                </c:pt>
                <c:pt idx="760">
                  <c:v>32539</c:v>
                </c:pt>
                <c:pt idx="761">
                  <c:v>32540</c:v>
                </c:pt>
                <c:pt idx="762">
                  <c:v>32541</c:v>
                </c:pt>
                <c:pt idx="763">
                  <c:v>32542</c:v>
                </c:pt>
                <c:pt idx="764">
                  <c:v>32543</c:v>
                </c:pt>
                <c:pt idx="765">
                  <c:v>32544</c:v>
                </c:pt>
                <c:pt idx="766">
                  <c:v>32545</c:v>
                </c:pt>
                <c:pt idx="767">
                  <c:v>32546</c:v>
                </c:pt>
                <c:pt idx="768">
                  <c:v>32547</c:v>
                </c:pt>
                <c:pt idx="769">
                  <c:v>32548</c:v>
                </c:pt>
                <c:pt idx="770">
                  <c:v>32549</c:v>
                </c:pt>
                <c:pt idx="771">
                  <c:v>32550</c:v>
                </c:pt>
                <c:pt idx="772">
                  <c:v>32551</c:v>
                </c:pt>
                <c:pt idx="773">
                  <c:v>32552</c:v>
                </c:pt>
                <c:pt idx="774">
                  <c:v>32553</c:v>
                </c:pt>
                <c:pt idx="775">
                  <c:v>32554</c:v>
                </c:pt>
                <c:pt idx="776">
                  <c:v>32555</c:v>
                </c:pt>
                <c:pt idx="777">
                  <c:v>32556</c:v>
                </c:pt>
                <c:pt idx="778">
                  <c:v>32557</c:v>
                </c:pt>
                <c:pt idx="779">
                  <c:v>32558</c:v>
                </c:pt>
                <c:pt idx="780">
                  <c:v>32559</c:v>
                </c:pt>
                <c:pt idx="781">
                  <c:v>32560</c:v>
                </c:pt>
                <c:pt idx="782">
                  <c:v>32561</c:v>
                </c:pt>
                <c:pt idx="783">
                  <c:v>32562</c:v>
                </c:pt>
                <c:pt idx="784">
                  <c:v>32563</c:v>
                </c:pt>
                <c:pt idx="785">
                  <c:v>32564</c:v>
                </c:pt>
                <c:pt idx="786">
                  <c:v>32565</c:v>
                </c:pt>
                <c:pt idx="787">
                  <c:v>32566</c:v>
                </c:pt>
                <c:pt idx="788">
                  <c:v>32567</c:v>
                </c:pt>
                <c:pt idx="789">
                  <c:v>32568</c:v>
                </c:pt>
                <c:pt idx="790">
                  <c:v>32569</c:v>
                </c:pt>
                <c:pt idx="791">
                  <c:v>32570</c:v>
                </c:pt>
                <c:pt idx="792">
                  <c:v>32571</c:v>
                </c:pt>
                <c:pt idx="793">
                  <c:v>32572</c:v>
                </c:pt>
                <c:pt idx="794">
                  <c:v>32573</c:v>
                </c:pt>
                <c:pt idx="795">
                  <c:v>32574</c:v>
                </c:pt>
                <c:pt idx="796">
                  <c:v>32575</c:v>
                </c:pt>
                <c:pt idx="797">
                  <c:v>32576</c:v>
                </c:pt>
                <c:pt idx="798">
                  <c:v>32577</c:v>
                </c:pt>
                <c:pt idx="799">
                  <c:v>32578</c:v>
                </c:pt>
                <c:pt idx="800">
                  <c:v>32579</c:v>
                </c:pt>
                <c:pt idx="801">
                  <c:v>32580</c:v>
                </c:pt>
                <c:pt idx="802">
                  <c:v>32581</c:v>
                </c:pt>
                <c:pt idx="803">
                  <c:v>32582</c:v>
                </c:pt>
                <c:pt idx="804">
                  <c:v>32583</c:v>
                </c:pt>
                <c:pt idx="805">
                  <c:v>32584</c:v>
                </c:pt>
                <c:pt idx="806">
                  <c:v>32585</c:v>
                </c:pt>
                <c:pt idx="807">
                  <c:v>32586</c:v>
                </c:pt>
                <c:pt idx="808">
                  <c:v>32587</c:v>
                </c:pt>
                <c:pt idx="809">
                  <c:v>32588</c:v>
                </c:pt>
                <c:pt idx="810">
                  <c:v>32589</c:v>
                </c:pt>
                <c:pt idx="811">
                  <c:v>32590</c:v>
                </c:pt>
                <c:pt idx="812">
                  <c:v>32591</c:v>
                </c:pt>
                <c:pt idx="813">
                  <c:v>32592</c:v>
                </c:pt>
                <c:pt idx="814">
                  <c:v>32593</c:v>
                </c:pt>
                <c:pt idx="815">
                  <c:v>32594</c:v>
                </c:pt>
                <c:pt idx="816">
                  <c:v>32595</c:v>
                </c:pt>
                <c:pt idx="817">
                  <c:v>32596</c:v>
                </c:pt>
                <c:pt idx="818">
                  <c:v>32597</c:v>
                </c:pt>
                <c:pt idx="819">
                  <c:v>32598</c:v>
                </c:pt>
                <c:pt idx="820">
                  <c:v>32599</c:v>
                </c:pt>
                <c:pt idx="821">
                  <c:v>32600</c:v>
                </c:pt>
                <c:pt idx="822">
                  <c:v>32601</c:v>
                </c:pt>
                <c:pt idx="823">
                  <c:v>32602</c:v>
                </c:pt>
                <c:pt idx="824">
                  <c:v>32603</c:v>
                </c:pt>
                <c:pt idx="825">
                  <c:v>32604</c:v>
                </c:pt>
                <c:pt idx="826">
                  <c:v>32605</c:v>
                </c:pt>
                <c:pt idx="827">
                  <c:v>32606</c:v>
                </c:pt>
                <c:pt idx="828">
                  <c:v>32607</c:v>
                </c:pt>
                <c:pt idx="829">
                  <c:v>32608</c:v>
                </c:pt>
                <c:pt idx="830">
                  <c:v>32609</c:v>
                </c:pt>
                <c:pt idx="831">
                  <c:v>32610</c:v>
                </c:pt>
                <c:pt idx="832">
                  <c:v>32611</c:v>
                </c:pt>
                <c:pt idx="833">
                  <c:v>32612</c:v>
                </c:pt>
                <c:pt idx="834">
                  <c:v>32613</c:v>
                </c:pt>
                <c:pt idx="835">
                  <c:v>32614</c:v>
                </c:pt>
                <c:pt idx="836">
                  <c:v>32615</c:v>
                </c:pt>
                <c:pt idx="837">
                  <c:v>32616</c:v>
                </c:pt>
                <c:pt idx="838">
                  <c:v>32617</c:v>
                </c:pt>
                <c:pt idx="839">
                  <c:v>32618</c:v>
                </c:pt>
                <c:pt idx="840">
                  <c:v>32619</c:v>
                </c:pt>
                <c:pt idx="841">
                  <c:v>32620</c:v>
                </c:pt>
                <c:pt idx="842">
                  <c:v>32621</c:v>
                </c:pt>
                <c:pt idx="843">
                  <c:v>32622</c:v>
                </c:pt>
                <c:pt idx="844">
                  <c:v>32623</c:v>
                </c:pt>
                <c:pt idx="845">
                  <c:v>32624</c:v>
                </c:pt>
                <c:pt idx="846">
                  <c:v>32625</c:v>
                </c:pt>
                <c:pt idx="847">
                  <c:v>32626</c:v>
                </c:pt>
                <c:pt idx="848">
                  <c:v>32627</c:v>
                </c:pt>
                <c:pt idx="849">
                  <c:v>32628</c:v>
                </c:pt>
                <c:pt idx="850">
                  <c:v>32629</c:v>
                </c:pt>
                <c:pt idx="851">
                  <c:v>32630</c:v>
                </c:pt>
                <c:pt idx="852">
                  <c:v>32631</c:v>
                </c:pt>
                <c:pt idx="853">
                  <c:v>32632</c:v>
                </c:pt>
                <c:pt idx="854">
                  <c:v>32633</c:v>
                </c:pt>
                <c:pt idx="855">
                  <c:v>32634</c:v>
                </c:pt>
                <c:pt idx="856">
                  <c:v>32635</c:v>
                </c:pt>
                <c:pt idx="857">
                  <c:v>32636</c:v>
                </c:pt>
                <c:pt idx="858">
                  <c:v>32637</c:v>
                </c:pt>
                <c:pt idx="859">
                  <c:v>32638</c:v>
                </c:pt>
                <c:pt idx="860">
                  <c:v>32639</c:v>
                </c:pt>
                <c:pt idx="861">
                  <c:v>32640</c:v>
                </c:pt>
                <c:pt idx="862">
                  <c:v>32641</c:v>
                </c:pt>
                <c:pt idx="863">
                  <c:v>32642</c:v>
                </c:pt>
                <c:pt idx="864">
                  <c:v>32643</c:v>
                </c:pt>
                <c:pt idx="865">
                  <c:v>32644</c:v>
                </c:pt>
                <c:pt idx="866">
                  <c:v>32645</c:v>
                </c:pt>
                <c:pt idx="867">
                  <c:v>32646</c:v>
                </c:pt>
                <c:pt idx="868">
                  <c:v>32647</c:v>
                </c:pt>
                <c:pt idx="869">
                  <c:v>32648</c:v>
                </c:pt>
                <c:pt idx="870">
                  <c:v>32649</c:v>
                </c:pt>
                <c:pt idx="871">
                  <c:v>32650</c:v>
                </c:pt>
                <c:pt idx="872">
                  <c:v>32651</c:v>
                </c:pt>
                <c:pt idx="873">
                  <c:v>32652</c:v>
                </c:pt>
                <c:pt idx="874">
                  <c:v>32653</c:v>
                </c:pt>
                <c:pt idx="875">
                  <c:v>32654</c:v>
                </c:pt>
                <c:pt idx="876">
                  <c:v>32655</c:v>
                </c:pt>
                <c:pt idx="877">
                  <c:v>32656</c:v>
                </c:pt>
                <c:pt idx="878">
                  <c:v>32657</c:v>
                </c:pt>
                <c:pt idx="879">
                  <c:v>32658</c:v>
                </c:pt>
                <c:pt idx="880">
                  <c:v>32659</c:v>
                </c:pt>
                <c:pt idx="881">
                  <c:v>32660</c:v>
                </c:pt>
                <c:pt idx="882">
                  <c:v>32661</c:v>
                </c:pt>
                <c:pt idx="883">
                  <c:v>32662</c:v>
                </c:pt>
                <c:pt idx="884">
                  <c:v>32663</c:v>
                </c:pt>
                <c:pt idx="885">
                  <c:v>32664</c:v>
                </c:pt>
                <c:pt idx="886">
                  <c:v>32665</c:v>
                </c:pt>
                <c:pt idx="887">
                  <c:v>32666</c:v>
                </c:pt>
                <c:pt idx="888">
                  <c:v>32667</c:v>
                </c:pt>
                <c:pt idx="889">
                  <c:v>32668</c:v>
                </c:pt>
                <c:pt idx="890">
                  <c:v>32669</c:v>
                </c:pt>
                <c:pt idx="891">
                  <c:v>32670</c:v>
                </c:pt>
                <c:pt idx="892">
                  <c:v>32671</c:v>
                </c:pt>
                <c:pt idx="893">
                  <c:v>32672</c:v>
                </c:pt>
                <c:pt idx="894">
                  <c:v>32673</c:v>
                </c:pt>
                <c:pt idx="895">
                  <c:v>32674</c:v>
                </c:pt>
                <c:pt idx="896">
                  <c:v>32675</c:v>
                </c:pt>
                <c:pt idx="897">
                  <c:v>32676</c:v>
                </c:pt>
                <c:pt idx="898">
                  <c:v>32677</c:v>
                </c:pt>
                <c:pt idx="899">
                  <c:v>32678</c:v>
                </c:pt>
                <c:pt idx="900">
                  <c:v>32679</c:v>
                </c:pt>
                <c:pt idx="901">
                  <c:v>32680</c:v>
                </c:pt>
                <c:pt idx="902">
                  <c:v>32681</c:v>
                </c:pt>
                <c:pt idx="903">
                  <c:v>32682</c:v>
                </c:pt>
                <c:pt idx="904">
                  <c:v>32683</c:v>
                </c:pt>
                <c:pt idx="905">
                  <c:v>32684</c:v>
                </c:pt>
                <c:pt idx="906">
                  <c:v>32685</c:v>
                </c:pt>
                <c:pt idx="907">
                  <c:v>32686</c:v>
                </c:pt>
                <c:pt idx="908">
                  <c:v>32687</c:v>
                </c:pt>
                <c:pt idx="909">
                  <c:v>32688</c:v>
                </c:pt>
                <c:pt idx="910">
                  <c:v>32689</c:v>
                </c:pt>
                <c:pt idx="911">
                  <c:v>32690</c:v>
                </c:pt>
                <c:pt idx="912">
                  <c:v>32691</c:v>
                </c:pt>
                <c:pt idx="913">
                  <c:v>32692</c:v>
                </c:pt>
                <c:pt idx="914">
                  <c:v>32693</c:v>
                </c:pt>
                <c:pt idx="915">
                  <c:v>32694</c:v>
                </c:pt>
                <c:pt idx="916">
                  <c:v>32695</c:v>
                </c:pt>
                <c:pt idx="917">
                  <c:v>32696</c:v>
                </c:pt>
                <c:pt idx="918">
                  <c:v>32697</c:v>
                </c:pt>
                <c:pt idx="919">
                  <c:v>32698</c:v>
                </c:pt>
                <c:pt idx="920">
                  <c:v>32699</c:v>
                </c:pt>
                <c:pt idx="921">
                  <c:v>32700</c:v>
                </c:pt>
                <c:pt idx="922">
                  <c:v>32701</c:v>
                </c:pt>
                <c:pt idx="923">
                  <c:v>32702</c:v>
                </c:pt>
                <c:pt idx="924">
                  <c:v>32703</c:v>
                </c:pt>
                <c:pt idx="925">
                  <c:v>32704</c:v>
                </c:pt>
                <c:pt idx="926">
                  <c:v>32705</c:v>
                </c:pt>
                <c:pt idx="927">
                  <c:v>32706</c:v>
                </c:pt>
                <c:pt idx="928">
                  <c:v>32707</c:v>
                </c:pt>
                <c:pt idx="929">
                  <c:v>32708</c:v>
                </c:pt>
                <c:pt idx="930">
                  <c:v>32709</c:v>
                </c:pt>
                <c:pt idx="931">
                  <c:v>32710</c:v>
                </c:pt>
                <c:pt idx="932">
                  <c:v>32711</c:v>
                </c:pt>
                <c:pt idx="933">
                  <c:v>32712</c:v>
                </c:pt>
                <c:pt idx="934">
                  <c:v>32713</c:v>
                </c:pt>
                <c:pt idx="935">
                  <c:v>32714</c:v>
                </c:pt>
                <c:pt idx="936">
                  <c:v>32715</c:v>
                </c:pt>
                <c:pt idx="937">
                  <c:v>32716</c:v>
                </c:pt>
                <c:pt idx="938">
                  <c:v>32717</c:v>
                </c:pt>
                <c:pt idx="939">
                  <c:v>32718</c:v>
                </c:pt>
                <c:pt idx="940">
                  <c:v>32719</c:v>
                </c:pt>
                <c:pt idx="941">
                  <c:v>32720</c:v>
                </c:pt>
                <c:pt idx="942">
                  <c:v>32721</c:v>
                </c:pt>
                <c:pt idx="943">
                  <c:v>32722</c:v>
                </c:pt>
                <c:pt idx="944">
                  <c:v>32723</c:v>
                </c:pt>
                <c:pt idx="945">
                  <c:v>32724</c:v>
                </c:pt>
                <c:pt idx="946">
                  <c:v>32725</c:v>
                </c:pt>
                <c:pt idx="947">
                  <c:v>32726</c:v>
                </c:pt>
                <c:pt idx="948">
                  <c:v>32727</c:v>
                </c:pt>
                <c:pt idx="949">
                  <c:v>32728</c:v>
                </c:pt>
                <c:pt idx="950">
                  <c:v>32729</c:v>
                </c:pt>
                <c:pt idx="951">
                  <c:v>32730</c:v>
                </c:pt>
                <c:pt idx="952">
                  <c:v>32731</c:v>
                </c:pt>
                <c:pt idx="953">
                  <c:v>32732</c:v>
                </c:pt>
                <c:pt idx="954">
                  <c:v>32733</c:v>
                </c:pt>
                <c:pt idx="955">
                  <c:v>32734</c:v>
                </c:pt>
                <c:pt idx="956">
                  <c:v>32735</c:v>
                </c:pt>
                <c:pt idx="957">
                  <c:v>32736</c:v>
                </c:pt>
                <c:pt idx="958">
                  <c:v>32737</c:v>
                </c:pt>
                <c:pt idx="959">
                  <c:v>32738</c:v>
                </c:pt>
                <c:pt idx="960">
                  <c:v>32739</c:v>
                </c:pt>
                <c:pt idx="961">
                  <c:v>32740</c:v>
                </c:pt>
                <c:pt idx="962">
                  <c:v>32741</c:v>
                </c:pt>
                <c:pt idx="963">
                  <c:v>32742</c:v>
                </c:pt>
                <c:pt idx="964">
                  <c:v>32743</c:v>
                </c:pt>
                <c:pt idx="965">
                  <c:v>32744</c:v>
                </c:pt>
                <c:pt idx="966">
                  <c:v>32745</c:v>
                </c:pt>
                <c:pt idx="967">
                  <c:v>32746</c:v>
                </c:pt>
                <c:pt idx="968">
                  <c:v>32747</c:v>
                </c:pt>
                <c:pt idx="969">
                  <c:v>32748</c:v>
                </c:pt>
                <c:pt idx="970">
                  <c:v>32749</c:v>
                </c:pt>
                <c:pt idx="971">
                  <c:v>32750</c:v>
                </c:pt>
                <c:pt idx="972">
                  <c:v>32751</c:v>
                </c:pt>
                <c:pt idx="973">
                  <c:v>32752</c:v>
                </c:pt>
                <c:pt idx="974">
                  <c:v>32753</c:v>
                </c:pt>
                <c:pt idx="975">
                  <c:v>32754</c:v>
                </c:pt>
                <c:pt idx="976">
                  <c:v>32755</c:v>
                </c:pt>
                <c:pt idx="977">
                  <c:v>32756</c:v>
                </c:pt>
                <c:pt idx="978">
                  <c:v>32757</c:v>
                </c:pt>
                <c:pt idx="979">
                  <c:v>32758</c:v>
                </c:pt>
                <c:pt idx="980">
                  <c:v>32759</c:v>
                </c:pt>
                <c:pt idx="981">
                  <c:v>32760</c:v>
                </c:pt>
                <c:pt idx="982">
                  <c:v>32761</c:v>
                </c:pt>
                <c:pt idx="983">
                  <c:v>32762</c:v>
                </c:pt>
                <c:pt idx="984">
                  <c:v>32763</c:v>
                </c:pt>
                <c:pt idx="985">
                  <c:v>32764</c:v>
                </c:pt>
                <c:pt idx="986">
                  <c:v>32765</c:v>
                </c:pt>
                <c:pt idx="987">
                  <c:v>32766</c:v>
                </c:pt>
                <c:pt idx="988">
                  <c:v>32767</c:v>
                </c:pt>
                <c:pt idx="989">
                  <c:v>32768</c:v>
                </c:pt>
                <c:pt idx="990">
                  <c:v>32769</c:v>
                </c:pt>
                <c:pt idx="991">
                  <c:v>32770</c:v>
                </c:pt>
                <c:pt idx="992">
                  <c:v>32771</c:v>
                </c:pt>
                <c:pt idx="993">
                  <c:v>32772</c:v>
                </c:pt>
                <c:pt idx="994">
                  <c:v>32773</c:v>
                </c:pt>
                <c:pt idx="995">
                  <c:v>32774</c:v>
                </c:pt>
                <c:pt idx="996">
                  <c:v>32775</c:v>
                </c:pt>
                <c:pt idx="997">
                  <c:v>32776</c:v>
                </c:pt>
                <c:pt idx="998">
                  <c:v>32777</c:v>
                </c:pt>
                <c:pt idx="999">
                  <c:v>32778</c:v>
                </c:pt>
                <c:pt idx="1000">
                  <c:v>32779</c:v>
                </c:pt>
                <c:pt idx="1001">
                  <c:v>32780</c:v>
                </c:pt>
                <c:pt idx="1002">
                  <c:v>32781</c:v>
                </c:pt>
                <c:pt idx="1003">
                  <c:v>32782</c:v>
                </c:pt>
                <c:pt idx="1004">
                  <c:v>32783</c:v>
                </c:pt>
                <c:pt idx="1005">
                  <c:v>32784</c:v>
                </c:pt>
                <c:pt idx="1006">
                  <c:v>32785</c:v>
                </c:pt>
                <c:pt idx="1007">
                  <c:v>32786</c:v>
                </c:pt>
                <c:pt idx="1008">
                  <c:v>32787</c:v>
                </c:pt>
                <c:pt idx="1009">
                  <c:v>32788</c:v>
                </c:pt>
                <c:pt idx="1010">
                  <c:v>32789</c:v>
                </c:pt>
                <c:pt idx="1011">
                  <c:v>32790</c:v>
                </c:pt>
                <c:pt idx="1012">
                  <c:v>32791</c:v>
                </c:pt>
                <c:pt idx="1013">
                  <c:v>32792</c:v>
                </c:pt>
                <c:pt idx="1014">
                  <c:v>32793</c:v>
                </c:pt>
                <c:pt idx="1015">
                  <c:v>32794</c:v>
                </c:pt>
                <c:pt idx="1016">
                  <c:v>32795</c:v>
                </c:pt>
                <c:pt idx="1017">
                  <c:v>32796</c:v>
                </c:pt>
                <c:pt idx="1018">
                  <c:v>32797</c:v>
                </c:pt>
                <c:pt idx="1019">
                  <c:v>32798</c:v>
                </c:pt>
                <c:pt idx="1020">
                  <c:v>32799</c:v>
                </c:pt>
                <c:pt idx="1021">
                  <c:v>32800</c:v>
                </c:pt>
                <c:pt idx="1022">
                  <c:v>32801</c:v>
                </c:pt>
                <c:pt idx="1023">
                  <c:v>32802</c:v>
                </c:pt>
                <c:pt idx="1024">
                  <c:v>32803</c:v>
                </c:pt>
                <c:pt idx="1025">
                  <c:v>32804</c:v>
                </c:pt>
                <c:pt idx="1026">
                  <c:v>32805</c:v>
                </c:pt>
                <c:pt idx="1027">
                  <c:v>32806</c:v>
                </c:pt>
                <c:pt idx="1028">
                  <c:v>32807</c:v>
                </c:pt>
                <c:pt idx="1029">
                  <c:v>32808</c:v>
                </c:pt>
                <c:pt idx="1030">
                  <c:v>32809</c:v>
                </c:pt>
                <c:pt idx="1031">
                  <c:v>32810</c:v>
                </c:pt>
                <c:pt idx="1032">
                  <c:v>32811</c:v>
                </c:pt>
                <c:pt idx="1033">
                  <c:v>32812</c:v>
                </c:pt>
                <c:pt idx="1034">
                  <c:v>32813</c:v>
                </c:pt>
                <c:pt idx="1035">
                  <c:v>32814</c:v>
                </c:pt>
                <c:pt idx="1036">
                  <c:v>32815</c:v>
                </c:pt>
                <c:pt idx="1037">
                  <c:v>32816</c:v>
                </c:pt>
                <c:pt idx="1038">
                  <c:v>32817</c:v>
                </c:pt>
                <c:pt idx="1039">
                  <c:v>32818</c:v>
                </c:pt>
                <c:pt idx="1040">
                  <c:v>32819</c:v>
                </c:pt>
                <c:pt idx="1041">
                  <c:v>32820</c:v>
                </c:pt>
                <c:pt idx="1042">
                  <c:v>32821</c:v>
                </c:pt>
                <c:pt idx="1043">
                  <c:v>32822</c:v>
                </c:pt>
                <c:pt idx="1044">
                  <c:v>32823</c:v>
                </c:pt>
                <c:pt idx="1045">
                  <c:v>32824</c:v>
                </c:pt>
                <c:pt idx="1046">
                  <c:v>32825</c:v>
                </c:pt>
                <c:pt idx="1047">
                  <c:v>32826</c:v>
                </c:pt>
                <c:pt idx="1048">
                  <c:v>32827</c:v>
                </c:pt>
                <c:pt idx="1049">
                  <c:v>32828</c:v>
                </c:pt>
                <c:pt idx="1050">
                  <c:v>32829</c:v>
                </c:pt>
                <c:pt idx="1051">
                  <c:v>32830</c:v>
                </c:pt>
                <c:pt idx="1052">
                  <c:v>32831</c:v>
                </c:pt>
                <c:pt idx="1053">
                  <c:v>32832</c:v>
                </c:pt>
                <c:pt idx="1054">
                  <c:v>32833</c:v>
                </c:pt>
                <c:pt idx="1055">
                  <c:v>32834</c:v>
                </c:pt>
                <c:pt idx="1056">
                  <c:v>32835</c:v>
                </c:pt>
                <c:pt idx="1057">
                  <c:v>32836</c:v>
                </c:pt>
                <c:pt idx="1058">
                  <c:v>32837</c:v>
                </c:pt>
                <c:pt idx="1059">
                  <c:v>32838</c:v>
                </c:pt>
                <c:pt idx="1060">
                  <c:v>32839</c:v>
                </c:pt>
                <c:pt idx="1061">
                  <c:v>32840</c:v>
                </c:pt>
                <c:pt idx="1062">
                  <c:v>32841</c:v>
                </c:pt>
                <c:pt idx="1063">
                  <c:v>32842</c:v>
                </c:pt>
                <c:pt idx="1064">
                  <c:v>32843</c:v>
                </c:pt>
                <c:pt idx="1065">
                  <c:v>32844</c:v>
                </c:pt>
                <c:pt idx="1066">
                  <c:v>32845</c:v>
                </c:pt>
                <c:pt idx="1067">
                  <c:v>32846</c:v>
                </c:pt>
                <c:pt idx="1068">
                  <c:v>32847</c:v>
                </c:pt>
                <c:pt idx="1069">
                  <c:v>32848</c:v>
                </c:pt>
                <c:pt idx="1070">
                  <c:v>32849</c:v>
                </c:pt>
                <c:pt idx="1071">
                  <c:v>32850</c:v>
                </c:pt>
                <c:pt idx="1072">
                  <c:v>32851</c:v>
                </c:pt>
                <c:pt idx="1073">
                  <c:v>32852</c:v>
                </c:pt>
                <c:pt idx="1074">
                  <c:v>32853</c:v>
                </c:pt>
                <c:pt idx="1075">
                  <c:v>32854</c:v>
                </c:pt>
                <c:pt idx="1076">
                  <c:v>32855</c:v>
                </c:pt>
                <c:pt idx="1077">
                  <c:v>32856</c:v>
                </c:pt>
                <c:pt idx="1078">
                  <c:v>32857</c:v>
                </c:pt>
                <c:pt idx="1079">
                  <c:v>32858</c:v>
                </c:pt>
                <c:pt idx="1080">
                  <c:v>32859</c:v>
                </c:pt>
                <c:pt idx="1081">
                  <c:v>32860</c:v>
                </c:pt>
                <c:pt idx="1082">
                  <c:v>32861</c:v>
                </c:pt>
                <c:pt idx="1083">
                  <c:v>32862</c:v>
                </c:pt>
                <c:pt idx="1084">
                  <c:v>32863</c:v>
                </c:pt>
                <c:pt idx="1085">
                  <c:v>32864</c:v>
                </c:pt>
                <c:pt idx="1086">
                  <c:v>32865</c:v>
                </c:pt>
                <c:pt idx="1087">
                  <c:v>32866</c:v>
                </c:pt>
                <c:pt idx="1088">
                  <c:v>32867</c:v>
                </c:pt>
                <c:pt idx="1089">
                  <c:v>32868</c:v>
                </c:pt>
                <c:pt idx="1090">
                  <c:v>32869</c:v>
                </c:pt>
                <c:pt idx="1091">
                  <c:v>32870</c:v>
                </c:pt>
                <c:pt idx="1092">
                  <c:v>32871</c:v>
                </c:pt>
                <c:pt idx="1093">
                  <c:v>32872</c:v>
                </c:pt>
                <c:pt idx="1094">
                  <c:v>32873</c:v>
                </c:pt>
                <c:pt idx="1095">
                  <c:v>32874</c:v>
                </c:pt>
                <c:pt idx="1096">
                  <c:v>32875</c:v>
                </c:pt>
                <c:pt idx="1097">
                  <c:v>32876</c:v>
                </c:pt>
                <c:pt idx="1098">
                  <c:v>32877</c:v>
                </c:pt>
                <c:pt idx="1099">
                  <c:v>32878</c:v>
                </c:pt>
                <c:pt idx="1100">
                  <c:v>32879</c:v>
                </c:pt>
                <c:pt idx="1101">
                  <c:v>32880</c:v>
                </c:pt>
                <c:pt idx="1102">
                  <c:v>32881</c:v>
                </c:pt>
                <c:pt idx="1103">
                  <c:v>32882</c:v>
                </c:pt>
                <c:pt idx="1104">
                  <c:v>32883</c:v>
                </c:pt>
                <c:pt idx="1105">
                  <c:v>32884</c:v>
                </c:pt>
                <c:pt idx="1106">
                  <c:v>32885</c:v>
                </c:pt>
                <c:pt idx="1107">
                  <c:v>32886</c:v>
                </c:pt>
                <c:pt idx="1108">
                  <c:v>32887</c:v>
                </c:pt>
                <c:pt idx="1109">
                  <c:v>32888</c:v>
                </c:pt>
                <c:pt idx="1110">
                  <c:v>32889</c:v>
                </c:pt>
                <c:pt idx="1111">
                  <c:v>32890</c:v>
                </c:pt>
                <c:pt idx="1112">
                  <c:v>32891</c:v>
                </c:pt>
                <c:pt idx="1113">
                  <c:v>32892</c:v>
                </c:pt>
                <c:pt idx="1114">
                  <c:v>32893</c:v>
                </c:pt>
                <c:pt idx="1115">
                  <c:v>32894</c:v>
                </c:pt>
                <c:pt idx="1116">
                  <c:v>32895</c:v>
                </c:pt>
                <c:pt idx="1117">
                  <c:v>32896</c:v>
                </c:pt>
                <c:pt idx="1118">
                  <c:v>32897</c:v>
                </c:pt>
                <c:pt idx="1119">
                  <c:v>32898</c:v>
                </c:pt>
                <c:pt idx="1120">
                  <c:v>32899</c:v>
                </c:pt>
                <c:pt idx="1121">
                  <c:v>32900</c:v>
                </c:pt>
                <c:pt idx="1122">
                  <c:v>32901</c:v>
                </c:pt>
                <c:pt idx="1123">
                  <c:v>32902</c:v>
                </c:pt>
                <c:pt idx="1124">
                  <c:v>32903</c:v>
                </c:pt>
                <c:pt idx="1125">
                  <c:v>32904</c:v>
                </c:pt>
                <c:pt idx="1126">
                  <c:v>32905</c:v>
                </c:pt>
                <c:pt idx="1127">
                  <c:v>32906</c:v>
                </c:pt>
                <c:pt idx="1128">
                  <c:v>32907</c:v>
                </c:pt>
                <c:pt idx="1129">
                  <c:v>32908</c:v>
                </c:pt>
                <c:pt idx="1130">
                  <c:v>32909</c:v>
                </c:pt>
                <c:pt idx="1131">
                  <c:v>32910</c:v>
                </c:pt>
                <c:pt idx="1132">
                  <c:v>32911</c:v>
                </c:pt>
                <c:pt idx="1133">
                  <c:v>32912</c:v>
                </c:pt>
                <c:pt idx="1134">
                  <c:v>32913</c:v>
                </c:pt>
                <c:pt idx="1135">
                  <c:v>32914</c:v>
                </c:pt>
                <c:pt idx="1136">
                  <c:v>32915</c:v>
                </c:pt>
                <c:pt idx="1137">
                  <c:v>32916</c:v>
                </c:pt>
                <c:pt idx="1138">
                  <c:v>32917</c:v>
                </c:pt>
                <c:pt idx="1139">
                  <c:v>32918</c:v>
                </c:pt>
                <c:pt idx="1140">
                  <c:v>32919</c:v>
                </c:pt>
                <c:pt idx="1141">
                  <c:v>32920</c:v>
                </c:pt>
                <c:pt idx="1142">
                  <c:v>32921</c:v>
                </c:pt>
                <c:pt idx="1143">
                  <c:v>32922</c:v>
                </c:pt>
                <c:pt idx="1144">
                  <c:v>32923</c:v>
                </c:pt>
                <c:pt idx="1145">
                  <c:v>32924</c:v>
                </c:pt>
                <c:pt idx="1146">
                  <c:v>32925</c:v>
                </c:pt>
                <c:pt idx="1147">
                  <c:v>32926</c:v>
                </c:pt>
                <c:pt idx="1148">
                  <c:v>32927</c:v>
                </c:pt>
                <c:pt idx="1149">
                  <c:v>32928</c:v>
                </c:pt>
                <c:pt idx="1150">
                  <c:v>32929</c:v>
                </c:pt>
                <c:pt idx="1151">
                  <c:v>32930</c:v>
                </c:pt>
                <c:pt idx="1152">
                  <c:v>32931</c:v>
                </c:pt>
                <c:pt idx="1153">
                  <c:v>32932</c:v>
                </c:pt>
                <c:pt idx="1154">
                  <c:v>32933</c:v>
                </c:pt>
                <c:pt idx="1155">
                  <c:v>32934</c:v>
                </c:pt>
                <c:pt idx="1156">
                  <c:v>32935</c:v>
                </c:pt>
                <c:pt idx="1157">
                  <c:v>32936</c:v>
                </c:pt>
                <c:pt idx="1158">
                  <c:v>32937</c:v>
                </c:pt>
                <c:pt idx="1159">
                  <c:v>32938</c:v>
                </c:pt>
                <c:pt idx="1160">
                  <c:v>32939</c:v>
                </c:pt>
                <c:pt idx="1161">
                  <c:v>32940</c:v>
                </c:pt>
                <c:pt idx="1162">
                  <c:v>32941</c:v>
                </c:pt>
                <c:pt idx="1163">
                  <c:v>32942</c:v>
                </c:pt>
                <c:pt idx="1164">
                  <c:v>32943</c:v>
                </c:pt>
                <c:pt idx="1165">
                  <c:v>32944</c:v>
                </c:pt>
                <c:pt idx="1166">
                  <c:v>32945</c:v>
                </c:pt>
                <c:pt idx="1167">
                  <c:v>32946</c:v>
                </c:pt>
                <c:pt idx="1168">
                  <c:v>32947</c:v>
                </c:pt>
                <c:pt idx="1169">
                  <c:v>32948</c:v>
                </c:pt>
                <c:pt idx="1170">
                  <c:v>32949</c:v>
                </c:pt>
                <c:pt idx="1171">
                  <c:v>32950</c:v>
                </c:pt>
                <c:pt idx="1172">
                  <c:v>32951</c:v>
                </c:pt>
                <c:pt idx="1173">
                  <c:v>32952</c:v>
                </c:pt>
                <c:pt idx="1174">
                  <c:v>32953</c:v>
                </c:pt>
                <c:pt idx="1175">
                  <c:v>32954</c:v>
                </c:pt>
                <c:pt idx="1176">
                  <c:v>32955</c:v>
                </c:pt>
                <c:pt idx="1177">
                  <c:v>32956</c:v>
                </c:pt>
                <c:pt idx="1178">
                  <c:v>32957</c:v>
                </c:pt>
                <c:pt idx="1179">
                  <c:v>32958</c:v>
                </c:pt>
                <c:pt idx="1180">
                  <c:v>32959</c:v>
                </c:pt>
                <c:pt idx="1181">
                  <c:v>32960</c:v>
                </c:pt>
                <c:pt idx="1182">
                  <c:v>32961</c:v>
                </c:pt>
                <c:pt idx="1183">
                  <c:v>32962</c:v>
                </c:pt>
                <c:pt idx="1184">
                  <c:v>32963</c:v>
                </c:pt>
                <c:pt idx="1185">
                  <c:v>32964</c:v>
                </c:pt>
                <c:pt idx="1186">
                  <c:v>32965</c:v>
                </c:pt>
                <c:pt idx="1187">
                  <c:v>32966</c:v>
                </c:pt>
                <c:pt idx="1188">
                  <c:v>32967</c:v>
                </c:pt>
                <c:pt idx="1189">
                  <c:v>32968</c:v>
                </c:pt>
                <c:pt idx="1190">
                  <c:v>32969</c:v>
                </c:pt>
                <c:pt idx="1191">
                  <c:v>32970</c:v>
                </c:pt>
                <c:pt idx="1192">
                  <c:v>32971</c:v>
                </c:pt>
                <c:pt idx="1193">
                  <c:v>32972</c:v>
                </c:pt>
                <c:pt idx="1194">
                  <c:v>32973</c:v>
                </c:pt>
                <c:pt idx="1195">
                  <c:v>32974</c:v>
                </c:pt>
                <c:pt idx="1196">
                  <c:v>32975</c:v>
                </c:pt>
                <c:pt idx="1197">
                  <c:v>32976</c:v>
                </c:pt>
                <c:pt idx="1198">
                  <c:v>32977</c:v>
                </c:pt>
                <c:pt idx="1199">
                  <c:v>32978</c:v>
                </c:pt>
                <c:pt idx="1200">
                  <c:v>32979</c:v>
                </c:pt>
                <c:pt idx="1201">
                  <c:v>32980</c:v>
                </c:pt>
                <c:pt idx="1202">
                  <c:v>32981</c:v>
                </c:pt>
                <c:pt idx="1203">
                  <c:v>32982</c:v>
                </c:pt>
                <c:pt idx="1204">
                  <c:v>32983</c:v>
                </c:pt>
                <c:pt idx="1205">
                  <c:v>32984</c:v>
                </c:pt>
                <c:pt idx="1206">
                  <c:v>32985</c:v>
                </c:pt>
                <c:pt idx="1207">
                  <c:v>32986</c:v>
                </c:pt>
                <c:pt idx="1208">
                  <c:v>32987</c:v>
                </c:pt>
                <c:pt idx="1209">
                  <c:v>32988</c:v>
                </c:pt>
                <c:pt idx="1210">
                  <c:v>32989</c:v>
                </c:pt>
                <c:pt idx="1211">
                  <c:v>32990</c:v>
                </c:pt>
                <c:pt idx="1212">
                  <c:v>32991</c:v>
                </c:pt>
                <c:pt idx="1213">
                  <c:v>32992</c:v>
                </c:pt>
                <c:pt idx="1214">
                  <c:v>32993</c:v>
                </c:pt>
                <c:pt idx="1215">
                  <c:v>32994</c:v>
                </c:pt>
                <c:pt idx="1216">
                  <c:v>32995</c:v>
                </c:pt>
                <c:pt idx="1217">
                  <c:v>32996</c:v>
                </c:pt>
                <c:pt idx="1218">
                  <c:v>32997</c:v>
                </c:pt>
                <c:pt idx="1219">
                  <c:v>32998</c:v>
                </c:pt>
                <c:pt idx="1220">
                  <c:v>32999</c:v>
                </c:pt>
                <c:pt idx="1221">
                  <c:v>33000</c:v>
                </c:pt>
                <c:pt idx="1222">
                  <c:v>33001</c:v>
                </c:pt>
                <c:pt idx="1223">
                  <c:v>33002</c:v>
                </c:pt>
                <c:pt idx="1224">
                  <c:v>33003</c:v>
                </c:pt>
                <c:pt idx="1225">
                  <c:v>33004</c:v>
                </c:pt>
                <c:pt idx="1226">
                  <c:v>33005</c:v>
                </c:pt>
                <c:pt idx="1227">
                  <c:v>33006</c:v>
                </c:pt>
                <c:pt idx="1228">
                  <c:v>33007</c:v>
                </c:pt>
                <c:pt idx="1229">
                  <c:v>33008</c:v>
                </c:pt>
                <c:pt idx="1230">
                  <c:v>33009</c:v>
                </c:pt>
                <c:pt idx="1231">
                  <c:v>33010</c:v>
                </c:pt>
                <c:pt idx="1232">
                  <c:v>33011</c:v>
                </c:pt>
                <c:pt idx="1233">
                  <c:v>33012</c:v>
                </c:pt>
                <c:pt idx="1234">
                  <c:v>33013</c:v>
                </c:pt>
                <c:pt idx="1235">
                  <c:v>33014</c:v>
                </c:pt>
                <c:pt idx="1236">
                  <c:v>33015</c:v>
                </c:pt>
                <c:pt idx="1237">
                  <c:v>33016</c:v>
                </c:pt>
                <c:pt idx="1238">
                  <c:v>33017</c:v>
                </c:pt>
                <c:pt idx="1239">
                  <c:v>33018</c:v>
                </c:pt>
                <c:pt idx="1240">
                  <c:v>33019</c:v>
                </c:pt>
                <c:pt idx="1241">
                  <c:v>33020</c:v>
                </c:pt>
                <c:pt idx="1242">
                  <c:v>33021</c:v>
                </c:pt>
                <c:pt idx="1243">
                  <c:v>33022</c:v>
                </c:pt>
                <c:pt idx="1244">
                  <c:v>33023</c:v>
                </c:pt>
                <c:pt idx="1245">
                  <c:v>33024</c:v>
                </c:pt>
                <c:pt idx="1246">
                  <c:v>33025</c:v>
                </c:pt>
                <c:pt idx="1247">
                  <c:v>33026</c:v>
                </c:pt>
                <c:pt idx="1248">
                  <c:v>33027</c:v>
                </c:pt>
                <c:pt idx="1249">
                  <c:v>33028</c:v>
                </c:pt>
                <c:pt idx="1250">
                  <c:v>33029</c:v>
                </c:pt>
                <c:pt idx="1251">
                  <c:v>33030</c:v>
                </c:pt>
                <c:pt idx="1252">
                  <c:v>33031</c:v>
                </c:pt>
                <c:pt idx="1253">
                  <c:v>33032</c:v>
                </c:pt>
                <c:pt idx="1254">
                  <c:v>33033</c:v>
                </c:pt>
                <c:pt idx="1255">
                  <c:v>33034</c:v>
                </c:pt>
                <c:pt idx="1256">
                  <c:v>33035</c:v>
                </c:pt>
                <c:pt idx="1257">
                  <c:v>33036</c:v>
                </c:pt>
                <c:pt idx="1258">
                  <c:v>33037</c:v>
                </c:pt>
                <c:pt idx="1259">
                  <c:v>33038</c:v>
                </c:pt>
                <c:pt idx="1260">
                  <c:v>33039</c:v>
                </c:pt>
                <c:pt idx="1261">
                  <c:v>33040</c:v>
                </c:pt>
                <c:pt idx="1262">
                  <c:v>33041</c:v>
                </c:pt>
                <c:pt idx="1263">
                  <c:v>33042</c:v>
                </c:pt>
                <c:pt idx="1264">
                  <c:v>33043</c:v>
                </c:pt>
                <c:pt idx="1265">
                  <c:v>33044</c:v>
                </c:pt>
                <c:pt idx="1266">
                  <c:v>33045</c:v>
                </c:pt>
                <c:pt idx="1267">
                  <c:v>33046</c:v>
                </c:pt>
                <c:pt idx="1268">
                  <c:v>33047</c:v>
                </c:pt>
                <c:pt idx="1269">
                  <c:v>33048</c:v>
                </c:pt>
                <c:pt idx="1270">
                  <c:v>33049</c:v>
                </c:pt>
                <c:pt idx="1271">
                  <c:v>33050</c:v>
                </c:pt>
                <c:pt idx="1272">
                  <c:v>33051</c:v>
                </c:pt>
                <c:pt idx="1273">
                  <c:v>33052</c:v>
                </c:pt>
                <c:pt idx="1274">
                  <c:v>33053</c:v>
                </c:pt>
                <c:pt idx="1275">
                  <c:v>33054</c:v>
                </c:pt>
                <c:pt idx="1276">
                  <c:v>33055</c:v>
                </c:pt>
                <c:pt idx="1277">
                  <c:v>33056</c:v>
                </c:pt>
                <c:pt idx="1278">
                  <c:v>33057</c:v>
                </c:pt>
                <c:pt idx="1279">
                  <c:v>33058</c:v>
                </c:pt>
                <c:pt idx="1280">
                  <c:v>33059</c:v>
                </c:pt>
                <c:pt idx="1281">
                  <c:v>33060</c:v>
                </c:pt>
                <c:pt idx="1282">
                  <c:v>33061</c:v>
                </c:pt>
                <c:pt idx="1283">
                  <c:v>33062</c:v>
                </c:pt>
                <c:pt idx="1284">
                  <c:v>33063</c:v>
                </c:pt>
                <c:pt idx="1285">
                  <c:v>33064</c:v>
                </c:pt>
                <c:pt idx="1286">
                  <c:v>33065</c:v>
                </c:pt>
                <c:pt idx="1287">
                  <c:v>33066</c:v>
                </c:pt>
                <c:pt idx="1288">
                  <c:v>33067</c:v>
                </c:pt>
                <c:pt idx="1289">
                  <c:v>33068</c:v>
                </c:pt>
                <c:pt idx="1290">
                  <c:v>33069</c:v>
                </c:pt>
                <c:pt idx="1291">
                  <c:v>33070</c:v>
                </c:pt>
                <c:pt idx="1292">
                  <c:v>33071</c:v>
                </c:pt>
                <c:pt idx="1293">
                  <c:v>33072</c:v>
                </c:pt>
                <c:pt idx="1294">
                  <c:v>33073</c:v>
                </c:pt>
                <c:pt idx="1295">
                  <c:v>33074</c:v>
                </c:pt>
                <c:pt idx="1296">
                  <c:v>33075</c:v>
                </c:pt>
                <c:pt idx="1297">
                  <c:v>33076</c:v>
                </c:pt>
                <c:pt idx="1298">
                  <c:v>33077</c:v>
                </c:pt>
                <c:pt idx="1299">
                  <c:v>33078</c:v>
                </c:pt>
                <c:pt idx="1300">
                  <c:v>33079</c:v>
                </c:pt>
                <c:pt idx="1301">
                  <c:v>33080</c:v>
                </c:pt>
                <c:pt idx="1302">
                  <c:v>33081</c:v>
                </c:pt>
                <c:pt idx="1303">
                  <c:v>33082</c:v>
                </c:pt>
                <c:pt idx="1304">
                  <c:v>33083</c:v>
                </c:pt>
                <c:pt idx="1305">
                  <c:v>33084</c:v>
                </c:pt>
                <c:pt idx="1306">
                  <c:v>33085</c:v>
                </c:pt>
                <c:pt idx="1307">
                  <c:v>33086</c:v>
                </c:pt>
                <c:pt idx="1308">
                  <c:v>33087</c:v>
                </c:pt>
                <c:pt idx="1309">
                  <c:v>33088</c:v>
                </c:pt>
                <c:pt idx="1310">
                  <c:v>33089</c:v>
                </c:pt>
                <c:pt idx="1311">
                  <c:v>33090</c:v>
                </c:pt>
                <c:pt idx="1312">
                  <c:v>33091</c:v>
                </c:pt>
                <c:pt idx="1313">
                  <c:v>33092</c:v>
                </c:pt>
                <c:pt idx="1314">
                  <c:v>33093</c:v>
                </c:pt>
                <c:pt idx="1315">
                  <c:v>33094</c:v>
                </c:pt>
                <c:pt idx="1316">
                  <c:v>33095</c:v>
                </c:pt>
                <c:pt idx="1317">
                  <c:v>33096</c:v>
                </c:pt>
                <c:pt idx="1318">
                  <c:v>33097</c:v>
                </c:pt>
                <c:pt idx="1319">
                  <c:v>33098</c:v>
                </c:pt>
                <c:pt idx="1320">
                  <c:v>33099</c:v>
                </c:pt>
                <c:pt idx="1321">
                  <c:v>33100</c:v>
                </c:pt>
                <c:pt idx="1322">
                  <c:v>33101</c:v>
                </c:pt>
                <c:pt idx="1323">
                  <c:v>33102</c:v>
                </c:pt>
                <c:pt idx="1324">
                  <c:v>33103</c:v>
                </c:pt>
                <c:pt idx="1325">
                  <c:v>33104</c:v>
                </c:pt>
                <c:pt idx="1326">
                  <c:v>33105</c:v>
                </c:pt>
                <c:pt idx="1327">
                  <c:v>33106</c:v>
                </c:pt>
                <c:pt idx="1328">
                  <c:v>33107</c:v>
                </c:pt>
                <c:pt idx="1329">
                  <c:v>33108</c:v>
                </c:pt>
                <c:pt idx="1330">
                  <c:v>33109</c:v>
                </c:pt>
                <c:pt idx="1331">
                  <c:v>33110</c:v>
                </c:pt>
                <c:pt idx="1332">
                  <c:v>33111</c:v>
                </c:pt>
                <c:pt idx="1333">
                  <c:v>33112</c:v>
                </c:pt>
                <c:pt idx="1334">
                  <c:v>33113</c:v>
                </c:pt>
                <c:pt idx="1335">
                  <c:v>33114</c:v>
                </c:pt>
                <c:pt idx="1336">
                  <c:v>33115</c:v>
                </c:pt>
                <c:pt idx="1337">
                  <c:v>33116</c:v>
                </c:pt>
                <c:pt idx="1338">
                  <c:v>33117</c:v>
                </c:pt>
                <c:pt idx="1339">
                  <c:v>33118</c:v>
                </c:pt>
                <c:pt idx="1340">
                  <c:v>33119</c:v>
                </c:pt>
                <c:pt idx="1341">
                  <c:v>33120</c:v>
                </c:pt>
                <c:pt idx="1342">
                  <c:v>33121</c:v>
                </c:pt>
                <c:pt idx="1343">
                  <c:v>33122</c:v>
                </c:pt>
                <c:pt idx="1344">
                  <c:v>33123</c:v>
                </c:pt>
                <c:pt idx="1345">
                  <c:v>33124</c:v>
                </c:pt>
                <c:pt idx="1346">
                  <c:v>33125</c:v>
                </c:pt>
                <c:pt idx="1347">
                  <c:v>33126</c:v>
                </c:pt>
                <c:pt idx="1348">
                  <c:v>33127</c:v>
                </c:pt>
                <c:pt idx="1349">
                  <c:v>33128</c:v>
                </c:pt>
                <c:pt idx="1350">
                  <c:v>33129</c:v>
                </c:pt>
                <c:pt idx="1351">
                  <c:v>33130</c:v>
                </c:pt>
                <c:pt idx="1352">
                  <c:v>33131</c:v>
                </c:pt>
                <c:pt idx="1353">
                  <c:v>33132</c:v>
                </c:pt>
                <c:pt idx="1354">
                  <c:v>33133</c:v>
                </c:pt>
                <c:pt idx="1355">
                  <c:v>33134</c:v>
                </c:pt>
                <c:pt idx="1356">
                  <c:v>33135</c:v>
                </c:pt>
                <c:pt idx="1357">
                  <c:v>33136</c:v>
                </c:pt>
                <c:pt idx="1358">
                  <c:v>33137</c:v>
                </c:pt>
                <c:pt idx="1359">
                  <c:v>33138</c:v>
                </c:pt>
                <c:pt idx="1360">
                  <c:v>33139</c:v>
                </c:pt>
                <c:pt idx="1361">
                  <c:v>33140</c:v>
                </c:pt>
                <c:pt idx="1362">
                  <c:v>33141</c:v>
                </c:pt>
                <c:pt idx="1363">
                  <c:v>33142</c:v>
                </c:pt>
                <c:pt idx="1364">
                  <c:v>33143</c:v>
                </c:pt>
                <c:pt idx="1365">
                  <c:v>33144</c:v>
                </c:pt>
                <c:pt idx="1366">
                  <c:v>33145</c:v>
                </c:pt>
                <c:pt idx="1367">
                  <c:v>33146</c:v>
                </c:pt>
                <c:pt idx="1368">
                  <c:v>33147</c:v>
                </c:pt>
                <c:pt idx="1369">
                  <c:v>33148</c:v>
                </c:pt>
                <c:pt idx="1370">
                  <c:v>33149</c:v>
                </c:pt>
                <c:pt idx="1371">
                  <c:v>33150</c:v>
                </c:pt>
                <c:pt idx="1372">
                  <c:v>33151</c:v>
                </c:pt>
                <c:pt idx="1373">
                  <c:v>33152</c:v>
                </c:pt>
                <c:pt idx="1374">
                  <c:v>33153</c:v>
                </c:pt>
                <c:pt idx="1375">
                  <c:v>33154</c:v>
                </c:pt>
                <c:pt idx="1376">
                  <c:v>33155</c:v>
                </c:pt>
                <c:pt idx="1377">
                  <c:v>33156</c:v>
                </c:pt>
                <c:pt idx="1378">
                  <c:v>33157</c:v>
                </c:pt>
                <c:pt idx="1379">
                  <c:v>33158</c:v>
                </c:pt>
                <c:pt idx="1380">
                  <c:v>33159</c:v>
                </c:pt>
                <c:pt idx="1381">
                  <c:v>33160</c:v>
                </c:pt>
                <c:pt idx="1382">
                  <c:v>33161</c:v>
                </c:pt>
                <c:pt idx="1383">
                  <c:v>33162</c:v>
                </c:pt>
                <c:pt idx="1384">
                  <c:v>33163</c:v>
                </c:pt>
                <c:pt idx="1385">
                  <c:v>33164</c:v>
                </c:pt>
                <c:pt idx="1386">
                  <c:v>33165</c:v>
                </c:pt>
                <c:pt idx="1387">
                  <c:v>33166</c:v>
                </c:pt>
                <c:pt idx="1388">
                  <c:v>33167</c:v>
                </c:pt>
                <c:pt idx="1389">
                  <c:v>33168</c:v>
                </c:pt>
                <c:pt idx="1390">
                  <c:v>33169</c:v>
                </c:pt>
                <c:pt idx="1391">
                  <c:v>33170</c:v>
                </c:pt>
                <c:pt idx="1392">
                  <c:v>33171</c:v>
                </c:pt>
                <c:pt idx="1393">
                  <c:v>33172</c:v>
                </c:pt>
                <c:pt idx="1394">
                  <c:v>33173</c:v>
                </c:pt>
                <c:pt idx="1395">
                  <c:v>33174</c:v>
                </c:pt>
                <c:pt idx="1396">
                  <c:v>33175</c:v>
                </c:pt>
                <c:pt idx="1397">
                  <c:v>33176</c:v>
                </c:pt>
                <c:pt idx="1398">
                  <c:v>33177</c:v>
                </c:pt>
                <c:pt idx="1399">
                  <c:v>33178</c:v>
                </c:pt>
                <c:pt idx="1400">
                  <c:v>33179</c:v>
                </c:pt>
                <c:pt idx="1401">
                  <c:v>33180</c:v>
                </c:pt>
                <c:pt idx="1402">
                  <c:v>33181</c:v>
                </c:pt>
                <c:pt idx="1403">
                  <c:v>33182</c:v>
                </c:pt>
                <c:pt idx="1404">
                  <c:v>33183</c:v>
                </c:pt>
                <c:pt idx="1405">
                  <c:v>33184</c:v>
                </c:pt>
                <c:pt idx="1406">
                  <c:v>33185</c:v>
                </c:pt>
                <c:pt idx="1407">
                  <c:v>33186</c:v>
                </c:pt>
                <c:pt idx="1408">
                  <c:v>33187</c:v>
                </c:pt>
                <c:pt idx="1409">
                  <c:v>33188</c:v>
                </c:pt>
                <c:pt idx="1410">
                  <c:v>33189</c:v>
                </c:pt>
                <c:pt idx="1411">
                  <c:v>33190</c:v>
                </c:pt>
                <c:pt idx="1412">
                  <c:v>33191</c:v>
                </c:pt>
                <c:pt idx="1413">
                  <c:v>33192</c:v>
                </c:pt>
                <c:pt idx="1414">
                  <c:v>33193</c:v>
                </c:pt>
                <c:pt idx="1415">
                  <c:v>33194</c:v>
                </c:pt>
                <c:pt idx="1416">
                  <c:v>33195</c:v>
                </c:pt>
                <c:pt idx="1417">
                  <c:v>33196</c:v>
                </c:pt>
                <c:pt idx="1418">
                  <c:v>33197</c:v>
                </c:pt>
                <c:pt idx="1419">
                  <c:v>33198</c:v>
                </c:pt>
                <c:pt idx="1420">
                  <c:v>33199</c:v>
                </c:pt>
                <c:pt idx="1421">
                  <c:v>33200</c:v>
                </c:pt>
                <c:pt idx="1422">
                  <c:v>33201</c:v>
                </c:pt>
                <c:pt idx="1423">
                  <c:v>33202</c:v>
                </c:pt>
                <c:pt idx="1424">
                  <c:v>33203</c:v>
                </c:pt>
                <c:pt idx="1425">
                  <c:v>33204</c:v>
                </c:pt>
                <c:pt idx="1426">
                  <c:v>33205</c:v>
                </c:pt>
                <c:pt idx="1427">
                  <c:v>33206</c:v>
                </c:pt>
                <c:pt idx="1428">
                  <c:v>33207</c:v>
                </c:pt>
                <c:pt idx="1429">
                  <c:v>33208</c:v>
                </c:pt>
                <c:pt idx="1430">
                  <c:v>33209</c:v>
                </c:pt>
                <c:pt idx="1431">
                  <c:v>33210</c:v>
                </c:pt>
                <c:pt idx="1432">
                  <c:v>33211</c:v>
                </c:pt>
                <c:pt idx="1433">
                  <c:v>33212</c:v>
                </c:pt>
                <c:pt idx="1434">
                  <c:v>33213</c:v>
                </c:pt>
                <c:pt idx="1435">
                  <c:v>33214</c:v>
                </c:pt>
                <c:pt idx="1436">
                  <c:v>33215</c:v>
                </c:pt>
                <c:pt idx="1437">
                  <c:v>33216</c:v>
                </c:pt>
                <c:pt idx="1438">
                  <c:v>33217</c:v>
                </c:pt>
                <c:pt idx="1439">
                  <c:v>33218</c:v>
                </c:pt>
                <c:pt idx="1440">
                  <c:v>33219</c:v>
                </c:pt>
                <c:pt idx="1441">
                  <c:v>33220</c:v>
                </c:pt>
                <c:pt idx="1442">
                  <c:v>33221</c:v>
                </c:pt>
                <c:pt idx="1443">
                  <c:v>33222</c:v>
                </c:pt>
                <c:pt idx="1444">
                  <c:v>33223</c:v>
                </c:pt>
                <c:pt idx="1445">
                  <c:v>33224</c:v>
                </c:pt>
                <c:pt idx="1446">
                  <c:v>33225</c:v>
                </c:pt>
                <c:pt idx="1447">
                  <c:v>33226</c:v>
                </c:pt>
                <c:pt idx="1448">
                  <c:v>33227</c:v>
                </c:pt>
                <c:pt idx="1449">
                  <c:v>33228</c:v>
                </c:pt>
                <c:pt idx="1450">
                  <c:v>33229</c:v>
                </c:pt>
                <c:pt idx="1451">
                  <c:v>33230</c:v>
                </c:pt>
                <c:pt idx="1452">
                  <c:v>33231</c:v>
                </c:pt>
                <c:pt idx="1453">
                  <c:v>33232</c:v>
                </c:pt>
                <c:pt idx="1454">
                  <c:v>33233</c:v>
                </c:pt>
                <c:pt idx="1455">
                  <c:v>33234</c:v>
                </c:pt>
                <c:pt idx="1456">
                  <c:v>33235</c:v>
                </c:pt>
                <c:pt idx="1457">
                  <c:v>33236</c:v>
                </c:pt>
                <c:pt idx="1458">
                  <c:v>33237</c:v>
                </c:pt>
                <c:pt idx="1459">
                  <c:v>33238</c:v>
                </c:pt>
                <c:pt idx="1460">
                  <c:v>33239</c:v>
                </c:pt>
                <c:pt idx="1461">
                  <c:v>33240</c:v>
                </c:pt>
                <c:pt idx="1462">
                  <c:v>33241</c:v>
                </c:pt>
                <c:pt idx="1463">
                  <c:v>33242</c:v>
                </c:pt>
                <c:pt idx="1464">
                  <c:v>33243</c:v>
                </c:pt>
                <c:pt idx="1465">
                  <c:v>33244</c:v>
                </c:pt>
                <c:pt idx="1466">
                  <c:v>33245</c:v>
                </c:pt>
                <c:pt idx="1467">
                  <c:v>33246</c:v>
                </c:pt>
                <c:pt idx="1468">
                  <c:v>33247</c:v>
                </c:pt>
                <c:pt idx="1469">
                  <c:v>33248</c:v>
                </c:pt>
                <c:pt idx="1470">
                  <c:v>33249</c:v>
                </c:pt>
                <c:pt idx="1471">
                  <c:v>33250</c:v>
                </c:pt>
                <c:pt idx="1472">
                  <c:v>33251</c:v>
                </c:pt>
                <c:pt idx="1473">
                  <c:v>33252</c:v>
                </c:pt>
                <c:pt idx="1474">
                  <c:v>33253</c:v>
                </c:pt>
                <c:pt idx="1475">
                  <c:v>33254</c:v>
                </c:pt>
                <c:pt idx="1476">
                  <c:v>33255</c:v>
                </c:pt>
                <c:pt idx="1477">
                  <c:v>33256</c:v>
                </c:pt>
                <c:pt idx="1478">
                  <c:v>33257</c:v>
                </c:pt>
                <c:pt idx="1479">
                  <c:v>33258</c:v>
                </c:pt>
                <c:pt idx="1480">
                  <c:v>33259</c:v>
                </c:pt>
                <c:pt idx="1481">
                  <c:v>33260</c:v>
                </c:pt>
                <c:pt idx="1482">
                  <c:v>33261</c:v>
                </c:pt>
                <c:pt idx="1483">
                  <c:v>33262</c:v>
                </c:pt>
                <c:pt idx="1484">
                  <c:v>33263</c:v>
                </c:pt>
                <c:pt idx="1485">
                  <c:v>33264</c:v>
                </c:pt>
                <c:pt idx="1486">
                  <c:v>33265</c:v>
                </c:pt>
                <c:pt idx="1487">
                  <c:v>33266</c:v>
                </c:pt>
                <c:pt idx="1488">
                  <c:v>33267</c:v>
                </c:pt>
                <c:pt idx="1489">
                  <c:v>33268</c:v>
                </c:pt>
                <c:pt idx="1490">
                  <c:v>33269</c:v>
                </c:pt>
                <c:pt idx="1491">
                  <c:v>33270</c:v>
                </c:pt>
                <c:pt idx="1492">
                  <c:v>33271</c:v>
                </c:pt>
                <c:pt idx="1493">
                  <c:v>33272</c:v>
                </c:pt>
                <c:pt idx="1494">
                  <c:v>33273</c:v>
                </c:pt>
                <c:pt idx="1495">
                  <c:v>33274</c:v>
                </c:pt>
                <c:pt idx="1496">
                  <c:v>33275</c:v>
                </c:pt>
                <c:pt idx="1497">
                  <c:v>33276</c:v>
                </c:pt>
                <c:pt idx="1498">
                  <c:v>33277</c:v>
                </c:pt>
                <c:pt idx="1499">
                  <c:v>33278</c:v>
                </c:pt>
                <c:pt idx="1500">
                  <c:v>33279</c:v>
                </c:pt>
                <c:pt idx="1501">
                  <c:v>33280</c:v>
                </c:pt>
                <c:pt idx="1502">
                  <c:v>33281</c:v>
                </c:pt>
                <c:pt idx="1503">
                  <c:v>33282</c:v>
                </c:pt>
                <c:pt idx="1504">
                  <c:v>33283</c:v>
                </c:pt>
                <c:pt idx="1505">
                  <c:v>33284</c:v>
                </c:pt>
                <c:pt idx="1506">
                  <c:v>33285</c:v>
                </c:pt>
                <c:pt idx="1507">
                  <c:v>33286</c:v>
                </c:pt>
                <c:pt idx="1508">
                  <c:v>33287</c:v>
                </c:pt>
                <c:pt idx="1509">
                  <c:v>33288</c:v>
                </c:pt>
                <c:pt idx="1510">
                  <c:v>33289</c:v>
                </c:pt>
                <c:pt idx="1511">
                  <c:v>33290</c:v>
                </c:pt>
                <c:pt idx="1512">
                  <c:v>33291</c:v>
                </c:pt>
                <c:pt idx="1513">
                  <c:v>33292</c:v>
                </c:pt>
                <c:pt idx="1514">
                  <c:v>33293</c:v>
                </c:pt>
                <c:pt idx="1515">
                  <c:v>33294</c:v>
                </c:pt>
                <c:pt idx="1516">
                  <c:v>33295</c:v>
                </c:pt>
                <c:pt idx="1517">
                  <c:v>33296</c:v>
                </c:pt>
                <c:pt idx="1518">
                  <c:v>33297</c:v>
                </c:pt>
                <c:pt idx="1519">
                  <c:v>33298</c:v>
                </c:pt>
                <c:pt idx="1520">
                  <c:v>33299</c:v>
                </c:pt>
                <c:pt idx="1521">
                  <c:v>33300</c:v>
                </c:pt>
                <c:pt idx="1522">
                  <c:v>33301</c:v>
                </c:pt>
                <c:pt idx="1523">
                  <c:v>33302</c:v>
                </c:pt>
                <c:pt idx="1524">
                  <c:v>33303</c:v>
                </c:pt>
                <c:pt idx="1525">
                  <c:v>33304</c:v>
                </c:pt>
                <c:pt idx="1526">
                  <c:v>33305</c:v>
                </c:pt>
                <c:pt idx="1527">
                  <c:v>33306</c:v>
                </c:pt>
                <c:pt idx="1528">
                  <c:v>33307</c:v>
                </c:pt>
                <c:pt idx="1529">
                  <c:v>33308</c:v>
                </c:pt>
                <c:pt idx="1530">
                  <c:v>33309</c:v>
                </c:pt>
                <c:pt idx="1531">
                  <c:v>33310</c:v>
                </c:pt>
                <c:pt idx="1532">
                  <c:v>33311</c:v>
                </c:pt>
                <c:pt idx="1533">
                  <c:v>33312</c:v>
                </c:pt>
                <c:pt idx="1534">
                  <c:v>33313</c:v>
                </c:pt>
                <c:pt idx="1535">
                  <c:v>33314</c:v>
                </c:pt>
                <c:pt idx="1536">
                  <c:v>33315</c:v>
                </c:pt>
                <c:pt idx="1537">
                  <c:v>33316</c:v>
                </c:pt>
                <c:pt idx="1538">
                  <c:v>33317</c:v>
                </c:pt>
                <c:pt idx="1539">
                  <c:v>33318</c:v>
                </c:pt>
                <c:pt idx="1540">
                  <c:v>33319</c:v>
                </c:pt>
                <c:pt idx="1541">
                  <c:v>33320</c:v>
                </c:pt>
                <c:pt idx="1542">
                  <c:v>33321</c:v>
                </c:pt>
                <c:pt idx="1543">
                  <c:v>33322</c:v>
                </c:pt>
                <c:pt idx="1544">
                  <c:v>33323</c:v>
                </c:pt>
                <c:pt idx="1545">
                  <c:v>33324</c:v>
                </c:pt>
                <c:pt idx="1546">
                  <c:v>33325</c:v>
                </c:pt>
                <c:pt idx="1547">
                  <c:v>33326</c:v>
                </c:pt>
                <c:pt idx="1548">
                  <c:v>33327</c:v>
                </c:pt>
                <c:pt idx="1549">
                  <c:v>33328</c:v>
                </c:pt>
                <c:pt idx="1550">
                  <c:v>33329</c:v>
                </c:pt>
                <c:pt idx="1551">
                  <c:v>33330</c:v>
                </c:pt>
                <c:pt idx="1552">
                  <c:v>33331</c:v>
                </c:pt>
                <c:pt idx="1553">
                  <c:v>33332</c:v>
                </c:pt>
                <c:pt idx="1554">
                  <c:v>33333</c:v>
                </c:pt>
                <c:pt idx="1555">
                  <c:v>33334</c:v>
                </c:pt>
                <c:pt idx="1556">
                  <c:v>33335</c:v>
                </c:pt>
                <c:pt idx="1557">
                  <c:v>33336</c:v>
                </c:pt>
                <c:pt idx="1558">
                  <c:v>33337</c:v>
                </c:pt>
                <c:pt idx="1559">
                  <c:v>33338</c:v>
                </c:pt>
                <c:pt idx="1560">
                  <c:v>33339</c:v>
                </c:pt>
                <c:pt idx="1561">
                  <c:v>33340</c:v>
                </c:pt>
                <c:pt idx="1562">
                  <c:v>33341</c:v>
                </c:pt>
                <c:pt idx="1563">
                  <c:v>33342</c:v>
                </c:pt>
                <c:pt idx="1564">
                  <c:v>33343</c:v>
                </c:pt>
                <c:pt idx="1565">
                  <c:v>33344</c:v>
                </c:pt>
                <c:pt idx="1566">
                  <c:v>33345</c:v>
                </c:pt>
                <c:pt idx="1567">
                  <c:v>33346</c:v>
                </c:pt>
                <c:pt idx="1568">
                  <c:v>33347</c:v>
                </c:pt>
                <c:pt idx="1569">
                  <c:v>33348</c:v>
                </c:pt>
                <c:pt idx="1570">
                  <c:v>33349</c:v>
                </c:pt>
                <c:pt idx="1571">
                  <c:v>33350</c:v>
                </c:pt>
                <c:pt idx="1572">
                  <c:v>33351</c:v>
                </c:pt>
                <c:pt idx="1573">
                  <c:v>33352</c:v>
                </c:pt>
                <c:pt idx="1574">
                  <c:v>33353</c:v>
                </c:pt>
                <c:pt idx="1575">
                  <c:v>33354</c:v>
                </c:pt>
                <c:pt idx="1576">
                  <c:v>33355</c:v>
                </c:pt>
                <c:pt idx="1577">
                  <c:v>33356</c:v>
                </c:pt>
                <c:pt idx="1578">
                  <c:v>33357</c:v>
                </c:pt>
                <c:pt idx="1579">
                  <c:v>33358</c:v>
                </c:pt>
                <c:pt idx="1580">
                  <c:v>33359</c:v>
                </c:pt>
                <c:pt idx="1581">
                  <c:v>33360</c:v>
                </c:pt>
                <c:pt idx="1582">
                  <c:v>33361</c:v>
                </c:pt>
                <c:pt idx="1583">
                  <c:v>33362</c:v>
                </c:pt>
                <c:pt idx="1584">
                  <c:v>33363</c:v>
                </c:pt>
                <c:pt idx="1585">
                  <c:v>33364</c:v>
                </c:pt>
                <c:pt idx="1586">
                  <c:v>33365</c:v>
                </c:pt>
                <c:pt idx="1587">
                  <c:v>33366</c:v>
                </c:pt>
                <c:pt idx="1588">
                  <c:v>33367</c:v>
                </c:pt>
                <c:pt idx="1589">
                  <c:v>33368</c:v>
                </c:pt>
                <c:pt idx="1590">
                  <c:v>33369</c:v>
                </c:pt>
                <c:pt idx="1591">
                  <c:v>33370</c:v>
                </c:pt>
                <c:pt idx="1592">
                  <c:v>33371</c:v>
                </c:pt>
                <c:pt idx="1593">
                  <c:v>33372</c:v>
                </c:pt>
                <c:pt idx="1594">
                  <c:v>33373</c:v>
                </c:pt>
                <c:pt idx="1595">
                  <c:v>33374</c:v>
                </c:pt>
                <c:pt idx="1596">
                  <c:v>33375</c:v>
                </c:pt>
                <c:pt idx="1597">
                  <c:v>33376</c:v>
                </c:pt>
                <c:pt idx="1598">
                  <c:v>33377</c:v>
                </c:pt>
                <c:pt idx="1599">
                  <c:v>33378</c:v>
                </c:pt>
                <c:pt idx="1600">
                  <c:v>33379</c:v>
                </c:pt>
                <c:pt idx="1601">
                  <c:v>33380</c:v>
                </c:pt>
                <c:pt idx="1602">
                  <c:v>33381</c:v>
                </c:pt>
                <c:pt idx="1603">
                  <c:v>33382</c:v>
                </c:pt>
                <c:pt idx="1604">
                  <c:v>33383</c:v>
                </c:pt>
                <c:pt idx="1605">
                  <c:v>33384</c:v>
                </c:pt>
                <c:pt idx="1606">
                  <c:v>33385</c:v>
                </c:pt>
                <c:pt idx="1607">
                  <c:v>33386</c:v>
                </c:pt>
                <c:pt idx="1608">
                  <c:v>33387</c:v>
                </c:pt>
                <c:pt idx="1609">
                  <c:v>33388</c:v>
                </c:pt>
                <c:pt idx="1610">
                  <c:v>33389</c:v>
                </c:pt>
                <c:pt idx="1611">
                  <c:v>33390</c:v>
                </c:pt>
                <c:pt idx="1612">
                  <c:v>33391</c:v>
                </c:pt>
                <c:pt idx="1613">
                  <c:v>33392</c:v>
                </c:pt>
                <c:pt idx="1614">
                  <c:v>33393</c:v>
                </c:pt>
                <c:pt idx="1615">
                  <c:v>33394</c:v>
                </c:pt>
                <c:pt idx="1616">
                  <c:v>33395</c:v>
                </c:pt>
                <c:pt idx="1617">
                  <c:v>33396</c:v>
                </c:pt>
                <c:pt idx="1618">
                  <c:v>33397</c:v>
                </c:pt>
                <c:pt idx="1619">
                  <c:v>33398</c:v>
                </c:pt>
                <c:pt idx="1620">
                  <c:v>33399</c:v>
                </c:pt>
                <c:pt idx="1621">
                  <c:v>33400</c:v>
                </c:pt>
                <c:pt idx="1622">
                  <c:v>33401</c:v>
                </c:pt>
                <c:pt idx="1623">
                  <c:v>33402</c:v>
                </c:pt>
                <c:pt idx="1624">
                  <c:v>33403</c:v>
                </c:pt>
                <c:pt idx="1625">
                  <c:v>33404</c:v>
                </c:pt>
                <c:pt idx="1626">
                  <c:v>33405</c:v>
                </c:pt>
                <c:pt idx="1627">
                  <c:v>33406</c:v>
                </c:pt>
                <c:pt idx="1628">
                  <c:v>33407</c:v>
                </c:pt>
                <c:pt idx="1629">
                  <c:v>33408</c:v>
                </c:pt>
                <c:pt idx="1630">
                  <c:v>33409</c:v>
                </c:pt>
                <c:pt idx="1631">
                  <c:v>33410</c:v>
                </c:pt>
                <c:pt idx="1632">
                  <c:v>33411</c:v>
                </c:pt>
                <c:pt idx="1633">
                  <c:v>33412</c:v>
                </c:pt>
                <c:pt idx="1634">
                  <c:v>33413</c:v>
                </c:pt>
                <c:pt idx="1635">
                  <c:v>33414</c:v>
                </c:pt>
                <c:pt idx="1636">
                  <c:v>33415</c:v>
                </c:pt>
                <c:pt idx="1637">
                  <c:v>33416</c:v>
                </c:pt>
                <c:pt idx="1638">
                  <c:v>33417</c:v>
                </c:pt>
                <c:pt idx="1639">
                  <c:v>33418</c:v>
                </c:pt>
                <c:pt idx="1640">
                  <c:v>33419</c:v>
                </c:pt>
                <c:pt idx="1641">
                  <c:v>33420</c:v>
                </c:pt>
                <c:pt idx="1642">
                  <c:v>33421</c:v>
                </c:pt>
                <c:pt idx="1643">
                  <c:v>33422</c:v>
                </c:pt>
                <c:pt idx="1644">
                  <c:v>33423</c:v>
                </c:pt>
                <c:pt idx="1645">
                  <c:v>33424</c:v>
                </c:pt>
                <c:pt idx="1646">
                  <c:v>33425</c:v>
                </c:pt>
                <c:pt idx="1647">
                  <c:v>33426</c:v>
                </c:pt>
                <c:pt idx="1648">
                  <c:v>33427</c:v>
                </c:pt>
                <c:pt idx="1649">
                  <c:v>33428</c:v>
                </c:pt>
                <c:pt idx="1650">
                  <c:v>33429</c:v>
                </c:pt>
                <c:pt idx="1651">
                  <c:v>33430</c:v>
                </c:pt>
                <c:pt idx="1652">
                  <c:v>33431</c:v>
                </c:pt>
                <c:pt idx="1653">
                  <c:v>33432</c:v>
                </c:pt>
                <c:pt idx="1654">
                  <c:v>33433</c:v>
                </c:pt>
                <c:pt idx="1655">
                  <c:v>33434</c:v>
                </c:pt>
                <c:pt idx="1656">
                  <c:v>33435</c:v>
                </c:pt>
                <c:pt idx="1657">
                  <c:v>33436</c:v>
                </c:pt>
                <c:pt idx="1658">
                  <c:v>33437</c:v>
                </c:pt>
                <c:pt idx="1659">
                  <c:v>33438</c:v>
                </c:pt>
                <c:pt idx="1660">
                  <c:v>33439</c:v>
                </c:pt>
                <c:pt idx="1661">
                  <c:v>33440</c:v>
                </c:pt>
                <c:pt idx="1662">
                  <c:v>33441</c:v>
                </c:pt>
                <c:pt idx="1663">
                  <c:v>33442</c:v>
                </c:pt>
                <c:pt idx="1664">
                  <c:v>33443</c:v>
                </c:pt>
                <c:pt idx="1665">
                  <c:v>33444</c:v>
                </c:pt>
                <c:pt idx="1666">
                  <c:v>33445</c:v>
                </c:pt>
                <c:pt idx="1667">
                  <c:v>33446</c:v>
                </c:pt>
                <c:pt idx="1668">
                  <c:v>33447</c:v>
                </c:pt>
                <c:pt idx="1669">
                  <c:v>33448</c:v>
                </c:pt>
                <c:pt idx="1670">
                  <c:v>33449</c:v>
                </c:pt>
                <c:pt idx="1671">
                  <c:v>33450</c:v>
                </c:pt>
                <c:pt idx="1672">
                  <c:v>33451</c:v>
                </c:pt>
                <c:pt idx="1673">
                  <c:v>33452</c:v>
                </c:pt>
                <c:pt idx="1674">
                  <c:v>33453</c:v>
                </c:pt>
                <c:pt idx="1675">
                  <c:v>33454</c:v>
                </c:pt>
                <c:pt idx="1676">
                  <c:v>33455</c:v>
                </c:pt>
                <c:pt idx="1677">
                  <c:v>33456</c:v>
                </c:pt>
                <c:pt idx="1678">
                  <c:v>33457</c:v>
                </c:pt>
                <c:pt idx="1679">
                  <c:v>33458</c:v>
                </c:pt>
                <c:pt idx="1680">
                  <c:v>33459</c:v>
                </c:pt>
                <c:pt idx="1681">
                  <c:v>33460</c:v>
                </c:pt>
                <c:pt idx="1682">
                  <c:v>33461</c:v>
                </c:pt>
                <c:pt idx="1683">
                  <c:v>33462</c:v>
                </c:pt>
                <c:pt idx="1684">
                  <c:v>33463</c:v>
                </c:pt>
                <c:pt idx="1685">
                  <c:v>33464</c:v>
                </c:pt>
                <c:pt idx="1686">
                  <c:v>33465</c:v>
                </c:pt>
                <c:pt idx="1687">
                  <c:v>33466</c:v>
                </c:pt>
                <c:pt idx="1688">
                  <c:v>33467</c:v>
                </c:pt>
                <c:pt idx="1689">
                  <c:v>33468</c:v>
                </c:pt>
                <c:pt idx="1690">
                  <c:v>33469</c:v>
                </c:pt>
                <c:pt idx="1691">
                  <c:v>33470</c:v>
                </c:pt>
                <c:pt idx="1692">
                  <c:v>33471</c:v>
                </c:pt>
                <c:pt idx="1693">
                  <c:v>33472</c:v>
                </c:pt>
                <c:pt idx="1694">
                  <c:v>33473</c:v>
                </c:pt>
                <c:pt idx="1695">
                  <c:v>33474</c:v>
                </c:pt>
                <c:pt idx="1696">
                  <c:v>33475</c:v>
                </c:pt>
                <c:pt idx="1697">
                  <c:v>33476</c:v>
                </c:pt>
                <c:pt idx="1698">
                  <c:v>33477</c:v>
                </c:pt>
                <c:pt idx="1699">
                  <c:v>33478</c:v>
                </c:pt>
                <c:pt idx="1700">
                  <c:v>33479</c:v>
                </c:pt>
                <c:pt idx="1701">
                  <c:v>33480</c:v>
                </c:pt>
                <c:pt idx="1702">
                  <c:v>33481</c:v>
                </c:pt>
                <c:pt idx="1703">
                  <c:v>33482</c:v>
                </c:pt>
                <c:pt idx="1704">
                  <c:v>33483</c:v>
                </c:pt>
                <c:pt idx="1705">
                  <c:v>33484</c:v>
                </c:pt>
                <c:pt idx="1706">
                  <c:v>33485</c:v>
                </c:pt>
                <c:pt idx="1707">
                  <c:v>33486</c:v>
                </c:pt>
                <c:pt idx="1708">
                  <c:v>33487</c:v>
                </c:pt>
                <c:pt idx="1709">
                  <c:v>33488</c:v>
                </c:pt>
                <c:pt idx="1710">
                  <c:v>33489</c:v>
                </c:pt>
                <c:pt idx="1711">
                  <c:v>33490</c:v>
                </c:pt>
                <c:pt idx="1712">
                  <c:v>33491</c:v>
                </c:pt>
                <c:pt idx="1713">
                  <c:v>33492</c:v>
                </c:pt>
                <c:pt idx="1714">
                  <c:v>33493</c:v>
                </c:pt>
                <c:pt idx="1715">
                  <c:v>33494</c:v>
                </c:pt>
                <c:pt idx="1716">
                  <c:v>33495</c:v>
                </c:pt>
                <c:pt idx="1717">
                  <c:v>33496</c:v>
                </c:pt>
                <c:pt idx="1718">
                  <c:v>33497</c:v>
                </c:pt>
                <c:pt idx="1719">
                  <c:v>33498</c:v>
                </c:pt>
                <c:pt idx="1720">
                  <c:v>33499</c:v>
                </c:pt>
                <c:pt idx="1721">
                  <c:v>33500</c:v>
                </c:pt>
                <c:pt idx="1722">
                  <c:v>33501</c:v>
                </c:pt>
                <c:pt idx="1723">
                  <c:v>33502</c:v>
                </c:pt>
                <c:pt idx="1724">
                  <c:v>33503</c:v>
                </c:pt>
                <c:pt idx="1725">
                  <c:v>33504</c:v>
                </c:pt>
                <c:pt idx="1726">
                  <c:v>33505</c:v>
                </c:pt>
                <c:pt idx="1727">
                  <c:v>33506</c:v>
                </c:pt>
                <c:pt idx="1728">
                  <c:v>33507</c:v>
                </c:pt>
                <c:pt idx="1729">
                  <c:v>33508</c:v>
                </c:pt>
                <c:pt idx="1730">
                  <c:v>33509</c:v>
                </c:pt>
                <c:pt idx="1731">
                  <c:v>33510</c:v>
                </c:pt>
                <c:pt idx="1732">
                  <c:v>33511</c:v>
                </c:pt>
                <c:pt idx="1733">
                  <c:v>33512</c:v>
                </c:pt>
                <c:pt idx="1734">
                  <c:v>33513</c:v>
                </c:pt>
                <c:pt idx="1735">
                  <c:v>33514</c:v>
                </c:pt>
                <c:pt idx="1736">
                  <c:v>33515</c:v>
                </c:pt>
                <c:pt idx="1737">
                  <c:v>33516</c:v>
                </c:pt>
                <c:pt idx="1738">
                  <c:v>33517</c:v>
                </c:pt>
                <c:pt idx="1739">
                  <c:v>33518</c:v>
                </c:pt>
                <c:pt idx="1740">
                  <c:v>33519</c:v>
                </c:pt>
                <c:pt idx="1741">
                  <c:v>33520</c:v>
                </c:pt>
                <c:pt idx="1742">
                  <c:v>33521</c:v>
                </c:pt>
                <c:pt idx="1743">
                  <c:v>33522</c:v>
                </c:pt>
                <c:pt idx="1744">
                  <c:v>33523</c:v>
                </c:pt>
                <c:pt idx="1745">
                  <c:v>33524</c:v>
                </c:pt>
                <c:pt idx="1746">
                  <c:v>33525</c:v>
                </c:pt>
                <c:pt idx="1747">
                  <c:v>33526</c:v>
                </c:pt>
                <c:pt idx="1748">
                  <c:v>33527</c:v>
                </c:pt>
                <c:pt idx="1749">
                  <c:v>33528</c:v>
                </c:pt>
                <c:pt idx="1750">
                  <c:v>33529</c:v>
                </c:pt>
                <c:pt idx="1751">
                  <c:v>33530</c:v>
                </c:pt>
                <c:pt idx="1752">
                  <c:v>33531</c:v>
                </c:pt>
                <c:pt idx="1753">
                  <c:v>33532</c:v>
                </c:pt>
                <c:pt idx="1754">
                  <c:v>33533</c:v>
                </c:pt>
                <c:pt idx="1755">
                  <c:v>33534</c:v>
                </c:pt>
                <c:pt idx="1756">
                  <c:v>33535</c:v>
                </c:pt>
                <c:pt idx="1757">
                  <c:v>33536</c:v>
                </c:pt>
                <c:pt idx="1758">
                  <c:v>33537</c:v>
                </c:pt>
                <c:pt idx="1759">
                  <c:v>33538</c:v>
                </c:pt>
                <c:pt idx="1760">
                  <c:v>33539</c:v>
                </c:pt>
                <c:pt idx="1761">
                  <c:v>33540</c:v>
                </c:pt>
                <c:pt idx="1762">
                  <c:v>33541</c:v>
                </c:pt>
                <c:pt idx="1763">
                  <c:v>33542</c:v>
                </c:pt>
                <c:pt idx="1764">
                  <c:v>33543</c:v>
                </c:pt>
                <c:pt idx="1765">
                  <c:v>33544</c:v>
                </c:pt>
                <c:pt idx="1766">
                  <c:v>33545</c:v>
                </c:pt>
                <c:pt idx="1767">
                  <c:v>33546</c:v>
                </c:pt>
                <c:pt idx="1768">
                  <c:v>33547</c:v>
                </c:pt>
                <c:pt idx="1769">
                  <c:v>33548</c:v>
                </c:pt>
                <c:pt idx="1770">
                  <c:v>33549</c:v>
                </c:pt>
                <c:pt idx="1771">
                  <c:v>33550</c:v>
                </c:pt>
                <c:pt idx="1772">
                  <c:v>33551</c:v>
                </c:pt>
                <c:pt idx="1773">
                  <c:v>33552</c:v>
                </c:pt>
                <c:pt idx="1774">
                  <c:v>33553</c:v>
                </c:pt>
                <c:pt idx="1775">
                  <c:v>33554</c:v>
                </c:pt>
                <c:pt idx="1776">
                  <c:v>33555</c:v>
                </c:pt>
                <c:pt idx="1777">
                  <c:v>33556</c:v>
                </c:pt>
                <c:pt idx="1778">
                  <c:v>33557</c:v>
                </c:pt>
                <c:pt idx="1779">
                  <c:v>33558</c:v>
                </c:pt>
                <c:pt idx="1780">
                  <c:v>33559</c:v>
                </c:pt>
                <c:pt idx="1781">
                  <c:v>33560</c:v>
                </c:pt>
                <c:pt idx="1782">
                  <c:v>33561</c:v>
                </c:pt>
                <c:pt idx="1783">
                  <c:v>33562</c:v>
                </c:pt>
                <c:pt idx="1784">
                  <c:v>33563</c:v>
                </c:pt>
                <c:pt idx="1785">
                  <c:v>33564</c:v>
                </c:pt>
                <c:pt idx="1786">
                  <c:v>33565</c:v>
                </c:pt>
                <c:pt idx="1787">
                  <c:v>33566</c:v>
                </c:pt>
                <c:pt idx="1788">
                  <c:v>33567</c:v>
                </c:pt>
                <c:pt idx="1789">
                  <c:v>33568</c:v>
                </c:pt>
                <c:pt idx="1790">
                  <c:v>33569</c:v>
                </c:pt>
                <c:pt idx="1791">
                  <c:v>33570</c:v>
                </c:pt>
                <c:pt idx="1792">
                  <c:v>33571</c:v>
                </c:pt>
                <c:pt idx="1793">
                  <c:v>33572</c:v>
                </c:pt>
                <c:pt idx="1794">
                  <c:v>33573</c:v>
                </c:pt>
                <c:pt idx="1795">
                  <c:v>33574</c:v>
                </c:pt>
                <c:pt idx="1796">
                  <c:v>33575</c:v>
                </c:pt>
                <c:pt idx="1797">
                  <c:v>33576</c:v>
                </c:pt>
                <c:pt idx="1798">
                  <c:v>33577</c:v>
                </c:pt>
                <c:pt idx="1799">
                  <c:v>33578</c:v>
                </c:pt>
                <c:pt idx="1800">
                  <c:v>33579</c:v>
                </c:pt>
                <c:pt idx="1801">
                  <c:v>33580</c:v>
                </c:pt>
                <c:pt idx="1802">
                  <c:v>33581</c:v>
                </c:pt>
                <c:pt idx="1803">
                  <c:v>33582</c:v>
                </c:pt>
                <c:pt idx="1804">
                  <c:v>33583</c:v>
                </c:pt>
                <c:pt idx="1805">
                  <c:v>33584</c:v>
                </c:pt>
                <c:pt idx="1806">
                  <c:v>33585</c:v>
                </c:pt>
                <c:pt idx="1807">
                  <c:v>33586</c:v>
                </c:pt>
                <c:pt idx="1808">
                  <c:v>33587</c:v>
                </c:pt>
                <c:pt idx="1809">
                  <c:v>33588</c:v>
                </c:pt>
                <c:pt idx="1810">
                  <c:v>33589</c:v>
                </c:pt>
                <c:pt idx="1811">
                  <c:v>33590</c:v>
                </c:pt>
                <c:pt idx="1812">
                  <c:v>33591</c:v>
                </c:pt>
                <c:pt idx="1813">
                  <c:v>33592</c:v>
                </c:pt>
                <c:pt idx="1814">
                  <c:v>33593</c:v>
                </c:pt>
                <c:pt idx="1815">
                  <c:v>33594</c:v>
                </c:pt>
                <c:pt idx="1816">
                  <c:v>33595</c:v>
                </c:pt>
                <c:pt idx="1817">
                  <c:v>33596</c:v>
                </c:pt>
                <c:pt idx="1818">
                  <c:v>33597</c:v>
                </c:pt>
                <c:pt idx="1819">
                  <c:v>33598</c:v>
                </c:pt>
                <c:pt idx="1820">
                  <c:v>33599</c:v>
                </c:pt>
                <c:pt idx="1821">
                  <c:v>33600</c:v>
                </c:pt>
                <c:pt idx="1822">
                  <c:v>33601</c:v>
                </c:pt>
                <c:pt idx="1823">
                  <c:v>33602</c:v>
                </c:pt>
                <c:pt idx="1824">
                  <c:v>33603</c:v>
                </c:pt>
                <c:pt idx="1825">
                  <c:v>33604</c:v>
                </c:pt>
                <c:pt idx="1826">
                  <c:v>33605</c:v>
                </c:pt>
                <c:pt idx="1827">
                  <c:v>33606</c:v>
                </c:pt>
                <c:pt idx="1828">
                  <c:v>33607</c:v>
                </c:pt>
                <c:pt idx="1829">
                  <c:v>33608</c:v>
                </c:pt>
                <c:pt idx="1830">
                  <c:v>33609</c:v>
                </c:pt>
                <c:pt idx="1831">
                  <c:v>33610</c:v>
                </c:pt>
                <c:pt idx="1832">
                  <c:v>33611</c:v>
                </c:pt>
                <c:pt idx="1833">
                  <c:v>33612</c:v>
                </c:pt>
                <c:pt idx="1834">
                  <c:v>33613</c:v>
                </c:pt>
                <c:pt idx="1835">
                  <c:v>33614</c:v>
                </c:pt>
                <c:pt idx="1836">
                  <c:v>33615</c:v>
                </c:pt>
                <c:pt idx="1837">
                  <c:v>33616</c:v>
                </c:pt>
                <c:pt idx="1838">
                  <c:v>33617</c:v>
                </c:pt>
                <c:pt idx="1839">
                  <c:v>33618</c:v>
                </c:pt>
                <c:pt idx="1840">
                  <c:v>33619</c:v>
                </c:pt>
                <c:pt idx="1841">
                  <c:v>33620</c:v>
                </c:pt>
                <c:pt idx="1842">
                  <c:v>33621</c:v>
                </c:pt>
                <c:pt idx="1843">
                  <c:v>33622</c:v>
                </c:pt>
                <c:pt idx="1844">
                  <c:v>33623</c:v>
                </c:pt>
                <c:pt idx="1845">
                  <c:v>33624</c:v>
                </c:pt>
                <c:pt idx="1846">
                  <c:v>33625</c:v>
                </c:pt>
                <c:pt idx="1847">
                  <c:v>33626</c:v>
                </c:pt>
                <c:pt idx="1848">
                  <c:v>33627</c:v>
                </c:pt>
                <c:pt idx="1849">
                  <c:v>33628</c:v>
                </c:pt>
                <c:pt idx="1850">
                  <c:v>33629</c:v>
                </c:pt>
                <c:pt idx="1851">
                  <c:v>33630</c:v>
                </c:pt>
                <c:pt idx="1852">
                  <c:v>33631</c:v>
                </c:pt>
                <c:pt idx="1853">
                  <c:v>33632</c:v>
                </c:pt>
                <c:pt idx="1854">
                  <c:v>33633</c:v>
                </c:pt>
                <c:pt idx="1855">
                  <c:v>33634</c:v>
                </c:pt>
                <c:pt idx="1856">
                  <c:v>33635</c:v>
                </c:pt>
                <c:pt idx="1857">
                  <c:v>33636</c:v>
                </c:pt>
                <c:pt idx="1858">
                  <c:v>33637</c:v>
                </c:pt>
                <c:pt idx="1859">
                  <c:v>33638</c:v>
                </c:pt>
                <c:pt idx="1860">
                  <c:v>33639</c:v>
                </c:pt>
                <c:pt idx="1861">
                  <c:v>33640</c:v>
                </c:pt>
                <c:pt idx="1862">
                  <c:v>33641</c:v>
                </c:pt>
                <c:pt idx="1863">
                  <c:v>33642</c:v>
                </c:pt>
                <c:pt idx="1864">
                  <c:v>33643</c:v>
                </c:pt>
                <c:pt idx="1865">
                  <c:v>33644</c:v>
                </c:pt>
                <c:pt idx="1866">
                  <c:v>33645</c:v>
                </c:pt>
                <c:pt idx="1867">
                  <c:v>33646</c:v>
                </c:pt>
                <c:pt idx="1868">
                  <c:v>33647</c:v>
                </c:pt>
                <c:pt idx="1869">
                  <c:v>33648</c:v>
                </c:pt>
                <c:pt idx="1870">
                  <c:v>33649</c:v>
                </c:pt>
                <c:pt idx="1871">
                  <c:v>33650</c:v>
                </c:pt>
                <c:pt idx="1872">
                  <c:v>33651</c:v>
                </c:pt>
                <c:pt idx="1873">
                  <c:v>33652</c:v>
                </c:pt>
                <c:pt idx="1874">
                  <c:v>33653</c:v>
                </c:pt>
                <c:pt idx="1875">
                  <c:v>33654</c:v>
                </c:pt>
                <c:pt idx="1876">
                  <c:v>33655</c:v>
                </c:pt>
                <c:pt idx="1877">
                  <c:v>33656</c:v>
                </c:pt>
                <c:pt idx="1878">
                  <c:v>33657</c:v>
                </c:pt>
                <c:pt idx="1879">
                  <c:v>33658</c:v>
                </c:pt>
                <c:pt idx="1880">
                  <c:v>33659</c:v>
                </c:pt>
                <c:pt idx="1881">
                  <c:v>33660</c:v>
                </c:pt>
                <c:pt idx="1882">
                  <c:v>33661</c:v>
                </c:pt>
                <c:pt idx="1883">
                  <c:v>33662</c:v>
                </c:pt>
                <c:pt idx="1884">
                  <c:v>33663</c:v>
                </c:pt>
                <c:pt idx="1885">
                  <c:v>33664</c:v>
                </c:pt>
                <c:pt idx="1886">
                  <c:v>33665</c:v>
                </c:pt>
                <c:pt idx="1887">
                  <c:v>33666</c:v>
                </c:pt>
                <c:pt idx="1888">
                  <c:v>33667</c:v>
                </c:pt>
                <c:pt idx="1889">
                  <c:v>33668</c:v>
                </c:pt>
                <c:pt idx="1890">
                  <c:v>33669</c:v>
                </c:pt>
                <c:pt idx="1891">
                  <c:v>33670</c:v>
                </c:pt>
                <c:pt idx="1892">
                  <c:v>33671</c:v>
                </c:pt>
                <c:pt idx="1893">
                  <c:v>33672</c:v>
                </c:pt>
                <c:pt idx="1894">
                  <c:v>33673</c:v>
                </c:pt>
                <c:pt idx="1895">
                  <c:v>33674</c:v>
                </c:pt>
                <c:pt idx="1896">
                  <c:v>33675</c:v>
                </c:pt>
                <c:pt idx="1897">
                  <c:v>33676</c:v>
                </c:pt>
                <c:pt idx="1898">
                  <c:v>33677</c:v>
                </c:pt>
                <c:pt idx="1899">
                  <c:v>33678</c:v>
                </c:pt>
                <c:pt idx="1900">
                  <c:v>33679</c:v>
                </c:pt>
                <c:pt idx="1901">
                  <c:v>33680</c:v>
                </c:pt>
                <c:pt idx="1902">
                  <c:v>33681</c:v>
                </c:pt>
                <c:pt idx="1903">
                  <c:v>33682</c:v>
                </c:pt>
                <c:pt idx="1904">
                  <c:v>33683</c:v>
                </c:pt>
                <c:pt idx="1905">
                  <c:v>33684</c:v>
                </c:pt>
                <c:pt idx="1906">
                  <c:v>33685</c:v>
                </c:pt>
                <c:pt idx="1907">
                  <c:v>33686</c:v>
                </c:pt>
                <c:pt idx="1908">
                  <c:v>33687</c:v>
                </c:pt>
                <c:pt idx="1909">
                  <c:v>33688</c:v>
                </c:pt>
                <c:pt idx="1910">
                  <c:v>33689</c:v>
                </c:pt>
                <c:pt idx="1911">
                  <c:v>33690</c:v>
                </c:pt>
                <c:pt idx="1912">
                  <c:v>33691</c:v>
                </c:pt>
                <c:pt idx="1913">
                  <c:v>33692</c:v>
                </c:pt>
                <c:pt idx="1914">
                  <c:v>33693</c:v>
                </c:pt>
                <c:pt idx="1915">
                  <c:v>33694</c:v>
                </c:pt>
                <c:pt idx="1916">
                  <c:v>33695</c:v>
                </c:pt>
                <c:pt idx="1917">
                  <c:v>33696</c:v>
                </c:pt>
                <c:pt idx="1918">
                  <c:v>33697</c:v>
                </c:pt>
                <c:pt idx="1919">
                  <c:v>33698</c:v>
                </c:pt>
                <c:pt idx="1920">
                  <c:v>33699</c:v>
                </c:pt>
                <c:pt idx="1921">
                  <c:v>33700</c:v>
                </c:pt>
                <c:pt idx="1922">
                  <c:v>33701</c:v>
                </c:pt>
                <c:pt idx="1923">
                  <c:v>33702</c:v>
                </c:pt>
                <c:pt idx="1924">
                  <c:v>33703</c:v>
                </c:pt>
                <c:pt idx="1925">
                  <c:v>33704</c:v>
                </c:pt>
                <c:pt idx="1926">
                  <c:v>33705</c:v>
                </c:pt>
                <c:pt idx="1927">
                  <c:v>33706</c:v>
                </c:pt>
                <c:pt idx="1928">
                  <c:v>33707</c:v>
                </c:pt>
                <c:pt idx="1929">
                  <c:v>33708</c:v>
                </c:pt>
                <c:pt idx="1930">
                  <c:v>33709</c:v>
                </c:pt>
                <c:pt idx="1931">
                  <c:v>33710</c:v>
                </c:pt>
                <c:pt idx="1932">
                  <c:v>33711</c:v>
                </c:pt>
                <c:pt idx="1933">
                  <c:v>33712</c:v>
                </c:pt>
                <c:pt idx="1934">
                  <c:v>33713</c:v>
                </c:pt>
                <c:pt idx="1935">
                  <c:v>33714</c:v>
                </c:pt>
                <c:pt idx="1936">
                  <c:v>33715</c:v>
                </c:pt>
                <c:pt idx="1937">
                  <c:v>33716</c:v>
                </c:pt>
                <c:pt idx="1938">
                  <c:v>33717</c:v>
                </c:pt>
                <c:pt idx="1939">
                  <c:v>33718</c:v>
                </c:pt>
                <c:pt idx="1940">
                  <c:v>33719</c:v>
                </c:pt>
                <c:pt idx="1941">
                  <c:v>33720</c:v>
                </c:pt>
                <c:pt idx="1942">
                  <c:v>33721</c:v>
                </c:pt>
                <c:pt idx="1943">
                  <c:v>33722</c:v>
                </c:pt>
                <c:pt idx="1944">
                  <c:v>33723</c:v>
                </c:pt>
                <c:pt idx="1945">
                  <c:v>33724</c:v>
                </c:pt>
                <c:pt idx="1946">
                  <c:v>33725</c:v>
                </c:pt>
                <c:pt idx="1947">
                  <c:v>33726</c:v>
                </c:pt>
                <c:pt idx="1948">
                  <c:v>33727</c:v>
                </c:pt>
                <c:pt idx="1949">
                  <c:v>33728</c:v>
                </c:pt>
                <c:pt idx="1950">
                  <c:v>33729</c:v>
                </c:pt>
                <c:pt idx="1951">
                  <c:v>33730</c:v>
                </c:pt>
                <c:pt idx="1952">
                  <c:v>33731</c:v>
                </c:pt>
                <c:pt idx="1953">
                  <c:v>33732</c:v>
                </c:pt>
                <c:pt idx="1954">
                  <c:v>33733</c:v>
                </c:pt>
                <c:pt idx="1955">
                  <c:v>33734</c:v>
                </c:pt>
                <c:pt idx="1956">
                  <c:v>33735</c:v>
                </c:pt>
                <c:pt idx="1957">
                  <c:v>33736</c:v>
                </c:pt>
                <c:pt idx="1958">
                  <c:v>33737</c:v>
                </c:pt>
                <c:pt idx="1959">
                  <c:v>33738</c:v>
                </c:pt>
                <c:pt idx="1960">
                  <c:v>33739</c:v>
                </c:pt>
                <c:pt idx="1961">
                  <c:v>33740</c:v>
                </c:pt>
                <c:pt idx="1962">
                  <c:v>33741</c:v>
                </c:pt>
                <c:pt idx="1963">
                  <c:v>33742</c:v>
                </c:pt>
                <c:pt idx="1964">
                  <c:v>33743</c:v>
                </c:pt>
                <c:pt idx="1965">
                  <c:v>33744</c:v>
                </c:pt>
                <c:pt idx="1966">
                  <c:v>33745</c:v>
                </c:pt>
                <c:pt idx="1967">
                  <c:v>33746</c:v>
                </c:pt>
                <c:pt idx="1968">
                  <c:v>33747</c:v>
                </c:pt>
                <c:pt idx="1969">
                  <c:v>33748</c:v>
                </c:pt>
                <c:pt idx="1970">
                  <c:v>33749</c:v>
                </c:pt>
                <c:pt idx="1971">
                  <c:v>33750</c:v>
                </c:pt>
                <c:pt idx="1972">
                  <c:v>33751</c:v>
                </c:pt>
                <c:pt idx="1973">
                  <c:v>33752</c:v>
                </c:pt>
                <c:pt idx="1974">
                  <c:v>33753</c:v>
                </c:pt>
                <c:pt idx="1975">
                  <c:v>33754</c:v>
                </c:pt>
                <c:pt idx="1976">
                  <c:v>33755</c:v>
                </c:pt>
                <c:pt idx="1977">
                  <c:v>33756</c:v>
                </c:pt>
                <c:pt idx="1978">
                  <c:v>33757</c:v>
                </c:pt>
                <c:pt idx="1979">
                  <c:v>33758</c:v>
                </c:pt>
                <c:pt idx="1980">
                  <c:v>33759</c:v>
                </c:pt>
                <c:pt idx="1981">
                  <c:v>33760</c:v>
                </c:pt>
                <c:pt idx="1982">
                  <c:v>33761</c:v>
                </c:pt>
                <c:pt idx="1983">
                  <c:v>33762</c:v>
                </c:pt>
                <c:pt idx="1984">
                  <c:v>33763</c:v>
                </c:pt>
                <c:pt idx="1985">
                  <c:v>33764</c:v>
                </c:pt>
                <c:pt idx="1986">
                  <c:v>33765</c:v>
                </c:pt>
                <c:pt idx="1987">
                  <c:v>33766</c:v>
                </c:pt>
                <c:pt idx="1988">
                  <c:v>33767</c:v>
                </c:pt>
                <c:pt idx="1989">
                  <c:v>33768</c:v>
                </c:pt>
                <c:pt idx="1990">
                  <c:v>33769</c:v>
                </c:pt>
                <c:pt idx="1991">
                  <c:v>33770</c:v>
                </c:pt>
                <c:pt idx="1992">
                  <c:v>33771</c:v>
                </c:pt>
                <c:pt idx="1993">
                  <c:v>33772</c:v>
                </c:pt>
                <c:pt idx="1994">
                  <c:v>33773</c:v>
                </c:pt>
                <c:pt idx="1995">
                  <c:v>33774</c:v>
                </c:pt>
                <c:pt idx="1996">
                  <c:v>33775</c:v>
                </c:pt>
                <c:pt idx="1997">
                  <c:v>33776</c:v>
                </c:pt>
                <c:pt idx="1998">
                  <c:v>33777</c:v>
                </c:pt>
                <c:pt idx="1999">
                  <c:v>33778</c:v>
                </c:pt>
                <c:pt idx="2000">
                  <c:v>33779</c:v>
                </c:pt>
                <c:pt idx="2001">
                  <c:v>33780</c:v>
                </c:pt>
                <c:pt idx="2002">
                  <c:v>33781</c:v>
                </c:pt>
                <c:pt idx="2003">
                  <c:v>33782</c:v>
                </c:pt>
                <c:pt idx="2004">
                  <c:v>33783</c:v>
                </c:pt>
                <c:pt idx="2005">
                  <c:v>33784</c:v>
                </c:pt>
                <c:pt idx="2006">
                  <c:v>33785</c:v>
                </c:pt>
                <c:pt idx="2007">
                  <c:v>33786</c:v>
                </c:pt>
                <c:pt idx="2008">
                  <c:v>33787</c:v>
                </c:pt>
                <c:pt idx="2009">
                  <c:v>33788</c:v>
                </c:pt>
                <c:pt idx="2010">
                  <c:v>33789</c:v>
                </c:pt>
                <c:pt idx="2011">
                  <c:v>33790</c:v>
                </c:pt>
                <c:pt idx="2012">
                  <c:v>33791</c:v>
                </c:pt>
                <c:pt idx="2013">
                  <c:v>33792</c:v>
                </c:pt>
                <c:pt idx="2014">
                  <c:v>33793</c:v>
                </c:pt>
                <c:pt idx="2015">
                  <c:v>33794</c:v>
                </c:pt>
                <c:pt idx="2016">
                  <c:v>33795</c:v>
                </c:pt>
                <c:pt idx="2017">
                  <c:v>33796</c:v>
                </c:pt>
                <c:pt idx="2018">
                  <c:v>33797</c:v>
                </c:pt>
                <c:pt idx="2019">
                  <c:v>33798</c:v>
                </c:pt>
                <c:pt idx="2020">
                  <c:v>33799</c:v>
                </c:pt>
                <c:pt idx="2021">
                  <c:v>33800</c:v>
                </c:pt>
                <c:pt idx="2022">
                  <c:v>33801</c:v>
                </c:pt>
                <c:pt idx="2023">
                  <c:v>33802</c:v>
                </c:pt>
                <c:pt idx="2024">
                  <c:v>33803</c:v>
                </c:pt>
                <c:pt idx="2025">
                  <c:v>33804</c:v>
                </c:pt>
                <c:pt idx="2026">
                  <c:v>33805</c:v>
                </c:pt>
                <c:pt idx="2027">
                  <c:v>33806</c:v>
                </c:pt>
                <c:pt idx="2028">
                  <c:v>33807</c:v>
                </c:pt>
                <c:pt idx="2029">
                  <c:v>33808</c:v>
                </c:pt>
                <c:pt idx="2030">
                  <c:v>33809</c:v>
                </c:pt>
                <c:pt idx="2031">
                  <c:v>33810</c:v>
                </c:pt>
                <c:pt idx="2032">
                  <c:v>33811</c:v>
                </c:pt>
                <c:pt idx="2033">
                  <c:v>33812</c:v>
                </c:pt>
                <c:pt idx="2034">
                  <c:v>33813</c:v>
                </c:pt>
                <c:pt idx="2035">
                  <c:v>33814</c:v>
                </c:pt>
                <c:pt idx="2036">
                  <c:v>33815</c:v>
                </c:pt>
                <c:pt idx="2037">
                  <c:v>33816</c:v>
                </c:pt>
                <c:pt idx="2038">
                  <c:v>33817</c:v>
                </c:pt>
                <c:pt idx="2039">
                  <c:v>33818</c:v>
                </c:pt>
                <c:pt idx="2040">
                  <c:v>33819</c:v>
                </c:pt>
                <c:pt idx="2041">
                  <c:v>33820</c:v>
                </c:pt>
                <c:pt idx="2042">
                  <c:v>33821</c:v>
                </c:pt>
                <c:pt idx="2043">
                  <c:v>33822</c:v>
                </c:pt>
                <c:pt idx="2044">
                  <c:v>33823</c:v>
                </c:pt>
                <c:pt idx="2045">
                  <c:v>33824</c:v>
                </c:pt>
                <c:pt idx="2046">
                  <c:v>33825</c:v>
                </c:pt>
                <c:pt idx="2047">
                  <c:v>33826</c:v>
                </c:pt>
                <c:pt idx="2048">
                  <c:v>33827</c:v>
                </c:pt>
                <c:pt idx="2049">
                  <c:v>33828</c:v>
                </c:pt>
                <c:pt idx="2050">
                  <c:v>33829</c:v>
                </c:pt>
                <c:pt idx="2051">
                  <c:v>33830</c:v>
                </c:pt>
                <c:pt idx="2052">
                  <c:v>33831</c:v>
                </c:pt>
                <c:pt idx="2053">
                  <c:v>33832</c:v>
                </c:pt>
                <c:pt idx="2054">
                  <c:v>33833</c:v>
                </c:pt>
                <c:pt idx="2055">
                  <c:v>33834</c:v>
                </c:pt>
                <c:pt idx="2056">
                  <c:v>33835</c:v>
                </c:pt>
                <c:pt idx="2057">
                  <c:v>33836</c:v>
                </c:pt>
                <c:pt idx="2058">
                  <c:v>33837</c:v>
                </c:pt>
                <c:pt idx="2059">
                  <c:v>33838</c:v>
                </c:pt>
                <c:pt idx="2060">
                  <c:v>33839</c:v>
                </c:pt>
                <c:pt idx="2061">
                  <c:v>33840</c:v>
                </c:pt>
                <c:pt idx="2062">
                  <c:v>33841</c:v>
                </c:pt>
                <c:pt idx="2063">
                  <c:v>33842</c:v>
                </c:pt>
                <c:pt idx="2064">
                  <c:v>33843</c:v>
                </c:pt>
                <c:pt idx="2065">
                  <c:v>33844</c:v>
                </c:pt>
                <c:pt idx="2066">
                  <c:v>33845</c:v>
                </c:pt>
                <c:pt idx="2067">
                  <c:v>33846</c:v>
                </c:pt>
                <c:pt idx="2068">
                  <c:v>33847</c:v>
                </c:pt>
                <c:pt idx="2069">
                  <c:v>33848</c:v>
                </c:pt>
                <c:pt idx="2070">
                  <c:v>33849</c:v>
                </c:pt>
                <c:pt idx="2071">
                  <c:v>33850</c:v>
                </c:pt>
                <c:pt idx="2072">
                  <c:v>33851</c:v>
                </c:pt>
                <c:pt idx="2073">
                  <c:v>33852</c:v>
                </c:pt>
                <c:pt idx="2074">
                  <c:v>33853</c:v>
                </c:pt>
                <c:pt idx="2075">
                  <c:v>33854</c:v>
                </c:pt>
                <c:pt idx="2076">
                  <c:v>33855</c:v>
                </c:pt>
                <c:pt idx="2077">
                  <c:v>33856</c:v>
                </c:pt>
                <c:pt idx="2078">
                  <c:v>33857</c:v>
                </c:pt>
                <c:pt idx="2079">
                  <c:v>33858</c:v>
                </c:pt>
                <c:pt idx="2080">
                  <c:v>33859</c:v>
                </c:pt>
                <c:pt idx="2081">
                  <c:v>33860</c:v>
                </c:pt>
                <c:pt idx="2082">
                  <c:v>33861</c:v>
                </c:pt>
                <c:pt idx="2083">
                  <c:v>33862</c:v>
                </c:pt>
                <c:pt idx="2084">
                  <c:v>33863</c:v>
                </c:pt>
                <c:pt idx="2085">
                  <c:v>33864</c:v>
                </c:pt>
                <c:pt idx="2086">
                  <c:v>33865</c:v>
                </c:pt>
                <c:pt idx="2087">
                  <c:v>33866</c:v>
                </c:pt>
                <c:pt idx="2088">
                  <c:v>33867</c:v>
                </c:pt>
                <c:pt idx="2089">
                  <c:v>33868</c:v>
                </c:pt>
                <c:pt idx="2090">
                  <c:v>33869</c:v>
                </c:pt>
                <c:pt idx="2091">
                  <c:v>33870</c:v>
                </c:pt>
                <c:pt idx="2092">
                  <c:v>33871</c:v>
                </c:pt>
                <c:pt idx="2093">
                  <c:v>33872</c:v>
                </c:pt>
                <c:pt idx="2094">
                  <c:v>33873</c:v>
                </c:pt>
                <c:pt idx="2095">
                  <c:v>33874</c:v>
                </c:pt>
                <c:pt idx="2096">
                  <c:v>33875</c:v>
                </c:pt>
                <c:pt idx="2097">
                  <c:v>33876</c:v>
                </c:pt>
                <c:pt idx="2098">
                  <c:v>33877</c:v>
                </c:pt>
                <c:pt idx="2099">
                  <c:v>33878</c:v>
                </c:pt>
                <c:pt idx="2100">
                  <c:v>33879</c:v>
                </c:pt>
                <c:pt idx="2101">
                  <c:v>33880</c:v>
                </c:pt>
                <c:pt idx="2102">
                  <c:v>33881</c:v>
                </c:pt>
                <c:pt idx="2103">
                  <c:v>33882</c:v>
                </c:pt>
                <c:pt idx="2104">
                  <c:v>33883</c:v>
                </c:pt>
                <c:pt idx="2105">
                  <c:v>33884</c:v>
                </c:pt>
                <c:pt idx="2106">
                  <c:v>33885</c:v>
                </c:pt>
                <c:pt idx="2107">
                  <c:v>33886</c:v>
                </c:pt>
                <c:pt idx="2108">
                  <c:v>33887</c:v>
                </c:pt>
                <c:pt idx="2109">
                  <c:v>33888</c:v>
                </c:pt>
                <c:pt idx="2110">
                  <c:v>33889</c:v>
                </c:pt>
                <c:pt idx="2111">
                  <c:v>33890</c:v>
                </c:pt>
                <c:pt idx="2112">
                  <c:v>33891</c:v>
                </c:pt>
                <c:pt idx="2113">
                  <c:v>33892</c:v>
                </c:pt>
                <c:pt idx="2114">
                  <c:v>33893</c:v>
                </c:pt>
                <c:pt idx="2115">
                  <c:v>33894</c:v>
                </c:pt>
                <c:pt idx="2116">
                  <c:v>33895</c:v>
                </c:pt>
                <c:pt idx="2117">
                  <c:v>33896</c:v>
                </c:pt>
                <c:pt idx="2118">
                  <c:v>33897</c:v>
                </c:pt>
                <c:pt idx="2119">
                  <c:v>33898</c:v>
                </c:pt>
                <c:pt idx="2120">
                  <c:v>33899</c:v>
                </c:pt>
                <c:pt idx="2121">
                  <c:v>33900</c:v>
                </c:pt>
                <c:pt idx="2122">
                  <c:v>33901</c:v>
                </c:pt>
                <c:pt idx="2123">
                  <c:v>33902</c:v>
                </c:pt>
                <c:pt idx="2124">
                  <c:v>33903</c:v>
                </c:pt>
                <c:pt idx="2125">
                  <c:v>33904</c:v>
                </c:pt>
                <c:pt idx="2126">
                  <c:v>33905</c:v>
                </c:pt>
                <c:pt idx="2127">
                  <c:v>33906</c:v>
                </c:pt>
                <c:pt idx="2128">
                  <c:v>33907</c:v>
                </c:pt>
                <c:pt idx="2129">
                  <c:v>33908</c:v>
                </c:pt>
                <c:pt idx="2130">
                  <c:v>33909</c:v>
                </c:pt>
                <c:pt idx="2131">
                  <c:v>33910</c:v>
                </c:pt>
                <c:pt idx="2132">
                  <c:v>33911</c:v>
                </c:pt>
                <c:pt idx="2133">
                  <c:v>33912</c:v>
                </c:pt>
                <c:pt idx="2134">
                  <c:v>33913</c:v>
                </c:pt>
                <c:pt idx="2135">
                  <c:v>33914</c:v>
                </c:pt>
                <c:pt idx="2136">
                  <c:v>33915</c:v>
                </c:pt>
                <c:pt idx="2137">
                  <c:v>33916</c:v>
                </c:pt>
                <c:pt idx="2138">
                  <c:v>33917</c:v>
                </c:pt>
                <c:pt idx="2139">
                  <c:v>33918</c:v>
                </c:pt>
                <c:pt idx="2140">
                  <c:v>33919</c:v>
                </c:pt>
                <c:pt idx="2141">
                  <c:v>33920</c:v>
                </c:pt>
                <c:pt idx="2142">
                  <c:v>33921</c:v>
                </c:pt>
                <c:pt idx="2143">
                  <c:v>33922</c:v>
                </c:pt>
                <c:pt idx="2144">
                  <c:v>33923</c:v>
                </c:pt>
                <c:pt idx="2145">
                  <c:v>33924</c:v>
                </c:pt>
                <c:pt idx="2146">
                  <c:v>33925</c:v>
                </c:pt>
                <c:pt idx="2147">
                  <c:v>33926</c:v>
                </c:pt>
                <c:pt idx="2148">
                  <c:v>33927</c:v>
                </c:pt>
                <c:pt idx="2149">
                  <c:v>33928</c:v>
                </c:pt>
                <c:pt idx="2150">
                  <c:v>33929</c:v>
                </c:pt>
                <c:pt idx="2151">
                  <c:v>33930</c:v>
                </c:pt>
                <c:pt idx="2152">
                  <c:v>33931</c:v>
                </c:pt>
                <c:pt idx="2153">
                  <c:v>33932</c:v>
                </c:pt>
                <c:pt idx="2154">
                  <c:v>33933</c:v>
                </c:pt>
                <c:pt idx="2155">
                  <c:v>33934</c:v>
                </c:pt>
                <c:pt idx="2156">
                  <c:v>33935</c:v>
                </c:pt>
                <c:pt idx="2157">
                  <c:v>33936</c:v>
                </c:pt>
                <c:pt idx="2158">
                  <c:v>33937</c:v>
                </c:pt>
                <c:pt idx="2159">
                  <c:v>33938</c:v>
                </c:pt>
                <c:pt idx="2160">
                  <c:v>33939</c:v>
                </c:pt>
                <c:pt idx="2161">
                  <c:v>33940</c:v>
                </c:pt>
                <c:pt idx="2162">
                  <c:v>33941</c:v>
                </c:pt>
                <c:pt idx="2163">
                  <c:v>33942</c:v>
                </c:pt>
                <c:pt idx="2164">
                  <c:v>33943</c:v>
                </c:pt>
                <c:pt idx="2165">
                  <c:v>33944</c:v>
                </c:pt>
                <c:pt idx="2166">
                  <c:v>33945</c:v>
                </c:pt>
                <c:pt idx="2167">
                  <c:v>33946</c:v>
                </c:pt>
                <c:pt idx="2168">
                  <c:v>33947</c:v>
                </c:pt>
                <c:pt idx="2169">
                  <c:v>33948</c:v>
                </c:pt>
                <c:pt idx="2170">
                  <c:v>33949</c:v>
                </c:pt>
                <c:pt idx="2171">
                  <c:v>33950</c:v>
                </c:pt>
                <c:pt idx="2172">
                  <c:v>33951</c:v>
                </c:pt>
                <c:pt idx="2173">
                  <c:v>33952</c:v>
                </c:pt>
                <c:pt idx="2174">
                  <c:v>33953</c:v>
                </c:pt>
                <c:pt idx="2175">
                  <c:v>33954</c:v>
                </c:pt>
                <c:pt idx="2176">
                  <c:v>33955</c:v>
                </c:pt>
                <c:pt idx="2177">
                  <c:v>33956</c:v>
                </c:pt>
                <c:pt idx="2178">
                  <c:v>33957</c:v>
                </c:pt>
                <c:pt idx="2179">
                  <c:v>33958</c:v>
                </c:pt>
                <c:pt idx="2180">
                  <c:v>33959</c:v>
                </c:pt>
                <c:pt idx="2181">
                  <c:v>33960</c:v>
                </c:pt>
                <c:pt idx="2182">
                  <c:v>33961</c:v>
                </c:pt>
                <c:pt idx="2183">
                  <c:v>33962</c:v>
                </c:pt>
                <c:pt idx="2184">
                  <c:v>33963</c:v>
                </c:pt>
                <c:pt idx="2185">
                  <c:v>33964</c:v>
                </c:pt>
                <c:pt idx="2186">
                  <c:v>33965</c:v>
                </c:pt>
                <c:pt idx="2187">
                  <c:v>33966</c:v>
                </c:pt>
                <c:pt idx="2188">
                  <c:v>33967</c:v>
                </c:pt>
                <c:pt idx="2189">
                  <c:v>33968</c:v>
                </c:pt>
                <c:pt idx="2190">
                  <c:v>33969</c:v>
                </c:pt>
                <c:pt idx="2191">
                  <c:v>33970</c:v>
                </c:pt>
                <c:pt idx="2192">
                  <c:v>33971</c:v>
                </c:pt>
                <c:pt idx="2193">
                  <c:v>33972</c:v>
                </c:pt>
                <c:pt idx="2194">
                  <c:v>33973</c:v>
                </c:pt>
                <c:pt idx="2195">
                  <c:v>33974</c:v>
                </c:pt>
                <c:pt idx="2196">
                  <c:v>33975</c:v>
                </c:pt>
                <c:pt idx="2197">
                  <c:v>33976</c:v>
                </c:pt>
                <c:pt idx="2198">
                  <c:v>33977</c:v>
                </c:pt>
                <c:pt idx="2199">
                  <c:v>33978</c:v>
                </c:pt>
                <c:pt idx="2200">
                  <c:v>33979</c:v>
                </c:pt>
                <c:pt idx="2201">
                  <c:v>33980</c:v>
                </c:pt>
                <c:pt idx="2202">
                  <c:v>33981</c:v>
                </c:pt>
                <c:pt idx="2203">
                  <c:v>33982</c:v>
                </c:pt>
                <c:pt idx="2204">
                  <c:v>33983</c:v>
                </c:pt>
                <c:pt idx="2205">
                  <c:v>33984</c:v>
                </c:pt>
                <c:pt idx="2206">
                  <c:v>33985</c:v>
                </c:pt>
                <c:pt idx="2207">
                  <c:v>33986</c:v>
                </c:pt>
                <c:pt idx="2208">
                  <c:v>33987</c:v>
                </c:pt>
                <c:pt idx="2209">
                  <c:v>33988</c:v>
                </c:pt>
                <c:pt idx="2210">
                  <c:v>33989</c:v>
                </c:pt>
                <c:pt idx="2211">
                  <c:v>33990</c:v>
                </c:pt>
                <c:pt idx="2212">
                  <c:v>33991</c:v>
                </c:pt>
                <c:pt idx="2213">
                  <c:v>33992</c:v>
                </c:pt>
                <c:pt idx="2214">
                  <c:v>33993</c:v>
                </c:pt>
                <c:pt idx="2215">
                  <c:v>33994</c:v>
                </c:pt>
                <c:pt idx="2216">
                  <c:v>33995</c:v>
                </c:pt>
                <c:pt idx="2217">
                  <c:v>33996</c:v>
                </c:pt>
                <c:pt idx="2218">
                  <c:v>33997</c:v>
                </c:pt>
                <c:pt idx="2219">
                  <c:v>33998</c:v>
                </c:pt>
                <c:pt idx="2220">
                  <c:v>33999</c:v>
                </c:pt>
                <c:pt idx="2221">
                  <c:v>34000</c:v>
                </c:pt>
                <c:pt idx="2222">
                  <c:v>34001</c:v>
                </c:pt>
                <c:pt idx="2223">
                  <c:v>34002</c:v>
                </c:pt>
                <c:pt idx="2224">
                  <c:v>34003</c:v>
                </c:pt>
                <c:pt idx="2225">
                  <c:v>34004</c:v>
                </c:pt>
                <c:pt idx="2226">
                  <c:v>34005</c:v>
                </c:pt>
                <c:pt idx="2227">
                  <c:v>34006</c:v>
                </c:pt>
                <c:pt idx="2228">
                  <c:v>34007</c:v>
                </c:pt>
                <c:pt idx="2229">
                  <c:v>34008</c:v>
                </c:pt>
                <c:pt idx="2230">
                  <c:v>34009</c:v>
                </c:pt>
                <c:pt idx="2231">
                  <c:v>34010</c:v>
                </c:pt>
                <c:pt idx="2232">
                  <c:v>34011</c:v>
                </c:pt>
                <c:pt idx="2233">
                  <c:v>34012</c:v>
                </c:pt>
                <c:pt idx="2234">
                  <c:v>34013</c:v>
                </c:pt>
                <c:pt idx="2235">
                  <c:v>34014</c:v>
                </c:pt>
                <c:pt idx="2236">
                  <c:v>34015</c:v>
                </c:pt>
                <c:pt idx="2237">
                  <c:v>34016</c:v>
                </c:pt>
                <c:pt idx="2238">
                  <c:v>34017</c:v>
                </c:pt>
                <c:pt idx="2239">
                  <c:v>34018</c:v>
                </c:pt>
                <c:pt idx="2240">
                  <c:v>34019</c:v>
                </c:pt>
                <c:pt idx="2241">
                  <c:v>34020</c:v>
                </c:pt>
                <c:pt idx="2242">
                  <c:v>34021</c:v>
                </c:pt>
                <c:pt idx="2243">
                  <c:v>34022</c:v>
                </c:pt>
                <c:pt idx="2244">
                  <c:v>34023</c:v>
                </c:pt>
                <c:pt idx="2245">
                  <c:v>34024</c:v>
                </c:pt>
                <c:pt idx="2246">
                  <c:v>34025</c:v>
                </c:pt>
                <c:pt idx="2247">
                  <c:v>34026</c:v>
                </c:pt>
                <c:pt idx="2248">
                  <c:v>34027</c:v>
                </c:pt>
                <c:pt idx="2249">
                  <c:v>34028</c:v>
                </c:pt>
                <c:pt idx="2250">
                  <c:v>34029</c:v>
                </c:pt>
                <c:pt idx="2251">
                  <c:v>34030</c:v>
                </c:pt>
                <c:pt idx="2252">
                  <c:v>34031</c:v>
                </c:pt>
                <c:pt idx="2253">
                  <c:v>34032</c:v>
                </c:pt>
                <c:pt idx="2254">
                  <c:v>34033</c:v>
                </c:pt>
                <c:pt idx="2255">
                  <c:v>34034</c:v>
                </c:pt>
                <c:pt idx="2256">
                  <c:v>34035</c:v>
                </c:pt>
                <c:pt idx="2257">
                  <c:v>34036</c:v>
                </c:pt>
                <c:pt idx="2258">
                  <c:v>34037</c:v>
                </c:pt>
                <c:pt idx="2259">
                  <c:v>34038</c:v>
                </c:pt>
                <c:pt idx="2260">
                  <c:v>34039</c:v>
                </c:pt>
                <c:pt idx="2261">
                  <c:v>34040</c:v>
                </c:pt>
                <c:pt idx="2262">
                  <c:v>34041</c:v>
                </c:pt>
                <c:pt idx="2263">
                  <c:v>34042</c:v>
                </c:pt>
                <c:pt idx="2264">
                  <c:v>34043</c:v>
                </c:pt>
                <c:pt idx="2265">
                  <c:v>34044</c:v>
                </c:pt>
                <c:pt idx="2266">
                  <c:v>34045</c:v>
                </c:pt>
                <c:pt idx="2267">
                  <c:v>34046</c:v>
                </c:pt>
                <c:pt idx="2268">
                  <c:v>34047</c:v>
                </c:pt>
                <c:pt idx="2269">
                  <c:v>34048</c:v>
                </c:pt>
                <c:pt idx="2270">
                  <c:v>34049</c:v>
                </c:pt>
                <c:pt idx="2271">
                  <c:v>34050</c:v>
                </c:pt>
                <c:pt idx="2272">
                  <c:v>34051</c:v>
                </c:pt>
                <c:pt idx="2273">
                  <c:v>34052</c:v>
                </c:pt>
                <c:pt idx="2274">
                  <c:v>34053</c:v>
                </c:pt>
                <c:pt idx="2275">
                  <c:v>34054</c:v>
                </c:pt>
                <c:pt idx="2276">
                  <c:v>34055</c:v>
                </c:pt>
                <c:pt idx="2277">
                  <c:v>34056</c:v>
                </c:pt>
                <c:pt idx="2278">
                  <c:v>34057</c:v>
                </c:pt>
                <c:pt idx="2279">
                  <c:v>34058</c:v>
                </c:pt>
                <c:pt idx="2280">
                  <c:v>34059</c:v>
                </c:pt>
                <c:pt idx="2281">
                  <c:v>34060</c:v>
                </c:pt>
                <c:pt idx="2282">
                  <c:v>34061</c:v>
                </c:pt>
                <c:pt idx="2283">
                  <c:v>34062</c:v>
                </c:pt>
                <c:pt idx="2284">
                  <c:v>34063</c:v>
                </c:pt>
                <c:pt idx="2285">
                  <c:v>34064</c:v>
                </c:pt>
                <c:pt idx="2286">
                  <c:v>34065</c:v>
                </c:pt>
                <c:pt idx="2287">
                  <c:v>34066</c:v>
                </c:pt>
                <c:pt idx="2288">
                  <c:v>34067</c:v>
                </c:pt>
                <c:pt idx="2289">
                  <c:v>34068</c:v>
                </c:pt>
                <c:pt idx="2290">
                  <c:v>34069</c:v>
                </c:pt>
                <c:pt idx="2291">
                  <c:v>34070</c:v>
                </c:pt>
                <c:pt idx="2292">
                  <c:v>34071</c:v>
                </c:pt>
                <c:pt idx="2293">
                  <c:v>34072</c:v>
                </c:pt>
                <c:pt idx="2294">
                  <c:v>34073</c:v>
                </c:pt>
                <c:pt idx="2295">
                  <c:v>34074</c:v>
                </c:pt>
                <c:pt idx="2296">
                  <c:v>34075</c:v>
                </c:pt>
                <c:pt idx="2297">
                  <c:v>34076</c:v>
                </c:pt>
                <c:pt idx="2298">
                  <c:v>34077</c:v>
                </c:pt>
                <c:pt idx="2299">
                  <c:v>34078</c:v>
                </c:pt>
                <c:pt idx="2300">
                  <c:v>34079</c:v>
                </c:pt>
                <c:pt idx="2301">
                  <c:v>34080</c:v>
                </c:pt>
                <c:pt idx="2302">
                  <c:v>34081</c:v>
                </c:pt>
                <c:pt idx="2303">
                  <c:v>34082</c:v>
                </c:pt>
                <c:pt idx="2304">
                  <c:v>34083</c:v>
                </c:pt>
                <c:pt idx="2305">
                  <c:v>34084</c:v>
                </c:pt>
                <c:pt idx="2306">
                  <c:v>34085</c:v>
                </c:pt>
                <c:pt idx="2307">
                  <c:v>34086</c:v>
                </c:pt>
                <c:pt idx="2308">
                  <c:v>34087</c:v>
                </c:pt>
                <c:pt idx="2309">
                  <c:v>34088</c:v>
                </c:pt>
                <c:pt idx="2310">
                  <c:v>34089</c:v>
                </c:pt>
                <c:pt idx="2311">
                  <c:v>34090</c:v>
                </c:pt>
                <c:pt idx="2312">
                  <c:v>34091</c:v>
                </c:pt>
                <c:pt idx="2313">
                  <c:v>34092</c:v>
                </c:pt>
                <c:pt idx="2314">
                  <c:v>34093</c:v>
                </c:pt>
                <c:pt idx="2315">
                  <c:v>34094</c:v>
                </c:pt>
                <c:pt idx="2316">
                  <c:v>34095</c:v>
                </c:pt>
                <c:pt idx="2317">
                  <c:v>34096</c:v>
                </c:pt>
                <c:pt idx="2318">
                  <c:v>34097</c:v>
                </c:pt>
                <c:pt idx="2319">
                  <c:v>34098</c:v>
                </c:pt>
                <c:pt idx="2320">
                  <c:v>34099</c:v>
                </c:pt>
                <c:pt idx="2321">
                  <c:v>34100</c:v>
                </c:pt>
                <c:pt idx="2322">
                  <c:v>34101</c:v>
                </c:pt>
                <c:pt idx="2323">
                  <c:v>34102</c:v>
                </c:pt>
                <c:pt idx="2324">
                  <c:v>34103</c:v>
                </c:pt>
                <c:pt idx="2325">
                  <c:v>34104</c:v>
                </c:pt>
                <c:pt idx="2326">
                  <c:v>34105</c:v>
                </c:pt>
                <c:pt idx="2327">
                  <c:v>34106</c:v>
                </c:pt>
                <c:pt idx="2328">
                  <c:v>34107</c:v>
                </c:pt>
                <c:pt idx="2329">
                  <c:v>34108</c:v>
                </c:pt>
                <c:pt idx="2330">
                  <c:v>34109</c:v>
                </c:pt>
                <c:pt idx="2331">
                  <c:v>34110</c:v>
                </c:pt>
                <c:pt idx="2332">
                  <c:v>34111</c:v>
                </c:pt>
                <c:pt idx="2333">
                  <c:v>34112</c:v>
                </c:pt>
                <c:pt idx="2334">
                  <c:v>34113</c:v>
                </c:pt>
                <c:pt idx="2335">
                  <c:v>34114</c:v>
                </c:pt>
                <c:pt idx="2336">
                  <c:v>34115</c:v>
                </c:pt>
                <c:pt idx="2337">
                  <c:v>34116</c:v>
                </c:pt>
                <c:pt idx="2338">
                  <c:v>34117</c:v>
                </c:pt>
                <c:pt idx="2339">
                  <c:v>34118</c:v>
                </c:pt>
                <c:pt idx="2340">
                  <c:v>34119</c:v>
                </c:pt>
                <c:pt idx="2341">
                  <c:v>34120</c:v>
                </c:pt>
                <c:pt idx="2342">
                  <c:v>34121</c:v>
                </c:pt>
                <c:pt idx="2343">
                  <c:v>34122</c:v>
                </c:pt>
                <c:pt idx="2344">
                  <c:v>34123</c:v>
                </c:pt>
                <c:pt idx="2345">
                  <c:v>34124</c:v>
                </c:pt>
                <c:pt idx="2346">
                  <c:v>34125</c:v>
                </c:pt>
                <c:pt idx="2347">
                  <c:v>34126</c:v>
                </c:pt>
                <c:pt idx="2348">
                  <c:v>34127</c:v>
                </c:pt>
                <c:pt idx="2349">
                  <c:v>34128</c:v>
                </c:pt>
                <c:pt idx="2350">
                  <c:v>34129</c:v>
                </c:pt>
                <c:pt idx="2351">
                  <c:v>34130</c:v>
                </c:pt>
                <c:pt idx="2352">
                  <c:v>34131</c:v>
                </c:pt>
                <c:pt idx="2353">
                  <c:v>34132</c:v>
                </c:pt>
                <c:pt idx="2354">
                  <c:v>34133</c:v>
                </c:pt>
                <c:pt idx="2355">
                  <c:v>34134</c:v>
                </c:pt>
                <c:pt idx="2356">
                  <c:v>34135</c:v>
                </c:pt>
                <c:pt idx="2357">
                  <c:v>34136</c:v>
                </c:pt>
                <c:pt idx="2358">
                  <c:v>34137</c:v>
                </c:pt>
                <c:pt idx="2359">
                  <c:v>34138</c:v>
                </c:pt>
                <c:pt idx="2360">
                  <c:v>34139</c:v>
                </c:pt>
                <c:pt idx="2361">
                  <c:v>34140</c:v>
                </c:pt>
                <c:pt idx="2362">
                  <c:v>34141</c:v>
                </c:pt>
                <c:pt idx="2363">
                  <c:v>34142</c:v>
                </c:pt>
                <c:pt idx="2364">
                  <c:v>34143</c:v>
                </c:pt>
                <c:pt idx="2365">
                  <c:v>34144</c:v>
                </c:pt>
                <c:pt idx="2366">
                  <c:v>34145</c:v>
                </c:pt>
                <c:pt idx="2367">
                  <c:v>34146</c:v>
                </c:pt>
                <c:pt idx="2368">
                  <c:v>34147</c:v>
                </c:pt>
                <c:pt idx="2369">
                  <c:v>34148</c:v>
                </c:pt>
                <c:pt idx="2370">
                  <c:v>34149</c:v>
                </c:pt>
                <c:pt idx="2371">
                  <c:v>34150</c:v>
                </c:pt>
                <c:pt idx="2372">
                  <c:v>34151</c:v>
                </c:pt>
                <c:pt idx="2373">
                  <c:v>34152</c:v>
                </c:pt>
                <c:pt idx="2374">
                  <c:v>34153</c:v>
                </c:pt>
                <c:pt idx="2375">
                  <c:v>34154</c:v>
                </c:pt>
                <c:pt idx="2376">
                  <c:v>34155</c:v>
                </c:pt>
                <c:pt idx="2377">
                  <c:v>34156</c:v>
                </c:pt>
                <c:pt idx="2378">
                  <c:v>34157</c:v>
                </c:pt>
                <c:pt idx="2379">
                  <c:v>34158</c:v>
                </c:pt>
                <c:pt idx="2380">
                  <c:v>34159</c:v>
                </c:pt>
                <c:pt idx="2381">
                  <c:v>34160</c:v>
                </c:pt>
                <c:pt idx="2382">
                  <c:v>34161</c:v>
                </c:pt>
                <c:pt idx="2383">
                  <c:v>34162</c:v>
                </c:pt>
                <c:pt idx="2384">
                  <c:v>34163</c:v>
                </c:pt>
                <c:pt idx="2385">
                  <c:v>34164</c:v>
                </c:pt>
                <c:pt idx="2386">
                  <c:v>34165</c:v>
                </c:pt>
                <c:pt idx="2387">
                  <c:v>34166</c:v>
                </c:pt>
                <c:pt idx="2388">
                  <c:v>34167</c:v>
                </c:pt>
                <c:pt idx="2389">
                  <c:v>34168</c:v>
                </c:pt>
                <c:pt idx="2390">
                  <c:v>34169</c:v>
                </c:pt>
                <c:pt idx="2391">
                  <c:v>34170</c:v>
                </c:pt>
                <c:pt idx="2392">
                  <c:v>34171</c:v>
                </c:pt>
                <c:pt idx="2393">
                  <c:v>34172</c:v>
                </c:pt>
                <c:pt idx="2394">
                  <c:v>34173</c:v>
                </c:pt>
                <c:pt idx="2395">
                  <c:v>34174</c:v>
                </c:pt>
                <c:pt idx="2396">
                  <c:v>34175</c:v>
                </c:pt>
                <c:pt idx="2397">
                  <c:v>34176</c:v>
                </c:pt>
                <c:pt idx="2398">
                  <c:v>34177</c:v>
                </c:pt>
                <c:pt idx="2399">
                  <c:v>34178</c:v>
                </c:pt>
                <c:pt idx="2400">
                  <c:v>34179</c:v>
                </c:pt>
                <c:pt idx="2401">
                  <c:v>34180</c:v>
                </c:pt>
                <c:pt idx="2402">
                  <c:v>34181</c:v>
                </c:pt>
                <c:pt idx="2403">
                  <c:v>34182</c:v>
                </c:pt>
                <c:pt idx="2404">
                  <c:v>34183</c:v>
                </c:pt>
                <c:pt idx="2405">
                  <c:v>34184</c:v>
                </c:pt>
                <c:pt idx="2406">
                  <c:v>34185</c:v>
                </c:pt>
                <c:pt idx="2407">
                  <c:v>34186</c:v>
                </c:pt>
                <c:pt idx="2408">
                  <c:v>34187</c:v>
                </c:pt>
                <c:pt idx="2409">
                  <c:v>34188</c:v>
                </c:pt>
                <c:pt idx="2410">
                  <c:v>34189</c:v>
                </c:pt>
                <c:pt idx="2411">
                  <c:v>34190</c:v>
                </c:pt>
                <c:pt idx="2412">
                  <c:v>34191</c:v>
                </c:pt>
                <c:pt idx="2413">
                  <c:v>34192</c:v>
                </c:pt>
                <c:pt idx="2414">
                  <c:v>34193</c:v>
                </c:pt>
                <c:pt idx="2415">
                  <c:v>34194</c:v>
                </c:pt>
                <c:pt idx="2416">
                  <c:v>34195</c:v>
                </c:pt>
                <c:pt idx="2417">
                  <c:v>34196</c:v>
                </c:pt>
                <c:pt idx="2418">
                  <c:v>34197</c:v>
                </c:pt>
                <c:pt idx="2419">
                  <c:v>34198</c:v>
                </c:pt>
                <c:pt idx="2420">
                  <c:v>34199</c:v>
                </c:pt>
                <c:pt idx="2421">
                  <c:v>34200</c:v>
                </c:pt>
                <c:pt idx="2422">
                  <c:v>34201</c:v>
                </c:pt>
                <c:pt idx="2423">
                  <c:v>34202</c:v>
                </c:pt>
                <c:pt idx="2424">
                  <c:v>34203</c:v>
                </c:pt>
                <c:pt idx="2425">
                  <c:v>34204</c:v>
                </c:pt>
                <c:pt idx="2426">
                  <c:v>34205</c:v>
                </c:pt>
                <c:pt idx="2427">
                  <c:v>34206</c:v>
                </c:pt>
                <c:pt idx="2428">
                  <c:v>34207</c:v>
                </c:pt>
                <c:pt idx="2429">
                  <c:v>34208</c:v>
                </c:pt>
                <c:pt idx="2430">
                  <c:v>34209</c:v>
                </c:pt>
                <c:pt idx="2431">
                  <c:v>34210</c:v>
                </c:pt>
                <c:pt idx="2432">
                  <c:v>34211</c:v>
                </c:pt>
                <c:pt idx="2433">
                  <c:v>34212</c:v>
                </c:pt>
                <c:pt idx="2434">
                  <c:v>34213</c:v>
                </c:pt>
                <c:pt idx="2435">
                  <c:v>34214</c:v>
                </c:pt>
                <c:pt idx="2436">
                  <c:v>34215</c:v>
                </c:pt>
                <c:pt idx="2437">
                  <c:v>34216</c:v>
                </c:pt>
                <c:pt idx="2438">
                  <c:v>34217</c:v>
                </c:pt>
                <c:pt idx="2439">
                  <c:v>34218</c:v>
                </c:pt>
                <c:pt idx="2440">
                  <c:v>34219</c:v>
                </c:pt>
                <c:pt idx="2441">
                  <c:v>34220</c:v>
                </c:pt>
                <c:pt idx="2442">
                  <c:v>34221</c:v>
                </c:pt>
                <c:pt idx="2443">
                  <c:v>34222</c:v>
                </c:pt>
                <c:pt idx="2444">
                  <c:v>34223</c:v>
                </c:pt>
                <c:pt idx="2445">
                  <c:v>34224</c:v>
                </c:pt>
                <c:pt idx="2446">
                  <c:v>34225</c:v>
                </c:pt>
                <c:pt idx="2447">
                  <c:v>34226</c:v>
                </c:pt>
                <c:pt idx="2448">
                  <c:v>34227</c:v>
                </c:pt>
                <c:pt idx="2449">
                  <c:v>34228</c:v>
                </c:pt>
                <c:pt idx="2450">
                  <c:v>34229</c:v>
                </c:pt>
                <c:pt idx="2451">
                  <c:v>34230</c:v>
                </c:pt>
                <c:pt idx="2452">
                  <c:v>34231</c:v>
                </c:pt>
                <c:pt idx="2453">
                  <c:v>34232</c:v>
                </c:pt>
                <c:pt idx="2454">
                  <c:v>34233</c:v>
                </c:pt>
                <c:pt idx="2455">
                  <c:v>34234</c:v>
                </c:pt>
                <c:pt idx="2456">
                  <c:v>34235</c:v>
                </c:pt>
                <c:pt idx="2457">
                  <c:v>34236</c:v>
                </c:pt>
                <c:pt idx="2458">
                  <c:v>34237</c:v>
                </c:pt>
                <c:pt idx="2459">
                  <c:v>34238</c:v>
                </c:pt>
                <c:pt idx="2460">
                  <c:v>34239</c:v>
                </c:pt>
                <c:pt idx="2461">
                  <c:v>34240</c:v>
                </c:pt>
                <c:pt idx="2462">
                  <c:v>34241</c:v>
                </c:pt>
                <c:pt idx="2463">
                  <c:v>34242</c:v>
                </c:pt>
                <c:pt idx="2464">
                  <c:v>34243</c:v>
                </c:pt>
                <c:pt idx="2465">
                  <c:v>34244</c:v>
                </c:pt>
                <c:pt idx="2466">
                  <c:v>34245</c:v>
                </c:pt>
                <c:pt idx="2467">
                  <c:v>34246</c:v>
                </c:pt>
                <c:pt idx="2468">
                  <c:v>34247</c:v>
                </c:pt>
                <c:pt idx="2469">
                  <c:v>34248</c:v>
                </c:pt>
                <c:pt idx="2470">
                  <c:v>34249</c:v>
                </c:pt>
                <c:pt idx="2471">
                  <c:v>34250</c:v>
                </c:pt>
                <c:pt idx="2472">
                  <c:v>34251</c:v>
                </c:pt>
                <c:pt idx="2473">
                  <c:v>34252</c:v>
                </c:pt>
                <c:pt idx="2474">
                  <c:v>34253</c:v>
                </c:pt>
                <c:pt idx="2475">
                  <c:v>34254</c:v>
                </c:pt>
                <c:pt idx="2476">
                  <c:v>34255</c:v>
                </c:pt>
                <c:pt idx="2477">
                  <c:v>34256</c:v>
                </c:pt>
                <c:pt idx="2478">
                  <c:v>34257</c:v>
                </c:pt>
                <c:pt idx="2479">
                  <c:v>34258</c:v>
                </c:pt>
                <c:pt idx="2480">
                  <c:v>34259</c:v>
                </c:pt>
                <c:pt idx="2481">
                  <c:v>34260</c:v>
                </c:pt>
                <c:pt idx="2482">
                  <c:v>34261</c:v>
                </c:pt>
                <c:pt idx="2483">
                  <c:v>34262</c:v>
                </c:pt>
                <c:pt idx="2484">
                  <c:v>34263</c:v>
                </c:pt>
                <c:pt idx="2485">
                  <c:v>34264</c:v>
                </c:pt>
                <c:pt idx="2486">
                  <c:v>34265</c:v>
                </c:pt>
                <c:pt idx="2487">
                  <c:v>34266</c:v>
                </c:pt>
                <c:pt idx="2488">
                  <c:v>34267</c:v>
                </c:pt>
                <c:pt idx="2489">
                  <c:v>34268</c:v>
                </c:pt>
                <c:pt idx="2490">
                  <c:v>34269</c:v>
                </c:pt>
                <c:pt idx="2491">
                  <c:v>34270</c:v>
                </c:pt>
                <c:pt idx="2492">
                  <c:v>34271</c:v>
                </c:pt>
                <c:pt idx="2493">
                  <c:v>34272</c:v>
                </c:pt>
                <c:pt idx="2494">
                  <c:v>34273</c:v>
                </c:pt>
                <c:pt idx="2495">
                  <c:v>34274</c:v>
                </c:pt>
                <c:pt idx="2496">
                  <c:v>34275</c:v>
                </c:pt>
                <c:pt idx="2497">
                  <c:v>34276</c:v>
                </c:pt>
                <c:pt idx="2498">
                  <c:v>34277</c:v>
                </c:pt>
                <c:pt idx="2499">
                  <c:v>34278</c:v>
                </c:pt>
                <c:pt idx="2500">
                  <c:v>34279</c:v>
                </c:pt>
                <c:pt idx="2501">
                  <c:v>34280</c:v>
                </c:pt>
                <c:pt idx="2502">
                  <c:v>34281</c:v>
                </c:pt>
                <c:pt idx="2503">
                  <c:v>34282</c:v>
                </c:pt>
                <c:pt idx="2504">
                  <c:v>34283</c:v>
                </c:pt>
                <c:pt idx="2505">
                  <c:v>34284</c:v>
                </c:pt>
                <c:pt idx="2506">
                  <c:v>34285</c:v>
                </c:pt>
                <c:pt idx="2507">
                  <c:v>34286</c:v>
                </c:pt>
                <c:pt idx="2508">
                  <c:v>34287</c:v>
                </c:pt>
                <c:pt idx="2509">
                  <c:v>34288</c:v>
                </c:pt>
                <c:pt idx="2510">
                  <c:v>34289</c:v>
                </c:pt>
                <c:pt idx="2511">
                  <c:v>34290</c:v>
                </c:pt>
                <c:pt idx="2512">
                  <c:v>34291</c:v>
                </c:pt>
                <c:pt idx="2513">
                  <c:v>34292</c:v>
                </c:pt>
                <c:pt idx="2514">
                  <c:v>34293</c:v>
                </c:pt>
                <c:pt idx="2515">
                  <c:v>34294</c:v>
                </c:pt>
                <c:pt idx="2516">
                  <c:v>34295</c:v>
                </c:pt>
                <c:pt idx="2517">
                  <c:v>34296</c:v>
                </c:pt>
                <c:pt idx="2518">
                  <c:v>34297</c:v>
                </c:pt>
                <c:pt idx="2519">
                  <c:v>34298</c:v>
                </c:pt>
                <c:pt idx="2520">
                  <c:v>34299</c:v>
                </c:pt>
                <c:pt idx="2521">
                  <c:v>34300</c:v>
                </c:pt>
                <c:pt idx="2522">
                  <c:v>34301</c:v>
                </c:pt>
                <c:pt idx="2523">
                  <c:v>34302</c:v>
                </c:pt>
                <c:pt idx="2524">
                  <c:v>34303</c:v>
                </c:pt>
                <c:pt idx="2525">
                  <c:v>34304</c:v>
                </c:pt>
                <c:pt idx="2526">
                  <c:v>34305</c:v>
                </c:pt>
                <c:pt idx="2527">
                  <c:v>34306</c:v>
                </c:pt>
                <c:pt idx="2528">
                  <c:v>34307</c:v>
                </c:pt>
                <c:pt idx="2529">
                  <c:v>34308</c:v>
                </c:pt>
                <c:pt idx="2530">
                  <c:v>34309</c:v>
                </c:pt>
                <c:pt idx="2531">
                  <c:v>34310</c:v>
                </c:pt>
                <c:pt idx="2532">
                  <c:v>34311</c:v>
                </c:pt>
                <c:pt idx="2533">
                  <c:v>34312</c:v>
                </c:pt>
                <c:pt idx="2534">
                  <c:v>34313</c:v>
                </c:pt>
                <c:pt idx="2535">
                  <c:v>34314</c:v>
                </c:pt>
                <c:pt idx="2536">
                  <c:v>34315</c:v>
                </c:pt>
                <c:pt idx="2537">
                  <c:v>34316</c:v>
                </c:pt>
                <c:pt idx="2538">
                  <c:v>34317</c:v>
                </c:pt>
                <c:pt idx="2539">
                  <c:v>34318</c:v>
                </c:pt>
                <c:pt idx="2540">
                  <c:v>34319</c:v>
                </c:pt>
                <c:pt idx="2541">
                  <c:v>34320</c:v>
                </c:pt>
                <c:pt idx="2542">
                  <c:v>34321</c:v>
                </c:pt>
                <c:pt idx="2543">
                  <c:v>34322</c:v>
                </c:pt>
                <c:pt idx="2544">
                  <c:v>34323</c:v>
                </c:pt>
                <c:pt idx="2545">
                  <c:v>34324</c:v>
                </c:pt>
                <c:pt idx="2546">
                  <c:v>34325</c:v>
                </c:pt>
                <c:pt idx="2547">
                  <c:v>34326</c:v>
                </c:pt>
                <c:pt idx="2548">
                  <c:v>34327</c:v>
                </c:pt>
                <c:pt idx="2549">
                  <c:v>34328</c:v>
                </c:pt>
                <c:pt idx="2550">
                  <c:v>34329</c:v>
                </c:pt>
                <c:pt idx="2551">
                  <c:v>34330</c:v>
                </c:pt>
                <c:pt idx="2552">
                  <c:v>34331</c:v>
                </c:pt>
                <c:pt idx="2553">
                  <c:v>34332</c:v>
                </c:pt>
                <c:pt idx="2554">
                  <c:v>34333</c:v>
                </c:pt>
                <c:pt idx="2555">
                  <c:v>34334</c:v>
                </c:pt>
                <c:pt idx="2556">
                  <c:v>34335</c:v>
                </c:pt>
                <c:pt idx="2557">
                  <c:v>34336</c:v>
                </c:pt>
                <c:pt idx="2558">
                  <c:v>34337</c:v>
                </c:pt>
                <c:pt idx="2559">
                  <c:v>34338</c:v>
                </c:pt>
                <c:pt idx="2560">
                  <c:v>34339</c:v>
                </c:pt>
                <c:pt idx="2561">
                  <c:v>34340</c:v>
                </c:pt>
                <c:pt idx="2562">
                  <c:v>34341</c:v>
                </c:pt>
                <c:pt idx="2563">
                  <c:v>34342</c:v>
                </c:pt>
                <c:pt idx="2564">
                  <c:v>34343</c:v>
                </c:pt>
                <c:pt idx="2565">
                  <c:v>34344</c:v>
                </c:pt>
                <c:pt idx="2566">
                  <c:v>34345</c:v>
                </c:pt>
                <c:pt idx="2567">
                  <c:v>34346</c:v>
                </c:pt>
                <c:pt idx="2568">
                  <c:v>34347</c:v>
                </c:pt>
                <c:pt idx="2569">
                  <c:v>34348</c:v>
                </c:pt>
                <c:pt idx="2570">
                  <c:v>34349</c:v>
                </c:pt>
                <c:pt idx="2571">
                  <c:v>34350</c:v>
                </c:pt>
                <c:pt idx="2572">
                  <c:v>34351</c:v>
                </c:pt>
                <c:pt idx="2573">
                  <c:v>34352</c:v>
                </c:pt>
                <c:pt idx="2574">
                  <c:v>34353</c:v>
                </c:pt>
                <c:pt idx="2575">
                  <c:v>34354</c:v>
                </c:pt>
                <c:pt idx="2576">
                  <c:v>34355</c:v>
                </c:pt>
                <c:pt idx="2577">
                  <c:v>34356</c:v>
                </c:pt>
                <c:pt idx="2578">
                  <c:v>34357</c:v>
                </c:pt>
                <c:pt idx="2579">
                  <c:v>34358</c:v>
                </c:pt>
                <c:pt idx="2580">
                  <c:v>34359</c:v>
                </c:pt>
                <c:pt idx="2581">
                  <c:v>34360</c:v>
                </c:pt>
                <c:pt idx="2582">
                  <c:v>34361</c:v>
                </c:pt>
                <c:pt idx="2583">
                  <c:v>34362</c:v>
                </c:pt>
                <c:pt idx="2584">
                  <c:v>34363</c:v>
                </c:pt>
                <c:pt idx="2585">
                  <c:v>34364</c:v>
                </c:pt>
                <c:pt idx="2586">
                  <c:v>34365</c:v>
                </c:pt>
                <c:pt idx="2587">
                  <c:v>34366</c:v>
                </c:pt>
                <c:pt idx="2588">
                  <c:v>34367</c:v>
                </c:pt>
                <c:pt idx="2589">
                  <c:v>34368</c:v>
                </c:pt>
                <c:pt idx="2590">
                  <c:v>34369</c:v>
                </c:pt>
                <c:pt idx="2591">
                  <c:v>34370</c:v>
                </c:pt>
                <c:pt idx="2592">
                  <c:v>34371</c:v>
                </c:pt>
                <c:pt idx="2593">
                  <c:v>34372</c:v>
                </c:pt>
                <c:pt idx="2594">
                  <c:v>34373</c:v>
                </c:pt>
                <c:pt idx="2595">
                  <c:v>34374</c:v>
                </c:pt>
                <c:pt idx="2596">
                  <c:v>34375</c:v>
                </c:pt>
                <c:pt idx="2597">
                  <c:v>34376</c:v>
                </c:pt>
                <c:pt idx="2598">
                  <c:v>34377</c:v>
                </c:pt>
                <c:pt idx="2599">
                  <c:v>34378</c:v>
                </c:pt>
                <c:pt idx="2600">
                  <c:v>34379</c:v>
                </c:pt>
                <c:pt idx="2601">
                  <c:v>34380</c:v>
                </c:pt>
                <c:pt idx="2602">
                  <c:v>34381</c:v>
                </c:pt>
                <c:pt idx="2603">
                  <c:v>34382</c:v>
                </c:pt>
                <c:pt idx="2604">
                  <c:v>34383</c:v>
                </c:pt>
                <c:pt idx="2605">
                  <c:v>34384</c:v>
                </c:pt>
                <c:pt idx="2606">
                  <c:v>34385</c:v>
                </c:pt>
                <c:pt idx="2607">
                  <c:v>34386</c:v>
                </c:pt>
                <c:pt idx="2608">
                  <c:v>34387</c:v>
                </c:pt>
                <c:pt idx="2609">
                  <c:v>34388</c:v>
                </c:pt>
                <c:pt idx="2610">
                  <c:v>34389</c:v>
                </c:pt>
                <c:pt idx="2611">
                  <c:v>34390</c:v>
                </c:pt>
                <c:pt idx="2612">
                  <c:v>34391</c:v>
                </c:pt>
                <c:pt idx="2613">
                  <c:v>34392</c:v>
                </c:pt>
                <c:pt idx="2614">
                  <c:v>34393</c:v>
                </c:pt>
                <c:pt idx="2615">
                  <c:v>34394</c:v>
                </c:pt>
                <c:pt idx="2616">
                  <c:v>34395</c:v>
                </c:pt>
                <c:pt idx="2617">
                  <c:v>34396</c:v>
                </c:pt>
                <c:pt idx="2618">
                  <c:v>34397</c:v>
                </c:pt>
                <c:pt idx="2619">
                  <c:v>34398</c:v>
                </c:pt>
                <c:pt idx="2620">
                  <c:v>34399</c:v>
                </c:pt>
                <c:pt idx="2621">
                  <c:v>34400</c:v>
                </c:pt>
                <c:pt idx="2622">
                  <c:v>34401</c:v>
                </c:pt>
                <c:pt idx="2623">
                  <c:v>34402</c:v>
                </c:pt>
                <c:pt idx="2624">
                  <c:v>34403</c:v>
                </c:pt>
                <c:pt idx="2625">
                  <c:v>34404</c:v>
                </c:pt>
                <c:pt idx="2626">
                  <c:v>34405</c:v>
                </c:pt>
                <c:pt idx="2627">
                  <c:v>34406</c:v>
                </c:pt>
                <c:pt idx="2628">
                  <c:v>34407</c:v>
                </c:pt>
                <c:pt idx="2629">
                  <c:v>34408</c:v>
                </c:pt>
                <c:pt idx="2630">
                  <c:v>34409</c:v>
                </c:pt>
                <c:pt idx="2631">
                  <c:v>34410</c:v>
                </c:pt>
                <c:pt idx="2632">
                  <c:v>34411</c:v>
                </c:pt>
                <c:pt idx="2633">
                  <c:v>34412</c:v>
                </c:pt>
                <c:pt idx="2634">
                  <c:v>34413</c:v>
                </c:pt>
                <c:pt idx="2635">
                  <c:v>34414</c:v>
                </c:pt>
                <c:pt idx="2636">
                  <c:v>34415</c:v>
                </c:pt>
                <c:pt idx="2637">
                  <c:v>34416</c:v>
                </c:pt>
                <c:pt idx="2638">
                  <c:v>34417</c:v>
                </c:pt>
                <c:pt idx="2639">
                  <c:v>34418</c:v>
                </c:pt>
                <c:pt idx="2640">
                  <c:v>34419</c:v>
                </c:pt>
                <c:pt idx="2641">
                  <c:v>34420</c:v>
                </c:pt>
                <c:pt idx="2642">
                  <c:v>34421</c:v>
                </c:pt>
                <c:pt idx="2643">
                  <c:v>34422</c:v>
                </c:pt>
                <c:pt idx="2644">
                  <c:v>34423</c:v>
                </c:pt>
                <c:pt idx="2645">
                  <c:v>34424</c:v>
                </c:pt>
                <c:pt idx="2646">
                  <c:v>34425</c:v>
                </c:pt>
                <c:pt idx="2647">
                  <c:v>34426</c:v>
                </c:pt>
                <c:pt idx="2648">
                  <c:v>34427</c:v>
                </c:pt>
                <c:pt idx="2649">
                  <c:v>34428</c:v>
                </c:pt>
                <c:pt idx="2650">
                  <c:v>34429</c:v>
                </c:pt>
                <c:pt idx="2651">
                  <c:v>34430</c:v>
                </c:pt>
                <c:pt idx="2652">
                  <c:v>34431</c:v>
                </c:pt>
                <c:pt idx="2653">
                  <c:v>34432</c:v>
                </c:pt>
                <c:pt idx="2654">
                  <c:v>34433</c:v>
                </c:pt>
                <c:pt idx="2655">
                  <c:v>34434</c:v>
                </c:pt>
                <c:pt idx="2656">
                  <c:v>34435</c:v>
                </c:pt>
                <c:pt idx="2657">
                  <c:v>34436</c:v>
                </c:pt>
                <c:pt idx="2658">
                  <c:v>34437</c:v>
                </c:pt>
                <c:pt idx="2659">
                  <c:v>34438</c:v>
                </c:pt>
                <c:pt idx="2660">
                  <c:v>34439</c:v>
                </c:pt>
                <c:pt idx="2661">
                  <c:v>34440</c:v>
                </c:pt>
                <c:pt idx="2662">
                  <c:v>34441</c:v>
                </c:pt>
                <c:pt idx="2663">
                  <c:v>34442</c:v>
                </c:pt>
                <c:pt idx="2664">
                  <c:v>34443</c:v>
                </c:pt>
                <c:pt idx="2665">
                  <c:v>34444</c:v>
                </c:pt>
                <c:pt idx="2666">
                  <c:v>34445</c:v>
                </c:pt>
                <c:pt idx="2667">
                  <c:v>34446</c:v>
                </c:pt>
                <c:pt idx="2668">
                  <c:v>34447</c:v>
                </c:pt>
                <c:pt idx="2669">
                  <c:v>34448</c:v>
                </c:pt>
                <c:pt idx="2670">
                  <c:v>34449</c:v>
                </c:pt>
                <c:pt idx="2671">
                  <c:v>34450</c:v>
                </c:pt>
                <c:pt idx="2672">
                  <c:v>34451</c:v>
                </c:pt>
                <c:pt idx="2673">
                  <c:v>34452</c:v>
                </c:pt>
                <c:pt idx="2674">
                  <c:v>34453</c:v>
                </c:pt>
                <c:pt idx="2675">
                  <c:v>34454</c:v>
                </c:pt>
                <c:pt idx="2676">
                  <c:v>34455</c:v>
                </c:pt>
                <c:pt idx="2677">
                  <c:v>34456</c:v>
                </c:pt>
                <c:pt idx="2678">
                  <c:v>34457</c:v>
                </c:pt>
                <c:pt idx="2679">
                  <c:v>34458</c:v>
                </c:pt>
                <c:pt idx="2680">
                  <c:v>34459</c:v>
                </c:pt>
                <c:pt idx="2681">
                  <c:v>34460</c:v>
                </c:pt>
                <c:pt idx="2682">
                  <c:v>34461</c:v>
                </c:pt>
                <c:pt idx="2683">
                  <c:v>34462</c:v>
                </c:pt>
                <c:pt idx="2684">
                  <c:v>34463</c:v>
                </c:pt>
                <c:pt idx="2685">
                  <c:v>34464</c:v>
                </c:pt>
                <c:pt idx="2686">
                  <c:v>34465</c:v>
                </c:pt>
                <c:pt idx="2687">
                  <c:v>34466</c:v>
                </c:pt>
                <c:pt idx="2688">
                  <c:v>34467</c:v>
                </c:pt>
                <c:pt idx="2689">
                  <c:v>34468</c:v>
                </c:pt>
                <c:pt idx="2690">
                  <c:v>34469</c:v>
                </c:pt>
                <c:pt idx="2691">
                  <c:v>34470</c:v>
                </c:pt>
                <c:pt idx="2692">
                  <c:v>34471</c:v>
                </c:pt>
                <c:pt idx="2693">
                  <c:v>34472</c:v>
                </c:pt>
                <c:pt idx="2694">
                  <c:v>34473</c:v>
                </c:pt>
                <c:pt idx="2695">
                  <c:v>34474</c:v>
                </c:pt>
                <c:pt idx="2696">
                  <c:v>34475</c:v>
                </c:pt>
                <c:pt idx="2697">
                  <c:v>34476</c:v>
                </c:pt>
                <c:pt idx="2698">
                  <c:v>34477</c:v>
                </c:pt>
                <c:pt idx="2699">
                  <c:v>34478</c:v>
                </c:pt>
                <c:pt idx="2700">
                  <c:v>34479</c:v>
                </c:pt>
                <c:pt idx="2701">
                  <c:v>34480</c:v>
                </c:pt>
                <c:pt idx="2702">
                  <c:v>34481</c:v>
                </c:pt>
                <c:pt idx="2703">
                  <c:v>34482</c:v>
                </c:pt>
                <c:pt idx="2704">
                  <c:v>34483</c:v>
                </c:pt>
                <c:pt idx="2705">
                  <c:v>34484</c:v>
                </c:pt>
                <c:pt idx="2706">
                  <c:v>34485</c:v>
                </c:pt>
                <c:pt idx="2707">
                  <c:v>34486</c:v>
                </c:pt>
                <c:pt idx="2708">
                  <c:v>34487</c:v>
                </c:pt>
                <c:pt idx="2709">
                  <c:v>34488</c:v>
                </c:pt>
                <c:pt idx="2710">
                  <c:v>34489</c:v>
                </c:pt>
                <c:pt idx="2711">
                  <c:v>34490</c:v>
                </c:pt>
                <c:pt idx="2712">
                  <c:v>34491</c:v>
                </c:pt>
                <c:pt idx="2713">
                  <c:v>34492</c:v>
                </c:pt>
                <c:pt idx="2714">
                  <c:v>34493</c:v>
                </c:pt>
                <c:pt idx="2715">
                  <c:v>34494</c:v>
                </c:pt>
                <c:pt idx="2716">
                  <c:v>34495</c:v>
                </c:pt>
                <c:pt idx="2717">
                  <c:v>34496</c:v>
                </c:pt>
                <c:pt idx="2718">
                  <c:v>34497</c:v>
                </c:pt>
                <c:pt idx="2719">
                  <c:v>34498</c:v>
                </c:pt>
                <c:pt idx="2720">
                  <c:v>34499</c:v>
                </c:pt>
                <c:pt idx="2721">
                  <c:v>34500</c:v>
                </c:pt>
                <c:pt idx="2722">
                  <c:v>34501</c:v>
                </c:pt>
                <c:pt idx="2723">
                  <c:v>34502</c:v>
                </c:pt>
                <c:pt idx="2724">
                  <c:v>34503</c:v>
                </c:pt>
                <c:pt idx="2725">
                  <c:v>34504</c:v>
                </c:pt>
                <c:pt idx="2726">
                  <c:v>34505</c:v>
                </c:pt>
                <c:pt idx="2727">
                  <c:v>34506</c:v>
                </c:pt>
                <c:pt idx="2728">
                  <c:v>34507</c:v>
                </c:pt>
                <c:pt idx="2729">
                  <c:v>34508</c:v>
                </c:pt>
                <c:pt idx="2730">
                  <c:v>34509</c:v>
                </c:pt>
                <c:pt idx="2731">
                  <c:v>34510</c:v>
                </c:pt>
                <c:pt idx="2732">
                  <c:v>34511</c:v>
                </c:pt>
                <c:pt idx="2733">
                  <c:v>34512</c:v>
                </c:pt>
                <c:pt idx="2734">
                  <c:v>34513</c:v>
                </c:pt>
                <c:pt idx="2735">
                  <c:v>34514</c:v>
                </c:pt>
                <c:pt idx="2736">
                  <c:v>34515</c:v>
                </c:pt>
                <c:pt idx="2737">
                  <c:v>34516</c:v>
                </c:pt>
                <c:pt idx="2738">
                  <c:v>34517</c:v>
                </c:pt>
                <c:pt idx="2739">
                  <c:v>34518</c:v>
                </c:pt>
                <c:pt idx="2740">
                  <c:v>34519</c:v>
                </c:pt>
                <c:pt idx="2741">
                  <c:v>34520</c:v>
                </c:pt>
                <c:pt idx="2742">
                  <c:v>34521</c:v>
                </c:pt>
                <c:pt idx="2743">
                  <c:v>34522</c:v>
                </c:pt>
                <c:pt idx="2744">
                  <c:v>34523</c:v>
                </c:pt>
                <c:pt idx="2745">
                  <c:v>34524</c:v>
                </c:pt>
                <c:pt idx="2746">
                  <c:v>34525</c:v>
                </c:pt>
                <c:pt idx="2747">
                  <c:v>34526</c:v>
                </c:pt>
                <c:pt idx="2748">
                  <c:v>34527</c:v>
                </c:pt>
                <c:pt idx="2749">
                  <c:v>34528</c:v>
                </c:pt>
                <c:pt idx="2750">
                  <c:v>34529</c:v>
                </c:pt>
                <c:pt idx="2751">
                  <c:v>34530</c:v>
                </c:pt>
                <c:pt idx="2752">
                  <c:v>34531</c:v>
                </c:pt>
                <c:pt idx="2753">
                  <c:v>34532</c:v>
                </c:pt>
                <c:pt idx="2754">
                  <c:v>34533</c:v>
                </c:pt>
                <c:pt idx="2755">
                  <c:v>34534</c:v>
                </c:pt>
                <c:pt idx="2756">
                  <c:v>34535</c:v>
                </c:pt>
                <c:pt idx="2757">
                  <c:v>34536</c:v>
                </c:pt>
                <c:pt idx="2758">
                  <c:v>34537</c:v>
                </c:pt>
                <c:pt idx="2759">
                  <c:v>34538</c:v>
                </c:pt>
                <c:pt idx="2760">
                  <c:v>34539</c:v>
                </c:pt>
                <c:pt idx="2761">
                  <c:v>34540</c:v>
                </c:pt>
                <c:pt idx="2762">
                  <c:v>34541</c:v>
                </c:pt>
                <c:pt idx="2763">
                  <c:v>34542</c:v>
                </c:pt>
                <c:pt idx="2764">
                  <c:v>34543</c:v>
                </c:pt>
                <c:pt idx="2765">
                  <c:v>34544</c:v>
                </c:pt>
                <c:pt idx="2766">
                  <c:v>34545</c:v>
                </c:pt>
                <c:pt idx="2767">
                  <c:v>34546</c:v>
                </c:pt>
                <c:pt idx="2768">
                  <c:v>34547</c:v>
                </c:pt>
                <c:pt idx="2769">
                  <c:v>34548</c:v>
                </c:pt>
                <c:pt idx="2770">
                  <c:v>34549</c:v>
                </c:pt>
                <c:pt idx="2771">
                  <c:v>34550</c:v>
                </c:pt>
                <c:pt idx="2772">
                  <c:v>34551</c:v>
                </c:pt>
                <c:pt idx="2773">
                  <c:v>34552</c:v>
                </c:pt>
                <c:pt idx="2774">
                  <c:v>34553</c:v>
                </c:pt>
                <c:pt idx="2775">
                  <c:v>34554</c:v>
                </c:pt>
                <c:pt idx="2776">
                  <c:v>34555</c:v>
                </c:pt>
                <c:pt idx="2777">
                  <c:v>34556</c:v>
                </c:pt>
                <c:pt idx="2778">
                  <c:v>34557</c:v>
                </c:pt>
                <c:pt idx="2779">
                  <c:v>34558</c:v>
                </c:pt>
                <c:pt idx="2780">
                  <c:v>34559</c:v>
                </c:pt>
                <c:pt idx="2781">
                  <c:v>34560</c:v>
                </c:pt>
                <c:pt idx="2782">
                  <c:v>34561</c:v>
                </c:pt>
                <c:pt idx="2783">
                  <c:v>34562</c:v>
                </c:pt>
                <c:pt idx="2784">
                  <c:v>34563</c:v>
                </c:pt>
                <c:pt idx="2785">
                  <c:v>34564</c:v>
                </c:pt>
                <c:pt idx="2786">
                  <c:v>34565</c:v>
                </c:pt>
                <c:pt idx="2787">
                  <c:v>34566</c:v>
                </c:pt>
                <c:pt idx="2788">
                  <c:v>34567</c:v>
                </c:pt>
                <c:pt idx="2789">
                  <c:v>34568</c:v>
                </c:pt>
                <c:pt idx="2790">
                  <c:v>34569</c:v>
                </c:pt>
                <c:pt idx="2791">
                  <c:v>34570</c:v>
                </c:pt>
                <c:pt idx="2792">
                  <c:v>34571</c:v>
                </c:pt>
                <c:pt idx="2793">
                  <c:v>34572</c:v>
                </c:pt>
                <c:pt idx="2794">
                  <c:v>34573</c:v>
                </c:pt>
                <c:pt idx="2795">
                  <c:v>34574</c:v>
                </c:pt>
                <c:pt idx="2796">
                  <c:v>34575</c:v>
                </c:pt>
                <c:pt idx="2797">
                  <c:v>34576</c:v>
                </c:pt>
                <c:pt idx="2798">
                  <c:v>34577</c:v>
                </c:pt>
                <c:pt idx="2799">
                  <c:v>34578</c:v>
                </c:pt>
                <c:pt idx="2800">
                  <c:v>34579</c:v>
                </c:pt>
                <c:pt idx="2801">
                  <c:v>34580</c:v>
                </c:pt>
                <c:pt idx="2802">
                  <c:v>34581</c:v>
                </c:pt>
                <c:pt idx="2803">
                  <c:v>34582</c:v>
                </c:pt>
                <c:pt idx="2804">
                  <c:v>34583</c:v>
                </c:pt>
                <c:pt idx="2805">
                  <c:v>34584</c:v>
                </c:pt>
                <c:pt idx="2806">
                  <c:v>34585</c:v>
                </c:pt>
                <c:pt idx="2807">
                  <c:v>34586</c:v>
                </c:pt>
                <c:pt idx="2808">
                  <c:v>34587</c:v>
                </c:pt>
                <c:pt idx="2809">
                  <c:v>34588</c:v>
                </c:pt>
                <c:pt idx="2810">
                  <c:v>34589</c:v>
                </c:pt>
                <c:pt idx="2811">
                  <c:v>34590</c:v>
                </c:pt>
                <c:pt idx="2812">
                  <c:v>34591</c:v>
                </c:pt>
                <c:pt idx="2813">
                  <c:v>34592</c:v>
                </c:pt>
                <c:pt idx="2814">
                  <c:v>34593</c:v>
                </c:pt>
                <c:pt idx="2815">
                  <c:v>34594</c:v>
                </c:pt>
                <c:pt idx="2816">
                  <c:v>34595</c:v>
                </c:pt>
                <c:pt idx="2817">
                  <c:v>34596</c:v>
                </c:pt>
                <c:pt idx="2818">
                  <c:v>34597</c:v>
                </c:pt>
                <c:pt idx="2819">
                  <c:v>34598</c:v>
                </c:pt>
                <c:pt idx="2820">
                  <c:v>34599</c:v>
                </c:pt>
                <c:pt idx="2821">
                  <c:v>34600</c:v>
                </c:pt>
                <c:pt idx="2822">
                  <c:v>34601</c:v>
                </c:pt>
                <c:pt idx="2823">
                  <c:v>34602</c:v>
                </c:pt>
                <c:pt idx="2824">
                  <c:v>34603</c:v>
                </c:pt>
                <c:pt idx="2825">
                  <c:v>34604</c:v>
                </c:pt>
                <c:pt idx="2826">
                  <c:v>34605</c:v>
                </c:pt>
                <c:pt idx="2827">
                  <c:v>34606</c:v>
                </c:pt>
                <c:pt idx="2828">
                  <c:v>34607</c:v>
                </c:pt>
                <c:pt idx="2829">
                  <c:v>34608</c:v>
                </c:pt>
                <c:pt idx="2830">
                  <c:v>34609</c:v>
                </c:pt>
                <c:pt idx="2831">
                  <c:v>34610</c:v>
                </c:pt>
                <c:pt idx="2832">
                  <c:v>34611</c:v>
                </c:pt>
                <c:pt idx="2833">
                  <c:v>34612</c:v>
                </c:pt>
                <c:pt idx="2834">
                  <c:v>34613</c:v>
                </c:pt>
                <c:pt idx="2835">
                  <c:v>34614</c:v>
                </c:pt>
                <c:pt idx="2836">
                  <c:v>34615</c:v>
                </c:pt>
                <c:pt idx="2837">
                  <c:v>34616</c:v>
                </c:pt>
                <c:pt idx="2838">
                  <c:v>34617</c:v>
                </c:pt>
                <c:pt idx="2839">
                  <c:v>34618</c:v>
                </c:pt>
                <c:pt idx="2840">
                  <c:v>34619</c:v>
                </c:pt>
                <c:pt idx="2841">
                  <c:v>34620</c:v>
                </c:pt>
                <c:pt idx="2842">
                  <c:v>34621</c:v>
                </c:pt>
                <c:pt idx="2843">
                  <c:v>34622</c:v>
                </c:pt>
                <c:pt idx="2844">
                  <c:v>34623</c:v>
                </c:pt>
                <c:pt idx="2845">
                  <c:v>34624</c:v>
                </c:pt>
                <c:pt idx="2846">
                  <c:v>34625</c:v>
                </c:pt>
                <c:pt idx="2847">
                  <c:v>34626</c:v>
                </c:pt>
                <c:pt idx="2848">
                  <c:v>34627</c:v>
                </c:pt>
                <c:pt idx="2849">
                  <c:v>34628</c:v>
                </c:pt>
                <c:pt idx="2850">
                  <c:v>34629</c:v>
                </c:pt>
                <c:pt idx="2851">
                  <c:v>34630</c:v>
                </c:pt>
                <c:pt idx="2852">
                  <c:v>34631</c:v>
                </c:pt>
                <c:pt idx="2853">
                  <c:v>34632</c:v>
                </c:pt>
                <c:pt idx="2854">
                  <c:v>34633</c:v>
                </c:pt>
                <c:pt idx="2855">
                  <c:v>34634</c:v>
                </c:pt>
                <c:pt idx="2856">
                  <c:v>34635</c:v>
                </c:pt>
                <c:pt idx="2857">
                  <c:v>34636</c:v>
                </c:pt>
                <c:pt idx="2858">
                  <c:v>34637</c:v>
                </c:pt>
                <c:pt idx="2859">
                  <c:v>34638</c:v>
                </c:pt>
                <c:pt idx="2860">
                  <c:v>34639</c:v>
                </c:pt>
                <c:pt idx="2861">
                  <c:v>34640</c:v>
                </c:pt>
                <c:pt idx="2862">
                  <c:v>34641</c:v>
                </c:pt>
                <c:pt idx="2863">
                  <c:v>34642</c:v>
                </c:pt>
                <c:pt idx="2864">
                  <c:v>34643</c:v>
                </c:pt>
                <c:pt idx="2865">
                  <c:v>34644</c:v>
                </c:pt>
                <c:pt idx="2866">
                  <c:v>34645</c:v>
                </c:pt>
                <c:pt idx="2867">
                  <c:v>34646</c:v>
                </c:pt>
                <c:pt idx="2868">
                  <c:v>34647</c:v>
                </c:pt>
                <c:pt idx="2869">
                  <c:v>34648</c:v>
                </c:pt>
                <c:pt idx="2870">
                  <c:v>34649</c:v>
                </c:pt>
                <c:pt idx="2871">
                  <c:v>34650</c:v>
                </c:pt>
                <c:pt idx="2872">
                  <c:v>34651</c:v>
                </c:pt>
                <c:pt idx="2873">
                  <c:v>34652</c:v>
                </c:pt>
                <c:pt idx="2874">
                  <c:v>34653</c:v>
                </c:pt>
                <c:pt idx="2875">
                  <c:v>34654</c:v>
                </c:pt>
                <c:pt idx="2876">
                  <c:v>34655</c:v>
                </c:pt>
                <c:pt idx="2877">
                  <c:v>34656</c:v>
                </c:pt>
                <c:pt idx="2878">
                  <c:v>34657</c:v>
                </c:pt>
                <c:pt idx="2879">
                  <c:v>34658</c:v>
                </c:pt>
                <c:pt idx="2880">
                  <c:v>34659</c:v>
                </c:pt>
                <c:pt idx="2881">
                  <c:v>34660</c:v>
                </c:pt>
                <c:pt idx="2882">
                  <c:v>34661</c:v>
                </c:pt>
                <c:pt idx="2883">
                  <c:v>34662</c:v>
                </c:pt>
                <c:pt idx="2884">
                  <c:v>34663</c:v>
                </c:pt>
                <c:pt idx="2885">
                  <c:v>34664</c:v>
                </c:pt>
                <c:pt idx="2886">
                  <c:v>34665</c:v>
                </c:pt>
                <c:pt idx="2887">
                  <c:v>34666</c:v>
                </c:pt>
                <c:pt idx="2888">
                  <c:v>34667</c:v>
                </c:pt>
                <c:pt idx="2889">
                  <c:v>34668</c:v>
                </c:pt>
                <c:pt idx="2890">
                  <c:v>34669</c:v>
                </c:pt>
                <c:pt idx="2891">
                  <c:v>34670</c:v>
                </c:pt>
                <c:pt idx="2892">
                  <c:v>34671</c:v>
                </c:pt>
                <c:pt idx="2893">
                  <c:v>34672</c:v>
                </c:pt>
                <c:pt idx="2894">
                  <c:v>34673</c:v>
                </c:pt>
                <c:pt idx="2895">
                  <c:v>34674</c:v>
                </c:pt>
                <c:pt idx="2896">
                  <c:v>34675</c:v>
                </c:pt>
                <c:pt idx="2897">
                  <c:v>34676</c:v>
                </c:pt>
                <c:pt idx="2898">
                  <c:v>34677</c:v>
                </c:pt>
                <c:pt idx="2899">
                  <c:v>34678</c:v>
                </c:pt>
                <c:pt idx="2900">
                  <c:v>34679</c:v>
                </c:pt>
                <c:pt idx="2901">
                  <c:v>34680</c:v>
                </c:pt>
                <c:pt idx="2902">
                  <c:v>34681</c:v>
                </c:pt>
                <c:pt idx="2903">
                  <c:v>34682</c:v>
                </c:pt>
                <c:pt idx="2904">
                  <c:v>34683</c:v>
                </c:pt>
                <c:pt idx="2905">
                  <c:v>34684</c:v>
                </c:pt>
                <c:pt idx="2906">
                  <c:v>34685</c:v>
                </c:pt>
                <c:pt idx="2907">
                  <c:v>34686</c:v>
                </c:pt>
                <c:pt idx="2908">
                  <c:v>34687</c:v>
                </c:pt>
                <c:pt idx="2909">
                  <c:v>34688</c:v>
                </c:pt>
                <c:pt idx="2910">
                  <c:v>34689</c:v>
                </c:pt>
                <c:pt idx="2911">
                  <c:v>34690</c:v>
                </c:pt>
                <c:pt idx="2912">
                  <c:v>34691</c:v>
                </c:pt>
                <c:pt idx="2913">
                  <c:v>34692</c:v>
                </c:pt>
                <c:pt idx="2914">
                  <c:v>34693</c:v>
                </c:pt>
                <c:pt idx="2915">
                  <c:v>34694</c:v>
                </c:pt>
                <c:pt idx="2916">
                  <c:v>34695</c:v>
                </c:pt>
                <c:pt idx="2917">
                  <c:v>34696</c:v>
                </c:pt>
                <c:pt idx="2918">
                  <c:v>34697</c:v>
                </c:pt>
                <c:pt idx="2919">
                  <c:v>34698</c:v>
                </c:pt>
                <c:pt idx="2920">
                  <c:v>34699</c:v>
                </c:pt>
                <c:pt idx="2921">
                  <c:v>34700</c:v>
                </c:pt>
                <c:pt idx="2922">
                  <c:v>34701</c:v>
                </c:pt>
                <c:pt idx="2923">
                  <c:v>34702</c:v>
                </c:pt>
                <c:pt idx="2924">
                  <c:v>34703</c:v>
                </c:pt>
                <c:pt idx="2925">
                  <c:v>34704</c:v>
                </c:pt>
                <c:pt idx="2926">
                  <c:v>34705</c:v>
                </c:pt>
                <c:pt idx="2927">
                  <c:v>34706</c:v>
                </c:pt>
                <c:pt idx="2928">
                  <c:v>34707</c:v>
                </c:pt>
                <c:pt idx="2929">
                  <c:v>34708</c:v>
                </c:pt>
                <c:pt idx="2930">
                  <c:v>34709</c:v>
                </c:pt>
                <c:pt idx="2931">
                  <c:v>34710</c:v>
                </c:pt>
                <c:pt idx="2932">
                  <c:v>34711</c:v>
                </c:pt>
                <c:pt idx="2933">
                  <c:v>34712</c:v>
                </c:pt>
                <c:pt idx="2934">
                  <c:v>34713</c:v>
                </c:pt>
                <c:pt idx="2935">
                  <c:v>34714</c:v>
                </c:pt>
                <c:pt idx="2936">
                  <c:v>34715</c:v>
                </c:pt>
                <c:pt idx="2937">
                  <c:v>34716</c:v>
                </c:pt>
                <c:pt idx="2938">
                  <c:v>34717</c:v>
                </c:pt>
                <c:pt idx="2939">
                  <c:v>34718</c:v>
                </c:pt>
                <c:pt idx="2940">
                  <c:v>34719</c:v>
                </c:pt>
                <c:pt idx="2941">
                  <c:v>34720</c:v>
                </c:pt>
                <c:pt idx="2942">
                  <c:v>34721</c:v>
                </c:pt>
                <c:pt idx="2943">
                  <c:v>34722</c:v>
                </c:pt>
                <c:pt idx="2944">
                  <c:v>34723</c:v>
                </c:pt>
                <c:pt idx="2945">
                  <c:v>34724</c:v>
                </c:pt>
                <c:pt idx="2946">
                  <c:v>34725</c:v>
                </c:pt>
                <c:pt idx="2947">
                  <c:v>34726</c:v>
                </c:pt>
                <c:pt idx="2948">
                  <c:v>34727</c:v>
                </c:pt>
                <c:pt idx="2949">
                  <c:v>34728</c:v>
                </c:pt>
                <c:pt idx="2950">
                  <c:v>34729</c:v>
                </c:pt>
                <c:pt idx="2951">
                  <c:v>34730</c:v>
                </c:pt>
                <c:pt idx="2952">
                  <c:v>34731</c:v>
                </c:pt>
                <c:pt idx="2953">
                  <c:v>34732</c:v>
                </c:pt>
                <c:pt idx="2954">
                  <c:v>34733</c:v>
                </c:pt>
                <c:pt idx="2955">
                  <c:v>34734</c:v>
                </c:pt>
                <c:pt idx="2956">
                  <c:v>34735</c:v>
                </c:pt>
                <c:pt idx="2957">
                  <c:v>34736</c:v>
                </c:pt>
                <c:pt idx="2958">
                  <c:v>34737</c:v>
                </c:pt>
                <c:pt idx="2959">
                  <c:v>34738</c:v>
                </c:pt>
                <c:pt idx="2960">
                  <c:v>34739</c:v>
                </c:pt>
                <c:pt idx="2961">
                  <c:v>34740</c:v>
                </c:pt>
                <c:pt idx="2962">
                  <c:v>34741</c:v>
                </c:pt>
                <c:pt idx="2963">
                  <c:v>34742</c:v>
                </c:pt>
                <c:pt idx="2964">
                  <c:v>34743</c:v>
                </c:pt>
                <c:pt idx="2965">
                  <c:v>34744</c:v>
                </c:pt>
                <c:pt idx="2966">
                  <c:v>34745</c:v>
                </c:pt>
                <c:pt idx="2967">
                  <c:v>34746</c:v>
                </c:pt>
                <c:pt idx="2968">
                  <c:v>34747</c:v>
                </c:pt>
                <c:pt idx="2969">
                  <c:v>34748</c:v>
                </c:pt>
                <c:pt idx="2970">
                  <c:v>34749</c:v>
                </c:pt>
                <c:pt idx="2971">
                  <c:v>34750</c:v>
                </c:pt>
                <c:pt idx="2972">
                  <c:v>34751</c:v>
                </c:pt>
                <c:pt idx="2973">
                  <c:v>34752</c:v>
                </c:pt>
                <c:pt idx="2974">
                  <c:v>34753</c:v>
                </c:pt>
                <c:pt idx="2975">
                  <c:v>34754</c:v>
                </c:pt>
                <c:pt idx="2976">
                  <c:v>34755</c:v>
                </c:pt>
                <c:pt idx="2977">
                  <c:v>34756</c:v>
                </c:pt>
                <c:pt idx="2978">
                  <c:v>34757</c:v>
                </c:pt>
                <c:pt idx="2979">
                  <c:v>34758</c:v>
                </c:pt>
                <c:pt idx="2980">
                  <c:v>34759</c:v>
                </c:pt>
                <c:pt idx="2981">
                  <c:v>34760</c:v>
                </c:pt>
                <c:pt idx="2982">
                  <c:v>34761</c:v>
                </c:pt>
                <c:pt idx="2983">
                  <c:v>34762</c:v>
                </c:pt>
                <c:pt idx="2984">
                  <c:v>34763</c:v>
                </c:pt>
                <c:pt idx="2985">
                  <c:v>34764</c:v>
                </c:pt>
                <c:pt idx="2986">
                  <c:v>34765</c:v>
                </c:pt>
                <c:pt idx="2987">
                  <c:v>34766</c:v>
                </c:pt>
                <c:pt idx="2988">
                  <c:v>34767</c:v>
                </c:pt>
                <c:pt idx="2989">
                  <c:v>34768</c:v>
                </c:pt>
                <c:pt idx="2990">
                  <c:v>34769</c:v>
                </c:pt>
                <c:pt idx="2991">
                  <c:v>34770</c:v>
                </c:pt>
                <c:pt idx="2992">
                  <c:v>34771</c:v>
                </c:pt>
                <c:pt idx="2993">
                  <c:v>34772</c:v>
                </c:pt>
                <c:pt idx="2994">
                  <c:v>34773</c:v>
                </c:pt>
                <c:pt idx="2995">
                  <c:v>34774</c:v>
                </c:pt>
                <c:pt idx="2996">
                  <c:v>34775</c:v>
                </c:pt>
                <c:pt idx="2997">
                  <c:v>34776</c:v>
                </c:pt>
                <c:pt idx="2998">
                  <c:v>34777</c:v>
                </c:pt>
                <c:pt idx="2999">
                  <c:v>34778</c:v>
                </c:pt>
                <c:pt idx="3000">
                  <c:v>34779</c:v>
                </c:pt>
                <c:pt idx="3001">
                  <c:v>34780</c:v>
                </c:pt>
                <c:pt idx="3002">
                  <c:v>34781</c:v>
                </c:pt>
                <c:pt idx="3003">
                  <c:v>34782</c:v>
                </c:pt>
                <c:pt idx="3004">
                  <c:v>34783</c:v>
                </c:pt>
                <c:pt idx="3005">
                  <c:v>34784</c:v>
                </c:pt>
                <c:pt idx="3006">
                  <c:v>34785</c:v>
                </c:pt>
                <c:pt idx="3007">
                  <c:v>34786</c:v>
                </c:pt>
                <c:pt idx="3008">
                  <c:v>34787</c:v>
                </c:pt>
                <c:pt idx="3009">
                  <c:v>34788</c:v>
                </c:pt>
                <c:pt idx="3010">
                  <c:v>34789</c:v>
                </c:pt>
                <c:pt idx="3011">
                  <c:v>34790</c:v>
                </c:pt>
                <c:pt idx="3012">
                  <c:v>34791</c:v>
                </c:pt>
                <c:pt idx="3013">
                  <c:v>34792</c:v>
                </c:pt>
                <c:pt idx="3014">
                  <c:v>34793</c:v>
                </c:pt>
                <c:pt idx="3015">
                  <c:v>34794</c:v>
                </c:pt>
                <c:pt idx="3016">
                  <c:v>34795</c:v>
                </c:pt>
                <c:pt idx="3017">
                  <c:v>34796</c:v>
                </c:pt>
                <c:pt idx="3018">
                  <c:v>34797</c:v>
                </c:pt>
                <c:pt idx="3019">
                  <c:v>34798</c:v>
                </c:pt>
                <c:pt idx="3020">
                  <c:v>34799</c:v>
                </c:pt>
                <c:pt idx="3021">
                  <c:v>34800</c:v>
                </c:pt>
                <c:pt idx="3022">
                  <c:v>34801</c:v>
                </c:pt>
                <c:pt idx="3023">
                  <c:v>34802</c:v>
                </c:pt>
                <c:pt idx="3024">
                  <c:v>34803</c:v>
                </c:pt>
                <c:pt idx="3025">
                  <c:v>34804</c:v>
                </c:pt>
                <c:pt idx="3026">
                  <c:v>34805</c:v>
                </c:pt>
                <c:pt idx="3027">
                  <c:v>34806</c:v>
                </c:pt>
                <c:pt idx="3028">
                  <c:v>34807</c:v>
                </c:pt>
                <c:pt idx="3029">
                  <c:v>34808</c:v>
                </c:pt>
                <c:pt idx="3030">
                  <c:v>34809</c:v>
                </c:pt>
                <c:pt idx="3031">
                  <c:v>34810</c:v>
                </c:pt>
                <c:pt idx="3032">
                  <c:v>34811</c:v>
                </c:pt>
                <c:pt idx="3033">
                  <c:v>34812</c:v>
                </c:pt>
                <c:pt idx="3034">
                  <c:v>34813</c:v>
                </c:pt>
                <c:pt idx="3035">
                  <c:v>34814</c:v>
                </c:pt>
                <c:pt idx="3036">
                  <c:v>34815</c:v>
                </c:pt>
                <c:pt idx="3037">
                  <c:v>34816</c:v>
                </c:pt>
                <c:pt idx="3038">
                  <c:v>34817</c:v>
                </c:pt>
                <c:pt idx="3039">
                  <c:v>34818</c:v>
                </c:pt>
                <c:pt idx="3040">
                  <c:v>34819</c:v>
                </c:pt>
                <c:pt idx="3041">
                  <c:v>34820</c:v>
                </c:pt>
                <c:pt idx="3042">
                  <c:v>34821</c:v>
                </c:pt>
                <c:pt idx="3043">
                  <c:v>34822</c:v>
                </c:pt>
                <c:pt idx="3044">
                  <c:v>34823</c:v>
                </c:pt>
                <c:pt idx="3045">
                  <c:v>34824</c:v>
                </c:pt>
                <c:pt idx="3046">
                  <c:v>34825</c:v>
                </c:pt>
                <c:pt idx="3047">
                  <c:v>34826</c:v>
                </c:pt>
                <c:pt idx="3048">
                  <c:v>34827</c:v>
                </c:pt>
                <c:pt idx="3049">
                  <c:v>34828</c:v>
                </c:pt>
                <c:pt idx="3050">
                  <c:v>34829</c:v>
                </c:pt>
                <c:pt idx="3051">
                  <c:v>34830</c:v>
                </c:pt>
                <c:pt idx="3052">
                  <c:v>34831</c:v>
                </c:pt>
                <c:pt idx="3053">
                  <c:v>34832</c:v>
                </c:pt>
                <c:pt idx="3054">
                  <c:v>34833</c:v>
                </c:pt>
                <c:pt idx="3055">
                  <c:v>34834</c:v>
                </c:pt>
                <c:pt idx="3056">
                  <c:v>34835</c:v>
                </c:pt>
                <c:pt idx="3057">
                  <c:v>34836</c:v>
                </c:pt>
                <c:pt idx="3058">
                  <c:v>34837</c:v>
                </c:pt>
                <c:pt idx="3059">
                  <c:v>34838</c:v>
                </c:pt>
                <c:pt idx="3060">
                  <c:v>34839</c:v>
                </c:pt>
                <c:pt idx="3061">
                  <c:v>34840</c:v>
                </c:pt>
                <c:pt idx="3062">
                  <c:v>34841</c:v>
                </c:pt>
                <c:pt idx="3063">
                  <c:v>34842</c:v>
                </c:pt>
                <c:pt idx="3064">
                  <c:v>34843</c:v>
                </c:pt>
                <c:pt idx="3065">
                  <c:v>34844</c:v>
                </c:pt>
                <c:pt idx="3066">
                  <c:v>34845</c:v>
                </c:pt>
                <c:pt idx="3067">
                  <c:v>34846</c:v>
                </c:pt>
                <c:pt idx="3068">
                  <c:v>34847</c:v>
                </c:pt>
                <c:pt idx="3069">
                  <c:v>34848</c:v>
                </c:pt>
                <c:pt idx="3070">
                  <c:v>34849</c:v>
                </c:pt>
                <c:pt idx="3071">
                  <c:v>34850</c:v>
                </c:pt>
                <c:pt idx="3072">
                  <c:v>34851</c:v>
                </c:pt>
                <c:pt idx="3073">
                  <c:v>34852</c:v>
                </c:pt>
                <c:pt idx="3074">
                  <c:v>34853</c:v>
                </c:pt>
                <c:pt idx="3075">
                  <c:v>34854</c:v>
                </c:pt>
                <c:pt idx="3076">
                  <c:v>34855</c:v>
                </c:pt>
                <c:pt idx="3077">
                  <c:v>34856</c:v>
                </c:pt>
                <c:pt idx="3078">
                  <c:v>34857</c:v>
                </c:pt>
                <c:pt idx="3079">
                  <c:v>34858</c:v>
                </c:pt>
                <c:pt idx="3080">
                  <c:v>34859</c:v>
                </c:pt>
                <c:pt idx="3081">
                  <c:v>34860</c:v>
                </c:pt>
                <c:pt idx="3082">
                  <c:v>34861</c:v>
                </c:pt>
                <c:pt idx="3083">
                  <c:v>34862</c:v>
                </c:pt>
                <c:pt idx="3084">
                  <c:v>34863</c:v>
                </c:pt>
                <c:pt idx="3085">
                  <c:v>34864</c:v>
                </c:pt>
                <c:pt idx="3086">
                  <c:v>34865</c:v>
                </c:pt>
                <c:pt idx="3087">
                  <c:v>34866</c:v>
                </c:pt>
                <c:pt idx="3088">
                  <c:v>34867</c:v>
                </c:pt>
                <c:pt idx="3089">
                  <c:v>34868</c:v>
                </c:pt>
                <c:pt idx="3090">
                  <c:v>34869</c:v>
                </c:pt>
                <c:pt idx="3091">
                  <c:v>34870</c:v>
                </c:pt>
                <c:pt idx="3092">
                  <c:v>34871</c:v>
                </c:pt>
                <c:pt idx="3093">
                  <c:v>34872</c:v>
                </c:pt>
                <c:pt idx="3094">
                  <c:v>34873</c:v>
                </c:pt>
                <c:pt idx="3095">
                  <c:v>34874</c:v>
                </c:pt>
                <c:pt idx="3096">
                  <c:v>34875</c:v>
                </c:pt>
                <c:pt idx="3097">
                  <c:v>34876</c:v>
                </c:pt>
                <c:pt idx="3098">
                  <c:v>34877</c:v>
                </c:pt>
                <c:pt idx="3099">
                  <c:v>34878</c:v>
                </c:pt>
                <c:pt idx="3100">
                  <c:v>34879</c:v>
                </c:pt>
                <c:pt idx="3101">
                  <c:v>34880</c:v>
                </c:pt>
                <c:pt idx="3102">
                  <c:v>34881</c:v>
                </c:pt>
                <c:pt idx="3103">
                  <c:v>34882</c:v>
                </c:pt>
                <c:pt idx="3104">
                  <c:v>34883</c:v>
                </c:pt>
                <c:pt idx="3105">
                  <c:v>34884</c:v>
                </c:pt>
                <c:pt idx="3106">
                  <c:v>34885</c:v>
                </c:pt>
                <c:pt idx="3107">
                  <c:v>34886</c:v>
                </c:pt>
                <c:pt idx="3108">
                  <c:v>34887</c:v>
                </c:pt>
                <c:pt idx="3109">
                  <c:v>34888</c:v>
                </c:pt>
                <c:pt idx="3110">
                  <c:v>34889</c:v>
                </c:pt>
                <c:pt idx="3111">
                  <c:v>34890</c:v>
                </c:pt>
                <c:pt idx="3112">
                  <c:v>34891</c:v>
                </c:pt>
                <c:pt idx="3113">
                  <c:v>34892</c:v>
                </c:pt>
                <c:pt idx="3114">
                  <c:v>34893</c:v>
                </c:pt>
                <c:pt idx="3115">
                  <c:v>34894</c:v>
                </c:pt>
                <c:pt idx="3116">
                  <c:v>34895</c:v>
                </c:pt>
                <c:pt idx="3117">
                  <c:v>34896</c:v>
                </c:pt>
                <c:pt idx="3118">
                  <c:v>34897</c:v>
                </c:pt>
                <c:pt idx="3119">
                  <c:v>34898</c:v>
                </c:pt>
                <c:pt idx="3120">
                  <c:v>34899</c:v>
                </c:pt>
                <c:pt idx="3121">
                  <c:v>34900</c:v>
                </c:pt>
                <c:pt idx="3122">
                  <c:v>34901</c:v>
                </c:pt>
                <c:pt idx="3123">
                  <c:v>34902</c:v>
                </c:pt>
                <c:pt idx="3124">
                  <c:v>34903</c:v>
                </c:pt>
                <c:pt idx="3125">
                  <c:v>34904</c:v>
                </c:pt>
                <c:pt idx="3126">
                  <c:v>34905</c:v>
                </c:pt>
                <c:pt idx="3127">
                  <c:v>34906</c:v>
                </c:pt>
                <c:pt idx="3128">
                  <c:v>34907</c:v>
                </c:pt>
                <c:pt idx="3129">
                  <c:v>34908</c:v>
                </c:pt>
                <c:pt idx="3130">
                  <c:v>34909</c:v>
                </c:pt>
                <c:pt idx="3131">
                  <c:v>34910</c:v>
                </c:pt>
                <c:pt idx="3132">
                  <c:v>34911</c:v>
                </c:pt>
                <c:pt idx="3133">
                  <c:v>34912</c:v>
                </c:pt>
                <c:pt idx="3134">
                  <c:v>34913</c:v>
                </c:pt>
                <c:pt idx="3135">
                  <c:v>34914</c:v>
                </c:pt>
                <c:pt idx="3136">
                  <c:v>34915</c:v>
                </c:pt>
                <c:pt idx="3137">
                  <c:v>34916</c:v>
                </c:pt>
                <c:pt idx="3138">
                  <c:v>34917</c:v>
                </c:pt>
                <c:pt idx="3139">
                  <c:v>34918</c:v>
                </c:pt>
                <c:pt idx="3140">
                  <c:v>34919</c:v>
                </c:pt>
                <c:pt idx="3141">
                  <c:v>34920</c:v>
                </c:pt>
                <c:pt idx="3142">
                  <c:v>34921</c:v>
                </c:pt>
                <c:pt idx="3143">
                  <c:v>34922</c:v>
                </c:pt>
                <c:pt idx="3144">
                  <c:v>34923</c:v>
                </c:pt>
                <c:pt idx="3145">
                  <c:v>34924</c:v>
                </c:pt>
                <c:pt idx="3146">
                  <c:v>34925</c:v>
                </c:pt>
                <c:pt idx="3147">
                  <c:v>34926</c:v>
                </c:pt>
                <c:pt idx="3148">
                  <c:v>34927</c:v>
                </c:pt>
                <c:pt idx="3149">
                  <c:v>34928</c:v>
                </c:pt>
                <c:pt idx="3150">
                  <c:v>34929</c:v>
                </c:pt>
                <c:pt idx="3151">
                  <c:v>34930</c:v>
                </c:pt>
                <c:pt idx="3152">
                  <c:v>34931</c:v>
                </c:pt>
                <c:pt idx="3153">
                  <c:v>34932</c:v>
                </c:pt>
                <c:pt idx="3154">
                  <c:v>34933</c:v>
                </c:pt>
                <c:pt idx="3155">
                  <c:v>34934</c:v>
                </c:pt>
                <c:pt idx="3156">
                  <c:v>34935</c:v>
                </c:pt>
                <c:pt idx="3157">
                  <c:v>34936</c:v>
                </c:pt>
                <c:pt idx="3158">
                  <c:v>34937</c:v>
                </c:pt>
                <c:pt idx="3159">
                  <c:v>34938</c:v>
                </c:pt>
                <c:pt idx="3160">
                  <c:v>34939</c:v>
                </c:pt>
                <c:pt idx="3161">
                  <c:v>34940</c:v>
                </c:pt>
                <c:pt idx="3162">
                  <c:v>34941</c:v>
                </c:pt>
                <c:pt idx="3163">
                  <c:v>34942</c:v>
                </c:pt>
                <c:pt idx="3164">
                  <c:v>34943</c:v>
                </c:pt>
                <c:pt idx="3165">
                  <c:v>34944</c:v>
                </c:pt>
                <c:pt idx="3166">
                  <c:v>34945</c:v>
                </c:pt>
                <c:pt idx="3167">
                  <c:v>34946</c:v>
                </c:pt>
                <c:pt idx="3168">
                  <c:v>34947</c:v>
                </c:pt>
                <c:pt idx="3169">
                  <c:v>34948</c:v>
                </c:pt>
                <c:pt idx="3170">
                  <c:v>34949</c:v>
                </c:pt>
                <c:pt idx="3171">
                  <c:v>34950</c:v>
                </c:pt>
                <c:pt idx="3172">
                  <c:v>34951</c:v>
                </c:pt>
                <c:pt idx="3173">
                  <c:v>34952</c:v>
                </c:pt>
                <c:pt idx="3174">
                  <c:v>34953</c:v>
                </c:pt>
                <c:pt idx="3175">
                  <c:v>34954</c:v>
                </c:pt>
                <c:pt idx="3176">
                  <c:v>34955</c:v>
                </c:pt>
                <c:pt idx="3177">
                  <c:v>34956</c:v>
                </c:pt>
                <c:pt idx="3178">
                  <c:v>34957</c:v>
                </c:pt>
                <c:pt idx="3179">
                  <c:v>34958</c:v>
                </c:pt>
                <c:pt idx="3180">
                  <c:v>34959</c:v>
                </c:pt>
                <c:pt idx="3181">
                  <c:v>34960</c:v>
                </c:pt>
                <c:pt idx="3182">
                  <c:v>34961</c:v>
                </c:pt>
                <c:pt idx="3183">
                  <c:v>34962</c:v>
                </c:pt>
                <c:pt idx="3184">
                  <c:v>34963</c:v>
                </c:pt>
                <c:pt idx="3185">
                  <c:v>34964</c:v>
                </c:pt>
                <c:pt idx="3186">
                  <c:v>34965</c:v>
                </c:pt>
                <c:pt idx="3187">
                  <c:v>34966</c:v>
                </c:pt>
                <c:pt idx="3188">
                  <c:v>34967</c:v>
                </c:pt>
                <c:pt idx="3189">
                  <c:v>34968</c:v>
                </c:pt>
                <c:pt idx="3190">
                  <c:v>34969</c:v>
                </c:pt>
                <c:pt idx="3191">
                  <c:v>34970</c:v>
                </c:pt>
                <c:pt idx="3192">
                  <c:v>34971</c:v>
                </c:pt>
                <c:pt idx="3193">
                  <c:v>34972</c:v>
                </c:pt>
                <c:pt idx="3194">
                  <c:v>34973</c:v>
                </c:pt>
                <c:pt idx="3195">
                  <c:v>34974</c:v>
                </c:pt>
                <c:pt idx="3196">
                  <c:v>34975</c:v>
                </c:pt>
                <c:pt idx="3197">
                  <c:v>34976</c:v>
                </c:pt>
                <c:pt idx="3198">
                  <c:v>34977</c:v>
                </c:pt>
                <c:pt idx="3199">
                  <c:v>34978</c:v>
                </c:pt>
                <c:pt idx="3200">
                  <c:v>34979</c:v>
                </c:pt>
                <c:pt idx="3201">
                  <c:v>34980</c:v>
                </c:pt>
                <c:pt idx="3202">
                  <c:v>34981</c:v>
                </c:pt>
                <c:pt idx="3203">
                  <c:v>34982</c:v>
                </c:pt>
                <c:pt idx="3204">
                  <c:v>34983</c:v>
                </c:pt>
                <c:pt idx="3205">
                  <c:v>34984</c:v>
                </c:pt>
                <c:pt idx="3206">
                  <c:v>34985</c:v>
                </c:pt>
                <c:pt idx="3207">
                  <c:v>34986</c:v>
                </c:pt>
                <c:pt idx="3208">
                  <c:v>34987</c:v>
                </c:pt>
                <c:pt idx="3209">
                  <c:v>34988</c:v>
                </c:pt>
                <c:pt idx="3210">
                  <c:v>34989</c:v>
                </c:pt>
                <c:pt idx="3211">
                  <c:v>34990</c:v>
                </c:pt>
                <c:pt idx="3212">
                  <c:v>34991</c:v>
                </c:pt>
                <c:pt idx="3213">
                  <c:v>34992</c:v>
                </c:pt>
                <c:pt idx="3214">
                  <c:v>34993</c:v>
                </c:pt>
                <c:pt idx="3215">
                  <c:v>34994</c:v>
                </c:pt>
                <c:pt idx="3216">
                  <c:v>34995</c:v>
                </c:pt>
                <c:pt idx="3217">
                  <c:v>34996</c:v>
                </c:pt>
                <c:pt idx="3218">
                  <c:v>34997</c:v>
                </c:pt>
                <c:pt idx="3219">
                  <c:v>34998</c:v>
                </c:pt>
                <c:pt idx="3220">
                  <c:v>34999</c:v>
                </c:pt>
                <c:pt idx="3221">
                  <c:v>35000</c:v>
                </c:pt>
                <c:pt idx="3222">
                  <c:v>35001</c:v>
                </c:pt>
                <c:pt idx="3223">
                  <c:v>35002</c:v>
                </c:pt>
                <c:pt idx="3224">
                  <c:v>35003</c:v>
                </c:pt>
                <c:pt idx="3225">
                  <c:v>35004</c:v>
                </c:pt>
                <c:pt idx="3226">
                  <c:v>35005</c:v>
                </c:pt>
                <c:pt idx="3227">
                  <c:v>35006</c:v>
                </c:pt>
                <c:pt idx="3228">
                  <c:v>35007</c:v>
                </c:pt>
                <c:pt idx="3229">
                  <c:v>35008</c:v>
                </c:pt>
                <c:pt idx="3230">
                  <c:v>35009</c:v>
                </c:pt>
                <c:pt idx="3231">
                  <c:v>35010</c:v>
                </c:pt>
                <c:pt idx="3232">
                  <c:v>35011</c:v>
                </c:pt>
                <c:pt idx="3233">
                  <c:v>35012</c:v>
                </c:pt>
                <c:pt idx="3234">
                  <c:v>35013</c:v>
                </c:pt>
                <c:pt idx="3235">
                  <c:v>35014</c:v>
                </c:pt>
                <c:pt idx="3236">
                  <c:v>35015</c:v>
                </c:pt>
                <c:pt idx="3237">
                  <c:v>35016</c:v>
                </c:pt>
                <c:pt idx="3238">
                  <c:v>35017</c:v>
                </c:pt>
                <c:pt idx="3239">
                  <c:v>35018</c:v>
                </c:pt>
                <c:pt idx="3240">
                  <c:v>35019</c:v>
                </c:pt>
                <c:pt idx="3241">
                  <c:v>35020</c:v>
                </c:pt>
                <c:pt idx="3242">
                  <c:v>35021</c:v>
                </c:pt>
                <c:pt idx="3243">
                  <c:v>35022</c:v>
                </c:pt>
                <c:pt idx="3244">
                  <c:v>35023</c:v>
                </c:pt>
                <c:pt idx="3245">
                  <c:v>35024</c:v>
                </c:pt>
                <c:pt idx="3246">
                  <c:v>35025</c:v>
                </c:pt>
                <c:pt idx="3247">
                  <c:v>35026</c:v>
                </c:pt>
                <c:pt idx="3248">
                  <c:v>35027</c:v>
                </c:pt>
                <c:pt idx="3249">
                  <c:v>35028</c:v>
                </c:pt>
                <c:pt idx="3250">
                  <c:v>35029</c:v>
                </c:pt>
                <c:pt idx="3251">
                  <c:v>35030</c:v>
                </c:pt>
                <c:pt idx="3252">
                  <c:v>35031</c:v>
                </c:pt>
                <c:pt idx="3253">
                  <c:v>35032</c:v>
                </c:pt>
                <c:pt idx="3254">
                  <c:v>35033</c:v>
                </c:pt>
                <c:pt idx="3255">
                  <c:v>35034</c:v>
                </c:pt>
                <c:pt idx="3256">
                  <c:v>35035</c:v>
                </c:pt>
                <c:pt idx="3257">
                  <c:v>35036</c:v>
                </c:pt>
                <c:pt idx="3258">
                  <c:v>35037</c:v>
                </c:pt>
                <c:pt idx="3259">
                  <c:v>35038</c:v>
                </c:pt>
                <c:pt idx="3260">
                  <c:v>35039</c:v>
                </c:pt>
                <c:pt idx="3261">
                  <c:v>35040</c:v>
                </c:pt>
                <c:pt idx="3262">
                  <c:v>35041</c:v>
                </c:pt>
                <c:pt idx="3263">
                  <c:v>35042</c:v>
                </c:pt>
                <c:pt idx="3264">
                  <c:v>35043</c:v>
                </c:pt>
                <c:pt idx="3265">
                  <c:v>35044</c:v>
                </c:pt>
                <c:pt idx="3266">
                  <c:v>35045</c:v>
                </c:pt>
                <c:pt idx="3267">
                  <c:v>35046</c:v>
                </c:pt>
                <c:pt idx="3268">
                  <c:v>35047</c:v>
                </c:pt>
                <c:pt idx="3269">
                  <c:v>35048</c:v>
                </c:pt>
                <c:pt idx="3270">
                  <c:v>35049</c:v>
                </c:pt>
                <c:pt idx="3271">
                  <c:v>35050</c:v>
                </c:pt>
                <c:pt idx="3272">
                  <c:v>35051</c:v>
                </c:pt>
                <c:pt idx="3273">
                  <c:v>35052</c:v>
                </c:pt>
                <c:pt idx="3274">
                  <c:v>35053</c:v>
                </c:pt>
                <c:pt idx="3275">
                  <c:v>35054</c:v>
                </c:pt>
                <c:pt idx="3276">
                  <c:v>35055</c:v>
                </c:pt>
                <c:pt idx="3277">
                  <c:v>35056</c:v>
                </c:pt>
                <c:pt idx="3278">
                  <c:v>35057</c:v>
                </c:pt>
                <c:pt idx="3279">
                  <c:v>35058</c:v>
                </c:pt>
                <c:pt idx="3280">
                  <c:v>35059</c:v>
                </c:pt>
                <c:pt idx="3281">
                  <c:v>35060</c:v>
                </c:pt>
                <c:pt idx="3282">
                  <c:v>35061</c:v>
                </c:pt>
                <c:pt idx="3283">
                  <c:v>35062</c:v>
                </c:pt>
                <c:pt idx="3284">
                  <c:v>35063</c:v>
                </c:pt>
                <c:pt idx="3285">
                  <c:v>35064</c:v>
                </c:pt>
                <c:pt idx="3286">
                  <c:v>35065</c:v>
                </c:pt>
                <c:pt idx="3287">
                  <c:v>35066</c:v>
                </c:pt>
                <c:pt idx="3288">
                  <c:v>35067</c:v>
                </c:pt>
                <c:pt idx="3289">
                  <c:v>35068</c:v>
                </c:pt>
                <c:pt idx="3290">
                  <c:v>35069</c:v>
                </c:pt>
                <c:pt idx="3291">
                  <c:v>35070</c:v>
                </c:pt>
                <c:pt idx="3292">
                  <c:v>35071</c:v>
                </c:pt>
                <c:pt idx="3293">
                  <c:v>35072</c:v>
                </c:pt>
                <c:pt idx="3294">
                  <c:v>35073</c:v>
                </c:pt>
                <c:pt idx="3295">
                  <c:v>35074</c:v>
                </c:pt>
                <c:pt idx="3296">
                  <c:v>35075</c:v>
                </c:pt>
                <c:pt idx="3297">
                  <c:v>35076</c:v>
                </c:pt>
                <c:pt idx="3298">
                  <c:v>35077</c:v>
                </c:pt>
                <c:pt idx="3299">
                  <c:v>35078</c:v>
                </c:pt>
                <c:pt idx="3300">
                  <c:v>35079</c:v>
                </c:pt>
                <c:pt idx="3301">
                  <c:v>35080</c:v>
                </c:pt>
                <c:pt idx="3302">
                  <c:v>35081</c:v>
                </c:pt>
                <c:pt idx="3303">
                  <c:v>35082</c:v>
                </c:pt>
                <c:pt idx="3304">
                  <c:v>35083</c:v>
                </c:pt>
                <c:pt idx="3305">
                  <c:v>35084</c:v>
                </c:pt>
                <c:pt idx="3306">
                  <c:v>35085</c:v>
                </c:pt>
                <c:pt idx="3307">
                  <c:v>35086</c:v>
                </c:pt>
                <c:pt idx="3308">
                  <c:v>35087</c:v>
                </c:pt>
                <c:pt idx="3309">
                  <c:v>35088</c:v>
                </c:pt>
                <c:pt idx="3310">
                  <c:v>35089</c:v>
                </c:pt>
                <c:pt idx="3311">
                  <c:v>35090</c:v>
                </c:pt>
                <c:pt idx="3312">
                  <c:v>35091</c:v>
                </c:pt>
                <c:pt idx="3313">
                  <c:v>35092</c:v>
                </c:pt>
                <c:pt idx="3314">
                  <c:v>35093</c:v>
                </c:pt>
                <c:pt idx="3315">
                  <c:v>35094</c:v>
                </c:pt>
                <c:pt idx="3316">
                  <c:v>35095</c:v>
                </c:pt>
                <c:pt idx="3317">
                  <c:v>35096</c:v>
                </c:pt>
                <c:pt idx="3318">
                  <c:v>35097</c:v>
                </c:pt>
                <c:pt idx="3319">
                  <c:v>35098</c:v>
                </c:pt>
                <c:pt idx="3320">
                  <c:v>35099</c:v>
                </c:pt>
                <c:pt idx="3321">
                  <c:v>35100</c:v>
                </c:pt>
                <c:pt idx="3322">
                  <c:v>35101</c:v>
                </c:pt>
                <c:pt idx="3323">
                  <c:v>35102</c:v>
                </c:pt>
                <c:pt idx="3324">
                  <c:v>35103</c:v>
                </c:pt>
                <c:pt idx="3325">
                  <c:v>35104</c:v>
                </c:pt>
                <c:pt idx="3326">
                  <c:v>35105</c:v>
                </c:pt>
                <c:pt idx="3327">
                  <c:v>35106</c:v>
                </c:pt>
                <c:pt idx="3328">
                  <c:v>35107</c:v>
                </c:pt>
                <c:pt idx="3329">
                  <c:v>35108</c:v>
                </c:pt>
                <c:pt idx="3330">
                  <c:v>35109</c:v>
                </c:pt>
                <c:pt idx="3331">
                  <c:v>35110</c:v>
                </c:pt>
                <c:pt idx="3332">
                  <c:v>35111</c:v>
                </c:pt>
                <c:pt idx="3333">
                  <c:v>35112</c:v>
                </c:pt>
                <c:pt idx="3334">
                  <c:v>35113</c:v>
                </c:pt>
                <c:pt idx="3335">
                  <c:v>35114</c:v>
                </c:pt>
                <c:pt idx="3336">
                  <c:v>35115</c:v>
                </c:pt>
                <c:pt idx="3337">
                  <c:v>35116</c:v>
                </c:pt>
                <c:pt idx="3338">
                  <c:v>35117</c:v>
                </c:pt>
                <c:pt idx="3339">
                  <c:v>35118</c:v>
                </c:pt>
                <c:pt idx="3340">
                  <c:v>35119</c:v>
                </c:pt>
                <c:pt idx="3341">
                  <c:v>35120</c:v>
                </c:pt>
                <c:pt idx="3342">
                  <c:v>35121</c:v>
                </c:pt>
                <c:pt idx="3343">
                  <c:v>35122</c:v>
                </c:pt>
                <c:pt idx="3344">
                  <c:v>35123</c:v>
                </c:pt>
                <c:pt idx="3345">
                  <c:v>35124</c:v>
                </c:pt>
                <c:pt idx="3346">
                  <c:v>35125</c:v>
                </c:pt>
                <c:pt idx="3347">
                  <c:v>35126</c:v>
                </c:pt>
                <c:pt idx="3348">
                  <c:v>35127</c:v>
                </c:pt>
                <c:pt idx="3349">
                  <c:v>35128</c:v>
                </c:pt>
                <c:pt idx="3350">
                  <c:v>35129</c:v>
                </c:pt>
                <c:pt idx="3351">
                  <c:v>35130</c:v>
                </c:pt>
                <c:pt idx="3352">
                  <c:v>35131</c:v>
                </c:pt>
                <c:pt idx="3353">
                  <c:v>35132</c:v>
                </c:pt>
                <c:pt idx="3354">
                  <c:v>35133</c:v>
                </c:pt>
                <c:pt idx="3355">
                  <c:v>35134</c:v>
                </c:pt>
                <c:pt idx="3356">
                  <c:v>35135</c:v>
                </c:pt>
                <c:pt idx="3357">
                  <c:v>35136</c:v>
                </c:pt>
                <c:pt idx="3358">
                  <c:v>35137</c:v>
                </c:pt>
                <c:pt idx="3359">
                  <c:v>35138</c:v>
                </c:pt>
                <c:pt idx="3360">
                  <c:v>35139</c:v>
                </c:pt>
                <c:pt idx="3361">
                  <c:v>35140</c:v>
                </c:pt>
                <c:pt idx="3362">
                  <c:v>35141</c:v>
                </c:pt>
                <c:pt idx="3363">
                  <c:v>35142</c:v>
                </c:pt>
                <c:pt idx="3364">
                  <c:v>35143</c:v>
                </c:pt>
                <c:pt idx="3365">
                  <c:v>35144</c:v>
                </c:pt>
                <c:pt idx="3366">
                  <c:v>35145</c:v>
                </c:pt>
                <c:pt idx="3367">
                  <c:v>35146</c:v>
                </c:pt>
                <c:pt idx="3368">
                  <c:v>35147</c:v>
                </c:pt>
                <c:pt idx="3369">
                  <c:v>35148</c:v>
                </c:pt>
                <c:pt idx="3370">
                  <c:v>35149</c:v>
                </c:pt>
                <c:pt idx="3371">
                  <c:v>35150</c:v>
                </c:pt>
                <c:pt idx="3372">
                  <c:v>35151</c:v>
                </c:pt>
                <c:pt idx="3373">
                  <c:v>35152</c:v>
                </c:pt>
                <c:pt idx="3374">
                  <c:v>35153</c:v>
                </c:pt>
                <c:pt idx="3375">
                  <c:v>35154</c:v>
                </c:pt>
                <c:pt idx="3376">
                  <c:v>35155</c:v>
                </c:pt>
                <c:pt idx="3377">
                  <c:v>35156</c:v>
                </c:pt>
                <c:pt idx="3378">
                  <c:v>35157</c:v>
                </c:pt>
                <c:pt idx="3379">
                  <c:v>35158</c:v>
                </c:pt>
                <c:pt idx="3380">
                  <c:v>35159</c:v>
                </c:pt>
                <c:pt idx="3381">
                  <c:v>35160</c:v>
                </c:pt>
                <c:pt idx="3382">
                  <c:v>35161</c:v>
                </c:pt>
                <c:pt idx="3383">
                  <c:v>35162</c:v>
                </c:pt>
                <c:pt idx="3384">
                  <c:v>35163</c:v>
                </c:pt>
                <c:pt idx="3385">
                  <c:v>35164</c:v>
                </c:pt>
                <c:pt idx="3386">
                  <c:v>35165</c:v>
                </c:pt>
                <c:pt idx="3387">
                  <c:v>35166</c:v>
                </c:pt>
                <c:pt idx="3388">
                  <c:v>35167</c:v>
                </c:pt>
                <c:pt idx="3389">
                  <c:v>35168</c:v>
                </c:pt>
                <c:pt idx="3390">
                  <c:v>35169</c:v>
                </c:pt>
                <c:pt idx="3391">
                  <c:v>35170</c:v>
                </c:pt>
                <c:pt idx="3392">
                  <c:v>35171</c:v>
                </c:pt>
                <c:pt idx="3393">
                  <c:v>35172</c:v>
                </c:pt>
                <c:pt idx="3394">
                  <c:v>35173</c:v>
                </c:pt>
                <c:pt idx="3395">
                  <c:v>35174</c:v>
                </c:pt>
                <c:pt idx="3396">
                  <c:v>35175</c:v>
                </c:pt>
                <c:pt idx="3397">
                  <c:v>35176</c:v>
                </c:pt>
                <c:pt idx="3398">
                  <c:v>35177</c:v>
                </c:pt>
                <c:pt idx="3399">
                  <c:v>35178</c:v>
                </c:pt>
                <c:pt idx="3400">
                  <c:v>35179</c:v>
                </c:pt>
                <c:pt idx="3401">
                  <c:v>35180</c:v>
                </c:pt>
                <c:pt idx="3402">
                  <c:v>35181</c:v>
                </c:pt>
                <c:pt idx="3403">
                  <c:v>35182</c:v>
                </c:pt>
                <c:pt idx="3404">
                  <c:v>35183</c:v>
                </c:pt>
                <c:pt idx="3405">
                  <c:v>35184</c:v>
                </c:pt>
                <c:pt idx="3406">
                  <c:v>35185</c:v>
                </c:pt>
                <c:pt idx="3407">
                  <c:v>35186</c:v>
                </c:pt>
                <c:pt idx="3408">
                  <c:v>35187</c:v>
                </c:pt>
                <c:pt idx="3409">
                  <c:v>35188</c:v>
                </c:pt>
                <c:pt idx="3410">
                  <c:v>35189</c:v>
                </c:pt>
                <c:pt idx="3411">
                  <c:v>35190</c:v>
                </c:pt>
                <c:pt idx="3412">
                  <c:v>35191</c:v>
                </c:pt>
                <c:pt idx="3413">
                  <c:v>35192</c:v>
                </c:pt>
                <c:pt idx="3414">
                  <c:v>35193</c:v>
                </c:pt>
                <c:pt idx="3415">
                  <c:v>35194</c:v>
                </c:pt>
                <c:pt idx="3416">
                  <c:v>35195</c:v>
                </c:pt>
                <c:pt idx="3417">
                  <c:v>35196</c:v>
                </c:pt>
                <c:pt idx="3418">
                  <c:v>35197</c:v>
                </c:pt>
                <c:pt idx="3419">
                  <c:v>35198</c:v>
                </c:pt>
                <c:pt idx="3420">
                  <c:v>35199</c:v>
                </c:pt>
                <c:pt idx="3421">
                  <c:v>35200</c:v>
                </c:pt>
                <c:pt idx="3422">
                  <c:v>35201</c:v>
                </c:pt>
                <c:pt idx="3423">
                  <c:v>35202</c:v>
                </c:pt>
                <c:pt idx="3424">
                  <c:v>35203</c:v>
                </c:pt>
                <c:pt idx="3425">
                  <c:v>35204</c:v>
                </c:pt>
                <c:pt idx="3426">
                  <c:v>35205</c:v>
                </c:pt>
                <c:pt idx="3427">
                  <c:v>35206</c:v>
                </c:pt>
                <c:pt idx="3428">
                  <c:v>35207</c:v>
                </c:pt>
                <c:pt idx="3429">
                  <c:v>35208</c:v>
                </c:pt>
                <c:pt idx="3430">
                  <c:v>35209</c:v>
                </c:pt>
                <c:pt idx="3431">
                  <c:v>35210</c:v>
                </c:pt>
                <c:pt idx="3432">
                  <c:v>35211</c:v>
                </c:pt>
                <c:pt idx="3433">
                  <c:v>35212</c:v>
                </c:pt>
                <c:pt idx="3434">
                  <c:v>35213</c:v>
                </c:pt>
                <c:pt idx="3435">
                  <c:v>35214</c:v>
                </c:pt>
                <c:pt idx="3436">
                  <c:v>35215</c:v>
                </c:pt>
                <c:pt idx="3437">
                  <c:v>35216</c:v>
                </c:pt>
                <c:pt idx="3438">
                  <c:v>35217</c:v>
                </c:pt>
                <c:pt idx="3439">
                  <c:v>35218</c:v>
                </c:pt>
                <c:pt idx="3440">
                  <c:v>35219</c:v>
                </c:pt>
                <c:pt idx="3441">
                  <c:v>35220</c:v>
                </c:pt>
                <c:pt idx="3442">
                  <c:v>35221</c:v>
                </c:pt>
                <c:pt idx="3443">
                  <c:v>35222</c:v>
                </c:pt>
                <c:pt idx="3444">
                  <c:v>35223</c:v>
                </c:pt>
                <c:pt idx="3445">
                  <c:v>35224</c:v>
                </c:pt>
                <c:pt idx="3446">
                  <c:v>35225</c:v>
                </c:pt>
                <c:pt idx="3447">
                  <c:v>35226</c:v>
                </c:pt>
                <c:pt idx="3448">
                  <c:v>35227</c:v>
                </c:pt>
                <c:pt idx="3449">
                  <c:v>35228</c:v>
                </c:pt>
                <c:pt idx="3450">
                  <c:v>35229</c:v>
                </c:pt>
                <c:pt idx="3451">
                  <c:v>35230</c:v>
                </c:pt>
                <c:pt idx="3452">
                  <c:v>35231</c:v>
                </c:pt>
                <c:pt idx="3453">
                  <c:v>35232</c:v>
                </c:pt>
                <c:pt idx="3454">
                  <c:v>35233</c:v>
                </c:pt>
                <c:pt idx="3455">
                  <c:v>35234</c:v>
                </c:pt>
                <c:pt idx="3456">
                  <c:v>35235</c:v>
                </c:pt>
                <c:pt idx="3457">
                  <c:v>35236</c:v>
                </c:pt>
                <c:pt idx="3458">
                  <c:v>35237</c:v>
                </c:pt>
                <c:pt idx="3459">
                  <c:v>35238</c:v>
                </c:pt>
                <c:pt idx="3460">
                  <c:v>35239</c:v>
                </c:pt>
                <c:pt idx="3461">
                  <c:v>35240</c:v>
                </c:pt>
                <c:pt idx="3462">
                  <c:v>35241</c:v>
                </c:pt>
                <c:pt idx="3463">
                  <c:v>35242</c:v>
                </c:pt>
                <c:pt idx="3464">
                  <c:v>35243</c:v>
                </c:pt>
                <c:pt idx="3465">
                  <c:v>35244</c:v>
                </c:pt>
                <c:pt idx="3466">
                  <c:v>35245</c:v>
                </c:pt>
                <c:pt idx="3467">
                  <c:v>35246</c:v>
                </c:pt>
                <c:pt idx="3468">
                  <c:v>35247</c:v>
                </c:pt>
                <c:pt idx="3469">
                  <c:v>35248</c:v>
                </c:pt>
                <c:pt idx="3470">
                  <c:v>35249</c:v>
                </c:pt>
                <c:pt idx="3471">
                  <c:v>35250</c:v>
                </c:pt>
                <c:pt idx="3472">
                  <c:v>35251</c:v>
                </c:pt>
                <c:pt idx="3473">
                  <c:v>35252</c:v>
                </c:pt>
                <c:pt idx="3474">
                  <c:v>35253</c:v>
                </c:pt>
                <c:pt idx="3475">
                  <c:v>35254</c:v>
                </c:pt>
                <c:pt idx="3476">
                  <c:v>35255</c:v>
                </c:pt>
                <c:pt idx="3477">
                  <c:v>35256</c:v>
                </c:pt>
                <c:pt idx="3478">
                  <c:v>35257</c:v>
                </c:pt>
                <c:pt idx="3479">
                  <c:v>35258</c:v>
                </c:pt>
                <c:pt idx="3480">
                  <c:v>35259</c:v>
                </c:pt>
                <c:pt idx="3481">
                  <c:v>35260</c:v>
                </c:pt>
                <c:pt idx="3482">
                  <c:v>35261</c:v>
                </c:pt>
                <c:pt idx="3483">
                  <c:v>35262</c:v>
                </c:pt>
                <c:pt idx="3484">
                  <c:v>35263</c:v>
                </c:pt>
                <c:pt idx="3485">
                  <c:v>35264</c:v>
                </c:pt>
                <c:pt idx="3486">
                  <c:v>35265</c:v>
                </c:pt>
                <c:pt idx="3487">
                  <c:v>35266</c:v>
                </c:pt>
                <c:pt idx="3488">
                  <c:v>35267</c:v>
                </c:pt>
                <c:pt idx="3489">
                  <c:v>35268</c:v>
                </c:pt>
                <c:pt idx="3490">
                  <c:v>35269</c:v>
                </c:pt>
                <c:pt idx="3491">
                  <c:v>35270</c:v>
                </c:pt>
                <c:pt idx="3492">
                  <c:v>35271</c:v>
                </c:pt>
                <c:pt idx="3493">
                  <c:v>35272</c:v>
                </c:pt>
                <c:pt idx="3494">
                  <c:v>35273</c:v>
                </c:pt>
                <c:pt idx="3495">
                  <c:v>35274</c:v>
                </c:pt>
                <c:pt idx="3496">
                  <c:v>35275</c:v>
                </c:pt>
                <c:pt idx="3497">
                  <c:v>35276</c:v>
                </c:pt>
                <c:pt idx="3498">
                  <c:v>35277</c:v>
                </c:pt>
                <c:pt idx="3499">
                  <c:v>35278</c:v>
                </c:pt>
                <c:pt idx="3500">
                  <c:v>35279</c:v>
                </c:pt>
                <c:pt idx="3501">
                  <c:v>35280</c:v>
                </c:pt>
                <c:pt idx="3502">
                  <c:v>35281</c:v>
                </c:pt>
                <c:pt idx="3503">
                  <c:v>35282</c:v>
                </c:pt>
                <c:pt idx="3504">
                  <c:v>35283</c:v>
                </c:pt>
                <c:pt idx="3505">
                  <c:v>35284</c:v>
                </c:pt>
                <c:pt idx="3506">
                  <c:v>35285</c:v>
                </c:pt>
                <c:pt idx="3507">
                  <c:v>35286</c:v>
                </c:pt>
                <c:pt idx="3508">
                  <c:v>35287</c:v>
                </c:pt>
                <c:pt idx="3509">
                  <c:v>35288</c:v>
                </c:pt>
                <c:pt idx="3510">
                  <c:v>35289</c:v>
                </c:pt>
                <c:pt idx="3511">
                  <c:v>35290</c:v>
                </c:pt>
                <c:pt idx="3512">
                  <c:v>35291</c:v>
                </c:pt>
                <c:pt idx="3513">
                  <c:v>35292</c:v>
                </c:pt>
                <c:pt idx="3514">
                  <c:v>35293</c:v>
                </c:pt>
                <c:pt idx="3515">
                  <c:v>35294</c:v>
                </c:pt>
                <c:pt idx="3516">
                  <c:v>35295</c:v>
                </c:pt>
                <c:pt idx="3517">
                  <c:v>35296</c:v>
                </c:pt>
                <c:pt idx="3518">
                  <c:v>35297</c:v>
                </c:pt>
                <c:pt idx="3519">
                  <c:v>35298</c:v>
                </c:pt>
                <c:pt idx="3520">
                  <c:v>35299</c:v>
                </c:pt>
                <c:pt idx="3521">
                  <c:v>35300</c:v>
                </c:pt>
                <c:pt idx="3522">
                  <c:v>35301</c:v>
                </c:pt>
                <c:pt idx="3523">
                  <c:v>35302</c:v>
                </c:pt>
                <c:pt idx="3524">
                  <c:v>35303</c:v>
                </c:pt>
                <c:pt idx="3525">
                  <c:v>35304</c:v>
                </c:pt>
                <c:pt idx="3526">
                  <c:v>35305</c:v>
                </c:pt>
                <c:pt idx="3527">
                  <c:v>35306</c:v>
                </c:pt>
                <c:pt idx="3528">
                  <c:v>35307</c:v>
                </c:pt>
                <c:pt idx="3529">
                  <c:v>35308</c:v>
                </c:pt>
                <c:pt idx="3530">
                  <c:v>35309</c:v>
                </c:pt>
                <c:pt idx="3531">
                  <c:v>35310</c:v>
                </c:pt>
                <c:pt idx="3532">
                  <c:v>35311</c:v>
                </c:pt>
                <c:pt idx="3533">
                  <c:v>35312</c:v>
                </c:pt>
                <c:pt idx="3534">
                  <c:v>35313</c:v>
                </c:pt>
                <c:pt idx="3535">
                  <c:v>35314</c:v>
                </c:pt>
                <c:pt idx="3536">
                  <c:v>35315</c:v>
                </c:pt>
                <c:pt idx="3537">
                  <c:v>35316</c:v>
                </c:pt>
                <c:pt idx="3538">
                  <c:v>35317</c:v>
                </c:pt>
                <c:pt idx="3539">
                  <c:v>35318</c:v>
                </c:pt>
                <c:pt idx="3540">
                  <c:v>35319</c:v>
                </c:pt>
                <c:pt idx="3541">
                  <c:v>35320</c:v>
                </c:pt>
                <c:pt idx="3542">
                  <c:v>35321</c:v>
                </c:pt>
                <c:pt idx="3543">
                  <c:v>35322</c:v>
                </c:pt>
                <c:pt idx="3544">
                  <c:v>35323</c:v>
                </c:pt>
                <c:pt idx="3545">
                  <c:v>35324</c:v>
                </c:pt>
                <c:pt idx="3546">
                  <c:v>35325</c:v>
                </c:pt>
                <c:pt idx="3547">
                  <c:v>35326</c:v>
                </c:pt>
                <c:pt idx="3548">
                  <c:v>35327</c:v>
                </c:pt>
                <c:pt idx="3549">
                  <c:v>35328</c:v>
                </c:pt>
                <c:pt idx="3550">
                  <c:v>35329</c:v>
                </c:pt>
                <c:pt idx="3551">
                  <c:v>35330</c:v>
                </c:pt>
                <c:pt idx="3552">
                  <c:v>35331</c:v>
                </c:pt>
                <c:pt idx="3553">
                  <c:v>35332</c:v>
                </c:pt>
                <c:pt idx="3554">
                  <c:v>35333</c:v>
                </c:pt>
                <c:pt idx="3555">
                  <c:v>35334</c:v>
                </c:pt>
                <c:pt idx="3556">
                  <c:v>35335</c:v>
                </c:pt>
                <c:pt idx="3557">
                  <c:v>35336</c:v>
                </c:pt>
                <c:pt idx="3558">
                  <c:v>35337</c:v>
                </c:pt>
                <c:pt idx="3559">
                  <c:v>35338</c:v>
                </c:pt>
                <c:pt idx="3560">
                  <c:v>35339</c:v>
                </c:pt>
                <c:pt idx="3561">
                  <c:v>35340</c:v>
                </c:pt>
                <c:pt idx="3562">
                  <c:v>35341</c:v>
                </c:pt>
                <c:pt idx="3563">
                  <c:v>35342</c:v>
                </c:pt>
                <c:pt idx="3564">
                  <c:v>35343</c:v>
                </c:pt>
                <c:pt idx="3565">
                  <c:v>35344</c:v>
                </c:pt>
                <c:pt idx="3566">
                  <c:v>35345</c:v>
                </c:pt>
                <c:pt idx="3567">
                  <c:v>35346</c:v>
                </c:pt>
                <c:pt idx="3568">
                  <c:v>35347</c:v>
                </c:pt>
                <c:pt idx="3569">
                  <c:v>35348</c:v>
                </c:pt>
                <c:pt idx="3570">
                  <c:v>35349</c:v>
                </c:pt>
                <c:pt idx="3571">
                  <c:v>35350</c:v>
                </c:pt>
                <c:pt idx="3572">
                  <c:v>35351</c:v>
                </c:pt>
                <c:pt idx="3573">
                  <c:v>35352</c:v>
                </c:pt>
                <c:pt idx="3574">
                  <c:v>35353</c:v>
                </c:pt>
                <c:pt idx="3575">
                  <c:v>35354</c:v>
                </c:pt>
                <c:pt idx="3576">
                  <c:v>35355</c:v>
                </c:pt>
                <c:pt idx="3577">
                  <c:v>35356</c:v>
                </c:pt>
                <c:pt idx="3578">
                  <c:v>35357</c:v>
                </c:pt>
                <c:pt idx="3579">
                  <c:v>35358</c:v>
                </c:pt>
                <c:pt idx="3580">
                  <c:v>35359</c:v>
                </c:pt>
                <c:pt idx="3581">
                  <c:v>35360</c:v>
                </c:pt>
                <c:pt idx="3582">
                  <c:v>35361</c:v>
                </c:pt>
                <c:pt idx="3583">
                  <c:v>35362</c:v>
                </c:pt>
                <c:pt idx="3584">
                  <c:v>35363</c:v>
                </c:pt>
                <c:pt idx="3585">
                  <c:v>35364</c:v>
                </c:pt>
                <c:pt idx="3586">
                  <c:v>35365</c:v>
                </c:pt>
                <c:pt idx="3587">
                  <c:v>35366</c:v>
                </c:pt>
                <c:pt idx="3588">
                  <c:v>35367</c:v>
                </c:pt>
                <c:pt idx="3589">
                  <c:v>35368</c:v>
                </c:pt>
                <c:pt idx="3590">
                  <c:v>35369</c:v>
                </c:pt>
                <c:pt idx="3591">
                  <c:v>35370</c:v>
                </c:pt>
                <c:pt idx="3592">
                  <c:v>35371</c:v>
                </c:pt>
                <c:pt idx="3593">
                  <c:v>35372</c:v>
                </c:pt>
                <c:pt idx="3594">
                  <c:v>35373</c:v>
                </c:pt>
                <c:pt idx="3595">
                  <c:v>35374</c:v>
                </c:pt>
                <c:pt idx="3596">
                  <c:v>35375</c:v>
                </c:pt>
                <c:pt idx="3597">
                  <c:v>35376</c:v>
                </c:pt>
                <c:pt idx="3598">
                  <c:v>35377</c:v>
                </c:pt>
                <c:pt idx="3599">
                  <c:v>35378</c:v>
                </c:pt>
                <c:pt idx="3600">
                  <c:v>35379</c:v>
                </c:pt>
                <c:pt idx="3601">
                  <c:v>35380</c:v>
                </c:pt>
                <c:pt idx="3602">
                  <c:v>35381</c:v>
                </c:pt>
                <c:pt idx="3603">
                  <c:v>35382</c:v>
                </c:pt>
                <c:pt idx="3604">
                  <c:v>35383</c:v>
                </c:pt>
                <c:pt idx="3605">
                  <c:v>35384</c:v>
                </c:pt>
                <c:pt idx="3606">
                  <c:v>35385</c:v>
                </c:pt>
                <c:pt idx="3607">
                  <c:v>35386</c:v>
                </c:pt>
                <c:pt idx="3608">
                  <c:v>35387</c:v>
                </c:pt>
                <c:pt idx="3609">
                  <c:v>35388</c:v>
                </c:pt>
                <c:pt idx="3610">
                  <c:v>35389</c:v>
                </c:pt>
                <c:pt idx="3611">
                  <c:v>35390</c:v>
                </c:pt>
                <c:pt idx="3612">
                  <c:v>35391</c:v>
                </c:pt>
                <c:pt idx="3613">
                  <c:v>35392</c:v>
                </c:pt>
                <c:pt idx="3614">
                  <c:v>35393</c:v>
                </c:pt>
                <c:pt idx="3615">
                  <c:v>35394</c:v>
                </c:pt>
                <c:pt idx="3616">
                  <c:v>35395</c:v>
                </c:pt>
                <c:pt idx="3617">
                  <c:v>35396</c:v>
                </c:pt>
                <c:pt idx="3618">
                  <c:v>35397</c:v>
                </c:pt>
                <c:pt idx="3619">
                  <c:v>35398</c:v>
                </c:pt>
                <c:pt idx="3620">
                  <c:v>35399</c:v>
                </c:pt>
                <c:pt idx="3621">
                  <c:v>35400</c:v>
                </c:pt>
                <c:pt idx="3622">
                  <c:v>35401</c:v>
                </c:pt>
                <c:pt idx="3623">
                  <c:v>35402</c:v>
                </c:pt>
                <c:pt idx="3624">
                  <c:v>35403</c:v>
                </c:pt>
                <c:pt idx="3625">
                  <c:v>35404</c:v>
                </c:pt>
                <c:pt idx="3626">
                  <c:v>35405</c:v>
                </c:pt>
                <c:pt idx="3627">
                  <c:v>35406</c:v>
                </c:pt>
                <c:pt idx="3628">
                  <c:v>35407</c:v>
                </c:pt>
                <c:pt idx="3629">
                  <c:v>35408</c:v>
                </c:pt>
                <c:pt idx="3630">
                  <c:v>35409</c:v>
                </c:pt>
                <c:pt idx="3631">
                  <c:v>35410</c:v>
                </c:pt>
                <c:pt idx="3632">
                  <c:v>35411</c:v>
                </c:pt>
                <c:pt idx="3633">
                  <c:v>35412</c:v>
                </c:pt>
                <c:pt idx="3634">
                  <c:v>35413</c:v>
                </c:pt>
                <c:pt idx="3635">
                  <c:v>35414</c:v>
                </c:pt>
                <c:pt idx="3636">
                  <c:v>35415</c:v>
                </c:pt>
                <c:pt idx="3637">
                  <c:v>35416</c:v>
                </c:pt>
                <c:pt idx="3638">
                  <c:v>35417</c:v>
                </c:pt>
                <c:pt idx="3639">
                  <c:v>35418</c:v>
                </c:pt>
                <c:pt idx="3640">
                  <c:v>35419</c:v>
                </c:pt>
                <c:pt idx="3641">
                  <c:v>35420</c:v>
                </c:pt>
                <c:pt idx="3642">
                  <c:v>35421</c:v>
                </c:pt>
                <c:pt idx="3643">
                  <c:v>35422</c:v>
                </c:pt>
                <c:pt idx="3644">
                  <c:v>35423</c:v>
                </c:pt>
                <c:pt idx="3645">
                  <c:v>35424</c:v>
                </c:pt>
                <c:pt idx="3646">
                  <c:v>35425</c:v>
                </c:pt>
                <c:pt idx="3647">
                  <c:v>35426</c:v>
                </c:pt>
                <c:pt idx="3648">
                  <c:v>35427</c:v>
                </c:pt>
                <c:pt idx="3649">
                  <c:v>35428</c:v>
                </c:pt>
                <c:pt idx="3650">
                  <c:v>35429</c:v>
                </c:pt>
                <c:pt idx="3651">
                  <c:v>35430</c:v>
                </c:pt>
                <c:pt idx="3652">
                  <c:v>35431</c:v>
                </c:pt>
                <c:pt idx="3653">
                  <c:v>35432</c:v>
                </c:pt>
                <c:pt idx="3654">
                  <c:v>35433</c:v>
                </c:pt>
                <c:pt idx="3655">
                  <c:v>35434</c:v>
                </c:pt>
                <c:pt idx="3656">
                  <c:v>35435</c:v>
                </c:pt>
                <c:pt idx="3657">
                  <c:v>35436</c:v>
                </c:pt>
                <c:pt idx="3658">
                  <c:v>35437</c:v>
                </c:pt>
                <c:pt idx="3659">
                  <c:v>35438</c:v>
                </c:pt>
                <c:pt idx="3660">
                  <c:v>35439</c:v>
                </c:pt>
                <c:pt idx="3661">
                  <c:v>35440</c:v>
                </c:pt>
                <c:pt idx="3662">
                  <c:v>35441</c:v>
                </c:pt>
                <c:pt idx="3663">
                  <c:v>35442</c:v>
                </c:pt>
                <c:pt idx="3664">
                  <c:v>35443</c:v>
                </c:pt>
                <c:pt idx="3665">
                  <c:v>35444</c:v>
                </c:pt>
                <c:pt idx="3666">
                  <c:v>35445</c:v>
                </c:pt>
                <c:pt idx="3667">
                  <c:v>35446</c:v>
                </c:pt>
                <c:pt idx="3668">
                  <c:v>35447</c:v>
                </c:pt>
                <c:pt idx="3669">
                  <c:v>35448</c:v>
                </c:pt>
                <c:pt idx="3670">
                  <c:v>35449</c:v>
                </c:pt>
                <c:pt idx="3671">
                  <c:v>35450</c:v>
                </c:pt>
                <c:pt idx="3672">
                  <c:v>35451</c:v>
                </c:pt>
                <c:pt idx="3673">
                  <c:v>35452</c:v>
                </c:pt>
                <c:pt idx="3674">
                  <c:v>35453</c:v>
                </c:pt>
                <c:pt idx="3675">
                  <c:v>35454</c:v>
                </c:pt>
                <c:pt idx="3676">
                  <c:v>35455</c:v>
                </c:pt>
                <c:pt idx="3677">
                  <c:v>35456</c:v>
                </c:pt>
                <c:pt idx="3678">
                  <c:v>35457</c:v>
                </c:pt>
                <c:pt idx="3679">
                  <c:v>35458</c:v>
                </c:pt>
                <c:pt idx="3680">
                  <c:v>35459</c:v>
                </c:pt>
                <c:pt idx="3681">
                  <c:v>35460</c:v>
                </c:pt>
                <c:pt idx="3682">
                  <c:v>35461</c:v>
                </c:pt>
                <c:pt idx="3683">
                  <c:v>35462</c:v>
                </c:pt>
                <c:pt idx="3684">
                  <c:v>35463</c:v>
                </c:pt>
                <c:pt idx="3685">
                  <c:v>35464</c:v>
                </c:pt>
                <c:pt idx="3686">
                  <c:v>35465</c:v>
                </c:pt>
                <c:pt idx="3687">
                  <c:v>35466</c:v>
                </c:pt>
                <c:pt idx="3688">
                  <c:v>35467</c:v>
                </c:pt>
                <c:pt idx="3689">
                  <c:v>35468</c:v>
                </c:pt>
                <c:pt idx="3690">
                  <c:v>35469</c:v>
                </c:pt>
                <c:pt idx="3691">
                  <c:v>35470</c:v>
                </c:pt>
                <c:pt idx="3692">
                  <c:v>35471</c:v>
                </c:pt>
                <c:pt idx="3693">
                  <c:v>35472</c:v>
                </c:pt>
                <c:pt idx="3694">
                  <c:v>35473</c:v>
                </c:pt>
                <c:pt idx="3695">
                  <c:v>35474</c:v>
                </c:pt>
                <c:pt idx="3696">
                  <c:v>35475</c:v>
                </c:pt>
                <c:pt idx="3697">
                  <c:v>35476</c:v>
                </c:pt>
                <c:pt idx="3698">
                  <c:v>35477</c:v>
                </c:pt>
                <c:pt idx="3699">
                  <c:v>35478</c:v>
                </c:pt>
                <c:pt idx="3700">
                  <c:v>35479</c:v>
                </c:pt>
                <c:pt idx="3701">
                  <c:v>35480</c:v>
                </c:pt>
                <c:pt idx="3702">
                  <c:v>35481</c:v>
                </c:pt>
                <c:pt idx="3703">
                  <c:v>35482</c:v>
                </c:pt>
                <c:pt idx="3704">
                  <c:v>35483</c:v>
                </c:pt>
                <c:pt idx="3705">
                  <c:v>35484</c:v>
                </c:pt>
                <c:pt idx="3706">
                  <c:v>35485</c:v>
                </c:pt>
                <c:pt idx="3707">
                  <c:v>35486</c:v>
                </c:pt>
                <c:pt idx="3708">
                  <c:v>35487</c:v>
                </c:pt>
                <c:pt idx="3709">
                  <c:v>35488</c:v>
                </c:pt>
                <c:pt idx="3710">
                  <c:v>35489</c:v>
                </c:pt>
                <c:pt idx="3711">
                  <c:v>35490</c:v>
                </c:pt>
                <c:pt idx="3712">
                  <c:v>35491</c:v>
                </c:pt>
                <c:pt idx="3713">
                  <c:v>35492</c:v>
                </c:pt>
                <c:pt idx="3714">
                  <c:v>35493</c:v>
                </c:pt>
                <c:pt idx="3715">
                  <c:v>35494</c:v>
                </c:pt>
                <c:pt idx="3716">
                  <c:v>35495</c:v>
                </c:pt>
                <c:pt idx="3717">
                  <c:v>35496</c:v>
                </c:pt>
                <c:pt idx="3718">
                  <c:v>35497</c:v>
                </c:pt>
                <c:pt idx="3719">
                  <c:v>35498</c:v>
                </c:pt>
                <c:pt idx="3720">
                  <c:v>35499</c:v>
                </c:pt>
                <c:pt idx="3721">
                  <c:v>35500</c:v>
                </c:pt>
                <c:pt idx="3722">
                  <c:v>35501</c:v>
                </c:pt>
                <c:pt idx="3723">
                  <c:v>35502</c:v>
                </c:pt>
                <c:pt idx="3724">
                  <c:v>35503</c:v>
                </c:pt>
                <c:pt idx="3725">
                  <c:v>35504</c:v>
                </c:pt>
                <c:pt idx="3726">
                  <c:v>35505</c:v>
                </c:pt>
                <c:pt idx="3727">
                  <c:v>35506</c:v>
                </c:pt>
                <c:pt idx="3728">
                  <c:v>35507</c:v>
                </c:pt>
                <c:pt idx="3729">
                  <c:v>35508</c:v>
                </c:pt>
                <c:pt idx="3730">
                  <c:v>35509</c:v>
                </c:pt>
                <c:pt idx="3731">
                  <c:v>35510</c:v>
                </c:pt>
                <c:pt idx="3732">
                  <c:v>35511</c:v>
                </c:pt>
                <c:pt idx="3733">
                  <c:v>35512</c:v>
                </c:pt>
                <c:pt idx="3734">
                  <c:v>35513</c:v>
                </c:pt>
                <c:pt idx="3735">
                  <c:v>35514</c:v>
                </c:pt>
                <c:pt idx="3736">
                  <c:v>35515</c:v>
                </c:pt>
                <c:pt idx="3737">
                  <c:v>35516</c:v>
                </c:pt>
                <c:pt idx="3738">
                  <c:v>35517</c:v>
                </c:pt>
                <c:pt idx="3739">
                  <c:v>35518</c:v>
                </c:pt>
                <c:pt idx="3740">
                  <c:v>35519</c:v>
                </c:pt>
                <c:pt idx="3741">
                  <c:v>35520</c:v>
                </c:pt>
                <c:pt idx="3742">
                  <c:v>35521</c:v>
                </c:pt>
                <c:pt idx="3743">
                  <c:v>35522</c:v>
                </c:pt>
                <c:pt idx="3744">
                  <c:v>35523</c:v>
                </c:pt>
                <c:pt idx="3745">
                  <c:v>35524</c:v>
                </c:pt>
                <c:pt idx="3746">
                  <c:v>35525</c:v>
                </c:pt>
                <c:pt idx="3747">
                  <c:v>35526</c:v>
                </c:pt>
                <c:pt idx="3748">
                  <c:v>35527</c:v>
                </c:pt>
                <c:pt idx="3749">
                  <c:v>35528</c:v>
                </c:pt>
                <c:pt idx="3750">
                  <c:v>35529</c:v>
                </c:pt>
                <c:pt idx="3751">
                  <c:v>35530</c:v>
                </c:pt>
                <c:pt idx="3752">
                  <c:v>35531</c:v>
                </c:pt>
                <c:pt idx="3753">
                  <c:v>35532</c:v>
                </c:pt>
                <c:pt idx="3754">
                  <c:v>35533</c:v>
                </c:pt>
                <c:pt idx="3755">
                  <c:v>35534</c:v>
                </c:pt>
                <c:pt idx="3756">
                  <c:v>35535</c:v>
                </c:pt>
                <c:pt idx="3757">
                  <c:v>35536</c:v>
                </c:pt>
                <c:pt idx="3758">
                  <c:v>35537</c:v>
                </c:pt>
                <c:pt idx="3759">
                  <c:v>35538</c:v>
                </c:pt>
                <c:pt idx="3760">
                  <c:v>35539</c:v>
                </c:pt>
                <c:pt idx="3761">
                  <c:v>35540</c:v>
                </c:pt>
                <c:pt idx="3762">
                  <c:v>35541</c:v>
                </c:pt>
                <c:pt idx="3763">
                  <c:v>35542</c:v>
                </c:pt>
                <c:pt idx="3764">
                  <c:v>35543</c:v>
                </c:pt>
                <c:pt idx="3765">
                  <c:v>35544</c:v>
                </c:pt>
                <c:pt idx="3766">
                  <c:v>35545</c:v>
                </c:pt>
                <c:pt idx="3767">
                  <c:v>35546</c:v>
                </c:pt>
                <c:pt idx="3768">
                  <c:v>35547</c:v>
                </c:pt>
                <c:pt idx="3769">
                  <c:v>35548</c:v>
                </c:pt>
                <c:pt idx="3770">
                  <c:v>35549</c:v>
                </c:pt>
                <c:pt idx="3771">
                  <c:v>35550</c:v>
                </c:pt>
                <c:pt idx="3772">
                  <c:v>35551</c:v>
                </c:pt>
                <c:pt idx="3773">
                  <c:v>35552</c:v>
                </c:pt>
                <c:pt idx="3774">
                  <c:v>35553</c:v>
                </c:pt>
                <c:pt idx="3775">
                  <c:v>35554</c:v>
                </c:pt>
                <c:pt idx="3776">
                  <c:v>35555</c:v>
                </c:pt>
                <c:pt idx="3777">
                  <c:v>35556</c:v>
                </c:pt>
                <c:pt idx="3778">
                  <c:v>35557</c:v>
                </c:pt>
                <c:pt idx="3779">
                  <c:v>35558</c:v>
                </c:pt>
                <c:pt idx="3780">
                  <c:v>35559</c:v>
                </c:pt>
                <c:pt idx="3781">
                  <c:v>35560</c:v>
                </c:pt>
                <c:pt idx="3782">
                  <c:v>35561</c:v>
                </c:pt>
                <c:pt idx="3783">
                  <c:v>35562</c:v>
                </c:pt>
                <c:pt idx="3784">
                  <c:v>35563</c:v>
                </c:pt>
                <c:pt idx="3785">
                  <c:v>35564</c:v>
                </c:pt>
                <c:pt idx="3786">
                  <c:v>35565</c:v>
                </c:pt>
                <c:pt idx="3787">
                  <c:v>35566</c:v>
                </c:pt>
                <c:pt idx="3788">
                  <c:v>35567</c:v>
                </c:pt>
                <c:pt idx="3789">
                  <c:v>35568</c:v>
                </c:pt>
                <c:pt idx="3790">
                  <c:v>35569</c:v>
                </c:pt>
                <c:pt idx="3791">
                  <c:v>35570</c:v>
                </c:pt>
                <c:pt idx="3792">
                  <c:v>35571</c:v>
                </c:pt>
                <c:pt idx="3793">
                  <c:v>35572</c:v>
                </c:pt>
                <c:pt idx="3794">
                  <c:v>35573</c:v>
                </c:pt>
                <c:pt idx="3795">
                  <c:v>35574</c:v>
                </c:pt>
                <c:pt idx="3796">
                  <c:v>35575</c:v>
                </c:pt>
                <c:pt idx="3797">
                  <c:v>35576</c:v>
                </c:pt>
                <c:pt idx="3798">
                  <c:v>35577</c:v>
                </c:pt>
                <c:pt idx="3799">
                  <c:v>35578</c:v>
                </c:pt>
                <c:pt idx="3800">
                  <c:v>35579</c:v>
                </c:pt>
                <c:pt idx="3801">
                  <c:v>35580</c:v>
                </c:pt>
                <c:pt idx="3802">
                  <c:v>35581</c:v>
                </c:pt>
                <c:pt idx="3803">
                  <c:v>35582</c:v>
                </c:pt>
                <c:pt idx="3804">
                  <c:v>35583</c:v>
                </c:pt>
                <c:pt idx="3805">
                  <c:v>35584</c:v>
                </c:pt>
                <c:pt idx="3806">
                  <c:v>35585</c:v>
                </c:pt>
                <c:pt idx="3807">
                  <c:v>35586</c:v>
                </c:pt>
                <c:pt idx="3808">
                  <c:v>35587</c:v>
                </c:pt>
                <c:pt idx="3809">
                  <c:v>35588</c:v>
                </c:pt>
                <c:pt idx="3810">
                  <c:v>35589</c:v>
                </c:pt>
                <c:pt idx="3811">
                  <c:v>35590</c:v>
                </c:pt>
                <c:pt idx="3812">
                  <c:v>35591</c:v>
                </c:pt>
                <c:pt idx="3813">
                  <c:v>35592</c:v>
                </c:pt>
                <c:pt idx="3814">
                  <c:v>35593</c:v>
                </c:pt>
                <c:pt idx="3815">
                  <c:v>35594</c:v>
                </c:pt>
                <c:pt idx="3816">
                  <c:v>35595</c:v>
                </c:pt>
                <c:pt idx="3817">
                  <c:v>35596</c:v>
                </c:pt>
                <c:pt idx="3818">
                  <c:v>35597</c:v>
                </c:pt>
                <c:pt idx="3819">
                  <c:v>35598</c:v>
                </c:pt>
                <c:pt idx="3820">
                  <c:v>35599</c:v>
                </c:pt>
                <c:pt idx="3821">
                  <c:v>35600</c:v>
                </c:pt>
                <c:pt idx="3822">
                  <c:v>35601</c:v>
                </c:pt>
                <c:pt idx="3823">
                  <c:v>35602</c:v>
                </c:pt>
                <c:pt idx="3824">
                  <c:v>35603</c:v>
                </c:pt>
                <c:pt idx="3825">
                  <c:v>35604</c:v>
                </c:pt>
                <c:pt idx="3826">
                  <c:v>35605</c:v>
                </c:pt>
                <c:pt idx="3827">
                  <c:v>35606</c:v>
                </c:pt>
                <c:pt idx="3828">
                  <c:v>35607</c:v>
                </c:pt>
                <c:pt idx="3829">
                  <c:v>35608</c:v>
                </c:pt>
                <c:pt idx="3830">
                  <c:v>35609</c:v>
                </c:pt>
                <c:pt idx="3831">
                  <c:v>35610</c:v>
                </c:pt>
                <c:pt idx="3832">
                  <c:v>35611</c:v>
                </c:pt>
                <c:pt idx="3833">
                  <c:v>35612</c:v>
                </c:pt>
                <c:pt idx="3834">
                  <c:v>35613</c:v>
                </c:pt>
                <c:pt idx="3835">
                  <c:v>35614</c:v>
                </c:pt>
                <c:pt idx="3836">
                  <c:v>35615</c:v>
                </c:pt>
                <c:pt idx="3837">
                  <c:v>35616</c:v>
                </c:pt>
                <c:pt idx="3838">
                  <c:v>35617</c:v>
                </c:pt>
                <c:pt idx="3839">
                  <c:v>35618</c:v>
                </c:pt>
                <c:pt idx="3840">
                  <c:v>35619</c:v>
                </c:pt>
                <c:pt idx="3841">
                  <c:v>35620</c:v>
                </c:pt>
                <c:pt idx="3842">
                  <c:v>35621</c:v>
                </c:pt>
                <c:pt idx="3843">
                  <c:v>35622</c:v>
                </c:pt>
                <c:pt idx="3844">
                  <c:v>35623</c:v>
                </c:pt>
                <c:pt idx="3845">
                  <c:v>35624</c:v>
                </c:pt>
                <c:pt idx="3846">
                  <c:v>35625</c:v>
                </c:pt>
                <c:pt idx="3847">
                  <c:v>35626</c:v>
                </c:pt>
                <c:pt idx="3848">
                  <c:v>35627</c:v>
                </c:pt>
                <c:pt idx="3849">
                  <c:v>35628</c:v>
                </c:pt>
                <c:pt idx="3850">
                  <c:v>35629</c:v>
                </c:pt>
                <c:pt idx="3851">
                  <c:v>35630</c:v>
                </c:pt>
                <c:pt idx="3852">
                  <c:v>35631</c:v>
                </c:pt>
                <c:pt idx="3853">
                  <c:v>35632</c:v>
                </c:pt>
                <c:pt idx="3854">
                  <c:v>35633</c:v>
                </c:pt>
                <c:pt idx="3855">
                  <c:v>35634</c:v>
                </c:pt>
                <c:pt idx="3856">
                  <c:v>35635</c:v>
                </c:pt>
                <c:pt idx="3857">
                  <c:v>35636</c:v>
                </c:pt>
                <c:pt idx="3858">
                  <c:v>35637</c:v>
                </c:pt>
                <c:pt idx="3859">
                  <c:v>35638</c:v>
                </c:pt>
                <c:pt idx="3860">
                  <c:v>35639</c:v>
                </c:pt>
                <c:pt idx="3861">
                  <c:v>35640</c:v>
                </c:pt>
                <c:pt idx="3862">
                  <c:v>35641</c:v>
                </c:pt>
                <c:pt idx="3863">
                  <c:v>35642</c:v>
                </c:pt>
                <c:pt idx="3864">
                  <c:v>35643</c:v>
                </c:pt>
                <c:pt idx="3865">
                  <c:v>35644</c:v>
                </c:pt>
                <c:pt idx="3866">
                  <c:v>35645</c:v>
                </c:pt>
                <c:pt idx="3867">
                  <c:v>35646</c:v>
                </c:pt>
                <c:pt idx="3868">
                  <c:v>35647</c:v>
                </c:pt>
                <c:pt idx="3869">
                  <c:v>35648</c:v>
                </c:pt>
                <c:pt idx="3870">
                  <c:v>35649</c:v>
                </c:pt>
                <c:pt idx="3871">
                  <c:v>35650</c:v>
                </c:pt>
                <c:pt idx="3872">
                  <c:v>35651</c:v>
                </c:pt>
                <c:pt idx="3873">
                  <c:v>35652</c:v>
                </c:pt>
                <c:pt idx="3874">
                  <c:v>35653</c:v>
                </c:pt>
                <c:pt idx="3875">
                  <c:v>35654</c:v>
                </c:pt>
                <c:pt idx="3876">
                  <c:v>35655</c:v>
                </c:pt>
                <c:pt idx="3877">
                  <c:v>35656</c:v>
                </c:pt>
                <c:pt idx="3878">
                  <c:v>35657</c:v>
                </c:pt>
                <c:pt idx="3879">
                  <c:v>35658</c:v>
                </c:pt>
                <c:pt idx="3880">
                  <c:v>35659</c:v>
                </c:pt>
                <c:pt idx="3881">
                  <c:v>35660</c:v>
                </c:pt>
                <c:pt idx="3882">
                  <c:v>35661</c:v>
                </c:pt>
                <c:pt idx="3883">
                  <c:v>35662</c:v>
                </c:pt>
                <c:pt idx="3884">
                  <c:v>35663</c:v>
                </c:pt>
                <c:pt idx="3885">
                  <c:v>35664</c:v>
                </c:pt>
                <c:pt idx="3886">
                  <c:v>35665</c:v>
                </c:pt>
                <c:pt idx="3887">
                  <c:v>35666</c:v>
                </c:pt>
                <c:pt idx="3888">
                  <c:v>35667</c:v>
                </c:pt>
                <c:pt idx="3889">
                  <c:v>35668</c:v>
                </c:pt>
                <c:pt idx="3890">
                  <c:v>35669</c:v>
                </c:pt>
                <c:pt idx="3891">
                  <c:v>35670</c:v>
                </c:pt>
                <c:pt idx="3892">
                  <c:v>35671</c:v>
                </c:pt>
                <c:pt idx="3893">
                  <c:v>35672</c:v>
                </c:pt>
                <c:pt idx="3894">
                  <c:v>35673</c:v>
                </c:pt>
                <c:pt idx="3895">
                  <c:v>35674</c:v>
                </c:pt>
                <c:pt idx="3896">
                  <c:v>35675</c:v>
                </c:pt>
                <c:pt idx="3897">
                  <c:v>35676</c:v>
                </c:pt>
                <c:pt idx="3898">
                  <c:v>35677</c:v>
                </c:pt>
                <c:pt idx="3899">
                  <c:v>35678</c:v>
                </c:pt>
                <c:pt idx="3900">
                  <c:v>35679</c:v>
                </c:pt>
                <c:pt idx="3901">
                  <c:v>35680</c:v>
                </c:pt>
                <c:pt idx="3902">
                  <c:v>35681</c:v>
                </c:pt>
                <c:pt idx="3903">
                  <c:v>35682</c:v>
                </c:pt>
                <c:pt idx="3904">
                  <c:v>35683</c:v>
                </c:pt>
                <c:pt idx="3905">
                  <c:v>35684</c:v>
                </c:pt>
                <c:pt idx="3906">
                  <c:v>35685</c:v>
                </c:pt>
                <c:pt idx="3907">
                  <c:v>35686</c:v>
                </c:pt>
                <c:pt idx="3908">
                  <c:v>35687</c:v>
                </c:pt>
                <c:pt idx="3909">
                  <c:v>35688</c:v>
                </c:pt>
                <c:pt idx="3910">
                  <c:v>35689</c:v>
                </c:pt>
                <c:pt idx="3911">
                  <c:v>35690</c:v>
                </c:pt>
                <c:pt idx="3912">
                  <c:v>35691</c:v>
                </c:pt>
                <c:pt idx="3913">
                  <c:v>35692</c:v>
                </c:pt>
                <c:pt idx="3914">
                  <c:v>35693</c:v>
                </c:pt>
                <c:pt idx="3915">
                  <c:v>35694</c:v>
                </c:pt>
                <c:pt idx="3916">
                  <c:v>35695</c:v>
                </c:pt>
                <c:pt idx="3917">
                  <c:v>35696</c:v>
                </c:pt>
                <c:pt idx="3918">
                  <c:v>35697</c:v>
                </c:pt>
                <c:pt idx="3919">
                  <c:v>35698</c:v>
                </c:pt>
                <c:pt idx="3920">
                  <c:v>35699</c:v>
                </c:pt>
                <c:pt idx="3921">
                  <c:v>35700</c:v>
                </c:pt>
                <c:pt idx="3922">
                  <c:v>35701</c:v>
                </c:pt>
                <c:pt idx="3923">
                  <c:v>35702</c:v>
                </c:pt>
                <c:pt idx="3924">
                  <c:v>35703</c:v>
                </c:pt>
                <c:pt idx="3925">
                  <c:v>35704</c:v>
                </c:pt>
                <c:pt idx="3926">
                  <c:v>35705</c:v>
                </c:pt>
                <c:pt idx="3927">
                  <c:v>35706</c:v>
                </c:pt>
                <c:pt idx="3928">
                  <c:v>35707</c:v>
                </c:pt>
                <c:pt idx="3929">
                  <c:v>35708</c:v>
                </c:pt>
                <c:pt idx="3930">
                  <c:v>35709</c:v>
                </c:pt>
                <c:pt idx="3931">
                  <c:v>35710</c:v>
                </c:pt>
                <c:pt idx="3932">
                  <c:v>35711</c:v>
                </c:pt>
                <c:pt idx="3933">
                  <c:v>35712</c:v>
                </c:pt>
                <c:pt idx="3934">
                  <c:v>35713</c:v>
                </c:pt>
                <c:pt idx="3935">
                  <c:v>35714</c:v>
                </c:pt>
                <c:pt idx="3936">
                  <c:v>35715</c:v>
                </c:pt>
                <c:pt idx="3937">
                  <c:v>35716</c:v>
                </c:pt>
                <c:pt idx="3938">
                  <c:v>35717</c:v>
                </c:pt>
                <c:pt idx="3939">
                  <c:v>35718</c:v>
                </c:pt>
                <c:pt idx="3940">
                  <c:v>35719</c:v>
                </c:pt>
                <c:pt idx="3941">
                  <c:v>35720</c:v>
                </c:pt>
                <c:pt idx="3942">
                  <c:v>35721</c:v>
                </c:pt>
                <c:pt idx="3943">
                  <c:v>35722</c:v>
                </c:pt>
                <c:pt idx="3944">
                  <c:v>35723</c:v>
                </c:pt>
                <c:pt idx="3945">
                  <c:v>35724</c:v>
                </c:pt>
                <c:pt idx="3946">
                  <c:v>35725</c:v>
                </c:pt>
                <c:pt idx="3947">
                  <c:v>35726</c:v>
                </c:pt>
                <c:pt idx="3948">
                  <c:v>35727</c:v>
                </c:pt>
                <c:pt idx="3949">
                  <c:v>35728</c:v>
                </c:pt>
                <c:pt idx="3950">
                  <c:v>35729</c:v>
                </c:pt>
                <c:pt idx="3951">
                  <c:v>35730</c:v>
                </c:pt>
                <c:pt idx="3952">
                  <c:v>35731</c:v>
                </c:pt>
                <c:pt idx="3953">
                  <c:v>35732</c:v>
                </c:pt>
                <c:pt idx="3954">
                  <c:v>35733</c:v>
                </c:pt>
                <c:pt idx="3955">
                  <c:v>35734</c:v>
                </c:pt>
                <c:pt idx="3956">
                  <c:v>35735</c:v>
                </c:pt>
                <c:pt idx="3957">
                  <c:v>35736</c:v>
                </c:pt>
                <c:pt idx="3958">
                  <c:v>35737</c:v>
                </c:pt>
                <c:pt idx="3959">
                  <c:v>35738</c:v>
                </c:pt>
                <c:pt idx="3960">
                  <c:v>35739</c:v>
                </c:pt>
                <c:pt idx="3961">
                  <c:v>35740</c:v>
                </c:pt>
                <c:pt idx="3962">
                  <c:v>35741</c:v>
                </c:pt>
                <c:pt idx="3963">
                  <c:v>35742</c:v>
                </c:pt>
                <c:pt idx="3964">
                  <c:v>35743</c:v>
                </c:pt>
                <c:pt idx="3965">
                  <c:v>35744</c:v>
                </c:pt>
                <c:pt idx="3966">
                  <c:v>35745</c:v>
                </c:pt>
                <c:pt idx="3967">
                  <c:v>35746</c:v>
                </c:pt>
                <c:pt idx="3968">
                  <c:v>35747</c:v>
                </c:pt>
                <c:pt idx="3969">
                  <c:v>35748</c:v>
                </c:pt>
                <c:pt idx="3970">
                  <c:v>35749</c:v>
                </c:pt>
                <c:pt idx="3971">
                  <c:v>35750</c:v>
                </c:pt>
                <c:pt idx="3972">
                  <c:v>35751</c:v>
                </c:pt>
                <c:pt idx="3973">
                  <c:v>35752</c:v>
                </c:pt>
                <c:pt idx="3974">
                  <c:v>35753</c:v>
                </c:pt>
                <c:pt idx="3975">
                  <c:v>35754</c:v>
                </c:pt>
                <c:pt idx="3976">
                  <c:v>35755</c:v>
                </c:pt>
                <c:pt idx="3977">
                  <c:v>35756</c:v>
                </c:pt>
                <c:pt idx="3978">
                  <c:v>35757</c:v>
                </c:pt>
                <c:pt idx="3979">
                  <c:v>35758</c:v>
                </c:pt>
                <c:pt idx="3980">
                  <c:v>35759</c:v>
                </c:pt>
                <c:pt idx="3981">
                  <c:v>35760</c:v>
                </c:pt>
                <c:pt idx="3982">
                  <c:v>35761</c:v>
                </c:pt>
                <c:pt idx="3983">
                  <c:v>35762</c:v>
                </c:pt>
                <c:pt idx="3984">
                  <c:v>35763</c:v>
                </c:pt>
                <c:pt idx="3985">
                  <c:v>35764</c:v>
                </c:pt>
                <c:pt idx="3986">
                  <c:v>35765</c:v>
                </c:pt>
                <c:pt idx="3987">
                  <c:v>35766</c:v>
                </c:pt>
                <c:pt idx="3988">
                  <c:v>35767</c:v>
                </c:pt>
                <c:pt idx="3989">
                  <c:v>35768</c:v>
                </c:pt>
                <c:pt idx="3990">
                  <c:v>35769</c:v>
                </c:pt>
                <c:pt idx="3991">
                  <c:v>35770</c:v>
                </c:pt>
                <c:pt idx="3992">
                  <c:v>35771</c:v>
                </c:pt>
                <c:pt idx="3993">
                  <c:v>35772</c:v>
                </c:pt>
                <c:pt idx="3994">
                  <c:v>35773</c:v>
                </c:pt>
                <c:pt idx="3995">
                  <c:v>35774</c:v>
                </c:pt>
                <c:pt idx="3996">
                  <c:v>35775</c:v>
                </c:pt>
                <c:pt idx="3997">
                  <c:v>35776</c:v>
                </c:pt>
                <c:pt idx="3998">
                  <c:v>35777</c:v>
                </c:pt>
                <c:pt idx="3999">
                  <c:v>35778</c:v>
                </c:pt>
                <c:pt idx="4000">
                  <c:v>35779</c:v>
                </c:pt>
                <c:pt idx="4001">
                  <c:v>35780</c:v>
                </c:pt>
                <c:pt idx="4002">
                  <c:v>35781</c:v>
                </c:pt>
                <c:pt idx="4003">
                  <c:v>35782</c:v>
                </c:pt>
                <c:pt idx="4004">
                  <c:v>35783</c:v>
                </c:pt>
                <c:pt idx="4005">
                  <c:v>35784</c:v>
                </c:pt>
                <c:pt idx="4006">
                  <c:v>35785</c:v>
                </c:pt>
                <c:pt idx="4007">
                  <c:v>35786</c:v>
                </c:pt>
                <c:pt idx="4008">
                  <c:v>35787</c:v>
                </c:pt>
                <c:pt idx="4009">
                  <c:v>35788</c:v>
                </c:pt>
                <c:pt idx="4010">
                  <c:v>35789</c:v>
                </c:pt>
                <c:pt idx="4011">
                  <c:v>35790</c:v>
                </c:pt>
                <c:pt idx="4012">
                  <c:v>35791</c:v>
                </c:pt>
                <c:pt idx="4013">
                  <c:v>35792</c:v>
                </c:pt>
                <c:pt idx="4014">
                  <c:v>35793</c:v>
                </c:pt>
                <c:pt idx="4015">
                  <c:v>35794</c:v>
                </c:pt>
                <c:pt idx="4016">
                  <c:v>35795</c:v>
                </c:pt>
                <c:pt idx="4017">
                  <c:v>35796</c:v>
                </c:pt>
                <c:pt idx="4018">
                  <c:v>35797</c:v>
                </c:pt>
                <c:pt idx="4019">
                  <c:v>35798</c:v>
                </c:pt>
                <c:pt idx="4020">
                  <c:v>35799</c:v>
                </c:pt>
                <c:pt idx="4021">
                  <c:v>35800</c:v>
                </c:pt>
                <c:pt idx="4022">
                  <c:v>35801</c:v>
                </c:pt>
                <c:pt idx="4023">
                  <c:v>35802</c:v>
                </c:pt>
                <c:pt idx="4024">
                  <c:v>35803</c:v>
                </c:pt>
                <c:pt idx="4025">
                  <c:v>35804</c:v>
                </c:pt>
                <c:pt idx="4026">
                  <c:v>35805</c:v>
                </c:pt>
                <c:pt idx="4027">
                  <c:v>35806</c:v>
                </c:pt>
                <c:pt idx="4028">
                  <c:v>35807</c:v>
                </c:pt>
                <c:pt idx="4029">
                  <c:v>35808</c:v>
                </c:pt>
                <c:pt idx="4030">
                  <c:v>35809</c:v>
                </c:pt>
                <c:pt idx="4031">
                  <c:v>35810</c:v>
                </c:pt>
                <c:pt idx="4032">
                  <c:v>35811</c:v>
                </c:pt>
                <c:pt idx="4033">
                  <c:v>35812</c:v>
                </c:pt>
                <c:pt idx="4034">
                  <c:v>35813</c:v>
                </c:pt>
                <c:pt idx="4035">
                  <c:v>35814</c:v>
                </c:pt>
                <c:pt idx="4036">
                  <c:v>35815</c:v>
                </c:pt>
                <c:pt idx="4037">
                  <c:v>35816</c:v>
                </c:pt>
                <c:pt idx="4038">
                  <c:v>35817</c:v>
                </c:pt>
                <c:pt idx="4039">
                  <c:v>35818</c:v>
                </c:pt>
                <c:pt idx="4040">
                  <c:v>35819</c:v>
                </c:pt>
                <c:pt idx="4041">
                  <c:v>35820</c:v>
                </c:pt>
                <c:pt idx="4042">
                  <c:v>35821</c:v>
                </c:pt>
                <c:pt idx="4043">
                  <c:v>35822</c:v>
                </c:pt>
                <c:pt idx="4044">
                  <c:v>35823</c:v>
                </c:pt>
                <c:pt idx="4045">
                  <c:v>35824</c:v>
                </c:pt>
                <c:pt idx="4046">
                  <c:v>35825</c:v>
                </c:pt>
                <c:pt idx="4047">
                  <c:v>35826</c:v>
                </c:pt>
                <c:pt idx="4048">
                  <c:v>35827</c:v>
                </c:pt>
                <c:pt idx="4049">
                  <c:v>35828</c:v>
                </c:pt>
                <c:pt idx="4050">
                  <c:v>35829</c:v>
                </c:pt>
                <c:pt idx="4051">
                  <c:v>35830</c:v>
                </c:pt>
                <c:pt idx="4052">
                  <c:v>35831</c:v>
                </c:pt>
                <c:pt idx="4053">
                  <c:v>35832</c:v>
                </c:pt>
                <c:pt idx="4054">
                  <c:v>35833</c:v>
                </c:pt>
                <c:pt idx="4055">
                  <c:v>35834</c:v>
                </c:pt>
                <c:pt idx="4056">
                  <c:v>35835</c:v>
                </c:pt>
                <c:pt idx="4057">
                  <c:v>35836</c:v>
                </c:pt>
                <c:pt idx="4058">
                  <c:v>35837</c:v>
                </c:pt>
                <c:pt idx="4059">
                  <c:v>35838</c:v>
                </c:pt>
                <c:pt idx="4060">
                  <c:v>35839</c:v>
                </c:pt>
                <c:pt idx="4061">
                  <c:v>35840</c:v>
                </c:pt>
                <c:pt idx="4062">
                  <c:v>35841</c:v>
                </c:pt>
                <c:pt idx="4063">
                  <c:v>35842</c:v>
                </c:pt>
                <c:pt idx="4064">
                  <c:v>35843</c:v>
                </c:pt>
                <c:pt idx="4065">
                  <c:v>35844</c:v>
                </c:pt>
                <c:pt idx="4066">
                  <c:v>35845</c:v>
                </c:pt>
                <c:pt idx="4067">
                  <c:v>35846</c:v>
                </c:pt>
                <c:pt idx="4068">
                  <c:v>35847</c:v>
                </c:pt>
                <c:pt idx="4069">
                  <c:v>35848</c:v>
                </c:pt>
                <c:pt idx="4070">
                  <c:v>35849</c:v>
                </c:pt>
                <c:pt idx="4071">
                  <c:v>35850</c:v>
                </c:pt>
                <c:pt idx="4072">
                  <c:v>35851</c:v>
                </c:pt>
                <c:pt idx="4073">
                  <c:v>35852</c:v>
                </c:pt>
                <c:pt idx="4074">
                  <c:v>35853</c:v>
                </c:pt>
                <c:pt idx="4075">
                  <c:v>35854</c:v>
                </c:pt>
                <c:pt idx="4076">
                  <c:v>35855</c:v>
                </c:pt>
                <c:pt idx="4077">
                  <c:v>35856</c:v>
                </c:pt>
                <c:pt idx="4078">
                  <c:v>35857</c:v>
                </c:pt>
                <c:pt idx="4079">
                  <c:v>35858</c:v>
                </c:pt>
                <c:pt idx="4080">
                  <c:v>35859</c:v>
                </c:pt>
                <c:pt idx="4081">
                  <c:v>35860</c:v>
                </c:pt>
                <c:pt idx="4082">
                  <c:v>35861</c:v>
                </c:pt>
                <c:pt idx="4083">
                  <c:v>35862</c:v>
                </c:pt>
                <c:pt idx="4084">
                  <c:v>35863</c:v>
                </c:pt>
                <c:pt idx="4085">
                  <c:v>35864</c:v>
                </c:pt>
                <c:pt idx="4086">
                  <c:v>35865</c:v>
                </c:pt>
                <c:pt idx="4087">
                  <c:v>35866</c:v>
                </c:pt>
                <c:pt idx="4088">
                  <c:v>35867</c:v>
                </c:pt>
                <c:pt idx="4089">
                  <c:v>35868</c:v>
                </c:pt>
                <c:pt idx="4090">
                  <c:v>35869</c:v>
                </c:pt>
                <c:pt idx="4091">
                  <c:v>35870</c:v>
                </c:pt>
                <c:pt idx="4092">
                  <c:v>35871</c:v>
                </c:pt>
                <c:pt idx="4093">
                  <c:v>35872</c:v>
                </c:pt>
                <c:pt idx="4094">
                  <c:v>35873</c:v>
                </c:pt>
                <c:pt idx="4095">
                  <c:v>35874</c:v>
                </c:pt>
                <c:pt idx="4096">
                  <c:v>35875</c:v>
                </c:pt>
                <c:pt idx="4097">
                  <c:v>35876</c:v>
                </c:pt>
                <c:pt idx="4098">
                  <c:v>35877</c:v>
                </c:pt>
                <c:pt idx="4099">
                  <c:v>35878</c:v>
                </c:pt>
                <c:pt idx="4100">
                  <c:v>35879</c:v>
                </c:pt>
                <c:pt idx="4101">
                  <c:v>35880</c:v>
                </c:pt>
                <c:pt idx="4102">
                  <c:v>35881</c:v>
                </c:pt>
                <c:pt idx="4103">
                  <c:v>35882</c:v>
                </c:pt>
                <c:pt idx="4104">
                  <c:v>35883</c:v>
                </c:pt>
                <c:pt idx="4105">
                  <c:v>35884</c:v>
                </c:pt>
                <c:pt idx="4106">
                  <c:v>35885</c:v>
                </c:pt>
                <c:pt idx="4107">
                  <c:v>35886</c:v>
                </c:pt>
                <c:pt idx="4108">
                  <c:v>35887</c:v>
                </c:pt>
                <c:pt idx="4109">
                  <c:v>35888</c:v>
                </c:pt>
                <c:pt idx="4110">
                  <c:v>35889</c:v>
                </c:pt>
                <c:pt idx="4111">
                  <c:v>35890</c:v>
                </c:pt>
                <c:pt idx="4112">
                  <c:v>35891</c:v>
                </c:pt>
                <c:pt idx="4113">
                  <c:v>35892</c:v>
                </c:pt>
                <c:pt idx="4114">
                  <c:v>35893</c:v>
                </c:pt>
                <c:pt idx="4115">
                  <c:v>35894</c:v>
                </c:pt>
                <c:pt idx="4116">
                  <c:v>35895</c:v>
                </c:pt>
                <c:pt idx="4117">
                  <c:v>35896</c:v>
                </c:pt>
                <c:pt idx="4118">
                  <c:v>35897</c:v>
                </c:pt>
                <c:pt idx="4119">
                  <c:v>35898</c:v>
                </c:pt>
                <c:pt idx="4120">
                  <c:v>35899</c:v>
                </c:pt>
                <c:pt idx="4121">
                  <c:v>35900</c:v>
                </c:pt>
                <c:pt idx="4122">
                  <c:v>35901</c:v>
                </c:pt>
                <c:pt idx="4123">
                  <c:v>35902</c:v>
                </c:pt>
                <c:pt idx="4124">
                  <c:v>35903</c:v>
                </c:pt>
                <c:pt idx="4125">
                  <c:v>35904</c:v>
                </c:pt>
                <c:pt idx="4126">
                  <c:v>35905</c:v>
                </c:pt>
                <c:pt idx="4127">
                  <c:v>35906</c:v>
                </c:pt>
                <c:pt idx="4128">
                  <c:v>35907</c:v>
                </c:pt>
                <c:pt idx="4129">
                  <c:v>35908</c:v>
                </c:pt>
                <c:pt idx="4130">
                  <c:v>35909</c:v>
                </c:pt>
                <c:pt idx="4131">
                  <c:v>35910</c:v>
                </c:pt>
                <c:pt idx="4132">
                  <c:v>35911</c:v>
                </c:pt>
                <c:pt idx="4133">
                  <c:v>35912</c:v>
                </c:pt>
                <c:pt idx="4134">
                  <c:v>35913</c:v>
                </c:pt>
                <c:pt idx="4135">
                  <c:v>35914</c:v>
                </c:pt>
                <c:pt idx="4136">
                  <c:v>35915</c:v>
                </c:pt>
                <c:pt idx="4137">
                  <c:v>35916</c:v>
                </c:pt>
                <c:pt idx="4138">
                  <c:v>35917</c:v>
                </c:pt>
                <c:pt idx="4139">
                  <c:v>35918</c:v>
                </c:pt>
                <c:pt idx="4140">
                  <c:v>35919</c:v>
                </c:pt>
                <c:pt idx="4141">
                  <c:v>35920</c:v>
                </c:pt>
                <c:pt idx="4142">
                  <c:v>35921</c:v>
                </c:pt>
                <c:pt idx="4143">
                  <c:v>35922</c:v>
                </c:pt>
                <c:pt idx="4144">
                  <c:v>35923</c:v>
                </c:pt>
                <c:pt idx="4145">
                  <c:v>35924</c:v>
                </c:pt>
                <c:pt idx="4146">
                  <c:v>35925</c:v>
                </c:pt>
                <c:pt idx="4147">
                  <c:v>35926</c:v>
                </c:pt>
                <c:pt idx="4148">
                  <c:v>35927</c:v>
                </c:pt>
                <c:pt idx="4149">
                  <c:v>35928</c:v>
                </c:pt>
                <c:pt idx="4150">
                  <c:v>35929</c:v>
                </c:pt>
                <c:pt idx="4151">
                  <c:v>35930</c:v>
                </c:pt>
                <c:pt idx="4152">
                  <c:v>35931</c:v>
                </c:pt>
                <c:pt idx="4153">
                  <c:v>35932</c:v>
                </c:pt>
                <c:pt idx="4154">
                  <c:v>35933</c:v>
                </c:pt>
                <c:pt idx="4155">
                  <c:v>35934</c:v>
                </c:pt>
                <c:pt idx="4156">
                  <c:v>35935</c:v>
                </c:pt>
                <c:pt idx="4157">
                  <c:v>35936</c:v>
                </c:pt>
                <c:pt idx="4158">
                  <c:v>35937</c:v>
                </c:pt>
                <c:pt idx="4159">
                  <c:v>35938</c:v>
                </c:pt>
                <c:pt idx="4160">
                  <c:v>35939</c:v>
                </c:pt>
                <c:pt idx="4161">
                  <c:v>35940</c:v>
                </c:pt>
                <c:pt idx="4162">
                  <c:v>35941</c:v>
                </c:pt>
                <c:pt idx="4163">
                  <c:v>35942</c:v>
                </c:pt>
                <c:pt idx="4164">
                  <c:v>35943</c:v>
                </c:pt>
                <c:pt idx="4165">
                  <c:v>35944</c:v>
                </c:pt>
                <c:pt idx="4166">
                  <c:v>35945</c:v>
                </c:pt>
                <c:pt idx="4167">
                  <c:v>35946</c:v>
                </c:pt>
                <c:pt idx="4168">
                  <c:v>35947</c:v>
                </c:pt>
                <c:pt idx="4169">
                  <c:v>35948</c:v>
                </c:pt>
                <c:pt idx="4170">
                  <c:v>35949</c:v>
                </c:pt>
                <c:pt idx="4171">
                  <c:v>35950</c:v>
                </c:pt>
                <c:pt idx="4172">
                  <c:v>35951</c:v>
                </c:pt>
                <c:pt idx="4173">
                  <c:v>35952</c:v>
                </c:pt>
                <c:pt idx="4174">
                  <c:v>35953</c:v>
                </c:pt>
                <c:pt idx="4175">
                  <c:v>35954</c:v>
                </c:pt>
                <c:pt idx="4176">
                  <c:v>35955</c:v>
                </c:pt>
                <c:pt idx="4177">
                  <c:v>35956</c:v>
                </c:pt>
                <c:pt idx="4178">
                  <c:v>35957</c:v>
                </c:pt>
                <c:pt idx="4179">
                  <c:v>35958</c:v>
                </c:pt>
                <c:pt idx="4180">
                  <c:v>35959</c:v>
                </c:pt>
                <c:pt idx="4181">
                  <c:v>35960</c:v>
                </c:pt>
                <c:pt idx="4182">
                  <c:v>35961</c:v>
                </c:pt>
                <c:pt idx="4183">
                  <c:v>35962</c:v>
                </c:pt>
                <c:pt idx="4184">
                  <c:v>35963</c:v>
                </c:pt>
                <c:pt idx="4185">
                  <c:v>35964</c:v>
                </c:pt>
                <c:pt idx="4186">
                  <c:v>35965</c:v>
                </c:pt>
                <c:pt idx="4187">
                  <c:v>35966</c:v>
                </c:pt>
                <c:pt idx="4188">
                  <c:v>35967</c:v>
                </c:pt>
                <c:pt idx="4189">
                  <c:v>35968</c:v>
                </c:pt>
                <c:pt idx="4190">
                  <c:v>35969</c:v>
                </c:pt>
                <c:pt idx="4191">
                  <c:v>35970</c:v>
                </c:pt>
                <c:pt idx="4192">
                  <c:v>35971</c:v>
                </c:pt>
                <c:pt idx="4193">
                  <c:v>35972</c:v>
                </c:pt>
                <c:pt idx="4194">
                  <c:v>35973</c:v>
                </c:pt>
                <c:pt idx="4195">
                  <c:v>35974</c:v>
                </c:pt>
                <c:pt idx="4196">
                  <c:v>35975</c:v>
                </c:pt>
                <c:pt idx="4197">
                  <c:v>35976</c:v>
                </c:pt>
                <c:pt idx="4198">
                  <c:v>35977</c:v>
                </c:pt>
                <c:pt idx="4199">
                  <c:v>35978</c:v>
                </c:pt>
                <c:pt idx="4200">
                  <c:v>35979</c:v>
                </c:pt>
                <c:pt idx="4201">
                  <c:v>35980</c:v>
                </c:pt>
                <c:pt idx="4202">
                  <c:v>35981</c:v>
                </c:pt>
                <c:pt idx="4203">
                  <c:v>35982</c:v>
                </c:pt>
                <c:pt idx="4204">
                  <c:v>35983</c:v>
                </c:pt>
                <c:pt idx="4205">
                  <c:v>35984</c:v>
                </c:pt>
                <c:pt idx="4206">
                  <c:v>35985</c:v>
                </c:pt>
                <c:pt idx="4207">
                  <c:v>35986</c:v>
                </c:pt>
                <c:pt idx="4208">
                  <c:v>35987</c:v>
                </c:pt>
                <c:pt idx="4209">
                  <c:v>35988</c:v>
                </c:pt>
                <c:pt idx="4210">
                  <c:v>35989</c:v>
                </c:pt>
                <c:pt idx="4211">
                  <c:v>35990</c:v>
                </c:pt>
                <c:pt idx="4212">
                  <c:v>35991</c:v>
                </c:pt>
                <c:pt idx="4213">
                  <c:v>35992</c:v>
                </c:pt>
                <c:pt idx="4214">
                  <c:v>35993</c:v>
                </c:pt>
                <c:pt idx="4215">
                  <c:v>35994</c:v>
                </c:pt>
                <c:pt idx="4216">
                  <c:v>35995</c:v>
                </c:pt>
                <c:pt idx="4217">
                  <c:v>35996</c:v>
                </c:pt>
                <c:pt idx="4218">
                  <c:v>35997</c:v>
                </c:pt>
                <c:pt idx="4219">
                  <c:v>35998</c:v>
                </c:pt>
                <c:pt idx="4220">
                  <c:v>35999</c:v>
                </c:pt>
                <c:pt idx="4221">
                  <c:v>36000</c:v>
                </c:pt>
                <c:pt idx="4222">
                  <c:v>36001</c:v>
                </c:pt>
                <c:pt idx="4223">
                  <c:v>36002</c:v>
                </c:pt>
                <c:pt idx="4224">
                  <c:v>36003</c:v>
                </c:pt>
                <c:pt idx="4225">
                  <c:v>36004</c:v>
                </c:pt>
                <c:pt idx="4226">
                  <c:v>36005</c:v>
                </c:pt>
                <c:pt idx="4227">
                  <c:v>36006</c:v>
                </c:pt>
                <c:pt idx="4228">
                  <c:v>36007</c:v>
                </c:pt>
                <c:pt idx="4229">
                  <c:v>36008</c:v>
                </c:pt>
                <c:pt idx="4230">
                  <c:v>36009</c:v>
                </c:pt>
                <c:pt idx="4231">
                  <c:v>36010</c:v>
                </c:pt>
                <c:pt idx="4232">
                  <c:v>36011</c:v>
                </c:pt>
                <c:pt idx="4233">
                  <c:v>36012</c:v>
                </c:pt>
                <c:pt idx="4234">
                  <c:v>36013</c:v>
                </c:pt>
                <c:pt idx="4235">
                  <c:v>36014</c:v>
                </c:pt>
                <c:pt idx="4236">
                  <c:v>36015</c:v>
                </c:pt>
                <c:pt idx="4237">
                  <c:v>36016</c:v>
                </c:pt>
                <c:pt idx="4238">
                  <c:v>36017</c:v>
                </c:pt>
                <c:pt idx="4239">
                  <c:v>36018</c:v>
                </c:pt>
                <c:pt idx="4240">
                  <c:v>36019</c:v>
                </c:pt>
                <c:pt idx="4241">
                  <c:v>36020</c:v>
                </c:pt>
                <c:pt idx="4242">
                  <c:v>36021</c:v>
                </c:pt>
                <c:pt idx="4243">
                  <c:v>36022</c:v>
                </c:pt>
                <c:pt idx="4244">
                  <c:v>36023</c:v>
                </c:pt>
                <c:pt idx="4245">
                  <c:v>36024</c:v>
                </c:pt>
                <c:pt idx="4246">
                  <c:v>36025</c:v>
                </c:pt>
                <c:pt idx="4247">
                  <c:v>36026</c:v>
                </c:pt>
                <c:pt idx="4248">
                  <c:v>36027</c:v>
                </c:pt>
                <c:pt idx="4249">
                  <c:v>36028</c:v>
                </c:pt>
                <c:pt idx="4250">
                  <c:v>36029</c:v>
                </c:pt>
                <c:pt idx="4251">
                  <c:v>36030</c:v>
                </c:pt>
                <c:pt idx="4252">
                  <c:v>36031</c:v>
                </c:pt>
                <c:pt idx="4253">
                  <c:v>36032</c:v>
                </c:pt>
                <c:pt idx="4254">
                  <c:v>36033</c:v>
                </c:pt>
                <c:pt idx="4255">
                  <c:v>36034</c:v>
                </c:pt>
                <c:pt idx="4256">
                  <c:v>36035</c:v>
                </c:pt>
                <c:pt idx="4257">
                  <c:v>36036</c:v>
                </c:pt>
                <c:pt idx="4258">
                  <c:v>36037</c:v>
                </c:pt>
                <c:pt idx="4259">
                  <c:v>36038</c:v>
                </c:pt>
                <c:pt idx="4260">
                  <c:v>36039</c:v>
                </c:pt>
                <c:pt idx="4261">
                  <c:v>36040</c:v>
                </c:pt>
                <c:pt idx="4262">
                  <c:v>36041</c:v>
                </c:pt>
                <c:pt idx="4263">
                  <c:v>36042</c:v>
                </c:pt>
                <c:pt idx="4264">
                  <c:v>36043</c:v>
                </c:pt>
                <c:pt idx="4265">
                  <c:v>36044</c:v>
                </c:pt>
                <c:pt idx="4266">
                  <c:v>36045</c:v>
                </c:pt>
                <c:pt idx="4267">
                  <c:v>36046</c:v>
                </c:pt>
                <c:pt idx="4268">
                  <c:v>36047</c:v>
                </c:pt>
                <c:pt idx="4269">
                  <c:v>36048</c:v>
                </c:pt>
                <c:pt idx="4270">
                  <c:v>36049</c:v>
                </c:pt>
                <c:pt idx="4271">
                  <c:v>36050</c:v>
                </c:pt>
                <c:pt idx="4272">
                  <c:v>36051</c:v>
                </c:pt>
                <c:pt idx="4273">
                  <c:v>36052</c:v>
                </c:pt>
                <c:pt idx="4274">
                  <c:v>36053</c:v>
                </c:pt>
                <c:pt idx="4275">
                  <c:v>36054</c:v>
                </c:pt>
                <c:pt idx="4276">
                  <c:v>36055</c:v>
                </c:pt>
                <c:pt idx="4277">
                  <c:v>36056</c:v>
                </c:pt>
                <c:pt idx="4278">
                  <c:v>36057</c:v>
                </c:pt>
                <c:pt idx="4279">
                  <c:v>36058</c:v>
                </c:pt>
                <c:pt idx="4280">
                  <c:v>36059</c:v>
                </c:pt>
                <c:pt idx="4281">
                  <c:v>36060</c:v>
                </c:pt>
                <c:pt idx="4282">
                  <c:v>36061</c:v>
                </c:pt>
                <c:pt idx="4283">
                  <c:v>36062</c:v>
                </c:pt>
                <c:pt idx="4284">
                  <c:v>36063</c:v>
                </c:pt>
                <c:pt idx="4285">
                  <c:v>36064</c:v>
                </c:pt>
                <c:pt idx="4286">
                  <c:v>36065</c:v>
                </c:pt>
                <c:pt idx="4287">
                  <c:v>36066</c:v>
                </c:pt>
                <c:pt idx="4288">
                  <c:v>36067</c:v>
                </c:pt>
                <c:pt idx="4289">
                  <c:v>36068</c:v>
                </c:pt>
                <c:pt idx="4290">
                  <c:v>36069</c:v>
                </c:pt>
                <c:pt idx="4291">
                  <c:v>36070</c:v>
                </c:pt>
                <c:pt idx="4292">
                  <c:v>36071</c:v>
                </c:pt>
                <c:pt idx="4293">
                  <c:v>36072</c:v>
                </c:pt>
                <c:pt idx="4294">
                  <c:v>36073</c:v>
                </c:pt>
                <c:pt idx="4295">
                  <c:v>36074</c:v>
                </c:pt>
                <c:pt idx="4296">
                  <c:v>36075</c:v>
                </c:pt>
                <c:pt idx="4297">
                  <c:v>36076</c:v>
                </c:pt>
                <c:pt idx="4298">
                  <c:v>36077</c:v>
                </c:pt>
                <c:pt idx="4299">
                  <c:v>36078</c:v>
                </c:pt>
                <c:pt idx="4300">
                  <c:v>36079</c:v>
                </c:pt>
                <c:pt idx="4301">
                  <c:v>36080</c:v>
                </c:pt>
                <c:pt idx="4302">
                  <c:v>36081</c:v>
                </c:pt>
                <c:pt idx="4303">
                  <c:v>36082</c:v>
                </c:pt>
                <c:pt idx="4304">
                  <c:v>36083</c:v>
                </c:pt>
                <c:pt idx="4305">
                  <c:v>36084</c:v>
                </c:pt>
                <c:pt idx="4306">
                  <c:v>36085</c:v>
                </c:pt>
                <c:pt idx="4307">
                  <c:v>36086</c:v>
                </c:pt>
                <c:pt idx="4308">
                  <c:v>36087</c:v>
                </c:pt>
                <c:pt idx="4309">
                  <c:v>36088</c:v>
                </c:pt>
                <c:pt idx="4310">
                  <c:v>36089</c:v>
                </c:pt>
                <c:pt idx="4311">
                  <c:v>36090</c:v>
                </c:pt>
                <c:pt idx="4312">
                  <c:v>36091</c:v>
                </c:pt>
                <c:pt idx="4313">
                  <c:v>36092</c:v>
                </c:pt>
                <c:pt idx="4314">
                  <c:v>36093</c:v>
                </c:pt>
                <c:pt idx="4315">
                  <c:v>36094</c:v>
                </c:pt>
                <c:pt idx="4316">
                  <c:v>36095</c:v>
                </c:pt>
                <c:pt idx="4317">
                  <c:v>36096</c:v>
                </c:pt>
                <c:pt idx="4318">
                  <c:v>36097</c:v>
                </c:pt>
                <c:pt idx="4319">
                  <c:v>36098</c:v>
                </c:pt>
                <c:pt idx="4320">
                  <c:v>36099</c:v>
                </c:pt>
                <c:pt idx="4321">
                  <c:v>36100</c:v>
                </c:pt>
                <c:pt idx="4322">
                  <c:v>36101</c:v>
                </c:pt>
                <c:pt idx="4323">
                  <c:v>36102</c:v>
                </c:pt>
                <c:pt idx="4324">
                  <c:v>36103</c:v>
                </c:pt>
                <c:pt idx="4325">
                  <c:v>36104</c:v>
                </c:pt>
                <c:pt idx="4326">
                  <c:v>36105</c:v>
                </c:pt>
                <c:pt idx="4327">
                  <c:v>36106</c:v>
                </c:pt>
                <c:pt idx="4328">
                  <c:v>36107</c:v>
                </c:pt>
                <c:pt idx="4329">
                  <c:v>36108</c:v>
                </c:pt>
                <c:pt idx="4330">
                  <c:v>36109</c:v>
                </c:pt>
                <c:pt idx="4331">
                  <c:v>36110</c:v>
                </c:pt>
                <c:pt idx="4332">
                  <c:v>36111</c:v>
                </c:pt>
                <c:pt idx="4333">
                  <c:v>36112</c:v>
                </c:pt>
                <c:pt idx="4334">
                  <c:v>36113</c:v>
                </c:pt>
                <c:pt idx="4335">
                  <c:v>36114</c:v>
                </c:pt>
                <c:pt idx="4336">
                  <c:v>36115</c:v>
                </c:pt>
                <c:pt idx="4337">
                  <c:v>36116</c:v>
                </c:pt>
                <c:pt idx="4338">
                  <c:v>36117</c:v>
                </c:pt>
                <c:pt idx="4339">
                  <c:v>36118</c:v>
                </c:pt>
                <c:pt idx="4340">
                  <c:v>36119</c:v>
                </c:pt>
                <c:pt idx="4341">
                  <c:v>36120</c:v>
                </c:pt>
                <c:pt idx="4342">
                  <c:v>36121</c:v>
                </c:pt>
                <c:pt idx="4343">
                  <c:v>36122</c:v>
                </c:pt>
                <c:pt idx="4344">
                  <c:v>36123</c:v>
                </c:pt>
                <c:pt idx="4345">
                  <c:v>36124</c:v>
                </c:pt>
                <c:pt idx="4346">
                  <c:v>36125</c:v>
                </c:pt>
                <c:pt idx="4347">
                  <c:v>36126</c:v>
                </c:pt>
                <c:pt idx="4348">
                  <c:v>36127</c:v>
                </c:pt>
                <c:pt idx="4349">
                  <c:v>36128</c:v>
                </c:pt>
                <c:pt idx="4350">
                  <c:v>36129</c:v>
                </c:pt>
                <c:pt idx="4351">
                  <c:v>36130</c:v>
                </c:pt>
                <c:pt idx="4352">
                  <c:v>36131</c:v>
                </c:pt>
                <c:pt idx="4353">
                  <c:v>36132</c:v>
                </c:pt>
                <c:pt idx="4354">
                  <c:v>36133</c:v>
                </c:pt>
                <c:pt idx="4355">
                  <c:v>36134</c:v>
                </c:pt>
                <c:pt idx="4356">
                  <c:v>36135</c:v>
                </c:pt>
                <c:pt idx="4357">
                  <c:v>36136</c:v>
                </c:pt>
                <c:pt idx="4358">
                  <c:v>36137</c:v>
                </c:pt>
                <c:pt idx="4359">
                  <c:v>36138</c:v>
                </c:pt>
                <c:pt idx="4360">
                  <c:v>36139</c:v>
                </c:pt>
                <c:pt idx="4361">
                  <c:v>36140</c:v>
                </c:pt>
                <c:pt idx="4362">
                  <c:v>36141</c:v>
                </c:pt>
                <c:pt idx="4363">
                  <c:v>36142</c:v>
                </c:pt>
                <c:pt idx="4364">
                  <c:v>36143</c:v>
                </c:pt>
                <c:pt idx="4365">
                  <c:v>36144</c:v>
                </c:pt>
                <c:pt idx="4366">
                  <c:v>36145</c:v>
                </c:pt>
                <c:pt idx="4367">
                  <c:v>36146</c:v>
                </c:pt>
                <c:pt idx="4368">
                  <c:v>36147</c:v>
                </c:pt>
                <c:pt idx="4369">
                  <c:v>36148</c:v>
                </c:pt>
                <c:pt idx="4370">
                  <c:v>36149</c:v>
                </c:pt>
                <c:pt idx="4371">
                  <c:v>36150</c:v>
                </c:pt>
                <c:pt idx="4372">
                  <c:v>36151</c:v>
                </c:pt>
                <c:pt idx="4373">
                  <c:v>36152</c:v>
                </c:pt>
                <c:pt idx="4374">
                  <c:v>36153</c:v>
                </c:pt>
                <c:pt idx="4375">
                  <c:v>36154</c:v>
                </c:pt>
                <c:pt idx="4376">
                  <c:v>36155</c:v>
                </c:pt>
                <c:pt idx="4377">
                  <c:v>36156</c:v>
                </c:pt>
                <c:pt idx="4378">
                  <c:v>36157</c:v>
                </c:pt>
                <c:pt idx="4379">
                  <c:v>36158</c:v>
                </c:pt>
                <c:pt idx="4380">
                  <c:v>36159</c:v>
                </c:pt>
                <c:pt idx="4381">
                  <c:v>36160</c:v>
                </c:pt>
                <c:pt idx="4382">
                  <c:v>36161</c:v>
                </c:pt>
                <c:pt idx="4383">
                  <c:v>36162</c:v>
                </c:pt>
                <c:pt idx="4384">
                  <c:v>36163</c:v>
                </c:pt>
                <c:pt idx="4385">
                  <c:v>36164</c:v>
                </c:pt>
                <c:pt idx="4386">
                  <c:v>36165</c:v>
                </c:pt>
                <c:pt idx="4387">
                  <c:v>36166</c:v>
                </c:pt>
                <c:pt idx="4388">
                  <c:v>36167</c:v>
                </c:pt>
                <c:pt idx="4389">
                  <c:v>36168</c:v>
                </c:pt>
                <c:pt idx="4390">
                  <c:v>36169</c:v>
                </c:pt>
                <c:pt idx="4391">
                  <c:v>36170</c:v>
                </c:pt>
                <c:pt idx="4392">
                  <c:v>36171</c:v>
                </c:pt>
                <c:pt idx="4393">
                  <c:v>36172</c:v>
                </c:pt>
                <c:pt idx="4394">
                  <c:v>36173</c:v>
                </c:pt>
                <c:pt idx="4395">
                  <c:v>36174</c:v>
                </c:pt>
                <c:pt idx="4396">
                  <c:v>36175</c:v>
                </c:pt>
                <c:pt idx="4397">
                  <c:v>36176</c:v>
                </c:pt>
                <c:pt idx="4398">
                  <c:v>36177</c:v>
                </c:pt>
                <c:pt idx="4399">
                  <c:v>36178</c:v>
                </c:pt>
                <c:pt idx="4400">
                  <c:v>36179</c:v>
                </c:pt>
                <c:pt idx="4401">
                  <c:v>36180</c:v>
                </c:pt>
                <c:pt idx="4402">
                  <c:v>36181</c:v>
                </c:pt>
                <c:pt idx="4403">
                  <c:v>36182</c:v>
                </c:pt>
                <c:pt idx="4404">
                  <c:v>36183</c:v>
                </c:pt>
                <c:pt idx="4405">
                  <c:v>36184</c:v>
                </c:pt>
                <c:pt idx="4406">
                  <c:v>36185</c:v>
                </c:pt>
                <c:pt idx="4407">
                  <c:v>36186</c:v>
                </c:pt>
                <c:pt idx="4408">
                  <c:v>36187</c:v>
                </c:pt>
                <c:pt idx="4409">
                  <c:v>36188</c:v>
                </c:pt>
                <c:pt idx="4410">
                  <c:v>36189</c:v>
                </c:pt>
                <c:pt idx="4411">
                  <c:v>36190</c:v>
                </c:pt>
                <c:pt idx="4412">
                  <c:v>36191</c:v>
                </c:pt>
                <c:pt idx="4413">
                  <c:v>36192</c:v>
                </c:pt>
                <c:pt idx="4414">
                  <c:v>36193</c:v>
                </c:pt>
                <c:pt idx="4415">
                  <c:v>36194</c:v>
                </c:pt>
                <c:pt idx="4416">
                  <c:v>36195</c:v>
                </c:pt>
                <c:pt idx="4417">
                  <c:v>36196</c:v>
                </c:pt>
                <c:pt idx="4418">
                  <c:v>36197</c:v>
                </c:pt>
                <c:pt idx="4419">
                  <c:v>36198</c:v>
                </c:pt>
                <c:pt idx="4420">
                  <c:v>36199</c:v>
                </c:pt>
                <c:pt idx="4421">
                  <c:v>36200</c:v>
                </c:pt>
                <c:pt idx="4422">
                  <c:v>36201</c:v>
                </c:pt>
                <c:pt idx="4423">
                  <c:v>36202</c:v>
                </c:pt>
                <c:pt idx="4424">
                  <c:v>36203</c:v>
                </c:pt>
                <c:pt idx="4425">
                  <c:v>36204</c:v>
                </c:pt>
                <c:pt idx="4426">
                  <c:v>36205</c:v>
                </c:pt>
                <c:pt idx="4427">
                  <c:v>36206</c:v>
                </c:pt>
                <c:pt idx="4428">
                  <c:v>36207</c:v>
                </c:pt>
                <c:pt idx="4429">
                  <c:v>36208</c:v>
                </c:pt>
                <c:pt idx="4430">
                  <c:v>36209</c:v>
                </c:pt>
                <c:pt idx="4431">
                  <c:v>36210</c:v>
                </c:pt>
                <c:pt idx="4432">
                  <c:v>36211</c:v>
                </c:pt>
                <c:pt idx="4433">
                  <c:v>36212</c:v>
                </c:pt>
                <c:pt idx="4434">
                  <c:v>36213</c:v>
                </c:pt>
                <c:pt idx="4435">
                  <c:v>36214</c:v>
                </c:pt>
                <c:pt idx="4436">
                  <c:v>36215</c:v>
                </c:pt>
                <c:pt idx="4437">
                  <c:v>36216</c:v>
                </c:pt>
                <c:pt idx="4438">
                  <c:v>36217</c:v>
                </c:pt>
                <c:pt idx="4439">
                  <c:v>36218</c:v>
                </c:pt>
                <c:pt idx="4440">
                  <c:v>36219</c:v>
                </c:pt>
                <c:pt idx="4441">
                  <c:v>36220</c:v>
                </c:pt>
                <c:pt idx="4442">
                  <c:v>36221</c:v>
                </c:pt>
                <c:pt idx="4443">
                  <c:v>36222</c:v>
                </c:pt>
                <c:pt idx="4444">
                  <c:v>36223</c:v>
                </c:pt>
                <c:pt idx="4445">
                  <c:v>36224</c:v>
                </c:pt>
                <c:pt idx="4446">
                  <c:v>36225</c:v>
                </c:pt>
                <c:pt idx="4447">
                  <c:v>36226</c:v>
                </c:pt>
                <c:pt idx="4448">
                  <c:v>36227</c:v>
                </c:pt>
                <c:pt idx="4449">
                  <c:v>36228</c:v>
                </c:pt>
                <c:pt idx="4450">
                  <c:v>36229</c:v>
                </c:pt>
                <c:pt idx="4451">
                  <c:v>36230</c:v>
                </c:pt>
                <c:pt idx="4452">
                  <c:v>36231</c:v>
                </c:pt>
                <c:pt idx="4453">
                  <c:v>36232</c:v>
                </c:pt>
                <c:pt idx="4454">
                  <c:v>36233</c:v>
                </c:pt>
                <c:pt idx="4455">
                  <c:v>36234</c:v>
                </c:pt>
                <c:pt idx="4456">
                  <c:v>36235</c:v>
                </c:pt>
                <c:pt idx="4457">
                  <c:v>36236</c:v>
                </c:pt>
                <c:pt idx="4458">
                  <c:v>36237</c:v>
                </c:pt>
                <c:pt idx="4459">
                  <c:v>36238</c:v>
                </c:pt>
                <c:pt idx="4460">
                  <c:v>36239</c:v>
                </c:pt>
                <c:pt idx="4461">
                  <c:v>36240</c:v>
                </c:pt>
                <c:pt idx="4462">
                  <c:v>36241</c:v>
                </c:pt>
                <c:pt idx="4463">
                  <c:v>36242</c:v>
                </c:pt>
                <c:pt idx="4464">
                  <c:v>36243</c:v>
                </c:pt>
                <c:pt idx="4465">
                  <c:v>36244</c:v>
                </c:pt>
                <c:pt idx="4466">
                  <c:v>36245</c:v>
                </c:pt>
                <c:pt idx="4467">
                  <c:v>36246</c:v>
                </c:pt>
                <c:pt idx="4468">
                  <c:v>36247</c:v>
                </c:pt>
                <c:pt idx="4469">
                  <c:v>36248</c:v>
                </c:pt>
                <c:pt idx="4470">
                  <c:v>36249</c:v>
                </c:pt>
                <c:pt idx="4471">
                  <c:v>36250</c:v>
                </c:pt>
                <c:pt idx="4472">
                  <c:v>36251</c:v>
                </c:pt>
                <c:pt idx="4473">
                  <c:v>36252</c:v>
                </c:pt>
                <c:pt idx="4474">
                  <c:v>36253</c:v>
                </c:pt>
                <c:pt idx="4475">
                  <c:v>36254</c:v>
                </c:pt>
                <c:pt idx="4476">
                  <c:v>36255</c:v>
                </c:pt>
                <c:pt idx="4477">
                  <c:v>36256</c:v>
                </c:pt>
                <c:pt idx="4478">
                  <c:v>36257</c:v>
                </c:pt>
                <c:pt idx="4479">
                  <c:v>36258</c:v>
                </c:pt>
                <c:pt idx="4480">
                  <c:v>36259</c:v>
                </c:pt>
                <c:pt idx="4481">
                  <c:v>36260</c:v>
                </c:pt>
                <c:pt idx="4482">
                  <c:v>36261</c:v>
                </c:pt>
                <c:pt idx="4483">
                  <c:v>36262</c:v>
                </c:pt>
                <c:pt idx="4484">
                  <c:v>36263</c:v>
                </c:pt>
                <c:pt idx="4485">
                  <c:v>36264</c:v>
                </c:pt>
                <c:pt idx="4486">
                  <c:v>36265</c:v>
                </c:pt>
                <c:pt idx="4487">
                  <c:v>36266</c:v>
                </c:pt>
                <c:pt idx="4488">
                  <c:v>36267</c:v>
                </c:pt>
                <c:pt idx="4489">
                  <c:v>36268</c:v>
                </c:pt>
                <c:pt idx="4490">
                  <c:v>36269</c:v>
                </c:pt>
                <c:pt idx="4491">
                  <c:v>36270</c:v>
                </c:pt>
                <c:pt idx="4492">
                  <c:v>36271</c:v>
                </c:pt>
                <c:pt idx="4493">
                  <c:v>36272</c:v>
                </c:pt>
                <c:pt idx="4494">
                  <c:v>36273</c:v>
                </c:pt>
                <c:pt idx="4495">
                  <c:v>36274</c:v>
                </c:pt>
                <c:pt idx="4496">
                  <c:v>36275</c:v>
                </c:pt>
                <c:pt idx="4497">
                  <c:v>36276</c:v>
                </c:pt>
                <c:pt idx="4498">
                  <c:v>36277</c:v>
                </c:pt>
                <c:pt idx="4499">
                  <c:v>36278</c:v>
                </c:pt>
                <c:pt idx="4500">
                  <c:v>36279</c:v>
                </c:pt>
                <c:pt idx="4501">
                  <c:v>36280</c:v>
                </c:pt>
                <c:pt idx="4502">
                  <c:v>36281</c:v>
                </c:pt>
                <c:pt idx="4503">
                  <c:v>36282</c:v>
                </c:pt>
                <c:pt idx="4504">
                  <c:v>36283</c:v>
                </c:pt>
                <c:pt idx="4505">
                  <c:v>36284</c:v>
                </c:pt>
                <c:pt idx="4506">
                  <c:v>36285</c:v>
                </c:pt>
                <c:pt idx="4507">
                  <c:v>36286</c:v>
                </c:pt>
                <c:pt idx="4508">
                  <c:v>36287</c:v>
                </c:pt>
                <c:pt idx="4509">
                  <c:v>36288</c:v>
                </c:pt>
                <c:pt idx="4510">
                  <c:v>36289</c:v>
                </c:pt>
                <c:pt idx="4511">
                  <c:v>36290</c:v>
                </c:pt>
                <c:pt idx="4512">
                  <c:v>36291</c:v>
                </c:pt>
                <c:pt idx="4513">
                  <c:v>36292</c:v>
                </c:pt>
                <c:pt idx="4514">
                  <c:v>36293</c:v>
                </c:pt>
                <c:pt idx="4515">
                  <c:v>36294</c:v>
                </c:pt>
                <c:pt idx="4516">
                  <c:v>36295</c:v>
                </c:pt>
                <c:pt idx="4517">
                  <c:v>36296</c:v>
                </c:pt>
                <c:pt idx="4518">
                  <c:v>36297</c:v>
                </c:pt>
                <c:pt idx="4519">
                  <c:v>36298</c:v>
                </c:pt>
                <c:pt idx="4520">
                  <c:v>36299</c:v>
                </c:pt>
                <c:pt idx="4521">
                  <c:v>36300</c:v>
                </c:pt>
                <c:pt idx="4522">
                  <c:v>36301</c:v>
                </c:pt>
                <c:pt idx="4523">
                  <c:v>36302</c:v>
                </c:pt>
                <c:pt idx="4524">
                  <c:v>36303</c:v>
                </c:pt>
                <c:pt idx="4525">
                  <c:v>36304</c:v>
                </c:pt>
                <c:pt idx="4526">
                  <c:v>36305</c:v>
                </c:pt>
                <c:pt idx="4527">
                  <c:v>36306</c:v>
                </c:pt>
                <c:pt idx="4528">
                  <c:v>36307</c:v>
                </c:pt>
                <c:pt idx="4529">
                  <c:v>36308</c:v>
                </c:pt>
                <c:pt idx="4530">
                  <c:v>36309</c:v>
                </c:pt>
                <c:pt idx="4531">
                  <c:v>36310</c:v>
                </c:pt>
                <c:pt idx="4532">
                  <c:v>36311</c:v>
                </c:pt>
                <c:pt idx="4533">
                  <c:v>36312</c:v>
                </c:pt>
                <c:pt idx="4534">
                  <c:v>36313</c:v>
                </c:pt>
                <c:pt idx="4535">
                  <c:v>36314</c:v>
                </c:pt>
                <c:pt idx="4536">
                  <c:v>36315</c:v>
                </c:pt>
                <c:pt idx="4537">
                  <c:v>36316</c:v>
                </c:pt>
                <c:pt idx="4538">
                  <c:v>36317</c:v>
                </c:pt>
                <c:pt idx="4539">
                  <c:v>36318</c:v>
                </c:pt>
                <c:pt idx="4540">
                  <c:v>36319</c:v>
                </c:pt>
                <c:pt idx="4541">
                  <c:v>36320</c:v>
                </c:pt>
                <c:pt idx="4542">
                  <c:v>36321</c:v>
                </c:pt>
                <c:pt idx="4543">
                  <c:v>36322</c:v>
                </c:pt>
                <c:pt idx="4544">
                  <c:v>36323</c:v>
                </c:pt>
                <c:pt idx="4545">
                  <c:v>36324</c:v>
                </c:pt>
                <c:pt idx="4546">
                  <c:v>36325</c:v>
                </c:pt>
                <c:pt idx="4547">
                  <c:v>36326</c:v>
                </c:pt>
                <c:pt idx="4548">
                  <c:v>36327</c:v>
                </c:pt>
                <c:pt idx="4549">
                  <c:v>36328</c:v>
                </c:pt>
                <c:pt idx="4550">
                  <c:v>36329</c:v>
                </c:pt>
                <c:pt idx="4551">
                  <c:v>36330</c:v>
                </c:pt>
                <c:pt idx="4552">
                  <c:v>36331</c:v>
                </c:pt>
                <c:pt idx="4553">
                  <c:v>36332</c:v>
                </c:pt>
                <c:pt idx="4554">
                  <c:v>36333</c:v>
                </c:pt>
                <c:pt idx="4555">
                  <c:v>36334</c:v>
                </c:pt>
                <c:pt idx="4556">
                  <c:v>36335</c:v>
                </c:pt>
                <c:pt idx="4557">
                  <c:v>36336</c:v>
                </c:pt>
                <c:pt idx="4558">
                  <c:v>36337</c:v>
                </c:pt>
                <c:pt idx="4559">
                  <c:v>36338</c:v>
                </c:pt>
                <c:pt idx="4560">
                  <c:v>36339</c:v>
                </c:pt>
                <c:pt idx="4561">
                  <c:v>36340</c:v>
                </c:pt>
                <c:pt idx="4562">
                  <c:v>36341</c:v>
                </c:pt>
                <c:pt idx="4563">
                  <c:v>36342</c:v>
                </c:pt>
                <c:pt idx="4564">
                  <c:v>36343</c:v>
                </c:pt>
                <c:pt idx="4565">
                  <c:v>36344</c:v>
                </c:pt>
                <c:pt idx="4566">
                  <c:v>36345</c:v>
                </c:pt>
                <c:pt idx="4567">
                  <c:v>36346</c:v>
                </c:pt>
                <c:pt idx="4568">
                  <c:v>36347</c:v>
                </c:pt>
                <c:pt idx="4569">
                  <c:v>36348</c:v>
                </c:pt>
                <c:pt idx="4570">
                  <c:v>36349</c:v>
                </c:pt>
                <c:pt idx="4571">
                  <c:v>36350</c:v>
                </c:pt>
                <c:pt idx="4572">
                  <c:v>36351</c:v>
                </c:pt>
                <c:pt idx="4573">
                  <c:v>36352</c:v>
                </c:pt>
                <c:pt idx="4574">
                  <c:v>36353</c:v>
                </c:pt>
                <c:pt idx="4575">
                  <c:v>36354</c:v>
                </c:pt>
                <c:pt idx="4576">
                  <c:v>36355</c:v>
                </c:pt>
                <c:pt idx="4577">
                  <c:v>36356</c:v>
                </c:pt>
                <c:pt idx="4578">
                  <c:v>36357</c:v>
                </c:pt>
                <c:pt idx="4579">
                  <c:v>36358</c:v>
                </c:pt>
                <c:pt idx="4580">
                  <c:v>36359</c:v>
                </c:pt>
                <c:pt idx="4581">
                  <c:v>36360</c:v>
                </c:pt>
                <c:pt idx="4582">
                  <c:v>36361</c:v>
                </c:pt>
                <c:pt idx="4583">
                  <c:v>36362</c:v>
                </c:pt>
                <c:pt idx="4584">
                  <c:v>36363</c:v>
                </c:pt>
                <c:pt idx="4585">
                  <c:v>36364</c:v>
                </c:pt>
                <c:pt idx="4586">
                  <c:v>36365</c:v>
                </c:pt>
                <c:pt idx="4587">
                  <c:v>36366</c:v>
                </c:pt>
                <c:pt idx="4588">
                  <c:v>36367</c:v>
                </c:pt>
                <c:pt idx="4589">
                  <c:v>36368</c:v>
                </c:pt>
                <c:pt idx="4590">
                  <c:v>36369</c:v>
                </c:pt>
                <c:pt idx="4591">
                  <c:v>36370</c:v>
                </c:pt>
                <c:pt idx="4592">
                  <c:v>36371</c:v>
                </c:pt>
                <c:pt idx="4593">
                  <c:v>36372</c:v>
                </c:pt>
                <c:pt idx="4594">
                  <c:v>36373</c:v>
                </c:pt>
                <c:pt idx="4595">
                  <c:v>36374</c:v>
                </c:pt>
                <c:pt idx="4596">
                  <c:v>36375</c:v>
                </c:pt>
                <c:pt idx="4597">
                  <c:v>36376</c:v>
                </c:pt>
                <c:pt idx="4598">
                  <c:v>36377</c:v>
                </c:pt>
                <c:pt idx="4599">
                  <c:v>36378</c:v>
                </c:pt>
                <c:pt idx="4600">
                  <c:v>36379</c:v>
                </c:pt>
                <c:pt idx="4601">
                  <c:v>36380</c:v>
                </c:pt>
                <c:pt idx="4602">
                  <c:v>36381</c:v>
                </c:pt>
                <c:pt idx="4603">
                  <c:v>36382</c:v>
                </c:pt>
                <c:pt idx="4604">
                  <c:v>36383</c:v>
                </c:pt>
                <c:pt idx="4605">
                  <c:v>36384</c:v>
                </c:pt>
                <c:pt idx="4606">
                  <c:v>36385</c:v>
                </c:pt>
                <c:pt idx="4607">
                  <c:v>36386</c:v>
                </c:pt>
                <c:pt idx="4608">
                  <c:v>36387</c:v>
                </c:pt>
                <c:pt idx="4609">
                  <c:v>36388</c:v>
                </c:pt>
                <c:pt idx="4610">
                  <c:v>36389</c:v>
                </c:pt>
                <c:pt idx="4611">
                  <c:v>36390</c:v>
                </c:pt>
                <c:pt idx="4612">
                  <c:v>36391</c:v>
                </c:pt>
                <c:pt idx="4613">
                  <c:v>36392</c:v>
                </c:pt>
                <c:pt idx="4614">
                  <c:v>36393</c:v>
                </c:pt>
                <c:pt idx="4615">
                  <c:v>36394</c:v>
                </c:pt>
                <c:pt idx="4616">
                  <c:v>36395</c:v>
                </c:pt>
                <c:pt idx="4617">
                  <c:v>36396</c:v>
                </c:pt>
                <c:pt idx="4618">
                  <c:v>36397</c:v>
                </c:pt>
                <c:pt idx="4619">
                  <c:v>36398</c:v>
                </c:pt>
                <c:pt idx="4620">
                  <c:v>36399</c:v>
                </c:pt>
                <c:pt idx="4621">
                  <c:v>36400</c:v>
                </c:pt>
                <c:pt idx="4622">
                  <c:v>36401</c:v>
                </c:pt>
                <c:pt idx="4623">
                  <c:v>36402</c:v>
                </c:pt>
                <c:pt idx="4624">
                  <c:v>36403</c:v>
                </c:pt>
                <c:pt idx="4625">
                  <c:v>36404</c:v>
                </c:pt>
                <c:pt idx="4626">
                  <c:v>36405</c:v>
                </c:pt>
                <c:pt idx="4627">
                  <c:v>36406</c:v>
                </c:pt>
                <c:pt idx="4628">
                  <c:v>36407</c:v>
                </c:pt>
                <c:pt idx="4629">
                  <c:v>36408</c:v>
                </c:pt>
                <c:pt idx="4630">
                  <c:v>36409</c:v>
                </c:pt>
                <c:pt idx="4631">
                  <c:v>36410</c:v>
                </c:pt>
                <c:pt idx="4632">
                  <c:v>36411</c:v>
                </c:pt>
                <c:pt idx="4633">
                  <c:v>36412</c:v>
                </c:pt>
                <c:pt idx="4634">
                  <c:v>36413</c:v>
                </c:pt>
                <c:pt idx="4635">
                  <c:v>36414</c:v>
                </c:pt>
                <c:pt idx="4636">
                  <c:v>36415</c:v>
                </c:pt>
                <c:pt idx="4637">
                  <c:v>36416</c:v>
                </c:pt>
                <c:pt idx="4638">
                  <c:v>36417</c:v>
                </c:pt>
                <c:pt idx="4639">
                  <c:v>36418</c:v>
                </c:pt>
                <c:pt idx="4640">
                  <c:v>36419</c:v>
                </c:pt>
                <c:pt idx="4641">
                  <c:v>36420</c:v>
                </c:pt>
                <c:pt idx="4642">
                  <c:v>36421</c:v>
                </c:pt>
                <c:pt idx="4643">
                  <c:v>36422</c:v>
                </c:pt>
                <c:pt idx="4644">
                  <c:v>36423</c:v>
                </c:pt>
                <c:pt idx="4645">
                  <c:v>36424</c:v>
                </c:pt>
                <c:pt idx="4646">
                  <c:v>36425</c:v>
                </c:pt>
                <c:pt idx="4647">
                  <c:v>36426</c:v>
                </c:pt>
                <c:pt idx="4648">
                  <c:v>36427</c:v>
                </c:pt>
                <c:pt idx="4649">
                  <c:v>36428</c:v>
                </c:pt>
                <c:pt idx="4650">
                  <c:v>36429</c:v>
                </c:pt>
                <c:pt idx="4651">
                  <c:v>36430</c:v>
                </c:pt>
                <c:pt idx="4652">
                  <c:v>36431</c:v>
                </c:pt>
                <c:pt idx="4653">
                  <c:v>36432</c:v>
                </c:pt>
                <c:pt idx="4654">
                  <c:v>36433</c:v>
                </c:pt>
                <c:pt idx="4655">
                  <c:v>36434</c:v>
                </c:pt>
                <c:pt idx="4656">
                  <c:v>36435</c:v>
                </c:pt>
                <c:pt idx="4657">
                  <c:v>36436</c:v>
                </c:pt>
                <c:pt idx="4658">
                  <c:v>36437</c:v>
                </c:pt>
                <c:pt idx="4659">
                  <c:v>36438</c:v>
                </c:pt>
                <c:pt idx="4660">
                  <c:v>36439</c:v>
                </c:pt>
                <c:pt idx="4661">
                  <c:v>36440</c:v>
                </c:pt>
                <c:pt idx="4662">
                  <c:v>36441</c:v>
                </c:pt>
                <c:pt idx="4663">
                  <c:v>36442</c:v>
                </c:pt>
                <c:pt idx="4664">
                  <c:v>36443</c:v>
                </c:pt>
                <c:pt idx="4665">
                  <c:v>36444</c:v>
                </c:pt>
                <c:pt idx="4666">
                  <c:v>36445</c:v>
                </c:pt>
                <c:pt idx="4667">
                  <c:v>36446</c:v>
                </c:pt>
                <c:pt idx="4668">
                  <c:v>36447</c:v>
                </c:pt>
                <c:pt idx="4669">
                  <c:v>36448</c:v>
                </c:pt>
                <c:pt idx="4670">
                  <c:v>36449</c:v>
                </c:pt>
                <c:pt idx="4671">
                  <c:v>36450</c:v>
                </c:pt>
                <c:pt idx="4672">
                  <c:v>36451</c:v>
                </c:pt>
                <c:pt idx="4673">
                  <c:v>36452</c:v>
                </c:pt>
                <c:pt idx="4674">
                  <c:v>36453</c:v>
                </c:pt>
                <c:pt idx="4675">
                  <c:v>36454</c:v>
                </c:pt>
                <c:pt idx="4676">
                  <c:v>36455</c:v>
                </c:pt>
                <c:pt idx="4677">
                  <c:v>36456</c:v>
                </c:pt>
                <c:pt idx="4678">
                  <c:v>36457</c:v>
                </c:pt>
                <c:pt idx="4679">
                  <c:v>36458</c:v>
                </c:pt>
                <c:pt idx="4680">
                  <c:v>36459</c:v>
                </c:pt>
                <c:pt idx="4681">
                  <c:v>36460</c:v>
                </c:pt>
                <c:pt idx="4682">
                  <c:v>36461</c:v>
                </c:pt>
                <c:pt idx="4683">
                  <c:v>36462</c:v>
                </c:pt>
                <c:pt idx="4684">
                  <c:v>36463</c:v>
                </c:pt>
                <c:pt idx="4685">
                  <c:v>36464</c:v>
                </c:pt>
                <c:pt idx="4686">
                  <c:v>36465</c:v>
                </c:pt>
                <c:pt idx="4687">
                  <c:v>36466</c:v>
                </c:pt>
                <c:pt idx="4688">
                  <c:v>36467</c:v>
                </c:pt>
                <c:pt idx="4689">
                  <c:v>36468</c:v>
                </c:pt>
                <c:pt idx="4690">
                  <c:v>36469</c:v>
                </c:pt>
                <c:pt idx="4691">
                  <c:v>36470</c:v>
                </c:pt>
                <c:pt idx="4692">
                  <c:v>36471</c:v>
                </c:pt>
                <c:pt idx="4693">
                  <c:v>36472</c:v>
                </c:pt>
                <c:pt idx="4694">
                  <c:v>36473</c:v>
                </c:pt>
                <c:pt idx="4695">
                  <c:v>36474</c:v>
                </c:pt>
                <c:pt idx="4696">
                  <c:v>36475</c:v>
                </c:pt>
                <c:pt idx="4697">
                  <c:v>36476</c:v>
                </c:pt>
                <c:pt idx="4698">
                  <c:v>36477</c:v>
                </c:pt>
                <c:pt idx="4699">
                  <c:v>36478</c:v>
                </c:pt>
                <c:pt idx="4700">
                  <c:v>36479</c:v>
                </c:pt>
                <c:pt idx="4701">
                  <c:v>36480</c:v>
                </c:pt>
                <c:pt idx="4702">
                  <c:v>36481</c:v>
                </c:pt>
                <c:pt idx="4703">
                  <c:v>36482</c:v>
                </c:pt>
                <c:pt idx="4704">
                  <c:v>36483</c:v>
                </c:pt>
                <c:pt idx="4705">
                  <c:v>36484</c:v>
                </c:pt>
                <c:pt idx="4706">
                  <c:v>36485</c:v>
                </c:pt>
                <c:pt idx="4707">
                  <c:v>36486</c:v>
                </c:pt>
                <c:pt idx="4708">
                  <c:v>36487</c:v>
                </c:pt>
                <c:pt idx="4709">
                  <c:v>36488</c:v>
                </c:pt>
                <c:pt idx="4710">
                  <c:v>36489</c:v>
                </c:pt>
                <c:pt idx="4711">
                  <c:v>36490</c:v>
                </c:pt>
                <c:pt idx="4712">
                  <c:v>36491</c:v>
                </c:pt>
                <c:pt idx="4713">
                  <c:v>36492</c:v>
                </c:pt>
                <c:pt idx="4714">
                  <c:v>36493</c:v>
                </c:pt>
                <c:pt idx="4715">
                  <c:v>36494</c:v>
                </c:pt>
                <c:pt idx="4716">
                  <c:v>36495</c:v>
                </c:pt>
                <c:pt idx="4717">
                  <c:v>36496</c:v>
                </c:pt>
                <c:pt idx="4718">
                  <c:v>36497</c:v>
                </c:pt>
                <c:pt idx="4719">
                  <c:v>36498</c:v>
                </c:pt>
                <c:pt idx="4720">
                  <c:v>36499</c:v>
                </c:pt>
                <c:pt idx="4721">
                  <c:v>36500</c:v>
                </c:pt>
                <c:pt idx="4722">
                  <c:v>36501</c:v>
                </c:pt>
                <c:pt idx="4723">
                  <c:v>36502</c:v>
                </c:pt>
                <c:pt idx="4724">
                  <c:v>36503</c:v>
                </c:pt>
                <c:pt idx="4725">
                  <c:v>36504</c:v>
                </c:pt>
                <c:pt idx="4726">
                  <c:v>36505</c:v>
                </c:pt>
                <c:pt idx="4727">
                  <c:v>36506</c:v>
                </c:pt>
                <c:pt idx="4728">
                  <c:v>36507</c:v>
                </c:pt>
                <c:pt idx="4729">
                  <c:v>36508</c:v>
                </c:pt>
                <c:pt idx="4730">
                  <c:v>36509</c:v>
                </c:pt>
                <c:pt idx="4731">
                  <c:v>36510</c:v>
                </c:pt>
                <c:pt idx="4732">
                  <c:v>36511</c:v>
                </c:pt>
                <c:pt idx="4733">
                  <c:v>36512</c:v>
                </c:pt>
                <c:pt idx="4734">
                  <c:v>36513</c:v>
                </c:pt>
                <c:pt idx="4735">
                  <c:v>36514</c:v>
                </c:pt>
                <c:pt idx="4736">
                  <c:v>36515</c:v>
                </c:pt>
                <c:pt idx="4737">
                  <c:v>36516</c:v>
                </c:pt>
                <c:pt idx="4738">
                  <c:v>36517</c:v>
                </c:pt>
                <c:pt idx="4739">
                  <c:v>36518</c:v>
                </c:pt>
                <c:pt idx="4740">
                  <c:v>36519</c:v>
                </c:pt>
                <c:pt idx="4741">
                  <c:v>36520</c:v>
                </c:pt>
                <c:pt idx="4742">
                  <c:v>36521</c:v>
                </c:pt>
                <c:pt idx="4743">
                  <c:v>36522</c:v>
                </c:pt>
                <c:pt idx="4744">
                  <c:v>36523</c:v>
                </c:pt>
                <c:pt idx="4745">
                  <c:v>36524</c:v>
                </c:pt>
                <c:pt idx="4746">
                  <c:v>36525</c:v>
                </c:pt>
                <c:pt idx="4747">
                  <c:v>36526</c:v>
                </c:pt>
                <c:pt idx="4748">
                  <c:v>36527</c:v>
                </c:pt>
                <c:pt idx="4749">
                  <c:v>36528</c:v>
                </c:pt>
                <c:pt idx="4750">
                  <c:v>36529</c:v>
                </c:pt>
                <c:pt idx="4751">
                  <c:v>36530</c:v>
                </c:pt>
                <c:pt idx="4752">
                  <c:v>36531</c:v>
                </c:pt>
                <c:pt idx="4753">
                  <c:v>36532</c:v>
                </c:pt>
                <c:pt idx="4754">
                  <c:v>36533</c:v>
                </c:pt>
                <c:pt idx="4755">
                  <c:v>36534</c:v>
                </c:pt>
                <c:pt idx="4756">
                  <c:v>36535</c:v>
                </c:pt>
                <c:pt idx="4757">
                  <c:v>36536</c:v>
                </c:pt>
                <c:pt idx="4758">
                  <c:v>36537</c:v>
                </c:pt>
                <c:pt idx="4759">
                  <c:v>36538</c:v>
                </c:pt>
                <c:pt idx="4760">
                  <c:v>36539</c:v>
                </c:pt>
                <c:pt idx="4761">
                  <c:v>36540</c:v>
                </c:pt>
                <c:pt idx="4762">
                  <c:v>36541</c:v>
                </c:pt>
                <c:pt idx="4763">
                  <c:v>36542</c:v>
                </c:pt>
                <c:pt idx="4764">
                  <c:v>36543</c:v>
                </c:pt>
                <c:pt idx="4765">
                  <c:v>36544</c:v>
                </c:pt>
                <c:pt idx="4766">
                  <c:v>36545</c:v>
                </c:pt>
                <c:pt idx="4767">
                  <c:v>36546</c:v>
                </c:pt>
                <c:pt idx="4768">
                  <c:v>36547</c:v>
                </c:pt>
                <c:pt idx="4769">
                  <c:v>36548</c:v>
                </c:pt>
                <c:pt idx="4770">
                  <c:v>36549</c:v>
                </c:pt>
                <c:pt idx="4771">
                  <c:v>36550</c:v>
                </c:pt>
                <c:pt idx="4772">
                  <c:v>36551</c:v>
                </c:pt>
                <c:pt idx="4773">
                  <c:v>36552</c:v>
                </c:pt>
                <c:pt idx="4774">
                  <c:v>36553</c:v>
                </c:pt>
                <c:pt idx="4775">
                  <c:v>36554</c:v>
                </c:pt>
                <c:pt idx="4776">
                  <c:v>36555</c:v>
                </c:pt>
                <c:pt idx="4777">
                  <c:v>36556</c:v>
                </c:pt>
                <c:pt idx="4778">
                  <c:v>36557</c:v>
                </c:pt>
                <c:pt idx="4779">
                  <c:v>36558</c:v>
                </c:pt>
                <c:pt idx="4780">
                  <c:v>36559</c:v>
                </c:pt>
                <c:pt idx="4781">
                  <c:v>36560</c:v>
                </c:pt>
                <c:pt idx="4782">
                  <c:v>36561</c:v>
                </c:pt>
                <c:pt idx="4783">
                  <c:v>36562</c:v>
                </c:pt>
                <c:pt idx="4784">
                  <c:v>36563</c:v>
                </c:pt>
                <c:pt idx="4785">
                  <c:v>36564</c:v>
                </c:pt>
                <c:pt idx="4786">
                  <c:v>36565</c:v>
                </c:pt>
                <c:pt idx="4787">
                  <c:v>36566</c:v>
                </c:pt>
                <c:pt idx="4788">
                  <c:v>36567</c:v>
                </c:pt>
                <c:pt idx="4789">
                  <c:v>36568</c:v>
                </c:pt>
                <c:pt idx="4790">
                  <c:v>36569</c:v>
                </c:pt>
                <c:pt idx="4791">
                  <c:v>36570</c:v>
                </c:pt>
                <c:pt idx="4792">
                  <c:v>36571</c:v>
                </c:pt>
                <c:pt idx="4793">
                  <c:v>36572</c:v>
                </c:pt>
                <c:pt idx="4794">
                  <c:v>36573</c:v>
                </c:pt>
                <c:pt idx="4795">
                  <c:v>36574</c:v>
                </c:pt>
                <c:pt idx="4796">
                  <c:v>36575</c:v>
                </c:pt>
                <c:pt idx="4797">
                  <c:v>36576</c:v>
                </c:pt>
                <c:pt idx="4798">
                  <c:v>36577</c:v>
                </c:pt>
                <c:pt idx="4799">
                  <c:v>36578</c:v>
                </c:pt>
                <c:pt idx="4800">
                  <c:v>36579</c:v>
                </c:pt>
                <c:pt idx="4801">
                  <c:v>36580</c:v>
                </c:pt>
                <c:pt idx="4802">
                  <c:v>36581</c:v>
                </c:pt>
                <c:pt idx="4803">
                  <c:v>36582</c:v>
                </c:pt>
                <c:pt idx="4804">
                  <c:v>36583</c:v>
                </c:pt>
                <c:pt idx="4805">
                  <c:v>36584</c:v>
                </c:pt>
                <c:pt idx="4806">
                  <c:v>36585</c:v>
                </c:pt>
                <c:pt idx="4807">
                  <c:v>36586</c:v>
                </c:pt>
                <c:pt idx="4808">
                  <c:v>36587</c:v>
                </c:pt>
                <c:pt idx="4809">
                  <c:v>36588</c:v>
                </c:pt>
                <c:pt idx="4810">
                  <c:v>36589</c:v>
                </c:pt>
                <c:pt idx="4811">
                  <c:v>36590</c:v>
                </c:pt>
                <c:pt idx="4812">
                  <c:v>36591</c:v>
                </c:pt>
                <c:pt idx="4813">
                  <c:v>36592</c:v>
                </c:pt>
                <c:pt idx="4814">
                  <c:v>36593</c:v>
                </c:pt>
                <c:pt idx="4815">
                  <c:v>36594</c:v>
                </c:pt>
                <c:pt idx="4816">
                  <c:v>36595</c:v>
                </c:pt>
                <c:pt idx="4817">
                  <c:v>36596</c:v>
                </c:pt>
                <c:pt idx="4818">
                  <c:v>36597</c:v>
                </c:pt>
                <c:pt idx="4819">
                  <c:v>36598</c:v>
                </c:pt>
                <c:pt idx="4820">
                  <c:v>36599</c:v>
                </c:pt>
                <c:pt idx="4821">
                  <c:v>36600</c:v>
                </c:pt>
                <c:pt idx="4822">
                  <c:v>36601</c:v>
                </c:pt>
                <c:pt idx="4823">
                  <c:v>36602</c:v>
                </c:pt>
                <c:pt idx="4824">
                  <c:v>36603</c:v>
                </c:pt>
                <c:pt idx="4825">
                  <c:v>36604</c:v>
                </c:pt>
                <c:pt idx="4826">
                  <c:v>36605</c:v>
                </c:pt>
                <c:pt idx="4827">
                  <c:v>36606</c:v>
                </c:pt>
                <c:pt idx="4828">
                  <c:v>36607</c:v>
                </c:pt>
                <c:pt idx="4829">
                  <c:v>36608</c:v>
                </c:pt>
                <c:pt idx="4830">
                  <c:v>36609</c:v>
                </c:pt>
                <c:pt idx="4831">
                  <c:v>36610</c:v>
                </c:pt>
                <c:pt idx="4832">
                  <c:v>36611</c:v>
                </c:pt>
                <c:pt idx="4833">
                  <c:v>36612</c:v>
                </c:pt>
                <c:pt idx="4834">
                  <c:v>36613</c:v>
                </c:pt>
                <c:pt idx="4835">
                  <c:v>36614</c:v>
                </c:pt>
                <c:pt idx="4836">
                  <c:v>36615</c:v>
                </c:pt>
                <c:pt idx="4837">
                  <c:v>36616</c:v>
                </c:pt>
                <c:pt idx="4838">
                  <c:v>36617</c:v>
                </c:pt>
                <c:pt idx="4839">
                  <c:v>36618</c:v>
                </c:pt>
                <c:pt idx="4840">
                  <c:v>36619</c:v>
                </c:pt>
                <c:pt idx="4841">
                  <c:v>36620</c:v>
                </c:pt>
                <c:pt idx="4842">
                  <c:v>36621</c:v>
                </c:pt>
                <c:pt idx="4843">
                  <c:v>36622</c:v>
                </c:pt>
                <c:pt idx="4844">
                  <c:v>36623</c:v>
                </c:pt>
                <c:pt idx="4845">
                  <c:v>36624</c:v>
                </c:pt>
                <c:pt idx="4846">
                  <c:v>36625</c:v>
                </c:pt>
                <c:pt idx="4847">
                  <c:v>36626</c:v>
                </c:pt>
                <c:pt idx="4848">
                  <c:v>36627</c:v>
                </c:pt>
                <c:pt idx="4849">
                  <c:v>36628</c:v>
                </c:pt>
                <c:pt idx="4850">
                  <c:v>36629</c:v>
                </c:pt>
                <c:pt idx="4851">
                  <c:v>36630</c:v>
                </c:pt>
                <c:pt idx="4852">
                  <c:v>36631</c:v>
                </c:pt>
                <c:pt idx="4853">
                  <c:v>36632</c:v>
                </c:pt>
                <c:pt idx="4854">
                  <c:v>36633</c:v>
                </c:pt>
                <c:pt idx="4855">
                  <c:v>36634</c:v>
                </c:pt>
                <c:pt idx="4856">
                  <c:v>36635</c:v>
                </c:pt>
                <c:pt idx="4857">
                  <c:v>36636</c:v>
                </c:pt>
                <c:pt idx="4858">
                  <c:v>36637</c:v>
                </c:pt>
                <c:pt idx="4859">
                  <c:v>36638</c:v>
                </c:pt>
                <c:pt idx="4860">
                  <c:v>36639</c:v>
                </c:pt>
                <c:pt idx="4861">
                  <c:v>36640</c:v>
                </c:pt>
                <c:pt idx="4862">
                  <c:v>36641</c:v>
                </c:pt>
                <c:pt idx="4863">
                  <c:v>36642</c:v>
                </c:pt>
                <c:pt idx="4864">
                  <c:v>36643</c:v>
                </c:pt>
                <c:pt idx="4865">
                  <c:v>36644</c:v>
                </c:pt>
                <c:pt idx="4866">
                  <c:v>36645</c:v>
                </c:pt>
                <c:pt idx="4867">
                  <c:v>36646</c:v>
                </c:pt>
                <c:pt idx="4868">
                  <c:v>36647</c:v>
                </c:pt>
                <c:pt idx="4869">
                  <c:v>36648</c:v>
                </c:pt>
                <c:pt idx="4870">
                  <c:v>36649</c:v>
                </c:pt>
                <c:pt idx="4871">
                  <c:v>36650</c:v>
                </c:pt>
                <c:pt idx="4872">
                  <c:v>36651</c:v>
                </c:pt>
                <c:pt idx="4873">
                  <c:v>36652</c:v>
                </c:pt>
                <c:pt idx="4874">
                  <c:v>36653</c:v>
                </c:pt>
                <c:pt idx="4875">
                  <c:v>36654</c:v>
                </c:pt>
                <c:pt idx="4876">
                  <c:v>36655</c:v>
                </c:pt>
                <c:pt idx="4877">
                  <c:v>36656</c:v>
                </c:pt>
                <c:pt idx="4878">
                  <c:v>36657</c:v>
                </c:pt>
                <c:pt idx="4879">
                  <c:v>36658</c:v>
                </c:pt>
                <c:pt idx="4880">
                  <c:v>36659</c:v>
                </c:pt>
                <c:pt idx="4881">
                  <c:v>36660</c:v>
                </c:pt>
                <c:pt idx="4882">
                  <c:v>36661</c:v>
                </c:pt>
                <c:pt idx="4883">
                  <c:v>36662</c:v>
                </c:pt>
                <c:pt idx="4884">
                  <c:v>36663</c:v>
                </c:pt>
                <c:pt idx="4885">
                  <c:v>36664</c:v>
                </c:pt>
                <c:pt idx="4886">
                  <c:v>36665</c:v>
                </c:pt>
                <c:pt idx="4887">
                  <c:v>36666</c:v>
                </c:pt>
                <c:pt idx="4888">
                  <c:v>36667</c:v>
                </c:pt>
                <c:pt idx="4889">
                  <c:v>36668</c:v>
                </c:pt>
                <c:pt idx="4890">
                  <c:v>36669</c:v>
                </c:pt>
                <c:pt idx="4891">
                  <c:v>36670</c:v>
                </c:pt>
                <c:pt idx="4892">
                  <c:v>36671</c:v>
                </c:pt>
                <c:pt idx="4893">
                  <c:v>36672</c:v>
                </c:pt>
                <c:pt idx="4894">
                  <c:v>36673</c:v>
                </c:pt>
                <c:pt idx="4895">
                  <c:v>36674</c:v>
                </c:pt>
                <c:pt idx="4896">
                  <c:v>36675</c:v>
                </c:pt>
                <c:pt idx="4897">
                  <c:v>36676</c:v>
                </c:pt>
                <c:pt idx="4898">
                  <c:v>36677</c:v>
                </c:pt>
                <c:pt idx="4899">
                  <c:v>36678</c:v>
                </c:pt>
                <c:pt idx="4900">
                  <c:v>36679</c:v>
                </c:pt>
                <c:pt idx="4901">
                  <c:v>36680</c:v>
                </c:pt>
                <c:pt idx="4902">
                  <c:v>36681</c:v>
                </c:pt>
                <c:pt idx="4903">
                  <c:v>36682</c:v>
                </c:pt>
                <c:pt idx="4904">
                  <c:v>36683</c:v>
                </c:pt>
                <c:pt idx="4905">
                  <c:v>36684</c:v>
                </c:pt>
                <c:pt idx="4906">
                  <c:v>36685</c:v>
                </c:pt>
                <c:pt idx="4907">
                  <c:v>36686</c:v>
                </c:pt>
                <c:pt idx="4908">
                  <c:v>36687</c:v>
                </c:pt>
                <c:pt idx="4909">
                  <c:v>36688</c:v>
                </c:pt>
                <c:pt idx="4910">
                  <c:v>36689</c:v>
                </c:pt>
                <c:pt idx="4911">
                  <c:v>36690</c:v>
                </c:pt>
                <c:pt idx="4912">
                  <c:v>36691</c:v>
                </c:pt>
                <c:pt idx="4913">
                  <c:v>36692</c:v>
                </c:pt>
                <c:pt idx="4914">
                  <c:v>36693</c:v>
                </c:pt>
                <c:pt idx="4915">
                  <c:v>36694</c:v>
                </c:pt>
                <c:pt idx="4916">
                  <c:v>36695</c:v>
                </c:pt>
                <c:pt idx="4917">
                  <c:v>36696</c:v>
                </c:pt>
                <c:pt idx="4918">
                  <c:v>36697</c:v>
                </c:pt>
                <c:pt idx="4919">
                  <c:v>36698</c:v>
                </c:pt>
                <c:pt idx="4920">
                  <c:v>36699</c:v>
                </c:pt>
                <c:pt idx="4921">
                  <c:v>36700</c:v>
                </c:pt>
                <c:pt idx="4922">
                  <c:v>36701</c:v>
                </c:pt>
                <c:pt idx="4923">
                  <c:v>36702</c:v>
                </c:pt>
                <c:pt idx="4924">
                  <c:v>36703</c:v>
                </c:pt>
                <c:pt idx="4925">
                  <c:v>36704</c:v>
                </c:pt>
                <c:pt idx="4926">
                  <c:v>36705</c:v>
                </c:pt>
                <c:pt idx="4927">
                  <c:v>36706</c:v>
                </c:pt>
                <c:pt idx="4928">
                  <c:v>36707</c:v>
                </c:pt>
                <c:pt idx="4929">
                  <c:v>36708</c:v>
                </c:pt>
                <c:pt idx="4930">
                  <c:v>36709</c:v>
                </c:pt>
                <c:pt idx="4931">
                  <c:v>36710</c:v>
                </c:pt>
                <c:pt idx="4932">
                  <c:v>36711</c:v>
                </c:pt>
                <c:pt idx="4933">
                  <c:v>36712</c:v>
                </c:pt>
                <c:pt idx="4934">
                  <c:v>36713</c:v>
                </c:pt>
                <c:pt idx="4935">
                  <c:v>36714</c:v>
                </c:pt>
                <c:pt idx="4936">
                  <c:v>36715</c:v>
                </c:pt>
                <c:pt idx="4937">
                  <c:v>36716</c:v>
                </c:pt>
                <c:pt idx="4938">
                  <c:v>36717</c:v>
                </c:pt>
                <c:pt idx="4939">
                  <c:v>36718</c:v>
                </c:pt>
                <c:pt idx="4940">
                  <c:v>36719</c:v>
                </c:pt>
                <c:pt idx="4941">
                  <c:v>36720</c:v>
                </c:pt>
                <c:pt idx="4942">
                  <c:v>36721</c:v>
                </c:pt>
                <c:pt idx="4943">
                  <c:v>36722</c:v>
                </c:pt>
                <c:pt idx="4944">
                  <c:v>36723</c:v>
                </c:pt>
                <c:pt idx="4945">
                  <c:v>36724</c:v>
                </c:pt>
                <c:pt idx="4946">
                  <c:v>36725</c:v>
                </c:pt>
                <c:pt idx="4947">
                  <c:v>36726</c:v>
                </c:pt>
                <c:pt idx="4948">
                  <c:v>36727</c:v>
                </c:pt>
                <c:pt idx="4949">
                  <c:v>36728</c:v>
                </c:pt>
                <c:pt idx="4950">
                  <c:v>36729</c:v>
                </c:pt>
                <c:pt idx="4951">
                  <c:v>36730</c:v>
                </c:pt>
                <c:pt idx="4952">
                  <c:v>36731</c:v>
                </c:pt>
                <c:pt idx="4953">
                  <c:v>36732</c:v>
                </c:pt>
                <c:pt idx="4954">
                  <c:v>36733</c:v>
                </c:pt>
                <c:pt idx="4955">
                  <c:v>36734</c:v>
                </c:pt>
                <c:pt idx="4956">
                  <c:v>36735</c:v>
                </c:pt>
                <c:pt idx="4957">
                  <c:v>36736</c:v>
                </c:pt>
                <c:pt idx="4958">
                  <c:v>36737</c:v>
                </c:pt>
                <c:pt idx="4959">
                  <c:v>36738</c:v>
                </c:pt>
                <c:pt idx="4960">
                  <c:v>36739</c:v>
                </c:pt>
                <c:pt idx="4961">
                  <c:v>36740</c:v>
                </c:pt>
                <c:pt idx="4962">
                  <c:v>36741</c:v>
                </c:pt>
                <c:pt idx="4963">
                  <c:v>36742</c:v>
                </c:pt>
                <c:pt idx="4964">
                  <c:v>36743</c:v>
                </c:pt>
                <c:pt idx="4965">
                  <c:v>36744</c:v>
                </c:pt>
                <c:pt idx="4966">
                  <c:v>36745</c:v>
                </c:pt>
                <c:pt idx="4967">
                  <c:v>36746</c:v>
                </c:pt>
                <c:pt idx="4968">
                  <c:v>36747</c:v>
                </c:pt>
                <c:pt idx="4969">
                  <c:v>36748</c:v>
                </c:pt>
                <c:pt idx="4970">
                  <c:v>36749</c:v>
                </c:pt>
                <c:pt idx="4971">
                  <c:v>36750</c:v>
                </c:pt>
                <c:pt idx="4972">
                  <c:v>36751</c:v>
                </c:pt>
                <c:pt idx="4973">
                  <c:v>36752</c:v>
                </c:pt>
                <c:pt idx="4974">
                  <c:v>36753</c:v>
                </c:pt>
                <c:pt idx="4975">
                  <c:v>36754</c:v>
                </c:pt>
                <c:pt idx="4976">
                  <c:v>36755</c:v>
                </c:pt>
                <c:pt idx="4977">
                  <c:v>36756</c:v>
                </c:pt>
                <c:pt idx="4978">
                  <c:v>36757</c:v>
                </c:pt>
                <c:pt idx="4979">
                  <c:v>36758</c:v>
                </c:pt>
                <c:pt idx="4980">
                  <c:v>36759</c:v>
                </c:pt>
                <c:pt idx="4981">
                  <c:v>36760</c:v>
                </c:pt>
                <c:pt idx="4982">
                  <c:v>36761</c:v>
                </c:pt>
                <c:pt idx="4983">
                  <c:v>36762</c:v>
                </c:pt>
                <c:pt idx="4984">
                  <c:v>36763</c:v>
                </c:pt>
                <c:pt idx="4985">
                  <c:v>36764</c:v>
                </c:pt>
                <c:pt idx="4986">
                  <c:v>36765</c:v>
                </c:pt>
                <c:pt idx="4987">
                  <c:v>36766</c:v>
                </c:pt>
                <c:pt idx="4988">
                  <c:v>36767</c:v>
                </c:pt>
                <c:pt idx="4989">
                  <c:v>36768</c:v>
                </c:pt>
                <c:pt idx="4990">
                  <c:v>36769</c:v>
                </c:pt>
                <c:pt idx="4991">
                  <c:v>36770</c:v>
                </c:pt>
                <c:pt idx="4992">
                  <c:v>36771</c:v>
                </c:pt>
                <c:pt idx="4993">
                  <c:v>36772</c:v>
                </c:pt>
                <c:pt idx="4994">
                  <c:v>36773</c:v>
                </c:pt>
                <c:pt idx="4995">
                  <c:v>36774</c:v>
                </c:pt>
                <c:pt idx="4996">
                  <c:v>36775</c:v>
                </c:pt>
                <c:pt idx="4997">
                  <c:v>36776</c:v>
                </c:pt>
                <c:pt idx="4998">
                  <c:v>36777</c:v>
                </c:pt>
                <c:pt idx="4999">
                  <c:v>36778</c:v>
                </c:pt>
                <c:pt idx="5000">
                  <c:v>36779</c:v>
                </c:pt>
                <c:pt idx="5001">
                  <c:v>36780</c:v>
                </c:pt>
                <c:pt idx="5002">
                  <c:v>36781</c:v>
                </c:pt>
                <c:pt idx="5003">
                  <c:v>36782</c:v>
                </c:pt>
                <c:pt idx="5004">
                  <c:v>36783</c:v>
                </c:pt>
                <c:pt idx="5005">
                  <c:v>36784</c:v>
                </c:pt>
                <c:pt idx="5006">
                  <c:v>36785</c:v>
                </c:pt>
                <c:pt idx="5007">
                  <c:v>36786</c:v>
                </c:pt>
                <c:pt idx="5008">
                  <c:v>36787</c:v>
                </c:pt>
                <c:pt idx="5009">
                  <c:v>36788</c:v>
                </c:pt>
                <c:pt idx="5010">
                  <c:v>36789</c:v>
                </c:pt>
                <c:pt idx="5011">
                  <c:v>36790</c:v>
                </c:pt>
                <c:pt idx="5012">
                  <c:v>36791</c:v>
                </c:pt>
                <c:pt idx="5013">
                  <c:v>36792</c:v>
                </c:pt>
                <c:pt idx="5014">
                  <c:v>36793</c:v>
                </c:pt>
                <c:pt idx="5015">
                  <c:v>36794</c:v>
                </c:pt>
                <c:pt idx="5016">
                  <c:v>36795</c:v>
                </c:pt>
                <c:pt idx="5017">
                  <c:v>36796</c:v>
                </c:pt>
                <c:pt idx="5018">
                  <c:v>36797</c:v>
                </c:pt>
                <c:pt idx="5019">
                  <c:v>36798</c:v>
                </c:pt>
                <c:pt idx="5020">
                  <c:v>36799</c:v>
                </c:pt>
                <c:pt idx="5021">
                  <c:v>36800</c:v>
                </c:pt>
                <c:pt idx="5022">
                  <c:v>36801</c:v>
                </c:pt>
                <c:pt idx="5023">
                  <c:v>36802</c:v>
                </c:pt>
                <c:pt idx="5024">
                  <c:v>36803</c:v>
                </c:pt>
                <c:pt idx="5025">
                  <c:v>36804</c:v>
                </c:pt>
                <c:pt idx="5026">
                  <c:v>36805</c:v>
                </c:pt>
                <c:pt idx="5027">
                  <c:v>36806</c:v>
                </c:pt>
                <c:pt idx="5028">
                  <c:v>36807</c:v>
                </c:pt>
                <c:pt idx="5029">
                  <c:v>36808</c:v>
                </c:pt>
                <c:pt idx="5030">
                  <c:v>36809</c:v>
                </c:pt>
                <c:pt idx="5031">
                  <c:v>36810</c:v>
                </c:pt>
                <c:pt idx="5032">
                  <c:v>36811</c:v>
                </c:pt>
                <c:pt idx="5033">
                  <c:v>36812</c:v>
                </c:pt>
                <c:pt idx="5034">
                  <c:v>36813</c:v>
                </c:pt>
                <c:pt idx="5035">
                  <c:v>36814</c:v>
                </c:pt>
                <c:pt idx="5036">
                  <c:v>36815</c:v>
                </c:pt>
                <c:pt idx="5037">
                  <c:v>36816</c:v>
                </c:pt>
                <c:pt idx="5038">
                  <c:v>36817</c:v>
                </c:pt>
                <c:pt idx="5039">
                  <c:v>36818</c:v>
                </c:pt>
                <c:pt idx="5040">
                  <c:v>36819</c:v>
                </c:pt>
                <c:pt idx="5041">
                  <c:v>36820</c:v>
                </c:pt>
                <c:pt idx="5042">
                  <c:v>36821</c:v>
                </c:pt>
                <c:pt idx="5043">
                  <c:v>36822</c:v>
                </c:pt>
                <c:pt idx="5044">
                  <c:v>36823</c:v>
                </c:pt>
                <c:pt idx="5045">
                  <c:v>36824</c:v>
                </c:pt>
                <c:pt idx="5046">
                  <c:v>36825</c:v>
                </c:pt>
                <c:pt idx="5047">
                  <c:v>36826</c:v>
                </c:pt>
                <c:pt idx="5048">
                  <c:v>36827</c:v>
                </c:pt>
                <c:pt idx="5049">
                  <c:v>36828</c:v>
                </c:pt>
                <c:pt idx="5050">
                  <c:v>36829</c:v>
                </c:pt>
                <c:pt idx="5051">
                  <c:v>36830</c:v>
                </c:pt>
                <c:pt idx="5052">
                  <c:v>36831</c:v>
                </c:pt>
                <c:pt idx="5053">
                  <c:v>36832</c:v>
                </c:pt>
                <c:pt idx="5054">
                  <c:v>36833</c:v>
                </c:pt>
                <c:pt idx="5055">
                  <c:v>36834</c:v>
                </c:pt>
                <c:pt idx="5056">
                  <c:v>36835</c:v>
                </c:pt>
                <c:pt idx="5057">
                  <c:v>36836</c:v>
                </c:pt>
                <c:pt idx="5058">
                  <c:v>36837</c:v>
                </c:pt>
                <c:pt idx="5059">
                  <c:v>36838</c:v>
                </c:pt>
                <c:pt idx="5060">
                  <c:v>36839</c:v>
                </c:pt>
                <c:pt idx="5061">
                  <c:v>36840</c:v>
                </c:pt>
                <c:pt idx="5062">
                  <c:v>36841</c:v>
                </c:pt>
                <c:pt idx="5063">
                  <c:v>36842</c:v>
                </c:pt>
                <c:pt idx="5064">
                  <c:v>36843</c:v>
                </c:pt>
                <c:pt idx="5065">
                  <c:v>36844</c:v>
                </c:pt>
                <c:pt idx="5066">
                  <c:v>36845</c:v>
                </c:pt>
                <c:pt idx="5067">
                  <c:v>36846</c:v>
                </c:pt>
                <c:pt idx="5068">
                  <c:v>36847</c:v>
                </c:pt>
                <c:pt idx="5069">
                  <c:v>36848</c:v>
                </c:pt>
                <c:pt idx="5070">
                  <c:v>36849</c:v>
                </c:pt>
                <c:pt idx="5071">
                  <c:v>36850</c:v>
                </c:pt>
                <c:pt idx="5072">
                  <c:v>36851</c:v>
                </c:pt>
                <c:pt idx="5073">
                  <c:v>36852</c:v>
                </c:pt>
                <c:pt idx="5074">
                  <c:v>36853</c:v>
                </c:pt>
                <c:pt idx="5075">
                  <c:v>36854</c:v>
                </c:pt>
                <c:pt idx="5076">
                  <c:v>36855</c:v>
                </c:pt>
                <c:pt idx="5077">
                  <c:v>36856</c:v>
                </c:pt>
                <c:pt idx="5078">
                  <c:v>36857</c:v>
                </c:pt>
                <c:pt idx="5079">
                  <c:v>36858</c:v>
                </c:pt>
                <c:pt idx="5080">
                  <c:v>36859</c:v>
                </c:pt>
                <c:pt idx="5081">
                  <c:v>36860</c:v>
                </c:pt>
                <c:pt idx="5082">
                  <c:v>36861</c:v>
                </c:pt>
                <c:pt idx="5083">
                  <c:v>36862</c:v>
                </c:pt>
                <c:pt idx="5084">
                  <c:v>36863</c:v>
                </c:pt>
                <c:pt idx="5085">
                  <c:v>36864</c:v>
                </c:pt>
                <c:pt idx="5086">
                  <c:v>36865</c:v>
                </c:pt>
                <c:pt idx="5087">
                  <c:v>36866</c:v>
                </c:pt>
                <c:pt idx="5088">
                  <c:v>36867</c:v>
                </c:pt>
                <c:pt idx="5089">
                  <c:v>36868</c:v>
                </c:pt>
                <c:pt idx="5090">
                  <c:v>36869</c:v>
                </c:pt>
                <c:pt idx="5091">
                  <c:v>36870</c:v>
                </c:pt>
                <c:pt idx="5092">
                  <c:v>36871</c:v>
                </c:pt>
                <c:pt idx="5093">
                  <c:v>36872</c:v>
                </c:pt>
                <c:pt idx="5094">
                  <c:v>36873</c:v>
                </c:pt>
                <c:pt idx="5095">
                  <c:v>36874</c:v>
                </c:pt>
                <c:pt idx="5096">
                  <c:v>36875</c:v>
                </c:pt>
                <c:pt idx="5097">
                  <c:v>36876</c:v>
                </c:pt>
                <c:pt idx="5098">
                  <c:v>36877</c:v>
                </c:pt>
                <c:pt idx="5099">
                  <c:v>36878</c:v>
                </c:pt>
                <c:pt idx="5100">
                  <c:v>36879</c:v>
                </c:pt>
                <c:pt idx="5101">
                  <c:v>36880</c:v>
                </c:pt>
                <c:pt idx="5102">
                  <c:v>36881</c:v>
                </c:pt>
                <c:pt idx="5103">
                  <c:v>36882</c:v>
                </c:pt>
                <c:pt idx="5104">
                  <c:v>36883</c:v>
                </c:pt>
                <c:pt idx="5105">
                  <c:v>36884</c:v>
                </c:pt>
                <c:pt idx="5106">
                  <c:v>36885</c:v>
                </c:pt>
                <c:pt idx="5107">
                  <c:v>36886</c:v>
                </c:pt>
                <c:pt idx="5108">
                  <c:v>36887</c:v>
                </c:pt>
                <c:pt idx="5109">
                  <c:v>36888</c:v>
                </c:pt>
                <c:pt idx="5110">
                  <c:v>36889</c:v>
                </c:pt>
                <c:pt idx="5111">
                  <c:v>36890</c:v>
                </c:pt>
                <c:pt idx="5112">
                  <c:v>36891</c:v>
                </c:pt>
                <c:pt idx="5113">
                  <c:v>36892</c:v>
                </c:pt>
                <c:pt idx="5114">
                  <c:v>36893</c:v>
                </c:pt>
                <c:pt idx="5115">
                  <c:v>36894</c:v>
                </c:pt>
                <c:pt idx="5116">
                  <c:v>36895</c:v>
                </c:pt>
                <c:pt idx="5117">
                  <c:v>36896</c:v>
                </c:pt>
                <c:pt idx="5118">
                  <c:v>36897</c:v>
                </c:pt>
                <c:pt idx="5119">
                  <c:v>36898</c:v>
                </c:pt>
                <c:pt idx="5120">
                  <c:v>36899</c:v>
                </c:pt>
                <c:pt idx="5121">
                  <c:v>36900</c:v>
                </c:pt>
                <c:pt idx="5122">
                  <c:v>36901</c:v>
                </c:pt>
                <c:pt idx="5123">
                  <c:v>36902</c:v>
                </c:pt>
                <c:pt idx="5124">
                  <c:v>36903</c:v>
                </c:pt>
                <c:pt idx="5125">
                  <c:v>36904</c:v>
                </c:pt>
                <c:pt idx="5126">
                  <c:v>36905</c:v>
                </c:pt>
                <c:pt idx="5127">
                  <c:v>36906</c:v>
                </c:pt>
                <c:pt idx="5128">
                  <c:v>36907</c:v>
                </c:pt>
                <c:pt idx="5129">
                  <c:v>36908</c:v>
                </c:pt>
                <c:pt idx="5130">
                  <c:v>36909</c:v>
                </c:pt>
                <c:pt idx="5131">
                  <c:v>36910</c:v>
                </c:pt>
                <c:pt idx="5132">
                  <c:v>36911</c:v>
                </c:pt>
                <c:pt idx="5133">
                  <c:v>36912</c:v>
                </c:pt>
                <c:pt idx="5134">
                  <c:v>36913</c:v>
                </c:pt>
                <c:pt idx="5135">
                  <c:v>36914</c:v>
                </c:pt>
                <c:pt idx="5136">
                  <c:v>36915</c:v>
                </c:pt>
                <c:pt idx="5137">
                  <c:v>36916</c:v>
                </c:pt>
                <c:pt idx="5138">
                  <c:v>36917</c:v>
                </c:pt>
                <c:pt idx="5139">
                  <c:v>36918</c:v>
                </c:pt>
                <c:pt idx="5140">
                  <c:v>36919</c:v>
                </c:pt>
                <c:pt idx="5141">
                  <c:v>36920</c:v>
                </c:pt>
                <c:pt idx="5142">
                  <c:v>36921</c:v>
                </c:pt>
                <c:pt idx="5143">
                  <c:v>36922</c:v>
                </c:pt>
                <c:pt idx="5144">
                  <c:v>36923</c:v>
                </c:pt>
                <c:pt idx="5145">
                  <c:v>36924</c:v>
                </c:pt>
                <c:pt idx="5146">
                  <c:v>36925</c:v>
                </c:pt>
                <c:pt idx="5147">
                  <c:v>36926</c:v>
                </c:pt>
                <c:pt idx="5148">
                  <c:v>36927</c:v>
                </c:pt>
                <c:pt idx="5149">
                  <c:v>36928</c:v>
                </c:pt>
                <c:pt idx="5150">
                  <c:v>36929</c:v>
                </c:pt>
                <c:pt idx="5151">
                  <c:v>36930</c:v>
                </c:pt>
                <c:pt idx="5152">
                  <c:v>36931</c:v>
                </c:pt>
                <c:pt idx="5153">
                  <c:v>36932</c:v>
                </c:pt>
                <c:pt idx="5154">
                  <c:v>36933</c:v>
                </c:pt>
                <c:pt idx="5155">
                  <c:v>36934</c:v>
                </c:pt>
                <c:pt idx="5156">
                  <c:v>36935</c:v>
                </c:pt>
                <c:pt idx="5157">
                  <c:v>36936</c:v>
                </c:pt>
                <c:pt idx="5158">
                  <c:v>36937</c:v>
                </c:pt>
                <c:pt idx="5159">
                  <c:v>36938</c:v>
                </c:pt>
                <c:pt idx="5160">
                  <c:v>36939</c:v>
                </c:pt>
                <c:pt idx="5161">
                  <c:v>36940</c:v>
                </c:pt>
                <c:pt idx="5162">
                  <c:v>36941</c:v>
                </c:pt>
                <c:pt idx="5163">
                  <c:v>36942</c:v>
                </c:pt>
                <c:pt idx="5164">
                  <c:v>36943</c:v>
                </c:pt>
                <c:pt idx="5165">
                  <c:v>36944</c:v>
                </c:pt>
                <c:pt idx="5166">
                  <c:v>36945</c:v>
                </c:pt>
                <c:pt idx="5167">
                  <c:v>36946</c:v>
                </c:pt>
                <c:pt idx="5168">
                  <c:v>36947</c:v>
                </c:pt>
                <c:pt idx="5169">
                  <c:v>36948</c:v>
                </c:pt>
                <c:pt idx="5170">
                  <c:v>36949</c:v>
                </c:pt>
                <c:pt idx="5171">
                  <c:v>36950</c:v>
                </c:pt>
                <c:pt idx="5172">
                  <c:v>36951</c:v>
                </c:pt>
                <c:pt idx="5173">
                  <c:v>36952</c:v>
                </c:pt>
                <c:pt idx="5174">
                  <c:v>36953</c:v>
                </c:pt>
                <c:pt idx="5175">
                  <c:v>36954</c:v>
                </c:pt>
                <c:pt idx="5176">
                  <c:v>36955</c:v>
                </c:pt>
                <c:pt idx="5177">
                  <c:v>36956</c:v>
                </c:pt>
                <c:pt idx="5178">
                  <c:v>36957</c:v>
                </c:pt>
                <c:pt idx="5179">
                  <c:v>36958</c:v>
                </c:pt>
                <c:pt idx="5180">
                  <c:v>36959</c:v>
                </c:pt>
                <c:pt idx="5181">
                  <c:v>36960</c:v>
                </c:pt>
                <c:pt idx="5182">
                  <c:v>36961</c:v>
                </c:pt>
                <c:pt idx="5183">
                  <c:v>36962</c:v>
                </c:pt>
                <c:pt idx="5184">
                  <c:v>36963</c:v>
                </c:pt>
                <c:pt idx="5185">
                  <c:v>36964</c:v>
                </c:pt>
                <c:pt idx="5186">
                  <c:v>36965</c:v>
                </c:pt>
                <c:pt idx="5187">
                  <c:v>36966</c:v>
                </c:pt>
                <c:pt idx="5188">
                  <c:v>36967</c:v>
                </c:pt>
                <c:pt idx="5189">
                  <c:v>36968</c:v>
                </c:pt>
                <c:pt idx="5190">
                  <c:v>36969</c:v>
                </c:pt>
                <c:pt idx="5191">
                  <c:v>36970</c:v>
                </c:pt>
                <c:pt idx="5192">
                  <c:v>36971</c:v>
                </c:pt>
                <c:pt idx="5193">
                  <c:v>36972</c:v>
                </c:pt>
                <c:pt idx="5194">
                  <c:v>36973</c:v>
                </c:pt>
                <c:pt idx="5195">
                  <c:v>36974</c:v>
                </c:pt>
                <c:pt idx="5196">
                  <c:v>36975</c:v>
                </c:pt>
                <c:pt idx="5197">
                  <c:v>36976</c:v>
                </c:pt>
                <c:pt idx="5198">
                  <c:v>36977</c:v>
                </c:pt>
                <c:pt idx="5199">
                  <c:v>36978</c:v>
                </c:pt>
                <c:pt idx="5200">
                  <c:v>36979</c:v>
                </c:pt>
                <c:pt idx="5201">
                  <c:v>36980</c:v>
                </c:pt>
                <c:pt idx="5202">
                  <c:v>36981</c:v>
                </c:pt>
                <c:pt idx="5203">
                  <c:v>36982</c:v>
                </c:pt>
                <c:pt idx="5204">
                  <c:v>36983</c:v>
                </c:pt>
                <c:pt idx="5205">
                  <c:v>36984</c:v>
                </c:pt>
                <c:pt idx="5206">
                  <c:v>36985</c:v>
                </c:pt>
                <c:pt idx="5207">
                  <c:v>36986</c:v>
                </c:pt>
                <c:pt idx="5208">
                  <c:v>36987</c:v>
                </c:pt>
                <c:pt idx="5209">
                  <c:v>36988</c:v>
                </c:pt>
                <c:pt idx="5210">
                  <c:v>36989</c:v>
                </c:pt>
                <c:pt idx="5211">
                  <c:v>36990</c:v>
                </c:pt>
                <c:pt idx="5212">
                  <c:v>36991</c:v>
                </c:pt>
                <c:pt idx="5213">
                  <c:v>36992</c:v>
                </c:pt>
                <c:pt idx="5214">
                  <c:v>36993</c:v>
                </c:pt>
                <c:pt idx="5215">
                  <c:v>36994</c:v>
                </c:pt>
                <c:pt idx="5216">
                  <c:v>36995</c:v>
                </c:pt>
                <c:pt idx="5217">
                  <c:v>36996</c:v>
                </c:pt>
                <c:pt idx="5218">
                  <c:v>36997</c:v>
                </c:pt>
                <c:pt idx="5219">
                  <c:v>36998</c:v>
                </c:pt>
                <c:pt idx="5220">
                  <c:v>36999</c:v>
                </c:pt>
                <c:pt idx="5221">
                  <c:v>37000</c:v>
                </c:pt>
                <c:pt idx="5222">
                  <c:v>37001</c:v>
                </c:pt>
                <c:pt idx="5223">
                  <c:v>37002</c:v>
                </c:pt>
                <c:pt idx="5224">
                  <c:v>37003</c:v>
                </c:pt>
                <c:pt idx="5225">
                  <c:v>37004</c:v>
                </c:pt>
                <c:pt idx="5226">
                  <c:v>37005</c:v>
                </c:pt>
                <c:pt idx="5227">
                  <c:v>37006</c:v>
                </c:pt>
                <c:pt idx="5228">
                  <c:v>37007</c:v>
                </c:pt>
                <c:pt idx="5229">
                  <c:v>37008</c:v>
                </c:pt>
                <c:pt idx="5230">
                  <c:v>37009</c:v>
                </c:pt>
                <c:pt idx="5231">
                  <c:v>37010</c:v>
                </c:pt>
                <c:pt idx="5232">
                  <c:v>37011</c:v>
                </c:pt>
                <c:pt idx="5233">
                  <c:v>37012</c:v>
                </c:pt>
                <c:pt idx="5234">
                  <c:v>37013</c:v>
                </c:pt>
                <c:pt idx="5235">
                  <c:v>37014</c:v>
                </c:pt>
                <c:pt idx="5236">
                  <c:v>37015</c:v>
                </c:pt>
                <c:pt idx="5237">
                  <c:v>37016</c:v>
                </c:pt>
                <c:pt idx="5238">
                  <c:v>37017</c:v>
                </c:pt>
                <c:pt idx="5239">
                  <c:v>37018</c:v>
                </c:pt>
                <c:pt idx="5240">
                  <c:v>37019</c:v>
                </c:pt>
                <c:pt idx="5241">
                  <c:v>37020</c:v>
                </c:pt>
                <c:pt idx="5242">
                  <c:v>37021</c:v>
                </c:pt>
                <c:pt idx="5243">
                  <c:v>37022</c:v>
                </c:pt>
                <c:pt idx="5244">
                  <c:v>37023</c:v>
                </c:pt>
                <c:pt idx="5245">
                  <c:v>37024</c:v>
                </c:pt>
                <c:pt idx="5246">
                  <c:v>37025</c:v>
                </c:pt>
                <c:pt idx="5247">
                  <c:v>37026</c:v>
                </c:pt>
                <c:pt idx="5248">
                  <c:v>37027</c:v>
                </c:pt>
                <c:pt idx="5249">
                  <c:v>37028</c:v>
                </c:pt>
                <c:pt idx="5250">
                  <c:v>37029</c:v>
                </c:pt>
                <c:pt idx="5251">
                  <c:v>37030</c:v>
                </c:pt>
                <c:pt idx="5252">
                  <c:v>37031</c:v>
                </c:pt>
                <c:pt idx="5253">
                  <c:v>37032</c:v>
                </c:pt>
                <c:pt idx="5254">
                  <c:v>37033</c:v>
                </c:pt>
                <c:pt idx="5255">
                  <c:v>37034</c:v>
                </c:pt>
                <c:pt idx="5256">
                  <c:v>37035</c:v>
                </c:pt>
                <c:pt idx="5257">
                  <c:v>37036</c:v>
                </c:pt>
                <c:pt idx="5258">
                  <c:v>37037</c:v>
                </c:pt>
                <c:pt idx="5259">
                  <c:v>37038</c:v>
                </c:pt>
                <c:pt idx="5260">
                  <c:v>37039</c:v>
                </c:pt>
                <c:pt idx="5261">
                  <c:v>37040</c:v>
                </c:pt>
                <c:pt idx="5262">
                  <c:v>37041</c:v>
                </c:pt>
                <c:pt idx="5263">
                  <c:v>37042</c:v>
                </c:pt>
                <c:pt idx="5264">
                  <c:v>37043</c:v>
                </c:pt>
                <c:pt idx="5265">
                  <c:v>37044</c:v>
                </c:pt>
                <c:pt idx="5266">
                  <c:v>37045</c:v>
                </c:pt>
                <c:pt idx="5267">
                  <c:v>37046</c:v>
                </c:pt>
                <c:pt idx="5268">
                  <c:v>37047</c:v>
                </c:pt>
                <c:pt idx="5269">
                  <c:v>37048</c:v>
                </c:pt>
                <c:pt idx="5270">
                  <c:v>37049</c:v>
                </c:pt>
                <c:pt idx="5271">
                  <c:v>37050</c:v>
                </c:pt>
                <c:pt idx="5272">
                  <c:v>37051</c:v>
                </c:pt>
                <c:pt idx="5273">
                  <c:v>37052</c:v>
                </c:pt>
                <c:pt idx="5274">
                  <c:v>37053</c:v>
                </c:pt>
                <c:pt idx="5275">
                  <c:v>37054</c:v>
                </c:pt>
                <c:pt idx="5276">
                  <c:v>37055</c:v>
                </c:pt>
                <c:pt idx="5277">
                  <c:v>37056</c:v>
                </c:pt>
                <c:pt idx="5278">
                  <c:v>37057</c:v>
                </c:pt>
                <c:pt idx="5279">
                  <c:v>37058</c:v>
                </c:pt>
                <c:pt idx="5280">
                  <c:v>37059</c:v>
                </c:pt>
                <c:pt idx="5281">
                  <c:v>37060</c:v>
                </c:pt>
                <c:pt idx="5282">
                  <c:v>37061</c:v>
                </c:pt>
                <c:pt idx="5283">
                  <c:v>37062</c:v>
                </c:pt>
                <c:pt idx="5284">
                  <c:v>37063</c:v>
                </c:pt>
                <c:pt idx="5285">
                  <c:v>37064</c:v>
                </c:pt>
                <c:pt idx="5286">
                  <c:v>37065</c:v>
                </c:pt>
                <c:pt idx="5287">
                  <c:v>37066</c:v>
                </c:pt>
                <c:pt idx="5288">
                  <c:v>37067</c:v>
                </c:pt>
                <c:pt idx="5289">
                  <c:v>37068</c:v>
                </c:pt>
                <c:pt idx="5290">
                  <c:v>37069</c:v>
                </c:pt>
                <c:pt idx="5291">
                  <c:v>37070</c:v>
                </c:pt>
                <c:pt idx="5292">
                  <c:v>37071</c:v>
                </c:pt>
                <c:pt idx="5293">
                  <c:v>37072</c:v>
                </c:pt>
                <c:pt idx="5294">
                  <c:v>37073</c:v>
                </c:pt>
                <c:pt idx="5295">
                  <c:v>37074</c:v>
                </c:pt>
                <c:pt idx="5296">
                  <c:v>37075</c:v>
                </c:pt>
                <c:pt idx="5297">
                  <c:v>37076</c:v>
                </c:pt>
                <c:pt idx="5298">
                  <c:v>37077</c:v>
                </c:pt>
                <c:pt idx="5299">
                  <c:v>37078</c:v>
                </c:pt>
                <c:pt idx="5300">
                  <c:v>37079</c:v>
                </c:pt>
                <c:pt idx="5301">
                  <c:v>37080</c:v>
                </c:pt>
                <c:pt idx="5302">
                  <c:v>37081</c:v>
                </c:pt>
                <c:pt idx="5303">
                  <c:v>37082</c:v>
                </c:pt>
                <c:pt idx="5304">
                  <c:v>37083</c:v>
                </c:pt>
                <c:pt idx="5305">
                  <c:v>37084</c:v>
                </c:pt>
                <c:pt idx="5306">
                  <c:v>37085</c:v>
                </c:pt>
                <c:pt idx="5307">
                  <c:v>37086</c:v>
                </c:pt>
                <c:pt idx="5308">
                  <c:v>37087</c:v>
                </c:pt>
                <c:pt idx="5309">
                  <c:v>37088</c:v>
                </c:pt>
                <c:pt idx="5310">
                  <c:v>37089</c:v>
                </c:pt>
                <c:pt idx="5311">
                  <c:v>37090</c:v>
                </c:pt>
                <c:pt idx="5312">
                  <c:v>37091</c:v>
                </c:pt>
                <c:pt idx="5313">
                  <c:v>37092</c:v>
                </c:pt>
                <c:pt idx="5314">
                  <c:v>37093</c:v>
                </c:pt>
                <c:pt idx="5315">
                  <c:v>37094</c:v>
                </c:pt>
                <c:pt idx="5316">
                  <c:v>37095</c:v>
                </c:pt>
                <c:pt idx="5317">
                  <c:v>37096</c:v>
                </c:pt>
                <c:pt idx="5318">
                  <c:v>37097</c:v>
                </c:pt>
                <c:pt idx="5319">
                  <c:v>37098</c:v>
                </c:pt>
                <c:pt idx="5320">
                  <c:v>37099</c:v>
                </c:pt>
                <c:pt idx="5321">
                  <c:v>37100</c:v>
                </c:pt>
                <c:pt idx="5322">
                  <c:v>37101</c:v>
                </c:pt>
                <c:pt idx="5323">
                  <c:v>37102</c:v>
                </c:pt>
                <c:pt idx="5324">
                  <c:v>37103</c:v>
                </c:pt>
                <c:pt idx="5325">
                  <c:v>37104</c:v>
                </c:pt>
                <c:pt idx="5326">
                  <c:v>37105</c:v>
                </c:pt>
                <c:pt idx="5327">
                  <c:v>37106</c:v>
                </c:pt>
                <c:pt idx="5328">
                  <c:v>37107</c:v>
                </c:pt>
                <c:pt idx="5329">
                  <c:v>37108</c:v>
                </c:pt>
                <c:pt idx="5330">
                  <c:v>37109</c:v>
                </c:pt>
                <c:pt idx="5331">
                  <c:v>37110</c:v>
                </c:pt>
                <c:pt idx="5332">
                  <c:v>37111</c:v>
                </c:pt>
                <c:pt idx="5333">
                  <c:v>37112</c:v>
                </c:pt>
                <c:pt idx="5334">
                  <c:v>37113</c:v>
                </c:pt>
                <c:pt idx="5335">
                  <c:v>37114</c:v>
                </c:pt>
                <c:pt idx="5336">
                  <c:v>37115</c:v>
                </c:pt>
                <c:pt idx="5337">
                  <c:v>37116</c:v>
                </c:pt>
                <c:pt idx="5338">
                  <c:v>37117</c:v>
                </c:pt>
                <c:pt idx="5339">
                  <c:v>37118</c:v>
                </c:pt>
                <c:pt idx="5340">
                  <c:v>37119</c:v>
                </c:pt>
                <c:pt idx="5341">
                  <c:v>37120</c:v>
                </c:pt>
                <c:pt idx="5342">
                  <c:v>37121</c:v>
                </c:pt>
                <c:pt idx="5343">
                  <c:v>37122</c:v>
                </c:pt>
                <c:pt idx="5344">
                  <c:v>37123</c:v>
                </c:pt>
                <c:pt idx="5345">
                  <c:v>37124</c:v>
                </c:pt>
                <c:pt idx="5346">
                  <c:v>37125</c:v>
                </c:pt>
                <c:pt idx="5347">
                  <c:v>37126</c:v>
                </c:pt>
                <c:pt idx="5348">
                  <c:v>37127</c:v>
                </c:pt>
                <c:pt idx="5349">
                  <c:v>37128</c:v>
                </c:pt>
                <c:pt idx="5350">
                  <c:v>37129</c:v>
                </c:pt>
                <c:pt idx="5351">
                  <c:v>37130</c:v>
                </c:pt>
                <c:pt idx="5352">
                  <c:v>37131</c:v>
                </c:pt>
                <c:pt idx="5353">
                  <c:v>37132</c:v>
                </c:pt>
                <c:pt idx="5354">
                  <c:v>37133</c:v>
                </c:pt>
                <c:pt idx="5355">
                  <c:v>37134</c:v>
                </c:pt>
                <c:pt idx="5356">
                  <c:v>37135</c:v>
                </c:pt>
                <c:pt idx="5357">
                  <c:v>37136</c:v>
                </c:pt>
                <c:pt idx="5358">
                  <c:v>37137</c:v>
                </c:pt>
                <c:pt idx="5359">
                  <c:v>37138</c:v>
                </c:pt>
                <c:pt idx="5360">
                  <c:v>37139</c:v>
                </c:pt>
                <c:pt idx="5361">
                  <c:v>37140</c:v>
                </c:pt>
                <c:pt idx="5362">
                  <c:v>37141</c:v>
                </c:pt>
                <c:pt idx="5363">
                  <c:v>37142</c:v>
                </c:pt>
                <c:pt idx="5364">
                  <c:v>37143</c:v>
                </c:pt>
                <c:pt idx="5365">
                  <c:v>37144</c:v>
                </c:pt>
                <c:pt idx="5366">
                  <c:v>37145</c:v>
                </c:pt>
                <c:pt idx="5367">
                  <c:v>37146</c:v>
                </c:pt>
                <c:pt idx="5368">
                  <c:v>37147</c:v>
                </c:pt>
                <c:pt idx="5369">
                  <c:v>37148</c:v>
                </c:pt>
                <c:pt idx="5370">
                  <c:v>37149</c:v>
                </c:pt>
                <c:pt idx="5371">
                  <c:v>37150</c:v>
                </c:pt>
                <c:pt idx="5372">
                  <c:v>37151</c:v>
                </c:pt>
                <c:pt idx="5373">
                  <c:v>37152</c:v>
                </c:pt>
                <c:pt idx="5374">
                  <c:v>37153</c:v>
                </c:pt>
                <c:pt idx="5375">
                  <c:v>37154</c:v>
                </c:pt>
                <c:pt idx="5376">
                  <c:v>37155</c:v>
                </c:pt>
                <c:pt idx="5377">
                  <c:v>37156</c:v>
                </c:pt>
                <c:pt idx="5378">
                  <c:v>37157</c:v>
                </c:pt>
                <c:pt idx="5379">
                  <c:v>37158</c:v>
                </c:pt>
                <c:pt idx="5380">
                  <c:v>37159</c:v>
                </c:pt>
                <c:pt idx="5381">
                  <c:v>37160</c:v>
                </c:pt>
                <c:pt idx="5382">
                  <c:v>37161</c:v>
                </c:pt>
                <c:pt idx="5383">
                  <c:v>37162</c:v>
                </c:pt>
                <c:pt idx="5384">
                  <c:v>37163</c:v>
                </c:pt>
                <c:pt idx="5385">
                  <c:v>37164</c:v>
                </c:pt>
                <c:pt idx="5386">
                  <c:v>37165</c:v>
                </c:pt>
                <c:pt idx="5387">
                  <c:v>37166</c:v>
                </c:pt>
                <c:pt idx="5388">
                  <c:v>37167</c:v>
                </c:pt>
                <c:pt idx="5389">
                  <c:v>37168</c:v>
                </c:pt>
                <c:pt idx="5390">
                  <c:v>37169</c:v>
                </c:pt>
                <c:pt idx="5391">
                  <c:v>37170</c:v>
                </c:pt>
                <c:pt idx="5392">
                  <c:v>37171</c:v>
                </c:pt>
                <c:pt idx="5393">
                  <c:v>37172</c:v>
                </c:pt>
                <c:pt idx="5394">
                  <c:v>37173</c:v>
                </c:pt>
                <c:pt idx="5395">
                  <c:v>37174</c:v>
                </c:pt>
                <c:pt idx="5396">
                  <c:v>37175</c:v>
                </c:pt>
                <c:pt idx="5397">
                  <c:v>37176</c:v>
                </c:pt>
                <c:pt idx="5398">
                  <c:v>37177</c:v>
                </c:pt>
                <c:pt idx="5399">
                  <c:v>37178</c:v>
                </c:pt>
                <c:pt idx="5400">
                  <c:v>37179</c:v>
                </c:pt>
                <c:pt idx="5401">
                  <c:v>37180</c:v>
                </c:pt>
                <c:pt idx="5402">
                  <c:v>37181</c:v>
                </c:pt>
                <c:pt idx="5403">
                  <c:v>37182</c:v>
                </c:pt>
                <c:pt idx="5404">
                  <c:v>37183</c:v>
                </c:pt>
                <c:pt idx="5405">
                  <c:v>37184</c:v>
                </c:pt>
                <c:pt idx="5406">
                  <c:v>37185</c:v>
                </c:pt>
                <c:pt idx="5407">
                  <c:v>37186</c:v>
                </c:pt>
                <c:pt idx="5408">
                  <c:v>37187</c:v>
                </c:pt>
                <c:pt idx="5409">
                  <c:v>37188</c:v>
                </c:pt>
                <c:pt idx="5410">
                  <c:v>37189</c:v>
                </c:pt>
                <c:pt idx="5411">
                  <c:v>37190</c:v>
                </c:pt>
                <c:pt idx="5412">
                  <c:v>37191</c:v>
                </c:pt>
                <c:pt idx="5413">
                  <c:v>37192</c:v>
                </c:pt>
                <c:pt idx="5414">
                  <c:v>37193</c:v>
                </c:pt>
                <c:pt idx="5415">
                  <c:v>37194</c:v>
                </c:pt>
                <c:pt idx="5416">
                  <c:v>37195</c:v>
                </c:pt>
                <c:pt idx="5417">
                  <c:v>37196</c:v>
                </c:pt>
                <c:pt idx="5418">
                  <c:v>37197</c:v>
                </c:pt>
                <c:pt idx="5419">
                  <c:v>37198</c:v>
                </c:pt>
                <c:pt idx="5420">
                  <c:v>37199</c:v>
                </c:pt>
                <c:pt idx="5421">
                  <c:v>37200</c:v>
                </c:pt>
                <c:pt idx="5422">
                  <c:v>37201</c:v>
                </c:pt>
                <c:pt idx="5423">
                  <c:v>37202</c:v>
                </c:pt>
                <c:pt idx="5424">
                  <c:v>37203</c:v>
                </c:pt>
                <c:pt idx="5425">
                  <c:v>37204</c:v>
                </c:pt>
                <c:pt idx="5426">
                  <c:v>37205</c:v>
                </c:pt>
                <c:pt idx="5427">
                  <c:v>37206</c:v>
                </c:pt>
                <c:pt idx="5428">
                  <c:v>37207</c:v>
                </c:pt>
                <c:pt idx="5429">
                  <c:v>37208</c:v>
                </c:pt>
                <c:pt idx="5430">
                  <c:v>37209</c:v>
                </c:pt>
                <c:pt idx="5431">
                  <c:v>37210</c:v>
                </c:pt>
                <c:pt idx="5432">
                  <c:v>37211</c:v>
                </c:pt>
                <c:pt idx="5433">
                  <c:v>37212</c:v>
                </c:pt>
                <c:pt idx="5434">
                  <c:v>37213</c:v>
                </c:pt>
                <c:pt idx="5435">
                  <c:v>37214</c:v>
                </c:pt>
                <c:pt idx="5436">
                  <c:v>37215</c:v>
                </c:pt>
                <c:pt idx="5437">
                  <c:v>37216</c:v>
                </c:pt>
                <c:pt idx="5438">
                  <c:v>37217</c:v>
                </c:pt>
                <c:pt idx="5439">
                  <c:v>37218</c:v>
                </c:pt>
                <c:pt idx="5440">
                  <c:v>37219</c:v>
                </c:pt>
                <c:pt idx="5441">
                  <c:v>37220</c:v>
                </c:pt>
                <c:pt idx="5442">
                  <c:v>37221</c:v>
                </c:pt>
                <c:pt idx="5443">
                  <c:v>37222</c:v>
                </c:pt>
                <c:pt idx="5444">
                  <c:v>37223</c:v>
                </c:pt>
                <c:pt idx="5445">
                  <c:v>37224</c:v>
                </c:pt>
                <c:pt idx="5446">
                  <c:v>37225</c:v>
                </c:pt>
                <c:pt idx="5447">
                  <c:v>37226</c:v>
                </c:pt>
                <c:pt idx="5448">
                  <c:v>37227</c:v>
                </c:pt>
                <c:pt idx="5449">
                  <c:v>37228</c:v>
                </c:pt>
                <c:pt idx="5450">
                  <c:v>37229</c:v>
                </c:pt>
                <c:pt idx="5451">
                  <c:v>37230</c:v>
                </c:pt>
                <c:pt idx="5452">
                  <c:v>37231</c:v>
                </c:pt>
                <c:pt idx="5453">
                  <c:v>37232</c:v>
                </c:pt>
                <c:pt idx="5454">
                  <c:v>37233</c:v>
                </c:pt>
                <c:pt idx="5455">
                  <c:v>37234</c:v>
                </c:pt>
                <c:pt idx="5456">
                  <c:v>37235</c:v>
                </c:pt>
                <c:pt idx="5457">
                  <c:v>37236</c:v>
                </c:pt>
                <c:pt idx="5458">
                  <c:v>37237</c:v>
                </c:pt>
                <c:pt idx="5459">
                  <c:v>37238</c:v>
                </c:pt>
                <c:pt idx="5460">
                  <c:v>37239</c:v>
                </c:pt>
                <c:pt idx="5461">
                  <c:v>37240</c:v>
                </c:pt>
                <c:pt idx="5462">
                  <c:v>37241</c:v>
                </c:pt>
                <c:pt idx="5463">
                  <c:v>37242</c:v>
                </c:pt>
                <c:pt idx="5464">
                  <c:v>37243</c:v>
                </c:pt>
                <c:pt idx="5465">
                  <c:v>37244</c:v>
                </c:pt>
                <c:pt idx="5466">
                  <c:v>37245</c:v>
                </c:pt>
                <c:pt idx="5467">
                  <c:v>37246</c:v>
                </c:pt>
                <c:pt idx="5468">
                  <c:v>37247</c:v>
                </c:pt>
                <c:pt idx="5469">
                  <c:v>37248</c:v>
                </c:pt>
                <c:pt idx="5470">
                  <c:v>37249</c:v>
                </c:pt>
                <c:pt idx="5471">
                  <c:v>37250</c:v>
                </c:pt>
                <c:pt idx="5472">
                  <c:v>37251</c:v>
                </c:pt>
                <c:pt idx="5473">
                  <c:v>37252</c:v>
                </c:pt>
                <c:pt idx="5474">
                  <c:v>37253</c:v>
                </c:pt>
                <c:pt idx="5475">
                  <c:v>37254</c:v>
                </c:pt>
                <c:pt idx="5476">
                  <c:v>37255</c:v>
                </c:pt>
                <c:pt idx="5477">
                  <c:v>37256</c:v>
                </c:pt>
                <c:pt idx="5478">
                  <c:v>37257</c:v>
                </c:pt>
                <c:pt idx="5479">
                  <c:v>37258</c:v>
                </c:pt>
                <c:pt idx="5480">
                  <c:v>37259</c:v>
                </c:pt>
                <c:pt idx="5481">
                  <c:v>37260</c:v>
                </c:pt>
                <c:pt idx="5482">
                  <c:v>37261</c:v>
                </c:pt>
                <c:pt idx="5483">
                  <c:v>37262</c:v>
                </c:pt>
                <c:pt idx="5484">
                  <c:v>37263</c:v>
                </c:pt>
                <c:pt idx="5485">
                  <c:v>37264</c:v>
                </c:pt>
                <c:pt idx="5486">
                  <c:v>37265</c:v>
                </c:pt>
                <c:pt idx="5487">
                  <c:v>37266</c:v>
                </c:pt>
                <c:pt idx="5488">
                  <c:v>37267</c:v>
                </c:pt>
                <c:pt idx="5489">
                  <c:v>37268</c:v>
                </c:pt>
                <c:pt idx="5490">
                  <c:v>37269</c:v>
                </c:pt>
                <c:pt idx="5491">
                  <c:v>37270</c:v>
                </c:pt>
                <c:pt idx="5492">
                  <c:v>37271</c:v>
                </c:pt>
                <c:pt idx="5493">
                  <c:v>37272</c:v>
                </c:pt>
                <c:pt idx="5494">
                  <c:v>37273</c:v>
                </c:pt>
                <c:pt idx="5495">
                  <c:v>37274</c:v>
                </c:pt>
                <c:pt idx="5496">
                  <c:v>37275</c:v>
                </c:pt>
                <c:pt idx="5497">
                  <c:v>37276</c:v>
                </c:pt>
                <c:pt idx="5498">
                  <c:v>37277</c:v>
                </c:pt>
                <c:pt idx="5499">
                  <c:v>37278</c:v>
                </c:pt>
                <c:pt idx="5500">
                  <c:v>37279</c:v>
                </c:pt>
                <c:pt idx="5501">
                  <c:v>37280</c:v>
                </c:pt>
                <c:pt idx="5502">
                  <c:v>37281</c:v>
                </c:pt>
                <c:pt idx="5503">
                  <c:v>37282</c:v>
                </c:pt>
                <c:pt idx="5504">
                  <c:v>37283</c:v>
                </c:pt>
                <c:pt idx="5505">
                  <c:v>37284</c:v>
                </c:pt>
                <c:pt idx="5506">
                  <c:v>37285</c:v>
                </c:pt>
                <c:pt idx="5507">
                  <c:v>37286</c:v>
                </c:pt>
                <c:pt idx="5508">
                  <c:v>37287</c:v>
                </c:pt>
                <c:pt idx="5509">
                  <c:v>37288</c:v>
                </c:pt>
                <c:pt idx="5510">
                  <c:v>37289</c:v>
                </c:pt>
                <c:pt idx="5511">
                  <c:v>37290</c:v>
                </c:pt>
                <c:pt idx="5512">
                  <c:v>37291</c:v>
                </c:pt>
                <c:pt idx="5513">
                  <c:v>37292</c:v>
                </c:pt>
                <c:pt idx="5514">
                  <c:v>37293</c:v>
                </c:pt>
                <c:pt idx="5515">
                  <c:v>37294</c:v>
                </c:pt>
                <c:pt idx="5516">
                  <c:v>37295</c:v>
                </c:pt>
                <c:pt idx="5517">
                  <c:v>37296</c:v>
                </c:pt>
                <c:pt idx="5518">
                  <c:v>37297</c:v>
                </c:pt>
                <c:pt idx="5519">
                  <c:v>37298</c:v>
                </c:pt>
                <c:pt idx="5520">
                  <c:v>37299</c:v>
                </c:pt>
                <c:pt idx="5521">
                  <c:v>37300</c:v>
                </c:pt>
                <c:pt idx="5522">
                  <c:v>37301</c:v>
                </c:pt>
                <c:pt idx="5523">
                  <c:v>37302</c:v>
                </c:pt>
                <c:pt idx="5524">
                  <c:v>37303</c:v>
                </c:pt>
                <c:pt idx="5525">
                  <c:v>37304</c:v>
                </c:pt>
                <c:pt idx="5526">
                  <c:v>37305</c:v>
                </c:pt>
                <c:pt idx="5527">
                  <c:v>37306</c:v>
                </c:pt>
                <c:pt idx="5528">
                  <c:v>37307</c:v>
                </c:pt>
                <c:pt idx="5529">
                  <c:v>37308</c:v>
                </c:pt>
                <c:pt idx="5530">
                  <c:v>37309</c:v>
                </c:pt>
                <c:pt idx="5531">
                  <c:v>37310</c:v>
                </c:pt>
                <c:pt idx="5532">
                  <c:v>37311</c:v>
                </c:pt>
                <c:pt idx="5533">
                  <c:v>37312</c:v>
                </c:pt>
                <c:pt idx="5534">
                  <c:v>37313</c:v>
                </c:pt>
                <c:pt idx="5535">
                  <c:v>37314</c:v>
                </c:pt>
                <c:pt idx="5536">
                  <c:v>37315</c:v>
                </c:pt>
                <c:pt idx="5537">
                  <c:v>37316</c:v>
                </c:pt>
                <c:pt idx="5538">
                  <c:v>37317</c:v>
                </c:pt>
                <c:pt idx="5539">
                  <c:v>37318</c:v>
                </c:pt>
                <c:pt idx="5540">
                  <c:v>37319</c:v>
                </c:pt>
                <c:pt idx="5541">
                  <c:v>37320</c:v>
                </c:pt>
                <c:pt idx="5542">
                  <c:v>37321</c:v>
                </c:pt>
                <c:pt idx="5543">
                  <c:v>37322</c:v>
                </c:pt>
                <c:pt idx="5544">
                  <c:v>37323</c:v>
                </c:pt>
                <c:pt idx="5545">
                  <c:v>37324</c:v>
                </c:pt>
                <c:pt idx="5546">
                  <c:v>37325</c:v>
                </c:pt>
                <c:pt idx="5547">
                  <c:v>37326</c:v>
                </c:pt>
                <c:pt idx="5548">
                  <c:v>37327</c:v>
                </c:pt>
                <c:pt idx="5549">
                  <c:v>37328</c:v>
                </c:pt>
                <c:pt idx="5550">
                  <c:v>37329</c:v>
                </c:pt>
                <c:pt idx="5551">
                  <c:v>37330</c:v>
                </c:pt>
                <c:pt idx="5552">
                  <c:v>37331</c:v>
                </c:pt>
                <c:pt idx="5553">
                  <c:v>37332</c:v>
                </c:pt>
                <c:pt idx="5554">
                  <c:v>37333</c:v>
                </c:pt>
                <c:pt idx="5555">
                  <c:v>37334</c:v>
                </c:pt>
                <c:pt idx="5556">
                  <c:v>37335</c:v>
                </c:pt>
                <c:pt idx="5557">
                  <c:v>37336</c:v>
                </c:pt>
                <c:pt idx="5558">
                  <c:v>37337</c:v>
                </c:pt>
                <c:pt idx="5559">
                  <c:v>37338</c:v>
                </c:pt>
                <c:pt idx="5560">
                  <c:v>37339</c:v>
                </c:pt>
                <c:pt idx="5561">
                  <c:v>37340</c:v>
                </c:pt>
                <c:pt idx="5562">
                  <c:v>37341</c:v>
                </c:pt>
                <c:pt idx="5563">
                  <c:v>37342</c:v>
                </c:pt>
                <c:pt idx="5564">
                  <c:v>37343</c:v>
                </c:pt>
                <c:pt idx="5565">
                  <c:v>37344</c:v>
                </c:pt>
                <c:pt idx="5566">
                  <c:v>37345</c:v>
                </c:pt>
                <c:pt idx="5567">
                  <c:v>37346</c:v>
                </c:pt>
                <c:pt idx="5568">
                  <c:v>37347</c:v>
                </c:pt>
                <c:pt idx="5569">
                  <c:v>37348</c:v>
                </c:pt>
                <c:pt idx="5570">
                  <c:v>37349</c:v>
                </c:pt>
                <c:pt idx="5571">
                  <c:v>37350</c:v>
                </c:pt>
                <c:pt idx="5572">
                  <c:v>37351</c:v>
                </c:pt>
                <c:pt idx="5573">
                  <c:v>37352</c:v>
                </c:pt>
                <c:pt idx="5574">
                  <c:v>37353</c:v>
                </c:pt>
                <c:pt idx="5575">
                  <c:v>37354</c:v>
                </c:pt>
                <c:pt idx="5576">
                  <c:v>37355</c:v>
                </c:pt>
                <c:pt idx="5577">
                  <c:v>37356</c:v>
                </c:pt>
                <c:pt idx="5578">
                  <c:v>37357</c:v>
                </c:pt>
                <c:pt idx="5579">
                  <c:v>37358</c:v>
                </c:pt>
                <c:pt idx="5580">
                  <c:v>37359</c:v>
                </c:pt>
                <c:pt idx="5581">
                  <c:v>37360</c:v>
                </c:pt>
                <c:pt idx="5582">
                  <c:v>37361</c:v>
                </c:pt>
                <c:pt idx="5583">
                  <c:v>37362</c:v>
                </c:pt>
                <c:pt idx="5584">
                  <c:v>37363</c:v>
                </c:pt>
                <c:pt idx="5585">
                  <c:v>37364</c:v>
                </c:pt>
                <c:pt idx="5586">
                  <c:v>37365</c:v>
                </c:pt>
                <c:pt idx="5587">
                  <c:v>37366</c:v>
                </c:pt>
                <c:pt idx="5588">
                  <c:v>37367</c:v>
                </c:pt>
                <c:pt idx="5589">
                  <c:v>37368</c:v>
                </c:pt>
                <c:pt idx="5590">
                  <c:v>37369</c:v>
                </c:pt>
                <c:pt idx="5591">
                  <c:v>37370</c:v>
                </c:pt>
                <c:pt idx="5592">
                  <c:v>37371</c:v>
                </c:pt>
                <c:pt idx="5593">
                  <c:v>37372</c:v>
                </c:pt>
                <c:pt idx="5594">
                  <c:v>37373</c:v>
                </c:pt>
                <c:pt idx="5595">
                  <c:v>37374</c:v>
                </c:pt>
                <c:pt idx="5596">
                  <c:v>37375</c:v>
                </c:pt>
                <c:pt idx="5597">
                  <c:v>37376</c:v>
                </c:pt>
                <c:pt idx="5598">
                  <c:v>37377</c:v>
                </c:pt>
                <c:pt idx="5599">
                  <c:v>37378</c:v>
                </c:pt>
                <c:pt idx="5600">
                  <c:v>37379</c:v>
                </c:pt>
                <c:pt idx="5601">
                  <c:v>37380</c:v>
                </c:pt>
                <c:pt idx="5602">
                  <c:v>37381</c:v>
                </c:pt>
                <c:pt idx="5603">
                  <c:v>37382</c:v>
                </c:pt>
                <c:pt idx="5604">
                  <c:v>37383</c:v>
                </c:pt>
                <c:pt idx="5605">
                  <c:v>37384</c:v>
                </c:pt>
                <c:pt idx="5606">
                  <c:v>37385</c:v>
                </c:pt>
                <c:pt idx="5607">
                  <c:v>37386</c:v>
                </c:pt>
                <c:pt idx="5608">
                  <c:v>37387</c:v>
                </c:pt>
                <c:pt idx="5609">
                  <c:v>37388</c:v>
                </c:pt>
                <c:pt idx="5610">
                  <c:v>37389</c:v>
                </c:pt>
                <c:pt idx="5611">
                  <c:v>37390</c:v>
                </c:pt>
                <c:pt idx="5612">
                  <c:v>37391</c:v>
                </c:pt>
                <c:pt idx="5613">
                  <c:v>37392</c:v>
                </c:pt>
                <c:pt idx="5614">
                  <c:v>37393</c:v>
                </c:pt>
                <c:pt idx="5615">
                  <c:v>37394</c:v>
                </c:pt>
                <c:pt idx="5616">
                  <c:v>37395</c:v>
                </c:pt>
                <c:pt idx="5617">
                  <c:v>37396</c:v>
                </c:pt>
                <c:pt idx="5618">
                  <c:v>37397</c:v>
                </c:pt>
                <c:pt idx="5619">
                  <c:v>37398</c:v>
                </c:pt>
                <c:pt idx="5620">
                  <c:v>37399</c:v>
                </c:pt>
                <c:pt idx="5621">
                  <c:v>37400</c:v>
                </c:pt>
                <c:pt idx="5622">
                  <c:v>37401</c:v>
                </c:pt>
                <c:pt idx="5623">
                  <c:v>37402</c:v>
                </c:pt>
                <c:pt idx="5624">
                  <c:v>37403</c:v>
                </c:pt>
                <c:pt idx="5625">
                  <c:v>37404</c:v>
                </c:pt>
                <c:pt idx="5626">
                  <c:v>37405</c:v>
                </c:pt>
                <c:pt idx="5627">
                  <c:v>37406</c:v>
                </c:pt>
                <c:pt idx="5628">
                  <c:v>37407</c:v>
                </c:pt>
                <c:pt idx="5629">
                  <c:v>37408</c:v>
                </c:pt>
                <c:pt idx="5630">
                  <c:v>37409</c:v>
                </c:pt>
                <c:pt idx="5631">
                  <c:v>37410</c:v>
                </c:pt>
                <c:pt idx="5632">
                  <c:v>37411</c:v>
                </c:pt>
                <c:pt idx="5633">
                  <c:v>37412</c:v>
                </c:pt>
                <c:pt idx="5634">
                  <c:v>37413</c:v>
                </c:pt>
                <c:pt idx="5635">
                  <c:v>37414</c:v>
                </c:pt>
                <c:pt idx="5636">
                  <c:v>37415</c:v>
                </c:pt>
                <c:pt idx="5637">
                  <c:v>37416</c:v>
                </c:pt>
                <c:pt idx="5638">
                  <c:v>37417</c:v>
                </c:pt>
                <c:pt idx="5639">
                  <c:v>37418</c:v>
                </c:pt>
                <c:pt idx="5640">
                  <c:v>37419</c:v>
                </c:pt>
                <c:pt idx="5641">
                  <c:v>37420</c:v>
                </c:pt>
                <c:pt idx="5642">
                  <c:v>37421</c:v>
                </c:pt>
                <c:pt idx="5643">
                  <c:v>37422</c:v>
                </c:pt>
                <c:pt idx="5644">
                  <c:v>37423</c:v>
                </c:pt>
                <c:pt idx="5645">
                  <c:v>37424</c:v>
                </c:pt>
                <c:pt idx="5646">
                  <c:v>37425</c:v>
                </c:pt>
                <c:pt idx="5647">
                  <c:v>37426</c:v>
                </c:pt>
                <c:pt idx="5648">
                  <c:v>37427</c:v>
                </c:pt>
                <c:pt idx="5649">
                  <c:v>37428</c:v>
                </c:pt>
                <c:pt idx="5650">
                  <c:v>37429</c:v>
                </c:pt>
                <c:pt idx="5651">
                  <c:v>37430</c:v>
                </c:pt>
                <c:pt idx="5652">
                  <c:v>37431</c:v>
                </c:pt>
                <c:pt idx="5653">
                  <c:v>37432</c:v>
                </c:pt>
                <c:pt idx="5654">
                  <c:v>37433</c:v>
                </c:pt>
                <c:pt idx="5655">
                  <c:v>37434</c:v>
                </c:pt>
                <c:pt idx="5656">
                  <c:v>37435</c:v>
                </c:pt>
                <c:pt idx="5657">
                  <c:v>37436</c:v>
                </c:pt>
                <c:pt idx="5658">
                  <c:v>37437</c:v>
                </c:pt>
                <c:pt idx="5659">
                  <c:v>37438</c:v>
                </c:pt>
                <c:pt idx="5660">
                  <c:v>37439</c:v>
                </c:pt>
                <c:pt idx="5661">
                  <c:v>37440</c:v>
                </c:pt>
                <c:pt idx="5662">
                  <c:v>37441</c:v>
                </c:pt>
                <c:pt idx="5663">
                  <c:v>37442</c:v>
                </c:pt>
                <c:pt idx="5664">
                  <c:v>37443</c:v>
                </c:pt>
                <c:pt idx="5665">
                  <c:v>37444</c:v>
                </c:pt>
                <c:pt idx="5666">
                  <c:v>37445</c:v>
                </c:pt>
                <c:pt idx="5667">
                  <c:v>37446</c:v>
                </c:pt>
                <c:pt idx="5668">
                  <c:v>37447</c:v>
                </c:pt>
                <c:pt idx="5669">
                  <c:v>37448</c:v>
                </c:pt>
                <c:pt idx="5670">
                  <c:v>37449</c:v>
                </c:pt>
                <c:pt idx="5671">
                  <c:v>37450</c:v>
                </c:pt>
                <c:pt idx="5672">
                  <c:v>37451</c:v>
                </c:pt>
                <c:pt idx="5673">
                  <c:v>37452</c:v>
                </c:pt>
                <c:pt idx="5674">
                  <c:v>37453</c:v>
                </c:pt>
                <c:pt idx="5675">
                  <c:v>37454</c:v>
                </c:pt>
                <c:pt idx="5676">
                  <c:v>37455</c:v>
                </c:pt>
                <c:pt idx="5677">
                  <c:v>37456</c:v>
                </c:pt>
                <c:pt idx="5678">
                  <c:v>37457</c:v>
                </c:pt>
                <c:pt idx="5679">
                  <c:v>37458</c:v>
                </c:pt>
                <c:pt idx="5680">
                  <c:v>37459</c:v>
                </c:pt>
                <c:pt idx="5681">
                  <c:v>37460</c:v>
                </c:pt>
                <c:pt idx="5682">
                  <c:v>37461</c:v>
                </c:pt>
                <c:pt idx="5683">
                  <c:v>37462</c:v>
                </c:pt>
                <c:pt idx="5684">
                  <c:v>37463</c:v>
                </c:pt>
                <c:pt idx="5685">
                  <c:v>37464</c:v>
                </c:pt>
                <c:pt idx="5686">
                  <c:v>37465</c:v>
                </c:pt>
                <c:pt idx="5687">
                  <c:v>37466</c:v>
                </c:pt>
                <c:pt idx="5688">
                  <c:v>37467</c:v>
                </c:pt>
                <c:pt idx="5689">
                  <c:v>37468</c:v>
                </c:pt>
                <c:pt idx="5690">
                  <c:v>37469</c:v>
                </c:pt>
                <c:pt idx="5691">
                  <c:v>37470</c:v>
                </c:pt>
                <c:pt idx="5692">
                  <c:v>37471</c:v>
                </c:pt>
                <c:pt idx="5693">
                  <c:v>37472</c:v>
                </c:pt>
                <c:pt idx="5694">
                  <c:v>37473</c:v>
                </c:pt>
                <c:pt idx="5695">
                  <c:v>37474</c:v>
                </c:pt>
                <c:pt idx="5696">
                  <c:v>37475</c:v>
                </c:pt>
                <c:pt idx="5697">
                  <c:v>37476</c:v>
                </c:pt>
                <c:pt idx="5698">
                  <c:v>37477</c:v>
                </c:pt>
                <c:pt idx="5699">
                  <c:v>37478</c:v>
                </c:pt>
                <c:pt idx="5700">
                  <c:v>37479</c:v>
                </c:pt>
                <c:pt idx="5701">
                  <c:v>37480</c:v>
                </c:pt>
                <c:pt idx="5702">
                  <c:v>37481</c:v>
                </c:pt>
                <c:pt idx="5703">
                  <c:v>37482</c:v>
                </c:pt>
                <c:pt idx="5704">
                  <c:v>37483</c:v>
                </c:pt>
                <c:pt idx="5705">
                  <c:v>37484</c:v>
                </c:pt>
                <c:pt idx="5706">
                  <c:v>37485</c:v>
                </c:pt>
                <c:pt idx="5707">
                  <c:v>37486</c:v>
                </c:pt>
                <c:pt idx="5708">
                  <c:v>37487</c:v>
                </c:pt>
                <c:pt idx="5709">
                  <c:v>37488</c:v>
                </c:pt>
                <c:pt idx="5710">
                  <c:v>37489</c:v>
                </c:pt>
                <c:pt idx="5711">
                  <c:v>37490</c:v>
                </c:pt>
                <c:pt idx="5712">
                  <c:v>37491</c:v>
                </c:pt>
                <c:pt idx="5713">
                  <c:v>37492</c:v>
                </c:pt>
                <c:pt idx="5714">
                  <c:v>37493</c:v>
                </c:pt>
                <c:pt idx="5715">
                  <c:v>37494</c:v>
                </c:pt>
                <c:pt idx="5716">
                  <c:v>37495</c:v>
                </c:pt>
                <c:pt idx="5717">
                  <c:v>37496</c:v>
                </c:pt>
                <c:pt idx="5718">
                  <c:v>37497</c:v>
                </c:pt>
                <c:pt idx="5719">
                  <c:v>37498</c:v>
                </c:pt>
                <c:pt idx="5720">
                  <c:v>37499</c:v>
                </c:pt>
                <c:pt idx="5721">
                  <c:v>37500</c:v>
                </c:pt>
                <c:pt idx="5722">
                  <c:v>37501</c:v>
                </c:pt>
                <c:pt idx="5723">
                  <c:v>37502</c:v>
                </c:pt>
                <c:pt idx="5724">
                  <c:v>37503</c:v>
                </c:pt>
                <c:pt idx="5725">
                  <c:v>37504</c:v>
                </c:pt>
                <c:pt idx="5726">
                  <c:v>37505</c:v>
                </c:pt>
                <c:pt idx="5727">
                  <c:v>37506</c:v>
                </c:pt>
                <c:pt idx="5728">
                  <c:v>37507</c:v>
                </c:pt>
                <c:pt idx="5729">
                  <c:v>37508</c:v>
                </c:pt>
                <c:pt idx="5730">
                  <c:v>37509</c:v>
                </c:pt>
                <c:pt idx="5731">
                  <c:v>37510</c:v>
                </c:pt>
                <c:pt idx="5732">
                  <c:v>37511</c:v>
                </c:pt>
                <c:pt idx="5733">
                  <c:v>37512</c:v>
                </c:pt>
                <c:pt idx="5734">
                  <c:v>37513</c:v>
                </c:pt>
                <c:pt idx="5735">
                  <c:v>37514</c:v>
                </c:pt>
                <c:pt idx="5736">
                  <c:v>37515</c:v>
                </c:pt>
                <c:pt idx="5737">
                  <c:v>37516</c:v>
                </c:pt>
                <c:pt idx="5738">
                  <c:v>37517</c:v>
                </c:pt>
                <c:pt idx="5739">
                  <c:v>37518</c:v>
                </c:pt>
                <c:pt idx="5740">
                  <c:v>37519</c:v>
                </c:pt>
                <c:pt idx="5741">
                  <c:v>37520</c:v>
                </c:pt>
                <c:pt idx="5742">
                  <c:v>37521</c:v>
                </c:pt>
                <c:pt idx="5743">
                  <c:v>37522</c:v>
                </c:pt>
                <c:pt idx="5744">
                  <c:v>37523</c:v>
                </c:pt>
                <c:pt idx="5745">
                  <c:v>37524</c:v>
                </c:pt>
                <c:pt idx="5746">
                  <c:v>37525</c:v>
                </c:pt>
                <c:pt idx="5747">
                  <c:v>37526</c:v>
                </c:pt>
                <c:pt idx="5748">
                  <c:v>37527</c:v>
                </c:pt>
                <c:pt idx="5749">
                  <c:v>37528</c:v>
                </c:pt>
                <c:pt idx="5750">
                  <c:v>37529</c:v>
                </c:pt>
                <c:pt idx="5751">
                  <c:v>37530</c:v>
                </c:pt>
                <c:pt idx="5752">
                  <c:v>37531</c:v>
                </c:pt>
                <c:pt idx="5753">
                  <c:v>37532</c:v>
                </c:pt>
                <c:pt idx="5754">
                  <c:v>37533</c:v>
                </c:pt>
                <c:pt idx="5755">
                  <c:v>37534</c:v>
                </c:pt>
                <c:pt idx="5756">
                  <c:v>37535</c:v>
                </c:pt>
                <c:pt idx="5757">
                  <c:v>37536</c:v>
                </c:pt>
                <c:pt idx="5758">
                  <c:v>37537</c:v>
                </c:pt>
                <c:pt idx="5759">
                  <c:v>37538</c:v>
                </c:pt>
                <c:pt idx="5760">
                  <c:v>37539</c:v>
                </c:pt>
                <c:pt idx="5761">
                  <c:v>37540</c:v>
                </c:pt>
                <c:pt idx="5762">
                  <c:v>37541</c:v>
                </c:pt>
                <c:pt idx="5763">
                  <c:v>37542</c:v>
                </c:pt>
                <c:pt idx="5764">
                  <c:v>37543</c:v>
                </c:pt>
                <c:pt idx="5765">
                  <c:v>37544</c:v>
                </c:pt>
                <c:pt idx="5766">
                  <c:v>37545</c:v>
                </c:pt>
                <c:pt idx="5767">
                  <c:v>37546</c:v>
                </c:pt>
                <c:pt idx="5768">
                  <c:v>37547</c:v>
                </c:pt>
                <c:pt idx="5769">
                  <c:v>37548</c:v>
                </c:pt>
                <c:pt idx="5770">
                  <c:v>37549</c:v>
                </c:pt>
                <c:pt idx="5771">
                  <c:v>37550</c:v>
                </c:pt>
                <c:pt idx="5772">
                  <c:v>37551</c:v>
                </c:pt>
                <c:pt idx="5773">
                  <c:v>37552</c:v>
                </c:pt>
                <c:pt idx="5774">
                  <c:v>37553</c:v>
                </c:pt>
                <c:pt idx="5775">
                  <c:v>37554</c:v>
                </c:pt>
                <c:pt idx="5776">
                  <c:v>37555</c:v>
                </c:pt>
                <c:pt idx="5777">
                  <c:v>37556</c:v>
                </c:pt>
                <c:pt idx="5778">
                  <c:v>37557</c:v>
                </c:pt>
                <c:pt idx="5779">
                  <c:v>37558</c:v>
                </c:pt>
                <c:pt idx="5780">
                  <c:v>37559</c:v>
                </c:pt>
                <c:pt idx="5781">
                  <c:v>37560</c:v>
                </c:pt>
                <c:pt idx="5782">
                  <c:v>37561</c:v>
                </c:pt>
                <c:pt idx="5783">
                  <c:v>37562</c:v>
                </c:pt>
                <c:pt idx="5784">
                  <c:v>37563</c:v>
                </c:pt>
                <c:pt idx="5785">
                  <c:v>37564</c:v>
                </c:pt>
                <c:pt idx="5786">
                  <c:v>37565</c:v>
                </c:pt>
                <c:pt idx="5787">
                  <c:v>37566</c:v>
                </c:pt>
                <c:pt idx="5788">
                  <c:v>37567</c:v>
                </c:pt>
                <c:pt idx="5789">
                  <c:v>37568</c:v>
                </c:pt>
                <c:pt idx="5790">
                  <c:v>37569</c:v>
                </c:pt>
                <c:pt idx="5791">
                  <c:v>37570</c:v>
                </c:pt>
                <c:pt idx="5792">
                  <c:v>37571</c:v>
                </c:pt>
                <c:pt idx="5793">
                  <c:v>37572</c:v>
                </c:pt>
                <c:pt idx="5794">
                  <c:v>37573</c:v>
                </c:pt>
                <c:pt idx="5795">
                  <c:v>37574</c:v>
                </c:pt>
                <c:pt idx="5796">
                  <c:v>37575</c:v>
                </c:pt>
                <c:pt idx="5797">
                  <c:v>37576</c:v>
                </c:pt>
                <c:pt idx="5798">
                  <c:v>37577</c:v>
                </c:pt>
                <c:pt idx="5799">
                  <c:v>37578</c:v>
                </c:pt>
                <c:pt idx="5800">
                  <c:v>37579</c:v>
                </c:pt>
                <c:pt idx="5801">
                  <c:v>37580</c:v>
                </c:pt>
                <c:pt idx="5802">
                  <c:v>37581</c:v>
                </c:pt>
                <c:pt idx="5803">
                  <c:v>37582</c:v>
                </c:pt>
                <c:pt idx="5804">
                  <c:v>37583</c:v>
                </c:pt>
                <c:pt idx="5805">
                  <c:v>37584</c:v>
                </c:pt>
                <c:pt idx="5806">
                  <c:v>37585</c:v>
                </c:pt>
                <c:pt idx="5807">
                  <c:v>37586</c:v>
                </c:pt>
                <c:pt idx="5808">
                  <c:v>37587</c:v>
                </c:pt>
                <c:pt idx="5809">
                  <c:v>37588</c:v>
                </c:pt>
                <c:pt idx="5810">
                  <c:v>37589</c:v>
                </c:pt>
                <c:pt idx="5811">
                  <c:v>37590</c:v>
                </c:pt>
                <c:pt idx="5812">
                  <c:v>37591</c:v>
                </c:pt>
                <c:pt idx="5813">
                  <c:v>37592</c:v>
                </c:pt>
                <c:pt idx="5814">
                  <c:v>37593</c:v>
                </c:pt>
                <c:pt idx="5815">
                  <c:v>37594</c:v>
                </c:pt>
                <c:pt idx="5816">
                  <c:v>37595</c:v>
                </c:pt>
                <c:pt idx="5817">
                  <c:v>37596</c:v>
                </c:pt>
                <c:pt idx="5818">
                  <c:v>37597</c:v>
                </c:pt>
                <c:pt idx="5819">
                  <c:v>37598</c:v>
                </c:pt>
                <c:pt idx="5820">
                  <c:v>37599</c:v>
                </c:pt>
                <c:pt idx="5821">
                  <c:v>37600</c:v>
                </c:pt>
                <c:pt idx="5822">
                  <c:v>37601</c:v>
                </c:pt>
                <c:pt idx="5823">
                  <c:v>37602</c:v>
                </c:pt>
                <c:pt idx="5824">
                  <c:v>37603</c:v>
                </c:pt>
                <c:pt idx="5825">
                  <c:v>37604</c:v>
                </c:pt>
                <c:pt idx="5826">
                  <c:v>37605</c:v>
                </c:pt>
                <c:pt idx="5827">
                  <c:v>37606</c:v>
                </c:pt>
                <c:pt idx="5828">
                  <c:v>37607</c:v>
                </c:pt>
                <c:pt idx="5829">
                  <c:v>37608</c:v>
                </c:pt>
                <c:pt idx="5830">
                  <c:v>37609</c:v>
                </c:pt>
                <c:pt idx="5831">
                  <c:v>37610</c:v>
                </c:pt>
                <c:pt idx="5832">
                  <c:v>37611</c:v>
                </c:pt>
                <c:pt idx="5833">
                  <c:v>37612</c:v>
                </c:pt>
                <c:pt idx="5834">
                  <c:v>37613</c:v>
                </c:pt>
                <c:pt idx="5835">
                  <c:v>37614</c:v>
                </c:pt>
                <c:pt idx="5836">
                  <c:v>37615</c:v>
                </c:pt>
                <c:pt idx="5837">
                  <c:v>37616</c:v>
                </c:pt>
                <c:pt idx="5838">
                  <c:v>37617</c:v>
                </c:pt>
                <c:pt idx="5839">
                  <c:v>37618</c:v>
                </c:pt>
                <c:pt idx="5840">
                  <c:v>37619</c:v>
                </c:pt>
                <c:pt idx="5841">
                  <c:v>37620</c:v>
                </c:pt>
                <c:pt idx="5842">
                  <c:v>37621</c:v>
                </c:pt>
                <c:pt idx="5843">
                  <c:v>37622</c:v>
                </c:pt>
                <c:pt idx="5844">
                  <c:v>37623</c:v>
                </c:pt>
                <c:pt idx="5845">
                  <c:v>37624</c:v>
                </c:pt>
                <c:pt idx="5846">
                  <c:v>37625</c:v>
                </c:pt>
                <c:pt idx="5847">
                  <c:v>37626</c:v>
                </c:pt>
                <c:pt idx="5848">
                  <c:v>37627</c:v>
                </c:pt>
                <c:pt idx="5849">
                  <c:v>37628</c:v>
                </c:pt>
                <c:pt idx="5850">
                  <c:v>37629</c:v>
                </c:pt>
                <c:pt idx="5851">
                  <c:v>37630</c:v>
                </c:pt>
                <c:pt idx="5852">
                  <c:v>37631</c:v>
                </c:pt>
                <c:pt idx="5853">
                  <c:v>37632</c:v>
                </c:pt>
                <c:pt idx="5854">
                  <c:v>37633</c:v>
                </c:pt>
                <c:pt idx="5855">
                  <c:v>37634</c:v>
                </c:pt>
                <c:pt idx="5856">
                  <c:v>37635</c:v>
                </c:pt>
                <c:pt idx="5857">
                  <c:v>37636</c:v>
                </c:pt>
                <c:pt idx="5858">
                  <c:v>37637</c:v>
                </c:pt>
                <c:pt idx="5859">
                  <c:v>37638</c:v>
                </c:pt>
                <c:pt idx="5860">
                  <c:v>37639</c:v>
                </c:pt>
                <c:pt idx="5861">
                  <c:v>37640</c:v>
                </c:pt>
                <c:pt idx="5862">
                  <c:v>37641</c:v>
                </c:pt>
                <c:pt idx="5863">
                  <c:v>37642</c:v>
                </c:pt>
                <c:pt idx="5864">
                  <c:v>37643</c:v>
                </c:pt>
                <c:pt idx="5865">
                  <c:v>37644</c:v>
                </c:pt>
                <c:pt idx="5866">
                  <c:v>37645</c:v>
                </c:pt>
                <c:pt idx="5867">
                  <c:v>37646</c:v>
                </c:pt>
                <c:pt idx="5868">
                  <c:v>37647</c:v>
                </c:pt>
                <c:pt idx="5869">
                  <c:v>37648</c:v>
                </c:pt>
                <c:pt idx="5870">
                  <c:v>37649</c:v>
                </c:pt>
                <c:pt idx="5871">
                  <c:v>37650</c:v>
                </c:pt>
                <c:pt idx="5872">
                  <c:v>37651</c:v>
                </c:pt>
                <c:pt idx="5873">
                  <c:v>37652</c:v>
                </c:pt>
                <c:pt idx="5874">
                  <c:v>37653</c:v>
                </c:pt>
                <c:pt idx="5875">
                  <c:v>37654</c:v>
                </c:pt>
                <c:pt idx="5876">
                  <c:v>37655</c:v>
                </c:pt>
                <c:pt idx="5877">
                  <c:v>37656</c:v>
                </c:pt>
                <c:pt idx="5878">
                  <c:v>37657</c:v>
                </c:pt>
                <c:pt idx="5879">
                  <c:v>37658</c:v>
                </c:pt>
                <c:pt idx="5880">
                  <c:v>37659</c:v>
                </c:pt>
                <c:pt idx="5881">
                  <c:v>37660</c:v>
                </c:pt>
                <c:pt idx="5882">
                  <c:v>37661</c:v>
                </c:pt>
                <c:pt idx="5883">
                  <c:v>37662</c:v>
                </c:pt>
                <c:pt idx="5884">
                  <c:v>37663</c:v>
                </c:pt>
                <c:pt idx="5885">
                  <c:v>37664</c:v>
                </c:pt>
                <c:pt idx="5886">
                  <c:v>37665</c:v>
                </c:pt>
                <c:pt idx="5887">
                  <c:v>37666</c:v>
                </c:pt>
                <c:pt idx="5888">
                  <c:v>37667</c:v>
                </c:pt>
                <c:pt idx="5889">
                  <c:v>37668</c:v>
                </c:pt>
                <c:pt idx="5890">
                  <c:v>37669</c:v>
                </c:pt>
                <c:pt idx="5891">
                  <c:v>37670</c:v>
                </c:pt>
                <c:pt idx="5892">
                  <c:v>37671</c:v>
                </c:pt>
                <c:pt idx="5893">
                  <c:v>37672</c:v>
                </c:pt>
                <c:pt idx="5894">
                  <c:v>37673</c:v>
                </c:pt>
                <c:pt idx="5895">
                  <c:v>37674</c:v>
                </c:pt>
                <c:pt idx="5896">
                  <c:v>37675</c:v>
                </c:pt>
                <c:pt idx="5897">
                  <c:v>37676</c:v>
                </c:pt>
                <c:pt idx="5898">
                  <c:v>37677</c:v>
                </c:pt>
                <c:pt idx="5899">
                  <c:v>37678</c:v>
                </c:pt>
                <c:pt idx="5900">
                  <c:v>37679</c:v>
                </c:pt>
                <c:pt idx="5901">
                  <c:v>37680</c:v>
                </c:pt>
                <c:pt idx="5902">
                  <c:v>37681</c:v>
                </c:pt>
                <c:pt idx="5903">
                  <c:v>37682</c:v>
                </c:pt>
                <c:pt idx="5904">
                  <c:v>37683</c:v>
                </c:pt>
                <c:pt idx="5905">
                  <c:v>37684</c:v>
                </c:pt>
                <c:pt idx="5906">
                  <c:v>37685</c:v>
                </c:pt>
                <c:pt idx="5907">
                  <c:v>37686</c:v>
                </c:pt>
                <c:pt idx="5908">
                  <c:v>37687</c:v>
                </c:pt>
                <c:pt idx="5909">
                  <c:v>37688</c:v>
                </c:pt>
                <c:pt idx="5910">
                  <c:v>37689</c:v>
                </c:pt>
                <c:pt idx="5911">
                  <c:v>37690</c:v>
                </c:pt>
                <c:pt idx="5912">
                  <c:v>37691</c:v>
                </c:pt>
                <c:pt idx="5913">
                  <c:v>37692</c:v>
                </c:pt>
                <c:pt idx="5914">
                  <c:v>37693</c:v>
                </c:pt>
                <c:pt idx="5915">
                  <c:v>37694</c:v>
                </c:pt>
                <c:pt idx="5916">
                  <c:v>37695</c:v>
                </c:pt>
                <c:pt idx="5917">
                  <c:v>37696</c:v>
                </c:pt>
                <c:pt idx="5918">
                  <c:v>37697</c:v>
                </c:pt>
                <c:pt idx="5919">
                  <c:v>37698</c:v>
                </c:pt>
                <c:pt idx="5920">
                  <c:v>37699</c:v>
                </c:pt>
                <c:pt idx="5921">
                  <c:v>37700</c:v>
                </c:pt>
                <c:pt idx="5922">
                  <c:v>37701</c:v>
                </c:pt>
                <c:pt idx="5923">
                  <c:v>37702</c:v>
                </c:pt>
                <c:pt idx="5924">
                  <c:v>37703</c:v>
                </c:pt>
                <c:pt idx="5925">
                  <c:v>37704</c:v>
                </c:pt>
                <c:pt idx="5926">
                  <c:v>37705</c:v>
                </c:pt>
                <c:pt idx="5927">
                  <c:v>37706</c:v>
                </c:pt>
                <c:pt idx="5928">
                  <c:v>37707</c:v>
                </c:pt>
                <c:pt idx="5929">
                  <c:v>37708</c:v>
                </c:pt>
                <c:pt idx="5930">
                  <c:v>37709</c:v>
                </c:pt>
                <c:pt idx="5931">
                  <c:v>37710</c:v>
                </c:pt>
                <c:pt idx="5932">
                  <c:v>37711</c:v>
                </c:pt>
                <c:pt idx="5933">
                  <c:v>37712</c:v>
                </c:pt>
                <c:pt idx="5934">
                  <c:v>37713</c:v>
                </c:pt>
                <c:pt idx="5935">
                  <c:v>37714</c:v>
                </c:pt>
                <c:pt idx="5936">
                  <c:v>37715</c:v>
                </c:pt>
                <c:pt idx="5937">
                  <c:v>37716</c:v>
                </c:pt>
                <c:pt idx="5938">
                  <c:v>37717</c:v>
                </c:pt>
                <c:pt idx="5939">
                  <c:v>37718</c:v>
                </c:pt>
                <c:pt idx="5940">
                  <c:v>37719</c:v>
                </c:pt>
                <c:pt idx="5941">
                  <c:v>37720</c:v>
                </c:pt>
                <c:pt idx="5942">
                  <c:v>37721</c:v>
                </c:pt>
                <c:pt idx="5943">
                  <c:v>37722</c:v>
                </c:pt>
                <c:pt idx="5944">
                  <c:v>37723</c:v>
                </c:pt>
                <c:pt idx="5945">
                  <c:v>37724</c:v>
                </c:pt>
                <c:pt idx="5946">
                  <c:v>37725</c:v>
                </c:pt>
                <c:pt idx="5947">
                  <c:v>37726</c:v>
                </c:pt>
                <c:pt idx="5948">
                  <c:v>37727</c:v>
                </c:pt>
                <c:pt idx="5949">
                  <c:v>37728</c:v>
                </c:pt>
                <c:pt idx="5950">
                  <c:v>37729</c:v>
                </c:pt>
                <c:pt idx="5951">
                  <c:v>37730</c:v>
                </c:pt>
                <c:pt idx="5952">
                  <c:v>37731</c:v>
                </c:pt>
                <c:pt idx="5953">
                  <c:v>37732</c:v>
                </c:pt>
                <c:pt idx="5954">
                  <c:v>37733</c:v>
                </c:pt>
                <c:pt idx="5955">
                  <c:v>37734</c:v>
                </c:pt>
                <c:pt idx="5956">
                  <c:v>37735</c:v>
                </c:pt>
                <c:pt idx="5957">
                  <c:v>37736</c:v>
                </c:pt>
                <c:pt idx="5958">
                  <c:v>37737</c:v>
                </c:pt>
                <c:pt idx="5959">
                  <c:v>37738</c:v>
                </c:pt>
                <c:pt idx="5960">
                  <c:v>37739</c:v>
                </c:pt>
                <c:pt idx="5961">
                  <c:v>37740</c:v>
                </c:pt>
                <c:pt idx="5962">
                  <c:v>37741</c:v>
                </c:pt>
                <c:pt idx="5963">
                  <c:v>37742</c:v>
                </c:pt>
                <c:pt idx="5964">
                  <c:v>37743</c:v>
                </c:pt>
                <c:pt idx="5965">
                  <c:v>37744</c:v>
                </c:pt>
                <c:pt idx="5966">
                  <c:v>37745</c:v>
                </c:pt>
                <c:pt idx="5967">
                  <c:v>37746</c:v>
                </c:pt>
                <c:pt idx="5968">
                  <c:v>37747</c:v>
                </c:pt>
                <c:pt idx="5969">
                  <c:v>37748</c:v>
                </c:pt>
                <c:pt idx="5970">
                  <c:v>37749</c:v>
                </c:pt>
                <c:pt idx="5971">
                  <c:v>37750</c:v>
                </c:pt>
                <c:pt idx="5972">
                  <c:v>37751</c:v>
                </c:pt>
                <c:pt idx="5973">
                  <c:v>37752</c:v>
                </c:pt>
                <c:pt idx="5974">
                  <c:v>37753</c:v>
                </c:pt>
                <c:pt idx="5975">
                  <c:v>37754</c:v>
                </c:pt>
                <c:pt idx="5976">
                  <c:v>37755</c:v>
                </c:pt>
                <c:pt idx="5977">
                  <c:v>37756</c:v>
                </c:pt>
                <c:pt idx="5978">
                  <c:v>37757</c:v>
                </c:pt>
                <c:pt idx="5979">
                  <c:v>37758</c:v>
                </c:pt>
                <c:pt idx="5980">
                  <c:v>37759</c:v>
                </c:pt>
                <c:pt idx="5981">
                  <c:v>37760</c:v>
                </c:pt>
                <c:pt idx="5982">
                  <c:v>37761</c:v>
                </c:pt>
                <c:pt idx="5983">
                  <c:v>37762</c:v>
                </c:pt>
                <c:pt idx="5984">
                  <c:v>37763</c:v>
                </c:pt>
                <c:pt idx="5985">
                  <c:v>37764</c:v>
                </c:pt>
                <c:pt idx="5986">
                  <c:v>37765</c:v>
                </c:pt>
                <c:pt idx="5987">
                  <c:v>37766</c:v>
                </c:pt>
                <c:pt idx="5988">
                  <c:v>37767</c:v>
                </c:pt>
                <c:pt idx="5989">
                  <c:v>37768</c:v>
                </c:pt>
                <c:pt idx="5990">
                  <c:v>37769</c:v>
                </c:pt>
                <c:pt idx="5991">
                  <c:v>37770</c:v>
                </c:pt>
                <c:pt idx="5992">
                  <c:v>37771</c:v>
                </c:pt>
                <c:pt idx="5993">
                  <c:v>37772</c:v>
                </c:pt>
                <c:pt idx="5994">
                  <c:v>37773</c:v>
                </c:pt>
                <c:pt idx="5995">
                  <c:v>37774</c:v>
                </c:pt>
                <c:pt idx="5996">
                  <c:v>37775</c:v>
                </c:pt>
                <c:pt idx="5997">
                  <c:v>37776</c:v>
                </c:pt>
                <c:pt idx="5998">
                  <c:v>37777</c:v>
                </c:pt>
                <c:pt idx="5999">
                  <c:v>37778</c:v>
                </c:pt>
                <c:pt idx="6000">
                  <c:v>37779</c:v>
                </c:pt>
                <c:pt idx="6001">
                  <c:v>37780</c:v>
                </c:pt>
                <c:pt idx="6002">
                  <c:v>37781</c:v>
                </c:pt>
                <c:pt idx="6003">
                  <c:v>37782</c:v>
                </c:pt>
                <c:pt idx="6004">
                  <c:v>37783</c:v>
                </c:pt>
                <c:pt idx="6005">
                  <c:v>37784</c:v>
                </c:pt>
                <c:pt idx="6006">
                  <c:v>37785</c:v>
                </c:pt>
                <c:pt idx="6007">
                  <c:v>37786</c:v>
                </c:pt>
                <c:pt idx="6008">
                  <c:v>37787</c:v>
                </c:pt>
                <c:pt idx="6009">
                  <c:v>37788</c:v>
                </c:pt>
                <c:pt idx="6010">
                  <c:v>37789</c:v>
                </c:pt>
                <c:pt idx="6011">
                  <c:v>37790</c:v>
                </c:pt>
                <c:pt idx="6012">
                  <c:v>37791</c:v>
                </c:pt>
                <c:pt idx="6013">
                  <c:v>37792</c:v>
                </c:pt>
                <c:pt idx="6014">
                  <c:v>37793</c:v>
                </c:pt>
                <c:pt idx="6015">
                  <c:v>37794</c:v>
                </c:pt>
                <c:pt idx="6016">
                  <c:v>37795</c:v>
                </c:pt>
                <c:pt idx="6017">
                  <c:v>37796</c:v>
                </c:pt>
                <c:pt idx="6018">
                  <c:v>37797</c:v>
                </c:pt>
                <c:pt idx="6019">
                  <c:v>37798</c:v>
                </c:pt>
                <c:pt idx="6020">
                  <c:v>37799</c:v>
                </c:pt>
                <c:pt idx="6021">
                  <c:v>37800</c:v>
                </c:pt>
                <c:pt idx="6022">
                  <c:v>37801</c:v>
                </c:pt>
                <c:pt idx="6023">
                  <c:v>37802</c:v>
                </c:pt>
                <c:pt idx="6024">
                  <c:v>37803</c:v>
                </c:pt>
                <c:pt idx="6025">
                  <c:v>37804</c:v>
                </c:pt>
                <c:pt idx="6026">
                  <c:v>37805</c:v>
                </c:pt>
                <c:pt idx="6027">
                  <c:v>37806</c:v>
                </c:pt>
                <c:pt idx="6028">
                  <c:v>37807</c:v>
                </c:pt>
                <c:pt idx="6029">
                  <c:v>37808</c:v>
                </c:pt>
                <c:pt idx="6030">
                  <c:v>37809</c:v>
                </c:pt>
                <c:pt idx="6031">
                  <c:v>37810</c:v>
                </c:pt>
                <c:pt idx="6032">
                  <c:v>37811</c:v>
                </c:pt>
                <c:pt idx="6033">
                  <c:v>37812</c:v>
                </c:pt>
                <c:pt idx="6034">
                  <c:v>37813</c:v>
                </c:pt>
                <c:pt idx="6035">
                  <c:v>37814</c:v>
                </c:pt>
                <c:pt idx="6036">
                  <c:v>37815</c:v>
                </c:pt>
                <c:pt idx="6037">
                  <c:v>37816</c:v>
                </c:pt>
                <c:pt idx="6038">
                  <c:v>37817</c:v>
                </c:pt>
                <c:pt idx="6039">
                  <c:v>37818</c:v>
                </c:pt>
                <c:pt idx="6040">
                  <c:v>37819</c:v>
                </c:pt>
                <c:pt idx="6041">
                  <c:v>37820</c:v>
                </c:pt>
                <c:pt idx="6042">
                  <c:v>37821</c:v>
                </c:pt>
                <c:pt idx="6043">
                  <c:v>37822</c:v>
                </c:pt>
                <c:pt idx="6044">
                  <c:v>37823</c:v>
                </c:pt>
                <c:pt idx="6045">
                  <c:v>37824</c:v>
                </c:pt>
                <c:pt idx="6046">
                  <c:v>37825</c:v>
                </c:pt>
                <c:pt idx="6047">
                  <c:v>37826</c:v>
                </c:pt>
                <c:pt idx="6048">
                  <c:v>37827</c:v>
                </c:pt>
                <c:pt idx="6049">
                  <c:v>37828</c:v>
                </c:pt>
                <c:pt idx="6050">
                  <c:v>37829</c:v>
                </c:pt>
                <c:pt idx="6051">
                  <c:v>37830</c:v>
                </c:pt>
                <c:pt idx="6052">
                  <c:v>37831</c:v>
                </c:pt>
                <c:pt idx="6053">
                  <c:v>37832</c:v>
                </c:pt>
                <c:pt idx="6054">
                  <c:v>37833</c:v>
                </c:pt>
                <c:pt idx="6055">
                  <c:v>37834</c:v>
                </c:pt>
                <c:pt idx="6056">
                  <c:v>37835</c:v>
                </c:pt>
                <c:pt idx="6057">
                  <c:v>37836</c:v>
                </c:pt>
                <c:pt idx="6058">
                  <c:v>37837</c:v>
                </c:pt>
                <c:pt idx="6059">
                  <c:v>37838</c:v>
                </c:pt>
                <c:pt idx="6060">
                  <c:v>37839</c:v>
                </c:pt>
                <c:pt idx="6061">
                  <c:v>37840</c:v>
                </c:pt>
                <c:pt idx="6062">
                  <c:v>37841</c:v>
                </c:pt>
                <c:pt idx="6063">
                  <c:v>37842</c:v>
                </c:pt>
                <c:pt idx="6064">
                  <c:v>37843</c:v>
                </c:pt>
                <c:pt idx="6065">
                  <c:v>37844</c:v>
                </c:pt>
                <c:pt idx="6066">
                  <c:v>37845</c:v>
                </c:pt>
                <c:pt idx="6067">
                  <c:v>37846</c:v>
                </c:pt>
                <c:pt idx="6068">
                  <c:v>37847</c:v>
                </c:pt>
                <c:pt idx="6069">
                  <c:v>37848</c:v>
                </c:pt>
                <c:pt idx="6070">
                  <c:v>37849</c:v>
                </c:pt>
                <c:pt idx="6071">
                  <c:v>37850</c:v>
                </c:pt>
                <c:pt idx="6072">
                  <c:v>37851</c:v>
                </c:pt>
                <c:pt idx="6073">
                  <c:v>37852</c:v>
                </c:pt>
                <c:pt idx="6074">
                  <c:v>37853</c:v>
                </c:pt>
                <c:pt idx="6075">
                  <c:v>37854</c:v>
                </c:pt>
                <c:pt idx="6076">
                  <c:v>37855</c:v>
                </c:pt>
                <c:pt idx="6077">
                  <c:v>37856</c:v>
                </c:pt>
                <c:pt idx="6078">
                  <c:v>37857</c:v>
                </c:pt>
                <c:pt idx="6079">
                  <c:v>37858</c:v>
                </c:pt>
                <c:pt idx="6080">
                  <c:v>37859</c:v>
                </c:pt>
                <c:pt idx="6081">
                  <c:v>37860</c:v>
                </c:pt>
                <c:pt idx="6082">
                  <c:v>37861</c:v>
                </c:pt>
                <c:pt idx="6083">
                  <c:v>37862</c:v>
                </c:pt>
                <c:pt idx="6084">
                  <c:v>37863</c:v>
                </c:pt>
                <c:pt idx="6085">
                  <c:v>37864</c:v>
                </c:pt>
                <c:pt idx="6086">
                  <c:v>37865</c:v>
                </c:pt>
                <c:pt idx="6087">
                  <c:v>37866</c:v>
                </c:pt>
                <c:pt idx="6088">
                  <c:v>37867</c:v>
                </c:pt>
                <c:pt idx="6089">
                  <c:v>37868</c:v>
                </c:pt>
                <c:pt idx="6090">
                  <c:v>37869</c:v>
                </c:pt>
                <c:pt idx="6091">
                  <c:v>37870</c:v>
                </c:pt>
                <c:pt idx="6092">
                  <c:v>37871</c:v>
                </c:pt>
                <c:pt idx="6093">
                  <c:v>37872</c:v>
                </c:pt>
                <c:pt idx="6094">
                  <c:v>37873</c:v>
                </c:pt>
                <c:pt idx="6095">
                  <c:v>37874</c:v>
                </c:pt>
                <c:pt idx="6096">
                  <c:v>37875</c:v>
                </c:pt>
                <c:pt idx="6097">
                  <c:v>37876</c:v>
                </c:pt>
                <c:pt idx="6098">
                  <c:v>37877</c:v>
                </c:pt>
                <c:pt idx="6099">
                  <c:v>37878</c:v>
                </c:pt>
                <c:pt idx="6100">
                  <c:v>37879</c:v>
                </c:pt>
                <c:pt idx="6101">
                  <c:v>37880</c:v>
                </c:pt>
                <c:pt idx="6102">
                  <c:v>37881</c:v>
                </c:pt>
                <c:pt idx="6103">
                  <c:v>37882</c:v>
                </c:pt>
                <c:pt idx="6104">
                  <c:v>37883</c:v>
                </c:pt>
                <c:pt idx="6105">
                  <c:v>37884</c:v>
                </c:pt>
                <c:pt idx="6106">
                  <c:v>37885</c:v>
                </c:pt>
                <c:pt idx="6107">
                  <c:v>37886</c:v>
                </c:pt>
                <c:pt idx="6108">
                  <c:v>37887</c:v>
                </c:pt>
                <c:pt idx="6109">
                  <c:v>37888</c:v>
                </c:pt>
                <c:pt idx="6110">
                  <c:v>37889</c:v>
                </c:pt>
                <c:pt idx="6111">
                  <c:v>37890</c:v>
                </c:pt>
                <c:pt idx="6112">
                  <c:v>37891</c:v>
                </c:pt>
                <c:pt idx="6113">
                  <c:v>37892</c:v>
                </c:pt>
                <c:pt idx="6114">
                  <c:v>37893</c:v>
                </c:pt>
                <c:pt idx="6115">
                  <c:v>37894</c:v>
                </c:pt>
                <c:pt idx="6116">
                  <c:v>37895</c:v>
                </c:pt>
                <c:pt idx="6117">
                  <c:v>37896</c:v>
                </c:pt>
                <c:pt idx="6118">
                  <c:v>37897</c:v>
                </c:pt>
                <c:pt idx="6119">
                  <c:v>37898</c:v>
                </c:pt>
                <c:pt idx="6120">
                  <c:v>37899</c:v>
                </c:pt>
                <c:pt idx="6121">
                  <c:v>37900</c:v>
                </c:pt>
                <c:pt idx="6122">
                  <c:v>37901</c:v>
                </c:pt>
                <c:pt idx="6123">
                  <c:v>37902</c:v>
                </c:pt>
                <c:pt idx="6124">
                  <c:v>37903</c:v>
                </c:pt>
                <c:pt idx="6125">
                  <c:v>37904</c:v>
                </c:pt>
                <c:pt idx="6126">
                  <c:v>37905</c:v>
                </c:pt>
                <c:pt idx="6127">
                  <c:v>37906</c:v>
                </c:pt>
                <c:pt idx="6128">
                  <c:v>37907</c:v>
                </c:pt>
                <c:pt idx="6129">
                  <c:v>37908</c:v>
                </c:pt>
                <c:pt idx="6130">
                  <c:v>37909</c:v>
                </c:pt>
                <c:pt idx="6131">
                  <c:v>37910</c:v>
                </c:pt>
                <c:pt idx="6132">
                  <c:v>37911</c:v>
                </c:pt>
                <c:pt idx="6133">
                  <c:v>37912</c:v>
                </c:pt>
                <c:pt idx="6134">
                  <c:v>37913</c:v>
                </c:pt>
                <c:pt idx="6135">
                  <c:v>37914</c:v>
                </c:pt>
                <c:pt idx="6136">
                  <c:v>37915</c:v>
                </c:pt>
                <c:pt idx="6137">
                  <c:v>37916</c:v>
                </c:pt>
                <c:pt idx="6138">
                  <c:v>37917</c:v>
                </c:pt>
                <c:pt idx="6139">
                  <c:v>37918</c:v>
                </c:pt>
                <c:pt idx="6140">
                  <c:v>37919</c:v>
                </c:pt>
                <c:pt idx="6141">
                  <c:v>37920</c:v>
                </c:pt>
                <c:pt idx="6142">
                  <c:v>37921</c:v>
                </c:pt>
                <c:pt idx="6143">
                  <c:v>37922</c:v>
                </c:pt>
                <c:pt idx="6144">
                  <c:v>37923</c:v>
                </c:pt>
                <c:pt idx="6145">
                  <c:v>37924</c:v>
                </c:pt>
                <c:pt idx="6146">
                  <c:v>37925</c:v>
                </c:pt>
                <c:pt idx="6147">
                  <c:v>37926</c:v>
                </c:pt>
                <c:pt idx="6148">
                  <c:v>37927</c:v>
                </c:pt>
                <c:pt idx="6149">
                  <c:v>37928</c:v>
                </c:pt>
                <c:pt idx="6150">
                  <c:v>37929</c:v>
                </c:pt>
                <c:pt idx="6151">
                  <c:v>37930</c:v>
                </c:pt>
                <c:pt idx="6152">
                  <c:v>37931</c:v>
                </c:pt>
                <c:pt idx="6153">
                  <c:v>37932</c:v>
                </c:pt>
                <c:pt idx="6154">
                  <c:v>37933</c:v>
                </c:pt>
                <c:pt idx="6155">
                  <c:v>37934</c:v>
                </c:pt>
                <c:pt idx="6156">
                  <c:v>37935</c:v>
                </c:pt>
                <c:pt idx="6157">
                  <c:v>37936</c:v>
                </c:pt>
                <c:pt idx="6158">
                  <c:v>37937</c:v>
                </c:pt>
                <c:pt idx="6159">
                  <c:v>37938</c:v>
                </c:pt>
                <c:pt idx="6160">
                  <c:v>37939</c:v>
                </c:pt>
                <c:pt idx="6161">
                  <c:v>37940</c:v>
                </c:pt>
                <c:pt idx="6162">
                  <c:v>37941</c:v>
                </c:pt>
                <c:pt idx="6163">
                  <c:v>37942</c:v>
                </c:pt>
                <c:pt idx="6164">
                  <c:v>37943</c:v>
                </c:pt>
                <c:pt idx="6165">
                  <c:v>37944</c:v>
                </c:pt>
                <c:pt idx="6166">
                  <c:v>37945</c:v>
                </c:pt>
                <c:pt idx="6167">
                  <c:v>37946</c:v>
                </c:pt>
                <c:pt idx="6168">
                  <c:v>37947</c:v>
                </c:pt>
                <c:pt idx="6169">
                  <c:v>37948</c:v>
                </c:pt>
                <c:pt idx="6170">
                  <c:v>37949</c:v>
                </c:pt>
                <c:pt idx="6171">
                  <c:v>37950</c:v>
                </c:pt>
                <c:pt idx="6172">
                  <c:v>37951</c:v>
                </c:pt>
                <c:pt idx="6173">
                  <c:v>37952</c:v>
                </c:pt>
                <c:pt idx="6174">
                  <c:v>37953</c:v>
                </c:pt>
                <c:pt idx="6175">
                  <c:v>37954</c:v>
                </c:pt>
                <c:pt idx="6176">
                  <c:v>37955</c:v>
                </c:pt>
                <c:pt idx="6177">
                  <c:v>37956</c:v>
                </c:pt>
                <c:pt idx="6178">
                  <c:v>37957</c:v>
                </c:pt>
                <c:pt idx="6179">
                  <c:v>37958</c:v>
                </c:pt>
                <c:pt idx="6180">
                  <c:v>37959</c:v>
                </c:pt>
                <c:pt idx="6181">
                  <c:v>37960</c:v>
                </c:pt>
                <c:pt idx="6182">
                  <c:v>37961</c:v>
                </c:pt>
                <c:pt idx="6183">
                  <c:v>37962</c:v>
                </c:pt>
                <c:pt idx="6184">
                  <c:v>37963</c:v>
                </c:pt>
                <c:pt idx="6185">
                  <c:v>37964</c:v>
                </c:pt>
                <c:pt idx="6186">
                  <c:v>37965</c:v>
                </c:pt>
                <c:pt idx="6187">
                  <c:v>37966</c:v>
                </c:pt>
                <c:pt idx="6188">
                  <c:v>37967</c:v>
                </c:pt>
                <c:pt idx="6189">
                  <c:v>37968</c:v>
                </c:pt>
                <c:pt idx="6190">
                  <c:v>37969</c:v>
                </c:pt>
                <c:pt idx="6191">
                  <c:v>37970</c:v>
                </c:pt>
                <c:pt idx="6192">
                  <c:v>37971</c:v>
                </c:pt>
                <c:pt idx="6193">
                  <c:v>37972</c:v>
                </c:pt>
                <c:pt idx="6194">
                  <c:v>37973</c:v>
                </c:pt>
                <c:pt idx="6195">
                  <c:v>37974</c:v>
                </c:pt>
                <c:pt idx="6196">
                  <c:v>37975</c:v>
                </c:pt>
                <c:pt idx="6197">
                  <c:v>37976</c:v>
                </c:pt>
                <c:pt idx="6198">
                  <c:v>37977</c:v>
                </c:pt>
                <c:pt idx="6199">
                  <c:v>37978</c:v>
                </c:pt>
                <c:pt idx="6200">
                  <c:v>37979</c:v>
                </c:pt>
                <c:pt idx="6201">
                  <c:v>37980</c:v>
                </c:pt>
                <c:pt idx="6202">
                  <c:v>37981</c:v>
                </c:pt>
                <c:pt idx="6203">
                  <c:v>37982</c:v>
                </c:pt>
                <c:pt idx="6204">
                  <c:v>37983</c:v>
                </c:pt>
                <c:pt idx="6205">
                  <c:v>37984</c:v>
                </c:pt>
                <c:pt idx="6206">
                  <c:v>37985</c:v>
                </c:pt>
                <c:pt idx="6207">
                  <c:v>37986</c:v>
                </c:pt>
                <c:pt idx="6208">
                  <c:v>37987</c:v>
                </c:pt>
                <c:pt idx="6209">
                  <c:v>37988</c:v>
                </c:pt>
                <c:pt idx="6210">
                  <c:v>37989</c:v>
                </c:pt>
                <c:pt idx="6211">
                  <c:v>37990</c:v>
                </c:pt>
                <c:pt idx="6212">
                  <c:v>37991</c:v>
                </c:pt>
                <c:pt idx="6213">
                  <c:v>37992</c:v>
                </c:pt>
                <c:pt idx="6214">
                  <c:v>37993</c:v>
                </c:pt>
                <c:pt idx="6215">
                  <c:v>37994</c:v>
                </c:pt>
                <c:pt idx="6216">
                  <c:v>37995</c:v>
                </c:pt>
                <c:pt idx="6217">
                  <c:v>37996</c:v>
                </c:pt>
                <c:pt idx="6218">
                  <c:v>37997</c:v>
                </c:pt>
                <c:pt idx="6219">
                  <c:v>37998</c:v>
                </c:pt>
                <c:pt idx="6220">
                  <c:v>37999</c:v>
                </c:pt>
                <c:pt idx="6221">
                  <c:v>38000</c:v>
                </c:pt>
                <c:pt idx="6222">
                  <c:v>38001</c:v>
                </c:pt>
                <c:pt idx="6223">
                  <c:v>38002</c:v>
                </c:pt>
                <c:pt idx="6224">
                  <c:v>38003</c:v>
                </c:pt>
                <c:pt idx="6225">
                  <c:v>38004</c:v>
                </c:pt>
                <c:pt idx="6226">
                  <c:v>38005</c:v>
                </c:pt>
                <c:pt idx="6227">
                  <c:v>38006</c:v>
                </c:pt>
                <c:pt idx="6228">
                  <c:v>38007</c:v>
                </c:pt>
                <c:pt idx="6229">
                  <c:v>38008</c:v>
                </c:pt>
                <c:pt idx="6230">
                  <c:v>38009</c:v>
                </c:pt>
                <c:pt idx="6231">
                  <c:v>38010</c:v>
                </c:pt>
                <c:pt idx="6232">
                  <c:v>38011</c:v>
                </c:pt>
                <c:pt idx="6233">
                  <c:v>38012</c:v>
                </c:pt>
                <c:pt idx="6234">
                  <c:v>38013</c:v>
                </c:pt>
                <c:pt idx="6235">
                  <c:v>38014</c:v>
                </c:pt>
                <c:pt idx="6236">
                  <c:v>38015</c:v>
                </c:pt>
                <c:pt idx="6237">
                  <c:v>38016</c:v>
                </c:pt>
                <c:pt idx="6238">
                  <c:v>38017</c:v>
                </c:pt>
                <c:pt idx="6239">
                  <c:v>38018</c:v>
                </c:pt>
                <c:pt idx="6240">
                  <c:v>38019</c:v>
                </c:pt>
                <c:pt idx="6241">
                  <c:v>38020</c:v>
                </c:pt>
                <c:pt idx="6242">
                  <c:v>38021</c:v>
                </c:pt>
                <c:pt idx="6243">
                  <c:v>38022</c:v>
                </c:pt>
                <c:pt idx="6244">
                  <c:v>38023</c:v>
                </c:pt>
                <c:pt idx="6245">
                  <c:v>38024</c:v>
                </c:pt>
                <c:pt idx="6246">
                  <c:v>38025</c:v>
                </c:pt>
                <c:pt idx="6247">
                  <c:v>38026</c:v>
                </c:pt>
                <c:pt idx="6248">
                  <c:v>38027</c:v>
                </c:pt>
                <c:pt idx="6249">
                  <c:v>38028</c:v>
                </c:pt>
                <c:pt idx="6250">
                  <c:v>38029</c:v>
                </c:pt>
                <c:pt idx="6251">
                  <c:v>38030</c:v>
                </c:pt>
                <c:pt idx="6252">
                  <c:v>38031</c:v>
                </c:pt>
                <c:pt idx="6253">
                  <c:v>38032</c:v>
                </c:pt>
                <c:pt idx="6254">
                  <c:v>38033</c:v>
                </c:pt>
                <c:pt idx="6255">
                  <c:v>38034</c:v>
                </c:pt>
                <c:pt idx="6256">
                  <c:v>38035</c:v>
                </c:pt>
                <c:pt idx="6257">
                  <c:v>38036</c:v>
                </c:pt>
                <c:pt idx="6258">
                  <c:v>38037</c:v>
                </c:pt>
                <c:pt idx="6259">
                  <c:v>38038</c:v>
                </c:pt>
                <c:pt idx="6260">
                  <c:v>38039</c:v>
                </c:pt>
                <c:pt idx="6261">
                  <c:v>38040</c:v>
                </c:pt>
                <c:pt idx="6262">
                  <c:v>38041</c:v>
                </c:pt>
                <c:pt idx="6263">
                  <c:v>38042</c:v>
                </c:pt>
                <c:pt idx="6264">
                  <c:v>38043</c:v>
                </c:pt>
                <c:pt idx="6265">
                  <c:v>38044</c:v>
                </c:pt>
                <c:pt idx="6266">
                  <c:v>38045</c:v>
                </c:pt>
                <c:pt idx="6267">
                  <c:v>38046</c:v>
                </c:pt>
                <c:pt idx="6268">
                  <c:v>38047</c:v>
                </c:pt>
                <c:pt idx="6269">
                  <c:v>38048</c:v>
                </c:pt>
                <c:pt idx="6270">
                  <c:v>38049</c:v>
                </c:pt>
                <c:pt idx="6271">
                  <c:v>38050</c:v>
                </c:pt>
                <c:pt idx="6272">
                  <c:v>38051</c:v>
                </c:pt>
                <c:pt idx="6273">
                  <c:v>38052</c:v>
                </c:pt>
                <c:pt idx="6274">
                  <c:v>38053</c:v>
                </c:pt>
                <c:pt idx="6275">
                  <c:v>38054</c:v>
                </c:pt>
                <c:pt idx="6276">
                  <c:v>38055</c:v>
                </c:pt>
                <c:pt idx="6277">
                  <c:v>38056</c:v>
                </c:pt>
                <c:pt idx="6278">
                  <c:v>38057</c:v>
                </c:pt>
                <c:pt idx="6279">
                  <c:v>38058</c:v>
                </c:pt>
                <c:pt idx="6280">
                  <c:v>38059</c:v>
                </c:pt>
                <c:pt idx="6281">
                  <c:v>38060</c:v>
                </c:pt>
                <c:pt idx="6282">
                  <c:v>38061</c:v>
                </c:pt>
                <c:pt idx="6283">
                  <c:v>38062</c:v>
                </c:pt>
                <c:pt idx="6284">
                  <c:v>38063</c:v>
                </c:pt>
                <c:pt idx="6285">
                  <c:v>38064</c:v>
                </c:pt>
                <c:pt idx="6286">
                  <c:v>38065</c:v>
                </c:pt>
                <c:pt idx="6287">
                  <c:v>38066</c:v>
                </c:pt>
                <c:pt idx="6288">
                  <c:v>38067</c:v>
                </c:pt>
                <c:pt idx="6289">
                  <c:v>38068</c:v>
                </c:pt>
                <c:pt idx="6290">
                  <c:v>38069</c:v>
                </c:pt>
                <c:pt idx="6291">
                  <c:v>38070</c:v>
                </c:pt>
                <c:pt idx="6292">
                  <c:v>38071</c:v>
                </c:pt>
                <c:pt idx="6293">
                  <c:v>38072</c:v>
                </c:pt>
                <c:pt idx="6294">
                  <c:v>38073</c:v>
                </c:pt>
                <c:pt idx="6295">
                  <c:v>38074</c:v>
                </c:pt>
                <c:pt idx="6296">
                  <c:v>38075</c:v>
                </c:pt>
                <c:pt idx="6297">
                  <c:v>38076</c:v>
                </c:pt>
                <c:pt idx="6298">
                  <c:v>38077</c:v>
                </c:pt>
                <c:pt idx="6299">
                  <c:v>38078</c:v>
                </c:pt>
                <c:pt idx="6300">
                  <c:v>38079</c:v>
                </c:pt>
                <c:pt idx="6301">
                  <c:v>38080</c:v>
                </c:pt>
                <c:pt idx="6302">
                  <c:v>38081</c:v>
                </c:pt>
                <c:pt idx="6303">
                  <c:v>38082</c:v>
                </c:pt>
                <c:pt idx="6304">
                  <c:v>38083</c:v>
                </c:pt>
                <c:pt idx="6305">
                  <c:v>38084</c:v>
                </c:pt>
                <c:pt idx="6306">
                  <c:v>38085</c:v>
                </c:pt>
                <c:pt idx="6307">
                  <c:v>38086</c:v>
                </c:pt>
                <c:pt idx="6308">
                  <c:v>38087</c:v>
                </c:pt>
                <c:pt idx="6309">
                  <c:v>38088</c:v>
                </c:pt>
                <c:pt idx="6310">
                  <c:v>38089</c:v>
                </c:pt>
                <c:pt idx="6311">
                  <c:v>38090</c:v>
                </c:pt>
                <c:pt idx="6312">
                  <c:v>38091</c:v>
                </c:pt>
                <c:pt idx="6313">
                  <c:v>38092</c:v>
                </c:pt>
                <c:pt idx="6314">
                  <c:v>38093</c:v>
                </c:pt>
                <c:pt idx="6315">
                  <c:v>38094</c:v>
                </c:pt>
                <c:pt idx="6316">
                  <c:v>38095</c:v>
                </c:pt>
                <c:pt idx="6317">
                  <c:v>38096</c:v>
                </c:pt>
                <c:pt idx="6318">
                  <c:v>38097</c:v>
                </c:pt>
                <c:pt idx="6319">
                  <c:v>38098</c:v>
                </c:pt>
                <c:pt idx="6320">
                  <c:v>38099</c:v>
                </c:pt>
                <c:pt idx="6321">
                  <c:v>38100</c:v>
                </c:pt>
                <c:pt idx="6322">
                  <c:v>38101</c:v>
                </c:pt>
                <c:pt idx="6323">
                  <c:v>38102</c:v>
                </c:pt>
                <c:pt idx="6324">
                  <c:v>38103</c:v>
                </c:pt>
                <c:pt idx="6325">
                  <c:v>38104</c:v>
                </c:pt>
                <c:pt idx="6326">
                  <c:v>38105</c:v>
                </c:pt>
                <c:pt idx="6327">
                  <c:v>38106</c:v>
                </c:pt>
                <c:pt idx="6328">
                  <c:v>38107</c:v>
                </c:pt>
                <c:pt idx="6329">
                  <c:v>38108</c:v>
                </c:pt>
                <c:pt idx="6330">
                  <c:v>38109</c:v>
                </c:pt>
                <c:pt idx="6331">
                  <c:v>38110</c:v>
                </c:pt>
                <c:pt idx="6332">
                  <c:v>38111</c:v>
                </c:pt>
                <c:pt idx="6333">
                  <c:v>38112</c:v>
                </c:pt>
                <c:pt idx="6334">
                  <c:v>38113</c:v>
                </c:pt>
                <c:pt idx="6335">
                  <c:v>38114</c:v>
                </c:pt>
                <c:pt idx="6336">
                  <c:v>38115</c:v>
                </c:pt>
                <c:pt idx="6337">
                  <c:v>38116</c:v>
                </c:pt>
                <c:pt idx="6338">
                  <c:v>38117</c:v>
                </c:pt>
                <c:pt idx="6339">
                  <c:v>38118</c:v>
                </c:pt>
                <c:pt idx="6340">
                  <c:v>38119</c:v>
                </c:pt>
                <c:pt idx="6341">
                  <c:v>38120</c:v>
                </c:pt>
                <c:pt idx="6342">
                  <c:v>38121</c:v>
                </c:pt>
                <c:pt idx="6343">
                  <c:v>38122</c:v>
                </c:pt>
                <c:pt idx="6344">
                  <c:v>38123</c:v>
                </c:pt>
                <c:pt idx="6345">
                  <c:v>38124</c:v>
                </c:pt>
                <c:pt idx="6346">
                  <c:v>38125</c:v>
                </c:pt>
                <c:pt idx="6347">
                  <c:v>38126</c:v>
                </c:pt>
                <c:pt idx="6348">
                  <c:v>38127</c:v>
                </c:pt>
                <c:pt idx="6349">
                  <c:v>38128</c:v>
                </c:pt>
                <c:pt idx="6350">
                  <c:v>38129</c:v>
                </c:pt>
                <c:pt idx="6351">
                  <c:v>38130</c:v>
                </c:pt>
                <c:pt idx="6352">
                  <c:v>38131</c:v>
                </c:pt>
                <c:pt idx="6353">
                  <c:v>38132</c:v>
                </c:pt>
                <c:pt idx="6354">
                  <c:v>38133</c:v>
                </c:pt>
                <c:pt idx="6355">
                  <c:v>38134</c:v>
                </c:pt>
                <c:pt idx="6356">
                  <c:v>38135</c:v>
                </c:pt>
                <c:pt idx="6357">
                  <c:v>38136</c:v>
                </c:pt>
                <c:pt idx="6358">
                  <c:v>38137</c:v>
                </c:pt>
                <c:pt idx="6359">
                  <c:v>38138</c:v>
                </c:pt>
                <c:pt idx="6360">
                  <c:v>38139</c:v>
                </c:pt>
                <c:pt idx="6361">
                  <c:v>38140</c:v>
                </c:pt>
                <c:pt idx="6362">
                  <c:v>38141</c:v>
                </c:pt>
                <c:pt idx="6363">
                  <c:v>38142</c:v>
                </c:pt>
                <c:pt idx="6364">
                  <c:v>38143</c:v>
                </c:pt>
                <c:pt idx="6365">
                  <c:v>38144</c:v>
                </c:pt>
                <c:pt idx="6366">
                  <c:v>38145</c:v>
                </c:pt>
                <c:pt idx="6367">
                  <c:v>38146</c:v>
                </c:pt>
                <c:pt idx="6368">
                  <c:v>38147</c:v>
                </c:pt>
                <c:pt idx="6369">
                  <c:v>38148</c:v>
                </c:pt>
                <c:pt idx="6370">
                  <c:v>38149</c:v>
                </c:pt>
                <c:pt idx="6371">
                  <c:v>38150</c:v>
                </c:pt>
                <c:pt idx="6372">
                  <c:v>38151</c:v>
                </c:pt>
                <c:pt idx="6373">
                  <c:v>38152</c:v>
                </c:pt>
                <c:pt idx="6374">
                  <c:v>38153</c:v>
                </c:pt>
                <c:pt idx="6375">
                  <c:v>38154</c:v>
                </c:pt>
                <c:pt idx="6376">
                  <c:v>38155</c:v>
                </c:pt>
                <c:pt idx="6377">
                  <c:v>38156</c:v>
                </c:pt>
                <c:pt idx="6378">
                  <c:v>38157</c:v>
                </c:pt>
                <c:pt idx="6379">
                  <c:v>38158</c:v>
                </c:pt>
                <c:pt idx="6380">
                  <c:v>38159</c:v>
                </c:pt>
                <c:pt idx="6381">
                  <c:v>38160</c:v>
                </c:pt>
                <c:pt idx="6382">
                  <c:v>38161</c:v>
                </c:pt>
                <c:pt idx="6383">
                  <c:v>38162</c:v>
                </c:pt>
                <c:pt idx="6384">
                  <c:v>38163</c:v>
                </c:pt>
                <c:pt idx="6385">
                  <c:v>38164</c:v>
                </c:pt>
                <c:pt idx="6386">
                  <c:v>38165</c:v>
                </c:pt>
                <c:pt idx="6387">
                  <c:v>38166</c:v>
                </c:pt>
                <c:pt idx="6388">
                  <c:v>38167</c:v>
                </c:pt>
                <c:pt idx="6389">
                  <c:v>38168</c:v>
                </c:pt>
                <c:pt idx="6390">
                  <c:v>38169</c:v>
                </c:pt>
                <c:pt idx="6391">
                  <c:v>38170</c:v>
                </c:pt>
                <c:pt idx="6392">
                  <c:v>38171</c:v>
                </c:pt>
                <c:pt idx="6393">
                  <c:v>38172</c:v>
                </c:pt>
                <c:pt idx="6394">
                  <c:v>38173</c:v>
                </c:pt>
                <c:pt idx="6395">
                  <c:v>38174</c:v>
                </c:pt>
                <c:pt idx="6396">
                  <c:v>38175</c:v>
                </c:pt>
                <c:pt idx="6397">
                  <c:v>38176</c:v>
                </c:pt>
                <c:pt idx="6398">
                  <c:v>38177</c:v>
                </c:pt>
                <c:pt idx="6399">
                  <c:v>38178</c:v>
                </c:pt>
                <c:pt idx="6400">
                  <c:v>38179</c:v>
                </c:pt>
                <c:pt idx="6401">
                  <c:v>38180</c:v>
                </c:pt>
                <c:pt idx="6402">
                  <c:v>38181</c:v>
                </c:pt>
                <c:pt idx="6403">
                  <c:v>38182</c:v>
                </c:pt>
                <c:pt idx="6404">
                  <c:v>38183</c:v>
                </c:pt>
                <c:pt idx="6405">
                  <c:v>38184</c:v>
                </c:pt>
                <c:pt idx="6406">
                  <c:v>38185</c:v>
                </c:pt>
                <c:pt idx="6407">
                  <c:v>38186</c:v>
                </c:pt>
                <c:pt idx="6408">
                  <c:v>38187</c:v>
                </c:pt>
                <c:pt idx="6409">
                  <c:v>38188</c:v>
                </c:pt>
                <c:pt idx="6410">
                  <c:v>38189</c:v>
                </c:pt>
                <c:pt idx="6411">
                  <c:v>38190</c:v>
                </c:pt>
                <c:pt idx="6412">
                  <c:v>38191</c:v>
                </c:pt>
                <c:pt idx="6413">
                  <c:v>38192</c:v>
                </c:pt>
                <c:pt idx="6414">
                  <c:v>38193</c:v>
                </c:pt>
                <c:pt idx="6415">
                  <c:v>38194</c:v>
                </c:pt>
                <c:pt idx="6416">
                  <c:v>38195</c:v>
                </c:pt>
                <c:pt idx="6417">
                  <c:v>38196</c:v>
                </c:pt>
                <c:pt idx="6418">
                  <c:v>38197</c:v>
                </c:pt>
                <c:pt idx="6419">
                  <c:v>38198</c:v>
                </c:pt>
                <c:pt idx="6420">
                  <c:v>38199</c:v>
                </c:pt>
                <c:pt idx="6421">
                  <c:v>38200</c:v>
                </c:pt>
                <c:pt idx="6422">
                  <c:v>38201</c:v>
                </c:pt>
                <c:pt idx="6423">
                  <c:v>38202</c:v>
                </c:pt>
                <c:pt idx="6424">
                  <c:v>38203</c:v>
                </c:pt>
                <c:pt idx="6425">
                  <c:v>38204</c:v>
                </c:pt>
                <c:pt idx="6426">
                  <c:v>38205</c:v>
                </c:pt>
                <c:pt idx="6427">
                  <c:v>38206</c:v>
                </c:pt>
                <c:pt idx="6428">
                  <c:v>38207</c:v>
                </c:pt>
                <c:pt idx="6429">
                  <c:v>38208</c:v>
                </c:pt>
                <c:pt idx="6430">
                  <c:v>38209</c:v>
                </c:pt>
                <c:pt idx="6431">
                  <c:v>38210</c:v>
                </c:pt>
                <c:pt idx="6432">
                  <c:v>38211</c:v>
                </c:pt>
                <c:pt idx="6433">
                  <c:v>38212</c:v>
                </c:pt>
                <c:pt idx="6434">
                  <c:v>38213</c:v>
                </c:pt>
                <c:pt idx="6435">
                  <c:v>38214</c:v>
                </c:pt>
                <c:pt idx="6436">
                  <c:v>38215</c:v>
                </c:pt>
                <c:pt idx="6437">
                  <c:v>38216</c:v>
                </c:pt>
                <c:pt idx="6438">
                  <c:v>38217</c:v>
                </c:pt>
                <c:pt idx="6439">
                  <c:v>38218</c:v>
                </c:pt>
                <c:pt idx="6440">
                  <c:v>38219</c:v>
                </c:pt>
                <c:pt idx="6441">
                  <c:v>38220</c:v>
                </c:pt>
                <c:pt idx="6442">
                  <c:v>38221</c:v>
                </c:pt>
                <c:pt idx="6443">
                  <c:v>38222</c:v>
                </c:pt>
                <c:pt idx="6444">
                  <c:v>38223</c:v>
                </c:pt>
                <c:pt idx="6445">
                  <c:v>38224</c:v>
                </c:pt>
                <c:pt idx="6446">
                  <c:v>38225</c:v>
                </c:pt>
                <c:pt idx="6447">
                  <c:v>38226</c:v>
                </c:pt>
                <c:pt idx="6448">
                  <c:v>38227</c:v>
                </c:pt>
                <c:pt idx="6449">
                  <c:v>38228</c:v>
                </c:pt>
                <c:pt idx="6450">
                  <c:v>38229</c:v>
                </c:pt>
                <c:pt idx="6451">
                  <c:v>38230</c:v>
                </c:pt>
                <c:pt idx="6452">
                  <c:v>38231</c:v>
                </c:pt>
                <c:pt idx="6453">
                  <c:v>38232</c:v>
                </c:pt>
                <c:pt idx="6454">
                  <c:v>38233</c:v>
                </c:pt>
                <c:pt idx="6455">
                  <c:v>38234</c:v>
                </c:pt>
                <c:pt idx="6456">
                  <c:v>38235</c:v>
                </c:pt>
                <c:pt idx="6457">
                  <c:v>38236</c:v>
                </c:pt>
                <c:pt idx="6458">
                  <c:v>38237</c:v>
                </c:pt>
                <c:pt idx="6459">
                  <c:v>38238</c:v>
                </c:pt>
                <c:pt idx="6460">
                  <c:v>38239</c:v>
                </c:pt>
                <c:pt idx="6461">
                  <c:v>38240</c:v>
                </c:pt>
                <c:pt idx="6462">
                  <c:v>38241</c:v>
                </c:pt>
                <c:pt idx="6463">
                  <c:v>38242</c:v>
                </c:pt>
                <c:pt idx="6464">
                  <c:v>38243</c:v>
                </c:pt>
                <c:pt idx="6465">
                  <c:v>38244</c:v>
                </c:pt>
                <c:pt idx="6466">
                  <c:v>38245</c:v>
                </c:pt>
                <c:pt idx="6467">
                  <c:v>38246</c:v>
                </c:pt>
                <c:pt idx="6468">
                  <c:v>38247</c:v>
                </c:pt>
                <c:pt idx="6469">
                  <c:v>38248</c:v>
                </c:pt>
                <c:pt idx="6470">
                  <c:v>38249</c:v>
                </c:pt>
                <c:pt idx="6471">
                  <c:v>38250</c:v>
                </c:pt>
                <c:pt idx="6472">
                  <c:v>38251</c:v>
                </c:pt>
                <c:pt idx="6473">
                  <c:v>38252</c:v>
                </c:pt>
                <c:pt idx="6474">
                  <c:v>38253</c:v>
                </c:pt>
                <c:pt idx="6475">
                  <c:v>38254</c:v>
                </c:pt>
                <c:pt idx="6476">
                  <c:v>38255</c:v>
                </c:pt>
                <c:pt idx="6477">
                  <c:v>38256</c:v>
                </c:pt>
                <c:pt idx="6478">
                  <c:v>38257</c:v>
                </c:pt>
                <c:pt idx="6479">
                  <c:v>38258</c:v>
                </c:pt>
                <c:pt idx="6480">
                  <c:v>38259</c:v>
                </c:pt>
                <c:pt idx="6481">
                  <c:v>38260</c:v>
                </c:pt>
                <c:pt idx="6482">
                  <c:v>38261</c:v>
                </c:pt>
                <c:pt idx="6483">
                  <c:v>38262</c:v>
                </c:pt>
                <c:pt idx="6484">
                  <c:v>38263</c:v>
                </c:pt>
                <c:pt idx="6485">
                  <c:v>38264</c:v>
                </c:pt>
                <c:pt idx="6486">
                  <c:v>38265</c:v>
                </c:pt>
                <c:pt idx="6487">
                  <c:v>38266</c:v>
                </c:pt>
                <c:pt idx="6488">
                  <c:v>38267</c:v>
                </c:pt>
                <c:pt idx="6489">
                  <c:v>38268</c:v>
                </c:pt>
                <c:pt idx="6490">
                  <c:v>38269</c:v>
                </c:pt>
                <c:pt idx="6491">
                  <c:v>38270</c:v>
                </c:pt>
                <c:pt idx="6492">
                  <c:v>38271</c:v>
                </c:pt>
                <c:pt idx="6493">
                  <c:v>38272</c:v>
                </c:pt>
                <c:pt idx="6494">
                  <c:v>38273</c:v>
                </c:pt>
                <c:pt idx="6495">
                  <c:v>38274</c:v>
                </c:pt>
                <c:pt idx="6496">
                  <c:v>38275</c:v>
                </c:pt>
                <c:pt idx="6497">
                  <c:v>38276</c:v>
                </c:pt>
                <c:pt idx="6498">
                  <c:v>38277</c:v>
                </c:pt>
                <c:pt idx="6499">
                  <c:v>38278</c:v>
                </c:pt>
                <c:pt idx="6500">
                  <c:v>38279</c:v>
                </c:pt>
                <c:pt idx="6501">
                  <c:v>38280</c:v>
                </c:pt>
                <c:pt idx="6502">
                  <c:v>38281</c:v>
                </c:pt>
                <c:pt idx="6503">
                  <c:v>38282</c:v>
                </c:pt>
                <c:pt idx="6504">
                  <c:v>38283</c:v>
                </c:pt>
                <c:pt idx="6505">
                  <c:v>38284</c:v>
                </c:pt>
                <c:pt idx="6506">
                  <c:v>38285</c:v>
                </c:pt>
                <c:pt idx="6507">
                  <c:v>38286</c:v>
                </c:pt>
                <c:pt idx="6508">
                  <c:v>38287</c:v>
                </c:pt>
                <c:pt idx="6509">
                  <c:v>38288</c:v>
                </c:pt>
                <c:pt idx="6510">
                  <c:v>38289</c:v>
                </c:pt>
                <c:pt idx="6511">
                  <c:v>38290</c:v>
                </c:pt>
                <c:pt idx="6512">
                  <c:v>38291</c:v>
                </c:pt>
                <c:pt idx="6513">
                  <c:v>38292</c:v>
                </c:pt>
                <c:pt idx="6514">
                  <c:v>38293</c:v>
                </c:pt>
                <c:pt idx="6515">
                  <c:v>38294</c:v>
                </c:pt>
                <c:pt idx="6516">
                  <c:v>38295</c:v>
                </c:pt>
                <c:pt idx="6517">
                  <c:v>38296</c:v>
                </c:pt>
                <c:pt idx="6518">
                  <c:v>38297</c:v>
                </c:pt>
                <c:pt idx="6519">
                  <c:v>38298</c:v>
                </c:pt>
                <c:pt idx="6520">
                  <c:v>38299</c:v>
                </c:pt>
                <c:pt idx="6521">
                  <c:v>38300</c:v>
                </c:pt>
                <c:pt idx="6522">
                  <c:v>38301</c:v>
                </c:pt>
                <c:pt idx="6523">
                  <c:v>38302</c:v>
                </c:pt>
                <c:pt idx="6524">
                  <c:v>38303</c:v>
                </c:pt>
                <c:pt idx="6525">
                  <c:v>38304</c:v>
                </c:pt>
                <c:pt idx="6526">
                  <c:v>38305</c:v>
                </c:pt>
                <c:pt idx="6527">
                  <c:v>38306</c:v>
                </c:pt>
                <c:pt idx="6528">
                  <c:v>38307</c:v>
                </c:pt>
                <c:pt idx="6529">
                  <c:v>38308</c:v>
                </c:pt>
                <c:pt idx="6530">
                  <c:v>38309</c:v>
                </c:pt>
                <c:pt idx="6531">
                  <c:v>38310</c:v>
                </c:pt>
                <c:pt idx="6532">
                  <c:v>38311</c:v>
                </c:pt>
                <c:pt idx="6533">
                  <c:v>38312</c:v>
                </c:pt>
                <c:pt idx="6534">
                  <c:v>38313</c:v>
                </c:pt>
                <c:pt idx="6535">
                  <c:v>38314</c:v>
                </c:pt>
                <c:pt idx="6536">
                  <c:v>38315</c:v>
                </c:pt>
                <c:pt idx="6537">
                  <c:v>38316</c:v>
                </c:pt>
                <c:pt idx="6538">
                  <c:v>38317</c:v>
                </c:pt>
                <c:pt idx="6539">
                  <c:v>38318</c:v>
                </c:pt>
                <c:pt idx="6540">
                  <c:v>38319</c:v>
                </c:pt>
                <c:pt idx="6541">
                  <c:v>38320</c:v>
                </c:pt>
                <c:pt idx="6542">
                  <c:v>38321</c:v>
                </c:pt>
                <c:pt idx="6543">
                  <c:v>38322</c:v>
                </c:pt>
                <c:pt idx="6544">
                  <c:v>38323</c:v>
                </c:pt>
                <c:pt idx="6545">
                  <c:v>38324</c:v>
                </c:pt>
                <c:pt idx="6546">
                  <c:v>38325</c:v>
                </c:pt>
                <c:pt idx="6547">
                  <c:v>38326</c:v>
                </c:pt>
                <c:pt idx="6548">
                  <c:v>38327</c:v>
                </c:pt>
                <c:pt idx="6549">
                  <c:v>38328</c:v>
                </c:pt>
                <c:pt idx="6550">
                  <c:v>38329</c:v>
                </c:pt>
                <c:pt idx="6551">
                  <c:v>38330</c:v>
                </c:pt>
                <c:pt idx="6552">
                  <c:v>38331</c:v>
                </c:pt>
                <c:pt idx="6553">
                  <c:v>38332</c:v>
                </c:pt>
                <c:pt idx="6554">
                  <c:v>38333</c:v>
                </c:pt>
                <c:pt idx="6555">
                  <c:v>38334</c:v>
                </c:pt>
                <c:pt idx="6556">
                  <c:v>38335</c:v>
                </c:pt>
                <c:pt idx="6557">
                  <c:v>38336</c:v>
                </c:pt>
                <c:pt idx="6558">
                  <c:v>38337</c:v>
                </c:pt>
                <c:pt idx="6559">
                  <c:v>38338</c:v>
                </c:pt>
                <c:pt idx="6560">
                  <c:v>38339</c:v>
                </c:pt>
                <c:pt idx="6561">
                  <c:v>38340</c:v>
                </c:pt>
                <c:pt idx="6562">
                  <c:v>38341</c:v>
                </c:pt>
                <c:pt idx="6563">
                  <c:v>38342</c:v>
                </c:pt>
                <c:pt idx="6564">
                  <c:v>38343</c:v>
                </c:pt>
                <c:pt idx="6565">
                  <c:v>38344</c:v>
                </c:pt>
                <c:pt idx="6566">
                  <c:v>38345</c:v>
                </c:pt>
                <c:pt idx="6567">
                  <c:v>38346</c:v>
                </c:pt>
                <c:pt idx="6568">
                  <c:v>38347</c:v>
                </c:pt>
                <c:pt idx="6569">
                  <c:v>38348</c:v>
                </c:pt>
                <c:pt idx="6570">
                  <c:v>38349</c:v>
                </c:pt>
                <c:pt idx="6571">
                  <c:v>38350</c:v>
                </c:pt>
                <c:pt idx="6572">
                  <c:v>38351</c:v>
                </c:pt>
                <c:pt idx="6573">
                  <c:v>38352</c:v>
                </c:pt>
                <c:pt idx="6574">
                  <c:v>38353</c:v>
                </c:pt>
                <c:pt idx="6575">
                  <c:v>38354</c:v>
                </c:pt>
                <c:pt idx="6576">
                  <c:v>38355</c:v>
                </c:pt>
                <c:pt idx="6577">
                  <c:v>38356</c:v>
                </c:pt>
                <c:pt idx="6578">
                  <c:v>38357</c:v>
                </c:pt>
                <c:pt idx="6579">
                  <c:v>38358</c:v>
                </c:pt>
                <c:pt idx="6580">
                  <c:v>38359</c:v>
                </c:pt>
                <c:pt idx="6581">
                  <c:v>38360</c:v>
                </c:pt>
                <c:pt idx="6582">
                  <c:v>38361</c:v>
                </c:pt>
                <c:pt idx="6583">
                  <c:v>38362</c:v>
                </c:pt>
                <c:pt idx="6584">
                  <c:v>38363</c:v>
                </c:pt>
                <c:pt idx="6585">
                  <c:v>38364</c:v>
                </c:pt>
                <c:pt idx="6586">
                  <c:v>38365</c:v>
                </c:pt>
                <c:pt idx="6587">
                  <c:v>38366</c:v>
                </c:pt>
                <c:pt idx="6588">
                  <c:v>38367</c:v>
                </c:pt>
                <c:pt idx="6589">
                  <c:v>38368</c:v>
                </c:pt>
                <c:pt idx="6590">
                  <c:v>38369</c:v>
                </c:pt>
                <c:pt idx="6591">
                  <c:v>38370</c:v>
                </c:pt>
                <c:pt idx="6592">
                  <c:v>38371</c:v>
                </c:pt>
                <c:pt idx="6593">
                  <c:v>38372</c:v>
                </c:pt>
                <c:pt idx="6594">
                  <c:v>38373</c:v>
                </c:pt>
                <c:pt idx="6595">
                  <c:v>38374</c:v>
                </c:pt>
                <c:pt idx="6596">
                  <c:v>38375</c:v>
                </c:pt>
                <c:pt idx="6597">
                  <c:v>38376</c:v>
                </c:pt>
                <c:pt idx="6598">
                  <c:v>38377</c:v>
                </c:pt>
                <c:pt idx="6599">
                  <c:v>38378</c:v>
                </c:pt>
                <c:pt idx="6600">
                  <c:v>38379</c:v>
                </c:pt>
                <c:pt idx="6601">
                  <c:v>38380</c:v>
                </c:pt>
                <c:pt idx="6602">
                  <c:v>38381</c:v>
                </c:pt>
                <c:pt idx="6603">
                  <c:v>38382</c:v>
                </c:pt>
                <c:pt idx="6604">
                  <c:v>38383</c:v>
                </c:pt>
                <c:pt idx="6605">
                  <c:v>38384</c:v>
                </c:pt>
                <c:pt idx="6606">
                  <c:v>38385</c:v>
                </c:pt>
                <c:pt idx="6607">
                  <c:v>38386</c:v>
                </c:pt>
                <c:pt idx="6608">
                  <c:v>38387</c:v>
                </c:pt>
                <c:pt idx="6609">
                  <c:v>38388</c:v>
                </c:pt>
                <c:pt idx="6610">
                  <c:v>38389</c:v>
                </c:pt>
                <c:pt idx="6611">
                  <c:v>38390</c:v>
                </c:pt>
                <c:pt idx="6612">
                  <c:v>38391</c:v>
                </c:pt>
                <c:pt idx="6613">
                  <c:v>38392</c:v>
                </c:pt>
                <c:pt idx="6614">
                  <c:v>38393</c:v>
                </c:pt>
                <c:pt idx="6615">
                  <c:v>38394</c:v>
                </c:pt>
                <c:pt idx="6616">
                  <c:v>38395</c:v>
                </c:pt>
                <c:pt idx="6617">
                  <c:v>38396</c:v>
                </c:pt>
                <c:pt idx="6618">
                  <c:v>38397</c:v>
                </c:pt>
                <c:pt idx="6619">
                  <c:v>38398</c:v>
                </c:pt>
                <c:pt idx="6620">
                  <c:v>38399</c:v>
                </c:pt>
                <c:pt idx="6621">
                  <c:v>38400</c:v>
                </c:pt>
                <c:pt idx="6622">
                  <c:v>38401</c:v>
                </c:pt>
                <c:pt idx="6623">
                  <c:v>38402</c:v>
                </c:pt>
                <c:pt idx="6624">
                  <c:v>38403</c:v>
                </c:pt>
                <c:pt idx="6625">
                  <c:v>38404</c:v>
                </c:pt>
                <c:pt idx="6626">
                  <c:v>38405</c:v>
                </c:pt>
                <c:pt idx="6627">
                  <c:v>38406</c:v>
                </c:pt>
                <c:pt idx="6628">
                  <c:v>38407</c:v>
                </c:pt>
                <c:pt idx="6629">
                  <c:v>38408</c:v>
                </c:pt>
                <c:pt idx="6630">
                  <c:v>38409</c:v>
                </c:pt>
                <c:pt idx="6631">
                  <c:v>38410</c:v>
                </c:pt>
                <c:pt idx="6632">
                  <c:v>38411</c:v>
                </c:pt>
                <c:pt idx="6633">
                  <c:v>38412</c:v>
                </c:pt>
                <c:pt idx="6634">
                  <c:v>38413</c:v>
                </c:pt>
                <c:pt idx="6635">
                  <c:v>38414</c:v>
                </c:pt>
                <c:pt idx="6636">
                  <c:v>38415</c:v>
                </c:pt>
                <c:pt idx="6637">
                  <c:v>38416</c:v>
                </c:pt>
                <c:pt idx="6638">
                  <c:v>38417</c:v>
                </c:pt>
                <c:pt idx="6639">
                  <c:v>38418</c:v>
                </c:pt>
                <c:pt idx="6640">
                  <c:v>38419</c:v>
                </c:pt>
                <c:pt idx="6641">
                  <c:v>38420</c:v>
                </c:pt>
                <c:pt idx="6642">
                  <c:v>38421</c:v>
                </c:pt>
                <c:pt idx="6643">
                  <c:v>38422</c:v>
                </c:pt>
                <c:pt idx="6644">
                  <c:v>38423</c:v>
                </c:pt>
                <c:pt idx="6645">
                  <c:v>38424</c:v>
                </c:pt>
                <c:pt idx="6646">
                  <c:v>38425</c:v>
                </c:pt>
                <c:pt idx="6647">
                  <c:v>38426</c:v>
                </c:pt>
                <c:pt idx="6648">
                  <c:v>38427</c:v>
                </c:pt>
                <c:pt idx="6649">
                  <c:v>38428</c:v>
                </c:pt>
                <c:pt idx="6650">
                  <c:v>38429</c:v>
                </c:pt>
                <c:pt idx="6651">
                  <c:v>38430</c:v>
                </c:pt>
                <c:pt idx="6652">
                  <c:v>38431</c:v>
                </c:pt>
                <c:pt idx="6653">
                  <c:v>38432</c:v>
                </c:pt>
                <c:pt idx="6654">
                  <c:v>38433</c:v>
                </c:pt>
                <c:pt idx="6655">
                  <c:v>38434</c:v>
                </c:pt>
                <c:pt idx="6656">
                  <c:v>38435</c:v>
                </c:pt>
                <c:pt idx="6657">
                  <c:v>38436</c:v>
                </c:pt>
                <c:pt idx="6658">
                  <c:v>38437</c:v>
                </c:pt>
                <c:pt idx="6659">
                  <c:v>38438</c:v>
                </c:pt>
                <c:pt idx="6660">
                  <c:v>38439</c:v>
                </c:pt>
                <c:pt idx="6661">
                  <c:v>38440</c:v>
                </c:pt>
                <c:pt idx="6662">
                  <c:v>38441</c:v>
                </c:pt>
                <c:pt idx="6663">
                  <c:v>38442</c:v>
                </c:pt>
                <c:pt idx="6664">
                  <c:v>38443</c:v>
                </c:pt>
                <c:pt idx="6665">
                  <c:v>38444</c:v>
                </c:pt>
                <c:pt idx="6666">
                  <c:v>38445</c:v>
                </c:pt>
                <c:pt idx="6667">
                  <c:v>38446</c:v>
                </c:pt>
                <c:pt idx="6668">
                  <c:v>38447</c:v>
                </c:pt>
                <c:pt idx="6669">
                  <c:v>38448</c:v>
                </c:pt>
                <c:pt idx="6670">
                  <c:v>38449</c:v>
                </c:pt>
                <c:pt idx="6671">
                  <c:v>38450</c:v>
                </c:pt>
                <c:pt idx="6672">
                  <c:v>38451</c:v>
                </c:pt>
                <c:pt idx="6673">
                  <c:v>38452</c:v>
                </c:pt>
                <c:pt idx="6674">
                  <c:v>38453</c:v>
                </c:pt>
                <c:pt idx="6675">
                  <c:v>38454</c:v>
                </c:pt>
                <c:pt idx="6676">
                  <c:v>38455</c:v>
                </c:pt>
                <c:pt idx="6677">
                  <c:v>38456</c:v>
                </c:pt>
                <c:pt idx="6678">
                  <c:v>38457</c:v>
                </c:pt>
                <c:pt idx="6679">
                  <c:v>38458</c:v>
                </c:pt>
                <c:pt idx="6680">
                  <c:v>38459</c:v>
                </c:pt>
                <c:pt idx="6681">
                  <c:v>38460</c:v>
                </c:pt>
                <c:pt idx="6682">
                  <c:v>38461</c:v>
                </c:pt>
                <c:pt idx="6683">
                  <c:v>38462</c:v>
                </c:pt>
                <c:pt idx="6684">
                  <c:v>38463</c:v>
                </c:pt>
                <c:pt idx="6685">
                  <c:v>38464</c:v>
                </c:pt>
                <c:pt idx="6686">
                  <c:v>38465</c:v>
                </c:pt>
                <c:pt idx="6687">
                  <c:v>38466</c:v>
                </c:pt>
                <c:pt idx="6688">
                  <c:v>38467</c:v>
                </c:pt>
                <c:pt idx="6689">
                  <c:v>38468</c:v>
                </c:pt>
                <c:pt idx="6690">
                  <c:v>38469</c:v>
                </c:pt>
                <c:pt idx="6691">
                  <c:v>38470</c:v>
                </c:pt>
                <c:pt idx="6692">
                  <c:v>38471</c:v>
                </c:pt>
                <c:pt idx="6693">
                  <c:v>38472</c:v>
                </c:pt>
                <c:pt idx="6694">
                  <c:v>38473</c:v>
                </c:pt>
                <c:pt idx="6695">
                  <c:v>38474</c:v>
                </c:pt>
                <c:pt idx="6696">
                  <c:v>38475</c:v>
                </c:pt>
                <c:pt idx="6697">
                  <c:v>38476</c:v>
                </c:pt>
                <c:pt idx="6698">
                  <c:v>38477</c:v>
                </c:pt>
                <c:pt idx="6699">
                  <c:v>38478</c:v>
                </c:pt>
                <c:pt idx="6700">
                  <c:v>38479</c:v>
                </c:pt>
                <c:pt idx="6701">
                  <c:v>38480</c:v>
                </c:pt>
                <c:pt idx="6702">
                  <c:v>38481</c:v>
                </c:pt>
                <c:pt idx="6703">
                  <c:v>38482</c:v>
                </c:pt>
                <c:pt idx="6704">
                  <c:v>38483</c:v>
                </c:pt>
                <c:pt idx="6705">
                  <c:v>38484</c:v>
                </c:pt>
                <c:pt idx="6706">
                  <c:v>38485</c:v>
                </c:pt>
                <c:pt idx="6707">
                  <c:v>38486</c:v>
                </c:pt>
                <c:pt idx="6708">
                  <c:v>38487</c:v>
                </c:pt>
                <c:pt idx="6709">
                  <c:v>38488</c:v>
                </c:pt>
                <c:pt idx="6710">
                  <c:v>38489</c:v>
                </c:pt>
                <c:pt idx="6711">
                  <c:v>38490</c:v>
                </c:pt>
                <c:pt idx="6712">
                  <c:v>38491</c:v>
                </c:pt>
                <c:pt idx="6713">
                  <c:v>38492</c:v>
                </c:pt>
                <c:pt idx="6714">
                  <c:v>38493</c:v>
                </c:pt>
                <c:pt idx="6715">
                  <c:v>38494</c:v>
                </c:pt>
                <c:pt idx="6716">
                  <c:v>38495</c:v>
                </c:pt>
                <c:pt idx="6717">
                  <c:v>38496</c:v>
                </c:pt>
                <c:pt idx="6718">
                  <c:v>38497</c:v>
                </c:pt>
                <c:pt idx="6719">
                  <c:v>38498</c:v>
                </c:pt>
                <c:pt idx="6720">
                  <c:v>38499</c:v>
                </c:pt>
                <c:pt idx="6721">
                  <c:v>38500</c:v>
                </c:pt>
                <c:pt idx="6722">
                  <c:v>38501</c:v>
                </c:pt>
                <c:pt idx="6723">
                  <c:v>38502</c:v>
                </c:pt>
                <c:pt idx="6724">
                  <c:v>38503</c:v>
                </c:pt>
                <c:pt idx="6725">
                  <c:v>38504</c:v>
                </c:pt>
                <c:pt idx="6726">
                  <c:v>38505</c:v>
                </c:pt>
                <c:pt idx="6727">
                  <c:v>38506</c:v>
                </c:pt>
                <c:pt idx="6728">
                  <c:v>38507</c:v>
                </c:pt>
                <c:pt idx="6729">
                  <c:v>38508</c:v>
                </c:pt>
                <c:pt idx="6730">
                  <c:v>38509</c:v>
                </c:pt>
                <c:pt idx="6731">
                  <c:v>38510</c:v>
                </c:pt>
                <c:pt idx="6732">
                  <c:v>38511</c:v>
                </c:pt>
                <c:pt idx="6733">
                  <c:v>38512</c:v>
                </c:pt>
                <c:pt idx="6734">
                  <c:v>38513</c:v>
                </c:pt>
                <c:pt idx="6735">
                  <c:v>38514</c:v>
                </c:pt>
                <c:pt idx="6736">
                  <c:v>38515</c:v>
                </c:pt>
                <c:pt idx="6737">
                  <c:v>38516</c:v>
                </c:pt>
                <c:pt idx="6738">
                  <c:v>38517</c:v>
                </c:pt>
                <c:pt idx="6739">
                  <c:v>38518</c:v>
                </c:pt>
                <c:pt idx="6740">
                  <c:v>38519</c:v>
                </c:pt>
                <c:pt idx="6741">
                  <c:v>38520</c:v>
                </c:pt>
                <c:pt idx="6742">
                  <c:v>38521</c:v>
                </c:pt>
                <c:pt idx="6743">
                  <c:v>38522</c:v>
                </c:pt>
                <c:pt idx="6744">
                  <c:v>38523</c:v>
                </c:pt>
                <c:pt idx="6745">
                  <c:v>38524</c:v>
                </c:pt>
                <c:pt idx="6746">
                  <c:v>38525</c:v>
                </c:pt>
                <c:pt idx="6747">
                  <c:v>38526</c:v>
                </c:pt>
                <c:pt idx="6748">
                  <c:v>38527</c:v>
                </c:pt>
                <c:pt idx="6749">
                  <c:v>38528</c:v>
                </c:pt>
                <c:pt idx="6750">
                  <c:v>38529</c:v>
                </c:pt>
                <c:pt idx="6751">
                  <c:v>38530</c:v>
                </c:pt>
                <c:pt idx="6752">
                  <c:v>38531</c:v>
                </c:pt>
                <c:pt idx="6753">
                  <c:v>38532</c:v>
                </c:pt>
                <c:pt idx="6754">
                  <c:v>38533</c:v>
                </c:pt>
                <c:pt idx="6755">
                  <c:v>38534</c:v>
                </c:pt>
                <c:pt idx="6756">
                  <c:v>38535</c:v>
                </c:pt>
                <c:pt idx="6757">
                  <c:v>38536</c:v>
                </c:pt>
                <c:pt idx="6758">
                  <c:v>38537</c:v>
                </c:pt>
                <c:pt idx="6759">
                  <c:v>38538</c:v>
                </c:pt>
                <c:pt idx="6760">
                  <c:v>38539</c:v>
                </c:pt>
                <c:pt idx="6761">
                  <c:v>38540</c:v>
                </c:pt>
                <c:pt idx="6762">
                  <c:v>38541</c:v>
                </c:pt>
                <c:pt idx="6763">
                  <c:v>38542</c:v>
                </c:pt>
                <c:pt idx="6764">
                  <c:v>38543</c:v>
                </c:pt>
                <c:pt idx="6765">
                  <c:v>38544</c:v>
                </c:pt>
                <c:pt idx="6766">
                  <c:v>38545</c:v>
                </c:pt>
                <c:pt idx="6767">
                  <c:v>38546</c:v>
                </c:pt>
                <c:pt idx="6768">
                  <c:v>38547</c:v>
                </c:pt>
                <c:pt idx="6769">
                  <c:v>38548</c:v>
                </c:pt>
                <c:pt idx="6770">
                  <c:v>38549</c:v>
                </c:pt>
                <c:pt idx="6771">
                  <c:v>38550</c:v>
                </c:pt>
                <c:pt idx="6772">
                  <c:v>38551</c:v>
                </c:pt>
                <c:pt idx="6773">
                  <c:v>38552</c:v>
                </c:pt>
                <c:pt idx="6774">
                  <c:v>38553</c:v>
                </c:pt>
                <c:pt idx="6775">
                  <c:v>38554</c:v>
                </c:pt>
                <c:pt idx="6776">
                  <c:v>38555</c:v>
                </c:pt>
                <c:pt idx="6777">
                  <c:v>38556</c:v>
                </c:pt>
                <c:pt idx="6778">
                  <c:v>38557</c:v>
                </c:pt>
                <c:pt idx="6779">
                  <c:v>38558</c:v>
                </c:pt>
                <c:pt idx="6780">
                  <c:v>38559</c:v>
                </c:pt>
                <c:pt idx="6781">
                  <c:v>38560</c:v>
                </c:pt>
                <c:pt idx="6782">
                  <c:v>38561</c:v>
                </c:pt>
                <c:pt idx="6783">
                  <c:v>38562</c:v>
                </c:pt>
                <c:pt idx="6784">
                  <c:v>38563</c:v>
                </c:pt>
                <c:pt idx="6785">
                  <c:v>38564</c:v>
                </c:pt>
                <c:pt idx="6786">
                  <c:v>38565</c:v>
                </c:pt>
                <c:pt idx="6787">
                  <c:v>38566</c:v>
                </c:pt>
                <c:pt idx="6788">
                  <c:v>38567</c:v>
                </c:pt>
                <c:pt idx="6789">
                  <c:v>38568</c:v>
                </c:pt>
                <c:pt idx="6790">
                  <c:v>38569</c:v>
                </c:pt>
                <c:pt idx="6791">
                  <c:v>38570</c:v>
                </c:pt>
                <c:pt idx="6792">
                  <c:v>38571</c:v>
                </c:pt>
                <c:pt idx="6793">
                  <c:v>38572</c:v>
                </c:pt>
                <c:pt idx="6794">
                  <c:v>38573</c:v>
                </c:pt>
                <c:pt idx="6795">
                  <c:v>38574</c:v>
                </c:pt>
                <c:pt idx="6796">
                  <c:v>38575</c:v>
                </c:pt>
                <c:pt idx="6797">
                  <c:v>38576</c:v>
                </c:pt>
                <c:pt idx="6798">
                  <c:v>38577</c:v>
                </c:pt>
                <c:pt idx="6799">
                  <c:v>38578</c:v>
                </c:pt>
                <c:pt idx="6800">
                  <c:v>38579</c:v>
                </c:pt>
                <c:pt idx="6801">
                  <c:v>38580</c:v>
                </c:pt>
                <c:pt idx="6802">
                  <c:v>38581</c:v>
                </c:pt>
                <c:pt idx="6803">
                  <c:v>38582</c:v>
                </c:pt>
                <c:pt idx="6804">
                  <c:v>38583</c:v>
                </c:pt>
                <c:pt idx="6805">
                  <c:v>38584</c:v>
                </c:pt>
                <c:pt idx="6806">
                  <c:v>38585</c:v>
                </c:pt>
                <c:pt idx="6807">
                  <c:v>38586</c:v>
                </c:pt>
                <c:pt idx="6808">
                  <c:v>38587</c:v>
                </c:pt>
                <c:pt idx="6809">
                  <c:v>38588</c:v>
                </c:pt>
                <c:pt idx="6810">
                  <c:v>38589</c:v>
                </c:pt>
                <c:pt idx="6811">
                  <c:v>38590</c:v>
                </c:pt>
                <c:pt idx="6812">
                  <c:v>38591</c:v>
                </c:pt>
                <c:pt idx="6813">
                  <c:v>38592</c:v>
                </c:pt>
                <c:pt idx="6814">
                  <c:v>38593</c:v>
                </c:pt>
                <c:pt idx="6815">
                  <c:v>38594</c:v>
                </c:pt>
                <c:pt idx="6816">
                  <c:v>38595</c:v>
                </c:pt>
                <c:pt idx="6817">
                  <c:v>38596</c:v>
                </c:pt>
                <c:pt idx="6818">
                  <c:v>38597</c:v>
                </c:pt>
                <c:pt idx="6819">
                  <c:v>38598</c:v>
                </c:pt>
                <c:pt idx="6820">
                  <c:v>38599</c:v>
                </c:pt>
                <c:pt idx="6821">
                  <c:v>38600</c:v>
                </c:pt>
                <c:pt idx="6822">
                  <c:v>38601</c:v>
                </c:pt>
                <c:pt idx="6823">
                  <c:v>38602</c:v>
                </c:pt>
                <c:pt idx="6824">
                  <c:v>38603</c:v>
                </c:pt>
                <c:pt idx="6825">
                  <c:v>38604</c:v>
                </c:pt>
                <c:pt idx="6826">
                  <c:v>38605</c:v>
                </c:pt>
                <c:pt idx="6827">
                  <c:v>38606</c:v>
                </c:pt>
                <c:pt idx="6828">
                  <c:v>38607</c:v>
                </c:pt>
                <c:pt idx="6829">
                  <c:v>38608</c:v>
                </c:pt>
                <c:pt idx="6830">
                  <c:v>38609</c:v>
                </c:pt>
                <c:pt idx="6831">
                  <c:v>38610</c:v>
                </c:pt>
                <c:pt idx="6832">
                  <c:v>38611</c:v>
                </c:pt>
                <c:pt idx="6833">
                  <c:v>38612</c:v>
                </c:pt>
                <c:pt idx="6834">
                  <c:v>38613</c:v>
                </c:pt>
                <c:pt idx="6835">
                  <c:v>38614</c:v>
                </c:pt>
                <c:pt idx="6836">
                  <c:v>38615</c:v>
                </c:pt>
                <c:pt idx="6837">
                  <c:v>38616</c:v>
                </c:pt>
                <c:pt idx="6838">
                  <c:v>38617</c:v>
                </c:pt>
                <c:pt idx="6839">
                  <c:v>38618</c:v>
                </c:pt>
                <c:pt idx="6840">
                  <c:v>38619</c:v>
                </c:pt>
                <c:pt idx="6841">
                  <c:v>38620</c:v>
                </c:pt>
                <c:pt idx="6842">
                  <c:v>38621</c:v>
                </c:pt>
                <c:pt idx="6843">
                  <c:v>38622</c:v>
                </c:pt>
                <c:pt idx="6844">
                  <c:v>38623</c:v>
                </c:pt>
                <c:pt idx="6845">
                  <c:v>38624</c:v>
                </c:pt>
                <c:pt idx="6846">
                  <c:v>38625</c:v>
                </c:pt>
                <c:pt idx="6847">
                  <c:v>38626</c:v>
                </c:pt>
                <c:pt idx="6848">
                  <c:v>38627</c:v>
                </c:pt>
                <c:pt idx="6849">
                  <c:v>38628</c:v>
                </c:pt>
                <c:pt idx="6850">
                  <c:v>38629</c:v>
                </c:pt>
                <c:pt idx="6851">
                  <c:v>38630</c:v>
                </c:pt>
                <c:pt idx="6852">
                  <c:v>38631</c:v>
                </c:pt>
                <c:pt idx="6853">
                  <c:v>38632</c:v>
                </c:pt>
                <c:pt idx="6854">
                  <c:v>38633</c:v>
                </c:pt>
                <c:pt idx="6855">
                  <c:v>38634</c:v>
                </c:pt>
                <c:pt idx="6856">
                  <c:v>38635</c:v>
                </c:pt>
                <c:pt idx="6857">
                  <c:v>38636</c:v>
                </c:pt>
                <c:pt idx="6858">
                  <c:v>38637</c:v>
                </c:pt>
                <c:pt idx="6859">
                  <c:v>38638</c:v>
                </c:pt>
                <c:pt idx="6860">
                  <c:v>38639</c:v>
                </c:pt>
                <c:pt idx="6861">
                  <c:v>38640</c:v>
                </c:pt>
                <c:pt idx="6862">
                  <c:v>38641</c:v>
                </c:pt>
                <c:pt idx="6863">
                  <c:v>38642</c:v>
                </c:pt>
                <c:pt idx="6864">
                  <c:v>38643</c:v>
                </c:pt>
                <c:pt idx="6865">
                  <c:v>38644</c:v>
                </c:pt>
                <c:pt idx="6866">
                  <c:v>38645</c:v>
                </c:pt>
                <c:pt idx="6867">
                  <c:v>38646</c:v>
                </c:pt>
                <c:pt idx="6868">
                  <c:v>38647</c:v>
                </c:pt>
                <c:pt idx="6869">
                  <c:v>38648</c:v>
                </c:pt>
                <c:pt idx="6870">
                  <c:v>38649</c:v>
                </c:pt>
                <c:pt idx="6871">
                  <c:v>38650</c:v>
                </c:pt>
                <c:pt idx="6872">
                  <c:v>38651</c:v>
                </c:pt>
                <c:pt idx="6873">
                  <c:v>38652</c:v>
                </c:pt>
                <c:pt idx="6874">
                  <c:v>38653</c:v>
                </c:pt>
                <c:pt idx="6875">
                  <c:v>38654</c:v>
                </c:pt>
                <c:pt idx="6876">
                  <c:v>38655</c:v>
                </c:pt>
                <c:pt idx="6877">
                  <c:v>38656</c:v>
                </c:pt>
                <c:pt idx="6878">
                  <c:v>38657</c:v>
                </c:pt>
                <c:pt idx="6879">
                  <c:v>38658</c:v>
                </c:pt>
                <c:pt idx="6880">
                  <c:v>38659</c:v>
                </c:pt>
                <c:pt idx="6881">
                  <c:v>38660</c:v>
                </c:pt>
                <c:pt idx="6882">
                  <c:v>38661</c:v>
                </c:pt>
                <c:pt idx="6883">
                  <c:v>38662</c:v>
                </c:pt>
                <c:pt idx="6884">
                  <c:v>38663</c:v>
                </c:pt>
                <c:pt idx="6885">
                  <c:v>38664</c:v>
                </c:pt>
                <c:pt idx="6886">
                  <c:v>38665</c:v>
                </c:pt>
                <c:pt idx="6887">
                  <c:v>38666</c:v>
                </c:pt>
                <c:pt idx="6888">
                  <c:v>38667</c:v>
                </c:pt>
                <c:pt idx="6889">
                  <c:v>38668</c:v>
                </c:pt>
                <c:pt idx="6890">
                  <c:v>38669</c:v>
                </c:pt>
                <c:pt idx="6891">
                  <c:v>38670</c:v>
                </c:pt>
                <c:pt idx="6892">
                  <c:v>38671</c:v>
                </c:pt>
                <c:pt idx="6893">
                  <c:v>38672</c:v>
                </c:pt>
                <c:pt idx="6894">
                  <c:v>38673</c:v>
                </c:pt>
                <c:pt idx="6895">
                  <c:v>38674</c:v>
                </c:pt>
                <c:pt idx="6896">
                  <c:v>38675</c:v>
                </c:pt>
                <c:pt idx="6897">
                  <c:v>38676</c:v>
                </c:pt>
                <c:pt idx="6898">
                  <c:v>38677</c:v>
                </c:pt>
                <c:pt idx="6899">
                  <c:v>38678</c:v>
                </c:pt>
                <c:pt idx="6900">
                  <c:v>38679</c:v>
                </c:pt>
                <c:pt idx="6901">
                  <c:v>38680</c:v>
                </c:pt>
                <c:pt idx="6902">
                  <c:v>38681</c:v>
                </c:pt>
                <c:pt idx="6903">
                  <c:v>38682</c:v>
                </c:pt>
                <c:pt idx="6904">
                  <c:v>38683</c:v>
                </c:pt>
                <c:pt idx="6905">
                  <c:v>38684</c:v>
                </c:pt>
                <c:pt idx="6906">
                  <c:v>38685</c:v>
                </c:pt>
                <c:pt idx="6907">
                  <c:v>38686</c:v>
                </c:pt>
                <c:pt idx="6908">
                  <c:v>38687</c:v>
                </c:pt>
                <c:pt idx="6909">
                  <c:v>38688</c:v>
                </c:pt>
                <c:pt idx="6910">
                  <c:v>38689</c:v>
                </c:pt>
                <c:pt idx="6911">
                  <c:v>38690</c:v>
                </c:pt>
                <c:pt idx="6912">
                  <c:v>38691</c:v>
                </c:pt>
                <c:pt idx="6913">
                  <c:v>38692</c:v>
                </c:pt>
                <c:pt idx="6914">
                  <c:v>38693</c:v>
                </c:pt>
                <c:pt idx="6915">
                  <c:v>38694</c:v>
                </c:pt>
                <c:pt idx="6916">
                  <c:v>38695</c:v>
                </c:pt>
                <c:pt idx="6917">
                  <c:v>38696</c:v>
                </c:pt>
                <c:pt idx="6918">
                  <c:v>38697</c:v>
                </c:pt>
                <c:pt idx="6919">
                  <c:v>38698</c:v>
                </c:pt>
                <c:pt idx="6920">
                  <c:v>38699</c:v>
                </c:pt>
                <c:pt idx="6921">
                  <c:v>38700</c:v>
                </c:pt>
                <c:pt idx="6922">
                  <c:v>38701</c:v>
                </c:pt>
                <c:pt idx="6923">
                  <c:v>38702</c:v>
                </c:pt>
                <c:pt idx="6924">
                  <c:v>38703</c:v>
                </c:pt>
                <c:pt idx="6925">
                  <c:v>38704</c:v>
                </c:pt>
                <c:pt idx="6926">
                  <c:v>38705</c:v>
                </c:pt>
                <c:pt idx="6927">
                  <c:v>38706</c:v>
                </c:pt>
                <c:pt idx="6928">
                  <c:v>38707</c:v>
                </c:pt>
                <c:pt idx="6929">
                  <c:v>38708</c:v>
                </c:pt>
                <c:pt idx="6930">
                  <c:v>38709</c:v>
                </c:pt>
                <c:pt idx="6931">
                  <c:v>38710</c:v>
                </c:pt>
                <c:pt idx="6932">
                  <c:v>38711</c:v>
                </c:pt>
                <c:pt idx="6933">
                  <c:v>38712</c:v>
                </c:pt>
                <c:pt idx="6934">
                  <c:v>38713</c:v>
                </c:pt>
                <c:pt idx="6935">
                  <c:v>38714</c:v>
                </c:pt>
                <c:pt idx="6936">
                  <c:v>38715</c:v>
                </c:pt>
                <c:pt idx="6937">
                  <c:v>38716</c:v>
                </c:pt>
                <c:pt idx="6938">
                  <c:v>38717</c:v>
                </c:pt>
                <c:pt idx="6939">
                  <c:v>38718</c:v>
                </c:pt>
                <c:pt idx="6940">
                  <c:v>38719</c:v>
                </c:pt>
                <c:pt idx="6941">
                  <c:v>38720</c:v>
                </c:pt>
                <c:pt idx="6942">
                  <c:v>38721</c:v>
                </c:pt>
                <c:pt idx="6943">
                  <c:v>38722</c:v>
                </c:pt>
                <c:pt idx="6944">
                  <c:v>38723</c:v>
                </c:pt>
                <c:pt idx="6945">
                  <c:v>38724</c:v>
                </c:pt>
                <c:pt idx="6946">
                  <c:v>38725</c:v>
                </c:pt>
                <c:pt idx="6947">
                  <c:v>38726</c:v>
                </c:pt>
                <c:pt idx="6948">
                  <c:v>38727</c:v>
                </c:pt>
                <c:pt idx="6949">
                  <c:v>38728</c:v>
                </c:pt>
                <c:pt idx="6950">
                  <c:v>38729</c:v>
                </c:pt>
                <c:pt idx="6951">
                  <c:v>38730</c:v>
                </c:pt>
                <c:pt idx="6952">
                  <c:v>38731</c:v>
                </c:pt>
                <c:pt idx="6953">
                  <c:v>38732</c:v>
                </c:pt>
                <c:pt idx="6954">
                  <c:v>38733</c:v>
                </c:pt>
                <c:pt idx="6955">
                  <c:v>38734</c:v>
                </c:pt>
                <c:pt idx="6956">
                  <c:v>38735</c:v>
                </c:pt>
                <c:pt idx="6957">
                  <c:v>38736</c:v>
                </c:pt>
                <c:pt idx="6958">
                  <c:v>38737</c:v>
                </c:pt>
                <c:pt idx="6959">
                  <c:v>38738</c:v>
                </c:pt>
                <c:pt idx="6960">
                  <c:v>38739</c:v>
                </c:pt>
                <c:pt idx="6961">
                  <c:v>38740</c:v>
                </c:pt>
                <c:pt idx="6962">
                  <c:v>38741</c:v>
                </c:pt>
                <c:pt idx="6963">
                  <c:v>38742</c:v>
                </c:pt>
                <c:pt idx="6964">
                  <c:v>38743</c:v>
                </c:pt>
                <c:pt idx="6965">
                  <c:v>38744</c:v>
                </c:pt>
                <c:pt idx="6966">
                  <c:v>38745</c:v>
                </c:pt>
                <c:pt idx="6967">
                  <c:v>38746</c:v>
                </c:pt>
                <c:pt idx="6968">
                  <c:v>38747</c:v>
                </c:pt>
                <c:pt idx="6969">
                  <c:v>38748</c:v>
                </c:pt>
                <c:pt idx="6970">
                  <c:v>38749</c:v>
                </c:pt>
                <c:pt idx="6971">
                  <c:v>38750</c:v>
                </c:pt>
                <c:pt idx="6972">
                  <c:v>38751</c:v>
                </c:pt>
                <c:pt idx="6973">
                  <c:v>38752</c:v>
                </c:pt>
                <c:pt idx="6974">
                  <c:v>38753</c:v>
                </c:pt>
                <c:pt idx="6975">
                  <c:v>38754</c:v>
                </c:pt>
                <c:pt idx="6976">
                  <c:v>38755</c:v>
                </c:pt>
                <c:pt idx="6977">
                  <c:v>38756</c:v>
                </c:pt>
                <c:pt idx="6978">
                  <c:v>38757</c:v>
                </c:pt>
                <c:pt idx="6979">
                  <c:v>38758</c:v>
                </c:pt>
                <c:pt idx="6980">
                  <c:v>38759</c:v>
                </c:pt>
                <c:pt idx="6981">
                  <c:v>38760</c:v>
                </c:pt>
                <c:pt idx="6982">
                  <c:v>38761</c:v>
                </c:pt>
                <c:pt idx="6983">
                  <c:v>38762</c:v>
                </c:pt>
                <c:pt idx="6984">
                  <c:v>38763</c:v>
                </c:pt>
                <c:pt idx="6985">
                  <c:v>38764</c:v>
                </c:pt>
                <c:pt idx="6986">
                  <c:v>38765</c:v>
                </c:pt>
                <c:pt idx="6987">
                  <c:v>38766</c:v>
                </c:pt>
                <c:pt idx="6988">
                  <c:v>38767</c:v>
                </c:pt>
                <c:pt idx="6989">
                  <c:v>38768</c:v>
                </c:pt>
                <c:pt idx="6990">
                  <c:v>38769</c:v>
                </c:pt>
                <c:pt idx="6991">
                  <c:v>38770</c:v>
                </c:pt>
                <c:pt idx="6992">
                  <c:v>38771</c:v>
                </c:pt>
                <c:pt idx="6993">
                  <c:v>38772</c:v>
                </c:pt>
                <c:pt idx="6994">
                  <c:v>38773</c:v>
                </c:pt>
                <c:pt idx="6995">
                  <c:v>38774</c:v>
                </c:pt>
                <c:pt idx="6996">
                  <c:v>38775</c:v>
                </c:pt>
                <c:pt idx="6997">
                  <c:v>38776</c:v>
                </c:pt>
                <c:pt idx="6998">
                  <c:v>38777</c:v>
                </c:pt>
                <c:pt idx="6999">
                  <c:v>38778</c:v>
                </c:pt>
                <c:pt idx="7000">
                  <c:v>38779</c:v>
                </c:pt>
                <c:pt idx="7001">
                  <c:v>38780</c:v>
                </c:pt>
                <c:pt idx="7002">
                  <c:v>38781</c:v>
                </c:pt>
                <c:pt idx="7003">
                  <c:v>38782</c:v>
                </c:pt>
                <c:pt idx="7004">
                  <c:v>38783</c:v>
                </c:pt>
                <c:pt idx="7005">
                  <c:v>38784</c:v>
                </c:pt>
                <c:pt idx="7006">
                  <c:v>38785</c:v>
                </c:pt>
                <c:pt idx="7007">
                  <c:v>38786</c:v>
                </c:pt>
                <c:pt idx="7008">
                  <c:v>38787</c:v>
                </c:pt>
                <c:pt idx="7009">
                  <c:v>38788</c:v>
                </c:pt>
                <c:pt idx="7010">
                  <c:v>38789</c:v>
                </c:pt>
                <c:pt idx="7011">
                  <c:v>38790</c:v>
                </c:pt>
                <c:pt idx="7012">
                  <c:v>38791</c:v>
                </c:pt>
                <c:pt idx="7013">
                  <c:v>38792</c:v>
                </c:pt>
                <c:pt idx="7014">
                  <c:v>38793</c:v>
                </c:pt>
                <c:pt idx="7015">
                  <c:v>38794</c:v>
                </c:pt>
                <c:pt idx="7016">
                  <c:v>38795</c:v>
                </c:pt>
                <c:pt idx="7017">
                  <c:v>38796</c:v>
                </c:pt>
                <c:pt idx="7018">
                  <c:v>38797</c:v>
                </c:pt>
                <c:pt idx="7019">
                  <c:v>38798</c:v>
                </c:pt>
                <c:pt idx="7020">
                  <c:v>38799</c:v>
                </c:pt>
                <c:pt idx="7021">
                  <c:v>38800</c:v>
                </c:pt>
                <c:pt idx="7022">
                  <c:v>38801</c:v>
                </c:pt>
                <c:pt idx="7023">
                  <c:v>38802</c:v>
                </c:pt>
                <c:pt idx="7024">
                  <c:v>38803</c:v>
                </c:pt>
                <c:pt idx="7025">
                  <c:v>38804</c:v>
                </c:pt>
                <c:pt idx="7026">
                  <c:v>38805</c:v>
                </c:pt>
                <c:pt idx="7027">
                  <c:v>38806</c:v>
                </c:pt>
                <c:pt idx="7028">
                  <c:v>38807</c:v>
                </c:pt>
                <c:pt idx="7029">
                  <c:v>38808</c:v>
                </c:pt>
                <c:pt idx="7030">
                  <c:v>38809</c:v>
                </c:pt>
                <c:pt idx="7031">
                  <c:v>38810</c:v>
                </c:pt>
                <c:pt idx="7032">
                  <c:v>38811</c:v>
                </c:pt>
                <c:pt idx="7033">
                  <c:v>38812</c:v>
                </c:pt>
                <c:pt idx="7034">
                  <c:v>38813</c:v>
                </c:pt>
                <c:pt idx="7035">
                  <c:v>38814</c:v>
                </c:pt>
                <c:pt idx="7036">
                  <c:v>38815</c:v>
                </c:pt>
                <c:pt idx="7037">
                  <c:v>38816</c:v>
                </c:pt>
                <c:pt idx="7038">
                  <c:v>38817</c:v>
                </c:pt>
                <c:pt idx="7039">
                  <c:v>38818</c:v>
                </c:pt>
                <c:pt idx="7040">
                  <c:v>38819</c:v>
                </c:pt>
                <c:pt idx="7041">
                  <c:v>38820</c:v>
                </c:pt>
                <c:pt idx="7042">
                  <c:v>38821</c:v>
                </c:pt>
                <c:pt idx="7043">
                  <c:v>38822</c:v>
                </c:pt>
                <c:pt idx="7044">
                  <c:v>38823</c:v>
                </c:pt>
                <c:pt idx="7045">
                  <c:v>38824</c:v>
                </c:pt>
                <c:pt idx="7046">
                  <c:v>38825</c:v>
                </c:pt>
                <c:pt idx="7047">
                  <c:v>38826</c:v>
                </c:pt>
                <c:pt idx="7048">
                  <c:v>38827</c:v>
                </c:pt>
                <c:pt idx="7049">
                  <c:v>38828</c:v>
                </c:pt>
                <c:pt idx="7050">
                  <c:v>38829</c:v>
                </c:pt>
                <c:pt idx="7051">
                  <c:v>38830</c:v>
                </c:pt>
                <c:pt idx="7052">
                  <c:v>38831</c:v>
                </c:pt>
                <c:pt idx="7053">
                  <c:v>38832</c:v>
                </c:pt>
                <c:pt idx="7054">
                  <c:v>38833</c:v>
                </c:pt>
                <c:pt idx="7055">
                  <c:v>38834</c:v>
                </c:pt>
                <c:pt idx="7056">
                  <c:v>38835</c:v>
                </c:pt>
                <c:pt idx="7057">
                  <c:v>38836</c:v>
                </c:pt>
                <c:pt idx="7058">
                  <c:v>38837</c:v>
                </c:pt>
                <c:pt idx="7059">
                  <c:v>38838</c:v>
                </c:pt>
                <c:pt idx="7060">
                  <c:v>38839</c:v>
                </c:pt>
                <c:pt idx="7061">
                  <c:v>38840</c:v>
                </c:pt>
                <c:pt idx="7062">
                  <c:v>38841</c:v>
                </c:pt>
                <c:pt idx="7063">
                  <c:v>38842</c:v>
                </c:pt>
                <c:pt idx="7064">
                  <c:v>38843</c:v>
                </c:pt>
                <c:pt idx="7065">
                  <c:v>38844</c:v>
                </c:pt>
                <c:pt idx="7066">
                  <c:v>38845</c:v>
                </c:pt>
                <c:pt idx="7067">
                  <c:v>38846</c:v>
                </c:pt>
                <c:pt idx="7068">
                  <c:v>38847</c:v>
                </c:pt>
                <c:pt idx="7069">
                  <c:v>38848</c:v>
                </c:pt>
                <c:pt idx="7070">
                  <c:v>38849</c:v>
                </c:pt>
                <c:pt idx="7071">
                  <c:v>38850</c:v>
                </c:pt>
                <c:pt idx="7072">
                  <c:v>38851</c:v>
                </c:pt>
                <c:pt idx="7073">
                  <c:v>38852</c:v>
                </c:pt>
                <c:pt idx="7074">
                  <c:v>38853</c:v>
                </c:pt>
                <c:pt idx="7075">
                  <c:v>38854</c:v>
                </c:pt>
                <c:pt idx="7076">
                  <c:v>38855</c:v>
                </c:pt>
                <c:pt idx="7077">
                  <c:v>38856</c:v>
                </c:pt>
                <c:pt idx="7078">
                  <c:v>38857</c:v>
                </c:pt>
                <c:pt idx="7079">
                  <c:v>38858</c:v>
                </c:pt>
                <c:pt idx="7080">
                  <c:v>38859</c:v>
                </c:pt>
                <c:pt idx="7081">
                  <c:v>38860</c:v>
                </c:pt>
                <c:pt idx="7082">
                  <c:v>38861</c:v>
                </c:pt>
                <c:pt idx="7083">
                  <c:v>38862</c:v>
                </c:pt>
                <c:pt idx="7084">
                  <c:v>38863</c:v>
                </c:pt>
                <c:pt idx="7085">
                  <c:v>38864</c:v>
                </c:pt>
                <c:pt idx="7086">
                  <c:v>38865</c:v>
                </c:pt>
                <c:pt idx="7087">
                  <c:v>38866</c:v>
                </c:pt>
                <c:pt idx="7088">
                  <c:v>38867</c:v>
                </c:pt>
                <c:pt idx="7089">
                  <c:v>38868</c:v>
                </c:pt>
                <c:pt idx="7090">
                  <c:v>38869</c:v>
                </c:pt>
                <c:pt idx="7091">
                  <c:v>38870</c:v>
                </c:pt>
                <c:pt idx="7092">
                  <c:v>38871</c:v>
                </c:pt>
                <c:pt idx="7093">
                  <c:v>38872</c:v>
                </c:pt>
                <c:pt idx="7094">
                  <c:v>38873</c:v>
                </c:pt>
                <c:pt idx="7095">
                  <c:v>38874</c:v>
                </c:pt>
                <c:pt idx="7096">
                  <c:v>38875</c:v>
                </c:pt>
                <c:pt idx="7097">
                  <c:v>38876</c:v>
                </c:pt>
                <c:pt idx="7098">
                  <c:v>38877</c:v>
                </c:pt>
                <c:pt idx="7099">
                  <c:v>38878</c:v>
                </c:pt>
                <c:pt idx="7100">
                  <c:v>38879</c:v>
                </c:pt>
                <c:pt idx="7101">
                  <c:v>38880</c:v>
                </c:pt>
                <c:pt idx="7102">
                  <c:v>38881</c:v>
                </c:pt>
                <c:pt idx="7103">
                  <c:v>38882</c:v>
                </c:pt>
                <c:pt idx="7104">
                  <c:v>38883</c:v>
                </c:pt>
                <c:pt idx="7105">
                  <c:v>38884</c:v>
                </c:pt>
                <c:pt idx="7106">
                  <c:v>38885</c:v>
                </c:pt>
                <c:pt idx="7107">
                  <c:v>38886</c:v>
                </c:pt>
                <c:pt idx="7108">
                  <c:v>38887</c:v>
                </c:pt>
                <c:pt idx="7109">
                  <c:v>38888</c:v>
                </c:pt>
                <c:pt idx="7110">
                  <c:v>38889</c:v>
                </c:pt>
                <c:pt idx="7111">
                  <c:v>38890</c:v>
                </c:pt>
                <c:pt idx="7112">
                  <c:v>38891</c:v>
                </c:pt>
                <c:pt idx="7113">
                  <c:v>38892</c:v>
                </c:pt>
                <c:pt idx="7114">
                  <c:v>38893</c:v>
                </c:pt>
                <c:pt idx="7115">
                  <c:v>38894</c:v>
                </c:pt>
                <c:pt idx="7116">
                  <c:v>38895</c:v>
                </c:pt>
                <c:pt idx="7117">
                  <c:v>38896</c:v>
                </c:pt>
                <c:pt idx="7118">
                  <c:v>38897</c:v>
                </c:pt>
                <c:pt idx="7119">
                  <c:v>38898</c:v>
                </c:pt>
                <c:pt idx="7120">
                  <c:v>38899</c:v>
                </c:pt>
                <c:pt idx="7121">
                  <c:v>38900</c:v>
                </c:pt>
                <c:pt idx="7122">
                  <c:v>38901</c:v>
                </c:pt>
                <c:pt idx="7123">
                  <c:v>38902</c:v>
                </c:pt>
                <c:pt idx="7124">
                  <c:v>38903</c:v>
                </c:pt>
                <c:pt idx="7125">
                  <c:v>38904</c:v>
                </c:pt>
                <c:pt idx="7126">
                  <c:v>38905</c:v>
                </c:pt>
                <c:pt idx="7127">
                  <c:v>38906</c:v>
                </c:pt>
                <c:pt idx="7128">
                  <c:v>38907</c:v>
                </c:pt>
                <c:pt idx="7129">
                  <c:v>38908</c:v>
                </c:pt>
                <c:pt idx="7130">
                  <c:v>38909</c:v>
                </c:pt>
                <c:pt idx="7131">
                  <c:v>38910</c:v>
                </c:pt>
                <c:pt idx="7132">
                  <c:v>38911</c:v>
                </c:pt>
                <c:pt idx="7133">
                  <c:v>38912</c:v>
                </c:pt>
                <c:pt idx="7134">
                  <c:v>38913</c:v>
                </c:pt>
                <c:pt idx="7135">
                  <c:v>38914</c:v>
                </c:pt>
                <c:pt idx="7136">
                  <c:v>38915</c:v>
                </c:pt>
                <c:pt idx="7137">
                  <c:v>38916</c:v>
                </c:pt>
                <c:pt idx="7138">
                  <c:v>38917</c:v>
                </c:pt>
                <c:pt idx="7139">
                  <c:v>38918</c:v>
                </c:pt>
                <c:pt idx="7140">
                  <c:v>38919</c:v>
                </c:pt>
                <c:pt idx="7141">
                  <c:v>38920</c:v>
                </c:pt>
                <c:pt idx="7142">
                  <c:v>38921</c:v>
                </c:pt>
                <c:pt idx="7143">
                  <c:v>38922</c:v>
                </c:pt>
                <c:pt idx="7144">
                  <c:v>38923</c:v>
                </c:pt>
                <c:pt idx="7145">
                  <c:v>38924</c:v>
                </c:pt>
                <c:pt idx="7146">
                  <c:v>38925</c:v>
                </c:pt>
                <c:pt idx="7147">
                  <c:v>38926</c:v>
                </c:pt>
                <c:pt idx="7148">
                  <c:v>38927</c:v>
                </c:pt>
                <c:pt idx="7149">
                  <c:v>38928</c:v>
                </c:pt>
                <c:pt idx="7150">
                  <c:v>38929</c:v>
                </c:pt>
                <c:pt idx="7151">
                  <c:v>38930</c:v>
                </c:pt>
                <c:pt idx="7152">
                  <c:v>38931</c:v>
                </c:pt>
                <c:pt idx="7153">
                  <c:v>38932</c:v>
                </c:pt>
                <c:pt idx="7154">
                  <c:v>38933</c:v>
                </c:pt>
                <c:pt idx="7155">
                  <c:v>38934</c:v>
                </c:pt>
                <c:pt idx="7156">
                  <c:v>38935</c:v>
                </c:pt>
                <c:pt idx="7157">
                  <c:v>38936</c:v>
                </c:pt>
                <c:pt idx="7158">
                  <c:v>38937</c:v>
                </c:pt>
                <c:pt idx="7159">
                  <c:v>38938</c:v>
                </c:pt>
                <c:pt idx="7160">
                  <c:v>38939</c:v>
                </c:pt>
                <c:pt idx="7161">
                  <c:v>38940</c:v>
                </c:pt>
                <c:pt idx="7162">
                  <c:v>38941</c:v>
                </c:pt>
                <c:pt idx="7163">
                  <c:v>38942</c:v>
                </c:pt>
                <c:pt idx="7164">
                  <c:v>38943</c:v>
                </c:pt>
                <c:pt idx="7165">
                  <c:v>38944</c:v>
                </c:pt>
                <c:pt idx="7166">
                  <c:v>38945</c:v>
                </c:pt>
                <c:pt idx="7167">
                  <c:v>38946</c:v>
                </c:pt>
                <c:pt idx="7168">
                  <c:v>38947</c:v>
                </c:pt>
                <c:pt idx="7169">
                  <c:v>38948</c:v>
                </c:pt>
                <c:pt idx="7170">
                  <c:v>38949</c:v>
                </c:pt>
                <c:pt idx="7171">
                  <c:v>38950</c:v>
                </c:pt>
                <c:pt idx="7172">
                  <c:v>38951</c:v>
                </c:pt>
                <c:pt idx="7173">
                  <c:v>38952</c:v>
                </c:pt>
                <c:pt idx="7174">
                  <c:v>38953</c:v>
                </c:pt>
                <c:pt idx="7175">
                  <c:v>38954</c:v>
                </c:pt>
                <c:pt idx="7176">
                  <c:v>38955</c:v>
                </c:pt>
                <c:pt idx="7177">
                  <c:v>38956</c:v>
                </c:pt>
                <c:pt idx="7178">
                  <c:v>38957</c:v>
                </c:pt>
                <c:pt idx="7179">
                  <c:v>38958</c:v>
                </c:pt>
                <c:pt idx="7180">
                  <c:v>38959</c:v>
                </c:pt>
                <c:pt idx="7181">
                  <c:v>38960</c:v>
                </c:pt>
                <c:pt idx="7182">
                  <c:v>38961</c:v>
                </c:pt>
                <c:pt idx="7183">
                  <c:v>38962</c:v>
                </c:pt>
                <c:pt idx="7184">
                  <c:v>38963</c:v>
                </c:pt>
                <c:pt idx="7185">
                  <c:v>38964</c:v>
                </c:pt>
                <c:pt idx="7186">
                  <c:v>38965</c:v>
                </c:pt>
                <c:pt idx="7187">
                  <c:v>38966</c:v>
                </c:pt>
                <c:pt idx="7188">
                  <c:v>38967</c:v>
                </c:pt>
                <c:pt idx="7189">
                  <c:v>38968</c:v>
                </c:pt>
                <c:pt idx="7190">
                  <c:v>38969</c:v>
                </c:pt>
                <c:pt idx="7191">
                  <c:v>38970</c:v>
                </c:pt>
                <c:pt idx="7192">
                  <c:v>38971</c:v>
                </c:pt>
                <c:pt idx="7193">
                  <c:v>38972</c:v>
                </c:pt>
                <c:pt idx="7194">
                  <c:v>38973</c:v>
                </c:pt>
                <c:pt idx="7195">
                  <c:v>38974</c:v>
                </c:pt>
                <c:pt idx="7196">
                  <c:v>38975</c:v>
                </c:pt>
                <c:pt idx="7197">
                  <c:v>38976</c:v>
                </c:pt>
                <c:pt idx="7198">
                  <c:v>38977</c:v>
                </c:pt>
                <c:pt idx="7199">
                  <c:v>38978</c:v>
                </c:pt>
                <c:pt idx="7200">
                  <c:v>38979</c:v>
                </c:pt>
                <c:pt idx="7201">
                  <c:v>38980</c:v>
                </c:pt>
                <c:pt idx="7202">
                  <c:v>38981</c:v>
                </c:pt>
                <c:pt idx="7203">
                  <c:v>38982</c:v>
                </c:pt>
                <c:pt idx="7204">
                  <c:v>38983</c:v>
                </c:pt>
                <c:pt idx="7205">
                  <c:v>38984</c:v>
                </c:pt>
                <c:pt idx="7206">
                  <c:v>38985</c:v>
                </c:pt>
                <c:pt idx="7207">
                  <c:v>38986</c:v>
                </c:pt>
                <c:pt idx="7208">
                  <c:v>38987</c:v>
                </c:pt>
                <c:pt idx="7209">
                  <c:v>38988</c:v>
                </c:pt>
                <c:pt idx="7210">
                  <c:v>38989</c:v>
                </c:pt>
                <c:pt idx="7211">
                  <c:v>38990</c:v>
                </c:pt>
                <c:pt idx="7212">
                  <c:v>38991</c:v>
                </c:pt>
                <c:pt idx="7213">
                  <c:v>38992</c:v>
                </c:pt>
                <c:pt idx="7214">
                  <c:v>38993</c:v>
                </c:pt>
                <c:pt idx="7215">
                  <c:v>38994</c:v>
                </c:pt>
                <c:pt idx="7216">
                  <c:v>38995</c:v>
                </c:pt>
                <c:pt idx="7217">
                  <c:v>38996</c:v>
                </c:pt>
                <c:pt idx="7218">
                  <c:v>38997</c:v>
                </c:pt>
                <c:pt idx="7219">
                  <c:v>38998</c:v>
                </c:pt>
                <c:pt idx="7220">
                  <c:v>38999</c:v>
                </c:pt>
                <c:pt idx="7221">
                  <c:v>39000</c:v>
                </c:pt>
                <c:pt idx="7222">
                  <c:v>39001</c:v>
                </c:pt>
                <c:pt idx="7223">
                  <c:v>39002</c:v>
                </c:pt>
                <c:pt idx="7224">
                  <c:v>39003</c:v>
                </c:pt>
                <c:pt idx="7225">
                  <c:v>39004</c:v>
                </c:pt>
                <c:pt idx="7226">
                  <c:v>39005</c:v>
                </c:pt>
                <c:pt idx="7227">
                  <c:v>39006</c:v>
                </c:pt>
                <c:pt idx="7228">
                  <c:v>39007</c:v>
                </c:pt>
                <c:pt idx="7229">
                  <c:v>39008</c:v>
                </c:pt>
                <c:pt idx="7230">
                  <c:v>39009</c:v>
                </c:pt>
                <c:pt idx="7231">
                  <c:v>39010</c:v>
                </c:pt>
                <c:pt idx="7232">
                  <c:v>39011</c:v>
                </c:pt>
                <c:pt idx="7233">
                  <c:v>39012</c:v>
                </c:pt>
                <c:pt idx="7234">
                  <c:v>39013</c:v>
                </c:pt>
                <c:pt idx="7235">
                  <c:v>39014</c:v>
                </c:pt>
                <c:pt idx="7236">
                  <c:v>39015</c:v>
                </c:pt>
                <c:pt idx="7237">
                  <c:v>39016</c:v>
                </c:pt>
                <c:pt idx="7238">
                  <c:v>39017</c:v>
                </c:pt>
                <c:pt idx="7239">
                  <c:v>39018</c:v>
                </c:pt>
                <c:pt idx="7240">
                  <c:v>39019</c:v>
                </c:pt>
                <c:pt idx="7241">
                  <c:v>39020</c:v>
                </c:pt>
                <c:pt idx="7242">
                  <c:v>39021</c:v>
                </c:pt>
                <c:pt idx="7243">
                  <c:v>39022</c:v>
                </c:pt>
                <c:pt idx="7244">
                  <c:v>39023</c:v>
                </c:pt>
                <c:pt idx="7245">
                  <c:v>39024</c:v>
                </c:pt>
                <c:pt idx="7246">
                  <c:v>39025</c:v>
                </c:pt>
                <c:pt idx="7247">
                  <c:v>39026</c:v>
                </c:pt>
                <c:pt idx="7248">
                  <c:v>39027</c:v>
                </c:pt>
                <c:pt idx="7249">
                  <c:v>39028</c:v>
                </c:pt>
                <c:pt idx="7250">
                  <c:v>39029</c:v>
                </c:pt>
                <c:pt idx="7251">
                  <c:v>39030</c:v>
                </c:pt>
                <c:pt idx="7252">
                  <c:v>39031</c:v>
                </c:pt>
                <c:pt idx="7253">
                  <c:v>39032</c:v>
                </c:pt>
                <c:pt idx="7254">
                  <c:v>39033</c:v>
                </c:pt>
                <c:pt idx="7255">
                  <c:v>39034</c:v>
                </c:pt>
                <c:pt idx="7256">
                  <c:v>39035</c:v>
                </c:pt>
                <c:pt idx="7257">
                  <c:v>39036</c:v>
                </c:pt>
                <c:pt idx="7258">
                  <c:v>39037</c:v>
                </c:pt>
                <c:pt idx="7259">
                  <c:v>39038</c:v>
                </c:pt>
                <c:pt idx="7260">
                  <c:v>39039</c:v>
                </c:pt>
                <c:pt idx="7261">
                  <c:v>39040</c:v>
                </c:pt>
                <c:pt idx="7262">
                  <c:v>39041</c:v>
                </c:pt>
                <c:pt idx="7263">
                  <c:v>39042</c:v>
                </c:pt>
                <c:pt idx="7264">
                  <c:v>39043</c:v>
                </c:pt>
                <c:pt idx="7265">
                  <c:v>39044</c:v>
                </c:pt>
                <c:pt idx="7266">
                  <c:v>39045</c:v>
                </c:pt>
                <c:pt idx="7267">
                  <c:v>39046</c:v>
                </c:pt>
                <c:pt idx="7268">
                  <c:v>39047</c:v>
                </c:pt>
                <c:pt idx="7269">
                  <c:v>39048</c:v>
                </c:pt>
                <c:pt idx="7270">
                  <c:v>39049</c:v>
                </c:pt>
                <c:pt idx="7271">
                  <c:v>39050</c:v>
                </c:pt>
                <c:pt idx="7272">
                  <c:v>39051</c:v>
                </c:pt>
                <c:pt idx="7273">
                  <c:v>39052</c:v>
                </c:pt>
                <c:pt idx="7274">
                  <c:v>39053</c:v>
                </c:pt>
                <c:pt idx="7275">
                  <c:v>39054</c:v>
                </c:pt>
                <c:pt idx="7276">
                  <c:v>39055</c:v>
                </c:pt>
                <c:pt idx="7277">
                  <c:v>39056</c:v>
                </c:pt>
                <c:pt idx="7278">
                  <c:v>39057</c:v>
                </c:pt>
                <c:pt idx="7279">
                  <c:v>39058</c:v>
                </c:pt>
                <c:pt idx="7280">
                  <c:v>39059</c:v>
                </c:pt>
                <c:pt idx="7281">
                  <c:v>39060</c:v>
                </c:pt>
                <c:pt idx="7282">
                  <c:v>39061</c:v>
                </c:pt>
                <c:pt idx="7283">
                  <c:v>39062</c:v>
                </c:pt>
                <c:pt idx="7284">
                  <c:v>39063</c:v>
                </c:pt>
                <c:pt idx="7285">
                  <c:v>39064</c:v>
                </c:pt>
                <c:pt idx="7286">
                  <c:v>39065</c:v>
                </c:pt>
                <c:pt idx="7287">
                  <c:v>39066</c:v>
                </c:pt>
                <c:pt idx="7288">
                  <c:v>39067</c:v>
                </c:pt>
                <c:pt idx="7289">
                  <c:v>39068</c:v>
                </c:pt>
                <c:pt idx="7290">
                  <c:v>39069</c:v>
                </c:pt>
                <c:pt idx="7291">
                  <c:v>39070</c:v>
                </c:pt>
                <c:pt idx="7292">
                  <c:v>39071</c:v>
                </c:pt>
                <c:pt idx="7293">
                  <c:v>39072</c:v>
                </c:pt>
                <c:pt idx="7294">
                  <c:v>39073</c:v>
                </c:pt>
                <c:pt idx="7295">
                  <c:v>39074</c:v>
                </c:pt>
                <c:pt idx="7296">
                  <c:v>39075</c:v>
                </c:pt>
                <c:pt idx="7297">
                  <c:v>39076</c:v>
                </c:pt>
                <c:pt idx="7298">
                  <c:v>39077</c:v>
                </c:pt>
                <c:pt idx="7299">
                  <c:v>39078</c:v>
                </c:pt>
                <c:pt idx="7300">
                  <c:v>39079</c:v>
                </c:pt>
                <c:pt idx="7301">
                  <c:v>39080</c:v>
                </c:pt>
                <c:pt idx="7302">
                  <c:v>39081</c:v>
                </c:pt>
                <c:pt idx="7303">
                  <c:v>39082</c:v>
                </c:pt>
                <c:pt idx="7304">
                  <c:v>39083</c:v>
                </c:pt>
                <c:pt idx="7305">
                  <c:v>39084</c:v>
                </c:pt>
                <c:pt idx="7306">
                  <c:v>39085</c:v>
                </c:pt>
                <c:pt idx="7307">
                  <c:v>39086</c:v>
                </c:pt>
                <c:pt idx="7308">
                  <c:v>39087</c:v>
                </c:pt>
                <c:pt idx="7309">
                  <c:v>39088</c:v>
                </c:pt>
                <c:pt idx="7310">
                  <c:v>39089</c:v>
                </c:pt>
                <c:pt idx="7311">
                  <c:v>39090</c:v>
                </c:pt>
                <c:pt idx="7312">
                  <c:v>39091</c:v>
                </c:pt>
                <c:pt idx="7313">
                  <c:v>39092</c:v>
                </c:pt>
                <c:pt idx="7314">
                  <c:v>39093</c:v>
                </c:pt>
                <c:pt idx="7315">
                  <c:v>39094</c:v>
                </c:pt>
                <c:pt idx="7316">
                  <c:v>39095</c:v>
                </c:pt>
                <c:pt idx="7317">
                  <c:v>39096</c:v>
                </c:pt>
                <c:pt idx="7318">
                  <c:v>39097</c:v>
                </c:pt>
                <c:pt idx="7319">
                  <c:v>39098</c:v>
                </c:pt>
                <c:pt idx="7320">
                  <c:v>39099</c:v>
                </c:pt>
                <c:pt idx="7321">
                  <c:v>39100</c:v>
                </c:pt>
                <c:pt idx="7322">
                  <c:v>39101</c:v>
                </c:pt>
                <c:pt idx="7323">
                  <c:v>39102</c:v>
                </c:pt>
                <c:pt idx="7324">
                  <c:v>39103</c:v>
                </c:pt>
                <c:pt idx="7325">
                  <c:v>39104</c:v>
                </c:pt>
                <c:pt idx="7326">
                  <c:v>39105</c:v>
                </c:pt>
                <c:pt idx="7327">
                  <c:v>39106</c:v>
                </c:pt>
                <c:pt idx="7328">
                  <c:v>39107</c:v>
                </c:pt>
                <c:pt idx="7329">
                  <c:v>39108</c:v>
                </c:pt>
                <c:pt idx="7330">
                  <c:v>39109</c:v>
                </c:pt>
                <c:pt idx="7331">
                  <c:v>39110</c:v>
                </c:pt>
                <c:pt idx="7332">
                  <c:v>39111</c:v>
                </c:pt>
                <c:pt idx="7333">
                  <c:v>39112</c:v>
                </c:pt>
                <c:pt idx="7334">
                  <c:v>39113</c:v>
                </c:pt>
                <c:pt idx="7335">
                  <c:v>39114</c:v>
                </c:pt>
                <c:pt idx="7336">
                  <c:v>39115</c:v>
                </c:pt>
                <c:pt idx="7337">
                  <c:v>39116</c:v>
                </c:pt>
                <c:pt idx="7338">
                  <c:v>39117</c:v>
                </c:pt>
                <c:pt idx="7339">
                  <c:v>39118</c:v>
                </c:pt>
                <c:pt idx="7340">
                  <c:v>39119</c:v>
                </c:pt>
                <c:pt idx="7341">
                  <c:v>39120</c:v>
                </c:pt>
                <c:pt idx="7342">
                  <c:v>39121</c:v>
                </c:pt>
                <c:pt idx="7343">
                  <c:v>39122</c:v>
                </c:pt>
                <c:pt idx="7344">
                  <c:v>39123</c:v>
                </c:pt>
                <c:pt idx="7345">
                  <c:v>39124</c:v>
                </c:pt>
                <c:pt idx="7346">
                  <c:v>39125</c:v>
                </c:pt>
                <c:pt idx="7347">
                  <c:v>39126</c:v>
                </c:pt>
                <c:pt idx="7348">
                  <c:v>39127</c:v>
                </c:pt>
                <c:pt idx="7349">
                  <c:v>39128</c:v>
                </c:pt>
                <c:pt idx="7350">
                  <c:v>39129</c:v>
                </c:pt>
                <c:pt idx="7351">
                  <c:v>39130</c:v>
                </c:pt>
                <c:pt idx="7352">
                  <c:v>39131</c:v>
                </c:pt>
                <c:pt idx="7353">
                  <c:v>39132</c:v>
                </c:pt>
                <c:pt idx="7354">
                  <c:v>39133</c:v>
                </c:pt>
                <c:pt idx="7355">
                  <c:v>39134</c:v>
                </c:pt>
                <c:pt idx="7356">
                  <c:v>39135</c:v>
                </c:pt>
                <c:pt idx="7357">
                  <c:v>39136</c:v>
                </c:pt>
                <c:pt idx="7358">
                  <c:v>39137</c:v>
                </c:pt>
                <c:pt idx="7359">
                  <c:v>39138</c:v>
                </c:pt>
                <c:pt idx="7360">
                  <c:v>39139</c:v>
                </c:pt>
                <c:pt idx="7361">
                  <c:v>39140</c:v>
                </c:pt>
                <c:pt idx="7362">
                  <c:v>39141</c:v>
                </c:pt>
                <c:pt idx="7363">
                  <c:v>39142</c:v>
                </c:pt>
                <c:pt idx="7364">
                  <c:v>39143</c:v>
                </c:pt>
                <c:pt idx="7365">
                  <c:v>39144</c:v>
                </c:pt>
                <c:pt idx="7366">
                  <c:v>39145</c:v>
                </c:pt>
                <c:pt idx="7367">
                  <c:v>39146</c:v>
                </c:pt>
                <c:pt idx="7368">
                  <c:v>39147</c:v>
                </c:pt>
                <c:pt idx="7369">
                  <c:v>39148</c:v>
                </c:pt>
                <c:pt idx="7370">
                  <c:v>39149</c:v>
                </c:pt>
                <c:pt idx="7371">
                  <c:v>39150</c:v>
                </c:pt>
                <c:pt idx="7372">
                  <c:v>39151</c:v>
                </c:pt>
                <c:pt idx="7373">
                  <c:v>39152</c:v>
                </c:pt>
                <c:pt idx="7374">
                  <c:v>39153</c:v>
                </c:pt>
                <c:pt idx="7375">
                  <c:v>39154</c:v>
                </c:pt>
                <c:pt idx="7376">
                  <c:v>39155</c:v>
                </c:pt>
                <c:pt idx="7377">
                  <c:v>39156</c:v>
                </c:pt>
                <c:pt idx="7378">
                  <c:v>39157</c:v>
                </c:pt>
                <c:pt idx="7379">
                  <c:v>39158</c:v>
                </c:pt>
                <c:pt idx="7380">
                  <c:v>39159</c:v>
                </c:pt>
                <c:pt idx="7381">
                  <c:v>39160</c:v>
                </c:pt>
                <c:pt idx="7382">
                  <c:v>39161</c:v>
                </c:pt>
                <c:pt idx="7383">
                  <c:v>39162</c:v>
                </c:pt>
                <c:pt idx="7384">
                  <c:v>39163</c:v>
                </c:pt>
                <c:pt idx="7385">
                  <c:v>39164</c:v>
                </c:pt>
                <c:pt idx="7386">
                  <c:v>39165</c:v>
                </c:pt>
                <c:pt idx="7387">
                  <c:v>39166</c:v>
                </c:pt>
                <c:pt idx="7388">
                  <c:v>39167</c:v>
                </c:pt>
                <c:pt idx="7389">
                  <c:v>39168</c:v>
                </c:pt>
                <c:pt idx="7390">
                  <c:v>39169</c:v>
                </c:pt>
                <c:pt idx="7391">
                  <c:v>39170</c:v>
                </c:pt>
                <c:pt idx="7392">
                  <c:v>39171</c:v>
                </c:pt>
                <c:pt idx="7393">
                  <c:v>39172</c:v>
                </c:pt>
                <c:pt idx="7394">
                  <c:v>39173</c:v>
                </c:pt>
                <c:pt idx="7395">
                  <c:v>39174</c:v>
                </c:pt>
                <c:pt idx="7396">
                  <c:v>39175</c:v>
                </c:pt>
                <c:pt idx="7397">
                  <c:v>39176</c:v>
                </c:pt>
                <c:pt idx="7398">
                  <c:v>39177</c:v>
                </c:pt>
                <c:pt idx="7399">
                  <c:v>39178</c:v>
                </c:pt>
                <c:pt idx="7400">
                  <c:v>39179</c:v>
                </c:pt>
                <c:pt idx="7401">
                  <c:v>39180</c:v>
                </c:pt>
                <c:pt idx="7402">
                  <c:v>39181</c:v>
                </c:pt>
                <c:pt idx="7403">
                  <c:v>39182</c:v>
                </c:pt>
                <c:pt idx="7404">
                  <c:v>39183</c:v>
                </c:pt>
                <c:pt idx="7405">
                  <c:v>39184</c:v>
                </c:pt>
                <c:pt idx="7406">
                  <c:v>39185</c:v>
                </c:pt>
                <c:pt idx="7407">
                  <c:v>39186</c:v>
                </c:pt>
                <c:pt idx="7408">
                  <c:v>39187</c:v>
                </c:pt>
                <c:pt idx="7409">
                  <c:v>39188</c:v>
                </c:pt>
                <c:pt idx="7410">
                  <c:v>39189</c:v>
                </c:pt>
                <c:pt idx="7411">
                  <c:v>39190</c:v>
                </c:pt>
                <c:pt idx="7412">
                  <c:v>39191</c:v>
                </c:pt>
                <c:pt idx="7413">
                  <c:v>39192</c:v>
                </c:pt>
                <c:pt idx="7414">
                  <c:v>39193</c:v>
                </c:pt>
                <c:pt idx="7415">
                  <c:v>39194</c:v>
                </c:pt>
                <c:pt idx="7416">
                  <c:v>39195</c:v>
                </c:pt>
                <c:pt idx="7417">
                  <c:v>39196</c:v>
                </c:pt>
                <c:pt idx="7418">
                  <c:v>39197</c:v>
                </c:pt>
                <c:pt idx="7419">
                  <c:v>39198</c:v>
                </c:pt>
                <c:pt idx="7420">
                  <c:v>39199</c:v>
                </c:pt>
                <c:pt idx="7421">
                  <c:v>39200</c:v>
                </c:pt>
                <c:pt idx="7422">
                  <c:v>39201</c:v>
                </c:pt>
                <c:pt idx="7423">
                  <c:v>39202</c:v>
                </c:pt>
                <c:pt idx="7424">
                  <c:v>39203</c:v>
                </c:pt>
                <c:pt idx="7425">
                  <c:v>39204</c:v>
                </c:pt>
                <c:pt idx="7426">
                  <c:v>39205</c:v>
                </c:pt>
                <c:pt idx="7427">
                  <c:v>39206</c:v>
                </c:pt>
                <c:pt idx="7428">
                  <c:v>39207</c:v>
                </c:pt>
                <c:pt idx="7429">
                  <c:v>39208</c:v>
                </c:pt>
                <c:pt idx="7430">
                  <c:v>39209</c:v>
                </c:pt>
                <c:pt idx="7431">
                  <c:v>39210</c:v>
                </c:pt>
                <c:pt idx="7432">
                  <c:v>39211</c:v>
                </c:pt>
                <c:pt idx="7433">
                  <c:v>39212</c:v>
                </c:pt>
                <c:pt idx="7434">
                  <c:v>39213</c:v>
                </c:pt>
                <c:pt idx="7435">
                  <c:v>39214</c:v>
                </c:pt>
                <c:pt idx="7436">
                  <c:v>39215</c:v>
                </c:pt>
                <c:pt idx="7437">
                  <c:v>39216</c:v>
                </c:pt>
                <c:pt idx="7438">
                  <c:v>39217</c:v>
                </c:pt>
                <c:pt idx="7439">
                  <c:v>39218</c:v>
                </c:pt>
                <c:pt idx="7440">
                  <c:v>39219</c:v>
                </c:pt>
                <c:pt idx="7441">
                  <c:v>39220</c:v>
                </c:pt>
                <c:pt idx="7442">
                  <c:v>39221</c:v>
                </c:pt>
                <c:pt idx="7443">
                  <c:v>39222</c:v>
                </c:pt>
                <c:pt idx="7444">
                  <c:v>39223</c:v>
                </c:pt>
                <c:pt idx="7445">
                  <c:v>39224</c:v>
                </c:pt>
                <c:pt idx="7446">
                  <c:v>39225</c:v>
                </c:pt>
                <c:pt idx="7447">
                  <c:v>39226</c:v>
                </c:pt>
                <c:pt idx="7448">
                  <c:v>39227</c:v>
                </c:pt>
                <c:pt idx="7449">
                  <c:v>39228</c:v>
                </c:pt>
                <c:pt idx="7450">
                  <c:v>39229</c:v>
                </c:pt>
                <c:pt idx="7451">
                  <c:v>39230</c:v>
                </c:pt>
                <c:pt idx="7452">
                  <c:v>39231</c:v>
                </c:pt>
                <c:pt idx="7453">
                  <c:v>39232</c:v>
                </c:pt>
                <c:pt idx="7454">
                  <c:v>39233</c:v>
                </c:pt>
                <c:pt idx="7455">
                  <c:v>39234</c:v>
                </c:pt>
                <c:pt idx="7456">
                  <c:v>39235</c:v>
                </c:pt>
                <c:pt idx="7457">
                  <c:v>39236</c:v>
                </c:pt>
                <c:pt idx="7458">
                  <c:v>39237</c:v>
                </c:pt>
                <c:pt idx="7459">
                  <c:v>39238</c:v>
                </c:pt>
                <c:pt idx="7460">
                  <c:v>39239</c:v>
                </c:pt>
                <c:pt idx="7461">
                  <c:v>39240</c:v>
                </c:pt>
                <c:pt idx="7462">
                  <c:v>39241</c:v>
                </c:pt>
                <c:pt idx="7463">
                  <c:v>39242</c:v>
                </c:pt>
                <c:pt idx="7464">
                  <c:v>39243</c:v>
                </c:pt>
                <c:pt idx="7465">
                  <c:v>39244</c:v>
                </c:pt>
                <c:pt idx="7466">
                  <c:v>39245</c:v>
                </c:pt>
                <c:pt idx="7467">
                  <c:v>39246</c:v>
                </c:pt>
                <c:pt idx="7468">
                  <c:v>39247</c:v>
                </c:pt>
                <c:pt idx="7469">
                  <c:v>39248</c:v>
                </c:pt>
                <c:pt idx="7470">
                  <c:v>39249</c:v>
                </c:pt>
                <c:pt idx="7471">
                  <c:v>39250</c:v>
                </c:pt>
                <c:pt idx="7472">
                  <c:v>39251</c:v>
                </c:pt>
                <c:pt idx="7473">
                  <c:v>39252</c:v>
                </c:pt>
                <c:pt idx="7474">
                  <c:v>39253</c:v>
                </c:pt>
                <c:pt idx="7475">
                  <c:v>39254</c:v>
                </c:pt>
                <c:pt idx="7476">
                  <c:v>39255</c:v>
                </c:pt>
                <c:pt idx="7477">
                  <c:v>39256</c:v>
                </c:pt>
                <c:pt idx="7478">
                  <c:v>39257</c:v>
                </c:pt>
                <c:pt idx="7479">
                  <c:v>39258</c:v>
                </c:pt>
                <c:pt idx="7480">
                  <c:v>39259</c:v>
                </c:pt>
                <c:pt idx="7481">
                  <c:v>39260</c:v>
                </c:pt>
                <c:pt idx="7482">
                  <c:v>39261</c:v>
                </c:pt>
                <c:pt idx="7483">
                  <c:v>39262</c:v>
                </c:pt>
                <c:pt idx="7484">
                  <c:v>39263</c:v>
                </c:pt>
                <c:pt idx="7485">
                  <c:v>39264</c:v>
                </c:pt>
                <c:pt idx="7486">
                  <c:v>39265</c:v>
                </c:pt>
                <c:pt idx="7487">
                  <c:v>39266</c:v>
                </c:pt>
                <c:pt idx="7488">
                  <c:v>39267</c:v>
                </c:pt>
                <c:pt idx="7489">
                  <c:v>39268</c:v>
                </c:pt>
                <c:pt idx="7490">
                  <c:v>39269</c:v>
                </c:pt>
                <c:pt idx="7491">
                  <c:v>39270</c:v>
                </c:pt>
                <c:pt idx="7492">
                  <c:v>39271</c:v>
                </c:pt>
                <c:pt idx="7493">
                  <c:v>39272</c:v>
                </c:pt>
                <c:pt idx="7494">
                  <c:v>39273</c:v>
                </c:pt>
                <c:pt idx="7495">
                  <c:v>39274</c:v>
                </c:pt>
                <c:pt idx="7496">
                  <c:v>39275</c:v>
                </c:pt>
                <c:pt idx="7497">
                  <c:v>39276</c:v>
                </c:pt>
                <c:pt idx="7498">
                  <c:v>39277</c:v>
                </c:pt>
                <c:pt idx="7499">
                  <c:v>39278</c:v>
                </c:pt>
                <c:pt idx="7500">
                  <c:v>39279</c:v>
                </c:pt>
                <c:pt idx="7501">
                  <c:v>39280</c:v>
                </c:pt>
                <c:pt idx="7502">
                  <c:v>39281</c:v>
                </c:pt>
                <c:pt idx="7503">
                  <c:v>39282</c:v>
                </c:pt>
                <c:pt idx="7504">
                  <c:v>39283</c:v>
                </c:pt>
                <c:pt idx="7505">
                  <c:v>39284</c:v>
                </c:pt>
                <c:pt idx="7506">
                  <c:v>39285</c:v>
                </c:pt>
                <c:pt idx="7507">
                  <c:v>39286</c:v>
                </c:pt>
                <c:pt idx="7508">
                  <c:v>39287</c:v>
                </c:pt>
                <c:pt idx="7509">
                  <c:v>39288</c:v>
                </c:pt>
                <c:pt idx="7510">
                  <c:v>39289</c:v>
                </c:pt>
                <c:pt idx="7511">
                  <c:v>39290</c:v>
                </c:pt>
                <c:pt idx="7512">
                  <c:v>39291</c:v>
                </c:pt>
                <c:pt idx="7513">
                  <c:v>39292</c:v>
                </c:pt>
                <c:pt idx="7514">
                  <c:v>39293</c:v>
                </c:pt>
                <c:pt idx="7515">
                  <c:v>39294</c:v>
                </c:pt>
                <c:pt idx="7516">
                  <c:v>39295</c:v>
                </c:pt>
                <c:pt idx="7517">
                  <c:v>39296</c:v>
                </c:pt>
                <c:pt idx="7518">
                  <c:v>39297</c:v>
                </c:pt>
                <c:pt idx="7519">
                  <c:v>39298</c:v>
                </c:pt>
                <c:pt idx="7520">
                  <c:v>39299</c:v>
                </c:pt>
                <c:pt idx="7521">
                  <c:v>39300</c:v>
                </c:pt>
                <c:pt idx="7522">
                  <c:v>39301</c:v>
                </c:pt>
                <c:pt idx="7523">
                  <c:v>39302</c:v>
                </c:pt>
                <c:pt idx="7524">
                  <c:v>39303</c:v>
                </c:pt>
                <c:pt idx="7525">
                  <c:v>39304</c:v>
                </c:pt>
                <c:pt idx="7526">
                  <c:v>39305</c:v>
                </c:pt>
                <c:pt idx="7527">
                  <c:v>39306</c:v>
                </c:pt>
                <c:pt idx="7528">
                  <c:v>39307</c:v>
                </c:pt>
                <c:pt idx="7529">
                  <c:v>39308</c:v>
                </c:pt>
                <c:pt idx="7530">
                  <c:v>39309</c:v>
                </c:pt>
                <c:pt idx="7531">
                  <c:v>39310</c:v>
                </c:pt>
                <c:pt idx="7532">
                  <c:v>39311</c:v>
                </c:pt>
                <c:pt idx="7533">
                  <c:v>39312</c:v>
                </c:pt>
                <c:pt idx="7534">
                  <c:v>39313</c:v>
                </c:pt>
                <c:pt idx="7535">
                  <c:v>39314</c:v>
                </c:pt>
                <c:pt idx="7536">
                  <c:v>39315</c:v>
                </c:pt>
                <c:pt idx="7537">
                  <c:v>39316</c:v>
                </c:pt>
                <c:pt idx="7538">
                  <c:v>39317</c:v>
                </c:pt>
                <c:pt idx="7539">
                  <c:v>39318</c:v>
                </c:pt>
                <c:pt idx="7540">
                  <c:v>39319</c:v>
                </c:pt>
                <c:pt idx="7541">
                  <c:v>39320</c:v>
                </c:pt>
                <c:pt idx="7542">
                  <c:v>39321</c:v>
                </c:pt>
                <c:pt idx="7543">
                  <c:v>39322</c:v>
                </c:pt>
                <c:pt idx="7544">
                  <c:v>39323</c:v>
                </c:pt>
                <c:pt idx="7545">
                  <c:v>39324</c:v>
                </c:pt>
                <c:pt idx="7546">
                  <c:v>39325</c:v>
                </c:pt>
                <c:pt idx="7547">
                  <c:v>39326</c:v>
                </c:pt>
                <c:pt idx="7548">
                  <c:v>39327</c:v>
                </c:pt>
                <c:pt idx="7549">
                  <c:v>39328</c:v>
                </c:pt>
                <c:pt idx="7550">
                  <c:v>39329</c:v>
                </c:pt>
                <c:pt idx="7551">
                  <c:v>39330</c:v>
                </c:pt>
                <c:pt idx="7552">
                  <c:v>39331</c:v>
                </c:pt>
                <c:pt idx="7553">
                  <c:v>39332</c:v>
                </c:pt>
                <c:pt idx="7554">
                  <c:v>39333</c:v>
                </c:pt>
                <c:pt idx="7555">
                  <c:v>39334</c:v>
                </c:pt>
                <c:pt idx="7556">
                  <c:v>39335</c:v>
                </c:pt>
                <c:pt idx="7557">
                  <c:v>39336</c:v>
                </c:pt>
                <c:pt idx="7558">
                  <c:v>39337</c:v>
                </c:pt>
                <c:pt idx="7559">
                  <c:v>39338</c:v>
                </c:pt>
                <c:pt idx="7560">
                  <c:v>39339</c:v>
                </c:pt>
                <c:pt idx="7561">
                  <c:v>39340</c:v>
                </c:pt>
                <c:pt idx="7562">
                  <c:v>39341</c:v>
                </c:pt>
                <c:pt idx="7563">
                  <c:v>39342</c:v>
                </c:pt>
                <c:pt idx="7564">
                  <c:v>39343</c:v>
                </c:pt>
                <c:pt idx="7565">
                  <c:v>39344</c:v>
                </c:pt>
                <c:pt idx="7566">
                  <c:v>39345</c:v>
                </c:pt>
                <c:pt idx="7567">
                  <c:v>39346</c:v>
                </c:pt>
                <c:pt idx="7568">
                  <c:v>39347</c:v>
                </c:pt>
                <c:pt idx="7569">
                  <c:v>39348</c:v>
                </c:pt>
                <c:pt idx="7570">
                  <c:v>39349</c:v>
                </c:pt>
                <c:pt idx="7571">
                  <c:v>39350</c:v>
                </c:pt>
                <c:pt idx="7572">
                  <c:v>39351</c:v>
                </c:pt>
                <c:pt idx="7573">
                  <c:v>39352</c:v>
                </c:pt>
                <c:pt idx="7574">
                  <c:v>39353</c:v>
                </c:pt>
                <c:pt idx="7575">
                  <c:v>39354</c:v>
                </c:pt>
                <c:pt idx="7576">
                  <c:v>39355</c:v>
                </c:pt>
                <c:pt idx="7577">
                  <c:v>39356</c:v>
                </c:pt>
                <c:pt idx="7578">
                  <c:v>39357</c:v>
                </c:pt>
                <c:pt idx="7579">
                  <c:v>39358</c:v>
                </c:pt>
                <c:pt idx="7580">
                  <c:v>39359</c:v>
                </c:pt>
                <c:pt idx="7581">
                  <c:v>39360</c:v>
                </c:pt>
                <c:pt idx="7582">
                  <c:v>39361</c:v>
                </c:pt>
                <c:pt idx="7583">
                  <c:v>39362</c:v>
                </c:pt>
                <c:pt idx="7584">
                  <c:v>39363</c:v>
                </c:pt>
                <c:pt idx="7585">
                  <c:v>39364</c:v>
                </c:pt>
                <c:pt idx="7586">
                  <c:v>39365</c:v>
                </c:pt>
                <c:pt idx="7587">
                  <c:v>39366</c:v>
                </c:pt>
                <c:pt idx="7588">
                  <c:v>39367</c:v>
                </c:pt>
                <c:pt idx="7589">
                  <c:v>39368</c:v>
                </c:pt>
                <c:pt idx="7590">
                  <c:v>39369</c:v>
                </c:pt>
                <c:pt idx="7591">
                  <c:v>39370</c:v>
                </c:pt>
                <c:pt idx="7592">
                  <c:v>39371</c:v>
                </c:pt>
                <c:pt idx="7593">
                  <c:v>39372</c:v>
                </c:pt>
                <c:pt idx="7594">
                  <c:v>39373</c:v>
                </c:pt>
                <c:pt idx="7595">
                  <c:v>39374</c:v>
                </c:pt>
                <c:pt idx="7596">
                  <c:v>39375</c:v>
                </c:pt>
                <c:pt idx="7597">
                  <c:v>39376</c:v>
                </c:pt>
                <c:pt idx="7598">
                  <c:v>39377</c:v>
                </c:pt>
                <c:pt idx="7599">
                  <c:v>39378</c:v>
                </c:pt>
                <c:pt idx="7600">
                  <c:v>39379</c:v>
                </c:pt>
                <c:pt idx="7601">
                  <c:v>39380</c:v>
                </c:pt>
                <c:pt idx="7602">
                  <c:v>39381</c:v>
                </c:pt>
                <c:pt idx="7603">
                  <c:v>39382</c:v>
                </c:pt>
                <c:pt idx="7604">
                  <c:v>39383</c:v>
                </c:pt>
                <c:pt idx="7605">
                  <c:v>39384</c:v>
                </c:pt>
                <c:pt idx="7606">
                  <c:v>39385</c:v>
                </c:pt>
                <c:pt idx="7607">
                  <c:v>39386</c:v>
                </c:pt>
                <c:pt idx="7608">
                  <c:v>39387</c:v>
                </c:pt>
                <c:pt idx="7609">
                  <c:v>39388</c:v>
                </c:pt>
                <c:pt idx="7610">
                  <c:v>39389</c:v>
                </c:pt>
                <c:pt idx="7611">
                  <c:v>39390</c:v>
                </c:pt>
                <c:pt idx="7612">
                  <c:v>39391</c:v>
                </c:pt>
                <c:pt idx="7613">
                  <c:v>39392</c:v>
                </c:pt>
                <c:pt idx="7614">
                  <c:v>39393</c:v>
                </c:pt>
                <c:pt idx="7615">
                  <c:v>39394</c:v>
                </c:pt>
                <c:pt idx="7616">
                  <c:v>39395</c:v>
                </c:pt>
                <c:pt idx="7617">
                  <c:v>39396</c:v>
                </c:pt>
                <c:pt idx="7618">
                  <c:v>39397</c:v>
                </c:pt>
                <c:pt idx="7619">
                  <c:v>39398</c:v>
                </c:pt>
                <c:pt idx="7620">
                  <c:v>39399</c:v>
                </c:pt>
                <c:pt idx="7621">
                  <c:v>39400</c:v>
                </c:pt>
                <c:pt idx="7622">
                  <c:v>39401</c:v>
                </c:pt>
                <c:pt idx="7623">
                  <c:v>39402</c:v>
                </c:pt>
                <c:pt idx="7624">
                  <c:v>39403</c:v>
                </c:pt>
                <c:pt idx="7625">
                  <c:v>39404</c:v>
                </c:pt>
                <c:pt idx="7626">
                  <c:v>39405</c:v>
                </c:pt>
                <c:pt idx="7627">
                  <c:v>39406</c:v>
                </c:pt>
                <c:pt idx="7628">
                  <c:v>39407</c:v>
                </c:pt>
                <c:pt idx="7629">
                  <c:v>39408</c:v>
                </c:pt>
                <c:pt idx="7630">
                  <c:v>39409</c:v>
                </c:pt>
                <c:pt idx="7631">
                  <c:v>39410</c:v>
                </c:pt>
                <c:pt idx="7632">
                  <c:v>39411</c:v>
                </c:pt>
                <c:pt idx="7633">
                  <c:v>39412</c:v>
                </c:pt>
                <c:pt idx="7634">
                  <c:v>39413</c:v>
                </c:pt>
                <c:pt idx="7635">
                  <c:v>39414</c:v>
                </c:pt>
                <c:pt idx="7636">
                  <c:v>39415</c:v>
                </c:pt>
                <c:pt idx="7637">
                  <c:v>39416</c:v>
                </c:pt>
                <c:pt idx="7638">
                  <c:v>39417</c:v>
                </c:pt>
                <c:pt idx="7639">
                  <c:v>39418</c:v>
                </c:pt>
                <c:pt idx="7640">
                  <c:v>39419</c:v>
                </c:pt>
                <c:pt idx="7641">
                  <c:v>39420</c:v>
                </c:pt>
                <c:pt idx="7642">
                  <c:v>39421</c:v>
                </c:pt>
                <c:pt idx="7643">
                  <c:v>39422</c:v>
                </c:pt>
                <c:pt idx="7644">
                  <c:v>39423</c:v>
                </c:pt>
                <c:pt idx="7645">
                  <c:v>39424</c:v>
                </c:pt>
                <c:pt idx="7646">
                  <c:v>39425</c:v>
                </c:pt>
                <c:pt idx="7647">
                  <c:v>39426</c:v>
                </c:pt>
                <c:pt idx="7648">
                  <c:v>39427</c:v>
                </c:pt>
                <c:pt idx="7649">
                  <c:v>39428</c:v>
                </c:pt>
                <c:pt idx="7650">
                  <c:v>39429</c:v>
                </c:pt>
                <c:pt idx="7651">
                  <c:v>39430</c:v>
                </c:pt>
                <c:pt idx="7652">
                  <c:v>39431</c:v>
                </c:pt>
                <c:pt idx="7653">
                  <c:v>39432</c:v>
                </c:pt>
                <c:pt idx="7654">
                  <c:v>39433</c:v>
                </c:pt>
                <c:pt idx="7655">
                  <c:v>39434</c:v>
                </c:pt>
                <c:pt idx="7656">
                  <c:v>39435</c:v>
                </c:pt>
                <c:pt idx="7657">
                  <c:v>39436</c:v>
                </c:pt>
                <c:pt idx="7658">
                  <c:v>39437</c:v>
                </c:pt>
                <c:pt idx="7659">
                  <c:v>39438</c:v>
                </c:pt>
                <c:pt idx="7660">
                  <c:v>39439</c:v>
                </c:pt>
                <c:pt idx="7661">
                  <c:v>39440</c:v>
                </c:pt>
                <c:pt idx="7662">
                  <c:v>39441</c:v>
                </c:pt>
                <c:pt idx="7663">
                  <c:v>39442</c:v>
                </c:pt>
                <c:pt idx="7664">
                  <c:v>39443</c:v>
                </c:pt>
                <c:pt idx="7665">
                  <c:v>39444</c:v>
                </c:pt>
                <c:pt idx="7666">
                  <c:v>39445</c:v>
                </c:pt>
                <c:pt idx="7667">
                  <c:v>39446</c:v>
                </c:pt>
                <c:pt idx="7668">
                  <c:v>39447</c:v>
                </c:pt>
                <c:pt idx="7669">
                  <c:v>39448</c:v>
                </c:pt>
                <c:pt idx="7670">
                  <c:v>39449</c:v>
                </c:pt>
                <c:pt idx="7671">
                  <c:v>39450</c:v>
                </c:pt>
                <c:pt idx="7672">
                  <c:v>39451</c:v>
                </c:pt>
                <c:pt idx="7673">
                  <c:v>39452</c:v>
                </c:pt>
                <c:pt idx="7674">
                  <c:v>39453</c:v>
                </c:pt>
                <c:pt idx="7675">
                  <c:v>39454</c:v>
                </c:pt>
                <c:pt idx="7676">
                  <c:v>39455</c:v>
                </c:pt>
                <c:pt idx="7677">
                  <c:v>39456</c:v>
                </c:pt>
                <c:pt idx="7678">
                  <c:v>39457</c:v>
                </c:pt>
                <c:pt idx="7679">
                  <c:v>39458</c:v>
                </c:pt>
                <c:pt idx="7680">
                  <c:v>39459</c:v>
                </c:pt>
                <c:pt idx="7681">
                  <c:v>39460</c:v>
                </c:pt>
                <c:pt idx="7682">
                  <c:v>39461</c:v>
                </c:pt>
                <c:pt idx="7683">
                  <c:v>39462</c:v>
                </c:pt>
                <c:pt idx="7684">
                  <c:v>39463</c:v>
                </c:pt>
                <c:pt idx="7685">
                  <c:v>39464</c:v>
                </c:pt>
                <c:pt idx="7686">
                  <c:v>39465</c:v>
                </c:pt>
                <c:pt idx="7687">
                  <c:v>39466</c:v>
                </c:pt>
                <c:pt idx="7688">
                  <c:v>39467</c:v>
                </c:pt>
                <c:pt idx="7689">
                  <c:v>39468</c:v>
                </c:pt>
                <c:pt idx="7690">
                  <c:v>39469</c:v>
                </c:pt>
                <c:pt idx="7691">
                  <c:v>39470</c:v>
                </c:pt>
                <c:pt idx="7692">
                  <c:v>39471</c:v>
                </c:pt>
                <c:pt idx="7693">
                  <c:v>39472</c:v>
                </c:pt>
                <c:pt idx="7694">
                  <c:v>39473</c:v>
                </c:pt>
                <c:pt idx="7695">
                  <c:v>39474</c:v>
                </c:pt>
                <c:pt idx="7696">
                  <c:v>39475</c:v>
                </c:pt>
                <c:pt idx="7697">
                  <c:v>39476</c:v>
                </c:pt>
                <c:pt idx="7698">
                  <c:v>39477</c:v>
                </c:pt>
                <c:pt idx="7699">
                  <c:v>39478</c:v>
                </c:pt>
                <c:pt idx="7700">
                  <c:v>39479</c:v>
                </c:pt>
                <c:pt idx="7701">
                  <c:v>39480</c:v>
                </c:pt>
                <c:pt idx="7702">
                  <c:v>39481</c:v>
                </c:pt>
                <c:pt idx="7703">
                  <c:v>39482</c:v>
                </c:pt>
                <c:pt idx="7704">
                  <c:v>39483</c:v>
                </c:pt>
                <c:pt idx="7705">
                  <c:v>39484</c:v>
                </c:pt>
                <c:pt idx="7706">
                  <c:v>39485</c:v>
                </c:pt>
                <c:pt idx="7707">
                  <c:v>39486</c:v>
                </c:pt>
                <c:pt idx="7708">
                  <c:v>39487</c:v>
                </c:pt>
                <c:pt idx="7709">
                  <c:v>39488</c:v>
                </c:pt>
                <c:pt idx="7710">
                  <c:v>39489</c:v>
                </c:pt>
                <c:pt idx="7711">
                  <c:v>39490</c:v>
                </c:pt>
                <c:pt idx="7712">
                  <c:v>39491</c:v>
                </c:pt>
                <c:pt idx="7713">
                  <c:v>39492</c:v>
                </c:pt>
                <c:pt idx="7714">
                  <c:v>39493</c:v>
                </c:pt>
                <c:pt idx="7715">
                  <c:v>39494</c:v>
                </c:pt>
                <c:pt idx="7716">
                  <c:v>39495</c:v>
                </c:pt>
                <c:pt idx="7717">
                  <c:v>39496</c:v>
                </c:pt>
                <c:pt idx="7718">
                  <c:v>39497</c:v>
                </c:pt>
                <c:pt idx="7719">
                  <c:v>39498</c:v>
                </c:pt>
                <c:pt idx="7720">
                  <c:v>39499</c:v>
                </c:pt>
                <c:pt idx="7721">
                  <c:v>39500</c:v>
                </c:pt>
                <c:pt idx="7722">
                  <c:v>39501</c:v>
                </c:pt>
                <c:pt idx="7723">
                  <c:v>39502</c:v>
                </c:pt>
                <c:pt idx="7724">
                  <c:v>39503</c:v>
                </c:pt>
                <c:pt idx="7725">
                  <c:v>39504</c:v>
                </c:pt>
                <c:pt idx="7726">
                  <c:v>39505</c:v>
                </c:pt>
                <c:pt idx="7727">
                  <c:v>39506</c:v>
                </c:pt>
                <c:pt idx="7728">
                  <c:v>39507</c:v>
                </c:pt>
                <c:pt idx="7729">
                  <c:v>39508</c:v>
                </c:pt>
                <c:pt idx="7730">
                  <c:v>39509</c:v>
                </c:pt>
                <c:pt idx="7731">
                  <c:v>39510</c:v>
                </c:pt>
                <c:pt idx="7732">
                  <c:v>39511</c:v>
                </c:pt>
                <c:pt idx="7733">
                  <c:v>39512</c:v>
                </c:pt>
                <c:pt idx="7734">
                  <c:v>39513</c:v>
                </c:pt>
                <c:pt idx="7735">
                  <c:v>39514</c:v>
                </c:pt>
                <c:pt idx="7736">
                  <c:v>39515</c:v>
                </c:pt>
                <c:pt idx="7737">
                  <c:v>39516</c:v>
                </c:pt>
                <c:pt idx="7738">
                  <c:v>39517</c:v>
                </c:pt>
                <c:pt idx="7739">
                  <c:v>39518</c:v>
                </c:pt>
                <c:pt idx="7740">
                  <c:v>39519</c:v>
                </c:pt>
                <c:pt idx="7741">
                  <c:v>39520</c:v>
                </c:pt>
                <c:pt idx="7742">
                  <c:v>39521</c:v>
                </c:pt>
                <c:pt idx="7743">
                  <c:v>39522</c:v>
                </c:pt>
                <c:pt idx="7744">
                  <c:v>39523</c:v>
                </c:pt>
                <c:pt idx="7745">
                  <c:v>39524</c:v>
                </c:pt>
                <c:pt idx="7746">
                  <c:v>39525</c:v>
                </c:pt>
                <c:pt idx="7747">
                  <c:v>39526</c:v>
                </c:pt>
                <c:pt idx="7748">
                  <c:v>39527</c:v>
                </c:pt>
                <c:pt idx="7749">
                  <c:v>39528</c:v>
                </c:pt>
                <c:pt idx="7750">
                  <c:v>39529</c:v>
                </c:pt>
                <c:pt idx="7751">
                  <c:v>39530</c:v>
                </c:pt>
                <c:pt idx="7752">
                  <c:v>39531</c:v>
                </c:pt>
                <c:pt idx="7753">
                  <c:v>39532</c:v>
                </c:pt>
                <c:pt idx="7754">
                  <c:v>39533</c:v>
                </c:pt>
                <c:pt idx="7755">
                  <c:v>39534</c:v>
                </c:pt>
                <c:pt idx="7756">
                  <c:v>39535</c:v>
                </c:pt>
                <c:pt idx="7757">
                  <c:v>39536</c:v>
                </c:pt>
                <c:pt idx="7758">
                  <c:v>39537</c:v>
                </c:pt>
                <c:pt idx="7759">
                  <c:v>39538</c:v>
                </c:pt>
                <c:pt idx="7760">
                  <c:v>39539</c:v>
                </c:pt>
                <c:pt idx="7761">
                  <c:v>39540</c:v>
                </c:pt>
                <c:pt idx="7762">
                  <c:v>39541</c:v>
                </c:pt>
                <c:pt idx="7763">
                  <c:v>39542</c:v>
                </c:pt>
                <c:pt idx="7764">
                  <c:v>39543</c:v>
                </c:pt>
                <c:pt idx="7765">
                  <c:v>39544</c:v>
                </c:pt>
                <c:pt idx="7766">
                  <c:v>39545</c:v>
                </c:pt>
                <c:pt idx="7767">
                  <c:v>39546</c:v>
                </c:pt>
                <c:pt idx="7768">
                  <c:v>39547</c:v>
                </c:pt>
                <c:pt idx="7769">
                  <c:v>39548</c:v>
                </c:pt>
                <c:pt idx="7770">
                  <c:v>39549</c:v>
                </c:pt>
                <c:pt idx="7771">
                  <c:v>39550</c:v>
                </c:pt>
                <c:pt idx="7772">
                  <c:v>39551</c:v>
                </c:pt>
                <c:pt idx="7773">
                  <c:v>39552</c:v>
                </c:pt>
                <c:pt idx="7774">
                  <c:v>39553</c:v>
                </c:pt>
                <c:pt idx="7775">
                  <c:v>39554</c:v>
                </c:pt>
                <c:pt idx="7776">
                  <c:v>39555</c:v>
                </c:pt>
                <c:pt idx="7777">
                  <c:v>39556</c:v>
                </c:pt>
                <c:pt idx="7778">
                  <c:v>39557</c:v>
                </c:pt>
                <c:pt idx="7779">
                  <c:v>39558</c:v>
                </c:pt>
                <c:pt idx="7780">
                  <c:v>39559</c:v>
                </c:pt>
                <c:pt idx="7781">
                  <c:v>39560</c:v>
                </c:pt>
                <c:pt idx="7782">
                  <c:v>39561</c:v>
                </c:pt>
                <c:pt idx="7783">
                  <c:v>39562</c:v>
                </c:pt>
                <c:pt idx="7784">
                  <c:v>39563</c:v>
                </c:pt>
                <c:pt idx="7785">
                  <c:v>39564</c:v>
                </c:pt>
                <c:pt idx="7786">
                  <c:v>39565</c:v>
                </c:pt>
                <c:pt idx="7787">
                  <c:v>39566</c:v>
                </c:pt>
                <c:pt idx="7788">
                  <c:v>39567</c:v>
                </c:pt>
                <c:pt idx="7789">
                  <c:v>39568</c:v>
                </c:pt>
                <c:pt idx="7790">
                  <c:v>39569</c:v>
                </c:pt>
                <c:pt idx="7791">
                  <c:v>39570</c:v>
                </c:pt>
                <c:pt idx="7792">
                  <c:v>39571</c:v>
                </c:pt>
                <c:pt idx="7793">
                  <c:v>39572</c:v>
                </c:pt>
                <c:pt idx="7794">
                  <c:v>39573</c:v>
                </c:pt>
                <c:pt idx="7795">
                  <c:v>39574</c:v>
                </c:pt>
                <c:pt idx="7796">
                  <c:v>39575</c:v>
                </c:pt>
                <c:pt idx="7797">
                  <c:v>39576</c:v>
                </c:pt>
                <c:pt idx="7798">
                  <c:v>39577</c:v>
                </c:pt>
                <c:pt idx="7799">
                  <c:v>39578</c:v>
                </c:pt>
                <c:pt idx="7800">
                  <c:v>39579</c:v>
                </c:pt>
                <c:pt idx="7801">
                  <c:v>39580</c:v>
                </c:pt>
                <c:pt idx="7802">
                  <c:v>39581</c:v>
                </c:pt>
                <c:pt idx="7803">
                  <c:v>39582</c:v>
                </c:pt>
                <c:pt idx="7804">
                  <c:v>39583</c:v>
                </c:pt>
                <c:pt idx="7805">
                  <c:v>39584</c:v>
                </c:pt>
                <c:pt idx="7806">
                  <c:v>39585</c:v>
                </c:pt>
                <c:pt idx="7807">
                  <c:v>39586</c:v>
                </c:pt>
                <c:pt idx="7808">
                  <c:v>39587</c:v>
                </c:pt>
                <c:pt idx="7809">
                  <c:v>39588</c:v>
                </c:pt>
                <c:pt idx="7810">
                  <c:v>39589</c:v>
                </c:pt>
                <c:pt idx="7811">
                  <c:v>39590</c:v>
                </c:pt>
                <c:pt idx="7812">
                  <c:v>39591</c:v>
                </c:pt>
                <c:pt idx="7813">
                  <c:v>39592</c:v>
                </c:pt>
                <c:pt idx="7814">
                  <c:v>39593</c:v>
                </c:pt>
                <c:pt idx="7815">
                  <c:v>39594</c:v>
                </c:pt>
                <c:pt idx="7816">
                  <c:v>39595</c:v>
                </c:pt>
                <c:pt idx="7817">
                  <c:v>39596</c:v>
                </c:pt>
                <c:pt idx="7818">
                  <c:v>39597</c:v>
                </c:pt>
                <c:pt idx="7819">
                  <c:v>39598</c:v>
                </c:pt>
                <c:pt idx="7820">
                  <c:v>39599</c:v>
                </c:pt>
                <c:pt idx="7821">
                  <c:v>39600</c:v>
                </c:pt>
                <c:pt idx="7822">
                  <c:v>39601</c:v>
                </c:pt>
                <c:pt idx="7823">
                  <c:v>39602</c:v>
                </c:pt>
                <c:pt idx="7824">
                  <c:v>39603</c:v>
                </c:pt>
                <c:pt idx="7825">
                  <c:v>39604</c:v>
                </c:pt>
                <c:pt idx="7826">
                  <c:v>39605</c:v>
                </c:pt>
                <c:pt idx="7827">
                  <c:v>39606</c:v>
                </c:pt>
                <c:pt idx="7828">
                  <c:v>39607</c:v>
                </c:pt>
                <c:pt idx="7829">
                  <c:v>39608</c:v>
                </c:pt>
                <c:pt idx="7830">
                  <c:v>39609</c:v>
                </c:pt>
                <c:pt idx="7831">
                  <c:v>39610</c:v>
                </c:pt>
                <c:pt idx="7832">
                  <c:v>39611</c:v>
                </c:pt>
                <c:pt idx="7833">
                  <c:v>39612</c:v>
                </c:pt>
                <c:pt idx="7834">
                  <c:v>39613</c:v>
                </c:pt>
                <c:pt idx="7835">
                  <c:v>39614</c:v>
                </c:pt>
                <c:pt idx="7836">
                  <c:v>39615</c:v>
                </c:pt>
                <c:pt idx="7837">
                  <c:v>39616</c:v>
                </c:pt>
                <c:pt idx="7838">
                  <c:v>39617</c:v>
                </c:pt>
                <c:pt idx="7839">
                  <c:v>39618</c:v>
                </c:pt>
                <c:pt idx="7840">
                  <c:v>39619</c:v>
                </c:pt>
                <c:pt idx="7841">
                  <c:v>39620</c:v>
                </c:pt>
                <c:pt idx="7842">
                  <c:v>39621</c:v>
                </c:pt>
                <c:pt idx="7843">
                  <c:v>39622</c:v>
                </c:pt>
                <c:pt idx="7844">
                  <c:v>39623</c:v>
                </c:pt>
                <c:pt idx="7845">
                  <c:v>39624</c:v>
                </c:pt>
                <c:pt idx="7846">
                  <c:v>39625</c:v>
                </c:pt>
                <c:pt idx="7847">
                  <c:v>39626</c:v>
                </c:pt>
                <c:pt idx="7848">
                  <c:v>39627</c:v>
                </c:pt>
                <c:pt idx="7849">
                  <c:v>39628</c:v>
                </c:pt>
                <c:pt idx="7850">
                  <c:v>39629</c:v>
                </c:pt>
                <c:pt idx="7851">
                  <c:v>39630</c:v>
                </c:pt>
                <c:pt idx="7852">
                  <c:v>39631</c:v>
                </c:pt>
                <c:pt idx="7853">
                  <c:v>39632</c:v>
                </c:pt>
                <c:pt idx="7854">
                  <c:v>39633</c:v>
                </c:pt>
                <c:pt idx="7855">
                  <c:v>39634</c:v>
                </c:pt>
                <c:pt idx="7856">
                  <c:v>39635</c:v>
                </c:pt>
                <c:pt idx="7857">
                  <c:v>39636</c:v>
                </c:pt>
                <c:pt idx="7858">
                  <c:v>39637</c:v>
                </c:pt>
                <c:pt idx="7859">
                  <c:v>39638</c:v>
                </c:pt>
                <c:pt idx="7860">
                  <c:v>39639</c:v>
                </c:pt>
                <c:pt idx="7861">
                  <c:v>39640</c:v>
                </c:pt>
                <c:pt idx="7862">
                  <c:v>39641</c:v>
                </c:pt>
                <c:pt idx="7863">
                  <c:v>39642</c:v>
                </c:pt>
                <c:pt idx="7864">
                  <c:v>39643</c:v>
                </c:pt>
                <c:pt idx="7865">
                  <c:v>39644</c:v>
                </c:pt>
                <c:pt idx="7866">
                  <c:v>39645</c:v>
                </c:pt>
                <c:pt idx="7867">
                  <c:v>39646</c:v>
                </c:pt>
                <c:pt idx="7868">
                  <c:v>39647</c:v>
                </c:pt>
                <c:pt idx="7869">
                  <c:v>39648</c:v>
                </c:pt>
                <c:pt idx="7870">
                  <c:v>39649</c:v>
                </c:pt>
                <c:pt idx="7871">
                  <c:v>39650</c:v>
                </c:pt>
                <c:pt idx="7872">
                  <c:v>39651</c:v>
                </c:pt>
                <c:pt idx="7873">
                  <c:v>39652</c:v>
                </c:pt>
                <c:pt idx="7874">
                  <c:v>39653</c:v>
                </c:pt>
                <c:pt idx="7875">
                  <c:v>39654</c:v>
                </c:pt>
                <c:pt idx="7876">
                  <c:v>39655</c:v>
                </c:pt>
                <c:pt idx="7877">
                  <c:v>39656</c:v>
                </c:pt>
                <c:pt idx="7878">
                  <c:v>39657</c:v>
                </c:pt>
                <c:pt idx="7879">
                  <c:v>39658</c:v>
                </c:pt>
                <c:pt idx="7880">
                  <c:v>39659</c:v>
                </c:pt>
                <c:pt idx="7881">
                  <c:v>39660</c:v>
                </c:pt>
                <c:pt idx="7882">
                  <c:v>39661</c:v>
                </c:pt>
                <c:pt idx="7883">
                  <c:v>39662</c:v>
                </c:pt>
                <c:pt idx="7884">
                  <c:v>39663</c:v>
                </c:pt>
                <c:pt idx="7885">
                  <c:v>39664</c:v>
                </c:pt>
                <c:pt idx="7886">
                  <c:v>39665</c:v>
                </c:pt>
                <c:pt idx="7887">
                  <c:v>39666</c:v>
                </c:pt>
                <c:pt idx="7888">
                  <c:v>39667</c:v>
                </c:pt>
                <c:pt idx="7889">
                  <c:v>39668</c:v>
                </c:pt>
                <c:pt idx="7890">
                  <c:v>39669</c:v>
                </c:pt>
                <c:pt idx="7891">
                  <c:v>39670</c:v>
                </c:pt>
                <c:pt idx="7892">
                  <c:v>39671</c:v>
                </c:pt>
                <c:pt idx="7893">
                  <c:v>39672</c:v>
                </c:pt>
                <c:pt idx="7894">
                  <c:v>39673</c:v>
                </c:pt>
                <c:pt idx="7895">
                  <c:v>39674</c:v>
                </c:pt>
                <c:pt idx="7896">
                  <c:v>39675</c:v>
                </c:pt>
                <c:pt idx="7897">
                  <c:v>39676</c:v>
                </c:pt>
                <c:pt idx="7898">
                  <c:v>39677</c:v>
                </c:pt>
                <c:pt idx="7899">
                  <c:v>39678</c:v>
                </c:pt>
                <c:pt idx="7900">
                  <c:v>39679</c:v>
                </c:pt>
                <c:pt idx="7901">
                  <c:v>39680</c:v>
                </c:pt>
                <c:pt idx="7902">
                  <c:v>39681</c:v>
                </c:pt>
                <c:pt idx="7903">
                  <c:v>39682</c:v>
                </c:pt>
                <c:pt idx="7904">
                  <c:v>39683</c:v>
                </c:pt>
                <c:pt idx="7905">
                  <c:v>39684</c:v>
                </c:pt>
                <c:pt idx="7906">
                  <c:v>39685</c:v>
                </c:pt>
                <c:pt idx="7907">
                  <c:v>39686</c:v>
                </c:pt>
                <c:pt idx="7908">
                  <c:v>39687</c:v>
                </c:pt>
                <c:pt idx="7909">
                  <c:v>39688</c:v>
                </c:pt>
                <c:pt idx="7910">
                  <c:v>39689</c:v>
                </c:pt>
                <c:pt idx="7911">
                  <c:v>39690</c:v>
                </c:pt>
                <c:pt idx="7912">
                  <c:v>39691</c:v>
                </c:pt>
                <c:pt idx="7913">
                  <c:v>39692</c:v>
                </c:pt>
                <c:pt idx="7914">
                  <c:v>39693</c:v>
                </c:pt>
                <c:pt idx="7915">
                  <c:v>39694</c:v>
                </c:pt>
                <c:pt idx="7916">
                  <c:v>39695</c:v>
                </c:pt>
                <c:pt idx="7917">
                  <c:v>39696</c:v>
                </c:pt>
                <c:pt idx="7918">
                  <c:v>39697</c:v>
                </c:pt>
                <c:pt idx="7919">
                  <c:v>39698</c:v>
                </c:pt>
                <c:pt idx="7920">
                  <c:v>39699</c:v>
                </c:pt>
                <c:pt idx="7921">
                  <c:v>39700</c:v>
                </c:pt>
                <c:pt idx="7922">
                  <c:v>39701</c:v>
                </c:pt>
                <c:pt idx="7923">
                  <c:v>39702</c:v>
                </c:pt>
                <c:pt idx="7924">
                  <c:v>39703</c:v>
                </c:pt>
                <c:pt idx="7925">
                  <c:v>39704</c:v>
                </c:pt>
                <c:pt idx="7926">
                  <c:v>39705</c:v>
                </c:pt>
                <c:pt idx="7927">
                  <c:v>39706</c:v>
                </c:pt>
                <c:pt idx="7928">
                  <c:v>39707</c:v>
                </c:pt>
                <c:pt idx="7929">
                  <c:v>39708</c:v>
                </c:pt>
                <c:pt idx="7930">
                  <c:v>39709</c:v>
                </c:pt>
                <c:pt idx="7931">
                  <c:v>39710</c:v>
                </c:pt>
                <c:pt idx="7932">
                  <c:v>39711</c:v>
                </c:pt>
                <c:pt idx="7933">
                  <c:v>39712</c:v>
                </c:pt>
                <c:pt idx="7934">
                  <c:v>39713</c:v>
                </c:pt>
                <c:pt idx="7935">
                  <c:v>39714</c:v>
                </c:pt>
                <c:pt idx="7936">
                  <c:v>39715</c:v>
                </c:pt>
                <c:pt idx="7937">
                  <c:v>39716</c:v>
                </c:pt>
                <c:pt idx="7938">
                  <c:v>39717</c:v>
                </c:pt>
                <c:pt idx="7939">
                  <c:v>39718</c:v>
                </c:pt>
                <c:pt idx="7940">
                  <c:v>39719</c:v>
                </c:pt>
                <c:pt idx="7941">
                  <c:v>39720</c:v>
                </c:pt>
                <c:pt idx="7942">
                  <c:v>39721</c:v>
                </c:pt>
                <c:pt idx="7943">
                  <c:v>39722</c:v>
                </c:pt>
                <c:pt idx="7944">
                  <c:v>39723</c:v>
                </c:pt>
                <c:pt idx="7945">
                  <c:v>39724</c:v>
                </c:pt>
                <c:pt idx="7946">
                  <c:v>39725</c:v>
                </c:pt>
                <c:pt idx="7947">
                  <c:v>39726</c:v>
                </c:pt>
                <c:pt idx="7948">
                  <c:v>39727</c:v>
                </c:pt>
                <c:pt idx="7949">
                  <c:v>39728</c:v>
                </c:pt>
                <c:pt idx="7950">
                  <c:v>39729</c:v>
                </c:pt>
                <c:pt idx="7951">
                  <c:v>39730</c:v>
                </c:pt>
                <c:pt idx="7952">
                  <c:v>39731</c:v>
                </c:pt>
                <c:pt idx="7953">
                  <c:v>39732</c:v>
                </c:pt>
                <c:pt idx="7954">
                  <c:v>39733</c:v>
                </c:pt>
                <c:pt idx="7955">
                  <c:v>39734</c:v>
                </c:pt>
                <c:pt idx="7956">
                  <c:v>39735</c:v>
                </c:pt>
                <c:pt idx="7957">
                  <c:v>39736</c:v>
                </c:pt>
                <c:pt idx="7958">
                  <c:v>39737</c:v>
                </c:pt>
                <c:pt idx="7959">
                  <c:v>39738</c:v>
                </c:pt>
                <c:pt idx="7960">
                  <c:v>39739</c:v>
                </c:pt>
                <c:pt idx="7961">
                  <c:v>39740</c:v>
                </c:pt>
                <c:pt idx="7962">
                  <c:v>39741</c:v>
                </c:pt>
                <c:pt idx="7963">
                  <c:v>39742</c:v>
                </c:pt>
                <c:pt idx="7964">
                  <c:v>39743</c:v>
                </c:pt>
                <c:pt idx="7965">
                  <c:v>39744</c:v>
                </c:pt>
                <c:pt idx="7966">
                  <c:v>39745</c:v>
                </c:pt>
                <c:pt idx="7967">
                  <c:v>39746</c:v>
                </c:pt>
                <c:pt idx="7968">
                  <c:v>39747</c:v>
                </c:pt>
                <c:pt idx="7969">
                  <c:v>39748</c:v>
                </c:pt>
                <c:pt idx="7970">
                  <c:v>39749</c:v>
                </c:pt>
                <c:pt idx="7971">
                  <c:v>39750</c:v>
                </c:pt>
                <c:pt idx="7972">
                  <c:v>39751</c:v>
                </c:pt>
                <c:pt idx="7973">
                  <c:v>39752</c:v>
                </c:pt>
                <c:pt idx="7974">
                  <c:v>39753</c:v>
                </c:pt>
                <c:pt idx="7975">
                  <c:v>39754</c:v>
                </c:pt>
                <c:pt idx="7976">
                  <c:v>39755</c:v>
                </c:pt>
                <c:pt idx="7977">
                  <c:v>39756</c:v>
                </c:pt>
                <c:pt idx="7978">
                  <c:v>39757</c:v>
                </c:pt>
                <c:pt idx="7979">
                  <c:v>39758</c:v>
                </c:pt>
                <c:pt idx="7980">
                  <c:v>39759</c:v>
                </c:pt>
                <c:pt idx="7981">
                  <c:v>39760</c:v>
                </c:pt>
                <c:pt idx="7982">
                  <c:v>39761</c:v>
                </c:pt>
                <c:pt idx="7983">
                  <c:v>39762</c:v>
                </c:pt>
                <c:pt idx="7984">
                  <c:v>39763</c:v>
                </c:pt>
                <c:pt idx="7985">
                  <c:v>39764</c:v>
                </c:pt>
                <c:pt idx="7986">
                  <c:v>39765</c:v>
                </c:pt>
                <c:pt idx="7987">
                  <c:v>39766</c:v>
                </c:pt>
                <c:pt idx="7988">
                  <c:v>39767</c:v>
                </c:pt>
                <c:pt idx="7989">
                  <c:v>39768</c:v>
                </c:pt>
                <c:pt idx="7990">
                  <c:v>39769</c:v>
                </c:pt>
                <c:pt idx="7991">
                  <c:v>39770</c:v>
                </c:pt>
                <c:pt idx="7992">
                  <c:v>39771</c:v>
                </c:pt>
                <c:pt idx="7993">
                  <c:v>39772</c:v>
                </c:pt>
                <c:pt idx="7994">
                  <c:v>39773</c:v>
                </c:pt>
                <c:pt idx="7995">
                  <c:v>39774</c:v>
                </c:pt>
                <c:pt idx="7996">
                  <c:v>39775</c:v>
                </c:pt>
                <c:pt idx="7997">
                  <c:v>39776</c:v>
                </c:pt>
                <c:pt idx="7998">
                  <c:v>39777</c:v>
                </c:pt>
                <c:pt idx="7999">
                  <c:v>39778</c:v>
                </c:pt>
                <c:pt idx="8000">
                  <c:v>39779</c:v>
                </c:pt>
                <c:pt idx="8001">
                  <c:v>39780</c:v>
                </c:pt>
                <c:pt idx="8002">
                  <c:v>39781</c:v>
                </c:pt>
                <c:pt idx="8003">
                  <c:v>39782</c:v>
                </c:pt>
                <c:pt idx="8004">
                  <c:v>39783</c:v>
                </c:pt>
                <c:pt idx="8005">
                  <c:v>39784</c:v>
                </c:pt>
                <c:pt idx="8006">
                  <c:v>39785</c:v>
                </c:pt>
                <c:pt idx="8007">
                  <c:v>39786</c:v>
                </c:pt>
                <c:pt idx="8008">
                  <c:v>39787</c:v>
                </c:pt>
                <c:pt idx="8009">
                  <c:v>39788</c:v>
                </c:pt>
                <c:pt idx="8010">
                  <c:v>39789</c:v>
                </c:pt>
                <c:pt idx="8011">
                  <c:v>39790</c:v>
                </c:pt>
                <c:pt idx="8012">
                  <c:v>39791</c:v>
                </c:pt>
                <c:pt idx="8013">
                  <c:v>39792</c:v>
                </c:pt>
                <c:pt idx="8014">
                  <c:v>39793</c:v>
                </c:pt>
                <c:pt idx="8015">
                  <c:v>39794</c:v>
                </c:pt>
                <c:pt idx="8016">
                  <c:v>39795</c:v>
                </c:pt>
                <c:pt idx="8017">
                  <c:v>39796</c:v>
                </c:pt>
                <c:pt idx="8018">
                  <c:v>39797</c:v>
                </c:pt>
                <c:pt idx="8019">
                  <c:v>39798</c:v>
                </c:pt>
                <c:pt idx="8020">
                  <c:v>39799</c:v>
                </c:pt>
                <c:pt idx="8021">
                  <c:v>39800</c:v>
                </c:pt>
                <c:pt idx="8022">
                  <c:v>39801</c:v>
                </c:pt>
                <c:pt idx="8023">
                  <c:v>39802</c:v>
                </c:pt>
                <c:pt idx="8024">
                  <c:v>39803</c:v>
                </c:pt>
                <c:pt idx="8025">
                  <c:v>39804</c:v>
                </c:pt>
                <c:pt idx="8026">
                  <c:v>39805</c:v>
                </c:pt>
                <c:pt idx="8027">
                  <c:v>39806</c:v>
                </c:pt>
                <c:pt idx="8028">
                  <c:v>39807</c:v>
                </c:pt>
                <c:pt idx="8029">
                  <c:v>39808</c:v>
                </c:pt>
                <c:pt idx="8030">
                  <c:v>39809</c:v>
                </c:pt>
                <c:pt idx="8031">
                  <c:v>39810</c:v>
                </c:pt>
                <c:pt idx="8032">
                  <c:v>39811</c:v>
                </c:pt>
                <c:pt idx="8033">
                  <c:v>39812</c:v>
                </c:pt>
                <c:pt idx="8034">
                  <c:v>39813</c:v>
                </c:pt>
                <c:pt idx="8035">
                  <c:v>39814</c:v>
                </c:pt>
                <c:pt idx="8036">
                  <c:v>39815</c:v>
                </c:pt>
                <c:pt idx="8037">
                  <c:v>39816</c:v>
                </c:pt>
                <c:pt idx="8038">
                  <c:v>39817</c:v>
                </c:pt>
                <c:pt idx="8039">
                  <c:v>39818</c:v>
                </c:pt>
                <c:pt idx="8040">
                  <c:v>39819</c:v>
                </c:pt>
                <c:pt idx="8041">
                  <c:v>39820</c:v>
                </c:pt>
                <c:pt idx="8042">
                  <c:v>39821</c:v>
                </c:pt>
                <c:pt idx="8043">
                  <c:v>39822</c:v>
                </c:pt>
                <c:pt idx="8044">
                  <c:v>39823</c:v>
                </c:pt>
                <c:pt idx="8045">
                  <c:v>39824</c:v>
                </c:pt>
                <c:pt idx="8046">
                  <c:v>39825</c:v>
                </c:pt>
                <c:pt idx="8047">
                  <c:v>39826</c:v>
                </c:pt>
                <c:pt idx="8048">
                  <c:v>39827</c:v>
                </c:pt>
                <c:pt idx="8049">
                  <c:v>39828</c:v>
                </c:pt>
                <c:pt idx="8050">
                  <c:v>39829</c:v>
                </c:pt>
                <c:pt idx="8051">
                  <c:v>39830</c:v>
                </c:pt>
                <c:pt idx="8052">
                  <c:v>39831</c:v>
                </c:pt>
                <c:pt idx="8053">
                  <c:v>39832</c:v>
                </c:pt>
                <c:pt idx="8054">
                  <c:v>39833</c:v>
                </c:pt>
                <c:pt idx="8055">
                  <c:v>39834</c:v>
                </c:pt>
                <c:pt idx="8056">
                  <c:v>39835</c:v>
                </c:pt>
                <c:pt idx="8057">
                  <c:v>39836</c:v>
                </c:pt>
                <c:pt idx="8058">
                  <c:v>39837</c:v>
                </c:pt>
                <c:pt idx="8059">
                  <c:v>39838</c:v>
                </c:pt>
                <c:pt idx="8060">
                  <c:v>39839</c:v>
                </c:pt>
                <c:pt idx="8061">
                  <c:v>39840</c:v>
                </c:pt>
                <c:pt idx="8062">
                  <c:v>39841</c:v>
                </c:pt>
                <c:pt idx="8063">
                  <c:v>39842</c:v>
                </c:pt>
                <c:pt idx="8064">
                  <c:v>39843</c:v>
                </c:pt>
                <c:pt idx="8065">
                  <c:v>39844</c:v>
                </c:pt>
                <c:pt idx="8066">
                  <c:v>39845</c:v>
                </c:pt>
                <c:pt idx="8067">
                  <c:v>39846</c:v>
                </c:pt>
                <c:pt idx="8068">
                  <c:v>39847</c:v>
                </c:pt>
                <c:pt idx="8069">
                  <c:v>39848</c:v>
                </c:pt>
                <c:pt idx="8070">
                  <c:v>39849</c:v>
                </c:pt>
                <c:pt idx="8071">
                  <c:v>39850</c:v>
                </c:pt>
                <c:pt idx="8072">
                  <c:v>39851</c:v>
                </c:pt>
                <c:pt idx="8073">
                  <c:v>39852</c:v>
                </c:pt>
                <c:pt idx="8074">
                  <c:v>39853</c:v>
                </c:pt>
                <c:pt idx="8075">
                  <c:v>39854</c:v>
                </c:pt>
                <c:pt idx="8076">
                  <c:v>39855</c:v>
                </c:pt>
                <c:pt idx="8077">
                  <c:v>39856</c:v>
                </c:pt>
                <c:pt idx="8078">
                  <c:v>39857</c:v>
                </c:pt>
                <c:pt idx="8079">
                  <c:v>39858</c:v>
                </c:pt>
                <c:pt idx="8080">
                  <c:v>39859</c:v>
                </c:pt>
                <c:pt idx="8081">
                  <c:v>39860</c:v>
                </c:pt>
                <c:pt idx="8082">
                  <c:v>39861</c:v>
                </c:pt>
                <c:pt idx="8083">
                  <c:v>39862</c:v>
                </c:pt>
                <c:pt idx="8084">
                  <c:v>39863</c:v>
                </c:pt>
                <c:pt idx="8085">
                  <c:v>39864</c:v>
                </c:pt>
                <c:pt idx="8086">
                  <c:v>39865</c:v>
                </c:pt>
                <c:pt idx="8087">
                  <c:v>39866</c:v>
                </c:pt>
                <c:pt idx="8088">
                  <c:v>39867</c:v>
                </c:pt>
                <c:pt idx="8089">
                  <c:v>39868</c:v>
                </c:pt>
                <c:pt idx="8090">
                  <c:v>39869</c:v>
                </c:pt>
                <c:pt idx="8091">
                  <c:v>39870</c:v>
                </c:pt>
                <c:pt idx="8092">
                  <c:v>39871</c:v>
                </c:pt>
                <c:pt idx="8093">
                  <c:v>39872</c:v>
                </c:pt>
                <c:pt idx="8094">
                  <c:v>39873</c:v>
                </c:pt>
                <c:pt idx="8095">
                  <c:v>39874</c:v>
                </c:pt>
                <c:pt idx="8096">
                  <c:v>39875</c:v>
                </c:pt>
                <c:pt idx="8097">
                  <c:v>39876</c:v>
                </c:pt>
                <c:pt idx="8098">
                  <c:v>39877</c:v>
                </c:pt>
                <c:pt idx="8099">
                  <c:v>39878</c:v>
                </c:pt>
                <c:pt idx="8100">
                  <c:v>39879</c:v>
                </c:pt>
                <c:pt idx="8101">
                  <c:v>39880</c:v>
                </c:pt>
                <c:pt idx="8102">
                  <c:v>39881</c:v>
                </c:pt>
                <c:pt idx="8103">
                  <c:v>39882</c:v>
                </c:pt>
                <c:pt idx="8104">
                  <c:v>39883</c:v>
                </c:pt>
                <c:pt idx="8105">
                  <c:v>39884</c:v>
                </c:pt>
                <c:pt idx="8106">
                  <c:v>39885</c:v>
                </c:pt>
                <c:pt idx="8107">
                  <c:v>39886</c:v>
                </c:pt>
                <c:pt idx="8108">
                  <c:v>39887</c:v>
                </c:pt>
                <c:pt idx="8109">
                  <c:v>39888</c:v>
                </c:pt>
                <c:pt idx="8110">
                  <c:v>39889</c:v>
                </c:pt>
                <c:pt idx="8111">
                  <c:v>39890</c:v>
                </c:pt>
                <c:pt idx="8112">
                  <c:v>39891</c:v>
                </c:pt>
                <c:pt idx="8113">
                  <c:v>39892</c:v>
                </c:pt>
                <c:pt idx="8114">
                  <c:v>39893</c:v>
                </c:pt>
                <c:pt idx="8115">
                  <c:v>39894</c:v>
                </c:pt>
                <c:pt idx="8116">
                  <c:v>39895</c:v>
                </c:pt>
                <c:pt idx="8117">
                  <c:v>39896</c:v>
                </c:pt>
                <c:pt idx="8118">
                  <c:v>39897</c:v>
                </c:pt>
                <c:pt idx="8119">
                  <c:v>39898</c:v>
                </c:pt>
                <c:pt idx="8120">
                  <c:v>39899</c:v>
                </c:pt>
                <c:pt idx="8121">
                  <c:v>39900</c:v>
                </c:pt>
                <c:pt idx="8122">
                  <c:v>39901</c:v>
                </c:pt>
                <c:pt idx="8123">
                  <c:v>39902</c:v>
                </c:pt>
                <c:pt idx="8124">
                  <c:v>39903</c:v>
                </c:pt>
                <c:pt idx="8125">
                  <c:v>39904</c:v>
                </c:pt>
                <c:pt idx="8126">
                  <c:v>39905</c:v>
                </c:pt>
                <c:pt idx="8127">
                  <c:v>39906</c:v>
                </c:pt>
                <c:pt idx="8128">
                  <c:v>39907</c:v>
                </c:pt>
                <c:pt idx="8129">
                  <c:v>39908</c:v>
                </c:pt>
                <c:pt idx="8130">
                  <c:v>39909</c:v>
                </c:pt>
                <c:pt idx="8131">
                  <c:v>39910</c:v>
                </c:pt>
                <c:pt idx="8132">
                  <c:v>39911</c:v>
                </c:pt>
                <c:pt idx="8133">
                  <c:v>39912</c:v>
                </c:pt>
                <c:pt idx="8134">
                  <c:v>39913</c:v>
                </c:pt>
                <c:pt idx="8135">
                  <c:v>39914</c:v>
                </c:pt>
                <c:pt idx="8136">
                  <c:v>39915</c:v>
                </c:pt>
                <c:pt idx="8137">
                  <c:v>39916</c:v>
                </c:pt>
                <c:pt idx="8138">
                  <c:v>39917</c:v>
                </c:pt>
                <c:pt idx="8139">
                  <c:v>39918</c:v>
                </c:pt>
                <c:pt idx="8140">
                  <c:v>39919</c:v>
                </c:pt>
                <c:pt idx="8141">
                  <c:v>39920</c:v>
                </c:pt>
                <c:pt idx="8142">
                  <c:v>39921</c:v>
                </c:pt>
                <c:pt idx="8143">
                  <c:v>39922</c:v>
                </c:pt>
                <c:pt idx="8144">
                  <c:v>39923</c:v>
                </c:pt>
                <c:pt idx="8145">
                  <c:v>39924</c:v>
                </c:pt>
                <c:pt idx="8146">
                  <c:v>39925</c:v>
                </c:pt>
                <c:pt idx="8147">
                  <c:v>39926</c:v>
                </c:pt>
                <c:pt idx="8148">
                  <c:v>39927</c:v>
                </c:pt>
                <c:pt idx="8149">
                  <c:v>39928</c:v>
                </c:pt>
                <c:pt idx="8150">
                  <c:v>39929</c:v>
                </c:pt>
                <c:pt idx="8151">
                  <c:v>39930</c:v>
                </c:pt>
                <c:pt idx="8152">
                  <c:v>39931</c:v>
                </c:pt>
                <c:pt idx="8153">
                  <c:v>39932</c:v>
                </c:pt>
                <c:pt idx="8154">
                  <c:v>39933</c:v>
                </c:pt>
                <c:pt idx="8155">
                  <c:v>39934</c:v>
                </c:pt>
                <c:pt idx="8156">
                  <c:v>39935</c:v>
                </c:pt>
                <c:pt idx="8157">
                  <c:v>39936</c:v>
                </c:pt>
                <c:pt idx="8158">
                  <c:v>39937</c:v>
                </c:pt>
                <c:pt idx="8159">
                  <c:v>39938</c:v>
                </c:pt>
                <c:pt idx="8160">
                  <c:v>39939</c:v>
                </c:pt>
                <c:pt idx="8161">
                  <c:v>39940</c:v>
                </c:pt>
                <c:pt idx="8162">
                  <c:v>39941</c:v>
                </c:pt>
                <c:pt idx="8163">
                  <c:v>39942</c:v>
                </c:pt>
                <c:pt idx="8164">
                  <c:v>39943</c:v>
                </c:pt>
                <c:pt idx="8165">
                  <c:v>39944</c:v>
                </c:pt>
                <c:pt idx="8166">
                  <c:v>39945</c:v>
                </c:pt>
                <c:pt idx="8167">
                  <c:v>39946</c:v>
                </c:pt>
                <c:pt idx="8168">
                  <c:v>39947</c:v>
                </c:pt>
                <c:pt idx="8169">
                  <c:v>39948</c:v>
                </c:pt>
                <c:pt idx="8170">
                  <c:v>39949</c:v>
                </c:pt>
                <c:pt idx="8171">
                  <c:v>39950</c:v>
                </c:pt>
                <c:pt idx="8172">
                  <c:v>39951</c:v>
                </c:pt>
                <c:pt idx="8173">
                  <c:v>39952</c:v>
                </c:pt>
                <c:pt idx="8174">
                  <c:v>39953</c:v>
                </c:pt>
                <c:pt idx="8175">
                  <c:v>39954</c:v>
                </c:pt>
                <c:pt idx="8176">
                  <c:v>39955</c:v>
                </c:pt>
                <c:pt idx="8177">
                  <c:v>39956</c:v>
                </c:pt>
                <c:pt idx="8178">
                  <c:v>39957</c:v>
                </c:pt>
                <c:pt idx="8179">
                  <c:v>39958</c:v>
                </c:pt>
                <c:pt idx="8180">
                  <c:v>39959</c:v>
                </c:pt>
                <c:pt idx="8181">
                  <c:v>39960</c:v>
                </c:pt>
                <c:pt idx="8182">
                  <c:v>39961</c:v>
                </c:pt>
                <c:pt idx="8183">
                  <c:v>39962</c:v>
                </c:pt>
                <c:pt idx="8184">
                  <c:v>39963</c:v>
                </c:pt>
                <c:pt idx="8185">
                  <c:v>39964</c:v>
                </c:pt>
                <c:pt idx="8186">
                  <c:v>39965</c:v>
                </c:pt>
                <c:pt idx="8187">
                  <c:v>39966</c:v>
                </c:pt>
                <c:pt idx="8188">
                  <c:v>39967</c:v>
                </c:pt>
                <c:pt idx="8189">
                  <c:v>39968</c:v>
                </c:pt>
                <c:pt idx="8190">
                  <c:v>39969</c:v>
                </c:pt>
                <c:pt idx="8191">
                  <c:v>39970</c:v>
                </c:pt>
                <c:pt idx="8192">
                  <c:v>39971</c:v>
                </c:pt>
                <c:pt idx="8193">
                  <c:v>39972</c:v>
                </c:pt>
                <c:pt idx="8194">
                  <c:v>39973</c:v>
                </c:pt>
                <c:pt idx="8195">
                  <c:v>39974</c:v>
                </c:pt>
                <c:pt idx="8196">
                  <c:v>39975</c:v>
                </c:pt>
                <c:pt idx="8197">
                  <c:v>39976</c:v>
                </c:pt>
                <c:pt idx="8198">
                  <c:v>39977</c:v>
                </c:pt>
                <c:pt idx="8199">
                  <c:v>39978</c:v>
                </c:pt>
                <c:pt idx="8200">
                  <c:v>39979</c:v>
                </c:pt>
                <c:pt idx="8201">
                  <c:v>39980</c:v>
                </c:pt>
                <c:pt idx="8202">
                  <c:v>39981</c:v>
                </c:pt>
                <c:pt idx="8203">
                  <c:v>39982</c:v>
                </c:pt>
                <c:pt idx="8204">
                  <c:v>39983</c:v>
                </c:pt>
                <c:pt idx="8205">
                  <c:v>39984</c:v>
                </c:pt>
                <c:pt idx="8206">
                  <c:v>39985</c:v>
                </c:pt>
                <c:pt idx="8207">
                  <c:v>39986</c:v>
                </c:pt>
                <c:pt idx="8208">
                  <c:v>39987</c:v>
                </c:pt>
                <c:pt idx="8209">
                  <c:v>39988</c:v>
                </c:pt>
                <c:pt idx="8210">
                  <c:v>39989</c:v>
                </c:pt>
                <c:pt idx="8211">
                  <c:v>39990</c:v>
                </c:pt>
                <c:pt idx="8212">
                  <c:v>39991</c:v>
                </c:pt>
                <c:pt idx="8213">
                  <c:v>39992</c:v>
                </c:pt>
                <c:pt idx="8214">
                  <c:v>39993</c:v>
                </c:pt>
                <c:pt idx="8215">
                  <c:v>39994</c:v>
                </c:pt>
                <c:pt idx="8216">
                  <c:v>39995</c:v>
                </c:pt>
                <c:pt idx="8217">
                  <c:v>39996</c:v>
                </c:pt>
                <c:pt idx="8218">
                  <c:v>39997</c:v>
                </c:pt>
                <c:pt idx="8219">
                  <c:v>39998</c:v>
                </c:pt>
                <c:pt idx="8220">
                  <c:v>39999</c:v>
                </c:pt>
                <c:pt idx="8221">
                  <c:v>40000</c:v>
                </c:pt>
                <c:pt idx="8222">
                  <c:v>40001</c:v>
                </c:pt>
                <c:pt idx="8223">
                  <c:v>40002</c:v>
                </c:pt>
                <c:pt idx="8224">
                  <c:v>40003</c:v>
                </c:pt>
                <c:pt idx="8225">
                  <c:v>40004</c:v>
                </c:pt>
                <c:pt idx="8226">
                  <c:v>40005</c:v>
                </c:pt>
                <c:pt idx="8227">
                  <c:v>40006</c:v>
                </c:pt>
                <c:pt idx="8228">
                  <c:v>40007</c:v>
                </c:pt>
                <c:pt idx="8229">
                  <c:v>40008</c:v>
                </c:pt>
                <c:pt idx="8230">
                  <c:v>40009</c:v>
                </c:pt>
                <c:pt idx="8231">
                  <c:v>40010</c:v>
                </c:pt>
                <c:pt idx="8232">
                  <c:v>40011</c:v>
                </c:pt>
                <c:pt idx="8233">
                  <c:v>40012</c:v>
                </c:pt>
                <c:pt idx="8234">
                  <c:v>40013</c:v>
                </c:pt>
                <c:pt idx="8235">
                  <c:v>40014</c:v>
                </c:pt>
                <c:pt idx="8236">
                  <c:v>40015</c:v>
                </c:pt>
                <c:pt idx="8237">
                  <c:v>40016</c:v>
                </c:pt>
                <c:pt idx="8238">
                  <c:v>40017</c:v>
                </c:pt>
                <c:pt idx="8239">
                  <c:v>40018</c:v>
                </c:pt>
                <c:pt idx="8240">
                  <c:v>40019</c:v>
                </c:pt>
                <c:pt idx="8241">
                  <c:v>40020</c:v>
                </c:pt>
                <c:pt idx="8242">
                  <c:v>40021</c:v>
                </c:pt>
                <c:pt idx="8243">
                  <c:v>40022</c:v>
                </c:pt>
                <c:pt idx="8244">
                  <c:v>40023</c:v>
                </c:pt>
                <c:pt idx="8245">
                  <c:v>40024</c:v>
                </c:pt>
                <c:pt idx="8246">
                  <c:v>40025</c:v>
                </c:pt>
                <c:pt idx="8247">
                  <c:v>40026</c:v>
                </c:pt>
                <c:pt idx="8248">
                  <c:v>40027</c:v>
                </c:pt>
                <c:pt idx="8249">
                  <c:v>40028</c:v>
                </c:pt>
                <c:pt idx="8250">
                  <c:v>40029</c:v>
                </c:pt>
                <c:pt idx="8251">
                  <c:v>40030</c:v>
                </c:pt>
                <c:pt idx="8252">
                  <c:v>40031</c:v>
                </c:pt>
                <c:pt idx="8253">
                  <c:v>40032</c:v>
                </c:pt>
                <c:pt idx="8254">
                  <c:v>40033</c:v>
                </c:pt>
                <c:pt idx="8255">
                  <c:v>40034</c:v>
                </c:pt>
                <c:pt idx="8256">
                  <c:v>40035</c:v>
                </c:pt>
                <c:pt idx="8257">
                  <c:v>40036</c:v>
                </c:pt>
                <c:pt idx="8258">
                  <c:v>40037</c:v>
                </c:pt>
                <c:pt idx="8259">
                  <c:v>40038</c:v>
                </c:pt>
                <c:pt idx="8260">
                  <c:v>40039</c:v>
                </c:pt>
                <c:pt idx="8261">
                  <c:v>40040</c:v>
                </c:pt>
                <c:pt idx="8262">
                  <c:v>40041</c:v>
                </c:pt>
                <c:pt idx="8263">
                  <c:v>40042</c:v>
                </c:pt>
                <c:pt idx="8264">
                  <c:v>40043</c:v>
                </c:pt>
                <c:pt idx="8265">
                  <c:v>40044</c:v>
                </c:pt>
                <c:pt idx="8266">
                  <c:v>40045</c:v>
                </c:pt>
                <c:pt idx="8267">
                  <c:v>40046</c:v>
                </c:pt>
                <c:pt idx="8268">
                  <c:v>40047</c:v>
                </c:pt>
                <c:pt idx="8269">
                  <c:v>40048</c:v>
                </c:pt>
                <c:pt idx="8270">
                  <c:v>40049</c:v>
                </c:pt>
                <c:pt idx="8271">
                  <c:v>40050</c:v>
                </c:pt>
                <c:pt idx="8272">
                  <c:v>40051</c:v>
                </c:pt>
                <c:pt idx="8273">
                  <c:v>40052</c:v>
                </c:pt>
                <c:pt idx="8274">
                  <c:v>40053</c:v>
                </c:pt>
                <c:pt idx="8275">
                  <c:v>40054</c:v>
                </c:pt>
                <c:pt idx="8276">
                  <c:v>40055</c:v>
                </c:pt>
                <c:pt idx="8277">
                  <c:v>40056</c:v>
                </c:pt>
                <c:pt idx="8278">
                  <c:v>40057</c:v>
                </c:pt>
                <c:pt idx="8279">
                  <c:v>40058</c:v>
                </c:pt>
                <c:pt idx="8280">
                  <c:v>40059</c:v>
                </c:pt>
                <c:pt idx="8281">
                  <c:v>40060</c:v>
                </c:pt>
                <c:pt idx="8282">
                  <c:v>40061</c:v>
                </c:pt>
                <c:pt idx="8283">
                  <c:v>40062</c:v>
                </c:pt>
                <c:pt idx="8284">
                  <c:v>40063</c:v>
                </c:pt>
                <c:pt idx="8285">
                  <c:v>40064</c:v>
                </c:pt>
                <c:pt idx="8286">
                  <c:v>40065</c:v>
                </c:pt>
                <c:pt idx="8287">
                  <c:v>40066</c:v>
                </c:pt>
                <c:pt idx="8288">
                  <c:v>40067</c:v>
                </c:pt>
                <c:pt idx="8289">
                  <c:v>40068</c:v>
                </c:pt>
                <c:pt idx="8290">
                  <c:v>40069</c:v>
                </c:pt>
                <c:pt idx="8291">
                  <c:v>40070</c:v>
                </c:pt>
                <c:pt idx="8292">
                  <c:v>40071</c:v>
                </c:pt>
                <c:pt idx="8293">
                  <c:v>40072</c:v>
                </c:pt>
                <c:pt idx="8294">
                  <c:v>40073</c:v>
                </c:pt>
                <c:pt idx="8295">
                  <c:v>40074</c:v>
                </c:pt>
                <c:pt idx="8296">
                  <c:v>40075</c:v>
                </c:pt>
                <c:pt idx="8297">
                  <c:v>40076</c:v>
                </c:pt>
                <c:pt idx="8298">
                  <c:v>40077</c:v>
                </c:pt>
                <c:pt idx="8299">
                  <c:v>40078</c:v>
                </c:pt>
                <c:pt idx="8300">
                  <c:v>40079</c:v>
                </c:pt>
                <c:pt idx="8301">
                  <c:v>40080</c:v>
                </c:pt>
                <c:pt idx="8302">
                  <c:v>40081</c:v>
                </c:pt>
                <c:pt idx="8303">
                  <c:v>40082</c:v>
                </c:pt>
                <c:pt idx="8304">
                  <c:v>40083</c:v>
                </c:pt>
                <c:pt idx="8305">
                  <c:v>40084</c:v>
                </c:pt>
                <c:pt idx="8306">
                  <c:v>40085</c:v>
                </c:pt>
                <c:pt idx="8307">
                  <c:v>40086</c:v>
                </c:pt>
                <c:pt idx="8308">
                  <c:v>40087</c:v>
                </c:pt>
                <c:pt idx="8309">
                  <c:v>40088</c:v>
                </c:pt>
                <c:pt idx="8310">
                  <c:v>40089</c:v>
                </c:pt>
                <c:pt idx="8311">
                  <c:v>40090</c:v>
                </c:pt>
                <c:pt idx="8312">
                  <c:v>40091</c:v>
                </c:pt>
                <c:pt idx="8313">
                  <c:v>40092</c:v>
                </c:pt>
                <c:pt idx="8314">
                  <c:v>40093</c:v>
                </c:pt>
                <c:pt idx="8315">
                  <c:v>40094</c:v>
                </c:pt>
                <c:pt idx="8316">
                  <c:v>40095</c:v>
                </c:pt>
                <c:pt idx="8317">
                  <c:v>40096</c:v>
                </c:pt>
                <c:pt idx="8318">
                  <c:v>40097</c:v>
                </c:pt>
                <c:pt idx="8319">
                  <c:v>40098</c:v>
                </c:pt>
                <c:pt idx="8320">
                  <c:v>40099</c:v>
                </c:pt>
                <c:pt idx="8321">
                  <c:v>40100</c:v>
                </c:pt>
                <c:pt idx="8322">
                  <c:v>40101</c:v>
                </c:pt>
                <c:pt idx="8323">
                  <c:v>40102</c:v>
                </c:pt>
                <c:pt idx="8324">
                  <c:v>40103</c:v>
                </c:pt>
                <c:pt idx="8325">
                  <c:v>40104</c:v>
                </c:pt>
                <c:pt idx="8326">
                  <c:v>40105</c:v>
                </c:pt>
                <c:pt idx="8327">
                  <c:v>40106</c:v>
                </c:pt>
                <c:pt idx="8328">
                  <c:v>40107</c:v>
                </c:pt>
                <c:pt idx="8329">
                  <c:v>40108</c:v>
                </c:pt>
                <c:pt idx="8330">
                  <c:v>40109</c:v>
                </c:pt>
                <c:pt idx="8331">
                  <c:v>40110</c:v>
                </c:pt>
                <c:pt idx="8332">
                  <c:v>40111</c:v>
                </c:pt>
                <c:pt idx="8333">
                  <c:v>40112</c:v>
                </c:pt>
                <c:pt idx="8334">
                  <c:v>40113</c:v>
                </c:pt>
                <c:pt idx="8335">
                  <c:v>40114</c:v>
                </c:pt>
                <c:pt idx="8336">
                  <c:v>40115</c:v>
                </c:pt>
                <c:pt idx="8337">
                  <c:v>40116</c:v>
                </c:pt>
                <c:pt idx="8338">
                  <c:v>40117</c:v>
                </c:pt>
                <c:pt idx="8339">
                  <c:v>40118</c:v>
                </c:pt>
                <c:pt idx="8340">
                  <c:v>40119</c:v>
                </c:pt>
                <c:pt idx="8341">
                  <c:v>40120</c:v>
                </c:pt>
                <c:pt idx="8342">
                  <c:v>40121</c:v>
                </c:pt>
                <c:pt idx="8343">
                  <c:v>40122</c:v>
                </c:pt>
                <c:pt idx="8344">
                  <c:v>40123</c:v>
                </c:pt>
                <c:pt idx="8345">
                  <c:v>40124</c:v>
                </c:pt>
                <c:pt idx="8346">
                  <c:v>40125</c:v>
                </c:pt>
                <c:pt idx="8347">
                  <c:v>40126</c:v>
                </c:pt>
                <c:pt idx="8348">
                  <c:v>40127</c:v>
                </c:pt>
                <c:pt idx="8349">
                  <c:v>40128</c:v>
                </c:pt>
                <c:pt idx="8350">
                  <c:v>40129</c:v>
                </c:pt>
                <c:pt idx="8351">
                  <c:v>40130</c:v>
                </c:pt>
                <c:pt idx="8352">
                  <c:v>40131</c:v>
                </c:pt>
                <c:pt idx="8353">
                  <c:v>40132</c:v>
                </c:pt>
                <c:pt idx="8354">
                  <c:v>40133</c:v>
                </c:pt>
                <c:pt idx="8355">
                  <c:v>40134</c:v>
                </c:pt>
                <c:pt idx="8356">
                  <c:v>40135</c:v>
                </c:pt>
                <c:pt idx="8357">
                  <c:v>40136</c:v>
                </c:pt>
                <c:pt idx="8358">
                  <c:v>40137</c:v>
                </c:pt>
                <c:pt idx="8359">
                  <c:v>40138</c:v>
                </c:pt>
                <c:pt idx="8360">
                  <c:v>40139</c:v>
                </c:pt>
                <c:pt idx="8361">
                  <c:v>40140</c:v>
                </c:pt>
                <c:pt idx="8362">
                  <c:v>40141</c:v>
                </c:pt>
                <c:pt idx="8363">
                  <c:v>40142</c:v>
                </c:pt>
                <c:pt idx="8364">
                  <c:v>40143</c:v>
                </c:pt>
                <c:pt idx="8365">
                  <c:v>40144</c:v>
                </c:pt>
                <c:pt idx="8366">
                  <c:v>40145</c:v>
                </c:pt>
                <c:pt idx="8367">
                  <c:v>40146</c:v>
                </c:pt>
                <c:pt idx="8368">
                  <c:v>40147</c:v>
                </c:pt>
                <c:pt idx="8369">
                  <c:v>40148</c:v>
                </c:pt>
                <c:pt idx="8370">
                  <c:v>40149</c:v>
                </c:pt>
                <c:pt idx="8371">
                  <c:v>40150</c:v>
                </c:pt>
                <c:pt idx="8372">
                  <c:v>40151</c:v>
                </c:pt>
                <c:pt idx="8373">
                  <c:v>40152</c:v>
                </c:pt>
                <c:pt idx="8374">
                  <c:v>40153</c:v>
                </c:pt>
                <c:pt idx="8375">
                  <c:v>40154</c:v>
                </c:pt>
                <c:pt idx="8376">
                  <c:v>40155</c:v>
                </c:pt>
                <c:pt idx="8377">
                  <c:v>40156</c:v>
                </c:pt>
                <c:pt idx="8378">
                  <c:v>40157</c:v>
                </c:pt>
                <c:pt idx="8379">
                  <c:v>40158</c:v>
                </c:pt>
                <c:pt idx="8380">
                  <c:v>40159</c:v>
                </c:pt>
                <c:pt idx="8381">
                  <c:v>40160</c:v>
                </c:pt>
                <c:pt idx="8382">
                  <c:v>40161</c:v>
                </c:pt>
                <c:pt idx="8383">
                  <c:v>40162</c:v>
                </c:pt>
                <c:pt idx="8384">
                  <c:v>40163</c:v>
                </c:pt>
                <c:pt idx="8385">
                  <c:v>40164</c:v>
                </c:pt>
                <c:pt idx="8386">
                  <c:v>40165</c:v>
                </c:pt>
                <c:pt idx="8387">
                  <c:v>40166</c:v>
                </c:pt>
                <c:pt idx="8388">
                  <c:v>40167</c:v>
                </c:pt>
                <c:pt idx="8389">
                  <c:v>40168</c:v>
                </c:pt>
                <c:pt idx="8390">
                  <c:v>40169</c:v>
                </c:pt>
                <c:pt idx="8391">
                  <c:v>40170</c:v>
                </c:pt>
                <c:pt idx="8392">
                  <c:v>40171</c:v>
                </c:pt>
                <c:pt idx="8393">
                  <c:v>40172</c:v>
                </c:pt>
                <c:pt idx="8394">
                  <c:v>40173</c:v>
                </c:pt>
                <c:pt idx="8395">
                  <c:v>40174</c:v>
                </c:pt>
                <c:pt idx="8396">
                  <c:v>40175</c:v>
                </c:pt>
                <c:pt idx="8397">
                  <c:v>40176</c:v>
                </c:pt>
                <c:pt idx="8398">
                  <c:v>40177</c:v>
                </c:pt>
                <c:pt idx="8399">
                  <c:v>40178</c:v>
                </c:pt>
                <c:pt idx="8400">
                  <c:v>40179</c:v>
                </c:pt>
                <c:pt idx="8401">
                  <c:v>40180</c:v>
                </c:pt>
                <c:pt idx="8402">
                  <c:v>40181</c:v>
                </c:pt>
                <c:pt idx="8403">
                  <c:v>40182</c:v>
                </c:pt>
                <c:pt idx="8404">
                  <c:v>40183</c:v>
                </c:pt>
                <c:pt idx="8405">
                  <c:v>40184</c:v>
                </c:pt>
                <c:pt idx="8406">
                  <c:v>40185</c:v>
                </c:pt>
                <c:pt idx="8407">
                  <c:v>40186</c:v>
                </c:pt>
                <c:pt idx="8408">
                  <c:v>40187</c:v>
                </c:pt>
                <c:pt idx="8409">
                  <c:v>40188</c:v>
                </c:pt>
                <c:pt idx="8410">
                  <c:v>40189</c:v>
                </c:pt>
                <c:pt idx="8411">
                  <c:v>40190</c:v>
                </c:pt>
                <c:pt idx="8412">
                  <c:v>40191</c:v>
                </c:pt>
                <c:pt idx="8413">
                  <c:v>40192</c:v>
                </c:pt>
                <c:pt idx="8414">
                  <c:v>40193</c:v>
                </c:pt>
                <c:pt idx="8415">
                  <c:v>40194</c:v>
                </c:pt>
                <c:pt idx="8416">
                  <c:v>40195</c:v>
                </c:pt>
                <c:pt idx="8417">
                  <c:v>40196</c:v>
                </c:pt>
                <c:pt idx="8418">
                  <c:v>40197</c:v>
                </c:pt>
                <c:pt idx="8419">
                  <c:v>40198</c:v>
                </c:pt>
                <c:pt idx="8420">
                  <c:v>40199</c:v>
                </c:pt>
                <c:pt idx="8421">
                  <c:v>40200</c:v>
                </c:pt>
                <c:pt idx="8422">
                  <c:v>40201</c:v>
                </c:pt>
                <c:pt idx="8423">
                  <c:v>40202</c:v>
                </c:pt>
                <c:pt idx="8424">
                  <c:v>40203</c:v>
                </c:pt>
                <c:pt idx="8425">
                  <c:v>40204</c:v>
                </c:pt>
                <c:pt idx="8426">
                  <c:v>40205</c:v>
                </c:pt>
                <c:pt idx="8427">
                  <c:v>40206</c:v>
                </c:pt>
                <c:pt idx="8428">
                  <c:v>40207</c:v>
                </c:pt>
                <c:pt idx="8429">
                  <c:v>40208</c:v>
                </c:pt>
                <c:pt idx="8430">
                  <c:v>40209</c:v>
                </c:pt>
                <c:pt idx="8431">
                  <c:v>40210</c:v>
                </c:pt>
                <c:pt idx="8432">
                  <c:v>40211</c:v>
                </c:pt>
                <c:pt idx="8433">
                  <c:v>40212</c:v>
                </c:pt>
                <c:pt idx="8434">
                  <c:v>40213</c:v>
                </c:pt>
                <c:pt idx="8435">
                  <c:v>40214</c:v>
                </c:pt>
                <c:pt idx="8436">
                  <c:v>40215</c:v>
                </c:pt>
                <c:pt idx="8437">
                  <c:v>40216</c:v>
                </c:pt>
                <c:pt idx="8438">
                  <c:v>40217</c:v>
                </c:pt>
                <c:pt idx="8439">
                  <c:v>40218</c:v>
                </c:pt>
                <c:pt idx="8440">
                  <c:v>40219</c:v>
                </c:pt>
                <c:pt idx="8441">
                  <c:v>40220</c:v>
                </c:pt>
                <c:pt idx="8442">
                  <c:v>40221</c:v>
                </c:pt>
                <c:pt idx="8443">
                  <c:v>40222</c:v>
                </c:pt>
                <c:pt idx="8444">
                  <c:v>40223</c:v>
                </c:pt>
                <c:pt idx="8445">
                  <c:v>40224</c:v>
                </c:pt>
                <c:pt idx="8446">
                  <c:v>40225</c:v>
                </c:pt>
                <c:pt idx="8447">
                  <c:v>40226</c:v>
                </c:pt>
                <c:pt idx="8448">
                  <c:v>40227</c:v>
                </c:pt>
                <c:pt idx="8449">
                  <c:v>40228</c:v>
                </c:pt>
                <c:pt idx="8450">
                  <c:v>40229</c:v>
                </c:pt>
                <c:pt idx="8451">
                  <c:v>40230</c:v>
                </c:pt>
                <c:pt idx="8452">
                  <c:v>40231</c:v>
                </c:pt>
                <c:pt idx="8453">
                  <c:v>40232</c:v>
                </c:pt>
                <c:pt idx="8454">
                  <c:v>40233</c:v>
                </c:pt>
                <c:pt idx="8455">
                  <c:v>40234</c:v>
                </c:pt>
                <c:pt idx="8456">
                  <c:v>40235</c:v>
                </c:pt>
                <c:pt idx="8457">
                  <c:v>40236</c:v>
                </c:pt>
                <c:pt idx="8458">
                  <c:v>40237</c:v>
                </c:pt>
                <c:pt idx="8459">
                  <c:v>40238</c:v>
                </c:pt>
                <c:pt idx="8460">
                  <c:v>40239</c:v>
                </c:pt>
                <c:pt idx="8461">
                  <c:v>40240</c:v>
                </c:pt>
                <c:pt idx="8462">
                  <c:v>40241</c:v>
                </c:pt>
                <c:pt idx="8463">
                  <c:v>40242</c:v>
                </c:pt>
                <c:pt idx="8464">
                  <c:v>40243</c:v>
                </c:pt>
                <c:pt idx="8465">
                  <c:v>40244</c:v>
                </c:pt>
                <c:pt idx="8466">
                  <c:v>40245</c:v>
                </c:pt>
                <c:pt idx="8467">
                  <c:v>40246</c:v>
                </c:pt>
                <c:pt idx="8468">
                  <c:v>40247</c:v>
                </c:pt>
                <c:pt idx="8469">
                  <c:v>40248</c:v>
                </c:pt>
                <c:pt idx="8470">
                  <c:v>40249</c:v>
                </c:pt>
                <c:pt idx="8471">
                  <c:v>40250</c:v>
                </c:pt>
                <c:pt idx="8472">
                  <c:v>40251</c:v>
                </c:pt>
                <c:pt idx="8473">
                  <c:v>40252</c:v>
                </c:pt>
                <c:pt idx="8474">
                  <c:v>40253</c:v>
                </c:pt>
                <c:pt idx="8475">
                  <c:v>40254</c:v>
                </c:pt>
                <c:pt idx="8476">
                  <c:v>40255</c:v>
                </c:pt>
                <c:pt idx="8477">
                  <c:v>40256</c:v>
                </c:pt>
                <c:pt idx="8478">
                  <c:v>40257</c:v>
                </c:pt>
                <c:pt idx="8479">
                  <c:v>40258</c:v>
                </c:pt>
                <c:pt idx="8480">
                  <c:v>40259</c:v>
                </c:pt>
                <c:pt idx="8481">
                  <c:v>40260</c:v>
                </c:pt>
                <c:pt idx="8482">
                  <c:v>40261</c:v>
                </c:pt>
                <c:pt idx="8483">
                  <c:v>40262</c:v>
                </c:pt>
                <c:pt idx="8484">
                  <c:v>40263</c:v>
                </c:pt>
                <c:pt idx="8485">
                  <c:v>40264</c:v>
                </c:pt>
                <c:pt idx="8486">
                  <c:v>40265</c:v>
                </c:pt>
                <c:pt idx="8487">
                  <c:v>40266</c:v>
                </c:pt>
                <c:pt idx="8488">
                  <c:v>40267</c:v>
                </c:pt>
                <c:pt idx="8489">
                  <c:v>40268</c:v>
                </c:pt>
                <c:pt idx="8490">
                  <c:v>40269</c:v>
                </c:pt>
                <c:pt idx="8491">
                  <c:v>40270</c:v>
                </c:pt>
                <c:pt idx="8492">
                  <c:v>40271</c:v>
                </c:pt>
                <c:pt idx="8493">
                  <c:v>40272</c:v>
                </c:pt>
                <c:pt idx="8494">
                  <c:v>40273</c:v>
                </c:pt>
                <c:pt idx="8495">
                  <c:v>40274</c:v>
                </c:pt>
                <c:pt idx="8496">
                  <c:v>40275</c:v>
                </c:pt>
                <c:pt idx="8497">
                  <c:v>40276</c:v>
                </c:pt>
                <c:pt idx="8498">
                  <c:v>40277</c:v>
                </c:pt>
                <c:pt idx="8499">
                  <c:v>40278</c:v>
                </c:pt>
                <c:pt idx="8500">
                  <c:v>40279</c:v>
                </c:pt>
                <c:pt idx="8501">
                  <c:v>40280</c:v>
                </c:pt>
                <c:pt idx="8502">
                  <c:v>40281</c:v>
                </c:pt>
                <c:pt idx="8503">
                  <c:v>40282</c:v>
                </c:pt>
                <c:pt idx="8504">
                  <c:v>40283</c:v>
                </c:pt>
                <c:pt idx="8505">
                  <c:v>40284</c:v>
                </c:pt>
                <c:pt idx="8506">
                  <c:v>40285</c:v>
                </c:pt>
                <c:pt idx="8507">
                  <c:v>40286</c:v>
                </c:pt>
                <c:pt idx="8508">
                  <c:v>40287</c:v>
                </c:pt>
                <c:pt idx="8509">
                  <c:v>40288</c:v>
                </c:pt>
                <c:pt idx="8510">
                  <c:v>40289</c:v>
                </c:pt>
                <c:pt idx="8511">
                  <c:v>40290</c:v>
                </c:pt>
                <c:pt idx="8512">
                  <c:v>40291</c:v>
                </c:pt>
                <c:pt idx="8513">
                  <c:v>40292</c:v>
                </c:pt>
                <c:pt idx="8514">
                  <c:v>40293</c:v>
                </c:pt>
                <c:pt idx="8515">
                  <c:v>40294</c:v>
                </c:pt>
                <c:pt idx="8516">
                  <c:v>40295</c:v>
                </c:pt>
                <c:pt idx="8517">
                  <c:v>40296</c:v>
                </c:pt>
                <c:pt idx="8518">
                  <c:v>40297</c:v>
                </c:pt>
                <c:pt idx="8519">
                  <c:v>40298</c:v>
                </c:pt>
                <c:pt idx="8520">
                  <c:v>40299</c:v>
                </c:pt>
                <c:pt idx="8521">
                  <c:v>40300</c:v>
                </c:pt>
                <c:pt idx="8522">
                  <c:v>40301</c:v>
                </c:pt>
                <c:pt idx="8523">
                  <c:v>40302</c:v>
                </c:pt>
                <c:pt idx="8524">
                  <c:v>40303</c:v>
                </c:pt>
                <c:pt idx="8525">
                  <c:v>40304</c:v>
                </c:pt>
                <c:pt idx="8526">
                  <c:v>40305</c:v>
                </c:pt>
                <c:pt idx="8527">
                  <c:v>40306</c:v>
                </c:pt>
                <c:pt idx="8528">
                  <c:v>40307</c:v>
                </c:pt>
                <c:pt idx="8529">
                  <c:v>40308</c:v>
                </c:pt>
                <c:pt idx="8530">
                  <c:v>40309</c:v>
                </c:pt>
                <c:pt idx="8531">
                  <c:v>40310</c:v>
                </c:pt>
                <c:pt idx="8532">
                  <c:v>40311</c:v>
                </c:pt>
                <c:pt idx="8533">
                  <c:v>40312</c:v>
                </c:pt>
                <c:pt idx="8534">
                  <c:v>40313</c:v>
                </c:pt>
                <c:pt idx="8535">
                  <c:v>40314</c:v>
                </c:pt>
                <c:pt idx="8536">
                  <c:v>40315</c:v>
                </c:pt>
                <c:pt idx="8537">
                  <c:v>40316</c:v>
                </c:pt>
                <c:pt idx="8538">
                  <c:v>40317</c:v>
                </c:pt>
                <c:pt idx="8539">
                  <c:v>40318</c:v>
                </c:pt>
                <c:pt idx="8540">
                  <c:v>40319</c:v>
                </c:pt>
                <c:pt idx="8541">
                  <c:v>40320</c:v>
                </c:pt>
                <c:pt idx="8542">
                  <c:v>40321</c:v>
                </c:pt>
                <c:pt idx="8543">
                  <c:v>40322</c:v>
                </c:pt>
                <c:pt idx="8544">
                  <c:v>40323</c:v>
                </c:pt>
                <c:pt idx="8545">
                  <c:v>40324</c:v>
                </c:pt>
                <c:pt idx="8546">
                  <c:v>40325</c:v>
                </c:pt>
                <c:pt idx="8547">
                  <c:v>40326</c:v>
                </c:pt>
                <c:pt idx="8548">
                  <c:v>40327</c:v>
                </c:pt>
                <c:pt idx="8549">
                  <c:v>40328</c:v>
                </c:pt>
                <c:pt idx="8550">
                  <c:v>40329</c:v>
                </c:pt>
                <c:pt idx="8551">
                  <c:v>40330</c:v>
                </c:pt>
                <c:pt idx="8552">
                  <c:v>40331</c:v>
                </c:pt>
                <c:pt idx="8553">
                  <c:v>40332</c:v>
                </c:pt>
                <c:pt idx="8554">
                  <c:v>40333</c:v>
                </c:pt>
                <c:pt idx="8555">
                  <c:v>40334</c:v>
                </c:pt>
                <c:pt idx="8556">
                  <c:v>40335</c:v>
                </c:pt>
                <c:pt idx="8557">
                  <c:v>40336</c:v>
                </c:pt>
                <c:pt idx="8558">
                  <c:v>40337</c:v>
                </c:pt>
                <c:pt idx="8559">
                  <c:v>40338</c:v>
                </c:pt>
                <c:pt idx="8560">
                  <c:v>40339</c:v>
                </c:pt>
                <c:pt idx="8561">
                  <c:v>40340</c:v>
                </c:pt>
                <c:pt idx="8562">
                  <c:v>40341</c:v>
                </c:pt>
                <c:pt idx="8563">
                  <c:v>40342</c:v>
                </c:pt>
                <c:pt idx="8564">
                  <c:v>40343</c:v>
                </c:pt>
                <c:pt idx="8565">
                  <c:v>40344</c:v>
                </c:pt>
                <c:pt idx="8566">
                  <c:v>40345</c:v>
                </c:pt>
                <c:pt idx="8567">
                  <c:v>40346</c:v>
                </c:pt>
                <c:pt idx="8568">
                  <c:v>40347</c:v>
                </c:pt>
                <c:pt idx="8569">
                  <c:v>40348</c:v>
                </c:pt>
                <c:pt idx="8570">
                  <c:v>40349</c:v>
                </c:pt>
                <c:pt idx="8571">
                  <c:v>40350</c:v>
                </c:pt>
                <c:pt idx="8572">
                  <c:v>40351</c:v>
                </c:pt>
                <c:pt idx="8573">
                  <c:v>40352</c:v>
                </c:pt>
                <c:pt idx="8574">
                  <c:v>40353</c:v>
                </c:pt>
                <c:pt idx="8575">
                  <c:v>40354</c:v>
                </c:pt>
                <c:pt idx="8576">
                  <c:v>40355</c:v>
                </c:pt>
                <c:pt idx="8577">
                  <c:v>40356</c:v>
                </c:pt>
                <c:pt idx="8578">
                  <c:v>40357</c:v>
                </c:pt>
                <c:pt idx="8579">
                  <c:v>40358</c:v>
                </c:pt>
                <c:pt idx="8580">
                  <c:v>40359</c:v>
                </c:pt>
                <c:pt idx="8581">
                  <c:v>40360</c:v>
                </c:pt>
                <c:pt idx="8582">
                  <c:v>40361</c:v>
                </c:pt>
                <c:pt idx="8583">
                  <c:v>40362</c:v>
                </c:pt>
                <c:pt idx="8584">
                  <c:v>40363</c:v>
                </c:pt>
                <c:pt idx="8585">
                  <c:v>40364</c:v>
                </c:pt>
                <c:pt idx="8586">
                  <c:v>40365</c:v>
                </c:pt>
                <c:pt idx="8587">
                  <c:v>40366</c:v>
                </c:pt>
                <c:pt idx="8588">
                  <c:v>40367</c:v>
                </c:pt>
                <c:pt idx="8589">
                  <c:v>40368</c:v>
                </c:pt>
                <c:pt idx="8590">
                  <c:v>40369</c:v>
                </c:pt>
                <c:pt idx="8591">
                  <c:v>40370</c:v>
                </c:pt>
                <c:pt idx="8592">
                  <c:v>40371</c:v>
                </c:pt>
                <c:pt idx="8593">
                  <c:v>40372</c:v>
                </c:pt>
                <c:pt idx="8594">
                  <c:v>40373</c:v>
                </c:pt>
                <c:pt idx="8595">
                  <c:v>40374</c:v>
                </c:pt>
                <c:pt idx="8596">
                  <c:v>40375</c:v>
                </c:pt>
                <c:pt idx="8597">
                  <c:v>40376</c:v>
                </c:pt>
                <c:pt idx="8598">
                  <c:v>40377</c:v>
                </c:pt>
                <c:pt idx="8599">
                  <c:v>40378</c:v>
                </c:pt>
                <c:pt idx="8600">
                  <c:v>40379</c:v>
                </c:pt>
                <c:pt idx="8601">
                  <c:v>40380</c:v>
                </c:pt>
                <c:pt idx="8602">
                  <c:v>40381</c:v>
                </c:pt>
                <c:pt idx="8603">
                  <c:v>40382</c:v>
                </c:pt>
                <c:pt idx="8604">
                  <c:v>40383</c:v>
                </c:pt>
                <c:pt idx="8605">
                  <c:v>40384</c:v>
                </c:pt>
                <c:pt idx="8606">
                  <c:v>40385</c:v>
                </c:pt>
                <c:pt idx="8607">
                  <c:v>40386</c:v>
                </c:pt>
                <c:pt idx="8608">
                  <c:v>40387</c:v>
                </c:pt>
                <c:pt idx="8609">
                  <c:v>40388</c:v>
                </c:pt>
                <c:pt idx="8610">
                  <c:v>40389</c:v>
                </c:pt>
                <c:pt idx="8611">
                  <c:v>40390</c:v>
                </c:pt>
                <c:pt idx="8612">
                  <c:v>40391</c:v>
                </c:pt>
                <c:pt idx="8613">
                  <c:v>40392</c:v>
                </c:pt>
                <c:pt idx="8614">
                  <c:v>40393</c:v>
                </c:pt>
                <c:pt idx="8615">
                  <c:v>40394</c:v>
                </c:pt>
                <c:pt idx="8616">
                  <c:v>40395</c:v>
                </c:pt>
                <c:pt idx="8617">
                  <c:v>40396</c:v>
                </c:pt>
                <c:pt idx="8618">
                  <c:v>40397</c:v>
                </c:pt>
                <c:pt idx="8619">
                  <c:v>40398</c:v>
                </c:pt>
                <c:pt idx="8620">
                  <c:v>40399</c:v>
                </c:pt>
                <c:pt idx="8621">
                  <c:v>40400</c:v>
                </c:pt>
                <c:pt idx="8622">
                  <c:v>40401</c:v>
                </c:pt>
                <c:pt idx="8623">
                  <c:v>40402</c:v>
                </c:pt>
                <c:pt idx="8624">
                  <c:v>40403</c:v>
                </c:pt>
                <c:pt idx="8625">
                  <c:v>40404</c:v>
                </c:pt>
                <c:pt idx="8626">
                  <c:v>40405</c:v>
                </c:pt>
                <c:pt idx="8627">
                  <c:v>40406</c:v>
                </c:pt>
                <c:pt idx="8628">
                  <c:v>40407</c:v>
                </c:pt>
                <c:pt idx="8629">
                  <c:v>40408</c:v>
                </c:pt>
                <c:pt idx="8630">
                  <c:v>40409</c:v>
                </c:pt>
                <c:pt idx="8631">
                  <c:v>40410</c:v>
                </c:pt>
                <c:pt idx="8632">
                  <c:v>40411</c:v>
                </c:pt>
                <c:pt idx="8633">
                  <c:v>40412</c:v>
                </c:pt>
                <c:pt idx="8634">
                  <c:v>40413</c:v>
                </c:pt>
                <c:pt idx="8635">
                  <c:v>40414</c:v>
                </c:pt>
                <c:pt idx="8636">
                  <c:v>40415</c:v>
                </c:pt>
                <c:pt idx="8637">
                  <c:v>40416</c:v>
                </c:pt>
                <c:pt idx="8638">
                  <c:v>40417</c:v>
                </c:pt>
                <c:pt idx="8639">
                  <c:v>40418</c:v>
                </c:pt>
                <c:pt idx="8640">
                  <c:v>40419</c:v>
                </c:pt>
                <c:pt idx="8641">
                  <c:v>40420</c:v>
                </c:pt>
                <c:pt idx="8642">
                  <c:v>40421</c:v>
                </c:pt>
                <c:pt idx="8643">
                  <c:v>40422</c:v>
                </c:pt>
                <c:pt idx="8644">
                  <c:v>40423</c:v>
                </c:pt>
                <c:pt idx="8645">
                  <c:v>40424</c:v>
                </c:pt>
                <c:pt idx="8646">
                  <c:v>40425</c:v>
                </c:pt>
                <c:pt idx="8647">
                  <c:v>40426</c:v>
                </c:pt>
                <c:pt idx="8648">
                  <c:v>40427</c:v>
                </c:pt>
                <c:pt idx="8649">
                  <c:v>40428</c:v>
                </c:pt>
                <c:pt idx="8650">
                  <c:v>40429</c:v>
                </c:pt>
                <c:pt idx="8651">
                  <c:v>40430</c:v>
                </c:pt>
                <c:pt idx="8652">
                  <c:v>40431</c:v>
                </c:pt>
                <c:pt idx="8653">
                  <c:v>40432</c:v>
                </c:pt>
                <c:pt idx="8654">
                  <c:v>40433</c:v>
                </c:pt>
                <c:pt idx="8655">
                  <c:v>40434</c:v>
                </c:pt>
                <c:pt idx="8656">
                  <c:v>40435</c:v>
                </c:pt>
                <c:pt idx="8657">
                  <c:v>40436</c:v>
                </c:pt>
                <c:pt idx="8658">
                  <c:v>40437</c:v>
                </c:pt>
                <c:pt idx="8659">
                  <c:v>40438</c:v>
                </c:pt>
                <c:pt idx="8660">
                  <c:v>40439</c:v>
                </c:pt>
                <c:pt idx="8661">
                  <c:v>40440</c:v>
                </c:pt>
                <c:pt idx="8662">
                  <c:v>40441</c:v>
                </c:pt>
                <c:pt idx="8663">
                  <c:v>40442</c:v>
                </c:pt>
                <c:pt idx="8664">
                  <c:v>40443</c:v>
                </c:pt>
                <c:pt idx="8665">
                  <c:v>40444</c:v>
                </c:pt>
                <c:pt idx="8666">
                  <c:v>40445</c:v>
                </c:pt>
                <c:pt idx="8667">
                  <c:v>40446</c:v>
                </c:pt>
                <c:pt idx="8668">
                  <c:v>40447</c:v>
                </c:pt>
                <c:pt idx="8669">
                  <c:v>40448</c:v>
                </c:pt>
                <c:pt idx="8670">
                  <c:v>40449</c:v>
                </c:pt>
                <c:pt idx="8671">
                  <c:v>40450</c:v>
                </c:pt>
                <c:pt idx="8672">
                  <c:v>40451</c:v>
                </c:pt>
                <c:pt idx="8673">
                  <c:v>40452</c:v>
                </c:pt>
                <c:pt idx="8674">
                  <c:v>40453</c:v>
                </c:pt>
                <c:pt idx="8675">
                  <c:v>40454</c:v>
                </c:pt>
                <c:pt idx="8676">
                  <c:v>40455</c:v>
                </c:pt>
                <c:pt idx="8677">
                  <c:v>40456</c:v>
                </c:pt>
                <c:pt idx="8678">
                  <c:v>40457</c:v>
                </c:pt>
                <c:pt idx="8679">
                  <c:v>40458</c:v>
                </c:pt>
                <c:pt idx="8680">
                  <c:v>40459</c:v>
                </c:pt>
                <c:pt idx="8681">
                  <c:v>40460</c:v>
                </c:pt>
                <c:pt idx="8682">
                  <c:v>40461</c:v>
                </c:pt>
                <c:pt idx="8683">
                  <c:v>40462</c:v>
                </c:pt>
                <c:pt idx="8684">
                  <c:v>40463</c:v>
                </c:pt>
                <c:pt idx="8685">
                  <c:v>40464</c:v>
                </c:pt>
                <c:pt idx="8686">
                  <c:v>40465</c:v>
                </c:pt>
                <c:pt idx="8687">
                  <c:v>40466</c:v>
                </c:pt>
                <c:pt idx="8688">
                  <c:v>40467</c:v>
                </c:pt>
                <c:pt idx="8689">
                  <c:v>40468</c:v>
                </c:pt>
                <c:pt idx="8690">
                  <c:v>40469</c:v>
                </c:pt>
                <c:pt idx="8691">
                  <c:v>40470</c:v>
                </c:pt>
                <c:pt idx="8692">
                  <c:v>40471</c:v>
                </c:pt>
                <c:pt idx="8693">
                  <c:v>40472</c:v>
                </c:pt>
                <c:pt idx="8694">
                  <c:v>40473</c:v>
                </c:pt>
                <c:pt idx="8695">
                  <c:v>40474</c:v>
                </c:pt>
                <c:pt idx="8696">
                  <c:v>40475</c:v>
                </c:pt>
                <c:pt idx="8697">
                  <c:v>40476</c:v>
                </c:pt>
                <c:pt idx="8698">
                  <c:v>40477</c:v>
                </c:pt>
                <c:pt idx="8699">
                  <c:v>40478</c:v>
                </c:pt>
                <c:pt idx="8700">
                  <c:v>40479</c:v>
                </c:pt>
                <c:pt idx="8701">
                  <c:v>40480</c:v>
                </c:pt>
                <c:pt idx="8702">
                  <c:v>40481</c:v>
                </c:pt>
                <c:pt idx="8703">
                  <c:v>40482</c:v>
                </c:pt>
                <c:pt idx="8704">
                  <c:v>40483</c:v>
                </c:pt>
                <c:pt idx="8705">
                  <c:v>40484</c:v>
                </c:pt>
                <c:pt idx="8706">
                  <c:v>40485</c:v>
                </c:pt>
                <c:pt idx="8707">
                  <c:v>40486</c:v>
                </c:pt>
                <c:pt idx="8708">
                  <c:v>40487</c:v>
                </c:pt>
                <c:pt idx="8709">
                  <c:v>40488</c:v>
                </c:pt>
                <c:pt idx="8710">
                  <c:v>40489</c:v>
                </c:pt>
                <c:pt idx="8711">
                  <c:v>40490</c:v>
                </c:pt>
                <c:pt idx="8712">
                  <c:v>40491</c:v>
                </c:pt>
                <c:pt idx="8713">
                  <c:v>40492</c:v>
                </c:pt>
                <c:pt idx="8714">
                  <c:v>40493</c:v>
                </c:pt>
                <c:pt idx="8715">
                  <c:v>40494</c:v>
                </c:pt>
                <c:pt idx="8716">
                  <c:v>40495</c:v>
                </c:pt>
                <c:pt idx="8717">
                  <c:v>40496</c:v>
                </c:pt>
                <c:pt idx="8718">
                  <c:v>40497</c:v>
                </c:pt>
                <c:pt idx="8719">
                  <c:v>40498</c:v>
                </c:pt>
                <c:pt idx="8720">
                  <c:v>40499</c:v>
                </c:pt>
                <c:pt idx="8721">
                  <c:v>40500</c:v>
                </c:pt>
                <c:pt idx="8722">
                  <c:v>40501</c:v>
                </c:pt>
                <c:pt idx="8723">
                  <c:v>40502</c:v>
                </c:pt>
                <c:pt idx="8724">
                  <c:v>40503</c:v>
                </c:pt>
                <c:pt idx="8725">
                  <c:v>40504</c:v>
                </c:pt>
                <c:pt idx="8726">
                  <c:v>40505</c:v>
                </c:pt>
                <c:pt idx="8727">
                  <c:v>40506</c:v>
                </c:pt>
                <c:pt idx="8728">
                  <c:v>40507</c:v>
                </c:pt>
                <c:pt idx="8729">
                  <c:v>40508</c:v>
                </c:pt>
                <c:pt idx="8730">
                  <c:v>40509</c:v>
                </c:pt>
                <c:pt idx="8731">
                  <c:v>40510</c:v>
                </c:pt>
                <c:pt idx="8732">
                  <c:v>40511</c:v>
                </c:pt>
                <c:pt idx="8733">
                  <c:v>40512</c:v>
                </c:pt>
                <c:pt idx="8734">
                  <c:v>40513</c:v>
                </c:pt>
                <c:pt idx="8735">
                  <c:v>40514</c:v>
                </c:pt>
                <c:pt idx="8736">
                  <c:v>40515</c:v>
                </c:pt>
                <c:pt idx="8737">
                  <c:v>40516</c:v>
                </c:pt>
                <c:pt idx="8738">
                  <c:v>40517</c:v>
                </c:pt>
                <c:pt idx="8739">
                  <c:v>40518</c:v>
                </c:pt>
                <c:pt idx="8740">
                  <c:v>40519</c:v>
                </c:pt>
                <c:pt idx="8741">
                  <c:v>40520</c:v>
                </c:pt>
                <c:pt idx="8742">
                  <c:v>40521</c:v>
                </c:pt>
                <c:pt idx="8743">
                  <c:v>40522</c:v>
                </c:pt>
                <c:pt idx="8744">
                  <c:v>40523</c:v>
                </c:pt>
                <c:pt idx="8745">
                  <c:v>40524</c:v>
                </c:pt>
                <c:pt idx="8746">
                  <c:v>40525</c:v>
                </c:pt>
                <c:pt idx="8747">
                  <c:v>40526</c:v>
                </c:pt>
                <c:pt idx="8748">
                  <c:v>40527</c:v>
                </c:pt>
                <c:pt idx="8749">
                  <c:v>40528</c:v>
                </c:pt>
                <c:pt idx="8750">
                  <c:v>40529</c:v>
                </c:pt>
                <c:pt idx="8751">
                  <c:v>40530</c:v>
                </c:pt>
                <c:pt idx="8752">
                  <c:v>40531</c:v>
                </c:pt>
                <c:pt idx="8753">
                  <c:v>40532</c:v>
                </c:pt>
                <c:pt idx="8754">
                  <c:v>40533</c:v>
                </c:pt>
                <c:pt idx="8755">
                  <c:v>40534</c:v>
                </c:pt>
                <c:pt idx="8756">
                  <c:v>40535</c:v>
                </c:pt>
                <c:pt idx="8757">
                  <c:v>40536</c:v>
                </c:pt>
                <c:pt idx="8758">
                  <c:v>40537</c:v>
                </c:pt>
                <c:pt idx="8759">
                  <c:v>40538</c:v>
                </c:pt>
                <c:pt idx="8760">
                  <c:v>40539</c:v>
                </c:pt>
                <c:pt idx="8761">
                  <c:v>40540</c:v>
                </c:pt>
                <c:pt idx="8762">
                  <c:v>40541</c:v>
                </c:pt>
                <c:pt idx="8763">
                  <c:v>40542</c:v>
                </c:pt>
                <c:pt idx="8764">
                  <c:v>40543</c:v>
                </c:pt>
                <c:pt idx="8765">
                  <c:v>40544</c:v>
                </c:pt>
                <c:pt idx="8766">
                  <c:v>40545</c:v>
                </c:pt>
                <c:pt idx="8767">
                  <c:v>40546</c:v>
                </c:pt>
                <c:pt idx="8768">
                  <c:v>40547</c:v>
                </c:pt>
                <c:pt idx="8769">
                  <c:v>40548</c:v>
                </c:pt>
                <c:pt idx="8770">
                  <c:v>40549</c:v>
                </c:pt>
                <c:pt idx="8771">
                  <c:v>40550</c:v>
                </c:pt>
                <c:pt idx="8772">
                  <c:v>40551</c:v>
                </c:pt>
                <c:pt idx="8773">
                  <c:v>40552</c:v>
                </c:pt>
                <c:pt idx="8774">
                  <c:v>40553</c:v>
                </c:pt>
                <c:pt idx="8775">
                  <c:v>40554</c:v>
                </c:pt>
                <c:pt idx="8776">
                  <c:v>40555</c:v>
                </c:pt>
                <c:pt idx="8777">
                  <c:v>40556</c:v>
                </c:pt>
                <c:pt idx="8778">
                  <c:v>40557</c:v>
                </c:pt>
                <c:pt idx="8779">
                  <c:v>40558</c:v>
                </c:pt>
                <c:pt idx="8780">
                  <c:v>40559</c:v>
                </c:pt>
                <c:pt idx="8781">
                  <c:v>40560</c:v>
                </c:pt>
                <c:pt idx="8782">
                  <c:v>40561</c:v>
                </c:pt>
                <c:pt idx="8783">
                  <c:v>40562</c:v>
                </c:pt>
                <c:pt idx="8784">
                  <c:v>40563</c:v>
                </c:pt>
                <c:pt idx="8785">
                  <c:v>40564</c:v>
                </c:pt>
                <c:pt idx="8786">
                  <c:v>40565</c:v>
                </c:pt>
                <c:pt idx="8787">
                  <c:v>40566</c:v>
                </c:pt>
                <c:pt idx="8788">
                  <c:v>40567</c:v>
                </c:pt>
                <c:pt idx="8789">
                  <c:v>40568</c:v>
                </c:pt>
                <c:pt idx="8790">
                  <c:v>40569</c:v>
                </c:pt>
                <c:pt idx="8791">
                  <c:v>40570</c:v>
                </c:pt>
                <c:pt idx="8792">
                  <c:v>40571</c:v>
                </c:pt>
                <c:pt idx="8793">
                  <c:v>40572</c:v>
                </c:pt>
                <c:pt idx="8794">
                  <c:v>40573</c:v>
                </c:pt>
                <c:pt idx="8795">
                  <c:v>40574</c:v>
                </c:pt>
                <c:pt idx="8796">
                  <c:v>40575</c:v>
                </c:pt>
                <c:pt idx="8797">
                  <c:v>40576</c:v>
                </c:pt>
                <c:pt idx="8798">
                  <c:v>40577</c:v>
                </c:pt>
                <c:pt idx="8799">
                  <c:v>40578</c:v>
                </c:pt>
                <c:pt idx="8800">
                  <c:v>40579</c:v>
                </c:pt>
                <c:pt idx="8801">
                  <c:v>40580</c:v>
                </c:pt>
                <c:pt idx="8802">
                  <c:v>40581</c:v>
                </c:pt>
                <c:pt idx="8803">
                  <c:v>40582</c:v>
                </c:pt>
                <c:pt idx="8804">
                  <c:v>40583</c:v>
                </c:pt>
                <c:pt idx="8805">
                  <c:v>40584</c:v>
                </c:pt>
                <c:pt idx="8806">
                  <c:v>40585</c:v>
                </c:pt>
                <c:pt idx="8807">
                  <c:v>40586</c:v>
                </c:pt>
                <c:pt idx="8808">
                  <c:v>40587</c:v>
                </c:pt>
                <c:pt idx="8809">
                  <c:v>40588</c:v>
                </c:pt>
                <c:pt idx="8810">
                  <c:v>40589</c:v>
                </c:pt>
                <c:pt idx="8811">
                  <c:v>40590</c:v>
                </c:pt>
                <c:pt idx="8812">
                  <c:v>40591</c:v>
                </c:pt>
                <c:pt idx="8813">
                  <c:v>40592</c:v>
                </c:pt>
                <c:pt idx="8814">
                  <c:v>40593</c:v>
                </c:pt>
                <c:pt idx="8815">
                  <c:v>40594</c:v>
                </c:pt>
                <c:pt idx="8816">
                  <c:v>40595</c:v>
                </c:pt>
                <c:pt idx="8817">
                  <c:v>40596</c:v>
                </c:pt>
                <c:pt idx="8818">
                  <c:v>40597</c:v>
                </c:pt>
                <c:pt idx="8819">
                  <c:v>40598</c:v>
                </c:pt>
                <c:pt idx="8820">
                  <c:v>40599</c:v>
                </c:pt>
                <c:pt idx="8821">
                  <c:v>40600</c:v>
                </c:pt>
                <c:pt idx="8822">
                  <c:v>40601</c:v>
                </c:pt>
                <c:pt idx="8823">
                  <c:v>40602</c:v>
                </c:pt>
                <c:pt idx="8824">
                  <c:v>40603</c:v>
                </c:pt>
                <c:pt idx="8825">
                  <c:v>40604</c:v>
                </c:pt>
                <c:pt idx="8826">
                  <c:v>40605</c:v>
                </c:pt>
                <c:pt idx="8827">
                  <c:v>40606</c:v>
                </c:pt>
                <c:pt idx="8828">
                  <c:v>40607</c:v>
                </c:pt>
                <c:pt idx="8829">
                  <c:v>40608</c:v>
                </c:pt>
                <c:pt idx="8830">
                  <c:v>40609</c:v>
                </c:pt>
                <c:pt idx="8831">
                  <c:v>40610</c:v>
                </c:pt>
                <c:pt idx="8832">
                  <c:v>40611</c:v>
                </c:pt>
                <c:pt idx="8833">
                  <c:v>40612</c:v>
                </c:pt>
                <c:pt idx="8834">
                  <c:v>40613</c:v>
                </c:pt>
                <c:pt idx="8835">
                  <c:v>40614</c:v>
                </c:pt>
                <c:pt idx="8836">
                  <c:v>40615</c:v>
                </c:pt>
                <c:pt idx="8837">
                  <c:v>40616</c:v>
                </c:pt>
                <c:pt idx="8838">
                  <c:v>40617</c:v>
                </c:pt>
                <c:pt idx="8839">
                  <c:v>40618</c:v>
                </c:pt>
                <c:pt idx="8840">
                  <c:v>40619</c:v>
                </c:pt>
                <c:pt idx="8841">
                  <c:v>40620</c:v>
                </c:pt>
                <c:pt idx="8842">
                  <c:v>40621</c:v>
                </c:pt>
                <c:pt idx="8843">
                  <c:v>40622</c:v>
                </c:pt>
                <c:pt idx="8844">
                  <c:v>40623</c:v>
                </c:pt>
                <c:pt idx="8845">
                  <c:v>40624</c:v>
                </c:pt>
                <c:pt idx="8846">
                  <c:v>40625</c:v>
                </c:pt>
                <c:pt idx="8847">
                  <c:v>40626</c:v>
                </c:pt>
                <c:pt idx="8848">
                  <c:v>40627</c:v>
                </c:pt>
                <c:pt idx="8849">
                  <c:v>40628</c:v>
                </c:pt>
                <c:pt idx="8850">
                  <c:v>40629</c:v>
                </c:pt>
                <c:pt idx="8851">
                  <c:v>40630</c:v>
                </c:pt>
                <c:pt idx="8852">
                  <c:v>40631</c:v>
                </c:pt>
                <c:pt idx="8853">
                  <c:v>40632</c:v>
                </c:pt>
                <c:pt idx="8854">
                  <c:v>40633</c:v>
                </c:pt>
                <c:pt idx="8855">
                  <c:v>40634</c:v>
                </c:pt>
                <c:pt idx="8856">
                  <c:v>40635</c:v>
                </c:pt>
                <c:pt idx="8857">
                  <c:v>40636</c:v>
                </c:pt>
                <c:pt idx="8858">
                  <c:v>40637</c:v>
                </c:pt>
                <c:pt idx="8859">
                  <c:v>40638</c:v>
                </c:pt>
                <c:pt idx="8860">
                  <c:v>40639</c:v>
                </c:pt>
                <c:pt idx="8861">
                  <c:v>40640</c:v>
                </c:pt>
                <c:pt idx="8862">
                  <c:v>40641</c:v>
                </c:pt>
                <c:pt idx="8863">
                  <c:v>40642</c:v>
                </c:pt>
                <c:pt idx="8864">
                  <c:v>40643</c:v>
                </c:pt>
                <c:pt idx="8865">
                  <c:v>40644</c:v>
                </c:pt>
                <c:pt idx="8866">
                  <c:v>40645</c:v>
                </c:pt>
                <c:pt idx="8867">
                  <c:v>40646</c:v>
                </c:pt>
                <c:pt idx="8868">
                  <c:v>40647</c:v>
                </c:pt>
                <c:pt idx="8869">
                  <c:v>40648</c:v>
                </c:pt>
                <c:pt idx="8870">
                  <c:v>40649</c:v>
                </c:pt>
                <c:pt idx="8871">
                  <c:v>40650</c:v>
                </c:pt>
                <c:pt idx="8872">
                  <c:v>40651</c:v>
                </c:pt>
                <c:pt idx="8873">
                  <c:v>40652</c:v>
                </c:pt>
                <c:pt idx="8874">
                  <c:v>40653</c:v>
                </c:pt>
                <c:pt idx="8875">
                  <c:v>40654</c:v>
                </c:pt>
                <c:pt idx="8876">
                  <c:v>40655</c:v>
                </c:pt>
                <c:pt idx="8877">
                  <c:v>40656</c:v>
                </c:pt>
                <c:pt idx="8878">
                  <c:v>40657</c:v>
                </c:pt>
                <c:pt idx="8879">
                  <c:v>40658</c:v>
                </c:pt>
                <c:pt idx="8880">
                  <c:v>40659</c:v>
                </c:pt>
                <c:pt idx="8881">
                  <c:v>40660</c:v>
                </c:pt>
                <c:pt idx="8882">
                  <c:v>40661</c:v>
                </c:pt>
                <c:pt idx="8883">
                  <c:v>40662</c:v>
                </c:pt>
                <c:pt idx="8884">
                  <c:v>40663</c:v>
                </c:pt>
                <c:pt idx="8885">
                  <c:v>40664</c:v>
                </c:pt>
                <c:pt idx="8886">
                  <c:v>40665</c:v>
                </c:pt>
                <c:pt idx="8887">
                  <c:v>40666</c:v>
                </c:pt>
                <c:pt idx="8888">
                  <c:v>40667</c:v>
                </c:pt>
                <c:pt idx="8889">
                  <c:v>40668</c:v>
                </c:pt>
                <c:pt idx="8890">
                  <c:v>40669</c:v>
                </c:pt>
                <c:pt idx="8891">
                  <c:v>40670</c:v>
                </c:pt>
                <c:pt idx="8892">
                  <c:v>40671</c:v>
                </c:pt>
                <c:pt idx="8893">
                  <c:v>40672</c:v>
                </c:pt>
                <c:pt idx="8894">
                  <c:v>40673</c:v>
                </c:pt>
                <c:pt idx="8895">
                  <c:v>40674</c:v>
                </c:pt>
                <c:pt idx="8896">
                  <c:v>40675</c:v>
                </c:pt>
                <c:pt idx="8897">
                  <c:v>40676</c:v>
                </c:pt>
                <c:pt idx="8898">
                  <c:v>40677</c:v>
                </c:pt>
                <c:pt idx="8899">
                  <c:v>40678</c:v>
                </c:pt>
                <c:pt idx="8900">
                  <c:v>40679</c:v>
                </c:pt>
                <c:pt idx="8901">
                  <c:v>40680</c:v>
                </c:pt>
                <c:pt idx="8902">
                  <c:v>40681</c:v>
                </c:pt>
                <c:pt idx="8903">
                  <c:v>40682</c:v>
                </c:pt>
                <c:pt idx="8904">
                  <c:v>40683</c:v>
                </c:pt>
                <c:pt idx="8905">
                  <c:v>40684</c:v>
                </c:pt>
                <c:pt idx="8906">
                  <c:v>40685</c:v>
                </c:pt>
                <c:pt idx="8907">
                  <c:v>40686</c:v>
                </c:pt>
                <c:pt idx="8908">
                  <c:v>40687</c:v>
                </c:pt>
                <c:pt idx="8909">
                  <c:v>40688</c:v>
                </c:pt>
                <c:pt idx="8910">
                  <c:v>40689</c:v>
                </c:pt>
                <c:pt idx="8911">
                  <c:v>40690</c:v>
                </c:pt>
                <c:pt idx="8912">
                  <c:v>40691</c:v>
                </c:pt>
                <c:pt idx="8913">
                  <c:v>40692</c:v>
                </c:pt>
                <c:pt idx="8914">
                  <c:v>40693</c:v>
                </c:pt>
                <c:pt idx="8915">
                  <c:v>40694</c:v>
                </c:pt>
                <c:pt idx="8916">
                  <c:v>40695</c:v>
                </c:pt>
                <c:pt idx="8917">
                  <c:v>40696</c:v>
                </c:pt>
                <c:pt idx="8918">
                  <c:v>40697</c:v>
                </c:pt>
                <c:pt idx="8919">
                  <c:v>40698</c:v>
                </c:pt>
                <c:pt idx="8920">
                  <c:v>40699</c:v>
                </c:pt>
                <c:pt idx="8921">
                  <c:v>40700</c:v>
                </c:pt>
                <c:pt idx="8922">
                  <c:v>40701</c:v>
                </c:pt>
                <c:pt idx="8923">
                  <c:v>40702</c:v>
                </c:pt>
                <c:pt idx="8924">
                  <c:v>40703</c:v>
                </c:pt>
                <c:pt idx="8925">
                  <c:v>40704</c:v>
                </c:pt>
                <c:pt idx="8926">
                  <c:v>40705</c:v>
                </c:pt>
                <c:pt idx="8927">
                  <c:v>40706</c:v>
                </c:pt>
                <c:pt idx="8928">
                  <c:v>40707</c:v>
                </c:pt>
                <c:pt idx="8929">
                  <c:v>40708</c:v>
                </c:pt>
                <c:pt idx="8930">
                  <c:v>40709</c:v>
                </c:pt>
                <c:pt idx="8931">
                  <c:v>40710</c:v>
                </c:pt>
                <c:pt idx="8932">
                  <c:v>40711</c:v>
                </c:pt>
                <c:pt idx="8933">
                  <c:v>40712</c:v>
                </c:pt>
                <c:pt idx="8934">
                  <c:v>40713</c:v>
                </c:pt>
                <c:pt idx="8935">
                  <c:v>40714</c:v>
                </c:pt>
                <c:pt idx="8936">
                  <c:v>40715</c:v>
                </c:pt>
                <c:pt idx="8937">
                  <c:v>40716</c:v>
                </c:pt>
                <c:pt idx="8938">
                  <c:v>40717</c:v>
                </c:pt>
                <c:pt idx="8939">
                  <c:v>40718</c:v>
                </c:pt>
                <c:pt idx="8940">
                  <c:v>40719</c:v>
                </c:pt>
                <c:pt idx="8941">
                  <c:v>40720</c:v>
                </c:pt>
                <c:pt idx="8942">
                  <c:v>40721</c:v>
                </c:pt>
                <c:pt idx="8943">
                  <c:v>40722</c:v>
                </c:pt>
                <c:pt idx="8944">
                  <c:v>40723</c:v>
                </c:pt>
                <c:pt idx="8945">
                  <c:v>40724</c:v>
                </c:pt>
                <c:pt idx="8946">
                  <c:v>40725</c:v>
                </c:pt>
                <c:pt idx="8947">
                  <c:v>40726</c:v>
                </c:pt>
                <c:pt idx="8948">
                  <c:v>40727</c:v>
                </c:pt>
                <c:pt idx="8949">
                  <c:v>40728</c:v>
                </c:pt>
                <c:pt idx="8950">
                  <c:v>40729</c:v>
                </c:pt>
                <c:pt idx="8951">
                  <c:v>40730</c:v>
                </c:pt>
                <c:pt idx="8952">
                  <c:v>40731</c:v>
                </c:pt>
                <c:pt idx="8953">
                  <c:v>40732</c:v>
                </c:pt>
                <c:pt idx="8954">
                  <c:v>40733</c:v>
                </c:pt>
                <c:pt idx="8955">
                  <c:v>40734</c:v>
                </c:pt>
                <c:pt idx="8956">
                  <c:v>40735</c:v>
                </c:pt>
                <c:pt idx="8957">
                  <c:v>40736</c:v>
                </c:pt>
                <c:pt idx="8958">
                  <c:v>40737</c:v>
                </c:pt>
                <c:pt idx="8959">
                  <c:v>40738</c:v>
                </c:pt>
                <c:pt idx="8960">
                  <c:v>40739</c:v>
                </c:pt>
                <c:pt idx="8961">
                  <c:v>40740</c:v>
                </c:pt>
                <c:pt idx="8962">
                  <c:v>40741</c:v>
                </c:pt>
                <c:pt idx="8963">
                  <c:v>40742</c:v>
                </c:pt>
                <c:pt idx="8964">
                  <c:v>40743</c:v>
                </c:pt>
                <c:pt idx="8965">
                  <c:v>40744</c:v>
                </c:pt>
                <c:pt idx="8966">
                  <c:v>40745</c:v>
                </c:pt>
                <c:pt idx="8967">
                  <c:v>40746</c:v>
                </c:pt>
                <c:pt idx="8968">
                  <c:v>40747</c:v>
                </c:pt>
                <c:pt idx="8969">
                  <c:v>40748</c:v>
                </c:pt>
                <c:pt idx="8970">
                  <c:v>40749</c:v>
                </c:pt>
                <c:pt idx="8971">
                  <c:v>40750</c:v>
                </c:pt>
                <c:pt idx="8972">
                  <c:v>40751</c:v>
                </c:pt>
                <c:pt idx="8973">
                  <c:v>40752</c:v>
                </c:pt>
                <c:pt idx="8974">
                  <c:v>40753</c:v>
                </c:pt>
                <c:pt idx="8975">
                  <c:v>40754</c:v>
                </c:pt>
                <c:pt idx="8976">
                  <c:v>40755</c:v>
                </c:pt>
                <c:pt idx="8977">
                  <c:v>40756</c:v>
                </c:pt>
                <c:pt idx="8978">
                  <c:v>40757</c:v>
                </c:pt>
                <c:pt idx="8979">
                  <c:v>40758</c:v>
                </c:pt>
                <c:pt idx="8980">
                  <c:v>40759</c:v>
                </c:pt>
                <c:pt idx="8981">
                  <c:v>40760</c:v>
                </c:pt>
                <c:pt idx="8982">
                  <c:v>40761</c:v>
                </c:pt>
                <c:pt idx="8983">
                  <c:v>40762</c:v>
                </c:pt>
                <c:pt idx="8984">
                  <c:v>40763</c:v>
                </c:pt>
                <c:pt idx="8985">
                  <c:v>40764</c:v>
                </c:pt>
                <c:pt idx="8986">
                  <c:v>40765</c:v>
                </c:pt>
                <c:pt idx="8987">
                  <c:v>40766</c:v>
                </c:pt>
                <c:pt idx="8988">
                  <c:v>40767</c:v>
                </c:pt>
                <c:pt idx="8989">
                  <c:v>40768</c:v>
                </c:pt>
                <c:pt idx="8990">
                  <c:v>40769</c:v>
                </c:pt>
                <c:pt idx="8991">
                  <c:v>40770</c:v>
                </c:pt>
                <c:pt idx="8992">
                  <c:v>40771</c:v>
                </c:pt>
                <c:pt idx="8993">
                  <c:v>40772</c:v>
                </c:pt>
                <c:pt idx="8994">
                  <c:v>40773</c:v>
                </c:pt>
                <c:pt idx="8995">
                  <c:v>40774</c:v>
                </c:pt>
                <c:pt idx="8996">
                  <c:v>40775</c:v>
                </c:pt>
                <c:pt idx="8997">
                  <c:v>40776</c:v>
                </c:pt>
                <c:pt idx="8998">
                  <c:v>40777</c:v>
                </c:pt>
                <c:pt idx="8999">
                  <c:v>40778</c:v>
                </c:pt>
                <c:pt idx="9000">
                  <c:v>40779</c:v>
                </c:pt>
                <c:pt idx="9001">
                  <c:v>40780</c:v>
                </c:pt>
                <c:pt idx="9002">
                  <c:v>40781</c:v>
                </c:pt>
                <c:pt idx="9003">
                  <c:v>40782</c:v>
                </c:pt>
                <c:pt idx="9004">
                  <c:v>40783</c:v>
                </c:pt>
                <c:pt idx="9005">
                  <c:v>40784</c:v>
                </c:pt>
                <c:pt idx="9006">
                  <c:v>40785</c:v>
                </c:pt>
                <c:pt idx="9007">
                  <c:v>40786</c:v>
                </c:pt>
                <c:pt idx="9008">
                  <c:v>40787</c:v>
                </c:pt>
                <c:pt idx="9009">
                  <c:v>40788</c:v>
                </c:pt>
                <c:pt idx="9010">
                  <c:v>40789</c:v>
                </c:pt>
                <c:pt idx="9011">
                  <c:v>40790</c:v>
                </c:pt>
                <c:pt idx="9012">
                  <c:v>40791</c:v>
                </c:pt>
                <c:pt idx="9013">
                  <c:v>40792</c:v>
                </c:pt>
                <c:pt idx="9014">
                  <c:v>40793</c:v>
                </c:pt>
                <c:pt idx="9015">
                  <c:v>40794</c:v>
                </c:pt>
                <c:pt idx="9016">
                  <c:v>40795</c:v>
                </c:pt>
                <c:pt idx="9017">
                  <c:v>40796</c:v>
                </c:pt>
                <c:pt idx="9018">
                  <c:v>40797</c:v>
                </c:pt>
                <c:pt idx="9019">
                  <c:v>40798</c:v>
                </c:pt>
                <c:pt idx="9020">
                  <c:v>40799</c:v>
                </c:pt>
                <c:pt idx="9021">
                  <c:v>40800</c:v>
                </c:pt>
                <c:pt idx="9022">
                  <c:v>40801</c:v>
                </c:pt>
                <c:pt idx="9023">
                  <c:v>40802</c:v>
                </c:pt>
                <c:pt idx="9024">
                  <c:v>40803</c:v>
                </c:pt>
                <c:pt idx="9025">
                  <c:v>40804</c:v>
                </c:pt>
                <c:pt idx="9026">
                  <c:v>40805</c:v>
                </c:pt>
                <c:pt idx="9027">
                  <c:v>40806</c:v>
                </c:pt>
                <c:pt idx="9028">
                  <c:v>40807</c:v>
                </c:pt>
                <c:pt idx="9029">
                  <c:v>40808</c:v>
                </c:pt>
                <c:pt idx="9030">
                  <c:v>40809</c:v>
                </c:pt>
                <c:pt idx="9031">
                  <c:v>40810</c:v>
                </c:pt>
                <c:pt idx="9032">
                  <c:v>40811</c:v>
                </c:pt>
                <c:pt idx="9033">
                  <c:v>40812</c:v>
                </c:pt>
                <c:pt idx="9034">
                  <c:v>40813</c:v>
                </c:pt>
                <c:pt idx="9035">
                  <c:v>40814</c:v>
                </c:pt>
                <c:pt idx="9036">
                  <c:v>40815</c:v>
                </c:pt>
                <c:pt idx="9037">
                  <c:v>40816</c:v>
                </c:pt>
                <c:pt idx="9038">
                  <c:v>40817</c:v>
                </c:pt>
                <c:pt idx="9039">
                  <c:v>40818</c:v>
                </c:pt>
                <c:pt idx="9040">
                  <c:v>40819</c:v>
                </c:pt>
                <c:pt idx="9041">
                  <c:v>40820</c:v>
                </c:pt>
                <c:pt idx="9042">
                  <c:v>40821</c:v>
                </c:pt>
                <c:pt idx="9043">
                  <c:v>40822</c:v>
                </c:pt>
                <c:pt idx="9044">
                  <c:v>40823</c:v>
                </c:pt>
                <c:pt idx="9045">
                  <c:v>40824</c:v>
                </c:pt>
                <c:pt idx="9046">
                  <c:v>40825</c:v>
                </c:pt>
                <c:pt idx="9047">
                  <c:v>40826</c:v>
                </c:pt>
                <c:pt idx="9048">
                  <c:v>40827</c:v>
                </c:pt>
                <c:pt idx="9049">
                  <c:v>40828</c:v>
                </c:pt>
                <c:pt idx="9050">
                  <c:v>40829</c:v>
                </c:pt>
                <c:pt idx="9051">
                  <c:v>40830</c:v>
                </c:pt>
                <c:pt idx="9052">
                  <c:v>40831</c:v>
                </c:pt>
                <c:pt idx="9053">
                  <c:v>40832</c:v>
                </c:pt>
                <c:pt idx="9054">
                  <c:v>40833</c:v>
                </c:pt>
                <c:pt idx="9055">
                  <c:v>40834</c:v>
                </c:pt>
                <c:pt idx="9056">
                  <c:v>40835</c:v>
                </c:pt>
                <c:pt idx="9057">
                  <c:v>40836</c:v>
                </c:pt>
                <c:pt idx="9058">
                  <c:v>40837</c:v>
                </c:pt>
                <c:pt idx="9059">
                  <c:v>40838</c:v>
                </c:pt>
                <c:pt idx="9060">
                  <c:v>40839</c:v>
                </c:pt>
                <c:pt idx="9061">
                  <c:v>40840</c:v>
                </c:pt>
                <c:pt idx="9062">
                  <c:v>40841</c:v>
                </c:pt>
                <c:pt idx="9063">
                  <c:v>40842</c:v>
                </c:pt>
                <c:pt idx="9064">
                  <c:v>40843</c:v>
                </c:pt>
                <c:pt idx="9065">
                  <c:v>40844</c:v>
                </c:pt>
                <c:pt idx="9066">
                  <c:v>40845</c:v>
                </c:pt>
                <c:pt idx="9067">
                  <c:v>40846</c:v>
                </c:pt>
                <c:pt idx="9068">
                  <c:v>40847</c:v>
                </c:pt>
                <c:pt idx="9069">
                  <c:v>40848</c:v>
                </c:pt>
                <c:pt idx="9070">
                  <c:v>40849</c:v>
                </c:pt>
                <c:pt idx="9071">
                  <c:v>40850</c:v>
                </c:pt>
                <c:pt idx="9072">
                  <c:v>40851</c:v>
                </c:pt>
                <c:pt idx="9073">
                  <c:v>40852</c:v>
                </c:pt>
                <c:pt idx="9074">
                  <c:v>40853</c:v>
                </c:pt>
                <c:pt idx="9075">
                  <c:v>40854</c:v>
                </c:pt>
                <c:pt idx="9076">
                  <c:v>40855</c:v>
                </c:pt>
                <c:pt idx="9077">
                  <c:v>40856</c:v>
                </c:pt>
                <c:pt idx="9078">
                  <c:v>40857</c:v>
                </c:pt>
                <c:pt idx="9079">
                  <c:v>40858</c:v>
                </c:pt>
                <c:pt idx="9080">
                  <c:v>40859</c:v>
                </c:pt>
                <c:pt idx="9081">
                  <c:v>40860</c:v>
                </c:pt>
                <c:pt idx="9082">
                  <c:v>40861</c:v>
                </c:pt>
                <c:pt idx="9083">
                  <c:v>40862</c:v>
                </c:pt>
                <c:pt idx="9084">
                  <c:v>40863</c:v>
                </c:pt>
                <c:pt idx="9085">
                  <c:v>40864</c:v>
                </c:pt>
                <c:pt idx="9086">
                  <c:v>40865</c:v>
                </c:pt>
                <c:pt idx="9087">
                  <c:v>40866</c:v>
                </c:pt>
                <c:pt idx="9088">
                  <c:v>40867</c:v>
                </c:pt>
                <c:pt idx="9089">
                  <c:v>40868</c:v>
                </c:pt>
                <c:pt idx="9090">
                  <c:v>40869</c:v>
                </c:pt>
                <c:pt idx="9091">
                  <c:v>40870</c:v>
                </c:pt>
                <c:pt idx="9092">
                  <c:v>40871</c:v>
                </c:pt>
                <c:pt idx="9093">
                  <c:v>40872</c:v>
                </c:pt>
                <c:pt idx="9094">
                  <c:v>40873</c:v>
                </c:pt>
                <c:pt idx="9095">
                  <c:v>40874</c:v>
                </c:pt>
                <c:pt idx="9096">
                  <c:v>40875</c:v>
                </c:pt>
                <c:pt idx="9097">
                  <c:v>40876</c:v>
                </c:pt>
                <c:pt idx="9098">
                  <c:v>40877</c:v>
                </c:pt>
                <c:pt idx="9099">
                  <c:v>40878</c:v>
                </c:pt>
                <c:pt idx="9100">
                  <c:v>40879</c:v>
                </c:pt>
                <c:pt idx="9101">
                  <c:v>40880</c:v>
                </c:pt>
                <c:pt idx="9102">
                  <c:v>40881</c:v>
                </c:pt>
                <c:pt idx="9103">
                  <c:v>40882</c:v>
                </c:pt>
                <c:pt idx="9104">
                  <c:v>40883</c:v>
                </c:pt>
                <c:pt idx="9105">
                  <c:v>40884</c:v>
                </c:pt>
                <c:pt idx="9106">
                  <c:v>40885</c:v>
                </c:pt>
                <c:pt idx="9107">
                  <c:v>40886</c:v>
                </c:pt>
                <c:pt idx="9108">
                  <c:v>40887</c:v>
                </c:pt>
                <c:pt idx="9109">
                  <c:v>40888</c:v>
                </c:pt>
                <c:pt idx="9110">
                  <c:v>40889</c:v>
                </c:pt>
                <c:pt idx="9111">
                  <c:v>40890</c:v>
                </c:pt>
                <c:pt idx="9112">
                  <c:v>40891</c:v>
                </c:pt>
                <c:pt idx="9113">
                  <c:v>40892</c:v>
                </c:pt>
                <c:pt idx="9114">
                  <c:v>40893</c:v>
                </c:pt>
                <c:pt idx="9115">
                  <c:v>40894</c:v>
                </c:pt>
                <c:pt idx="9116">
                  <c:v>40895</c:v>
                </c:pt>
                <c:pt idx="9117">
                  <c:v>40896</c:v>
                </c:pt>
                <c:pt idx="9118">
                  <c:v>40897</c:v>
                </c:pt>
                <c:pt idx="9119">
                  <c:v>40898</c:v>
                </c:pt>
                <c:pt idx="9120">
                  <c:v>40899</c:v>
                </c:pt>
                <c:pt idx="9121">
                  <c:v>40900</c:v>
                </c:pt>
                <c:pt idx="9122">
                  <c:v>40901</c:v>
                </c:pt>
                <c:pt idx="9123">
                  <c:v>40902</c:v>
                </c:pt>
                <c:pt idx="9124">
                  <c:v>40903</c:v>
                </c:pt>
                <c:pt idx="9125">
                  <c:v>40904</c:v>
                </c:pt>
                <c:pt idx="9126">
                  <c:v>40905</c:v>
                </c:pt>
                <c:pt idx="9127">
                  <c:v>40906</c:v>
                </c:pt>
                <c:pt idx="9128">
                  <c:v>40907</c:v>
                </c:pt>
                <c:pt idx="9129">
                  <c:v>40908</c:v>
                </c:pt>
                <c:pt idx="9130">
                  <c:v>40909</c:v>
                </c:pt>
                <c:pt idx="9131">
                  <c:v>40910</c:v>
                </c:pt>
                <c:pt idx="9132">
                  <c:v>40911</c:v>
                </c:pt>
                <c:pt idx="9133">
                  <c:v>40912</c:v>
                </c:pt>
                <c:pt idx="9134">
                  <c:v>40913</c:v>
                </c:pt>
                <c:pt idx="9135">
                  <c:v>40914</c:v>
                </c:pt>
                <c:pt idx="9136">
                  <c:v>40915</c:v>
                </c:pt>
                <c:pt idx="9137">
                  <c:v>40916</c:v>
                </c:pt>
                <c:pt idx="9138">
                  <c:v>40917</c:v>
                </c:pt>
                <c:pt idx="9139">
                  <c:v>40918</c:v>
                </c:pt>
                <c:pt idx="9140">
                  <c:v>40919</c:v>
                </c:pt>
                <c:pt idx="9141">
                  <c:v>40920</c:v>
                </c:pt>
                <c:pt idx="9142">
                  <c:v>40921</c:v>
                </c:pt>
                <c:pt idx="9143">
                  <c:v>40922</c:v>
                </c:pt>
                <c:pt idx="9144">
                  <c:v>40923</c:v>
                </c:pt>
                <c:pt idx="9145">
                  <c:v>40924</c:v>
                </c:pt>
                <c:pt idx="9146">
                  <c:v>40925</c:v>
                </c:pt>
                <c:pt idx="9147">
                  <c:v>40926</c:v>
                </c:pt>
                <c:pt idx="9148">
                  <c:v>40927</c:v>
                </c:pt>
                <c:pt idx="9149">
                  <c:v>40928</c:v>
                </c:pt>
                <c:pt idx="9150">
                  <c:v>40929</c:v>
                </c:pt>
                <c:pt idx="9151">
                  <c:v>40930</c:v>
                </c:pt>
                <c:pt idx="9152">
                  <c:v>40931</c:v>
                </c:pt>
                <c:pt idx="9153">
                  <c:v>40932</c:v>
                </c:pt>
                <c:pt idx="9154">
                  <c:v>40933</c:v>
                </c:pt>
                <c:pt idx="9155">
                  <c:v>40934</c:v>
                </c:pt>
                <c:pt idx="9156">
                  <c:v>40935</c:v>
                </c:pt>
                <c:pt idx="9157">
                  <c:v>40936</c:v>
                </c:pt>
                <c:pt idx="9158">
                  <c:v>40937</c:v>
                </c:pt>
                <c:pt idx="9159">
                  <c:v>40938</c:v>
                </c:pt>
                <c:pt idx="9160">
                  <c:v>40939</c:v>
                </c:pt>
                <c:pt idx="9161">
                  <c:v>40940</c:v>
                </c:pt>
                <c:pt idx="9162">
                  <c:v>40941</c:v>
                </c:pt>
                <c:pt idx="9163">
                  <c:v>40942</c:v>
                </c:pt>
                <c:pt idx="9164">
                  <c:v>40943</c:v>
                </c:pt>
                <c:pt idx="9165">
                  <c:v>40944</c:v>
                </c:pt>
                <c:pt idx="9166">
                  <c:v>40945</c:v>
                </c:pt>
                <c:pt idx="9167">
                  <c:v>40946</c:v>
                </c:pt>
                <c:pt idx="9168">
                  <c:v>40947</c:v>
                </c:pt>
                <c:pt idx="9169">
                  <c:v>40948</c:v>
                </c:pt>
                <c:pt idx="9170">
                  <c:v>40949</c:v>
                </c:pt>
                <c:pt idx="9171">
                  <c:v>40950</c:v>
                </c:pt>
                <c:pt idx="9172">
                  <c:v>40951</c:v>
                </c:pt>
                <c:pt idx="9173">
                  <c:v>40952</c:v>
                </c:pt>
                <c:pt idx="9174">
                  <c:v>40953</c:v>
                </c:pt>
                <c:pt idx="9175">
                  <c:v>40954</c:v>
                </c:pt>
                <c:pt idx="9176">
                  <c:v>40955</c:v>
                </c:pt>
                <c:pt idx="9177">
                  <c:v>40956</c:v>
                </c:pt>
                <c:pt idx="9178">
                  <c:v>40957</c:v>
                </c:pt>
                <c:pt idx="9179">
                  <c:v>40958</c:v>
                </c:pt>
                <c:pt idx="9180">
                  <c:v>40959</c:v>
                </c:pt>
                <c:pt idx="9181">
                  <c:v>40960</c:v>
                </c:pt>
                <c:pt idx="9182">
                  <c:v>40961</c:v>
                </c:pt>
                <c:pt idx="9183">
                  <c:v>40962</c:v>
                </c:pt>
                <c:pt idx="9184">
                  <c:v>40963</c:v>
                </c:pt>
                <c:pt idx="9185">
                  <c:v>40964</c:v>
                </c:pt>
                <c:pt idx="9186">
                  <c:v>40965</c:v>
                </c:pt>
                <c:pt idx="9187">
                  <c:v>40966</c:v>
                </c:pt>
                <c:pt idx="9188">
                  <c:v>40967</c:v>
                </c:pt>
                <c:pt idx="9189">
                  <c:v>40968</c:v>
                </c:pt>
                <c:pt idx="9190">
                  <c:v>40969</c:v>
                </c:pt>
                <c:pt idx="9191">
                  <c:v>40970</c:v>
                </c:pt>
                <c:pt idx="9192">
                  <c:v>40971</c:v>
                </c:pt>
                <c:pt idx="9193">
                  <c:v>40972</c:v>
                </c:pt>
                <c:pt idx="9194">
                  <c:v>40973</c:v>
                </c:pt>
                <c:pt idx="9195">
                  <c:v>40974</c:v>
                </c:pt>
                <c:pt idx="9196">
                  <c:v>40975</c:v>
                </c:pt>
                <c:pt idx="9197">
                  <c:v>40976</c:v>
                </c:pt>
                <c:pt idx="9198">
                  <c:v>40977</c:v>
                </c:pt>
                <c:pt idx="9199">
                  <c:v>40978</c:v>
                </c:pt>
                <c:pt idx="9200">
                  <c:v>40979</c:v>
                </c:pt>
                <c:pt idx="9201">
                  <c:v>40980</c:v>
                </c:pt>
                <c:pt idx="9202">
                  <c:v>40981</c:v>
                </c:pt>
                <c:pt idx="9203">
                  <c:v>40982</c:v>
                </c:pt>
                <c:pt idx="9204">
                  <c:v>40983</c:v>
                </c:pt>
                <c:pt idx="9205">
                  <c:v>40984</c:v>
                </c:pt>
                <c:pt idx="9206">
                  <c:v>40985</c:v>
                </c:pt>
                <c:pt idx="9207">
                  <c:v>40986</c:v>
                </c:pt>
                <c:pt idx="9208">
                  <c:v>40987</c:v>
                </c:pt>
                <c:pt idx="9209">
                  <c:v>40988</c:v>
                </c:pt>
                <c:pt idx="9210">
                  <c:v>40989</c:v>
                </c:pt>
                <c:pt idx="9211">
                  <c:v>40990</c:v>
                </c:pt>
                <c:pt idx="9212">
                  <c:v>40991</c:v>
                </c:pt>
                <c:pt idx="9213">
                  <c:v>40992</c:v>
                </c:pt>
                <c:pt idx="9214">
                  <c:v>40993</c:v>
                </c:pt>
                <c:pt idx="9215">
                  <c:v>40994</c:v>
                </c:pt>
                <c:pt idx="9216">
                  <c:v>40995</c:v>
                </c:pt>
                <c:pt idx="9217">
                  <c:v>40996</c:v>
                </c:pt>
                <c:pt idx="9218">
                  <c:v>40997</c:v>
                </c:pt>
                <c:pt idx="9219">
                  <c:v>40998</c:v>
                </c:pt>
                <c:pt idx="9220">
                  <c:v>40999</c:v>
                </c:pt>
                <c:pt idx="9221">
                  <c:v>41000</c:v>
                </c:pt>
                <c:pt idx="9222">
                  <c:v>41001</c:v>
                </c:pt>
                <c:pt idx="9223">
                  <c:v>41002</c:v>
                </c:pt>
                <c:pt idx="9224">
                  <c:v>41003</c:v>
                </c:pt>
                <c:pt idx="9225">
                  <c:v>41004</c:v>
                </c:pt>
                <c:pt idx="9226">
                  <c:v>41005</c:v>
                </c:pt>
                <c:pt idx="9227">
                  <c:v>41006</c:v>
                </c:pt>
                <c:pt idx="9228">
                  <c:v>41007</c:v>
                </c:pt>
                <c:pt idx="9229">
                  <c:v>41008</c:v>
                </c:pt>
                <c:pt idx="9230">
                  <c:v>41009</c:v>
                </c:pt>
                <c:pt idx="9231">
                  <c:v>41010</c:v>
                </c:pt>
                <c:pt idx="9232">
                  <c:v>41011</c:v>
                </c:pt>
                <c:pt idx="9233">
                  <c:v>41012</c:v>
                </c:pt>
                <c:pt idx="9234">
                  <c:v>41013</c:v>
                </c:pt>
                <c:pt idx="9235">
                  <c:v>41014</c:v>
                </c:pt>
                <c:pt idx="9236">
                  <c:v>41015</c:v>
                </c:pt>
                <c:pt idx="9237">
                  <c:v>41016</c:v>
                </c:pt>
                <c:pt idx="9238">
                  <c:v>41017</c:v>
                </c:pt>
                <c:pt idx="9239">
                  <c:v>41018</c:v>
                </c:pt>
                <c:pt idx="9240">
                  <c:v>41019</c:v>
                </c:pt>
                <c:pt idx="9241">
                  <c:v>41020</c:v>
                </c:pt>
                <c:pt idx="9242">
                  <c:v>41021</c:v>
                </c:pt>
                <c:pt idx="9243">
                  <c:v>41022</c:v>
                </c:pt>
                <c:pt idx="9244">
                  <c:v>41023</c:v>
                </c:pt>
                <c:pt idx="9245">
                  <c:v>41024</c:v>
                </c:pt>
                <c:pt idx="9246">
                  <c:v>41025</c:v>
                </c:pt>
                <c:pt idx="9247">
                  <c:v>41026</c:v>
                </c:pt>
                <c:pt idx="9248">
                  <c:v>41027</c:v>
                </c:pt>
                <c:pt idx="9249">
                  <c:v>41028</c:v>
                </c:pt>
                <c:pt idx="9250">
                  <c:v>41029</c:v>
                </c:pt>
                <c:pt idx="9251">
                  <c:v>41030</c:v>
                </c:pt>
                <c:pt idx="9252">
                  <c:v>41031</c:v>
                </c:pt>
                <c:pt idx="9253">
                  <c:v>41032</c:v>
                </c:pt>
                <c:pt idx="9254">
                  <c:v>41033</c:v>
                </c:pt>
                <c:pt idx="9255">
                  <c:v>41034</c:v>
                </c:pt>
                <c:pt idx="9256">
                  <c:v>41035</c:v>
                </c:pt>
                <c:pt idx="9257">
                  <c:v>41036</c:v>
                </c:pt>
                <c:pt idx="9258">
                  <c:v>41037</c:v>
                </c:pt>
                <c:pt idx="9259">
                  <c:v>41038</c:v>
                </c:pt>
                <c:pt idx="9260">
                  <c:v>41039</c:v>
                </c:pt>
                <c:pt idx="9261">
                  <c:v>41040</c:v>
                </c:pt>
                <c:pt idx="9262">
                  <c:v>41041</c:v>
                </c:pt>
                <c:pt idx="9263">
                  <c:v>41042</c:v>
                </c:pt>
                <c:pt idx="9264">
                  <c:v>41043</c:v>
                </c:pt>
                <c:pt idx="9265">
                  <c:v>41044</c:v>
                </c:pt>
                <c:pt idx="9266">
                  <c:v>41045</c:v>
                </c:pt>
                <c:pt idx="9267">
                  <c:v>41046</c:v>
                </c:pt>
                <c:pt idx="9268">
                  <c:v>41047</c:v>
                </c:pt>
                <c:pt idx="9269">
                  <c:v>41048</c:v>
                </c:pt>
                <c:pt idx="9270">
                  <c:v>41049</c:v>
                </c:pt>
                <c:pt idx="9271">
                  <c:v>41050</c:v>
                </c:pt>
                <c:pt idx="9272">
                  <c:v>41051</c:v>
                </c:pt>
                <c:pt idx="9273">
                  <c:v>41052</c:v>
                </c:pt>
                <c:pt idx="9274">
                  <c:v>41053</c:v>
                </c:pt>
                <c:pt idx="9275">
                  <c:v>41054</c:v>
                </c:pt>
                <c:pt idx="9276">
                  <c:v>41055</c:v>
                </c:pt>
                <c:pt idx="9277">
                  <c:v>41056</c:v>
                </c:pt>
                <c:pt idx="9278">
                  <c:v>41057</c:v>
                </c:pt>
                <c:pt idx="9279">
                  <c:v>41058</c:v>
                </c:pt>
                <c:pt idx="9280">
                  <c:v>41059</c:v>
                </c:pt>
                <c:pt idx="9281">
                  <c:v>41060</c:v>
                </c:pt>
                <c:pt idx="9282">
                  <c:v>41061</c:v>
                </c:pt>
                <c:pt idx="9283">
                  <c:v>41062</c:v>
                </c:pt>
                <c:pt idx="9284">
                  <c:v>41063</c:v>
                </c:pt>
                <c:pt idx="9285">
                  <c:v>41064</c:v>
                </c:pt>
                <c:pt idx="9286">
                  <c:v>41065</c:v>
                </c:pt>
                <c:pt idx="9287">
                  <c:v>41066</c:v>
                </c:pt>
                <c:pt idx="9288">
                  <c:v>41067</c:v>
                </c:pt>
                <c:pt idx="9289">
                  <c:v>41068</c:v>
                </c:pt>
                <c:pt idx="9290">
                  <c:v>41069</c:v>
                </c:pt>
                <c:pt idx="9291">
                  <c:v>41070</c:v>
                </c:pt>
                <c:pt idx="9292">
                  <c:v>41071</c:v>
                </c:pt>
                <c:pt idx="9293">
                  <c:v>41072</c:v>
                </c:pt>
                <c:pt idx="9294">
                  <c:v>41073</c:v>
                </c:pt>
                <c:pt idx="9295">
                  <c:v>41074</c:v>
                </c:pt>
                <c:pt idx="9296">
                  <c:v>41075</c:v>
                </c:pt>
                <c:pt idx="9297">
                  <c:v>41076</c:v>
                </c:pt>
                <c:pt idx="9298">
                  <c:v>41077</c:v>
                </c:pt>
                <c:pt idx="9299">
                  <c:v>41078</c:v>
                </c:pt>
                <c:pt idx="9300">
                  <c:v>41079</c:v>
                </c:pt>
                <c:pt idx="9301">
                  <c:v>41080</c:v>
                </c:pt>
                <c:pt idx="9302">
                  <c:v>41081</c:v>
                </c:pt>
                <c:pt idx="9303">
                  <c:v>41082</c:v>
                </c:pt>
                <c:pt idx="9304">
                  <c:v>41083</c:v>
                </c:pt>
                <c:pt idx="9305">
                  <c:v>41084</c:v>
                </c:pt>
                <c:pt idx="9306">
                  <c:v>41085</c:v>
                </c:pt>
                <c:pt idx="9307">
                  <c:v>41086</c:v>
                </c:pt>
                <c:pt idx="9308">
                  <c:v>41087</c:v>
                </c:pt>
                <c:pt idx="9309">
                  <c:v>41088</c:v>
                </c:pt>
                <c:pt idx="9310">
                  <c:v>41089</c:v>
                </c:pt>
                <c:pt idx="9311">
                  <c:v>41090</c:v>
                </c:pt>
                <c:pt idx="9312">
                  <c:v>41091</c:v>
                </c:pt>
                <c:pt idx="9313">
                  <c:v>41092</c:v>
                </c:pt>
                <c:pt idx="9314">
                  <c:v>41093</c:v>
                </c:pt>
                <c:pt idx="9315">
                  <c:v>41094</c:v>
                </c:pt>
                <c:pt idx="9316">
                  <c:v>41095</c:v>
                </c:pt>
                <c:pt idx="9317">
                  <c:v>41096</c:v>
                </c:pt>
                <c:pt idx="9318">
                  <c:v>41097</c:v>
                </c:pt>
                <c:pt idx="9319">
                  <c:v>41098</c:v>
                </c:pt>
                <c:pt idx="9320">
                  <c:v>41099</c:v>
                </c:pt>
                <c:pt idx="9321">
                  <c:v>41100</c:v>
                </c:pt>
                <c:pt idx="9322">
                  <c:v>41101</c:v>
                </c:pt>
                <c:pt idx="9323">
                  <c:v>41102</c:v>
                </c:pt>
                <c:pt idx="9324">
                  <c:v>41103</c:v>
                </c:pt>
                <c:pt idx="9325">
                  <c:v>41104</c:v>
                </c:pt>
                <c:pt idx="9326">
                  <c:v>41105</c:v>
                </c:pt>
                <c:pt idx="9327">
                  <c:v>41106</c:v>
                </c:pt>
                <c:pt idx="9328">
                  <c:v>41107</c:v>
                </c:pt>
                <c:pt idx="9329">
                  <c:v>41108</c:v>
                </c:pt>
                <c:pt idx="9330">
                  <c:v>41109</c:v>
                </c:pt>
                <c:pt idx="9331">
                  <c:v>41110</c:v>
                </c:pt>
                <c:pt idx="9332">
                  <c:v>41111</c:v>
                </c:pt>
                <c:pt idx="9333">
                  <c:v>41112</c:v>
                </c:pt>
                <c:pt idx="9334">
                  <c:v>41113</c:v>
                </c:pt>
                <c:pt idx="9335">
                  <c:v>41114</c:v>
                </c:pt>
                <c:pt idx="9336">
                  <c:v>41115</c:v>
                </c:pt>
                <c:pt idx="9337">
                  <c:v>41116</c:v>
                </c:pt>
                <c:pt idx="9338">
                  <c:v>41117</c:v>
                </c:pt>
                <c:pt idx="9339">
                  <c:v>41118</c:v>
                </c:pt>
                <c:pt idx="9340">
                  <c:v>41119</c:v>
                </c:pt>
                <c:pt idx="9341">
                  <c:v>41120</c:v>
                </c:pt>
                <c:pt idx="9342">
                  <c:v>41121</c:v>
                </c:pt>
                <c:pt idx="9343">
                  <c:v>41122</c:v>
                </c:pt>
                <c:pt idx="9344">
                  <c:v>41123</c:v>
                </c:pt>
                <c:pt idx="9345">
                  <c:v>41124</c:v>
                </c:pt>
                <c:pt idx="9346">
                  <c:v>41125</c:v>
                </c:pt>
                <c:pt idx="9347">
                  <c:v>41126</c:v>
                </c:pt>
                <c:pt idx="9348">
                  <c:v>41127</c:v>
                </c:pt>
                <c:pt idx="9349">
                  <c:v>41128</c:v>
                </c:pt>
                <c:pt idx="9350">
                  <c:v>41129</c:v>
                </c:pt>
                <c:pt idx="9351">
                  <c:v>41130</c:v>
                </c:pt>
                <c:pt idx="9352">
                  <c:v>41131</c:v>
                </c:pt>
                <c:pt idx="9353">
                  <c:v>41132</c:v>
                </c:pt>
                <c:pt idx="9354">
                  <c:v>41133</c:v>
                </c:pt>
                <c:pt idx="9355">
                  <c:v>41134</c:v>
                </c:pt>
                <c:pt idx="9356">
                  <c:v>41135</c:v>
                </c:pt>
                <c:pt idx="9357">
                  <c:v>41136</c:v>
                </c:pt>
                <c:pt idx="9358">
                  <c:v>41137</c:v>
                </c:pt>
                <c:pt idx="9359">
                  <c:v>41138</c:v>
                </c:pt>
                <c:pt idx="9360">
                  <c:v>41139</c:v>
                </c:pt>
                <c:pt idx="9361">
                  <c:v>41140</c:v>
                </c:pt>
                <c:pt idx="9362">
                  <c:v>41141</c:v>
                </c:pt>
                <c:pt idx="9363">
                  <c:v>41142</c:v>
                </c:pt>
                <c:pt idx="9364">
                  <c:v>41143</c:v>
                </c:pt>
                <c:pt idx="9365">
                  <c:v>41144</c:v>
                </c:pt>
                <c:pt idx="9366">
                  <c:v>41145</c:v>
                </c:pt>
                <c:pt idx="9367">
                  <c:v>41146</c:v>
                </c:pt>
                <c:pt idx="9368">
                  <c:v>41147</c:v>
                </c:pt>
                <c:pt idx="9369">
                  <c:v>41148</c:v>
                </c:pt>
                <c:pt idx="9370">
                  <c:v>41149</c:v>
                </c:pt>
                <c:pt idx="9371">
                  <c:v>41150</c:v>
                </c:pt>
                <c:pt idx="9372">
                  <c:v>41151</c:v>
                </c:pt>
                <c:pt idx="9373">
                  <c:v>41152</c:v>
                </c:pt>
                <c:pt idx="9374">
                  <c:v>41153</c:v>
                </c:pt>
                <c:pt idx="9375">
                  <c:v>41154</c:v>
                </c:pt>
                <c:pt idx="9376">
                  <c:v>41155</c:v>
                </c:pt>
                <c:pt idx="9377">
                  <c:v>41156</c:v>
                </c:pt>
                <c:pt idx="9378">
                  <c:v>41157</c:v>
                </c:pt>
                <c:pt idx="9379">
                  <c:v>41158</c:v>
                </c:pt>
                <c:pt idx="9380">
                  <c:v>41159</c:v>
                </c:pt>
                <c:pt idx="9381">
                  <c:v>41160</c:v>
                </c:pt>
                <c:pt idx="9382">
                  <c:v>41161</c:v>
                </c:pt>
                <c:pt idx="9383">
                  <c:v>41162</c:v>
                </c:pt>
                <c:pt idx="9384">
                  <c:v>41163</c:v>
                </c:pt>
                <c:pt idx="9385">
                  <c:v>41164</c:v>
                </c:pt>
                <c:pt idx="9386">
                  <c:v>41165</c:v>
                </c:pt>
                <c:pt idx="9387">
                  <c:v>41166</c:v>
                </c:pt>
                <c:pt idx="9388">
                  <c:v>41167</c:v>
                </c:pt>
                <c:pt idx="9389">
                  <c:v>41168</c:v>
                </c:pt>
                <c:pt idx="9390">
                  <c:v>41169</c:v>
                </c:pt>
                <c:pt idx="9391">
                  <c:v>41170</c:v>
                </c:pt>
                <c:pt idx="9392">
                  <c:v>41171</c:v>
                </c:pt>
                <c:pt idx="9393">
                  <c:v>41172</c:v>
                </c:pt>
                <c:pt idx="9394">
                  <c:v>41173</c:v>
                </c:pt>
                <c:pt idx="9395">
                  <c:v>41174</c:v>
                </c:pt>
                <c:pt idx="9396">
                  <c:v>41175</c:v>
                </c:pt>
                <c:pt idx="9397">
                  <c:v>41176</c:v>
                </c:pt>
                <c:pt idx="9398">
                  <c:v>41177</c:v>
                </c:pt>
                <c:pt idx="9399">
                  <c:v>41178</c:v>
                </c:pt>
                <c:pt idx="9400">
                  <c:v>41179</c:v>
                </c:pt>
                <c:pt idx="9401">
                  <c:v>41180</c:v>
                </c:pt>
                <c:pt idx="9402">
                  <c:v>41181</c:v>
                </c:pt>
                <c:pt idx="9403">
                  <c:v>41182</c:v>
                </c:pt>
                <c:pt idx="9404">
                  <c:v>41183</c:v>
                </c:pt>
                <c:pt idx="9405">
                  <c:v>41184</c:v>
                </c:pt>
                <c:pt idx="9406">
                  <c:v>41185</c:v>
                </c:pt>
                <c:pt idx="9407">
                  <c:v>41186</c:v>
                </c:pt>
                <c:pt idx="9408">
                  <c:v>41187</c:v>
                </c:pt>
                <c:pt idx="9409">
                  <c:v>41188</c:v>
                </c:pt>
                <c:pt idx="9410">
                  <c:v>41189</c:v>
                </c:pt>
                <c:pt idx="9411">
                  <c:v>41190</c:v>
                </c:pt>
                <c:pt idx="9412">
                  <c:v>41191</c:v>
                </c:pt>
                <c:pt idx="9413">
                  <c:v>41192</c:v>
                </c:pt>
                <c:pt idx="9414">
                  <c:v>41193</c:v>
                </c:pt>
                <c:pt idx="9415">
                  <c:v>41194</c:v>
                </c:pt>
                <c:pt idx="9416">
                  <c:v>41195</c:v>
                </c:pt>
                <c:pt idx="9417">
                  <c:v>41196</c:v>
                </c:pt>
                <c:pt idx="9418">
                  <c:v>41197</c:v>
                </c:pt>
                <c:pt idx="9419">
                  <c:v>41198</c:v>
                </c:pt>
                <c:pt idx="9420">
                  <c:v>41199</c:v>
                </c:pt>
                <c:pt idx="9421">
                  <c:v>41200</c:v>
                </c:pt>
                <c:pt idx="9422">
                  <c:v>41201</c:v>
                </c:pt>
                <c:pt idx="9423">
                  <c:v>41202</c:v>
                </c:pt>
                <c:pt idx="9424">
                  <c:v>41203</c:v>
                </c:pt>
                <c:pt idx="9425">
                  <c:v>41204</c:v>
                </c:pt>
                <c:pt idx="9426">
                  <c:v>41205</c:v>
                </c:pt>
                <c:pt idx="9427">
                  <c:v>41206</c:v>
                </c:pt>
                <c:pt idx="9428">
                  <c:v>41207</c:v>
                </c:pt>
                <c:pt idx="9429">
                  <c:v>41208</c:v>
                </c:pt>
                <c:pt idx="9430">
                  <c:v>41209</c:v>
                </c:pt>
                <c:pt idx="9431">
                  <c:v>41210</c:v>
                </c:pt>
                <c:pt idx="9432">
                  <c:v>41211</c:v>
                </c:pt>
                <c:pt idx="9433">
                  <c:v>41212</c:v>
                </c:pt>
                <c:pt idx="9434">
                  <c:v>41213</c:v>
                </c:pt>
                <c:pt idx="9435">
                  <c:v>41214</c:v>
                </c:pt>
                <c:pt idx="9436">
                  <c:v>41215</c:v>
                </c:pt>
                <c:pt idx="9437">
                  <c:v>41216</c:v>
                </c:pt>
                <c:pt idx="9438">
                  <c:v>41217</c:v>
                </c:pt>
                <c:pt idx="9439">
                  <c:v>41218</c:v>
                </c:pt>
                <c:pt idx="9440">
                  <c:v>41219</c:v>
                </c:pt>
                <c:pt idx="9441">
                  <c:v>41220</c:v>
                </c:pt>
                <c:pt idx="9442">
                  <c:v>41221</c:v>
                </c:pt>
                <c:pt idx="9443">
                  <c:v>41222</c:v>
                </c:pt>
                <c:pt idx="9444">
                  <c:v>41223</c:v>
                </c:pt>
                <c:pt idx="9445">
                  <c:v>41224</c:v>
                </c:pt>
                <c:pt idx="9446">
                  <c:v>41225</c:v>
                </c:pt>
                <c:pt idx="9447">
                  <c:v>41226</c:v>
                </c:pt>
                <c:pt idx="9448">
                  <c:v>41227</c:v>
                </c:pt>
                <c:pt idx="9449">
                  <c:v>41228</c:v>
                </c:pt>
                <c:pt idx="9450">
                  <c:v>41229</c:v>
                </c:pt>
                <c:pt idx="9451">
                  <c:v>41230</c:v>
                </c:pt>
                <c:pt idx="9452">
                  <c:v>41231</c:v>
                </c:pt>
                <c:pt idx="9453">
                  <c:v>41232</c:v>
                </c:pt>
                <c:pt idx="9454">
                  <c:v>41233</c:v>
                </c:pt>
                <c:pt idx="9455">
                  <c:v>41234</c:v>
                </c:pt>
                <c:pt idx="9456">
                  <c:v>41235</c:v>
                </c:pt>
                <c:pt idx="9457">
                  <c:v>41236</c:v>
                </c:pt>
                <c:pt idx="9458">
                  <c:v>41237</c:v>
                </c:pt>
                <c:pt idx="9459">
                  <c:v>41238</c:v>
                </c:pt>
                <c:pt idx="9460">
                  <c:v>41239</c:v>
                </c:pt>
                <c:pt idx="9461">
                  <c:v>41240</c:v>
                </c:pt>
                <c:pt idx="9462">
                  <c:v>41241</c:v>
                </c:pt>
                <c:pt idx="9463">
                  <c:v>41242</c:v>
                </c:pt>
                <c:pt idx="9464">
                  <c:v>41243</c:v>
                </c:pt>
                <c:pt idx="9465">
                  <c:v>41244</c:v>
                </c:pt>
                <c:pt idx="9466">
                  <c:v>41245</c:v>
                </c:pt>
                <c:pt idx="9467">
                  <c:v>41246</c:v>
                </c:pt>
                <c:pt idx="9468">
                  <c:v>41247</c:v>
                </c:pt>
                <c:pt idx="9469">
                  <c:v>41248</c:v>
                </c:pt>
                <c:pt idx="9470">
                  <c:v>41249</c:v>
                </c:pt>
                <c:pt idx="9471">
                  <c:v>41250</c:v>
                </c:pt>
                <c:pt idx="9472">
                  <c:v>41251</c:v>
                </c:pt>
                <c:pt idx="9473">
                  <c:v>41252</c:v>
                </c:pt>
                <c:pt idx="9474">
                  <c:v>41253</c:v>
                </c:pt>
                <c:pt idx="9475">
                  <c:v>41254</c:v>
                </c:pt>
                <c:pt idx="9476">
                  <c:v>41255</c:v>
                </c:pt>
                <c:pt idx="9477">
                  <c:v>41256</c:v>
                </c:pt>
                <c:pt idx="9478">
                  <c:v>41257</c:v>
                </c:pt>
                <c:pt idx="9479">
                  <c:v>41258</c:v>
                </c:pt>
                <c:pt idx="9480">
                  <c:v>41259</c:v>
                </c:pt>
                <c:pt idx="9481">
                  <c:v>41260</c:v>
                </c:pt>
                <c:pt idx="9482">
                  <c:v>41261</c:v>
                </c:pt>
                <c:pt idx="9483">
                  <c:v>41262</c:v>
                </c:pt>
                <c:pt idx="9484">
                  <c:v>41263</c:v>
                </c:pt>
                <c:pt idx="9485">
                  <c:v>41264</c:v>
                </c:pt>
                <c:pt idx="9486">
                  <c:v>41265</c:v>
                </c:pt>
                <c:pt idx="9487">
                  <c:v>41266</c:v>
                </c:pt>
                <c:pt idx="9488">
                  <c:v>41267</c:v>
                </c:pt>
                <c:pt idx="9489">
                  <c:v>41268</c:v>
                </c:pt>
                <c:pt idx="9490">
                  <c:v>41269</c:v>
                </c:pt>
                <c:pt idx="9491">
                  <c:v>41270</c:v>
                </c:pt>
                <c:pt idx="9492">
                  <c:v>41271</c:v>
                </c:pt>
                <c:pt idx="9493">
                  <c:v>41272</c:v>
                </c:pt>
                <c:pt idx="9494">
                  <c:v>41273</c:v>
                </c:pt>
                <c:pt idx="9495">
                  <c:v>41274</c:v>
                </c:pt>
                <c:pt idx="9496">
                  <c:v>41275</c:v>
                </c:pt>
                <c:pt idx="9497">
                  <c:v>41276</c:v>
                </c:pt>
                <c:pt idx="9498">
                  <c:v>41277</c:v>
                </c:pt>
                <c:pt idx="9499">
                  <c:v>41278</c:v>
                </c:pt>
                <c:pt idx="9500">
                  <c:v>41279</c:v>
                </c:pt>
                <c:pt idx="9501">
                  <c:v>41280</c:v>
                </c:pt>
                <c:pt idx="9502">
                  <c:v>41281</c:v>
                </c:pt>
                <c:pt idx="9503">
                  <c:v>41282</c:v>
                </c:pt>
                <c:pt idx="9504">
                  <c:v>41283</c:v>
                </c:pt>
                <c:pt idx="9505">
                  <c:v>41284</c:v>
                </c:pt>
                <c:pt idx="9506">
                  <c:v>41285</c:v>
                </c:pt>
                <c:pt idx="9507">
                  <c:v>41286</c:v>
                </c:pt>
                <c:pt idx="9508">
                  <c:v>41287</c:v>
                </c:pt>
                <c:pt idx="9509">
                  <c:v>41288</c:v>
                </c:pt>
                <c:pt idx="9510">
                  <c:v>41289</c:v>
                </c:pt>
                <c:pt idx="9511">
                  <c:v>41290</c:v>
                </c:pt>
                <c:pt idx="9512">
                  <c:v>41291</c:v>
                </c:pt>
                <c:pt idx="9513">
                  <c:v>41292</c:v>
                </c:pt>
                <c:pt idx="9514">
                  <c:v>41293</c:v>
                </c:pt>
                <c:pt idx="9515">
                  <c:v>41294</c:v>
                </c:pt>
                <c:pt idx="9516">
                  <c:v>41295</c:v>
                </c:pt>
                <c:pt idx="9517">
                  <c:v>41296</c:v>
                </c:pt>
                <c:pt idx="9518">
                  <c:v>41297</c:v>
                </c:pt>
                <c:pt idx="9519">
                  <c:v>41298</c:v>
                </c:pt>
                <c:pt idx="9520">
                  <c:v>41299</c:v>
                </c:pt>
                <c:pt idx="9521">
                  <c:v>41300</c:v>
                </c:pt>
                <c:pt idx="9522">
                  <c:v>41301</c:v>
                </c:pt>
                <c:pt idx="9523">
                  <c:v>41302</c:v>
                </c:pt>
                <c:pt idx="9524">
                  <c:v>41303</c:v>
                </c:pt>
                <c:pt idx="9525">
                  <c:v>41304</c:v>
                </c:pt>
                <c:pt idx="9526">
                  <c:v>41305</c:v>
                </c:pt>
                <c:pt idx="9527">
                  <c:v>41306</c:v>
                </c:pt>
                <c:pt idx="9528">
                  <c:v>41307</c:v>
                </c:pt>
                <c:pt idx="9529">
                  <c:v>41308</c:v>
                </c:pt>
                <c:pt idx="9530">
                  <c:v>41309</c:v>
                </c:pt>
                <c:pt idx="9531">
                  <c:v>41310</c:v>
                </c:pt>
                <c:pt idx="9532">
                  <c:v>41311</c:v>
                </c:pt>
                <c:pt idx="9533">
                  <c:v>41312</c:v>
                </c:pt>
                <c:pt idx="9534">
                  <c:v>41313</c:v>
                </c:pt>
                <c:pt idx="9535">
                  <c:v>41314</c:v>
                </c:pt>
                <c:pt idx="9536">
                  <c:v>41315</c:v>
                </c:pt>
                <c:pt idx="9537">
                  <c:v>41316</c:v>
                </c:pt>
                <c:pt idx="9538">
                  <c:v>41317</c:v>
                </c:pt>
                <c:pt idx="9539">
                  <c:v>41318</c:v>
                </c:pt>
                <c:pt idx="9540">
                  <c:v>41319</c:v>
                </c:pt>
                <c:pt idx="9541">
                  <c:v>41320</c:v>
                </c:pt>
                <c:pt idx="9542">
                  <c:v>41321</c:v>
                </c:pt>
                <c:pt idx="9543">
                  <c:v>41322</c:v>
                </c:pt>
                <c:pt idx="9544">
                  <c:v>41323</c:v>
                </c:pt>
                <c:pt idx="9545">
                  <c:v>41324</c:v>
                </c:pt>
                <c:pt idx="9546">
                  <c:v>41325</c:v>
                </c:pt>
                <c:pt idx="9547">
                  <c:v>41326</c:v>
                </c:pt>
                <c:pt idx="9548">
                  <c:v>41327</c:v>
                </c:pt>
                <c:pt idx="9549">
                  <c:v>41328</c:v>
                </c:pt>
                <c:pt idx="9550">
                  <c:v>41329</c:v>
                </c:pt>
                <c:pt idx="9551">
                  <c:v>41330</c:v>
                </c:pt>
                <c:pt idx="9552">
                  <c:v>41331</c:v>
                </c:pt>
                <c:pt idx="9553">
                  <c:v>41332</c:v>
                </c:pt>
                <c:pt idx="9554">
                  <c:v>41333</c:v>
                </c:pt>
                <c:pt idx="9555">
                  <c:v>41334</c:v>
                </c:pt>
                <c:pt idx="9556">
                  <c:v>41335</c:v>
                </c:pt>
                <c:pt idx="9557">
                  <c:v>41336</c:v>
                </c:pt>
                <c:pt idx="9558">
                  <c:v>41337</c:v>
                </c:pt>
                <c:pt idx="9559">
                  <c:v>41338</c:v>
                </c:pt>
                <c:pt idx="9560">
                  <c:v>41339</c:v>
                </c:pt>
                <c:pt idx="9561">
                  <c:v>41340</c:v>
                </c:pt>
                <c:pt idx="9562">
                  <c:v>41341</c:v>
                </c:pt>
                <c:pt idx="9563">
                  <c:v>41342</c:v>
                </c:pt>
                <c:pt idx="9564">
                  <c:v>41343</c:v>
                </c:pt>
                <c:pt idx="9565">
                  <c:v>41344</c:v>
                </c:pt>
                <c:pt idx="9566">
                  <c:v>41345</c:v>
                </c:pt>
                <c:pt idx="9567">
                  <c:v>41346</c:v>
                </c:pt>
                <c:pt idx="9568">
                  <c:v>41347</c:v>
                </c:pt>
                <c:pt idx="9569">
                  <c:v>41348</c:v>
                </c:pt>
                <c:pt idx="9570">
                  <c:v>41349</c:v>
                </c:pt>
                <c:pt idx="9571">
                  <c:v>41350</c:v>
                </c:pt>
                <c:pt idx="9572">
                  <c:v>41351</c:v>
                </c:pt>
                <c:pt idx="9573">
                  <c:v>41352</c:v>
                </c:pt>
                <c:pt idx="9574">
                  <c:v>41353</c:v>
                </c:pt>
                <c:pt idx="9575">
                  <c:v>41354</c:v>
                </c:pt>
                <c:pt idx="9576">
                  <c:v>41355</c:v>
                </c:pt>
                <c:pt idx="9577">
                  <c:v>41356</c:v>
                </c:pt>
                <c:pt idx="9578">
                  <c:v>41357</c:v>
                </c:pt>
                <c:pt idx="9579">
                  <c:v>41358</c:v>
                </c:pt>
                <c:pt idx="9580">
                  <c:v>41359</c:v>
                </c:pt>
                <c:pt idx="9581">
                  <c:v>41360</c:v>
                </c:pt>
                <c:pt idx="9582">
                  <c:v>41361</c:v>
                </c:pt>
                <c:pt idx="9583">
                  <c:v>41362</c:v>
                </c:pt>
                <c:pt idx="9584">
                  <c:v>41363</c:v>
                </c:pt>
                <c:pt idx="9585">
                  <c:v>41364</c:v>
                </c:pt>
                <c:pt idx="9586">
                  <c:v>41365</c:v>
                </c:pt>
                <c:pt idx="9587">
                  <c:v>41366</c:v>
                </c:pt>
                <c:pt idx="9588">
                  <c:v>41367</c:v>
                </c:pt>
                <c:pt idx="9589">
                  <c:v>41368</c:v>
                </c:pt>
                <c:pt idx="9590">
                  <c:v>41369</c:v>
                </c:pt>
                <c:pt idx="9591">
                  <c:v>41370</c:v>
                </c:pt>
                <c:pt idx="9592">
                  <c:v>41371</c:v>
                </c:pt>
                <c:pt idx="9593">
                  <c:v>41372</c:v>
                </c:pt>
                <c:pt idx="9594">
                  <c:v>41373</c:v>
                </c:pt>
                <c:pt idx="9595">
                  <c:v>41374</c:v>
                </c:pt>
                <c:pt idx="9596">
                  <c:v>41375</c:v>
                </c:pt>
                <c:pt idx="9597">
                  <c:v>41376</c:v>
                </c:pt>
                <c:pt idx="9598">
                  <c:v>41377</c:v>
                </c:pt>
                <c:pt idx="9599">
                  <c:v>41378</c:v>
                </c:pt>
                <c:pt idx="9600">
                  <c:v>41379</c:v>
                </c:pt>
                <c:pt idx="9601">
                  <c:v>41380</c:v>
                </c:pt>
                <c:pt idx="9602">
                  <c:v>41381</c:v>
                </c:pt>
                <c:pt idx="9603">
                  <c:v>41382</c:v>
                </c:pt>
                <c:pt idx="9604">
                  <c:v>41383</c:v>
                </c:pt>
                <c:pt idx="9605">
                  <c:v>41384</c:v>
                </c:pt>
                <c:pt idx="9606">
                  <c:v>41385</c:v>
                </c:pt>
                <c:pt idx="9607">
                  <c:v>41386</c:v>
                </c:pt>
                <c:pt idx="9608">
                  <c:v>41387</c:v>
                </c:pt>
                <c:pt idx="9609">
                  <c:v>41388</c:v>
                </c:pt>
                <c:pt idx="9610">
                  <c:v>41389</c:v>
                </c:pt>
                <c:pt idx="9611">
                  <c:v>41390</c:v>
                </c:pt>
                <c:pt idx="9612">
                  <c:v>41391</c:v>
                </c:pt>
                <c:pt idx="9613">
                  <c:v>41392</c:v>
                </c:pt>
                <c:pt idx="9614">
                  <c:v>41393</c:v>
                </c:pt>
                <c:pt idx="9615">
                  <c:v>41394</c:v>
                </c:pt>
                <c:pt idx="9616">
                  <c:v>41395</c:v>
                </c:pt>
                <c:pt idx="9617">
                  <c:v>41396</c:v>
                </c:pt>
                <c:pt idx="9618">
                  <c:v>41397</c:v>
                </c:pt>
                <c:pt idx="9619">
                  <c:v>41398</c:v>
                </c:pt>
                <c:pt idx="9620">
                  <c:v>41399</c:v>
                </c:pt>
                <c:pt idx="9621">
                  <c:v>41400</c:v>
                </c:pt>
                <c:pt idx="9622">
                  <c:v>41401</c:v>
                </c:pt>
                <c:pt idx="9623">
                  <c:v>41402</c:v>
                </c:pt>
                <c:pt idx="9624">
                  <c:v>41403</c:v>
                </c:pt>
                <c:pt idx="9625">
                  <c:v>41404</c:v>
                </c:pt>
                <c:pt idx="9626">
                  <c:v>41405</c:v>
                </c:pt>
                <c:pt idx="9627">
                  <c:v>41406</c:v>
                </c:pt>
                <c:pt idx="9628">
                  <c:v>41407</c:v>
                </c:pt>
                <c:pt idx="9629">
                  <c:v>41408</c:v>
                </c:pt>
                <c:pt idx="9630">
                  <c:v>41409</c:v>
                </c:pt>
                <c:pt idx="9631">
                  <c:v>41410</c:v>
                </c:pt>
                <c:pt idx="9632">
                  <c:v>41411</c:v>
                </c:pt>
                <c:pt idx="9633">
                  <c:v>41412</c:v>
                </c:pt>
                <c:pt idx="9634">
                  <c:v>41413</c:v>
                </c:pt>
                <c:pt idx="9635">
                  <c:v>41414</c:v>
                </c:pt>
                <c:pt idx="9636">
                  <c:v>41415</c:v>
                </c:pt>
                <c:pt idx="9637">
                  <c:v>41416</c:v>
                </c:pt>
                <c:pt idx="9638">
                  <c:v>41417</c:v>
                </c:pt>
                <c:pt idx="9639">
                  <c:v>41418</c:v>
                </c:pt>
                <c:pt idx="9640">
                  <c:v>41419</c:v>
                </c:pt>
                <c:pt idx="9641">
                  <c:v>41420</c:v>
                </c:pt>
                <c:pt idx="9642">
                  <c:v>41421</c:v>
                </c:pt>
                <c:pt idx="9643">
                  <c:v>41422</c:v>
                </c:pt>
                <c:pt idx="9644">
                  <c:v>41423</c:v>
                </c:pt>
                <c:pt idx="9645">
                  <c:v>41424</c:v>
                </c:pt>
                <c:pt idx="9646">
                  <c:v>41425</c:v>
                </c:pt>
                <c:pt idx="9647">
                  <c:v>41426</c:v>
                </c:pt>
                <c:pt idx="9648">
                  <c:v>41427</c:v>
                </c:pt>
                <c:pt idx="9649">
                  <c:v>41428</c:v>
                </c:pt>
                <c:pt idx="9650">
                  <c:v>41429</c:v>
                </c:pt>
                <c:pt idx="9651">
                  <c:v>41430</c:v>
                </c:pt>
                <c:pt idx="9652">
                  <c:v>41431</c:v>
                </c:pt>
                <c:pt idx="9653">
                  <c:v>41432</c:v>
                </c:pt>
                <c:pt idx="9654">
                  <c:v>41433</c:v>
                </c:pt>
                <c:pt idx="9655">
                  <c:v>41434</c:v>
                </c:pt>
                <c:pt idx="9656">
                  <c:v>41435</c:v>
                </c:pt>
                <c:pt idx="9657">
                  <c:v>41436</c:v>
                </c:pt>
                <c:pt idx="9658">
                  <c:v>41437</c:v>
                </c:pt>
                <c:pt idx="9659">
                  <c:v>41438</c:v>
                </c:pt>
                <c:pt idx="9660">
                  <c:v>41439</c:v>
                </c:pt>
                <c:pt idx="9661">
                  <c:v>41440</c:v>
                </c:pt>
                <c:pt idx="9662">
                  <c:v>41441</c:v>
                </c:pt>
                <c:pt idx="9663">
                  <c:v>41442</c:v>
                </c:pt>
                <c:pt idx="9664">
                  <c:v>41443</c:v>
                </c:pt>
                <c:pt idx="9665">
                  <c:v>41444</c:v>
                </c:pt>
                <c:pt idx="9666">
                  <c:v>41445</c:v>
                </c:pt>
                <c:pt idx="9667">
                  <c:v>41446</c:v>
                </c:pt>
                <c:pt idx="9668">
                  <c:v>41447</c:v>
                </c:pt>
                <c:pt idx="9669">
                  <c:v>41448</c:v>
                </c:pt>
                <c:pt idx="9670">
                  <c:v>41449</c:v>
                </c:pt>
                <c:pt idx="9671">
                  <c:v>41450</c:v>
                </c:pt>
                <c:pt idx="9672">
                  <c:v>41451</c:v>
                </c:pt>
                <c:pt idx="9673">
                  <c:v>41452</c:v>
                </c:pt>
                <c:pt idx="9674">
                  <c:v>41453</c:v>
                </c:pt>
                <c:pt idx="9675">
                  <c:v>41454</c:v>
                </c:pt>
                <c:pt idx="9676">
                  <c:v>41455</c:v>
                </c:pt>
                <c:pt idx="9677">
                  <c:v>41456</c:v>
                </c:pt>
                <c:pt idx="9678">
                  <c:v>41457</c:v>
                </c:pt>
                <c:pt idx="9679">
                  <c:v>41458</c:v>
                </c:pt>
                <c:pt idx="9680">
                  <c:v>41459</c:v>
                </c:pt>
                <c:pt idx="9681">
                  <c:v>41460</c:v>
                </c:pt>
                <c:pt idx="9682">
                  <c:v>41461</c:v>
                </c:pt>
                <c:pt idx="9683">
                  <c:v>41462</c:v>
                </c:pt>
                <c:pt idx="9684">
                  <c:v>41463</c:v>
                </c:pt>
                <c:pt idx="9685">
                  <c:v>41464</c:v>
                </c:pt>
                <c:pt idx="9686">
                  <c:v>41465</c:v>
                </c:pt>
                <c:pt idx="9687">
                  <c:v>41466</c:v>
                </c:pt>
                <c:pt idx="9688">
                  <c:v>41467</c:v>
                </c:pt>
                <c:pt idx="9689">
                  <c:v>41468</c:v>
                </c:pt>
                <c:pt idx="9690">
                  <c:v>41469</c:v>
                </c:pt>
                <c:pt idx="9691">
                  <c:v>41470</c:v>
                </c:pt>
                <c:pt idx="9692">
                  <c:v>41471</c:v>
                </c:pt>
                <c:pt idx="9693">
                  <c:v>41472</c:v>
                </c:pt>
                <c:pt idx="9694">
                  <c:v>41473</c:v>
                </c:pt>
                <c:pt idx="9695">
                  <c:v>41474</c:v>
                </c:pt>
                <c:pt idx="9696">
                  <c:v>41475</c:v>
                </c:pt>
                <c:pt idx="9697">
                  <c:v>41476</c:v>
                </c:pt>
                <c:pt idx="9698">
                  <c:v>41477</c:v>
                </c:pt>
                <c:pt idx="9699">
                  <c:v>41478</c:v>
                </c:pt>
                <c:pt idx="9700">
                  <c:v>41479</c:v>
                </c:pt>
                <c:pt idx="9701">
                  <c:v>41480</c:v>
                </c:pt>
                <c:pt idx="9702">
                  <c:v>41481</c:v>
                </c:pt>
                <c:pt idx="9703">
                  <c:v>41482</c:v>
                </c:pt>
                <c:pt idx="9704">
                  <c:v>41483</c:v>
                </c:pt>
                <c:pt idx="9705">
                  <c:v>41484</c:v>
                </c:pt>
                <c:pt idx="9706">
                  <c:v>41485</c:v>
                </c:pt>
                <c:pt idx="9707">
                  <c:v>41486</c:v>
                </c:pt>
                <c:pt idx="9708">
                  <c:v>41487</c:v>
                </c:pt>
                <c:pt idx="9709">
                  <c:v>41488</c:v>
                </c:pt>
                <c:pt idx="9710">
                  <c:v>41489</c:v>
                </c:pt>
                <c:pt idx="9711">
                  <c:v>41490</c:v>
                </c:pt>
                <c:pt idx="9712">
                  <c:v>41491</c:v>
                </c:pt>
                <c:pt idx="9713">
                  <c:v>41492</c:v>
                </c:pt>
                <c:pt idx="9714">
                  <c:v>41493</c:v>
                </c:pt>
                <c:pt idx="9715">
                  <c:v>41494</c:v>
                </c:pt>
                <c:pt idx="9716">
                  <c:v>41495</c:v>
                </c:pt>
                <c:pt idx="9717">
                  <c:v>41496</c:v>
                </c:pt>
                <c:pt idx="9718">
                  <c:v>41497</c:v>
                </c:pt>
                <c:pt idx="9719">
                  <c:v>41498</c:v>
                </c:pt>
                <c:pt idx="9720">
                  <c:v>41499</c:v>
                </c:pt>
                <c:pt idx="9721">
                  <c:v>41500</c:v>
                </c:pt>
                <c:pt idx="9722">
                  <c:v>41501</c:v>
                </c:pt>
                <c:pt idx="9723">
                  <c:v>41502</c:v>
                </c:pt>
                <c:pt idx="9724">
                  <c:v>41503</c:v>
                </c:pt>
                <c:pt idx="9725">
                  <c:v>41504</c:v>
                </c:pt>
                <c:pt idx="9726">
                  <c:v>41505</c:v>
                </c:pt>
                <c:pt idx="9727">
                  <c:v>41506</c:v>
                </c:pt>
                <c:pt idx="9728">
                  <c:v>41507</c:v>
                </c:pt>
                <c:pt idx="9729">
                  <c:v>41508</c:v>
                </c:pt>
                <c:pt idx="9730">
                  <c:v>41509</c:v>
                </c:pt>
                <c:pt idx="9731">
                  <c:v>41510</c:v>
                </c:pt>
                <c:pt idx="9732">
                  <c:v>41511</c:v>
                </c:pt>
                <c:pt idx="9733">
                  <c:v>41512</c:v>
                </c:pt>
                <c:pt idx="9734">
                  <c:v>41513</c:v>
                </c:pt>
                <c:pt idx="9735">
                  <c:v>41514</c:v>
                </c:pt>
                <c:pt idx="9736">
                  <c:v>41515</c:v>
                </c:pt>
                <c:pt idx="9737">
                  <c:v>41516</c:v>
                </c:pt>
                <c:pt idx="9738">
                  <c:v>41517</c:v>
                </c:pt>
                <c:pt idx="9739">
                  <c:v>41518</c:v>
                </c:pt>
                <c:pt idx="9740">
                  <c:v>41519</c:v>
                </c:pt>
                <c:pt idx="9741">
                  <c:v>41520</c:v>
                </c:pt>
                <c:pt idx="9742">
                  <c:v>41521</c:v>
                </c:pt>
                <c:pt idx="9743">
                  <c:v>41522</c:v>
                </c:pt>
                <c:pt idx="9744">
                  <c:v>41523</c:v>
                </c:pt>
                <c:pt idx="9745">
                  <c:v>41524</c:v>
                </c:pt>
                <c:pt idx="9746">
                  <c:v>41525</c:v>
                </c:pt>
                <c:pt idx="9747">
                  <c:v>41526</c:v>
                </c:pt>
                <c:pt idx="9748">
                  <c:v>41527</c:v>
                </c:pt>
                <c:pt idx="9749">
                  <c:v>41528</c:v>
                </c:pt>
                <c:pt idx="9750">
                  <c:v>41529</c:v>
                </c:pt>
                <c:pt idx="9751">
                  <c:v>41530</c:v>
                </c:pt>
                <c:pt idx="9752">
                  <c:v>41531</c:v>
                </c:pt>
                <c:pt idx="9753">
                  <c:v>41532</c:v>
                </c:pt>
                <c:pt idx="9754">
                  <c:v>41533</c:v>
                </c:pt>
                <c:pt idx="9755">
                  <c:v>41534</c:v>
                </c:pt>
                <c:pt idx="9756">
                  <c:v>41535</c:v>
                </c:pt>
                <c:pt idx="9757">
                  <c:v>41536</c:v>
                </c:pt>
                <c:pt idx="9758">
                  <c:v>41537</c:v>
                </c:pt>
                <c:pt idx="9759">
                  <c:v>41538</c:v>
                </c:pt>
                <c:pt idx="9760">
                  <c:v>41539</c:v>
                </c:pt>
                <c:pt idx="9761">
                  <c:v>41540</c:v>
                </c:pt>
                <c:pt idx="9762">
                  <c:v>41541</c:v>
                </c:pt>
                <c:pt idx="9763">
                  <c:v>41542</c:v>
                </c:pt>
                <c:pt idx="9764">
                  <c:v>41543</c:v>
                </c:pt>
                <c:pt idx="9765">
                  <c:v>41544</c:v>
                </c:pt>
                <c:pt idx="9766">
                  <c:v>41545</c:v>
                </c:pt>
                <c:pt idx="9767">
                  <c:v>41546</c:v>
                </c:pt>
                <c:pt idx="9768">
                  <c:v>41547</c:v>
                </c:pt>
                <c:pt idx="9769">
                  <c:v>41548</c:v>
                </c:pt>
                <c:pt idx="9770">
                  <c:v>41549</c:v>
                </c:pt>
                <c:pt idx="9771">
                  <c:v>41550</c:v>
                </c:pt>
                <c:pt idx="9772">
                  <c:v>41551</c:v>
                </c:pt>
                <c:pt idx="9773">
                  <c:v>41552</c:v>
                </c:pt>
                <c:pt idx="9774">
                  <c:v>41553</c:v>
                </c:pt>
                <c:pt idx="9775">
                  <c:v>41554</c:v>
                </c:pt>
                <c:pt idx="9776">
                  <c:v>41555</c:v>
                </c:pt>
                <c:pt idx="9777">
                  <c:v>41556</c:v>
                </c:pt>
                <c:pt idx="9778">
                  <c:v>41557</c:v>
                </c:pt>
                <c:pt idx="9779">
                  <c:v>41558</c:v>
                </c:pt>
                <c:pt idx="9780">
                  <c:v>41559</c:v>
                </c:pt>
                <c:pt idx="9781">
                  <c:v>41560</c:v>
                </c:pt>
                <c:pt idx="9782">
                  <c:v>41561</c:v>
                </c:pt>
                <c:pt idx="9783">
                  <c:v>41562</c:v>
                </c:pt>
                <c:pt idx="9784">
                  <c:v>41563</c:v>
                </c:pt>
                <c:pt idx="9785">
                  <c:v>41564</c:v>
                </c:pt>
                <c:pt idx="9786">
                  <c:v>41565</c:v>
                </c:pt>
                <c:pt idx="9787">
                  <c:v>41566</c:v>
                </c:pt>
                <c:pt idx="9788">
                  <c:v>41567</c:v>
                </c:pt>
                <c:pt idx="9789">
                  <c:v>41568</c:v>
                </c:pt>
                <c:pt idx="9790">
                  <c:v>41569</c:v>
                </c:pt>
                <c:pt idx="9791">
                  <c:v>41570</c:v>
                </c:pt>
                <c:pt idx="9792">
                  <c:v>41571</c:v>
                </c:pt>
                <c:pt idx="9793">
                  <c:v>41572</c:v>
                </c:pt>
                <c:pt idx="9794">
                  <c:v>41573</c:v>
                </c:pt>
                <c:pt idx="9795">
                  <c:v>41574</c:v>
                </c:pt>
                <c:pt idx="9796">
                  <c:v>41575</c:v>
                </c:pt>
                <c:pt idx="9797">
                  <c:v>41576</c:v>
                </c:pt>
                <c:pt idx="9798">
                  <c:v>41577</c:v>
                </c:pt>
                <c:pt idx="9799">
                  <c:v>41578</c:v>
                </c:pt>
                <c:pt idx="9800">
                  <c:v>41579</c:v>
                </c:pt>
                <c:pt idx="9801">
                  <c:v>41580</c:v>
                </c:pt>
                <c:pt idx="9802">
                  <c:v>41581</c:v>
                </c:pt>
                <c:pt idx="9803">
                  <c:v>41582</c:v>
                </c:pt>
                <c:pt idx="9804">
                  <c:v>41583</c:v>
                </c:pt>
                <c:pt idx="9805">
                  <c:v>41584</c:v>
                </c:pt>
                <c:pt idx="9806">
                  <c:v>41585</c:v>
                </c:pt>
                <c:pt idx="9807">
                  <c:v>41586</c:v>
                </c:pt>
                <c:pt idx="9808">
                  <c:v>41587</c:v>
                </c:pt>
                <c:pt idx="9809">
                  <c:v>41588</c:v>
                </c:pt>
                <c:pt idx="9810">
                  <c:v>41589</c:v>
                </c:pt>
                <c:pt idx="9811">
                  <c:v>41590</c:v>
                </c:pt>
                <c:pt idx="9812">
                  <c:v>41591</c:v>
                </c:pt>
                <c:pt idx="9813">
                  <c:v>41592</c:v>
                </c:pt>
                <c:pt idx="9814">
                  <c:v>41593</c:v>
                </c:pt>
                <c:pt idx="9815">
                  <c:v>41594</c:v>
                </c:pt>
                <c:pt idx="9816">
                  <c:v>41595</c:v>
                </c:pt>
                <c:pt idx="9817">
                  <c:v>41596</c:v>
                </c:pt>
                <c:pt idx="9818">
                  <c:v>41597</c:v>
                </c:pt>
                <c:pt idx="9819">
                  <c:v>41598</c:v>
                </c:pt>
                <c:pt idx="9820">
                  <c:v>41599</c:v>
                </c:pt>
                <c:pt idx="9821">
                  <c:v>41600</c:v>
                </c:pt>
                <c:pt idx="9822">
                  <c:v>41601</c:v>
                </c:pt>
                <c:pt idx="9823">
                  <c:v>41602</c:v>
                </c:pt>
                <c:pt idx="9824">
                  <c:v>41603</c:v>
                </c:pt>
                <c:pt idx="9825">
                  <c:v>41604</c:v>
                </c:pt>
                <c:pt idx="9826">
                  <c:v>41605</c:v>
                </c:pt>
                <c:pt idx="9827">
                  <c:v>41606</c:v>
                </c:pt>
                <c:pt idx="9828">
                  <c:v>41607</c:v>
                </c:pt>
                <c:pt idx="9829">
                  <c:v>41608</c:v>
                </c:pt>
                <c:pt idx="9830">
                  <c:v>41609</c:v>
                </c:pt>
                <c:pt idx="9831">
                  <c:v>41610</c:v>
                </c:pt>
                <c:pt idx="9832">
                  <c:v>41611</c:v>
                </c:pt>
                <c:pt idx="9833">
                  <c:v>41612</c:v>
                </c:pt>
                <c:pt idx="9834">
                  <c:v>41613</c:v>
                </c:pt>
                <c:pt idx="9835">
                  <c:v>41614</c:v>
                </c:pt>
                <c:pt idx="9836">
                  <c:v>41615</c:v>
                </c:pt>
                <c:pt idx="9837">
                  <c:v>41616</c:v>
                </c:pt>
                <c:pt idx="9838">
                  <c:v>41617</c:v>
                </c:pt>
                <c:pt idx="9839">
                  <c:v>41618</c:v>
                </c:pt>
                <c:pt idx="9840">
                  <c:v>41619</c:v>
                </c:pt>
                <c:pt idx="9841">
                  <c:v>41620</c:v>
                </c:pt>
                <c:pt idx="9842">
                  <c:v>41621</c:v>
                </c:pt>
                <c:pt idx="9843">
                  <c:v>41622</c:v>
                </c:pt>
                <c:pt idx="9844">
                  <c:v>41623</c:v>
                </c:pt>
                <c:pt idx="9845">
                  <c:v>41624</c:v>
                </c:pt>
                <c:pt idx="9846">
                  <c:v>41625</c:v>
                </c:pt>
                <c:pt idx="9847">
                  <c:v>41626</c:v>
                </c:pt>
                <c:pt idx="9848">
                  <c:v>41627</c:v>
                </c:pt>
                <c:pt idx="9849">
                  <c:v>41628</c:v>
                </c:pt>
                <c:pt idx="9850">
                  <c:v>41629</c:v>
                </c:pt>
                <c:pt idx="9851">
                  <c:v>41630</c:v>
                </c:pt>
                <c:pt idx="9852">
                  <c:v>41631</c:v>
                </c:pt>
                <c:pt idx="9853">
                  <c:v>41632</c:v>
                </c:pt>
                <c:pt idx="9854">
                  <c:v>41633</c:v>
                </c:pt>
                <c:pt idx="9855">
                  <c:v>41634</c:v>
                </c:pt>
                <c:pt idx="9856">
                  <c:v>41635</c:v>
                </c:pt>
                <c:pt idx="9857">
                  <c:v>41636</c:v>
                </c:pt>
                <c:pt idx="9858">
                  <c:v>41637</c:v>
                </c:pt>
                <c:pt idx="9859">
                  <c:v>41638</c:v>
                </c:pt>
                <c:pt idx="9860">
                  <c:v>41639</c:v>
                </c:pt>
                <c:pt idx="9861">
                  <c:v>41640</c:v>
                </c:pt>
                <c:pt idx="9862">
                  <c:v>41641</c:v>
                </c:pt>
                <c:pt idx="9863">
                  <c:v>41642</c:v>
                </c:pt>
                <c:pt idx="9864">
                  <c:v>41643</c:v>
                </c:pt>
                <c:pt idx="9865">
                  <c:v>41644</c:v>
                </c:pt>
                <c:pt idx="9866">
                  <c:v>41645</c:v>
                </c:pt>
                <c:pt idx="9867">
                  <c:v>41646</c:v>
                </c:pt>
                <c:pt idx="9868">
                  <c:v>41647</c:v>
                </c:pt>
                <c:pt idx="9869">
                  <c:v>41648</c:v>
                </c:pt>
                <c:pt idx="9870">
                  <c:v>41649</c:v>
                </c:pt>
                <c:pt idx="9871">
                  <c:v>41650</c:v>
                </c:pt>
                <c:pt idx="9872">
                  <c:v>41651</c:v>
                </c:pt>
                <c:pt idx="9873">
                  <c:v>41652</c:v>
                </c:pt>
                <c:pt idx="9874">
                  <c:v>41653</c:v>
                </c:pt>
                <c:pt idx="9875">
                  <c:v>41654</c:v>
                </c:pt>
                <c:pt idx="9876">
                  <c:v>41655</c:v>
                </c:pt>
                <c:pt idx="9877">
                  <c:v>41656</c:v>
                </c:pt>
                <c:pt idx="9878">
                  <c:v>41657</c:v>
                </c:pt>
                <c:pt idx="9879">
                  <c:v>41658</c:v>
                </c:pt>
                <c:pt idx="9880">
                  <c:v>41659</c:v>
                </c:pt>
                <c:pt idx="9881">
                  <c:v>41660</c:v>
                </c:pt>
                <c:pt idx="9882">
                  <c:v>41661</c:v>
                </c:pt>
                <c:pt idx="9883">
                  <c:v>41662</c:v>
                </c:pt>
                <c:pt idx="9884">
                  <c:v>41663</c:v>
                </c:pt>
                <c:pt idx="9885">
                  <c:v>41664</c:v>
                </c:pt>
                <c:pt idx="9886">
                  <c:v>41665</c:v>
                </c:pt>
                <c:pt idx="9887">
                  <c:v>41666</c:v>
                </c:pt>
                <c:pt idx="9888">
                  <c:v>41667</c:v>
                </c:pt>
                <c:pt idx="9889">
                  <c:v>41668</c:v>
                </c:pt>
                <c:pt idx="9890">
                  <c:v>41669</c:v>
                </c:pt>
                <c:pt idx="9891">
                  <c:v>41670</c:v>
                </c:pt>
                <c:pt idx="9892">
                  <c:v>41671</c:v>
                </c:pt>
                <c:pt idx="9893">
                  <c:v>41672</c:v>
                </c:pt>
                <c:pt idx="9894">
                  <c:v>41673</c:v>
                </c:pt>
                <c:pt idx="9895">
                  <c:v>41674</c:v>
                </c:pt>
                <c:pt idx="9896">
                  <c:v>41675</c:v>
                </c:pt>
                <c:pt idx="9897">
                  <c:v>41676</c:v>
                </c:pt>
                <c:pt idx="9898">
                  <c:v>41677</c:v>
                </c:pt>
                <c:pt idx="9899">
                  <c:v>41678</c:v>
                </c:pt>
                <c:pt idx="9900">
                  <c:v>41679</c:v>
                </c:pt>
                <c:pt idx="9901">
                  <c:v>41680</c:v>
                </c:pt>
                <c:pt idx="9902">
                  <c:v>41681</c:v>
                </c:pt>
                <c:pt idx="9903">
                  <c:v>41682</c:v>
                </c:pt>
                <c:pt idx="9904">
                  <c:v>41683</c:v>
                </c:pt>
                <c:pt idx="9905">
                  <c:v>41684</c:v>
                </c:pt>
                <c:pt idx="9906">
                  <c:v>41685</c:v>
                </c:pt>
                <c:pt idx="9907">
                  <c:v>41686</c:v>
                </c:pt>
                <c:pt idx="9908">
                  <c:v>41687</c:v>
                </c:pt>
                <c:pt idx="9909">
                  <c:v>41688</c:v>
                </c:pt>
                <c:pt idx="9910">
                  <c:v>41689</c:v>
                </c:pt>
                <c:pt idx="9911">
                  <c:v>41690</c:v>
                </c:pt>
                <c:pt idx="9912">
                  <c:v>41691</c:v>
                </c:pt>
                <c:pt idx="9913">
                  <c:v>41692</c:v>
                </c:pt>
                <c:pt idx="9914">
                  <c:v>41693</c:v>
                </c:pt>
                <c:pt idx="9915">
                  <c:v>41694</c:v>
                </c:pt>
                <c:pt idx="9916">
                  <c:v>41695</c:v>
                </c:pt>
                <c:pt idx="9917">
                  <c:v>41696</c:v>
                </c:pt>
                <c:pt idx="9918">
                  <c:v>41697</c:v>
                </c:pt>
                <c:pt idx="9919">
                  <c:v>41698</c:v>
                </c:pt>
                <c:pt idx="9920">
                  <c:v>41699</c:v>
                </c:pt>
                <c:pt idx="9921">
                  <c:v>41700</c:v>
                </c:pt>
                <c:pt idx="9922">
                  <c:v>41701</c:v>
                </c:pt>
                <c:pt idx="9923">
                  <c:v>41702</c:v>
                </c:pt>
                <c:pt idx="9924">
                  <c:v>41703</c:v>
                </c:pt>
                <c:pt idx="9925">
                  <c:v>41704</c:v>
                </c:pt>
                <c:pt idx="9926">
                  <c:v>41705</c:v>
                </c:pt>
                <c:pt idx="9927">
                  <c:v>41706</c:v>
                </c:pt>
                <c:pt idx="9928">
                  <c:v>41707</c:v>
                </c:pt>
                <c:pt idx="9929">
                  <c:v>41708</c:v>
                </c:pt>
                <c:pt idx="9930">
                  <c:v>41709</c:v>
                </c:pt>
                <c:pt idx="9931">
                  <c:v>41710</c:v>
                </c:pt>
                <c:pt idx="9932">
                  <c:v>41711</c:v>
                </c:pt>
                <c:pt idx="9933">
                  <c:v>41712</c:v>
                </c:pt>
                <c:pt idx="9934">
                  <c:v>41713</c:v>
                </c:pt>
                <c:pt idx="9935">
                  <c:v>41714</c:v>
                </c:pt>
                <c:pt idx="9936">
                  <c:v>41715</c:v>
                </c:pt>
                <c:pt idx="9937">
                  <c:v>41716</c:v>
                </c:pt>
                <c:pt idx="9938">
                  <c:v>41717</c:v>
                </c:pt>
                <c:pt idx="9939">
                  <c:v>41718</c:v>
                </c:pt>
                <c:pt idx="9940">
                  <c:v>41719</c:v>
                </c:pt>
                <c:pt idx="9941">
                  <c:v>41720</c:v>
                </c:pt>
                <c:pt idx="9942">
                  <c:v>41721</c:v>
                </c:pt>
                <c:pt idx="9943">
                  <c:v>41722</c:v>
                </c:pt>
                <c:pt idx="9944">
                  <c:v>41723</c:v>
                </c:pt>
                <c:pt idx="9945">
                  <c:v>41724</c:v>
                </c:pt>
                <c:pt idx="9946">
                  <c:v>41725</c:v>
                </c:pt>
                <c:pt idx="9947">
                  <c:v>41726</c:v>
                </c:pt>
                <c:pt idx="9948">
                  <c:v>41727</c:v>
                </c:pt>
                <c:pt idx="9949">
                  <c:v>41728</c:v>
                </c:pt>
                <c:pt idx="9950">
                  <c:v>41729</c:v>
                </c:pt>
                <c:pt idx="9951">
                  <c:v>41730</c:v>
                </c:pt>
                <c:pt idx="9952">
                  <c:v>41731</c:v>
                </c:pt>
                <c:pt idx="9953">
                  <c:v>41732</c:v>
                </c:pt>
                <c:pt idx="9954">
                  <c:v>41733</c:v>
                </c:pt>
                <c:pt idx="9955">
                  <c:v>41734</c:v>
                </c:pt>
                <c:pt idx="9956">
                  <c:v>41735</c:v>
                </c:pt>
                <c:pt idx="9957">
                  <c:v>41736</c:v>
                </c:pt>
                <c:pt idx="9958">
                  <c:v>41737</c:v>
                </c:pt>
                <c:pt idx="9959">
                  <c:v>41738</c:v>
                </c:pt>
                <c:pt idx="9960">
                  <c:v>41739</c:v>
                </c:pt>
                <c:pt idx="9961">
                  <c:v>41740</c:v>
                </c:pt>
                <c:pt idx="9962">
                  <c:v>41741</c:v>
                </c:pt>
                <c:pt idx="9963">
                  <c:v>41742</c:v>
                </c:pt>
                <c:pt idx="9964">
                  <c:v>41743</c:v>
                </c:pt>
                <c:pt idx="9965">
                  <c:v>41744</c:v>
                </c:pt>
                <c:pt idx="9966">
                  <c:v>41745</c:v>
                </c:pt>
                <c:pt idx="9967">
                  <c:v>41746</c:v>
                </c:pt>
                <c:pt idx="9968">
                  <c:v>41747</c:v>
                </c:pt>
                <c:pt idx="9969">
                  <c:v>41748</c:v>
                </c:pt>
                <c:pt idx="9970">
                  <c:v>41749</c:v>
                </c:pt>
                <c:pt idx="9971">
                  <c:v>41750</c:v>
                </c:pt>
                <c:pt idx="9972">
                  <c:v>41751</c:v>
                </c:pt>
                <c:pt idx="9973">
                  <c:v>41752</c:v>
                </c:pt>
                <c:pt idx="9974">
                  <c:v>41753</c:v>
                </c:pt>
                <c:pt idx="9975">
                  <c:v>41754</c:v>
                </c:pt>
                <c:pt idx="9976">
                  <c:v>41755</c:v>
                </c:pt>
                <c:pt idx="9977">
                  <c:v>41756</c:v>
                </c:pt>
                <c:pt idx="9978">
                  <c:v>41757</c:v>
                </c:pt>
                <c:pt idx="9979">
                  <c:v>41758</c:v>
                </c:pt>
                <c:pt idx="9980">
                  <c:v>41759</c:v>
                </c:pt>
                <c:pt idx="9981">
                  <c:v>41760</c:v>
                </c:pt>
                <c:pt idx="9982">
                  <c:v>41761</c:v>
                </c:pt>
                <c:pt idx="9983">
                  <c:v>41762</c:v>
                </c:pt>
                <c:pt idx="9984">
                  <c:v>41763</c:v>
                </c:pt>
                <c:pt idx="9985">
                  <c:v>41764</c:v>
                </c:pt>
                <c:pt idx="9986">
                  <c:v>41765</c:v>
                </c:pt>
                <c:pt idx="9987">
                  <c:v>41766</c:v>
                </c:pt>
                <c:pt idx="9988">
                  <c:v>41767</c:v>
                </c:pt>
                <c:pt idx="9989">
                  <c:v>41768</c:v>
                </c:pt>
                <c:pt idx="9990">
                  <c:v>41769</c:v>
                </c:pt>
                <c:pt idx="9991">
                  <c:v>41770</c:v>
                </c:pt>
                <c:pt idx="9992">
                  <c:v>41771</c:v>
                </c:pt>
                <c:pt idx="9993">
                  <c:v>41772</c:v>
                </c:pt>
                <c:pt idx="9994">
                  <c:v>41773</c:v>
                </c:pt>
                <c:pt idx="9995">
                  <c:v>41774</c:v>
                </c:pt>
                <c:pt idx="9996">
                  <c:v>41775</c:v>
                </c:pt>
                <c:pt idx="9997">
                  <c:v>41776</c:v>
                </c:pt>
                <c:pt idx="9998">
                  <c:v>41777</c:v>
                </c:pt>
                <c:pt idx="9999">
                  <c:v>41778</c:v>
                </c:pt>
                <c:pt idx="10000">
                  <c:v>41779</c:v>
                </c:pt>
                <c:pt idx="10001">
                  <c:v>41780</c:v>
                </c:pt>
                <c:pt idx="10002">
                  <c:v>41781</c:v>
                </c:pt>
                <c:pt idx="10003">
                  <c:v>41782</c:v>
                </c:pt>
                <c:pt idx="10004">
                  <c:v>41783</c:v>
                </c:pt>
                <c:pt idx="10005">
                  <c:v>41784</c:v>
                </c:pt>
                <c:pt idx="10006">
                  <c:v>41785</c:v>
                </c:pt>
                <c:pt idx="10007">
                  <c:v>41786</c:v>
                </c:pt>
                <c:pt idx="10008">
                  <c:v>41787</c:v>
                </c:pt>
                <c:pt idx="10009">
                  <c:v>41788</c:v>
                </c:pt>
                <c:pt idx="10010">
                  <c:v>41789</c:v>
                </c:pt>
                <c:pt idx="10011">
                  <c:v>41790</c:v>
                </c:pt>
                <c:pt idx="10012">
                  <c:v>41791</c:v>
                </c:pt>
                <c:pt idx="10013">
                  <c:v>41792</c:v>
                </c:pt>
                <c:pt idx="10014">
                  <c:v>41793</c:v>
                </c:pt>
                <c:pt idx="10015">
                  <c:v>41794</c:v>
                </c:pt>
                <c:pt idx="10016">
                  <c:v>41795</c:v>
                </c:pt>
                <c:pt idx="10017">
                  <c:v>41796</c:v>
                </c:pt>
                <c:pt idx="10018">
                  <c:v>41797</c:v>
                </c:pt>
                <c:pt idx="10019">
                  <c:v>41798</c:v>
                </c:pt>
                <c:pt idx="10020">
                  <c:v>41799</c:v>
                </c:pt>
                <c:pt idx="10021">
                  <c:v>41800</c:v>
                </c:pt>
                <c:pt idx="10022">
                  <c:v>41801</c:v>
                </c:pt>
                <c:pt idx="10023">
                  <c:v>41802</c:v>
                </c:pt>
                <c:pt idx="10024">
                  <c:v>41803</c:v>
                </c:pt>
                <c:pt idx="10025">
                  <c:v>41804</c:v>
                </c:pt>
                <c:pt idx="10026">
                  <c:v>41805</c:v>
                </c:pt>
                <c:pt idx="10027">
                  <c:v>41806</c:v>
                </c:pt>
                <c:pt idx="10028">
                  <c:v>41807</c:v>
                </c:pt>
                <c:pt idx="10029">
                  <c:v>41808</c:v>
                </c:pt>
                <c:pt idx="10030">
                  <c:v>41809</c:v>
                </c:pt>
                <c:pt idx="10031">
                  <c:v>41810</c:v>
                </c:pt>
                <c:pt idx="10032">
                  <c:v>41811</c:v>
                </c:pt>
                <c:pt idx="10033">
                  <c:v>41812</c:v>
                </c:pt>
                <c:pt idx="10034">
                  <c:v>41813</c:v>
                </c:pt>
                <c:pt idx="10035">
                  <c:v>41814</c:v>
                </c:pt>
                <c:pt idx="10036">
                  <c:v>41815</c:v>
                </c:pt>
                <c:pt idx="10037">
                  <c:v>41816</c:v>
                </c:pt>
                <c:pt idx="10038">
                  <c:v>41817</c:v>
                </c:pt>
                <c:pt idx="10039">
                  <c:v>41818</c:v>
                </c:pt>
                <c:pt idx="10040">
                  <c:v>41819</c:v>
                </c:pt>
                <c:pt idx="10041">
                  <c:v>41820</c:v>
                </c:pt>
                <c:pt idx="10042">
                  <c:v>41821</c:v>
                </c:pt>
                <c:pt idx="10043">
                  <c:v>41822</c:v>
                </c:pt>
                <c:pt idx="10044">
                  <c:v>41823</c:v>
                </c:pt>
                <c:pt idx="10045">
                  <c:v>41824</c:v>
                </c:pt>
                <c:pt idx="10046">
                  <c:v>41825</c:v>
                </c:pt>
                <c:pt idx="10047">
                  <c:v>41826</c:v>
                </c:pt>
                <c:pt idx="10048">
                  <c:v>41827</c:v>
                </c:pt>
                <c:pt idx="10049">
                  <c:v>41828</c:v>
                </c:pt>
                <c:pt idx="10050">
                  <c:v>41829</c:v>
                </c:pt>
                <c:pt idx="10051">
                  <c:v>41830</c:v>
                </c:pt>
                <c:pt idx="10052">
                  <c:v>41831</c:v>
                </c:pt>
                <c:pt idx="10053">
                  <c:v>41832</c:v>
                </c:pt>
                <c:pt idx="10054">
                  <c:v>41833</c:v>
                </c:pt>
                <c:pt idx="10055">
                  <c:v>41834</c:v>
                </c:pt>
                <c:pt idx="10056">
                  <c:v>41835</c:v>
                </c:pt>
                <c:pt idx="10057">
                  <c:v>41836</c:v>
                </c:pt>
                <c:pt idx="10058">
                  <c:v>41837</c:v>
                </c:pt>
                <c:pt idx="10059">
                  <c:v>41838</c:v>
                </c:pt>
                <c:pt idx="10060">
                  <c:v>41839</c:v>
                </c:pt>
                <c:pt idx="10061">
                  <c:v>41840</c:v>
                </c:pt>
                <c:pt idx="10062">
                  <c:v>41841</c:v>
                </c:pt>
                <c:pt idx="10063">
                  <c:v>41842</c:v>
                </c:pt>
                <c:pt idx="10064">
                  <c:v>41843</c:v>
                </c:pt>
                <c:pt idx="10065">
                  <c:v>41844</c:v>
                </c:pt>
                <c:pt idx="10066">
                  <c:v>41845</c:v>
                </c:pt>
                <c:pt idx="10067">
                  <c:v>41846</c:v>
                </c:pt>
                <c:pt idx="10068">
                  <c:v>41847</c:v>
                </c:pt>
                <c:pt idx="10069">
                  <c:v>41848</c:v>
                </c:pt>
                <c:pt idx="10070">
                  <c:v>41849</c:v>
                </c:pt>
                <c:pt idx="10071">
                  <c:v>41850</c:v>
                </c:pt>
                <c:pt idx="10072">
                  <c:v>41851</c:v>
                </c:pt>
                <c:pt idx="10073">
                  <c:v>41852</c:v>
                </c:pt>
                <c:pt idx="10074">
                  <c:v>41853</c:v>
                </c:pt>
                <c:pt idx="10075">
                  <c:v>41854</c:v>
                </c:pt>
                <c:pt idx="10076">
                  <c:v>41855</c:v>
                </c:pt>
                <c:pt idx="10077">
                  <c:v>41856</c:v>
                </c:pt>
                <c:pt idx="10078">
                  <c:v>41857</c:v>
                </c:pt>
                <c:pt idx="10079">
                  <c:v>41858</c:v>
                </c:pt>
                <c:pt idx="10080">
                  <c:v>41859</c:v>
                </c:pt>
                <c:pt idx="10081">
                  <c:v>41860</c:v>
                </c:pt>
                <c:pt idx="10082">
                  <c:v>41861</c:v>
                </c:pt>
                <c:pt idx="10083">
                  <c:v>41862</c:v>
                </c:pt>
                <c:pt idx="10084">
                  <c:v>41863</c:v>
                </c:pt>
                <c:pt idx="10085">
                  <c:v>41864</c:v>
                </c:pt>
                <c:pt idx="10086">
                  <c:v>41865</c:v>
                </c:pt>
                <c:pt idx="10087">
                  <c:v>41866</c:v>
                </c:pt>
                <c:pt idx="10088">
                  <c:v>41867</c:v>
                </c:pt>
                <c:pt idx="10089">
                  <c:v>41868</c:v>
                </c:pt>
                <c:pt idx="10090">
                  <c:v>41869</c:v>
                </c:pt>
                <c:pt idx="10091">
                  <c:v>41870</c:v>
                </c:pt>
                <c:pt idx="10092">
                  <c:v>41871</c:v>
                </c:pt>
                <c:pt idx="10093">
                  <c:v>41872</c:v>
                </c:pt>
                <c:pt idx="10094">
                  <c:v>41873</c:v>
                </c:pt>
                <c:pt idx="10095">
                  <c:v>41874</c:v>
                </c:pt>
                <c:pt idx="10096">
                  <c:v>41875</c:v>
                </c:pt>
                <c:pt idx="10097">
                  <c:v>41876</c:v>
                </c:pt>
                <c:pt idx="10098">
                  <c:v>41877</c:v>
                </c:pt>
                <c:pt idx="10099">
                  <c:v>41878</c:v>
                </c:pt>
                <c:pt idx="10100">
                  <c:v>41879</c:v>
                </c:pt>
                <c:pt idx="10101">
                  <c:v>41880</c:v>
                </c:pt>
                <c:pt idx="10102">
                  <c:v>41881</c:v>
                </c:pt>
                <c:pt idx="10103">
                  <c:v>41882</c:v>
                </c:pt>
                <c:pt idx="10104">
                  <c:v>41883</c:v>
                </c:pt>
                <c:pt idx="10105">
                  <c:v>41884</c:v>
                </c:pt>
                <c:pt idx="10106">
                  <c:v>41885</c:v>
                </c:pt>
                <c:pt idx="10107">
                  <c:v>41886</c:v>
                </c:pt>
                <c:pt idx="10108">
                  <c:v>41887</c:v>
                </c:pt>
                <c:pt idx="10109">
                  <c:v>41888</c:v>
                </c:pt>
                <c:pt idx="10110">
                  <c:v>41889</c:v>
                </c:pt>
                <c:pt idx="10111">
                  <c:v>41890</c:v>
                </c:pt>
                <c:pt idx="10112">
                  <c:v>41891</c:v>
                </c:pt>
                <c:pt idx="10113">
                  <c:v>41892</c:v>
                </c:pt>
                <c:pt idx="10114">
                  <c:v>41893</c:v>
                </c:pt>
                <c:pt idx="10115">
                  <c:v>41894</c:v>
                </c:pt>
                <c:pt idx="10116">
                  <c:v>41895</c:v>
                </c:pt>
                <c:pt idx="10117">
                  <c:v>41896</c:v>
                </c:pt>
                <c:pt idx="10118">
                  <c:v>41897</c:v>
                </c:pt>
                <c:pt idx="10119">
                  <c:v>41898</c:v>
                </c:pt>
                <c:pt idx="10120">
                  <c:v>41899</c:v>
                </c:pt>
                <c:pt idx="10121">
                  <c:v>41900</c:v>
                </c:pt>
                <c:pt idx="10122">
                  <c:v>41901</c:v>
                </c:pt>
                <c:pt idx="10123">
                  <c:v>41902</c:v>
                </c:pt>
                <c:pt idx="10124">
                  <c:v>41903</c:v>
                </c:pt>
                <c:pt idx="10125">
                  <c:v>41904</c:v>
                </c:pt>
                <c:pt idx="10126">
                  <c:v>41905</c:v>
                </c:pt>
                <c:pt idx="10127">
                  <c:v>41906</c:v>
                </c:pt>
                <c:pt idx="10128">
                  <c:v>41907</c:v>
                </c:pt>
                <c:pt idx="10129">
                  <c:v>41908</c:v>
                </c:pt>
                <c:pt idx="10130">
                  <c:v>41909</c:v>
                </c:pt>
                <c:pt idx="10131">
                  <c:v>41910</c:v>
                </c:pt>
                <c:pt idx="10132">
                  <c:v>41911</c:v>
                </c:pt>
                <c:pt idx="10133">
                  <c:v>41912</c:v>
                </c:pt>
                <c:pt idx="10134">
                  <c:v>41913</c:v>
                </c:pt>
                <c:pt idx="10135">
                  <c:v>41914</c:v>
                </c:pt>
                <c:pt idx="10136">
                  <c:v>41915</c:v>
                </c:pt>
                <c:pt idx="10137">
                  <c:v>41916</c:v>
                </c:pt>
                <c:pt idx="10138">
                  <c:v>41917</c:v>
                </c:pt>
                <c:pt idx="10139">
                  <c:v>41918</c:v>
                </c:pt>
                <c:pt idx="10140">
                  <c:v>41919</c:v>
                </c:pt>
                <c:pt idx="10141">
                  <c:v>41920</c:v>
                </c:pt>
                <c:pt idx="10142">
                  <c:v>41921</c:v>
                </c:pt>
                <c:pt idx="10143">
                  <c:v>41922</c:v>
                </c:pt>
                <c:pt idx="10144">
                  <c:v>41923</c:v>
                </c:pt>
                <c:pt idx="10145">
                  <c:v>41924</c:v>
                </c:pt>
                <c:pt idx="10146">
                  <c:v>41925</c:v>
                </c:pt>
                <c:pt idx="10147">
                  <c:v>41926</c:v>
                </c:pt>
                <c:pt idx="10148">
                  <c:v>41927</c:v>
                </c:pt>
                <c:pt idx="10149">
                  <c:v>41928</c:v>
                </c:pt>
                <c:pt idx="10150">
                  <c:v>41929</c:v>
                </c:pt>
                <c:pt idx="10151">
                  <c:v>41930</c:v>
                </c:pt>
                <c:pt idx="10152">
                  <c:v>41931</c:v>
                </c:pt>
                <c:pt idx="10153">
                  <c:v>41932</c:v>
                </c:pt>
                <c:pt idx="10154">
                  <c:v>41933</c:v>
                </c:pt>
                <c:pt idx="10155">
                  <c:v>41934</c:v>
                </c:pt>
                <c:pt idx="10156">
                  <c:v>41935</c:v>
                </c:pt>
                <c:pt idx="10157">
                  <c:v>41936</c:v>
                </c:pt>
                <c:pt idx="10158">
                  <c:v>41937</c:v>
                </c:pt>
                <c:pt idx="10159">
                  <c:v>41938</c:v>
                </c:pt>
                <c:pt idx="10160">
                  <c:v>41939</c:v>
                </c:pt>
                <c:pt idx="10161">
                  <c:v>41940</c:v>
                </c:pt>
                <c:pt idx="10162">
                  <c:v>41941</c:v>
                </c:pt>
                <c:pt idx="10163">
                  <c:v>41942</c:v>
                </c:pt>
                <c:pt idx="10164">
                  <c:v>41943</c:v>
                </c:pt>
                <c:pt idx="10165">
                  <c:v>41944</c:v>
                </c:pt>
                <c:pt idx="10166">
                  <c:v>41945</c:v>
                </c:pt>
                <c:pt idx="10167">
                  <c:v>41946</c:v>
                </c:pt>
                <c:pt idx="10168">
                  <c:v>41947</c:v>
                </c:pt>
                <c:pt idx="10169">
                  <c:v>41948</c:v>
                </c:pt>
                <c:pt idx="10170">
                  <c:v>41949</c:v>
                </c:pt>
                <c:pt idx="10171">
                  <c:v>41950</c:v>
                </c:pt>
                <c:pt idx="10172">
                  <c:v>41951</c:v>
                </c:pt>
                <c:pt idx="10173">
                  <c:v>41952</c:v>
                </c:pt>
                <c:pt idx="10174">
                  <c:v>41953</c:v>
                </c:pt>
                <c:pt idx="10175">
                  <c:v>41954</c:v>
                </c:pt>
                <c:pt idx="10176">
                  <c:v>41955</c:v>
                </c:pt>
                <c:pt idx="10177">
                  <c:v>41956</c:v>
                </c:pt>
                <c:pt idx="10178">
                  <c:v>41957</c:v>
                </c:pt>
                <c:pt idx="10179">
                  <c:v>41958</c:v>
                </c:pt>
                <c:pt idx="10180">
                  <c:v>41959</c:v>
                </c:pt>
                <c:pt idx="10181">
                  <c:v>41960</c:v>
                </c:pt>
                <c:pt idx="10182">
                  <c:v>41961</c:v>
                </c:pt>
                <c:pt idx="10183">
                  <c:v>41962</c:v>
                </c:pt>
                <c:pt idx="10184">
                  <c:v>41963</c:v>
                </c:pt>
                <c:pt idx="10185">
                  <c:v>41964</c:v>
                </c:pt>
                <c:pt idx="10186">
                  <c:v>41965</c:v>
                </c:pt>
                <c:pt idx="10187">
                  <c:v>41966</c:v>
                </c:pt>
                <c:pt idx="10188">
                  <c:v>41967</c:v>
                </c:pt>
                <c:pt idx="10189">
                  <c:v>41968</c:v>
                </c:pt>
                <c:pt idx="10190">
                  <c:v>41969</c:v>
                </c:pt>
                <c:pt idx="10191">
                  <c:v>41970</c:v>
                </c:pt>
                <c:pt idx="10192">
                  <c:v>41971</c:v>
                </c:pt>
                <c:pt idx="10193">
                  <c:v>41972</c:v>
                </c:pt>
                <c:pt idx="10194">
                  <c:v>41973</c:v>
                </c:pt>
                <c:pt idx="10195">
                  <c:v>41974</c:v>
                </c:pt>
                <c:pt idx="10196">
                  <c:v>41975</c:v>
                </c:pt>
                <c:pt idx="10197">
                  <c:v>41976</c:v>
                </c:pt>
                <c:pt idx="10198">
                  <c:v>41977</c:v>
                </c:pt>
                <c:pt idx="10199">
                  <c:v>41978</c:v>
                </c:pt>
                <c:pt idx="10200">
                  <c:v>41979</c:v>
                </c:pt>
                <c:pt idx="10201">
                  <c:v>41980</c:v>
                </c:pt>
                <c:pt idx="10202">
                  <c:v>41981</c:v>
                </c:pt>
                <c:pt idx="10203">
                  <c:v>41982</c:v>
                </c:pt>
                <c:pt idx="10204">
                  <c:v>41983</c:v>
                </c:pt>
                <c:pt idx="10205">
                  <c:v>41984</c:v>
                </c:pt>
                <c:pt idx="10206">
                  <c:v>41985</c:v>
                </c:pt>
                <c:pt idx="10207">
                  <c:v>41986</c:v>
                </c:pt>
                <c:pt idx="10208">
                  <c:v>41987</c:v>
                </c:pt>
                <c:pt idx="10209">
                  <c:v>41988</c:v>
                </c:pt>
                <c:pt idx="10210">
                  <c:v>41989</c:v>
                </c:pt>
                <c:pt idx="10211">
                  <c:v>41990</c:v>
                </c:pt>
                <c:pt idx="10212">
                  <c:v>41991</c:v>
                </c:pt>
                <c:pt idx="10213">
                  <c:v>41992</c:v>
                </c:pt>
                <c:pt idx="10214">
                  <c:v>41993</c:v>
                </c:pt>
                <c:pt idx="10215">
                  <c:v>41994</c:v>
                </c:pt>
                <c:pt idx="10216">
                  <c:v>41995</c:v>
                </c:pt>
                <c:pt idx="10217">
                  <c:v>41996</c:v>
                </c:pt>
                <c:pt idx="10218">
                  <c:v>41997</c:v>
                </c:pt>
                <c:pt idx="10219">
                  <c:v>41998</c:v>
                </c:pt>
                <c:pt idx="10220">
                  <c:v>41999</c:v>
                </c:pt>
                <c:pt idx="10221">
                  <c:v>42000</c:v>
                </c:pt>
                <c:pt idx="10222">
                  <c:v>42001</c:v>
                </c:pt>
                <c:pt idx="10223">
                  <c:v>42002</c:v>
                </c:pt>
                <c:pt idx="10224">
                  <c:v>42003</c:v>
                </c:pt>
                <c:pt idx="10225">
                  <c:v>42004</c:v>
                </c:pt>
                <c:pt idx="10226">
                  <c:v>42005</c:v>
                </c:pt>
                <c:pt idx="10227">
                  <c:v>42006</c:v>
                </c:pt>
                <c:pt idx="10228">
                  <c:v>42007</c:v>
                </c:pt>
                <c:pt idx="10229">
                  <c:v>42008</c:v>
                </c:pt>
                <c:pt idx="10230">
                  <c:v>42009</c:v>
                </c:pt>
                <c:pt idx="10231">
                  <c:v>42010</c:v>
                </c:pt>
                <c:pt idx="10232">
                  <c:v>42011</c:v>
                </c:pt>
                <c:pt idx="10233">
                  <c:v>42012</c:v>
                </c:pt>
                <c:pt idx="10234">
                  <c:v>42013</c:v>
                </c:pt>
                <c:pt idx="10235">
                  <c:v>42014</c:v>
                </c:pt>
                <c:pt idx="10236">
                  <c:v>42015</c:v>
                </c:pt>
                <c:pt idx="10237">
                  <c:v>42016</c:v>
                </c:pt>
                <c:pt idx="10238">
                  <c:v>42017</c:v>
                </c:pt>
                <c:pt idx="10239">
                  <c:v>42018</c:v>
                </c:pt>
                <c:pt idx="10240">
                  <c:v>42019</c:v>
                </c:pt>
                <c:pt idx="10241">
                  <c:v>42020</c:v>
                </c:pt>
                <c:pt idx="10242">
                  <c:v>42021</c:v>
                </c:pt>
                <c:pt idx="10243">
                  <c:v>42022</c:v>
                </c:pt>
                <c:pt idx="10244">
                  <c:v>42023</c:v>
                </c:pt>
                <c:pt idx="10245">
                  <c:v>42024</c:v>
                </c:pt>
                <c:pt idx="10246">
                  <c:v>42025</c:v>
                </c:pt>
                <c:pt idx="10247">
                  <c:v>42026</c:v>
                </c:pt>
                <c:pt idx="10248">
                  <c:v>42027</c:v>
                </c:pt>
                <c:pt idx="10249">
                  <c:v>42028</c:v>
                </c:pt>
                <c:pt idx="10250">
                  <c:v>42029</c:v>
                </c:pt>
                <c:pt idx="10251">
                  <c:v>42030</c:v>
                </c:pt>
                <c:pt idx="10252">
                  <c:v>42031</c:v>
                </c:pt>
                <c:pt idx="10253">
                  <c:v>42032</c:v>
                </c:pt>
                <c:pt idx="10254">
                  <c:v>42033</c:v>
                </c:pt>
                <c:pt idx="10255">
                  <c:v>42034</c:v>
                </c:pt>
                <c:pt idx="10256">
                  <c:v>42035</c:v>
                </c:pt>
                <c:pt idx="10257">
                  <c:v>42036</c:v>
                </c:pt>
                <c:pt idx="10258">
                  <c:v>42037</c:v>
                </c:pt>
                <c:pt idx="10259">
                  <c:v>42038</c:v>
                </c:pt>
                <c:pt idx="10260">
                  <c:v>42039</c:v>
                </c:pt>
                <c:pt idx="10261">
                  <c:v>42040</c:v>
                </c:pt>
                <c:pt idx="10262">
                  <c:v>42041</c:v>
                </c:pt>
                <c:pt idx="10263">
                  <c:v>42042</c:v>
                </c:pt>
                <c:pt idx="10264">
                  <c:v>42043</c:v>
                </c:pt>
                <c:pt idx="10265">
                  <c:v>42044</c:v>
                </c:pt>
                <c:pt idx="10266">
                  <c:v>42045</c:v>
                </c:pt>
                <c:pt idx="10267">
                  <c:v>42046</c:v>
                </c:pt>
                <c:pt idx="10268">
                  <c:v>42047</c:v>
                </c:pt>
                <c:pt idx="10269">
                  <c:v>42048</c:v>
                </c:pt>
                <c:pt idx="10270">
                  <c:v>42049</c:v>
                </c:pt>
                <c:pt idx="10271">
                  <c:v>42050</c:v>
                </c:pt>
                <c:pt idx="10272">
                  <c:v>42051</c:v>
                </c:pt>
                <c:pt idx="10273">
                  <c:v>42052</c:v>
                </c:pt>
                <c:pt idx="10274">
                  <c:v>42053</c:v>
                </c:pt>
                <c:pt idx="10275">
                  <c:v>42054</c:v>
                </c:pt>
                <c:pt idx="10276">
                  <c:v>42055</c:v>
                </c:pt>
                <c:pt idx="10277">
                  <c:v>42056</c:v>
                </c:pt>
                <c:pt idx="10278">
                  <c:v>42057</c:v>
                </c:pt>
                <c:pt idx="10279">
                  <c:v>42058</c:v>
                </c:pt>
                <c:pt idx="10280">
                  <c:v>42059</c:v>
                </c:pt>
                <c:pt idx="10281">
                  <c:v>42060</c:v>
                </c:pt>
                <c:pt idx="10282">
                  <c:v>42061</c:v>
                </c:pt>
                <c:pt idx="10283">
                  <c:v>42062</c:v>
                </c:pt>
                <c:pt idx="10284">
                  <c:v>42063</c:v>
                </c:pt>
                <c:pt idx="10285">
                  <c:v>42064</c:v>
                </c:pt>
                <c:pt idx="10286">
                  <c:v>42065</c:v>
                </c:pt>
                <c:pt idx="10287">
                  <c:v>42066</c:v>
                </c:pt>
                <c:pt idx="10288">
                  <c:v>42067</c:v>
                </c:pt>
                <c:pt idx="10289">
                  <c:v>42068</c:v>
                </c:pt>
                <c:pt idx="10290">
                  <c:v>42069</c:v>
                </c:pt>
                <c:pt idx="10291">
                  <c:v>42070</c:v>
                </c:pt>
                <c:pt idx="10292">
                  <c:v>42071</c:v>
                </c:pt>
                <c:pt idx="10293">
                  <c:v>42072</c:v>
                </c:pt>
                <c:pt idx="10294">
                  <c:v>42073</c:v>
                </c:pt>
                <c:pt idx="10295">
                  <c:v>42074</c:v>
                </c:pt>
                <c:pt idx="10296">
                  <c:v>42075</c:v>
                </c:pt>
                <c:pt idx="10297">
                  <c:v>42076</c:v>
                </c:pt>
                <c:pt idx="10298">
                  <c:v>42077</c:v>
                </c:pt>
                <c:pt idx="10299">
                  <c:v>42078</c:v>
                </c:pt>
                <c:pt idx="10300">
                  <c:v>42079</c:v>
                </c:pt>
                <c:pt idx="10301">
                  <c:v>42080</c:v>
                </c:pt>
                <c:pt idx="10302">
                  <c:v>42081</c:v>
                </c:pt>
                <c:pt idx="10303">
                  <c:v>42082</c:v>
                </c:pt>
                <c:pt idx="10304">
                  <c:v>42083</c:v>
                </c:pt>
                <c:pt idx="10305">
                  <c:v>42084</c:v>
                </c:pt>
                <c:pt idx="10306">
                  <c:v>42085</c:v>
                </c:pt>
                <c:pt idx="10307">
                  <c:v>42086</c:v>
                </c:pt>
                <c:pt idx="10308">
                  <c:v>42087</c:v>
                </c:pt>
                <c:pt idx="10309">
                  <c:v>42088</c:v>
                </c:pt>
                <c:pt idx="10310">
                  <c:v>42089</c:v>
                </c:pt>
                <c:pt idx="10311">
                  <c:v>42090</c:v>
                </c:pt>
                <c:pt idx="10312">
                  <c:v>42091</c:v>
                </c:pt>
                <c:pt idx="10313">
                  <c:v>42092</c:v>
                </c:pt>
                <c:pt idx="10314">
                  <c:v>42093</c:v>
                </c:pt>
                <c:pt idx="10315">
                  <c:v>42094</c:v>
                </c:pt>
                <c:pt idx="10316">
                  <c:v>42095</c:v>
                </c:pt>
                <c:pt idx="10317">
                  <c:v>42096</c:v>
                </c:pt>
                <c:pt idx="10318">
                  <c:v>42097</c:v>
                </c:pt>
                <c:pt idx="10319">
                  <c:v>42098</c:v>
                </c:pt>
                <c:pt idx="10320">
                  <c:v>42099</c:v>
                </c:pt>
                <c:pt idx="10321">
                  <c:v>42100</c:v>
                </c:pt>
                <c:pt idx="10322">
                  <c:v>42101</c:v>
                </c:pt>
                <c:pt idx="10323">
                  <c:v>42102</c:v>
                </c:pt>
                <c:pt idx="10324">
                  <c:v>42103</c:v>
                </c:pt>
                <c:pt idx="10325">
                  <c:v>42104</c:v>
                </c:pt>
                <c:pt idx="10326">
                  <c:v>42105</c:v>
                </c:pt>
                <c:pt idx="10327">
                  <c:v>42106</c:v>
                </c:pt>
                <c:pt idx="10328">
                  <c:v>42107</c:v>
                </c:pt>
                <c:pt idx="10329">
                  <c:v>42108</c:v>
                </c:pt>
                <c:pt idx="10330">
                  <c:v>42109</c:v>
                </c:pt>
                <c:pt idx="10331">
                  <c:v>42110</c:v>
                </c:pt>
                <c:pt idx="10332">
                  <c:v>42111</c:v>
                </c:pt>
                <c:pt idx="10333">
                  <c:v>42112</c:v>
                </c:pt>
                <c:pt idx="10334">
                  <c:v>42113</c:v>
                </c:pt>
                <c:pt idx="10335">
                  <c:v>42114</c:v>
                </c:pt>
                <c:pt idx="10336">
                  <c:v>42115</c:v>
                </c:pt>
                <c:pt idx="10337">
                  <c:v>42116</c:v>
                </c:pt>
                <c:pt idx="10338">
                  <c:v>42117</c:v>
                </c:pt>
                <c:pt idx="10339">
                  <c:v>42118</c:v>
                </c:pt>
                <c:pt idx="10340">
                  <c:v>42119</c:v>
                </c:pt>
                <c:pt idx="10341">
                  <c:v>42120</c:v>
                </c:pt>
                <c:pt idx="10342">
                  <c:v>42121</c:v>
                </c:pt>
                <c:pt idx="10343">
                  <c:v>42122</c:v>
                </c:pt>
                <c:pt idx="10344">
                  <c:v>42123</c:v>
                </c:pt>
                <c:pt idx="10345">
                  <c:v>42124</c:v>
                </c:pt>
                <c:pt idx="10346">
                  <c:v>42125</c:v>
                </c:pt>
                <c:pt idx="10347">
                  <c:v>42126</c:v>
                </c:pt>
                <c:pt idx="10348">
                  <c:v>42127</c:v>
                </c:pt>
                <c:pt idx="10349">
                  <c:v>42128</c:v>
                </c:pt>
                <c:pt idx="10350">
                  <c:v>42129</c:v>
                </c:pt>
                <c:pt idx="10351">
                  <c:v>42130</c:v>
                </c:pt>
                <c:pt idx="10352">
                  <c:v>42131</c:v>
                </c:pt>
                <c:pt idx="10353">
                  <c:v>42132</c:v>
                </c:pt>
                <c:pt idx="10354">
                  <c:v>42133</c:v>
                </c:pt>
                <c:pt idx="10355">
                  <c:v>42134</c:v>
                </c:pt>
                <c:pt idx="10356">
                  <c:v>42135</c:v>
                </c:pt>
                <c:pt idx="10357">
                  <c:v>42136</c:v>
                </c:pt>
                <c:pt idx="10358">
                  <c:v>42137</c:v>
                </c:pt>
                <c:pt idx="10359">
                  <c:v>42138</c:v>
                </c:pt>
                <c:pt idx="10360">
                  <c:v>42139</c:v>
                </c:pt>
                <c:pt idx="10361">
                  <c:v>42140</c:v>
                </c:pt>
                <c:pt idx="10362">
                  <c:v>42141</c:v>
                </c:pt>
                <c:pt idx="10363">
                  <c:v>42142</c:v>
                </c:pt>
                <c:pt idx="10364">
                  <c:v>42143</c:v>
                </c:pt>
                <c:pt idx="10365">
                  <c:v>42144</c:v>
                </c:pt>
                <c:pt idx="10366">
                  <c:v>42145</c:v>
                </c:pt>
                <c:pt idx="10367">
                  <c:v>42146</c:v>
                </c:pt>
                <c:pt idx="10368">
                  <c:v>42147</c:v>
                </c:pt>
                <c:pt idx="10369">
                  <c:v>42148</c:v>
                </c:pt>
                <c:pt idx="10370">
                  <c:v>42149</c:v>
                </c:pt>
                <c:pt idx="10371">
                  <c:v>42150</c:v>
                </c:pt>
                <c:pt idx="10372">
                  <c:v>42151</c:v>
                </c:pt>
                <c:pt idx="10373">
                  <c:v>42152</c:v>
                </c:pt>
                <c:pt idx="10374">
                  <c:v>42153</c:v>
                </c:pt>
                <c:pt idx="10375">
                  <c:v>42154</c:v>
                </c:pt>
                <c:pt idx="10376">
                  <c:v>42155</c:v>
                </c:pt>
                <c:pt idx="10377">
                  <c:v>42156</c:v>
                </c:pt>
                <c:pt idx="10378">
                  <c:v>42157</c:v>
                </c:pt>
                <c:pt idx="10379">
                  <c:v>42158</c:v>
                </c:pt>
                <c:pt idx="10380">
                  <c:v>42159</c:v>
                </c:pt>
                <c:pt idx="10381">
                  <c:v>42160</c:v>
                </c:pt>
                <c:pt idx="10382">
                  <c:v>42161</c:v>
                </c:pt>
                <c:pt idx="10383">
                  <c:v>42162</c:v>
                </c:pt>
                <c:pt idx="10384">
                  <c:v>42163</c:v>
                </c:pt>
                <c:pt idx="10385">
                  <c:v>42164</c:v>
                </c:pt>
                <c:pt idx="10386">
                  <c:v>42165</c:v>
                </c:pt>
                <c:pt idx="10387">
                  <c:v>42166</c:v>
                </c:pt>
                <c:pt idx="10388">
                  <c:v>42167</c:v>
                </c:pt>
                <c:pt idx="10389">
                  <c:v>42168</c:v>
                </c:pt>
                <c:pt idx="10390">
                  <c:v>42169</c:v>
                </c:pt>
                <c:pt idx="10391">
                  <c:v>42170</c:v>
                </c:pt>
                <c:pt idx="10392">
                  <c:v>42171</c:v>
                </c:pt>
                <c:pt idx="10393">
                  <c:v>42172</c:v>
                </c:pt>
                <c:pt idx="10394">
                  <c:v>42173</c:v>
                </c:pt>
                <c:pt idx="10395">
                  <c:v>42174</c:v>
                </c:pt>
                <c:pt idx="10396">
                  <c:v>42175</c:v>
                </c:pt>
                <c:pt idx="10397">
                  <c:v>42176</c:v>
                </c:pt>
                <c:pt idx="10398">
                  <c:v>42177</c:v>
                </c:pt>
                <c:pt idx="10399">
                  <c:v>42178</c:v>
                </c:pt>
                <c:pt idx="10400">
                  <c:v>42179</c:v>
                </c:pt>
                <c:pt idx="10401">
                  <c:v>42180</c:v>
                </c:pt>
                <c:pt idx="10402">
                  <c:v>42181</c:v>
                </c:pt>
                <c:pt idx="10403">
                  <c:v>42182</c:v>
                </c:pt>
                <c:pt idx="10404">
                  <c:v>42183</c:v>
                </c:pt>
                <c:pt idx="10405">
                  <c:v>42184</c:v>
                </c:pt>
                <c:pt idx="10406">
                  <c:v>42185</c:v>
                </c:pt>
                <c:pt idx="10407">
                  <c:v>42186</c:v>
                </c:pt>
                <c:pt idx="10408">
                  <c:v>42187</c:v>
                </c:pt>
                <c:pt idx="10409">
                  <c:v>42188</c:v>
                </c:pt>
                <c:pt idx="10410">
                  <c:v>42189</c:v>
                </c:pt>
                <c:pt idx="10411">
                  <c:v>42190</c:v>
                </c:pt>
                <c:pt idx="10412">
                  <c:v>42191</c:v>
                </c:pt>
                <c:pt idx="10413">
                  <c:v>42192</c:v>
                </c:pt>
                <c:pt idx="10414">
                  <c:v>42193</c:v>
                </c:pt>
                <c:pt idx="10415">
                  <c:v>42194</c:v>
                </c:pt>
                <c:pt idx="10416">
                  <c:v>42195</c:v>
                </c:pt>
                <c:pt idx="10417">
                  <c:v>42196</c:v>
                </c:pt>
                <c:pt idx="10418">
                  <c:v>42197</c:v>
                </c:pt>
                <c:pt idx="10419">
                  <c:v>42198</c:v>
                </c:pt>
                <c:pt idx="10420">
                  <c:v>42199</c:v>
                </c:pt>
                <c:pt idx="10421">
                  <c:v>42200</c:v>
                </c:pt>
                <c:pt idx="10422">
                  <c:v>42201</c:v>
                </c:pt>
                <c:pt idx="10423">
                  <c:v>42202</c:v>
                </c:pt>
                <c:pt idx="10424">
                  <c:v>42203</c:v>
                </c:pt>
                <c:pt idx="10425">
                  <c:v>42204</c:v>
                </c:pt>
                <c:pt idx="10426">
                  <c:v>42205</c:v>
                </c:pt>
                <c:pt idx="10427">
                  <c:v>42206</c:v>
                </c:pt>
                <c:pt idx="10428">
                  <c:v>42207</c:v>
                </c:pt>
                <c:pt idx="10429">
                  <c:v>42208</c:v>
                </c:pt>
                <c:pt idx="10430">
                  <c:v>42209</c:v>
                </c:pt>
                <c:pt idx="10431">
                  <c:v>42210</c:v>
                </c:pt>
                <c:pt idx="10432">
                  <c:v>42211</c:v>
                </c:pt>
                <c:pt idx="10433">
                  <c:v>42212</c:v>
                </c:pt>
                <c:pt idx="10434">
                  <c:v>42213</c:v>
                </c:pt>
                <c:pt idx="10435">
                  <c:v>42214</c:v>
                </c:pt>
                <c:pt idx="10436">
                  <c:v>42215</c:v>
                </c:pt>
                <c:pt idx="10437">
                  <c:v>42216</c:v>
                </c:pt>
                <c:pt idx="10438">
                  <c:v>42217</c:v>
                </c:pt>
                <c:pt idx="10439">
                  <c:v>42218</c:v>
                </c:pt>
                <c:pt idx="10440">
                  <c:v>42219</c:v>
                </c:pt>
                <c:pt idx="10441">
                  <c:v>42220</c:v>
                </c:pt>
                <c:pt idx="10442">
                  <c:v>42221</c:v>
                </c:pt>
                <c:pt idx="10443">
                  <c:v>42222</c:v>
                </c:pt>
                <c:pt idx="10444">
                  <c:v>42223</c:v>
                </c:pt>
                <c:pt idx="10445">
                  <c:v>42224</c:v>
                </c:pt>
                <c:pt idx="10446">
                  <c:v>42225</c:v>
                </c:pt>
                <c:pt idx="10447">
                  <c:v>42226</c:v>
                </c:pt>
                <c:pt idx="10448">
                  <c:v>42227</c:v>
                </c:pt>
                <c:pt idx="10449">
                  <c:v>42228</c:v>
                </c:pt>
                <c:pt idx="10450">
                  <c:v>42229</c:v>
                </c:pt>
                <c:pt idx="10451">
                  <c:v>42230</c:v>
                </c:pt>
                <c:pt idx="10452">
                  <c:v>42231</c:v>
                </c:pt>
                <c:pt idx="10453">
                  <c:v>42232</c:v>
                </c:pt>
                <c:pt idx="10454">
                  <c:v>42233</c:v>
                </c:pt>
                <c:pt idx="10455">
                  <c:v>42234</c:v>
                </c:pt>
                <c:pt idx="10456">
                  <c:v>42235</c:v>
                </c:pt>
                <c:pt idx="10457">
                  <c:v>42236</c:v>
                </c:pt>
                <c:pt idx="10458">
                  <c:v>42237</c:v>
                </c:pt>
                <c:pt idx="10459">
                  <c:v>42238</c:v>
                </c:pt>
                <c:pt idx="10460">
                  <c:v>42239</c:v>
                </c:pt>
                <c:pt idx="10461">
                  <c:v>42240</c:v>
                </c:pt>
                <c:pt idx="10462">
                  <c:v>42241</c:v>
                </c:pt>
                <c:pt idx="10463">
                  <c:v>42242</c:v>
                </c:pt>
                <c:pt idx="10464">
                  <c:v>42243</c:v>
                </c:pt>
                <c:pt idx="10465">
                  <c:v>42244</c:v>
                </c:pt>
                <c:pt idx="10466">
                  <c:v>42245</c:v>
                </c:pt>
                <c:pt idx="10467">
                  <c:v>42246</c:v>
                </c:pt>
                <c:pt idx="10468">
                  <c:v>42247</c:v>
                </c:pt>
                <c:pt idx="10469">
                  <c:v>42248</c:v>
                </c:pt>
                <c:pt idx="10470">
                  <c:v>42249</c:v>
                </c:pt>
                <c:pt idx="10471">
                  <c:v>42250</c:v>
                </c:pt>
                <c:pt idx="10472">
                  <c:v>42251</c:v>
                </c:pt>
                <c:pt idx="10473">
                  <c:v>42252</c:v>
                </c:pt>
                <c:pt idx="10474">
                  <c:v>42253</c:v>
                </c:pt>
                <c:pt idx="10475">
                  <c:v>42254</c:v>
                </c:pt>
                <c:pt idx="10476">
                  <c:v>42255</c:v>
                </c:pt>
                <c:pt idx="10477">
                  <c:v>42256</c:v>
                </c:pt>
                <c:pt idx="10478">
                  <c:v>42257</c:v>
                </c:pt>
                <c:pt idx="10479">
                  <c:v>42258</c:v>
                </c:pt>
                <c:pt idx="10480">
                  <c:v>42259</c:v>
                </c:pt>
                <c:pt idx="10481">
                  <c:v>42260</c:v>
                </c:pt>
                <c:pt idx="10482">
                  <c:v>42261</c:v>
                </c:pt>
                <c:pt idx="10483">
                  <c:v>42262</c:v>
                </c:pt>
                <c:pt idx="10484">
                  <c:v>42263</c:v>
                </c:pt>
                <c:pt idx="10485">
                  <c:v>42264</c:v>
                </c:pt>
                <c:pt idx="10486">
                  <c:v>42265</c:v>
                </c:pt>
                <c:pt idx="10487">
                  <c:v>42266</c:v>
                </c:pt>
                <c:pt idx="10488">
                  <c:v>42267</c:v>
                </c:pt>
                <c:pt idx="10489">
                  <c:v>42268</c:v>
                </c:pt>
                <c:pt idx="10490">
                  <c:v>42269</c:v>
                </c:pt>
                <c:pt idx="10491">
                  <c:v>42270</c:v>
                </c:pt>
                <c:pt idx="10492">
                  <c:v>42271</c:v>
                </c:pt>
                <c:pt idx="10493">
                  <c:v>42272</c:v>
                </c:pt>
                <c:pt idx="10494">
                  <c:v>42273</c:v>
                </c:pt>
                <c:pt idx="10495">
                  <c:v>42274</c:v>
                </c:pt>
                <c:pt idx="10496">
                  <c:v>42275</c:v>
                </c:pt>
                <c:pt idx="10497">
                  <c:v>42276</c:v>
                </c:pt>
                <c:pt idx="10498">
                  <c:v>42277</c:v>
                </c:pt>
                <c:pt idx="10499">
                  <c:v>42278</c:v>
                </c:pt>
                <c:pt idx="10500">
                  <c:v>42279</c:v>
                </c:pt>
                <c:pt idx="10501">
                  <c:v>42280</c:v>
                </c:pt>
                <c:pt idx="10502">
                  <c:v>42281</c:v>
                </c:pt>
                <c:pt idx="10503">
                  <c:v>42282</c:v>
                </c:pt>
                <c:pt idx="10504">
                  <c:v>42283</c:v>
                </c:pt>
                <c:pt idx="10505">
                  <c:v>42284</c:v>
                </c:pt>
                <c:pt idx="10506">
                  <c:v>42285</c:v>
                </c:pt>
                <c:pt idx="10507">
                  <c:v>42286</c:v>
                </c:pt>
                <c:pt idx="10508">
                  <c:v>42287</c:v>
                </c:pt>
                <c:pt idx="10509">
                  <c:v>42288</c:v>
                </c:pt>
                <c:pt idx="10510">
                  <c:v>42289</c:v>
                </c:pt>
                <c:pt idx="10511">
                  <c:v>42290</c:v>
                </c:pt>
                <c:pt idx="10512">
                  <c:v>42291</c:v>
                </c:pt>
                <c:pt idx="10513">
                  <c:v>42292</c:v>
                </c:pt>
                <c:pt idx="10514">
                  <c:v>42293</c:v>
                </c:pt>
                <c:pt idx="10515">
                  <c:v>42294</c:v>
                </c:pt>
                <c:pt idx="10516">
                  <c:v>42295</c:v>
                </c:pt>
                <c:pt idx="10517">
                  <c:v>42296</c:v>
                </c:pt>
                <c:pt idx="10518">
                  <c:v>42297</c:v>
                </c:pt>
                <c:pt idx="10519">
                  <c:v>42298</c:v>
                </c:pt>
                <c:pt idx="10520">
                  <c:v>42299</c:v>
                </c:pt>
                <c:pt idx="10521">
                  <c:v>42300</c:v>
                </c:pt>
                <c:pt idx="10522">
                  <c:v>42301</c:v>
                </c:pt>
                <c:pt idx="10523">
                  <c:v>42302</c:v>
                </c:pt>
                <c:pt idx="10524">
                  <c:v>42303</c:v>
                </c:pt>
                <c:pt idx="10525">
                  <c:v>42304</c:v>
                </c:pt>
                <c:pt idx="10526">
                  <c:v>42305</c:v>
                </c:pt>
                <c:pt idx="10527">
                  <c:v>42306</c:v>
                </c:pt>
                <c:pt idx="10528">
                  <c:v>42307</c:v>
                </c:pt>
                <c:pt idx="10529">
                  <c:v>42308</c:v>
                </c:pt>
                <c:pt idx="10530">
                  <c:v>42309</c:v>
                </c:pt>
                <c:pt idx="10531">
                  <c:v>42310</c:v>
                </c:pt>
                <c:pt idx="10532">
                  <c:v>42311</c:v>
                </c:pt>
                <c:pt idx="10533">
                  <c:v>42312</c:v>
                </c:pt>
                <c:pt idx="10534">
                  <c:v>42313</c:v>
                </c:pt>
                <c:pt idx="10535">
                  <c:v>42314</c:v>
                </c:pt>
                <c:pt idx="10536">
                  <c:v>42315</c:v>
                </c:pt>
                <c:pt idx="10537">
                  <c:v>42316</c:v>
                </c:pt>
                <c:pt idx="10538">
                  <c:v>42317</c:v>
                </c:pt>
                <c:pt idx="10539">
                  <c:v>42318</c:v>
                </c:pt>
                <c:pt idx="10540">
                  <c:v>42319</c:v>
                </c:pt>
                <c:pt idx="10541">
                  <c:v>42320</c:v>
                </c:pt>
                <c:pt idx="10542">
                  <c:v>42321</c:v>
                </c:pt>
                <c:pt idx="10543">
                  <c:v>42322</c:v>
                </c:pt>
                <c:pt idx="10544">
                  <c:v>42323</c:v>
                </c:pt>
                <c:pt idx="10545">
                  <c:v>42324</c:v>
                </c:pt>
                <c:pt idx="10546">
                  <c:v>42325</c:v>
                </c:pt>
                <c:pt idx="10547">
                  <c:v>42326</c:v>
                </c:pt>
                <c:pt idx="10548">
                  <c:v>42327</c:v>
                </c:pt>
                <c:pt idx="10549">
                  <c:v>42328</c:v>
                </c:pt>
                <c:pt idx="10550">
                  <c:v>42329</c:v>
                </c:pt>
                <c:pt idx="10551">
                  <c:v>42330</c:v>
                </c:pt>
                <c:pt idx="10552">
                  <c:v>42331</c:v>
                </c:pt>
                <c:pt idx="10553">
                  <c:v>42332</c:v>
                </c:pt>
                <c:pt idx="10554">
                  <c:v>42333</c:v>
                </c:pt>
                <c:pt idx="10555">
                  <c:v>42334</c:v>
                </c:pt>
                <c:pt idx="10556">
                  <c:v>42335</c:v>
                </c:pt>
                <c:pt idx="10557">
                  <c:v>42336</c:v>
                </c:pt>
                <c:pt idx="10558">
                  <c:v>42337</c:v>
                </c:pt>
                <c:pt idx="10559">
                  <c:v>42338</c:v>
                </c:pt>
                <c:pt idx="10560">
                  <c:v>42339</c:v>
                </c:pt>
                <c:pt idx="10561">
                  <c:v>42340</c:v>
                </c:pt>
                <c:pt idx="10562">
                  <c:v>42341</c:v>
                </c:pt>
                <c:pt idx="10563">
                  <c:v>42342</c:v>
                </c:pt>
                <c:pt idx="10564">
                  <c:v>42343</c:v>
                </c:pt>
                <c:pt idx="10565">
                  <c:v>42344</c:v>
                </c:pt>
                <c:pt idx="10566">
                  <c:v>42345</c:v>
                </c:pt>
                <c:pt idx="10567">
                  <c:v>42346</c:v>
                </c:pt>
                <c:pt idx="10568">
                  <c:v>42347</c:v>
                </c:pt>
                <c:pt idx="10569">
                  <c:v>42348</c:v>
                </c:pt>
                <c:pt idx="10570">
                  <c:v>42349</c:v>
                </c:pt>
                <c:pt idx="10571">
                  <c:v>42350</c:v>
                </c:pt>
                <c:pt idx="10572">
                  <c:v>42351</c:v>
                </c:pt>
                <c:pt idx="10573">
                  <c:v>42352</c:v>
                </c:pt>
                <c:pt idx="10574">
                  <c:v>42353</c:v>
                </c:pt>
                <c:pt idx="10575">
                  <c:v>42354</c:v>
                </c:pt>
                <c:pt idx="10576">
                  <c:v>42355</c:v>
                </c:pt>
                <c:pt idx="10577">
                  <c:v>42356</c:v>
                </c:pt>
                <c:pt idx="10578">
                  <c:v>42357</c:v>
                </c:pt>
                <c:pt idx="10579">
                  <c:v>42358</c:v>
                </c:pt>
                <c:pt idx="10580">
                  <c:v>42359</c:v>
                </c:pt>
                <c:pt idx="10581">
                  <c:v>42360</c:v>
                </c:pt>
                <c:pt idx="10582">
                  <c:v>42361</c:v>
                </c:pt>
                <c:pt idx="10583">
                  <c:v>42362</c:v>
                </c:pt>
                <c:pt idx="10584">
                  <c:v>42363</c:v>
                </c:pt>
                <c:pt idx="10585">
                  <c:v>42364</c:v>
                </c:pt>
                <c:pt idx="10586">
                  <c:v>42365</c:v>
                </c:pt>
                <c:pt idx="10587">
                  <c:v>42366</c:v>
                </c:pt>
                <c:pt idx="10588">
                  <c:v>42367</c:v>
                </c:pt>
                <c:pt idx="10589">
                  <c:v>42368</c:v>
                </c:pt>
                <c:pt idx="10590">
                  <c:v>42369</c:v>
                </c:pt>
                <c:pt idx="10591">
                  <c:v>42370</c:v>
                </c:pt>
                <c:pt idx="10592">
                  <c:v>42371</c:v>
                </c:pt>
                <c:pt idx="10593">
                  <c:v>42372</c:v>
                </c:pt>
                <c:pt idx="10594">
                  <c:v>42373</c:v>
                </c:pt>
                <c:pt idx="10595">
                  <c:v>42374</c:v>
                </c:pt>
                <c:pt idx="10596">
                  <c:v>42375</c:v>
                </c:pt>
                <c:pt idx="10597">
                  <c:v>42376</c:v>
                </c:pt>
                <c:pt idx="10598">
                  <c:v>42377</c:v>
                </c:pt>
                <c:pt idx="10599">
                  <c:v>42378</c:v>
                </c:pt>
                <c:pt idx="10600">
                  <c:v>42379</c:v>
                </c:pt>
                <c:pt idx="10601">
                  <c:v>42380</c:v>
                </c:pt>
                <c:pt idx="10602">
                  <c:v>42381</c:v>
                </c:pt>
                <c:pt idx="10603">
                  <c:v>42382</c:v>
                </c:pt>
                <c:pt idx="10604">
                  <c:v>42383</c:v>
                </c:pt>
                <c:pt idx="10605">
                  <c:v>42384</c:v>
                </c:pt>
                <c:pt idx="10606">
                  <c:v>42385</c:v>
                </c:pt>
                <c:pt idx="10607">
                  <c:v>42386</c:v>
                </c:pt>
                <c:pt idx="10608">
                  <c:v>42387</c:v>
                </c:pt>
                <c:pt idx="10609">
                  <c:v>42388</c:v>
                </c:pt>
                <c:pt idx="10610">
                  <c:v>42389</c:v>
                </c:pt>
                <c:pt idx="10611">
                  <c:v>42390</c:v>
                </c:pt>
                <c:pt idx="10612">
                  <c:v>42391</c:v>
                </c:pt>
                <c:pt idx="10613">
                  <c:v>42392</c:v>
                </c:pt>
                <c:pt idx="10614">
                  <c:v>42393</c:v>
                </c:pt>
                <c:pt idx="10615">
                  <c:v>42394</c:v>
                </c:pt>
                <c:pt idx="10616">
                  <c:v>42395</c:v>
                </c:pt>
                <c:pt idx="10617">
                  <c:v>42396</c:v>
                </c:pt>
                <c:pt idx="10618">
                  <c:v>42397</c:v>
                </c:pt>
                <c:pt idx="10619">
                  <c:v>42398</c:v>
                </c:pt>
                <c:pt idx="10620">
                  <c:v>42399</c:v>
                </c:pt>
                <c:pt idx="10621">
                  <c:v>42400</c:v>
                </c:pt>
                <c:pt idx="10622">
                  <c:v>42401</c:v>
                </c:pt>
                <c:pt idx="10623">
                  <c:v>42402</c:v>
                </c:pt>
                <c:pt idx="10624">
                  <c:v>42403</c:v>
                </c:pt>
                <c:pt idx="10625">
                  <c:v>42404</c:v>
                </c:pt>
                <c:pt idx="10626">
                  <c:v>42405</c:v>
                </c:pt>
                <c:pt idx="10627">
                  <c:v>42406</c:v>
                </c:pt>
                <c:pt idx="10628">
                  <c:v>42407</c:v>
                </c:pt>
                <c:pt idx="10629">
                  <c:v>42408</c:v>
                </c:pt>
                <c:pt idx="10630">
                  <c:v>42409</c:v>
                </c:pt>
                <c:pt idx="10631">
                  <c:v>42410</c:v>
                </c:pt>
                <c:pt idx="10632">
                  <c:v>42411</c:v>
                </c:pt>
                <c:pt idx="10633">
                  <c:v>42412</c:v>
                </c:pt>
                <c:pt idx="10634">
                  <c:v>42413</c:v>
                </c:pt>
                <c:pt idx="10635">
                  <c:v>42414</c:v>
                </c:pt>
                <c:pt idx="10636">
                  <c:v>42415</c:v>
                </c:pt>
                <c:pt idx="10637">
                  <c:v>42416</c:v>
                </c:pt>
                <c:pt idx="10638">
                  <c:v>42417</c:v>
                </c:pt>
                <c:pt idx="10639">
                  <c:v>42418</c:v>
                </c:pt>
                <c:pt idx="10640">
                  <c:v>42419</c:v>
                </c:pt>
                <c:pt idx="10641">
                  <c:v>42420</c:v>
                </c:pt>
                <c:pt idx="10642">
                  <c:v>42421</c:v>
                </c:pt>
                <c:pt idx="10643">
                  <c:v>42422</c:v>
                </c:pt>
                <c:pt idx="10644">
                  <c:v>42423</c:v>
                </c:pt>
                <c:pt idx="10645">
                  <c:v>42424</c:v>
                </c:pt>
                <c:pt idx="10646">
                  <c:v>42425</c:v>
                </c:pt>
                <c:pt idx="10647">
                  <c:v>42426</c:v>
                </c:pt>
                <c:pt idx="10648">
                  <c:v>42427</c:v>
                </c:pt>
                <c:pt idx="10649">
                  <c:v>42428</c:v>
                </c:pt>
                <c:pt idx="10650">
                  <c:v>42429</c:v>
                </c:pt>
                <c:pt idx="10651">
                  <c:v>42430</c:v>
                </c:pt>
                <c:pt idx="10652">
                  <c:v>42431</c:v>
                </c:pt>
                <c:pt idx="10653">
                  <c:v>42432</c:v>
                </c:pt>
                <c:pt idx="10654">
                  <c:v>42433</c:v>
                </c:pt>
                <c:pt idx="10655">
                  <c:v>42434</c:v>
                </c:pt>
                <c:pt idx="10656">
                  <c:v>42435</c:v>
                </c:pt>
                <c:pt idx="10657">
                  <c:v>42436</c:v>
                </c:pt>
                <c:pt idx="10658">
                  <c:v>42437</c:v>
                </c:pt>
                <c:pt idx="10659">
                  <c:v>42438</c:v>
                </c:pt>
                <c:pt idx="10660">
                  <c:v>42439</c:v>
                </c:pt>
                <c:pt idx="10661">
                  <c:v>42440</c:v>
                </c:pt>
                <c:pt idx="10662">
                  <c:v>42441</c:v>
                </c:pt>
                <c:pt idx="10663">
                  <c:v>42442</c:v>
                </c:pt>
                <c:pt idx="10664">
                  <c:v>42443</c:v>
                </c:pt>
                <c:pt idx="10665">
                  <c:v>42444</c:v>
                </c:pt>
                <c:pt idx="10666">
                  <c:v>42445</c:v>
                </c:pt>
                <c:pt idx="10667">
                  <c:v>42446</c:v>
                </c:pt>
                <c:pt idx="10668">
                  <c:v>42447</c:v>
                </c:pt>
                <c:pt idx="10669">
                  <c:v>42448</c:v>
                </c:pt>
                <c:pt idx="10670">
                  <c:v>42449</c:v>
                </c:pt>
                <c:pt idx="10671">
                  <c:v>42450</c:v>
                </c:pt>
                <c:pt idx="10672">
                  <c:v>42451</c:v>
                </c:pt>
                <c:pt idx="10673">
                  <c:v>42452</c:v>
                </c:pt>
                <c:pt idx="10674">
                  <c:v>42453</c:v>
                </c:pt>
                <c:pt idx="10675">
                  <c:v>42454</c:v>
                </c:pt>
                <c:pt idx="10676">
                  <c:v>42455</c:v>
                </c:pt>
                <c:pt idx="10677">
                  <c:v>42456</c:v>
                </c:pt>
                <c:pt idx="10678">
                  <c:v>42457</c:v>
                </c:pt>
                <c:pt idx="10679">
                  <c:v>42458</c:v>
                </c:pt>
                <c:pt idx="10680">
                  <c:v>42459</c:v>
                </c:pt>
                <c:pt idx="10681">
                  <c:v>42460</c:v>
                </c:pt>
                <c:pt idx="10682">
                  <c:v>42461</c:v>
                </c:pt>
                <c:pt idx="10683">
                  <c:v>42462</c:v>
                </c:pt>
                <c:pt idx="10684">
                  <c:v>42463</c:v>
                </c:pt>
                <c:pt idx="10685">
                  <c:v>42464</c:v>
                </c:pt>
                <c:pt idx="10686">
                  <c:v>42465</c:v>
                </c:pt>
                <c:pt idx="10687">
                  <c:v>42466</c:v>
                </c:pt>
                <c:pt idx="10688">
                  <c:v>42467</c:v>
                </c:pt>
                <c:pt idx="10689">
                  <c:v>42468</c:v>
                </c:pt>
                <c:pt idx="10690">
                  <c:v>42469</c:v>
                </c:pt>
                <c:pt idx="10691">
                  <c:v>42470</c:v>
                </c:pt>
                <c:pt idx="10692">
                  <c:v>42471</c:v>
                </c:pt>
                <c:pt idx="10693">
                  <c:v>42472</c:v>
                </c:pt>
                <c:pt idx="10694">
                  <c:v>42473</c:v>
                </c:pt>
                <c:pt idx="10695">
                  <c:v>42474</c:v>
                </c:pt>
                <c:pt idx="10696">
                  <c:v>42475</c:v>
                </c:pt>
                <c:pt idx="10697">
                  <c:v>42476</c:v>
                </c:pt>
                <c:pt idx="10698">
                  <c:v>42477</c:v>
                </c:pt>
                <c:pt idx="10699">
                  <c:v>42478</c:v>
                </c:pt>
                <c:pt idx="10700">
                  <c:v>42479</c:v>
                </c:pt>
                <c:pt idx="10701">
                  <c:v>42480</c:v>
                </c:pt>
                <c:pt idx="10702">
                  <c:v>42481</c:v>
                </c:pt>
                <c:pt idx="10703">
                  <c:v>42482</c:v>
                </c:pt>
                <c:pt idx="10704">
                  <c:v>42483</c:v>
                </c:pt>
                <c:pt idx="10705">
                  <c:v>42484</c:v>
                </c:pt>
                <c:pt idx="10706">
                  <c:v>42485</c:v>
                </c:pt>
                <c:pt idx="10707">
                  <c:v>42486</c:v>
                </c:pt>
                <c:pt idx="10708">
                  <c:v>42487</c:v>
                </c:pt>
                <c:pt idx="10709">
                  <c:v>42488</c:v>
                </c:pt>
                <c:pt idx="10710">
                  <c:v>42489</c:v>
                </c:pt>
                <c:pt idx="10711">
                  <c:v>42490</c:v>
                </c:pt>
                <c:pt idx="10712">
                  <c:v>42491</c:v>
                </c:pt>
                <c:pt idx="10713">
                  <c:v>42492</c:v>
                </c:pt>
                <c:pt idx="10714">
                  <c:v>42493</c:v>
                </c:pt>
                <c:pt idx="10715">
                  <c:v>42494</c:v>
                </c:pt>
                <c:pt idx="10716">
                  <c:v>42495</c:v>
                </c:pt>
                <c:pt idx="10717">
                  <c:v>42496</c:v>
                </c:pt>
                <c:pt idx="10718">
                  <c:v>42497</c:v>
                </c:pt>
                <c:pt idx="10719">
                  <c:v>42498</c:v>
                </c:pt>
                <c:pt idx="10720">
                  <c:v>42499</c:v>
                </c:pt>
                <c:pt idx="10721">
                  <c:v>42500</c:v>
                </c:pt>
                <c:pt idx="10722">
                  <c:v>42501</c:v>
                </c:pt>
                <c:pt idx="10723">
                  <c:v>42502</c:v>
                </c:pt>
                <c:pt idx="10724">
                  <c:v>42503</c:v>
                </c:pt>
                <c:pt idx="10725">
                  <c:v>42504</c:v>
                </c:pt>
                <c:pt idx="10726">
                  <c:v>42505</c:v>
                </c:pt>
                <c:pt idx="10727">
                  <c:v>42506</c:v>
                </c:pt>
                <c:pt idx="10728">
                  <c:v>42507</c:v>
                </c:pt>
                <c:pt idx="10729">
                  <c:v>42508</c:v>
                </c:pt>
                <c:pt idx="10730">
                  <c:v>42509</c:v>
                </c:pt>
                <c:pt idx="10731">
                  <c:v>42510</c:v>
                </c:pt>
                <c:pt idx="10732">
                  <c:v>42511</c:v>
                </c:pt>
                <c:pt idx="10733">
                  <c:v>42512</c:v>
                </c:pt>
                <c:pt idx="10734">
                  <c:v>42513</c:v>
                </c:pt>
                <c:pt idx="10735">
                  <c:v>42514</c:v>
                </c:pt>
                <c:pt idx="10736">
                  <c:v>42515</c:v>
                </c:pt>
                <c:pt idx="10737">
                  <c:v>42516</c:v>
                </c:pt>
                <c:pt idx="10738">
                  <c:v>42517</c:v>
                </c:pt>
                <c:pt idx="10739">
                  <c:v>42518</c:v>
                </c:pt>
                <c:pt idx="10740">
                  <c:v>42519</c:v>
                </c:pt>
                <c:pt idx="10741">
                  <c:v>42520</c:v>
                </c:pt>
                <c:pt idx="10742">
                  <c:v>42521</c:v>
                </c:pt>
                <c:pt idx="10743">
                  <c:v>42522</c:v>
                </c:pt>
                <c:pt idx="10744">
                  <c:v>42523</c:v>
                </c:pt>
                <c:pt idx="10745">
                  <c:v>42524</c:v>
                </c:pt>
                <c:pt idx="10746">
                  <c:v>42525</c:v>
                </c:pt>
                <c:pt idx="10747">
                  <c:v>42526</c:v>
                </c:pt>
                <c:pt idx="10748">
                  <c:v>42527</c:v>
                </c:pt>
                <c:pt idx="10749">
                  <c:v>42528</c:v>
                </c:pt>
                <c:pt idx="10750">
                  <c:v>42529</c:v>
                </c:pt>
                <c:pt idx="10751">
                  <c:v>42530</c:v>
                </c:pt>
                <c:pt idx="10752">
                  <c:v>42531</c:v>
                </c:pt>
                <c:pt idx="10753">
                  <c:v>42532</c:v>
                </c:pt>
                <c:pt idx="10754">
                  <c:v>42533</c:v>
                </c:pt>
                <c:pt idx="10755">
                  <c:v>42534</c:v>
                </c:pt>
                <c:pt idx="10756">
                  <c:v>42535</c:v>
                </c:pt>
                <c:pt idx="10757">
                  <c:v>42536</c:v>
                </c:pt>
                <c:pt idx="10758">
                  <c:v>42537</c:v>
                </c:pt>
                <c:pt idx="10759">
                  <c:v>42538</c:v>
                </c:pt>
                <c:pt idx="10760">
                  <c:v>42539</c:v>
                </c:pt>
                <c:pt idx="10761">
                  <c:v>42540</c:v>
                </c:pt>
                <c:pt idx="10762">
                  <c:v>42541</c:v>
                </c:pt>
                <c:pt idx="10763">
                  <c:v>42542</c:v>
                </c:pt>
                <c:pt idx="10764">
                  <c:v>42543</c:v>
                </c:pt>
                <c:pt idx="10765">
                  <c:v>42544</c:v>
                </c:pt>
                <c:pt idx="10766">
                  <c:v>42545</c:v>
                </c:pt>
                <c:pt idx="10767">
                  <c:v>42546</c:v>
                </c:pt>
                <c:pt idx="10768">
                  <c:v>42547</c:v>
                </c:pt>
                <c:pt idx="10769">
                  <c:v>42548</c:v>
                </c:pt>
                <c:pt idx="10770">
                  <c:v>42549</c:v>
                </c:pt>
                <c:pt idx="10771">
                  <c:v>42550</c:v>
                </c:pt>
                <c:pt idx="10772">
                  <c:v>42551</c:v>
                </c:pt>
                <c:pt idx="10773">
                  <c:v>42552</c:v>
                </c:pt>
                <c:pt idx="10774">
                  <c:v>42553</c:v>
                </c:pt>
                <c:pt idx="10775">
                  <c:v>42554</c:v>
                </c:pt>
                <c:pt idx="10776">
                  <c:v>42555</c:v>
                </c:pt>
                <c:pt idx="10777">
                  <c:v>42556</c:v>
                </c:pt>
                <c:pt idx="10778">
                  <c:v>42557</c:v>
                </c:pt>
                <c:pt idx="10779">
                  <c:v>42558</c:v>
                </c:pt>
                <c:pt idx="10780">
                  <c:v>42559</c:v>
                </c:pt>
                <c:pt idx="10781">
                  <c:v>42560</c:v>
                </c:pt>
                <c:pt idx="10782">
                  <c:v>42561</c:v>
                </c:pt>
                <c:pt idx="10783">
                  <c:v>42562</c:v>
                </c:pt>
                <c:pt idx="10784">
                  <c:v>42563</c:v>
                </c:pt>
                <c:pt idx="10785">
                  <c:v>42564</c:v>
                </c:pt>
                <c:pt idx="10786">
                  <c:v>42565</c:v>
                </c:pt>
                <c:pt idx="10787">
                  <c:v>42566</c:v>
                </c:pt>
                <c:pt idx="10788">
                  <c:v>42567</c:v>
                </c:pt>
                <c:pt idx="10789">
                  <c:v>42568</c:v>
                </c:pt>
                <c:pt idx="10790">
                  <c:v>42569</c:v>
                </c:pt>
                <c:pt idx="10791">
                  <c:v>42570</c:v>
                </c:pt>
                <c:pt idx="10792">
                  <c:v>42571</c:v>
                </c:pt>
                <c:pt idx="10793">
                  <c:v>42572</c:v>
                </c:pt>
                <c:pt idx="10794">
                  <c:v>42573</c:v>
                </c:pt>
                <c:pt idx="10795">
                  <c:v>42574</c:v>
                </c:pt>
                <c:pt idx="10796">
                  <c:v>42575</c:v>
                </c:pt>
                <c:pt idx="10797">
                  <c:v>42576</c:v>
                </c:pt>
                <c:pt idx="10798">
                  <c:v>42577</c:v>
                </c:pt>
                <c:pt idx="10799">
                  <c:v>42578</c:v>
                </c:pt>
                <c:pt idx="10800">
                  <c:v>42579</c:v>
                </c:pt>
                <c:pt idx="10801">
                  <c:v>42580</c:v>
                </c:pt>
                <c:pt idx="10802">
                  <c:v>42581</c:v>
                </c:pt>
                <c:pt idx="10803">
                  <c:v>42582</c:v>
                </c:pt>
                <c:pt idx="10804">
                  <c:v>42583</c:v>
                </c:pt>
                <c:pt idx="10805">
                  <c:v>42584</c:v>
                </c:pt>
                <c:pt idx="10806">
                  <c:v>42585</c:v>
                </c:pt>
                <c:pt idx="10807">
                  <c:v>42586</c:v>
                </c:pt>
                <c:pt idx="10808">
                  <c:v>42587</c:v>
                </c:pt>
                <c:pt idx="10809">
                  <c:v>42588</c:v>
                </c:pt>
                <c:pt idx="10810">
                  <c:v>42589</c:v>
                </c:pt>
                <c:pt idx="10811">
                  <c:v>42590</c:v>
                </c:pt>
                <c:pt idx="10812">
                  <c:v>42591</c:v>
                </c:pt>
                <c:pt idx="10813">
                  <c:v>42592</c:v>
                </c:pt>
                <c:pt idx="10814">
                  <c:v>42593</c:v>
                </c:pt>
                <c:pt idx="10815">
                  <c:v>42594</c:v>
                </c:pt>
                <c:pt idx="10816">
                  <c:v>42595</c:v>
                </c:pt>
                <c:pt idx="10817">
                  <c:v>42596</c:v>
                </c:pt>
                <c:pt idx="10818">
                  <c:v>42597</c:v>
                </c:pt>
                <c:pt idx="10819">
                  <c:v>42598</c:v>
                </c:pt>
                <c:pt idx="10820">
                  <c:v>42599</c:v>
                </c:pt>
                <c:pt idx="10821">
                  <c:v>42600</c:v>
                </c:pt>
                <c:pt idx="10822">
                  <c:v>42601</c:v>
                </c:pt>
                <c:pt idx="10823">
                  <c:v>42602</c:v>
                </c:pt>
                <c:pt idx="10824">
                  <c:v>42603</c:v>
                </c:pt>
                <c:pt idx="10825">
                  <c:v>42604</c:v>
                </c:pt>
                <c:pt idx="10826">
                  <c:v>42605</c:v>
                </c:pt>
                <c:pt idx="10827">
                  <c:v>42606</c:v>
                </c:pt>
                <c:pt idx="10828">
                  <c:v>42607</c:v>
                </c:pt>
                <c:pt idx="10829">
                  <c:v>42608</c:v>
                </c:pt>
                <c:pt idx="10830">
                  <c:v>42609</c:v>
                </c:pt>
                <c:pt idx="10831">
                  <c:v>42610</c:v>
                </c:pt>
                <c:pt idx="10832">
                  <c:v>42611</c:v>
                </c:pt>
                <c:pt idx="10833">
                  <c:v>42612</c:v>
                </c:pt>
                <c:pt idx="10834">
                  <c:v>42613</c:v>
                </c:pt>
                <c:pt idx="10835">
                  <c:v>42614</c:v>
                </c:pt>
                <c:pt idx="10836">
                  <c:v>42615</c:v>
                </c:pt>
                <c:pt idx="10837">
                  <c:v>42616</c:v>
                </c:pt>
                <c:pt idx="10838">
                  <c:v>42617</c:v>
                </c:pt>
                <c:pt idx="10839">
                  <c:v>42618</c:v>
                </c:pt>
                <c:pt idx="10840">
                  <c:v>42619</c:v>
                </c:pt>
                <c:pt idx="10841">
                  <c:v>42620</c:v>
                </c:pt>
                <c:pt idx="10842">
                  <c:v>42621</c:v>
                </c:pt>
                <c:pt idx="10843">
                  <c:v>42622</c:v>
                </c:pt>
                <c:pt idx="10844">
                  <c:v>42623</c:v>
                </c:pt>
                <c:pt idx="10845">
                  <c:v>42624</c:v>
                </c:pt>
                <c:pt idx="10846">
                  <c:v>42625</c:v>
                </c:pt>
                <c:pt idx="10847">
                  <c:v>42626</c:v>
                </c:pt>
                <c:pt idx="10848">
                  <c:v>42627</c:v>
                </c:pt>
                <c:pt idx="10849">
                  <c:v>42628</c:v>
                </c:pt>
                <c:pt idx="10850">
                  <c:v>42629</c:v>
                </c:pt>
                <c:pt idx="10851">
                  <c:v>42630</c:v>
                </c:pt>
                <c:pt idx="10852">
                  <c:v>42631</c:v>
                </c:pt>
                <c:pt idx="10853">
                  <c:v>42632</c:v>
                </c:pt>
                <c:pt idx="10854">
                  <c:v>42633</c:v>
                </c:pt>
                <c:pt idx="10855">
                  <c:v>42634</c:v>
                </c:pt>
                <c:pt idx="10856">
                  <c:v>42635</c:v>
                </c:pt>
                <c:pt idx="10857">
                  <c:v>42636</c:v>
                </c:pt>
                <c:pt idx="10858">
                  <c:v>42637</c:v>
                </c:pt>
                <c:pt idx="10859">
                  <c:v>42638</c:v>
                </c:pt>
                <c:pt idx="10860">
                  <c:v>42639</c:v>
                </c:pt>
                <c:pt idx="10861">
                  <c:v>42640</c:v>
                </c:pt>
                <c:pt idx="10862">
                  <c:v>42641</c:v>
                </c:pt>
                <c:pt idx="10863">
                  <c:v>42642</c:v>
                </c:pt>
                <c:pt idx="10864">
                  <c:v>42643</c:v>
                </c:pt>
                <c:pt idx="10865">
                  <c:v>42644</c:v>
                </c:pt>
                <c:pt idx="10866">
                  <c:v>42645</c:v>
                </c:pt>
                <c:pt idx="10867">
                  <c:v>42646</c:v>
                </c:pt>
                <c:pt idx="10868">
                  <c:v>42647</c:v>
                </c:pt>
                <c:pt idx="10869">
                  <c:v>42648</c:v>
                </c:pt>
                <c:pt idx="10870">
                  <c:v>42649</c:v>
                </c:pt>
                <c:pt idx="10871">
                  <c:v>42650</c:v>
                </c:pt>
                <c:pt idx="10872">
                  <c:v>42651</c:v>
                </c:pt>
                <c:pt idx="10873">
                  <c:v>42652</c:v>
                </c:pt>
                <c:pt idx="10874">
                  <c:v>42653</c:v>
                </c:pt>
                <c:pt idx="10875">
                  <c:v>42654</c:v>
                </c:pt>
                <c:pt idx="10876">
                  <c:v>42655</c:v>
                </c:pt>
                <c:pt idx="10877">
                  <c:v>42656</c:v>
                </c:pt>
                <c:pt idx="10878">
                  <c:v>42657</c:v>
                </c:pt>
                <c:pt idx="10879">
                  <c:v>42658</c:v>
                </c:pt>
                <c:pt idx="10880">
                  <c:v>42659</c:v>
                </c:pt>
                <c:pt idx="10881">
                  <c:v>42660</c:v>
                </c:pt>
                <c:pt idx="10882">
                  <c:v>42661</c:v>
                </c:pt>
                <c:pt idx="10883">
                  <c:v>42662</c:v>
                </c:pt>
                <c:pt idx="10884">
                  <c:v>42663</c:v>
                </c:pt>
                <c:pt idx="10885">
                  <c:v>42664</c:v>
                </c:pt>
                <c:pt idx="10886">
                  <c:v>42665</c:v>
                </c:pt>
                <c:pt idx="10887">
                  <c:v>42666</c:v>
                </c:pt>
                <c:pt idx="10888">
                  <c:v>42667</c:v>
                </c:pt>
                <c:pt idx="10889">
                  <c:v>42668</c:v>
                </c:pt>
                <c:pt idx="10890">
                  <c:v>42669</c:v>
                </c:pt>
                <c:pt idx="10891">
                  <c:v>42670</c:v>
                </c:pt>
                <c:pt idx="10892">
                  <c:v>42671</c:v>
                </c:pt>
                <c:pt idx="10893">
                  <c:v>42672</c:v>
                </c:pt>
                <c:pt idx="10894">
                  <c:v>42673</c:v>
                </c:pt>
                <c:pt idx="10895">
                  <c:v>42674</c:v>
                </c:pt>
                <c:pt idx="10896">
                  <c:v>42675</c:v>
                </c:pt>
                <c:pt idx="10897">
                  <c:v>42676</c:v>
                </c:pt>
                <c:pt idx="10898">
                  <c:v>42677</c:v>
                </c:pt>
                <c:pt idx="10899">
                  <c:v>42678</c:v>
                </c:pt>
                <c:pt idx="10900">
                  <c:v>42679</c:v>
                </c:pt>
                <c:pt idx="10901">
                  <c:v>42680</c:v>
                </c:pt>
                <c:pt idx="10902">
                  <c:v>42681</c:v>
                </c:pt>
                <c:pt idx="10903">
                  <c:v>42682</c:v>
                </c:pt>
                <c:pt idx="10904">
                  <c:v>42683</c:v>
                </c:pt>
                <c:pt idx="10905">
                  <c:v>42684</c:v>
                </c:pt>
                <c:pt idx="10906">
                  <c:v>42685</c:v>
                </c:pt>
                <c:pt idx="10907">
                  <c:v>42686</c:v>
                </c:pt>
                <c:pt idx="10908">
                  <c:v>42687</c:v>
                </c:pt>
                <c:pt idx="10909">
                  <c:v>42688</c:v>
                </c:pt>
                <c:pt idx="10910">
                  <c:v>42689</c:v>
                </c:pt>
                <c:pt idx="10911">
                  <c:v>42690</c:v>
                </c:pt>
                <c:pt idx="10912">
                  <c:v>42691</c:v>
                </c:pt>
                <c:pt idx="10913">
                  <c:v>42692</c:v>
                </c:pt>
                <c:pt idx="10914">
                  <c:v>42693</c:v>
                </c:pt>
                <c:pt idx="10915">
                  <c:v>42694</c:v>
                </c:pt>
                <c:pt idx="10916">
                  <c:v>42695</c:v>
                </c:pt>
                <c:pt idx="10917">
                  <c:v>42696</c:v>
                </c:pt>
                <c:pt idx="10918">
                  <c:v>42697</c:v>
                </c:pt>
                <c:pt idx="10919">
                  <c:v>42698</c:v>
                </c:pt>
                <c:pt idx="10920">
                  <c:v>42699</c:v>
                </c:pt>
                <c:pt idx="10921">
                  <c:v>42700</c:v>
                </c:pt>
                <c:pt idx="10922">
                  <c:v>42701</c:v>
                </c:pt>
                <c:pt idx="10923">
                  <c:v>42702</c:v>
                </c:pt>
                <c:pt idx="10924">
                  <c:v>42703</c:v>
                </c:pt>
                <c:pt idx="10925">
                  <c:v>42704</c:v>
                </c:pt>
                <c:pt idx="10926">
                  <c:v>42705</c:v>
                </c:pt>
                <c:pt idx="10927">
                  <c:v>42706</c:v>
                </c:pt>
                <c:pt idx="10928">
                  <c:v>42707</c:v>
                </c:pt>
                <c:pt idx="10929">
                  <c:v>42708</c:v>
                </c:pt>
                <c:pt idx="10930">
                  <c:v>42709</c:v>
                </c:pt>
                <c:pt idx="10931">
                  <c:v>42710</c:v>
                </c:pt>
                <c:pt idx="10932">
                  <c:v>42711</c:v>
                </c:pt>
                <c:pt idx="10933">
                  <c:v>42712</c:v>
                </c:pt>
                <c:pt idx="10934">
                  <c:v>42713</c:v>
                </c:pt>
                <c:pt idx="10935">
                  <c:v>42714</c:v>
                </c:pt>
                <c:pt idx="10936">
                  <c:v>42715</c:v>
                </c:pt>
                <c:pt idx="10937">
                  <c:v>42716</c:v>
                </c:pt>
                <c:pt idx="10938">
                  <c:v>42717</c:v>
                </c:pt>
                <c:pt idx="10939">
                  <c:v>42718</c:v>
                </c:pt>
                <c:pt idx="10940">
                  <c:v>42719</c:v>
                </c:pt>
                <c:pt idx="10941">
                  <c:v>42720</c:v>
                </c:pt>
                <c:pt idx="10942">
                  <c:v>42721</c:v>
                </c:pt>
                <c:pt idx="10943">
                  <c:v>42722</c:v>
                </c:pt>
                <c:pt idx="10944">
                  <c:v>42723</c:v>
                </c:pt>
                <c:pt idx="10945">
                  <c:v>42724</c:v>
                </c:pt>
                <c:pt idx="10946">
                  <c:v>42725</c:v>
                </c:pt>
                <c:pt idx="10947">
                  <c:v>42726</c:v>
                </c:pt>
                <c:pt idx="10948">
                  <c:v>42727</c:v>
                </c:pt>
                <c:pt idx="10949">
                  <c:v>42728</c:v>
                </c:pt>
                <c:pt idx="10950">
                  <c:v>42729</c:v>
                </c:pt>
                <c:pt idx="10951">
                  <c:v>42730</c:v>
                </c:pt>
                <c:pt idx="10952">
                  <c:v>42731</c:v>
                </c:pt>
                <c:pt idx="10953">
                  <c:v>42732</c:v>
                </c:pt>
                <c:pt idx="10954">
                  <c:v>42733</c:v>
                </c:pt>
                <c:pt idx="10955">
                  <c:v>42734</c:v>
                </c:pt>
                <c:pt idx="10956">
                  <c:v>42735</c:v>
                </c:pt>
                <c:pt idx="10957">
                  <c:v>42736</c:v>
                </c:pt>
                <c:pt idx="10958">
                  <c:v>42737</c:v>
                </c:pt>
                <c:pt idx="10959">
                  <c:v>42738</c:v>
                </c:pt>
                <c:pt idx="10960">
                  <c:v>42739</c:v>
                </c:pt>
                <c:pt idx="10961">
                  <c:v>42740</c:v>
                </c:pt>
                <c:pt idx="10962">
                  <c:v>42741</c:v>
                </c:pt>
                <c:pt idx="10963">
                  <c:v>42742</c:v>
                </c:pt>
                <c:pt idx="10964">
                  <c:v>42743</c:v>
                </c:pt>
                <c:pt idx="10965">
                  <c:v>42744</c:v>
                </c:pt>
                <c:pt idx="10966">
                  <c:v>42745</c:v>
                </c:pt>
                <c:pt idx="10967">
                  <c:v>42746</c:v>
                </c:pt>
                <c:pt idx="10968">
                  <c:v>42747</c:v>
                </c:pt>
                <c:pt idx="10969">
                  <c:v>42748</c:v>
                </c:pt>
                <c:pt idx="10970">
                  <c:v>42749</c:v>
                </c:pt>
                <c:pt idx="10971">
                  <c:v>42750</c:v>
                </c:pt>
                <c:pt idx="10972">
                  <c:v>42751</c:v>
                </c:pt>
                <c:pt idx="10973">
                  <c:v>42752</c:v>
                </c:pt>
                <c:pt idx="10974">
                  <c:v>42753</c:v>
                </c:pt>
                <c:pt idx="10975">
                  <c:v>42754</c:v>
                </c:pt>
                <c:pt idx="10976">
                  <c:v>42755</c:v>
                </c:pt>
                <c:pt idx="10977">
                  <c:v>42756</c:v>
                </c:pt>
                <c:pt idx="10978">
                  <c:v>42757</c:v>
                </c:pt>
                <c:pt idx="10979">
                  <c:v>42758</c:v>
                </c:pt>
                <c:pt idx="10980">
                  <c:v>42759</c:v>
                </c:pt>
                <c:pt idx="10981">
                  <c:v>42760</c:v>
                </c:pt>
                <c:pt idx="10982">
                  <c:v>42761</c:v>
                </c:pt>
                <c:pt idx="10983">
                  <c:v>42762</c:v>
                </c:pt>
                <c:pt idx="10984">
                  <c:v>42763</c:v>
                </c:pt>
                <c:pt idx="10985">
                  <c:v>42764</c:v>
                </c:pt>
                <c:pt idx="10986">
                  <c:v>42765</c:v>
                </c:pt>
                <c:pt idx="10987">
                  <c:v>42766</c:v>
                </c:pt>
                <c:pt idx="10988">
                  <c:v>42767</c:v>
                </c:pt>
                <c:pt idx="10989">
                  <c:v>42768</c:v>
                </c:pt>
                <c:pt idx="10990">
                  <c:v>42769</c:v>
                </c:pt>
                <c:pt idx="10991">
                  <c:v>42770</c:v>
                </c:pt>
                <c:pt idx="10992">
                  <c:v>42771</c:v>
                </c:pt>
                <c:pt idx="10993">
                  <c:v>42772</c:v>
                </c:pt>
                <c:pt idx="10994">
                  <c:v>42773</c:v>
                </c:pt>
                <c:pt idx="10995">
                  <c:v>42774</c:v>
                </c:pt>
                <c:pt idx="10996">
                  <c:v>42775</c:v>
                </c:pt>
                <c:pt idx="10997">
                  <c:v>42776</c:v>
                </c:pt>
                <c:pt idx="10998">
                  <c:v>42777</c:v>
                </c:pt>
                <c:pt idx="10999">
                  <c:v>42778</c:v>
                </c:pt>
                <c:pt idx="11000">
                  <c:v>42779</c:v>
                </c:pt>
                <c:pt idx="11001">
                  <c:v>42780</c:v>
                </c:pt>
                <c:pt idx="11002">
                  <c:v>42781</c:v>
                </c:pt>
                <c:pt idx="11003">
                  <c:v>42782</c:v>
                </c:pt>
                <c:pt idx="11004">
                  <c:v>42783</c:v>
                </c:pt>
                <c:pt idx="11005">
                  <c:v>42784</c:v>
                </c:pt>
                <c:pt idx="11006">
                  <c:v>42785</c:v>
                </c:pt>
                <c:pt idx="11007">
                  <c:v>42786</c:v>
                </c:pt>
                <c:pt idx="11008">
                  <c:v>42787</c:v>
                </c:pt>
                <c:pt idx="11009">
                  <c:v>42788</c:v>
                </c:pt>
                <c:pt idx="11010">
                  <c:v>42789</c:v>
                </c:pt>
                <c:pt idx="11011">
                  <c:v>42790</c:v>
                </c:pt>
                <c:pt idx="11012">
                  <c:v>42791</c:v>
                </c:pt>
                <c:pt idx="11013">
                  <c:v>42792</c:v>
                </c:pt>
                <c:pt idx="11014">
                  <c:v>42793</c:v>
                </c:pt>
                <c:pt idx="11015">
                  <c:v>42794</c:v>
                </c:pt>
                <c:pt idx="11016">
                  <c:v>42795</c:v>
                </c:pt>
                <c:pt idx="11017">
                  <c:v>42796</c:v>
                </c:pt>
                <c:pt idx="11018">
                  <c:v>42797</c:v>
                </c:pt>
                <c:pt idx="11019">
                  <c:v>42798</c:v>
                </c:pt>
                <c:pt idx="11020">
                  <c:v>42799</c:v>
                </c:pt>
                <c:pt idx="11021">
                  <c:v>42800</c:v>
                </c:pt>
                <c:pt idx="11022">
                  <c:v>42801</c:v>
                </c:pt>
                <c:pt idx="11023">
                  <c:v>42802</c:v>
                </c:pt>
                <c:pt idx="11024">
                  <c:v>42803</c:v>
                </c:pt>
                <c:pt idx="11025">
                  <c:v>42804</c:v>
                </c:pt>
                <c:pt idx="11026">
                  <c:v>42805</c:v>
                </c:pt>
                <c:pt idx="11027">
                  <c:v>42806</c:v>
                </c:pt>
                <c:pt idx="11028">
                  <c:v>42807</c:v>
                </c:pt>
                <c:pt idx="11029">
                  <c:v>42808</c:v>
                </c:pt>
                <c:pt idx="11030">
                  <c:v>42809</c:v>
                </c:pt>
                <c:pt idx="11031">
                  <c:v>42810</c:v>
                </c:pt>
                <c:pt idx="11032">
                  <c:v>42811</c:v>
                </c:pt>
                <c:pt idx="11033">
                  <c:v>42812</c:v>
                </c:pt>
                <c:pt idx="11034">
                  <c:v>42813</c:v>
                </c:pt>
                <c:pt idx="11035">
                  <c:v>42814</c:v>
                </c:pt>
                <c:pt idx="11036">
                  <c:v>42815</c:v>
                </c:pt>
                <c:pt idx="11037">
                  <c:v>42816</c:v>
                </c:pt>
                <c:pt idx="11038">
                  <c:v>42817</c:v>
                </c:pt>
                <c:pt idx="11039">
                  <c:v>42818</c:v>
                </c:pt>
                <c:pt idx="11040">
                  <c:v>42819</c:v>
                </c:pt>
                <c:pt idx="11041">
                  <c:v>42820</c:v>
                </c:pt>
                <c:pt idx="11042">
                  <c:v>42821</c:v>
                </c:pt>
                <c:pt idx="11043">
                  <c:v>42822</c:v>
                </c:pt>
                <c:pt idx="11044">
                  <c:v>42823</c:v>
                </c:pt>
                <c:pt idx="11045">
                  <c:v>42824</c:v>
                </c:pt>
                <c:pt idx="11046">
                  <c:v>42825</c:v>
                </c:pt>
                <c:pt idx="11047">
                  <c:v>42826</c:v>
                </c:pt>
                <c:pt idx="11048">
                  <c:v>42827</c:v>
                </c:pt>
                <c:pt idx="11049">
                  <c:v>42828</c:v>
                </c:pt>
                <c:pt idx="11050">
                  <c:v>42829</c:v>
                </c:pt>
                <c:pt idx="11051">
                  <c:v>42830</c:v>
                </c:pt>
                <c:pt idx="11052">
                  <c:v>42831</c:v>
                </c:pt>
                <c:pt idx="11053">
                  <c:v>42832</c:v>
                </c:pt>
                <c:pt idx="11054">
                  <c:v>42833</c:v>
                </c:pt>
                <c:pt idx="11055">
                  <c:v>42834</c:v>
                </c:pt>
                <c:pt idx="11056">
                  <c:v>42835</c:v>
                </c:pt>
                <c:pt idx="11057">
                  <c:v>42836</c:v>
                </c:pt>
                <c:pt idx="11058">
                  <c:v>42837</c:v>
                </c:pt>
                <c:pt idx="11059">
                  <c:v>42838</c:v>
                </c:pt>
                <c:pt idx="11060">
                  <c:v>42839</c:v>
                </c:pt>
                <c:pt idx="11061">
                  <c:v>42840</c:v>
                </c:pt>
                <c:pt idx="11062">
                  <c:v>42841</c:v>
                </c:pt>
                <c:pt idx="11063">
                  <c:v>42842</c:v>
                </c:pt>
                <c:pt idx="11064">
                  <c:v>42843</c:v>
                </c:pt>
                <c:pt idx="11065">
                  <c:v>42844</c:v>
                </c:pt>
                <c:pt idx="11066">
                  <c:v>42845</c:v>
                </c:pt>
                <c:pt idx="11067">
                  <c:v>42846</c:v>
                </c:pt>
                <c:pt idx="11068">
                  <c:v>42847</c:v>
                </c:pt>
                <c:pt idx="11069">
                  <c:v>42848</c:v>
                </c:pt>
                <c:pt idx="11070">
                  <c:v>42849</c:v>
                </c:pt>
                <c:pt idx="11071">
                  <c:v>42850</c:v>
                </c:pt>
                <c:pt idx="11072">
                  <c:v>42851</c:v>
                </c:pt>
                <c:pt idx="11073">
                  <c:v>42852</c:v>
                </c:pt>
                <c:pt idx="11074">
                  <c:v>42853</c:v>
                </c:pt>
                <c:pt idx="11075">
                  <c:v>42854</c:v>
                </c:pt>
                <c:pt idx="11076">
                  <c:v>42855</c:v>
                </c:pt>
                <c:pt idx="11077">
                  <c:v>42856</c:v>
                </c:pt>
                <c:pt idx="11078">
                  <c:v>42857</c:v>
                </c:pt>
                <c:pt idx="11079">
                  <c:v>42858</c:v>
                </c:pt>
                <c:pt idx="11080">
                  <c:v>42859</c:v>
                </c:pt>
                <c:pt idx="11081">
                  <c:v>42860</c:v>
                </c:pt>
                <c:pt idx="11082">
                  <c:v>42861</c:v>
                </c:pt>
                <c:pt idx="11083">
                  <c:v>42862</c:v>
                </c:pt>
                <c:pt idx="11084">
                  <c:v>42863</c:v>
                </c:pt>
                <c:pt idx="11085">
                  <c:v>42864</c:v>
                </c:pt>
                <c:pt idx="11086">
                  <c:v>42865</c:v>
                </c:pt>
                <c:pt idx="11087">
                  <c:v>42866</c:v>
                </c:pt>
                <c:pt idx="11088">
                  <c:v>42867</c:v>
                </c:pt>
                <c:pt idx="11089">
                  <c:v>42868</c:v>
                </c:pt>
                <c:pt idx="11090">
                  <c:v>42869</c:v>
                </c:pt>
                <c:pt idx="11091">
                  <c:v>42870</c:v>
                </c:pt>
                <c:pt idx="11092">
                  <c:v>42871</c:v>
                </c:pt>
                <c:pt idx="11093">
                  <c:v>42872</c:v>
                </c:pt>
                <c:pt idx="11094">
                  <c:v>42873</c:v>
                </c:pt>
                <c:pt idx="11095">
                  <c:v>42874</c:v>
                </c:pt>
                <c:pt idx="11096">
                  <c:v>42875</c:v>
                </c:pt>
                <c:pt idx="11097">
                  <c:v>42876</c:v>
                </c:pt>
                <c:pt idx="11098">
                  <c:v>42877</c:v>
                </c:pt>
                <c:pt idx="11099">
                  <c:v>42878</c:v>
                </c:pt>
                <c:pt idx="11100">
                  <c:v>42879</c:v>
                </c:pt>
                <c:pt idx="11101">
                  <c:v>42880</c:v>
                </c:pt>
                <c:pt idx="11102">
                  <c:v>42881</c:v>
                </c:pt>
                <c:pt idx="11103">
                  <c:v>42882</c:v>
                </c:pt>
                <c:pt idx="11104">
                  <c:v>42883</c:v>
                </c:pt>
                <c:pt idx="11105">
                  <c:v>42884</c:v>
                </c:pt>
                <c:pt idx="11106">
                  <c:v>42885</c:v>
                </c:pt>
                <c:pt idx="11107">
                  <c:v>42886</c:v>
                </c:pt>
                <c:pt idx="11108">
                  <c:v>42887</c:v>
                </c:pt>
                <c:pt idx="11109">
                  <c:v>42888</c:v>
                </c:pt>
                <c:pt idx="11110">
                  <c:v>42889</c:v>
                </c:pt>
                <c:pt idx="11111">
                  <c:v>42890</c:v>
                </c:pt>
                <c:pt idx="11112">
                  <c:v>42891</c:v>
                </c:pt>
                <c:pt idx="11113">
                  <c:v>42892</c:v>
                </c:pt>
                <c:pt idx="11114">
                  <c:v>42893</c:v>
                </c:pt>
                <c:pt idx="11115">
                  <c:v>42894</c:v>
                </c:pt>
                <c:pt idx="11116">
                  <c:v>42895</c:v>
                </c:pt>
                <c:pt idx="11117">
                  <c:v>42896</c:v>
                </c:pt>
                <c:pt idx="11118">
                  <c:v>42897</c:v>
                </c:pt>
                <c:pt idx="11119">
                  <c:v>42898</c:v>
                </c:pt>
                <c:pt idx="11120">
                  <c:v>42899</c:v>
                </c:pt>
                <c:pt idx="11121">
                  <c:v>42900</c:v>
                </c:pt>
                <c:pt idx="11122">
                  <c:v>42901</c:v>
                </c:pt>
                <c:pt idx="11123">
                  <c:v>42902</c:v>
                </c:pt>
                <c:pt idx="11124">
                  <c:v>42903</c:v>
                </c:pt>
                <c:pt idx="11125">
                  <c:v>42904</c:v>
                </c:pt>
                <c:pt idx="11126">
                  <c:v>42905</c:v>
                </c:pt>
                <c:pt idx="11127">
                  <c:v>42906</c:v>
                </c:pt>
                <c:pt idx="11128">
                  <c:v>42907</c:v>
                </c:pt>
                <c:pt idx="11129">
                  <c:v>42908</c:v>
                </c:pt>
                <c:pt idx="11130">
                  <c:v>42909</c:v>
                </c:pt>
                <c:pt idx="11131">
                  <c:v>42910</c:v>
                </c:pt>
                <c:pt idx="11132">
                  <c:v>42911</c:v>
                </c:pt>
                <c:pt idx="11133">
                  <c:v>42912</c:v>
                </c:pt>
                <c:pt idx="11134">
                  <c:v>42913</c:v>
                </c:pt>
                <c:pt idx="11135">
                  <c:v>42914</c:v>
                </c:pt>
                <c:pt idx="11136">
                  <c:v>42915</c:v>
                </c:pt>
                <c:pt idx="11137">
                  <c:v>42916</c:v>
                </c:pt>
                <c:pt idx="11138">
                  <c:v>42917</c:v>
                </c:pt>
                <c:pt idx="11139">
                  <c:v>42918</c:v>
                </c:pt>
                <c:pt idx="11140">
                  <c:v>42919</c:v>
                </c:pt>
                <c:pt idx="11141">
                  <c:v>42920</c:v>
                </c:pt>
                <c:pt idx="11142">
                  <c:v>42921</c:v>
                </c:pt>
                <c:pt idx="11143">
                  <c:v>42922</c:v>
                </c:pt>
                <c:pt idx="11144">
                  <c:v>42923</c:v>
                </c:pt>
                <c:pt idx="11145">
                  <c:v>42924</c:v>
                </c:pt>
                <c:pt idx="11146">
                  <c:v>42925</c:v>
                </c:pt>
                <c:pt idx="11147">
                  <c:v>42926</c:v>
                </c:pt>
                <c:pt idx="11148">
                  <c:v>42927</c:v>
                </c:pt>
                <c:pt idx="11149">
                  <c:v>42928</c:v>
                </c:pt>
                <c:pt idx="11150">
                  <c:v>42929</c:v>
                </c:pt>
                <c:pt idx="11151">
                  <c:v>42930</c:v>
                </c:pt>
                <c:pt idx="11152">
                  <c:v>42931</c:v>
                </c:pt>
                <c:pt idx="11153">
                  <c:v>42932</c:v>
                </c:pt>
                <c:pt idx="11154">
                  <c:v>42933</c:v>
                </c:pt>
                <c:pt idx="11155">
                  <c:v>42934</c:v>
                </c:pt>
                <c:pt idx="11156">
                  <c:v>42935</c:v>
                </c:pt>
                <c:pt idx="11157">
                  <c:v>42936</c:v>
                </c:pt>
                <c:pt idx="11158">
                  <c:v>42937</c:v>
                </c:pt>
                <c:pt idx="11159">
                  <c:v>42938</c:v>
                </c:pt>
                <c:pt idx="11160">
                  <c:v>42939</c:v>
                </c:pt>
                <c:pt idx="11161">
                  <c:v>42940</c:v>
                </c:pt>
                <c:pt idx="11162">
                  <c:v>42941</c:v>
                </c:pt>
                <c:pt idx="11163">
                  <c:v>42942</c:v>
                </c:pt>
                <c:pt idx="11164">
                  <c:v>42943</c:v>
                </c:pt>
                <c:pt idx="11165">
                  <c:v>42944</c:v>
                </c:pt>
                <c:pt idx="11166">
                  <c:v>42945</c:v>
                </c:pt>
                <c:pt idx="11167">
                  <c:v>42946</c:v>
                </c:pt>
                <c:pt idx="11168">
                  <c:v>42947</c:v>
                </c:pt>
                <c:pt idx="11169">
                  <c:v>42948</c:v>
                </c:pt>
                <c:pt idx="11170">
                  <c:v>42949</c:v>
                </c:pt>
                <c:pt idx="11171">
                  <c:v>42950</c:v>
                </c:pt>
                <c:pt idx="11172">
                  <c:v>42951</c:v>
                </c:pt>
                <c:pt idx="11173">
                  <c:v>42952</c:v>
                </c:pt>
                <c:pt idx="11174">
                  <c:v>42953</c:v>
                </c:pt>
                <c:pt idx="11175">
                  <c:v>42954</c:v>
                </c:pt>
                <c:pt idx="11176">
                  <c:v>42955</c:v>
                </c:pt>
                <c:pt idx="11177">
                  <c:v>42956</c:v>
                </c:pt>
                <c:pt idx="11178">
                  <c:v>42957</c:v>
                </c:pt>
                <c:pt idx="11179">
                  <c:v>42958</c:v>
                </c:pt>
                <c:pt idx="11180">
                  <c:v>42959</c:v>
                </c:pt>
                <c:pt idx="11181">
                  <c:v>42960</c:v>
                </c:pt>
                <c:pt idx="11182">
                  <c:v>42961</c:v>
                </c:pt>
                <c:pt idx="11183">
                  <c:v>42962</c:v>
                </c:pt>
                <c:pt idx="11184">
                  <c:v>42963</c:v>
                </c:pt>
                <c:pt idx="11185">
                  <c:v>42964</c:v>
                </c:pt>
                <c:pt idx="11186">
                  <c:v>42965</c:v>
                </c:pt>
                <c:pt idx="11187">
                  <c:v>42966</c:v>
                </c:pt>
                <c:pt idx="11188">
                  <c:v>42967</c:v>
                </c:pt>
                <c:pt idx="11189">
                  <c:v>42968</c:v>
                </c:pt>
                <c:pt idx="11190">
                  <c:v>42969</c:v>
                </c:pt>
                <c:pt idx="11191">
                  <c:v>42970</c:v>
                </c:pt>
                <c:pt idx="11192">
                  <c:v>42971</c:v>
                </c:pt>
                <c:pt idx="11193">
                  <c:v>42972</c:v>
                </c:pt>
                <c:pt idx="11194">
                  <c:v>42973</c:v>
                </c:pt>
                <c:pt idx="11195">
                  <c:v>42974</c:v>
                </c:pt>
                <c:pt idx="11196">
                  <c:v>42975</c:v>
                </c:pt>
                <c:pt idx="11197">
                  <c:v>42976</c:v>
                </c:pt>
                <c:pt idx="11198">
                  <c:v>42977</c:v>
                </c:pt>
                <c:pt idx="11199">
                  <c:v>42978</c:v>
                </c:pt>
                <c:pt idx="11200">
                  <c:v>42979</c:v>
                </c:pt>
                <c:pt idx="11201">
                  <c:v>42980</c:v>
                </c:pt>
                <c:pt idx="11202">
                  <c:v>42981</c:v>
                </c:pt>
                <c:pt idx="11203">
                  <c:v>42982</c:v>
                </c:pt>
                <c:pt idx="11204">
                  <c:v>42983</c:v>
                </c:pt>
                <c:pt idx="11205">
                  <c:v>42984</c:v>
                </c:pt>
                <c:pt idx="11206">
                  <c:v>42985</c:v>
                </c:pt>
                <c:pt idx="11207">
                  <c:v>42986</c:v>
                </c:pt>
                <c:pt idx="11208">
                  <c:v>42987</c:v>
                </c:pt>
                <c:pt idx="11209">
                  <c:v>42988</c:v>
                </c:pt>
                <c:pt idx="11210">
                  <c:v>42989</c:v>
                </c:pt>
                <c:pt idx="11211">
                  <c:v>42990</c:v>
                </c:pt>
                <c:pt idx="11212">
                  <c:v>42991</c:v>
                </c:pt>
                <c:pt idx="11213">
                  <c:v>42992</c:v>
                </c:pt>
                <c:pt idx="11214">
                  <c:v>42993</c:v>
                </c:pt>
                <c:pt idx="11215">
                  <c:v>42994</c:v>
                </c:pt>
                <c:pt idx="11216">
                  <c:v>42995</c:v>
                </c:pt>
                <c:pt idx="11217">
                  <c:v>42996</c:v>
                </c:pt>
                <c:pt idx="11218">
                  <c:v>42997</c:v>
                </c:pt>
                <c:pt idx="11219">
                  <c:v>42998</c:v>
                </c:pt>
                <c:pt idx="11220">
                  <c:v>42999</c:v>
                </c:pt>
                <c:pt idx="11221">
                  <c:v>43000</c:v>
                </c:pt>
                <c:pt idx="11222">
                  <c:v>43001</c:v>
                </c:pt>
                <c:pt idx="11223">
                  <c:v>43002</c:v>
                </c:pt>
                <c:pt idx="11224">
                  <c:v>43003</c:v>
                </c:pt>
                <c:pt idx="11225">
                  <c:v>43004</c:v>
                </c:pt>
                <c:pt idx="11226">
                  <c:v>43005</c:v>
                </c:pt>
                <c:pt idx="11227">
                  <c:v>43006</c:v>
                </c:pt>
                <c:pt idx="11228">
                  <c:v>43007</c:v>
                </c:pt>
                <c:pt idx="11229">
                  <c:v>43008</c:v>
                </c:pt>
                <c:pt idx="11230">
                  <c:v>43009</c:v>
                </c:pt>
                <c:pt idx="11231">
                  <c:v>43010</c:v>
                </c:pt>
                <c:pt idx="11232">
                  <c:v>43011</c:v>
                </c:pt>
                <c:pt idx="11233">
                  <c:v>43012</c:v>
                </c:pt>
                <c:pt idx="11234">
                  <c:v>43013</c:v>
                </c:pt>
                <c:pt idx="11235">
                  <c:v>43014</c:v>
                </c:pt>
                <c:pt idx="11236">
                  <c:v>43015</c:v>
                </c:pt>
                <c:pt idx="11237">
                  <c:v>43016</c:v>
                </c:pt>
                <c:pt idx="11238">
                  <c:v>43017</c:v>
                </c:pt>
                <c:pt idx="11239">
                  <c:v>43018</c:v>
                </c:pt>
                <c:pt idx="11240">
                  <c:v>43019</c:v>
                </c:pt>
                <c:pt idx="11241">
                  <c:v>43020</c:v>
                </c:pt>
                <c:pt idx="11242">
                  <c:v>43021</c:v>
                </c:pt>
                <c:pt idx="11243">
                  <c:v>43022</c:v>
                </c:pt>
                <c:pt idx="11244">
                  <c:v>43023</c:v>
                </c:pt>
                <c:pt idx="11245">
                  <c:v>43024</c:v>
                </c:pt>
                <c:pt idx="11246">
                  <c:v>43025</c:v>
                </c:pt>
                <c:pt idx="11247">
                  <c:v>43026</c:v>
                </c:pt>
                <c:pt idx="11248">
                  <c:v>43027</c:v>
                </c:pt>
                <c:pt idx="11249">
                  <c:v>43028</c:v>
                </c:pt>
                <c:pt idx="11250">
                  <c:v>43029</c:v>
                </c:pt>
                <c:pt idx="11251">
                  <c:v>43030</c:v>
                </c:pt>
                <c:pt idx="11252">
                  <c:v>43031</c:v>
                </c:pt>
                <c:pt idx="11253">
                  <c:v>43032</c:v>
                </c:pt>
                <c:pt idx="11254">
                  <c:v>43033</c:v>
                </c:pt>
                <c:pt idx="11255">
                  <c:v>43034</c:v>
                </c:pt>
                <c:pt idx="11256">
                  <c:v>43035</c:v>
                </c:pt>
                <c:pt idx="11257">
                  <c:v>43036</c:v>
                </c:pt>
                <c:pt idx="11258">
                  <c:v>43037</c:v>
                </c:pt>
                <c:pt idx="11259">
                  <c:v>43038</c:v>
                </c:pt>
                <c:pt idx="11260">
                  <c:v>43039</c:v>
                </c:pt>
                <c:pt idx="11261">
                  <c:v>43040</c:v>
                </c:pt>
                <c:pt idx="11262">
                  <c:v>43041</c:v>
                </c:pt>
                <c:pt idx="11263">
                  <c:v>43042</c:v>
                </c:pt>
                <c:pt idx="11264">
                  <c:v>43043</c:v>
                </c:pt>
                <c:pt idx="11265">
                  <c:v>43044</c:v>
                </c:pt>
                <c:pt idx="11266">
                  <c:v>43045</c:v>
                </c:pt>
                <c:pt idx="11267">
                  <c:v>43046</c:v>
                </c:pt>
                <c:pt idx="11268">
                  <c:v>43047</c:v>
                </c:pt>
                <c:pt idx="11269">
                  <c:v>43048</c:v>
                </c:pt>
                <c:pt idx="11270">
                  <c:v>43049</c:v>
                </c:pt>
                <c:pt idx="11271">
                  <c:v>43050</c:v>
                </c:pt>
                <c:pt idx="11272">
                  <c:v>43051</c:v>
                </c:pt>
                <c:pt idx="11273">
                  <c:v>43052</c:v>
                </c:pt>
                <c:pt idx="11274">
                  <c:v>43053</c:v>
                </c:pt>
                <c:pt idx="11275">
                  <c:v>43054</c:v>
                </c:pt>
                <c:pt idx="11276">
                  <c:v>43055</c:v>
                </c:pt>
                <c:pt idx="11277">
                  <c:v>43056</c:v>
                </c:pt>
                <c:pt idx="11278">
                  <c:v>43057</c:v>
                </c:pt>
                <c:pt idx="11279">
                  <c:v>43058</c:v>
                </c:pt>
                <c:pt idx="11280">
                  <c:v>43059</c:v>
                </c:pt>
                <c:pt idx="11281">
                  <c:v>43060</c:v>
                </c:pt>
                <c:pt idx="11282">
                  <c:v>43061</c:v>
                </c:pt>
                <c:pt idx="11283">
                  <c:v>43062</c:v>
                </c:pt>
                <c:pt idx="11284">
                  <c:v>43063</c:v>
                </c:pt>
                <c:pt idx="11285">
                  <c:v>43064</c:v>
                </c:pt>
                <c:pt idx="11286">
                  <c:v>43065</c:v>
                </c:pt>
                <c:pt idx="11287">
                  <c:v>43066</c:v>
                </c:pt>
                <c:pt idx="11288">
                  <c:v>43067</c:v>
                </c:pt>
                <c:pt idx="11289">
                  <c:v>43068</c:v>
                </c:pt>
                <c:pt idx="11290">
                  <c:v>43069</c:v>
                </c:pt>
                <c:pt idx="11291">
                  <c:v>43070</c:v>
                </c:pt>
                <c:pt idx="11292">
                  <c:v>43071</c:v>
                </c:pt>
                <c:pt idx="11293">
                  <c:v>43072</c:v>
                </c:pt>
                <c:pt idx="11294">
                  <c:v>43073</c:v>
                </c:pt>
                <c:pt idx="11295">
                  <c:v>43074</c:v>
                </c:pt>
                <c:pt idx="11296">
                  <c:v>43075</c:v>
                </c:pt>
                <c:pt idx="11297">
                  <c:v>43076</c:v>
                </c:pt>
                <c:pt idx="11298">
                  <c:v>43077</c:v>
                </c:pt>
                <c:pt idx="11299">
                  <c:v>43078</c:v>
                </c:pt>
                <c:pt idx="11300">
                  <c:v>43079</c:v>
                </c:pt>
                <c:pt idx="11301">
                  <c:v>43080</c:v>
                </c:pt>
                <c:pt idx="11302">
                  <c:v>43081</c:v>
                </c:pt>
                <c:pt idx="11303">
                  <c:v>43082</c:v>
                </c:pt>
                <c:pt idx="11304">
                  <c:v>43083</c:v>
                </c:pt>
                <c:pt idx="11305">
                  <c:v>43084</c:v>
                </c:pt>
                <c:pt idx="11306">
                  <c:v>43085</c:v>
                </c:pt>
                <c:pt idx="11307">
                  <c:v>43086</c:v>
                </c:pt>
                <c:pt idx="11308">
                  <c:v>43087</c:v>
                </c:pt>
                <c:pt idx="11309">
                  <c:v>43088</c:v>
                </c:pt>
                <c:pt idx="11310">
                  <c:v>43089</c:v>
                </c:pt>
                <c:pt idx="11311">
                  <c:v>43090</c:v>
                </c:pt>
                <c:pt idx="11312">
                  <c:v>43091</c:v>
                </c:pt>
                <c:pt idx="11313">
                  <c:v>43092</c:v>
                </c:pt>
                <c:pt idx="11314">
                  <c:v>43093</c:v>
                </c:pt>
                <c:pt idx="11315">
                  <c:v>43094</c:v>
                </c:pt>
                <c:pt idx="11316">
                  <c:v>43095</c:v>
                </c:pt>
                <c:pt idx="11317">
                  <c:v>43096</c:v>
                </c:pt>
                <c:pt idx="11318">
                  <c:v>43097</c:v>
                </c:pt>
                <c:pt idx="11319">
                  <c:v>43098</c:v>
                </c:pt>
                <c:pt idx="11320">
                  <c:v>43099</c:v>
                </c:pt>
                <c:pt idx="11321">
                  <c:v>43100</c:v>
                </c:pt>
                <c:pt idx="11322">
                  <c:v>43101</c:v>
                </c:pt>
                <c:pt idx="11323">
                  <c:v>43102</c:v>
                </c:pt>
                <c:pt idx="11324">
                  <c:v>43103</c:v>
                </c:pt>
                <c:pt idx="11325">
                  <c:v>43104</c:v>
                </c:pt>
                <c:pt idx="11326">
                  <c:v>43105</c:v>
                </c:pt>
                <c:pt idx="11327">
                  <c:v>43106</c:v>
                </c:pt>
                <c:pt idx="11328">
                  <c:v>43107</c:v>
                </c:pt>
                <c:pt idx="11329">
                  <c:v>43108</c:v>
                </c:pt>
                <c:pt idx="11330">
                  <c:v>43109</c:v>
                </c:pt>
                <c:pt idx="11331">
                  <c:v>43110</c:v>
                </c:pt>
                <c:pt idx="11332">
                  <c:v>43111</c:v>
                </c:pt>
                <c:pt idx="11333">
                  <c:v>43112</c:v>
                </c:pt>
                <c:pt idx="11334">
                  <c:v>43113</c:v>
                </c:pt>
                <c:pt idx="11335">
                  <c:v>43114</c:v>
                </c:pt>
                <c:pt idx="11336">
                  <c:v>43115</c:v>
                </c:pt>
                <c:pt idx="11337">
                  <c:v>43116</c:v>
                </c:pt>
                <c:pt idx="11338">
                  <c:v>43117</c:v>
                </c:pt>
                <c:pt idx="11339">
                  <c:v>43118</c:v>
                </c:pt>
                <c:pt idx="11340">
                  <c:v>43119</c:v>
                </c:pt>
                <c:pt idx="11341">
                  <c:v>43120</c:v>
                </c:pt>
                <c:pt idx="11342">
                  <c:v>43121</c:v>
                </c:pt>
                <c:pt idx="11343">
                  <c:v>43122</c:v>
                </c:pt>
                <c:pt idx="11344">
                  <c:v>43123</c:v>
                </c:pt>
                <c:pt idx="11345">
                  <c:v>43124</c:v>
                </c:pt>
                <c:pt idx="11346">
                  <c:v>43125</c:v>
                </c:pt>
                <c:pt idx="11347">
                  <c:v>43126</c:v>
                </c:pt>
                <c:pt idx="11348">
                  <c:v>43127</c:v>
                </c:pt>
                <c:pt idx="11349">
                  <c:v>43128</c:v>
                </c:pt>
                <c:pt idx="11350">
                  <c:v>43129</c:v>
                </c:pt>
                <c:pt idx="11351">
                  <c:v>43130</c:v>
                </c:pt>
                <c:pt idx="11352">
                  <c:v>43131</c:v>
                </c:pt>
                <c:pt idx="11353">
                  <c:v>43132</c:v>
                </c:pt>
                <c:pt idx="11354">
                  <c:v>43133</c:v>
                </c:pt>
                <c:pt idx="11355">
                  <c:v>43134</c:v>
                </c:pt>
                <c:pt idx="11356">
                  <c:v>43135</c:v>
                </c:pt>
                <c:pt idx="11357">
                  <c:v>43136</c:v>
                </c:pt>
                <c:pt idx="11358">
                  <c:v>43137</c:v>
                </c:pt>
                <c:pt idx="11359">
                  <c:v>43138</c:v>
                </c:pt>
                <c:pt idx="11360">
                  <c:v>43139</c:v>
                </c:pt>
                <c:pt idx="11361">
                  <c:v>43140</c:v>
                </c:pt>
                <c:pt idx="11362">
                  <c:v>43141</c:v>
                </c:pt>
                <c:pt idx="11363">
                  <c:v>43142</c:v>
                </c:pt>
                <c:pt idx="11364">
                  <c:v>43143</c:v>
                </c:pt>
                <c:pt idx="11365">
                  <c:v>43144</c:v>
                </c:pt>
                <c:pt idx="11366">
                  <c:v>43145</c:v>
                </c:pt>
                <c:pt idx="11367">
                  <c:v>43146</c:v>
                </c:pt>
                <c:pt idx="11368">
                  <c:v>43147</c:v>
                </c:pt>
                <c:pt idx="11369">
                  <c:v>43148</c:v>
                </c:pt>
                <c:pt idx="11370">
                  <c:v>43149</c:v>
                </c:pt>
                <c:pt idx="11371">
                  <c:v>43150</c:v>
                </c:pt>
                <c:pt idx="11372">
                  <c:v>43151</c:v>
                </c:pt>
                <c:pt idx="11373">
                  <c:v>43152</c:v>
                </c:pt>
                <c:pt idx="11374">
                  <c:v>43153</c:v>
                </c:pt>
                <c:pt idx="11375">
                  <c:v>43154</c:v>
                </c:pt>
                <c:pt idx="11376">
                  <c:v>43155</c:v>
                </c:pt>
                <c:pt idx="11377">
                  <c:v>43156</c:v>
                </c:pt>
                <c:pt idx="11378">
                  <c:v>43157</c:v>
                </c:pt>
                <c:pt idx="11379">
                  <c:v>43158</c:v>
                </c:pt>
                <c:pt idx="11380">
                  <c:v>43159</c:v>
                </c:pt>
                <c:pt idx="11381">
                  <c:v>43160</c:v>
                </c:pt>
                <c:pt idx="11382">
                  <c:v>43161</c:v>
                </c:pt>
                <c:pt idx="11383">
                  <c:v>43162</c:v>
                </c:pt>
                <c:pt idx="11384">
                  <c:v>43163</c:v>
                </c:pt>
                <c:pt idx="11385">
                  <c:v>43164</c:v>
                </c:pt>
                <c:pt idx="11386">
                  <c:v>43165</c:v>
                </c:pt>
                <c:pt idx="11387">
                  <c:v>43166</c:v>
                </c:pt>
                <c:pt idx="11388">
                  <c:v>43167</c:v>
                </c:pt>
                <c:pt idx="11389">
                  <c:v>43168</c:v>
                </c:pt>
                <c:pt idx="11390">
                  <c:v>43169</c:v>
                </c:pt>
                <c:pt idx="11391">
                  <c:v>43170</c:v>
                </c:pt>
                <c:pt idx="11392">
                  <c:v>43171</c:v>
                </c:pt>
                <c:pt idx="11393">
                  <c:v>43172</c:v>
                </c:pt>
                <c:pt idx="11394">
                  <c:v>43173</c:v>
                </c:pt>
                <c:pt idx="11395">
                  <c:v>43174</c:v>
                </c:pt>
                <c:pt idx="11396">
                  <c:v>43175</c:v>
                </c:pt>
                <c:pt idx="11397">
                  <c:v>43176</c:v>
                </c:pt>
                <c:pt idx="11398">
                  <c:v>43177</c:v>
                </c:pt>
                <c:pt idx="11399">
                  <c:v>43178</c:v>
                </c:pt>
                <c:pt idx="11400">
                  <c:v>43179</c:v>
                </c:pt>
                <c:pt idx="11401">
                  <c:v>43180</c:v>
                </c:pt>
                <c:pt idx="11402">
                  <c:v>43181</c:v>
                </c:pt>
                <c:pt idx="11403">
                  <c:v>43182</c:v>
                </c:pt>
                <c:pt idx="11404">
                  <c:v>43183</c:v>
                </c:pt>
                <c:pt idx="11405">
                  <c:v>43184</c:v>
                </c:pt>
                <c:pt idx="11406">
                  <c:v>43185</c:v>
                </c:pt>
                <c:pt idx="11407">
                  <c:v>43186</c:v>
                </c:pt>
                <c:pt idx="11408">
                  <c:v>43187</c:v>
                </c:pt>
                <c:pt idx="11409">
                  <c:v>43188</c:v>
                </c:pt>
                <c:pt idx="11410">
                  <c:v>43189</c:v>
                </c:pt>
                <c:pt idx="11411">
                  <c:v>43190</c:v>
                </c:pt>
                <c:pt idx="11412">
                  <c:v>43191</c:v>
                </c:pt>
                <c:pt idx="11413">
                  <c:v>43192</c:v>
                </c:pt>
                <c:pt idx="11414">
                  <c:v>43193</c:v>
                </c:pt>
                <c:pt idx="11415">
                  <c:v>43194</c:v>
                </c:pt>
                <c:pt idx="11416">
                  <c:v>43195</c:v>
                </c:pt>
                <c:pt idx="11417">
                  <c:v>43196</c:v>
                </c:pt>
                <c:pt idx="11418">
                  <c:v>43197</c:v>
                </c:pt>
                <c:pt idx="11419">
                  <c:v>43198</c:v>
                </c:pt>
                <c:pt idx="11420">
                  <c:v>43199</c:v>
                </c:pt>
                <c:pt idx="11421">
                  <c:v>43200</c:v>
                </c:pt>
                <c:pt idx="11422">
                  <c:v>43201</c:v>
                </c:pt>
                <c:pt idx="11423">
                  <c:v>43202</c:v>
                </c:pt>
                <c:pt idx="11424">
                  <c:v>43203</c:v>
                </c:pt>
                <c:pt idx="11425">
                  <c:v>43204</c:v>
                </c:pt>
                <c:pt idx="11426">
                  <c:v>43205</c:v>
                </c:pt>
                <c:pt idx="11427">
                  <c:v>43206</c:v>
                </c:pt>
                <c:pt idx="11428">
                  <c:v>43207</c:v>
                </c:pt>
                <c:pt idx="11429">
                  <c:v>43208</c:v>
                </c:pt>
                <c:pt idx="11430">
                  <c:v>43209</c:v>
                </c:pt>
                <c:pt idx="11431">
                  <c:v>43210</c:v>
                </c:pt>
                <c:pt idx="11432">
                  <c:v>43211</c:v>
                </c:pt>
                <c:pt idx="11433">
                  <c:v>43212</c:v>
                </c:pt>
                <c:pt idx="11434">
                  <c:v>43213</c:v>
                </c:pt>
                <c:pt idx="11435">
                  <c:v>43214</c:v>
                </c:pt>
                <c:pt idx="11436">
                  <c:v>43215</c:v>
                </c:pt>
                <c:pt idx="11437">
                  <c:v>43216</c:v>
                </c:pt>
                <c:pt idx="11438">
                  <c:v>43217</c:v>
                </c:pt>
                <c:pt idx="11439">
                  <c:v>43218</c:v>
                </c:pt>
                <c:pt idx="11440">
                  <c:v>43219</c:v>
                </c:pt>
                <c:pt idx="11441">
                  <c:v>43220</c:v>
                </c:pt>
                <c:pt idx="11442">
                  <c:v>43221</c:v>
                </c:pt>
                <c:pt idx="11443">
                  <c:v>43222</c:v>
                </c:pt>
                <c:pt idx="11444">
                  <c:v>43223</c:v>
                </c:pt>
                <c:pt idx="11445">
                  <c:v>43224</c:v>
                </c:pt>
                <c:pt idx="11446">
                  <c:v>43225</c:v>
                </c:pt>
                <c:pt idx="11447">
                  <c:v>43226</c:v>
                </c:pt>
                <c:pt idx="11448">
                  <c:v>43227</c:v>
                </c:pt>
                <c:pt idx="11449">
                  <c:v>43228</c:v>
                </c:pt>
                <c:pt idx="11450">
                  <c:v>43229</c:v>
                </c:pt>
                <c:pt idx="11451">
                  <c:v>43230</c:v>
                </c:pt>
                <c:pt idx="11452">
                  <c:v>43231</c:v>
                </c:pt>
                <c:pt idx="11453">
                  <c:v>43232</c:v>
                </c:pt>
                <c:pt idx="11454">
                  <c:v>43233</c:v>
                </c:pt>
                <c:pt idx="11455">
                  <c:v>43234</c:v>
                </c:pt>
                <c:pt idx="11456">
                  <c:v>43235</c:v>
                </c:pt>
                <c:pt idx="11457">
                  <c:v>43236</c:v>
                </c:pt>
                <c:pt idx="11458">
                  <c:v>43237</c:v>
                </c:pt>
                <c:pt idx="11459">
                  <c:v>43238</c:v>
                </c:pt>
                <c:pt idx="11460">
                  <c:v>43239</c:v>
                </c:pt>
                <c:pt idx="11461">
                  <c:v>43240</c:v>
                </c:pt>
                <c:pt idx="11462">
                  <c:v>43241</c:v>
                </c:pt>
                <c:pt idx="11463">
                  <c:v>43242</c:v>
                </c:pt>
                <c:pt idx="11464">
                  <c:v>43243</c:v>
                </c:pt>
                <c:pt idx="11465">
                  <c:v>43244</c:v>
                </c:pt>
                <c:pt idx="11466">
                  <c:v>43245</c:v>
                </c:pt>
                <c:pt idx="11467">
                  <c:v>43246</c:v>
                </c:pt>
                <c:pt idx="11468">
                  <c:v>43247</c:v>
                </c:pt>
                <c:pt idx="11469">
                  <c:v>43248</c:v>
                </c:pt>
                <c:pt idx="11470">
                  <c:v>43249</c:v>
                </c:pt>
                <c:pt idx="11471">
                  <c:v>43250</c:v>
                </c:pt>
                <c:pt idx="11472">
                  <c:v>43251</c:v>
                </c:pt>
                <c:pt idx="11473">
                  <c:v>43252</c:v>
                </c:pt>
                <c:pt idx="11474">
                  <c:v>43253</c:v>
                </c:pt>
                <c:pt idx="11475">
                  <c:v>43254</c:v>
                </c:pt>
                <c:pt idx="11476">
                  <c:v>43255</c:v>
                </c:pt>
                <c:pt idx="11477">
                  <c:v>43256</c:v>
                </c:pt>
                <c:pt idx="11478">
                  <c:v>43257</c:v>
                </c:pt>
                <c:pt idx="11479">
                  <c:v>43258</c:v>
                </c:pt>
                <c:pt idx="11480">
                  <c:v>43259</c:v>
                </c:pt>
                <c:pt idx="11481">
                  <c:v>43260</c:v>
                </c:pt>
                <c:pt idx="11482">
                  <c:v>43261</c:v>
                </c:pt>
                <c:pt idx="11483">
                  <c:v>43262</c:v>
                </c:pt>
                <c:pt idx="11484">
                  <c:v>43263</c:v>
                </c:pt>
                <c:pt idx="11485">
                  <c:v>43264</c:v>
                </c:pt>
                <c:pt idx="11486">
                  <c:v>43265</c:v>
                </c:pt>
                <c:pt idx="11487">
                  <c:v>43266</c:v>
                </c:pt>
                <c:pt idx="11488">
                  <c:v>43267</c:v>
                </c:pt>
                <c:pt idx="11489">
                  <c:v>43268</c:v>
                </c:pt>
                <c:pt idx="11490">
                  <c:v>43269</c:v>
                </c:pt>
                <c:pt idx="11491">
                  <c:v>43270</c:v>
                </c:pt>
                <c:pt idx="11492">
                  <c:v>43271</c:v>
                </c:pt>
                <c:pt idx="11493">
                  <c:v>43272</c:v>
                </c:pt>
                <c:pt idx="11494">
                  <c:v>43273</c:v>
                </c:pt>
                <c:pt idx="11495">
                  <c:v>43274</c:v>
                </c:pt>
                <c:pt idx="11496">
                  <c:v>43275</c:v>
                </c:pt>
                <c:pt idx="11497">
                  <c:v>43276</c:v>
                </c:pt>
                <c:pt idx="11498">
                  <c:v>43277</c:v>
                </c:pt>
                <c:pt idx="11499">
                  <c:v>43278</c:v>
                </c:pt>
                <c:pt idx="11500">
                  <c:v>43279</c:v>
                </c:pt>
                <c:pt idx="11501">
                  <c:v>43280</c:v>
                </c:pt>
                <c:pt idx="11502">
                  <c:v>43281</c:v>
                </c:pt>
                <c:pt idx="11503">
                  <c:v>43282</c:v>
                </c:pt>
                <c:pt idx="11504">
                  <c:v>43283</c:v>
                </c:pt>
                <c:pt idx="11505">
                  <c:v>43284</c:v>
                </c:pt>
                <c:pt idx="11506">
                  <c:v>43285</c:v>
                </c:pt>
                <c:pt idx="11507">
                  <c:v>43286</c:v>
                </c:pt>
                <c:pt idx="11508">
                  <c:v>43287</c:v>
                </c:pt>
                <c:pt idx="11509">
                  <c:v>43288</c:v>
                </c:pt>
                <c:pt idx="11510">
                  <c:v>43289</c:v>
                </c:pt>
                <c:pt idx="11511">
                  <c:v>43290</c:v>
                </c:pt>
                <c:pt idx="11512">
                  <c:v>43291</c:v>
                </c:pt>
                <c:pt idx="11513">
                  <c:v>43292</c:v>
                </c:pt>
                <c:pt idx="11514">
                  <c:v>43293</c:v>
                </c:pt>
                <c:pt idx="11515">
                  <c:v>43294</c:v>
                </c:pt>
                <c:pt idx="11516">
                  <c:v>43295</c:v>
                </c:pt>
                <c:pt idx="11517">
                  <c:v>43296</c:v>
                </c:pt>
                <c:pt idx="11518">
                  <c:v>43297</c:v>
                </c:pt>
                <c:pt idx="11519">
                  <c:v>43298</c:v>
                </c:pt>
                <c:pt idx="11520">
                  <c:v>43299</c:v>
                </c:pt>
                <c:pt idx="11521">
                  <c:v>43300</c:v>
                </c:pt>
                <c:pt idx="11522">
                  <c:v>43301</c:v>
                </c:pt>
                <c:pt idx="11523">
                  <c:v>43302</c:v>
                </c:pt>
                <c:pt idx="11524">
                  <c:v>43303</c:v>
                </c:pt>
                <c:pt idx="11525">
                  <c:v>43304</c:v>
                </c:pt>
                <c:pt idx="11526">
                  <c:v>43305</c:v>
                </c:pt>
                <c:pt idx="11527">
                  <c:v>43306</c:v>
                </c:pt>
                <c:pt idx="11528">
                  <c:v>43307</c:v>
                </c:pt>
                <c:pt idx="11529">
                  <c:v>43308</c:v>
                </c:pt>
                <c:pt idx="11530">
                  <c:v>43309</c:v>
                </c:pt>
                <c:pt idx="11531">
                  <c:v>43310</c:v>
                </c:pt>
                <c:pt idx="11532">
                  <c:v>43311</c:v>
                </c:pt>
                <c:pt idx="11533">
                  <c:v>43312</c:v>
                </c:pt>
                <c:pt idx="11534">
                  <c:v>43313</c:v>
                </c:pt>
                <c:pt idx="11535">
                  <c:v>43314</c:v>
                </c:pt>
                <c:pt idx="11536">
                  <c:v>43315</c:v>
                </c:pt>
                <c:pt idx="11537">
                  <c:v>43316</c:v>
                </c:pt>
                <c:pt idx="11538">
                  <c:v>43317</c:v>
                </c:pt>
                <c:pt idx="11539">
                  <c:v>43318</c:v>
                </c:pt>
                <c:pt idx="11540">
                  <c:v>43319</c:v>
                </c:pt>
                <c:pt idx="11541">
                  <c:v>43320</c:v>
                </c:pt>
                <c:pt idx="11542">
                  <c:v>43321</c:v>
                </c:pt>
                <c:pt idx="11543">
                  <c:v>43322</c:v>
                </c:pt>
                <c:pt idx="11544">
                  <c:v>43323</c:v>
                </c:pt>
                <c:pt idx="11545">
                  <c:v>43324</c:v>
                </c:pt>
                <c:pt idx="11546">
                  <c:v>43325</c:v>
                </c:pt>
                <c:pt idx="11547">
                  <c:v>43326</c:v>
                </c:pt>
                <c:pt idx="11548">
                  <c:v>43327</c:v>
                </c:pt>
                <c:pt idx="11549">
                  <c:v>43328</c:v>
                </c:pt>
                <c:pt idx="11550">
                  <c:v>43329</c:v>
                </c:pt>
                <c:pt idx="11551">
                  <c:v>43330</c:v>
                </c:pt>
                <c:pt idx="11552">
                  <c:v>43331</c:v>
                </c:pt>
                <c:pt idx="11553">
                  <c:v>43332</c:v>
                </c:pt>
                <c:pt idx="11554">
                  <c:v>43333</c:v>
                </c:pt>
                <c:pt idx="11555">
                  <c:v>43334</c:v>
                </c:pt>
                <c:pt idx="11556">
                  <c:v>43335</c:v>
                </c:pt>
                <c:pt idx="11557">
                  <c:v>43336</c:v>
                </c:pt>
                <c:pt idx="11558">
                  <c:v>43337</c:v>
                </c:pt>
                <c:pt idx="11559">
                  <c:v>43338</c:v>
                </c:pt>
                <c:pt idx="11560">
                  <c:v>43339</c:v>
                </c:pt>
                <c:pt idx="11561">
                  <c:v>43340</c:v>
                </c:pt>
                <c:pt idx="11562">
                  <c:v>43341</c:v>
                </c:pt>
                <c:pt idx="11563">
                  <c:v>43342</c:v>
                </c:pt>
                <c:pt idx="11564">
                  <c:v>43343</c:v>
                </c:pt>
                <c:pt idx="11565">
                  <c:v>43344</c:v>
                </c:pt>
                <c:pt idx="11566">
                  <c:v>43345</c:v>
                </c:pt>
                <c:pt idx="11567">
                  <c:v>43346</c:v>
                </c:pt>
                <c:pt idx="11568">
                  <c:v>43347</c:v>
                </c:pt>
                <c:pt idx="11569">
                  <c:v>43348</c:v>
                </c:pt>
                <c:pt idx="11570">
                  <c:v>43349</c:v>
                </c:pt>
                <c:pt idx="11571">
                  <c:v>43350</c:v>
                </c:pt>
                <c:pt idx="11572">
                  <c:v>43351</c:v>
                </c:pt>
                <c:pt idx="11573">
                  <c:v>43352</c:v>
                </c:pt>
                <c:pt idx="11574">
                  <c:v>43353</c:v>
                </c:pt>
                <c:pt idx="11575">
                  <c:v>43354</c:v>
                </c:pt>
                <c:pt idx="11576">
                  <c:v>43355</c:v>
                </c:pt>
                <c:pt idx="11577">
                  <c:v>43356</c:v>
                </c:pt>
                <c:pt idx="11578">
                  <c:v>43357</c:v>
                </c:pt>
                <c:pt idx="11579">
                  <c:v>43358</c:v>
                </c:pt>
                <c:pt idx="11580">
                  <c:v>43359</c:v>
                </c:pt>
                <c:pt idx="11581">
                  <c:v>43360</c:v>
                </c:pt>
                <c:pt idx="11582">
                  <c:v>43361</c:v>
                </c:pt>
                <c:pt idx="11583">
                  <c:v>43362</c:v>
                </c:pt>
                <c:pt idx="11584">
                  <c:v>43363</c:v>
                </c:pt>
                <c:pt idx="11585">
                  <c:v>43364</c:v>
                </c:pt>
                <c:pt idx="11586">
                  <c:v>43365</c:v>
                </c:pt>
                <c:pt idx="11587">
                  <c:v>43366</c:v>
                </c:pt>
                <c:pt idx="11588">
                  <c:v>43367</c:v>
                </c:pt>
                <c:pt idx="11589">
                  <c:v>43368</c:v>
                </c:pt>
                <c:pt idx="11590">
                  <c:v>43369</c:v>
                </c:pt>
                <c:pt idx="11591">
                  <c:v>43370</c:v>
                </c:pt>
                <c:pt idx="11592">
                  <c:v>43371</c:v>
                </c:pt>
                <c:pt idx="11593">
                  <c:v>43372</c:v>
                </c:pt>
                <c:pt idx="11594">
                  <c:v>43373</c:v>
                </c:pt>
                <c:pt idx="11595">
                  <c:v>43374</c:v>
                </c:pt>
                <c:pt idx="11596">
                  <c:v>43375</c:v>
                </c:pt>
                <c:pt idx="11597">
                  <c:v>43376</c:v>
                </c:pt>
                <c:pt idx="11598">
                  <c:v>43377</c:v>
                </c:pt>
                <c:pt idx="11599">
                  <c:v>43378</c:v>
                </c:pt>
                <c:pt idx="11600">
                  <c:v>43379</c:v>
                </c:pt>
                <c:pt idx="11601">
                  <c:v>43380</c:v>
                </c:pt>
                <c:pt idx="11602">
                  <c:v>43381</c:v>
                </c:pt>
                <c:pt idx="11603">
                  <c:v>43382</c:v>
                </c:pt>
                <c:pt idx="11604">
                  <c:v>43383</c:v>
                </c:pt>
                <c:pt idx="11605">
                  <c:v>43384</c:v>
                </c:pt>
                <c:pt idx="11606">
                  <c:v>43385</c:v>
                </c:pt>
                <c:pt idx="11607">
                  <c:v>43386</c:v>
                </c:pt>
                <c:pt idx="11608">
                  <c:v>43387</c:v>
                </c:pt>
                <c:pt idx="11609">
                  <c:v>43388</c:v>
                </c:pt>
                <c:pt idx="11610">
                  <c:v>43389</c:v>
                </c:pt>
                <c:pt idx="11611">
                  <c:v>43390</c:v>
                </c:pt>
                <c:pt idx="11612">
                  <c:v>43391</c:v>
                </c:pt>
                <c:pt idx="11613">
                  <c:v>43392</c:v>
                </c:pt>
                <c:pt idx="11614">
                  <c:v>43393</c:v>
                </c:pt>
                <c:pt idx="11615">
                  <c:v>43394</c:v>
                </c:pt>
                <c:pt idx="11616">
                  <c:v>43395</c:v>
                </c:pt>
                <c:pt idx="11617">
                  <c:v>43396</c:v>
                </c:pt>
                <c:pt idx="11618">
                  <c:v>43397</c:v>
                </c:pt>
                <c:pt idx="11619">
                  <c:v>43398</c:v>
                </c:pt>
                <c:pt idx="11620">
                  <c:v>43399</c:v>
                </c:pt>
                <c:pt idx="11621">
                  <c:v>43400</c:v>
                </c:pt>
                <c:pt idx="11622">
                  <c:v>43401</c:v>
                </c:pt>
                <c:pt idx="11623">
                  <c:v>43402</c:v>
                </c:pt>
                <c:pt idx="11624">
                  <c:v>43403</c:v>
                </c:pt>
                <c:pt idx="11625">
                  <c:v>43404</c:v>
                </c:pt>
                <c:pt idx="11626">
                  <c:v>43405</c:v>
                </c:pt>
                <c:pt idx="11627">
                  <c:v>43406</c:v>
                </c:pt>
                <c:pt idx="11628">
                  <c:v>43407</c:v>
                </c:pt>
                <c:pt idx="11629">
                  <c:v>43408</c:v>
                </c:pt>
                <c:pt idx="11630">
                  <c:v>43409</c:v>
                </c:pt>
                <c:pt idx="11631">
                  <c:v>43410</c:v>
                </c:pt>
                <c:pt idx="11632">
                  <c:v>43411</c:v>
                </c:pt>
                <c:pt idx="11633">
                  <c:v>43412</c:v>
                </c:pt>
                <c:pt idx="11634">
                  <c:v>43413</c:v>
                </c:pt>
                <c:pt idx="11635">
                  <c:v>43414</c:v>
                </c:pt>
                <c:pt idx="11636">
                  <c:v>43415</c:v>
                </c:pt>
                <c:pt idx="11637">
                  <c:v>43416</c:v>
                </c:pt>
                <c:pt idx="11638">
                  <c:v>43417</c:v>
                </c:pt>
                <c:pt idx="11639">
                  <c:v>43418</c:v>
                </c:pt>
                <c:pt idx="11640">
                  <c:v>43419</c:v>
                </c:pt>
                <c:pt idx="11641">
                  <c:v>43420</c:v>
                </c:pt>
                <c:pt idx="11642">
                  <c:v>43421</c:v>
                </c:pt>
                <c:pt idx="11643">
                  <c:v>43422</c:v>
                </c:pt>
                <c:pt idx="11644">
                  <c:v>43423</c:v>
                </c:pt>
                <c:pt idx="11645">
                  <c:v>43424</c:v>
                </c:pt>
                <c:pt idx="11646">
                  <c:v>43425</c:v>
                </c:pt>
                <c:pt idx="11647">
                  <c:v>43426</c:v>
                </c:pt>
                <c:pt idx="11648">
                  <c:v>43427</c:v>
                </c:pt>
                <c:pt idx="11649">
                  <c:v>43428</c:v>
                </c:pt>
                <c:pt idx="11650">
                  <c:v>43429</c:v>
                </c:pt>
                <c:pt idx="11651">
                  <c:v>43430</c:v>
                </c:pt>
                <c:pt idx="11652">
                  <c:v>43431</c:v>
                </c:pt>
                <c:pt idx="11653">
                  <c:v>43432</c:v>
                </c:pt>
                <c:pt idx="11654">
                  <c:v>43433</c:v>
                </c:pt>
                <c:pt idx="11655">
                  <c:v>43434</c:v>
                </c:pt>
                <c:pt idx="11656">
                  <c:v>43435</c:v>
                </c:pt>
                <c:pt idx="11657">
                  <c:v>43436</c:v>
                </c:pt>
                <c:pt idx="11658">
                  <c:v>43437</c:v>
                </c:pt>
                <c:pt idx="11659">
                  <c:v>43438</c:v>
                </c:pt>
                <c:pt idx="11660">
                  <c:v>43439</c:v>
                </c:pt>
                <c:pt idx="11661">
                  <c:v>43440</c:v>
                </c:pt>
                <c:pt idx="11662">
                  <c:v>43441</c:v>
                </c:pt>
                <c:pt idx="11663">
                  <c:v>43442</c:v>
                </c:pt>
                <c:pt idx="11664">
                  <c:v>43443</c:v>
                </c:pt>
                <c:pt idx="11665">
                  <c:v>43444</c:v>
                </c:pt>
                <c:pt idx="11666">
                  <c:v>43445</c:v>
                </c:pt>
                <c:pt idx="11667">
                  <c:v>43446</c:v>
                </c:pt>
                <c:pt idx="11668">
                  <c:v>43447</c:v>
                </c:pt>
                <c:pt idx="11669">
                  <c:v>43448</c:v>
                </c:pt>
                <c:pt idx="11670">
                  <c:v>43449</c:v>
                </c:pt>
                <c:pt idx="11671">
                  <c:v>43450</c:v>
                </c:pt>
                <c:pt idx="11672">
                  <c:v>43451</c:v>
                </c:pt>
                <c:pt idx="11673">
                  <c:v>43452</c:v>
                </c:pt>
                <c:pt idx="11674">
                  <c:v>43453</c:v>
                </c:pt>
                <c:pt idx="11675">
                  <c:v>43454</c:v>
                </c:pt>
                <c:pt idx="11676">
                  <c:v>43455</c:v>
                </c:pt>
                <c:pt idx="11677">
                  <c:v>43456</c:v>
                </c:pt>
                <c:pt idx="11678">
                  <c:v>43457</c:v>
                </c:pt>
                <c:pt idx="11679">
                  <c:v>43458</c:v>
                </c:pt>
                <c:pt idx="11680">
                  <c:v>43459</c:v>
                </c:pt>
                <c:pt idx="11681">
                  <c:v>43460</c:v>
                </c:pt>
                <c:pt idx="11682">
                  <c:v>43461</c:v>
                </c:pt>
                <c:pt idx="11683">
                  <c:v>43462</c:v>
                </c:pt>
                <c:pt idx="11684">
                  <c:v>43463</c:v>
                </c:pt>
                <c:pt idx="11685">
                  <c:v>43464</c:v>
                </c:pt>
                <c:pt idx="11686">
                  <c:v>43465</c:v>
                </c:pt>
                <c:pt idx="11687">
                  <c:v>43466</c:v>
                </c:pt>
                <c:pt idx="11688">
                  <c:v>43467</c:v>
                </c:pt>
                <c:pt idx="11689">
                  <c:v>43468</c:v>
                </c:pt>
                <c:pt idx="11690">
                  <c:v>43469</c:v>
                </c:pt>
                <c:pt idx="11691">
                  <c:v>43470</c:v>
                </c:pt>
                <c:pt idx="11692">
                  <c:v>43471</c:v>
                </c:pt>
                <c:pt idx="11693">
                  <c:v>43472</c:v>
                </c:pt>
                <c:pt idx="11694">
                  <c:v>43473</c:v>
                </c:pt>
                <c:pt idx="11695">
                  <c:v>43474</c:v>
                </c:pt>
                <c:pt idx="11696">
                  <c:v>43475</c:v>
                </c:pt>
                <c:pt idx="11697">
                  <c:v>43476</c:v>
                </c:pt>
                <c:pt idx="11698">
                  <c:v>43477</c:v>
                </c:pt>
                <c:pt idx="11699">
                  <c:v>43478</c:v>
                </c:pt>
                <c:pt idx="11700">
                  <c:v>43479</c:v>
                </c:pt>
                <c:pt idx="11701">
                  <c:v>43480</c:v>
                </c:pt>
                <c:pt idx="11702">
                  <c:v>43481</c:v>
                </c:pt>
                <c:pt idx="11703">
                  <c:v>43482</c:v>
                </c:pt>
                <c:pt idx="11704">
                  <c:v>43483</c:v>
                </c:pt>
                <c:pt idx="11705">
                  <c:v>43484</c:v>
                </c:pt>
                <c:pt idx="11706">
                  <c:v>43485</c:v>
                </c:pt>
                <c:pt idx="11707">
                  <c:v>43486</c:v>
                </c:pt>
                <c:pt idx="11708">
                  <c:v>43487</c:v>
                </c:pt>
                <c:pt idx="11709">
                  <c:v>43488</c:v>
                </c:pt>
                <c:pt idx="11710">
                  <c:v>43489</c:v>
                </c:pt>
                <c:pt idx="11711">
                  <c:v>43490</c:v>
                </c:pt>
                <c:pt idx="11712">
                  <c:v>43491</c:v>
                </c:pt>
                <c:pt idx="11713">
                  <c:v>43492</c:v>
                </c:pt>
                <c:pt idx="11714">
                  <c:v>43493</c:v>
                </c:pt>
                <c:pt idx="11715">
                  <c:v>43494</c:v>
                </c:pt>
                <c:pt idx="11716">
                  <c:v>43495</c:v>
                </c:pt>
                <c:pt idx="11717">
                  <c:v>43496</c:v>
                </c:pt>
                <c:pt idx="11718">
                  <c:v>43497</c:v>
                </c:pt>
                <c:pt idx="11719">
                  <c:v>43498</c:v>
                </c:pt>
                <c:pt idx="11720">
                  <c:v>43499</c:v>
                </c:pt>
                <c:pt idx="11721">
                  <c:v>43500</c:v>
                </c:pt>
                <c:pt idx="11722">
                  <c:v>43501</c:v>
                </c:pt>
                <c:pt idx="11723">
                  <c:v>43502</c:v>
                </c:pt>
                <c:pt idx="11724">
                  <c:v>43503</c:v>
                </c:pt>
                <c:pt idx="11725">
                  <c:v>43504</c:v>
                </c:pt>
                <c:pt idx="11726">
                  <c:v>43505</c:v>
                </c:pt>
                <c:pt idx="11727">
                  <c:v>43506</c:v>
                </c:pt>
                <c:pt idx="11728">
                  <c:v>43507</c:v>
                </c:pt>
                <c:pt idx="11729">
                  <c:v>43508</c:v>
                </c:pt>
                <c:pt idx="11730">
                  <c:v>43509</c:v>
                </c:pt>
                <c:pt idx="11731">
                  <c:v>43510</c:v>
                </c:pt>
                <c:pt idx="11732">
                  <c:v>43511</c:v>
                </c:pt>
                <c:pt idx="11733">
                  <c:v>43512</c:v>
                </c:pt>
                <c:pt idx="11734">
                  <c:v>43513</c:v>
                </c:pt>
                <c:pt idx="11735">
                  <c:v>43514</c:v>
                </c:pt>
                <c:pt idx="11736">
                  <c:v>43515</c:v>
                </c:pt>
                <c:pt idx="11737">
                  <c:v>43516</c:v>
                </c:pt>
                <c:pt idx="11738">
                  <c:v>43517</c:v>
                </c:pt>
                <c:pt idx="11739">
                  <c:v>43518</c:v>
                </c:pt>
                <c:pt idx="11740">
                  <c:v>43519</c:v>
                </c:pt>
                <c:pt idx="11741">
                  <c:v>43520</c:v>
                </c:pt>
                <c:pt idx="11742">
                  <c:v>43521</c:v>
                </c:pt>
                <c:pt idx="11743">
                  <c:v>43522</c:v>
                </c:pt>
                <c:pt idx="11744">
                  <c:v>43523</c:v>
                </c:pt>
                <c:pt idx="11745">
                  <c:v>43524</c:v>
                </c:pt>
                <c:pt idx="11746">
                  <c:v>43525</c:v>
                </c:pt>
                <c:pt idx="11747">
                  <c:v>43526</c:v>
                </c:pt>
                <c:pt idx="11748">
                  <c:v>43527</c:v>
                </c:pt>
                <c:pt idx="11749">
                  <c:v>43528</c:v>
                </c:pt>
                <c:pt idx="11750">
                  <c:v>43529</c:v>
                </c:pt>
                <c:pt idx="11751">
                  <c:v>43530</c:v>
                </c:pt>
                <c:pt idx="11752">
                  <c:v>43531</c:v>
                </c:pt>
                <c:pt idx="11753">
                  <c:v>43532</c:v>
                </c:pt>
                <c:pt idx="11754">
                  <c:v>43533</c:v>
                </c:pt>
                <c:pt idx="11755">
                  <c:v>43534</c:v>
                </c:pt>
                <c:pt idx="11756">
                  <c:v>43535</c:v>
                </c:pt>
                <c:pt idx="11757">
                  <c:v>43536</c:v>
                </c:pt>
                <c:pt idx="11758">
                  <c:v>43537</c:v>
                </c:pt>
                <c:pt idx="11759">
                  <c:v>43538</c:v>
                </c:pt>
                <c:pt idx="11760">
                  <c:v>43539</c:v>
                </c:pt>
                <c:pt idx="11761">
                  <c:v>43540</c:v>
                </c:pt>
                <c:pt idx="11762">
                  <c:v>43541</c:v>
                </c:pt>
                <c:pt idx="11763">
                  <c:v>43542</c:v>
                </c:pt>
                <c:pt idx="11764">
                  <c:v>43543</c:v>
                </c:pt>
                <c:pt idx="11765">
                  <c:v>43544</c:v>
                </c:pt>
                <c:pt idx="11766">
                  <c:v>43545</c:v>
                </c:pt>
                <c:pt idx="11767">
                  <c:v>43546</c:v>
                </c:pt>
                <c:pt idx="11768">
                  <c:v>43547</c:v>
                </c:pt>
                <c:pt idx="11769">
                  <c:v>43548</c:v>
                </c:pt>
                <c:pt idx="11770">
                  <c:v>43549</c:v>
                </c:pt>
                <c:pt idx="11771">
                  <c:v>43550</c:v>
                </c:pt>
                <c:pt idx="11772">
                  <c:v>43551</c:v>
                </c:pt>
                <c:pt idx="11773">
                  <c:v>43552</c:v>
                </c:pt>
                <c:pt idx="11774">
                  <c:v>43553</c:v>
                </c:pt>
                <c:pt idx="11775">
                  <c:v>43554</c:v>
                </c:pt>
                <c:pt idx="11776">
                  <c:v>43555</c:v>
                </c:pt>
                <c:pt idx="11777">
                  <c:v>43556</c:v>
                </c:pt>
                <c:pt idx="11778">
                  <c:v>43557</c:v>
                </c:pt>
                <c:pt idx="11779">
                  <c:v>43558</c:v>
                </c:pt>
                <c:pt idx="11780">
                  <c:v>43559</c:v>
                </c:pt>
                <c:pt idx="11781">
                  <c:v>43560</c:v>
                </c:pt>
                <c:pt idx="11782">
                  <c:v>43561</c:v>
                </c:pt>
                <c:pt idx="11783">
                  <c:v>43562</c:v>
                </c:pt>
                <c:pt idx="11784">
                  <c:v>43563</c:v>
                </c:pt>
                <c:pt idx="11785">
                  <c:v>43564</c:v>
                </c:pt>
                <c:pt idx="11786">
                  <c:v>43565</c:v>
                </c:pt>
                <c:pt idx="11787">
                  <c:v>43566</c:v>
                </c:pt>
                <c:pt idx="11788">
                  <c:v>43567</c:v>
                </c:pt>
                <c:pt idx="11789">
                  <c:v>43568</c:v>
                </c:pt>
                <c:pt idx="11790">
                  <c:v>43569</c:v>
                </c:pt>
                <c:pt idx="11791">
                  <c:v>43570</c:v>
                </c:pt>
                <c:pt idx="11792">
                  <c:v>43571</c:v>
                </c:pt>
                <c:pt idx="11793">
                  <c:v>43572</c:v>
                </c:pt>
                <c:pt idx="11794">
                  <c:v>43573</c:v>
                </c:pt>
                <c:pt idx="11795">
                  <c:v>43574</c:v>
                </c:pt>
                <c:pt idx="11796">
                  <c:v>43575</c:v>
                </c:pt>
                <c:pt idx="11797">
                  <c:v>43576</c:v>
                </c:pt>
                <c:pt idx="11798">
                  <c:v>43577</c:v>
                </c:pt>
                <c:pt idx="11799">
                  <c:v>43578</c:v>
                </c:pt>
                <c:pt idx="11800">
                  <c:v>43579</c:v>
                </c:pt>
                <c:pt idx="11801">
                  <c:v>43580</c:v>
                </c:pt>
                <c:pt idx="11802">
                  <c:v>43581</c:v>
                </c:pt>
                <c:pt idx="11803">
                  <c:v>43582</c:v>
                </c:pt>
                <c:pt idx="11804">
                  <c:v>43583</c:v>
                </c:pt>
                <c:pt idx="11805">
                  <c:v>43584</c:v>
                </c:pt>
                <c:pt idx="11806">
                  <c:v>43585</c:v>
                </c:pt>
                <c:pt idx="11807">
                  <c:v>43586</c:v>
                </c:pt>
                <c:pt idx="11808">
                  <c:v>43587</c:v>
                </c:pt>
                <c:pt idx="11809">
                  <c:v>43588</c:v>
                </c:pt>
                <c:pt idx="11810">
                  <c:v>43589</c:v>
                </c:pt>
                <c:pt idx="11811">
                  <c:v>43590</c:v>
                </c:pt>
                <c:pt idx="11812">
                  <c:v>43591</c:v>
                </c:pt>
                <c:pt idx="11813">
                  <c:v>43592</c:v>
                </c:pt>
                <c:pt idx="11814">
                  <c:v>43593</c:v>
                </c:pt>
                <c:pt idx="11815">
                  <c:v>43594</c:v>
                </c:pt>
                <c:pt idx="11816">
                  <c:v>43595</c:v>
                </c:pt>
                <c:pt idx="11817">
                  <c:v>43596</c:v>
                </c:pt>
                <c:pt idx="11818">
                  <c:v>43597</c:v>
                </c:pt>
                <c:pt idx="11819">
                  <c:v>43598</c:v>
                </c:pt>
                <c:pt idx="11820">
                  <c:v>43599</c:v>
                </c:pt>
                <c:pt idx="11821">
                  <c:v>43600</c:v>
                </c:pt>
                <c:pt idx="11822">
                  <c:v>43601</c:v>
                </c:pt>
                <c:pt idx="11823">
                  <c:v>43602</c:v>
                </c:pt>
                <c:pt idx="11824">
                  <c:v>43603</c:v>
                </c:pt>
                <c:pt idx="11825">
                  <c:v>43604</c:v>
                </c:pt>
                <c:pt idx="11826">
                  <c:v>43605</c:v>
                </c:pt>
                <c:pt idx="11827">
                  <c:v>43606</c:v>
                </c:pt>
                <c:pt idx="11828">
                  <c:v>43607</c:v>
                </c:pt>
                <c:pt idx="11829">
                  <c:v>43608</c:v>
                </c:pt>
                <c:pt idx="11830">
                  <c:v>43609</c:v>
                </c:pt>
                <c:pt idx="11831">
                  <c:v>43610</c:v>
                </c:pt>
                <c:pt idx="11832">
                  <c:v>43611</c:v>
                </c:pt>
                <c:pt idx="11833">
                  <c:v>43612</c:v>
                </c:pt>
                <c:pt idx="11834">
                  <c:v>43613</c:v>
                </c:pt>
                <c:pt idx="11835">
                  <c:v>43614</c:v>
                </c:pt>
                <c:pt idx="11836">
                  <c:v>43615</c:v>
                </c:pt>
                <c:pt idx="11837">
                  <c:v>43616</c:v>
                </c:pt>
                <c:pt idx="11838">
                  <c:v>43617</c:v>
                </c:pt>
                <c:pt idx="11839">
                  <c:v>43618</c:v>
                </c:pt>
                <c:pt idx="11840">
                  <c:v>43619</c:v>
                </c:pt>
                <c:pt idx="11841">
                  <c:v>43620</c:v>
                </c:pt>
                <c:pt idx="11842">
                  <c:v>43621</c:v>
                </c:pt>
                <c:pt idx="11843">
                  <c:v>43622</c:v>
                </c:pt>
                <c:pt idx="11844">
                  <c:v>43623</c:v>
                </c:pt>
                <c:pt idx="11845">
                  <c:v>43624</c:v>
                </c:pt>
                <c:pt idx="11846">
                  <c:v>43625</c:v>
                </c:pt>
                <c:pt idx="11847">
                  <c:v>43626</c:v>
                </c:pt>
                <c:pt idx="11848">
                  <c:v>43627</c:v>
                </c:pt>
                <c:pt idx="11849">
                  <c:v>43628</c:v>
                </c:pt>
                <c:pt idx="11850">
                  <c:v>43629</c:v>
                </c:pt>
                <c:pt idx="11851">
                  <c:v>43630</c:v>
                </c:pt>
                <c:pt idx="11852">
                  <c:v>43631</c:v>
                </c:pt>
                <c:pt idx="11853">
                  <c:v>43632</c:v>
                </c:pt>
                <c:pt idx="11854">
                  <c:v>43633</c:v>
                </c:pt>
                <c:pt idx="11855">
                  <c:v>43634</c:v>
                </c:pt>
                <c:pt idx="11856">
                  <c:v>43635</c:v>
                </c:pt>
                <c:pt idx="11857">
                  <c:v>43636</c:v>
                </c:pt>
                <c:pt idx="11858">
                  <c:v>43637</c:v>
                </c:pt>
                <c:pt idx="11859">
                  <c:v>43638</c:v>
                </c:pt>
                <c:pt idx="11860">
                  <c:v>43639</c:v>
                </c:pt>
                <c:pt idx="11861">
                  <c:v>43640</c:v>
                </c:pt>
                <c:pt idx="11862">
                  <c:v>43641</c:v>
                </c:pt>
                <c:pt idx="11863">
                  <c:v>43642</c:v>
                </c:pt>
                <c:pt idx="11864">
                  <c:v>43643</c:v>
                </c:pt>
                <c:pt idx="11865">
                  <c:v>43644</c:v>
                </c:pt>
                <c:pt idx="11866">
                  <c:v>43645</c:v>
                </c:pt>
                <c:pt idx="11867">
                  <c:v>43646</c:v>
                </c:pt>
                <c:pt idx="11868">
                  <c:v>43647</c:v>
                </c:pt>
                <c:pt idx="11869">
                  <c:v>43648</c:v>
                </c:pt>
                <c:pt idx="11870">
                  <c:v>43649</c:v>
                </c:pt>
                <c:pt idx="11871">
                  <c:v>43650</c:v>
                </c:pt>
                <c:pt idx="11872">
                  <c:v>43651</c:v>
                </c:pt>
                <c:pt idx="11873">
                  <c:v>43652</c:v>
                </c:pt>
                <c:pt idx="11874">
                  <c:v>43653</c:v>
                </c:pt>
                <c:pt idx="11875">
                  <c:v>43654</c:v>
                </c:pt>
                <c:pt idx="11876">
                  <c:v>43655</c:v>
                </c:pt>
                <c:pt idx="11877">
                  <c:v>43656</c:v>
                </c:pt>
                <c:pt idx="11878">
                  <c:v>43657</c:v>
                </c:pt>
                <c:pt idx="11879">
                  <c:v>43658</c:v>
                </c:pt>
                <c:pt idx="11880">
                  <c:v>43659</c:v>
                </c:pt>
                <c:pt idx="11881">
                  <c:v>43660</c:v>
                </c:pt>
                <c:pt idx="11882">
                  <c:v>43661</c:v>
                </c:pt>
                <c:pt idx="11883">
                  <c:v>43662</c:v>
                </c:pt>
                <c:pt idx="11884">
                  <c:v>43663</c:v>
                </c:pt>
                <c:pt idx="11885">
                  <c:v>43664</c:v>
                </c:pt>
                <c:pt idx="11886">
                  <c:v>43665</c:v>
                </c:pt>
                <c:pt idx="11887">
                  <c:v>43666</c:v>
                </c:pt>
                <c:pt idx="11888">
                  <c:v>43667</c:v>
                </c:pt>
                <c:pt idx="11889">
                  <c:v>43668</c:v>
                </c:pt>
                <c:pt idx="11890">
                  <c:v>43669</c:v>
                </c:pt>
                <c:pt idx="11891">
                  <c:v>43670</c:v>
                </c:pt>
                <c:pt idx="11892">
                  <c:v>43671</c:v>
                </c:pt>
                <c:pt idx="11893">
                  <c:v>43672</c:v>
                </c:pt>
                <c:pt idx="11894">
                  <c:v>43673</c:v>
                </c:pt>
                <c:pt idx="11895">
                  <c:v>43674</c:v>
                </c:pt>
                <c:pt idx="11896">
                  <c:v>43675</c:v>
                </c:pt>
                <c:pt idx="11897">
                  <c:v>43676</c:v>
                </c:pt>
                <c:pt idx="11898">
                  <c:v>43677</c:v>
                </c:pt>
                <c:pt idx="11899">
                  <c:v>43678</c:v>
                </c:pt>
                <c:pt idx="11900">
                  <c:v>43679</c:v>
                </c:pt>
                <c:pt idx="11901">
                  <c:v>43680</c:v>
                </c:pt>
                <c:pt idx="11902">
                  <c:v>43681</c:v>
                </c:pt>
                <c:pt idx="11903">
                  <c:v>43682</c:v>
                </c:pt>
                <c:pt idx="11904">
                  <c:v>43683</c:v>
                </c:pt>
                <c:pt idx="11905">
                  <c:v>43684</c:v>
                </c:pt>
                <c:pt idx="11906">
                  <c:v>43685</c:v>
                </c:pt>
                <c:pt idx="11907">
                  <c:v>43686</c:v>
                </c:pt>
                <c:pt idx="11908">
                  <c:v>43687</c:v>
                </c:pt>
                <c:pt idx="11909">
                  <c:v>43688</c:v>
                </c:pt>
                <c:pt idx="11910">
                  <c:v>43689</c:v>
                </c:pt>
                <c:pt idx="11911">
                  <c:v>43690</c:v>
                </c:pt>
                <c:pt idx="11912">
                  <c:v>43691</c:v>
                </c:pt>
                <c:pt idx="11913">
                  <c:v>43692</c:v>
                </c:pt>
                <c:pt idx="11914">
                  <c:v>43693</c:v>
                </c:pt>
                <c:pt idx="11915">
                  <c:v>43694</c:v>
                </c:pt>
                <c:pt idx="11916">
                  <c:v>43695</c:v>
                </c:pt>
                <c:pt idx="11917">
                  <c:v>43696</c:v>
                </c:pt>
                <c:pt idx="11918">
                  <c:v>43697</c:v>
                </c:pt>
                <c:pt idx="11919">
                  <c:v>43698</c:v>
                </c:pt>
                <c:pt idx="11920">
                  <c:v>43699</c:v>
                </c:pt>
                <c:pt idx="11921">
                  <c:v>43700</c:v>
                </c:pt>
                <c:pt idx="11922">
                  <c:v>43701</c:v>
                </c:pt>
                <c:pt idx="11923">
                  <c:v>43702</c:v>
                </c:pt>
                <c:pt idx="11924">
                  <c:v>43703</c:v>
                </c:pt>
                <c:pt idx="11925">
                  <c:v>43704</c:v>
                </c:pt>
                <c:pt idx="11926">
                  <c:v>43705</c:v>
                </c:pt>
                <c:pt idx="11927">
                  <c:v>43706</c:v>
                </c:pt>
                <c:pt idx="11928">
                  <c:v>43707</c:v>
                </c:pt>
                <c:pt idx="11929">
                  <c:v>43708</c:v>
                </c:pt>
                <c:pt idx="11930">
                  <c:v>43709</c:v>
                </c:pt>
                <c:pt idx="11931">
                  <c:v>43710</c:v>
                </c:pt>
                <c:pt idx="11932">
                  <c:v>43711</c:v>
                </c:pt>
                <c:pt idx="11933">
                  <c:v>43712</c:v>
                </c:pt>
                <c:pt idx="11934">
                  <c:v>43713</c:v>
                </c:pt>
                <c:pt idx="11935">
                  <c:v>43714</c:v>
                </c:pt>
                <c:pt idx="11936">
                  <c:v>43715</c:v>
                </c:pt>
                <c:pt idx="11937">
                  <c:v>43716</c:v>
                </c:pt>
                <c:pt idx="11938">
                  <c:v>43717</c:v>
                </c:pt>
                <c:pt idx="11939">
                  <c:v>43718</c:v>
                </c:pt>
                <c:pt idx="11940">
                  <c:v>43719</c:v>
                </c:pt>
                <c:pt idx="11941">
                  <c:v>43720</c:v>
                </c:pt>
                <c:pt idx="11942">
                  <c:v>43721</c:v>
                </c:pt>
                <c:pt idx="11943">
                  <c:v>43722</c:v>
                </c:pt>
                <c:pt idx="11944">
                  <c:v>43723</c:v>
                </c:pt>
                <c:pt idx="11945">
                  <c:v>43724</c:v>
                </c:pt>
                <c:pt idx="11946">
                  <c:v>43725</c:v>
                </c:pt>
                <c:pt idx="11947">
                  <c:v>43726</c:v>
                </c:pt>
                <c:pt idx="11948">
                  <c:v>43727</c:v>
                </c:pt>
                <c:pt idx="11949">
                  <c:v>43728</c:v>
                </c:pt>
                <c:pt idx="11950">
                  <c:v>43729</c:v>
                </c:pt>
                <c:pt idx="11951">
                  <c:v>43730</c:v>
                </c:pt>
                <c:pt idx="11952">
                  <c:v>43731</c:v>
                </c:pt>
                <c:pt idx="11953">
                  <c:v>43732</c:v>
                </c:pt>
                <c:pt idx="11954">
                  <c:v>43733</c:v>
                </c:pt>
                <c:pt idx="11955">
                  <c:v>43734</c:v>
                </c:pt>
                <c:pt idx="11956">
                  <c:v>43735</c:v>
                </c:pt>
                <c:pt idx="11957">
                  <c:v>43736</c:v>
                </c:pt>
                <c:pt idx="11958">
                  <c:v>43737</c:v>
                </c:pt>
                <c:pt idx="11959">
                  <c:v>43738</c:v>
                </c:pt>
                <c:pt idx="11960">
                  <c:v>43739</c:v>
                </c:pt>
                <c:pt idx="11961">
                  <c:v>43740</c:v>
                </c:pt>
                <c:pt idx="11962">
                  <c:v>43741</c:v>
                </c:pt>
                <c:pt idx="11963">
                  <c:v>43742</c:v>
                </c:pt>
                <c:pt idx="11964">
                  <c:v>43743</c:v>
                </c:pt>
                <c:pt idx="11965">
                  <c:v>43744</c:v>
                </c:pt>
                <c:pt idx="11966">
                  <c:v>43745</c:v>
                </c:pt>
                <c:pt idx="11967">
                  <c:v>43746</c:v>
                </c:pt>
                <c:pt idx="11968">
                  <c:v>43747</c:v>
                </c:pt>
                <c:pt idx="11969">
                  <c:v>43748</c:v>
                </c:pt>
                <c:pt idx="11970">
                  <c:v>43749</c:v>
                </c:pt>
                <c:pt idx="11971">
                  <c:v>43750</c:v>
                </c:pt>
                <c:pt idx="11972">
                  <c:v>43751</c:v>
                </c:pt>
                <c:pt idx="11973">
                  <c:v>43752</c:v>
                </c:pt>
                <c:pt idx="11974">
                  <c:v>43753</c:v>
                </c:pt>
                <c:pt idx="11975">
                  <c:v>43754</c:v>
                </c:pt>
                <c:pt idx="11976">
                  <c:v>43755</c:v>
                </c:pt>
                <c:pt idx="11977">
                  <c:v>43756</c:v>
                </c:pt>
                <c:pt idx="11978">
                  <c:v>43757</c:v>
                </c:pt>
                <c:pt idx="11979">
                  <c:v>43758</c:v>
                </c:pt>
                <c:pt idx="11980">
                  <c:v>43759</c:v>
                </c:pt>
                <c:pt idx="11981">
                  <c:v>43760</c:v>
                </c:pt>
                <c:pt idx="11982">
                  <c:v>43761</c:v>
                </c:pt>
                <c:pt idx="11983">
                  <c:v>43762</c:v>
                </c:pt>
                <c:pt idx="11984">
                  <c:v>43763</c:v>
                </c:pt>
                <c:pt idx="11985">
                  <c:v>43764</c:v>
                </c:pt>
                <c:pt idx="11986">
                  <c:v>43765</c:v>
                </c:pt>
                <c:pt idx="11987">
                  <c:v>43766</c:v>
                </c:pt>
                <c:pt idx="11988">
                  <c:v>43767</c:v>
                </c:pt>
                <c:pt idx="11989">
                  <c:v>43768</c:v>
                </c:pt>
                <c:pt idx="11990">
                  <c:v>43769</c:v>
                </c:pt>
                <c:pt idx="11991">
                  <c:v>43770</c:v>
                </c:pt>
                <c:pt idx="11992">
                  <c:v>43771</c:v>
                </c:pt>
                <c:pt idx="11993">
                  <c:v>43772</c:v>
                </c:pt>
                <c:pt idx="11994">
                  <c:v>43773</c:v>
                </c:pt>
                <c:pt idx="11995">
                  <c:v>43774</c:v>
                </c:pt>
                <c:pt idx="11996">
                  <c:v>43775</c:v>
                </c:pt>
                <c:pt idx="11997">
                  <c:v>43776</c:v>
                </c:pt>
                <c:pt idx="11998">
                  <c:v>43777</c:v>
                </c:pt>
                <c:pt idx="11999">
                  <c:v>43778</c:v>
                </c:pt>
                <c:pt idx="12000">
                  <c:v>43779</c:v>
                </c:pt>
                <c:pt idx="12001">
                  <c:v>43780</c:v>
                </c:pt>
                <c:pt idx="12002">
                  <c:v>43781</c:v>
                </c:pt>
                <c:pt idx="12003">
                  <c:v>43782</c:v>
                </c:pt>
                <c:pt idx="12004">
                  <c:v>43783</c:v>
                </c:pt>
                <c:pt idx="12005">
                  <c:v>43784</c:v>
                </c:pt>
                <c:pt idx="12006">
                  <c:v>43785</c:v>
                </c:pt>
                <c:pt idx="12007">
                  <c:v>43786</c:v>
                </c:pt>
                <c:pt idx="12008">
                  <c:v>43787</c:v>
                </c:pt>
                <c:pt idx="12009">
                  <c:v>43788</c:v>
                </c:pt>
                <c:pt idx="12010">
                  <c:v>43789</c:v>
                </c:pt>
                <c:pt idx="12011">
                  <c:v>43790</c:v>
                </c:pt>
                <c:pt idx="12012">
                  <c:v>43791</c:v>
                </c:pt>
                <c:pt idx="12013">
                  <c:v>43792</c:v>
                </c:pt>
                <c:pt idx="12014">
                  <c:v>43793</c:v>
                </c:pt>
                <c:pt idx="12015">
                  <c:v>43794</c:v>
                </c:pt>
                <c:pt idx="12016">
                  <c:v>43795</c:v>
                </c:pt>
                <c:pt idx="12017">
                  <c:v>43796</c:v>
                </c:pt>
                <c:pt idx="12018">
                  <c:v>43797</c:v>
                </c:pt>
                <c:pt idx="12019">
                  <c:v>43798</c:v>
                </c:pt>
                <c:pt idx="12020">
                  <c:v>43799</c:v>
                </c:pt>
                <c:pt idx="12021">
                  <c:v>43800</c:v>
                </c:pt>
                <c:pt idx="12022">
                  <c:v>43801</c:v>
                </c:pt>
                <c:pt idx="12023">
                  <c:v>43802</c:v>
                </c:pt>
                <c:pt idx="12024">
                  <c:v>43803</c:v>
                </c:pt>
                <c:pt idx="12025">
                  <c:v>43804</c:v>
                </c:pt>
                <c:pt idx="12026">
                  <c:v>43805</c:v>
                </c:pt>
                <c:pt idx="12027">
                  <c:v>43806</c:v>
                </c:pt>
                <c:pt idx="12028">
                  <c:v>43807</c:v>
                </c:pt>
                <c:pt idx="12029">
                  <c:v>43808</c:v>
                </c:pt>
                <c:pt idx="12030">
                  <c:v>43809</c:v>
                </c:pt>
                <c:pt idx="12031">
                  <c:v>43810</c:v>
                </c:pt>
                <c:pt idx="12032">
                  <c:v>43811</c:v>
                </c:pt>
                <c:pt idx="12033">
                  <c:v>43812</c:v>
                </c:pt>
                <c:pt idx="12034">
                  <c:v>43813</c:v>
                </c:pt>
                <c:pt idx="12035">
                  <c:v>43814</c:v>
                </c:pt>
                <c:pt idx="12036">
                  <c:v>43815</c:v>
                </c:pt>
                <c:pt idx="12037">
                  <c:v>43816</c:v>
                </c:pt>
                <c:pt idx="12038">
                  <c:v>43817</c:v>
                </c:pt>
                <c:pt idx="12039">
                  <c:v>43818</c:v>
                </c:pt>
                <c:pt idx="12040">
                  <c:v>43819</c:v>
                </c:pt>
                <c:pt idx="12041">
                  <c:v>43820</c:v>
                </c:pt>
                <c:pt idx="12042">
                  <c:v>43821</c:v>
                </c:pt>
                <c:pt idx="12043">
                  <c:v>43822</c:v>
                </c:pt>
                <c:pt idx="12044">
                  <c:v>43823</c:v>
                </c:pt>
                <c:pt idx="12045">
                  <c:v>43824</c:v>
                </c:pt>
                <c:pt idx="12046">
                  <c:v>43825</c:v>
                </c:pt>
                <c:pt idx="12047">
                  <c:v>43826</c:v>
                </c:pt>
                <c:pt idx="12048">
                  <c:v>43827</c:v>
                </c:pt>
                <c:pt idx="12049">
                  <c:v>43828</c:v>
                </c:pt>
                <c:pt idx="12050">
                  <c:v>43829</c:v>
                </c:pt>
                <c:pt idx="12051">
                  <c:v>43830</c:v>
                </c:pt>
                <c:pt idx="12052">
                  <c:v>43831</c:v>
                </c:pt>
                <c:pt idx="12053">
                  <c:v>43832</c:v>
                </c:pt>
                <c:pt idx="12054">
                  <c:v>43833</c:v>
                </c:pt>
                <c:pt idx="12055">
                  <c:v>43834</c:v>
                </c:pt>
                <c:pt idx="12056">
                  <c:v>43835</c:v>
                </c:pt>
                <c:pt idx="12057">
                  <c:v>43836</c:v>
                </c:pt>
                <c:pt idx="12058">
                  <c:v>43837</c:v>
                </c:pt>
                <c:pt idx="12059">
                  <c:v>43838</c:v>
                </c:pt>
                <c:pt idx="12060">
                  <c:v>43839</c:v>
                </c:pt>
                <c:pt idx="12061">
                  <c:v>43840</c:v>
                </c:pt>
                <c:pt idx="12062">
                  <c:v>43841</c:v>
                </c:pt>
                <c:pt idx="12063">
                  <c:v>43842</c:v>
                </c:pt>
                <c:pt idx="12064">
                  <c:v>43843</c:v>
                </c:pt>
                <c:pt idx="12065">
                  <c:v>43844</c:v>
                </c:pt>
                <c:pt idx="12066">
                  <c:v>43845</c:v>
                </c:pt>
                <c:pt idx="12067">
                  <c:v>43846</c:v>
                </c:pt>
                <c:pt idx="12068">
                  <c:v>43847</c:v>
                </c:pt>
                <c:pt idx="12069">
                  <c:v>43848</c:v>
                </c:pt>
                <c:pt idx="12070">
                  <c:v>43849</c:v>
                </c:pt>
                <c:pt idx="12071">
                  <c:v>43850</c:v>
                </c:pt>
                <c:pt idx="12072">
                  <c:v>43851</c:v>
                </c:pt>
                <c:pt idx="12073">
                  <c:v>43852</c:v>
                </c:pt>
                <c:pt idx="12074">
                  <c:v>43853</c:v>
                </c:pt>
                <c:pt idx="12075">
                  <c:v>43854</c:v>
                </c:pt>
                <c:pt idx="12076">
                  <c:v>43855</c:v>
                </c:pt>
                <c:pt idx="12077">
                  <c:v>43856</c:v>
                </c:pt>
                <c:pt idx="12078">
                  <c:v>43857</c:v>
                </c:pt>
                <c:pt idx="12079">
                  <c:v>43858</c:v>
                </c:pt>
                <c:pt idx="12080">
                  <c:v>43859</c:v>
                </c:pt>
                <c:pt idx="12081">
                  <c:v>43860</c:v>
                </c:pt>
                <c:pt idx="12082">
                  <c:v>43861</c:v>
                </c:pt>
                <c:pt idx="12083">
                  <c:v>43862</c:v>
                </c:pt>
                <c:pt idx="12084">
                  <c:v>43863</c:v>
                </c:pt>
                <c:pt idx="12085">
                  <c:v>43864</c:v>
                </c:pt>
                <c:pt idx="12086">
                  <c:v>43865</c:v>
                </c:pt>
                <c:pt idx="12087">
                  <c:v>43866</c:v>
                </c:pt>
                <c:pt idx="12088">
                  <c:v>43867</c:v>
                </c:pt>
                <c:pt idx="12089">
                  <c:v>43868</c:v>
                </c:pt>
                <c:pt idx="12090">
                  <c:v>43869</c:v>
                </c:pt>
                <c:pt idx="12091">
                  <c:v>43870</c:v>
                </c:pt>
                <c:pt idx="12092">
                  <c:v>43871</c:v>
                </c:pt>
                <c:pt idx="12093">
                  <c:v>43872</c:v>
                </c:pt>
                <c:pt idx="12094">
                  <c:v>43873</c:v>
                </c:pt>
                <c:pt idx="12095">
                  <c:v>43874</c:v>
                </c:pt>
                <c:pt idx="12096">
                  <c:v>43875</c:v>
                </c:pt>
                <c:pt idx="12097">
                  <c:v>43876</c:v>
                </c:pt>
                <c:pt idx="12098">
                  <c:v>43877</c:v>
                </c:pt>
                <c:pt idx="12099">
                  <c:v>43878</c:v>
                </c:pt>
                <c:pt idx="12100">
                  <c:v>43879</c:v>
                </c:pt>
                <c:pt idx="12101">
                  <c:v>43880</c:v>
                </c:pt>
                <c:pt idx="12102">
                  <c:v>43881</c:v>
                </c:pt>
                <c:pt idx="12103">
                  <c:v>43882</c:v>
                </c:pt>
                <c:pt idx="12104">
                  <c:v>43883</c:v>
                </c:pt>
                <c:pt idx="12105">
                  <c:v>43884</c:v>
                </c:pt>
                <c:pt idx="12106">
                  <c:v>43885</c:v>
                </c:pt>
                <c:pt idx="12107">
                  <c:v>43886</c:v>
                </c:pt>
                <c:pt idx="12108">
                  <c:v>43887</c:v>
                </c:pt>
                <c:pt idx="12109">
                  <c:v>43888</c:v>
                </c:pt>
                <c:pt idx="12110">
                  <c:v>43889</c:v>
                </c:pt>
                <c:pt idx="12111">
                  <c:v>43890</c:v>
                </c:pt>
                <c:pt idx="12112">
                  <c:v>43891</c:v>
                </c:pt>
                <c:pt idx="12113">
                  <c:v>43892</c:v>
                </c:pt>
                <c:pt idx="12114">
                  <c:v>43893</c:v>
                </c:pt>
                <c:pt idx="12115">
                  <c:v>43894</c:v>
                </c:pt>
                <c:pt idx="12116">
                  <c:v>43895</c:v>
                </c:pt>
                <c:pt idx="12117">
                  <c:v>43896</c:v>
                </c:pt>
                <c:pt idx="12118">
                  <c:v>43897</c:v>
                </c:pt>
                <c:pt idx="12119">
                  <c:v>43898</c:v>
                </c:pt>
                <c:pt idx="12120">
                  <c:v>43899</c:v>
                </c:pt>
                <c:pt idx="12121">
                  <c:v>43900</c:v>
                </c:pt>
                <c:pt idx="12122">
                  <c:v>43901</c:v>
                </c:pt>
                <c:pt idx="12123">
                  <c:v>43902</c:v>
                </c:pt>
                <c:pt idx="12124">
                  <c:v>43903</c:v>
                </c:pt>
                <c:pt idx="12125">
                  <c:v>43904</c:v>
                </c:pt>
                <c:pt idx="12126">
                  <c:v>43905</c:v>
                </c:pt>
                <c:pt idx="12127">
                  <c:v>43906</c:v>
                </c:pt>
                <c:pt idx="12128">
                  <c:v>43907</c:v>
                </c:pt>
                <c:pt idx="12129">
                  <c:v>43908</c:v>
                </c:pt>
                <c:pt idx="12130">
                  <c:v>43909</c:v>
                </c:pt>
                <c:pt idx="12131">
                  <c:v>43910</c:v>
                </c:pt>
                <c:pt idx="12132">
                  <c:v>43911</c:v>
                </c:pt>
                <c:pt idx="12133">
                  <c:v>43912</c:v>
                </c:pt>
                <c:pt idx="12134">
                  <c:v>43913</c:v>
                </c:pt>
                <c:pt idx="12135">
                  <c:v>43914</c:v>
                </c:pt>
                <c:pt idx="12136">
                  <c:v>43915</c:v>
                </c:pt>
                <c:pt idx="12137">
                  <c:v>43916</c:v>
                </c:pt>
                <c:pt idx="12138">
                  <c:v>43917</c:v>
                </c:pt>
                <c:pt idx="12139">
                  <c:v>43918</c:v>
                </c:pt>
                <c:pt idx="12140">
                  <c:v>43919</c:v>
                </c:pt>
                <c:pt idx="12141">
                  <c:v>43920</c:v>
                </c:pt>
                <c:pt idx="12142">
                  <c:v>43921</c:v>
                </c:pt>
                <c:pt idx="12143">
                  <c:v>43922</c:v>
                </c:pt>
                <c:pt idx="12144">
                  <c:v>43923</c:v>
                </c:pt>
                <c:pt idx="12145">
                  <c:v>43924</c:v>
                </c:pt>
                <c:pt idx="12146">
                  <c:v>43925</c:v>
                </c:pt>
                <c:pt idx="12147">
                  <c:v>43926</c:v>
                </c:pt>
                <c:pt idx="12148">
                  <c:v>43927</c:v>
                </c:pt>
                <c:pt idx="12149">
                  <c:v>43928</c:v>
                </c:pt>
                <c:pt idx="12150">
                  <c:v>43929</c:v>
                </c:pt>
                <c:pt idx="12151">
                  <c:v>43930</c:v>
                </c:pt>
                <c:pt idx="12152">
                  <c:v>43931</c:v>
                </c:pt>
                <c:pt idx="12153">
                  <c:v>43932</c:v>
                </c:pt>
                <c:pt idx="12154">
                  <c:v>43933</c:v>
                </c:pt>
                <c:pt idx="12155">
                  <c:v>43934</c:v>
                </c:pt>
                <c:pt idx="12156">
                  <c:v>43935</c:v>
                </c:pt>
                <c:pt idx="12157">
                  <c:v>43936</c:v>
                </c:pt>
                <c:pt idx="12158">
                  <c:v>43937</c:v>
                </c:pt>
                <c:pt idx="12159">
                  <c:v>43938</c:v>
                </c:pt>
                <c:pt idx="12160">
                  <c:v>43939</c:v>
                </c:pt>
                <c:pt idx="12161">
                  <c:v>43940</c:v>
                </c:pt>
                <c:pt idx="12162">
                  <c:v>43941</c:v>
                </c:pt>
                <c:pt idx="12163">
                  <c:v>43942</c:v>
                </c:pt>
                <c:pt idx="12164">
                  <c:v>43943</c:v>
                </c:pt>
                <c:pt idx="12165">
                  <c:v>43944</c:v>
                </c:pt>
                <c:pt idx="12166">
                  <c:v>43945</c:v>
                </c:pt>
                <c:pt idx="12167">
                  <c:v>43946</c:v>
                </c:pt>
                <c:pt idx="12168">
                  <c:v>43947</c:v>
                </c:pt>
                <c:pt idx="12169">
                  <c:v>43948</c:v>
                </c:pt>
                <c:pt idx="12170">
                  <c:v>43949</c:v>
                </c:pt>
                <c:pt idx="12171">
                  <c:v>43950</c:v>
                </c:pt>
                <c:pt idx="12172">
                  <c:v>43951</c:v>
                </c:pt>
                <c:pt idx="12173">
                  <c:v>43952</c:v>
                </c:pt>
                <c:pt idx="12174">
                  <c:v>43953</c:v>
                </c:pt>
                <c:pt idx="12175">
                  <c:v>43954</c:v>
                </c:pt>
                <c:pt idx="12176">
                  <c:v>43955</c:v>
                </c:pt>
                <c:pt idx="12177">
                  <c:v>43956</c:v>
                </c:pt>
                <c:pt idx="12178">
                  <c:v>43957</c:v>
                </c:pt>
                <c:pt idx="12179">
                  <c:v>43958</c:v>
                </c:pt>
                <c:pt idx="12180">
                  <c:v>43959</c:v>
                </c:pt>
                <c:pt idx="12181">
                  <c:v>43960</c:v>
                </c:pt>
                <c:pt idx="12182">
                  <c:v>43961</c:v>
                </c:pt>
                <c:pt idx="12183">
                  <c:v>43962</c:v>
                </c:pt>
                <c:pt idx="12184">
                  <c:v>43963</c:v>
                </c:pt>
                <c:pt idx="12185">
                  <c:v>43964</c:v>
                </c:pt>
                <c:pt idx="12186">
                  <c:v>43965</c:v>
                </c:pt>
                <c:pt idx="12187">
                  <c:v>43966</c:v>
                </c:pt>
                <c:pt idx="12188">
                  <c:v>43967</c:v>
                </c:pt>
                <c:pt idx="12189">
                  <c:v>43968</c:v>
                </c:pt>
                <c:pt idx="12190">
                  <c:v>43969</c:v>
                </c:pt>
                <c:pt idx="12191">
                  <c:v>43970</c:v>
                </c:pt>
                <c:pt idx="12192">
                  <c:v>43971</c:v>
                </c:pt>
                <c:pt idx="12193">
                  <c:v>43972</c:v>
                </c:pt>
                <c:pt idx="12194">
                  <c:v>43973</c:v>
                </c:pt>
                <c:pt idx="12195">
                  <c:v>43974</c:v>
                </c:pt>
                <c:pt idx="12196">
                  <c:v>43975</c:v>
                </c:pt>
                <c:pt idx="12197">
                  <c:v>43976</c:v>
                </c:pt>
                <c:pt idx="12198">
                  <c:v>43977</c:v>
                </c:pt>
                <c:pt idx="12199">
                  <c:v>43978</c:v>
                </c:pt>
                <c:pt idx="12200">
                  <c:v>43979</c:v>
                </c:pt>
                <c:pt idx="12201">
                  <c:v>43980</c:v>
                </c:pt>
                <c:pt idx="12202">
                  <c:v>43981</c:v>
                </c:pt>
                <c:pt idx="12203">
                  <c:v>43982</c:v>
                </c:pt>
                <c:pt idx="12204">
                  <c:v>43983</c:v>
                </c:pt>
                <c:pt idx="12205">
                  <c:v>43984</c:v>
                </c:pt>
                <c:pt idx="12206">
                  <c:v>43985</c:v>
                </c:pt>
                <c:pt idx="12207">
                  <c:v>43986</c:v>
                </c:pt>
                <c:pt idx="12208">
                  <c:v>43987</c:v>
                </c:pt>
                <c:pt idx="12209">
                  <c:v>43988</c:v>
                </c:pt>
                <c:pt idx="12210">
                  <c:v>43989</c:v>
                </c:pt>
                <c:pt idx="12211">
                  <c:v>43990</c:v>
                </c:pt>
                <c:pt idx="12212">
                  <c:v>43991</c:v>
                </c:pt>
                <c:pt idx="12213">
                  <c:v>43992</c:v>
                </c:pt>
                <c:pt idx="12214">
                  <c:v>43993</c:v>
                </c:pt>
                <c:pt idx="12215">
                  <c:v>43994</c:v>
                </c:pt>
                <c:pt idx="12216">
                  <c:v>43995</c:v>
                </c:pt>
                <c:pt idx="12217">
                  <c:v>43996</c:v>
                </c:pt>
                <c:pt idx="12218">
                  <c:v>43997</c:v>
                </c:pt>
                <c:pt idx="12219">
                  <c:v>43998</c:v>
                </c:pt>
                <c:pt idx="12220">
                  <c:v>43999</c:v>
                </c:pt>
                <c:pt idx="12221">
                  <c:v>44000</c:v>
                </c:pt>
                <c:pt idx="12222">
                  <c:v>44001</c:v>
                </c:pt>
                <c:pt idx="12223">
                  <c:v>44002</c:v>
                </c:pt>
                <c:pt idx="12224">
                  <c:v>44003</c:v>
                </c:pt>
                <c:pt idx="12225">
                  <c:v>44004</c:v>
                </c:pt>
                <c:pt idx="12226">
                  <c:v>44005</c:v>
                </c:pt>
                <c:pt idx="12227">
                  <c:v>44006</c:v>
                </c:pt>
                <c:pt idx="12228">
                  <c:v>44007</c:v>
                </c:pt>
                <c:pt idx="12229">
                  <c:v>44008</c:v>
                </c:pt>
                <c:pt idx="12230">
                  <c:v>44009</c:v>
                </c:pt>
                <c:pt idx="12231">
                  <c:v>44010</c:v>
                </c:pt>
                <c:pt idx="12232">
                  <c:v>44011</c:v>
                </c:pt>
                <c:pt idx="12233">
                  <c:v>44012</c:v>
                </c:pt>
                <c:pt idx="12234">
                  <c:v>44013</c:v>
                </c:pt>
                <c:pt idx="12235">
                  <c:v>44014</c:v>
                </c:pt>
                <c:pt idx="12236">
                  <c:v>44015</c:v>
                </c:pt>
                <c:pt idx="12237">
                  <c:v>44016</c:v>
                </c:pt>
                <c:pt idx="12238">
                  <c:v>44017</c:v>
                </c:pt>
                <c:pt idx="12239">
                  <c:v>44018</c:v>
                </c:pt>
                <c:pt idx="12240">
                  <c:v>44019</c:v>
                </c:pt>
                <c:pt idx="12241">
                  <c:v>44020</c:v>
                </c:pt>
                <c:pt idx="12242">
                  <c:v>44021</c:v>
                </c:pt>
                <c:pt idx="12243">
                  <c:v>44022</c:v>
                </c:pt>
                <c:pt idx="12244">
                  <c:v>44023</c:v>
                </c:pt>
                <c:pt idx="12245">
                  <c:v>44024</c:v>
                </c:pt>
                <c:pt idx="12246">
                  <c:v>44025</c:v>
                </c:pt>
                <c:pt idx="12247">
                  <c:v>44026</c:v>
                </c:pt>
                <c:pt idx="12248">
                  <c:v>44027</c:v>
                </c:pt>
                <c:pt idx="12249">
                  <c:v>44028</c:v>
                </c:pt>
                <c:pt idx="12250">
                  <c:v>44029</c:v>
                </c:pt>
                <c:pt idx="12251">
                  <c:v>44030</c:v>
                </c:pt>
                <c:pt idx="12252">
                  <c:v>44031</c:v>
                </c:pt>
                <c:pt idx="12253">
                  <c:v>44032</c:v>
                </c:pt>
                <c:pt idx="12254">
                  <c:v>44033</c:v>
                </c:pt>
                <c:pt idx="12255">
                  <c:v>44034</c:v>
                </c:pt>
                <c:pt idx="12256">
                  <c:v>44035</c:v>
                </c:pt>
                <c:pt idx="12257">
                  <c:v>44036</c:v>
                </c:pt>
                <c:pt idx="12258">
                  <c:v>44037</c:v>
                </c:pt>
                <c:pt idx="12259">
                  <c:v>44038</c:v>
                </c:pt>
                <c:pt idx="12260">
                  <c:v>44039</c:v>
                </c:pt>
                <c:pt idx="12261">
                  <c:v>44040</c:v>
                </c:pt>
                <c:pt idx="12262">
                  <c:v>44041</c:v>
                </c:pt>
                <c:pt idx="12263">
                  <c:v>44042</c:v>
                </c:pt>
                <c:pt idx="12264">
                  <c:v>44043</c:v>
                </c:pt>
                <c:pt idx="12265">
                  <c:v>44044</c:v>
                </c:pt>
                <c:pt idx="12266">
                  <c:v>44045</c:v>
                </c:pt>
                <c:pt idx="12267">
                  <c:v>44046</c:v>
                </c:pt>
                <c:pt idx="12268">
                  <c:v>44047</c:v>
                </c:pt>
                <c:pt idx="12269">
                  <c:v>44048</c:v>
                </c:pt>
                <c:pt idx="12270">
                  <c:v>44049</c:v>
                </c:pt>
                <c:pt idx="12271">
                  <c:v>44050</c:v>
                </c:pt>
                <c:pt idx="12272">
                  <c:v>44051</c:v>
                </c:pt>
                <c:pt idx="12273">
                  <c:v>44052</c:v>
                </c:pt>
                <c:pt idx="12274">
                  <c:v>44053</c:v>
                </c:pt>
                <c:pt idx="12275">
                  <c:v>44054</c:v>
                </c:pt>
                <c:pt idx="12276">
                  <c:v>44055</c:v>
                </c:pt>
                <c:pt idx="12277">
                  <c:v>44056</c:v>
                </c:pt>
                <c:pt idx="12278">
                  <c:v>44057</c:v>
                </c:pt>
                <c:pt idx="12279">
                  <c:v>44058</c:v>
                </c:pt>
                <c:pt idx="12280">
                  <c:v>44059</c:v>
                </c:pt>
                <c:pt idx="12281">
                  <c:v>44060</c:v>
                </c:pt>
                <c:pt idx="12282">
                  <c:v>44061</c:v>
                </c:pt>
                <c:pt idx="12283">
                  <c:v>44062</c:v>
                </c:pt>
                <c:pt idx="12284">
                  <c:v>44063</c:v>
                </c:pt>
                <c:pt idx="12285">
                  <c:v>44064</c:v>
                </c:pt>
                <c:pt idx="12286">
                  <c:v>44065</c:v>
                </c:pt>
                <c:pt idx="12287">
                  <c:v>44066</c:v>
                </c:pt>
                <c:pt idx="12288">
                  <c:v>44067</c:v>
                </c:pt>
                <c:pt idx="12289">
                  <c:v>44068</c:v>
                </c:pt>
                <c:pt idx="12290">
                  <c:v>44069</c:v>
                </c:pt>
                <c:pt idx="12291">
                  <c:v>44070</c:v>
                </c:pt>
                <c:pt idx="12292">
                  <c:v>44071</c:v>
                </c:pt>
                <c:pt idx="12293">
                  <c:v>44072</c:v>
                </c:pt>
                <c:pt idx="12294">
                  <c:v>44073</c:v>
                </c:pt>
                <c:pt idx="12295">
                  <c:v>44074</c:v>
                </c:pt>
                <c:pt idx="12296">
                  <c:v>44075</c:v>
                </c:pt>
                <c:pt idx="12297">
                  <c:v>44076</c:v>
                </c:pt>
                <c:pt idx="12298">
                  <c:v>44077</c:v>
                </c:pt>
                <c:pt idx="12299">
                  <c:v>44078</c:v>
                </c:pt>
                <c:pt idx="12300">
                  <c:v>44079</c:v>
                </c:pt>
                <c:pt idx="12301">
                  <c:v>44080</c:v>
                </c:pt>
                <c:pt idx="12302">
                  <c:v>44081</c:v>
                </c:pt>
                <c:pt idx="12303">
                  <c:v>44082</c:v>
                </c:pt>
                <c:pt idx="12304">
                  <c:v>44083</c:v>
                </c:pt>
                <c:pt idx="12305">
                  <c:v>44084</c:v>
                </c:pt>
                <c:pt idx="12306">
                  <c:v>44085</c:v>
                </c:pt>
                <c:pt idx="12307">
                  <c:v>44086</c:v>
                </c:pt>
                <c:pt idx="12308">
                  <c:v>44087</c:v>
                </c:pt>
                <c:pt idx="12309">
                  <c:v>44088</c:v>
                </c:pt>
                <c:pt idx="12310">
                  <c:v>44089</c:v>
                </c:pt>
                <c:pt idx="12311">
                  <c:v>44090</c:v>
                </c:pt>
                <c:pt idx="12312">
                  <c:v>44091</c:v>
                </c:pt>
                <c:pt idx="12313">
                  <c:v>44092</c:v>
                </c:pt>
                <c:pt idx="12314">
                  <c:v>44093</c:v>
                </c:pt>
                <c:pt idx="12315">
                  <c:v>44094</c:v>
                </c:pt>
                <c:pt idx="12316">
                  <c:v>44095</c:v>
                </c:pt>
                <c:pt idx="12317">
                  <c:v>44096</c:v>
                </c:pt>
                <c:pt idx="12318">
                  <c:v>44097</c:v>
                </c:pt>
                <c:pt idx="12319">
                  <c:v>44098</c:v>
                </c:pt>
                <c:pt idx="12320">
                  <c:v>44099</c:v>
                </c:pt>
                <c:pt idx="12321">
                  <c:v>44100</c:v>
                </c:pt>
                <c:pt idx="12322">
                  <c:v>44101</c:v>
                </c:pt>
                <c:pt idx="12323">
                  <c:v>44102</c:v>
                </c:pt>
                <c:pt idx="12324">
                  <c:v>44103</c:v>
                </c:pt>
                <c:pt idx="12325">
                  <c:v>44104</c:v>
                </c:pt>
                <c:pt idx="12326">
                  <c:v>44105</c:v>
                </c:pt>
                <c:pt idx="12327">
                  <c:v>44106</c:v>
                </c:pt>
                <c:pt idx="12328">
                  <c:v>44107</c:v>
                </c:pt>
                <c:pt idx="12329">
                  <c:v>44108</c:v>
                </c:pt>
                <c:pt idx="12330">
                  <c:v>44109</c:v>
                </c:pt>
                <c:pt idx="12331">
                  <c:v>44110</c:v>
                </c:pt>
                <c:pt idx="12332">
                  <c:v>44111</c:v>
                </c:pt>
                <c:pt idx="12333">
                  <c:v>44112</c:v>
                </c:pt>
                <c:pt idx="12334">
                  <c:v>44113</c:v>
                </c:pt>
                <c:pt idx="12335">
                  <c:v>44114</c:v>
                </c:pt>
                <c:pt idx="12336">
                  <c:v>44115</c:v>
                </c:pt>
                <c:pt idx="12337">
                  <c:v>44116</c:v>
                </c:pt>
                <c:pt idx="12338">
                  <c:v>44117</c:v>
                </c:pt>
                <c:pt idx="12339">
                  <c:v>44118</c:v>
                </c:pt>
                <c:pt idx="12340">
                  <c:v>44119</c:v>
                </c:pt>
                <c:pt idx="12341">
                  <c:v>44120</c:v>
                </c:pt>
                <c:pt idx="12342">
                  <c:v>44121</c:v>
                </c:pt>
                <c:pt idx="12343">
                  <c:v>44122</c:v>
                </c:pt>
                <c:pt idx="12344">
                  <c:v>44123</c:v>
                </c:pt>
                <c:pt idx="12345">
                  <c:v>44124</c:v>
                </c:pt>
                <c:pt idx="12346">
                  <c:v>44125</c:v>
                </c:pt>
                <c:pt idx="12347">
                  <c:v>44126</c:v>
                </c:pt>
                <c:pt idx="12348">
                  <c:v>44127</c:v>
                </c:pt>
                <c:pt idx="12349">
                  <c:v>44128</c:v>
                </c:pt>
                <c:pt idx="12350">
                  <c:v>44129</c:v>
                </c:pt>
                <c:pt idx="12351">
                  <c:v>44130</c:v>
                </c:pt>
                <c:pt idx="12352">
                  <c:v>44131</c:v>
                </c:pt>
                <c:pt idx="12353">
                  <c:v>44132</c:v>
                </c:pt>
                <c:pt idx="12354">
                  <c:v>44133</c:v>
                </c:pt>
                <c:pt idx="12355">
                  <c:v>44134</c:v>
                </c:pt>
                <c:pt idx="12356">
                  <c:v>44135</c:v>
                </c:pt>
                <c:pt idx="12357">
                  <c:v>44136</c:v>
                </c:pt>
                <c:pt idx="12358">
                  <c:v>44137</c:v>
                </c:pt>
                <c:pt idx="12359">
                  <c:v>44138</c:v>
                </c:pt>
                <c:pt idx="12360">
                  <c:v>44139</c:v>
                </c:pt>
                <c:pt idx="12361">
                  <c:v>44140</c:v>
                </c:pt>
                <c:pt idx="12362">
                  <c:v>44141</c:v>
                </c:pt>
                <c:pt idx="12363">
                  <c:v>44142</c:v>
                </c:pt>
                <c:pt idx="12364">
                  <c:v>44143</c:v>
                </c:pt>
                <c:pt idx="12365">
                  <c:v>44144</c:v>
                </c:pt>
                <c:pt idx="12366">
                  <c:v>44145</c:v>
                </c:pt>
                <c:pt idx="12367">
                  <c:v>44146</c:v>
                </c:pt>
                <c:pt idx="12368">
                  <c:v>44147</c:v>
                </c:pt>
                <c:pt idx="12369">
                  <c:v>44148</c:v>
                </c:pt>
                <c:pt idx="12370">
                  <c:v>44149</c:v>
                </c:pt>
                <c:pt idx="12371">
                  <c:v>44150</c:v>
                </c:pt>
                <c:pt idx="12372">
                  <c:v>44151</c:v>
                </c:pt>
                <c:pt idx="12373">
                  <c:v>44152</c:v>
                </c:pt>
                <c:pt idx="12374">
                  <c:v>44153</c:v>
                </c:pt>
                <c:pt idx="12375">
                  <c:v>44154</c:v>
                </c:pt>
                <c:pt idx="12376">
                  <c:v>44155</c:v>
                </c:pt>
                <c:pt idx="12377">
                  <c:v>44156</c:v>
                </c:pt>
                <c:pt idx="12378">
                  <c:v>44157</c:v>
                </c:pt>
                <c:pt idx="12379">
                  <c:v>44158</c:v>
                </c:pt>
                <c:pt idx="12380">
                  <c:v>44159</c:v>
                </c:pt>
                <c:pt idx="12381">
                  <c:v>44160</c:v>
                </c:pt>
                <c:pt idx="12382">
                  <c:v>44161</c:v>
                </c:pt>
                <c:pt idx="12383">
                  <c:v>44162</c:v>
                </c:pt>
                <c:pt idx="12384">
                  <c:v>44163</c:v>
                </c:pt>
                <c:pt idx="12385">
                  <c:v>44164</c:v>
                </c:pt>
                <c:pt idx="12386">
                  <c:v>44165</c:v>
                </c:pt>
                <c:pt idx="12387">
                  <c:v>44166</c:v>
                </c:pt>
                <c:pt idx="12388">
                  <c:v>44167</c:v>
                </c:pt>
                <c:pt idx="12389">
                  <c:v>44168</c:v>
                </c:pt>
                <c:pt idx="12390">
                  <c:v>44169</c:v>
                </c:pt>
                <c:pt idx="12391">
                  <c:v>44170</c:v>
                </c:pt>
                <c:pt idx="12392">
                  <c:v>44171</c:v>
                </c:pt>
                <c:pt idx="12393">
                  <c:v>44172</c:v>
                </c:pt>
                <c:pt idx="12394">
                  <c:v>44173</c:v>
                </c:pt>
                <c:pt idx="12395">
                  <c:v>44174</c:v>
                </c:pt>
                <c:pt idx="12396">
                  <c:v>44175</c:v>
                </c:pt>
                <c:pt idx="12397">
                  <c:v>44176</c:v>
                </c:pt>
                <c:pt idx="12398">
                  <c:v>44177</c:v>
                </c:pt>
                <c:pt idx="12399">
                  <c:v>44178</c:v>
                </c:pt>
                <c:pt idx="12400">
                  <c:v>44179</c:v>
                </c:pt>
                <c:pt idx="12401">
                  <c:v>44180</c:v>
                </c:pt>
                <c:pt idx="12402">
                  <c:v>44181</c:v>
                </c:pt>
                <c:pt idx="12403">
                  <c:v>44182</c:v>
                </c:pt>
                <c:pt idx="12404">
                  <c:v>44183</c:v>
                </c:pt>
                <c:pt idx="12405">
                  <c:v>44184</c:v>
                </c:pt>
                <c:pt idx="12406">
                  <c:v>44185</c:v>
                </c:pt>
                <c:pt idx="12407">
                  <c:v>44186</c:v>
                </c:pt>
                <c:pt idx="12408">
                  <c:v>44187</c:v>
                </c:pt>
                <c:pt idx="12409">
                  <c:v>44188</c:v>
                </c:pt>
                <c:pt idx="12410">
                  <c:v>44189</c:v>
                </c:pt>
                <c:pt idx="12411">
                  <c:v>44190</c:v>
                </c:pt>
                <c:pt idx="12412">
                  <c:v>44191</c:v>
                </c:pt>
                <c:pt idx="12413">
                  <c:v>44192</c:v>
                </c:pt>
                <c:pt idx="12414">
                  <c:v>44193</c:v>
                </c:pt>
                <c:pt idx="12415">
                  <c:v>44194</c:v>
                </c:pt>
                <c:pt idx="12416">
                  <c:v>44195</c:v>
                </c:pt>
                <c:pt idx="12417">
                  <c:v>44196</c:v>
                </c:pt>
                <c:pt idx="12418">
                  <c:v>44197</c:v>
                </c:pt>
                <c:pt idx="12419">
                  <c:v>44198</c:v>
                </c:pt>
                <c:pt idx="12420">
                  <c:v>44199</c:v>
                </c:pt>
                <c:pt idx="12421">
                  <c:v>44200</c:v>
                </c:pt>
                <c:pt idx="12422">
                  <c:v>44201</c:v>
                </c:pt>
                <c:pt idx="12423">
                  <c:v>44202</c:v>
                </c:pt>
                <c:pt idx="12424">
                  <c:v>44203</c:v>
                </c:pt>
                <c:pt idx="12425">
                  <c:v>44204</c:v>
                </c:pt>
                <c:pt idx="12426">
                  <c:v>44205</c:v>
                </c:pt>
                <c:pt idx="12427">
                  <c:v>44206</c:v>
                </c:pt>
                <c:pt idx="12428">
                  <c:v>44207</c:v>
                </c:pt>
                <c:pt idx="12429">
                  <c:v>44208</c:v>
                </c:pt>
                <c:pt idx="12430">
                  <c:v>44209</c:v>
                </c:pt>
                <c:pt idx="12431">
                  <c:v>44210</c:v>
                </c:pt>
                <c:pt idx="12432">
                  <c:v>44211</c:v>
                </c:pt>
                <c:pt idx="12433">
                  <c:v>44212</c:v>
                </c:pt>
                <c:pt idx="12434">
                  <c:v>44213</c:v>
                </c:pt>
                <c:pt idx="12435">
                  <c:v>44214</c:v>
                </c:pt>
                <c:pt idx="12436">
                  <c:v>44215</c:v>
                </c:pt>
                <c:pt idx="12437">
                  <c:v>44216</c:v>
                </c:pt>
                <c:pt idx="12438">
                  <c:v>44217</c:v>
                </c:pt>
                <c:pt idx="12439">
                  <c:v>44218</c:v>
                </c:pt>
                <c:pt idx="12440">
                  <c:v>44219</c:v>
                </c:pt>
                <c:pt idx="12441">
                  <c:v>44220</c:v>
                </c:pt>
                <c:pt idx="12442">
                  <c:v>44221</c:v>
                </c:pt>
                <c:pt idx="12443">
                  <c:v>44222</c:v>
                </c:pt>
                <c:pt idx="12444">
                  <c:v>44223</c:v>
                </c:pt>
                <c:pt idx="12445">
                  <c:v>44224</c:v>
                </c:pt>
                <c:pt idx="12446">
                  <c:v>44225</c:v>
                </c:pt>
                <c:pt idx="12447">
                  <c:v>44226</c:v>
                </c:pt>
                <c:pt idx="12448">
                  <c:v>44227</c:v>
                </c:pt>
                <c:pt idx="12449">
                  <c:v>44228</c:v>
                </c:pt>
                <c:pt idx="12450">
                  <c:v>44229</c:v>
                </c:pt>
                <c:pt idx="12451">
                  <c:v>44230</c:v>
                </c:pt>
                <c:pt idx="12452">
                  <c:v>44231</c:v>
                </c:pt>
                <c:pt idx="12453">
                  <c:v>44232</c:v>
                </c:pt>
                <c:pt idx="12454">
                  <c:v>44233</c:v>
                </c:pt>
                <c:pt idx="12455">
                  <c:v>44234</c:v>
                </c:pt>
                <c:pt idx="12456">
                  <c:v>44235</c:v>
                </c:pt>
                <c:pt idx="12457">
                  <c:v>44236</c:v>
                </c:pt>
                <c:pt idx="12458">
                  <c:v>44237</c:v>
                </c:pt>
                <c:pt idx="12459">
                  <c:v>44238</c:v>
                </c:pt>
                <c:pt idx="12460">
                  <c:v>44239</c:v>
                </c:pt>
                <c:pt idx="12461">
                  <c:v>44240</c:v>
                </c:pt>
                <c:pt idx="12462">
                  <c:v>44241</c:v>
                </c:pt>
                <c:pt idx="12463">
                  <c:v>44242</c:v>
                </c:pt>
                <c:pt idx="12464">
                  <c:v>44243</c:v>
                </c:pt>
                <c:pt idx="12465">
                  <c:v>44244</c:v>
                </c:pt>
                <c:pt idx="12466">
                  <c:v>44245</c:v>
                </c:pt>
                <c:pt idx="12467">
                  <c:v>44246</c:v>
                </c:pt>
                <c:pt idx="12468">
                  <c:v>44247</c:v>
                </c:pt>
                <c:pt idx="12469">
                  <c:v>44248</c:v>
                </c:pt>
                <c:pt idx="12470">
                  <c:v>44249</c:v>
                </c:pt>
                <c:pt idx="12471">
                  <c:v>44250</c:v>
                </c:pt>
                <c:pt idx="12472">
                  <c:v>44251</c:v>
                </c:pt>
                <c:pt idx="12473">
                  <c:v>44252</c:v>
                </c:pt>
                <c:pt idx="12474">
                  <c:v>44253</c:v>
                </c:pt>
                <c:pt idx="12475">
                  <c:v>44254</c:v>
                </c:pt>
                <c:pt idx="12476">
                  <c:v>44255</c:v>
                </c:pt>
                <c:pt idx="12477">
                  <c:v>44256</c:v>
                </c:pt>
                <c:pt idx="12478">
                  <c:v>44257</c:v>
                </c:pt>
                <c:pt idx="12479">
                  <c:v>44258</c:v>
                </c:pt>
                <c:pt idx="12480">
                  <c:v>44259</c:v>
                </c:pt>
                <c:pt idx="12481">
                  <c:v>44260</c:v>
                </c:pt>
                <c:pt idx="12482">
                  <c:v>44261</c:v>
                </c:pt>
                <c:pt idx="12483">
                  <c:v>44262</c:v>
                </c:pt>
                <c:pt idx="12484">
                  <c:v>44263</c:v>
                </c:pt>
                <c:pt idx="12485">
                  <c:v>44264</c:v>
                </c:pt>
                <c:pt idx="12486">
                  <c:v>44265</c:v>
                </c:pt>
                <c:pt idx="12487">
                  <c:v>44266</c:v>
                </c:pt>
                <c:pt idx="12488">
                  <c:v>44267</c:v>
                </c:pt>
                <c:pt idx="12489">
                  <c:v>44268</c:v>
                </c:pt>
                <c:pt idx="12490">
                  <c:v>44269</c:v>
                </c:pt>
                <c:pt idx="12491">
                  <c:v>44270</c:v>
                </c:pt>
                <c:pt idx="12492">
                  <c:v>44271</c:v>
                </c:pt>
                <c:pt idx="12493">
                  <c:v>44272</c:v>
                </c:pt>
                <c:pt idx="12494">
                  <c:v>44273</c:v>
                </c:pt>
                <c:pt idx="12495">
                  <c:v>44274</c:v>
                </c:pt>
                <c:pt idx="12496">
                  <c:v>44275</c:v>
                </c:pt>
                <c:pt idx="12497">
                  <c:v>44276</c:v>
                </c:pt>
                <c:pt idx="12498">
                  <c:v>44277</c:v>
                </c:pt>
                <c:pt idx="12499">
                  <c:v>44278</c:v>
                </c:pt>
                <c:pt idx="12500">
                  <c:v>44279</c:v>
                </c:pt>
                <c:pt idx="12501">
                  <c:v>44280</c:v>
                </c:pt>
                <c:pt idx="12502">
                  <c:v>44281</c:v>
                </c:pt>
                <c:pt idx="12503">
                  <c:v>44282</c:v>
                </c:pt>
                <c:pt idx="12504">
                  <c:v>44283</c:v>
                </c:pt>
                <c:pt idx="12505">
                  <c:v>44284</c:v>
                </c:pt>
                <c:pt idx="12506">
                  <c:v>44285</c:v>
                </c:pt>
                <c:pt idx="12507">
                  <c:v>44286</c:v>
                </c:pt>
                <c:pt idx="12508">
                  <c:v>44287</c:v>
                </c:pt>
                <c:pt idx="12509">
                  <c:v>44288</c:v>
                </c:pt>
                <c:pt idx="12510">
                  <c:v>44289</c:v>
                </c:pt>
                <c:pt idx="12511">
                  <c:v>44290</c:v>
                </c:pt>
                <c:pt idx="12512">
                  <c:v>44291</c:v>
                </c:pt>
                <c:pt idx="12513">
                  <c:v>44292</c:v>
                </c:pt>
                <c:pt idx="12514">
                  <c:v>44293</c:v>
                </c:pt>
                <c:pt idx="12515">
                  <c:v>44294</c:v>
                </c:pt>
                <c:pt idx="12516">
                  <c:v>44295</c:v>
                </c:pt>
                <c:pt idx="12517">
                  <c:v>44296</c:v>
                </c:pt>
                <c:pt idx="12518">
                  <c:v>44297</c:v>
                </c:pt>
                <c:pt idx="12519">
                  <c:v>44298</c:v>
                </c:pt>
                <c:pt idx="12520">
                  <c:v>44299</c:v>
                </c:pt>
                <c:pt idx="12521">
                  <c:v>44300</c:v>
                </c:pt>
                <c:pt idx="12522">
                  <c:v>44301</c:v>
                </c:pt>
                <c:pt idx="12523">
                  <c:v>44302</c:v>
                </c:pt>
                <c:pt idx="12524">
                  <c:v>44303</c:v>
                </c:pt>
                <c:pt idx="12525">
                  <c:v>44304</c:v>
                </c:pt>
                <c:pt idx="12526">
                  <c:v>44305</c:v>
                </c:pt>
                <c:pt idx="12527">
                  <c:v>44306</c:v>
                </c:pt>
                <c:pt idx="12528">
                  <c:v>44307</c:v>
                </c:pt>
                <c:pt idx="12529">
                  <c:v>44308</c:v>
                </c:pt>
                <c:pt idx="12530">
                  <c:v>44309</c:v>
                </c:pt>
                <c:pt idx="12531">
                  <c:v>44310</c:v>
                </c:pt>
                <c:pt idx="12532">
                  <c:v>44311</c:v>
                </c:pt>
                <c:pt idx="12533">
                  <c:v>44312</c:v>
                </c:pt>
                <c:pt idx="12534">
                  <c:v>44313</c:v>
                </c:pt>
                <c:pt idx="12535">
                  <c:v>44314</c:v>
                </c:pt>
                <c:pt idx="12536">
                  <c:v>44315</c:v>
                </c:pt>
                <c:pt idx="12537">
                  <c:v>44316</c:v>
                </c:pt>
                <c:pt idx="12538">
                  <c:v>44317</c:v>
                </c:pt>
                <c:pt idx="12539">
                  <c:v>44318</c:v>
                </c:pt>
                <c:pt idx="12540">
                  <c:v>44319</c:v>
                </c:pt>
                <c:pt idx="12541">
                  <c:v>44320</c:v>
                </c:pt>
                <c:pt idx="12542">
                  <c:v>44321</c:v>
                </c:pt>
                <c:pt idx="12543">
                  <c:v>44322</c:v>
                </c:pt>
                <c:pt idx="12544">
                  <c:v>44323</c:v>
                </c:pt>
                <c:pt idx="12545">
                  <c:v>44324</c:v>
                </c:pt>
                <c:pt idx="12546">
                  <c:v>44325</c:v>
                </c:pt>
                <c:pt idx="12547">
                  <c:v>44326</c:v>
                </c:pt>
                <c:pt idx="12548">
                  <c:v>44327</c:v>
                </c:pt>
                <c:pt idx="12549">
                  <c:v>44328</c:v>
                </c:pt>
                <c:pt idx="12550">
                  <c:v>44329</c:v>
                </c:pt>
                <c:pt idx="12551">
                  <c:v>44330</c:v>
                </c:pt>
                <c:pt idx="12552">
                  <c:v>44331</c:v>
                </c:pt>
                <c:pt idx="12553">
                  <c:v>44332</c:v>
                </c:pt>
                <c:pt idx="12554">
                  <c:v>44333</c:v>
                </c:pt>
                <c:pt idx="12555">
                  <c:v>44334</c:v>
                </c:pt>
                <c:pt idx="12556">
                  <c:v>44335</c:v>
                </c:pt>
                <c:pt idx="12557">
                  <c:v>44336</c:v>
                </c:pt>
                <c:pt idx="12558">
                  <c:v>44337</c:v>
                </c:pt>
                <c:pt idx="12559">
                  <c:v>44338</c:v>
                </c:pt>
                <c:pt idx="12560">
                  <c:v>44339</c:v>
                </c:pt>
                <c:pt idx="12561">
                  <c:v>44340</c:v>
                </c:pt>
                <c:pt idx="12562">
                  <c:v>44341</c:v>
                </c:pt>
                <c:pt idx="12563">
                  <c:v>44342</c:v>
                </c:pt>
                <c:pt idx="12564">
                  <c:v>44343</c:v>
                </c:pt>
                <c:pt idx="12565">
                  <c:v>44344</c:v>
                </c:pt>
                <c:pt idx="12566">
                  <c:v>44345</c:v>
                </c:pt>
                <c:pt idx="12567">
                  <c:v>44346</c:v>
                </c:pt>
                <c:pt idx="12568">
                  <c:v>44347</c:v>
                </c:pt>
                <c:pt idx="12569">
                  <c:v>44348</c:v>
                </c:pt>
                <c:pt idx="12570">
                  <c:v>44349</c:v>
                </c:pt>
                <c:pt idx="12571">
                  <c:v>44350</c:v>
                </c:pt>
                <c:pt idx="12572">
                  <c:v>44351</c:v>
                </c:pt>
                <c:pt idx="12573">
                  <c:v>44352</c:v>
                </c:pt>
                <c:pt idx="12574">
                  <c:v>44353</c:v>
                </c:pt>
                <c:pt idx="12575">
                  <c:v>44354</c:v>
                </c:pt>
                <c:pt idx="12576">
                  <c:v>44355</c:v>
                </c:pt>
                <c:pt idx="12577">
                  <c:v>44356</c:v>
                </c:pt>
                <c:pt idx="12578">
                  <c:v>44357</c:v>
                </c:pt>
                <c:pt idx="12579">
                  <c:v>44358</c:v>
                </c:pt>
                <c:pt idx="12580">
                  <c:v>44359</c:v>
                </c:pt>
                <c:pt idx="12581">
                  <c:v>44360</c:v>
                </c:pt>
                <c:pt idx="12582">
                  <c:v>44361</c:v>
                </c:pt>
                <c:pt idx="12583">
                  <c:v>44362</c:v>
                </c:pt>
                <c:pt idx="12584">
                  <c:v>44363</c:v>
                </c:pt>
                <c:pt idx="12585">
                  <c:v>44364</c:v>
                </c:pt>
                <c:pt idx="12586">
                  <c:v>44365</c:v>
                </c:pt>
                <c:pt idx="12587">
                  <c:v>44366</c:v>
                </c:pt>
                <c:pt idx="12588">
                  <c:v>44367</c:v>
                </c:pt>
                <c:pt idx="12589">
                  <c:v>44368</c:v>
                </c:pt>
                <c:pt idx="12590">
                  <c:v>44369</c:v>
                </c:pt>
                <c:pt idx="12591">
                  <c:v>44370</c:v>
                </c:pt>
                <c:pt idx="12592">
                  <c:v>44371</c:v>
                </c:pt>
                <c:pt idx="12593">
                  <c:v>44372</c:v>
                </c:pt>
                <c:pt idx="12594">
                  <c:v>44373</c:v>
                </c:pt>
                <c:pt idx="12595">
                  <c:v>44374</c:v>
                </c:pt>
                <c:pt idx="12596">
                  <c:v>44375</c:v>
                </c:pt>
                <c:pt idx="12597">
                  <c:v>44376</c:v>
                </c:pt>
                <c:pt idx="12598">
                  <c:v>44377</c:v>
                </c:pt>
                <c:pt idx="12599">
                  <c:v>44378</c:v>
                </c:pt>
                <c:pt idx="12600">
                  <c:v>44379</c:v>
                </c:pt>
                <c:pt idx="12601">
                  <c:v>44380</c:v>
                </c:pt>
                <c:pt idx="12602">
                  <c:v>44381</c:v>
                </c:pt>
                <c:pt idx="12603">
                  <c:v>44382</c:v>
                </c:pt>
                <c:pt idx="12604">
                  <c:v>44383</c:v>
                </c:pt>
                <c:pt idx="12605">
                  <c:v>44384</c:v>
                </c:pt>
                <c:pt idx="12606">
                  <c:v>44385</c:v>
                </c:pt>
                <c:pt idx="12607">
                  <c:v>44386</c:v>
                </c:pt>
                <c:pt idx="12608">
                  <c:v>44387</c:v>
                </c:pt>
                <c:pt idx="12609">
                  <c:v>44388</c:v>
                </c:pt>
                <c:pt idx="12610">
                  <c:v>44389</c:v>
                </c:pt>
                <c:pt idx="12611">
                  <c:v>44390</c:v>
                </c:pt>
                <c:pt idx="12612">
                  <c:v>44391</c:v>
                </c:pt>
                <c:pt idx="12613">
                  <c:v>44392</c:v>
                </c:pt>
                <c:pt idx="12614">
                  <c:v>44393</c:v>
                </c:pt>
                <c:pt idx="12615">
                  <c:v>44394</c:v>
                </c:pt>
                <c:pt idx="12616">
                  <c:v>44395</c:v>
                </c:pt>
                <c:pt idx="12617">
                  <c:v>44396</c:v>
                </c:pt>
                <c:pt idx="12618">
                  <c:v>44397</c:v>
                </c:pt>
                <c:pt idx="12619">
                  <c:v>44398</c:v>
                </c:pt>
                <c:pt idx="12620">
                  <c:v>44399</c:v>
                </c:pt>
                <c:pt idx="12621">
                  <c:v>44400</c:v>
                </c:pt>
                <c:pt idx="12622">
                  <c:v>44401</c:v>
                </c:pt>
                <c:pt idx="12623">
                  <c:v>44402</c:v>
                </c:pt>
                <c:pt idx="12624">
                  <c:v>44403</c:v>
                </c:pt>
                <c:pt idx="12625">
                  <c:v>44404</c:v>
                </c:pt>
                <c:pt idx="12626">
                  <c:v>44405</c:v>
                </c:pt>
                <c:pt idx="12627">
                  <c:v>44406</c:v>
                </c:pt>
                <c:pt idx="12628">
                  <c:v>44407</c:v>
                </c:pt>
                <c:pt idx="12629">
                  <c:v>44408</c:v>
                </c:pt>
                <c:pt idx="12630">
                  <c:v>44409</c:v>
                </c:pt>
                <c:pt idx="12631">
                  <c:v>44410</c:v>
                </c:pt>
                <c:pt idx="12632">
                  <c:v>44411</c:v>
                </c:pt>
                <c:pt idx="12633">
                  <c:v>44412</c:v>
                </c:pt>
                <c:pt idx="12634">
                  <c:v>44413</c:v>
                </c:pt>
                <c:pt idx="12635">
                  <c:v>44414</c:v>
                </c:pt>
                <c:pt idx="12636">
                  <c:v>44415</c:v>
                </c:pt>
                <c:pt idx="12637">
                  <c:v>44416</c:v>
                </c:pt>
                <c:pt idx="12638">
                  <c:v>44417</c:v>
                </c:pt>
                <c:pt idx="12639">
                  <c:v>44418</c:v>
                </c:pt>
                <c:pt idx="12640">
                  <c:v>44419</c:v>
                </c:pt>
                <c:pt idx="12641">
                  <c:v>44420</c:v>
                </c:pt>
                <c:pt idx="12642">
                  <c:v>44421</c:v>
                </c:pt>
                <c:pt idx="12643">
                  <c:v>44422</c:v>
                </c:pt>
                <c:pt idx="12644">
                  <c:v>44423</c:v>
                </c:pt>
                <c:pt idx="12645">
                  <c:v>44424</c:v>
                </c:pt>
                <c:pt idx="12646">
                  <c:v>44425</c:v>
                </c:pt>
                <c:pt idx="12647">
                  <c:v>44426</c:v>
                </c:pt>
                <c:pt idx="12648">
                  <c:v>44427</c:v>
                </c:pt>
                <c:pt idx="12649">
                  <c:v>44428</c:v>
                </c:pt>
                <c:pt idx="12650">
                  <c:v>44429</c:v>
                </c:pt>
                <c:pt idx="12651">
                  <c:v>44430</c:v>
                </c:pt>
                <c:pt idx="12652">
                  <c:v>44431</c:v>
                </c:pt>
                <c:pt idx="12653">
                  <c:v>44432</c:v>
                </c:pt>
                <c:pt idx="12654">
                  <c:v>44433</c:v>
                </c:pt>
                <c:pt idx="12655">
                  <c:v>44434</c:v>
                </c:pt>
                <c:pt idx="12656">
                  <c:v>44435</c:v>
                </c:pt>
                <c:pt idx="12657">
                  <c:v>44436</c:v>
                </c:pt>
                <c:pt idx="12658">
                  <c:v>44437</c:v>
                </c:pt>
                <c:pt idx="12659">
                  <c:v>44438</c:v>
                </c:pt>
                <c:pt idx="12660">
                  <c:v>44439</c:v>
                </c:pt>
                <c:pt idx="12661">
                  <c:v>44440</c:v>
                </c:pt>
                <c:pt idx="12662">
                  <c:v>44441</c:v>
                </c:pt>
                <c:pt idx="12663">
                  <c:v>44442</c:v>
                </c:pt>
                <c:pt idx="12664">
                  <c:v>44443</c:v>
                </c:pt>
                <c:pt idx="12665">
                  <c:v>44444</c:v>
                </c:pt>
                <c:pt idx="12666">
                  <c:v>44445</c:v>
                </c:pt>
                <c:pt idx="12667">
                  <c:v>44446</c:v>
                </c:pt>
                <c:pt idx="12668">
                  <c:v>44447</c:v>
                </c:pt>
                <c:pt idx="12669">
                  <c:v>44448</c:v>
                </c:pt>
                <c:pt idx="12670">
                  <c:v>44449</c:v>
                </c:pt>
                <c:pt idx="12671">
                  <c:v>44450</c:v>
                </c:pt>
                <c:pt idx="12672">
                  <c:v>44451</c:v>
                </c:pt>
                <c:pt idx="12673">
                  <c:v>44452</c:v>
                </c:pt>
                <c:pt idx="12674">
                  <c:v>44453</c:v>
                </c:pt>
                <c:pt idx="12675">
                  <c:v>44454</c:v>
                </c:pt>
                <c:pt idx="12676">
                  <c:v>44455</c:v>
                </c:pt>
                <c:pt idx="12677">
                  <c:v>44456</c:v>
                </c:pt>
                <c:pt idx="12678">
                  <c:v>44457</c:v>
                </c:pt>
                <c:pt idx="12679">
                  <c:v>44458</c:v>
                </c:pt>
                <c:pt idx="12680">
                  <c:v>44459</c:v>
                </c:pt>
                <c:pt idx="12681">
                  <c:v>44460</c:v>
                </c:pt>
                <c:pt idx="12682">
                  <c:v>44461</c:v>
                </c:pt>
                <c:pt idx="12683">
                  <c:v>44462</c:v>
                </c:pt>
                <c:pt idx="12684">
                  <c:v>44463</c:v>
                </c:pt>
                <c:pt idx="12685">
                  <c:v>44464</c:v>
                </c:pt>
                <c:pt idx="12686">
                  <c:v>44465</c:v>
                </c:pt>
                <c:pt idx="12687">
                  <c:v>44466</c:v>
                </c:pt>
                <c:pt idx="12688">
                  <c:v>44467</c:v>
                </c:pt>
                <c:pt idx="12689">
                  <c:v>44468</c:v>
                </c:pt>
                <c:pt idx="12690">
                  <c:v>44469</c:v>
                </c:pt>
                <c:pt idx="12691">
                  <c:v>44470</c:v>
                </c:pt>
                <c:pt idx="12692">
                  <c:v>44471</c:v>
                </c:pt>
                <c:pt idx="12693">
                  <c:v>44472</c:v>
                </c:pt>
                <c:pt idx="12694">
                  <c:v>44473</c:v>
                </c:pt>
                <c:pt idx="12695">
                  <c:v>44474</c:v>
                </c:pt>
                <c:pt idx="12696">
                  <c:v>44475</c:v>
                </c:pt>
                <c:pt idx="12697">
                  <c:v>44476</c:v>
                </c:pt>
                <c:pt idx="12698">
                  <c:v>44477</c:v>
                </c:pt>
                <c:pt idx="12699">
                  <c:v>44478</c:v>
                </c:pt>
                <c:pt idx="12700">
                  <c:v>44479</c:v>
                </c:pt>
                <c:pt idx="12701">
                  <c:v>44480</c:v>
                </c:pt>
                <c:pt idx="12702">
                  <c:v>44481</c:v>
                </c:pt>
                <c:pt idx="12703">
                  <c:v>44482</c:v>
                </c:pt>
                <c:pt idx="12704">
                  <c:v>44483</c:v>
                </c:pt>
                <c:pt idx="12705">
                  <c:v>44484</c:v>
                </c:pt>
                <c:pt idx="12706">
                  <c:v>44485</c:v>
                </c:pt>
                <c:pt idx="12707">
                  <c:v>44486</c:v>
                </c:pt>
                <c:pt idx="12708">
                  <c:v>44487</c:v>
                </c:pt>
                <c:pt idx="12709">
                  <c:v>44488</c:v>
                </c:pt>
                <c:pt idx="12710">
                  <c:v>44489</c:v>
                </c:pt>
                <c:pt idx="12711">
                  <c:v>44490</c:v>
                </c:pt>
                <c:pt idx="12712">
                  <c:v>44491</c:v>
                </c:pt>
                <c:pt idx="12713">
                  <c:v>44492</c:v>
                </c:pt>
                <c:pt idx="12714">
                  <c:v>44493</c:v>
                </c:pt>
                <c:pt idx="12715">
                  <c:v>44494</c:v>
                </c:pt>
                <c:pt idx="12716">
                  <c:v>44495</c:v>
                </c:pt>
                <c:pt idx="12717">
                  <c:v>44496</c:v>
                </c:pt>
                <c:pt idx="12718">
                  <c:v>44497</c:v>
                </c:pt>
                <c:pt idx="12719">
                  <c:v>44498</c:v>
                </c:pt>
                <c:pt idx="12720">
                  <c:v>44499</c:v>
                </c:pt>
                <c:pt idx="12721">
                  <c:v>44500</c:v>
                </c:pt>
                <c:pt idx="12722">
                  <c:v>44501</c:v>
                </c:pt>
                <c:pt idx="12723">
                  <c:v>44502</c:v>
                </c:pt>
                <c:pt idx="12724">
                  <c:v>44503</c:v>
                </c:pt>
                <c:pt idx="12725">
                  <c:v>44504</c:v>
                </c:pt>
                <c:pt idx="12726">
                  <c:v>44505</c:v>
                </c:pt>
                <c:pt idx="12727">
                  <c:v>44506</c:v>
                </c:pt>
                <c:pt idx="12728">
                  <c:v>44507</c:v>
                </c:pt>
                <c:pt idx="12729">
                  <c:v>44508</c:v>
                </c:pt>
                <c:pt idx="12730">
                  <c:v>44509</c:v>
                </c:pt>
                <c:pt idx="12731">
                  <c:v>44510</c:v>
                </c:pt>
                <c:pt idx="12732">
                  <c:v>44511</c:v>
                </c:pt>
                <c:pt idx="12733">
                  <c:v>44512</c:v>
                </c:pt>
                <c:pt idx="12734">
                  <c:v>44513</c:v>
                </c:pt>
                <c:pt idx="12735">
                  <c:v>44514</c:v>
                </c:pt>
                <c:pt idx="12736">
                  <c:v>44515</c:v>
                </c:pt>
                <c:pt idx="12737">
                  <c:v>44516</c:v>
                </c:pt>
                <c:pt idx="12738">
                  <c:v>44517</c:v>
                </c:pt>
                <c:pt idx="12739">
                  <c:v>44518</c:v>
                </c:pt>
                <c:pt idx="12740">
                  <c:v>44519</c:v>
                </c:pt>
                <c:pt idx="12741">
                  <c:v>44520</c:v>
                </c:pt>
                <c:pt idx="12742">
                  <c:v>44521</c:v>
                </c:pt>
                <c:pt idx="12743">
                  <c:v>44522</c:v>
                </c:pt>
                <c:pt idx="12744">
                  <c:v>44523</c:v>
                </c:pt>
                <c:pt idx="12745">
                  <c:v>44524</c:v>
                </c:pt>
                <c:pt idx="12746">
                  <c:v>44525</c:v>
                </c:pt>
                <c:pt idx="12747">
                  <c:v>44526</c:v>
                </c:pt>
                <c:pt idx="12748">
                  <c:v>44527</c:v>
                </c:pt>
                <c:pt idx="12749">
                  <c:v>44528</c:v>
                </c:pt>
                <c:pt idx="12750">
                  <c:v>44529</c:v>
                </c:pt>
                <c:pt idx="12751">
                  <c:v>44530</c:v>
                </c:pt>
                <c:pt idx="12752">
                  <c:v>44531</c:v>
                </c:pt>
                <c:pt idx="12753">
                  <c:v>44532</c:v>
                </c:pt>
                <c:pt idx="12754">
                  <c:v>44533</c:v>
                </c:pt>
                <c:pt idx="12755">
                  <c:v>44534</c:v>
                </c:pt>
                <c:pt idx="12756">
                  <c:v>44535</c:v>
                </c:pt>
                <c:pt idx="12757">
                  <c:v>44536</c:v>
                </c:pt>
                <c:pt idx="12758">
                  <c:v>44537</c:v>
                </c:pt>
                <c:pt idx="12759">
                  <c:v>44538</c:v>
                </c:pt>
                <c:pt idx="12760">
                  <c:v>44539</c:v>
                </c:pt>
                <c:pt idx="12761">
                  <c:v>44540</c:v>
                </c:pt>
                <c:pt idx="12762">
                  <c:v>44541</c:v>
                </c:pt>
                <c:pt idx="12763">
                  <c:v>44542</c:v>
                </c:pt>
                <c:pt idx="12764">
                  <c:v>44543</c:v>
                </c:pt>
                <c:pt idx="12765">
                  <c:v>44544</c:v>
                </c:pt>
                <c:pt idx="12766">
                  <c:v>44545</c:v>
                </c:pt>
                <c:pt idx="12767">
                  <c:v>44546</c:v>
                </c:pt>
                <c:pt idx="12768">
                  <c:v>44547</c:v>
                </c:pt>
                <c:pt idx="12769">
                  <c:v>44548</c:v>
                </c:pt>
                <c:pt idx="12770">
                  <c:v>44549</c:v>
                </c:pt>
                <c:pt idx="12771">
                  <c:v>44550</c:v>
                </c:pt>
                <c:pt idx="12772">
                  <c:v>44551</c:v>
                </c:pt>
                <c:pt idx="12773">
                  <c:v>44552</c:v>
                </c:pt>
                <c:pt idx="12774">
                  <c:v>44553</c:v>
                </c:pt>
                <c:pt idx="12775">
                  <c:v>44554</c:v>
                </c:pt>
                <c:pt idx="12776">
                  <c:v>44555</c:v>
                </c:pt>
                <c:pt idx="12777">
                  <c:v>44556</c:v>
                </c:pt>
                <c:pt idx="12778">
                  <c:v>44557</c:v>
                </c:pt>
                <c:pt idx="12779">
                  <c:v>44558</c:v>
                </c:pt>
                <c:pt idx="12780">
                  <c:v>44559</c:v>
                </c:pt>
                <c:pt idx="12781">
                  <c:v>44560</c:v>
                </c:pt>
                <c:pt idx="12782">
                  <c:v>44561</c:v>
                </c:pt>
                <c:pt idx="12783">
                  <c:v>44562</c:v>
                </c:pt>
                <c:pt idx="12784">
                  <c:v>44563</c:v>
                </c:pt>
                <c:pt idx="12785">
                  <c:v>44564</c:v>
                </c:pt>
                <c:pt idx="12786">
                  <c:v>44565</c:v>
                </c:pt>
                <c:pt idx="12787">
                  <c:v>44566</c:v>
                </c:pt>
                <c:pt idx="12788">
                  <c:v>44567</c:v>
                </c:pt>
                <c:pt idx="12789">
                  <c:v>44568</c:v>
                </c:pt>
                <c:pt idx="12790">
                  <c:v>44569</c:v>
                </c:pt>
                <c:pt idx="12791">
                  <c:v>44570</c:v>
                </c:pt>
                <c:pt idx="12792">
                  <c:v>44571</c:v>
                </c:pt>
                <c:pt idx="12793">
                  <c:v>44572</c:v>
                </c:pt>
                <c:pt idx="12794">
                  <c:v>44573</c:v>
                </c:pt>
                <c:pt idx="12795">
                  <c:v>44574</c:v>
                </c:pt>
                <c:pt idx="12796">
                  <c:v>44575</c:v>
                </c:pt>
                <c:pt idx="12797">
                  <c:v>44576</c:v>
                </c:pt>
                <c:pt idx="12798">
                  <c:v>44577</c:v>
                </c:pt>
                <c:pt idx="12799">
                  <c:v>44578</c:v>
                </c:pt>
                <c:pt idx="12800">
                  <c:v>44579</c:v>
                </c:pt>
                <c:pt idx="12801">
                  <c:v>44580</c:v>
                </c:pt>
                <c:pt idx="12802">
                  <c:v>44581</c:v>
                </c:pt>
                <c:pt idx="12803">
                  <c:v>44582</c:v>
                </c:pt>
                <c:pt idx="12804">
                  <c:v>44583</c:v>
                </c:pt>
                <c:pt idx="12805">
                  <c:v>44584</c:v>
                </c:pt>
                <c:pt idx="12806">
                  <c:v>44585</c:v>
                </c:pt>
                <c:pt idx="12807">
                  <c:v>44586</c:v>
                </c:pt>
                <c:pt idx="12808">
                  <c:v>44587</c:v>
                </c:pt>
                <c:pt idx="12809">
                  <c:v>44588</c:v>
                </c:pt>
                <c:pt idx="12810">
                  <c:v>44589</c:v>
                </c:pt>
                <c:pt idx="12811">
                  <c:v>44590</c:v>
                </c:pt>
                <c:pt idx="12812">
                  <c:v>44591</c:v>
                </c:pt>
                <c:pt idx="12813">
                  <c:v>44592</c:v>
                </c:pt>
                <c:pt idx="12814">
                  <c:v>44593</c:v>
                </c:pt>
                <c:pt idx="12815">
                  <c:v>44594</c:v>
                </c:pt>
                <c:pt idx="12816">
                  <c:v>44595</c:v>
                </c:pt>
                <c:pt idx="12817">
                  <c:v>44596</c:v>
                </c:pt>
                <c:pt idx="12818">
                  <c:v>44597</c:v>
                </c:pt>
                <c:pt idx="12819">
                  <c:v>44598</c:v>
                </c:pt>
                <c:pt idx="12820">
                  <c:v>44599</c:v>
                </c:pt>
                <c:pt idx="12821">
                  <c:v>44600</c:v>
                </c:pt>
                <c:pt idx="12822">
                  <c:v>44601</c:v>
                </c:pt>
                <c:pt idx="12823">
                  <c:v>44602</c:v>
                </c:pt>
                <c:pt idx="12824">
                  <c:v>44603</c:v>
                </c:pt>
                <c:pt idx="12825">
                  <c:v>44604</c:v>
                </c:pt>
                <c:pt idx="12826">
                  <c:v>44605</c:v>
                </c:pt>
                <c:pt idx="12827">
                  <c:v>44606</c:v>
                </c:pt>
                <c:pt idx="12828">
                  <c:v>44607</c:v>
                </c:pt>
                <c:pt idx="12829">
                  <c:v>44608</c:v>
                </c:pt>
                <c:pt idx="12830">
                  <c:v>44609</c:v>
                </c:pt>
                <c:pt idx="12831">
                  <c:v>44610</c:v>
                </c:pt>
                <c:pt idx="12832">
                  <c:v>44611</c:v>
                </c:pt>
                <c:pt idx="12833">
                  <c:v>44612</c:v>
                </c:pt>
                <c:pt idx="12834">
                  <c:v>44613</c:v>
                </c:pt>
                <c:pt idx="12835">
                  <c:v>44614</c:v>
                </c:pt>
                <c:pt idx="12836">
                  <c:v>44615</c:v>
                </c:pt>
                <c:pt idx="12837">
                  <c:v>44616</c:v>
                </c:pt>
                <c:pt idx="12838">
                  <c:v>44617</c:v>
                </c:pt>
                <c:pt idx="12839">
                  <c:v>44618</c:v>
                </c:pt>
                <c:pt idx="12840">
                  <c:v>44619</c:v>
                </c:pt>
                <c:pt idx="12841">
                  <c:v>44620</c:v>
                </c:pt>
                <c:pt idx="12842">
                  <c:v>44621</c:v>
                </c:pt>
                <c:pt idx="12843">
                  <c:v>44622</c:v>
                </c:pt>
                <c:pt idx="12844">
                  <c:v>44623</c:v>
                </c:pt>
                <c:pt idx="12845">
                  <c:v>44624</c:v>
                </c:pt>
                <c:pt idx="12846">
                  <c:v>44625</c:v>
                </c:pt>
                <c:pt idx="12847">
                  <c:v>44626</c:v>
                </c:pt>
                <c:pt idx="12848">
                  <c:v>44627</c:v>
                </c:pt>
                <c:pt idx="12849">
                  <c:v>44628</c:v>
                </c:pt>
                <c:pt idx="12850">
                  <c:v>44629</c:v>
                </c:pt>
                <c:pt idx="12851">
                  <c:v>44630</c:v>
                </c:pt>
                <c:pt idx="12852">
                  <c:v>44631</c:v>
                </c:pt>
                <c:pt idx="12853">
                  <c:v>44632</c:v>
                </c:pt>
                <c:pt idx="12854">
                  <c:v>44633</c:v>
                </c:pt>
                <c:pt idx="12855">
                  <c:v>44634</c:v>
                </c:pt>
                <c:pt idx="12856">
                  <c:v>44635</c:v>
                </c:pt>
                <c:pt idx="12857">
                  <c:v>44636</c:v>
                </c:pt>
                <c:pt idx="12858">
                  <c:v>44637</c:v>
                </c:pt>
                <c:pt idx="12859">
                  <c:v>44638</c:v>
                </c:pt>
                <c:pt idx="12860">
                  <c:v>44639</c:v>
                </c:pt>
                <c:pt idx="12861">
                  <c:v>44640</c:v>
                </c:pt>
                <c:pt idx="12862">
                  <c:v>44641</c:v>
                </c:pt>
                <c:pt idx="12863">
                  <c:v>44642</c:v>
                </c:pt>
                <c:pt idx="12864">
                  <c:v>44643</c:v>
                </c:pt>
                <c:pt idx="12865">
                  <c:v>44644</c:v>
                </c:pt>
                <c:pt idx="12866">
                  <c:v>44645</c:v>
                </c:pt>
                <c:pt idx="12867">
                  <c:v>44646</c:v>
                </c:pt>
                <c:pt idx="12868">
                  <c:v>44647</c:v>
                </c:pt>
                <c:pt idx="12869">
                  <c:v>44648</c:v>
                </c:pt>
                <c:pt idx="12870">
                  <c:v>44649</c:v>
                </c:pt>
                <c:pt idx="12871">
                  <c:v>44650</c:v>
                </c:pt>
                <c:pt idx="12872">
                  <c:v>44651</c:v>
                </c:pt>
                <c:pt idx="12873">
                  <c:v>44652</c:v>
                </c:pt>
                <c:pt idx="12874">
                  <c:v>44653</c:v>
                </c:pt>
                <c:pt idx="12875">
                  <c:v>44654</c:v>
                </c:pt>
                <c:pt idx="12876">
                  <c:v>44655</c:v>
                </c:pt>
                <c:pt idx="12877">
                  <c:v>44656</c:v>
                </c:pt>
                <c:pt idx="12878">
                  <c:v>44657</c:v>
                </c:pt>
                <c:pt idx="12879">
                  <c:v>44658</c:v>
                </c:pt>
                <c:pt idx="12880">
                  <c:v>44659</c:v>
                </c:pt>
                <c:pt idx="12881">
                  <c:v>44660</c:v>
                </c:pt>
                <c:pt idx="12882">
                  <c:v>44661</c:v>
                </c:pt>
                <c:pt idx="12883">
                  <c:v>44662</c:v>
                </c:pt>
                <c:pt idx="12884">
                  <c:v>44663</c:v>
                </c:pt>
                <c:pt idx="12885">
                  <c:v>44664</c:v>
                </c:pt>
                <c:pt idx="12886">
                  <c:v>44665</c:v>
                </c:pt>
                <c:pt idx="12887">
                  <c:v>44666</c:v>
                </c:pt>
                <c:pt idx="12888">
                  <c:v>44667</c:v>
                </c:pt>
                <c:pt idx="12889">
                  <c:v>44668</c:v>
                </c:pt>
                <c:pt idx="12890">
                  <c:v>44669</c:v>
                </c:pt>
                <c:pt idx="12891">
                  <c:v>44670</c:v>
                </c:pt>
                <c:pt idx="12892">
                  <c:v>44671</c:v>
                </c:pt>
                <c:pt idx="12893">
                  <c:v>44672</c:v>
                </c:pt>
                <c:pt idx="12894">
                  <c:v>44673</c:v>
                </c:pt>
                <c:pt idx="12895">
                  <c:v>44674</c:v>
                </c:pt>
                <c:pt idx="12896">
                  <c:v>44675</c:v>
                </c:pt>
                <c:pt idx="12897">
                  <c:v>44676</c:v>
                </c:pt>
                <c:pt idx="12898">
                  <c:v>44677</c:v>
                </c:pt>
                <c:pt idx="12899">
                  <c:v>44678</c:v>
                </c:pt>
                <c:pt idx="12900">
                  <c:v>44679</c:v>
                </c:pt>
                <c:pt idx="12901">
                  <c:v>44680</c:v>
                </c:pt>
                <c:pt idx="12902">
                  <c:v>44681</c:v>
                </c:pt>
                <c:pt idx="12903">
                  <c:v>44682</c:v>
                </c:pt>
                <c:pt idx="12904">
                  <c:v>44683</c:v>
                </c:pt>
                <c:pt idx="12905">
                  <c:v>44684</c:v>
                </c:pt>
                <c:pt idx="12906">
                  <c:v>44685</c:v>
                </c:pt>
                <c:pt idx="12907">
                  <c:v>44686</c:v>
                </c:pt>
                <c:pt idx="12908">
                  <c:v>44687</c:v>
                </c:pt>
                <c:pt idx="12909">
                  <c:v>44688</c:v>
                </c:pt>
                <c:pt idx="12910">
                  <c:v>44689</c:v>
                </c:pt>
                <c:pt idx="12911">
                  <c:v>44690</c:v>
                </c:pt>
                <c:pt idx="12912">
                  <c:v>44691</c:v>
                </c:pt>
                <c:pt idx="12913">
                  <c:v>44692</c:v>
                </c:pt>
                <c:pt idx="12914">
                  <c:v>44693</c:v>
                </c:pt>
                <c:pt idx="12915">
                  <c:v>44694</c:v>
                </c:pt>
                <c:pt idx="12916">
                  <c:v>44695</c:v>
                </c:pt>
                <c:pt idx="12917">
                  <c:v>44696</c:v>
                </c:pt>
                <c:pt idx="12918">
                  <c:v>44697</c:v>
                </c:pt>
                <c:pt idx="12919">
                  <c:v>44698</c:v>
                </c:pt>
                <c:pt idx="12920">
                  <c:v>44699</c:v>
                </c:pt>
                <c:pt idx="12921">
                  <c:v>44700</c:v>
                </c:pt>
                <c:pt idx="12922">
                  <c:v>44701</c:v>
                </c:pt>
                <c:pt idx="12923">
                  <c:v>44702</c:v>
                </c:pt>
                <c:pt idx="12924">
                  <c:v>44703</c:v>
                </c:pt>
                <c:pt idx="12925">
                  <c:v>44704</c:v>
                </c:pt>
                <c:pt idx="12926">
                  <c:v>44705</c:v>
                </c:pt>
                <c:pt idx="12927">
                  <c:v>44706</c:v>
                </c:pt>
                <c:pt idx="12928">
                  <c:v>44707</c:v>
                </c:pt>
                <c:pt idx="12929">
                  <c:v>44708</c:v>
                </c:pt>
                <c:pt idx="12930">
                  <c:v>44709</c:v>
                </c:pt>
                <c:pt idx="12931">
                  <c:v>44710</c:v>
                </c:pt>
                <c:pt idx="12932">
                  <c:v>44711</c:v>
                </c:pt>
                <c:pt idx="12933">
                  <c:v>44712</c:v>
                </c:pt>
                <c:pt idx="12934">
                  <c:v>44713</c:v>
                </c:pt>
                <c:pt idx="12935">
                  <c:v>44714</c:v>
                </c:pt>
                <c:pt idx="12936">
                  <c:v>44715</c:v>
                </c:pt>
                <c:pt idx="12937">
                  <c:v>44716</c:v>
                </c:pt>
                <c:pt idx="12938">
                  <c:v>44717</c:v>
                </c:pt>
                <c:pt idx="12939">
                  <c:v>44718</c:v>
                </c:pt>
                <c:pt idx="12940">
                  <c:v>44719</c:v>
                </c:pt>
                <c:pt idx="12941">
                  <c:v>44720</c:v>
                </c:pt>
                <c:pt idx="12942">
                  <c:v>44721</c:v>
                </c:pt>
                <c:pt idx="12943">
                  <c:v>44722</c:v>
                </c:pt>
                <c:pt idx="12944">
                  <c:v>44723</c:v>
                </c:pt>
                <c:pt idx="12945">
                  <c:v>44724</c:v>
                </c:pt>
                <c:pt idx="12946">
                  <c:v>44725</c:v>
                </c:pt>
                <c:pt idx="12947">
                  <c:v>44726</c:v>
                </c:pt>
                <c:pt idx="12948">
                  <c:v>44727</c:v>
                </c:pt>
                <c:pt idx="12949">
                  <c:v>44728</c:v>
                </c:pt>
                <c:pt idx="12950">
                  <c:v>44729</c:v>
                </c:pt>
                <c:pt idx="12951">
                  <c:v>44730</c:v>
                </c:pt>
                <c:pt idx="12952">
                  <c:v>44731</c:v>
                </c:pt>
                <c:pt idx="12953">
                  <c:v>44732</c:v>
                </c:pt>
                <c:pt idx="12954">
                  <c:v>44733</c:v>
                </c:pt>
                <c:pt idx="12955">
                  <c:v>44734</c:v>
                </c:pt>
                <c:pt idx="12956">
                  <c:v>44735</c:v>
                </c:pt>
                <c:pt idx="12957">
                  <c:v>44736</c:v>
                </c:pt>
                <c:pt idx="12958">
                  <c:v>44737</c:v>
                </c:pt>
                <c:pt idx="12959">
                  <c:v>44738</c:v>
                </c:pt>
                <c:pt idx="12960">
                  <c:v>44739</c:v>
                </c:pt>
                <c:pt idx="12961">
                  <c:v>44740</c:v>
                </c:pt>
                <c:pt idx="12962">
                  <c:v>44741</c:v>
                </c:pt>
                <c:pt idx="12963">
                  <c:v>44742</c:v>
                </c:pt>
                <c:pt idx="12964">
                  <c:v>44743</c:v>
                </c:pt>
                <c:pt idx="12965">
                  <c:v>44744</c:v>
                </c:pt>
                <c:pt idx="12966">
                  <c:v>44745</c:v>
                </c:pt>
                <c:pt idx="12967">
                  <c:v>44746</c:v>
                </c:pt>
                <c:pt idx="12968">
                  <c:v>44747</c:v>
                </c:pt>
                <c:pt idx="12969">
                  <c:v>44748</c:v>
                </c:pt>
                <c:pt idx="12970">
                  <c:v>44749</c:v>
                </c:pt>
                <c:pt idx="12971">
                  <c:v>44750</c:v>
                </c:pt>
                <c:pt idx="12972">
                  <c:v>44751</c:v>
                </c:pt>
                <c:pt idx="12973">
                  <c:v>44752</c:v>
                </c:pt>
                <c:pt idx="12974">
                  <c:v>44753</c:v>
                </c:pt>
                <c:pt idx="12975">
                  <c:v>44754</c:v>
                </c:pt>
                <c:pt idx="12976">
                  <c:v>44755</c:v>
                </c:pt>
                <c:pt idx="12977">
                  <c:v>44756</c:v>
                </c:pt>
                <c:pt idx="12978">
                  <c:v>44757</c:v>
                </c:pt>
                <c:pt idx="12979">
                  <c:v>44758</c:v>
                </c:pt>
                <c:pt idx="12980">
                  <c:v>44759</c:v>
                </c:pt>
                <c:pt idx="12981">
                  <c:v>44760</c:v>
                </c:pt>
                <c:pt idx="12982">
                  <c:v>44761</c:v>
                </c:pt>
                <c:pt idx="12983">
                  <c:v>44762</c:v>
                </c:pt>
                <c:pt idx="12984">
                  <c:v>44763</c:v>
                </c:pt>
                <c:pt idx="12985">
                  <c:v>44764</c:v>
                </c:pt>
                <c:pt idx="12986">
                  <c:v>44765</c:v>
                </c:pt>
                <c:pt idx="12987">
                  <c:v>44766</c:v>
                </c:pt>
                <c:pt idx="12988">
                  <c:v>44767</c:v>
                </c:pt>
                <c:pt idx="12989">
                  <c:v>44768</c:v>
                </c:pt>
                <c:pt idx="12990">
                  <c:v>44769</c:v>
                </c:pt>
                <c:pt idx="12991">
                  <c:v>44770</c:v>
                </c:pt>
                <c:pt idx="12992">
                  <c:v>44771</c:v>
                </c:pt>
                <c:pt idx="12993">
                  <c:v>44772</c:v>
                </c:pt>
                <c:pt idx="12994">
                  <c:v>44773</c:v>
                </c:pt>
                <c:pt idx="12995">
                  <c:v>44774</c:v>
                </c:pt>
                <c:pt idx="12996">
                  <c:v>44775</c:v>
                </c:pt>
                <c:pt idx="12997">
                  <c:v>44776</c:v>
                </c:pt>
                <c:pt idx="12998">
                  <c:v>44777</c:v>
                </c:pt>
                <c:pt idx="12999">
                  <c:v>44778</c:v>
                </c:pt>
                <c:pt idx="13000">
                  <c:v>44779</c:v>
                </c:pt>
                <c:pt idx="13001">
                  <c:v>44780</c:v>
                </c:pt>
                <c:pt idx="13002">
                  <c:v>44781</c:v>
                </c:pt>
                <c:pt idx="13003">
                  <c:v>44782</c:v>
                </c:pt>
                <c:pt idx="13004">
                  <c:v>44783</c:v>
                </c:pt>
                <c:pt idx="13005">
                  <c:v>44784</c:v>
                </c:pt>
                <c:pt idx="13006">
                  <c:v>44785</c:v>
                </c:pt>
                <c:pt idx="13007">
                  <c:v>44786</c:v>
                </c:pt>
                <c:pt idx="13008">
                  <c:v>44787</c:v>
                </c:pt>
                <c:pt idx="13009">
                  <c:v>44788</c:v>
                </c:pt>
                <c:pt idx="13010">
                  <c:v>44789</c:v>
                </c:pt>
                <c:pt idx="13011">
                  <c:v>44790</c:v>
                </c:pt>
                <c:pt idx="13012">
                  <c:v>44791</c:v>
                </c:pt>
                <c:pt idx="13013">
                  <c:v>44792</c:v>
                </c:pt>
                <c:pt idx="13014">
                  <c:v>44793</c:v>
                </c:pt>
                <c:pt idx="13015">
                  <c:v>44794</c:v>
                </c:pt>
                <c:pt idx="13016">
                  <c:v>44795</c:v>
                </c:pt>
                <c:pt idx="13017">
                  <c:v>44796</c:v>
                </c:pt>
                <c:pt idx="13018">
                  <c:v>44797</c:v>
                </c:pt>
                <c:pt idx="13019">
                  <c:v>44798</c:v>
                </c:pt>
                <c:pt idx="13020">
                  <c:v>44799</c:v>
                </c:pt>
                <c:pt idx="13021">
                  <c:v>44800</c:v>
                </c:pt>
                <c:pt idx="13022">
                  <c:v>44801</c:v>
                </c:pt>
                <c:pt idx="13023">
                  <c:v>44802</c:v>
                </c:pt>
                <c:pt idx="13024">
                  <c:v>44803</c:v>
                </c:pt>
                <c:pt idx="13025">
                  <c:v>44804</c:v>
                </c:pt>
                <c:pt idx="13026">
                  <c:v>44805</c:v>
                </c:pt>
                <c:pt idx="13027">
                  <c:v>44806</c:v>
                </c:pt>
                <c:pt idx="13028">
                  <c:v>44807</c:v>
                </c:pt>
                <c:pt idx="13029">
                  <c:v>44808</c:v>
                </c:pt>
                <c:pt idx="13030">
                  <c:v>44809</c:v>
                </c:pt>
                <c:pt idx="13031">
                  <c:v>44810</c:v>
                </c:pt>
                <c:pt idx="13032">
                  <c:v>44811</c:v>
                </c:pt>
                <c:pt idx="13033">
                  <c:v>44812</c:v>
                </c:pt>
                <c:pt idx="13034">
                  <c:v>44813</c:v>
                </c:pt>
                <c:pt idx="13035">
                  <c:v>44814</c:v>
                </c:pt>
                <c:pt idx="13036">
                  <c:v>44815</c:v>
                </c:pt>
                <c:pt idx="13037">
                  <c:v>44816</c:v>
                </c:pt>
                <c:pt idx="13038">
                  <c:v>44817</c:v>
                </c:pt>
                <c:pt idx="13039">
                  <c:v>44818</c:v>
                </c:pt>
                <c:pt idx="13040">
                  <c:v>44819</c:v>
                </c:pt>
                <c:pt idx="13041">
                  <c:v>44820</c:v>
                </c:pt>
                <c:pt idx="13042">
                  <c:v>44821</c:v>
                </c:pt>
                <c:pt idx="13043">
                  <c:v>44822</c:v>
                </c:pt>
                <c:pt idx="13044">
                  <c:v>44823</c:v>
                </c:pt>
                <c:pt idx="13045">
                  <c:v>44824</c:v>
                </c:pt>
                <c:pt idx="13046">
                  <c:v>44825</c:v>
                </c:pt>
                <c:pt idx="13047">
                  <c:v>44826</c:v>
                </c:pt>
                <c:pt idx="13048">
                  <c:v>44827</c:v>
                </c:pt>
                <c:pt idx="13049">
                  <c:v>44828</c:v>
                </c:pt>
                <c:pt idx="13050">
                  <c:v>44829</c:v>
                </c:pt>
                <c:pt idx="13051">
                  <c:v>44830</c:v>
                </c:pt>
                <c:pt idx="13052">
                  <c:v>44831</c:v>
                </c:pt>
                <c:pt idx="13053">
                  <c:v>44832</c:v>
                </c:pt>
                <c:pt idx="13054">
                  <c:v>44833</c:v>
                </c:pt>
                <c:pt idx="13055">
                  <c:v>44834</c:v>
                </c:pt>
                <c:pt idx="13056">
                  <c:v>44835</c:v>
                </c:pt>
                <c:pt idx="13057">
                  <c:v>44836</c:v>
                </c:pt>
                <c:pt idx="13058">
                  <c:v>44837</c:v>
                </c:pt>
                <c:pt idx="13059">
                  <c:v>44838</c:v>
                </c:pt>
                <c:pt idx="13060">
                  <c:v>44839</c:v>
                </c:pt>
                <c:pt idx="13061">
                  <c:v>44840</c:v>
                </c:pt>
                <c:pt idx="13062">
                  <c:v>44841</c:v>
                </c:pt>
                <c:pt idx="13063">
                  <c:v>44842</c:v>
                </c:pt>
                <c:pt idx="13064">
                  <c:v>44843</c:v>
                </c:pt>
                <c:pt idx="13065">
                  <c:v>44844</c:v>
                </c:pt>
                <c:pt idx="13066">
                  <c:v>44845</c:v>
                </c:pt>
                <c:pt idx="13067">
                  <c:v>44846</c:v>
                </c:pt>
                <c:pt idx="13068">
                  <c:v>44847</c:v>
                </c:pt>
                <c:pt idx="13069">
                  <c:v>44848</c:v>
                </c:pt>
                <c:pt idx="13070">
                  <c:v>44849</c:v>
                </c:pt>
                <c:pt idx="13071">
                  <c:v>44850</c:v>
                </c:pt>
                <c:pt idx="13072">
                  <c:v>44851</c:v>
                </c:pt>
                <c:pt idx="13073">
                  <c:v>44852</c:v>
                </c:pt>
                <c:pt idx="13074">
                  <c:v>44853</c:v>
                </c:pt>
                <c:pt idx="13075">
                  <c:v>44854</c:v>
                </c:pt>
                <c:pt idx="13076">
                  <c:v>44855</c:v>
                </c:pt>
                <c:pt idx="13077">
                  <c:v>44856</c:v>
                </c:pt>
                <c:pt idx="13078">
                  <c:v>44857</c:v>
                </c:pt>
                <c:pt idx="13079">
                  <c:v>44858</c:v>
                </c:pt>
                <c:pt idx="13080">
                  <c:v>44859</c:v>
                </c:pt>
                <c:pt idx="13081">
                  <c:v>44860</c:v>
                </c:pt>
                <c:pt idx="13082">
                  <c:v>44861</c:v>
                </c:pt>
                <c:pt idx="13083">
                  <c:v>44862</c:v>
                </c:pt>
                <c:pt idx="13084">
                  <c:v>44863</c:v>
                </c:pt>
                <c:pt idx="13085">
                  <c:v>44864</c:v>
                </c:pt>
                <c:pt idx="13086">
                  <c:v>44865</c:v>
                </c:pt>
                <c:pt idx="13087">
                  <c:v>44866</c:v>
                </c:pt>
                <c:pt idx="13088">
                  <c:v>44867</c:v>
                </c:pt>
                <c:pt idx="13089">
                  <c:v>44868</c:v>
                </c:pt>
                <c:pt idx="13090">
                  <c:v>44869</c:v>
                </c:pt>
                <c:pt idx="13091">
                  <c:v>44870</c:v>
                </c:pt>
                <c:pt idx="13092">
                  <c:v>44871</c:v>
                </c:pt>
                <c:pt idx="13093">
                  <c:v>44872</c:v>
                </c:pt>
                <c:pt idx="13094">
                  <c:v>44873</c:v>
                </c:pt>
                <c:pt idx="13095">
                  <c:v>44874</c:v>
                </c:pt>
                <c:pt idx="13096">
                  <c:v>44875</c:v>
                </c:pt>
                <c:pt idx="13097">
                  <c:v>44876</c:v>
                </c:pt>
                <c:pt idx="13098">
                  <c:v>44877</c:v>
                </c:pt>
                <c:pt idx="13099">
                  <c:v>44878</c:v>
                </c:pt>
                <c:pt idx="13100">
                  <c:v>44879</c:v>
                </c:pt>
                <c:pt idx="13101">
                  <c:v>44880</c:v>
                </c:pt>
                <c:pt idx="13102">
                  <c:v>44881</c:v>
                </c:pt>
                <c:pt idx="13103">
                  <c:v>44882</c:v>
                </c:pt>
                <c:pt idx="13104">
                  <c:v>44883</c:v>
                </c:pt>
                <c:pt idx="13105">
                  <c:v>44884</c:v>
                </c:pt>
                <c:pt idx="13106">
                  <c:v>44885</c:v>
                </c:pt>
                <c:pt idx="13107">
                  <c:v>44886</c:v>
                </c:pt>
                <c:pt idx="13108">
                  <c:v>44887</c:v>
                </c:pt>
                <c:pt idx="13109">
                  <c:v>44888</c:v>
                </c:pt>
                <c:pt idx="13110">
                  <c:v>44889</c:v>
                </c:pt>
                <c:pt idx="13111">
                  <c:v>44890</c:v>
                </c:pt>
                <c:pt idx="13112">
                  <c:v>44891</c:v>
                </c:pt>
                <c:pt idx="13113">
                  <c:v>44892</c:v>
                </c:pt>
                <c:pt idx="13114">
                  <c:v>44893</c:v>
                </c:pt>
                <c:pt idx="13115">
                  <c:v>44894</c:v>
                </c:pt>
                <c:pt idx="13116">
                  <c:v>44895</c:v>
                </c:pt>
                <c:pt idx="13117">
                  <c:v>44896</c:v>
                </c:pt>
                <c:pt idx="13118">
                  <c:v>44897</c:v>
                </c:pt>
                <c:pt idx="13119">
                  <c:v>44898</c:v>
                </c:pt>
                <c:pt idx="13120">
                  <c:v>44899</c:v>
                </c:pt>
                <c:pt idx="13121">
                  <c:v>44900</c:v>
                </c:pt>
                <c:pt idx="13122">
                  <c:v>44901</c:v>
                </c:pt>
                <c:pt idx="13123">
                  <c:v>44902</c:v>
                </c:pt>
                <c:pt idx="13124">
                  <c:v>44903</c:v>
                </c:pt>
                <c:pt idx="13125">
                  <c:v>44904</c:v>
                </c:pt>
                <c:pt idx="13126">
                  <c:v>44905</c:v>
                </c:pt>
                <c:pt idx="13127">
                  <c:v>44906</c:v>
                </c:pt>
                <c:pt idx="13128">
                  <c:v>44907</c:v>
                </c:pt>
                <c:pt idx="13129">
                  <c:v>44908</c:v>
                </c:pt>
                <c:pt idx="13130">
                  <c:v>44909</c:v>
                </c:pt>
                <c:pt idx="13131">
                  <c:v>44910</c:v>
                </c:pt>
                <c:pt idx="13132">
                  <c:v>44911</c:v>
                </c:pt>
                <c:pt idx="13133">
                  <c:v>44912</c:v>
                </c:pt>
                <c:pt idx="13134">
                  <c:v>44913</c:v>
                </c:pt>
                <c:pt idx="13135">
                  <c:v>44914</c:v>
                </c:pt>
                <c:pt idx="13136">
                  <c:v>44915</c:v>
                </c:pt>
                <c:pt idx="13137">
                  <c:v>44916</c:v>
                </c:pt>
                <c:pt idx="13138">
                  <c:v>44917</c:v>
                </c:pt>
                <c:pt idx="13139">
                  <c:v>44918</c:v>
                </c:pt>
                <c:pt idx="13140">
                  <c:v>44919</c:v>
                </c:pt>
                <c:pt idx="13141">
                  <c:v>44920</c:v>
                </c:pt>
                <c:pt idx="13142">
                  <c:v>44921</c:v>
                </c:pt>
                <c:pt idx="13143">
                  <c:v>44922</c:v>
                </c:pt>
                <c:pt idx="13144">
                  <c:v>44923</c:v>
                </c:pt>
                <c:pt idx="13145">
                  <c:v>44924</c:v>
                </c:pt>
                <c:pt idx="13146">
                  <c:v>44925</c:v>
                </c:pt>
                <c:pt idx="13147">
                  <c:v>44926</c:v>
                </c:pt>
                <c:pt idx="13148">
                  <c:v>44927</c:v>
                </c:pt>
                <c:pt idx="13149">
                  <c:v>44928</c:v>
                </c:pt>
                <c:pt idx="13150">
                  <c:v>44929</c:v>
                </c:pt>
                <c:pt idx="13151">
                  <c:v>44930</c:v>
                </c:pt>
                <c:pt idx="13152">
                  <c:v>44931</c:v>
                </c:pt>
                <c:pt idx="13153">
                  <c:v>44932</c:v>
                </c:pt>
                <c:pt idx="13154">
                  <c:v>44933</c:v>
                </c:pt>
                <c:pt idx="13155">
                  <c:v>44934</c:v>
                </c:pt>
                <c:pt idx="13156">
                  <c:v>44935</c:v>
                </c:pt>
                <c:pt idx="13157">
                  <c:v>44936</c:v>
                </c:pt>
                <c:pt idx="13158">
                  <c:v>44937</c:v>
                </c:pt>
                <c:pt idx="13159">
                  <c:v>44938</c:v>
                </c:pt>
                <c:pt idx="13160">
                  <c:v>44939</c:v>
                </c:pt>
                <c:pt idx="13161">
                  <c:v>44940</c:v>
                </c:pt>
                <c:pt idx="13162">
                  <c:v>44941</c:v>
                </c:pt>
                <c:pt idx="13163">
                  <c:v>44942</c:v>
                </c:pt>
                <c:pt idx="13164">
                  <c:v>44943</c:v>
                </c:pt>
                <c:pt idx="13165">
                  <c:v>44944</c:v>
                </c:pt>
                <c:pt idx="13166">
                  <c:v>44945</c:v>
                </c:pt>
                <c:pt idx="13167">
                  <c:v>44946</c:v>
                </c:pt>
                <c:pt idx="13168">
                  <c:v>44947</c:v>
                </c:pt>
                <c:pt idx="13169">
                  <c:v>44948</c:v>
                </c:pt>
                <c:pt idx="13170">
                  <c:v>44949</c:v>
                </c:pt>
                <c:pt idx="13171">
                  <c:v>44950</c:v>
                </c:pt>
                <c:pt idx="13172">
                  <c:v>44951</c:v>
                </c:pt>
                <c:pt idx="13173">
                  <c:v>44952</c:v>
                </c:pt>
                <c:pt idx="13174">
                  <c:v>44953</c:v>
                </c:pt>
                <c:pt idx="13175">
                  <c:v>44954</c:v>
                </c:pt>
                <c:pt idx="13176">
                  <c:v>44955</c:v>
                </c:pt>
                <c:pt idx="13177">
                  <c:v>44956</c:v>
                </c:pt>
                <c:pt idx="13178">
                  <c:v>44957</c:v>
                </c:pt>
                <c:pt idx="13179">
                  <c:v>44958</c:v>
                </c:pt>
                <c:pt idx="13180">
                  <c:v>44959</c:v>
                </c:pt>
                <c:pt idx="13181">
                  <c:v>44960</c:v>
                </c:pt>
                <c:pt idx="13182">
                  <c:v>44961</c:v>
                </c:pt>
                <c:pt idx="13183">
                  <c:v>44962</c:v>
                </c:pt>
                <c:pt idx="13184">
                  <c:v>44963</c:v>
                </c:pt>
                <c:pt idx="13185">
                  <c:v>44964</c:v>
                </c:pt>
                <c:pt idx="13186">
                  <c:v>44965</c:v>
                </c:pt>
                <c:pt idx="13187">
                  <c:v>44966</c:v>
                </c:pt>
                <c:pt idx="13188">
                  <c:v>44967</c:v>
                </c:pt>
                <c:pt idx="13189">
                  <c:v>44968</c:v>
                </c:pt>
                <c:pt idx="13190">
                  <c:v>44969</c:v>
                </c:pt>
                <c:pt idx="13191">
                  <c:v>44970</c:v>
                </c:pt>
                <c:pt idx="13192">
                  <c:v>44971</c:v>
                </c:pt>
                <c:pt idx="13193">
                  <c:v>44972</c:v>
                </c:pt>
                <c:pt idx="13194">
                  <c:v>44973</c:v>
                </c:pt>
                <c:pt idx="13195">
                  <c:v>44974</c:v>
                </c:pt>
                <c:pt idx="13196">
                  <c:v>44975</c:v>
                </c:pt>
                <c:pt idx="13197">
                  <c:v>44976</c:v>
                </c:pt>
                <c:pt idx="13198">
                  <c:v>44977</c:v>
                </c:pt>
                <c:pt idx="13199">
                  <c:v>44978</c:v>
                </c:pt>
                <c:pt idx="13200">
                  <c:v>44979</c:v>
                </c:pt>
                <c:pt idx="13201">
                  <c:v>44980</c:v>
                </c:pt>
                <c:pt idx="13202">
                  <c:v>44981</c:v>
                </c:pt>
                <c:pt idx="13203">
                  <c:v>44982</c:v>
                </c:pt>
                <c:pt idx="13204">
                  <c:v>44983</c:v>
                </c:pt>
                <c:pt idx="13205">
                  <c:v>44984</c:v>
                </c:pt>
                <c:pt idx="13206">
                  <c:v>44985</c:v>
                </c:pt>
                <c:pt idx="13207">
                  <c:v>44986</c:v>
                </c:pt>
                <c:pt idx="13208">
                  <c:v>44987</c:v>
                </c:pt>
                <c:pt idx="13209">
                  <c:v>44988</c:v>
                </c:pt>
                <c:pt idx="13210">
                  <c:v>44989</c:v>
                </c:pt>
                <c:pt idx="13211">
                  <c:v>44990</c:v>
                </c:pt>
                <c:pt idx="13212">
                  <c:v>44991</c:v>
                </c:pt>
                <c:pt idx="13213">
                  <c:v>44992</c:v>
                </c:pt>
                <c:pt idx="13214">
                  <c:v>44993</c:v>
                </c:pt>
                <c:pt idx="13215">
                  <c:v>44994</c:v>
                </c:pt>
                <c:pt idx="13216">
                  <c:v>44995</c:v>
                </c:pt>
                <c:pt idx="13217">
                  <c:v>44996</c:v>
                </c:pt>
                <c:pt idx="13218">
                  <c:v>44997</c:v>
                </c:pt>
                <c:pt idx="13219">
                  <c:v>44998</c:v>
                </c:pt>
                <c:pt idx="13220">
                  <c:v>44999</c:v>
                </c:pt>
                <c:pt idx="13221">
                  <c:v>45000</c:v>
                </c:pt>
                <c:pt idx="13222">
                  <c:v>45001</c:v>
                </c:pt>
                <c:pt idx="13223">
                  <c:v>45002</c:v>
                </c:pt>
                <c:pt idx="13224">
                  <c:v>45003</c:v>
                </c:pt>
                <c:pt idx="13225">
                  <c:v>45004</c:v>
                </c:pt>
                <c:pt idx="13226">
                  <c:v>45005</c:v>
                </c:pt>
                <c:pt idx="13227">
                  <c:v>45006</c:v>
                </c:pt>
                <c:pt idx="13228">
                  <c:v>45007</c:v>
                </c:pt>
                <c:pt idx="13229">
                  <c:v>45008</c:v>
                </c:pt>
                <c:pt idx="13230">
                  <c:v>45009</c:v>
                </c:pt>
                <c:pt idx="13231">
                  <c:v>45010</c:v>
                </c:pt>
                <c:pt idx="13232">
                  <c:v>45011</c:v>
                </c:pt>
                <c:pt idx="13233">
                  <c:v>45012</c:v>
                </c:pt>
                <c:pt idx="13234">
                  <c:v>45013</c:v>
                </c:pt>
                <c:pt idx="13235">
                  <c:v>45014</c:v>
                </c:pt>
                <c:pt idx="13236">
                  <c:v>45015</c:v>
                </c:pt>
                <c:pt idx="13237">
                  <c:v>45016</c:v>
                </c:pt>
                <c:pt idx="13238">
                  <c:v>45017</c:v>
                </c:pt>
                <c:pt idx="13239">
                  <c:v>45018</c:v>
                </c:pt>
                <c:pt idx="13240">
                  <c:v>45019</c:v>
                </c:pt>
                <c:pt idx="13241">
                  <c:v>45020</c:v>
                </c:pt>
                <c:pt idx="13242">
                  <c:v>45021</c:v>
                </c:pt>
                <c:pt idx="13243">
                  <c:v>45022</c:v>
                </c:pt>
                <c:pt idx="13244">
                  <c:v>45023</c:v>
                </c:pt>
                <c:pt idx="13245">
                  <c:v>45024</c:v>
                </c:pt>
                <c:pt idx="13246">
                  <c:v>45025</c:v>
                </c:pt>
                <c:pt idx="13247">
                  <c:v>45026</c:v>
                </c:pt>
                <c:pt idx="13248">
                  <c:v>45027</c:v>
                </c:pt>
                <c:pt idx="13249">
                  <c:v>45028</c:v>
                </c:pt>
                <c:pt idx="13250">
                  <c:v>45029</c:v>
                </c:pt>
                <c:pt idx="13251">
                  <c:v>45030</c:v>
                </c:pt>
                <c:pt idx="13252">
                  <c:v>45031</c:v>
                </c:pt>
                <c:pt idx="13253">
                  <c:v>45032</c:v>
                </c:pt>
                <c:pt idx="13254">
                  <c:v>45033</c:v>
                </c:pt>
                <c:pt idx="13255">
                  <c:v>45034</c:v>
                </c:pt>
                <c:pt idx="13256">
                  <c:v>45035</c:v>
                </c:pt>
                <c:pt idx="13257">
                  <c:v>45036</c:v>
                </c:pt>
                <c:pt idx="13258">
                  <c:v>45037</c:v>
                </c:pt>
                <c:pt idx="13259">
                  <c:v>45038</c:v>
                </c:pt>
                <c:pt idx="13260">
                  <c:v>45039</c:v>
                </c:pt>
                <c:pt idx="13261">
                  <c:v>45040</c:v>
                </c:pt>
                <c:pt idx="13262">
                  <c:v>45041</c:v>
                </c:pt>
                <c:pt idx="13263">
                  <c:v>45042</c:v>
                </c:pt>
                <c:pt idx="13264">
                  <c:v>45043</c:v>
                </c:pt>
                <c:pt idx="13265">
                  <c:v>45044</c:v>
                </c:pt>
                <c:pt idx="13266">
                  <c:v>45045</c:v>
                </c:pt>
                <c:pt idx="13267">
                  <c:v>45046</c:v>
                </c:pt>
                <c:pt idx="13268">
                  <c:v>45047</c:v>
                </c:pt>
                <c:pt idx="13269">
                  <c:v>45048</c:v>
                </c:pt>
                <c:pt idx="13270">
                  <c:v>45049</c:v>
                </c:pt>
                <c:pt idx="13271">
                  <c:v>45050</c:v>
                </c:pt>
                <c:pt idx="13272">
                  <c:v>45051</c:v>
                </c:pt>
                <c:pt idx="13273">
                  <c:v>45052</c:v>
                </c:pt>
                <c:pt idx="13274">
                  <c:v>45053</c:v>
                </c:pt>
                <c:pt idx="13275">
                  <c:v>45054</c:v>
                </c:pt>
                <c:pt idx="13276">
                  <c:v>45055</c:v>
                </c:pt>
                <c:pt idx="13277">
                  <c:v>45056</c:v>
                </c:pt>
                <c:pt idx="13278">
                  <c:v>45057</c:v>
                </c:pt>
                <c:pt idx="13279">
                  <c:v>45058</c:v>
                </c:pt>
                <c:pt idx="13280">
                  <c:v>45059</c:v>
                </c:pt>
                <c:pt idx="13281">
                  <c:v>45060</c:v>
                </c:pt>
                <c:pt idx="13282">
                  <c:v>45061</c:v>
                </c:pt>
                <c:pt idx="13283">
                  <c:v>45062</c:v>
                </c:pt>
                <c:pt idx="13284">
                  <c:v>45063</c:v>
                </c:pt>
                <c:pt idx="13285">
                  <c:v>45064</c:v>
                </c:pt>
                <c:pt idx="13286">
                  <c:v>45065</c:v>
                </c:pt>
                <c:pt idx="13287">
                  <c:v>45066</c:v>
                </c:pt>
                <c:pt idx="13288">
                  <c:v>45067</c:v>
                </c:pt>
                <c:pt idx="13289">
                  <c:v>45068</c:v>
                </c:pt>
                <c:pt idx="13290">
                  <c:v>45069</c:v>
                </c:pt>
                <c:pt idx="13291">
                  <c:v>45070</c:v>
                </c:pt>
              </c:numCache>
            </c:numRef>
          </c:cat>
          <c:val>
            <c:numRef>
              <c:f>Sheet1!$D$2:$D$13293</c:f>
              <c:numCache>
                <c:formatCode>General</c:formatCode>
                <c:ptCount val="13292"/>
                <c:pt idx="5386">
                  <c:v>46.999999999999972</c:v>
                </c:pt>
                <c:pt idx="5387">
                  <c:v>45.000000000000014</c:v>
                </c:pt>
                <c:pt idx="5388">
                  <c:v>51.000000000000071</c:v>
                </c:pt>
                <c:pt idx="5389">
                  <c:v>45.000000000000014</c:v>
                </c:pt>
                <c:pt idx="5390">
                  <c:v>45.000000000000014</c:v>
                </c:pt>
                <c:pt idx="5393">
                  <c:v>46</c:v>
                </c:pt>
                <c:pt idx="5394">
                  <c:v>47.999999999999957</c:v>
                </c:pt>
                <c:pt idx="5395">
                  <c:v>46</c:v>
                </c:pt>
                <c:pt idx="5396">
                  <c:v>45.000000000000014</c:v>
                </c:pt>
                <c:pt idx="5397">
                  <c:v>45.000000000000014</c:v>
                </c:pt>
                <c:pt idx="5400">
                  <c:v>45.000000000000014</c:v>
                </c:pt>
                <c:pt idx="5401">
                  <c:v>45.000000000000014</c:v>
                </c:pt>
                <c:pt idx="5402">
                  <c:v>44.000000000000043</c:v>
                </c:pt>
                <c:pt idx="5403">
                  <c:v>45.000000000000014</c:v>
                </c:pt>
                <c:pt idx="5404">
                  <c:v>46</c:v>
                </c:pt>
                <c:pt idx="5407">
                  <c:v>44.999999999999929</c:v>
                </c:pt>
                <c:pt idx="5408">
                  <c:v>43.99999999999995</c:v>
                </c:pt>
                <c:pt idx="5409">
                  <c:v>42.999999999999972</c:v>
                </c:pt>
                <c:pt idx="5410">
                  <c:v>43.000000000000057</c:v>
                </c:pt>
                <c:pt idx="5411">
                  <c:v>42.999999999999972</c:v>
                </c:pt>
                <c:pt idx="5414">
                  <c:v>43.99999999999995</c:v>
                </c:pt>
                <c:pt idx="5415">
                  <c:v>45.000000000000014</c:v>
                </c:pt>
                <c:pt idx="5416">
                  <c:v>45.000000000000014</c:v>
                </c:pt>
                <c:pt idx="5417">
                  <c:v>45.000000000000014</c:v>
                </c:pt>
                <c:pt idx="5418">
                  <c:v>46</c:v>
                </c:pt>
                <c:pt idx="5421">
                  <c:v>46</c:v>
                </c:pt>
                <c:pt idx="5422">
                  <c:v>47.000000000000064</c:v>
                </c:pt>
                <c:pt idx="5423">
                  <c:v>46</c:v>
                </c:pt>
                <c:pt idx="5424">
                  <c:v>45.000000000000014</c:v>
                </c:pt>
                <c:pt idx="5425">
                  <c:v>44.000000000000043</c:v>
                </c:pt>
                <c:pt idx="5428">
                  <c:v>44.000000000000043</c:v>
                </c:pt>
                <c:pt idx="5429">
                  <c:v>46</c:v>
                </c:pt>
                <c:pt idx="5430">
                  <c:v>45.000000000000014</c:v>
                </c:pt>
                <c:pt idx="5431">
                  <c:v>41.000000000000014</c:v>
                </c:pt>
                <c:pt idx="5432">
                  <c:v>39.999999999999943</c:v>
                </c:pt>
                <c:pt idx="5435">
                  <c:v>41.999999999999993</c:v>
                </c:pt>
                <c:pt idx="5436">
                  <c:v>41.000000000000014</c:v>
                </c:pt>
                <c:pt idx="5437">
                  <c:v>41.999999999999993</c:v>
                </c:pt>
                <c:pt idx="5438">
                  <c:v>42.999999999999972</c:v>
                </c:pt>
                <c:pt idx="5439">
                  <c:v>42.999999999999972</c:v>
                </c:pt>
                <c:pt idx="5442">
                  <c:v>42.999999999999972</c:v>
                </c:pt>
                <c:pt idx="5443">
                  <c:v>44.000000000000043</c:v>
                </c:pt>
                <c:pt idx="5444">
                  <c:v>41.999999999999993</c:v>
                </c:pt>
                <c:pt idx="5445">
                  <c:v>42.999999999999972</c:v>
                </c:pt>
                <c:pt idx="5446">
                  <c:v>44.000000000000043</c:v>
                </c:pt>
                <c:pt idx="5449">
                  <c:v>44.000000000000043</c:v>
                </c:pt>
                <c:pt idx="5450">
                  <c:v>43.000000000000057</c:v>
                </c:pt>
                <c:pt idx="5451">
                  <c:v>43.99999999999995</c:v>
                </c:pt>
                <c:pt idx="5452">
                  <c:v>42.999999999999972</c:v>
                </c:pt>
                <c:pt idx="5453">
                  <c:v>41.000000000000014</c:v>
                </c:pt>
                <c:pt idx="5456">
                  <c:v>39.000000000000057</c:v>
                </c:pt>
                <c:pt idx="5457">
                  <c:v>38.999999999999972</c:v>
                </c:pt>
                <c:pt idx="5458">
                  <c:v>39.999999999999943</c:v>
                </c:pt>
                <c:pt idx="5459">
                  <c:v>38.999999999999972</c:v>
                </c:pt>
                <c:pt idx="5460">
                  <c:v>37.000000000000014</c:v>
                </c:pt>
                <c:pt idx="5463">
                  <c:v>39.999999999999943</c:v>
                </c:pt>
                <c:pt idx="5464">
                  <c:v>35.999999999999943</c:v>
                </c:pt>
                <c:pt idx="5465">
                  <c:v>34.999999999999964</c:v>
                </c:pt>
                <c:pt idx="5466">
                  <c:v>37.000000000000014</c:v>
                </c:pt>
                <c:pt idx="5467">
                  <c:v>36.000000000000028</c:v>
                </c:pt>
                <c:pt idx="5473">
                  <c:v>33.999999999999986</c:v>
                </c:pt>
                <c:pt idx="5474">
                  <c:v>33.999999999999986</c:v>
                </c:pt>
                <c:pt idx="5479">
                  <c:v>32.000000000000028</c:v>
                </c:pt>
                <c:pt idx="5480">
                  <c:v>29.999999999999982</c:v>
                </c:pt>
                <c:pt idx="5481">
                  <c:v>31.99999999999994</c:v>
                </c:pt>
                <c:pt idx="5484">
                  <c:v>33.000000000000007</c:v>
                </c:pt>
                <c:pt idx="5485">
                  <c:v>33.999999999999986</c:v>
                </c:pt>
                <c:pt idx="5486">
                  <c:v>33.000000000000007</c:v>
                </c:pt>
                <c:pt idx="5487">
                  <c:v>32.000000000000028</c:v>
                </c:pt>
                <c:pt idx="5488">
                  <c:v>36.000000000000028</c:v>
                </c:pt>
                <c:pt idx="5491">
                  <c:v>39.000000000000057</c:v>
                </c:pt>
                <c:pt idx="5492">
                  <c:v>38.000000000000078</c:v>
                </c:pt>
                <c:pt idx="5493">
                  <c:v>38.999999999999972</c:v>
                </c:pt>
                <c:pt idx="5494">
                  <c:v>38.999999999999972</c:v>
                </c:pt>
                <c:pt idx="5495">
                  <c:v>38.999999999999972</c:v>
                </c:pt>
                <c:pt idx="5498">
                  <c:v>37.000000000000014</c:v>
                </c:pt>
                <c:pt idx="5499">
                  <c:v>40.000000000000036</c:v>
                </c:pt>
                <c:pt idx="5500">
                  <c:v>39.000000000000057</c:v>
                </c:pt>
                <c:pt idx="5501">
                  <c:v>39.000000000000057</c:v>
                </c:pt>
                <c:pt idx="5502">
                  <c:v>37.999999999999986</c:v>
                </c:pt>
                <c:pt idx="5505">
                  <c:v>38.999999999999972</c:v>
                </c:pt>
                <c:pt idx="5506">
                  <c:v>39.000000000000057</c:v>
                </c:pt>
                <c:pt idx="5507">
                  <c:v>37.999999999999986</c:v>
                </c:pt>
                <c:pt idx="5508">
                  <c:v>37.999999999999986</c:v>
                </c:pt>
                <c:pt idx="5509">
                  <c:v>37.999999999999986</c:v>
                </c:pt>
                <c:pt idx="5512">
                  <c:v>38.000000000000078</c:v>
                </c:pt>
                <c:pt idx="5513">
                  <c:v>38.999999999999972</c:v>
                </c:pt>
                <c:pt idx="5514">
                  <c:v>37.000000000000014</c:v>
                </c:pt>
                <c:pt idx="5515">
                  <c:v>39.999999999999943</c:v>
                </c:pt>
                <c:pt idx="5516">
                  <c:v>40.000000000000036</c:v>
                </c:pt>
                <c:pt idx="5519">
                  <c:v>41.000000000000014</c:v>
                </c:pt>
                <c:pt idx="5520">
                  <c:v>41.999999999999993</c:v>
                </c:pt>
                <c:pt idx="5521">
                  <c:v>37.000000000000014</c:v>
                </c:pt>
                <c:pt idx="5522">
                  <c:v>37.000000000000014</c:v>
                </c:pt>
                <c:pt idx="5523">
                  <c:v>37.000000000000014</c:v>
                </c:pt>
                <c:pt idx="5526">
                  <c:v>37.999999999999986</c:v>
                </c:pt>
                <c:pt idx="5527">
                  <c:v>36.999999999999922</c:v>
                </c:pt>
                <c:pt idx="5528">
                  <c:v>37.000000000000014</c:v>
                </c:pt>
                <c:pt idx="5529">
                  <c:v>37.999999999999986</c:v>
                </c:pt>
                <c:pt idx="5530">
                  <c:v>37.999999999999986</c:v>
                </c:pt>
                <c:pt idx="5533">
                  <c:v>37.999999999999986</c:v>
                </c:pt>
                <c:pt idx="5534">
                  <c:v>35.999999999999943</c:v>
                </c:pt>
                <c:pt idx="5535">
                  <c:v>37.000000000000014</c:v>
                </c:pt>
                <c:pt idx="5536">
                  <c:v>36.999999999999922</c:v>
                </c:pt>
                <c:pt idx="5537">
                  <c:v>34.999999999999964</c:v>
                </c:pt>
                <c:pt idx="5540">
                  <c:v>34.999999999999964</c:v>
                </c:pt>
                <c:pt idx="5541">
                  <c:v>38.999999999999972</c:v>
                </c:pt>
                <c:pt idx="5542">
                  <c:v>33.000000000000007</c:v>
                </c:pt>
                <c:pt idx="5543">
                  <c:v>34.000000000000071</c:v>
                </c:pt>
                <c:pt idx="5544">
                  <c:v>34.999999999999964</c:v>
                </c:pt>
                <c:pt idx="5547">
                  <c:v>33.999999999999986</c:v>
                </c:pt>
                <c:pt idx="5548">
                  <c:v>34.999999999999964</c:v>
                </c:pt>
                <c:pt idx="5549">
                  <c:v>36.000000000000028</c:v>
                </c:pt>
                <c:pt idx="5550">
                  <c:v>35.999999999999943</c:v>
                </c:pt>
                <c:pt idx="5551">
                  <c:v>34.999999999999964</c:v>
                </c:pt>
                <c:pt idx="5555">
                  <c:v>32.999999999999915</c:v>
                </c:pt>
                <c:pt idx="5556">
                  <c:v>33.999999999999986</c:v>
                </c:pt>
                <c:pt idx="5557">
                  <c:v>33.000000000000007</c:v>
                </c:pt>
                <c:pt idx="5558">
                  <c:v>33.999999999999986</c:v>
                </c:pt>
                <c:pt idx="5562">
                  <c:v>33.999999999999986</c:v>
                </c:pt>
                <c:pt idx="5563">
                  <c:v>33.999999999999986</c:v>
                </c:pt>
                <c:pt idx="5564">
                  <c:v>33.999999999999986</c:v>
                </c:pt>
                <c:pt idx="5569">
                  <c:v>33.000000000000007</c:v>
                </c:pt>
                <c:pt idx="5570">
                  <c:v>33.000000000000007</c:v>
                </c:pt>
                <c:pt idx="5571">
                  <c:v>33.999999999999986</c:v>
                </c:pt>
                <c:pt idx="5572">
                  <c:v>33.000000000000007</c:v>
                </c:pt>
                <c:pt idx="5575">
                  <c:v>35.000000000000057</c:v>
                </c:pt>
                <c:pt idx="5576">
                  <c:v>35.000000000000057</c:v>
                </c:pt>
                <c:pt idx="5577">
                  <c:v>34.999999999999964</c:v>
                </c:pt>
                <c:pt idx="5578">
                  <c:v>34.999999999999964</c:v>
                </c:pt>
                <c:pt idx="5579">
                  <c:v>34.999999999999964</c:v>
                </c:pt>
                <c:pt idx="5582">
                  <c:v>34.999999999999964</c:v>
                </c:pt>
                <c:pt idx="5583">
                  <c:v>36.000000000000028</c:v>
                </c:pt>
                <c:pt idx="5584">
                  <c:v>34.999999999999964</c:v>
                </c:pt>
                <c:pt idx="5585">
                  <c:v>33.999999999999986</c:v>
                </c:pt>
                <c:pt idx="5586">
                  <c:v>33.999999999999986</c:v>
                </c:pt>
                <c:pt idx="5589">
                  <c:v>33.999999999999986</c:v>
                </c:pt>
                <c:pt idx="5590">
                  <c:v>34.999999999999964</c:v>
                </c:pt>
                <c:pt idx="5591">
                  <c:v>35.000000000000057</c:v>
                </c:pt>
                <c:pt idx="5592">
                  <c:v>33.000000000000007</c:v>
                </c:pt>
                <c:pt idx="5593">
                  <c:v>34.999999999999964</c:v>
                </c:pt>
                <c:pt idx="5596">
                  <c:v>35.000000000000057</c:v>
                </c:pt>
                <c:pt idx="5597">
                  <c:v>35.999999999999943</c:v>
                </c:pt>
                <c:pt idx="5599">
                  <c:v>33.999999999999986</c:v>
                </c:pt>
                <c:pt idx="5605">
                  <c:v>35.000000000000057</c:v>
                </c:pt>
                <c:pt idx="5606">
                  <c:v>33.999999999999986</c:v>
                </c:pt>
                <c:pt idx="5607">
                  <c:v>34.999999999999964</c:v>
                </c:pt>
                <c:pt idx="5610">
                  <c:v>35.000000000000057</c:v>
                </c:pt>
                <c:pt idx="5611">
                  <c:v>34.000000000000071</c:v>
                </c:pt>
                <c:pt idx="5612">
                  <c:v>34.999999999999964</c:v>
                </c:pt>
                <c:pt idx="5613">
                  <c:v>32.000000000000028</c:v>
                </c:pt>
                <c:pt idx="5614">
                  <c:v>33.000000000000007</c:v>
                </c:pt>
                <c:pt idx="5617">
                  <c:v>33.000000000000007</c:v>
                </c:pt>
                <c:pt idx="5618">
                  <c:v>31.99999999999994</c:v>
                </c:pt>
                <c:pt idx="5619">
                  <c:v>33.000000000000007</c:v>
                </c:pt>
                <c:pt idx="5620">
                  <c:v>33.000000000000007</c:v>
                </c:pt>
                <c:pt idx="5621">
                  <c:v>33.000000000000007</c:v>
                </c:pt>
                <c:pt idx="5624">
                  <c:v>32.999999999999915</c:v>
                </c:pt>
                <c:pt idx="5625">
                  <c:v>31.99999999999994</c:v>
                </c:pt>
                <c:pt idx="5626">
                  <c:v>32.000000000000028</c:v>
                </c:pt>
                <c:pt idx="5627">
                  <c:v>33.000000000000007</c:v>
                </c:pt>
                <c:pt idx="5628">
                  <c:v>33.000000000000007</c:v>
                </c:pt>
                <c:pt idx="5631">
                  <c:v>32.000000000000028</c:v>
                </c:pt>
                <c:pt idx="5632">
                  <c:v>33.000000000000007</c:v>
                </c:pt>
                <c:pt idx="5633">
                  <c:v>33.000000000000007</c:v>
                </c:pt>
                <c:pt idx="5634">
                  <c:v>33.000000000000007</c:v>
                </c:pt>
                <c:pt idx="5635">
                  <c:v>33.999999999999986</c:v>
                </c:pt>
                <c:pt idx="5638">
                  <c:v>33.000000000000007</c:v>
                </c:pt>
                <c:pt idx="5639">
                  <c:v>33.999999999999986</c:v>
                </c:pt>
                <c:pt idx="5640">
                  <c:v>33.000000000000007</c:v>
                </c:pt>
                <c:pt idx="5641">
                  <c:v>33.000000000000007</c:v>
                </c:pt>
                <c:pt idx="5642">
                  <c:v>32.999999999999915</c:v>
                </c:pt>
                <c:pt idx="5645">
                  <c:v>33.999999999999986</c:v>
                </c:pt>
                <c:pt idx="5646">
                  <c:v>32.999999999999915</c:v>
                </c:pt>
                <c:pt idx="5647">
                  <c:v>33.999999999999986</c:v>
                </c:pt>
                <c:pt idx="5648">
                  <c:v>32.999999999999915</c:v>
                </c:pt>
                <c:pt idx="5649">
                  <c:v>34.999999999999964</c:v>
                </c:pt>
                <c:pt idx="5653">
                  <c:v>33.000000000000007</c:v>
                </c:pt>
                <c:pt idx="5654">
                  <c:v>33.000000000000007</c:v>
                </c:pt>
                <c:pt idx="5655">
                  <c:v>33.999999999999986</c:v>
                </c:pt>
                <c:pt idx="5656">
                  <c:v>32.999999999999915</c:v>
                </c:pt>
                <c:pt idx="5659">
                  <c:v>33.999999999999986</c:v>
                </c:pt>
                <c:pt idx="5660">
                  <c:v>33.999999999999986</c:v>
                </c:pt>
                <c:pt idx="5661">
                  <c:v>32.999999999999915</c:v>
                </c:pt>
                <c:pt idx="5662">
                  <c:v>35.000000000000057</c:v>
                </c:pt>
                <c:pt idx="5663">
                  <c:v>33.999999999999986</c:v>
                </c:pt>
                <c:pt idx="5666">
                  <c:v>33.999999999999986</c:v>
                </c:pt>
                <c:pt idx="5667">
                  <c:v>33.000000000000007</c:v>
                </c:pt>
                <c:pt idx="5668">
                  <c:v>31.99999999999994</c:v>
                </c:pt>
                <c:pt idx="5669">
                  <c:v>33.000000000000007</c:v>
                </c:pt>
                <c:pt idx="5670">
                  <c:v>32.000000000000028</c:v>
                </c:pt>
                <c:pt idx="5673">
                  <c:v>33.000000000000007</c:v>
                </c:pt>
                <c:pt idx="5674">
                  <c:v>33.999999999999986</c:v>
                </c:pt>
                <c:pt idx="5675">
                  <c:v>35.000000000000057</c:v>
                </c:pt>
                <c:pt idx="5676">
                  <c:v>33.000000000000007</c:v>
                </c:pt>
                <c:pt idx="5677">
                  <c:v>33.000000000000007</c:v>
                </c:pt>
                <c:pt idx="5680">
                  <c:v>32.999999999999915</c:v>
                </c:pt>
                <c:pt idx="5681">
                  <c:v>33.999999999999986</c:v>
                </c:pt>
                <c:pt idx="5682">
                  <c:v>36.000000000000028</c:v>
                </c:pt>
                <c:pt idx="5683">
                  <c:v>33.999999999999986</c:v>
                </c:pt>
                <c:pt idx="5684">
                  <c:v>35.000000000000057</c:v>
                </c:pt>
                <c:pt idx="5687">
                  <c:v>36.000000000000028</c:v>
                </c:pt>
                <c:pt idx="5688">
                  <c:v>36.000000000000028</c:v>
                </c:pt>
                <c:pt idx="5689">
                  <c:v>37.000000000000014</c:v>
                </c:pt>
                <c:pt idx="5690">
                  <c:v>34.999999999999964</c:v>
                </c:pt>
                <c:pt idx="5691">
                  <c:v>33.999999999999986</c:v>
                </c:pt>
                <c:pt idx="5694">
                  <c:v>33.999999999999986</c:v>
                </c:pt>
                <c:pt idx="5695">
                  <c:v>31.99999999999994</c:v>
                </c:pt>
                <c:pt idx="5696">
                  <c:v>34.999999999999964</c:v>
                </c:pt>
                <c:pt idx="5697">
                  <c:v>36.000000000000028</c:v>
                </c:pt>
                <c:pt idx="5698">
                  <c:v>35.999999999999943</c:v>
                </c:pt>
                <c:pt idx="5701">
                  <c:v>34.999999999999964</c:v>
                </c:pt>
                <c:pt idx="5702">
                  <c:v>37.000000000000014</c:v>
                </c:pt>
                <c:pt idx="5703">
                  <c:v>37.000000000000014</c:v>
                </c:pt>
                <c:pt idx="5705">
                  <c:v>36.000000000000028</c:v>
                </c:pt>
                <c:pt idx="5708">
                  <c:v>37.000000000000014</c:v>
                </c:pt>
                <c:pt idx="5709">
                  <c:v>34.999999999999964</c:v>
                </c:pt>
                <c:pt idx="5710">
                  <c:v>35.000000000000057</c:v>
                </c:pt>
                <c:pt idx="5711">
                  <c:v>33.999999999999986</c:v>
                </c:pt>
                <c:pt idx="5712">
                  <c:v>33.000000000000007</c:v>
                </c:pt>
                <c:pt idx="5715">
                  <c:v>32.999999999999915</c:v>
                </c:pt>
                <c:pt idx="5716">
                  <c:v>33.999999999999986</c:v>
                </c:pt>
                <c:pt idx="5717">
                  <c:v>33.999999999999986</c:v>
                </c:pt>
                <c:pt idx="5718">
                  <c:v>35.000000000000057</c:v>
                </c:pt>
                <c:pt idx="5719">
                  <c:v>34.999999999999964</c:v>
                </c:pt>
                <c:pt idx="5722">
                  <c:v>33.999999999999986</c:v>
                </c:pt>
                <c:pt idx="5723">
                  <c:v>33.000000000000007</c:v>
                </c:pt>
                <c:pt idx="5724">
                  <c:v>34.999999999999964</c:v>
                </c:pt>
                <c:pt idx="5725">
                  <c:v>34.999999999999964</c:v>
                </c:pt>
                <c:pt idx="5726">
                  <c:v>33.999999999999986</c:v>
                </c:pt>
                <c:pt idx="5729">
                  <c:v>29.000000000000004</c:v>
                </c:pt>
                <c:pt idx="5730">
                  <c:v>36.000000000000028</c:v>
                </c:pt>
                <c:pt idx="5731">
                  <c:v>34.999999999999964</c:v>
                </c:pt>
                <c:pt idx="5732">
                  <c:v>33.999999999999986</c:v>
                </c:pt>
                <c:pt idx="5733">
                  <c:v>35.999999999999943</c:v>
                </c:pt>
                <c:pt idx="5736">
                  <c:v>31.00000000000005</c:v>
                </c:pt>
                <c:pt idx="5737">
                  <c:v>34.999999999999964</c:v>
                </c:pt>
                <c:pt idx="5738">
                  <c:v>33.999999999999986</c:v>
                </c:pt>
                <c:pt idx="5739">
                  <c:v>32.000000000000028</c:v>
                </c:pt>
                <c:pt idx="5740">
                  <c:v>33.999999999999986</c:v>
                </c:pt>
                <c:pt idx="5743">
                  <c:v>33.000000000000007</c:v>
                </c:pt>
                <c:pt idx="5744">
                  <c:v>34.999999999999964</c:v>
                </c:pt>
                <c:pt idx="5745">
                  <c:v>36.000000000000028</c:v>
                </c:pt>
                <c:pt idx="5746">
                  <c:v>33.000000000000007</c:v>
                </c:pt>
                <c:pt idx="5747">
                  <c:v>33.999999999999986</c:v>
                </c:pt>
                <c:pt idx="5750">
                  <c:v>35.000000000000057</c:v>
                </c:pt>
                <c:pt idx="5751">
                  <c:v>35.000000000000057</c:v>
                </c:pt>
                <c:pt idx="5752">
                  <c:v>34.999999999999964</c:v>
                </c:pt>
                <c:pt idx="5753">
                  <c:v>33.999999999999986</c:v>
                </c:pt>
                <c:pt idx="5754">
                  <c:v>33.999999999999986</c:v>
                </c:pt>
                <c:pt idx="5757">
                  <c:v>33.000000000000007</c:v>
                </c:pt>
                <c:pt idx="5758">
                  <c:v>32.000000000000028</c:v>
                </c:pt>
                <c:pt idx="5759">
                  <c:v>32.000000000000028</c:v>
                </c:pt>
                <c:pt idx="5760">
                  <c:v>33.000000000000007</c:v>
                </c:pt>
                <c:pt idx="5761">
                  <c:v>33.000000000000007</c:v>
                </c:pt>
                <c:pt idx="5764">
                  <c:v>32.000000000000028</c:v>
                </c:pt>
                <c:pt idx="5765">
                  <c:v>33.000000000000007</c:v>
                </c:pt>
                <c:pt idx="5766">
                  <c:v>31.99999999999994</c:v>
                </c:pt>
                <c:pt idx="5767">
                  <c:v>29.999999999999982</c:v>
                </c:pt>
                <c:pt idx="5768">
                  <c:v>30.999999999999961</c:v>
                </c:pt>
                <c:pt idx="5771">
                  <c:v>30.999999999999961</c:v>
                </c:pt>
                <c:pt idx="5772">
                  <c:v>29.999999999999982</c:v>
                </c:pt>
                <c:pt idx="5773">
                  <c:v>29.999999999999982</c:v>
                </c:pt>
                <c:pt idx="5774">
                  <c:v>29.000000000000004</c:v>
                </c:pt>
                <c:pt idx="5775">
                  <c:v>29.000000000000004</c:v>
                </c:pt>
                <c:pt idx="5779">
                  <c:v>29.000000000000092</c:v>
                </c:pt>
                <c:pt idx="5780">
                  <c:v>30.000000000000071</c:v>
                </c:pt>
                <c:pt idx="5781">
                  <c:v>29.000000000000004</c:v>
                </c:pt>
                <c:pt idx="5782">
                  <c:v>29.000000000000004</c:v>
                </c:pt>
                <c:pt idx="5785">
                  <c:v>27.999999999999936</c:v>
                </c:pt>
                <c:pt idx="5786">
                  <c:v>27.999999999999936</c:v>
                </c:pt>
                <c:pt idx="5787">
                  <c:v>26.999999999999957</c:v>
                </c:pt>
                <c:pt idx="5788">
                  <c:v>26.999999999999957</c:v>
                </c:pt>
                <c:pt idx="5789">
                  <c:v>25.999999999999979</c:v>
                </c:pt>
                <c:pt idx="5792">
                  <c:v>26.999999999999957</c:v>
                </c:pt>
                <c:pt idx="5793">
                  <c:v>26.999999999999957</c:v>
                </c:pt>
                <c:pt idx="5794">
                  <c:v>26.999999999999957</c:v>
                </c:pt>
                <c:pt idx="5795">
                  <c:v>26.000000000000068</c:v>
                </c:pt>
                <c:pt idx="5796">
                  <c:v>25</c:v>
                </c:pt>
                <c:pt idx="5799">
                  <c:v>25.999999999999979</c:v>
                </c:pt>
                <c:pt idx="5800">
                  <c:v>25.999999999999979</c:v>
                </c:pt>
                <c:pt idx="5801">
                  <c:v>25.999999999999979</c:v>
                </c:pt>
                <c:pt idx="5802">
                  <c:v>26.000000000000068</c:v>
                </c:pt>
                <c:pt idx="5803">
                  <c:v>25.999999999999979</c:v>
                </c:pt>
                <c:pt idx="5806">
                  <c:v>25</c:v>
                </c:pt>
                <c:pt idx="5807">
                  <c:v>25</c:v>
                </c:pt>
                <c:pt idx="5808">
                  <c:v>22.999999999999954</c:v>
                </c:pt>
                <c:pt idx="5809">
                  <c:v>25</c:v>
                </c:pt>
                <c:pt idx="5810">
                  <c:v>23.000000000000043</c:v>
                </c:pt>
                <c:pt idx="5813">
                  <c:v>25.999999999999979</c:v>
                </c:pt>
                <c:pt idx="5814">
                  <c:v>24.000000000000021</c:v>
                </c:pt>
                <c:pt idx="5815">
                  <c:v>25</c:v>
                </c:pt>
                <c:pt idx="5816">
                  <c:v>23.000000000000043</c:v>
                </c:pt>
                <c:pt idx="5817">
                  <c:v>20.999999999999996</c:v>
                </c:pt>
                <c:pt idx="5820">
                  <c:v>22.999999999999954</c:v>
                </c:pt>
                <c:pt idx="5821">
                  <c:v>24.000000000000021</c:v>
                </c:pt>
                <c:pt idx="5822">
                  <c:v>23.999999999999932</c:v>
                </c:pt>
                <c:pt idx="5823">
                  <c:v>23.000000000000043</c:v>
                </c:pt>
                <c:pt idx="5824">
                  <c:v>24.000000000000021</c:v>
                </c:pt>
                <c:pt idx="5827">
                  <c:v>23.000000000000043</c:v>
                </c:pt>
                <c:pt idx="5828">
                  <c:v>22.999999999999954</c:v>
                </c:pt>
                <c:pt idx="5829">
                  <c:v>23.000000000000043</c:v>
                </c:pt>
                <c:pt idx="5830">
                  <c:v>22.999999999999954</c:v>
                </c:pt>
                <c:pt idx="5831">
                  <c:v>23.000000000000043</c:v>
                </c:pt>
                <c:pt idx="5834">
                  <c:v>23.000000000000043</c:v>
                </c:pt>
                <c:pt idx="5838">
                  <c:v>22.999999999999954</c:v>
                </c:pt>
                <c:pt idx="5841">
                  <c:v>23.000000000000043</c:v>
                </c:pt>
                <c:pt idx="5844">
                  <c:v>24.000000000000021</c:v>
                </c:pt>
                <c:pt idx="5845">
                  <c:v>24.000000000000021</c:v>
                </c:pt>
                <c:pt idx="5849">
                  <c:v>22.000000000000064</c:v>
                </c:pt>
                <c:pt idx="5850">
                  <c:v>17.999999999999972</c:v>
                </c:pt>
                <c:pt idx="5851">
                  <c:v>16.999999999999993</c:v>
                </c:pt>
                <c:pt idx="5852">
                  <c:v>19.000000000000039</c:v>
                </c:pt>
                <c:pt idx="5855">
                  <c:v>20.000000000000018</c:v>
                </c:pt>
                <c:pt idx="5856">
                  <c:v>26.000000000000068</c:v>
                </c:pt>
                <c:pt idx="5857">
                  <c:v>28.000000000000025</c:v>
                </c:pt>
                <c:pt idx="5858">
                  <c:v>28.000000000000025</c:v>
                </c:pt>
                <c:pt idx="5859">
                  <c:v>26.999999999999957</c:v>
                </c:pt>
                <c:pt idx="5862">
                  <c:v>27.000000000000046</c:v>
                </c:pt>
                <c:pt idx="5863">
                  <c:v>25.999999999999979</c:v>
                </c:pt>
                <c:pt idx="5864">
                  <c:v>26.999999999999957</c:v>
                </c:pt>
                <c:pt idx="5865">
                  <c:v>25.999999999999979</c:v>
                </c:pt>
                <c:pt idx="5866">
                  <c:v>23.999999999999932</c:v>
                </c:pt>
                <c:pt idx="5869">
                  <c:v>25</c:v>
                </c:pt>
                <c:pt idx="5870">
                  <c:v>25.999999999999979</c:v>
                </c:pt>
                <c:pt idx="5871">
                  <c:v>27.000000000000046</c:v>
                </c:pt>
                <c:pt idx="5872">
                  <c:v>28.000000000000025</c:v>
                </c:pt>
                <c:pt idx="5873">
                  <c:v>26.999999999999957</c:v>
                </c:pt>
                <c:pt idx="5876">
                  <c:v>28.000000000000025</c:v>
                </c:pt>
                <c:pt idx="5877">
                  <c:v>29.000000000000004</c:v>
                </c:pt>
                <c:pt idx="5878">
                  <c:v>29.000000000000004</c:v>
                </c:pt>
                <c:pt idx="5879">
                  <c:v>31.00000000000005</c:v>
                </c:pt>
                <c:pt idx="5880">
                  <c:v>29.000000000000004</c:v>
                </c:pt>
                <c:pt idx="5883">
                  <c:v>28.000000000000025</c:v>
                </c:pt>
                <c:pt idx="5884">
                  <c:v>28.000000000000025</c:v>
                </c:pt>
                <c:pt idx="5885">
                  <c:v>27.000000000000046</c:v>
                </c:pt>
                <c:pt idx="5886">
                  <c:v>27</c:v>
                </c:pt>
                <c:pt idx="5887">
                  <c:v>27.000000000000046</c:v>
                </c:pt>
                <c:pt idx="5890">
                  <c:v>26.999999999999957</c:v>
                </c:pt>
                <c:pt idx="5891">
                  <c:v>27</c:v>
                </c:pt>
                <c:pt idx="5892">
                  <c:v>26.000000000000068</c:v>
                </c:pt>
                <c:pt idx="5893">
                  <c:v>27</c:v>
                </c:pt>
                <c:pt idx="5894">
                  <c:v>27.000000000000046</c:v>
                </c:pt>
                <c:pt idx="5897">
                  <c:v>27.000000000000046</c:v>
                </c:pt>
                <c:pt idx="5898">
                  <c:v>27</c:v>
                </c:pt>
                <c:pt idx="5899">
                  <c:v>27.000000000000046</c:v>
                </c:pt>
                <c:pt idx="5900">
                  <c:v>27.000000000000046</c:v>
                </c:pt>
                <c:pt idx="5901">
                  <c:v>25.999999999999979</c:v>
                </c:pt>
                <c:pt idx="5904">
                  <c:v>25.999999999999979</c:v>
                </c:pt>
                <c:pt idx="5905">
                  <c:v>25.999999999999979</c:v>
                </c:pt>
                <c:pt idx="5906">
                  <c:v>25</c:v>
                </c:pt>
                <c:pt idx="5907">
                  <c:v>27.000000000000046</c:v>
                </c:pt>
                <c:pt idx="5908">
                  <c:v>23.999999999999979</c:v>
                </c:pt>
                <c:pt idx="5912">
                  <c:v>23.999999999999932</c:v>
                </c:pt>
                <c:pt idx="5913">
                  <c:v>21.999999999999975</c:v>
                </c:pt>
                <c:pt idx="5914">
                  <c:v>25</c:v>
                </c:pt>
                <c:pt idx="5915">
                  <c:v>24.000000000000021</c:v>
                </c:pt>
                <c:pt idx="5918">
                  <c:v>23.999999999999979</c:v>
                </c:pt>
                <c:pt idx="5919">
                  <c:v>22.999999999999954</c:v>
                </c:pt>
                <c:pt idx="5920">
                  <c:v>33.999999999999986</c:v>
                </c:pt>
                <c:pt idx="5921">
                  <c:v>22.999999999999954</c:v>
                </c:pt>
                <c:pt idx="5922">
                  <c:v>21.999999999999975</c:v>
                </c:pt>
                <c:pt idx="5925">
                  <c:v>21.999999999999975</c:v>
                </c:pt>
                <c:pt idx="5927">
                  <c:v>24.000000000000021</c:v>
                </c:pt>
                <c:pt idx="5928">
                  <c:v>25</c:v>
                </c:pt>
                <c:pt idx="5929">
                  <c:v>23.000000000000043</c:v>
                </c:pt>
                <c:pt idx="5932">
                  <c:v>23.000000000000043</c:v>
                </c:pt>
                <c:pt idx="5933">
                  <c:v>23.000000000000043</c:v>
                </c:pt>
                <c:pt idx="5934">
                  <c:v>23.000000000000043</c:v>
                </c:pt>
                <c:pt idx="5935">
                  <c:v>25.999999999999979</c:v>
                </c:pt>
                <c:pt idx="5936">
                  <c:v>24.000000000000021</c:v>
                </c:pt>
                <c:pt idx="5939">
                  <c:v>23.000000000000043</c:v>
                </c:pt>
                <c:pt idx="5940">
                  <c:v>22.999999999999954</c:v>
                </c:pt>
                <c:pt idx="5941">
                  <c:v>23.000000000000043</c:v>
                </c:pt>
                <c:pt idx="5942">
                  <c:v>23.000000000000043</c:v>
                </c:pt>
                <c:pt idx="5943">
                  <c:v>22.999999999999954</c:v>
                </c:pt>
                <c:pt idx="5946">
                  <c:v>20.999999999999996</c:v>
                </c:pt>
                <c:pt idx="5947">
                  <c:v>20.000000000000018</c:v>
                </c:pt>
                <c:pt idx="5948">
                  <c:v>20.000000000000018</c:v>
                </c:pt>
                <c:pt idx="5949">
                  <c:v>18.99999999999995</c:v>
                </c:pt>
                <c:pt idx="5954">
                  <c:v>17.999999999999972</c:v>
                </c:pt>
                <c:pt idx="5955">
                  <c:v>16.999999999999993</c:v>
                </c:pt>
                <c:pt idx="5956">
                  <c:v>18.00000000000006</c:v>
                </c:pt>
                <c:pt idx="5961">
                  <c:v>16.999999999999993</c:v>
                </c:pt>
                <c:pt idx="5962">
                  <c:v>16.999999999999993</c:v>
                </c:pt>
                <c:pt idx="5964">
                  <c:v>18.00000000000006</c:v>
                </c:pt>
                <c:pt idx="5967">
                  <c:v>16.999999999999993</c:v>
                </c:pt>
                <c:pt idx="5968">
                  <c:v>16.999999999999993</c:v>
                </c:pt>
                <c:pt idx="5969">
                  <c:v>18.00000000000006</c:v>
                </c:pt>
                <c:pt idx="5970">
                  <c:v>16.99999999999995</c:v>
                </c:pt>
                <c:pt idx="5971">
                  <c:v>17.999999999999972</c:v>
                </c:pt>
                <c:pt idx="5974">
                  <c:v>19.000000000000039</c:v>
                </c:pt>
                <c:pt idx="5975">
                  <c:v>17.999999999999972</c:v>
                </c:pt>
                <c:pt idx="5976">
                  <c:v>18.999999999999993</c:v>
                </c:pt>
                <c:pt idx="5977">
                  <c:v>17.999999999999972</c:v>
                </c:pt>
                <c:pt idx="5978">
                  <c:v>18.000000000000014</c:v>
                </c:pt>
                <c:pt idx="5981">
                  <c:v>17.000000000000036</c:v>
                </c:pt>
                <c:pt idx="5982">
                  <c:v>16.999999999999993</c:v>
                </c:pt>
                <c:pt idx="5983">
                  <c:v>16.999999999999993</c:v>
                </c:pt>
                <c:pt idx="5984">
                  <c:v>18.000000000000014</c:v>
                </c:pt>
                <c:pt idx="5985">
                  <c:v>17.999999999999972</c:v>
                </c:pt>
                <c:pt idx="5988">
                  <c:v>16.999999999999993</c:v>
                </c:pt>
                <c:pt idx="5989">
                  <c:v>18.000000000000014</c:v>
                </c:pt>
                <c:pt idx="5990">
                  <c:v>20.999999999999996</c:v>
                </c:pt>
                <c:pt idx="5991">
                  <c:v>14.999999999999991</c:v>
                </c:pt>
                <c:pt idx="5992">
                  <c:v>17.000000000000036</c:v>
                </c:pt>
                <c:pt idx="5995">
                  <c:v>22.999999999999954</c:v>
                </c:pt>
                <c:pt idx="5996">
                  <c:v>9.0000000000000302</c:v>
                </c:pt>
                <c:pt idx="5997">
                  <c:v>16.999999999999993</c:v>
                </c:pt>
                <c:pt idx="5998">
                  <c:v>18.999999999999993</c:v>
                </c:pt>
                <c:pt idx="5999">
                  <c:v>17.000000000000036</c:v>
                </c:pt>
                <c:pt idx="6002">
                  <c:v>17.000000000000036</c:v>
                </c:pt>
                <c:pt idx="6003">
                  <c:v>14.000000000000012</c:v>
                </c:pt>
                <c:pt idx="6004">
                  <c:v>10.999999999999988</c:v>
                </c:pt>
                <c:pt idx="6005">
                  <c:v>12.999999999999989</c:v>
                </c:pt>
                <c:pt idx="6006">
                  <c:v>12.999999999999989</c:v>
                </c:pt>
                <c:pt idx="6010">
                  <c:v>14.000000000000012</c:v>
                </c:pt>
                <c:pt idx="6011">
                  <c:v>18.000000000000014</c:v>
                </c:pt>
                <c:pt idx="6012">
                  <c:v>13.999999999999968</c:v>
                </c:pt>
                <c:pt idx="6013">
                  <c:v>14.000000000000012</c:v>
                </c:pt>
                <c:pt idx="6016">
                  <c:v>12.999999999999989</c:v>
                </c:pt>
                <c:pt idx="6017">
                  <c:v>14.000000000000012</c:v>
                </c:pt>
                <c:pt idx="6018">
                  <c:v>15.000000000000036</c:v>
                </c:pt>
                <c:pt idx="6019">
                  <c:v>14.999999999999991</c:v>
                </c:pt>
                <c:pt idx="6020">
                  <c:v>15.000000000000036</c:v>
                </c:pt>
                <c:pt idx="6023">
                  <c:v>14.999999999999991</c:v>
                </c:pt>
                <c:pt idx="6024">
                  <c:v>14.000000000000012</c:v>
                </c:pt>
                <c:pt idx="6025">
                  <c:v>10.000000000000009</c:v>
                </c:pt>
                <c:pt idx="6026">
                  <c:v>9.0000000000000302</c:v>
                </c:pt>
                <c:pt idx="6027">
                  <c:v>10.000000000000009</c:v>
                </c:pt>
                <c:pt idx="6030">
                  <c:v>11.000000000000032</c:v>
                </c:pt>
                <c:pt idx="6031">
                  <c:v>10.000000000000053</c:v>
                </c:pt>
                <c:pt idx="6032">
                  <c:v>10.999999999999988</c:v>
                </c:pt>
                <c:pt idx="6033">
                  <c:v>10.999999999999988</c:v>
                </c:pt>
                <c:pt idx="6034">
                  <c:v>10.999999999999988</c:v>
                </c:pt>
                <c:pt idx="6037">
                  <c:v>12.000000000000011</c:v>
                </c:pt>
                <c:pt idx="6038">
                  <c:v>12.999999999999989</c:v>
                </c:pt>
                <c:pt idx="6039">
                  <c:v>12.000000000000011</c:v>
                </c:pt>
                <c:pt idx="6040">
                  <c:v>12.000000000000011</c:v>
                </c:pt>
                <c:pt idx="6041">
                  <c:v>15.000000000000036</c:v>
                </c:pt>
                <c:pt idx="6044">
                  <c:v>14.000000000000057</c:v>
                </c:pt>
                <c:pt idx="6045">
                  <c:v>14.000000000000057</c:v>
                </c:pt>
                <c:pt idx="6046">
                  <c:v>12.999999999999989</c:v>
                </c:pt>
                <c:pt idx="6047">
                  <c:v>15.000000000000036</c:v>
                </c:pt>
                <c:pt idx="6048">
                  <c:v>12.999999999999989</c:v>
                </c:pt>
                <c:pt idx="6051">
                  <c:v>16.000000000000014</c:v>
                </c:pt>
                <c:pt idx="6052">
                  <c:v>11.000000000000032</c:v>
                </c:pt>
                <c:pt idx="6053">
                  <c:v>13.999999999999968</c:v>
                </c:pt>
                <c:pt idx="6054">
                  <c:v>13.999999999999968</c:v>
                </c:pt>
                <c:pt idx="6055">
                  <c:v>12.000000000000011</c:v>
                </c:pt>
                <c:pt idx="6058">
                  <c:v>14.999999999999947</c:v>
                </c:pt>
                <c:pt idx="6059">
                  <c:v>16.000000000000014</c:v>
                </c:pt>
                <c:pt idx="6060">
                  <c:v>16.000000000000014</c:v>
                </c:pt>
                <c:pt idx="6061">
                  <c:v>13.999999999999968</c:v>
                </c:pt>
                <c:pt idx="6062">
                  <c:v>15.000000000000036</c:v>
                </c:pt>
                <c:pt idx="6065">
                  <c:v>15.000000000000036</c:v>
                </c:pt>
                <c:pt idx="6066">
                  <c:v>14.000000000000057</c:v>
                </c:pt>
                <c:pt idx="6067">
                  <c:v>12.999999999999989</c:v>
                </c:pt>
                <c:pt idx="6068">
                  <c:v>15.000000000000036</c:v>
                </c:pt>
                <c:pt idx="6072">
                  <c:v>12.999999999999989</c:v>
                </c:pt>
                <c:pt idx="6073">
                  <c:v>13.999999999999968</c:v>
                </c:pt>
                <c:pt idx="6074">
                  <c:v>13.999999999999968</c:v>
                </c:pt>
                <c:pt idx="6075">
                  <c:v>14.999999999999947</c:v>
                </c:pt>
                <c:pt idx="6076">
                  <c:v>15.000000000000036</c:v>
                </c:pt>
                <c:pt idx="6079">
                  <c:v>13.999999999999968</c:v>
                </c:pt>
                <c:pt idx="6080">
                  <c:v>13.999999999999968</c:v>
                </c:pt>
                <c:pt idx="6081">
                  <c:v>12.999999999999989</c:v>
                </c:pt>
                <c:pt idx="6082">
                  <c:v>12.999999999999989</c:v>
                </c:pt>
                <c:pt idx="6083">
                  <c:v>12.000000000000011</c:v>
                </c:pt>
                <c:pt idx="6086">
                  <c:v>12.999999999999989</c:v>
                </c:pt>
                <c:pt idx="6087">
                  <c:v>13.999999999999968</c:v>
                </c:pt>
                <c:pt idx="6088">
                  <c:v>11.000000000000032</c:v>
                </c:pt>
                <c:pt idx="6089">
                  <c:v>10.999999999999943</c:v>
                </c:pt>
                <c:pt idx="6090">
                  <c:v>14.000000000000057</c:v>
                </c:pt>
                <c:pt idx="6093">
                  <c:v>12.000000000000011</c:v>
                </c:pt>
                <c:pt idx="6094">
                  <c:v>11.000000000000032</c:v>
                </c:pt>
                <c:pt idx="6095">
                  <c:v>12.000000000000011</c:v>
                </c:pt>
                <c:pt idx="6096">
                  <c:v>9.9999999999999645</c:v>
                </c:pt>
                <c:pt idx="6097">
                  <c:v>11.000000000000032</c:v>
                </c:pt>
                <c:pt idx="6100">
                  <c:v>12.000000000000011</c:v>
                </c:pt>
                <c:pt idx="6101">
                  <c:v>12.000000000000011</c:v>
                </c:pt>
                <c:pt idx="6102">
                  <c:v>10.999999999999943</c:v>
                </c:pt>
                <c:pt idx="6103">
                  <c:v>12.999999999999989</c:v>
                </c:pt>
                <c:pt idx="6104">
                  <c:v>11.999999999999922</c:v>
                </c:pt>
                <c:pt idx="6107">
                  <c:v>12.999999999999989</c:v>
                </c:pt>
                <c:pt idx="6108">
                  <c:v>12.999999999999989</c:v>
                </c:pt>
                <c:pt idx="6109">
                  <c:v>13.999999999999968</c:v>
                </c:pt>
                <c:pt idx="6110">
                  <c:v>13.999999999999968</c:v>
                </c:pt>
                <c:pt idx="6111">
                  <c:v>12.999999999999989</c:v>
                </c:pt>
                <c:pt idx="6114">
                  <c:v>13.999999999999968</c:v>
                </c:pt>
                <c:pt idx="6115">
                  <c:v>12.999999999999989</c:v>
                </c:pt>
                <c:pt idx="6116">
                  <c:v>13.999999999999968</c:v>
                </c:pt>
                <c:pt idx="6117">
                  <c:v>18.00000000000006</c:v>
                </c:pt>
                <c:pt idx="6118">
                  <c:v>14.999999999999947</c:v>
                </c:pt>
                <c:pt idx="6121">
                  <c:v>12.999999999999989</c:v>
                </c:pt>
                <c:pt idx="6122">
                  <c:v>16.000000000000014</c:v>
                </c:pt>
                <c:pt idx="6123">
                  <c:v>11.000000000000032</c:v>
                </c:pt>
                <c:pt idx="6124">
                  <c:v>13.999999999999968</c:v>
                </c:pt>
                <c:pt idx="6125">
                  <c:v>12.000000000000011</c:v>
                </c:pt>
                <c:pt idx="6128">
                  <c:v>13.000000000000078</c:v>
                </c:pt>
                <c:pt idx="6129">
                  <c:v>12.000000000000011</c:v>
                </c:pt>
                <c:pt idx="6130">
                  <c:v>12.000000000000011</c:v>
                </c:pt>
                <c:pt idx="6131">
                  <c:v>12.000000000000011</c:v>
                </c:pt>
                <c:pt idx="6132">
                  <c:v>13.999999999999968</c:v>
                </c:pt>
                <c:pt idx="6135">
                  <c:v>12.000000000000011</c:v>
                </c:pt>
                <c:pt idx="6136">
                  <c:v>9.9999999999999645</c:v>
                </c:pt>
                <c:pt idx="6137">
                  <c:v>11.000000000000032</c:v>
                </c:pt>
                <c:pt idx="6138">
                  <c:v>11.000000000000032</c:v>
                </c:pt>
                <c:pt idx="6139">
                  <c:v>12.000000000000011</c:v>
                </c:pt>
                <c:pt idx="6142">
                  <c:v>12.999999999999989</c:v>
                </c:pt>
                <c:pt idx="6144">
                  <c:v>10.000000000000053</c:v>
                </c:pt>
                <c:pt idx="6145">
                  <c:v>10.000000000000053</c:v>
                </c:pt>
                <c:pt idx="6146">
                  <c:v>10.000000000000053</c:v>
                </c:pt>
                <c:pt idx="6149">
                  <c:v>10.999999999999943</c:v>
                </c:pt>
                <c:pt idx="6150">
                  <c:v>11.000000000000032</c:v>
                </c:pt>
                <c:pt idx="6151">
                  <c:v>11.000000000000032</c:v>
                </c:pt>
                <c:pt idx="6152">
                  <c:v>12.000000000000011</c:v>
                </c:pt>
                <c:pt idx="6153">
                  <c:v>13.999999999999968</c:v>
                </c:pt>
                <c:pt idx="6156">
                  <c:v>9.9999999999999645</c:v>
                </c:pt>
                <c:pt idx="6157">
                  <c:v>10.000000000000053</c:v>
                </c:pt>
                <c:pt idx="6158">
                  <c:v>10.999999999999943</c:v>
                </c:pt>
                <c:pt idx="6159">
                  <c:v>10.000000000000053</c:v>
                </c:pt>
                <c:pt idx="6160">
                  <c:v>12.000000000000011</c:v>
                </c:pt>
                <c:pt idx="6163">
                  <c:v>9.9999999999999645</c:v>
                </c:pt>
                <c:pt idx="6164">
                  <c:v>11.000000000000032</c:v>
                </c:pt>
                <c:pt idx="6165">
                  <c:v>12.999999999999989</c:v>
                </c:pt>
                <c:pt idx="6166">
                  <c:v>12.000000000000011</c:v>
                </c:pt>
                <c:pt idx="6167">
                  <c:v>12.000000000000011</c:v>
                </c:pt>
                <c:pt idx="6170">
                  <c:v>10.000000000000053</c:v>
                </c:pt>
                <c:pt idx="6171">
                  <c:v>12.999999999999989</c:v>
                </c:pt>
                <c:pt idx="6172">
                  <c:v>11.000000000000032</c:v>
                </c:pt>
                <c:pt idx="6173">
                  <c:v>12.000000000000011</c:v>
                </c:pt>
                <c:pt idx="6174">
                  <c:v>10.999999999999943</c:v>
                </c:pt>
                <c:pt idx="6177">
                  <c:v>12.000000000000011</c:v>
                </c:pt>
                <c:pt idx="6178">
                  <c:v>12.999999999999989</c:v>
                </c:pt>
                <c:pt idx="6179">
                  <c:v>11.000000000000032</c:v>
                </c:pt>
                <c:pt idx="6180">
                  <c:v>12.000000000000011</c:v>
                </c:pt>
                <c:pt idx="6181">
                  <c:v>12.000000000000011</c:v>
                </c:pt>
                <c:pt idx="6184">
                  <c:v>12.000000000000011</c:v>
                </c:pt>
                <c:pt idx="6185">
                  <c:v>12.000000000000011</c:v>
                </c:pt>
                <c:pt idx="6186">
                  <c:v>12.000000000000011</c:v>
                </c:pt>
                <c:pt idx="6187">
                  <c:v>12.000000000000011</c:v>
                </c:pt>
                <c:pt idx="6188">
                  <c:v>12.000000000000011</c:v>
                </c:pt>
                <c:pt idx="6191">
                  <c:v>11.000000000000032</c:v>
                </c:pt>
                <c:pt idx="6192">
                  <c:v>12.999999999999989</c:v>
                </c:pt>
                <c:pt idx="6193">
                  <c:v>12.000000000000011</c:v>
                </c:pt>
                <c:pt idx="6194">
                  <c:v>12.000000000000011</c:v>
                </c:pt>
                <c:pt idx="6195">
                  <c:v>12.000000000000011</c:v>
                </c:pt>
                <c:pt idx="6198">
                  <c:v>12.000000000000011</c:v>
                </c:pt>
                <c:pt idx="6199">
                  <c:v>12.999999999999989</c:v>
                </c:pt>
                <c:pt idx="6205">
                  <c:v>12.999999999999989</c:v>
                </c:pt>
                <c:pt idx="6206">
                  <c:v>12.999999999999989</c:v>
                </c:pt>
                <c:pt idx="6209">
                  <c:v>12.999999999999989</c:v>
                </c:pt>
                <c:pt idx="6212">
                  <c:v>12.999999999999989</c:v>
                </c:pt>
                <c:pt idx="6214">
                  <c:v>17.999999999999972</c:v>
                </c:pt>
                <c:pt idx="6215">
                  <c:v>12.000000000000011</c:v>
                </c:pt>
                <c:pt idx="6216">
                  <c:v>11.000000000000032</c:v>
                </c:pt>
                <c:pt idx="6219">
                  <c:v>21.999999999999975</c:v>
                </c:pt>
                <c:pt idx="6220">
                  <c:v>20.999999999999996</c:v>
                </c:pt>
                <c:pt idx="6221">
                  <c:v>20.999999999999996</c:v>
                </c:pt>
                <c:pt idx="6222">
                  <c:v>20.999999999999996</c:v>
                </c:pt>
                <c:pt idx="6223">
                  <c:v>17.999999999999972</c:v>
                </c:pt>
                <c:pt idx="6226">
                  <c:v>20.000000000000018</c:v>
                </c:pt>
                <c:pt idx="6227">
                  <c:v>20.999999999999996</c:v>
                </c:pt>
                <c:pt idx="6228">
                  <c:v>23.000000000000043</c:v>
                </c:pt>
                <c:pt idx="6229">
                  <c:v>20.999999999999996</c:v>
                </c:pt>
                <c:pt idx="6230">
                  <c:v>20.999999999999996</c:v>
                </c:pt>
                <c:pt idx="6233">
                  <c:v>20.999999999999996</c:v>
                </c:pt>
                <c:pt idx="6234">
                  <c:v>20.000000000000018</c:v>
                </c:pt>
                <c:pt idx="6235">
                  <c:v>20.999999999999996</c:v>
                </c:pt>
                <c:pt idx="6236">
                  <c:v>20.999999999999996</c:v>
                </c:pt>
                <c:pt idx="6237">
                  <c:v>21.999999999999975</c:v>
                </c:pt>
                <c:pt idx="6240">
                  <c:v>22.000000000000064</c:v>
                </c:pt>
                <c:pt idx="6241">
                  <c:v>20.999999999999996</c:v>
                </c:pt>
                <c:pt idx="6242">
                  <c:v>20.999999999999996</c:v>
                </c:pt>
                <c:pt idx="6243">
                  <c:v>21.999999999999975</c:v>
                </c:pt>
                <c:pt idx="6244">
                  <c:v>20.000000000000018</c:v>
                </c:pt>
                <c:pt idx="6247">
                  <c:v>21.999999999999975</c:v>
                </c:pt>
                <c:pt idx="6248">
                  <c:v>21.999999999999975</c:v>
                </c:pt>
                <c:pt idx="6249">
                  <c:v>21.999999999999975</c:v>
                </c:pt>
                <c:pt idx="6250">
                  <c:v>21.999999999999975</c:v>
                </c:pt>
                <c:pt idx="6251">
                  <c:v>22.000000000000064</c:v>
                </c:pt>
                <c:pt idx="6254">
                  <c:v>24.000000000000021</c:v>
                </c:pt>
                <c:pt idx="6255">
                  <c:v>21.999999999999975</c:v>
                </c:pt>
                <c:pt idx="6256">
                  <c:v>23.000000000000043</c:v>
                </c:pt>
                <c:pt idx="6257">
                  <c:v>20.999999999999996</c:v>
                </c:pt>
                <c:pt idx="6258">
                  <c:v>20.999999999999996</c:v>
                </c:pt>
                <c:pt idx="6262">
                  <c:v>22.000000000000064</c:v>
                </c:pt>
                <c:pt idx="6263">
                  <c:v>20.999999999999996</c:v>
                </c:pt>
                <c:pt idx="6264">
                  <c:v>21.999999999999975</c:v>
                </c:pt>
                <c:pt idx="6265">
                  <c:v>20.999999999999996</c:v>
                </c:pt>
                <c:pt idx="6268">
                  <c:v>21.999999999999975</c:v>
                </c:pt>
                <c:pt idx="6269">
                  <c:v>20.999999999999996</c:v>
                </c:pt>
                <c:pt idx="6270">
                  <c:v>20.999999999999996</c:v>
                </c:pt>
                <c:pt idx="6271">
                  <c:v>20.999999999999996</c:v>
                </c:pt>
                <c:pt idx="6272">
                  <c:v>21.999999999999975</c:v>
                </c:pt>
                <c:pt idx="6275">
                  <c:v>21.999999999999975</c:v>
                </c:pt>
                <c:pt idx="6276">
                  <c:v>22.000000000000021</c:v>
                </c:pt>
                <c:pt idx="6277">
                  <c:v>23.000000000000043</c:v>
                </c:pt>
                <c:pt idx="6278">
                  <c:v>18.999999999999993</c:v>
                </c:pt>
                <c:pt idx="6279">
                  <c:v>22.000000000000021</c:v>
                </c:pt>
                <c:pt idx="6282">
                  <c:v>22.999999999999954</c:v>
                </c:pt>
                <c:pt idx="6283">
                  <c:v>23</c:v>
                </c:pt>
                <c:pt idx="6284">
                  <c:v>22.000000000000021</c:v>
                </c:pt>
                <c:pt idx="6285">
                  <c:v>23.000000000000043</c:v>
                </c:pt>
                <c:pt idx="6286">
                  <c:v>22.000000000000021</c:v>
                </c:pt>
                <c:pt idx="6289">
                  <c:v>23.000000000000043</c:v>
                </c:pt>
                <c:pt idx="6290">
                  <c:v>23.000000000000043</c:v>
                </c:pt>
                <c:pt idx="6291">
                  <c:v>20.999999999999996</c:v>
                </c:pt>
                <c:pt idx="6293">
                  <c:v>23.000000000000043</c:v>
                </c:pt>
                <c:pt idx="6296">
                  <c:v>24.000000000000021</c:v>
                </c:pt>
                <c:pt idx="6297">
                  <c:v>23.999999999999979</c:v>
                </c:pt>
                <c:pt idx="6298">
                  <c:v>24.000000000000021</c:v>
                </c:pt>
                <c:pt idx="6299">
                  <c:v>23.000000000000043</c:v>
                </c:pt>
                <c:pt idx="6300">
                  <c:v>24.000000000000021</c:v>
                </c:pt>
                <c:pt idx="6303">
                  <c:v>23.999999999999932</c:v>
                </c:pt>
                <c:pt idx="6304">
                  <c:v>24.000000000000021</c:v>
                </c:pt>
                <c:pt idx="6305">
                  <c:v>24.000000000000021</c:v>
                </c:pt>
                <c:pt idx="6306">
                  <c:v>22.999999999999954</c:v>
                </c:pt>
                <c:pt idx="6311">
                  <c:v>21.999999999999975</c:v>
                </c:pt>
                <c:pt idx="6312">
                  <c:v>24.000000000000021</c:v>
                </c:pt>
                <c:pt idx="6313">
                  <c:v>22.999999999999954</c:v>
                </c:pt>
                <c:pt idx="6314">
                  <c:v>21.999999999999975</c:v>
                </c:pt>
                <c:pt idx="6317">
                  <c:v>23.000000000000043</c:v>
                </c:pt>
                <c:pt idx="6318">
                  <c:v>22.000000000000064</c:v>
                </c:pt>
                <c:pt idx="6319">
                  <c:v>23.000000000000043</c:v>
                </c:pt>
                <c:pt idx="6320">
                  <c:v>21.999999999999975</c:v>
                </c:pt>
                <c:pt idx="6321">
                  <c:v>22.000000000000064</c:v>
                </c:pt>
                <c:pt idx="6324">
                  <c:v>22.999999999999954</c:v>
                </c:pt>
                <c:pt idx="6325">
                  <c:v>23.000000000000043</c:v>
                </c:pt>
                <c:pt idx="6326">
                  <c:v>22.000000000000064</c:v>
                </c:pt>
                <c:pt idx="6327">
                  <c:v>23.000000000000043</c:v>
                </c:pt>
                <c:pt idx="6328">
                  <c:v>22.999999999999954</c:v>
                </c:pt>
                <c:pt idx="6331">
                  <c:v>23.000000000000043</c:v>
                </c:pt>
                <c:pt idx="6332">
                  <c:v>22.999999999999954</c:v>
                </c:pt>
                <c:pt idx="6333">
                  <c:v>22.000000000000064</c:v>
                </c:pt>
                <c:pt idx="6334">
                  <c:v>24.000000000000021</c:v>
                </c:pt>
                <c:pt idx="6335">
                  <c:v>24.000000000000021</c:v>
                </c:pt>
                <c:pt idx="6338">
                  <c:v>23.999999999999932</c:v>
                </c:pt>
                <c:pt idx="6339">
                  <c:v>22.999999999999954</c:v>
                </c:pt>
                <c:pt idx="6340">
                  <c:v>21.999999999999975</c:v>
                </c:pt>
                <c:pt idx="6341">
                  <c:v>21.000000000000085</c:v>
                </c:pt>
                <c:pt idx="6342">
                  <c:v>22.000000000000064</c:v>
                </c:pt>
                <c:pt idx="6345">
                  <c:v>22.000000000000064</c:v>
                </c:pt>
                <c:pt idx="6346">
                  <c:v>20.999999999999996</c:v>
                </c:pt>
                <c:pt idx="6347">
                  <c:v>20.999999999999996</c:v>
                </c:pt>
                <c:pt idx="6348">
                  <c:v>21.999999999999975</c:v>
                </c:pt>
                <c:pt idx="6349">
                  <c:v>20.999999999999996</c:v>
                </c:pt>
                <c:pt idx="6352">
                  <c:v>20.999999999999996</c:v>
                </c:pt>
                <c:pt idx="6353">
                  <c:v>22.000000000000064</c:v>
                </c:pt>
                <c:pt idx="6354">
                  <c:v>17.999999999999972</c:v>
                </c:pt>
                <c:pt idx="6355">
                  <c:v>18.00000000000006</c:v>
                </c:pt>
                <c:pt idx="6356">
                  <c:v>18.00000000000006</c:v>
                </c:pt>
                <c:pt idx="6360">
                  <c:v>19.000000000000039</c:v>
                </c:pt>
                <c:pt idx="6361">
                  <c:v>17.999999999999972</c:v>
                </c:pt>
                <c:pt idx="6362">
                  <c:v>19.000000000000039</c:v>
                </c:pt>
                <c:pt idx="6363">
                  <c:v>19.000000000000039</c:v>
                </c:pt>
                <c:pt idx="6366">
                  <c:v>17.999999999999972</c:v>
                </c:pt>
                <c:pt idx="6367">
                  <c:v>18.00000000000006</c:v>
                </c:pt>
                <c:pt idx="6368">
                  <c:v>19.000000000000039</c:v>
                </c:pt>
                <c:pt idx="6369">
                  <c:v>18.99999999999995</c:v>
                </c:pt>
                <c:pt idx="6370">
                  <c:v>18.99999999999995</c:v>
                </c:pt>
                <c:pt idx="6373">
                  <c:v>18.00000000000006</c:v>
                </c:pt>
                <c:pt idx="6374">
                  <c:v>18.00000000000006</c:v>
                </c:pt>
                <c:pt idx="6375">
                  <c:v>17.999999999999972</c:v>
                </c:pt>
                <c:pt idx="6376">
                  <c:v>19.000000000000039</c:v>
                </c:pt>
                <c:pt idx="6377">
                  <c:v>16.999999999999993</c:v>
                </c:pt>
                <c:pt idx="6380">
                  <c:v>17.999999999999972</c:v>
                </c:pt>
                <c:pt idx="6381">
                  <c:v>19.000000000000039</c:v>
                </c:pt>
                <c:pt idx="6382">
                  <c:v>18.00000000000006</c:v>
                </c:pt>
                <c:pt idx="6383">
                  <c:v>18.99999999999995</c:v>
                </c:pt>
                <c:pt idx="6384">
                  <c:v>18.00000000000006</c:v>
                </c:pt>
                <c:pt idx="6387">
                  <c:v>18.99999999999995</c:v>
                </c:pt>
                <c:pt idx="6388">
                  <c:v>17.999999999999972</c:v>
                </c:pt>
                <c:pt idx="6389">
                  <c:v>19.000000000000039</c:v>
                </c:pt>
                <c:pt idx="6390">
                  <c:v>18.99999999999995</c:v>
                </c:pt>
                <c:pt idx="6391">
                  <c:v>19.000000000000039</c:v>
                </c:pt>
                <c:pt idx="6394">
                  <c:v>19.000000000000039</c:v>
                </c:pt>
                <c:pt idx="6395">
                  <c:v>19.000000000000039</c:v>
                </c:pt>
                <c:pt idx="6396">
                  <c:v>18.00000000000006</c:v>
                </c:pt>
                <c:pt idx="6397">
                  <c:v>19.999999999999929</c:v>
                </c:pt>
                <c:pt idx="6398">
                  <c:v>17.999999999999972</c:v>
                </c:pt>
                <c:pt idx="6401">
                  <c:v>18.00000000000006</c:v>
                </c:pt>
                <c:pt idx="6402">
                  <c:v>17.999999999999972</c:v>
                </c:pt>
                <c:pt idx="6403">
                  <c:v>19.000000000000039</c:v>
                </c:pt>
                <c:pt idx="6404">
                  <c:v>18.00000000000006</c:v>
                </c:pt>
                <c:pt idx="6405">
                  <c:v>19.000000000000039</c:v>
                </c:pt>
                <c:pt idx="6408">
                  <c:v>19.000000000000039</c:v>
                </c:pt>
                <c:pt idx="6409">
                  <c:v>20.999999999999996</c:v>
                </c:pt>
                <c:pt idx="6410">
                  <c:v>19.000000000000039</c:v>
                </c:pt>
                <c:pt idx="6411">
                  <c:v>19.000000000000039</c:v>
                </c:pt>
                <c:pt idx="6412">
                  <c:v>19.000000000000039</c:v>
                </c:pt>
                <c:pt idx="6415">
                  <c:v>19.000000000000039</c:v>
                </c:pt>
                <c:pt idx="6416">
                  <c:v>18.00000000000006</c:v>
                </c:pt>
                <c:pt idx="6417">
                  <c:v>18.00000000000006</c:v>
                </c:pt>
                <c:pt idx="6418">
                  <c:v>16.999999999999993</c:v>
                </c:pt>
                <c:pt idx="6419">
                  <c:v>17.999999999999972</c:v>
                </c:pt>
                <c:pt idx="6422">
                  <c:v>12.999999999999989</c:v>
                </c:pt>
                <c:pt idx="6423">
                  <c:v>17.999999999999972</c:v>
                </c:pt>
                <c:pt idx="6424">
                  <c:v>18.00000000000006</c:v>
                </c:pt>
                <c:pt idx="6425">
                  <c:v>16.999999999999993</c:v>
                </c:pt>
                <c:pt idx="6426">
                  <c:v>17.999999999999972</c:v>
                </c:pt>
                <c:pt idx="6429">
                  <c:v>17.999999999999972</c:v>
                </c:pt>
                <c:pt idx="6430">
                  <c:v>18.99999999999995</c:v>
                </c:pt>
                <c:pt idx="6431">
                  <c:v>18.00000000000006</c:v>
                </c:pt>
                <c:pt idx="6432">
                  <c:v>16.999999999999993</c:v>
                </c:pt>
                <c:pt idx="6436">
                  <c:v>18.00000000000006</c:v>
                </c:pt>
                <c:pt idx="6437">
                  <c:v>18.99999999999995</c:v>
                </c:pt>
                <c:pt idx="6438">
                  <c:v>18.00000000000006</c:v>
                </c:pt>
                <c:pt idx="6439">
                  <c:v>16.999999999999993</c:v>
                </c:pt>
                <c:pt idx="6440">
                  <c:v>17.000000000000082</c:v>
                </c:pt>
                <c:pt idx="6443">
                  <c:v>17.999999999999972</c:v>
                </c:pt>
                <c:pt idx="6444">
                  <c:v>17.999999999999972</c:v>
                </c:pt>
                <c:pt idx="6445">
                  <c:v>19.000000000000039</c:v>
                </c:pt>
                <c:pt idx="6446">
                  <c:v>17.999999999999972</c:v>
                </c:pt>
                <c:pt idx="6447">
                  <c:v>18.00000000000006</c:v>
                </c:pt>
                <c:pt idx="6450">
                  <c:v>16.999999999999993</c:v>
                </c:pt>
                <c:pt idx="6451">
                  <c:v>17.999999999999972</c:v>
                </c:pt>
                <c:pt idx="6452">
                  <c:v>18.00000000000006</c:v>
                </c:pt>
                <c:pt idx="6453">
                  <c:v>17.999999999999972</c:v>
                </c:pt>
                <c:pt idx="6454">
                  <c:v>17.999999999999972</c:v>
                </c:pt>
                <c:pt idx="6457">
                  <c:v>16.999999999999993</c:v>
                </c:pt>
                <c:pt idx="6458">
                  <c:v>17.999999999999972</c:v>
                </c:pt>
                <c:pt idx="6459">
                  <c:v>17.999999999999972</c:v>
                </c:pt>
                <c:pt idx="6460">
                  <c:v>17.999999999999972</c:v>
                </c:pt>
                <c:pt idx="6461">
                  <c:v>17.999999999999972</c:v>
                </c:pt>
                <c:pt idx="6464">
                  <c:v>0</c:v>
                </c:pt>
                <c:pt idx="6465">
                  <c:v>16.000000000000014</c:v>
                </c:pt>
                <c:pt idx="6466">
                  <c:v>17.999999999999972</c:v>
                </c:pt>
                <c:pt idx="6467">
                  <c:v>16.999999999999993</c:v>
                </c:pt>
                <c:pt idx="6468">
                  <c:v>18.00000000000006</c:v>
                </c:pt>
                <c:pt idx="6471">
                  <c:v>17.000000000000082</c:v>
                </c:pt>
                <c:pt idx="6472">
                  <c:v>17.000000000000082</c:v>
                </c:pt>
                <c:pt idx="6473">
                  <c:v>16.000000000000014</c:v>
                </c:pt>
                <c:pt idx="6474">
                  <c:v>16.999999999999993</c:v>
                </c:pt>
                <c:pt idx="6475">
                  <c:v>20.000000000000018</c:v>
                </c:pt>
                <c:pt idx="6478">
                  <c:v>20.000000000000018</c:v>
                </c:pt>
                <c:pt idx="6479">
                  <c:v>18.99999999999995</c:v>
                </c:pt>
                <c:pt idx="6480">
                  <c:v>20.000000000000018</c:v>
                </c:pt>
                <c:pt idx="6481">
                  <c:v>20.000000000000018</c:v>
                </c:pt>
                <c:pt idx="6482">
                  <c:v>20.000000000000018</c:v>
                </c:pt>
                <c:pt idx="6485">
                  <c:v>18.99999999999995</c:v>
                </c:pt>
                <c:pt idx="6486">
                  <c:v>19.000000000000039</c:v>
                </c:pt>
                <c:pt idx="6487">
                  <c:v>18.99999999999995</c:v>
                </c:pt>
                <c:pt idx="6488">
                  <c:v>20.000000000000018</c:v>
                </c:pt>
                <c:pt idx="6489">
                  <c:v>18.99999999999995</c:v>
                </c:pt>
                <c:pt idx="6492">
                  <c:v>20.000000000000018</c:v>
                </c:pt>
                <c:pt idx="6493">
                  <c:v>19.000000000000039</c:v>
                </c:pt>
                <c:pt idx="6494">
                  <c:v>18.999999999999993</c:v>
                </c:pt>
                <c:pt idx="6495">
                  <c:v>18.999999999999993</c:v>
                </c:pt>
                <c:pt idx="6496">
                  <c:v>17.999999999999972</c:v>
                </c:pt>
                <c:pt idx="6499">
                  <c:v>18.000000000000014</c:v>
                </c:pt>
                <c:pt idx="6500">
                  <c:v>18.000000000000014</c:v>
                </c:pt>
                <c:pt idx="6501">
                  <c:v>17.999999999999972</c:v>
                </c:pt>
                <c:pt idx="6502">
                  <c:v>19.999999999999972</c:v>
                </c:pt>
                <c:pt idx="6503">
                  <c:v>18.99999999999995</c:v>
                </c:pt>
                <c:pt idx="6506">
                  <c:v>17.999999999999972</c:v>
                </c:pt>
                <c:pt idx="6507">
                  <c:v>18.99999999999995</c:v>
                </c:pt>
                <c:pt idx="6508">
                  <c:v>17.999999999999972</c:v>
                </c:pt>
                <c:pt idx="6510">
                  <c:v>19.000000000000039</c:v>
                </c:pt>
                <c:pt idx="6513">
                  <c:v>17.999999999999972</c:v>
                </c:pt>
                <c:pt idx="6514">
                  <c:v>19.999999999999972</c:v>
                </c:pt>
                <c:pt idx="6515">
                  <c:v>17.999999999999972</c:v>
                </c:pt>
                <c:pt idx="6516">
                  <c:v>16.000000000000014</c:v>
                </c:pt>
                <c:pt idx="6517">
                  <c:v>16.99999999999995</c:v>
                </c:pt>
                <c:pt idx="6520">
                  <c:v>17.000000000000036</c:v>
                </c:pt>
                <c:pt idx="6521">
                  <c:v>15.99999999999997</c:v>
                </c:pt>
                <c:pt idx="6522">
                  <c:v>17.000000000000036</c:v>
                </c:pt>
                <c:pt idx="6523">
                  <c:v>15.99999999999997</c:v>
                </c:pt>
                <c:pt idx="6524">
                  <c:v>16.999999999999993</c:v>
                </c:pt>
                <c:pt idx="6527">
                  <c:v>16.000000000000014</c:v>
                </c:pt>
                <c:pt idx="6528">
                  <c:v>16.999999999999993</c:v>
                </c:pt>
                <c:pt idx="6529">
                  <c:v>17.999999999999972</c:v>
                </c:pt>
                <c:pt idx="6530">
                  <c:v>18.999999999999993</c:v>
                </c:pt>
                <c:pt idx="6531">
                  <c:v>16.999999999999993</c:v>
                </c:pt>
                <c:pt idx="6534">
                  <c:v>16.999999999999993</c:v>
                </c:pt>
                <c:pt idx="6535">
                  <c:v>17.000000000000036</c:v>
                </c:pt>
                <c:pt idx="6536">
                  <c:v>15.99999999999997</c:v>
                </c:pt>
                <c:pt idx="6537">
                  <c:v>11.999999999999966</c:v>
                </c:pt>
                <c:pt idx="6538">
                  <c:v>10.999999999999988</c:v>
                </c:pt>
                <c:pt idx="6541">
                  <c:v>16.999999999999993</c:v>
                </c:pt>
                <c:pt idx="6542">
                  <c:v>12.000000000000011</c:v>
                </c:pt>
                <c:pt idx="6543">
                  <c:v>10.999999999999988</c:v>
                </c:pt>
                <c:pt idx="6544">
                  <c:v>18.999999999999993</c:v>
                </c:pt>
                <c:pt idx="6545">
                  <c:v>12.000000000000011</c:v>
                </c:pt>
                <c:pt idx="6548">
                  <c:v>12.000000000000011</c:v>
                </c:pt>
                <c:pt idx="6549">
                  <c:v>12.999999999999989</c:v>
                </c:pt>
                <c:pt idx="6550">
                  <c:v>12.999999999999989</c:v>
                </c:pt>
                <c:pt idx="6551">
                  <c:v>10.999999999999988</c:v>
                </c:pt>
                <c:pt idx="6552">
                  <c:v>11.999999999999966</c:v>
                </c:pt>
                <c:pt idx="6555">
                  <c:v>10.999999999999988</c:v>
                </c:pt>
                <c:pt idx="6556">
                  <c:v>10.000000000000009</c:v>
                </c:pt>
                <c:pt idx="6557">
                  <c:v>9.9999999999999645</c:v>
                </c:pt>
                <c:pt idx="6558">
                  <c:v>12.000000000000011</c:v>
                </c:pt>
                <c:pt idx="6559">
                  <c:v>14.000000000000012</c:v>
                </c:pt>
                <c:pt idx="6562">
                  <c:v>17.999999999999972</c:v>
                </c:pt>
                <c:pt idx="6563">
                  <c:v>12.000000000000011</c:v>
                </c:pt>
                <c:pt idx="6564">
                  <c:v>13.000000000000034</c:v>
                </c:pt>
                <c:pt idx="6565">
                  <c:v>12.999999999999989</c:v>
                </c:pt>
                <c:pt idx="6569">
                  <c:v>12.999999999999989</c:v>
                </c:pt>
                <c:pt idx="6570">
                  <c:v>12.000000000000011</c:v>
                </c:pt>
                <c:pt idx="6571">
                  <c:v>11.999999999999966</c:v>
                </c:pt>
                <c:pt idx="6572">
                  <c:v>12.000000000000011</c:v>
                </c:pt>
                <c:pt idx="6576">
                  <c:v>12.000000000000011</c:v>
                </c:pt>
                <c:pt idx="6577">
                  <c:v>10.000000000000009</c:v>
                </c:pt>
                <c:pt idx="6578">
                  <c:v>11.999999999999966</c:v>
                </c:pt>
                <c:pt idx="6580">
                  <c:v>10.999999999999988</c:v>
                </c:pt>
                <c:pt idx="6583">
                  <c:v>10.000000000000009</c:v>
                </c:pt>
                <c:pt idx="6584">
                  <c:v>11.000000000000032</c:v>
                </c:pt>
                <c:pt idx="6585">
                  <c:v>10.999999999999988</c:v>
                </c:pt>
                <c:pt idx="6586">
                  <c:v>10.999999999999988</c:v>
                </c:pt>
                <c:pt idx="6587">
                  <c:v>11.000000000000032</c:v>
                </c:pt>
                <c:pt idx="6590">
                  <c:v>10.000000000000009</c:v>
                </c:pt>
                <c:pt idx="6591">
                  <c:v>10.000000000000009</c:v>
                </c:pt>
                <c:pt idx="6592">
                  <c:v>9.0000000000000302</c:v>
                </c:pt>
                <c:pt idx="6593">
                  <c:v>8.9999999999999858</c:v>
                </c:pt>
                <c:pt idx="6594">
                  <c:v>10.000000000000009</c:v>
                </c:pt>
                <c:pt idx="6597">
                  <c:v>8.0000000000000071</c:v>
                </c:pt>
                <c:pt idx="6598">
                  <c:v>8.0000000000000071</c:v>
                </c:pt>
                <c:pt idx="6599">
                  <c:v>10.000000000000009</c:v>
                </c:pt>
                <c:pt idx="6600">
                  <c:v>10.000000000000009</c:v>
                </c:pt>
                <c:pt idx="6601">
                  <c:v>8.9999999999999858</c:v>
                </c:pt>
                <c:pt idx="6604">
                  <c:v>9.0000000000000302</c:v>
                </c:pt>
                <c:pt idx="6605">
                  <c:v>8.0000000000000071</c:v>
                </c:pt>
                <c:pt idx="6606">
                  <c:v>9.9999999999999645</c:v>
                </c:pt>
                <c:pt idx="6607">
                  <c:v>8.9999999999999858</c:v>
                </c:pt>
                <c:pt idx="6608">
                  <c:v>10.000000000000009</c:v>
                </c:pt>
                <c:pt idx="6611">
                  <c:v>10.000000000000009</c:v>
                </c:pt>
                <c:pt idx="6612">
                  <c:v>8.9999999999999858</c:v>
                </c:pt>
                <c:pt idx="6613">
                  <c:v>9.0000000000000302</c:v>
                </c:pt>
                <c:pt idx="6614">
                  <c:v>10.000000000000009</c:v>
                </c:pt>
                <c:pt idx="6615">
                  <c:v>9.9999999999999645</c:v>
                </c:pt>
                <c:pt idx="6618">
                  <c:v>9.9999999999999645</c:v>
                </c:pt>
                <c:pt idx="6619">
                  <c:v>9.9999999999999645</c:v>
                </c:pt>
                <c:pt idx="6620">
                  <c:v>9.0000000000000302</c:v>
                </c:pt>
                <c:pt idx="6621">
                  <c:v>10.000000000000009</c:v>
                </c:pt>
                <c:pt idx="6622">
                  <c:v>17.000000000000036</c:v>
                </c:pt>
                <c:pt idx="6625">
                  <c:v>17.999999999999972</c:v>
                </c:pt>
                <c:pt idx="6626">
                  <c:v>18.000000000000014</c:v>
                </c:pt>
                <c:pt idx="6627">
                  <c:v>18.000000000000014</c:v>
                </c:pt>
                <c:pt idx="6628">
                  <c:v>17.000000000000036</c:v>
                </c:pt>
                <c:pt idx="6629">
                  <c:v>18.999999999999993</c:v>
                </c:pt>
                <c:pt idx="6632">
                  <c:v>17.999999999999972</c:v>
                </c:pt>
                <c:pt idx="6633">
                  <c:v>20.000000000000018</c:v>
                </c:pt>
                <c:pt idx="6634">
                  <c:v>18.999999999999993</c:v>
                </c:pt>
                <c:pt idx="6635">
                  <c:v>18.000000000000014</c:v>
                </c:pt>
                <c:pt idx="6636">
                  <c:v>18.000000000000014</c:v>
                </c:pt>
                <c:pt idx="6639">
                  <c:v>18.999999999999993</c:v>
                </c:pt>
                <c:pt idx="6640">
                  <c:v>18.999999999999993</c:v>
                </c:pt>
                <c:pt idx="6641">
                  <c:v>20.999999999999996</c:v>
                </c:pt>
                <c:pt idx="6642">
                  <c:v>15.99999999999997</c:v>
                </c:pt>
                <c:pt idx="6643">
                  <c:v>18.000000000000014</c:v>
                </c:pt>
                <c:pt idx="6647">
                  <c:v>17.999999999999972</c:v>
                </c:pt>
                <c:pt idx="6648">
                  <c:v>18.000000000000014</c:v>
                </c:pt>
                <c:pt idx="6649">
                  <c:v>19.999999999999972</c:v>
                </c:pt>
                <c:pt idx="6650">
                  <c:v>24.000000000000021</c:v>
                </c:pt>
                <c:pt idx="6653">
                  <c:v>20.999999999999996</c:v>
                </c:pt>
                <c:pt idx="6654">
                  <c:v>21.999999999999975</c:v>
                </c:pt>
                <c:pt idx="6655">
                  <c:v>23</c:v>
                </c:pt>
                <c:pt idx="6656">
                  <c:v>21.000000000000043</c:v>
                </c:pt>
                <c:pt idx="6661">
                  <c:v>21.000000000000043</c:v>
                </c:pt>
                <c:pt idx="6662">
                  <c:v>21.999999999999975</c:v>
                </c:pt>
                <c:pt idx="6663">
                  <c:v>21.999999999999975</c:v>
                </c:pt>
                <c:pt idx="6664">
                  <c:v>23</c:v>
                </c:pt>
                <c:pt idx="6667">
                  <c:v>23</c:v>
                </c:pt>
                <c:pt idx="6668">
                  <c:v>23</c:v>
                </c:pt>
                <c:pt idx="6669">
                  <c:v>22.000000000000021</c:v>
                </c:pt>
                <c:pt idx="6670">
                  <c:v>22.000000000000021</c:v>
                </c:pt>
                <c:pt idx="6671">
                  <c:v>21.999999999999975</c:v>
                </c:pt>
                <c:pt idx="6674">
                  <c:v>23.000000000000043</c:v>
                </c:pt>
                <c:pt idx="6675">
                  <c:v>23.000000000000043</c:v>
                </c:pt>
                <c:pt idx="6676">
                  <c:v>23.999999999999979</c:v>
                </c:pt>
                <c:pt idx="6677">
                  <c:v>23.999999999999979</c:v>
                </c:pt>
                <c:pt idx="6678">
                  <c:v>27</c:v>
                </c:pt>
                <c:pt idx="6681">
                  <c:v>27</c:v>
                </c:pt>
                <c:pt idx="6682">
                  <c:v>26.000000000000021</c:v>
                </c:pt>
                <c:pt idx="6683">
                  <c:v>26.999999999999957</c:v>
                </c:pt>
                <c:pt idx="6684">
                  <c:v>27.999999999999979</c:v>
                </c:pt>
                <c:pt idx="6685">
                  <c:v>25</c:v>
                </c:pt>
                <c:pt idx="6688">
                  <c:v>25.999999999999979</c:v>
                </c:pt>
                <c:pt idx="6689">
                  <c:v>25</c:v>
                </c:pt>
                <c:pt idx="6690">
                  <c:v>25.999999999999979</c:v>
                </c:pt>
                <c:pt idx="6691">
                  <c:v>27</c:v>
                </c:pt>
                <c:pt idx="6696">
                  <c:v>27</c:v>
                </c:pt>
                <c:pt idx="6697">
                  <c:v>28.000000000000025</c:v>
                </c:pt>
                <c:pt idx="6698">
                  <c:v>27</c:v>
                </c:pt>
                <c:pt idx="6699">
                  <c:v>27</c:v>
                </c:pt>
                <c:pt idx="6702">
                  <c:v>27</c:v>
                </c:pt>
                <c:pt idx="6703">
                  <c:v>25.999999999999979</c:v>
                </c:pt>
                <c:pt idx="6704">
                  <c:v>25</c:v>
                </c:pt>
                <c:pt idx="6705">
                  <c:v>25.999999999999979</c:v>
                </c:pt>
                <c:pt idx="6706">
                  <c:v>26.000000000000021</c:v>
                </c:pt>
                <c:pt idx="6709">
                  <c:v>26.000000000000021</c:v>
                </c:pt>
                <c:pt idx="6710">
                  <c:v>26.000000000000021</c:v>
                </c:pt>
                <c:pt idx="6711">
                  <c:v>22.000000000000021</c:v>
                </c:pt>
                <c:pt idx="6712">
                  <c:v>23</c:v>
                </c:pt>
                <c:pt idx="6713">
                  <c:v>21.999999999999975</c:v>
                </c:pt>
                <c:pt idx="6716">
                  <c:v>23</c:v>
                </c:pt>
                <c:pt idx="6717">
                  <c:v>24.000000000000021</c:v>
                </c:pt>
                <c:pt idx="6718">
                  <c:v>23.999999999999979</c:v>
                </c:pt>
                <c:pt idx="6719">
                  <c:v>24.000000000000021</c:v>
                </c:pt>
                <c:pt idx="6720">
                  <c:v>25</c:v>
                </c:pt>
                <c:pt idx="6723">
                  <c:v>25</c:v>
                </c:pt>
                <c:pt idx="6724">
                  <c:v>25</c:v>
                </c:pt>
                <c:pt idx="6725">
                  <c:v>25</c:v>
                </c:pt>
                <c:pt idx="6726">
                  <c:v>25</c:v>
                </c:pt>
                <c:pt idx="6727">
                  <c:v>27</c:v>
                </c:pt>
                <c:pt idx="6730">
                  <c:v>25.999999999999979</c:v>
                </c:pt>
                <c:pt idx="6731">
                  <c:v>25.999999999999979</c:v>
                </c:pt>
                <c:pt idx="6732">
                  <c:v>25</c:v>
                </c:pt>
                <c:pt idx="6733">
                  <c:v>25.999999999999979</c:v>
                </c:pt>
                <c:pt idx="6734">
                  <c:v>25</c:v>
                </c:pt>
                <c:pt idx="6737">
                  <c:v>25</c:v>
                </c:pt>
                <c:pt idx="6738">
                  <c:v>25</c:v>
                </c:pt>
                <c:pt idx="6739">
                  <c:v>25.999999999999979</c:v>
                </c:pt>
                <c:pt idx="6740">
                  <c:v>23</c:v>
                </c:pt>
                <c:pt idx="6741">
                  <c:v>27</c:v>
                </c:pt>
                <c:pt idx="6745">
                  <c:v>26.000000000000021</c:v>
                </c:pt>
                <c:pt idx="6746">
                  <c:v>24.000000000000021</c:v>
                </c:pt>
                <c:pt idx="6747">
                  <c:v>24.000000000000021</c:v>
                </c:pt>
                <c:pt idx="6748">
                  <c:v>23.999999999999979</c:v>
                </c:pt>
                <c:pt idx="6751">
                  <c:v>21.999999999999975</c:v>
                </c:pt>
                <c:pt idx="6752">
                  <c:v>26.000000000000021</c:v>
                </c:pt>
                <c:pt idx="6753">
                  <c:v>24.000000000000021</c:v>
                </c:pt>
                <c:pt idx="6754">
                  <c:v>25</c:v>
                </c:pt>
                <c:pt idx="6755">
                  <c:v>24.000000000000021</c:v>
                </c:pt>
                <c:pt idx="6758">
                  <c:v>23</c:v>
                </c:pt>
                <c:pt idx="6759">
                  <c:v>24.000000000000021</c:v>
                </c:pt>
                <c:pt idx="6760">
                  <c:v>24.000000000000021</c:v>
                </c:pt>
                <c:pt idx="6761">
                  <c:v>28.000000000000025</c:v>
                </c:pt>
                <c:pt idx="6762">
                  <c:v>24.000000000000021</c:v>
                </c:pt>
                <c:pt idx="6765">
                  <c:v>25</c:v>
                </c:pt>
                <c:pt idx="6766">
                  <c:v>25</c:v>
                </c:pt>
                <c:pt idx="6767">
                  <c:v>24.000000000000021</c:v>
                </c:pt>
                <c:pt idx="6768">
                  <c:v>24.000000000000021</c:v>
                </c:pt>
                <c:pt idx="6769">
                  <c:v>23.999999999999979</c:v>
                </c:pt>
                <c:pt idx="6772">
                  <c:v>21.000000000000043</c:v>
                </c:pt>
                <c:pt idx="6773">
                  <c:v>22.000000000000021</c:v>
                </c:pt>
                <c:pt idx="6774">
                  <c:v>22.999999999999954</c:v>
                </c:pt>
                <c:pt idx="6775">
                  <c:v>24.000000000000021</c:v>
                </c:pt>
                <c:pt idx="6776">
                  <c:v>21.000000000000043</c:v>
                </c:pt>
                <c:pt idx="6779">
                  <c:v>22.000000000000021</c:v>
                </c:pt>
                <c:pt idx="6780">
                  <c:v>20.999999999999996</c:v>
                </c:pt>
                <c:pt idx="6781">
                  <c:v>22.000000000000021</c:v>
                </c:pt>
                <c:pt idx="6782">
                  <c:v>24.000000000000021</c:v>
                </c:pt>
                <c:pt idx="6783">
                  <c:v>21.999999999999975</c:v>
                </c:pt>
                <c:pt idx="6786">
                  <c:v>22.999999999999954</c:v>
                </c:pt>
                <c:pt idx="6787">
                  <c:v>22.000000000000021</c:v>
                </c:pt>
                <c:pt idx="6788">
                  <c:v>20.999999999999996</c:v>
                </c:pt>
                <c:pt idx="6789">
                  <c:v>20.999999999999996</c:v>
                </c:pt>
                <c:pt idx="6790">
                  <c:v>20.999999999999996</c:v>
                </c:pt>
                <c:pt idx="6793">
                  <c:v>20.000000000000018</c:v>
                </c:pt>
                <c:pt idx="6794">
                  <c:v>20.999999999999996</c:v>
                </c:pt>
                <c:pt idx="6795">
                  <c:v>20.999999999999996</c:v>
                </c:pt>
                <c:pt idx="6796">
                  <c:v>21.000000000000043</c:v>
                </c:pt>
                <c:pt idx="6797">
                  <c:v>22.000000000000021</c:v>
                </c:pt>
                <c:pt idx="6801">
                  <c:v>21.999999999999975</c:v>
                </c:pt>
                <c:pt idx="6802">
                  <c:v>20.999999999999996</c:v>
                </c:pt>
                <c:pt idx="6803">
                  <c:v>21.999999999999975</c:v>
                </c:pt>
                <c:pt idx="6804">
                  <c:v>21.999999999999975</c:v>
                </c:pt>
                <c:pt idx="6807">
                  <c:v>20.999999999999996</c:v>
                </c:pt>
                <c:pt idx="6808">
                  <c:v>23</c:v>
                </c:pt>
                <c:pt idx="6809">
                  <c:v>20.999999999999996</c:v>
                </c:pt>
                <c:pt idx="6810">
                  <c:v>22.000000000000021</c:v>
                </c:pt>
                <c:pt idx="6811">
                  <c:v>20.999999999999996</c:v>
                </c:pt>
                <c:pt idx="6814">
                  <c:v>20.999999999999996</c:v>
                </c:pt>
                <c:pt idx="6815">
                  <c:v>23</c:v>
                </c:pt>
                <c:pt idx="6816">
                  <c:v>23</c:v>
                </c:pt>
                <c:pt idx="6817">
                  <c:v>20.999999999999996</c:v>
                </c:pt>
                <c:pt idx="6818">
                  <c:v>22.000000000000021</c:v>
                </c:pt>
                <c:pt idx="6821">
                  <c:v>23</c:v>
                </c:pt>
                <c:pt idx="6822">
                  <c:v>24.000000000000021</c:v>
                </c:pt>
                <c:pt idx="6823">
                  <c:v>22.000000000000021</c:v>
                </c:pt>
                <c:pt idx="6824">
                  <c:v>23</c:v>
                </c:pt>
                <c:pt idx="6825">
                  <c:v>21.000000000000043</c:v>
                </c:pt>
                <c:pt idx="6828">
                  <c:v>21.000000000000043</c:v>
                </c:pt>
                <c:pt idx="6829">
                  <c:v>22.000000000000021</c:v>
                </c:pt>
                <c:pt idx="6830">
                  <c:v>20.999999999999996</c:v>
                </c:pt>
                <c:pt idx="6831">
                  <c:v>20.000000000000018</c:v>
                </c:pt>
                <c:pt idx="6832">
                  <c:v>20.000000000000018</c:v>
                </c:pt>
                <c:pt idx="6835">
                  <c:v>20.999999999999996</c:v>
                </c:pt>
                <c:pt idx="6836">
                  <c:v>20.999999999999996</c:v>
                </c:pt>
                <c:pt idx="6837">
                  <c:v>21.999999999999975</c:v>
                </c:pt>
                <c:pt idx="6838">
                  <c:v>20.000000000000018</c:v>
                </c:pt>
                <c:pt idx="6839">
                  <c:v>21.999999999999975</c:v>
                </c:pt>
                <c:pt idx="6842">
                  <c:v>20.999999999999996</c:v>
                </c:pt>
                <c:pt idx="6843">
                  <c:v>23</c:v>
                </c:pt>
                <c:pt idx="6844">
                  <c:v>22.000000000000021</c:v>
                </c:pt>
                <c:pt idx="6845">
                  <c:v>24.000000000000021</c:v>
                </c:pt>
                <c:pt idx="6846">
                  <c:v>20.999999999999996</c:v>
                </c:pt>
                <c:pt idx="6849">
                  <c:v>20.999999999999996</c:v>
                </c:pt>
                <c:pt idx="6850">
                  <c:v>19.999999999999972</c:v>
                </c:pt>
                <c:pt idx="6851">
                  <c:v>19.999999999999972</c:v>
                </c:pt>
                <c:pt idx="6852">
                  <c:v>19.999999999999972</c:v>
                </c:pt>
                <c:pt idx="6853">
                  <c:v>20.000000000000018</c:v>
                </c:pt>
                <c:pt idx="6856">
                  <c:v>19.999999999999972</c:v>
                </c:pt>
                <c:pt idx="6857">
                  <c:v>20.000000000000018</c:v>
                </c:pt>
                <c:pt idx="6858">
                  <c:v>20.000000000000018</c:v>
                </c:pt>
                <c:pt idx="6859">
                  <c:v>20.000000000000018</c:v>
                </c:pt>
                <c:pt idx="6860">
                  <c:v>20.000000000000018</c:v>
                </c:pt>
                <c:pt idx="6863">
                  <c:v>20.999999999999996</c:v>
                </c:pt>
                <c:pt idx="6864">
                  <c:v>18.000000000000014</c:v>
                </c:pt>
                <c:pt idx="6865">
                  <c:v>20.000000000000018</c:v>
                </c:pt>
                <c:pt idx="6866">
                  <c:v>20.000000000000018</c:v>
                </c:pt>
                <c:pt idx="6867">
                  <c:v>18.999999999999993</c:v>
                </c:pt>
                <c:pt idx="6870">
                  <c:v>20.999999999999996</c:v>
                </c:pt>
                <c:pt idx="6871">
                  <c:v>18.999999999999993</c:v>
                </c:pt>
                <c:pt idx="6872">
                  <c:v>22.000000000000021</c:v>
                </c:pt>
                <c:pt idx="6873">
                  <c:v>20.000000000000018</c:v>
                </c:pt>
                <c:pt idx="6877">
                  <c:v>19.999999999999972</c:v>
                </c:pt>
                <c:pt idx="6878">
                  <c:v>20.000000000000018</c:v>
                </c:pt>
                <c:pt idx="6879">
                  <c:v>22.000000000000021</c:v>
                </c:pt>
                <c:pt idx="6880">
                  <c:v>20.000000000000018</c:v>
                </c:pt>
                <c:pt idx="6881">
                  <c:v>20.000000000000018</c:v>
                </c:pt>
                <c:pt idx="6884">
                  <c:v>18.999999999999993</c:v>
                </c:pt>
                <c:pt idx="6885">
                  <c:v>19.000000000000039</c:v>
                </c:pt>
                <c:pt idx="6886">
                  <c:v>21.999999999999975</c:v>
                </c:pt>
                <c:pt idx="6887">
                  <c:v>20.999999999999996</c:v>
                </c:pt>
                <c:pt idx="6888">
                  <c:v>21.999999999999975</c:v>
                </c:pt>
                <c:pt idx="6891">
                  <c:v>20.999999999999996</c:v>
                </c:pt>
                <c:pt idx="6892">
                  <c:v>20.000000000000018</c:v>
                </c:pt>
                <c:pt idx="6893">
                  <c:v>20.000000000000018</c:v>
                </c:pt>
                <c:pt idx="6894">
                  <c:v>20.999999999999996</c:v>
                </c:pt>
                <c:pt idx="6895">
                  <c:v>20.000000000000018</c:v>
                </c:pt>
                <c:pt idx="6898">
                  <c:v>19.999999999999972</c:v>
                </c:pt>
                <c:pt idx="6899">
                  <c:v>19.999999999999972</c:v>
                </c:pt>
                <c:pt idx="6900">
                  <c:v>16.999999999999993</c:v>
                </c:pt>
                <c:pt idx="6901">
                  <c:v>16.999999999999993</c:v>
                </c:pt>
                <c:pt idx="6902">
                  <c:v>17.999999999999972</c:v>
                </c:pt>
                <c:pt idx="6905">
                  <c:v>18.999999999999993</c:v>
                </c:pt>
                <c:pt idx="6906">
                  <c:v>18.999999999999993</c:v>
                </c:pt>
                <c:pt idx="6907">
                  <c:v>18.999999999999993</c:v>
                </c:pt>
                <c:pt idx="6908">
                  <c:v>17.999999999999972</c:v>
                </c:pt>
                <c:pt idx="6909">
                  <c:v>18.999999999999993</c:v>
                </c:pt>
                <c:pt idx="6912">
                  <c:v>18.999999999999993</c:v>
                </c:pt>
                <c:pt idx="6913">
                  <c:v>18.999999999999993</c:v>
                </c:pt>
                <c:pt idx="6914">
                  <c:v>18.999999999999993</c:v>
                </c:pt>
                <c:pt idx="6915">
                  <c:v>18.999999999999993</c:v>
                </c:pt>
                <c:pt idx="6916">
                  <c:v>18.000000000000014</c:v>
                </c:pt>
                <c:pt idx="6919">
                  <c:v>18.999999999999993</c:v>
                </c:pt>
                <c:pt idx="6920">
                  <c:v>18.999999999999993</c:v>
                </c:pt>
                <c:pt idx="6921">
                  <c:v>20.000000000000018</c:v>
                </c:pt>
                <c:pt idx="6922">
                  <c:v>18.999999999999993</c:v>
                </c:pt>
                <c:pt idx="6923">
                  <c:v>20.000000000000018</c:v>
                </c:pt>
                <c:pt idx="6926">
                  <c:v>19.000000000000039</c:v>
                </c:pt>
                <c:pt idx="6927">
                  <c:v>19.999999999999972</c:v>
                </c:pt>
                <c:pt idx="6928">
                  <c:v>20.000000000000018</c:v>
                </c:pt>
                <c:pt idx="6929">
                  <c:v>20.000000000000018</c:v>
                </c:pt>
                <c:pt idx="6930">
                  <c:v>20.999999999999996</c:v>
                </c:pt>
                <c:pt idx="6934">
                  <c:v>20.999999999999996</c:v>
                </c:pt>
                <c:pt idx="6935">
                  <c:v>21.000000000000043</c:v>
                </c:pt>
                <c:pt idx="6936">
                  <c:v>21.000000000000043</c:v>
                </c:pt>
                <c:pt idx="6937">
                  <c:v>20.999999999999996</c:v>
                </c:pt>
                <c:pt idx="6940">
                  <c:v>22.000000000000021</c:v>
                </c:pt>
                <c:pt idx="6941">
                  <c:v>22.000000000000021</c:v>
                </c:pt>
                <c:pt idx="6942">
                  <c:v>22.000000000000021</c:v>
                </c:pt>
                <c:pt idx="6943">
                  <c:v>22.000000000000021</c:v>
                </c:pt>
                <c:pt idx="6947">
                  <c:v>23</c:v>
                </c:pt>
                <c:pt idx="6948">
                  <c:v>22.000000000000021</c:v>
                </c:pt>
                <c:pt idx="6949">
                  <c:v>23</c:v>
                </c:pt>
                <c:pt idx="6950">
                  <c:v>20.999999999999996</c:v>
                </c:pt>
                <c:pt idx="6951">
                  <c:v>29.000000000000004</c:v>
                </c:pt>
                <c:pt idx="6954">
                  <c:v>27.999999999999979</c:v>
                </c:pt>
                <c:pt idx="6955">
                  <c:v>28.000000000000025</c:v>
                </c:pt>
                <c:pt idx="6956">
                  <c:v>27.999999999999979</c:v>
                </c:pt>
                <c:pt idx="6957">
                  <c:v>29.999999999999982</c:v>
                </c:pt>
                <c:pt idx="6958">
                  <c:v>30.000000000000028</c:v>
                </c:pt>
                <c:pt idx="6961">
                  <c:v>30.000000000000028</c:v>
                </c:pt>
                <c:pt idx="6962">
                  <c:v>28.000000000000025</c:v>
                </c:pt>
                <c:pt idx="6963">
                  <c:v>28.000000000000025</c:v>
                </c:pt>
                <c:pt idx="6964">
                  <c:v>29.000000000000004</c:v>
                </c:pt>
                <c:pt idx="6965">
                  <c:v>28.999999999999957</c:v>
                </c:pt>
                <c:pt idx="6968">
                  <c:v>29.000000000000004</c:v>
                </c:pt>
                <c:pt idx="6969">
                  <c:v>29.000000000000004</c:v>
                </c:pt>
                <c:pt idx="6970">
                  <c:v>29.999999999999982</c:v>
                </c:pt>
                <c:pt idx="6971">
                  <c:v>30.000000000000028</c:v>
                </c:pt>
                <c:pt idx="6972">
                  <c:v>29.000000000000004</c:v>
                </c:pt>
                <c:pt idx="6975">
                  <c:v>27</c:v>
                </c:pt>
                <c:pt idx="6976">
                  <c:v>28.999999999999957</c:v>
                </c:pt>
                <c:pt idx="6977">
                  <c:v>29.000000000000004</c:v>
                </c:pt>
                <c:pt idx="6978">
                  <c:v>29.000000000000004</c:v>
                </c:pt>
                <c:pt idx="6979">
                  <c:v>29.000000000000004</c:v>
                </c:pt>
                <c:pt idx="6982">
                  <c:v>28.000000000000025</c:v>
                </c:pt>
                <c:pt idx="6983">
                  <c:v>29.999999999999982</c:v>
                </c:pt>
                <c:pt idx="6984">
                  <c:v>28.000000000000025</c:v>
                </c:pt>
                <c:pt idx="6985">
                  <c:v>29.000000000000004</c:v>
                </c:pt>
                <c:pt idx="6986">
                  <c:v>29.999999999999982</c:v>
                </c:pt>
                <c:pt idx="6989">
                  <c:v>29.000000000000004</c:v>
                </c:pt>
                <c:pt idx="6990">
                  <c:v>27.999999999999979</c:v>
                </c:pt>
                <c:pt idx="6991">
                  <c:v>28.000000000000025</c:v>
                </c:pt>
                <c:pt idx="6992">
                  <c:v>27.999999999999979</c:v>
                </c:pt>
                <c:pt idx="6993">
                  <c:v>27.999999999999979</c:v>
                </c:pt>
                <c:pt idx="6996">
                  <c:v>29.000000000000004</c:v>
                </c:pt>
                <c:pt idx="6997">
                  <c:v>29.000000000000004</c:v>
                </c:pt>
                <c:pt idx="6998">
                  <c:v>29.000000000000004</c:v>
                </c:pt>
                <c:pt idx="6999">
                  <c:v>30.000000000000028</c:v>
                </c:pt>
                <c:pt idx="7000">
                  <c:v>27.999999999999979</c:v>
                </c:pt>
                <c:pt idx="7004">
                  <c:v>29.999999999999982</c:v>
                </c:pt>
                <c:pt idx="7005">
                  <c:v>29.000000000000004</c:v>
                </c:pt>
                <c:pt idx="7006">
                  <c:v>28.000000000000025</c:v>
                </c:pt>
                <c:pt idx="7007">
                  <c:v>29.000000000000004</c:v>
                </c:pt>
                <c:pt idx="7010">
                  <c:v>29.000000000000004</c:v>
                </c:pt>
                <c:pt idx="7011">
                  <c:v>28.999999999999957</c:v>
                </c:pt>
                <c:pt idx="7012">
                  <c:v>30.000000000000028</c:v>
                </c:pt>
                <c:pt idx="7013">
                  <c:v>31.000000000000007</c:v>
                </c:pt>
                <c:pt idx="7014">
                  <c:v>30.000000000000028</c:v>
                </c:pt>
                <c:pt idx="7017">
                  <c:v>29.999999999999982</c:v>
                </c:pt>
                <c:pt idx="7018">
                  <c:v>29.000000000000004</c:v>
                </c:pt>
                <c:pt idx="7019">
                  <c:v>30.000000000000028</c:v>
                </c:pt>
                <c:pt idx="7020">
                  <c:v>29.999999999999982</c:v>
                </c:pt>
                <c:pt idx="7021">
                  <c:v>30.999999999999961</c:v>
                </c:pt>
                <c:pt idx="7024">
                  <c:v>30.000000000000028</c:v>
                </c:pt>
                <c:pt idx="7025">
                  <c:v>29.999999999999982</c:v>
                </c:pt>
                <c:pt idx="7026">
                  <c:v>30.999999999999961</c:v>
                </c:pt>
                <c:pt idx="7027">
                  <c:v>29.999999999999982</c:v>
                </c:pt>
                <c:pt idx="7028">
                  <c:v>30.000000000000028</c:v>
                </c:pt>
                <c:pt idx="7031">
                  <c:v>30.999999999999961</c:v>
                </c:pt>
                <c:pt idx="7032">
                  <c:v>31.00000000000005</c:v>
                </c:pt>
                <c:pt idx="7033">
                  <c:v>33.999999999999986</c:v>
                </c:pt>
                <c:pt idx="7034">
                  <c:v>32.000000000000028</c:v>
                </c:pt>
                <c:pt idx="7035">
                  <c:v>30.999999999999961</c:v>
                </c:pt>
                <c:pt idx="7038">
                  <c:v>33.999999999999986</c:v>
                </c:pt>
                <c:pt idx="7039">
                  <c:v>34.000000000000028</c:v>
                </c:pt>
                <c:pt idx="7040">
                  <c:v>31.999999999999986</c:v>
                </c:pt>
                <c:pt idx="7041">
                  <c:v>36.999999999999964</c:v>
                </c:pt>
                <c:pt idx="7046">
                  <c:v>31.999999999999986</c:v>
                </c:pt>
                <c:pt idx="7047">
                  <c:v>34.000000000000028</c:v>
                </c:pt>
                <c:pt idx="7048">
                  <c:v>31.999999999999986</c:v>
                </c:pt>
                <c:pt idx="7053">
                  <c:v>32.999999999999964</c:v>
                </c:pt>
                <c:pt idx="7054">
                  <c:v>35.000000000000007</c:v>
                </c:pt>
                <c:pt idx="7055">
                  <c:v>33.000000000000007</c:v>
                </c:pt>
                <c:pt idx="7056">
                  <c:v>33.000000000000007</c:v>
                </c:pt>
                <c:pt idx="7060">
                  <c:v>29.000000000000004</c:v>
                </c:pt>
                <c:pt idx="7061">
                  <c:v>31.99999999999994</c:v>
                </c:pt>
                <c:pt idx="7062">
                  <c:v>32.000000000000028</c:v>
                </c:pt>
                <c:pt idx="7063">
                  <c:v>31.99999999999994</c:v>
                </c:pt>
                <c:pt idx="7066">
                  <c:v>31.999999999999986</c:v>
                </c:pt>
                <c:pt idx="7067">
                  <c:v>30.999999999999961</c:v>
                </c:pt>
                <c:pt idx="7068">
                  <c:v>30.999999999999961</c:v>
                </c:pt>
                <c:pt idx="7069">
                  <c:v>29.999999999999982</c:v>
                </c:pt>
                <c:pt idx="7070">
                  <c:v>29.999999999999982</c:v>
                </c:pt>
                <c:pt idx="7073">
                  <c:v>32.000000000000028</c:v>
                </c:pt>
                <c:pt idx="7074">
                  <c:v>33.000000000000007</c:v>
                </c:pt>
                <c:pt idx="7075">
                  <c:v>30.000000000000071</c:v>
                </c:pt>
                <c:pt idx="7076">
                  <c:v>30.000000000000071</c:v>
                </c:pt>
                <c:pt idx="7077">
                  <c:v>29.999999999999982</c:v>
                </c:pt>
                <c:pt idx="7080">
                  <c:v>31.000000000000007</c:v>
                </c:pt>
                <c:pt idx="7081">
                  <c:v>33.000000000000007</c:v>
                </c:pt>
                <c:pt idx="7082">
                  <c:v>29.999999999999982</c:v>
                </c:pt>
                <c:pt idx="7083">
                  <c:v>31.000000000000007</c:v>
                </c:pt>
                <c:pt idx="7084">
                  <c:v>32.999999999999964</c:v>
                </c:pt>
                <c:pt idx="7087">
                  <c:v>33.00000000000005</c:v>
                </c:pt>
                <c:pt idx="7088">
                  <c:v>34.000000000000028</c:v>
                </c:pt>
                <c:pt idx="7089">
                  <c:v>34.000000000000028</c:v>
                </c:pt>
                <c:pt idx="7090">
                  <c:v>32.000000000000028</c:v>
                </c:pt>
                <c:pt idx="7091">
                  <c:v>33.000000000000007</c:v>
                </c:pt>
                <c:pt idx="7094">
                  <c:v>32.999999999999964</c:v>
                </c:pt>
                <c:pt idx="7095">
                  <c:v>33.000000000000007</c:v>
                </c:pt>
                <c:pt idx="7096">
                  <c:v>32.000000000000028</c:v>
                </c:pt>
                <c:pt idx="7097">
                  <c:v>31.99999999999994</c:v>
                </c:pt>
                <c:pt idx="7098">
                  <c:v>31.000000000000007</c:v>
                </c:pt>
                <c:pt idx="7102">
                  <c:v>32.999999999999964</c:v>
                </c:pt>
                <c:pt idx="7103">
                  <c:v>31.00000000000005</c:v>
                </c:pt>
                <c:pt idx="7104">
                  <c:v>32.999999999999964</c:v>
                </c:pt>
                <c:pt idx="7105">
                  <c:v>31.999999999999986</c:v>
                </c:pt>
                <c:pt idx="7108">
                  <c:v>33.000000000000007</c:v>
                </c:pt>
                <c:pt idx="7109">
                  <c:v>31.99999999999994</c:v>
                </c:pt>
                <c:pt idx="7110">
                  <c:v>32.000000000000028</c:v>
                </c:pt>
                <c:pt idx="7111">
                  <c:v>32.000000000000028</c:v>
                </c:pt>
                <c:pt idx="7112">
                  <c:v>33.000000000000007</c:v>
                </c:pt>
                <c:pt idx="7115">
                  <c:v>34.000000000000071</c:v>
                </c:pt>
                <c:pt idx="7116">
                  <c:v>32.000000000000028</c:v>
                </c:pt>
                <c:pt idx="7117">
                  <c:v>32.000000000000028</c:v>
                </c:pt>
                <c:pt idx="7118">
                  <c:v>33.000000000000007</c:v>
                </c:pt>
                <c:pt idx="7119">
                  <c:v>30.000000000000071</c:v>
                </c:pt>
                <c:pt idx="7122">
                  <c:v>31.99999999999994</c:v>
                </c:pt>
                <c:pt idx="7123">
                  <c:v>29.999999999999982</c:v>
                </c:pt>
                <c:pt idx="7124">
                  <c:v>31.00000000000005</c:v>
                </c:pt>
                <c:pt idx="7125">
                  <c:v>29.999999999999982</c:v>
                </c:pt>
                <c:pt idx="7126">
                  <c:v>30.000000000000071</c:v>
                </c:pt>
                <c:pt idx="7129">
                  <c:v>30.999999999999961</c:v>
                </c:pt>
                <c:pt idx="7130">
                  <c:v>30.000000000000071</c:v>
                </c:pt>
                <c:pt idx="7131">
                  <c:v>31.99999999999994</c:v>
                </c:pt>
                <c:pt idx="7132">
                  <c:v>30.999999999999961</c:v>
                </c:pt>
                <c:pt idx="7133">
                  <c:v>30.999999999999961</c:v>
                </c:pt>
                <c:pt idx="7136">
                  <c:v>31.000000000000007</c:v>
                </c:pt>
                <c:pt idx="7137">
                  <c:v>31.999999999999986</c:v>
                </c:pt>
                <c:pt idx="7138">
                  <c:v>30.999999999999961</c:v>
                </c:pt>
                <c:pt idx="7139">
                  <c:v>29.999999999999982</c:v>
                </c:pt>
                <c:pt idx="7140">
                  <c:v>32.000000000000028</c:v>
                </c:pt>
                <c:pt idx="7143">
                  <c:v>30.999999999999961</c:v>
                </c:pt>
                <c:pt idx="7144">
                  <c:v>31.000000000000007</c:v>
                </c:pt>
                <c:pt idx="7145">
                  <c:v>32.999999999999964</c:v>
                </c:pt>
                <c:pt idx="7146">
                  <c:v>31.000000000000007</c:v>
                </c:pt>
                <c:pt idx="7147">
                  <c:v>30.999999999999961</c:v>
                </c:pt>
                <c:pt idx="7150">
                  <c:v>31.999999999999986</c:v>
                </c:pt>
                <c:pt idx="7151">
                  <c:v>31.000000000000007</c:v>
                </c:pt>
                <c:pt idx="7152">
                  <c:v>31.00000000000005</c:v>
                </c:pt>
                <c:pt idx="7153">
                  <c:v>31.000000000000007</c:v>
                </c:pt>
                <c:pt idx="7154">
                  <c:v>30.000000000000028</c:v>
                </c:pt>
                <c:pt idx="7157">
                  <c:v>30.999999999999961</c:v>
                </c:pt>
                <c:pt idx="7158">
                  <c:v>29.999999999999982</c:v>
                </c:pt>
                <c:pt idx="7159">
                  <c:v>30.000000000000028</c:v>
                </c:pt>
                <c:pt idx="7160">
                  <c:v>29.999999999999982</c:v>
                </c:pt>
                <c:pt idx="7161">
                  <c:v>30.999999999999961</c:v>
                </c:pt>
                <c:pt idx="7164">
                  <c:v>29.999999999999982</c:v>
                </c:pt>
                <c:pt idx="7166">
                  <c:v>29.999999999999982</c:v>
                </c:pt>
                <c:pt idx="7167">
                  <c:v>30.000000000000028</c:v>
                </c:pt>
                <c:pt idx="7168">
                  <c:v>28.999999999999957</c:v>
                </c:pt>
                <c:pt idx="7171">
                  <c:v>29.999999999999982</c:v>
                </c:pt>
                <c:pt idx="7172">
                  <c:v>30.999999999999961</c:v>
                </c:pt>
                <c:pt idx="7173">
                  <c:v>30.999999999999961</c:v>
                </c:pt>
                <c:pt idx="7174">
                  <c:v>30.999999999999961</c:v>
                </c:pt>
                <c:pt idx="7175">
                  <c:v>30.999999999999961</c:v>
                </c:pt>
                <c:pt idx="7178">
                  <c:v>31.00000000000005</c:v>
                </c:pt>
                <c:pt idx="7179">
                  <c:v>31.999999999999986</c:v>
                </c:pt>
                <c:pt idx="7180">
                  <c:v>31.000000000000007</c:v>
                </c:pt>
                <c:pt idx="7181">
                  <c:v>31.00000000000005</c:v>
                </c:pt>
                <c:pt idx="7182">
                  <c:v>31.00000000000005</c:v>
                </c:pt>
                <c:pt idx="7185">
                  <c:v>30.999999999999961</c:v>
                </c:pt>
                <c:pt idx="7186">
                  <c:v>31.999999999999986</c:v>
                </c:pt>
                <c:pt idx="7187">
                  <c:v>31.000000000000007</c:v>
                </c:pt>
                <c:pt idx="7188">
                  <c:v>29.999999999999982</c:v>
                </c:pt>
                <c:pt idx="7189">
                  <c:v>29.999999999999982</c:v>
                </c:pt>
                <c:pt idx="7192">
                  <c:v>28.000000000000025</c:v>
                </c:pt>
                <c:pt idx="7193">
                  <c:v>30.999999999999961</c:v>
                </c:pt>
                <c:pt idx="7194">
                  <c:v>30.999999999999961</c:v>
                </c:pt>
                <c:pt idx="7195">
                  <c:v>29.999999999999982</c:v>
                </c:pt>
                <c:pt idx="7196">
                  <c:v>28.999999999999957</c:v>
                </c:pt>
                <c:pt idx="7199">
                  <c:v>29.999999999999982</c:v>
                </c:pt>
                <c:pt idx="7200">
                  <c:v>31.999999999999986</c:v>
                </c:pt>
                <c:pt idx="7201">
                  <c:v>30.000000000000028</c:v>
                </c:pt>
                <c:pt idx="7202">
                  <c:v>29.999999999999982</c:v>
                </c:pt>
                <c:pt idx="7203">
                  <c:v>30.999999999999961</c:v>
                </c:pt>
                <c:pt idx="7206">
                  <c:v>31.000000000000007</c:v>
                </c:pt>
                <c:pt idx="7207">
                  <c:v>29.000000000000004</c:v>
                </c:pt>
                <c:pt idx="7208">
                  <c:v>28.999999999999957</c:v>
                </c:pt>
                <c:pt idx="7209">
                  <c:v>28.999999999999957</c:v>
                </c:pt>
                <c:pt idx="7210">
                  <c:v>30.999999999999961</c:v>
                </c:pt>
                <c:pt idx="7213">
                  <c:v>30.000000000000028</c:v>
                </c:pt>
                <c:pt idx="7214">
                  <c:v>30.000000000000028</c:v>
                </c:pt>
                <c:pt idx="7215">
                  <c:v>30.000000000000028</c:v>
                </c:pt>
                <c:pt idx="7216">
                  <c:v>30.999999999999961</c:v>
                </c:pt>
                <c:pt idx="7217">
                  <c:v>31.000000000000007</c:v>
                </c:pt>
                <c:pt idx="7220">
                  <c:v>29.999999999999982</c:v>
                </c:pt>
                <c:pt idx="7221">
                  <c:v>29.000000000000004</c:v>
                </c:pt>
                <c:pt idx="7222">
                  <c:v>28.000000000000025</c:v>
                </c:pt>
                <c:pt idx="7223">
                  <c:v>27.999999999999936</c:v>
                </c:pt>
                <c:pt idx="7224">
                  <c:v>27</c:v>
                </c:pt>
                <c:pt idx="7227">
                  <c:v>28.000000000000025</c:v>
                </c:pt>
                <c:pt idx="7228">
                  <c:v>28.000000000000025</c:v>
                </c:pt>
                <c:pt idx="7229">
                  <c:v>29.000000000000004</c:v>
                </c:pt>
                <c:pt idx="7230">
                  <c:v>29.000000000000004</c:v>
                </c:pt>
                <c:pt idx="7231">
                  <c:v>29.000000000000004</c:v>
                </c:pt>
                <c:pt idx="7234">
                  <c:v>29.000000000000004</c:v>
                </c:pt>
                <c:pt idx="7235">
                  <c:v>30.000000000000028</c:v>
                </c:pt>
                <c:pt idx="7236">
                  <c:v>27.999999999999979</c:v>
                </c:pt>
                <c:pt idx="7237">
                  <c:v>29.00000000000005</c:v>
                </c:pt>
                <c:pt idx="7238">
                  <c:v>28.000000000000025</c:v>
                </c:pt>
                <c:pt idx="7241">
                  <c:v>28.000000000000025</c:v>
                </c:pt>
                <c:pt idx="7242">
                  <c:v>25.999999999999979</c:v>
                </c:pt>
                <c:pt idx="7243">
                  <c:v>25.999999999999979</c:v>
                </c:pt>
                <c:pt idx="7244">
                  <c:v>26.000000000000021</c:v>
                </c:pt>
                <c:pt idx="7245">
                  <c:v>27.000000000000046</c:v>
                </c:pt>
                <c:pt idx="7248">
                  <c:v>25.999999999999979</c:v>
                </c:pt>
                <c:pt idx="7249">
                  <c:v>25.999999999999979</c:v>
                </c:pt>
                <c:pt idx="7250">
                  <c:v>25</c:v>
                </c:pt>
                <c:pt idx="7251">
                  <c:v>26.999999999999957</c:v>
                </c:pt>
                <c:pt idx="7252">
                  <c:v>27.000000000000046</c:v>
                </c:pt>
                <c:pt idx="7255">
                  <c:v>25.999999999999979</c:v>
                </c:pt>
                <c:pt idx="7256">
                  <c:v>25.999999999999979</c:v>
                </c:pt>
                <c:pt idx="7257">
                  <c:v>25</c:v>
                </c:pt>
                <c:pt idx="7258">
                  <c:v>25</c:v>
                </c:pt>
                <c:pt idx="7259">
                  <c:v>24.999999999999957</c:v>
                </c:pt>
                <c:pt idx="7262">
                  <c:v>25.999999999999979</c:v>
                </c:pt>
                <c:pt idx="7263">
                  <c:v>25.999999999999979</c:v>
                </c:pt>
                <c:pt idx="7264">
                  <c:v>25.999999999999979</c:v>
                </c:pt>
                <c:pt idx="7265">
                  <c:v>25</c:v>
                </c:pt>
                <c:pt idx="7266">
                  <c:v>25</c:v>
                </c:pt>
                <c:pt idx="7269">
                  <c:v>25</c:v>
                </c:pt>
                <c:pt idx="7270">
                  <c:v>25</c:v>
                </c:pt>
                <c:pt idx="7271">
                  <c:v>24.000000000000021</c:v>
                </c:pt>
                <c:pt idx="7272">
                  <c:v>25</c:v>
                </c:pt>
                <c:pt idx="7273">
                  <c:v>25</c:v>
                </c:pt>
                <c:pt idx="7276">
                  <c:v>27</c:v>
                </c:pt>
                <c:pt idx="7277">
                  <c:v>27</c:v>
                </c:pt>
                <c:pt idx="7278">
                  <c:v>25.999999999999979</c:v>
                </c:pt>
                <c:pt idx="7279">
                  <c:v>25.999999999999979</c:v>
                </c:pt>
                <c:pt idx="7280">
                  <c:v>25.999999999999979</c:v>
                </c:pt>
                <c:pt idx="7283">
                  <c:v>26.000000000000021</c:v>
                </c:pt>
                <c:pt idx="7284">
                  <c:v>25</c:v>
                </c:pt>
                <c:pt idx="7285">
                  <c:v>25.999999999999979</c:v>
                </c:pt>
                <c:pt idx="7286">
                  <c:v>28.000000000000025</c:v>
                </c:pt>
                <c:pt idx="7287">
                  <c:v>27.999999999999936</c:v>
                </c:pt>
                <c:pt idx="7290">
                  <c:v>27.000000000000046</c:v>
                </c:pt>
                <c:pt idx="7291">
                  <c:v>28.000000000000025</c:v>
                </c:pt>
                <c:pt idx="7292">
                  <c:v>27.999999999999979</c:v>
                </c:pt>
                <c:pt idx="7293">
                  <c:v>27</c:v>
                </c:pt>
                <c:pt idx="7294">
                  <c:v>27</c:v>
                </c:pt>
                <c:pt idx="7299">
                  <c:v>27.000000000000046</c:v>
                </c:pt>
                <c:pt idx="7300">
                  <c:v>27</c:v>
                </c:pt>
                <c:pt idx="7301">
                  <c:v>25.000000000000043</c:v>
                </c:pt>
                <c:pt idx="7305">
                  <c:v>25.999999999999979</c:v>
                </c:pt>
                <c:pt idx="7306">
                  <c:v>23.999999999999979</c:v>
                </c:pt>
                <c:pt idx="7307">
                  <c:v>26.000000000000021</c:v>
                </c:pt>
                <c:pt idx="7308">
                  <c:v>25</c:v>
                </c:pt>
                <c:pt idx="7311">
                  <c:v>26.000000000000068</c:v>
                </c:pt>
                <c:pt idx="7312">
                  <c:v>25.000000000000043</c:v>
                </c:pt>
                <c:pt idx="7313">
                  <c:v>24.000000000000021</c:v>
                </c:pt>
                <c:pt idx="7314">
                  <c:v>22.000000000000064</c:v>
                </c:pt>
                <c:pt idx="7315">
                  <c:v>28.000000000000025</c:v>
                </c:pt>
                <c:pt idx="7318">
                  <c:v>27.000000000000046</c:v>
                </c:pt>
                <c:pt idx="7319">
                  <c:v>26.999999999999957</c:v>
                </c:pt>
                <c:pt idx="7320">
                  <c:v>25.999999999999979</c:v>
                </c:pt>
                <c:pt idx="7321">
                  <c:v>25.999999999999979</c:v>
                </c:pt>
                <c:pt idx="7322">
                  <c:v>25</c:v>
                </c:pt>
                <c:pt idx="7325">
                  <c:v>22.999999999999954</c:v>
                </c:pt>
                <c:pt idx="7326">
                  <c:v>23.000000000000043</c:v>
                </c:pt>
                <c:pt idx="7327">
                  <c:v>25.999999999999979</c:v>
                </c:pt>
                <c:pt idx="7328">
                  <c:v>25.999999999999979</c:v>
                </c:pt>
                <c:pt idx="7329">
                  <c:v>26.999999999999957</c:v>
                </c:pt>
                <c:pt idx="7332">
                  <c:v>27.000000000000046</c:v>
                </c:pt>
                <c:pt idx="7333">
                  <c:v>28.000000000000025</c:v>
                </c:pt>
                <c:pt idx="7334">
                  <c:v>27.000000000000046</c:v>
                </c:pt>
                <c:pt idx="7335">
                  <c:v>25.999999999999979</c:v>
                </c:pt>
                <c:pt idx="7336">
                  <c:v>26.000000000000068</c:v>
                </c:pt>
                <c:pt idx="7339">
                  <c:v>25</c:v>
                </c:pt>
                <c:pt idx="7340">
                  <c:v>26.000000000000068</c:v>
                </c:pt>
                <c:pt idx="7341">
                  <c:v>25.999999999999979</c:v>
                </c:pt>
                <c:pt idx="7342">
                  <c:v>25</c:v>
                </c:pt>
                <c:pt idx="7343">
                  <c:v>25</c:v>
                </c:pt>
                <c:pt idx="7346">
                  <c:v>26.000000000000068</c:v>
                </c:pt>
                <c:pt idx="7347">
                  <c:v>24.000000000000021</c:v>
                </c:pt>
                <c:pt idx="7348">
                  <c:v>25</c:v>
                </c:pt>
                <c:pt idx="7349">
                  <c:v>25</c:v>
                </c:pt>
                <c:pt idx="7350">
                  <c:v>25</c:v>
                </c:pt>
                <c:pt idx="7354">
                  <c:v>25</c:v>
                </c:pt>
                <c:pt idx="7355">
                  <c:v>24.000000000000021</c:v>
                </c:pt>
                <c:pt idx="7356">
                  <c:v>25</c:v>
                </c:pt>
                <c:pt idx="7357">
                  <c:v>24.000000000000021</c:v>
                </c:pt>
                <c:pt idx="7360">
                  <c:v>23.000000000000043</c:v>
                </c:pt>
                <c:pt idx="7361">
                  <c:v>25</c:v>
                </c:pt>
                <c:pt idx="7362">
                  <c:v>25</c:v>
                </c:pt>
                <c:pt idx="7363">
                  <c:v>24.000000000000021</c:v>
                </c:pt>
                <c:pt idx="7364">
                  <c:v>25.000000000000043</c:v>
                </c:pt>
                <c:pt idx="7367">
                  <c:v>23.999999999999979</c:v>
                </c:pt>
                <c:pt idx="7368">
                  <c:v>24.000000000000021</c:v>
                </c:pt>
                <c:pt idx="7369">
                  <c:v>23.999999999999979</c:v>
                </c:pt>
                <c:pt idx="7370">
                  <c:v>24.999999999999957</c:v>
                </c:pt>
                <c:pt idx="7371">
                  <c:v>24.000000000000021</c:v>
                </c:pt>
                <c:pt idx="7374">
                  <c:v>25</c:v>
                </c:pt>
                <c:pt idx="7375">
                  <c:v>23</c:v>
                </c:pt>
                <c:pt idx="7376">
                  <c:v>25</c:v>
                </c:pt>
                <c:pt idx="7377">
                  <c:v>25</c:v>
                </c:pt>
                <c:pt idx="7378">
                  <c:v>26.000000000000021</c:v>
                </c:pt>
                <c:pt idx="7381">
                  <c:v>25.999999999999979</c:v>
                </c:pt>
                <c:pt idx="7382">
                  <c:v>25.999999999999979</c:v>
                </c:pt>
                <c:pt idx="7383">
                  <c:v>26.000000000000021</c:v>
                </c:pt>
                <c:pt idx="7384">
                  <c:v>27</c:v>
                </c:pt>
                <c:pt idx="7385">
                  <c:v>28.000000000000025</c:v>
                </c:pt>
                <c:pt idx="7388">
                  <c:v>25.999999999999979</c:v>
                </c:pt>
                <c:pt idx="7389">
                  <c:v>25.999999999999979</c:v>
                </c:pt>
                <c:pt idx="7390">
                  <c:v>26.000000000000068</c:v>
                </c:pt>
                <c:pt idx="7391">
                  <c:v>25.999999999999979</c:v>
                </c:pt>
                <c:pt idx="7392">
                  <c:v>25</c:v>
                </c:pt>
                <c:pt idx="7395">
                  <c:v>25</c:v>
                </c:pt>
                <c:pt idx="7396">
                  <c:v>25.999999999999979</c:v>
                </c:pt>
                <c:pt idx="7397">
                  <c:v>24.000000000000021</c:v>
                </c:pt>
                <c:pt idx="7398">
                  <c:v>22.999999999999954</c:v>
                </c:pt>
                <c:pt idx="7403">
                  <c:v>21.999999999999975</c:v>
                </c:pt>
                <c:pt idx="7404">
                  <c:v>25</c:v>
                </c:pt>
                <c:pt idx="7405">
                  <c:v>22.999999999999954</c:v>
                </c:pt>
                <c:pt idx="7406">
                  <c:v>24.000000000000021</c:v>
                </c:pt>
                <c:pt idx="7409">
                  <c:v>23.999999999999932</c:v>
                </c:pt>
                <c:pt idx="7410">
                  <c:v>23.999999999999932</c:v>
                </c:pt>
                <c:pt idx="7411">
                  <c:v>24.000000000000021</c:v>
                </c:pt>
                <c:pt idx="7412">
                  <c:v>25.999999999999979</c:v>
                </c:pt>
                <c:pt idx="7413">
                  <c:v>23.999999999999932</c:v>
                </c:pt>
                <c:pt idx="7416">
                  <c:v>25</c:v>
                </c:pt>
                <c:pt idx="7417">
                  <c:v>25</c:v>
                </c:pt>
                <c:pt idx="7418">
                  <c:v>26.000000000000068</c:v>
                </c:pt>
                <c:pt idx="7419">
                  <c:v>24.000000000000021</c:v>
                </c:pt>
                <c:pt idx="7420">
                  <c:v>24.000000000000021</c:v>
                </c:pt>
                <c:pt idx="7423">
                  <c:v>25</c:v>
                </c:pt>
                <c:pt idx="7425">
                  <c:v>23.999999999999932</c:v>
                </c:pt>
                <c:pt idx="7426">
                  <c:v>23.000000000000043</c:v>
                </c:pt>
                <c:pt idx="7427">
                  <c:v>24.000000000000021</c:v>
                </c:pt>
                <c:pt idx="7430">
                  <c:v>23.000000000000043</c:v>
                </c:pt>
                <c:pt idx="7431">
                  <c:v>22.999999999999954</c:v>
                </c:pt>
                <c:pt idx="7432">
                  <c:v>23.000000000000043</c:v>
                </c:pt>
                <c:pt idx="7433">
                  <c:v>23.000000000000043</c:v>
                </c:pt>
                <c:pt idx="7434">
                  <c:v>22.999999999999954</c:v>
                </c:pt>
                <c:pt idx="7437">
                  <c:v>23.000000000000043</c:v>
                </c:pt>
                <c:pt idx="7438">
                  <c:v>22.999999999999954</c:v>
                </c:pt>
                <c:pt idx="7439">
                  <c:v>22.999999999999954</c:v>
                </c:pt>
                <c:pt idx="7440">
                  <c:v>21.999999999999975</c:v>
                </c:pt>
                <c:pt idx="7441">
                  <c:v>23.000000000000043</c:v>
                </c:pt>
                <c:pt idx="7444">
                  <c:v>24.000000000000021</c:v>
                </c:pt>
                <c:pt idx="7445">
                  <c:v>22.999999999999954</c:v>
                </c:pt>
                <c:pt idx="7446">
                  <c:v>21.999999999999975</c:v>
                </c:pt>
                <c:pt idx="7447">
                  <c:v>21.999999999999975</c:v>
                </c:pt>
                <c:pt idx="7448">
                  <c:v>20.999999999999996</c:v>
                </c:pt>
                <c:pt idx="7452">
                  <c:v>21.999999999999975</c:v>
                </c:pt>
                <c:pt idx="7453">
                  <c:v>20.999999999999996</c:v>
                </c:pt>
                <c:pt idx="7454">
                  <c:v>20.999999999999996</c:v>
                </c:pt>
                <c:pt idx="7455">
                  <c:v>20.999999999999996</c:v>
                </c:pt>
                <c:pt idx="7458">
                  <c:v>20.999999999999996</c:v>
                </c:pt>
                <c:pt idx="7459">
                  <c:v>20.999999999999996</c:v>
                </c:pt>
                <c:pt idx="7460">
                  <c:v>20.999999999999996</c:v>
                </c:pt>
                <c:pt idx="7461">
                  <c:v>20.000000000000018</c:v>
                </c:pt>
                <c:pt idx="7462">
                  <c:v>24.000000000000021</c:v>
                </c:pt>
                <c:pt idx="7465">
                  <c:v>20.000000000000018</c:v>
                </c:pt>
                <c:pt idx="7466">
                  <c:v>20.999999999999996</c:v>
                </c:pt>
                <c:pt idx="7467">
                  <c:v>21.999999999999975</c:v>
                </c:pt>
                <c:pt idx="7468">
                  <c:v>22.000000000000064</c:v>
                </c:pt>
                <c:pt idx="7469">
                  <c:v>23.000000000000043</c:v>
                </c:pt>
                <c:pt idx="7472">
                  <c:v>23.000000000000043</c:v>
                </c:pt>
                <c:pt idx="7473">
                  <c:v>23.000000000000043</c:v>
                </c:pt>
                <c:pt idx="7474">
                  <c:v>25</c:v>
                </c:pt>
                <c:pt idx="7475">
                  <c:v>21.999999999999975</c:v>
                </c:pt>
                <c:pt idx="7476">
                  <c:v>24.000000000000021</c:v>
                </c:pt>
                <c:pt idx="7479">
                  <c:v>22.999999999999954</c:v>
                </c:pt>
                <c:pt idx="7480">
                  <c:v>23.000000000000043</c:v>
                </c:pt>
                <c:pt idx="7481">
                  <c:v>24.000000000000021</c:v>
                </c:pt>
                <c:pt idx="7482">
                  <c:v>22.000000000000064</c:v>
                </c:pt>
                <c:pt idx="7483">
                  <c:v>24.000000000000021</c:v>
                </c:pt>
                <c:pt idx="7486">
                  <c:v>24.000000000000021</c:v>
                </c:pt>
                <c:pt idx="7487">
                  <c:v>22.999999999999954</c:v>
                </c:pt>
                <c:pt idx="7488">
                  <c:v>23.000000000000043</c:v>
                </c:pt>
                <c:pt idx="7489">
                  <c:v>22.999999999999954</c:v>
                </c:pt>
                <c:pt idx="7490">
                  <c:v>25</c:v>
                </c:pt>
                <c:pt idx="7493">
                  <c:v>24.000000000000021</c:v>
                </c:pt>
                <c:pt idx="7494">
                  <c:v>23.999999999999932</c:v>
                </c:pt>
                <c:pt idx="7495">
                  <c:v>25</c:v>
                </c:pt>
                <c:pt idx="7496">
                  <c:v>26.000000000000068</c:v>
                </c:pt>
                <c:pt idx="7497">
                  <c:v>26.000000000000068</c:v>
                </c:pt>
                <c:pt idx="7500">
                  <c:v>26.000000000000068</c:v>
                </c:pt>
                <c:pt idx="7501">
                  <c:v>27.000000000000046</c:v>
                </c:pt>
                <c:pt idx="7502">
                  <c:v>27.999999999999936</c:v>
                </c:pt>
                <c:pt idx="7503">
                  <c:v>25.999999999999979</c:v>
                </c:pt>
                <c:pt idx="7504">
                  <c:v>28.000000000000025</c:v>
                </c:pt>
                <c:pt idx="7507">
                  <c:v>27.000000000000046</c:v>
                </c:pt>
                <c:pt idx="7508">
                  <c:v>28.000000000000025</c:v>
                </c:pt>
                <c:pt idx="7509">
                  <c:v>28.000000000000025</c:v>
                </c:pt>
                <c:pt idx="7510">
                  <c:v>27.999999999999936</c:v>
                </c:pt>
                <c:pt idx="7511">
                  <c:v>31.00000000000005</c:v>
                </c:pt>
                <c:pt idx="7514">
                  <c:v>35.999999999999943</c:v>
                </c:pt>
                <c:pt idx="7515">
                  <c:v>34.000000000000071</c:v>
                </c:pt>
                <c:pt idx="7516">
                  <c:v>32.000000000000028</c:v>
                </c:pt>
                <c:pt idx="7517">
                  <c:v>33.999999999999986</c:v>
                </c:pt>
                <c:pt idx="7518">
                  <c:v>29.999999999999982</c:v>
                </c:pt>
                <c:pt idx="7521">
                  <c:v>33.000000000000007</c:v>
                </c:pt>
                <c:pt idx="7522">
                  <c:v>30.000000000000071</c:v>
                </c:pt>
                <c:pt idx="7523">
                  <c:v>29.000000000000004</c:v>
                </c:pt>
                <c:pt idx="7524">
                  <c:v>29.999999999999982</c:v>
                </c:pt>
                <c:pt idx="7525">
                  <c:v>31.00000000000005</c:v>
                </c:pt>
                <c:pt idx="7528">
                  <c:v>27.999999999999936</c:v>
                </c:pt>
                <c:pt idx="7529">
                  <c:v>32.000000000000028</c:v>
                </c:pt>
                <c:pt idx="7531">
                  <c:v>32.000000000000028</c:v>
                </c:pt>
                <c:pt idx="7532">
                  <c:v>32.000000000000028</c:v>
                </c:pt>
                <c:pt idx="7535">
                  <c:v>31.00000000000005</c:v>
                </c:pt>
                <c:pt idx="7536">
                  <c:v>30.999999999999961</c:v>
                </c:pt>
                <c:pt idx="7537">
                  <c:v>32.000000000000028</c:v>
                </c:pt>
                <c:pt idx="7538">
                  <c:v>33.000000000000007</c:v>
                </c:pt>
                <c:pt idx="7539">
                  <c:v>31.00000000000005</c:v>
                </c:pt>
                <c:pt idx="7542">
                  <c:v>33.000000000000007</c:v>
                </c:pt>
                <c:pt idx="7543">
                  <c:v>33.000000000000007</c:v>
                </c:pt>
                <c:pt idx="7544">
                  <c:v>34.999999999999964</c:v>
                </c:pt>
                <c:pt idx="7545">
                  <c:v>33.000000000000007</c:v>
                </c:pt>
                <c:pt idx="7546">
                  <c:v>32.000000000000028</c:v>
                </c:pt>
                <c:pt idx="7549">
                  <c:v>33.000000000000007</c:v>
                </c:pt>
                <c:pt idx="7550">
                  <c:v>32.000000000000028</c:v>
                </c:pt>
                <c:pt idx="7551">
                  <c:v>33.000000000000007</c:v>
                </c:pt>
                <c:pt idx="7552">
                  <c:v>30.999999999999961</c:v>
                </c:pt>
                <c:pt idx="7553">
                  <c:v>34.999999999999964</c:v>
                </c:pt>
                <c:pt idx="7556">
                  <c:v>36.000000000000028</c:v>
                </c:pt>
                <c:pt idx="7557">
                  <c:v>36.000000000000028</c:v>
                </c:pt>
                <c:pt idx="7558">
                  <c:v>35.000000000000057</c:v>
                </c:pt>
                <c:pt idx="7559">
                  <c:v>35.999999999999943</c:v>
                </c:pt>
                <c:pt idx="7560">
                  <c:v>35.000000000000057</c:v>
                </c:pt>
                <c:pt idx="7563">
                  <c:v>33.000000000000007</c:v>
                </c:pt>
                <c:pt idx="7564">
                  <c:v>33.000000000000007</c:v>
                </c:pt>
                <c:pt idx="7565">
                  <c:v>31.00000000000005</c:v>
                </c:pt>
                <c:pt idx="7566">
                  <c:v>30.000000000000071</c:v>
                </c:pt>
                <c:pt idx="7567">
                  <c:v>29.999999999999982</c:v>
                </c:pt>
                <c:pt idx="7570">
                  <c:v>29.000000000000004</c:v>
                </c:pt>
                <c:pt idx="7571">
                  <c:v>29.999999999999982</c:v>
                </c:pt>
                <c:pt idx="7572">
                  <c:v>32.000000000000028</c:v>
                </c:pt>
                <c:pt idx="7573">
                  <c:v>31.00000000000005</c:v>
                </c:pt>
                <c:pt idx="7574">
                  <c:v>30.000000000000071</c:v>
                </c:pt>
                <c:pt idx="7577">
                  <c:v>29.000000000000004</c:v>
                </c:pt>
                <c:pt idx="7578">
                  <c:v>29.000000000000004</c:v>
                </c:pt>
                <c:pt idx="7579">
                  <c:v>27.000000000000046</c:v>
                </c:pt>
                <c:pt idx="7580">
                  <c:v>27.000000000000046</c:v>
                </c:pt>
                <c:pt idx="7581">
                  <c:v>28.000000000000025</c:v>
                </c:pt>
                <c:pt idx="7584">
                  <c:v>25.999999999999979</c:v>
                </c:pt>
                <c:pt idx="7585">
                  <c:v>27.000000000000046</c:v>
                </c:pt>
                <c:pt idx="7586">
                  <c:v>26.999999999999957</c:v>
                </c:pt>
                <c:pt idx="7587">
                  <c:v>25.999999999999979</c:v>
                </c:pt>
                <c:pt idx="7588">
                  <c:v>25</c:v>
                </c:pt>
                <c:pt idx="7591">
                  <c:v>26.000000000000068</c:v>
                </c:pt>
                <c:pt idx="7592">
                  <c:v>27.000000000000046</c:v>
                </c:pt>
                <c:pt idx="7593">
                  <c:v>28.000000000000025</c:v>
                </c:pt>
                <c:pt idx="7594">
                  <c:v>29.000000000000004</c:v>
                </c:pt>
                <c:pt idx="7595">
                  <c:v>29.999999999999982</c:v>
                </c:pt>
                <c:pt idx="7598">
                  <c:v>29.000000000000004</c:v>
                </c:pt>
                <c:pt idx="7599">
                  <c:v>29.999999999999982</c:v>
                </c:pt>
                <c:pt idx="7600">
                  <c:v>28.000000000000025</c:v>
                </c:pt>
                <c:pt idx="7601">
                  <c:v>27.000000000000046</c:v>
                </c:pt>
                <c:pt idx="7602">
                  <c:v>29.000000000000004</c:v>
                </c:pt>
                <c:pt idx="7605">
                  <c:v>29.999999999999982</c:v>
                </c:pt>
                <c:pt idx="7606">
                  <c:v>31.00000000000005</c:v>
                </c:pt>
                <c:pt idx="7607">
                  <c:v>32.000000000000028</c:v>
                </c:pt>
                <c:pt idx="7608">
                  <c:v>30.000000000000071</c:v>
                </c:pt>
                <c:pt idx="7609">
                  <c:v>30.999999999999961</c:v>
                </c:pt>
                <c:pt idx="7612">
                  <c:v>30.999999999999961</c:v>
                </c:pt>
                <c:pt idx="7613">
                  <c:v>29.000000000000004</c:v>
                </c:pt>
                <c:pt idx="7614">
                  <c:v>30.999999999999961</c:v>
                </c:pt>
                <c:pt idx="7615">
                  <c:v>33.000000000000007</c:v>
                </c:pt>
                <c:pt idx="7616">
                  <c:v>29.999999999999982</c:v>
                </c:pt>
                <c:pt idx="7619">
                  <c:v>31.00000000000005</c:v>
                </c:pt>
                <c:pt idx="7620">
                  <c:v>31.00000000000005</c:v>
                </c:pt>
                <c:pt idx="7621">
                  <c:v>27.000000000000046</c:v>
                </c:pt>
                <c:pt idx="7622">
                  <c:v>30.000000000000071</c:v>
                </c:pt>
                <c:pt idx="7623">
                  <c:v>31.00000000000005</c:v>
                </c:pt>
                <c:pt idx="7626">
                  <c:v>30.000000000000071</c:v>
                </c:pt>
                <c:pt idx="7627">
                  <c:v>33.999999999999986</c:v>
                </c:pt>
                <c:pt idx="7628">
                  <c:v>36.000000000000028</c:v>
                </c:pt>
                <c:pt idx="7629">
                  <c:v>34.999999999999964</c:v>
                </c:pt>
                <c:pt idx="7630">
                  <c:v>34.999999999999964</c:v>
                </c:pt>
                <c:pt idx="7633">
                  <c:v>33.999999999999986</c:v>
                </c:pt>
                <c:pt idx="7634">
                  <c:v>34.000000000000071</c:v>
                </c:pt>
                <c:pt idx="7635">
                  <c:v>33.999999999999986</c:v>
                </c:pt>
                <c:pt idx="7636">
                  <c:v>33.000000000000007</c:v>
                </c:pt>
                <c:pt idx="7637">
                  <c:v>35.000000000000057</c:v>
                </c:pt>
                <c:pt idx="7640">
                  <c:v>33.000000000000007</c:v>
                </c:pt>
                <c:pt idx="7641">
                  <c:v>30.999999999999961</c:v>
                </c:pt>
                <c:pt idx="7642">
                  <c:v>32.000000000000028</c:v>
                </c:pt>
                <c:pt idx="7643">
                  <c:v>31.00000000000005</c:v>
                </c:pt>
                <c:pt idx="7644">
                  <c:v>30.000000000000071</c:v>
                </c:pt>
                <c:pt idx="7647">
                  <c:v>28.000000000000025</c:v>
                </c:pt>
                <c:pt idx="7648">
                  <c:v>27.000000000000046</c:v>
                </c:pt>
                <c:pt idx="7649">
                  <c:v>29.000000000000004</c:v>
                </c:pt>
                <c:pt idx="7650">
                  <c:v>28.000000000000025</c:v>
                </c:pt>
                <c:pt idx="7651">
                  <c:v>28.000000000000025</c:v>
                </c:pt>
                <c:pt idx="7654">
                  <c:v>31.00000000000005</c:v>
                </c:pt>
                <c:pt idx="7655">
                  <c:v>29.000000000000004</c:v>
                </c:pt>
                <c:pt idx="7656">
                  <c:v>28.000000000000025</c:v>
                </c:pt>
                <c:pt idx="7657">
                  <c:v>28.000000000000025</c:v>
                </c:pt>
                <c:pt idx="7658">
                  <c:v>30.999999999999961</c:v>
                </c:pt>
                <c:pt idx="7664">
                  <c:v>30.000000000000071</c:v>
                </c:pt>
                <c:pt idx="7665">
                  <c:v>29.000000000000004</c:v>
                </c:pt>
                <c:pt idx="7670">
                  <c:v>29.000000000000004</c:v>
                </c:pt>
                <c:pt idx="7671">
                  <c:v>28.000000000000025</c:v>
                </c:pt>
                <c:pt idx="7672">
                  <c:v>32.000000000000028</c:v>
                </c:pt>
                <c:pt idx="7675">
                  <c:v>33.000000000000007</c:v>
                </c:pt>
                <c:pt idx="7676">
                  <c:v>34.000000000000071</c:v>
                </c:pt>
                <c:pt idx="7677">
                  <c:v>33.999999999999986</c:v>
                </c:pt>
                <c:pt idx="7678">
                  <c:v>36.000000000000028</c:v>
                </c:pt>
                <c:pt idx="7679">
                  <c:v>38.999999999999972</c:v>
                </c:pt>
                <c:pt idx="7682">
                  <c:v>35.000000000000057</c:v>
                </c:pt>
                <c:pt idx="7683">
                  <c:v>34.999999999999964</c:v>
                </c:pt>
                <c:pt idx="7684">
                  <c:v>34.999999999999964</c:v>
                </c:pt>
                <c:pt idx="7685">
                  <c:v>33.999999999999986</c:v>
                </c:pt>
                <c:pt idx="7686">
                  <c:v>36.000000000000028</c:v>
                </c:pt>
                <c:pt idx="7689">
                  <c:v>35.000000000000007</c:v>
                </c:pt>
                <c:pt idx="7690">
                  <c:v>38.999999999999972</c:v>
                </c:pt>
                <c:pt idx="7691">
                  <c:v>34.000000000000028</c:v>
                </c:pt>
                <c:pt idx="7692">
                  <c:v>39.999999999999943</c:v>
                </c:pt>
                <c:pt idx="7693">
                  <c:v>39.000000000000057</c:v>
                </c:pt>
                <c:pt idx="7696">
                  <c:v>38.000000000000036</c:v>
                </c:pt>
                <c:pt idx="7697">
                  <c:v>36.999999999999964</c:v>
                </c:pt>
                <c:pt idx="7698">
                  <c:v>38.999999999999972</c:v>
                </c:pt>
                <c:pt idx="7699">
                  <c:v>37.000000000000014</c:v>
                </c:pt>
                <c:pt idx="7700">
                  <c:v>36.999999999999964</c:v>
                </c:pt>
                <c:pt idx="7703">
                  <c:v>35.000000000000007</c:v>
                </c:pt>
                <c:pt idx="7704">
                  <c:v>37.000000000000014</c:v>
                </c:pt>
                <c:pt idx="7705">
                  <c:v>38.000000000000036</c:v>
                </c:pt>
                <c:pt idx="7706">
                  <c:v>35.000000000000007</c:v>
                </c:pt>
                <c:pt idx="7707">
                  <c:v>33.000000000000007</c:v>
                </c:pt>
                <c:pt idx="7710">
                  <c:v>37.000000000000014</c:v>
                </c:pt>
                <c:pt idx="7711">
                  <c:v>39.999999999999943</c:v>
                </c:pt>
                <c:pt idx="7712">
                  <c:v>39.000000000000014</c:v>
                </c:pt>
                <c:pt idx="7713">
                  <c:v>39.999999999999993</c:v>
                </c:pt>
                <c:pt idx="7714">
                  <c:v>37.000000000000014</c:v>
                </c:pt>
                <c:pt idx="7717">
                  <c:v>38.999999999999972</c:v>
                </c:pt>
                <c:pt idx="7718">
                  <c:v>36.999999999999964</c:v>
                </c:pt>
                <c:pt idx="7719">
                  <c:v>37.999999999999986</c:v>
                </c:pt>
                <c:pt idx="7720">
                  <c:v>39.999999999999943</c:v>
                </c:pt>
                <c:pt idx="7721">
                  <c:v>41.000000000000014</c:v>
                </c:pt>
                <c:pt idx="7724">
                  <c:v>42.999999999999972</c:v>
                </c:pt>
                <c:pt idx="7725">
                  <c:v>44.999999999999929</c:v>
                </c:pt>
                <c:pt idx="7726">
                  <c:v>44.000000000000043</c:v>
                </c:pt>
                <c:pt idx="7727">
                  <c:v>41.999999999999993</c:v>
                </c:pt>
                <c:pt idx="7728">
                  <c:v>41.000000000000014</c:v>
                </c:pt>
                <c:pt idx="7731">
                  <c:v>51.000000000000021</c:v>
                </c:pt>
                <c:pt idx="7732">
                  <c:v>51.000000000000021</c:v>
                </c:pt>
                <c:pt idx="7733">
                  <c:v>52</c:v>
                </c:pt>
                <c:pt idx="7734">
                  <c:v>62.000000000000014</c:v>
                </c:pt>
                <c:pt idx="7735">
                  <c:v>73.000000000000043</c:v>
                </c:pt>
                <c:pt idx="7739">
                  <c:v>63.999999999999972</c:v>
                </c:pt>
                <c:pt idx="7740">
                  <c:v>58.999999999999986</c:v>
                </c:pt>
                <c:pt idx="7741">
                  <c:v>67</c:v>
                </c:pt>
                <c:pt idx="7742">
                  <c:v>70.000000000000014</c:v>
                </c:pt>
                <c:pt idx="7745">
                  <c:v>70.999999999999957</c:v>
                </c:pt>
                <c:pt idx="7746">
                  <c:v>70.000000000000014</c:v>
                </c:pt>
                <c:pt idx="7747">
                  <c:v>64.999999999999986</c:v>
                </c:pt>
                <c:pt idx="7748">
                  <c:v>62.000000000000014</c:v>
                </c:pt>
                <c:pt idx="7754">
                  <c:v>57.999999999999964</c:v>
                </c:pt>
                <c:pt idx="7755">
                  <c:v>59.000000000000028</c:v>
                </c:pt>
                <c:pt idx="7756">
                  <c:v>57.999999999999964</c:v>
                </c:pt>
                <c:pt idx="7759">
                  <c:v>54</c:v>
                </c:pt>
                <c:pt idx="7760">
                  <c:v>55.000000000000028</c:v>
                </c:pt>
                <c:pt idx="7761">
                  <c:v>49.000000000000021</c:v>
                </c:pt>
                <c:pt idx="7762">
                  <c:v>50.000000000000043</c:v>
                </c:pt>
                <c:pt idx="7763">
                  <c:v>50.000000000000043</c:v>
                </c:pt>
                <c:pt idx="7766">
                  <c:v>49.000000000000021</c:v>
                </c:pt>
                <c:pt idx="7767">
                  <c:v>49.000000000000021</c:v>
                </c:pt>
                <c:pt idx="7768">
                  <c:v>50.999999999999979</c:v>
                </c:pt>
                <c:pt idx="7769">
                  <c:v>50</c:v>
                </c:pt>
                <c:pt idx="7770">
                  <c:v>50.999999999999979</c:v>
                </c:pt>
                <c:pt idx="7773">
                  <c:v>51.999999999999957</c:v>
                </c:pt>
                <c:pt idx="7774">
                  <c:v>55.999999999999957</c:v>
                </c:pt>
                <c:pt idx="7775">
                  <c:v>56.000000000000007</c:v>
                </c:pt>
                <c:pt idx="7776">
                  <c:v>52.999999999999936</c:v>
                </c:pt>
                <c:pt idx="7777">
                  <c:v>54</c:v>
                </c:pt>
                <c:pt idx="7780">
                  <c:v>52.000000000000043</c:v>
                </c:pt>
                <c:pt idx="7781">
                  <c:v>50</c:v>
                </c:pt>
                <c:pt idx="7782">
                  <c:v>51.000000000000071</c:v>
                </c:pt>
                <c:pt idx="7783">
                  <c:v>52.000000000000043</c:v>
                </c:pt>
                <c:pt idx="7788">
                  <c:v>48.000000000000043</c:v>
                </c:pt>
                <c:pt idx="7789">
                  <c:v>46</c:v>
                </c:pt>
                <c:pt idx="7791">
                  <c:v>44.000000000000043</c:v>
                </c:pt>
                <c:pt idx="7794">
                  <c:v>45.000000000000014</c:v>
                </c:pt>
                <c:pt idx="7795">
                  <c:v>46</c:v>
                </c:pt>
                <c:pt idx="7796">
                  <c:v>45.000000000000014</c:v>
                </c:pt>
                <c:pt idx="7797">
                  <c:v>53.000000000000028</c:v>
                </c:pt>
                <c:pt idx="7798">
                  <c:v>56.999999999999943</c:v>
                </c:pt>
                <c:pt idx="7801">
                  <c:v>58.000000000000007</c:v>
                </c:pt>
                <c:pt idx="7802">
                  <c:v>58.000000000000007</c:v>
                </c:pt>
                <c:pt idx="7803">
                  <c:v>54.999999999999986</c:v>
                </c:pt>
                <c:pt idx="7804">
                  <c:v>54.999999999999986</c:v>
                </c:pt>
                <c:pt idx="7805">
                  <c:v>53.000000000000028</c:v>
                </c:pt>
                <c:pt idx="7808">
                  <c:v>58.000000000000007</c:v>
                </c:pt>
                <c:pt idx="7809">
                  <c:v>58.000000000000007</c:v>
                </c:pt>
                <c:pt idx="7810">
                  <c:v>54</c:v>
                </c:pt>
                <c:pt idx="7811">
                  <c:v>57.000000000000028</c:v>
                </c:pt>
                <c:pt idx="7812">
                  <c:v>56.00000000000005</c:v>
                </c:pt>
                <c:pt idx="7815">
                  <c:v>57.000000000000028</c:v>
                </c:pt>
                <c:pt idx="7816">
                  <c:v>58.000000000000007</c:v>
                </c:pt>
                <c:pt idx="7817">
                  <c:v>55.999999999999957</c:v>
                </c:pt>
                <c:pt idx="7818">
                  <c:v>54.999999999999986</c:v>
                </c:pt>
                <c:pt idx="7819">
                  <c:v>54.999999999999986</c:v>
                </c:pt>
                <c:pt idx="7822">
                  <c:v>54</c:v>
                </c:pt>
                <c:pt idx="7823">
                  <c:v>57.000000000000028</c:v>
                </c:pt>
                <c:pt idx="7824">
                  <c:v>52.999999999999936</c:v>
                </c:pt>
                <c:pt idx="7825">
                  <c:v>51.999999999999957</c:v>
                </c:pt>
                <c:pt idx="7826">
                  <c:v>54.999999999999986</c:v>
                </c:pt>
                <c:pt idx="7829">
                  <c:v>65.000000000000028</c:v>
                </c:pt>
                <c:pt idx="7830">
                  <c:v>65.000000000000028</c:v>
                </c:pt>
                <c:pt idx="7831">
                  <c:v>66.000000000000014</c:v>
                </c:pt>
                <c:pt idx="7832">
                  <c:v>65.000000000000028</c:v>
                </c:pt>
                <c:pt idx="7833">
                  <c:v>65.000000000000028</c:v>
                </c:pt>
                <c:pt idx="7837">
                  <c:v>67</c:v>
                </c:pt>
                <c:pt idx="7838">
                  <c:v>65.999999999999929</c:v>
                </c:pt>
                <c:pt idx="7839">
                  <c:v>66.000000000000014</c:v>
                </c:pt>
                <c:pt idx="7840">
                  <c:v>62.999999999999986</c:v>
                </c:pt>
                <c:pt idx="7843">
                  <c:v>67</c:v>
                </c:pt>
                <c:pt idx="7844">
                  <c:v>67</c:v>
                </c:pt>
                <c:pt idx="7845">
                  <c:v>66.000000000000014</c:v>
                </c:pt>
                <c:pt idx="7846">
                  <c:v>66.000000000000014</c:v>
                </c:pt>
                <c:pt idx="7847">
                  <c:v>67</c:v>
                </c:pt>
                <c:pt idx="7850">
                  <c:v>74.000000000000028</c:v>
                </c:pt>
                <c:pt idx="7851">
                  <c:v>66.000000000000014</c:v>
                </c:pt>
                <c:pt idx="7852">
                  <c:v>65.000000000000028</c:v>
                </c:pt>
                <c:pt idx="7853">
                  <c:v>62.999999999999986</c:v>
                </c:pt>
                <c:pt idx="7854">
                  <c:v>63.999999999999972</c:v>
                </c:pt>
                <c:pt idx="7857">
                  <c:v>62.999999999999986</c:v>
                </c:pt>
                <c:pt idx="7858">
                  <c:v>67</c:v>
                </c:pt>
                <c:pt idx="7859">
                  <c:v>64.999999999999943</c:v>
                </c:pt>
                <c:pt idx="7860">
                  <c:v>65.999999999999929</c:v>
                </c:pt>
                <c:pt idx="7861">
                  <c:v>62.999999999999986</c:v>
                </c:pt>
                <c:pt idx="7864">
                  <c:v>61.000000000000028</c:v>
                </c:pt>
                <c:pt idx="7865">
                  <c:v>66.000000000000014</c:v>
                </c:pt>
                <c:pt idx="7866">
                  <c:v>64.999999999999943</c:v>
                </c:pt>
                <c:pt idx="7867">
                  <c:v>68.000000000000057</c:v>
                </c:pt>
                <c:pt idx="7868">
                  <c:v>65.999999999999929</c:v>
                </c:pt>
                <c:pt idx="7871">
                  <c:v>63.000000000000078</c:v>
                </c:pt>
                <c:pt idx="7872">
                  <c:v>63.999999999999972</c:v>
                </c:pt>
                <c:pt idx="7873">
                  <c:v>59.999999999999964</c:v>
                </c:pt>
                <c:pt idx="7874">
                  <c:v>62.000000000000014</c:v>
                </c:pt>
                <c:pt idx="7875">
                  <c:v>64.999999999999943</c:v>
                </c:pt>
                <c:pt idx="7878">
                  <c:v>61.000000000000028</c:v>
                </c:pt>
                <c:pt idx="7879">
                  <c:v>59.999999999999964</c:v>
                </c:pt>
                <c:pt idx="7880">
                  <c:v>66.000000000000014</c:v>
                </c:pt>
                <c:pt idx="7881">
                  <c:v>64.000000000000057</c:v>
                </c:pt>
                <c:pt idx="7882">
                  <c:v>64.999999999999943</c:v>
                </c:pt>
                <c:pt idx="7885">
                  <c:v>63.000000000000078</c:v>
                </c:pt>
                <c:pt idx="7886">
                  <c:v>62.999999999999986</c:v>
                </c:pt>
                <c:pt idx="7887">
                  <c:v>63.000000000000078</c:v>
                </c:pt>
                <c:pt idx="7888">
                  <c:v>61.000000000000028</c:v>
                </c:pt>
                <c:pt idx="7889">
                  <c:v>61.000000000000028</c:v>
                </c:pt>
                <c:pt idx="7892">
                  <c:v>62.999999999999986</c:v>
                </c:pt>
                <c:pt idx="7893">
                  <c:v>61.000000000000028</c:v>
                </c:pt>
                <c:pt idx="7894">
                  <c:v>61.999999999999922</c:v>
                </c:pt>
                <c:pt idx="7895">
                  <c:v>65.000000000000028</c:v>
                </c:pt>
                <c:pt idx="7899">
                  <c:v>66.000000000000014</c:v>
                </c:pt>
                <c:pt idx="7900">
                  <c:v>67</c:v>
                </c:pt>
                <c:pt idx="7901">
                  <c:v>66.000000000000014</c:v>
                </c:pt>
                <c:pt idx="7902">
                  <c:v>67</c:v>
                </c:pt>
                <c:pt idx="7903">
                  <c:v>67</c:v>
                </c:pt>
                <c:pt idx="7906">
                  <c:v>67.999999999999972</c:v>
                </c:pt>
                <c:pt idx="7907">
                  <c:v>71</c:v>
                </c:pt>
                <c:pt idx="7908">
                  <c:v>69.000000000000043</c:v>
                </c:pt>
                <c:pt idx="7909">
                  <c:v>71.999999999999972</c:v>
                </c:pt>
                <c:pt idx="7910">
                  <c:v>70.000000000000014</c:v>
                </c:pt>
                <c:pt idx="7913">
                  <c:v>70.000000000000014</c:v>
                </c:pt>
                <c:pt idx="7914">
                  <c:v>71</c:v>
                </c:pt>
                <c:pt idx="7915">
                  <c:v>68.000000000000057</c:v>
                </c:pt>
                <c:pt idx="7916">
                  <c:v>67</c:v>
                </c:pt>
                <c:pt idx="7917">
                  <c:v>72.999999999999957</c:v>
                </c:pt>
                <c:pt idx="7920">
                  <c:v>70.000000000000014</c:v>
                </c:pt>
                <c:pt idx="7921">
                  <c:v>79.999999999999986</c:v>
                </c:pt>
                <c:pt idx="7922">
                  <c:v>75.000000000000085</c:v>
                </c:pt>
                <c:pt idx="7923">
                  <c:v>73.000000000000043</c:v>
                </c:pt>
                <c:pt idx="7924">
                  <c:v>72.999999999999957</c:v>
                </c:pt>
                <c:pt idx="7927">
                  <c:v>79</c:v>
                </c:pt>
                <c:pt idx="7928">
                  <c:v>84.000000000000028</c:v>
                </c:pt>
                <c:pt idx="7929">
                  <c:v>83</c:v>
                </c:pt>
                <c:pt idx="7930">
                  <c:v>87.999999999999986</c:v>
                </c:pt>
                <c:pt idx="7931">
                  <c:v>82.000000000000028</c:v>
                </c:pt>
                <c:pt idx="7934">
                  <c:v>79</c:v>
                </c:pt>
                <c:pt idx="7935">
                  <c:v>78.000000000000028</c:v>
                </c:pt>
                <c:pt idx="7936">
                  <c:v>75.999999999999972</c:v>
                </c:pt>
                <c:pt idx="7937">
                  <c:v>75</c:v>
                </c:pt>
                <c:pt idx="7938">
                  <c:v>75.999999999999972</c:v>
                </c:pt>
                <c:pt idx="7941">
                  <c:v>87.000000000000014</c:v>
                </c:pt>
                <c:pt idx="7942">
                  <c:v>96</c:v>
                </c:pt>
                <c:pt idx="7943">
                  <c:v>92</c:v>
                </c:pt>
                <c:pt idx="7944">
                  <c:v>86.000000000000028</c:v>
                </c:pt>
                <c:pt idx="7945">
                  <c:v>93.000000000000014</c:v>
                </c:pt>
                <c:pt idx="7948">
                  <c:v>87.999999999999986</c:v>
                </c:pt>
                <c:pt idx="7949">
                  <c:v>92</c:v>
                </c:pt>
                <c:pt idx="7950">
                  <c:v>92</c:v>
                </c:pt>
                <c:pt idx="7951">
                  <c:v>92</c:v>
                </c:pt>
                <c:pt idx="7952">
                  <c:v>100.00000000000004</c:v>
                </c:pt>
                <c:pt idx="7955">
                  <c:v>93.999999999999943</c:v>
                </c:pt>
                <c:pt idx="7956">
                  <c:v>89.000000000000057</c:v>
                </c:pt>
                <c:pt idx="7957">
                  <c:v>85.000000000000057</c:v>
                </c:pt>
                <c:pt idx="7958">
                  <c:v>83</c:v>
                </c:pt>
                <c:pt idx="7959">
                  <c:v>87.000000000000014</c:v>
                </c:pt>
                <c:pt idx="7962">
                  <c:v>87.000000000000014</c:v>
                </c:pt>
                <c:pt idx="7963">
                  <c:v>89.000000000000014</c:v>
                </c:pt>
                <c:pt idx="7964">
                  <c:v>98.000000000000043</c:v>
                </c:pt>
                <c:pt idx="7965">
                  <c:v>103.00000000000003</c:v>
                </c:pt>
                <c:pt idx="7966">
                  <c:v>114.99999999999999</c:v>
                </c:pt>
                <c:pt idx="7969">
                  <c:v>121.99999999999997</c:v>
                </c:pt>
                <c:pt idx="7971">
                  <c:v>140</c:v>
                </c:pt>
                <c:pt idx="7972">
                  <c:v>164.00000000000006</c:v>
                </c:pt>
                <c:pt idx="7973">
                  <c:v>173</c:v>
                </c:pt>
                <c:pt idx="7976">
                  <c:v>165.99999999999997</c:v>
                </c:pt>
                <c:pt idx="7977">
                  <c:v>155.99999999999997</c:v>
                </c:pt>
                <c:pt idx="7978">
                  <c:v>148.99999999999997</c:v>
                </c:pt>
                <c:pt idx="7979">
                  <c:v>150</c:v>
                </c:pt>
                <c:pt idx="7980">
                  <c:v>146.99999999999997</c:v>
                </c:pt>
                <c:pt idx="7983">
                  <c:v>134.99999999999997</c:v>
                </c:pt>
                <c:pt idx="7984">
                  <c:v>144</c:v>
                </c:pt>
                <c:pt idx="7985">
                  <c:v>143.00000000000003</c:v>
                </c:pt>
                <c:pt idx="7986">
                  <c:v>152.00000000000006</c:v>
                </c:pt>
                <c:pt idx="7987">
                  <c:v>144</c:v>
                </c:pt>
                <c:pt idx="7990">
                  <c:v>143.00000000000003</c:v>
                </c:pt>
                <c:pt idx="7991">
                  <c:v>144</c:v>
                </c:pt>
                <c:pt idx="7992">
                  <c:v>143.99999999999994</c:v>
                </c:pt>
                <c:pt idx="7993">
                  <c:v>148.00000000000006</c:v>
                </c:pt>
                <c:pt idx="7994">
                  <c:v>152.00000000000006</c:v>
                </c:pt>
                <c:pt idx="7997">
                  <c:v>153.99999999999997</c:v>
                </c:pt>
                <c:pt idx="7998">
                  <c:v>154</c:v>
                </c:pt>
                <c:pt idx="7999">
                  <c:v>159.00000000000003</c:v>
                </c:pt>
                <c:pt idx="8000">
                  <c:v>158</c:v>
                </c:pt>
                <c:pt idx="8001">
                  <c:v>160.99999999999994</c:v>
                </c:pt>
                <c:pt idx="8004">
                  <c:v>163.99999999999997</c:v>
                </c:pt>
                <c:pt idx="8005">
                  <c:v>163</c:v>
                </c:pt>
                <c:pt idx="8006">
                  <c:v>165.00000000000003</c:v>
                </c:pt>
                <c:pt idx="8007">
                  <c:v>169</c:v>
                </c:pt>
                <c:pt idx="8008">
                  <c:v>165.00000000000003</c:v>
                </c:pt>
                <c:pt idx="8011">
                  <c:v>168.00000000000003</c:v>
                </c:pt>
                <c:pt idx="8012">
                  <c:v>177.00000000000006</c:v>
                </c:pt>
                <c:pt idx="8013">
                  <c:v>173</c:v>
                </c:pt>
                <c:pt idx="8014">
                  <c:v>189</c:v>
                </c:pt>
                <c:pt idx="8015">
                  <c:v>198</c:v>
                </c:pt>
                <c:pt idx="8018">
                  <c:v>220.00000000000003</c:v>
                </c:pt>
                <c:pt idx="8019">
                  <c:v>220.00000000000003</c:v>
                </c:pt>
                <c:pt idx="8020">
                  <c:v>225.99999999999997</c:v>
                </c:pt>
                <c:pt idx="8021">
                  <c:v>232.00000000000003</c:v>
                </c:pt>
                <c:pt idx="8022">
                  <c:v>224.00000000000003</c:v>
                </c:pt>
                <c:pt idx="8025">
                  <c:v>231.99999999999997</c:v>
                </c:pt>
                <c:pt idx="8026">
                  <c:v>231</c:v>
                </c:pt>
                <c:pt idx="8032">
                  <c:v>228.99999999999997</c:v>
                </c:pt>
                <c:pt idx="8033">
                  <c:v>229.00000000000006</c:v>
                </c:pt>
                <c:pt idx="8036">
                  <c:v>227.00000000000006</c:v>
                </c:pt>
                <c:pt idx="8039">
                  <c:v>215.99999999999997</c:v>
                </c:pt>
                <c:pt idx="8041">
                  <c:v>217.99999999999997</c:v>
                </c:pt>
                <c:pt idx="8042">
                  <c:v>207.99999999999997</c:v>
                </c:pt>
                <c:pt idx="8043">
                  <c:v>213</c:v>
                </c:pt>
                <c:pt idx="8046">
                  <c:v>233</c:v>
                </c:pt>
                <c:pt idx="8047">
                  <c:v>245.00000000000003</c:v>
                </c:pt>
                <c:pt idx="8048">
                  <c:v>236.00000000000003</c:v>
                </c:pt>
                <c:pt idx="8049">
                  <c:v>242.99999999999997</c:v>
                </c:pt>
                <c:pt idx="8050">
                  <c:v>252.99999999999997</c:v>
                </c:pt>
                <c:pt idx="8053">
                  <c:v>248</c:v>
                </c:pt>
                <c:pt idx="8054">
                  <c:v>267.00000000000006</c:v>
                </c:pt>
                <c:pt idx="8055">
                  <c:v>278.99999999999994</c:v>
                </c:pt>
                <c:pt idx="8056">
                  <c:v>274</c:v>
                </c:pt>
                <c:pt idx="8057">
                  <c:v>296.00000000000006</c:v>
                </c:pt>
                <c:pt idx="8060">
                  <c:v>293.00000000000006</c:v>
                </c:pt>
                <c:pt idx="8061">
                  <c:v>274.99999999999994</c:v>
                </c:pt>
                <c:pt idx="8062">
                  <c:v>267</c:v>
                </c:pt>
                <c:pt idx="8063">
                  <c:v>257</c:v>
                </c:pt>
                <c:pt idx="8064">
                  <c:v>247.99999999999994</c:v>
                </c:pt>
                <c:pt idx="8067">
                  <c:v>253.00000000000003</c:v>
                </c:pt>
                <c:pt idx="8068">
                  <c:v>246.99999999999997</c:v>
                </c:pt>
                <c:pt idx="8069">
                  <c:v>239</c:v>
                </c:pt>
                <c:pt idx="8070">
                  <c:v>228.99999999999997</c:v>
                </c:pt>
                <c:pt idx="8071">
                  <c:v>238</c:v>
                </c:pt>
                <c:pt idx="8074">
                  <c:v>231.00000000000006</c:v>
                </c:pt>
                <c:pt idx="8075">
                  <c:v>227.00000000000006</c:v>
                </c:pt>
                <c:pt idx="8076">
                  <c:v>234</c:v>
                </c:pt>
                <c:pt idx="8077">
                  <c:v>263.99999999999994</c:v>
                </c:pt>
                <c:pt idx="8078">
                  <c:v>272</c:v>
                </c:pt>
                <c:pt idx="8081">
                  <c:v>290</c:v>
                </c:pt>
                <c:pt idx="8082">
                  <c:v>295</c:v>
                </c:pt>
                <c:pt idx="8083">
                  <c:v>293.99999999999994</c:v>
                </c:pt>
                <c:pt idx="8084">
                  <c:v>284</c:v>
                </c:pt>
                <c:pt idx="8085">
                  <c:v>259.00000000000006</c:v>
                </c:pt>
                <c:pt idx="8088">
                  <c:v>237.00000000000006</c:v>
                </c:pt>
                <c:pt idx="8089">
                  <c:v>251.00000000000003</c:v>
                </c:pt>
                <c:pt idx="8090">
                  <c:v>237.00000000000006</c:v>
                </c:pt>
                <c:pt idx="8091">
                  <c:v>248</c:v>
                </c:pt>
                <c:pt idx="8092">
                  <c:v>248.00000000000006</c:v>
                </c:pt>
                <c:pt idx="8096">
                  <c:v>267</c:v>
                </c:pt>
                <c:pt idx="8097">
                  <c:v>269</c:v>
                </c:pt>
                <c:pt idx="8098">
                  <c:v>269</c:v>
                </c:pt>
                <c:pt idx="8099">
                  <c:v>315.99999999999994</c:v>
                </c:pt>
                <c:pt idx="8102">
                  <c:v>312</c:v>
                </c:pt>
                <c:pt idx="8103">
                  <c:v>305.99999999999994</c:v>
                </c:pt>
                <c:pt idx="8104">
                  <c:v>300.00000000000006</c:v>
                </c:pt>
                <c:pt idx="8105">
                  <c:v>302.00000000000006</c:v>
                </c:pt>
                <c:pt idx="8106">
                  <c:v>296</c:v>
                </c:pt>
                <c:pt idx="8109">
                  <c:v>293</c:v>
                </c:pt>
                <c:pt idx="8110">
                  <c:v>285</c:v>
                </c:pt>
                <c:pt idx="8111">
                  <c:v>276</c:v>
                </c:pt>
                <c:pt idx="8112">
                  <c:v>278.99999999999994</c:v>
                </c:pt>
                <c:pt idx="8113">
                  <c:v>272</c:v>
                </c:pt>
                <c:pt idx="8116">
                  <c:v>261.00000000000006</c:v>
                </c:pt>
                <c:pt idx="8117">
                  <c:v>254.99999999999997</c:v>
                </c:pt>
                <c:pt idx="8119">
                  <c:v>254.00000000000006</c:v>
                </c:pt>
                <c:pt idx="8120">
                  <c:v>256</c:v>
                </c:pt>
                <c:pt idx="8123">
                  <c:v>270</c:v>
                </c:pt>
                <c:pt idx="8124">
                  <c:v>272</c:v>
                </c:pt>
                <c:pt idx="8125">
                  <c:v>273</c:v>
                </c:pt>
                <c:pt idx="8126">
                  <c:v>266</c:v>
                </c:pt>
                <c:pt idx="8127">
                  <c:v>248.99999999999997</c:v>
                </c:pt>
                <c:pt idx="8130">
                  <c:v>238.99999999999997</c:v>
                </c:pt>
                <c:pt idx="8131">
                  <c:v>244.00000000000003</c:v>
                </c:pt>
                <c:pt idx="8132">
                  <c:v>245.99999999999994</c:v>
                </c:pt>
                <c:pt idx="8133">
                  <c:v>236.00000000000003</c:v>
                </c:pt>
                <c:pt idx="8138">
                  <c:v>235</c:v>
                </c:pt>
                <c:pt idx="8139">
                  <c:v>234</c:v>
                </c:pt>
                <c:pt idx="8140">
                  <c:v>228.99999999999997</c:v>
                </c:pt>
                <c:pt idx="8145">
                  <c:v>231.00000000000006</c:v>
                </c:pt>
                <c:pt idx="8146">
                  <c:v>226.00000000000003</c:v>
                </c:pt>
                <c:pt idx="8147">
                  <c:v>211.99999999999997</c:v>
                </c:pt>
                <c:pt idx="8148">
                  <c:v>210.99999999999994</c:v>
                </c:pt>
                <c:pt idx="8151">
                  <c:v>215</c:v>
                </c:pt>
                <c:pt idx="8152">
                  <c:v>216</c:v>
                </c:pt>
                <c:pt idx="8153">
                  <c:v>212</c:v>
                </c:pt>
                <c:pt idx="8154">
                  <c:v>214.99999999999994</c:v>
                </c:pt>
                <c:pt idx="8158">
                  <c:v>210.99999999999994</c:v>
                </c:pt>
                <c:pt idx="8159">
                  <c:v>201.99999999999994</c:v>
                </c:pt>
                <c:pt idx="8160">
                  <c:v>197.00000000000003</c:v>
                </c:pt>
                <c:pt idx="8161">
                  <c:v>191.00000000000006</c:v>
                </c:pt>
                <c:pt idx="8162">
                  <c:v>165</c:v>
                </c:pt>
                <c:pt idx="8165">
                  <c:v>166</c:v>
                </c:pt>
                <c:pt idx="8166">
                  <c:v>171.00000000000003</c:v>
                </c:pt>
                <c:pt idx="8167">
                  <c:v>180.99999999999997</c:v>
                </c:pt>
                <c:pt idx="8168">
                  <c:v>188</c:v>
                </c:pt>
                <c:pt idx="8169">
                  <c:v>189.99999999999994</c:v>
                </c:pt>
                <c:pt idx="8172">
                  <c:v>179</c:v>
                </c:pt>
                <c:pt idx="8173">
                  <c:v>170.00000000000003</c:v>
                </c:pt>
                <c:pt idx="8174">
                  <c:v>159</c:v>
                </c:pt>
                <c:pt idx="8175">
                  <c:v>163.99999999999997</c:v>
                </c:pt>
                <c:pt idx="8176">
                  <c:v>171</c:v>
                </c:pt>
                <c:pt idx="8179">
                  <c:v>165</c:v>
                </c:pt>
                <c:pt idx="8180">
                  <c:v>169.00000000000003</c:v>
                </c:pt>
                <c:pt idx="8181">
                  <c:v>172.00000000000003</c:v>
                </c:pt>
                <c:pt idx="8182">
                  <c:v>180.00000000000003</c:v>
                </c:pt>
                <c:pt idx="8183">
                  <c:v>186.99999999999997</c:v>
                </c:pt>
                <c:pt idx="8186">
                  <c:v>184.00000000000003</c:v>
                </c:pt>
                <c:pt idx="8187">
                  <c:v>181</c:v>
                </c:pt>
                <c:pt idx="8188">
                  <c:v>185.00000000000006</c:v>
                </c:pt>
                <c:pt idx="8189">
                  <c:v>192.99999999999997</c:v>
                </c:pt>
                <c:pt idx="8190">
                  <c:v>191</c:v>
                </c:pt>
                <c:pt idx="8194">
                  <c:v>187</c:v>
                </c:pt>
                <c:pt idx="8195">
                  <c:v>183</c:v>
                </c:pt>
                <c:pt idx="8196">
                  <c:v>179.99999999999997</c:v>
                </c:pt>
                <c:pt idx="8197">
                  <c:v>176.00000000000003</c:v>
                </c:pt>
                <c:pt idx="8200">
                  <c:v>169</c:v>
                </c:pt>
                <c:pt idx="8201">
                  <c:v>167.99999999999997</c:v>
                </c:pt>
                <c:pt idx="8202">
                  <c:v>172.99999999999994</c:v>
                </c:pt>
                <c:pt idx="8203">
                  <c:v>176.99999999999994</c:v>
                </c:pt>
                <c:pt idx="8204">
                  <c:v>169.99999999999994</c:v>
                </c:pt>
                <c:pt idx="8207">
                  <c:v>178.99999999999997</c:v>
                </c:pt>
                <c:pt idx="8208">
                  <c:v>183.99999999999994</c:v>
                </c:pt>
                <c:pt idx="8209">
                  <c:v>183</c:v>
                </c:pt>
                <c:pt idx="8210">
                  <c:v>173</c:v>
                </c:pt>
                <c:pt idx="8211">
                  <c:v>175.00000000000006</c:v>
                </c:pt>
                <c:pt idx="8214">
                  <c:v>171.99999999999997</c:v>
                </c:pt>
                <c:pt idx="8215">
                  <c:v>167</c:v>
                </c:pt>
                <c:pt idx="8216">
                  <c:v>165.99999999999997</c:v>
                </c:pt>
                <c:pt idx="8217">
                  <c:v>158.00000000000006</c:v>
                </c:pt>
                <c:pt idx="8218">
                  <c:v>159.99999999999997</c:v>
                </c:pt>
                <c:pt idx="8221">
                  <c:v>156</c:v>
                </c:pt>
                <c:pt idx="8222">
                  <c:v>158</c:v>
                </c:pt>
                <c:pt idx="8223">
                  <c:v>172.00000000000003</c:v>
                </c:pt>
                <c:pt idx="8224">
                  <c:v>173.00000000000006</c:v>
                </c:pt>
                <c:pt idx="8225">
                  <c:v>171.99999999999997</c:v>
                </c:pt>
                <c:pt idx="8228">
                  <c:v>174.00000000000003</c:v>
                </c:pt>
                <c:pt idx="8229">
                  <c:v>168.99999999999994</c:v>
                </c:pt>
                <c:pt idx="8230">
                  <c:v>167</c:v>
                </c:pt>
                <c:pt idx="8231">
                  <c:v>159</c:v>
                </c:pt>
                <c:pt idx="8232">
                  <c:v>159</c:v>
                </c:pt>
                <c:pt idx="8235">
                  <c:v>148.99999999999997</c:v>
                </c:pt>
                <c:pt idx="8236">
                  <c:v>140.00000000000003</c:v>
                </c:pt>
                <c:pt idx="8237">
                  <c:v>139.99999999999994</c:v>
                </c:pt>
                <c:pt idx="8238">
                  <c:v>137</c:v>
                </c:pt>
                <c:pt idx="8239">
                  <c:v>134</c:v>
                </c:pt>
                <c:pt idx="8242">
                  <c:v>134.99999999999997</c:v>
                </c:pt>
                <c:pt idx="8243">
                  <c:v>133.00000000000006</c:v>
                </c:pt>
                <c:pt idx="8244">
                  <c:v>127</c:v>
                </c:pt>
                <c:pt idx="8245">
                  <c:v>117.99999999999997</c:v>
                </c:pt>
                <c:pt idx="8246">
                  <c:v>121</c:v>
                </c:pt>
                <c:pt idx="8249">
                  <c:v>120.99999999999996</c:v>
                </c:pt>
                <c:pt idx="8250">
                  <c:v>117</c:v>
                </c:pt>
                <c:pt idx="8251">
                  <c:v>116.99999999999994</c:v>
                </c:pt>
                <c:pt idx="8252">
                  <c:v>115.00000000000003</c:v>
                </c:pt>
                <c:pt idx="8253">
                  <c:v>116.00000000000001</c:v>
                </c:pt>
                <c:pt idx="8256">
                  <c:v>108.99999999999999</c:v>
                </c:pt>
                <c:pt idx="8257">
                  <c:v>104.99999999999999</c:v>
                </c:pt>
                <c:pt idx="8258">
                  <c:v>116.99999999999994</c:v>
                </c:pt>
                <c:pt idx="8259">
                  <c:v>110.99999999999999</c:v>
                </c:pt>
                <c:pt idx="8260">
                  <c:v>120.00000000000001</c:v>
                </c:pt>
                <c:pt idx="8263">
                  <c:v>124.00000000000003</c:v>
                </c:pt>
                <c:pt idx="8264">
                  <c:v>122.00000000000001</c:v>
                </c:pt>
                <c:pt idx="8265">
                  <c:v>129</c:v>
                </c:pt>
                <c:pt idx="8266">
                  <c:v>128.00000000000003</c:v>
                </c:pt>
                <c:pt idx="8267">
                  <c:v>122.00000000000001</c:v>
                </c:pt>
                <c:pt idx="8270">
                  <c:v>118.99999999999994</c:v>
                </c:pt>
                <c:pt idx="8271">
                  <c:v>121.99999999999997</c:v>
                </c:pt>
                <c:pt idx="8272">
                  <c:v>117</c:v>
                </c:pt>
                <c:pt idx="8273">
                  <c:v>114.99999999999994</c:v>
                </c:pt>
                <c:pt idx="8274">
                  <c:v>117</c:v>
                </c:pt>
                <c:pt idx="8277">
                  <c:v>125</c:v>
                </c:pt>
                <c:pt idx="8278">
                  <c:v>125</c:v>
                </c:pt>
                <c:pt idx="8279">
                  <c:v>137</c:v>
                </c:pt>
                <c:pt idx="8280">
                  <c:v>136</c:v>
                </c:pt>
                <c:pt idx="8281">
                  <c:v>138</c:v>
                </c:pt>
                <c:pt idx="8284">
                  <c:v>146</c:v>
                </c:pt>
                <c:pt idx="8285">
                  <c:v>144.00000000000003</c:v>
                </c:pt>
                <c:pt idx="8286">
                  <c:v>140</c:v>
                </c:pt>
                <c:pt idx="8287">
                  <c:v>129</c:v>
                </c:pt>
                <c:pt idx="8288">
                  <c:v>131.99999999999994</c:v>
                </c:pt>
                <c:pt idx="8291">
                  <c:v>129</c:v>
                </c:pt>
                <c:pt idx="8292">
                  <c:v>122.99999999999996</c:v>
                </c:pt>
                <c:pt idx="8293">
                  <c:v>121</c:v>
                </c:pt>
                <c:pt idx="8294">
                  <c:v>118.00000000000001</c:v>
                </c:pt>
                <c:pt idx="8295">
                  <c:v>119.99999999999997</c:v>
                </c:pt>
                <c:pt idx="8298">
                  <c:v>118.00000000000006</c:v>
                </c:pt>
                <c:pt idx="8299">
                  <c:v>114.00000000000006</c:v>
                </c:pt>
                <c:pt idx="8300">
                  <c:v>112.99999999999999</c:v>
                </c:pt>
                <c:pt idx="8301">
                  <c:v>117</c:v>
                </c:pt>
                <c:pt idx="8302">
                  <c:v>120.00000000000001</c:v>
                </c:pt>
                <c:pt idx="8305">
                  <c:v>124.00000000000003</c:v>
                </c:pt>
                <c:pt idx="8306">
                  <c:v>121</c:v>
                </c:pt>
                <c:pt idx="8307">
                  <c:v>127.99999999999999</c:v>
                </c:pt>
                <c:pt idx="8308">
                  <c:v>132.00000000000003</c:v>
                </c:pt>
                <c:pt idx="8309">
                  <c:v>140.00000000000003</c:v>
                </c:pt>
                <c:pt idx="8312">
                  <c:v>127.00000000000004</c:v>
                </c:pt>
                <c:pt idx="8313">
                  <c:v>131</c:v>
                </c:pt>
                <c:pt idx="8314">
                  <c:v>131</c:v>
                </c:pt>
                <c:pt idx="8315">
                  <c:v>132.00000000000003</c:v>
                </c:pt>
                <c:pt idx="8316">
                  <c:v>125.99999999999997</c:v>
                </c:pt>
                <c:pt idx="8319">
                  <c:v>124.99999999999996</c:v>
                </c:pt>
                <c:pt idx="8320">
                  <c:v>132.00000000000003</c:v>
                </c:pt>
                <c:pt idx="8321">
                  <c:v>131.99999999999994</c:v>
                </c:pt>
                <c:pt idx="8322">
                  <c:v>130.99999999999997</c:v>
                </c:pt>
                <c:pt idx="8323">
                  <c:v>135</c:v>
                </c:pt>
                <c:pt idx="8326">
                  <c:v>136.99999999999997</c:v>
                </c:pt>
                <c:pt idx="8327">
                  <c:v>135</c:v>
                </c:pt>
                <c:pt idx="8328">
                  <c:v>133</c:v>
                </c:pt>
                <c:pt idx="8329">
                  <c:v>132.00000000000003</c:v>
                </c:pt>
                <c:pt idx="8330">
                  <c:v>135</c:v>
                </c:pt>
                <c:pt idx="8333">
                  <c:v>133</c:v>
                </c:pt>
                <c:pt idx="8334">
                  <c:v>134.99999999999997</c:v>
                </c:pt>
                <c:pt idx="8336">
                  <c:v>140.99999999999997</c:v>
                </c:pt>
                <c:pt idx="8337">
                  <c:v>138</c:v>
                </c:pt>
                <c:pt idx="8340">
                  <c:v>140</c:v>
                </c:pt>
                <c:pt idx="8341">
                  <c:v>139.99999999999994</c:v>
                </c:pt>
                <c:pt idx="8342">
                  <c:v>139.00000000000006</c:v>
                </c:pt>
                <c:pt idx="8343">
                  <c:v>138</c:v>
                </c:pt>
                <c:pt idx="8344">
                  <c:v>140.00000000000003</c:v>
                </c:pt>
                <c:pt idx="8347">
                  <c:v>136</c:v>
                </c:pt>
                <c:pt idx="8348">
                  <c:v>138.99999999999997</c:v>
                </c:pt>
                <c:pt idx="8349">
                  <c:v>131.99999999999997</c:v>
                </c:pt>
                <c:pt idx="8350">
                  <c:v>135</c:v>
                </c:pt>
                <c:pt idx="8351">
                  <c:v>134</c:v>
                </c:pt>
                <c:pt idx="8354">
                  <c:v>154.00000000000006</c:v>
                </c:pt>
                <c:pt idx="8355">
                  <c:v>149.00000000000006</c:v>
                </c:pt>
                <c:pt idx="8356">
                  <c:v>153.00000000000003</c:v>
                </c:pt>
                <c:pt idx="8357">
                  <c:v>167</c:v>
                </c:pt>
                <c:pt idx="8358">
                  <c:v>172.00000000000003</c:v>
                </c:pt>
                <c:pt idx="8361">
                  <c:v>172.00000000000003</c:v>
                </c:pt>
                <c:pt idx="8362">
                  <c:v>175</c:v>
                </c:pt>
                <c:pt idx="8363">
                  <c:v>179</c:v>
                </c:pt>
                <c:pt idx="8364">
                  <c:v>192</c:v>
                </c:pt>
                <c:pt idx="8365">
                  <c:v>205.00000000000003</c:v>
                </c:pt>
                <c:pt idx="8368">
                  <c:v>189</c:v>
                </c:pt>
                <c:pt idx="8369">
                  <c:v>167</c:v>
                </c:pt>
                <c:pt idx="8370">
                  <c:v>163.00000000000003</c:v>
                </c:pt>
                <c:pt idx="8371">
                  <c:v>167</c:v>
                </c:pt>
                <c:pt idx="8372">
                  <c:v>184</c:v>
                </c:pt>
                <c:pt idx="8375">
                  <c:v>179.99999999999997</c:v>
                </c:pt>
                <c:pt idx="8376">
                  <c:v>220.99999999999994</c:v>
                </c:pt>
                <c:pt idx="8377">
                  <c:v>245.99999999999994</c:v>
                </c:pt>
                <c:pt idx="8378">
                  <c:v>241</c:v>
                </c:pt>
                <c:pt idx="8379">
                  <c:v>216</c:v>
                </c:pt>
                <c:pt idx="8382">
                  <c:v>212.99999999999994</c:v>
                </c:pt>
                <c:pt idx="8383">
                  <c:v>254.00000000000006</c:v>
                </c:pt>
                <c:pt idx="8384">
                  <c:v>239</c:v>
                </c:pt>
                <c:pt idx="8385">
                  <c:v>263</c:v>
                </c:pt>
                <c:pt idx="8386">
                  <c:v>262.99999999999994</c:v>
                </c:pt>
                <c:pt idx="8389">
                  <c:v>280</c:v>
                </c:pt>
                <c:pt idx="8390">
                  <c:v>252</c:v>
                </c:pt>
                <c:pt idx="8391">
                  <c:v>242.99999999999997</c:v>
                </c:pt>
                <c:pt idx="8396">
                  <c:v>240.99999999999997</c:v>
                </c:pt>
                <c:pt idx="8397">
                  <c:v>236</c:v>
                </c:pt>
                <c:pt idx="8398">
                  <c:v>246</c:v>
                </c:pt>
                <c:pt idx="8403">
                  <c:v>230.00000000000003</c:v>
                </c:pt>
                <c:pt idx="8404">
                  <c:v>221.99999999999997</c:v>
                </c:pt>
                <c:pt idx="8406">
                  <c:v>227.00000000000006</c:v>
                </c:pt>
                <c:pt idx="8407">
                  <c:v>228.99999999999997</c:v>
                </c:pt>
                <c:pt idx="8410">
                  <c:v>216</c:v>
                </c:pt>
                <c:pt idx="8411">
                  <c:v>227</c:v>
                </c:pt>
                <c:pt idx="8412">
                  <c:v>242</c:v>
                </c:pt>
                <c:pt idx="8413">
                  <c:v>268</c:v>
                </c:pt>
                <c:pt idx="8414">
                  <c:v>280</c:v>
                </c:pt>
                <c:pt idx="8417">
                  <c:v>267</c:v>
                </c:pt>
                <c:pt idx="8418">
                  <c:v>257</c:v>
                </c:pt>
                <c:pt idx="8419">
                  <c:v>280</c:v>
                </c:pt>
                <c:pt idx="8420">
                  <c:v>283.99999999999994</c:v>
                </c:pt>
                <c:pt idx="8421">
                  <c:v>297.99999999999994</c:v>
                </c:pt>
                <c:pt idx="8424">
                  <c:v>304.99999999999994</c:v>
                </c:pt>
                <c:pt idx="8425">
                  <c:v>299</c:v>
                </c:pt>
                <c:pt idx="8426">
                  <c:v>322</c:v>
                </c:pt>
                <c:pt idx="8427">
                  <c:v>367.00000000000006</c:v>
                </c:pt>
                <c:pt idx="8428">
                  <c:v>378</c:v>
                </c:pt>
                <c:pt idx="8431">
                  <c:v>340.99999999999994</c:v>
                </c:pt>
                <c:pt idx="8432">
                  <c:v>342</c:v>
                </c:pt>
                <c:pt idx="8433">
                  <c:v>331</c:v>
                </c:pt>
                <c:pt idx="8434">
                  <c:v>345.99999999999994</c:v>
                </c:pt>
                <c:pt idx="8435">
                  <c:v>363.99999999999994</c:v>
                </c:pt>
                <c:pt idx="8438">
                  <c:v>351.99999999999994</c:v>
                </c:pt>
                <c:pt idx="8439">
                  <c:v>351.99999999999994</c:v>
                </c:pt>
                <c:pt idx="8440">
                  <c:v>268.99999999999994</c:v>
                </c:pt>
                <c:pt idx="8441">
                  <c:v>270</c:v>
                </c:pt>
                <c:pt idx="8442">
                  <c:v>282</c:v>
                </c:pt>
                <c:pt idx="8446">
                  <c:v>325</c:v>
                </c:pt>
                <c:pt idx="8447">
                  <c:v>309.99999999999994</c:v>
                </c:pt>
                <c:pt idx="8448">
                  <c:v>330</c:v>
                </c:pt>
                <c:pt idx="8449">
                  <c:v>322</c:v>
                </c:pt>
                <c:pt idx="8452">
                  <c:v>316</c:v>
                </c:pt>
                <c:pt idx="8453">
                  <c:v>317</c:v>
                </c:pt>
                <c:pt idx="8454">
                  <c:v>337.99999999999994</c:v>
                </c:pt>
                <c:pt idx="8455">
                  <c:v>352</c:v>
                </c:pt>
                <c:pt idx="8456">
                  <c:v>353</c:v>
                </c:pt>
                <c:pt idx="8459">
                  <c:v>312</c:v>
                </c:pt>
                <c:pt idx="8460">
                  <c:v>298</c:v>
                </c:pt>
                <c:pt idx="8461">
                  <c:v>292</c:v>
                </c:pt>
                <c:pt idx="8462">
                  <c:v>288.00000000000006</c:v>
                </c:pt>
                <c:pt idx="8463">
                  <c:v>291</c:v>
                </c:pt>
                <c:pt idx="8466">
                  <c:v>307</c:v>
                </c:pt>
                <c:pt idx="8467">
                  <c:v>305</c:v>
                </c:pt>
                <c:pt idx="8468">
                  <c:v>312</c:v>
                </c:pt>
                <c:pt idx="8469">
                  <c:v>312</c:v>
                </c:pt>
                <c:pt idx="8470">
                  <c:v>309.00000000000006</c:v>
                </c:pt>
                <c:pt idx="8473">
                  <c:v>305</c:v>
                </c:pt>
                <c:pt idx="8474">
                  <c:v>300</c:v>
                </c:pt>
                <c:pt idx="8475">
                  <c:v>291</c:v>
                </c:pt>
                <c:pt idx="8476">
                  <c:v>313.00000000000006</c:v>
                </c:pt>
                <c:pt idx="8477">
                  <c:v>322</c:v>
                </c:pt>
                <c:pt idx="8480">
                  <c:v>349</c:v>
                </c:pt>
                <c:pt idx="8481">
                  <c:v>328.99999999999994</c:v>
                </c:pt>
                <c:pt idx="8482">
                  <c:v>327</c:v>
                </c:pt>
                <c:pt idx="8484">
                  <c:v>307</c:v>
                </c:pt>
                <c:pt idx="8487">
                  <c:v>309.00000000000006</c:v>
                </c:pt>
                <c:pt idx="8488">
                  <c:v>334</c:v>
                </c:pt>
                <c:pt idx="8489">
                  <c:v>338.00000000000006</c:v>
                </c:pt>
                <c:pt idx="8490">
                  <c:v>343</c:v>
                </c:pt>
                <c:pt idx="8495">
                  <c:v>364</c:v>
                </c:pt>
                <c:pt idx="8496">
                  <c:v>388.99999999999994</c:v>
                </c:pt>
                <c:pt idx="8497">
                  <c:v>445</c:v>
                </c:pt>
                <c:pt idx="8498">
                  <c:v>419.00000000000006</c:v>
                </c:pt>
                <c:pt idx="8501">
                  <c:v>334.00000000000006</c:v>
                </c:pt>
                <c:pt idx="8502">
                  <c:v>348.00000000000006</c:v>
                </c:pt>
                <c:pt idx="8503">
                  <c:v>393</c:v>
                </c:pt>
                <c:pt idx="8504">
                  <c:v>430</c:v>
                </c:pt>
                <c:pt idx="8505">
                  <c:v>414.00000000000006</c:v>
                </c:pt>
                <c:pt idx="8508">
                  <c:v>467</c:v>
                </c:pt>
                <c:pt idx="8509">
                  <c:v>474</c:v>
                </c:pt>
                <c:pt idx="8510">
                  <c:v>501.99999999999994</c:v>
                </c:pt>
                <c:pt idx="8511">
                  <c:v>557</c:v>
                </c:pt>
                <c:pt idx="8512">
                  <c:v>499</c:v>
                </c:pt>
                <c:pt idx="8515">
                  <c:v>642.00000000000011</c:v>
                </c:pt>
                <c:pt idx="8516">
                  <c:v>653</c:v>
                </c:pt>
                <c:pt idx="8517">
                  <c:v>600</c:v>
                </c:pt>
                <c:pt idx="8518">
                  <c:v>596</c:v>
                </c:pt>
                <c:pt idx="8519">
                  <c:v>588</c:v>
                </c:pt>
                <c:pt idx="8522">
                  <c:v>589</c:v>
                </c:pt>
                <c:pt idx="8523">
                  <c:v>557</c:v>
                </c:pt>
                <c:pt idx="8524">
                  <c:v>567</c:v>
                </c:pt>
                <c:pt idx="8525">
                  <c:v>567</c:v>
                </c:pt>
                <c:pt idx="8526">
                  <c:v>585</c:v>
                </c:pt>
                <c:pt idx="8529">
                  <c:v>477.00000000000006</c:v>
                </c:pt>
                <c:pt idx="8530">
                  <c:v>486.00000000000006</c:v>
                </c:pt>
                <c:pt idx="8531">
                  <c:v>440.00000000000006</c:v>
                </c:pt>
                <c:pt idx="8532">
                  <c:v>433</c:v>
                </c:pt>
                <c:pt idx="8533">
                  <c:v>488</c:v>
                </c:pt>
                <c:pt idx="8536">
                  <c:v>513</c:v>
                </c:pt>
                <c:pt idx="8537">
                  <c:v>497.99999999999994</c:v>
                </c:pt>
                <c:pt idx="8538">
                  <c:v>502.99999999999994</c:v>
                </c:pt>
                <c:pt idx="8539">
                  <c:v>508</c:v>
                </c:pt>
                <c:pt idx="8540">
                  <c:v>516</c:v>
                </c:pt>
                <c:pt idx="8544">
                  <c:v>527</c:v>
                </c:pt>
                <c:pt idx="8545">
                  <c:v>521.00000000000011</c:v>
                </c:pt>
                <c:pt idx="8546">
                  <c:v>509.99999999999994</c:v>
                </c:pt>
                <c:pt idx="8547">
                  <c:v>503</c:v>
                </c:pt>
                <c:pt idx="8550">
                  <c:v>507</c:v>
                </c:pt>
                <c:pt idx="8551">
                  <c:v>533</c:v>
                </c:pt>
                <c:pt idx="8552">
                  <c:v>531</c:v>
                </c:pt>
                <c:pt idx="8553">
                  <c:v>534.00000000000011</c:v>
                </c:pt>
                <c:pt idx="8554">
                  <c:v>550</c:v>
                </c:pt>
                <c:pt idx="8557">
                  <c:v>561.99999999999989</c:v>
                </c:pt>
                <c:pt idx="8558">
                  <c:v>562.00000000000011</c:v>
                </c:pt>
                <c:pt idx="8559">
                  <c:v>567</c:v>
                </c:pt>
                <c:pt idx="8560">
                  <c:v>553.99999999999989</c:v>
                </c:pt>
                <c:pt idx="8561">
                  <c:v>556.99999999999989</c:v>
                </c:pt>
                <c:pt idx="8564">
                  <c:v>573.99999999999989</c:v>
                </c:pt>
                <c:pt idx="8565">
                  <c:v>569</c:v>
                </c:pt>
                <c:pt idx="8566">
                  <c:v>672.00000000000011</c:v>
                </c:pt>
                <c:pt idx="8567">
                  <c:v>669</c:v>
                </c:pt>
                <c:pt idx="8568">
                  <c:v>674</c:v>
                </c:pt>
                <c:pt idx="8571">
                  <c:v>675</c:v>
                </c:pt>
                <c:pt idx="8572">
                  <c:v>705</c:v>
                </c:pt>
                <c:pt idx="8573">
                  <c:v>794</c:v>
                </c:pt>
                <c:pt idx="8574">
                  <c:v>786.00000000000011</c:v>
                </c:pt>
                <c:pt idx="8575">
                  <c:v>792</c:v>
                </c:pt>
                <c:pt idx="8578">
                  <c:v>793.00000000000011</c:v>
                </c:pt>
                <c:pt idx="8579">
                  <c:v>799.99999999999989</c:v>
                </c:pt>
                <c:pt idx="8580">
                  <c:v>787.99999999999989</c:v>
                </c:pt>
                <c:pt idx="8581">
                  <c:v>777</c:v>
                </c:pt>
                <c:pt idx="8582">
                  <c:v>765</c:v>
                </c:pt>
                <c:pt idx="8585">
                  <c:v>778</c:v>
                </c:pt>
                <c:pt idx="8586">
                  <c:v>767</c:v>
                </c:pt>
                <c:pt idx="8587">
                  <c:v>765</c:v>
                </c:pt>
                <c:pt idx="8588">
                  <c:v>765</c:v>
                </c:pt>
                <c:pt idx="8589">
                  <c:v>765</c:v>
                </c:pt>
                <c:pt idx="8592">
                  <c:v>775</c:v>
                </c:pt>
                <c:pt idx="8593">
                  <c:v>773</c:v>
                </c:pt>
                <c:pt idx="8594">
                  <c:v>762.99999999999989</c:v>
                </c:pt>
                <c:pt idx="8595">
                  <c:v>774</c:v>
                </c:pt>
                <c:pt idx="8596">
                  <c:v>769</c:v>
                </c:pt>
                <c:pt idx="8599">
                  <c:v>780.00000000000011</c:v>
                </c:pt>
                <c:pt idx="8600">
                  <c:v>781</c:v>
                </c:pt>
                <c:pt idx="8601">
                  <c:v>793</c:v>
                </c:pt>
                <c:pt idx="8602">
                  <c:v>786</c:v>
                </c:pt>
                <c:pt idx="8603">
                  <c:v>769.00000000000011</c:v>
                </c:pt>
                <c:pt idx="8606">
                  <c:v>773</c:v>
                </c:pt>
                <c:pt idx="8607">
                  <c:v>751</c:v>
                </c:pt>
                <c:pt idx="8608">
                  <c:v>757</c:v>
                </c:pt>
                <c:pt idx="8609">
                  <c:v>748</c:v>
                </c:pt>
                <c:pt idx="8610">
                  <c:v>756</c:v>
                </c:pt>
                <c:pt idx="8613">
                  <c:v>748.99999999999989</c:v>
                </c:pt>
                <c:pt idx="8614">
                  <c:v>748</c:v>
                </c:pt>
                <c:pt idx="8615">
                  <c:v>765</c:v>
                </c:pt>
                <c:pt idx="8616">
                  <c:v>761.00000000000011</c:v>
                </c:pt>
                <c:pt idx="8617">
                  <c:v>760</c:v>
                </c:pt>
                <c:pt idx="8620">
                  <c:v>765</c:v>
                </c:pt>
                <c:pt idx="8621">
                  <c:v>781</c:v>
                </c:pt>
                <c:pt idx="8622">
                  <c:v>786.99999999999989</c:v>
                </c:pt>
                <c:pt idx="8623">
                  <c:v>794.99999999999989</c:v>
                </c:pt>
                <c:pt idx="8624">
                  <c:v>808</c:v>
                </c:pt>
                <c:pt idx="8627">
                  <c:v>827</c:v>
                </c:pt>
                <c:pt idx="8628">
                  <c:v>830.00000000000011</c:v>
                </c:pt>
                <c:pt idx="8629">
                  <c:v>836</c:v>
                </c:pt>
                <c:pt idx="8630">
                  <c:v>827.00000000000011</c:v>
                </c:pt>
                <c:pt idx="8631">
                  <c:v>844.00000000000011</c:v>
                </c:pt>
                <c:pt idx="8634">
                  <c:v>850</c:v>
                </c:pt>
                <c:pt idx="8635">
                  <c:v>878.99999999999989</c:v>
                </c:pt>
                <c:pt idx="8636">
                  <c:v>931</c:v>
                </c:pt>
                <c:pt idx="8637">
                  <c:v>930.00000000000011</c:v>
                </c:pt>
                <c:pt idx="8638">
                  <c:v>937.00000000000011</c:v>
                </c:pt>
                <c:pt idx="8641">
                  <c:v>941</c:v>
                </c:pt>
                <c:pt idx="8642">
                  <c:v>938.00000000000011</c:v>
                </c:pt>
                <c:pt idx="8643">
                  <c:v>915</c:v>
                </c:pt>
                <c:pt idx="8644">
                  <c:v>904.99999999999989</c:v>
                </c:pt>
                <c:pt idx="8645">
                  <c:v>901.00000000000011</c:v>
                </c:pt>
                <c:pt idx="8648">
                  <c:v>911</c:v>
                </c:pt>
                <c:pt idx="8649">
                  <c:v>941</c:v>
                </c:pt>
                <c:pt idx="8650">
                  <c:v>962.99999999999989</c:v>
                </c:pt>
                <c:pt idx="8651">
                  <c:v>950</c:v>
                </c:pt>
                <c:pt idx="8652">
                  <c:v>940</c:v>
                </c:pt>
                <c:pt idx="8655">
                  <c:v>914</c:v>
                </c:pt>
                <c:pt idx="8656">
                  <c:v>913.00000000000011</c:v>
                </c:pt>
                <c:pt idx="8657">
                  <c:v>905.99999999999989</c:v>
                </c:pt>
                <c:pt idx="8658">
                  <c:v>910</c:v>
                </c:pt>
                <c:pt idx="8659">
                  <c:v>904.99999999999989</c:v>
                </c:pt>
                <c:pt idx="8662">
                  <c:v>908</c:v>
                </c:pt>
                <c:pt idx="8663">
                  <c:v>887.99999999999989</c:v>
                </c:pt>
                <c:pt idx="8664">
                  <c:v>874</c:v>
                </c:pt>
                <c:pt idx="8665">
                  <c:v>884</c:v>
                </c:pt>
                <c:pt idx="8666">
                  <c:v>878.99999999999989</c:v>
                </c:pt>
                <c:pt idx="8669">
                  <c:v>871.99999999999989</c:v>
                </c:pt>
                <c:pt idx="8670">
                  <c:v>872.00000000000011</c:v>
                </c:pt>
                <c:pt idx="8671">
                  <c:v>860</c:v>
                </c:pt>
                <c:pt idx="8672">
                  <c:v>826</c:v>
                </c:pt>
                <c:pt idx="8673">
                  <c:v>794</c:v>
                </c:pt>
                <c:pt idx="8676">
                  <c:v>777.99999999999989</c:v>
                </c:pt>
                <c:pt idx="8677">
                  <c:v>778.99999999999989</c:v>
                </c:pt>
                <c:pt idx="8678">
                  <c:v>765</c:v>
                </c:pt>
                <c:pt idx="8679">
                  <c:v>761</c:v>
                </c:pt>
                <c:pt idx="8680">
                  <c:v>756</c:v>
                </c:pt>
                <c:pt idx="8683">
                  <c:v>731</c:v>
                </c:pt>
                <c:pt idx="8684">
                  <c:v>710</c:v>
                </c:pt>
                <c:pt idx="8685">
                  <c:v>670</c:v>
                </c:pt>
                <c:pt idx="8686">
                  <c:v>656</c:v>
                </c:pt>
                <c:pt idx="8687">
                  <c:v>673</c:v>
                </c:pt>
                <c:pt idx="8690">
                  <c:v>655</c:v>
                </c:pt>
                <c:pt idx="8691">
                  <c:v>658</c:v>
                </c:pt>
                <c:pt idx="8692">
                  <c:v>661.99999999999989</c:v>
                </c:pt>
                <c:pt idx="8693">
                  <c:v>686</c:v>
                </c:pt>
                <c:pt idx="8694">
                  <c:v>686</c:v>
                </c:pt>
                <c:pt idx="8697">
                  <c:v>694</c:v>
                </c:pt>
                <c:pt idx="8698">
                  <c:v>723</c:v>
                </c:pt>
                <c:pt idx="8699">
                  <c:v>765</c:v>
                </c:pt>
                <c:pt idx="8701">
                  <c:v>821.99999999999989</c:v>
                </c:pt>
                <c:pt idx="8704">
                  <c:v>821.99999999999989</c:v>
                </c:pt>
                <c:pt idx="8705">
                  <c:v>852</c:v>
                </c:pt>
                <c:pt idx="8706">
                  <c:v>837.00000000000011</c:v>
                </c:pt>
                <c:pt idx="8707">
                  <c:v>861</c:v>
                </c:pt>
                <c:pt idx="8708">
                  <c:v>905.00000000000011</c:v>
                </c:pt>
                <c:pt idx="8711">
                  <c:v>893</c:v>
                </c:pt>
                <c:pt idx="8712">
                  <c:v>909</c:v>
                </c:pt>
                <c:pt idx="8713">
                  <c:v>902</c:v>
                </c:pt>
                <c:pt idx="8714">
                  <c:v>936.99999999999989</c:v>
                </c:pt>
                <c:pt idx="8715">
                  <c:v>897.00000000000011</c:v>
                </c:pt>
                <c:pt idx="8718">
                  <c:v>887.00000000000011</c:v>
                </c:pt>
                <c:pt idx="8719">
                  <c:v>894</c:v>
                </c:pt>
                <c:pt idx="8720">
                  <c:v>909</c:v>
                </c:pt>
                <c:pt idx="8721">
                  <c:v>894</c:v>
                </c:pt>
                <c:pt idx="8722">
                  <c:v>890</c:v>
                </c:pt>
                <c:pt idx="8725">
                  <c:v>894.99999999999989</c:v>
                </c:pt>
                <c:pt idx="8726">
                  <c:v>932.99999999999977</c:v>
                </c:pt>
                <c:pt idx="8727">
                  <c:v>952.00000000000011</c:v>
                </c:pt>
                <c:pt idx="8728">
                  <c:v>919</c:v>
                </c:pt>
                <c:pt idx="8729">
                  <c:v>932</c:v>
                </c:pt>
                <c:pt idx="8732">
                  <c:v>893</c:v>
                </c:pt>
                <c:pt idx="8733">
                  <c:v>931</c:v>
                </c:pt>
                <c:pt idx="8734">
                  <c:v>911</c:v>
                </c:pt>
                <c:pt idx="8735">
                  <c:v>898</c:v>
                </c:pt>
                <c:pt idx="8736">
                  <c:v>882</c:v>
                </c:pt>
                <c:pt idx="8739">
                  <c:v>888.00000000000011</c:v>
                </c:pt>
                <c:pt idx="8740">
                  <c:v>884</c:v>
                </c:pt>
                <c:pt idx="8741">
                  <c:v>879.99999999999989</c:v>
                </c:pt>
                <c:pt idx="8742">
                  <c:v>878.99999999999989</c:v>
                </c:pt>
                <c:pt idx="8743">
                  <c:v>878.99999999999989</c:v>
                </c:pt>
                <c:pt idx="8746">
                  <c:v>875</c:v>
                </c:pt>
                <c:pt idx="8747">
                  <c:v>874.00000000000023</c:v>
                </c:pt>
                <c:pt idx="8748">
                  <c:v>884</c:v>
                </c:pt>
                <c:pt idx="8749">
                  <c:v>889</c:v>
                </c:pt>
                <c:pt idx="8750">
                  <c:v>903.99999999999989</c:v>
                </c:pt>
                <c:pt idx="8753">
                  <c:v>900</c:v>
                </c:pt>
                <c:pt idx="8754">
                  <c:v>912.99999999999989</c:v>
                </c:pt>
                <c:pt idx="8755">
                  <c:v>911.99999999999989</c:v>
                </c:pt>
                <c:pt idx="8756">
                  <c:v>932</c:v>
                </c:pt>
                <c:pt idx="8760">
                  <c:v>927</c:v>
                </c:pt>
                <c:pt idx="8761">
                  <c:v>939</c:v>
                </c:pt>
                <c:pt idx="8762">
                  <c:v>949</c:v>
                </c:pt>
                <c:pt idx="8763">
                  <c:v>952.99999999999989</c:v>
                </c:pt>
                <c:pt idx="8767">
                  <c:v>969.00000000000011</c:v>
                </c:pt>
                <c:pt idx="8768">
                  <c:v>974</c:v>
                </c:pt>
                <c:pt idx="8769">
                  <c:v>977</c:v>
                </c:pt>
                <c:pt idx="8771">
                  <c:v>981</c:v>
                </c:pt>
                <c:pt idx="8774">
                  <c:v>969.00000000000011</c:v>
                </c:pt>
                <c:pt idx="8775">
                  <c:v>958</c:v>
                </c:pt>
                <c:pt idx="8776">
                  <c:v>877</c:v>
                </c:pt>
                <c:pt idx="8777">
                  <c:v>823</c:v>
                </c:pt>
                <c:pt idx="8778">
                  <c:v>819.99999999999989</c:v>
                </c:pt>
                <c:pt idx="8781">
                  <c:v>810</c:v>
                </c:pt>
                <c:pt idx="8782">
                  <c:v>816</c:v>
                </c:pt>
                <c:pt idx="8783">
                  <c:v>852.00000000000011</c:v>
                </c:pt>
                <c:pt idx="8784">
                  <c:v>827</c:v>
                </c:pt>
                <c:pt idx="8785">
                  <c:v>806</c:v>
                </c:pt>
                <c:pt idx="8788">
                  <c:v>798</c:v>
                </c:pt>
                <c:pt idx="8789">
                  <c:v>817</c:v>
                </c:pt>
                <c:pt idx="8790">
                  <c:v>814</c:v>
                </c:pt>
                <c:pt idx="8791">
                  <c:v>822.00000000000011</c:v>
                </c:pt>
                <c:pt idx="8792">
                  <c:v>823</c:v>
                </c:pt>
                <c:pt idx="8795">
                  <c:v>827.99999999999989</c:v>
                </c:pt>
                <c:pt idx="8796">
                  <c:v>778.00000000000011</c:v>
                </c:pt>
                <c:pt idx="8797">
                  <c:v>740.99999999999989</c:v>
                </c:pt>
                <c:pt idx="8798">
                  <c:v>755.00000000000011</c:v>
                </c:pt>
                <c:pt idx="8799">
                  <c:v>755.99999999999989</c:v>
                </c:pt>
                <c:pt idx="8802">
                  <c:v>759</c:v>
                </c:pt>
                <c:pt idx="8803">
                  <c:v>792</c:v>
                </c:pt>
                <c:pt idx="8804">
                  <c:v>791</c:v>
                </c:pt>
                <c:pt idx="8805">
                  <c:v>812.00000000000011</c:v>
                </c:pt>
                <c:pt idx="8806">
                  <c:v>811.00000000000011</c:v>
                </c:pt>
                <c:pt idx="8809">
                  <c:v>826.00000000000011</c:v>
                </c:pt>
                <c:pt idx="8810">
                  <c:v>850</c:v>
                </c:pt>
                <c:pt idx="8811">
                  <c:v>852</c:v>
                </c:pt>
                <c:pt idx="8812">
                  <c:v>852</c:v>
                </c:pt>
                <c:pt idx="8813">
                  <c:v>848</c:v>
                </c:pt>
                <c:pt idx="8816">
                  <c:v>843</c:v>
                </c:pt>
                <c:pt idx="8817">
                  <c:v>852</c:v>
                </c:pt>
                <c:pt idx="8818">
                  <c:v>846.99999999999989</c:v>
                </c:pt>
                <c:pt idx="8819">
                  <c:v>857</c:v>
                </c:pt>
                <c:pt idx="8820">
                  <c:v>869</c:v>
                </c:pt>
                <c:pt idx="8823">
                  <c:v>866</c:v>
                </c:pt>
                <c:pt idx="8824">
                  <c:v>863.00000000000011</c:v>
                </c:pt>
                <c:pt idx="8825">
                  <c:v>876</c:v>
                </c:pt>
                <c:pt idx="8826">
                  <c:v>874</c:v>
                </c:pt>
                <c:pt idx="8827">
                  <c:v>883</c:v>
                </c:pt>
                <c:pt idx="8831">
                  <c:v>946.00000000000011</c:v>
                </c:pt>
                <c:pt idx="8832">
                  <c:v>958</c:v>
                </c:pt>
                <c:pt idx="8833">
                  <c:v>944.99999999999989</c:v>
                </c:pt>
                <c:pt idx="8834">
                  <c:v>957</c:v>
                </c:pt>
                <c:pt idx="8837">
                  <c:v>892</c:v>
                </c:pt>
                <c:pt idx="8838">
                  <c:v>939</c:v>
                </c:pt>
                <c:pt idx="8839">
                  <c:v>925</c:v>
                </c:pt>
                <c:pt idx="8840">
                  <c:v>914.99999999999989</c:v>
                </c:pt>
                <c:pt idx="8841">
                  <c:v>909</c:v>
                </c:pt>
                <c:pt idx="8844">
                  <c:v>901.00000000000011</c:v>
                </c:pt>
                <c:pt idx="8845">
                  <c:v>910.00000000000011</c:v>
                </c:pt>
                <c:pt idx="8846">
                  <c:v>933</c:v>
                </c:pt>
                <c:pt idx="8847">
                  <c:v>928.99999999999989</c:v>
                </c:pt>
                <c:pt idx="8851">
                  <c:v>929.99999999999989</c:v>
                </c:pt>
                <c:pt idx="8852">
                  <c:v>937.99999999999989</c:v>
                </c:pt>
                <c:pt idx="8853">
                  <c:v>947.00000000000011</c:v>
                </c:pt>
                <c:pt idx="8854">
                  <c:v>953.00000000000011</c:v>
                </c:pt>
                <c:pt idx="8855">
                  <c:v>958.00000000000023</c:v>
                </c:pt>
                <c:pt idx="8858">
                  <c:v>941</c:v>
                </c:pt>
                <c:pt idx="8859">
                  <c:v>926.00000000000011</c:v>
                </c:pt>
                <c:pt idx="8860">
                  <c:v>936</c:v>
                </c:pt>
                <c:pt idx="8861">
                  <c:v>927</c:v>
                </c:pt>
                <c:pt idx="8862">
                  <c:v>948</c:v>
                </c:pt>
                <c:pt idx="8865">
                  <c:v>943</c:v>
                </c:pt>
                <c:pt idx="8866">
                  <c:v>941</c:v>
                </c:pt>
                <c:pt idx="8867">
                  <c:v>951.00000000000011</c:v>
                </c:pt>
                <c:pt idx="8868">
                  <c:v>994</c:v>
                </c:pt>
                <c:pt idx="8869">
                  <c:v>997.00000000000011</c:v>
                </c:pt>
                <c:pt idx="8872">
                  <c:v>1080</c:v>
                </c:pt>
                <c:pt idx="8873">
                  <c:v>1136</c:v>
                </c:pt>
                <c:pt idx="8874">
                  <c:v>1137</c:v>
                </c:pt>
                <c:pt idx="8875">
                  <c:v>1146</c:v>
                </c:pt>
                <c:pt idx="8880">
                  <c:v>1192</c:v>
                </c:pt>
                <c:pt idx="8881">
                  <c:v>1276.0000000000002</c:v>
                </c:pt>
                <c:pt idx="8882">
                  <c:v>1266</c:v>
                </c:pt>
                <c:pt idx="8883">
                  <c:v>1232</c:v>
                </c:pt>
                <c:pt idx="8886">
                  <c:v>1237</c:v>
                </c:pt>
                <c:pt idx="8887">
                  <c:v>1189</c:v>
                </c:pt>
                <c:pt idx="8888">
                  <c:v>1201.0000000000002</c:v>
                </c:pt>
                <c:pt idx="8889">
                  <c:v>1223</c:v>
                </c:pt>
                <c:pt idx="8890">
                  <c:v>1238</c:v>
                </c:pt>
                <c:pt idx="8893">
                  <c:v>1253</c:v>
                </c:pt>
                <c:pt idx="8894">
                  <c:v>1235.0000000000002</c:v>
                </c:pt>
                <c:pt idx="8895">
                  <c:v>1238</c:v>
                </c:pt>
                <c:pt idx="8896">
                  <c:v>1254</c:v>
                </c:pt>
                <c:pt idx="8897">
                  <c:v>1221</c:v>
                </c:pt>
                <c:pt idx="8900">
                  <c:v>1246</c:v>
                </c:pt>
                <c:pt idx="8901">
                  <c:v>1258</c:v>
                </c:pt>
                <c:pt idx="8902">
                  <c:v>1251</c:v>
                </c:pt>
                <c:pt idx="8903">
                  <c:v>1276.0000000000002</c:v>
                </c:pt>
                <c:pt idx="8904">
                  <c:v>1350</c:v>
                </c:pt>
                <c:pt idx="8907">
                  <c:v>1404</c:v>
                </c:pt>
                <c:pt idx="8908">
                  <c:v>1393</c:v>
                </c:pt>
                <c:pt idx="8909">
                  <c:v>1363</c:v>
                </c:pt>
                <c:pt idx="8910">
                  <c:v>1348.9999999999998</c:v>
                </c:pt>
                <c:pt idx="8911">
                  <c:v>1338</c:v>
                </c:pt>
                <c:pt idx="8914">
                  <c:v>1358.9999999999998</c:v>
                </c:pt>
                <c:pt idx="8915">
                  <c:v>1307</c:v>
                </c:pt>
                <c:pt idx="8916">
                  <c:v>1305.9999999999998</c:v>
                </c:pt>
                <c:pt idx="8917">
                  <c:v>1337</c:v>
                </c:pt>
                <c:pt idx="8918">
                  <c:v>1315.0000000000002</c:v>
                </c:pt>
                <c:pt idx="8921">
                  <c:v>1286.0000000000002</c:v>
                </c:pt>
                <c:pt idx="8922">
                  <c:v>1279</c:v>
                </c:pt>
                <c:pt idx="8923">
                  <c:v>1297</c:v>
                </c:pt>
                <c:pt idx="8924">
                  <c:v>1364</c:v>
                </c:pt>
                <c:pt idx="8925">
                  <c:v>1387</c:v>
                </c:pt>
                <c:pt idx="8929">
                  <c:v>1434.9999999999998</c:v>
                </c:pt>
                <c:pt idx="8930">
                  <c:v>1459.0000000000002</c:v>
                </c:pt>
                <c:pt idx="8931">
                  <c:v>1469.0000000000002</c:v>
                </c:pt>
                <c:pt idx="8932">
                  <c:v>1465.0000000000002</c:v>
                </c:pt>
                <c:pt idx="8935">
                  <c:v>1468</c:v>
                </c:pt>
                <c:pt idx="8936">
                  <c:v>1415.0000000000002</c:v>
                </c:pt>
                <c:pt idx="8937">
                  <c:v>1380.9999999999998</c:v>
                </c:pt>
                <c:pt idx="8938">
                  <c:v>1378</c:v>
                </c:pt>
                <c:pt idx="8939">
                  <c:v>1375</c:v>
                </c:pt>
                <c:pt idx="8942">
                  <c:v>1386.9999999999998</c:v>
                </c:pt>
                <c:pt idx="8943">
                  <c:v>1360.0000000000002</c:v>
                </c:pt>
                <c:pt idx="8944">
                  <c:v>1332</c:v>
                </c:pt>
                <c:pt idx="8945">
                  <c:v>1318</c:v>
                </c:pt>
                <c:pt idx="8946">
                  <c:v>1327.0000000000002</c:v>
                </c:pt>
                <c:pt idx="8949">
                  <c:v>1318.0000000000002</c:v>
                </c:pt>
                <c:pt idx="8950">
                  <c:v>1316</c:v>
                </c:pt>
                <c:pt idx="8951">
                  <c:v>1344.0000000000002</c:v>
                </c:pt>
                <c:pt idx="8952">
                  <c:v>1361</c:v>
                </c:pt>
                <c:pt idx="8953">
                  <c:v>1366.0000000000002</c:v>
                </c:pt>
                <c:pt idx="8956">
                  <c:v>1398.9999999999998</c:v>
                </c:pt>
                <c:pt idx="8957">
                  <c:v>1377</c:v>
                </c:pt>
                <c:pt idx="8958">
                  <c:v>1384</c:v>
                </c:pt>
                <c:pt idx="8959">
                  <c:v>1391</c:v>
                </c:pt>
                <c:pt idx="8960">
                  <c:v>1448.9999999999998</c:v>
                </c:pt>
                <c:pt idx="8963">
                  <c:v>1528</c:v>
                </c:pt>
                <c:pt idx="8964">
                  <c:v>1533.0000000000002</c:v>
                </c:pt>
                <c:pt idx="8965">
                  <c:v>1482.9999999999998</c:v>
                </c:pt>
                <c:pt idx="8966">
                  <c:v>1363</c:v>
                </c:pt>
                <c:pt idx="8967">
                  <c:v>1183</c:v>
                </c:pt>
                <c:pt idx="8970">
                  <c:v>1176.0000000000002</c:v>
                </c:pt>
                <c:pt idx="8971">
                  <c:v>1179</c:v>
                </c:pt>
                <c:pt idx="8972">
                  <c:v>1185.0000000000002</c:v>
                </c:pt>
                <c:pt idx="8973">
                  <c:v>1185</c:v>
                </c:pt>
                <c:pt idx="8974">
                  <c:v>1199</c:v>
                </c:pt>
                <c:pt idx="8977">
                  <c:v>1212</c:v>
                </c:pt>
                <c:pt idx="8978">
                  <c:v>1232</c:v>
                </c:pt>
                <c:pt idx="8979">
                  <c:v>1236</c:v>
                </c:pt>
                <c:pt idx="8980">
                  <c:v>1275</c:v>
                </c:pt>
                <c:pt idx="8981">
                  <c:v>1274</c:v>
                </c:pt>
                <c:pt idx="8984">
                  <c:v>1225</c:v>
                </c:pt>
                <c:pt idx="8985">
                  <c:v>1266</c:v>
                </c:pt>
                <c:pt idx="8986">
                  <c:v>1269</c:v>
                </c:pt>
                <c:pt idx="8987">
                  <c:v>1297</c:v>
                </c:pt>
                <c:pt idx="8988">
                  <c:v>1300</c:v>
                </c:pt>
                <c:pt idx="8992">
                  <c:v>1296</c:v>
                </c:pt>
                <c:pt idx="8993">
                  <c:v>1320</c:v>
                </c:pt>
                <c:pt idx="8994">
                  <c:v>1340</c:v>
                </c:pt>
                <c:pt idx="8995">
                  <c:v>1394</c:v>
                </c:pt>
                <c:pt idx="8998">
                  <c:v>1459</c:v>
                </c:pt>
                <c:pt idx="8999">
                  <c:v>1470</c:v>
                </c:pt>
                <c:pt idx="9000">
                  <c:v>1548.9999999999998</c:v>
                </c:pt>
                <c:pt idx="9001">
                  <c:v>1530.9999999999998</c:v>
                </c:pt>
                <c:pt idx="9002">
                  <c:v>1529</c:v>
                </c:pt>
                <c:pt idx="9005">
                  <c:v>1502</c:v>
                </c:pt>
                <c:pt idx="9006">
                  <c:v>1509</c:v>
                </c:pt>
                <c:pt idx="9007">
                  <c:v>1502</c:v>
                </c:pt>
                <c:pt idx="9008">
                  <c:v>1502.0000000000002</c:v>
                </c:pt>
                <c:pt idx="9009">
                  <c:v>1513.9999999999998</c:v>
                </c:pt>
                <c:pt idx="9012">
                  <c:v>1547</c:v>
                </c:pt>
                <c:pt idx="9013">
                  <c:v>1548.9999999999998</c:v>
                </c:pt>
                <c:pt idx="9014">
                  <c:v>1574</c:v>
                </c:pt>
                <c:pt idx="9015">
                  <c:v>1587</c:v>
                </c:pt>
                <c:pt idx="9016">
                  <c:v>1595</c:v>
                </c:pt>
                <c:pt idx="9019">
                  <c:v>1611</c:v>
                </c:pt>
                <c:pt idx="9020">
                  <c:v>1607</c:v>
                </c:pt>
                <c:pt idx="9021">
                  <c:v>1600</c:v>
                </c:pt>
                <c:pt idx="9022">
                  <c:v>1588.9999999999998</c:v>
                </c:pt>
                <c:pt idx="9023">
                  <c:v>1602.0000000000002</c:v>
                </c:pt>
                <c:pt idx="9026">
                  <c:v>1620.9999999999998</c:v>
                </c:pt>
                <c:pt idx="9027">
                  <c:v>1622</c:v>
                </c:pt>
                <c:pt idx="9028">
                  <c:v>1614</c:v>
                </c:pt>
                <c:pt idx="9029">
                  <c:v>1627</c:v>
                </c:pt>
                <c:pt idx="9030">
                  <c:v>1624.0000000000002</c:v>
                </c:pt>
                <c:pt idx="9033">
                  <c:v>1614</c:v>
                </c:pt>
                <c:pt idx="9034">
                  <c:v>1606.0000000000002</c:v>
                </c:pt>
                <c:pt idx="9035">
                  <c:v>1597</c:v>
                </c:pt>
                <c:pt idx="9036">
                  <c:v>1596</c:v>
                </c:pt>
                <c:pt idx="9037">
                  <c:v>1597</c:v>
                </c:pt>
                <c:pt idx="9040">
                  <c:v>1616</c:v>
                </c:pt>
                <c:pt idx="9041">
                  <c:v>1628</c:v>
                </c:pt>
                <c:pt idx="9042">
                  <c:v>1630.9999999999998</c:v>
                </c:pt>
                <c:pt idx="9043">
                  <c:v>1618</c:v>
                </c:pt>
                <c:pt idx="9044">
                  <c:v>1613</c:v>
                </c:pt>
                <c:pt idx="9047">
                  <c:v>1604</c:v>
                </c:pt>
                <c:pt idx="9048">
                  <c:v>1598.9999999999998</c:v>
                </c:pt>
                <c:pt idx="9049">
                  <c:v>1588.9999999999998</c:v>
                </c:pt>
                <c:pt idx="9050">
                  <c:v>1588</c:v>
                </c:pt>
                <c:pt idx="9051">
                  <c:v>1587</c:v>
                </c:pt>
                <c:pt idx="9054">
                  <c:v>1581.9999999999998</c:v>
                </c:pt>
                <c:pt idx="9055">
                  <c:v>1604</c:v>
                </c:pt>
                <c:pt idx="9056">
                  <c:v>1591.9999999999998</c:v>
                </c:pt>
                <c:pt idx="9057">
                  <c:v>1602.9999999999998</c:v>
                </c:pt>
                <c:pt idx="9058">
                  <c:v>1601.0000000000002</c:v>
                </c:pt>
                <c:pt idx="9061">
                  <c:v>1600</c:v>
                </c:pt>
                <c:pt idx="9062">
                  <c:v>1588.9999999999998</c:v>
                </c:pt>
                <c:pt idx="9063">
                  <c:v>1593</c:v>
                </c:pt>
                <c:pt idx="9064">
                  <c:v>1590.0000000000002</c:v>
                </c:pt>
                <c:pt idx="9068">
                  <c:v>1589</c:v>
                </c:pt>
                <c:pt idx="9069">
                  <c:v>1613</c:v>
                </c:pt>
                <c:pt idx="9070">
                  <c:v>1615.0000000000002</c:v>
                </c:pt>
                <c:pt idx="9071">
                  <c:v>1607.9999999999998</c:v>
                </c:pt>
                <c:pt idx="9072">
                  <c:v>1600</c:v>
                </c:pt>
                <c:pt idx="9075">
                  <c:v>1616</c:v>
                </c:pt>
                <c:pt idx="9076">
                  <c:v>1604.9999999999998</c:v>
                </c:pt>
                <c:pt idx="9077">
                  <c:v>1616</c:v>
                </c:pt>
                <c:pt idx="9078">
                  <c:v>1609</c:v>
                </c:pt>
                <c:pt idx="9079">
                  <c:v>1605</c:v>
                </c:pt>
                <c:pt idx="9082">
                  <c:v>1605.9999999999998</c:v>
                </c:pt>
                <c:pt idx="9083">
                  <c:v>1617.0000000000002</c:v>
                </c:pt>
                <c:pt idx="9084">
                  <c:v>1614.9999999999998</c:v>
                </c:pt>
                <c:pt idx="9085">
                  <c:v>1623.9999999999998</c:v>
                </c:pt>
                <c:pt idx="9086">
                  <c:v>1611</c:v>
                </c:pt>
                <c:pt idx="9089">
                  <c:v>1611</c:v>
                </c:pt>
                <c:pt idx="9090">
                  <c:v>1604</c:v>
                </c:pt>
                <c:pt idx="9091">
                  <c:v>1589.0000000000002</c:v>
                </c:pt>
                <c:pt idx="9092">
                  <c:v>1567</c:v>
                </c:pt>
                <c:pt idx="9093">
                  <c:v>1566.0000000000002</c:v>
                </c:pt>
                <c:pt idx="9096">
                  <c:v>1555</c:v>
                </c:pt>
                <c:pt idx="9097">
                  <c:v>1555.9999999999998</c:v>
                </c:pt>
                <c:pt idx="9098">
                  <c:v>1559.9999999999998</c:v>
                </c:pt>
                <c:pt idx="9099">
                  <c:v>1563</c:v>
                </c:pt>
                <c:pt idx="9100">
                  <c:v>1577</c:v>
                </c:pt>
                <c:pt idx="9103">
                  <c:v>1576</c:v>
                </c:pt>
                <c:pt idx="9104">
                  <c:v>1577</c:v>
                </c:pt>
                <c:pt idx="9105">
                  <c:v>1589.9999999999998</c:v>
                </c:pt>
                <c:pt idx="9106">
                  <c:v>1602</c:v>
                </c:pt>
                <c:pt idx="9107">
                  <c:v>1614.9999999999998</c:v>
                </c:pt>
                <c:pt idx="9110">
                  <c:v>1621</c:v>
                </c:pt>
                <c:pt idx="9111">
                  <c:v>1634.9999999999998</c:v>
                </c:pt>
                <c:pt idx="9112">
                  <c:v>1677</c:v>
                </c:pt>
                <c:pt idx="9113">
                  <c:v>1729</c:v>
                </c:pt>
                <c:pt idx="9114">
                  <c:v>1824.0000000000002</c:v>
                </c:pt>
                <c:pt idx="9117">
                  <c:v>2018</c:v>
                </c:pt>
                <c:pt idx="9118">
                  <c:v>2231</c:v>
                </c:pt>
                <c:pt idx="9119">
                  <c:v>2245</c:v>
                </c:pt>
                <c:pt idx="9120">
                  <c:v>2304.0000000000005</c:v>
                </c:pt>
                <c:pt idx="9121">
                  <c:v>2309</c:v>
                </c:pt>
                <c:pt idx="9125">
                  <c:v>2309</c:v>
                </c:pt>
                <c:pt idx="9126">
                  <c:v>2375</c:v>
                </c:pt>
                <c:pt idx="9127">
                  <c:v>2377.0000000000005</c:v>
                </c:pt>
                <c:pt idx="9128">
                  <c:v>2385</c:v>
                </c:pt>
                <c:pt idx="9131">
                  <c:v>2388</c:v>
                </c:pt>
                <c:pt idx="9132">
                  <c:v>2383</c:v>
                </c:pt>
                <c:pt idx="9133">
                  <c:v>2382</c:v>
                </c:pt>
                <c:pt idx="9134">
                  <c:v>2390</c:v>
                </c:pt>
                <c:pt idx="9138">
                  <c:v>2394</c:v>
                </c:pt>
                <c:pt idx="9139">
                  <c:v>2394</c:v>
                </c:pt>
                <c:pt idx="9140">
                  <c:v>2394</c:v>
                </c:pt>
                <c:pt idx="9141">
                  <c:v>2399</c:v>
                </c:pt>
                <c:pt idx="9142">
                  <c:v>2402</c:v>
                </c:pt>
                <c:pt idx="9145">
                  <c:v>2418</c:v>
                </c:pt>
                <c:pt idx="9146">
                  <c:v>2412</c:v>
                </c:pt>
                <c:pt idx="9147">
                  <c:v>2415</c:v>
                </c:pt>
                <c:pt idx="9148">
                  <c:v>2415</c:v>
                </c:pt>
                <c:pt idx="9149">
                  <c:v>2411.9999999999995</c:v>
                </c:pt>
                <c:pt idx="9152">
                  <c:v>2409</c:v>
                </c:pt>
                <c:pt idx="9153">
                  <c:v>2403</c:v>
                </c:pt>
                <c:pt idx="9154">
                  <c:v>2403</c:v>
                </c:pt>
                <c:pt idx="9155">
                  <c:v>2408</c:v>
                </c:pt>
                <c:pt idx="9156">
                  <c:v>2414</c:v>
                </c:pt>
                <c:pt idx="9159">
                  <c:v>2423</c:v>
                </c:pt>
                <c:pt idx="9160">
                  <c:v>2422</c:v>
                </c:pt>
                <c:pt idx="9161">
                  <c:v>2690</c:v>
                </c:pt>
                <c:pt idx="9162">
                  <c:v>2692</c:v>
                </c:pt>
                <c:pt idx="9163">
                  <c:v>2690</c:v>
                </c:pt>
                <c:pt idx="9166">
                  <c:v>2687</c:v>
                </c:pt>
                <c:pt idx="9167">
                  <c:v>2690</c:v>
                </c:pt>
                <c:pt idx="9168">
                  <c:v>2678</c:v>
                </c:pt>
                <c:pt idx="9169">
                  <c:v>2679</c:v>
                </c:pt>
                <c:pt idx="9170">
                  <c:v>2678</c:v>
                </c:pt>
                <c:pt idx="9173">
                  <c:v>2683</c:v>
                </c:pt>
                <c:pt idx="9174">
                  <c:v>2687</c:v>
                </c:pt>
                <c:pt idx="9175">
                  <c:v>2688</c:v>
                </c:pt>
                <c:pt idx="9176">
                  <c:v>2697.9999999999995</c:v>
                </c:pt>
                <c:pt idx="9177">
                  <c:v>2691</c:v>
                </c:pt>
                <c:pt idx="9180">
                  <c:v>3239</c:v>
                </c:pt>
                <c:pt idx="9181">
                  <c:v>2851</c:v>
                </c:pt>
                <c:pt idx="9182">
                  <c:v>2854</c:v>
                </c:pt>
                <c:pt idx="9183">
                  <c:v>2696</c:v>
                </c:pt>
                <c:pt idx="9184">
                  <c:v>2697</c:v>
                </c:pt>
                <c:pt idx="9188">
                  <c:v>2704.9999999999995</c:v>
                </c:pt>
                <c:pt idx="9189">
                  <c:v>2706</c:v>
                </c:pt>
                <c:pt idx="9190">
                  <c:v>2914</c:v>
                </c:pt>
                <c:pt idx="9191">
                  <c:v>2914</c:v>
                </c:pt>
                <c:pt idx="9194">
                  <c:v>2921</c:v>
                </c:pt>
                <c:pt idx="9195">
                  <c:v>2921</c:v>
                </c:pt>
                <c:pt idx="9196">
                  <c:v>2922.0000000000005</c:v>
                </c:pt>
                <c:pt idx="9197">
                  <c:v>2921</c:v>
                </c:pt>
                <c:pt idx="9198">
                  <c:v>2922</c:v>
                </c:pt>
                <c:pt idx="9201">
                  <c:v>1722</c:v>
                </c:pt>
                <c:pt idx="9202">
                  <c:v>1723</c:v>
                </c:pt>
                <c:pt idx="9203">
                  <c:v>1622.0000000000002</c:v>
                </c:pt>
                <c:pt idx="9204">
                  <c:v>1639</c:v>
                </c:pt>
                <c:pt idx="9205">
                  <c:v>1614.9999999999998</c:v>
                </c:pt>
                <c:pt idx="9208">
                  <c:v>1599.0000000000002</c:v>
                </c:pt>
                <c:pt idx="9209">
                  <c:v>1597.0000000000002</c:v>
                </c:pt>
                <c:pt idx="9210">
                  <c:v>1596</c:v>
                </c:pt>
                <c:pt idx="9211">
                  <c:v>1613.0000000000002</c:v>
                </c:pt>
                <c:pt idx="9212">
                  <c:v>1807</c:v>
                </c:pt>
                <c:pt idx="9215">
                  <c:v>1845.9999999999998</c:v>
                </c:pt>
                <c:pt idx="9216">
                  <c:v>1832</c:v>
                </c:pt>
                <c:pt idx="9217">
                  <c:v>1799.0000000000002</c:v>
                </c:pt>
                <c:pt idx="9218">
                  <c:v>1827</c:v>
                </c:pt>
                <c:pt idx="9219">
                  <c:v>1892.0000000000002</c:v>
                </c:pt>
                <c:pt idx="9222">
                  <c:v>1907.9999999999998</c:v>
                </c:pt>
                <c:pt idx="9223">
                  <c:v>1919.0000000000002</c:v>
                </c:pt>
                <c:pt idx="9224">
                  <c:v>1971</c:v>
                </c:pt>
                <c:pt idx="9225">
                  <c:v>2025.9999999999998</c:v>
                </c:pt>
                <c:pt idx="9230">
                  <c:v>2046</c:v>
                </c:pt>
                <c:pt idx="9231">
                  <c:v>2041</c:v>
                </c:pt>
                <c:pt idx="9232">
                  <c:v>1985.0000000000002</c:v>
                </c:pt>
                <c:pt idx="9237">
                  <c:v>1947</c:v>
                </c:pt>
                <c:pt idx="9238">
                  <c:v>1950</c:v>
                </c:pt>
                <c:pt idx="9239">
                  <c:v>1954.0000000000002</c:v>
                </c:pt>
                <c:pt idx="9240">
                  <c:v>1963</c:v>
                </c:pt>
                <c:pt idx="9243">
                  <c:v>1971</c:v>
                </c:pt>
                <c:pt idx="9244">
                  <c:v>1982</c:v>
                </c:pt>
                <c:pt idx="9245">
                  <c:v>1961</c:v>
                </c:pt>
                <c:pt idx="9246">
                  <c:v>1937</c:v>
                </c:pt>
                <c:pt idx="9247">
                  <c:v>1961</c:v>
                </c:pt>
                <c:pt idx="9250">
                  <c:v>1895</c:v>
                </c:pt>
                <c:pt idx="9252">
                  <c:v>1889</c:v>
                </c:pt>
                <c:pt idx="9253">
                  <c:v>1883.0000000000002</c:v>
                </c:pt>
                <c:pt idx="9254">
                  <c:v>1903</c:v>
                </c:pt>
                <c:pt idx="9257">
                  <c:v>2128</c:v>
                </c:pt>
                <c:pt idx="9258">
                  <c:v>2164</c:v>
                </c:pt>
                <c:pt idx="9259">
                  <c:v>2148</c:v>
                </c:pt>
                <c:pt idx="9260">
                  <c:v>2305</c:v>
                </c:pt>
                <c:pt idx="9261">
                  <c:v>2286</c:v>
                </c:pt>
                <c:pt idx="9264">
                  <c:v>2645</c:v>
                </c:pt>
                <c:pt idx="9265">
                  <c:v>2700</c:v>
                </c:pt>
                <c:pt idx="9266">
                  <c:v>2868</c:v>
                </c:pt>
                <c:pt idx="9267">
                  <c:v>2759</c:v>
                </c:pt>
                <c:pt idx="9268">
                  <c:v>2821</c:v>
                </c:pt>
                <c:pt idx="9271">
                  <c:v>2726</c:v>
                </c:pt>
                <c:pt idx="9272">
                  <c:v>2722</c:v>
                </c:pt>
                <c:pt idx="9273">
                  <c:v>2835</c:v>
                </c:pt>
                <c:pt idx="9274">
                  <c:v>2909</c:v>
                </c:pt>
                <c:pt idx="9275">
                  <c:v>2827.0000000000005</c:v>
                </c:pt>
                <c:pt idx="9278">
                  <c:v>2830</c:v>
                </c:pt>
                <c:pt idx="9279">
                  <c:v>2780</c:v>
                </c:pt>
                <c:pt idx="9280">
                  <c:v>2849</c:v>
                </c:pt>
                <c:pt idx="9281">
                  <c:v>2980</c:v>
                </c:pt>
                <c:pt idx="9282">
                  <c:v>2979.0000000000005</c:v>
                </c:pt>
                <c:pt idx="9286">
                  <c:v>2894</c:v>
                </c:pt>
                <c:pt idx="9287">
                  <c:v>2797.9999999999995</c:v>
                </c:pt>
                <c:pt idx="9288">
                  <c:v>2739</c:v>
                </c:pt>
                <c:pt idx="9289">
                  <c:v>2788.0000000000005</c:v>
                </c:pt>
                <c:pt idx="9292">
                  <c:v>2726</c:v>
                </c:pt>
                <c:pt idx="9293">
                  <c:v>2790</c:v>
                </c:pt>
                <c:pt idx="9294">
                  <c:v>2777</c:v>
                </c:pt>
                <c:pt idx="9295">
                  <c:v>2748</c:v>
                </c:pt>
                <c:pt idx="9296">
                  <c:v>2618.0000000000005</c:v>
                </c:pt>
                <c:pt idx="9299">
                  <c:v>2469</c:v>
                </c:pt>
                <c:pt idx="9300">
                  <c:v>2445.0000000000005</c:v>
                </c:pt>
                <c:pt idx="9301">
                  <c:v>2470</c:v>
                </c:pt>
                <c:pt idx="9302">
                  <c:v>2471</c:v>
                </c:pt>
                <c:pt idx="9303">
                  <c:v>2527</c:v>
                </c:pt>
                <c:pt idx="9306">
                  <c:v>2523</c:v>
                </c:pt>
                <c:pt idx="9307">
                  <c:v>2532</c:v>
                </c:pt>
                <c:pt idx="9308">
                  <c:v>2519</c:v>
                </c:pt>
                <c:pt idx="9309">
                  <c:v>2480</c:v>
                </c:pt>
                <c:pt idx="9310">
                  <c:v>2472.9999999999995</c:v>
                </c:pt>
                <c:pt idx="9313">
                  <c:v>2420.9999999999995</c:v>
                </c:pt>
                <c:pt idx="9314">
                  <c:v>2418</c:v>
                </c:pt>
                <c:pt idx="9315">
                  <c:v>2426</c:v>
                </c:pt>
                <c:pt idx="9316">
                  <c:v>2442</c:v>
                </c:pt>
                <c:pt idx="9317">
                  <c:v>2420.9999999999995</c:v>
                </c:pt>
                <c:pt idx="9320">
                  <c:v>2437</c:v>
                </c:pt>
                <c:pt idx="9321">
                  <c:v>2420</c:v>
                </c:pt>
                <c:pt idx="9322">
                  <c:v>2401</c:v>
                </c:pt>
                <c:pt idx="9323">
                  <c:v>2409</c:v>
                </c:pt>
                <c:pt idx="9324">
                  <c:v>2384</c:v>
                </c:pt>
                <c:pt idx="9327">
                  <c:v>2376</c:v>
                </c:pt>
                <c:pt idx="9328">
                  <c:v>2315</c:v>
                </c:pt>
                <c:pt idx="9329">
                  <c:v>2313</c:v>
                </c:pt>
                <c:pt idx="9330">
                  <c:v>2365</c:v>
                </c:pt>
                <c:pt idx="9331">
                  <c:v>2431</c:v>
                </c:pt>
                <c:pt idx="9334">
                  <c:v>2549</c:v>
                </c:pt>
                <c:pt idx="9335">
                  <c:v>2641</c:v>
                </c:pt>
                <c:pt idx="9336">
                  <c:v>2652</c:v>
                </c:pt>
                <c:pt idx="9337">
                  <c:v>2631</c:v>
                </c:pt>
                <c:pt idx="9338">
                  <c:v>2623</c:v>
                </c:pt>
                <c:pt idx="9341">
                  <c:v>2419</c:v>
                </c:pt>
                <c:pt idx="9342">
                  <c:v>2407</c:v>
                </c:pt>
                <c:pt idx="9343">
                  <c:v>2425</c:v>
                </c:pt>
                <c:pt idx="9344">
                  <c:v>2480</c:v>
                </c:pt>
                <c:pt idx="9345">
                  <c:v>2497.0000000000005</c:v>
                </c:pt>
                <c:pt idx="9348">
                  <c:v>2421</c:v>
                </c:pt>
                <c:pt idx="9349">
                  <c:v>2298</c:v>
                </c:pt>
                <c:pt idx="9350">
                  <c:v>2288.9999999999995</c:v>
                </c:pt>
                <c:pt idx="9351">
                  <c:v>2279</c:v>
                </c:pt>
                <c:pt idx="9352">
                  <c:v>2274</c:v>
                </c:pt>
                <c:pt idx="9355">
                  <c:v>2274</c:v>
                </c:pt>
                <c:pt idx="9356">
                  <c:v>2275</c:v>
                </c:pt>
                <c:pt idx="9358">
                  <c:v>2282</c:v>
                </c:pt>
                <c:pt idx="9359">
                  <c:v>2283</c:v>
                </c:pt>
                <c:pt idx="9362">
                  <c:v>2255</c:v>
                </c:pt>
                <c:pt idx="9363">
                  <c:v>2265</c:v>
                </c:pt>
                <c:pt idx="9364">
                  <c:v>2232</c:v>
                </c:pt>
                <c:pt idx="9365">
                  <c:v>2232</c:v>
                </c:pt>
                <c:pt idx="9366">
                  <c:v>2244</c:v>
                </c:pt>
                <c:pt idx="9369">
                  <c:v>2246</c:v>
                </c:pt>
                <c:pt idx="9370">
                  <c:v>2211</c:v>
                </c:pt>
                <c:pt idx="9371">
                  <c:v>2242</c:v>
                </c:pt>
                <c:pt idx="9372">
                  <c:v>2241</c:v>
                </c:pt>
                <c:pt idx="9373">
                  <c:v>2201</c:v>
                </c:pt>
                <c:pt idx="9376">
                  <c:v>2174</c:v>
                </c:pt>
                <c:pt idx="9377">
                  <c:v>2041.9999999999998</c:v>
                </c:pt>
                <c:pt idx="9378">
                  <c:v>2054</c:v>
                </c:pt>
                <c:pt idx="9379">
                  <c:v>2022</c:v>
                </c:pt>
                <c:pt idx="9380">
                  <c:v>2014.9999999999998</c:v>
                </c:pt>
                <c:pt idx="9383">
                  <c:v>2030.9999999999998</c:v>
                </c:pt>
                <c:pt idx="9384">
                  <c:v>2046</c:v>
                </c:pt>
                <c:pt idx="9385">
                  <c:v>1988.9999999999998</c:v>
                </c:pt>
                <c:pt idx="9386">
                  <c:v>1893.9999999999998</c:v>
                </c:pt>
                <c:pt idx="9387">
                  <c:v>1922</c:v>
                </c:pt>
                <c:pt idx="9390">
                  <c:v>1921</c:v>
                </c:pt>
                <c:pt idx="9391">
                  <c:v>1898.9999999999998</c:v>
                </c:pt>
                <c:pt idx="9392">
                  <c:v>1888</c:v>
                </c:pt>
                <c:pt idx="9393">
                  <c:v>1879.9999999999998</c:v>
                </c:pt>
                <c:pt idx="9394">
                  <c:v>1864</c:v>
                </c:pt>
                <c:pt idx="9397">
                  <c:v>1847.0000000000002</c:v>
                </c:pt>
                <c:pt idx="9398">
                  <c:v>1790.0000000000002</c:v>
                </c:pt>
                <c:pt idx="9399">
                  <c:v>1808.0000000000002</c:v>
                </c:pt>
                <c:pt idx="9400">
                  <c:v>1850.9999999999998</c:v>
                </c:pt>
                <c:pt idx="9401">
                  <c:v>1794.0000000000002</c:v>
                </c:pt>
                <c:pt idx="9404">
                  <c:v>1786.0000000000002</c:v>
                </c:pt>
                <c:pt idx="9405">
                  <c:v>1784</c:v>
                </c:pt>
                <c:pt idx="9406">
                  <c:v>1780.9999999999998</c:v>
                </c:pt>
                <c:pt idx="9407">
                  <c:v>1777</c:v>
                </c:pt>
                <c:pt idx="9408">
                  <c:v>1779</c:v>
                </c:pt>
                <c:pt idx="9411">
                  <c:v>1689</c:v>
                </c:pt>
                <c:pt idx="9412">
                  <c:v>1678</c:v>
                </c:pt>
                <c:pt idx="9413">
                  <c:v>1676.0000000000002</c:v>
                </c:pt>
                <c:pt idx="9414">
                  <c:v>1696</c:v>
                </c:pt>
                <c:pt idx="9415">
                  <c:v>1675</c:v>
                </c:pt>
                <c:pt idx="9418">
                  <c:v>1611</c:v>
                </c:pt>
                <c:pt idx="9419">
                  <c:v>1608.0000000000002</c:v>
                </c:pt>
                <c:pt idx="9420">
                  <c:v>1596</c:v>
                </c:pt>
                <c:pt idx="9421">
                  <c:v>1568.9999999999998</c:v>
                </c:pt>
                <c:pt idx="9422">
                  <c:v>1543</c:v>
                </c:pt>
                <c:pt idx="9425">
                  <c:v>1477.0000000000002</c:v>
                </c:pt>
                <c:pt idx="9426">
                  <c:v>1530</c:v>
                </c:pt>
                <c:pt idx="9427">
                  <c:v>1642.0000000000002</c:v>
                </c:pt>
                <c:pt idx="9428">
                  <c:v>1549.0000000000002</c:v>
                </c:pt>
                <c:pt idx="9429">
                  <c:v>1560.0000000000002</c:v>
                </c:pt>
                <c:pt idx="9432">
                  <c:v>1586.0000000000002</c:v>
                </c:pt>
                <c:pt idx="9433">
                  <c:v>1611</c:v>
                </c:pt>
                <c:pt idx="9434">
                  <c:v>1618</c:v>
                </c:pt>
                <c:pt idx="9435">
                  <c:v>1675</c:v>
                </c:pt>
                <c:pt idx="9436">
                  <c:v>1664</c:v>
                </c:pt>
                <c:pt idx="9439">
                  <c:v>1668</c:v>
                </c:pt>
                <c:pt idx="9440">
                  <c:v>1618</c:v>
                </c:pt>
                <c:pt idx="9441">
                  <c:v>1538</c:v>
                </c:pt>
                <c:pt idx="9442">
                  <c:v>1616.9999999999998</c:v>
                </c:pt>
                <c:pt idx="9443">
                  <c:v>1663</c:v>
                </c:pt>
                <c:pt idx="9446">
                  <c:v>1663</c:v>
                </c:pt>
                <c:pt idx="9447">
                  <c:v>1669.0000000000002</c:v>
                </c:pt>
                <c:pt idx="9448">
                  <c:v>1625</c:v>
                </c:pt>
                <c:pt idx="9449">
                  <c:v>1620.0000000000002</c:v>
                </c:pt>
                <c:pt idx="9450">
                  <c:v>1598</c:v>
                </c:pt>
                <c:pt idx="9453">
                  <c:v>1582.0000000000002</c:v>
                </c:pt>
                <c:pt idx="9454">
                  <c:v>1561.9999999999998</c:v>
                </c:pt>
                <c:pt idx="9455">
                  <c:v>1545</c:v>
                </c:pt>
                <c:pt idx="9456">
                  <c:v>1486.0000000000002</c:v>
                </c:pt>
                <c:pt idx="9457">
                  <c:v>1506</c:v>
                </c:pt>
                <c:pt idx="9460">
                  <c:v>1506.9999999999998</c:v>
                </c:pt>
                <c:pt idx="9461">
                  <c:v>1496</c:v>
                </c:pt>
                <c:pt idx="9462">
                  <c:v>1481.9999999999998</c:v>
                </c:pt>
                <c:pt idx="9463">
                  <c:v>1493</c:v>
                </c:pt>
                <c:pt idx="9464">
                  <c:v>1500.9999999999998</c:v>
                </c:pt>
                <c:pt idx="9467">
                  <c:v>1318</c:v>
                </c:pt>
                <c:pt idx="9468">
                  <c:v>1348</c:v>
                </c:pt>
                <c:pt idx="9469">
                  <c:v>1388</c:v>
                </c:pt>
                <c:pt idx="9470">
                  <c:v>1375</c:v>
                </c:pt>
                <c:pt idx="9471">
                  <c:v>1376</c:v>
                </c:pt>
                <c:pt idx="9474">
                  <c:v>1380</c:v>
                </c:pt>
                <c:pt idx="9475">
                  <c:v>1375</c:v>
                </c:pt>
                <c:pt idx="9476">
                  <c:v>1119</c:v>
                </c:pt>
                <c:pt idx="9477">
                  <c:v>1165</c:v>
                </c:pt>
                <c:pt idx="9478">
                  <c:v>1163</c:v>
                </c:pt>
                <c:pt idx="9481">
                  <c:v>1161</c:v>
                </c:pt>
                <c:pt idx="9482">
                  <c:v>1160.0000000000002</c:v>
                </c:pt>
                <c:pt idx="9483">
                  <c:v>1146</c:v>
                </c:pt>
                <c:pt idx="9484">
                  <c:v>1032</c:v>
                </c:pt>
                <c:pt idx="9485">
                  <c:v>1041</c:v>
                </c:pt>
                <c:pt idx="9491">
                  <c:v>1051.0000000000002</c:v>
                </c:pt>
                <c:pt idx="9492">
                  <c:v>1058</c:v>
                </c:pt>
                <c:pt idx="9497">
                  <c:v>1038</c:v>
                </c:pt>
                <c:pt idx="9498">
                  <c:v>1011.0000000000001</c:v>
                </c:pt>
                <c:pt idx="9499">
                  <c:v>980.00000000000011</c:v>
                </c:pt>
                <c:pt idx="9502">
                  <c:v>976</c:v>
                </c:pt>
                <c:pt idx="9503">
                  <c:v>972.00000000000011</c:v>
                </c:pt>
                <c:pt idx="9504">
                  <c:v>985</c:v>
                </c:pt>
                <c:pt idx="9505">
                  <c:v>1022.0000000000001</c:v>
                </c:pt>
                <c:pt idx="9506">
                  <c:v>1015</c:v>
                </c:pt>
                <c:pt idx="9509">
                  <c:v>1012.9999999999999</c:v>
                </c:pt>
                <c:pt idx="9510">
                  <c:v>1018</c:v>
                </c:pt>
                <c:pt idx="9511">
                  <c:v>1017</c:v>
                </c:pt>
                <c:pt idx="9512">
                  <c:v>990</c:v>
                </c:pt>
                <c:pt idx="9513">
                  <c:v>960</c:v>
                </c:pt>
                <c:pt idx="9516">
                  <c:v>934</c:v>
                </c:pt>
                <c:pt idx="9517">
                  <c:v>888.00000000000011</c:v>
                </c:pt>
                <c:pt idx="9518">
                  <c:v>901</c:v>
                </c:pt>
                <c:pt idx="9519">
                  <c:v>911.00000000000011</c:v>
                </c:pt>
                <c:pt idx="9520">
                  <c:v>879.00000000000011</c:v>
                </c:pt>
                <c:pt idx="9523">
                  <c:v>872.00000000000011</c:v>
                </c:pt>
                <c:pt idx="9524">
                  <c:v>850</c:v>
                </c:pt>
                <c:pt idx="9525">
                  <c:v>850</c:v>
                </c:pt>
                <c:pt idx="9526">
                  <c:v>890</c:v>
                </c:pt>
                <c:pt idx="9527">
                  <c:v>899</c:v>
                </c:pt>
                <c:pt idx="9530">
                  <c:v>912.99999999999989</c:v>
                </c:pt>
                <c:pt idx="9531">
                  <c:v>930.00000000000011</c:v>
                </c:pt>
                <c:pt idx="9532">
                  <c:v>916</c:v>
                </c:pt>
                <c:pt idx="9533">
                  <c:v>918</c:v>
                </c:pt>
                <c:pt idx="9534">
                  <c:v>919</c:v>
                </c:pt>
                <c:pt idx="9537">
                  <c:v>934</c:v>
                </c:pt>
                <c:pt idx="9538">
                  <c:v>959</c:v>
                </c:pt>
                <c:pt idx="9539">
                  <c:v>924</c:v>
                </c:pt>
                <c:pt idx="9540">
                  <c:v>901</c:v>
                </c:pt>
                <c:pt idx="9541">
                  <c:v>923</c:v>
                </c:pt>
                <c:pt idx="9544">
                  <c:v>932</c:v>
                </c:pt>
                <c:pt idx="9545">
                  <c:v>941</c:v>
                </c:pt>
                <c:pt idx="9546">
                  <c:v>950</c:v>
                </c:pt>
                <c:pt idx="9547">
                  <c:v>951</c:v>
                </c:pt>
                <c:pt idx="9548">
                  <c:v>955.00000000000011</c:v>
                </c:pt>
                <c:pt idx="9551">
                  <c:v>945.99999999999989</c:v>
                </c:pt>
                <c:pt idx="9552">
                  <c:v>950</c:v>
                </c:pt>
                <c:pt idx="9553">
                  <c:v>980.00000000000011</c:v>
                </c:pt>
                <c:pt idx="9554">
                  <c:v>942.00000000000023</c:v>
                </c:pt>
                <c:pt idx="9555">
                  <c:v>955.00000000000011</c:v>
                </c:pt>
                <c:pt idx="9558">
                  <c:v>976</c:v>
                </c:pt>
                <c:pt idx="9559">
                  <c:v>955.00000000000011</c:v>
                </c:pt>
                <c:pt idx="9560">
                  <c:v>938.99999999999989</c:v>
                </c:pt>
                <c:pt idx="9561">
                  <c:v>943</c:v>
                </c:pt>
                <c:pt idx="9562">
                  <c:v>936</c:v>
                </c:pt>
                <c:pt idx="9565">
                  <c:v>919</c:v>
                </c:pt>
                <c:pt idx="9566">
                  <c:v>919.99999999999989</c:v>
                </c:pt>
                <c:pt idx="9567">
                  <c:v>922.99999999999989</c:v>
                </c:pt>
                <c:pt idx="9568">
                  <c:v>928.99999999999989</c:v>
                </c:pt>
                <c:pt idx="9569">
                  <c:v>932</c:v>
                </c:pt>
                <c:pt idx="9573">
                  <c:v>998</c:v>
                </c:pt>
                <c:pt idx="9574">
                  <c:v>1038</c:v>
                </c:pt>
                <c:pt idx="9575">
                  <c:v>1030.9999999999998</c:v>
                </c:pt>
                <c:pt idx="9576">
                  <c:v>1066</c:v>
                </c:pt>
                <c:pt idx="9580">
                  <c:v>1055</c:v>
                </c:pt>
                <c:pt idx="9581">
                  <c:v>1126.0000000000002</c:v>
                </c:pt>
                <c:pt idx="9582">
                  <c:v>1168</c:v>
                </c:pt>
                <c:pt idx="9587">
                  <c:v>1112</c:v>
                </c:pt>
                <c:pt idx="9588">
                  <c:v>1077</c:v>
                </c:pt>
                <c:pt idx="9589">
                  <c:v>1078</c:v>
                </c:pt>
                <c:pt idx="9590">
                  <c:v>1054</c:v>
                </c:pt>
                <c:pt idx="9593">
                  <c:v>1074</c:v>
                </c:pt>
                <c:pt idx="9594">
                  <c:v>1047</c:v>
                </c:pt>
                <c:pt idx="9595">
                  <c:v>1011</c:v>
                </c:pt>
                <c:pt idx="9596">
                  <c:v>1003.9999999999999</c:v>
                </c:pt>
                <c:pt idx="9597">
                  <c:v>1023</c:v>
                </c:pt>
                <c:pt idx="9600">
                  <c:v>985</c:v>
                </c:pt>
                <c:pt idx="9601">
                  <c:v>1013.0000000000001</c:v>
                </c:pt>
                <c:pt idx="9602">
                  <c:v>1006</c:v>
                </c:pt>
                <c:pt idx="9603">
                  <c:v>1024</c:v>
                </c:pt>
                <c:pt idx="9604">
                  <c:v>1018</c:v>
                </c:pt>
                <c:pt idx="9607">
                  <c:v>1017</c:v>
                </c:pt>
                <c:pt idx="9608">
                  <c:v>1016</c:v>
                </c:pt>
                <c:pt idx="9609">
                  <c:v>1000</c:v>
                </c:pt>
                <c:pt idx="9610">
                  <c:v>1011</c:v>
                </c:pt>
                <c:pt idx="9611">
                  <c:v>1017</c:v>
                </c:pt>
                <c:pt idx="9614">
                  <c:v>1012.0000000000001</c:v>
                </c:pt>
                <c:pt idx="9615">
                  <c:v>985.00000000000011</c:v>
                </c:pt>
                <c:pt idx="9617">
                  <c:v>950</c:v>
                </c:pt>
                <c:pt idx="9623">
                  <c:v>844.00000000000011</c:v>
                </c:pt>
                <c:pt idx="9624">
                  <c:v>816</c:v>
                </c:pt>
                <c:pt idx="9625">
                  <c:v>827.99999999999989</c:v>
                </c:pt>
                <c:pt idx="9628">
                  <c:v>825</c:v>
                </c:pt>
                <c:pt idx="9629">
                  <c:v>812.00000000000011</c:v>
                </c:pt>
                <c:pt idx="9630">
                  <c:v>732</c:v>
                </c:pt>
                <c:pt idx="9631">
                  <c:v>735</c:v>
                </c:pt>
                <c:pt idx="9632">
                  <c:v>701.00000000000011</c:v>
                </c:pt>
                <c:pt idx="9635">
                  <c:v>683</c:v>
                </c:pt>
                <c:pt idx="9636">
                  <c:v>681.99999999999989</c:v>
                </c:pt>
                <c:pt idx="9637">
                  <c:v>675</c:v>
                </c:pt>
                <c:pt idx="9638">
                  <c:v>700</c:v>
                </c:pt>
                <c:pt idx="9639">
                  <c:v>709.00000000000011</c:v>
                </c:pt>
                <c:pt idx="9642">
                  <c:v>748</c:v>
                </c:pt>
                <c:pt idx="9643">
                  <c:v>727</c:v>
                </c:pt>
                <c:pt idx="9644">
                  <c:v>715</c:v>
                </c:pt>
                <c:pt idx="9645">
                  <c:v>746.00000000000011</c:v>
                </c:pt>
                <c:pt idx="9646">
                  <c:v>787</c:v>
                </c:pt>
                <c:pt idx="9649">
                  <c:v>774</c:v>
                </c:pt>
                <c:pt idx="9650">
                  <c:v>754.99999999999989</c:v>
                </c:pt>
                <c:pt idx="9651">
                  <c:v>748</c:v>
                </c:pt>
                <c:pt idx="9652">
                  <c:v>768</c:v>
                </c:pt>
                <c:pt idx="9653">
                  <c:v>789</c:v>
                </c:pt>
                <c:pt idx="9656">
                  <c:v>790.99999999999989</c:v>
                </c:pt>
                <c:pt idx="9657">
                  <c:v>876.00000000000011</c:v>
                </c:pt>
                <c:pt idx="9658">
                  <c:v>844</c:v>
                </c:pt>
                <c:pt idx="9659">
                  <c:v>883</c:v>
                </c:pt>
                <c:pt idx="9660">
                  <c:v>841</c:v>
                </c:pt>
                <c:pt idx="9663">
                  <c:v>837.99999999999989</c:v>
                </c:pt>
                <c:pt idx="9664">
                  <c:v>838.99999999999989</c:v>
                </c:pt>
                <c:pt idx="9665">
                  <c:v>849</c:v>
                </c:pt>
                <c:pt idx="9666">
                  <c:v>870.99999999999989</c:v>
                </c:pt>
                <c:pt idx="9667">
                  <c:v>948</c:v>
                </c:pt>
                <c:pt idx="9671">
                  <c:v>946.00000000000011</c:v>
                </c:pt>
                <c:pt idx="9672">
                  <c:v>946.00000000000011</c:v>
                </c:pt>
                <c:pt idx="9673">
                  <c:v>874</c:v>
                </c:pt>
                <c:pt idx="9674">
                  <c:v>914</c:v>
                </c:pt>
                <c:pt idx="9677">
                  <c:v>902</c:v>
                </c:pt>
                <c:pt idx="9678">
                  <c:v>943</c:v>
                </c:pt>
                <c:pt idx="9679">
                  <c:v>966</c:v>
                </c:pt>
                <c:pt idx="9680">
                  <c:v>977</c:v>
                </c:pt>
                <c:pt idx="9681">
                  <c:v>952</c:v>
                </c:pt>
                <c:pt idx="9684">
                  <c:v>903.99999999999989</c:v>
                </c:pt>
                <c:pt idx="9685">
                  <c:v>894.00000000000011</c:v>
                </c:pt>
                <c:pt idx="9686">
                  <c:v>936.99999999999989</c:v>
                </c:pt>
                <c:pt idx="9687">
                  <c:v>943</c:v>
                </c:pt>
                <c:pt idx="9688">
                  <c:v>884</c:v>
                </c:pt>
                <c:pt idx="9691">
                  <c:v>894</c:v>
                </c:pt>
                <c:pt idx="9692">
                  <c:v>872.99999999999989</c:v>
                </c:pt>
                <c:pt idx="9693">
                  <c:v>875</c:v>
                </c:pt>
                <c:pt idx="9694">
                  <c:v>868</c:v>
                </c:pt>
                <c:pt idx="9695">
                  <c:v>860</c:v>
                </c:pt>
                <c:pt idx="9698">
                  <c:v>880.00000000000011</c:v>
                </c:pt>
                <c:pt idx="9699">
                  <c:v>851</c:v>
                </c:pt>
                <c:pt idx="9700">
                  <c:v>864</c:v>
                </c:pt>
                <c:pt idx="9701">
                  <c:v>852</c:v>
                </c:pt>
                <c:pt idx="9702">
                  <c:v>846.00000000000011</c:v>
                </c:pt>
                <c:pt idx="9705">
                  <c:v>835</c:v>
                </c:pt>
                <c:pt idx="9706">
                  <c:v>839</c:v>
                </c:pt>
                <c:pt idx="9707">
                  <c:v>839</c:v>
                </c:pt>
                <c:pt idx="9708">
                  <c:v>820.00000000000011</c:v>
                </c:pt>
                <c:pt idx="9709">
                  <c:v>825</c:v>
                </c:pt>
                <c:pt idx="9712">
                  <c:v>832</c:v>
                </c:pt>
                <c:pt idx="9713">
                  <c:v>818</c:v>
                </c:pt>
                <c:pt idx="9714">
                  <c:v>824</c:v>
                </c:pt>
                <c:pt idx="9715">
                  <c:v>824</c:v>
                </c:pt>
                <c:pt idx="9716">
                  <c:v>809</c:v>
                </c:pt>
                <c:pt idx="9719">
                  <c:v>812.00000000000011</c:v>
                </c:pt>
                <c:pt idx="9720">
                  <c:v>801</c:v>
                </c:pt>
                <c:pt idx="9721">
                  <c:v>791</c:v>
                </c:pt>
                <c:pt idx="9723">
                  <c:v>787</c:v>
                </c:pt>
                <c:pt idx="9726">
                  <c:v>787.99999999999989</c:v>
                </c:pt>
                <c:pt idx="9727">
                  <c:v>805.00000000000011</c:v>
                </c:pt>
                <c:pt idx="9728">
                  <c:v>831</c:v>
                </c:pt>
                <c:pt idx="9729">
                  <c:v>838.00000000000011</c:v>
                </c:pt>
                <c:pt idx="9730">
                  <c:v>812.00000000000011</c:v>
                </c:pt>
                <c:pt idx="9733">
                  <c:v>829.00000000000011</c:v>
                </c:pt>
                <c:pt idx="9734">
                  <c:v>853.00000000000011</c:v>
                </c:pt>
                <c:pt idx="9735">
                  <c:v>848</c:v>
                </c:pt>
                <c:pt idx="9736">
                  <c:v>855.99999999999989</c:v>
                </c:pt>
                <c:pt idx="9737">
                  <c:v>851</c:v>
                </c:pt>
                <c:pt idx="9740">
                  <c:v>843</c:v>
                </c:pt>
                <c:pt idx="9741">
                  <c:v>844</c:v>
                </c:pt>
                <c:pt idx="9742">
                  <c:v>855.00000000000011</c:v>
                </c:pt>
                <c:pt idx="9743">
                  <c:v>855.99999999999989</c:v>
                </c:pt>
                <c:pt idx="9744">
                  <c:v>854.00000000000011</c:v>
                </c:pt>
                <c:pt idx="9747">
                  <c:v>853.99999999999989</c:v>
                </c:pt>
                <c:pt idx="9748">
                  <c:v>835</c:v>
                </c:pt>
                <c:pt idx="9749">
                  <c:v>826</c:v>
                </c:pt>
                <c:pt idx="9750">
                  <c:v>818</c:v>
                </c:pt>
                <c:pt idx="9751">
                  <c:v>836.00000000000011</c:v>
                </c:pt>
                <c:pt idx="9754">
                  <c:v>846.00000000000011</c:v>
                </c:pt>
                <c:pt idx="9755">
                  <c:v>842</c:v>
                </c:pt>
                <c:pt idx="9756">
                  <c:v>834</c:v>
                </c:pt>
                <c:pt idx="9757">
                  <c:v>819.99999999999989</c:v>
                </c:pt>
                <c:pt idx="9758">
                  <c:v>785</c:v>
                </c:pt>
                <c:pt idx="9761">
                  <c:v>796</c:v>
                </c:pt>
                <c:pt idx="9762">
                  <c:v>795</c:v>
                </c:pt>
                <c:pt idx="9763">
                  <c:v>793</c:v>
                </c:pt>
                <c:pt idx="9764">
                  <c:v>792</c:v>
                </c:pt>
                <c:pt idx="9765">
                  <c:v>752</c:v>
                </c:pt>
                <c:pt idx="9768">
                  <c:v>774</c:v>
                </c:pt>
                <c:pt idx="9769">
                  <c:v>736</c:v>
                </c:pt>
                <c:pt idx="9770">
                  <c:v>740</c:v>
                </c:pt>
                <c:pt idx="9771">
                  <c:v>748</c:v>
                </c:pt>
                <c:pt idx="9772">
                  <c:v>742</c:v>
                </c:pt>
                <c:pt idx="9775">
                  <c:v>739</c:v>
                </c:pt>
                <c:pt idx="9776">
                  <c:v>741</c:v>
                </c:pt>
                <c:pt idx="9777">
                  <c:v>752</c:v>
                </c:pt>
                <c:pt idx="9778">
                  <c:v>723</c:v>
                </c:pt>
                <c:pt idx="9779">
                  <c:v>694</c:v>
                </c:pt>
                <c:pt idx="9782">
                  <c:v>699</c:v>
                </c:pt>
                <c:pt idx="9783">
                  <c:v>642</c:v>
                </c:pt>
                <c:pt idx="9784">
                  <c:v>639</c:v>
                </c:pt>
                <c:pt idx="9785">
                  <c:v>653.99999999999989</c:v>
                </c:pt>
                <c:pt idx="9786">
                  <c:v>650</c:v>
                </c:pt>
                <c:pt idx="9789">
                  <c:v>652.99999999999989</c:v>
                </c:pt>
                <c:pt idx="9790">
                  <c:v>648</c:v>
                </c:pt>
                <c:pt idx="9791">
                  <c:v>672.00000000000011</c:v>
                </c:pt>
                <c:pt idx="9792">
                  <c:v>676</c:v>
                </c:pt>
                <c:pt idx="9793">
                  <c:v>680.00000000000011</c:v>
                </c:pt>
                <c:pt idx="9797">
                  <c:v>682</c:v>
                </c:pt>
                <c:pt idx="9798">
                  <c:v>671</c:v>
                </c:pt>
                <c:pt idx="9799">
                  <c:v>652.99999999999989</c:v>
                </c:pt>
                <c:pt idx="9800">
                  <c:v>637.00000000000011</c:v>
                </c:pt>
                <c:pt idx="9803">
                  <c:v>622.00000000000011</c:v>
                </c:pt>
                <c:pt idx="9804">
                  <c:v>628</c:v>
                </c:pt>
                <c:pt idx="9805">
                  <c:v>625</c:v>
                </c:pt>
                <c:pt idx="9806">
                  <c:v>624</c:v>
                </c:pt>
                <c:pt idx="9807">
                  <c:v>638</c:v>
                </c:pt>
                <c:pt idx="9810">
                  <c:v>642</c:v>
                </c:pt>
                <c:pt idx="9811">
                  <c:v>656</c:v>
                </c:pt>
                <c:pt idx="9812">
                  <c:v>675</c:v>
                </c:pt>
                <c:pt idx="9813">
                  <c:v>680</c:v>
                </c:pt>
                <c:pt idx="9814">
                  <c:v>676.00000000000011</c:v>
                </c:pt>
                <c:pt idx="9817">
                  <c:v>678</c:v>
                </c:pt>
                <c:pt idx="9818">
                  <c:v>680</c:v>
                </c:pt>
                <c:pt idx="9819">
                  <c:v>680.00000000000011</c:v>
                </c:pt>
                <c:pt idx="9820">
                  <c:v>682</c:v>
                </c:pt>
                <c:pt idx="9821">
                  <c:v>700</c:v>
                </c:pt>
                <c:pt idx="9824">
                  <c:v>696.99999999999989</c:v>
                </c:pt>
                <c:pt idx="9825">
                  <c:v>705</c:v>
                </c:pt>
                <c:pt idx="9826">
                  <c:v>708.99999999999989</c:v>
                </c:pt>
                <c:pt idx="9827">
                  <c:v>709.00000000000011</c:v>
                </c:pt>
                <c:pt idx="9828">
                  <c:v>707</c:v>
                </c:pt>
                <c:pt idx="9831">
                  <c:v>693</c:v>
                </c:pt>
                <c:pt idx="9832">
                  <c:v>698</c:v>
                </c:pt>
                <c:pt idx="9833">
                  <c:v>702</c:v>
                </c:pt>
                <c:pt idx="9834">
                  <c:v>706</c:v>
                </c:pt>
                <c:pt idx="9835">
                  <c:v>701</c:v>
                </c:pt>
                <c:pt idx="9838">
                  <c:v>700</c:v>
                </c:pt>
                <c:pt idx="9839">
                  <c:v>694.99999999999989</c:v>
                </c:pt>
                <c:pt idx="9840">
                  <c:v>690</c:v>
                </c:pt>
                <c:pt idx="9841">
                  <c:v>686.99999999999989</c:v>
                </c:pt>
                <c:pt idx="9842">
                  <c:v>694</c:v>
                </c:pt>
                <c:pt idx="9845">
                  <c:v>697.00000000000011</c:v>
                </c:pt>
                <c:pt idx="9846">
                  <c:v>697.00000000000011</c:v>
                </c:pt>
                <c:pt idx="9847">
                  <c:v>685</c:v>
                </c:pt>
                <c:pt idx="9848">
                  <c:v>691</c:v>
                </c:pt>
                <c:pt idx="9849">
                  <c:v>670</c:v>
                </c:pt>
                <c:pt idx="9852">
                  <c:v>648</c:v>
                </c:pt>
                <c:pt idx="9856">
                  <c:v>647.00000000000011</c:v>
                </c:pt>
                <c:pt idx="9859">
                  <c:v>643.00000000000011</c:v>
                </c:pt>
                <c:pt idx="9862">
                  <c:v>632.99999999999989</c:v>
                </c:pt>
                <c:pt idx="9863">
                  <c:v>624</c:v>
                </c:pt>
                <c:pt idx="9867">
                  <c:v>620.99999999999989</c:v>
                </c:pt>
                <c:pt idx="9868">
                  <c:v>576</c:v>
                </c:pt>
                <c:pt idx="9869">
                  <c:v>581</c:v>
                </c:pt>
                <c:pt idx="9870">
                  <c:v>578.99999999999989</c:v>
                </c:pt>
                <c:pt idx="9873">
                  <c:v>588</c:v>
                </c:pt>
                <c:pt idx="9874">
                  <c:v>598</c:v>
                </c:pt>
                <c:pt idx="9875">
                  <c:v>598</c:v>
                </c:pt>
                <c:pt idx="9876">
                  <c:v>613</c:v>
                </c:pt>
                <c:pt idx="9877">
                  <c:v>627</c:v>
                </c:pt>
                <c:pt idx="9880">
                  <c:v>633</c:v>
                </c:pt>
                <c:pt idx="9881">
                  <c:v>636</c:v>
                </c:pt>
                <c:pt idx="9882">
                  <c:v>651</c:v>
                </c:pt>
                <c:pt idx="9883">
                  <c:v>659</c:v>
                </c:pt>
                <c:pt idx="9884">
                  <c:v>684</c:v>
                </c:pt>
                <c:pt idx="9887">
                  <c:v>715</c:v>
                </c:pt>
                <c:pt idx="9888">
                  <c:v>694.00000000000011</c:v>
                </c:pt>
                <c:pt idx="9889">
                  <c:v>693.00000000000011</c:v>
                </c:pt>
                <c:pt idx="9890">
                  <c:v>707.99999999999989</c:v>
                </c:pt>
                <c:pt idx="9891">
                  <c:v>701</c:v>
                </c:pt>
                <c:pt idx="9894">
                  <c:v>695.99999999999989</c:v>
                </c:pt>
                <c:pt idx="9895">
                  <c:v>682</c:v>
                </c:pt>
                <c:pt idx="9896">
                  <c:v>662</c:v>
                </c:pt>
                <c:pt idx="9897">
                  <c:v>632</c:v>
                </c:pt>
                <c:pt idx="9898">
                  <c:v>630</c:v>
                </c:pt>
                <c:pt idx="9901">
                  <c:v>616</c:v>
                </c:pt>
                <c:pt idx="9902">
                  <c:v>591</c:v>
                </c:pt>
                <c:pt idx="9903">
                  <c:v>589</c:v>
                </c:pt>
                <c:pt idx="9904">
                  <c:v>589</c:v>
                </c:pt>
                <c:pt idx="9905">
                  <c:v>601</c:v>
                </c:pt>
                <c:pt idx="9908">
                  <c:v>586</c:v>
                </c:pt>
                <c:pt idx="9909">
                  <c:v>593</c:v>
                </c:pt>
                <c:pt idx="9910">
                  <c:v>594</c:v>
                </c:pt>
                <c:pt idx="9911">
                  <c:v>595</c:v>
                </c:pt>
                <c:pt idx="9912">
                  <c:v>597</c:v>
                </c:pt>
                <c:pt idx="9915">
                  <c:v>592</c:v>
                </c:pt>
                <c:pt idx="9916">
                  <c:v>580.00000000000011</c:v>
                </c:pt>
                <c:pt idx="9917">
                  <c:v>559</c:v>
                </c:pt>
                <c:pt idx="9918">
                  <c:v>567</c:v>
                </c:pt>
                <c:pt idx="9919">
                  <c:v>527.99999999999989</c:v>
                </c:pt>
                <c:pt idx="9923">
                  <c:v>540</c:v>
                </c:pt>
                <c:pt idx="9924">
                  <c:v>524</c:v>
                </c:pt>
                <c:pt idx="9925">
                  <c:v>501.99999999999994</c:v>
                </c:pt>
                <c:pt idx="9926">
                  <c:v>534</c:v>
                </c:pt>
                <c:pt idx="9929">
                  <c:v>518</c:v>
                </c:pt>
                <c:pt idx="9930">
                  <c:v>538.00000000000011</c:v>
                </c:pt>
                <c:pt idx="9931">
                  <c:v>551</c:v>
                </c:pt>
                <c:pt idx="9932">
                  <c:v>563</c:v>
                </c:pt>
                <c:pt idx="9933">
                  <c:v>575</c:v>
                </c:pt>
                <c:pt idx="9936">
                  <c:v>552.99999999999989</c:v>
                </c:pt>
                <c:pt idx="9937">
                  <c:v>527</c:v>
                </c:pt>
                <c:pt idx="9938">
                  <c:v>519</c:v>
                </c:pt>
                <c:pt idx="9939">
                  <c:v>534</c:v>
                </c:pt>
                <c:pt idx="9940">
                  <c:v>533</c:v>
                </c:pt>
                <c:pt idx="9943">
                  <c:v>517</c:v>
                </c:pt>
                <c:pt idx="9945">
                  <c:v>531.99999999999989</c:v>
                </c:pt>
                <c:pt idx="9946">
                  <c:v>537</c:v>
                </c:pt>
                <c:pt idx="9947">
                  <c:v>512</c:v>
                </c:pt>
                <c:pt idx="9950">
                  <c:v>504</c:v>
                </c:pt>
                <c:pt idx="9951">
                  <c:v>491</c:v>
                </c:pt>
                <c:pt idx="9952">
                  <c:v>470</c:v>
                </c:pt>
                <c:pt idx="9953">
                  <c:v>454</c:v>
                </c:pt>
                <c:pt idx="9954">
                  <c:v>457</c:v>
                </c:pt>
                <c:pt idx="9957">
                  <c:v>464.99999999999994</c:v>
                </c:pt>
                <c:pt idx="9958">
                  <c:v>463</c:v>
                </c:pt>
                <c:pt idx="9959">
                  <c:v>452.99999999999994</c:v>
                </c:pt>
                <c:pt idx="9960">
                  <c:v>435.99999999999994</c:v>
                </c:pt>
                <c:pt idx="9961">
                  <c:v>472</c:v>
                </c:pt>
                <c:pt idx="9964">
                  <c:v>489.00000000000006</c:v>
                </c:pt>
                <c:pt idx="9965">
                  <c:v>471.00000000000011</c:v>
                </c:pt>
                <c:pt idx="9966">
                  <c:v>475</c:v>
                </c:pt>
                <c:pt idx="9967">
                  <c:v>455</c:v>
                </c:pt>
                <c:pt idx="9972">
                  <c:v>445</c:v>
                </c:pt>
                <c:pt idx="9973">
                  <c:v>447.99999999999994</c:v>
                </c:pt>
                <c:pt idx="9974">
                  <c:v>459.99999999999994</c:v>
                </c:pt>
                <c:pt idx="9975">
                  <c:v>479</c:v>
                </c:pt>
                <c:pt idx="9978">
                  <c:v>493</c:v>
                </c:pt>
                <c:pt idx="9979">
                  <c:v>473.99999999999994</c:v>
                </c:pt>
                <c:pt idx="9980">
                  <c:v>469.99999999999994</c:v>
                </c:pt>
                <c:pt idx="9982">
                  <c:v>468.00000000000006</c:v>
                </c:pt>
                <c:pt idx="9985">
                  <c:v>471.00000000000011</c:v>
                </c:pt>
                <c:pt idx="9986">
                  <c:v>468.00000000000006</c:v>
                </c:pt>
                <c:pt idx="9987">
                  <c:v>471</c:v>
                </c:pt>
                <c:pt idx="9988">
                  <c:v>466</c:v>
                </c:pt>
                <c:pt idx="9989">
                  <c:v>463.00000000000006</c:v>
                </c:pt>
                <c:pt idx="9992">
                  <c:v>476</c:v>
                </c:pt>
                <c:pt idx="9993">
                  <c:v>501</c:v>
                </c:pt>
                <c:pt idx="9994">
                  <c:v>493</c:v>
                </c:pt>
                <c:pt idx="9995">
                  <c:v>504.00000000000011</c:v>
                </c:pt>
                <c:pt idx="9996">
                  <c:v>557</c:v>
                </c:pt>
                <c:pt idx="9999">
                  <c:v>556</c:v>
                </c:pt>
                <c:pt idx="10000">
                  <c:v>546</c:v>
                </c:pt>
                <c:pt idx="10001">
                  <c:v>534</c:v>
                </c:pt>
                <c:pt idx="10002">
                  <c:v>514</c:v>
                </c:pt>
                <c:pt idx="10003">
                  <c:v>509.99999999999994</c:v>
                </c:pt>
                <c:pt idx="10006">
                  <c:v>482</c:v>
                </c:pt>
                <c:pt idx="10007">
                  <c:v>483</c:v>
                </c:pt>
                <c:pt idx="10008">
                  <c:v>497</c:v>
                </c:pt>
                <c:pt idx="10009">
                  <c:v>498.00000000000006</c:v>
                </c:pt>
                <c:pt idx="10010">
                  <c:v>489.99999999999994</c:v>
                </c:pt>
                <c:pt idx="10013">
                  <c:v>495</c:v>
                </c:pt>
                <c:pt idx="10014">
                  <c:v>482</c:v>
                </c:pt>
                <c:pt idx="10015">
                  <c:v>507</c:v>
                </c:pt>
                <c:pt idx="10016">
                  <c:v>486.99999999999994</c:v>
                </c:pt>
                <c:pt idx="10017">
                  <c:v>458</c:v>
                </c:pt>
                <c:pt idx="10021">
                  <c:v>416</c:v>
                </c:pt>
                <c:pt idx="10022">
                  <c:v>416</c:v>
                </c:pt>
                <c:pt idx="10023">
                  <c:v>433</c:v>
                </c:pt>
                <c:pt idx="10024">
                  <c:v>436.00000000000006</c:v>
                </c:pt>
                <c:pt idx="10027">
                  <c:v>445.00000000000011</c:v>
                </c:pt>
                <c:pt idx="10028">
                  <c:v>455.99999999999994</c:v>
                </c:pt>
                <c:pt idx="10029">
                  <c:v>449</c:v>
                </c:pt>
                <c:pt idx="10030">
                  <c:v>451</c:v>
                </c:pt>
                <c:pt idx="10031">
                  <c:v>462</c:v>
                </c:pt>
                <c:pt idx="10034">
                  <c:v>463.99999999999994</c:v>
                </c:pt>
                <c:pt idx="10035">
                  <c:v>452.99999999999994</c:v>
                </c:pt>
                <c:pt idx="10036">
                  <c:v>458</c:v>
                </c:pt>
                <c:pt idx="10037">
                  <c:v>460.00000000000006</c:v>
                </c:pt>
                <c:pt idx="10038">
                  <c:v>469.00000000000006</c:v>
                </c:pt>
                <c:pt idx="10041">
                  <c:v>471</c:v>
                </c:pt>
                <c:pt idx="10042">
                  <c:v>470</c:v>
                </c:pt>
                <c:pt idx="10043">
                  <c:v>468.99999999999994</c:v>
                </c:pt>
                <c:pt idx="10044">
                  <c:v>473.00000000000006</c:v>
                </c:pt>
                <c:pt idx="10045">
                  <c:v>472.00000000000006</c:v>
                </c:pt>
                <c:pt idx="10048">
                  <c:v>468</c:v>
                </c:pt>
                <c:pt idx="10049">
                  <c:v>474</c:v>
                </c:pt>
                <c:pt idx="10050">
                  <c:v>487</c:v>
                </c:pt>
                <c:pt idx="10051">
                  <c:v>508</c:v>
                </c:pt>
                <c:pt idx="10052">
                  <c:v>507</c:v>
                </c:pt>
                <c:pt idx="10055">
                  <c:v>505</c:v>
                </c:pt>
                <c:pt idx="10056">
                  <c:v>509.99999999999994</c:v>
                </c:pt>
                <c:pt idx="10057">
                  <c:v>505</c:v>
                </c:pt>
                <c:pt idx="10058">
                  <c:v>504</c:v>
                </c:pt>
                <c:pt idx="10059">
                  <c:v>514</c:v>
                </c:pt>
                <c:pt idx="10062">
                  <c:v>511.99999999999994</c:v>
                </c:pt>
                <c:pt idx="10063">
                  <c:v>510.99999999999994</c:v>
                </c:pt>
                <c:pt idx="10064">
                  <c:v>515</c:v>
                </c:pt>
                <c:pt idx="10065">
                  <c:v>496</c:v>
                </c:pt>
                <c:pt idx="10066">
                  <c:v>483</c:v>
                </c:pt>
                <c:pt idx="10069">
                  <c:v>465.00000000000006</c:v>
                </c:pt>
                <c:pt idx="10070">
                  <c:v>472</c:v>
                </c:pt>
                <c:pt idx="10071">
                  <c:v>472</c:v>
                </c:pt>
                <c:pt idx="10072">
                  <c:v>482</c:v>
                </c:pt>
                <c:pt idx="10073">
                  <c:v>496</c:v>
                </c:pt>
                <c:pt idx="10076">
                  <c:v>499</c:v>
                </c:pt>
                <c:pt idx="10077">
                  <c:v>522.00000000000011</c:v>
                </c:pt>
                <c:pt idx="10078">
                  <c:v>531</c:v>
                </c:pt>
                <c:pt idx="10079">
                  <c:v>538</c:v>
                </c:pt>
                <c:pt idx="10080">
                  <c:v>553</c:v>
                </c:pt>
                <c:pt idx="10083">
                  <c:v>538.00000000000011</c:v>
                </c:pt>
                <c:pt idx="10084">
                  <c:v>532</c:v>
                </c:pt>
                <c:pt idx="10085">
                  <c:v>527</c:v>
                </c:pt>
                <c:pt idx="10086">
                  <c:v>530</c:v>
                </c:pt>
                <c:pt idx="10090">
                  <c:v>494.00000000000006</c:v>
                </c:pt>
                <c:pt idx="10091">
                  <c:v>494.00000000000006</c:v>
                </c:pt>
                <c:pt idx="10092">
                  <c:v>484</c:v>
                </c:pt>
                <c:pt idx="10093">
                  <c:v>483</c:v>
                </c:pt>
                <c:pt idx="10094">
                  <c:v>494.99999999999994</c:v>
                </c:pt>
                <c:pt idx="10097">
                  <c:v>480.99999999999994</c:v>
                </c:pt>
                <c:pt idx="10098">
                  <c:v>477.00000000000006</c:v>
                </c:pt>
                <c:pt idx="10099">
                  <c:v>468</c:v>
                </c:pt>
                <c:pt idx="10100">
                  <c:v>490.00000000000006</c:v>
                </c:pt>
                <c:pt idx="10101">
                  <c:v>498.99999999999994</c:v>
                </c:pt>
                <c:pt idx="10104">
                  <c:v>494.00000000000006</c:v>
                </c:pt>
                <c:pt idx="10105">
                  <c:v>486.00000000000006</c:v>
                </c:pt>
                <c:pt idx="10106">
                  <c:v>492</c:v>
                </c:pt>
                <c:pt idx="10107">
                  <c:v>489.99999999999994</c:v>
                </c:pt>
                <c:pt idx="10108">
                  <c:v>465.00000000000006</c:v>
                </c:pt>
                <c:pt idx="10111">
                  <c:v>469.00000000000006</c:v>
                </c:pt>
                <c:pt idx="10112">
                  <c:v>462</c:v>
                </c:pt>
                <c:pt idx="10113">
                  <c:v>464.00000000000006</c:v>
                </c:pt>
                <c:pt idx="10114">
                  <c:v>461.99999999999994</c:v>
                </c:pt>
                <c:pt idx="10115">
                  <c:v>463.00000000000006</c:v>
                </c:pt>
                <c:pt idx="10118">
                  <c:v>463.99999999999994</c:v>
                </c:pt>
                <c:pt idx="10119">
                  <c:v>472</c:v>
                </c:pt>
                <c:pt idx="10120">
                  <c:v>476.00000000000006</c:v>
                </c:pt>
                <c:pt idx="10121">
                  <c:v>476</c:v>
                </c:pt>
                <c:pt idx="10122">
                  <c:v>473.00000000000006</c:v>
                </c:pt>
                <c:pt idx="10125">
                  <c:v>480</c:v>
                </c:pt>
                <c:pt idx="10126">
                  <c:v>501.99999999999994</c:v>
                </c:pt>
                <c:pt idx="10127">
                  <c:v>517</c:v>
                </c:pt>
                <c:pt idx="10128">
                  <c:v>511.00000000000006</c:v>
                </c:pt>
                <c:pt idx="10129">
                  <c:v>518</c:v>
                </c:pt>
                <c:pt idx="10132">
                  <c:v>541</c:v>
                </c:pt>
                <c:pt idx="10133">
                  <c:v>588</c:v>
                </c:pt>
                <c:pt idx="10134">
                  <c:v>560</c:v>
                </c:pt>
                <c:pt idx="10135">
                  <c:v>571</c:v>
                </c:pt>
                <c:pt idx="10139">
                  <c:v>546</c:v>
                </c:pt>
                <c:pt idx="10140">
                  <c:v>570</c:v>
                </c:pt>
                <c:pt idx="10141">
                  <c:v>578</c:v>
                </c:pt>
                <c:pt idx="10142">
                  <c:v>575</c:v>
                </c:pt>
                <c:pt idx="10143">
                  <c:v>575</c:v>
                </c:pt>
                <c:pt idx="10146">
                  <c:v>577</c:v>
                </c:pt>
                <c:pt idx="10147">
                  <c:v>617</c:v>
                </c:pt>
                <c:pt idx="10148">
                  <c:v>663.00000000000011</c:v>
                </c:pt>
                <c:pt idx="10149">
                  <c:v>837.99999999999989</c:v>
                </c:pt>
                <c:pt idx="10150">
                  <c:v>725</c:v>
                </c:pt>
                <c:pt idx="10153">
                  <c:v>708</c:v>
                </c:pt>
                <c:pt idx="10154">
                  <c:v>708</c:v>
                </c:pt>
                <c:pt idx="10155">
                  <c:v>637</c:v>
                </c:pt>
                <c:pt idx="10156">
                  <c:v>654</c:v>
                </c:pt>
                <c:pt idx="10157">
                  <c:v>644</c:v>
                </c:pt>
                <c:pt idx="10160">
                  <c:v>646</c:v>
                </c:pt>
                <c:pt idx="10162">
                  <c:v>668</c:v>
                </c:pt>
                <c:pt idx="10163">
                  <c:v>728</c:v>
                </c:pt>
                <c:pt idx="10164">
                  <c:v>716</c:v>
                </c:pt>
                <c:pt idx="10167">
                  <c:v>733</c:v>
                </c:pt>
                <c:pt idx="10168">
                  <c:v>721.99999999999989</c:v>
                </c:pt>
                <c:pt idx="10169">
                  <c:v>716</c:v>
                </c:pt>
                <c:pt idx="10170">
                  <c:v>707</c:v>
                </c:pt>
                <c:pt idx="10171">
                  <c:v>714</c:v>
                </c:pt>
                <c:pt idx="10174">
                  <c:v>717</c:v>
                </c:pt>
                <c:pt idx="10175">
                  <c:v>717</c:v>
                </c:pt>
                <c:pt idx="10176">
                  <c:v>710</c:v>
                </c:pt>
                <c:pt idx="10177">
                  <c:v>727</c:v>
                </c:pt>
                <c:pt idx="10178">
                  <c:v>723</c:v>
                </c:pt>
                <c:pt idx="10181">
                  <c:v>729</c:v>
                </c:pt>
                <c:pt idx="10182">
                  <c:v>747</c:v>
                </c:pt>
                <c:pt idx="10183">
                  <c:v>752</c:v>
                </c:pt>
                <c:pt idx="10184">
                  <c:v>745.99999999999989</c:v>
                </c:pt>
                <c:pt idx="10185">
                  <c:v>743</c:v>
                </c:pt>
                <c:pt idx="10188">
                  <c:v>715</c:v>
                </c:pt>
                <c:pt idx="10189">
                  <c:v>715</c:v>
                </c:pt>
                <c:pt idx="10190">
                  <c:v>741</c:v>
                </c:pt>
                <c:pt idx="10191">
                  <c:v>773</c:v>
                </c:pt>
                <c:pt idx="10192">
                  <c:v>771</c:v>
                </c:pt>
                <c:pt idx="10195">
                  <c:v>733.99999999999989</c:v>
                </c:pt>
                <c:pt idx="10196">
                  <c:v>708</c:v>
                </c:pt>
                <c:pt idx="10197">
                  <c:v>705</c:v>
                </c:pt>
                <c:pt idx="10198">
                  <c:v>695</c:v>
                </c:pt>
                <c:pt idx="10199">
                  <c:v>647.00000000000011</c:v>
                </c:pt>
                <c:pt idx="10202">
                  <c:v>649</c:v>
                </c:pt>
                <c:pt idx="10203">
                  <c:v>692</c:v>
                </c:pt>
                <c:pt idx="10204">
                  <c:v>798.99999999999989</c:v>
                </c:pt>
                <c:pt idx="10205">
                  <c:v>791</c:v>
                </c:pt>
                <c:pt idx="10206">
                  <c:v>827.99999999999989</c:v>
                </c:pt>
                <c:pt idx="10209">
                  <c:v>842</c:v>
                </c:pt>
                <c:pt idx="10210">
                  <c:v>840</c:v>
                </c:pt>
                <c:pt idx="10211">
                  <c:v>853.00000000000011</c:v>
                </c:pt>
                <c:pt idx="10212">
                  <c:v>781</c:v>
                </c:pt>
                <c:pt idx="10213">
                  <c:v>773.99999999999989</c:v>
                </c:pt>
                <c:pt idx="10216">
                  <c:v>764</c:v>
                </c:pt>
                <c:pt idx="10217">
                  <c:v>780.00000000000011</c:v>
                </c:pt>
                <c:pt idx="10223">
                  <c:v>842</c:v>
                </c:pt>
                <c:pt idx="10224">
                  <c:v>904.99999999999989</c:v>
                </c:pt>
                <c:pt idx="10227">
                  <c:v>896.00000000000011</c:v>
                </c:pt>
                <c:pt idx="10230">
                  <c:v>885</c:v>
                </c:pt>
                <c:pt idx="10232">
                  <c:v>964.99999999999989</c:v>
                </c:pt>
                <c:pt idx="10233">
                  <c:v>998</c:v>
                </c:pt>
                <c:pt idx="10234">
                  <c:v>951</c:v>
                </c:pt>
                <c:pt idx="10237">
                  <c:v>897.00000000000011</c:v>
                </c:pt>
                <c:pt idx="10238">
                  <c:v>881.99999999999989</c:v>
                </c:pt>
                <c:pt idx="10239">
                  <c:v>872.00000000000011</c:v>
                </c:pt>
                <c:pt idx="10240">
                  <c:v>816</c:v>
                </c:pt>
                <c:pt idx="10241">
                  <c:v>896.00000000000011</c:v>
                </c:pt>
                <c:pt idx="10244">
                  <c:v>871.00000000000011</c:v>
                </c:pt>
                <c:pt idx="10245">
                  <c:v>905.00000000000011</c:v>
                </c:pt>
                <c:pt idx="10246">
                  <c:v>889</c:v>
                </c:pt>
                <c:pt idx="10247">
                  <c:v>844.99999999999989</c:v>
                </c:pt>
                <c:pt idx="10248">
                  <c:v>802.99999999999989</c:v>
                </c:pt>
                <c:pt idx="10251">
                  <c:v>861.00000000000011</c:v>
                </c:pt>
                <c:pt idx="10252">
                  <c:v>899</c:v>
                </c:pt>
                <c:pt idx="10253">
                  <c:v>911.99999999999989</c:v>
                </c:pt>
                <c:pt idx="10254">
                  <c:v>1070</c:v>
                </c:pt>
                <c:pt idx="10255">
                  <c:v>948</c:v>
                </c:pt>
                <c:pt idx="10258">
                  <c:v>1048.9999999999998</c:v>
                </c:pt>
                <c:pt idx="10259">
                  <c:v>972.00000000000011</c:v>
                </c:pt>
                <c:pt idx="10260">
                  <c:v>911</c:v>
                </c:pt>
                <c:pt idx="10261">
                  <c:v>981</c:v>
                </c:pt>
                <c:pt idx="10262">
                  <c:v>955.00000000000011</c:v>
                </c:pt>
                <c:pt idx="10265">
                  <c:v>990</c:v>
                </c:pt>
                <c:pt idx="10266">
                  <c:v>989</c:v>
                </c:pt>
                <c:pt idx="10267">
                  <c:v>968</c:v>
                </c:pt>
                <c:pt idx="10268">
                  <c:v>1005.0000000000001</c:v>
                </c:pt>
                <c:pt idx="10269">
                  <c:v>881</c:v>
                </c:pt>
                <c:pt idx="10272">
                  <c:v>893</c:v>
                </c:pt>
                <c:pt idx="10273">
                  <c:v>964</c:v>
                </c:pt>
                <c:pt idx="10274">
                  <c:v>947.00000000000011</c:v>
                </c:pt>
                <c:pt idx="10275">
                  <c:v>933</c:v>
                </c:pt>
                <c:pt idx="10276">
                  <c:v>931.99999999999989</c:v>
                </c:pt>
                <c:pt idx="10280">
                  <c:v>855.99999999999989</c:v>
                </c:pt>
                <c:pt idx="10281">
                  <c:v>830.00000000000011</c:v>
                </c:pt>
                <c:pt idx="10282">
                  <c:v>861.00000000000011</c:v>
                </c:pt>
                <c:pt idx="10283">
                  <c:v>891</c:v>
                </c:pt>
                <c:pt idx="10286">
                  <c:v>923</c:v>
                </c:pt>
                <c:pt idx="10287">
                  <c:v>930.00000000000011</c:v>
                </c:pt>
                <c:pt idx="10288">
                  <c:v>914</c:v>
                </c:pt>
                <c:pt idx="10289">
                  <c:v>919.99999999999989</c:v>
                </c:pt>
                <c:pt idx="10290">
                  <c:v>905.00000000000011</c:v>
                </c:pt>
                <c:pt idx="10293">
                  <c:v>949</c:v>
                </c:pt>
                <c:pt idx="10294">
                  <c:v>965</c:v>
                </c:pt>
                <c:pt idx="10295">
                  <c:v>1028</c:v>
                </c:pt>
                <c:pt idx="10296">
                  <c:v>1028</c:v>
                </c:pt>
                <c:pt idx="10297">
                  <c:v>1031</c:v>
                </c:pt>
                <c:pt idx="10300">
                  <c:v>1044.0000000000002</c:v>
                </c:pt>
                <c:pt idx="10301">
                  <c:v>1020.0000000000001</c:v>
                </c:pt>
                <c:pt idx="10302">
                  <c:v>1044</c:v>
                </c:pt>
                <c:pt idx="10303">
                  <c:v>1121</c:v>
                </c:pt>
                <c:pt idx="10304">
                  <c:v>1179</c:v>
                </c:pt>
                <c:pt idx="10307">
                  <c:v>1119</c:v>
                </c:pt>
                <c:pt idx="10308">
                  <c:v>1106.9999999999998</c:v>
                </c:pt>
                <c:pt idx="10310">
                  <c:v>1050</c:v>
                </c:pt>
                <c:pt idx="10311">
                  <c:v>1086</c:v>
                </c:pt>
                <c:pt idx="10314">
                  <c:v>1087</c:v>
                </c:pt>
                <c:pt idx="10315">
                  <c:v>1092</c:v>
                </c:pt>
                <c:pt idx="10316">
                  <c:v>1129</c:v>
                </c:pt>
                <c:pt idx="10317">
                  <c:v>1146</c:v>
                </c:pt>
                <c:pt idx="10322">
                  <c:v>1168</c:v>
                </c:pt>
                <c:pt idx="10323">
                  <c:v>1143</c:v>
                </c:pt>
                <c:pt idx="10324">
                  <c:v>1131</c:v>
                </c:pt>
                <c:pt idx="10329">
                  <c:v>1128</c:v>
                </c:pt>
                <c:pt idx="10330">
                  <c:v>1160</c:v>
                </c:pt>
                <c:pt idx="10331">
                  <c:v>1195</c:v>
                </c:pt>
                <c:pt idx="10332">
                  <c:v>1272</c:v>
                </c:pt>
                <c:pt idx="10335">
                  <c:v>1270</c:v>
                </c:pt>
                <c:pt idx="10336">
                  <c:v>1283</c:v>
                </c:pt>
                <c:pt idx="10337">
                  <c:v>1336</c:v>
                </c:pt>
                <c:pt idx="10338">
                  <c:v>1252</c:v>
                </c:pt>
                <c:pt idx="10339">
                  <c:v>1206</c:v>
                </c:pt>
                <c:pt idx="10342">
                  <c:v>1247</c:v>
                </c:pt>
                <c:pt idx="10343">
                  <c:v>1138</c:v>
                </c:pt>
                <c:pt idx="10344">
                  <c:v>1080.9999999999998</c:v>
                </c:pt>
                <c:pt idx="10345">
                  <c:v>1074</c:v>
                </c:pt>
                <c:pt idx="10349">
                  <c:v>1030</c:v>
                </c:pt>
                <c:pt idx="10350">
                  <c:v>1008</c:v>
                </c:pt>
                <c:pt idx="10351">
                  <c:v>1034</c:v>
                </c:pt>
                <c:pt idx="10352">
                  <c:v>1037</c:v>
                </c:pt>
                <c:pt idx="10353">
                  <c:v>1031</c:v>
                </c:pt>
                <c:pt idx="10356">
                  <c:v>1010</c:v>
                </c:pt>
                <c:pt idx="10357">
                  <c:v>1020.0000000000001</c:v>
                </c:pt>
                <c:pt idx="10358">
                  <c:v>1017</c:v>
                </c:pt>
                <c:pt idx="10359">
                  <c:v>983</c:v>
                </c:pt>
                <c:pt idx="10360">
                  <c:v>998</c:v>
                </c:pt>
                <c:pt idx="10363">
                  <c:v>967</c:v>
                </c:pt>
                <c:pt idx="10364">
                  <c:v>1080</c:v>
                </c:pt>
                <c:pt idx="10365">
                  <c:v>1049</c:v>
                </c:pt>
                <c:pt idx="10366">
                  <c:v>1030</c:v>
                </c:pt>
                <c:pt idx="10367">
                  <c:v>1071</c:v>
                </c:pt>
                <c:pt idx="10371">
                  <c:v>1090</c:v>
                </c:pt>
                <c:pt idx="10372">
                  <c:v>1114</c:v>
                </c:pt>
                <c:pt idx="10373">
                  <c:v>1044.0000000000002</c:v>
                </c:pt>
                <c:pt idx="10374">
                  <c:v>1038</c:v>
                </c:pt>
                <c:pt idx="10378">
                  <c:v>1055</c:v>
                </c:pt>
                <c:pt idx="10379">
                  <c:v>1036</c:v>
                </c:pt>
                <c:pt idx="10380">
                  <c:v>952.00000000000011</c:v>
                </c:pt>
                <c:pt idx="10381">
                  <c:v>978.00000000000011</c:v>
                </c:pt>
                <c:pt idx="10384">
                  <c:v>1016</c:v>
                </c:pt>
                <c:pt idx="10385">
                  <c:v>1042</c:v>
                </c:pt>
                <c:pt idx="10386">
                  <c:v>1052</c:v>
                </c:pt>
                <c:pt idx="10387">
                  <c:v>1044</c:v>
                </c:pt>
                <c:pt idx="10388">
                  <c:v>1025</c:v>
                </c:pt>
                <c:pt idx="10391">
                  <c:v>1136</c:v>
                </c:pt>
                <c:pt idx="10392">
                  <c:v>1156</c:v>
                </c:pt>
                <c:pt idx="10393">
                  <c:v>1185</c:v>
                </c:pt>
                <c:pt idx="10394">
                  <c:v>1186</c:v>
                </c:pt>
                <c:pt idx="10395">
                  <c:v>1177</c:v>
                </c:pt>
                <c:pt idx="10398">
                  <c:v>1151</c:v>
                </c:pt>
                <c:pt idx="10399">
                  <c:v>1023</c:v>
                </c:pt>
                <c:pt idx="10400">
                  <c:v>943</c:v>
                </c:pt>
                <c:pt idx="10401">
                  <c:v>965</c:v>
                </c:pt>
                <c:pt idx="10402">
                  <c:v>994.00000000000011</c:v>
                </c:pt>
                <c:pt idx="10440">
                  <c:v>1121</c:v>
                </c:pt>
                <c:pt idx="10441">
                  <c:v>1119.0000000000002</c:v>
                </c:pt>
                <c:pt idx="10442">
                  <c:v>1084</c:v>
                </c:pt>
                <c:pt idx="10443">
                  <c:v>1108</c:v>
                </c:pt>
                <c:pt idx="10444">
                  <c:v>1110</c:v>
                </c:pt>
                <c:pt idx="10447">
                  <c:v>1108</c:v>
                </c:pt>
                <c:pt idx="10448">
                  <c:v>1007</c:v>
                </c:pt>
                <c:pt idx="10449">
                  <c:v>996.00000000000011</c:v>
                </c:pt>
                <c:pt idx="10450">
                  <c:v>972.00000000000011</c:v>
                </c:pt>
                <c:pt idx="10451">
                  <c:v>921.00000000000011</c:v>
                </c:pt>
                <c:pt idx="10454">
                  <c:v>844</c:v>
                </c:pt>
                <c:pt idx="10455">
                  <c:v>858</c:v>
                </c:pt>
                <c:pt idx="10456">
                  <c:v>870.99999999999989</c:v>
                </c:pt>
                <c:pt idx="10457">
                  <c:v>871.00000000000011</c:v>
                </c:pt>
                <c:pt idx="10458">
                  <c:v>943</c:v>
                </c:pt>
                <c:pt idx="10461">
                  <c:v>914</c:v>
                </c:pt>
                <c:pt idx="10462">
                  <c:v>926</c:v>
                </c:pt>
                <c:pt idx="10463">
                  <c:v>873</c:v>
                </c:pt>
                <c:pt idx="10464">
                  <c:v>836</c:v>
                </c:pt>
                <c:pt idx="10465">
                  <c:v>843</c:v>
                </c:pt>
                <c:pt idx="10468">
                  <c:v>844.99999999999989</c:v>
                </c:pt>
                <c:pt idx="10469">
                  <c:v>839</c:v>
                </c:pt>
                <c:pt idx="10470">
                  <c:v>841</c:v>
                </c:pt>
                <c:pt idx="10471">
                  <c:v>843</c:v>
                </c:pt>
                <c:pt idx="10472">
                  <c:v>831</c:v>
                </c:pt>
                <c:pt idx="10475">
                  <c:v>819</c:v>
                </c:pt>
                <c:pt idx="10476">
                  <c:v>820.00000000000011</c:v>
                </c:pt>
                <c:pt idx="10477">
                  <c:v>782.99999999999989</c:v>
                </c:pt>
                <c:pt idx="10478">
                  <c:v>777</c:v>
                </c:pt>
                <c:pt idx="10479">
                  <c:v>788.00000000000011</c:v>
                </c:pt>
                <c:pt idx="10482">
                  <c:v>788.99999999999989</c:v>
                </c:pt>
                <c:pt idx="10483">
                  <c:v>796.00000000000011</c:v>
                </c:pt>
                <c:pt idx="10484">
                  <c:v>774</c:v>
                </c:pt>
                <c:pt idx="10485">
                  <c:v>756</c:v>
                </c:pt>
                <c:pt idx="10486">
                  <c:v>750.99999999999989</c:v>
                </c:pt>
                <c:pt idx="10489">
                  <c:v>750</c:v>
                </c:pt>
                <c:pt idx="10490">
                  <c:v>737</c:v>
                </c:pt>
                <c:pt idx="10491">
                  <c:v>757.99999999999989</c:v>
                </c:pt>
                <c:pt idx="10492">
                  <c:v>767.99999999999989</c:v>
                </c:pt>
                <c:pt idx="10493">
                  <c:v>785</c:v>
                </c:pt>
                <c:pt idx="10496">
                  <c:v>763</c:v>
                </c:pt>
                <c:pt idx="10497">
                  <c:v>758</c:v>
                </c:pt>
                <c:pt idx="10498">
                  <c:v>769</c:v>
                </c:pt>
                <c:pt idx="10499">
                  <c:v>767</c:v>
                </c:pt>
                <c:pt idx="10500">
                  <c:v>744.99999999999989</c:v>
                </c:pt>
                <c:pt idx="10503">
                  <c:v>743</c:v>
                </c:pt>
                <c:pt idx="10504">
                  <c:v>726</c:v>
                </c:pt>
                <c:pt idx="10505">
                  <c:v>716</c:v>
                </c:pt>
                <c:pt idx="10506">
                  <c:v>717</c:v>
                </c:pt>
                <c:pt idx="10507">
                  <c:v>723</c:v>
                </c:pt>
                <c:pt idx="10510">
                  <c:v>711.99999999999989</c:v>
                </c:pt>
                <c:pt idx="10511">
                  <c:v>736.99999999999989</c:v>
                </c:pt>
                <c:pt idx="10512">
                  <c:v>740</c:v>
                </c:pt>
                <c:pt idx="10513">
                  <c:v>735</c:v>
                </c:pt>
                <c:pt idx="10514">
                  <c:v>733</c:v>
                </c:pt>
                <c:pt idx="10517">
                  <c:v>702.99999999999989</c:v>
                </c:pt>
                <c:pt idx="10518">
                  <c:v>700</c:v>
                </c:pt>
                <c:pt idx="10519">
                  <c:v>701</c:v>
                </c:pt>
                <c:pt idx="10520">
                  <c:v>714</c:v>
                </c:pt>
                <c:pt idx="10521">
                  <c:v>710</c:v>
                </c:pt>
                <c:pt idx="10524">
                  <c:v>717</c:v>
                </c:pt>
                <c:pt idx="10525">
                  <c:v>727</c:v>
                </c:pt>
                <c:pt idx="10527">
                  <c:v>741</c:v>
                </c:pt>
                <c:pt idx="10528">
                  <c:v>737</c:v>
                </c:pt>
                <c:pt idx="10531">
                  <c:v>739</c:v>
                </c:pt>
                <c:pt idx="10532">
                  <c:v>728</c:v>
                </c:pt>
                <c:pt idx="10533">
                  <c:v>720.99999999999989</c:v>
                </c:pt>
                <c:pt idx="10534">
                  <c:v>723</c:v>
                </c:pt>
                <c:pt idx="10535">
                  <c:v>716</c:v>
                </c:pt>
                <c:pt idx="10538">
                  <c:v>701</c:v>
                </c:pt>
                <c:pt idx="10539">
                  <c:v>715</c:v>
                </c:pt>
                <c:pt idx="10540">
                  <c:v>690</c:v>
                </c:pt>
                <c:pt idx="10541">
                  <c:v>691</c:v>
                </c:pt>
                <c:pt idx="10542">
                  <c:v>667</c:v>
                </c:pt>
                <c:pt idx="10545">
                  <c:v>659</c:v>
                </c:pt>
                <c:pt idx="10546">
                  <c:v>643</c:v>
                </c:pt>
                <c:pt idx="10547">
                  <c:v>639</c:v>
                </c:pt>
                <c:pt idx="10548">
                  <c:v>654</c:v>
                </c:pt>
                <c:pt idx="10549">
                  <c:v>656</c:v>
                </c:pt>
                <c:pt idx="10552">
                  <c:v>659</c:v>
                </c:pt>
                <c:pt idx="10553">
                  <c:v>684</c:v>
                </c:pt>
                <c:pt idx="10554">
                  <c:v>684</c:v>
                </c:pt>
                <c:pt idx="10555">
                  <c:v>686</c:v>
                </c:pt>
                <c:pt idx="10556">
                  <c:v>664</c:v>
                </c:pt>
                <c:pt idx="10559">
                  <c:v>697.00000000000011</c:v>
                </c:pt>
                <c:pt idx="10560">
                  <c:v>707</c:v>
                </c:pt>
                <c:pt idx="10561">
                  <c:v>730</c:v>
                </c:pt>
                <c:pt idx="10562">
                  <c:v>708</c:v>
                </c:pt>
                <c:pt idx="10563">
                  <c:v>714</c:v>
                </c:pt>
                <c:pt idx="10566">
                  <c:v>738</c:v>
                </c:pt>
                <c:pt idx="10567">
                  <c:v>799</c:v>
                </c:pt>
                <c:pt idx="10568">
                  <c:v>773</c:v>
                </c:pt>
                <c:pt idx="10569">
                  <c:v>780.00000000000011</c:v>
                </c:pt>
                <c:pt idx="10570">
                  <c:v>804.99999999999989</c:v>
                </c:pt>
                <c:pt idx="10573">
                  <c:v>803.99999999999989</c:v>
                </c:pt>
                <c:pt idx="10574">
                  <c:v>817</c:v>
                </c:pt>
                <c:pt idx="10575">
                  <c:v>787</c:v>
                </c:pt>
                <c:pt idx="10576">
                  <c:v>752</c:v>
                </c:pt>
                <c:pt idx="10577">
                  <c:v>738</c:v>
                </c:pt>
                <c:pt idx="10580">
                  <c:v>766</c:v>
                </c:pt>
                <c:pt idx="10581">
                  <c:v>765</c:v>
                </c:pt>
                <c:pt idx="10582">
                  <c:v>772.00000000000011</c:v>
                </c:pt>
                <c:pt idx="10587">
                  <c:v>762</c:v>
                </c:pt>
                <c:pt idx="10588">
                  <c:v>764</c:v>
                </c:pt>
                <c:pt idx="10589">
                  <c:v>760</c:v>
                </c:pt>
                <c:pt idx="10594">
                  <c:v>751</c:v>
                </c:pt>
                <c:pt idx="10595">
                  <c:v>767</c:v>
                </c:pt>
                <c:pt idx="10597">
                  <c:v>823</c:v>
                </c:pt>
                <c:pt idx="10598">
                  <c:v>822.00000000000011</c:v>
                </c:pt>
                <c:pt idx="10601">
                  <c:v>791.99999999999989</c:v>
                </c:pt>
                <c:pt idx="10602">
                  <c:v>795.99999999999989</c:v>
                </c:pt>
                <c:pt idx="10603">
                  <c:v>798</c:v>
                </c:pt>
                <c:pt idx="10604">
                  <c:v>809</c:v>
                </c:pt>
                <c:pt idx="10605">
                  <c:v>826</c:v>
                </c:pt>
                <c:pt idx="10608">
                  <c:v>856.99999999999989</c:v>
                </c:pt>
                <c:pt idx="10609">
                  <c:v>876</c:v>
                </c:pt>
                <c:pt idx="10610">
                  <c:v>920.99999999999989</c:v>
                </c:pt>
                <c:pt idx="10611">
                  <c:v>977</c:v>
                </c:pt>
                <c:pt idx="10612">
                  <c:v>920.99999999999989</c:v>
                </c:pt>
                <c:pt idx="10615">
                  <c:v>893</c:v>
                </c:pt>
                <c:pt idx="10616">
                  <c:v>903.00000000000011</c:v>
                </c:pt>
                <c:pt idx="10617">
                  <c:v>918</c:v>
                </c:pt>
                <c:pt idx="10618">
                  <c:v>907</c:v>
                </c:pt>
                <c:pt idx="10619">
                  <c:v>926</c:v>
                </c:pt>
                <c:pt idx="10622">
                  <c:v>915</c:v>
                </c:pt>
                <c:pt idx="10623">
                  <c:v>903.99999999999989</c:v>
                </c:pt>
                <c:pt idx="10624">
                  <c:v>911</c:v>
                </c:pt>
                <c:pt idx="10625">
                  <c:v>911</c:v>
                </c:pt>
                <c:pt idx="10626">
                  <c:v>927.99999999999989</c:v>
                </c:pt>
                <c:pt idx="10629">
                  <c:v>965</c:v>
                </c:pt>
                <c:pt idx="10630">
                  <c:v>1045</c:v>
                </c:pt>
                <c:pt idx="10631">
                  <c:v>1086</c:v>
                </c:pt>
                <c:pt idx="10632">
                  <c:v>1078</c:v>
                </c:pt>
                <c:pt idx="10633">
                  <c:v>1068</c:v>
                </c:pt>
                <c:pt idx="10636">
                  <c:v>1085</c:v>
                </c:pt>
                <c:pt idx="10637">
                  <c:v>1070</c:v>
                </c:pt>
                <c:pt idx="10638">
                  <c:v>1063</c:v>
                </c:pt>
                <c:pt idx="10639">
                  <c:v>1065</c:v>
                </c:pt>
                <c:pt idx="10640">
                  <c:v>1044.0000000000002</c:v>
                </c:pt>
                <c:pt idx="10643">
                  <c:v>1046</c:v>
                </c:pt>
                <c:pt idx="10644">
                  <c:v>1043</c:v>
                </c:pt>
                <c:pt idx="10645">
                  <c:v>1047</c:v>
                </c:pt>
                <c:pt idx="10646">
                  <c:v>1052</c:v>
                </c:pt>
                <c:pt idx="10647">
                  <c:v>1029</c:v>
                </c:pt>
                <c:pt idx="10650">
                  <c:v>1016</c:v>
                </c:pt>
                <c:pt idx="10651">
                  <c:v>1002.9999999999999</c:v>
                </c:pt>
                <c:pt idx="10652">
                  <c:v>974</c:v>
                </c:pt>
                <c:pt idx="10653">
                  <c:v>958</c:v>
                </c:pt>
                <c:pt idx="10654">
                  <c:v>954.00000000000011</c:v>
                </c:pt>
                <c:pt idx="10657">
                  <c:v>957</c:v>
                </c:pt>
                <c:pt idx="10658">
                  <c:v>927</c:v>
                </c:pt>
                <c:pt idx="10659">
                  <c:v>927.00000000000011</c:v>
                </c:pt>
                <c:pt idx="10660">
                  <c:v>914.99999999999989</c:v>
                </c:pt>
                <c:pt idx="10661">
                  <c:v>864</c:v>
                </c:pt>
                <c:pt idx="10665">
                  <c:v>845.00000000000011</c:v>
                </c:pt>
                <c:pt idx="10666">
                  <c:v>846.99999999999989</c:v>
                </c:pt>
                <c:pt idx="10667">
                  <c:v>860</c:v>
                </c:pt>
                <c:pt idx="10668">
                  <c:v>838.99999999999989</c:v>
                </c:pt>
                <c:pt idx="10671">
                  <c:v>837.00000000000011</c:v>
                </c:pt>
                <c:pt idx="10672">
                  <c:v>853.00000000000011</c:v>
                </c:pt>
                <c:pt idx="10673">
                  <c:v>857</c:v>
                </c:pt>
                <c:pt idx="10674">
                  <c:v>863.00000000000011</c:v>
                </c:pt>
                <c:pt idx="10679">
                  <c:v>859</c:v>
                </c:pt>
                <c:pt idx="10680">
                  <c:v>864.99999999999989</c:v>
                </c:pt>
                <c:pt idx="10681">
                  <c:v>860</c:v>
                </c:pt>
                <c:pt idx="10682">
                  <c:v>849</c:v>
                </c:pt>
                <c:pt idx="10685">
                  <c:v>876</c:v>
                </c:pt>
                <c:pt idx="10686">
                  <c:v>896.00000000000011</c:v>
                </c:pt>
                <c:pt idx="10687">
                  <c:v>913.00000000000011</c:v>
                </c:pt>
                <c:pt idx="10688">
                  <c:v>909</c:v>
                </c:pt>
                <c:pt idx="10689">
                  <c:v>897.00000000000011</c:v>
                </c:pt>
                <c:pt idx="10692">
                  <c:v>889</c:v>
                </c:pt>
                <c:pt idx="10693">
                  <c:v>882</c:v>
                </c:pt>
                <c:pt idx="10694">
                  <c:v>911.99999999999989</c:v>
                </c:pt>
                <c:pt idx="10695">
                  <c:v>921.99999999999989</c:v>
                </c:pt>
                <c:pt idx="10696">
                  <c:v>918</c:v>
                </c:pt>
                <c:pt idx="10699">
                  <c:v>894</c:v>
                </c:pt>
                <c:pt idx="10700">
                  <c:v>894</c:v>
                </c:pt>
                <c:pt idx="10701">
                  <c:v>915</c:v>
                </c:pt>
                <c:pt idx="10702">
                  <c:v>904.99999999999989</c:v>
                </c:pt>
                <c:pt idx="10703">
                  <c:v>839.99999999999989</c:v>
                </c:pt>
                <c:pt idx="10706">
                  <c:v>833</c:v>
                </c:pt>
                <c:pt idx="10707">
                  <c:v>836.00000000000011</c:v>
                </c:pt>
                <c:pt idx="10708">
                  <c:v>872.99999999999989</c:v>
                </c:pt>
                <c:pt idx="10709">
                  <c:v>876</c:v>
                </c:pt>
                <c:pt idx="10715">
                  <c:v>852</c:v>
                </c:pt>
                <c:pt idx="10716">
                  <c:v>841</c:v>
                </c:pt>
                <c:pt idx="10717">
                  <c:v>834</c:v>
                </c:pt>
                <c:pt idx="10720">
                  <c:v>824</c:v>
                </c:pt>
                <c:pt idx="10721">
                  <c:v>762</c:v>
                </c:pt>
                <c:pt idx="10722">
                  <c:v>764</c:v>
                </c:pt>
                <c:pt idx="10723">
                  <c:v>730</c:v>
                </c:pt>
                <c:pt idx="10724">
                  <c:v>732</c:v>
                </c:pt>
                <c:pt idx="10728">
                  <c:v>724</c:v>
                </c:pt>
                <c:pt idx="10729">
                  <c:v>723</c:v>
                </c:pt>
                <c:pt idx="10730">
                  <c:v>731</c:v>
                </c:pt>
                <c:pt idx="10731">
                  <c:v>738</c:v>
                </c:pt>
                <c:pt idx="10734">
                  <c:v>717</c:v>
                </c:pt>
                <c:pt idx="10735">
                  <c:v>712</c:v>
                </c:pt>
                <c:pt idx="10736">
                  <c:v>695</c:v>
                </c:pt>
                <c:pt idx="10737">
                  <c:v>708</c:v>
                </c:pt>
                <c:pt idx="10738">
                  <c:v>715</c:v>
                </c:pt>
                <c:pt idx="10741">
                  <c:v>712</c:v>
                </c:pt>
                <c:pt idx="10742">
                  <c:v>716</c:v>
                </c:pt>
                <c:pt idx="10743">
                  <c:v>724</c:v>
                </c:pt>
                <c:pt idx="10744">
                  <c:v>717</c:v>
                </c:pt>
                <c:pt idx="10745">
                  <c:v>721</c:v>
                </c:pt>
                <c:pt idx="10748">
                  <c:v>731</c:v>
                </c:pt>
                <c:pt idx="10749">
                  <c:v>739</c:v>
                </c:pt>
                <c:pt idx="10750">
                  <c:v>739</c:v>
                </c:pt>
                <c:pt idx="10751">
                  <c:v>736</c:v>
                </c:pt>
                <c:pt idx="10752">
                  <c:v>737</c:v>
                </c:pt>
                <c:pt idx="10755">
                  <c:v>773</c:v>
                </c:pt>
                <c:pt idx="10756">
                  <c:v>804.99999999999989</c:v>
                </c:pt>
                <c:pt idx="10757">
                  <c:v>818</c:v>
                </c:pt>
                <c:pt idx="10758">
                  <c:v>834</c:v>
                </c:pt>
                <c:pt idx="10759">
                  <c:v>824</c:v>
                </c:pt>
                <c:pt idx="10763">
                  <c:v>789</c:v>
                </c:pt>
                <c:pt idx="10764">
                  <c:v>779</c:v>
                </c:pt>
                <c:pt idx="10765">
                  <c:v>783</c:v>
                </c:pt>
                <c:pt idx="10766">
                  <c:v>890</c:v>
                </c:pt>
                <c:pt idx="10769">
                  <c:v>883</c:v>
                </c:pt>
                <c:pt idx="10770">
                  <c:v>879.99999999999989</c:v>
                </c:pt>
                <c:pt idx="10771">
                  <c:v>863.99999999999989</c:v>
                </c:pt>
                <c:pt idx="10772">
                  <c:v>834</c:v>
                </c:pt>
                <c:pt idx="10773">
                  <c:v>831</c:v>
                </c:pt>
                <c:pt idx="10776">
                  <c:v>813.99999999999989</c:v>
                </c:pt>
                <c:pt idx="10777">
                  <c:v>822.00000000000011</c:v>
                </c:pt>
                <c:pt idx="10778">
                  <c:v>818</c:v>
                </c:pt>
                <c:pt idx="10779">
                  <c:v>811</c:v>
                </c:pt>
                <c:pt idx="10780">
                  <c:v>811.00000000000011</c:v>
                </c:pt>
                <c:pt idx="10783">
                  <c:v>813.00000000000011</c:v>
                </c:pt>
                <c:pt idx="10784">
                  <c:v>791</c:v>
                </c:pt>
                <c:pt idx="10785">
                  <c:v>784</c:v>
                </c:pt>
                <c:pt idx="10786">
                  <c:v>789</c:v>
                </c:pt>
                <c:pt idx="10787">
                  <c:v>780</c:v>
                </c:pt>
                <c:pt idx="10790">
                  <c:v>778.99999999999989</c:v>
                </c:pt>
                <c:pt idx="10791">
                  <c:v>802</c:v>
                </c:pt>
                <c:pt idx="10792">
                  <c:v>802</c:v>
                </c:pt>
                <c:pt idx="10793">
                  <c:v>805.00000000000011</c:v>
                </c:pt>
                <c:pt idx="10794">
                  <c:v>803.99999999999989</c:v>
                </c:pt>
                <c:pt idx="10797">
                  <c:v>807</c:v>
                </c:pt>
                <c:pt idx="10798">
                  <c:v>821.00000000000011</c:v>
                </c:pt>
                <c:pt idx="10799">
                  <c:v>817</c:v>
                </c:pt>
                <c:pt idx="10800">
                  <c:v>824</c:v>
                </c:pt>
                <c:pt idx="10801">
                  <c:v>823</c:v>
                </c:pt>
                <c:pt idx="10804">
                  <c:v>834</c:v>
                </c:pt>
                <c:pt idx="10805">
                  <c:v>833</c:v>
                </c:pt>
                <c:pt idx="10806">
                  <c:v>843.00000000000011</c:v>
                </c:pt>
                <c:pt idx="10807">
                  <c:v>846.00000000000011</c:v>
                </c:pt>
                <c:pt idx="10808">
                  <c:v>848</c:v>
                </c:pt>
                <c:pt idx="10811">
                  <c:v>841</c:v>
                </c:pt>
                <c:pt idx="10812">
                  <c:v>842</c:v>
                </c:pt>
                <c:pt idx="10813">
                  <c:v>836</c:v>
                </c:pt>
                <c:pt idx="10814">
                  <c:v>830.99999999999989</c:v>
                </c:pt>
                <c:pt idx="10815">
                  <c:v>828.99999999999989</c:v>
                </c:pt>
                <c:pt idx="10819">
                  <c:v>819.99999999999989</c:v>
                </c:pt>
                <c:pt idx="10820">
                  <c:v>814.99999999999989</c:v>
                </c:pt>
                <c:pt idx="10821">
                  <c:v>812.00000000000011</c:v>
                </c:pt>
                <c:pt idx="10822">
                  <c:v>815</c:v>
                </c:pt>
                <c:pt idx="10825">
                  <c:v>817</c:v>
                </c:pt>
                <c:pt idx="10826">
                  <c:v>819.99999999999989</c:v>
                </c:pt>
                <c:pt idx="10827">
                  <c:v>819.99999999999989</c:v>
                </c:pt>
                <c:pt idx="10828">
                  <c:v>819</c:v>
                </c:pt>
                <c:pt idx="10829">
                  <c:v>817</c:v>
                </c:pt>
                <c:pt idx="10832">
                  <c:v>815</c:v>
                </c:pt>
                <c:pt idx="10833">
                  <c:v>819</c:v>
                </c:pt>
                <c:pt idx="10834">
                  <c:v>822.00000000000011</c:v>
                </c:pt>
                <c:pt idx="10835">
                  <c:v>821.00000000000011</c:v>
                </c:pt>
                <c:pt idx="10836">
                  <c:v>822.00000000000011</c:v>
                </c:pt>
                <c:pt idx="10839">
                  <c:v>823</c:v>
                </c:pt>
                <c:pt idx="10840">
                  <c:v>822.00000000000011</c:v>
                </c:pt>
                <c:pt idx="10841">
                  <c:v>829.99999999999989</c:v>
                </c:pt>
                <c:pt idx="10842">
                  <c:v>829.99999999999989</c:v>
                </c:pt>
                <c:pt idx="10843">
                  <c:v>831.99999999999989</c:v>
                </c:pt>
                <c:pt idx="10846">
                  <c:v>832</c:v>
                </c:pt>
                <c:pt idx="10847">
                  <c:v>833</c:v>
                </c:pt>
                <c:pt idx="10848">
                  <c:v>843</c:v>
                </c:pt>
                <c:pt idx="10849">
                  <c:v>841</c:v>
                </c:pt>
                <c:pt idx="10850">
                  <c:v>858</c:v>
                </c:pt>
                <c:pt idx="10853">
                  <c:v>863.00000000000011</c:v>
                </c:pt>
                <c:pt idx="10854">
                  <c:v>861.99999999999989</c:v>
                </c:pt>
                <c:pt idx="10855">
                  <c:v>838.99999999999989</c:v>
                </c:pt>
                <c:pt idx="10856">
                  <c:v>846.00000000000011</c:v>
                </c:pt>
                <c:pt idx="10857">
                  <c:v>848</c:v>
                </c:pt>
                <c:pt idx="10860">
                  <c:v>846.99999999999989</c:v>
                </c:pt>
                <c:pt idx="10862">
                  <c:v>840</c:v>
                </c:pt>
                <c:pt idx="10863">
                  <c:v>836.99999999999989</c:v>
                </c:pt>
                <c:pt idx="10864">
                  <c:v>844</c:v>
                </c:pt>
                <c:pt idx="10868">
                  <c:v>834</c:v>
                </c:pt>
                <c:pt idx="10869">
                  <c:v>830.00000000000011</c:v>
                </c:pt>
                <c:pt idx="10870">
                  <c:v>827</c:v>
                </c:pt>
                <c:pt idx="10871">
                  <c:v>819.00000000000011</c:v>
                </c:pt>
                <c:pt idx="10874">
                  <c:v>824</c:v>
                </c:pt>
                <c:pt idx="10875">
                  <c:v>813.99999999999989</c:v>
                </c:pt>
                <c:pt idx="10876">
                  <c:v>821.00000000000011</c:v>
                </c:pt>
                <c:pt idx="10877">
                  <c:v>826</c:v>
                </c:pt>
                <c:pt idx="10878">
                  <c:v>836</c:v>
                </c:pt>
                <c:pt idx="10881">
                  <c:v>835</c:v>
                </c:pt>
                <c:pt idx="10882">
                  <c:v>834</c:v>
                </c:pt>
                <c:pt idx="10883">
                  <c:v>837.00000000000011</c:v>
                </c:pt>
                <c:pt idx="10884">
                  <c:v>841</c:v>
                </c:pt>
                <c:pt idx="10885">
                  <c:v>842</c:v>
                </c:pt>
                <c:pt idx="10888">
                  <c:v>841</c:v>
                </c:pt>
                <c:pt idx="10889">
                  <c:v>837.00000000000011</c:v>
                </c:pt>
                <c:pt idx="10890">
                  <c:v>829.99999999999989</c:v>
                </c:pt>
                <c:pt idx="10891">
                  <c:v>822.99999999999989</c:v>
                </c:pt>
                <c:pt idx="10895">
                  <c:v>820.99999999999989</c:v>
                </c:pt>
                <c:pt idx="10896">
                  <c:v>812.00000000000011</c:v>
                </c:pt>
                <c:pt idx="10897">
                  <c:v>793.00000000000011</c:v>
                </c:pt>
                <c:pt idx="10898">
                  <c:v>768</c:v>
                </c:pt>
                <c:pt idx="10899">
                  <c:v>764</c:v>
                </c:pt>
                <c:pt idx="10902">
                  <c:v>741</c:v>
                </c:pt>
                <c:pt idx="10903">
                  <c:v>717</c:v>
                </c:pt>
                <c:pt idx="10904">
                  <c:v>714</c:v>
                </c:pt>
                <c:pt idx="10905">
                  <c:v>699</c:v>
                </c:pt>
                <c:pt idx="10906">
                  <c:v>702</c:v>
                </c:pt>
                <c:pt idx="10909">
                  <c:v>702</c:v>
                </c:pt>
                <c:pt idx="10910">
                  <c:v>712</c:v>
                </c:pt>
                <c:pt idx="10911">
                  <c:v>710</c:v>
                </c:pt>
                <c:pt idx="10912">
                  <c:v>710</c:v>
                </c:pt>
                <c:pt idx="10913">
                  <c:v>684</c:v>
                </c:pt>
                <c:pt idx="10916">
                  <c:v>681</c:v>
                </c:pt>
                <c:pt idx="10917">
                  <c:v>673</c:v>
                </c:pt>
                <c:pt idx="10918">
                  <c:v>675</c:v>
                </c:pt>
                <c:pt idx="10919">
                  <c:v>674</c:v>
                </c:pt>
                <c:pt idx="10920">
                  <c:v>672</c:v>
                </c:pt>
                <c:pt idx="10923">
                  <c:v>677</c:v>
                </c:pt>
                <c:pt idx="10924">
                  <c:v>678</c:v>
                </c:pt>
                <c:pt idx="10925">
                  <c:v>672</c:v>
                </c:pt>
                <c:pt idx="10926">
                  <c:v>622.00000000000011</c:v>
                </c:pt>
                <c:pt idx="10927">
                  <c:v>615</c:v>
                </c:pt>
                <c:pt idx="10930">
                  <c:v>620</c:v>
                </c:pt>
                <c:pt idx="10931">
                  <c:v>614</c:v>
                </c:pt>
                <c:pt idx="10932">
                  <c:v>633</c:v>
                </c:pt>
                <c:pt idx="10933">
                  <c:v>624</c:v>
                </c:pt>
                <c:pt idx="10934">
                  <c:v>626</c:v>
                </c:pt>
                <c:pt idx="10937">
                  <c:v>634</c:v>
                </c:pt>
                <c:pt idx="10938">
                  <c:v>642</c:v>
                </c:pt>
                <c:pt idx="10939">
                  <c:v>646</c:v>
                </c:pt>
                <c:pt idx="10940">
                  <c:v>683</c:v>
                </c:pt>
                <c:pt idx="10941">
                  <c:v>703</c:v>
                </c:pt>
                <c:pt idx="10944">
                  <c:v>696</c:v>
                </c:pt>
                <c:pt idx="10945">
                  <c:v>698</c:v>
                </c:pt>
                <c:pt idx="10946">
                  <c:v>701</c:v>
                </c:pt>
                <c:pt idx="10947">
                  <c:v>697</c:v>
                </c:pt>
                <c:pt idx="10948">
                  <c:v>698</c:v>
                </c:pt>
                <c:pt idx="10952">
                  <c:v>704</c:v>
                </c:pt>
                <c:pt idx="10953">
                  <c:v>705</c:v>
                </c:pt>
                <c:pt idx="10954">
                  <c:v>703</c:v>
                </c:pt>
                <c:pt idx="10955">
                  <c:v>696</c:v>
                </c:pt>
                <c:pt idx="10958">
                  <c:v>690</c:v>
                </c:pt>
                <c:pt idx="10959">
                  <c:v>687</c:v>
                </c:pt>
                <c:pt idx="10960">
                  <c:v>667</c:v>
                </c:pt>
                <c:pt idx="10961">
                  <c:v>646.00000000000011</c:v>
                </c:pt>
                <c:pt idx="10965">
                  <c:v>656</c:v>
                </c:pt>
                <c:pt idx="10966">
                  <c:v>656</c:v>
                </c:pt>
                <c:pt idx="10967">
                  <c:v>660</c:v>
                </c:pt>
                <c:pt idx="10968">
                  <c:v>662</c:v>
                </c:pt>
                <c:pt idx="10969">
                  <c:v>660</c:v>
                </c:pt>
                <c:pt idx="10972">
                  <c:v>672</c:v>
                </c:pt>
                <c:pt idx="10973">
                  <c:v>676</c:v>
                </c:pt>
                <c:pt idx="10974">
                  <c:v>681</c:v>
                </c:pt>
                <c:pt idx="10975">
                  <c:v>673</c:v>
                </c:pt>
                <c:pt idx="10976">
                  <c:v>669</c:v>
                </c:pt>
                <c:pt idx="10979">
                  <c:v>667</c:v>
                </c:pt>
                <c:pt idx="10980">
                  <c:v>664</c:v>
                </c:pt>
                <c:pt idx="10981">
                  <c:v>647</c:v>
                </c:pt>
                <c:pt idx="10982">
                  <c:v>636</c:v>
                </c:pt>
                <c:pt idx="10983">
                  <c:v>652</c:v>
                </c:pt>
                <c:pt idx="10986">
                  <c:v>686</c:v>
                </c:pt>
                <c:pt idx="10987">
                  <c:v>736.99999999999989</c:v>
                </c:pt>
                <c:pt idx="10988">
                  <c:v>730</c:v>
                </c:pt>
                <c:pt idx="10989">
                  <c:v>710</c:v>
                </c:pt>
                <c:pt idx="10990">
                  <c:v>706</c:v>
                </c:pt>
                <c:pt idx="10993">
                  <c:v>713</c:v>
                </c:pt>
                <c:pt idx="10994">
                  <c:v>743</c:v>
                </c:pt>
                <c:pt idx="10995">
                  <c:v>739</c:v>
                </c:pt>
                <c:pt idx="10996">
                  <c:v>738.00000000000011</c:v>
                </c:pt>
                <c:pt idx="10997">
                  <c:v>738</c:v>
                </c:pt>
                <c:pt idx="11000">
                  <c:v>700</c:v>
                </c:pt>
                <c:pt idx="11001">
                  <c:v>712</c:v>
                </c:pt>
                <c:pt idx="11002">
                  <c:v>732</c:v>
                </c:pt>
                <c:pt idx="11003">
                  <c:v>748</c:v>
                </c:pt>
                <c:pt idx="11004">
                  <c:v>748</c:v>
                </c:pt>
                <c:pt idx="11007">
                  <c:v>740</c:v>
                </c:pt>
                <c:pt idx="11008">
                  <c:v>689</c:v>
                </c:pt>
                <c:pt idx="11009">
                  <c:v>691</c:v>
                </c:pt>
                <c:pt idx="11010">
                  <c:v>703.99999999999989</c:v>
                </c:pt>
                <c:pt idx="11011">
                  <c:v>691</c:v>
                </c:pt>
                <c:pt idx="11015">
                  <c:v>681</c:v>
                </c:pt>
                <c:pt idx="11016">
                  <c:v>669</c:v>
                </c:pt>
                <c:pt idx="11017">
                  <c:v>671</c:v>
                </c:pt>
                <c:pt idx="11018">
                  <c:v>673</c:v>
                </c:pt>
                <c:pt idx="11021">
                  <c:v>671</c:v>
                </c:pt>
                <c:pt idx="11022">
                  <c:v>681</c:v>
                </c:pt>
                <c:pt idx="11023">
                  <c:v>677</c:v>
                </c:pt>
                <c:pt idx="11024">
                  <c:v>676</c:v>
                </c:pt>
                <c:pt idx="11025">
                  <c:v>672</c:v>
                </c:pt>
                <c:pt idx="11028">
                  <c:v>667</c:v>
                </c:pt>
                <c:pt idx="11029">
                  <c:v>673</c:v>
                </c:pt>
                <c:pt idx="11030">
                  <c:v>688</c:v>
                </c:pt>
                <c:pt idx="11031">
                  <c:v>688</c:v>
                </c:pt>
                <c:pt idx="11032">
                  <c:v>684</c:v>
                </c:pt>
                <c:pt idx="11035">
                  <c:v>697</c:v>
                </c:pt>
                <c:pt idx="11036">
                  <c:v>694</c:v>
                </c:pt>
                <c:pt idx="11037">
                  <c:v>697</c:v>
                </c:pt>
                <c:pt idx="11038">
                  <c:v>692</c:v>
                </c:pt>
                <c:pt idx="11039">
                  <c:v>695</c:v>
                </c:pt>
                <c:pt idx="11042">
                  <c:v>689</c:v>
                </c:pt>
                <c:pt idx="11043">
                  <c:v>671</c:v>
                </c:pt>
                <c:pt idx="11044">
                  <c:v>677</c:v>
                </c:pt>
                <c:pt idx="11045">
                  <c:v>652</c:v>
                </c:pt>
                <c:pt idx="11046">
                  <c:v>654</c:v>
                </c:pt>
                <c:pt idx="11049">
                  <c:v>660</c:v>
                </c:pt>
                <c:pt idx="11051">
                  <c:v>680</c:v>
                </c:pt>
                <c:pt idx="11052">
                  <c:v>676</c:v>
                </c:pt>
                <c:pt idx="11053">
                  <c:v>680</c:v>
                </c:pt>
                <c:pt idx="11056">
                  <c:v>649</c:v>
                </c:pt>
                <c:pt idx="11057">
                  <c:v>653</c:v>
                </c:pt>
                <c:pt idx="11058">
                  <c:v>648</c:v>
                </c:pt>
                <c:pt idx="11059">
                  <c:v>644</c:v>
                </c:pt>
                <c:pt idx="11064">
                  <c:v>646</c:v>
                </c:pt>
                <c:pt idx="11065">
                  <c:v>654</c:v>
                </c:pt>
                <c:pt idx="11066">
                  <c:v>651</c:v>
                </c:pt>
                <c:pt idx="11067">
                  <c:v>638</c:v>
                </c:pt>
                <c:pt idx="11070">
                  <c:v>614</c:v>
                </c:pt>
                <c:pt idx="11071">
                  <c:v>606</c:v>
                </c:pt>
                <c:pt idx="11072">
                  <c:v>602.99999999999989</c:v>
                </c:pt>
                <c:pt idx="11073">
                  <c:v>609.00000000000011</c:v>
                </c:pt>
                <c:pt idx="11074">
                  <c:v>606</c:v>
                </c:pt>
                <c:pt idx="11078">
                  <c:v>580</c:v>
                </c:pt>
                <c:pt idx="11079">
                  <c:v>575</c:v>
                </c:pt>
                <c:pt idx="11080">
                  <c:v>565</c:v>
                </c:pt>
                <c:pt idx="11081">
                  <c:v>555</c:v>
                </c:pt>
                <c:pt idx="11084">
                  <c:v>527.99999999999989</c:v>
                </c:pt>
                <c:pt idx="11085">
                  <c:v>523.99999999999989</c:v>
                </c:pt>
                <c:pt idx="11086">
                  <c:v>523</c:v>
                </c:pt>
                <c:pt idx="11087">
                  <c:v>516</c:v>
                </c:pt>
                <c:pt idx="11088">
                  <c:v>526</c:v>
                </c:pt>
                <c:pt idx="11091">
                  <c:v>528</c:v>
                </c:pt>
                <c:pt idx="11092">
                  <c:v>526.00000000000011</c:v>
                </c:pt>
                <c:pt idx="11093">
                  <c:v>530</c:v>
                </c:pt>
                <c:pt idx="11094">
                  <c:v>542</c:v>
                </c:pt>
                <c:pt idx="11095">
                  <c:v>544</c:v>
                </c:pt>
                <c:pt idx="11098">
                  <c:v>538</c:v>
                </c:pt>
                <c:pt idx="11099">
                  <c:v>543</c:v>
                </c:pt>
                <c:pt idx="11100">
                  <c:v>554</c:v>
                </c:pt>
                <c:pt idx="11101">
                  <c:v>585</c:v>
                </c:pt>
                <c:pt idx="11102">
                  <c:v>566</c:v>
                </c:pt>
                <c:pt idx="11105">
                  <c:v>567</c:v>
                </c:pt>
                <c:pt idx="11106">
                  <c:v>564</c:v>
                </c:pt>
                <c:pt idx="11107">
                  <c:v>580</c:v>
                </c:pt>
                <c:pt idx="11108">
                  <c:v>583</c:v>
                </c:pt>
                <c:pt idx="11109">
                  <c:v>582</c:v>
                </c:pt>
                <c:pt idx="11113">
                  <c:v>582</c:v>
                </c:pt>
                <c:pt idx="11114">
                  <c:v>585</c:v>
                </c:pt>
                <c:pt idx="11115">
                  <c:v>580</c:v>
                </c:pt>
                <c:pt idx="11116">
                  <c:v>580</c:v>
                </c:pt>
                <c:pt idx="11119">
                  <c:v>569</c:v>
                </c:pt>
                <c:pt idx="11120">
                  <c:v>555.00000000000011</c:v>
                </c:pt>
                <c:pt idx="11121">
                  <c:v>558</c:v>
                </c:pt>
                <c:pt idx="11122">
                  <c:v>561</c:v>
                </c:pt>
                <c:pt idx="11123">
                  <c:v>544</c:v>
                </c:pt>
                <c:pt idx="11126">
                  <c:v>543</c:v>
                </c:pt>
                <c:pt idx="11127">
                  <c:v>538.00000000000011</c:v>
                </c:pt>
                <c:pt idx="11128">
                  <c:v>527</c:v>
                </c:pt>
                <c:pt idx="11129">
                  <c:v>532</c:v>
                </c:pt>
                <c:pt idx="11130">
                  <c:v>526</c:v>
                </c:pt>
                <c:pt idx="11133">
                  <c:v>515</c:v>
                </c:pt>
                <c:pt idx="11134">
                  <c:v>520</c:v>
                </c:pt>
                <c:pt idx="11135">
                  <c:v>515</c:v>
                </c:pt>
                <c:pt idx="11136">
                  <c:v>505.99999999999994</c:v>
                </c:pt>
                <c:pt idx="11137">
                  <c:v>503</c:v>
                </c:pt>
                <c:pt idx="11140">
                  <c:v>490.00000000000006</c:v>
                </c:pt>
                <c:pt idx="11141">
                  <c:v>483</c:v>
                </c:pt>
                <c:pt idx="11142">
                  <c:v>484.99999999999994</c:v>
                </c:pt>
                <c:pt idx="11143">
                  <c:v>488.99999999999994</c:v>
                </c:pt>
                <c:pt idx="11144">
                  <c:v>489.00000000000006</c:v>
                </c:pt>
                <c:pt idx="11147">
                  <c:v>483</c:v>
                </c:pt>
                <c:pt idx="11148">
                  <c:v>480.00000000000006</c:v>
                </c:pt>
                <c:pt idx="11149">
                  <c:v>479</c:v>
                </c:pt>
                <c:pt idx="11150">
                  <c:v>474</c:v>
                </c:pt>
                <c:pt idx="11151">
                  <c:v>471</c:v>
                </c:pt>
                <c:pt idx="11154">
                  <c:v>468.99999999999994</c:v>
                </c:pt>
                <c:pt idx="11155">
                  <c:v>463.00000000000006</c:v>
                </c:pt>
                <c:pt idx="11156">
                  <c:v>476</c:v>
                </c:pt>
                <c:pt idx="11157">
                  <c:v>476</c:v>
                </c:pt>
                <c:pt idx="11158">
                  <c:v>474</c:v>
                </c:pt>
                <c:pt idx="11161">
                  <c:v>481.99999999999994</c:v>
                </c:pt>
                <c:pt idx="11162">
                  <c:v>477.00000000000006</c:v>
                </c:pt>
                <c:pt idx="11163">
                  <c:v>474</c:v>
                </c:pt>
                <c:pt idx="11164">
                  <c:v>482</c:v>
                </c:pt>
                <c:pt idx="11165">
                  <c:v>480</c:v>
                </c:pt>
                <c:pt idx="11168">
                  <c:v>490.00000000000006</c:v>
                </c:pt>
                <c:pt idx="11169">
                  <c:v>493.99999999999994</c:v>
                </c:pt>
                <c:pt idx="11170">
                  <c:v>501</c:v>
                </c:pt>
                <c:pt idx="11171">
                  <c:v>501</c:v>
                </c:pt>
                <c:pt idx="11172">
                  <c:v>505</c:v>
                </c:pt>
                <c:pt idx="11175">
                  <c:v>500</c:v>
                </c:pt>
                <c:pt idx="11176">
                  <c:v>501.99999999999994</c:v>
                </c:pt>
                <c:pt idx="11177">
                  <c:v>508</c:v>
                </c:pt>
                <c:pt idx="11178">
                  <c:v>508</c:v>
                </c:pt>
                <c:pt idx="11179">
                  <c:v>519</c:v>
                </c:pt>
                <c:pt idx="11182">
                  <c:v>515</c:v>
                </c:pt>
                <c:pt idx="11184">
                  <c:v>515</c:v>
                </c:pt>
                <c:pt idx="11185">
                  <c:v>519</c:v>
                </c:pt>
                <c:pt idx="11186">
                  <c:v>531.99999999999989</c:v>
                </c:pt>
                <c:pt idx="11189">
                  <c:v>526</c:v>
                </c:pt>
                <c:pt idx="11190">
                  <c:v>520</c:v>
                </c:pt>
                <c:pt idx="11191">
                  <c:v>517</c:v>
                </c:pt>
                <c:pt idx="11192">
                  <c:v>518.00000000000011</c:v>
                </c:pt>
                <c:pt idx="11193">
                  <c:v>515</c:v>
                </c:pt>
                <c:pt idx="11196">
                  <c:v>515</c:v>
                </c:pt>
                <c:pt idx="11197">
                  <c:v>521</c:v>
                </c:pt>
                <c:pt idx="11198">
                  <c:v>516</c:v>
                </c:pt>
                <c:pt idx="11199">
                  <c:v>514</c:v>
                </c:pt>
                <c:pt idx="11200">
                  <c:v>517</c:v>
                </c:pt>
                <c:pt idx="11203">
                  <c:v>520</c:v>
                </c:pt>
                <c:pt idx="11204">
                  <c:v>512</c:v>
                </c:pt>
                <c:pt idx="11205">
                  <c:v>516</c:v>
                </c:pt>
                <c:pt idx="11206">
                  <c:v>512</c:v>
                </c:pt>
                <c:pt idx="11207">
                  <c:v>520</c:v>
                </c:pt>
                <c:pt idx="11210">
                  <c:v>518</c:v>
                </c:pt>
                <c:pt idx="11211">
                  <c:v>514</c:v>
                </c:pt>
                <c:pt idx="11212">
                  <c:v>509.00000000000006</c:v>
                </c:pt>
                <c:pt idx="11213">
                  <c:v>505</c:v>
                </c:pt>
                <c:pt idx="11214">
                  <c:v>503</c:v>
                </c:pt>
                <c:pt idx="11217">
                  <c:v>505.00000000000006</c:v>
                </c:pt>
                <c:pt idx="11218">
                  <c:v>519.99999999999989</c:v>
                </c:pt>
                <c:pt idx="11219">
                  <c:v>514</c:v>
                </c:pt>
                <c:pt idx="11221">
                  <c:v>513</c:v>
                </c:pt>
                <c:pt idx="11224">
                  <c:v>515</c:v>
                </c:pt>
                <c:pt idx="11225">
                  <c:v>525</c:v>
                </c:pt>
                <c:pt idx="11226">
                  <c:v>527</c:v>
                </c:pt>
                <c:pt idx="11227">
                  <c:v>528</c:v>
                </c:pt>
                <c:pt idx="11228">
                  <c:v>524</c:v>
                </c:pt>
                <c:pt idx="11231">
                  <c:v>514</c:v>
                </c:pt>
                <c:pt idx="11233">
                  <c:v>514</c:v>
                </c:pt>
                <c:pt idx="11234">
                  <c:v>514</c:v>
                </c:pt>
                <c:pt idx="11235">
                  <c:v>511.99999999999994</c:v>
                </c:pt>
                <c:pt idx="11238">
                  <c:v>517</c:v>
                </c:pt>
                <c:pt idx="11239">
                  <c:v>518</c:v>
                </c:pt>
                <c:pt idx="11240">
                  <c:v>515</c:v>
                </c:pt>
                <c:pt idx="11241">
                  <c:v>513</c:v>
                </c:pt>
                <c:pt idx="11242">
                  <c:v>515</c:v>
                </c:pt>
                <c:pt idx="11245">
                  <c:v>513</c:v>
                </c:pt>
                <c:pt idx="11246">
                  <c:v>518</c:v>
                </c:pt>
                <c:pt idx="11247">
                  <c:v>515</c:v>
                </c:pt>
                <c:pt idx="11248">
                  <c:v>519</c:v>
                </c:pt>
                <c:pt idx="11249">
                  <c:v>521</c:v>
                </c:pt>
                <c:pt idx="11252">
                  <c:v>520</c:v>
                </c:pt>
                <c:pt idx="11253">
                  <c:v>517</c:v>
                </c:pt>
                <c:pt idx="11255">
                  <c:v>516</c:v>
                </c:pt>
                <c:pt idx="11256">
                  <c:v>516</c:v>
                </c:pt>
                <c:pt idx="11259">
                  <c:v>519</c:v>
                </c:pt>
                <c:pt idx="11261">
                  <c:v>505</c:v>
                </c:pt>
                <c:pt idx="11262">
                  <c:v>466</c:v>
                </c:pt>
                <c:pt idx="11263">
                  <c:v>475</c:v>
                </c:pt>
                <c:pt idx="11266">
                  <c:v>479</c:v>
                </c:pt>
                <c:pt idx="11267">
                  <c:v>478</c:v>
                </c:pt>
                <c:pt idx="11268">
                  <c:v>475</c:v>
                </c:pt>
                <c:pt idx="11269">
                  <c:v>476.99999999999994</c:v>
                </c:pt>
                <c:pt idx="11270">
                  <c:v>476.00000000000006</c:v>
                </c:pt>
                <c:pt idx="11273">
                  <c:v>465.00000000000006</c:v>
                </c:pt>
                <c:pt idx="11274">
                  <c:v>467</c:v>
                </c:pt>
                <c:pt idx="11275">
                  <c:v>476</c:v>
                </c:pt>
                <c:pt idx="11276">
                  <c:v>475</c:v>
                </c:pt>
                <c:pt idx="11277">
                  <c:v>481.00000000000006</c:v>
                </c:pt>
                <c:pt idx="11280">
                  <c:v>485.99999999999994</c:v>
                </c:pt>
                <c:pt idx="11281">
                  <c:v>494.00000000000006</c:v>
                </c:pt>
                <c:pt idx="11282">
                  <c:v>496</c:v>
                </c:pt>
                <c:pt idx="11283">
                  <c:v>503</c:v>
                </c:pt>
                <c:pt idx="11284">
                  <c:v>499</c:v>
                </c:pt>
                <c:pt idx="11287">
                  <c:v>500</c:v>
                </c:pt>
                <c:pt idx="11288">
                  <c:v>504</c:v>
                </c:pt>
                <c:pt idx="11289">
                  <c:v>501.99999999999994</c:v>
                </c:pt>
                <c:pt idx="11290">
                  <c:v>510.00000000000006</c:v>
                </c:pt>
                <c:pt idx="11291">
                  <c:v>514</c:v>
                </c:pt>
                <c:pt idx="11294">
                  <c:v>513</c:v>
                </c:pt>
                <c:pt idx="11295">
                  <c:v>451</c:v>
                </c:pt>
                <c:pt idx="11296">
                  <c:v>453</c:v>
                </c:pt>
                <c:pt idx="11297">
                  <c:v>453</c:v>
                </c:pt>
                <c:pt idx="11298">
                  <c:v>431.99999999999994</c:v>
                </c:pt>
                <c:pt idx="11301">
                  <c:v>422</c:v>
                </c:pt>
                <c:pt idx="11302">
                  <c:v>415.00000000000006</c:v>
                </c:pt>
                <c:pt idx="11303">
                  <c:v>403</c:v>
                </c:pt>
                <c:pt idx="11304">
                  <c:v>384</c:v>
                </c:pt>
                <c:pt idx="11305">
                  <c:v>376</c:v>
                </c:pt>
                <c:pt idx="11308">
                  <c:v>365.00000000000006</c:v>
                </c:pt>
                <c:pt idx="11309">
                  <c:v>369</c:v>
                </c:pt>
                <c:pt idx="11310">
                  <c:v>375</c:v>
                </c:pt>
                <c:pt idx="11311">
                  <c:v>366</c:v>
                </c:pt>
                <c:pt idx="11312">
                  <c:v>370</c:v>
                </c:pt>
                <c:pt idx="11317">
                  <c:v>370</c:v>
                </c:pt>
                <c:pt idx="11318">
                  <c:v>372</c:v>
                </c:pt>
                <c:pt idx="11319">
                  <c:v>372</c:v>
                </c:pt>
                <c:pt idx="11323">
                  <c:v>368</c:v>
                </c:pt>
                <c:pt idx="11324">
                  <c:v>358</c:v>
                </c:pt>
                <c:pt idx="11325">
                  <c:v>348</c:v>
                </c:pt>
                <c:pt idx="11326">
                  <c:v>338</c:v>
                </c:pt>
                <c:pt idx="11329">
                  <c:v>334</c:v>
                </c:pt>
                <c:pt idx="11330">
                  <c:v>322</c:v>
                </c:pt>
                <c:pt idx="11331">
                  <c:v>313</c:v>
                </c:pt>
                <c:pt idx="11332">
                  <c:v>325</c:v>
                </c:pt>
                <c:pt idx="11333">
                  <c:v>332</c:v>
                </c:pt>
                <c:pt idx="11336">
                  <c:v>333</c:v>
                </c:pt>
                <c:pt idx="11337">
                  <c:v>326</c:v>
                </c:pt>
                <c:pt idx="11338">
                  <c:v>322</c:v>
                </c:pt>
                <c:pt idx="11339">
                  <c:v>319.00000000000006</c:v>
                </c:pt>
                <c:pt idx="11340">
                  <c:v>326</c:v>
                </c:pt>
                <c:pt idx="11343">
                  <c:v>329</c:v>
                </c:pt>
                <c:pt idx="11344">
                  <c:v>322</c:v>
                </c:pt>
                <c:pt idx="11345">
                  <c:v>313.99999999999994</c:v>
                </c:pt>
                <c:pt idx="11346">
                  <c:v>308</c:v>
                </c:pt>
                <c:pt idx="11347">
                  <c:v>307</c:v>
                </c:pt>
                <c:pt idx="11350">
                  <c:v>297</c:v>
                </c:pt>
                <c:pt idx="11352">
                  <c:v>304</c:v>
                </c:pt>
                <c:pt idx="11353">
                  <c:v>304</c:v>
                </c:pt>
                <c:pt idx="11354">
                  <c:v>291</c:v>
                </c:pt>
                <c:pt idx="11357">
                  <c:v>295</c:v>
                </c:pt>
                <c:pt idx="11358">
                  <c:v>307.99999999999994</c:v>
                </c:pt>
                <c:pt idx="11359">
                  <c:v>301</c:v>
                </c:pt>
                <c:pt idx="11360">
                  <c:v>302.00000000000006</c:v>
                </c:pt>
                <c:pt idx="11361">
                  <c:v>330.99999999999994</c:v>
                </c:pt>
                <c:pt idx="11364">
                  <c:v>335</c:v>
                </c:pt>
                <c:pt idx="11365">
                  <c:v>357</c:v>
                </c:pt>
                <c:pt idx="11366">
                  <c:v>372</c:v>
                </c:pt>
                <c:pt idx="11367">
                  <c:v>348.99999999999994</c:v>
                </c:pt>
                <c:pt idx="11368">
                  <c:v>353</c:v>
                </c:pt>
                <c:pt idx="11372">
                  <c:v>372</c:v>
                </c:pt>
                <c:pt idx="11373">
                  <c:v>380.99999999999994</c:v>
                </c:pt>
                <c:pt idx="11374">
                  <c:v>368</c:v>
                </c:pt>
                <c:pt idx="11375">
                  <c:v>365.99999999999994</c:v>
                </c:pt>
                <c:pt idx="11378">
                  <c:v>375</c:v>
                </c:pt>
                <c:pt idx="11379">
                  <c:v>369.00000000000006</c:v>
                </c:pt>
                <c:pt idx="11380">
                  <c:v>374</c:v>
                </c:pt>
                <c:pt idx="11381">
                  <c:v>382</c:v>
                </c:pt>
                <c:pt idx="11382">
                  <c:v>384.00000000000006</c:v>
                </c:pt>
                <c:pt idx="11385">
                  <c:v>367</c:v>
                </c:pt>
                <c:pt idx="11386">
                  <c:v>361.99999999999994</c:v>
                </c:pt>
                <c:pt idx="11387">
                  <c:v>365.00000000000006</c:v>
                </c:pt>
                <c:pt idx="11388">
                  <c:v>349</c:v>
                </c:pt>
                <c:pt idx="11389">
                  <c:v>350.00000000000006</c:v>
                </c:pt>
                <c:pt idx="11392">
                  <c:v>353.99999999999994</c:v>
                </c:pt>
                <c:pt idx="11393">
                  <c:v>350</c:v>
                </c:pt>
                <c:pt idx="11394">
                  <c:v>351</c:v>
                </c:pt>
                <c:pt idx="11395">
                  <c:v>362</c:v>
                </c:pt>
                <c:pt idx="11396">
                  <c:v>361</c:v>
                </c:pt>
                <c:pt idx="11399">
                  <c:v>362</c:v>
                </c:pt>
                <c:pt idx="11400">
                  <c:v>359</c:v>
                </c:pt>
                <c:pt idx="11401">
                  <c:v>361.00000000000006</c:v>
                </c:pt>
                <c:pt idx="11402">
                  <c:v>368</c:v>
                </c:pt>
                <c:pt idx="11403">
                  <c:v>388.00000000000006</c:v>
                </c:pt>
                <c:pt idx="11406">
                  <c:v>386.00000000000006</c:v>
                </c:pt>
                <c:pt idx="11407">
                  <c:v>386.99999999999994</c:v>
                </c:pt>
                <c:pt idx="11408">
                  <c:v>388.00000000000006</c:v>
                </c:pt>
                <c:pt idx="11409">
                  <c:v>384</c:v>
                </c:pt>
                <c:pt idx="11414">
                  <c:v>379</c:v>
                </c:pt>
                <c:pt idx="11415">
                  <c:v>365.00000000000006</c:v>
                </c:pt>
                <c:pt idx="11416">
                  <c:v>347</c:v>
                </c:pt>
                <c:pt idx="11421">
                  <c:v>354</c:v>
                </c:pt>
                <c:pt idx="11422">
                  <c:v>359</c:v>
                </c:pt>
                <c:pt idx="11423">
                  <c:v>351</c:v>
                </c:pt>
                <c:pt idx="11424">
                  <c:v>349</c:v>
                </c:pt>
                <c:pt idx="11427">
                  <c:v>354</c:v>
                </c:pt>
                <c:pt idx="11428">
                  <c:v>348.99999999999994</c:v>
                </c:pt>
                <c:pt idx="11429">
                  <c:v>349</c:v>
                </c:pt>
                <c:pt idx="11430">
                  <c:v>345</c:v>
                </c:pt>
                <c:pt idx="11431">
                  <c:v>348.00000000000006</c:v>
                </c:pt>
                <c:pt idx="11434">
                  <c:v>341</c:v>
                </c:pt>
                <c:pt idx="11435">
                  <c:v>338</c:v>
                </c:pt>
                <c:pt idx="11436">
                  <c:v>335</c:v>
                </c:pt>
                <c:pt idx="11437">
                  <c:v>330</c:v>
                </c:pt>
                <c:pt idx="11438">
                  <c:v>332</c:v>
                </c:pt>
                <c:pt idx="11441">
                  <c:v>329</c:v>
                </c:pt>
                <c:pt idx="11443">
                  <c:v>330</c:v>
                </c:pt>
                <c:pt idx="11444">
                  <c:v>341</c:v>
                </c:pt>
                <c:pt idx="11445">
                  <c:v>355</c:v>
                </c:pt>
                <c:pt idx="11448">
                  <c:v>360.99999999999994</c:v>
                </c:pt>
                <c:pt idx="11449">
                  <c:v>362</c:v>
                </c:pt>
                <c:pt idx="11450">
                  <c:v>366</c:v>
                </c:pt>
                <c:pt idx="11451">
                  <c:v>355</c:v>
                </c:pt>
                <c:pt idx="11452">
                  <c:v>347</c:v>
                </c:pt>
                <c:pt idx="11455">
                  <c:v>345.99999999999994</c:v>
                </c:pt>
                <c:pt idx="11456">
                  <c:v>343</c:v>
                </c:pt>
                <c:pt idx="11457">
                  <c:v>376</c:v>
                </c:pt>
                <c:pt idx="11458">
                  <c:v>378</c:v>
                </c:pt>
                <c:pt idx="11459">
                  <c:v>388.99999999999994</c:v>
                </c:pt>
                <c:pt idx="11463">
                  <c:v>382.99999999999994</c:v>
                </c:pt>
                <c:pt idx="11464">
                  <c:v>393</c:v>
                </c:pt>
                <c:pt idx="11465">
                  <c:v>368</c:v>
                </c:pt>
                <c:pt idx="11466">
                  <c:v>387</c:v>
                </c:pt>
                <c:pt idx="11470">
                  <c:v>470</c:v>
                </c:pt>
                <c:pt idx="11471">
                  <c:v>430</c:v>
                </c:pt>
                <c:pt idx="11472">
                  <c:v>413.99999999999994</c:v>
                </c:pt>
                <c:pt idx="11473">
                  <c:v>409</c:v>
                </c:pt>
                <c:pt idx="11476">
                  <c:v>408</c:v>
                </c:pt>
                <c:pt idx="11477">
                  <c:v>405.99999999999994</c:v>
                </c:pt>
                <c:pt idx="11478">
                  <c:v>418</c:v>
                </c:pt>
                <c:pt idx="11480">
                  <c:v>445</c:v>
                </c:pt>
                <c:pt idx="11483">
                  <c:v>408</c:v>
                </c:pt>
                <c:pt idx="11484">
                  <c:v>396</c:v>
                </c:pt>
                <c:pt idx="11485">
                  <c:v>405</c:v>
                </c:pt>
                <c:pt idx="11486">
                  <c:v>413</c:v>
                </c:pt>
                <c:pt idx="11487">
                  <c:v>409.99999999999994</c:v>
                </c:pt>
                <c:pt idx="11490">
                  <c:v>407</c:v>
                </c:pt>
                <c:pt idx="11491">
                  <c:v>407</c:v>
                </c:pt>
                <c:pt idx="11492">
                  <c:v>399</c:v>
                </c:pt>
                <c:pt idx="11493">
                  <c:v>400</c:v>
                </c:pt>
                <c:pt idx="11494">
                  <c:v>381</c:v>
                </c:pt>
                <c:pt idx="11497">
                  <c:v>382</c:v>
                </c:pt>
                <c:pt idx="11498">
                  <c:v>378</c:v>
                </c:pt>
                <c:pt idx="11499">
                  <c:v>378</c:v>
                </c:pt>
                <c:pt idx="11500">
                  <c:v>375.00000000000006</c:v>
                </c:pt>
                <c:pt idx="11501">
                  <c:v>367</c:v>
                </c:pt>
                <c:pt idx="11504">
                  <c:v>368</c:v>
                </c:pt>
                <c:pt idx="11505">
                  <c:v>362</c:v>
                </c:pt>
                <c:pt idx="11506">
                  <c:v>368</c:v>
                </c:pt>
                <c:pt idx="11507">
                  <c:v>362</c:v>
                </c:pt>
                <c:pt idx="11508">
                  <c:v>373.00000000000006</c:v>
                </c:pt>
                <c:pt idx="11511">
                  <c:v>364</c:v>
                </c:pt>
                <c:pt idx="11512">
                  <c:v>352</c:v>
                </c:pt>
                <c:pt idx="11513">
                  <c:v>347</c:v>
                </c:pt>
                <c:pt idx="11514">
                  <c:v>350</c:v>
                </c:pt>
                <c:pt idx="11515">
                  <c:v>350</c:v>
                </c:pt>
                <c:pt idx="11518">
                  <c:v>349</c:v>
                </c:pt>
                <c:pt idx="11519">
                  <c:v>347</c:v>
                </c:pt>
                <c:pt idx="11520">
                  <c:v>349</c:v>
                </c:pt>
                <c:pt idx="11521">
                  <c:v>350</c:v>
                </c:pt>
                <c:pt idx="11522">
                  <c:v>352</c:v>
                </c:pt>
                <c:pt idx="11525">
                  <c:v>345</c:v>
                </c:pt>
                <c:pt idx="11526">
                  <c:v>344</c:v>
                </c:pt>
                <c:pt idx="11527">
                  <c:v>343</c:v>
                </c:pt>
                <c:pt idx="11528">
                  <c:v>341</c:v>
                </c:pt>
                <c:pt idx="11529">
                  <c:v>340</c:v>
                </c:pt>
                <c:pt idx="11532">
                  <c:v>344</c:v>
                </c:pt>
                <c:pt idx="11533">
                  <c:v>351</c:v>
                </c:pt>
                <c:pt idx="11534">
                  <c:v>349.99999999999994</c:v>
                </c:pt>
                <c:pt idx="11535">
                  <c:v>357.99999999999994</c:v>
                </c:pt>
                <c:pt idx="11536">
                  <c:v>370</c:v>
                </c:pt>
                <c:pt idx="11541">
                  <c:v>357</c:v>
                </c:pt>
                <c:pt idx="11542">
                  <c:v>365</c:v>
                </c:pt>
                <c:pt idx="11543">
                  <c:v>388</c:v>
                </c:pt>
                <c:pt idx="11546">
                  <c:v>395</c:v>
                </c:pt>
                <c:pt idx="11547">
                  <c:v>393</c:v>
                </c:pt>
                <c:pt idx="11549">
                  <c:v>399</c:v>
                </c:pt>
                <c:pt idx="11550">
                  <c:v>404</c:v>
                </c:pt>
                <c:pt idx="11553">
                  <c:v>399.99999999999994</c:v>
                </c:pt>
                <c:pt idx="11554">
                  <c:v>395</c:v>
                </c:pt>
                <c:pt idx="11555">
                  <c:v>388.99999999999994</c:v>
                </c:pt>
                <c:pt idx="11556">
                  <c:v>382</c:v>
                </c:pt>
                <c:pt idx="11557">
                  <c:v>385.00000000000006</c:v>
                </c:pt>
                <c:pt idx="11560">
                  <c:v>382</c:v>
                </c:pt>
                <c:pt idx="11561">
                  <c:v>381</c:v>
                </c:pt>
                <c:pt idx="11562">
                  <c:v>381.00000000000006</c:v>
                </c:pt>
                <c:pt idx="11564">
                  <c:v>403</c:v>
                </c:pt>
                <c:pt idx="11567">
                  <c:v>409</c:v>
                </c:pt>
                <c:pt idx="11568">
                  <c:v>415.00000000000006</c:v>
                </c:pt>
                <c:pt idx="11569">
                  <c:v>429</c:v>
                </c:pt>
                <c:pt idx="11570">
                  <c:v>407</c:v>
                </c:pt>
                <c:pt idx="11571">
                  <c:v>390.99999999999994</c:v>
                </c:pt>
                <c:pt idx="11574">
                  <c:v>379</c:v>
                </c:pt>
                <c:pt idx="11575">
                  <c:v>366</c:v>
                </c:pt>
                <c:pt idx="11576">
                  <c:v>367</c:v>
                </c:pt>
                <c:pt idx="11577">
                  <c:v>359</c:v>
                </c:pt>
                <c:pt idx="11578">
                  <c:v>365</c:v>
                </c:pt>
                <c:pt idx="11581">
                  <c:v>356.99999999999994</c:v>
                </c:pt>
                <c:pt idx="11582">
                  <c:v>363.99999999999994</c:v>
                </c:pt>
                <c:pt idx="11583">
                  <c:v>359</c:v>
                </c:pt>
                <c:pt idx="11584">
                  <c:v>356</c:v>
                </c:pt>
                <c:pt idx="11588">
                  <c:v>362.99999999999994</c:v>
                </c:pt>
                <c:pt idx="11589">
                  <c:v>349.99999999999994</c:v>
                </c:pt>
                <c:pt idx="11590">
                  <c:v>351</c:v>
                </c:pt>
                <c:pt idx="11591">
                  <c:v>355</c:v>
                </c:pt>
                <c:pt idx="11592">
                  <c:v>375</c:v>
                </c:pt>
                <c:pt idx="11595">
                  <c:v>366</c:v>
                </c:pt>
                <c:pt idx="11596">
                  <c:v>392</c:v>
                </c:pt>
                <c:pt idx="11598">
                  <c:v>400</c:v>
                </c:pt>
                <c:pt idx="11599">
                  <c:v>397</c:v>
                </c:pt>
                <c:pt idx="11602">
                  <c:v>413</c:v>
                </c:pt>
                <c:pt idx="11603">
                  <c:v>410.99999999999994</c:v>
                </c:pt>
                <c:pt idx="11604">
                  <c:v>392</c:v>
                </c:pt>
                <c:pt idx="11605">
                  <c:v>400</c:v>
                </c:pt>
                <c:pt idx="11606">
                  <c:v>388.99999999999994</c:v>
                </c:pt>
                <c:pt idx="11609">
                  <c:v>392.00000000000006</c:v>
                </c:pt>
                <c:pt idx="11610">
                  <c:v>377.00000000000006</c:v>
                </c:pt>
                <c:pt idx="11611">
                  <c:v>378</c:v>
                </c:pt>
                <c:pt idx="11612">
                  <c:v>394</c:v>
                </c:pt>
                <c:pt idx="11613">
                  <c:v>405.99999999999994</c:v>
                </c:pt>
                <c:pt idx="11616">
                  <c:v>382.99999999999994</c:v>
                </c:pt>
                <c:pt idx="11617">
                  <c:v>389</c:v>
                </c:pt>
                <c:pt idx="11618">
                  <c:v>391.99999999999994</c:v>
                </c:pt>
                <c:pt idx="11619">
                  <c:v>382</c:v>
                </c:pt>
                <c:pt idx="11620">
                  <c:v>390.99999999999994</c:v>
                </c:pt>
                <c:pt idx="11623">
                  <c:v>385</c:v>
                </c:pt>
                <c:pt idx="11624">
                  <c:v>384.00000000000006</c:v>
                </c:pt>
                <c:pt idx="11625">
                  <c:v>385.00000000000006</c:v>
                </c:pt>
                <c:pt idx="11626">
                  <c:v>380</c:v>
                </c:pt>
                <c:pt idx="11627">
                  <c:v>387.99999999999994</c:v>
                </c:pt>
                <c:pt idx="11630">
                  <c:v>386.99999999999994</c:v>
                </c:pt>
                <c:pt idx="11633">
                  <c:v>385.99999999999994</c:v>
                </c:pt>
                <c:pt idx="11634">
                  <c:v>395.99999999999994</c:v>
                </c:pt>
                <c:pt idx="11637">
                  <c:v>399.99999999999994</c:v>
                </c:pt>
                <c:pt idx="11638">
                  <c:v>404</c:v>
                </c:pt>
                <c:pt idx="11639">
                  <c:v>411.00000000000006</c:v>
                </c:pt>
                <c:pt idx="11640">
                  <c:v>418.00000000000006</c:v>
                </c:pt>
                <c:pt idx="11641">
                  <c:v>420</c:v>
                </c:pt>
                <c:pt idx="11644">
                  <c:v>416</c:v>
                </c:pt>
                <c:pt idx="11645">
                  <c:v>429</c:v>
                </c:pt>
                <c:pt idx="11646">
                  <c:v>430</c:v>
                </c:pt>
                <c:pt idx="11647">
                  <c:v>427.99999999999994</c:v>
                </c:pt>
                <c:pt idx="11648">
                  <c:v>419.00000000000006</c:v>
                </c:pt>
                <c:pt idx="11651">
                  <c:v>401.99999999999994</c:v>
                </c:pt>
                <c:pt idx="11652">
                  <c:v>401.00000000000006</c:v>
                </c:pt>
                <c:pt idx="11653">
                  <c:v>400</c:v>
                </c:pt>
                <c:pt idx="11654">
                  <c:v>393.99999999999994</c:v>
                </c:pt>
                <c:pt idx="11655">
                  <c:v>395.99999999999994</c:v>
                </c:pt>
                <c:pt idx="11658">
                  <c:v>384.99999999999994</c:v>
                </c:pt>
                <c:pt idx="11659">
                  <c:v>397</c:v>
                </c:pt>
                <c:pt idx="11660">
                  <c:v>393</c:v>
                </c:pt>
                <c:pt idx="11661">
                  <c:v>397</c:v>
                </c:pt>
                <c:pt idx="11662">
                  <c:v>396</c:v>
                </c:pt>
                <c:pt idx="11665">
                  <c:v>398.00000000000006</c:v>
                </c:pt>
                <c:pt idx="11666">
                  <c:v>399</c:v>
                </c:pt>
                <c:pt idx="11667">
                  <c:v>401.99999999999994</c:v>
                </c:pt>
                <c:pt idx="11668">
                  <c:v>394</c:v>
                </c:pt>
                <c:pt idx="11669">
                  <c:v>398.00000000000006</c:v>
                </c:pt>
                <c:pt idx="11672">
                  <c:v>404</c:v>
                </c:pt>
                <c:pt idx="11673">
                  <c:v>414.99999999999994</c:v>
                </c:pt>
                <c:pt idx="11674">
                  <c:v>405</c:v>
                </c:pt>
                <c:pt idx="11675">
                  <c:v>405</c:v>
                </c:pt>
                <c:pt idx="11676">
                  <c:v>412</c:v>
                </c:pt>
                <c:pt idx="11682">
                  <c:v>417</c:v>
                </c:pt>
                <c:pt idx="11683">
                  <c:v>411.99999999999994</c:v>
                </c:pt>
                <c:pt idx="11688">
                  <c:v>421</c:v>
                </c:pt>
                <c:pt idx="11689">
                  <c:v>424</c:v>
                </c:pt>
                <c:pt idx="11690">
                  <c:v>422.00000000000006</c:v>
                </c:pt>
                <c:pt idx="11693">
                  <c:v>421</c:v>
                </c:pt>
                <c:pt idx="11694">
                  <c:v>413</c:v>
                </c:pt>
                <c:pt idx="11695">
                  <c:v>403</c:v>
                </c:pt>
                <c:pt idx="11696">
                  <c:v>403</c:v>
                </c:pt>
                <c:pt idx="11697">
                  <c:v>405</c:v>
                </c:pt>
                <c:pt idx="11700">
                  <c:v>409.99999999999994</c:v>
                </c:pt>
                <c:pt idx="11701">
                  <c:v>405.99999999999994</c:v>
                </c:pt>
                <c:pt idx="11702">
                  <c:v>402.00000000000006</c:v>
                </c:pt>
                <c:pt idx="11703">
                  <c:v>398</c:v>
                </c:pt>
                <c:pt idx="11704">
                  <c:v>392.00000000000006</c:v>
                </c:pt>
                <c:pt idx="11707">
                  <c:v>391</c:v>
                </c:pt>
                <c:pt idx="11708">
                  <c:v>387</c:v>
                </c:pt>
                <c:pt idx="11709">
                  <c:v>393</c:v>
                </c:pt>
                <c:pt idx="11710">
                  <c:v>400</c:v>
                </c:pt>
                <c:pt idx="11711">
                  <c:v>390.99999999999994</c:v>
                </c:pt>
                <c:pt idx="11714">
                  <c:v>387</c:v>
                </c:pt>
                <c:pt idx="11715">
                  <c:v>382</c:v>
                </c:pt>
                <c:pt idx="11716">
                  <c:v>372</c:v>
                </c:pt>
                <c:pt idx="11717">
                  <c:v>370</c:v>
                </c:pt>
                <c:pt idx="11718">
                  <c:v>380.99999999999994</c:v>
                </c:pt>
                <c:pt idx="11721">
                  <c:v>371</c:v>
                </c:pt>
                <c:pt idx="11722">
                  <c:v>369</c:v>
                </c:pt>
                <c:pt idx="11723">
                  <c:v>374</c:v>
                </c:pt>
                <c:pt idx="11724">
                  <c:v>380</c:v>
                </c:pt>
                <c:pt idx="11725">
                  <c:v>389</c:v>
                </c:pt>
                <c:pt idx="11728">
                  <c:v>388.00000000000006</c:v>
                </c:pt>
                <c:pt idx="11729">
                  <c:v>381</c:v>
                </c:pt>
                <c:pt idx="11730">
                  <c:v>380</c:v>
                </c:pt>
                <c:pt idx="11731">
                  <c:v>375</c:v>
                </c:pt>
                <c:pt idx="11732">
                  <c:v>375</c:v>
                </c:pt>
                <c:pt idx="11735">
                  <c:v>365</c:v>
                </c:pt>
                <c:pt idx="11736">
                  <c:v>368</c:v>
                </c:pt>
                <c:pt idx="11737">
                  <c:v>368</c:v>
                </c:pt>
                <c:pt idx="11738">
                  <c:v>365</c:v>
                </c:pt>
                <c:pt idx="11739">
                  <c:v>368</c:v>
                </c:pt>
                <c:pt idx="11742">
                  <c:v>365</c:v>
                </c:pt>
                <c:pt idx="11743">
                  <c:v>362</c:v>
                </c:pt>
                <c:pt idx="11744">
                  <c:v>359.99999999999994</c:v>
                </c:pt>
                <c:pt idx="11745">
                  <c:v>351</c:v>
                </c:pt>
                <c:pt idx="11746">
                  <c:v>346</c:v>
                </c:pt>
                <c:pt idx="11749">
                  <c:v>347</c:v>
                </c:pt>
                <c:pt idx="11750">
                  <c:v>352</c:v>
                </c:pt>
                <c:pt idx="11751">
                  <c:v>357</c:v>
                </c:pt>
                <c:pt idx="11752">
                  <c:v>365</c:v>
                </c:pt>
                <c:pt idx="11753">
                  <c:v>379</c:v>
                </c:pt>
                <c:pt idx="11757">
                  <c:v>378</c:v>
                </c:pt>
                <c:pt idx="11758">
                  <c:v>376</c:v>
                </c:pt>
                <c:pt idx="11759">
                  <c:v>373</c:v>
                </c:pt>
                <c:pt idx="11760">
                  <c:v>373</c:v>
                </c:pt>
                <c:pt idx="11763">
                  <c:v>366</c:v>
                </c:pt>
                <c:pt idx="11764">
                  <c:v>365</c:v>
                </c:pt>
                <c:pt idx="11765">
                  <c:v>365</c:v>
                </c:pt>
                <c:pt idx="11766">
                  <c:v>370</c:v>
                </c:pt>
                <c:pt idx="11767">
                  <c:v>376</c:v>
                </c:pt>
                <c:pt idx="11771">
                  <c:v>380</c:v>
                </c:pt>
                <c:pt idx="11772">
                  <c:v>385</c:v>
                </c:pt>
                <c:pt idx="11773">
                  <c:v>384</c:v>
                </c:pt>
                <c:pt idx="11774">
                  <c:v>379</c:v>
                </c:pt>
                <c:pt idx="11777">
                  <c:v>375</c:v>
                </c:pt>
                <c:pt idx="11778">
                  <c:v>372</c:v>
                </c:pt>
                <c:pt idx="11780">
                  <c:v>363</c:v>
                </c:pt>
                <c:pt idx="11781">
                  <c:v>353</c:v>
                </c:pt>
                <c:pt idx="11784">
                  <c:v>348</c:v>
                </c:pt>
                <c:pt idx="11785">
                  <c:v>345</c:v>
                </c:pt>
                <c:pt idx="11786">
                  <c:v>345</c:v>
                </c:pt>
                <c:pt idx="11787">
                  <c:v>336.99999999999994</c:v>
                </c:pt>
                <c:pt idx="11788">
                  <c:v>329</c:v>
                </c:pt>
                <c:pt idx="11791">
                  <c:v>321</c:v>
                </c:pt>
                <c:pt idx="11792">
                  <c:v>322</c:v>
                </c:pt>
                <c:pt idx="11793">
                  <c:v>321</c:v>
                </c:pt>
                <c:pt idx="11794">
                  <c:v>327</c:v>
                </c:pt>
                <c:pt idx="11799">
                  <c:v>326</c:v>
                </c:pt>
                <c:pt idx="11800">
                  <c:v>327</c:v>
                </c:pt>
                <c:pt idx="11801">
                  <c:v>330</c:v>
                </c:pt>
                <c:pt idx="11806">
                  <c:v>332</c:v>
                </c:pt>
                <c:pt idx="11808">
                  <c:v>332</c:v>
                </c:pt>
                <c:pt idx="11809">
                  <c:v>330</c:v>
                </c:pt>
                <c:pt idx="11812">
                  <c:v>334.00000000000006</c:v>
                </c:pt>
                <c:pt idx="11813">
                  <c:v>334</c:v>
                </c:pt>
                <c:pt idx="11814">
                  <c:v>349</c:v>
                </c:pt>
                <c:pt idx="11815">
                  <c:v>359.00000000000006</c:v>
                </c:pt>
                <c:pt idx="11816">
                  <c:v>355</c:v>
                </c:pt>
                <c:pt idx="11819">
                  <c:v>363</c:v>
                </c:pt>
                <c:pt idx="11820">
                  <c:v>363.00000000000006</c:v>
                </c:pt>
                <c:pt idx="11821">
                  <c:v>367.00000000000006</c:v>
                </c:pt>
                <c:pt idx="11822">
                  <c:v>360</c:v>
                </c:pt>
                <c:pt idx="11823">
                  <c:v>353</c:v>
                </c:pt>
                <c:pt idx="11826">
                  <c:v>349</c:v>
                </c:pt>
                <c:pt idx="11827">
                  <c:v>352</c:v>
                </c:pt>
                <c:pt idx="11828">
                  <c:v>345</c:v>
                </c:pt>
                <c:pt idx="11829">
                  <c:v>356</c:v>
                </c:pt>
                <c:pt idx="11830">
                  <c:v>348</c:v>
                </c:pt>
                <c:pt idx="11833">
                  <c:v>333</c:v>
                </c:pt>
                <c:pt idx="11834">
                  <c:v>335</c:v>
                </c:pt>
                <c:pt idx="11835">
                  <c:v>330</c:v>
                </c:pt>
                <c:pt idx="11836">
                  <c:v>320</c:v>
                </c:pt>
                <c:pt idx="11837">
                  <c:v>320</c:v>
                </c:pt>
                <c:pt idx="11840">
                  <c:v>311</c:v>
                </c:pt>
                <c:pt idx="11841">
                  <c:v>314</c:v>
                </c:pt>
                <c:pt idx="11842">
                  <c:v>314</c:v>
                </c:pt>
                <c:pt idx="11843">
                  <c:v>315.00000000000006</c:v>
                </c:pt>
                <c:pt idx="11844">
                  <c:v>309</c:v>
                </c:pt>
                <c:pt idx="11849">
                  <c:v>300</c:v>
                </c:pt>
                <c:pt idx="11850">
                  <c:v>296</c:v>
                </c:pt>
                <c:pt idx="11851">
                  <c:v>296</c:v>
                </c:pt>
                <c:pt idx="11855">
                  <c:v>290.00000000000006</c:v>
                </c:pt>
                <c:pt idx="11856">
                  <c:v>280.99999999999994</c:v>
                </c:pt>
                <c:pt idx="11857">
                  <c:v>270</c:v>
                </c:pt>
                <c:pt idx="11858">
                  <c:v>284.99999999999994</c:v>
                </c:pt>
                <c:pt idx="11861">
                  <c:v>275</c:v>
                </c:pt>
                <c:pt idx="11862">
                  <c:v>277</c:v>
                </c:pt>
                <c:pt idx="11863">
                  <c:v>281</c:v>
                </c:pt>
                <c:pt idx="11864">
                  <c:v>273.00000000000006</c:v>
                </c:pt>
                <c:pt idx="11865">
                  <c:v>275</c:v>
                </c:pt>
                <c:pt idx="11868">
                  <c:v>267</c:v>
                </c:pt>
                <c:pt idx="11869">
                  <c:v>257</c:v>
                </c:pt>
                <c:pt idx="11870">
                  <c:v>247.00000000000003</c:v>
                </c:pt>
                <c:pt idx="11871">
                  <c:v>244</c:v>
                </c:pt>
                <c:pt idx="11872">
                  <c:v>250</c:v>
                </c:pt>
                <c:pt idx="11875">
                  <c:v>247.00000000000003</c:v>
                </c:pt>
                <c:pt idx="11876">
                  <c:v>254</c:v>
                </c:pt>
                <c:pt idx="11877">
                  <c:v>250</c:v>
                </c:pt>
                <c:pt idx="11878">
                  <c:v>250</c:v>
                </c:pt>
                <c:pt idx="11879">
                  <c:v>253.00000000000003</c:v>
                </c:pt>
                <c:pt idx="11882">
                  <c:v>259</c:v>
                </c:pt>
                <c:pt idx="11883">
                  <c:v>252</c:v>
                </c:pt>
                <c:pt idx="11884">
                  <c:v>259</c:v>
                </c:pt>
                <c:pt idx="11886">
                  <c:v>248.99999999999997</c:v>
                </c:pt>
                <c:pt idx="11889">
                  <c:v>245.00000000000003</c:v>
                </c:pt>
                <c:pt idx="11890">
                  <c:v>242.99999999999997</c:v>
                </c:pt>
                <c:pt idx="11891">
                  <c:v>238</c:v>
                </c:pt>
                <c:pt idx="11892">
                  <c:v>241</c:v>
                </c:pt>
                <c:pt idx="11893">
                  <c:v>248</c:v>
                </c:pt>
                <c:pt idx="11896">
                  <c:v>243.00000000000003</c:v>
                </c:pt>
                <c:pt idx="11897">
                  <c:v>246.99999999999997</c:v>
                </c:pt>
                <c:pt idx="11898">
                  <c:v>243.00000000000003</c:v>
                </c:pt>
                <c:pt idx="11899">
                  <c:v>246</c:v>
                </c:pt>
                <c:pt idx="11900">
                  <c:v>254</c:v>
                </c:pt>
                <c:pt idx="11903">
                  <c:v>254.99999999999997</c:v>
                </c:pt>
                <c:pt idx="11904">
                  <c:v>261.00000000000006</c:v>
                </c:pt>
                <c:pt idx="11905">
                  <c:v>262</c:v>
                </c:pt>
                <c:pt idx="11906">
                  <c:v>257</c:v>
                </c:pt>
                <c:pt idx="11907">
                  <c:v>273</c:v>
                </c:pt>
                <c:pt idx="11910">
                  <c:v>276</c:v>
                </c:pt>
                <c:pt idx="11911">
                  <c:v>273</c:v>
                </c:pt>
                <c:pt idx="11912">
                  <c:v>269</c:v>
                </c:pt>
                <c:pt idx="11914">
                  <c:v>269</c:v>
                </c:pt>
                <c:pt idx="11917">
                  <c:v>269</c:v>
                </c:pt>
                <c:pt idx="11918">
                  <c:v>268</c:v>
                </c:pt>
                <c:pt idx="11919">
                  <c:v>265</c:v>
                </c:pt>
                <c:pt idx="11920">
                  <c:v>263</c:v>
                </c:pt>
                <c:pt idx="11921">
                  <c:v>257</c:v>
                </c:pt>
                <c:pt idx="11924">
                  <c:v>262</c:v>
                </c:pt>
                <c:pt idx="11925">
                  <c:v>250</c:v>
                </c:pt>
                <c:pt idx="11926">
                  <c:v>246.99999999999997</c:v>
                </c:pt>
                <c:pt idx="11927">
                  <c:v>235</c:v>
                </c:pt>
                <c:pt idx="11928">
                  <c:v>231</c:v>
                </c:pt>
                <c:pt idx="11931">
                  <c:v>231</c:v>
                </c:pt>
                <c:pt idx="11932">
                  <c:v>234.99999999999997</c:v>
                </c:pt>
                <c:pt idx="11933">
                  <c:v>227</c:v>
                </c:pt>
                <c:pt idx="11934">
                  <c:v>219</c:v>
                </c:pt>
                <c:pt idx="11938">
                  <c:v>219</c:v>
                </c:pt>
                <c:pt idx="11939">
                  <c:v>219</c:v>
                </c:pt>
                <c:pt idx="11941">
                  <c:v>222.00000000000003</c:v>
                </c:pt>
                <c:pt idx="11942">
                  <c:v>211</c:v>
                </c:pt>
                <c:pt idx="11945">
                  <c:v>202</c:v>
                </c:pt>
                <c:pt idx="11946">
                  <c:v>199</c:v>
                </c:pt>
                <c:pt idx="11947">
                  <c:v>196</c:v>
                </c:pt>
                <c:pt idx="11948">
                  <c:v>189</c:v>
                </c:pt>
                <c:pt idx="11949">
                  <c:v>187</c:v>
                </c:pt>
                <c:pt idx="11952">
                  <c:v>191</c:v>
                </c:pt>
                <c:pt idx="11953">
                  <c:v>191</c:v>
                </c:pt>
                <c:pt idx="11954">
                  <c:v>195.00000000000003</c:v>
                </c:pt>
                <c:pt idx="11955">
                  <c:v>192</c:v>
                </c:pt>
                <c:pt idx="11956">
                  <c:v>193.00000000000003</c:v>
                </c:pt>
                <c:pt idx="11959">
                  <c:v>191</c:v>
                </c:pt>
                <c:pt idx="11960">
                  <c:v>188</c:v>
                </c:pt>
                <c:pt idx="11961">
                  <c:v>191</c:v>
                </c:pt>
                <c:pt idx="11963">
                  <c:v>192.00000000000003</c:v>
                </c:pt>
                <c:pt idx="11966">
                  <c:v>198</c:v>
                </c:pt>
                <c:pt idx="11967">
                  <c:v>200</c:v>
                </c:pt>
                <c:pt idx="11968">
                  <c:v>202</c:v>
                </c:pt>
                <c:pt idx="11969">
                  <c:v>195.00000000000003</c:v>
                </c:pt>
                <c:pt idx="11970">
                  <c:v>191</c:v>
                </c:pt>
                <c:pt idx="11973">
                  <c:v>190</c:v>
                </c:pt>
                <c:pt idx="11974">
                  <c:v>188</c:v>
                </c:pt>
                <c:pt idx="11975">
                  <c:v>182.99999999999997</c:v>
                </c:pt>
                <c:pt idx="11976">
                  <c:v>177</c:v>
                </c:pt>
                <c:pt idx="11977">
                  <c:v>170.00000000000003</c:v>
                </c:pt>
                <c:pt idx="11981">
                  <c:v>166</c:v>
                </c:pt>
                <c:pt idx="11982">
                  <c:v>170.00000000000003</c:v>
                </c:pt>
                <c:pt idx="11983">
                  <c:v>165</c:v>
                </c:pt>
                <c:pt idx="11984">
                  <c:v>163</c:v>
                </c:pt>
                <c:pt idx="11988">
                  <c:v>160</c:v>
                </c:pt>
                <c:pt idx="11989">
                  <c:v>156.99999999999997</c:v>
                </c:pt>
                <c:pt idx="11990">
                  <c:v>158</c:v>
                </c:pt>
                <c:pt idx="11991">
                  <c:v>158</c:v>
                </c:pt>
                <c:pt idx="11994">
                  <c:v>156</c:v>
                </c:pt>
                <c:pt idx="11995">
                  <c:v>153</c:v>
                </c:pt>
                <c:pt idx="11996">
                  <c:v>152</c:v>
                </c:pt>
                <c:pt idx="11997">
                  <c:v>152</c:v>
                </c:pt>
                <c:pt idx="11998">
                  <c:v>162</c:v>
                </c:pt>
                <c:pt idx="12001">
                  <c:v>164</c:v>
                </c:pt>
                <c:pt idx="12002">
                  <c:v>164</c:v>
                </c:pt>
                <c:pt idx="12003">
                  <c:v>167</c:v>
                </c:pt>
                <c:pt idx="12004">
                  <c:v>177</c:v>
                </c:pt>
                <c:pt idx="12005">
                  <c:v>189</c:v>
                </c:pt>
                <c:pt idx="12008">
                  <c:v>177</c:v>
                </c:pt>
                <c:pt idx="12009">
                  <c:v>179</c:v>
                </c:pt>
                <c:pt idx="12010">
                  <c:v>177.99999999999997</c:v>
                </c:pt>
                <c:pt idx="12011">
                  <c:v>174</c:v>
                </c:pt>
                <c:pt idx="12012">
                  <c:v>174.00000000000003</c:v>
                </c:pt>
                <c:pt idx="12015">
                  <c:v>172.00000000000003</c:v>
                </c:pt>
                <c:pt idx="12016">
                  <c:v>173</c:v>
                </c:pt>
                <c:pt idx="12017">
                  <c:v>177</c:v>
                </c:pt>
                <c:pt idx="12018">
                  <c:v>179</c:v>
                </c:pt>
                <c:pt idx="12019">
                  <c:v>179.99999999999997</c:v>
                </c:pt>
                <c:pt idx="12022">
                  <c:v>180</c:v>
                </c:pt>
                <c:pt idx="12023">
                  <c:v>185</c:v>
                </c:pt>
                <c:pt idx="12024">
                  <c:v>186</c:v>
                </c:pt>
                <c:pt idx="12025">
                  <c:v>183</c:v>
                </c:pt>
                <c:pt idx="12026">
                  <c:v>180</c:v>
                </c:pt>
                <c:pt idx="12029">
                  <c:v>175</c:v>
                </c:pt>
                <c:pt idx="12030">
                  <c:v>165</c:v>
                </c:pt>
                <c:pt idx="12031">
                  <c:v>168</c:v>
                </c:pt>
                <c:pt idx="12032">
                  <c:v>169</c:v>
                </c:pt>
                <c:pt idx="12033">
                  <c:v>158</c:v>
                </c:pt>
                <c:pt idx="12036">
                  <c:v>164</c:v>
                </c:pt>
                <c:pt idx="12037">
                  <c:v>163</c:v>
                </c:pt>
                <c:pt idx="12038">
                  <c:v>156</c:v>
                </c:pt>
                <c:pt idx="12040">
                  <c:v>167</c:v>
                </c:pt>
                <c:pt idx="12043">
                  <c:v>167.00000000000003</c:v>
                </c:pt>
                <c:pt idx="12047">
                  <c:v>168</c:v>
                </c:pt>
                <c:pt idx="12050">
                  <c:v>167</c:v>
                </c:pt>
                <c:pt idx="12053">
                  <c:v>162</c:v>
                </c:pt>
                <c:pt idx="12054">
                  <c:v>167.00000000000003</c:v>
                </c:pt>
                <c:pt idx="12058">
                  <c:v>169.00000000000003</c:v>
                </c:pt>
                <c:pt idx="12059">
                  <c:v>163</c:v>
                </c:pt>
                <c:pt idx="12060">
                  <c:v>159</c:v>
                </c:pt>
                <c:pt idx="12061">
                  <c:v>154.99999999999997</c:v>
                </c:pt>
                <c:pt idx="12064">
                  <c:v>155</c:v>
                </c:pt>
                <c:pt idx="12065">
                  <c:v>156</c:v>
                </c:pt>
                <c:pt idx="12066">
                  <c:v>159</c:v>
                </c:pt>
                <c:pt idx="12067">
                  <c:v>160</c:v>
                </c:pt>
                <c:pt idx="12068">
                  <c:v>164</c:v>
                </c:pt>
                <c:pt idx="12071">
                  <c:v>163</c:v>
                </c:pt>
                <c:pt idx="12072">
                  <c:v>164</c:v>
                </c:pt>
                <c:pt idx="12073">
                  <c:v>163</c:v>
                </c:pt>
                <c:pt idx="12074">
                  <c:v>162</c:v>
                </c:pt>
                <c:pt idx="12075">
                  <c:v>162</c:v>
                </c:pt>
                <c:pt idx="12078">
                  <c:v>152.99999999999997</c:v>
                </c:pt>
                <c:pt idx="12079">
                  <c:v>156.99999999999997</c:v>
                </c:pt>
                <c:pt idx="12080">
                  <c:v>156</c:v>
                </c:pt>
                <c:pt idx="12081">
                  <c:v>156</c:v>
                </c:pt>
                <c:pt idx="12082">
                  <c:v>159</c:v>
                </c:pt>
                <c:pt idx="12085">
                  <c:v>165</c:v>
                </c:pt>
                <c:pt idx="12086">
                  <c:v>158</c:v>
                </c:pt>
                <c:pt idx="12087">
                  <c:v>154</c:v>
                </c:pt>
                <c:pt idx="12088">
                  <c:v>152.99999999999997</c:v>
                </c:pt>
                <c:pt idx="12089">
                  <c:v>148</c:v>
                </c:pt>
                <c:pt idx="12092">
                  <c:v>143.00000000000003</c:v>
                </c:pt>
                <c:pt idx="12093">
                  <c:v>143.00000000000003</c:v>
                </c:pt>
                <c:pt idx="12094">
                  <c:v>136</c:v>
                </c:pt>
                <c:pt idx="12095">
                  <c:v>134</c:v>
                </c:pt>
                <c:pt idx="12096">
                  <c:v>134</c:v>
                </c:pt>
                <c:pt idx="12099">
                  <c:v>137</c:v>
                </c:pt>
                <c:pt idx="12100">
                  <c:v>140</c:v>
                </c:pt>
                <c:pt idx="12101">
                  <c:v>139</c:v>
                </c:pt>
                <c:pt idx="12102">
                  <c:v>140</c:v>
                </c:pt>
                <c:pt idx="12103">
                  <c:v>141</c:v>
                </c:pt>
                <c:pt idx="12106">
                  <c:v>150</c:v>
                </c:pt>
                <c:pt idx="12107">
                  <c:v>157</c:v>
                </c:pt>
                <c:pt idx="12108">
                  <c:v>171</c:v>
                </c:pt>
                <c:pt idx="12109">
                  <c:v>170</c:v>
                </c:pt>
                <c:pt idx="12110">
                  <c:v>192</c:v>
                </c:pt>
                <c:pt idx="12114">
                  <c:v>181.99999999999997</c:v>
                </c:pt>
                <c:pt idx="12115">
                  <c:v>179</c:v>
                </c:pt>
                <c:pt idx="12116">
                  <c:v>184</c:v>
                </c:pt>
                <c:pt idx="12117">
                  <c:v>215</c:v>
                </c:pt>
                <c:pt idx="12120">
                  <c:v>256</c:v>
                </c:pt>
                <c:pt idx="12121">
                  <c:v>244</c:v>
                </c:pt>
                <c:pt idx="12122">
                  <c:v>224.00000000000003</c:v>
                </c:pt>
                <c:pt idx="12123">
                  <c:v>254</c:v>
                </c:pt>
                <c:pt idx="12124">
                  <c:v>283</c:v>
                </c:pt>
                <c:pt idx="12127">
                  <c:v>306</c:v>
                </c:pt>
                <c:pt idx="12128">
                  <c:v>314</c:v>
                </c:pt>
                <c:pt idx="12129">
                  <c:v>442</c:v>
                </c:pt>
                <c:pt idx="12130">
                  <c:v>241</c:v>
                </c:pt>
                <c:pt idx="12131">
                  <c:v>266</c:v>
                </c:pt>
                <c:pt idx="12134">
                  <c:v>284.00000000000006</c:v>
                </c:pt>
                <c:pt idx="12135">
                  <c:v>276</c:v>
                </c:pt>
                <c:pt idx="12137">
                  <c:v>227.99999999999997</c:v>
                </c:pt>
                <c:pt idx="12138">
                  <c:v>207.00000000000003</c:v>
                </c:pt>
                <c:pt idx="12141">
                  <c:v>214</c:v>
                </c:pt>
                <c:pt idx="12142">
                  <c:v>206.99999999999997</c:v>
                </c:pt>
                <c:pt idx="12143">
                  <c:v>225</c:v>
                </c:pt>
                <c:pt idx="12144">
                  <c:v>227</c:v>
                </c:pt>
                <c:pt idx="12145">
                  <c:v>230.00000000000003</c:v>
                </c:pt>
                <c:pt idx="12149">
                  <c:v>228.00000000000003</c:v>
                </c:pt>
                <c:pt idx="12150">
                  <c:v>219.99999999999997</c:v>
                </c:pt>
                <c:pt idx="12151">
                  <c:v>215.99999999999997</c:v>
                </c:pt>
                <c:pt idx="12156">
                  <c:v>219</c:v>
                </c:pt>
                <c:pt idx="12157">
                  <c:v>254.99999999999997</c:v>
                </c:pt>
                <c:pt idx="12158">
                  <c:v>252</c:v>
                </c:pt>
                <c:pt idx="12163">
                  <c:v>274</c:v>
                </c:pt>
                <c:pt idx="12164">
                  <c:v>300</c:v>
                </c:pt>
                <c:pt idx="12165">
                  <c:v>277</c:v>
                </c:pt>
                <c:pt idx="12166">
                  <c:v>283</c:v>
                </c:pt>
                <c:pt idx="12169">
                  <c:v>272</c:v>
                </c:pt>
                <c:pt idx="12170">
                  <c:v>264</c:v>
                </c:pt>
                <c:pt idx="12171">
                  <c:v>267</c:v>
                </c:pt>
                <c:pt idx="12172">
                  <c:v>270</c:v>
                </c:pt>
                <c:pt idx="12176">
                  <c:v>278</c:v>
                </c:pt>
                <c:pt idx="12177">
                  <c:v>275</c:v>
                </c:pt>
                <c:pt idx="12178">
                  <c:v>275</c:v>
                </c:pt>
                <c:pt idx="12179">
                  <c:v>270</c:v>
                </c:pt>
                <c:pt idx="12180">
                  <c:v>275</c:v>
                </c:pt>
                <c:pt idx="12183">
                  <c:v>269</c:v>
                </c:pt>
                <c:pt idx="12184">
                  <c:v>269.00000000000006</c:v>
                </c:pt>
                <c:pt idx="12185">
                  <c:v>263</c:v>
                </c:pt>
                <c:pt idx="12186">
                  <c:v>259</c:v>
                </c:pt>
                <c:pt idx="12187">
                  <c:v>257</c:v>
                </c:pt>
                <c:pt idx="12190">
                  <c:v>254.99999999999997</c:v>
                </c:pt>
                <c:pt idx="12191">
                  <c:v>237</c:v>
                </c:pt>
                <c:pt idx="12192">
                  <c:v>231</c:v>
                </c:pt>
                <c:pt idx="12193">
                  <c:v>224.00000000000003</c:v>
                </c:pt>
                <c:pt idx="12194">
                  <c:v>218.00000000000003</c:v>
                </c:pt>
                <c:pt idx="12197">
                  <c:v>216</c:v>
                </c:pt>
                <c:pt idx="12198">
                  <c:v>210</c:v>
                </c:pt>
                <c:pt idx="12199">
                  <c:v>203.00000000000003</c:v>
                </c:pt>
                <c:pt idx="12200">
                  <c:v>199</c:v>
                </c:pt>
                <c:pt idx="12201">
                  <c:v>195</c:v>
                </c:pt>
                <c:pt idx="12205">
                  <c:v>192</c:v>
                </c:pt>
                <c:pt idx="12206">
                  <c:v>188</c:v>
                </c:pt>
                <c:pt idx="12207">
                  <c:v>184</c:v>
                </c:pt>
                <c:pt idx="12208">
                  <c:v>171</c:v>
                </c:pt>
                <c:pt idx="12212">
                  <c:v>176</c:v>
                </c:pt>
                <c:pt idx="12213">
                  <c:v>170.00000000000003</c:v>
                </c:pt>
                <c:pt idx="12214">
                  <c:v>173</c:v>
                </c:pt>
                <c:pt idx="12215">
                  <c:v>175</c:v>
                </c:pt>
                <c:pt idx="12218">
                  <c:v>170</c:v>
                </c:pt>
                <c:pt idx="12219">
                  <c:v>157.99999999999997</c:v>
                </c:pt>
                <c:pt idx="12220">
                  <c:v>154.99999999999997</c:v>
                </c:pt>
                <c:pt idx="12221">
                  <c:v>165</c:v>
                </c:pt>
                <c:pt idx="12222">
                  <c:v>168.00000000000003</c:v>
                </c:pt>
                <c:pt idx="12225">
                  <c:v>169</c:v>
                </c:pt>
                <c:pt idx="12226">
                  <c:v>168</c:v>
                </c:pt>
                <c:pt idx="12227">
                  <c:v>167</c:v>
                </c:pt>
                <c:pt idx="12228">
                  <c:v>176</c:v>
                </c:pt>
                <c:pt idx="12229">
                  <c:v>174</c:v>
                </c:pt>
                <c:pt idx="12232">
                  <c:v>173</c:v>
                </c:pt>
                <c:pt idx="12233">
                  <c:v>169</c:v>
                </c:pt>
                <c:pt idx="12234">
                  <c:v>165</c:v>
                </c:pt>
                <c:pt idx="12235">
                  <c:v>156.99999999999997</c:v>
                </c:pt>
                <c:pt idx="12236">
                  <c:v>161</c:v>
                </c:pt>
                <c:pt idx="12239">
                  <c:v>158</c:v>
                </c:pt>
                <c:pt idx="12240">
                  <c:v>156</c:v>
                </c:pt>
                <c:pt idx="12241">
                  <c:v>155</c:v>
                </c:pt>
                <c:pt idx="12242">
                  <c:v>154</c:v>
                </c:pt>
                <c:pt idx="12243">
                  <c:v>162</c:v>
                </c:pt>
                <c:pt idx="12246">
                  <c:v>167</c:v>
                </c:pt>
                <c:pt idx="12247">
                  <c:v>169</c:v>
                </c:pt>
                <c:pt idx="12248">
                  <c:v>175</c:v>
                </c:pt>
                <c:pt idx="12249">
                  <c:v>169</c:v>
                </c:pt>
                <c:pt idx="12250">
                  <c:v>166</c:v>
                </c:pt>
                <c:pt idx="12253">
                  <c:v>159</c:v>
                </c:pt>
                <c:pt idx="12254">
                  <c:v>156</c:v>
                </c:pt>
                <c:pt idx="12255">
                  <c:v>169</c:v>
                </c:pt>
                <c:pt idx="12256">
                  <c:v>156</c:v>
                </c:pt>
                <c:pt idx="12257">
                  <c:v>157</c:v>
                </c:pt>
                <c:pt idx="12260">
                  <c:v>153</c:v>
                </c:pt>
                <c:pt idx="12261">
                  <c:v>158</c:v>
                </c:pt>
                <c:pt idx="12262">
                  <c:v>158</c:v>
                </c:pt>
                <c:pt idx="12263">
                  <c:v>160</c:v>
                </c:pt>
                <c:pt idx="12264">
                  <c:v>163</c:v>
                </c:pt>
                <c:pt idx="12267">
                  <c:v>161</c:v>
                </c:pt>
                <c:pt idx="12268">
                  <c:v>159</c:v>
                </c:pt>
                <c:pt idx="12269">
                  <c:v>159</c:v>
                </c:pt>
                <c:pt idx="12270">
                  <c:v>155</c:v>
                </c:pt>
                <c:pt idx="12271">
                  <c:v>155</c:v>
                </c:pt>
                <c:pt idx="12274">
                  <c:v>157</c:v>
                </c:pt>
                <c:pt idx="12275">
                  <c:v>158</c:v>
                </c:pt>
                <c:pt idx="12276">
                  <c:v>155</c:v>
                </c:pt>
                <c:pt idx="12277">
                  <c:v>156</c:v>
                </c:pt>
                <c:pt idx="12278">
                  <c:v>157.99999999999997</c:v>
                </c:pt>
                <c:pt idx="12281">
                  <c:v>154</c:v>
                </c:pt>
                <c:pt idx="12282">
                  <c:v>155</c:v>
                </c:pt>
                <c:pt idx="12283">
                  <c:v>156</c:v>
                </c:pt>
                <c:pt idx="12284">
                  <c:v>157</c:v>
                </c:pt>
                <c:pt idx="12285">
                  <c:v>159</c:v>
                </c:pt>
                <c:pt idx="12288">
                  <c:v>158</c:v>
                </c:pt>
                <c:pt idx="12290">
                  <c:v>153</c:v>
                </c:pt>
                <c:pt idx="12291">
                  <c:v>155</c:v>
                </c:pt>
                <c:pt idx="12292">
                  <c:v>149.00000000000003</c:v>
                </c:pt>
                <c:pt idx="12295">
                  <c:v>148</c:v>
                </c:pt>
                <c:pt idx="12296">
                  <c:v>152</c:v>
                </c:pt>
                <c:pt idx="12297">
                  <c:v>157.99999999999997</c:v>
                </c:pt>
                <c:pt idx="12298">
                  <c:v>159</c:v>
                </c:pt>
                <c:pt idx="12299">
                  <c:v>160</c:v>
                </c:pt>
                <c:pt idx="12302">
                  <c:v>162</c:v>
                </c:pt>
                <c:pt idx="12303">
                  <c:v>163</c:v>
                </c:pt>
                <c:pt idx="12304">
                  <c:v>165</c:v>
                </c:pt>
                <c:pt idx="12305">
                  <c:v>160</c:v>
                </c:pt>
                <c:pt idx="12306">
                  <c:v>159</c:v>
                </c:pt>
                <c:pt idx="12309">
                  <c:v>158</c:v>
                </c:pt>
                <c:pt idx="12310">
                  <c:v>158</c:v>
                </c:pt>
                <c:pt idx="12311">
                  <c:v>157</c:v>
                </c:pt>
                <c:pt idx="12312">
                  <c:v>154</c:v>
                </c:pt>
                <c:pt idx="12313">
                  <c:v>155</c:v>
                </c:pt>
                <c:pt idx="12317">
                  <c:v>157</c:v>
                </c:pt>
                <c:pt idx="12318">
                  <c:v>152</c:v>
                </c:pt>
                <c:pt idx="12319">
                  <c:v>153</c:v>
                </c:pt>
                <c:pt idx="12320">
                  <c:v>153</c:v>
                </c:pt>
                <c:pt idx="12323">
                  <c:v>155</c:v>
                </c:pt>
                <c:pt idx="12324">
                  <c:v>156</c:v>
                </c:pt>
                <c:pt idx="12325">
                  <c:v>157</c:v>
                </c:pt>
                <c:pt idx="12326">
                  <c:v>153</c:v>
                </c:pt>
                <c:pt idx="12327">
                  <c:v>154</c:v>
                </c:pt>
                <c:pt idx="12330">
                  <c:v>151</c:v>
                </c:pt>
                <c:pt idx="12331">
                  <c:v>149</c:v>
                </c:pt>
                <c:pt idx="12332">
                  <c:v>147</c:v>
                </c:pt>
                <c:pt idx="12333">
                  <c:v>140</c:v>
                </c:pt>
                <c:pt idx="12334">
                  <c:v>142</c:v>
                </c:pt>
                <c:pt idx="12337">
                  <c:v>138</c:v>
                </c:pt>
                <c:pt idx="12338">
                  <c:v>133</c:v>
                </c:pt>
                <c:pt idx="12339">
                  <c:v>135</c:v>
                </c:pt>
                <c:pt idx="12340">
                  <c:v>140</c:v>
                </c:pt>
                <c:pt idx="12341">
                  <c:v>142</c:v>
                </c:pt>
                <c:pt idx="12344">
                  <c:v>144</c:v>
                </c:pt>
                <c:pt idx="12345">
                  <c:v>151</c:v>
                </c:pt>
                <c:pt idx="12346">
                  <c:v>149</c:v>
                </c:pt>
                <c:pt idx="12347">
                  <c:v>153</c:v>
                </c:pt>
                <c:pt idx="12348">
                  <c:v>150</c:v>
                </c:pt>
                <c:pt idx="12351">
                  <c:v>149</c:v>
                </c:pt>
                <c:pt idx="12352">
                  <c:v>154</c:v>
                </c:pt>
                <c:pt idx="12354">
                  <c:v>164</c:v>
                </c:pt>
                <c:pt idx="12355">
                  <c:v>156</c:v>
                </c:pt>
                <c:pt idx="12358">
                  <c:v>155</c:v>
                </c:pt>
                <c:pt idx="12359">
                  <c:v>151</c:v>
                </c:pt>
                <c:pt idx="12360">
                  <c:v>153</c:v>
                </c:pt>
                <c:pt idx="12361">
                  <c:v>148</c:v>
                </c:pt>
                <c:pt idx="12362">
                  <c:v>146</c:v>
                </c:pt>
                <c:pt idx="12365">
                  <c:v>137</c:v>
                </c:pt>
                <c:pt idx="12366">
                  <c:v>133</c:v>
                </c:pt>
                <c:pt idx="12367">
                  <c:v>131.99999999999997</c:v>
                </c:pt>
                <c:pt idx="12368">
                  <c:v>130</c:v>
                </c:pt>
                <c:pt idx="12369">
                  <c:v>133</c:v>
                </c:pt>
                <c:pt idx="12372">
                  <c:v>128</c:v>
                </c:pt>
                <c:pt idx="12373">
                  <c:v>123</c:v>
                </c:pt>
                <c:pt idx="12374">
                  <c:v>119</c:v>
                </c:pt>
                <c:pt idx="12375">
                  <c:v>128</c:v>
                </c:pt>
                <c:pt idx="12376">
                  <c:v>127</c:v>
                </c:pt>
                <c:pt idx="12379">
                  <c:v>125</c:v>
                </c:pt>
                <c:pt idx="12380">
                  <c:v>125</c:v>
                </c:pt>
                <c:pt idx="12381">
                  <c:v>125</c:v>
                </c:pt>
                <c:pt idx="12382">
                  <c:v>125</c:v>
                </c:pt>
                <c:pt idx="12383">
                  <c:v>124</c:v>
                </c:pt>
                <c:pt idx="12386">
                  <c:v>123</c:v>
                </c:pt>
                <c:pt idx="12387">
                  <c:v>119</c:v>
                </c:pt>
                <c:pt idx="12388">
                  <c:v>118.00000000000001</c:v>
                </c:pt>
                <c:pt idx="12389">
                  <c:v>118.00000000000001</c:v>
                </c:pt>
                <c:pt idx="12390">
                  <c:v>117</c:v>
                </c:pt>
                <c:pt idx="12393">
                  <c:v>121</c:v>
                </c:pt>
                <c:pt idx="12394">
                  <c:v>124.00000000000003</c:v>
                </c:pt>
                <c:pt idx="12395">
                  <c:v>121</c:v>
                </c:pt>
                <c:pt idx="12396">
                  <c:v>119</c:v>
                </c:pt>
                <c:pt idx="12397">
                  <c:v>123</c:v>
                </c:pt>
                <c:pt idx="12400">
                  <c:v>123</c:v>
                </c:pt>
                <c:pt idx="12401">
                  <c:v>119</c:v>
                </c:pt>
                <c:pt idx="12402">
                  <c:v>116.00000000000001</c:v>
                </c:pt>
                <c:pt idx="12403">
                  <c:v>115.99999999999999</c:v>
                </c:pt>
                <c:pt idx="12404">
                  <c:v>122.00000000000001</c:v>
                </c:pt>
                <c:pt idx="12407">
                  <c:v>129</c:v>
                </c:pt>
                <c:pt idx="12408">
                  <c:v>126</c:v>
                </c:pt>
                <c:pt idx="12409">
                  <c:v>127</c:v>
                </c:pt>
                <c:pt idx="12414">
                  <c:v>118.00000000000001</c:v>
                </c:pt>
                <c:pt idx="12415">
                  <c:v>122</c:v>
                </c:pt>
                <c:pt idx="12416">
                  <c:v>120.00000000000001</c:v>
                </c:pt>
                <c:pt idx="12421">
                  <c:v>121</c:v>
                </c:pt>
                <c:pt idx="12422">
                  <c:v>123</c:v>
                </c:pt>
                <c:pt idx="12424">
                  <c:v>114.99999999999999</c:v>
                </c:pt>
                <c:pt idx="12425">
                  <c:v>112.00000000000001</c:v>
                </c:pt>
                <c:pt idx="12428">
                  <c:v>114.00000000000001</c:v>
                </c:pt>
                <c:pt idx="12429">
                  <c:v>114.00000000000001</c:v>
                </c:pt>
                <c:pt idx="12430">
                  <c:v>114.99999999999999</c:v>
                </c:pt>
                <c:pt idx="12431">
                  <c:v>120.00000000000001</c:v>
                </c:pt>
                <c:pt idx="12432">
                  <c:v>121</c:v>
                </c:pt>
                <c:pt idx="12435">
                  <c:v>122.00000000000001</c:v>
                </c:pt>
                <c:pt idx="12436">
                  <c:v>119</c:v>
                </c:pt>
                <c:pt idx="12437">
                  <c:v>118.00000000000001</c:v>
                </c:pt>
                <c:pt idx="12438">
                  <c:v>116.00000000000001</c:v>
                </c:pt>
                <c:pt idx="12439">
                  <c:v>120.00000000000001</c:v>
                </c:pt>
                <c:pt idx="12442">
                  <c:v>122.00000000000001</c:v>
                </c:pt>
                <c:pt idx="12443">
                  <c:v>122.00000000000001</c:v>
                </c:pt>
                <c:pt idx="12444">
                  <c:v>122.00000000000001</c:v>
                </c:pt>
                <c:pt idx="12445">
                  <c:v>123</c:v>
                </c:pt>
                <c:pt idx="12446">
                  <c:v>120.00000000000001</c:v>
                </c:pt>
                <c:pt idx="12449">
                  <c:v>117</c:v>
                </c:pt>
                <c:pt idx="12450">
                  <c:v>116.00000000000001</c:v>
                </c:pt>
                <c:pt idx="12451">
                  <c:v>109.00000000000001</c:v>
                </c:pt>
                <c:pt idx="12456">
                  <c:v>119</c:v>
                </c:pt>
                <c:pt idx="12457">
                  <c:v>122</c:v>
                </c:pt>
                <c:pt idx="12458">
                  <c:v>122</c:v>
                </c:pt>
                <c:pt idx="12460">
                  <c:v>120</c:v>
                </c:pt>
                <c:pt idx="12463">
                  <c:v>114.99999999999999</c:v>
                </c:pt>
                <c:pt idx="12464">
                  <c:v>114.99999999999999</c:v>
                </c:pt>
                <c:pt idx="12465">
                  <c:v>117</c:v>
                </c:pt>
                <c:pt idx="12466">
                  <c:v>117</c:v>
                </c:pt>
                <c:pt idx="12467">
                  <c:v>124</c:v>
                </c:pt>
                <c:pt idx="12470">
                  <c:v>124</c:v>
                </c:pt>
                <c:pt idx="12471">
                  <c:v>123</c:v>
                </c:pt>
                <c:pt idx="12472">
                  <c:v>127</c:v>
                </c:pt>
                <c:pt idx="12473">
                  <c:v>135</c:v>
                </c:pt>
                <c:pt idx="12474">
                  <c:v>140</c:v>
                </c:pt>
                <c:pt idx="12477">
                  <c:v>134</c:v>
                </c:pt>
                <c:pt idx="12478">
                  <c:v>133</c:v>
                </c:pt>
                <c:pt idx="12479">
                  <c:v>131</c:v>
                </c:pt>
                <c:pt idx="12480">
                  <c:v>127</c:v>
                </c:pt>
                <c:pt idx="12481">
                  <c:v>127</c:v>
                </c:pt>
                <c:pt idx="12484">
                  <c:v>123</c:v>
                </c:pt>
                <c:pt idx="12485">
                  <c:v>121</c:v>
                </c:pt>
                <c:pt idx="12486">
                  <c:v>116.00000000000001</c:v>
                </c:pt>
                <c:pt idx="12487">
                  <c:v>115.99999999999999</c:v>
                </c:pt>
                <c:pt idx="12488">
                  <c:v>112.00000000000001</c:v>
                </c:pt>
                <c:pt idx="12492">
                  <c:v>123</c:v>
                </c:pt>
                <c:pt idx="12493">
                  <c:v>126</c:v>
                </c:pt>
                <c:pt idx="12494">
                  <c:v>123</c:v>
                </c:pt>
                <c:pt idx="12495">
                  <c:v>123</c:v>
                </c:pt>
                <c:pt idx="12498">
                  <c:v>123</c:v>
                </c:pt>
                <c:pt idx="12499">
                  <c:v>121</c:v>
                </c:pt>
                <c:pt idx="12500">
                  <c:v>121</c:v>
                </c:pt>
                <c:pt idx="12502">
                  <c:v>124</c:v>
                </c:pt>
                <c:pt idx="12505">
                  <c:v>121</c:v>
                </c:pt>
                <c:pt idx="12506">
                  <c:v>116.00000000000001</c:v>
                </c:pt>
                <c:pt idx="12507">
                  <c:v>114.00000000000001</c:v>
                </c:pt>
                <c:pt idx="12508">
                  <c:v>114.00000000000001</c:v>
                </c:pt>
                <c:pt idx="12513">
                  <c:v>114.00000000000001</c:v>
                </c:pt>
                <c:pt idx="12514">
                  <c:v>117</c:v>
                </c:pt>
                <c:pt idx="12515">
                  <c:v>117</c:v>
                </c:pt>
                <c:pt idx="12516">
                  <c:v>118</c:v>
                </c:pt>
                <c:pt idx="12519">
                  <c:v>118</c:v>
                </c:pt>
                <c:pt idx="12520">
                  <c:v>120.00000000000001</c:v>
                </c:pt>
                <c:pt idx="12521">
                  <c:v>120.00000000000001</c:v>
                </c:pt>
                <c:pt idx="12522">
                  <c:v>117</c:v>
                </c:pt>
                <c:pt idx="12523">
                  <c:v>117</c:v>
                </c:pt>
                <c:pt idx="12526">
                  <c:v>114.00000000000001</c:v>
                </c:pt>
                <c:pt idx="12527">
                  <c:v>115.00000000000001</c:v>
                </c:pt>
                <c:pt idx="12528">
                  <c:v>116.00000000000001</c:v>
                </c:pt>
                <c:pt idx="12529">
                  <c:v>118.00000000000001</c:v>
                </c:pt>
                <c:pt idx="12530">
                  <c:v>114.99999999999999</c:v>
                </c:pt>
                <c:pt idx="12533">
                  <c:v>119</c:v>
                </c:pt>
                <c:pt idx="12534">
                  <c:v>114.00000000000001</c:v>
                </c:pt>
                <c:pt idx="12535">
                  <c:v>118</c:v>
                </c:pt>
                <c:pt idx="12536">
                  <c:v>118</c:v>
                </c:pt>
                <c:pt idx="12542">
                  <c:v>121</c:v>
                </c:pt>
                <c:pt idx="12543">
                  <c:v>119</c:v>
                </c:pt>
                <c:pt idx="12544">
                  <c:v>121</c:v>
                </c:pt>
                <c:pt idx="12547">
                  <c:v>122</c:v>
                </c:pt>
                <c:pt idx="12548">
                  <c:v>119</c:v>
                </c:pt>
                <c:pt idx="12549">
                  <c:v>115.99999999999999</c:v>
                </c:pt>
                <c:pt idx="12550">
                  <c:v>118.00000000000001</c:v>
                </c:pt>
                <c:pt idx="12551">
                  <c:v>119</c:v>
                </c:pt>
                <c:pt idx="12554">
                  <c:v>124.00000000000003</c:v>
                </c:pt>
                <c:pt idx="12555">
                  <c:v>120.00000000000001</c:v>
                </c:pt>
                <c:pt idx="12556">
                  <c:v>119.00000000000001</c:v>
                </c:pt>
                <c:pt idx="12557">
                  <c:v>116.00000000000001</c:v>
                </c:pt>
                <c:pt idx="12558">
                  <c:v>110.99999999999999</c:v>
                </c:pt>
                <c:pt idx="12562">
                  <c:v>108</c:v>
                </c:pt>
                <c:pt idx="12563">
                  <c:v>105</c:v>
                </c:pt>
                <c:pt idx="12564">
                  <c:v>105</c:v>
                </c:pt>
                <c:pt idx="12565">
                  <c:v>103</c:v>
                </c:pt>
                <c:pt idx="12568">
                  <c:v>101</c:v>
                </c:pt>
                <c:pt idx="12569">
                  <c:v>103</c:v>
                </c:pt>
                <c:pt idx="12570">
                  <c:v>102</c:v>
                </c:pt>
                <c:pt idx="12571">
                  <c:v>100</c:v>
                </c:pt>
                <c:pt idx="12572">
                  <c:v>103</c:v>
                </c:pt>
                <c:pt idx="12575">
                  <c:v>103</c:v>
                </c:pt>
                <c:pt idx="12576">
                  <c:v>103</c:v>
                </c:pt>
                <c:pt idx="12577">
                  <c:v>108.99999999999999</c:v>
                </c:pt>
                <c:pt idx="12578">
                  <c:v>108</c:v>
                </c:pt>
                <c:pt idx="12579">
                  <c:v>105</c:v>
                </c:pt>
                <c:pt idx="12582">
                  <c:v>101</c:v>
                </c:pt>
                <c:pt idx="12583">
                  <c:v>99</c:v>
                </c:pt>
                <c:pt idx="12584">
                  <c:v>92</c:v>
                </c:pt>
                <c:pt idx="12585">
                  <c:v>95</c:v>
                </c:pt>
                <c:pt idx="12586">
                  <c:v>98</c:v>
                </c:pt>
                <c:pt idx="12590">
                  <c:v>99.000000000000014</c:v>
                </c:pt>
                <c:pt idx="12591">
                  <c:v>100</c:v>
                </c:pt>
                <c:pt idx="12592">
                  <c:v>100</c:v>
                </c:pt>
                <c:pt idx="12593">
                  <c:v>101</c:v>
                </c:pt>
                <c:pt idx="12596">
                  <c:v>100</c:v>
                </c:pt>
                <c:pt idx="12597">
                  <c:v>100</c:v>
                </c:pt>
                <c:pt idx="12598">
                  <c:v>102</c:v>
                </c:pt>
                <c:pt idx="12599">
                  <c:v>103</c:v>
                </c:pt>
                <c:pt idx="12600">
                  <c:v>103</c:v>
                </c:pt>
                <c:pt idx="12603">
                  <c:v>102</c:v>
                </c:pt>
                <c:pt idx="12604">
                  <c:v>100</c:v>
                </c:pt>
                <c:pt idx="12605">
                  <c:v>102</c:v>
                </c:pt>
                <c:pt idx="12606">
                  <c:v>106</c:v>
                </c:pt>
                <c:pt idx="12607">
                  <c:v>107</c:v>
                </c:pt>
                <c:pt idx="12610">
                  <c:v>104</c:v>
                </c:pt>
                <c:pt idx="12611">
                  <c:v>103</c:v>
                </c:pt>
                <c:pt idx="12612">
                  <c:v>100</c:v>
                </c:pt>
                <c:pt idx="12613">
                  <c:v>102</c:v>
                </c:pt>
                <c:pt idx="12614">
                  <c:v>102</c:v>
                </c:pt>
                <c:pt idx="12617">
                  <c:v>105</c:v>
                </c:pt>
                <c:pt idx="12618">
                  <c:v>108</c:v>
                </c:pt>
                <c:pt idx="12619">
                  <c:v>108</c:v>
                </c:pt>
                <c:pt idx="12620">
                  <c:v>108</c:v>
                </c:pt>
                <c:pt idx="12621">
                  <c:v>107</c:v>
                </c:pt>
                <c:pt idx="12624">
                  <c:v>107</c:v>
                </c:pt>
                <c:pt idx="12625">
                  <c:v>106</c:v>
                </c:pt>
                <c:pt idx="12626">
                  <c:v>105</c:v>
                </c:pt>
                <c:pt idx="12627">
                  <c:v>106</c:v>
                </c:pt>
                <c:pt idx="12628">
                  <c:v>106</c:v>
                </c:pt>
                <c:pt idx="12631">
                  <c:v>105</c:v>
                </c:pt>
                <c:pt idx="12632">
                  <c:v>103</c:v>
                </c:pt>
                <c:pt idx="12633">
                  <c:v>104</c:v>
                </c:pt>
                <c:pt idx="12634">
                  <c:v>103</c:v>
                </c:pt>
                <c:pt idx="12635">
                  <c:v>102</c:v>
                </c:pt>
                <c:pt idx="12638">
                  <c:v>102</c:v>
                </c:pt>
                <c:pt idx="12639">
                  <c:v>100</c:v>
                </c:pt>
                <c:pt idx="12640">
                  <c:v>100</c:v>
                </c:pt>
                <c:pt idx="12641">
                  <c:v>100</c:v>
                </c:pt>
                <c:pt idx="12642">
                  <c:v>100</c:v>
                </c:pt>
                <c:pt idx="12645">
                  <c:v>103</c:v>
                </c:pt>
                <c:pt idx="12646">
                  <c:v>105</c:v>
                </c:pt>
                <c:pt idx="12647">
                  <c:v>104</c:v>
                </c:pt>
                <c:pt idx="12648">
                  <c:v>106</c:v>
                </c:pt>
                <c:pt idx="12649">
                  <c:v>105</c:v>
                </c:pt>
                <c:pt idx="12652">
                  <c:v>105</c:v>
                </c:pt>
                <c:pt idx="12653">
                  <c:v>105</c:v>
                </c:pt>
                <c:pt idx="12654">
                  <c:v>105</c:v>
                </c:pt>
                <c:pt idx="12655">
                  <c:v>111.00000000000001</c:v>
                </c:pt>
                <c:pt idx="12656">
                  <c:v>111.00000000000001</c:v>
                </c:pt>
                <c:pt idx="12659">
                  <c:v>113.99999999999999</c:v>
                </c:pt>
                <c:pt idx="12660">
                  <c:v>117</c:v>
                </c:pt>
                <c:pt idx="12661">
                  <c:v>114.99999999999999</c:v>
                </c:pt>
                <c:pt idx="12662">
                  <c:v>114.00000000000001</c:v>
                </c:pt>
                <c:pt idx="12663">
                  <c:v>114.99999999999999</c:v>
                </c:pt>
                <c:pt idx="12666">
                  <c:v>118.00000000000001</c:v>
                </c:pt>
                <c:pt idx="12667">
                  <c:v>118</c:v>
                </c:pt>
                <c:pt idx="12668">
                  <c:v>120</c:v>
                </c:pt>
                <c:pt idx="12669">
                  <c:v>117</c:v>
                </c:pt>
                <c:pt idx="12670">
                  <c:v>115.00000000000001</c:v>
                </c:pt>
                <c:pt idx="12673">
                  <c:v>111.00000000000001</c:v>
                </c:pt>
                <c:pt idx="12674">
                  <c:v>109.00000000000001</c:v>
                </c:pt>
                <c:pt idx="12675">
                  <c:v>110.00000000000001</c:v>
                </c:pt>
                <c:pt idx="12676">
                  <c:v>110.00000000000001</c:v>
                </c:pt>
                <c:pt idx="12677">
                  <c:v>110.00000000000001</c:v>
                </c:pt>
                <c:pt idx="12680">
                  <c:v>110.00000000000001</c:v>
                </c:pt>
                <c:pt idx="12681">
                  <c:v>105</c:v>
                </c:pt>
                <c:pt idx="12682">
                  <c:v>106</c:v>
                </c:pt>
                <c:pt idx="12683">
                  <c:v>105</c:v>
                </c:pt>
                <c:pt idx="12684">
                  <c:v>107</c:v>
                </c:pt>
                <c:pt idx="12687">
                  <c:v>103</c:v>
                </c:pt>
                <c:pt idx="12688">
                  <c:v>102</c:v>
                </c:pt>
                <c:pt idx="12689">
                  <c:v>104</c:v>
                </c:pt>
                <c:pt idx="12690">
                  <c:v>105</c:v>
                </c:pt>
                <c:pt idx="12691">
                  <c:v>107</c:v>
                </c:pt>
                <c:pt idx="12694">
                  <c:v>106</c:v>
                </c:pt>
                <c:pt idx="12695">
                  <c:v>107</c:v>
                </c:pt>
                <c:pt idx="12696">
                  <c:v>108</c:v>
                </c:pt>
                <c:pt idx="12697">
                  <c:v>106</c:v>
                </c:pt>
                <c:pt idx="12698">
                  <c:v>105</c:v>
                </c:pt>
                <c:pt idx="12701">
                  <c:v>106</c:v>
                </c:pt>
                <c:pt idx="12702">
                  <c:v>104</c:v>
                </c:pt>
                <c:pt idx="12703">
                  <c:v>105</c:v>
                </c:pt>
                <c:pt idx="12704">
                  <c:v>107</c:v>
                </c:pt>
                <c:pt idx="12705">
                  <c:v>109.00000000000001</c:v>
                </c:pt>
                <c:pt idx="12708">
                  <c:v>110.00000000000001</c:v>
                </c:pt>
                <c:pt idx="12709">
                  <c:v>112.99999999999999</c:v>
                </c:pt>
                <c:pt idx="12710">
                  <c:v>110.99999999999999</c:v>
                </c:pt>
                <c:pt idx="12711">
                  <c:v>112.00000000000001</c:v>
                </c:pt>
                <c:pt idx="12712">
                  <c:v>111.00000000000001</c:v>
                </c:pt>
                <c:pt idx="12715">
                  <c:v>113.00000000000001</c:v>
                </c:pt>
                <c:pt idx="12716">
                  <c:v>116.00000000000001</c:v>
                </c:pt>
                <c:pt idx="12717">
                  <c:v>117</c:v>
                </c:pt>
                <c:pt idx="12719">
                  <c:v>144.00000000000003</c:v>
                </c:pt>
                <c:pt idx="12722">
                  <c:v>143.00000000000003</c:v>
                </c:pt>
                <c:pt idx="12723">
                  <c:v>139</c:v>
                </c:pt>
                <c:pt idx="12724">
                  <c:v>136</c:v>
                </c:pt>
                <c:pt idx="12725">
                  <c:v>134</c:v>
                </c:pt>
                <c:pt idx="12726">
                  <c:v>137</c:v>
                </c:pt>
                <c:pt idx="12729">
                  <c:v>137</c:v>
                </c:pt>
                <c:pt idx="12730">
                  <c:v>134</c:v>
                </c:pt>
                <c:pt idx="12731">
                  <c:v>142</c:v>
                </c:pt>
                <c:pt idx="12732">
                  <c:v>144</c:v>
                </c:pt>
                <c:pt idx="12733">
                  <c:v>149</c:v>
                </c:pt>
                <c:pt idx="12736">
                  <c:v>147</c:v>
                </c:pt>
                <c:pt idx="12737">
                  <c:v>146</c:v>
                </c:pt>
                <c:pt idx="12738">
                  <c:v>147</c:v>
                </c:pt>
                <c:pt idx="12739">
                  <c:v>146</c:v>
                </c:pt>
                <c:pt idx="12740">
                  <c:v>148</c:v>
                </c:pt>
                <c:pt idx="12743">
                  <c:v>151</c:v>
                </c:pt>
                <c:pt idx="12744">
                  <c:v>152</c:v>
                </c:pt>
                <c:pt idx="12745">
                  <c:v>159</c:v>
                </c:pt>
                <c:pt idx="12746">
                  <c:v>159</c:v>
                </c:pt>
                <c:pt idx="12747">
                  <c:v>161</c:v>
                </c:pt>
                <c:pt idx="12750">
                  <c:v>162</c:v>
                </c:pt>
                <c:pt idx="12751">
                  <c:v>162</c:v>
                </c:pt>
                <c:pt idx="12752">
                  <c:v>158</c:v>
                </c:pt>
                <c:pt idx="12753">
                  <c:v>159</c:v>
                </c:pt>
                <c:pt idx="12754">
                  <c:v>161</c:v>
                </c:pt>
                <c:pt idx="12757">
                  <c:v>170.00000000000003</c:v>
                </c:pt>
                <c:pt idx="12758">
                  <c:v>161</c:v>
                </c:pt>
                <c:pt idx="12759">
                  <c:v>166</c:v>
                </c:pt>
                <c:pt idx="12760">
                  <c:v>170</c:v>
                </c:pt>
                <c:pt idx="12761">
                  <c:v>172</c:v>
                </c:pt>
                <c:pt idx="12764">
                  <c:v>172.00000000000003</c:v>
                </c:pt>
                <c:pt idx="12765">
                  <c:v>168.00000000000003</c:v>
                </c:pt>
                <c:pt idx="12766">
                  <c:v>164</c:v>
                </c:pt>
                <c:pt idx="12767">
                  <c:v>156</c:v>
                </c:pt>
                <c:pt idx="12768">
                  <c:v>156.99999999999997</c:v>
                </c:pt>
                <c:pt idx="12771">
                  <c:v>160</c:v>
                </c:pt>
                <c:pt idx="12772">
                  <c:v>161</c:v>
                </c:pt>
                <c:pt idx="12773">
                  <c:v>160</c:v>
                </c:pt>
                <c:pt idx="12774">
                  <c:v>162</c:v>
                </c:pt>
                <c:pt idx="12778">
                  <c:v>158</c:v>
                </c:pt>
                <c:pt idx="12779">
                  <c:v>158</c:v>
                </c:pt>
                <c:pt idx="12780">
                  <c:v>158</c:v>
                </c:pt>
                <c:pt idx="12781">
                  <c:v>149</c:v>
                </c:pt>
                <c:pt idx="12785">
                  <c:v>148</c:v>
                </c:pt>
                <c:pt idx="12786">
                  <c:v>144</c:v>
                </c:pt>
                <c:pt idx="12787">
                  <c:v>143.00000000000003</c:v>
                </c:pt>
                <c:pt idx="12789">
                  <c:v>158</c:v>
                </c:pt>
                <c:pt idx="12792">
                  <c:v>159</c:v>
                </c:pt>
                <c:pt idx="12793">
                  <c:v>162</c:v>
                </c:pt>
                <c:pt idx="12794">
                  <c:v>159</c:v>
                </c:pt>
                <c:pt idx="12795">
                  <c:v>158</c:v>
                </c:pt>
                <c:pt idx="12796">
                  <c:v>157</c:v>
                </c:pt>
                <c:pt idx="12799">
                  <c:v>163</c:v>
                </c:pt>
                <c:pt idx="12800">
                  <c:v>167.00000000000003</c:v>
                </c:pt>
                <c:pt idx="12801">
                  <c:v>168</c:v>
                </c:pt>
                <c:pt idx="12802">
                  <c:v>174</c:v>
                </c:pt>
                <c:pt idx="12803">
                  <c:v>178</c:v>
                </c:pt>
                <c:pt idx="12806">
                  <c:v>173.00000000000003</c:v>
                </c:pt>
                <c:pt idx="12807">
                  <c:v>177</c:v>
                </c:pt>
                <c:pt idx="12808">
                  <c:v>192</c:v>
                </c:pt>
                <c:pt idx="12809">
                  <c:v>191</c:v>
                </c:pt>
                <c:pt idx="12810">
                  <c:v>192</c:v>
                </c:pt>
                <c:pt idx="12813">
                  <c:v>188</c:v>
                </c:pt>
                <c:pt idx="12814">
                  <c:v>191</c:v>
                </c:pt>
                <c:pt idx="12815">
                  <c:v>189</c:v>
                </c:pt>
                <c:pt idx="12816">
                  <c:v>186</c:v>
                </c:pt>
                <c:pt idx="12817">
                  <c:v>210</c:v>
                </c:pt>
                <c:pt idx="12820">
                  <c:v>218.00000000000003</c:v>
                </c:pt>
                <c:pt idx="12821">
                  <c:v>228.00000000000003</c:v>
                </c:pt>
                <c:pt idx="12822">
                  <c:v>229</c:v>
                </c:pt>
                <c:pt idx="12823">
                  <c:v>226.99999999999994</c:v>
                </c:pt>
                <c:pt idx="12824">
                  <c:v>239</c:v>
                </c:pt>
                <c:pt idx="12827">
                  <c:v>240.99999999999997</c:v>
                </c:pt>
                <c:pt idx="12828">
                  <c:v>243.99999999999994</c:v>
                </c:pt>
                <c:pt idx="12829">
                  <c:v>238</c:v>
                </c:pt>
                <c:pt idx="12830">
                  <c:v>236.00000000000003</c:v>
                </c:pt>
                <c:pt idx="12831">
                  <c:v>236</c:v>
                </c:pt>
                <c:pt idx="12834">
                  <c:v>232.00000000000003</c:v>
                </c:pt>
                <c:pt idx="12835">
                  <c:v>237</c:v>
                </c:pt>
                <c:pt idx="12836">
                  <c:v>238</c:v>
                </c:pt>
                <c:pt idx="12837">
                  <c:v>246.99999999999997</c:v>
                </c:pt>
                <c:pt idx="12838">
                  <c:v>236.00000000000003</c:v>
                </c:pt>
                <c:pt idx="12841">
                  <c:v>238.00000000000003</c:v>
                </c:pt>
                <c:pt idx="12842">
                  <c:v>234</c:v>
                </c:pt>
                <c:pt idx="12843">
                  <c:v>243.00000000000003</c:v>
                </c:pt>
                <c:pt idx="12844">
                  <c:v>237</c:v>
                </c:pt>
                <c:pt idx="12845">
                  <c:v>239</c:v>
                </c:pt>
                <c:pt idx="12849">
                  <c:v>228.00000000000003</c:v>
                </c:pt>
                <c:pt idx="12850">
                  <c:v>221</c:v>
                </c:pt>
                <c:pt idx="12851">
                  <c:v>223</c:v>
                </c:pt>
                <c:pt idx="12852">
                  <c:v>234.99999999999997</c:v>
                </c:pt>
                <c:pt idx="12855">
                  <c:v>235</c:v>
                </c:pt>
                <c:pt idx="12856">
                  <c:v>233</c:v>
                </c:pt>
                <c:pt idx="12857">
                  <c:v>227.99999999999997</c:v>
                </c:pt>
                <c:pt idx="12858">
                  <c:v>227</c:v>
                </c:pt>
                <c:pt idx="12859">
                  <c:v>225.99999999999997</c:v>
                </c:pt>
                <c:pt idx="12862">
                  <c:v>227</c:v>
                </c:pt>
                <c:pt idx="12863">
                  <c:v>225</c:v>
                </c:pt>
                <c:pt idx="12864">
                  <c:v>225.99999999999997</c:v>
                </c:pt>
                <c:pt idx="12865">
                  <c:v>227</c:v>
                </c:pt>
                <c:pt idx="12870">
                  <c:v>225</c:v>
                </c:pt>
                <c:pt idx="12871">
                  <c:v>221</c:v>
                </c:pt>
                <c:pt idx="12872">
                  <c:v>210</c:v>
                </c:pt>
                <c:pt idx="12873">
                  <c:v>206</c:v>
                </c:pt>
                <c:pt idx="12876">
                  <c:v>211.00000000000003</c:v>
                </c:pt>
                <c:pt idx="12877">
                  <c:v>209</c:v>
                </c:pt>
                <c:pt idx="12878">
                  <c:v>208</c:v>
                </c:pt>
                <c:pt idx="12879">
                  <c:v>212</c:v>
                </c:pt>
                <c:pt idx="12880">
                  <c:v>215.99999999999997</c:v>
                </c:pt>
                <c:pt idx="12883">
                  <c:v>206.99999999999997</c:v>
                </c:pt>
                <c:pt idx="12884">
                  <c:v>205.00000000000003</c:v>
                </c:pt>
                <c:pt idx="12885">
                  <c:v>204</c:v>
                </c:pt>
                <c:pt idx="12886">
                  <c:v>212</c:v>
                </c:pt>
                <c:pt idx="12891">
                  <c:v>204.99999999999997</c:v>
                </c:pt>
                <c:pt idx="12892">
                  <c:v>200</c:v>
                </c:pt>
                <c:pt idx="12893">
                  <c:v>201.00000000000003</c:v>
                </c:pt>
                <c:pt idx="12898">
                  <c:v>225</c:v>
                </c:pt>
                <c:pt idx="12899">
                  <c:v>227</c:v>
                </c:pt>
                <c:pt idx="12900">
                  <c:v>220.00000000000003</c:v>
                </c:pt>
                <c:pt idx="12901">
                  <c:v>251.00000000000003</c:v>
                </c:pt>
                <c:pt idx="12905">
                  <c:v>243.00000000000003</c:v>
                </c:pt>
                <c:pt idx="12906">
                  <c:v>244</c:v>
                </c:pt>
                <c:pt idx="12907">
                  <c:v>241</c:v>
                </c:pt>
                <c:pt idx="12908">
                  <c:v>243.99999999999994</c:v>
                </c:pt>
                <c:pt idx="12911">
                  <c:v>254</c:v>
                </c:pt>
                <c:pt idx="12912">
                  <c:v>254</c:v>
                </c:pt>
                <c:pt idx="12914">
                  <c:v>246.99999999999997</c:v>
                </c:pt>
                <c:pt idx="12915">
                  <c:v>248.99999999999997</c:v>
                </c:pt>
                <c:pt idx="12918">
                  <c:v>259</c:v>
                </c:pt>
                <c:pt idx="12919">
                  <c:v>257</c:v>
                </c:pt>
                <c:pt idx="12920">
                  <c:v>252.00000000000006</c:v>
                </c:pt>
                <c:pt idx="12921">
                  <c:v>258</c:v>
                </c:pt>
                <c:pt idx="12922">
                  <c:v>262</c:v>
                </c:pt>
                <c:pt idx="12925">
                  <c:v>277</c:v>
                </c:pt>
                <c:pt idx="12926">
                  <c:v>270</c:v>
                </c:pt>
                <c:pt idx="12928">
                  <c:v>259.99999999999994</c:v>
                </c:pt>
                <c:pt idx="12929">
                  <c:v>250.99999999999997</c:v>
                </c:pt>
                <c:pt idx="12932">
                  <c:v>259</c:v>
                </c:pt>
                <c:pt idx="12933">
                  <c:v>253.00000000000003</c:v>
                </c:pt>
                <c:pt idx="12934">
                  <c:v>242.99999999999997</c:v>
                </c:pt>
                <c:pt idx="12935">
                  <c:v>250.99999999999997</c:v>
                </c:pt>
                <c:pt idx="12936">
                  <c:v>249.00000000000003</c:v>
                </c:pt>
                <c:pt idx="12940">
                  <c:v>250.99999999999997</c:v>
                </c:pt>
                <c:pt idx="12941">
                  <c:v>254</c:v>
                </c:pt>
                <c:pt idx="12942">
                  <c:v>261</c:v>
                </c:pt>
                <c:pt idx="12943">
                  <c:v>295</c:v>
                </c:pt>
                <c:pt idx="12947">
                  <c:v>310</c:v>
                </c:pt>
                <c:pt idx="12948">
                  <c:v>250.99999999999997</c:v>
                </c:pt>
                <c:pt idx="12949">
                  <c:v>254</c:v>
                </c:pt>
                <c:pt idx="12950">
                  <c:v>235</c:v>
                </c:pt>
                <c:pt idx="12953">
                  <c:v>231</c:v>
                </c:pt>
                <c:pt idx="12954">
                  <c:v>213</c:v>
                </c:pt>
                <c:pt idx="12955">
                  <c:v>221</c:v>
                </c:pt>
                <c:pt idx="12956">
                  <c:v>230.00000000000003</c:v>
                </c:pt>
                <c:pt idx="12957">
                  <c:v>237</c:v>
                </c:pt>
                <c:pt idx="12960">
                  <c:v>238</c:v>
                </c:pt>
                <c:pt idx="12961">
                  <c:v>224.00000000000003</c:v>
                </c:pt>
                <c:pt idx="12962">
                  <c:v>223.99999999999997</c:v>
                </c:pt>
                <c:pt idx="12963">
                  <c:v>221</c:v>
                </c:pt>
                <c:pt idx="12964">
                  <c:v>217.00000000000003</c:v>
                </c:pt>
                <c:pt idx="12967">
                  <c:v>220.00000000000003</c:v>
                </c:pt>
                <c:pt idx="12968">
                  <c:v>215</c:v>
                </c:pt>
                <c:pt idx="12969">
                  <c:v>211</c:v>
                </c:pt>
                <c:pt idx="12970">
                  <c:v>228.00000000000003</c:v>
                </c:pt>
                <c:pt idx="12971">
                  <c:v>217</c:v>
                </c:pt>
                <c:pt idx="12974">
                  <c:v>238</c:v>
                </c:pt>
                <c:pt idx="12975">
                  <c:v>234</c:v>
                </c:pt>
                <c:pt idx="12976">
                  <c:v>228.00000000000003</c:v>
                </c:pt>
                <c:pt idx="12977">
                  <c:v>231</c:v>
                </c:pt>
                <c:pt idx="12978">
                  <c:v>236.00000000000003</c:v>
                </c:pt>
                <c:pt idx="12981">
                  <c:v>235</c:v>
                </c:pt>
                <c:pt idx="12982">
                  <c:v>217</c:v>
                </c:pt>
                <c:pt idx="12983">
                  <c:v>216</c:v>
                </c:pt>
                <c:pt idx="12984">
                  <c:v>239</c:v>
                </c:pt>
                <c:pt idx="12985">
                  <c:v>223</c:v>
                </c:pt>
                <c:pt idx="12988">
                  <c:v>200.99999999999997</c:v>
                </c:pt>
                <c:pt idx="12989">
                  <c:v>208</c:v>
                </c:pt>
                <c:pt idx="12990">
                  <c:v>213</c:v>
                </c:pt>
                <c:pt idx="12991">
                  <c:v>201.99999999999994</c:v>
                </c:pt>
                <c:pt idx="12992">
                  <c:v>213.99999999999997</c:v>
                </c:pt>
                <c:pt idx="12995">
                  <c:v>207.00000000000003</c:v>
                </c:pt>
                <c:pt idx="12996">
                  <c:v>212</c:v>
                </c:pt>
                <c:pt idx="12997">
                  <c:v>221</c:v>
                </c:pt>
                <c:pt idx="12998">
                  <c:v>210</c:v>
                </c:pt>
                <c:pt idx="12999">
                  <c:v>215</c:v>
                </c:pt>
                <c:pt idx="13002">
                  <c:v>222.00000000000003</c:v>
                </c:pt>
                <c:pt idx="13003">
                  <c:v>219</c:v>
                </c:pt>
                <c:pt idx="13004">
                  <c:v>231</c:v>
                </c:pt>
                <c:pt idx="13005">
                  <c:v>227</c:v>
                </c:pt>
                <c:pt idx="13006">
                  <c:v>225.99999999999997</c:v>
                </c:pt>
                <c:pt idx="13010">
                  <c:v>233</c:v>
                </c:pt>
                <c:pt idx="13011">
                  <c:v>238</c:v>
                </c:pt>
                <c:pt idx="13012">
                  <c:v>245.00000000000003</c:v>
                </c:pt>
                <c:pt idx="13013">
                  <c:v>248.00000000000006</c:v>
                </c:pt>
                <c:pt idx="13016">
                  <c:v>246</c:v>
                </c:pt>
                <c:pt idx="13017">
                  <c:v>254.99999999999997</c:v>
                </c:pt>
                <c:pt idx="13018">
                  <c:v>261.00000000000006</c:v>
                </c:pt>
                <c:pt idx="13019">
                  <c:v>261</c:v>
                </c:pt>
                <c:pt idx="13020">
                  <c:v>258</c:v>
                </c:pt>
                <c:pt idx="13023">
                  <c:v>253.00000000000003</c:v>
                </c:pt>
                <c:pt idx="13024">
                  <c:v>251.00000000000003</c:v>
                </c:pt>
                <c:pt idx="13025">
                  <c:v>257</c:v>
                </c:pt>
                <c:pt idx="13026">
                  <c:v>261</c:v>
                </c:pt>
                <c:pt idx="13027">
                  <c:v>268.99999999999994</c:v>
                </c:pt>
                <c:pt idx="13030">
                  <c:v>270</c:v>
                </c:pt>
                <c:pt idx="13031">
                  <c:v>264.00000000000006</c:v>
                </c:pt>
                <c:pt idx="13032">
                  <c:v>255.99999999999997</c:v>
                </c:pt>
                <c:pt idx="13033">
                  <c:v>259</c:v>
                </c:pt>
                <c:pt idx="13034">
                  <c:v>251.99999999999994</c:v>
                </c:pt>
                <c:pt idx="13037">
                  <c:v>257</c:v>
                </c:pt>
                <c:pt idx="13038">
                  <c:v>254</c:v>
                </c:pt>
                <c:pt idx="13039">
                  <c:v>260.00000000000006</c:v>
                </c:pt>
                <c:pt idx="13040">
                  <c:v>251.99999999999994</c:v>
                </c:pt>
                <c:pt idx="13041">
                  <c:v>255.00000000000003</c:v>
                </c:pt>
                <c:pt idx="13045">
                  <c:v>257</c:v>
                </c:pt>
                <c:pt idx="13046">
                  <c:v>257</c:v>
                </c:pt>
                <c:pt idx="13047">
                  <c:v>257</c:v>
                </c:pt>
                <c:pt idx="13048">
                  <c:v>264</c:v>
                </c:pt>
                <c:pt idx="13051">
                  <c:v>262</c:v>
                </c:pt>
                <c:pt idx="13052">
                  <c:v>265.99999999999994</c:v>
                </c:pt>
                <c:pt idx="13053">
                  <c:v>276</c:v>
                </c:pt>
                <c:pt idx="13054">
                  <c:v>267</c:v>
                </c:pt>
                <c:pt idx="13055">
                  <c:v>274</c:v>
                </c:pt>
                <c:pt idx="13058">
                  <c:v>278</c:v>
                </c:pt>
                <c:pt idx="13059">
                  <c:v>276</c:v>
                </c:pt>
                <c:pt idx="13060">
                  <c:v>276</c:v>
                </c:pt>
                <c:pt idx="13061">
                  <c:v>273.00000000000006</c:v>
                </c:pt>
                <c:pt idx="13062">
                  <c:v>262</c:v>
                </c:pt>
                <c:pt idx="13065">
                  <c:v>277</c:v>
                </c:pt>
                <c:pt idx="13066">
                  <c:v>276</c:v>
                </c:pt>
                <c:pt idx="13067">
                  <c:v>268.99999999999994</c:v>
                </c:pt>
                <c:pt idx="13068">
                  <c:v>259.99999999999994</c:v>
                </c:pt>
                <c:pt idx="13069">
                  <c:v>259.99999999999994</c:v>
                </c:pt>
                <c:pt idx="13072">
                  <c:v>272</c:v>
                </c:pt>
                <c:pt idx="13073">
                  <c:v>270</c:v>
                </c:pt>
                <c:pt idx="13074">
                  <c:v>269.00000000000006</c:v>
                </c:pt>
                <c:pt idx="13075">
                  <c:v>261</c:v>
                </c:pt>
                <c:pt idx="13076">
                  <c:v>260</c:v>
                </c:pt>
                <c:pt idx="13079">
                  <c:v>254.00000000000006</c:v>
                </c:pt>
                <c:pt idx="13080">
                  <c:v>252.00000000000006</c:v>
                </c:pt>
                <c:pt idx="13081">
                  <c:v>258</c:v>
                </c:pt>
                <c:pt idx="13082">
                  <c:v>255.00000000000003</c:v>
                </c:pt>
                <c:pt idx="13086">
                  <c:v>248.99999999999997</c:v>
                </c:pt>
                <c:pt idx="13087">
                  <c:v>248.99999999999997</c:v>
                </c:pt>
                <c:pt idx="13088">
                  <c:v>244.99999999999997</c:v>
                </c:pt>
                <c:pt idx="13089">
                  <c:v>247.00000000000003</c:v>
                </c:pt>
                <c:pt idx="13090">
                  <c:v>246</c:v>
                </c:pt>
                <c:pt idx="13093">
                  <c:v>246</c:v>
                </c:pt>
                <c:pt idx="13094">
                  <c:v>242</c:v>
                </c:pt>
                <c:pt idx="13095">
                  <c:v>246</c:v>
                </c:pt>
                <c:pt idx="13096">
                  <c:v>249.99999999999994</c:v>
                </c:pt>
                <c:pt idx="13097">
                  <c:v>252</c:v>
                </c:pt>
                <c:pt idx="13100">
                  <c:v>227.00000000000006</c:v>
                </c:pt>
                <c:pt idx="13101">
                  <c:v>222.00000000000003</c:v>
                </c:pt>
                <c:pt idx="13102">
                  <c:v>219</c:v>
                </c:pt>
                <c:pt idx="13103">
                  <c:v>231</c:v>
                </c:pt>
                <c:pt idx="13104">
                  <c:v>225.00000000000006</c:v>
                </c:pt>
                <c:pt idx="13107">
                  <c:v>225.00000000000006</c:v>
                </c:pt>
                <c:pt idx="13108">
                  <c:v>228.00000000000003</c:v>
                </c:pt>
                <c:pt idx="13109">
                  <c:v>224.00000000000003</c:v>
                </c:pt>
                <c:pt idx="13110">
                  <c:v>224.00000000000003</c:v>
                </c:pt>
                <c:pt idx="13111">
                  <c:v>221</c:v>
                </c:pt>
                <c:pt idx="13114">
                  <c:v>227.00000000000006</c:v>
                </c:pt>
                <c:pt idx="13115">
                  <c:v>222.99999999999994</c:v>
                </c:pt>
                <c:pt idx="13116">
                  <c:v>225.00000000000006</c:v>
                </c:pt>
                <c:pt idx="13117">
                  <c:v>214</c:v>
                </c:pt>
                <c:pt idx="13118">
                  <c:v>207.00000000000003</c:v>
                </c:pt>
                <c:pt idx="13121">
                  <c:v>210</c:v>
                </c:pt>
                <c:pt idx="13122">
                  <c:v>196</c:v>
                </c:pt>
                <c:pt idx="13123">
                  <c:v>191</c:v>
                </c:pt>
                <c:pt idx="13124">
                  <c:v>195.99999999999997</c:v>
                </c:pt>
                <c:pt idx="13125">
                  <c:v>212</c:v>
                </c:pt>
                <c:pt idx="13128">
                  <c:v>209</c:v>
                </c:pt>
                <c:pt idx="13129">
                  <c:v>211.99999999999997</c:v>
                </c:pt>
                <c:pt idx="13130">
                  <c:v>211.00000000000003</c:v>
                </c:pt>
                <c:pt idx="13131">
                  <c:v>204.99999999999997</c:v>
                </c:pt>
                <c:pt idx="13132">
                  <c:v>223</c:v>
                </c:pt>
                <c:pt idx="13135">
                  <c:v>218.00000000000003</c:v>
                </c:pt>
                <c:pt idx="13136">
                  <c:v>219.99999999999997</c:v>
                </c:pt>
                <c:pt idx="13137">
                  <c:v>220.00000000000003</c:v>
                </c:pt>
                <c:pt idx="13138">
                  <c:v>223</c:v>
                </c:pt>
                <c:pt idx="13139">
                  <c:v>221.99999999999997</c:v>
                </c:pt>
                <c:pt idx="13143">
                  <c:v>221.99999999999997</c:v>
                </c:pt>
                <c:pt idx="13144">
                  <c:v>219.99999999999997</c:v>
                </c:pt>
                <c:pt idx="13145">
                  <c:v>215.99999999999997</c:v>
                </c:pt>
                <c:pt idx="13146">
                  <c:v>213</c:v>
                </c:pt>
                <c:pt idx="13149">
                  <c:v>226.00000000000003</c:v>
                </c:pt>
                <c:pt idx="13150">
                  <c:v>229.99999999999997</c:v>
                </c:pt>
                <c:pt idx="13151">
                  <c:v>223.00000000000006</c:v>
                </c:pt>
                <c:pt idx="13152">
                  <c:v>215.00000000000003</c:v>
                </c:pt>
                <c:pt idx="13156">
                  <c:v>222.00000000000003</c:v>
                </c:pt>
                <c:pt idx="13157">
                  <c:v>213.00000000000003</c:v>
                </c:pt>
                <c:pt idx="13158">
                  <c:v>198</c:v>
                </c:pt>
                <c:pt idx="13159">
                  <c:v>190.99999999999997</c:v>
                </c:pt>
                <c:pt idx="13160">
                  <c:v>194</c:v>
                </c:pt>
                <c:pt idx="13163">
                  <c:v>205.99999999999997</c:v>
                </c:pt>
                <c:pt idx="13164">
                  <c:v>198</c:v>
                </c:pt>
                <c:pt idx="13165">
                  <c:v>196.99999999999997</c:v>
                </c:pt>
                <c:pt idx="13166">
                  <c:v>201.00000000000003</c:v>
                </c:pt>
                <c:pt idx="13167">
                  <c:v>200</c:v>
                </c:pt>
                <c:pt idx="13170">
                  <c:v>201.00000000000003</c:v>
                </c:pt>
                <c:pt idx="13171">
                  <c:v>213</c:v>
                </c:pt>
                <c:pt idx="13172">
                  <c:v>206.99999999999997</c:v>
                </c:pt>
                <c:pt idx="13173">
                  <c:v>202</c:v>
                </c:pt>
                <c:pt idx="13177">
                  <c:v>199.00000000000003</c:v>
                </c:pt>
                <c:pt idx="13178">
                  <c:v>200</c:v>
                </c:pt>
                <c:pt idx="13179">
                  <c:v>204</c:v>
                </c:pt>
                <c:pt idx="13180">
                  <c:v>200</c:v>
                </c:pt>
                <c:pt idx="13181">
                  <c:v>179</c:v>
                </c:pt>
                <c:pt idx="13184">
                  <c:v>185</c:v>
                </c:pt>
                <c:pt idx="13185">
                  <c:v>187</c:v>
                </c:pt>
                <c:pt idx="13186">
                  <c:v>188.00000000000003</c:v>
                </c:pt>
                <c:pt idx="13187">
                  <c:v>186.00000000000003</c:v>
                </c:pt>
                <c:pt idx="13188">
                  <c:v>185</c:v>
                </c:pt>
                <c:pt idx="13191">
                  <c:v>185</c:v>
                </c:pt>
                <c:pt idx="13192">
                  <c:v>181</c:v>
                </c:pt>
                <c:pt idx="13193">
                  <c:v>180.99999999999997</c:v>
                </c:pt>
                <c:pt idx="13194">
                  <c:v>179.99999999999994</c:v>
                </c:pt>
                <c:pt idx="13195">
                  <c:v>180.99999999999997</c:v>
                </c:pt>
                <c:pt idx="13198">
                  <c:v>189</c:v>
                </c:pt>
                <c:pt idx="13199">
                  <c:v>187</c:v>
                </c:pt>
                <c:pt idx="13200">
                  <c:v>190.00000000000003</c:v>
                </c:pt>
                <c:pt idx="13201">
                  <c:v>192.00000000000003</c:v>
                </c:pt>
                <c:pt idx="13202">
                  <c:v>184.99999999999997</c:v>
                </c:pt>
                <c:pt idx="13206">
                  <c:v>182.99999999999997</c:v>
                </c:pt>
                <c:pt idx="13207">
                  <c:v>175</c:v>
                </c:pt>
                <c:pt idx="13208">
                  <c:v>174.00000000000003</c:v>
                </c:pt>
                <c:pt idx="13209">
                  <c:v>179</c:v>
                </c:pt>
                <c:pt idx="13212">
                  <c:v>174.00000000000003</c:v>
                </c:pt>
                <c:pt idx="13213">
                  <c:v>179.99999999999997</c:v>
                </c:pt>
                <c:pt idx="13214">
                  <c:v>180.00000000000003</c:v>
                </c:pt>
                <c:pt idx="13215">
                  <c:v>176.00000000000003</c:v>
                </c:pt>
                <c:pt idx="13216">
                  <c:v>182.00000000000003</c:v>
                </c:pt>
                <c:pt idx="13219">
                  <c:v>198.99999999999997</c:v>
                </c:pt>
                <c:pt idx="13220">
                  <c:v>195.00000000000003</c:v>
                </c:pt>
                <c:pt idx="13221">
                  <c:v>194.99999999999997</c:v>
                </c:pt>
                <c:pt idx="13222">
                  <c:v>197.99999999999994</c:v>
                </c:pt>
                <c:pt idx="13223">
                  <c:v>195.00000000000003</c:v>
                </c:pt>
                <c:pt idx="13226">
                  <c:v>210</c:v>
                </c:pt>
                <c:pt idx="13227">
                  <c:v>196.00000000000003</c:v>
                </c:pt>
                <c:pt idx="13228">
                  <c:v>194.00000000000003</c:v>
                </c:pt>
                <c:pt idx="13229">
                  <c:v>193.00000000000003</c:v>
                </c:pt>
                <c:pt idx="13230">
                  <c:v>202.99999999999997</c:v>
                </c:pt>
                <c:pt idx="13233">
                  <c:v>190.99999999999997</c:v>
                </c:pt>
                <c:pt idx="13234">
                  <c:v>187.00000000000006</c:v>
                </c:pt>
                <c:pt idx="13235">
                  <c:v>188</c:v>
                </c:pt>
                <c:pt idx="13236">
                  <c:v>191.00000000000006</c:v>
                </c:pt>
                <c:pt idx="13237">
                  <c:v>192.00000000000003</c:v>
                </c:pt>
                <c:pt idx="13240">
                  <c:v>190</c:v>
                </c:pt>
                <c:pt idx="13241">
                  <c:v>189.00000000000006</c:v>
                </c:pt>
                <c:pt idx="13242">
                  <c:v>188</c:v>
                </c:pt>
                <c:pt idx="13243">
                  <c:v>192.99999999999997</c:v>
                </c:pt>
                <c:pt idx="13248">
                  <c:v>191</c:v>
                </c:pt>
                <c:pt idx="13249">
                  <c:v>189</c:v>
                </c:pt>
                <c:pt idx="13250">
                  <c:v>187.99999999999994</c:v>
                </c:pt>
                <c:pt idx="13255">
                  <c:v>188</c:v>
                </c:pt>
                <c:pt idx="13256">
                  <c:v>178.99999999999997</c:v>
                </c:pt>
                <c:pt idx="13257">
                  <c:v>182.99999999999997</c:v>
                </c:pt>
                <c:pt idx="13261">
                  <c:v>180.99999999999997</c:v>
                </c:pt>
                <c:pt idx="13262">
                  <c:v>181.99999999999994</c:v>
                </c:pt>
                <c:pt idx="13263">
                  <c:v>188</c:v>
                </c:pt>
                <c:pt idx="13264">
                  <c:v>180.00000000000003</c:v>
                </c:pt>
                <c:pt idx="13265">
                  <c:v>189</c:v>
                </c:pt>
                <c:pt idx="13269">
                  <c:v>187.00000000000006</c:v>
                </c:pt>
                <c:pt idx="13270">
                  <c:v>184</c:v>
                </c:pt>
                <c:pt idx="13271">
                  <c:v>186.00000000000003</c:v>
                </c:pt>
                <c:pt idx="13272">
                  <c:v>184.99999999999997</c:v>
                </c:pt>
                <c:pt idx="13275">
                  <c:v>173</c:v>
                </c:pt>
                <c:pt idx="13276">
                  <c:v>176.99999999999994</c:v>
                </c:pt>
                <c:pt idx="13277">
                  <c:v>175.99999999999997</c:v>
                </c:pt>
                <c:pt idx="13278">
                  <c:v>174.00000000000003</c:v>
                </c:pt>
                <c:pt idx="13279">
                  <c:v>175</c:v>
                </c:pt>
                <c:pt idx="13282">
                  <c:v>170.00000000000003</c:v>
                </c:pt>
                <c:pt idx="13283">
                  <c:v>169.99999999999997</c:v>
                </c:pt>
                <c:pt idx="13284">
                  <c:v>164</c:v>
                </c:pt>
                <c:pt idx="13285">
                  <c:v>160</c:v>
                </c:pt>
                <c:pt idx="13286">
                  <c:v>159</c:v>
                </c:pt>
                <c:pt idx="13289">
                  <c:v>141</c:v>
                </c:pt>
                <c:pt idx="13290">
                  <c:v>141</c:v>
                </c:pt>
              </c:numCache>
            </c:numRef>
          </c:val>
          <c:smooth val="0"/>
          <c:extLst>
            <c:ext xmlns:c16="http://schemas.microsoft.com/office/drawing/2014/chart" uri="{C3380CC4-5D6E-409C-BE32-E72D297353CC}">
              <c16:uniqueId val="{00000005-0F72-43A0-9D6F-809FAB720C95}"/>
            </c:ext>
          </c:extLst>
        </c:ser>
        <c:dLbls>
          <c:showLegendKey val="0"/>
          <c:showVal val="0"/>
          <c:showCatName val="0"/>
          <c:showSerName val="0"/>
          <c:showPercent val="0"/>
          <c:showBubbleSize val="0"/>
        </c:dLbls>
        <c:smooth val="0"/>
        <c:axId val="2118791784"/>
        <c:axId val="2140495176"/>
      </c:lineChart>
      <c:dateAx>
        <c:axId val="2118791784"/>
        <c:scaling>
          <c:orientation val="minMax"/>
          <c:min val="44203"/>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max val="320"/>
          <c:min val="0"/>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50"/>
      </c:valAx>
    </c:plotArea>
    <c:legend>
      <c:legendPos val="b"/>
      <c:layout>
        <c:manualLayout>
          <c:xMode val="edge"/>
          <c:yMode val="edge"/>
          <c:x val="0.39807544645154652"/>
          <c:y val="0.95335355460340199"/>
          <c:w val="0.20646348618187432"/>
          <c:h val="4.6646445396598159E-2"/>
        </c:manualLayout>
      </c:layout>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txPr>
    <a:bodyPr/>
    <a:lstStyle/>
    <a:p>
      <a:pPr>
        <a:defRPr sz="900">
          <a:solidFill/>
          <a:latin typeface="Ubuntu Condensed"/>
        </a:defRPr>
      </a:pPr>
      <a:endParaRPr lang="en-US"/>
    </a:p>
  </c:tx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1513091145560746E-2"/>
          <c:y val="7.7476230335028887E-2"/>
          <c:w val="0.92661005795604801"/>
          <c:h val="0.67866909897975636"/>
        </c:manualLayout>
      </c:layout>
      <c:scatterChart>
        <c:scatterStyle val="lineMarker"/>
        <c:varyColors val="0"/>
        <c:ser>
          <c:idx val="0"/>
          <c:order val="0"/>
          <c:tx>
            <c:strRef>
              <c:f>'Line (Scatter)'!$B$1</c:f>
              <c:strCache>
                <c:ptCount val="1"/>
                <c:pt idx="0">
                  <c:v>US High Yield Index Option-Adjusted Spread</c:v>
                </c:pt>
              </c:strCache>
            </c:strRef>
          </c:tx>
          <c:spPr>
            <a:ln w="19050">
              <a:solidFill>
                <a:schemeClr val="accent1"/>
              </a:solidFill>
            </a:ln>
          </c:spPr>
          <c:marker>
            <c:symbol val="none"/>
          </c:marker>
          <c:dLbls>
            <c:dLbl>
              <c:idx val="6150"/>
              <c:layout>
                <c:manualLayout>
                  <c:x val="0"/>
                  <c:y val="4.088596999549288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511B-48F5-9FC9-71502F57CE6D}"/>
                </c:ext>
              </c:extLst>
            </c:dLbl>
            <c:spPr>
              <a:noFill/>
              <a:ln>
                <a:solidFill>
                  <a:schemeClr val="tx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(Scatter)'!$A$11:$A$6162</c:f>
              <c:numCache>
                <c:formatCode>m/d/yyyy</c:formatCode>
                <c:ptCount val="6152"/>
                <c:pt idx="0">
                  <c:v>36538</c:v>
                </c:pt>
                <c:pt idx="1">
                  <c:v>36539</c:v>
                </c:pt>
                <c:pt idx="2">
                  <c:v>36542</c:v>
                </c:pt>
                <c:pt idx="3">
                  <c:v>36543</c:v>
                </c:pt>
                <c:pt idx="4">
                  <c:v>36544</c:v>
                </c:pt>
                <c:pt idx="5">
                  <c:v>36545</c:v>
                </c:pt>
                <c:pt idx="6">
                  <c:v>36546</c:v>
                </c:pt>
                <c:pt idx="7">
                  <c:v>36549</c:v>
                </c:pt>
                <c:pt idx="8">
                  <c:v>36550</c:v>
                </c:pt>
                <c:pt idx="9">
                  <c:v>36551</c:v>
                </c:pt>
                <c:pt idx="10">
                  <c:v>36552</c:v>
                </c:pt>
                <c:pt idx="11">
                  <c:v>36553</c:v>
                </c:pt>
                <c:pt idx="12">
                  <c:v>36556</c:v>
                </c:pt>
                <c:pt idx="13">
                  <c:v>36557</c:v>
                </c:pt>
                <c:pt idx="14">
                  <c:v>36558</c:v>
                </c:pt>
                <c:pt idx="15">
                  <c:v>36559</c:v>
                </c:pt>
                <c:pt idx="16">
                  <c:v>36560</c:v>
                </c:pt>
                <c:pt idx="17">
                  <c:v>36563</c:v>
                </c:pt>
                <c:pt idx="18">
                  <c:v>36564</c:v>
                </c:pt>
                <c:pt idx="19">
                  <c:v>36565</c:v>
                </c:pt>
                <c:pt idx="20">
                  <c:v>36566</c:v>
                </c:pt>
                <c:pt idx="21">
                  <c:v>36567</c:v>
                </c:pt>
                <c:pt idx="22">
                  <c:v>36570</c:v>
                </c:pt>
                <c:pt idx="23">
                  <c:v>36571</c:v>
                </c:pt>
                <c:pt idx="24">
                  <c:v>36572</c:v>
                </c:pt>
                <c:pt idx="25">
                  <c:v>36573</c:v>
                </c:pt>
                <c:pt idx="26">
                  <c:v>36574</c:v>
                </c:pt>
                <c:pt idx="27">
                  <c:v>36577</c:v>
                </c:pt>
                <c:pt idx="28">
                  <c:v>36578</c:v>
                </c:pt>
                <c:pt idx="29">
                  <c:v>36579</c:v>
                </c:pt>
                <c:pt idx="30">
                  <c:v>36580</c:v>
                </c:pt>
                <c:pt idx="31">
                  <c:v>36581</c:v>
                </c:pt>
                <c:pt idx="32">
                  <c:v>36584</c:v>
                </c:pt>
                <c:pt idx="33">
                  <c:v>36585</c:v>
                </c:pt>
                <c:pt idx="34">
                  <c:v>36586</c:v>
                </c:pt>
                <c:pt idx="35">
                  <c:v>36587</c:v>
                </c:pt>
                <c:pt idx="36">
                  <c:v>36588</c:v>
                </c:pt>
                <c:pt idx="37">
                  <c:v>36591</c:v>
                </c:pt>
                <c:pt idx="38">
                  <c:v>36592</c:v>
                </c:pt>
                <c:pt idx="39">
                  <c:v>36593</c:v>
                </c:pt>
                <c:pt idx="40">
                  <c:v>36594</c:v>
                </c:pt>
                <c:pt idx="41">
                  <c:v>36595</c:v>
                </c:pt>
                <c:pt idx="42">
                  <c:v>36598</c:v>
                </c:pt>
                <c:pt idx="43">
                  <c:v>36599</c:v>
                </c:pt>
                <c:pt idx="44">
                  <c:v>36600</c:v>
                </c:pt>
                <c:pt idx="45">
                  <c:v>36601</c:v>
                </c:pt>
                <c:pt idx="46">
                  <c:v>36602</c:v>
                </c:pt>
                <c:pt idx="47">
                  <c:v>36605</c:v>
                </c:pt>
                <c:pt idx="48">
                  <c:v>36606</c:v>
                </c:pt>
                <c:pt idx="49">
                  <c:v>36607</c:v>
                </c:pt>
                <c:pt idx="50">
                  <c:v>36608</c:v>
                </c:pt>
                <c:pt idx="51">
                  <c:v>36609</c:v>
                </c:pt>
                <c:pt idx="52">
                  <c:v>36612</c:v>
                </c:pt>
                <c:pt idx="53">
                  <c:v>36613</c:v>
                </c:pt>
                <c:pt idx="54">
                  <c:v>36614</c:v>
                </c:pt>
                <c:pt idx="55">
                  <c:v>36615</c:v>
                </c:pt>
                <c:pt idx="56">
                  <c:v>36616</c:v>
                </c:pt>
                <c:pt idx="57">
                  <c:v>36619</c:v>
                </c:pt>
                <c:pt idx="58">
                  <c:v>36620</c:v>
                </c:pt>
                <c:pt idx="59">
                  <c:v>36621</c:v>
                </c:pt>
                <c:pt idx="60">
                  <c:v>36622</c:v>
                </c:pt>
                <c:pt idx="61">
                  <c:v>36623</c:v>
                </c:pt>
                <c:pt idx="62">
                  <c:v>36626</c:v>
                </c:pt>
                <c:pt idx="63">
                  <c:v>36627</c:v>
                </c:pt>
                <c:pt idx="64">
                  <c:v>36628</c:v>
                </c:pt>
                <c:pt idx="65">
                  <c:v>36629</c:v>
                </c:pt>
                <c:pt idx="66">
                  <c:v>36630</c:v>
                </c:pt>
                <c:pt idx="67">
                  <c:v>36633</c:v>
                </c:pt>
                <c:pt idx="68">
                  <c:v>36634</c:v>
                </c:pt>
                <c:pt idx="69">
                  <c:v>36635</c:v>
                </c:pt>
                <c:pt idx="70">
                  <c:v>36636</c:v>
                </c:pt>
                <c:pt idx="71">
                  <c:v>36637</c:v>
                </c:pt>
                <c:pt idx="72">
                  <c:v>36640</c:v>
                </c:pt>
                <c:pt idx="73">
                  <c:v>36641</c:v>
                </c:pt>
                <c:pt idx="74">
                  <c:v>36642</c:v>
                </c:pt>
                <c:pt idx="75">
                  <c:v>36643</c:v>
                </c:pt>
                <c:pt idx="76">
                  <c:v>36644</c:v>
                </c:pt>
                <c:pt idx="77">
                  <c:v>36646</c:v>
                </c:pt>
                <c:pt idx="78">
                  <c:v>36647</c:v>
                </c:pt>
                <c:pt idx="79">
                  <c:v>36648</c:v>
                </c:pt>
                <c:pt idx="80">
                  <c:v>36649</c:v>
                </c:pt>
                <c:pt idx="81">
                  <c:v>36650</c:v>
                </c:pt>
                <c:pt idx="82">
                  <c:v>36651</c:v>
                </c:pt>
                <c:pt idx="83">
                  <c:v>36654</c:v>
                </c:pt>
                <c:pt idx="84">
                  <c:v>36655</c:v>
                </c:pt>
                <c:pt idx="85">
                  <c:v>36656</c:v>
                </c:pt>
                <c:pt idx="86">
                  <c:v>36657</c:v>
                </c:pt>
                <c:pt idx="87">
                  <c:v>36658</c:v>
                </c:pt>
                <c:pt idx="88">
                  <c:v>36661</c:v>
                </c:pt>
                <c:pt idx="89">
                  <c:v>36662</c:v>
                </c:pt>
                <c:pt idx="90">
                  <c:v>36663</c:v>
                </c:pt>
                <c:pt idx="91">
                  <c:v>36664</c:v>
                </c:pt>
                <c:pt idx="92">
                  <c:v>36665</c:v>
                </c:pt>
                <c:pt idx="93">
                  <c:v>36668</c:v>
                </c:pt>
                <c:pt idx="94">
                  <c:v>36669</c:v>
                </c:pt>
                <c:pt idx="95">
                  <c:v>36670</c:v>
                </c:pt>
                <c:pt idx="96">
                  <c:v>36671</c:v>
                </c:pt>
                <c:pt idx="97">
                  <c:v>36672</c:v>
                </c:pt>
                <c:pt idx="98">
                  <c:v>36675</c:v>
                </c:pt>
                <c:pt idx="99">
                  <c:v>36676</c:v>
                </c:pt>
                <c:pt idx="100">
                  <c:v>36677</c:v>
                </c:pt>
                <c:pt idx="101">
                  <c:v>36678</c:v>
                </c:pt>
                <c:pt idx="102">
                  <c:v>36679</c:v>
                </c:pt>
                <c:pt idx="103">
                  <c:v>36682</c:v>
                </c:pt>
                <c:pt idx="104">
                  <c:v>36683</c:v>
                </c:pt>
                <c:pt idx="105">
                  <c:v>36684</c:v>
                </c:pt>
                <c:pt idx="106">
                  <c:v>36685</c:v>
                </c:pt>
                <c:pt idx="107">
                  <c:v>36686</c:v>
                </c:pt>
                <c:pt idx="108">
                  <c:v>36689</c:v>
                </c:pt>
                <c:pt idx="109">
                  <c:v>36690</c:v>
                </c:pt>
                <c:pt idx="110">
                  <c:v>36691</c:v>
                </c:pt>
                <c:pt idx="111">
                  <c:v>36692</c:v>
                </c:pt>
                <c:pt idx="112">
                  <c:v>36693</c:v>
                </c:pt>
                <c:pt idx="113">
                  <c:v>36696</c:v>
                </c:pt>
                <c:pt idx="114">
                  <c:v>36697</c:v>
                </c:pt>
                <c:pt idx="115">
                  <c:v>36698</c:v>
                </c:pt>
                <c:pt idx="116">
                  <c:v>36699</c:v>
                </c:pt>
                <c:pt idx="117">
                  <c:v>36700</c:v>
                </c:pt>
                <c:pt idx="118">
                  <c:v>36703</c:v>
                </c:pt>
                <c:pt idx="119">
                  <c:v>36704</c:v>
                </c:pt>
                <c:pt idx="120">
                  <c:v>36705</c:v>
                </c:pt>
                <c:pt idx="121">
                  <c:v>36706</c:v>
                </c:pt>
                <c:pt idx="122">
                  <c:v>36707</c:v>
                </c:pt>
                <c:pt idx="123">
                  <c:v>36710</c:v>
                </c:pt>
                <c:pt idx="124">
                  <c:v>36711</c:v>
                </c:pt>
                <c:pt idx="125">
                  <c:v>36712</c:v>
                </c:pt>
                <c:pt idx="126">
                  <c:v>36713</c:v>
                </c:pt>
                <c:pt idx="127">
                  <c:v>36714</c:v>
                </c:pt>
                <c:pt idx="128">
                  <c:v>36717</c:v>
                </c:pt>
                <c:pt idx="129">
                  <c:v>36718</c:v>
                </c:pt>
                <c:pt idx="130">
                  <c:v>36719</c:v>
                </c:pt>
                <c:pt idx="131">
                  <c:v>36720</c:v>
                </c:pt>
                <c:pt idx="132">
                  <c:v>36721</c:v>
                </c:pt>
                <c:pt idx="133">
                  <c:v>36724</c:v>
                </c:pt>
                <c:pt idx="134">
                  <c:v>36725</c:v>
                </c:pt>
                <c:pt idx="135">
                  <c:v>36726</c:v>
                </c:pt>
                <c:pt idx="136">
                  <c:v>36727</c:v>
                </c:pt>
                <c:pt idx="137">
                  <c:v>36728</c:v>
                </c:pt>
                <c:pt idx="138">
                  <c:v>36731</c:v>
                </c:pt>
                <c:pt idx="139">
                  <c:v>36732</c:v>
                </c:pt>
                <c:pt idx="140">
                  <c:v>36733</c:v>
                </c:pt>
                <c:pt idx="141">
                  <c:v>36734</c:v>
                </c:pt>
                <c:pt idx="142">
                  <c:v>36735</c:v>
                </c:pt>
                <c:pt idx="143">
                  <c:v>36738</c:v>
                </c:pt>
                <c:pt idx="144">
                  <c:v>36739</c:v>
                </c:pt>
                <c:pt idx="145">
                  <c:v>36740</c:v>
                </c:pt>
                <c:pt idx="146">
                  <c:v>36741</c:v>
                </c:pt>
                <c:pt idx="147">
                  <c:v>36742</c:v>
                </c:pt>
                <c:pt idx="148">
                  <c:v>36745</c:v>
                </c:pt>
                <c:pt idx="149">
                  <c:v>36746</c:v>
                </c:pt>
                <c:pt idx="150">
                  <c:v>36747</c:v>
                </c:pt>
                <c:pt idx="151">
                  <c:v>36748</c:v>
                </c:pt>
                <c:pt idx="152">
                  <c:v>36749</c:v>
                </c:pt>
                <c:pt idx="153">
                  <c:v>36752</c:v>
                </c:pt>
                <c:pt idx="154">
                  <c:v>36753</c:v>
                </c:pt>
                <c:pt idx="155">
                  <c:v>36754</c:v>
                </c:pt>
                <c:pt idx="156">
                  <c:v>36755</c:v>
                </c:pt>
                <c:pt idx="157">
                  <c:v>36756</c:v>
                </c:pt>
                <c:pt idx="158">
                  <c:v>36759</c:v>
                </c:pt>
                <c:pt idx="159">
                  <c:v>36760</c:v>
                </c:pt>
                <c:pt idx="160">
                  <c:v>36761</c:v>
                </c:pt>
                <c:pt idx="161">
                  <c:v>36762</c:v>
                </c:pt>
                <c:pt idx="162">
                  <c:v>36763</c:v>
                </c:pt>
                <c:pt idx="163">
                  <c:v>36766</c:v>
                </c:pt>
                <c:pt idx="164">
                  <c:v>36767</c:v>
                </c:pt>
                <c:pt idx="165">
                  <c:v>36768</c:v>
                </c:pt>
                <c:pt idx="166">
                  <c:v>36769</c:v>
                </c:pt>
                <c:pt idx="167">
                  <c:v>36770</c:v>
                </c:pt>
                <c:pt idx="168">
                  <c:v>36773</c:v>
                </c:pt>
                <c:pt idx="169">
                  <c:v>36774</c:v>
                </c:pt>
                <c:pt idx="170">
                  <c:v>36775</c:v>
                </c:pt>
                <c:pt idx="171">
                  <c:v>36776</c:v>
                </c:pt>
                <c:pt idx="172">
                  <c:v>36777</c:v>
                </c:pt>
                <c:pt idx="173">
                  <c:v>36780</c:v>
                </c:pt>
                <c:pt idx="174">
                  <c:v>36781</c:v>
                </c:pt>
                <c:pt idx="175">
                  <c:v>36782</c:v>
                </c:pt>
                <c:pt idx="176">
                  <c:v>36783</c:v>
                </c:pt>
                <c:pt idx="177">
                  <c:v>36784</c:v>
                </c:pt>
                <c:pt idx="178">
                  <c:v>36787</c:v>
                </c:pt>
                <c:pt idx="179">
                  <c:v>36788</c:v>
                </c:pt>
                <c:pt idx="180">
                  <c:v>36789</c:v>
                </c:pt>
                <c:pt idx="181">
                  <c:v>36790</c:v>
                </c:pt>
                <c:pt idx="182">
                  <c:v>36791</c:v>
                </c:pt>
                <c:pt idx="183">
                  <c:v>36794</c:v>
                </c:pt>
                <c:pt idx="184">
                  <c:v>36795</c:v>
                </c:pt>
                <c:pt idx="185">
                  <c:v>36796</c:v>
                </c:pt>
                <c:pt idx="186">
                  <c:v>36797</c:v>
                </c:pt>
                <c:pt idx="187">
                  <c:v>36798</c:v>
                </c:pt>
                <c:pt idx="188">
                  <c:v>36799</c:v>
                </c:pt>
                <c:pt idx="189">
                  <c:v>36801</c:v>
                </c:pt>
                <c:pt idx="190">
                  <c:v>36802</c:v>
                </c:pt>
                <c:pt idx="191">
                  <c:v>36803</c:v>
                </c:pt>
                <c:pt idx="192">
                  <c:v>36804</c:v>
                </c:pt>
                <c:pt idx="193">
                  <c:v>36805</c:v>
                </c:pt>
                <c:pt idx="194">
                  <c:v>36808</c:v>
                </c:pt>
                <c:pt idx="195">
                  <c:v>36809</c:v>
                </c:pt>
                <c:pt idx="196">
                  <c:v>36810</c:v>
                </c:pt>
                <c:pt idx="197">
                  <c:v>36811</c:v>
                </c:pt>
                <c:pt idx="198">
                  <c:v>36812</c:v>
                </c:pt>
                <c:pt idx="199">
                  <c:v>36815</c:v>
                </c:pt>
                <c:pt idx="200">
                  <c:v>36816</c:v>
                </c:pt>
                <c:pt idx="201">
                  <c:v>36817</c:v>
                </c:pt>
                <c:pt idx="202">
                  <c:v>36818</c:v>
                </c:pt>
                <c:pt idx="203">
                  <c:v>36819</c:v>
                </c:pt>
                <c:pt idx="204">
                  <c:v>36822</c:v>
                </c:pt>
                <c:pt idx="205">
                  <c:v>36823</c:v>
                </c:pt>
                <c:pt idx="206">
                  <c:v>36824</c:v>
                </c:pt>
                <c:pt idx="207">
                  <c:v>36825</c:v>
                </c:pt>
                <c:pt idx="208">
                  <c:v>36826</c:v>
                </c:pt>
                <c:pt idx="209">
                  <c:v>36829</c:v>
                </c:pt>
                <c:pt idx="210">
                  <c:v>36830</c:v>
                </c:pt>
                <c:pt idx="211">
                  <c:v>36831</c:v>
                </c:pt>
                <c:pt idx="212">
                  <c:v>36832</c:v>
                </c:pt>
                <c:pt idx="213">
                  <c:v>36833</c:v>
                </c:pt>
                <c:pt idx="214">
                  <c:v>36836</c:v>
                </c:pt>
                <c:pt idx="215">
                  <c:v>36837</c:v>
                </c:pt>
                <c:pt idx="216">
                  <c:v>36838</c:v>
                </c:pt>
                <c:pt idx="217">
                  <c:v>36839</c:v>
                </c:pt>
                <c:pt idx="218">
                  <c:v>36840</c:v>
                </c:pt>
                <c:pt idx="219">
                  <c:v>36843</c:v>
                </c:pt>
                <c:pt idx="220">
                  <c:v>36844</c:v>
                </c:pt>
                <c:pt idx="221">
                  <c:v>36845</c:v>
                </c:pt>
                <c:pt idx="222">
                  <c:v>36846</c:v>
                </c:pt>
                <c:pt idx="223">
                  <c:v>36847</c:v>
                </c:pt>
                <c:pt idx="224">
                  <c:v>36850</c:v>
                </c:pt>
                <c:pt idx="225">
                  <c:v>36851</c:v>
                </c:pt>
                <c:pt idx="226">
                  <c:v>36852</c:v>
                </c:pt>
                <c:pt idx="227">
                  <c:v>36853</c:v>
                </c:pt>
                <c:pt idx="228">
                  <c:v>36854</c:v>
                </c:pt>
                <c:pt idx="229">
                  <c:v>36857</c:v>
                </c:pt>
                <c:pt idx="230">
                  <c:v>36858</c:v>
                </c:pt>
                <c:pt idx="231">
                  <c:v>36859</c:v>
                </c:pt>
                <c:pt idx="232">
                  <c:v>36860</c:v>
                </c:pt>
                <c:pt idx="233">
                  <c:v>36861</c:v>
                </c:pt>
                <c:pt idx="234">
                  <c:v>36864</c:v>
                </c:pt>
                <c:pt idx="235">
                  <c:v>36865</c:v>
                </c:pt>
                <c:pt idx="236">
                  <c:v>36866</c:v>
                </c:pt>
                <c:pt idx="237">
                  <c:v>36867</c:v>
                </c:pt>
                <c:pt idx="238">
                  <c:v>36868</c:v>
                </c:pt>
                <c:pt idx="239">
                  <c:v>36871</c:v>
                </c:pt>
                <c:pt idx="240">
                  <c:v>36872</c:v>
                </c:pt>
                <c:pt idx="241">
                  <c:v>36873</c:v>
                </c:pt>
                <c:pt idx="242">
                  <c:v>36874</c:v>
                </c:pt>
                <c:pt idx="243">
                  <c:v>36875</c:v>
                </c:pt>
                <c:pt idx="244">
                  <c:v>36878</c:v>
                </c:pt>
                <c:pt idx="245">
                  <c:v>36879</c:v>
                </c:pt>
                <c:pt idx="246">
                  <c:v>36880</c:v>
                </c:pt>
                <c:pt idx="247">
                  <c:v>36881</c:v>
                </c:pt>
                <c:pt idx="248">
                  <c:v>36882</c:v>
                </c:pt>
                <c:pt idx="249">
                  <c:v>36885</c:v>
                </c:pt>
                <c:pt idx="250">
                  <c:v>36886</c:v>
                </c:pt>
                <c:pt idx="251">
                  <c:v>36887</c:v>
                </c:pt>
                <c:pt idx="252">
                  <c:v>36888</c:v>
                </c:pt>
                <c:pt idx="253">
                  <c:v>36889</c:v>
                </c:pt>
                <c:pt idx="254">
                  <c:v>36891</c:v>
                </c:pt>
                <c:pt idx="255">
                  <c:v>36892</c:v>
                </c:pt>
                <c:pt idx="256">
                  <c:v>36893</c:v>
                </c:pt>
                <c:pt idx="257">
                  <c:v>36894</c:v>
                </c:pt>
                <c:pt idx="258">
                  <c:v>36895</c:v>
                </c:pt>
                <c:pt idx="259">
                  <c:v>36896</c:v>
                </c:pt>
                <c:pt idx="260">
                  <c:v>36899</c:v>
                </c:pt>
                <c:pt idx="261">
                  <c:v>36900</c:v>
                </c:pt>
                <c:pt idx="262">
                  <c:v>36901</c:v>
                </c:pt>
                <c:pt idx="263">
                  <c:v>36902</c:v>
                </c:pt>
                <c:pt idx="264">
                  <c:v>36903</c:v>
                </c:pt>
                <c:pt idx="265">
                  <c:v>36906</c:v>
                </c:pt>
                <c:pt idx="266">
                  <c:v>36907</c:v>
                </c:pt>
                <c:pt idx="267">
                  <c:v>36908</c:v>
                </c:pt>
                <c:pt idx="268">
                  <c:v>36909</c:v>
                </c:pt>
                <c:pt idx="269">
                  <c:v>36910</c:v>
                </c:pt>
                <c:pt idx="270">
                  <c:v>36913</c:v>
                </c:pt>
                <c:pt idx="271">
                  <c:v>36914</c:v>
                </c:pt>
                <c:pt idx="272">
                  <c:v>36915</c:v>
                </c:pt>
                <c:pt idx="273">
                  <c:v>36916</c:v>
                </c:pt>
                <c:pt idx="274">
                  <c:v>36917</c:v>
                </c:pt>
                <c:pt idx="275">
                  <c:v>36920</c:v>
                </c:pt>
                <c:pt idx="276">
                  <c:v>36921</c:v>
                </c:pt>
                <c:pt idx="277">
                  <c:v>36922</c:v>
                </c:pt>
                <c:pt idx="278">
                  <c:v>36923</c:v>
                </c:pt>
                <c:pt idx="279">
                  <c:v>36924</c:v>
                </c:pt>
                <c:pt idx="280">
                  <c:v>36927</c:v>
                </c:pt>
                <c:pt idx="281">
                  <c:v>36928</c:v>
                </c:pt>
                <c:pt idx="282">
                  <c:v>36929</c:v>
                </c:pt>
                <c:pt idx="283">
                  <c:v>36930</c:v>
                </c:pt>
                <c:pt idx="284">
                  <c:v>36931</c:v>
                </c:pt>
                <c:pt idx="285">
                  <c:v>36934</c:v>
                </c:pt>
                <c:pt idx="286">
                  <c:v>36935</c:v>
                </c:pt>
                <c:pt idx="287">
                  <c:v>36936</c:v>
                </c:pt>
                <c:pt idx="288">
                  <c:v>36937</c:v>
                </c:pt>
                <c:pt idx="289">
                  <c:v>36938</c:v>
                </c:pt>
                <c:pt idx="290">
                  <c:v>36941</c:v>
                </c:pt>
                <c:pt idx="291">
                  <c:v>36942</c:v>
                </c:pt>
                <c:pt idx="292">
                  <c:v>36943</c:v>
                </c:pt>
                <c:pt idx="293">
                  <c:v>36944</c:v>
                </c:pt>
                <c:pt idx="294">
                  <c:v>36945</c:v>
                </c:pt>
                <c:pt idx="295">
                  <c:v>36948</c:v>
                </c:pt>
                <c:pt idx="296">
                  <c:v>36949</c:v>
                </c:pt>
                <c:pt idx="297">
                  <c:v>36950</c:v>
                </c:pt>
                <c:pt idx="298">
                  <c:v>36951</c:v>
                </c:pt>
                <c:pt idx="299">
                  <c:v>36952</c:v>
                </c:pt>
                <c:pt idx="300">
                  <c:v>36955</c:v>
                </c:pt>
                <c:pt idx="301">
                  <c:v>36956</c:v>
                </c:pt>
                <c:pt idx="302">
                  <c:v>36957</c:v>
                </c:pt>
                <c:pt idx="303">
                  <c:v>36958</c:v>
                </c:pt>
                <c:pt idx="304">
                  <c:v>36959</c:v>
                </c:pt>
                <c:pt idx="305">
                  <c:v>36962</c:v>
                </c:pt>
                <c:pt idx="306">
                  <c:v>36963</c:v>
                </c:pt>
                <c:pt idx="307">
                  <c:v>36964</c:v>
                </c:pt>
                <c:pt idx="308">
                  <c:v>36965</c:v>
                </c:pt>
                <c:pt idx="309">
                  <c:v>36966</c:v>
                </c:pt>
                <c:pt idx="310">
                  <c:v>36969</c:v>
                </c:pt>
                <c:pt idx="311">
                  <c:v>36970</c:v>
                </c:pt>
                <c:pt idx="312">
                  <c:v>36971</c:v>
                </c:pt>
                <c:pt idx="313">
                  <c:v>36972</c:v>
                </c:pt>
                <c:pt idx="314">
                  <c:v>36973</c:v>
                </c:pt>
                <c:pt idx="315">
                  <c:v>36976</c:v>
                </c:pt>
                <c:pt idx="316">
                  <c:v>36977</c:v>
                </c:pt>
                <c:pt idx="317">
                  <c:v>36978</c:v>
                </c:pt>
                <c:pt idx="318">
                  <c:v>36979</c:v>
                </c:pt>
                <c:pt idx="319">
                  <c:v>36980</c:v>
                </c:pt>
                <c:pt idx="320">
                  <c:v>36981</c:v>
                </c:pt>
                <c:pt idx="321">
                  <c:v>36983</c:v>
                </c:pt>
                <c:pt idx="322">
                  <c:v>36984</c:v>
                </c:pt>
                <c:pt idx="323">
                  <c:v>36985</c:v>
                </c:pt>
                <c:pt idx="324">
                  <c:v>36986</c:v>
                </c:pt>
                <c:pt idx="325">
                  <c:v>36987</c:v>
                </c:pt>
                <c:pt idx="326">
                  <c:v>36990</c:v>
                </c:pt>
                <c:pt idx="327">
                  <c:v>36991</c:v>
                </c:pt>
                <c:pt idx="328">
                  <c:v>36992</c:v>
                </c:pt>
                <c:pt idx="329">
                  <c:v>36993</c:v>
                </c:pt>
                <c:pt idx="330">
                  <c:v>36994</c:v>
                </c:pt>
                <c:pt idx="331">
                  <c:v>36997</c:v>
                </c:pt>
                <c:pt idx="332">
                  <c:v>36998</c:v>
                </c:pt>
                <c:pt idx="333">
                  <c:v>36999</c:v>
                </c:pt>
                <c:pt idx="334">
                  <c:v>37000</c:v>
                </c:pt>
                <c:pt idx="335">
                  <c:v>37001</c:v>
                </c:pt>
                <c:pt idx="336">
                  <c:v>37004</c:v>
                </c:pt>
                <c:pt idx="337">
                  <c:v>37005</c:v>
                </c:pt>
                <c:pt idx="338">
                  <c:v>37006</c:v>
                </c:pt>
                <c:pt idx="339">
                  <c:v>37007</c:v>
                </c:pt>
                <c:pt idx="340">
                  <c:v>37008</c:v>
                </c:pt>
                <c:pt idx="341">
                  <c:v>37011</c:v>
                </c:pt>
                <c:pt idx="342">
                  <c:v>37012</c:v>
                </c:pt>
                <c:pt idx="343">
                  <c:v>37013</c:v>
                </c:pt>
                <c:pt idx="344">
                  <c:v>37014</c:v>
                </c:pt>
                <c:pt idx="345">
                  <c:v>37015</c:v>
                </c:pt>
                <c:pt idx="346">
                  <c:v>37018</c:v>
                </c:pt>
                <c:pt idx="347">
                  <c:v>37019</c:v>
                </c:pt>
                <c:pt idx="348">
                  <c:v>37020</c:v>
                </c:pt>
                <c:pt idx="349">
                  <c:v>37021</c:v>
                </c:pt>
                <c:pt idx="350">
                  <c:v>37022</c:v>
                </c:pt>
                <c:pt idx="351">
                  <c:v>37025</c:v>
                </c:pt>
                <c:pt idx="352">
                  <c:v>37026</c:v>
                </c:pt>
                <c:pt idx="353">
                  <c:v>37027</c:v>
                </c:pt>
                <c:pt idx="354">
                  <c:v>37028</c:v>
                </c:pt>
                <c:pt idx="355">
                  <c:v>37029</c:v>
                </c:pt>
                <c:pt idx="356">
                  <c:v>37032</c:v>
                </c:pt>
                <c:pt idx="357">
                  <c:v>37033</c:v>
                </c:pt>
                <c:pt idx="358">
                  <c:v>37034</c:v>
                </c:pt>
                <c:pt idx="359">
                  <c:v>37035</c:v>
                </c:pt>
                <c:pt idx="360">
                  <c:v>37036</c:v>
                </c:pt>
                <c:pt idx="361">
                  <c:v>37039</c:v>
                </c:pt>
                <c:pt idx="362">
                  <c:v>37040</c:v>
                </c:pt>
                <c:pt idx="363">
                  <c:v>37041</c:v>
                </c:pt>
                <c:pt idx="364">
                  <c:v>37042</c:v>
                </c:pt>
                <c:pt idx="365">
                  <c:v>37043</c:v>
                </c:pt>
                <c:pt idx="366">
                  <c:v>37046</c:v>
                </c:pt>
                <c:pt idx="367">
                  <c:v>37047</c:v>
                </c:pt>
                <c:pt idx="368">
                  <c:v>37048</c:v>
                </c:pt>
                <c:pt idx="369">
                  <c:v>37049</c:v>
                </c:pt>
                <c:pt idx="370">
                  <c:v>37050</c:v>
                </c:pt>
                <c:pt idx="371">
                  <c:v>37053</c:v>
                </c:pt>
                <c:pt idx="372">
                  <c:v>37054</c:v>
                </c:pt>
                <c:pt idx="373">
                  <c:v>37055</c:v>
                </c:pt>
                <c:pt idx="374">
                  <c:v>37056</c:v>
                </c:pt>
                <c:pt idx="375">
                  <c:v>37057</c:v>
                </c:pt>
                <c:pt idx="376">
                  <c:v>37060</c:v>
                </c:pt>
                <c:pt idx="377">
                  <c:v>37061</c:v>
                </c:pt>
                <c:pt idx="378">
                  <c:v>37062</c:v>
                </c:pt>
                <c:pt idx="379">
                  <c:v>37063</c:v>
                </c:pt>
                <c:pt idx="380">
                  <c:v>37064</c:v>
                </c:pt>
                <c:pt idx="381">
                  <c:v>37067</c:v>
                </c:pt>
                <c:pt idx="382">
                  <c:v>37068</c:v>
                </c:pt>
                <c:pt idx="383">
                  <c:v>37069</c:v>
                </c:pt>
                <c:pt idx="384">
                  <c:v>37070</c:v>
                </c:pt>
                <c:pt idx="385">
                  <c:v>37071</c:v>
                </c:pt>
                <c:pt idx="386">
                  <c:v>37072</c:v>
                </c:pt>
                <c:pt idx="387">
                  <c:v>37074</c:v>
                </c:pt>
                <c:pt idx="388">
                  <c:v>37075</c:v>
                </c:pt>
                <c:pt idx="389">
                  <c:v>37076</c:v>
                </c:pt>
                <c:pt idx="390">
                  <c:v>37077</c:v>
                </c:pt>
                <c:pt idx="391">
                  <c:v>37078</c:v>
                </c:pt>
                <c:pt idx="392">
                  <c:v>37081</c:v>
                </c:pt>
                <c:pt idx="393">
                  <c:v>37082</c:v>
                </c:pt>
                <c:pt idx="394">
                  <c:v>37083</c:v>
                </c:pt>
                <c:pt idx="395">
                  <c:v>37084</c:v>
                </c:pt>
                <c:pt idx="396">
                  <c:v>37085</c:v>
                </c:pt>
                <c:pt idx="397">
                  <c:v>37088</c:v>
                </c:pt>
                <c:pt idx="398">
                  <c:v>37089</c:v>
                </c:pt>
                <c:pt idx="399">
                  <c:v>37090</c:v>
                </c:pt>
                <c:pt idx="400">
                  <c:v>37091</c:v>
                </c:pt>
                <c:pt idx="401">
                  <c:v>37092</c:v>
                </c:pt>
                <c:pt idx="402">
                  <c:v>37095</c:v>
                </c:pt>
                <c:pt idx="403">
                  <c:v>37096</c:v>
                </c:pt>
                <c:pt idx="404">
                  <c:v>37097</c:v>
                </c:pt>
                <c:pt idx="405">
                  <c:v>37098</c:v>
                </c:pt>
                <c:pt idx="406">
                  <c:v>37099</c:v>
                </c:pt>
                <c:pt idx="407">
                  <c:v>37102</c:v>
                </c:pt>
                <c:pt idx="408">
                  <c:v>37103</c:v>
                </c:pt>
                <c:pt idx="409">
                  <c:v>37104</c:v>
                </c:pt>
                <c:pt idx="410">
                  <c:v>37105</c:v>
                </c:pt>
                <c:pt idx="411">
                  <c:v>37106</c:v>
                </c:pt>
                <c:pt idx="412">
                  <c:v>37109</c:v>
                </c:pt>
                <c:pt idx="413">
                  <c:v>37110</c:v>
                </c:pt>
                <c:pt idx="414">
                  <c:v>37111</c:v>
                </c:pt>
                <c:pt idx="415">
                  <c:v>37112</c:v>
                </c:pt>
                <c:pt idx="416">
                  <c:v>37113</c:v>
                </c:pt>
                <c:pt idx="417">
                  <c:v>37116</c:v>
                </c:pt>
                <c:pt idx="418">
                  <c:v>37117</c:v>
                </c:pt>
                <c:pt idx="419">
                  <c:v>37118</c:v>
                </c:pt>
                <c:pt idx="420">
                  <c:v>37119</c:v>
                </c:pt>
                <c:pt idx="421">
                  <c:v>37120</c:v>
                </c:pt>
                <c:pt idx="422">
                  <c:v>37123</c:v>
                </c:pt>
                <c:pt idx="423">
                  <c:v>37124</c:v>
                </c:pt>
                <c:pt idx="424">
                  <c:v>37125</c:v>
                </c:pt>
                <c:pt idx="425">
                  <c:v>37126</c:v>
                </c:pt>
                <c:pt idx="426">
                  <c:v>37127</c:v>
                </c:pt>
                <c:pt idx="427">
                  <c:v>37130</c:v>
                </c:pt>
                <c:pt idx="428">
                  <c:v>37131</c:v>
                </c:pt>
                <c:pt idx="429">
                  <c:v>37132</c:v>
                </c:pt>
                <c:pt idx="430">
                  <c:v>37133</c:v>
                </c:pt>
                <c:pt idx="431">
                  <c:v>37134</c:v>
                </c:pt>
                <c:pt idx="432">
                  <c:v>37137</c:v>
                </c:pt>
                <c:pt idx="433">
                  <c:v>37138</c:v>
                </c:pt>
                <c:pt idx="434">
                  <c:v>37139</c:v>
                </c:pt>
                <c:pt idx="435">
                  <c:v>37140</c:v>
                </c:pt>
                <c:pt idx="436">
                  <c:v>37141</c:v>
                </c:pt>
                <c:pt idx="437">
                  <c:v>37144</c:v>
                </c:pt>
                <c:pt idx="438">
                  <c:v>37145</c:v>
                </c:pt>
                <c:pt idx="439">
                  <c:v>37146</c:v>
                </c:pt>
                <c:pt idx="440">
                  <c:v>37147</c:v>
                </c:pt>
                <c:pt idx="441">
                  <c:v>37148</c:v>
                </c:pt>
                <c:pt idx="442">
                  <c:v>37151</c:v>
                </c:pt>
                <c:pt idx="443">
                  <c:v>37152</c:v>
                </c:pt>
                <c:pt idx="444">
                  <c:v>37153</c:v>
                </c:pt>
                <c:pt idx="445">
                  <c:v>37154</c:v>
                </c:pt>
                <c:pt idx="446">
                  <c:v>37155</c:v>
                </c:pt>
                <c:pt idx="447">
                  <c:v>37158</c:v>
                </c:pt>
                <c:pt idx="448">
                  <c:v>37159</c:v>
                </c:pt>
                <c:pt idx="449">
                  <c:v>37160</c:v>
                </c:pt>
                <c:pt idx="450">
                  <c:v>37161</c:v>
                </c:pt>
                <c:pt idx="451">
                  <c:v>37162</c:v>
                </c:pt>
                <c:pt idx="452">
                  <c:v>37164</c:v>
                </c:pt>
                <c:pt idx="453">
                  <c:v>37165</c:v>
                </c:pt>
                <c:pt idx="454">
                  <c:v>37166</c:v>
                </c:pt>
                <c:pt idx="455">
                  <c:v>37167</c:v>
                </c:pt>
                <c:pt idx="456">
                  <c:v>37168</c:v>
                </c:pt>
                <c:pt idx="457">
                  <c:v>37169</c:v>
                </c:pt>
                <c:pt idx="458">
                  <c:v>37172</c:v>
                </c:pt>
                <c:pt idx="459">
                  <c:v>37173</c:v>
                </c:pt>
                <c:pt idx="460">
                  <c:v>37174</c:v>
                </c:pt>
                <c:pt idx="461">
                  <c:v>37175</c:v>
                </c:pt>
                <c:pt idx="462">
                  <c:v>37176</c:v>
                </c:pt>
                <c:pt idx="463">
                  <c:v>37179</c:v>
                </c:pt>
                <c:pt idx="464">
                  <c:v>37180</c:v>
                </c:pt>
                <c:pt idx="465">
                  <c:v>37181</c:v>
                </c:pt>
                <c:pt idx="466">
                  <c:v>37182</c:v>
                </c:pt>
                <c:pt idx="467">
                  <c:v>37183</c:v>
                </c:pt>
                <c:pt idx="468">
                  <c:v>37186</c:v>
                </c:pt>
                <c:pt idx="469">
                  <c:v>37187</c:v>
                </c:pt>
                <c:pt idx="470">
                  <c:v>37188</c:v>
                </c:pt>
                <c:pt idx="471">
                  <c:v>37189</c:v>
                </c:pt>
                <c:pt idx="472">
                  <c:v>37190</c:v>
                </c:pt>
                <c:pt idx="473">
                  <c:v>37193</c:v>
                </c:pt>
                <c:pt idx="474">
                  <c:v>37194</c:v>
                </c:pt>
                <c:pt idx="475">
                  <c:v>37195</c:v>
                </c:pt>
                <c:pt idx="476">
                  <c:v>37196</c:v>
                </c:pt>
                <c:pt idx="477">
                  <c:v>37197</c:v>
                </c:pt>
                <c:pt idx="478">
                  <c:v>37200</c:v>
                </c:pt>
                <c:pt idx="479">
                  <c:v>37201</c:v>
                </c:pt>
                <c:pt idx="480">
                  <c:v>37202</c:v>
                </c:pt>
                <c:pt idx="481">
                  <c:v>37203</c:v>
                </c:pt>
                <c:pt idx="482">
                  <c:v>37204</c:v>
                </c:pt>
                <c:pt idx="483">
                  <c:v>37207</c:v>
                </c:pt>
                <c:pt idx="484">
                  <c:v>37208</c:v>
                </c:pt>
                <c:pt idx="485">
                  <c:v>37209</c:v>
                </c:pt>
                <c:pt idx="486">
                  <c:v>37210</c:v>
                </c:pt>
                <c:pt idx="487">
                  <c:v>37211</c:v>
                </c:pt>
                <c:pt idx="488">
                  <c:v>37214</c:v>
                </c:pt>
                <c:pt idx="489">
                  <c:v>37215</c:v>
                </c:pt>
                <c:pt idx="490">
                  <c:v>37216</c:v>
                </c:pt>
                <c:pt idx="491">
                  <c:v>37217</c:v>
                </c:pt>
                <c:pt idx="492">
                  <c:v>37218</c:v>
                </c:pt>
                <c:pt idx="493">
                  <c:v>37221</c:v>
                </c:pt>
                <c:pt idx="494">
                  <c:v>37222</c:v>
                </c:pt>
                <c:pt idx="495">
                  <c:v>37223</c:v>
                </c:pt>
                <c:pt idx="496">
                  <c:v>37224</c:v>
                </c:pt>
                <c:pt idx="497">
                  <c:v>37225</c:v>
                </c:pt>
                <c:pt idx="498">
                  <c:v>37228</c:v>
                </c:pt>
                <c:pt idx="499">
                  <c:v>37229</c:v>
                </c:pt>
                <c:pt idx="500">
                  <c:v>37230</c:v>
                </c:pt>
                <c:pt idx="501">
                  <c:v>37231</c:v>
                </c:pt>
                <c:pt idx="502">
                  <c:v>37232</c:v>
                </c:pt>
                <c:pt idx="503">
                  <c:v>37235</c:v>
                </c:pt>
                <c:pt idx="504">
                  <c:v>37236</c:v>
                </c:pt>
                <c:pt idx="505">
                  <c:v>37237</c:v>
                </c:pt>
                <c:pt idx="506">
                  <c:v>37238</c:v>
                </c:pt>
                <c:pt idx="507">
                  <c:v>37239</c:v>
                </c:pt>
                <c:pt idx="508">
                  <c:v>37242</c:v>
                </c:pt>
                <c:pt idx="509">
                  <c:v>37243</c:v>
                </c:pt>
                <c:pt idx="510">
                  <c:v>37244</c:v>
                </c:pt>
                <c:pt idx="511">
                  <c:v>37245</c:v>
                </c:pt>
                <c:pt idx="512">
                  <c:v>37246</c:v>
                </c:pt>
                <c:pt idx="513">
                  <c:v>37249</c:v>
                </c:pt>
                <c:pt idx="514">
                  <c:v>37250</c:v>
                </c:pt>
                <c:pt idx="515">
                  <c:v>37251</c:v>
                </c:pt>
                <c:pt idx="516">
                  <c:v>37252</c:v>
                </c:pt>
                <c:pt idx="517">
                  <c:v>37253</c:v>
                </c:pt>
                <c:pt idx="518">
                  <c:v>37256</c:v>
                </c:pt>
                <c:pt idx="519">
                  <c:v>37257</c:v>
                </c:pt>
                <c:pt idx="520">
                  <c:v>37258</c:v>
                </c:pt>
                <c:pt idx="521">
                  <c:v>37259</c:v>
                </c:pt>
                <c:pt idx="522">
                  <c:v>37260</c:v>
                </c:pt>
                <c:pt idx="523">
                  <c:v>37263</c:v>
                </c:pt>
                <c:pt idx="524">
                  <c:v>37264</c:v>
                </c:pt>
                <c:pt idx="525">
                  <c:v>37265</c:v>
                </c:pt>
                <c:pt idx="526">
                  <c:v>37266</c:v>
                </c:pt>
                <c:pt idx="527">
                  <c:v>37267</c:v>
                </c:pt>
                <c:pt idx="528">
                  <c:v>37270</c:v>
                </c:pt>
                <c:pt idx="529">
                  <c:v>37271</c:v>
                </c:pt>
                <c:pt idx="530">
                  <c:v>37272</c:v>
                </c:pt>
                <c:pt idx="531">
                  <c:v>37273</c:v>
                </c:pt>
                <c:pt idx="532">
                  <c:v>37274</c:v>
                </c:pt>
                <c:pt idx="533">
                  <c:v>37277</c:v>
                </c:pt>
                <c:pt idx="534">
                  <c:v>37278</c:v>
                </c:pt>
                <c:pt idx="535">
                  <c:v>37279</c:v>
                </c:pt>
                <c:pt idx="536">
                  <c:v>37280</c:v>
                </c:pt>
                <c:pt idx="537">
                  <c:v>37281</c:v>
                </c:pt>
                <c:pt idx="538">
                  <c:v>37284</c:v>
                </c:pt>
                <c:pt idx="539">
                  <c:v>37285</c:v>
                </c:pt>
                <c:pt idx="540">
                  <c:v>37286</c:v>
                </c:pt>
                <c:pt idx="541">
                  <c:v>37287</c:v>
                </c:pt>
                <c:pt idx="542">
                  <c:v>37288</c:v>
                </c:pt>
                <c:pt idx="543">
                  <c:v>37291</c:v>
                </c:pt>
                <c:pt idx="544">
                  <c:v>37292</c:v>
                </c:pt>
                <c:pt idx="545">
                  <c:v>37293</c:v>
                </c:pt>
                <c:pt idx="546">
                  <c:v>37294</c:v>
                </c:pt>
                <c:pt idx="547">
                  <c:v>37295</c:v>
                </c:pt>
                <c:pt idx="548">
                  <c:v>37298</c:v>
                </c:pt>
                <c:pt idx="549">
                  <c:v>37299</c:v>
                </c:pt>
                <c:pt idx="550">
                  <c:v>37300</c:v>
                </c:pt>
                <c:pt idx="551">
                  <c:v>37301</c:v>
                </c:pt>
                <c:pt idx="552">
                  <c:v>37302</c:v>
                </c:pt>
                <c:pt idx="553">
                  <c:v>37305</c:v>
                </c:pt>
                <c:pt idx="554">
                  <c:v>37306</c:v>
                </c:pt>
                <c:pt idx="555">
                  <c:v>37307</c:v>
                </c:pt>
                <c:pt idx="556">
                  <c:v>37308</c:v>
                </c:pt>
                <c:pt idx="557">
                  <c:v>37309</c:v>
                </c:pt>
                <c:pt idx="558">
                  <c:v>37312</c:v>
                </c:pt>
                <c:pt idx="559">
                  <c:v>37313</c:v>
                </c:pt>
                <c:pt idx="560">
                  <c:v>37314</c:v>
                </c:pt>
                <c:pt idx="561">
                  <c:v>37315</c:v>
                </c:pt>
                <c:pt idx="562">
                  <c:v>37316</c:v>
                </c:pt>
                <c:pt idx="563">
                  <c:v>37319</c:v>
                </c:pt>
                <c:pt idx="564">
                  <c:v>37320</c:v>
                </c:pt>
                <c:pt idx="565">
                  <c:v>37321</c:v>
                </c:pt>
                <c:pt idx="566">
                  <c:v>37322</c:v>
                </c:pt>
                <c:pt idx="567">
                  <c:v>37323</c:v>
                </c:pt>
                <c:pt idx="568">
                  <c:v>37326</c:v>
                </c:pt>
                <c:pt idx="569">
                  <c:v>37327</c:v>
                </c:pt>
                <c:pt idx="570">
                  <c:v>37328</c:v>
                </c:pt>
                <c:pt idx="571">
                  <c:v>37329</c:v>
                </c:pt>
                <c:pt idx="572">
                  <c:v>37330</c:v>
                </c:pt>
                <c:pt idx="573">
                  <c:v>37333</c:v>
                </c:pt>
                <c:pt idx="574">
                  <c:v>37334</c:v>
                </c:pt>
                <c:pt idx="575">
                  <c:v>37335</c:v>
                </c:pt>
                <c:pt idx="576">
                  <c:v>37336</c:v>
                </c:pt>
                <c:pt idx="577">
                  <c:v>37337</c:v>
                </c:pt>
                <c:pt idx="578">
                  <c:v>37340</c:v>
                </c:pt>
                <c:pt idx="579">
                  <c:v>37341</c:v>
                </c:pt>
                <c:pt idx="580">
                  <c:v>37342</c:v>
                </c:pt>
                <c:pt idx="581">
                  <c:v>37343</c:v>
                </c:pt>
                <c:pt idx="582">
                  <c:v>37344</c:v>
                </c:pt>
                <c:pt idx="583">
                  <c:v>37346</c:v>
                </c:pt>
                <c:pt idx="584">
                  <c:v>37347</c:v>
                </c:pt>
                <c:pt idx="585">
                  <c:v>37348</c:v>
                </c:pt>
                <c:pt idx="586">
                  <c:v>37349</c:v>
                </c:pt>
                <c:pt idx="587">
                  <c:v>37350</c:v>
                </c:pt>
                <c:pt idx="588">
                  <c:v>37351</c:v>
                </c:pt>
                <c:pt idx="589">
                  <c:v>37354</c:v>
                </c:pt>
                <c:pt idx="590">
                  <c:v>37355</c:v>
                </c:pt>
                <c:pt idx="591">
                  <c:v>37356</c:v>
                </c:pt>
                <c:pt idx="592">
                  <c:v>37357</c:v>
                </c:pt>
                <c:pt idx="593">
                  <c:v>37358</c:v>
                </c:pt>
                <c:pt idx="594">
                  <c:v>37361</c:v>
                </c:pt>
                <c:pt idx="595">
                  <c:v>37362</c:v>
                </c:pt>
                <c:pt idx="596">
                  <c:v>37363</c:v>
                </c:pt>
                <c:pt idx="597">
                  <c:v>37364</c:v>
                </c:pt>
                <c:pt idx="598">
                  <c:v>37365</c:v>
                </c:pt>
                <c:pt idx="599">
                  <c:v>37368</c:v>
                </c:pt>
                <c:pt idx="600">
                  <c:v>37369</c:v>
                </c:pt>
                <c:pt idx="601">
                  <c:v>37370</c:v>
                </c:pt>
                <c:pt idx="602">
                  <c:v>37371</c:v>
                </c:pt>
                <c:pt idx="603">
                  <c:v>37372</c:v>
                </c:pt>
                <c:pt idx="604">
                  <c:v>37375</c:v>
                </c:pt>
                <c:pt idx="605">
                  <c:v>37376</c:v>
                </c:pt>
                <c:pt idx="606">
                  <c:v>37377</c:v>
                </c:pt>
                <c:pt idx="607">
                  <c:v>37378</c:v>
                </c:pt>
                <c:pt idx="608">
                  <c:v>37379</c:v>
                </c:pt>
                <c:pt idx="609">
                  <c:v>37382</c:v>
                </c:pt>
                <c:pt idx="610">
                  <c:v>37383</c:v>
                </c:pt>
                <c:pt idx="611">
                  <c:v>37384</c:v>
                </c:pt>
                <c:pt idx="612">
                  <c:v>37385</c:v>
                </c:pt>
                <c:pt idx="613">
                  <c:v>37386</c:v>
                </c:pt>
                <c:pt idx="614">
                  <c:v>37389</c:v>
                </c:pt>
                <c:pt idx="615">
                  <c:v>37390</c:v>
                </c:pt>
                <c:pt idx="616">
                  <c:v>37391</c:v>
                </c:pt>
                <c:pt idx="617">
                  <c:v>37392</c:v>
                </c:pt>
                <c:pt idx="618">
                  <c:v>37393</c:v>
                </c:pt>
                <c:pt idx="619">
                  <c:v>37396</c:v>
                </c:pt>
                <c:pt idx="620">
                  <c:v>37397</c:v>
                </c:pt>
                <c:pt idx="621">
                  <c:v>37398</c:v>
                </c:pt>
                <c:pt idx="622">
                  <c:v>37399</c:v>
                </c:pt>
                <c:pt idx="623">
                  <c:v>37400</c:v>
                </c:pt>
                <c:pt idx="624">
                  <c:v>37403</c:v>
                </c:pt>
                <c:pt idx="625">
                  <c:v>37404</c:v>
                </c:pt>
                <c:pt idx="626">
                  <c:v>37405</c:v>
                </c:pt>
                <c:pt idx="627">
                  <c:v>37406</c:v>
                </c:pt>
                <c:pt idx="628">
                  <c:v>37407</c:v>
                </c:pt>
                <c:pt idx="629">
                  <c:v>37410</c:v>
                </c:pt>
                <c:pt idx="630">
                  <c:v>37411</c:v>
                </c:pt>
                <c:pt idx="631">
                  <c:v>37412</c:v>
                </c:pt>
                <c:pt idx="632">
                  <c:v>37413</c:v>
                </c:pt>
                <c:pt idx="633">
                  <c:v>37414</c:v>
                </c:pt>
                <c:pt idx="634">
                  <c:v>37417</c:v>
                </c:pt>
                <c:pt idx="635">
                  <c:v>37418</c:v>
                </c:pt>
                <c:pt idx="636">
                  <c:v>37419</c:v>
                </c:pt>
                <c:pt idx="637">
                  <c:v>37420</c:v>
                </c:pt>
                <c:pt idx="638">
                  <c:v>37421</c:v>
                </c:pt>
                <c:pt idx="639">
                  <c:v>37424</c:v>
                </c:pt>
                <c:pt idx="640">
                  <c:v>37425</c:v>
                </c:pt>
                <c:pt idx="641">
                  <c:v>37426</c:v>
                </c:pt>
                <c:pt idx="642">
                  <c:v>37427</c:v>
                </c:pt>
                <c:pt idx="643">
                  <c:v>37428</c:v>
                </c:pt>
                <c:pt idx="644">
                  <c:v>37431</c:v>
                </c:pt>
                <c:pt idx="645">
                  <c:v>37432</c:v>
                </c:pt>
                <c:pt idx="646">
                  <c:v>37433</c:v>
                </c:pt>
                <c:pt idx="647">
                  <c:v>37434</c:v>
                </c:pt>
                <c:pt idx="648">
                  <c:v>37435</c:v>
                </c:pt>
                <c:pt idx="649">
                  <c:v>37437</c:v>
                </c:pt>
                <c:pt idx="650">
                  <c:v>37438</c:v>
                </c:pt>
                <c:pt idx="651">
                  <c:v>37439</c:v>
                </c:pt>
                <c:pt idx="652">
                  <c:v>37440</c:v>
                </c:pt>
                <c:pt idx="653">
                  <c:v>37441</c:v>
                </c:pt>
                <c:pt idx="654">
                  <c:v>37442</c:v>
                </c:pt>
                <c:pt idx="655">
                  <c:v>37445</c:v>
                </c:pt>
                <c:pt idx="656">
                  <c:v>37446</c:v>
                </c:pt>
                <c:pt idx="657">
                  <c:v>37447</c:v>
                </c:pt>
                <c:pt idx="658">
                  <c:v>37448</c:v>
                </c:pt>
                <c:pt idx="659">
                  <c:v>37449</c:v>
                </c:pt>
                <c:pt idx="660">
                  <c:v>37452</c:v>
                </c:pt>
                <c:pt idx="661">
                  <c:v>37453</c:v>
                </c:pt>
                <c:pt idx="662">
                  <c:v>37454</c:v>
                </c:pt>
                <c:pt idx="663">
                  <c:v>37455</c:v>
                </c:pt>
                <c:pt idx="664">
                  <c:v>37456</c:v>
                </c:pt>
                <c:pt idx="665">
                  <c:v>37459</c:v>
                </c:pt>
                <c:pt idx="666">
                  <c:v>37460</c:v>
                </c:pt>
                <c:pt idx="667">
                  <c:v>37461</c:v>
                </c:pt>
                <c:pt idx="668">
                  <c:v>37462</c:v>
                </c:pt>
                <c:pt idx="669">
                  <c:v>37463</c:v>
                </c:pt>
                <c:pt idx="670">
                  <c:v>37466</c:v>
                </c:pt>
                <c:pt idx="671">
                  <c:v>37467</c:v>
                </c:pt>
                <c:pt idx="672">
                  <c:v>37468</c:v>
                </c:pt>
                <c:pt idx="673">
                  <c:v>37469</c:v>
                </c:pt>
                <c:pt idx="674">
                  <c:v>37470</c:v>
                </c:pt>
                <c:pt idx="675">
                  <c:v>37473</c:v>
                </c:pt>
                <c:pt idx="676">
                  <c:v>37474</c:v>
                </c:pt>
                <c:pt idx="677">
                  <c:v>37475</c:v>
                </c:pt>
                <c:pt idx="678">
                  <c:v>37476</c:v>
                </c:pt>
                <c:pt idx="679">
                  <c:v>37477</c:v>
                </c:pt>
                <c:pt idx="680">
                  <c:v>37480</c:v>
                </c:pt>
                <c:pt idx="681">
                  <c:v>37481</c:v>
                </c:pt>
                <c:pt idx="682">
                  <c:v>37482</c:v>
                </c:pt>
                <c:pt idx="683">
                  <c:v>37483</c:v>
                </c:pt>
                <c:pt idx="684">
                  <c:v>37484</c:v>
                </c:pt>
                <c:pt idx="685">
                  <c:v>37487</c:v>
                </c:pt>
                <c:pt idx="686">
                  <c:v>37488</c:v>
                </c:pt>
                <c:pt idx="687">
                  <c:v>37489</c:v>
                </c:pt>
                <c:pt idx="688">
                  <c:v>37490</c:v>
                </c:pt>
                <c:pt idx="689">
                  <c:v>37491</c:v>
                </c:pt>
                <c:pt idx="690">
                  <c:v>37494</c:v>
                </c:pt>
                <c:pt idx="691">
                  <c:v>37495</c:v>
                </c:pt>
                <c:pt idx="692">
                  <c:v>37496</c:v>
                </c:pt>
                <c:pt idx="693">
                  <c:v>37497</c:v>
                </c:pt>
                <c:pt idx="694">
                  <c:v>37498</c:v>
                </c:pt>
                <c:pt idx="695">
                  <c:v>37499</c:v>
                </c:pt>
                <c:pt idx="696">
                  <c:v>37501</c:v>
                </c:pt>
                <c:pt idx="697">
                  <c:v>37502</c:v>
                </c:pt>
                <c:pt idx="698">
                  <c:v>37503</c:v>
                </c:pt>
                <c:pt idx="699">
                  <c:v>37504</c:v>
                </c:pt>
                <c:pt idx="700">
                  <c:v>37505</c:v>
                </c:pt>
                <c:pt idx="701">
                  <c:v>37508</c:v>
                </c:pt>
                <c:pt idx="702">
                  <c:v>37509</c:v>
                </c:pt>
                <c:pt idx="703">
                  <c:v>37510</c:v>
                </c:pt>
                <c:pt idx="704">
                  <c:v>37511</c:v>
                </c:pt>
                <c:pt idx="705">
                  <c:v>37512</c:v>
                </c:pt>
                <c:pt idx="706">
                  <c:v>37515</c:v>
                </c:pt>
                <c:pt idx="707">
                  <c:v>37516</c:v>
                </c:pt>
                <c:pt idx="708">
                  <c:v>37517</c:v>
                </c:pt>
                <c:pt idx="709">
                  <c:v>37518</c:v>
                </c:pt>
                <c:pt idx="710">
                  <c:v>37519</c:v>
                </c:pt>
                <c:pt idx="711">
                  <c:v>37522</c:v>
                </c:pt>
                <c:pt idx="712">
                  <c:v>37523</c:v>
                </c:pt>
                <c:pt idx="713">
                  <c:v>37524</c:v>
                </c:pt>
                <c:pt idx="714">
                  <c:v>37525</c:v>
                </c:pt>
                <c:pt idx="715">
                  <c:v>37526</c:v>
                </c:pt>
                <c:pt idx="716">
                  <c:v>37529</c:v>
                </c:pt>
                <c:pt idx="717">
                  <c:v>37530</c:v>
                </c:pt>
                <c:pt idx="718">
                  <c:v>37531</c:v>
                </c:pt>
                <c:pt idx="719">
                  <c:v>37532</c:v>
                </c:pt>
                <c:pt idx="720">
                  <c:v>37533</c:v>
                </c:pt>
                <c:pt idx="721">
                  <c:v>37536</c:v>
                </c:pt>
                <c:pt idx="722">
                  <c:v>37537</c:v>
                </c:pt>
                <c:pt idx="723">
                  <c:v>37538</c:v>
                </c:pt>
                <c:pt idx="724">
                  <c:v>37539</c:v>
                </c:pt>
                <c:pt idx="725">
                  <c:v>37540</c:v>
                </c:pt>
                <c:pt idx="726">
                  <c:v>37543</c:v>
                </c:pt>
                <c:pt idx="727">
                  <c:v>37544</c:v>
                </c:pt>
                <c:pt idx="728">
                  <c:v>37545</c:v>
                </c:pt>
                <c:pt idx="729">
                  <c:v>37546</c:v>
                </c:pt>
                <c:pt idx="730">
                  <c:v>37547</c:v>
                </c:pt>
                <c:pt idx="731">
                  <c:v>37550</c:v>
                </c:pt>
                <c:pt idx="732">
                  <c:v>37551</c:v>
                </c:pt>
                <c:pt idx="733">
                  <c:v>37552</c:v>
                </c:pt>
                <c:pt idx="734">
                  <c:v>37553</c:v>
                </c:pt>
                <c:pt idx="735">
                  <c:v>37554</c:v>
                </c:pt>
                <c:pt idx="736">
                  <c:v>37557</c:v>
                </c:pt>
                <c:pt idx="737">
                  <c:v>37558</c:v>
                </c:pt>
                <c:pt idx="738">
                  <c:v>37559</c:v>
                </c:pt>
                <c:pt idx="739">
                  <c:v>37560</c:v>
                </c:pt>
                <c:pt idx="740">
                  <c:v>37561</c:v>
                </c:pt>
                <c:pt idx="741">
                  <c:v>37564</c:v>
                </c:pt>
                <c:pt idx="742">
                  <c:v>37565</c:v>
                </c:pt>
                <c:pt idx="743">
                  <c:v>37566</c:v>
                </c:pt>
                <c:pt idx="744">
                  <c:v>37567</c:v>
                </c:pt>
                <c:pt idx="745">
                  <c:v>37568</c:v>
                </c:pt>
                <c:pt idx="746">
                  <c:v>37571</c:v>
                </c:pt>
                <c:pt idx="747">
                  <c:v>37572</c:v>
                </c:pt>
                <c:pt idx="748">
                  <c:v>37573</c:v>
                </c:pt>
                <c:pt idx="749">
                  <c:v>37574</c:v>
                </c:pt>
                <c:pt idx="750">
                  <c:v>37575</c:v>
                </c:pt>
                <c:pt idx="751">
                  <c:v>37578</c:v>
                </c:pt>
                <c:pt idx="752">
                  <c:v>37579</c:v>
                </c:pt>
                <c:pt idx="753">
                  <c:v>37580</c:v>
                </c:pt>
                <c:pt idx="754">
                  <c:v>37581</c:v>
                </c:pt>
                <c:pt idx="755">
                  <c:v>37582</c:v>
                </c:pt>
                <c:pt idx="756">
                  <c:v>37585</c:v>
                </c:pt>
                <c:pt idx="757">
                  <c:v>37586</c:v>
                </c:pt>
                <c:pt idx="758">
                  <c:v>37587</c:v>
                </c:pt>
                <c:pt idx="759">
                  <c:v>37588</c:v>
                </c:pt>
                <c:pt idx="760">
                  <c:v>37589</c:v>
                </c:pt>
                <c:pt idx="761">
                  <c:v>37590</c:v>
                </c:pt>
                <c:pt idx="762">
                  <c:v>37592</c:v>
                </c:pt>
                <c:pt idx="763">
                  <c:v>37593</c:v>
                </c:pt>
                <c:pt idx="764">
                  <c:v>37594</c:v>
                </c:pt>
                <c:pt idx="765">
                  <c:v>37595</c:v>
                </c:pt>
                <c:pt idx="766">
                  <c:v>37596</c:v>
                </c:pt>
                <c:pt idx="767">
                  <c:v>37599</c:v>
                </c:pt>
                <c:pt idx="768">
                  <c:v>37600</c:v>
                </c:pt>
                <c:pt idx="769">
                  <c:v>37601</c:v>
                </c:pt>
                <c:pt idx="770">
                  <c:v>37602</c:v>
                </c:pt>
                <c:pt idx="771">
                  <c:v>37603</c:v>
                </c:pt>
                <c:pt idx="772">
                  <c:v>37606</c:v>
                </c:pt>
                <c:pt idx="773">
                  <c:v>37607</c:v>
                </c:pt>
                <c:pt idx="774">
                  <c:v>37608</c:v>
                </c:pt>
                <c:pt idx="775">
                  <c:v>37609</c:v>
                </c:pt>
                <c:pt idx="776">
                  <c:v>37610</c:v>
                </c:pt>
                <c:pt idx="777">
                  <c:v>37613</c:v>
                </c:pt>
                <c:pt idx="778">
                  <c:v>37614</c:v>
                </c:pt>
                <c:pt idx="779">
                  <c:v>37615</c:v>
                </c:pt>
                <c:pt idx="780">
                  <c:v>37616</c:v>
                </c:pt>
                <c:pt idx="781">
                  <c:v>37617</c:v>
                </c:pt>
                <c:pt idx="782">
                  <c:v>37620</c:v>
                </c:pt>
                <c:pt idx="783">
                  <c:v>37621</c:v>
                </c:pt>
                <c:pt idx="784">
                  <c:v>37622</c:v>
                </c:pt>
                <c:pt idx="785">
                  <c:v>37623</c:v>
                </c:pt>
                <c:pt idx="786">
                  <c:v>37624</c:v>
                </c:pt>
                <c:pt idx="787">
                  <c:v>37627</c:v>
                </c:pt>
                <c:pt idx="788">
                  <c:v>37628</c:v>
                </c:pt>
                <c:pt idx="789">
                  <c:v>37629</c:v>
                </c:pt>
                <c:pt idx="790">
                  <c:v>37630</c:v>
                </c:pt>
                <c:pt idx="791">
                  <c:v>37631</c:v>
                </c:pt>
                <c:pt idx="792">
                  <c:v>37634</c:v>
                </c:pt>
                <c:pt idx="793">
                  <c:v>37635</c:v>
                </c:pt>
                <c:pt idx="794">
                  <c:v>37636</c:v>
                </c:pt>
                <c:pt idx="795">
                  <c:v>37637</c:v>
                </c:pt>
                <c:pt idx="796">
                  <c:v>37638</c:v>
                </c:pt>
                <c:pt idx="797">
                  <c:v>37641</c:v>
                </c:pt>
                <c:pt idx="798">
                  <c:v>37642</c:v>
                </c:pt>
                <c:pt idx="799">
                  <c:v>37643</c:v>
                </c:pt>
                <c:pt idx="800">
                  <c:v>37644</c:v>
                </c:pt>
                <c:pt idx="801">
                  <c:v>37645</c:v>
                </c:pt>
                <c:pt idx="802">
                  <c:v>37648</c:v>
                </c:pt>
                <c:pt idx="803">
                  <c:v>37649</c:v>
                </c:pt>
                <c:pt idx="804">
                  <c:v>37650</c:v>
                </c:pt>
                <c:pt idx="805">
                  <c:v>37651</c:v>
                </c:pt>
                <c:pt idx="806">
                  <c:v>37652</c:v>
                </c:pt>
                <c:pt idx="807">
                  <c:v>37655</c:v>
                </c:pt>
                <c:pt idx="808">
                  <c:v>37656</c:v>
                </c:pt>
                <c:pt idx="809">
                  <c:v>37657</c:v>
                </c:pt>
                <c:pt idx="810">
                  <c:v>37658</c:v>
                </c:pt>
                <c:pt idx="811">
                  <c:v>37659</c:v>
                </c:pt>
                <c:pt idx="812">
                  <c:v>37662</c:v>
                </c:pt>
                <c:pt idx="813">
                  <c:v>37663</c:v>
                </c:pt>
                <c:pt idx="814">
                  <c:v>37664</c:v>
                </c:pt>
                <c:pt idx="815">
                  <c:v>37665</c:v>
                </c:pt>
                <c:pt idx="816">
                  <c:v>37666</c:v>
                </c:pt>
                <c:pt idx="817">
                  <c:v>37669</c:v>
                </c:pt>
                <c:pt idx="818">
                  <c:v>37670</c:v>
                </c:pt>
                <c:pt idx="819">
                  <c:v>37671</c:v>
                </c:pt>
                <c:pt idx="820">
                  <c:v>37672</c:v>
                </c:pt>
                <c:pt idx="821">
                  <c:v>37673</c:v>
                </c:pt>
                <c:pt idx="822">
                  <c:v>37676</c:v>
                </c:pt>
                <c:pt idx="823">
                  <c:v>37677</c:v>
                </c:pt>
                <c:pt idx="824">
                  <c:v>37678</c:v>
                </c:pt>
                <c:pt idx="825">
                  <c:v>37679</c:v>
                </c:pt>
                <c:pt idx="826">
                  <c:v>37680</c:v>
                </c:pt>
                <c:pt idx="827">
                  <c:v>37683</c:v>
                </c:pt>
                <c:pt idx="828">
                  <c:v>37684</c:v>
                </c:pt>
                <c:pt idx="829">
                  <c:v>37685</c:v>
                </c:pt>
                <c:pt idx="830">
                  <c:v>37686</c:v>
                </c:pt>
                <c:pt idx="831">
                  <c:v>37687</c:v>
                </c:pt>
                <c:pt idx="832">
                  <c:v>37690</c:v>
                </c:pt>
                <c:pt idx="833">
                  <c:v>37691</c:v>
                </c:pt>
                <c:pt idx="834">
                  <c:v>37692</c:v>
                </c:pt>
                <c:pt idx="835">
                  <c:v>37693</c:v>
                </c:pt>
                <c:pt idx="836">
                  <c:v>37694</c:v>
                </c:pt>
                <c:pt idx="837">
                  <c:v>37697</c:v>
                </c:pt>
                <c:pt idx="838">
                  <c:v>37698</c:v>
                </c:pt>
                <c:pt idx="839">
                  <c:v>37699</c:v>
                </c:pt>
                <c:pt idx="840">
                  <c:v>37700</c:v>
                </c:pt>
                <c:pt idx="841">
                  <c:v>37701</c:v>
                </c:pt>
                <c:pt idx="842">
                  <c:v>37704</c:v>
                </c:pt>
                <c:pt idx="843">
                  <c:v>37705</c:v>
                </c:pt>
                <c:pt idx="844">
                  <c:v>37706</c:v>
                </c:pt>
                <c:pt idx="845">
                  <c:v>37707</c:v>
                </c:pt>
                <c:pt idx="846">
                  <c:v>37708</c:v>
                </c:pt>
                <c:pt idx="847">
                  <c:v>37711</c:v>
                </c:pt>
                <c:pt idx="848">
                  <c:v>37712</c:v>
                </c:pt>
                <c:pt idx="849">
                  <c:v>37713</c:v>
                </c:pt>
                <c:pt idx="850">
                  <c:v>37714</c:v>
                </c:pt>
                <c:pt idx="851">
                  <c:v>37715</c:v>
                </c:pt>
                <c:pt idx="852">
                  <c:v>37718</c:v>
                </c:pt>
                <c:pt idx="853">
                  <c:v>37719</c:v>
                </c:pt>
                <c:pt idx="854">
                  <c:v>37720</c:v>
                </c:pt>
                <c:pt idx="855">
                  <c:v>37721</c:v>
                </c:pt>
                <c:pt idx="856">
                  <c:v>37722</c:v>
                </c:pt>
                <c:pt idx="857">
                  <c:v>37725</c:v>
                </c:pt>
                <c:pt idx="858">
                  <c:v>37726</c:v>
                </c:pt>
                <c:pt idx="859">
                  <c:v>37727</c:v>
                </c:pt>
                <c:pt idx="860">
                  <c:v>37728</c:v>
                </c:pt>
                <c:pt idx="861">
                  <c:v>37729</c:v>
                </c:pt>
                <c:pt idx="862">
                  <c:v>37732</c:v>
                </c:pt>
                <c:pt idx="863">
                  <c:v>37733</c:v>
                </c:pt>
                <c:pt idx="864">
                  <c:v>37734</c:v>
                </c:pt>
                <c:pt idx="865">
                  <c:v>37735</c:v>
                </c:pt>
                <c:pt idx="866">
                  <c:v>37736</c:v>
                </c:pt>
                <c:pt idx="867">
                  <c:v>37739</c:v>
                </c:pt>
                <c:pt idx="868">
                  <c:v>37740</c:v>
                </c:pt>
                <c:pt idx="869">
                  <c:v>37741</c:v>
                </c:pt>
                <c:pt idx="870">
                  <c:v>37742</c:v>
                </c:pt>
                <c:pt idx="871">
                  <c:v>37743</c:v>
                </c:pt>
                <c:pt idx="872">
                  <c:v>37746</c:v>
                </c:pt>
                <c:pt idx="873">
                  <c:v>37747</c:v>
                </c:pt>
                <c:pt idx="874">
                  <c:v>37748</c:v>
                </c:pt>
                <c:pt idx="875">
                  <c:v>37749</c:v>
                </c:pt>
                <c:pt idx="876">
                  <c:v>37750</c:v>
                </c:pt>
                <c:pt idx="877">
                  <c:v>37753</c:v>
                </c:pt>
                <c:pt idx="878">
                  <c:v>37754</c:v>
                </c:pt>
                <c:pt idx="879">
                  <c:v>37755</c:v>
                </c:pt>
                <c:pt idx="880">
                  <c:v>37756</c:v>
                </c:pt>
                <c:pt idx="881">
                  <c:v>37757</c:v>
                </c:pt>
                <c:pt idx="882">
                  <c:v>37760</c:v>
                </c:pt>
                <c:pt idx="883">
                  <c:v>37761</c:v>
                </c:pt>
                <c:pt idx="884">
                  <c:v>37762</c:v>
                </c:pt>
                <c:pt idx="885">
                  <c:v>37763</c:v>
                </c:pt>
                <c:pt idx="886">
                  <c:v>37764</c:v>
                </c:pt>
                <c:pt idx="887">
                  <c:v>37767</c:v>
                </c:pt>
                <c:pt idx="888">
                  <c:v>37768</c:v>
                </c:pt>
                <c:pt idx="889">
                  <c:v>37769</c:v>
                </c:pt>
                <c:pt idx="890">
                  <c:v>37770</c:v>
                </c:pt>
                <c:pt idx="891">
                  <c:v>37771</c:v>
                </c:pt>
                <c:pt idx="892">
                  <c:v>37772</c:v>
                </c:pt>
                <c:pt idx="893">
                  <c:v>37774</c:v>
                </c:pt>
                <c:pt idx="894">
                  <c:v>37775</c:v>
                </c:pt>
                <c:pt idx="895">
                  <c:v>37776</c:v>
                </c:pt>
                <c:pt idx="896">
                  <c:v>37777</c:v>
                </c:pt>
                <c:pt idx="897">
                  <c:v>37778</c:v>
                </c:pt>
                <c:pt idx="898">
                  <c:v>37781</c:v>
                </c:pt>
                <c:pt idx="899">
                  <c:v>37782</c:v>
                </c:pt>
                <c:pt idx="900">
                  <c:v>37783</c:v>
                </c:pt>
                <c:pt idx="901">
                  <c:v>37784</c:v>
                </c:pt>
                <c:pt idx="902">
                  <c:v>37785</c:v>
                </c:pt>
                <c:pt idx="903">
                  <c:v>37788</c:v>
                </c:pt>
                <c:pt idx="904">
                  <c:v>37789</c:v>
                </c:pt>
                <c:pt idx="905">
                  <c:v>37790</c:v>
                </c:pt>
                <c:pt idx="906">
                  <c:v>37791</c:v>
                </c:pt>
                <c:pt idx="907">
                  <c:v>37792</c:v>
                </c:pt>
                <c:pt idx="908">
                  <c:v>37795</c:v>
                </c:pt>
                <c:pt idx="909">
                  <c:v>37796</c:v>
                </c:pt>
                <c:pt idx="910">
                  <c:v>37797</c:v>
                </c:pt>
                <c:pt idx="911">
                  <c:v>37798</c:v>
                </c:pt>
                <c:pt idx="912">
                  <c:v>37799</c:v>
                </c:pt>
                <c:pt idx="913">
                  <c:v>37802</c:v>
                </c:pt>
                <c:pt idx="914">
                  <c:v>37803</c:v>
                </c:pt>
                <c:pt idx="915">
                  <c:v>37804</c:v>
                </c:pt>
                <c:pt idx="916">
                  <c:v>37805</c:v>
                </c:pt>
                <c:pt idx="917">
                  <c:v>37806</c:v>
                </c:pt>
                <c:pt idx="918">
                  <c:v>37809</c:v>
                </c:pt>
                <c:pt idx="919">
                  <c:v>37810</c:v>
                </c:pt>
                <c:pt idx="920">
                  <c:v>37811</c:v>
                </c:pt>
                <c:pt idx="921">
                  <c:v>37812</c:v>
                </c:pt>
                <c:pt idx="922">
                  <c:v>37813</c:v>
                </c:pt>
                <c:pt idx="923">
                  <c:v>37816</c:v>
                </c:pt>
                <c:pt idx="924">
                  <c:v>37817</c:v>
                </c:pt>
                <c:pt idx="925">
                  <c:v>37818</c:v>
                </c:pt>
                <c:pt idx="926">
                  <c:v>37819</c:v>
                </c:pt>
                <c:pt idx="927">
                  <c:v>37820</c:v>
                </c:pt>
                <c:pt idx="928">
                  <c:v>37823</c:v>
                </c:pt>
                <c:pt idx="929">
                  <c:v>37824</c:v>
                </c:pt>
                <c:pt idx="930">
                  <c:v>37825</c:v>
                </c:pt>
                <c:pt idx="931">
                  <c:v>37826</c:v>
                </c:pt>
                <c:pt idx="932">
                  <c:v>37827</c:v>
                </c:pt>
                <c:pt idx="933">
                  <c:v>37830</c:v>
                </c:pt>
                <c:pt idx="934">
                  <c:v>37831</c:v>
                </c:pt>
                <c:pt idx="935">
                  <c:v>37832</c:v>
                </c:pt>
                <c:pt idx="936">
                  <c:v>37833</c:v>
                </c:pt>
                <c:pt idx="937">
                  <c:v>37834</c:v>
                </c:pt>
                <c:pt idx="938">
                  <c:v>37837</c:v>
                </c:pt>
                <c:pt idx="939">
                  <c:v>37838</c:v>
                </c:pt>
                <c:pt idx="940">
                  <c:v>37839</c:v>
                </c:pt>
                <c:pt idx="941">
                  <c:v>37840</c:v>
                </c:pt>
                <c:pt idx="942">
                  <c:v>37841</c:v>
                </c:pt>
                <c:pt idx="943">
                  <c:v>37844</c:v>
                </c:pt>
                <c:pt idx="944">
                  <c:v>37845</c:v>
                </c:pt>
                <c:pt idx="945">
                  <c:v>37846</c:v>
                </c:pt>
                <c:pt idx="946">
                  <c:v>37847</c:v>
                </c:pt>
                <c:pt idx="947">
                  <c:v>37848</c:v>
                </c:pt>
                <c:pt idx="948">
                  <c:v>37851</c:v>
                </c:pt>
                <c:pt idx="949">
                  <c:v>37852</c:v>
                </c:pt>
                <c:pt idx="950">
                  <c:v>37853</c:v>
                </c:pt>
                <c:pt idx="951">
                  <c:v>37854</c:v>
                </c:pt>
                <c:pt idx="952">
                  <c:v>37855</c:v>
                </c:pt>
                <c:pt idx="953">
                  <c:v>37858</c:v>
                </c:pt>
                <c:pt idx="954">
                  <c:v>37859</c:v>
                </c:pt>
                <c:pt idx="955">
                  <c:v>37860</c:v>
                </c:pt>
                <c:pt idx="956">
                  <c:v>37861</c:v>
                </c:pt>
                <c:pt idx="957">
                  <c:v>37862</c:v>
                </c:pt>
                <c:pt idx="958">
                  <c:v>37864</c:v>
                </c:pt>
                <c:pt idx="959">
                  <c:v>37865</c:v>
                </c:pt>
                <c:pt idx="960">
                  <c:v>37866</c:v>
                </c:pt>
                <c:pt idx="961">
                  <c:v>37867</c:v>
                </c:pt>
                <c:pt idx="962">
                  <c:v>37868</c:v>
                </c:pt>
                <c:pt idx="963">
                  <c:v>37869</c:v>
                </c:pt>
                <c:pt idx="964">
                  <c:v>37872</c:v>
                </c:pt>
                <c:pt idx="965">
                  <c:v>37873</c:v>
                </c:pt>
                <c:pt idx="966">
                  <c:v>37874</c:v>
                </c:pt>
                <c:pt idx="967">
                  <c:v>37875</c:v>
                </c:pt>
                <c:pt idx="968">
                  <c:v>37876</c:v>
                </c:pt>
                <c:pt idx="969">
                  <c:v>37879</c:v>
                </c:pt>
                <c:pt idx="970">
                  <c:v>37880</c:v>
                </c:pt>
                <c:pt idx="971">
                  <c:v>37881</c:v>
                </c:pt>
                <c:pt idx="972">
                  <c:v>37882</c:v>
                </c:pt>
                <c:pt idx="973">
                  <c:v>37883</c:v>
                </c:pt>
                <c:pt idx="974">
                  <c:v>37886</c:v>
                </c:pt>
                <c:pt idx="975">
                  <c:v>37887</c:v>
                </c:pt>
                <c:pt idx="976">
                  <c:v>37888</c:v>
                </c:pt>
                <c:pt idx="977">
                  <c:v>37889</c:v>
                </c:pt>
                <c:pt idx="978">
                  <c:v>37890</c:v>
                </c:pt>
                <c:pt idx="979">
                  <c:v>37893</c:v>
                </c:pt>
                <c:pt idx="980">
                  <c:v>37894</c:v>
                </c:pt>
                <c:pt idx="981">
                  <c:v>37895</c:v>
                </c:pt>
                <c:pt idx="982">
                  <c:v>37896</c:v>
                </c:pt>
                <c:pt idx="983">
                  <c:v>37897</c:v>
                </c:pt>
                <c:pt idx="984">
                  <c:v>37900</c:v>
                </c:pt>
                <c:pt idx="985">
                  <c:v>37901</c:v>
                </c:pt>
                <c:pt idx="986">
                  <c:v>37902</c:v>
                </c:pt>
                <c:pt idx="987">
                  <c:v>37903</c:v>
                </c:pt>
                <c:pt idx="988">
                  <c:v>37904</c:v>
                </c:pt>
                <c:pt idx="989">
                  <c:v>37907</c:v>
                </c:pt>
                <c:pt idx="990">
                  <c:v>37908</c:v>
                </c:pt>
                <c:pt idx="991">
                  <c:v>37909</c:v>
                </c:pt>
                <c:pt idx="992">
                  <c:v>37910</c:v>
                </c:pt>
                <c:pt idx="993">
                  <c:v>37911</c:v>
                </c:pt>
                <c:pt idx="994">
                  <c:v>37914</c:v>
                </c:pt>
                <c:pt idx="995">
                  <c:v>37915</c:v>
                </c:pt>
                <c:pt idx="996">
                  <c:v>37916</c:v>
                </c:pt>
                <c:pt idx="997">
                  <c:v>37917</c:v>
                </c:pt>
                <c:pt idx="998">
                  <c:v>37918</c:v>
                </c:pt>
                <c:pt idx="999">
                  <c:v>37921</c:v>
                </c:pt>
                <c:pt idx="1000">
                  <c:v>37922</c:v>
                </c:pt>
                <c:pt idx="1001">
                  <c:v>37923</c:v>
                </c:pt>
                <c:pt idx="1002">
                  <c:v>37924</c:v>
                </c:pt>
                <c:pt idx="1003">
                  <c:v>37925</c:v>
                </c:pt>
                <c:pt idx="1004">
                  <c:v>37928</c:v>
                </c:pt>
                <c:pt idx="1005">
                  <c:v>37929</c:v>
                </c:pt>
                <c:pt idx="1006">
                  <c:v>37930</c:v>
                </c:pt>
                <c:pt idx="1007">
                  <c:v>37931</c:v>
                </c:pt>
                <c:pt idx="1008">
                  <c:v>37932</c:v>
                </c:pt>
                <c:pt idx="1009">
                  <c:v>37935</c:v>
                </c:pt>
                <c:pt idx="1010">
                  <c:v>37936</c:v>
                </c:pt>
                <c:pt idx="1011">
                  <c:v>37937</c:v>
                </c:pt>
                <c:pt idx="1012">
                  <c:v>37938</c:v>
                </c:pt>
                <c:pt idx="1013">
                  <c:v>37939</c:v>
                </c:pt>
                <c:pt idx="1014">
                  <c:v>37942</c:v>
                </c:pt>
                <c:pt idx="1015">
                  <c:v>37943</c:v>
                </c:pt>
                <c:pt idx="1016">
                  <c:v>37944</c:v>
                </c:pt>
                <c:pt idx="1017">
                  <c:v>37945</c:v>
                </c:pt>
                <c:pt idx="1018">
                  <c:v>37946</c:v>
                </c:pt>
                <c:pt idx="1019">
                  <c:v>37949</c:v>
                </c:pt>
                <c:pt idx="1020">
                  <c:v>37950</c:v>
                </c:pt>
                <c:pt idx="1021">
                  <c:v>37951</c:v>
                </c:pt>
                <c:pt idx="1022">
                  <c:v>37952</c:v>
                </c:pt>
                <c:pt idx="1023">
                  <c:v>37953</c:v>
                </c:pt>
                <c:pt idx="1024">
                  <c:v>37955</c:v>
                </c:pt>
                <c:pt idx="1025">
                  <c:v>37956</c:v>
                </c:pt>
                <c:pt idx="1026">
                  <c:v>37957</c:v>
                </c:pt>
                <c:pt idx="1027">
                  <c:v>37958</c:v>
                </c:pt>
                <c:pt idx="1028">
                  <c:v>37959</c:v>
                </c:pt>
                <c:pt idx="1029">
                  <c:v>37960</c:v>
                </c:pt>
                <c:pt idx="1030">
                  <c:v>37963</c:v>
                </c:pt>
                <c:pt idx="1031">
                  <c:v>37964</c:v>
                </c:pt>
                <c:pt idx="1032">
                  <c:v>37965</c:v>
                </c:pt>
                <c:pt idx="1033">
                  <c:v>37966</c:v>
                </c:pt>
                <c:pt idx="1034">
                  <c:v>37967</c:v>
                </c:pt>
                <c:pt idx="1035">
                  <c:v>37970</c:v>
                </c:pt>
                <c:pt idx="1036">
                  <c:v>37971</c:v>
                </c:pt>
                <c:pt idx="1037">
                  <c:v>37972</c:v>
                </c:pt>
                <c:pt idx="1038">
                  <c:v>37973</c:v>
                </c:pt>
                <c:pt idx="1039">
                  <c:v>37974</c:v>
                </c:pt>
                <c:pt idx="1040">
                  <c:v>37977</c:v>
                </c:pt>
                <c:pt idx="1041">
                  <c:v>37978</c:v>
                </c:pt>
                <c:pt idx="1042">
                  <c:v>37979</c:v>
                </c:pt>
                <c:pt idx="1043">
                  <c:v>37980</c:v>
                </c:pt>
                <c:pt idx="1044">
                  <c:v>37981</c:v>
                </c:pt>
                <c:pt idx="1045">
                  <c:v>37984</c:v>
                </c:pt>
                <c:pt idx="1046">
                  <c:v>37985</c:v>
                </c:pt>
                <c:pt idx="1047">
                  <c:v>37986</c:v>
                </c:pt>
                <c:pt idx="1048">
                  <c:v>37987</c:v>
                </c:pt>
                <c:pt idx="1049">
                  <c:v>37988</c:v>
                </c:pt>
                <c:pt idx="1050">
                  <c:v>37991</c:v>
                </c:pt>
                <c:pt idx="1051">
                  <c:v>37992</c:v>
                </c:pt>
                <c:pt idx="1052">
                  <c:v>37993</c:v>
                </c:pt>
                <c:pt idx="1053">
                  <c:v>37994</c:v>
                </c:pt>
                <c:pt idx="1054">
                  <c:v>37995</c:v>
                </c:pt>
                <c:pt idx="1055">
                  <c:v>37998</c:v>
                </c:pt>
                <c:pt idx="1056">
                  <c:v>37999</c:v>
                </c:pt>
                <c:pt idx="1057">
                  <c:v>38000</c:v>
                </c:pt>
                <c:pt idx="1058">
                  <c:v>38001</c:v>
                </c:pt>
                <c:pt idx="1059">
                  <c:v>38002</c:v>
                </c:pt>
                <c:pt idx="1060">
                  <c:v>38005</c:v>
                </c:pt>
                <c:pt idx="1061">
                  <c:v>38006</c:v>
                </c:pt>
                <c:pt idx="1062">
                  <c:v>38007</c:v>
                </c:pt>
                <c:pt idx="1063">
                  <c:v>38008</c:v>
                </c:pt>
                <c:pt idx="1064">
                  <c:v>38009</c:v>
                </c:pt>
                <c:pt idx="1065">
                  <c:v>38012</c:v>
                </c:pt>
                <c:pt idx="1066">
                  <c:v>38013</c:v>
                </c:pt>
                <c:pt idx="1067">
                  <c:v>38014</c:v>
                </c:pt>
                <c:pt idx="1068">
                  <c:v>38015</c:v>
                </c:pt>
                <c:pt idx="1069">
                  <c:v>38016</c:v>
                </c:pt>
                <c:pt idx="1070">
                  <c:v>38017</c:v>
                </c:pt>
                <c:pt idx="1071">
                  <c:v>38019</c:v>
                </c:pt>
                <c:pt idx="1072">
                  <c:v>38020</c:v>
                </c:pt>
                <c:pt idx="1073">
                  <c:v>38021</c:v>
                </c:pt>
                <c:pt idx="1074">
                  <c:v>38022</c:v>
                </c:pt>
                <c:pt idx="1075">
                  <c:v>38023</c:v>
                </c:pt>
                <c:pt idx="1076">
                  <c:v>38026</c:v>
                </c:pt>
                <c:pt idx="1077">
                  <c:v>38027</c:v>
                </c:pt>
                <c:pt idx="1078">
                  <c:v>38028</c:v>
                </c:pt>
                <c:pt idx="1079">
                  <c:v>38029</c:v>
                </c:pt>
                <c:pt idx="1080">
                  <c:v>38030</c:v>
                </c:pt>
                <c:pt idx="1081">
                  <c:v>38033</c:v>
                </c:pt>
                <c:pt idx="1082">
                  <c:v>38034</c:v>
                </c:pt>
                <c:pt idx="1083">
                  <c:v>38035</c:v>
                </c:pt>
                <c:pt idx="1084">
                  <c:v>38036</c:v>
                </c:pt>
                <c:pt idx="1085">
                  <c:v>38037</c:v>
                </c:pt>
                <c:pt idx="1086">
                  <c:v>38040</c:v>
                </c:pt>
                <c:pt idx="1087">
                  <c:v>38041</c:v>
                </c:pt>
                <c:pt idx="1088">
                  <c:v>38042</c:v>
                </c:pt>
                <c:pt idx="1089">
                  <c:v>38043</c:v>
                </c:pt>
                <c:pt idx="1090">
                  <c:v>38044</c:v>
                </c:pt>
                <c:pt idx="1091">
                  <c:v>38046</c:v>
                </c:pt>
                <c:pt idx="1092">
                  <c:v>38047</c:v>
                </c:pt>
                <c:pt idx="1093">
                  <c:v>38048</c:v>
                </c:pt>
                <c:pt idx="1094">
                  <c:v>38049</c:v>
                </c:pt>
                <c:pt idx="1095">
                  <c:v>38050</c:v>
                </c:pt>
                <c:pt idx="1096">
                  <c:v>38051</c:v>
                </c:pt>
                <c:pt idx="1097">
                  <c:v>38054</c:v>
                </c:pt>
                <c:pt idx="1098">
                  <c:v>38055</c:v>
                </c:pt>
                <c:pt idx="1099">
                  <c:v>38056</c:v>
                </c:pt>
                <c:pt idx="1100">
                  <c:v>38057</c:v>
                </c:pt>
                <c:pt idx="1101">
                  <c:v>38058</c:v>
                </c:pt>
                <c:pt idx="1102">
                  <c:v>38061</c:v>
                </c:pt>
                <c:pt idx="1103">
                  <c:v>38062</c:v>
                </c:pt>
                <c:pt idx="1104">
                  <c:v>38063</c:v>
                </c:pt>
                <c:pt idx="1105">
                  <c:v>38064</c:v>
                </c:pt>
                <c:pt idx="1106">
                  <c:v>38065</c:v>
                </c:pt>
                <c:pt idx="1107">
                  <c:v>38068</c:v>
                </c:pt>
                <c:pt idx="1108">
                  <c:v>38069</c:v>
                </c:pt>
                <c:pt idx="1109">
                  <c:v>38070</c:v>
                </c:pt>
                <c:pt idx="1110">
                  <c:v>38071</c:v>
                </c:pt>
                <c:pt idx="1111">
                  <c:v>38072</c:v>
                </c:pt>
                <c:pt idx="1112">
                  <c:v>38075</c:v>
                </c:pt>
                <c:pt idx="1113">
                  <c:v>38076</c:v>
                </c:pt>
                <c:pt idx="1114">
                  <c:v>38077</c:v>
                </c:pt>
                <c:pt idx="1115">
                  <c:v>38078</c:v>
                </c:pt>
                <c:pt idx="1116">
                  <c:v>38079</c:v>
                </c:pt>
                <c:pt idx="1117">
                  <c:v>38082</c:v>
                </c:pt>
                <c:pt idx="1118">
                  <c:v>38083</c:v>
                </c:pt>
                <c:pt idx="1119">
                  <c:v>38084</c:v>
                </c:pt>
                <c:pt idx="1120">
                  <c:v>38085</c:v>
                </c:pt>
                <c:pt idx="1121">
                  <c:v>38086</c:v>
                </c:pt>
                <c:pt idx="1122">
                  <c:v>38089</c:v>
                </c:pt>
                <c:pt idx="1123">
                  <c:v>38090</c:v>
                </c:pt>
                <c:pt idx="1124">
                  <c:v>38091</c:v>
                </c:pt>
                <c:pt idx="1125">
                  <c:v>38092</c:v>
                </c:pt>
                <c:pt idx="1126">
                  <c:v>38093</c:v>
                </c:pt>
                <c:pt idx="1127">
                  <c:v>38096</c:v>
                </c:pt>
                <c:pt idx="1128">
                  <c:v>38097</c:v>
                </c:pt>
                <c:pt idx="1129">
                  <c:v>38098</c:v>
                </c:pt>
                <c:pt idx="1130">
                  <c:v>38099</c:v>
                </c:pt>
                <c:pt idx="1131">
                  <c:v>38100</c:v>
                </c:pt>
                <c:pt idx="1132">
                  <c:v>38103</c:v>
                </c:pt>
                <c:pt idx="1133">
                  <c:v>38104</c:v>
                </c:pt>
                <c:pt idx="1134">
                  <c:v>38105</c:v>
                </c:pt>
                <c:pt idx="1135">
                  <c:v>38106</c:v>
                </c:pt>
                <c:pt idx="1136">
                  <c:v>38107</c:v>
                </c:pt>
                <c:pt idx="1137">
                  <c:v>38110</c:v>
                </c:pt>
                <c:pt idx="1138">
                  <c:v>38111</c:v>
                </c:pt>
                <c:pt idx="1139">
                  <c:v>38112</c:v>
                </c:pt>
                <c:pt idx="1140">
                  <c:v>38113</c:v>
                </c:pt>
                <c:pt idx="1141">
                  <c:v>38114</c:v>
                </c:pt>
                <c:pt idx="1142">
                  <c:v>38117</c:v>
                </c:pt>
                <c:pt idx="1143">
                  <c:v>38118</c:v>
                </c:pt>
                <c:pt idx="1144">
                  <c:v>38119</c:v>
                </c:pt>
                <c:pt idx="1145">
                  <c:v>38120</c:v>
                </c:pt>
                <c:pt idx="1146">
                  <c:v>38121</c:v>
                </c:pt>
                <c:pt idx="1147">
                  <c:v>38124</c:v>
                </c:pt>
                <c:pt idx="1148">
                  <c:v>38125</c:v>
                </c:pt>
                <c:pt idx="1149">
                  <c:v>38126</c:v>
                </c:pt>
                <c:pt idx="1150">
                  <c:v>38127</c:v>
                </c:pt>
                <c:pt idx="1151">
                  <c:v>38128</c:v>
                </c:pt>
                <c:pt idx="1152">
                  <c:v>38131</c:v>
                </c:pt>
                <c:pt idx="1153">
                  <c:v>38132</c:v>
                </c:pt>
                <c:pt idx="1154">
                  <c:v>38133</c:v>
                </c:pt>
                <c:pt idx="1155">
                  <c:v>38134</c:v>
                </c:pt>
                <c:pt idx="1156">
                  <c:v>38135</c:v>
                </c:pt>
                <c:pt idx="1157">
                  <c:v>38138</c:v>
                </c:pt>
                <c:pt idx="1158">
                  <c:v>38139</c:v>
                </c:pt>
                <c:pt idx="1159">
                  <c:v>38140</c:v>
                </c:pt>
                <c:pt idx="1160">
                  <c:v>38141</c:v>
                </c:pt>
                <c:pt idx="1161">
                  <c:v>38142</c:v>
                </c:pt>
                <c:pt idx="1162">
                  <c:v>38145</c:v>
                </c:pt>
                <c:pt idx="1163">
                  <c:v>38146</c:v>
                </c:pt>
                <c:pt idx="1164">
                  <c:v>38147</c:v>
                </c:pt>
                <c:pt idx="1165">
                  <c:v>38148</c:v>
                </c:pt>
                <c:pt idx="1166">
                  <c:v>38149</c:v>
                </c:pt>
                <c:pt idx="1167">
                  <c:v>38152</c:v>
                </c:pt>
                <c:pt idx="1168">
                  <c:v>38153</c:v>
                </c:pt>
                <c:pt idx="1169">
                  <c:v>38154</c:v>
                </c:pt>
                <c:pt idx="1170">
                  <c:v>38155</c:v>
                </c:pt>
                <c:pt idx="1171">
                  <c:v>38156</c:v>
                </c:pt>
                <c:pt idx="1172">
                  <c:v>38159</c:v>
                </c:pt>
                <c:pt idx="1173">
                  <c:v>38160</c:v>
                </c:pt>
                <c:pt idx="1174">
                  <c:v>38161</c:v>
                </c:pt>
                <c:pt idx="1175">
                  <c:v>38162</c:v>
                </c:pt>
                <c:pt idx="1176">
                  <c:v>38163</c:v>
                </c:pt>
                <c:pt idx="1177">
                  <c:v>38166</c:v>
                </c:pt>
                <c:pt idx="1178">
                  <c:v>38167</c:v>
                </c:pt>
                <c:pt idx="1179">
                  <c:v>38168</c:v>
                </c:pt>
                <c:pt idx="1180">
                  <c:v>38169</c:v>
                </c:pt>
                <c:pt idx="1181">
                  <c:v>38170</c:v>
                </c:pt>
                <c:pt idx="1182">
                  <c:v>38173</c:v>
                </c:pt>
                <c:pt idx="1183">
                  <c:v>38174</c:v>
                </c:pt>
                <c:pt idx="1184">
                  <c:v>38175</c:v>
                </c:pt>
                <c:pt idx="1185">
                  <c:v>38176</c:v>
                </c:pt>
                <c:pt idx="1186">
                  <c:v>38177</c:v>
                </c:pt>
                <c:pt idx="1187">
                  <c:v>38180</c:v>
                </c:pt>
                <c:pt idx="1188">
                  <c:v>38181</c:v>
                </c:pt>
                <c:pt idx="1189">
                  <c:v>38182</c:v>
                </c:pt>
                <c:pt idx="1190">
                  <c:v>38183</c:v>
                </c:pt>
                <c:pt idx="1191">
                  <c:v>38184</c:v>
                </c:pt>
                <c:pt idx="1192">
                  <c:v>38187</c:v>
                </c:pt>
                <c:pt idx="1193">
                  <c:v>38188</c:v>
                </c:pt>
                <c:pt idx="1194">
                  <c:v>38189</c:v>
                </c:pt>
                <c:pt idx="1195">
                  <c:v>38190</c:v>
                </c:pt>
                <c:pt idx="1196">
                  <c:v>38191</c:v>
                </c:pt>
                <c:pt idx="1197">
                  <c:v>38194</c:v>
                </c:pt>
                <c:pt idx="1198">
                  <c:v>38195</c:v>
                </c:pt>
                <c:pt idx="1199">
                  <c:v>38196</c:v>
                </c:pt>
                <c:pt idx="1200">
                  <c:v>38197</c:v>
                </c:pt>
                <c:pt idx="1201">
                  <c:v>38198</c:v>
                </c:pt>
                <c:pt idx="1202">
                  <c:v>38199</c:v>
                </c:pt>
                <c:pt idx="1203">
                  <c:v>38201</c:v>
                </c:pt>
                <c:pt idx="1204">
                  <c:v>38202</c:v>
                </c:pt>
                <c:pt idx="1205">
                  <c:v>38203</c:v>
                </c:pt>
                <c:pt idx="1206">
                  <c:v>38204</c:v>
                </c:pt>
                <c:pt idx="1207">
                  <c:v>38205</c:v>
                </c:pt>
                <c:pt idx="1208">
                  <c:v>38208</c:v>
                </c:pt>
                <c:pt idx="1209">
                  <c:v>38209</c:v>
                </c:pt>
                <c:pt idx="1210">
                  <c:v>38210</c:v>
                </c:pt>
                <c:pt idx="1211">
                  <c:v>38211</c:v>
                </c:pt>
                <c:pt idx="1212">
                  <c:v>38212</c:v>
                </c:pt>
                <c:pt idx="1213">
                  <c:v>38215</c:v>
                </c:pt>
                <c:pt idx="1214">
                  <c:v>38216</c:v>
                </c:pt>
                <c:pt idx="1215">
                  <c:v>38217</c:v>
                </c:pt>
                <c:pt idx="1216">
                  <c:v>38218</c:v>
                </c:pt>
                <c:pt idx="1217">
                  <c:v>38219</c:v>
                </c:pt>
                <c:pt idx="1218">
                  <c:v>38222</c:v>
                </c:pt>
                <c:pt idx="1219">
                  <c:v>38223</c:v>
                </c:pt>
                <c:pt idx="1220">
                  <c:v>38224</c:v>
                </c:pt>
                <c:pt idx="1221">
                  <c:v>38225</c:v>
                </c:pt>
                <c:pt idx="1222">
                  <c:v>38226</c:v>
                </c:pt>
                <c:pt idx="1223">
                  <c:v>38229</c:v>
                </c:pt>
                <c:pt idx="1224">
                  <c:v>38230</c:v>
                </c:pt>
                <c:pt idx="1225">
                  <c:v>38231</c:v>
                </c:pt>
                <c:pt idx="1226">
                  <c:v>38232</c:v>
                </c:pt>
                <c:pt idx="1227">
                  <c:v>38233</c:v>
                </c:pt>
                <c:pt idx="1228">
                  <c:v>38236</c:v>
                </c:pt>
                <c:pt idx="1229">
                  <c:v>38237</c:v>
                </c:pt>
                <c:pt idx="1230">
                  <c:v>38238</c:v>
                </c:pt>
                <c:pt idx="1231">
                  <c:v>38239</c:v>
                </c:pt>
                <c:pt idx="1232">
                  <c:v>38240</c:v>
                </c:pt>
                <c:pt idx="1233">
                  <c:v>38243</c:v>
                </c:pt>
                <c:pt idx="1234">
                  <c:v>38244</c:v>
                </c:pt>
                <c:pt idx="1235">
                  <c:v>38245</c:v>
                </c:pt>
                <c:pt idx="1236">
                  <c:v>38246</c:v>
                </c:pt>
                <c:pt idx="1237">
                  <c:v>38247</c:v>
                </c:pt>
                <c:pt idx="1238">
                  <c:v>38250</c:v>
                </c:pt>
                <c:pt idx="1239">
                  <c:v>38251</c:v>
                </c:pt>
                <c:pt idx="1240">
                  <c:v>38252</c:v>
                </c:pt>
                <c:pt idx="1241">
                  <c:v>38253</c:v>
                </c:pt>
                <c:pt idx="1242">
                  <c:v>38254</c:v>
                </c:pt>
                <c:pt idx="1243">
                  <c:v>38257</c:v>
                </c:pt>
                <c:pt idx="1244">
                  <c:v>38258</c:v>
                </c:pt>
                <c:pt idx="1245">
                  <c:v>38259</c:v>
                </c:pt>
                <c:pt idx="1246">
                  <c:v>38260</c:v>
                </c:pt>
                <c:pt idx="1247">
                  <c:v>38261</c:v>
                </c:pt>
                <c:pt idx="1248">
                  <c:v>38264</c:v>
                </c:pt>
                <c:pt idx="1249">
                  <c:v>38265</c:v>
                </c:pt>
                <c:pt idx="1250">
                  <c:v>38266</c:v>
                </c:pt>
                <c:pt idx="1251">
                  <c:v>38267</c:v>
                </c:pt>
                <c:pt idx="1252">
                  <c:v>38268</c:v>
                </c:pt>
                <c:pt idx="1253">
                  <c:v>38271</c:v>
                </c:pt>
                <c:pt idx="1254">
                  <c:v>38272</c:v>
                </c:pt>
                <c:pt idx="1255">
                  <c:v>38273</c:v>
                </c:pt>
                <c:pt idx="1256">
                  <c:v>38274</c:v>
                </c:pt>
                <c:pt idx="1257">
                  <c:v>38275</c:v>
                </c:pt>
                <c:pt idx="1258">
                  <c:v>38278</c:v>
                </c:pt>
                <c:pt idx="1259">
                  <c:v>38279</c:v>
                </c:pt>
                <c:pt idx="1260">
                  <c:v>38280</c:v>
                </c:pt>
                <c:pt idx="1261">
                  <c:v>38281</c:v>
                </c:pt>
                <c:pt idx="1262">
                  <c:v>38282</c:v>
                </c:pt>
                <c:pt idx="1263">
                  <c:v>38285</c:v>
                </c:pt>
                <c:pt idx="1264">
                  <c:v>38286</c:v>
                </c:pt>
                <c:pt idx="1265">
                  <c:v>38287</c:v>
                </c:pt>
                <c:pt idx="1266">
                  <c:v>38288</c:v>
                </c:pt>
                <c:pt idx="1267">
                  <c:v>38289</c:v>
                </c:pt>
                <c:pt idx="1268">
                  <c:v>38291</c:v>
                </c:pt>
                <c:pt idx="1269">
                  <c:v>38292</c:v>
                </c:pt>
                <c:pt idx="1270">
                  <c:v>38293</c:v>
                </c:pt>
                <c:pt idx="1271">
                  <c:v>38294</c:v>
                </c:pt>
                <c:pt idx="1272">
                  <c:v>38295</c:v>
                </c:pt>
                <c:pt idx="1273">
                  <c:v>38296</c:v>
                </c:pt>
                <c:pt idx="1274">
                  <c:v>38299</c:v>
                </c:pt>
                <c:pt idx="1275">
                  <c:v>38300</c:v>
                </c:pt>
                <c:pt idx="1276">
                  <c:v>38301</c:v>
                </c:pt>
                <c:pt idx="1277">
                  <c:v>38302</c:v>
                </c:pt>
                <c:pt idx="1278">
                  <c:v>38303</c:v>
                </c:pt>
                <c:pt idx="1279">
                  <c:v>38306</c:v>
                </c:pt>
                <c:pt idx="1280">
                  <c:v>38307</c:v>
                </c:pt>
                <c:pt idx="1281">
                  <c:v>38308</c:v>
                </c:pt>
                <c:pt idx="1282">
                  <c:v>38309</c:v>
                </c:pt>
                <c:pt idx="1283">
                  <c:v>38310</c:v>
                </c:pt>
                <c:pt idx="1284">
                  <c:v>38313</c:v>
                </c:pt>
                <c:pt idx="1285">
                  <c:v>38314</c:v>
                </c:pt>
                <c:pt idx="1286">
                  <c:v>38315</c:v>
                </c:pt>
                <c:pt idx="1287">
                  <c:v>38316</c:v>
                </c:pt>
                <c:pt idx="1288">
                  <c:v>38317</c:v>
                </c:pt>
                <c:pt idx="1289">
                  <c:v>38320</c:v>
                </c:pt>
                <c:pt idx="1290">
                  <c:v>38321</c:v>
                </c:pt>
                <c:pt idx="1291">
                  <c:v>38322</c:v>
                </c:pt>
                <c:pt idx="1292">
                  <c:v>38323</c:v>
                </c:pt>
                <c:pt idx="1293">
                  <c:v>38324</c:v>
                </c:pt>
                <c:pt idx="1294">
                  <c:v>38327</c:v>
                </c:pt>
                <c:pt idx="1295">
                  <c:v>38328</c:v>
                </c:pt>
                <c:pt idx="1296">
                  <c:v>38329</c:v>
                </c:pt>
                <c:pt idx="1297">
                  <c:v>38330</c:v>
                </c:pt>
                <c:pt idx="1298">
                  <c:v>38331</c:v>
                </c:pt>
                <c:pt idx="1299">
                  <c:v>38334</c:v>
                </c:pt>
                <c:pt idx="1300">
                  <c:v>38335</c:v>
                </c:pt>
                <c:pt idx="1301">
                  <c:v>38336</c:v>
                </c:pt>
                <c:pt idx="1302">
                  <c:v>38337</c:v>
                </c:pt>
                <c:pt idx="1303">
                  <c:v>38338</c:v>
                </c:pt>
                <c:pt idx="1304">
                  <c:v>38341</c:v>
                </c:pt>
                <c:pt idx="1305">
                  <c:v>38342</c:v>
                </c:pt>
                <c:pt idx="1306">
                  <c:v>38343</c:v>
                </c:pt>
                <c:pt idx="1307">
                  <c:v>38344</c:v>
                </c:pt>
                <c:pt idx="1308">
                  <c:v>38345</c:v>
                </c:pt>
                <c:pt idx="1309">
                  <c:v>38348</c:v>
                </c:pt>
                <c:pt idx="1310">
                  <c:v>38349</c:v>
                </c:pt>
                <c:pt idx="1311">
                  <c:v>38350</c:v>
                </c:pt>
                <c:pt idx="1312">
                  <c:v>38351</c:v>
                </c:pt>
                <c:pt idx="1313">
                  <c:v>38352</c:v>
                </c:pt>
                <c:pt idx="1314">
                  <c:v>38355</c:v>
                </c:pt>
                <c:pt idx="1315">
                  <c:v>38356</c:v>
                </c:pt>
                <c:pt idx="1316">
                  <c:v>38357</c:v>
                </c:pt>
                <c:pt idx="1317">
                  <c:v>38358</c:v>
                </c:pt>
                <c:pt idx="1318">
                  <c:v>38359</c:v>
                </c:pt>
                <c:pt idx="1319">
                  <c:v>38362</c:v>
                </c:pt>
                <c:pt idx="1320">
                  <c:v>38363</c:v>
                </c:pt>
                <c:pt idx="1321">
                  <c:v>38364</c:v>
                </c:pt>
                <c:pt idx="1322">
                  <c:v>38365</c:v>
                </c:pt>
                <c:pt idx="1323">
                  <c:v>38366</c:v>
                </c:pt>
                <c:pt idx="1324">
                  <c:v>38369</c:v>
                </c:pt>
                <c:pt idx="1325">
                  <c:v>38370</c:v>
                </c:pt>
                <c:pt idx="1326">
                  <c:v>38371</c:v>
                </c:pt>
                <c:pt idx="1327">
                  <c:v>38372</c:v>
                </c:pt>
                <c:pt idx="1328">
                  <c:v>38373</c:v>
                </c:pt>
                <c:pt idx="1329">
                  <c:v>38376</c:v>
                </c:pt>
                <c:pt idx="1330">
                  <c:v>38377</c:v>
                </c:pt>
                <c:pt idx="1331">
                  <c:v>38378</c:v>
                </c:pt>
                <c:pt idx="1332">
                  <c:v>38379</c:v>
                </c:pt>
                <c:pt idx="1333">
                  <c:v>38380</c:v>
                </c:pt>
                <c:pt idx="1334">
                  <c:v>38383</c:v>
                </c:pt>
                <c:pt idx="1335">
                  <c:v>38384</c:v>
                </c:pt>
                <c:pt idx="1336">
                  <c:v>38385</c:v>
                </c:pt>
                <c:pt idx="1337">
                  <c:v>38386</c:v>
                </c:pt>
                <c:pt idx="1338">
                  <c:v>38387</c:v>
                </c:pt>
                <c:pt idx="1339">
                  <c:v>38390</c:v>
                </c:pt>
                <c:pt idx="1340">
                  <c:v>38391</c:v>
                </c:pt>
                <c:pt idx="1341">
                  <c:v>38392</c:v>
                </c:pt>
                <c:pt idx="1342">
                  <c:v>38393</c:v>
                </c:pt>
                <c:pt idx="1343">
                  <c:v>38394</c:v>
                </c:pt>
                <c:pt idx="1344">
                  <c:v>38397</c:v>
                </c:pt>
                <c:pt idx="1345">
                  <c:v>38398</c:v>
                </c:pt>
                <c:pt idx="1346">
                  <c:v>38399</c:v>
                </c:pt>
                <c:pt idx="1347">
                  <c:v>38400</c:v>
                </c:pt>
                <c:pt idx="1348">
                  <c:v>38401</c:v>
                </c:pt>
                <c:pt idx="1349">
                  <c:v>38404</c:v>
                </c:pt>
                <c:pt idx="1350">
                  <c:v>38405</c:v>
                </c:pt>
                <c:pt idx="1351">
                  <c:v>38406</c:v>
                </c:pt>
                <c:pt idx="1352">
                  <c:v>38407</c:v>
                </c:pt>
                <c:pt idx="1353">
                  <c:v>38408</c:v>
                </c:pt>
                <c:pt idx="1354">
                  <c:v>38411</c:v>
                </c:pt>
                <c:pt idx="1355">
                  <c:v>38412</c:v>
                </c:pt>
                <c:pt idx="1356">
                  <c:v>38413</c:v>
                </c:pt>
                <c:pt idx="1357">
                  <c:v>38414</c:v>
                </c:pt>
                <c:pt idx="1358">
                  <c:v>38415</c:v>
                </c:pt>
                <c:pt idx="1359">
                  <c:v>38418</c:v>
                </c:pt>
                <c:pt idx="1360">
                  <c:v>38419</c:v>
                </c:pt>
                <c:pt idx="1361">
                  <c:v>38420</c:v>
                </c:pt>
                <c:pt idx="1362">
                  <c:v>38421</c:v>
                </c:pt>
                <c:pt idx="1363">
                  <c:v>38422</c:v>
                </c:pt>
                <c:pt idx="1364">
                  <c:v>38425</c:v>
                </c:pt>
                <c:pt idx="1365">
                  <c:v>38426</c:v>
                </c:pt>
                <c:pt idx="1366">
                  <c:v>38427</c:v>
                </c:pt>
                <c:pt idx="1367">
                  <c:v>38428</c:v>
                </c:pt>
                <c:pt idx="1368">
                  <c:v>38429</c:v>
                </c:pt>
                <c:pt idx="1369">
                  <c:v>38432</c:v>
                </c:pt>
                <c:pt idx="1370">
                  <c:v>38433</c:v>
                </c:pt>
                <c:pt idx="1371">
                  <c:v>38434</c:v>
                </c:pt>
                <c:pt idx="1372">
                  <c:v>38435</c:v>
                </c:pt>
                <c:pt idx="1373">
                  <c:v>38436</c:v>
                </c:pt>
                <c:pt idx="1374">
                  <c:v>38439</c:v>
                </c:pt>
                <c:pt idx="1375">
                  <c:v>38440</c:v>
                </c:pt>
                <c:pt idx="1376">
                  <c:v>38441</c:v>
                </c:pt>
                <c:pt idx="1377">
                  <c:v>38442</c:v>
                </c:pt>
                <c:pt idx="1378">
                  <c:v>38443</c:v>
                </c:pt>
                <c:pt idx="1379">
                  <c:v>38446</c:v>
                </c:pt>
                <c:pt idx="1380">
                  <c:v>38447</c:v>
                </c:pt>
                <c:pt idx="1381">
                  <c:v>38448</c:v>
                </c:pt>
                <c:pt idx="1382">
                  <c:v>38449</c:v>
                </c:pt>
                <c:pt idx="1383">
                  <c:v>38450</c:v>
                </c:pt>
                <c:pt idx="1384">
                  <c:v>38453</c:v>
                </c:pt>
                <c:pt idx="1385">
                  <c:v>38454</c:v>
                </c:pt>
                <c:pt idx="1386">
                  <c:v>38455</c:v>
                </c:pt>
                <c:pt idx="1387">
                  <c:v>38456</c:v>
                </c:pt>
                <c:pt idx="1388">
                  <c:v>38457</c:v>
                </c:pt>
                <c:pt idx="1389">
                  <c:v>38460</c:v>
                </c:pt>
                <c:pt idx="1390">
                  <c:v>38461</c:v>
                </c:pt>
                <c:pt idx="1391">
                  <c:v>38462</c:v>
                </c:pt>
                <c:pt idx="1392">
                  <c:v>38463</c:v>
                </c:pt>
                <c:pt idx="1393">
                  <c:v>38464</c:v>
                </c:pt>
                <c:pt idx="1394">
                  <c:v>38467</c:v>
                </c:pt>
                <c:pt idx="1395">
                  <c:v>38468</c:v>
                </c:pt>
                <c:pt idx="1396">
                  <c:v>38469</c:v>
                </c:pt>
                <c:pt idx="1397">
                  <c:v>38470</c:v>
                </c:pt>
                <c:pt idx="1398">
                  <c:v>38471</c:v>
                </c:pt>
                <c:pt idx="1399">
                  <c:v>38472</c:v>
                </c:pt>
                <c:pt idx="1400">
                  <c:v>38474</c:v>
                </c:pt>
                <c:pt idx="1401">
                  <c:v>38475</c:v>
                </c:pt>
                <c:pt idx="1402">
                  <c:v>38476</c:v>
                </c:pt>
                <c:pt idx="1403">
                  <c:v>38477</c:v>
                </c:pt>
                <c:pt idx="1404">
                  <c:v>38478</c:v>
                </c:pt>
                <c:pt idx="1405">
                  <c:v>38481</c:v>
                </c:pt>
                <c:pt idx="1406">
                  <c:v>38482</c:v>
                </c:pt>
                <c:pt idx="1407">
                  <c:v>38483</c:v>
                </c:pt>
                <c:pt idx="1408">
                  <c:v>38484</c:v>
                </c:pt>
                <c:pt idx="1409">
                  <c:v>38485</c:v>
                </c:pt>
                <c:pt idx="1410">
                  <c:v>38488</c:v>
                </c:pt>
                <c:pt idx="1411">
                  <c:v>38489</c:v>
                </c:pt>
                <c:pt idx="1412">
                  <c:v>38490</c:v>
                </c:pt>
                <c:pt idx="1413">
                  <c:v>38491</c:v>
                </c:pt>
                <c:pt idx="1414">
                  <c:v>38492</c:v>
                </c:pt>
                <c:pt idx="1415">
                  <c:v>38495</c:v>
                </c:pt>
                <c:pt idx="1416">
                  <c:v>38496</c:v>
                </c:pt>
                <c:pt idx="1417">
                  <c:v>38497</c:v>
                </c:pt>
                <c:pt idx="1418">
                  <c:v>38498</c:v>
                </c:pt>
                <c:pt idx="1419">
                  <c:v>38499</c:v>
                </c:pt>
                <c:pt idx="1420">
                  <c:v>38502</c:v>
                </c:pt>
                <c:pt idx="1421">
                  <c:v>38503</c:v>
                </c:pt>
                <c:pt idx="1422">
                  <c:v>38504</c:v>
                </c:pt>
                <c:pt idx="1423">
                  <c:v>38505</c:v>
                </c:pt>
                <c:pt idx="1424">
                  <c:v>38506</c:v>
                </c:pt>
                <c:pt idx="1425">
                  <c:v>38509</c:v>
                </c:pt>
                <c:pt idx="1426">
                  <c:v>38510</c:v>
                </c:pt>
                <c:pt idx="1427">
                  <c:v>38511</c:v>
                </c:pt>
                <c:pt idx="1428">
                  <c:v>38512</c:v>
                </c:pt>
                <c:pt idx="1429">
                  <c:v>38513</c:v>
                </c:pt>
                <c:pt idx="1430">
                  <c:v>38516</c:v>
                </c:pt>
                <c:pt idx="1431">
                  <c:v>38517</c:v>
                </c:pt>
                <c:pt idx="1432">
                  <c:v>38518</c:v>
                </c:pt>
                <c:pt idx="1433">
                  <c:v>38519</c:v>
                </c:pt>
                <c:pt idx="1434">
                  <c:v>38520</c:v>
                </c:pt>
                <c:pt idx="1435">
                  <c:v>38523</c:v>
                </c:pt>
                <c:pt idx="1436">
                  <c:v>38524</c:v>
                </c:pt>
                <c:pt idx="1437">
                  <c:v>38525</c:v>
                </c:pt>
                <c:pt idx="1438">
                  <c:v>38526</c:v>
                </c:pt>
                <c:pt idx="1439">
                  <c:v>38527</c:v>
                </c:pt>
                <c:pt idx="1440">
                  <c:v>38530</c:v>
                </c:pt>
                <c:pt idx="1441">
                  <c:v>38531</c:v>
                </c:pt>
                <c:pt idx="1442">
                  <c:v>38532</c:v>
                </c:pt>
                <c:pt idx="1443">
                  <c:v>38533</c:v>
                </c:pt>
                <c:pt idx="1444">
                  <c:v>38534</c:v>
                </c:pt>
                <c:pt idx="1445">
                  <c:v>38537</c:v>
                </c:pt>
                <c:pt idx="1446">
                  <c:v>38538</c:v>
                </c:pt>
                <c:pt idx="1447">
                  <c:v>38539</c:v>
                </c:pt>
                <c:pt idx="1448">
                  <c:v>38540</c:v>
                </c:pt>
                <c:pt idx="1449">
                  <c:v>38541</c:v>
                </c:pt>
                <c:pt idx="1450">
                  <c:v>38544</c:v>
                </c:pt>
                <c:pt idx="1451">
                  <c:v>38545</c:v>
                </c:pt>
                <c:pt idx="1452">
                  <c:v>38546</c:v>
                </c:pt>
                <c:pt idx="1453">
                  <c:v>38547</c:v>
                </c:pt>
                <c:pt idx="1454">
                  <c:v>38548</c:v>
                </c:pt>
                <c:pt idx="1455">
                  <c:v>38551</c:v>
                </c:pt>
                <c:pt idx="1456">
                  <c:v>38552</c:v>
                </c:pt>
                <c:pt idx="1457">
                  <c:v>38553</c:v>
                </c:pt>
                <c:pt idx="1458">
                  <c:v>38554</c:v>
                </c:pt>
                <c:pt idx="1459">
                  <c:v>38555</c:v>
                </c:pt>
                <c:pt idx="1460">
                  <c:v>38558</c:v>
                </c:pt>
                <c:pt idx="1461">
                  <c:v>38559</c:v>
                </c:pt>
                <c:pt idx="1462">
                  <c:v>38560</c:v>
                </c:pt>
                <c:pt idx="1463">
                  <c:v>38561</c:v>
                </c:pt>
                <c:pt idx="1464">
                  <c:v>38562</c:v>
                </c:pt>
                <c:pt idx="1465">
                  <c:v>38564</c:v>
                </c:pt>
                <c:pt idx="1466">
                  <c:v>38565</c:v>
                </c:pt>
                <c:pt idx="1467">
                  <c:v>38566</c:v>
                </c:pt>
                <c:pt idx="1468">
                  <c:v>38567</c:v>
                </c:pt>
                <c:pt idx="1469">
                  <c:v>38568</c:v>
                </c:pt>
                <c:pt idx="1470">
                  <c:v>38569</c:v>
                </c:pt>
                <c:pt idx="1471">
                  <c:v>38572</c:v>
                </c:pt>
                <c:pt idx="1472">
                  <c:v>38573</c:v>
                </c:pt>
                <c:pt idx="1473">
                  <c:v>38574</c:v>
                </c:pt>
                <c:pt idx="1474">
                  <c:v>38575</c:v>
                </c:pt>
                <c:pt idx="1475">
                  <c:v>38576</c:v>
                </c:pt>
                <c:pt idx="1476">
                  <c:v>38579</c:v>
                </c:pt>
                <c:pt idx="1477">
                  <c:v>38580</c:v>
                </c:pt>
                <c:pt idx="1478">
                  <c:v>38581</c:v>
                </c:pt>
                <c:pt idx="1479">
                  <c:v>38582</c:v>
                </c:pt>
                <c:pt idx="1480">
                  <c:v>38583</c:v>
                </c:pt>
                <c:pt idx="1481">
                  <c:v>38586</c:v>
                </c:pt>
                <c:pt idx="1482">
                  <c:v>38587</c:v>
                </c:pt>
                <c:pt idx="1483">
                  <c:v>38588</c:v>
                </c:pt>
                <c:pt idx="1484">
                  <c:v>38589</c:v>
                </c:pt>
                <c:pt idx="1485">
                  <c:v>38590</c:v>
                </c:pt>
                <c:pt idx="1486">
                  <c:v>38593</c:v>
                </c:pt>
                <c:pt idx="1487">
                  <c:v>38594</c:v>
                </c:pt>
                <c:pt idx="1488">
                  <c:v>38595</c:v>
                </c:pt>
                <c:pt idx="1489">
                  <c:v>38596</c:v>
                </c:pt>
                <c:pt idx="1490">
                  <c:v>38597</c:v>
                </c:pt>
                <c:pt idx="1491">
                  <c:v>38600</c:v>
                </c:pt>
                <c:pt idx="1492">
                  <c:v>38601</c:v>
                </c:pt>
                <c:pt idx="1493">
                  <c:v>38602</c:v>
                </c:pt>
                <c:pt idx="1494">
                  <c:v>38603</c:v>
                </c:pt>
                <c:pt idx="1495">
                  <c:v>38604</c:v>
                </c:pt>
                <c:pt idx="1496">
                  <c:v>38607</c:v>
                </c:pt>
                <c:pt idx="1497">
                  <c:v>38608</c:v>
                </c:pt>
                <c:pt idx="1498">
                  <c:v>38609</c:v>
                </c:pt>
                <c:pt idx="1499">
                  <c:v>38610</c:v>
                </c:pt>
                <c:pt idx="1500">
                  <c:v>38611</c:v>
                </c:pt>
                <c:pt idx="1501">
                  <c:v>38614</c:v>
                </c:pt>
                <c:pt idx="1502">
                  <c:v>38615</c:v>
                </c:pt>
                <c:pt idx="1503">
                  <c:v>38616</c:v>
                </c:pt>
                <c:pt idx="1504">
                  <c:v>38617</c:v>
                </c:pt>
                <c:pt idx="1505">
                  <c:v>38618</c:v>
                </c:pt>
                <c:pt idx="1506">
                  <c:v>38621</c:v>
                </c:pt>
                <c:pt idx="1507">
                  <c:v>38622</c:v>
                </c:pt>
                <c:pt idx="1508">
                  <c:v>38623</c:v>
                </c:pt>
                <c:pt idx="1509">
                  <c:v>38624</c:v>
                </c:pt>
                <c:pt idx="1510">
                  <c:v>38625</c:v>
                </c:pt>
                <c:pt idx="1511">
                  <c:v>38628</c:v>
                </c:pt>
                <c:pt idx="1512">
                  <c:v>38629</c:v>
                </c:pt>
                <c:pt idx="1513">
                  <c:v>38630</c:v>
                </c:pt>
                <c:pt idx="1514">
                  <c:v>38631</c:v>
                </c:pt>
                <c:pt idx="1515">
                  <c:v>38632</c:v>
                </c:pt>
                <c:pt idx="1516">
                  <c:v>38635</c:v>
                </c:pt>
                <c:pt idx="1517">
                  <c:v>38636</c:v>
                </c:pt>
                <c:pt idx="1518">
                  <c:v>38637</c:v>
                </c:pt>
                <c:pt idx="1519">
                  <c:v>38638</c:v>
                </c:pt>
                <c:pt idx="1520">
                  <c:v>38639</c:v>
                </c:pt>
                <c:pt idx="1521">
                  <c:v>38642</c:v>
                </c:pt>
                <c:pt idx="1522">
                  <c:v>38643</c:v>
                </c:pt>
                <c:pt idx="1523">
                  <c:v>38644</c:v>
                </c:pt>
                <c:pt idx="1524">
                  <c:v>38645</c:v>
                </c:pt>
                <c:pt idx="1525">
                  <c:v>38646</c:v>
                </c:pt>
                <c:pt idx="1526">
                  <c:v>38649</c:v>
                </c:pt>
                <c:pt idx="1527">
                  <c:v>38650</c:v>
                </c:pt>
                <c:pt idx="1528">
                  <c:v>38651</c:v>
                </c:pt>
                <c:pt idx="1529">
                  <c:v>38652</c:v>
                </c:pt>
                <c:pt idx="1530">
                  <c:v>38653</c:v>
                </c:pt>
                <c:pt idx="1531">
                  <c:v>38656</c:v>
                </c:pt>
                <c:pt idx="1532">
                  <c:v>38657</c:v>
                </c:pt>
                <c:pt idx="1533">
                  <c:v>38658</c:v>
                </c:pt>
                <c:pt idx="1534">
                  <c:v>38659</c:v>
                </c:pt>
                <c:pt idx="1535">
                  <c:v>38660</c:v>
                </c:pt>
                <c:pt idx="1536">
                  <c:v>38663</c:v>
                </c:pt>
                <c:pt idx="1537">
                  <c:v>38664</c:v>
                </c:pt>
                <c:pt idx="1538">
                  <c:v>38665</c:v>
                </c:pt>
                <c:pt idx="1539">
                  <c:v>38666</c:v>
                </c:pt>
                <c:pt idx="1540">
                  <c:v>38667</c:v>
                </c:pt>
                <c:pt idx="1541">
                  <c:v>38670</c:v>
                </c:pt>
                <c:pt idx="1542">
                  <c:v>38671</c:v>
                </c:pt>
                <c:pt idx="1543">
                  <c:v>38672</c:v>
                </c:pt>
                <c:pt idx="1544">
                  <c:v>38673</c:v>
                </c:pt>
                <c:pt idx="1545">
                  <c:v>38674</c:v>
                </c:pt>
                <c:pt idx="1546">
                  <c:v>38677</c:v>
                </c:pt>
                <c:pt idx="1547">
                  <c:v>38678</c:v>
                </c:pt>
                <c:pt idx="1548">
                  <c:v>38679</c:v>
                </c:pt>
                <c:pt idx="1549">
                  <c:v>38680</c:v>
                </c:pt>
                <c:pt idx="1550">
                  <c:v>38681</c:v>
                </c:pt>
                <c:pt idx="1551">
                  <c:v>38684</c:v>
                </c:pt>
                <c:pt idx="1552">
                  <c:v>38685</c:v>
                </c:pt>
                <c:pt idx="1553">
                  <c:v>38686</c:v>
                </c:pt>
                <c:pt idx="1554">
                  <c:v>38687</c:v>
                </c:pt>
                <c:pt idx="1555">
                  <c:v>38688</c:v>
                </c:pt>
                <c:pt idx="1556">
                  <c:v>38691</c:v>
                </c:pt>
                <c:pt idx="1557">
                  <c:v>38692</c:v>
                </c:pt>
                <c:pt idx="1558">
                  <c:v>38693</c:v>
                </c:pt>
                <c:pt idx="1559">
                  <c:v>38694</c:v>
                </c:pt>
                <c:pt idx="1560">
                  <c:v>38695</c:v>
                </c:pt>
                <c:pt idx="1561">
                  <c:v>38698</c:v>
                </c:pt>
                <c:pt idx="1562">
                  <c:v>38699</c:v>
                </c:pt>
                <c:pt idx="1563">
                  <c:v>38700</c:v>
                </c:pt>
                <c:pt idx="1564">
                  <c:v>38701</c:v>
                </c:pt>
                <c:pt idx="1565">
                  <c:v>38702</c:v>
                </c:pt>
                <c:pt idx="1566">
                  <c:v>38705</c:v>
                </c:pt>
                <c:pt idx="1567">
                  <c:v>38706</c:v>
                </c:pt>
                <c:pt idx="1568">
                  <c:v>38707</c:v>
                </c:pt>
                <c:pt idx="1569">
                  <c:v>38708</c:v>
                </c:pt>
                <c:pt idx="1570">
                  <c:v>38709</c:v>
                </c:pt>
                <c:pt idx="1571">
                  <c:v>38712</c:v>
                </c:pt>
                <c:pt idx="1572">
                  <c:v>38713</c:v>
                </c:pt>
                <c:pt idx="1573">
                  <c:v>38714</c:v>
                </c:pt>
                <c:pt idx="1574">
                  <c:v>38715</c:v>
                </c:pt>
                <c:pt idx="1575">
                  <c:v>38716</c:v>
                </c:pt>
                <c:pt idx="1576">
                  <c:v>38717</c:v>
                </c:pt>
                <c:pt idx="1577">
                  <c:v>38719</c:v>
                </c:pt>
                <c:pt idx="1578">
                  <c:v>38720</c:v>
                </c:pt>
                <c:pt idx="1579">
                  <c:v>38721</c:v>
                </c:pt>
                <c:pt idx="1580">
                  <c:v>38722</c:v>
                </c:pt>
                <c:pt idx="1581">
                  <c:v>38723</c:v>
                </c:pt>
                <c:pt idx="1582">
                  <c:v>38726</c:v>
                </c:pt>
                <c:pt idx="1583">
                  <c:v>38727</c:v>
                </c:pt>
                <c:pt idx="1584">
                  <c:v>38728</c:v>
                </c:pt>
                <c:pt idx="1585">
                  <c:v>38729</c:v>
                </c:pt>
                <c:pt idx="1586">
                  <c:v>38730</c:v>
                </c:pt>
                <c:pt idx="1587">
                  <c:v>38733</c:v>
                </c:pt>
                <c:pt idx="1588">
                  <c:v>38734</c:v>
                </c:pt>
                <c:pt idx="1589">
                  <c:v>38735</c:v>
                </c:pt>
                <c:pt idx="1590">
                  <c:v>38736</c:v>
                </c:pt>
                <c:pt idx="1591">
                  <c:v>38737</c:v>
                </c:pt>
                <c:pt idx="1592">
                  <c:v>38740</c:v>
                </c:pt>
                <c:pt idx="1593">
                  <c:v>38741</c:v>
                </c:pt>
                <c:pt idx="1594">
                  <c:v>38742</c:v>
                </c:pt>
                <c:pt idx="1595">
                  <c:v>38743</c:v>
                </c:pt>
                <c:pt idx="1596">
                  <c:v>38744</c:v>
                </c:pt>
                <c:pt idx="1597">
                  <c:v>38747</c:v>
                </c:pt>
                <c:pt idx="1598">
                  <c:v>38748</c:v>
                </c:pt>
                <c:pt idx="1599">
                  <c:v>38749</c:v>
                </c:pt>
                <c:pt idx="1600">
                  <c:v>38750</c:v>
                </c:pt>
                <c:pt idx="1601">
                  <c:v>38751</c:v>
                </c:pt>
                <c:pt idx="1602">
                  <c:v>38754</c:v>
                </c:pt>
                <c:pt idx="1603">
                  <c:v>38755</c:v>
                </c:pt>
                <c:pt idx="1604">
                  <c:v>38756</c:v>
                </c:pt>
                <c:pt idx="1605">
                  <c:v>38757</c:v>
                </c:pt>
                <c:pt idx="1606">
                  <c:v>38758</c:v>
                </c:pt>
                <c:pt idx="1607">
                  <c:v>38761</c:v>
                </c:pt>
                <c:pt idx="1608">
                  <c:v>38762</c:v>
                </c:pt>
                <c:pt idx="1609">
                  <c:v>38763</c:v>
                </c:pt>
                <c:pt idx="1610">
                  <c:v>38764</c:v>
                </c:pt>
                <c:pt idx="1611">
                  <c:v>38765</c:v>
                </c:pt>
                <c:pt idx="1612">
                  <c:v>38768</c:v>
                </c:pt>
                <c:pt idx="1613">
                  <c:v>38769</c:v>
                </c:pt>
                <c:pt idx="1614">
                  <c:v>38770</c:v>
                </c:pt>
                <c:pt idx="1615">
                  <c:v>38771</c:v>
                </c:pt>
                <c:pt idx="1616">
                  <c:v>38772</c:v>
                </c:pt>
                <c:pt idx="1617">
                  <c:v>38775</c:v>
                </c:pt>
                <c:pt idx="1618">
                  <c:v>38776</c:v>
                </c:pt>
                <c:pt idx="1619">
                  <c:v>38777</c:v>
                </c:pt>
                <c:pt idx="1620">
                  <c:v>38778</c:v>
                </c:pt>
                <c:pt idx="1621">
                  <c:v>38779</c:v>
                </c:pt>
                <c:pt idx="1622">
                  <c:v>38782</c:v>
                </c:pt>
                <c:pt idx="1623">
                  <c:v>38783</c:v>
                </c:pt>
                <c:pt idx="1624">
                  <c:v>38784</c:v>
                </c:pt>
                <c:pt idx="1625">
                  <c:v>38785</c:v>
                </c:pt>
                <c:pt idx="1626">
                  <c:v>38786</c:v>
                </c:pt>
                <c:pt idx="1627">
                  <c:v>38789</c:v>
                </c:pt>
                <c:pt idx="1628">
                  <c:v>38790</c:v>
                </c:pt>
                <c:pt idx="1629">
                  <c:v>38791</c:v>
                </c:pt>
                <c:pt idx="1630">
                  <c:v>38792</c:v>
                </c:pt>
                <c:pt idx="1631">
                  <c:v>38793</c:v>
                </c:pt>
                <c:pt idx="1632">
                  <c:v>38796</c:v>
                </c:pt>
                <c:pt idx="1633">
                  <c:v>38797</c:v>
                </c:pt>
                <c:pt idx="1634">
                  <c:v>38798</c:v>
                </c:pt>
                <c:pt idx="1635">
                  <c:v>38799</c:v>
                </c:pt>
                <c:pt idx="1636">
                  <c:v>38800</c:v>
                </c:pt>
                <c:pt idx="1637">
                  <c:v>38803</c:v>
                </c:pt>
                <c:pt idx="1638">
                  <c:v>38804</c:v>
                </c:pt>
                <c:pt idx="1639">
                  <c:v>38805</c:v>
                </c:pt>
                <c:pt idx="1640">
                  <c:v>38806</c:v>
                </c:pt>
                <c:pt idx="1641">
                  <c:v>38807</c:v>
                </c:pt>
                <c:pt idx="1642">
                  <c:v>38810</c:v>
                </c:pt>
                <c:pt idx="1643">
                  <c:v>38811</c:v>
                </c:pt>
                <c:pt idx="1644">
                  <c:v>38812</c:v>
                </c:pt>
                <c:pt idx="1645">
                  <c:v>38813</c:v>
                </c:pt>
                <c:pt idx="1646">
                  <c:v>38814</c:v>
                </c:pt>
                <c:pt idx="1647">
                  <c:v>38817</c:v>
                </c:pt>
                <c:pt idx="1648">
                  <c:v>38818</c:v>
                </c:pt>
                <c:pt idx="1649">
                  <c:v>38819</c:v>
                </c:pt>
                <c:pt idx="1650">
                  <c:v>38820</c:v>
                </c:pt>
                <c:pt idx="1651">
                  <c:v>38821</c:v>
                </c:pt>
                <c:pt idx="1652">
                  <c:v>38824</c:v>
                </c:pt>
                <c:pt idx="1653">
                  <c:v>38825</c:v>
                </c:pt>
                <c:pt idx="1654">
                  <c:v>38826</c:v>
                </c:pt>
                <c:pt idx="1655">
                  <c:v>38827</c:v>
                </c:pt>
                <c:pt idx="1656">
                  <c:v>38828</c:v>
                </c:pt>
                <c:pt idx="1657">
                  <c:v>38831</c:v>
                </c:pt>
                <c:pt idx="1658">
                  <c:v>38832</c:v>
                </c:pt>
                <c:pt idx="1659">
                  <c:v>38833</c:v>
                </c:pt>
                <c:pt idx="1660">
                  <c:v>38834</c:v>
                </c:pt>
                <c:pt idx="1661">
                  <c:v>38835</c:v>
                </c:pt>
                <c:pt idx="1662">
                  <c:v>38837</c:v>
                </c:pt>
                <c:pt idx="1663">
                  <c:v>38838</c:v>
                </c:pt>
                <c:pt idx="1664">
                  <c:v>38839</c:v>
                </c:pt>
                <c:pt idx="1665">
                  <c:v>38840</c:v>
                </c:pt>
                <c:pt idx="1666">
                  <c:v>38841</c:v>
                </c:pt>
                <c:pt idx="1667">
                  <c:v>38842</c:v>
                </c:pt>
                <c:pt idx="1668">
                  <c:v>38845</c:v>
                </c:pt>
                <c:pt idx="1669">
                  <c:v>38846</c:v>
                </c:pt>
                <c:pt idx="1670">
                  <c:v>38847</c:v>
                </c:pt>
                <c:pt idx="1671">
                  <c:v>38848</c:v>
                </c:pt>
                <c:pt idx="1672">
                  <c:v>38849</c:v>
                </c:pt>
                <c:pt idx="1673">
                  <c:v>38852</c:v>
                </c:pt>
                <c:pt idx="1674">
                  <c:v>38853</c:v>
                </c:pt>
                <c:pt idx="1675">
                  <c:v>38854</c:v>
                </c:pt>
                <c:pt idx="1676">
                  <c:v>38855</c:v>
                </c:pt>
                <c:pt idx="1677">
                  <c:v>38856</c:v>
                </c:pt>
                <c:pt idx="1678">
                  <c:v>38859</c:v>
                </c:pt>
                <c:pt idx="1679">
                  <c:v>38860</c:v>
                </c:pt>
                <c:pt idx="1680">
                  <c:v>38861</c:v>
                </c:pt>
                <c:pt idx="1681">
                  <c:v>38862</c:v>
                </c:pt>
                <c:pt idx="1682">
                  <c:v>38863</c:v>
                </c:pt>
                <c:pt idx="1683">
                  <c:v>38866</c:v>
                </c:pt>
                <c:pt idx="1684">
                  <c:v>38867</c:v>
                </c:pt>
                <c:pt idx="1685">
                  <c:v>38868</c:v>
                </c:pt>
                <c:pt idx="1686">
                  <c:v>38869</c:v>
                </c:pt>
                <c:pt idx="1687">
                  <c:v>38870</c:v>
                </c:pt>
                <c:pt idx="1688">
                  <c:v>38873</c:v>
                </c:pt>
                <c:pt idx="1689">
                  <c:v>38874</c:v>
                </c:pt>
                <c:pt idx="1690">
                  <c:v>38875</c:v>
                </c:pt>
                <c:pt idx="1691">
                  <c:v>38876</c:v>
                </c:pt>
                <c:pt idx="1692">
                  <c:v>38877</c:v>
                </c:pt>
                <c:pt idx="1693">
                  <c:v>38880</c:v>
                </c:pt>
                <c:pt idx="1694">
                  <c:v>38881</c:v>
                </c:pt>
                <c:pt idx="1695">
                  <c:v>38882</c:v>
                </c:pt>
                <c:pt idx="1696">
                  <c:v>38883</c:v>
                </c:pt>
                <c:pt idx="1697">
                  <c:v>38884</c:v>
                </c:pt>
                <c:pt idx="1698">
                  <c:v>38887</c:v>
                </c:pt>
                <c:pt idx="1699">
                  <c:v>38888</c:v>
                </c:pt>
                <c:pt idx="1700">
                  <c:v>38889</c:v>
                </c:pt>
                <c:pt idx="1701">
                  <c:v>38890</c:v>
                </c:pt>
                <c:pt idx="1702">
                  <c:v>38891</c:v>
                </c:pt>
                <c:pt idx="1703">
                  <c:v>38894</c:v>
                </c:pt>
                <c:pt idx="1704">
                  <c:v>38895</c:v>
                </c:pt>
                <c:pt idx="1705">
                  <c:v>38896</c:v>
                </c:pt>
                <c:pt idx="1706">
                  <c:v>38897</c:v>
                </c:pt>
                <c:pt idx="1707">
                  <c:v>38898</c:v>
                </c:pt>
                <c:pt idx="1708">
                  <c:v>38901</c:v>
                </c:pt>
                <c:pt idx="1709">
                  <c:v>38902</c:v>
                </c:pt>
                <c:pt idx="1710">
                  <c:v>38903</c:v>
                </c:pt>
                <c:pt idx="1711">
                  <c:v>38904</c:v>
                </c:pt>
                <c:pt idx="1712">
                  <c:v>38905</c:v>
                </c:pt>
                <c:pt idx="1713">
                  <c:v>38908</c:v>
                </c:pt>
                <c:pt idx="1714">
                  <c:v>38909</c:v>
                </c:pt>
                <c:pt idx="1715">
                  <c:v>38910</c:v>
                </c:pt>
                <c:pt idx="1716">
                  <c:v>38911</c:v>
                </c:pt>
                <c:pt idx="1717">
                  <c:v>38912</c:v>
                </c:pt>
                <c:pt idx="1718">
                  <c:v>38915</c:v>
                </c:pt>
                <c:pt idx="1719">
                  <c:v>38916</c:v>
                </c:pt>
                <c:pt idx="1720">
                  <c:v>38917</c:v>
                </c:pt>
                <c:pt idx="1721">
                  <c:v>38918</c:v>
                </c:pt>
                <c:pt idx="1722">
                  <c:v>38919</c:v>
                </c:pt>
                <c:pt idx="1723">
                  <c:v>38922</c:v>
                </c:pt>
                <c:pt idx="1724">
                  <c:v>38923</c:v>
                </c:pt>
                <c:pt idx="1725">
                  <c:v>38924</c:v>
                </c:pt>
                <c:pt idx="1726">
                  <c:v>38925</c:v>
                </c:pt>
                <c:pt idx="1727">
                  <c:v>38926</c:v>
                </c:pt>
                <c:pt idx="1728">
                  <c:v>38929</c:v>
                </c:pt>
                <c:pt idx="1729">
                  <c:v>38930</c:v>
                </c:pt>
                <c:pt idx="1730">
                  <c:v>38931</c:v>
                </c:pt>
                <c:pt idx="1731">
                  <c:v>38932</c:v>
                </c:pt>
                <c:pt idx="1732">
                  <c:v>38933</c:v>
                </c:pt>
                <c:pt idx="1733">
                  <c:v>38936</c:v>
                </c:pt>
                <c:pt idx="1734">
                  <c:v>38937</c:v>
                </c:pt>
                <c:pt idx="1735">
                  <c:v>38938</c:v>
                </c:pt>
                <c:pt idx="1736">
                  <c:v>38939</c:v>
                </c:pt>
                <c:pt idx="1737">
                  <c:v>38940</c:v>
                </c:pt>
                <c:pt idx="1738">
                  <c:v>38943</c:v>
                </c:pt>
                <c:pt idx="1739">
                  <c:v>38944</c:v>
                </c:pt>
                <c:pt idx="1740">
                  <c:v>38945</c:v>
                </c:pt>
                <c:pt idx="1741">
                  <c:v>38946</c:v>
                </c:pt>
                <c:pt idx="1742">
                  <c:v>38947</c:v>
                </c:pt>
                <c:pt idx="1743">
                  <c:v>38950</c:v>
                </c:pt>
                <c:pt idx="1744">
                  <c:v>38951</c:v>
                </c:pt>
                <c:pt idx="1745">
                  <c:v>38952</c:v>
                </c:pt>
                <c:pt idx="1746">
                  <c:v>38953</c:v>
                </c:pt>
                <c:pt idx="1747">
                  <c:v>38954</c:v>
                </c:pt>
                <c:pt idx="1748">
                  <c:v>38957</c:v>
                </c:pt>
                <c:pt idx="1749">
                  <c:v>38958</c:v>
                </c:pt>
                <c:pt idx="1750">
                  <c:v>38959</c:v>
                </c:pt>
                <c:pt idx="1751">
                  <c:v>38960</c:v>
                </c:pt>
                <c:pt idx="1752">
                  <c:v>38961</c:v>
                </c:pt>
                <c:pt idx="1753">
                  <c:v>38964</c:v>
                </c:pt>
                <c:pt idx="1754">
                  <c:v>38965</c:v>
                </c:pt>
                <c:pt idx="1755">
                  <c:v>38966</c:v>
                </c:pt>
                <c:pt idx="1756">
                  <c:v>38967</c:v>
                </c:pt>
                <c:pt idx="1757">
                  <c:v>38968</c:v>
                </c:pt>
                <c:pt idx="1758">
                  <c:v>38971</c:v>
                </c:pt>
                <c:pt idx="1759">
                  <c:v>38972</c:v>
                </c:pt>
                <c:pt idx="1760">
                  <c:v>38973</c:v>
                </c:pt>
                <c:pt idx="1761">
                  <c:v>38974</c:v>
                </c:pt>
                <c:pt idx="1762">
                  <c:v>38975</c:v>
                </c:pt>
                <c:pt idx="1763">
                  <c:v>38978</c:v>
                </c:pt>
                <c:pt idx="1764">
                  <c:v>38979</c:v>
                </c:pt>
                <c:pt idx="1765">
                  <c:v>38980</c:v>
                </c:pt>
                <c:pt idx="1766">
                  <c:v>38981</c:v>
                </c:pt>
                <c:pt idx="1767">
                  <c:v>38982</c:v>
                </c:pt>
                <c:pt idx="1768">
                  <c:v>38985</c:v>
                </c:pt>
                <c:pt idx="1769">
                  <c:v>38986</c:v>
                </c:pt>
                <c:pt idx="1770">
                  <c:v>38987</c:v>
                </c:pt>
                <c:pt idx="1771">
                  <c:v>38988</c:v>
                </c:pt>
                <c:pt idx="1772">
                  <c:v>38989</c:v>
                </c:pt>
                <c:pt idx="1773">
                  <c:v>38990</c:v>
                </c:pt>
                <c:pt idx="1774">
                  <c:v>38992</c:v>
                </c:pt>
                <c:pt idx="1775">
                  <c:v>38993</c:v>
                </c:pt>
                <c:pt idx="1776">
                  <c:v>38994</c:v>
                </c:pt>
                <c:pt idx="1777">
                  <c:v>38995</c:v>
                </c:pt>
                <c:pt idx="1778">
                  <c:v>38996</c:v>
                </c:pt>
                <c:pt idx="1779">
                  <c:v>38999</c:v>
                </c:pt>
                <c:pt idx="1780">
                  <c:v>39000</c:v>
                </c:pt>
                <c:pt idx="1781">
                  <c:v>39001</c:v>
                </c:pt>
                <c:pt idx="1782">
                  <c:v>39002</c:v>
                </c:pt>
                <c:pt idx="1783">
                  <c:v>39003</c:v>
                </c:pt>
                <c:pt idx="1784">
                  <c:v>39006</c:v>
                </c:pt>
                <c:pt idx="1785">
                  <c:v>39007</c:v>
                </c:pt>
                <c:pt idx="1786">
                  <c:v>39008</c:v>
                </c:pt>
                <c:pt idx="1787">
                  <c:v>39009</c:v>
                </c:pt>
                <c:pt idx="1788">
                  <c:v>39010</c:v>
                </c:pt>
                <c:pt idx="1789">
                  <c:v>39013</c:v>
                </c:pt>
                <c:pt idx="1790">
                  <c:v>39014</c:v>
                </c:pt>
                <c:pt idx="1791">
                  <c:v>39015</c:v>
                </c:pt>
                <c:pt idx="1792">
                  <c:v>39016</c:v>
                </c:pt>
                <c:pt idx="1793">
                  <c:v>39017</c:v>
                </c:pt>
                <c:pt idx="1794">
                  <c:v>39020</c:v>
                </c:pt>
                <c:pt idx="1795">
                  <c:v>39021</c:v>
                </c:pt>
                <c:pt idx="1796">
                  <c:v>39022</c:v>
                </c:pt>
                <c:pt idx="1797">
                  <c:v>39023</c:v>
                </c:pt>
                <c:pt idx="1798">
                  <c:v>39024</c:v>
                </c:pt>
                <c:pt idx="1799">
                  <c:v>39027</c:v>
                </c:pt>
                <c:pt idx="1800">
                  <c:v>39028</c:v>
                </c:pt>
                <c:pt idx="1801">
                  <c:v>39029</c:v>
                </c:pt>
                <c:pt idx="1802">
                  <c:v>39030</c:v>
                </c:pt>
                <c:pt idx="1803">
                  <c:v>39031</c:v>
                </c:pt>
                <c:pt idx="1804">
                  <c:v>39034</c:v>
                </c:pt>
                <c:pt idx="1805">
                  <c:v>39035</c:v>
                </c:pt>
                <c:pt idx="1806">
                  <c:v>39036</c:v>
                </c:pt>
                <c:pt idx="1807">
                  <c:v>39037</c:v>
                </c:pt>
                <c:pt idx="1808">
                  <c:v>39038</c:v>
                </c:pt>
                <c:pt idx="1809">
                  <c:v>39041</c:v>
                </c:pt>
                <c:pt idx="1810">
                  <c:v>39042</c:v>
                </c:pt>
                <c:pt idx="1811">
                  <c:v>39043</c:v>
                </c:pt>
                <c:pt idx="1812">
                  <c:v>39044</c:v>
                </c:pt>
                <c:pt idx="1813">
                  <c:v>39045</c:v>
                </c:pt>
                <c:pt idx="1814">
                  <c:v>39048</c:v>
                </c:pt>
                <c:pt idx="1815">
                  <c:v>39049</c:v>
                </c:pt>
                <c:pt idx="1816">
                  <c:v>39050</c:v>
                </c:pt>
                <c:pt idx="1817">
                  <c:v>39051</c:v>
                </c:pt>
                <c:pt idx="1818">
                  <c:v>39052</c:v>
                </c:pt>
                <c:pt idx="1819">
                  <c:v>39055</c:v>
                </c:pt>
                <c:pt idx="1820">
                  <c:v>39056</c:v>
                </c:pt>
                <c:pt idx="1821">
                  <c:v>39057</c:v>
                </c:pt>
                <c:pt idx="1822">
                  <c:v>39058</c:v>
                </c:pt>
                <c:pt idx="1823">
                  <c:v>39059</c:v>
                </c:pt>
                <c:pt idx="1824">
                  <c:v>39062</c:v>
                </c:pt>
                <c:pt idx="1825">
                  <c:v>39063</c:v>
                </c:pt>
                <c:pt idx="1826">
                  <c:v>39064</c:v>
                </c:pt>
                <c:pt idx="1827">
                  <c:v>39065</c:v>
                </c:pt>
                <c:pt idx="1828">
                  <c:v>39066</c:v>
                </c:pt>
                <c:pt idx="1829">
                  <c:v>39069</c:v>
                </c:pt>
                <c:pt idx="1830">
                  <c:v>39070</c:v>
                </c:pt>
                <c:pt idx="1831">
                  <c:v>39071</c:v>
                </c:pt>
                <c:pt idx="1832">
                  <c:v>39072</c:v>
                </c:pt>
                <c:pt idx="1833">
                  <c:v>39073</c:v>
                </c:pt>
                <c:pt idx="1834">
                  <c:v>39076</c:v>
                </c:pt>
                <c:pt idx="1835">
                  <c:v>39077</c:v>
                </c:pt>
                <c:pt idx="1836">
                  <c:v>39078</c:v>
                </c:pt>
                <c:pt idx="1837">
                  <c:v>39079</c:v>
                </c:pt>
                <c:pt idx="1838">
                  <c:v>39080</c:v>
                </c:pt>
                <c:pt idx="1839">
                  <c:v>39082</c:v>
                </c:pt>
                <c:pt idx="1840">
                  <c:v>39083</c:v>
                </c:pt>
                <c:pt idx="1841">
                  <c:v>39084</c:v>
                </c:pt>
                <c:pt idx="1842">
                  <c:v>39085</c:v>
                </c:pt>
                <c:pt idx="1843">
                  <c:v>39086</c:v>
                </c:pt>
                <c:pt idx="1844">
                  <c:v>39087</c:v>
                </c:pt>
                <c:pt idx="1845">
                  <c:v>39090</c:v>
                </c:pt>
                <c:pt idx="1846">
                  <c:v>39091</c:v>
                </c:pt>
                <c:pt idx="1847">
                  <c:v>39092</c:v>
                </c:pt>
                <c:pt idx="1848">
                  <c:v>39093</c:v>
                </c:pt>
                <c:pt idx="1849">
                  <c:v>39094</c:v>
                </c:pt>
                <c:pt idx="1850">
                  <c:v>39097</c:v>
                </c:pt>
                <c:pt idx="1851">
                  <c:v>39098</c:v>
                </c:pt>
                <c:pt idx="1852">
                  <c:v>39099</c:v>
                </c:pt>
                <c:pt idx="1853">
                  <c:v>39100</c:v>
                </c:pt>
                <c:pt idx="1854">
                  <c:v>39101</c:v>
                </c:pt>
                <c:pt idx="1855">
                  <c:v>39104</c:v>
                </c:pt>
                <c:pt idx="1856">
                  <c:v>39105</c:v>
                </c:pt>
                <c:pt idx="1857">
                  <c:v>39106</c:v>
                </c:pt>
                <c:pt idx="1858">
                  <c:v>39107</c:v>
                </c:pt>
                <c:pt idx="1859">
                  <c:v>39108</c:v>
                </c:pt>
                <c:pt idx="1860">
                  <c:v>39111</c:v>
                </c:pt>
                <c:pt idx="1861">
                  <c:v>39112</c:v>
                </c:pt>
                <c:pt idx="1862">
                  <c:v>39113</c:v>
                </c:pt>
                <c:pt idx="1863">
                  <c:v>39114</c:v>
                </c:pt>
                <c:pt idx="1864">
                  <c:v>39115</c:v>
                </c:pt>
                <c:pt idx="1865">
                  <c:v>39118</c:v>
                </c:pt>
                <c:pt idx="1866">
                  <c:v>39119</c:v>
                </c:pt>
                <c:pt idx="1867">
                  <c:v>39120</c:v>
                </c:pt>
                <c:pt idx="1868">
                  <c:v>39121</c:v>
                </c:pt>
                <c:pt idx="1869">
                  <c:v>39122</c:v>
                </c:pt>
                <c:pt idx="1870">
                  <c:v>39125</c:v>
                </c:pt>
                <c:pt idx="1871">
                  <c:v>39126</c:v>
                </c:pt>
                <c:pt idx="1872">
                  <c:v>39127</c:v>
                </c:pt>
                <c:pt idx="1873">
                  <c:v>39128</c:v>
                </c:pt>
                <c:pt idx="1874">
                  <c:v>39129</c:v>
                </c:pt>
                <c:pt idx="1875">
                  <c:v>39132</c:v>
                </c:pt>
                <c:pt idx="1876">
                  <c:v>39133</c:v>
                </c:pt>
                <c:pt idx="1877">
                  <c:v>39134</c:v>
                </c:pt>
                <c:pt idx="1878">
                  <c:v>39135</c:v>
                </c:pt>
                <c:pt idx="1879">
                  <c:v>39136</c:v>
                </c:pt>
                <c:pt idx="1880">
                  <c:v>39139</c:v>
                </c:pt>
                <c:pt idx="1881">
                  <c:v>39140</c:v>
                </c:pt>
                <c:pt idx="1882">
                  <c:v>39141</c:v>
                </c:pt>
                <c:pt idx="1883">
                  <c:v>39142</c:v>
                </c:pt>
                <c:pt idx="1884">
                  <c:v>39143</c:v>
                </c:pt>
                <c:pt idx="1885">
                  <c:v>39146</c:v>
                </c:pt>
                <c:pt idx="1886">
                  <c:v>39147</c:v>
                </c:pt>
                <c:pt idx="1887">
                  <c:v>39148</c:v>
                </c:pt>
                <c:pt idx="1888">
                  <c:v>39149</c:v>
                </c:pt>
                <c:pt idx="1889">
                  <c:v>39150</c:v>
                </c:pt>
                <c:pt idx="1890">
                  <c:v>39153</c:v>
                </c:pt>
                <c:pt idx="1891">
                  <c:v>39154</c:v>
                </c:pt>
                <c:pt idx="1892">
                  <c:v>39155</c:v>
                </c:pt>
                <c:pt idx="1893">
                  <c:v>39156</c:v>
                </c:pt>
                <c:pt idx="1894">
                  <c:v>39157</c:v>
                </c:pt>
                <c:pt idx="1895">
                  <c:v>39160</c:v>
                </c:pt>
                <c:pt idx="1896">
                  <c:v>39161</c:v>
                </c:pt>
                <c:pt idx="1897">
                  <c:v>39162</c:v>
                </c:pt>
                <c:pt idx="1898">
                  <c:v>39163</c:v>
                </c:pt>
                <c:pt idx="1899">
                  <c:v>39164</c:v>
                </c:pt>
                <c:pt idx="1900">
                  <c:v>39167</c:v>
                </c:pt>
                <c:pt idx="1901">
                  <c:v>39168</c:v>
                </c:pt>
                <c:pt idx="1902">
                  <c:v>39169</c:v>
                </c:pt>
                <c:pt idx="1903">
                  <c:v>39170</c:v>
                </c:pt>
                <c:pt idx="1904">
                  <c:v>39171</c:v>
                </c:pt>
                <c:pt idx="1905">
                  <c:v>39172</c:v>
                </c:pt>
                <c:pt idx="1906">
                  <c:v>39174</c:v>
                </c:pt>
                <c:pt idx="1907">
                  <c:v>39175</c:v>
                </c:pt>
                <c:pt idx="1908">
                  <c:v>39176</c:v>
                </c:pt>
                <c:pt idx="1909">
                  <c:v>39177</c:v>
                </c:pt>
                <c:pt idx="1910">
                  <c:v>39178</c:v>
                </c:pt>
                <c:pt idx="1911">
                  <c:v>39181</c:v>
                </c:pt>
                <c:pt idx="1912">
                  <c:v>39182</c:v>
                </c:pt>
                <c:pt idx="1913">
                  <c:v>39183</c:v>
                </c:pt>
                <c:pt idx="1914">
                  <c:v>39184</c:v>
                </c:pt>
                <c:pt idx="1915">
                  <c:v>39185</c:v>
                </c:pt>
                <c:pt idx="1916">
                  <c:v>39188</c:v>
                </c:pt>
                <c:pt idx="1917">
                  <c:v>39189</c:v>
                </c:pt>
                <c:pt idx="1918">
                  <c:v>39190</c:v>
                </c:pt>
                <c:pt idx="1919">
                  <c:v>39191</c:v>
                </c:pt>
                <c:pt idx="1920">
                  <c:v>39192</c:v>
                </c:pt>
                <c:pt idx="1921">
                  <c:v>39195</c:v>
                </c:pt>
                <c:pt idx="1922">
                  <c:v>39196</c:v>
                </c:pt>
                <c:pt idx="1923">
                  <c:v>39197</c:v>
                </c:pt>
                <c:pt idx="1924">
                  <c:v>39198</c:v>
                </c:pt>
                <c:pt idx="1925">
                  <c:v>39199</c:v>
                </c:pt>
                <c:pt idx="1926">
                  <c:v>39202</c:v>
                </c:pt>
                <c:pt idx="1927">
                  <c:v>39203</c:v>
                </c:pt>
                <c:pt idx="1928">
                  <c:v>39204</c:v>
                </c:pt>
                <c:pt idx="1929">
                  <c:v>39205</c:v>
                </c:pt>
                <c:pt idx="1930">
                  <c:v>39206</c:v>
                </c:pt>
                <c:pt idx="1931">
                  <c:v>39209</c:v>
                </c:pt>
                <c:pt idx="1932">
                  <c:v>39210</c:v>
                </c:pt>
                <c:pt idx="1933">
                  <c:v>39211</c:v>
                </c:pt>
                <c:pt idx="1934">
                  <c:v>39212</c:v>
                </c:pt>
                <c:pt idx="1935">
                  <c:v>39213</c:v>
                </c:pt>
                <c:pt idx="1936">
                  <c:v>39216</c:v>
                </c:pt>
                <c:pt idx="1937">
                  <c:v>39217</c:v>
                </c:pt>
                <c:pt idx="1938">
                  <c:v>39218</c:v>
                </c:pt>
                <c:pt idx="1939">
                  <c:v>39219</c:v>
                </c:pt>
                <c:pt idx="1940">
                  <c:v>39220</c:v>
                </c:pt>
                <c:pt idx="1941">
                  <c:v>39223</c:v>
                </c:pt>
                <c:pt idx="1942">
                  <c:v>39224</c:v>
                </c:pt>
                <c:pt idx="1943">
                  <c:v>39225</c:v>
                </c:pt>
                <c:pt idx="1944">
                  <c:v>39226</c:v>
                </c:pt>
                <c:pt idx="1945">
                  <c:v>39227</c:v>
                </c:pt>
                <c:pt idx="1946">
                  <c:v>39230</c:v>
                </c:pt>
                <c:pt idx="1947">
                  <c:v>39231</c:v>
                </c:pt>
                <c:pt idx="1948">
                  <c:v>39232</c:v>
                </c:pt>
                <c:pt idx="1949">
                  <c:v>39233</c:v>
                </c:pt>
                <c:pt idx="1950">
                  <c:v>39234</c:v>
                </c:pt>
                <c:pt idx="1951">
                  <c:v>39237</c:v>
                </c:pt>
                <c:pt idx="1952">
                  <c:v>39238</c:v>
                </c:pt>
                <c:pt idx="1953">
                  <c:v>39239</c:v>
                </c:pt>
                <c:pt idx="1954">
                  <c:v>39240</c:v>
                </c:pt>
                <c:pt idx="1955">
                  <c:v>39241</c:v>
                </c:pt>
                <c:pt idx="1956">
                  <c:v>39244</c:v>
                </c:pt>
                <c:pt idx="1957">
                  <c:v>39245</c:v>
                </c:pt>
                <c:pt idx="1958">
                  <c:v>39246</c:v>
                </c:pt>
                <c:pt idx="1959">
                  <c:v>39247</c:v>
                </c:pt>
                <c:pt idx="1960">
                  <c:v>39248</c:v>
                </c:pt>
                <c:pt idx="1961">
                  <c:v>39251</c:v>
                </c:pt>
                <c:pt idx="1962">
                  <c:v>39252</c:v>
                </c:pt>
                <c:pt idx="1963">
                  <c:v>39253</c:v>
                </c:pt>
                <c:pt idx="1964">
                  <c:v>39254</c:v>
                </c:pt>
                <c:pt idx="1965">
                  <c:v>39255</c:v>
                </c:pt>
                <c:pt idx="1966">
                  <c:v>39258</c:v>
                </c:pt>
                <c:pt idx="1967">
                  <c:v>39259</c:v>
                </c:pt>
                <c:pt idx="1968">
                  <c:v>39260</c:v>
                </c:pt>
                <c:pt idx="1969">
                  <c:v>39261</c:v>
                </c:pt>
                <c:pt idx="1970">
                  <c:v>39262</c:v>
                </c:pt>
                <c:pt idx="1971">
                  <c:v>39263</c:v>
                </c:pt>
                <c:pt idx="1972">
                  <c:v>39265</c:v>
                </c:pt>
                <c:pt idx="1973">
                  <c:v>39266</c:v>
                </c:pt>
                <c:pt idx="1974">
                  <c:v>39267</c:v>
                </c:pt>
                <c:pt idx="1975">
                  <c:v>39268</c:v>
                </c:pt>
                <c:pt idx="1976">
                  <c:v>39269</c:v>
                </c:pt>
                <c:pt idx="1977">
                  <c:v>39272</c:v>
                </c:pt>
                <c:pt idx="1978">
                  <c:v>39273</c:v>
                </c:pt>
                <c:pt idx="1979">
                  <c:v>39274</c:v>
                </c:pt>
                <c:pt idx="1980">
                  <c:v>39275</c:v>
                </c:pt>
                <c:pt idx="1981">
                  <c:v>39276</c:v>
                </c:pt>
                <c:pt idx="1982">
                  <c:v>39279</c:v>
                </c:pt>
                <c:pt idx="1983">
                  <c:v>39280</c:v>
                </c:pt>
                <c:pt idx="1984">
                  <c:v>39281</c:v>
                </c:pt>
                <c:pt idx="1985">
                  <c:v>39282</c:v>
                </c:pt>
                <c:pt idx="1986">
                  <c:v>39283</c:v>
                </c:pt>
                <c:pt idx="1987">
                  <c:v>39286</c:v>
                </c:pt>
                <c:pt idx="1988">
                  <c:v>39287</c:v>
                </c:pt>
                <c:pt idx="1989">
                  <c:v>39288</c:v>
                </c:pt>
                <c:pt idx="1990">
                  <c:v>39289</c:v>
                </c:pt>
                <c:pt idx="1991">
                  <c:v>39290</c:v>
                </c:pt>
                <c:pt idx="1992">
                  <c:v>39293</c:v>
                </c:pt>
                <c:pt idx="1993">
                  <c:v>39294</c:v>
                </c:pt>
                <c:pt idx="1994">
                  <c:v>39295</c:v>
                </c:pt>
                <c:pt idx="1995">
                  <c:v>39296</c:v>
                </c:pt>
                <c:pt idx="1996">
                  <c:v>39297</c:v>
                </c:pt>
                <c:pt idx="1997">
                  <c:v>39300</c:v>
                </c:pt>
                <c:pt idx="1998">
                  <c:v>39301</c:v>
                </c:pt>
                <c:pt idx="1999">
                  <c:v>39302</c:v>
                </c:pt>
                <c:pt idx="2000">
                  <c:v>39303</c:v>
                </c:pt>
                <c:pt idx="2001">
                  <c:v>39304</c:v>
                </c:pt>
                <c:pt idx="2002">
                  <c:v>39307</c:v>
                </c:pt>
                <c:pt idx="2003">
                  <c:v>39308</c:v>
                </c:pt>
                <c:pt idx="2004">
                  <c:v>39309</c:v>
                </c:pt>
                <c:pt idx="2005">
                  <c:v>39310</c:v>
                </c:pt>
                <c:pt idx="2006">
                  <c:v>39311</c:v>
                </c:pt>
                <c:pt idx="2007">
                  <c:v>39314</c:v>
                </c:pt>
                <c:pt idx="2008">
                  <c:v>39315</c:v>
                </c:pt>
                <c:pt idx="2009">
                  <c:v>39316</c:v>
                </c:pt>
                <c:pt idx="2010">
                  <c:v>39317</c:v>
                </c:pt>
                <c:pt idx="2011">
                  <c:v>39318</c:v>
                </c:pt>
                <c:pt idx="2012">
                  <c:v>39321</c:v>
                </c:pt>
                <c:pt idx="2013">
                  <c:v>39322</c:v>
                </c:pt>
                <c:pt idx="2014">
                  <c:v>39323</c:v>
                </c:pt>
                <c:pt idx="2015">
                  <c:v>39324</c:v>
                </c:pt>
                <c:pt idx="2016">
                  <c:v>39325</c:v>
                </c:pt>
                <c:pt idx="2017">
                  <c:v>39328</c:v>
                </c:pt>
                <c:pt idx="2018">
                  <c:v>39329</c:v>
                </c:pt>
                <c:pt idx="2019">
                  <c:v>39330</c:v>
                </c:pt>
                <c:pt idx="2020">
                  <c:v>39331</c:v>
                </c:pt>
                <c:pt idx="2021">
                  <c:v>39332</c:v>
                </c:pt>
                <c:pt idx="2022">
                  <c:v>39335</c:v>
                </c:pt>
                <c:pt idx="2023">
                  <c:v>39336</c:v>
                </c:pt>
                <c:pt idx="2024">
                  <c:v>39337</c:v>
                </c:pt>
                <c:pt idx="2025">
                  <c:v>39338</c:v>
                </c:pt>
                <c:pt idx="2026">
                  <c:v>39339</c:v>
                </c:pt>
                <c:pt idx="2027">
                  <c:v>39342</c:v>
                </c:pt>
                <c:pt idx="2028">
                  <c:v>39343</c:v>
                </c:pt>
                <c:pt idx="2029">
                  <c:v>39344</c:v>
                </c:pt>
                <c:pt idx="2030">
                  <c:v>39345</c:v>
                </c:pt>
                <c:pt idx="2031">
                  <c:v>39346</c:v>
                </c:pt>
                <c:pt idx="2032">
                  <c:v>39349</c:v>
                </c:pt>
                <c:pt idx="2033">
                  <c:v>39350</c:v>
                </c:pt>
                <c:pt idx="2034">
                  <c:v>39351</c:v>
                </c:pt>
                <c:pt idx="2035">
                  <c:v>39352</c:v>
                </c:pt>
                <c:pt idx="2036">
                  <c:v>39353</c:v>
                </c:pt>
                <c:pt idx="2037">
                  <c:v>39355</c:v>
                </c:pt>
                <c:pt idx="2038">
                  <c:v>39356</c:v>
                </c:pt>
                <c:pt idx="2039">
                  <c:v>39357</c:v>
                </c:pt>
                <c:pt idx="2040">
                  <c:v>39358</c:v>
                </c:pt>
                <c:pt idx="2041">
                  <c:v>39359</c:v>
                </c:pt>
                <c:pt idx="2042">
                  <c:v>39360</c:v>
                </c:pt>
                <c:pt idx="2043">
                  <c:v>39363</c:v>
                </c:pt>
                <c:pt idx="2044">
                  <c:v>39364</c:v>
                </c:pt>
                <c:pt idx="2045">
                  <c:v>39365</c:v>
                </c:pt>
                <c:pt idx="2046">
                  <c:v>39366</c:v>
                </c:pt>
                <c:pt idx="2047">
                  <c:v>39367</c:v>
                </c:pt>
                <c:pt idx="2048">
                  <c:v>39370</c:v>
                </c:pt>
                <c:pt idx="2049">
                  <c:v>39371</c:v>
                </c:pt>
                <c:pt idx="2050">
                  <c:v>39372</c:v>
                </c:pt>
                <c:pt idx="2051">
                  <c:v>39373</c:v>
                </c:pt>
                <c:pt idx="2052">
                  <c:v>39374</c:v>
                </c:pt>
                <c:pt idx="2053">
                  <c:v>39377</c:v>
                </c:pt>
                <c:pt idx="2054">
                  <c:v>39378</c:v>
                </c:pt>
                <c:pt idx="2055">
                  <c:v>39379</c:v>
                </c:pt>
                <c:pt idx="2056">
                  <c:v>39380</c:v>
                </c:pt>
                <c:pt idx="2057">
                  <c:v>39381</c:v>
                </c:pt>
                <c:pt idx="2058">
                  <c:v>39384</c:v>
                </c:pt>
                <c:pt idx="2059">
                  <c:v>39385</c:v>
                </c:pt>
                <c:pt idx="2060">
                  <c:v>39386</c:v>
                </c:pt>
                <c:pt idx="2061">
                  <c:v>39387</c:v>
                </c:pt>
                <c:pt idx="2062">
                  <c:v>39388</c:v>
                </c:pt>
                <c:pt idx="2063">
                  <c:v>39391</c:v>
                </c:pt>
                <c:pt idx="2064">
                  <c:v>39392</c:v>
                </c:pt>
                <c:pt idx="2065">
                  <c:v>39393</c:v>
                </c:pt>
                <c:pt idx="2066">
                  <c:v>39394</c:v>
                </c:pt>
                <c:pt idx="2067">
                  <c:v>39395</c:v>
                </c:pt>
                <c:pt idx="2068">
                  <c:v>39398</c:v>
                </c:pt>
                <c:pt idx="2069">
                  <c:v>39399</c:v>
                </c:pt>
                <c:pt idx="2070">
                  <c:v>39400</c:v>
                </c:pt>
                <c:pt idx="2071">
                  <c:v>39401</c:v>
                </c:pt>
                <c:pt idx="2072">
                  <c:v>39402</c:v>
                </c:pt>
                <c:pt idx="2073">
                  <c:v>39405</c:v>
                </c:pt>
                <c:pt idx="2074">
                  <c:v>39406</c:v>
                </c:pt>
                <c:pt idx="2075">
                  <c:v>39407</c:v>
                </c:pt>
                <c:pt idx="2076">
                  <c:v>39408</c:v>
                </c:pt>
                <c:pt idx="2077">
                  <c:v>39409</c:v>
                </c:pt>
                <c:pt idx="2078">
                  <c:v>39412</c:v>
                </c:pt>
                <c:pt idx="2079">
                  <c:v>39413</c:v>
                </c:pt>
                <c:pt idx="2080">
                  <c:v>39414</c:v>
                </c:pt>
                <c:pt idx="2081">
                  <c:v>39415</c:v>
                </c:pt>
                <c:pt idx="2082">
                  <c:v>39416</c:v>
                </c:pt>
                <c:pt idx="2083">
                  <c:v>39419</c:v>
                </c:pt>
                <c:pt idx="2084">
                  <c:v>39420</c:v>
                </c:pt>
                <c:pt idx="2085">
                  <c:v>39421</c:v>
                </c:pt>
                <c:pt idx="2086">
                  <c:v>39422</c:v>
                </c:pt>
                <c:pt idx="2087">
                  <c:v>39423</c:v>
                </c:pt>
                <c:pt idx="2088">
                  <c:v>39426</c:v>
                </c:pt>
                <c:pt idx="2089">
                  <c:v>39427</c:v>
                </c:pt>
                <c:pt idx="2090">
                  <c:v>39428</c:v>
                </c:pt>
                <c:pt idx="2091">
                  <c:v>39429</c:v>
                </c:pt>
                <c:pt idx="2092">
                  <c:v>39430</c:v>
                </c:pt>
                <c:pt idx="2093">
                  <c:v>39433</c:v>
                </c:pt>
                <c:pt idx="2094">
                  <c:v>39434</c:v>
                </c:pt>
                <c:pt idx="2095">
                  <c:v>39435</c:v>
                </c:pt>
                <c:pt idx="2096">
                  <c:v>39436</c:v>
                </c:pt>
                <c:pt idx="2097">
                  <c:v>39437</c:v>
                </c:pt>
                <c:pt idx="2098">
                  <c:v>39440</c:v>
                </c:pt>
                <c:pt idx="2099">
                  <c:v>39441</c:v>
                </c:pt>
                <c:pt idx="2100">
                  <c:v>39442</c:v>
                </c:pt>
                <c:pt idx="2101">
                  <c:v>39443</c:v>
                </c:pt>
                <c:pt idx="2102">
                  <c:v>39444</c:v>
                </c:pt>
                <c:pt idx="2103">
                  <c:v>39447</c:v>
                </c:pt>
                <c:pt idx="2104">
                  <c:v>39448</c:v>
                </c:pt>
                <c:pt idx="2105">
                  <c:v>39449</c:v>
                </c:pt>
                <c:pt idx="2106">
                  <c:v>39450</c:v>
                </c:pt>
                <c:pt idx="2107">
                  <c:v>39451</c:v>
                </c:pt>
                <c:pt idx="2108">
                  <c:v>39454</c:v>
                </c:pt>
                <c:pt idx="2109">
                  <c:v>39455</c:v>
                </c:pt>
                <c:pt idx="2110">
                  <c:v>39456</c:v>
                </c:pt>
                <c:pt idx="2111">
                  <c:v>39457</c:v>
                </c:pt>
                <c:pt idx="2112">
                  <c:v>39458</c:v>
                </c:pt>
                <c:pt idx="2113">
                  <c:v>39461</c:v>
                </c:pt>
                <c:pt idx="2114">
                  <c:v>39462</c:v>
                </c:pt>
                <c:pt idx="2115">
                  <c:v>39463</c:v>
                </c:pt>
                <c:pt idx="2116">
                  <c:v>39464</c:v>
                </c:pt>
                <c:pt idx="2117">
                  <c:v>39465</c:v>
                </c:pt>
                <c:pt idx="2118">
                  <c:v>39468</c:v>
                </c:pt>
                <c:pt idx="2119">
                  <c:v>39469</c:v>
                </c:pt>
                <c:pt idx="2120">
                  <c:v>39470</c:v>
                </c:pt>
                <c:pt idx="2121">
                  <c:v>39471</c:v>
                </c:pt>
                <c:pt idx="2122">
                  <c:v>39472</c:v>
                </c:pt>
                <c:pt idx="2123">
                  <c:v>39475</c:v>
                </c:pt>
                <c:pt idx="2124">
                  <c:v>39476</c:v>
                </c:pt>
                <c:pt idx="2125">
                  <c:v>39477</c:v>
                </c:pt>
                <c:pt idx="2126">
                  <c:v>39478</c:v>
                </c:pt>
                <c:pt idx="2127">
                  <c:v>39479</c:v>
                </c:pt>
                <c:pt idx="2128">
                  <c:v>39482</c:v>
                </c:pt>
                <c:pt idx="2129">
                  <c:v>39483</c:v>
                </c:pt>
                <c:pt idx="2130">
                  <c:v>39484</c:v>
                </c:pt>
                <c:pt idx="2131">
                  <c:v>39485</c:v>
                </c:pt>
                <c:pt idx="2132">
                  <c:v>39486</c:v>
                </c:pt>
                <c:pt idx="2133">
                  <c:v>39489</c:v>
                </c:pt>
                <c:pt idx="2134">
                  <c:v>39490</c:v>
                </c:pt>
                <c:pt idx="2135">
                  <c:v>39491</c:v>
                </c:pt>
                <c:pt idx="2136">
                  <c:v>39492</c:v>
                </c:pt>
                <c:pt idx="2137">
                  <c:v>39493</c:v>
                </c:pt>
                <c:pt idx="2138">
                  <c:v>39496</c:v>
                </c:pt>
                <c:pt idx="2139">
                  <c:v>39497</c:v>
                </c:pt>
                <c:pt idx="2140">
                  <c:v>39498</c:v>
                </c:pt>
                <c:pt idx="2141">
                  <c:v>39499</c:v>
                </c:pt>
                <c:pt idx="2142">
                  <c:v>39500</c:v>
                </c:pt>
                <c:pt idx="2143">
                  <c:v>39503</c:v>
                </c:pt>
                <c:pt idx="2144">
                  <c:v>39504</c:v>
                </c:pt>
                <c:pt idx="2145">
                  <c:v>39505</c:v>
                </c:pt>
                <c:pt idx="2146">
                  <c:v>39506</c:v>
                </c:pt>
                <c:pt idx="2147">
                  <c:v>39507</c:v>
                </c:pt>
                <c:pt idx="2148">
                  <c:v>39510</c:v>
                </c:pt>
                <c:pt idx="2149">
                  <c:v>39511</c:v>
                </c:pt>
                <c:pt idx="2150">
                  <c:v>39512</c:v>
                </c:pt>
                <c:pt idx="2151">
                  <c:v>39513</c:v>
                </c:pt>
                <c:pt idx="2152">
                  <c:v>39514</c:v>
                </c:pt>
                <c:pt idx="2153">
                  <c:v>39517</c:v>
                </c:pt>
                <c:pt idx="2154">
                  <c:v>39518</c:v>
                </c:pt>
                <c:pt idx="2155">
                  <c:v>39519</c:v>
                </c:pt>
                <c:pt idx="2156">
                  <c:v>39520</c:v>
                </c:pt>
                <c:pt idx="2157">
                  <c:v>39521</c:v>
                </c:pt>
                <c:pt idx="2158">
                  <c:v>39524</c:v>
                </c:pt>
                <c:pt idx="2159">
                  <c:v>39525</c:v>
                </c:pt>
                <c:pt idx="2160">
                  <c:v>39526</c:v>
                </c:pt>
                <c:pt idx="2161">
                  <c:v>39527</c:v>
                </c:pt>
                <c:pt idx="2162">
                  <c:v>39528</c:v>
                </c:pt>
                <c:pt idx="2163">
                  <c:v>39531</c:v>
                </c:pt>
                <c:pt idx="2164">
                  <c:v>39532</c:v>
                </c:pt>
                <c:pt idx="2165">
                  <c:v>39533</c:v>
                </c:pt>
                <c:pt idx="2166">
                  <c:v>39534</c:v>
                </c:pt>
                <c:pt idx="2167">
                  <c:v>39535</c:v>
                </c:pt>
                <c:pt idx="2168">
                  <c:v>39538</c:v>
                </c:pt>
                <c:pt idx="2169">
                  <c:v>39539</c:v>
                </c:pt>
                <c:pt idx="2170">
                  <c:v>39540</c:v>
                </c:pt>
                <c:pt idx="2171">
                  <c:v>39541</c:v>
                </c:pt>
                <c:pt idx="2172">
                  <c:v>39542</c:v>
                </c:pt>
                <c:pt idx="2173">
                  <c:v>39545</c:v>
                </c:pt>
                <c:pt idx="2174">
                  <c:v>39546</c:v>
                </c:pt>
                <c:pt idx="2175">
                  <c:v>39547</c:v>
                </c:pt>
                <c:pt idx="2176">
                  <c:v>39548</c:v>
                </c:pt>
                <c:pt idx="2177">
                  <c:v>39549</c:v>
                </c:pt>
                <c:pt idx="2178">
                  <c:v>39552</c:v>
                </c:pt>
                <c:pt idx="2179">
                  <c:v>39553</c:v>
                </c:pt>
                <c:pt idx="2180">
                  <c:v>39554</c:v>
                </c:pt>
                <c:pt idx="2181">
                  <c:v>39555</c:v>
                </c:pt>
                <c:pt idx="2182">
                  <c:v>39556</c:v>
                </c:pt>
                <c:pt idx="2183">
                  <c:v>39559</c:v>
                </c:pt>
                <c:pt idx="2184">
                  <c:v>39560</c:v>
                </c:pt>
                <c:pt idx="2185">
                  <c:v>39561</c:v>
                </c:pt>
                <c:pt idx="2186">
                  <c:v>39562</c:v>
                </c:pt>
                <c:pt idx="2187">
                  <c:v>39563</c:v>
                </c:pt>
                <c:pt idx="2188">
                  <c:v>39566</c:v>
                </c:pt>
                <c:pt idx="2189">
                  <c:v>39567</c:v>
                </c:pt>
                <c:pt idx="2190">
                  <c:v>39568</c:v>
                </c:pt>
                <c:pt idx="2191">
                  <c:v>39569</c:v>
                </c:pt>
                <c:pt idx="2192">
                  <c:v>39570</c:v>
                </c:pt>
                <c:pt idx="2193">
                  <c:v>39573</c:v>
                </c:pt>
                <c:pt idx="2194">
                  <c:v>39574</c:v>
                </c:pt>
                <c:pt idx="2195">
                  <c:v>39575</c:v>
                </c:pt>
                <c:pt idx="2196">
                  <c:v>39576</c:v>
                </c:pt>
                <c:pt idx="2197">
                  <c:v>39577</c:v>
                </c:pt>
                <c:pt idx="2198">
                  <c:v>39580</c:v>
                </c:pt>
                <c:pt idx="2199">
                  <c:v>39581</c:v>
                </c:pt>
                <c:pt idx="2200">
                  <c:v>39582</c:v>
                </c:pt>
                <c:pt idx="2201">
                  <c:v>39583</c:v>
                </c:pt>
                <c:pt idx="2202">
                  <c:v>39584</c:v>
                </c:pt>
                <c:pt idx="2203">
                  <c:v>39587</c:v>
                </c:pt>
                <c:pt idx="2204">
                  <c:v>39588</c:v>
                </c:pt>
                <c:pt idx="2205">
                  <c:v>39589</c:v>
                </c:pt>
                <c:pt idx="2206">
                  <c:v>39590</c:v>
                </c:pt>
                <c:pt idx="2207">
                  <c:v>39591</c:v>
                </c:pt>
                <c:pt idx="2208">
                  <c:v>39594</c:v>
                </c:pt>
                <c:pt idx="2209">
                  <c:v>39595</c:v>
                </c:pt>
                <c:pt idx="2210">
                  <c:v>39596</c:v>
                </c:pt>
                <c:pt idx="2211">
                  <c:v>39597</c:v>
                </c:pt>
                <c:pt idx="2212">
                  <c:v>39598</c:v>
                </c:pt>
                <c:pt idx="2213">
                  <c:v>39599</c:v>
                </c:pt>
                <c:pt idx="2214">
                  <c:v>39601</c:v>
                </c:pt>
                <c:pt idx="2215">
                  <c:v>39602</c:v>
                </c:pt>
                <c:pt idx="2216">
                  <c:v>39603</c:v>
                </c:pt>
                <c:pt idx="2217">
                  <c:v>39604</c:v>
                </c:pt>
                <c:pt idx="2218">
                  <c:v>39605</c:v>
                </c:pt>
                <c:pt idx="2219">
                  <c:v>39608</c:v>
                </c:pt>
                <c:pt idx="2220">
                  <c:v>39609</c:v>
                </c:pt>
                <c:pt idx="2221">
                  <c:v>39610</c:v>
                </c:pt>
                <c:pt idx="2222">
                  <c:v>39611</c:v>
                </c:pt>
                <c:pt idx="2223">
                  <c:v>39612</c:v>
                </c:pt>
                <c:pt idx="2224">
                  <c:v>39615</c:v>
                </c:pt>
                <c:pt idx="2225">
                  <c:v>39616</c:v>
                </c:pt>
                <c:pt idx="2226">
                  <c:v>39617</c:v>
                </c:pt>
                <c:pt idx="2227">
                  <c:v>39618</c:v>
                </c:pt>
                <c:pt idx="2228">
                  <c:v>39619</c:v>
                </c:pt>
                <c:pt idx="2229">
                  <c:v>39622</c:v>
                </c:pt>
                <c:pt idx="2230">
                  <c:v>39623</c:v>
                </c:pt>
                <c:pt idx="2231">
                  <c:v>39624</c:v>
                </c:pt>
                <c:pt idx="2232">
                  <c:v>39625</c:v>
                </c:pt>
                <c:pt idx="2233">
                  <c:v>39626</c:v>
                </c:pt>
                <c:pt idx="2234">
                  <c:v>39629</c:v>
                </c:pt>
                <c:pt idx="2235">
                  <c:v>39630</c:v>
                </c:pt>
                <c:pt idx="2236">
                  <c:v>39631</c:v>
                </c:pt>
                <c:pt idx="2237">
                  <c:v>39632</c:v>
                </c:pt>
                <c:pt idx="2238">
                  <c:v>39633</c:v>
                </c:pt>
                <c:pt idx="2239">
                  <c:v>39636</c:v>
                </c:pt>
                <c:pt idx="2240">
                  <c:v>39637</c:v>
                </c:pt>
                <c:pt idx="2241">
                  <c:v>39638</c:v>
                </c:pt>
                <c:pt idx="2242">
                  <c:v>39639</c:v>
                </c:pt>
                <c:pt idx="2243">
                  <c:v>39640</c:v>
                </c:pt>
                <c:pt idx="2244">
                  <c:v>39643</c:v>
                </c:pt>
                <c:pt idx="2245">
                  <c:v>39644</c:v>
                </c:pt>
                <c:pt idx="2246">
                  <c:v>39645</c:v>
                </c:pt>
                <c:pt idx="2247">
                  <c:v>39646</c:v>
                </c:pt>
                <c:pt idx="2248">
                  <c:v>39647</c:v>
                </c:pt>
                <c:pt idx="2249">
                  <c:v>39650</c:v>
                </c:pt>
                <c:pt idx="2250">
                  <c:v>39651</c:v>
                </c:pt>
                <c:pt idx="2251">
                  <c:v>39652</c:v>
                </c:pt>
                <c:pt idx="2252">
                  <c:v>39653</c:v>
                </c:pt>
                <c:pt idx="2253">
                  <c:v>39654</c:v>
                </c:pt>
                <c:pt idx="2254">
                  <c:v>39657</c:v>
                </c:pt>
                <c:pt idx="2255">
                  <c:v>39658</c:v>
                </c:pt>
                <c:pt idx="2256">
                  <c:v>39659</c:v>
                </c:pt>
                <c:pt idx="2257">
                  <c:v>39660</c:v>
                </c:pt>
                <c:pt idx="2258">
                  <c:v>39661</c:v>
                </c:pt>
                <c:pt idx="2259">
                  <c:v>39664</c:v>
                </c:pt>
                <c:pt idx="2260">
                  <c:v>39665</c:v>
                </c:pt>
                <c:pt idx="2261">
                  <c:v>39666</c:v>
                </c:pt>
                <c:pt idx="2262">
                  <c:v>39667</c:v>
                </c:pt>
                <c:pt idx="2263">
                  <c:v>39668</c:v>
                </c:pt>
                <c:pt idx="2264">
                  <c:v>39671</c:v>
                </c:pt>
                <c:pt idx="2265">
                  <c:v>39672</c:v>
                </c:pt>
                <c:pt idx="2266">
                  <c:v>39673</c:v>
                </c:pt>
                <c:pt idx="2267">
                  <c:v>39674</c:v>
                </c:pt>
                <c:pt idx="2268">
                  <c:v>39675</c:v>
                </c:pt>
                <c:pt idx="2269">
                  <c:v>39678</c:v>
                </c:pt>
                <c:pt idx="2270">
                  <c:v>39679</c:v>
                </c:pt>
                <c:pt idx="2271">
                  <c:v>39680</c:v>
                </c:pt>
                <c:pt idx="2272">
                  <c:v>39681</c:v>
                </c:pt>
                <c:pt idx="2273">
                  <c:v>39682</c:v>
                </c:pt>
                <c:pt idx="2274">
                  <c:v>39685</c:v>
                </c:pt>
                <c:pt idx="2275">
                  <c:v>39686</c:v>
                </c:pt>
                <c:pt idx="2276">
                  <c:v>39687</c:v>
                </c:pt>
                <c:pt idx="2277">
                  <c:v>39688</c:v>
                </c:pt>
                <c:pt idx="2278">
                  <c:v>39689</c:v>
                </c:pt>
                <c:pt idx="2279">
                  <c:v>39691</c:v>
                </c:pt>
                <c:pt idx="2280">
                  <c:v>39692</c:v>
                </c:pt>
                <c:pt idx="2281">
                  <c:v>39693</c:v>
                </c:pt>
                <c:pt idx="2282">
                  <c:v>39694</c:v>
                </c:pt>
                <c:pt idx="2283">
                  <c:v>39695</c:v>
                </c:pt>
                <c:pt idx="2284">
                  <c:v>39696</c:v>
                </c:pt>
                <c:pt idx="2285">
                  <c:v>39699</c:v>
                </c:pt>
                <c:pt idx="2286">
                  <c:v>39700</c:v>
                </c:pt>
                <c:pt idx="2287">
                  <c:v>39701</c:v>
                </c:pt>
                <c:pt idx="2288">
                  <c:v>39702</c:v>
                </c:pt>
                <c:pt idx="2289">
                  <c:v>39703</c:v>
                </c:pt>
                <c:pt idx="2290">
                  <c:v>39706</c:v>
                </c:pt>
                <c:pt idx="2291">
                  <c:v>39707</c:v>
                </c:pt>
                <c:pt idx="2292">
                  <c:v>39708</c:v>
                </c:pt>
                <c:pt idx="2293">
                  <c:v>39709</c:v>
                </c:pt>
                <c:pt idx="2294">
                  <c:v>39710</c:v>
                </c:pt>
                <c:pt idx="2295">
                  <c:v>39713</c:v>
                </c:pt>
                <c:pt idx="2296">
                  <c:v>39714</c:v>
                </c:pt>
                <c:pt idx="2297">
                  <c:v>39715</c:v>
                </c:pt>
                <c:pt idx="2298">
                  <c:v>39716</c:v>
                </c:pt>
                <c:pt idx="2299">
                  <c:v>39717</c:v>
                </c:pt>
                <c:pt idx="2300">
                  <c:v>39720</c:v>
                </c:pt>
                <c:pt idx="2301">
                  <c:v>39721</c:v>
                </c:pt>
                <c:pt idx="2302">
                  <c:v>39722</c:v>
                </c:pt>
                <c:pt idx="2303">
                  <c:v>39723</c:v>
                </c:pt>
                <c:pt idx="2304">
                  <c:v>39724</c:v>
                </c:pt>
                <c:pt idx="2305">
                  <c:v>39727</c:v>
                </c:pt>
                <c:pt idx="2306">
                  <c:v>39728</c:v>
                </c:pt>
                <c:pt idx="2307">
                  <c:v>39729</c:v>
                </c:pt>
                <c:pt idx="2308">
                  <c:v>39730</c:v>
                </c:pt>
                <c:pt idx="2309">
                  <c:v>39731</c:v>
                </c:pt>
                <c:pt idx="2310">
                  <c:v>39734</c:v>
                </c:pt>
                <c:pt idx="2311">
                  <c:v>39735</c:v>
                </c:pt>
                <c:pt idx="2312">
                  <c:v>39736</c:v>
                </c:pt>
                <c:pt idx="2313">
                  <c:v>39737</c:v>
                </c:pt>
                <c:pt idx="2314">
                  <c:v>39738</c:v>
                </c:pt>
                <c:pt idx="2315">
                  <c:v>39741</c:v>
                </c:pt>
                <c:pt idx="2316">
                  <c:v>39742</c:v>
                </c:pt>
                <c:pt idx="2317">
                  <c:v>39743</c:v>
                </c:pt>
                <c:pt idx="2318">
                  <c:v>39744</c:v>
                </c:pt>
                <c:pt idx="2319">
                  <c:v>39745</c:v>
                </c:pt>
                <c:pt idx="2320">
                  <c:v>39748</c:v>
                </c:pt>
                <c:pt idx="2321">
                  <c:v>39749</c:v>
                </c:pt>
                <c:pt idx="2322">
                  <c:v>39750</c:v>
                </c:pt>
                <c:pt idx="2323">
                  <c:v>39751</c:v>
                </c:pt>
                <c:pt idx="2324">
                  <c:v>39752</c:v>
                </c:pt>
                <c:pt idx="2325">
                  <c:v>39755</c:v>
                </c:pt>
                <c:pt idx="2326">
                  <c:v>39756</c:v>
                </c:pt>
                <c:pt idx="2327">
                  <c:v>39757</c:v>
                </c:pt>
                <c:pt idx="2328">
                  <c:v>39758</c:v>
                </c:pt>
                <c:pt idx="2329">
                  <c:v>39759</c:v>
                </c:pt>
                <c:pt idx="2330">
                  <c:v>39762</c:v>
                </c:pt>
                <c:pt idx="2331">
                  <c:v>39763</c:v>
                </c:pt>
                <c:pt idx="2332">
                  <c:v>39764</c:v>
                </c:pt>
                <c:pt idx="2333">
                  <c:v>39765</c:v>
                </c:pt>
                <c:pt idx="2334">
                  <c:v>39766</c:v>
                </c:pt>
                <c:pt idx="2335">
                  <c:v>39769</c:v>
                </c:pt>
                <c:pt idx="2336">
                  <c:v>39770</c:v>
                </c:pt>
                <c:pt idx="2337">
                  <c:v>39771</c:v>
                </c:pt>
                <c:pt idx="2338">
                  <c:v>39772</c:v>
                </c:pt>
                <c:pt idx="2339">
                  <c:v>39773</c:v>
                </c:pt>
                <c:pt idx="2340">
                  <c:v>39776</c:v>
                </c:pt>
                <c:pt idx="2341">
                  <c:v>39777</c:v>
                </c:pt>
                <c:pt idx="2342">
                  <c:v>39778</c:v>
                </c:pt>
                <c:pt idx="2343">
                  <c:v>39779</c:v>
                </c:pt>
                <c:pt idx="2344">
                  <c:v>39780</c:v>
                </c:pt>
                <c:pt idx="2345">
                  <c:v>39782</c:v>
                </c:pt>
                <c:pt idx="2346">
                  <c:v>39783</c:v>
                </c:pt>
                <c:pt idx="2347">
                  <c:v>39784</c:v>
                </c:pt>
                <c:pt idx="2348">
                  <c:v>39785</c:v>
                </c:pt>
                <c:pt idx="2349">
                  <c:v>39786</c:v>
                </c:pt>
                <c:pt idx="2350">
                  <c:v>39787</c:v>
                </c:pt>
                <c:pt idx="2351">
                  <c:v>39790</c:v>
                </c:pt>
                <c:pt idx="2352">
                  <c:v>39791</c:v>
                </c:pt>
                <c:pt idx="2353">
                  <c:v>39792</c:v>
                </c:pt>
                <c:pt idx="2354">
                  <c:v>39793</c:v>
                </c:pt>
                <c:pt idx="2355">
                  <c:v>39794</c:v>
                </c:pt>
                <c:pt idx="2356">
                  <c:v>39797</c:v>
                </c:pt>
                <c:pt idx="2357">
                  <c:v>39798</c:v>
                </c:pt>
                <c:pt idx="2358">
                  <c:v>39799</c:v>
                </c:pt>
                <c:pt idx="2359">
                  <c:v>39800</c:v>
                </c:pt>
                <c:pt idx="2360">
                  <c:v>39801</c:v>
                </c:pt>
                <c:pt idx="2361">
                  <c:v>39804</c:v>
                </c:pt>
                <c:pt idx="2362">
                  <c:v>39805</c:v>
                </c:pt>
                <c:pt idx="2363">
                  <c:v>39806</c:v>
                </c:pt>
                <c:pt idx="2364">
                  <c:v>39807</c:v>
                </c:pt>
                <c:pt idx="2365">
                  <c:v>39808</c:v>
                </c:pt>
                <c:pt idx="2366">
                  <c:v>39811</c:v>
                </c:pt>
                <c:pt idx="2367">
                  <c:v>39812</c:v>
                </c:pt>
                <c:pt idx="2368">
                  <c:v>39813</c:v>
                </c:pt>
                <c:pt idx="2369">
                  <c:v>39814</c:v>
                </c:pt>
                <c:pt idx="2370">
                  <c:v>39815</c:v>
                </c:pt>
                <c:pt idx="2371">
                  <c:v>39818</c:v>
                </c:pt>
                <c:pt idx="2372">
                  <c:v>39819</c:v>
                </c:pt>
                <c:pt idx="2373">
                  <c:v>39820</c:v>
                </c:pt>
                <c:pt idx="2374">
                  <c:v>39821</c:v>
                </c:pt>
                <c:pt idx="2375">
                  <c:v>39822</c:v>
                </c:pt>
                <c:pt idx="2376">
                  <c:v>39825</c:v>
                </c:pt>
                <c:pt idx="2377">
                  <c:v>39826</c:v>
                </c:pt>
                <c:pt idx="2378">
                  <c:v>39827</c:v>
                </c:pt>
                <c:pt idx="2379">
                  <c:v>39828</c:v>
                </c:pt>
                <c:pt idx="2380">
                  <c:v>39829</c:v>
                </c:pt>
                <c:pt idx="2381">
                  <c:v>39832</c:v>
                </c:pt>
                <c:pt idx="2382">
                  <c:v>39833</c:v>
                </c:pt>
                <c:pt idx="2383">
                  <c:v>39834</c:v>
                </c:pt>
                <c:pt idx="2384">
                  <c:v>39835</c:v>
                </c:pt>
                <c:pt idx="2385">
                  <c:v>39836</c:v>
                </c:pt>
                <c:pt idx="2386">
                  <c:v>39839</c:v>
                </c:pt>
                <c:pt idx="2387">
                  <c:v>39840</c:v>
                </c:pt>
                <c:pt idx="2388">
                  <c:v>39841</c:v>
                </c:pt>
                <c:pt idx="2389">
                  <c:v>39842</c:v>
                </c:pt>
                <c:pt idx="2390">
                  <c:v>39843</c:v>
                </c:pt>
                <c:pt idx="2391">
                  <c:v>39844</c:v>
                </c:pt>
                <c:pt idx="2392">
                  <c:v>39846</c:v>
                </c:pt>
                <c:pt idx="2393">
                  <c:v>39847</c:v>
                </c:pt>
                <c:pt idx="2394">
                  <c:v>39848</c:v>
                </c:pt>
                <c:pt idx="2395">
                  <c:v>39849</c:v>
                </c:pt>
                <c:pt idx="2396">
                  <c:v>39850</c:v>
                </c:pt>
                <c:pt idx="2397">
                  <c:v>39853</c:v>
                </c:pt>
                <c:pt idx="2398">
                  <c:v>39854</c:v>
                </c:pt>
                <c:pt idx="2399">
                  <c:v>39855</c:v>
                </c:pt>
                <c:pt idx="2400">
                  <c:v>39856</c:v>
                </c:pt>
                <c:pt idx="2401">
                  <c:v>39857</c:v>
                </c:pt>
                <c:pt idx="2402">
                  <c:v>39860</c:v>
                </c:pt>
                <c:pt idx="2403">
                  <c:v>39861</c:v>
                </c:pt>
                <c:pt idx="2404">
                  <c:v>39862</c:v>
                </c:pt>
                <c:pt idx="2405">
                  <c:v>39863</c:v>
                </c:pt>
                <c:pt idx="2406">
                  <c:v>39864</c:v>
                </c:pt>
                <c:pt idx="2407">
                  <c:v>39867</c:v>
                </c:pt>
                <c:pt idx="2408">
                  <c:v>39868</c:v>
                </c:pt>
                <c:pt idx="2409">
                  <c:v>39869</c:v>
                </c:pt>
                <c:pt idx="2410">
                  <c:v>39870</c:v>
                </c:pt>
                <c:pt idx="2411">
                  <c:v>39871</c:v>
                </c:pt>
                <c:pt idx="2412">
                  <c:v>39872</c:v>
                </c:pt>
                <c:pt idx="2413">
                  <c:v>39874</c:v>
                </c:pt>
                <c:pt idx="2414">
                  <c:v>39875</c:v>
                </c:pt>
                <c:pt idx="2415">
                  <c:v>39876</c:v>
                </c:pt>
                <c:pt idx="2416">
                  <c:v>39877</c:v>
                </c:pt>
                <c:pt idx="2417">
                  <c:v>39878</c:v>
                </c:pt>
                <c:pt idx="2418">
                  <c:v>39881</c:v>
                </c:pt>
                <c:pt idx="2419">
                  <c:v>39882</c:v>
                </c:pt>
                <c:pt idx="2420">
                  <c:v>39883</c:v>
                </c:pt>
                <c:pt idx="2421">
                  <c:v>39884</c:v>
                </c:pt>
                <c:pt idx="2422">
                  <c:v>39885</c:v>
                </c:pt>
                <c:pt idx="2423">
                  <c:v>39888</c:v>
                </c:pt>
                <c:pt idx="2424">
                  <c:v>39889</c:v>
                </c:pt>
                <c:pt idx="2425">
                  <c:v>39890</c:v>
                </c:pt>
                <c:pt idx="2426">
                  <c:v>39891</c:v>
                </c:pt>
                <c:pt idx="2427">
                  <c:v>39892</c:v>
                </c:pt>
                <c:pt idx="2428">
                  <c:v>39895</c:v>
                </c:pt>
                <c:pt idx="2429">
                  <c:v>39896</c:v>
                </c:pt>
                <c:pt idx="2430">
                  <c:v>39897</c:v>
                </c:pt>
                <c:pt idx="2431">
                  <c:v>39898</c:v>
                </c:pt>
                <c:pt idx="2432">
                  <c:v>39899</c:v>
                </c:pt>
                <c:pt idx="2433">
                  <c:v>39902</c:v>
                </c:pt>
                <c:pt idx="2434">
                  <c:v>39903</c:v>
                </c:pt>
                <c:pt idx="2435">
                  <c:v>39904</c:v>
                </c:pt>
                <c:pt idx="2436">
                  <c:v>39905</c:v>
                </c:pt>
                <c:pt idx="2437">
                  <c:v>39906</c:v>
                </c:pt>
                <c:pt idx="2438">
                  <c:v>39909</c:v>
                </c:pt>
                <c:pt idx="2439">
                  <c:v>39910</c:v>
                </c:pt>
                <c:pt idx="2440">
                  <c:v>39911</c:v>
                </c:pt>
                <c:pt idx="2441">
                  <c:v>39912</c:v>
                </c:pt>
                <c:pt idx="2442">
                  <c:v>39913</c:v>
                </c:pt>
                <c:pt idx="2443">
                  <c:v>39916</c:v>
                </c:pt>
                <c:pt idx="2444">
                  <c:v>39917</c:v>
                </c:pt>
                <c:pt idx="2445">
                  <c:v>39918</c:v>
                </c:pt>
                <c:pt idx="2446">
                  <c:v>39919</c:v>
                </c:pt>
                <c:pt idx="2447">
                  <c:v>39920</c:v>
                </c:pt>
                <c:pt idx="2448">
                  <c:v>39923</c:v>
                </c:pt>
                <c:pt idx="2449">
                  <c:v>39924</c:v>
                </c:pt>
                <c:pt idx="2450">
                  <c:v>39925</c:v>
                </c:pt>
                <c:pt idx="2451">
                  <c:v>39926</c:v>
                </c:pt>
                <c:pt idx="2452">
                  <c:v>39927</c:v>
                </c:pt>
                <c:pt idx="2453">
                  <c:v>39930</c:v>
                </c:pt>
                <c:pt idx="2454">
                  <c:v>39931</c:v>
                </c:pt>
                <c:pt idx="2455">
                  <c:v>39932</c:v>
                </c:pt>
                <c:pt idx="2456">
                  <c:v>39933</c:v>
                </c:pt>
                <c:pt idx="2457">
                  <c:v>39934</c:v>
                </c:pt>
                <c:pt idx="2458">
                  <c:v>39937</c:v>
                </c:pt>
                <c:pt idx="2459">
                  <c:v>39938</c:v>
                </c:pt>
                <c:pt idx="2460">
                  <c:v>39939</c:v>
                </c:pt>
                <c:pt idx="2461">
                  <c:v>39940</c:v>
                </c:pt>
                <c:pt idx="2462">
                  <c:v>39941</c:v>
                </c:pt>
                <c:pt idx="2463">
                  <c:v>39944</c:v>
                </c:pt>
                <c:pt idx="2464">
                  <c:v>39945</c:v>
                </c:pt>
                <c:pt idx="2465">
                  <c:v>39946</c:v>
                </c:pt>
                <c:pt idx="2466">
                  <c:v>39947</c:v>
                </c:pt>
                <c:pt idx="2467">
                  <c:v>39948</c:v>
                </c:pt>
                <c:pt idx="2468">
                  <c:v>39951</c:v>
                </c:pt>
                <c:pt idx="2469">
                  <c:v>39952</c:v>
                </c:pt>
                <c:pt idx="2470">
                  <c:v>39953</c:v>
                </c:pt>
                <c:pt idx="2471">
                  <c:v>39954</c:v>
                </c:pt>
                <c:pt idx="2472">
                  <c:v>39955</c:v>
                </c:pt>
                <c:pt idx="2473">
                  <c:v>39958</c:v>
                </c:pt>
                <c:pt idx="2474">
                  <c:v>39959</c:v>
                </c:pt>
                <c:pt idx="2475">
                  <c:v>39960</c:v>
                </c:pt>
                <c:pt idx="2476">
                  <c:v>39961</c:v>
                </c:pt>
                <c:pt idx="2477">
                  <c:v>39962</c:v>
                </c:pt>
                <c:pt idx="2478">
                  <c:v>39964</c:v>
                </c:pt>
                <c:pt idx="2479">
                  <c:v>39965</c:v>
                </c:pt>
                <c:pt idx="2480">
                  <c:v>39966</c:v>
                </c:pt>
                <c:pt idx="2481">
                  <c:v>39967</c:v>
                </c:pt>
                <c:pt idx="2482">
                  <c:v>39968</c:v>
                </c:pt>
                <c:pt idx="2483">
                  <c:v>39969</c:v>
                </c:pt>
                <c:pt idx="2484">
                  <c:v>39972</c:v>
                </c:pt>
                <c:pt idx="2485">
                  <c:v>39973</c:v>
                </c:pt>
                <c:pt idx="2486">
                  <c:v>39974</c:v>
                </c:pt>
                <c:pt idx="2487">
                  <c:v>39975</c:v>
                </c:pt>
                <c:pt idx="2488">
                  <c:v>39976</c:v>
                </c:pt>
                <c:pt idx="2489">
                  <c:v>39979</c:v>
                </c:pt>
                <c:pt idx="2490">
                  <c:v>39980</c:v>
                </c:pt>
                <c:pt idx="2491">
                  <c:v>39981</c:v>
                </c:pt>
                <c:pt idx="2492">
                  <c:v>39982</c:v>
                </c:pt>
                <c:pt idx="2493">
                  <c:v>39983</c:v>
                </c:pt>
                <c:pt idx="2494">
                  <c:v>39986</c:v>
                </c:pt>
                <c:pt idx="2495">
                  <c:v>39987</c:v>
                </c:pt>
                <c:pt idx="2496">
                  <c:v>39988</c:v>
                </c:pt>
                <c:pt idx="2497">
                  <c:v>39989</c:v>
                </c:pt>
                <c:pt idx="2498">
                  <c:v>39990</c:v>
                </c:pt>
                <c:pt idx="2499">
                  <c:v>39993</c:v>
                </c:pt>
                <c:pt idx="2500">
                  <c:v>39994</c:v>
                </c:pt>
                <c:pt idx="2501">
                  <c:v>39995</c:v>
                </c:pt>
                <c:pt idx="2502">
                  <c:v>39996</c:v>
                </c:pt>
                <c:pt idx="2503">
                  <c:v>39997</c:v>
                </c:pt>
                <c:pt idx="2504">
                  <c:v>40000</c:v>
                </c:pt>
                <c:pt idx="2505">
                  <c:v>40001</c:v>
                </c:pt>
                <c:pt idx="2506">
                  <c:v>40002</c:v>
                </c:pt>
                <c:pt idx="2507">
                  <c:v>40003</c:v>
                </c:pt>
                <c:pt idx="2508">
                  <c:v>40004</c:v>
                </c:pt>
                <c:pt idx="2509">
                  <c:v>40007</c:v>
                </c:pt>
                <c:pt idx="2510">
                  <c:v>40008</c:v>
                </c:pt>
                <c:pt idx="2511">
                  <c:v>40009</c:v>
                </c:pt>
                <c:pt idx="2512">
                  <c:v>40010</c:v>
                </c:pt>
                <c:pt idx="2513">
                  <c:v>40011</c:v>
                </c:pt>
                <c:pt idx="2514">
                  <c:v>40014</c:v>
                </c:pt>
                <c:pt idx="2515">
                  <c:v>40015</c:v>
                </c:pt>
                <c:pt idx="2516">
                  <c:v>40016</c:v>
                </c:pt>
                <c:pt idx="2517">
                  <c:v>40017</c:v>
                </c:pt>
                <c:pt idx="2518">
                  <c:v>40018</c:v>
                </c:pt>
                <c:pt idx="2519">
                  <c:v>40021</c:v>
                </c:pt>
                <c:pt idx="2520">
                  <c:v>40022</c:v>
                </c:pt>
                <c:pt idx="2521">
                  <c:v>40023</c:v>
                </c:pt>
                <c:pt idx="2522">
                  <c:v>40024</c:v>
                </c:pt>
                <c:pt idx="2523">
                  <c:v>40025</c:v>
                </c:pt>
                <c:pt idx="2524">
                  <c:v>40028</c:v>
                </c:pt>
                <c:pt idx="2525">
                  <c:v>40029</c:v>
                </c:pt>
                <c:pt idx="2526">
                  <c:v>40030</c:v>
                </c:pt>
                <c:pt idx="2527">
                  <c:v>40031</c:v>
                </c:pt>
                <c:pt idx="2528">
                  <c:v>40032</c:v>
                </c:pt>
                <c:pt idx="2529">
                  <c:v>40035</c:v>
                </c:pt>
                <c:pt idx="2530">
                  <c:v>40036</c:v>
                </c:pt>
                <c:pt idx="2531">
                  <c:v>40037</c:v>
                </c:pt>
                <c:pt idx="2532">
                  <c:v>40038</c:v>
                </c:pt>
                <c:pt idx="2533">
                  <c:v>40039</c:v>
                </c:pt>
                <c:pt idx="2534">
                  <c:v>40042</c:v>
                </c:pt>
                <c:pt idx="2535">
                  <c:v>40043</c:v>
                </c:pt>
                <c:pt idx="2536">
                  <c:v>40044</c:v>
                </c:pt>
                <c:pt idx="2537">
                  <c:v>40045</c:v>
                </c:pt>
                <c:pt idx="2538">
                  <c:v>40046</c:v>
                </c:pt>
                <c:pt idx="2539">
                  <c:v>40049</c:v>
                </c:pt>
                <c:pt idx="2540">
                  <c:v>40050</c:v>
                </c:pt>
                <c:pt idx="2541">
                  <c:v>40051</c:v>
                </c:pt>
                <c:pt idx="2542">
                  <c:v>40052</c:v>
                </c:pt>
                <c:pt idx="2543">
                  <c:v>40053</c:v>
                </c:pt>
                <c:pt idx="2544">
                  <c:v>40056</c:v>
                </c:pt>
                <c:pt idx="2545">
                  <c:v>40057</c:v>
                </c:pt>
                <c:pt idx="2546">
                  <c:v>40058</c:v>
                </c:pt>
                <c:pt idx="2547">
                  <c:v>40059</c:v>
                </c:pt>
                <c:pt idx="2548">
                  <c:v>40060</c:v>
                </c:pt>
                <c:pt idx="2549">
                  <c:v>40063</c:v>
                </c:pt>
                <c:pt idx="2550">
                  <c:v>40064</c:v>
                </c:pt>
                <c:pt idx="2551">
                  <c:v>40065</c:v>
                </c:pt>
                <c:pt idx="2552">
                  <c:v>40066</c:v>
                </c:pt>
                <c:pt idx="2553">
                  <c:v>40067</c:v>
                </c:pt>
                <c:pt idx="2554">
                  <c:v>40070</c:v>
                </c:pt>
                <c:pt idx="2555">
                  <c:v>40071</c:v>
                </c:pt>
                <c:pt idx="2556">
                  <c:v>40072</c:v>
                </c:pt>
                <c:pt idx="2557">
                  <c:v>40073</c:v>
                </c:pt>
                <c:pt idx="2558">
                  <c:v>40074</c:v>
                </c:pt>
                <c:pt idx="2559">
                  <c:v>40077</c:v>
                </c:pt>
                <c:pt idx="2560">
                  <c:v>40078</c:v>
                </c:pt>
                <c:pt idx="2561">
                  <c:v>40079</c:v>
                </c:pt>
                <c:pt idx="2562">
                  <c:v>40080</c:v>
                </c:pt>
                <c:pt idx="2563">
                  <c:v>40081</c:v>
                </c:pt>
                <c:pt idx="2564">
                  <c:v>40084</c:v>
                </c:pt>
                <c:pt idx="2565">
                  <c:v>40085</c:v>
                </c:pt>
                <c:pt idx="2566">
                  <c:v>40086</c:v>
                </c:pt>
                <c:pt idx="2567">
                  <c:v>40087</c:v>
                </c:pt>
                <c:pt idx="2568">
                  <c:v>40088</c:v>
                </c:pt>
                <c:pt idx="2569">
                  <c:v>40091</c:v>
                </c:pt>
                <c:pt idx="2570">
                  <c:v>40092</c:v>
                </c:pt>
                <c:pt idx="2571">
                  <c:v>40093</c:v>
                </c:pt>
                <c:pt idx="2572">
                  <c:v>40094</c:v>
                </c:pt>
                <c:pt idx="2573">
                  <c:v>40095</c:v>
                </c:pt>
                <c:pt idx="2574">
                  <c:v>40098</c:v>
                </c:pt>
                <c:pt idx="2575">
                  <c:v>40099</c:v>
                </c:pt>
                <c:pt idx="2576">
                  <c:v>40100</c:v>
                </c:pt>
                <c:pt idx="2577">
                  <c:v>40101</c:v>
                </c:pt>
                <c:pt idx="2578">
                  <c:v>40102</c:v>
                </c:pt>
                <c:pt idx="2579">
                  <c:v>40105</c:v>
                </c:pt>
                <c:pt idx="2580">
                  <c:v>40106</c:v>
                </c:pt>
                <c:pt idx="2581">
                  <c:v>40107</c:v>
                </c:pt>
                <c:pt idx="2582">
                  <c:v>40108</c:v>
                </c:pt>
                <c:pt idx="2583">
                  <c:v>40109</c:v>
                </c:pt>
                <c:pt idx="2584">
                  <c:v>40112</c:v>
                </c:pt>
                <c:pt idx="2585">
                  <c:v>40113</c:v>
                </c:pt>
                <c:pt idx="2586">
                  <c:v>40114</c:v>
                </c:pt>
                <c:pt idx="2587">
                  <c:v>40115</c:v>
                </c:pt>
                <c:pt idx="2588">
                  <c:v>40116</c:v>
                </c:pt>
                <c:pt idx="2589">
                  <c:v>40117</c:v>
                </c:pt>
                <c:pt idx="2590">
                  <c:v>40119</c:v>
                </c:pt>
                <c:pt idx="2591">
                  <c:v>40120</c:v>
                </c:pt>
                <c:pt idx="2592">
                  <c:v>40121</c:v>
                </c:pt>
                <c:pt idx="2593">
                  <c:v>40122</c:v>
                </c:pt>
                <c:pt idx="2594">
                  <c:v>40123</c:v>
                </c:pt>
                <c:pt idx="2595">
                  <c:v>40126</c:v>
                </c:pt>
                <c:pt idx="2596">
                  <c:v>40127</c:v>
                </c:pt>
                <c:pt idx="2597">
                  <c:v>40128</c:v>
                </c:pt>
                <c:pt idx="2598">
                  <c:v>40129</c:v>
                </c:pt>
                <c:pt idx="2599">
                  <c:v>40130</c:v>
                </c:pt>
                <c:pt idx="2600">
                  <c:v>40133</c:v>
                </c:pt>
                <c:pt idx="2601">
                  <c:v>40134</c:v>
                </c:pt>
                <c:pt idx="2602">
                  <c:v>40135</c:v>
                </c:pt>
                <c:pt idx="2603">
                  <c:v>40136</c:v>
                </c:pt>
                <c:pt idx="2604">
                  <c:v>40137</c:v>
                </c:pt>
                <c:pt idx="2605">
                  <c:v>40140</c:v>
                </c:pt>
                <c:pt idx="2606">
                  <c:v>40141</c:v>
                </c:pt>
                <c:pt idx="2607">
                  <c:v>40142</c:v>
                </c:pt>
                <c:pt idx="2608">
                  <c:v>40143</c:v>
                </c:pt>
                <c:pt idx="2609">
                  <c:v>40144</c:v>
                </c:pt>
                <c:pt idx="2610">
                  <c:v>40147</c:v>
                </c:pt>
                <c:pt idx="2611">
                  <c:v>40148</c:v>
                </c:pt>
                <c:pt idx="2612">
                  <c:v>40149</c:v>
                </c:pt>
                <c:pt idx="2613">
                  <c:v>40150</c:v>
                </c:pt>
                <c:pt idx="2614">
                  <c:v>40151</c:v>
                </c:pt>
                <c:pt idx="2615">
                  <c:v>40154</c:v>
                </c:pt>
                <c:pt idx="2616">
                  <c:v>40155</c:v>
                </c:pt>
                <c:pt idx="2617">
                  <c:v>40156</c:v>
                </c:pt>
                <c:pt idx="2618">
                  <c:v>40157</c:v>
                </c:pt>
                <c:pt idx="2619">
                  <c:v>40158</c:v>
                </c:pt>
                <c:pt idx="2620">
                  <c:v>40161</c:v>
                </c:pt>
                <c:pt idx="2621">
                  <c:v>40162</c:v>
                </c:pt>
                <c:pt idx="2622">
                  <c:v>40163</c:v>
                </c:pt>
                <c:pt idx="2623">
                  <c:v>40164</c:v>
                </c:pt>
                <c:pt idx="2624">
                  <c:v>40165</c:v>
                </c:pt>
                <c:pt idx="2625">
                  <c:v>40168</c:v>
                </c:pt>
                <c:pt idx="2626">
                  <c:v>40169</c:v>
                </c:pt>
                <c:pt idx="2627">
                  <c:v>40170</c:v>
                </c:pt>
                <c:pt idx="2628">
                  <c:v>40171</c:v>
                </c:pt>
                <c:pt idx="2629">
                  <c:v>40172</c:v>
                </c:pt>
                <c:pt idx="2630">
                  <c:v>40175</c:v>
                </c:pt>
                <c:pt idx="2631">
                  <c:v>40176</c:v>
                </c:pt>
                <c:pt idx="2632">
                  <c:v>40177</c:v>
                </c:pt>
                <c:pt idx="2633">
                  <c:v>40178</c:v>
                </c:pt>
                <c:pt idx="2634">
                  <c:v>40179</c:v>
                </c:pt>
                <c:pt idx="2635">
                  <c:v>40182</c:v>
                </c:pt>
                <c:pt idx="2636">
                  <c:v>40183</c:v>
                </c:pt>
                <c:pt idx="2637">
                  <c:v>40184</c:v>
                </c:pt>
                <c:pt idx="2638">
                  <c:v>40185</c:v>
                </c:pt>
                <c:pt idx="2639">
                  <c:v>40186</c:v>
                </c:pt>
                <c:pt idx="2640">
                  <c:v>40189</c:v>
                </c:pt>
                <c:pt idx="2641">
                  <c:v>40190</c:v>
                </c:pt>
                <c:pt idx="2642">
                  <c:v>40191</c:v>
                </c:pt>
                <c:pt idx="2643">
                  <c:v>40192</c:v>
                </c:pt>
                <c:pt idx="2644">
                  <c:v>40193</c:v>
                </c:pt>
                <c:pt idx="2645">
                  <c:v>40196</c:v>
                </c:pt>
                <c:pt idx="2646">
                  <c:v>40197</c:v>
                </c:pt>
                <c:pt idx="2647">
                  <c:v>40198</c:v>
                </c:pt>
                <c:pt idx="2648">
                  <c:v>40199</c:v>
                </c:pt>
                <c:pt idx="2649">
                  <c:v>40200</c:v>
                </c:pt>
                <c:pt idx="2650">
                  <c:v>40203</c:v>
                </c:pt>
                <c:pt idx="2651">
                  <c:v>40204</c:v>
                </c:pt>
                <c:pt idx="2652">
                  <c:v>40205</c:v>
                </c:pt>
                <c:pt idx="2653">
                  <c:v>40206</c:v>
                </c:pt>
                <c:pt idx="2654">
                  <c:v>40207</c:v>
                </c:pt>
                <c:pt idx="2655">
                  <c:v>40209</c:v>
                </c:pt>
                <c:pt idx="2656">
                  <c:v>40210</c:v>
                </c:pt>
                <c:pt idx="2657">
                  <c:v>40211</c:v>
                </c:pt>
                <c:pt idx="2658">
                  <c:v>40212</c:v>
                </c:pt>
                <c:pt idx="2659">
                  <c:v>40213</c:v>
                </c:pt>
                <c:pt idx="2660">
                  <c:v>40214</c:v>
                </c:pt>
                <c:pt idx="2661">
                  <c:v>40217</c:v>
                </c:pt>
                <c:pt idx="2662">
                  <c:v>40218</c:v>
                </c:pt>
                <c:pt idx="2663">
                  <c:v>40219</c:v>
                </c:pt>
                <c:pt idx="2664">
                  <c:v>40220</c:v>
                </c:pt>
                <c:pt idx="2665">
                  <c:v>40221</c:v>
                </c:pt>
                <c:pt idx="2666">
                  <c:v>40224</c:v>
                </c:pt>
                <c:pt idx="2667">
                  <c:v>40225</c:v>
                </c:pt>
                <c:pt idx="2668">
                  <c:v>40226</c:v>
                </c:pt>
                <c:pt idx="2669">
                  <c:v>40227</c:v>
                </c:pt>
                <c:pt idx="2670">
                  <c:v>40228</c:v>
                </c:pt>
                <c:pt idx="2671">
                  <c:v>40231</c:v>
                </c:pt>
                <c:pt idx="2672">
                  <c:v>40232</c:v>
                </c:pt>
                <c:pt idx="2673">
                  <c:v>40233</c:v>
                </c:pt>
                <c:pt idx="2674">
                  <c:v>40234</c:v>
                </c:pt>
                <c:pt idx="2675">
                  <c:v>40235</c:v>
                </c:pt>
                <c:pt idx="2676">
                  <c:v>40237</c:v>
                </c:pt>
                <c:pt idx="2677">
                  <c:v>40238</c:v>
                </c:pt>
                <c:pt idx="2678">
                  <c:v>40239</c:v>
                </c:pt>
                <c:pt idx="2679">
                  <c:v>40240</c:v>
                </c:pt>
                <c:pt idx="2680">
                  <c:v>40241</c:v>
                </c:pt>
                <c:pt idx="2681">
                  <c:v>40242</c:v>
                </c:pt>
                <c:pt idx="2682">
                  <c:v>40245</c:v>
                </c:pt>
                <c:pt idx="2683">
                  <c:v>40246</c:v>
                </c:pt>
                <c:pt idx="2684">
                  <c:v>40247</c:v>
                </c:pt>
                <c:pt idx="2685">
                  <c:v>40248</c:v>
                </c:pt>
                <c:pt idx="2686">
                  <c:v>40249</c:v>
                </c:pt>
                <c:pt idx="2687">
                  <c:v>40252</c:v>
                </c:pt>
                <c:pt idx="2688">
                  <c:v>40253</c:v>
                </c:pt>
                <c:pt idx="2689">
                  <c:v>40254</c:v>
                </c:pt>
                <c:pt idx="2690">
                  <c:v>40255</c:v>
                </c:pt>
                <c:pt idx="2691">
                  <c:v>40256</c:v>
                </c:pt>
                <c:pt idx="2692">
                  <c:v>40259</c:v>
                </c:pt>
                <c:pt idx="2693">
                  <c:v>40260</c:v>
                </c:pt>
                <c:pt idx="2694">
                  <c:v>40261</c:v>
                </c:pt>
                <c:pt idx="2695">
                  <c:v>40262</c:v>
                </c:pt>
                <c:pt idx="2696">
                  <c:v>40263</c:v>
                </c:pt>
                <c:pt idx="2697">
                  <c:v>40266</c:v>
                </c:pt>
                <c:pt idx="2698">
                  <c:v>40267</c:v>
                </c:pt>
                <c:pt idx="2699">
                  <c:v>40268</c:v>
                </c:pt>
                <c:pt idx="2700">
                  <c:v>40269</c:v>
                </c:pt>
                <c:pt idx="2701">
                  <c:v>40270</c:v>
                </c:pt>
                <c:pt idx="2702">
                  <c:v>40273</c:v>
                </c:pt>
                <c:pt idx="2703">
                  <c:v>40274</c:v>
                </c:pt>
                <c:pt idx="2704">
                  <c:v>40275</c:v>
                </c:pt>
                <c:pt idx="2705">
                  <c:v>40276</c:v>
                </c:pt>
                <c:pt idx="2706">
                  <c:v>40277</c:v>
                </c:pt>
                <c:pt idx="2707">
                  <c:v>40280</c:v>
                </c:pt>
                <c:pt idx="2708">
                  <c:v>40281</c:v>
                </c:pt>
                <c:pt idx="2709">
                  <c:v>40282</c:v>
                </c:pt>
                <c:pt idx="2710">
                  <c:v>40283</c:v>
                </c:pt>
                <c:pt idx="2711">
                  <c:v>40284</c:v>
                </c:pt>
                <c:pt idx="2712">
                  <c:v>40287</c:v>
                </c:pt>
                <c:pt idx="2713">
                  <c:v>40288</c:v>
                </c:pt>
                <c:pt idx="2714">
                  <c:v>40289</c:v>
                </c:pt>
                <c:pt idx="2715">
                  <c:v>40290</c:v>
                </c:pt>
                <c:pt idx="2716">
                  <c:v>40291</c:v>
                </c:pt>
                <c:pt idx="2717">
                  <c:v>40294</c:v>
                </c:pt>
                <c:pt idx="2718">
                  <c:v>40295</c:v>
                </c:pt>
                <c:pt idx="2719">
                  <c:v>40296</c:v>
                </c:pt>
                <c:pt idx="2720">
                  <c:v>40297</c:v>
                </c:pt>
                <c:pt idx="2721">
                  <c:v>40298</c:v>
                </c:pt>
                <c:pt idx="2722">
                  <c:v>40301</c:v>
                </c:pt>
                <c:pt idx="2723">
                  <c:v>40302</c:v>
                </c:pt>
                <c:pt idx="2724">
                  <c:v>40303</c:v>
                </c:pt>
                <c:pt idx="2725">
                  <c:v>40304</c:v>
                </c:pt>
                <c:pt idx="2726">
                  <c:v>40305</c:v>
                </c:pt>
                <c:pt idx="2727">
                  <c:v>40308</c:v>
                </c:pt>
                <c:pt idx="2728">
                  <c:v>40309</c:v>
                </c:pt>
                <c:pt idx="2729">
                  <c:v>40310</c:v>
                </c:pt>
                <c:pt idx="2730">
                  <c:v>40311</c:v>
                </c:pt>
                <c:pt idx="2731">
                  <c:v>40312</c:v>
                </c:pt>
                <c:pt idx="2732">
                  <c:v>40315</c:v>
                </c:pt>
                <c:pt idx="2733">
                  <c:v>40316</c:v>
                </c:pt>
                <c:pt idx="2734">
                  <c:v>40317</c:v>
                </c:pt>
                <c:pt idx="2735">
                  <c:v>40318</c:v>
                </c:pt>
                <c:pt idx="2736">
                  <c:v>40319</c:v>
                </c:pt>
                <c:pt idx="2737">
                  <c:v>40322</c:v>
                </c:pt>
                <c:pt idx="2738">
                  <c:v>40323</c:v>
                </c:pt>
                <c:pt idx="2739">
                  <c:v>40324</c:v>
                </c:pt>
                <c:pt idx="2740">
                  <c:v>40325</c:v>
                </c:pt>
                <c:pt idx="2741">
                  <c:v>40326</c:v>
                </c:pt>
                <c:pt idx="2742">
                  <c:v>40329</c:v>
                </c:pt>
                <c:pt idx="2743">
                  <c:v>40330</c:v>
                </c:pt>
                <c:pt idx="2744">
                  <c:v>40331</c:v>
                </c:pt>
                <c:pt idx="2745">
                  <c:v>40332</c:v>
                </c:pt>
                <c:pt idx="2746">
                  <c:v>40333</c:v>
                </c:pt>
                <c:pt idx="2747">
                  <c:v>40336</c:v>
                </c:pt>
                <c:pt idx="2748">
                  <c:v>40337</c:v>
                </c:pt>
                <c:pt idx="2749">
                  <c:v>40338</c:v>
                </c:pt>
                <c:pt idx="2750">
                  <c:v>40339</c:v>
                </c:pt>
                <c:pt idx="2751">
                  <c:v>40340</c:v>
                </c:pt>
                <c:pt idx="2752">
                  <c:v>40343</c:v>
                </c:pt>
                <c:pt idx="2753">
                  <c:v>40344</c:v>
                </c:pt>
                <c:pt idx="2754">
                  <c:v>40345</c:v>
                </c:pt>
                <c:pt idx="2755">
                  <c:v>40346</c:v>
                </c:pt>
                <c:pt idx="2756">
                  <c:v>40347</c:v>
                </c:pt>
                <c:pt idx="2757">
                  <c:v>40350</c:v>
                </c:pt>
                <c:pt idx="2758">
                  <c:v>40351</c:v>
                </c:pt>
                <c:pt idx="2759">
                  <c:v>40352</c:v>
                </c:pt>
                <c:pt idx="2760">
                  <c:v>40353</c:v>
                </c:pt>
                <c:pt idx="2761">
                  <c:v>40354</c:v>
                </c:pt>
                <c:pt idx="2762">
                  <c:v>40357</c:v>
                </c:pt>
                <c:pt idx="2763">
                  <c:v>40358</c:v>
                </c:pt>
                <c:pt idx="2764">
                  <c:v>40359</c:v>
                </c:pt>
                <c:pt idx="2765">
                  <c:v>40360</c:v>
                </c:pt>
                <c:pt idx="2766">
                  <c:v>40361</c:v>
                </c:pt>
                <c:pt idx="2767">
                  <c:v>40364</c:v>
                </c:pt>
                <c:pt idx="2768">
                  <c:v>40365</c:v>
                </c:pt>
                <c:pt idx="2769">
                  <c:v>40366</c:v>
                </c:pt>
                <c:pt idx="2770">
                  <c:v>40367</c:v>
                </c:pt>
                <c:pt idx="2771">
                  <c:v>40368</c:v>
                </c:pt>
                <c:pt idx="2772">
                  <c:v>40371</c:v>
                </c:pt>
                <c:pt idx="2773">
                  <c:v>40372</c:v>
                </c:pt>
                <c:pt idx="2774">
                  <c:v>40373</c:v>
                </c:pt>
                <c:pt idx="2775">
                  <c:v>40374</c:v>
                </c:pt>
                <c:pt idx="2776">
                  <c:v>40375</c:v>
                </c:pt>
                <c:pt idx="2777">
                  <c:v>40378</c:v>
                </c:pt>
                <c:pt idx="2778">
                  <c:v>40379</c:v>
                </c:pt>
                <c:pt idx="2779">
                  <c:v>40380</c:v>
                </c:pt>
                <c:pt idx="2780">
                  <c:v>40381</c:v>
                </c:pt>
                <c:pt idx="2781">
                  <c:v>40382</c:v>
                </c:pt>
                <c:pt idx="2782">
                  <c:v>40385</c:v>
                </c:pt>
                <c:pt idx="2783">
                  <c:v>40386</c:v>
                </c:pt>
                <c:pt idx="2784">
                  <c:v>40387</c:v>
                </c:pt>
                <c:pt idx="2785">
                  <c:v>40388</c:v>
                </c:pt>
                <c:pt idx="2786">
                  <c:v>40389</c:v>
                </c:pt>
                <c:pt idx="2787">
                  <c:v>40390</c:v>
                </c:pt>
                <c:pt idx="2788">
                  <c:v>40392</c:v>
                </c:pt>
                <c:pt idx="2789">
                  <c:v>40393</c:v>
                </c:pt>
                <c:pt idx="2790">
                  <c:v>40394</c:v>
                </c:pt>
                <c:pt idx="2791">
                  <c:v>40395</c:v>
                </c:pt>
                <c:pt idx="2792">
                  <c:v>40396</c:v>
                </c:pt>
                <c:pt idx="2793">
                  <c:v>40399</c:v>
                </c:pt>
                <c:pt idx="2794">
                  <c:v>40400</c:v>
                </c:pt>
                <c:pt idx="2795">
                  <c:v>40401</c:v>
                </c:pt>
                <c:pt idx="2796">
                  <c:v>40402</c:v>
                </c:pt>
                <c:pt idx="2797">
                  <c:v>40403</c:v>
                </c:pt>
                <c:pt idx="2798">
                  <c:v>40406</c:v>
                </c:pt>
                <c:pt idx="2799">
                  <c:v>40407</c:v>
                </c:pt>
                <c:pt idx="2800">
                  <c:v>40408</c:v>
                </c:pt>
                <c:pt idx="2801">
                  <c:v>40409</c:v>
                </c:pt>
                <c:pt idx="2802">
                  <c:v>40410</c:v>
                </c:pt>
                <c:pt idx="2803">
                  <c:v>40413</c:v>
                </c:pt>
                <c:pt idx="2804">
                  <c:v>40414</c:v>
                </c:pt>
                <c:pt idx="2805">
                  <c:v>40415</c:v>
                </c:pt>
                <c:pt idx="2806">
                  <c:v>40416</c:v>
                </c:pt>
                <c:pt idx="2807">
                  <c:v>40417</c:v>
                </c:pt>
                <c:pt idx="2808">
                  <c:v>40420</c:v>
                </c:pt>
                <c:pt idx="2809">
                  <c:v>40421</c:v>
                </c:pt>
                <c:pt idx="2810">
                  <c:v>40422</c:v>
                </c:pt>
                <c:pt idx="2811">
                  <c:v>40423</c:v>
                </c:pt>
                <c:pt idx="2812">
                  <c:v>40424</c:v>
                </c:pt>
                <c:pt idx="2813">
                  <c:v>40427</c:v>
                </c:pt>
                <c:pt idx="2814">
                  <c:v>40428</c:v>
                </c:pt>
                <c:pt idx="2815">
                  <c:v>40429</c:v>
                </c:pt>
                <c:pt idx="2816">
                  <c:v>40430</c:v>
                </c:pt>
                <c:pt idx="2817">
                  <c:v>40431</c:v>
                </c:pt>
                <c:pt idx="2818">
                  <c:v>40434</c:v>
                </c:pt>
                <c:pt idx="2819">
                  <c:v>40435</c:v>
                </c:pt>
                <c:pt idx="2820">
                  <c:v>40436</c:v>
                </c:pt>
                <c:pt idx="2821">
                  <c:v>40437</c:v>
                </c:pt>
                <c:pt idx="2822">
                  <c:v>40438</c:v>
                </c:pt>
                <c:pt idx="2823">
                  <c:v>40441</c:v>
                </c:pt>
                <c:pt idx="2824">
                  <c:v>40442</c:v>
                </c:pt>
                <c:pt idx="2825">
                  <c:v>40443</c:v>
                </c:pt>
                <c:pt idx="2826">
                  <c:v>40444</c:v>
                </c:pt>
                <c:pt idx="2827">
                  <c:v>40445</c:v>
                </c:pt>
                <c:pt idx="2828">
                  <c:v>40448</c:v>
                </c:pt>
                <c:pt idx="2829">
                  <c:v>40449</c:v>
                </c:pt>
                <c:pt idx="2830">
                  <c:v>40450</c:v>
                </c:pt>
                <c:pt idx="2831">
                  <c:v>40451</c:v>
                </c:pt>
                <c:pt idx="2832">
                  <c:v>40452</c:v>
                </c:pt>
                <c:pt idx="2833">
                  <c:v>40455</c:v>
                </c:pt>
                <c:pt idx="2834">
                  <c:v>40456</c:v>
                </c:pt>
                <c:pt idx="2835">
                  <c:v>40457</c:v>
                </c:pt>
                <c:pt idx="2836">
                  <c:v>40458</c:v>
                </c:pt>
                <c:pt idx="2837">
                  <c:v>40459</c:v>
                </c:pt>
                <c:pt idx="2838">
                  <c:v>40462</c:v>
                </c:pt>
                <c:pt idx="2839">
                  <c:v>40463</c:v>
                </c:pt>
                <c:pt idx="2840">
                  <c:v>40464</c:v>
                </c:pt>
                <c:pt idx="2841">
                  <c:v>40465</c:v>
                </c:pt>
                <c:pt idx="2842">
                  <c:v>40466</c:v>
                </c:pt>
                <c:pt idx="2843">
                  <c:v>40469</c:v>
                </c:pt>
                <c:pt idx="2844">
                  <c:v>40470</c:v>
                </c:pt>
                <c:pt idx="2845">
                  <c:v>40471</c:v>
                </c:pt>
                <c:pt idx="2846">
                  <c:v>40472</c:v>
                </c:pt>
                <c:pt idx="2847">
                  <c:v>40473</c:v>
                </c:pt>
                <c:pt idx="2848">
                  <c:v>40476</c:v>
                </c:pt>
                <c:pt idx="2849">
                  <c:v>40477</c:v>
                </c:pt>
                <c:pt idx="2850">
                  <c:v>40478</c:v>
                </c:pt>
                <c:pt idx="2851">
                  <c:v>40479</c:v>
                </c:pt>
                <c:pt idx="2852">
                  <c:v>40480</c:v>
                </c:pt>
                <c:pt idx="2853">
                  <c:v>40482</c:v>
                </c:pt>
                <c:pt idx="2854">
                  <c:v>40483</c:v>
                </c:pt>
                <c:pt idx="2855">
                  <c:v>40484</c:v>
                </c:pt>
                <c:pt idx="2856">
                  <c:v>40485</c:v>
                </c:pt>
                <c:pt idx="2857">
                  <c:v>40486</c:v>
                </c:pt>
                <c:pt idx="2858">
                  <c:v>40487</c:v>
                </c:pt>
                <c:pt idx="2859">
                  <c:v>40490</c:v>
                </c:pt>
                <c:pt idx="2860">
                  <c:v>40491</c:v>
                </c:pt>
                <c:pt idx="2861">
                  <c:v>40492</c:v>
                </c:pt>
                <c:pt idx="2862">
                  <c:v>40493</c:v>
                </c:pt>
                <c:pt idx="2863">
                  <c:v>40494</c:v>
                </c:pt>
                <c:pt idx="2864">
                  <c:v>40497</c:v>
                </c:pt>
                <c:pt idx="2865">
                  <c:v>40498</c:v>
                </c:pt>
                <c:pt idx="2866">
                  <c:v>40499</c:v>
                </c:pt>
                <c:pt idx="2867">
                  <c:v>40500</c:v>
                </c:pt>
                <c:pt idx="2868">
                  <c:v>40501</c:v>
                </c:pt>
                <c:pt idx="2869">
                  <c:v>40504</c:v>
                </c:pt>
                <c:pt idx="2870">
                  <c:v>40505</c:v>
                </c:pt>
                <c:pt idx="2871">
                  <c:v>40506</c:v>
                </c:pt>
                <c:pt idx="2872">
                  <c:v>40507</c:v>
                </c:pt>
                <c:pt idx="2873">
                  <c:v>40508</c:v>
                </c:pt>
                <c:pt idx="2874">
                  <c:v>40511</c:v>
                </c:pt>
                <c:pt idx="2875">
                  <c:v>40512</c:v>
                </c:pt>
                <c:pt idx="2876">
                  <c:v>40513</c:v>
                </c:pt>
                <c:pt idx="2877">
                  <c:v>40514</c:v>
                </c:pt>
                <c:pt idx="2878">
                  <c:v>40515</c:v>
                </c:pt>
                <c:pt idx="2879">
                  <c:v>40518</c:v>
                </c:pt>
                <c:pt idx="2880">
                  <c:v>40519</c:v>
                </c:pt>
                <c:pt idx="2881">
                  <c:v>40520</c:v>
                </c:pt>
                <c:pt idx="2882">
                  <c:v>40521</c:v>
                </c:pt>
                <c:pt idx="2883">
                  <c:v>40522</c:v>
                </c:pt>
                <c:pt idx="2884">
                  <c:v>40525</c:v>
                </c:pt>
                <c:pt idx="2885">
                  <c:v>40526</c:v>
                </c:pt>
                <c:pt idx="2886">
                  <c:v>40527</c:v>
                </c:pt>
                <c:pt idx="2887">
                  <c:v>40528</c:v>
                </c:pt>
                <c:pt idx="2888">
                  <c:v>40529</c:v>
                </c:pt>
                <c:pt idx="2889">
                  <c:v>40532</c:v>
                </c:pt>
                <c:pt idx="2890">
                  <c:v>40533</c:v>
                </c:pt>
                <c:pt idx="2891">
                  <c:v>40534</c:v>
                </c:pt>
                <c:pt idx="2892">
                  <c:v>40535</c:v>
                </c:pt>
                <c:pt idx="2893">
                  <c:v>40536</c:v>
                </c:pt>
                <c:pt idx="2894">
                  <c:v>40539</c:v>
                </c:pt>
                <c:pt idx="2895">
                  <c:v>40540</c:v>
                </c:pt>
                <c:pt idx="2896">
                  <c:v>40541</c:v>
                </c:pt>
                <c:pt idx="2897">
                  <c:v>40542</c:v>
                </c:pt>
                <c:pt idx="2898">
                  <c:v>40543</c:v>
                </c:pt>
                <c:pt idx="2899">
                  <c:v>40546</c:v>
                </c:pt>
                <c:pt idx="2900">
                  <c:v>40547</c:v>
                </c:pt>
                <c:pt idx="2901">
                  <c:v>40548</c:v>
                </c:pt>
                <c:pt idx="2902">
                  <c:v>40549</c:v>
                </c:pt>
                <c:pt idx="2903">
                  <c:v>40550</c:v>
                </c:pt>
                <c:pt idx="2904">
                  <c:v>40553</c:v>
                </c:pt>
                <c:pt idx="2905">
                  <c:v>40554</c:v>
                </c:pt>
                <c:pt idx="2906">
                  <c:v>40555</c:v>
                </c:pt>
                <c:pt idx="2907">
                  <c:v>40556</c:v>
                </c:pt>
                <c:pt idx="2908">
                  <c:v>40557</c:v>
                </c:pt>
                <c:pt idx="2909">
                  <c:v>40560</c:v>
                </c:pt>
                <c:pt idx="2910">
                  <c:v>40561</c:v>
                </c:pt>
                <c:pt idx="2911">
                  <c:v>40562</c:v>
                </c:pt>
                <c:pt idx="2912">
                  <c:v>40563</c:v>
                </c:pt>
                <c:pt idx="2913">
                  <c:v>40564</c:v>
                </c:pt>
                <c:pt idx="2914">
                  <c:v>40567</c:v>
                </c:pt>
                <c:pt idx="2915">
                  <c:v>40568</c:v>
                </c:pt>
                <c:pt idx="2916">
                  <c:v>40569</c:v>
                </c:pt>
                <c:pt idx="2917">
                  <c:v>40570</c:v>
                </c:pt>
                <c:pt idx="2918">
                  <c:v>40571</c:v>
                </c:pt>
                <c:pt idx="2919">
                  <c:v>40574</c:v>
                </c:pt>
                <c:pt idx="2920">
                  <c:v>40575</c:v>
                </c:pt>
                <c:pt idx="2921">
                  <c:v>40576</c:v>
                </c:pt>
                <c:pt idx="2922">
                  <c:v>40577</c:v>
                </c:pt>
                <c:pt idx="2923">
                  <c:v>40578</c:v>
                </c:pt>
                <c:pt idx="2924">
                  <c:v>40581</c:v>
                </c:pt>
                <c:pt idx="2925">
                  <c:v>40582</c:v>
                </c:pt>
                <c:pt idx="2926">
                  <c:v>40583</c:v>
                </c:pt>
                <c:pt idx="2927">
                  <c:v>40584</c:v>
                </c:pt>
                <c:pt idx="2928">
                  <c:v>40585</c:v>
                </c:pt>
                <c:pt idx="2929">
                  <c:v>40588</c:v>
                </c:pt>
                <c:pt idx="2930">
                  <c:v>40589</c:v>
                </c:pt>
                <c:pt idx="2931">
                  <c:v>40590</c:v>
                </c:pt>
                <c:pt idx="2932">
                  <c:v>40591</c:v>
                </c:pt>
                <c:pt idx="2933">
                  <c:v>40592</c:v>
                </c:pt>
                <c:pt idx="2934">
                  <c:v>40595</c:v>
                </c:pt>
                <c:pt idx="2935">
                  <c:v>40596</c:v>
                </c:pt>
                <c:pt idx="2936">
                  <c:v>40597</c:v>
                </c:pt>
                <c:pt idx="2937">
                  <c:v>40598</c:v>
                </c:pt>
                <c:pt idx="2938">
                  <c:v>40599</c:v>
                </c:pt>
                <c:pt idx="2939">
                  <c:v>40602</c:v>
                </c:pt>
                <c:pt idx="2940">
                  <c:v>40603</c:v>
                </c:pt>
                <c:pt idx="2941">
                  <c:v>40604</c:v>
                </c:pt>
                <c:pt idx="2942">
                  <c:v>40605</c:v>
                </c:pt>
                <c:pt idx="2943">
                  <c:v>40606</c:v>
                </c:pt>
                <c:pt idx="2944">
                  <c:v>40609</c:v>
                </c:pt>
                <c:pt idx="2945">
                  <c:v>40610</c:v>
                </c:pt>
                <c:pt idx="2946">
                  <c:v>40611</c:v>
                </c:pt>
                <c:pt idx="2947">
                  <c:v>40612</c:v>
                </c:pt>
                <c:pt idx="2948">
                  <c:v>40613</c:v>
                </c:pt>
                <c:pt idx="2949">
                  <c:v>40616</c:v>
                </c:pt>
                <c:pt idx="2950">
                  <c:v>40617</c:v>
                </c:pt>
                <c:pt idx="2951">
                  <c:v>40618</c:v>
                </c:pt>
                <c:pt idx="2952">
                  <c:v>40619</c:v>
                </c:pt>
                <c:pt idx="2953">
                  <c:v>40620</c:v>
                </c:pt>
                <c:pt idx="2954">
                  <c:v>40623</c:v>
                </c:pt>
                <c:pt idx="2955">
                  <c:v>40624</c:v>
                </c:pt>
                <c:pt idx="2956">
                  <c:v>40625</c:v>
                </c:pt>
                <c:pt idx="2957">
                  <c:v>40626</c:v>
                </c:pt>
                <c:pt idx="2958">
                  <c:v>40627</c:v>
                </c:pt>
                <c:pt idx="2959">
                  <c:v>40630</c:v>
                </c:pt>
                <c:pt idx="2960">
                  <c:v>40631</c:v>
                </c:pt>
                <c:pt idx="2961">
                  <c:v>40632</c:v>
                </c:pt>
                <c:pt idx="2962">
                  <c:v>40633</c:v>
                </c:pt>
                <c:pt idx="2963">
                  <c:v>40634</c:v>
                </c:pt>
                <c:pt idx="2964">
                  <c:v>40637</c:v>
                </c:pt>
                <c:pt idx="2965">
                  <c:v>40638</c:v>
                </c:pt>
                <c:pt idx="2966">
                  <c:v>40639</c:v>
                </c:pt>
                <c:pt idx="2967">
                  <c:v>40640</c:v>
                </c:pt>
                <c:pt idx="2968">
                  <c:v>40641</c:v>
                </c:pt>
                <c:pt idx="2969">
                  <c:v>40644</c:v>
                </c:pt>
                <c:pt idx="2970">
                  <c:v>40645</c:v>
                </c:pt>
                <c:pt idx="2971">
                  <c:v>40646</c:v>
                </c:pt>
                <c:pt idx="2972">
                  <c:v>40647</c:v>
                </c:pt>
                <c:pt idx="2973">
                  <c:v>40648</c:v>
                </c:pt>
                <c:pt idx="2974">
                  <c:v>40651</c:v>
                </c:pt>
                <c:pt idx="2975">
                  <c:v>40652</c:v>
                </c:pt>
                <c:pt idx="2976">
                  <c:v>40653</c:v>
                </c:pt>
                <c:pt idx="2977">
                  <c:v>40654</c:v>
                </c:pt>
                <c:pt idx="2978">
                  <c:v>40655</c:v>
                </c:pt>
                <c:pt idx="2979">
                  <c:v>40658</c:v>
                </c:pt>
                <c:pt idx="2980">
                  <c:v>40659</c:v>
                </c:pt>
                <c:pt idx="2981">
                  <c:v>40660</c:v>
                </c:pt>
                <c:pt idx="2982">
                  <c:v>40661</c:v>
                </c:pt>
                <c:pt idx="2983">
                  <c:v>40662</c:v>
                </c:pt>
                <c:pt idx="2984">
                  <c:v>40663</c:v>
                </c:pt>
                <c:pt idx="2985">
                  <c:v>40665</c:v>
                </c:pt>
                <c:pt idx="2986">
                  <c:v>40666</c:v>
                </c:pt>
                <c:pt idx="2987">
                  <c:v>40667</c:v>
                </c:pt>
                <c:pt idx="2988">
                  <c:v>40668</c:v>
                </c:pt>
                <c:pt idx="2989">
                  <c:v>40669</c:v>
                </c:pt>
                <c:pt idx="2990">
                  <c:v>40672</c:v>
                </c:pt>
                <c:pt idx="2991">
                  <c:v>40673</c:v>
                </c:pt>
                <c:pt idx="2992">
                  <c:v>40674</c:v>
                </c:pt>
                <c:pt idx="2993">
                  <c:v>40675</c:v>
                </c:pt>
                <c:pt idx="2994">
                  <c:v>40676</c:v>
                </c:pt>
                <c:pt idx="2995">
                  <c:v>40679</c:v>
                </c:pt>
                <c:pt idx="2996">
                  <c:v>40680</c:v>
                </c:pt>
                <c:pt idx="2997">
                  <c:v>40681</c:v>
                </c:pt>
                <c:pt idx="2998">
                  <c:v>40682</c:v>
                </c:pt>
                <c:pt idx="2999">
                  <c:v>40683</c:v>
                </c:pt>
                <c:pt idx="3000">
                  <c:v>40686</c:v>
                </c:pt>
                <c:pt idx="3001">
                  <c:v>40687</c:v>
                </c:pt>
                <c:pt idx="3002">
                  <c:v>40688</c:v>
                </c:pt>
                <c:pt idx="3003">
                  <c:v>40689</c:v>
                </c:pt>
                <c:pt idx="3004">
                  <c:v>40690</c:v>
                </c:pt>
                <c:pt idx="3005">
                  <c:v>40693</c:v>
                </c:pt>
                <c:pt idx="3006">
                  <c:v>40694</c:v>
                </c:pt>
                <c:pt idx="3007">
                  <c:v>40695</c:v>
                </c:pt>
                <c:pt idx="3008">
                  <c:v>40696</c:v>
                </c:pt>
                <c:pt idx="3009">
                  <c:v>40697</c:v>
                </c:pt>
                <c:pt idx="3010">
                  <c:v>40700</c:v>
                </c:pt>
                <c:pt idx="3011">
                  <c:v>40701</c:v>
                </c:pt>
                <c:pt idx="3012">
                  <c:v>40702</c:v>
                </c:pt>
                <c:pt idx="3013">
                  <c:v>40703</c:v>
                </c:pt>
                <c:pt idx="3014">
                  <c:v>40704</c:v>
                </c:pt>
                <c:pt idx="3015">
                  <c:v>40707</c:v>
                </c:pt>
                <c:pt idx="3016">
                  <c:v>40708</c:v>
                </c:pt>
                <c:pt idx="3017">
                  <c:v>40709</c:v>
                </c:pt>
                <c:pt idx="3018">
                  <c:v>40710</c:v>
                </c:pt>
                <c:pt idx="3019">
                  <c:v>40711</c:v>
                </c:pt>
                <c:pt idx="3020">
                  <c:v>40714</c:v>
                </c:pt>
                <c:pt idx="3021">
                  <c:v>40715</c:v>
                </c:pt>
                <c:pt idx="3022">
                  <c:v>40716</c:v>
                </c:pt>
                <c:pt idx="3023">
                  <c:v>40717</c:v>
                </c:pt>
                <c:pt idx="3024">
                  <c:v>40718</c:v>
                </c:pt>
                <c:pt idx="3025">
                  <c:v>40721</c:v>
                </c:pt>
                <c:pt idx="3026">
                  <c:v>40722</c:v>
                </c:pt>
                <c:pt idx="3027">
                  <c:v>40723</c:v>
                </c:pt>
                <c:pt idx="3028">
                  <c:v>40724</c:v>
                </c:pt>
                <c:pt idx="3029">
                  <c:v>40725</c:v>
                </c:pt>
                <c:pt idx="3030">
                  <c:v>40728</c:v>
                </c:pt>
                <c:pt idx="3031">
                  <c:v>40729</c:v>
                </c:pt>
                <c:pt idx="3032">
                  <c:v>40730</c:v>
                </c:pt>
                <c:pt idx="3033">
                  <c:v>40731</c:v>
                </c:pt>
                <c:pt idx="3034">
                  <c:v>40732</c:v>
                </c:pt>
                <c:pt idx="3035">
                  <c:v>40735</c:v>
                </c:pt>
                <c:pt idx="3036">
                  <c:v>40736</c:v>
                </c:pt>
                <c:pt idx="3037">
                  <c:v>40737</c:v>
                </c:pt>
                <c:pt idx="3038">
                  <c:v>40738</c:v>
                </c:pt>
                <c:pt idx="3039">
                  <c:v>40739</c:v>
                </c:pt>
                <c:pt idx="3040">
                  <c:v>40742</c:v>
                </c:pt>
                <c:pt idx="3041">
                  <c:v>40743</c:v>
                </c:pt>
                <c:pt idx="3042">
                  <c:v>40744</c:v>
                </c:pt>
                <c:pt idx="3043">
                  <c:v>40745</c:v>
                </c:pt>
                <c:pt idx="3044">
                  <c:v>40746</c:v>
                </c:pt>
                <c:pt idx="3045">
                  <c:v>40749</c:v>
                </c:pt>
                <c:pt idx="3046">
                  <c:v>40750</c:v>
                </c:pt>
                <c:pt idx="3047">
                  <c:v>40751</c:v>
                </c:pt>
                <c:pt idx="3048">
                  <c:v>40752</c:v>
                </c:pt>
                <c:pt idx="3049">
                  <c:v>40753</c:v>
                </c:pt>
                <c:pt idx="3050">
                  <c:v>40755</c:v>
                </c:pt>
                <c:pt idx="3051">
                  <c:v>40756</c:v>
                </c:pt>
                <c:pt idx="3052">
                  <c:v>40757</c:v>
                </c:pt>
                <c:pt idx="3053">
                  <c:v>40758</c:v>
                </c:pt>
                <c:pt idx="3054">
                  <c:v>40759</c:v>
                </c:pt>
                <c:pt idx="3055">
                  <c:v>40760</c:v>
                </c:pt>
                <c:pt idx="3056">
                  <c:v>40763</c:v>
                </c:pt>
                <c:pt idx="3057">
                  <c:v>40764</c:v>
                </c:pt>
                <c:pt idx="3058">
                  <c:v>40765</c:v>
                </c:pt>
                <c:pt idx="3059">
                  <c:v>40766</c:v>
                </c:pt>
                <c:pt idx="3060">
                  <c:v>40767</c:v>
                </c:pt>
                <c:pt idx="3061">
                  <c:v>40770</c:v>
                </c:pt>
                <c:pt idx="3062">
                  <c:v>40771</c:v>
                </c:pt>
                <c:pt idx="3063">
                  <c:v>40772</c:v>
                </c:pt>
                <c:pt idx="3064">
                  <c:v>40773</c:v>
                </c:pt>
                <c:pt idx="3065">
                  <c:v>40774</c:v>
                </c:pt>
                <c:pt idx="3066">
                  <c:v>40777</c:v>
                </c:pt>
                <c:pt idx="3067">
                  <c:v>40778</c:v>
                </c:pt>
                <c:pt idx="3068">
                  <c:v>40779</c:v>
                </c:pt>
                <c:pt idx="3069">
                  <c:v>40780</c:v>
                </c:pt>
                <c:pt idx="3070">
                  <c:v>40781</c:v>
                </c:pt>
                <c:pt idx="3071">
                  <c:v>40784</c:v>
                </c:pt>
                <c:pt idx="3072">
                  <c:v>40785</c:v>
                </c:pt>
                <c:pt idx="3073">
                  <c:v>40786</c:v>
                </c:pt>
                <c:pt idx="3074">
                  <c:v>40787</c:v>
                </c:pt>
                <c:pt idx="3075">
                  <c:v>40788</c:v>
                </c:pt>
                <c:pt idx="3076">
                  <c:v>40791</c:v>
                </c:pt>
                <c:pt idx="3077">
                  <c:v>40792</c:v>
                </c:pt>
                <c:pt idx="3078">
                  <c:v>40793</c:v>
                </c:pt>
                <c:pt idx="3079">
                  <c:v>40794</c:v>
                </c:pt>
                <c:pt idx="3080">
                  <c:v>40795</c:v>
                </c:pt>
                <c:pt idx="3081">
                  <c:v>40798</c:v>
                </c:pt>
                <c:pt idx="3082">
                  <c:v>40799</c:v>
                </c:pt>
                <c:pt idx="3083">
                  <c:v>40800</c:v>
                </c:pt>
                <c:pt idx="3084">
                  <c:v>40801</c:v>
                </c:pt>
                <c:pt idx="3085">
                  <c:v>40802</c:v>
                </c:pt>
                <c:pt idx="3086">
                  <c:v>40805</c:v>
                </c:pt>
                <c:pt idx="3087">
                  <c:v>40806</c:v>
                </c:pt>
                <c:pt idx="3088">
                  <c:v>40807</c:v>
                </c:pt>
                <c:pt idx="3089">
                  <c:v>40808</c:v>
                </c:pt>
                <c:pt idx="3090">
                  <c:v>40809</c:v>
                </c:pt>
                <c:pt idx="3091">
                  <c:v>40812</c:v>
                </c:pt>
                <c:pt idx="3092">
                  <c:v>40813</c:v>
                </c:pt>
                <c:pt idx="3093">
                  <c:v>40814</c:v>
                </c:pt>
                <c:pt idx="3094">
                  <c:v>40815</c:v>
                </c:pt>
                <c:pt idx="3095">
                  <c:v>40816</c:v>
                </c:pt>
                <c:pt idx="3096">
                  <c:v>40819</c:v>
                </c:pt>
                <c:pt idx="3097">
                  <c:v>40820</c:v>
                </c:pt>
                <c:pt idx="3098">
                  <c:v>40821</c:v>
                </c:pt>
                <c:pt idx="3099">
                  <c:v>40822</c:v>
                </c:pt>
                <c:pt idx="3100">
                  <c:v>40823</c:v>
                </c:pt>
                <c:pt idx="3101">
                  <c:v>40826</c:v>
                </c:pt>
                <c:pt idx="3102">
                  <c:v>40827</c:v>
                </c:pt>
                <c:pt idx="3103">
                  <c:v>40828</c:v>
                </c:pt>
                <c:pt idx="3104">
                  <c:v>40829</c:v>
                </c:pt>
                <c:pt idx="3105">
                  <c:v>40830</c:v>
                </c:pt>
                <c:pt idx="3106">
                  <c:v>40833</c:v>
                </c:pt>
                <c:pt idx="3107">
                  <c:v>40834</c:v>
                </c:pt>
                <c:pt idx="3108">
                  <c:v>40835</c:v>
                </c:pt>
                <c:pt idx="3109">
                  <c:v>40836</c:v>
                </c:pt>
                <c:pt idx="3110">
                  <c:v>40837</c:v>
                </c:pt>
                <c:pt idx="3111">
                  <c:v>40840</c:v>
                </c:pt>
                <c:pt idx="3112">
                  <c:v>40841</c:v>
                </c:pt>
                <c:pt idx="3113">
                  <c:v>40842</c:v>
                </c:pt>
                <c:pt idx="3114">
                  <c:v>40843</c:v>
                </c:pt>
                <c:pt idx="3115">
                  <c:v>40844</c:v>
                </c:pt>
                <c:pt idx="3116">
                  <c:v>40847</c:v>
                </c:pt>
                <c:pt idx="3117">
                  <c:v>40848</c:v>
                </c:pt>
                <c:pt idx="3118">
                  <c:v>40849</c:v>
                </c:pt>
                <c:pt idx="3119">
                  <c:v>40850</c:v>
                </c:pt>
                <c:pt idx="3120">
                  <c:v>40851</c:v>
                </c:pt>
                <c:pt idx="3121">
                  <c:v>40854</c:v>
                </c:pt>
                <c:pt idx="3122">
                  <c:v>40855</c:v>
                </c:pt>
                <c:pt idx="3123">
                  <c:v>40856</c:v>
                </c:pt>
                <c:pt idx="3124">
                  <c:v>40857</c:v>
                </c:pt>
                <c:pt idx="3125">
                  <c:v>40858</c:v>
                </c:pt>
                <c:pt idx="3126">
                  <c:v>40861</c:v>
                </c:pt>
                <c:pt idx="3127">
                  <c:v>40862</c:v>
                </c:pt>
                <c:pt idx="3128">
                  <c:v>40863</c:v>
                </c:pt>
                <c:pt idx="3129">
                  <c:v>40864</c:v>
                </c:pt>
                <c:pt idx="3130">
                  <c:v>40865</c:v>
                </c:pt>
                <c:pt idx="3131">
                  <c:v>40868</c:v>
                </c:pt>
                <c:pt idx="3132">
                  <c:v>40869</c:v>
                </c:pt>
                <c:pt idx="3133">
                  <c:v>40870</c:v>
                </c:pt>
                <c:pt idx="3134">
                  <c:v>40871</c:v>
                </c:pt>
                <c:pt idx="3135">
                  <c:v>40872</c:v>
                </c:pt>
                <c:pt idx="3136">
                  <c:v>40875</c:v>
                </c:pt>
                <c:pt idx="3137">
                  <c:v>40876</c:v>
                </c:pt>
                <c:pt idx="3138">
                  <c:v>40877</c:v>
                </c:pt>
                <c:pt idx="3139">
                  <c:v>40878</c:v>
                </c:pt>
                <c:pt idx="3140">
                  <c:v>40879</c:v>
                </c:pt>
                <c:pt idx="3141">
                  <c:v>40882</c:v>
                </c:pt>
                <c:pt idx="3142">
                  <c:v>40883</c:v>
                </c:pt>
                <c:pt idx="3143">
                  <c:v>40884</c:v>
                </c:pt>
                <c:pt idx="3144">
                  <c:v>40885</c:v>
                </c:pt>
                <c:pt idx="3145">
                  <c:v>40886</c:v>
                </c:pt>
                <c:pt idx="3146">
                  <c:v>40889</c:v>
                </c:pt>
                <c:pt idx="3147">
                  <c:v>40890</c:v>
                </c:pt>
                <c:pt idx="3148">
                  <c:v>40891</c:v>
                </c:pt>
                <c:pt idx="3149">
                  <c:v>40892</c:v>
                </c:pt>
                <c:pt idx="3150">
                  <c:v>40893</c:v>
                </c:pt>
                <c:pt idx="3151">
                  <c:v>40896</c:v>
                </c:pt>
                <c:pt idx="3152">
                  <c:v>40897</c:v>
                </c:pt>
                <c:pt idx="3153">
                  <c:v>40898</c:v>
                </c:pt>
                <c:pt idx="3154">
                  <c:v>40899</c:v>
                </c:pt>
                <c:pt idx="3155">
                  <c:v>40900</c:v>
                </c:pt>
                <c:pt idx="3156">
                  <c:v>40903</c:v>
                </c:pt>
                <c:pt idx="3157">
                  <c:v>40904</c:v>
                </c:pt>
                <c:pt idx="3158">
                  <c:v>40905</c:v>
                </c:pt>
                <c:pt idx="3159">
                  <c:v>40906</c:v>
                </c:pt>
                <c:pt idx="3160">
                  <c:v>40907</c:v>
                </c:pt>
                <c:pt idx="3161">
                  <c:v>40908</c:v>
                </c:pt>
                <c:pt idx="3162">
                  <c:v>40910</c:v>
                </c:pt>
                <c:pt idx="3163">
                  <c:v>40911</c:v>
                </c:pt>
                <c:pt idx="3164">
                  <c:v>40912</c:v>
                </c:pt>
                <c:pt idx="3165">
                  <c:v>40913</c:v>
                </c:pt>
                <c:pt idx="3166">
                  <c:v>40914</c:v>
                </c:pt>
                <c:pt idx="3167">
                  <c:v>40917</c:v>
                </c:pt>
                <c:pt idx="3168">
                  <c:v>40918</c:v>
                </c:pt>
                <c:pt idx="3169">
                  <c:v>40919</c:v>
                </c:pt>
                <c:pt idx="3170">
                  <c:v>40920</c:v>
                </c:pt>
                <c:pt idx="3171">
                  <c:v>40921</c:v>
                </c:pt>
                <c:pt idx="3172">
                  <c:v>40924</c:v>
                </c:pt>
                <c:pt idx="3173">
                  <c:v>40925</c:v>
                </c:pt>
                <c:pt idx="3174">
                  <c:v>40926</c:v>
                </c:pt>
                <c:pt idx="3175">
                  <c:v>40927</c:v>
                </c:pt>
                <c:pt idx="3176">
                  <c:v>40928</c:v>
                </c:pt>
                <c:pt idx="3177">
                  <c:v>40931</c:v>
                </c:pt>
                <c:pt idx="3178">
                  <c:v>40932</c:v>
                </c:pt>
                <c:pt idx="3179">
                  <c:v>40933</c:v>
                </c:pt>
                <c:pt idx="3180">
                  <c:v>40934</c:v>
                </c:pt>
                <c:pt idx="3181">
                  <c:v>40935</c:v>
                </c:pt>
                <c:pt idx="3182">
                  <c:v>40938</c:v>
                </c:pt>
                <c:pt idx="3183">
                  <c:v>40939</c:v>
                </c:pt>
                <c:pt idx="3184">
                  <c:v>40940</c:v>
                </c:pt>
                <c:pt idx="3185">
                  <c:v>40941</c:v>
                </c:pt>
                <c:pt idx="3186">
                  <c:v>40942</c:v>
                </c:pt>
                <c:pt idx="3187">
                  <c:v>40945</c:v>
                </c:pt>
                <c:pt idx="3188">
                  <c:v>40946</c:v>
                </c:pt>
                <c:pt idx="3189">
                  <c:v>40947</c:v>
                </c:pt>
                <c:pt idx="3190">
                  <c:v>40948</c:v>
                </c:pt>
                <c:pt idx="3191">
                  <c:v>40949</c:v>
                </c:pt>
                <c:pt idx="3192">
                  <c:v>40952</c:v>
                </c:pt>
                <c:pt idx="3193">
                  <c:v>40953</c:v>
                </c:pt>
                <c:pt idx="3194">
                  <c:v>40954</c:v>
                </c:pt>
                <c:pt idx="3195">
                  <c:v>40955</c:v>
                </c:pt>
                <c:pt idx="3196">
                  <c:v>40956</c:v>
                </c:pt>
                <c:pt idx="3197">
                  <c:v>40959</c:v>
                </c:pt>
                <c:pt idx="3198">
                  <c:v>40960</c:v>
                </c:pt>
                <c:pt idx="3199">
                  <c:v>40961</c:v>
                </c:pt>
                <c:pt idx="3200">
                  <c:v>40962</c:v>
                </c:pt>
                <c:pt idx="3201">
                  <c:v>40963</c:v>
                </c:pt>
                <c:pt idx="3202">
                  <c:v>40966</c:v>
                </c:pt>
                <c:pt idx="3203">
                  <c:v>40967</c:v>
                </c:pt>
                <c:pt idx="3204">
                  <c:v>40968</c:v>
                </c:pt>
                <c:pt idx="3205">
                  <c:v>40969</c:v>
                </c:pt>
                <c:pt idx="3206">
                  <c:v>40970</c:v>
                </c:pt>
                <c:pt idx="3207">
                  <c:v>40973</c:v>
                </c:pt>
                <c:pt idx="3208">
                  <c:v>40974</c:v>
                </c:pt>
                <c:pt idx="3209">
                  <c:v>40975</c:v>
                </c:pt>
                <c:pt idx="3210">
                  <c:v>40976</c:v>
                </c:pt>
                <c:pt idx="3211">
                  <c:v>40977</c:v>
                </c:pt>
                <c:pt idx="3212">
                  <c:v>40980</c:v>
                </c:pt>
                <c:pt idx="3213">
                  <c:v>40981</c:v>
                </c:pt>
                <c:pt idx="3214">
                  <c:v>40982</c:v>
                </c:pt>
                <c:pt idx="3215">
                  <c:v>40983</c:v>
                </c:pt>
                <c:pt idx="3216">
                  <c:v>40984</c:v>
                </c:pt>
                <c:pt idx="3217">
                  <c:v>40987</c:v>
                </c:pt>
                <c:pt idx="3218">
                  <c:v>40988</c:v>
                </c:pt>
                <c:pt idx="3219">
                  <c:v>40989</c:v>
                </c:pt>
                <c:pt idx="3220">
                  <c:v>40990</c:v>
                </c:pt>
                <c:pt idx="3221">
                  <c:v>40991</c:v>
                </c:pt>
                <c:pt idx="3222">
                  <c:v>40994</c:v>
                </c:pt>
                <c:pt idx="3223">
                  <c:v>40995</c:v>
                </c:pt>
                <c:pt idx="3224">
                  <c:v>40996</c:v>
                </c:pt>
                <c:pt idx="3225">
                  <c:v>40997</c:v>
                </c:pt>
                <c:pt idx="3226">
                  <c:v>40998</c:v>
                </c:pt>
                <c:pt idx="3227">
                  <c:v>40999</c:v>
                </c:pt>
                <c:pt idx="3228">
                  <c:v>41001</c:v>
                </c:pt>
                <c:pt idx="3229">
                  <c:v>41002</c:v>
                </c:pt>
                <c:pt idx="3230">
                  <c:v>41003</c:v>
                </c:pt>
                <c:pt idx="3231">
                  <c:v>41004</c:v>
                </c:pt>
                <c:pt idx="3232">
                  <c:v>41005</c:v>
                </c:pt>
                <c:pt idx="3233">
                  <c:v>41008</c:v>
                </c:pt>
                <c:pt idx="3234">
                  <c:v>41009</c:v>
                </c:pt>
                <c:pt idx="3235">
                  <c:v>41010</c:v>
                </c:pt>
                <c:pt idx="3236">
                  <c:v>41011</c:v>
                </c:pt>
                <c:pt idx="3237">
                  <c:v>41012</c:v>
                </c:pt>
                <c:pt idx="3238">
                  <c:v>41015</c:v>
                </c:pt>
                <c:pt idx="3239">
                  <c:v>41016</c:v>
                </c:pt>
                <c:pt idx="3240">
                  <c:v>41017</c:v>
                </c:pt>
                <c:pt idx="3241">
                  <c:v>41018</c:v>
                </c:pt>
                <c:pt idx="3242">
                  <c:v>41019</c:v>
                </c:pt>
                <c:pt idx="3243">
                  <c:v>41022</c:v>
                </c:pt>
                <c:pt idx="3244">
                  <c:v>41023</c:v>
                </c:pt>
                <c:pt idx="3245">
                  <c:v>41024</c:v>
                </c:pt>
                <c:pt idx="3246">
                  <c:v>41025</c:v>
                </c:pt>
                <c:pt idx="3247">
                  <c:v>41026</c:v>
                </c:pt>
                <c:pt idx="3248">
                  <c:v>41029</c:v>
                </c:pt>
                <c:pt idx="3249">
                  <c:v>41030</c:v>
                </c:pt>
                <c:pt idx="3250">
                  <c:v>41031</c:v>
                </c:pt>
                <c:pt idx="3251">
                  <c:v>41032</c:v>
                </c:pt>
                <c:pt idx="3252">
                  <c:v>41033</c:v>
                </c:pt>
                <c:pt idx="3253">
                  <c:v>41036</c:v>
                </c:pt>
                <c:pt idx="3254">
                  <c:v>41037</c:v>
                </c:pt>
                <c:pt idx="3255">
                  <c:v>41038</c:v>
                </c:pt>
                <c:pt idx="3256">
                  <c:v>41039</c:v>
                </c:pt>
                <c:pt idx="3257">
                  <c:v>41040</c:v>
                </c:pt>
                <c:pt idx="3258">
                  <c:v>41043</c:v>
                </c:pt>
                <c:pt idx="3259">
                  <c:v>41044</c:v>
                </c:pt>
                <c:pt idx="3260">
                  <c:v>41045</c:v>
                </c:pt>
                <c:pt idx="3261">
                  <c:v>41046</c:v>
                </c:pt>
                <c:pt idx="3262">
                  <c:v>41047</c:v>
                </c:pt>
                <c:pt idx="3263">
                  <c:v>41050</c:v>
                </c:pt>
                <c:pt idx="3264">
                  <c:v>41051</c:v>
                </c:pt>
                <c:pt idx="3265">
                  <c:v>41052</c:v>
                </c:pt>
                <c:pt idx="3266">
                  <c:v>41053</c:v>
                </c:pt>
                <c:pt idx="3267">
                  <c:v>41054</c:v>
                </c:pt>
                <c:pt idx="3268">
                  <c:v>41057</c:v>
                </c:pt>
                <c:pt idx="3269">
                  <c:v>41058</c:v>
                </c:pt>
                <c:pt idx="3270">
                  <c:v>41059</c:v>
                </c:pt>
                <c:pt idx="3271">
                  <c:v>41060</c:v>
                </c:pt>
                <c:pt idx="3272">
                  <c:v>41061</c:v>
                </c:pt>
                <c:pt idx="3273">
                  <c:v>41064</c:v>
                </c:pt>
                <c:pt idx="3274">
                  <c:v>41065</c:v>
                </c:pt>
                <c:pt idx="3275">
                  <c:v>41066</c:v>
                </c:pt>
                <c:pt idx="3276">
                  <c:v>41067</c:v>
                </c:pt>
                <c:pt idx="3277">
                  <c:v>41068</c:v>
                </c:pt>
                <c:pt idx="3278">
                  <c:v>41071</c:v>
                </c:pt>
                <c:pt idx="3279">
                  <c:v>41072</c:v>
                </c:pt>
                <c:pt idx="3280">
                  <c:v>41073</c:v>
                </c:pt>
                <c:pt idx="3281">
                  <c:v>41074</c:v>
                </c:pt>
                <c:pt idx="3282">
                  <c:v>41075</c:v>
                </c:pt>
                <c:pt idx="3283">
                  <c:v>41078</c:v>
                </c:pt>
                <c:pt idx="3284">
                  <c:v>41079</c:v>
                </c:pt>
                <c:pt idx="3285">
                  <c:v>41080</c:v>
                </c:pt>
                <c:pt idx="3286">
                  <c:v>41081</c:v>
                </c:pt>
                <c:pt idx="3287">
                  <c:v>41082</c:v>
                </c:pt>
                <c:pt idx="3288">
                  <c:v>41085</c:v>
                </c:pt>
                <c:pt idx="3289">
                  <c:v>41086</c:v>
                </c:pt>
                <c:pt idx="3290">
                  <c:v>41087</c:v>
                </c:pt>
                <c:pt idx="3291">
                  <c:v>41088</c:v>
                </c:pt>
                <c:pt idx="3292">
                  <c:v>41089</c:v>
                </c:pt>
                <c:pt idx="3293">
                  <c:v>41090</c:v>
                </c:pt>
                <c:pt idx="3294">
                  <c:v>41092</c:v>
                </c:pt>
                <c:pt idx="3295">
                  <c:v>41093</c:v>
                </c:pt>
                <c:pt idx="3296">
                  <c:v>41094</c:v>
                </c:pt>
                <c:pt idx="3297">
                  <c:v>41095</c:v>
                </c:pt>
                <c:pt idx="3298">
                  <c:v>41096</c:v>
                </c:pt>
                <c:pt idx="3299">
                  <c:v>41099</c:v>
                </c:pt>
                <c:pt idx="3300">
                  <c:v>41100</c:v>
                </c:pt>
                <c:pt idx="3301">
                  <c:v>41101</c:v>
                </c:pt>
                <c:pt idx="3302">
                  <c:v>41102</c:v>
                </c:pt>
                <c:pt idx="3303">
                  <c:v>41103</c:v>
                </c:pt>
                <c:pt idx="3304">
                  <c:v>41106</c:v>
                </c:pt>
                <c:pt idx="3305">
                  <c:v>41107</c:v>
                </c:pt>
                <c:pt idx="3306">
                  <c:v>41108</c:v>
                </c:pt>
                <c:pt idx="3307">
                  <c:v>41109</c:v>
                </c:pt>
                <c:pt idx="3308">
                  <c:v>41110</c:v>
                </c:pt>
                <c:pt idx="3309">
                  <c:v>41113</c:v>
                </c:pt>
                <c:pt idx="3310">
                  <c:v>41114</c:v>
                </c:pt>
                <c:pt idx="3311">
                  <c:v>41115</c:v>
                </c:pt>
                <c:pt idx="3312">
                  <c:v>41116</c:v>
                </c:pt>
                <c:pt idx="3313">
                  <c:v>41117</c:v>
                </c:pt>
                <c:pt idx="3314">
                  <c:v>41120</c:v>
                </c:pt>
                <c:pt idx="3315">
                  <c:v>41121</c:v>
                </c:pt>
                <c:pt idx="3316">
                  <c:v>41122</c:v>
                </c:pt>
                <c:pt idx="3317">
                  <c:v>41123</c:v>
                </c:pt>
                <c:pt idx="3318">
                  <c:v>41124</c:v>
                </c:pt>
                <c:pt idx="3319">
                  <c:v>41127</c:v>
                </c:pt>
                <c:pt idx="3320">
                  <c:v>41128</c:v>
                </c:pt>
                <c:pt idx="3321">
                  <c:v>41129</c:v>
                </c:pt>
                <c:pt idx="3322">
                  <c:v>41130</c:v>
                </c:pt>
                <c:pt idx="3323">
                  <c:v>41131</c:v>
                </c:pt>
                <c:pt idx="3324">
                  <c:v>41134</c:v>
                </c:pt>
                <c:pt idx="3325">
                  <c:v>41135</c:v>
                </c:pt>
                <c:pt idx="3326">
                  <c:v>41136</c:v>
                </c:pt>
                <c:pt idx="3327">
                  <c:v>41137</c:v>
                </c:pt>
                <c:pt idx="3328">
                  <c:v>41138</c:v>
                </c:pt>
                <c:pt idx="3329">
                  <c:v>41141</c:v>
                </c:pt>
                <c:pt idx="3330">
                  <c:v>41142</c:v>
                </c:pt>
                <c:pt idx="3331">
                  <c:v>41143</c:v>
                </c:pt>
                <c:pt idx="3332">
                  <c:v>41144</c:v>
                </c:pt>
                <c:pt idx="3333">
                  <c:v>41145</c:v>
                </c:pt>
                <c:pt idx="3334">
                  <c:v>41148</c:v>
                </c:pt>
                <c:pt idx="3335">
                  <c:v>41149</c:v>
                </c:pt>
                <c:pt idx="3336">
                  <c:v>41150</c:v>
                </c:pt>
                <c:pt idx="3337">
                  <c:v>41151</c:v>
                </c:pt>
                <c:pt idx="3338">
                  <c:v>41152</c:v>
                </c:pt>
                <c:pt idx="3339">
                  <c:v>41155</c:v>
                </c:pt>
                <c:pt idx="3340">
                  <c:v>41156</c:v>
                </c:pt>
                <c:pt idx="3341">
                  <c:v>41157</c:v>
                </c:pt>
                <c:pt idx="3342">
                  <c:v>41158</c:v>
                </c:pt>
                <c:pt idx="3343">
                  <c:v>41159</c:v>
                </c:pt>
                <c:pt idx="3344">
                  <c:v>41162</c:v>
                </c:pt>
                <c:pt idx="3345">
                  <c:v>41163</c:v>
                </c:pt>
                <c:pt idx="3346">
                  <c:v>41164</c:v>
                </c:pt>
                <c:pt idx="3347">
                  <c:v>41165</c:v>
                </c:pt>
                <c:pt idx="3348">
                  <c:v>41166</c:v>
                </c:pt>
                <c:pt idx="3349">
                  <c:v>41169</c:v>
                </c:pt>
                <c:pt idx="3350">
                  <c:v>41170</c:v>
                </c:pt>
                <c:pt idx="3351">
                  <c:v>41171</c:v>
                </c:pt>
                <c:pt idx="3352">
                  <c:v>41172</c:v>
                </c:pt>
                <c:pt idx="3353">
                  <c:v>41173</c:v>
                </c:pt>
                <c:pt idx="3354">
                  <c:v>41176</c:v>
                </c:pt>
                <c:pt idx="3355">
                  <c:v>41177</c:v>
                </c:pt>
                <c:pt idx="3356">
                  <c:v>41178</c:v>
                </c:pt>
                <c:pt idx="3357">
                  <c:v>41179</c:v>
                </c:pt>
                <c:pt idx="3358">
                  <c:v>41180</c:v>
                </c:pt>
                <c:pt idx="3359">
                  <c:v>41182</c:v>
                </c:pt>
                <c:pt idx="3360">
                  <c:v>41183</c:v>
                </c:pt>
                <c:pt idx="3361">
                  <c:v>41184</c:v>
                </c:pt>
                <c:pt idx="3362">
                  <c:v>41185</c:v>
                </c:pt>
                <c:pt idx="3363">
                  <c:v>41186</c:v>
                </c:pt>
                <c:pt idx="3364">
                  <c:v>41187</c:v>
                </c:pt>
                <c:pt idx="3365">
                  <c:v>41190</c:v>
                </c:pt>
                <c:pt idx="3366">
                  <c:v>41191</c:v>
                </c:pt>
                <c:pt idx="3367">
                  <c:v>41192</c:v>
                </c:pt>
                <c:pt idx="3368">
                  <c:v>41193</c:v>
                </c:pt>
                <c:pt idx="3369">
                  <c:v>41194</c:v>
                </c:pt>
                <c:pt idx="3370">
                  <c:v>41197</c:v>
                </c:pt>
                <c:pt idx="3371">
                  <c:v>41198</c:v>
                </c:pt>
                <c:pt idx="3372">
                  <c:v>41199</c:v>
                </c:pt>
                <c:pt idx="3373">
                  <c:v>41200</c:v>
                </c:pt>
                <c:pt idx="3374">
                  <c:v>41201</c:v>
                </c:pt>
                <c:pt idx="3375">
                  <c:v>41204</c:v>
                </c:pt>
                <c:pt idx="3376">
                  <c:v>41205</c:v>
                </c:pt>
                <c:pt idx="3377">
                  <c:v>41206</c:v>
                </c:pt>
                <c:pt idx="3378">
                  <c:v>41207</c:v>
                </c:pt>
                <c:pt idx="3379">
                  <c:v>41208</c:v>
                </c:pt>
                <c:pt idx="3380">
                  <c:v>41211</c:v>
                </c:pt>
                <c:pt idx="3381">
                  <c:v>41212</c:v>
                </c:pt>
                <c:pt idx="3382">
                  <c:v>41213</c:v>
                </c:pt>
                <c:pt idx="3383">
                  <c:v>41214</c:v>
                </c:pt>
                <c:pt idx="3384">
                  <c:v>41215</c:v>
                </c:pt>
                <c:pt idx="3385">
                  <c:v>41218</c:v>
                </c:pt>
                <c:pt idx="3386">
                  <c:v>41219</c:v>
                </c:pt>
                <c:pt idx="3387">
                  <c:v>41220</c:v>
                </c:pt>
                <c:pt idx="3388">
                  <c:v>41221</c:v>
                </c:pt>
                <c:pt idx="3389">
                  <c:v>41222</c:v>
                </c:pt>
                <c:pt idx="3390">
                  <c:v>41225</c:v>
                </c:pt>
                <c:pt idx="3391">
                  <c:v>41226</c:v>
                </c:pt>
                <c:pt idx="3392">
                  <c:v>41227</c:v>
                </c:pt>
                <c:pt idx="3393">
                  <c:v>41228</c:v>
                </c:pt>
                <c:pt idx="3394">
                  <c:v>41229</c:v>
                </c:pt>
                <c:pt idx="3395">
                  <c:v>41232</c:v>
                </c:pt>
                <c:pt idx="3396">
                  <c:v>41233</c:v>
                </c:pt>
                <c:pt idx="3397">
                  <c:v>41234</c:v>
                </c:pt>
                <c:pt idx="3398">
                  <c:v>41235</c:v>
                </c:pt>
                <c:pt idx="3399">
                  <c:v>41236</c:v>
                </c:pt>
                <c:pt idx="3400">
                  <c:v>41239</c:v>
                </c:pt>
                <c:pt idx="3401">
                  <c:v>41240</c:v>
                </c:pt>
                <c:pt idx="3402">
                  <c:v>41241</c:v>
                </c:pt>
                <c:pt idx="3403">
                  <c:v>41242</c:v>
                </c:pt>
                <c:pt idx="3404">
                  <c:v>41243</c:v>
                </c:pt>
                <c:pt idx="3405">
                  <c:v>41246</c:v>
                </c:pt>
                <c:pt idx="3406">
                  <c:v>41247</c:v>
                </c:pt>
                <c:pt idx="3407">
                  <c:v>41248</c:v>
                </c:pt>
                <c:pt idx="3408">
                  <c:v>41249</c:v>
                </c:pt>
                <c:pt idx="3409">
                  <c:v>41250</c:v>
                </c:pt>
                <c:pt idx="3410">
                  <c:v>41253</c:v>
                </c:pt>
                <c:pt idx="3411">
                  <c:v>41254</c:v>
                </c:pt>
                <c:pt idx="3412">
                  <c:v>41255</c:v>
                </c:pt>
                <c:pt idx="3413">
                  <c:v>41256</c:v>
                </c:pt>
                <c:pt idx="3414">
                  <c:v>41257</c:v>
                </c:pt>
                <c:pt idx="3415">
                  <c:v>41260</c:v>
                </c:pt>
                <c:pt idx="3416">
                  <c:v>41261</c:v>
                </c:pt>
                <c:pt idx="3417">
                  <c:v>41262</c:v>
                </c:pt>
                <c:pt idx="3418">
                  <c:v>41263</c:v>
                </c:pt>
                <c:pt idx="3419">
                  <c:v>41264</c:v>
                </c:pt>
                <c:pt idx="3420">
                  <c:v>41267</c:v>
                </c:pt>
                <c:pt idx="3421">
                  <c:v>41268</c:v>
                </c:pt>
                <c:pt idx="3422">
                  <c:v>41269</c:v>
                </c:pt>
                <c:pt idx="3423">
                  <c:v>41270</c:v>
                </c:pt>
                <c:pt idx="3424">
                  <c:v>41271</c:v>
                </c:pt>
                <c:pt idx="3425">
                  <c:v>41274</c:v>
                </c:pt>
                <c:pt idx="3426">
                  <c:v>41275</c:v>
                </c:pt>
                <c:pt idx="3427">
                  <c:v>41276</c:v>
                </c:pt>
                <c:pt idx="3428">
                  <c:v>41277</c:v>
                </c:pt>
                <c:pt idx="3429">
                  <c:v>41278</c:v>
                </c:pt>
                <c:pt idx="3430">
                  <c:v>41281</c:v>
                </c:pt>
                <c:pt idx="3431">
                  <c:v>41282</c:v>
                </c:pt>
                <c:pt idx="3432">
                  <c:v>41283</c:v>
                </c:pt>
                <c:pt idx="3433">
                  <c:v>41284</c:v>
                </c:pt>
                <c:pt idx="3434">
                  <c:v>41285</c:v>
                </c:pt>
                <c:pt idx="3435">
                  <c:v>41288</c:v>
                </c:pt>
                <c:pt idx="3436">
                  <c:v>41289</c:v>
                </c:pt>
                <c:pt idx="3437">
                  <c:v>41290</c:v>
                </c:pt>
                <c:pt idx="3438">
                  <c:v>41291</c:v>
                </c:pt>
                <c:pt idx="3439">
                  <c:v>41292</c:v>
                </c:pt>
                <c:pt idx="3440">
                  <c:v>41295</c:v>
                </c:pt>
                <c:pt idx="3441">
                  <c:v>41296</c:v>
                </c:pt>
                <c:pt idx="3442">
                  <c:v>41297</c:v>
                </c:pt>
                <c:pt idx="3443">
                  <c:v>41298</c:v>
                </c:pt>
                <c:pt idx="3444">
                  <c:v>41299</c:v>
                </c:pt>
                <c:pt idx="3445">
                  <c:v>41302</c:v>
                </c:pt>
                <c:pt idx="3446">
                  <c:v>41303</c:v>
                </c:pt>
                <c:pt idx="3447">
                  <c:v>41304</c:v>
                </c:pt>
                <c:pt idx="3448">
                  <c:v>41305</c:v>
                </c:pt>
                <c:pt idx="3449">
                  <c:v>41306</c:v>
                </c:pt>
                <c:pt idx="3450">
                  <c:v>41309</c:v>
                </c:pt>
                <c:pt idx="3451">
                  <c:v>41310</c:v>
                </c:pt>
                <c:pt idx="3452">
                  <c:v>41311</c:v>
                </c:pt>
                <c:pt idx="3453">
                  <c:v>41312</c:v>
                </c:pt>
                <c:pt idx="3454">
                  <c:v>41313</c:v>
                </c:pt>
                <c:pt idx="3455">
                  <c:v>41316</c:v>
                </c:pt>
                <c:pt idx="3456">
                  <c:v>41317</c:v>
                </c:pt>
                <c:pt idx="3457">
                  <c:v>41318</c:v>
                </c:pt>
                <c:pt idx="3458">
                  <c:v>41319</c:v>
                </c:pt>
                <c:pt idx="3459">
                  <c:v>41320</c:v>
                </c:pt>
                <c:pt idx="3460">
                  <c:v>41323</c:v>
                </c:pt>
                <c:pt idx="3461">
                  <c:v>41324</c:v>
                </c:pt>
                <c:pt idx="3462">
                  <c:v>41325</c:v>
                </c:pt>
                <c:pt idx="3463">
                  <c:v>41326</c:v>
                </c:pt>
                <c:pt idx="3464">
                  <c:v>41327</c:v>
                </c:pt>
                <c:pt idx="3465">
                  <c:v>41330</c:v>
                </c:pt>
                <c:pt idx="3466">
                  <c:v>41331</c:v>
                </c:pt>
                <c:pt idx="3467">
                  <c:v>41332</c:v>
                </c:pt>
                <c:pt idx="3468">
                  <c:v>41333</c:v>
                </c:pt>
                <c:pt idx="3469">
                  <c:v>41334</c:v>
                </c:pt>
                <c:pt idx="3470">
                  <c:v>41337</c:v>
                </c:pt>
                <c:pt idx="3471">
                  <c:v>41338</c:v>
                </c:pt>
                <c:pt idx="3472">
                  <c:v>41339</c:v>
                </c:pt>
                <c:pt idx="3473">
                  <c:v>41340</c:v>
                </c:pt>
                <c:pt idx="3474">
                  <c:v>41341</c:v>
                </c:pt>
                <c:pt idx="3475">
                  <c:v>41344</c:v>
                </c:pt>
                <c:pt idx="3476">
                  <c:v>41345</c:v>
                </c:pt>
                <c:pt idx="3477">
                  <c:v>41346</c:v>
                </c:pt>
                <c:pt idx="3478">
                  <c:v>41347</c:v>
                </c:pt>
                <c:pt idx="3479">
                  <c:v>41348</c:v>
                </c:pt>
                <c:pt idx="3480">
                  <c:v>41351</c:v>
                </c:pt>
                <c:pt idx="3481">
                  <c:v>41352</c:v>
                </c:pt>
                <c:pt idx="3482">
                  <c:v>41353</c:v>
                </c:pt>
                <c:pt idx="3483">
                  <c:v>41354</c:v>
                </c:pt>
                <c:pt idx="3484">
                  <c:v>41355</c:v>
                </c:pt>
                <c:pt idx="3485">
                  <c:v>41358</c:v>
                </c:pt>
                <c:pt idx="3486">
                  <c:v>41359</c:v>
                </c:pt>
                <c:pt idx="3487">
                  <c:v>41360</c:v>
                </c:pt>
                <c:pt idx="3488">
                  <c:v>41361</c:v>
                </c:pt>
                <c:pt idx="3489">
                  <c:v>41362</c:v>
                </c:pt>
                <c:pt idx="3490">
                  <c:v>41364</c:v>
                </c:pt>
                <c:pt idx="3491">
                  <c:v>41365</c:v>
                </c:pt>
                <c:pt idx="3492">
                  <c:v>41366</c:v>
                </c:pt>
                <c:pt idx="3493">
                  <c:v>41367</c:v>
                </c:pt>
                <c:pt idx="3494">
                  <c:v>41368</c:v>
                </c:pt>
                <c:pt idx="3495">
                  <c:v>41369</c:v>
                </c:pt>
                <c:pt idx="3496">
                  <c:v>41372</c:v>
                </c:pt>
                <c:pt idx="3497">
                  <c:v>41373</c:v>
                </c:pt>
                <c:pt idx="3498">
                  <c:v>41374</c:v>
                </c:pt>
                <c:pt idx="3499">
                  <c:v>41375</c:v>
                </c:pt>
                <c:pt idx="3500">
                  <c:v>41376</c:v>
                </c:pt>
                <c:pt idx="3501">
                  <c:v>41379</c:v>
                </c:pt>
                <c:pt idx="3502">
                  <c:v>41380</c:v>
                </c:pt>
                <c:pt idx="3503">
                  <c:v>41381</c:v>
                </c:pt>
                <c:pt idx="3504">
                  <c:v>41382</c:v>
                </c:pt>
                <c:pt idx="3505">
                  <c:v>41383</c:v>
                </c:pt>
                <c:pt idx="3506">
                  <c:v>41386</c:v>
                </c:pt>
                <c:pt idx="3507">
                  <c:v>41387</c:v>
                </c:pt>
                <c:pt idx="3508">
                  <c:v>41388</c:v>
                </c:pt>
                <c:pt idx="3509">
                  <c:v>41389</c:v>
                </c:pt>
                <c:pt idx="3510">
                  <c:v>41390</c:v>
                </c:pt>
                <c:pt idx="3511">
                  <c:v>41393</c:v>
                </c:pt>
                <c:pt idx="3512">
                  <c:v>41394</c:v>
                </c:pt>
                <c:pt idx="3513">
                  <c:v>41395</c:v>
                </c:pt>
                <c:pt idx="3514">
                  <c:v>41396</c:v>
                </c:pt>
                <c:pt idx="3515">
                  <c:v>41397</c:v>
                </c:pt>
                <c:pt idx="3516">
                  <c:v>41400</c:v>
                </c:pt>
                <c:pt idx="3517">
                  <c:v>41401</c:v>
                </c:pt>
                <c:pt idx="3518">
                  <c:v>41402</c:v>
                </c:pt>
                <c:pt idx="3519">
                  <c:v>41403</c:v>
                </c:pt>
                <c:pt idx="3520">
                  <c:v>41404</c:v>
                </c:pt>
                <c:pt idx="3521">
                  <c:v>41407</c:v>
                </c:pt>
                <c:pt idx="3522">
                  <c:v>41408</c:v>
                </c:pt>
                <c:pt idx="3523">
                  <c:v>41409</c:v>
                </c:pt>
                <c:pt idx="3524">
                  <c:v>41410</c:v>
                </c:pt>
                <c:pt idx="3525">
                  <c:v>41411</c:v>
                </c:pt>
                <c:pt idx="3526">
                  <c:v>41414</c:v>
                </c:pt>
                <c:pt idx="3527">
                  <c:v>41415</c:v>
                </c:pt>
                <c:pt idx="3528">
                  <c:v>41416</c:v>
                </c:pt>
                <c:pt idx="3529">
                  <c:v>41417</c:v>
                </c:pt>
                <c:pt idx="3530">
                  <c:v>41418</c:v>
                </c:pt>
                <c:pt idx="3531">
                  <c:v>41421</c:v>
                </c:pt>
                <c:pt idx="3532">
                  <c:v>41422</c:v>
                </c:pt>
                <c:pt idx="3533">
                  <c:v>41423</c:v>
                </c:pt>
                <c:pt idx="3534">
                  <c:v>41424</c:v>
                </c:pt>
                <c:pt idx="3535">
                  <c:v>41425</c:v>
                </c:pt>
                <c:pt idx="3536">
                  <c:v>41428</c:v>
                </c:pt>
                <c:pt idx="3537">
                  <c:v>41429</c:v>
                </c:pt>
                <c:pt idx="3538">
                  <c:v>41430</c:v>
                </c:pt>
                <c:pt idx="3539">
                  <c:v>41431</c:v>
                </c:pt>
                <c:pt idx="3540">
                  <c:v>41432</c:v>
                </c:pt>
                <c:pt idx="3541">
                  <c:v>41435</c:v>
                </c:pt>
                <c:pt idx="3542">
                  <c:v>41436</c:v>
                </c:pt>
                <c:pt idx="3543">
                  <c:v>41437</c:v>
                </c:pt>
                <c:pt idx="3544">
                  <c:v>41438</c:v>
                </c:pt>
                <c:pt idx="3545">
                  <c:v>41439</c:v>
                </c:pt>
                <c:pt idx="3546">
                  <c:v>41442</c:v>
                </c:pt>
                <c:pt idx="3547">
                  <c:v>41443</c:v>
                </c:pt>
                <c:pt idx="3548">
                  <c:v>41444</c:v>
                </c:pt>
                <c:pt idx="3549">
                  <c:v>41445</c:v>
                </c:pt>
                <c:pt idx="3550">
                  <c:v>41446</c:v>
                </c:pt>
                <c:pt idx="3551">
                  <c:v>41449</c:v>
                </c:pt>
                <c:pt idx="3552">
                  <c:v>41450</c:v>
                </c:pt>
                <c:pt idx="3553">
                  <c:v>41451</c:v>
                </c:pt>
                <c:pt idx="3554">
                  <c:v>41452</c:v>
                </c:pt>
                <c:pt idx="3555">
                  <c:v>41453</c:v>
                </c:pt>
                <c:pt idx="3556">
                  <c:v>41455</c:v>
                </c:pt>
                <c:pt idx="3557">
                  <c:v>41456</c:v>
                </c:pt>
                <c:pt idx="3558">
                  <c:v>41457</c:v>
                </c:pt>
                <c:pt idx="3559">
                  <c:v>41458</c:v>
                </c:pt>
                <c:pt idx="3560">
                  <c:v>41459</c:v>
                </c:pt>
                <c:pt idx="3561">
                  <c:v>41460</c:v>
                </c:pt>
                <c:pt idx="3562">
                  <c:v>41463</c:v>
                </c:pt>
                <c:pt idx="3563">
                  <c:v>41464</c:v>
                </c:pt>
                <c:pt idx="3564">
                  <c:v>41465</c:v>
                </c:pt>
                <c:pt idx="3565">
                  <c:v>41466</c:v>
                </c:pt>
                <c:pt idx="3566">
                  <c:v>41467</c:v>
                </c:pt>
                <c:pt idx="3567">
                  <c:v>41470</c:v>
                </c:pt>
                <c:pt idx="3568">
                  <c:v>41471</c:v>
                </c:pt>
                <c:pt idx="3569">
                  <c:v>41472</c:v>
                </c:pt>
                <c:pt idx="3570">
                  <c:v>41473</c:v>
                </c:pt>
                <c:pt idx="3571">
                  <c:v>41474</c:v>
                </c:pt>
                <c:pt idx="3572">
                  <c:v>41477</c:v>
                </c:pt>
                <c:pt idx="3573">
                  <c:v>41478</c:v>
                </c:pt>
                <c:pt idx="3574">
                  <c:v>41479</c:v>
                </c:pt>
                <c:pt idx="3575">
                  <c:v>41480</c:v>
                </c:pt>
                <c:pt idx="3576">
                  <c:v>41481</c:v>
                </c:pt>
                <c:pt idx="3577">
                  <c:v>41484</c:v>
                </c:pt>
                <c:pt idx="3578">
                  <c:v>41485</c:v>
                </c:pt>
                <c:pt idx="3579">
                  <c:v>41486</c:v>
                </c:pt>
                <c:pt idx="3580">
                  <c:v>41487</c:v>
                </c:pt>
                <c:pt idx="3581">
                  <c:v>41488</c:v>
                </c:pt>
                <c:pt idx="3582">
                  <c:v>41491</c:v>
                </c:pt>
                <c:pt idx="3583">
                  <c:v>41492</c:v>
                </c:pt>
                <c:pt idx="3584">
                  <c:v>41493</c:v>
                </c:pt>
                <c:pt idx="3585">
                  <c:v>41494</c:v>
                </c:pt>
                <c:pt idx="3586">
                  <c:v>41495</c:v>
                </c:pt>
                <c:pt idx="3587">
                  <c:v>41498</c:v>
                </c:pt>
                <c:pt idx="3588">
                  <c:v>41499</c:v>
                </c:pt>
                <c:pt idx="3589">
                  <c:v>41500</c:v>
                </c:pt>
                <c:pt idx="3590">
                  <c:v>41501</c:v>
                </c:pt>
                <c:pt idx="3591">
                  <c:v>41502</c:v>
                </c:pt>
                <c:pt idx="3592">
                  <c:v>41505</c:v>
                </c:pt>
                <c:pt idx="3593">
                  <c:v>41506</c:v>
                </c:pt>
                <c:pt idx="3594">
                  <c:v>41507</c:v>
                </c:pt>
                <c:pt idx="3595">
                  <c:v>41508</c:v>
                </c:pt>
                <c:pt idx="3596">
                  <c:v>41509</c:v>
                </c:pt>
                <c:pt idx="3597">
                  <c:v>41512</c:v>
                </c:pt>
                <c:pt idx="3598">
                  <c:v>41513</c:v>
                </c:pt>
                <c:pt idx="3599">
                  <c:v>41514</c:v>
                </c:pt>
                <c:pt idx="3600">
                  <c:v>41515</c:v>
                </c:pt>
                <c:pt idx="3601">
                  <c:v>41516</c:v>
                </c:pt>
                <c:pt idx="3602">
                  <c:v>41519</c:v>
                </c:pt>
                <c:pt idx="3603">
                  <c:v>41520</c:v>
                </c:pt>
                <c:pt idx="3604">
                  <c:v>41521</c:v>
                </c:pt>
                <c:pt idx="3605">
                  <c:v>41522</c:v>
                </c:pt>
                <c:pt idx="3606">
                  <c:v>41523</c:v>
                </c:pt>
                <c:pt idx="3607">
                  <c:v>41526</c:v>
                </c:pt>
                <c:pt idx="3608">
                  <c:v>41527</c:v>
                </c:pt>
                <c:pt idx="3609">
                  <c:v>41528</c:v>
                </c:pt>
                <c:pt idx="3610">
                  <c:v>41529</c:v>
                </c:pt>
                <c:pt idx="3611">
                  <c:v>41530</c:v>
                </c:pt>
                <c:pt idx="3612">
                  <c:v>41533</c:v>
                </c:pt>
                <c:pt idx="3613">
                  <c:v>41534</c:v>
                </c:pt>
                <c:pt idx="3614">
                  <c:v>41535</c:v>
                </c:pt>
                <c:pt idx="3615">
                  <c:v>41536</c:v>
                </c:pt>
                <c:pt idx="3616">
                  <c:v>41537</c:v>
                </c:pt>
                <c:pt idx="3617">
                  <c:v>41540</c:v>
                </c:pt>
                <c:pt idx="3618">
                  <c:v>41541</c:v>
                </c:pt>
                <c:pt idx="3619">
                  <c:v>41542</c:v>
                </c:pt>
                <c:pt idx="3620">
                  <c:v>41543</c:v>
                </c:pt>
                <c:pt idx="3621">
                  <c:v>41544</c:v>
                </c:pt>
                <c:pt idx="3622">
                  <c:v>41547</c:v>
                </c:pt>
                <c:pt idx="3623">
                  <c:v>41548</c:v>
                </c:pt>
                <c:pt idx="3624">
                  <c:v>41549</c:v>
                </c:pt>
                <c:pt idx="3625">
                  <c:v>41550</c:v>
                </c:pt>
                <c:pt idx="3626">
                  <c:v>41551</c:v>
                </c:pt>
                <c:pt idx="3627">
                  <c:v>41554</c:v>
                </c:pt>
                <c:pt idx="3628">
                  <c:v>41555</c:v>
                </c:pt>
                <c:pt idx="3629">
                  <c:v>41556</c:v>
                </c:pt>
                <c:pt idx="3630">
                  <c:v>41557</c:v>
                </c:pt>
                <c:pt idx="3631">
                  <c:v>41558</c:v>
                </c:pt>
                <c:pt idx="3632">
                  <c:v>41561</c:v>
                </c:pt>
                <c:pt idx="3633">
                  <c:v>41562</c:v>
                </c:pt>
                <c:pt idx="3634">
                  <c:v>41563</c:v>
                </c:pt>
                <c:pt idx="3635">
                  <c:v>41564</c:v>
                </c:pt>
                <c:pt idx="3636">
                  <c:v>41565</c:v>
                </c:pt>
                <c:pt idx="3637">
                  <c:v>41568</c:v>
                </c:pt>
                <c:pt idx="3638">
                  <c:v>41569</c:v>
                </c:pt>
                <c:pt idx="3639">
                  <c:v>41570</c:v>
                </c:pt>
                <c:pt idx="3640">
                  <c:v>41571</c:v>
                </c:pt>
                <c:pt idx="3641">
                  <c:v>41572</c:v>
                </c:pt>
                <c:pt idx="3642">
                  <c:v>41575</c:v>
                </c:pt>
                <c:pt idx="3643">
                  <c:v>41576</c:v>
                </c:pt>
                <c:pt idx="3644">
                  <c:v>41577</c:v>
                </c:pt>
                <c:pt idx="3645">
                  <c:v>41578</c:v>
                </c:pt>
                <c:pt idx="3646">
                  <c:v>41579</c:v>
                </c:pt>
                <c:pt idx="3647">
                  <c:v>41582</c:v>
                </c:pt>
                <c:pt idx="3648">
                  <c:v>41583</c:v>
                </c:pt>
                <c:pt idx="3649">
                  <c:v>41584</c:v>
                </c:pt>
                <c:pt idx="3650">
                  <c:v>41585</c:v>
                </c:pt>
                <c:pt idx="3651">
                  <c:v>41586</c:v>
                </c:pt>
                <c:pt idx="3652">
                  <c:v>41589</c:v>
                </c:pt>
                <c:pt idx="3653">
                  <c:v>41590</c:v>
                </c:pt>
                <c:pt idx="3654">
                  <c:v>41591</c:v>
                </c:pt>
                <c:pt idx="3655">
                  <c:v>41592</c:v>
                </c:pt>
                <c:pt idx="3656">
                  <c:v>41593</c:v>
                </c:pt>
                <c:pt idx="3657">
                  <c:v>41596</c:v>
                </c:pt>
                <c:pt idx="3658">
                  <c:v>41597</c:v>
                </c:pt>
                <c:pt idx="3659">
                  <c:v>41598</c:v>
                </c:pt>
                <c:pt idx="3660">
                  <c:v>41599</c:v>
                </c:pt>
                <c:pt idx="3661">
                  <c:v>41600</c:v>
                </c:pt>
                <c:pt idx="3662">
                  <c:v>41603</c:v>
                </c:pt>
                <c:pt idx="3663">
                  <c:v>41604</c:v>
                </c:pt>
                <c:pt idx="3664">
                  <c:v>41605</c:v>
                </c:pt>
                <c:pt idx="3665">
                  <c:v>41606</c:v>
                </c:pt>
                <c:pt idx="3666">
                  <c:v>41607</c:v>
                </c:pt>
                <c:pt idx="3667">
                  <c:v>41608</c:v>
                </c:pt>
                <c:pt idx="3668">
                  <c:v>41610</c:v>
                </c:pt>
                <c:pt idx="3669">
                  <c:v>41611</c:v>
                </c:pt>
                <c:pt idx="3670">
                  <c:v>41612</c:v>
                </c:pt>
                <c:pt idx="3671">
                  <c:v>41613</c:v>
                </c:pt>
                <c:pt idx="3672">
                  <c:v>41614</c:v>
                </c:pt>
                <c:pt idx="3673">
                  <c:v>41617</c:v>
                </c:pt>
                <c:pt idx="3674">
                  <c:v>41618</c:v>
                </c:pt>
                <c:pt idx="3675">
                  <c:v>41619</c:v>
                </c:pt>
                <c:pt idx="3676">
                  <c:v>41620</c:v>
                </c:pt>
                <c:pt idx="3677">
                  <c:v>41621</c:v>
                </c:pt>
                <c:pt idx="3678">
                  <c:v>41624</c:v>
                </c:pt>
                <c:pt idx="3679">
                  <c:v>41625</c:v>
                </c:pt>
                <c:pt idx="3680">
                  <c:v>41626</c:v>
                </c:pt>
                <c:pt idx="3681">
                  <c:v>41627</c:v>
                </c:pt>
                <c:pt idx="3682">
                  <c:v>41628</c:v>
                </c:pt>
                <c:pt idx="3683">
                  <c:v>41631</c:v>
                </c:pt>
                <c:pt idx="3684">
                  <c:v>41632</c:v>
                </c:pt>
                <c:pt idx="3685">
                  <c:v>41633</c:v>
                </c:pt>
                <c:pt idx="3686">
                  <c:v>41634</c:v>
                </c:pt>
                <c:pt idx="3687">
                  <c:v>41635</c:v>
                </c:pt>
                <c:pt idx="3688">
                  <c:v>41638</c:v>
                </c:pt>
                <c:pt idx="3689">
                  <c:v>41639</c:v>
                </c:pt>
                <c:pt idx="3690">
                  <c:v>41640</c:v>
                </c:pt>
                <c:pt idx="3691">
                  <c:v>41641</c:v>
                </c:pt>
                <c:pt idx="3692">
                  <c:v>41642</c:v>
                </c:pt>
                <c:pt idx="3693">
                  <c:v>41645</c:v>
                </c:pt>
                <c:pt idx="3694">
                  <c:v>41646</c:v>
                </c:pt>
                <c:pt idx="3695">
                  <c:v>41647</c:v>
                </c:pt>
                <c:pt idx="3696">
                  <c:v>41648</c:v>
                </c:pt>
                <c:pt idx="3697">
                  <c:v>41649</c:v>
                </c:pt>
                <c:pt idx="3698">
                  <c:v>41652</c:v>
                </c:pt>
                <c:pt idx="3699">
                  <c:v>41653</c:v>
                </c:pt>
                <c:pt idx="3700">
                  <c:v>41654</c:v>
                </c:pt>
                <c:pt idx="3701">
                  <c:v>41655</c:v>
                </c:pt>
                <c:pt idx="3702">
                  <c:v>41656</c:v>
                </c:pt>
                <c:pt idx="3703">
                  <c:v>41659</c:v>
                </c:pt>
                <c:pt idx="3704">
                  <c:v>41660</c:v>
                </c:pt>
                <c:pt idx="3705">
                  <c:v>41661</c:v>
                </c:pt>
                <c:pt idx="3706">
                  <c:v>41662</c:v>
                </c:pt>
                <c:pt idx="3707">
                  <c:v>41663</c:v>
                </c:pt>
                <c:pt idx="3708">
                  <c:v>41666</c:v>
                </c:pt>
                <c:pt idx="3709">
                  <c:v>41667</c:v>
                </c:pt>
                <c:pt idx="3710">
                  <c:v>41668</c:v>
                </c:pt>
                <c:pt idx="3711">
                  <c:v>41669</c:v>
                </c:pt>
                <c:pt idx="3712">
                  <c:v>41670</c:v>
                </c:pt>
                <c:pt idx="3713">
                  <c:v>41673</c:v>
                </c:pt>
                <c:pt idx="3714">
                  <c:v>41674</c:v>
                </c:pt>
                <c:pt idx="3715">
                  <c:v>41675</c:v>
                </c:pt>
                <c:pt idx="3716">
                  <c:v>41676</c:v>
                </c:pt>
                <c:pt idx="3717">
                  <c:v>41677</c:v>
                </c:pt>
                <c:pt idx="3718">
                  <c:v>41680</c:v>
                </c:pt>
                <c:pt idx="3719">
                  <c:v>41681</c:v>
                </c:pt>
                <c:pt idx="3720">
                  <c:v>41682</c:v>
                </c:pt>
                <c:pt idx="3721">
                  <c:v>41683</c:v>
                </c:pt>
                <c:pt idx="3722">
                  <c:v>41684</c:v>
                </c:pt>
                <c:pt idx="3723">
                  <c:v>41687</c:v>
                </c:pt>
                <c:pt idx="3724">
                  <c:v>41688</c:v>
                </c:pt>
                <c:pt idx="3725">
                  <c:v>41689</c:v>
                </c:pt>
                <c:pt idx="3726">
                  <c:v>41690</c:v>
                </c:pt>
                <c:pt idx="3727">
                  <c:v>41691</c:v>
                </c:pt>
                <c:pt idx="3728">
                  <c:v>41694</c:v>
                </c:pt>
                <c:pt idx="3729">
                  <c:v>41695</c:v>
                </c:pt>
                <c:pt idx="3730">
                  <c:v>41696</c:v>
                </c:pt>
                <c:pt idx="3731">
                  <c:v>41697</c:v>
                </c:pt>
                <c:pt idx="3732">
                  <c:v>41698</c:v>
                </c:pt>
                <c:pt idx="3733">
                  <c:v>41701</c:v>
                </c:pt>
                <c:pt idx="3734">
                  <c:v>41702</c:v>
                </c:pt>
                <c:pt idx="3735">
                  <c:v>41703</c:v>
                </c:pt>
                <c:pt idx="3736">
                  <c:v>41704</c:v>
                </c:pt>
                <c:pt idx="3737">
                  <c:v>41705</c:v>
                </c:pt>
                <c:pt idx="3738">
                  <c:v>41708</c:v>
                </c:pt>
                <c:pt idx="3739">
                  <c:v>41709</c:v>
                </c:pt>
                <c:pt idx="3740">
                  <c:v>41710</c:v>
                </c:pt>
                <c:pt idx="3741">
                  <c:v>41711</c:v>
                </c:pt>
                <c:pt idx="3742">
                  <c:v>41712</c:v>
                </c:pt>
                <c:pt idx="3743">
                  <c:v>41715</c:v>
                </c:pt>
                <c:pt idx="3744">
                  <c:v>41716</c:v>
                </c:pt>
                <c:pt idx="3745">
                  <c:v>41717</c:v>
                </c:pt>
                <c:pt idx="3746">
                  <c:v>41718</c:v>
                </c:pt>
                <c:pt idx="3747">
                  <c:v>41719</c:v>
                </c:pt>
                <c:pt idx="3748">
                  <c:v>41722</c:v>
                </c:pt>
                <c:pt idx="3749">
                  <c:v>41723</c:v>
                </c:pt>
                <c:pt idx="3750">
                  <c:v>41724</c:v>
                </c:pt>
                <c:pt idx="3751">
                  <c:v>41725</c:v>
                </c:pt>
                <c:pt idx="3752">
                  <c:v>41726</c:v>
                </c:pt>
                <c:pt idx="3753">
                  <c:v>41729</c:v>
                </c:pt>
                <c:pt idx="3754">
                  <c:v>41730</c:v>
                </c:pt>
                <c:pt idx="3755">
                  <c:v>41731</c:v>
                </c:pt>
                <c:pt idx="3756">
                  <c:v>41732</c:v>
                </c:pt>
                <c:pt idx="3757">
                  <c:v>41733</c:v>
                </c:pt>
                <c:pt idx="3758">
                  <c:v>41736</c:v>
                </c:pt>
                <c:pt idx="3759">
                  <c:v>41737</c:v>
                </c:pt>
                <c:pt idx="3760">
                  <c:v>41738</c:v>
                </c:pt>
                <c:pt idx="3761">
                  <c:v>41739</c:v>
                </c:pt>
                <c:pt idx="3762">
                  <c:v>41740</c:v>
                </c:pt>
                <c:pt idx="3763">
                  <c:v>41743</c:v>
                </c:pt>
                <c:pt idx="3764">
                  <c:v>41744</c:v>
                </c:pt>
                <c:pt idx="3765">
                  <c:v>41745</c:v>
                </c:pt>
                <c:pt idx="3766">
                  <c:v>41746</c:v>
                </c:pt>
                <c:pt idx="3767">
                  <c:v>41747</c:v>
                </c:pt>
                <c:pt idx="3768">
                  <c:v>41750</c:v>
                </c:pt>
                <c:pt idx="3769">
                  <c:v>41751</c:v>
                </c:pt>
                <c:pt idx="3770">
                  <c:v>41752</c:v>
                </c:pt>
                <c:pt idx="3771">
                  <c:v>41753</c:v>
                </c:pt>
                <c:pt idx="3772">
                  <c:v>41754</c:v>
                </c:pt>
                <c:pt idx="3773">
                  <c:v>41757</c:v>
                </c:pt>
                <c:pt idx="3774">
                  <c:v>41758</c:v>
                </c:pt>
                <c:pt idx="3775">
                  <c:v>41759</c:v>
                </c:pt>
                <c:pt idx="3776">
                  <c:v>41760</c:v>
                </c:pt>
                <c:pt idx="3777">
                  <c:v>41761</c:v>
                </c:pt>
                <c:pt idx="3778">
                  <c:v>41764</c:v>
                </c:pt>
                <c:pt idx="3779">
                  <c:v>41765</c:v>
                </c:pt>
                <c:pt idx="3780">
                  <c:v>41766</c:v>
                </c:pt>
                <c:pt idx="3781">
                  <c:v>41767</c:v>
                </c:pt>
                <c:pt idx="3782">
                  <c:v>41768</c:v>
                </c:pt>
                <c:pt idx="3783">
                  <c:v>41771</c:v>
                </c:pt>
                <c:pt idx="3784">
                  <c:v>41772</c:v>
                </c:pt>
                <c:pt idx="3785">
                  <c:v>41773</c:v>
                </c:pt>
                <c:pt idx="3786">
                  <c:v>41774</c:v>
                </c:pt>
                <c:pt idx="3787">
                  <c:v>41775</c:v>
                </c:pt>
                <c:pt idx="3788">
                  <c:v>41778</c:v>
                </c:pt>
                <c:pt idx="3789">
                  <c:v>41779</c:v>
                </c:pt>
                <c:pt idx="3790">
                  <c:v>41780</c:v>
                </c:pt>
                <c:pt idx="3791">
                  <c:v>41781</c:v>
                </c:pt>
                <c:pt idx="3792">
                  <c:v>41782</c:v>
                </c:pt>
                <c:pt idx="3793">
                  <c:v>41785</c:v>
                </c:pt>
                <c:pt idx="3794">
                  <c:v>41786</c:v>
                </c:pt>
                <c:pt idx="3795">
                  <c:v>41787</c:v>
                </c:pt>
                <c:pt idx="3796">
                  <c:v>41788</c:v>
                </c:pt>
                <c:pt idx="3797">
                  <c:v>41789</c:v>
                </c:pt>
                <c:pt idx="3798">
                  <c:v>41790</c:v>
                </c:pt>
                <c:pt idx="3799">
                  <c:v>41792</c:v>
                </c:pt>
                <c:pt idx="3800">
                  <c:v>41793</c:v>
                </c:pt>
                <c:pt idx="3801">
                  <c:v>41794</c:v>
                </c:pt>
                <c:pt idx="3802">
                  <c:v>41795</c:v>
                </c:pt>
                <c:pt idx="3803">
                  <c:v>41796</c:v>
                </c:pt>
                <c:pt idx="3804">
                  <c:v>41799</c:v>
                </c:pt>
                <c:pt idx="3805">
                  <c:v>41800</c:v>
                </c:pt>
                <c:pt idx="3806">
                  <c:v>41801</c:v>
                </c:pt>
                <c:pt idx="3807">
                  <c:v>41802</c:v>
                </c:pt>
                <c:pt idx="3808">
                  <c:v>41803</c:v>
                </c:pt>
                <c:pt idx="3809">
                  <c:v>41806</c:v>
                </c:pt>
                <c:pt idx="3810">
                  <c:v>41807</c:v>
                </c:pt>
                <c:pt idx="3811">
                  <c:v>41808</c:v>
                </c:pt>
                <c:pt idx="3812">
                  <c:v>41809</c:v>
                </c:pt>
                <c:pt idx="3813">
                  <c:v>41810</c:v>
                </c:pt>
                <c:pt idx="3814">
                  <c:v>41813</c:v>
                </c:pt>
                <c:pt idx="3815">
                  <c:v>41814</c:v>
                </c:pt>
                <c:pt idx="3816">
                  <c:v>41815</c:v>
                </c:pt>
                <c:pt idx="3817">
                  <c:v>41816</c:v>
                </c:pt>
                <c:pt idx="3818">
                  <c:v>41817</c:v>
                </c:pt>
                <c:pt idx="3819">
                  <c:v>41820</c:v>
                </c:pt>
                <c:pt idx="3820">
                  <c:v>41821</c:v>
                </c:pt>
                <c:pt idx="3821">
                  <c:v>41822</c:v>
                </c:pt>
                <c:pt idx="3822">
                  <c:v>41823</c:v>
                </c:pt>
                <c:pt idx="3823">
                  <c:v>41824</c:v>
                </c:pt>
                <c:pt idx="3824">
                  <c:v>41827</c:v>
                </c:pt>
                <c:pt idx="3825">
                  <c:v>41828</c:v>
                </c:pt>
                <c:pt idx="3826">
                  <c:v>41829</c:v>
                </c:pt>
                <c:pt idx="3827">
                  <c:v>41830</c:v>
                </c:pt>
                <c:pt idx="3828">
                  <c:v>41831</c:v>
                </c:pt>
                <c:pt idx="3829">
                  <c:v>41834</c:v>
                </c:pt>
                <c:pt idx="3830">
                  <c:v>41835</c:v>
                </c:pt>
                <c:pt idx="3831">
                  <c:v>41836</c:v>
                </c:pt>
                <c:pt idx="3832">
                  <c:v>41837</c:v>
                </c:pt>
                <c:pt idx="3833">
                  <c:v>41838</c:v>
                </c:pt>
                <c:pt idx="3834">
                  <c:v>41841</c:v>
                </c:pt>
                <c:pt idx="3835">
                  <c:v>41842</c:v>
                </c:pt>
                <c:pt idx="3836">
                  <c:v>41843</c:v>
                </c:pt>
                <c:pt idx="3837">
                  <c:v>41844</c:v>
                </c:pt>
                <c:pt idx="3838">
                  <c:v>41845</c:v>
                </c:pt>
                <c:pt idx="3839">
                  <c:v>41848</c:v>
                </c:pt>
                <c:pt idx="3840">
                  <c:v>41849</c:v>
                </c:pt>
                <c:pt idx="3841">
                  <c:v>41850</c:v>
                </c:pt>
                <c:pt idx="3842">
                  <c:v>41851</c:v>
                </c:pt>
                <c:pt idx="3843">
                  <c:v>41852</c:v>
                </c:pt>
                <c:pt idx="3844">
                  <c:v>41855</c:v>
                </c:pt>
                <c:pt idx="3845">
                  <c:v>41856</c:v>
                </c:pt>
                <c:pt idx="3846">
                  <c:v>41857</c:v>
                </c:pt>
                <c:pt idx="3847">
                  <c:v>41858</c:v>
                </c:pt>
                <c:pt idx="3848">
                  <c:v>41859</c:v>
                </c:pt>
                <c:pt idx="3849">
                  <c:v>41862</c:v>
                </c:pt>
                <c:pt idx="3850">
                  <c:v>41863</c:v>
                </c:pt>
                <c:pt idx="3851">
                  <c:v>41864</c:v>
                </c:pt>
                <c:pt idx="3852">
                  <c:v>41865</c:v>
                </c:pt>
                <c:pt idx="3853">
                  <c:v>41866</c:v>
                </c:pt>
                <c:pt idx="3854">
                  <c:v>41869</c:v>
                </c:pt>
                <c:pt idx="3855">
                  <c:v>41870</c:v>
                </c:pt>
                <c:pt idx="3856">
                  <c:v>41871</c:v>
                </c:pt>
                <c:pt idx="3857">
                  <c:v>41872</c:v>
                </c:pt>
                <c:pt idx="3858">
                  <c:v>41873</c:v>
                </c:pt>
                <c:pt idx="3859">
                  <c:v>41876</c:v>
                </c:pt>
                <c:pt idx="3860">
                  <c:v>41877</c:v>
                </c:pt>
                <c:pt idx="3861">
                  <c:v>41878</c:v>
                </c:pt>
                <c:pt idx="3862">
                  <c:v>41879</c:v>
                </c:pt>
                <c:pt idx="3863">
                  <c:v>41880</c:v>
                </c:pt>
                <c:pt idx="3864">
                  <c:v>41882</c:v>
                </c:pt>
                <c:pt idx="3865">
                  <c:v>41883</c:v>
                </c:pt>
                <c:pt idx="3866">
                  <c:v>41884</c:v>
                </c:pt>
                <c:pt idx="3867">
                  <c:v>41885</c:v>
                </c:pt>
                <c:pt idx="3868">
                  <c:v>41886</c:v>
                </c:pt>
                <c:pt idx="3869">
                  <c:v>41887</c:v>
                </c:pt>
                <c:pt idx="3870">
                  <c:v>41890</c:v>
                </c:pt>
                <c:pt idx="3871">
                  <c:v>41891</c:v>
                </c:pt>
                <c:pt idx="3872">
                  <c:v>41892</c:v>
                </c:pt>
                <c:pt idx="3873">
                  <c:v>41893</c:v>
                </c:pt>
                <c:pt idx="3874">
                  <c:v>41894</c:v>
                </c:pt>
                <c:pt idx="3875">
                  <c:v>41897</c:v>
                </c:pt>
                <c:pt idx="3876">
                  <c:v>41898</c:v>
                </c:pt>
                <c:pt idx="3877">
                  <c:v>41899</c:v>
                </c:pt>
                <c:pt idx="3878">
                  <c:v>41900</c:v>
                </c:pt>
                <c:pt idx="3879">
                  <c:v>41901</c:v>
                </c:pt>
                <c:pt idx="3880">
                  <c:v>41904</c:v>
                </c:pt>
                <c:pt idx="3881">
                  <c:v>41905</c:v>
                </c:pt>
                <c:pt idx="3882">
                  <c:v>41906</c:v>
                </c:pt>
                <c:pt idx="3883">
                  <c:v>41907</c:v>
                </c:pt>
                <c:pt idx="3884">
                  <c:v>41908</c:v>
                </c:pt>
                <c:pt idx="3885">
                  <c:v>41911</c:v>
                </c:pt>
                <c:pt idx="3886">
                  <c:v>41912</c:v>
                </c:pt>
                <c:pt idx="3887">
                  <c:v>41913</c:v>
                </c:pt>
                <c:pt idx="3888">
                  <c:v>41914</c:v>
                </c:pt>
                <c:pt idx="3889">
                  <c:v>41915</c:v>
                </c:pt>
                <c:pt idx="3890">
                  <c:v>41918</c:v>
                </c:pt>
                <c:pt idx="3891">
                  <c:v>41919</c:v>
                </c:pt>
                <c:pt idx="3892">
                  <c:v>41920</c:v>
                </c:pt>
                <c:pt idx="3893">
                  <c:v>41921</c:v>
                </c:pt>
                <c:pt idx="3894">
                  <c:v>41922</c:v>
                </c:pt>
                <c:pt idx="3895">
                  <c:v>41925</c:v>
                </c:pt>
                <c:pt idx="3896">
                  <c:v>41926</c:v>
                </c:pt>
                <c:pt idx="3897">
                  <c:v>41927</c:v>
                </c:pt>
                <c:pt idx="3898">
                  <c:v>41928</c:v>
                </c:pt>
                <c:pt idx="3899">
                  <c:v>41929</c:v>
                </c:pt>
                <c:pt idx="3900">
                  <c:v>41932</c:v>
                </c:pt>
                <c:pt idx="3901">
                  <c:v>41933</c:v>
                </c:pt>
                <c:pt idx="3902">
                  <c:v>41934</c:v>
                </c:pt>
                <c:pt idx="3903">
                  <c:v>41935</c:v>
                </c:pt>
                <c:pt idx="3904">
                  <c:v>41936</c:v>
                </c:pt>
                <c:pt idx="3905">
                  <c:v>41939</c:v>
                </c:pt>
                <c:pt idx="3906">
                  <c:v>41940</c:v>
                </c:pt>
                <c:pt idx="3907">
                  <c:v>41941</c:v>
                </c:pt>
                <c:pt idx="3908">
                  <c:v>41942</c:v>
                </c:pt>
                <c:pt idx="3909">
                  <c:v>41943</c:v>
                </c:pt>
                <c:pt idx="3910">
                  <c:v>41946</c:v>
                </c:pt>
                <c:pt idx="3911">
                  <c:v>41947</c:v>
                </c:pt>
                <c:pt idx="3912">
                  <c:v>41948</c:v>
                </c:pt>
                <c:pt idx="3913">
                  <c:v>41949</c:v>
                </c:pt>
                <c:pt idx="3914">
                  <c:v>41950</c:v>
                </c:pt>
                <c:pt idx="3915">
                  <c:v>41953</c:v>
                </c:pt>
                <c:pt idx="3916">
                  <c:v>41954</c:v>
                </c:pt>
                <c:pt idx="3917">
                  <c:v>41955</c:v>
                </c:pt>
                <c:pt idx="3918">
                  <c:v>41956</c:v>
                </c:pt>
                <c:pt idx="3919">
                  <c:v>41957</c:v>
                </c:pt>
                <c:pt idx="3920">
                  <c:v>41960</c:v>
                </c:pt>
                <c:pt idx="3921">
                  <c:v>41961</c:v>
                </c:pt>
                <c:pt idx="3922">
                  <c:v>41962</c:v>
                </c:pt>
                <c:pt idx="3923">
                  <c:v>41963</c:v>
                </c:pt>
                <c:pt idx="3924">
                  <c:v>41964</c:v>
                </c:pt>
                <c:pt idx="3925">
                  <c:v>41967</c:v>
                </c:pt>
                <c:pt idx="3926">
                  <c:v>41968</c:v>
                </c:pt>
                <c:pt idx="3927">
                  <c:v>41969</c:v>
                </c:pt>
                <c:pt idx="3928">
                  <c:v>41970</c:v>
                </c:pt>
                <c:pt idx="3929">
                  <c:v>41971</c:v>
                </c:pt>
                <c:pt idx="3930">
                  <c:v>41973</c:v>
                </c:pt>
                <c:pt idx="3931">
                  <c:v>41974</c:v>
                </c:pt>
                <c:pt idx="3932">
                  <c:v>41975</c:v>
                </c:pt>
                <c:pt idx="3933">
                  <c:v>41976</c:v>
                </c:pt>
                <c:pt idx="3934">
                  <c:v>41977</c:v>
                </c:pt>
                <c:pt idx="3935">
                  <c:v>41978</c:v>
                </c:pt>
                <c:pt idx="3936">
                  <c:v>41981</c:v>
                </c:pt>
                <c:pt idx="3937">
                  <c:v>41982</c:v>
                </c:pt>
                <c:pt idx="3938">
                  <c:v>41983</c:v>
                </c:pt>
                <c:pt idx="3939">
                  <c:v>41984</c:v>
                </c:pt>
                <c:pt idx="3940">
                  <c:v>41985</c:v>
                </c:pt>
                <c:pt idx="3941">
                  <c:v>41988</c:v>
                </c:pt>
                <c:pt idx="3942">
                  <c:v>41989</c:v>
                </c:pt>
                <c:pt idx="3943">
                  <c:v>41990</c:v>
                </c:pt>
                <c:pt idx="3944">
                  <c:v>41991</c:v>
                </c:pt>
                <c:pt idx="3945">
                  <c:v>41992</c:v>
                </c:pt>
                <c:pt idx="3946">
                  <c:v>41995</c:v>
                </c:pt>
                <c:pt idx="3947">
                  <c:v>41996</c:v>
                </c:pt>
                <c:pt idx="3948">
                  <c:v>41997</c:v>
                </c:pt>
                <c:pt idx="3949">
                  <c:v>41998</c:v>
                </c:pt>
                <c:pt idx="3950">
                  <c:v>41999</c:v>
                </c:pt>
                <c:pt idx="3951">
                  <c:v>42002</c:v>
                </c:pt>
                <c:pt idx="3952">
                  <c:v>42003</c:v>
                </c:pt>
                <c:pt idx="3953">
                  <c:v>42004</c:v>
                </c:pt>
                <c:pt idx="3954">
                  <c:v>42005</c:v>
                </c:pt>
                <c:pt idx="3955">
                  <c:v>42006</c:v>
                </c:pt>
                <c:pt idx="3956">
                  <c:v>42009</c:v>
                </c:pt>
                <c:pt idx="3957">
                  <c:v>42010</c:v>
                </c:pt>
                <c:pt idx="3958">
                  <c:v>42011</c:v>
                </c:pt>
                <c:pt idx="3959">
                  <c:v>42012</c:v>
                </c:pt>
                <c:pt idx="3960">
                  <c:v>42013</c:v>
                </c:pt>
                <c:pt idx="3961">
                  <c:v>42016</c:v>
                </c:pt>
                <c:pt idx="3962">
                  <c:v>42017</c:v>
                </c:pt>
                <c:pt idx="3963">
                  <c:v>42018</c:v>
                </c:pt>
                <c:pt idx="3964">
                  <c:v>42019</c:v>
                </c:pt>
                <c:pt idx="3965">
                  <c:v>42020</c:v>
                </c:pt>
                <c:pt idx="3966">
                  <c:v>42023</c:v>
                </c:pt>
                <c:pt idx="3967">
                  <c:v>42024</c:v>
                </c:pt>
                <c:pt idx="3968">
                  <c:v>42025</c:v>
                </c:pt>
                <c:pt idx="3969">
                  <c:v>42026</c:v>
                </c:pt>
                <c:pt idx="3970">
                  <c:v>42027</c:v>
                </c:pt>
                <c:pt idx="3971">
                  <c:v>42030</c:v>
                </c:pt>
                <c:pt idx="3972">
                  <c:v>42031</c:v>
                </c:pt>
                <c:pt idx="3973">
                  <c:v>42032</c:v>
                </c:pt>
                <c:pt idx="3974">
                  <c:v>42033</c:v>
                </c:pt>
                <c:pt idx="3975">
                  <c:v>42034</c:v>
                </c:pt>
                <c:pt idx="3976">
                  <c:v>42035</c:v>
                </c:pt>
                <c:pt idx="3977">
                  <c:v>42037</c:v>
                </c:pt>
                <c:pt idx="3978">
                  <c:v>42038</c:v>
                </c:pt>
                <c:pt idx="3979">
                  <c:v>42039</c:v>
                </c:pt>
                <c:pt idx="3980">
                  <c:v>42040</c:v>
                </c:pt>
                <c:pt idx="3981">
                  <c:v>42041</c:v>
                </c:pt>
                <c:pt idx="3982">
                  <c:v>42044</c:v>
                </c:pt>
                <c:pt idx="3983">
                  <c:v>42045</c:v>
                </c:pt>
                <c:pt idx="3984">
                  <c:v>42046</c:v>
                </c:pt>
                <c:pt idx="3985">
                  <c:v>42047</c:v>
                </c:pt>
                <c:pt idx="3986">
                  <c:v>42048</c:v>
                </c:pt>
                <c:pt idx="3987">
                  <c:v>42051</c:v>
                </c:pt>
                <c:pt idx="3988">
                  <c:v>42052</c:v>
                </c:pt>
                <c:pt idx="3989">
                  <c:v>42053</c:v>
                </c:pt>
                <c:pt idx="3990">
                  <c:v>42054</c:v>
                </c:pt>
                <c:pt idx="3991">
                  <c:v>42055</c:v>
                </c:pt>
                <c:pt idx="3992">
                  <c:v>42058</c:v>
                </c:pt>
                <c:pt idx="3993">
                  <c:v>42059</c:v>
                </c:pt>
                <c:pt idx="3994">
                  <c:v>42060</c:v>
                </c:pt>
                <c:pt idx="3995">
                  <c:v>42061</c:v>
                </c:pt>
                <c:pt idx="3996">
                  <c:v>42062</c:v>
                </c:pt>
                <c:pt idx="3997">
                  <c:v>42063</c:v>
                </c:pt>
                <c:pt idx="3998">
                  <c:v>42065</c:v>
                </c:pt>
                <c:pt idx="3999">
                  <c:v>42066</c:v>
                </c:pt>
                <c:pt idx="4000">
                  <c:v>42067</c:v>
                </c:pt>
                <c:pt idx="4001">
                  <c:v>42068</c:v>
                </c:pt>
                <c:pt idx="4002">
                  <c:v>42069</c:v>
                </c:pt>
                <c:pt idx="4003">
                  <c:v>42072</c:v>
                </c:pt>
                <c:pt idx="4004">
                  <c:v>42073</c:v>
                </c:pt>
                <c:pt idx="4005">
                  <c:v>42074</c:v>
                </c:pt>
                <c:pt idx="4006">
                  <c:v>42075</c:v>
                </c:pt>
                <c:pt idx="4007">
                  <c:v>42076</c:v>
                </c:pt>
                <c:pt idx="4008">
                  <c:v>42079</c:v>
                </c:pt>
                <c:pt idx="4009">
                  <c:v>42080</c:v>
                </c:pt>
                <c:pt idx="4010">
                  <c:v>42081</c:v>
                </c:pt>
                <c:pt idx="4011">
                  <c:v>42082</c:v>
                </c:pt>
                <c:pt idx="4012">
                  <c:v>42083</c:v>
                </c:pt>
                <c:pt idx="4013">
                  <c:v>42086</c:v>
                </c:pt>
                <c:pt idx="4014">
                  <c:v>42087</c:v>
                </c:pt>
                <c:pt idx="4015">
                  <c:v>42088</c:v>
                </c:pt>
                <c:pt idx="4016">
                  <c:v>42089</c:v>
                </c:pt>
                <c:pt idx="4017">
                  <c:v>42090</c:v>
                </c:pt>
                <c:pt idx="4018">
                  <c:v>42093</c:v>
                </c:pt>
                <c:pt idx="4019">
                  <c:v>42094</c:v>
                </c:pt>
                <c:pt idx="4020">
                  <c:v>42095</c:v>
                </c:pt>
                <c:pt idx="4021">
                  <c:v>42096</c:v>
                </c:pt>
                <c:pt idx="4022">
                  <c:v>42097</c:v>
                </c:pt>
                <c:pt idx="4023">
                  <c:v>42100</c:v>
                </c:pt>
                <c:pt idx="4024">
                  <c:v>42101</c:v>
                </c:pt>
                <c:pt idx="4025">
                  <c:v>42102</c:v>
                </c:pt>
                <c:pt idx="4026">
                  <c:v>42103</c:v>
                </c:pt>
                <c:pt idx="4027">
                  <c:v>42104</c:v>
                </c:pt>
                <c:pt idx="4028">
                  <c:v>42107</c:v>
                </c:pt>
                <c:pt idx="4029">
                  <c:v>42108</c:v>
                </c:pt>
                <c:pt idx="4030">
                  <c:v>42109</c:v>
                </c:pt>
                <c:pt idx="4031">
                  <c:v>42110</c:v>
                </c:pt>
                <c:pt idx="4032">
                  <c:v>42111</c:v>
                </c:pt>
                <c:pt idx="4033">
                  <c:v>42114</c:v>
                </c:pt>
                <c:pt idx="4034">
                  <c:v>42115</c:v>
                </c:pt>
                <c:pt idx="4035">
                  <c:v>42116</c:v>
                </c:pt>
                <c:pt idx="4036">
                  <c:v>42117</c:v>
                </c:pt>
                <c:pt idx="4037">
                  <c:v>42118</c:v>
                </c:pt>
                <c:pt idx="4038">
                  <c:v>42121</c:v>
                </c:pt>
                <c:pt idx="4039">
                  <c:v>42122</c:v>
                </c:pt>
                <c:pt idx="4040">
                  <c:v>42123</c:v>
                </c:pt>
                <c:pt idx="4041">
                  <c:v>42124</c:v>
                </c:pt>
                <c:pt idx="4042">
                  <c:v>42125</c:v>
                </c:pt>
                <c:pt idx="4043">
                  <c:v>42128</c:v>
                </c:pt>
                <c:pt idx="4044">
                  <c:v>42129</c:v>
                </c:pt>
                <c:pt idx="4045">
                  <c:v>42130</c:v>
                </c:pt>
                <c:pt idx="4046">
                  <c:v>42131</c:v>
                </c:pt>
                <c:pt idx="4047">
                  <c:v>42132</c:v>
                </c:pt>
                <c:pt idx="4048">
                  <c:v>42135</c:v>
                </c:pt>
                <c:pt idx="4049">
                  <c:v>42136</c:v>
                </c:pt>
                <c:pt idx="4050">
                  <c:v>42137</c:v>
                </c:pt>
                <c:pt idx="4051">
                  <c:v>42138</c:v>
                </c:pt>
                <c:pt idx="4052">
                  <c:v>42139</c:v>
                </c:pt>
                <c:pt idx="4053">
                  <c:v>42142</c:v>
                </c:pt>
                <c:pt idx="4054">
                  <c:v>42143</c:v>
                </c:pt>
                <c:pt idx="4055">
                  <c:v>42144</c:v>
                </c:pt>
                <c:pt idx="4056">
                  <c:v>42145</c:v>
                </c:pt>
                <c:pt idx="4057">
                  <c:v>42146</c:v>
                </c:pt>
                <c:pt idx="4058">
                  <c:v>42149</c:v>
                </c:pt>
                <c:pt idx="4059">
                  <c:v>42150</c:v>
                </c:pt>
                <c:pt idx="4060">
                  <c:v>42151</c:v>
                </c:pt>
                <c:pt idx="4061">
                  <c:v>42152</c:v>
                </c:pt>
                <c:pt idx="4062">
                  <c:v>42153</c:v>
                </c:pt>
                <c:pt idx="4063">
                  <c:v>42155</c:v>
                </c:pt>
                <c:pt idx="4064">
                  <c:v>42156</c:v>
                </c:pt>
                <c:pt idx="4065">
                  <c:v>42157</c:v>
                </c:pt>
                <c:pt idx="4066">
                  <c:v>42158</c:v>
                </c:pt>
                <c:pt idx="4067">
                  <c:v>42159</c:v>
                </c:pt>
                <c:pt idx="4068">
                  <c:v>42160</c:v>
                </c:pt>
                <c:pt idx="4069">
                  <c:v>42163</c:v>
                </c:pt>
                <c:pt idx="4070">
                  <c:v>42164</c:v>
                </c:pt>
                <c:pt idx="4071">
                  <c:v>42165</c:v>
                </c:pt>
                <c:pt idx="4072">
                  <c:v>42166</c:v>
                </c:pt>
                <c:pt idx="4073">
                  <c:v>42167</c:v>
                </c:pt>
                <c:pt idx="4074">
                  <c:v>42170</c:v>
                </c:pt>
                <c:pt idx="4075">
                  <c:v>42171</c:v>
                </c:pt>
                <c:pt idx="4076">
                  <c:v>42172</c:v>
                </c:pt>
                <c:pt idx="4077">
                  <c:v>42173</c:v>
                </c:pt>
                <c:pt idx="4078">
                  <c:v>42174</c:v>
                </c:pt>
                <c:pt idx="4079">
                  <c:v>42177</c:v>
                </c:pt>
                <c:pt idx="4080">
                  <c:v>42178</c:v>
                </c:pt>
                <c:pt idx="4081">
                  <c:v>42179</c:v>
                </c:pt>
                <c:pt idx="4082">
                  <c:v>42180</c:v>
                </c:pt>
                <c:pt idx="4083">
                  <c:v>42181</c:v>
                </c:pt>
                <c:pt idx="4084">
                  <c:v>42184</c:v>
                </c:pt>
                <c:pt idx="4085">
                  <c:v>42185</c:v>
                </c:pt>
                <c:pt idx="4086">
                  <c:v>42186</c:v>
                </c:pt>
                <c:pt idx="4087">
                  <c:v>42187</c:v>
                </c:pt>
                <c:pt idx="4088">
                  <c:v>42188</c:v>
                </c:pt>
                <c:pt idx="4089">
                  <c:v>42191</c:v>
                </c:pt>
                <c:pt idx="4090">
                  <c:v>42192</c:v>
                </c:pt>
                <c:pt idx="4091">
                  <c:v>42193</c:v>
                </c:pt>
                <c:pt idx="4092">
                  <c:v>42194</c:v>
                </c:pt>
                <c:pt idx="4093">
                  <c:v>42195</c:v>
                </c:pt>
                <c:pt idx="4094">
                  <c:v>42198</c:v>
                </c:pt>
                <c:pt idx="4095">
                  <c:v>42199</c:v>
                </c:pt>
                <c:pt idx="4096">
                  <c:v>42200</c:v>
                </c:pt>
                <c:pt idx="4097">
                  <c:v>42201</c:v>
                </c:pt>
                <c:pt idx="4098">
                  <c:v>42202</c:v>
                </c:pt>
                <c:pt idx="4099">
                  <c:v>42205</c:v>
                </c:pt>
                <c:pt idx="4100">
                  <c:v>42206</c:v>
                </c:pt>
                <c:pt idx="4101">
                  <c:v>42207</c:v>
                </c:pt>
                <c:pt idx="4102">
                  <c:v>42208</c:v>
                </c:pt>
                <c:pt idx="4103">
                  <c:v>42209</c:v>
                </c:pt>
                <c:pt idx="4104">
                  <c:v>42212</c:v>
                </c:pt>
                <c:pt idx="4105">
                  <c:v>42213</c:v>
                </c:pt>
                <c:pt idx="4106">
                  <c:v>42214</c:v>
                </c:pt>
                <c:pt idx="4107">
                  <c:v>42215</c:v>
                </c:pt>
                <c:pt idx="4108">
                  <c:v>42216</c:v>
                </c:pt>
                <c:pt idx="4109">
                  <c:v>42219</c:v>
                </c:pt>
                <c:pt idx="4110">
                  <c:v>42220</c:v>
                </c:pt>
                <c:pt idx="4111">
                  <c:v>42221</c:v>
                </c:pt>
                <c:pt idx="4112">
                  <c:v>42222</c:v>
                </c:pt>
                <c:pt idx="4113">
                  <c:v>42223</c:v>
                </c:pt>
                <c:pt idx="4114">
                  <c:v>42226</c:v>
                </c:pt>
                <c:pt idx="4115">
                  <c:v>42227</c:v>
                </c:pt>
                <c:pt idx="4116">
                  <c:v>42228</c:v>
                </c:pt>
                <c:pt idx="4117">
                  <c:v>42229</c:v>
                </c:pt>
                <c:pt idx="4118">
                  <c:v>42230</c:v>
                </c:pt>
                <c:pt idx="4119">
                  <c:v>42233</c:v>
                </c:pt>
                <c:pt idx="4120">
                  <c:v>42234</c:v>
                </c:pt>
                <c:pt idx="4121">
                  <c:v>42235</c:v>
                </c:pt>
                <c:pt idx="4122">
                  <c:v>42236</c:v>
                </c:pt>
                <c:pt idx="4123">
                  <c:v>42237</c:v>
                </c:pt>
                <c:pt idx="4124">
                  <c:v>42240</c:v>
                </c:pt>
                <c:pt idx="4125">
                  <c:v>42241</c:v>
                </c:pt>
                <c:pt idx="4126">
                  <c:v>42242</c:v>
                </c:pt>
                <c:pt idx="4127">
                  <c:v>42243</c:v>
                </c:pt>
                <c:pt idx="4128">
                  <c:v>42244</c:v>
                </c:pt>
                <c:pt idx="4129">
                  <c:v>42247</c:v>
                </c:pt>
                <c:pt idx="4130">
                  <c:v>42248</c:v>
                </c:pt>
                <c:pt idx="4131">
                  <c:v>42249</c:v>
                </c:pt>
                <c:pt idx="4132">
                  <c:v>42250</c:v>
                </c:pt>
                <c:pt idx="4133">
                  <c:v>42251</c:v>
                </c:pt>
                <c:pt idx="4134">
                  <c:v>42254</c:v>
                </c:pt>
                <c:pt idx="4135">
                  <c:v>42255</c:v>
                </c:pt>
                <c:pt idx="4136">
                  <c:v>42256</c:v>
                </c:pt>
                <c:pt idx="4137">
                  <c:v>42257</c:v>
                </c:pt>
                <c:pt idx="4138">
                  <c:v>42258</c:v>
                </c:pt>
                <c:pt idx="4139">
                  <c:v>42261</c:v>
                </c:pt>
                <c:pt idx="4140">
                  <c:v>42262</c:v>
                </c:pt>
                <c:pt idx="4141">
                  <c:v>42263</c:v>
                </c:pt>
                <c:pt idx="4142">
                  <c:v>42264</c:v>
                </c:pt>
                <c:pt idx="4143">
                  <c:v>42265</c:v>
                </c:pt>
                <c:pt idx="4144">
                  <c:v>42268</c:v>
                </c:pt>
                <c:pt idx="4145">
                  <c:v>42269</c:v>
                </c:pt>
                <c:pt idx="4146">
                  <c:v>42270</c:v>
                </c:pt>
                <c:pt idx="4147">
                  <c:v>42271</c:v>
                </c:pt>
                <c:pt idx="4148">
                  <c:v>42272</c:v>
                </c:pt>
                <c:pt idx="4149">
                  <c:v>42275</c:v>
                </c:pt>
                <c:pt idx="4150">
                  <c:v>42276</c:v>
                </c:pt>
                <c:pt idx="4151">
                  <c:v>42277</c:v>
                </c:pt>
                <c:pt idx="4152">
                  <c:v>42278</c:v>
                </c:pt>
                <c:pt idx="4153">
                  <c:v>42279</c:v>
                </c:pt>
                <c:pt idx="4154">
                  <c:v>42282</c:v>
                </c:pt>
                <c:pt idx="4155">
                  <c:v>42283</c:v>
                </c:pt>
                <c:pt idx="4156">
                  <c:v>42284</c:v>
                </c:pt>
                <c:pt idx="4157">
                  <c:v>42285</c:v>
                </c:pt>
                <c:pt idx="4158">
                  <c:v>42286</c:v>
                </c:pt>
                <c:pt idx="4159">
                  <c:v>42289</c:v>
                </c:pt>
                <c:pt idx="4160">
                  <c:v>42290</c:v>
                </c:pt>
                <c:pt idx="4161">
                  <c:v>42291</c:v>
                </c:pt>
                <c:pt idx="4162">
                  <c:v>42292</c:v>
                </c:pt>
                <c:pt idx="4163">
                  <c:v>42293</c:v>
                </c:pt>
                <c:pt idx="4164">
                  <c:v>42296</c:v>
                </c:pt>
                <c:pt idx="4165">
                  <c:v>42297</c:v>
                </c:pt>
                <c:pt idx="4166">
                  <c:v>42298</c:v>
                </c:pt>
                <c:pt idx="4167">
                  <c:v>42299</c:v>
                </c:pt>
                <c:pt idx="4168">
                  <c:v>42300</c:v>
                </c:pt>
                <c:pt idx="4169">
                  <c:v>42303</c:v>
                </c:pt>
                <c:pt idx="4170">
                  <c:v>42304</c:v>
                </c:pt>
                <c:pt idx="4171">
                  <c:v>42305</c:v>
                </c:pt>
                <c:pt idx="4172">
                  <c:v>42306</c:v>
                </c:pt>
                <c:pt idx="4173">
                  <c:v>42307</c:v>
                </c:pt>
                <c:pt idx="4174">
                  <c:v>42308</c:v>
                </c:pt>
                <c:pt idx="4175">
                  <c:v>42310</c:v>
                </c:pt>
                <c:pt idx="4176">
                  <c:v>42311</c:v>
                </c:pt>
                <c:pt idx="4177">
                  <c:v>42312</c:v>
                </c:pt>
                <c:pt idx="4178">
                  <c:v>42313</c:v>
                </c:pt>
                <c:pt idx="4179">
                  <c:v>42314</c:v>
                </c:pt>
                <c:pt idx="4180">
                  <c:v>42317</c:v>
                </c:pt>
                <c:pt idx="4181">
                  <c:v>42318</c:v>
                </c:pt>
                <c:pt idx="4182">
                  <c:v>42319</c:v>
                </c:pt>
                <c:pt idx="4183">
                  <c:v>42320</c:v>
                </c:pt>
                <c:pt idx="4184">
                  <c:v>42321</c:v>
                </c:pt>
                <c:pt idx="4185">
                  <c:v>42324</c:v>
                </c:pt>
                <c:pt idx="4186">
                  <c:v>42325</c:v>
                </c:pt>
                <c:pt idx="4187">
                  <c:v>42326</c:v>
                </c:pt>
                <c:pt idx="4188">
                  <c:v>42327</c:v>
                </c:pt>
                <c:pt idx="4189">
                  <c:v>42328</c:v>
                </c:pt>
                <c:pt idx="4190">
                  <c:v>42331</c:v>
                </c:pt>
                <c:pt idx="4191">
                  <c:v>42332</c:v>
                </c:pt>
                <c:pt idx="4192">
                  <c:v>42333</c:v>
                </c:pt>
                <c:pt idx="4193">
                  <c:v>42334</c:v>
                </c:pt>
                <c:pt idx="4194">
                  <c:v>42335</c:v>
                </c:pt>
                <c:pt idx="4195">
                  <c:v>42338</c:v>
                </c:pt>
                <c:pt idx="4196">
                  <c:v>42339</c:v>
                </c:pt>
                <c:pt idx="4197">
                  <c:v>42340</c:v>
                </c:pt>
                <c:pt idx="4198">
                  <c:v>42341</c:v>
                </c:pt>
                <c:pt idx="4199">
                  <c:v>42342</c:v>
                </c:pt>
                <c:pt idx="4200">
                  <c:v>42345</c:v>
                </c:pt>
                <c:pt idx="4201">
                  <c:v>42346</c:v>
                </c:pt>
                <c:pt idx="4202">
                  <c:v>42347</c:v>
                </c:pt>
                <c:pt idx="4203">
                  <c:v>42348</c:v>
                </c:pt>
                <c:pt idx="4204">
                  <c:v>42349</c:v>
                </c:pt>
                <c:pt idx="4205">
                  <c:v>42352</c:v>
                </c:pt>
                <c:pt idx="4206">
                  <c:v>42353</c:v>
                </c:pt>
                <c:pt idx="4207">
                  <c:v>42354</c:v>
                </c:pt>
                <c:pt idx="4208">
                  <c:v>42355</c:v>
                </c:pt>
                <c:pt idx="4209">
                  <c:v>42356</c:v>
                </c:pt>
                <c:pt idx="4210">
                  <c:v>42359</c:v>
                </c:pt>
                <c:pt idx="4211">
                  <c:v>42360</c:v>
                </c:pt>
                <c:pt idx="4212">
                  <c:v>42361</c:v>
                </c:pt>
                <c:pt idx="4213">
                  <c:v>42362</c:v>
                </c:pt>
                <c:pt idx="4214">
                  <c:v>42363</c:v>
                </c:pt>
                <c:pt idx="4215">
                  <c:v>42366</c:v>
                </c:pt>
                <c:pt idx="4216">
                  <c:v>42367</c:v>
                </c:pt>
                <c:pt idx="4217">
                  <c:v>42368</c:v>
                </c:pt>
                <c:pt idx="4218">
                  <c:v>42369</c:v>
                </c:pt>
                <c:pt idx="4219">
                  <c:v>42370</c:v>
                </c:pt>
                <c:pt idx="4220">
                  <c:v>42373</c:v>
                </c:pt>
                <c:pt idx="4221">
                  <c:v>42374</c:v>
                </c:pt>
                <c:pt idx="4222">
                  <c:v>42375</c:v>
                </c:pt>
                <c:pt idx="4223">
                  <c:v>42376</c:v>
                </c:pt>
                <c:pt idx="4224">
                  <c:v>42377</c:v>
                </c:pt>
                <c:pt idx="4225">
                  <c:v>42380</c:v>
                </c:pt>
                <c:pt idx="4226">
                  <c:v>42381</c:v>
                </c:pt>
                <c:pt idx="4227">
                  <c:v>42382</c:v>
                </c:pt>
                <c:pt idx="4228">
                  <c:v>42383</c:v>
                </c:pt>
                <c:pt idx="4229">
                  <c:v>42384</c:v>
                </c:pt>
                <c:pt idx="4230">
                  <c:v>42387</c:v>
                </c:pt>
                <c:pt idx="4231">
                  <c:v>42388</c:v>
                </c:pt>
                <c:pt idx="4232">
                  <c:v>42389</c:v>
                </c:pt>
                <c:pt idx="4233">
                  <c:v>42390</c:v>
                </c:pt>
                <c:pt idx="4234">
                  <c:v>42391</c:v>
                </c:pt>
                <c:pt idx="4235">
                  <c:v>42394</c:v>
                </c:pt>
                <c:pt idx="4236">
                  <c:v>42395</c:v>
                </c:pt>
                <c:pt idx="4237">
                  <c:v>42396</c:v>
                </c:pt>
                <c:pt idx="4238">
                  <c:v>42397</c:v>
                </c:pt>
                <c:pt idx="4239">
                  <c:v>42398</c:v>
                </c:pt>
                <c:pt idx="4240">
                  <c:v>42400</c:v>
                </c:pt>
                <c:pt idx="4241">
                  <c:v>42401</c:v>
                </c:pt>
                <c:pt idx="4242">
                  <c:v>42402</c:v>
                </c:pt>
                <c:pt idx="4243">
                  <c:v>42403</c:v>
                </c:pt>
                <c:pt idx="4244">
                  <c:v>42404</c:v>
                </c:pt>
                <c:pt idx="4245">
                  <c:v>42405</c:v>
                </c:pt>
                <c:pt idx="4246">
                  <c:v>42408</c:v>
                </c:pt>
                <c:pt idx="4247">
                  <c:v>42409</c:v>
                </c:pt>
                <c:pt idx="4248">
                  <c:v>42410</c:v>
                </c:pt>
                <c:pt idx="4249">
                  <c:v>42411</c:v>
                </c:pt>
                <c:pt idx="4250">
                  <c:v>42412</c:v>
                </c:pt>
                <c:pt idx="4251">
                  <c:v>42415</c:v>
                </c:pt>
                <c:pt idx="4252">
                  <c:v>42416</c:v>
                </c:pt>
                <c:pt idx="4253">
                  <c:v>42417</c:v>
                </c:pt>
                <c:pt idx="4254">
                  <c:v>42418</c:v>
                </c:pt>
                <c:pt idx="4255">
                  <c:v>42419</c:v>
                </c:pt>
                <c:pt idx="4256">
                  <c:v>42422</c:v>
                </c:pt>
                <c:pt idx="4257">
                  <c:v>42423</c:v>
                </c:pt>
                <c:pt idx="4258">
                  <c:v>42424</c:v>
                </c:pt>
                <c:pt idx="4259">
                  <c:v>42425</c:v>
                </c:pt>
                <c:pt idx="4260">
                  <c:v>42426</c:v>
                </c:pt>
                <c:pt idx="4261">
                  <c:v>42429</c:v>
                </c:pt>
                <c:pt idx="4262">
                  <c:v>42430</c:v>
                </c:pt>
                <c:pt idx="4263">
                  <c:v>42431</c:v>
                </c:pt>
                <c:pt idx="4264">
                  <c:v>42432</c:v>
                </c:pt>
                <c:pt idx="4265">
                  <c:v>42433</c:v>
                </c:pt>
                <c:pt idx="4266">
                  <c:v>42436</c:v>
                </c:pt>
                <c:pt idx="4267">
                  <c:v>42437</c:v>
                </c:pt>
                <c:pt idx="4268">
                  <c:v>42438</c:v>
                </c:pt>
                <c:pt idx="4269">
                  <c:v>42439</c:v>
                </c:pt>
                <c:pt idx="4270">
                  <c:v>42440</c:v>
                </c:pt>
                <c:pt idx="4271">
                  <c:v>42443</c:v>
                </c:pt>
                <c:pt idx="4272">
                  <c:v>42444</c:v>
                </c:pt>
                <c:pt idx="4273">
                  <c:v>42445</c:v>
                </c:pt>
                <c:pt idx="4274">
                  <c:v>42446</c:v>
                </c:pt>
                <c:pt idx="4275">
                  <c:v>42447</c:v>
                </c:pt>
                <c:pt idx="4276">
                  <c:v>42450</c:v>
                </c:pt>
                <c:pt idx="4277">
                  <c:v>42451</c:v>
                </c:pt>
                <c:pt idx="4278">
                  <c:v>42452</c:v>
                </c:pt>
                <c:pt idx="4279">
                  <c:v>42453</c:v>
                </c:pt>
                <c:pt idx="4280">
                  <c:v>42454</c:v>
                </c:pt>
                <c:pt idx="4281">
                  <c:v>42457</c:v>
                </c:pt>
                <c:pt idx="4282">
                  <c:v>42458</c:v>
                </c:pt>
                <c:pt idx="4283">
                  <c:v>42459</c:v>
                </c:pt>
                <c:pt idx="4284">
                  <c:v>42460</c:v>
                </c:pt>
                <c:pt idx="4285">
                  <c:v>42461</c:v>
                </c:pt>
                <c:pt idx="4286">
                  <c:v>42464</c:v>
                </c:pt>
                <c:pt idx="4287">
                  <c:v>42465</c:v>
                </c:pt>
                <c:pt idx="4288">
                  <c:v>42466</c:v>
                </c:pt>
                <c:pt idx="4289">
                  <c:v>42467</c:v>
                </c:pt>
                <c:pt idx="4290">
                  <c:v>42468</c:v>
                </c:pt>
                <c:pt idx="4291">
                  <c:v>42471</c:v>
                </c:pt>
                <c:pt idx="4292">
                  <c:v>42472</c:v>
                </c:pt>
                <c:pt idx="4293">
                  <c:v>42473</c:v>
                </c:pt>
                <c:pt idx="4294">
                  <c:v>42474</c:v>
                </c:pt>
                <c:pt idx="4295">
                  <c:v>42475</c:v>
                </c:pt>
                <c:pt idx="4296">
                  <c:v>42478</c:v>
                </c:pt>
                <c:pt idx="4297">
                  <c:v>42479</c:v>
                </c:pt>
                <c:pt idx="4298">
                  <c:v>42480</c:v>
                </c:pt>
                <c:pt idx="4299">
                  <c:v>42481</c:v>
                </c:pt>
                <c:pt idx="4300">
                  <c:v>42482</c:v>
                </c:pt>
                <c:pt idx="4301">
                  <c:v>42485</c:v>
                </c:pt>
                <c:pt idx="4302">
                  <c:v>42486</c:v>
                </c:pt>
                <c:pt idx="4303">
                  <c:v>42487</c:v>
                </c:pt>
                <c:pt idx="4304">
                  <c:v>42488</c:v>
                </c:pt>
                <c:pt idx="4305">
                  <c:v>42489</c:v>
                </c:pt>
                <c:pt idx="4306">
                  <c:v>42490</c:v>
                </c:pt>
                <c:pt idx="4307">
                  <c:v>42492</c:v>
                </c:pt>
                <c:pt idx="4308">
                  <c:v>42493</c:v>
                </c:pt>
                <c:pt idx="4309">
                  <c:v>42494</c:v>
                </c:pt>
                <c:pt idx="4310">
                  <c:v>42495</c:v>
                </c:pt>
                <c:pt idx="4311">
                  <c:v>42496</c:v>
                </c:pt>
                <c:pt idx="4312">
                  <c:v>42499</c:v>
                </c:pt>
                <c:pt idx="4313">
                  <c:v>42500</c:v>
                </c:pt>
                <c:pt idx="4314">
                  <c:v>42501</c:v>
                </c:pt>
                <c:pt idx="4315">
                  <c:v>42502</c:v>
                </c:pt>
                <c:pt idx="4316">
                  <c:v>42503</c:v>
                </c:pt>
                <c:pt idx="4317">
                  <c:v>42506</c:v>
                </c:pt>
                <c:pt idx="4318">
                  <c:v>42507</c:v>
                </c:pt>
                <c:pt idx="4319">
                  <c:v>42508</c:v>
                </c:pt>
                <c:pt idx="4320">
                  <c:v>42509</c:v>
                </c:pt>
                <c:pt idx="4321">
                  <c:v>42510</c:v>
                </c:pt>
                <c:pt idx="4322">
                  <c:v>42513</c:v>
                </c:pt>
                <c:pt idx="4323">
                  <c:v>42514</c:v>
                </c:pt>
                <c:pt idx="4324">
                  <c:v>42515</c:v>
                </c:pt>
                <c:pt idx="4325">
                  <c:v>42516</c:v>
                </c:pt>
                <c:pt idx="4326">
                  <c:v>42517</c:v>
                </c:pt>
                <c:pt idx="4327">
                  <c:v>42520</c:v>
                </c:pt>
                <c:pt idx="4328">
                  <c:v>42521</c:v>
                </c:pt>
                <c:pt idx="4329">
                  <c:v>42522</c:v>
                </c:pt>
                <c:pt idx="4330">
                  <c:v>42523</c:v>
                </c:pt>
                <c:pt idx="4331">
                  <c:v>42524</c:v>
                </c:pt>
                <c:pt idx="4332">
                  <c:v>42527</c:v>
                </c:pt>
                <c:pt idx="4333">
                  <c:v>42528</c:v>
                </c:pt>
                <c:pt idx="4334">
                  <c:v>42529</c:v>
                </c:pt>
                <c:pt idx="4335">
                  <c:v>42530</c:v>
                </c:pt>
                <c:pt idx="4336">
                  <c:v>42531</c:v>
                </c:pt>
                <c:pt idx="4337">
                  <c:v>42534</c:v>
                </c:pt>
                <c:pt idx="4338">
                  <c:v>42535</c:v>
                </c:pt>
                <c:pt idx="4339">
                  <c:v>42536</c:v>
                </c:pt>
                <c:pt idx="4340">
                  <c:v>42537</c:v>
                </c:pt>
                <c:pt idx="4341">
                  <c:v>42538</c:v>
                </c:pt>
                <c:pt idx="4342">
                  <c:v>42541</c:v>
                </c:pt>
                <c:pt idx="4343">
                  <c:v>42542</c:v>
                </c:pt>
                <c:pt idx="4344">
                  <c:v>42543</c:v>
                </c:pt>
                <c:pt idx="4345">
                  <c:v>42544</c:v>
                </c:pt>
                <c:pt idx="4346">
                  <c:v>42545</c:v>
                </c:pt>
                <c:pt idx="4347">
                  <c:v>42548</c:v>
                </c:pt>
                <c:pt idx="4348">
                  <c:v>42549</c:v>
                </c:pt>
                <c:pt idx="4349">
                  <c:v>42550</c:v>
                </c:pt>
                <c:pt idx="4350">
                  <c:v>42551</c:v>
                </c:pt>
                <c:pt idx="4351">
                  <c:v>42552</c:v>
                </c:pt>
                <c:pt idx="4352">
                  <c:v>42555</c:v>
                </c:pt>
                <c:pt idx="4353">
                  <c:v>42556</c:v>
                </c:pt>
                <c:pt idx="4354">
                  <c:v>42557</c:v>
                </c:pt>
                <c:pt idx="4355">
                  <c:v>42558</c:v>
                </c:pt>
                <c:pt idx="4356">
                  <c:v>42559</c:v>
                </c:pt>
                <c:pt idx="4357">
                  <c:v>42562</c:v>
                </c:pt>
                <c:pt idx="4358">
                  <c:v>42563</c:v>
                </c:pt>
                <c:pt idx="4359">
                  <c:v>42564</c:v>
                </c:pt>
                <c:pt idx="4360">
                  <c:v>42565</c:v>
                </c:pt>
                <c:pt idx="4361">
                  <c:v>42566</c:v>
                </c:pt>
                <c:pt idx="4362">
                  <c:v>42569</c:v>
                </c:pt>
                <c:pt idx="4363">
                  <c:v>42570</c:v>
                </c:pt>
                <c:pt idx="4364">
                  <c:v>42571</c:v>
                </c:pt>
                <c:pt idx="4365">
                  <c:v>42572</c:v>
                </c:pt>
                <c:pt idx="4366">
                  <c:v>42573</c:v>
                </c:pt>
                <c:pt idx="4367">
                  <c:v>42576</c:v>
                </c:pt>
                <c:pt idx="4368">
                  <c:v>42577</c:v>
                </c:pt>
                <c:pt idx="4369">
                  <c:v>42578</c:v>
                </c:pt>
                <c:pt idx="4370">
                  <c:v>42579</c:v>
                </c:pt>
                <c:pt idx="4371">
                  <c:v>42580</c:v>
                </c:pt>
                <c:pt idx="4372">
                  <c:v>42582</c:v>
                </c:pt>
                <c:pt idx="4373">
                  <c:v>42583</c:v>
                </c:pt>
                <c:pt idx="4374">
                  <c:v>42584</c:v>
                </c:pt>
                <c:pt idx="4375">
                  <c:v>42585</c:v>
                </c:pt>
                <c:pt idx="4376">
                  <c:v>42586</c:v>
                </c:pt>
                <c:pt idx="4377">
                  <c:v>42587</c:v>
                </c:pt>
                <c:pt idx="4378">
                  <c:v>42590</c:v>
                </c:pt>
                <c:pt idx="4379">
                  <c:v>42591</c:v>
                </c:pt>
                <c:pt idx="4380">
                  <c:v>42592</c:v>
                </c:pt>
                <c:pt idx="4381">
                  <c:v>42593</c:v>
                </c:pt>
                <c:pt idx="4382">
                  <c:v>42594</c:v>
                </c:pt>
                <c:pt idx="4383">
                  <c:v>42597</c:v>
                </c:pt>
                <c:pt idx="4384">
                  <c:v>42598</c:v>
                </c:pt>
                <c:pt idx="4385">
                  <c:v>42599</c:v>
                </c:pt>
                <c:pt idx="4386">
                  <c:v>42600</c:v>
                </c:pt>
                <c:pt idx="4387">
                  <c:v>42601</c:v>
                </c:pt>
                <c:pt idx="4388">
                  <c:v>42604</c:v>
                </c:pt>
                <c:pt idx="4389">
                  <c:v>42605</c:v>
                </c:pt>
                <c:pt idx="4390">
                  <c:v>42606</c:v>
                </c:pt>
                <c:pt idx="4391">
                  <c:v>42607</c:v>
                </c:pt>
                <c:pt idx="4392">
                  <c:v>42608</c:v>
                </c:pt>
                <c:pt idx="4393">
                  <c:v>42611</c:v>
                </c:pt>
                <c:pt idx="4394">
                  <c:v>42612</c:v>
                </c:pt>
                <c:pt idx="4395">
                  <c:v>42613</c:v>
                </c:pt>
                <c:pt idx="4396">
                  <c:v>42614</c:v>
                </c:pt>
                <c:pt idx="4397">
                  <c:v>42615</c:v>
                </c:pt>
                <c:pt idx="4398">
                  <c:v>42618</c:v>
                </c:pt>
                <c:pt idx="4399">
                  <c:v>42619</c:v>
                </c:pt>
                <c:pt idx="4400">
                  <c:v>42620</c:v>
                </c:pt>
                <c:pt idx="4401">
                  <c:v>42621</c:v>
                </c:pt>
                <c:pt idx="4402">
                  <c:v>42622</c:v>
                </c:pt>
                <c:pt idx="4403">
                  <c:v>42625</c:v>
                </c:pt>
                <c:pt idx="4404">
                  <c:v>42626</c:v>
                </c:pt>
                <c:pt idx="4405">
                  <c:v>42627</c:v>
                </c:pt>
                <c:pt idx="4406">
                  <c:v>42628</c:v>
                </c:pt>
                <c:pt idx="4407">
                  <c:v>42629</c:v>
                </c:pt>
                <c:pt idx="4408">
                  <c:v>42632</c:v>
                </c:pt>
                <c:pt idx="4409">
                  <c:v>42633</c:v>
                </c:pt>
                <c:pt idx="4410">
                  <c:v>42634</c:v>
                </c:pt>
                <c:pt idx="4411">
                  <c:v>42635</c:v>
                </c:pt>
                <c:pt idx="4412">
                  <c:v>42636</c:v>
                </c:pt>
                <c:pt idx="4413">
                  <c:v>42639</c:v>
                </c:pt>
                <c:pt idx="4414">
                  <c:v>42640</c:v>
                </c:pt>
                <c:pt idx="4415">
                  <c:v>42641</c:v>
                </c:pt>
                <c:pt idx="4416">
                  <c:v>42642</c:v>
                </c:pt>
                <c:pt idx="4417">
                  <c:v>42643</c:v>
                </c:pt>
                <c:pt idx="4418">
                  <c:v>42646</c:v>
                </c:pt>
                <c:pt idx="4419">
                  <c:v>42647</c:v>
                </c:pt>
                <c:pt idx="4420">
                  <c:v>42648</c:v>
                </c:pt>
                <c:pt idx="4421">
                  <c:v>42649</c:v>
                </c:pt>
                <c:pt idx="4422">
                  <c:v>42650</c:v>
                </c:pt>
                <c:pt idx="4423">
                  <c:v>42653</c:v>
                </c:pt>
                <c:pt idx="4424">
                  <c:v>42654</c:v>
                </c:pt>
                <c:pt idx="4425">
                  <c:v>42655</c:v>
                </c:pt>
                <c:pt idx="4426">
                  <c:v>42656</c:v>
                </c:pt>
                <c:pt idx="4427">
                  <c:v>42657</c:v>
                </c:pt>
                <c:pt idx="4428">
                  <c:v>42660</c:v>
                </c:pt>
                <c:pt idx="4429">
                  <c:v>42661</c:v>
                </c:pt>
                <c:pt idx="4430">
                  <c:v>42662</c:v>
                </c:pt>
                <c:pt idx="4431">
                  <c:v>42663</c:v>
                </c:pt>
                <c:pt idx="4432">
                  <c:v>42664</c:v>
                </c:pt>
                <c:pt idx="4433">
                  <c:v>42667</c:v>
                </c:pt>
                <c:pt idx="4434">
                  <c:v>42668</c:v>
                </c:pt>
                <c:pt idx="4435">
                  <c:v>42669</c:v>
                </c:pt>
                <c:pt idx="4436">
                  <c:v>42670</c:v>
                </c:pt>
                <c:pt idx="4437">
                  <c:v>42671</c:v>
                </c:pt>
                <c:pt idx="4438">
                  <c:v>42674</c:v>
                </c:pt>
                <c:pt idx="4439">
                  <c:v>42675</c:v>
                </c:pt>
                <c:pt idx="4440">
                  <c:v>42676</c:v>
                </c:pt>
                <c:pt idx="4441">
                  <c:v>42677</c:v>
                </c:pt>
                <c:pt idx="4442">
                  <c:v>42678</c:v>
                </c:pt>
                <c:pt idx="4443">
                  <c:v>42681</c:v>
                </c:pt>
                <c:pt idx="4444">
                  <c:v>42682</c:v>
                </c:pt>
                <c:pt idx="4445">
                  <c:v>42683</c:v>
                </c:pt>
                <c:pt idx="4446">
                  <c:v>42684</c:v>
                </c:pt>
                <c:pt idx="4447">
                  <c:v>42685</c:v>
                </c:pt>
                <c:pt idx="4448">
                  <c:v>42688</c:v>
                </c:pt>
                <c:pt idx="4449">
                  <c:v>42689</c:v>
                </c:pt>
                <c:pt idx="4450">
                  <c:v>42690</c:v>
                </c:pt>
                <c:pt idx="4451">
                  <c:v>42691</c:v>
                </c:pt>
                <c:pt idx="4452">
                  <c:v>42692</c:v>
                </c:pt>
                <c:pt idx="4453">
                  <c:v>42695</c:v>
                </c:pt>
                <c:pt idx="4454">
                  <c:v>42696</c:v>
                </c:pt>
                <c:pt idx="4455">
                  <c:v>42697</c:v>
                </c:pt>
                <c:pt idx="4456">
                  <c:v>42698</c:v>
                </c:pt>
                <c:pt idx="4457">
                  <c:v>42699</c:v>
                </c:pt>
                <c:pt idx="4458">
                  <c:v>42702</c:v>
                </c:pt>
                <c:pt idx="4459">
                  <c:v>42703</c:v>
                </c:pt>
                <c:pt idx="4460">
                  <c:v>42704</c:v>
                </c:pt>
                <c:pt idx="4461">
                  <c:v>42705</c:v>
                </c:pt>
                <c:pt idx="4462">
                  <c:v>42706</c:v>
                </c:pt>
                <c:pt idx="4463">
                  <c:v>42709</c:v>
                </c:pt>
                <c:pt idx="4464">
                  <c:v>42710</c:v>
                </c:pt>
                <c:pt idx="4465">
                  <c:v>42711</c:v>
                </c:pt>
                <c:pt idx="4466">
                  <c:v>42712</c:v>
                </c:pt>
                <c:pt idx="4467">
                  <c:v>42713</c:v>
                </c:pt>
                <c:pt idx="4468">
                  <c:v>42716</c:v>
                </c:pt>
                <c:pt idx="4469">
                  <c:v>42717</c:v>
                </c:pt>
                <c:pt idx="4470">
                  <c:v>42718</c:v>
                </c:pt>
                <c:pt idx="4471">
                  <c:v>42719</c:v>
                </c:pt>
                <c:pt idx="4472">
                  <c:v>42720</c:v>
                </c:pt>
                <c:pt idx="4473">
                  <c:v>42723</c:v>
                </c:pt>
                <c:pt idx="4474">
                  <c:v>42724</c:v>
                </c:pt>
                <c:pt idx="4475">
                  <c:v>42725</c:v>
                </c:pt>
                <c:pt idx="4476">
                  <c:v>42726</c:v>
                </c:pt>
                <c:pt idx="4477">
                  <c:v>42727</c:v>
                </c:pt>
                <c:pt idx="4478">
                  <c:v>42730</c:v>
                </c:pt>
                <c:pt idx="4479">
                  <c:v>42731</c:v>
                </c:pt>
                <c:pt idx="4480">
                  <c:v>42732</c:v>
                </c:pt>
                <c:pt idx="4481">
                  <c:v>42733</c:v>
                </c:pt>
                <c:pt idx="4482">
                  <c:v>42734</c:v>
                </c:pt>
                <c:pt idx="4483">
                  <c:v>42735</c:v>
                </c:pt>
                <c:pt idx="4484">
                  <c:v>42737</c:v>
                </c:pt>
                <c:pt idx="4485">
                  <c:v>42738</c:v>
                </c:pt>
                <c:pt idx="4486">
                  <c:v>42739</c:v>
                </c:pt>
                <c:pt idx="4487">
                  <c:v>42740</c:v>
                </c:pt>
                <c:pt idx="4488">
                  <c:v>42741</c:v>
                </c:pt>
                <c:pt idx="4489">
                  <c:v>42744</c:v>
                </c:pt>
                <c:pt idx="4490">
                  <c:v>42745</c:v>
                </c:pt>
                <c:pt idx="4491">
                  <c:v>42746</c:v>
                </c:pt>
                <c:pt idx="4492">
                  <c:v>42747</c:v>
                </c:pt>
                <c:pt idx="4493">
                  <c:v>42748</c:v>
                </c:pt>
                <c:pt idx="4494">
                  <c:v>42751</c:v>
                </c:pt>
                <c:pt idx="4495">
                  <c:v>42752</c:v>
                </c:pt>
                <c:pt idx="4496">
                  <c:v>42753</c:v>
                </c:pt>
                <c:pt idx="4497">
                  <c:v>42754</c:v>
                </c:pt>
                <c:pt idx="4498">
                  <c:v>42755</c:v>
                </c:pt>
                <c:pt idx="4499">
                  <c:v>42758</c:v>
                </c:pt>
                <c:pt idx="4500">
                  <c:v>42759</c:v>
                </c:pt>
                <c:pt idx="4501">
                  <c:v>42760</c:v>
                </c:pt>
                <c:pt idx="4502">
                  <c:v>42761</c:v>
                </c:pt>
                <c:pt idx="4503">
                  <c:v>42762</c:v>
                </c:pt>
                <c:pt idx="4504">
                  <c:v>42765</c:v>
                </c:pt>
                <c:pt idx="4505">
                  <c:v>42766</c:v>
                </c:pt>
                <c:pt idx="4506">
                  <c:v>42767</c:v>
                </c:pt>
                <c:pt idx="4507">
                  <c:v>42768</c:v>
                </c:pt>
                <c:pt idx="4508">
                  <c:v>42769</c:v>
                </c:pt>
                <c:pt idx="4509">
                  <c:v>42772</c:v>
                </c:pt>
                <c:pt idx="4510">
                  <c:v>42773</c:v>
                </c:pt>
                <c:pt idx="4511">
                  <c:v>42774</c:v>
                </c:pt>
                <c:pt idx="4512">
                  <c:v>42775</c:v>
                </c:pt>
                <c:pt idx="4513">
                  <c:v>42776</c:v>
                </c:pt>
                <c:pt idx="4514">
                  <c:v>42779</c:v>
                </c:pt>
                <c:pt idx="4515">
                  <c:v>42780</c:v>
                </c:pt>
                <c:pt idx="4516">
                  <c:v>42781</c:v>
                </c:pt>
                <c:pt idx="4517">
                  <c:v>42782</c:v>
                </c:pt>
                <c:pt idx="4518">
                  <c:v>42783</c:v>
                </c:pt>
                <c:pt idx="4519">
                  <c:v>42786</c:v>
                </c:pt>
                <c:pt idx="4520">
                  <c:v>42787</c:v>
                </c:pt>
                <c:pt idx="4521">
                  <c:v>42788</c:v>
                </c:pt>
                <c:pt idx="4522">
                  <c:v>42789</c:v>
                </c:pt>
                <c:pt idx="4523">
                  <c:v>42790</c:v>
                </c:pt>
                <c:pt idx="4524">
                  <c:v>42793</c:v>
                </c:pt>
                <c:pt idx="4525">
                  <c:v>42794</c:v>
                </c:pt>
                <c:pt idx="4526">
                  <c:v>42795</c:v>
                </c:pt>
                <c:pt idx="4527">
                  <c:v>42796</c:v>
                </c:pt>
                <c:pt idx="4528">
                  <c:v>42797</c:v>
                </c:pt>
                <c:pt idx="4529">
                  <c:v>42800</c:v>
                </c:pt>
                <c:pt idx="4530">
                  <c:v>42801</c:v>
                </c:pt>
                <c:pt idx="4531">
                  <c:v>42802</c:v>
                </c:pt>
                <c:pt idx="4532">
                  <c:v>42803</c:v>
                </c:pt>
                <c:pt idx="4533">
                  <c:v>42804</c:v>
                </c:pt>
                <c:pt idx="4534">
                  <c:v>42807</c:v>
                </c:pt>
                <c:pt idx="4535">
                  <c:v>42808</c:v>
                </c:pt>
                <c:pt idx="4536">
                  <c:v>42809</c:v>
                </c:pt>
                <c:pt idx="4537">
                  <c:v>42810</c:v>
                </c:pt>
                <c:pt idx="4538">
                  <c:v>42811</c:v>
                </c:pt>
                <c:pt idx="4539">
                  <c:v>42814</c:v>
                </c:pt>
                <c:pt idx="4540">
                  <c:v>42815</c:v>
                </c:pt>
                <c:pt idx="4541">
                  <c:v>42816</c:v>
                </c:pt>
                <c:pt idx="4542">
                  <c:v>42817</c:v>
                </c:pt>
                <c:pt idx="4543">
                  <c:v>42818</c:v>
                </c:pt>
                <c:pt idx="4544">
                  <c:v>42821</c:v>
                </c:pt>
                <c:pt idx="4545">
                  <c:v>42822</c:v>
                </c:pt>
                <c:pt idx="4546">
                  <c:v>42823</c:v>
                </c:pt>
                <c:pt idx="4547">
                  <c:v>42824</c:v>
                </c:pt>
                <c:pt idx="4548">
                  <c:v>42825</c:v>
                </c:pt>
                <c:pt idx="4549">
                  <c:v>42828</c:v>
                </c:pt>
                <c:pt idx="4550">
                  <c:v>42829</c:v>
                </c:pt>
                <c:pt idx="4551">
                  <c:v>42830</c:v>
                </c:pt>
                <c:pt idx="4552">
                  <c:v>42831</c:v>
                </c:pt>
                <c:pt idx="4553">
                  <c:v>42832</c:v>
                </c:pt>
                <c:pt idx="4554">
                  <c:v>42835</c:v>
                </c:pt>
                <c:pt idx="4555">
                  <c:v>42836</c:v>
                </c:pt>
                <c:pt idx="4556">
                  <c:v>42837</c:v>
                </c:pt>
                <c:pt idx="4557">
                  <c:v>42838</c:v>
                </c:pt>
                <c:pt idx="4558">
                  <c:v>42839</c:v>
                </c:pt>
                <c:pt idx="4559">
                  <c:v>42842</c:v>
                </c:pt>
                <c:pt idx="4560">
                  <c:v>42843</c:v>
                </c:pt>
                <c:pt idx="4561">
                  <c:v>42844</c:v>
                </c:pt>
                <c:pt idx="4562">
                  <c:v>42845</c:v>
                </c:pt>
                <c:pt idx="4563">
                  <c:v>42846</c:v>
                </c:pt>
                <c:pt idx="4564">
                  <c:v>42849</c:v>
                </c:pt>
                <c:pt idx="4565">
                  <c:v>42850</c:v>
                </c:pt>
                <c:pt idx="4566">
                  <c:v>42851</c:v>
                </c:pt>
                <c:pt idx="4567">
                  <c:v>42852</c:v>
                </c:pt>
                <c:pt idx="4568">
                  <c:v>42853</c:v>
                </c:pt>
                <c:pt idx="4569">
                  <c:v>42855</c:v>
                </c:pt>
                <c:pt idx="4570">
                  <c:v>42856</c:v>
                </c:pt>
                <c:pt idx="4571">
                  <c:v>42857</c:v>
                </c:pt>
                <c:pt idx="4572">
                  <c:v>42858</c:v>
                </c:pt>
                <c:pt idx="4573">
                  <c:v>42859</c:v>
                </c:pt>
                <c:pt idx="4574">
                  <c:v>42860</c:v>
                </c:pt>
                <c:pt idx="4575">
                  <c:v>42863</c:v>
                </c:pt>
                <c:pt idx="4576">
                  <c:v>42864</c:v>
                </c:pt>
                <c:pt idx="4577">
                  <c:v>42865</c:v>
                </c:pt>
                <c:pt idx="4578">
                  <c:v>42866</c:v>
                </c:pt>
                <c:pt idx="4579">
                  <c:v>42867</c:v>
                </c:pt>
                <c:pt idx="4580">
                  <c:v>42870</c:v>
                </c:pt>
                <c:pt idx="4581">
                  <c:v>42871</c:v>
                </c:pt>
                <c:pt idx="4582">
                  <c:v>42872</c:v>
                </c:pt>
                <c:pt idx="4583">
                  <c:v>42873</c:v>
                </c:pt>
                <c:pt idx="4584">
                  <c:v>42874</c:v>
                </c:pt>
                <c:pt idx="4585">
                  <c:v>42877</c:v>
                </c:pt>
                <c:pt idx="4586">
                  <c:v>42878</c:v>
                </c:pt>
                <c:pt idx="4587">
                  <c:v>42879</c:v>
                </c:pt>
                <c:pt idx="4588">
                  <c:v>42880</c:v>
                </c:pt>
                <c:pt idx="4589">
                  <c:v>42881</c:v>
                </c:pt>
                <c:pt idx="4590">
                  <c:v>42884</c:v>
                </c:pt>
                <c:pt idx="4591">
                  <c:v>42885</c:v>
                </c:pt>
                <c:pt idx="4592">
                  <c:v>42886</c:v>
                </c:pt>
                <c:pt idx="4593">
                  <c:v>42887</c:v>
                </c:pt>
                <c:pt idx="4594">
                  <c:v>42888</c:v>
                </c:pt>
                <c:pt idx="4595">
                  <c:v>42891</c:v>
                </c:pt>
                <c:pt idx="4596">
                  <c:v>42892</c:v>
                </c:pt>
                <c:pt idx="4597">
                  <c:v>42893</c:v>
                </c:pt>
                <c:pt idx="4598">
                  <c:v>42894</c:v>
                </c:pt>
                <c:pt idx="4599">
                  <c:v>42895</c:v>
                </c:pt>
                <c:pt idx="4600">
                  <c:v>42898</c:v>
                </c:pt>
                <c:pt idx="4601">
                  <c:v>42899</c:v>
                </c:pt>
                <c:pt idx="4602">
                  <c:v>42900</c:v>
                </c:pt>
                <c:pt idx="4603">
                  <c:v>42901</c:v>
                </c:pt>
                <c:pt idx="4604">
                  <c:v>42902</c:v>
                </c:pt>
                <c:pt idx="4605">
                  <c:v>42905</c:v>
                </c:pt>
                <c:pt idx="4606">
                  <c:v>42906</c:v>
                </c:pt>
                <c:pt idx="4607">
                  <c:v>42907</c:v>
                </c:pt>
                <c:pt idx="4608">
                  <c:v>42908</c:v>
                </c:pt>
                <c:pt idx="4609">
                  <c:v>42909</c:v>
                </c:pt>
                <c:pt idx="4610">
                  <c:v>42912</c:v>
                </c:pt>
                <c:pt idx="4611">
                  <c:v>42913</c:v>
                </c:pt>
                <c:pt idx="4612">
                  <c:v>42914</c:v>
                </c:pt>
                <c:pt idx="4613">
                  <c:v>42915</c:v>
                </c:pt>
                <c:pt idx="4614">
                  <c:v>42916</c:v>
                </c:pt>
                <c:pt idx="4615">
                  <c:v>42919</c:v>
                </c:pt>
                <c:pt idx="4616">
                  <c:v>42920</c:v>
                </c:pt>
                <c:pt idx="4617">
                  <c:v>42921</c:v>
                </c:pt>
                <c:pt idx="4618">
                  <c:v>42922</c:v>
                </c:pt>
                <c:pt idx="4619">
                  <c:v>42923</c:v>
                </c:pt>
                <c:pt idx="4620">
                  <c:v>42926</c:v>
                </c:pt>
                <c:pt idx="4621">
                  <c:v>42927</c:v>
                </c:pt>
                <c:pt idx="4622">
                  <c:v>42928</c:v>
                </c:pt>
                <c:pt idx="4623">
                  <c:v>42929</c:v>
                </c:pt>
                <c:pt idx="4624">
                  <c:v>42930</c:v>
                </c:pt>
                <c:pt idx="4625">
                  <c:v>42933</c:v>
                </c:pt>
                <c:pt idx="4626">
                  <c:v>42934</c:v>
                </c:pt>
                <c:pt idx="4627">
                  <c:v>42935</c:v>
                </c:pt>
                <c:pt idx="4628">
                  <c:v>42936</c:v>
                </c:pt>
                <c:pt idx="4629">
                  <c:v>42937</c:v>
                </c:pt>
                <c:pt idx="4630">
                  <c:v>42940</c:v>
                </c:pt>
                <c:pt idx="4631">
                  <c:v>42941</c:v>
                </c:pt>
                <c:pt idx="4632">
                  <c:v>42942</c:v>
                </c:pt>
                <c:pt idx="4633">
                  <c:v>42943</c:v>
                </c:pt>
                <c:pt idx="4634">
                  <c:v>42944</c:v>
                </c:pt>
                <c:pt idx="4635">
                  <c:v>42947</c:v>
                </c:pt>
                <c:pt idx="4636">
                  <c:v>42948</c:v>
                </c:pt>
                <c:pt idx="4637">
                  <c:v>42949</c:v>
                </c:pt>
                <c:pt idx="4638">
                  <c:v>42950</c:v>
                </c:pt>
                <c:pt idx="4639">
                  <c:v>42951</c:v>
                </c:pt>
                <c:pt idx="4640">
                  <c:v>42954</c:v>
                </c:pt>
                <c:pt idx="4641">
                  <c:v>42955</c:v>
                </c:pt>
                <c:pt idx="4642">
                  <c:v>42956</c:v>
                </c:pt>
                <c:pt idx="4643">
                  <c:v>42957</c:v>
                </c:pt>
                <c:pt idx="4644">
                  <c:v>42958</c:v>
                </c:pt>
                <c:pt idx="4645">
                  <c:v>42961</c:v>
                </c:pt>
                <c:pt idx="4646">
                  <c:v>42962</c:v>
                </c:pt>
                <c:pt idx="4647">
                  <c:v>42963</c:v>
                </c:pt>
                <c:pt idx="4648">
                  <c:v>42964</c:v>
                </c:pt>
                <c:pt idx="4649">
                  <c:v>42965</c:v>
                </c:pt>
                <c:pt idx="4650">
                  <c:v>42968</c:v>
                </c:pt>
                <c:pt idx="4651">
                  <c:v>42969</c:v>
                </c:pt>
                <c:pt idx="4652">
                  <c:v>42970</c:v>
                </c:pt>
                <c:pt idx="4653">
                  <c:v>42971</c:v>
                </c:pt>
                <c:pt idx="4654">
                  <c:v>42972</c:v>
                </c:pt>
                <c:pt idx="4655">
                  <c:v>42975</c:v>
                </c:pt>
                <c:pt idx="4656">
                  <c:v>42976</c:v>
                </c:pt>
                <c:pt idx="4657">
                  <c:v>42977</c:v>
                </c:pt>
                <c:pt idx="4658">
                  <c:v>42978</c:v>
                </c:pt>
                <c:pt idx="4659">
                  <c:v>42979</c:v>
                </c:pt>
                <c:pt idx="4660">
                  <c:v>42982</c:v>
                </c:pt>
                <c:pt idx="4661">
                  <c:v>42983</c:v>
                </c:pt>
                <c:pt idx="4662">
                  <c:v>42984</c:v>
                </c:pt>
                <c:pt idx="4663">
                  <c:v>42985</c:v>
                </c:pt>
                <c:pt idx="4664">
                  <c:v>42986</c:v>
                </c:pt>
                <c:pt idx="4665">
                  <c:v>42989</c:v>
                </c:pt>
                <c:pt idx="4666">
                  <c:v>42990</c:v>
                </c:pt>
                <c:pt idx="4667">
                  <c:v>42991</c:v>
                </c:pt>
                <c:pt idx="4668">
                  <c:v>42992</c:v>
                </c:pt>
                <c:pt idx="4669">
                  <c:v>42993</c:v>
                </c:pt>
                <c:pt idx="4670">
                  <c:v>42996</c:v>
                </c:pt>
                <c:pt idx="4671">
                  <c:v>42997</c:v>
                </c:pt>
                <c:pt idx="4672">
                  <c:v>42998</c:v>
                </c:pt>
                <c:pt idx="4673">
                  <c:v>42999</c:v>
                </c:pt>
                <c:pt idx="4674">
                  <c:v>43000</c:v>
                </c:pt>
                <c:pt idx="4675">
                  <c:v>43003</c:v>
                </c:pt>
                <c:pt idx="4676">
                  <c:v>43004</c:v>
                </c:pt>
                <c:pt idx="4677">
                  <c:v>43005</c:v>
                </c:pt>
                <c:pt idx="4678">
                  <c:v>43006</c:v>
                </c:pt>
                <c:pt idx="4679">
                  <c:v>43007</c:v>
                </c:pt>
                <c:pt idx="4680">
                  <c:v>43008</c:v>
                </c:pt>
                <c:pt idx="4681">
                  <c:v>43010</c:v>
                </c:pt>
                <c:pt idx="4682">
                  <c:v>43011</c:v>
                </c:pt>
                <c:pt idx="4683">
                  <c:v>43012</c:v>
                </c:pt>
                <c:pt idx="4684">
                  <c:v>43013</c:v>
                </c:pt>
                <c:pt idx="4685">
                  <c:v>43014</c:v>
                </c:pt>
                <c:pt idx="4686">
                  <c:v>43017</c:v>
                </c:pt>
                <c:pt idx="4687">
                  <c:v>43018</c:v>
                </c:pt>
                <c:pt idx="4688">
                  <c:v>43019</c:v>
                </c:pt>
                <c:pt idx="4689">
                  <c:v>43020</c:v>
                </c:pt>
                <c:pt idx="4690">
                  <c:v>43021</c:v>
                </c:pt>
                <c:pt idx="4691">
                  <c:v>43024</c:v>
                </c:pt>
                <c:pt idx="4692">
                  <c:v>43025</c:v>
                </c:pt>
                <c:pt idx="4693">
                  <c:v>43026</c:v>
                </c:pt>
                <c:pt idx="4694">
                  <c:v>43027</c:v>
                </c:pt>
                <c:pt idx="4695">
                  <c:v>43028</c:v>
                </c:pt>
                <c:pt idx="4696">
                  <c:v>43031</c:v>
                </c:pt>
                <c:pt idx="4697">
                  <c:v>43032</c:v>
                </c:pt>
                <c:pt idx="4698">
                  <c:v>43033</c:v>
                </c:pt>
                <c:pt idx="4699">
                  <c:v>43034</c:v>
                </c:pt>
                <c:pt idx="4700">
                  <c:v>43035</c:v>
                </c:pt>
                <c:pt idx="4701">
                  <c:v>43038</c:v>
                </c:pt>
                <c:pt idx="4702">
                  <c:v>43039</c:v>
                </c:pt>
                <c:pt idx="4703">
                  <c:v>43040</c:v>
                </c:pt>
                <c:pt idx="4704">
                  <c:v>43041</c:v>
                </c:pt>
                <c:pt idx="4705">
                  <c:v>43042</c:v>
                </c:pt>
                <c:pt idx="4706">
                  <c:v>43045</c:v>
                </c:pt>
                <c:pt idx="4707">
                  <c:v>43046</c:v>
                </c:pt>
                <c:pt idx="4708">
                  <c:v>43047</c:v>
                </c:pt>
                <c:pt idx="4709">
                  <c:v>43048</c:v>
                </c:pt>
                <c:pt idx="4710">
                  <c:v>43049</c:v>
                </c:pt>
                <c:pt idx="4711">
                  <c:v>43052</c:v>
                </c:pt>
                <c:pt idx="4712">
                  <c:v>43053</c:v>
                </c:pt>
                <c:pt idx="4713">
                  <c:v>43054</c:v>
                </c:pt>
                <c:pt idx="4714">
                  <c:v>43055</c:v>
                </c:pt>
                <c:pt idx="4715">
                  <c:v>43056</c:v>
                </c:pt>
                <c:pt idx="4716">
                  <c:v>43059</c:v>
                </c:pt>
                <c:pt idx="4717">
                  <c:v>43060</c:v>
                </c:pt>
                <c:pt idx="4718">
                  <c:v>43061</c:v>
                </c:pt>
                <c:pt idx="4719">
                  <c:v>43062</c:v>
                </c:pt>
                <c:pt idx="4720">
                  <c:v>43063</c:v>
                </c:pt>
                <c:pt idx="4721">
                  <c:v>43066</c:v>
                </c:pt>
                <c:pt idx="4722">
                  <c:v>43067</c:v>
                </c:pt>
                <c:pt idx="4723">
                  <c:v>43068</c:v>
                </c:pt>
                <c:pt idx="4724">
                  <c:v>43069</c:v>
                </c:pt>
                <c:pt idx="4725">
                  <c:v>43070</c:v>
                </c:pt>
                <c:pt idx="4726">
                  <c:v>43073</c:v>
                </c:pt>
                <c:pt idx="4727">
                  <c:v>43074</c:v>
                </c:pt>
                <c:pt idx="4728">
                  <c:v>43075</c:v>
                </c:pt>
                <c:pt idx="4729">
                  <c:v>43076</c:v>
                </c:pt>
                <c:pt idx="4730">
                  <c:v>43077</c:v>
                </c:pt>
                <c:pt idx="4731">
                  <c:v>43080</c:v>
                </c:pt>
                <c:pt idx="4732">
                  <c:v>43081</c:v>
                </c:pt>
                <c:pt idx="4733">
                  <c:v>43082</c:v>
                </c:pt>
                <c:pt idx="4734">
                  <c:v>43083</c:v>
                </c:pt>
                <c:pt idx="4735">
                  <c:v>43084</c:v>
                </c:pt>
                <c:pt idx="4736">
                  <c:v>43087</c:v>
                </c:pt>
                <c:pt idx="4737">
                  <c:v>43088</c:v>
                </c:pt>
                <c:pt idx="4738">
                  <c:v>43089</c:v>
                </c:pt>
                <c:pt idx="4739">
                  <c:v>43090</c:v>
                </c:pt>
                <c:pt idx="4740">
                  <c:v>43091</c:v>
                </c:pt>
                <c:pt idx="4741">
                  <c:v>43094</c:v>
                </c:pt>
                <c:pt idx="4742">
                  <c:v>43095</c:v>
                </c:pt>
                <c:pt idx="4743">
                  <c:v>43096</c:v>
                </c:pt>
                <c:pt idx="4744">
                  <c:v>43097</c:v>
                </c:pt>
                <c:pt idx="4745">
                  <c:v>43098</c:v>
                </c:pt>
                <c:pt idx="4746">
                  <c:v>43100</c:v>
                </c:pt>
                <c:pt idx="4747">
                  <c:v>43101</c:v>
                </c:pt>
                <c:pt idx="4748">
                  <c:v>43102</c:v>
                </c:pt>
                <c:pt idx="4749">
                  <c:v>43103</c:v>
                </c:pt>
                <c:pt idx="4750">
                  <c:v>43104</c:v>
                </c:pt>
                <c:pt idx="4751">
                  <c:v>43105</c:v>
                </c:pt>
                <c:pt idx="4752">
                  <c:v>43108</c:v>
                </c:pt>
                <c:pt idx="4753">
                  <c:v>43109</c:v>
                </c:pt>
                <c:pt idx="4754">
                  <c:v>43110</c:v>
                </c:pt>
                <c:pt idx="4755">
                  <c:v>43111</c:v>
                </c:pt>
                <c:pt idx="4756">
                  <c:v>43112</c:v>
                </c:pt>
                <c:pt idx="4757">
                  <c:v>43115</c:v>
                </c:pt>
                <c:pt idx="4758">
                  <c:v>43116</c:v>
                </c:pt>
                <c:pt idx="4759">
                  <c:v>43117</c:v>
                </c:pt>
                <c:pt idx="4760">
                  <c:v>43118</c:v>
                </c:pt>
                <c:pt idx="4761">
                  <c:v>43119</c:v>
                </c:pt>
                <c:pt idx="4762">
                  <c:v>43122</c:v>
                </c:pt>
                <c:pt idx="4763">
                  <c:v>43123</c:v>
                </c:pt>
                <c:pt idx="4764">
                  <c:v>43124</c:v>
                </c:pt>
                <c:pt idx="4765">
                  <c:v>43125</c:v>
                </c:pt>
                <c:pt idx="4766">
                  <c:v>43126</c:v>
                </c:pt>
                <c:pt idx="4767">
                  <c:v>43129</c:v>
                </c:pt>
                <c:pt idx="4768">
                  <c:v>43130</c:v>
                </c:pt>
                <c:pt idx="4769">
                  <c:v>43131</c:v>
                </c:pt>
                <c:pt idx="4770">
                  <c:v>43132</c:v>
                </c:pt>
                <c:pt idx="4771">
                  <c:v>43133</c:v>
                </c:pt>
                <c:pt idx="4772">
                  <c:v>43136</c:v>
                </c:pt>
                <c:pt idx="4773">
                  <c:v>43137</c:v>
                </c:pt>
                <c:pt idx="4774">
                  <c:v>43138</c:v>
                </c:pt>
                <c:pt idx="4775">
                  <c:v>43139</c:v>
                </c:pt>
                <c:pt idx="4776">
                  <c:v>43140</c:v>
                </c:pt>
                <c:pt idx="4777">
                  <c:v>43143</c:v>
                </c:pt>
                <c:pt idx="4778">
                  <c:v>43144</c:v>
                </c:pt>
                <c:pt idx="4779">
                  <c:v>43145</c:v>
                </c:pt>
                <c:pt idx="4780">
                  <c:v>43146</c:v>
                </c:pt>
                <c:pt idx="4781">
                  <c:v>43147</c:v>
                </c:pt>
                <c:pt idx="4782">
                  <c:v>43150</c:v>
                </c:pt>
                <c:pt idx="4783">
                  <c:v>43151</c:v>
                </c:pt>
                <c:pt idx="4784">
                  <c:v>43152</c:v>
                </c:pt>
                <c:pt idx="4785">
                  <c:v>43153</c:v>
                </c:pt>
                <c:pt idx="4786">
                  <c:v>43154</c:v>
                </c:pt>
                <c:pt idx="4787">
                  <c:v>43157</c:v>
                </c:pt>
                <c:pt idx="4788">
                  <c:v>43158</c:v>
                </c:pt>
                <c:pt idx="4789">
                  <c:v>43159</c:v>
                </c:pt>
                <c:pt idx="4790">
                  <c:v>43160</c:v>
                </c:pt>
                <c:pt idx="4791">
                  <c:v>43161</c:v>
                </c:pt>
                <c:pt idx="4792">
                  <c:v>43164</c:v>
                </c:pt>
                <c:pt idx="4793">
                  <c:v>43165</c:v>
                </c:pt>
                <c:pt idx="4794">
                  <c:v>43166</c:v>
                </c:pt>
                <c:pt idx="4795">
                  <c:v>43167</c:v>
                </c:pt>
                <c:pt idx="4796">
                  <c:v>43168</c:v>
                </c:pt>
                <c:pt idx="4797">
                  <c:v>43171</c:v>
                </c:pt>
                <c:pt idx="4798">
                  <c:v>43172</c:v>
                </c:pt>
                <c:pt idx="4799">
                  <c:v>43173</c:v>
                </c:pt>
                <c:pt idx="4800">
                  <c:v>43174</c:v>
                </c:pt>
                <c:pt idx="4801">
                  <c:v>43175</c:v>
                </c:pt>
                <c:pt idx="4802">
                  <c:v>43178</c:v>
                </c:pt>
                <c:pt idx="4803">
                  <c:v>43179</c:v>
                </c:pt>
                <c:pt idx="4804">
                  <c:v>43180</c:v>
                </c:pt>
                <c:pt idx="4805">
                  <c:v>43181</c:v>
                </c:pt>
                <c:pt idx="4806">
                  <c:v>43182</c:v>
                </c:pt>
                <c:pt idx="4807">
                  <c:v>43185</c:v>
                </c:pt>
                <c:pt idx="4808">
                  <c:v>43186</c:v>
                </c:pt>
                <c:pt idx="4809">
                  <c:v>43187</c:v>
                </c:pt>
                <c:pt idx="4810">
                  <c:v>43188</c:v>
                </c:pt>
                <c:pt idx="4811">
                  <c:v>43189</c:v>
                </c:pt>
                <c:pt idx="4812">
                  <c:v>43190</c:v>
                </c:pt>
                <c:pt idx="4813">
                  <c:v>43192</c:v>
                </c:pt>
                <c:pt idx="4814">
                  <c:v>43193</c:v>
                </c:pt>
                <c:pt idx="4815">
                  <c:v>43194</c:v>
                </c:pt>
                <c:pt idx="4816">
                  <c:v>43195</c:v>
                </c:pt>
                <c:pt idx="4817">
                  <c:v>43196</c:v>
                </c:pt>
                <c:pt idx="4818">
                  <c:v>43199</c:v>
                </c:pt>
                <c:pt idx="4819">
                  <c:v>43200</c:v>
                </c:pt>
                <c:pt idx="4820">
                  <c:v>43201</c:v>
                </c:pt>
                <c:pt idx="4821">
                  <c:v>43202</c:v>
                </c:pt>
                <c:pt idx="4822">
                  <c:v>43203</c:v>
                </c:pt>
                <c:pt idx="4823">
                  <c:v>43206</c:v>
                </c:pt>
                <c:pt idx="4824">
                  <c:v>43207</c:v>
                </c:pt>
                <c:pt idx="4825">
                  <c:v>43208</c:v>
                </c:pt>
                <c:pt idx="4826">
                  <c:v>43209</c:v>
                </c:pt>
                <c:pt idx="4827">
                  <c:v>43210</c:v>
                </c:pt>
                <c:pt idx="4828">
                  <c:v>43213</c:v>
                </c:pt>
                <c:pt idx="4829">
                  <c:v>43214</c:v>
                </c:pt>
                <c:pt idx="4830">
                  <c:v>43215</c:v>
                </c:pt>
                <c:pt idx="4831">
                  <c:v>43216</c:v>
                </c:pt>
                <c:pt idx="4832">
                  <c:v>43217</c:v>
                </c:pt>
                <c:pt idx="4833">
                  <c:v>43220</c:v>
                </c:pt>
                <c:pt idx="4834">
                  <c:v>43221</c:v>
                </c:pt>
                <c:pt idx="4835">
                  <c:v>43222</c:v>
                </c:pt>
                <c:pt idx="4836">
                  <c:v>43223</c:v>
                </c:pt>
                <c:pt idx="4837">
                  <c:v>43224</c:v>
                </c:pt>
                <c:pt idx="4838">
                  <c:v>43227</c:v>
                </c:pt>
                <c:pt idx="4839">
                  <c:v>43228</c:v>
                </c:pt>
                <c:pt idx="4840">
                  <c:v>43229</c:v>
                </c:pt>
                <c:pt idx="4841">
                  <c:v>43230</c:v>
                </c:pt>
                <c:pt idx="4842">
                  <c:v>43231</c:v>
                </c:pt>
                <c:pt idx="4843">
                  <c:v>43234</c:v>
                </c:pt>
                <c:pt idx="4844">
                  <c:v>43235</c:v>
                </c:pt>
                <c:pt idx="4845">
                  <c:v>43236</c:v>
                </c:pt>
                <c:pt idx="4846">
                  <c:v>43237</c:v>
                </c:pt>
                <c:pt idx="4847">
                  <c:v>43238</c:v>
                </c:pt>
                <c:pt idx="4848">
                  <c:v>43241</c:v>
                </c:pt>
                <c:pt idx="4849">
                  <c:v>43242</c:v>
                </c:pt>
                <c:pt idx="4850">
                  <c:v>43243</c:v>
                </c:pt>
                <c:pt idx="4851">
                  <c:v>43244</c:v>
                </c:pt>
                <c:pt idx="4852">
                  <c:v>43245</c:v>
                </c:pt>
                <c:pt idx="4853">
                  <c:v>43248</c:v>
                </c:pt>
                <c:pt idx="4854">
                  <c:v>43249</c:v>
                </c:pt>
                <c:pt idx="4855">
                  <c:v>43250</c:v>
                </c:pt>
                <c:pt idx="4856">
                  <c:v>43251</c:v>
                </c:pt>
                <c:pt idx="4857">
                  <c:v>43252</c:v>
                </c:pt>
                <c:pt idx="4858">
                  <c:v>43255</c:v>
                </c:pt>
                <c:pt idx="4859">
                  <c:v>43256</c:v>
                </c:pt>
                <c:pt idx="4860">
                  <c:v>43257</c:v>
                </c:pt>
                <c:pt idx="4861">
                  <c:v>43258</c:v>
                </c:pt>
                <c:pt idx="4862">
                  <c:v>43259</c:v>
                </c:pt>
                <c:pt idx="4863">
                  <c:v>43262</c:v>
                </c:pt>
                <c:pt idx="4864">
                  <c:v>43263</c:v>
                </c:pt>
                <c:pt idx="4865">
                  <c:v>43264</c:v>
                </c:pt>
                <c:pt idx="4866">
                  <c:v>43265</c:v>
                </c:pt>
                <c:pt idx="4867">
                  <c:v>43266</c:v>
                </c:pt>
                <c:pt idx="4868">
                  <c:v>43269</c:v>
                </c:pt>
                <c:pt idx="4869">
                  <c:v>43270</c:v>
                </c:pt>
                <c:pt idx="4870">
                  <c:v>43271</c:v>
                </c:pt>
                <c:pt idx="4871">
                  <c:v>43272</c:v>
                </c:pt>
                <c:pt idx="4872">
                  <c:v>43273</c:v>
                </c:pt>
                <c:pt idx="4873">
                  <c:v>43276</c:v>
                </c:pt>
                <c:pt idx="4874">
                  <c:v>43277</c:v>
                </c:pt>
                <c:pt idx="4875">
                  <c:v>43278</c:v>
                </c:pt>
                <c:pt idx="4876">
                  <c:v>43279</c:v>
                </c:pt>
                <c:pt idx="4877">
                  <c:v>43280</c:v>
                </c:pt>
                <c:pt idx="4878">
                  <c:v>43281</c:v>
                </c:pt>
                <c:pt idx="4879">
                  <c:v>43283</c:v>
                </c:pt>
                <c:pt idx="4880">
                  <c:v>43284</c:v>
                </c:pt>
                <c:pt idx="4881">
                  <c:v>43285</c:v>
                </c:pt>
                <c:pt idx="4882">
                  <c:v>43286</c:v>
                </c:pt>
                <c:pt idx="4883">
                  <c:v>43287</c:v>
                </c:pt>
                <c:pt idx="4884">
                  <c:v>43290</c:v>
                </c:pt>
                <c:pt idx="4885">
                  <c:v>43291</c:v>
                </c:pt>
                <c:pt idx="4886">
                  <c:v>43292</c:v>
                </c:pt>
                <c:pt idx="4887">
                  <c:v>43293</c:v>
                </c:pt>
                <c:pt idx="4888">
                  <c:v>43294</c:v>
                </c:pt>
                <c:pt idx="4889">
                  <c:v>43297</c:v>
                </c:pt>
                <c:pt idx="4890">
                  <c:v>43298</c:v>
                </c:pt>
                <c:pt idx="4891">
                  <c:v>43299</c:v>
                </c:pt>
                <c:pt idx="4892">
                  <c:v>43300</c:v>
                </c:pt>
                <c:pt idx="4893">
                  <c:v>43301</c:v>
                </c:pt>
                <c:pt idx="4894">
                  <c:v>43304</c:v>
                </c:pt>
                <c:pt idx="4895">
                  <c:v>43305</c:v>
                </c:pt>
                <c:pt idx="4896">
                  <c:v>43306</c:v>
                </c:pt>
                <c:pt idx="4897">
                  <c:v>43307</c:v>
                </c:pt>
                <c:pt idx="4898">
                  <c:v>43308</c:v>
                </c:pt>
                <c:pt idx="4899">
                  <c:v>43311</c:v>
                </c:pt>
                <c:pt idx="4900">
                  <c:v>43312</c:v>
                </c:pt>
                <c:pt idx="4901">
                  <c:v>43313</c:v>
                </c:pt>
                <c:pt idx="4902">
                  <c:v>43314</c:v>
                </c:pt>
                <c:pt idx="4903">
                  <c:v>43315</c:v>
                </c:pt>
                <c:pt idx="4904">
                  <c:v>43318</c:v>
                </c:pt>
                <c:pt idx="4905">
                  <c:v>43319</c:v>
                </c:pt>
                <c:pt idx="4906">
                  <c:v>43320</c:v>
                </c:pt>
                <c:pt idx="4907">
                  <c:v>43321</c:v>
                </c:pt>
                <c:pt idx="4908">
                  <c:v>43322</c:v>
                </c:pt>
                <c:pt idx="4909">
                  <c:v>43325</c:v>
                </c:pt>
                <c:pt idx="4910">
                  <c:v>43326</c:v>
                </c:pt>
                <c:pt idx="4911">
                  <c:v>43327</c:v>
                </c:pt>
                <c:pt idx="4912">
                  <c:v>43328</c:v>
                </c:pt>
                <c:pt idx="4913">
                  <c:v>43329</c:v>
                </c:pt>
                <c:pt idx="4914">
                  <c:v>43332</c:v>
                </c:pt>
                <c:pt idx="4915">
                  <c:v>43333</c:v>
                </c:pt>
                <c:pt idx="4916">
                  <c:v>43334</c:v>
                </c:pt>
                <c:pt idx="4917">
                  <c:v>43335</c:v>
                </c:pt>
                <c:pt idx="4918">
                  <c:v>43336</c:v>
                </c:pt>
                <c:pt idx="4919">
                  <c:v>43339</c:v>
                </c:pt>
                <c:pt idx="4920">
                  <c:v>43340</c:v>
                </c:pt>
                <c:pt idx="4921">
                  <c:v>43341</c:v>
                </c:pt>
                <c:pt idx="4922">
                  <c:v>43342</c:v>
                </c:pt>
                <c:pt idx="4923">
                  <c:v>43343</c:v>
                </c:pt>
                <c:pt idx="4924">
                  <c:v>43346</c:v>
                </c:pt>
                <c:pt idx="4925">
                  <c:v>43347</c:v>
                </c:pt>
                <c:pt idx="4926">
                  <c:v>43348</c:v>
                </c:pt>
                <c:pt idx="4927">
                  <c:v>43349</c:v>
                </c:pt>
                <c:pt idx="4928">
                  <c:v>43350</c:v>
                </c:pt>
                <c:pt idx="4929">
                  <c:v>43353</c:v>
                </c:pt>
                <c:pt idx="4930">
                  <c:v>43354</c:v>
                </c:pt>
                <c:pt idx="4931">
                  <c:v>43355</c:v>
                </c:pt>
                <c:pt idx="4932">
                  <c:v>43356</c:v>
                </c:pt>
                <c:pt idx="4933">
                  <c:v>43357</c:v>
                </c:pt>
                <c:pt idx="4934">
                  <c:v>43360</c:v>
                </c:pt>
                <c:pt idx="4935">
                  <c:v>43361</c:v>
                </c:pt>
                <c:pt idx="4936">
                  <c:v>43362</c:v>
                </c:pt>
                <c:pt idx="4937">
                  <c:v>43363</c:v>
                </c:pt>
                <c:pt idx="4938">
                  <c:v>43364</c:v>
                </c:pt>
                <c:pt idx="4939">
                  <c:v>43367</c:v>
                </c:pt>
                <c:pt idx="4940">
                  <c:v>43368</c:v>
                </c:pt>
                <c:pt idx="4941">
                  <c:v>43369</c:v>
                </c:pt>
                <c:pt idx="4942">
                  <c:v>43370</c:v>
                </c:pt>
                <c:pt idx="4943">
                  <c:v>43371</c:v>
                </c:pt>
                <c:pt idx="4944">
                  <c:v>43373</c:v>
                </c:pt>
                <c:pt idx="4945">
                  <c:v>43374</c:v>
                </c:pt>
                <c:pt idx="4946">
                  <c:v>43375</c:v>
                </c:pt>
                <c:pt idx="4947">
                  <c:v>43376</c:v>
                </c:pt>
                <c:pt idx="4948">
                  <c:v>43377</c:v>
                </c:pt>
                <c:pt idx="4949">
                  <c:v>43378</c:v>
                </c:pt>
                <c:pt idx="4950">
                  <c:v>43381</c:v>
                </c:pt>
                <c:pt idx="4951">
                  <c:v>43382</c:v>
                </c:pt>
                <c:pt idx="4952">
                  <c:v>43383</c:v>
                </c:pt>
                <c:pt idx="4953">
                  <c:v>43384</c:v>
                </c:pt>
                <c:pt idx="4954">
                  <c:v>43385</c:v>
                </c:pt>
                <c:pt idx="4955">
                  <c:v>43388</c:v>
                </c:pt>
                <c:pt idx="4956">
                  <c:v>43389</c:v>
                </c:pt>
                <c:pt idx="4957">
                  <c:v>43390</c:v>
                </c:pt>
                <c:pt idx="4958">
                  <c:v>43391</c:v>
                </c:pt>
                <c:pt idx="4959">
                  <c:v>43392</c:v>
                </c:pt>
                <c:pt idx="4960">
                  <c:v>43395</c:v>
                </c:pt>
                <c:pt idx="4961">
                  <c:v>43396</c:v>
                </c:pt>
                <c:pt idx="4962">
                  <c:v>43397</c:v>
                </c:pt>
                <c:pt idx="4963">
                  <c:v>43398</c:v>
                </c:pt>
                <c:pt idx="4964">
                  <c:v>43399</c:v>
                </c:pt>
                <c:pt idx="4965">
                  <c:v>43402</c:v>
                </c:pt>
                <c:pt idx="4966">
                  <c:v>43403</c:v>
                </c:pt>
                <c:pt idx="4967">
                  <c:v>43404</c:v>
                </c:pt>
                <c:pt idx="4968">
                  <c:v>43405</c:v>
                </c:pt>
                <c:pt idx="4969">
                  <c:v>43406</c:v>
                </c:pt>
                <c:pt idx="4970">
                  <c:v>43409</c:v>
                </c:pt>
                <c:pt idx="4971">
                  <c:v>43410</c:v>
                </c:pt>
                <c:pt idx="4972">
                  <c:v>43411</c:v>
                </c:pt>
                <c:pt idx="4973">
                  <c:v>43412</c:v>
                </c:pt>
                <c:pt idx="4974">
                  <c:v>43413</c:v>
                </c:pt>
                <c:pt idx="4975">
                  <c:v>43416</c:v>
                </c:pt>
                <c:pt idx="4976">
                  <c:v>43417</c:v>
                </c:pt>
                <c:pt idx="4977">
                  <c:v>43418</c:v>
                </c:pt>
                <c:pt idx="4978">
                  <c:v>43419</c:v>
                </c:pt>
                <c:pt idx="4979">
                  <c:v>43420</c:v>
                </c:pt>
                <c:pt idx="4980">
                  <c:v>43423</c:v>
                </c:pt>
                <c:pt idx="4981">
                  <c:v>43424</c:v>
                </c:pt>
                <c:pt idx="4982">
                  <c:v>43425</c:v>
                </c:pt>
                <c:pt idx="4983">
                  <c:v>43426</c:v>
                </c:pt>
                <c:pt idx="4984">
                  <c:v>43427</c:v>
                </c:pt>
                <c:pt idx="4985">
                  <c:v>43430</c:v>
                </c:pt>
                <c:pt idx="4986">
                  <c:v>43431</c:v>
                </c:pt>
                <c:pt idx="4987">
                  <c:v>43432</c:v>
                </c:pt>
                <c:pt idx="4988">
                  <c:v>43433</c:v>
                </c:pt>
                <c:pt idx="4989">
                  <c:v>43434</c:v>
                </c:pt>
                <c:pt idx="4990">
                  <c:v>43437</c:v>
                </c:pt>
                <c:pt idx="4991">
                  <c:v>43438</c:v>
                </c:pt>
                <c:pt idx="4992">
                  <c:v>43439</c:v>
                </c:pt>
                <c:pt idx="4993">
                  <c:v>43440</c:v>
                </c:pt>
                <c:pt idx="4994">
                  <c:v>43441</c:v>
                </c:pt>
                <c:pt idx="4995">
                  <c:v>43444</c:v>
                </c:pt>
                <c:pt idx="4996">
                  <c:v>43445</c:v>
                </c:pt>
                <c:pt idx="4997">
                  <c:v>43446</c:v>
                </c:pt>
                <c:pt idx="4998">
                  <c:v>43447</c:v>
                </c:pt>
                <c:pt idx="4999">
                  <c:v>43448</c:v>
                </c:pt>
                <c:pt idx="5000">
                  <c:v>43451</c:v>
                </c:pt>
                <c:pt idx="5001">
                  <c:v>43452</c:v>
                </c:pt>
                <c:pt idx="5002">
                  <c:v>43453</c:v>
                </c:pt>
                <c:pt idx="5003">
                  <c:v>43454</c:v>
                </c:pt>
                <c:pt idx="5004">
                  <c:v>43455</c:v>
                </c:pt>
                <c:pt idx="5005">
                  <c:v>43458</c:v>
                </c:pt>
                <c:pt idx="5006">
                  <c:v>43459</c:v>
                </c:pt>
                <c:pt idx="5007">
                  <c:v>43460</c:v>
                </c:pt>
                <c:pt idx="5008">
                  <c:v>43461</c:v>
                </c:pt>
                <c:pt idx="5009">
                  <c:v>43462</c:v>
                </c:pt>
                <c:pt idx="5010">
                  <c:v>43465</c:v>
                </c:pt>
                <c:pt idx="5011">
                  <c:v>43466</c:v>
                </c:pt>
                <c:pt idx="5012">
                  <c:v>43467</c:v>
                </c:pt>
                <c:pt idx="5013">
                  <c:v>43468</c:v>
                </c:pt>
                <c:pt idx="5014">
                  <c:v>43469</c:v>
                </c:pt>
                <c:pt idx="5015">
                  <c:v>43472</c:v>
                </c:pt>
                <c:pt idx="5016">
                  <c:v>43473</c:v>
                </c:pt>
                <c:pt idx="5017">
                  <c:v>43474</c:v>
                </c:pt>
                <c:pt idx="5018">
                  <c:v>43475</c:v>
                </c:pt>
                <c:pt idx="5019">
                  <c:v>43476</c:v>
                </c:pt>
                <c:pt idx="5020">
                  <c:v>43479</c:v>
                </c:pt>
                <c:pt idx="5021">
                  <c:v>43480</c:v>
                </c:pt>
                <c:pt idx="5022">
                  <c:v>43481</c:v>
                </c:pt>
                <c:pt idx="5023">
                  <c:v>43482</c:v>
                </c:pt>
                <c:pt idx="5024">
                  <c:v>43483</c:v>
                </c:pt>
                <c:pt idx="5025">
                  <c:v>43486</c:v>
                </c:pt>
                <c:pt idx="5026">
                  <c:v>43487</c:v>
                </c:pt>
                <c:pt idx="5027">
                  <c:v>43488</c:v>
                </c:pt>
                <c:pt idx="5028">
                  <c:v>43489</c:v>
                </c:pt>
                <c:pt idx="5029">
                  <c:v>43490</c:v>
                </c:pt>
                <c:pt idx="5030">
                  <c:v>43493</c:v>
                </c:pt>
                <c:pt idx="5031">
                  <c:v>43494</c:v>
                </c:pt>
                <c:pt idx="5032">
                  <c:v>43495</c:v>
                </c:pt>
                <c:pt idx="5033">
                  <c:v>43496</c:v>
                </c:pt>
                <c:pt idx="5034">
                  <c:v>43497</c:v>
                </c:pt>
                <c:pt idx="5035">
                  <c:v>43500</c:v>
                </c:pt>
                <c:pt idx="5036">
                  <c:v>43501</c:v>
                </c:pt>
                <c:pt idx="5037">
                  <c:v>43502</c:v>
                </c:pt>
                <c:pt idx="5038">
                  <c:v>43503</c:v>
                </c:pt>
                <c:pt idx="5039">
                  <c:v>43504</c:v>
                </c:pt>
                <c:pt idx="5040">
                  <c:v>43507</c:v>
                </c:pt>
                <c:pt idx="5041">
                  <c:v>43508</c:v>
                </c:pt>
                <c:pt idx="5042">
                  <c:v>43509</c:v>
                </c:pt>
                <c:pt idx="5043">
                  <c:v>43510</c:v>
                </c:pt>
                <c:pt idx="5044">
                  <c:v>43511</c:v>
                </c:pt>
                <c:pt idx="5045">
                  <c:v>43514</c:v>
                </c:pt>
                <c:pt idx="5046">
                  <c:v>43515</c:v>
                </c:pt>
                <c:pt idx="5047">
                  <c:v>43516</c:v>
                </c:pt>
                <c:pt idx="5048">
                  <c:v>43517</c:v>
                </c:pt>
                <c:pt idx="5049">
                  <c:v>43518</c:v>
                </c:pt>
                <c:pt idx="5050">
                  <c:v>43521</c:v>
                </c:pt>
                <c:pt idx="5051">
                  <c:v>43522</c:v>
                </c:pt>
                <c:pt idx="5052">
                  <c:v>43523</c:v>
                </c:pt>
                <c:pt idx="5053">
                  <c:v>43524</c:v>
                </c:pt>
                <c:pt idx="5054">
                  <c:v>43525</c:v>
                </c:pt>
                <c:pt idx="5055">
                  <c:v>43528</c:v>
                </c:pt>
                <c:pt idx="5056">
                  <c:v>43529</c:v>
                </c:pt>
                <c:pt idx="5057">
                  <c:v>43530</c:v>
                </c:pt>
                <c:pt idx="5058">
                  <c:v>43531</c:v>
                </c:pt>
                <c:pt idx="5059">
                  <c:v>43532</c:v>
                </c:pt>
                <c:pt idx="5060">
                  <c:v>43535</c:v>
                </c:pt>
                <c:pt idx="5061">
                  <c:v>43536</c:v>
                </c:pt>
                <c:pt idx="5062">
                  <c:v>43537</c:v>
                </c:pt>
                <c:pt idx="5063">
                  <c:v>43538</c:v>
                </c:pt>
                <c:pt idx="5064">
                  <c:v>43539</c:v>
                </c:pt>
                <c:pt idx="5065">
                  <c:v>43542</c:v>
                </c:pt>
                <c:pt idx="5066">
                  <c:v>43543</c:v>
                </c:pt>
                <c:pt idx="5067">
                  <c:v>43544</c:v>
                </c:pt>
                <c:pt idx="5068">
                  <c:v>43545</c:v>
                </c:pt>
                <c:pt idx="5069">
                  <c:v>43546</c:v>
                </c:pt>
                <c:pt idx="5070">
                  <c:v>43549</c:v>
                </c:pt>
                <c:pt idx="5071">
                  <c:v>43550</c:v>
                </c:pt>
                <c:pt idx="5072">
                  <c:v>43551</c:v>
                </c:pt>
                <c:pt idx="5073">
                  <c:v>43552</c:v>
                </c:pt>
                <c:pt idx="5074">
                  <c:v>43553</c:v>
                </c:pt>
                <c:pt idx="5075">
                  <c:v>43555</c:v>
                </c:pt>
                <c:pt idx="5076">
                  <c:v>43556</c:v>
                </c:pt>
                <c:pt idx="5077">
                  <c:v>43557</c:v>
                </c:pt>
                <c:pt idx="5078">
                  <c:v>43558</c:v>
                </c:pt>
                <c:pt idx="5079">
                  <c:v>43559</c:v>
                </c:pt>
                <c:pt idx="5080">
                  <c:v>43560</c:v>
                </c:pt>
                <c:pt idx="5081">
                  <c:v>43563</c:v>
                </c:pt>
                <c:pt idx="5082">
                  <c:v>43564</c:v>
                </c:pt>
                <c:pt idx="5083">
                  <c:v>43565</c:v>
                </c:pt>
                <c:pt idx="5084">
                  <c:v>43566</c:v>
                </c:pt>
                <c:pt idx="5085">
                  <c:v>43567</c:v>
                </c:pt>
                <c:pt idx="5086">
                  <c:v>43570</c:v>
                </c:pt>
                <c:pt idx="5087">
                  <c:v>43571</c:v>
                </c:pt>
                <c:pt idx="5088">
                  <c:v>43572</c:v>
                </c:pt>
                <c:pt idx="5089">
                  <c:v>43573</c:v>
                </c:pt>
                <c:pt idx="5090">
                  <c:v>43574</c:v>
                </c:pt>
                <c:pt idx="5091">
                  <c:v>43577</c:v>
                </c:pt>
                <c:pt idx="5092">
                  <c:v>43578</c:v>
                </c:pt>
                <c:pt idx="5093">
                  <c:v>43579</c:v>
                </c:pt>
                <c:pt idx="5094">
                  <c:v>43580</c:v>
                </c:pt>
                <c:pt idx="5095">
                  <c:v>43581</c:v>
                </c:pt>
                <c:pt idx="5096">
                  <c:v>43584</c:v>
                </c:pt>
                <c:pt idx="5097">
                  <c:v>43585</c:v>
                </c:pt>
                <c:pt idx="5098">
                  <c:v>43586</c:v>
                </c:pt>
                <c:pt idx="5099">
                  <c:v>43587</c:v>
                </c:pt>
                <c:pt idx="5100">
                  <c:v>43588</c:v>
                </c:pt>
                <c:pt idx="5101">
                  <c:v>43591</c:v>
                </c:pt>
                <c:pt idx="5102">
                  <c:v>43592</c:v>
                </c:pt>
                <c:pt idx="5103">
                  <c:v>43593</c:v>
                </c:pt>
                <c:pt idx="5104">
                  <c:v>43594</c:v>
                </c:pt>
                <c:pt idx="5105">
                  <c:v>43595</c:v>
                </c:pt>
                <c:pt idx="5106">
                  <c:v>43598</c:v>
                </c:pt>
                <c:pt idx="5107">
                  <c:v>43599</c:v>
                </c:pt>
                <c:pt idx="5108">
                  <c:v>43600</c:v>
                </c:pt>
                <c:pt idx="5109">
                  <c:v>43601</c:v>
                </c:pt>
                <c:pt idx="5110">
                  <c:v>43602</c:v>
                </c:pt>
                <c:pt idx="5111">
                  <c:v>43605</c:v>
                </c:pt>
                <c:pt idx="5112">
                  <c:v>43606</c:v>
                </c:pt>
                <c:pt idx="5113">
                  <c:v>43607</c:v>
                </c:pt>
                <c:pt idx="5114">
                  <c:v>43608</c:v>
                </c:pt>
                <c:pt idx="5115">
                  <c:v>43609</c:v>
                </c:pt>
                <c:pt idx="5116">
                  <c:v>43612</c:v>
                </c:pt>
                <c:pt idx="5117">
                  <c:v>43613</c:v>
                </c:pt>
                <c:pt idx="5118">
                  <c:v>43614</c:v>
                </c:pt>
                <c:pt idx="5119">
                  <c:v>43615</c:v>
                </c:pt>
                <c:pt idx="5120">
                  <c:v>43616</c:v>
                </c:pt>
                <c:pt idx="5121">
                  <c:v>43619</c:v>
                </c:pt>
                <c:pt idx="5122">
                  <c:v>43620</c:v>
                </c:pt>
                <c:pt idx="5123">
                  <c:v>43621</c:v>
                </c:pt>
                <c:pt idx="5124">
                  <c:v>43622</c:v>
                </c:pt>
                <c:pt idx="5125">
                  <c:v>43623</c:v>
                </c:pt>
                <c:pt idx="5126">
                  <c:v>43626</c:v>
                </c:pt>
                <c:pt idx="5127">
                  <c:v>43627</c:v>
                </c:pt>
                <c:pt idx="5128">
                  <c:v>43628</c:v>
                </c:pt>
                <c:pt idx="5129">
                  <c:v>43629</c:v>
                </c:pt>
                <c:pt idx="5130">
                  <c:v>43630</c:v>
                </c:pt>
                <c:pt idx="5131">
                  <c:v>43633</c:v>
                </c:pt>
                <c:pt idx="5132">
                  <c:v>43634</c:v>
                </c:pt>
                <c:pt idx="5133">
                  <c:v>43635</c:v>
                </c:pt>
                <c:pt idx="5134">
                  <c:v>43636</c:v>
                </c:pt>
                <c:pt idx="5135">
                  <c:v>43637</c:v>
                </c:pt>
                <c:pt idx="5136">
                  <c:v>43640</c:v>
                </c:pt>
                <c:pt idx="5137">
                  <c:v>43641</c:v>
                </c:pt>
                <c:pt idx="5138">
                  <c:v>43642</c:v>
                </c:pt>
                <c:pt idx="5139">
                  <c:v>43643</c:v>
                </c:pt>
                <c:pt idx="5140">
                  <c:v>43644</c:v>
                </c:pt>
                <c:pt idx="5141">
                  <c:v>43646</c:v>
                </c:pt>
                <c:pt idx="5142">
                  <c:v>43647</c:v>
                </c:pt>
                <c:pt idx="5143">
                  <c:v>43648</c:v>
                </c:pt>
                <c:pt idx="5144">
                  <c:v>43649</c:v>
                </c:pt>
                <c:pt idx="5145">
                  <c:v>43650</c:v>
                </c:pt>
                <c:pt idx="5146">
                  <c:v>43651</c:v>
                </c:pt>
                <c:pt idx="5147">
                  <c:v>43654</c:v>
                </c:pt>
                <c:pt idx="5148">
                  <c:v>43655</c:v>
                </c:pt>
                <c:pt idx="5149">
                  <c:v>43656</c:v>
                </c:pt>
                <c:pt idx="5150">
                  <c:v>43657</c:v>
                </c:pt>
                <c:pt idx="5151">
                  <c:v>43658</c:v>
                </c:pt>
                <c:pt idx="5152">
                  <c:v>43661</c:v>
                </c:pt>
                <c:pt idx="5153">
                  <c:v>43662</c:v>
                </c:pt>
                <c:pt idx="5154">
                  <c:v>43663</c:v>
                </c:pt>
                <c:pt idx="5155">
                  <c:v>43664</c:v>
                </c:pt>
                <c:pt idx="5156">
                  <c:v>43665</c:v>
                </c:pt>
                <c:pt idx="5157">
                  <c:v>43668</c:v>
                </c:pt>
                <c:pt idx="5158">
                  <c:v>43669</c:v>
                </c:pt>
                <c:pt idx="5159">
                  <c:v>43670</c:v>
                </c:pt>
                <c:pt idx="5160">
                  <c:v>43671</c:v>
                </c:pt>
                <c:pt idx="5161">
                  <c:v>43672</c:v>
                </c:pt>
                <c:pt idx="5162">
                  <c:v>43675</c:v>
                </c:pt>
                <c:pt idx="5163">
                  <c:v>43676</c:v>
                </c:pt>
                <c:pt idx="5164">
                  <c:v>43677</c:v>
                </c:pt>
                <c:pt idx="5165">
                  <c:v>43678</c:v>
                </c:pt>
                <c:pt idx="5166">
                  <c:v>43679</c:v>
                </c:pt>
                <c:pt idx="5167">
                  <c:v>43682</c:v>
                </c:pt>
                <c:pt idx="5168">
                  <c:v>43683</c:v>
                </c:pt>
                <c:pt idx="5169">
                  <c:v>43684</c:v>
                </c:pt>
                <c:pt idx="5170">
                  <c:v>43685</c:v>
                </c:pt>
                <c:pt idx="5171">
                  <c:v>43686</c:v>
                </c:pt>
                <c:pt idx="5172">
                  <c:v>43689</c:v>
                </c:pt>
                <c:pt idx="5173">
                  <c:v>43690</c:v>
                </c:pt>
                <c:pt idx="5174">
                  <c:v>43691</c:v>
                </c:pt>
                <c:pt idx="5175">
                  <c:v>43692</c:v>
                </c:pt>
                <c:pt idx="5176">
                  <c:v>43693</c:v>
                </c:pt>
                <c:pt idx="5177">
                  <c:v>43696</c:v>
                </c:pt>
                <c:pt idx="5178">
                  <c:v>43697</c:v>
                </c:pt>
                <c:pt idx="5179">
                  <c:v>43698</c:v>
                </c:pt>
                <c:pt idx="5180">
                  <c:v>43699</c:v>
                </c:pt>
                <c:pt idx="5181">
                  <c:v>43700</c:v>
                </c:pt>
                <c:pt idx="5182">
                  <c:v>43703</c:v>
                </c:pt>
                <c:pt idx="5183">
                  <c:v>43704</c:v>
                </c:pt>
                <c:pt idx="5184">
                  <c:v>43705</c:v>
                </c:pt>
                <c:pt idx="5185">
                  <c:v>43706</c:v>
                </c:pt>
                <c:pt idx="5186">
                  <c:v>43707</c:v>
                </c:pt>
                <c:pt idx="5187">
                  <c:v>43708</c:v>
                </c:pt>
                <c:pt idx="5188">
                  <c:v>43710</c:v>
                </c:pt>
                <c:pt idx="5189">
                  <c:v>43711</c:v>
                </c:pt>
                <c:pt idx="5190">
                  <c:v>43712</c:v>
                </c:pt>
                <c:pt idx="5191">
                  <c:v>43713</c:v>
                </c:pt>
                <c:pt idx="5192">
                  <c:v>43714</c:v>
                </c:pt>
                <c:pt idx="5193">
                  <c:v>43717</c:v>
                </c:pt>
                <c:pt idx="5194">
                  <c:v>43718</c:v>
                </c:pt>
                <c:pt idx="5195">
                  <c:v>43719</c:v>
                </c:pt>
                <c:pt idx="5196">
                  <c:v>43720</c:v>
                </c:pt>
                <c:pt idx="5197">
                  <c:v>43721</c:v>
                </c:pt>
                <c:pt idx="5198">
                  <c:v>43724</c:v>
                </c:pt>
                <c:pt idx="5199">
                  <c:v>43725</c:v>
                </c:pt>
                <c:pt idx="5200">
                  <c:v>43726</c:v>
                </c:pt>
                <c:pt idx="5201">
                  <c:v>43727</c:v>
                </c:pt>
                <c:pt idx="5202">
                  <c:v>43728</c:v>
                </c:pt>
                <c:pt idx="5203">
                  <c:v>43731</c:v>
                </c:pt>
                <c:pt idx="5204">
                  <c:v>43732</c:v>
                </c:pt>
                <c:pt idx="5205">
                  <c:v>43733</c:v>
                </c:pt>
                <c:pt idx="5206">
                  <c:v>43734</c:v>
                </c:pt>
                <c:pt idx="5207">
                  <c:v>43735</c:v>
                </c:pt>
                <c:pt idx="5208">
                  <c:v>43738</c:v>
                </c:pt>
                <c:pt idx="5209">
                  <c:v>43739</c:v>
                </c:pt>
                <c:pt idx="5210">
                  <c:v>43740</c:v>
                </c:pt>
                <c:pt idx="5211">
                  <c:v>43741</c:v>
                </c:pt>
                <c:pt idx="5212">
                  <c:v>43742</c:v>
                </c:pt>
                <c:pt idx="5213">
                  <c:v>43745</c:v>
                </c:pt>
                <c:pt idx="5214">
                  <c:v>43746</c:v>
                </c:pt>
                <c:pt idx="5215">
                  <c:v>43747</c:v>
                </c:pt>
                <c:pt idx="5216">
                  <c:v>43748</c:v>
                </c:pt>
                <c:pt idx="5217">
                  <c:v>43749</c:v>
                </c:pt>
                <c:pt idx="5218">
                  <c:v>43752</c:v>
                </c:pt>
                <c:pt idx="5219">
                  <c:v>43753</c:v>
                </c:pt>
                <c:pt idx="5220">
                  <c:v>43754</c:v>
                </c:pt>
                <c:pt idx="5221">
                  <c:v>43755</c:v>
                </c:pt>
                <c:pt idx="5222">
                  <c:v>43756</c:v>
                </c:pt>
                <c:pt idx="5223">
                  <c:v>43759</c:v>
                </c:pt>
                <c:pt idx="5224">
                  <c:v>43760</c:v>
                </c:pt>
                <c:pt idx="5225">
                  <c:v>43761</c:v>
                </c:pt>
                <c:pt idx="5226">
                  <c:v>43762</c:v>
                </c:pt>
                <c:pt idx="5227">
                  <c:v>43763</c:v>
                </c:pt>
                <c:pt idx="5228">
                  <c:v>43766</c:v>
                </c:pt>
                <c:pt idx="5229">
                  <c:v>43767</c:v>
                </c:pt>
                <c:pt idx="5230">
                  <c:v>43768</c:v>
                </c:pt>
                <c:pt idx="5231">
                  <c:v>43769</c:v>
                </c:pt>
                <c:pt idx="5232">
                  <c:v>43770</c:v>
                </c:pt>
                <c:pt idx="5233">
                  <c:v>43773</c:v>
                </c:pt>
                <c:pt idx="5234">
                  <c:v>43774</c:v>
                </c:pt>
                <c:pt idx="5235">
                  <c:v>43775</c:v>
                </c:pt>
                <c:pt idx="5236">
                  <c:v>43776</c:v>
                </c:pt>
                <c:pt idx="5237">
                  <c:v>43777</c:v>
                </c:pt>
                <c:pt idx="5238">
                  <c:v>43780</c:v>
                </c:pt>
                <c:pt idx="5239">
                  <c:v>43781</c:v>
                </c:pt>
                <c:pt idx="5240">
                  <c:v>43782</c:v>
                </c:pt>
                <c:pt idx="5241">
                  <c:v>43783</c:v>
                </c:pt>
                <c:pt idx="5242">
                  <c:v>43784</c:v>
                </c:pt>
                <c:pt idx="5243">
                  <c:v>43787</c:v>
                </c:pt>
                <c:pt idx="5244">
                  <c:v>43788</c:v>
                </c:pt>
                <c:pt idx="5245">
                  <c:v>43789</c:v>
                </c:pt>
                <c:pt idx="5246">
                  <c:v>43790</c:v>
                </c:pt>
                <c:pt idx="5247">
                  <c:v>43791</c:v>
                </c:pt>
                <c:pt idx="5248">
                  <c:v>43794</c:v>
                </c:pt>
                <c:pt idx="5249">
                  <c:v>43795</c:v>
                </c:pt>
                <c:pt idx="5250">
                  <c:v>43796</c:v>
                </c:pt>
                <c:pt idx="5251">
                  <c:v>43797</c:v>
                </c:pt>
                <c:pt idx="5252">
                  <c:v>43798</c:v>
                </c:pt>
                <c:pt idx="5253">
                  <c:v>43799</c:v>
                </c:pt>
                <c:pt idx="5254">
                  <c:v>43801</c:v>
                </c:pt>
                <c:pt idx="5255">
                  <c:v>43802</c:v>
                </c:pt>
                <c:pt idx="5256">
                  <c:v>43803</c:v>
                </c:pt>
                <c:pt idx="5257">
                  <c:v>43804</c:v>
                </c:pt>
                <c:pt idx="5258">
                  <c:v>43805</c:v>
                </c:pt>
                <c:pt idx="5259">
                  <c:v>43808</c:v>
                </c:pt>
                <c:pt idx="5260">
                  <c:v>43809</c:v>
                </c:pt>
                <c:pt idx="5261">
                  <c:v>43810</c:v>
                </c:pt>
                <c:pt idx="5262">
                  <c:v>43811</c:v>
                </c:pt>
                <c:pt idx="5263">
                  <c:v>43812</c:v>
                </c:pt>
                <c:pt idx="5264">
                  <c:v>43815</c:v>
                </c:pt>
                <c:pt idx="5265">
                  <c:v>43816</c:v>
                </c:pt>
                <c:pt idx="5266">
                  <c:v>43817</c:v>
                </c:pt>
                <c:pt idx="5267">
                  <c:v>43818</c:v>
                </c:pt>
                <c:pt idx="5268">
                  <c:v>43819</c:v>
                </c:pt>
                <c:pt idx="5269">
                  <c:v>43822</c:v>
                </c:pt>
                <c:pt idx="5270">
                  <c:v>43823</c:v>
                </c:pt>
                <c:pt idx="5271">
                  <c:v>43824</c:v>
                </c:pt>
                <c:pt idx="5272">
                  <c:v>43825</c:v>
                </c:pt>
                <c:pt idx="5273">
                  <c:v>43826</c:v>
                </c:pt>
                <c:pt idx="5274">
                  <c:v>43829</c:v>
                </c:pt>
                <c:pt idx="5275">
                  <c:v>43830</c:v>
                </c:pt>
                <c:pt idx="5276">
                  <c:v>43831</c:v>
                </c:pt>
                <c:pt idx="5277">
                  <c:v>43832</c:v>
                </c:pt>
                <c:pt idx="5278">
                  <c:v>43833</c:v>
                </c:pt>
                <c:pt idx="5279">
                  <c:v>43836</c:v>
                </c:pt>
                <c:pt idx="5280">
                  <c:v>43837</c:v>
                </c:pt>
                <c:pt idx="5281">
                  <c:v>43838</c:v>
                </c:pt>
                <c:pt idx="5282">
                  <c:v>43839</c:v>
                </c:pt>
                <c:pt idx="5283">
                  <c:v>43840</c:v>
                </c:pt>
                <c:pt idx="5284">
                  <c:v>43843</c:v>
                </c:pt>
                <c:pt idx="5285">
                  <c:v>43844</c:v>
                </c:pt>
                <c:pt idx="5286">
                  <c:v>43845</c:v>
                </c:pt>
                <c:pt idx="5287">
                  <c:v>43846</c:v>
                </c:pt>
                <c:pt idx="5288">
                  <c:v>43847</c:v>
                </c:pt>
                <c:pt idx="5289">
                  <c:v>43850</c:v>
                </c:pt>
                <c:pt idx="5290">
                  <c:v>43851</c:v>
                </c:pt>
                <c:pt idx="5291">
                  <c:v>43852</c:v>
                </c:pt>
                <c:pt idx="5292">
                  <c:v>43853</c:v>
                </c:pt>
                <c:pt idx="5293">
                  <c:v>43854</c:v>
                </c:pt>
                <c:pt idx="5294">
                  <c:v>43857</c:v>
                </c:pt>
                <c:pt idx="5295">
                  <c:v>43858</c:v>
                </c:pt>
                <c:pt idx="5296">
                  <c:v>43859</c:v>
                </c:pt>
                <c:pt idx="5297">
                  <c:v>43860</c:v>
                </c:pt>
                <c:pt idx="5298">
                  <c:v>43861</c:v>
                </c:pt>
                <c:pt idx="5299">
                  <c:v>43864</c:v>
                </c:pt>
                <c:pt idx="5300">
                  <c:v>43865</c:v>
                </c:pt>
                <c:pt idx="5301">
                  <c:v>43866</c:v>
                </c:pt>
                <c:pt idx="5302">
                  <c:v>43867</c:v>
                </c:pt>
                <c:pt idx="5303">
                  <c:v>43868</c:v>
                </c:pt>
                <c:pt idx="5304">
                  <c:v>43871</c:v>
                </c:pt>
                <c:pt idx="5305">
                  <c:v>43872</c:v>
                </c:pt>
                <c:pt idx="5306">
                  <c:v>43873</c:v>
                </c:pt>
                <c:pt idx="5307">
                  <c:v>43874</c:v>
                </c:pt>
                <c:pt idx="5308">
                  <c:v>43875</c:v>
                </c:pt>
                <c:pt idx="5309">
                  <c:v>43878</c:v>
                </c:pt>
                <c:pt idx="5310">
                  <c:v>43879</c:v>
                </c:pt>
                <c:pt idx="5311">
                  <c:v>43880</c:v>
                </c:pt>
                <c:pt idx="5312">
                  <c:v>43881</c:v>
                </c:pt>
                <c:pt idx="5313">
                  <c:v>43882</c:v>
                </c:pt>
                <c:pt idx="5314">
                  <c:v>43885</c:v>
                </c:pt>
                <c:pt idx="5315">
                  <c:v>43886</c:v>
                </c:pt>
                <c:pt idx="5316">
                  <c:v>43887</c:v>
                </c:pt>
                <c:pt idx="5317">
                  <c:v>43888</c:v>
                </c:pt>
                <c:pt idx="5318">
                  <c:v>43889</c:v>
                </c:pt>
                <c:pt idx="5319">
                  <c:v>43890</c:v>
                </c:pt>
                <c:pt idx="5320">
                  <c:v>43892</c:v>
                </c:pt>
                <c:pt idx="5321">
                  <c:v>43893</c:v>
                </c:pt>
                <c:pt idx="5322">
                  <c:v>43894</c:v>
                </c:pt>
                <c:pt idx="5323">
                  <c:v>43895</c:v>
                </c:pt>
                <c:pt idx="5324">
                  <c:v>43896</c:v>
                </c:pt>
                <c:pt idx="5325">
                  <c:v>43899</c:v>
                </c:pt>
                <c:pt idx="5326">
                  <c:v>43900</c:v>
                </c:pt>
                <c:pt idx="5327">
                  <c:v>43901</c:v>
                </c:pt>
                <c:pt idx="5328">
                  <c:v>43902</c:v>
                </c:pt>
                <c:pt idx="5329">
                  <c:v>43903</c:v>
                </c:pt>
                <c:pt idx="5330">
                  <c:v>43906</c:v>
                </c:pt>
                <c:pt idx="5331">
                  <c:v>43907</c:v>
                </c:pt>
                <c:pt idx="5332">
                  <c:v>43908</c:v>
                </c:pt>
                <c:pt idx="5333">
                  <c:v>43909</c:v>
                </c:pt>
                <c:pt idx="5334">
                  <c:v>43910</c:v>
                </c:pt>
                <c:pt idx="5335">
                  <c:v>43913</c:v>
                </c:pt>
                <c:pt idx="5336">
                  <c:v>43914</c:v>
                </c:pt>
                <c:pt idx="5337">
                  <c:v>43915</c:v>
                </c:pt>
                <c:pt idx="5338">
                  <c:v>43916</c:v>
                </c:pt>
                <c:pt idx="5339">
                  <c:v>43917</c:v>
                </c:pt>
                <c:pt idx="5340">
                  <c:v>43920</c:v>
                </c:pt>
                <c:pt idx="5341">
                  <c:v>43921</c:v>
                </c:pt>
                <c:pt idx="5342">
                  <c:v>43922</c:v>
                </c:pt>
                <c:pt idx="5343">
                  <c:v>43923</c:v>
                </c:pt>
                <c:pt idx="5344">
                  <c:v>43924</c:v>
                </c:pt>
                <c:pt idx="5345">
                  <c:v>43927</c:v>
                </c:pt>
                <c:pt idx="5346">
                  <c:v>43928</c:v>
                </c:pt>
                <c:pt idx="5347">
                  <c:v>43929</c:v>
                </c:pt>
                <c:pt idx="5348">
                  <c:v>43930</c:v>
                </c:pt>
                <c:pt idx="5349">
                  <c:v>43931</c:v>
                </c:pt>
                <c:pt idx="5350">
                  <c:v>43934</c:v>
                </c:pt>
                <c:pt idx="5351">
                  <c:v>43935</c:v>
                </c:pt>
                <c:pt idx="5352">
                  <c:v>43936</c:v>
                </c:pt>
                <c:pt idx="5353">
                  <c:v>43937</c:v>
                </c:pt>
                <c:pt idx="5354">
                  <c:v>43938</c:v>
                </c:pt>
                <c:pt idx="5355">
                  <c:v>43941</c:v>
                </c:pt>
                <c:pt idx="5356">
                  <c:v>43942</c:v>
                </c:pt>
                <c:pt idx="5357">
                  <c:v>43943</c:v>
                </c:pt>
                <c:pt idx="5358">
                  <c:v>43944</c:v>
                </c:pt>
                <c:pt idx="5359">
                  <c:v>43945</c:v>
                </c:pt>
                <c:pt idx="5360">
                  <c:v>43948</c:v>
                </c:pt>
                <c:pt idx="5361">
                  <c:v>43949</c:v>
                </c:pt>
                <c:pt idx="5362">
                  <c:v>43950</c:v>
                </c:pt>
                <c:pt idx="5363">
                  <c:v>43951</c:v>
                </c:pt>
                <c:pt idx="5364">
                  <c:v>43952</c:v>
                </c:pt>
                <c:pt idx="5365">
                  <c:v>43955</c:v>
                </c:pt>
                <c:pt idx="5366">
                  <c:v>43956</c:v>
                </c:pt>
                <c:pt idx="5367">
                  <c:v>43957</c:v>
                </c:pt>
                <c:pt idx="5368">
                  <c:v>43958</c:v>
                </c:pt>
                <c:pt idx="5369">
                  <c:v>43959</c:v>
                </c:pt>
                <c:pt idx="5370">
                  <c:v>43962</c:v>
                </c:pt>
                <c:pt idx="5371">
                  <c:v>43963</c:v>
                </c:pt>
                <c:pt idx="5372">
                  <c:v>43964</c:v>
                </c:pt>
                <c:pt idx="5373">
                  <c:v>43965</c:v>
                </c:pt>
                <c:pt idx="5374">
                  <c:v>43966</c:v>
                </c:pt>
                <c:pt idx="5375">
                  <c:v>43969</c:v>
                </c:pt>
                <c:pt idx="5376">
                  <c:v>43970</c:v>
                </c:pt>
                <c:pt idx="5377">
                  <c:v>43971</c:v>
                </c:pt>
                <c:pt idx="5378">
                  <c:v>43972</c:v>
                </c:pt>
                <c:pt idx="5379">
                  <c:v>43973</c:v>
                </c:pt>
                <c:pt idx="5380">
                  <c:v>43976</c:v>
                </c:pt>
                <c:pt idx="5381">
                  <c:v>43977</c:v>
                </c:pt>
                <c:pt idx="5382">
                  <c:v>43978</c:v>
                </c:pt>
                <c:pt idx="5383">
                  <c:v>43979</c:v>
                </c:pt>
                <c:pt idx="5384">
                  <c:v>43980</c:v>
                </c:pt>
                <c:pt idx="5385">
                  <c:v>43982</c:v>
                </c:pt>
                <c:pt idx="5386">
                  <c:v>43983</c:v>
                </c:pt>
                <c:pt idx="5387">
                  <c:v>43984</c:v>
                </c:pt>
                <c:pt idx="5388">
                  <c:v>43985</c:v>
                </c:pt>
                <c:pt idx="5389">
                  <c:v>43986</c:v>
                </c:pt>
                <c:pt idx="5390">
                  <c:v>43987</c:v>
                </c:pt>
                <c:pt idx="5391">
                  <c:v>43990</c:v>
                </c:pt>
                <c:pt idx="5392">
                  <c:v>43991</c:v>
                </c:pt>
                <c:pt idx="5393">
                  <c:v>43992</c:v>
                </c:pt>
                <c:pt idx="5394">
                  <c:v>43993</c:v>
                </c:pt>
                <c:pt idx="5395">
                  <c:v>43994</c:v>
                </c:pt>
                <c:pt idx="5396">
                  <c:v>43997</c:v>
                </c:pt>
                <c:pt idx="5397">
                  <c:v>43998</c:v>
                </c:pt>
                <c:pt idx="5398">
                  <c:v>43999</c:v>
                </c:pt>
                <c:pt idx="5399">
                  <c:v>44000</c:v>
                </c:pt>
                <c:pt idx="5400">
                  <c:v>44001</c:v>
                </c:pt>
                <c:pt idx="5401">
                  <c:v>44004</c:v>
                </c:pt>
                <c:pt idx="5402">
                  <c:v>44005</c:v>
                </c:pt>
                <c:pt idx="5403">
                  <c:v>44006</c:v>
                </c:pt>
                <c:pt idx="5404">
                  <c:v>44007</c:v>
                </c:pt>
                <c:pt idx="5405">
                  <c:v>44008</c:v>
                </c:pt>
                <c:pt idx="5406">
                  <c:v>44011</c:v>
                </c:pt>
                <c:pt idx="5407">
                  <c:v>44012</c:v>
                </c:pt>
                <c:pt idx="5408">
                  <c:v>44013</c:v>
                </c:pt>
                <c:pt idx="5409">
                  <c:v>44014</c:v>
                </c:pt>
                <c:pt idx="5410">
                  <c:v>44015</c:v>
                </c:pt>
                <c:pt idx="5411">
                  <c:v>44018</c:v>
                </c:pt>
                <c:pt idx="5412">
                  <c:v>44019</c:v>
                </c:pt>
                <c:pt idx="5413">
                  <c:v>44020</c:v>
                </c:pt>
                <c:pt idx="5414">
                  <c:v>44021</c:v>
                </c:pt>
                <c:pt idx="5415">
                  <c:v>44022</c:v>
                </c:pt>
                <c:pt idx="5416">
                  <c:v>44025</c:v>
                </c:pt>
                <c:pt idx="5417">
                  <c:v>44026</c:v>
                </c:pt>
                <c:pt idx="5418">
                  <c:v>44027</c:v>
                </c:pt>
                <c:pt idx="5419">
                  <c:v>44028</c:v>
                </c:pt>
                <c:pt idx="5420">
                  <c:v>44029</c:v>
                </c:pt>
                <c:pt idx="5421">
                  <c:v>44032</c:v>
                </c:pt>
                <c:pt idx="5422">
                  <c:v>44033</c:v>
                </c:pt>
                <c:pt idx="5423">
                  <c:v>44034</c:v>
                </c:pt>
                <c:pt idx="5424">
                  <c:v>44035</c:v>
                </c:pt>
                <c:pt idx="5425">
                  <c:v>44036</c:v>
                </c:pt>
                <c:pt idx="5426">
                  <c:v>44039</c:v>
                </c:pt>
                <c:pt idx="5427">
                  <c:v>44040</c:v>
                </c:pt>
                <c:pt idx="5428">
                  <c:v>44041</c:v>
                </c:pt>
                <c:pt idx="5429">
                  <c:v>44042</c:v>
                </c:pt>
                <c:pt idx="5430">
                  <c:v>44043</c:v>
                </c:pt>
                <c:pt idx="5431">
                  <c:v>44046</c:v>
                </c:pt>
                <c:pt idx="5432">
                  <c:v>44047</c:v>
                </c:pt>
                <c:pt idx="5433">
                  <c:v>44048</c:v>
                </c:pt>
                <c:pt idx="5434">
                  <c:v>44049</c:v>
                </c:pt>
                <c:pt idx="5435">
                  <c:v>44050</c:v>
                </c:pt>
                <c:pt idx="5436">
                  <c:v>44053</c:v>
                </c:pt>
                <c:pt idx="5437">
                  <c:v>44054</c:v>
                </c:pt>
                <c:pt idx="5438">
                  <c:v>44055</c:v>
                </c:pt>
                <c:pt idx="5439">
                  <c:v>44056</c:v>
                </c:pt>
                <c:pt idx="5440">
                  <c:v>44057</c:v>
                </c:pt>
                <c:pt idx="5441">
                  <c:v>44060</c:v>
                </c:pt>
                <c:pt idx="5442">
                  <c:v>44061</c:v>
                </c:pt>
                <c:pt idx="5443">
                  <c:v>44062</c:v>
                </c:pt>
                <c:pt idx="5444">
                  <c:v>44063</c:v>
                </c:pt>
                <c:pt idx="5445">
                  <c:v>44064</c:v>
                </c:pt>
                <c:pt idx="5446">
                  <c:v>44067</c:v>
                </c:pt>
                <c:pt idx="5447">
                  <c:v>44068</c:v>
                </c:pt>
                <c:pt idx="5448">
                  <c:v>44069</c:v>
                </c:pt>
                <c:pt idx="5449">
                  <c:v>44070</c:v>
                </c:pt>
                <c:pt idx="5450">
                  <c:v>44071</c:v>
                </c:pt>
                <c:pt idx="5451">
                  <c:v>44074</c:v>
                </c:pt>
                <c:pt idx="5452">
                  <c:v>44075</c:v>
                </c:pt>
                <c:pt idx="5453">
                  <c:v>44076</c:v>
                </c:pt>
                <c:pt idx="5454">
                  <c:v>44077</c:v>
                </c:pt>
                <c:pt idx="5455">
                  <c:v>44078</c:v>
                </c:pt>
                <c:pt idx="5456">
                  <c:v>44081</c:v>
                </c:pt>
                <c:pt idx="5457">
                  <c:v>44082</c:v>
                </c:pt>
                <c:pt idx="5458">
                  <c:v>44083</c:v>
                </c:pt>
                <c:pt idx="5459">
                  <c:v>44084</c:v>
                </c:pt>
                <c:pt idx="5460">
                  <c:v>44085</c:v>
                </c:pt>
                <c:pt idx="5461">
                  <c:v>44088</c:v>
                </c:pt>
                <c:pt idx="5462">
                  <c:v>44089</c:v>
                </c:pt>
                <c:pt idx="5463">
                  <c:v>44090</c:v>
                </c:pt>
                <c:pt idx="5464">
                  <c:v>44091</c:v>
                </c:pt>
                <c:pt idx="5465">
                  <c:v>44092</c:v>
                </c:pt>
                <c:pt idx="5466">
                  <c:v>44095</c:v>
                </c:pt>
                <c:pt idx="5467">
                  <c:v>44096</c:v>
                </c:pt>
                <c:pt idx="5468">
                  <c:v>44097</c:v>
                </c:pt>
                <c:pt idx="5469">
                  <c:v>44098</c:v>
                </c:pt>
                <c:pt idx="5470">
                  <c:v>44099</c:v>
                </c:pt>
                <c:pt idx="5471">
                  <c:v>44102</c:v>
                </c:pt>
                <c:pt idx="5472">
                  <c:v>44103</c:v>
                </c:pt>
                <c:pt idx="5473">
                  <c:v>44104</c:v>
                </c:pt>
                <c:pt idx="5474">
                  <c:v>44105</c:v>
                </c:pt>
                <c:pt idx="5475">
                  <c:v>44106</c:v>
                </c:pt>
                <c:pt idx="5476">
                  <c:v>44109</c:v>
                </c:pt>
                <c:pt idx="5477">
                  <c:v>44110</c:v>
                </c:pt>
                <c:pt idx="5478">
                  <c:v>44111</c:v>
                </c:pt>
                <c:pt idx="5479">
                  <c:v>44112</c:v>
                </c:pt>
                <c:pt idx="5480">
                  <c:v>44113</c:v>
                </c:pt>
                <c:pt idx="5481">
                  <c:v>44116</c:v>
                </c:pt>
                <c:pt idx="5482">
                  <c:v>44117</c:v>
                </c:pt>
                <c:pt idx="5483">
                  <c:v>44118</c:v>
                </c:pt>
                <c:pt idx="5484">
                  <c:v>44119</c:v>
                </c:pt>
                <c:pt idx="5485">
                  <c:v>44120</c:v>
                </c:pt>
                <c:pt idx="5486">
                  <c:v>44123</c:v>
                </c:pt>
                <c:pt idx="5487">
                  <c:v>44124</c:v>
                </c:pt>
                <c:pt idx="5488">
                  <c:v>44125</c:v>
                </c:pt>
                <c:pt idx="5489">
                  <c:v>44126</c:v>
                </c:pt>
                <c:pt idx="5490">
                  <c:v>44127</c:v>
                </c:pt>
                <c:pt idx="5491">
                  <c:v>44130</c:v>
                </c:pt>
                <c:pt idx="5492">
                  <c:v>44131</c:v>
                </c:pt>
                <c:pt idx="5493">
                  <c:v>44132</c:v>
                </c:pt>
                <c:pt idx="5494">
                  <c:v>44133</c:v>
                </c:pt>
                <c:pt idx="5495">
                  <c:v>44134</c:v>
                </c:pt>
                <c:pt idx="5496">
                  <c:v>44135</c:v>
                </c:pt>
                <c:pt idx="5497">
                  <c:v>44137</c:v>
                </c:pt>
                <c:pt idx="5498">
                  <c:v>44138</c:v>
                </c:pt>
                <c:pt idx="5499">
                  <c:v>44139</c:v>
                </c:pt>
                <c:pt idx="5500">
                  <c:v>44140</c:v>
                </c:pt>
                <c:pt idx="5501">
                  <c:v>44141</c:v>
                </c:pt>
                <c:pt idx="5502">
                  <c:v>44144</c:v>
                </c:pt>
                <c:pt idx="5503">
                  <c:v>44145</c:v>
                </c:pt>
                <c:pt idx="5504">
                  <c:v>44146</c:v>
                </c:pt>
                <c:pt idx="5505">
                  <c:v>44147</c:v>
                </c:pt>
                <c:pt idx="5506">
                  <c:v>44148</c:v>
                </c:pt>
                <c:pt idx="5507">
                  <c:v>44151</c:v>
                </c:pt>
                <c:pt idx="5508">
                  <c:v>44152</c:v>
                </c:pt>
                <c:pt idx="5509">
                  <c:v>44153</c:v>
                </c:pt>
                <c:pt idx="5510">
                  <c:v>44154</c:v>
                </c:pt>
                <c:pt idx="5511">
                  <c:v>44155</c:v>
                </c:pt>
                <c:pt idx="5512">
                  <c:v>44158</c:v>
                </c:pt>
                <c:pt idx="5513">
                  <c:v>44159</c:v>
                </c:pt>
                <c:pt idx="5514">
                  <c:v>44160</c:v>
                </c:pt>
                <c:pt idx="5515">
                  <c:v>44161</c:v>
                </c:pt>
                <c:pt idx="5516">
                  <c:v>44162</c:v>
                </c:pt>
                <c:pt idx="5517">
                  <c:v>44165</c:v>
                </c:pt>
                <c:pt idx="5518">
                  <c:v>44166</c:v>
                </c:pt>
                <c:pt idx="5519">
                  <c:v>44167</c:v>
                </c:pt>
                <c:pt idx="5520">
                  <c:v>44168</c:v>
                </c:pt>
                <c:pt idx="5521">
                  <c:v>44169</c:v>
                </c:pt>
                <c:pt idx="5522">
                  <c:v>44172</c:v>
                </c:pt>
                <c:pt idx="5523">
                  <c:v>44173</c:v>
                </c:pt>
                <c:pt idx="5524">
                  <c:v>44174</c:v>
                </c:pt>
                <c:pt idx="5525">
                  <c:v>44175</c:v>
                </c:pt>
                <c:pt idx="5526">
                  <c:v>44176</c:v>
                </c:pt>
                <c:pt idx="5527">
                  <c:v>44179</c:v>
                </c:pt>
                <c:pt idx="5528">
                  <c:v>44180</c:v>
                </c:pt>
                <c:pt idx="5529">
                  <c:v>44181</c:v>
                </c:pt>
                <c:pt idx="5530">
                  <c:v>44182</c:v>
                </c:pt>
                <c:pt idx="5531">
                  <c:v>44183</c:v>
                </c:pt>
                <c:pt idx="5532">
                  <c:v>44186</c:v>
                </c:pt>
                <c:pt idx="5533">
                  <c:v>44187</c:v>
                </c:pt>
                <c:pt idx="5534">
                  <c:v>44188</c:v>
                </c:pt>
                <c:pt idx="5535">
                  <c:v>44189</c:v>
                </c:pt>
                <c:pt idx="5536">
                  <c:v>44190</c:v>
                </c:pt>
                <c:pt idx="5537">
                  <c:v>44193</c:v>
                </c:pt>
                <c:pt idx="5538">
                  <c:v>44194</c:v>
                </c:pt>
                <c:pt idx="5539">
                  <c:v>44195</c:v>
                </c:pt>
                <c:pt idx="5540">
                  <c:v>44196</c:v>
                </c:pt>
                <c:pt idx="5541">
                  <c:v>44197</c:v>
                </c:pt>
                <c:pt idx="5542">
                  <c:v>44200</c:v>
                </c:pt>
                <c:pt idx="5543">
                  <c:v>44201</c:v>
                </c:pt>
                <c:pt idx="5544">
                  <c:v>44202</c:v>
                </c:pt>
                <c:pt idx="5545">
                  <c:v>44203</c:v>
                </c:pt>
                <c:pt idx="5546">
                  <c:v>44204</c:v>
                </c:pt>
                <c:pt idx="5547">
                  <c:v>44207</c:v>
                </c:pt>
                <c:pt idx="5548">
                  <c:v>44208</c:v>
                </c:pt>
                <c:pt idx="5549">
                  <c:v>44209</c:v>
                </c:pt>
                <c:pt idx="5550">
                  <c:v>44210</c:v>
                </c:pt>
                <c:pt idx="5551">
                  <c:v>44211</c:v>
                </c:pt>
                <c:pt idx="5552">
                  <c:v>44214</c:v>
                </c:pt>
                <c:pt idx="5553">
                  <c:v>44215</c:v>
                </c:pt>
                <c:pt idx="5554">
                  <c:v>44216</c:v>
                </c:pt>
                <c:pt idx="5555">
                  <c:v>44217</c:v>
                </c:pt>
                <c:pt idx="5556">
                  <c:v>44218</c:v>
                </c:pt>
                <c:pt idx="5557">
                  <c:v>44221</c:v>
                </c:pt>
                <c:pt idx="5558">
                  <c:v>44222</c:v>
                </c:pt>
                <c:pt idx="5559">
                  <c:v>44223</c:v>
                </c:pt>
                <c:pt idx="5560">
                  <c:v>44224</c:v>
                </c:pt>
                <c:pt idx="5561">
                  <c:v>44225</c:v>
                </c:pt>
                <c:pt idx="5562">
                  <c:v>44227</c:v>
                </c:pt>
                <c:pt idx="5563">
                  <c:v>44228</c:v>
                </c:pt>
                <c:pt idx="5564">
                  <c:v>44229</c:v>
                </c:pt>
                <c:pt idx="5565">
                  <c:v>44230</c:v>
                </c:pt>
                <c:pt idx="5566">
                  <c:v>44231</c:v>
                </c:pt>
                <c:pt idx="5567">
                  <c:v>44232</c:v>
                </c:pt>
                <c:pt idx="5568">
                  <c:v>44235</c:v>
                </c:pt>
                <c:pt idx="5569">
                  <c:v>44236</c:v>
                </c:pt>
                <c:pt idx="5570">
                  <c:v>44237</c:v>
                </c:pt>
                <c:pt idx="5571">
                  <c:v>44238</c:v>
                </c:pt>
                <c:pt idx="5572">
                  <c:v>44239</c:v>
                </c:pt>
                <c:pt idx="5573">
                  <c:v>44242</c:v>
                </c:pt>
                <c:pt idx="5574">
                  <c:v>44243</c:v>
                </c:pt>
                <c:pt idx="5575">
                  <c:v>44244</c:v>
                </c:pt>
                <c:pt idx="5576">
                  <c:v>44245</c:v>
                </c:pt>
                <c:pt idx="5577">
                  <c:v>44246</c:v>
                </c:pt>
                <c:pt idx="5578">
                  <c:v>44249</c:v>
                </c:pt>
                <c:pt idx="5579">
                  <c:v>44250</c:v>
                </c:pt>
                <c:pt idx="5580">
                  <c:v>44251</c:v>
                </c:pt>
                <c:pt idx="5581">
                  <c:v>44252</c:v>
                </c:pt>
                <c:pt idx="5582">
                  <c:v>44253</c:v>
                </c:pt>
                <c:pt idx="5583">
                  <c:v>44255</c:v>
                </c:pt>
                <c:pt idx="5584">
                  <c:v>44256</c:v>
                </c:pt>
                <c:pt idx="5585">
                  <c:v>44257</c:v>
                </c:pt>
                <c:pt idx="5586">
                  <c:v>44258</c:v>
                </c:pt>
                <c:pt idx="5587">
                  <c:v>44259</c:v>
                </c:pt>
                <c:pt idx="5588">
                  <c:v>44260</c:v>
                </c:pt>
                <c:pt idx="5589">
                  <c:v>44263</c:v>
                </c:pt>
                <c:pt idx="5590">
                  <c:v>44264</c:v>
                </c:pt>
                <c:pt idx="5591">
                  <c:v>44265</c:v>
                </c:pt>
                <c:pt idx="5592">
                  <c:v>44266</c:v>
                </c:pt>
                <c:pt idx="5593">
                  <c:v>44267</c:v>
                </c:pt>
                <c:pt idx="5594">
                  <c:v>44270</c:v>
                </c:pt>
                <c:pt idx="5595">
                  <c:v>44271</c:v>
                </c:pt>
                <c:pt idx="5596">
                  <c:v>44272</c:v>
                </c:pt>
                <c:pt idx="5597">
                  <c:v>44273</c:v>
                </c:pt>
                <c:pt idx="5598">
                  <c:v>44274</c:v>
                </c:pt>
                <c:pt idx="5599">
                  <c:v>44277</c:v>
                </c:pt>
                <c:pt idx="5600">
                  <c:v>44278</c:v>
                </c:pt>
                <c:pt idx="5601">
                  <c:v>44279</c:v>
                </c:pt>
                <c:pt idx="5602">
                  <c:v>44280</c:v>
                </c:pt>
                <c:pt idx="5603">
                  <c:v>44281</c:v>
                </c:pt>
                <c:pt idx="5604">
                  <c:v>44284</c:v>
                </c:pt>
                <c:pt idx="5605">
                  <c:v>44285</c:v>
                </c:pt>
                <c:pt idx="5606">
                  <c:v>44286</c:v>
                </c:pt>
                <c:pt idx="5607">
                  <c:v>44287</c:v>
                </c:pt>
                <c:pt idx="5608">
                  <c:v>44288</c:v>
                </c:pt>
                <c:pt idx="5609">
                  <c:v>44291</c:v>
                </c:pt>
                <c:pt idx="5610">
                  <c:v>44292</c:v>
                </c:pt>
                <c:pt idx="5611">
                  <c:v>44293</c:v>
                </c:pt>
                <c:pt idx="5612">
                  <c:v>44294</c:v>
                </c:pt>
                <c:pt idx="5613">
                  <c:v>44295</c:v>
                </c:pt>
                <c:pt idx="5614">
                  <c:v>44298</c:v>
                </c:pt>
                <c:pt idx="5615">
                  <c:v>44299</c:v>
                </c:pt>
                <c:pt idx="5616">
                  <c:v>44300</c:v>
                </c:pt>
                <c:pt idx="5617">
                  <c:v>44301</c:v>
                </c:pt>
                <c:pt idx="5618">
                  <c:v>44302</c:v>
                </c:pt>
                <c:pt idx="5619">
                  <c:v>44305</c:v>
                </c:pt>
                <c:pt idx="5620">
                  <c:v>44306</c:v>
                </c:pt>
                <c:pt idx="5621">
                  <c:v>44307</c:v>
                </c:pt>
                <c:pt idx="5622">
                  <c:v>44308</c:v>
                </c:pt>
                <c:pt idx="5623">
                  <c:v>44309</c:v>
                </c:pt>
                <c:pt idx="5624">
                  <c:v>44312</c:v>
                </c:pt>
                <c:pt idx="5625">
                  <c:v>44313</c:v>
                </c:pt>
                <c:pt idx="5626">
                  <c:v>44314</c:v>
                </c:pt>
                <c:pt idx="5627">
                  <c:v>44315</c:v>
                </c:pt>
                <c:pt idx="5628">
                  <c:v>44316</c:v>
                </c:pt>
                <c:pt idx="5629">
                  <c:v>44319</c:v>
                </c:pt>
                <c:pt idx="5630">
                  <c:v>44320</c:v>
                </c:pt>
                <c:pt idx="5631">
                  <c:v>44321</c:v>
                </c:pt>
                <c:pt idx="5632">
                  <c:v>44322</c:v>
                </c:pt>
                <c:pt idx="5633">
                  <c:v>44323</c:v>
                </c:pt>
                <c:pt idx="5634">
                  <c:v>44326</c:v>
                </c:pt>
                <c:pt idx="5635">
                  <c:v>44327</c:v>
                </c:pt>
                <c:pt idx="5636">
                  <c:v>44328</c:v>
                </c:pt>
                <c:pt idx="5637">
                  <c:v>44329</c:v>
                </c:pt>
                <c:pt idx="5638">
                  <c:v>44330</c:v>
                </c:pt>
                <c:pt idx="5639">
                  <c:v>44333</c:v>
                </c:pt>
                <c:pt idx="5640">
                  <c:v>44334</c:v>
                </c:pt>
                <c:pt idx="5641">
                  <c:v>44335</c:v>
                </c:pt>
                <c:pt idx="5642">
                  <c:v>44336</c:v>
                </c:pt>
                <c:pt idx="5643">
                  <c:v>44337</c:v>
                </c:pt>
                <c:pt idx="5644">
                  <c:v>44340</c:v>
                </c:pt>
                <c:pt idx="5645">
                  <c:v>44341</c:v>
                </c:pt>
                <c:pt idx="5646">
                  <c:v>44342</c:v>
                </c:pt>
                <c:pt idx="5647">
                  <c:v>44343</c:v>
                </c:pt>
                <c:pt idx="5648">
                  <c:v>44344</c:v>
                </c:pt>
                <c:pt idx="5649">
                  <c:v>44347</c:v>
                </c:pt>
                <c:pt idx="5650">
                  <c:v>44348</c:v>
                </c:pt>
                <c:pt idx="5651">
                  <c:v>44349</c:v>
                </c:pt>
                <c:pt idx="5652">
                  <c:v>44350</c:v>
                </c:pt>
                <c:pt idx="5653">
                  <c:v>44351</c:v>
                </c:pt>
                <c:pt idx="5654">
                  <c:v>44354</c:v>
                </c:pt>
                <c:pt idx="5655">
                  <c:v>44355</c:v>
                </c:pt>
                <c:pt idx="5656">
                  <c:v>44356</c:v>
                </c:pt>
                <c:pt idx="5657">
                  <c:v>44357</c:v>
                </c:pt>
                <c:pt idx="5658">
                  <c:v>44358</c:v>
                </c:pt>
                <c:pt idx="5659">
                  <c:v>44361</c:v>
                </c:pt>
                <c:pt idx="5660">
                  <c:v>44362</c:v>
                </c:pt>
                <c:pt idx="5661">
                  <c:v>44363</c:v>
                </c:pt>
                <c:pt idx="5662">
                  <c:v>44364</c:v>
                </c:pt>
                <c:pt idx="5663">
                  <c:v>44365</c:v>
                </c:pt>
                <c:pt idx="5664">
                  <c:v>44368</c:v>
                </c:pt>
                <c:pt idx="5665">
                  <c:v>44369</c:v>
                </c:pt>
                <c:pt idx="5666">
                  <c:v>44370</c:v>
                </c:pt>
                <c:pt idx="5667">
                  <c:v>44371</c:v>
                </c:pt>
                <c:pt idx="5668">
                  <c:v>44372</c:v>
                </c:pt>
                <c:pt idx="5669">
                  <c:v>44375</c:v>
                </c:pt>
                <c:pt idx="5670">
                  <c:v>44376</c:v>
                </c:pt>
                <c:pt idx="5671">
                  <c:v>44377</c:v>
                </c:pt>
                <c:pt idx="5672">
                  <c:v>44378</c:v>
                </c:pt>
                <c:pt idx="5673">
                  <c:v>44379</c:v>
                </c:pt>
                <c:pt idx="5674">
                  <c:v>44382</c:v>
                </c:pt>
                <c:pt idx="5675">
                  <c:v>44383</c:v>
                </c:pt>
                <c:pt idx="5676">
                  <c:v>44384</c:v>
                </c:pt>
                <c:pt idx="5677">
                  <c:v>44385</c:v>
                </c:pt>
                <c:pt idx="5678">
                  <c:v>44386</c:v>
                </c:pt>
                <c:pt idx="5679">
                  <c:v>44389</c:v>
                </c:pt>
                <c:pt idx="5680">
                  <c:v>44390</c:v>
                </c:pt>
                <c:pt idx="5681">
                  <c:v>44391</c:v>
                </c:pt>
                <c:pt idx="5682">
                  <c:v>44392</c:v>
                </c:pt>
                <c:pt idx="5683">
                  <c:v>44393</c:v>
                </c:pt>
                <c:pt idx="5684">
                  <c:v>44396</c:v>
                </c:pt>
                <c:pt idx="5685">
                  <c:v>44397</c:v>
                </c:pt>
                <c:pt idx="5686">
                  <c:v>44398</c:v>
                </c:pt>
                <c:pt idx="5687">
                  <c:v>44399</c:v>
                </c:pt>
                <c:pt idx="5688">
                  <c:v>44400</c:v>
                </c:pt>
                <c:pt idx="5689">
                  <c:v>44403</c:v>
                </c:pt>
                <c:pt idx="5690">
                  <c:v>44404</c:v>
                </c:pt>
                <c:pt idx="5691">
                  <c:v>44405</c:v>
                </c:pt>
                <c:pt idx="5692">
                  <c:v>44406</c:v>
                </c:pt>
                <c:pt idx="5693">
                  <c:v>44407</c:v>
                </c:pt>
                <c:pt idx="5694">
                  <c:v>44408</c:v>
                </c:pt>
                <c:pt idx="5695">
                  <c:v>44410</c:v>
                </c:pt>
                <c:pt idx="5696">
                  <c:v>44411</c:v>
                </c:pt>
                <c:pt idx="5697">
                  <c:v>44412</c:v>
                </c:pt>
                <c:pt idx="5698">
                  <c:v>44413</c:v>
                </c:pt>
                <c:pt idx="5699">
                  <c:v>44414</c:v>
                </c:pt>
                <c:pt idx="5700">
                  <c:v>44417</c:v>
                </c:pt>
                <c:pt idx="5701">
                  <c:v>44418</c:v>
                </c:pt>
                <c:pt idx="5702">
                  <c:v>44419</c:v>
                </c:pt>
                <c:pt idx="5703">
                  <c:v>44420</c:v>
                </c:pt>
                <c:pt idx="5704">
                  <c:v>44421</c:v>
                </c:pt>
                <c:pt idx="5705">
                  <c:v>44424</c:v>
                </c:pt>
                <c:pt idx="5706">
                  <c:v>44425</c:v>
                </c:pt>
                <c:pt idx="5707">
                  <c:v>44426</c:v>
                </c:pt>
                <c:pt idx="5708">
                  <c:v>44427</c:v>
                </c:pt>
                <c:pt idx="5709">
                  <c:v>44428</c:v>
                </c:pt>
                <c:pt idx="5710">
                  <c:v>44431</c:v>
                </c:pt>
                <c:pt idx="5711">
                  <c:v>44432</c:v>
                </c:pt>
                <c:pt idx="5712">
                  <c:v>44433</c:v>
                </c:pt>
                <c:pt idx="5713">
                  <c:v>44434</c:v>
                </c:pt>
                <c:pt idx="5714">
                  <c:v>44435</c:v>
                </c:pt>
                <c:pt idx="5715">
                  <c:v>44438</c:v>
                </c:pt>
                <c:pt idx="5716">
                  <c:v>44439</c:v>
                </c:pt>
                <c:pt idx="5717">
                  <c:v>44440</c:v>
                </c:pt>
                <c:pt idx="5718">
                  <c:v>44441</c:v>
                </c:pt>
                <c:pt idx="5719">
                  <c:v>44442</c:v>
                </c:pt>
                <c:pt idx="5720">
                  <c:v>44445</c:v>
                </c:pt>
                <c:pt idx="5721">
                  <c:v>44446</c:v>
                </c:pt>
                <c:pt idx="5722">
                  <c:v>44447</c:v>
                </c:pt>
                <c:pt idx="5723">
                  <c:v>44448</c:v>
                </c:pt>
                <c:pt idx="5724">
                  <c:v>44449</c:v>
                </c:pt>
                <c:pt idx="5725">
                  <c:v>44452</c:v>
                </c:pt>
                <c:pt idx="5726">
                  <c:v>44453</c:v>
                </c:pt>
                <c:pt idx="5727">
                  <c:v>44454</c:v>
                </c:pt>
                <c:pt idx="5728">
                  <c:v>44455</c:v>
                </c:pt>
                <c:pt idx="5729">
                  <c:v>44456</c:v>
                </c:pt>
                <c:pt idx="5730">
                  <c:v>44459</c:v>
                </c:pt>
                <c:pt idx="5731">
                  <c:v>44460</c:v>
                </c:pt>
                <c:pt idx="5732">
                  <c:v>44461</c:v>
                </c:pt>
                <c:pt idx="5733">
                  <c:v>44462</c:v>
                </c:pt>
                <c:pt idx="5734">
                  <c:v>44463</c:v>
                </c:pt>
                <c:pt idx="5735">
                  <c:v>44466</c:v>
                </c:pt>
                <c:pt idx="5736">
                  <c:v>44467</c:v>
                </c:pt>
                <c:pt idx="5737">
                  <c:v>44468</c:v>
                </c:pt>
                <c:pt idx="5738">
                  <c:v>44469</c:v>
                </c:pt>
                <c:pt idx="5739">
                  <c:v>44470</c:v>
                </c:pt>
                <c:pt idx="5740">
                  <c:v>44473</c:v>
                </c:pt>
                <c:pt idx="5741">
                  <c:v>44474</c:v>
                </c:pt>
                <c:pt idx="5742">
                  <c:v>44475</c:v>
                </c:pt>
                <c:pt idx="5743">
                  <c:v>44476</c:v>
                </c:pt>
                <c:pt idx="5744">
                  <c:v>44477</c:v>
                </c:pt>
                <c:pt idx="5745">
                  <c:v>44480</c:v>
                </c:pt>
                <c:pt idx="5746">
                  <c:v>44481</c:v>
                </c:pt>
                <c:pt idx="5747">
                  <c:v>44482</c:v>
                </c:pt>
                <c:pt idx="5748">
                  <c:v>44483</c:v>
                </c:pt>
                <c:pt idx="5749">
                  <c:v>44484</c:v>
                </c:pt>
                <c:pt idx="5750">
                  <c:v>44487</c:v>
                </c:pt>
                <c:pt idx="5751">
                  <c:v>44488</c:v>
                </c:pt>
                <c:pt idx="5752">
                  <c:v>44489</c:v>
                </c:pt>
                <c:pt idx="5753">
                  <c:v>44490</c:v>
                </c:pt>
                <c:pt idx="5754">
                  <c:v>44491</c:v>
                </c:pt>
                <c:pt idx="5755">
                  <c:v>44494</c:v>
                </c:pt>
                <c:pt idx="5756">
                  <c:v>44495</c:v>
                </c:pt>
                <c:pt idx="5757">
                  <c:v>44496</c:v>
                </c:pt>
                <c:pt idx="5758">
                  <c:v>44497</c:v>
                </c:pt>
                <c:pt idx="5759">
                  <c:v>44498</c:v>
                </c:pt>
                <c:pt idx="5760">
                  <c:v>44500</c:v>
                </c:pt>
                <c:pt idx="5761">
                  <c:v>44501</c:v>
                </c:pt>
                <c:pt idx="5762">
                  <c:v>44502</c:v>
                </c:pt>
                <c:pt idx="5763">
                  <c:v>44503</c:v>
                </c:pt>
                <c:pt idx="5764">
                  <c:v>44504</c:v>
                </c:pt>
                <c:pt idx="5765">
                  <c:v>44505</c:v>
                </c:pt>
                <c:pt idx="5766">
                  <c:v>44508</c:v>
                </c:pt>
                <c:pt idx="5767">
                  <c:v>44509</c:v>
                </c:pt>
                <c:pt idx="5768">
                  <c:v>44510</c:v>
                </c:pt>
                <c:pt idx="5769">
                  <c:v>44511</c:v>
                </c:pt>
                <c:pt idx="5770">
                  <c:v>44512</c:v>
                </c:pt>
                <c:pt idx="5771">
                  <c:v>44515</c:v>
                </c:pt>
                <c:pt idx="5772">
                  <c:v>44516</c:v>
                </c:pt>
                <c:pt idx="5773">
                  <c:v>44517</c:v>
                </c:pt>
                <c:pt idx="5774">
                  <c:v>44518</c:v>
                </c:pt>
                <c:pt idx="5775">
                  <c:v>44519</c:v>
                </c:pt>
                <c:pt idx="5776">
                  <c:v>44522</c:v>
                </c:pt>
                <c:pt idx="5777">
                  <c:v>44523</c:v>
                </c:pt>
                <c:pt idx="5778">
                  <c:v>44524</c:v>
                </c:pt>
                <c:pt idx="5779">
                  <c:v>44525</c:v>
                </c:pt>
                <c:pt idx="5780">
                  <c:v>44526</c:v>
                </c:pt>
                <c:pt idx="5781">
                  <c:v>44529</c:v>
                </c:pt>
                <c:pt idx="5782">
                  <c:v>44530</c:v>
                </c:pt>
                <c:pt idx="5783">
                  <c:v>44531</c:v>
                </c:pt>
                <c:pt idx="5784">
                  <c:v>44532</c:v>
                </c:pt>
                <c:pt idx="5785">
                  <c:v>44533</c:v>
                </c:pt>
                <c:pt idx="5786">
                  <c:v>44536</c:v>
                </c:pt>
                <c:pt idx="5787">
                  <c:v>44537</c:v>
                </c:pt>
                <c:pt idx="5788">
                  <c:v>44538</c:v>
                </c:pt>
                <c:pt idx="5789">
                  <c:v>44539</c:v>
                </c:pt>
                <c:pt idx="5790">
                  <c:v>44540</c:v>
                </c:pt>
                <c:pt idx="5791">
                  <c:v>44543</c:v>
                </c:pt>
                <c:pt idx="5792">
                  <c:v>44544</c:v>
                </c:pt>
                <c:pt idx="5793">
                  <c:v>44545</c:v>
                </c:pt>
                <c:pt idx="5794">
                  <c:v>44546</c:v>
                </c:pt>
                <c:pt idx="5795">
                  <c:v>44547</c:v>
                </c:pt>
                <c:pt idx="5796">
                  <c:v>44550</c:v>
                </c:pt>
                <c:pt idx="5797">
                  <c:v>44551</c:v>
                </c:pt>
                <c:pt idx="5798">
                  <c:v>44552</c:v>
                </c:pt>
                <c:pt idx="5799">
                  <c:v>44553</c:v>
                </c:pt>
                <c:pt idx="5800">
                  <c:v>44554</c:v>
                </c:pt>
                <c:pt idx="5801">
                  <c:v>44557</c:v>
                </c:pt>
                <c:pt idx="5802">
                  <c:v>44558</c:v>
                </c:pt>
                <c:pt idx="5803">
                  <c:v>44559</c:v>
                </c:pt>
                <c:pt idx="5804">
                  <c:v>44560</c:v>
                </c:pt>
                <c:pt idx="5805">
                  <c:v>44561</c:v>
                </c:pt>
                <c:pt idx="5806">
                  <c:v>44564</c:v>
                </c:pt>
                <c:pt idx="5807">
                  <c:v>44565</c:v>
                </c:pt>
                <c:pt idx="5808">
                  <c:v>44566</c:v>
                </c:pt>
                <c:pt idx="5809">
                  <c:v>44567</c:v>
                </c:pt>
                <c:pt idx="5810">
                  <c:v>44568</c:v>
                </c:pt>
                <c:pt idx="5811">
                  <c:v>44571</c:v>
                </c:pt>
                <c:pt idx="5812">
                  <c:v>44572</c:v>
                </c:pt>
                <c:pt idx="5813">
                  <c:v>44573</c:v>
                </c:pt>
                <c:pt idx="5814">
                  <c:v>44574</c:v>
                </c:pt>
                <c:pt idx="5815">
                  <c:v>44575</c:v>
                </c:pt>
                <c:pt idx="5816">
                  <c:v>44578</c:v>
                </c:pt>
                <c:pt idx="5817">
                  <c:v>44579</c:v>
                </c:pt>
                <c:pt idx="5818">
                  <c:v>44580</c:v>
                </c:pt>
                <c:pt idx="5819">
                  <c:v>44581</c:v>
                </c:pt>
                <c:pt idx="5820">
                  <c:v>44582</c:v>
                </c:pt>
                <c:pt idx="5821">
                  <c:v>44585</c:v>
                </c:pt>
                <c:pt idx="5822">
                  <c:v>44586</c:v>
                </c:pt>
                <c:pt idx="5823">
                  <c:v>44587</c:v>
                </c:pt>
                <c:pt idx="5824">
                  <c:v>44588</c:v>
                </c:pt>
                <c:pt idx="5825">
                  <c:v>44589</c:v>
                </c:pt>
                <c:pt idx="5826">
                  <c:v>44592</c:v>
                </c:pt>
                <c:pt idx="5827">
                  <c:v>44593</c:v>
                </c:pt>
                <c:pt idx="5828">
                  <c:v>44594</c:v>
                </c:pt>
                <c:pt idx="5829">
                  <c:v>44595</c:v>
                </c:pt>
                <c:pt idx="5830">
                  <c:v>44596</c:v>
                </c:pt>
                <c:pt idx="5831">
                  <c:v>44599</c:v>
                </c:pt>
                <c:pt idx="5832">
                  <c:v>44600</c:v>
                </c:pt>
                <c:pt idx="5833">
                  <c:v>44601</c:v>
                </c:pt>
                <c:pt idx="5834">
                  <c:v>44602</c:v>
                </c:pt>
                <c:pt idx="5835">
                  <c:v>44603</c:v>
                </c:pt>
                <c:pt idx="5836">
                  <c:v>44606</c:v>
                </c:pt>
                <c:pt idx="5837">
                  <c:v>44607</c:v>
                </c:pt>
                <c:pt idx="5838">
                  <c:v>44608</c:v>
                </c:pt>
                <c:pt idx="5839">
                  <c:v>44609</c:v>
                </c:pt>
                <c:pt idx="5840">
                  <c:v>44610</c:v>
                </c:pt>
                <c:pt idx="5841">
                  <c:v>44613</c:v>
                </c:pt>
                <c:pt idx="5842">
                  <c:v>44614</c:v>
                </c:pt>
                <c:pt idx="5843">
                  <c:v>44615</c:v>
                </c:pt>
                <c:pt idx="5844">
                  <c:v>44616</c:v>
                </c:pt>
                <c:pt idx="5845">
                  <c:v>44617</c:v>
                </c:pt>
                <c:pt idx="5846">
                  <c:v>44620</c:v>
                </c:pt>
                <c:pt idx="5847">
                  <c:v>44621</c:v>
                </c:pt>
                <c:pt idx="5848">
                  <c:v>44622</c:v>
                </c:pt>
                <c:pt idx="5849">
                  <c:v>44623</c:v>
                </c:pt>
                <c:pt idx="5850">
                  <c:v>44624</c:v>
                </c:pt>
                <c:pt idx="5851">
                  <c:v>44627</c:v>
                </c:pt>
                <c:pt idx="5852">
                  <c:v>44628</c:v>
                </c:pt>
                <c:pt idx="5853">
                  <c:v>44629</c:v>
                </c:pt>
                <c:pt idx="5854">
                  <c:v>44630</c:v>
                </c:pt>
                <c:pt idx="5855">
                  <c:v>44631</c:v>
                </c:pt>
                <c:pt idx="5856">
                  <c:v>44634</c:v>
                </c:pt>
                <c:pt idx="5857">
                  <c:v>44635</c:v>
                </c:pt>
                <c:pt idx="5858">
                  <c:v>44636</c:v>
                </c:pt>
                <c:pt idx="5859">
                  <c:v>44637</c:v>
                </c:pt>
                <c:pt idx="5860">
                  <c:v>44638</c:v>
                </c:pt>
                <c:pt idx="5861">
                  <c:v>44641</c:v>
                </c:pt>
                <c:pt idx="5862">
                  <c:v>44642</c:v>
                </c:pt>
                <c:pt idx="5863">
                  <c:v>44643</c:v>
                </c:pt>
                <c:pt idx="5864">
                  <c:v>44644</c:v>
                </c:pt>
                <c:pt idx="5865">
                  <c:v>44645</c:v>
                </c:pt>
                <c:pt idx="5866">
                  <c:v>44648</c:v>
                </c:pt>
                <c:pt idx="5867">
                  <c:v>44649</c:v>
                </c:pt>
                <c:pt idx="5868">
                  <c:v>44650</c:v>
                </c:pt>
                <c:pt idx="5869">
                  <c:v>44651</c:v>
                </c:pt>
                <c:pt idx="5870">
                  <c:v>44652</c:v>
                </c:pt>
                <c:pt idx="5871">
                  <c:v>44655</c:v>
                </c:pt>
                <c:pt idx="5872">
                  <c:v>44656</c:v>
                </c:pt>
                <c:pt idx="5873">
                  <c:v>44657</c:v>
                </c:pt>
                <c:pt idx="5874">
                  <c:v>44658</c:v>
                </c:pt>
                <c:pt idx="5875">
                  <c:v>44659</c:v>
                </c:pt>
                <c:pt idx="5876">
                  <c:v>44662</c:v>
                </c:pt>
                <c:pt idx="5877">
                  <c:v>44663</c:v>
                </c:pt>
                <c:pt idx="5878">
                  <c:v>44664</c:v>
                </c:pt>
                <c:pt idx="5879">
                  <c:v>44665</c:v>
                </c:pt>
                <c:pt idx="5880">
                  <c:v>44666</c:v>
                </c:pt>
                <c:pt idx="5881">
                  <c:v>44669</c:v>
                </c:pt>
                <c:pt idx="5882">
                  <c:v>44670</c:v>
                </c:pt>
                <c:pt idx="5883">
                  <c:v>44671</c:v>
                </c:pt>
                <c:pt idx="5884">
                  <c:v>44672</c:v>
                </c:pt>
                <c:pt idx="5885">
                  <c:v>44673</c:v>
                </c:pt>
                <c:pt idx="5886">
                  <c:v>44676</c:v>
                </c:pt>
                <c:pt idx="5887">
                  <c:v>44677</c:v>
                </c:pt>
                <c:pt idx="5888">
                  <c:v>44678</c:v>
                </c:pt>
                <c:pt idx="5889">
                  <c:v>44679</c:v>
                </c:pt>
                <c:pt idx="5890">
                  <c:v>44680</c:v>
                </c:pt>
                <c:pt idx="5891">
                  <c:v>44681</c:v>
                </c:pt>
                <c:pt idx="5892">
                  <c:v>44683</c:v>
                </c:pt>
                <c:pt idx="5893">
                  <c:v>44684</c:v>
                </c:pt>
                <c:pt idx="5894">
                  <c:v>44685</c:v>
                </c:pt>
                <c:pt idx="5895">
                  <c:v>44686</c:v>
                </c:pt>
                <c:pt idx="5896">
                  <c:v>44687</c:v>
                </c:pt>
                <c:pt idx="5897">
                  <c:v>44690</c:v>
                </c:pt>
                <c:pt idx="5898">
                  <c:v>44691</c:v>
                </c:pt>
                <c:pt idx="5899">
                  <c:v>44692</c:v>
                </c:pt>
                <c:pt idx="5900">
                  <c:v>44693</c:v>
                </c:pt>
                <c:pt idx="5901">
                  <c:v>44694</c:v>
                </c:pt>
                <c:pt idx="5902">
                  <c:v>44697</c:v>
                </c:pt>
                <c:pt idx="5903">
                  <c:v>44698</c:v>
                </c:pt>
                <c:pt idx="5904">
                  <c:v>44699</c:v>
                </c:pt>
                <c:pt idx="5905">
                  <c:v>44700</c:v>
                </c:pt>
                <c:pt idx="5906">
                  <c:v>44701</c:v>
                </c:pt>
                <c:pt idx="5907">
                  <c:v>44704</c:v>
                </c:pt>
                <c:pt idx="5908">
                  <c:v>44705</c:v>
                </c:pt>
                <c:pt idx="5909">
                  <c:v>44706</c:v>
                </c:pt>
                <c:pt idx="5910">
                  <c:v>44707</c:v>
                </c:pt>
                <c:pt idx="5911">
                  <c:v>44708</c:v>
                </c:pt>
                <c:pt idx="5912">
                  <c:v>44711</c:v>
                </c:pt>
                <c:pt idx="5913">
                  <c:v>44712</c:v>
                </c:pt>
                <c:pt idx="5914">
                  <c:v>44713</c:v>
                </c:pt>
                <c:pt idx="5915">
                  <c:v>44714</c:v>
                </c:pt>
                <c:pt idx="5916">
                  <c:v>44715</c:v>
                </c:pt>
                <c:pt idx="5917">
                  <c:v>44718</c:v>
                </c:pt>
                <c:pt idx="5918">
                  <c:v>44719</c:v>
                </c:pt>
                <c:pt idx="5919">
                  <c:v>44720</c:v>
                </c:pt>
                <c:pt idx="5920">
                  <c:v>44721</c:v>
                </c:pt>
                <c:pt idx="5921">
                  <c:v>44722</c:v>
                </c:pt>
                <c:pt idx="5922">
                  <c:v>44725</c:v>
                </c:pt>
                <c:pt idx="5923">
                  <c:v>44726</c:v>
                </c:pt>
                <c:pt idx="5924">
                  <c:v>44727</c:v>
                </c:pt>
                <c:pt idx="5925">
                  <c:v>44728</c:v>
                </c:pt>
                <c:pt idx="5926">
                  <c:v>44729</c:v>
                </c:pt>
                <c:pt idx="5927">
                  <c:v>44732</c:v>
                </c:pt>
                <c:pt idx="5928">
                  <c:v>44733</c:v>
                </c:pt>
                <c:pt idx="5929">
                  <c:v>44734</c:v>
                </c:pt>
                <c:pt idx="5930">
                  <c:v>44735</c:v>
                </c:pt>
                <c:pt idx="5931">
                  <c:v>44736</c:v>
                </c:pt>
                <c:pt idx="5932">
                  <c:v>44739</c:v>
                </c:pt>
                <c:pt idx="5933">
                  <c:v>44740</c:v>
                </c:pt>
                <c:pt idx="5934">
                  <c:v>44741</c:v>
                </c:pt>
                <c:pt idx="5935">
                  <c:v>44742</c:v>
                </c:pt>
                <c:pt idx="5936">
                  <c:v>44743</c:v>
                </c:pt>
                <c:pt idx="5937">
                  <c:v>44746</c:v>
                </c:pt>
                <c:pt idx="5938">
                  <c:v>44747</c:v>
                </c:pt>
                <c:pt idx="5939">
                  <c:v>44748</c:v>
                </c:pt>
                <c:pt idx="5940">
                  <c:v>44749</c:v>
                </c:pt>
                <c:pt idx="5941">
                  <c:v>44750</c:v>
                </c:pt>
                <c:pt idx="5942">
                  <c:v>44753</c:v>
                </c:pt>
                <c:pt idx="5943">
                  <c:v>44754</c:v>
                </c:pt>
                <c:pt idx="5944">
                  <c:v>44755</c:v>
                </c:pt>
                <c:pt idx="5945">
                  <c:v>44756</c:v>
                </c:pt>
                <c:pt idx="5946">
                  <c:v>44757</c:v>
                </c:pt>
                <c:pt idx="5947">
                  <c:v>44760</c:v>
                </c:pt>
                <c:pt idx="5948">
                  <c:v>44761</c:v>
                </c:pt>
                <c:pt idx="5949">
                  <c:v>44762</c:v>
                </c:pt>
                <c:pt idx="5950">
                  <c:v>44763</c:v>
                </c:pt>
                <c:pt idx="5951">
                  <c:v>44764</c:v>
                </c:pt>
                <c:pt idx="5952">
                  <c:v>44767</c:v>
                </c:pt>
                <c:pt idx="5953">
                  <c:v>44768</c:v>
                </c:pt>
                <c:pt idx="5954">
                  <c:v>44769</c:v>
                </c:pt>
                <c:pt idx="5955">
                  <c:v>44770</c:v>
                </c:pt>
                <c:pt idx="5956">
                  <c:v>44771</c:v>
                </c:pt>
                <c:pt idx="5957">
                  <c:v>44773</c:v>
                </c:pt>
                <c:pt idx="5958">
                  <c:v>44774</c:v>
                </c:pt>
                <c:pt idx="5959">
                  <c:v>44775</c:v>
                </c:pt>
                <c:pt idx="5960">
                  <c:v>44776</c:v>
                </c:pt>
                <c:pt idx="5961">
                  <c:v>44777</c:v>
                </c:pt>
                <c:pt idx="5962">
                  <c:v>44778</c:v>
                </c:pt>
                <c:pt idx="5963">
                  <c:v>44781</c:v>
                </c:pt>
                <c:pt idx="5964">
                  <c:v>44782</c:v>
                </c:pt>
                <c:pt idx="5965">
                  <c:v>44783</c:v>
                </c:pt>
                <c:pt idx="5966">
                  <c:v>44784</c:v>
                </c:pt>
                <c:pt idx="5967">
                  <c:v>44785</c:v>
                </c:pt>
                <c:pt idx="5968">
                  <c:v>44788</c:v>
                </c:pt>
                <c:pt idx="5969">
                  <c:v>44789</c:v>
                </c:pt>
                <c:pt idx="5970">
                  <c:v>44790</c:v>
                </c:pt>
                <c:pt idx="5971">
                  <c:v>44791</c:v>
                </c:pt>
                <c:pt idx="5972">
                  <c:v>44792</c:v>
                </c:pt>
                <c:pt idx="5973">
                  <c:v>44795</c:v>
                </c:pt>
                <c:pt idx="5974">
                  <c:v>44796</c:v>
                </c:pt>
                <c:pt idx="5975">
                  <c:v>44797</c:v>
                </c:pt>
                <c:pt idx="5976">
                  <c:v>44798</c:v>
                </c:pt>
                <c:pt idx="5977">
                  <c:v>44799</c:v>
                </c:pt>
                <c:pt idx="5978">
                  <c:v>44802</c:v>
                </c:pt>
                <c:pt idx="5979">
                  <c:v>44803</c:v>
                </c:pt>
                <c:pt idx="5980">
                  <c:v>44804</c:v>
                </c:pt>
                <c:pt idx="5981">
                  <c:v>44805</c:v>
                </c:pt>
                <c:pt idx="5982">
                  <c:v>44806</c:v>
                </c:pt>
                <c:pt idx="5983">
                  <c:v>44809</c:v>
                </c:pt>
                <c:pt idx="5984">
                  <c:v>44810</c:v>
                </c:pt>
                <c:pt idx="5985">
                  <c:v>44811</c:v>
                </c:pt>
                <c:pt idx="5986">
                  <c:v>44812</c:v>
                </c:pt>
                <c:pt idx="5987">
                  <c:v>44813</c:v>
                </c:pt>
                <c:pt idx="5988">
                  <c:v>44816</c:v>
                </c:pt>
                <c:pt idx="5989">
                  <c:v>44817</c:v>
                </c:pt>
                <c:pt idx="5990">
                  <c:v>44818</c:v>
                </c:pt>
                <c:pt idx="5991">
                  <c:v>44819</c:v>
                </c:pt>
                <c:pt idx="5992">
                  <c:v>44820</c:v>
                </c:pt>
                <c:pt idx="5993">
                  <c:v>44823</c:v>
                </c:pt>
                <c:pt idx="5994">
                  <c:v>44824</c:v>
                </c:pt>
                <c:pt idx="5995">
                  <c:v>44825</c:v>
                </c:pt>
                <c:pt idx="5996">
                  <c:v>44826</c:v>
                </c:pt>
                <c:pt idx="5997">
                  <c:v>44827</c:v>
                </c:pt>
                <c:pt idx="5998">
                  <c:v>44830</c:v>
                </c:pt>
                <c:pt idx="5999">
                  <c:v>44831</c:v>
                </c:pt>
                <c:pt idx="6000">
                  <c:v>44832</c:v>
                </c:pt>
                <c:pt idx="6001">
                  <c:v>44833</c:v>
                </c:pt>
                <c:pt idx="6002">
                  <c:v>44834</c:v>
                </c:pt>
                <c:pt idx="6003">
                  <c:v>44837</c:v>
                </c:pt>
                <c:pt idx="6004">
                  <c:v>44838</c:v>
                </c:pt>
                <c:pt idx="6005">
                  <c:v>44839</c:v>
                </c:pt>
                <c:pt idx="6006">
                  <c:v>44840</c:v>
                </c:pt>
                <c:pt idx="6007">
                  <c:v>44841</c:v>
                </c:pt>
                <c:pt idx="6008">
                  <c:v>44844</c:v>
                </c:pt>
                <c:pt idx="6009">
                  <c:v>44845</c:v>
                </c:pt>
                <c:pt idx="6010">
                  <c:v>44846</c:v>
                </c:pt>
                <c:pt idx="6011">
                  <c:v>44847</c:v>
                </c:pt>
                <c:pt idx="6012">
                  <c:v>44848</c:v>
                </c:pt>
                <c:pt idx="6013">
                  <c:v>44851</c:v>
                </c:pt>
                <c:pt idx="6014">
                  <c:v>44852</c:v>
                </c:pt>
                <c:pt idx="6015">
                  <c:v>44853</c:v>
                </c:pt>
                <c:pt idx="6016">
                  <c:v>44854</c:v>
                </c:pt>
                <c:pt idx="6017">
                  <c:v>44855</c:v>
                </c:pt>
                <c:pt idx="6018">
                  <c:v>44858</c:v>
                </c:pt>
                <c:pt idx="6019">
                  <c:v>44859</c:v>
                </c:pt>
                <c:pt idx="6020">
                  <c:v>44860</c:v>
                </c:pt>
                <c:pt idx="6021">
                  <c:v>44861</c:v>
                </c:pt>
                <c:pt idx="6022">
                  <c:v>44862</c:v>
                </c:pt>
                <c:pt idx="6023">
                  <c:v>44865</c:v>
                </c:pt>
                <c:pt idx="6024">
                  <c:v>44866</c:v>
                </c:pt>
                <c:pt idx="6025">
                  <c:v>44867</c:v>
                </c:pt>
                <c:pt idx="6026">
                  <c:v>44868</c:v>
                </c:pt>
                <c:pt idx="6027">
                  <c:v>44869</c:v>
                </c:pt>
                <c:pt idx="6028">
                  <c:v>44872</c:v>
                </c:pt>
                <c:pt idx="6029">
                  <c:v>44873</c:v>
                </c:pt>
                <c:pt idx="6030">
                  <c:v>44874</c:v>
                </c:pt>
                <c:pt idx="6031">
                  <c:v>44875</c:v>
                </c:pt>
                <c:pt idx="6032">
                  <c:v>44876</c:v>
                </c:pt>
                <c:pt idx="6033">
                  <c:v>44879</c:v>
                </c:pt>
                <c:pt idx="6034">
                  <c:v>44880</c:v>
                </c:pt>
                <c:pt idx="6035">
                  <c:v>44881</c:v>
                </c:pt>
                <c:pt idx="6036">
                  <c:v>44882</c:v>
                </c:pt>
                <c:pt idx="6037">
                  <c:v>44883</c:v>
                </c:pt>
                <c:pt idx="6038">
                  <c:v>44886</c:v>
                </c:pt>
                <c:pt idx="6039">
                  <c:v>44887</c:v>
                </c:pt>
                <c:pt idx="6040">
                  <c:v>44888</c:v>
                </c:pt>
                <c:pt idx="6041">
                  <c:v>44889</c:v>
                </c:pt>
                <c:pt idx="6042">
                  <c:v>44890</c:v>
                </c:pt>
                <c:pt idx="6043">
                  <c:v>44893</c:v>
                </c:pt>
                <c:pt idx="6044">
                  <c:v>44894</c:v>
                </c:pt>
                <c:pt idx="6045">
                  <c:v>44895</c:v>
                </c:pt>
                <c:pt idx="6046">
                  <c:v>44896</c:v>
                </c:pt>
                <c:pt idx="6047">
                  <c:v>44897</c:v>
                </c:pt>
                <c:pt idx="6048">
                  <c:v>44900</c:v>
                </c:pt>
                <c:pt idx="6049">
                  <c:v>44901</c:v>
                </c:pt>
                <c:pt idx="6050">
                  <c:v>44902</c:v>
                </c:pt>
                <c:pt idx="6051">
                  <c:v>44903</c:v>
                </c:pt>
                <c:pt idx="6052">
                  <c:v>44904</c:v>
                </c:pt>
                <c:pt idx="6053">
                  <c:v>44907</c:v>
                </c:pt>
                <c:pt idx="6054">
                  <c:v>44908</c:v>
                </c:pt>
                <c:pt idx="6055">
                  <c:v>44909</c:v>
                </c:pt>
                <c:pt idx="6056">
                  <c:v>44910</c:v>
                </c:pt>
                <c:pt idx="6057">
                  <c:v>44911</c:v>
                </c:pt>
                <c:pt idx="6058">
                  <c:v>44914</c:v>
                </c:pt>
                <c:pt idx="6059">
                  <c:v>44915</c:v>
                </c:pt>
                <c:pt idx="6060">
                  <c:v>44916</c:v>
                </c:pt>
                <c:pt idx="6061">
                  <c:v>44917</c:v>
                </c:pt>
                <c:pt idx="6062">
                  <c:v>44918</c:v>
                </c:pt>
                <c:pt idx="6063">
                  <c:v>44921</c:v>
                </c:pt>
                <c:pt idx="6064">
                  <c:v>44922</c:v>
                </c:pt>
                <c:pt idx="6065">
                  <c:v>44923</c:v>
                </c:pt>
                <c:pt idx="6066">
                  <c:v>44924</c:v>
                </c:pt>
                <c:pt idx="6067">
                  <c:v>44925</c:v>
                </c:pt>
                <c:pt idx="6068">
                  <c:v>44926</c:v>
                </c:pt>
                <c:pt idx="6069">
                  <c:v>44928</c:v>
                </c:pt>
                <c:pt idx="6070">
                  <c:v>44929</c:v>
                </c:pt>
                <c:pt idx="6071">
                  <c:v>44930</c:v>
                </c:pt>
                <c:pt idx="6072">
                  <c:v>44931</c:v>
                </c:pt>
                <c:pt idx="6073">
                  <c:v>44932</c:v>
                </c:pt>
                <c:pt idx="6074">
                  <c:v>44935</c:v>
                </c:pt>
                <c:pt idx="6075">
                  <c:v>44936</c:v>
                </c:pt>
                <c:pt idx="6076">
                  <c:v>44937</c:v>
                </c:pt>
                <c:pt idx="6077">
                  <c:v>44938</c:v>
                </c:pt>
                <c:pt idx="6078">
                  <c:v>44939</c:v>
                </c:pt>
                <c:pt idx="6079">
                  <c:v>44942</c:v>
                </c:pt>
                <c:pt idx="6080">
                  <c:v>44943</c:v>
                </c:pt>
                <c:pt idx="6081">
                  <c:v>44944</c:v>
                </c:pt>
                <c:pt idx="6082">
                  <c:v>44945</c:v>
                </c:pt>
                <c:pt idx="6083">
                  <c:v>44946</c:v>
                </c:pt>
                <c:pt idx="6084">
                  <c:v>44949</c:v>
                </c:pt>
                <c:pt idx="6085">
                  <c:v>44950</c:v>
                </c:pt>
                <c:pt idx="6086">
                  <c:v>44951</c:v>
                </c:pt>
                <c:pt idx="6087">
                  <c:v>44952</c:v>
                </c:pt>
                <c:pt idx="6088">
                  <c:v>44953</c:v>
                </c:pt>
                <c:pt idx="6089">
                  <c:v>44956</c:v>
                </c:pt>
                <c:pt idx="6090">
                  <c:v>44957</c:v>
                </c:pt>
                <c:pt idx="6091">
                  <c:v>44958</c:v>
                </c:pt>
                <c:pt idx="6092">
                  <c:v>44959</c:v>
                </c:pt>
                <c:pt idx="6093">
                  <c:v>44960</c:v>
                </c:pt>
                <c:pt idx="6094">
                  <c:v>44963</c:v>
                </c:pt>
                <c:pt idx="6095">
                  <c:v>44964</c:v>
                </c:pt>
                <c:pt idx="6096">
                  <c:v>44965</c:v>
                </c:pt>
                <c:pt idx="6097">
                  <c:v>44966</c:v>
                </c:pt>
                <c:pt idx="6098">
                  <c:v>44967</c:v>
                </c:pt>
                <c:pt idx="6099">
                  <c:v>44970</c:v>
                </c:pt>
                <c:pt idx="6100">
                  <c:v>44971</c:v>
                </c:pt>
                <c:pt idx="6101">
                  <c:v>44972</c:v>
                </c:pt>
                <c:pt idx="6102">
                  <c:v>44973</c:v>
                </c:pt>
                <c:pt idx="6103">
                  <c:v>44974</c:v>
                </c:pt>
                <c:pt idx="6104">
                  <c:v>44977</c:v>
                </c:pt>
                <c:pt idx="6105">
                  <c:v>44978</c:v>
                </c:pt>
                <c:pt idx="6106">
                  <c:v>44979</c:v>
                </c:pt>
                <c:pt idx="6107">
                  <c:v>44980</c:v>
                </c:pt>
                <c:pt idx="6108">
                  <c:v>44981</c:v>
                </c:pt>
                <c:pt idx="6109">
                  <c:v>44984</c:v>
                </c:pt>
                <c:pt idx="6110">
                  <c:v>44985</c:v>
                </c:pt>
                <c:pt idx="6111">
                  <c:v>44986</c:v>
                </c:pt>
                <c:pt idx="6112">
                  <c:v>44987</c:v>
                </c:pt>
                <c:pt idx="6113">
                  <c:v>44988</c:v>
                </c:pt>
                <c:pt idx="6114">
                  <c:v>44991</c:v>
                </c:pt>
                <c:pt idx="6115">
                  <c:v>44992</c:v>
                </c:pt>
                <c:pt idx="6116">
                  <c:v>44993</c:v>
                </c:pt>
                <c:pt idx="6117">
                  <c:v>44994</c:v>
                </c:pt>
                <c:pt idx="6118">
                  <c:v>44995</c:v>
                </c:pt>
                <c:pt idx="6119">
                  <c:v>44998</c:v>
                </c:pt>
                <c:pt idx="6120">
                  <c:v>44999</c:v>
                </c:pt>
                <c:pt idx="6121">
                  <c:v>45000</c:v>
                </c:pt>
                <c:pt idx="6122">
                  <c:v>45001</c:v>
                </c:pt>
                <c:pt idx="6123">
                  <c:v>45002</c:v>
                </c:pt>
                <c:pt idx="6124">
                  <c:v>45005</c:v>
                </c:pt>
                <c:pt idx="6125">
                  <c:v>45006</c:v>
                </c:pt>
                <c:pt idx="6126">
                  <c:v>45007</c:v>
                </c:pt>
                <c:pt idx="6127">
                  <c:v>45008</c:v>
                </c:pt>
                <c:pt idx="6128">
                  <c:v>45009</c:v>
                </c:pt>
                <c:pt idx="6129">
                  <c:v>45012</c:v>
                </c:pt>
                <c:pt idx="6130">
                  <c:v>45013</c:v>
                </c:pt>
                <c:pt idx="6131">
                  <c:v>45014</c:v>
                </c:pt>
                <c:pt idx="6132">
                  <c:v>45015</c:v>
                </c:pt>
                <c:pt idx="6133">
                  <c:v>45016</c:v>
                </c:pt>
                <c:pt idx="6134">
                  <c:v>45019</c:v>
                </c:pt>
                <c:pt idx="6135">
                  <c:v>45020</c:v>
                </c:pt>
                <c:pt idx="6136">
                  <c:v>45021</c:v>
                </c:pt>
                <c:pt idx="6137">
                  <c:v>45022</c:v>
                </c:pt>
                <c:pt idx="6138">
                  <c:v>45023</c:v>
                </c:pt>
                <c:pt idx="6139">
                  <c:v>45026</c:v>
                </c:pt>
                <c:pt idx="6140">
                  <c:v>45027</c:v>
                </c:pt>
                <c:pt idx="6141">
                  <c:v>45028</c:v>
                </c:pt>
                <c:pt idx="6142">
                  <c:v>45029</c:v>
                </c:pt>
                <c:pt idx="6143">
                  <c:v>45030</c:v>
                </c:pt>
                <c:pt idx="6144">
                  <c:v>45033</c:v>
                </c:pt>
                <c:pt idx="6145">
                  <c:v>45034</c:v>
                </c:pt>
                <c:pt idx="6146" formatCode="m/d/yyyy">
                  <c:v>45035</c:v>
                </c:pt>
                <c:pt idx="6147" formatCode="m/d/yyyy">
                  <c:v>45036</c:v>
                </c:pt>
                <c:pt idx="6148" formatCode="m/d/yyyy">
                  <c:v>45037</c:v>
                </c:pt>
                <c:pt idx="6149" formatCode="m/d/yyyy">
                  <c:v>45040</c:v>
                </c:pt>
                <c:pt idx="6150" formatCode="m/d/yyyy">
                  <c:v>45041</c:v>
                </c:pt>
                <c:pt idx="6151" formatCode="m/d/yyyy">
                  <c:v>45042</c:v>
                </c:pt>
              </c:numCache>
            </c:numRef>
          </c:xVal>
          <c:yVal>
            <c:numRef>
              <c:f>'Line (Scatter)'!$B$11:$B$6164</c:f>
              <c:numCache>
                <c:formatCode>General</c:formatCode>
                <c:ptCount val="6154"/>
                <c:pt idx="0">
                  <c:v>482</c:v>
                </c:pt>
                <c:pt idx="1">
                  <c:v>476.99999999999994</c:v>
                </c:pt>
                <c:pt idx="2">
                  <c:v>476.99999999999994</c:v>
                </c:pt>
                <c:pt idx="3">
                  <c:v>475</c:v>
                </c:pt>
                <c:pt idx="4">
                  <c:v>476.99999999999994</c:v>
                </c:pt>
                <c:pt idx="5">
                  <c:v>474</c:v>
                </c:pt>
                <c:pt idx="6">
                  <c:v>473.00000000000006</c:v>
                </c:pt>
                <c:pt idx="7">
                  <c:v>482</c:v>
                </c:pt>
                <c:pt idx="8">
                  <c:v>480.99999999999994</c:v>
                </c:pt>
                <c:pt idx="9">
                  <c:v>480.99999999999994</c:v>
                </c:pt>
                <c:pt idx="10">
                  <c:v>480</c:v>
                </c:pt>
                <c:pt idx="11">
                  <c:v>480</c:v>
                </c:pt>
                <c:pt idx="12">
                  <c:v>487</c:v>
                </c:pt>
                <c:pt idx="13">
                  <c:v>487</c:v>
                </c:pt>
                <c:pt idx="14">
                  <c:v>486.00000000000006</c:v>
                </c:pt>
                <c:pt idx="15">
                  <c:v>499</c:v>
                </c:pt>
                <c:pt idx="16">
                  <c:v>487</c:v>
                </c:pt>
                <c:pt idx="17">
                  <c:v>482</c:v>
                </c:pt>
                <c:pt idx="18">
                  <c:v>482</c:v>
                </c:pt>
                <c:pt idx="19">
                  <c:v>479</c:v>
                </c:pt>
                <c:pt idx="20">
                  <c:v>476.99999999999994</c:v>
                </c:pt>
                <c:pt idx="21">
                  <c:v>480.99999999999994</c:v>
                </c:pt>
                <c:pt idx="22">
                  <c:v>488</c:v>
                </c:pt>
                <c:pt idx="23">
                  <c:v>483</c:v>
                </c:pt>
                <c:pt idx="24">
                  <c:v>486.00000000000006</c:v>
                </c:pt>
                <c:pt idx="25">
                  <c:v>482</c:v>
                </c:pt>
                <c:pt idx="26">
                  <c:v>490.00000000000006</c:v>
                </c:pt>
                <c:pt idx="27">
                  <c:v>490.00000000000006</c:v>
                </c:pt>
                <c:pt idx="28">
                  <c:v>501.99999999999994</c:v>
                </c:pt>
                <c:pt idx="29">
                  <c:v>494.00000000000006</c:v>
                </c:pt>
                <c:pt idx="30">
                  <c:v>504</c:v>
                </c:pt>
                <c:pt idx="31">
                  <c:v>507</c:v>
                </c:pt>
                <c:pt idx="32">
                  <c:v>501</c:v>
                </c:pt>
                <c:pt idx="33">
                  <c:v>508</c:v>
                </c:pt>
                <c:pt idx="34">
                  <c:v>511.00000000000006</c:v>
                </c:pt>
                <c:pt idx="35">
                  <c:v>511.00000000000006</c:v>
                </c:pt>
                <c:pt idx="36">
                  <c:v>513</c:v>
                </c:pt>
                <c:pt idx="37">
                  <c:v>509.99999999999994</c:v>
                </c:pt>
                <c:pt idx="38">
                  <c:v>515</c:v>
                </c:pt>
                <c:pt idx="39">
                  <c:v>516</c:v>
                </c:pt>
                <c:pt idx="40">
                  <c:v>519</c:v>
                </c:pt>
                <c:pt idx="41">
                  <c:v>516</c:v>
                </c:pt>
                <c:pt idx="42">
                  <c:v>521</c:v>
                </c:pt>
                <c:pt idx="43">
                  <c:v>529</c:v>
                </c:pt>
                <c:pt idx="44">
                  <c:v>534</c:v>
                </c:pt>
                <c:pt idx="45">
                  <c:v>540</c:v>
                </c:pt>
                <c:pt idx="46">
                  <c:v>541</c:v>
                </c:pt>
                <c:pt idx="47">
                  <c:v>542</c:v>
                </c:pt>
                <c:pt idx="48">
                  <c:v>546</c:v>
                </c:pt>
                <c:pt idx="49">
                  <c:v>551</c:v>
                </c:pt>
                <c:pt idx="50">
                  <c:v>555</c:v>
                </c:pt>
                <c:pt idx="51">
                  <c:v>547</c:v>
                </c:pt>
                <c:pt idx="52">
                  <c:v>547</c:v>
                </c:pt>
                <c:pt idx="53">
                  <c:v>557</c:v>
                </c:pt>
                <c:pt idx="54">
                  <c:v>568</c:v>
                </c:pt>
                <c:pt idx="55">
                  <c:v>584</c:v>
                </c:pt>
                <c:pt idx="56">
                  <c:v>575</c:v>
                </c:pt>
                <c:pt idx="57">
                  <c:v>578</c:v>
                </c:pt>
                <c:pt idx="58">
                  <c:v>594</c:v>
                </c:pt>
                <c:pt idx="59">
                  <c:v>594</c:v>
                </c:pt>
                <c:pt idx="60">
                  <c:v>587</c:v>
                </c:pt>
                <c:pt idx="61">
                  <c:v>590</c:v>
                </c:pt>
                <c:pt idx="62">
                  <c:v>595</c:v>
                </c:pt>
                <c:pt idx="63">
                  <c:v>589</c:v>
                </c:pt>
                <c:pt idx="64">
                  <c:v>582</c:v>
                </c:pt>
                <c:pt idx="65">
                  <c:v>587</c:v>
                </c:pt>
                <c:pt idx="66">
                  <c:v>592</c:v>
                </c:pt>
                <c:pt idx="67">
                  <c:v>584</c:v>
                </c:pt>
                <c:pt idx="68">
                  <c:v>581</c:v>
                </c:pt>
                <c:pt idx="69">
                  <c:v>585</c:v>
                </c:pt>
                <c:pt idx="70">
                  <c:v>585</c:v>
                </c:pt>
                <c:pt idx="71">
                  <c:v>#N/A</c:v>
                </c:pt>
                <c:pt idx="72">
                  <c:v>588</c:v>
                </c:pt>
                <c:pt idx="73">
                  <c:v>577</c:v>
                </c:pt>
                <c:pt idx="74">
                  <c:v>577</c:v>
                </c:pt>
                <c:pt idx="75">
                  <c:v>569</c:v>
                </c:pt>
                <c:pt idx="76">
                  <c:v>571</c:v>
                </c:pt>
                <c:pt idx="77">
                  <c:v>588</c:v>
                </c:pt>
                <c:pt idx="78">
                  <c:v>583</c:v>
                </c:pt>
                <c:pt idx="79">
                  <c:v>579</c:v>
                </c:pt>
                <c:pt idx="80">
                  <c:v>577</c:v>
                </c:pt>
                <c:pt idx="81">
                  <c:v>574</c:v>
                </c:pt>
                <c:pt idx="82">
                  <c:v>573</c:v>
                </c:pt>
                <c:pt idx="83">
                  <c:v>572</c:v>
                </c:pt>
                <c:pt idx="84">
                  <c:v>575</c:v>
                </c:pt>
                <c:pt idx="85">
                  <c:v>582</c:v>
                </c:pt>
                <c:pt idx="86">
                  <c:v>584</c:v>
                </c:pt>
                <c:pt idx="87">
                  <c:v>578</c:v>
                </c:pt>
                <c:pt idx="88">
                  <c:v>578</c:v>
                </c:pt>
                <c:pt idx="89">
                  <c:v>582</c:v>
                </c:pt>
                <c:pt idx="90">
                  <c:v>583</c:v>
                </c:pt>
                <c:pt idx="91">
                  <c:v>580</c:v>
                </c:pt>
                <c:pt idx="92">
                  <c:v>589</c:v>
                </c:pt>
                <c:pt idx="93">
                  <c:v>595</c:v>
                </c:pt>
                <c:pt idx="94">
                  <c:v>599</c:v>
                </c:pt>
                <c:pt idx="95">
                  <c:v>601</c:v>
                </c:pt>
                <c:pt idx="96">
                  <c:v>613</c:v>
                </c:pt>
                <c:pt idx="97">
                  <c:v>618</c:v>
                </c:pt>
                <c:pt idx="98">
                  <c:v>619</c:v>
                </c:pt>
                <c:pt idx="99">
                  <c:v>615</c:v>
                </c:pt>
                <c:pt idx="100">
                  <c:v>616</c:v>
                </c:pt>
                <c:pt idx="101">
                  <c:v>622</c:v>
                </c:pt>
                <c:pt idx="102">
                  <c:v>621</c:v>
                </c:pt>
                <c:pt idx="103">
                  <c:v>623</c:v>
                </c:pt>
                <c:pt idx="104">
                  <c:v>620</c:v>
                </c:pt>
                <c:pt idx="105">
                  <c:v>618</c:v>
                </c:pt>
                <c:pt idx="106">
                  <c:v>618</c:v>
                </c:pt>
                <c:pt idx="107">
                  <c:v>612</c:v>
                </c:pt>
                <c:pt idx="108">
                  <c:v>615</c:v>
                </c:pt>
                <c:pt idx="109">
                  <c:v>615</c:v>
                </c:pt>
                <c:pt idx="110">
                  <c:v>618</c:v>
                </c:pt>
                <c:pt idx="111">
                  <c:v>612</c:v>
                </c:pt>
                <c:pt idx="112">
                  <c:v>619</c:v>
                </c:pt>
                <c:pt idx="113">
                  <c:v>618</c:v>
                </c:pt>
                <c:pt idx="114">
                  <c:v>614</c:v>
                </c:pt>
                <c:pt idx="115">
                  <c:v>607</c:v>
                </c:pt>
                <c:pt idx="116">
                  <c:v>606</c:v>
                </c:pt>
                <c:pt idx="117">
                  <c:v>599</c:v>
                </c:pt>
                <c:pt idx="118">
                  <c:v>605</c:v>
                </c:pt>
                <c:pt idx="119">
                  <c:v>605</c:v>
                </c:pt>
                <c:pt idx="120">
                  <c:v>604</c:v>
                </c:pt>
                <c:pt idx="121">
                  <c:v>611</c:v>
                </c:pt>
                <c:pt idx="122">
                  <c:v>617</c:v>
                </c:pt>
                <c:pt idx="123">
                  <c:v>620</c:v>
                </c:pt>
                <c:pt idx="124">
                  <c:v>621</c:v>
                </c:pt>
                <c:pt idx="125">
                  <c:v>621</c:v>
                </c:pt>
                <c:pt idx="126">
                  <c:v>618</c:v>
                </c:pt>
                <c:pt idx="127">
                  <c:v>620</c:v>
                </c:pt>
                <c:pt idx="128">
                  <c:v>617</c:v>
                </c:pt>
                <c:pt idx="129">
                  <c:v>614</c:v>
                </c:pt>
                <c:pt idx="130">
                  <c:v>614</c:v>
                </c:pt>
                <c:pt idx="131">
                  <c:v>618</c:v>
                </c:pt>
                <c:pt idx="132">
                  <c:v>606</c:v>
                </c:pt>
                <c:pt idx="133">
                  <c:v>598</c:v>
                </c:pt>
                <c:pt idx="134">
                  <c:v>597</c:v>
                </c:pt>
                <c:pt idx="135">
                  <c:v>598</c:v>
                </c:pt>
                <c:pt idx="136">
                  <c:v>610</c:v>
                </c:pt>
                <c:pt idx="137">
                  <c:v>611</c:v>
                </c:pt>
                <c:pt idx="138">
                  <c:v>607</c:v>
                </c:pt>
                <c:pt idx="139">
                  <c:v>609</c:v>
                </c:pt>
                <c:pt idx="140">
                  <c:v>606</c:v>
                </c:pt>
                <c:pt idx="141">
                  <c:v>613</c:v>
                </c:pt>
                <c:pt idx="142">
                  <c:v>615</c:v>
                </c:pt>
                <c:pt idx="143">
                  <c:v>626</c:v>
                </c:pt>
                <c:pt idx="144">
                  <c:v>631</c:v>
                </c:pt>
                <c:pt idx="145">
                  <c:v>633</c:v>
                </c:pt>
                <c:pt idx="146">
                  <c:v>633</c:v>
                </c:pt>
                <c:pt idx="147">
                  <c:v>638</c:v>
                </c:pt>
                <c:pt idx="148">
                  <c:v>633</c:v>
                </c:pt>
                <c:pt idx="149">
                  <c:v>634</c:v>
                </c:pt>
                <c:pt idx="150">
                  <c:v>633</c:v>
                </c:pt>
                <c:pt idx="151">
                  <c:v>637</c:v>
                </c:pt>
                <c:pt idx="152">
                  <c:v>633</c:v>
                </c:pt>
                <c:pt idx="153">
                  <c:v>637</c:v>
                </c:pt>
                <c:pt idx="154">
                  <c:v>634</c:v>
                </c:pt>
                <c:pt idx="155">
                  <c:v>634</c:v>
                </c:pt>
                <c:pt idx="156">
                  <c:v>636</c:v>
                </c:pt>
                <c:pt idx="157">
                  <c:v>640</c:v>
                </c:pt>
                <c:pt idx="158">
                  <c:v>640</c:v>
                </c:pt>
                <c:pt idx="159">
                  <c:v>639</c:v>
                </c:pt>
                <c:pt idx="160">
                  <c:v>643</c:v>
                </c:pt>
                <c:pt idx="161">
                  <c:v>644</c:v>
                </c:pt>
                <c:pt idx="162">
                  <c:v>642</c:v>
                </c:pt>
                <c:pt idx="163">
                  <c:v>636</c:v>
                </c:pt>
                <c:pt idx="164">
                  <c:v>630</c:v>
                </c:pt>
                <c:pt idx="165">
                  <c:v>628</c:v>
                </c:pt>
                <c:pt idx="166">
                  <c:v>643</c:v>
                </c:pt>
                <c:pt idx="167">
                  <c:v>648</c:v>
                </c:pt>
                <c:pt idx="168">
                  <c:v>649</c:v>
                </c:pt>
                <c:pt idx="169">
                  <c:v>641</c:v>
                </c:pt>
                <c:pt idx="170">
                  <c:v>637</c:v>
                </c:pt>
                <c:pt idx="171">
                  <c:v>630</c:v>
                </c:pt>
                <c:pt idx="172">
                  <c:v>632</c:v>
                </c:pt>
                <c:pt idx="173">
                  <c:v>630</c:v>
                </c:pt>
                <c:pt idx="174">
                  <c:v>631</c:v>
                </c:pt>
                <c:pt idx="175">
                  <c:v>635</c:v>
                </c:pt>
                <c:pt idx="176">
                  <c:v>633</c:v>
                </c:pt>
                <c:pt idx="177">
                  <c:v>630</c:v>
                </c:pt>
                <c:pt idx="178">
                  <c:v>635</c:v>
                </c:pt>
                <c:pt idx="179">
                  <c:v>641</c:v>
                </c:pt>
                <c:pt idx="180">
                  <c:v>643</c:v>
                </c:pt>
                <c:pt idx="181">
                  <c:v>645</c:v>
                </c:pt>
                <c:pt idx="182">
                  <c:v>650</c:v>
                </c:pt>
                <c:pt idx="183">
                  <c:v>649</c:v>
                </c:pt>
                <c:pt idx="184">
                  <c:v>656</c:v>
                </c:pt>
                <c:pt idx="185">
                  <c:v>665</c:v>
                </c:pt>
                <c:pt idx="186">
                  <c:v>669</c:v>
                </c:pt>
                <c:pt idx="187">
                  <c:v>672</c:v>
                </c:pt>
                <c:pt idx="188">
                  <c:v>677</c:v>
                </c:pt>
                <c:pt idx="189">
                  <c:v>677</c:v>
                </c:pt>
                <c:pt idx="190">
                  <c:v>674</c:v>
                </c:pt>
                <c:pt idx="191">
                  <c:v>677</c:v>
                </c:pt>
                <c:pt idx="192">
                  <c:v>684</c:v>
                </c:pt>
                <c:pt idx="193">
                  <c:v>687</c:v>
                </c:pt>
                <c:pt idx="194">
                  <c:v>689</c:v>
                </c:pt>
                <c:pt idx="195">
                  <c:v>696</c:v>
                </c:pt>
                <c:pt idx="196">
                  <c:v>711</c:v>
                </c:pt>
                <c:pt idx="197">
                  <c:v>721</c:v>
                </c:pt>
                <c:pt idx="198">
                  <c:v>731</c:v>
                </c:pt>
                <c:pt idx="199">
                  <c:v>728</c:v>
                </c:pt>
                <c:pt idx="200">
                  <c:v>747</c:v>
                </c:pt>
                <c:pt idx="201">
                  <c:v>758</c:v>
                </c:pt>
                <c:pt idx="202">
                  <c:v>758</c:v>
                </c:pt>
                <c:pt idx="203">
                  <c:v>759</c:v>
                </c:pt>
                <c:pt idx="204">
                  <c:v>765</c:v>
                </c:pt>
                <c:pt idx="205">
                  <c:v>761</c:v>
                </c:pt>
                <c:pt idx="206">
                  <c:v>755</c:v>
                </c:pt>
                <c:pt idx="207">
                  <c:v>762</c:v>
                </c:pt>
                <c:pt idx="208">
                  <c:v>762</c:v>
                </c:pt>
                <c:pt idx="209">
                  <c:v>762</c:v>
                </c:pt>
                <c:pt idx="210">
                  <c:v>779</c:v>
                </c:pt>
                <c:pt idx="211">
                  <c:v>775</c:v>
                </c:pt>
                <c:pt idx="212">
                  <c:v>780</c:v>
                </c:pt>
                <c:pt idx="213">
                  <c:v>775</c:v>
                </c:pt>
                <c:pt idx="214">
                  <c:v>773</c:v>
                </c:pt>
                <c:pt idx="215">
                  <c:v>775</c:v>
                </c:pt>
                <c:pt idx="216">
                  <c:v>773</c:v>
                </c:pt>
                <c:pt idx="217">
                  <c:v>781</c:v>
                </c:pt>
                <c:pt idx="218">
                  <c:v>785</c:v>
                </c:pt>
                <c:pt idx="219">
                  <c:v>790</c:v>
                </c:pt>
                <c:pt idx="220">
                  <c:v>790</c:v>
                </c:pt>
                <c:pt idx="221">
                  <c:v>791</c:v>
                </c:pt>
                <c:pt idx="222">
                  <c:v>796</c:v>
                </c:pt>
                <c:pt idx="223">
                  <c:v>799</c:v>
                </c:pt>
                <c:pt idx="224">
                  <c:v>809</c:v>
                </c:pt>
                <c:pt idx="225">
                  <c:v>824</c:v>
                </c:pt>
                <c:pt idx="226">
                  <c:v>836.99999999999989</c:v>
                </c:pt>
                <c:pt idx="227">
                  <c:v>836.99999999999989</c:v>
                </c:pt>
                <c:pt idx="228">
                  <c:v>836</c:v>
                </c:pt>
                <c:pt idx="229">
                  <c:v>842</c:v>
                </c:pt>
                <c:pt idx="230">
                  <c:v>851</c:v>
                </c:pt>
                <c:pt idx="231">
                  <c:v>869</c:v>
                </c:pt>
                <c:pt idx="232">
                  <c:v>906</c:v>
                </c:pt>
                <c:pt idx="233">
                  <c:v>898</c:v>
                </c:pt>
                <c:pt idx="234">
                  <c:v>906</c:v>
                </c:pt>
                <c:pt idx="235">
                  <c:v>910</c:v>
                </c:pt>
                <c:pt idx="236">
                  <c:v>911.99999999999989</c:v>
                </c:pt>
                <c:pt idx="237">
                  <c:v>913.00000000000011</c:v>
                </c:pt>
                <c:pt idx="238">
                  <c:v>909</c:v>
                </c:pt>
                <c:pt idx="239">
                  <c:v>902</c:v>
                </c:pt>
                <c:pt idx="240">
                  <c:v>894</c:v>
                </c:pt>
                <c:pt idx="241">
                  <c:v>889</c:v>
                </c:pt>
                <c:pt idx="242">
                  <c:v>894</c:v>
                </c:pt>
                <c:pt idx="243">
                  <c:v>888.00000000000011</c:v>
                </c:pt>
                <c:pt idx="244">
                  <c:v>891</c:v>
                </c:pt>
                <c:pt idx="245">
                  <c:v>886.99999999999989</c:v>
                </c:pt>
                <c:pt idx="246">
                  <c:v>898</c:v>
                </c:pt>
                <c:pt idx="247">
                  <c:v>905.00000000000011</c:v>
                </c:pt>
                <c:pt idx="248">
                  <c:v>906</c:v>
                </c:pt>
                <c:pt idx="249">
                  <c:v>#N/A</c:v>
                </c:pt>
                <c:pt idx="250">
                  <c:v>907</c:v>
                </c:pt>
                <c:pt idx="251">
                  <c:v>903.99999999999989</c:v>
                </c:pt>
                <c:pt idx="252">
                  <c:v>900</c:v>
                </c:pt>
                <c:pt idx="253">
                  <c:v>900</c:v>
                </c:pt>
                <c:pt idx="254">
                  <c:v>916</c:v>
                </c:pt>
                <c:pt idx="255">
                  <c:v>#N/A</c:v>
                </c:pt>
                <c:pt idx="256">
                  <c:v>936</c:v>
                </c:pt>
                <c:pt idx="257">
                  <c:v>913.00000000000011</c:v>
                </c:pt>
                <c:pt idx="258">
                  <c:v>911</c:v>
                </c:pt>
                <c:pt idx="259">
                  <c:v>911.99999999999989</c:v>
                </c:pt>
                <c:pt idx="260">
                  <c:v>906</c:v>
                </c:pt>
                <c:pt idx="261">
                  <c:v>888.00000000000011</c:v>
                </c:pt>
                <c:pt idx="262">
                  <c:v>873</c:v>
                </c:pt>
                <c:pt idx="263">
                  <c:v>856</c:v>
                </c:pt>
                <c:pt idx="264">
                  <c:v>838.00000000000011</c:v>
                </c:pt>
                <c:pt idx="265">
                  <c:v>832</c:v>
                </c:pt>
                <c:pt idx="266">
                  <c:v>833</c:v>
                </c:pt>
                <c:pt idx="267">
                  <c:v>831</c:v>
                </c:pt>
                <c:pt idx="268">
                  <c:v>836</c:v>
                </c:pt>
                <c:pt idx="269">
                  <c:v>821.00000000000011</c:v>
                </c:pt>
                <c:pt idx="270">
                  <c:v>817</c:v>
                </c:pt>
                <c:pt idx="271">
                  <c:v>809</c:v>
                </c:pt>
                <c:pt idx="272">
                  <c:v>805.00000000000011</c:v>
                </c:pt>
                <c:pt idx="273">
                  <c:v>805.00000000000011</c:v>
                </c:pt>
                <c:pt idx="274">
                  <c:v>805.00000000000011</c:v>
                </c:pt>
                <c:pt idx="275">
                  <c:v>802.99999999999989</c:v>
                </c:pt>
                <c:pt idx="276">
                  <c:v>802</c:v>
                </c:pt>
                <c:pt idx="277">
                  <c:v>787</c:v>
                </c:pt>
                <c:pt idx="278">
                  <c:v>783</c:v>
                </c:pt>
                <c:pt idx="279">
                  <c:v>773</c:v>
                </c:pt>
                <c:pt idx="280">
                  <c:v>769</c:v>
                </c:pt>
                <c:pt idx="281">
                  <c:v>762</c:v>
                </c:pt>
                <c:pt idx="282">
                  <c:v>764</c:v>
                </c:pt>
                <c:pt idx="283">
                  <c:v>760</c:v>
                </c:pt>
                <c:pt idx="284">
                  <c:v>763</c:v>
                </c:pt>
                <c:pt idx="285">
                  <c:v>760</c:v>
                </c:pt>
                <c:pt idx="286">
                  <c:v>756</c:v>
                </c:pt>
                <c:pt idx="287">
                  <c:v>749</c:v>
                </c:pt>
                <c:pt idx="288">
                  <c:v>738</c:v>
                </c:pt>
                <c:pt idx="289">
                  <c:v>749</c:v>
                </c:pt>
                <c:pt idx="290">
                  <c:v>750</c:v>
                </c:pt>
                <c:pt idx="291">
                  <c:v>751</c:v>
                </c:pt>
                <c:pt idx="292">
                  <c:v>754</c:v>
                </c:pt>
                <c:pt idx="293">
                  <c:v>760</c:v>
                </c:pt>
                <c:pt idx="294">
                  <c:v>767</c:v>
                </c:pt>
                <c:pt idx="295">
                  <c:v>769</c:v>
                </c:pt>
                <c:pt idx="296">
                  <c:v>768</c:v>
                </c:pt>
                <c:pt idx="297">
                  <c:v>770</c:v>
                </c:pt>
                <c:pt idx="298">
                  <c:v>768</c:v>
                </c:pt>
                <c:pt idx="299">
                  <c:v>764</c:v>
                </c:pt>
                <c:pt idx="300">
                  <c:v>761</c:v>
                </c:pt>
                <c:pt idx="301">
                  <c:v>759</c:v>
                </c:pt>
                <c:pt idx="302">
                  <c:v>761</c:v>
                </c:pt>
                <c:pt idx="303">
                  <c:v>759</c:v>
                </c:pt>
                <c:pt idx="304">
                  <c:v>753</c:v>
                </c:pt>
                <c:pt idx="305">
                  <c:v>760</c:v>
                </c:pt>
                <c:pt idx="306">
                  <c:v>763</c:v>
                </c:pt>
                <c:pt idx="307">
                  <c:v>784</c:v>
                </c:pt>
                <c:pt idx="308">
                  <c:v>788</c:v>
                </c:pt>
                <c:pt idx="309">
                  <c:v>800</c:v>
                </c:pt>
                <c:pt idx="310">
                  <c:v>802</c:v>
                </c:pt>
                <c:pt idx="311">
                  <c:v>809</c:v>
                </c:pt>
                <c:pt idx="312">
                  <c:v>822.00000000000011</c:v>
                </c:pt>
                <c:pt idx="313">
                  <c:v>840</c:v>
                </c:pt>
                <c:pt idx="314">
                  <c:v>830.00000000000011</c:v>
                </c:pt>
                <c:pt idx="315">
                  <c:v>819.99999999999989</c:v>
                </c:pt>
                <c:pt idx="316">
                  <c:v>802.99999999999989</c:v>
                </c:pt>
                <c:pt idx="317">
                  <c:v>808</c:v>
                </c:pt>
                <c:pt idx="318">
                  <c:v>813.00000000000011</c:v>
                </c:pt>
                <c:pt idx="319">
                  <c:v>819.99999999999989</c:v>
                </c:pt>
                <c:pt idx="320">
                  <c:v>818</c:v>
                </c:pt>
                <c:pt idx="321">
                  <c:v>821.00000000000011</c:v>
                </c:pt>
                <c:pt idx="322">
                  <c:v>848</c:v>
                </c:pt>
                <c:pt idx="323">
                  <c:v>861</c:v>
                </c:pt>
                <c:pt idx="324">
                  <c:v>863.00000000000011</c:v>
                </c:pt>
                <c:pt idx="325">
                  <c:v>875</c:v>
                </c:pt>
                <c:pt idx="326">
                  <c:v>877.99999999999989</c:v>
                </c:pt>
                <c:pt idx="327">
                  <c:v>855.00000000000011</c:v>
                </c:pt>
                <c:pt idx="328">
                  <c:v>850</c:v>
                </c:pt>
                <c:pt idx="329">
                  <c:v>844</c:v>
                </c:pt>
                <c:pt idx="330">
                  <c:v>#N/A</c:v>
                </c:pt>
                <c:pt idx="331">
                  <c:v>830.00000000000011</c:v>
                </c:pt>
                <c:pt idx="332">
                  <c:v>840</c:v>
                </c:pt>
                <c:pt idx="333">
                  <c:v>846.00000000000011</c:v>
                </c:pt>
                <c:pt idx="334">
                  <c:v>861</c:v>
                </c:pt>
                <c:pt idx="335">
                  <c:v>864</c:v>
                </c:pt>
                <c:pt idx="336">
                  <c:v>890</c:v>
                </c:pt>
                <c:pt idx="337">
                  <c:v>902</c:v>
                </c:pt>
                <c:pt idx="338">
                  <c:v>826</c:v>
                </c:pt>
                <c:pt idx="339">
                  <c:v>828.99999999999989</c:v>
                </c:pt>
                <c:pt idx="340">
                  <c:v>817</c:v>
                </c:pt>
                <c:pt idx="341">
                  <c:v>806</c:v>
                </c:pt>
                <c:pt idx="342">
                  <c:v>795</c:v>
                </c:pt>
                <c:pt idx="343">
                  <c:v>780</c:v>
                </c:pt>
                <c:pt idx="344">
                  <c:v>783</c:v>
                </c:pt>
                <c:pt idx="345">
                  <c:v>786</c:v>
                </c:pt>
                <c:pt idx="346">
                  <c:v>785</c:v>
                </c:pt>
                <c:pt idx="347">
                  <c:v>783</c:v>
                </c:pt>
                <c:pt idx="348">
                  <c:v>788</c:v>
                </c:pt>
                <c:pt idx="349">
                  <c:v>779</c:v>
                </c:pt>
                <c:pt idx="350">
                  <c:v>760</c:v>
                </c:pt>
                <c:pt idx="351">
                  <c:v>770</c:v>
                </c:pt>
                <c:pt idx="352">
                  <c:v>761</c:v>
                </c:pt>
                <c:pt idx="353">
                  <c:v>766</c:v>
                </c:pt>
                <c:pt idx="354">
                  <c:v>765</c:v>
                </c:pt>
                <c:pt idx="355">
                  <c:v>763</c:v>
                </c:pt>
                <c:pt idx="356">
                  <c:v>760</c:v>
                </c:pt>
                <c:pt idx="357">
                  <c:v>761</c:v>
                </c:pt>
                <c:pt idx="358">
                  <c:v>762</c:v>
                </c:pt>
                <c:pt idx="359">
                  <c:v>753</c:v>
                </c:pt>
                <c:pt idx="360">
                  <c:v>753</c:v>
                </c:pt>
                <c:pt idx="361">
                  <c:v>755</c:v>
                </c:pt>
                <c:pt idx="362">
                  <c:v>752</c:v>
                </c:pt>
                <c:pt idx="363">
                  <c:v>756</c:v>
                </c:pt>
                <c:pt idx="364">
                  <c:v>768</c:v>
                </c:pt>
                <c:pt idx="365">
                  <c:v>765</c:v>
                </c:pt>
                <c:pt idx="366">
                  <c:v>769</c:v>
                </c:pt>
                <c:pt idx="367">
                  <c:v>776</c:v>
                </c:pt>
                <c:pt idx="368">
                  <c:v>775</c:v>
                </c:pt>
                <c:pt idx="369">
                  <c:v>771</c:v>
                </c:pt>
                <c:pt idx="370">
                  <c:v>767</c:v>
                </c:pt>
                <c:pt idx="371">
                  <c:v>771</c:v>
                </c:pt>
                <c:pt idx="372">
                  <c:v>778</c:v>
                </c:pt>
                <c:pt idx="373">
                  <c:v>786</c:v>
                </c:pt>
                <c:pt idx="374">
                  <c:v>809</c:v>
                </c:pt>
                <c:pt idx="375">
                  <c:v>803.99999999999989</c:v>
                </c:pt>
                <c:pt idx="376">
                  <c:v>819</c:v>
                </c:pt>
                <c:pt idx="377">
                  <c:v>827.99999999999989</c:v>
                </c:pt>
                <c:pt idx="378">
                  <c:v>838.00000000000011</c:v>
                </c:pt>
                <c:pt idx="379">
                  <c:v>840</c:v>
                </c:pt>
                <c:pt idx="380">
                  <c:v>847.00000000000011</c:v>
                </c:pt>
                <c:pt idx="381">
                  <c:v>844.99999999999989</c:v>
                </c:pt>
                <c:pt idx="382">
                  <c:v>842</c:v>
                </c:pt>
                <c:pt idx="383">
                  <c:v>834</c:v>
                </c:pt>
                <c:pt idx="384">
                  <c:v>828.99999999999989</c:v>
                </c:pt>
                <c:pt idx="385">
                  <c:v>816</c:v>
                </c:pt>
                <c:pt idx="386">
                  <c:v>816</c:v>
                </c:pt>
                <c:pt idx="387">
                  <c:v>818</c:v>
                </c:pt>
                <c:pt idx="388">
                  <c:v>810</c:v>
                </c:pt>
                <c:pt idx="389">
                  <c:v>811</c:v>
                </c:pt>
                <c:pt idx="390">
                  <c:v>807</c:v>
                </c:pt>
                <c:pt idx="391">
                  <c:v>813.00000000000011</c:v>
                </c:pt>
                <c:pt idx="392">
                  <c:v>813.00000000000011</c:v>
                </c:pt>
                <c:pt idx="393">
                  <c:v>819.99999999999989</c:v>
                </c:pt>
                <c:pt idx="394">
                  <c:v>821.00000000000011</c:v>
                </c:pt>
                <c:pt idx="395">
                  <c:v>827.99999999999989</c:v>
                </c:pt>
                <c:pt idx="396">
                  <c:v>827</c:v>
                </c:pt>
                <c:pt idx="397">
                  <c:v>827.99999999999989</c:v>
                </c:pt>
                <c:pt idx="398">
                  <c:v>831</c:v>
                </c:pt>
                <c:pt idx="399">
                  <c:v>844.99999999999989</c:v>
                </c:pt>
                <c:pt idx="400">
                  <c:v>842</c:v>
                </c:pt>
                <c:pt idx="401">
                  <c:v>839</c:v>
                </c:pt>
                <c:pt idx="402">
                  <c:v>836.99999999999989</c:v>
                </c:pt>
                <c:pt idx="403">
                  <c:v>836.99999999999989</c:v>
                </c:pt>
                <c:pt idx="404">
                  <c:v>831</c:v>
                </c:pt>
                <c:pt idx="405">
                  <c:v>827</c:v>
                </c:pt>
                <c:pt idx="406">
                  <c:v>827.99999999999989</c:v>
                </c:pt>
                <c:pt idx="407">
                  <c:v>832</c:v>
                </c:pt>
                <c:pt idx="408">
                  <c:v>827</c:v>
                </c:pt>
                <c:pt idx="409">
                  <c:v>809</c:v>
                </c:pt>
                <c:pt idx="410">
                  <c:v>795</c:v>
                </c:pt>
                <c:pt idx="411">
                  <c:v>792</c:v>
                </c:pt>
                <c:pt idx="412">
                  <c:v>791</c:v>
                </c:pt>
                <c:pt idx="413">
                  <c:v>787</c:v>
                </c:pt>
                <c:pt idx="414">
                  <c:v>795</c:v>
                </c:pt>
                <c:pt idx="415">
                  <c:v>793</c:v>
                </c:pt>
                <c:pt idx="416">
                  <c:v>799</c:v>
                </c:pt>
                <c:pt idx="417">
                  <c:v>807</c:v>
                </c:pt>
                <c:pt idx="418">
                  <c:v>803.99999999999989</c:v>
                </c:pt>
                <c:pt idx="419">
                  <c:v>796</c:v>
                </c:pt>
                <c:pt idx="420">
                  <c:v>801</c:v>
                </c:pt>
                <c:pt idx="421">
                  <c:v>811</c:v>
                </c:pt>
                <c:pt idx="422">
                  <c:v>807</c:v>
                </c:pt>
                <c:pt idx="423">
                  <c:v>811.99999999999989</c:v>
                </c:pt>
                <c:pt idx="424">
                  <c:v>811</c:v>
                </c:pt>
                <c:pt idx="425">
                  <c:v>815</c:v>
                </c:pt>
                <c:pt idx="426">
                  <c:v>813.00000000000011</c:v>
                </c:pt>
                <c:pt idx="427">
                  <c:v>814</c:v>
                </c:pt>
                <c:pt idx="428">
                  <c:v>819</c:v>
                </c:pt>
                <c:pt idx="429">
                  <c:v>823</c:v>
                </c:pt>
                <c:pt idx="430">
                  <c:v>823</c:v>
                </c:pt>
                <c:pt idx="431">
                  <c:v>805.00000000000011</c:v>
                </c:pt>
                <c:pt idx="432">
                  <c:v>803.99999999999989</c:v>
                </c:pt>
                <c:pt idx="433">
                  <c:v>787</c:v>
                </c:pt>
                <c:pt idx="434">
                  <c:v>795</c:v>
                </c:pt>
                <c:pt idx="435">
                  <c:v>809</c:v>
                </c:pt>
                <c:pt idx="436">
                  <c:v>822.00000000000011</c:v>
                </c:pt>
                <c:pt idx="437">
                  <c:v>822.00000000000011</c:v>
                </c:pt>
                <c:pt idx="438">
                  <c:v>#N/A</c:v>
                </c:pt>
                <c:pt idx="439">
                  <c:v>#N/A</c:v>
                </c:pt>
                <c:pt idx="440">
                  <c:v>#N/A</c:v>
                </c:pt>
                <c:pt idx="441">
                  <c:v>941</c:v>
                </c:pt>
                <c:pt idx="442">
                  <c:v>958</c:v>
                </c:pt>
                <c:pt idx="443">
                  <c:v>951</c:v>
                </c:pt>
                <c:pt idx="444">
                  <c:v>960</c:v>
                </c:pt>
                <c:pt idx="445">
                  <c:v>969</c:v>
                </c:pt>
                <c:pt idx="446">
                  <c:v>989</c:v>
                </c:pt>
                <c:pt idx="447">
                  <c:v>994.99999999999989</c:v>
                </c:pt>
                <c:pt idx="448">
                  <c:v>988.00000000000011</c:v>
                </c:pt>
                <c:pt idx="449">
                  <c:v>997.00000000000011</c:v>
                </c:pt>
                <c:pt idx="450">
                  <c:v>1007</c:v>
                </c:pt>
                <c:pt idx="451">
                  <c:v>1025</c:v>
                </c:pt>
                <c:pt idx="452">
                  <c:v>1018</c:v>
                </c:pt>
                <c:pt idx="453">
                  <c:v>1014</c:v>
                </c:pt>
                <c:pt idx="454">
                  <c:v>1017</c:v>
                </c:pt>
                <c:pt idx="455">
                  <c:v>1014</c:v>
                </c:pt>
                <c:pt idx="456">
                  <c:v>1011</c:v>
                </c:pt>
                <c:pt idx="457">
                  <c:v>1010</c:v>
                </c:pt>
                <c:pt idx="458">
                  <c:v>1006</c:v>
                </c:pt>
                <c:pt idx="459">
                  <c:v>1000</c:v>
                </c:pt>
                <c:pt idx="460">
                  <c:v>992</c:v>
                </c:pt>
                <c:pt idx="461">
                  <c:v>981</c:v>
                </c:pt>
                <c:pt idx="462">
                  <c:v>977</c:v>
                </c:pt>
                <c:pt idx="463">
                  <c:v>965</c:v>
                </c:pt>
                <c:pt idx="464">
                  <c:v>963.00000000000011</c:v>
                </c:pt>
                <c:pt idx="465">
                  <c:v>961</c:v>
                </c:pt>
                <c:pt idx="466">
                  <c:v>961</c:v>
                </c:pt>
                <c:pt idx="467">
                  <c:v>960</c:v>
                </c:pt>
                <c:pt idx="468">
                  <c:v>960</c:v>
                </c:pt>
                <c:pt idx="469">
                  <c:v>957</c:v>
                </c:pt>
                <c:pt idx="470">
                  <c:v>961</c:v>
                </c:pt>
                <c:pt idx="471">
                  <c:v>961.99999999999989</c:v>
                </c:pt>
                <c:pt idx="472">
                  <c:v>961.99999999999989</c:v>
                </c:pt>
                <c:pt idx="473">
                  <c:v>964</c:v>
                </c:pt>
                <c:pt idx="474">
                  <c:v>973</c:v>
                </c:pt>
                <c:pt idx="475">
                  <c:v>961</c:v>
                </c:pt>
                <c:pt idx="476">
                  <c:v>956</c:v>
                </c:pt>
                <c:pt idx="477">
                  <c:v>946.00000000000011</c:v>
                </c:pt>
                <c:pt idx="478">
                  <c:v>948</c:v>
                </c:pt>
                <c:pt idx="479">
                  <c:v>950</c:v>
                </c:pt>
                <c:pt idx="480">
                  <c:v>952.99999999999989</c:v>
                </c:pt>
                <c:pt idx="481">
                  <c:v>936</c:v>
                </c:pt>
                <c:pt idx="482">
                  <c:v>928.99999999999989</c:v>
                </c:pt>
                <c:pt idx="483">
                  <c:v>930.00000000000011</c:v>
                </c:pt>
                <c:pt idx="484">
                  <c:v>924</c:v>
                </c:pt>
                <c:pt idx="485">
                  <c:v>906</c:v>
                </c:pt>
                <c:pt idx="486">
                  <c:v>861.99999999999989</c:v>
                </c:pt>
                <c:pt idx="487">
                  <c:v>838.00000000000011</c:v>
                </c:pt>
                <c:pt idx="488">
                  <c:v>848</c:v>
                </c:pt>
                <c:pt idx="489">
                  <c:v>836.99999999999989</c:v>
                </c:pt>
                <c:pt idx="490">
                  <c:v>825</c:v>
                </c:pt>
                <c:pt idx="491">
                  <c:v>824</c:v>
                </c:pt>
                <c:pt idx="492">
                  <c:v>815</c:v>
                </c:pt>
                <c:pt idx="493">
                  <c:v>817</c:v>
                </c:pt>
                <c:pt idx="494">
                  <c:v>818</c:v>
                </c:pt>
                <c:pt idx="495">
                  <c:v>813.00000000000011</c:v>
                </c:pt>
                <c:pt idx="496">
                  <c:v>833</c:v>
                </c:pt>
                <c:pt idx="497">
                  <c:v>839</c:v>
                </c:pt>
                <c:pt idx="498">
                  <c:v>838.00000000000011</c:v>
                </c:pt>
                <c:pt idx="499">
                  <c:v>847.00000000000011</c:v>
                </c:pt>
                <c:pt idx="500">
                  <c:v>825</c:v>
                </c:pt>
                <c:pt idx="501">
                  <c:v>811.99999999999989</c:v>
                </c:pt>
                <c:pt idx="502">
                  <c:v>801</c:v>
                </c:pt>
                <c:pt idx="503">
                  <c:v>819.99999999999989</c:v>
                </c:pt>
                <c:pt idx="504">
                  <c:v>831</c:v>
                </c:pt>
                <c:pt idx="505">
                  <c:v>842</c:v>
                </c:pt>
                <c:pt idx="506">
                  <c:v>833</c:v>
                </c:pt>
                <c:pt idx="507">
                  <c:v>834</c:v>
                </c:pt>
                <c:pt idx="508">
                  <c:v>817</c:v>
                </c:pt>
                <c:pt idx="509">
                  <c:v>833</c:v>
                </c:pt>
                <c:pt idx="510">
                  <c:v>841</c:v>
                </c:pt>
                <c:pt idx="511">
                  <c:v>836.99999999999989</c:v>
                </c:pt>
                <c:pt idx="512">
                  <c:v>832</c:v>
                </c:pt>
                <c:pt idx="513">
                  <c:v>830.00000000000011</c:v>
                </c:pt>
                <c:pt idx="514">
                  <c:v>#N/A</c:v>
                </c:pt>
                <c:pt idx="515">
                  <c:v>826</c:v>
                </c:pt>
                <c:pt idx="516">
                  <c:v>833</c:v>
                </c:pt>
                <c:pt idx="517">
                  <c:v>833</c:v>
                </c:pt>
                <c:pt idx="518">
                  <c:v>824</c:v>
                </c:pt>
                <c:pt idx="519">
                  <c:v>#N/A</c:v>
                </c:pt>
                <c:pt idx="520">
                  <c:v>811.99999999999989</c:v>
                </c:pt>
                <c:pt idx="521">
                  <c:v>802.99999999999989</c:v>
                </c:pt>
                <c:pt idx="522">
                  <c:v>799</c:v>
                </c:pt>
                <c:pt idx="523">
                  <c:v>806</c:v>
                </c:pt>
                <c:pt idx="524">
                  <c:v>805.00000000000011</c:v>
                </c:pt>
                <c:pt idx="525">
                  <c:v>803.99999999999989</c:v>
                </c:pt>
                <c:pt idx="526">
                  <c:v>808</c:v>
                </c:pt>
                <c:pt idx="527">
                  <c:v>817</c:v>
                </c:pt>
                <c:pt idx="528">
                  <c:v>817</c:v>
                </c:pt>
                <c:pt idx="529">
                  <c:v>826</c:v>
                </c:pt>
                <c:pt idx="530">
                  <c:v>827</c:v>
                </c:pt>
                <c:pt idx="531">
                  <c:v>822.00000000000011</c:v>
                </c:pt>
                <c:pt idx="532">
                  <c:v>827.99999999999989</c:v>
                </c:pt>
                <c:pt idx="533">
                  <c:v>828.99999999999989</c:v>
                </c:pt>
                <c:pt idx="534">
                  <c:v>827</c:v>
                </c:pt>
                <c:pt idx="535">
                  <c:v>822.00000000000011</c:v>
                </c:pt>
                <c:pt idx="536">
                  <c:v>818</c:v>
                </c:pt>
                <c:pt idx="537">
                  <c:v>814</c:v>
                </c:pt>
                <c:pt idx="538">
                  <c:v>811</c:v>
                </c:pt>
                <c:pt idx="539">
                  <c:v>826</c:v>
                </c:pt>
                <c:pt idx="540">
                  <c:v>828.99999999999989</c:v>
                </c:pt>
                <c:pt idx="541">
                  <c:v>789</c:v>
                </c:pt>
                <c:pt idx="542">
                  <c:v>781</c:v>
                </c:pt>
                <c:pt idx="543">
                  <c:v>791</c:v>
                </c:pt>
                <c:pt idx="544">
                  <c:v>798</c:v>
                </c:pt>
                <c:pt idx="545">
                  <c:v>802</c:v>
                </c:pt>
                <c:pt idx="546">
                  <c:v>802</c:v>
                </c:pt>
                <c:pt idx="547">
                  <c:v>808</c:v>
                </c:pt>
                <c:pt idx="548">
                  <c:v>809</c:v>
                </c:pt>
                <c:pt idx="549">
                  <c:v>802.99999999999989</c:v>
                </c:pt>
                <c:pt idx="550">
                  <c:v>799</c:v>
                </c:pt>
                <c:pt idx="551">
                  <c:v>805.00000000000011</c:v>
                </c:pt>
                <c:pt idx="552">
                  <c:v>811</c:v>
                </c:pt>
                <c:pt idx="553">
                  <c:v>811.99999999999989</c:v>
                </c:pt>
                <c:pt idx="554">
                  <c:v>811.99999999999989</c:v>
                </c:pt>
                <c:pt idx="555">
                  <c:v>819</c:v>
                </c:pt>
                <c:pt idx="556">
                  <c:v>819.99999999999989</c:v>
                </c:pt>
                <c:pt idx="557">
                  <c:v>827.99999999999989</c:v>
                </c:pt>
                <c:pt idx="558">
                  <c:v>831</c:v>
                </c:pt>
                <c:pt idx="559">
                  <c:v>825</c:v>
                </c:pt>
                <c:pt idx="560">
                  <c:v>831</c:v>
                </c:pt>
                <c:pt idx="561">
                  <c:v>819</c:v>
                </c:pt>
                <c:pt idx="562">
                  <c:v>799</c:v>
                </c:pt>
                <c:pt idx="563">
                  <c:v>792</c:v>
                </c:pt>
                <c:pt idx="564">
                  <c:v>783</c:v>
                </c:pt>
                <c:pt idx="565">
                  <c:v>777</c:v>
                </c:pt>
                <c:pt idx="566">
                  <c:v>751</c:v>
                </c:pt>
                <c:pt idx="567">
                  <c:v>734</c:v>
                </c:pt>
                <c:pt idx="568">
                  <c:v>733</c:v>
                </c:pt>
                <c:pt idx="569">
                  <c:v>732</c:v>
                </c:pt>
                <c:pt idx="570">
                  <c:v>736</c:v>
                </c:pt>
                <c:pt idx="571">
                  <c:v>720</c:v>
                </c:pt>
                <c:pt idx="572">
                  <c:v>718</c:v>
                </c:pt>
                <c:pt idx="573">
                  <c:v>720</c:v>
                </c:pt>
                <c:pt idx="574">
                  <c:v>718</c:v>
                </c:pt>
                <c:pt idx="575">
                  <c:v>708</c:v>
                </c:pt>
                <c:pt idx="576">
                  <c:v>710</c:v>
                </c:pt>
                <c:pt idx="577">
                  <c:v>708</c:v>
                </c:pt>
                <c:pt idx="578">
                  <c:v>706</c:v>
                </c:pt>
                <c:pt idx="579">
                  <c:v>713</c:v>
                </c:pt>
                <c:pt idx="580">
                  <c:v>713</c:v>
                </c:pt>
                <c:pt idx="581">
                  <c:v>711</c:v>
                </c:pt>
                <c:pt idx="582">
                  <c:v>#N/A</c:v>
                </c:pt>
                <c:pt idx="583">
                  <c:v>708</c:v>
                </c:pt>
                <c:pt idx="584">
                  <c:v>700</c:v>
                </c:pt>
                <c:pt idx="585">
                  <c:v>706</c:v>
                </c:pt>
                <c:pt idx="586">
                  <c:v>715</c:v>
                </c:pt>
                <c:pt idx="587">
                  <c:v>715</c:v>
                </c:pt>
                <c:pt idx="588">
                  <c:v>721</c:v>
                </c:pt>
                <c:pt idx="589">
                  <c:v>718</c:v>
                </c:pt>
                <c:pt idx="590">
                  <c:v>720</c:v>
                </c:pt>
                <c:pt idx="591">
                  <c:v>715</c:v>
                </c:pt>
                <c:pt idx="592">
                  <c:v>717</c:v>
                </c:pt>
                <c:pt idx="593">
                  <c:v>726</c:v>
                </c:pt>
                <c:pt idx="594">
                  <c:v>727</c:v>
                </c:pt>
                <c:pt idx="595">
                  <c:v>721</c:v>
                </c:pt>
                <c:pt idx="596">
                  <c:v>714</c:v>
                </c:pt>
                <c:pt idx="597">
                  <c:v>713</c:v>
                </c:pt>
                <c:pt idx="598">
                  <c:v>714</c:v>
                </c:pt>
                <c:pt idx="599">
                  <c:v>718</c:v>
                </c:pt>
                <c:pt idx="600">
                  <c:v>717</c:v>
                </c:pt>
                <c:pt idx="601">
                  <c:v>720</c:v>
                </c:pt>
                <c:pt idx="602">
                  <c:v>722</c:v>
                </c:pt>
                <c:pt idx="603">
                  <c:v>724</c:v>
                </c:pt>
                <c:pt idx="604">
                  <c:v>719</c:v>
                </c:pt>
                <c:pt idx="605">
                  <c:v>688</c:v>
                </c:pt>
                <c:pt idx="606">
                  <c:v>689</c:v>
                </c:pt>
                <c:pt idx="607">
                  <c:v>687</c:v>
                </c:pt>
                <c:pt idx="608">
                  <c:v>694</c:v>
                </c:pt>
                <c:pt idx="609">
                  <c:v>696</c:v>
                </c:pt>
                <c:pt idx="610">
                  <c:v>702</c:v>
                </c:pt>
                <c:pt idx="611">
                  <c:v>689</c:v>
                </c:pt>
                <c:pt idx="612">
                  <c:v>689</c:v>
                </c:pt>
                <c:pt idx="613">
                  <c:v>697</c:v>
                </c:pt>
                <c:pt idx="614">
                  <c:v>696</c:v>
                </c:pt>
                <c:pt idx="615">
                  <c:v>689</c:v>
                </c:pt>
                <c:pt idx="616">
                  <c:v>693</c:v>
                </c:pt>
                <c:pt idx="617">
                  <c:v>705</c:v>
                </c:pt>
                <c:pt idx="618">
                  <c:v>701</c:v>
                </c:pt>
                <c:pt idx="619">
                  <c:v>707</c:v>
                </c:pt>
                <c:pt idx="620">
                  <c:v>711</c:v>
                </c:pt>
                <c:pt idx="621">
                  <c:v>715</c:v>
                </c:pt>
                <c:pt idx="622">
                  <c:v>710</c:v>
                </c:pt>
                <c:pt idx="623">
                  <c:v>708</c:v>
                </c:pt>
                <c:pt idx="624">
                  <c:v>708</c:v>
                </c:pt>
                <c:pt idx="625">
                  <c:v>709</c:v>
                </c:pt>
                <c:pt idx="626">
                  <c:v>716</c:v>
                </c:pt>
                <c:pt idx="627">
                  <c:v>722</c:v>
                </c:pt>
                <c:pt idx="628">
                  <c:v>728</c:v>
                </c:pt>
                <c:pt idx="629">
                  <c:v>727</c:v>
                </c:pt>
                <c:pt idx="630">
                  <c:v>735</c:v>
                </c:pt>
                <c:pt idx="631">
                  <c:v>731</c:v>
                </c:pt>
                <c:pt idx="632">
                  <c:v>735</c:v>
                </c:pt>
                <c:pt idx="633">
                  <c:v>741</c:v>
                </c:pt>
                <c:pt idx="634">
                  <c:v>748</c:v>
                </c:pt>
                <c:pt idx="635">
                  <c:v>757</c:v>
                </c:pt>
                <c:pt idx="636">
                  <c:v>770</c:v>
                </c:pt>
                <c:pt idx="637">
                  <c:v>775</c:v>
                </c:pt>
                <c:pt idx="638">
                  <c:v>790</c:v>
                </c:pt>
                <c:pt idx="639">
                  <c:v>785</c:v>
                </c:pt>
                <c:pt idx="640">
                  <c:v>785</c:v>
                </c:pt>
                <c:pt idx="641">
                  <c:v>797</c:v>
                </c:pt>
                <c:pt idx="642">
                  <c:v>795</c:v>
                </c:pt>
                <c:pt idx="643">
                  <c:v>814</c:v>
                </c:pt>
                <c:pt idx="644">
                  <c:v>819</c:v>
                </c:pt>
                <c:pt idx="645">
                  <c:v>827</c:v>
                </c:pt>
                <c:pt idx="646">
                  <c:v>906</c:v>
                </c:pt>
                <c:pt idx="647">
                  <c:v>914</c:v>
                </c:pt>
                <c:pt idx="648">
                  <c:v>923</c:v>
                </c:pt>
                <c:pt idx="649">
                  <c:v>875</c:v>
                </c:pt>
                <c:pt idx="650">
                  <c:v>869</c:v>
                </c:pt>
                <c:pt idx="651">
                  <c:v>893</c:v>
                </c:pt>
                <c:pt idx="652">
                  <c:v>902</c:v>
                </c:pt>
                <c:pt idx="653">
                  <c:v>902</c:v>
                </c:pt>
                <c:pt idx="654">
                  <c:v>896.00000000000011</c:v>
                </c:pt>
                <c:pt idx="655">
                  <c:v>899</c:v>
                </c:pt>
                <c:pt idx="656">
                  <c:v>898</c:v>
                </c:pt>
                <c:pt idx="657">
                  <c:v>906</c:v>
                </c:pt>
                <c:pt idx="658">
                  <c:v>926</c:v>
                </c:pt>
                <c:pt idx="659">
                  <c:v>926</c:v>
                </c:pt>
                <c:pt idx="660">
                  <c:v>919</c:v>
                </c:pt>
                <c:pt idx="661">
                  <c:v>913.00000000000011</c:v>
                </c:pt>
                <c:pt idx="662">
                  <c:v>919</c:v>
                </c:pt>
                <c:pt idx="663">
                  <c:v>926</c:v>
                </c:pt>
                <c:pt idx="664">
                  <c:v>936.99999999999989</c:v>
                </c:pt>
                <c:pt idx="665">
                  <c:v>949</c:v>
                </c:pt>
                <c:pt idx="666">
                  <c:v>971.00000000000011</c:v>
                </c:pt>
                <c:pt idx="667">
                  <c:v>996.00000000000011</c:v>
                </c:pt>
                <c:pt idx="668">
                  <c:v>998</c:v>
                </c:pt>
                <c:pt idx="669">
                  <c:v>1013.0000000000001</c:v>
                </c:pt>
                <c:pt idx="670">
                  <c:v>1001</c:v>
                </c:pt>
                <c:pt idx="671">
                  <c:v>999</c:v>
                </c:pt>
                <c:pt idx="672">
                  <c:v>971.00000000000011</c:v>
                </c:pt>
                <c:pt idx="673">
                  <c:v>953.99999999999989</c:v>
                </c:pt>
                <c:pt idx="674">
                  <c:v>976</c:v>
                </c:pt>
                <c:pt idx="675">
                  <c:v>991</c:v>
                </c:pt>
                <c:pt idx="676">
                  <c:v>981</c:v>
                </c:pt>
                <c:pt idx="677">
                  <c:v>989</c:v>
                </c:pt>
                <c:pt idx="678">
                  <c:v>985</c:v>
                </c:pt>
                <c:pt idx="679">
                  <c:v>992</c:v>
                </c:pt>
                <c:pt idx="680">
                  <c:v>1000</c:v>
                </c:pt>
                <c:pt idx="681">
                  <c:v>1015</c:v>
                </c:pt>
                <c:pt idx="682">
                  <c:v>1019.9999999999999</c:v>
                </c:pt>
                <c:pt idx="683">
                  <c:v>1001</c:v>
                </c:pt>
                <c:pt idx="684">
                  <c:v>993</c:v>
                </c:pt>
                <c:pt idx="685">
                  <c:v>993</c:v>
                </c:pt>
                <c:pt idx="686">
                  <c:v>994</c:v>
                </c:pt>
                <c:pt idx="687">
                  <c:v>988.00000000000011</c:v>
                </c:pt>
                <c:pt idx="688">
                  <c:v>965</c:v>
                </c:pt>
                <c:pt idx="689">
                  <c:v>961.99999999999989</c:v>
                </c:pt>
                <c:pt idx="690">
                  <c:v>955.00000000000011</c:v>
                </c:pt>
                <c:pt idx="691">
                  <c:v>944</c:v>
                </c:pt>
                <c:pt idx="692">
                  <c:v>948</c:v>
                </c:pt>
                <c:pt idx="693">
                  <c:v>951</c:v>
                </c:pt>
                <c:pt idx="694">
                  <c:v>950</c:v>
                </c:pt>
                <c:pt idx="695">
                  <c:v>961</c:v>
                </c:pt>
                <c:pt idx="696">
                  <c:v>960</c:v>
                </c:pt>
                <c:pt idx="697">
                  <c:v>976</c:v>
                </c:pt>
                <c:pt idx="698">
                  <c:v>975</c:v>
                </c:pt>
                <c:pt idx="699">
                  <c:v>982</c:v>
                </c:pt>
                <c:pt idx="700">
                  <c:v>969</c:v>
                </c:pt>
                <c:pt idx="701">
                  <c:v>969</c:v>
                </c:pt>
                <c:pt idx="702">
                  <c:v>969.99999999999989</c:v>
                </c:pt>
                <c:pt idx="703">
                  <c:v>959</c:v>
                </c:pt>
                <c:pt idx="704">
                  <c:v>963.00000000000011</c:v>
                </c:pt>
                <c:pt idx="705">
                  <c:v>965</c:v>
                </c:pt>
                <c:pt idx="706">
                  <c:v>961</c:v>
                </c:pt>
                <c:pt idx="707">
                  <c:v>960</c:v>
                </c:pt>
                <c:pt idx="708">
                  <c:v>965</c:v>
                </c:pt>
                <c:pt idx="709">
                  <c:v>982</c:v>
                </c:pt>
                <c:pt idx="710">
                  <c:v>992</c:v>
                </c:pt>
                <c:pt idx="711">
                  <c:v>1011.9999999999999</c:v>
                </c:pt>
                <c:pt idx="712">
                  <c:v>1026</c:v>
                </c:pt>
                <c:pt idx="713">
                  <c:v>1018</c:v>
                </c:pt>
                <c:pt idx="714">
                  <c:v>1017</c:v>
                </c:pt>
                <c:pt idx="715">
                  <c:v>1030</c:v>
                </c:pt>
                <c:pt idx="716">
                  <c:v>1033</c:v>
                </c:pt>
                <c:pt idx="717">
                  <c:v>1021.0000000000001</c:v>
                </c:pt>
                <c:pt idx="718">
                  <c:v>1034</c:v>
                </c:pt>
                <c:pt idx="719">
                  <c:v>1048</c:v>
                </c:pt>
                <c:pt idx="720">
                  <c:v>1055</c:v>
                </c:pt>
                <c:pt idx="721">
                  <c:v>1071</c:v>
                </c:pt>
                <c:pt idx="722">
                  <c:v>1087</c:v>
                </c:pt>
                <c:pt idx="723">
                  <c:v>1117</c:v>
                </c:pt>
                <c:pt idx="724">
                  <c:v>1120</c:v>
                </c:pt>
                <c:pt idx="725">
                  <c:v>1107</c:v>
                </c:pt>
                <c:pt idx="726">
                  <c:v>1109</c:v>
                </c:pt>
                <c:pt idx="727">
                  <c:v>1073</c:v>
                </c:pt>
                <c:pt idx="728">
                  <c:v>1073</c:v>
                </c:pt>
                <c:pt idx="729">
                  <c:v>1064</c:v>
                </c:pt>
                <c:pt idx="730">
                  <c:v>1065</c:v>
                </c:pt>
                <c:pt idx="731">
                  <c:v>1054</c:v>
                </c:pt>
                <c:pt idx="732">
                  <c:v>1053</c:v>
                </c:pt>
                <c:pt idx="733">
                  <c:v>1054</c:v>
                </c:pt>
                <c:pt idx="734">
                  <c:v>1053</c:v>
                </c:pt>
                <c:pt idx="735">
                  <c:v>1057</c:v>
                </c:pt>
                <c:pt idx="736">
                  <c:v>1055</c:v>
                </c:pt>
                <c:pt idx="737">
                  <c:v>1067</c:v>
                </c:pt>
                <c:pt idx="738">
                  <c:v>1062</c:v>
                </c:pt>
                <c:pt idx="739">
                  <c:v>1059</c:v>
                </c:pt>
                <c:pt idx="740">
                  <c:v>1047</c:v>
                </c:pt>
                <c:pt idx="741">
                  <c:v>1030</c:v>
                </c:pt>
                <c:pt idx="742">
                  <c:v>1019</c:v>
                </c:pt>
                <c:pt idx="743">
                  <c:v>1010</c:v>
                </c:pt>
                <c:pt idx="744">
                  <c:v>1011.9999999999999</c:v>
                </c:pt>
                <c:pt idx="745">
                  <c:v>1016</c:v>
                </c:pt>
                <c:pt idx="746">
                  <c:v>1018</c:v>
                </c:pt>
                <c:pt idx="747">
                  <c:v>1015</c:v>
                </c:pt>
                <c:pt idx="748">
                  <c:v>1011</c:v>
                </c:pt>
                <c:pt idx="749">
                  <c:v>994</c:v>
                </c:pt>
                <c:pt idx="750">
                  <c:v>977.99999999999989</c:v>
                </c:pt>
                <c:pt idx="751">
                  <c:v>969.99999999999989</c:v>
                </c:pt>
                <c:pt idx="752">
                  <c:v>961</c:v>
                </c:pt>
                <c:pt idx="753">
                  <c:v>939</c:v>
                </c:pt>
                <c:pt idx="754">
                  <c:v>915</c:v>
                </c:pt>
                <c:pt idx="755">
                  <c:v>903.99999999999989</c:v>
                </c:pt>
                <c:pt idx="756">
                  <c:v>901</c:v>
                </c:pt>
                <c:pt idx="757">
                  <c:v>914</c:v>
                </c:pt>
                <c:pt idx="758">
                  <c:v>894</c:v>
                </c:pt>
                <c:pt idx="759">
                  <c:v>894</c:v>
                </c:pt>
                <c:pt idx="760">
                  <c:v>901</c:v>
                </c:pt>
                <c:pt idx="761">
                  <c:v>883</c:v>
                </c:pt>
                <c:pt idx="762">
                  <c:v>867</c:v>
                </c:pt>
                <c:pt idx="763">
                  <c:v>867</c:v>
                </c:pt>
                <c:pt idx="764">
                  <c:v>881</c:v>
                </c:pt>
                <c:pt idx="765">
                  <c:v>889</c:v>
                </c:pt>
                <c:pt idx="766">
                  <c:v>900</c:v>
                </c:pt>
                <c:pt idx="767">
                  <c:v>908</c:v>
                </c:pt>
                <c:pt idx="768">
                  <c:v>905.00000000000011</c:v>
                </c:pt>
                <c:pt idx="769">
                  <c:v>909</c:v>
                </c:pt>
                <c:pt idx="770">
                  <c:v>906</c:v>
                </c:pt>
                <c:pt idx="771">
                  <c:v>899</c:v>
                </c:pt>
                <c:pt idx="772">
                  <c:v>888.00000000000011</c:v>
                </c:pt>
                <c:pt idx="773">
                  <c:v>890</c:v>
                </c:pt>
                <c:pt idx="774">
                  <c:v>894</c:v>
                </c:pt>
                <c:pt idx="775">
                  <c:v>902.99999999999989</c:v>
                </c:pt>
                <c:pt idx="776">
                  <c:v>899</c:v>
                </c:pt>
                <c:pt idx="777">
                  <c:v>900</c:v>
                </c:pt>
                <c:pt idx="778">
                  <c:v>901</c:v>
                </c:pt>
                <c:pt idx="779">
                  <c:v>#N/A</c:v>
                </c:pt>
                <c:pt idx="780">
                  <c:v>902</c:v>
                </c:pt>
                <c:pt idx="781">
                  <c:v>911</c:v>
                </c:pt>
                <c:pt idx="782">
                  <c:v>913.00000000000011</c:v>
                </c:pt>
                <c:pt idx="783">
                  <c:v>890</c:v>
                </c:pt>
                <c:pt idx="784">
                  <c:v>#N/A</c:v>
                </c:pt>
                <c:pt idx="785">
                  <c:v>865</c:v>
                </c:pt>
                <c:pt idx="786">
                  <c:v>857</c:v>
                </c:pt>
                <c:pt idx="787">
                  <c:v>841</c:v>
                </c:pt>
                <c:pt idx="788">
                  <c:v>826</c:v>
                </c:pt>
                <c:pt idx="789">
                  <c:v>818</c:v>
                </c:pt>
                <c:pt idx="790">
                  <c:v>795</c:v>
                </c:pt>
                <c:pt idx="791">
                  <c:v>792</c:v>
                </c:pt>
                <c:pt idx="792">
                  <c:v>792</c:v>
                </c:pt>
                <c:pt idx="793">
                  <c:v>796</c:v>
                </c:pt>
                <c:pt idx="794">
                  <c:v>796</c:v>
                </c:pt>
                <c:pt idx="795">
                  <c:v>799</c:v>
                </c:pt>
                <c:pt idx="796">
                  <c:v>810</c:v>
                </c:pt>
                <c:pt idx="797">
                  <c:v>811</c:v>
                </c:pt>
                <c:pt idx="798">
                  <c:v>811.99999999999989</c:v>
                </c:pt>
                <c:pt idx="799">
                  <c:v>823</c:v>
                </c:pt>
                <c:pt idx="800">
                  <c:v>816</c:v>
                </c:pt>
                <c:pt idx="801">
                  <c:v>821.00000000000011</c:v>
                </c:pt>
                <c:pt idx="802">
                  <c:v>828.99999999999989</c:v>
                </c:pt>
                <c:pt idx="803">
                  <c:v>825</c:v>
                </c:pt>
                <c:pt idx="804">
                  <c:v>824</c:v>
                </c:pt>
                <c:pt idx="805">
                  <c:v>825</c:v>
                </c:pt>
                <c:pt idx="806">
                  <c:v>828.99999999999989</c:v>
                </c:pt>
                <c:pt idx="807">
                  <c:v>821.00000000000011</c:v>
                </c:pt>
                <c:pt idx="808">
                  <c:v>827.99999999999989</c:v>
                </c:pt>
                <c:pt idx="809">
                  <c:v>823</c:v>
                </c:pt>
                <c:pt idx="810">
                  <c:v>835</c:v>
                </c:pt>
                <c:pt idx="811">
                  <c:v>839</c:v>
                </c:pt>
                <c:pt idx="812">
                  <c:v>835</c:v>
                </c:pt>
                <c:pt idx="813">
                  <c:v>836.99999999999989</c:v>
                </c:pt>
                <c:pt idx="814">
                  <c:v>850</c:v>
                </c:pt>
                <c:pt idx="815">
                  <c:v>869</c:v>
                </c:pt>
                <c:pt idx="816">
                  <c:v>861.99999999999989</c:v>
                </c:pt>
                <c:pt idx="817">
                  <c:v>858</c:v>
                </c:pt>
                <c:pt idx="818">
                  <c:v>856</c:v>
                </c:pt>
                <c:pt idx="819">
                  <c:v>852.99999999999989</c:v>
                </c:pt>
                <c:pt idx="820">
                  <c:v>851</c:v>
                </c:pt>
                <c:pt idx="821">
                  <c:v>842</c:v>
                </c:pt>
                <c:pt idx="822">
                  <c:v>841</c:v>
                </c:pt>
                <c:pt idx="823">
                  <c:v>844.99999999999989</c:v>
                </c:pt>
                <c:pt idx="824">
                  <c:v>844</c:v>
                </c:pt>
                <c:pt idx="825">
                  <c:v>840</c:v>
                </c:pt>
                <c:pt idx="826">
                  <c:v>838.00000000000011</c:v>
                </c:pt>
                <c:pt idx="827">
                  <c:v>828.99999999999989</c:v>
                </c:pt>
                <c:pt idx="828">
                  <c:v>831</c:v>
                </c:pt>
                <c:pt idx="829">
                  <c:v>833</c:v>
                </c:pt>
                <c:pt idx="830">
                  <c:v>831</c:v>
                </c:pt>
                <c:pt idx="831">
                  <c:v>834</c:v>
                </c:pt>
                <c:pt idx="832">
                  <c:v>838.00000000000011</c:v>
                </c:pt>
                <c:pt idx="833">
                  <c:v>833</c:v>
                </c:pt>
                <c:pt idx="834">
                  <c:v>832</c:v>
                </c:pt>
                <c:pt idx="835">
                  <c:v>816</c:v>
                </c:pt>
                <c:pt idx="836">
                  <c:v>817</c:v>
                </c:pt>
                <c:pt idx="837">
                  <c:v>803.99999999999989</c:v>
                </c:pt>
                <c:pt idx="838">
                  <c:v>791</c:v>
                </c:pt>
                <c:pt idx="839">
                  <c:v>788</c:v>
                </c:pt>
                <c:pt idx="840">
                  <c:v>784</c:v>
                </c:pt>
                <c:pt idx="841">
                  <c:v>769</c:v>
                </c:pt>
                <c:pt idx="842">
                  <c:v>781</c:v>
                </c:pt>
                <c:pt idx="843">
                  <c:v>780</c:v>
                </c:pt>
                <c:pt idx="844">
                  <c:v>778</c:v>
                </c:pt>
                <c:pt idx="845">
                  <c:v>776</c:v>
                </c:pt>
                <c:pt idx="846">
                  <c:v>775</c:v>
                </c:pt>
                <c:pt idx="847">
                  <c:v>772</c:v>
                </c:pt>
                <c:pt idx="848">
                  <c:v>761</c:v>
                </c:pt>
                <c:pt idx="849">
                  <c:v>736</c:v>
                </c:pt>
                <c:pt idx="850">
                  <c:v>731</c:v>
                </c:pt>
                <c:pt idx="851">
                  <c:v>724</c:v>
                </c:pt>
                <c:pt idx="852">
                  <c:v>711</c:v>
                </c:pt>
                <c:pt idx="853">
                  <c:v>721</c:v>
                </c:pt>
                <c:pt idx="854">
                  <c:v>731</c:v>
                </c:pt>
                <c:pt idx="855">
                  <c:v>728</c:v>
                </c:pt>
                <c:pt idx="856">
                  <c:v>721</c:v>
                </c:pt>
                <c:pt idx="857">
                  <c:v>712</c:v>
                </c:pt>
                <c:pt idx="858">
                  <c:v>707</c:v>
                </c:pt>
                <c:pt idx="859">
                  <c:v>705</c:v>
                </c:pt>
                <c:pt idx="860">
                  <c:v>697</c:v>
                </c:pt>
                <c:pt idx="861">
                  <c:v>#N/A</c:v>
                </c:pt>
                <c:pt idx="862">
                  <c:v>692</c:v>
                </c:pt>
                <c:pt idx="863">
                  <c:v>686</c:v>
                </c:pt>
                <c:pt idx="864">
                  <c:v>671</c:v>
                </c:pt>
                <c:pt idx="865">
                  <c:v>669</c:v>
                </c:pt>
                <c:pt idx="866">
                  <c:v>668</c:v>
                </c:pt>
                <c:pt idx="867">
                  <c:v>664</c:v>
                </c:pt>
                <c:pt idx="868">
                  <c:v>655</c:v>
                </c:pt>
                <c:pt idx="869">
                  <c:v>644</c:v>
                </c:pt>
                <c:pt idx="870">
                  <c:v>637</c:v>
                </c:pt>
                <c:pt idx="871">
                  <c:v>626</c:v>
                </c:pt>
                <c:pt idx="872">
                  <c:v>625</c:v>
                </c:pt>
                <c:pt idx="873">
                  <c:v>634</c:v>
                </c:pt>
                <c:pt idx="874">
                  <c:v>646</c:v>
                </c:pt>
                <c:pt idx="875">
                  <c:v>655</c:v>
                </c:pt>
                <c:pt idx="876">
                  <c:v>653</c:v>
                </c:pt>
                <c:pt idx="877">
                  <c:v>653</c:v>
                </c:pt>
                <c:pt idx="878">
                  <c:v>653</c:v>
                </c:pt>
                <c:pt idx="879">
                  <c:v>662</c:v>
                </c:pt>
                <c:pt idx="880">
                  <c:v>655</c:v>
                </c:pt>
                <c:pt idx="881">
                  <c:v>663</c:v>
                </c:pt>
                <c:pt idx="882">
                  <c:v>666</c:v>
                </c:pt>
                <c:pt idx="883">
                  <c:v>677</c:v>
                </c:pt>
                <c:pt idx="884">
                  <c:v>680</c:v>
                </c:pt>
                <c:pt idx="885">
                  <c:v>686</c:v>
                </c:pt>
                <c:pt idx="886">
                  <c:v>687</c:v>
                </c:pt>
                <c:pt idx="887">
                  <c:v>687</c:v>
                </c:pt>
                <c:pt idx="888">
                  <c:v>688</c:v>
                </c:pt>
                <c:pt idx="889">
                  <c:v>689</c:v>
                </c:pt>
                <c:pt idx="890">
                  <c:v>687</c:v>
                </c:pt>
                <c:pt idx="891">
                  <c:v>681</c:v>
                </c:pt>
                <c:pt idx="892">
                  <c:v>679</c:v>
                </c:pt>
                <c:pt idx="893">
                  <c:v>666</c:v>
                </c:pt>
                <c:pt idx="894">
                  <c:v>674</c:v>
                </c:pt>
                <c:pt idx="895">
                  <c:v>670</c:v>
                </c:pt>
                <c:pt idx="896">
                  <c:v>658</c:v>
                </c:pt>
                <c:pt idx="897">
                  <c:v>648</c:v>
                </c:pt>
                <c:pt idx="898">
                  <c:v>651</c:v>
                </c:pt>
                <c:pt idx="899">
                  <c:v>658</c:v>
                </c:pt>
                <c:pt idx="900">
                  <c:v>650</c:v>
                </c:pt>
                <c:pt idx="901">
                  <c:v>648</c:v>
                </c:pt>
                <c:pt idx="902">
                  <c:v>646</c:v>
                </c:pt>
                <c:pt idx="903">
                  <c:v>631</c:v>
                </c:pt>
                <c:pt idx="904">
                  <c:v>614</c:v>
                </c:pt>
                <c:pt idx="905">
                  <c:v>604</c:v>
                </c:pt>
                <c:pt idx="906">
                  <c:v>609</c:v>
                </c:pt>
                <c:pt idx="907">
                  <c:v>607</c:v>
                </c:pt>
                <c:pt idx="908">
                  <c:v>621</c:v>
                </c:pt>
                <c:pt idx="909">
                  <c:v>629</c:v>
                </c:pt>
                <c:pt idx="910">
                  <c:v>615</c:v>
                </c:pt>
                <c:pt idx="911">
                  <c:v>603</c:v>
                </c:pt>
                <c:pt idx="912">
                  <c:v>603</c:v>
                </c:pt>
                <c:pt idx="913">
                  <c:v>613</c:v>
                </c:pt>
                <c:pt idx="914">
                  <c:v>615</c:v>
                </c:pt>
                <c:pt idx="915">
                  <c:v>618</c:v>
                </c:pt>
                <c:pt idx="916">
                  <c:v>611</c:v>
                </c:pt>
                <c:pt idx="917">
                  <c:v>611</c:v>
                </c:pt>
                <c:pt idx="918">
                  <c:v>605</c:v>
                </c:pt>
                <c:pt idx="919">
                  <c:v>597</c:v>
                </c:pt>
                <c:pt idx="920">
                  <c:v>597</c:v>
                </c:pt>
                <c:pt idx="921">
                  <c:v>600</c:v>
                </c:pt>
                <c:pt idx="922">
                  <c:v>605</c:v>
                </c:pt>
                <c:pt idx="923">
                  <c:v>594</c:v>
                </c:pt>
                <c:pt idx="924">
                  <c:v>573</c:v>
                </c:pt>
                <c:pt idx="925">
                  <c:v>576</c:v>
                </c:pt>
                <c:pt idx="926">
                  <c:v>575</c:v>
                </c:pt>
                <c:pt idx="927">
                  <c:v>576</c:v>
                </c:pt>
                <c:pt idx="928">
                  <c:v>559</c:v>
                </c:pt>
                <c:pt idx="929">
                  <c:v>566</c:v>
                </c:pt>
                <c:pt idx="930">
                  <c:v>572</c:v>
                </c:pt>
                <c:pt idx="931">
                  <c:v>570</c:v>
                </c:pt>
                <c:pt idx="932">
                  <c:v>573</c:v>
                </c:pt>
                <c:pt idx="933">
                  <c:v>565</c:v>
                </c:pt>
                <c:pt idx="934">
                  <c:v>563</c:v>
                </c:pt>
                <c:pt idx="935">
                  <c:v>583</c:v>
                </c:pt>
                <c:pt idx="936">
                  <c:v>567</c:v>
                </c:pt>
                <c:pt idx="937">
                  <c:v>577</c:v>
                </c:pt>
                <c:pt idx="938">
                  <c:v>584</c:v>
                </c:pt>
                <c:pt idx="939">
                  <c:v>580</c:v>
                </c:pt>
                <c:pt idx="940">
                  <c:v>606</c:v>
                </c:pt>
                <c:pt idx="941">
                  <c:v>615</c:v>
                </c:pt>
                <c:pt idx="942">
                  <c:v>613</c:v>
                </c:pt>
                <c:pt idx="943">
                  <c:v>608</c:v>
                </c:pt>
                <c:pt idx="944">
                  <c:v>613</c:v>
                </c:pt>
                <c:pt idx="945">
                  <c:v>599</c:v>
                </c:pt>
                <c:pt idx="946">
                  <c:v>606</c:v>
                </c:pt>
                <c:pt idx="947">
                  <c:v>607</c:v>
                </c:pt>
                <c:pt idx="948">
                  <c:v>605</c:v>
                </c:pt>
                <c:pt idx="949">
                  <c:v>598</c:v>
                </c:pt>
                <c:pt idx="950">
                  <c:v>581</c:v>
                </c:pt>
                <c:pt idx="951">
                  <c:v>561</c:v>
                </c:pt>
                <c:pt idx="952">
                  <c:v>562</c:v>
                </c:pt>
                <c:pt idx="953">
                  <c:v>553</c:v>
                </c:pt>
                <c:pt idx="954">
                  <c:v>555</c:v>
                </c:pt>
                <c:pt idx="955">
                  <c:v>545</c:v>
                </c:pt>
                <c:pt idx="956">
                  <c:v>550</c:v>
                </c:pt>
                <c:pt idx="957">
                  <c:v>543</c:v>
                </c:pt>
                <c:pt idx="958">
                  <c:v>546</c:v>
                </c:pt>
                <c:pt idx="959">
                  <c:v>546</c:v>
                </c:pt>
                <c:pt idx="960">
                  <c:v>519</c:v>
                </c:pt>
                <c:pt idx="961">
                  <c:v>516</c:v>
                </c:pt>
                <c:pt idx="962">
                  <c:v>525</c:v>
                </c:pt>
                <c:pt idx="963">
                  <c:v>542</c:v>
                </c:pt>
                <c:pt idx="964">
                  <c:v>535</c:v>
                </c:pt>
                <c:pt idx="965">
                  <c:v>534</c:v>
                </c:pt>
                <c:pt idx="966">
                  <c:v>542</c:v>
                </c:pt>
                <c:pt idx="967">
                  <c:v>536</c:v>
                </c:pt>
                <c:pt idx="968">
                  <c:v>542</c:v>
                </c:pt>
                <c:pt idx="969">
                  <c:v>543</c:v>
                </c:pt>
                <c:pt idx="970">
                  <c:v>539</c:v>
                </c:pt>
                <c:pt idx="971">
                  <c:v>541</c:v>
                </c:pt>
                <c:pt idx="972">
                  <c:v>532</c:v>
                </c:pt>
                <c:pt idx="973">
                  <c:v>526</c:v>
                </c:pt>
                <c:pt idx="974">
                  <c:v>528</c:v>
                </c:pt>
                <c:pt idx="975">
                  <c:v>534</c:v>
                </c:pt>
                <c:pt idx="976">
                  <c:v>536</c:v>
                </c:pt>
                <c:pt idx="977">
                  <c:v>537</c:v>
                </c:pt>
                <c:pt idx="978">
                  <c:v>545</c:v>
                </c:pt>
                <c:pt idx="979">
                  <c:v>540</c:v>
                </c:pt>
                <c:pt idx="980">
                  <c:v>551</c:v>
                </c:pt>
                <c:pt idx="981">
                  <c:v>546</c:v>
                </c:pt>
                <c:pt idx="982">
                  <c:v>536</c:v>
                </c:pt>
                <c:pt idx="983">
                  <c:v>518</c:v>
                </c:pt>
                <c:pt idx="984">
                  <c:v>525</c:v>
                </c:pt>
                <c:pt idx="985">
                  <c:v>513</c:v>
                </c:pt>
                <c:pt idx="986">
                  <c:v>509.99999999999994</c:v>
                </c:pt>
                <c:pt idx="987">
                  <c:v>501.99999999999994</c:v>
                </c:pt>
                <c:pt idx="988">
                  <c:v>501.99999999999994</c:v>
                </c:pt>
                <c:pt idx="989">
                  <c:v>501</c:v>
                </c:pt>
                <c:pt idx="990">
                  <c:v>488</c:v>
                </c:pt>
                <c:pt idx="991">
                  <c:v>474</c:v>
                </c:pt>
                <c:pt idx="992">
                  <c:v>462</c:v>
                </c:pt>
                <c:pt idx="993">
                  <c:v>468</c:v>
                </c:pt>
                <c:pt idx="994">
                  <c:v>468</c:v>
                </c:pt>
                <c:pt idx="995">
                  <c:v>468</c:v>
                </c:pt>
                <c:pt idx="996">
                  <c:v>480.99999999999994</c:v>
                </c:pt>
                <c:pt idx="997">
                  <c:v>482</c:v>
                </c:pt>
                <c:pt idx="998">
                  <c:v>488.99999999999994</c:v>
                </c:pt>
                <c:pt idx="999">
                  <c:v>480</c:v>
                </c:pt>
                <c:pt idx="1000">
                  <c:v>487</c:v>
                </c:pt>
                <c:pt idx="1001">
                  <c:v>476.99999999999994</c:v>
                </c:pt>
                <c:pt idx="1002">
                  <c:v>468</c:v>
                </c:pt>
                <c:pt idx="1003">
                  <c:v>473.00000000000006</c:v>
                </c:pt>
                <c:pt idx="1004">
                  <c:v>465.00000000000006</c:v>
                </c:pt>
                <c:pt idx="1005">
                  <c:v>468</c:v>
                </c:pt>
                <c:pt idx="1006">
                  <c:v>462</c:v>
                </c:pt>
                <c:pt idx="1007">
                  <c:v>455.99999999999994</c:v>
                </c:pt>
                <c:pt idx="1008">
                  <c:v>451.99999999999994</c:v>
                </c:pt>
                <c:pt idx="1009">
                  <c:v>450</c:v>
                </c:pt>
                <c:pt idx="1010">
                  <c:v>450</c:v>
                </c:pt>
                <c:pt idx="1011">
                  <c:v>455</c:v>
                </c:pt>
                <c:pt idx="1012">
                  <c:v>469.00000000000006</c:v>
                </c:pt>
                <c:pt idx="1013">
                  <c:v>474</c:v>
                </c:pt>
                <c:pt idx="1014">
                  <c:v>474</c:v>
                </c:pt>
                <c:pt idx="1015">
                  <c:v>473.00000000000006</c:v>
                </c:pt>
                <c:pt idx="1016">
                  <c:v>465.00000000000006</c:v>
                </c:pt>
                <c:pt idx="1017">
                  <c:v>476</c:v>
                </c:pt>
                <c:pt idx="1018">
                  <c:v>475</c:v>
                </c:pt>
                <c:pt idx="1019">
                  <c:v>467</c:v>
                </c:pt>
                <c:pt idx="1020">
                  <c:v>462</c:v>
                </c:pt>
                <c:pt idx="1021">
                  <c:v>455</c:v>
                </c:pt>
                <c:pt idx="1022">
                  <c:v>455</c:v>
                </c:pt>
                <c:pt idx="1023">
                  <c:v>446</c:v>
                </c:pt>
                <c:pt idx="1024">
                  <c:v>448.00000000000006</c:v>
                </c:pt>
                <c:pt idx="1025">
                  <c:v>437</c:v>
                </c:pt>
                <c:pt idx="1026">
                  <c:v>434.99999999999994</c:v>
                </c:pt>
                <c:pt idx="1027">
                  <c:v>426.99999999999994</c:v>
                </c:pt>
                <c:pt idx="1028">
                  <c:v>426</c:v>
                </c:pt>
                <c:pt idx="1029">
                  <c:v>438.99999999999994</c:v>
                </c:pt>
                <c:pt idx="1030">
                  <c:v>429</c:v>
                </c:pt>
                <c:pt idx="1031">
                  <c:v>419.00000000000006</c:v>
                </c:pt>
                <c:pt idx="1032">
                  <c:v>422</c:v>
                </c:pt>
                <c:pt idx="1033">
                  <c:v>434.99999999999994</c:v>
                </c:pt>
                <c:pt idx="1034">
                  <c:v>434</c:v>
                </c:pt>
                <c:pt idx="1035">
                  <c:v>426.99999999999994</c:v>
                </c:pt>
                <c:pt idx="1036">
                  <c:v>430.99999999999994</c:v>
                </c:pt>
                <c:pt idx="1037">
                  <c:v>434</c:v>
                </c:pt>
                <c:pt idx="1038">
                  <c:v>434</c:v>
                </c:pt>
                <c:pt idx="1039">
                  <c:v>433</c:v>
                </c:pt>
                <c:pt idx="1040">
                  <c:v>428</c:v>
                </c:pt>
                <c:pt idx="1041">
                  <c:v>416</c:v>
                </c:pt>
                <c:pt idx="1042">
                  <c:v>425</c:v>
                </c:pt>
                <c:pt idx="1043">
                  <c:v>#N/A</c:v>
                </c:pt>
                <c:pt idx="1044">
                  <c:v>428</c:v>
                </c:pt>
                <c:pt idx="1045">
                  <c:v>422</c:v>
                </c:pt>
                <c:pt idx="1046">
                  <c:v>417</c:v>
                </c:pt>
                <c:pt idx="1047">
                  <c:v>418</c:v>
                </c:pt>
                <c:pt idx="1048">
                  <c:v>#N/A</c:v>
                </c:pt>
                <c:pt idx="1049">
                  <c:v>408</c:v>
                </c:pt>
                <c:pt idx="1050">
                  <c:v>397</c:v>
                </c:pt>
                <c:pt idx="1051">
                  <c:v>398</c:v>
                </c:pt>
                <c:pt idx="1052">
                  <c:v>392</c:v>
                </c:pt>
                <c:pt idx="1053">
                  <c:v>387</c:v>
                </c:pt>
                <c:pt idx="1054">
                  <c:v>401</c:v>
                </c:pt>
                <c:pt idx="1055">
                  <c:v>400</c:v>
                </c:pt>
                <c:pt idx="1056">
                  <c:v>405</c:v>
                </c:pt>
                <c:pt idx="1057">
                  <c:v>404</c:v>
                </c:pt>
                <c:pt idx="1058">
                  <c:v>398</c:v>
                </c:pt>
                <c:pt idx="1059">
                  <c:v>394</c:v>
                </c:pt>
                <c:pt idx="1060">
                  <c:v>393</c:v>
                </c:pt>
                <c:pt idx="1061">
                  <c:v>389</c:v>
                </c:pt>
                <c:pt idx="1062">
                  <c:v>388</c:v>
                </c:pt>
                <c:pt idx="1063">
                  <c:v>390</c:v>
                </c:pt>
                <c:pt idx="1064">
                  <c:v>379</c:v>
                </c:pt>
                <c:pt idx="1065">
                  <c:v>376</c:v>
                </c:pt>
                <c:pt idx="1066">
                  <c:v>388</c:v>
                </c:pt>
                <c:pt idx="1067">
                  <c:v>381</c:v>
                </c:pt>
                <c:pt idx="1068">
                  <c:v>392</c:v>
                </c:pt>
                <c:pt idx="1069">
                  <c:v>403</c:v>
                </c:pt>
                <c:pt idx="1070">
                  <c:v>405</c:v>
                </c:pt>
                <c:pt idx="1071">
                  <c:v>405.99999999999994</c:v>
                </c:pt>
                <c:pt idx="1072">
                  <c:v>417</c:v>
                </c:pt>
                <c:pt idx="1073">
                  <c:v>420</c:v>
                </c:pt>
                <c:pt idx="1074">
                  <c:v>422</c:v>
                </c:pt>
                <c:pt idx="1075">
                  <c:v>434</c:v>
                </c:pt>
                <c:pt idx="1076">
                  <c:v>428</c:v>
                </c:pt>
                <c:pt idx="1077">
                  <c:v>424</c:v>
                </c:pt>
                <c:pt idx="1078">
                  <c:v>430.99999999999994</c:v>
                </c:pt>
                <c:pt idx="1079">
                  <c:v>419.00000000000006</c:v>
                </c:pt>
                <c:pt idx="1080">
                  <c:v>425</c:v>
                </c:pt>
                <c:pt idx="1081">
                  <c:v>423.00000000000006</c:v>
                </c:pt>
                <c:pt idx="1082">
                  <c:v>421</c:v>
                </c:pt>
                <c:pt idx="1083">
                  <c:v>423.00000000000006</c:v>
                </c:pt>
                <c:pt idx="1084">
                  <c:v>424</c:v>
                </c:pt>
                <c:pt idx="1085">
                  <c:v>422</c:v>
                </c:pt>
                <c:pt idx="1086">
                  <c:v>430</c:v>
                </c:pt>
                <c:pt idx="1087">
                  <c:v>438</c:v>
                </c:pt>
                <c:pt idx="1088">
                  <c:v>436.00000000000006</c:v>
                </c:pt>
                <c:pt idx="1089">
                  <c:v>432</c:v>
                </c:pt>
                <c:pt idx="1090">
                  <c:v>434</c:v>
                </c:pt>
                <c:pt idx="1091">
                  <c:v>434</c:v>
                </c:pt>
                <c:pt idx="1092">
                  <c:v>429</c:v>
                </c:pt>
                <c:pt idx="1093">
                  <c:v>422</c:v>
                </c:pt>
                <c:pt idx="1094">
                  <c:v>422</c:v>
                </c:pt>
                <c:pt idx="1095">
                  <c:v>424</c:v>
                </c:pt>
                <c:pt idx="1096">
                  <c:v>434.99999999999994</c:v>
                </c:pt>
                <c:pt idx="1097">
                  <c:v>437</c:v>
                </c:pt>
                <c:pt idx="1098">
                  <c:v>440.00000000000006</c:v>
                </c:pt>
                <c:pt idx="1099">
                  <c:v>437</c:v>
                </c:pt>
                <c:pt idx="1100">
                  <c:v>441</c:v>
                </c:pt>
                <c:pt idx="1101">
                  <c:v>438.99999999999994</c:v>
                </c:pt>
                <c:pt idx="1102">
                  <c:v>441</c:v>
                </c:pt>
                <c:pt idx="1103">
                  <c:v>453</c:v>
                </c:pt>
                <c:pt idx="1104">
                  <c:v>450</c:v>
                </c:pt>
                <c:pt idx="1105">
                  <c:v>446</c:v>
                </c:pt>
                <c:pt idx="1106">
                  <c:v>443</c:v>
                </c:pt>
                <c:pt idx="1107">
                  <c:v>451.99999999999994</c:v>
                </c:pt>
                <c:pt idx="1108">
                  <c:v>454</c:v>
                </c:pt>
                <c:pt idx="1109">
                  <c:v>455.99999999999994</c:v>
                </c:pt>
                <c:pt idx="1110">
                  <c:v>453</c:v>
                </c:pt>
                <c:pt idx="1111">
                  <c:v>442</c:v>
                </c:pt>
                <c:pt idx="1112">
                  <c:v>434</c:v>
                </c:pt>
                <c:pt idx="1113">
                  <c:v>433</c:v>
                </c:pt>
                <c:pt idx="1114">
                  <c:v>441</c:v>
                </c:pt>
                <c:pt idx="1115">
                  <c:v>432</c:v>
                </c:pt>
                <c:pt idx="1116">
                  <c:v>416</c:v>
                </c:pt>
                <c:pt idx="1117">
                  <c:v>411.00000000000006</c:v>
                </c:pt>
                <c:pt idx="1118">
                  <c:v>413.99999999999994</c:v>
                </c:pt>
                <c:pt idx="1119">
                  <c:v>411.00000000000006</c:v>
                </c:pt>
                <c:pt idx="1120">
                  <c:v>405.99999999999994</c:v>
                </c:pt>
                <c:pt idx="1121">
                  <c:v>#N/A</c:v>
                </c:pt>
                <c:pt idx="1122">
                  <c:v>401.99999999999994</c:v>
                </c:pt>
                <c:pt idx="1123">
                  <c:v>396</c:v>
                </c:pt>
                <c:pt idx="1124">
                  <c:v>397</c:v>
                </c:pt>
                <c:pt idx="1125">
                  <c:v>395</c:v>
                </c:pt>
                <c:pt idx="1126">
                  <c:v>396</c:v>
                </c:pt>
                <c:pt idx="1127">
                  <c:v>394</c:v>
                </c:pt>
                <c:pt idx="1128">
                  <c:v>391</c:v>
                </c:pt>
                <c:pt idx="1129">
                  <c:v>391</c:v>
                </c:pt>
                <c:pt idx="1130">
                  <c:v>393</c:v>
                </c:pt>
                <c:pt idx="1131">
                  <c:v>381</c:v>
                </c:pt>
                <c:pt idx="1132">
                  <c:v>382</c:v>
                </c:pt>
                <c:pt idx="1133">
                  <c:v>385</c:v>
                </c:pt>
                <c:pt idx="1134">
                  <c:v>381</c:v>
                </c:pt>
                <c:pt idx="1135">
                  <c:v>383</c:v>
                </c:pt>
                <c:pt idx="1136">
                  <c:v>391</c:v>
                </c:pt>
                <c:pt idx="1137">
                  <c:v>393</c:v>
                </c:pt>
                <c:pt idx="1138">
                  <c:v>398</c:v>
                </c:pt>
                <c:pt idx="1139">
                  <c:v>397</c:v>
                </c:pt>
                <c:pt idx="1140">
                  <c:v>404</c:v>
                </c:pt>
                <c:pt idx="1141">
                  <c:v>399</c:v>
                </c:pt>
                <c:pt idx="1142">
                  <c:v>421</c:v>
                </c:pt>
                <c:pt idx="1143">
                  <c:v>424</c:v>
                </c:pt>
                <c:pt idx="1144">
                  <c:v>430.99999999999994</c:v>
                </c:pt>
                <c:pt idx="1145">
                  <c:v>437</c:v>
                </c:pt>
                <c:pt idx="1146">
                  <c:v>448.00000000000006</c:v>
                </c:pt>
                <c:pt idx="1147">
                  <c:v>455.99999999999994</c:v>
                </c:pt>
                <c:pt idx="1148">
                  <c:v>446</c:v>
                </c:pt>
                <c:pt idx="1149">
                  <c:v>432</c:v>
                </c:pt>
                <c:pt idx="1150">
                  <c:v>440.00000000000006</c:v>
                </c:pt>
                <c:pt idx="1151">
                  <c:v>432</c:v>
                </c:pt>
                <c:pt idx="1152">
                  <c:v>429</c:v>
                </c:pt>
                <c:pt idx="1153">
                  <c:v>428</c:v>
                </c:pt>
                <c:pt idx="1154">
                  <c:v>428</c:v>
                </c:pt>
                <c:pt idx="1155">
                  <c:v>432</c:v>
                </c:pt>
                <c:pt idx="1156">
                  <c:v>424</c:v>
                </c:pt>
                <c:pt idx="1157">
                  <c:v>428</c:v>
                </c:pt>
                <c:pt idx="1158">
                  <c:v>425</c:v>
                </c:pt>
                <c:pt idx="1159">
                  <c:v>423.00000000000006</c:v>
                </c:pt>
                <c:pt idx="1160">
                  <c:v>425</c:v>
                </c:pt>
                <c:pt idx="1161">
                  <c:v>416</c:v>
                </c:pt>
                <c:pt idx="1162">
                  <c:v>416</c:v>
                </c:pt>
                <c:pt idx="1163">
                  <c:v>409.99999999999994</c:v>
                </c:pt>
                <c:pt idx="1164">
                  <c:v>405</c:v>
                </c:pt>
                <c:pt idx="1165">
                  <c:v>405.99999999999994</c:v>
                </c:pt>
                <c:pt idx="1166">
                  <c:v>405</c:v>
                </c:pt>
                <c:pt idx="1167">
                  <c:v>400</c:v>
                </c:pt>
                <c:pt idx="1168">
                  <c:v>412</c:v>
                </c:pt>
                <c:pt idx="1169">
                  <c:v>405</c:v>
                </c:pt>
                <c:pt idx="1170">
                  <c:v>405.99999999999994</c:v>
                </c:pt>
                <c:pt idx="1171">
                  <c:v>401.99999999999994</c:v>
                </c:pt>
                <c:pt idx="1172">
                  <c:v>401.99999999999994</c:v>
                </c:pt>
                <c:pt idx="1173">
                  <c:v>398</c:v>
                </c:pt>
                <c:pt idx="1174">
                  <c:v>398</c:v>
                </c:pt>
                <c:pt idx="1175">
                  <c:v>401</c:v>
                </c:pt>
                <c:pt idx="1176">
                  <c:v>400</c:v>
                </c:pt>
                <c:pt idx="1177">
                  <c:v>391</c:v>
                </c:pt>
                <c:pt idx="1178">
                  <c:v>396</c:v>
                </c:pt>
                <c:pt idx="1179">
                  <c:v>409.99999999999994</c:v>
                </c:pt>
                <c:pt idx="1180">
                  <c:v>413</c:v>
                </c:pt>
                <c:pt idx="1181">
                  <c:v>417</c:v>
                </c:pt>
                <c:pt idx="1182">
                  <c:v>418</c:v>
                </c:pt>
                <c:pt idx="1183">
                  <c:v>413</c:v>
                </c:pt>
                <c:pt idx="1184">
                  <c:v>412</c:v>
                </c:pt>
                <c:pt idx="1185">
                  <c:v>409.99999999999994</c:v>
                </c:pt>
                <c:pt idx="1186">
                  <c:v>408</c:v>
                </c:pt>
                <c:pt idx="1187">
                  <c:v>408</c:v>
                </c:pt>
                <c:pt idx="1188">
                  <c:v>401.99999999999994</c:v>
                </c:pt>
                <c:pt idx="1189">
                  <c:v>398</c:v>
                </c:pt>
                <c:pt idx="1190">
                  <c:v>394</c:v>
                </c:pt>
                <c:pt idx="1191">
                  <c:v>401.99999999999994</c:v>
                </c:pt>
                <c:pt idx="1192">
                  <c:v>398</c:v>
                </c:pt>
                <c:pt idx="1193">
                  <c:v>386</c:v>
                </c:pt>
                <c:pt idx="1194">
                  <c:v>384</c:v>
                </c:pt>
                <c:pt idx="1195">
                  <c:v>391</c:v>
                </c:pt>
                <c:pt idx="1196">
                  <c:v>395</c:v>
                </c:pt>
                <c:pt idx="1197">
                  <c:v>395</c:v>
                </c:pt>
                <c:pt idx="1198">
                  <c:v>392</c:v>
                </c:pt>
                <c:pt idx="1199">
                  <c:v>396</c:v>
                </c:pt>
                <c:pt idx="1200">
                  <c:v>394</c:v>
                </c:pt>
                <c:pt idx="1201">
                  <c:v>399</c:v>
                </c:pt>
                <c:pt idx="1202">
                  <c:v>401.99999999999994</c:v>
                </c:pt>
                <c:pt idx="1203">
                  <c:v>404</c:v>
                </c:pt>
                <c:pt idx="1204">
                  <c:v>405</c:v>
                </c:pt>
                <c:pt idx="1205">
                  <c:v>405.99999999999994</c:v>
                </c:pt>
                <c:pt idx="1206">
                  <c:v>405</c:v>
                </c:pt>
                <c:pt idx="1207">
                  <c:v>419.00000000000006</c:v>
                </c:pt>
                <c:pt idx="1208">
                  <c:v>416</c:v>
                </c:pt>
                <c:pt idx="1209">
                  <c:v>412</c:v>
                </c:pt>
                <c:pt idx="1210">
                  <c:v>411.00000000000006</c:v>
                </c:pt>
                <c:pt idx="1211">
                  <c:v>417</c:v>
                </c:pt>
                <c:pt idx="1212">
                  <c:v>420</c:v>
                </c:pt>
                <c:pt idx="1213">
                  <c:v>416</c:v>
                </c:pt>
                <c:pt idx="1214">
                  <c:v>418</c:v>
                </c:pt>
                <c:pt idx="1215">
                  <c:v>413</c:v>
                </c:pt>
                <c:pt idx="1216">
                  <c:v>412</c:v>
                </c:pt>
                <c:pt idx="1217">
                  <c:v>407</c:v>
                </c:pt>
                <c:pt idx="1218">
                  <c:v>401</c:v>
                </c:pt>
                <c:pt idx="1219">
                  <c:v>400</c:v>
                </c:pt>
                <c:pt idx="1220">
                  <c:v>397</c:v>
                </c:pt>
                <c:pt idx="1221">
                  <c:v>399</c:v>
                </c:pt>
                <c:pt idx="1222">
                  <c:v>397</c:v>
                </c:pt>
                <c:pt idx="1223">
                  <c:v>398</c:v>
                </c:pt>
                <c:pt idx="1224">
                  <c:v>405.99999999999994</c:v>
                </c:pt>
                <c:pt idx="1225">
                  <c:v>407</c:v>
                </c:pt>
                <c:pt idx="1226">
                  <c:v>399</c:v>
                </c:pt>
                <c:pt idx="1227">
                  <c:v>389</c:v>
                </c:pt>
                <c:pt idx="1228">
                  <c:v>389</c:v>
                </c:pt>
                <c:pt idx="1229">
                  <c:v>393</c:v>
                </c:pt>
                <c:pt idx="1230">
                  <c:v>396</c:v>
                </c:pt>
                <c:pt idx="1231">
                  <c:v>389</c:v>
                </c:pt>
                <c:pt idx="1232">
                  <c:v>388</c:v>
                </c:pt>
                <c:pt idx="1233">
                  <c:v>386</c:v>
                </c:pt>
                <c:pt idx="1234">
                  <c:v>385</c:v>
                </c:pt>
                <c:pt idx="1235">
                  <c:v>382</c:v>
                </c:pt>
                <c:pt idx="1236">
                  <c:v>393</c:v>
                </c:pt>
                <c:pt idx="1237">
                  <c:v>383</c:v>
                </c:pt>
                <c:pt idx="1238">
                  <c:v>388</c:v>
                </c:pt>
                <c:pt idx="1239">
                  <c:v>385</c:v>
                </c:pt>
                <c:pt idx="1240">
                  <c:v>387</c:v>
                </c:pt>
                <c:pt idx="1241">
                  <c:v>377</c:v>
                </c:pt>
                <c:pt idx="1242">
                  <c:v>378</c:v>
                </c:pt>
                <c:pt idx="1243">
                  <c:v>383</c:v>
                </c:pt>
                <c:pt idx="1244">
                  <c:v>383</c:v>
                </c:pt>
                <c:pt idx="1245">
                  <c:v>379</c:v>
                </c:pt>
                <c:pt idx="1246">
                  <c:v>383</c:v>
                </c:pt>
                <c:pt idx="1247">
                  <c:v>378</c:v>
                </c:pt>
                <c:pt idx="1248">
                  <c:v>378</c:v>
                </c:pt>
                <c:pt idx="1249">
                  <c:v>378</c:v>
                </c:pt>
                <c:pt idx="1250">
                  <c:v>370</c:v>
                </c:pt>
                <c:pt idx="1251">
                  <c:v>366</c:v>
                </c:pt>
                <c:pt idx="1252">
                  <c:v>373</c:v>
                </c:pt>
                <c:pt idx="1253">
                  <c:v>373</c:v>
                </c:pt>
                <c:pt idx="1254">
                  <c:v>374</c:v>
                </c:pt>
                <c:pt idx="1255">
                  <c:v>376</c:v>
                </c:pt>
                <c:pt idx="1256">
                  <c:v>379</c:v>
                </c:pt>
                <c:pt idx="1257">
                  <c:v>374</c:v>
                </c:pt>
                <c:pt idx="1258">
                  <c:v>377</c:v>
                </c:pt>
                <c:pt idx="1259">
                  <c:v>378</c:v>
                </c:pt>
                <c:pt idx="1260">
                  <c:v>384</c:v>
                </c:pt>
                <c:pt idx="1261">
                  <c:v>378</c:v>
                </c:pt>
                <c:pt idx="1262">
                  <c:v>378</c:v>
                </c:pt>
                <c:pt idx="1263">
                  <c:v>376</c:v>
                </c:pt>
                <c:pt idx="1264">
                  <c:v>372</c:v>
                </c:pt>
                <c:pt idx="1265">
                  <c:v>361</c:v>
                </c:pt>
                <c:pt idx="1266">
                  <c:v>358</c:v>
                </c:pt>
                <c:pt idx="1267">
                  <c:v>356</c:v>
                </c:pt>
                <c:pt idx="1268">
                  <c:v>363</c:v>
                </c:pt>
                <c:pt idx="1269">
                  <c:v>356</c:v>
                </c:pt>
                <c:pt idx="1270">
                  <c:v>354</c:v>
                </c:pt>
                <c:pt idx="1271">
                  <c:v>349</c:v>
                </c:pt>
                <c:pt idx="1272">
                  <c:v>343</c:v>
                </c:pt>
                <c:pt idx="1273">
                  <c:v>329</c:v>
                </c:pt>
                <c:pt idx="1274">
                  <c:v>328</c:v>
                </c:pt>
                <c:pt idx="1275">
                  <c:v>329</c:v>
                </c:pt>
                <c:pt idx="1276">
                  <c:v>327</c:v>
                </c:pt>
                <c:pt idx="1277">
                  <c:v>327</c:v>
                </c:pt>
                <c:pt idx="1278">
                  <c:v>331</c:v>
                </c:pt>
                <c:pt idx="1279">
                  <c:v>328</c:v>
                </c:pt>
                <c:pt idx="1280">
                  <c:v>326</c:v>
                </c:pt>
                <c:pt idx="1281">
                  <c:v>331</c:v>
                </c:pt>
                <c:pt idx="1282">
                  <c:v>329</c:v>
                </c:pt>
                <c:pt idx="1283">
                  <c:v>321</c:v>
                </c:pt>
                <c:pt idx="1284">
                  <c:v>324</c:v>
                </c:pt>
                <c:pt idx="1285">
                  <c:v>321</c:v>
                </c:pt>
                <c:pt idx="1286">
                  <c:v>319</c:v>
                </c:pt>
                <c:pt idx="1287">
                  <c:v>321</c:v>
                </c:pt>
                <c:pt idx="1288">
                  <c:v>315</c:v>
                </c:pt>
                <c:pt idx="1289">
                  <c:v>312</c:v>
                </c:pt>
                <c:pt idx="1290">
                  <c:v>317</c:v>
                </c:pt>
                <c:pt idx="1291">
                  <c:v>315</c:v>
                </c:pt>
                <c:pt idx="1292">
                  <c:v>313</c:v>
                </c:pt>
                <c:pt idx="1293">
                  <c:v>320</c:v>
                </c:pt>
                <c:pt idx="1294">
                  <c:v>321</c:v>
                </c:pt>
                <c:pt idx="1295">
                  <c:v>318</c:v>
                </c:pt>
                <c:pt idx="1296">
                  <c:v>323</c:v>
                </c:pt>
                <c:pt idx="1297">
                  <c:v>318</c:v>
                </c:pt>
                <c:pt idx="1298">
                  <c:v>317</c:v>
                </c:pt>
                <c:pt idx="1299">
                  <c:v>315</c:v>
                </c:pt>
                <c:pt idx="1300">
                  <c:v>315</c:v>
                </c:pt>
                <c:pt idx="1301">
                  <c:v>315</c:v>
                </c:pt>
                <c:pt idx="1302">
                  <c:v>306</c:v>
                </c:pt>
                <c:pt idx="1303">
                  <c:v>306</c:v>
                </c:pt>
                <c:pt idx="1304">
                  <c:v>305</c:v>
                </c:pt>
                <c:pt idx="1305">
                  <c:v>307</c:v>
                </c:pt>
                <c:pt idx="1306">
                  <c:v>305</c:v>
                </c:pt>
                <c:pt idx="1307">
                  <c:v>305</c:v>
                </c:pt>
                <c:pt idx="1308">
                  <c:v>#N/A</c:v>
                </c:pt>
                <c:pt idx="1309">
                  <c:v>299</c:v>
                </c:pt>
                <c:pt idx="1310">
                  <c:v>299</c:v>
                </c:pt>
                <c:pt idx="1311">
                  <c:v>296</c:v>
                </c:pt>
                <c:pt idx="1312">
                  <c:v>299</c:v>
                </c:pt>
                <c:pt idx="1313">
                  <c:v>310</c:v>
                </c:pt>
                <c:pt idx="1314">
                  <c:v>306</c:v>
                </c:pt>
                <c:pt idx="1315">
                  <c:v>297</c:v>
                </c:pt>
                <c:pt idx="1316">
                  <c:v>304</c:v>
                </c:pt>
                <c:pt idx="1317">
                  <c:v>309</c:v>
                </c:pt>
                <c:pt idx="1318">
                  <c:v>307</c:v>
                </c:pt>
                <c:pt idx="1319">
                  <c:v>310</c:v>
                </c:pt>
                <c:pt idx="1320">
                  <c:v>319</c:v>
                </c:pt>
                <c:pt idx="1321">
                  <c:v>320</c:v>
                </c:pt>
                <c:pt idx="1322">
                  <c:v>324</c:v>
                </c:pt>
                <c:pt idx="1323">
                  <c:v>322</c:v>
                </c:pt>
                <c:pt idx="1324">
                  <c:v>321</c:v>
                </c:pt>
                <c:pt idx="1325">
                  <c:v>324</c:v>
                </c:pt>
                <c:pt idx="1326">
                  <c:v>324</c:v>
                </c:pt>
                <c:pt idx="1327">
                  <c:v>333</c:v>
                </c:pt>
                <c:pt idx="1328">
                  <c:v>337</c:v>
                </c:pt>
                <c:pt idx="1329">
                  <c:v>337</c:v>
                </c:pt>
                <c:pt idx="1330">
                  <c:v>329</c:v>
                </c:pt>
                <c:pt idx="1331">
                  <c:v>327</c:v>
                </c:pt>
                <c:pt idx="1332">
                  <c:v>323</c:v>
                </c:pt>
                <c:pt idx="1333">
                  <c:v>327</c:v>
                </c:pt>
                <c:pt idx="1334">
                  <c:v>329</c:v>
                </c:pt>
                <c:pt idx="1335">
                  <c:v>326</c:v>
                </c:pt>
                <c:pt idx="1336">
                  <c:v>320</c:v>
                </c:pt>
                <c:pt idx="1337">
                  <c:v>315</c:v>
                </c:pt>
                <c:pt idx="1338">
                  <c:v>319</c:v>
                </c:pt>
                <c:pt idx="1339">
                  <c:v>317</c:v>
                </c:pt>
                <c:pt idx="1340">
                  <c:v>314</c:v>
                </c:pt>
                <c:pt idx="1341">
                  <c:v>322</c:v>
                </c:pt>
                <c:pt idx="1342">
                  <c:v>316</c:v>
                </c:pt>
                <c:pt idx="1343">
                  <c:v>312</c:v>
                </c:pt>
                <c:pt idx="1344">
                  <c:v>311</c:v>
                </c:pt>
                <c:pt idx="1345">
                  <c:v>306</c:v>
                </c:pt>
                <c:pt idx="1346">
                  <c:v>299</c:v>
                </c:pt>
                <c:pt idx="1347">
                  <c:v>299</c:v>
                </c:pt>
                <c:pt idx="1348">
                  <c:v>293</c:v>
                </c:pt>
                <c:pt idx="1349">
                  <c:v>293</c:v>
                </c:pt>
                <c:pt idx="1350">
                  <c:v>292</c:v>
                </c:pt>
                <c:pt idx="1351">
                  <c:v>293</c:v>
                </c:pt>
                <c:pt idx="1352">
                  <c:v>288</c:v>
                </c:pt>
                <c:pt idx="1353">
                  <c:v>285</c:v>
                </c:pt>
                <c:pt idx="1354">
                  <c:v>283</c:v>
                </c:pt>
                <c:pt idx="1355">
                  <c:v>281</c:v>
                </c:pt>
                <c:pt idx="1356">
                  <c:v>284</c:v>
                </c:pt>
                <c:pt idx="1357">
                  <c:v>283</c:v>
                </c:pt>
                <c:pt idx="1358">
                  <c:v>286</c:v>
                </c:pt>
                <c:pt idx="1359">
                  <c:v>282</c:v>
                </c:pt>
                <c:pt idx="1360">
                  <c:v>276</c:v>
                </c:pt>
                <c:pt idx="1361">
                  <c:v>271</c:v>
                </c:pt>
                <c:pt idx="1362">
                  <c:v>278</c:v>
                </c:pt>
                <c:pt idx="1363">
                  <c:v>273</c:v>
                </c:pt>
                <c:pt idx="1364">
                  <c:v>277</c:v>
                </c:pt>
                <c:pt idx="1365">
                  <c:v>277</c:v>
                </c:pt>
                <c:pt idx="1366">
                  <c:v>289</c:v>
                </c:pt>
                <c:pt idx="1367">
                  <c:v>300</c:v>
                </c:pt>
                <c:pt idx="1368">
                  <c:v>298</c:v>
                </c:pt>
                <c:pt idx="1369">
                  <c:v>308</c:v>
                </c:pt>
                <c:pt idx="1370">
                  <c:v>308</c:v>
                </c:pt>
                <c:pt idx="1371">
                  <c:v>319</c:v>
                </c:pt>
                <c:pt idx="1372">
                  <c:v>318</c:v>
                </c:pt>
                <c:pt idx="1373">
                  <c:v>#N/A</c:v>
                </c:pt>
                <c:pt idx="1374">
                  <c:v>319</c:v>
                </c:pt>
                <c:pt idx="1375">
                  <c:v>328</c:v>
                </c:pt>
                <c:pt idx="1376">
                  <c:v>338</c:v>
                </c:pt>
                <c:pt idx="1377">
                  <c:v>352</c:v>
                </c:pt>
                <c:pt idx="1378">
                  <c:v>355</c:v>
                </c:pt>
                <c:pt idx="1379">
                  <c:v>359</c:v>
                </c:pt>
                <c:pt idx="1380">
                  <c:v>353</c:v>
                </c:pt>
                <c:pt idx="1381">
                  <c:v>348</c:v>
                </c:pt>
                <c:pt idx="1382">
                  <c:v>341</c:v>
                </c:pt>
                <c:pt idx="1383">
                  <c:v>339</c:v>
                </c:pt>
                <c:pt idx="1384">
                  <c:v>347</c:v>
                </c:pt>
                <c:pt idx="1385">
                  <c:v>358</c:v>
                </c:pt>
                <c:pt idx="1386">
                  <c:v>361</c:v>
                </c:pt>
                <c:pt idx="1387">
                  <c:v>375</c:v>
                </c:pt>
                <c:pt idx="1388">
                  <c:v>389</c:v>
                </c:pt>
                <c:pt idx="1389">
                  <c:v>398</c:v>
                </c:pt>
                <c:pt idx="1390">
                  <c:v>400</c:v>
                </c:pt>
                <c:pt idx="1391">
                  <c:v>394</c:v>
                </c:pt>
                <c:pt idx="1392">
                  <c:v>382</c:v>
                </c:pt>
                <c:pt idx="1393">
                  <c:v>386</c:v>
                </c:pt>
                <c:pt idx="1394">
                  <c:v>388</c:v>
                </c:pt>
                <c:pt idx="1395">
                  <c:v>392</c:v>
                </c:pt>
                <c:pt idx="1396">
                  <c:v>404</c:v>
                </c:pt>
                <c:pt idx="1397">
                  <c:v>416</c:v>
                </c:pt>
                <c:pt idx="1398">
                  <c:v>415.00000000000006</c:v>
                </c:pt>
                <c:pt idx="1399">
                  <c:v>419.00000000000006</c:v>
                </c:pt>
                <c:pt idx="1400">
                  <c:v>417</c:v>
                </c:pt>
                <c:pt idx="1401">
                  <c:v>413</c:v>
                </c:pt>
                <c:pt idx="1402">
                  <c:v>412</c:v>
                </c:pt>
                <c:pt idx="1403">
                  <c:v>413</c:v>
                </c:pt>
                <c:pt idx="1404">
                  <c:v>407</c:v>
                </c:pt>
                <c:pt idx="1405">
                  <c:v>405</c:v>
                </c:pt>
                <c:pt idx="1406">
                  <c:v>413</c:v>
                </c:pt>
                <c:pt idx="1407">
                  <c:v>423.00000000000006</c:v>
                </c:pt>
                <c:pt idx="1408">
                  <c:v>428</c:v>
                </c:pt>
                <c:pt idx="1409">
                  <c:v>438.99999999999994</c:v>
                </c:pt>
                <c:pt idx="1410">
                  <c:v>449</c:v>
                </c:pt>
                <c:pt idx="1411">
                  <c:v>457</c:v>
                </c:pt>
                <c:pt idx="1412">
                  <c:v>455</c:v>
                </c:pt>
                <c:pt idx="1413">
                  <c:v>440.00000000000006</c:v>
                </c:pt>
                <c:pt idx="1414">
                  <c:v>433</c:v>
                </c:pt>
                <c:pt idx="1415">
                  <c:v>429</c:v>
                </c:pt>
                <c:pt idx="1416">
                  <c:v>428</c:v>
                </c:pt>
                <c:pt idx="1417">
                  <c:v>416</c:v>
                </c:pt>
                <c:pt idx="1418">
                  <c:v>407</c:v>
                </c:pt>
                <c:pt idx="1419">
                  <c:v>401.99999999999994</c:v>
                </c:pt>
                <c:pt idx="1420">
                  <c:v>401.99999999999994</c:v>
                </c:pt>
                <c:pt idx="1421">
                  <c:v>413</c:v>
                </c:pt>
                <c:pt idx="1422">
                  <c:v>413</c:v>
                </c:pt>
                <c:pt idx="1423">
                  <c:v>400</c:v>
                </c:pt>
                <c:pt idx="1424">
                  <c:v>390</c:v>
                </c:pt>
                <c:pt idx="1425">
                  <c:v>399</c:v>
                </c:pt>
                <c:pt idx="1426">
                  <c:v>399</c:v>
                </c:pt>
                <c:pt idx="1427">
                  <c:v>398</c:v>
                </c:pt>
                <c:pt idx="1428">
                  <c:v>401</c:v>
                </c:pt>
                <c:pt idx="1429">
                  <c:v>391</c:v>
                </c:pt>
                <c:pt idx="1430">
                  <c:v>388</c:v>
                </c:pt>
                <c:pt idx="1431">
                  <c:v>383</c:v>
                </c:pt>
                <c:pt idx="1432">
                  <c:v>378</c:v>
                </c:pt>
                <c:pt idx="1433">
                  <c:v>383</c:v>
                </c:pt>
                <c:pt idx="1434">
                  <c:v>381</c:v>
                </c:pt>
                <c:pt idx="1435">
                  <c:v>381</c:v>
                </c:pt>
                <c:pt idx="1436">
                  <c:v>382</c:v>
                </c:pt>
                <c:pt idx="1437">
                  <c:v>390</c:v>
                </c:pt>
                <c:pt idx="1438">
                  <c:v>388</c:v>
                </c:pt>
                <c:pt idx="1439">
                  <c:v>393</c:v>
                </c:pt>
                <c:pt idx="1440">
                  <c:v>396</c:v>
                </c:pt>
                <c:pt idx="1441">
                  <c:v>386</c:v>
                </c:pt>
                <c:pt idx="1442">
                  <c:v>381</c:v>
                </c:pt>
                <c:pt idx="1443">
                  <c:v>385</c:v>
                </c:pt>
                <c:pt idx="1444">
                  <c:v>375</c:v>
                </c:pt>
                <c:pt idx="1445">
                  <c:v>375</c:v>
                </c:pt>
                <c:pt idx="1446">
                  <c:v>371</c:v>
                </c:pt>
                <c:pt idx="1447">
                  <c:v>375</c:v>
                </c:pt>
                <c:pt idx="1448">
                  <c:v>378</c:v>
                </c:pt>
                <c:pt idx="1449">
                  <c:v>367</c:v>
                </c:pt>
                <c:pt idx="1450">
                  <c:v>361</c:v>
                </c:pt>
                <c:pt idx="1451">
                  <c:v>354</c:v>
                </c:pt>
                <c:pt idx="1452">
                  <c:v>351</c:v>
                </c:pt>
                <c:pt idx="1453">
                  <c:v>346</c:v>
                </c:pt>
                <c:pt idx="1454">
                  <c:v>343</c:v>
                </c:pt>
                <c:pt idx="1455">
                  <c:v>340</c:v>
                </c:pt>
                <c:pt idx="1456">
                  <c:v>343</c:v>
                </c:pt>
                <c:pt idx="1457">
                  <c:v>343</c:v>
                </c:pt>
                <c:pt idx="1458">
                  <c:v>336</c:v>
                </c:pt>
                <c:pt idx="1459">
                  <c:v>339</c:v>
                </c:pt>
                <c:pt idx="1460">
                  <c:v>336</c:v>
                </c:pt>
                <c:pt idx="1461">
                  <c:v>335</c:v>
                </c:pt>
                <c:pt idx="1462">
                  <c:v>331</c:v>
                </c:pt>
                <c:pt idx="1463">
                  <c:v>333</c:v>
                </c:pt>
                <c:pt idx="1464">
                  <c:v>325</c:v>
                </c:pt>
                <c:pt idx="1465">
                  <c:v>330</c:v>
                </c:pt>
                <c:pt idx="1466">
                  <c:v>329</c:v>
                </c:pt>
                <c:pt idx="1467">
                  <c:v>329</c:v>
                </c:pt>
                <c:pt idx="1468">
                  <c:v>332</c:v>
                </c:pt>
                <c:pt idx="1469">
                  <c:v>331</c:v>
                </c:pt>
                <c:pt idx="1470">
                  <c:v>329</c:v>
                </c:pt>
                <c:pt idx="1471">
                  <c:v>331</c:v>
                </c:pt>
                <c:pt idx="1472">
                  <c:v>333</c:v>
                </c:pt>
                <c:pt idx="1473">
                  <c:v>332</c:v>
                </c:pt>
                <c:pt idx="1474">
                  <c:v>337</c:v>
                </c:pt>
                <c:pt idx="1475">
                  <c:v>342</c:v>
                </c:pt>
                <c:pt idx="1476">
                  <c:v>337</c:v>
                </c:pt>
                <c:pt idx="1477">
                  <c:v>341</c:v>
                </c:pt>
                <c:pt idx="1478">
                  <c:v>337</c:v>
                </c:pt>
                <c:pt idx="1479">
                  <c:v>341</c:v>
                </c:pt>
                <c:pt idx="1480">
                  <c:v>339</c:v>
                </c:pt>
                <c:pt idx="1481">
                  <c:v>339</c:v>
                </c:pt>
                <c:pt idx="1482">
                  <c:v>340</c:v>
                </c:pt>
                <c:pt idx="1483">
                  <c:v>338</c:v>
                </c:pt>
                <c:pt idx="1484">
                  <c:v>338</c:v>
                </c:pt>
                <c:pt idx="1485">
                  <c:v>334</c:v>
                </c:pt>
                <c:pt idx="1486">
                  <c:v>337</c:v>
                </c:pt>
                <c:pt idx="1487">
                  <c:v>348</c:v>
                </c:pt>
                <c:pt idx="1488">
                  <c:v>366</c:v>
                </c:pt>
                <c:pt idx="1489">
                  <c:v>370</c:v>
                </c:pt>
                <c:pt idx="1490">
                  <c:v>370</c:v>
                </c:pt>
                <c:pt idx="1491">
                  <c:v>370</c:v>
                </c:pt>
                <c:pt idx="1492">
                  <c:v>364</c:v>
                </c:pt>
                <c:pt idx="1493">
                  <c:v>361</c:v>
                </c:pt>
                <c:pt idx="1494">
                  <c:v>359</c:v>
                </c:pt>
                <c:pt idx="1495">
                  <c:v>359</c:v>
                </c:pt>
                <c:pt idx="1496">
                  <c:v>355</c:v>
                </c:pt>
                <c:pt idx="1497">
                  <c:v>358</c:v>
                </c:pt>
                <c:pt idx="1498">
                  <c:v>357</c:v>
                </c:pt>
                <c:pt idx="1499">
                  <c:v>355</c:v>
                </c:pt>
                <c:pt idx="1500">
                  <c:v>354</c:v>
                </c:pt>
                <c:pt idx="1501">
                  <c:v>361</c:v>
                </c:pt>
                <c:pt idx="1502">
                  <c:v>365</c:v>
                </c:pt>
                <c:pt idx="1503">
                  <c:v>375</c:v>
                </c:pt>
                <c:pt idx="1504">
                  <c:v>381</c:v>
                </c:pt>
                <c:pt idx="1505">
                  <c:v>371</c:v>
                </c:pt>
                <c:pt idx="1506">
                  <c:v>365</c:v>
                </c:pt>
                <c:pt idx="1507">
                  <c:v>366</c:v>
                </c:pt>
                <c:pt idx="1508">
                  <c:v>369</c:v>
                </c:pt>
                <c:pt idx="1509">
                  <c:v>367</c:v>
                </c:pt>
                <c:pt idx="1510">
                  <c:v>354</c:v>
                </c:pt>
                <c:pt idx="1511">
                  <c:v>347</c:v>
                </c:pt>
                <c:pt idx="1512">
                  <c:v>348</c:v>
                </c:pt>
                <c:pt idx="1513">
                  <c:v>351</c:v>
                </c:pt>
                <c:pt idx="1514">
                  <c:v>355</c:v>
                </c:pt>
                <c:pt idx="1515">
                  <c:v>359</c:v>
                </c:pt>
                <c:pt idx="1516">
                  <c:v>359</c:v>
                </c:pt>
                <c:pt idx="1517">
                  <c:v>366</c:v>
                </c:pt>
                <c:pt idx="1518">
                  <c:v>372</c:v>
                </c:pt>
                <c:pt idx="1519">
                  <c:v>377</c:v>
                </c:pt>
                <c:pt idx="1520">
                  <c:v>372</c:v>
                </c:pt>
                <c:pt idx="1521">
                  <c:v>361</c:v>
                </c:pt>
                <c:pt idx="1522">
                  <c:v>356</c:v>
                </c:pt>
                <c:pt idx="1523">
                  <c:v>360</c:v>
                </c:pt>
                <c:pt idx="1524">
                  <c:v>358</c:v>
                </c:pt>
                <c:pt idx="1525">
                  <c:v>359</c:v>
                </c:pt>
                <c:pt idx="1526">
                  <c:v>354</c:v>
                </c:pt>
                <c:pt idx="1527">
                  <c:v>349</c:v>
                </c:pt>
                <c:pt idx="1528">
                  <c:v>349</c:v>
                </c:pt>
                <c:pt idx="1529">
                  <c:v>357</c:v>
                </c:pt>
                <c:pt idx="1530">
                  <c:v>358</c:v>
                </c:pt>
                <c:pt idx="1531">
                  <c:v>361</c:v>
                </c:pt>
                <c:pt idx="1532">
                  <c:v>357</c:v>
                </c:pt>
                <c:pt idx="1533">
                  <c:v>354</c:v>
                </c:pt>
                <c:pt idx="1534">
                  <c:v>348</c:v>
                </c:pt>
                <c:pt idx="1535">
                  <c:v>348</c:v>
                </c:pt>
                <c:pt idx="1536">
                  <c:v>349</c:v>
                </c:pt>
                <c:pt idx="1537">
                  <c:v>355</c:v>
                </c:pt>
                <c:pt idx="1538">
                  <c:v>350</c:v>
                </c:pt>
                <c:pt idx="1539">
                  <c:v>357</c:v>
                </c:pt>
                <c:pt idx="1540">
                  <c:v>356</c:v>
                </c:pt>
                <c:pt idx="1541">
                  <c:v>358</c:v>
                </c:pt>
                <c:pt idx="1542">
                  <c:v>362</c:v>
                </c:pt>
                <c:pt idx="1543">
                  <c:v>372</c:v>
                </c:pt>
                <c:pt idx="1544">
                  <c:v>378</c:v>
                </c:pt>
                <c:pt idx="1545">
                  <c:v>369</c:v>
                </c:pt>
                <c:pt idx="1546">
                  <c:v>371</c:v>
                </c:pt>
                <c:pt idx="1547">
                  <c:v>374</c:v>
                </c:pt>
                <c:pt idx="1548">
                  <c:v>369</c:v>
                </c:pt>
                <c:pt idx="1549">
                  <c:v>369</c:v>
                </c:pt>
                <c:pt idx="1550">
                  <c:v>372</c:v>
                </c:pt>
                <c:pt idx="1551">
                  <c:v>371</c:v>
                </c:pt>
                <c:pt idx="1552">
                  <c:v>361</c:v>
                </c:pt>
                <c:pt idx="1553">
                  <c:v>367</c:v>
                </c:pt>
                <c:pt idx="1554">
                  <c:v>362</c:v>
                </c:pt>
                <c:pt idx="1555">
                  <c:v>363</c:v>
                </c:pt>
                <c:pt idx="1556">
                  <c:v>362</c:v>
                </c:pt>
                <c:pt idx="1557">
                  <c:v>368</c:v>
                </c:pt>
                <c:pt idx="1558">
                  <c:v>366</c:v>
                </c:pt>
                <c:pt idx="1559">
                  <c:v>370</c:v>
                </c:pt>
                <c:pt idx="1560">
                  <c:v>360</c:v>
                </c:pt>
                <c:pt idx="1561">
                  <c:v>359</c:v>
                </c:pt>
                <c:pt idx="1562">
                  <c:v>360</c:v>
                </c:pt>
                <c:pt idx="1563">
                  <c:v>366</c:v>
                </c:pt>
                <c:pt idx="1564">
                  <c:v>364</c:v>
                </c:pt>
                <c:pt idx="1565">
                  <c:v>365</c:v>
                </c:pt>
                <c:pt idx="1566">
                  <c:v>366</c:v>
                </c:pt>
                <c:pt idx="1567">
                  <c:v>365</c:v>
                </c:pt>
                <c:pt idx="1568">
                  <c:v>361</c:v>
                </c:pt>
                <c:pt idx="1569">
                  <c:v>366</c:v>
                </c:pt>
                <c:pt idx="1570">
                  <c:v>371</c:v>
                </c:pt>
                <c:pt idx="1571">
                  <c:v>#N/A</c:v>
                </c:pt>
                <c:pt idx="1572">
                  <c:v>373</c:v>
                </c:pt>
                <c:pt idx="1573">
                  <c:v>369</c:v>
                </c:pt>
                <c:pt idx="1574">
                  <c:v>368</c:v>
                </c:pt>
                <c:pt idx="1575">
                  <c:v>365</c:v>
                </c:pt>
                <c:pt idx="1576">
                  <c:v>371</c:v>
                </c:pt>
                <c:pt idx="1577">
                  <c:v>#N/A</c:v>
                </c:pt>
                <c:pt idx="1578">
                  <c:v>373</c:v>
                </c:pt>
                <c:pt idx="1579">
                  <c:v>369</c:v>
                </c:pt>
                <c:pt idx="1580">
                  <c:v>364</c:v>
                </c:pt>
                <c:pt idx="1581">
                  <c:v>356</c:v>
                </c:pt>
                <c:pt idx="1582">
                  <c:v>351</c:v>
                </c:pt>
                <c:pt idx="1583">
                  <c:v>350</c:v>
                </c:pt>
                <c:pt idx="1584">
                  <c:v>347</c:v>
                </c:pt>
                <c:pt idx="1585">
                  <c:v>353</c:v>
                </c:pt>
                <c:pt idx="1586">
                  <c:v>362</c:v>
                </c:pt>
                <c:pt idx="1587">
                  <c:v>360</c:v>
                </c:pt>
                <c:pt idx="1588">
                  <c:v>364</c:v>
                </c:pt>
                <c:pt idx="1589">
                  <c:v>364</c:v>
                </c:pt>
                <c:pt idx="1590">
                  <c:v>358</c:v>
                </c:pt>
                <c:pt idx="1591">
                  <c:v>360</c:v>
                </c:pt>
                <c:pt idx="1592">
                  <c:v>359</c:v>
                </c:pt>
                <c:pt idx="1593">
                  <c:v>354</c:v>
                </c:pt>
                <c:pt idx="1594">
                  <c:v>344</c:v>
                </c:pt>
                <c:pt idx="1595">
                  <c:v>342</c:v>
                </c:pt>
                <c:pt idx="1596">
                  <c:v>340</c:v>
                </c:pt>
                <c:pt idx="1597">
                  <c:v>334</c:v>
                </c:pt>
                <c:pt idx="1598">
                  <c:v>342</c:v>
                </c:pt>
                <c:pt idx="1599">
                  <c:v>335</c:v>
                </c:pt>
                <c:pt idx="1600">
                  <c:v>335</c:v>
                </c:pt>
                <c:pt idx="1601">
                  <c:v>338</c:v>
                </c:pt>
                <c:pt idx="1602">
                  <c:v>338</c:v>
                </c:pt>
                <c:pt idx="1603">
                  <c:v>339</c:v>
                </c:pt>
                <c:pt idx="1604">
                  <c:v>338</c:v>
                </c:pt>
                <c:pt idx="1605">
                  <c:v>338</c:v>
                </c:pt>
                <c:pt idx="1606">
                  <c:v>335</c:v>
                </c:pt>
                <c:pt idx="1607">
                  <c:v>337</c:v>
                </c:pt>
                <c:pt idx="1608">
                  <c:v>336</c:v>
                </c:pt>
                <c:pt idx="1609">
                  <c:v>332</c:v>
                </c:pt>
                <c:pt idx="1610">
                  <c:v>329</c:v>
                </c:pt>
                <c:pt idx="1611">
                  <c:v>330</c:v>
                </c:pt>
                <c:pt idx="1612">
                  <c:v>330</c:v>
                </c:pt>
                <c:pt idx="1613">
                  <c:v>329</c:v>
                </c:pt>
                <c:pt idx="1614">
                  <c:v>331</c:v>
                </c:pt>
                <c:pt idx="1615">
                  <c:v>327</c:v>
                </c:pt>
                <c:pt idx="1616">
                  <c:v>328</c:v>
                </c:pt>
                <c:pt idx="1617">
                  <c:v>328</c:v>
                </c:pt>
                <c:pt idx="1618">
                  <c:v>337</c:v>
                </c:pt>
                <c:pt idx="1619">
                  <c:v>333</c:v>
                </c:pt>
                <c:pt idx="1620">
                  <c:v>332</c:v>
                </c:pt>
                <c:pt idx="1621">
                  <c:v>329</c:v>
                </c:pt>
                <c:pt idx="1622">
                  <c:v>326</c:v>
                </c:pt>
                <c:pt idx="1623">
                  <c:v>330</c:v>
                </c:pt>
                <c:pt idx="1624">
                  <c:v>331</c:v>
                </c:pt>
                <c:pt idx="1625">
                  <c:v>332</c:v>
                </c:pt>
                <c:pt idx="1626">
                  <c:v>330</c:v>
                </c:pt>
                <c:pt idx="1627">
                  <c:v>327</c:v>
                </c:pt>
                <c:pt idx="1628">
                  <c:v>334</c:v>
                </c:pt>
                <c:pt idx="1629">
                  <c:v>329</c:v>
                </c:pt>
                <c:pt idx="1630">
                  <c:v>334</c:v>
                </c:pt>
                <c:pt idx="1631">
                  <c:v>331</c:v>
                </c:pt>
                <c:pt idx="1632">
                  <c:v>330</c:v>
                </c:pt>
                <c:pt idx="1633">
                  <c:v>321</c:v>
                </c:pt>
                <c:pt idx="1634">
                  <c:v>320</c:v>
                </c:pt>
                <c:pt idx="1635">
                  <c:v>318</c:v>
                </c:pt>
                <c:pt idx="1636">
                  <c:v>323</c:v>
                </c:pt>
                <c:pt idx="1637">
                  <c:v>319</c:v>
                </c:pt>
                <c:pt idx="1638">
                  <c:v>312</c:v>
                </c:pt>
                <c:pt idx="1639">
                  <c:v>314</c:v>
                </c:pt>
                <c:pt idx="1640">
                  <c:v>311</c:v>
                </c:pt>
                <c:pt idx="1641">
                  <c:v>313</c:v>
                </c:pt>
                <c:pt idx="1642">
                  <c:v>309</c:v>
                </c:pt>
                <c:pt idx="1643">
                  <c:v>310</c:v>
                </c:pt>
                <c:pt idx="1644">
                  <c:v>313</c:v>
                </c:pt>
                <c:pt idx="1645">
                  <c:v>312</c:v>
                </c:pt>
                <c:pt idx="1646">
                  <c:v>306</c:v>
                </c:pt>
                <c:pt idx="1647">
                  <c:v>310</c:v>
                </c:pt>
                <c:pt idx="1648">
                  <c:v>311</c:v>
                </c:pt>
                <c:pt idx="1649">
                  <c:v>306</c:v>
                </c:pt>
                <c:pt idx="1650">
                  <c:v>305</c:v>
                </c:pt>
                <c:pt idx="1651">
                  <c:v>#N/A</c:v>
                </c:pt>
                <c:pt idx="1652">
                  <c:v>308</c:v>
                </c:pt>
                <c:pt idx="1653">
                  <c:v>311</c:v>
                </c:pt>
                <c:pt idx="1654">
                  <c:v>307</c:v>
                </c:pt>
                <c:pt idx="1655">
                  <c:v>304</c:v>
                </c:pt>
                <c:pt idx="1656">
                  <c:v>304</c:v>
                </c:pt>
                <c:pt idx="1657">
                  <c:v>306</c:v>
                </c:pt>
                <c:pt idx="1658">
                  <c:v>298</c:v>
                </c:pt>
                <c:pt idx="1659">
                  <c:v>297</c:v>
                </c:pt>
                <c:pt idx="1660">
                  <c:v>300</c:v>
                </c:pt>
                <c:pt idx="1661">
                  <c:v>300</c:v>
                </c:pt>
                <c:pt idx="1662">
                  <c:v>304</c:v>
                </c:pt>
                <c:pt idx="1663">
                  <c:v>296</c:v>
                </c:pt>
                <c:pt idx="1664">
                  <c:v>297</c:v>
                </c:pt>
                <c:pt idx="1665">
                  <c:v>294</c:v>
                </c:pt>
                <c:pt idx="1666">
                  <c:v>293</c:v>
                </c:pt>
                <c:pt idx="1667">
                  <c:v>296</c:v>
                </c:pt>
                <c:pt idx="1668">
                  <c:v>294</c:v>
                </c:pt>
                <c:pt idx="1669">
                  <c:v>292</c:v>
                </c:pt>
                <c:pt idx="1670">
                  <c:v>290</c:v>
                </c:pt>
                <c:pt idx="1671">
                  <c:v>288</c:v>
                </c:pt>
                <c:pt idx="1672">
                  <c:v>288</c:v>
                </c:pt>
                <c:pt idx="1673">
                  <c:v>292</c:v>
                </c:pt>
                <c:pt idx="1674">
                  <c:v>299</c:v>
                </c:pt>
                <c:pt idx="1675">
                  <c:v>303</c:v>
                </c:pt>
                <c:pt idx="1676">
                  <c:v>309</c:v>
                </c:pt>
                <c:pt idx="1677">
                  <c:v>308</c:v>
                </c:pt>
                <c:pt idx="1678">
                  <c:v>315</c:v>
                </c:pt>
                <c:pt idx="1679">
                  <c:v>312</c:v>
                </c:pt>
                <c:pt idx="1680">
                  <c:v>318</c:v>
                </c:pt>
                <c:pt idx="1681">
                  <c:v>313</c:v>
                </c:pt>
                <c:pt idx="1682">
                  <c:v>312</c:v>
                </c:pt>
                <c:pt idx="1683">
                  <c:v>312</c:v>
                </c:pt>
                <c:pt idx="1684">
                  <c:v>310</c:v>
                </c:pt>
                <c:pt idx="1685">
                  <c:v>312</c:v>
                </c:pt>
                <c:pt idx="1686">
                  <c:v>313</c:v>
                </c:pt>
                <c:pt idx="1687">
                  <c:v>322</c:v>
                </c:pt>
                <c:pt idx="1688">
                  <c:v>319</c:v>
                </c:pt>
                <c:pt idx="1689">
                  <c:v>324</c:v>
                </c:pt>
                <c:pt idx="1690">
                  <c:v>322</c:v>
                </c:pt>
                <c:pt idx="1691">
                  <c:v>326</c:v>
                </c:pt>
                <c:pt idx="1692">
                  <c:v>327</c:v>
                </c:pt>
                <c:pt idx="1693">
                  <c:v>325</c:v>
                </c:pt>
                <c:pt idx="1694">
                  <c:v>332</c:v>
                </c:pt>
                <c:pt idx="1695">
                  <c:v>332</c:v>
                </c:pt>
                <c:pt idx="1696">
                  <c:v>329</c:v>
                </c:pt>
                <c:pt idx="1697">
                  <c:v>326</c:v>
                </c:pt>
                <c:pt idx="1698">
                  <c:v>325</c:v>
                </c:pt>
                <c:pt idx="1699">
                  <c:v>328</c:v>
                </c:pt>
                <c:pt idx="1700">
                  <c:v>334</c:v>
                </c:pt>
                <c:pt idx="1701">
                  <c:v>332</c:v>
                </c:pt>
                <c:pt idx="1702">
                  <c:v>331</c:v>
                </c:pt>
                <c:pt idx="1703">
                  <c:v>334</c:v>
                </c:pt>
                <c:pt idx="1704">
                  <c:v>336</c:v>
                </c:pt>
                <c:pt idx="1705">
                  <c:v>333</c:v>
                </c:pt>
                <c:pt idx="1706">
                  <c:v>333</c:v>
                </c:pt>
                <c:pt idx="1707">
                  <c:v>335</c:v>
                </c:pt>
                <c:pt idx="1708">
                  <c:v>333</c:v>
                </c:pt>
                <c:pt idx="1709">
                  <c:v>333</c:v>
                </c:pt>
                <c:pt idx="1710">
                  <c:v>327</c:v>
                </c:pt>
                <c:pt idx="1711">
                  <c:v>331</c:v>
                </c:pt>
                <c:pt idx="1712">
                  <c:v>333</c:v>
                </c:pt>
                <c:pt idx="1713">
                  <c:v>330</c:v>
                </c:pt>
                <c:pt idx="1714">
                  <c:v>333</c:v>
                </c:pt>
                <c:pt idx="1715">
                  <c:v>332</c:v>
                </c:pt>
                <c:pt idx="1716">
                  <c:v>339</c:v>
                </c:pt>
                <c:pt idx="1717">
                  <c:v>344</c:v>
                </c:pt>
                <c:pt idx="1718">
                  <c:v>342</c:v>
                </c:pt>
                <c:pt idx="1719">
                  <c:v>337</c:v>
                </c:pt>
                <c:pt idx="1720">
                  <c:v>342</c:v>
                </c:pt>
                <c:pt idx="1721">
                  <c:v>343</c:v>
                </c:pt>
                <c:pt idx="1722">
                  <c:v>341</c:v>
                </c:pt>
                <c:pt idx="1723">
                  <c:v>341</c:v>
                </c:pt>
                <c:pt idx="1724">
                  <c:v>338</c:v>
                </c:pt>
                <c:pt idx="1725">
                  <c:v>338</c:v>
                </c:pt>
                <c:pt idx="1726">
                  <c:v>336</c:v>
                </c:pt>
                <c:pt idx="1727">
                  <c:v>340</c:v>
                </c:pt>
                <c:pt idx="1728">
                  <c:v>345</c:v>
                </c:pt>
                <c:pt idx="1729">
                  <c:v>344</c:v>
                </c:pt>
                <c:pt idx="1730">
                  <c:v>342</c:v>
                </c:pt>
                <c:pt idx="1731">
                  <c:v>342</c:v>
                </c:pt>
                <c:pt idx="1732">
                  <c:v>344</c:v>
                </c:pt>
                <c:pt idx="1733">
                  <c:v>342</c:v>
                </c:pt>
                <c:pt idx="1734">
                  <c:v>341</c:v>
                </c:pt>
                <c:pt idx="1735">
                  <c:v>341</c:v>
                </c:pt>
                <c:pt idx="1736">
                  <c:v>342</c:v>
                </c:pt>
                <c:pt idx="1737">
                  <c:v>339</c:v>
                </c:pt>
                <c:pt idx="1738">
                  <c:v>336</c:v>
                </c:pt>
                <c:pt idx="1739">
                  <c:v>339</c:v>
                </c:pt>
                <c:pt idx="1740">
                  <c:v>342</c:v>
                </c:pt>
                <c:pt idx="1741">
                  <c:v>338</c:v>
                </c:pt>
                <c:pt idx="1742">
                  <c:v>341</c:v>
                </c:pt>
                <c:pt idx="1743">
                  <c:v>343</c:v>
                </c:pt>
                <c:pt idx="1744">
                  <c:v>343</c:v>
                </c:pt>
                <c:pt idx="1745">
                  <c:v>343</c:v>
                </c:pt>
                <c:pt idx="1746">
                  <c:v>343</c:v>
                </c:pt>
                <c:pt idx="1747">
                  <c:v>344</c:v>
                </c:pt>
                <c:pt idx="1748">
                  <c:v>341</c:v>
                </c:pt>
                <c:pt idx="1749">
                  <c:v>341</c:v>
                </c:pt>
                <c:pt idx="1750">
                  <c:v>342</c:v>
                </c:pt>
                <c:pt idx="1751">
                  <c:v>349</c:v>
                </c:pt>
                <c:pt idx="1752">
                  <c:v>349</c:v>
                </c:pt>
                <c:pt idx="1753">
                  <c:v>349</c:v>
                </c:pt>
                <c:pt idx="1754">
                  <c:v>343</c:v>
                </c:pt>
                <c:pt idx="1755">
                  <c:v>340</c:v>
                </c:pt>
                <c:pt idx="1756">
                  <c:v>341</c:v>
                </c:pt>
                <c:pt idx="1757">
                  <c:v>342</c:v>
                </c:pt>
                <c:pt idx="1758">
                  <c:v>339</c:v>
                </c:pt>
                <c:pt idx="1759">
                  <c:v>340</c:v>
                </c:pt>
                <c:pt idx="1760">
                  <c:v>338</c:v>
                </c:pt>
                <c:pt idx="1761">
                  <c:v>335</c:v>
                </c:pt>
                <c:pt idx="1762">
                  <c:v>333</c:v>
                </c:pt>
                <c:pt idx="1763">
                  <c:v>333</c:v>
                </c:pt>
                <c:pt idx="1764">
                  <c:v>340</c:v>
                </c:pt>
                <c:pt idx="1765">
                  <c:v>339</c:v>
                </c:pt>
                <c:pt idx="1766">
                  <c:v>348</c:v>
                </c:pt>
                <c:pt idx="1767">
                  <c:v>353</c:v>
                </c:pt>
                <c:pt idx="1768">
                  <c:v>355</c:v>
                </c:pt>
                <c:pt idx="1769">
                  <c:v>350</c:v>
                </c:pt>
                <c:pt idx="1770">
                  <c:v>346</c:v>
                </c:pt>
                <c:pt idx="1771">
                  <c:v>344</c:v>
                </c:pt>
                <c:pt idx="1772">
                  <c:v>342</c:v>
                </c:pt>
                <c:pt idx="1773">
                  <c:v>344</c:v>
                </c:pt>
                <c:pt idx="1774">
                  <c:v>344</c:v>
                </c:pt>
                <c:pt idx="1775">
                  <c:v>343</c:v>
                </c:pt>
                <c:pt idx="1776">
                  <c:v>345</c:v>
                </c:pt>
                <c:pt idx="1777">
                  <c:v>339</c:v>
                </c:pt>
                <c:pt idx="1778">
                  <c:v>331</c:v>
                </c:pt>
                <c:pt idx="1779">
                  <c:v>331</c:v>
                </c:pt>
                <c:pt idx="1780">
                  <c:v>327</c:v>
                </c:pt>
                <c:pt idx="1781">
                  <c:v>323</c:v>
                </c:pt>
                <c:pt idx="1782">
                  <c:v>322</c:v>
                </c:pt>
                <c:pt idx="1783">
                  <c:v>319</c:v>
                </c:pt>
                <c:pt idx="1784">
                  <c:v>318</c:v>
                </c:pt>
                <c:pt idx="1785">
                  <c:v>319</c:v>
                </c:pt>
                <c:pt idx="1786">
                  <c:v>318</c:v>
                </c:pt>
                <c:pt idx="1787">
                  <c:v>317</c:v>
                </c:pt>
                <c:pt idx="1788">
                  <c:v>317</c:v>
                </c:pt>
                <c:pt idx="1789">
                  <c:v>314</c:v>
                </c:pt>
                <c:pt idx="1790">
                  <c:v>315</c:v>
                </c:pt>
                <c:pt idx="1791">
                  <c:v>319</c:v>
                </c:pt>
                <c:pt idx="1792">
                  <c:v>321</c:v>
                </c:pt>
                <c:pt idx="1793">
                  <c:v>323</c:v>
                </c:pt>
                <c:pt idx="1794">
                  <c:v>321</c:v>
                </c:pt>
                <c:pt idx="1795">
                  <c:v>329</c:v>
                </c:pt>
                <c:pt idx="1796">
                  <c:v>330</c:v>
                </c:pt>
                <c:pt idx="1797">
                  <c:v>324</c:v>
                </c:pt>
                <c:pt idx="1798">
                  <c:v>312</c:v>
                </c:pt>
                <c:pt idx="1799">
                  <c:v>313</c:v>
                </c:pt>
                <c:pt idx="1800">
                  <c:v>314</c:v>
                </c:pt>
                <c:pt idx="1801">
                  <c:v>315</c:v>
                </c:pt>
                <c:pt idx="1802">
                  <c:v>313</c:v>
                </c:pt>
                <c:pt idx="1803">
                  <c:v>315</c:v>
                </c:pt>
                <c:pt idx="1804">
                  <c:v>312</c:v>
                </c:pt>
                <c:pt idx="1805">
                  <c:v>313</c:v>
                </c:pt>
                <c:pt idx="1806">
                  <c:v>305</c:v>
                </c:pt>
                <c:pt idx="1807">
                  <c:v>299</c:v>
                </c:pt>
                <c:pt idx="1808">
                  <c:v>306</c:v>
                </c:pt>
                <c:pt idx="1809">
                  <c:v>307</c:v>
                </c:pt>
                <c:pt idx="1810">
                  <c:v>313</c:v>
                </c:pt>
                <c:pt idx="1811">
                  <c:v>314</c:v>
                </c:pt>
                <c:pt idx="1812">
                  <c:v>314</c:v>
                </c:pt>
                <c:pt idx="1813">
                  <c:v>315</c:v>
                </c:pt>
                <c:pt idx="1814">
                  <c:v>317</c:v>
                </c:pt>
                <c:pt idx="1815">
                  <c:v>322</c:v>
                </c:pt>
                <c:pt idx="1816">
                  <c:v>315</c:v>
                </c:pt>
                <c:pt idx="1817">
                  <c:v>320</c:v>
                </c:pt>
                <c:pt idx="1818">
                  <c:v>321</c:v>
                </c:pt>
                <c:pt idx="1819">
                  <c:v>320</c:v>
                </c:pt>
                <c:pt idx="1820">
                  <c:v>314</c:v>
                </c:pt>
                <c:pt idx="1821">
                  <c:v>307</c:v>
                </c:pt>
                <c:pt idx="1822">
                  <c:v>305</c:v>
                </c:pt>
                <c:pt idx="1823">
                  <c:v>300</c:v>
                </c:pt>
                <c:pt idx="1824">
                  <c:v>302</c:v>
                </c:pt>
                <c:pt idx="1825">
                  <c:v>306</c:v>
                </c:pt>
                <c:pt idx="1826">
                  <c:v>300</c:v>
                </c:pt>
                <c:pt idx="1827">
                  <c:v>300</c:v>
                </c:pt>
                <c:pt idx="1828">
                  <c:v>298</c:v>
                </c:pt>
                <c:pt idx="1829">
                  <c:v>299</c:v>
                </c:pt>
                <c:pt idx="1830">
                  <c:v>298</c:v>
                </c:pt>
                <c:pt idx="1831">
                  <c:v>297</c:v>
                </c:pt>
                <c:pt idx="1832">
                  <c:v>299</c:v>
                </c:pt>
                <c:pt idx="1833">
                  <c:v>293</c:v>
                </c:pt>
                <c:pt idx="1834">
                  <c:v>#N/A</c:v>
                </c:pt>
                <c:pt idx="1835">
                  <c:v>293</c:v>
                </c:pt>
                <c:pt idx="1836">
                  <c:v>287</c:v>
                </c:pt>
                <c:pt idx="1837">
                  <c:v>283</c:v>
                </c:pt>
                <c:pt idx="1838">
                  <c:v>282</c:v>
                </c:pt>
                <c:pt idx="1839">
                  <c:v>289</c:v>
                </c:pt>
                <c:pt idx="1840">
                  <c:v>#N/A</c:v>
                </c:pt>
                <c:pt idx="1841">
                  <c:v>291</c:v>
                </c:pt>
                <c:pt idx="1842">
                  <c:v>291</c:v>
                </c:pt>
                <c:pt idx="1843">
                  <c:v>295</c:v>
                </c:pt>
                <c:pt idx="1844">
                  <c:v>293</c:v>
                </c:pt>
                <c:pt idx="1845">
                  <c:v>292</c:v>
                </c:pt>
                <c:pt idx="1846">
                  <c:v>289</c:v>
                </c:pt>
                <c:pt idx="1847">
                  <c:v>287</c:v>
                </c:pt>
                <c:pt idx="1848">
                  <c:v>282</c:v>
                </c:pt>
                <c:pt idx="1849">
                  <c:v>280</c:v>
                </c:pt>
                <c:pt idx="1850">
                  <c:v>279</c:v>
                </c:pt>
                <c:pt idx="1851">
                  <c:v>278</c:v>
                </c:pt>
                <c:pt idx="1852">
                  <c:v>272</c:v>
                </c:pt>
                <c:pt idx="1853">
                  <c:v>273</c:v>
                </c:pt>
                <c:pt idx="1854">
                  <c:v>270</c:v>
                </c:pt>
                <c:pt idx="1855">
                  <c:v>269</c:v>
                </c:pt>
                <c:pt idx="1856">
                  <c:v>265</c:v>
                </c:pt>
                <c:pt idx="1857">
                  <c:v>263</c:v>
                </c:pt>
                <c:pt idx="1858">
                  <c:v>257</c:v>
                </c:pt>
                <c:pt idx="1859">
                  <c:v>259</c:v>
                </c:pt>
                <c:pt idx="1860">
                  <c:v>258</c:v>
                </c:pt>
                <c:pt idx="1861">
                  <c:v>262</c:v>
                </c:pt>
                <c:pt idx="1862">
                  <c:v>272</c:v>
                </c:pt>
                <c:pt idx="1863">
                  <c:v>266</c:v>
                </c:pt>
                <c:pt idx="1864">
                  <c:v>267</c:v>
                </c:pt>
                <c:pt idx="1865">
                  <c:v>267</c:v>
                </c:pt>
                <c:pt idx="1866">
                  <c:v>267</c:v>
                </c:pt>
                <c:pt idx="1867">
                  <c:v>265</c:v>
                </c:pt>
                <c:pt idx="1868">
                  <c:v>265</c:v>
                </c:pt>
                <c:pt idx="1869">
                  <c:v>259</c:v>
                </c:pt>
                <c:pt idx="1870">
                  <c:v>259</c:v>
                </c:pt>
                <c:pt idx="1871">
                  <c:v>258</c:v>
                </c:pt>
                <c:pt idx="1872">
                  <c:v>262</c:v>
                </c:pt>
                <c:pt idx="1873">
                  <c:v>259</c:v>
                </c:pt>
                <c:pt idx="1874">
                  <c:v>257</c:v>
                </c:pt>
                <c:pt idx="1875">
                  <c:v>257</c:v>
                </c:pt>
                <c:pt idx="1876">
                  <c:v>257</c:v>
                </c:pt>
                <c:pt idx="1877">
                  <c:v>252.99999999999997</c:v>
                </c:pt>
                <c:pt idx="1878">
                  <c:v>249.00000000000003</c:v>
                </c:pt>
                <c:pt idx="1879">
                  <c:v>254.99999999999997</c:v>
                </c:pt>
                <c:pt idx="1880">
                  <c:v>258</c:v>
                </c:pt>
                <c:pt idx="1881">
                  <c:v>279</c:v>
                </c:pt>
                <c:pt idx="1882">
                  <c:v>282</c:v>
                </c:pt>
                <c:pt idx="1883">
                  <c:v>283</c:v>
                </c:pt>
                <c:pt idx="1884">
                  <c:v>291</c:v>
                </c:pt>
                <c:pt idx="1885">
                  <c:v>299</c:v>
                </c:pt>
                <c:pt idx="1886">
                  <c:v>294</c:v>
                </c:pt>
                <c:pt idx="1887">
                  <c:v>291</c:v>
                </c:pt>
                <c:pt idx="1888">
                  <c:v>285</c:v>
                </c:pt>
                <c:pt idx="1889">
                  <c:v>275</c:v>
                </c:pt>
                <c:pt idx="1890">
                  <c:v>280</c:v>
                </c:pt>
                <c:pt idx="1891">
                  <c:v>292</c:v>
                </c:pt>
                <c:pt idx="1892">
                  <c:v>294</c:v>
                </c:pt>
                <c:pt idx="1893">
                  <c:v>288</c:v>
                </c:pt>
                <c:pt idx="1894">
                  <c:v>288</c:v>
                </c:pt>
                <c:pt idx="1895">
                  <c:v>285</c:v>
                </c:pt>
                <c:pt idx="1896">
                  <c:v>288</c:v>
                </c:pt>
                <c:pt idx="1897">
                  <c:v>291</c:v>
                </c:pt>
                <c:pt idx="1898">
                  <c:v>281</c:v>
                </c:pt>
                <c:pt idx="1899">
                  <c:v>279</c:v>
                </c:pt>
                <c:pt idx="1900">
                  <c:v>282</c:v>
                </c:pt>
                <c:pt idx="1901">
                  <c:v>281</c:v>
                </c:pt>
                <c:pt idx="1902">
                  <c:v>284</c:v>
                </c:pt>
                <c:pt idx="1903">
                  <c:v>282</c:v>
                </c:pt>
                <c:pt idx="1904">
                  <c:v>280</c:v>
                </c:pt>
                <c:pt idx="1905">
                  <c:v>285</c:v>
                </c:pt>
                <c:pt idx="1906">
                  <c:v>286</c:v>
                </c:pt>
                <c:pt idx="1907">
                  <c:v>283</c:v>
                </c:pt>
                <c:pt idx="1908">
                  <c:v>287</c:v>
                </c:pt>
                <c:pt idx="1909">
                  <c:v>284</c:v>
                </c:pt>
                <c:pt idx="1910">
                  <c:v>#N/A</c:v>
                </c:pt>
                <c:pt idx="1911">
                  <c:v>276</c:v>
                </c:pt>
                <c:pt idx="1912">
                  <c:v>278</c:v>
                </c:pt>
                <c:pt idx="1913">
                  <c:v>275</c:v>
                </c:pt>
                <c:pt idx="1914">
                  <c:v>275</c:v>
                </c:pt>
                <c:pt idx="1915">
                  <c:v>271</c:v>
                </c:pt>
                <c:pt idx="1916">
                  <c:v>270</c:v>
                </c:pt>
                <c:pt idx="1917">
                  <c:v>272</c:v>
                </c:pt>
                <c:pt idx="1918">
                  <c:v>273</c:v>
                </c:pt>
                <c:pt idx="1919">
                  <c:v>271</c:v>
                </c:pt>
                <c:pt idx="1920">
                  <c:v>268</c:v>
                </c:pt>
                <c:pt idx="1921">
                  <c:v>268</c:v>
                </c:pt>
                <c:pt idx="1922">
                  <c:v>270</c:v>
                </c:pt>
                <c:pt idx="1923">
                  <c:v>267</c:v>
                </c:pt>
                <c:pt idx="1924">
                  <c:v>263</c:v>
                </c:pt>
                <c:pt idx="1925">
                  <c:v>263</c:v>
                </c:pt>
                <c:pt idx="1926">
                  <c:v>274</c:v>
                </c:pt>
                <c:pt idx="1927">
                  <c:v>274</c:v>
                </c:pt>
                <c:pt idx="1928">
                  <c:v>272</c:v>
                </c:pt>
                <c:pt idx="1929">
                  <c:v>267</c:v>
                </c:pt>
                <c:pt idx="1930">
                  <c:v>270</c:v>
                </c:pt>
                <c:pt idx="1931">
                  <c:v>269</c:v>
                </c:pt>
                <c:pt idx="1932">
                  <c:v>269</c:v>
                </c:pt>
                <c:pt idx="1933">
                  <c:v>264</c:v>
                </c:pt>
                <c:pt idx="1934">
                  <c:v>265</c:v>
                </c:pt>
                <c:pt idx="1935">
                  <c:v>263</c:v>
                </c:pt>
                <c:pt idx="1936">
                  <c:v>261</c:v>
                </c:pt>
                <c:pt idx="1937">
                  <c:v>257</c:v>
                </c:pt>
                <c:pt idx="1938">
                  <c:v>258</c:v>
                </c:pt>
                <c:pt idx="1939">
                  <c:v>254.99999999999997</c:v>
                </c:pt>
                <c:pt idx="1940">
                  <c:v>250.99999999999997</c:v>
                </c:pt>
                <c:pt idx="1941">
                  <c:v>250</c:v>
                </c:pt>
                <c:pt idx="1942">
                  <c:v>246</c:v>
                </c:pt>
                <c:pt idx="1943">
                  <c:v>244</c:v>
                </c:pt>
                <c:pt idx="1944">
                  <c:v>245.00000000000003</c:v>
                </c:pt>
                <c:pt idx="1945">
                  <c:v>245.00000000000003</c:v>
                </c:pt>
                <c:pt idx="1946">
                  <c:v>#N/A</c:v>
                </c:pt>
                <c:pt idx="1947">
                  <c:v>242</c:v>
                </c:pt>
                <c:pt idx="1948">
                  <c:v>244</c:v>
                </c:pt>
                <c:pt idx="1949">
                  <c:v>246</c:v>
                </c:pt>
                <c:pt idx="1950">
                  <c:v>241</c:v>
                </c:pt>
                <c:pt idx="1951">
                  <c:v>244</c:v>
                </c:pt>
                <c:pt idx="1952">
                  <c:v>241</c:v>
                </c:pt>
                <c:pt idx="1953">
                  <c:v>248</c:v>
                </c:pt>
                <c:pt idx="1954">
                  <c:v>248</c:v>
                </c:pt>
                <c:pt idx="1955">
                  <c:v>250.99999999999997</c:v>
                </c:pt>
                <c:pt idx="1956">
                  <c:v>250</c:v>
                </c:pt>
                <c:pt idx="1957">
                  <c:v>249.00000000000003</c:v>
                </c:pt>
                <c:pt idx="1958">
                  <c:v>252.99999999999997</c:v>
                </c:pt>
                <c:pt idx="1959">
                  <c:v>249.00000000000003</c:v>
                </c:pt>
                <c:pt idx="1960">
                  <c:v>250.99999999999997</c:v>
                </c:pt>
                <c:pt idx="1961">
                  <c:v>252</c:v>
                </c:pt>
                <c:pt idx="1962">
                  <c:v>260</c:v>
                </c:pt>
                <c:pt idx="1963">
                  <c:v>259</c:v>
                </c:pt>
                <c:pt idx="1964">
                  <c:v>266</c:v>
                </c:pt>
                <c:pt idx="1965">
                  <c:v>269</c:v>
                </c:pt>
                <c:pt idx="1966">
                  <c:v>280</c:v>
                </c:pt>
                <c:pt idx="1967">
                  <c:v>279</c:v>
                </c:pt>
                <c:pt idx="1968">
                  <c:v>288</c:v>
                </c:pt>
                <c:pt idx="1969">
                  <c:v>283</c:v>
                </c:pt>
                <c:pt idx="1970">
                  <c:v>289</c:v>
                </c:pt>
                <c:pt idx="1971">
                  <c:v>298</c:v>
                </c:pt>
                <c:pt idx="1972">
                  <c:v>303</c:v>
                </c:pt>
                <c:pt idx="1973">
                  <c:v>299</c:v>
                </c:pt>
                <c:pt idx="1974">
                  <c:v>299</c:v>
                </c:pt>
                <c:pt idx="1975">
                  <c:v>292</c:v>
                </c:pt>
                <c:pt idx="1976">
                  <c:v>290</c:v>
                </c:pt>
                <c:pt idx="1977">
                  <c:v>293</c:v>
                </c:pt>
                <c:pt idx="1978">
                  <c:v>312</c:v>
                </c:pt>
                <c:pt idx="1979">
                  <c:v>316</c:v>
                </c:pt>
                <c:pt idx="1980">
                  <c:v>308</c:v>
                </c:pt>
                <c:pt idx="1981">
                  <c:v>306</c:v>
                </c:pt>
                <c:pt idx="1982">
                  <c:v>307</c:v>
                </c:pt>
                <c:pt idx="1983">
                  <c:v>305</c:v>
                </c:pt>
                <c:pt idx="1984">
                  <c:v>320</c:v>
                </c:pt>
                <c:pt idx="1985">
                  <c:v>320</c:v>
                </c:pt>
                <c:pt idx="1986">
                  <c:v>337</c:v>
                </c:pt>
                <c:pt idx="1987">
                  <c:v>344</c:v>
                </c:pt>
                <c:pt idx="1988">
                  <c:v>361</c:v>
                </c:pt>
                <c:pt idx="1989">
                  <c:v>371</c:v>
                </c:pt>
                <c:pt idx="1990">
                  <c:v>413</c:v>
                </c:pt>
                <c:pt idx="1991">
                  <c:v>428</c:v>
                </c:pt>
                <c:pt idx="1992">
                  <c:v>424</c:v>
                </c:pt>
                <c:pt idx="1993">
                  <c:v>419.00000000000006</c:v>
                </c:pt>
                <c:pt idx="1994">
                  <c:v>428</c:v>
                </c:pt>
                <c:pt idx="1995">
                  <c:v>418</c:v>
                </c:pt>
                <c:pt idx="1996">
                  <c:v>424</c:v>
                </c:pt>
                <c:pt idx="1997">
                  <c:v>428</c:v>
                </c:pt>
                <c:pt idx="1998">
                  <c:v>420</c:v>
                </c:pt>
                <c:pt idx="1999">
                  <c:v>393</c:v>
                </c:pt>
                <c:pt idx="2000">
                  <c:v>404</c:v>
                </c:pt>
                <c:pt idx="2001">
                  <c:v>412</c:v>
                </c:pt>
                <c:pt idx="2002">
                  <c:v>408</c:v>
                </c:pt>
                <c:pt idx="2003">
                  <c:v>416</c:v>
                </c:pt>
                <c:pt idx="2004">
                  <c:v>426.99999999999994</c:v>
                </c:pt>
                <c:pt idx="2005">
                  <c:v>459</c:v>
                </c:pt>
                <c:pt idx="2006">
                  <c:v>448.00000000000006</c:v>
                </c:pt>
                <c:pt idx="2007">
                  <c:v>450</c:v>
                </c:pt>
                <c:pt idx="2008">
                  <c:v>453</c:v>
                </c:pt>
                <c:pt idx="2009">
                  <c:v>442</c:v>
                </c:pt>
                <c:pt idx="2010">
                  <c:v>434</c:v>
                </c:pt>
                <c:pt idx="2011">
                  <c:v>429</c:v>
                </c:pt>
                <c:pt idx="2012">
                  <c:v>430</c:v>
                </c:pt>
                <c:pt idx="2013">
                  <c:v>444.00000000000006</c:v>
                </c:pt>
                <c:pt idx="2014">
                  <c:v>443</c:v>
                </c:pt>
                <c:pt idx="2015">
                  <c:v>448.00000000000006</c:v>
                </c:pt>
                <c:pt idx="2016">
                  <c:v>455</c:v>
                </c:pt>
                <c:pt idx="2017">
                  <c:v>455</c:v>
                </c:pt>
                <c:pt idx="2018">
                  <c:v>453</c:v>
                </c:pt>
                <c:pt idx="2019">
                  <c:v>459.99999999999994</c:v>
                </c:pt>
                <c:pt idx="2020">
                  <c:v>455.99999999999994</c:v>
                </c:pt>
                <c:pt idx="2021">
                  <c:v>473.00000000000006</c:v>
                </c:pt>
                <c:pt idx="2022">
                  <c:v>479</c:v>
                </c:pt>
                <c:pt idx="2023">
                  <c:v>474</c:v>
                </c:pt>
                <c:pt idx="2024">
                  <c:v>469.00000000000006</c:v>
                </c:pt>
                <c:pt idx="2025">
                  <c:v>457</c:v>
                </c:pt>
                <c:pt idx="2026">
                  <c:v>458</c:v>
                </c:pt>
                <c:pt idx="2027">
                  <c:v>451.99999999999994</c:v>
                </c:pt>
                <c:pt idx="2028">
                  <c:v>446</c:v>
                </c:pt>
                <c:pt idx="2029">
                  <c:v>430</c:v>
                </c:pt>
                <c:pt idx="2030">
                  <c:v>421</c:v>
                </c:pt>
                <c:pt idx="2031">
                  <c:v>416</c:v>
                </c:pt>
                <c:pt idx="2032">
                  <c:v>409.99999999999994</c:v>
                </c:pt>
                <c:pt idx="2033">
                  <c:v>417</c:v>
                </c:pt>
                <c:pt idx="2034">
                  <c:v>413.99999999999994</c:v>
                </c:pt>
                <c:pt idx="2035">
                  <c:v>415.00000000000006</c:v>
                </c:pt>
                <c:pt idx="2036">
                  <c:v>416</c:v>
                </c:pt>
                <c:pt idx="2037">
                  <c:v>420</c:v>
                </c:pt>
                <c:pt idx="2038">
                  <c:v>419.00000000000006</c:v>
                </c:pt>
                <c:pt idx="2039">
                  <c:v>420</c:v>
                </c:pt>
                <c:pt idx="2040">
                  <c:v>416</c:v>
                </c:pt>
                <c:pt idx="2041">
                  <c:v>415.00000000000006</c:v>
                </c:pt>
                <c:pt idx="2042">
                  <c:v>401.99999999999994</c:v>
                </c:pt>
                <c:pt idx="2043">
                  <c:v>401.99999999999994</c:v>
                </c:pt>
                <c:pt idx="2044">
                  <c:v>395</c:v>
                </c:pt>
                <c:pt idx="2045">
                  <c:v>391</c:v>
                </c:pt>
                <c:pt idx="2046">
                  <c:v>386</c:v>
                </c:pt>
                <c:pt idx="2047">
                  <c:v>383</c:v>
                </c:pt>
                <c:pt idx="2048">
                  <c:v>381</c:v>
                </c:pt>
                <c:pt idx="2049">
                  <c:v>391</c:v>
                </c:pt>
                <c:pt idx="2050">
                  <c:v>407</c:v>
                </c:pt>
                <c:pt idx="2051">
                  <c:v>420</c:v>
                </c:pt>
                <c:pt idx="2052">
                  <c:v>436.00000000000006</c:v>
                </c:pt>
                <c:pt idx="2053">
                  <c:v>438.99999999999994</c:v>
                </c:pt>
                <c:pt idx="2054">
                  <c:v>434</c:v>
                </c:pt>
                <c:pt idx="2055">
                  <c:v>442</c:v>
                </c:pt>
                <c:pt idx="2056">
                  <c:v>440.00000000000006</c:v>
                </c:pt>
                <c:pt idx="2057">
                  <c:v>438.99999999999994</c:v>
                </c:pt>
                <c:pt idx="2058">
                  <c:v>438</c:v>
                </c:pt>
                <c:pt idx="2059">
                  <c:v>438</c:v>
                </c:pt>
                <c:pt idx="2060">
                  <c:v>436.00000000000006</c:v>
                </c:pt>
                <c:pt idx="2061">
                  <c:v>453</c:v>
                </c:pt>
                <c:pt idx="2062">
                  <c:v>465.00000000000006</c:v>
                </c:pt>
                <c:pt idx="2063">
                  <c:v>469.00000000000006</c:v>
                </c:pt>
                <c:pt idx="2064">
                  <c:v>466</c:v>
                </c:pt>
                <c:pt idx="2065">
                  <c:v>476</c:v>
                </c:pt>
                <c:pt idx="2066">
                  <c:v>491</c:v>
                </c:pt>
                <c:pt idx="2067">
                  <c:v>501.99999999999994</c:v>
                </c:pt>
                <c:pt idx="2068">
                  <c:v>501.99999999999994</c:v>
                </c:pt>
                <c:pt idx="2069">
                  <c:v>507</c:v>
                </c:pt>
                <c:pt idx="2070">
                  <c:v>504</c:v>
                </c:pt>
                <c:pt idx="2071">
                  <c:v>525</c:v>
                </c:pt>
                <c:pt idx="2072">
                  <c:v>537</c:v>
                </c:pt>
                <c:pt idx="2073">
                  <c:v>561</c:v>
                </c:pt>
                <c:pt idx="2074">
                  <c:v>571</c:v>
                </c:pt>
                <c:pt idx="2075">
                  <c:v>587</c:v>
                </c:pt>
                <c:pt idx="2076">
                  <c:v>587</c:v>
                </c:pt>
                <c:pt idx="2077">
                  <c:v>580</c:v>
                </c:pt>
                <c:pt idx="2078">
                  <c:v>592</c:v>
                </c:pt>
                <c:pt idx="2079">
                  <c:v>588</c:v>
                </c:pt>
                <c:pt idx="2080">
                  <c:v>573</c:v>
                </c:pt>
                <c:pt idx="2081">
                  <c:v>573</c:v>
                </c:pt>
                <c:pt idx="2082">
                  <c:v>575</c:v>
                </c:pt>
                <c:pt idx="2083">
                  <c:v>582</c:v>
                </c:pt>
                <c:pt idx="2084">
                  <c:v>589</c:v>
                </c:pt>
                <c:pt idx="2085">
                  <c:v>586</c:v>
                </c:pt>
                <c:pt idx="2086">
                  <c:v>578</c:v>
                </c:pt>
                <c:pt idx="2087">
                  <c:v>563</c:v>
                </c:pt>
                <c:pt idx="2088">
                  <c:v>555</c:v>
                </c:pt>
                <c:pt idx="2089">
                  <c:v>568</c:v>
                </c:pt>
                <c:pt idx="2090">
                  <c:v>561</c:v>
                </c:pt>
                <c:pt idx="2091">
                  <c:v>558</c:v>
                </c:pt>
                <c:pt idx="2092">
                  <c:v>554</c:v>
                </c:pt>
                <c:pt idx="2093">
                  <c:v>558</c:v>
                </c:pt>
                <c:pt idx="2094">
                  <c:v>566</c:v>
                </c:pt>
                <c:pt idx="2095">
                  <c:v>571</c:v>
                </c:pt>
                <c:pt idx="2096">
                  <c:v>579</c:v>
                </c:pt>
                <c:pt idx="2097">
                  <c:v>568</c:v>
                </c:pt>
                <c:pt idx="2098">
                  <c:v>565</c:v>
                </c:pt>
                <c:pt idx="2099">
                  <c:v>#N/A</c:v>
                </c:pt>
                <c:pt idx="2100">
                  <c:v>559</c:v>
                </c:pt>
                <c:pt idx="2101">
                  <c:v>564</c:v>
                </c:pt>
                <c:pt idx="2102">
                  <c:v>573</c:v>
                </c:pt>
                <c:pt idx="2103">
                  <c:v>592</c:v>
                </c:pt>
                <c:pt idx="2104">
                  <c:v>#N/A</c:v>
                </c:pt>
                <c:pt idx="2105">
                  <c:v>610</c:v>
                </c:pt>
                <c:pt idx="2106">
                  <c:v>617</c:v>
                </c:pt>
                <c:pt idx="2107">
                  <c:v>636</c:v>
                </c:pt>
                <c:pt idx="2108">
                  <c:v>645</c:v>
                </c:pt>
                <c:pt idx="2109">
                  <c:v>651</c:v>
                </c:pt>
                <c:pt idx="2110">
                  <c:v>673</c:v>
                </c:pt>
                <c:pt idx="2111">
                  <c:v>663</c:v>
                </c:pt>
                <c:pt idx="2112">
                  <c:v>668</c:v>
                </c:pt>
                <c:pt idx="2113">
                  <c:v>666</c:v>
                </c:pt>
                <c:pt idx="2114">
                  <c:v>674</c:v>
                </c:pt>
                <c:pt idx="2115">
                  <c:v>683</c:v>
                </c:pt>
                <c:pt idx="2116">
                  <c:v>699</c:v>
                </c:pt>
                <c:pt idx="2117">
                  <c:v>704</c:v>
                </c:pt>
                <c:pt idx="2118">
                  <c:v>705</c:v>
                </c:pt>
                <c:pt idx="2119">
                  <c:v>739</c:v>
                </c:pt>
                <c:pt idx="2120">
                  <c:v>748</c:v>
                </c:pt>
                <c:pt idx="2121">
                  <c:v>712</c:v>
                </c:pt>
                <c:pt idx="2122">
                  <c:v>699</c:v>
                </c:pt>
                <c:pt idx="2123">
                  <c:v>703</c:v>
                </c:pt>
                <c:pt idx="2124">
                  <c:v>685</c:v>
                </c:pt>
                <c:pt idx="2125">
                  <c:v>678</c:v>
                </c:pt>
                <c:pt idx="2126">
                  <c:v>695</c:v>
                </c:pt>
                <c:pt idx="2127">
                  <c:v>696</c:v>
                </c:pt>
                <c:pt idx="2128">
                  <c:v>692</c:v>
                </c:pt>
                <c:pt idx="2129">
                  <c:v>706</c:v>
                </c:pt>
                <c:pt idx="2130">
                  <c:v>709</c:v>
                </c:pt>
                <c:pt idx="2131">
                  <c:v>710</c:v>
                </c:pt>
                <c:pt idx="2132">
                  <c:v>725</c:v>
                </c:pt>
                <c:pt idx="2133">
                  <c:v>737</c:v>
                </c:pt>
                <c:pt idx="2134">
                  <c:v>737</c:v>
                </c:pt>
                <c:pt idx="2135">
                  <c:v>738</c:v>
                </c:pt>
                <c:pt idx="2136">
                  <c:v>725</c:v>
                </c:pt>
                <c:pt idx="2137">
                  <c:v>730</c:v>
                </c:pt>
                <c:pt idx="2138">
                  <c:v>730</c:v>
                </c:pt>
                <c:pt idx="2139">
                  <c:v>725</c:v>
                </c:pt>
                <c:pt idx="2140">
                  <c:v>725</c:v>
                </c:pt>
                <c:pt idx="2141">
                  <c:v>735</c:v>
                </c:pt>
                <c:pt idx="2142">
                  <c:v>735</c:v>
                </c:pt>
                <c:pt idx="2143">
                  <c:v>721</c:v>
                </c:pt>
                <c:pt idx="2144">
                  <c:v>717</c:v>
                </c:pt>
                <c:pt idx="2145">
                  <c:v>718</c:v>
                </c:pt>
                <c:pt idx="2146">
                  <c:v>737</c:v>
                </c:pt>
                <c:pt idx="2147">
                  <c:v>767</c:v>
                </c:pt>
                <c:pt idx="2148">
                  <c:v>775</c:v>
                </c:pt>
                <c:pt idx="2149">
                  <c:v>776</c:v>
                </c:pt>
                <c:pt idx="2150">
                  <c:v>768</c:v>
                </c:pt>
                <c:pt idx="2151">
                  <c:v>779</c:v>
                </c:pt>
                <c:pt idx="2152">
                  <c:v>792</c:v>
                </c:pt>
                <c:pt idx="2153">
                  <c:v>808</c:v>
                </c:pt>
                <c:pt idx="2154">
                  <c:v>795</c:v>
                </c:pt>
                <c:pt idx="2155">
                  <c:v>813.00000000000011</c:v>
                </c:pt>
                <c:pt idx="2156">
                  <c:v>827</c:v>
                </c:pt>
                <c:pt idx="2157">
                  <c:v>838.00000000000011</c:v>
                </c:pt>
                <c:pt idx="2158">
                  <c:v>861.99999999999989</c:v>
                </c:pt>
                <c:pt idx="2159">
                  <c:v>839</c:v>
                </c:pt>
                <c:pt idx="2160">
                  <c:v>836.99999999999989</c:v>
                </c:pt>
                <c:pt idx="2161">
                  <c:v>840</c:v>
                </c:pt>
                <c:pt idx="2162">
                  <c:v>#N/A</c:v>
                </c:pt>
                <c:pt idx="2163">
                  <c:v>807</c:v>
                </c:pt>
                <c:pt idx="2164">
                  <c:v>797</c:v>
                </c:pt>
                <c:pt idx="2165">
                  <c:v>799</c:v>
                </c:pt>
                <c:pt idx="2166">
                  <c:v>794</c:v>
                </c:pt>
                <c:pt idx="2167">
                  <c:v>799</c:v>
                </c:pt>
                <c:pt idx="2168">
                  <c:v>821.00000000000011</c:v>
                </c:pt>
                <c:pt idx="2169">
                  <c:v>802</c:v>
                </c:pt>
                <c:pt idx="2170">
                  <c:v>786</c:v>
                </c:pt>
                <c:pt idx="2171">
                  <c:v>778</c:v>
                </c:pt>
                <c:pt idx="2172">
                  <c:v>776</c:v>
                </c:pt>
                <c:pt idx="2173">
                  <c:v>754</c:v>
                </c:pt>
                <c:pt idx="2174">
                  <c:v>758</c:v>
                </c:pt>
                <c:pt idx="2175">
                  <c:v>771</c:v>
                </c:pt>
                <c:pt idx="2176">
                  <c:v>770</c:v>
                </c:pt>
                <c:pt idx="2177">
                  <c:v>776</c:v>
                </c:pt>
                <c:pt idx="2178">
                  <c:v>774</c:v>
                </c:pt>
                <c:pt idx="2179">
                  <c:v>765</c:v>
                </c:pt>
                <c:pt idx="2180">
                  <c:v>746</c:v>
                </c:pt>
                <c:pt idx="2181">
                  <c:v>736</c:v>
                </c:pt>
                <c:pt idx="2182">
                  <c:v>715</c:v>
                </c:pt>
                <c:pt idx="2183">
                  <c:v>713</c:v>
                </c:pt>
                <c:pt idx="2184">
                  <c:v>707</c:v>
                </c:pt>
                <c:pt idx="2185">
                  <c:v>705</c:v>
                </c:pt>
                <c:pt idx="2186">
                  <c:v>692</c:v>
                </c:pt>
                <c:pt idx="2187">
                  <c:v>684</c:v>
                </c:pt>
                <c:pt idx="2188">
                  <c:v>685</c:v>
                </c:pt>
                <c:pt idx="2189">
                  <c:v>686</c:v>
                </c:pt>
                <c:pt idx="2190">
                  <c:v>686</c:v>
                </c:pt>
                <c:pt idx="2191">
                  <c:v>681</c:v>
                </c:pt>
                <c:pt idx="2192">
                  <c:v>664</c:v>
                </c:pt>
                <c:pt idx="2193">
                  <c:v>665</c:v>
                </c:pt>
                <c:pt idx="2194">
                  <c:v>670</c:v>
                </c:pt>
                <c:pt idx="2195">
                  <c:v>672</c:v>
                </c:pt>
                <c:pt idx="2196">
                  <c:v>683</c:v>
                </c:pt>
                <c:pt idx="2197">
                  <c:v>690</c:v>
                </c:pt>
                <c:pt idx="2198">
                  <c:v>690</c:v>
                </c:pt>
                <c:pt idx="2199">
                  <c:v>676</c:v>
                </c:pt>
                <c:pt idx="2200">
                  <c:v>665</c:v>
                </c:pt>
                <c:pt idx="2201">
                  <c:v>669</c:v>
                </c:pt>
                <c:pt idx="2202">
                  <c:v>663</c:v>
                </c:pt>
                <c:pt idx="2203">
                  <c:v>660</c:v>
                </c:pt>
                <c:pt idx="2204">
                  <c:v>668</c:v>
                </c:pt>
                <c:pt idx="2205">
                  <c:v>664</c:v>
                </c:pt>
                <c:pt idx="2206">
                  <c:v>659</c:v>
                </c:pt>
                <c:pt idx="2207">
                  <c:v>670</c:v>
                </c:pt>
                <c:pt idx="2208">
                  <c:v>670</c:v>
                </c:pt>
                <c:pt idx="2209">
                  <c:v>672</c:v>
                </c:pt>
                <c:pt idx="2210">
                  <c:v>661</c:v>
                </c:pt>
                <c:pt idx="2211">
                  <c:v>655</c:v>
                </c:pt>
                <c:pt idx="2212">
                  <c:v>657</c:v>
                </c:pt>
                <c:pt idx="2213">
                  <c:v>653</c:v>
                </c:pt>
                <c:pt idx="2214">
                  <c:v>667</c:v>
                </c:pt>
                <c:pt idx="2215">
                  <c:v>678</c:v>
                </c:pt>
                <c:pt idx="2216">
                  <c:v>679</c:v>
                </c:pt>
                <c:pt idx="2217">
                  <c:v>663</c:v>
                </c:pt>
                <c:pt idx="2218">
                  <c:v>668</c:v>
                </c:pt>
                <c:pt idx="2219">
                  <c:v>658</c:v>
                </c:pt>
                <c:pt idx="2220">
                  <c:v>649</c:v>
                </c:pt>
                <c:pt idx="2221">
                  <c:v>656</c:v>
                </c:pt>
                <c:pt idx="2222">
                  <c:v>643</c:v>
                </c:pt>
                <c:pt idx="2223">
                  <c:v>639</c:v>
                </c:pt>
                <c:pt idx="2224">
                  <c:v>637</c:v>
                </c:pt>
                <c:pt idx="2225">
                  <c:v>640</c:v>
                </c:pt>
                <c:pt idx="2226">
                  <c:v>653</c:v>
                </c:pt>
                <c:pt idx="2227">
                  <c:v>653</c:v>
                </c:pt>
                <c:pt idx="2228">
                  <c:v>670</c:v>
                </c:pt>
                <c:pt idx="2229">
                  <c:v>676</c:v>
                </c:pt>
                <c:pt idx="2230">
                  <c:v>701</c:v>
                </c:pt>
                <c:pt idx="2231">
                  <c:v>702</c:v>
                </c:pt>
                <c:pt idx="2232">
                  <c:v>727</c:v>
                </c:pt>
                <c:pt idx="2233">
                  <c:v>741</c:v>
                </c:pt>
                <c:pt idx="2234">
                  <c:v>735</c:v>
                </c:pt>
                <c:pt idx="2235">
                  <c:v>748</c:v>
                </c:pt>
                <c:pt idx="2236">
                  <c:v>753</c:v>
                </c:pt>
                <c:pt idx="2237">
                  <c:v>763</c:v>
                </c:pt>
                <c:pt idx="2238">
                  <c:v>763</c:v>
                </c:pt>
                <c:pt idx="2239">
                  <c:v>776</c:v>
                </c:pt>
                <c:pt idx="2240">
                  <c:v>787</c:v>
                </c:pt>
                <c:pt idx="2241">
                  <c:v>782</c:v>
                </c:pt>
                <c:pt idx="2242">
                  <c:v>790</c:v>
                </c:pt>
                <c:pt idx="2243">
                  <c:v>788</c:v>
                </c:pt>
                <c:pt idx="2244">
                  <c:v>789</c:v>
                </c:pt>
                <c:pt idx="2245">
                  <c:v>806</c:v>
                </c:pt>
                <c:pt idx="2246">
                  <c:v>801</c:v>
                </c:pt>
                <c:pt idx="2247">
                  <c:v>779</c:v>
                </c:pt>
                <c:pt idx="2248">
                  <c:v>767</c:v>
                </c:pt>
                <c:pt idx="2249">
                  <c:v>758</c:v>
                </c:pt>
                <c:pt idx="2250">
                  <c:v>760</c:v>
                </c:pt>
                <c:pt idx="2251">
                  <c:v>746</c:v>
                </c:pt>
                <c:pt idx="2252">
                  <c:v>764</c:v>
                </c:pt>
                <c:pt idx="2253">
                  <c:v>760</c:v>
                </c:pt>
                <c:pt idx="2254">
                  <c:v>779</c:v>
                </c:pt>
                <c:pt idx="2255">
                  <c:v>782</c:v>
                </c:pt>
                <c:pt idx="2256">
                  <c:v>781</c:v>
                </c:pt>
                <c:pt idx="2257">
                  <c:v>800</c:v>
                </c:pt>
                <c:pt idx="2258">
                  <c:v>813.00000000000011</c:v>
                </c:pt>
                <c:pt idx="2259">
                  <c:v>814</c:v>
                </c:pt>
                <c:pt idx="2260">
                  <c:v>811</c:v>
                </c:pt>
                <c:pt idx="2261">
                  <c:v>805.00000000000011</c:v>
                </c:pt>
                <c:pt idx="2262">
                  <c:v>816</c:v>
                </c:pt>
                <c:pt idx="2263">
                  <c:v>814</c:v>
                </c:pt>
                <c:pt idx="2264">
                  <c:v>807</c:v>
                </c:pt>
                <c:pt idx="2265">
                  <c:v>811</c:v>
                </c:pt>
                <c:pt idx="2266">
                  <c:v>809</c:v>
                </c:pt>
                <c:pt idx="2267">
                  <c:v>811</c:v>
                </c:pt>
                <c:pt idx="2268">
                  <c:v>811.99999999999989</c:v>
                </c:pt>
                <c:pt idx="2269">
                  <c:v>817</c:v>
                </c:pt>
                <c:pt idx="2270">
                  <c:v>823</c:v>
                </c:pt>
                <c:pt idx="2271">
                  <c:v>830.00000000000011</c:v>
                </c:pt>
                <c:pt idx="2272">
                  <c:v>828.99999999999989</c:v>
                </c:pt>
                <c:pt idx="2273">
                  <c:v>825</c:v>
                </c:pt>
                <c:pt idx="2274">
                  <c:v>832</c:v>
                </c:pt>
                <c:pt idx="2275">
                  <c:v>832</c:v>
                </c:pt>
                <c:pt idx="2276">
                  <c:v>834</c:v>
                </c:pt>
                <c:pt idx="2277">
                  <c:v>828.99999999999989</c:v>
                </c:pt>
                <c:pt idx="2278">
                  <c:v>827.99999999999989</c:v>
                </c:pt>
                <c:pt idx="2279">
                  <c:v>836</c:v>
                </c:pt>
                <c:pt idx="2280">
                  <c:v>836</c:v>
                </c:pt>
                <c:pt idx="2281">
                  <c:v>842</c:v>
                </c:pt>
                <c:pt idx="2282">
                  <c:v>848</c:v>
                </c:pt>
                <c:pt idx="2283">
                  <c:v>855.00000000000011</c:v>
                </c:pt>
                <c:pt idx="2284">
                  <c:v>855.00000000000011</c:v>
                </c:pt>
                <c:pt idx="2285">
                  <c:v>846.00000000000011</c:v>
                </c:pt>
                <c:pt idx="2286">
                  <c:v>852.99999999999989</c:v>
                </c:pt>
                <c:pt idx="2287">
                  <c:v>855.00000000000011</c:v>
                </c:pt>
                <c:pt idx="2288">
                  <c:v>861.99999999999989</c:v>
                </c:pt>
                <c:pt idx="2289">
                  <c:v>853.99999999999989</c:v>
                </c:pt>
                <c:pt idx="2290">
                  <c:v>905.00000000000011</c:v>
                </c:pt>
                <c:pt idx="2291">
                  <c:v>928.99999999999989</c:v>
                </c:pt>
                <c:pt idx="2292">
                  <c:v>964</c:v>
                </c:pt>
                <c:pt idx="2293">
                  <c:v>983</c:v>
                </c:pt>
                <c:pt idx="2294">
                  <c:v>921.00000000000011</c:v>
                </c:pt>
                <c:pt idx="2295">
                  <c:v>921.00000000000011</c:v>
                </c:pt>
                <c:pt idx="2296">
                  <c:v>939</c:v>
                </c:pt>
                <c:pt idx="2297">
                  <c:v>967</c:v>
                </c:pt>
                <c:pt idx="2298">
                  <c:v>986.99999999999989</c:v>
                </c:pt>
                <c:pt idx="2299">
                  <c:v>1025</c:v>
                </c:pt>
                <c:pt idx="2300">
                  <c:v>1075</c:v>
                </c:pt>
                <c:pt idx="2301">
                  <c:v>1096</c:v>
                </c:pt>
                <c:pt idx="2302">
                  <c:v>1124</c:v>
                </c:pt>
                <c:pt idx="2303">
                  <c:v>1200</c:v>
                </c:pt>
                <c:pt idx="2304">
                  <c:v>1224</c:v>
                </c:pt>
                <c:pt idx="2305">
                  <c:v>1307</c:v>
                </c:pt>
                <c:pt idx="2306">
                  <c:v>1318</c:v>
                </c:pt>
                <c:pt idx="2307">
                  <c:v>1351</c:v>
                </c:pt>
                <c:pt idx="2308">
                  <c:v>1391</c:v>
                </c:pt>
                <c:pt idx="2309">
                  <c:v>1536</c:v>
                </c:pt>
                <c:pt idx="2310">
                  <c:v>1538</c:v>
                </c:pt>
                <c:pt idx="2311">
                  <c:v>1450</c:v>
                </c:pt>
                <c:pt idx="2312">
                  <c:v>1514</c:v>
                </c:pt>
                <c:pt idx="2313">
                  <c:v>1572</c:v>
                </c:pt>
                <c:pt idx="2314">
                  <c:v>1595</c:v>
                </c:pt>
                <c:pt idx="2315">
                  <c:v>1576</c:v>
                </c:pt>
                <c:pt idx="2316">
                  <c:v>1587</c:v>
                </c:pt>
                <c:pt idx="2317">
                  <c:v>1605</c:v>
                </c:pt>
                <c:pt idx="2318">
                  <c:v>1634</c:v>
                </c:pt>
                <c:pt idx="2319">
                  <c:v>1669.0000000000002</c:v>
                </c:pt>
                <c:pt idx="2320">
                  <c:v>1680.9999999999998</c:v>
                </c:pt>
                <c:pt idx="2321">
                  <c:v>1667.0000000000002</c:v>
                </c:pt>
                <c:pt idx="2322">
                  <c:v>1621</c:v>
                </c:pt>
                <c:pt idx="2323">
                  <c:v>1591</c:v>
                </c:pt>
                <c:pt idx="2324">
                  <c:v>1617.0000000000002</c:v>
                </c:pt>
                <c:pt idx="2325">
                  <c:v>1629</c:v>
                </c:pt>
                <c:pt idx="2326">
                  <c:v>1618</c:v>
                </c:pt>
                <c:pt idx="2327">
                  <c:v>1607.9999999999998</c:v>
                </c:pt>
                <c:pt idx="2328">
                  <c:v>1619.0000000000002</c:v>
                </c:pt>
                <c:pt idx="2329">
                  <c:v>1630.9999999999998</c:v>
                </c:pt>
                <c:pt idx="2330">
                  <c:v>1635.0000000000002</c:v>
                </c:pt>
                <c:pt idx="2331">
                  <c:v>1636</c:v>
                </c:pt>
                <c:pt idx="2332">
                  <c:v>1684</c:v>
                </c:pt>
                <c:pt idx="2333">
                  <c:v>1705.9999999999998</c:v>
                </c:pt>
                <c:pt idx="2334">
                  <c:v>1716</c:v>
                </c:pt>
                <c:pt idx="2335">
                  <c:v>1743</c:v>
                </c:pt>
                <c:pt idx="2336">
                  <c:v>1796</c:v>
                </c:pt>
                <c:pt idx="2337">
                  <c:v>1861</c:v>
                </c:pt>
                <c:pt idx="2338">
                  <c:v>1948</c:v>
                </c:pt>
                <c:pt idx="2339">
                  <c:v>1992.0000000000002</c:v>
                </c:pt>
                <c:pt idx="2340">
                  <c:v>1987</c:v>
                </c:pt>
                <c:pt idx="2341">
                  <c:v>1986</c:v>
                </c:pt>
                <c:pt idx="2342">
                  <c:v>1976.0000000000002</c:v>
                </c:pt>
                <c:pt idx="2343">
                  <c:v>1977</c:v>
                </c:pt>
                <c:pt idx="2344">
                  <c:v>1978</c:v>
                </c:pt>
                <c:pt idx="2345">
                  <c:v>1988</c:v>
                </c:pt>
                <c:pt idx="2346">
                  <c:v>2020</c:v>
                </c:pt>
                <c:pt idx="2347">
                  <c:v>2019.0000000000002</c:v>
                </c:pt>
                <c:pt idx="2348">
                  <c:v>2039</c:v>
                </c:pt>
                <c:pt idx="2349">
                  <c:v>2054</c:v>
                </c:pt>
                <c:pt idx="2350">
                  <c:v>2074</c:v>
                </c:pt>
                <c:pt idx="2351">
                  <c:v>2062</c:v>
                </c:pt>
                <c:pt idx="2352">
                  <c:v>2059</c:v>
                </c:pt>
                <c:pt idx="2353">
                  <c:v>2066</c:v>
                </c:pt>
                <c:pt idx="2354">
                  <c:v>2092</c:v>
                </c:pt>
                <c:pt idx="2355">
                  <c:v>2130</c:v>
                </c:pt>
                <c:pt idx="2356">
                  <c:v>2182</c:v>
                </c:pt>
                <c:pt idx="2357">
                  <c:v>2144</c:v>
                </c:pt>
                <c:pt idx="2358">
                  <c:v>2106</c:v>
                </c:pt>
                <c:pt idx="2359">
                  <c:v>2072</c:v>
                </c:pt>
                <c:pt idx="2360">
                  <c:v>2043</c:v>
                </c:pt>
                <c:pt idx="2361">
                  <c:v>2018</c:v>
                </c:pt>
                <c:pt idx="2362">
                  <c:v>1982</c:v>
                </c:pt>
                <c:pt idx="2363">
                  <c:v>1979</c:v>
                </c:pt>
                <c:pt idx="2364">
                  <c:v>#N/A</c:v>
                </c:pt>
                <c:pt idx="2365">
                  <c:v>1955</c:v>
                </c:pt>
                <c:pt idx="2366">
                  <c:v>1925</c:v>
                </c:pt>
                <c:pt idx="2367">
                  <c:v>1848</c:v>
                </c:pt>
                <c:pt idx="2368">
                  <c:v>1812</c:v>
                </c:pt>
                <c:pt idx="2369">
                  <c:v>#N/A</c:v>
                </c:pt>
                <c:pt idx="2370">
                  <c:v>1784</c:v>
                </c:pt>
                <c:pt idx="2371">
                  <c:v>1744.0000000000002</c:v>
                </c:pt>
                <c:pt idx="2372">
                  <c:v>1668</c:v>
                </c:pt>
                <c:pt idx="2373">
                  <c:v>1642.0000000000002</c:v>
                </c:pt>
                <c:pt idx="2374">
                  <c:v>1667.0000000000002</c:v>
                </c:pt>
                <c:pt idx="2375">
                  <c:v>1664.9999999999998</c:v>
                </c:pt>
                <c:pt idx="2376">
                  <c:v>1667.0000000000002</c:v>
                </c:pt>
                <c:pt idx="2377">
                  <c:v>1682</c:v>
                </c:pt>
                <c:pt idx="2378">
                  <c:v>1686</c:v>
                </c:pt>
                <c:pt idx="2379">
                  <c:v>1697</c:v>
                </c:pt>
                <c:pt idx="2380">
                  <c:v>1679</c:v>
                </c:pt>
                <c:pt idx="2381">
                  <c:v>1680.9999999999998</c:v>
                </c:pt>
                <c:pt idx="2382">
                  <c:v>1679</c:v>
                </c:pt>
                <c:pt idx="2383">
                  <c:v>1671</c:v>
                </c:pt>
                <c:pt idx="2384">
                  <c:v>1669.0000000000002</c:v>
                </c:pt>
                <c:pt idx="2385">
                  <c:v>1673</c:v>
                </c:pt>
                <c:pt idx="2386">
                  <c:v>1673.9999999999998</c:v>
                </c:pt>
                <c:pt idx="2387">
                  <c:v>1676.0000000000002</c:v>
                </c:pt>
                <c:pt idx="2388">
                  <c:v>1639.9999999999998</c:v>
                </c:pt>
                <c:pt idx="2389">
                  <c:v>1622</c:v>
                </c:pt>
                <c:pt idx="2390">
                  <c:v>1622</c:v>
                </c:pt>
                <c:pt idx="2391">
                  <c:v>1626.0000000000002</c:v>
                </c:pt>
                <c:pt idx="2392">
                  <c:v>1639.9999999999998</c:v>
                </c:pt>
                <c:pt idx="2393">
                  <c:v>1630</c:v>
                </c:pt>
                <c:pt idx="2394">
                  <c:v>1614.9999999999998</c:v>
                </c:pt>
                <c:pt idx="2395">
                  <c:v>1613</c:v>
                </c:pt>
                <c:pt idx="2396">
                  <c:v>1605</c:v>
                </c:pt>
                <c:pt idx="2397">
                  <c:v>1598</c:v>
                </c:pt>
                <c:pt idx="2398">
                  <c:v>1607</c:v>
                </c:pt>
                <c:pt idx="2399">
                  <c:v>1617.0000000000002</c:v>
                </c:pt>
                <c:pt idx="2400">
                  <c:v>1627</c:v>
                </c:pt>
                <c:pt idx="2401">
                  <c:v>1621</c:v>
                </c:pt>
                <c:pt idx="2402">
                  <c:v>1605.9999999999998</c:v>
                </c:pt>
                <c:pt idx="2403">
                  <c:v>1645</c:v>
                </c:pt>
                <c:pt idx="2404">
                  <c:v>1659</c:v>
                </c:pt>
                <c:pt idx="2405">
                  <c:v>1648</c:v>
                </c:pt>
                <c:pt idx="2406">
                  <c:v>1676.0000000000002</c:v>
                </c:pt>
                <c:pt idx="2407">
                  <c:v>1685.0000000000002</c:v>
                </c:pt>
                <c:pt idx="2408">
                  <c:v>1722</c:v>
                </c:pt>
                <c:pt idx="2409">
                  <c:v>1717.0000000000002</c:v>
                </c:pt>
                <c:pt idx="2410">
                  <c:v>1718</c:v>
                </c:pt>
                <c:pt idx="2411">
                  <c:v>1739</c:v>
                </c:pt>
                <c:pt idx="2412">
                  <c:v>1738</c:v>
                </c:pt>
                <c:pt idx="2413">
                  <c:v>1784</c:v>
                </c:pt>
                <c:pt idx="2414">
                  <c:v>1809</c:v>
                </c:pt>
                <c:pt idx="2415">
                  <c:v>1828</c:v>
                </c:pt>
                <c:pt idx="2416">
                  <c:v>1859</c:v>
                </c:pt>
                <c:pt idx="2417">
                  <c:v>1866</c:v>
                </c:pt>
                <c:pt idx="2418">
                  <c:v>1886</c:v>
                </c:pt>
                <c:pt idx="2419">
                  <c:v>1871</c:v>
                </c:pt>
                <c:pt idx="2420">
                  <c:v>1838</c:v>
                </c:pt>
                <c:pt idx="2421">
                  <c:v>1829</c:v>
                </c:pt>
                <c:pt idx="2422">
                  <c:v>1804</c:v>
                </c:pt>
                <c:pt idx="2423">
                  <c:v>1763</c:v>
                </c:pt>
                <c:pt idx="2424">
                  <c:v>1757.9999999999998</c:v>
                </c:pt>
                <c:pt idx="2425">
                  <c:v>1797</c:v>
                </c:pt>
                <c:pt idx="2426">
                  <c:v>1773.9999999999998</c:v>
                </c:pt>
                <c:pt idx="2427">
                  <c:v>1773.9999999999998</c:v>
                </c:pt>
                <c:pt idx="2428">
                  <c:v>1755.9999999999998</c:v>
                </c:pt>
                <c:pt idx="2429">
                  <c:v>1745</c:v>
                </c:pt>
                <c:pt idx="2430">
                  <c:v>1726.0000000000002</c:v>
                </c:pt>
                <c:pt idx="2431">
                  <c:v>1709</c:v>
                </c:pt>
                <c:pt idx="2432">
                  <c:v>1675</c:v>
                </c:pt>
                <c:pt idx="2433">
                  <c:v>1689</c:v>
                </c:pt>
                <c:pt idx="2434">
                  <c:v>1703</c:v>
                </c:pt>
                <c:pt idx="2435">
                  <c:v>1712</c:v>
                </c:pt>
                <c:pt idx="2436">
                  <c:v>1678</c:v>
                </c:pt>
                <c:pt idx="2437">
                  <c:v>1653</c:v>
                </c:pt>
                <c:pt idx="2438">
                  <c:v>1643</c:v>
                </c:pt>
                <c:pt idx="2439">
                  <c:v>1644.0000000000002</c:v>
                </c:pt>
                <c:pt idx="2440">
                  <c:v>1636</c:v>
                </c:pt>
                <c:pt idx="2441">
                  <c:v>1619.0000000000002</c:v>
                </c:pt>
                <c:pt idx="2442">
                  <c:v>#N/A</c:v>
                </c:pt>
                <c:pt idx="2443">
                  <c:v>1616</c:v>
                </c:pt>
                <c:pt idx="2444">
                  <c:v>1585</c:v>
                </c:pt>
                <c:pt idx="2445">
                  <c:v>1574</c:v>
                </c:pt>
                <c:pt idx="2446">
                  <c:v>1544</c:v>
                </c:pt>
                <c:pt idx="2447">
                  <c:v>1505</c:v>
                </c:pt>
                <c:pt idx="2448">
                  <c:v>1517</c:v>
                </c:pt>
                <c:pt idx="2449">
                  <c:v>1535</c:v>
                </c:pt>
                <c:pt idx="2450">
                  <c:v>1527</c:v>
                </c:pt>
                <c:pt idx="2451">
                  <c:v>1517</c:v>
                </c:pt>
                <c:pt idx="2452">
                  <c:v>1487</c:v>
                </c:pt>
                <c:pt idx="2453">
                  <c:v>1491</c:v>
                </c:pt>
                <c:pt idx="2454">
                  <c:v>1479</c:v>
                </c:pt>
                <c:pt idx="2455">
                  <c:v>1446</c:v>
                </c:pt>
                <c:pt idx="2456">
                  <c:v>1345</c:v>
                </c:pt>
                <c:pt idx="2457">
                  <c:v>1334</c:v>
                </c:pt>
                <c:pt idx="2458">
                  <c:v>1323</c:v>
                </c:pt>
                <c:pt idx="2459">
                  <c:v>1308</c:v>
                </c:pt>
                <c:pt idx="2460">
                  <c:v>1294</c:v>
                </c:pt>
                <c:pt idx="2461">
                  <c:v>1254</c:v>
                </c:pt>
                <c:pt idx="2462">
                  <c:v>1241</c:v>
                </c:pt>
                <c:pt idx="2463">
                  <c:v>1258</c:v>
                </c:pt>
                <c:pt idx="2464">
                  <c:v>1264</c:v>
                </c:pt>
                <c:pt idx="2465">
                  <c:v>1285</c:v>
                </c:pt>
                <c:pt idx="2466">
                  <c:v>1291</c:v>
                </c:pt>
                <c:pt idx="2467">
                  <c:v>1291</c:v>
                </c:pt>
                <c:pt idx="2468">
                  <c:v>1282</c:v>
                </c:pt>
                <c:pt idx="2469">
                  <c:v>1267</c:v>
                </c:pt>
                <c:pt idx="2470">
                  <c:v>1245</c:v>
                </c:pt>
                <c:pt idx="2471">
                  <c:v>1232</c:v>
                </c:pt>
                <c:pt idx="2472">
                  <c:v>1213</c:v>
                </c:pt>
                <c:pt idx="2473">
                  <c:v>1215</c:v>
                </c:pt>
                <c:pt idx="2474">
                  <c:v>1209</c:v>
                </c:pt>
                <c:pt idx="2475">
                  <c:v>1187</c:v>
                </c:pt>
                <c:pt idx="2476">
                  <c:v>1174</c:v>
                </c:pt>
                <c:pt idx="2477">
                  <c:v>1176</c:v>
                </c:pt>
                <c:pt idx="2478">
                  <c:v>1170</c:v>
                </c:pt>
                <c:pt idx="2479">
                  <c:v>1136</c:v>
                </c:pt>
                <c:pt idx="2480">
                  <c:v>1119</c:v>
                </c:pt>
                <c:pt idx="2481">
                  <c:v>1117</c:v>
                </c:pt>
                <c:pt idx="2482">
                  <c:v>1101</c:v>
                </c:pt>
                <c:pt idx="2483">
                  <c:v>1070</c:v>
                </c:pt>
                <c:pt idx="2484">
                  <c:v>1060</c:v>
                </c:pt>
                <c:pt idx="2485">
                  <c:v>1059</c:v>
                </c:pt>
                <c:pt idx="2486">
                  <c:v>1042</c:v>
                </c:pt>
                <c:pt idx="2487">
                  <c:v>1043</c:v>
                </c:pt>
                <c:pt idx="2488">
                  <c:v>1041</c:v>
                </c:pt>
                <c:pt idx="2489">
                  <c:v>1040</c:v>
                </c:pt>
                <c:pt idx="2490">
                  <c:v>1048</c:v>
                </c:pt>
                <c:pt idx="2491">
                  <c:v>1073</c:v>
                </c:pt>
                <c:pt idx="2492">
                  <c:v>1074</c:v>
                </c:pt>
                <c:pt idx="2493">
                  <c:v>1075</c:v>
                </c:pt>
                <c:pt idx="2494">
                  <c:v>1093</c:v>
                </c:pt>
                <c:pt idx="2495">
                  <c:v>1103</c:v>
                </c:pt>
                <c:pt idx="2496">
                  <c:v>1101</c:v>
                </c:pt>
                <c:pt idx="2497">
                  <c:v>1109</c:v>
                </c:pt>
                <c:pt idx="2498">
                  <c:v>1109</c:v>
                </c:pt>
                <c:pt idx="2499">
                  <c:v>1105</c:v>
                </c:pt>
                <c:pt idx="2500">
                  <c:v>1055</c:v>
                </c:pt>
                <c:pt idx="2501">
                  <c:v>1050</c:v>
                </c:pt>
                <c:pt idx="2502">
                  <c:v>1052</c:v>
                </c:pt>
                <c:pt idx="2503">
                  <c:v>1052</c:v>
                </c:pt>
                <c:pt idx="2504">
                  <c:v>1061</c:v>
                </c:pt>
                <c:pt idx="2505">
                  <c:v>1063</c:v>
                </c:pt>
                <c:pt idx="2506">
                  <c:v>1084</c:v>
                </c:pt>
                <c:pt idx="2507">
                  <c:v>1079</c:v>
                </c:pt>
                <c:pt idx="2508">
                  <c:v>1089</c:v>
                </c:pt>
                <c:pt idx="2509">
                  <c:v>1092</c:v>
                </c:pt>
                <c:pt idx="2510">
                  <c:v>1076</c:v>
                </c:pt>
                <c:pt idx="2511">
                  <c:v>1052</c:v>
                </c:pt>
                <c:pt idx="2512">
                  <c:v>1057</c:v>
                </c:pt>
                <c:pt idx="2513">
                  <c:v>1041</c:v>
                </c:pt>
                <c:pt idx="2514">
                  <c:v>1037</c:v>
                </c:pt>
                <c:pt idx="2515">
                  <c:v>1029</c:v>
                </c:pt>
                <c:pt idx="2516">
                  <c:v>1018</c:v>
                </c:pt>
                <c:pt idx="2517">
                  <c:v>988.00000000000011</c:v>
                </c:pt>
                <c:pt idx="2518">
                  <c:v>980.00000000000011</c:v>
                </c:pt>
                <c:pt idx="2519">
                  <c:v>966</c:v>
                </c:pt>
                <c:pt idx="2520">
                  <c:v>956</c:v>
                </c:pt>
                <c:pt idx="2521">
                  <c:v>944</c:v>
                </c:pt>
                <c:pt idx="2522">
                  <c:v>933</c:v>
                </c:pt>
                <c:pt idx="2523">
                  <c:v>922.00000000000011</c:v>
                </c:pt>
                <c:pt idx="2524">
                  <c:v>899</c:v>
                </c:pt>
                <c:pt idx="2525">
                  <c:v>888.00000000000011</c:v>
                </c:pt>
                <c:pt idx="2526">
                  <c:v>877</c:v>
                </c:pt>
                <c:pt idx="2527">
                  <c:v>873</c:v>
                </c:pt>
                <c:pt idx="2528">
                  <c:v>857</c:v>
                </c:pt>
                <c:pt idx="2529">
                  <c:v>858</c:v>
                </c:pt>
                <c:pt idx="2530">
                  <c:v>864</c:v>
                </c:pt>
                <c:pt idx="2531">
                  <c:v>877.99999999999989</c:v>
                </c:pt>
                <c:pt idx="2532">
                  <c:v>891</c:v>
                </c:pt>
                <c:pt idx="2533">
                  <c:v>894</c:v>
                </c:pt>
                <c:pt idx="2534">
                  <c:v>917</c:v>
                </c:pt>
                <c:pt idx="2535">
                  <c:v>919</c:v>
                </c:pt>
                <c:pt idx="2536">
                  <c:v>925</c:v>
                </c:pt>
                <c:pt idx="2537">
                  <c:v>927</c:v>
                </c:pt>
                <c:pt idx="2538">
                  <c:v>913.00000000000011</c:v>
                </c:pt>
                <c:pt idx="2539">
                  <c:v>914</c:v>
                </c:pt>
                <c:pt idx="2540">
                  <c:v>911.99999999999989</c:v>
                </c:pt>
                <c:pt idx="2541">
                  <c:v>911</c:v>
                </c:pt>
                <c:pt idx="2542">
                  <c:v>907</c:v>
                </c:pt>
                <c:pt idx="2543">
                  <c:v>903.99999999999989</c:v>
                </c:pt>
                <c:pt idx="2544">
                  <c:v>911.99999999999989</c:v>
                </c:pt>
                <c:pt idx="2545">
                  <c:v>918</c:v>
                </c:pt>
                <c:pt idx="2546">
                  <c:v>923</c:v>
                </c:pt>
                <c:pt idx="2547">
                  <c:v>919</c:v>
                </c:pt>
                <c:pt idx="2548">
                  <c:v>909</c:v>
                </c:pt>
                <c:pt idx="2549">
                  <c:v>910</c:v>
                </c:pt>
                <c:pt idx="2550">
                  <c:v>902.99999999999989</c:v>
                </c:pt>
                <c:pt idx="2551">
                  <c:v>898</c:v>
                </c:pt>
                <c:pt idx="2552">
                  <c:v>893</c:v>
                </c:pt>
                <c:pt idx="2553">
                  <c:v>877.99999999999989</c:v>
                </c:pt>
                <c:pt idx="2554">
                  <c:v>857</c:v>
                </c:pt>
                <c:pt idx="2555">
                  <c:v>835</c:v>
                </c:pt>
                <c:pt idx="2556">
                  <c:v>809</c:v>
                </c:pt>
                <c:pt idx="2557">
                  <c:v>809</c:v>
                </c:pt>
                <c:pt idx="2558">
                  <c:v>798</c:v>
                </c:pt>
                <c:pt idx="2559">
                  <c:v>800</c:v>
                </c:pt>
                <c:pt idx="2560">
                  <c:v>793</c:v>
                </c:pt>
                <c:pt idx="2561">
                  <c:v>788</c:v>
                </c:pt>
                <c:pt idx="2562">
                  <c:v>787</c:v>
                </c:pt>
                <c:pt idx="2563">
                  <c:v>789</c:v>
                </c:pt>
                <c:pt idx="2564">
                  <c:v>795</c:v>
                </c:pt>
                <c:pt idx="2565">
                  <c:v>791</c:v>
                </c:pt>
                <c:pt idx="2566">
                  <c:v>793</c:v>
                </c:pt>
                <c:pt idx="2567">
                  <c:v>811</c:v>
                </c:pt>
                <c:pt idx="2568">
                  <c:v>819.99999999999989</c:v>
                </c:pt>
                <c:pt idx="2569">
                  <c:v>815</c:v>
                </c:pt>
                <c:pt idx="2570">
                  <c:v>805.00000000000011</c:v>
                </c:pt>
                <c:pt idx="2571">
                  <c:v>811</c:v>
                </c:pt>
                <c:pt idx="2572">
                  <c:v>800</c:v>
                </c:pt>
                <c:pt idx="2573">
                  <c:v>787</c:v>
                </c:pt>
                <c:pt idx="2574">
                  <c:v>788</c:v>
                </c:pt>
                <c:pt idx="2575">
                  <c:v>793</c:v>
                </c:pt>
                <c:pt idx="2576">
                  <c:v>776</c:v>
                </c:pt>
                <c:pt idx="2577">
                  <c:v>769</c:v>
                </c:pt>
                <c:pt idx="2578">
                  <c:v>769</c:v>
                </c:pt>
                <c:pt idx="2579">
                  <c:v>767</c:v>
                </c:pt>
                <c:pt idx="2580">
                  <c:v>766</c:v>
                </c:pt>
                <c:pt idx="2581">
                  <c:v>758</c:v>
                </c:pt>
                <c:pt idx="2582">
                  <c:v>752</c:v>
                </c:pt>
                <c:pt idx="2583">
                  <c:v>745</c:v>
                </c:pt>
                <c:pt idx="2584">
                  <c:v>735</c:v>
                </c:pt>
                <c:pt idx="2585">
                  <c:v>747</c:v>
                </c:pt>
                <c:pt idx="2586">
                  <c:v>759</c:v>
                </c:pt>
                <c:pt idx="2587">
                  <c:v>756</c:v>
                </c:pt>
                <c:pt idx="2588">
                  <c:v>766</c:v>
                </c:pt>
                <c:pt idx="2589">
                  <c:v>760</c:v>
                </c:pt>
                <c:pt idx="2590">
                  <c:v>760</c:v>
                </c:pt>
                <c:pt idx="2591">
                  <c:v>761</c:v>
                </c:pt>
                <c:pt idx="2592">
                  <c:v>755</c:v>
                </c:pt>
                <c:pt idx="2593">
                  <c:v>756</c:v>
                </c:pt>
                <c:pt idx="2594">
                  <c:v>760</c:v>
                </c:pt>
                <c:pt idx="2595">
                  <c:v>757</c:v>
                </c:pt>
                <c:pt idx="2596">
                  <c:v>752</c:v>
                </c:pt>
                <c:pt idx="2597">
                  <c:v>752</c:v>
                </c:pt>
                <c:pt idx="2598">
                  <c:v>754</c:v>
                </c:pt>
                <c:pt idx="2599">
                  <c:v>752</c:v>
                </c:pt>
                <c:pt idx="2600">
                  <c:v>755</c:v>
                </c:pt>
                <c:pt idx="2601">
                  <c:v>755</c:v>
                </c:pt>
                <c:pt idx="2602">
                  <c:v>751</c:v>
                </c:pt>
                <c:pt idx="2603">
                  <c:v>755</c:v>
                </c:pt>
                <c:pt idx="2604">
                  <c:v>754</c:v>
                </c:pt>
                <c:pt idx="2605">
                  <c:v>752</c:v>
                </c:pt>
                <c:pt idx="2606">
                  <c:v>756</c:v>
                </c:pt>
                <c:pt idx="2607">
                  <c:v>757</c:v>
                </c:pt>
                <c:pt idx="2608">
                  <c:v>757</c:v>
                </c:pt>
                <c:pt idx="2609">
                  <c:v>764</c:v>
                </c:pt>
                <c:pt idx="2610">
                  <c:v>765</c:v>
                </c:pt>
                <c:pt idx="2611">
                  <c:v>758</c:v>
                </c:pt>
                <c:pt idx="2612">
                  <c:v>749</c:v>
                </c:pt>
                <c:pt idx="2613">
                  <c:v>740</c:v>
                </c:pt>
                <c:pt idx="2614">
                  <c:v>724</c:v>
                </c:pt>
                <c:pt idx="2615">
                  <c:v>726</c:v>
                </c:pt>
                <c:pt idx="2616">
                  <c:v>731</c:v>
                </c:pt>
                <c:pt idx="2617">
                  <c:v>726</c:v>
                </c:pt>
                <c:pt idx="2618">
                  <c:v>718</c:v>
                </c:pt>
                <c:pt idx="2619">
                  <c:v>709</c:v>
                </c:pt>
                <c:pt idx="2620">
                  <c:v>697</c:v>
                </c:pt>
                <c:pt idx="2621">
                  <c:v>686</c:v>
                </c:pt>
                <c:pt idx="2622">
                  <c:v>682</c:v>
                </c:pt>
                <c:pt idx="2623">
                  <c:v>691</c:v>
                </c:pt>
                <c:pt idx="2624">
                  <c:v>684</c:v>
                </c:pt>
                <c:pt idx="2625">
                  <c:v>672</c:v>
                </c:pt>
                <c:pt idx="2626">
                  <c:v>665</c:v>
                </c:pt>
                <c:pt idx="2627">
                  <c:v>660</c:v>
                </c:pt>
                <c:pt idx="2628">
                  <c:v>654</c:v>
                </c:pt>
                <c:pt idx="2629">
                  <c:v>#N/A</c:v>
                </c:pt>
                <c:pt idx="2630">
                  <c:v>650</c:v>
                </c:pt>
                <c:pt idx="2631">
                  <c:v>649</c:v>
                </c:pt>
                <c:pt idx="2632">
                  <c:v>650</c:v>
                </c:pt>
                <c:pt idx="2633">
                  <c:v>639</c:v>
                </c:pt>
                <c:pt idx="2634">
                  <c:v>#N/A</c:v>
                </c:pt>
                <c:pt idx="2635">
                  <c:v>634</c:v>
                </c:pt>
                <c:pt idx="2636">
                  <c:v>630</c:v>
                </c:pt>
                <c:pt idx="2637">
                  <c:v>617</c:v>
                </c:pt>
                <c:pt idx="2638">
                  <c:v>603</c:v>
                </c:pt>
                <c:pt idx="2639">
                  <c:v>602</c:v>
                </c:pt>
                <c:pt idx="2640">
                  <c:v>599</c:v>
                </c:pt>
                <c:pt idx="2641">
                  <c:v>607</c:v>
                </c:pt>
                <c:pt idx="2642">
                  <c:v>603</c:v>
                </c:pt>
                <c:pt idx="2643">
                  <c:v>604</c:v>
                </c:pt>
                <c:pt idx="2644">
                  <c:v>610</c:v>
                </c:pt>
                <c:pt idx="2645">
                  <c:v>610</c:v>
                </c:pt>
                <c:pt idx="2646">
                  <c:v>611</c:v>
                </c:pt>
                <c:pt idx="2647">
                  <c:v>616</c:v>
                </c:pt>
                <c:pt idx="2648">
                  <c:v>624</c:v>
                </c:pt>
                <c:pt idx="2649">
                  <c:v>636</c:v>
                </c:pt>
                <c:pt idx="2650">
                  <c:v>642</c:v>
                </c:pt>
                <c:pt idx="2651">
                  <c:v>644</c:v>
                </c:pt>
                <c:pt idx="2652">
                  <c:v>641</c:v>
                </c:pt>
                <c:pt idx="2653">
                  <c:v>641</c:v>
                </c:pt>
                <c:pt idx="2654">
                  <c:v>646</c:v>
                </c:pt>
                <c:pt idx="2655">
                  <c:v>654</c:v>
                </c:pt>
                <c:pt idx="2656">
                  <c:v>654</c:v>
                </c:pt>
                <c:pt idx="2657">
                  <c:v>654</c:v>
                </c:pt>
                <c:pt idx="2658">
                  <c:v>646</c:v>
                </c:pt>
                <c:pt idx="2659">
                  <c:v>659</c:v>
                </c:pt>
                <c:pt idx="2660">
                  <c:v>681</c:v>
                </c:pt>
                <c:pt idx="2661">
                  <c:v>685</c:v>
                </c:pt>
                <c:pt idx="2662">
                  <c:v>688</c:v>
                </c:pt>
                <c:pt idx="2663">
                  <c:v>693</c:v>
                </c:pt>
                <c:pt idx="2664">
                  <c:v>698</c:v>
                </c:pt>
                <c:pt idx="2665">
                  <c:v>703</c:v>
                </c:pt>
                <c:pt idx="2666">
                  <c:v>701</c:v>
                </c:pt>
                <c:pt idx="2667">
                  <c:v>702</c:v>
                </c:pt>
                <c:pt idx="2668">
                  <c:v>680</c:v>
                </c:pt>
                <c:pt idx="2669">
                  <c:v>665</c:v>
                </c:pt>
                <c:pt idx="2670">
                  <c:v>656</c:v>
                </c:pt>
                <c:pt idx="2671">
                  <c:v>650</c:v>
                </c:pt>
                <c:pt idx="2672">
                  <c:v>660</c:v>
                </c:pt>
                <c:pt idx="2673">
                  <c:v>658</c:v>
                </c:pt>
                <c:pt idx="2674">
                  <c:v>665</c:v>
                </c:pt>
                <c:pt idx="2675">
                  <c:v>666</c:v>
                </c:pt>
                <c:pt idx="2676">
                  <c:v>671</c:v>
                </c:pt>
                <c:pt idx="2677">
                  <c:v>666</c:v>
                </c:pt>
                <c:pt idx="2678">
                  <c:v>658</c:v>
                </c:pt>
                <c:pt idx="2679">
                  <c:v>654</c:v>
                </c:pt>
                <c:pt idx="2680">
                  <c:v>649</c:v>
                </c:pt>
                <c:pt idx="2681">
                  <c:v>637</c:v>
                </c:pt>
                <c:pt idx="2682">
                  <c:v>627</c:v>
                </c:pt>
                <c:pt idx="2683">
                  <c:v>623</c:v>
                </c:pt>
                <c:pt idx="2684">
                  <c:v>616</c:v>
                </c:pt>
                <c:pt idx="2685">
                  <c:v>615</c:v>
                </c:pt>
                <c:pt idx="2686">
                  <c:v>611</c:v>
                </c:pt>
                <c:pt idx="2687">
                  <c:v>612</c:v>
                </c:pt>
                <c:pt idx="2688">
                  <c:v>616</c:v>
                </c:pt>
                <c:pt idx="2689">
                  <c:v>611</c:v>
                </c:pt>
                <c:pt idx="2690">
                  <c:v>602</c:v>
                </c:pt>
                <c:pt idx="2691">
                  <c:v>598</c:v>
                </c:pt>
                <c:pt idx="2692">
                  <c:v>602</c:v>
                </c:pt>
                <c:pt idx="2693">
                  <c:v>600</c:v>
                </c:pt>
                <c:pt idx="2694">
                  <c:v>585</c:v>
                </c:pt>
                <c:pt idx="2695">
                  <c:v>578</c:v>
                </c:pt>
                <c:pt idx="2696">
                  <c:v>580</c:v>
                </c:pt>
                <c:pt idx="2697">
                  <c:v>579</c:v>
                </c:pt>
                <c:pt idx="2698">
                  <c:v>577</c:v>
                </c:pt>
                <c:pt idx="2699">
                  <c:v>584</c:v>
                </c:pt>
                <c:pt idx="2700">
                  <c:v>582</c:v>
                </c:pt>
                <c:pt idx="2701">
                  <c:v>#N/A</c:v>
                </c:pt>
                <c:pt idx="2702">
                  <c:v>565</c:v>
                </c:pt>
                <c:pt idx="2703">
                  <c:v>565</c:v>
                </c:pt>
                <c:pt idx="2704">
                  <c:v>572</c:v>
                </c:pt>
                <c:pt idx="2705">
                  <c:v>570</c:v>
                </c:pt>
                <c:pt idx="2706">
                  <c:v>568</c:v>
                </c:pt>
                <c:pt idx="2707">
                  <c:v>568</c:v>
                </c:pt>
                <c:pt idx="2708">
                  <c:v>566</c:v>
                </c:pt>
                <c:pt idx="2709">
                  <c:v>557</c:v>
                </c:pt>
                <c:pt idx="2710">
                  <c:v>552</c:v>
                </c:pt>
                <c:pt idx="2711">
                  <c:v>557</c:v>
                </c:pt>
                <c:pt idx="2712">
                  <c:v>559</c:v>
                </c:pt>
                <c:pt idx="2713">
                  <c:v>554</c:v>
                </c:pt>
                <c:pt idx="2714">
                  <c:v>555</c:v>
                </c:pt>
                <c:pt idx="2715">
                  <c:v>550</c:v>
                </c:pt>
                <c:pt idx="2716">
                  <c:v>544</c:v>
                </c:pt>
                <c:pt idx="2717">
                  <c:v>542</c:v>
                </c:pt>
                <c:pt idx="2718">
                  <c:v>555</c:v>
                </c:pt>
                <c:pt idx="2719">
                  <c:v>551</c:v>
                </c:pt>
                <c:pt idx="2720">
                  <c:v>554</c:v>
                </c:pt>
                <c:pt idx="2721">
                  <c:v>561</c:v>
                </c:pt>
                <c:pt idx="2722">
                  <c:v>557</c:v>
                </c:pt>
                <c:pt idx="2723">
                  <c:v>568</c:v>
                </c:pt>
                <c:pt idx="2724">
                  <c:v>591</c:v>
                </c:pt>
                <c:pt idx="2725">
                  <c:v>626</c:v>
                </c:pt>
                <c:pt idx="2726">
                  <c:v>647</c:v>
                </c:pt>
                <c:pt idx="2727">
                  <c:v>625</c:v>
                </c:pt>
                <c:pt idx="2728">
                  <c:v>634</c:v>
                </c:pt>
                <c:pt idx="2729">
                  <c:v>618</c:v>
                </c:pt>
                <c:pt idx="2730">
                  <c:v>614</c:v>
                </c:pt>
                <c:pt idx="2731">
                  <c:v>633</c:v>
                </c:pt>
                <c:pt idx="2732">
                  <c:v>636</c:v>
                </c:pt>
                <c:pt idx="2733">
                  <c:v>646</c:v>
                </c:pt>
                <c:pt idx="2734">
                  <c:v>659</c:v>
                </c:pt>
                <c:pt idx="2735">
                  <c:v>692</c:v>
                </c:pt>
                <c:pt idx="2736">
                  <c:v>702</c:v>
                </c:pt>
                <c:pt idx="2737">
                  <c:v>697</c:v>
                </c:pt>
                <c:pt idx="2738">
                  <c:v>724</c:v>
                </c:pt>
                <c:pt idx="2739">
                  <c:v>707</c:v>
                </c:pt>
                <c:pt idx="2740">
                  <c:v>688</c:v>
                </c:pt>
                <c:pt idx="2741">
                  <c:v>690</c:v>
                </c:pt>
                <c:pt idx="2742">
                  <c:v>698</c:v>
                </c:pt>
                <c:pt idx="2743">
                  <c:v>704</c:v>
                </c:pt>
                <c:pt idx="2744">
                  <c:v>704</c:v>
                </c:pt>
                <c:pt idx="2745">
                  <c:v>693</c:v>
                </c:pt>
                <c:pt idx="2746">
                  <c:v>714</c:v>
                </c:pt>
                <c:pt idx="2747">
                  <c:v>718</c:v>
                </c:pt>
                <c:pt idx="2748">
                  <c:v>727</c:v>
                </c:pt>
                <c:pt idx="2749">
                  <c:v>726</c:v>
                </c:pt>
                <c:pt idx="2750">
                  <c:v>719</c:v>
                </c:pt>
                <c:pt idx="2751">
                  <c:v>727</c:v>
                </c:pt>
                <c:pt idx="2752">
                  <c:v>716</c:v>
                </c:pt>
                <c:pt idx="2753">
                  <c:v>703</c:v>
                </c:pt>
                <c:pt idx="2754">
                  <c:v>697</c:v>
                </c:pt>
                <c:pt idx="2755">
                  <c:v>691</c:v>
                </c:pt>
                <c:pt idx="2756">
                  <c:v>682</c:v>
                </c:pt>
                <c:pt idx="2757">
                  <c:v>668</c:v>
                </c:pt>
                <c:pt idx="2758">
                  <c:v>675</c:v>
                </c:pt>
                <c:pt idx="2759">
                  <c:v>682</c:v>
                </c:pt>
                <c:pt idx="2760">
                  <c:v>689</c:v>
                </c:pt>
                <c:pt idx="2761">
                  <c:v>690</c:v>
                </c:pt>
                <c:pt idx="2762">
                  <c:v>693</c:v>
                </c:pt>
                <c:pt idx="2763">
                  <c:v>706</c:v>
                </c:pt>
                <c:pt idx="2764">
                  <c:v>713</c:v>
                </c:pt>
                <c:pt idx="2765">
                  <c:v>717</c:v>
                </c:pt>
                <c:pt idx="2766">
                  <c:v>713</c:v>
                </c:pt>
                <c:pt idx="2767">
                  <c:v>713</c:v>
                </c:pt>
                <c:pt idx="2768">
                  <c:v>714</c:v>
                </c:pt>
                <c:pt idx="2769">
                  <c:v>710</c:v>
                </c:pt>
                <c:pt idx="2770">
                  <c:v>698</c:v>
                </c:pt>
                <c:pt idx="2771">
                  <c:v>688</c:v>
                </c:pt>
                <c:pt idx="2772">
                  <c:v>685</c:v>
                </c:pt>
                <c:pt idx="2773">
                  <c:v>670</c:v>
                </c:pt>
                <c:pt idx="2774">
                  <c:v>668</c:v>
                </c:pt>
                <c:pt idx="2775">
                  <c:v>673</c:v>
                </c:pt>
                <c:pt idx="2776">
                  <c:v>677</c:v>
                </c:pt>
                <c:pt idx="2777">
                  <c:v>677</c:v>
                </c:pt>
                <c:pt idx="2778">
                  <c:v>679</c:v>
                </c:pt>
                <c:pt idx="2779">
                  <c:v>675</c:v>
                </c:pt>
                <c:pt idx="2780">
                  <c:v>667</c:v>
                </c:pt>
                <c:pt idx="2781">
                  <c:v>659</c:v>
                </c:pt>
                <c:pt idx="2782">
                  <c:v>654</c:v>
                </c:pt>
                <c:pt idx="2783">
                  <c:v>643</c:v>
                </c:pt>
                <c:pt idx="2784">
                  <c:v>647</c:v>
                </c:pt>
                <c:pt idx="2785">
                  <c:v>648</c:v>
                </c:pt>
                <c:pt idx="2786">
                  <c:v>657</c:v>
                </c:pt>
                <c:pt idx="2787">
                  <c:v>659</c:v>
                </c:pt>
                <c:pt idx="2788">
                  <c:v>654</c:v>
                </c:pt>
                <c:pt idx="2789">
                  <c:v>655</c:v>
                </c:pt>
                <c:pt idx="2790">
                  <c:v>649</c:v>
                </c:pt>
                <c:pt idx="2791">
                  <c:v>651</c:v>
                </c:pt>
                <c:pt idx="2792">
                  <c:v>657</c:v>
                </c:pt>
                <c:pt idx="2793">
                  <c:v>654</c:v>
                </c:pt>
                <c:pt idx="2794">
                  <c:v>660</c:v>
                </c:pt>
                <c:pt idx="2795">
                  <c:v>678</c:v>
                </c:pt>
                <c:pt idx="2796">
                  <c:v>683</c:v>
                </c:pt>
                <c:pt idx="2797">
                  <c:v>687</c:v>
                </c:pt>
                <c:pt idx="2798">
                  <c:v>691</c:v>
                </c:pt>
                <c:pt idx="2799">
                  <c:v>682</c:v>
                </c:pt>
                <c:pt idx="2800">
                  <c:v>678</c:v>
                </c:pt>
                <c:pt idx="2801">
                  <c:v>682</c:v>
                </c:pt>
                <c:pt idx="2802">
                  <c:v>680</c:v>
                </c:pt>
                <c:pt idx="2803">
                  <c:v>682</c:v>
                </c:pt>
                <c:pt idx="2804">
                  <c:v>693</c:v>
                </c:pt>
                <c:pt idx="2805">
                  <c:v>692</c:v>
                </c:pt>
                <c:pt idx="2806">
                  <c:v>693</c:v>
                </c:pt>
                <c:pt idx="2807">
                  <c:v>681</c:v>
                </c:pt>
                <c:pt idx="2808">
                  <c:v>689</c:v>
                </c:pt>
                <c:pt idx="2809">
                  <c:v>692</c:v>
                </c:pt>
                <c:pt idx="2810">
                  <c:v>680</c:v>
                </c:pt>
                <c:pt idx="2811">
                  <c:v>672</c:v>
                </c:pt>
                <c:pt idx="2812">
                  <c:v>662</c:v>
                </c:pt>
                <c:pt idx="2813">
                  <c:v>662</c:v>
                </c:pt>
                <c:pt idx="2814">
                  <c:v>668</c:v>
                </c:pt>
                <c:pt idx="2815">
                  <c:v>659</c:v>
                </c:pt>
                <c:pt idx="2816">
                  <c:v>647</c:v>
                </c:pt>
                <c:pt idx="2817">
                  <c:v>637</c:v>
                </c:pt>
                <c:pt idx="2818">
                  <c:v>636</c:v>
                </c:pt>
                <c:pt idx="2819">
                  <c:v>636</c:v>
                </c:pt>
                <c:pt idx="2820">
                  <c:v>631</c:v>
                </c:pt>
                <c:pt idx="2821">
                  <c:v>625</c:v>
                </c:pt>
                <c:pt idx="2822">
                  <c:v>624</c:v>
                </c:pt>
                <c:pt idx="2823">
                  <c:v>625</c:v>
                </c:pt>
                <c:pt idx="2824">
                  <c:v>632</c:v>
                </c:pt>
                <c:pt idx="2825">
                  <c:v>635</c:v>
                </c:pt>
                <c:pt idx="2826">
                  <c:v>637</c:v>
                </c:pt>
                <c:pt idx="2827">
                  <c:v>632</c:v>
                </c:pt>
                <c:pt idx="2828">
                  <c:v>636</c:v>
                </c:pt>
                <c:pt idx="2829">
                  <c:v>636</c:v>
                </c:pt>
                <c:pt idx="2830">
                  <c:v>629</c:v>
                </c:pt>
                <c:pt idx="2831">
                  <c:v>626</c:v>
                </c:pt>
                <c:pt idx="2832">
                  <c:v>622</c:v>
                </c:pt>
                <c:pt idx="2833">
                  <c:v>623</c:v>
                </c:pt>
                <c:pt idx="2834">
                  <c:v>618</c:v>
                </c:pt>
                <c:pt idx="2835">
                  <c:v>615</c:v>
                </c:pt>
                <c:pt idx="2836">
                  <c:v>613</c:v>
                </c:pt>
                <c:pt idx="2837">
                  <c:v>612</c:v>
                </c:pt>
                <c:pt idx="2838">
                  <c:v>611</c:v>
                </c:pt>
                <c:pt idx="2839">
                  <c:v>608</c:v>
                </c:pt>
                <c:pt idx="2840">
                  <c:v>602</c:v>
                </c:pt>
                <c:pt idx="2841">
                  <c:v>597</c:v>
                </c:pt>
                <c:pt idx="2842">
                  <c:v>595</c:v>
                </c:pt>
                <c:pt idx="2843">
                  <c:v>602</c:v>
                </c:pt>
                <c:pt idx="2844">
                  <c:v>604</c:v>
                </c:pt>
                <c:pt idx="2845">
                  <c:v>606</c:v>
                </c:pt>
                <c:pt idx="2846">
                  <c:v>600</c:v>
                </c:pt>
                <c:pt idx="2847">
                  <c:v>596</c:v>
                </c:pt>
                <c:pt idx="2848">
                  <c:v>590</c:v>
                </c:pt>
                <c:pt idx="2849">
                  <c:v>579</c:v>
                </c:pt>
                <c:pt idx="2850">
                  <c:v>573</c:v>
                </c:pt>
                <c:pt idx="2851">
                  <c:v>577</c:v>
                </c:pt>
                <c:pt idx="2852">
                  <c:v>582</c:v>
                </c:pt>
                <c:pt idx="2853">
                  <c:v>593</c:v>
                </c:pt>
                <c:pt idx="2854">
                  <c:v>596</c:v>
                </c:pt>
                <c:pt idx="2855">
                  <c:v>594</c:v>
                </c:pt>
                <c:pt idx="2856">
                  <c:v>592</c:v>
                </c:pt>
                <c:pt idx="2857">
                  <c:v>589</c:v>
                </c:pt>
                <c:pt idx="2858">
                  <c:v>579</c:v>
                </c:pt>
                <c:pt idx="2859">
                  <c:v>576</c:v>
                </c:pt>
                <c:pt idx="2860">
                  <c:v>564</c:v>
                </c:pt>
                <c:pt idx="2861">
                  <c:v>575</c:v>
                </c:pt>
                <c:pt idx="2862">
                  <c:v>575</c:v>
                </c:pt>
                <c:pt idx="2863">
                  <c:v>575</c:v>
                </c:pt>
                <c:pt idx="2864">
                  <c:v>567</c:v>
                </c:pt>
                <c:pt idx="2865">
                  <c:v>589</c:v>
                </c:pt>
                <c:pt idx="2866">
                  <c:v>589</c:v>
                </c:pt>
                <c:pt idx="2867">
                  <c:v>580</c:v>
                </c:pt>
                <c:pt idx="2868">
                  <c:v>581</c:v>
                </c:pt>
                <c:pt idx="2869">
                  <c:v>590</c:v>
                </c:pt>
                <c:pt idx="2870">
                  <c:v>604</c:v>
                </c:pt>
                <c:pt idx="2871">
                  <c:v>593</c:v>
                </c:pt>
                <c:pt idx="2872">
                  <c:v>593</c:v>
                </c:pt>
                <c:pt idx="2873">
                  <c:v>594</c:v>
                </c:pt>
                <c:pt idx="2874">
                  <c:v>603</c:v>
                </c:pt>
                <c:pt idx="2875">
                  <c:v>622</c:v>
                </c:pt>
                <c:pt idx="2876">
                  <c:v>602</c:v>
                </c:pt>
                <c:pt idx="2877">
                  <c:v>593</c:v>
                </c:pt>
                <c:pt idx="2878">
                  <c:v>592</c:v>
                </c:pt>
                <c:pt idx="2879">
                  <c:v>595</c:v>
                </c:pt>
                <c:pt idx="2880">
                  <c:v>569</c:v>
                </c:pt>
                <c:pt idx="2881">
                  <c:v>562</c:v>
                </c:pt>
                <c:pt idx="2882">
                  <c:v>560</c:v>
                </c:pt>
                <c:pt idx="2883">
                  <c:v>554</c:v>
                </c:pt>
                <c:pt idx="2884">
                  <c:v>558</c:v>
                </c:pt>
                <c:pt idx="2885">
                  <c:v>542</c:v>
                </c:pt>
                <c:pt idx="2886">
                  <c:v>540</c:v>
                </c:pt>
                <c:pt idx="2887">
                  <c:v>545</c:v>
                </c:pt>
                <c:pt idx="2888">
                  <c:v>554</c:v>
                </c:pt>
                <c:pt idx="2889">
                  <c:v>552</c:v>
                </c:pt>
                <c:pt idx="2890">
                  <c:v>550</c:v>
                </c:pt>
                <c:pt idx="2891">
                  <c:v>545</c:v>
                </c:pt>
                <c:pt idx="2892">
                  <c:v>537</c:v>
                </c:pt>
                <c:pt idx="2893">
                  <c:v>537</c:v>
                </c:pt>
                <c:pt idx="2894">
                  <c:v>540</c:v>
                </c:pt>
                <c:pt idx="2895">
                  <c:v>528</c:v>
                </c:pt>
                <c:pt idx="2896">
                  <c:v>540</c:v>
                </c:pt>
                <c:pt idx="2897">
                  <c:v>532</c:v>
                </c:pt>
                <c:pt idx="2898">
                  <c:v>541</c:v>
                </c:pt>
                <c:pt idx="2899">
                  <c:v>532</c:v>
                </c:pt>
                <c:pt idx="2900">
                  <c:v>527</c:v>
                </c:pt>
                <c:pt idx="2901">
                  <c:v>511.00000000000006</c:v>
                </c:pt>
                <c:pt idx="2902">
                  <c:v>513</c:v>
                </c:pt>
                <c:pt idx="2903">
                  <c:v>523</c:v>
                </c:pt>
                <c:pt idx="2904">
                  <c:v>528</c:v>
                </c:pt>
                <c:pt idx="2905">
                  <c:v>522</c:v>
                </c:pt>
                <c:pt idx="2906">
                  <c:v>517</c:v>
                </c:pt>
                <c:pt idx="2907">
                  <c:v>518</c:v>
                </c:pt>
                <c:pt idx="2908">
                  <c:v>512</c:v>
                </c:pt>
                <c:pt idx="2909">
                  <c:v>512</c:v>
                </c:pt>
                <c:pt idx="2910">
                  <c:v>509.99999999999994</c:v>
                </c:pt>
                <c:pt idx="2911">
                  <c:v>511.00000000000006</c:v>
                </c:pt>
                <c:pt idx="2912">
                  <c:v>503</c:v>
                </c:pt>
                <c:pt idx="2913">
                  <c:v>505</c:v>
                </c:pt>
                <c:pt idx="2914">
                  <c:v>503</c:v>
                </c:pt>
                <c:pt idx="2915">
                  <c:v>505.99999999999994</c:v>
                </c:pt>
                <c:pt idx="2916">
                  <c:v>498.00000000000006</c:v>
                </c:pt>
                <c:pt idx="2917">
                  <c:v>499</c:v>
                </c:pt>
                <c:pt idx="2918">
                  <c:v>503</c:v>
                </c:pt>
                <c:pt idx="2919">
                  <c:v>508</c:v>
                </c:pt>
                <c:pt idx="2920">
                  <c:v>499</c:v>
                </c:pt>
                <c:pt idx="2921">
                  <c:v>488.99999999999994</c:v>
                </c:pt>
                <c:pt idx="2922">
                  <c:v>483</c:v>
                </c:pt>
                <c:pt idx="2923">
                  <c:v>468</c:v>
                </c:pt>
                <c:pt idx="2924">
                  <c:v>463.99999999999994</c:v>
                </c:pt>
                <c:pt idx="2925">
                  <c:v>453</c:v>
                </c:pt>
                <c:pt idx="2926">
                  <c:v>459.99999999999994</c:v>
                </c:pt>
                <c:pt idx="2927">
                  <c:v>455</c:v>
                </c:pt>
                <c:pt idx="2928">
                  <c:v>459</c:v>
                </c:pt>
                <c:pt idx="2929">
                  <c:v>458</c:v>
                </c:pt>
                <c:pt idx="2930">
                  <c:v>457</c:v>
                </c:pt>
                <c:pt idx="2931">
                  <c:v>454</c:v>
                </c:pt>
                <c:pt idx="2932">
                  <c:v>455.99999999999994</c:v>
                </c:pt>
                <c:pt idx="2933">
                  <c:v>453</c:v>
                </c:pt>
                <c:pt idx="2934">
                  <c:v>451.99999999999994</c:v>
                </c:pt>
                <c:pt idx="2935">
                  <c:v>466</c:v>
                </c:pt>
                <c:pt idx="2936">
                  <c:v>466</c:v>
                </c:pt>
                <c:pt idx="2937">
                  <c:v>473.00000000000006</c:v>
                </c:pt>
                <c:pt idx="2938">
                  <c:v>472</c:v>
                </c:pt>
                <c:pt idx="2939">
                  <c:v>478</c:v>
                </c:pt>
                <c:pt idx="2940">
                  <c:v>476</c:v>
                </c:pt>
                <c:pt idx="2941">
                  <c:v>472</c:v>
                </c:pt>
                <c:pt idx="2942">
                  <c:v>459.99999999999994</c:v>
                </c:pt>
                <c:pt idx="2943">
                  <c:v>469.00000000000006</c:v>
                </c:pt>
                <c:pt idx="2944">
                  <c:v>469.00000000000006</c:v>
                </c:pt>
                <c:pt idx="2945">
                  <c:v>463.99999999999994</c:v>
                </c:pt>
                <c:pt idx="2946">
                  <c:v>471</c:v>
                </c:pt>
                <c:pt idx="2947">
                  <c:v>484.99999999999994</c:v>
                </c:pt>
                <c:pt idx="2948">
                  <c:v>488</c:v>
                </c:pt>
                <c:pt idx="2949">
                  <c:v>493</c:v>
                </c:pt>
                <c:pt idx="2950">
                  <c:v>509</c:v>
                </c:pt>
                <c:pt idx="2951">
                  <c:v>516</c:v>
                </c:pt>
                <c:pt idx="2952">
                  <c:v>509.99999999999994</c:v>
                </c:pt>
                <c:pt idx="2953">
                  <c:v>501.99999999999994</c:v>
                </c:pt>
                <c:pt idx="2954">
                  <c:v>493</c:v>
                </c:pt>
                <c:pt idx="2955">
                  <c:v>491</c:v>
                </c:pt>
                <c:pt idx="2956">
                  <c:v>491</c:v>
                </c:pt>
                <c:pt idx="2957">
                  <c:v>484</c:v>
                </c:pt>
                <c:pt idx="2958">
                  <c:v>479</c:v>
                </c:pt>
                <c:pt idx="2959">
                  <c:v>476</c:v>
                </c:pt>
                <c:pt idx="2960">
                  <c:v>473.00000000000006</c:v>
                </c:pt>
                <c:pt idx="2961">
                  <c:v>476</c:v>
                </c:pt>
                <c:pt idx="2962">
                  <c:v>476.99999999999994</c:v>
                </c:pt>
                <c:pt idx="2963">
                  <c:v>472</c:v>
                </c:pt>
                <c:pt idx="2964">
                  <c:v>472</c:v>
                </c:pt>
                <c:pt idx="2965">
                  <c:v>465.00000000000006</c:v>
                </c:pt>
                <c:pt idx="2966">
                  <c:v>457</c:v>
                </c:pt>
                <c:pt idx="2967">
                  <c:v>455.99999999999994</c:v>
                </c:pt>
                <c:pt idx="2968">
                  <c:v>453</c:v>
                </c:pt>
                <c:pt idx="2969">
                  <c:v>453</c:v>
                </c:pt>
                <c:pt idx="2970">
                  <c:v>463</c:v>
                </c:pt>
                <c:pt idx="2971">
                  <c:v>465.00000000000006</c:v>
                </c:pt>
                <c:pt idx="2972">
                  <c:v>459.99999999999994</c:v>
                </c:pt>
                <c:pt idx="2973">
                  <c:v>468</c:v>
                </c:pt>
                <c:pt idx="2974">
                  <c:v>474</c:v>
                </c:pt>
                <c:pt idx="2975">
                  <c:v>475</c:v>
                </c:pt>
                <c:pt idx="2976">
                  <c:v>466</c:v>
                </c:pt>
                <c:pt idx="2977">
                  <c:v>465.00000000000006</c:v>
                </c:pt>
                <c:pt idx="2978">
                  <c:v>#N/A</c:v>
                </c:pt>
                <c:pt idx="2979">
                  <c:v>469.00000000000006</c:v>
                </c:pt>
                <c:pt idx="2980">
                  <c:v>471</c:v>
                </c:pt>
                <c:pt idx="2981">
                  <c:v>467</c:v>
                </c:pt>
                <c:pt idx="2982">
                  <c:v>473.00000000000006</c:v>
                </c:pt>
                <c:pt idx="2983">
                  <c:v>471</c:v>
                </c:pt>
                <c:pt idx="2984">
                  <c:v>476</c:v>
                </c:pt>
                <c:pt idx="2985">
                  <c:v>474</c:v>
                </c:pt>
                <c:pt idx="2986">
                  <c:v>476</c:v>
                </c:pt>
                <c:pt idx="2987">
                  <c:v>476</c:v>
                </c:pt>
                <c:pt idx="2988">
                  <c:v>480</c:v>
                </c:pt>
                <c:pt idx="2989">
                  <c:v>480.99999999999994</c:v>
                </c:pt>
                <c:pt idx="2990">
                  <c:v>482</c:v>
                </c:pt>
                <c:pt idx="2991">
                  <c:v>476</c:v>
                </c:pt>
                <c:pt idx="2992">
                  <c:v>479</c:v>
                </c:pt>
                <c:pt idx="2993">
                  <c:v>476.99999999999994</c:v>
                </c:pt>
                <c:pt idx="2994">
                  <c:v>480</c:v>
                </c:pt>
                <c:pt idx="2995">
                  <c:v>479</c:v>
                </c:pt>
                <c:pt idx="2996">
                  <c:v>482</c:v>
                </c:pt>
                <c:pt idx="2997">
                  <c:v>479</c:v>
                </c:pt>
                <c:pt idx="2998">
                  <c:v>480</c:v>
                </c:pt>
                <c:pt idx="2999">
                  <c:v>482</c:v>
                </c:pt>
                <c:pt idx="3000">
                  <c:v>487</c:v>
                </c:pt>
                <c:pt idx="3001">
                  <c:v>488.99999999999994</c:v>
                </c:pt>
                <c:pt idx="3002">
                  <c:v>492</c:v>
                </c:pt>
                <c:pt idx="3003">
                  <c:v>501</c:v>
                </c:pt>
                <c:pt idx="3004">
                  <c:v>501</c:v>
                </c:pt>
                <c:pt idx="3005">
                  <c:v>501</c:v>
                </c:pt>
                <c:pt idx="3006">
                  <c:v>509</c:v>
                </c:pt>
                <c:pt idx="3007">
                  <c:v>515</c:v>
                </c:pt>
                <c:pt idx="3008">
                  <c:v>515</c:v>
                </c:pt>
                <c:pt idx="3009">
                  <c:v>524</c:v>
                </c:pt>
                <c:pt idx="3010">
                  <c:v>525</c:v>
                </c:pt>
                <c:pt idx="3011">
                  <c:v>528</c:v>
                </c:pt>
                <c:pt idx="3012">
                  <c:v>538</c:v>
                </c:pt>
                <c:pt idx="3013">
                  <c:v>538</c:v>
                </c:pt>
                <c:pt idx="3014">
                  <c:v>543</c:v>
                </c:pt>
                <c:pt idx="3015">
                  <c:v>547</c:v>
                </c:pt>
                <c:pt idx="3016">
                  <c:v>537</c:v>
                </c:pt>
                <c:pt idx="3017">
                  <c:v>552</c:v>
                </c:pt>
                <c:pt idx="3018">
                  <c:v>565</c:v>
                </c:pt>
                <c:pt idx="3019">
                  <c:v>564</c:v>
                </c:pt>
                <c:pt idx="3020">
                  <c:v>567</c:v>
                </c:pt>
                <c:pt idx="3021">
                  <c:v>565</c:v>
                </c:pt>
                <c:pt idx="3022">
                  <c:v>562</c:v>
                </c:pt>
                <c:pt idx="3023">
                  <c:v>575</c:v>
                </c:pt>
                <c:pt idx="3024">
                  <c:v>580</c:v>
                </c:pt>
                <c:pt idx="3025">
                  <c:v>578</c:v>
                </c:pt>
                <c:pt idx="3026">
                  <c:v>565</c:v>
                </c:pt>
                <c:pt idx="3027">
                  <c:v>553</c:v>
                </c:pt>
                <c:pt idx="3028">
                  <c:v>542</c:v>
                </c:pt>
                <c:pt idx="3029">
                  <c:v>534</c:v>
                </c:pt>
                <c:pt idx="3030">
                  <c:v>534</c:v>
                </c:pt>
                <c:pt idx="3031">
                  <c:v>537</c:v>
                </c:pt>
                <c:pt idx="3032">
                  <c:v>541</c:v>
                </c:pt>
                <c:pt idx="3033">
                  <c:v>527</c:v>
                </c:pt>
                <c:pt idx="3034">
                  <c:v>539</c:v>
                </c:pt>
                <c:pt idx="3035">
                  <c:v>556</c:v>
                </c:pt>
                <c:pt idx="3036">
                  <c:v>560</c:v>
                </c:pt>
                <c:pt idx="3037">
                  <c:v>557</c:v>
                </c:pt>
                <c:pt idx="3038">
                  <c:v>549</c:v>
                </c:pt>
                <c:pt idx="3039">
                  <c:v>551</c:v>
                </c:pt>
                <c:pt idx="3040">
                  <c:v>554</c:v>
                </c:pt>
                <c:pt idx="3041">
                  <c:v>554</c:v>
                </c:pt>
                <c:pt idx="3042">
                  <c:v>546</c:v>
                </c:pt>
                <c:pt idx="3043">
                  <c:v>536</c:v>
                </c:pt>
                <c:pt idx="3044">
                  <c:v>535</c:v>
                </c:pt>
                <c:pt idx="3045">
                  <c:v>533</c:v>
                </c:pt>
                <c:pt idx="3046">
                  <c:v>535</c:v>
                </c:pt>
                <c:pt idx="3047">
                  <c:v>532</c:v>
                </c:pt>
                <c:pt idx="3048">
                  <c:v>537</c:v>
                </c:pt>
                <c:pt idx="3049">
                  <c:v>551</c:v>
                </c:pt>
                <c:pt idx="3050">
                  <c:v>558</c:v>
                </c:pt>
                <c:pt idx="3051">
                  <c:v>563</c:v>
                </c:pt>
                <c:pt idx="3052">
                  <c:v>580</c:v>
                </c:pt>
                <c:pt idx="3053">
                  <c:v>587</c:v>
                </c:pt>
                <c:pt idx="3054">
                  <c:v>616</c:v>
                </c:pt>
                <c:pt idx="3055">
                  <c:v>624</c:v>
                </c:pt>
                <c:pt idx="3056">
                  <c:v>684</c:v>
                </c:pt>
                <c:pt idx="3057">
                  <c:v>719</c:v>
                </c:pt>
                <c:pt idx="3058">
                  <c:v>730</c:v>
                </c:pt>
                <c:pt idx="3059">
                  <c:v>739</c:v>
                </c:pt>
                <c:pt idx="3060">
                  <c:v>730</c:v>
                </c:pt>
                <c:pt idx="3061">
                  <c:v>710</c:v>
                </c:pt>
                <c:pt idx="3062">
                  <c:v>711</c:v>
                </c:pt>
                <c:pt idx="3063">
                  <c:v>708</c:v>
                </c:pt>
                <c:pt idx="3064">
                  <c:v>723</c:v>
                </c:pt>
                <c:pt idx="3065">
                  <c:v>730</c:v>
                </c:pt>
                <c:pt idx="3066">
                  <c:v>732</c:v>
                </c:pt>
                <c:pt idx="3067">
                  <c:v>746</c:v>
                </c:pt>
                <c:pt idx="3068">
                  <c:v>745</c:v>
                </c:pt>
                <c:pt idx="3069">
                  <c:v>743</c:v>
                </c:pt>
                <c:pt idx="3070">
                  <c:v>750</c:v>
                </c:pt>
                <c:pt idx="3071">
                  <c:v>739</c:v>
                </c:pt>
                <c:pt idx="3072">
                  <c:v>739</c:v>
                </c:pt>
                <c:pt idx="3073">
                  <c:v>730</c:v>
                </c:pt>
                <c:pt idx="3074">
                  <c:v>726</c:v>
                </c:pt>
                <c:pt idx="3075">
                  <c:v>733</c:v>
                </c:pt>
                <c:pt idx="3076">
                  <c:v>734</c:v>
                </c:pt>
                <c:pt idx="3077">
                  <c:v>754</c:v>
                </c:pt>
                <c:pt idx="3078">
                  <c:v>741</c:v>
                </c:pt>
                <c:pt idx="3079">
                  <c:v>742</c:v>
                </c:pt>
                <c:pt idx="3080">
                  <c:v>751</c:v>
                </c:pt>
                <c:pt idx="3081">
                  <c:v>764</c:v>
                </c:pt>
                <c:pt idx="3082">
                  <c:v>762</c:v>
                </c:pt>
                <c:pt idx="3083">
                  <c:v>755</c:v>
                </c:pt>
                <c:pt idx="3084">
                  <c:v>749</c:v>
                </c:pt>
                <c:pt idx="3085">
                  <c:v>746</c:v>
                </c:pt>
                <c:pt idx="3086">
                  <c:v>761</c:v>
                </c:pt>
                <c:pt idx="3087">
                  <c:v>759</c:v>
                </c:pt>
                <c:pt idx="3088">
                  <c:v>761</c:v>
                </c:pt>
                <c:pt idx="3089">
                  <c:v>795</c:v>
                </c:pt>
                <c:pt idx="3090">
                  <c:v>801</c:v>
                </c:pt>
                <c:pt idx="3091">
                  <c:v>800</c:v>
                </c:pt>
                <c:pt idx="3092">
                  <c:v>792</c:v>
                </c:pt>
                <c:pt idx="3093">
                  <c:v>802.99999999999989</c:v>
                </c:pt>
                <c:pt idx="3094">
                  <c:v>816</c:v>
                </c:pt>
                <c:pt idx="3095">
                  <c:v>841</c:v>
                </c:pt>
                <c:pt idx="3096">
                  <c:v>872.00000000000011</c:v>
                </c:pt>
                <c:pt idx="3097">
                  <c:v>910</c:v>
                </c:pt>
                <c:pt idx="3098">
                  <c:v>898</c:v>
                </c:pt>
                <c:pt idx="3099">
                  <c:v>872.00000000000011</c:v>
                </c:pt>
                <c:pt idx="3100">
                  <c:v>855.00000000000011</c:v>
                </c:pt>
                <c:pt idx="3101">
                  <c:v>856</c:v>
                </c:pt>
                <c:pt idx="3102">
                  <c:v>834</c:v>
                </c:pt>
                <c:pt idx="3103">
                  <c:v>807</c:v>
                </c:pt>
                <c:pt idx="3104">
                  <c:v>805.00000000000011</c:v>
                </c:pt>
                <c:pt idx="3105">
                  <c:v>789</c:v>
                </c:pt>
                <c:pt idx="3106">
                  <c:v>788</c:v>
                </c:pt>
                <c:pt idx="3107">
                  <c:v>787</c:v>
                </c:pt>
                <c:pt idx="3108">
                  <c:v>770</c:v>
                </c:pt>
                <c:pt idx="3109">
                  <c:v>764</c:v>
                </c:pt>
                <c:pt idx="3110">
                  <c:v>746</c:v>
                </c:pt>
                <c:pt idx="3111">
                  <c:v>731</c:v>
                </c:pt>
                <c:pt idx="3112">
                  <c:v>729</c:v>
                </c:pt>
                <c:pt idx="3113">
                  <c:v>720</c:v>
                </c:pt>
                <c:pt idx="3114">
                  <c:v>683</c:v>
                </c:pt>
                <c:pt idx="3115">
                  <c:v>685</c:v>
                </c:pt>
                <c:pt idx="3116">
                  <c:v>707</c:v>
                </c:pt>
                <c:pt idx="3117">
                  <c:v>742</c:v>
                </c:pt>
                <c:pt idx="3118">
                  <c:v>735</c:v>
                </c:pt>
                <c:pt idx="3119">
                  <c:v>725</c:v>
                </c:pt>
                <c:pt idx="3120">
                  <c:v>726</c:v>
                </c:pt>
                <c:pt idx="3121">
                  <c:v>729</c:v>
                </c:pt>
                <c:pt idx="3122">
                  <c:v>723</c:v>
                </c:pt>
                <c:pt idx="3123">
                  <c:v>748</c:v>
                </c:pt>
                <c:pt idx="3124">
                  <c:v>746</c:v>
                </c:pt>
                <c:pt idx="3125">
                  <c:v>746</c:v>
                </c:pt>
                <c:pt idx="3126">
                  <c:v>744</c:v>
                </c:pt>
                <c:pt idx="3127">
                  <c:v>749</c:v>
                </c:pt>
                <c:pt idx="3128">
                  <c:v>754</c:v>
                </c:pt>
                <c:pt idx="3129">
                  <c:v>762</c:v>
                </c:pt>
                <c:pt idx="3130">
                  <c:v>761</c:v>
                </c:pt>
                <c:pt idx="3131">
                  <c:v>779</c:v>
                </c:pt>
                <c:pt idx="3132">
                  <c:v>790</c:v>
                </c:pt>
                <c:pt idx="3133">
                  <c:v>802.99999999999989</c:v>
                </c:pt>
                <c:pt idx="3134">
                  <c:v>802.99999999999989</c:v>
                </c:pt>
                <c:pt idx="3135">
                  <c:v>800</c:v>
                </c:pt>
                <c:pt idx="3136">
                  <c:v>795</c:v>
                </c:pt>
                <c:pt idx="3137">
                  <c:v>795</c:v>
                </c:pt>
                <c:pt idx="3138">
                  <c:v>779</c:v>
                </c:pt>
                <c:pt idx="3139">
                  <c:v>769</c:v>
                </c:pt>
                <c:pt idx="3140">
                  <c:v>765</c:v>
                </c:pt>
                <c:pt idx="3141">
                  <c:v>756</c:v>
                </c:pt>
                <c:pt idx="3142">
                  <c:v>750</c:v>
                </c:pt>
                <c:pt idx="3143">
                  <c:v>754</c:v>
                </c:pt>
                <c:pt idx="3144">
                  <c:v>756</c:v>
                </c:pt>
                <c:pt idx="3145">
                  <c:v>753</c:v>
                </c:pt>
                <c:pt idx="3146">
                  <c:v>760</c:v>
                </c:pt>
                <c:pt idx="3147">
                  <c:v>760</c:v>
                </c:pt>
                <c:pt idx="3148">
                  <c:v>763</c:v>
                </c:pt>
                <c:pt idx="3149">
                  <c:v>762</c:v>
                </c:pt>
                <c:pt idx="3150">
                  <c:v>765</c:v>
                </c:pt>
                <c:pt idx="3151">
                  <c:v>765</c:v>
                </c:pt>
                <c:pt idx="3152">
                  <c:v>754</c:v>
                </c:pt>
                <c:pt idx="3153">
                  <c:v>749</c:v>
                </c:pt>
                <c:pt idx="3154">
                  <c:v>745</c:v>
                </c:pt>
                <c:pt idx="3155">
                  <c:v>737</c:v>
                </c:pt>
                <c:pt idx="3156">
                  <c:v>#N/A</c:v>
                </c:pt>
                <c:pt idx="3157">
                  <c:v>737</c:v>
                </c:pt>
                <c:pt idx="3158">
                  <c:v>740</c:v>
                </c:pt>
                <c:pt idx="3159">
                  <c:v>736</c:v>
                </c:pt>
                <c:pt idx="3160">
                  <c:v>738</c:v>
                </c:pt>
                <c:pt idx="3161">
                  <c:v>723</c:v>
                </c:pt>
                <c:pt idx="3162">
                  <c:v>#N/A</c:v>
                </c:pt>
                <c:pt idx="3163">
                  <c:v>706</c:v>
                </c:pt>
                <c:pt idx="3164">
                  <c:v>700</c:v>
                </c:pt>
                <c:pt idx="3165">
                  <c:v>700</c:v>
                </c:pt>
                <c:pt idx="3166">
                  <c:v>700</c:v>
                </c:pt>
                <c:pt idx="3167">
                  <c:v>699</c:v>
                </c:pt>
                <c:pt idx="3168">
                  <c:v>692</c:v>
                </c:pt>
                <c:pt idx="3169">
                  <c:v>698</c:v>
                </c:pt>
                <c:pt idx="3170">
                  <c:v>693</c:v>
                </c:pt>
                <c:pt idx="3171">
                  <c:v>702</c:v>
                </c:pt>
                <c:pt idx="3172">
                  <c:v>698</c:v>
                </c:pt>
                <c:pt idx="3173">
                  <c:v>699</c:v>
                </c:pt>
                <c:pt idx="3174">
                  <c:v>693</c:v>
                </c:pt>
                <c:pt idx="3175">
                  <c:v>677</c:v>
                </c:pt>
                <c:pt idx="3176">
                  <c:v>669</c:v>
                </c:pt>
                <c:pt idx="3177">
                  <c:v>662</c:v>
                </c:pt>
                <c:pt idx="3178">
                  <c:v>662</c:v>
                </c:pt>
                <c:pt idx="3179">
                  <c:v>663</c:v>
                </c:pt>
                <c:pt idx="3180">
                  <c:v>658</c:v>
                </c:pt>
                <c:pt idx="3181">
                  <c:v>657</c:v>
                </c:pt>
                <c:pt idx="3182">
                  <c:v>665</c:v>
                </c:pt>
                <c:pt idx="3183">
                  <c:v>661</c:v>
                </c:pt>
                <c:pt idx="3184">
                  <c:v>654</c:v>
                </c:pt>
                <c:pt idx="3185">
                  <c:v>655</c:v>
                </c:pt>
                <c:pt idx="3186">
                  <c:v>642</c:v>
                </c:pt>
                <c:pt idx="3187">
                  <c:v>644</c:v>
                </c:pt>
                <c:pt idx="3188">
                  <c:v>636</c:v>
                </c:pt>
                <c:pt idx="3189">
                  <c:v>629</c:v>
                </c:pt>
                <c:pt idx="3190">
                  <c:v>626</c:v>
                </c:pt>
                <c:pt idx="3191">
                  <c:v>635</c:v>
                </c:pt>
                <c:pt idx="3192">
                  <c:v>627</c:v>
                </c:pt>
                <c:pt idx="3193">
                  <c:v>627</c:v>
                </c:pt>
                <c:pt idx="3194">
                  <c:v>627</c:v>
                </c:pt>
                <c:pt idx="3195">
                  <c:v>626</c:v>
                </c:pt>
                <c:pt idx="3196">
                  <c:v>620</c:v>
                </c:pt>
                <c:pt idx="3197">
                  <c:v>620</c:v>
                </c:pt>
                <c:pt idx="3198">
                  <c:v>614</c:v>
                </c:pt>
                <c:pt idx="3199">
                  <c:v>615</c:v>
                </c:pt>
                <c:pt idx="3200">
                  <c:v>611</c:v>
                </c:pt>
                <c:pt idx="3201">
                  <c:v>601</c:v>
                </c:pt>
                <c:pt idx="3202">
                  <c:v>605</c:v>
                </c:pt>
                <c:pt idx="3203">
                  <c:v>601</c:v>
                </c:pt>
                <c:pt idx="3204">
                  <c:v>598</c:v>
                </c:pt>
                <c:pt idx="3205">
                  <c:v>594</c:v>
                </c:pt>
                <c:pt idx="3206">
                  <c:v>597</c:v>
                </c:pt>
                <c:pt idx="3207">
                  <c:v>601</c:v>
                </c:pt>
                <c:pt idx="3208">
                  <c:v>625</c:v>
                </c:pt>
                <c:pt idx="3209">
                  <c:v>618</c:v>
                </c:pt>
                <c:pt idx="3210">
                  <c:v>611</c:v>
                </c:pt>
                <c:pt idx="3211">
                  <c:v>609</c:v>
                </c:pt>
                <c:pt idx="3212">
                  <c:v>606</c:v>
                </c:pt>
                <c:pt idx="3213">
                  <c:v>597</c:v>
                </c:pt>
                <c:pt idx="3214">
                  <c:v>583</c:v>
                </c:pt>
                <c:pt idx="3215">
                  <c:v>587</c:v>
                </c:pt>
                <c:pt idx="3216">
                  <c:v>586</c:v>
                </c:pt>
                <c:pt idx="3217">
                  <c:v>579</c:v>
                </c:pt>
                <c:pt idx="3218">
                  <c:v>580</c:v>
                </c:pt>
                <c:pt idx="3219">
                  <c:v>585</c:v>
                </c:pt>
                <c:pt idx="3220">
                  <c:v>591</c:v>
                </c:pt>
                <c:pt idx="3221">
                  <c:v>593</c:v>
                </c:pt>
                <c:pt idx="3222">
                  <c:v>591</c:v>
                </c:pt>
                <c:pt idx="3223">
                  <c:v>593</c:v>
                </c:pt>
                <c:pt idx="3224">
                  <c:v>593</c:v>
                </c:pt>
                <c:pt idx="3225">
                  <c:v>602</c:v>
                </c:pt>
                <c:pt idx="3226">
                  <c:v>595</c:v>
                </c:pt>
                <c:pt idx="3227">
                  <c:v>599</c:v>
                </c:pt>
                <c:pt idx="3228">
                  <c:v>599</c:v>
                </c:pt>
                <c:pt idx="3229">
                  <c:v>591</c:v>
                </c:pt>
                <c:pt idx="3230">
                  <c:v>599</c:v>
                </c:pt>
                <c:pt idx="3231">
                  <c:v>605</c:v>
                </c:pt>
                <c:pt idx="3232">
                  <c:v>#N/A</c:v>
                </c:pt>
                <c:pt idx="3233">
                  <c:v>624</c:v>
                </c:pt>
                <c:pt idx="3234">
                  <c:v>632</c:v>
                </c:pt>
                <c:pt idx="3235">
                  <c:v>630</c:v>
                </c:pt>
                <c:pt idx="3236">
                  <c:v>624</c:v>
                </c:pt>
                <c:pt idx="3237">
                  <c:v>626</c:v>
                </c:pt>
                <c:pt idx="3238">
                  <c:v>623</c:v>
                </c:pt>
                <c:pt idx="3239">
                  <c:v>616</c:v>
                </c:pt>
                <c:pt idx="3240">
                  <c:v>616</c:v>
                </c:pt>
                <c:pt idx="3241">
                  <c:v>617</c:v>
                </c:pt>
                <c:pt idx="3242">
                  <c:v>614</c:v>
                </c:pt>
                <c:pt idx="3243">
                  <c:v>620</c:v>
                </c:pt>
                <c:pt idx="3244">
                  <c:v>614</c:v>
                </c:pt>
                <c:pt idx="3245">
                  <c:v>605</c:v>
                </c:pt>
                <c:pt idx="3246">
                  <c:v>606</c:v>
                </c:pt>
                <c:pt idx="3247">
                  <c:v>602</c:v>
                </c:pt>
                <c:pt idx="3248">
                  <c:v>604</c:v>
                </c:pt>
                <c:pt idx="3249">
                  <c:v>596</c:v>
                </c:pt>
                <c:pt idx="3250">
                  <c:v>596</c:v>
                </c:pt>
                <c:pt idx="3251">
                  <c:v>592</c:v>
                </c:pt>
                <c:pt idx="3252">
                  <c:v>594</c:v>
                </c:pt>
                <c:pt idx="3253">
                  <c:v>595</c:v>
                </c:pt>
                <c:pt idx="3254">
                  <c:v>600</c:v>
                </c:pt>
                <c:pt idx="3255">
                  <c:v>604</c:v>
                </c:pt>
                <c:pt idx="3256">
                  <c:v>600</c:v>
                </c:pt>
                <c:pt idx="3257">
                  <c:v>602</c:v>
                </c:pt>
                <c:pt idx="3258">
                  <c:v>611</c:v>
                </c:pt>
                <c:pt idx="3259">
                  <c:v>615</c:v>
                </c:pt>
                <c:pt idx="3260">
                  <c:v>622</c:v>
                </c:pt>
                <c:pt idx="3261">
                  <c:v>644</c:v>
                </c:pt>
                <c:pt idx="3262">
                  <c:v>652</c:v>
                </c:pt>
                <c:pt idx="3263">
                  <c:v>663</c:v>
                </c:pt>
                <c:pt idx="3264">
                  <c:v>655</c:v>
                </c:pt>
                <c:pt idx="3265">
                  <c:v>666</c:v>
                </c:pt>
                <c:pt idx="3266">
                  <c:v>662</c:v>
                </c:pt>
                <c:pt idx="3267">
                  <c:v>663</c:v>
                </c:pt>
                <c:pt idx="3268">
                  <c:v>663</c:v>
                </c:pt>
                <c:pt idx="3269">
                  <c:v>659</c:v>
                </c:pt>
                <c:pt idx="3270">
                  <c:v>671</c:v>
                </c:pt>
                <c:pt idx="3271">
                  <c:v>696</c:v>
                </c:pt>
                <c:pt idx="3272">
                  <c:v>716</c:v>
                </c:pt>
                <c:pt idx="3273">
                  <c:v>717</c:v>
                </c:pt>
                <c:pt idx="3274">
                  <c:v>723</c:v>
                </c:pt>
                <c:pt idx="3275">
                  <c:v>706</c:v>
                </c:pt>
                <c:pt idx="3276">
                  <c:v>695</c:v>
                </c:pt>
                <c:pt idx="3277">
                  <c:v>695</c:v>
                </c:pt>
                <c:pt idx="3278">
                  <c:v>690</c:v>
                </c:pt>
                <c:pt idx="3279">
                  <c:v>690</c:v>
                </c:pt>
                <c:pt idx="3280">
                  <c:v>691</c:v>
                </c:pt>
                <c:pt idx="3281">
                  <c:v>685</c:v>
                </c:pt>
                <c:pt idx="3282">
                  <c:v>684</c:v>
                </c:pt>
                <c:pt idx="3283">
                  <c:v>681</c:v>
                </c:pt>
                <c:pt idx="3284">
                  <c:v>665</c:v>
                </c:pt>
                <c:pt idx="3285">
                  <c:v>654</c:v>
                </c:pt>
                <c:pt idx="3286">
                  <c:v>652</c:v>
                </c:pt>
                <c:pt idx="3287">
                  <c:v>652</c:v>
                </c:pt>
                <c:pt idx="3288">
                  <c:v>660</c:v>
                </c:pt>
                <c:pt idx="3289">
                  <c:v>657</c:v>
                </c:pt>
                <c:pt idx="3290">
                  <c:v>652</c:v>
                </c:pt>
                <c:pt idx="3291">
                  <c:v>652</c:v>
                </c:pt>
                <c:pt idx="3292">
                  <c:v>636</c:v>
                </c:pt>
                <c:pt idx="3293">
                  <c:v>644</c:v>
                </c:pt>
                <c:pt idx="3294">
                  <c:v>645</c:v>
                </c:pt>
                <c:pt idx="3295">
                  <c:v>639</c:v>
                </c:pt>
                <c:pt idx="3296">
                  <c:v>638</c:v>
                </c:pt>
                <c:pt idx="3297">
                  <c:v>640</c:v>
                </c:pt>
                <c:pt idx="3298">
                  <c:v>644</c:v>
                </c:pt>
                <c:pt idx="3299">
                  <c:v>644</c:v>
                </c:pt>
                <c:pt idx="3300">
                  <c:v>640</c:v>
                </c:pt>
                <c:pt idx="3301">
                  <c:v>637</c:v>
                </c:pt>
                <c:pt idx="3302">
                  <c:v>641</c:v>
                </c:pt>
                <c:pt idx="3303">
                  <c:v>641</c:v>
                </c:pt>
                <c:pt idx="3304">
                  <c:v>639</c:v>
                </c:pt>
                <c:pt idx="3305">
                  <c:v>636</c:v>
                </c:pt>
                <c:pt idx="3306">
                  <c:v>633</c:v>
                </c:pt>
                <c:pt idx="3307">
                  <c:v>625</c:v>
                </c:pt>
                <c:pt idx="3308">
                  <c:v>628</c:v>
                </c:pt>
                <c:pt idx="3309">
                  <c:v>638</c:v>
                </c:pt>
                <c:pt idx="3310">
                  <c:v>640</c:v>
                </c:pt>
                <c:pt idx="3311">
                  <c:v>640</c:v>
                </c:pt>
                <c:pt idx="3312">
                  <c:v>635</c:v>
                </c:pt>
                <c:pt idx="3313">
                  <c:v>622</c:v>
                </c:pt>
                <c:pt idx="3314">
                  <c:v>620</c:v>
                </c:pt>
                <c:pt idx="3315">
                  <c:v>616</c:v>
                </c:pt>
                <c:pt idx="3316">
                  <c:v>610</c:v>
                </c:pt>
                <c:pt idx="3317">
                  <c:v>613</c:v>
                </c:pt>
                <c:pt idx="3318">
                  <c:v>601</c:v>
                </c:pt>
                <c:pt idx="3319">
                  <c:v>600</c:v>
                </c:pt>
                <c:pt idx="3320">
                  <c:v>591</c:v>
                </c:pt>
                <c:pt idx="3321">
                  <c:v>589</c:v>
                </c:pt>
                <c:pt idx="3322">
                  <c:v>591</c:v>
                </c:pt>
                <c:pt idx="3323">
                  <c:v>598</c:v>
                </c:pt>
                <c:pt idx="3324">
                  <c:v>596</c:v>
                </c:pt>
                <c:pt idx="3325">
                  <c:v>592</c:v>
                </c:pt>
                <c:pt idx="3326">
                  <c:v>588</c:v>
                </c:pt>
                <c:pt idx="3327">
                  <c:v>589</c:v>
                </c:pt>
                <c:pt idx="3328">
                  <c:v>589</c:v>
                </c:pt>
                <c:pt idx="3329">
                  <c:v>586</c:v>
                </c:pt>
                <c:pt idx="3330">
                  <c:v>583</c:v>
                </c:pt>
                <c:pt idx="3331">
                  <c:v>588</c:v>
                </c:pt>
                <c:pt idx="3332">
                  <c:v>589</c:v>
                </c:pt>
                <c:pt idx="3333">
                  <c:v>587</c:v>
                </c:pt>
                <c:pt idx="3334">
                  <c:v>587</c:v>
                </c:pt>
                <c:pt idx="3335">
                  <c:v>588</c:v>
                </c:pt>
                <c:pt idx="3336">
                  <c:v>584</c:v>
                </c:pt>
                <c:pt idx="3337">
                  <c:v>586</c:v>
                </c:pt>
                <c:pt idx="3338">
                  <c:v>598</c:v>
                </c:pt>
                <c:pt idx="3339">
                  <c:v>598</c:v>
                </c:pt>
                <c:pt idx="3340">
                  <c:v>594</c:v>
                </c:pt>
                <c:pt idx="3341">
                  <c:v>591</c:v>
                </c:pt>
                <c:pt idx="3342">
                  <c:v>580</c:v>
                </c:pt>
                <c:pt idx="3343">
                  <c:v>574</c:v>
                </c:pt>
                <c:pt idx="3344">
                  <c:v>568</c:v>
                </c:pt>
                <c:pt idx="3345">
                  <c:v>564</c:v>
                </c:pt>
                <c:pt idx="3346">
                  <c:v>551</c:v>
                </c:pt>
                <c:pt idx="3347">
                  <c:v>550</c:v>
                </c:pt>
                <c:pt idx="3348">
                  <c:v>530</c:v>
                </c:pt>
                <c:pt idx="3349">
                  <c:v>532</c:v>
                </c:pt>
                <c:pt idx="3350">
                  <c:v>533</c:v>
                </c:pt>
                <c:pt idx="3351">
                  <c:v>534</c:v>
                </c:pt>
                <c:pt idx="3352">
                  <c:v>538</c:v>
                </c:pt>
                <c:pt idx="3353">
                  <c:v>542</c:v>
                </c:pt>
                <c:pt idx="3354">
                  <c:v>550</c:v>
                </c:pt>
                <c:pt idx="3355">
                  <c:v>556</c:v>
                </c:pt>
                <c:pt idx="3356">
                  <c:v>580</c:v>
                </c:pt>
                <c:pt idx="3357">
                  <c:v>573</c:v>
                </c:pt>
                <c:pt idx="3358">
                  <c:v>572</c:v>
                </c:pt>
                <c:pt idx="3359">
                  <c:v>574</c:v>
                </c:pt>
                <c:pt idx="3360">
                  <c:v>571</c:v>
                </c:pt>
                <c:pt idx="3361">
                  <c:v>572</c:v>
                </c:pt>
                <c:pt idx="3362">
                  <c:v>568</c:v>
                </c:pt>
                <c:pt idx="3363">
                  <c:v>562</c:v>
                </c:pt>
                <c:pt idx="3364">
                  <c:v>555</c:v>
                </c:pt>
                <c:pt idx="3365">
                  <c:v>554</c:v>
                </c:pt>
                <c:pt idx="3366">
                  <c:v>556</c:v>
                </c:pt>
                <c:pt idx="3367">
                  <c:v>561</c:v>
                </c:pt>
                <c:pt idx="3368">
                  <c:v>557</c:v>
                </c:pt>
                <c:pt idx="3369">
                  <c:v>556</c:v>
                </c:pt>
                <c:pt idx="3370">
                  <c:v>548</c:v>
                </c:pt>
                <c:pt idx="3371">
                  <c:v>540</c:v>
                </c:pt>
                <c:pt idx="3372">
                  <c:v>527</c:v>
                </c:pt>
                <c:pt idx="3373">
                  <c:v>524</c:v>
                </c:pt>
                <c:pt idx="3374">
                  <c:v>531</c:v>
                </c:pt>
                <c:pt idx="3375">
                  <c:v>528</c:v>
                </c:pt>
                <c:pt idx="3376">
                  <c:v>541</c:v>
                </c:pt>
                <c:pt idx="3377">
                  <c:v>539</c:v>
                </c:pt>
                <c:pt idx="3378">
                  <c:v>533</c:v>
                </c:pt>
                <c:pt idx="3379">
                  <c:v>541</c:v>
                </c:pt>
                <c:pt idx="3380">
                  <c:v>546</c:v>
                </c:pt>
                <c:pt idx="3381">
                  <c:v>#N/A</c:v>
                </c:pt>
                <c:pt idx="3382">
                  <c:v>563</c:v>
                </c:pt>
                <c:pt idx="3383">
                  <c:v>557</c:v>
                </c:pt>
                <c:pt idx="3384">
                  <c:v>554</c:v>
                </c:pt>
                <c:pt idx="3385">
                  <c:v>557</c:v>
                </c:pt>
                <c:pt idx="3386">
                  <c:v>549</c:v>
                </c:pt>
                <c:pt idx="3387">
                  <c:v>563</c:v>
                </c:pt>
                <c:pt idx="3388">
                  <c:v>567</c:v>
                </c:pt>
                <c:pt idx="3389">
                  <c:v>577</c:v>
                </c:pt>
                <c:pt idx="3390">
                  <c:v>577</c:v>
                </c:pt>
                <c:pt idx="3391">
                  <c:v>582</c:v>
                </c:pt>
                <c:pt idx="3392">
                  <c:v>584</c:v>
                </c:pt>
                <c:pt idx="3393">
                  <c:v>594</c:v>
                </c:pt>
                <c:pt idx="3394">
                  <c:v>598</c:v>
                </c:pt>
                <c:pt idx="3395">
                  <c:v>585</c:v>
                </c:pt>
                <c:pt idx="3396">
                  <c:v>579</c:v>
                </c:pt>
                <c:pt idx="3397">
                  <c:v>572</c:v>
                </c:pt>
                <c:pt idx="3398">
                  <c:v>572</c:v>
                </c:pt>
                <c:pt idx="3399">
                  <c:v>571</c:v>
                </c:pt>
                <c:pt idx="3400">
                  <c:v>568</c:v>
                </c:pt>
                <c:pt idx="3401">
                  <c:v>565</c:v>
                </c:pt>
                <c:pt idx="3402">
                  <c:v>566</c:v>
                </c:pt>
                <c:pt idx="3403">
                  <c:v>558</c:v>
                </c:pt>
                <c:pt idx="3404">
                  <c:v>565</c:v>
                </c:pt>
                <c:pt idx="3405">
                  <c:v>560</c:v>
                </c:pt>
                <c:pt idx="3406">
                  <c:v>558</c:v>
                </c:pt>
                <c:pt idx="3407">
                  <c:v>551</c:v>
                </c:pt>
                <c:pt idx="3408">
                  <c:v>548</c:v>
                </c:pt>
                <c:pt idx="3409">
                  <c:v>542</c:v>
                </c:pt>
                <c:pt idx="3410">
                  <c:v>541</c:v>
                </c:pt>
                <c:pt idx="3411">
                  <c:v>535</c:v>
                </c:pt>
                <c:pt idx="3412">
                  <c:v>529</c:v>
                </c:pt>
                <c:pt idx="3413">
                  <c:v>527</c:v>
                </c:pt>
                <c:pt idx="3414">
                  <c:v>528</c:v>
                </c:pt>
                <c:pt idx="3415">
                  <c:v>531</c:v>
                </c:pt>
                <c:pt idx="3416">
                  <c:v>519</c:v>
                </c:pt>
                <c:pt idx="3417">
                  <c:v>519</c:v>
                </c:pt>
                <c:pt idx="3418">
                  <c:v>519</c:v>
                </c:pt>
                <c:pt idx="3419">
                  <c:v>526</c:v>
                </c:pt>
                <c:pt idx="3420">
                  <c:v>524</c:v>
                </c:pt>
                <c:pt idx="3421">
                  <c:v>#N/A</c:v>
                </c:pt>
                <c:pt idx="3422">
                  <c:v>524</c:v>
                </c:pt>
                <c:pt idx="3423">
                  <c:v>528</c:v>
                </c:pt>
                <c:pt idx="3424">
                  <c:v>530</c:v>
                </c:pt>
                <c:pt idx="3425">
                  <c:v>534</c:v>
                </c:pt>
                <c:pt idx="3426">
                  <c:v>#N/A</c:v>
                </c:pt>
                <c:pt idx="3427">
                  <c:v>516</c:v>
                </c:pt>
                <c:pt idx="3428">
                  <c:v>505.99999999999994</c:v>
                </c:pt>
                <c:pt idx="3429">
                  <c:v>504</c:v>
                </c:pt>
                <c:pt idx="3430">
                  <c:v>501.99999999999994</c:v>
                </c:pt>
                <c:pt idx="3431">
                  <c:v>501.99999999999994</c:v>
                </c:pt>
                <c:pt idx="3432">
                  <c:v>499</c:v>
                </c:pt>
                <c:pt idx="3433">
                  <c:v>494.00000000000006</c:v>
                </c:pt>
                <c:pt idx="3434">
                  <c:v>493</c:v>
                </c:pt>
                <c:pt idx="3435">
                  <c:v>491</c:v>
                </c:pt>
                <c:pt idx="3436">
                  <c:v>496</c:v>
                </c:pt>
                <c:pt idx="3437">
                  <c:v>495</c:v>
                </c:pt>
                <c:pt idx="3438">
                  <c:v>488</c:v>
                </c:pt>
                <c:pt idx="3439">
                  <c:v>488.99999999999994</c:v>
                </c:pt>
                <c:pt idx="3440">
                  <c:v>488</c:v>
                </c:pt>
                <c:pt idx="3441">
                  <c:v>488</c:v>
                </c:pt>
                <c:pt idx="3442">
                  <c:v>484.99999999999994</c:v>
                </c:pt>
                <c:pt idx="3443">
                  <c:v>482</c:v>
                </c:pt>
                <c:pt idx="3444">
                  <c:v>473.00000000000006</c:v>
                </c:pt>
                <c:pt idx="3445">
                  <c:v>472</c:v>
                </c:pt>
                <c:pt idx="3446">
                  <c:v>478</c:v>
                </c:pt>
                <c:pt idx="3447">
                  <c:v>484</c:v>
                </c:pt>
                <c:pt idx="3448">
                  <c:v>495</c:v>
                </c:pt>
                <c:pt idx="3449">
                  <c:v>494.00000000000006</c:v>
                </c:pt>
                <c:pt idx="3450">
                  <c:v>501</c:v>
                </c:pt>
                <c:pt idx="3451">
                  <c:v>501</c:v>
                </c:pt>
                <c:pt idx="3452">
                  <c:v>504</c:v>
                </c:pt>
                <c:pt idx="3453">
                  <c:v>508</c:v>
                </c:pt>
                <c:pt idx="3454">
                  <c:v>508</c:v>
                </c:pt>
                <c:pt idx="3455">
                  <c:v>505.99999999999994</c:v>
                </c:pt>
                <c:pt idx="3456">
                  <c:v>504</c:v>
                </c:pt>
                <c:pt idx="3457">
                  <c:v>497</c:v>
                </c:pt>
                <c:pt idx="3458">
                  <c:v>497</c:v>
                </c:pt>
                <c:pt idx="3459">
                  <c:v>496</c:v>
                </c:pt>
                <c:pt idx="3460">
                  <c:v>495</c:v>
                </c:pt>
                <c:pt idx="3461">
                  <c:v>492</c:v>
                </c:pt>
                <c:pt idx="3462">
                  <c:v>492</c:v>
                </c:pt>
                <c:pt idx="3463">
                  <c:v>499</c:v>
                </c:pt>
                <c:pt idx="3464">
                  <c:v>497</c:v>
                </c:pt>
                <c:pt idx="3465">
                  <c:v>497</c:v>
                </c:pt>
                <c:pt idx="3466">
                  <c:v>501.99999999999994</c:v>
                </c:pt>
                <c:pt idx="3467">
                  <c:v>498.00000000000006</c:v>
                </c:pt>
                <c:pt idx="3468">
                  <c:v>498.00000000000006</c:v>
                </c:pt>
                <c:pt idx="3469">
                  <c:v>500</c:v>
                </c:pt>
                <c:pt idx="3470">
                  <c:v>498.00000000000006</c:v>
                </c:pt>
                <c:pt idx="3471">
                  <c:v>492</c:v>
                </c:pt>
                <c:pt idx="3472">
                  <c:v>488</c:v>
                </c:pt>
                <c:pt idx="3473">
                  <c:v>480.99999999999994</c:v>
                </c:pt>
                <c:pt idx="3474">
                  <c:v>476</c:v>
                </c:pt>
                <c:pt idx="3475">
                  <c:v>475</c:v>
                </c:pt>
                <c:pt idx="3476">
                  <c:v>476</c:v>
                </c:pt>
                <c:pt idx="3477">
                  <c:v>475</c:v>
                </c:pt>
                <c:pt idx="3478">
                  <c:v>471</c:v>
                </c:pt>
                <c:pt idx="3479">
                  <c:v>472</c:v>
                </c:pt>
                <c:pt idx="3480">
                  <c:v>476.99999999999994</c:v>
                </c:pt>
                <c:pt idx="3481">
                  <c:v>478</c:v>
                </c:pt>
                <c:pt idx="3482">
                  <c:v>476</c:v>
                </c:pt>
                <c:pt idx="3483">
                  <c:v>476</c:v>
                </c:pt>
                <c:pt idx="3484">
                  <c:v>478</c:v>
                </c:pt>
                <c:pt idx="3485">
                  <c:v>475</c:v>
                </c:pt>
                <c:pt idx="3486">
                  <c:v>478</c:v>
                </c:pt>
                <c:pt idx="3487">
                  <c:v>480.99999999999994</c:v>
                </c:pt>
                <c:pt idx="3488">
                  <c:v>480</c:v>
                </c:pt>
                <c:pt idx="3489">
                  <c:v>#N/A</c:v>
                </c:pt>
                <c:pt idx="3490">
                  <c:v>486.00000000000006</c:v>
                </c:pt>
                <c:pt idx="3491">
                  <c:v>487</c:v>
                </c:pt>
                <c:pt idx="3492">
                  <c:v>484</c:v>
                </c:pt>
                <c:pt idx="3493">
                  <c:v>487</c:v>
                </c:pt>
                <c:pt idx="3494">
                  <c:v>488.99999999999994</c:v>
                </c:pt>
                <c:pt idx="3495">
                  <c:v>495</c:v>
                </c:pt>
                <c:pt idx="3496">
                  <c:v>490.00000000000006</c:v>
                </c:pt>
                <c:pt idx="3497">
                  <c:v>487</c:v>
                </c:pt>
                <c:pt idx="3498">
                  <c:v>478</c:v>
                </c:pt>
                <c:pt idx="3499">
                  <c:v>473.00000000000006</c:v>
                </c:pt>
                <c:pt idx="3500">
                  <c:v>475</c:v>
                </c:pt>
                <c:pt idx="3501">
                  <c:v>479</c:v>
                </c:pt>
                <c:pt idx="3502">
                  <c:v>478</c:v>
                </c:pt>
                <c:pt idx="3503">
                  <c:v>480</c:v>
                </c:pt>
                <c:pt idx="3504">
                  <c:v>480</c:v>
                </c:pt>
                <c:pt idx="3505">
                  <c:v>478</c:v>
                </c:pt>
                <c:pt idx="3506">
                  <c:v>475</c:v>
                </c:pt>
                <c:pt idx="3507">
                  <c:v>471</c:v>
                </c:pt>
                <c:pt idx="3508">
                  <c:v>466</c:v>
                </c:pt>
                <c:pt idx="3509">
                  <c:v>461.00000000000006</c:v>
                </c:pt>
                <c:pt idx="3510">
                  <c:v>459.99999999999994</c:v>
                </c:pt>
                <c:pt idx="3511">
                  <c:v>453</c:v>
                </c:pt>
                <c:pt idx="3512">
                  <c:v>455</c:v>
                </c:pt>
                <c:pt idx="3513">
                  <c:v>450</c:v>
                </c:pt>
                <c:pt idx="3514">
                  <c:v>445</c:v>
                </c:pt>
                <c:pt idx="3515">
                  <c:v>433</c:v>
                </c:pt>
                <c:pt idx="3516">
                  <c:v>430</c:v>
                </c:pt>
                <c:pt idx="3517">
                  <c:v>424</c:v>
                </c:pt>
                <c:pt idx="3518">
                  <c:v>424</c:v>
                </c:pt>
                <c:pt idx="3519">
                  <c:v>423.00000000000006</c:v>
                </c:pt>
                <c:pt idx="3520">
                  <c:v>423.00000000000006</c:v>
                </c:pt>
                <c:pt idx="3521">
                  <c:v>434.99999999999994</c:v>
                </c:pt>
                <c:pt idx="3522">
                  <c:v>434.99999999999994</c:v>
                </c:pt>
                <c:pt idx="3523">
                  <c:v>436.00000000000006</c:v>
                </c:pt>
                <c:pt idx="3524">
                  <c:v>442</c:v>
                </c:pt>
                <c:pt idx="3525">
                  <c:v>437</c:v>
                </c:pt>
                <c:pt idx="3526">
                  <c:v>434</c:v>
                </c:pt>
                <c:pt idx="3527">
                  <c:v>434.99999999999994</c:v>
                </c:pt>
                <c:pt idx="3528">
                  <c:v>426.99999999999994</c:v>
                </c:pt>
                <c:pt idx="3529">
                  <c:v>442</c:v>
                </c:pt>
                <c:pt idx="3530">
                  <c:v>445</c:v>
                </c:pt>
                <c:pt idx="3531">
                  <c:v>444.00000000000006</c:v>
                </c:pt>
                <c:pt idx="3532">
                  <c:v>434.99999999999994</c:v>
                </c:pt>
                <c:pt idx="3533">
                  <c:v>455</c:v>
                </c:pt>
                <c:pt idx="3534">
                  <c:v>454</c:v>
                </c:pt>
                <c:pt idx="3535">
                  <c:v>462</c:v>
                </c:pt>
                <c:pt idx="3536">
                  <c:v>476</c:v>
                </c:pt>
                <c:pt idx="3537">
                  <c:v>479</c:v>
                </c:pt>
                <c:pt idx="3538">
                  <c:v>503</c:v>
                </c:pt>
                <c:pt idx="3539">
                  <c:v>508</c:v>
                </c:pt>
                <c:pt idx="3540">
                  <c:v>488.99999999999994</c:v>
                </c:pt>
                <c:pt idx="3541">
                  <c:v>486.00000000000006</c:v>
                </c:pt>
                <c:pt idx="3542">
                  <c:v>508</c:v>
                </c:pt>
                <c:pt idx="3543">
                  <c:v>501.99999999999994</c:v>
                </c:pt>
                <c:pt idx="3544">
                  <c:v>511.00000000000006</c:v>
                </c:pt>
                <c:pt idx="3545">
                  <c:v>504</c:v>
                </c:pt>
                <c:pt idx="3546">
                  <c:v>497</c:v>
                </c:pt>
                <c:pt idx="3547">
                  <c:v>496</c:v>
                </c:pt>
                <c:pt idx="3548">
                  <c:v>484.99999999999994</c:v>
                </c:pt>
                <c:pt idx="3549">
                  <c:v>512</c:v>
                </c:pt>
                <c:pt idx="3550">
                  <c:v>509</c:v>
                </c:pt>
                <c:pt idx="3551">
                  <c:v>534</c:v>
                </c:pt>
                <c:pt idx="3552">
                  <c:v>534</c:v>
                </c:pt>
                <c:pt idx="3553">
                  <c:v>529</c:v>
                </c:pt>
                <c:pt idx="3554">
                  <c:v>523</c:v>
                </c:pt>
                <c:pt idx="3555">
                  <c:v>516</c:v>
                </c:pt>
                <c:pt idx="3556">
                  <c:v>521</c:v>
                </c:pt>
                <c:pt idx="3557">
                  <c:v>517</c:v>
                </c:pt>
                <c:pt idx="3558">
                  <c:v>515</c:v>
                </c:pt>
                <c:pt idx="3559">
                  <c:v>515</c:v>
                </c:pt>
                <c:pt idx="3560">
                  <c:v>515</c:v>
                </c:pt>
                <c:pt idx="3561">
                  <c:v>504</c:v>
                </c:pt>
                <c:pt idx="3562">
                  <c:v>511.00000000000006</c:v>
                </c:pt>
                <c:pt idx="3563">
                  <c:v>504</c:v>
                </c:pt>
                <c:pt idx="3564">
                  <c:v>498.00000000000006</c:v>
                </c:pt>
                <c:pt idx="3565">
                  <c:v>490.00000000000006</c:v>
                </c:pt>
                <c:pt idx="3566">
                  <c:v>480</c:v>
                </c:pt>
                <c:pt idx="3567">
                  <c:v>476.99999999999994</c:v>
                </c:pt>
                <c:pt idx="3568">
                  <c:v>472</c:v>
                </c:pt>
                <c:pt idx="3569">
                  <c:v>468</c:v>
                </c:pt>
                <c:pt idx="3570">
                  <c:v>457</c:v>
                </c:pt>
                <c:pt idx="3571">
                  <c:v>455.99999999999994</c:v>
                </c:pt>
                <c:pt idx="3572">
                  <c:v>453</c:v>
                </c:pt>
                <c:pt idx="3573">
                  <c:v>450</c:v>
                </c:pt>
                <c:pt idx="3574">
                  <c:v>455</c:v>
                </c:pt>
                <c:pt idx="3575">
                  <c:v>465.00000000000006</c:v>
                </c:pt>
                <c:pt idx="3576">
                  <c:v>471</c:v>
                </c:pt>
                <c:pt idx="3577">
                  <c:v>469.00000000000006</c:v>
                </c:pt>
                <c:pt idx="3578">
                  <c:v>466</c:v>
                </c:pt>
                <c:pt idx="3579">
                  <c:v>471</c:v>
                </c:pt>
                <c:pt idx="3580">
                  <c:v>463</c:v>
                </c:pt>
                <c:pt idx="3581">
                  <c:v>474</c:v>
                </c:pt>
                <c:pt idx="3582">
                  <c:v>474</c:v>
                </c:pt>
                <c:pt idx="3583">
                  <c:v>476</c:v>
                </c:pt>
                <c:pt idx="3584">
                  <c:v>480.99999999999994</c:v>
                </c:pt>
                <c:pt idx="3585">
                  <c:v>480</c:v>
                </c:pt>
                <c:pt idx="3586">
                  <c:v>480</c:v>
                </c:pt>
                <c:pt idx="3587">
                  <c:v>478</c:v>
                </c:pt>
                <c:pt idx="3588">
                  <c:v>472</c:v>
                </c:pt>
                <c:pt idx="3589">
                  <c:v>469.00000000000006</c:v>
                </c:pt>
                <c:pt idx="3590">
                  <c:v>474</c:v>
                </c:pt>
                <c:pt idx="3591">
                  <c:v>470</c:v>
                </c:pt>
                <c:pt idx="3592">
                  <c:v>471</c:v>
                </c:pt>
                <c:pt idx="3593">
                  <c:v>480</c:v>
                </c:pt>
                <c:pt idx="3594">
                  <c:v>476.99999999999994</c:v>
                </c:pt>
                <c:pt idx="3595">
                  <c:v>473.00000000000006</c:v>
                </c:pt>
                <c:pt idx="3596">
                  <c:v>475</c:v>
                </c:pt>
                <c:pt idx="3597">
                  <c:v>475</c:v>
                </c:pt>
                <c:pt idx="3598">
                  <c:v>482</c:v>
                </c:pt>
                <c:pt idx="3599">
                  <c:v>476.99999999999994</c:v>
                </c:pt>
                <c:pt idx="3600">
                  <c:v>476</c:v>
                </c:pt>
                <c:pt idx="3601">
                  <c:v>#N/A</c:v>
                </c:pt>
                <c:pt idx="3602">
                  <c:v>478</c:v>
                </c:pt>
                <c:pt idx="3603">
                  <c:v>469.00000000000006</c:v>
                </c:pt>
                <c:pt idx="3604">
                  <c:v>463.99999999999994</c:v>
                </c:pt>
                <c:pt idx="3605">
                  <c:v>459</c:v>
                </c:pt>
                <c:pt idx="3606">
                  <c:v>463</c:v>
                </c:pt>
                <c:pt idx="3607">
                  <c:v>466</c:v>
                </c:pt>
                <c:pt idx="3608">
                  <c:v>459.99999999999994</c:v>
                </c:pt>
                <c:pt idx="3609">
                  <c:v>463</c:v>
                </c:pt>
                <c:pt idx="3610">
                  <c:v>461.00000000000006</c:v>
                </c:pt>
                <c:pt idx="3611">
                  <c:v>459.99999999999994</c:v>
                </c:pt>
                <c:pt idx="3612">
                  <c:v>454</c:v>
                </c:pt>
                <c:pt idx="3613">
                  <c:v>459</c:v>
                </c:pt>
                <c:pt idx="3614">
                  <c:v>467</c:v>
                </c:pt>
                <c:pt idx="3615">
                  <c:v>451</c:v>
                </c:pt>
                <c:pt idx="3616">
                  <c:v>454</c:v>
                </c:pt>
                <c:pt idx="3617">
                  <c:v>459.99999999999994</c:v>
                </c:pt>
                <c:pt idx="3618">
                  <c:v>465.00000000000006</c:v>
                </c:pt>
                <c:pt idx="3619">
                  <c:v>470</c:v>
                </c:pt>
                <c:pt idx="3620">
                  <c:v>469.00000000000006</c:v>
                </c:pt>
                <c:pt idx="3621">
                  <c:v>475</c:v>
                </c:pt>
                <c:pt idx="3622">
                  <c:v>483</c:v>
                </c:pt>
                <c:pt idx="3623">
                  <c:v>478</c:v>
                </c:pt>
                <c:pt idx="3624">
                  <c:v>478</c:v>
                </c:pt>
                <c:pt idx="3625">
                  <c:v>475</c:v>
                </c:pt>
                <c:pt idx="3626">
                  <c:v>470</c:v>
                </c:pt>
                <c:pt idx="3627">
                  <c:v>469.00000000000006</c:v>
                </c:pt>
                <c:pt idx="3628">
                  <c:v>468</c:v>
                </c:pt>
                <c:pt idx="3629">
                  <c:v>467</c:v>
                </c:pt>
                <c:pt idx="3630">
                  <c:v>461.00000000000006</c:v>
                </c:pt>
                <c:pt idx="3631">
                  <c:v>462</c:v>
                </c:pt>
                <c:pt idx="3632">
                  <c:v>459.99999999999994</c:v>
                </c:pt>
                <c:pt idx="3633">
                  <c:v>454</c:v>
                </c:pt>
                <c:pt idx="3634">
                  <c:v>455</c:v>
                </c:pt>
                <c:pt idx="3635">
                  <c:v>453</c:v>
                </c:pt>
                <c:pt idx="3636">
                  <c:v>446</c:v>
                </c:pt>
                <c:pt idx="3637">
                  <c:v>441</c:v>
                </c:pt>
                <c:pt idx="3638">
                  <c:v>444.00000000000006</c:v>
                </c:pt>
                <c:pt idx="3639">
                  <c:v>444.00000000000006</c:v>
                </c:pt>
                <c:pt idx="3640">
                  <c:v>440.00000000000006</c:v>
                </c:pt>
                <c:pt idx="3641">
                  <c:v>442</c:v>
                </c:pt>
                <c:pt idx="3642">
                  <c:v>444.00000000000006</c:v>
                </c:pt>
                <c:pt idx="3643">
                  <c:v>445</c:v>
                </c:pt>
                <c:pt idx="3644">
                  <c:v>443</c:v>
                </c:pt>
                <c:pt idx="3645">
                  <c:v>436.00000000000006</c:v>
                </c:pt>
                <c:pt idx="3646">
                  <c:v>430.99999999999994</c:v>
                </c:pt>
                <c:pt idx="3647">
                  <c:v>433</c:v>
                </c:pt>
                <c:pt idx="3648">
                  <c:v>433</c:v>
                </c:pt>
                <c:pt idx="3649">
                  <c:v>434.99999999999994</c:v>
                </c:pt>
                <c:pt idx="3650">
                  <c:v>434</c:v>
                </c:pt>
                <c:pt idx="3651">
                  <c:v>438</c:v>
                </c:pt>
                <c:pt idx="3652">
                  <c:v>438</c:v>
                </c:pt>
                <c:pt idx="3653">
                  <c:v>434.99999999999994</c:v>
                </c:pt>
                <c:pt idx="3654">
                  <c:v>442</c:v>
                </c:pt>
                <c:pt idx="3655">
                  <c:v>441</c:v>
                </c:pt>
                <c:pt idx="3656">
                  <c:v>438</c:v>
                </c:pt>
                <c:pt idx="3657">
                  <c:v>434.99999999999994</c:v>
                </c:pt>
                <c:pt idx="3658">
                  <c:v>430.99999999999994</c:v>
                </c:pt>
                <c:pt idx="3659">
                  <c:v>429</c:v>
                </c:pt>
                <c:pt idx="3660">
                  <c:v>432</c:v>
                </c:pt>
                <c:pt idx="3661">
                  <c:v>430</c:v>
                </c:pt>
                <c:pt idx="3662">
                  <c:v>426.99999999999994</c:v>
                </c:pt>
                <c:pt idx="3663">
                  <c:v>426.99999999999994</c:v>
                </c:pt>
                <c:pt idx="3664">
                  <c:v>424</c:v>
                </c:pt>
                <c:pt idx="3665">
                  <c:v>424</c:v>
                </c:pt>
                <c:pt idx="3666">
                  <c:v>423.00000000000006</c:v>
                </c:pt>
                <c:pt idx="3667">
                  <c:v>426.99999999999994</c:v>
                </c:pt>
                <c:pt idx="3668">
                  <c:v>419.00000000000006</c:v>
                </c:pt>
                <c:pt idx="3669">
                  <c:v>422</c:v>
                </c:pt>
                <c:pt idx="3670">
                  <c:v>419.00000000000006</c:v>
                </c:pt>
                <c:pt idx="3671">
                  <c:v>416</c:v>
                </c:pt>
                <c:pt idx="3672">
                  <c:v>413</c:v>
                </c:pt>
                <c:pt idx="3673">
                  <c:v>411.00000000000006</c:v>
                </c:pt>
                <c:pt idx="3674">
                  <c:v>415.00000000000006</c:v>
                </c:pt>
                <c:pt idx="3675">
                  <c:v>411.00000000000006</c:v>
                </c:pt>
                <c:pt idx="3676">
                  <c:v>411.00000000000006</c:v>
                </c:pt>
                <c:pt idx="3677">
                  <c:v>412</c:v>
                </c:pt>
                <c:pt idx="3678">
                  <c:v>409</c:v>
                </c:pt>
                <c:pt idx="3679">
                  <c:v>415.00000000000006</c:v>
                </c:pt>
                <c:pt idx="3680">
                  <c:v>413.99999999999994</c:v>
                </c:pt>
                <c:pt idx="3681">
                  <c:v>407</c:v>
                </c:pt>
                <c:pt idx="3682">
                  <c:v>404</c:v>
                </c:pt>
                <c:pt idx="3683">
                  <c:v>400</c:v>
                </c:pt>
                <c:pt idx="3684">
                  <c:v>396</c:v>
                </c:pt>
                <c:pt idx="3685">
                  <c:v>#N/A</c:v>
                </c:pt>
                <c:pt idx="3686">
                  <c:v>396</c:v>
                </c:pt>
                <c:pt idx="3687">
                  <c:v>396</c:v>
                </c:pt>
                <c:pt idx="3688">
                  <c:v>397</c:v>
                </c:pt>
                <c:pt idx="3689">
                  <c:v>400</c:v>
                </c:pt>
                <c:pt idx="3690">
                  <c:v>#N/A</c:v>
                </c:pt>
                <c:pt idx="3691">
                  <c:v>400</c:v>
                </c:pt>
                <c:pt idx="3692">
                  <c:v>398</c:v>
                </c:pt>
                <c:pt idx="3693">
                  <c:v>396</c:v>
                </c:pt>
                <c:pt idx="3694">
                  <c:v>392</c:v>
                </c:pt>
                <c:pt idx="3695">
                  <c:v>387</c:v>
                </c:pt>
                <c:pt idx="3696">
                  <c:v>388</c:v>
                </c:pt>
                <c:pt idx="3697">
                  <c:v>395</c:v>
                </c:pt>
                <c:pt idx="3698">
                  <c:v>397</c:v>
                </c:pt>
                <c:pt idx="3699">
                  <c:v>392</c:v>
                </c:pt>
                <c:pt idx="3700">
                  <c:v>387</c:v>
                </c:pt>
                <c:pt idx="3701">
                  <c:v>388</c:v>
                </c:pt>
                <c:pt idx="3702">
                  <c:v>388</c:v>
                </c:pt>
                <c:pt idx="3703">
                  <c:v>388</c:v>
                </c:pt>
                <c:pt idx="3704">
                  <c:v>386</c:v>
                </c:pt>
                <c:pt idx="3705">
                  <c:v>382</c:v>
                </c:pt>
                <c:pt idx="3706">
                  <c:v>392</c:v>
                </c:pt>
                <c:pt idx="3707">
                  <c:v>408</c:v>
                </c:pt>
                <c:pt idx="3708">
                  <c:v>409</c:v>
                </c:pt>
                <c:pt idx="3709">
                  <c:v>408</c:v>
                </c:pt>
                <c:pt idx="3710">
                  <c:v>415.00000000000006</c:v>
                </c:pt>
                <c:pt idx="3711">
                  <c:v>412</c:v>
                </c:pt>
                <c:pt idx="3712">
                  <c:v>421</c:v>
                </c:pt>
                <c:pt idx="3713">
                  <c:v>428</c:v>
                </c:pt>
                <c:pt idx="3714">
                  <c:v>430.99999999999994</c:v>
                </c:pt>
                <c:pt idx="3715">
                  <c:v>428</c:v>
                </c:pt>
                <c:pt idx="3716">
                  <c:v>421</c:v>
                </c:pt>
                <c:pt idx="3717">
                  <c:v>420</c:v>
                </c:pt>
                <c:pt idx="3718">
                  <c:v>416</c:v>
                </c:pt>
                <c:pt idx="3719">
                  <c:v>408</c:v>
                </c:pt>
                <c:pt idx="3720">
                  <c:v>401</c:v>
                </c:pt>
                <c:pt idx="3721">
                  <c:v>407</c:v>
                </c:pt>
                <c:pt idx="3722">
                  <c:v>403</c:v>
                </c:pt>
                <c:pt idx="3723">
                  <c:v>403</c:v>
                </c:pt>
                <c:pt idx="3724">
                  <c:v>401</c:v>
                </c:pt>
                <c:pt idx="3725">
                  <c:v>395</c:v>
                </c:pt>
                <c:pt idx="3726">
                  <c:v>392</c:v>
                </c:pt>
                <c:pt idx="3727">
                  <c:v>390</c:v>
                </c:pt>
                <c:pt idx="3728">
                  <c:v>385</c:v>
                </c:pt>
                <c:pt idx="3729">
                  <c:v>384</c:v>
                </c:pt>
                <c:pt idx="3730">
                  <c:v>384</c:v>
                </c:pt>
                <c:pt idx="3731">
                  <c:v>383</c:v>
                </c:pt>
                <c:pt idx="3732">
                  <c:v>381</c:v>
                </c:pt>
                <c:pt idx="3733">
                  <c:v>387</c:v>
                </c:pt>
                <c:pt idx="3734">
                  <c:v>379</c:v>
                </c:pt>
                <c:pt idx="3735">
                  <c:v>378</c:v>
                </c:pt>
                <c:pt idx="3736">
                  <c:v>378</c:v>
                </c:pt>
                <c:pt idx="3737">
                  <c:v>379</c:v>
                </c:pt>
                <c:pt idx="3738">
                  <c:v>382</c:v>
                </c:pt>
                <c:pt idx="3739">
                  <c:v>382</c:v>
                </c:pt>
                <c:pt idx="3740">
                  <c:v>387</c:v>
                </c:pt>
                <c:pt idx="3741">
                  <c:v>392</c:v>
                </c:pt>
                <c:pt idx="3742">
                  <c:v>396</c:v>
                </c:pt>
                <c:pt idx="3743">
                  <c:v>390</c:v>
                </c:pt>
                <c:pt idx="3744">
                  <c:v>387</c:v>
                </c:pt>
                <c:pt idx="3745">
                  <c:v>374</c:v>
                </c:pt>
                <c:pt idx="3746">
                  <c:v>379</c:v>
                </c:pt>
                <c:pt idx="3747">
                  <c:v>376</c:v>
                </c:pt>
                <c:pt idx="3748">
                  <c:v>375</c:v>
                </c:pt>
                <c:pt idx="3749">
                  <c:v>373</c:v>
                </c:pt>
                <c:pt idx="3750">
                  <c:v>375</c:v>
                </c:pt>
                <c:pt idx="3751">
                  <c:v>377</c:v>
                </c:pt>
                <c:pt idx="3752">
                  <c:v>373</c:v>
                </c:pt>
                <c:pt idx="3753">
                  <c:v>377</c:v>
                </c:pt>
                <c:pt idx="3754">
                  <c:v>373</c:v>
                </c:pt>
                <c:pt idx="3755">
                  <c:v>366</c:v>
                </c:pt>
                <c:pt idx="3756">
                  <c:v>364</c:v>
                </c:pt>
                <c:pt idx="3757">
                  <c:v>368</c:v>
                </c:pt>
                <c:pt idx="3758">
                  <c:v>372</c:v>
                </c:pt>
                <c:pt idx="3759">
                  <c:v>373</c:v>
                </c:pt>
                <c:pt idx="3760">
                  <c:v>374</c:v>
                </c:pt>
                <c:pt idx="3761">
                  <c:v>377</c:v>
                </c:pt>
                <c:pt idx="3762">
                  <c:v>382</c:v>
                </c:pt>
                <c:pt idx="3763">
                  <c:v>376</c:v>
                </c:pt>
                <c:pt idx="3764">
                  <c:v>375</c:v>
                </c:pt>
                <c:pt idx="3765">
                  <c:v>373</c:v>
                </c:pt>
                <c:pt idx="3766">
                  <c:v>368</c:v>
                </c:pt>
                <c:pt idx="3767">
                  <c:v>#N/A</c:v>
                </c:pt>
                <c:pt idx="3768">
                  <c:v>367</c:v>
                </c:pt>
                <c:pt idx="3769">
                  <c:v>365</c:v>
                </c:pt>
                <c:pt idx="3770">
                  <c:v>368</c:v>
                </c:pt>
                <c:pt idx="3771">
                  <c:v>366</c:v>
                </c:pt>
                <c:pt idx="3772">
                  <c:v>369</c:v>
                </c:pt>
                <c:pt idx="3773">
                  <c:v>368</c:v>
                </c:pt>
                <c:pt idx="3774">
                  <c:v>366</c:v>
                </c:pt>
                <c:pt idx="3775">
                  <c:v>371</c:v>
                </c:pt>
                <c:pt idx="3776">
                  <c:v>375</c:v>
                </c:pt>
                <c:pt idx="3777">
                  <c:v>373</c:v>
                </c:pt>
                <c:pt idx="3778">
                  <c:v>374</c:v>
                </c:pt>
                <c:pt idx="3779">
                  <c:v>372</c:v>
                </c:pt>
                <c:pt idx="3780">
                  <c:v>374</c:v>
                </c:pt>
                <c:pt idx="3781">
                  <c:v>375</c:v>
                </c:pt>
                <c:pt idx="3782">
                  <c:v>374</c:v>
                </c:pt>
                <c:pt idx="3783">
                  <c:v>370</c:v>
                </c:pt>
                <c:pt idx="3784">
                  <c:v>370</c:v>
                </c:pt>
                <c:pt idx="3785">
                  <c:v>373</c:v>
                </c:pt>
                <c:pt idx="3786">
                  <c:v>378</c:v>
                </c:pt>
                <c:pt idx="3787">
                  <c:v>377</c:v>
                </c:pt>
                <c:pt idx="3788">
                  <c:v>376</c:v>
                </c:pt>
                <c:pt idx="3789">
                  <c:v>377</c:v>
                </c:pt>
                <c:pt idx="3790">
                  <c:v>377</c:v>
                </c:pt>
                <c:pt idx="3791">
                  <c:v>378</c:v>
                </c:pt>
                <c:pt idx="3792">
                  <c:v>378</c:v>
                </c:pt>
                <c:pt idx="3793">
                  <c:v>378</c:v>
                </c:pt>
                <c:pt idx="3794">
                  <c:v>376</c:v>
                </c:pt>
                <c:pt idx="3795">
                  <c:v>380</c:v>
                </c:pt>
                <c:pt idx="3796">
                  <c:v>378</c:v>
                </c:pt>
                <c:pt idx="3797">
                  <c:v>375</c:v>
                </c:pt>
                <c:pt idx="3798">
                  <c:v>367</c:v>
                </c:pt>
                <c:pt idx="3799">
                  <c:v>361</c:v>
                </c:pt>
                <c:pt idx="3800">
                  <c:v>359</c:v>
                </c:pt>
                <c:pt idx="3801">
                  <c:v>359</c:v>
                </c:pt>
                <c:pt idx="3802">
                  <c:v>359</c:v>
                </c:pt>
                <c:pt idx="3803">
                  <c:v>353</c:v>
                </c:pt>
                <c:pt idx="3804">
                  <c:v>350</c:v>
                </c:pt>
                <c:pt idx="3805">
                  <c:v>346</c:v>
                </c:pt>
                <c:pt idx="3806">
                  <c:v>346</c:v>
                </c:pt>
                <c:pt idx="3807">
                  <c:v>350</c:v>
                </c:pt>
                <c:pt idx="3808">
                  <c:v>347</c:v>
                </c:pt>
                <c:pt idx="3809">
                  <c:v>343</c:v>
                </c:pt>
                <c:pt idx="3810">
                  <c:v>339</c:v>
                </c:pt>
                <c:pt idx="3811">
                  <c:v>341</c:v>
                </c:pt>
                <c:pt idx="3812">
                  <c:v>339</c:v>
                </c:pt>
                <c:pt idx="3813">
                  <c:v>336</c:v>
                </c:pt>
                <c:pt idx="3814">
                  <c:v>335</c:v>
                </c:pt>
                <c:pt idx="3815">
                  <c:v>337</c:v>
                </c:pt>
                <c:pt idx="3816">
                  <c:v>343</c:v>
                </c:pt>
                <c:pt idx="3817">
                  <c:v>347</c:v>
                </c:pt>
                <c:pt idx="3818">
                  <c:v>348</c:v>
                </c:pt>
                <c:pt idx="3819">
                  <c:v>353</c:v>
                </c:pt>
                <c:pt idx="3820">
                  <c:v>350</c:v>
                </c:pt>
                <c:pt idx="3821">
                  <c:v>346</c:v>
                </c:pt>
                <c:pt idx="3822">
                  <c:v>344</c:v>
                </c:pt>
                <c:pt idx="3823">
                  <c:v>344</c:v>
                </c:pt>
                <c:pt idx="3824">
                  <c:v>344</c:v>
                </c:pt>
                <c:pt idx="3825">
                  <c:v>348</c:v>
                </c:pt>
                <c:pt idx="3826">
                  <c:v>351</c:v>
                </c:pt>
                <c:pt idx="3827">
                  <c:v>362</c:v>
                </c:pt>
                <c:pt idx="3828">
                  <c:v>361</c:v>
                </c:pt>
                <c:pt idx="3829">
                  <c:v>357</c:v>
                </c:pt>
                <c:pt idx="3830">
                  <c:v>360</c:v>
                </c:pt>
                <c:pt idx="3831">
                  <c:v>363</c:v>
                </c:pt>
                <c:pt idx="3832">
                  <c:v>374</c:v>
                </c:pt>
                <c:pt idx="3833">
                  <c:v>378</c:v>
                </c:pt>
                <c:pt idx="3834">
                  <c:v>380</c:v>
                </c:pt>
                <c:pt idx="3835">
                  <c:v>379</c:v>
                </c:pt>
                <c:pt idx="3836">
                  <c:v>377</c:v>
                </c:pt>
                <c:pt idx="3837">
                  <c:v>372</c:v>
                </c:pt>
                <c:pt idx="3838">
                  <c:v>375</c:v>
                </c:pt>
                <c:pt idx="3839">
                  <c:v>374</c:v>
                </c:pt>
                <c:pt idx="3840">
                  <c:v>380</c:v>
                </c:pt>
                <c:pt idx="3841">
                  <c:v>379</c:v>
                </c:pt>
                <c:pt idx="3842">
                  <c:v>404</c:v>
                </c:pt>
                <c:pt idx="3843">
                  <c:v>425</c:v>
                </c:pt>
                <c:pt idx="3844">
                  <c:v>424</c:v>
                </c:pt>
                <c:pt idx="3845">
                  <c:v>417</c:v>
                </c:pt>
                <c:pt idx="3846">
                  <c:v>421</c:v>
                </c:pt>
                <c:pt idx="3847">
                  <c:v>420</c:v>
                </c:pt>
                <c:pt idx="3848">
                  <c:v>420</c:v>
                </c:pt>
                <c:pt idx="3849">
                  <c:v>412</c:v>
                </c:pt>
                <c:pt idx="3850">
                  <c:v>407</c:v>
                </c:pt>
                <c:pt idx="3851">
                  <c:v>403</c:v>
                </c:pt>
                <c:pt idx="3852">
                  <c:v>397</c:v>
                </c:pt>
                <c:pt idx="3853">
                  <c:v>397</c:v>
                </c:pt>
                <c:pt idx="3854">
                  <c:v>389</c:v>
                </c:pt>
                <c:pt idx="3855">
                  <c:v>385</c:v>
                </c:pt>
                <c:pt idx="3856">
                  <c:v>379</c:v>
                </c:pt>
                <c:pt idx="3857">
                  <c:v>381</c:v>
                </c:pt>
                <c:pt idx="3858">
                  <c:v>379</c:v>
                </c:pt>
                <c:pt idx="3859">
                  <c:v>377</c:v>
                </c:pt>
                <c:pt idx="3860">
                  <c:v>378</c:v>
                </c:pt>
                <c:pt idx="3861">
                  <c:v>381</c:v>
                </c:pt>
                <c:pt idx="3862">
                  <c:v>382</c:v>
                </c:pt>
                <c:pt idx="3863">
                  <c:v>380</c:v>
                </c:pt>
                <c:pt idx="3864">
                  <c:v>384</c:v>
                </c:pt>
                <c:pt idx="3865">
                  <c:v>384</c:v>
                </c:pt>
                <c:pt idx="3866">
                  <c:v>380</c:v>
                </c:pt>
                <c:pt idx="3867">
                  <c:v>383</c:v>
                </c:pt>
                <c:pt idx="3868">
                  <c:v>385</c:v>
                </c:pt>
                <c:pt idx="3869">
                  <c:v>393</c:v>
                </c:pt>
                <c:pt idx="3870">
                  <c:v>392</c:v>
                </c:pt>
                <c:pt idx="3871">
                  <c:v>393</c:v>
                </c:pt>
                <c:pt idx="3872">
                  <c:v>401</c:v>
                </c:pt>
                <c:pt idx="3873">
                  <c:v>405</c:v>
                </c:pt>
                <c:pt idx="3874">
                  <c:v>403</c:v>
                </c:pt>
                <c:pt idx="3875">
                  <c:v>405.99999999999994</c:v>
                </c:pt>
                <c:pt idx="3876">
                  <c:v>409.99999999999994</c:v>
                </c:pt>
                <c:pt idx="3877">
                  <c:v>405</c:v>
                </c:pt>
                <c:pt idx="3878">
                  <c:v>398</c:v>
                </c:pt>
                <c:pt idx="3879">
                  <c:v>397</c:v>
                </c:pt>
                <c:pt idx="3880">
                  <c:v>401.99999999999994</c:v>
                </c:pt>
                <c:pt idx="3881">
                  <c:v>413</c:v>
                </c:pt>
                <c:pt idx="3882">
                  <c:v>418</c:v>
                </c:pt>
                <c:pt idx="3883">
                  <c:v>433</c:v>
                </c:pt>
                <c:pt idx="3884">
                  <c:v>440.00000000000006</c:v>
                </c:pt>
                <c:pt idx="3885">
                  <c:v>451</c:v>
                </c:pt>
                <c:pt idx="3886">
                  <c:v>440.00000000000006</c:v>
                </c:pt>
                <c:pt idx="3887">
                  <c:v>445</c:v>
                </c:pt>
                <c:pt idx="3888">
                  <c:v>442</c:v>
                </c:pt>
                <c:pt idx="3889">
                  <c:v>429</c:v>
                </c:pt>
                <c:pt idx="3890">
                  <c:v>426</c:v>
                </c:pt>
                <c:pt idx="3891">
                  <c:v>437</c:v>
                </c:pt>
                <c:pt idx="3892">
                  <c:v>448.00000000000006</c:v>
                </c:pt>
                <c:pt idx="3893">
                  <c:v>451.99999999999994</c:v>
                </c:pt>
                <c:pt idx="3894">
                  <c:v>466</c:v>
                </c:pt>
                <c:pt idx="3895">
                  <c:v>466</c:v>
                </c:pt>
                <c:pt idx="3896">
                  <c:v>483</c:v>
                </c:pt>
                <c:pt idx="3897">
                  <c:v>508</c:v>
                </c:pt>
                <c:pt idx="3898">
                  <c:v>498.00000000000006</c:v>
                </c:pt>
                <c:pt idx="3899">
                  <c:v>468</c:v>
                </c:pt>
                <c:pt idx="3900">
                  <c:v>468</c:v>
                </c:pt>
                <c:pt idx="3901">
                  <c:v>450</c:v>
                </c:pt>
                <c:pt idx="3902">
                  <c:v>444.00000000000006</c:v>
                </c:pt>
                <c:pt idx="3903">
                  <c:v>438</c:v>
                </c:pt>
                <c:pt idx="3904">
                  <c:v>438</c:v>
                </c:pt>
                <c:pt idx="3905">
                  <c:v>441</c:v>
                </c:pt>
                <c:pt idx="3906">
                  <c:v>438.99999999999994</c:v>
                </c:pt>
                <c:pt idx="3907">
                  <c:v>432</c:v>
                </c:pt>
                <c:pt idx="3908">
                  <c:v>434.99999999999994</c:v>
                </c:pt>
                <c:pt idx="3909">
                  <c:v>430</c:v>
                </c:pt>
                <c:pt idx="3910">
                  <c:v>429</c:v>
                </c:pt>
                <c:pt idx="3911">
                  <c:v>434.99999999999994</c:v>
                </c:pt>
                <c:pt idx="3912">
                  <c:v>432</c:v>
                </c:pt>
                <c:pt idx="3913">
                  <c:v>430</c:v>
                </c:pt>
                <c:pt idx="3914">
                  <c:v>436.00000000000006</c:v>
                </c:pt>
                <c:pt idx="3915">
                  <c:v>432</c:v>
                </c:pt>
                <c:pt idx="3916">
                  <c:v>432</c:v>
                </c:pt>
                <c:pt idx="3917">
                  <c:v>433</c:v>
                </c:pt>
                <c:pt idx="3918">
                  <c:v>437</c:v>
                </c:pt>
                <c:pt idx="3919">
                  <c:v>443</c:v>
                </c:pt>
                <c:pt idx="3920">
                  <c:v>446</c:v>
                </c:pt>
                <c:pt idx="3921">
                  <c:v>453</c:v>
                </c:pt>
                <c:pt idx="3922">
                  <c:v>457</c:v>
                </c:pt>
                <c:pt idx="3923">
                  <c:v>461.00000000000006</c:v>
                </c:pt>
                <c:pt idx="3924">
                  <c:v>454</c:v>
                </c:pt>
                <c:pt idx="3925">
                  <c:v>454</c:v>
                </c:pt>
                <c:pt idx="3926">
                  <c:v>454</c:v>
                </c:pt>
                <c:pt idx="3927">
                  <c:v>455.99999999999994</c:v>
                </c:pt>
                <c:pt idx="3928">
                  <c:v>455.99999999999994</c:v>
                </c:pt>
                <c:pt idx="3929">
                  <c:v>463.99999999999994</c:v>
                </c:pt>
                <c:pt idx="3930">
                  <c:v>467</c:v>
                </c:pt>
                <c:pt idx="3931">
                  <c:v>482</c:v>
                </c:pt>
                <c:pt idx="3932">
                  <c:v>482</c:v>
                </c:pt>
                <c:pt idx="3933">
                  <c:v>480.99999999999994</c:v>
                </c:pt>
                <c:pt idx="3934">
                  <c:v>483</c:v>
                </c:pt>
                <c:pt idx="3935">
                  <c:v>476.99999999999994</c:v>
                </c:pt>
                <c:pt idx="3936">
                  <c:v>487</c:v>
                </c:pt>
                <c:pt idx="3937">
                  <c:v>505.99999999999994</c:v>
                </c:pt>
                <c:pt idx="3938">
                  <c:v>521</c:v>
                </c:pt>
                <c:pt idx="3939">
                  <c:v>525</c:v>
                </c:pt>
                <c:pt idx="3940">
                  <c:v>547</c:v>
                </c:pt>
                <c:pt idx="3941">
                  <c:v>552</c:v>
                </c:pt>
                <c:pt idx="3942">
                  <c:v>571</c:v>
                </c:pt>
                <c:pt idx="3943">
                  <c:v>548</c:v>
                </c:pt>
                <c:pt idx="3944">
                  <c:v>515</c:v>
                </c:pt>
                <c:pt idx="3945">
                  <c:v>509</c:v>
                </c:pt>
                <c:pt idx="3946">
                  <c:v>503</c:v>
                </c:pt>
                <c:pt idx="3947">
                  <c:v>494.00000000000006</c:v>
                </c:pt>
                <c:pt idx="3948">
                  <c:v>493</c:v>
                </c:pt>
                <c:pt idx="3949">
                  <c:v>#N/A</c:v>
                </c:pt>
                <c:pt idx="3950">
                  <c:v>493</c:v>
                </c:pt>
                <c:pt idx="3951">
                  <c:v>496</c:v>
                </c:pt>
                <c:pt idx="3952">
                  <c:v>498.00000000000006</c:v>
                </c:pt>
                <c:pt idx="3953">
                  <c:v>504</c:v>
                </c:pt>
                <c:pt idx="3954">
                  <c:v>#N/A</c:v>
                </c:pt>
                <c:pt idx="3955">
                  <c:v>508</c:v>
                </c:pt>
                <c:pt idx="3956">
                  <c:v>521</c:v>
                </c:pt>
                <c:pt idx="3957">
                  <c:v>537</c:v>
                </c:pt>
                <c:pt idx="3958">
                  <c:v>531</c:v>
                </c:pt>
                <c:pt idx="3959">
                  <c:v>517</c:v>
                </c:pt>
                <c:pt idx="3960">
                  <c:v>520</c:v>
                </c:pt>
                <c:pt idx="3961">
                  <c:v>527</c:v>
                </c:pt>
                <c:pt idx="3962">
                  <c:v>528</c:v>
                </c:pt>
                <c:pt idx="3963">
                  <c:v>539</c:v>
                </c:pt>
                <c:pt idx="3964">
                  <c:v>542</c:v>
                </c:pt>
                <c:pt idx="3965">
                  <c:v>#N/A</c:v>
                </c:pt>
                <c:pt idx="3966">
                  <c:v>539</c:v>
                </c:pt>
                <c:pt idx="3967">
                  <c:v>539</c:v>
                </c:pt>
                <c:pt idx="3968">
                  <c:v>536</c:v>
                </c:pt>
                <c:pt idx="3969">
                  <c:v>527</c:v>
                </c:pt>
                <c:pt idx="3970">
                  <c:v>530</c:v>
                </c:pt>
                <c:pt idx="3971">
                  <c:v>526</c:v>
                </c:pt>
                <c:pt idx="3972">
                  <c:v>529</c:v>
                </c:pt>
                <c:pt idx="3973">
                  <c:v>531</c:v>
                </c:pt>
                <c:pt idx="3974">
                  <c:v>528</c:v>
                </c:pt>
                <c:pt idx="3975">
                  <c:v>537</c:v>
                </c:pt>
                <c:pt idx="3976">
                  <c:v>526</c:v>
                </c:pt>
                <c:pt idx="3977">
                  <c:v>526</c:v>
                </c:pt>
                <c:pt idx="3978">
                  <c:v>511.00000000000006</c:v>
                </c:pt>
                <c:pt idx="3979">
                  <c:v>505</c:v>
                </c:pt>
                <c:pt idx="3980">
                  <c:v>499</c:v>
                </c:pt>
                <c:pt idx="3981">
                  <c:v>478</c:v>
                </c:pt>
                <c:pt idx="3982">
                  <c:v>480</c:v>
                </c:pt>
                <c:pt idx="3983">
                  <c:v>475</c:v>
                </c:pt>
                <c:pt idx="3984">
                  <c:v>476</c:v>
                </c:pt>
                <c:pt idx="3985">
                  <c:v>474</c:v>
                </c:pt>
                <c:pt idx="3986">
                  <c:v>471</c:v>
                </c:pt>
                <c:pt idx="3987">
                  <c:v>469.00000000000006</c:v>
                </c:pt>
                <c:pt idx="3988">
                  <c:v>457</c:v>
                </c:pt>
                <c:pt idx="3989">
                  <c:v>462</c:v>
                </c:pt>
                <c:pt idx="3990">
                  <c:v>458</c:v>
                </c:pt>
                <c:pt idx="3991">
                  <c:v>453</c:v>
                </c:pt>
                <c:pt idx="3992">
                  <c:v>455.99999999999994</c:v>
                </c:pt>
                <c:pt idx="3993">
                  <c:v>458</c:v>
                </c:pt>
                <c:pt idx="3994">
                  <c:v>454</c:v>
                </c:pt>
                <c:pt idx="3995">
                  <c:v>443</c:v>
                </c:pt>
                <c:pt idx="3996">
                  <c:v>443</c:v>
                </c:pt>
                <c:pt idx="3997">
                  <c:v>446</c:v>
                </c:pt>
                <c:pt idx="3998">
                  <c:v>438</c:v>
                </c:pt>
                <c:pt idx="3999">
                  <c:v>438</c:v>
                </c:pt>
                <c:pt idx="4000">
                  <c:v>444.00000000000006</c:v>
                </c:pt>
                <c:pt idx="4001">
                  <c:v>446</c:v>
                </c:pt>
                <c:pt idx="4002">
                  <c:v>442</c:v>
                </c:pt>
                <c:pt idx="4003">
                  <c:v>451</c:v>
                </c:pt>
                <c:pt idx="4004">
                  <c:v>466</c:v>
                </c:pt>
                <c:pt idx="4005">
                  <c:v>461.00000000000006</c:v>
                </c:pt>
                <c:pt idx="4006">
                  <c:v>462</c:v>
                </c:pt>
                <c:pt idx="4007">
                  <c:v>468</c:v>
                </c:pt>
                <c:pt idx="4008">
                  <c:v>472</c:v>
                </c:pt>
                <c:pt idx="4009">
                  <c:v>479</c:v>
                </c:pt>
                <c:pt idx="4010">
                  <c:v>491</c:v>
                </c:pt>
                <c:pt idx="4011">
                  <c:v>479</c:v>
                </c:pt>
                <c:pt idx="4012">
                  <c:v>480.99999999999994</c:v>
                </c:pt>
                <c:pt idx="4013">
                  <c:v>482</c:v>
                </c:pt>
                <c:pt idx="4014">
                  <c:v>480.99999999999994</c:v>
                </c:pt>
                <c:pt idx="4015">
                  <c:v>476</c:v>
                </c:pt>
                <c:pt idx="4016">
                  <c:v>474</c:v>
                </c:pt>
                <c:pt idx="4017">
                  <c:v>476</c:v>
                </c:pt>
                <c:pt idx="4018">
                  <c:v>473.00000000000006</c:v>
                </c:pt>
                <c:pt idx="4019">
                  <c:v>482</c:v>
                </c:pt>
                <c:pt idx="4020">
                  <c:v>486.00000000000006</c:v>
                </c:pt>
                <c:pt idx="4021">
                  <c:v>482</c:v>
                </c:pt>
                <c:pt idx="4022">
                  <c:v>#N/A</c:v>
                </c:pt>
                <c:pt idx="4023">
                  <c:v>480</c:v>
                </c:pt>
                <c:pt idx="4024">
                  <c:v>472</c:v>
                </c:pt>
                <c:pt idx="4025">
                  <c:v>467</c:v>
                </c:pt>
                <c:pt idx="4026">
                  <c:v>462</c:v>
                </c:pt>
                <c:pt idx="4027">
                  <c:v>459.99999999999994</c:v>
                </c:pt>
                <c:pt idx="4028">
                  <c:v>459.99999999999994</c:v>
                </c:pt>
                <c:pt idx="4029">
                  <c:v>462</c:v>
                </c:pt>
                <c:pt idx="4030">
                  <c:v>458</c:v>
                </c:pt>
                <c:pt idx="4031">
                  <c:v>461.00000000000006</c:v>
                </c:pt>
                <c:pt idx="4032">
                  <c:v>466</c:v>
                </c:pt>
                <c:pt idx="4033">
                  <c:v>459.99999999999994</c:v>
                </c:pt>
                <c:pt idx="4034">
                  <c:v>457</c:v>
                </c:pt>
                <c:pt idx="4035">
                  <c:v>453</c:v>
                </c:pt>
                <c:pt idx="4036">
                  <c:v>455</c:v>
                </c:pt>
                <c:pt idx="4037">
                  <c:v>455.99999999999994</c:v>
                </c:pt>
                <c:pt idx="4038">
                  <c:v>455</c:v>
                </c:pt>
                <c:pt idx="4039">
                  <c:v>451.99999999999994</c:v>
                </c:pt>
                <c:pt idx="4040">
                  <c:v>453</c:v>
                </c:pt>
                <c:pt idx="4041">
                  <c:v>459</c:v>
                </c:pt>
                <c:pt idx="4042">
                  <c:v>453</c:v>
                </c:pt>
                <c:pt idx="4043">
                  <c:v>451</c:v>
                </c:pt>
                <c:pt idx="4044">
                  <c:v>448.00000000000006</c:v>
                </c:pt>
                <c:pt idx="4045">
                  <c:v>450</c:v>
                </c:pt>
                <c:pt idx="4046">
                  <c:v>455</c:v>
                </c:pt>
                <c:pt idx="4047">
                  <c:v>453</c:v>
                </c:pt>
                <c:pt idx="4048">
                  <c:v>445</c:v>
                </c:pt>
                <c:pt idx="4049">
                  <c:v>455.99999999999994</c:v>
                </c:pt>
                <c:pt idx="4050">
                  <c:v>451</c:v>
                </c:pt>
                <c:pt idx="4051">
                  <c:v>451.99999999999994</c:v>
                </c:pt>
                <c:pt idx="4052">
                  <c:v>455</c:v>
                </c:pt>
                <c:pt idx="4053">
                  <c:v>449</c:v>
                </c:pt>
                <c:pt idx="4054">
                  <c:v>446</c:v>
                </c:pt>
                <c:pt idx="4055">
                  <c:v>449</c:v>
                </c:pt>
                <c:pt idx="4056">
                  <c:v>451</c:v>
                </c:pt>
                <c:pt idx="4057">
                  <c:v>447</c:v>
                </c:pt>
                <c:pt idx="4058">
                  <c:v>#N/A</c:v>
                </c:pt>
                <c:pt idx="4059">
                  <c:v>451</c:v>
                </c:pt>
                <c:pt idx="4060">
                  <c:v>448.00000000000006</c:v>
                </c:pt>
                <c:pt idx="4061">
                  <c:v>450</c:v>
                </c:pt>
                <c:pt idx="4062">
                  <c:v>451.99999999999994</c:v>
                </c:pt>
                <c:pt idx="4063">
                  <c:v>458</c:v>
                </c:pt>
                <c:pt idx="4064">
                  <c:v>451.99999999999994</c:v>
                </c:pt>
                <c:pt idx="4065">
                  <c:v>449</c:v>
                </c:pt>
                <c:pt idx="4066">
                  <c:v>446</c:v>
                </c:pt>
                <c:pt idx="4067">
                  <c:v>455.99999999999994</c:v>
                </c:pt>
                <c:pt idx="4068">
                  <c:v>455.99999999999994</c:v>
                </c:pt>
                <c:pt idx="4069">
                  <c:v>461.00000000000006</c:v>
                </c:pt>
                <c:pt idx="4070">
                  <c:v>466</c:v>
                </c:pt>
                <c:pt idx="4071">
                  <c:v>459.99999999999994</c:v>
                </c:pt>
                <c:pt idx="4072">
                  <c:v>462</c:v>
                </c:pt>
                <c:pt idx="4073">
                  <c:v>463</c:v>
                </c:pt>
                <c:pt idx="4074">
                  <c:v>471</c:v>
                </c:pt>
                <c:pt idx="4075">
                  <c:v>476.99999999999994</c:v>
                </c:pt>
                <c:pt idx="4076">
                  <c:v>476</c:v>
                </c:pt>
                <c:pt idx="4077">
                  <c:v>471</c:v>
                </c:pt>
                <c:pt idx="4078">
                  <c:v>473.00000000000006</c:v>
                </c:pt>
                <c:pt idx="4079">
                  <c:v>462</c:v>
                </c:pt>
                <c:pt idx="4080">
                  <c:v>462</c:v>
                </c:pt>
                <c:pt idx="4081">
                  <c:v>466</c:v>
                </c:pt>
                <c:pt idx="4082">
                  <c:v>467</c:v>
                </c:pt>
                <c:pt idx="4083">
                  <c:v>465.00000000000006</c:v>
                </c:pt>
                <c:pt idx="4084">
                  <c:v>491</c:v>
                </c:pt>
                <c:pt idx="4085">
                  <c:v>500</c:v>
                </c:pt>
                <c:pt idx="4086">
                  <c:v>488</c:v>
                </c:pt>
                <c:pt idx="4087">
                  <c:v>491</c:v>
                </c:pt>
                <c:pt idx="4088">
                  <c:v>491</c:v>
                </c:pt>
                <c:pt idx="4089">
                  <c:v>507</c:v>
                </c:pt>
                <c:pt idx="4090">
                  <c:v>513</c:v>
                </c:pt>
                <c:pt idx="4091">
                  <c:v>521</c:v>
                </c:pt>
                <c:pt idx="4092">
                  <c:v>511.00000000000006</c:v>
                </c:pt>
                <c:pt idx="4093">
                  <c:v>497</c:v>
                </c:pt>
                <c:pt idx="4094">
                  <c:v>493</c:v>
                </c:pt>
                <c:pt idx="4095">
                  <c:v>494.00000000000006</c:v>
                </c:pt>
                <c:pt idx="4096">
                  <c:v>493</c:v>
                </c:pt>
                <c:pt idx="4097">
                  <c:v>491</c:v>
                </c:pt>
                <c:pt idx="4098">
                  <c:v>495</c:v>
                </c:pt>
                <c:pt idx="4099">
                  <c:v>496</c:v>
                </c:pt>
                <c:pt idx="4100">
                  <c:v>505.99999999999994</c:v>
                </c:pt>
                <c:pt idx="4101">
                  <c:v>516</c:v>
                </c:pt>
                <c:pt idx="4102">
                  <c:v>521</c:v>
                </c:pt>
                <c:pt idx="4103">
                  <c:v>532</c:v>
                </c:pt>
                <c:pt idx="4104">
                  <c:v>549</c:v>
                </c:pt>
                <c:pt idx="4105">
                  <c:v>544</c:v>
                </c:pt>
                <c:pt idx="4106">
                  <c:v>533</c:v>
                </c:pt>
                <c:pt idx="4107">
                  <c:v>526</c:v>
                </c:pt>
                <c:pt idx="4108">
                  <c:v>536</c:v>
                </c:pt>
                <c:pt idx="4109">
                  <c:v>545</c:v>
                </c:pt>
                <c:pt idx="4110">
                  <c:v>541</c:v>
                </c:pt>
                <c:pt idx="4111">
                  <c:v>529</c:v>
                </c:pt>
                <c:pt idx="4112">
                  <c:v>540</c:v>
                </c:pt>
                <c:pt idx="4113">
                  <c:v>552</c:v>
                </c:pt>
                <c:pt idx="4114">
                  <c:v>551</c:v>
                </c:pt>
                <c:pt idx="4115">
                  <c:v>567</c:v>
                </c:pt>
                <c:pt idx="4116">
                  <c:v>579</c:v>
                </c:pt>
                <c:pt idx="4117">
                  <c:v>566</c:v>
                </c:pt>
                <c:pt idx="4118">
                  <c:v>552</c:v>
                </c:pt>
                <c:pt idx="4119">
                  <c:v>558</c:v>
                </c:pt>
                <c:pt idx="4120">
                  <c:v>556</c:v>
                </c:pt>
                <c:pt idx="4121">
                  <c:v>568</c:v>
                </c:pt>
                <c:pt idx="4122">
                  <c:v>575</c:v>
                </c:pt>
                <c:pt idx="4123">
                  <c:v>586</c:v>
                </c:pt>
                <c:pt idx="4124">
                  <c:v>614</c:v>
                </c:pt>
                <c:pt idx="4125">
                  <c:v>590</c:v>
                </c:pt>
                <c:pt idx="4126">
                  <c:v>591</c:v>
                </c:pt>
                <c:pt idx="4127">
                  <c:v>580</c:v>
                </c:pt>
                <c:pt idx="4128">
                  <c:v>572</c:v>
                </c:pt>
                <c:pt idx="4129">
                  <c:v>570</c:v>
                </c:pt>
                <c:pt idx="4130">
                  <c:v>578</c:v>
                </c:pt>
                <c:pt idx="4131">
                  <c:v>573</c:v>
                </c:pt>
                <c:pt idx="4132">
                  <c:v>570</c:v>
                </c:pt>
                <c:pt idx="4133">
                  <c:v>574</c:v>
                </c:pt>
                <c:pt idx="4134">
                  <c:v>574</c:v>
                </c:pt>
                <c:pt idx="4135">
                  <c:v>564</c:v>
                </c:pt>
                <c:pt idx="4136">
                  <c:v>559</c:v>
                </c:pt>
                <c:pt idx="4137">
                  <c:v>558</c:v>
                </c:pt>
                <c:pt idx="4138">
                  <c:v>562</c:v>
                </c:pt>
                <c:pt idx="4139">
                  <c:v>562</c:v>
                </c:pt>
                <c:pt idx="4140">
                  <c:v>554</c:v>
                </c:pt>
                <c:pt idx="4141">
                  <c:v>559</c:v>
                </c:pt>
                <c:pt idx="4142">
                  <c:v>571</c:v>
                </c:pt>
                <c:pt idx="4143">
                  <c:v>580</c:v>
                </c:pt>
                <c:pt idx="4144">
                  <c:v>577</c:v>
                </c:pt>
                <c:pt idx="4145">
                  <c:v>598</c:v>
                </c:pt>
                <c:pt idx="4146">
                  <c:v>598</c:v>
                </c:pt>
                <c:pt idx="4147">
                  <c:v>614</c:v>
                </c:pt>
                <c:pt idx="4148">
                  <c:v>615</c:v>
                </c:pt>
                <c:pt idx="4149">
                  <c:v>648</c:v>
                </c:pt>
                <c:pt idx="4150">
                  <c:v>660</c:v>
                </c:pt>
                <c:pt idx="4151">
                  <c:v>662</c:v>
                </c:pt>
                <c:pt idx="4152">
                  <c:v>667</c:v>
                </c:pt>
                <c:pt idx="4153">
                  <c:v>683</c:v>
                </c:pt>
                <c:pt idx="4154">
                  <c:v>662</c:v>
                </c:pt>
                <c:pt idx="4155">
                  <c:v>652</c:v>
                </c:pt>
                <c:pt idx="4156">
                  <c:v>632</c:v>
                </c:pt>
                <c:pt idx="4157">
                  <c:v>626</c:v>
                </c:pt>
                <c:pt idx="4158">
                  <c:v>613</c:v>
                </c:pt>
                <c:pt idx="4159">
                  <c:v>613</c:v>
                </c:pt>
                <c:pt idx="4160">
                  <c:v>624</c:v>
                </c:pt>
                <c:pt idx="4161">
                  <c:v>631</c:v>
                </c:pt>
                <c:pt idx="4162">
                  <c:v>626</c:v>
                </c:pt>
                <c:pt idx="4163">
                  <c:v>618</c:v>
                </c:pt>
                <c:pt idx="4164">
                  <c:v>616</c:v>
                </c:pt>
                <c:pt idx="4165">
                  <c:v>606</c:v>
                </c:pt>
                <c:pt idx="4166">
                  <c:v>607</c:v>
                </c:pt>
                <c:pt idx="4167">
                  <c:v>610</c:v>
                </c:pt>
                <c:pt idx="4168">
                  <c:v>597</c:v>
                </c:pt>
                <c:pt idx="4169">
                  <c:v>600</c:v>
                </c:pt>
                <c:pt idx="4170">
                  <c:v>607</c:v>
                </c:pt>
                <c:pt idx="4171">
                  <c:v>597</c:v>
                </c:pt>
                <c:pt idx="4172">
                  <c:v>589</c:v>
                </c:pt>
                <c:pt idx="4173">
                  <c:v>588</c:v>
                </c:pt>
                <c:pt idx="4174">
                  <c:v>590</c:v>
                </c:pt>
                <c:pt idx="4175">
                  <c:v>584</c:v>
                </c:pt>
                <c:pt idx="4176">
                  <c:v>577</c:v>
                </c:pt>
                <c:pt idx="4177">
                  <c:v>573</c:v>
                </c:pt>
                <c:pt idx="4178">
                  <c:v>580</c:v>
                </c:pt>
                <c:pt idx="4179">
                  <c:v>582</c:v>
                </c:pt>
                <c:pt idx="4180">
                  <c:v>594</c:v>
                </c:pt>
                <c:pt idx="4181">
                  <c:v>602</c:v>
                </c:pt>
                <c:pt idx="4182">
                  <c:v>602</c:v>
                </c:pt>
                <c:pt idx="4183">
                  <c:v>613</c:v>
                </c:pt>
                <c:pt idx="4184">
                  <c:v>624</c:v>
                </c:pt>
                <c:pt idx="4185">
                  <c:v>628</c:v>
                </c:pt>
                <c:pt idx="4186">
                  <c:v>619</c:v>
                </c:pt>
                <c:pt idx="4187">
                  <c:v>620</c:v>
                </c:pt>
                <c:pt idx="4188">
                  <c:v>628</c:v>
                </c:pt>
                <c:pt idx="4189">
                  <c:v>632</c:v>
                </c:pt>
                <c:pt idx="4190">
                  <c:v>635</c:v>
                </c:pt>
                <c:pt idx="4191">
                  <c:v>641</c:v>
                </c:pt>
                <c:pt idx="4192">
                  <c:v>637</c:v>
                </c:pt>
                <c:pt idx="4193">
                  <c:v>637</c:v>
                </c:pt>
                <c:pt idx="4194">
                  <c:v>638</c:v>
                </c:pt>
                <c:pt idx="4195">
                  <c:v>640</c:v>
                </c:pt>
                <c:pt idx="4196">
                  <c:v>640</c:v>
                </c:pt>
                <c:pt idx="4197">
                  <c:v>634</c:v>
                </c:pt>
                <c:pt idx="4198">
                  <c:v>632</c:v>
                </c:pt>
                <c:pt idx="4199">
                  <c:v>637</c:v>
                </c:pt>
                <c:pt idx="4200">
                  <c:v>651</c:v>
                </c:pt>
                <c:pt idx="4201">
                  <c:v>665</c:v>
                </c:pt>
                <c:pt idx="4202">
                  <c:v>672</c:v>
                </c:pt>
                <c:pt idx="4203">
                  <c:v>671</c:v>
                </c:pt>
                <c:pt idx="4204">
                  <c:v>710</c:v>
                </c:pt>
                <c:pt idx="4205">
                  <c:v>733</c:v>
                </c:pt>
                <c:pt idx="4206">
                  <c:v>709</c:v>
                </c:pt>
                <c:pt idx="4207">
                  <c:v>698</c:v>
                </c:pt>
                <c:pt idx="4208">
                  <c:v>701</c:v>
                </c:pt>
                <c:pt idx="4209">
                  <c:v>720</c:v>
                </c:pt>
                <c:pt idx="4210">
                  <c:v>725</c:v>
                </c:pt>
                <c:pt idx="4211">
                  <c:v>715</c:v>
                </c:pt>
                <c:pt idx="4212">
                  <c:v>705</c:v>
                </c:pt>
                <c:pt idx="4213">
                  <c:v>705</c:v>
                </c:pt>
                <c:pt idx="4214">
                  <c:v>#N/A</c:v>
                </c:pt>
                <c:pt idx="4215">
                  <c:v>707</c:v>
                </c:pt>
                <c:pt idx="4216">
                  <c:v>696</c:v>
                </c:pt>
                <c:pt idx="4217">
                  <c:v>695</c:v>
                </c:pt>
                <c:pt idx="4218">
                  <c:v>695</c:v>
                </c:pt>
                <c:pt idx="4219">
                  <c:v>#N/A</c:v>
                </c:pt>
                <c:pt idx="4220">
                  <c:v>710</c:v>
                </c:pt>
                <c:pt idx="4221">
                  <c:v>703</c:v>
                </c:pt>
                <c:pt idx="4222">
                  <c:v>711</c:v>
                </c:pt>
                <c:pt idx="4223">
                  <c:v>724</c:v>
                </c:pt>
                <c:pt idx="4224">
                  <c:v>723</c:v>
                </c:pt>
                <c:pt idx="4225">
                  <c:v>731</c:v>
                </c:pt>
                <c:pt idx="4226">
                  <c:v>738</c:v>
                </c:pt>
                <c:pt idx="4227">
                  <c:v>750</c:v>
                </c:pt>
                <c:pt idx="4228">
                  <c:v>757</c:v>
                </c:pt>
                <c:pt idx="4229">
                  <c:v>789</c:v>
                </c:pt>
                <c:pt idx="4230">
                  <c:v>790</c:v>
                </c:pt>
                <c:pt idx="4231">
                  <c:v>788</c:v>
                </c:pt>
                <c:pt idx="4232">
                  <c:v>827</c:v>
                </c:pt>
                <c:pt idx="4233">
                  <c:v>813.00000000000011</c:v>
                </c:pt>
                <c:pt idx="4234">
                  <c:v>787</c:v>
                </c:pt>
                <c:pt idx="4235">
                  <c:v>785</c:v>
                </c:pt>
                <c:pt idx="4236">
                  <c:v>783</c:v>
                </c:pt>
                <c:pt idx="4237">
                  <c:v>778</c:v>
                </c:pt>
                <c:pt idx="4238">
                  <c:v>775</c:v>
                </c:pt>
                <c:pt idx="4239">
                  <c:v>774</c:v>
                </c:pt>
                <c:pt idx="4240">
                  <c:v>777</c:v>
                </c:pt>
                <c:pt idx="4241">
                  <c:v>779</c:v>
                </c:pt>
                <c:pt idx="4242">
                  <c:v>798</c:v>
                </c:pt>
                <c:pt idx="4243">
                  <c:v>802.99999999999989</c:v>
                </c:pt>
                <c:pt idx="4244">
                  <c:v>802.99999999999989</c:v>
                </c:pt>
                <c:pt idx="4245">
                  <c:v>810</c:v>
                </c:pt>
                <c:pt idx="4246">
                  <c:v>851</c:v>
                </c:pt>
                <c:pt idx="4247">
                  <c:v>861.99999999999989</c:v>
                </c:pt>
                <c:pt idx="4248">
                  <c:v>852.99999999999989</c:v>
                </c:pt>
                <c:pt idx="4249">
                  <c:v>886.99999999999989</c:v>
                </c:pt>
                <c:pt idx="4250">
                  <c:v>864</c:v>
                </c:pt>
                <c:pt idx="4251">
                  <c:v>859</c:v>
                </c:pt>
                <c:pt idx="4252">
                  <c:v>844.99999999999989</c:v>
                </c:pt>
                <c:pt idx="4253">
                  <c:v>821.00000000000011</c:v>
                </c:pt>
                <c:pt idx="4254">
                  <c:v>817</c:v>
                </c:pt>
                <c:pt idx="4255">
                  <c:v>823</c:v>
                </c:pt>
                <c:pt idx="4256">
                  <c:v>809</c:v>
                </c:pt>
                <c:pt idx="4257">
                  <c:v>810</c:v>
                </c:pt>
                <c:pt idx="4258">
                  <c:v>817</c:v>
                </c:pt>
                <c:pt idx="4259">
                  <c:v>808</c:v>
                </c:pt>
                <c:pt idx="4260">
                  <c:v>780</c:v>
                </c:pt>
                <c:pt idx="4261">
                  <c:v>775</c:v>
                </c:pt>
                <c:pt idx="4262">
                  <c:v>746</c:v>
                </c:pt>
                <c:pt idx="4263">
                  <c:v>731</c:v>
                </c:pt>
                <c:pt idx="4264">
                  <c:v>728</c:v>
                </c:pt>
                <c:pt idx="4265">
                  <c:v>708</c:v>
                </c:pt>
                <c:pt idx="4266">
                  <c:v>703</c:v>
                </c:pt>
                <c:pt idx="4267">
                  <c:v>714</c:v>
                </c:pt>
                <c:pt idx="4268">
                  <c:v>715</c:v>
                </c:pt>
                <c:pt idx="4269">
                  <c:v>704</c:v>
                </c:pt>
                <c:pt idx="4270">
                  <c:v>682</c:v>
                </c:pt>
                <c:pt idx="4271">
                  <c:v>674</c:v>
                </c:pt>
                <c:pt idx="4272">
                  <c:v>684</c:v>
                </c:pt>
                <c:pt idx="4273">
                  <c:v>694</c:v>
                </c:pt>
                <c:pt idx="4274">
                  <c:v>682</c:v>
                </c:pt>
                <c:pt idx="4275">
                  <c:v>671</c:v>
                </c:pt>
                <c:pt idx="4276">
                  <c:v>665</c:v>
                </c:pt>
                <c:pt idx="4277">
                  <c:v>669</c:v>
                </c:pt>
                <c:pt idx="4278">
                  <c:v>679</c:v>
                </c:pt>
                <c:pt idx="4279">
                  <c:v>693</c:v>
                </c:pt>
                <c:pt idx="4280">
                  <c:v>#N/A</c:v>
                </c:pt>
                <c:pt idx="4281">
                  <c:v>699</c:v>
                </c:pt>
                <c:pt idx="4282">
                  <c:v>714</c:v>
                </c:pt>
                <c:pt idx="4283">
                  <c:v>703</c:v>
                </c:pt>
                <c:pt idx="4284">
                  <c:v>705</c:v>
                </c:pt>
                <c:pt idx="4285">
                  <c:v>705</c:v>
                </c:pt>
                <c:pt idx="4286">
                  <c:v>703</c:v>
                </c:pt>
                <c:pt idx="4287">
                  <c:v>713</c:v>
                </c:pt>
                <c:pt idx="4288">
                  <c:v>704</c:v>
                </c:pt>
                <c:pt idx="4289">
                  <c:v>711</c:v>
                </c:pt>
                <c:pt idx="4290">
                  <c:v>703</c:v>
                </c:pt>
                <c:pt idx="4291">
                  <c:v>700</c:v>
                </c:pt>
                <c:pt idx="4292">
                  <c:v>687</c:v>
                </c:pt>
                <c:pt idx="4293">
                  <c:v>671</c:v>
                </c:pt>
                <c:pt idx="4294">
                  <c:v>660</c:v>
                </c:pt>
                <c:pt idx="4295">
                  <c:v>662</c:v>
                </c:pt>
                <c:pt idx="4296">
                  <c:v>662</c:v>
                </c:pt>
                <c:pt idx="4297">
                  <c:v>646</c:v>
                </c:pt>
                <c:pt idx="4298">
                  <c:v>631</c:v>
                </c:pt>
                <c:pt idx="4299">
                  <c:v>629</c:v>
                </c:pt>
                <c:pt idx="4300">
                  <c:v>629</c:v>
                </c:pt>
                <c:pt idx="4301">
                  <c:v>632</c:v>
                </c:pt>
                <c:pt idx="4302">
                  <c:v>626</c:v>
                </c:pt>
                <c:pt idx="4303">
                  <c:v>625</c:v>
                </c:pt>
                <c:pt idx="4304">
                  <c:v>619</c:v>
                </c:pt>
                <c:pt idx="4305">
                  <c:v>624</c:v>
                </c:pt>
                <c:pt idx="4306">
                  <c:v>621</c:v>
                </c:pt>
                <c:pt idx="4307">
                  <c:v>616</c:v>
                </c:pt>
                <c:pt idx="4308">
                  <c:v>631</c:v>
                </c:pt>
                <c:pt idx="4309">
                  <c:v>639</c:v>
                </c:pt>
                <c:pt idx="4310">
                  <c:v>642</c:v>
                </c:pt>
                <c:pt idx="4311">
                  <c:v>648</c:v>
                </c:pt>
                <c:pt idx="4312">
                  <c:v>653</c:v>
                </c:pt>
                <c:pt idx="4313">
                  <c:v>646</c:v>
                </c:pt>
                <c:pt idx="4314">
                  <c:v>640</c:v>
                </c:pt>
                <c:pt idx="4315">
                  <c:v>636</c:v>
                </c:pt>
                <c:pt idx="4316">
                  <c:v>641</c:v>
                </c:pt>
                <c:pt idx="4317">
                  <c:v>630</c:v>
                </c:pt>
                <c:pt idx="4318">
                  <c:v>626</c:v>
                </c:pt>
                <c:pt idx="4319">
                  <c:v>616</c:v>
                </c:pt>
                <c:pt idx="4320">
                  <c:v>629</c:v>
                </c:pt>
                <c:pt idx="4321">
                  <c:v>622</c:v>
                </c:pt>
                <c:pt idx="4322">
                  <c:v>621</c:v>
                </c:pt>
                <c:pt idx="4323">
                  <c:v>613</c:v>
                </c:pt>
                <c:pt idx="4324">
                  <c:v>604</c:v>
                </c:pt>
                <c:pt idx="4325">
                  <c:v>608</c:v>
                </c:pt>
                <c:pt idx="4326">
                  <c:v>608</c:v>
                </c:pt>
                <c:pt idx="4327">
                  <c:v>608</c:v>
                </c:pt>
                <c:pt idx="4328">
                  <c:v>597</c:v>
                </c:pt>
                <c:pt idx="4329">
                  <c:v>601</c:v>
                </c:pt>
                <c:pt idx="4330">
                  <c:v>600</c:v>
                </c:pt>
                <c:pt idx="4331">
                  <c:v>609</c:v>
                </c:pt>
                <c:pt idx="4332">
                  <c:v>600</c:v>
                </c:pt>
                <c:pt idx="4333">
                  <c:v>592</c:v>
                </c:pt>
                <c:pt idx="4334">
                  <c:v>582</c:v>
                </c:pt>
                <c:pt idx="4335">
                  <c:v>586</c:v>
                </c:pt>
                <c:pt idx="4336">
                  <c:v>598</c:v>
                </c:pt>
                <c:pt idx="4337">
                  <c:v>607</c:v>
                </c:pt>
                <c:pt idx="4338">
                  <c:v>619</c:v>
                </c:pt>
                <c:pt idx="4339">
                  <c:v>618</c:v>
                </c:pt>
                <c:pt idx="4340">
                  <c:v>632</c:v>
                </c:pt>
                <c:pt idx="4341">
                  <c:v>621</c:v>
                </c:pt>
                <c:pt idx="4342">
                  <c:v>600</c:v>
                </c:pt>
                <c:pt idx="4343">
                  <c:v>600</c:v>
                </c:pt>
                <c:pt idx="4344">
                  <c:v>596</c:v>
                </c:pt>
                <c:pt idx="4345">
                  <c:v>583</c:v>
                </c:pt>
                <c:pt idx="4346">
                  <c:v>633</c:v>
                </c:pt>
                <c:pt idx="4347">
                  <c:v>657</c:v>
                </c:pt>
                <c:pt idx="4348">
                  <c:v>648</c:v>
                </c:pt>
                <c:pt idx="4349">
                  <c:v>626</c:v>
                </c:pt>
                <c:pt idx="4350">
                  <c:v>621</c:v>
                </c:pt>
                <c:pt idx="4351">
                  <c:v>612</c:v>
                </c:pt>
                <c:pt idx="4352">
                  <c:v>612</c:v>
                </c:pt>
                <c:pt idx="4353">
                  <c:v>616</c:v>
                </c:pt>
                <c:pt idx="4354">
                  <c:v>614</c:v>
                </c:pt>
                <c:pt idx="4355">
                  <c:v>602</c:v>
                </c:pt>
                <c:pt idx="4356">
                  <c:v>588</c:v>
                </c:pt>
                <c:pt idx="4357">
                  <c:v>566</c:v>
                </c:pt>
                <c:pt idx="4358">
                  <c:v>546</c:v>
                </c:pt>
                <c:pt idx="4359">
                  <c:v>558</c:v>
                </c:pt>
                <c:pt idx="4360">
                  <c:v>544</c:v>
                </c:pt>
                <c:pt idx="4361">
                  <c:v>542</c:v>
                </c:pt>
                <c:pt idx="4362">
                  <c:v>544</c:v>
                </c:pt>
                <c:pt idx="4363">
                  <c:v>545</c:v>
                </c:pt>
                <c:pt idx="4364">
                  <c:v>540</c:v>
                </c:pt>
                <c:pt idx="4365">
                  <c:v>541</c:v>
                </c:pt>
                <c:pt idx="4366">
                  <c:v>539</c:v>
                </c:pt>
                <c:pt idx="4367">
                  <c:v>539</c:v>
                </c:pt>
                <c:pt idx="4368">
                  <c:v>545</c:v>
                </c:pt>
                <c:pt idx="4369">
                  <c:v>551</c:v>
                </c:pt>
                <c:pt idx="4370">
                  <c:v>554</c:v>
                </c:pt>
                <c:pt idx="4371">
                  <c:v>561</c:v>
                </c:pt>
                <c:pt idx="4372">
                  <c:v>569</c:v>
                </c:pt>
                <c:pt idx="4373">
                  <c:v>569</c:v>
                </c:pt>
                <c:pt idx="4374">
                  <c:v>573</c:v>
                </c:pt>
                <c:pt idx="4375">
                  <c:v>572</c:v>
                </c:pt>
                <c:pt idx="4376">
                  <c:v>565</c:v>
                </c:pt>
                <c:pt idx="4377">
                  <c:v>546</c:v>
                </c:pt>
                <c:pt idx="4378">
                  <c:v>542</c:v>
                </c:pt>
                <c:pt idx="4379">
                  <c:v>536</c:v>
                </c:pt>
                <c:pt idx="4380">
                  <c:v>538</c:v>
                </c:pt>
                <c:pt idx="4381">
                  <c:v>531</c:v>
                </c:pt>
                <c:pt idx="4382">
                  <c:v>534</c:v>
                </c:pt>
                <c:pt idx="4383">
                  <c:v>523</c:v>
                </c:pt>
                <c:pt idx="4384">
                  <c:v>517</c:v>
                </c:pt>
                <c:pt idx="4385">
                  <c:v>519</c:v>
                </c:pt>
                <c:pt idx="4386">
                  <c:v>520</c:v>
                </c:pt>
                <c:pt idx="4387">
                  <c:v>515</c:v>
                </c:pt>
                <c:pt idx="4388">
                  <c:v>518</c:v>
                </c:pt>
                <c:pt idx="4389">
                  <c:v>514</c:v>
                </c:pt>
                <c:pt idx="4390">
                  <c:v>513</c:v>
                </c:pt>
                <c:pt idx="4391">
                  <c:v>514</c:v>
                </c:pt>
                <c:pt idx="4392">
                  <c:v>504</c:v>
                </c:pt>
                <c:pt idx="4393">
                  <c:v>509.99999999999994</c:v>
                </c:pt>
                <c:pt idx="4394">
                  <c:v>507</c:v>
                </c:pt>
                <c:pt idx="4395">
                  <c:v>509.99999999999994</c:v>
                </c:pt>
                <c:pt idx="4396">
                  <c:v>512</c:v>
                </c:pt>
                <c:pt idx="4397">
                  <c:v>509</c:v>
                </c:pt>
                <c:pt idx="4398">
                  <c:v>509</c:v>
                </c:pt>
                <c:pt idx="4399">
                  <c:v>509</c:v>
                </c:pt>
                <c:pt idx="4400">
                  <c:v>507</c:v>
                </c:pt>
                <c:pt idx="4401">
                  <c:v>499</c:v>
                </c:pt>
                <c:pt idx="4402">
                  <c:v>509.99999999999994</c:v>
                </c:pt>
                <c:pt idx="4403">
                  <c:v>518</c:v>
                </c:pt>
                <c:pt idx="4404">
                  <c:v>524</c:v>
                </c:pt>
                <c:pt idx="4405">
                  <c:v>526</c:v>
                </c:pt>
                <c:pt idx="4406">
                  <c:v>526</c:v>
                </c:pt>
                <c:pt idx="4407">
                  <c:v>527</c:v>
                </c:pt>
                <c:pt idx="4408">
                  <c:v>525</c:v>
                </c:pt>
                <c:pt idx="4409">
                  <c:v>524</c:v>
                </c:pt>
                <c:pt idx="4410">
                  <c:v>522</c:v>
                </c:pt>
                <c:pt idx="4411">
                  <c:v>509</c:v>
                </c:pt>
                <c:pt idx="4412">
                  <c:v>509.99999999999994</c:v>
                </c:pt>
                <c:pt idx="4413">
                  <c:v>516</c:v>
                </c:pt>
                <c:pt idx="4414">
                  <c:v>518</c:v>
                </c:pt>
                <c:pt idx="4415">
                  <c:v>514</c:v>
                </c:pt>
                <c:pt idx="4416">
                  <c:v>509</c:v>
                </c:pt>
                <c:pt idx="4417">
                  <c:v>497</c:v>
                </c:pt>
                <c:pt idx="4418">
                  <c:v>493</c:v>
                </c:pt>
                <c:pt idx="4419">
                  <c:v>484.99999999999994</c:v>
                </c:pt>
                <c:pt idx="4420">
                  <c:v>478</c:v>
                </c:pt>
                <c:pt idx="4421">
                  <c:v>475</c:v>
                </c:pt>
                <c:pt idx="4422">
                  <c:v>476</c:v>
                </c:pt>
                <c:pt idx="4423">
                  <c:v>476</c:v>
                </c:pt>
                <c:pt idx="4424">
                  <c:v>475</c:v>
                </c:pt>
                <c:pt idx="4425">
                  <c:v>475</c:v>
                </c:pt>
                <c:pt idx="4426">
                  <c:v>482</c:v>
                </c:pt>
                <c:pt idx="4427">
                  <c:v>472</c:v>
                </c:pt>
                <c:pt idx="4428">
                  <c:v>476</c:v>
                </c:pt>
                <c:pt idx="4429">
                  <c:v>472</c:v>
                </c:pt>
                <c:pt idx="4430">
                  <c:v>466</c:v>
                </c:pt>
                <c:pt idx="4431">
                  <c:v>462</c:v>
                </c:pt>
                <c:pt idx="4432">
                  <c:v>462</c:v>
                </c:pt>
                <c:pt idx="4433">
                  <c:v>459.99999999999994</c:v>
                </c:pt>
                <c:pt idx="4434">
                  <c:v>459.99999999999994</c:v>
                </c:pt>
                <c:pt idx="4435">
                  <c:v>466</c:v>
                </c:pt>
                <c:pt idx="4436">
                  <c:v>469.00000000000006</c:v>
                </c:pt>
                <c:pt idx="4437">
                  <c:v>476</c:v>
                </c:pt>
                <c:pt idx="4438">
                  <c:v>491</c:v>
                </c:pt>
                <c:pt idx="4439">
                  <c:v>505</c:v>
                </c:pt>
                <c:pt idx="4440">
                  <c:v>515</c:v>
                </c:pt>
                <c:pt idx="4441">
                  <c:v>515</c:v>
                </c:pt>
                <c:pt idx="4442">
                  <c:v>520</c:v>
                </c:pt>
                <c:pt idx="4443">
                  <c:v>501</c:v>
                </c:pt>
                <c:pt idx="4444">
                  <c:v>498.00000000000006</c:v>
                </c:pt>
                <c:pt idx="4445">
                  <c:v>494.00000000000006</c:v>
                </c:pt>
                <c:pt idx="4446">
                  <c:v>497</c:v>
                </c:pt>
                <c:pt idx="4447">
                  <c:v>497</c:v>
                </c:pt>
                <c:pt idx="4448">
                  <c:v>511.00000000000006</c:v>
                </c:pt>
                <c:pt idx="4449">
                  <c:v>494.00000000000006</c:v>
                </c:pt>
                <c:pt idx="4450">
                  <c:v>494.00000000000006</c:v>
                </c:pt>
                <c:pt idx="4451">
                  <c:v>484.99999999999994</c:v>
                </c:pt>
                <c:pt idx="4452">
                  <c:v>484</c:v>
                </c:pt>
                <c:pt idx="4453">
                  <c:v>478</c:v>
                </c:pt>
                <c:pt idx="4454">
                  <c:v>470</c:v>
                </c:pt>
                <c:pt idx="4455">
                  <c:v>466</c:v>
                </c:pt>
                <c:pt idx="4456">
                  <c:v>466</c:v>
                </c:pt>
                <c:pt idx="4457">
                  <c:v>463.99999999999994</c:v>
                </c:pt>
                <c:pt idx="4458">
                  <c:v>466</c:v>
                </c:pt>
                <c:pt idx="4459">
                  <c:v>469.00000000000006</c:v>
                </c:pt>
                <c:pt idx="4460">
                  <c:v>467</c:v>
                </c:pt>
                <c:pt idx="4461">
                  <c:v>462</c:v>
                </c:pt>
                <c:pt idx="4462">
                  <c:v>463.99999999999994</c:v>
                </c:pt>
                <c:pt idx="4463">
                  <c:v>458</c:v>
                </c:pt>
                <c:pt idx="4464">
                  <c:v>450</c:v>
                </c:pt>
                <c:pt idx="4465">
                  <c:v>442</c:v>
                </c:pt>
                <c:pt idx="4466">
                  <c:v>438</c:v>
                </c:pt>
                <c:pt idx="4467">
                  <c:v>428</c:v>
                </c:pt>
                <c:pt idx="4468">
                  <c:v>425</c:v>
                </c:pt>
                <c:pt idx="4469">
                  <c:v>420</c:v>
                </c:pt>
                <c:pt idx="4470">
                  <c:v>412</c:v>
                </c:pt>
                <c:pt idx="4471">
                  <c:v>420</c:v>
                </c:pt>
                <c:pt idx="4472">
                  <c:v>421</c:v>
                </c:pt>
                <c:pt idx="4473">
                  <c:v>423.00000000000006</c:v>
                </c:pt>
                <c:pt idx="4474">
                  <c:v>420</c:v>
                </c:pt>
                <c:pt idx="4475">
                  <c:v>419.00000000000006</c:v>
                </c:pt>
                <c:pt idx="4476">
                  <c:v>417</c:v>
                </c:pt>
                <c:pt idx="4477">
                  <c:v>416</c:v>
                </c:pt>
                <c:pt idx="4478">
                  <c:v>#N/A</c:v>
                </c:pt>
                <c:pt idx="4479">
                  <c:v>411.00000000000006</c:v>
                </c:pt>
                <c:pt idx="4480">
                  <c:v>415.00000000000006</c:v>
                </c:pt>
                <c:pt idx="4481">
                  <c:v>418</c:v>
                </c:pt>
                <c:pt idx="4482">
                  <c:v>421</c:v>
                </c:pt>
                <c:pt idx="4483">
                  <c:v>422</c:v>
                </c:pt>
                <c:pt idx="4484">
                  <c:v>#N/A</c:v>
                </c:pt>
                <c:pt idx="4485">
                  <c:v>413</c:v>
                </c:pt>
                <c:pt idx="4486">
                  <c:v>401.99999999999994</c:v>
                </c:pt>
                <c:pt idx="4487">
                  <c:v>404</c:v>
                </c:pt>
                <c:pt idx="4488">
                  <c:v>398</c:v>
                </c:pt>
                <c:pt idx="4489">
                  <c:v>401.99999999999994</c:v>
                </c:pt>
                <c:pt idx="4490">
                  <c:v>400</c:v>
                </c:pt>
                <c:pt idx="4491">
                  <c:v>403</c:v>
                </c:pt>
                <c:pt idx="4492">
                  <c:v>405</c:v>
                </c:pt>
                <c:pt idx="4493">
                  <c:v>401.99999999999994</c:v>
                </c:pt>
                <c:pt idx="4494">
                  <c:v>400</c:v>
                </c:pt>
                <c:pt idx="4495">
                  <c:v>405.99999999999994</c:v>
                </c:pt>
                <c:pt idx="4496">
                  <c:v>401</c:v>
                </c:pt>
                <c:pt idx="4497">
                  <c:v>399</c:v>
                </c:pt>
                <c:pt idx="4498">
                  <c:v>401.99999999999994</c:v>
                </c:pt>
                <c:pt idx="4499">
                  <c:v>409.99999999999994</c:v>
                </c:pt>
                <c:pt idx="4500">
                  <c:v>401.99999999999994</c:v>
                </c:pt>
                <c:pt idx="4501">
                  <c:v>393</c:v>
                </c:pt>
                <c:pt idx="4502">
                  <c:v>393</c:v>
                </c:pt>
                <c:pt idx="4503">
                  <c:v>393</c:v>
                </c:pt>
                <c:pt idx="4504">
                  <c:v>396</c:v>
                </c:pt>
                <c:pt idx="4505">
                  <c:v>400</c:v>
                </c:pt>
                <c:pt idx="4506">
                  <c:v>395</c:v>
                </c:pt>
                <c:pt idx="4507">
                  <c:v>393</c:v>
                </c:pt>
                <c:pt idx="4508">
                  <c:v>386</c:v>
                </c:pt>
                <c:pt idx="4509">
                  <c:v>391</c:v>
                </c:pt>
                <c:pt idx="4510">
                  <c:v>393</c:v>
                </c:pt>
                <c:pt idx="4511">
                  <c:v>398</c:v>
                </c:pt>
                <c:pt idx="4512">
                  <c:v>393</c:v>
                </c:pt>
                <c:pt idx="4513">
                  <c:v>390</c:v>
                </c:pt>
                <c:pt idx="4514">
                  <c:v>386</c:v>
                </c:pt>
                <c:pt idx="4515">
                  <c:v>380</c:v>
                </c:pt>
                <c:pt idx="4516">
                  <c:v>377</c:v>
                </c:pt>
                <c:pt idx="4517">
                  <c:v>383</c:v>
                </c:pt>
                <c:pt idx="4518">
                  <c:v>386</c:v>
                </c:pt>
                <c:pt idx="4519">
                  <c:v>386</c:v>
                </c:pt>
                <c:pt idx="4520">
                  <c:v>381</c:v>
                </c:pt>
                <c:pt idx="4521">
                  <c:v>378</c:v>
                </c:pt>
                <c:pt idx="4522">
                  <c:v>377</c:v>
                </c:pt>
                <c:pt idx="4523">
                  <c:v>384</c:v>
                </c:pt>
                <c:pt idx="4524">
                  <c:v>375</c:v>
                </c:pt>
                <c:pt idx="4525">
                  <c:v>374</c:v>
                </c:pt>
                <c:pt idx="4526">
                  <c:v>357</c:v>
                </c:pt>
                <c:pt idx="4527">
                  <c:v>355</c:v>
                </c:pt>
                <c:pt idx="4528">
                  <c:v>360</c:v>
                </c:pt>
                <c:pt idx="4529">
                  <c:v>366</c:v>
                </c:pt>
                <c:pt idx="4530">
                  <c:v>373</c:v>
                </c:pt>
                <c:pt idx="4531">
                  <c:v>379</c:v>
                </c:pt>
                <c:pt idx="4532">
                  <c:v>388</c:v>
                </c:pt>
                <c:pt idx="4533">
                  <c:v>389</c:v>
                </c:pt>
                <c:pt idx="4534">
                  <c:v>394</c:v>
                </c:pt>
                <c:pt idx="4535">
                  <c:v>405</c:v>
                </c:pt>
                <c:pt idx="4536">
                  <c:v>401.99999999999994</c:v>
                </c:pt>
                <c:pt idx="4537">
                  <c:v>388</c:v>
                </c:pt>
                <c:pt idx="4538">
                  <c:v>391</c:v>
                </c:pt>
                <c:pt idx="4539">
                  <c:v>397</c:v>
                </c:pt>
                <c:pt idx="4540">
                  <c:v>404</c:v>
                </c:pt>
                <c:pt idx="4541">
                  <c:v>416</c:v>
                </c:pt>
                <c:pt idx="4542">
                  <c:v>411.00000000000006</c:v>
                </c:pt>
                <c:pt idx="4543">
                  <c:v>407</c:v>
                </c:pt>
                <c:pt idx="4544">
                  <c:v>412</c:v>
                </c:pt>
                <c:pt idx="4545">
                  <c:v>401</c:v>
                </c:pt>
                <c:pt idx="4546">
                  <c:v>394</c:v>
                </c:pt>
                <c:pt idx="4547">
                  <c:v>385</c:v>
                </c:pt>
                <c:pt idx="4548">
                  <c:v>392</c:v>
                </c:pt>
                <c:pt idx="4549">
                  <c:v>398</c:v>
                </c:pt>
                <c:pt idx="4550">
                  <c:v>398</c:v>
                </c:pt>
                <c:pt idx="4551">
                  <c:v>391</c:v>
                </c:pt>
                <c:pt idx="4552">
                  <c:v>393</c:v>
                </c:pt>
                <c:pt idx="4553">
                  <c:v>386</c:v>
                </c:pt>
                <c:pt idx="4554">
                  <c:v>386</c:v>
                </c:pt>
                <c:pt idx="4555">
                  <c:v>394</c:v>
                </c:pt>
                <c:pt idx="4556">
                  <c:v>396</c:v>
                </c:pt>
                <c:pt idx="4557">
                  <c:v>403</c:v>
                </c:pt>
                <c:pt idx="4558">
                  <c:v>#N/A</c:v>
                </c:pt>
                <c:pt idx="4559">
                  <c:v>400</c:v>
                </c:pt>
                <c:pt idx="4560">
                  <c:v>407</c:v>
                </c:pt>
                <c:pt idx="4561">
                  <c:v>401</c:v>
                </c:pt>
                <c:pt idx="4562">
                  <c:v>398</c:v>
                </c:pt>
                <c:pt idx="4563">
                  <c:v>397</c:v>
                </c:pt>
                <c:pt idx="4564">
                  <c:v>386</c:v>
                </c:pt>
                <c:pt idx="4565">
                  <c:v>378</c:v>
                </c:pt>
                <c:pt idx="4566">
                  <c:v>376</c:v>
                </c:pt>
                <c:pt idx="4567">
                  <c:v>378</c:v>
                </c:pt>
                <c:pt idx="4568">
                  <c:v>375</c:v>
                </c:pt>
                <c:pt idx="4569">
                  <c:v>381</c:v>
                </c:pt>
                <c:pt idx="4570">
                  <c:v>378</c:v>
                </c:pt>
                <c:pt idx="4571">
                  <c:v>379</c:v>
                </c:pt>
                <c:pt idx="4572">
                  <c:v>376</c:v>
                </c:pt>
                <c:pt idx="4573">
                  <c:v>380</c:v>
                </c:pt>
                <c:pt idx="4574">
                  <c:v>382</c:v>
                </c:pt>
                <c:pt idx="4575">
                  <c:v>380</c:v>
                </c:pt>
                <c:pt idx="4576">
                  <c:v>374</c:v>
                </c:pt>
                <c:pt idx="4577">
                  <c:v>372</c:v>
                </c:pt>
                <c:pt idx="4578">
                  <c:v>372</c:v>
                </c:pt>
                <c:pt idx="4579">
                  <c:v>377</c:v>
                </c:pt>
                <c:pt idx="4580">
                  <c:v>372</c:v>
                </c:pt>
                <c:pt idx="4581">
                  <c:v>371</c:v>
                </c:pt>
                <c:pt idx="4582">
                  <c:v>384</c:v>
                </c:pt>
                <c:pt idx="4583">
                  <c:v>385</c:v>
                </c:pt>
                <c:pt idx="4584">
                  <c:v>378</c:v>
                </c:pt>
                <c:pt idx="4585">
                  <c:v>372</c:v>
                </c:pt>
                <c:pt idx="4586">
                  <c:v>367</c:v>
                </c:pt>
                <c:pt idx="4587">
                  <c:v>368</c:v>
                </c:pt>
                <c:pt idx="4588">
                  <c:v>367</c:v>
                </c:pt>
                <c:pt idx="4589">
                  <c:v>367</c:v>
                </c:pt>
                <c:pt idx="4590">
                  <c:v>367</c:v>
                </c:pt>
                <c:pt idx="4591">
                  <c:v>368</c:v>
                </c:pt>
                <c:pt idx="4592">
                  <c:v>374</c:v>
                </c:pt>
                <c:pt idx="4593">
                  <c:v>369</c:v>
                </c:pt>
                <c:pt idx="4594">
                  <c:v>369</c:v>
                </c:pt>
                <c:pt idx="4595">
                  <c:v>368</c:v>
                </c:pt>
                <c:pt idx="4596">
                  <c:v>372</c:v>
                </c:pt>
                <c:pt idx="4597">
                  <c:v>373</c:v>
                </c:pt>
                <c:pt idx="4598">
                  <c:v>376</c:v>
                </c:pt>
                <c:pt idx="4599">
                  <c:v>373</c:v>
                </c:pt>
                <c:pt idx="4600">
                  <c:v>371</c:v>
                </c:pt>
                <c:pt idx="4601">
                  <c:v>368</c:v>
                </c:pt>
                <c:pt idx="4602">
                  <c:v>370</c:v>
                </c:pt>
                <c:pt idx="4603">
                  <c:v>372</c:v>
                </c:pt>
                <c:pt idx="4604">
                  <c:v>376</c:v>
                </c:pt>
                <c:pt idx="4605">
                  <c:v>370</c:v>
                </c:pt>
                <c:pt idx="4606">
                  <c:v>377</c:v>
                </c:pt>
                <c:pt idx="4607">
                  <c:v>385</c:v>
                </c:pt>
                <c:pt idx="4608">
                  <c:v>387</c:v>
                </c:pt>
                <c:pt idx="4609">
                  <c:v>386</c:v>
                </c:pt>
                <c:pt idx="4610">
                  <c:v>383</c:v>
                </c:pt>
                <c:pt idx="4611">
                  <c:v>377</c:v>
                </c:pt>
                <c:pt idx="4612">
                  <c:v>377</c:v>
                </c:pt>
                <c:pt idx="4613">
                  <c:v>376</c:v>
                </c:pt>
                <c:pt idx="4614">
                  <c:v>377</c:v>
                </c:pt>
                <c:pt idx="4615">
                  <c:v>372</c:v>
                </c:pt>
                <c:pt idx="4616">
                  <c:v>372</c:v>
                </c:pt>
                <c:pt idx="4617">
                  <c:v>373</c:v>
                </c:pt>
                <c:pt idx="4618">
                  <c:v>378</c:v>
                </c:pt>
                <c:pt idx="4619">
                  <c:v>383</c:v>
                </c:pt>
                <c:pt idx="4620">
                  <c:v>383</c:v>
                </c:pt>
                <c:pt idx="4621">
                  <c:v>385</c:v>
                </c:pt>
                <c:pt idx="4622">
                  <c:v>381</c:v>
                </c:pt>
                <c:pt idx="4623">
                  <c:v>377</c:v>
                </c:pt>
                <c:pt idx="4624">
                  <c:v>373</c:v>
                </c:pt>
                <c:pt idx="4625">
                  <c:v>369</c:v>
                </c:pt>
                <c:pt idx="4626">
                  <c:v>369</c:v>
                </c:pt>
                <c:pt idx="4627">
                  <c:v>364</c:v>
                </c:pt>
                <c:pt idx="4628">
                  <c:v>361</c:v>
                </c:pt>
                <c:pt idx="4629">
                  <c:v>364</c:v>
                </c:pt>
                <c:pt idx="4630">
                  <c:v>363</c:v>
                </c:pt>
                <c:pt idx="4631">
                  <c:v>355</c:v>
                </c:pt>
                <c:pt idx="4632">
                  <c:v>356</c:v>
                </c:pt>
                <c:pt idx="4633">
                  <c:v>355</c:v>
                </c:pt>
                <c:pt idx="4634">
                  <c:v>359</c:v>
                </c:pt>
                <c:pt idx="4635">
                  <c:v>361</c:v>
                </c:pt>
                <c:pt idx="4636">
                  <c:v>360</c:v>
                </c:pt>
                <c:pt idx="4637">
                  <c:v>359</c:v>
                </c:pt>
                <c:pt idx="4638">
                  <c:v>363</c:v>
                </c:pt>
                <c:pt idx="4639">
                  <c:v>363</c:v>
                </c:pt>
                <c:pt idx="4640">
                  <c:v>364</c:v>
                </c:pt>
                <c:pt idx="4641">
                  <c:v>364</c:v>
                </c:pt>
                <c:pt idx="4642">
                  <c:v>381</c:v>
                </c:pt>
                <c:pt idx="4643">
                  <c:v>392</c:v>
                </c:pt>
                <c:pt idx="4644">
                  <c:v>400</c:v>
                </c:pt>
                <c:pt idx="4645">
                  <c:v>389</c:v>
                </c:pt>
                <c:pt idx="4646">
                  <c:v>387</c:v>
                </c:pt>
                <c:pt idx="4647">
                  <c:v>388</c:v>
                </c:pt>
                <c:pt idx="4648">
                  <c:v>393</c:v>
                </c:pt>
                <c:pt idx="4649">
                  <c:v>398</c:v>
                </c:pt>
                <c:pt idx="4650">
                  <c:v>400</c:v>
                </c:pt>
                <c:pt idx="4651">
                  <c:v>393</c:v>
                </c:pt>
                <c:pt idx="4652">
                  <c:v>395</c:v>
                </c:pt>
                <c:pt idx="4653">
                  <c:v>391</c:v>
                </c:pt>
                <c:pt idx="4654">
                  <c:v>389</c:v>
                </c:pt>
                <c:pt idx="4655">
                  <c:v>388</c:v>
                </c:pt>
                <c:pt idx="4656">
                  <c:v>390</c:v>
                </c:pt>
                <c:pt idx="4657">
                  <c:v>386</c:v>
                </c:pt>
                <c:pt idx="4658">
                  <c:v>385</c:v>
                </c:pt>
                <c:pt idx="4659">
                  <c:v>382</c:v>
                </c:pt>
                <c:pt idx="4660">
                  <c:v>382</c:v>
                </c:pt>
                <c:pt idx="4661">
                  <c:v>391</c:v>
                </c:pt>
                <c:pt idx="4662">
                  <c:v>384</c:v>
                </c:pt>
                <c:pt idx="4663">
                  <c:v>388</c:v>
                </c:pt>
                <c:pt idx="4664">
                  <c:v>392</c:v>
                </c:pt>
                <c:pt idx="4665">
                  <c:v>385</c:v>
                </c:pt>
                <c:pt idx="4666">
                  <c:v>381</c:v>
                </c:pt>
                <c:pt idx="4667">
                  <c:v>378</c:v>
                </c:pt>
                <c:pt idx="4668">
                  <c:v>374</c:v>
                </c:pt>
                <c:pt idx="4669">
                  <c:v>373</c:v>
                </c:pt>
                <c:pt idx="4670">
                  <c:v>368</c:v>
                </c:pt>
                <c:pt idx="4671">
                  <c:v>366</c:v>
                </c:pt>
                <c:pt idx="4672">
                  <c:v>360</c:v>
                </c:pt>
                <c:pt idx="4673">
                  <c:v>362</c:v>
                </c:pt>
                <c:pt idx="4674">
                  <c:v>364</c:v>
                </c:pt>
                <c:pt idx="4675">
                  <c:v>366</c:v>
                </c:pt>
                <c:pt idx="4676">
                  <c:v>362</c:v>
                </c:pt>
                <c:pt idx="4677">
                  <c:v>357</c:v>
                </c:pt>
                <c:pt idx="4678">
                  <c:v>357</c:v>
                </c:pt>
                <c:pt idx="4679">
                  <c:v>354</c:v>
                </c:pt>
                <c:pt idx="4680">
                  <c:v>356</c:v>
                </c:pt>
                <c:pt idx="4681">
                  <c:v>355</c:v>
                </c:pt>
                <c:pt idx="4682">
                  <c:v>355</c:v>
                </c:pt>
                <c:pt idx="4683">
                  <c:v>354</c:v>
                </c:pt>
                <c:pt idx="4684">
                  <c:v>352</c:v>
                </c:pt>
                <c:pt idx="4685">
                  <c:v>352</c:v>
                </c:pt>
                <c:pt idx="4686">
                  <c:v>351</c:v>
                </c:pt>
                <c:pt idx="4687">
                  <c:v>352</c:v>
                </c:pt>
                <c:pt idx="4688">
                  <c:v>352</c:v>
                </c:pt>
                <c:pt idx="4689">
                  <c:v>356</c:v>
                </c:pt>
                <c:pt idx="4690">
                  <c:v>360</c:v>
                </c:pt>
                <c:pt idx="4691">
                  <c:v>353</c:v>
                </c:pt>
                <c:pt idx="4692">
                  <c:v>350</c:v>
                </c:pt>
                <c:pt idx="4693">
                  <c:v>346</c:v>
                </c:pt>
                <c:pt idx="4694">
                  <c:v>348</c:v>
                </c:pt>
                <c:pt idx="4695">
                  <c:v>342</c:v>
                </c:pt>
                <c:pt idx="4696">
                  <c:v>340</c:v>
                </c:pt>
                <c:pt idx="4697">
                  <c:v>338</c:v>
                </c:pt>
                <c:pt idx="4698">
                  <c:v>342</c:v>
                </c:pt>
                <c:pt idx="4699">
                  <c:v>341</c:v>
                </c:pt>
                <c:pt idx="4700">
                  <c:v>344</c:v>
                </c:pt>
                <c:pt idx="4701">
                  <c:v>349</c:v>
                </c:pt>
                <c:pt idx="4702">
                  <c:v>351</c:v>
                </c:pt>
                <c:pt idx="4703">
                  <c:v>348</c:v>
                </c:pt>
                <c:pt idx="4704">
                  <c:v>352</c:v>
                </c:pt>
                <c:pt idx="4705">
                  <c:v>352</c:v>
                </c:pt>
                <c:pt idx="4706">
                  <c:v>355</c:v>
                </c:pt>
                <c:pt idx="4707">
                  <c:v>357</c:v>
                </c:pt>
                <c:pt idx="4708">
                  <c:v>367</c:v>
                </c:pt>
                <c:pt idx="4709">
                  <c:v>379</c:v>
                </c:pt>
                <c:pt idx="4710">
                  <c:v>376</c:v>
                </c:pt>
                <c:pt idx="4711">
                  <c:v>377</c:v>
                </c:pt>
                <c:pt idx="4712">
                  <c:v>384</c:v>
                </c:pt>
                <c:pt idx="4713">
                  <c:v>397</c:v>
                </c:pt>
                <c:pt idx="4714">
                  <c:v>379</c:v>
                </c:pt>
                <c:pt idx="4715">
                  <c:v>376</c:v>
                </c:pt>
                <c:pt idx="4716">
                  <c:v>370</c:v>
                </c:pt>
                <c:pt idx="4717">
                  <c:v>366</c:v>
                </c:pt>
                <c:pt idx="4718">
                  <c:v>370</c:v>
                </c:pt>
                <c:pt idx="4719">
                  <c:v>370</c:v>
                </c:pt>
                <c:pt idx="4720">
                  <c:v>367</c:v>
                </c:pt>
                <c:pt idx="4721">
                  <c:v>366</c:v>
                </c:pt>
                <c:pt idx="4722">
                  <c:v>367</c:v>
                </c:pt>
                <c:pt idx="4723">
                  <c:v>364</c:v>
                </c:pt>
                <c:pt idx="4724">
                  <c:v>361</c:v>
                </c:pt>
                <c:pt idx="4725">
                  <c:v>363</c:v>
                </c:pt>
                <c:pt idx="4726">
                  <c:v>358</c:v>
                </c:pt>
                <c:pt idx="4727">
                  <c:v>357</c:v>
                </c:pt>
                <c:pt idx="4728">
                  <c:v>363</c:v>
                </c:pt>
                <c:pt idx="4729">
                  <c:v>363</c:v>
                </c:pt>
                <c:pt idx="4730">
                  <c:v>363</c:v>
                </c:pt>
                <c:pt idx="4731">
                  <c:v>361</c:v>
                </c:pt>
                <c:pt idx="4732">
                  <c:v>358</c:v>
                </c:pt>
                <c:pt idx="4733">
                  <c:v>364</c:v>
                </c:pt>
                <c:pt idx="4734">
                  <c:v>363</c:v>
                </c:pt>
                <c:pt idx="4735">
                  <c:v>364</c:v>
                </c:pt>
                <c:pt idx="4736">
                  <c:v>364</c:v>
                </c:pt>
                <c:pt idx="4737">
                  <c:v>360</c:v>
                </c:pt>
                <c:pt idx="4738">
                  <c:v>358</c:v>
                </c:pt>
                <c:pt idx="4739">
                  <c:v>357</c:v>
                </c:pt>
                <c:pt idx="4740">
                  <c:v>356</c:v>
                </c:pt>
                <c:pt idx="4741">
                  <c:v>#N/A</c:v>
                </c:pt>
                <c:pt idx="4742">
                  <c:v>357</c:v>
                </c:pt>
                <c:pt idx="4743">
                  <c:v>359</c:v>
                </c:pt>
                <c:pt idx="4744">
                  <c:v>355</c:v>
                </c:pt>
                <c:pt idx="4745">
                  <c:v>358</c:v>
                </c:pt>
                <c:pt idx="4746">
                  <c:v>363</c:v>
                </c:pt>
                <c:pt idx="4747">
                  <c:v>#N/A</c:v>
                </c:pt>
                <c:pt idx="4748">
                  <c:v>355</c:v>
                </c:pt>
                <c:pt idx="4749">
                  <c:v>348</c:v>
                </c:pt>
                <c:pt idx="4750">
                  <c:v>340</c:v>
                </c:pt>
                <c:pt idx="4751">
                  <c:v>336</c:v>
                </c:pt>
                <c:pt idx="4752">
                  <c:v>335</c:v>
                </c:pt>
                <c:pt idx="4753">
                  <c:v>333</c:v>
                </c:pt>
                <c:pt idx="4754">
                  <c:v>342</c:v>
                </c:pt>
                <c:pt idx="4755">
                  <c:v>340</c:v>
                </c:pt>
                <c:pt idx="4756">
                  <c:v>337</c:v>
                </c:pt>
                <c:pt idx="4757">
                  <c:v>335</c:v>
                </c:pt>
                <c:pt idx="4758">
                  <c:v>334</c:v>
                </c:pt>
                <c:pt idx="4759">
                  <c:v>334</c:v>
                </c:pt>
                <c:pt idx="4760">
                  <c:v>335</c:v>
                </c:pt>
                <c:pt idx="4761">
                  <c:v>335</c:v>
                </c:pt>
                <c:pt idx="4762">
                  <c:v>332</c:v>
                </c:pt>
                <c:pt idx="4763">
                  <c:v>331</c:v>
                </c:pt>
                <c:pt idx="4764">
                  <c:v>328</c:v>
                </c:pt>
                <c:pt idx="4765">
                  <c:v>328</c:v>
                </c:pt>
                <c:pt idx="4766">
                  <c:v>323</c:v>
                </c:pt>
                <c:pt idx="4767">
                  <c:v>326</c:v>
                </c:pt>
                <c:pt idx="4768">
                  <c:v>333</c:v>
                </c:pt>
                <c:pt idx="4769">
                  <c:v>329</c:v>
                </c:pt>
                <c:pt idx="4770">
                  <c:v>329</c:v>
                </c:pt>
                <c:pt idx="4771">
                  <c:v>336</c:v>
                </c:pt>
                <c:pt idx="4772">
                  <c:v>348</c:v>
                </c:pt>
                <c:pt idx="4773">
                  <c:v>360</c:v>
                </c:pt>
                <c:pt idx="4774">
                  <c:v>346</c:v>
                </c:pt>
                <c:pt idx="4775">
                  <c:v>359</c:v>
                </c:pt>
                <c:pt idx="4776">
                  <c:v>382</c:v>
                </c:pt>
                <c:pt idx="4777">
                  <c:v>371</c:v>
                </c:pt>
                <c:pt idx="4778">
                  <c:v>378</c:v>
                </c:pt>
                <c:pt idx="4779">
                  <c:v>369</c:v>
                </c:pt>
                <c:pt idx="4780">
                  <c:v>357</c:v>
                </c:pt>
                <c:pt idx="4781">
                  <c:v>350</c:v>
                </c:pt>
                <c:pt idx="4782">
                  <c:v>350</c:v>
                </c:pt>
                <c:pt idx="4783">
                  <c:v>348</c:v>
                </c:pt>
                <c:pt idx="4784">
                  <c:v>346</c:v>
                </c:pt>
                <c:pt idx="4785">
                  <c:v>353</c:v>
                </c:pt>
                <c:pt idx="4786">
                  <c:v>358</c:v>
                </c:pt>
                <c:pt idx="4787">
                  <c:v>350</c:v>
                </c:pt>
                <c:pt idx="4788">
                  <c:v>347</c:v>
                </c:pt>
                <c:pt idx="4789">
                  <c:v>347</c:v>
                </c:pt>
                <c:pt idx="4790">
                  <c:v>359</c:v>
                </c:pt>
                <c:pt idx="4791">
                  <c:v>365</c:v>
                </c:pt>
                <c:pt idx="4792">
                  <c:v>359</c:v>
                </c:pt>
                <c:pt idx="4793">
                  <c:v>353</c:v>
                </c:pt>
                <c:pt idx="4794">
                  <c:v>356</c:v>
                </c:pt>
                <c:pt idx="4795">
                  <c:v>356</c:v>
                </c:pt>
                <c:pt idx="4796">
                  <c:v>353</c:v>
                </c:pt>
                <c:pt idx="4797">
                  <c:v>355</c:v>
                </c:pt>
                <c:pt idx="4798">
                  <c:v>358</c:v>
                </c:pt>
                <c:pt idx="4799">
                  <c:v>362</c:v>
                </c:pt>
                <c:pt idx="4800">
                  <c:v>362</c:v>
                </c:pt>
                <c:pt idx="4801">
                  <c:v>360</c:v>
                </c:pt>
                <c:pt idx="4802">
                  <c:v>365</c:v>
                </c:pt>
                <c:pt idx="4803">
                  <c:v>362</c:v>
                </c:pt>
                <c:pt idx="4804">
                  <c:v>360</c:v>
                </c:pt>
                <c:pt idx="4805">
                  <c:v>370</c:v>
                </c:pt>
                <c:pt idx="4806">
                  <c:v>374</c:v>
                </c:pt>
                <c:pt idx="4807">
                  <c:v>373</c:v>
                </c:pt>
                <c:pt idx="4808">
                  <c:v>375</c:v>
                </c:pt>
                <c:pt idx="4809">
                  <c:v>377</c:v>
                </c:pt>
                <c:pt idx="4810">
                  <c:v>379</c:v>
                </c:pt>
                <c:pt idx="4811">
                  <c:v>#N/A</c:v>
                </c:pt>
                <c:pt idx="4812">
                  <c:v>372</c:v>
                </c:pt>
                <c:pt idx="4813">
                  <c:v>377</c:v>
                </c:pt>
                <c:pt idx="4814">
                  <c:v>371</c:v>
                </c:pt>
                <c:pt idx="4815">
                  <c:v>371</c:v>
                </c:pt>
                <c:pt idx="4816">
                  <c:v>359</c:v>
                </c:pt>
                <c:pt idx="4817">
                  <c:v>364</c:v>
                </c:pt>
                <c:pt idx="4818">
                  <c:v>361</c:v>
                </c:pt>
                <c:pt idx="4819">
                  <c:v>352</c:v>
                </c:pt>
                <c:pt idx="4820">
                  <c:v>350</c:v>
                </c:pt>
                <c:pt idx="4821">
                  <c:v>342</c:v>
                </c:pt>
                <c:pt idx="4822">
                  <c:v>338</c:v>
                </c:pt>
                <c:pt idx="4823">
                  <c:v>333</c:v>
                </c:pt>
                <c:pt idx="4824">
                  <c:v>329</c:v>
                </c:pt>
                <c:pt idx="4825">
                  <c:v>324</c:v>
                </c:pt>
                <c:pt idx="4826">
                  <c:v>333</c:v>
                </c:pt>
                <c:pt idx="4827">
                  <c:v>333</c:v>
                </c:pt>
                <c:pt idx="4828">
                  <c:v>336</c:v>
                </c:pt>
                <c:pt idx="4829">
                  <c:v>341</c:v>
                </c:pt>
                <c:pt idx="4830">
                  <c:v>347</c:v>
                </c:pt>
                <c:pt idx="4831">
                  <c:v>343</c:v>
                </c:pt>
                <c:pt idx="4832">
                  <c:v>344</c:v>
                </c:pt>
                <c:pt idx="4833">
                  <c:v>346</c:v>
                </c:pt>
                <c:pt idx="4834">
                  <c:v>347</c:v>
                </c:pt>
                <c:pt idx="4835">
                  <c:v>345</c:v>
                </c:pt>
                <c:pt idx="4836">
                  <c:v>350</c:v>
                </c:pt>
                <c:pt idx="4837">
                  <c:v>349</c:v>
                </c:pt>
                <c:pt idx="4838">
                  <c:v>346</c:v>
                </c:pt>
                <c:pt idx="4839">
                  <c:v>346</c:v>
                </c:pt>
                <c:pt idx="4840">
                  <c:v>343</c:v>
                </c:pt>
                <c:pt idx="4841">
                  <c:v>341</c:v>
                </c:pt>
                <c:pt idx="4842">
                  <c:v>340</c:v>
                </c:pt>
                <c:pt idx="4843">
                  <c:v>337</c:v>
                </c:pt>
                <c:pt idx="4844">
                  <c:v>336</c:v>
                </c:pt>
                <c:pt idx="4845">
                  <c:v>337</c:v>
                </c:pt>
                <c:pt idx="4846">
                  <c:v>336</c:v>
                </c:pt>
                <c:pt idx="4847">
                  <c:v>341</c:v>
                </c:pt>
                <c:pt idx="4848">
                  <c:v>340</c:v>
                </c:pt>
                <c:pt idx="4849">
                  <c:v>339</c:v>
                </c:pt>
                <c:pt idx="4850">
                  <c:v>348</c:v>
                </c:pt>
                <c:pt idx="4851">
                  <c:v>349</c:v>
                </c:pt>
                <c:pt idx="4852">
                  <c:v>353</c:v>
                </c:pt>
                <c:pt idx="4853">
                  <c:v>353</c:v>
                </c:pt>
                <c:pt idx="4854">
                  <c:v>375</c:v>
                </c:pt>
                <c:pt idx="4855">
                  <c:v>364</c:v>
                </c:pt>
                <c:pt idx="4856">
                  <c:v>363</c:v>
                </c:pt>
                <c:pt idx="4857">
                  <c:v>355</c:v>
                </c:pt>
                <c:pt idx="4858">
                  <c:v>349</c:v>
                </c:pt>
                <c:pt idx="4859">
                  <c:v>350</c:v>
                </c:pt>
                <c:pt idx="4860">
                  <c:v>344</c:v>
                </c:pt>
                <c:pt idx="4861">
                  <c:v>344</c:v>
                </c:pt>
                <c:pt idx="4862">
                  <c:v>345</c:v>
                </c:pt>
                <c:pt idx="4863">
                  <c:v>339</c:v>
                </c:pt>
                <c:pt idx="4864">
                  <c:v>338</c:v>
                </c:pt>
                <c:pt idx="4865">
                  <c:v>333</c:v>
                </c:pt>
                <c:pt idx="4866">
                  <c:v>331</c:v>
                </c:pt>
                <c:pt idx="4867">
                  <c:v>333</c:v>
                </c:pt>
                <c:pt idx="4868">
                  <c:v>334</c:v>
                </c:pt>
                <c:pt idx="4869">
                  <c:v>340</c:v>
                </c:pt>
                <c:pt idx="4870">
                  <c:v>334</c:v>
                </c:pt>
                <c:pt idx="4871">
                  <c:v>339</c:v>
                </c:pt>
                <c:pt idx="4872">
                  <c:v>339</c:v>
                </c:pt>
                <c:pt idx="4873">
                  <c:v>347</c:v>
                </c:pt>
                <c:pt idx="4874">
                  <c:v>348</c:v>
                </c:pt>
                <c:pt idx="4875">
                  <c:v>356</c:v>
                </c:pt>
                <c:pt idx="4876">
                  <c:v>364</c:v>
                </c:pt>
                <c:pt idx="4877">
                  <c:v>361</c:v>
                </c:pt>
                <c:pt idx="4878">
                  <c:v>371</c:v>
                </c:pt>
                <c:pt idx="4879">
                  <c:v>378</c:v>
                </c:pt>
                <c:pt idx="4880">
                  <c:v>377</c:v>
                </c:pt>
                <c:pt idx="4881">
                  <c:v>377</c:v>
                </c:pt>
                <c:pt idx="4882">
                  <c:v>374</c:v>
                </c:pt>
                <c:pt idx="4883">
                  <c:v>374</c:v>
                </c:pt>
                <c:pt idx="4884">
                  <c:v>365</c:v>
                </c:pt>
                <c:pt idx="4885">
                  <c:v>359</c:v>
                </c:pt>
                <c:pt idx="4886">
                  <c:v>366</c:v>
                </c:pt>
                <c:pt idx="4887">
                  <c:v>361</c:v>
                </c:pt>
                <c:pt idx="4888">
                  <c:v>362</c:v>
                </c:pt>
                <c:pt idx="4889">
                  <c:v>359</c:v>
                </c:pt>
                <c:pt idx="4890">
                  <c:v>358</c:v>
                </c:pt>
                <c:pt idx="4891">
                  <c:v>356</c:v>
                </c:pt>
                <c:pt idx="4892">
                  <c:v>359</c:v>
                </c:pt>
                <c:pt idx="4893">
                  <c:v>355</c:v>
                </c:pt>
                <c:pt idx="4894">
                  <c:v>350</c:v>
                </c:pt>
                <c:pt idx="4895">
                  <c:v>347</c:v>
                </c:pt>
                <c:pt idx="4896">
                  <c:v>348</c:v>
                </c:pt>
                <c:pt idx="4897">
                  <c:v>342</c:v>
                </c:pt>
                <c:pt idx="4898">
                  <c:v>342</c:v>
                </c:pt>
                <c:pt idx="4899">
                  <c:v>343</c:v>
                </c:pt>
                <c:pt idx="4900">
                  <c:v>346</c:v>
                </c:pt>
                <c:pt idx="4901">
                  <c:v>343</c:v>
                </c:pt>
                <c:pt idx="4902">
                  <c:v>343</c:v>
                </c:pt>
                <c:pt idx="4903">
                  <c:v>343</c:v>
                </c:pt>
                <c:pt idx="4904">
                  <c:v>343</c:v>
                </c:pt>
                <c:pt idx="4905">
                  <c:v>335</c:v>
                </c:pt>
                <c:pt idx="4906">
                  <c:v>337</c:v>
                </c:pt>
                <c:pt idx="4907">
                  <c:v>338</c:v>
                </c:pt>
                <c:pt idx="4908">
                  <c:v>350</c:v>
                </c:pt>
                <c:pt idx="4909">
                  <c:v>352</c:v>
                </c:pt>
                <c:pt idx="4910">
                  <c:v>348</c:v>
                </c:pt>
                <c:pt idx="4911">
                  <c:v>355</c:v>
                </c:pt>
                <c:pt idx="4912">
                  <c:v>349</c:v>
                </c:pt>
                <c:pt idx="4913">
                  <c:v>349</c:v>
                </c:pt>
                <c:pt idx="4914">
                  <c:v>352</c:v>
                </c:pt>
                <c:pt idx="4915">
                  <c:v>348</c:v>
                </c:pt>
                <c:pt idx="4916">
                  <c:v>348</c:v>
                </c:pt>
                <c:pt idx="4917">
                  <c:v>347</c:v>
                </c:pt>
                <c:pt idx="4918">
                  <c:v>346</c:v>
                </c:pt>
                <c:pt idx="4919">
                  <c:v>343</c:v>
                </c:pt>
                <c:pt idx="4920">
                  <c:v>340</c:v>
                </c:pt>
                <c:pt idx="4921">
                  <c:v>339</c:v>
                </c:pt>
                <c:pt idx="4922">
                  <c:v>344</c:v>
                </c:pt>
                <c:pt idx="4923">
                  <c:v>349</c:v>
                </c:pt>
                <c:pt idx="4924">
                  <c:v>349</c:v>
                </c:pt>
                <c:pt idx="4925">
                  <c:v>346</c:v>
                </c:pt>
                <c:pt idx="4926">
                  <c:v>349</c:v>
                </c:pt>
                <c:pt idx="4927">
                  <c:v>352</c:v>
                </c:pt>
                <c:pt idx="4928">
                  <c:v>348</c:v>
                </c:pt>
                <c:pt idx="4929">
                  <c:v>346</c:v>
                </c:pt>
                <c:pt idx="4930">
                  <c:v>340</c:v>
                </c:pt>
                <c:pt idx="4931">
                  <c:v>338</c:v>
                </c:pt>
                <c:pt idx="4932">
                  <c:v>335</c:v>
                </c:pt>
                <c:pt idx="4933">
                  <c:v>329</c:v>
                </c:pt>
                <c:pt idx="4934">
                  <c:v>329</c:v>
                </c:pt>
                <c:pt idx="4935">
                  <c:v>324</c:v>
                </c:pt>
                <c:pt idx="4936">
                  <c:v>324</c:v>
                </c:pt>
                <c:pt idx="4937">
                  <c:v>325</c:v>
                </c:pt>
                <c:pt idx="4938">
                  <c:v>325</c:v>
                </c:pt>
                <c:pt idx="4939">
                  <c:v>328</c:v>
                </c:pt>
                <c:pt idx="4940">
                  <c:v>326</c:v>
                </c:pt>
                <c:pt idx="4941">
                  <c:v>327</c:v>
                </c:pt>
                <c:pt idx="4942">
                  <c:v>325</c:v>
                </c:pt>
                <c:pt idx="4943">
                  <c:v>324</c:v>
                </c:pt>
                <c:pt idx="4944">
                  <c:v>328</c:v>
                </c:pt>
                <c:pt idx="4945">
                  <c:v>322</c:v>
                </c:pt>
                <c:pt idx="4946">
                  <c:v>322</c:v>
                </c:pt>
                <c:pt idx="4947">
                  <c:v>316</c:v>
                </c:pt>
                <c:pt idx="4948">
                  <c:v>329</c:v>
                </c:pt>
                <c:pt idx="4949">
                  <c:v>332</c:v>
                </c:pt>
                <c:pt idx="4950">
                  <c:v>332</c:v>
                </c:pt>
                <c:pt idx="4951">
                  <c:v>341</c:v>
                </c:pt>
                <c:pt idx="4952">
                  <c:v>351</c:v>
                </c:pt>
                <c:pt idx="4953">
                  <c:v>358</c:v>
                </c:pt>
                <c:pt idx="4954">
                  <c:v>354</c:v>
                </c:pt>
                <c:pt idx="4955">
                  <c:v>349</c:v>
                </c:pt>
                <c:pt idx="4956">
                  <c:v>345</c:v>
                </c:pt>
                <c:pt idx="4957">
                  <c:v>345</c:v>
                </c:pt>
                <c:pt idx="4958">
                  <c:v>351</c:v>
                </c:pt>
                <c:pt idx="4959">
                  <c:v>351</c:v>
                </c:pt>
                <c:pt idx="4960">
                  <c:v>352</c:v>
                </c:pt>
                <c:pt idx="4961">
                  <c:v>365</c:v>
                </c:pt>
                <c:pt idx="4962">
                  <c:v>368</c:v>
                </c:pt>
                <c:pt idx="4963">
                  <c:v>372</c:v>
                </c:pt>
                <c:pt idx="4964">
                  <c:v>385</c:v>
                </c:pt>
                <c:pt idx="4965">
                  <c:v>384</c:v>
                </c:pt>
                <c:pt idx="4966">
                  <c:v>389</c:v>
                </c:pt>
                <c:pt idx="4967">
                  <c:v>381</c:v>
                </c:pt>
                <c:pt idx="4968">
                  <c:v>381</c:v>
                </c:pt>
                <c:pt idx="4969">
                  <c:v>372</c:v>
                </c:pt>
                <c:pt idx="4970">
                  <c:v>372</c:v>
                </c:pt>
                <c:pt idx="4971">
                  <c:v>368</c:v>
                </c:pt>
                <c:pt idx="4972">
                  <c:v>360</c:v>
                </c:pt>
                <c:pt idx="4973">
                  <c:v>357</c:v>
                </c:pt>
                <c:pt idx="4974">
                  <c:v>371</c:v>
                </c:pt>
                <c:pt idx="4975">
                  <c:v>371</c:v>
                </c:pt>
                <c:pt idx="4976">
                  <c:v>389</c:v>
                </c:pt>
                <c:pt idx="4977">
                  <c:v>399</c:v>
                </c:pt>
                <c:pt idx="4978">
                  <c:v>411.00000000000006</c:v>
                </c:pt>
                <c:pt idx="4979">
                  <c:v>418</c:v>
                </c:pt>
                <c:pt idx="4980">
                  <c:v>425</c:v>
                </c:pt>
                <c:pt idx="4981">
                  <c:v>433</c:v>
                </c:pt>
                <c:pt idx="4982">
                  <c:v>424</c:v>
                </c:pt>
                <c:pt idx="4983">
                  <c:v>425</c:v>
                </c:pt>
                <c:pt idx="4984">
                  <c:v>429</c:v>
                </c:pt>
                <c:pt idx="4985">
                  <c:v>426</c:v>
                </c:pt>
                <c:pt idx="4986">
                  <c:v>430.99999999999994</c:v>
                </c:pt>
                <c:pt idx="4987">
                  <c:v>425</c:v>
                </c:pt>
                <c:pt idx="4988">
                  <c:v>422</c:v>
                </c:pt>
                <c:pt idx="4989">
                  <c:v>429</c:v>
                </c:pt>
                <c:pt idx="4990">
                  <c:v>420</c:v>
                </c:pt>
                <c:pt idx="4991">
                  <c:v>429</c:v>
                </c:pt>
                <c:pt idx="4992">
                  <c:v>429</c:v>
                </c:pt>
                <c:pt idx="4993">
                  <c:v>450</c:v>
                </c:pt>
                <c:pt idx="4994">
                  <c:v>450</c:v>
                </c:pt>
                <c:pt idx="4995">
                  <c:v>455.99999999999994</c:v>
                </c:pt>
                <c:pt idx="4996">
                  <c:v>448.00000000000006</c:v>
                </c:pt>
                <c:pt idx="4997">
                  <c:v>440.00000000000006</c:v>
                </c:pt>
                <c:pt idx="4998">
                  <c:v>438.99999999999994</c:v>
                </c:pt>
                <c:pt idx="4999">
                  <c:v>446</c:v>
                </c:pt>
                <c:pt idx="5000">
                  <c:v>458</c:v>
                </c:pt>
                <c:pt idx="5001">
                  <c:v>472</c:v>
                </c:pt>
                <c:pt idx="5002">
                  <c:v>484</c:v>
                </c:pt>
                <c:pt idx="5003">
                  <c:v>511.00000000000006</c:v>
                </c:pt>
                <c:pt idx="5004">
                  <c:v>522</c:v>
                </c:pt>
                <c:pt idx="5005">
                  <c:v>535</c:v>
                </c:pt>
                <c:pt idx="5006">
                  <c:v>#N/A</c:v>
                </c:pt>
                <c:pt idx="5007">
                  <c:v>537</c:v>
                </c:pt>
                <c:pt idx="5008">
                  <c:v>538</c:v>
                </c:pt>
                <c:pt idx="5009">
                  <c:v>530</c:v>
                </c:pt>
                <c:pt idx="5010">
                  <c:v>533</c:v>
                </c:pt>
                <c:pt idx="5011">
                  <c:v>#N/A</c:v>
                </c:pt>
                <c:pt idx="5012">
                  <c:v>535</c:v>
                </c:pt>
                <c:pt idx="5013">
                  <c:v>544</c:v>
                </c:pt>
                <c:pt idx="5014">
                  <c:v>505</c:v>
                </c:pt>
                <c:pt idx="5015">
                  <c:v>483</c:v>
                </c:pt>
                <c:pt idx="5016">
                  <c:v>465.00000000000006</c:v>
                </c:pt>
                <c:pt idx="5017">
                  <c:v>451.99999999999994</c:v>
                </c:pt>
                <c:pt idx="5018">
                  <c:v>454</c:v>
                </c:pt>
                <c:pt idx="5019">
                  <c:v>455</c:v>
                </c:pt>
                <c:pt idx="5020">
                  <c:v>459.99999999999994</c:v>
                </c:pt>
                <c:pt idx="5021">
                  <c:v>455</c:v>
                </c:pt>
                <c:pt idx="5022">
                  <c:v>444.00000000000006</c:v>
                </c:pt>
                <c:pt idx="5023">
                  <c:v>440.00000000000006</c:v>
                </c:pt>
                <c:pt idx="5024">
                  <c:v>426.99999999999994</c:v>
                </c:pt>
                <c:pt idx="5025">
                  <c:v>426.99999999999994</c:v>
                </c:pt>
                <c:pt idx="5026">
                  <c:v>441</c:v>
                </c:pt>
                <c:pt idx="5027">
                  <c:v>438.99999999999994</c:v>
                </c:pt>
                <c:pt idx="5028">
                  <c:v>445</c:v>
                </c:pt>
                <c:pt idx="5029">
                  <c:v>434</c:v>
                </c:pt>
                <c:pt idx="5030">
                  <c:v>441</c:v>
                </c:pt>
                <c:pt idx="5031">
                  <c:v>440.00000000000006</c:v>
                </c:pt>
                <c:pt idx="5032">
                  <c:v>436.00000000000006</c:v>
                </c:pt>
                <c:pt idx="5033">
                  <c:v>437</c:v>
                </c:pt>
                <c:pt idx="5034">
                  <c:v>429</c:v>
                </c:pt>
                <c:pt idx="5035">
                  <c:v>425</c:v>
                </c:pt>
                <c:pt idx="5036">
                  <c:v>415.00000000000006</c:v>
                </c:pt>
                <c:pt idx="5037">
                  <c:v>413</c:v>
                </c:pt>
                <c:pt idx="5038">
                  <c:v>429</c:v>
                </c:pt>
                <c:pt idx="5039">
                  <c:v>432</c:v>
                </c:pt>
                <c:pt idx="5040">
                  <c:v>428</c:v>
                </c:pt>
                <c:pt idx="5041">
                  <c:v>417</c:v>
                </c:pt>
                <c:pt idx="5042">
                  <c:v>412</c:v>
                </c:pt>
                <c:pt idx="5043">
                  <c:v>417</c:v>
                </c:pt>
                <c:pt idx="5044">
                  <c:v>412</c:v>
                </c:pt>
                <c:pt idx="5045">
                  <c:v>412</c:v>
                </c:pt>
                <c:pt idx="5046">
                  <c:v>411.00000000000006</c:v>
                </c:pt>
                <c:pt idx="5047">
                  <c:v>408</c:v>
                </c:pt>
                <c:pt idx="5048">
                  <c:v>404</c:v>
                </c:pt>
                <c:pt idx="5049">
                  <c:v>405</c:v>
                </c:pt>
                <c:pt idx="5050">
                  <c:v>400</c:v>
                </c:pt>
                <c:pt idx="5051">
                  <c:v>401</c:v>
                </c:pt>
                <c:pt idx="5052">
                  <c:v>394</c:v>
                </c:pt>
                <c:pt idx="5053">
                  <c:v>392</c:v>
                </c:pt>
                <c:pt idx="5054">
                  <c:v>386</c:v>
                </c:pt>
                <c:pt idx="5055">
                  <c:v>390</c:v>
                </c:pt>
                <c:pt idx="5056">
                  <c:v>391</c:v>
                </c:pt>
                <c:pt idx="5057">
                  <c:v>398</c:v>
                </c:pt>
                <c:pt idx="5058">
                  <c:v>409.99999999999994</c:v>
                </c:pt>
                <c:pt idx="5059">
                  <c:v>418</c:v>
                </c:pt>
                <c:pt idx="5060">
                  <c:v>412</c:v>
                </c:pt>
                <c:pt idx="5061">
                  <c:v>408</c:v>
                </c:pt>
                <c:pt idx="5062">
                  <c:v>399</c:v>
                </c:pt>
                <c:pt idx="5063">
                  <c:v>395</c:v>
                </c:pt>
                <c:pt idx="5064">
                  <c:v>395</c:v>
                </c:pt>
                <c:pt idx="5065">
                  <c:v>395</c:v>
                </c:pt>
                <c:pt idx="5066">
                  <c:v>391</c:v>
                </c:pt>
                <c:pt idx="5067">
                  <c:v>397</c:v>
                </c:pt>
                <c:pt idx="5068">
                  <c:v>392</c:v>
                </c:pt>
                <c:pt idx="5069">
                  <c:v>403</c:v>
                </c:pt>
                <c:pt idx="5070">
                  <c:v>413</c:v>
                </c:pt>
                <c:pt idx="5071">
                  <c:v>409</c:v>
                </c:pt>
                <c:pt idx="5072">
                  <c:v>409</c:v>
                </c:pt>
                <c:pt idx="5073">
                  <c:v>408</c:v>
                </c:pt>
                <c:pt idx="5074">
                  <c:v>399</c:v>
                </c:pt>
                <c:pt idx="5075">
                  <c:v>405</c:v>
                </c:pt>
                <c:pt idx="5076">
                  <c:v>394</c:v>
                </c:pt>
                <c:pt idx="5077">
                  <c:v>395</c:v>
                </c:pt>
                <c:pt idx="5078">
                  <c:v>390</c:v>
                </c:pt>
                <c:pt idx="5079">
                  <c:v>390</c:v>
                </c:pt>
                <c:pt idx="5080">
                  <c:v>386</c:v>
                </c:pt>
                <c:pt idx="5081">
                  <c:v>384</c:v>
                </c:pt>
                <c:pt idx="5082">
                  <c:v>386</c:v>
                </c:pt>
                <c:pt idx="5083">
                  <c:v>386</c:v>
                </c:pt>
                <c:pt idx="5084">
                  <c:v>379</c:v>
                </c:pt>
                <c:pt idx="5085">
                  <c:v>368</c:v>
                </c:pt>
                <c:pt idx="5086">
                  <c:v>368</c:v>
                </c:pt>
                <c:pt idx="5087">
                  <c:v>364</c:v>
                </c:pt>
                <c:pt idx="5088">
                  <c:v>367</c:v>
                </c:pt>
                <c:pt idx="5089">
                  <c:v>373</c:v>
                </c:pt>
                <c:pt idx="5090">
                  <c:v>#N/A</c:v>
                </c:pt>
                <c:pt idx="5091">
                  <c:v>373</c:v>
                </c:pt>
                <c:pt idx="5092">
                  <c:v>372</c:v>
                </c:pt>
                <c:pt idx="5093">
                  <c:v>373</c:v>
                </c:pt>
                <c:pt idx="5094">
                  <c:v>375</c:v>
                </c:pt>
                <c:pt idx="5095">
                  <c:v>376</c:v>
                </c:pt>
                <c:pt idx="5096">
                  <c:v>373</c:v>
                </c:pt>
                <c:pt idx="5097">
                  <c:v>373</c:v>
                </c:pt>
                <c:pt idx="5098">
                  <c:v>371</c:v>
                </c:pt>
                <c:pt idx="5099">
                  <c:v>374</c:v>
                </c:pt>
                <c:pt idx="5100">
                  <c:v>372</c:v>
                </c:pt>
                <c:pt idx="5101">
                  <c:v>382</c:v>
                </c:pt>
                <c:pt idx="5102">
                  <c:v>389</c:v>
                </c:pt>
                <c:pt idx="5103">
                  <c:v>387</c:v>
                </c:pt>
                <c:pt idx="5104">
                  <c:v>399</c:v>
                </c:pt>
                <c:pt idx="5105">
                  <c:v>401</c:v>
                </c:pt>
                <c:pt idx="5106">
                  <c:v>420</c:v>
                </c:pt>
                <c:pt idx="5107">
                  <c:v>413</c:v>
                </c:pt>
                <c:pt idx="5108">
                  <c:v>417</c:v>
                </c:pt>
                <c:pt idx="5109">
                  <c:v>405.99999999999994</c:v>
                </c:pt>
                <c:pt idx="5110">
                  <c:v>407</c:v>
                </c:pt>
                <c:pt idx="5111">
                  <c:v>405.99999999999994</c:v>
                </c:pt>
                <c:pt idx="5112">
                  <c:v>399</c:v>
                </c:pt>
                <c:pt idx="5113">
                  <c:v>403</c:v>
                </c:pt>
                <c:pt idx="5114">
                  <c:v>422</c:v>
                </c:pt>
                <c:pt idx="5115">
                  <c:v>416</c:v>
                </c:pt>
                <c:pt idx="5116">
                  <c:v>416</c:v>
                </c:pt>
                <c:pt idx="5117">
                  <c:v>419.00000000000006</c:v>
                </c:pt>
                <c:pt idx="5118">
                  <c:v>436.00000000000006</c:v>
                </c:pt>
                <c:pt idx="5119">
                  <c:v>433</c:v>
                </c:pt>
                <c:pt idx="5120">
                  <c:v>459</c:v>
                </c:pt>
                <c:pt idx="5121">
                  <c:v>470</c:v>
                </c:pt>
                <c:pt idx="5122">
                  <c:v>453</c:v>
                </c:pt>
                <c:pt idx="5123">
                  <c:v>448.00000000000006</c:v>
                </c:pt>
                <c:pt idx="5124">
                  <c:v>442</c:v>
                </c:pt>
                <c:pt idx="5125">
                  <c:v>437</c:v>
                </c:pt>
                <c:pt idx="5126">
                  <c:v>423.00000000000006</c:v>
                </c:pt>
                <c:pt idx="5127">
                  <c:v>420</c:v>
                </c:pt>
                <c:pt idx="5128">
                  <c:v>422</c:v>
                </c:pt>
                <c:pt idx="5129">
                  <c:v>424</c:v>
                </c:pt>
                <c:pt idx="5130">
                  <c:v>423.00000000000006</c:v>
                </c:pt>
                <c:pt idx="5131">
                  <c:v>423.00000000000006</c:v>
                </c:pt>
                <c:pt idx="5132">
                  <c:v>413.99999999999994</c:v>
                </c:pt>
                <c:pt idx="5133">
                  <c:v>416</c:v>
                </c:pt>
                <c:pt idx="5134">
                  <c:v>403</c:v>
                </c:pt>
                <c:pt idx="5135">
                  <c:v>395</c:v>
                </c:pt>
                <c:pt idx="5136">
                  <c:v>400</c:v>
                </c:pt>
                <c:pt idx="5137">
                  <c:v>409</c:v>
                </c:pt>
                <c:pt idx="5138">
                  <c:v>405</c:v>
                </c:pt>
                <c:pt idx="5139">
                  <c:v>409</c:v>
                </c:pt>
                <c:pt idx="5140">
                  <c:v>407</c:v>
                </c:pt>
                <c:pt idx="5141">
                  <c:v>407</c:v>
                </c:pt>
                <c:pt idx="5142">
                  <c:v>399</c:v>
                </c:pt>
                <c:pt idx="5143">
                  <c:v>404</c:v>
                </c:pt>
                <c:pt idx="5144">
                  <c:v>401.99999999999994</c:v>
                </c:pt>
                <c:pt idx="5145">
                  <c:v>401.99999999999994</c:v>
                </c:pt>
                <c:pt idx="5146">
                  <c:v>398</c:v>
                </c:pt>
                <c:pt idx="5147">
                  <c:v>400</c:v>
                </c:pt>
                <c:pt idx="5148">
                  <c:v>403</c:v>
                </c:pt>
                <c:pt idx="5149">
                  <c:v>401</c:v>
                </c:pt>
                <c:pt idx="5150">
                  <c:v>400</c:v>
                </c:pt>
                <c:pt idx="5151">
                  <c:v>401.99999999999994</c:v>
                </c:pt>
                <c:pt idx="5152">
                  <c:v>400</c:v>
                </c:pt>
                <c:pt idx="5153">
                  <c:v>396</c:v>
                </c:pt>
                <c:pt idx="5154">
                  <c:v>401</c:v>
                </c:pt>
                <c:pt idx="5155">
                  <c:v>411.00000000000006</c:v>
                </c:pt>
                <c:pt idx="5156">
                  <c:v>407</c:v>
                </c:pt>
                <c:pt idx="5157">
                  <c:v>405.99999999999994</c:v>
                </c:pt>
                <c:pt idx="5158">
                  <c:v>399</c:v>
                </c:pt>
                <c:pt idx="5159">
                  <c:v>398</c:v>
                </c:pt>
                <c:pt idx="5160">
                  <c:v>393</c:v>
                </c:pt>
                <c:pt idx="5161">
                  <c:v>389</c:v>
                </c:pt>
                <c:pt idx="5162">
                  <c:v>393</c:v>
                </c:pt>
                <c:pt idx="5163">
                  <c:v>397</c:v>
                </c:pt>
                <c:pt idx="5164">
                  <c:v>393</c:v>
                </c:pt>
                <c:pt idx="5165">
                  <c:v>409.99999999999994</c:v>
                </c:pt>
                <c:pt idx="5166">
                  <c:v>419.00000000000006</c:v>
                </c:pt>
                <c:pt idx="5167">
                  <c:v>453</c:v>
                </c:pt>
                <c:pt idx="5168">
                  <c:v>446</c:v>
                </c:pt>
                <c:pt idx="5169">
                  <c:v>451.99999999999994</c:v>
                </c:pt>
                <c:pt idx="5170">
                  <c:v>430.99999999999994</c:v>
                </c:pt>
                <c:pt idx="5171">
                  <c:v>430.99999999999994</c:v>
                </c:pt>
                <c:pt idx="5172">
                  <c:v>440.00000000000006</c:v>
                </c:pt>
                <c:pt idx="5173">
                  <c:v>425</c:v>
                </c:pt>
                <c:pt idx="5174">
                  <c:v>449</c:v>
                </c:pt>
                <c:pt idx="5175">
                  <c:v>451.99999999999994</c:v>
                </c:pt>
                <c:pt idx="5176">
                  <c:v>447</c:v>
                </c:pt>
                <c:pt idx="5177">
                  <c:v>436.00000000000006</c:v>
                </c:pt>
                <c:pt idx="5178">
                  <c:v>434.99999999999994</c:v>
                </c:pt>
                <c:pt idx="5179">
                  <c:v>421</c:v>
                </c:pt>
                <c:pt idx="5180">
                  <c:v>416</c:v>
                </c:pt>
                <c:pt idx="5181">
                  <c:v>425</c:v>
                </c:pt>
                <c:pt idx="5182">
                  <c:v>422</c:v>
                </c:pt>
                <c:pt idx="5183">
                  <c:v>419.00000000000006</c:v>
                </c:pt>
                <c:pt idx="5184">
                  <c:v>417</c:v>
                </c:pt>
                <c:pt idx="5185">
                  <c:v>408</c:v>
                </c:pt>
                <c:pt idx="5186">
                  <c:v>409</c:v>
                </c:pt>
                <c:pt idx="5187">
                  <c:v>413</c:v>
                </c:pt>
                <c:pt idx="5188">
                  <c:v>413</c:v>
                </c:pt>
                <c:pt idx="5189">
                  <c:v>423.00000000000006</c:v>
                </c:pt>
                <c:pt idx="5190">
                  <c:v>423.00000000000006</c:v>
                </c:pt>
                <c:pt idx="5191">
                  <c:v>407</c:v>
                </c:pt>
                <c:pt idx="5192">
                  <c:v>405</c:v>
                </c:pt>
                <c:pt idx="5193">
                  <c:v>399</c:v>
                </c:pt>
                <c:pt idx="5194">
                  <c:v>390</c:v>
                </c:pt>
                <c:pt idx="5195">
                  <c:v>392</c:v>
                </c:pt>
                <c:pt idx="5196">
                  <c:v>385</c:v>
                </c:pt>
                <c:pt idx="5197">
                  <c:v>383</c:v>
                </c:pt>
                <c:pt idx="5198">
                  <c:v>380</c:v>
                </c:pt>
                <c:pt idx="5199">
                  <c:v>381</c:v>
                </c:pt>
                <c:pt idx="5200">
                  <c:v>382</c:v>
                </c:pt>
                <c:pt idx="5201">
                  <c:v>377</c:v>
                </c:pt>
                <c:pt idx="5202">
                  <c:v>381</c:v>
                </c:pt>
                <c:pt idx="5203">
                  <c:v>384</c:v>
                </c:pt>
                <c:pt idx="5204">
                  <c:v>390</c:v>
                </c:pt>
                <c:pt idx="5205">
                  <c:v>391</c:v>
                </c:pt>
                <c:pt idx="5206">
                  <c:v>395</c:v>
                </c:pt>
                <c:pt idx="5207">
                  <c:v>399</c:v>
                </c:pt>
                <c:pt idx="5208">
                  <c:v>401.99999999999994</c:v>
                </c:pt>
                <c:pt idx="5209">
                  <c:v>408</c:v>
                </c:pt>
                <c:pt idx="5210">
                  <c:v>428</c:v>
                </c:pt>
                <c:pt idx="5211">
                  <c:v>440.00000000000006</c:v>
                </c:pt>
                <c:pt idx="5212">
                  <c:v>438</c:v>
                </c:pt>
                <c:pt idx="5213">
                  <c:v>430.99999999999994</c:v>
                </c:pt>
                <c:pt idx="5214">
                  <c:v>438.99999999999994</c:v>
                </c:pt>
                <c:pt idx="5215">
                  <c:v>432</c:v>
                </c:pt>
                <c:pt idx="5216">
                  <c:v>426</c:v>
                </c:pt>
                <c:pt idx="5217">
                  <c:v>409.99999999999994</c:v>
                </c:pt>
                <c:pt idx="5218">
                  <c:v>408</c:v>
                </c:pt>
                <c:pt idx="5219">
                  <c:v>401</c:v>
                </c:pt>
                <c:pt idx="5220">
                  <c:v>401</c:v>
                </c:pt>
                <c:pt idx="5221">
                  <c:v>400</c:v>
                </c:pt>
                <c:pt idx="5222">
                  <c:v>401.99999999999994</c:v>
                </c:pt>
                <c:pt idx="5223">
                  <c:v>398</c:v>
                </c:pt>
                <c:pt idx="5224">
                  <c:v>399</c:v>
                </c:pt>
                <c:pt idx="5225">
                  <c:v>398</c:v>
                </c:pt>
                <c:pt idx="5226">
                  <c:v>396</c:v>
                </c:pt>
                <c:pt idx="5227">
                  <c:v>389</c:v>
                </c:pt>
                <c:pt idx="5228">
                  <c:v>385</c:v>
                </c:pt>
                <c:pt idx="5229">
                  <c:v>386</c:v>
                </c:pt>
                <c:pt idx="5230">
                  <c:v>396</c:v>
                </c:pt>
                <c:pt idx="5231">
                  <c:v>415.00000000000006</c:v>
                </c:pt>
                <c:pt idx="5232">
                  <c:v>409</c:v>
                </c:pt>
                <c:pt idx="5233">
                  <c:v>399</c:v>
                </c:pt>
                <c:pt idx="5234">
                  <c:v>397</c:v>
                </c:pt>
                <c:pt idx="5235">
                  <c:v>401.99999999999994</c:v>
                </c:pt>
                <c:pt idx="5236">
                  <c:v>396</c:v>
                </c:pt>
                <c:pt idx="5237">
                  <c:v>400</c:v>
                </c:pt>
                <c:pt idx="5238">
                  <c:v>399</c:v>
                </c:pt>
                <c:pt idx="5239">
                  <c:v>400</c:v>
                </c:pt>
                <c:pt idx="5240">
                  <c:v>405</c:v>
                </c:pt>
                <c:pt idx="5241">
                  <c:v>408</c:v>
                </c:pt>
                <c:pt idx="5242">
                  <c:v>405.99999999999994</c:v>
                </c:pt>
                <c:pt idx="5243">
                  <c:v>409</c:v>
                </c:pt>
                <c:pt idx="5244">
                  <c:v>412</c:v>
                </c:pt>
                <c:pt idx="5245">
                  <c:v>418</c:v>
                </c:pt>
                <c:pt idx="5246">
                  <c:v>417</c:v>
                </c:pt>
                <c:pt idx="5247">
                  <c:v>413</c:v>
                </c:pt>
                <c:pt idx="5248">
                  <c:v>408</c:v>
                </c:pt>
                <c:pt idx="5249">
                  <c:v>405</c:v>
                </c:pt>
                <c:pt idx="5250">
                  <c:v>399</c:v>
                </c:pt>
                <c:pt idx="5251">
                  <c:v>#N/A</c:v>
                </c:pt>
                <c:pt idx="5252">
                  <c:v>401</c:v>
                </c:pt>
                <c:pt idx="5253">
                  <c:v>401.99999999999994</c:v>
                </c:pt>
                <c:pt idx="5254">
                  <c:v>403</c:v>
                </c:pt>
                <c:pt idx="5255">
                  <c:v>413.99999999999994</c:v>
                </c:pt>
                <c:pt idx="5256">
                  <c:v>401.99999999999994</c:v>
                </c:pt>
                <c:pt idx="5257">
                  <c:v>400</c:v>
                </c:pt>
                <c:pt idx="5258">
                  <c:v>389</c:v>
                </c:pt>
                <c:pt idx="5259">
                  <c:v>388</c:v>
                </c:pt>
                <c:pt idx="5260">
                  <c:v>384</c:v>
                </c:pt>
                <c:pt idx="5261">
                  <c:v>383</c:v>
                </c:pt>
                <c:pt idx="5262">
                  <c:v>370</c:v>
                </c:pt>
                <c:pt idx="5263">
                  <c:v>371</c:v>
                </c:pt>
                <c:pt idx="5264">
                  <c:v>362</c:v>
                </c:pt>
                <c:pt idx="5265">
                  <c:v>358</c:v>
                </c:pt>
                <c:pt idx="5266">
                  <c:v>351</c:v>
                </c:pt>
                <c:pt idx="5267">
                  <c:v>354</c:v>
                </c:pt>
                <c:pt idx="5268">
                  <c:v>353</c:v>
                </c:pt>
                <c:pt idx="5269">
                  <c:v>352</c:v>
                </c:pt>
                <c:pt idx="5270">
                  <c:v>353</c:v>
                </c:pt>
                <c:pt idx="5271">
                  <c:v>#N/A</c:v>
                </c:pt>
                <c:pt idx="5272">
                  <c:v>353</c:v>
                </c:pt>
                <c:pt idx="5273">
                  <c:v>356</c:v>
                </c:pt>
                <c:pt idx="5274">
                  <c:v>360</c:v>
                </c:pt>
                <c:pt idx="5275">
                  <c:v>360</c:v>
                </c:pt>
                <c:pt idx="5276">
                  <c:v>#N/A</c:v>
                </c:pt>
                <c:pt idx="5277">
                  <c:v>356</c:v>
                </c:pt>
                <c:pt idx="5278">
                  <c:v>361</c:v>
                </c:pt>
                <c:pt idx="5279">
                  <c:v>357</c:v>
                </c:pt>
                <c:pt idx="5280">
                  <c:v>354</c:v>
                </c:pt>
                <c:pt idx="5281">
                  <c:v>350</c:v>
                </c:pt>
                <c:pt idx="5282">
                  <c:v>349</c:v>
                </c:pt>
                <c:pt idx="5283">
                  <c:v>348</c:v>
                </c:pt>
                <c:pt idx="5284">
                  <c:v>348</c:v>
                </c:pt>
                <c:pt idx="5285">
                  <c:v>345</c:v>
                </c:pt>
                <c:pt idx="5286">
                  <c:v>344</c:v>
                </c:pt>
                <c:pt idx="5287">
                  <c:v>342</c:v>
                </c:pt>
                <c:pt idx="5288">
                  <c:v>339</c:v>
                </c:pt>
                <c:pt idx="5289">
                  <c:v>338</c:v>
                </c:pt>
                <c:pt idx="5290">
                  <c:v>347</c:v>
                </c:pt>
                <c:pt idx="5291">
                  <c:v>349</c:v>
                </c:pt>
                <c:pt idx="5292">
                  <c:v>358</c:v>
                </c:pt>
                <c:pt idx="5293">
                  <c:v>368</c:v>
                </c:pt>
                <c:pt idx="5294">
                  <c:v>403</c:v>
                </c:pt>
                <c:pt idx="5295">
                  <c:v>386</c:v>
                </c:pt>
                <c:pt idx="5296">
                  <c:v>383</c:v>
                </c:pt>
                <c:pt idx="5297">
                  <c:v>395</c:v>
                </c:pt>
                <c:pt idx="5298">
                  <c:v>403</c:v>
                </c:pt>
                <c:pt idx="5299">
                  <c:v>397</c:v>
                </c:pt>
                <c:pt idx="5300">
                  <c:v>385</c:v>
                </c:pt>
                <c:pt idx="5301">
                  <c:v>375</c:v>
                </c:pt>
                <c:pt idx="5302">
                  <c:v>370</c:v>
                </c:pt>
                <c:pt idx="5303">
                  <c:v>375</c:v>
                </c:pt>
                <c:pt idx="5304">
                  <c:v>375</c:v>
                </c:pt>
                <c:pt idx="5305">
                  <c:v>365</c:v>
                </c:pt>
                <c:pt idx="5306">
                  <c:v>359</c:v>
                </c:pt>
                <c:pt idx="5307">
                  <c:v>357</c:v>
                </c:pt>
                <c:pt idx="5308">
                  <c:v>356</c:v>
                </c:pt>
                <c:pt idx="5309">
                  <c:v>356</c:v>
                </c:pt>
                <c:pt idx="5310">
                  <c:v>361</c:v>
                </c:pt>
                <c:pt idx="5311">
                  <c:v>357</c:v>
                </c:pt>
                <c:pt idx="5312">
                  <c:v>362</c:v>
                </c:pt>
                <c:pt idx="5313">
                  <c:v>366</c:v>
                </c:pt>
                <c:pt idx="5314">
                  <c:v>403</c:v>
                </c:pt>
                <c:pt idx="5315">
                  <c:v>418</c:v>
                </c:pt>
                <c:pt idx="5316">
                  <c:v>426.99999999999994</c:v>
                </c:pt>
                <c:pt idx="5317">
                  <c:v>462</c:v>
                </c:pt>
                <c:pt idx="5318">
                  <c:v>504</c:v>
                </c:pt>
                <c:pt idx="5319">
                  <c:v>505.99999999999994</c:v>
                </c:pt>
                <c:pt idx="5320">
                  <c:v>497</c:v>
                </c:pt>
                <c:pt idx="5321">
                  <c:v>484</c:v>
                </c:pt>
                <c:pt idx="5322">
                  <c:v>475</c:v>
                </c:pt>
                <c:pt idx="5323">
                  <c:v>505</c:v>
                </c:pt>
                <c:pt idx="5324">
                  <c:v>564</c:v>
                </c:pt>
                <c:pt idx="5325">
                  <c:v>668</c:v>
                </c:pt>
                <c:pt idx="5326">
                  <c:v>638</c:v>
                </c:pt>
                <c:pt idx="5327">
                  <c:v>661</c:v>
                </c:pt>
                <c:pt idx="5328">
                  <c:v>742</c:v>
                </c:pt>
                <c:pt idx="5329">
                  <c:v>731</c:v>
                </c:pt>
                <c:pt idx="5330">
                  <c:v>838.00000000000011</c:v>
                </c:pt>
                <c:pt idx="5331">
                  <c:v>841</c:v>
                </c:pt>
                <c:pt idx="5332">
                  <c:v>903.99999999999989</c:v>
                </c:pt>
                <c:pt idx="5333">
                  <c:v>982</c:v>
                </c:pt>
                <c:pt idx="5334">
                  <c:v>1009</c:v>
                </c:pt>
                <c:pt idx="5335">
                  <c:v>1087</c:v>
                </c:pt>
                <c:pt idx="5336">
                  <c:v>1055</c:v>
                </c:pt>
                <c:pt idx="5337">
                  <c:v>1011</c:v>
                </c:pt>
                <c:pt idx="5338">
                  <c:v>928.99999999999989</c:v>
                </c:pt>
                <c:pt idx="5339">
                  <c:v>899</c:v>
                </c:pt>
                <c:pt idx="5340">
                  <c:v>882</c:v>
                </c:pt>
                <c:pt idx="5341">
                  <c:v>877</c:v>
                </c:pt>
                <c:pt idx="5342">
                  <c:v>911</c:v>
                </c:pt>
                <c:pt idx="5343">
                  <c:v>917</c:v>
                </c:pt>
                <c:pt idx="5344">
                  <c:v>943</c:v>
                </c:pt>
                <c:pt idx="5345">
                  <c:v>926</c:v>
                </c:pt>
                <c:pt idx="5346">
                  <c:v>888.00000000000011</c:v>
                </c:pt>
                <c:pt idx="5347">
                  <c:v>881</c:v>
                </c:pt>
                <c:pt idx="5348">
                  <c:v>796</c:v>
                </c:pt>
                <c:pt idx="5349">
                  <c:v>#N/A</c:v>
                </c:pt>
                <c:pt idx="5350">
                  <c:v>770</c:v>
                </c:pt>
                <c:pt idx="5351">
                  <c:v>735</c:v>
                </c:pt>
                <c:pt idx="5352">
                  <c:v>764</c:v>
                </c:pt>
                <c:pt idx="5353">
                  <c:v>758</c:v>
                </c:pt>
                <c:pt idx="5354">
                  <c:v>731</c:v>
                </c:pt>
                <c:pt idx="5355">
                  <c:v>752</c:v>
                </c:pt>
                <c:pt idx="5356">
                  <c:v>790</c:v>
                </c:pt>
                <c:pt idx="5357">
                  <c:v>785</c:v>
                </c:pt>
                <c:pt idx="5358">
                  <c:v>787</c:v>
                </c:pt>
                <c:pt idx="5359">
                  <c:v>802.99999999999989</c:v>
                </c:pt>
                <c:pt idx="5360">
                  <c:v>801</c:v>
                </c:pt>
                <c:pt idx="5361">
                  <c:v>802</c:v>
                </c:pt>
                <c:pt idx="5362">
                  <c:v>787</c:v>
                </c:pt>
                <c:pt idx="5363">
                  <c:v>763</c:v>
                </c:pt>
                <c:pt idx="5364">
                  <c:v>770</c:v>
                </c:pt>
                <c:pt idx="5365">
                  <c:v>779</c:v>
                </c:pt>
                <c:pt idx="5366">
                  <c:v>760</c:v>
                </c:pt>
                <c:pt idx="5367">
                  <c:v>760</c:v>
                </c:pt>
                <c:pt idx="5368">
                  <c:v>760</c:v>
                </c:pt>
                <c:pt idx="5369">
                  <c:v>752</c:v>
                </c:pt>
                <c:pt idx="5370">
                  <c:v>751</c:v>
                </c:pt>
                <c:pt idx="5371">
                  <c:v>742</c:v>
                </c:pt>
                <c:pt idx="5372">
                  <c:v>761</c:v>
                </c:pt>
                <c:pt idx="5373">
                  <c:v>777</c:v>
                </c:pt>
                <c:pt idx="5374">
                  <c:v>778</c:v>
                </c:pt>
                <c:pt idx="5375">
                  <c:v>741</c:v>
                </c:pt>
                <c:pt idx="5376">
                  <c:v>735</c:v>
                </c:pt>
                <c:pt idx="5377">
                  <c:v>716</c:v>
                </c:pt>
                <c:pt idx="5378">
                  <c:v>708</c:v>
                </c:pt>
                <c:pt idx="5379">
                  <c:v>706</c:v>
                </c:pt>
                <c:pt idx="5380">
                  <c:v>706</c:v>
                </c:pt>
                <c:pt idx="5381">
                  <c:v>675</c:v>
                </c:pt>
                <c:pt idx="5382">
                  <c:v>670</c:v>
                </c:pt>
                <c:pt idx="5383">
                  <c:v>660</c:v>
                </c:pt>
                <c:pt idx="5384">
                  <c:v>671</c:v>
                </c:pt>
                <c:pt idx="5385">
                  <c:v>654</c:v>
                </c:pt>
                <c:pt idx="5386">
                  <c:v>643</c:v>
                </c:pt>
                <c:pt idx="5387">
                  <c:v>618</c:v>
                </c:pt>
                <c:pt idx="5388">
                  <c:v>580</c:v>
                </c:pt>
                <c:pt idx="5389">
                  <c:v>583</c:v>
                </c:pt>
                <c:pt idx="5390">
                  <c:v>550</c:v>
                </c:pt>
                <c:pt idx="5391">
                  <c:v>551</c:v>
                </c:pt>
                <c:pt idx="5392">
                  <c:v>575</c:v>
                </c:pt>
                <c:pt idx="5393">
                  <c:v>592</c:v>
                </c:pt>
                <c:pt idx="5394">
                  <c:v>640</c:v>
                </c:pt>
                <c:pt idx="5395">
                  <c:v>628</c:v>
                </c:pt>
                <c:pt idx="5396">
                  <c:v>625</c:v>
                </c:pt>
                <c:pt idx="5397">
                  <c:v>578</c:v>
                </c:pt>
                <c:pt idx="5398">
                  <c:v>585</c:v>
                </c:pt>
                <c:pt idx="5399">
                  <c:v>601</c:v>
                </c:pt>
                <c:pt idx="5400">
                  <c:v>602</c:v>
                </c:pt>
                <c:pt idx="5401">
                  <c:v>603</c:v>
                </c:pt>
                <c:pt idx="5402">
                  <c:v>602</c:v>
                </c:pt>
                <c:pt idx="5403">
                  <c:v>623</c:v>
                </c:pt>
                <c:pt idx="5404">
                  <c:v>630</c:v>
                </c:pt>
                <c:pt idx="5405">
                  <c:v>641</c:v>
                </c:pt>
                <c:pt idx="5406">
                  <c:v>652</c:v>
                </c:pt>
                <c:pt idx="5407">
                  <c:v>644</c:v>
                </c:pt>
                <c:pt idx="5408">
                  <c:v>633</c:v>
                </c:pt>
                <c:pt idx="5409">
                  <c:v>617</c:v>
                </c:pt>
                <c:pt idx="5410">
                  <c:v>617</c:v>
                </c:pt>
                <c:pt idx="5411">
                  <c:v>603</c:v>
                </c:pt>
                <c:pt idx="5412">
                  <c:v>604</c:v>
                </c:pt>
                <c:pt idx="5413">
                  <c:v>606</c:v>
                </c:pt>
                <c:pt idx="5414">
                  <c:v>614</c:v>
                </c:pt>
                <c:pt idx="5415">
                  <c:v>614</c:v>
                </c:pt>
                <c:pt idx="5416">
                  <c:v>601</c:v>
                </c:pt>
                <c:pt idx="5417">
                  <c:v>603</c:v>
                </c:pt>
                <c:pt idx="5418">
                  <c:v>581</c:v>
                </c:pt>
                <c:pt idx="5419">
                  <c:v>576</c:v>
                </c:pt>
                <c:pt idx="5420">
                  <c:v>574</c:v>
                </c:pt>
                <c:pt idx="5421">
                  <c:v>554</c:v>
                </c:pt>
                <c:pt idx="5422">
                  <c:v>533</c:v>
                </c:pt>
                <c:pt idx="5423">
                  <c:v>528</c:v>
                </c:pt>
                <c:pt idx="5424">
                  <c:v>526</c:v>
                </c:pt>
                <c:pt idx="5425">
                  <c:v>529</c:v>
                </c:pt>
                <c:pt idx="5426">
                  <c:v>524</c:v>
                </c:pt>
                <c:pt idx="5427">
                  <c:v>527</c:v>
                </c:pt>
                <c:pt idx="5428">
                  <c:v>515</c:v>
                </c:pt>
                <c:pt idx="5429">
                  <c:v>514</c:v>
                </c:pt>
                <c:pt idx="5430">
                  <c:v>516</c:v>
                </c:pt>
                <c:pt idx="5431">
                  <c:v>508</c:v>
                </c:pt>
                <c:pt idx="5432">
                  <c:v>513</c:v>
                </c:pt>
                <c:pt idx="5433">
                  <c:v>504</c:v>
                </c:pt>
                <c:pt idx="5434">
                  <c:v>505.99999999999994</c:v>
                </c:pt>
                <c:pt idx="5435">
                  <c:v>505.99999999999994</c:v>
                </c:pt>
                <c:pt idx="5436">
                  <c:v>509</c:v>
                </c:pt>
                <c:pt idx="5437">
                  <c:v>503</c:v>
                </c:pt>
                <c:pt idx="5438">
                  <c:v>509.99999999999994</c:v>
                </c:pt>
                <c:pt idx="5439">
                  <c:v>516</c:v>
                </c:pt>
                <c:pt idx="5440">
                  <c:v>526</c:v>
                </c:pt>
                <c:pt idx="5441">
                  <c:v>529</c:v>
                </c:pt>
                <c:pt idx="5442">
                  <c:v>526</c:v>
                </c:pt>
                <c:pt idx="5443">
                  <c:v>525</c:v>
                </c:pt>
                <c:pt idx="5444">
                  <c:v>528</c:v>
                </c:pt>
                <c:pt idx="5445">
                  <c:v>525</c:v>
                </c:pt>
                <c:pt idx="5446">
                  <c:v>517</c:v>
                </c:pt>
                <c:pt idx="5447">
                  <c:v>507</c:v>
                </c:pt>
                <c:pt idx="5448">
                  <c:v>501.99999999999994</c:v>
                </c:pt>
                <c:pt idx="5449">
                  <c:v>498.00000000000006</c:v>
                </c:pt>
                <c:pt idx="5450">
                  <c:v>500</c:v>
                </c:pt>
                <c:pt idx="5451">
                  <c:v>501.99999999999994</c:v>
                </c:pt>
                <c:pt idx="5452">
                  <c:v>497</c:v>
                </c:pt>
                <c:pt idx="5453">
                  <c:v>493</c:v>
                </c:pt>
                <c:pt idx="5454">
                  <c:v>504</c:v>
                </c:pt>
                <c:pt idx="5455">
                  <c:v>513</c:v>
                </c:pt>
                <c:pt idx="5456">
                  <c:v>513</c:v>
                </c:pt>
                <c:pt idx="5457">
                  <c:v>525</c:v>
                </c:pt>
                <c:pt idx="5458">
                  <c:v>516</c:v>
                </c:pt>
                <c:pt idx="5459">
                  <c:v>516</c:v>
                </c:pt>
                <c:pt idx="5460">
                  <c:v>521</c:v>
                </c:pt>
                <c:pt idx="5461">
                  <c:v>518</c:v>
                </c:pt>
                <c:pt idx="5462">
                  <c:v>514</c:v>
                </c:pt>
                <c:pt idx="5463">
                  <c:v>507</c:v>
                </c:pt>
                <c:pt idx="5464">
                  <c:v>514</c:v>
                </c:pt>
                <c:pt idx="5465">
                  <c:v>516</c:v>
                </c:pt>
                <c:pt idx="5466">
                  <c:v>542</c:v>
                </c:pt>
                <c:pt idx="5467">
                  <c:v>545</c:v>
                </c:pt>
                <c:pt idx="5468">
                  <c:v>547</c:v>
                </c:pt>
                <c:pt idx="5469">
                  <c:v>564</c:v>
                </c:pt>
                <c:pt idx="5470">
                  <c:v>564</c:v>
                </c:pt>
                <c:pt idx="5471">
                  <c:v>552</c:v>
                </c:pt>
                <c:pt idx="5472">
                  <c:v>550</c:v>
                </c:pt>
                <c:pt idx="5473">
                  <c:v>541</c:v>
                </c:pt>
                <c:pt idx="5474">
                  <c:v>536</c:v>
                </c:pt>
                <c:pt idx="5475">
                  <c:v>538</c:v>
                </c:pt>
                <c:pt idx="5476">
                  <c:v>518</c:v>
                </c:pt>
                <c:pt idx="5477">
                  <c:v>505.99999999999994</c:v>
                </c:pt>
                <c:pt idx="5478">
                  <c:v>501.99999999999994</c:v>
                </c:pt>
                <c:pt idx="5479">
                  <c:v>497</c:v>
                </c:pt>
                <c:pt idx="5480">
                  <c:v>492</c:v>
                </c:pt>
                <c:pt idx="5481">
                  <c:v>492</c:v>
                </c:pt>
                <c:pt idx="5482">
                  <c:v>488</c:v>
                </c:pt>
                <c:pt idx="5483">
                  <c:v>488.99999999999994</c:v>
                </c:pt>
                <c:pt idx="5484">
                  <c:v>501</c:v>
                </c:pt>
                <c:pt idx="5485">
                  <c:v>494.00000000000006</c:v>
                </c:pt>
                <c:pt idx="5486">
                  <c:v>491</c:v>
                </c:pt>
                <c:pt idx="5487">
                  <c:v>490.00000000000006</c:v>
                </c:pt>
                <c:pt idx="5488">
                  <c:v>491</c:v>
                </c:pt>
                <c:pt idx="5489">
                  <c:v>488</c:v>
                </c:pt>
                <c:pt idx="5490">
                  <c:v>487</c:v>
                </c:pt>
                <c:pt idx="5491">
                  <c:v>503</c:v>
                </c:pt>
                <c:pt idx="5492">
                  <c:v>505.99999999999994</c:v>
                </c:pt>
                <c:pt idx="5493">
                  <c:v>529</c:v>
                </c:pt>
                <c:pt idx="5494">
                  <c:v>525</c:v>
                </c:pt>
                <c:pt idx="5495">
                  <c:v>525</c:v>
                </c:pt>
                <c:pt idx="5496">
                  <c:v>532</c:v>
                </c:pt>
                <c:pt idx="5497">
                  <c:v>525</c:v>
                </c:pt>
                <c:pt idx="5498">
                  <c:v>507</c:v>
                </c:pt>
                <c:pt idx="5499">
                  <c:v>479</c:v>
                </c:pt>
                <c:pt idx="5500">
                  <c:v>459</c:v>
                </c:pt>
                <c:pt idx="5501">
                  <c:v>467</c:v>
                </c:pt>
                <c:pt idx="5502">
                  <c:v>422</c:v>
                </c:pt>
                <c:pt idx="5503">
                  <c:v>437</c:v>
                </c:pt>
                <c:pt idx="5504">
                  <c:v>437</c:v>
                </c:pt>
                <c:pt idx="5505">
                  <c:v>462</c:v>
                </c:pt>
                <c:pt idx="5506">
                  <c:v>463</c:v>
                </c:pt>
                <c:pt idx="5507">
                  <c:v>450</c:v>
                </c:pt>
                <c:pt idx="5508">
                  <c:v>448.00000000000006</c:v>
                </c:pt>
                <c:pt idx="5509">
                  <c:v>442</c:v>
                </c:pt>
                <c:pt idx="5510">
                  <c:v>448.00000000000006</c:v>
                </c:pt>
                <c:pt idx="5511">
                  <c:v>449</c:v>
                </c:pt>
                <c:pt idx="5512">
                  <c:v>443</c:v>
                </c:pt>
                <c:pt idx="5513">
                  <c:v>430.99999999999994</c:v>
                </c:pt>
                <c:pt idx="5514">
                  <c:v>433</c:v>
                </c:pt>
                <c:pt idx="5515">
                  <c:v>433</c:v>
                </c:pt>
                <c:pt idx="5516">
                  <c:v>434.99999999999994</c:v>
                </c:pt>
                <c:pt idx="5517">
                  <c:v>433</c:v>
                </c:pt>
                <c:pt idx="5518">
                  <c:v>421</c:v>
                </c:pt>
                <c:pt idx="5519">
                  <c:v>417</c:v>
                </c:pt>
                <c:pt idx="5520">
                  <c:v>409.99999999999994</c:v>
                </c:pt>
                <c:pt idx="5521">
                  <c:v>403</c:v>
                </c:pt>
                <c:pt idx="5522">
                  <c:v>403</c:v>
                </c:pt>
                <c:pt idx="5523">
                  <c:v>403</c:v>
                </c:pt>
                <c:pt idx="5524">
                  <c:v>404</c:v>
                </c:pt>
                <c:pt idx="5525">
                  <c:v>408</c:v>
                </c:pt>
                <c:pt idx="5526">
                  <c:v>413</c:v>
                </c:pt>
                <c:pt idx="5527">
                  <c:v>407</c:v>
                </c:pt>
                <c:pt idx="5528">
                  <c:v>405.99999999999994</c:v>
                </c:pt>
                <c:pt idx="5529">
                  <c:v>405.99999999999994</c:v>
                </c:pt>
                <c:pt idx="5530">
                  <c:v>405</c:v>
                </c:pt>
                <c:pt idx="5531">
                  <c:v>403</c:v>
                </c:pt>
                <c:pt idx="5532">
                  <c:v>418</c:v>
                </c:pt>
                <c:pt idx="5533">
                  <c:v>412</c:v>
                </c:pt>
                <c:pt idx="5534">
                  <c:v>407</c:v>
                </c:pt>
                <c:pt idx="5535">
                  <c:v>405</c:v>
                </c:pt>
                <c:pt idx="5536">
                  <c:v>#N/A</c:v>
                </c:pt>
                <c:pt idx="5537">
                  <c:v>389</c:v>
                </c:pt>
                <c:pt idx="5538">
                  <c:v>385</c:v>
                </c:pt>
                <c:pt idx="5539">
                  <c:v>387</c:v>
                </c:pt>
                <c:pt idx="5540">
                  <c:v>386</c:v>
                </c:pt>
                <c:pt idx="5541">
                  <c:v>#N/A</c:v>
                </c:pt>
                <c:pt idx="5542">
                  <c:v>393</c:v>
                </c:pt>
                <c:pt idx="5543">
                  <c:v>392</c:v>
                </c:pt>
                <c:pt idx="5544">
                  <c:v>380</c:v>
                </c:pt>
                <c:pt idx="5545">
                  <c:v>378</c:v>
                </c:pt>
                <c:pt idx="5546">
                  <c:v>376</c:v>
                </c:pt>
                <c:pt idx="5547">
                  <c:v>382</c:v>
                </c:pt>
                <c:pt idx="5548">
                  <c:v>385</c:v>
                </c:pt>
                <c:pt idx="5549">
                  <c:v>382</c:v>
                </c:pt>
                <c:pt idx="5550">
                  <c:v>373</c:v>
                </c:pt>
                <c:pt idx="5551">
                  <c:v>374</c:v>
                </c:pt>
                <c:pt idx="5552">
                  <c:v>373</c:v>
                </c:pt>
                <c:pt idx="5553">
                  <c:v>371</c:v>
                </c:pt>
                <c:pt idx="5554">
                  <c:v>367</c:v>
                </c:pt>
                <c:pt idx="5555">
                  <c:v>365</c:v>
                </c:pt>
                <c:pt idx="5556">
                  <c:v>375</c:v>
                </c:pt>
                <c:pt idx="5557">
                  <c:v>375</c:v>
                </c:pt>
                <c:pt idx="5558">
                  <c:v>374</c:v>
                </c:pt>
                <c:pt idx="5559">
                  <c:v>385</c:v>
                </c:pt>
                <c:pt idx="5560">
                  <c:v>376</c:v>
                </c:pt>
                <c:pt idx="5561">
                  <c:v>379</c:v>
                </c:pt>
                <c:pt idx="5562">
                  <c:v>384</c:v>
                </c:pt>
                <c:pt idx="5563">
                  <c:v>383</c:v>
                </c:pt>
                <c:pt idx="5564">
                  <c:v>375</c:v>
                </c:pt>
                <c:pt idx="5565">
                  <c:v>368</c:v>
                </c:pt>
                <c:pt idx="5566">
                  <c:v>364</c:v>
                </c:pt>
                <c:pt idx="5567">
                  <c:v>358</c:v>
                </c:pt>
                <c:pt idx="5568">
                  <c:v>354</c:v>
                </c:pt>
                <c:pt idx="5569">
                  <c:v>351</c:v>
                </c:pt>
                <c:pt idx="5570">
                  <c:v>351</c:v>
                </c:pt>
                <c:pt idx="5571">
                  <c:v>350</c:v>
                </c:pt>
                <c:pt idx="5572">
                  <c:v>348</c:v>
                </c:pt>
                <c:pt idx="5573">
                  <c:v>347</c:v>
                </c:pt>
                <c:pt idx="5574">
                  <c:v>341</c:v>
                </c:pt>
                <c:pt idx="5575">
                  <c:v>344</c:v>
                </c:pt>
                <c:pt idx="5576">
                  <c:v>346</c:v>
                </c:pt>
                <c:pt idx="5577">
                  <c:v>341</c:v>
                </c:pt>
                <c:pt idx="5578">
                  <c:v>344</c:v>
                </c:pt>
                <c:pt idx="5579">
                  <c:v>347</c:v>
                </c:pt>
                <c:pt idx="5580">
                  <c:v>342</c:v>
                </c:pt>
                <c:pt idx="5581">
                  <c:v>342</c:v>
                </c:pt>
                <c:pt idx="5582">
                  <c:v>352</c:v>
                </c:pt>
                <c:pt idx="5583">
                  <c:v>357</c:v>
                </c:pt>
                <c:pt idx="5584">
                  <c:v>354</c:v>
                </c:pt>
                <c:pt idx="5585">
                  <c:v>353</c:v>
                </c:pt>
                <c:pt idx="5586">
                  <c:v>351</c:v>
                </c:pt>
                <c:pt idx="5587">
                  <c:v>354</c:v>
                </c:pt>
                <c:pt idx="5588">
                  <c:v>360</c:v>
                </c:pt>
                <c:pt idx="5589">
                  <c:v>357</c:v>
                </c:pt>
                <c:pt idx="5590">
                  <c:v>362</c:v>
                </c:pt>
                <c:pt idx="5591">
                  <c:v>363</c:v>
                </c:pt>
                <c:pt idx="5592">
                  <c:v>352</c:v>
                </c:pt>
                <c:pt idx="5593">
                  <c:v>355</c:v>
                </c:pt>
                <c:pt idx="5594">
                  <c:v>355</c:v>
                </c:pt>
                <c:pt idx="5595">
                  <c:v>355</c:v>
                </c:pt>
                <c:pt idx="5596">
                  <c:v>365</c:v>
                </c:pt>
                <c:pt idx="5597">
                  <c:v>366</c:v>
                </c:pt>
                <c:pt idx="5598">
                  <c:v>367</c:v>
                </c:pt>
                <c:pt idx="5599">
                  <c:v>358</c:v>
                </c:pt>
                <c:pt idx="5600">
                  <c:v>357</c:v>
                </c:pt>
                <c:pt idx="5601">
                  <c:v>351</c:v>
                </c:pt>
                <c:pt idx="5602">
                  <c:v>353</c:v>
                </c:pt>
                <c:pt idx="5603">
                  <c:v>348</c:v>
                </c:pt>
                <c:pt idx="5604">
                  <c:v>343</c:v>
                </c:pt>
                <c:pt idx="5605">
                  <c:v>344</c:v>
                </c:pt>
                <c:pt idx="5606">
                  <c:v>336</c:v>
                </c:pt>
                <c:pt idx="5607">
                  <c:v>333</c:v>
                </c:pt>
                <c:pt idx="5608">
                  <c:v>#N/A</c:v>
                </c:pt>
                <c:pt idx="5609">
                  <c:v>325</c:v>
                </c:pt>
                <c:pt idx="5610">
                  <c:v>325</c:v>
                </c:pt>
                <c:pt idx="5611">
                  <c:v>322</c:v>
                </c:pt>
                <c:pt idx="5612">
                  <c:v>321</c:v>
                </c:pt>
                <c:pt idx="5613">
                  <c:v>324</c:v>
                </c:pt>
                <c:pt idx="5614">
                  <c:v>324</c:v>
                </c:pt>
                <c:pt idx="5615">
                  <c:v>332</c:v>
                </c:pt>
                <c:pt idx="5616">
                  <c:v>325</c:v>
                </c:pt>
                <c:pt idx="5617">
                  <c:v>325</c:v>
                </c:pt>
                <c:pt idx="5618">
                  <c:v>322</c:v>
                </c:pt>
                <c:pt idx="5619">
                  <c:v>325</c:v>
                </c:pt>
                <c:pt idx="5620">
                  <c:v>335</c:v>
                </c:pt>
                <c:pt idx="5621">
                  <c:v>334</c:v>
                </c:pt>
                <c:pt idx="5622">
                  <c:v>334</c:v>
                </c:pt>
                <c:pt idx="5623">
                  <c:v>329</c:v>
                </c:pt>
                <c:pt idx="5624">
                  <c:v>326</c:v>
                </c:pt>
                <c:pt idx="5625">
                  <c:v>324</c:v>
                </c:pt>
                <c:pt idx="5626">
                  <c:v>326</c:v>
                </c:pt>
                <c:pt idx="5627">
                  <c:v>324</c:v>
                </c:pt>
                <c:pt idx="5628">
                  <c:v>328</c:v>
                </c:pt>
                <c:pt idx="5629">
                  <c:v>327</c:v>
                </c:pt>
                <c:pt idx="5630">
                  <c:v>332</c:v>
                </c:pt>
                <c:pt idx="5631">
                  <c:v>329</c:v>
                </c:pt>
                <c:pt idx="5632">
                  <c:v>330</c:v>
                </c:pt>
                <c:pt idx="5633">
                  <c:v>327</c:v>
                </c:pt>
                <c:pt idx="5634">
                  <c:v>326</c:v>
                </c:pt>
                <c:pt idx="5635">
                  <c:v>336</c:v>
                </c:pt>
                <c:pt idx="5636">
                  <c:v>334</c:v>
                </c:pt>
                <c:pt idx="5637">
                  <c:v>337</c:v>
                </c:pt>
                <c:pt idx="5638">
                  <c:v>335</c:v>
                </c:pt>
                <c:pt idx="5639">
                  <c:v>335</c:v>
                </c:pt>
                <c:pt idx="5640">
                  <c:v>335</c:v>
                </c:pt>
                <c:pt idx="5641">
                  <c:v>340</c:v>
                </c:pt>
                <c:pt idx="5642">
                  <c:v>342</c:v>
                </c:pt>
                <c:pt idx="5643">
                  <c:v>337</c:v>
                </c:pt>
                <c:pt idx="5644">
                  <c:v>337</c:v>
                </c:pt>
                <c:pt idx="5645">
                  <c:v>334</c:v>
                </c:pt>
                <c:pt idx="5646">
                  <c:v>335</c:v>
                </c:pt>
                <c:pt idx="5647">
                  <c:v>330</c:v>
                </c:pt>
                <c:pt idx="5648">
                  <c:v>329</c:v>
                </c:pt>
                <c:pt idx="5649">
                  <c:v>334</c:v>
                </c:pt>
                <c:pt idx="5650">
                  <c:v>333</c:v>
                </c:pt>
                <c:pt idx="5651">
                  <c:v>331</c:v>
                </c:pt>
                <c:pt idx="5652">
                  <c:v>328</c:v>
                </c:pt>
                <c:pt idx="5653">
                  <c:v>328</c:v>
                </c:pt>
                <c:pt idx="5654">
                  <c:v>327</c:v>
                </c:pt>
                <c:pt idx="5655">
                  <c:v>326</c:v>
                </c:pt>
                <c:pt idx="5656">
                  <c:v>322</c:v>
                </c:pt>
                <c:pt idx="5657">
                  <c:v>323</c:v>
                </c:pt>
                <c:pt idx="5658">
                  <c:v>321</c:v>
                </c:pt>
                <c:pt idx="5659">
                  <c:v>317</c:v>
                </c:pt>
                <c:pt idx="5660">
                  <c:v>317</c:v>
                </c:pt>
                <c:pt idx="5661">
                  <c:v>312</c:v>
                </c:pt>
                <c:pt idx="5662">
                  <c:v>315</c:v>
                </c:pt>
                <c:pt idx="5663">
                  <c:v>318</c:v>
                </c:pt>
                <c:pt idx="5664">
                  <c:v>314</c:v>
                </c:pt>
                <c:pt idx="5665">
                  <c:v>315</c:v>
                </c:pt>
                <c:pt idx="5666">
                  <c:v>313</c:v>
                </c:pt>
                <c:pt idx="5667">
                  <c:v>308</c:v>
                </c:pt>
                <c:pt idx="5668">
                  <c:v>304</c:v>
                </c:pt>
                <c:pt idx="5669">
                  <c:v>305</c:v>
                </c:pt>
                <c:pt idx="5670">
                  <c:v>303</c:v>
                </c:pt>
                <c:pt idx="5671">
                  <c:v>304</c:v>
                </c:pt>
                <c:pt idx="5672">
                  <c:v>302</c:v>
                </c:pt>
                <c:pt idx="5673">
                  <c:v>304</c:v>
                </c:pt>
                <c:pt idx="5674">
                  <c:v>303</c:v>
                </c:pt>
                <c:pt idx="5675">
                  <c:v>305</c:v>
                </c:pt>
                <c:pt idx="5676">
                  <c:v>305</c:v>
                </c:pt>
                <c:pt idx="5677">
                  <c:v>314</c:v>
                </c:pt>
                <c:pt idx="5678">
                  <c:v>307</c:v>
                </c:pt>
                <c:pt idx="5679">
                  <c:v>305</c:v>
                </c:pt>
                <c:pt idx="5680">
                  <c:v>304</c:v>
                </c:pt>
                <c:pt idx="5681">
                  <c:v>310</c:v>
                </c:pt>
                <c:pt idx="5682">
                  <c:v>314</c:v>
                </c:pt>
                <c:pt idx="5683">
                  <c:v>318</c:v>
                </c:pt>
                <c:pt idx="5684">
                  <c:v>344</c:v>
                </c:pt>
                <c:pt idx="5685">
                  <c:v>338</c:v>
                </c:pt>
                <c:pt idx="5686">
                  <c:v>324</c:v>
                </c:pt>
                <c:pt idx="5687">
                  <c:v>324</c:v>
                </c:pt>
                <c:pt idx="5688">
                  <c:v>322</c:v>
                </c:pt>
                <c:pt idx="5689">
                  <c:v>321</c:v>
                </c:pt>
                <c:pt idx="5690">
                  <c:v>327</c:v>
                </c:pt>
                <c:pt idx="5691">
                  <c:v>326</c:v>
                </c:pt>
                <c:pt idx="5692">
                  <c:v>323</c:v>
                </c:pt>
                <c:pt idx="5693">
                  <c:v>326</c:v>
                </c:pt>
                <c:pt idx="5694">
                  <c:v>332</c:v>
                </c:pt>
                <c:pt idx="5695">
                  <c:v>336</c:v>
                </c:pt>
                <c:pt idx="5696">
                  <c:v>342</c:v>
                </c:pt>
                <c:pt idx="5697">
                  <c:v>342</c:v>
                </c:pt>
                <c:pt idx="5698">
                  <c:v>337</c:v>
                </c:pt>
                <c:pt idx="5699">
                  <c:v>332</c:v>
                </c:pt>
                <c:pt idx="5700">
                  <c:v>334</c:v>
                </c:pt>
                <c:pt idx="5701">
                  <c:v>332</c:v>
                </c:pt>
                <c:pt idx="5702">
                  <c:v>337</c:v>
                </c:pt>
                <c:pt idx="5703">
                  <c:v>334</c:v>
                </c:pt>
                <c:pt idx="5704">
                  <c:v>336</c:v>
                </c:pt>
                <c:pt idx="5705">
                  <c:v>338</c:v>
                </c:pt>
                <c:pt idx="5706">
                  <c:v>337</c:v>
                </c:pt>
                <c:pt idx="5707">
                  <c:v>335</c:v>
                </c:pt>
                <c:pt idx="5708">
                  <c:v>342</c:v>
                </c:pt>
                <c:pt idx="5709">
                  <c:v>337</c:v>
                </c:pt>
                <c:pt idx="5710">
                  <c:v>334</c:v>
                </c:pt>
                <c:pt idx="5711">
                  <c:v>326</c:v>
                </c:pt>
                <c:pt idx="5712">
                  <c:v>322</c:v>
                </c:pt>
                <c:pt idx="5713">
                  <c:v>320</c:v>
                </c:pt>
                <c:pt idx="5714">
                  <c:v>317</c:v>
                </c:pt>
                <c:pt idx="5715">
                  <c:v>316</c:v>
                </c:pt>
                <c:pt idx="5716">
                  <c:v>321</c:v>
                </c:pt>
                <c:pt idx="5717">
                  <c:v>319</c:v>
                </c:pt>
                <c:pt idx="5718">
                  <c:v>316</c:v>
                </c:pt>
                <c:pt idx="5719">
                  <c:v>314</c:v>
                </c:pt>
                <c:pt idx="5720">
                  <c:v>313</c:v>
                </c:pt>
                <c:pt idx="5721">
                  <c:v>316</c:v>
                </c:pt>
                <c:pt idx="5722">
                  <c:v>316</c:v>
                </c:pt>
                <c:pt idx="5723">
                  <c:v>315</c:v>
                </c:pt>
                <c:pt idx="5724">
                  <c:v>311</c:v>
                </c:pt>
                <c:pt idx="5725">
                  <c:v>309</c:v>
                </c:pt>
                <c:pt idx="5726">
                  <c:v>311</c:v>
                </c:pt>
                <c:pt idx="5727">
                  <c:v>308</c:v>
                </c:pt>
                <c:pt idx="5728">
                  <c:v>306</c:v>
                </c:pt>
                <c:pt idx="5729">
                  <c:v>304</c:v>
                </c:pt>
                <c:pt idx="5730">
                  <c:v>323</c:v>
                </c:pt>
                <c:pt idx="5731">
                  <c:v>317</c:v>
                </c:pt>
                <c:pt idx="5732">
                  <c:v>309</c:v>
                </c:pt>
                <c:pt idx="5733">
                  <c:v>303</c:v>
                </c:pt>
                <c:pt idx="5734">
                  <c:v>305</c:v>
                </c:pt>
                <c:pt idx="5735">
                  <c:v>306</c:v>
                </c:pt>
                <c:pt idx="5736">
                  <c:v>313</c:v>
                </c:pt>
                <c:pt idx="5737">
                  <c:v>309</c:v>
                </c:pt>
                <c:pt idx="5738">
                  <c:v>315</c:v>
                </c:pt>
                <c:pt idx="5739">
                  <c:v>320</c:v>
                </c:pt>
                <c:pt idx="5740">
                  <c:v>321</c:v>
                </c:pt>
                <c:pt idx="5741">
                  <c:v>317</c:v>
                </c:pt>
                <c:pt idx="5742">
                  <c:v>329</c:v>
                </c:pt>
                <c:pt idx="5743">
                  <c:v>319</c:v>
                </c:pt>
                <c:pt idx="5744">
                  <c:v>320</c:v>
                </c:pt>
                <c:pt idx="5745">
                  <c:v>320</c:v>
                </c:pt>
                <c:pt idx="5746">
                  <c:v>328</c:v>
                </c:pt>
                <c:pt idx="5747">
                  <c:v>325</c:v>
                </c:pt>
                <c:pt idx="5748">
                  <c:v>318</c:v>
                </c:pt>
                <c:pt idx="5749">
                  <c:v>312</c:v>
                </c:pt>
                <c:pt idx="5750">
                  <c:v>311</c:v>
                </c:pt>
                <c:pt idx="5751">
                  <c:v>309</c:v>
                </c:pt>
                <c:pt idx="5752">
                  <c:v>307</c:v>
                </c:pt>
                <c:pt idx="5753">
                  <c:v>303</c:v>
                </c:pt>
                <c:pt idx="5754">
                  <c:v>307</c:v>
                </c:pt>
                <c:pt idx="5755">
                  <c:v>311</c:v>
                </c:pt>
                <c:pt idx="5756">
                  <c:v>309</c:v>
                </c:pt>
                <c:pt idx="5757">
                  <c:v>311</c:v>
                </c:pt>
                <c:pt idx="5758">
                  <c:v>308</c:v>
                </c:pt>
                <c:pt idx="5759">
                  <c:v>308</c:v>
                </c:pt>
                <c:pt idx="5760">
                  <c:v>315</c:v>
                </c:pt>
                <c:pt idx="5761">
                  <c:v>316</c:v>
                </c:pt>
                <c:pt idx="5762">
                  <c:v>321</c:v>
                </c:pt>
                <c:pt idx="5763">
                  <c:v>318</c:v>
                </c:pt>
                <c:pt idx="5764">
                  <c:v>319</c:v>
                </c:pt>
                <c:pt idx="5765">
                  <c:v>312</c:v>
                </c:pt>
                <c:pt idx="5766">
                  <c:v>303</c:v>
                </c:pt>
                <c:pt idx="5767">
                  <c:v>308</c:v>
                </c:pt>
                <c:pt idx="5768">
                  <c:v>306</c:v>
                </c:pt>
                <c:pt idx="5769">
                  <c:v>306</c:v>
                </c:pt>
                <c:pt idx="5770">
                  <c:v>309</c:v>
                </c:pt>
                <c:pt idx="5771">
                  <c:v>310</c:v>
                </c:pt>
                <c:pt idx="5772">
                  <c:v>312</c:v>
                </c:pt>
                <c:pt idx="5773">
                  <c:v>317</c:v>
                </c:pt>
                <c:pt idx="5774">
                  <c:v>319</c:v>
                </c:pt>
                <c:pt idx="5775">
                  <c:v>324</c:v>
                </c:pt>
                <c:pt idx="5776">
                  <c:v>318</c:v>
                </c:pt>
                <c:pt idx="5777">
                  <c:v>330</c:v>
                </c:pt>
                <c:pt idx="5778">
                  <c:v>332</c:v>
                </c:pt>
                <c:pt idx="5779">
                  <c:v>332</c:v>
                </c:pt>
                <c:pt idx="5780">
                  <c:v>362</c:v>
                </c:pt>
                <c:pt idx="5781">
                  <c:v>353</c:v>
                </c:pt>
                <c:pt idx="5782">
                  <c:v>367</c:v>
                </c:pt>
                <c:pt idx="5783">
                  <c:v>358</c:v>
                </c:pt>
                <c:pt idx="5784">
                  <c:v>354</c:v>
                </c:pt>
                <c:pt idx="5785">
                  <c:v>356</c:v>
                </c:pt>
                <c:pt idx="5786">
                  <c:v>341</c:v>
                </c:pt>
                <c:pt idx="5787">
                  <c:v>316</c:v>
                </c:pt>
                <c:pt idx="5788">
                  <c:v>321</c:v>
                </c:pt>
                <c:pt idx="5789">
                  <c:v>325</c:v>
                </c:pt>
                <c:pt idx="5790">
                  <c:v>329</c:v>
                </c:pt>
                <c:pt idx="5791">
                  <c:v>333</c:v>
                </c:pt>
                <c:pt idx="5792">
                  <c:v>335</c:v>
                </c:pt>
                <c:pt idx="5793">
                  <c:v>333</c:v>
                </c:pt>
                <c:pt idx="5794">
                  <c:v>332</c:v>
                </c:pt>
                <c:pt idx="5795">
                  <c:v>336</c:v>
                </c:pt>
                <c:pt idx="5796">
                  <c:v>341</c:v>
                </c:pt>
                <c:pt idx="5797">
                  <c:v>325</c:v>
                </c:pt>
                <c:pt idx="5798">
                  <c:v>321</c:v>
                </c:pt>
                <c:pt idx="5799">
                  <c:v>312</c:v>
                </c:pt>
                <c:pt idx="5800">
                  <c:v>#N/A</c:v>
                </c:pt>
                <c:pt idx="5801">
                  <c:v>302</c:v>
                </c:pt>
                <c:pt idx="5802">
                  <c:v>301</c:v>
                </c:pt>
                <c:pt idx="5803">
                  <c:v>303</c:v>
                </c:pt>
                <c:pt idx="5804">
                  <c:v>309</c:v>
                </c:pt>
                <c:pt idx="5805">
                  <c:v>310</c:v>
                </c:pt>
                <c:pt idx="5806">
                  <c:v>305</c:v>
                </c:pt>
                <c:pt idx="5807">
                  <c:v>309</c:v>
                </c:pt>
                <c:pt idx="5808">
                  <c:v>307</c:v>
                </c:pt>
                <c:pt idx="5809">
                  <c:v>315</c:v>
                </c:pt>
                <c:pt idx="5810">
                  <c:v>320</c:v>
                </c:pt>
                <c:pt idx="5811">
                  <c:v>324</c:v>
                </c:pt>
                <c:pt idx="5812">
                  <c:v>318</c:v>
                </c:pt>
                <c:pt idx="5813">
                  <c:v>306</c:v>
                </c:pt>
                <c:pt idx="5814">
                  <c:v>310</c:v>
                </c:pt>
                <c:pt idx="5815">
                  <c:v>309</c:v>
                </c:pt>
                <c:pt idx="5816">
                  <c:v>309</c:v>
                </c:pt>
                <c:pt idx="5817">
                  <c:v>312</c:v>
                </c:pt>
                <c:pt idx="5818">
                  <c:v>311</c:v>
                </c:pt>
                <c:pt idx="5819">
                  <c:v>310</c:v>
                </c:pt>
                <c:pt idx="5820">
                  <c:v>329</c:v>
                </c:pt>
                <c:pt idx="5821">
                  <c:v>344</c:v>
                </c:pt>
                <c:pt idx="5822">
                  <c:v>339</c:v>
                </c:pt>
                <c:pt idx="5823">
                  <c:v>325</c:v>
                </c:pt>
                <c:pt idx="5824">
                  <c:v>346</c:v>
                </c:pt>
                <c:pt idx="5825">
                  <c:v>361</c:v>
                </c:pt>
                <c:pt idx="5826">
                  <c:v>363</c:v>
                </c:pt>
                <c:pt idx="5827">
                  <c:v>351</c:v>
                </c:pt>
                <c:pt idx="5828">
                  <c:v>345</c:v>
                </c:pt>
                <c:pt idx="5829">
                  <c:v>351</c:v>
                </c:pt>
                <c:pt idx="5830">
                  <c:v>356</c:v>
                </c:pt>
                <c:pt idx="5831">
                  <c:v>360</c:v>
                </c:pt>
                <c:pt idx="5832">
                  <c:v>355</c:v>
                </c:pt>
                <c:pt idx="5833">
                  <c:v>346</c:v>
                </c:pt>
                <c:pt idx="5834">
                  <c:v>344</c:v>
                </c:pt>
                <c:pt idx="5835">
                  <c:v>366</c:v>
                </c:pt>
                <c:pt idx="5836">
                  <c:v>374</c:v>
                </c:pt>
                <c:pt idx="5837">
                  <c:v>367</c:v>
                </c:pt>
                <c:pt idx="5838">
                  <c:v>368</c:v>
                </c:pt>
                <c:pt idx="5839">
                  <c:v>374</c:v>
                </c:pt>
                <c:pt idx="5840">
                  <c:v>378</c:v>
                </c:pt>
                <c:pt idx="5841">
                  <c:v>378</c:v>
                </c:pt>
                <c:pt idx="5842">
                  <c:v>375</c:v>
                </c:pt>
                <c:pt idx="5843">
                  <c:v>372</c:v>
                </c:pt>
                <c:pt idx="5844">
                  <c:v>393</c:v>
                </c:pt>
                <c:pt idx="5845">
                  <c:v>362</c:v>
                </c:pt>
                <c:pt idx="5846">
                  <c:v>377</c:v>
                </c:pt>
                <c:pt idx="5847">
                  <c:v>389</c:v>
                </c:pt>
                <c:pt idx="5848">
                  <c:v>371</c:v>
                </c:pt>
                <c:pt idx="5849">
                  <c:v>371</c:v>
                </c:pt>
                <c:pt idx="5850">
                  <c:v>390</c:v>
                </c:pt>
                <c:pt idx="5851">
                  <c:v>401</c:v>
                </c:pt>
                <c:pt idx="5852">
                  <c:v>403</c:v>
                </c:pt>
                <c:pt idx="5853">
                  <c:v>394</c:v>
                </c:pt>
                <c:pt idx="5854">
                  <c:v>400</c:v>
                </c:pt>
                <c:pt idx="5855">
                  <c:v>405</c:v>
                </c:pt>
                <c:pt idx="5856">
                  <c:v>416</c:v>
                </c:pt>
                <c:pt idx="5857">
                  <c:v>421</c:v>
                </c:pt>
                <c:pt idx="5858">
                  <c:v>396</c:v>
                </c:pt>
                <c:pt idx="5859">
                  <c:v>381</c:v>
                </c:pt>
                <c:pt idx="5860">
                  <c:v>381</c:v>
                </c:pt>
                <c:pt idx="5861">
                  <c:v>367</c:v>
                </c:pt>
                <c:pt idx="5862">
                  <c:v>370</c:v>
                </c:pt>
                <c:pt idx="5863">
                  <c:v>372</c:v>
                </c:pt>
                <c:pt idx="5864">
                  <c:v>367</c:v>
                </c:pt>
                <c:pt idx="5865">
                  <c:v>351</c:v>
                </c:pt>
                <c:pt idx="5866">
                  <c:v>354</c:v>
                </c:pt>
                <c:pt idx="5867">
                  <c:v>338</c:v>
                </c:pt>
                <c:pt idx="5868">
                  <c:v>333</c:v>
                </c:pt>
                <c:pt idx="5869">
                  <c:v>343</c:v>
                </c:pt>
                <c:pt idx="5870">
                  <c:v>340</c:v>
                </c:pt>
                <c:pt idx="5871">
                  <c:v>333</c:v>
                </c:pt>
                <c:pt idx="5872">
                  <c:v>327</c:v>
                </c:pt>
                <c:pt idx="5873">
                  <c:v>348</c:v>
                </c:pt>
                <c:pt idx="5874">
                  <c:v>354</c:v>
                </c:pt>
                <c:pt idx="5875">
                  <c:v>357</c:v>
                </c:pt>
                <c:pt idx="5876">
                  <c:v>373</c:v>
                </c:pt>
                <c:pt idx="5877">
                  <c:v>375</c:v>
                </c:pt>
                <c:pt idx="5878">
                  <c:v>377</c:v>
                </c:pt>
                <c:pt idx="5879">
                  <c:v>368</c:v>
                </c:pt>
                <c:pt idx="5880">
                  <c:v>#N/A</c:v>
                </c:pt>
                <c:pt idx="5881">
                  <c:v>364</c:v>
                </c:pt>
                <c:pt idx="5882">
                  <c:v>358</c:v>
                </c:pt>
                <c:pt idx="5883">
                  <c:v>356</c:v>
                </c:pt>
                <c:pt idx="5884">
                  <c:v>350</c:v>
                </c:pt>
                <c:pt idx="5885">
                  <c:v>365</c:v>
                </c:pt>
                <c:pt idx="5886">
                  <c:v>380</c:v>
                </c:pt>
                <c:pt idx="5887">
                  <c:v>383</c:v>
                </c:pt>
                <c:pt idx="5888">
                  <c:v>389</c:v>
                </c:pt>
                <c:pt idx="5889">
                  <c:v>383</c:v>
                </c:pt>
                <c:pt idx="5890">
                  <c:v>393</c:v>
                </c:pt>
                <c:pt idx="5891">
                  <c:v>397</c:v>
                </c:pt>
                <c:pt idx="5892">
                  <c:v>405</c:v>
                </c:pt>
                <c:pt idx="5893">
                  <c:v>397</c:v>
                </c:pt>
                <c:pt idx="5894">
                  <c:v>409.99999999999994</c:v>
                </c:pt>
                <c:pt idx="5895">
                  <c:v>403</c:v>
                </c:pt>
                <c:pt idx="5896">
                  <c:v>418</c:v>
                </c:pt>
                <c:pt idx="5897">
                  <c:v>447</c:v>
                </c:pt>
                <c:pt idx="5898">
                  <c:v>451.99999999999994</c:v>
                </c:pt>
                <c:pt idx="5899">
                  <c:v>455</c:v>
                </c:pt>
                <c:pt idx="5900">
                  <c:v>476.99999999999994</c:v>
                </c:pt>
                <c:pt idx="5901">
                  <c:v>463</c:v>
                </c:pt>
                <c:pt idx="5902">
                  <c:v>471</c:v>
                </c:pt>
                <c:pt idx="5903">
                  <c:v>459.99999999999994</c:v>
                </c:pt>
                <c:pt idx="5904">
                  <c:v>484</c:v>
                </c:pt>
                <c:pt idx="5905">
                  <c:v>492</c:v>
                </c:pt>
                <c:pt idx="5906">
                  <c:v>491</c:v>
                </c:pt>
                <c:pt idx="5907">
                  <c:v>482</c:v>
                </c:pt>
                <c:pt idx="5908">
                  <c:v>494.00000000000006</c:v>
                </c:pt>
                <c:pt idx="5909">
                  <c:v>474</c:v>
                </c:pt>
                <c:pt idx="5910">
                  <c:v>438</c:v>
                </c:pt>
                <c:pt idx="5911">
                  <c:v>419.00000000000006</c:v>
                </c:pt>
                <c:pt idx="5912">
                  <c:v>419.00000000000006</c:v>
                </c:pt>
                <c:pt idx="5913">
                  <c:v>422</c:v>
                </c:pt>
                <c:pt idx="5914">
                  <c:v>413</c:v>
                </c:pt>
                <c:pt idx="5915">
                  <c:v>415.00000000000006</c:v>
                </c:pt>
                <c:pt idx="5916">
                  <c:v>421</c:v>
                </c:pt>
                <c:pt idx="5917">
                  <c:v>419.00000000000006</c:v>
                </c:pt>
                <c:pt idx="5918">
                  <c:v>434</c:v>
                </c:pt>
                <c:pt idx="5919">
                  <c:v>434</c:v>
                </c:pt>
                <c:pt idx="5920">
                  <c:v>442</c:v>
                </c:pt>
                <c:pt idx="5921">
                  <c:v>451</c:v>
                </c:pt>
                <c:pt idx="5922">
                  <c:v>487</c:v>
                </c:pt>
                <c:pt idx="5923">
                  <c:v>490.00000000000006</c:v>
                </c:pt>
                <c:pt idx="5924">
                  <c:v>482</c:v>
                </c:pt>
                <c:pt idx="5925">
                  <c:v>517</c:v>
                </c:pt>
                <c:pt idx="5926">
                  <c:v>515</c:v>
                </c:pt>
                <c:pt idx="5927">
                  <c:v>515</c:v>
                </c:pt>
                <c:pt idx="5928">
                  <c:v>505</c:v>
                </c:pt>
                <c:pt idx="5929">
                  <c:v>532</c:v>
                </c:pt>
                <c:pt idx="5930">
                  <c:v>538</c:v>
                </c:pt>
                <c:pt idx="5931">
                  <c:v>518</c:v>
                </c:pt>
                <c:pt idx="5932">
                  <c:v>511.00000000000006</c:v>
                </c:pt>
                <c:pt idx="5933">
                  <c:v>526</c:v>
                </c:pt>
                <c:pt idx="5934">
                  <c:v>562</c:v>
                </c:pt>
                <c:pt idx="5935">
                  <c:v>587</c:v>
                </c:pt>
                <c:pt idx="5936">
                  <c:v>592</c:v>
                </c:pt>
                <c:pt idx="5937">
                  <c:v>593</c:v>
                </c:pt>
                <c:pt idx="5938">
                  <c:v>599</c:v>
                </c:pt>
                <c:pt idx="5939">
                  <c:v>580</c:v>
                </c:pt>
                <c:pt idx="5940">
                  <c:v>550</c:v>
                </c:pt>
                <c:pt idx="5941">
                  <c:v>536</c:v>
                </c:pt>
                <c:pt idx="5942">
                  <c:v>544</c:v>
                </c:pt>
                <c:pt idx="5943">
                  <c:v>543</c:v>
                </c:pt>
                <c:pt idx="5944">
                  <c:v>547</c:v>
                </c:pt>
                <c:pt idx="5945">
                  <c:v>553</c:v>
                </c:pt>
                <c:pt idx="5946">
                  <c:v>539</c:v>
                </c:pt>
                <c:pt idx="5947">
                  <c:v>525</c:v>
                </c:pt>
                <c:pt idx="5948">
                  <c:v>509.99999999999994</c:v>
                </c:pt>
                <c:pt idx="5949">
                  <c:v>490.00000000000006</c:v>
                </c:pt>
                <c:pt idx="5950">
                  <c:v>499</c:v>
                </c:pt>
                <c:pt idx="5951">
                  <c:v>496</c:v>
                </c:pt>
                <c:pt idx="5952">
                  <c:v>495</c:v>
                </c:pt>
                <c:pt idx="5953">
                  <c:v>505.99999999999994</c:v>
                </c:pt>
                <c:pt idx="5954">
                  <c:v>507</c:v>
                </c:pt>
                <c:pt idx="5955">
                  <c:v>498.00000000000006</c:v>
                </c:pt>
                <c:pt idx="5956">
                  <c:v>476.99999999999994</c:v>
                </c:pt>
                <c:pt idx="5957">
                  <c:v>483</c:v>
                </c:pt>
                <c:pt idx="5958">
                  <c:v>480</c:v>
                </c:pt>
                <c:pt idx="5959">
                  <c:v>461.00000000000006</c:v>
                </c:pt>
                <c:pt idx="5960">
                  <c:v>454</c:v>
                </c:pt>
                <c:pt idx="5961">
                  <c:v>455</c:v>
                </c:pt>
                <c:pt idx="5962">
                  <c:v>444.00000000000006</c:v>
                </c:pt>
                <c:pt idx="5963">
                  <c:v>441</c:v>
                </c:pt>
                <c:pt idx="5964">
                  <c:v>446</c:v>
                </c:pt>
                <c:pt idx="5965">
                  <c:v>433</c:v>
                </c:pt>
                <c:pt idx="5966">
                  <c:v>421</c:v>
                </c:pt>
                <c:pt idx="5967">
                  <c:v>425</c:v>
                </c:pt>
                <c:pt idx="5968">
                  <c:v>424</c:v>
                </c:pt>
                <c:pt idx="5969">
                  <c:v>425</c:v>
                </c:pt>
                <c:pt idx="5970">
                  <c:v>433</c:v>
                </c:pt>
                <c:pt idx="5971">
                  <c:v>437</c:v>
                </c:pt>
                <c:pt idx="5972">
                  <c:v>445</c:v>
                </c:pt>
                <c:pt idx="5973">
                  <c:v>462</c:v>
                </c:pt>
                <c:pt idx="5974">
                  <c:v>468</c:v>
                </c:pt>
                <c:pt idx="5975">
                  <c:v>461.00000000000006</c:v>
                </c:pt>
                <c:pt idx="5976">
                  <c:v>459.99999999999994</c:v>
                </c:pt>
                <c:pt idx="5977">
                  <c:v>465.00000000000006</c:v>
                </c:pt>
                <c:pt idx="5978">
                  <c:v>478</c:v>
                </c:pt>
                <c:pt idx="5979">
                  <c:v>490.00000000000006</c:v>
                </c:pt>
                <c:pt idx="5980">
                  <c:v>503</c:v>
                </c:pt>
                <c:pt idx="5981">
                  <c:v>508</c:v>
                </c:pt>
                <c:pt idx="5982">
                  <c:v>505.99999999999994</c:v>
                </c:pt>
                <c:pt idx="5983">
                  <c:v>507</c:v>
                </c:pt>
                <c:pt idx="5984">
                  <c:v>498.00000000000006</c:v>
                </c:pt>
                <c:pt idx="5985">
                  <c:v>497</c:v>
                </c:pt>
                <c:pt idx="5986">
                  <c:v>480</c:v>
                </c:pt>
                <c:pt idx="5987">
                  <c:v>457</c:v>
                </c:pt>
                <c:pt idx="5988">
                  <c:v>450</c:v>
                </c:pt>
                <c:pt idx="5989">
                  <c:v>468</c:v>
                </c:pt>
                <c:pt idx="5990">
                  <c:v>474</c:v>
                </c:pt>
                <c:pt idx="5991">
                  <c:v>476.99999999999994</c:v>
                </c:pt>
                <c:pt idx="5992">
                  <c:v>500</c:v>
                </c:pt>
                <c:pt idx="5993">
                  <c:v>488</c:v>
                </c:pt>
                <c:pt idx="5994">
                  <c:v>488</c:v>
                </c:pt>
                <c:pt idx="5995">
                  <c:v>487</c:v>
                </c:pt>
                <c:pt idx="5996">
                  <c:v>491</c:v>
                </c:pt>
                <c:pt idx="5997">
                  <c:v>512</c:v>
                </c:pt>
                <c:pt idx="5998">
                  <c:v>518</c:v>
                </c:pt>
                <c:pt idx="5999">
                  <c:v>522</c:v>
                </c:pt>
                <c:pt idx="6000">
                  <c:v>547</c:v>
                </c:pt>
                <c:pt idx="6001">
                  <c:v>550</c:v>
                </c:pt>
                <c:pt idx="6002">
                  <c:v>543</c:v>
                </c:pt>
                <c:pt idx="6003">
                  <c:v>543</c:v>
                </c:pt>
                <c:pt idx="6004">
                  <c:v>512</c:v>
                </c:pt>
                <c:pt idx="6005">
                  <c:v>509</c:v>
                </c:pt>
                <c:pt idx="6006">
                  <c:v>495</c:v>
                </c:pt>
                <c:pt idx="6007">
                  <c:v>501.99999999999994</c:v>
                </c:pt>
                <c:pt idx="6008">
                  <c:v>503</c:v>
                </c:pt>
                <c:pt idx="6009">
                  <c:v>525</c:v>
                </c:pt>
                <c:pt idx="6010">
                  <c:v>531</c:v>
                </c:pt>
                <c:pt idx="6011">
                  <c:v>525</c:v>
                </c:pt>
                <c:pt idx="6012">
                  <c:v>515</c:v>
                </c:pt>
                <c:pt idx="6013">
                  <c:v>504</c:v>
                </c:pt>
                <c:pt idx="6014">
                  <c:v>495</c:v>
                </c:pt>
                <c:pt idx="6015">
                  <c:v>497</c:v>
                </c:pt>
                <c:pt idx="6016">
                  <c:v>488.99999999999994</c:v>
                </c:pt>
                <c:pt idx="6017">
                  <c:v>499</c:v>
                </c:pt>
                <c:pt idx="6018">
                  <c:v>491</c:v>
                </c:pt>
                <c:pt idx="6019">
                  <c:v>488</c:v>
                </c:pt>
                <c:pt idx="6020">
                  <c:v>480</c:v>
                </c:pt>
                <c:pt idx="6021">
                  <c:v>476</c:v>
                </c:pt>
                <c:pt idx="6022">
                  <c:v>454</c:v>
                </c:pt>
                <c:pt idx="6023">
                  <c:v>463</c:v>
                </c:pt>
                <c:pt idx="6024">
                  <c:v>461.00000000000006</c:v>
                </c:pt>
                <c:pt idx="6025">
                  <c:v>462</c:v>
                </c:pt>
                <c:pt idx="6026">
                  <c:v>480.99999999999994</c:v>
                </c:pt>
                <c:pt idx="6027">
                  <c:v>476.99999999999994</c:v>
                </c:pt>
                <c:pt idx="6028">
                  <c:v>471</c:v>
                </c:pt>
                <c:pt idx="6029">
                  <c:v>479</c:v>
                </c:pt>
                <c:pt idx="6030">
                  <c:v>499</c:v>
                </c:pt>
                <c:pt idx="6031">
                  <c:v>480</c:v>
                </c:pt>
                <c:pt idx="6032">
                  <c:v>480.99999999999994</c:v>
                </c:pt>
                <c:pt idx="6033">
                  <c:v>467</c:v>
                </c:pt>
                <c:pt idx="6034">
                  <c:v>463.99999999999994</c:v>
                </c:pt>
                <c:pt idx="6035">
                  <c:v>471</c:v>
                </c:pt>
                <c:pt idx="6036">
                  <c:v>475</c:v>
                </c:pt>
                <c:pt idx="6037">
                  <c:v>465.00000000000006</c:v>
                </c:pt>
                <c:pt idx="6038">
                  <c:v>463.99999999999994</c:v>
                </c:pt>
                <c:pt idx="6039">
                  <c:v>457</c:v>
                </c:pt>
                <c:pt idx="6040">
                  <c:v>451</c:v>
                </c:pt>
                <c:pt idx="6041">
                  <c:v>451</c:v>
                </c:pt>
                <c:pt idx="6042">
                  <c:v>451.99999999999994</c:v>
                </c:pt>
                <c:pt idx="6043">
                  <c:v>463</c:v>
                </c:pt>
                <c:pt idx="6044">
                  <c:v>463</c:v>
                </c:pt>
                <c:pt idx="6045">
                  <c:v>455</c:v>
                </c:pt>
                <c:pt idx="6046">
                  <c:v>448.00000000000006</c:v>
                </c:pt>
                <c:pt idx="6047">
                  <c:v>450</c:v>
                </c:pt>
                <c:pt idx="6048">
                  <c:v>443</c:v>
                </c:pt>
                <c:pt idx="6049">
                  <c:v>457</c:v>
                </c:pt>
                <c:pt idx="6050">
                  <c:v>468</c:v>
                </c:pt>
                <c:pt idx="6051">
                  <c:v>455</c:v>
                </c:pt>
                <c:pt idx="6052">
                  <c:v>446</c:v>
                </c:pt>
                <c:pt idx="6053">
                  <c:v>440.00000000000006</c:v>
                </c:pt>
                <c:pt idx="6054">
                  <c:v>434</c:v>
                </c:pt>
                <c:pt idx="6055">
                  <c:v>437</c:v>
                </c:pt>
                <c:pt idx="6056">
                  <c:v>454</c:v>
                </c:pt>
                <c:pt idx="6057">
                  <c:v>467</c:v>
                </c:pt>
                <c:pt idx="6058">
                  <c:v>467</c:v>
                </c:pt>
                <c:pt idx="6059">
                  <c:v>468</c:v>
                </c:pt>
                <c:pt idx="6060">
                  <c:v>455.99999999999994</c:v>
                </c:pt>
                <c:pt idx="6061">
                  <c:v>461.00000000000006</c:v>
                </c:pt>
                <c:pt idx="6062">
                  <c:v>459</c:v>
                </c:pt>
                <c:pt idx="6063">
                  <c:v>#N/A</c:v>
                </c:pt>
                <c:pt idx="6064">
                  <c:v>455</c:v>
                </c:pt>
                <c:pt idx="6065">
                  <c:v>476.99999999999994</c:v>
                </c:pt>
                <c:pt idx="6066">
                  <c:v>480.99999999999994</c:v>
                </c:pt>
                <c:pt idx="6067">
                  <c:v>479</c:v>
                </c:pt>
                <c:pt idx="6068">
                  <c:v>480.99999999999994</c:v>
                </c:pt>
                <c:pt idx="6069">
                  <c:v>#N/A</c:v>
                </c:pt>
                <c:pt idx="6070">
                  <c:v>470</c:v>
                </c:pt>
                <c:pt idx="6071">
                  <c:v>462</c:v>
                </c:pt>
                <c:pt idx="6072">
                  <c:v>458</c:v>
                </c:pt>
                <c:pt idx="6073">
                  <c:v>447</c:v>
                </c:pt>
                <c:pt idx="6074">
                  <c:v>437</c:v>
                </c:pt>
                <c:pt idx="6075">
                  <c:v>433</c:v>
                </c:pt>
                <c:pt idx="6076">
                  <c:v>430</c:v>
                </c:pt>
                <c:pt idx="6077">
                  <c:v>429</c:v>
                </c:pt>
                <c:pt idx="6078">
                  <c:v>421</c:v>
                </c:pt>
                <c:pt idx="6079">
                  <c:v>419.00000000000006</c:v>
                </c:pt>
                <c:pt idx="6080">
                  <c:v>419.00000000000006</c:v>
                </c:pt>
                <c:pt idx="6081">
                  <c:v>425</c:v>
                </c:pt>
                <c:pt idx="6082">
                  <c:v>438.99999999999994</c:v>
                </c:pt>
                <c:pt idx="6083">
                  <c:v>434.99999999999994</c:v>
                </c:pt>
                <c:pt idx="6084">
                  <c:v>426.99999999999994</c:v>
                </c:pt>
                <c:pt idx="6085">
                  <c:v>433</c:v>
                </c:pt>
                <c:pt idx="6086">
                  <c:v>434.99999999999994</c:v>
                </c:pt>
                <c:pt idx="6087">
                  <c:v>424</c:v>
                </c:pt>
                <c:pt idx="6088">
                  <c:v>423.00000000000006</c:v>
                </c:pt>
                <c:pt idx="6089">
                  <c:v>426</c:v>
                </c:pt>
                <c:pt idx="6090">
                  <c:v>430</c:v>
                </c:pt>
                <c:pt idx="6091">
                  <c:v>430.99999999999994</c:v>
                </c:pt>
                <c:pt idx="6092">
                  <c:v>394</c:v>
                </c:pt>
                <c:pt idx="6093">
                  <c:v>395</c:v>
                </c:pt>
                <c:pt idx="6094">
                  <c:v>399</c:v>
                </c:pt>
                <c:pt idx="6095">
                  <c:v>399</c:v>
                </c:pt>
                <c:pt idx="6096">
                  <c:v>407</c:v>
                </c:pt>
                <c:pt idx="6097">
                  <c:v>405</c:v>
                </c:pt>
                <c:pt idx="6098">
                  <c:v>424</c:v>
                </c:pt>
                <c:pt idx="6099">
                  <c:v>423.00000000000006</c:v>
                </c:pt>
                <c:pt idx="6100">
                  <c:v>415.00000000000006</c:v>
                </c:pt>
                <c:pt idx="6101">
                  <c:v>418</c:v>
                </c:pt>
                <c:pt idx="6102">
                  <c:v>424</c:v>
                </c:pt>
                <c:pt idx="6103">
                  <c:v>438</c:v>
                </c:pt>
                <c:pt idx="6104">
                  <c:v>438</c:v>
                </c:pt>
                <c:pt idx="6105">
                  <c:v>449</c:v>
                </c:pt>
                <c:pt idx="6106">
                  <c:v>441</c:v>
                </c:pt>
                <c:pt idx="6107">
                  <c:v>430</c:v>
                </c:pt>
                <c:pt idx="6108">
                  <c:v>428</c:v>
                </c:pt>
                <c:pt idx="6109">
                  <c:v>421</c:v>
                </c:pt>
                <c:pt idx="6110">
                  <c:v>422</c:v>
                </c:pt>
                <c:pt idx="6111">
                  <c:v>417</c:v>
                </c:pt>
                <c:pt idx="6112">
                  <c:v>418</c:v>
                </c:pt>
                <c:pt idx="6113">
                  <c:v>405</c:v>
                </c:pt>
                <c:pt idx="6114">
                  <c:v>397</c:v>
                </c:pt>
                <c:pt idx="6115">
                  <c:v>398</c:v>
                </c:pt>
                <c:pt idx="6116">
                  <c:v>409</c:v>
                </c:pt>
                <c:pt idx="6117">
                  <c:v>426.99999999999994</c:v>
                </c:pt>
                <c:pt idx="6118">
                  <c:v>461.00000000000006</c:v>
                </c:pt>
                <c:pt idx="6119">
                  <c:v>503</c:v>
                </c:pt>
                <c:pt idx="6120">
                  <c:v>474</c:v>
                </c:pt>
                <c:pt idx="6121">
                  <c:v>520</c:v>
                </c:pt>
                <c:pt idx="6122">
                  <c:v>493</c:v>
                </c:pt>
                <c:pt idx="6123">
                  <c:v>517</c:v>
                </c:pt>
                <c:pt idx="6124">
                  <c:v>515</c:v>
                </c:pt>
                <c:pt idx="6125">
                  <c:v>484.99999999999994</c:v>
                </c:pt>
                <c:pt idx="6126">
                  <c:v>500</c:v>
                </c:pt>
                <c:pt idx="6127">
                  <c:v>509.99999999999994</c:v>
                </c:pt>
                <c:pt idx="6128">
                  <c:v>522</c:v>
                </c:pt>
                <c:pt idx="6129">
                  <c:v>503</c:v>
                </c:pt>
                <c:pt idx="6130">
                  <c:v>501</c:v>
                </c:pt>
                <c:pt idx="6131">
                  <c:v>483</c:v>
                </c:pt>
                <c:pt idx="6132">
                  <c:v>474</c:v>
                </c:pt>
                <c:pt idx="6133">
                  <c:v>458</c:v>
                </c:pt>
                <c:pt idx="6134">
                  <c:v>458</c:v>
                </c:pt>
                <c:pt idx="6135">
                  <c:v>473.00000000000006</c:v>
                </c:pt>
                <c:pt idx="6136">
                  <c:v>484</c:v>
                </c:pt>
                <c:pt idx="6137">
                  <c:v>484</c:v>
                </c:pt>
                <c:pt idx="6138">
                  <c:v>#N/A</c:v>
                </c:pt>
                <c:pt idx="6139">
                  <c:v>470</c:v>
                </c:pt>
                <c:pt idx="6140">
                  <c:v>463</c:v>
                </c:pt>
                <c:pt idx="6141">
                  <c:v>462</c:v>
                </c:pt>
                <c:pt idx="6142">
                  <c:v>449</c:v>
                </c:pt>
                <c:pt idx="6143">
                  <c:v>443</c:v>
                </c:pt>
                <c:pt idx="6144">
                  <c:v>441</c:v>
                </c:pt>
                <c:pt idx="6145">
                  <c:v>437</c:v>
                </c:pt>
                <c:pt idx="6146">
                  <c:v>441</c:v>
                </c:pt>
                <c:pt idx="6147">
                  <c:v>454</c:v>
                </c:pt>
                <c:pt idx="6148">
                  <c:v>446</c:v>
                </c:pt>
                <c:pt idx="6149">
                  <c:v>448</c:v>
                </c:pt>
                <c:pt idx="6150">
                  <c:v>464</c:v>
                </c:pt>
                <c:pt idx="6151">
                  <c:v>463</c:v>
                </c:pt>
                <c:pt idx="6152">
                  <c:v>448</c:v>
                </c:pt>
                <c:pt idx="6153">
                  <c:v>450</c:v>
                </c:pt>
              </c:numCache>
            </c:numRef>
          </c:yVal>
          <c:smooth val="0"/>
          <c:extLst>
            <c:ext xmlns:c16="http://schemas.microsoft.com/office/drawing/2014/chart" uri="{C3380CC4-5D6E-409C-BE32-E72D297353CC}">
              <c16:uniqueId val="{00000002-EC5E-408E-8D4B-03DE76D9B6C7}"/>
            </c:ext>
          </c:extLst>
        </c:ser>
        <c:ser>
          <c:idx val="1"/>
          <c:order val="1"/>
          <c:tx>
            <c:strRef>
              <c:f>'Line (Scatter)'!$C$1</c:f>
              <c:strCache>
                <c:ptCount val="1"/>
                <c:pt idx="0">
                  <c:v>Euro High Yield Index Option-Adjusted Spread</c:v>
                </c:pt>
              </c:strCache>
            </c:strRef>
          </c:tx>
          <c:spPr>
            <a:ln w="19050">
              <a:solidFill>
                <a:schemeClr val="accent4"/>
              </a:solidFill>
            </a:ln>
          </c:spPr>
          <c:marker>
            <c:symbol val="none"/>
          </c:marker>
          <c:dLbls>
            <c:dLbl>
              <c:idx val="6115"/>
              <c:layout>
                <c:manualLayout>
                  <c:x val="2.6168279759101552E-3"/>
                  <c:y val="-0.13628656665164302"/>
                </c:manualLayout>
              </c:layout>
              <c:tx>
                <c:rich>
                  <a:bodyPr/>
                  <a:lstStyle/>
                  <a:p>
                    <a:r>
                      <a:rPr lang="en-US" dirty="0"/>
                      <a:t>460</a:t>
                    </a:r>
                  </a:p>
                </c:rich>
              </c:tx>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194B-430B-88EC-24C374EEF1F5}"/>
                </c:ext>
              </c:extLst>
            </c:dLbl>
            <c:dLbl>
              <c:idx val="6140"/>
              <c:layout>
                <c:manualLayout>
                  <c:x val="-1.3084139879551734E-3"/>
                  <c:y val="0"/>
                </c:manualLayout>
              </c:layout>
              <c:tx>
                <c:rich>
                  <a:bodyPr wrap="square" lIns="38100" tIns="19050" rIns="38100" bIns="19050" anchor="ctr">
                    <a:spAutoFit/>
                  </a:bodyPr>
                  <a:lstStyle/>
                  <a:p>
                    <a:pPr>
                      <a:defRPr/>
                    </a:pPr>
                    <a:r>
                      <a:rPr lang="en-US" dirty="0"/>
                      <a:t>458</a:t>
                    </a:r>
                  </a:p>
                </c:rich>
              </c:tx>
              <c:spPr>
                <a:noFill/>
                <a:ln>
                  <a:solidFill>
                    <a:schemeClr val="tx1"/>
                  </a:solidFill>
                </a:ln>
                <a:effectLst/>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194B-430B-88EC-24C374EEF1F5}"/>
                </c:ext>
              </c:extLst>
            </c:dLbl>
            <c:dLbl>
              <c:idx val="6149"/>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94B-430B-88EC-24C374EEF1F5}"/>
                </c:ext>
              </c:extLst>
            </c:dLbl>
            <c:dLbl>
              <c:idx val="6150"/>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511B-48F5-9FC9-71502F57CE6D}"/>
                </c:ext>
              </c:extLst>
            </c:dLbl>
            <c:spPr>
              <a:noFill/>
              <a:ln>
                <a:solidFill>
                  <a:schemeClr val="accent4"/>
                </a:solidFill>
              </a:ln>
              <a:effectLst/>
            </c:spPr>
            <c:dLblPos val="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(Scatter)'!$A$11:$A$6162</c:f>
              <c:numCache>
                <c:formatCode>m/d/yyyy</c:formatCode>
                <c:ptCount val="6152"/>
                <c:pt idx="0">
                  <c:v>36538</c:v>
                </c:pt>
                <c:pt idx="1">
                  <c:v>36539</c:v>
                </c:pt>
                <c:pt idx="2">
                  <c:v>36542</c:v>
                </c:pt>
                <c:pt idx="3">
                  <c:v>36543</c:v>
                </c:pt>
                <c:pt idx="4">
                  <c:v>36544</c:v>
                </c:pt>
                <c:pt idx="5">
                  <c:v>36545</c:v>
                </c:pt>
                <c:pt idx="6">
                  <c:v>36546</c:v>
                </c:pt>
                <c:pt idx="7">
                  <c:v>36549</c:v>
                </c:pt>
                <c:pt idx="8">
                  <c:v>36550</c:v>
                </c:pt>
                <c:pt idx="9">
                  <c:v>36551</c:v>
                </c:pt>
                <c:pt idx="10">
                  <c:v>36552</c:v>
                </c:pt>
                <c:pt idx="11">
                  <c:v>36553</c:v>
                </c:pt>
                <c:pt idx="12">
                  <c:v>36556</c:v>
                </c:pt>
                <c:pt idx="13">
                  <c:v>36557</c:v>
                </c:pt>
                <c:pt idx="14">
                  <c:v>36558</c:v>
                </c:pt>
                <c:pt idx="15">
                  <c:v>36559</c:v>
                </c:pt>
                <c:pt idx="16">
                  <c:v>36560</c:v>
                </c:pt>
                <c:pt idx="17">
                  <c:v>36563</c:v>
                </c:pt>
                <c:pt idx="18">
                  <c:v>36564</c:v>
                </c:pt>
                <c:pt idx="19">
                  <c:v>36565</c:v>
                </c:pt>
                <c:pt idx="20">
                  <c:v>36566</c:v>
                </c:pt>
                <c:pt idx="21">
                  <c:v>36567</c:v>
                </c:pt>
                <c:pt idx="22">
                  <c:v>36570</c:v>
                </c:pt>
                <c:pt idx="23">
                  <c:v>36571</c:v>
                </c:pt>
                <c:pt idx="24">
                  <c:v>36572</c:v>
                </c:pt>
                <c:pt idx="25">
                  <c:v>36573</c:v>
                </c:pt>
                <c:pt idx="26">
                  <c:v>36574</c:v>
                </c:pt>
                <c:pt idx="27">
                  <c:v>36577</c:v>
                </c:pt>
                <c:pt idx="28">
                  <c:v>36578</c:v>
                </c:pt>
                <c:pt idx="29">
                  <c:v>36579</c:v>
                </c:pt>
                <c:pt idx="30">
                  <c:v>36580</c:v>
                </c:pt>
                <c:pt idx="31">
                  <c:v>36581</c:v>
                </c:pt>
                <c:pt idx="32">
                  <c:v>36584</c:v>
                </c:pt>
                <c:pt idx="33">
                  <c:v>36585</c:v>
                </c:pt>
                <c:pt idx="34">
                  <c:v>36586</c:v>
                </c:pt>
                <c:pt idx="35">
                  <c:v>36587</c:v>
                </c:pt>
                <c:pt idx="36">
                  <c:v>36588</c:v>
                </c:pt>
                <c:pt idx="37">
                  <c:v>36591</c:v>
                </c:pt>
                <c:pt idx="38">
                  <c:v>36592</c:v>
                </c:pt>
                <c:pt idx="39">
                  <c:v>36593</c:v>
                </c:pt>
                <c:pt idx="40">
                  <c:v>36594</c:v>
                </c:pt>
                <c:pt idx="41">
                  <c:v>36595</c:v>
                </c:pt>
                <c:pt idx="42">
                  <c:v>36598</c:v>
                </c:pt>
                <c:pt idx="43">
                  <c:v>36599</c:v>
                </c:pt>
                <c:pt idx="44">
                  <c:v>36600</c:v>
                </c:pt>
                <c:pt idx="45">
                  <c:v>36601</c:v>
                </c:pt>
                <c:pt idx="46">
                  <c:v>36602</c:v>
                </c:pt>
                <c:pt idx="47">
                  <c:v>36605</c:v>
                </c:pt>
                <c:pt idx="48">
                  <c:v>36606</c:v>
                </c:pt>
                <c:pt idx="49">
                  <c:v>36607</c:v>
                </c:pt>
                <c:pt idx="50">
                  <c:v>36608</c:v>
                </c:pt>
                <c:pt idx="51">
                  <c:v>36609</c:v>
                </c:pt>
                <c:pt idx="52">
                  <c:v>36612</c:v>
                </c:pt>
                <c:pt idx="53">
                  <c:v>36613</c:v>
                </c:pt>
                <c:pt idx="54">
                  <c:v>36614</c:v>
                </c:pt>
                <c:pt idx="55">
                  <c:v>36615</c:v>
                </c:pt>
                <c:pt idx="56">
                  <c:v>36616</c:v>
                </c:pt>
                <c:pt idx="57">
                  <c:v>36619</c:v>
                </c:pt>
                <c:pt idx="58">
                  <c:v>36620</c:v>
                </c:pt>
                <c:pt idx="59">
                  <c:v>36621</c:v>
                </c:pt>
                <c:pt idx="60">
                  <c:v>36622</c:v>
                </c:pt>
                <c:pt idx="61">
                  <c:v>36623</c:v>
                </c:pt>
                <c:pt idx="62">
                  <c:v>36626</c:v>
                </c:pt>
                <c:pt idx="63">
                  <c:v>36627</c:v>
                </c:pt>
                <c:pt idx="64">
                  <c:v>36628</c:v>
                </c:pt>
                <c:pt idx="65">
                  <c:v>36629</c:v>
                </c:pt>
                <c:pt idx="66">
                  <c:v>36630</c:v>
                </c:pt>
                <c:pt idx="67">
                  <c:v>36633</c:v>
                </c:pt>
                <c:pt idx="68">
                  <c:v>36634</c:v>
                </c:pt>
                <c:pt idx="69">
                  <c:v>36635</c:v>
                </c:pt>
                <c:pt idx="70">
                  <c:v>36636</c:v>
                </c:pt>
                <c:pt idx="71">
                  <c:v>36637</c:v>
                </c:pt>
                <c:pt idx="72">
                  <c:v>36640</c:v>
                </c:pt>
                <c:pt idx="73">
                  <c:v>36641</c:v>
                </c:pt>
                <c:pt idx="74">
                  <c:v>36642</c:v>
                </c:pt>
                <c:pt idx="75">
                  <c:v>36643</c:v>
                </c:pt>
                <c:pt idx="76">
                  <c:v>36644</c:v>
                </c:pt>
                <c:pt idx="77">
                  <c:v>36646</c:v>
                </c:pt>
                <c:pt idx="78">
                  <c:v>36647</c:v>
                </c:pt>
                <c:pt idx="79">
                  <c:v>36648</c:v>
                </c:pt>
                <c:pt idx="80">
                  <c:v>36649</c:v>
                </c:pt>
                <c:pt idx="81">
                  <c:v>36650</c:v>
                </c:pt>
                <c:pt idx="82">
                  <c:v>36651</c:v>
                </c:pt>
                <c:pt idx="83">
                  <c:v>36654</c:v>
                </c:pt>
                <c:pt idx="84">
                  <c:v>36655</c:v>
                </c:pt>
                <c:pt idx="85">
                  <c:v>36656</c:v>
                </c:pt>
                <c:pt idx="86">
                  <c:v>36657</c:v>
                </c:pt>
                <c:pt idx="87">
                  <c:v>36658</c:v>
                </c:pt>
                <c:pt idx="88">
                  <c:v>36661</c:v>
                </c:pt>
                <c:pt idx="89">
                  <c:v>36662</c:v>
                </c:pt>
                <c:pt idx="90">
                  <c:v>36663</c:v>
                </c:pt>
                <c:pt idx="91">
                  <c:v>36664</c:v>
                </c:pt>
                <c:pt idx="92">
                  <c:v>36665</c:v>
                </c:pt>
                <c:pt idx="93">
                  <c:v>36668</c:v>
                </c:pt>
                <c:pt idx="94">
                  <c:v>36669</c:v>
                </c:pt>
                <c:pt idx="95">
                  <c:v>36670</c:v>
                </c:pt>
                <c:pt idx="96">
                  <c:v>36671</c:v>
                </c:pt>
                <c:pt idx="97">
                  <c:v>36672</c:v>
                </c:pt>
                <c:pt idx="98">
                  <c:v>36675</c:v>
                </c:pt>
                <c:pt idx="99">
                  <c:v>36676</c:v>
                </c:pt>
                <c:pt idx="100">
                  <c:v>36677</c:v>
                </c:pt>
                <c:pt idx="101">
                  <c:v>36678</c:v>
                </c:pt>
                <c:pt idx="102">
                  <c:v>36679</c:v>
                </c:pt>
                <c:pt idx="103">
                  <c:v>36682</c:v>
                </c:pt>
                <c:pt idx="104">
                  <c:v>36683</c:v>
                </c:pt>
                <c:pt idx="105">
                  <c:v>36684</c:v>
                </c:pt>
                <c:pt idx="106">
                  <c:v>36685</c:v>
                </c:pt>
                <c:pt idx="107">
                  <c:v>36686</c:v>
                </c:pt>
                <c:pt idx="108">
                  <c:v>36689</c:v>
                </c:pt>
                <c:pt idx="109">
                  <c:v>36690</c:v>
                </c:pt>
                <c:pt idx="110">
                  <c:v>36691</c:v>
                </c:pt>
                <c:pt idx="111">
                  <c:v>36692</c:v>
                </c:pt>
                <c:pt idx="112">
                  <c:v>36693</c:v>
                </c:pt>
                <c:pt idx="113">
                  <c:v>36696</c:v>
                </c:pt>
                <c:pt idx="114">
                  <c:v>36697</c:v>
                </c:pt>
                <c:pt idx="115">
                  <c:v>36698</c:v>
                </c:pt>
                <c:pt idx="116">
                  <c:v>36699</c:v>
                </c:pt>
                <c:pt idx="117">
                  <c:v>36700</c:v>
                </c:pt>
                <c:pt idx="118">
                  <c:v>36703</c:v>
                </c:pt>
                <c:pt idx="119">
                  <c:v>36704</c:v>
                </c:pt>
                <c:pt idx="120">
                  <c:v>36705</c:v>
                </c:pt>
                <c:pt idx="121">
                  <c:v>36706</c:v>
                </c:pt>
                <c:pt idx="122">
                  <c:v>36707</c:v>
                </c:pt>
                <c:pt idx="123">
                  <c:v>36710</c:v>
                </c:pt>
                <c:pt idx="124">
                  <c:v>36711</c:v>
                </c:pt>
                <c:pt idx="125">
                  <c:v>36712</c:v>
                </c:pt>
                <c:pt idx="126">
                  <c:v>36713</c:v>
                </c:pt>
                <c:pt idx="127">
                  <c:v>36714</c:v>
                </c:pt>
                <c:pt idx="128">
                  <c:v>36717</c:v>
                </c:pt>
                <c:pt idx="129">
                  <c:v>36718</c:v>
                </c:pt>
                <c:pt idx="130">
                  <c:v>36719</c:v>
                </c:pt>
                <c:pt idx="131">
                  <c:v>36720</c:v>
                </c:pt>
                <c:pt idx="132">
                  <c:v>36721</c:v>
                </c:pt>
                <c:pt idx="133">
                  <c:v>36724</c:v>
                </c:pt>
                <c:pt idx="134">
                  <c:v>36725</c:v>
                </c:pt>
                <c:pt idx="135">
                  <c:v>36726</c:v>
                </c:pt>
                <c:pt idx="136">
                  <c:v>36727</c:v>
                </c:pt>
                <c:pt idx="137">
                  <c:v>36728</c:v>
                </c:pt>
                <c:pt idx="138">
                  <c:v>36731</c:v>
                </c:pt>
                <c:pt idx="139">
                  <c:v>36732</c:v>
                </c:pt>
                <c:pt idx="140">
                  <c:v>36733</c:v>
                </c:pt>
                <c:pt idx="141">
                  <c:v>36734</c:v>
                </c:pt>
                <c:pt idx="142">
                  <c:v>36735</c:v>
                </c:pt>
                <c:pt idx="143">
                  <c:v>36738</c:v>
                </c:pt>
                <c:pt idx="144">
                  <c:v>36739</c:v>
                </c:pt>
                <c:pt idx="145">
                  <c:v>36740</c:v>
                </c:pt>
                <c:pt idx="146">
                  <c:v>36741</c:v>
                </c:pt>
                <c:pt idx="147">
                  <c:v>36742</c:v>
                </c:pt>
                <c:pt idx="148">
                  <c:v>36745</c:v>
                </c:pt>
                <c:pt idx="149">
                  <c:v>36746</c:v>
                </c:pt>
                <c:pt idx="150">
                  <c:v>36747</c:v>
                </c:pt>
                <c:pt idx="151">
                  <c:v>36748</c:v>
                </c:pt>
                <c:pt idx="152">
                  <c:v>36749</c:v>
                </c:pt>
                <c:pt idx="153">
                  <c:v>36752</c:v>
                </c:pt>
                <c:pt idx="154">
                  <c:v>36753</c:v>
                </c:pt>
                <c:pt idx="155">
                  <c:v>36754</c:v>
                </c:pt>
                <c:pt idx="156">
                  <c:v>36755</c:v>
                </c:pt>
                <c:pt idx="157">
                  <c:v>36756</c:v>
                </c:pt>
                <c:pt idx="158">
                  <c:v>36759</c:v>
                </c:pt>
                <c:pt idx="159">
                  <c:v>36760</c:v>
                </c:pt>
                <c:pt idx="160">
                  <c:v>36761</c:v>
                </c:pt>
                <c:pt idx="161">
                  <c:v>36762</c:v>
                </c:pt>
                <c:pt idx="162">
                  <c:v>36763</c:v>
                </c:pt>
                <c:pt idx="163">
                  <c:v>36766</c:v>
                </c:pt>
                <c:pt idx="164">
                  <c:v>36767</c:v>
                </c:pt>
                <c:pt idx="165">
                  <c:v>36768</c:v>
                </c:pt>
                <c:pt idx="166">
                  <c:v>36769</c:v>
                </c:pt>
                <c:pt idx="167">
                  <c:v>36770</c:v>
                </c:pt>
                <c:pt idx="168">
                  <c:v>36773</c:v>
                </c:pt>
                <c:pt idx="169">
                  <c:v>36774</c:v>
                </c:pt>
                <c:pt idx="170">
                  <c:v>36775</c:v>
                </c:pt>
                <c:pt idx="171">
                  <c:v>36776</c:v>
                </c:pt>
                <c:pt idx="172">
                  <c:v>36777</c:v>
                </c:pt>
                <c:pt idx="173">
                  <c:v>36780</c:v>
                </c:pt>
                <c:pt idx="174">
                  <c:v>36781</c:v>
                </c:pt>
                <c:pt idx="175">
                  <c:v>36782</c:v>
                </c:pt>
                <c:pt idx="176">
                  <c:v>36783</c:v>
                </c:pt>
                <c:pt idx="177">
                  <c:v>36784</c:v>
                </c:pt>
                <c:pt idx="178">
                  <c:v>36787</c:v>
                </c:pt>
                <c:pt idx="179">
                  <c:v>36788</c:v>
                </c:pt>
                <c:pt idx="180">
                  <c:v>36789</c:v>
                </c:pt>
                <c:pt idx="181">
                  <c:v>36790</c:v>
                </c:pt>
                <c:pt idx="182">
                  <c:v>36791</c:v>
                </c:pt>
                <c:pt idx="183">
                  <c:v>36794</c:v>
                </c:pt>
                <c:pt idx="184">
                  <c:v>36795</c:v>
                </c:pt>
                <c:pt idx="185">
                  <c:v>36796</c:v>
                </c:pt>
                <c:pt idx="186">
                  <c:v>36797</c:v>
                </c:pt>
                <c:pt idx="187">
                  <c:v>36798</c:v>
                </c:pt>
                <c:pt idx="188">
                  <c:v>36799</c:v>
                </c:pt>
                <c:pt idx="189">
                  <c:v>36801</c:v>
                </c:pt>
                <c:pt idx="190">
                  <c:v>36802</c:v>
                </c:pt>
                <c:pt idx="191">
                  <c:v>36803</c:v>
                </c:pt>
                <c:pt idx="192">
                  <c:v>36804</c:v>
                </c:pt>
                <c:pt idx="193">
                  <c:v>36805</c:v>
                </c:pt>
                <c:pt idx="194">
                  <c:v>36808</c:v>
                </c:pt>
                <c:pt idx="195">
                  <c:v>36809</c:v>
                </c:pt>
                <c:pt idx="196">
                  <c:v>36810</c:v>
                </c:pt>
                <c:pt idx="197">
                  <c:v>36811</c:v>
                </c:pt>
                <c:pt idx="198">
                  <c:v>36812</c:v>
                </c:pt>
                <c:pt idx="199">
                  <c:v>36815</c:v>
                </c:pt>
                <c:pt idx="200">
                  <c:v>36816</c:v>
                </c:pt>
                <c:pt idx="201">
                  <c:v>36817</c:v>
                </c:pt>
                <c:pt idx="202">
                  <c:v>36818</c:v>
                </c:pt>
                <c:pt idx="203">
                  <c:v>36819</c:v>
                </c:pt>
                <c:pt idx="204">
                  <c:v>36822</c:v>
                </c:pt>
                <c:pt idx="205">
                  <c:v>36823</c:v>
                </c:pt>
                <c:pt idx="206">
                  <c:v>36824</c:v>
                </c:pt>
                <c:pt idx="207">
                  <c:v>36825</c:v>
                </c:pt>
                <c:pt idx="208">
                  <c:v>36826</c:v>
                </c:pt>
                <c:pt idx="209">
                  <c:v>36829</c:v>
                </c:pt>
                <c:pt idx="210">
                  <c:v>36830</c:v>
                </c:pt>
                <c:pt idx="211">
                  <c:v>36831</c:v>
                </c:pt>
                <c:pt idx="212">
                  <c:v>36832</c:v>
                </c:pt>
                <c:pt idx="213">
                  <c:v>36833</c:v>
                </c:pt>
                <c:pt idx="214">
                  <c:v>36836</c:v>
                </c:pt>
                <c:pt idx="215">
                  <c:v>36837</c:v>
                </c:pt>
                <c:pt idx="216">
                  <c:v>36838</c:v>
                </c:pt>
                <c:pt idx="217">
                  <c:v>36839</c:v>
                </c:pt>
                <c:pt idx="218">
                  <c:v>36840</c:v>
                </c:pt>
                <c:pt idx="219">
                  <c:v>36843</c:v>
                </c:pt>
                <c:pt idx="220">
                  <c:v>36844</c:v>
                </c:pt>
                <c:pt idx="221">
                  <c:v>36845</c:v>
                </c:pt>
                <c:pt idx="222">
                  <c:v>36846</c:v>
                </c:pt>
                <c:pt idx="223">
                  <c:v>36847</c:v>
                </c:pt>
                <c:pt idx="224">
                  <c:v>36850</c:v>
                </c:pt>
                <c:pt idx="225">
                  <c:v>36851</c:v>
                </c:pt>
                <c:pt idx="226">
                  <c:v>36852</c:v>
                </c:pt>
                <c:pt idx="227">
                  <c:v>36853</c:v>
                </c:pt>
                <c:pt idx="228">
                  <c:v>36854</c:v>
                </c:pt>
                <c:pt idx="229">
                  <c:v>36857</c:v>
                </c:pt>
                <c:pt idx="230">
                  <c:v>36858</c:v>
                </c:pt>
                <c:pt idx="231">
                  <c:v>36859</c:v>
                </c:pt>
                <c:pt idx="232">
                  <c:v>36860</c:v>
                </c:pt>
                <c:pt idx="233">
                  <c:v>36861</c:v>
                </c:pt>
                <c:pt idx="234">
                  <c:v>36864</c:v>
                </c:pt>
                <c:pt idx="235">
                  <c:v>36865</c:v>
                </c:pt>
                <c:pt idx="236">
                  <c:v>36866</c:v>
                </c:pt>
                <c:pt idx="237">
                  <c:v>36867</c:v>
                </c:pt>
                <c:pt idx="238">
                  <c:v>36868</c:v>
                </c:pt>
                <c:pt idx="239">
                  <c:v>36871</c:v>
                </c:pt>
                <c:pt idx="240">
                  <c:v>36872</c:v>
                </c:pt>
                <c:pt idx="241">
                  <c:v>36873</c:v>
                </c:pt>
                <c:pt idx="242">
                  <c:v>36874</c:v>
                </c:pt>
                <c:pt idx="243">
                  <c:v>36875</c:v>
                </c:pt>
                <c:pt idx="244">
                  <c:v>36878</c:v>
                </c:pt>
                <c:pt idx="245">
                  <c:v>36879</c:v>
                </c:pt>
                <c:pt idx="246">
                  <c:v>36880</c:v>
                </c:pt>
                <c:pt idx="247">
                  <c:v>36881</c:v>
                </c:pt>
                <c:pt idx="248">
                  <c:v>36882</c:v>
                </c:pt>
                <c:pt idx="249">
                  <c:v>36885</c:v>
                </c:pt>
                <c:pt idx="250">
                  <c:v>36886</c:v>
                </c:pt>
                <c:pt idx="251">
                  <c:v>36887</c:v>
                </c:pt>
                <c:pt idx="252">
                  <c:v>36888</c:v>
                </c:pt>
                <c:pt idx="253">
                  <c:v>36889</c:v>
                </c:pt>
                <c:pt idx="254">
                  <c:v>36891</c:v>
                </c:pt>
                <c:pt idx="255">
                  <c:v>36892</c:v>
                </c:pt>
                <c:pt idx="256">
                  <c:v>36893</c:v>
                </c:pt>
                <c:pt idx="257">
                  <c:v>36894</c:v>
                </c:pt>
                <c:pt idx="258">
                  <c:v>36895</c:v>
                </c:pt>
                <c:pt idx="259">
                  <c:v>36896</c:v>
                </c:pt>
                <c:pt idx="260">
                  <c:v>36899</c:v>
                </c:pt>
                <c:pt idx="261">
                  <c:v>36900</c:v>
                </c:pt>
                <c:pt idx="262">
                  <c:v>36901</c:v>
                </c:pt>
                <c:pt idx="263">
                  <c:v>36902</c:v>
                </c:pt>
                <c:pt idx="264">
                  <c:v>36903</c:v>
                </c:pt>
                <c:pt idx="265">
                  <c:v>36906</c:v>
                </c:pt>
                <c:pt idx="266">
                  <c:v>36907</c:v>
                </c:pt>
                <c:pt idx="267">
                  <c:v>36908</c:v>
                </c:pt>
                <c:pt idx="268">
                  <c:v>36909</c:v>
                </c:pt>
                <c:pt idx="269">
                  <c:v>36910</c:v>
                </c:pt>
                <c:pt idx="270">
                  <c:v>36913</c:v>
                </c:pt>
                <c:pt idx="271">
                  <c:v>36914</c:v>
                </c:pt>
                <c:pt idx="272">
                  <c:v>36915</c:v>
                </c:pt>
                <c:pt idx="273">
                  <c:v>36916</c:v>
                </c:pt>
                <c:pt idx="274">
                  <c:v>36917</c:v>
                </c:pt>
                <c:pt idx="275">
                  <c:v>36920</c:v>
                </c:pt>
                <c:pt idx="276">
                  <c:v>36921</c:v>
                </c:pt>
                <c:pt idx="277">
                  <c:v>36922</c:v>
                </c:pt>
                <c:pt idx="278">
                  <c:v>36923</c:v>
                </c:pt>
                <c:pt idx="279">
                  <c:v>36924</c:v>
                </c:pt>
                <c:pt idx="280">
                  <c:v>36927</c:v>
                </c:pt>
                <c:pt idx="281">
                  <c:v>36928</c:v>
                </c:pt>
                <c:pt idx="282">
                  <c:v>36929</c:v>
                </c:pt>
                <c:pt idx="283">
                  <c:v>36930</c:v>
                </c:pt>
                <c:pt idx="284">
                  <c:v>36931</c:v>
                </c:pt>
                <c:pt idx="285">
                  <c:v>36934</c:v>
                </c:pt>
                <c:pt idx="286">
                  <c:v>36935</c:v>
                </c:pt>
                <c:pt idx="287">
                  <c:v>36936</c:v>
                </c:pt>
                <c:pt idx="288">
                  <c:v>36937</c:v>
                </c:pt>
                <c:pt idx="289">
                  <c:v>36938</c:v>
                </c:pt>
                <c:pt idx="290">
                  <c:v>36941</c:v>
                </c:pt>
                <c:pt idx="291">
                  <c:v>36942</c:v>
                </c:pt>
                <c:pt idx="292">
                  <c:v>36943</c:v>
                </c:pt>
                <c:pt idx="293">
                  <c:v>36944</c:v>
                </c:pt>
                <c:pt idx="294">
                  <c:v>36945</c:v>
                </c:pt>
                <c:pt idx="295">
                  <c:v>36948</c:v>
                </c:pt>
                <c:pt idx="296">
                  <c:v>36949</c:v>
                </c:pt>
                <c:pt idx="297">
                  <c:v>36950</c:v>
                </c:pt>
                <c:pt idx="298">
                  <c:v>36951</c:v>
                </c:pt>
                <c:pt idx="299">
                  <c:v>36952</c:v>
                </c:pt>
                <c:pt idx="300">
                  <c:v>36955</c:v>
                </c:pt>
                <c:pt idx="301">
                  <c:v>36956</c:v>
                </c:pt>
                <c:pt idx="302">
                  <c:v>36957</c:v>
                </c:pt>
                <c:pt idx="303">
                  <c:v>36958</c:v>
                </c:pt>
                <c:pt idx="304">
                  <c:v>36959</c:v>
                </c:pt>
                <c:pt idx="305">
                  <c:v>36962</c:v>
                </c:pt>
                <c:pt idx="306">
                  <c:v>36963</c:v>
                </c:pt>
                <c:pt idx="307">
                  <c:v>36964</c:v>
                </c:pt>
                <c:pt idx="308">
                  <c:v>36965</c:v>
                </c:pt>
                <c:pt idx="309">
                  <c:v>36966</c:v>
                </c:pt>
                <c:pt idx="310">
                  <c:v>36969</c:v>
                </c:pt>
                <c:pt idx="311">
                  <c:v>36970</c:v>
                </c:pt>
                <c:pt idx="312">
                  <c:v>36971</c:v>
                </c:pt>
                <c:pt idx="313">
                  <c:v>36972</c:v>
                </c:pt>
                <c:pt idx="314">
                  <c:v>36973</c:v>
                </c:pt>
                <c:pt idx="315">
                  <c:v>36976</c:v>
                </c:pt>
                <c:pt idx="316">
                  <c:v>36977</c:v>
                </c:pt>
                <c:pt idx="317">
                  <c:v>36978</c:v>
                </c:pt>
                <c:pt idx="318">
                  <c:v>36979</c:v>
                </c:pt>
                <c:pt idx="319">
                  <c:v>36980</c:v>
                </c:pt>
                <c:pt idx="320">
                  <c:v>36981</c:v>
                </c:pt>
                <c:pt idx="321">
                  <c:v>36983</c:v>
                </c:pt>
                <c:pt idx="322">
                  <c:v>36984</c:v>
                </c:pt>
                <c:pt idx="323">
                  <c:v>36985</c:v>
                </c:pt>
                <c:pt idx="324">
                  <c:v>36986</c:v>
                </c:pt>
                <c:pt idx="325">
                  <c:v>36987</c:v>
                </c:pt>
                <c:pt idx="326">
                  <c:v>36990</c:v>
                </c:pt>
                <c:pt idx="327">
                  <c:v>36991</c:v>
                </c:pt>
                <c:pt idx="328">
                  <c:v>36992</c:v>
                </c:pt>
                <c:pt idx="329">
                  <c:v>36993</c:v>
                </c:pt>
                <c:pt idx="330">
                  <c:v>36994</c:v>
                </c:pt>
                <c:pt idx="331">
                  <c:v>36997</c:v>
                </c:pt>
                <c:pt idx="332">
                  <c:v>36998</c:v>
                </c:pt>
                <c:pt idx="333">
                  <c:v>36999</c:v>
                </c:pt>
                <c:pt idx="334">
                  <c:v>37000</c:v>
                </c:pt>
                <c:pt idx="335">
                  <c:v>37001</c:v>
                </c:pt>
                <c:pt idx="336">
                  <c:v>37004</c:v>
                </c:pt>
                <c:pt idx="337">
                  <c:v>37005</c:v>
                </c:pt>
                <c:pt idx="338">
                  <c:v>37006</c:v>
                </c:pt>
                <c:pt idx="339">
                  <c:v>37007</c:v>
                </c:pt>
                <c:pt idx="340">
                  <c:v>37008</c:v>
                </c:pt>
                <c:pt idx="341">
                  <c:v>37011</c:v>
                </c:pt>
                <c:pt idx="342">
                  <c:v>37012</c:v>
                </c:pt>
                <c:pt idx="343">
                  <c:v>37013</c:v>
                </c:pt>
                <c:pt idx="344">
                  <c:v>37014</c:v>
                </c:pt>
                <c:pt idx="345">
                  <c:v>37015</c:v>
                </c:pt>
                <c:pt idx="346">
                  <c:v>37018</c:v>
                </c:pt>
                <c:pt idx="347">
                  <c:v>37019</c:v>
                </c:pt>
                <c:pt idx="348">
                  <c:v>37020</c:v>
                </c:pt>
                <c:pt idx="349">
                  <c:v>37021</c:v>
                </c:pt>
                <c:pt idx="350">
                  <c:v>37022</c:v>
                </c:pt>
                <c:pt idx="351">
                  <c:v>37025</c:v>
                </c:pt>
                <c:pt idx="352">
                  <c:v>37026</c:v>
                </c:pt>
                <c:pt idx="353">
                  <c:v>37027</c:v>
                </c:pt>
                <c:pt idx="354">
                  <c:v>37028</c:v>
                </c:pt>
                <c:pt idx="355">
                  <c:v>37029</c:v>
                </c:pt>
                <c:pt idx="356">
                  <c:v>37032</c:v>
                </c:pt>
                <c:pt idx="357">
                  <c:v>37033</c:v>
                </c:pt>
                <c:pt idx="358">
                  <c:v>37034</c:v>
                </c:pt>
                <c:pt idx="359">
                  <c:v>37035</c:v>
                </c:pt>
                <c:pt idx="360">
                  <c:v>37036</c:v>
                </c:pt>
                <c:pt idx="361">
                  <c:v>37039</c:v>
                </c:pt>
                <c:pt idx="362">
                  <c:v>37040</c:v>
                </c:pt>
                <c:pt idx="363">
                  <c:v>37041</c:v>
                </c:pt>
                <c:pt idx="364">
                  <c:v>37042</c:v>
                </c:pt>
                <c:pt idx="365">
                  <c:v>37043</c:v>
                </c:pt>
                <c:pt idx="366">
                  <c:v>37046</c:v>
                </c:pt>
                <c:pt idx="367">
                  <c:v>37047</c:v>
                </c:pt>
                <c:pt idx="368">
                  <c:v>37048</c:v>
                </c:pt>
                <c:pt idx="369">
                  <c:v>37049</c:v>
                </c:pt>
                <c:pt idx="370">
                  <c:v>37050</c:v>
                </c:pt>
                <c:pt idx="371">
                  <c:v>37053</c:v>
                </c:pt>
                <c:pt idx="372">
                  <c:v>37054</c:v>
                </c:pt>
                <c:pt idx="373">
                  <c:v>37055</c:v>
                </c:pt>
                <c:pt idx="374">
                  <c:v>37056</c:v>
                </c:pt>
                <c:pt idx="375">
                  <c:v>37057</c:v>
                </c:pt>
                <c:pt idx="376">
                  <c:v>37060</c:v>
                </c:pt>
                <c:pt idx="377">
                  <c:v>37061</c:v>
                </c:pt>
                <c:pt idx="378">
                  <c:v>37062</c:v>
                </c:pt>
                <c:pt idx="379">
                  <c:v>37063</c:v>
                </c:pt>
                <c:pt idx="380">
                  <c:v>37064</c:v>
                </c:pt>
                <c:pt idx="381">
                  <c:v>37067</c:v>
                </c:pt>
                <c:pt idx="382">
                  <c:v>37068</c:v>
                </c:pt>
                <c:pt idx="383">
                  <c:v>37069</c:v>
                </c:pt>
                <c:pt idx="384">
                  <c:v>37070</c:v>
                </c:pt>
                <c:pt idx="385">
                  <c:v>37071</c:v>
                </c:pt>
                <c:pt idx="386">
                  <c:v>37072</c:v>
                </c:pt>
                <c:pt idx="387">
                  <c:v>37074</c:v>
                </c:pt>
                <c:pt idx="388">
                  <c:v>37075</c:v>
                </c:pt>
                <c:pt idx="389">
                  <c:v>37076</c:v>
                </c:pt>
                <c:pt idx="390">
                  <c:v>37077</c:v>
                </c:pt>
                <c:pt idx="391">
                  <c:v>37078</c:v>
                </c:pt>
                <c:pt idx="392">
                  <c:v>37081</c:v>
                </c:pt>
                <c:pt idx="393">
                  <c:v>37082</c:v>
                </c:pt>
                <c:pt idx="394">
                  <c:v>37083</c:v>
                </c:pt>
                <c:pt idx="395">
                  <c:v>37084</c:v>
                </c:pt>
                <c:pt idx="396">
                  <c:v>37085</c:v>
                </c:pt>
                <c:pt idx="397">
                  <c:v>37088</c:v>
                </c:pt>
                <c:pt idx="398">
                  <c:v>37089</c:v>
                </c:pt>
                <c:pt idx="399">
                  <c:v>37090</c:v>
                </c:pt>
                <c:pt idx="400">
                  <c:v>37091</c:v>
                </c:pt>
                <c:pt idx="401">
                  <c:v>37092</c:v>
                </c:pt>
                <c:pt idx="402">
                  <c:v>37095</c:v>
                </c:pt>
                <c:pt idx="403">
                  <c:v>37096</c:v>
                </c:pt>
                <c:pt idx="404">
                  <c:v>37097</c:v>
                </c:pt>
                <c:pt idx="405">
                  <c:v>37098</c:v>
                </c:pt>
                <c:pt idx="406">
                  <c:v>37099</c:v>
                </c:pt>
                <c:pt idx="407">
                  <c:v>37102</c:v>
                </c:pt>
                <c:pt idx="408">
                  <c:v>37103</c:v>
                </c:pt>
                <c:pt idx="409">
                  <c:v>37104</c:v>
                </c:pt>
                <c:pt idx="410">
                  <c:v>37105</c:v>
                </c:pt>
                <c:pt idx="411">
                  <c:v>37106</c:v>
                </c:pt>
                <c:pt idx="412">
                  <c:v>37109</c:v>
                </c:pt>
                <c:pt idx="413">
                  <c:v>37110</c:v>
                </c:pt>
                <c:pt idx="414">
                  <c:v>37111</c:v>
                </c:pt>
                <c:pt idx="415">
                  <c:v>37112</c:v>
                </c:pt>
                <c:pt idx="416">
                  <c:v>37113</c:v>
                </c:pt>
                <c:pt idx="417">
                  <c:v>37116</c:v>
                </c:pt>
                <c:pt idx="418">
                  <c:v>37117</c:v>
                </c:pt>
                <c:pt idx="419">
                  <c:v>37118</c:v>
                </c:pt>
                <c:pt idx="420">
                  <c:v>37119</c:v>
                </c:pt>
                <c:pt idx="421">
                  <c:v>37120</c:v>
                </c:pt>
                <c:pt idx="422">
                  <c:v>37123</c:v>
                </c:pt>
                <c:pt idx="423">
                  <c:v>37124</c:v>
                </c:pt>
                <c:pt idx="424">
                  <c:v>37125</c:v>
                </c:pt>
                <c:pt idx="425">
                  <c:v>37126</c:v>
                </c:pt>
                <c:pt idx="426">
                  <c:v>37127</c:v>
                </c:pt>
                <c:pt idx="427">
                  <c:v>37130</c:v>
                </c:pt>
                <c:pt idx="428">
                  <c:v>37131</c:v>
                </c:pt>
                <c:pt idx="429">
                  <c:v>37132</c:v>
                </c:pt>
                <c:pt idx="430">
                  <c:v>37133</c:v>
                </c:pt>
                <c:pt idx="431">
                  <c:v>37134</c:v>
                </c:pt>
                <c:pt idx="432">
                  <c:v>37137</c:v>
                </c:pt>
                <c:pt idx="433">
                  <c:v>37138</c:v>
                </c:pt>
                <c:pt idx="434">
                  <c:v>37139</c:v>
                </c:pt>
                <c:pt idx="435">
                  <c:v>37140</c:v>
                </c:pt>
                <c:pt idx="436">
                  <c:v>37141</c:v>
                </c:pt>
                <c:pt idx="437">
                  <c:v>37144</c:v>
                </c:pt>
                <c:pt idx="438">
                  <c:v>37145</c:v>
                </c:pt>
                <c:pt idx="439">
                  <c:v>37146</c:v>
                </c:pt>
                <c:pt idx="440">
                  <c:v>37147</c:v>
                </c:pt>
                <c:pt idx="441">
                  <c:v>37148</c:v>
                </c:pt>
                <c:pt idx="442">
                  <c:v>37151</c:v>
                </c:pt>
                <c:pt idx="443">
                  <c:v>37152</c:v>
                </c:pt>
                <c:pt idx="444">
                  <c:v>37153</c:v>
                </c:pt>
                <c:pt idx="445">
                  <c:v>37154</c:v>
                </c:pt>
                <c:pt idx="446">
                  <c:v>37155</c:v>
                </c:pt>
                <c:pt idx="447">
                  <c:v>37158</c:v>
                </c:pt>
                <c:pt idx="448">
                  <c:v>37159</c:v>
                </c:pt>
                <c:pt idx="449">
                  <c:v>37160</c:v>
                </c:pt>
                <c:pt idx="450">
                  <c:v>37161</c:v>
                </c:pt>
                <c:pt idx="451">
                  <c:v>37162</c:v>
                </c:pt>
                <c:pt idx="452">
                  <c:v>37164</c:v>
                </c:pt>
                <c:pt idx="453">
                  <c:v>37165</c:v>
                </c:pt>
                <c:pt idx="454">
                  <c:v>37166</c:v>
                </c:pt>
                <c:pt idx="455">
                  <c:v>37167</c:v>
                </c:pt>
                <c:pt idx="456">
                  <c:v>37168</c:v>
                </c:pt>
                <c:pt idx="457">
                  <c:v>37169</c:v>
                </c:pt>
                <c:pt idx="458">
                  <c:v>37172</c:v>
                </c:pt>
                <c:pt idx="459">
                  <c:v>37173</c:v>
                </c:pt>
                <c:pt idx="460">
                  <c:v>37174</c:v>
                </c:pt>
                <c:pt idx="461">
                  <c:v>37175</c:v>
                </c:pt>
                <c:pt idx="462">
                  <c:v>37176</c:v>
                </c:pt>
                <c:pt idx="463">
                  <c:v>37179</c:v>
                </c:pt>
                <c:pt idx="464">
                  <c:v>37180</c:v>
                </c:pt>
                <c:pt idx="465">
                  <c:v>37181</c:v>
                </c:pt>
                <c:pt idx="466">
                  <c:v>37182</c:v>
                </c:pt>
                <c:pt idx="467">
                  <c:v>37183</c:v>
                </c:pt>
                <c:pt idx="468">
                  <c:v>37186</c:v>
                </c:pt>
                <c:pt idx="469">
                  <c:v>37187</c:v>
                </c:pt>
                <c:pt idx="470">
                  <c:v>37188</c:v>
                </c:pt>
                <c:pt idx="471">
                  <c:v>37189</c:v>
                </c:pt>
                <c:pt idx="472">
                  <c:v>37190</c:v>
                </c:pt>
                <c:pt idx="473">
                  <c:v>37193</c:v>
                </c:pt>
                <c:pt idx="474">
                  <c:v>37194</c:v>
                </c:pt>
                <c:pt idx="475">
                  <c:v>37195</c:v>
                </c:pt>
                <c:pt idx="476">
                  <c:v>37196</c:v>
                </c:pt>
                <c:pt idx="477">
                  <c:v>37197</c:v>
                </c:pt>
                <c:pt idx="478">
                  <c:v>37200</c:v>
                </c:pt>
                <c:pt idx="479">
                  <c:v>37201</c:v>
                </c:pt>
                <c:pt idx="480">
                  <c:v>37202</c:v>
                </c:pt>
                <c:pt idx="481">
                  <c:v>37203</c:v>
                </c:pt>
                <c:pt idx="482">
                  <c:v>37204</c:v>
                </c:pt>
                <c:pt idx="483">
                  <c:v>37207</c:v>
                </c:pt>
                <c:pt idx="484">
                  <c:v>37208</c:v>
                </c:pt>
                <c:pt idx="485">
                  <c:v>37209</c:v>
                </c:pt>
                <c:pt idx="486">
                  <c:v>37210</c:v>
                </c:pt>
                <c:pt idx="487">
                  <c:v>37211</c:v>
                </c:pt>
                <c:pt idx="488">
                  <c:v>37214</c:v>
                </c:pt>
                <c:pt idx="489">
                  <c:v>37215</c:v>
                </c:pt>
                <c:pt idx="490">
                  <c:v>37216</c:v>
                </c:pt>
                <c:pt idx="491">
                  <c:v>37217</c:v>
                </c:pt>
                <c:pt idx="492">
                  <c:v>37218</c:v>
                </c:pt>
                <c:pt idx="493">
                  <c:v>37221</c:v>
                </c:pt>
                <c:pt idx="494">
                  <c:v>37222</c:v>
                </c:pt>
                <c:pt idx="495">
                  <c:v>37223</c:v>
                </c:pt>
                <c:pt idx="496">
                  <c:v>37224</c:v>
                </c:pt>
                <c:pt idx="497">
                  <c:v>37225</c:v>
                </c:pt>
                <c:pt idx="498">
                  <c:v>37228</c:v>
                </c:pt>
                <c:pt idx="499">
                  <c:v>37229</c:v>
                </c:pt>
                <c:pt idx="500">
                  <c:v>37230</c:v>
                </c:pt>
                <c:pt idx="501">
                  <c:v>37231</c:v>
                </c:pt>
                <c:pt idx="502">
                  <c:v>37232</c:v>
                </c:pt>
                <c:pt idx="503">
                  <c:v>37235</c:v>
                </c:pt>
                <c:pt idx="504">
                  <c:v>37236</c:v>
                </c:pt>
                <c:pt idx="505">
                  <c:v>37237</c:v>
                </c:pt>
                <c:pt idx="506">
                  <c:v>37238</c:v>
                </c:pt>
                <c:pt idx="507">
                  <c:v>37239</c:v>
                </c:pt>
                <c:pt idx="508">
                  <c:v>37242</c:v>
                </c:pt>
                <c:pt idx="509">
                  <c:v>37243</c:v>
                </c:pt>
                <c:pt idx="510">
                  <c:v>37244</c:v>
                </c:pt>
                <c:pt idx="511">
                  <c:v>37245</c:v>
                </c:pt>
                <c:pt idx="512">
                  <c:v>37246</c:v>
                </c:pt>
                <c:pt idx="513">
                  <c:v>37249</c:v>
                </c:pt>
                <c:pt idx="514">
                  <c:v>37250</c:v>
                </c:pt>
                <c:pt idx="515">
                  <c:v>37251</c:v>
                </c:pt>
                <c:pt idx="516">
                  <c:v>37252</c:v>
                </c:pt>
                <c:pt idx="517">
                  <c:v>37253</c:v>
                </c:pt>
                <c:pt idx="518">
                  <c:v>37256</c:v>
                </c:pt>
                <c:pt idx="519">
                  <c:v>37257</c:v>
                </c:pt>
                <c:pt idx="520">
                  <c:v>37258</c:v>
                </c:pt>
                <c:pt idx="521">
                  <c:v>37259</c:v>
                </c:pt>
                <c:pt idx="522">
                  <c:v>37260</c:v>
                </c:pt>
                <c:pt idx="523">
                  <c:v>37263</c:v>
                </c:pt>
                <c:pt idx="524">
                  <c:v>37264</c:v>
                </c:pt>
                <c:pt idx="525">
                  <c:v>37265</c:v>
                </c:pt>
                <c:pt idx="526">
                  <c:v>37266</c:v>
                </c:pt>
                <c:pt idx="527">
                  <c:v>37267</c:v>
                </c:pt>
                <c:pt idx="528">
                  <c:v>37270</c:v>
                </c:pt>
                <c:pt idx="529">
                  <c:v>37271</c:v>
                </c:pt>
                <c:pt idx="530">
                  <c:v>37272</c:v>
                </c:pt>
                <c:pt idx="531">
                  <c:v>37273</c:v>
                </c:pt>
                <c:pt idx="532">
                  <c:v>37274</c:v>
                </c:pt>
                <c:pt idx="533">
                  <c:v>37277</c:v>
                </c:pt>
                <c:pt idx="534">
                  <c:v>37278</c:v>
                </c:pt>
                <c:pt idx="535">
                  <c:v>37279</c:v>
                </c:pt>
                <c:pt idx="536">
                  <c:v>37280</c:v>
                </c:pt>
                <c:pt idx="537">
                  <c:v>37281</c:v>
                </c:pt>
                <c:pt idx="538">
                  <c:v>37284</c:v>
                </c:pt>
                <c:pt idx="539">
                  <c:v>37285</c:v>
                </c:pt>
                <c:pt idx="540">
                  <c:v>37286</c:v>
                </c:pt>
                <c:pt idx="541">
                  <c:v>37287</c:v>
                </c:pt>
                <c:pt idx="542">
                  <c:v>37288</c:v>
                </c:pt>
                <c:pt idx="543">
                  <c:v>37291</c:v>
                </c:pt>
                <c:pt idx="544">
                  <c:v>37292</c:v>
                </c:pt>
                <c:pt idx="545">
                  <c:v>37293</c:v>
                </c:pt>
                <c:pt idx="546">
                  <c:v>37294</c:v>
                </c:pt>
                <c:pt idx="547">
                  <c:v>37295</c:v>
                </c:pt>
                <c:pt idx="548">
                  <c:v>37298</c:v>
                </c:pt>
                <c:pt idx="549">
                  <c:v>37299</c:v>
                </c:pt>
                <c:pt idx="550">
                  <c:v>37300</c:v>
                </c:pt>
                <c:pt idx="551">
                  <c:v>37301</c:v>
                </c:pt>
                <c:pt idx="552">
                  <c:v>37302</c:v>
                </c:pt>
                <c:pt idx="553">
                  <c:v>37305</c:v>
                </c:pt>
                <c:pt idx="554">
                  <c:v>37306</c:v>
                </c:pt>
                <c:pt idx="555">
                  <c:v>37307</c:v>
                </c:pt>
                <c:pt idx="556">
                  <c:v>37308</c:v>
                </c:pt>
                <c:pt idx="557">
                  <c:v>37309</c:v>
                </c:pt>
                <c:pt idx="558">
                  <c:v>37312</c:v>
                </c:pt>
                <c:pt idx="559">
                  <c:v>37313</c:v>
                </c:pt>
                <c:pt idx="560">
                  <c:v>37314</c:v>
                </c:pt>
                <c:pt idx="561">
                  <c:v>37315</c:v>
                </c:pt>
                <c:pt idx="562">
                  <c:v>37316</c:v>
                </c:pt>
                <c:pt idx="563">
                  <c:v>37319</c:v>
                </c:pt>
                <c:pt idx="564">
                  <c:v>37320</c:v>
                </c:pt>
                <c:pt idx="565">
                  <c:v>37321</c:v>
                </c:pt>
                <c:pt idx="566">
                  <c:v>37322</c:v>
                </c:pt>
                <c:pt idx="567">
                  <c:v>37323</c:v>
                </c:pt>
                <c:pt idx="568">
                  <c:v>37326</c:v>
                </c:pt>
                <c:pt idx="569">
                  <c:v>37327</c:v>
                </c:pt>
                <c:pt idx="570">
                  <c:v>37328</c:v>
                </c:pt>
                <c:pt idx="571">
                  <c:v>37329</c:v>
                </c:pt>
                <c:pt idx="572">
                  <c:v>37330</c:v>
                </c:pt>
                <c:pt idx="573">
                  <c:v>37333</c:v>
                </c:pt>
                <c:pt idx="574">
                  <c:v>37334</c:v>
                </c:pt>
                <c:pt idx="575">
                  <c:v>37335</c:v>
                </c:pt>
                <c:pt idx="576">
                  <c:v>37336</c:v>
                </c:pt>
                <c:pt idx="577">
                  <c:v>37337</c:v>
                </c:pt>
                <c:pt idx="578">
                  <c:v>37340</c:v>
                </c:pt>
                <c:pt idx="579">
                  <c:v>37341</c:v>
                </c:pt>
                <c:pt idx="580">
                  <c:v>37342</c:v>
                </c:pt>
                <c:pt idx="581">
                  <c:v>37343</c:v>
                </c:pt>
                <c:pt idx="582">
                  <c:v>37344</c:v>
                </c:pt>
                <c:pt idx="583">
                  <c:v>37346</c:v>
                </c:pt>
                <c:pt idx="584">
                  <c:v>37347</c:v>
                </c:pt>
                <c:pt idx="585">
                  <c:v>37348</c:v>
                </c:pt>
                <c:pt idx="586">
                  <c:v>37349</c:v>
                </c:pt>
                <c:pt idx="587">
                  <c:v>37350</c:v>
                </c:pt>
                <c:pt idx="588">
                  <c:v>37351</c:v>
                </c:pt>
                <c:pt idx="589">
                  <c:v>37354</c:v>
                </c:pt>
                <c:pt idx="590">
                  <c:v>37355</c:v>
                </c:pt>
                <c:pt idx="591">
                  <c:v>37356</c:v>
                </c:pt>
                <c:pt idx="592">
                  <c:v>37357</c:v>
                </c:pt>
                <c:pt idx="593">
                  <c:v>37358</c:v>
                </c:pt>
                <c:pt idx="594">
                  <c:v>37361</c:v>
                </c:pt>
                <c:pt idx="595">
                  <c:v>37362</c:v>
                </c:pt>
                <c:pt idx="596">
                  <c:v>37363</c:v>
                </c:pt>
                <c:pt idx="597">
                  <c:v>37364</c:v>
                </c:pt>
                <c:pt idx="598">
                  <c:v>37365</c:v>
                </c:pt>
                <c:pt idx="599">
                  <c:v>37368</c:v>
                </c:pt>
                <c:pt idx="600">
                  <c:v>37369</c:v>
                </c:pt>
                <c:pt idx="601">
                  <c:v>37370</c:v>
                </c:pt>
                <c:pt idx="602">
                  <c:v>37371</c:v>
                </c:pt>
                <c:pt idx="603">
                  <c:v>37372</c:v>
                </c:pt>
                <c:pt idx="604">
                  <c:v>37375</c:v>
                </c:pt>
                <c:pt idx="605">
                  <c:v>37376</c:v>
                </c:pt>
                <c:pt idx="606">
                  <c:v>37377</c:v>
                </c:pt>
                <c:pt idx="607">
                  <c:v>37378</c:v>
                </c:pt>
                <c:pt idx="608">
                  <c:v>37379</c:v>
                </c:pt>
                <c:pt idx="609">
                  <c:v>37382</c:v>
                </c:pt>
                <c:pt idx="610">
                  <c:v>37383</c:v>
                </c:pt>
                <c:pt idx="611">
                  <c:v>37384</c:v>
                </c:pt>
                <c:pt idx="612">
                  <c:v>37385</c:v>
                </c:pt>
                <c:pt idx="613">
                  <c:v>37386</c:v>
                </c:pt>
                <c:pt idx="614">
                  <c:v>37389</c:v>
                </c:pt>
                <c:pt idx="615">
                  <c:v>37390</c:v>
                </c:pt>
                <c:pt idx="616">
                  <c:v>37391</c:v>
                </c:pt>
                <c:pt idx="617">
                  <c:v>37392</c:v>
                </c:pt>
                <c:pt idx="618">
                  <c:v>37393</c:v>
                </c:pt>
                <c:pt idx="619">
                  <c:v>37396</c:v>
                </c:pt>
                <c:pt idx="620">
                  <c:v>37397</c:v>
                </c:pt>
                <c:pt idx="621">
                  <c:v>37398</c:v>
                </c:pt>
                <c:pt idx="622">
                  <c:v>37399</c:v>
                </c:pt>
                <c:pt idx="623">
                  <c:v>37400</c:v>
                </c:pt>
                <c:pt idx="624">
                  <c:v>37403</c:v>
                </c:pt>
                <c:pt idx="625">
                  <c:v>37404</c:v>
                </c:pt>
                <c:pt idx="626">
                  <c:v>37405</c:v>
                </c:pt>
                <c:pt idx="627">
                  <c:v>37406</c:v>
                </c:pt>
                <c:pt idx="628">
                  <c:v>37407</c:v>
                </c:pt>
                <c:pt idx="629">
                  <c:v>37410</c:v>
                </c:pt>
                <c:pt idx="630">
                  <c:v>37411</c:v>
                </c:pt>
                <c:pt idx="631">
                  <c:v>37412</c:v>
                </c:pt>
                <c:pt idx="632">
                  <c:v>37413</c:v>
                </c:pt>
                <c:pt idx="633">
                  <c:v>37414</c:v>
                </c:pt>
                <c:pt idx="634">
                  <c:v>37417</c:v>
                </c:pt>
                <c:pt idx="635">
                  <c:v>37418</c:v>
                </c:pt>
                <c:pt idx="636">
                  <c:v>37419</c:v>
                </c:pt>
                <c:pt idx="637">
                  <c:v>37420</c:v>
                </c:pt>
                <c:pt idx="638">
                  <c:v>37421</c:v>
                </c:pt>
                <c:pt idx="639">
                  <c:v>37424</c:v>
                </c:pt>
                <c:pt idx="640">
                  <c:v>37425</c:v>
                </c:pt>
                <c:pt idx="641">
                  <c:v>37426</c:v>
                </c:pt>
                <c:pt idx="642">
                  <c:v>37427</c:v>
                </c:pt>
                <c:pt idx="643">
                  <c:v>37428</c:v>
                </c:pt>
                <c:pt idx="644">
                  <c:v>37431</c:v>
                </c:pt>
                <c:pt idx="645">
                  <c:v>37432</c:v>
                </c:pt>
                <c:pt idx="646">
                  <c:v>37433</c:v>
                </c:pt>
                <c:pt idx="647">
                  <c:v>37434</c:v>
                </c:pt>
                <c:pt idx="648">
                  <c:v>37435</c:v>
                </c:pt>
                <c:pt idx="649">
                  <c:v>37437</c:v>
                </c:pt>
                <c:pt idx="650">
                  <c:v>37438</c:v>
                </c:pt>
                <c:pt idx="651">
                  <c:v>37439</c:v>
                </c:pt>
                <c:pt idx="652">
                  <c:v>37440</c:v>
                </c:pt>
                <c:pt idx="653">
                  <c:v>37441</c:v>
                </c:pt>
                <c:pt idx="654">
                  <c:v>37442</c:v>
                </c:pt>
                <c:pt idx="655">
                  <c:v>37445</c:v>
                </c:pt>
                <c:pt idx="656">
                  <c:v>37446</c:v>
                </c:pt>
                <c:pt idx="657">
                  <c:v>37447</c:v>
                </c:pt>
                <c:pt idx="658">
                  <c:v>37448</c:v>
                </c:pt>
                <c:pt idx="659">
                  <c:v>37449</c:v>
                </c:pt>
                <c:pt idx="660">
                  <c:v>37452</c:v>
                </c:pt>
                <c:pt idx="661">
                  <c:v>37453</c:v>
                </c:pt>
                <c:pt idx="662">
                  <c:v>37454</c:v>
                </c:pt>
                <c:pt idx="663">
                  <c:v>37455</c:v>
                </c:pt>
                <c:pt idx="664">
                  <c:v>37456</c:v>
                </c:pt>
                <c:pt idx="665">
                  <c:v>37459</c:v>
                </c:pt>
                <c:pt idx="666">
                  <c:v>37460</c:v>
                </c:pt>
                <c:pt idx="667">
                  <c:v>37461</c:v>
                </c:pt>
                <c:pt idx="668">
                  <c:v>37462</c:v>
                </c:pt>
                <c:pt idx="669">
                  <c:v>37463</c:v>
                </c:pt>
                <c:pt idx="670">
                  <c:v>37466</c:v>
                </c:pt>
                <c:pt idx="671">
                  <c:v>37467</c:v>
                </c:pt>
                <c:pt idx="672">
                  <c:v>37468</c:v>
                </c:pt>
                <c:pt idx="673">
                  <c:v>37469</c:v>
                </c:pt>
                <c:pt idx="674">
                  <c:v>37470</c:v>
                </c:pt>
                <c:pt idx="675">
                  <c:v>37473</c:v>
                </c:pt>
                <c:pt idx="676">
                  <c:v>37474</c:v>
                </c:pt>
                <c:pt idx="677">
                  <c:v>37475</c:v>
                </c:pt>
                <c:pt idx="678">
                  <c:v>37476</c:v>
                </c:pt>
                <c:pt idx="679">
                  <c:v>37477</c:v>
                </c:pt>
                <c:pt idx="680">
                  <c:v>37480</c:v>
                </c:pt>
                <c:pt idx="681">
                  <c:v>37481</c:v>
                </c:pt>
                <c:pt idx="682">
                  <c:v>37482</c:v>
                </c:pt>
                <c:pt idx="683">
                  <c:v>37483</c:v>
                </c:pt>
                <c:pt idx="684">
                  <c:v>37484</c:v>
                </c:pt>
                <c:pt idx="685">
                  <c:v>37487</c:v>
                </c:pt>
                <c:pt idx="686">
                  <c:v>37488</c:v>
                </c:pt>
                <c:pt idx="687">
                  <c:v>37489</c:v>
                </c:pt>
                <c:pt idx="688">
                  <c:v>37490</c:v>
                </c:pt>
                <c:pt idx="689">
                  <c:v>37491</c:v>
                </c:pt>
                <c:pt idx="690">
                  <c:v>37494</c:v>
                </c:pt>
                <c:pt idx="691">
                  <c:v>37495</c:v>
                </c:pt>
                <c:pt idx="692">
                  <c:v>37496</c:v>
                </c:pt>
                <c:pt idx="693">
                  <c:v>37497</c:v>
                </c:pt>
                <c:pt idx="694">
                  <c:v>37498</c:v>
                </c:pt>
                <c:pt idx="695">
                  <c:v>37499</c:v>
                </c:pt>
                <c:pt idx="696">
                  <c:v>37501</c:v>
                </c:pt>
                <c:pt idx="697">
                  <c:v>37502</c:v>
                </c:pt>
                <c:pt idx="698">
                  <c:v>37503</c:v>
                </c:pt>
                <c:pt idx="699">
                  <c:v>37504</c:v>
                </c:pt>
                <c:pt idx="700">
                  <c:v>37505</c:v>
                </c:pt>
                <c:pt idx="701">
                  <c:v>37508</c:v>
                </c:pt>
                <c:pt idx="702">
                  <c:v>37509</c:v>
                </c:pt>
                <c:pt idx="703">
                  <c:v>37510</c:v>
                </c:pt>
                <c:pt idx="704">
                  <c:v>37511</c:v>
                </c:pt>
                <c:pt idx="705">
                  <c:v>37512</c:v>
                </c:pt>
                <c:pt idx="706">
                  <c:v>37515</c:v>
                </c:pt>
                <c:pt idx="707">
                  <c:v>37516</c:v>
                </c:pt>
                <c:pt idx="708">
                  <c:v>37517</c:v>
                </c:pt>
                <c:pt idx="709">
                  <c:v>37518</c:v>
                </c:pt>
                <c:pt idx="710">
                  <c:v>37519</c:v>
                </c:pt>
                <c:pt idx="711">
                  <c:v>37522</c:v>
                </c:pt>
                <c:pt idx="712">
                  <c:v>37523</c:v>
                </c:pt>
                <c:pt idx="713">
                  <c:v>37524</c:v>
                </c:pt>
                <c:pt idx="714">
                  <c:v>37525</c:v>
                </c:pt>
                <c:pt idx="715">
                  <c:v>37526</c:v>
                </c:pt>
                <c:pt idx="716">
                  <c:v>37529</c:v>
                </c:pt>
                <c:pt idx="717">
                  <c:v>37530</c:v>
                </c:pt>
                <c:pt idx="718">
                  <c:v>37531</c:v>
                </c:pt>
                <c:pt idx="719">
                  <c:v>37532</c:v>
                </c:pt>
                <c:pt idx="720">
                  <c:v>37533</c:v>
                </c:pt>
                <c:pt idx="721">
                  <c:v>37536</c:v>
                </c:pt>
                <c:pt idx="722">
                  <c:v>37537</c:v>
                </c:pt>
                <c:pt idx="723">
                  <c:v>37538</c:v>
                </c:pt>
                <c:pt idx="724">
                  <c:v>37539</c:v>
                </c:pt>
                <c:pt idx="725">
                  <c:v>37540</c:v>
                </c:pt>
                <c:pt idx="726">
                  <c:v>37543</c:v>
                </c:pt>
                <c:pt idx="727">
                  <c:v>37544</c:v>
                </c:pt>
                <c:pt idx="728">
                  <c:v>37545</c:v>
                </c:pt>
                <c:pt idx="729">
                  <c:v>37546</c:v>
                </c:pt>
                <c:pt idx="730">
                  <c:v>37547</c:v>
                </c:pt>
                <c:pt idx="731">
                  <c:v>37550</c:v>
                </c:pt>
                <c:pt idx="732">
                  <c:v>37551</c:v>
                </c:pt>
                <c:pt idx="733">
                  <c:v>37552</c:v>
                </c:pt>
                <c:pt idx="734">
                  <c:v>37553</c:v>
                </c:pt>
                <c:pt idx="735">
                  <c:v>37554</c:v>
                </c:pt>
                <c:pt idx="736">
                  <c:v>37557</c:v>
                </c:pt>
                <c:pt idx="737">
                  <c:v>37558</c:v>
                </c:pt>
                <c:pt idx="738">
                  <c:v>37559</c:v>
                </c:pt>
                <c:pt idx="739">
                  <c:v>37560</c:v>
                </c:pt>
                <c:pt idx="740">
                  <c:v>37561</c:v>
                </c:pt>
                <c:pt idx="741">
                  <c:v>37564</c:v>
                </c:pt>
                <c:pt idx="742">
                  <c:v>37565</c:v>
                </c:pt>
                <c:pt idx="743">
                  <c:v>37566</c:v>
                </c:pt>
                <c:pt idx="744">
                  <c:v>37567</c:v>
                </c:pt>
                <c:pt idx="745">
                  <c:v>37568</c:v>
                </c:pt>
                <c:pt idx="746">
                  <c:v>37571</c:v>
                </c:pt>
                <c:pt idx="747">
                  <c:v>37572</c:v>
                </c:pt>
                <c:pt idx="748">
                  <c:v>37573</c:v>
                </c:pt>
                <c:pt idx="749">
                  <c:v>37574</c:v>
                </c:pt>
                <c:pt idx="750">
                  <c:v>37575</c:v>
                </c:pt>
                <c:pt idx="751">
                  <c:v>37578</c:v>
                </c:pt>
                <c:pt idx="752">
                  <c:v>37579</c:v>
                </c:pt>
                <c:pt idx="753">
                  <c:v>37580</c:v>
                </c:pt>
                <c:pt idx="754">
                  <c:v>37581</c:v>
                </c:pt>
                <c:pt idx="755">
                  <c:v>37582</c:v>
                </c:pt>
                <c:pt idx="756">
                  <c:v>37585</c:v>
                </c:pt>
                <c:pt idx="757">
                  <c:v>37586</c:v>
                </c:pt>
                <c:pt idx="758">
                  <c:v>37587</c:v>
                </c:pt>
                <c:pt idx="759">
                  <c:v>37588</c:v>
                </c:pt>
                <c:pt idx="760">
                  <c:v>37589</c:v>
                </c:pt>
                <c:pt idx="761">
                  <c:v>37590</c:v>
                </c:pt>
                <c:pt idx="762">
                  <c:v>37592</c:v>
                </c:pt>
                <c:pt idx="763">
                  <c:v>37593</c:v>
                </c:pt>
                <c:pt idx="764">
                  <c:v>37594</c:v>
                </c:pt>
                <c:pt idx="765">
                  <c:v>37595</c:v>
                </c:pt>
                <c:pt idx="766">
                  <c:v>37596</c:v>
                </c:pt>
                <c:pt idx="767">
                  <c:v>37599</c:v>
                </c:pt>
                <c:pt idx="768">
                  <c:v>37600</c:v>
                </c:pt>
                <c:pt idx="769">
                  <c:v>37601</c:v>
                </c:pt>
                <c:pt idx="770">
                  <c:v>37602</c:v>
                </c:pt>
                <c:pt idx="771">
                  <c:v>37603</c:v>
                </c:pt>
                <c:pt idx="772">
                  <c:v>37606</c:v>
                </c:pt>
                <c:pt idx="773">
                  <c:v>37607</c:v>
                </c:pt>
                <c:pt idx="774">
                  <c:v>37608</c:v>
                </c:pt>
                <c:pt idx="775">
                  <c:v>37609</c:v>
                </c:pt>
                <c:pt idx="776">
                  <c:v>37610</c:v>
                </c:pt>
                <c:pt idx="777">
                  <c:v>37613</c:v>
                </c:pt>
                <c:pt idx="778">
                  <c:v>37614</c:v>
                </c:pt>
                <c:pt idx="779">
                  <c:v>37615</c:v>
                </c:pt>
                <c:pt idx="780">
                  <c:v>37616</c:v>
                </c:pt>
                <c:pt idx="781">
                  <c:v>37617</c:v>
                </c:pt>
                <c:pt idx="782">
                  <c:v>37620</c:v>
                </c:pt>
                <c:pt idx="783">
                  <c:v>37621</c:v>
                </c:pt>
                <c:pt idx="784">
                  <c:v>37622</c:v>
                </c:pt>
                <c:pt idx="785">
                  <c:v>37623</c:v>
                </c:pt>
                <c:pt idx="786">
                  <c:v>37624</c:v>
                </c:pt>
                <c:pt idx="787">
                  <c:v>37627</c:v>
                </c:pt>
                <c:pt idx="788">
                  <c:v>37628</c:v>
                </c:pt>
                <c:pt idx="789">
                  <c:v>37629</c:v>
                </c:pt>
                <c:pt idx="790">
                  <c:v>37630</c:v>
                </c:pt>
                <c:pt idx="791">
                  <c:v>37631</c:v>
                </c:pt>
                <c:pt idx="792">
                  <c:v>37634</c:v>
                </c:pt>
                <c:pt idx="793">
                  <c:v>37635</c:v>
                </c:pt>
                <c:pt idx="794">
                  <c:v>37636</c:v>
                </c:pt>
                <c:pt idx="795">
                  <c:v>37637</c:v>
                </c:pt>
                <c:pt idx="796">
                  <c:v>37638</c:v>
                </c:pt>
                <c:pt idx="797">
                  <c:v>37641</c:v>
                </c:pt>
                <c:pt idx="798">
                  <c:v>37642</c:v>
                </c:pt>
                <c:pt idx="799">
                  <c:v>37643</c:v>
                </c:pt>
                <c:pt idx="800">
                  <c:v>37644</c:v>
                </c:pt>
                <c:pt idx="801">
                  <c:v>37645</c:v>
                </c:pt>
                <c:pt idx="802">
                  <c:v>37648</c:v>
                </c:pt>
                <c:pt idx="803">
                  <c:v>37649</c:v>
                </c:pt>
                <c:pt idx="804">
                  <c:v>37650</c:v>
                </c:pt>
                <c:pt idx="805">
                  <c:v>37651</c:v>
                </c:pt>
                <c:pt idx="806">
                  <c:v>37652</c:v>
                </c:pt>
                <c:pt idx="807">
                  <c:v>37655</c:v>
                </c:pt>
                <c:pt idx="808">
                  <c:v>37656</c:v>
                </c:pt>
                <c:pt idx="809">
                  <c:v>37657</c:v>
                </c:pt>
                <c:pt idx="810">
                  <c:v>37658</c:v>
                </c:pt>
                <c:pt idx="811">
                  <c:v>37659</c:v>
                </c:pt>
                <c:pt idx="812">
                  <c:v>37662</c:v>
                </c:pt>
                <c:pt idx="813">
                  <c:v>37663</c:v>
                </c:pt>
                <c:pt idx="814">
                  <c:v>37664</c:v>
                </c:pt>
                <c:pt idx="815">
                  <c:v>37665</c:v>
                </c:pt>
                <c:pt idx="816">
                  <c:v>37666</c:v>
                </c:pt>
                <c:pt idx="817">
                  <c:v>37669</c:v>
                </c:pt>
                <c:pt idx="818">
                  <c:v>37670</c:v>
                </c:pt>
                <c:pt idx="819">
                  <c:v>37671</c:v>
                </c:pt>
                <c:pt idx="820">
                  <c:v>37672</c:v>
                </c:pt>
                <c:pt idx="821">
                  <c:v>37673</c:v>
                </c:pt>
                <c:pt idx="822">
                  <c:v>37676</c:v>
                </c:pt>
                <c:pt idx="823">
                  <c:v>37677</c:v>
                </c:pt>
                <c:pt idx="824">
                  <c:v>37678</c:v>
                </c:pt>
                <c:pt idx="825">
                  <c:v>37679</c:v>
                </c:pt>
                <c:pt idx="826">
                  <c:v>37680</c:v>
                </c:pt>
                <c:pt idx="827">
                  <c:v>37683</c:v>
                </c:pt>
                <c:pt idx="828">
                  <c:v>37684</c:v>
                </c:pt>
                <c:pt idx="829">
                  <c:v>37685</c:v>
                </c:pt>
                <c:pt idx="830">
                  <c:v>37686</c:v>
                </c:pt>
                <c:pt idx="831">
                  <c:v>37687</c:v>
                </c:pt>
                <c:pt idx="832">
                  <c:v>37690</c:v>
                </c:pt>
                <c:pt idx="833">
                  <c:v>37691</c:v>
                </c:pt>
                <c:pt idx="834">
                  <c:v>37692</c:v>
                </c:pt>
                <c:pt idx="835">
                  <c:v>37693</c:v>
                </c:pt>
                <c:pt idx="836">
                  <c:v>37694</c:v>
                </c:pt>
                <c:pt idx="837">
                  <c:v>37697</c:v>
                </c:pt>
                <c:pt idx="838">
                  <c:v>37698</c:v>
                </c:pt>
                <c:pt idx="839">
                  <c:v>37699</c:v>
                </c:pt>
                <c:pt idx="840">
                  <c:v>37700</c:v>
                </c:pt>
                <c:pt idx="841">
                  <c:v>37701</c:v>
                </c:pt>
                <c:pt idx="842">
                  <c:v>37704</c:v>
                </c:pt>
                <c:pt idx="843">
                  <c:v>37705</c:v>
                </c:pt>
                <c:pt idx="844">
                  <c:v>37706</c:v>
                </c:pt>
                <c:pt idx="845">
                  <c:v>37707</c:v>
                </c:pt>
                <c:pt idx="846">
                  <c:v>37708</c:v>
                </c:pt>
                <c:pt idx="847">
                  <c:v>37711</c:v>
                </c:pt>
                <c:pt idx="848">
                  <c:v>37712</c:v>
                </c:pt>
                <c:pt idx="849">
                  <c:v>37713</c:v>
                </c:pt>
                <c:pt idx="850">
                  <c:v>37714</c:v>
                </c:pt>
                <c:pt idx="851">
                  <c:v>37715</c:v>
                </c:pt>
                <c:pt idx="852">
                  <c:v>37718</c:v>
                </c:pt>
                <c:pt idx="853">
                  <c:v>37719</c:v>
                </c:pt>
                <c:pt idx="854">
                  <c:v>37720</c:v>
                </c:pt>
                <c:pt idx="855">
                  <c:v>37721</c:v>
                </c:pt>
                <c:pt idx="856">
                  <c:v>37722</c:v>
                </c:pt>
                <c:pt idx="857">
                  <c:v>37725</c:v>
                </c:pt>
                <c:pt idx="858">
                  <c:v>37726</c:v>
                </c:pt>
                <c:pt idx="859">
                  <c:v>37727</c:v>
                </c:pt>
                <c:pt idx="860">
                  <c:v>37728</c:v>
                </c:pt>
                <c:pt idx="861">
                  <c:v>37729</c:v>
                </c:pt>
                <c:pt idx="862">
                  <c:v>37732</c:v>
                </c:pt>
                <c:pt idx="863">
                  <c:v>37733</c:v>
                </c:pt>
                <c:pt idx="864">
                  <c:v>37734</c:v>
                </c:pt>
                <c:pt idx="865">
                  <c:v>37735</c:v>
                </c:pt>
                <c:pt idx="866">
                  <c:v>37736</c:v>
                </c:pt>
                <c:pt idx="867">
                  <c:v>37739</c:v>
                </c:pt>
                <c:pt idx="868">
                  <c:v>37740</c:v>
                </c:pt>
                <c:pt idx="869">
                  <c:v>37741</c:v>
                </c:pt>
                <c:pt idx="870">
                  <c:v>37742</c:v>
                </c:pt>
                <c:pt idx="871">
                  <c:v>37743</c:v>
                </c:pt>
                <c:pt idx="872">
                  <c:v>37746</c:v>
                </c:pt>
                <c:pt idx="873">
                  <c:v>37747</c:v>
                </c:pt>
                <c:pt idx="874">
                  <c:v>37748</c:v>
                </c:pt>
                <c:pt idx="875">
                  <c:v>37749</c:v>
                </c:pt>
                <c:pt idx="876">
                  <c:v>37750</c:v>
                </c:pt>
                <c:pt idx="877">
                  <c:v>37753</c:v>
                </c:pt>
                <c:pt idx="878">
                  <c:v>37754</c:v>
                </c:pt>
                <c:pt idx="879">
                  <c:v>37755</c:v>
                </c:pt>
                <c:pt idx="880">
                  <c:v>37756</c:v>
                </c:pt>
                <c:pt idx="881">
                  <c:v>37757</c:v>
                </c:pt>
                <c:pt idx="882">
                  <c:v>37760</c:v>
                </c:pt>
                <c:pt idx="883">
                  <c:v>37761</c:v>
                </c:pt>
                <c:pt idx="884">
                  <c:v>37762</c:v>
                </c:pt>
                <c:pt idx="885">
                  <c:v>37763</c:v>
                </c:pt>
                <c:pt idx="886">
                  <c:v>37764</c:v>
                </c:pt>
                <c:pt idx="887">
                  <c:v>37767</c:v>
                </c:pt>
                <c:pt idx="888">
                  <c:v>37768</c:v>
                </c:pt>
                <c:pt idx="889">
                  <c:v>37769</c:v>
                </c:pt>
                <c:pt idx="890">
                  <c:v>37770</c:v>
                </c:pt>
                <c:pt idx="891">
                  <c:v>37771</c:v>
                </c:pt>
                <c:pt idx="892">
                  <c:v>37772</c:v>
                </c:pt>
                <c:pt idx="893">
                  <c:v>37774</c:v>
                </c:pt>
                <c:pt idx="894">
                  <c:v>37775</c:v>
                </c:pt>
                <c:pt idx="895">
                  <c:v>37776</c:v>
                </c:pt>
                <c:pt idx="896">
                  <c:v>37777</c:v>
                </c:pt>
                <c:pt idx="897">
                  <c:v>37778</c:v>
                </c:pt>
                <c:pt idx="898">
                  <c:v>37781</c:v>
                </c:pt>
                <c:pt idx="899">
                  <c:v>37782</c:v>
                </c:pt>
                <c:pt idx="900">
                  <c:v>37783</c:v>
                </c:pt>
                <c:pt idx="901">
                  <c:v>37784</c:v>
                </c:pt>
                <c:pt idx="902">
                  <c:v>37785</c:v>
                </c:pt>
                <c:pt idx="903">
                  <c:v>37788</c:v>
                </c:pt>
                <c:pt idx="904">
                  <c:v>37789</c:v>
                </c:pt>
                <c:pt idx="905">
                  <c:v>37790</c:v>
                </c:pt>
                <c:pt idx="906">
                  <c:v>37791</c:v>
                </c:pt>
                <c:pt idx="907">
                  <c:v>37792</c:v>
                </c:pt>
                <c:pt idx="908">
                  <c:v>37795</c:v>
                </c:pt>
                <c:pt idx="909">
                  <c:v>37796</c:v>
                </c:pt>
                <c:pt idx="910">
                  <c:v>37797</c:v>
                </c:pt>
                <c:pt idx="911">
                  <c:v>37798</c:v>
                </c:pt>
                <c:pt idx="912">
                  <c:v>37799</c:v>
                </c:pt>
                <c:pt idx="913">
                  <c:v>37802</c:v>
                </c:pt>
                <c:pt idx="914">
                  <c:v>37803</c:v>
                </c:pt>
                <c:pt idx="915">
                  <c:v>37804</c:v>
                </c:pt>
                <c:pt idx="916">
                  <c:v>37805</c:v>
                </c:pt>
                <c:pt idx="917">
                  <c:v>37806</c:v>
                </c:pt>
                <c:pt idx="918">
                  <c:v>37809</c:v>
                </c:pt>
                <c:pt idx="919">
                  <c:v>37810</c:v>
                </c:pt>
                <c:pt idx="920">
                  <c:v>37811</c:v>
                </c:pt>
                <c:pt idx="921">
                  <c:v>37812</c:v>
                </c:pt>
                <c:pt idx="922">
                  <c:v>37813</c:v>
                </c:pt>
                <c:pt idx="923">
                  <c:v>37816</c:v>
                </c:pt>
                <c:pt idx="924">
                  <c:v>37817</c:v>
                </c:pt>
                <c:pt idx="925">
                  <c:v>37818</c:v>
                </c:pt>
                <c:pt idx="926">
                  <c:v>37819</c:v>
                </c:pt>
                <c:pt idx="927">
                  <c:v>37820</c:v>
                </c:pt>
                <c:pt idx="928">
                  <c:v>37823</c:v>
                </c:pt>
                <c:pt idx="929">
                  <c:v>37824</c:v>
                </c:pt>
                <c:pt idx="930">
                  <c:v>37825</c:v>
                </c:pt>
                <c:pt idx="931">
                  <c:v>37826</c:v>
                </c:pt>
                <c:pt idx="932">
                  <c:v>37827</c:v>
                </c:pt>
                <c:pt idx="933">
                  <c:v>37830</c:v>
                </c:pt>
                <c:pt idx="934">
                  <c:v>37831</c:v>
                </c:pt>
                <c:pt idx="935">
                  <c:v>37832</c:v>
                </c:pt>
                <c:pt idx="936">
                  <c:v>37833</c:v>
                </c:pt>
                <c:pt idx="937">
                  <c:v>37834</c:v>
                </c:pt>
                <c:pt idx="938">
                  <c:v>37837</c:v>
                </c:pt>
                <c:pt idx="939">
                  <c:v>37838</c:v>
                </c:pt>
                <c:pt idx="940">
                  <c:v>37839</c:v>
                </c:pt>
                <c:pt idx="941">
                  <c:v>37840</c:v>
                </c:pt>
                <c:pt idx="942">
                  <c:v>37841</c:v>
                </c:pt>
                <c:pt idx="943">
                  <c:v>37844</c:v>
                </c:pt>
                <c:pt idx="944">
                  <c:v>37845</c:v>
                </c:pt>
                <c:pt idx="945">
                  <c:v>37846</c:v>
                </c:pt>
                <c:pt idx="946">
                  <c:v>37847</c:v>
                </c:pt>
                <c:pt idx="947">
                  <c:v>37848</c:v>
                </c:pt>
                <c:pt idx="948">
                  <c:v>37851</c:v>
                </c:pt>
                <c:pt idx="949">
                  <c:v>37852</c:v>
                </c:pt>
                <c:pt idx="950">
                  <c:v>37853</c:v>
                </c:pt>
                <c:pt idx="951">
                  <c:v>37854</c:v>
                </c:pt>
                <c:pt idx="952">
                  <c:v>37855</c:v>
                </c:pt>
                <c:pt idx="953">
                  <c:v>37858</c:v>
                </c:pt>
                <c:pt idx="954">
                  <c:v>37859</c:v>
                </c:pt>
                <c:pt idx="955">
                  <c:v>37860</c:v>
                </c:pt>
                <c:pt idx="956">
                  <c:v>37861</c:v>
                </c:pt>
                <c:pt idx="957">
                  <c:v>37862</c:v>
                </c:pt>
                <c:pt idx="958">
                  <c:v>37864</c:v>
                </c:pt>
                <c:pt idx="959">
                  <c:v>37865</c:v>
                </c:pt>
                <c:pt idx="960">
                  <c:v>37866</c:v>
                </c:pt>
                <c:pt idx="961">
                  <c:v>37867</c:v>
                </c:pt>
                <c:pt idx="962">
                  <c:v>37868</c:v>
                </c:pt>
                <c:pt idx="963">
                  <c:v>37869</c:v>
                </c:pt>
                <c:pt idx="964">
                  <c:v>37872</c:v>
                </c:pt>
                <c:pt idx="965">
                  <c:v>37873</c:v>
                </c:pt>
                <c:pt idx="966">
                  <c:v>37874</c:v>
                </c:pt>
                <c:pt idx="967">
                  <c:v>37875</c:v>
                </c:pt>
                <c:pt idx="968">
                  <c:v>37876</c:v>
                </c:pt>
                <c:pt idx="969">
                  <c:v>37879</c:v>
                </c:pt>
                <c:pt idx="970">
                  <c:v>37880</c:v>
                </c:pt>
                <c:pt idx="971">
                  <c:v>37881</c:v>
                </c:pt>
                <c:pt idx="972">
                  <c:v>37882</c:v>
                </c:pt>
                <c:pt idx="973">
                  <c:v>37883</c:v>
                </c:pt>
                <c:pt idx="974">
                  <c:v>37886</c:v>
                </c:pt>
                <c:pt idx="975">
                  <c:v>37887</c:v>
                </c:pt>
                <c:pt idx="976">
                  <c:v>37888</c:v>
                </c:pt>
                <c:pt idx="977">
                  <c:v>37889</c:v>
                </c:pt>
                <c:pt idx="978">
                  <c:v>37890</c:v>
                </c:pt>
                <c:pt idx="979">
                  <c:v>37893</c:v>
                </c:pt>
                <c:pt idx="980">
                  <c:v>37894</c:v>
                </c:pt>
                <c:pt idx="981">
                  <c:v>37895</c:v>
                </c:pt>
                <c:pt idx="982">
                  <c:v>37896</c:v>
                </c:pt>
                <c:pt idx="983">
                  <c:v>37897</c:v>
                </c:pt>
                <c:pt idx="984">
                  <c:v>37900</c:v>
                </c:pt>
                <c:pt idx="985">
                  <c:v>37901</c:v>
                </c:pt>
                <c:pt idx="986">
                  <c:v>37902</c:v>
                </c:pt>
                <c:pt idx="987">
                  <c:v>37903</c:v>
                </c:pt>
                <c:pt idx="988">
                  <c:v>37904</c:v>
                </c:pt>
                <c:pt idx="989">
                  <c:v>37907</c:v>
                </c:pt>
                <c:pt idx="990">
                  <c:v>37908</c:v>
                </c:pt>
                <c:pt idx="991">
                  <c:v>37909</c:v>
                </c:pt>
                <c:pt idx="992">
                  <c:v>37910</c:v>
                </c:pt>
                <c:pt idx="993">
                  <c:v>37911</c:v>
                </c:pt>
                <c:pt idx="994">
                  <c:v>37914</c:v>
                </c:pt>
                <c:pt idx="995">
                  <c:v>37915</c:v>
                </c:pt>
                <c:pt idx="996">
                  <c:v>37916</c:v>
                </c:pt>
                <c:pt idx="997">
                  <c:v>37917</c:v>
                </c:pt>
                <c:pt idx="998">
                  <c:v>37918</c:v>
                </c:pt>
                <c:pt idx="999">
                  <c:v>37921</c:v>
                </c:pt>
                <c:pt idx="1000">
                  <c:v>37922</c:v>
                </c:pt>
                <c:pt idx="1001">
                  <c:v>37923</c:v>
                </c:pt>
                <c:pt idx="1002">
                  <c:v>37924</c:v>
                </c:pt>
                <c:pt idx="1003">
                  <c:v>37925</c:v>
                </c:pt>
                <c:pt idx="1004">
                  <c:v>37928</c:v>
                </c:pt>
                <c:pt idx="1005">
                  <c:v>37929</c:v>
                </c:pt>
                <c:pt idx="1006">
                  <c:v>37930</c:v>
                </c:pt>
                <c:pt idx="1007">
                  <c:v>37931</c:v>
                </c:pt>
                <c:pt idx="1008">
                  <c:v>37932</c:v>
                </c:pt>
                <c:pt idx="1009">
                  <c:v>37935</c:v>
                </c:pt>
                <c:pt idx="1010">
                  <c:v>37936</c:v>
                </c:pt>
                <c:pt idx="1011">
                  <c:v>37937</c:v>
                </c:pt>
                <c:pt idx="1012">
                  <c:v>37938</c:v>
                </c:pt>
                <c:pt idx="1013">
                  <c:v>37939</c:v>
                </c:pt>
                <c:pt idx="1014">
                  <c:v>37942</c:v>
                </c:pt>
                <c:pt idx="1015">
                  <c:v>37943</c:v>
                </c:pt>
                <c:pt idx="1016">
                  <c:v>37944</c:v>
                </c:pt>
                <c:pt idx="1017">
                  <c:v>37945</c:v>
                </c:pt>
                <c:pt idx="1018">
                  <c:v>37946</c:v>
                </c:pt>
                <c:pt idx="1019">
                  <c:v>37949</c:v>
                </c:pt>
                <c:pt idx="1020">
                  <c:v>37950</c:v>
                </c:pt>
                <c:pt idx="1021">
                  <c:v>37951</c:v>
                </c:pt>
                <c:pt idx="1022">
                  <c:v>37952</c:v>
                </c:pt>
                <c:pt idx="1023">
                  <c:v>37953</c:v>
                </c:pt>
                <c:pt idx="1024">
                  <c:v>37955</c:v>
                </c:pt>
                <c:pt idx="1025">
                  <c:v>37956</c:v>
                </c:pt>
                <c:pt idx="1026">
                  <c:v>37957</c:v>
                </c:pt>
                <c:pt idx="1027">
                  <c:v>37958</c:v>
                </c:pt>
                <c:pt idx="1028">
                  <c:v>37959</c:v>
                </c:pt>
                <c:pt idx="1029">
                  <c:v>37960</c:v>
                </c:pt>
                <c:pt idx="1030">
                  <c:v>37963</c:v>
                </c:pt>
                <c:pt idx="1031">
                  <c:v>37964</c:v>
                </c:pt>
                <c:pt idx="1032">
                  <c:v>37965</c:v>
                </c:pt>
                <c:pt idx="1033">
                  <c:v>37966</c:v>
                </c:pt>
                <c:pt idx="1034">
                  <c:v>37967</c:v>
                </c:pt>
                <c:pt idx="1035">
                  <c:v>37970</c:v>
                </c:pt>
                <c:pt idx="1036">
                  <c:v>37971</c:v>
                </c:pt>
                <c:pt idx="1037">
                  <c:v>37972</c:v>
                </c:pt>
                <c:pt idx="1038">
                  <c:v>37973</c:v>
                </c:pt>
                <c:pt idx="1039">
                  <c:v>37974</c:v>
                </c:pt>
                <c:pt idx="1040">
                  <c:v>37977</c:v>
                </c:pt>
                <c:pt idx="1041">
                  <c:v>37978</c:v>
                </c:pt>
                <c:pt idx="1042">
                  <c:v>37979</c:v>
                </c:pt>
                <c:pt idx="1043">
                  <c:v>37980</c:v>
                </c:pt>
                <c:pt idx="1044">
                  <c:v>37981</c:v>
                </c:pt>
                <c:pt idx="1045">
                  <c:v>37984</c:v>
                </c:pt>
                <c:pt idx="1046">
                  <c:v>37985</c:v>
                </c:pt>
                <c:pt idx="1047">
                  <c:v>37986</c:v>
                </c:pt>
                <c:pt idx="1048">
                  <c:v>37987</c:v>
                </c:pt>
                <c:pt idx="1049">
                  <c:v>37988</c:v>
                </c:pt>
                <c:pt idx="1050">
                  <c:v>37991</c:v>
                </c:pt>
                <c:pt idx="1051">
                  <c:v>37992</c:v>
                </c:pt>
                <c:pt idx="1052">
                  <c:v>37993</c:v>
                </c:pt>
                <c:pt idx="1053">
                  <c:v>37994</c:v>
                </c:pt>
                <c:pt idx="1054">
                  <c:v>37995</c:v>
                </c:pt>
                <c:pt idx="1055">
                  <c:v>37998</c:v>
                </c:pt>
                <c:pt idx="1056">
                  <c:v>37999</c:v>
                </c:pt>
                <c:pt idx="1057">
                  <c:v>38000</c:v>
                </c:pt>
                <c:pt idx="1058">
                  <c:v>38001</c:v>
                </c:pt>
                <c:pt idx="1059">
                  <c:v>38002</c:v>
                </c:pt>
                <c:pt idx="1060">
                  <c:v>38005</c:v>
                </c:pt>
                <c:pt idx="1061">
                  <c:v>38006</c:v>
                </c:pt>
                <c:pt idx="1062">
                  <c:v>38007</c:v>
                </c:pt>
                <c:pt idx="1063">
                  <c:v>38008</c:v>
                </c:pt>
                <c:pt idx="1064">
                  <c:v>38009</c:v>
                </c:pt>
                <c:pt idx="1065">
                  <c:v>38012</c:v>
                </c:pt>
                <c:pt idx="1066">
                  <c:v>38013</c:v>
                </c:pt>
                <c:pt idx="1067">
                  <c:v>38014</c:v>
                </c:pt>
                <c:pt idx="1068">
                  <c:v>38015</c:v>
                </c:pt>
                <c:pt idx="1069">
                  <c:v>38016</c:v>
                </c:pt>
                <c:pt idx="1070">
                  <c:v>38017</c:v>
                </c:pt>
                <c:pt idx="1071">
                  <c:v>38019</c:v>
                </c:pt>
                <c:pt idx="1072">
                  <c:v>38020</c:v>
                </c:pt>
                <c:pt idx="1073">
                  <c:v>38021</c:v>
                </c:pt>
                <c:pt idx="1074">
                  <c:v>38022</c:v>
                </c:pt>
                <c:pt idx="1075">
                  <c:v>38023</c:v>
                </c:pt>
                <c:pt idx="1076">
                  <c:v>38026</c:v>
                </c:pt>
                <c:pt idx="1077">
                  <c:v>38027</c:v>
                </c:pt>
                <c:pt idx="1078">
                  <c:v>38028</c:v>
                </c:pt>
                <c:pt idx="1079">
                  <c:v>38029</c:v>
                </c:pt>
                <c:pt idx="1080">
                  <c:v>38030</c:v>
                </c:pt>
                <c:pt idx="1081">
                  <c:v>38033</c:v>
                </c:pt>
                <c:pt idx="1082">
                  <c:v>38034</c:v>
                </c:pt>
                <c:pt idx="1083">
                  <c:v>38035</c:v>
                </c:pt>
                <c:pt idx="1084">
                  <c:v>38036</c:v>
                </c:pt>
                <c:pt idx="1085">
                  <c:v>38037</c:v>
                </c:pt>
                <c:pt idx="1086">
                  <c:v>38040</c:v>
                </c:pt>
                <c:pt idx="1087">
                  <c:v>38041</c:v>
                </c:pt>
                <c:pt idx="1088">
                  <c:v>38042</c:v>
                </c:pt>
                <c:pt idx="1089">
                  <c:v>38043</c:v>
                </c:pt>
                <c:pt idx="1090">
                  <c:v>38044</c:v>
                </c:pt>
                <c:pt idx="1091">
                  <c:v>38046</c:v>
                </c:pt>
                <c:pt idx="1092">
                  <c:v>38047</c:v>
                </c:pt>
                <c:pt idx="1093">
                  <c:v>38048</c:v>
                </c:pt>
                <c:pt idx="1094">
                  <c:v>38049</c:v>
                </c:pt>
                <c:pt idx="1095">
                  <c:v>38050</c:v>
                </c:pt>
                <c:pt idx="1096">
                  <c:v>38051</c:v>
                </c:pt>
                <c:pt idx="1097">
                  <c:v>38054</c:v>
                </c:pt>
                <c:pt idx="1098">
                  <c:v>38055</c:v>
                </c:pt>
                <c:pt idx="1099">
                  <c:v>38056</c:v>
                </c:pt>
                <c:pt idx="1100">
                  <c:v>38057</c:v>
                </c:pt>
                <c:pt idx="1101">
                  <c:v>38058</c:v>
                </c:pt>
                <c:pt idx="1102">
                  <c:v>38061</c:v>
                </c:pt>
                <c:pt idx="1103">
                  <c:v>38062</c:v>
                </c:pt>
                <c:pt idx="1104">
                  <c:v>38063</c:v>
                </c:pt>
                <c:pt idx="1105">
                  <c:v>38064</c:v>
                </c:pt>
                <c:pt idx="1106">
                  <c:v>38065</c:v>
                </c:pt>
                <c:pt idx="1107">
                  <c:v>38068</c:v>
                </c:pt>
                <c:pt idx="1108">
                  <c:v>38069</c:v>
                </c:pt>
                <c:pt idx="1109">
                  <c:v>38070</c:v>
                </c:pt>
                <c:pt idx="1110">
                  <c:v>38071</c:v>
                </c:pt>
                <c:pt idx="1111">
                  <c:v>38072</c:v>
                </c:pt>
                <c:pt idx="1112">
                  <c:v>38075</c:v>
                </c:pt>
                <c:pt idx="1113">
                  <c:v>38076</c:v>
                </c:pt>
                <c:pt idx="1114">
                  <c:v>38077</c:v>
                </c:pt>
                <c:pt idx="1115">
                  <c:v>38078</c:v>
                </c:pt>
                <c:pt idx="1116">
                  <c:v>38079</c:v>
                </c:pt>
                <c:pt idx="1117">
                  <c:v>38082</c:v>
                </c:pt>
                <c:pt idx="1118">
                  <c:v>38083</c:v>
                </c:pt>
                <c:pt idx="1119">
                  <c:v>38084</c:v>
                </c:pt>
                <c:pt idx="1120">
                  <c:v>38085</c:v>
                </c:pt>
                <c:pt idx="1121">
                  <c:v>38086</c:v>
                </c:pt>
                <c:pt idx="1122">
                  <c:v>38089</c:v>
                </c:pt>
                <c:pt idx="1123">
                  <c:v>38090</c:v>
                </c:pt>
                <c:pt idx="1124">
                  <c:v>38091</c:v>
                </c:pt>
                <c:pt idx="1125">
                  <c:v>38092</c:v>
                </c:pt>
                <c:pt idx="1126">
                  <c:v>38093</c:v>
                </c:pt>
                <c:pt idx="1127">
                  <c:v>38096</c:v>
                </c:pt>
                <c:pt idx="1128">
                  <c:v>38097</c:v>
                </c:pt>
                <c:pt idx="1129">
                  <c:v>38098</c:v>
                </c:pt>
                <c:pt idx="1130">
                  <c:v>38099</c:v>
                </c:pt>
                <c:pt idx="1131">
                  <c:v>38100</c:v>
                </c:pt>
                <c:pt idx="1132">
                  <c:v>38103</c:v>
                </c:pt>
                <c:pt idx="1133">
                  <c:v>38104</c:v>
                </c:pt>
                <c:pt idx="1134">
                  <c:v>38105</c:v>
                </c:pt>
                <c:pt idx="1135">
                  <c:v>38106</c:v>
                </c:pt>
                <c:pt idx="1136">
                  <c:v>38107</c:v>
                </c:pt>
                <c:pt idx="1137">
                  <c:v>38110</c:v>
                </c:pt>
                <c:pt idx="1138">
                  <c:v>38111</c:v>
                </c:pt>
                <c:pt idx="1139">
                  <c:v>38112</c:v>
                </c:pt>
                <c:pt idx="1140">
                  <c:v>38113</c:v>
                </c:pt>
                <c:pt idx="1141">
                  <c:v>38114</c:v>
                </c:pt>
                <c:pt idx="1142">
                  <c:v>38117</c:v>
                </c:pt>
                <c:pt idx="1143">
                  <c:v>38118</c:v>
                </c:pt>
                <c:pt idx="1144">
                  <c:v>38119</c:v>
                </c:pt>
                <c:pt idx="1145">
                  <c:v>38120</c:v>
                </c:pt>
                <c:pt idx="1146">
                  <c:v>38121</c:v>
                </c:pt>
                <c:pt idx="1147">
                  <c:v>38124</c:v>
                </c:pt>
                <c:pt idx="1148">
                  <c:v>38125</c:v>
                </c:pt>
                <c:pt idx="1149">
                  <c:v>38126</c:v>
                </c:pt>
                <c:pt idx="1150">
                  <c:v>38127</c:v>
                </c:pt>
                <c:pt idx="1151">
                  <c:v>38128</c:v>
                </c:pt>
                <c:pt idx="1152">
                  <c:v>38131</c:v>
                </c:pt>
                <c:pt idx="1153">
                  <c:v>38132</c:v>
                </c:pt>
                <c:pt idx="1154">
                  <c:v>38133</c:v>
                </c:pt>
                <c:pt idx="1155">
                  <c:v>38134</c:v>
                </c:pt>
                <c:pt idx="1156">
                  <c:v>38135</c:v>
                </c:pt>
                <c:pt idx="1157">
                  <c:v>38138</c:v>
                </c:pt>
                <c:pt idx="1158">
                  <c:v>38139</c:v>
                </c:pt>
                <c:pt idx="1159">
                  <c:v>38140</c:v>
                </c:pt>
                <c:pt idx="1160">
                  <c:v>38141</c:v>
                </c:pt>
                <c:pt idx="1161">
                  <c:v>38142</c:v>
                </c:pt>
                <c:pt idx="1162">
                  <c:v>38145</c:v>
                </c:pt>
                <c:pt idx="1163">
                  <c:v>38146</c:v>
                </c:pt>
                <c:pt idx="1164">
                  <c:v>38147</c:v>
                </c:pt>
                <c:pt idx="1165">
                  <c:v>38148</c:v>
                </c:pt>
                <c:pt idx="1166">
                  <c:v>38149</c:v>
                </c:pt>
                <c:pt idx="1167">
                  <c:v>38152</c:v>
                </c:pt>
                <c:pt idx="1168">
                  <c:v>38153</c:v>
                </c:pt>
                <c:pt idx="1169">
                  <c:v>38154</c:v>
                </c:pt>
                <c:pt idx="1170">
                  <c:v>38155</c:v>
                </c:pt>
                <c:pt idx="1171">
                  <c:v>38156</c:v>
                </c:pt>
                <c:pt idx="1172">
                  <c:v>38159</c:v>
                </c:pt>
                <c:pt idx="1173">
                  <c:v>38160</c:v>
                </c:pt>
                <c:pt idx="1174">
                  <c:v>38161</c:v>
                </c:pt>
                <c:pt idx="1175">
                  <c:v>38162</c:v>
                </c:pt>
                <c:pt idx="1176">
                  <c:v>38163</c:v>
                </c:pt>
                <c:pt idx="1177">
                  <c:v>38166</c:v>
                </c:pt>
                <c:pt idx="1178">
                  <c:v>38167</c:v>
                </c:pt>
                <c:pt idx="1179">
                  <c:v>38168</c:v>
                </c:pt>
                <c:pt idx="1180">
                  <c:v>38169</c:v>
                </c:pt>
                <c:pt idx="1181">
                  <c:v>38170</c:v>
                </c:pt>
                <c:pt idx="1182">
                  <c:v>38173</c:v>
                </c:pt>
                <c:pt idx="1183">
                  <c:v>38174</c:v>
                </c:pt>
                <c:pt idx="1184">
                  <c:v>38175</c:v>
                </c:pt>
                <c:pt idx="1185">
                  <c:v>38176</c:v>
                </c:pt>
                <c:pt idx="1186">
                  <c:v>38177</c:v>
                </c:pt>
                <c:pt idx="1187">
                  <c:v>38180</c:v>
                </c:pt>
                <c:pt idx="1188">
                  <c:v>38181</c:v>
                </c:pt>
                <c:pt idx="1189">
                  <c:v>38182</c:v>
                </c:pt>
                <c:pt idx="1190">
                  <c:v>38183</c:v>
                </c:pt>
                <c:pt idx="1191">
                  <c:v>38184</c:v>
                </c:pt>
                <c:pt idx="1192">
                  <c:v>38187</c:v>
                </c:pt>
                <c:pt idx="1193">
                  <c:v>38188</c:v>
                </c:pt>
                <c:pt idx="1194">
                  <c:v>38189</c:v>
                </c:pt>
                <c:pt idx="1195">
                  <c:v>38190</c:v>
                </c:pt>
                <c:pt idx="1196">
                  <c:v>38191</c:v>
                </c:pt>
                <c:pt idx="1197">
                  <c:v>38194</c:v>
                </c:pt>
                <c:pt idx="1198">
                  <c:v>38195</c:v>
                </c:pt>
                <c:pt idx="1199">
                  <c:v>38196</c:v>
                </c:pt>
                <c:pt idx="1200">
                  <c:v>38197</c:v>
                </c:pt>
                <c:pt idx="1201">
                  <c:v>38198</c:v>
                </c:pt>
                <c:pt idx="1202">
                  <c:v>38199</c:v>
                </c:pt>
                <c:pt idx="1203">
                  <c:v>38201</c:v>
                </c:pt>
                <c:pt idx="1204">
                  <c:v>38202</c:v>
                </c:pt>
                <c:pt idx="1205">
                  <c:v>38203</c:v>
                </c:pt>
                <c:pt idx="1206">
                  <c:v>38204</c:v>
                </c:pt>
                <c:pt idx="1207">
                  <c:v>38205</c:v>
                </c:pt>
                <c:pt idx="1208">
                  <c:v>38208</c:v>
                </c:pt>
                <c:pt idx="1209">
                  <c:v>38209</c:v>
                </c:pt>
                <c:pt idx="1210">
                  <c:v>38210</c:v>
                </c:pt>
                <c:pt idx="1211">
                  <c:v>38211</c:v>
                </c:pt>
                <c:pt idx="1212">
                  <c:v>38212</c:v>
                </c:pt>
                <c:pt idx="1213">
                  <c:v>38215</c:v>
                </c:pt>
                <c:pt idx="1214">
                  <c:v>38216</c:v>
                </c:pt>
                <c:pt idx="1215">
                  <c:v>38217</c:v>
                </c:pt>
                <c:pt idx="1216">
                  <c:v>38218</c:v>
                </c:pt>
                <c:pt idx="1217">
                  <c:v>38219</c:v>
                </c:pt>
                <c:pt idx="1218">
                  <c:v>38222</c:v>
                </c:pt>
                <c:pt idx="1219">
                  <c:v>38223</c:v>
                </c:pt>
                <c:pt idx="1220">
                  <c:v>38224</c:v>
                </c:pt>
                <c:pt idx="1221">
                  <c:v>38225</c:v>
                </c:pt>
                <c:pt idx="1222">
                  <c:v>38226</c:v>
                </c:pt>
                <c:pt idx="1223">
                  <c:v>38229</c:v>
                </c:pt>
                <c:pt idx="1224">
                  <c:v>38230</c:v>
                </c:pt>
                <c:pt idx="1225">
                  <c:v>38231</c:v>
                </c:pt>
                <c:pt idx="1226">
                  <c:v>38232</c:v>
                </c:pt>
                <c:pt idx="1227">
                  <c:v>38233</c:v>
                </c:pt>
                <c:pt idx="1228">
                  <c:v>38236</c:v>
                </c:pt>
                <c:pt idx="1229">
                  <c:v>38237</c:v>
                </c:pt>
                <c:pt idx="1230">
                  <c:v>38238</c:v>
                </c:pt>
                <c:pt idx="1231">
                  <c:v>38239</c:v>
                </c:pt>
                <c:pt idx="1232">
                  <c:v>38240</c:v>
                </c:pt>
                <c:pt idx="1233">
                  <c:v>38243</c:v>
                </c:pt>
                <c:pt idx="1234">
                  <c:v>38244</c:v>
                </c:pt>
                <c:pt idx="1235">
                  <c:v>38245</c:v>
                </c:pt>
                <c:pt idx="1236">
                  <c:v>38246</c:v>
                </c:pt>
                <c:pt idx="1237">
                  <c:v>38247</c:v>
                </c:pt>
                <c:pt idx="1238">
                  <c:v>38250</c:v>
                </c:pt>
                <c:pt idx="1239">
                  <c:v>38251</c:v>
                </c:pt>
                <c:pt idx="1240">
                  <c:v>38252</c:v>
                </c:pt>
                <c:pt idx="1241">
                  <c:v>38253</c:v>
                </c:pt>
                <c:pt idx="1242">
                  <c:v>38254</c:v>
                </c:pt>
                <c:pt idx="1243">
                  <c:v>38257</c:v>
                </c:pt>
                <c:pt idx="1244">
                  <c:v>38258</c:v>
                </c:pt>
                <c:pt idx="1245">
                  <c:v>38259</c:v>
                </c:pt>
                <c:pt idx="1246">
                  <c:v>38260</c:v>
                </c:pt>
                <c:pt idx="1247">
                  <c:v>38261</c:v>
                </c:pt>
                <c:pt idx="1248">
                  <c:v>38264</c:v>
                </c:pt>
                <c:pt idx="1249">
                  <c:v>38265</c:v>
                </c:pt>
                <c:pt idx="1250">
                  <c:v>38266</c:v>
                </c:pt>
                <c:pt idx="1251">
                  <c:v>38267</c:v>
                </c:pt>
                <c:pt idx="1252">
                  <c:v>38268</c:v>
                </c:pt>
                <c:pt idx="1253">
                  <c:v>38271</c:v>
                </c:pt>
                <c:pt idx="1254">
                  <c:v>38272</c:v>
                </c:pt>
                <c:pt idx="1255">
                  <c:v>38273</c:v>
                </c:pt>
                <c:pt idx="1256">
                  <c:v>38274</c:v>
                </c:pt>
                <c:pt idx="1257">
                  <c:v>38275</c:v>
                </c:pt>
                <c:pt idx="1258">
                  <c:v>38278</c:v>
                </c:pt>
                <c:pt idx="1259">
                  <c:v>38279</c:v>
                </c:pt>
                <c:pt idx="1260">
                  <c:v>38280</c:v>
                </c:pt>
                <c:pt idx="1261">
                  <c:v>38281</c:v>
                </c:pt>
                <c:pt idx="1262">
                  <c:v>38282</c:v>
                </c:pt>
                <c:pt idx="1263">
                  <c:v>38285</c:v>
                </c:pt>
                <c:pt idx="1264">
                  <c:v>38286</c:v>
                </c:pt>
                <c:pt idx="1265">
                  <c:v>38287</c:v>
                </c:pt>
                <c:pt idx="1266">
                  <c:v>38288</c:v>
                </c:pt>
                <c:pt idx="1267">
                  <c:v>38289</c:v>
                </c:pt>
                <c:pt idx="1268">
                  <c:v>38291</c:v>
                </c:pt>
                <c:pt idx="1269">
                  <c:v>38292</c:v>
                </c:pt>
                <c:pt idx="1270">
                  <c:v>38293</c:v>
                </c:pt>
                <c:pt idx="1271">
                  <c:v>38294</c:v>
                </c:pt>
                <c:pt idx="1272">
                  <c:v>38295</c:v>
                </c:pt>
                <c:pt idx="1273">
                  <c:v>38296</c:v>
                </c:pt>
                <c:pt idx="1274">
                  <c:v>38299</c:v>
                </c:pt>
                <c:pt idx="1275">
                  <c:v>38300</c:v>
                </c:pt>
                <c:pt idx="1276">
                  <c:v>38301</c:v>
                </c:pt>
                <c:pt idx="1277">
                  <c:v>38302</c:v>
                </c:pt>
                <c:pt idx="1278">
                  <c:v>38303</c:v>
                </c:pt>
                <c:pt idx="1279">
                  <c:v>38306</c:v>
                </c:pt>
                <c:pt idx="1280">
                  <c:v>38307</c:v>
                </c:pt>
                <c:pt idx="1281">
                  <c:v>38308</c:v>
                </c:pt>
                <c:pt idx="1282">
                  <c:v>38309</c:v>
                </c:pt>
                <c:pt idx="1283">
                  <c:v>38310</c:v>
                </c:pt>
                <c:pt idx="1284">
                  <c:v>38313</c:v>
                </c:pt>
                <c:pt idx="1285">
                  <c:v>38314</c:v>
                </c:pt>
                <c:pt idx="1286">
                  <c:v>38315</c:v>
                </c:pt>
                <c:pt idx="1287">
                  <c:v>38316</c:v>
                </c:pt>
                <c:pt idx="1288">
                  <c:v>38317</c:v>
                </c:pt>
                <c:pt idx="1289">
                  <c:v>38320</c:v>
                </c:pt>
                <c:pt idx="1290">
                  <c:v>38321</c:v>
                </c:pt>
                <c:pt idx="1291">
                  <c:v>38322</c:v>
                </c:pt>
                <c:pt idx="1292">
                  <c:v>38323</c:v>
                </c:pt>
                <c:pt idx="1293">
                  <c:v>38324</c:v>
                </c:pt>
                <c:pt idx="1294">
                  <c:v>38327</c:v>
                </c:pt>
                <c:pt idx="1295">
                  <c:v>38328</c:v>
                </c:pt>
                <c:pt idx="1296">
                  <c:v>38329</c:v>
                </c:pt>
                <c:pt idx="1297">
                  <c:v>38330</c:v>
                </c:pt>
                <c:pt idx="1298">
                  <c:v>38331</c:v>
                </c:pt>
                <c:pt idx="1299">
                  <c:v>38334</c:v>
                </c:pt>
                <c:pt idx="1300">
                  <c:v>38335</c:v>
                </c:pt>
                <c:pt idx="1301">
                  <c:v>38336</c:v>
                </c:pt>
                <c:pt idx="1302">
                  <c:v>38337</c:v>
                </c:pt>
                <c:pt idx="1303">
                  <c:v>38338</c:v>
                </c:pt>
                <c:pt idx="1304">
                  <c:v>38341</c:v>
                </c:pt>
                <c:pt idx="1305">
                  <c:v>38342</c:v>
                </c:pt>
                <c:pt idx="1306">
                  <c:v>38343</c:v>
                </c:pt>
                <c:pt idx="1307">
                  <c:v>38344</c:v>
                </c:pt>
                <c:pt idx="1308">
                  <c:v>38345</c:v>
                </c:pt>
                <c:pt idx="1309">
                  <c:v>38348</c:v>
                </c:pt>
                <c:pt idx="1310">
                  <c:v>38349</c:v>
                </c:pt>
                <c:pt idx="1311">
                  <c:v>38350</c:v>
                </c:pt>
                <c:pt idx="1312">
                  <c:v>38351</c:v>
                </c:pt>
                <c:pt idx="1313">
                  <c:v>38352</c:v>
                </c:pt>
                <c:pt idx="1314">
                  <c:v>38355</c:v>
                </c:pt>
                <c:pt idx="1315">
                  <c:v>38356</c:v>
                </c:pt>
                <c:pt idx="1316">
                  <c:v>38357</c:v>
                </c:pt>
                <c:pt idx="1317">
                  <c:v>38358</c:v>
                </c:pt>
                <c:pt idx="1318">
                  <c:v>38359</c:v>
                </c:pt>
                <c:pt idx="1319">
                  <c:v>38362</c:v>
                </c:pt>
                <c:pt idx="1320">
                  <c:v>38363</c:v>
                </c:pt>
                <c:pt idx="1321">
                  <c:v>38364</c:v>
                </c:pt>
                <c:pt idx="1322">
                  <c:v>38365</c:v>
                </c:pt>
                <c:pt idx="1323">
                  <c:v>38366</c:v>
                </c:pt>
                <c:pt idx="1324">
                  <c:v>38369</c:v>
                </c:pt>
                <c:pt idx="1325">
                  <c:v>38370</c:v>
                </c:pt>
                <c:pt idx="1326">
                  <c:v>38371</c:v>
                </c:pt>
                <c:pt idx="1327">
                  <c:v>38372</c:v>
                </c:pt>
                <c:pt idx="1328">
                  <c:v>38373</c:v>
                </c:pt>
                <c:pt idx="1329">
                  <c:v>38376</c:v>
                </c:pt>
                <c:pt idx="1330">
                  <c:v>38377</c:v>
                </c:pt>
                <c:pt idx="1331">
                  <c:v>38378</c:v>
                </c:pt>
                <c:pt idx="1332">
                  <c:v>38379</c:v>
                </c:pt>
                <c:pt idx="1333">
                  <c:v>38380</c:v>
                </c:pt>
                <c:pt idx="1334">
                  <c:v>38383</c:v>
                </c:pt>
                <c:pt idx="1335">
                  <c:v>38384</c:v>
                </c:pt>
                <c:pt idx="1336">
                  <c:v>38385</c:v>
                </c:pt>
                <c:pt idx="1337">
                  <c:v>38386</c:v>
                </c:pt>
                <c:pt idx="1338">
                  <c:v>38387</c:v>
                </c:pt>
                <c:pt idx="1339">
                  <c:v>38390</c:v>
                </c:pt>
                <c:pt idx="1340">
                  <c:v>38391</c:v>
                </c:pt>
                <c:pt idx="1341">
                  <c:v>38392</c:v>
                </c:pt>
                <c:pt idx="1342">
                  <c:v>38393</c:v>
                </c:pt>
                <c:pt idx="1343">
                  <c:v>38394</c:v>
                </c:pt>
                <c:pt idx="1344">
                  <c:v>38397</c:v>
                </c:pt>
                <c:pt idx="1345">
                  <c:v>38398</c:v>
                </c:pt>
                <c:pt idx="1346">
                  <c:v>38399</c:v>
                </c:pt>
                <c:pt idx="1347">
                  <c:v>38400</c:v>
                </c:pt>
                <c:pt idx="1348">
                  <c:v>38401</c:v>
                </c:pt>
                <c:pt idx="1349">
                  <c:v>38404</c:v>
                </c:pt>
                <c:pt idx="1350">
                  <c:v>38405</c:v>
                </c:pt>
                <c:pt idx="1351">
                  <c:v>38406</c:v>
                </c:pt>
                <c:pt idx="1352">
                  <c:v>38407</c:v>
                </c:pt>
                <c:pt idx="1353">
                  <c:v>38408</c:v>
                </c:pt>
                <c:pt idx="1354">
                  <c:v>38411</c:v>
                </c:pt>
                <c:pt idx="1355">
                  <c:v>38412</c:v>
                </c:pt>
                <c:pt idx="1356">
                  <c:v>38413</c:v>
                </c:pt>
                <c:pt idx="1357">
                  <c:v>38414</c:v>
                </c:pt>
                <c:pt idx="1358">
                  <c:v>38415</c:v>
                </c:pt>
                <c:pt idx="1359">
                  <c:v>38418</c:v>
                </c:pt>
                <c:pt idx="1360">
                  <c:v>38419</c:v>
                </c:pt>
                <c:pt idx="1361">
                  <c:v>38420</c:v>
                </c:pt>
                <c:pt idx="1362">
                  <c:v>38421</c:v>
                </c:pt>
                <c:pt idx="1363">
                  <c:v>38422</c:v>
                </c:pt>
                <c:pt idx="1364">
                  <c:v>38425</c:v>
                </c:pt>
                <c:pt idx="1365">
                  <c:v>38426</c:v>
                </c:pt>
                <c:pt idx="1366">
                  <c:v>38427</c:v>
                </c:pt>
                <c:pt idx="1367">
                  <c:v>38428</c:v>
                </c:pt>
                <c:pt idx="1368">
                  <c:v>38429</c:v>
                </c:pt>
                <c:pt idx="1369">
                  <c:v>38432</c:v>
                </c:pt>
                <c:pt idx="1370">
                  <c:v>38433</c:v>
                </c:pt>
                <c:pt idx="1371">
                  <c:v>38434</c:v>
                </c:pt>
                <c:pt idx="1372">
                  <c:v>38435</c:v>
                </c:pt>
                <c:pt idx="1373">
                  <c:v>38436</c:v>
                </c:pt>
                <c:pt idx="1374">
                  <c:v>38439</c:v>
                </c:pt>
                <c:pt idx="1375">
                  <c:v>38440</c:v>
                </c:pt>
                <c:pt idx="1376">
                  <c:v>38441</c:v>
                </c:pt>
                <c:pt idx="1377">
                  <c:v>38442</c:v>
                </c:pt>
                <c:pt idx="1378">
                  <c:v>38443</c:v>
                </c:pt>
                <c:pt idx="1379">
                  <c:v>38446</c:v>
                </c:pt>
                <c:pt idx="1380">
                  <c:v>38447</c:v>
                </c:pt>
                <c:pt idx="1381">
                  <c:v>38448</c:v>
                </c:pt>
                <c:pt idx="1382">
                  <c:v>38449</c:v>
                </c:pt>
                <c:pt idx="1383">
                  <c:v>38450</c:v>
                </c:pt>
                <c:pt idx="1384">
                  <c:v>38453</c:v>
                </c:pt>
                <c:pt idx="1385">
                  <c:v>38454</c:v>
                </c:pt>
                <c:pt idx="1386">
                  <c:v>38455</c:v>
                </c:pt>
                <c:pt idx="1387">
                  <c:v>38456</c:v>
                </c:pt>
                <c:pt idx="1388">
                  <c:v>38457</c:v>
                </c:pt>
                <c:pt idx="1389">
                  <c:v>38460</c:v>
                </c:pt>
                <c:pt idx="1390">
                  <c:v>38461</c:v>
                </c:pt>
                <c:pt idx="1391">
                  <c:v>38462</c:v>
                </c:pt>
                <c:pt idx="1392">
                  <c:v>38463</c:v>
                </c:pt>
                <c:pt idx="1393">
                  <c:v>38464</c:v>
                </c:pt>
                <c:pt idx="1394">
                  <c:v>38467</c:v>
                </c:pt>
                <c:pt idx="1395">
                  <c:v>38468</c:v>
                </c:pt>
                <c:pt idx="1396">
                  <c:v>38469</c:v>
                </c:pt>
                <c:pt idx="1397">
                  <c:v>38470</c:v>
                </c:pt>
                <c:pt idx="1398">
                  <c:v>38471</c:v>
                </c:pt>
                <c:pt idx="1399">
                  <c:v>38472</c:v>
                </c:pt>
                <c:pt idx="1400">
                  <c:v>38474</c:v>
                </c:pt>
                <c:pt idx="1401">
                  <c:v>38475</c:v>
                </c:pt>
                <c:pt idx="1402">
                  <c:v>38476</c:v>
                </c:pt>
                <c:pt idx="1403">
                  <c:v>38477</c:v>
                </c:pt>
                <c:pt idx="1404">
                  <c:v>38478</c:v>
                </c:pt>
                <c:pt idx="1405">
                  <c:v>38481</c:v>
                </c:pt>
                <c:pt idx="1406">
                  <c:v>38482</c:v>
                </c:pt>
                <c:pt idx="1407">
                  <c:v>38483</c:v>
                </c:pt>
                <c:pt idx="1408">
                  <c:v>38484</c:v>
                </c:pt>
                <c:pt idx="1409">
                  <c:v>38485</c:v>
                </c:pt>
                <c:pt idx="1410">
                  <c:v>38488</c:v>
                </c:pt>
                <c:pt idx="1411">
                  <c:v>38489</c:v>
                </c:pt>
                <c:pt idx="1412">
                  <c:v>38490</c:v>
                </c:pt>
                <c:pt idx="1413">
                  <c:v>38491</c:v>
                </c:pt>
                <c:pt idx="1414">
                  <c:v>38492</c:v>
                </c:pt>
                <c:pt idx="1415">
                  <c:v>38495</c:v>
                </c:pt>
                <c:pt idx="1416">
                  <c:v>38496</c:v>
                </c:pt>
                <c:pt idx="1417">
                  <c:v>38497</c:v>
                </c:pt>
                <c:pt idx="1418">
                  <c:v>38498</c:v>
                </c:pt>
                <c:pt idx="1419">
                  <c:v>38499</c:v>
                </c:pt>
                <c:pt idx="1420">
                  <c:v>38502</c:v>
                </c:pt>
                <c:pt idx="1421">
                  <c:v>38503</c:v>
                </c:pt>
                <c:pt idx="1422">
                  <c:v>38504</c:v>
                </c:pt>
                <c:pt idx="1423">
                  <c:v>38505</c:v>
                </c:pt>
                <c:pt idx="1424">
                  <c:v>38506</c:v>
                </c:pt>
                <c:pt idx="1425">
                  <c:v>38509</c:v>
                </c:pt>
                <c:pt idx="1426">
                  <c:v>38510</c:v>
                </c:pt>
                <c:pt idx="1427">
                  <c:v>38511</c:v>
                </c:pt>
                <c:pt idx="1428">
                  <c:v>38512</c:v>
                </c:pt>
                <c:pt idx="1429">
                  <c:v>38513</c:v>
                </c:pt>
                <c:pt idx="1430">
                  <c:v>38516</c:v>
                </c:pt>
                <c:pt idx="1431">
                  <c:v>38517</c:v>
                </c:pt>
                <c:pt idx="1432">
                  <c:v>38518</c:v>
                </c:pt>
                <c:pt idx="1433">
                  <c:v>38519</c:v>
                </c:pt>
                <c:pt idx="1434">
                  <c:v>38520</c:v>
                </c:pt>
                <c:pt idx="1435">
                  <c:v>38523</c:v>
                </c:pt>
                <c:pt idx="1436">
                  <c:v>38524</c:v>
                </c:pt>
                <c:pt idx="1437">
                  <c:v>38525</c:v>
                </c:pt>
                <c:pt idx="1438">
                  <c:v>38526</c:v>
                </c:pt>
                <c:pt idx="1439">
                  <c:v>38527</c:v>
                </c:pt>
                <c:pt idx="1440">
                  <c:v>38530</c:v>
                </c:pt>
                <c:pt idx="1441">
                  <c:v>38531</c:v>
                </c:pt>
                <c:pt idx="1442">
                  <c:v>38532</c:v>
                </c:pt>
                <c:pt idx="1443">
                  <c:v>38533</c:v>
                </c:pt>
                <c:pt idx="1444">
                  <c:v>38534</c:v>
                </c:pt>
                <c:pt idx="1445">
                  <c:v>38537</c:v>
                </c:pt>
                <c:pt idx="1446">
                  <c:v>38538</c:v>
                </c:pt>
                <c:pt idx="1447">
                  <c:v>38539</c:v>
                </c:pt>
                <c:pt idx="1448">
                  <c:v>38540</c:v>
                </c:pt>
                <c:pt idx="1449">
                  <c:v>38541</c:v>
                </c:pt>
                <c:pt idx="1450">
                  <c:v>38544</c:v>
                </c:pt>
                <c:pt idx="1451">
                  <c:v>38545</c:v>
                </c:pt>
                <c:pt idx="1452">
                  <c:v>38546</c:v>
                </c:pt>
                <c:pt idx="1453">
                  <c:v>38547</c:v>
                </c:pt>
                <c:pt idx="1454">
                  <c:v>38548</c:v>
                </c:pt>
                <c:pt idx="1455">
                  <c:v>38551</c:v>
                </c:pt>
                <c:pt idx="1456">
                  <c:v>38552</c:v>
                </c:pt>
                <c:pt idx="1457">
                  <c:v>38553</c:v>
                </c:pt>
                <c:pt idx="1458">
                  <c:v>38554</c:v>
                </c:pt>
                <c:pt idx="1459">
                  <c:v>38555</c:v>
                </c:pt>
                <c:pt idx="1460">
                  <c:v>38558</c:v>
                </c:pt>
                <c:pt idx="1461">
                  <c:v>38559</c:v>
                </c:pt>
                <c:pt idx="1462">
                  <c:v>38560</c:v>
                </c:pt>
                <c:pt idx="1463">
                  <c:v>38561</c:v>
                </c:pt>
                <c:pt idx="1464">
                  <c:v>38562</c:v>
                </c:pt>
                <c:pt idx="1465">
                  <c:v>38564</c:v>
                </c:pt>
                <c:pt idx="1466">
                  <c:v>38565</c:v>
                </c:pt>
                <c:pt idx="1467">
                  <c:v>38566</c:v>
                </c:pt>
                <c:pt idx="1468">
                  <c:v>38567</c:v>
                </c:pt>
                <c:pt idx="1469">
                  <c:v>38568</c:v>
                </c:pt>
                <c:pt idx="1470">
                  <c:v>38569</c:v>
                </c:pt>
                <c:pt idx="1471">
                  <c:v>38572</c:v>
                </c:pt>
                <c:pt idx="1472">
                  <c:v>38573</c:v>
                </c:pt>
                <c:pt idx="1473">
                  <c:v>38574</c:v>
                </c:pt>
                <c:pt idx="1474">
                  <c:v>38575</c:v>
                </c:pt>
                <c:pt idx="1475">
                  <c:v>38576</c:v>
                </c:pt>
                <c:pt idx="1476">
                  <c:v>38579</c:v>
                </c:pt>
                <c:pt idx="1477">
                  <c:v>38580</c:v>
                </c:pt>
                <c:pt idx="1478">
                  <c:v>38581</c:v>
                </c:pt>
                <c:pt idx="1479">
                  <c:v>38582</c:v>
                </c:pt>
                <c:pt idx="1480">
                  <c:v>38583</c:v>
                </c:pt>
                <c:pt idx="1481">
                  <c:v>38586</c:v>
                </c:pt>
                <c:pt idx="1482">
                  <c:v>38587</c:v>
                </c:pt>
                <c:pt idx="1483">
                  <c:v>38588</c:v>
                </c:pt>
                <c:pt idx="1484">
                  <c:v>38589</c:v>
                </c:pt>
                <c:pt idx="1485">
                  <c:v>38590</c:v>
                </c:pt>
                <c:pt idx="1486">
                  <c:v>38593</c:v>
                </c:pt>
                <c:pt idx="1487">
                  <c:v>38594</c:v>
                </c:pt>
                <c:pt idx="1488">
                  <c:v>38595</c:v>
                </c:pt>
                <c:pt idx="1489">
                  <c:v>38596</c:v>
                </c:pt>
                <c:pt idx="1490">
                  <c:v>38597</c:v>
                </c:pt>
                <c:pt idx="1491">
                  <c:v>38600</c:v>
                </c:pt>
                <c:pt idx="1492">
                  <c:v>38601</c:v>
                </c:pt>
                <c:pt idx="1493">
                  <c:v>38602</c:v>
                </c:pt>
                <c:pt idx="1494">
                  <c:v>38603</c:v>
                </c:pt>
                <c:pt idx="1495">
                  <c:v>38604</c:v>
                </c:pt>
                <c:pt idx="1496">
                  <c:v>38607</c:v>
                </c:pt>
                <c:pt idx="1497">
                  <c:v>38608</c:v>
                </c:pt>
                <c:pt idx="1498">
                  <c:v>38609</c:v>
                </c:pt>
                <c:pt idx="1499">
                  <c:v>38610</c:v>
                </c:pt>
                <c:pt idx="1500">
                  <c:v>38611</c:v>
                </c:pt>
                <c:pt idx="1501">
                  <c:v>38614</c:v>
                </c:pt>
                <c:pt idx="1502">
                  <c:v>38615</c:v>
                </c:pt>
                <c:pt idx="1503">
                  <c:v>38616</c:v>
                </c:pt>
                <c:pt idx="1504">
                  <c:v>38617</c:v>
                </c:pt>
                <c:pt idx="1505">
                  <c:v>38618</c:v>
                </c:pt>
                <c:pt idx="1506">
                  <c:v>38621</c:v>
                </c:pt>
                <c:pt idx="1507">
                  <c:v>38622</c:v>
                </c:pt>
                <c:pt idx="1508">
                  <c:v>38623</c:v>
                </c:pt>
                <c:pt idx="1509">
                  <c:v>38624</c:v>
                </c:pt>
                <c:pt idx="1510">
                  <c:v>38625</c:v>
                </c:pt>
                <c:pt idx="1511">
                  <c:v>38628</c:v>
                </c:pt>
                <c:pt idx="1512">
                  <c:v>38629</c:v>
                </c:pt>
                <c:pt idx="1513">
                  <c:v>38630</c:v>
                </c:pt>
                <c:pt idx="1514">
                  <c:v>38631</c:v>
                </c:pt>
                <c:pt idx="1515">
                  <c:v>38632</c:v>
                </c:pt>
                <c:pt idx="1516">
                  <c:v>38635</c:v>
                </c:pt>
                <c:pt idx="1517">
                  <c:v>38636</c:v>
                </c:pt>
                <c:pt idx="1518">
                  <c:v>38637</c:v>
                </c:pt>
                <c:pt idx="1519">
                  <c:v>38638</c:v>
                </c:pt>
                <c:pt idx="1520">
                  <c:v>38639</c:v>
                </c:pt>
                <c:pt idx="1521">
                  <c:v>38642</c:v>
                </c:pt>
                <c:pt idx="1522">
                  <c:v>38643</c:v>
                </c:pt>
                <c:pt idx="1523">
                  <c:v>38644</c:v>
                </c:pt>
                <c:pt idx="1524">
                  <c:v>38645</c:v>
                </c:pt>
                <c:pt idx="1525">
                  <c:v>38646</c:v>
                </c:pt>
                <c:pt idx="1526">
                  <c:v>38649</c:v>
                </c:pt>
                <c:pt idx="1527">
                  <c:v>38650</c:v>
                </c:pt>
                <c:pt idx="1528">
                  <c:v>38651</c:v>
                </c:pt>
                <c:pt idx="1529">
                  <c:v>38652</c:v>
                </c:pt>
                <c:pt idx="1530">
                  <c:v>38653</c:v>
                </c:pt>
                <c:pt idx="1531">
                  <c:v>38656</c:v>
                </c:pt>
                <c:pt idx="1532">
                  <c:v>38657</c:v>
                </c:pt>
                <c:pt idx="1533">
                  <c:v>38658</c:v>
                </c:pt>
                <c:pt idx="1534">
                  <c:v>38659</c:v>
                </c:pt>
                <c:pt idx="1535">
                  <c:v>38660</c:v>
                </c:pt>
                <c:pt idx="1536">
                  <c:v>38663</c:v>
                </c:pt>
                <c:pt idx="1537">
                  <c:v>38664</c:v>
                </c:pt>
                <c:pt idx="1538">
                  <c:v>38665</c:v>
                </c:pt>
                <c:pt idx="1539">
                  <c:v>38666</c:v>
                </c:pt>
                <c:pt idx="1540">
                  <c:v>38667</c:v>
                </c:pt>
                <c:pt idx="1541">
                  <c:v>38670</c:v>
                </c:pt>
                <c:pt idx="1542">
                  <c:v>38671</c:v>
                </c:pt>
                <c:pt idx="1543">
                  <c:v>38672</c:v>
                </c:pt>
                <c:pt idx="1544">
                  <c:v>38673</c:v>
                </c:pt>
                <c:pt idx="1545">
                  <c:v>38674</c:v>
                </c:pt>
                <c:pt idx="1546">
                  <c:v>38677</c:v>
                </c:pt>
                <c:pt idx="1547">
                  <c:v>38678</c:v>
                </c:pt>
                <c:pt idx="1548">
                  <c:v>38679</c:v>
                </c:pt>
                <c:pt idx="1549">
                  <c:v>38680</c:v>
                </c:pt>
                <c:pt idx="1550">
                  <c:v>38681</c:v>
                </c:pt>
                <c:pt idx="1551">
                  <c:v>38684</c:v>
                </c:pt>
                <c:pt idx="1552">
                  <c:v>38685</c:v>
                </c:pt>
                <c:pt idx="1553">
                  <c:v>38686</c:v>
                </c:pt>
                <c:pt idx="1554">
                  <c:v>38687</c:v>
                </c:pt>
                <c:pt idx="1555">
                  <c:v>38688</c:v>
                </c:pt>
                <c:pt idx="1556">
                  <c:v>38691</c:v>
                </c:pt>
                <c:pt idx="1557">
                  <c:v>38692</c:v>
                </c:pt>
                <c:pt idx="1558">
                  <c:v>38693</c:v>
                </c:pt>
                <c:pt idx="1559">
                  <c:v>38694</c:v>
                </c:pt>
                <c:pt idx="1560">
                  <c:v>38695</c:v>
                </c:pt>
                <c:pt idx="1561">
                  <c:v>38698</c:v>
                </c:pt>
                <c:pt idx="1562">
                  <c:v>38699</c:v>
                </c:pt>
                <c:pt idx="1563">
                  <c:v>38700</c:v>
                </c:pt>
                <c:pt idx="1564">
                  <c:v>38701</c:v>
                </c:pt>
                <c:pt idx="1565">
                  <c:v>38702</c:v>
                </c:pt>
                <c:pt idx="1566">
                  <c:v>38705</c:v>
                </c:pt>
                <c:pt idx="1567">
                  <c:v>38706</c:v>
                </c:pt>
                <c:pt idx="1568">
                  <c:v>38707</c:v>
                </c:pt>
                <c:pt idx="1569">
                  <c:v>38708</c:v>
                </c:pt>
                <c:pt idx="1570">
                  <c:v>38709</c:v>
                </c:pt>
                <c:pt idx="1571">
                  <c:v>38712</c:v>
                </c:pt>
                <c:pt idx="1572">
                  <c:v>38713</c:v>
                </c:pt>
                <c:pt idx="1573">
                  <c:v>38714</c:v>
                </c:pt>
                <c:pt idx="1574">
                  <c:v>38715</c:v>
                </c:pt>
                <c:pt idx="1575">
                  <c:v>38716</c:v>
                </c:pt>
                <c:pt idx="1576">
                  <c:v>38717</c:v>
                </c:pt>
                <c:pt idx="1577">
                  <c:v>38719</c:v>
                </c:pt>
                <c:pt idx="1578">
                  <c:v>38720</c:v>
                </c:pt>
                <c:pt idx="1579">
                  <c:v>38721</c:v>
                </c:pt>
                <c:pt idx="1580">
                  <c:v>38722</c:v>
                </c:pt>
                <c:pt idx="1581">
                  <c:v>38723</c:v>
                </c:pt>
                <c:pt idx="1582">
                  <c:v>38726</c:v>
                </c:pt>
                <c:pt idx="1583">
                  <c:v>38727</c:v>
                </c:pt>
                <c:pt idx="1584">
                  <c:v>38728</c:v>
                </c:pt>
                <c:pt idx="1585">
                  <c:v>38729</c:v>
                </c:pt>
                <c:pt idx="1586">
                  <c:v>38730</c:v>
                </c:pt>
                <c:pt idx="1587">
                  <c:v>38733</c:v>
                </c:pt>
                <c:pt idx="1588">
                  <c:v>38734</c:v>
                </c:pt>
                <c:pt idx="1589">
                  <c:v>38735</c:v>
                </c:pt>
                <c:pt idx="1590">
                  <c:v>38736</c:v>
                </c:pt>
                <c:pt idx="1591">
                  <c:v>38737</c:v>
                </c:pt>
                <c:pt idx="1592">
                  <c:v>38740</c:v>
                </c:pt>
                <c:pt idx="1593">
                  <c:v>38741</c:v>
                </c:pt>
                <c:pt idx="1594">
                  <c:v>38742</c:v>
                </c:pt>
                <c:pt idx="1595">
                  <c:v>38743</c:v>
                </c:pt>
                <c:pt idx="1596">
                  <c:v>38744</c:v>
                </c:pt>
                <c:pt idx="1597">
                  <c:v>38747</c:v>
                </c:pt>
                <c:pt idx="1598">
                  <c:v>38748</c:v>
                </c:pt>
                <c:pt idx="1599">
                  <c:v>38749</c:v>
                </c:pt>
                <c:pt idx="1600">
                  <c:v>38750</c:v>
                </c:pt>
                <c:pt idx="1601">
                  <c:v>38751</c:v>
                </c:pt>
                <c:pt idx="1602">
                  <c:v>38754</c:v>
                </c:pt>
                <c:pt idx="1603">
                  <c:v>38755</c:v>
                </c:pt>
                <c:pt idx="1604">
                  <c:v>38756</c:v>
                </c:pt>
                <c:pt idx="1605">
                  <c:v>38757</c:v>
                </c:pt>
                <c:pt idx="1606">
                  <c:v>38758</c:v>
                </c:pt>
                <c:pt idx="1607">
                  <c:v>38761</c:v>
                </c:pt>
                <c:pt idx="1608">
                  <c:v>38762</c:v>
                </c:pt>
                <c:pt idx="1609">
                  <c:v>38763</c:v>
                </c:pt>
                <c:pt idx="1610">
                  <c:v>38764</c:v>
                </c:pt>
                <c:pt idx="1611">
                  <c:v>38765</c:v>
                </c:pt>
                <c:pt idx="1612">
                  <c:v>38768</c:v>
                </c:pt>
                <c:pt idx="1613">
                  <c:v>38769</c:v>
                </c:pt>
                <c:pt idx="1614">
                  <c:v>38770</c:v>
                </c:pt>
                <c:pt idx="1615">
                  <c:v>38771</c:v>
                </c:pt>
                <c:pt idx="1616">
                  <c:v>38772</c:v>
                </c:pt>
                <c:pt idx="1617">
                  <c:v>38775</c:v>
                </c:pt>
                <c:pt idx="1618">
                  <c:v>38776</c:v>
                </c:pt>
                <c:pt idx="1619">
                  <c:v>38777</c:v>
                </c:pt>
                <c:pt idx="1620">
                  <c:v>38778</c:v>
                </c:pt>
                <c:pt idx="1621">
                  <c:v>38779</c:v>
                </c:pt>
                <c:pt idx="1622">
                  <c:v>38782</c:v>
                </c:pt>
                <c:pt idx="1623">
                  <c:v>38783</c:v>
                </c:pt>
                <c:pt idx="1624">
                  <c:v>38784</c:v>
                </c:pt>
                <c:pt idx="1625">
                  <c:v>38785</c:v>
                </c:pt>
                <c:pt idx="1626">
                  <c:v>38786</c:v>
                </c:pt>
                <c:pt idx="1627">
                  <c:v>38789</c:v>
                </c:pt>
                <c:pt idx="1628">
                  <c:v>38790</c:v>
                </c:pt>
                <c:pt idx="1629">
                  <c:v>38791</c:v>
                </c:pt>
                <c:pt idx="1630">
                  <c:v>38792</c:v>
                </c:pt>
                <c:pt idx="1631">
                  <c:v>38793</c:v>
                </c:pt>
                <c:pt idx="1632">
                  <c:v>38796</c:v>
                </c:pt>
                <c:pt idx="1633">
                  <c:v>38797</c:v>
                </c:pt>
                <c:pt idx="1634">
                  <c:v>38798</c:v>
                </c:pt>
                <c:pt idx="1635">
                  <c:v>38799</c:v>
                </c:pt>
                <c:pt idx="1636">
                  <c:v>38800</c:v>
                </c:pt>
                <c:pt idx="1637">
                  <c:v>38803</c:v>
                </c:pt>
                <c:pt idx="1638">
                  <c:v>38804</c:v>
                </c:pt>
                <c:pt idx="1639">
                  <c:v>38805</c:v>
                </c:pt>
                <c:pt idx="1640">
                  <c:v>38806</c:v>
                </c:pt>
                <c:pt idx="1641">
                  <c:v>38807</c:v>
                </c:pt>
                <c:pt idx="1642">
                  <c:v>38810</c:v>
                </c:pt>
                <c:pt idx="1643">
                  <c:v>38811</c:v>
                </c:pt>
                <c:pt idx="1644">
                  <c:v>38812</c:v>
                </c:pt>
                <c:pt idx="1645">
                  <c:v>38813</c:v>
                </c:pt>
                <c:pt idx="1646">
                  <c:v>38814</c:v>
                </c:pt>
                <c:pt idx="1647">
                  <c:v>38817</c:v>
                </c:pt>
                <c:pt idx="1648">
                  <c:v>38818</c:v>
                </c:pt>
                <c:pt idx="1649">
                  <c:v>38819</c:v>
                </c:pt>
                <c:pt idx="1650">
                  <c:v>38820</c:v>
                </c:pt>
                <c:pt idx="1651">
                  <c:v>38821</c:v>
                </c:pt>
                <c:pt idx="1652">
                  <c:v>38824</c:v>
                </c:pt>
                <c:pt idx="1653">
                  <c:v>38825</c:v>
                </c:pt>
                <c:pt idx="1654">
                  <c:v>38826</c:v>
                </c:pt>
                <c:pt idx="1655">
                  <c:v>38827</c:v>
                </c:pt>
                <c:pt idx="1656">
                  <c:v>38828</c:v>
                </c:pt>
                <c:pt idx="1657">
                  <c:v>38831</c:v>
                </c:pt>
                <c:pt idx="1658">
                  <c:v>38832</c:v>
                </c:pt>
                <c:pt idx="1659">
                  <c:v>38833</c:v>
                </c:pt>
                <c:pt idx="1660">
                  <c:v>38834</c:v>
                </c:pt>
                <c:pt idx="1661">
                  <c:v>38835</c:v>
                </c:pt>
                <c:pt idx="1662">
                  <c:v>38837</c:v>
                </c:pt>
                <c:pt idx="1663">
                  <c:v>38838</c:v>
                </c:pt>
                <c:pt idx="1664">
                  <c:v>38839</c:v>
                </c:pt>
                <c:pt idx="1665">
                  <c:v>38840</c:v>
                </c:pt>
                <c:pt idx="1666">
                  <c:v>38841</c:v>
                </c:pt>
                <c:pt idx="1667">
                  <c:v>38842</c:v>
                </c:pt>
                <c:pt idx="1668">
                  <c:v>38845</c:v>
                </c:pt>
                <c:pt idx="1669">
                  <c:v>38846</c:v>
                </c:pt>
                <c:pt idx="1670">
                  <c:v>38847</c:v>
                </c:pt>
                <c:pt idx="1671">
                  <c:v>38848</c:v>
                </c:pt>
                <c:pt idx="1672">
                  <c:v>38849</c:v>
                </c:pt>
                <c:pt idx="1673">
                  <c:v>38852</c:v>
                </c:pt>
                <c:pt idx="1674">
                  <c:v>38853</c:v>
                </c:pt>
                <c:pt idx="1675">
                  <c:v>38854</c:v>
                </c:pt>
                <c:pt idx="1676">
                  <c:v>38855</c:v>
                </c:pt>
                <c:pt idx="1677">
                  <c:v>38856</c:v>
                </c:pt>
                <c:pt idx="1678">
                  <c:v>38859</c:v>
                </c:pt>
                <c:pt idx="1679">
                  <c:v>38860</c:v>
                </c:pt>
                <c:pt idx="1680">
                  <c:v>38861</c:v>
                </c:pt>
                <c:pt idx="1681">
                  <c:v>38862</c:v>
                </c:pt>
                <c:pt idx="1682">
                  <c:v>38863</c:v>
                </c:pt>
                <c:pt idx="1683">
                  <c:v>38866</c:v>
                </c:pt>
                <c:pt idx="1684">
                  <c:v>38867</c:v>
                </c:pt>
                <c:pt idx="1685">
                  <c:v>38868</c:v>
                </c:pt>
                <c:pt idx="1686">
                  <c:v>38869</c:v>
                </c:pt>
                <c:pt idx="1687">
                  <c:v>38870</c:v>
                </c:pt>
                <c:pt idx="1688">
                  <c:v>38873</c:v>
                </c:pt>
                <c:pt idx="1689">
                  <c:v>38874</c:v>
                </c:pt>
                <c:pt idx="1690">
                  <c:v>38875</c:v>
                </c:pt>
                <c:pt idx="1691">
                  <c:v>38876</c:v>
                </c:pt>
                <c:pt idx="1692">
                  <c:v>38877</c:v>
                </c:pt>
                <c:pt idx="1693">
                  <c:v>38880</c:v>
                </c:pt>
                <c:pt idx="1694">
                  <c:v>38881</c:v>
                </c:pt>
                <c:pt idx="1695">
                  <c:v>38882</c:v>
                </c:pt>
                <c:pt idx="1696">
                  <c:v>38883</c:v>
                </c:pt>
                <c:pt idx="1697">
                  <c:v>38884</c:v>
                </c:pt>
                <c:pt idx="1698">
                  <c:v>38887</c:v>
                </c:pt>
                <c:pt idx="1699">
                  <c:v>38888</c:v>
                </c:pt>
                <c:pt idx="1700">
                  <c:v>38889</c:v>
                </c:pt>
                <c:pt idx="1701">
                  <c:v>38890</c:v>
                </c:pt>
                <c:pt idx="1702">
                  <c:v>38891</c:v>
                </c:pt>
                <c:pt idx="1703">
                  <c:v>38894</c:v>
                </c:pt>
                <c:pt idx="1704">
                  <c:v>38895</c:v>
                </c:pt>
                <c:pt idx="1705">
                  <c:v>38896</c:v>
                </c:pt>
                <c:pt idx="1706">
                  <c:v>38897</c:v>
                </c:pt>
                <c:pt idx="1707">
                  <c:v>38898</c:v>
                </c:pt>
                <c:pt idx="1708">
                  <c:v>38901</c:v>
                </c:pt>
                <c:pt idx="1709">
                  <c:v>38902</c:v>
                </c:pt>
                <c:pt idx="1710">
                  <c:v>38903</c:v>
                </c:pt>
                <c:pt idx="1711">
                  <c:v>38904</c:v>
                </c:pt>
                <c:pt idx="1712">
                  <c:v>38905</c:v>
                </c:pt>
                <c:pt idx="1713">
                  <c:v>38908</c:v>
                </c:pt>
                <c:pt idx="1714">
                  <c:v>38909</c:v>
                </c:pt>
                <c:pt idx="1715">
                  <c:v>38910</c:v>
                </c:pt>
                <c:pt idx="1716">
                  <c:v>38911</c:v>
                </c:pt>
                <c:pt idx="1717">
                  <c:v>38912</c:v>
                </c:pt>
                <c:pt idx="1718">
                  <c:v>38915</c:v>
                </c:pt>
                <c:pt idx="1719">
                  <c:v>38916</c:v>
                </c:pt>
                <c:pt idx="1720">
                  <c:v>38917</c:v>
                </c:pt>
                <c:pt idx="1721">
                  <c:v>38918</c:v>
                </c:pt>
                <c:pt idx="1722">
                  <c:v>38919</c:v>
                </c:pt>
                <c:pt idx="1723">
                  <c:v>38922</c:v>
                </c:pt>
                <c:pt idx="1724">
                  <c:v>38923</c:v>
                </c:pt>
                <c:pt idx="1725">
                  <c:v>38924</c:v>
                </c:pt>
                <c:pt idx="1726">
                  <c:v>38925</c:v>
                </c:pt>
                <c:pt idx="1727">
                  <c:v>38926</c:v>
                </c:pt>
                <c:pt idx="1728">
                  <c:v>38929</c:v>
                </c:pt>
                <c:pt idx="1729">
                  <c:v>38930</c:v>
                </c:pt>
                <c:pt idx="1730">
                  <c:v>38931</c:v>
                </c:pt>
                <c:pt idx="1731">
                  <c:v>38932</c:v>
                </c:pt>
                <c:pt idx="1732">
                  <c:v>38933</c:v>
                </c:pt>
                <c:pt idx="1733">
                  <c:v>38936</c:v>
                </c:pt>
                <c:pt idx="1734">
                  <c:v>38937</c:v>
                </c:pt>
                <c:pt idx="1735">
                  <c:v>38938</c:v>
                </c:pt>
                <c:pt idx="1736">
                  <c:v>38939</c:v>
                </c:pt>
                <c:pt idx="1737">
                  <c:v>38940</c:v>
                </c:pt>
                <c:pt idx="1738">
                  <c:v>38943</c:v>
                </c:pt>
                <c:pt idx="1739">
                  <c:v>38944</c:v>
                </c:pt>
                <c:pt idx="1740">
                  <c:v>38945</c:v>
                </c:pt>
                <c:pt idx="1741">
                  <c:v>38946</c:v>
                </c:pt>
                <c:pt idx="1742">
                  <c:v>38947</c:v>
                </c:pt>
                <c:pt idx="1743">
                  <c:v>38950</c:v>
                </c:pt>
                <c:pt idx="1744">
                  <c:v>38951</c:v>
                </c:pt>
                <c:pt idx="1745">
                  <c:v>38952</c:v>
                </c:pt>
                <c:pt idx="1746">
                  <c:v>38953</c:v>
                </c:pt>
                <c:pt idx="1747">
                  <c:v>38954</c:v>
                </c:pt>
                <c:pt idx="1748">
                  <c:v>38957</c:v>
                </c:pt>
                <c:pt idx="1749">
                  <c:v>38958</c:v>
                </c:pt>
                <c:pt idx="1750">
                  <c:v>38959</c:v>
                </c:pt>
                <c:pt idx="1751">
                  <c:v>38960</c:v>
                </c:pt>
                <c:pt idx="1752">
                  <c:v>38961</c:v>
                </c:pt>
                <c:pt idx="1753">
                  <c:v>38964</c:v>
                </c:pt>
                <c:pt idx="1754">
                  <c:v>38965</c:v>
                </c:pt>
                <c:pt idx="1755">
                  <c:v>38966</c:v>
                </c:pt>
                <c:pt idx="1756">
                  <c:v>38967</c:v>
                </c:pt>
                <c:pt idx="1757">
                  <c:v>38968</c:v>
                </c:pt>
                <c:pt idx="1758">
                  <c:v>38971</c:v>
                </c:pt>
                <c:pt idx="1759">
                  <c:v>38972</c:v>
                </c:pt>
                <c:pt idx="1760">
                  <c:v>38973</c:v>
                </c:pt>
                <c:pt idx="1761">
                  <c:v>38974</c:v>
                </c:pt>
                <c:pt idx="1762">
                  <c:v>38975</c:v>
                </c:pt>
                <c:pt idx="1763">
                  <c:v>38978</c:v>
                </c:pt>
                <c:pt idx="1764">
                  <c:v>38979</c:v>
                </c:pt>
                <c:pt idx="1765">
                  <c:v>38980</c:v>
                </c:pt>
                <c:pt idx="1766">
                  <c:v>38981</c:v>
                </c:pt>
                <c:pt idx="1767">
                  <c:v>38982</c:v>
                </c:pt>
                <c:pt idx="1768">
                  <c:v>38985</c:v>
                </c:pt>
                <c:pt idx="1769">
                  <c:v>38986</c:v>
                </c:pt>
                <c:pt idx="1770">
                  <c:v>38987</c:v>
                </c:pt>
                <c:pt idx="1771">
                  <c:v>38988</c:v>
                </c:pt>
                <c:pt idx="1772">
                  <c:v>38989</c:v>
                </c:pt>
                <c:pt idx="1773">
                  <c:v>38990</c:v>
                </c:pt>
                <c:pt idx="1774">
                  <c:v>38992</c:v>
                </c:pt>
                <c:pt idx="1775">
                  <c:v>38993</c:v>
                </c:pt>
                <c:pt idx="1776">
                  <c:v>38994</c:v>
                </c:pt>
                <c:pt idx="1777">
                  <c:v>38995</c:v>
                </c:pt>
                <c:pt idx="1778">
                  <c:v>38996</c:v>
                </c:pt>
                <c:pt idx="1779">
                  <c:v>38999</c:v>
                </c:pt>
                <c:pt idx="1780">
                  <c:v>39000</c:v>
                </c:pt>
                <c:pt idx="1781">
                  <c:v>39001</c:v>
                </c:pt>
                <c:pt idx="1782">
                  <c:v>39002</c:v>
                </c:pt>
                <c:pt idx="1783">
                  <c:v>39003</c:v>
                </c:pt>
                <c:pt idx="1784">
                  <c:v>39006</c:v>
                </c:pt>
                <c:pt idx="1785">
                  <c:v>39007</c:v>
                </c:pt>
                <c:pt idx="1786">
                  <c:v>39008</c:v>
                </c:pt>
                <c:pt idx="1787">
                  <c:v>39009</c:v>
                </c:pt>
                <c:pt idx="1788">
                  <c:v>39010</c:v>
                </c:pt>
                <c:pt idx="1789">
                  <c:v>39013</c:v>
                </c:pt>
                <c:pt idx="1790">
                  <c:v>39014</c:v>
                </c:pt>
                <c:pt idx="1791">
                  <c:v>39015</c:v>
                </c:pt>
                <c:pt idx="1792">
                  <c:v>39016</c:v>
                </c:pt>
                <c:pt idx="1793">
                  <c:v>39017</c:v>
                </c:pt>
                <c:pt idx="1794">
                  <c:v>39020</c:v>
                </c:pt>
                <c:pt idx="1795">
                  <c:v>39021</c:v>
                </c:pt>
                <c:pt idx="1796">
                  <c:v>39022</c:v>
                </c:pt>
                <c:pt idx="1797">
                  <c:v>39023</c:v>
                </c:pt>
                <c:pt idx="1798">
                  <c:v>39024</c:v>
                </c:pt>
                <c:pt idx="1799">
                  <c:v>39027</c:v>
                </c:pt>
                <c:pt idx="1800">
                  <c:v>39028</c:v>
                </c:pt>
                <c:pt idx="1801">
                  <c:v>39029</c:v>
                </c:pt>
                <c:pt idx="1802">
                  <c:v>39030</c:v>
                </c:pt>
                <c:pt idx="1803">
                  <c:v>39031</c:v>
                </c:pt>
                <c:pt idx="1804">
                  <c:v>39034</c:v>
                </c:pt>
                <c:pt idx="1805">
                  <c:v>39035</c:v>
                </c:pt>
                <c:pt idx="1806">
                  <c:v>39036</c:v>
                </c:pt>
                <c:pt idx="1807">
                  <c:v>39037</c:v>
                </c:pt>
                <c:pt idx="1808">
                  <c:v>39038</c:v>
                </c:pt>
                <c:pt idx="1809">
                  <c:v>39041</c:v>
                </c:pt>
                <c:pt idx="1810">
                  <c:v>39042</c:v>
                </c:pt>
                <c:pt idx="1811">
                  <c:v>39043</c:v>
                </c:pt>
                <c:pt idx="1812">
                  <c:v>39044</c:v>
                </c:pt>
                <c:pt idx="1813">
                  <c:v>39045</c:v>
                </c:pt>
                <c:pt idx="1814">
                  <c:v>39048</c:v>
                </c:pt>
                <c:pt idx="1815">
                  <c:v>39049</c:v>
                </c:pt>
                <c:pt idx="1816">
                  <c:v>39050</c:v>
                </c:pt>
                <c:pt idx="1817">
                  <c:v>39051</c:v>
                </c:pt>
                <c:pt idx="1818">
                  <c:v>39052</c:v>
                </c:pt>
                <c:pt idx="1819">
                  <c:v>39055</c:v>
                </c:pt>
                <c:pt idx="1820">
                  <c:v>39056</c:v>
                </c:pt>
                <c:pt idx="1821">
                  <c:v>39057</c:v>
                </c:pt>
                <c:pt idx="1822">
                  <c:v>39058</c:v>
                </c:pt>
                <c:pt idx="1823">
                  <c:v>39059</c:v>
                </c:pt>
                <c:pt idx="1824">
                  <c:v>39062</c:v>
                </c:pt>
                <c:pt idx="1825">
                  <c:v>39063</c:v>
                </c:pt>
                <c:pt idx="1826">
                  <c:v>39064</c:v>
                </c:pt>
                <c:pt idx="1827">
                  <c:v>39065</c:v>
                </c:pt>
                <c:pt idx="1828">
                  <c:v>39066</c:v>
                </c:pt>
                <c:pt idx="1829">
                  <c:v>39069</c:v>
                </c:pt>
                <c:pt idx="1830">
                  <c:v>39070</c:v>
                </c:pt>
                <c:pt idx="1831">
                  <c:v>39071</c:v>
                </c:pt>
                <c:pt idx="1832">
                  <c:v>39072</c:v>
                </c:pt>
                <c:pt idx="1833">
                  <c:v>39073</c:v>
                </c:pt>
                <c:pt idx="1834">
                  <c:v>39076</c:v>
                </c:pt>
                <c:pt idx="1835">
                  <c:v>39077</c:v>
                </c:pt>
                <c:pt idx="1836">
                  <c:v>39078</c:v>
                </c:pt>
                <c:pt idx="1837">
                  <c:v>39079</c:v>
                </c:pt>
                <c:pt idx="1838">
                  <c:v>39080</c:v>
                </c:pt>
                <c:pt idx="1839">
                  <c:v>39082</c:v>
                </c:pt>
                <c:pt idx="1840">
                  <c:v>39083</c:v>
                </c:pt>
                <c:pt idx="1841">
                  <c:v>39084</c:v>
                </c:pt>
                <c:pt idx="1842">
                  <c:v>39085</c:v>
                </c:pt>
                <c:pt idx="1843">
                  <c:v>39086</c:v>
                </c:pt>
                <c:pt idx="1844">
                  <c:v>39087</c:v>
                </c:pt>
                <c:pt idx="1845">
                  <c:v>39090</c:v>
                </c:pt>
                <c:pt idx="1846">
                  <c:v>39091</c:v>
                </c:pt>
                <c:pt idx="1847">
                  <c:v>39092</c:v>
                </c:pt>
                <c:pt idx="1848">
                  <c:v>39093</c:v>
                </c:pt>
                <c:pt idx="1849">
                  <c:v>39094</c:v>
                </c:pt>
                <c:pt idx="1850">
                  <c:v>39097</c:v>
                </c:pt>
                <c:pt idx="1851">
                  <c:v>39098</c:v>
                </c:pt>
                <c:pt idx="1852">
                  <c:v>39099</c:v>
                </c:pt>
                <c:pt idx="1853">
                  <c:v>39100</c:v>
                </c:pt>
                <c:pt idx="1854">
                  <c:v>39101</c:v>
                </c:pt>
                <c:pt idx="1855">
                  <c:v>39104</c:v>
                </c:pt>
                <c:pt idx="1856">
                  <c:v>39105</c:v>
                </c:pt>
                <c:pt idx="1857">
                  <c:v>39106</c:v>
                </c:pt>
                <c:pt idx="1858">
                  <c:v>39107</c:v>
                </c:pt>
                <c:pt idx="1859">
                  <c:v>39108</c:v>
                </c:pt>
                <c:pt idx="1860">
                  <c:v>39111</c:v>
                </c:pt>
                <c:pt idx="1861">
                  <c:v>39112</c:v>
                </c:pt>
                <c:pt idx="1862">
                  <c:v>39113</c:v>
                </c:pt>
                <c:pt idx="1863">
                  <c:v>39114</c:v>
                </c:pt>
                <c:pt idx="1864">
                  <c:v>39115</c:v>
                </c:pt>
                <c:pt idx="1865">
                  <c:v>39118</c:v>
                </c:pt>
                <c:pt idx="1866">
                  <c:v>39119</c:v>
                </c:pt>
                <c:pt idx="1867">
                  <c:v>39120</c:v>
                </c:pt>
                <c:pt idx="1868">
                  <c:v>39121</c:v>
                </c:pt>
                <c:pt idx="1869">
                  <c:v>39122</c:v>
                </c:pt>
                <c:pt idx="1870">
                  <c:v>39125</c:v>
                </c:pt>
                <c:pt idx="1871">
                  <c:v>39126</c:v>
                </c:pt>
                <c:pt idx="1872">
                  <c:v>39127</c:v>
                </c:pt>
                <c:pt idx="1873">
                  <c:v>39128</c:v>
                </c:pt>
                <c:pt idx="1874">
                  <c:v>39129</c:v>
                </c:pt>
                <c:pt idx="1875">
                  <c:v>39132</c:v>
                </c:pt>
                <c:pt idx="1876">
                  <c:v>39133</c:v>
                </c:pt>
                <c:pt idx="1877">
                  <c:v>39134</c:v>
                </c:pt>
                <c:pt idx="1878">
                  <c:v>39135</c:v>
                </c:pt>
                <c:pt idx="1879">
                  <c:v>39136</c:v>
                </c:pt>
                <c:pt idx="1880">
                  <c:v>39139</c:v>
                </c:pt>
                <c:pt idx="1881">
                  <c:v>39140</c:v>
                </c:pt>
                <c:pt idx="1882">
                  <c:v>39141</c:v>
                </c:pt>
                <c:pt idx="1883">
                  <c:v>39142</c:v>
                </c:pt>
                <c:pt idx="1884">
                  <c:v>39143</c:v>
                </c:pt>
                <c:pt idx="1885">
                  <c:v>39146</c:v>
                </c:pt>
                <c:pt idx="1886">
                  <c:v>39147</c:v>
                </c:pt>
                <c:pt idx="1887">
                  <c:v>39148</c:v>
                </c:pt>
                <c:pt idx="1888">
                  <c:v>39149</c:v>
                </c:pt>
                <c:pt idx="1889">
                  <c:v>39150</c:v>
                </c:pt>
                <c:pt idx="1890">
                  <c:v>39153</c:v>
                </c:pt>
                <c:pt idx="1891">
                  <c:v>39154</c:v>
                </c:pt>
                <c:pt idx="1892">
                  <c:v>39155</c:v>
                </c:pt>
                <c:pt idx="1893">
                  <c:v>39156</c:v>
                </c:pt>
                <c:pt idx="1894">
                  <c:v>39157</c:v>
                </c:pt>
                <c:pt idx="1895">
                  <c:v>39160</c:v>
                </c:pt>
                <c:pt idx="1896">
                  <c:v>39161</c:v>
                </c:pt>
                <c:pt idx="1897">
                  <c:v>39162</c:v>
                </c:pt>
                <c:pt idx="1898">
                  <c:v>39163</c:v>
                </c:pt>
                <c:pt idx="1899">
                  <c:v>39164</c:v>
                </c:pt>
                <c:pt idx="1900">
                  <c:v>39167</c:v>
                </c:pt>
                <c:pt idx="1901">
                  <c:v>39168</c:v>
                </c:pt>
                <c:pt idx="1902">
                  <c:v>39169</c:v>
                </c:pt>
                <c:pt idx="1903">
                  <c:v>39170</c:v>
                </c:pt>
                <c:pt idx="1904">
                  <c:v>39171</c:v>
                </c:pt>
                <c:pt idx="1905">
                  <c:v>39172</c:v>
                </c:pt>
                <c:pt idx="1906">
                  <c:v>39174</c:v>
                </c:pt>
                <c:pt idx="1907">
                  <c:v>39175</c:v>
                </c:pt>
                <c:pt idx="1908">
                  <c:v>39176</c:v>
                </c:pt>
                <c:pt idx="1909">
                  <c:v>39177</c:v>
                </c:pt>
                <c:pt idx="1910">
                  <c:v>39178</c:v>
                </c:pt>
                <c:pt idx="1911">
                  <c:v>39181</c:v>
                </c:pt>
                <c:pt idx="1912">
                  <c:v>39182</c:v>
                </c:pt>
                <c:pt idx="1913">
                  <c:v>39183</c:v>
                </c:pt>
                <c:pt idx="1914">
                  <c:v>39184</c:v>
                </c:pt>
                <c:pt idx="1915">
                  <c:v>39185</c:v>
                </c:pt>
                <c:pt idx="1916">
                  <c:v>39188</c:v>
                </c:pt>
                <c:pt idx="1917">
                  <c:v>39189</c:v>
                </c:pt>
                <c:pt idx="1918">
                  <c:v>39190</c:v>
                </c:pt>
                <c:pt idx="1919">
                  <c:v>39191</c:v>
                </c:pt>
                <c:pt idx="1920">
                  <c:v>39192</c:v>
                </c:pt>
                <c:pt idx="1921">
                  <c:v>39195</c:v>
                </c:pt>
                <c:pt idx="1922">
                  <c:v>39196</c:v>
                </c:pt>
                <c:pt idx="1923">
                  <c:v>39197</c:v>
                </c:pt>
                <c:pt idx="1924">
                  <c:v>39198</c:v>
                </c:pt>
                <c:pt idx="1925">
                  <c:v>39199</c:v>
                </c:pt>
                <c:pt idx="1926">
                  <c:v>39202</c:v>
                </c:pt>
                <c:pt idx="1927">
                  <c:v>39203</c:v>
                </c:pt>
                <c:pt idx="1928">
                  <c:v>39204</c:v>
                </c:pt>
                <c:pt idx="1929">
                  <c:v>39205</c:v>
                </c:pt>
                <c:pt idx="1930">
                  <c:v>39206</c:v>
                </c:pt>
                <c:pt idx="1931">
                  <c:v>39209</c:v>
                </c:pt>
                <c:pt idx="1932">
                  <c:v>39210</c:v>
                </c:pt>
                <c:pt idx="1933">
                  <c:v>39211</c:v>
                </c:pt>
                <c:pt idx="1934">
                  <c:v>39212</c:v>
                </c:pt>
                <c:pt idx="1935">
                  <c:v>39213</c:v>
                </c:pt>
                <c:pt idx="1936">
                  <c:v>39216</c:v>
                </c:pt>
                <c:pt idx="1937">
                  <c:v>39217</c:v>
                </c:pt>
                <c:pt idx="1938">
                  <c:v>39218</c:v>
                </c:pt>
                <c:pt idx="1939">
                  <c:v>39219</c:v>
                </c:pt>
                <c:pt idx="1940">
                  <c:v>39220</c:v>
                </c:pt>
                <c:pt idx="1941">
                  <c:v>39223</c:v>
                </c:pt>
                <c:pt idx="1942">
                  <c:v>39224</c:v>
                </c:pt>
                <c:pt idx="1943">
                  <c:v>39225</c:v>
                </c:pt>
                <c:pt idx="1944">
                  <c:v>39226</c:v>
                </c:pt>
                <c:pt idx="1945">
                  <c:v>39227</c:v>
                </c:pt>
                <c:pt idx="1946">
                  <c:v>39230</c:v>
                </c:pt>
                <c:pt idx="1947">
                  <c:v>39231</c:v>
                </c:pt>
                <c:pt idx="1948">
                  <c:v>39232</c:v>
                </c:pt>
                <c:pt idx="1949">
                  <c:v>39233</c:v>
                </c:pt>
                <c:pt idx="1950">
                  <c:v>39234</c:v>
                </c:pt>
                <c:pt idx="1951">
                  <c:v>39237</c:v>
                </c:pt>
                <c:pt idx="1952">
                  <c:v>39238</c:v>
                </c:pt>
                <c:pt idx="1953">
                  <c:v>39239</c:v>
                </c:pt>
                <c:pt idx="1954">
                  <c:v>39240</c:v>
                </c:pt>
                <c:pt idx="1955">
                  <c:v>39241</c:v>
                </c:pt>
                <c:pt idx="1956">
                  <c:v>39244</c:v>
                </c:pt>
                <c:pt idx="1957">
                  <c:v>39245</c:v>
                </c:pt>
                <c:pt idx="1958">
                  <c:v>39246</c:v>
                </c:pt>
                <c:pt idx="1959">
                  <c:v>39247</c:v>
                </c:pt>
                <c:pt idx="1960">
                  <c:v>39248</c:v>
                </c:pt>
                <c:pt idx="1961">
                  <c:v>39251</c:v>
                </c:pt>
                <c:pt idx="1962">
                  <c:v>39252</c:v>
                </c:pt>
                <c:pt idx="1963">
                  <c:v>39253</c:v>
                </c:pt>
                <c:pt idx="1964">
                  <c:v>39254</c:v>
                </c:pt>
                <c:pt idx="1965">
                  <c:v>39255</c:v>
                </c:pt>
                <c:pt idx="1966">
                  <c:v>39258</c:v>
                </c:pt>
                <c:pt idx="1967">
                  <c:v>39259</c:v>
                </c:pt>
                <c:pt idx="1968">
                  <c:v>39260</c:v>
                </c:pt>
                <c:pt idx="1969">
                  <c:v>39261</c:v>
                </c:pt>
                <c:pt idx="1970">
                  <c:v>39262</c:v>
                </c:pt>
                <c:pt idx="1971">
                  <c:v>39263</c:v>
                </c:pt>
                <c:pt idx="1972">
                  <c:v>39265</c:v>
                </c:pt>
                <c:pt idx="1973">
                  <c:v>39266</c:v>
                </c:pt>
                <c:pt idx="1974">
                  <c:v>39267</c:v>
                </c:pt>
                <c:pt idx="1975">
                  <c:v>39268</c:v>
                </c:pt>
                <c:pt idx="1976">
                  <c:v>39269</c:v>
                </c:pt>
                <c:pt idx="1977">
                  <c:v>39272</c:v>
                </c:pt>
                <c:pt idx="1978">
                  <c:v>39273</c:v>
                </c:pt>
                <c:pt idx="1979">
                  <c:v>39274</c:v>
                </c:pt>
                <c:pt idx="1980">
                  <c:v>39275</c:v>
                </c:pt>
                <c:pt idx="1981">
                  <c:v>39276</c:v>
                </c:pt>
                <c:pt idx="1982">
                  <c:v>39279</c:v>
                </c:pt>
                <c:pt idx="1983">
                  <c:v>39280</c:v>
                </c:pt>
                <c:pt idx="1984">
                  <c:v>39281</c:v>
                </c:pt>
                <c:pt idx="1985">
                  <c:v>39282</c:v>
                </c:pt>
                <c:pt idx="1986">
                  <c:v>39283</c:v>
                </c:pt>
                <c:pt idx="1987">
                  <c:v>39286</c:v>
                </c:pt>
                <c:pt idx="1988">
                  <c:v>39287</c:v>
                </c:pt>
                <c:pt idx="1989">
                  <c:v>39288</c:v>
                </c:pt>
                <c:pt idx="1990">
                  <c:v>39289</c:v>
                </c:pt>
                <c:pt idx="1991">
                  <c:v>39290</c:v>
                </c:pt>
                <c:pt idx="1992">
                  <c:v>39293</c:v>
                </c:pt>
                <c:pt idx="1993">
                  <c:v>39294</c:v>
                </c:pt>
                <c:pt idx="1994">
                  <c:v>39295</c:v>
                </c:pt>
                <c:pt idx="1995">
                  <c:v>39296</c:v>
                </c:pt>
                <c:pt idx="1996">
                  <c:v>39297</c:v>
                </c:pt>
                <c:pt idx="1997">
                  <c:v>39300</c:v>
                </c:pt>
                <c:pt idx="1998">
                  <c:v>39301</c:v>
                </c:pt>
                <c:pt idx="1999">
                  <c:v>39302</c:v>
                </c:pt>
                <c:pt idx="2000">
                  <c:v>39303</c:v>
                </c:pt>
                <c:pt idx="2001">
                  <c:v>39304</c:v>
                </c:pt>
                <c:pt idx="2002">
                  <c:v>39307</c:v>
                </c:pt>
                <c:pt idx="2003">
                  <c:v>39308</c:v>
                </c:pt>
                <c:pt idx="2004">
                  <c:v>39309</c:v>
                </c:pt>
                <c:pt idx="2005">
                  <c:v>39310</c:v>
                </c:pt>
                <c:pt idx="2006">
                  <c:v>39311</c:v>
                </c:pt>
                <c:pt idx="2007">
                  <c:v>39314</c:v>
                </c:pt>
                <c:pt idx="2008">
                  <c:v>39315</c:v>
                </c:pt>
                <c:pt idx="2009">
                  <c:v>39316</c:v>
                </c:pt>
                <c:pt idx="2010">
                  <c:v>39317</c:v>
                </c:pt>
                <c:pt idx="2011">
                  <c:v>39318</c:v>
                </c:pt>
                <c:pt idx="2012">
                  <c:v>39321</c:v>
                </c:pt>
                <c:pt idx="2013">
                  <c:v>39322</c:v>
                </c:pt>
                <c:pt idx="2014">
                  <c:v>39323</c:v>
                </c:pt>
                <c:pt idx="2015">
                  <c:v>39324</c:v>
                </c:pt>
                <c:pt idx="2016">
                  <c:v>39325</c:v>
                </c:pt>
                <c:pt idx="2017">
                  <c:v>39328</c:v>
                </c:pt>
                <c:pt idx="2018">
                  <c:v>39329</c:v>
                </c:pt>
                <c:pt idx="2019">
                  <c:v>39330</c:v>
                </c:pt>
                <c:pt idx="2020">
                  <c:v>39331</c:v>
                </c:pt>
                <c:pt idx="2021">
                  <c:v>39332</c:v>
                </c:pt>
                <c:pt idx="2022">
                  <c:v>39335</c:v>
                </c:pt>
                <c:pt idx="2023">
                  <c:v>39336</c:v>
                </c:pt>
                <c:pt idx="2024">
                  <c:v>39337</c:v>
                </c:pt>
                <c:pt idx="2025">
                  <c:v>39338</c:v>
                </c:pt>
                <c:pt idx="2026">
                  <c:v>39339</c:v>
                </c:pt>
                <c:pt idx="2027">
                  <c:v>39342</c:v>
                </c:pt>
                <c:pt idx="2028">
                  <c:v>39343</c:v>
                </c:pt>
                <c:pt idx="2029">
                  <c:v>39344</c:v>
                </c:pt>
                <c:pt idx="2030">
                  <c:v>39345</c:v>
                </c:pt>
                <c:pt idx="2031">
                  <c:v>39346</c:v>
                </c:pt>
                <c:pt idx="2032">
                  <c:v>39349</c:v>
                </c:pt>
                <c:pt idx="2033">
                  <c:v>39350</c:v>
                </c:pt>
                <c:pt idx="2034">
                  <c:v>39351</c:v>
                </c:pt>
                <c:pt idx="2035">
                  <c:v>39352</c:v>
                </c:pt>
                <c:pt idx="2036">
                  <c:v>39353</c:v>
                </c:pt>
                <c:pt idx="2037">
                  <c:v>39355</c:v>
                </c:pt>
                <c:pt idx="2038">
                  <c:v>39356</c:v>
                </c:pt>
                <c:pt idx="2039">
                  <c:v>39357</c:v>
                </c:pt>
                <c:pt idx="2040">
                  <c:v>39358</c:v>
                </c:pt>
                <c:pt idx="2041">
                  <c:v>39359</c:v>
                </c:pt>
                <c:pt idx="2042">
                  <c:v>39360</c:v>
                </c:pt>
                <c:pt idx="2043">
                  <c:v>39363</c:v>
                </c:pt>
                <c:pt idx="2044">
                  <c:v>39364</c:v>
                </c:pt>
                <c:pt idx="2045">
                  <c:v>39365</c:v>
                </c:pt>
                <c:pt idx="2046">
                  <c:v>39366</c:v>
                </c:pt>
                <c:pt idx="2047">
                  <c:v>39367</c:v>
                </c:pt>
                <c:pt idx="2048">
                  <c:v>39370</c:v>
                </c:pt>
                <c:pt idx="2049">
                  <c:v>39371</c:v>
                </c:pt>
                <c:pt idx="2050">
                  <c:v>39372</c:v>
                </c:pt>
                <c:pt idx="2051">
                  <c:v>39373</c:v>
                </c:pt>
                <c:pt idx="2052">
                  <c:v>39374</c:v>
                </c:pt>
                <c:pt idx="2053">
                  <c:v>39377</c:v>
                </c:pt>
                <c:pt idx="2054">
                  <c:v>39378</c:v>
                </c:pt>
                <c:pt idx="2055">
                  <c:v>39379</c:v>
                </c:pt>
                <c:pt idx="2056">
                  <c:v>39380</c:v>
                </c:pt>
                <c:pt idx="2057">
                  <c:v>39381</c:v>
                </c:pt>
                <c:pt idx="2058">
                  <c:v>39384</c:v>
                </c:pt>
                <c:pt idx="2059">
                  <c:v>39385</c:v>
                </c:pt>
                <c:pt idx="2060">
                  <c:v>39386</c:v>
                </c:pt>
                <c:pt idx="2061">
                  <c:v>39387</c:v>
                </c:pt>
                <c:pt idx="2062">
                  <c:v>39388</c:v>
                </c:pt>
                <c:pt idx="2063">
                  <c:v>39391</c:v>
                </c:pt>
                <c:pt idx="2064">
                  <c:v>39392</c:v>
                </c:pt>
                <c:pt idx="2065">
                  <c:v>39393</c:v>
                </c:pt>
                <c:pt idx="2066">
                  <c:v>39394</c:v>
                </c:pt>
                <c:pt idx="2067">
                  <c:v>39395</c:v>
                </c:pt>
                <c:pt idx="2068">
                  <c:v>39398</c:v>
                </c:pt>
                <c:pt idx="2069">
                  <c:v>39399</c:v>
                </c:pt>
                <c:pt idx="2070">
                  <c:v>39400</c:v>
                </c:pt>
                <c:pt idx="2071">
                  <c:v>39401</c:v>
                </c:pt>
                <c:pt idx="2072">
                  <c:v>39402</c:v>
                </c:pt>
                <c:pt idx="2073">
                  <c:v>39405</c:v>
                </c:pt>
                <c:pt idx="2074">
                  <c:v>39406</c:v>
                </c:pt>
                <c:pt idx="2075">
                  <c:v>39407</c:v>
                </c:pt>
                <c:pt idx="2076">
                  <c:v>39408</c:v>
                </c:pt>
                <c:pt idx="2077">
                  <c:v>39409</c:v>
                </c:pt>
                <c:pt idx="2078">
                  <c:v>39412</c:v>
                </c:pt>
                <c:pt idx="2079">
                  <c:v>39413</c:v>
                </c:pt>
                <c:pt idx="2080">
                  <c:v>39414</c:v>
                </c:pt>
                <c:pt idx="2081">
                  <c:v>39415</c:v>
                </c:pt>
                <c:pt idx="2082">
                  <c:v>39416</c:v>
                </c:pt>
                <c:pt idx="2083">
                  <c:v>39419</c:v>
                </c:pt>
                <c:pt idx="2084">
                  <c:v>39420</c:v>
                </c:pt>
                <c:pt idx="2085">
                  <c:v>39421</c:v>
                </c:pt>
                <c:pt idx="2086">
                  <c:v>39422</c:v>
                </c:pt>
                <c:pt idx="2087">
                  <c:v>39423</c:v>
                </c:pt>
                <c:pt idx="2088">
                  <c:v>39426</c:v>
                </c:pt>
                <c:pt idx="2089">
                  <c:v>39427</c:v>
                </c:pt>
                <c:pt idx="2090">
                  <c:v>39428</c:v>
                </c:pt>
                <c:pt idx="2091">
                  <c:v>39429</c:v>
                </c:pt>
                <c:pt idx="2092">
                  <c:v>39430</c:v>
                </c:pt>
                <c:pt idx="2093">
                  <c:v>39433</c:v>
                </c:pt>
                <c:pt idx="2094">
                  <c:v>39434</c:v>
                </c:pt>
                <c:pt idx="2095">
                  <c:v>39435</c:v>
                </c:pt>
                <c:pt idx="2096">
                  <c:v>39436</c:v>
                </c:pt>
                <c:pt idx="2097">
                  <c:v>39437</c:v>
                </c:pt>
                <c:pt idx="2098">
                  <c:v>39440</c:v>
                </c:pt>
                <c:pt idx="2099">
                  <c:v>39441</c:v>
                </c:pt>
                <c:pt idx="2100">
                  <c:v>39442</c:v>
                </c:pt>
                <c:pt idx="2101">
                  <c:v>39443</c:v>
                </c:pt>
                <c:pt idx="2102">
                  <c:v>39444</c:v>
                </c:pt>
                <c:pt idx="2103">
                  <c:v>39447</c:v>
                </c:pt>
                <c:pt idx="2104">
                  <c:v>39448</c:v>
                </c:pt>
                <c:pt idx="2105">
                  <c:v>39449</c:v>
                </c:pt>
                <c:pt idx="2106">
                  <c:v>39450</c:v>
                </c:pt>
                <c:pt idx="2107">
                  <c:v>39451</c:v>
                </c:pt>
                <c:pt idx="2108">
                  <c:v>39454</c:v>
                </c:pt>
                <c:pt idx="2109">
                  <c:v>39455</c:v>
                </c:pt>
                <c:pt idx="2110">
                  <c:v>39456</c:v>
                </c:pt>
                <c:pt idx="2111">
                  <c:v>39457</c:v>
                </c:pt>
                <c:pt idx="2112">
                  <c:v>39458</c:v>
                </c:pt>
                <c:pt idx="2113">
                  <c:v>39461</c:v>
                </c:pt>
                <c:pt idx="2114">
                  <c:v>39462</c:v>
                </c:pt>
                <c:pt idx="2115">
                  <c:v>39463</c:v>
                </c:pt>
                <c:pt idx="2116">
                  <c:v>39464</c:v>
                </c:pt>
                <c:pt idx="2117">
                  <c:v>39465</c:v>
                </c:pt>
                <c:pt idx="2118">
                  <c:v>39468</c:v>
                </c:pt>
                <c:pt idx="2119">
                  <c:v>39469</c:v>
                </c:pt>
                <c:pt idx="2120">
                  <c:v>39470</c:v>
                </c:pt>
                <c:pt idx="2121">
                  <c:v>39471</c:v>
                </c:pt>
                <c:pt idx="2122">
                  <c:v>39472</c:v>
                </c:pt>
                <c:pt idx="2123">
                  <c:v>39475</c:v>
                </c:pt>
                <c:pt idx="2124">
                  <c:v>39476</c:v>
                </c:pt>
                <c:pt idx="2125">
                  <c:v>39477</c:v>
                </c:pt>
                <c:pt idx="2126">
                  <c:v>39478</c:v>
                </c:pt>
                <c:pt idx="2127">
                  <c:v>39479</c:v>
                </c:pt>
                <c:pt idx="2128">
                  <c:v>39482</c:v>
                </c:pt>
                <c:pt idx="2129">
                  <c:v>39483</c:v>
                </c:pt>
                <c:pt idx="2130">
                  <c:v>39484</c:v>
                </c:pt>
                <c:pt idx="2131">
                  <c:v>39485</c:v>
                </c:pt>
                <c:pt idx="2132">
                  <c:v>39486</c:v>
                </c:pt>
                <c:pt idx="2133">
                  <c:v>39489</c:v>
                </c:pt>
                <c:pt idx="2134">
                  <c:v>39490</c:v>
                </c:pt>
                <c:pt idx="2135">
                  <c:v>39491</c:v>
                </c:pt>
                <c:pt idx="2136">
                  <c:v>39492</c:v>
                </c:pt>
                <c:pt idx="2137">
                  <c:v>39493</c:v>
                </c:pt>
                <c:pt idx="2138">
                  <c:v>39496</c:v>
                </c:pt>
                <c:pt idx="2139">
                  <c:v>39497</c:v>
                </c:pt>
                <c:pt idx="2140">
                  <c:v>39498</c:v>
                </c:pt>
                <c:pt idx="2141">
                  <c:v>39499</c:v>
                </c:pt>
                <c:pt idx="2142">
                  <c:v>39500</c:v>
                </c:pt>
                <c:pt idx="2143">
                  <c:v>39503</c:v>
                </c:pt>
                <c:pt idx="2144">
                  <c:v>39504</c:v>
                </c:pt>
                <c:pt idx="2145">
                  <c:v>39505</c:v>
                </c:pt>
                <c:pt idx="2146">
                  <c:v>39506</c:v>
                </c:pt>
                <c:pt idx="2147">
                  <c:v>39507</c:v>
                </c:pt>
                <c:pt idx="2148">
                  <c:v>39510</c:v>
                </c:pt>
                <c:pt idx="2149">
                  <c:v>39511</c:v>
                </c:pt>
                <c:pt idx="2150">
                  <c:v>39512</c:v>
                </c:pt>
                <c:pt idx="2151">
                  <c:v>39513</c:v>
                </c:pt>
                <c:pt idx="2152">
                  <c:v>39514</c:v>
                </c:pt>
                <c:pt idx="2153">
                  <c:v>39517</c:v>
                </c:pt>
                <c:pt idx="2154">
                  <c:v>39518</c:v>
                </c:pt>
                <c:pt idx="2155">
                  <c:v>39519</c:v>
                </c:pt>
                <c:pt idx="2156">
                  <c:v>39520</c:v>
                </c:pt>
                <c:pt idx="2157">
                  <c:v>39521</c:v>
                </c:pt>
                <c:pt idx="2158">
                  <c:v>39524</c:v>
                </c:pt>
                <c:pt idx="2159">
                  <c:v>39525</c:v>
                </c:pt>
                <c:pt idx="2160">
                  <c:v>39526</c:v>
                </c:pt>
                <c:pt idx="2161">
                  <c:v>39527</c:v>
                </c:pt>
                <c:pt idx="2162">
                  <c:v>39528</c:v>
                </c:pt>
                <c:pt idx="2163">
                  <c:v>39531</c:v>
                </c:pt>
                <c:pt idx="2164">
                  <c:v>39532</c:v>
                </c:pt>
                <c:pt idx="2165">
                  <c:v>39533</c:v>
                </c:pt>
                <c:pt idx="2166">
                  <c:v>39534</c:v>
                </c:pt>
                <c:pt idx="2167">
                  <c:v>39535</c:v>
                </c:pt>
                <c:pt idx="2168">
                  <c:v>39538</c:v>
                </c:pt>
                <c:pt idx="2169">
                  <c:v>39539</c:v>
                </c:pt>
                <c:pt idx="2170">
                  <c:v>39540</c:v>
                </c:pt>
                <c:pt idx="2171">
                  <c:v>39541</c:v>
                </c:pt>
                <c:pt idx="2172">
                  <c:v>39542</c:v>
                </c:pt>
                <c:pt idx="2173">
                  <c:v>39545</c:v>
                </c:pt>
                <c:pt idx="2174">
                  <c:v>39546</c:v>
                </c:pt>
                <c:pt idx="2175">
                  <c:v>39547</c:v>
                </c:pt>
                <c:pt idx="2176">
                  <c:v>39548</c:v>
                </c:pt>
                <c:pt idx="2177">
                  <c:v>39549</c:v>
                </c:pt>
                <c:pt idx="2178">
                  <c:v>39552</c:v>
                </c:pt>
                <c:pt idx="2179">
                  <c:v>39553</c:v>
                </c:pt>
                <c:pt idx="2180">
                  <c:v>39554</c:v>
                </c:pt>
                <c:pt idx="2181">
                  <c:v>39555</c:v>
                </c:pt>
                <c:pt idx="2182">
                  <c:v>39556</c:v>
                </c:pt>
                <c:pt idx="2183">
                  <c:v>39559</c:v>
                </c:pt>
                <c:pt idx="2184">
                  <c:v>39560</c:v>
                </c:pt>
                <c:pt idx="2185">
                  <c:v>39561</c:v>
                </c:pt>
                <c:pt idx="2186">
                  <c:v>39562</c:v>
                </c:pt>
                <c:pt idx="2187">
                  <c:v>39563</c:v>
                </c:pt>
                <c:pt idx="2188">
                  <c:v>39566</c:v>
                </c:pt>
                <c:pt idx="2189">
                  <c:v>39567</c:v>
                </c:pt>
                <c:pt idx="2190">
                  <c:v>39568</c:v>
                </c:pt>
                <c:pt idx="2191">
                  <c:v>39569</c:v>
                </c:pt>
                <c:pt idx="2192">
                  <c:v>39570</c:v>
                </c:pt>
                <c:pt idx="2193">
                  <c:v>39573</c:v>
                </c:pt>
                <c:pt idx="2194">
                  <c:v>39574</c:v>
                </c:pt>
                <c:pt idx="2195">
                  <c:v>39575</c:v>
                </c:pt>
                <c:pt idx="2196">
                  <c:v>39576</c:v>
                </c:pt>
                <c:pt idx="2197">
                  <c:v>39577</c:v>
                </c:pt>
                <c:pt idx="2198">
                  <c:v>39580</c:v>
                </c:pt>
                <c:pt idx="2199">
                  <c:v>39581</c:v>
                </c:pt>
                <c:pt idx="2200">
                  <c:v>39582</c:v>
                </c:pt>
                <c:pt idx="2201">
                  <c:v>39583</c:v>
                </c:pt>
                <c:pt idx="2202">
                  <c:v>39584</c:v>
                </c:pt>
                <c:pt idx="2203">
                  <c:v>39587</c:v>
                </c:pt>
                <c:pt idx="2204">
                  <c:v>39588</c:v>
                </c:pt>
                <c:pt idx="2205">
                  <c:v>39589</c:v>
                </c:pt>
                <c:pt idx="2206">
                  <c:v>39590</c:v>
                </c:pt>
                <c:pt idx="2207">
                  <c:v>39591</c:v>
                </c:pt>
                <c:pt idx="2208">
                  <c:v>39594</c:v>
                </c:pt>
                <c:pt idx="2209">
                  <c:v>39595</c:v>
                </c:pt>
                <c:pt idx="2210">
                  <c:v>39596</c:v>
                </c:pt>
                <c:pt idx="2211">
                  <c:v>39597</c:v>
                </c:pt>
                <c:pt idx="2212">
                  <c:v>39598</c:v>
                </c:pt>
                <c:pt idx="2213">
                  <c:v>39599</c:v>
                </c:pt>
                <c:pt idx="2214">
                  <c:v>39601</c:v>
                </c:pt>
                <c:pt idx="2215">
                  <c:v>39602</c:v>
                </c:pt>
                <c:pt idx="2216">
                  <c:v>39603</c:v>
                </c:pt>
                <c:pt idx="2217">
                  <c:v>39604</c:v>
                </c:pt>
                <c:pt idx="2218">
                  <c:v>39605</c:v>
                </c:pt>
                <c:pt idx="2219">
                  <c:v>39608</c:v>
                </c:pt>
                <c:pt idx="2220">
                  <c:v>39609</c:v>
                </c:pt>
                <c:pt idx="2221">
                  <c:v>39610</c:v>
                </c:pt>
                <c:pt idx="2222">
                  <c:v>39611</c:v>
                </c:pt>
                <c:pt idx="2223">
                  <c:v>39612</c:v>
                </c:pt>
                <c:pt idx="2224">
                  <c:v>39615</c:v>
                </c:pt>
                <c:pt idx="2225">
                  <c:v>39616</c:v>
                </c:pt>
                <c:pt idx="2226">
                  <c:v>39617</c:v>
                </c:pt>
                <c:pt idx="2227">
                  <c:v>39618</c:v>
                </c:pt>
                <c:pt idx="2228">
                  <c:v>39619</c:v>
                </c:pt>
                <c:pt idx="2229">
                  <c:v>39622</c:v>
                </c:pt>
                <c:pt idx="2230">
                  <c:v>39623</c:v>
                </c:pt>
                <c:pt idx="2231">
                  <c:v>39624</c:v>
                </c:pt>
                <c:pt idx="2232">
                  <c:v>39625</c:v>
                </c:pt>
                <c:pt idx="2233">
                  <c:v>39626</c:v>
                </c:pt>
                <c:pt idx="2234">
                  <c:v>39629</c:v>
                </c:pt>
                <c:pt idx="2235">
                  <c:v>39630</c:v>
                </c:pt>
                <c:pt idx="2236">
                  <c:v>39631</c:v>
                </c:pt>
                <c:pt idx="2237">
                  <c:v>39632</c:v>
                </c:pt>
                <c:pt idx="2238">
                  <c:v>39633</c:v>
                </c:pt>
                <c:pt idx="2239">
                  <c:v>39636</c:v>
                </c:pt>
                <c:pt idx="2240">
                  <c:v>39637</c:v>
                </c:pt>
                <c:pt idx="2241">
                  <c:v>39638</c:v>
                </c:pt>
                <c:pt idx="2242">
                  <c:v>39639</c:v>
                </c:pt>
                <c:pt idx="2243">
                  <c:v>39640</c:v>
                </c:pt>
                <c:pt idx="2244">
                  <c:v>39643</c:v>
                </c:pt>
                <c:pt idx="2245">
                  <c:v>39644</c:v>
                </c:pt>
                <c:pt idx="2246">
                  <c:v>39645</c:v>
                </c:pt>
                <c:pt idx="2247">
                  <c:v>39646</c:v>
                </c:pt>
                <c:pt idx="2248">
                  <c:v>39647</c:v>
                </c:pt>
                <c:pt idx="2249">
                  <c:v>39650</c:v>
                </c:pt>
                <c:pt idx="2250">
                  <c:v>39651</c:v>
                </c:pt>
                <c:pt idx="2251">
                  <c:v>39652</c:v>
                </c:pt>
                <c:pt idx="2252">
                  <c:v>39653</c:v>
                </c:pt>
                <c:pt idx="2253">
                  <c:v>39654</c:v>
                </c:pt>
                <c:pt idx="2254">
                  <c:v>39657</c:v>
                </c:pt>
                <c:pt idx="2255">
                  <c:v>39658</c:v>
                </c:pt>
                <c:pt idx="2256">
                  <c:v>39659</c:v>
                </c:pt>
                <c:pt idx="2257">
                  <c:v>39660</c:v>
                </c:pt>
                <c:pt idx="2258">
                  <c:v>39661</c:v>
                </c:pt>
                <c:pt idx="2259">
                  <c:v>39664</c:v>
                </c:pt>
                <c:pt idx="2260">
                  <c:v>39665</c:v>
                </c:pt>
                <c:pt idx="2261">
                  <c:v>39666</c:v>
                </c:pt>
                <c:pt idx="2262">
                  <c:v>39667</c:v>
                </c:pt>
                <c:pt idx="2263">
                  <c:v>39668</c:v>
                </c:pt>
                <c:pt idx="2264">
                  <c:v>39671</c:v>
                </c:pt>
                <c:pt idx="2265">
                  <c:v>39672</c:v>
                </c:pt>
                <c:pt idx="2266">
                  <c:v>39673</c:v>
                </c:pt>
                <c:pt idx="2267">
                  <c:v>39674</c:v>
                </c:pt>
                <c:pt idx="2268">
                  <c:v>39675</c:v>
                </c:pt>
                <c:pt idx="2269">
                  <c:v>39678</c:v>
                </c:pt>
                <c:pt idx="2270">
                  <c:v>39679</c:v>
                </c:pt>
                <c:pt idx="2271">
                  <c:v>39680</c:v>
                </c:pt>
                <c:pt idx="2272">
                  <c:v>39681</c:v>
                </c:pt>
                <c:pt idx="2273">
                  <c:v>39682</c:v>
                </c:pt>
                <c:pt idx="2274">
                  <c:v>39685</c:v>
                </c:pt>
                <c:pt idx="2275">
                  <c:v>39686</c:v>
                </c:pt>
                <c:pt idx="2276">
                  <c:v>39687</c:v>
                </c:pt>
                <c:pt idx="2277">
                  <c:v>39688</c:v>
                </c:pt>
                <c:pt idx="2278">
                  <c:v>39689</c:v>
                </c:pt>
                <c:pt idx="2279">
                  <c:v>39691</c:v>
                </c:pt>
                <c:pt idx="2280">
                  <c:v>39692</c:v>
                </c:pt>
                <c:pt idx="2281">
                  <c:v>39693</c:v>
                </c:pt>
                <c:pt idx="2282">
                  <c:v>39694</c:v>
                </c:pt>
                <c:pt idx="2283">
                  <c:v>39695</c:v>
                </c:pt>
                <c:pt idx="2284">
                  <c:v>39696</c:v>
                </c:pt>
                <c:pt idx="2285">
                  <c:v>39699</c:v>
                </c:pt>
                <c:pt idx="2286">
                  <c:v>39700</c:v>
                </c:pt>
                <c:pt idx="2287">
                  <c:v>39701</c:v>
                </c:pt>
                <c:pt idx="2288">
                  <c:v>39702</c:v>
                </c:pt>
                <c:pt idx="2289">
                  <c:v>39703</c:v>
                </c:pt>
                <c:pt idx="2290">
                  <c:v>39706</c:v>
                </c:pt>
                <c:pt idx="2291">
                  <c:v>39707</c:v>
                </c:pt>
                <c:pt idx="2292">
                  <c:v>39708</c:v>
                </c:pt>
                <c:pt idx="2293">
                  <c:v>39709</c:v>
                </c:pt>
                <c:pt idx="2294">
                  <c:v>39710</c:v>
                </c:pt>
                <c:pt idx="2295">
                  <c:v>39713</c:v>
                </c:pt>
                <c:pt idx="2296">
                  <c:v>39714</c:v>
                </c:pt>
                <c:pt idx="2297">
                  <c:v>39715</c:v>
                </c:pt>
                <c:pt idx="2298">
                  <c:v>39716</c:v>
                </c:pt>
                <c:pt idx="2299">
                  <c:v>39717</c:v>
                </c:pt>
                <c:pt idx="2300">
                  <c:v>39720</c:v>
                </c:pt>
                <c:pt idx="2301">
                  <c:v>39721</c:v>
                </c:pt>
                <c:pt idx="2302">
                  <c:v>39722</c:v>
                </c:pt>
                <c:pt idx="2303">
                  <c:v>39723</c:v>
                </c:pt>
                <c:pt idx="2304">
                  <c:v>39724</c:v>
                </c:pt>
                <c:pt idx="2305">
                  <c:v>39727</c:v>
                </c:pt>
                <c:pt idx="2306">
                  <c:v>39728</c:v>
                </c:pt>
                <c:pt idx="2307">
                  <c:v>39729</c:v>
                </c:pt>
                <c:pt idx="2308">
                  <c:v>39730</c:v>
                </c:pt>
                <c:pt idx="2309">
                  <c:v>39731</c:v>
                </c:pt>
                <c:pt idx="2310">
                  <c:v>39734</c:v>
                </c:pt>
                <c:pt idx="2311">
                  <c:v>39735</c:v>
                </c:pt>
                <c:pt idx="2312">
                  <c:v>39736</c:v>
                </c:pt>
                <c:pt idx="2313">
                  <c:v>39737</c:v>
                </c:pt>
                <c:pt idx="2314">
                  <c:v>39738</c:v>
                </c:pt>
                <c:pt idx="2315">
                  <c:v>39741</c:v>
                </c:pt>
                <c:pt idx="2316">
                  <c:v>39742</c:v>
                </c:pt>
                <c:pt idx="2317">
                  <c:v>39743</c:v>
                </c:pt>
                <c:pt idx="2318">
                  <c:v>39744</c:v>
                </c:pt>
                <c:pt idx="2319">
                  <c:v>39745</c:v>
                </c:pt>
                <c:pt idx="2320">
                  <c:v>39748</c:v>
                </c:pt>
                <c:pt idx="2321">
                  <c:v>39749</c:v>
                </c:pt>
                <c:pt idx="2322">
                  <c:v>39750</c:v>
                </c:pt>
                <c:pt idx="2323">
                  <c:v>39751</c:v>
                </c:pt>
                <c:pt idx="2324">
                  <c:v>39752</c:v>
                </c:pt>
                <c:pt idx="2325">
                  <c:v>39755</c:v>
                </c:pt>
                <c:pt idx="2326">
                  <c:v>39756</c:v>
                </c:pt>
                <c:pt idx="2327">
                  <c:v>39757</c:v>
                </c:pt>
                <c:pt idx="2328">
                  <c:v>39758</c:v>
                </c:pt>
                <c:pt idx="2329">
                  <c:v>39759</c:v>
                </c:pt>
                <c:pt idx="2330">
                  <c:v>39762</c:v>
                </c:pt>
                <c:pt idx="2331">
                  <c:v>39763</c:v>
                </c:pt>
                <c:pt idx="2332">
                  <c:v>39764</c:v>
                </c:pt>
                <c:pt idx="2333">
                  <c:v>39765</c:v>
                </c:pt>
                <c:pt idx="2334">
                  <c:v>39766</c:v>
                </c:pt>
                <c:pt idx="2335">
                  <c:v>39769</c:v>
                </c:pt>
                <c:pt idx="2336">
                  <c:v>39770</c:v>
                </c:pt>
                <c:pt idx="2337">
                  <c:v>39771</c:v>
                </c:pt>
                <c:pt idx="2338">
                  <c:v>39772</c:v>
                </c:pt>
                <c:pt idx="2339">
                  <c:v>39773</c:v>
                </c:pt>
                <c:pt idx="2340">
                  <c:v>39776</c:v>
                </c:pt>
                <c:pt idx="2341">
                  <c:v>39777</c:v>
                </c:pt>
                <c:pt idx="2342">
                  <c:v>39778</c:v>
                </c:pt>
                <c:pt idx="2343">
                  <c:v>39779</c:v>
                </c:pt>
                <c:pt idx="2344">
                  <c:v>39780</c:v>
                </c:pt>
                <c:pt idx="2345">
                  <c:v>39782</c:v>
                </c:pt>
                <c:pt idx="2346">
                  <c:v>39783</c:v>
                </c:pt>
                <c:pt idx="2347">
                  <c:v>39784</c:v>
                </c:pt>
                <c:pt idx="2348">
                  <c:v>39785</c:v>
                </c:pt>
                <c:pt idx="2349">
                  <c:v>39786</c:v>
                </c:pt>
                <c:pt idx="2350">
                  <c:v>39787</c:v>
                </c:pt>
                <c:pt idx="2351">
                  <c:v>39790</c:v>
                </c:pt>
                <c:pt idx="2352">
                  <c:v>39791</c:v>
                </c:pt>
                <c:pt idx="2353">
                  <c:v>39792</c:v>
                </c:pt>
                <c:pt idx="2354">
                  <c:v>39793</c:v>
                </c:pt>
                <c:pt idx="2355">
                  <c:v>39794</c:v>
                </c:pt>
                <c:pt idx="2356">
                  <c:v>39797</c:v>
                </c:pt>
                <c:pt idx="2357">
                  <c:v>39798</c:v>
                </c:pt>
                <c:pt idx="2358">
                  <c:v>39799</c:v>
                </c:pt>
                <c:pt idx="2359">
                  <c:v>39800</c:v>
                </c:pt>
                <c:pt idx="2360">
                  <c:v>39801</c:v>
                </c:pt>
                <c:pt idx="2361">
                  <c:v>39804</c:v>
                </c:pt>
                <c:pt idx="2362">
                  <c:v>39805</c:v>
                </c:pt>
                <c:pt idx="2363">
                  <c:v>39806</c:v>
                </c:pt>
                <c:pt idx="2364">
                  <c:v>39807</c:v>
                </c:pt>
                <c:pt idx="2365">
                  <c:v>39808</c:v>
                </c:pt>
                <c:pt idx="2366">
                  <c:v>39811</c:v>
                </c:pt>
                <c:pt idx="2367">
                  <c:v>39812</c:v>
                </c:pt>
                <c:pt idx="2368">
                  <c:v>39813</c:v>
                </c:pt>
                <c:pt idx="2369">
                  <c:v>39814</c:v>
                </c:pt>
                <c:pt idx="2370">
                  <c:v>39815</c:v>
                </c:pt>
                <c:pt idx="2371">
                  <c:v>39818</c:v>
                </c:pt>
                <c:pt idx="2372">
                  <c:v>39819</c:v>
                </c:pt>
                <c:pt idx="2373">
                  <c:v>39820</c:v>
                </c:pt>
                <c:pt idx="2374">
                  <c:v>39821</c:v>
                </c:pt>
                <c:pt idx="2375">
                  <c:v>39822</c:v>
                </c:pt>
                <c:pt idx="2376">
                  <c:v>39825</c:v>
                </c:pt>
                <c:pt idx="2377">
                  <c:v>39826</c:v>
                </c:pt>
                <c:pt idx="2378">
                  <c:v>39827</c:v>
                </c:pt>
                <c:pt idx="2379">
                  <c:v>39828</c:v>
                </c:pt>
                <c:pt idx="2380">
                  <c:v>39829</c:v>
                </c:pt>
                <c:pt idx="2381">
                  <c:v>39832</c:v>
                </c:pt>
                <c:pt idx="2382">
                  <c:v>39833</c:v>
                </c:pt>
                <c:pt idx="2383">
                  <c:v>39834</c:v>
                </c:pt>
                <c:pt idx="2384">
                  <c:v>39835</c:v>
                </c:pt>
                <c:pt idx="2385">
                  <c:v>39836</c:v>
                </c:pt>
                <c:pt idx="2386">
                  <c:v>39839</c:v>
                </c:pt>
                <c:pt idx="2387">
                  <c:v>39840</c:v>
                </c:pt>
                <c:pt idx="2388">
                  <c:v>39841</c:v>
                </c:pt>
                <c:pt idx="2389">
                  <c:v>39842</c:v>
                </c:pt>
                <c:pt idx="2390">
                  <c:v>39843</c:v>
                </c:pt>
                <c:pt idx="2391">
                  <c:v>39844</c:v>
                </c:pt>
                <c:pt idx="2392">
                  <c:v>39846</c:v>
                </c:pt>
                <c:pt idx="2393">
                  <c:v>39847</c:v>
                </c:pt>
                <c:pt idx="2394">
                  <c:v>39848</c:v>
                </c:pt>
                <c:pt idx="2395">
                  <c:v>39849</c:v>
                </c:pt>
                <c:pt idx="2396">
                  <c:v>39850</c:v>
                </c:pt>
                <c:pt idx="2397">
                  <c:v>39853</c:v>
                </c:pt>
                <c:pt idx="2398">
                  <c:v>39854</c:v>
                </c:pt>
                <c:pt idx="2399">
                  <c:v>39855</c:v>
                </c:pt>
                <c:pt idx="2400">
                  <c:v>39856</c:v>
                </c:pt>
                <c:pt idx="2401">
                  <c:v>39857</c:v>
                </c:pt>
                <c:pt idx="2402">
                  <c:v>39860</c:v>
                </c:pt>
                <c:pt idx="2403">
                  <c:v>39861</c:v>
                </c:pt>
                <c:pt idx="2404">
                  <c:v>39862</c:v>
                </c:pt>
                <c:pt idx="2405">
                  <c:v>39863</c:v>
                </c:pt>
                <c:pt idx="2406">
                  <c:v>39864</c:v>
                </c:pt>
                <c:pt idx="2407">
                  <c:v>39867</c:v>
                </c:pt>
                <c:pt idx="2408">
                  <c:v>39868</c:v>
                </c:pt>
                <c:pt idx="2409">
                  <c:v>39869</c:v>
                </c:pt>
                <c:pt idx="2410">
                  <c:v>39870</c:v>
                </c:pt>
                <c:pt idx="2411">
                  <c:v>39871</c:v>
                </c:pt>
                <c:pt idx="2412">
                  <c:v>39872</c:v>
                </c:pt>
                <c:pt idx="2413">
                  <c:v>39874</c:v>
                </c:pt>
                <c:pt idx="2414">
                  <c:v>39875</c:v>
                </c:pt>
                <c:pt idx="2415">
                  <c:v>39876</c:v>
                </c:pt>
                <c:pt idx="2416">
                  <c:v>39877</c:v>
                </c:pt>
                <c:pt idx="2417">
                  <c:v>39878</c:v>
                </c:pt>
                <c:pt idx="2418">
                  <c:v>39881</c:v>
                </c:pt>
                <c:pt idx="2419">
                  <c:v>39882</c:v>
                </c:pt>
                <c:pt idx="2420">
                  <c:v>39883</c:v>
                </c:pt>
                <c:pt idx="2421">
                  <c:v>39884</c:v>
                </c:pt>
                <c:pt idx="2422">
                  <c:v>39885</c:v>
                </c:pt>
                <c:pt idx="2423">
                  <c:v>39888</c:v>
                </c:pt>
                <c:pt idx="2424">
                  <c:v>39889</c:v>
                </c:pt>
                <c:pt idx="2425">
                  <c:v>39890</c:v>
                </c:pt>
                <c:pt idx="2426">
                  <c:v>39891</c:v>
                </c:pt>
                <c:pt idx="2427">
                  <c:v>39892</c:v>
                </c:pt>
                <c:pt idx="2428">
                  <c:v>39895</c:v>
                </c:pt>
                <c:pt idx="2429">
                  <c:v>39896</c:v>
                </c:pt>
                <c:pt idx="2430">
                  <c:v>39897</c:v>
                </c:pt>
                <c:pt idx="2431">
                  <c:v>39898</c:v>
                </c:pt>
                <c:pt idx="2432">
                  <c:v>39899</c:v>
                </c:pt>
                <c:pt idx="2433">
                  <c:v>39902</c:v>
                </c:pt>
                <c:pt idx="2434">
                  <c:v>39903</c:v>
                </c:pt>
                <c:pt idx="2435">
                  <c:v>39904</c:v>
                </c:pt>
                <c:pt idx="2436">
                  <c:v>39905</c:v>
                </c:pt>
                <c:pt idx="2437">
                  <c:v>39906</c:v>
                </c:pt>
                <c:pt idx="2438">
                  <c:v>39909</c:v>
                </c:pt>
                <c:pt idx="2439">
                  <c:v>39910</c:v>
                </c:pt>
                <c:pt idx="2440">
                  <c:v>39911</c:v>
                </c:pt>
                <c:pt idx="2441">
                  <c:v>39912</c:v>
                </c:pt>
                <c:pt idx="2442">
                  <c:v>39913</c:v>
                </c:pt>
                <c:pt idx="2443">
                  <c:v>39916</c:v>
                </c:pt>
                <c:pt idx="2444">
                  <c:v>39917</c:v>
                </c:pt>
                <c:pt idx="2445">
                  <c:v>39918</c:v>
                </c:pt>
                <c:pt idx="2446">
                  <c:v>39919</c:v>
                </c:pt>
                <c:pt idx="2447">
                  <c:v>39920</c:v>
                </c:pt>
                <c:pt idx="2448">
                  <c:v>39923</c:v>
                </c:pt>
                <c:pt idx="2449">
                  <c:v>39924</c:v>
                </c:pt>
                <c:pt idx="2450">
                  <c:v>39925</c:v>
                </c:pt>
                <c:pt idx="2451">
                  <c:v>39926</c:v>
                </c:pt>
                <c:pt idx="2452">
                  <c:v>39927</c:v>
                </c:pt>
                <c:pt idx="2453">
                  <c:v>39930</c:v>
                </c:pt>
                <c:pt idx="2454">
                  <c:v>39931</c:v>
                </c:pt>
                <c:pt idx="2455">
                  <c:v>39932</c:v>
                </c:pt>
                <c:pt idx="2456">
                  <c:v>39933</c:v>
                </c:pt>
                <c:pt idx="2457">
                  <c:v>39934</c:v>
                </c:pt>
                <c:pt idx="2458">
                  <c:v>39937</c:v>
                </c:pt>
                <c:pt idx="2459">
                  <c:v>39938</c:v>
                </c:pt>
                <c:pt idx="2460">
                  <c:v>39939</c:v>
                </c:pt>
                <c:pt idx="2461">
                  <c:v>39940</c:v>
                </c:pt>
                <c:pt idx="2462">
                  <c:v>39941</c:v>
                </c:pt>
                <c:pt idx="2463">
                  <c:v>39944</c:v>
                </c:pt>
                <c:pt idx="2464">
                  <c:v>39945</c:v>
                </c:pt>
                <c:pt idx="2465">
                  <c:v>39946</c:v>
                </c:pt>
                <c:pt idx="2466">
                  <c:v>39947</c:v>
                </c:pt>
                <c:pt idx="2467">
                  <c:v>39948</c:v>
                </c:pt>
                <c:pt idx="2468">
                  <c:v>39951</c:v>
                </c:pt>
                <c:pt idx="2469">
                  <c:v>39952</c:v>
                </c:pt>
                <c:pt idx="2470">
                  <c:v>39953</c:v>
                </c:pt>
                <c:pt idx="2471">
                  <c:v>39954</c:v>
                </c:pt>
                <c:pt idx="2472">
                  <c:v>39955</c:v>
                </c:pt>
                <c:pt idx="2473">
                  <c:v>39958</c:v>
                </c:pt>
                <c:pt idx="2474">
                  <c:v>39959</c:v>
                </c:pt>
                <c:pt idx="2475">
                  <c:v>39960</c:v>
                </c:pt>
                <c:pt idx="2476">
                  <c:v>39961</c:v>
                </c:pt>
                <c:pt idx="2477">
                  <c:v>39962</c:v>
                </c:pt>
                <c:pt idx="2478">
                  <c:v>39964</c:v>
                </c:pt>
                <c:pt idx="2479">
                  <c:v>39965</c:v>
                </c:pt>
                <c:pt idx="2480">
                  <c:v>39966</c:v>
                </c:pt>
                <c:pt idx="2481">
                  <c:v>39967</c:v>
                </c:pt>
                <c:pt idx="2482">
                  <c:v>39968</c:v>
                </c:pt>
                <c:pt idx="2483">
                  <c:v>39969</c:v>
                </c:pt>
                <c:pt idx="2484">
                  <c:v>39972</c:v>
                </c:pt>
                <c:pt idx="2485">
                  <c:v>39973</c:v>
                </c:pt>
                <c:pt idx="2486">
                  <c:v>39974</c:v>
                </c:pt>
                <c:pt idx="2487">
                  <c:v>39975</c:v>
                </c:pt>
                <c:pt idx="2488">
                  <c:v>39976</c:v>
                </c:pt>
                <c:pt idx="2489">
                  <c:v>39979</c:v>
                </c:pt>
                <c:pt idx="2490">
                  <c:v>39980</c:v>
                </c:pt>
                <c:pt idx="2491">
                  <c:v>39981</c:v>
                </c:pt>
                <c:pt idx="2492">
                  <c:v>39982</c:v>
                </c:pt>
                <c:pt idx="2493">
                  <c:v>39983</c:v>
                </c:pt>
                <c:pt idx="2494">
                  <c:v>39986</c:v>
                </c:pt>
                <c:pt idx="2495">
                  <c:v>39987</c:v>
                </c:pt>
                <c:pt idx="2496">
                  <c:v>39988</c:v>
                </c:pt>
                <c:pt idx="2497">
                  <c:v>39989</c:v>
                </c:pt>
                <c:pt idx="2498">
                  <c:v>39990</c:v>
                </c:pt>
                <c:pt idx="2499">
                  <c:v>39993</c:v>
                </c:pt>
                <c:pt idx="2500">
                  <c:v>39994</c:v>
                </c:pt>
                <c:pt idx="2501">
                  <c:v>39995</c:v>
                </c:pt>
                <c:pt idx="2502">
                  <c:v>39996</c:v>
                </c:pt>
                <c:pt idx="2503">
                  <c:v>39997</c:v>
                </c:pt>
                <c:pt idx="2504">
                  <c:v>40000</c:v>
                </c:pt>
                <c:pt idx="2505">
                  <c:v>40001</c:v>
                </c:pt>
                <c:pt idx="2506">
                  <c:v>40002</c:v>
                </c:pt>
                <c:pt idx="2507">
                  <c:v>40003</c:v>
                </c:pt>
                <c:pt idx="2508">
                  <c:v>40004</c:v>
                </c:pt>
                <c:pt idx="2509">
                  <c:v>40007</c:v>
                </c:pt>
                <c:pt idx="2510">
                  <c:v>40008</c:v>
                </c:pt>
                <c:pt idx="2511">
                  <c:v>40009</c:v>
                </c:pt>
                <c:pt idx="2512">
                  <c:v>40010</c:v>
                </c:pt>
                <c:pt idx="2513">
                  <c:v>40011</c:v>
                </c:pt>
                <c:pt idx="2514">
                  <c:v>40014</c:v>
                </c:pt>
                <c:pt idx="2515">
                  <c:v>40015</c:v>
                </c:pt>
                <c:pt idx="2516">
                  <c:v>40016</c:v>
                </c:pt>
                <c:pt idx="2517">
                  <c:v>40017</c:v>
                </c:pt>
                <c:pt idx="2518">
                  <c:v>40018</c:v>
                </c:pt>
                <c:pt idx="2519">
                  <c:v>40021</c:v>
                </c:pt>
                <c:pt idx="2520">
                  <c:v>40022</c:v>
                </c:pt>
                <c:pt idx="2521">
                  <c:v>40023</c:v>
                </c:pt>
                <c:pt idx="2522">
                  <c:v>40024</c:v>
                </c:pt>
                <c:pt idx="2523">
                  <c:v>40025</c:v>
                </c:pt>
                <c:pt idx="2524">
                  <c:v>40028</c:v>
                </c:pt>
                <c:pt idx="2525">
                  <c:v>40029</c:v>
                </c:pt>
                <c:pt idx="2526">
                  <c:v>40030</c:v>
                </c:pt>
                <c:pt idx="2527">
                  <c:v>40031</c:v>
                </c:pt>
                <c:pt idx="2528">
                  <c:v>40032</c:v>
                </c:pt>
                <c:pt idx="2529">
                  <c:v>40035</c:v>
                </c:pt>
                <c:pt idx="2530">
                  <c:v>40036</c:v>
                </c:pt>
                <c:pt idx="2531">
                  <c:v>40037</c:v>
                </c:pt>
                <c:pt idx="2532">
                  <c:v>40038</c:v>
                </c:pt>
                <c:pt idx="2533">
                  <c:v>40039</c:v>
                </c:pt>
                <c:pt idx="2534">
                  <c:v>40042</c:v>
                </c:pt>
                <c:pt idx="2535">
                  <c:v>40043</c:v>
                </c:pt>
                <c:pt idx="2536">
                  <c:v>40044</c:v>
                </c:pt>
                <c:pt idx="2537">
                  <c:v>40045</c:v>
                </c:pt>
                <c:pt idx="2538">
                  <c:v>40046</c:v>
                </c:pt>
                <c:pt idx="2539">
                  <c:v>40049</c:v>
                </c:pt>
                <c:pt idx="2540">
                  <c:v>40050</c:v>
                </c:pt>
                <c:pt idx="2541">
                  <c:v>40051</c:v>
                </c:pt>
                <c:pt idx="2542">
                  <c:v>40052</c:v>
                </c:pt>
                <c:pt idx="2543">
                  <c:v>40053</c:v>
                </c:pt>
                <c:pt idx="2544">
                  <c:v>40056</c:v>
                </c:pt>
                <c:pt idx="2545">
                  <c:v>40057</c:v>
                </c:pt>
                <c:pt idx="2546">
                  <c:v>40058</c:v>
                </c:pt>
                <c:pt idx="2547">
                  <c:v>40059</c:v>
                </c:pt>
                <c:pt idx="2548">
                  <c:v>40060</c:v>
                </c:pt>
                <c:pt idx="2549">
                  <c:v>40063</c:v>
                </c:pt>
                <c:pt idx="2550">
                  <c:v>40064</c:v>
                </c:pt>
                <c:pt idx="2551">
                  <c:v>40065</c:v>
                </c:pt>
                <c:pt idx="2552">
                  <c:v>40066</c:v>
                </c:pt>
                <c:pt idx="2553">
                  <c:v>40067</c:v>
                </c:pt>
                <c:pt idx="2554">
                  <c:v>40070</c:v>
                </c:pt>
                <c:pt idx="2555">
                  <c:v>40071</c:v>
                </c:pt>
                <c:pt idx="2556">
                  <c:v>40072</c:v>
                </c:pt>
                <c:pt idx="2557">
                  <c:v>40073</c:v>
                </c:pt>
                <c:pt idx="2558">
                  <c:v>40074</c:v>
                </c:pt>
                <c:pt idx="2559">
                  <c:v>40077</c:v>
                </c:pt>
                <c:pt idx="2560">
                  <c:v>40078</c:v>
                </c:pt>
                <c:pt idx="2561">
                  <c:v>40079</c:v>
                </c:pt>
                <c:pt idx="2562">
                  <c:v>40080</c:v>
                </c:pt>
                <c:pt idx="2563">
                  <c:v>40081</c:v>
                </c:pt>
                <c:pt idx="2564">
                  <c:v>40084</c:v>
                </c:pt>
                <c:pt idx="2565">
                  <c:v>40085</c:v>
                </c:pt>
                <c:pt idx="2566">
                  <c:v>40086</c:v>
                </c:pt>
                <c:pt idx="2567">
                  <c:v>40087</c:v>
                </c:pt>
                <c:pt idx="2568">
                  <c:v>40088</c:v>
                </c:pt>
                <c:pt idx="2569">
                  <c:v>40091</c:v>
                </c:pt>
                <c:pt idx="2570">
                  <c:v>40092</c:v>
                </c:pt>
                <c:pt idx="2571">
                  <c:v>40093</c:v>
                </c:pt>
                <c:pt idx="2572">
                  <c:v>40094</c:v>
                </c:pt>
                <c:pt idx="2573">
                  <c:v>40095</c:v>
                </c:pt>
                <c:pt idx="2574">
                  <c:v>40098</c:v>
                </c:pt>
                <c:pt idx="2575">
                  <c:v>40099</c:v>
                </c:pt>
                <c:pt idx="2576">
                  <c:v>40100</c:v>
                </c:pt>
                <c:pt idx="2577">
                  <c:v>40101</c:v>
                </c:pt>
                <c:pt idx="2578">
                  <c:v>40102</c:v>
                </c:pt>
                <c:pt idx="2579">
                  <c:v>40105</c:v>
                </c:pt>
                <c:pt idx="2580">
                  <c:v>40106</c:v>
                </c:pt>
                <c:pt idx="2581">
                  <c:v>40107</c:v>
                </c:pt>
                <c:pt idx="2582">
                  <c:v>40108</c:v>
                </c:pt>
                <c:pt idx="2583">
                  <c:v>40109</c:v>
                </c:pt>
                <c:pt idx="2584">
                  <c:v>40112</c:v>
                </c:pt>
                <c:pt idx="2585">
                  <c:v>40113</c:v>
                </c:pt>
                <c:pt idx="2586">
                  <c:v>40114</c:v>
                </c:pt>
                <c:pt idx="2587">
                  <c:v>40115</c:v>
                </c:pt>
                <c:pt idx="2588">
                  <c:v>40116</c:v>
                </c:pt>
                <c:pt idx="2589">
                  <c:v>40117</c:v>
                </c:pt>
                <c:pt idx="2590">
                  <c:v>40119</c:v>
                </c:pt>
                <c:pt idx="2591">
                  <c:v>40120</c:v>
                </c:pt>
                <c:pt idx="2592">
                  <c:v>40121</c:v>
                </c:pt>
                <c:pt idx="2593">
                  <c:v>40122</c:v>
                </c:pt>
                <c:pt idx="2594">
                  <c:v>40123</c:v>
                </c:pt>
                <c:pt idx="2595">
                  <c:v>40126</c:v>
                </c:pt>
                <c:pt idx="2596">
                  <c:v>40127</c:v>
                </c:pt>
                <c:pt idx="2597">
                  <c:v>40128</c:v>
                </c:pt>
                <c:pt idx="2598">
                  <c:v>40129</c:v>
                </c:pt>
                <c:pt idx="2599">
                  <c:v>40130</c:v>
                </c:pt>
                <c:pt idx="2600">
                  <c:v>40133</c:v>
                </c:pt>
                <c:pt idx="2601">
                  <c:v>40134</c:v>
                </c:pt>
                <c:pt idx="2602">
                  <c:v>40135</c:v>
                </c:pt>
                <c:pt idx="2603">
                  <c:v>40136</c:v>
                </c:pt>
                <c:pt idx="2604">
                  <c:v>40137</c:v>
                </c:pt>
                <c:pt idx="2605">
                  <c:v>40140</c:v>
                </c:pt>
                <c:pt idx="2606">
                  <c:v>40141</c:v>
                </c:pt>
                <c:pt idx="2607">
                  <c:v>40142</c:v>
                </c:pt>
                <c:pt idx="2608">
                  <c:v>40143</c:v>
                </c:pt>
                <c:pt idx="2609">
                  <c:v>40144</c:v>
                </c:pt>
                <c:pt idx="2610">
                  <c:v>40147</c:v>
                </c:pt>
                <c:pt idx="2611">
                  <c:v>40148</c:v>
                </c:pt>
                <c:pt idx="2612">
                  <c:v>40149</c:v>
                </c:pt>
                <c:pt idx="2613">
                  <c:v>40150</c:v>
                </c:pt>
                <c:pt idx="2614">
                  <c:v>40151</c:v>
                </c:pt>
                <c:pt idx="2615">
                  <c:v>40154</c:v>
                </c:pt>
                <c:pt idx="2616">
                  <c:v>40155</c:v>
                </c:pt>
                <c:pt idx="2617">
                  <c:v>40156</c:v>
                </c:pt>
                <c:pt idx="2618">
                  <c:v>40157</c:v>
                </c:pt>
                <c:pt idx="2619">
                  <c:v>40158</c:v>
                </c:pt>
                <c:pt idx="2620">
                  <c:v>40161</c:v>
                </c:pt>
                <c:pt idx="2621">
                  <c:v>40162</c:v>
                </c:pt>
                <c:pt idx="2622">
                  <c:v>40163</c:v>
                </c:pt>
                <c:pt idx="2623">
                  <c:v>40164</c:v>
                </c:pt>
                <c:pt idx="2624">
                  <c:v>40165</c:v>
                </c:pt>
                <c:pt idx="2625">
                  <c:v>40168</c:v>
                </c:pt>
                <c:pt idx="2626">
                  <c:v>40169</c:v>
                </c:pt>
                <c:pt idx="2627">
                  <c:v>40170</c:v>
                </c:pt>
                <c:pt idx="2628">
                  <c:v>40171</c:v>
                </c:pt>
                <c:pt idx="2629">
                  <c:v>40172</c:v>
                </c:pt>
                <c:pt idx="2630">
                  <c:v>40175</c:v>
                </c:pt>
                <c:pt idx="2631">
                  <c:v>40176</c:v>
                </c:pt>
                <c:pt idx="2632">
                  <c:v>40177</c:v>
                </c:pt>
                <c:pt idx="2633">
                  <c:v>40178</c:v>
                </c:pt>
                <c:pt idx="2634">
                  <c:v>40179</c:v>
                </c:pt>
                <c:pt idx="2635">
                  <c:v>40182</c:v>
                </c:pt>
                <c:pt idx="2636">
                  <c:v>40183</c:v>
                </c:pt>
                <c:pt idx="2637">
                  <c:v>40184</c:v>
                </c:pt>
                <c:pt idx="2638">
                  <c:v>40185</c:v>
                </c:pt>
                <c:pt idx="2639">
                  <c:v>40186</c:v>
                </c:pt>
                <c:pt idx="2640">
                  <c:v>40189</c:v>
                </c:pt>
                <c:pt idx="2641">
                  <c:v>40190</c:v>
                </c:pt>
                <c:pt idx="2642">
                  <c:v>40191</c:v>
                </c:pt>
                <c:pt idx="2643">
                  <c:v>40192</c:v>
                </c:pt>
                <c:pt idx="2644">
                  <c:v>40193</c:v>
                </c:pt>
                <c:pt idx="2645">
                  <c:v>40196</c:v>
                </c:pt>
                <c:pt idx="2646">
                  <c:v>40197</c:v>
                </c:pt>
                <c:pt idx="2647">
                  <c:v>40198</c:v>
                </c:pt>
                <c:pt idx="2648">
                  <c:v>40199</c:v>
                </c:pt>
                <c:pt idx="2649">
                  <c:v>40200</c:v>
                </c:pt>
                <c:pt idx="2650">
                  <c:v>40203</c:v>
                </c:pt>
                <c:pt idx="2651">
                  <c:v>40204</c:v>
                </c:pt>
                <c:pt idx="2652">
                  <c:v>40205</c:v>
                </c:pt>
                <c:pt idx="2653">
                  <c:v>40206</c:v>
                </c:pt>
                <c:pt idx="2654">
                  <c:v>40207</c:v>
                </c:pt>
                <c:pt idx="2655">
                  <c:v>40209</c:v>
                </c:pt>
                <c:pt idx="2656">
                  <c:v>40210</c:v>
                </c:pt>
                <c:pt idx="2657">
                  <c:v>40211</c:v>
                </c:pt>
                <c:pt idx="2658">
                  <c:v>40212</c:v>
                </c:pt>
                <c:pt idx="2659">
                  <c:v>40213</c:v>
                </c:pt>
                <c:pt idx="2660">
                  <c:v>40214</c:v>
                </c:pt>
                <c:pt idx="2661">
                  <c:v>40217</c:v>
                </c:pt>
                <c:pt idx="2662">
                  <c:v>40218</c:v>
                </c:pt>
                <c:pt idx="2663">
                  <c:v>40219</c:v>
                </c:pt>
                <c:pt idx="2664">
                  <c:v>40220</c:v>
                </c:pt>
                <c:pt idx="2665">
                  <c:v>40221</c:v>
                </c:pt>
                <c:pt idx="2666">
                  <c:v>40224</c:v>
                </c:pt>
                <c:pt idx="2667">
                  <c:v>40225</c:v>
                </c:pt>
                <c:pt idx="2668">
                  <c:v>40226</c:v>
                </c:pt>
                <c:pt idx="2669">
                  <c:v>40227</c:v>
                </c:pt>
                <c:pt idx="2670">
                  <c:v>40228</c:v>
                </c:pt>
                <c:pt idx="2671">
                  <c:v>40231</c:v>
                </c:pt>
                <c:pt idx="2672">
                  <c:v>40232</c:v>
                </c:pt>
                <c:pt idx="2673">
                  <c:v>40233</c:v>
                </c:pt>
                <c:pt idx="2674">
                  <c:v>40234</c:v>
                </c:pt>
                <c:pt idx="2675">
                  <c:v>40235</c:v>
                </c:pt>
                <c:pt idx="2676">
                  <c:v>40237</c:v>
                </c:pt>
                <c:pt idx="2677">
                  <c:v>40238</c:v>
                </c:pt>
                <c:pt idx="2678">
                  <c:v>40239</c:v>
                </c:pt>
                <c:pt idx="2679">
                  <c:v>40240</c:v>
                </c:pt>
                <c:pt idx="2680">
                  <c:v>40241</c:v>
                </c:pt>
                <c:pt idx="2681">
                  <c:v>40242</c:v>
                </c:pt>
                <c:pt idx="2682">
                  <c:v>40245</c:v>
                </c:pt>
                <c:pt idx="2683">
                  <c:v>40246</c:v>
                </c:pt>
                <c:pt idx="2684">
                  <c:v>40247</c:v>
                </c:pt>
                <c:pt idx="2685">
                  <c:v>40248</c:v>
                </c:pt>
                <c:pt idx="2686">
                  <c:v>40249</c:v>
                </c:pt>
                <c:pt idx="2687">
                  <c:v>40252</c:v>
                </c:pt>
                <c:pt idx="2688">
                  <c:v>40253</c:v>
                </c:pt>
                <c:pt idx="2689">
                  <c:v>40254</c:v>
                </c:pt>
                <c:pt idx="2690">
                  <c:v>40255</c:v>
                </c:pt>
                <c:pt idx="2691">
                  <c:v>40256</c:v>
                </c:pt>
                <c:pt idx="2692">
                  <c:v>40259</c:v>
                </c:pt>
                <c:pt idx="2693">
                  <c:v>40260</c:v>
                </c:pt>
                <c:pt idx="2694">
                  <c:v>40261</c:v>
                </c:pt>
                <c:pt idx="2695">
                  <c:v>40262</c:v>
                </c:pt>
                <c:pt idx="2696">
                  <c:v>40263</c:v>
                </c:pt>
                <c:pt idx="2697">
                  <c:v>40266</c:v>
                </c:pt>
                <c:pt idx="2698">
                  <c:v>40267</c:v>
                </c:pt>
                <c:pt idx="2699">
                  <c:v>40268</c:v>
                </c:pt>
                <c:pt idx="2700">
                  <c:v>40269</c:v>
                </c:pt>
                <c:pt idx="2701">
                  <c:v>40270</c:v>
                </c:pt>
                <c:pt idx="2702">
                  <c:v>40273</c:v>
                </c:pt>
                <c:pt idx="2703">
                  <c:v>40274</c:v>
                </c:pt>
                <c:pt idx="2704">
                  <c:v>40275</c:v>
                </c:pt>
                <c:pt idx="2705">
                  <c:v>40276</c:v>
                </c:pt>
                <c:pt idx="2706">
                  <c:v>40277</c:v>
                </c:pt>
                <c:pt idx="2707">
                  <c:v>40280</c:v>
                </c:pt>
                <c:pt idx="2708">
                  <c:v>40281</c:v>
                </c:pt>
                <c:pt idx="2709">
                  <c:v>40282</c:v>
                </c:pt>
                <c:pt idx="2710">
                  <c:v>40283</c:v>
                </c:pt>
                <c:pt idx="2711">
                  <c:v>40284</c:v>
                </c:pt>
                <c:pt idx="2712">
                  <c:v>40287</c:v>
                </c:pt>
                <c:pt idx="2713">
                  <c:v>40288</c:v>
                </c:pt>
                <c:pt idx="2714">
                  <c:v>40289</c:v>
                </c:pt>
                <c:pt idx="2715">
                  <c:v>40290</c:v>
                </c:pt>
                <c:pt idx="2716">
                  <c:v>40291</c:v>
                </c:pt>
                <c:pt idx="2717">
                  <c:v>40294</c:v>
                </c:pt>
                <c:pt idx="2718">
                  <c:v>40295</c:v>
                </c:pt>
                <c:pt idx="2719">
                  <c:v>40296</c:v>
                </c:pt>
                <c:pt idx="2720">
                  <c:v>40297</c:v>
                </c:pt>
                <c:pt idx="2721">
                  <c:v>40298</c:v>
                </c:pt>
                <c:pt idx="2722">
                  <c:v>40301</c:v>
                </c:pt>
                <c:pt idx="2723">
                  <c:v>40302</c:v>
                </c:pt>
                <c:pt idx="2724">
                  <c:v>40303</c:v>
                </c:pt>
                <c:pt idx="2725">
                  <c:v>40304</c:v>
                </c:pt>
                <c:pt idx="2726">
                  <c:v>40305</c:v>
                </c:pt>
                <c:pt idx="2727">
                  <c:v>40308</c:v>
                </c:pt>
                <c:pt idx="2728">
                  <c:v>40309</c:v>
                </c:pt>
                <c:pt idx="2729">
                  <c:v>40310</c:v>
                </c:pt>
                <c:pt idx="2730">
                  <c:v>40311</c:v>
                </c:pt>
                <c:pt idx="2731">
                  <c:v>40312</c:v>
                </c:pt>
                <c:pt idx="2732">
                  <c:v>40315</c:v>
                </c:pt>
                <c:pt idx="2733">
                  <c:v>40316</c:v>
                </c:pt>
                <c:pt idx="2734">
                  <c:v>40317</c:v>
                </c:pt>
                <c:pt idx="2735">
                  <c:v>40318</c:v>
                </c:pt>
                <c:pt idx="2736">
                  <c:v>40319</c:v>
                </c:pt>
                <c:pt idx="2737">
                  <c:v>40322</c:v>
                </c:pt>
                <c:pt idx="2738">
                  <c:v>40323</c:v>
                </c:pt>
                <c:pt idx="2739">
                  <c:v>40324</c:v>
                </c:pt>
                <c:pt idx="2740">
                  <c:v>40325</c:v>
                </c:pt>
                <c:pt idx="2741">
                  <c:v>40326</c:v>
                </c:pt>
                <c:pt idx="2742">
                  <c:v>40329</c:v>
                </c:pt>
                <c:pt idx="2743">
                  <c:v>40330</c:v>
                </c:pt>
                <c:pt idx="2744">
                  <c:v>40331</c:v>
                </c:pt>
                <c:pt idx="2745">
                  <c:v>40332</c:v>
                </c:pt>
                <c:pt idx="2746">
                  <c:v>40333</c:v>
                </c:pt>
                <c:pt idx="2747">
                  <c:v>40336</c:v>
                </c:pt>
                <c:pt idx="2748">
                  <c:v>40337</c:v>
                </c:pt>
                <c:pt idx="2749">
                  <c:v>40338</c:v>
                </c:pt>
                <c:pt idx="2750">
                  <c:v>40339</c:v>
                </c:pt>
                <c:pt idx="2751">
                  <c:v>40340</c:v>
                </c:pt>
                <c:pt idx="2752">
                  <c:v>40343</c:v>
                </c:pt>
                <c:pt idx="2753">
                  <c:v>40344</c:v>
                </c:pt>
                <c:pt idx="2754">
                  <c:v>40345</c:v>
                </c:pt>
                <c:pt idx="2755">
                  <c:v>40346</c:v>
                </c:pt>
                <c:pt idx="2756">
                  <c:v>40347</c:v>
                </c:pt>
                <c:pt idx="2757">
                  <c:v>40350</c:v>
                </c:pt>
                <c:pt idx="2758">
                  <c:v>40351</c:v>
                </c:pt>
                <c:pt idx="2759">
                  <c:v>40352</c:v>
                </c:pt>
                <c:pt idx="2760">
                  <c:v>40353</c:v>
                </c:pt>
                <c:pt idx="2761">
                  <c:v>40354</c:v>
                </c:pt>
                <c:pt idx="2762">
                  <c:v>40357</c:v>
                </c:pt>
                <c:pt idx="2763">
                  <c:v>40358</c:v>
                </c:pt>
                <c:pt idx="2764">
                  <c:v>40359</c:v>
                </c:pt>
                <c:pt idx="2765">
                  <c:v>40360</c:v>
                </c:pt>
                <c:pt idx="2766">
                  <c:v>40361</c:v>
                </c:pt>
                <c:pt idx="2767">
                  <c:v>40364</c:v>
                </c:pt>
                <c:pt idx="2768">
                  <c:v>40365</c:v>
                </c:pt>
                <c:pt idx="2769">
                  <c:v>40366</c:v>
                </c:pt>
                <c:pt idx="2770">
                  <c:v>40367</c:v>
                </c:pt>
                <c:pt idx="2771">
                  <c:v>40368</c:v>
                </c:pt>
                <c:pt idx="2772">
                  <c:v>40371</c:v>
                </c:pt>
                <c:pt idx="2773">
                  <c:v>40372</c:v>
                </c:pt>
                <c:pt idx="2774">
                  <c:v>40373</c:v>
                </c:pt>
                <c:pt idx="2775">
                  <c:v>40374</c:v>
                </c:pt>
                <c:pt idx="2776">
                  <c:v>40375</c:v>
                </c:pt>
                <c:pt idx="2777">
                  <c:v>40378</c:v>
                </c:pt>
                <c:pt idx="2778">
                  <c:v>40379</c:v>
                </c:pt>
                <c:pt idx="2779">
                  <c:v>40380</c:v>
                </c:pt>
                <c:pt idx="2780">
                  <c:v>40381</c:v>
                </c:pt>
                <c:pt idx="2781">
                  <c:v>40382</c:v>
                </c:pt>
                <c:pt idx="2782">
                  <c:v>40385</c:v>
                </c:pt>
                <c:pt idx="2783">
                  <c:v>40386</c:v>
                </c:pt>
                <c:pt idx="2784">
                  <c:v>40387</c:v>
                </c:pt>
                <c:pt idx="2785">
                  <c:v>40388</c:v>
                </c:pt>
                <c:pt idx="2786">
                  <c:v>40389</c:v>
                </c:pt>
                <c:pt idx="2787">
                  <c:v>40390</c:v>
                </c:pt>
                <c:pt idx="2788">
                  <c:v>40392</c:v>
                </c:pt>
                <c:pt idx="2789">
                  <c:v>40393</c:v>
                </c:pt>
                <c:pt idx="2790">
                  <c:v>40394</c:v>
                </c:pt>
                <c:pt idx="2791">
                  <c:v>40395</c:v>
                </c:pt>
                <c:pt idx="2792">
                  <c:v>40396</c:v>
                </c:pt>
                <c:pt idx="2793">
                  <c:v>40399</c:v>
                </c:pt>
                <c:pt idx="2794">
                  <c:v>40400</c:v>
                </c:pt>
                <c:pt idx="2795">
                  <c:v>40401</c:v>
                </c:pt>
                <c:pt idx="2796">
                  <c:v>40402</c:v>
                </c:pt>
                <c:pt idx="2797">
                  <c:v>40403</c:v>
                </c:pt>
                <c:pt idx="2798">
                  <c:v>40406</c:v>
                </c:pt>
                <c:pt idx="2799">
                  <c:v>40407</c:v>
                </c:pt>
                <c:pt idx="2800">
                  <c:v>40408</c:v>
                </c:pt>
                <c:pt idx="2801">
                  <c:v>40409</c:v>
                </c:pt>
                <c:pt idx="2802">
                  <c:v>40410</c:v>
                </c:pt>
                <c:pt idx="2803">
                  <c:v>40413</c:v>
                </c:pt>
                <c:pt idx="2804">
                  <c:v>40414</c:v>
                </c:pt>
                <c:pt idx="2805">
                  <c:v>40415</c:v>
                </c:pt>
                <c:pt idx="2806">
                  <c:v>40416</c:v>
                </c:pt>
                <c:pt idx="2807">
                  <c:v>40417</c:v>
                </c:pt>
                <c:pt idx="2808">
                  <c:v>40420</c:v>
                </c:pt>
                <c:pt idx="2809">
                  <c:v>40421</c:v>
                </c:pt>
                <c:pt idx="2810">
                  <c:v>40422</c:v>
                </c:pt>
                <c:pt idx="2811">
                  <c:v>40423</c:v>
                </c:pt>
                <c:pt idx="2812">
                  <c:v>40424</c:v>
                </c:pt>
                <c:pt idx="2813">
                  <c:v>40427</c:v>
                </c:pt>
                <c:pt idx="2814">
                  <c:v>40428</c:v>
                </c:pt>
                <c:pt idx="2815">
                  <c:v>40429</c:v>
                </c:pt>
                <c:pt idx="2816">
                  <c:v>40430</c:v>
                </c:pt>
                <c:pt idx="2817">
                  <c:v>40431</c:v>
                </c:pt>
                <c:pt idx="2818">
                  <c:v>40434</c:v>
                </c:pt>
                <c:pt idx="2819">
                  <c:v>40435</c:v>
                </c:pt>
                <c:pt idx="2820">
                  <c:v>40436</c:v>
                </c:pt>
                <c:pt idx="2821">
                  <c:v>40437</c:v>
                </c:pt>
                <c:pt idx="2822">
                  <c:v>40438</c:v>
                </c:pt>
                <c:pt idx="2823">
                  <c:v>40441</c:v>
                </c:pt>
                <c:pt idx="2824">
                  <c:v>40442</c:v>
                </c:pt>
                <c:pt idx="2825">
                  <c:v>40443</c:v>
                </c:pt>
                <c:pt idx="2826">
                  <c:v>40444</c:v>
                </c:pt>
                <c:pt idx="2827">
                  <c:v>40445</c:v>
                </c:pt>
                <c:pt idx="2828">
                  <c:v>40448</c:v>
                </c:pt>
                <c:pt idx="2829">
                  <c:v>40449</c:v>
                </c:pt>
                <c:pt idx="2830">
                  <c:v>40450</c:v>
                </c:pt>
                <c:pt idx="2831">
                  <c:v>40451</c:v>
                </c:pt>
                <c:pt idx="2832">
                  <c:v>40452</c:v>
                </c:pt>
                <c:pt idx="2833">
                  <c:v>40455</c:v>
                </c:pt>
                <c:pt idx="2834">
                  <c:v>40456</c:v>
                </c:pt>
                <c:pt idx="2835">
                  <c:v>40457</c:v>
                </c:pt>
                <c:pt idx="2836">
                  <c:v>40458</c:v>
                </c:pt>
                <c:pt idx="2837">
                  <c:v>40459</c:v>
                </c:pt>
                <c:pt idx="2838">
                  <c:v>40462</c:v>
                </c:pt>
                <c:pt idx="2839">
                  <c:v>40463</c:v>
                </c:pt>
                <c:pt idx="2840">
                  <c:v>40464</c:v>
                </c:pt>
                <c:pt idx="2841">
                  <c:v>40465</c:v>
                </c:pt>
                <c:pt idx="2842">
                  <c:v>40466</c:v>
                </c:pt>
                <c:pt idx="2843">
                  <c:v>40469</c:v>
                </c:pt>
                <c:pt idx="2844">
                  <c:v>40470</c:v>
                </c:pt>
                <c:pt idx="2845">
                  <c:v>40471</c:v>
                </c:pt>
                <c:pt idx="2846">
                  <c:v>40472</c:v>
                </c:pt>
                <c:pt idx="2847">
                  <c:v>40473</c:v>
                </c:pt>
                <c:pt idx="2848">
                  <c:v>40476</c:v>
                </c:pt>
                <c:pt idx="2849">
                  <c:v>40477</c:v>
                </c:pt>
                <c:pt idx="2850">
                  <c:v>40478</c:v>
                </c:pt>
                <c:pt idx="2851">
                  <c:v>40479</c:v>
                </c:pt>
                <c:pt idx="2852">
                  <c:v>40480</c:v>
                </c:pt>
                <c:pt idx="2853">
                  <c:v>40482</c:v>
                </c:pt>
                <c:pt idx="2854">
                  <c:v>40483</c:v>
                </c:pt>
                <c:pt idx="2855">
                  <c:v>40484</c:v>
                </c:pt>
                <c:pt idx="2856">
                  <c:v>40485</c:v>
                </c:pt>
                <c:pt idx="2857">
                  <c:v>40486</c:v>
                </c:pt>
                <c:pt idx="2858">
                  <c:v>40487</c:v>
                </c:pt>
                <c:pt idx="2859">
                  <c:v>40490</c:v>
                </c:pt>
                <c:pt idx="2860">
                  <c:v>40491</c:v>
                </c:pt>
                <c:pt idx="2861">
                  <c:v>40492</c:v>
                </c:pt>
                <c:pt idx="2862">
                  <c:v>40493</c:v>
                </c:pt>
                <c:pt idx="2863">
                  <c:v>40494</c:v>
                </c:pt>
                <c:pt idx="2864">
                  <c:v>40497</c:v>
                </c:pt>
                <c:pt idx="2865">
                  <c:v>40498</c:v>
                </c:pt>
                <c:pt idx="2866">
                  <c:v>40499</c:v>
                </c:pt>
                <c:pt idx="2867">
                  <c:v>40500</c:v>
                </c:pt>
                <c:pt idx="2868">
                  <c:v>40501</c:v>
                </c:pt>
                <c:pt idx="2869">
                  <c:v>40504</c:v>
                </c:pt>
                <c:pt idx="2870">
                  <c:v>40505</c:v>
                </c:pt>
                <c:pt idx="2871">
                  <c:v>40506</c:v>
                </c:pt>
                <c:pt idx="2872">
                  <c:v>40507</c:v>
                </c:pt>
                <c:pt idx="2873">
                  <c:v>40508</c:v>
                </c:pt>
                <c:pt idx="2874">
                  <c:v>40511</c:v>
                </c:pt>
                <c:pt idx="2875">
                  <c:v>40512</c:v>
                </c:pt>
                <c:pt idx="2876">
                  <c:v>40513</c:v>
                </c:pt>
                <c:pt idx="2877">
                  <c:v>40514</c:v>
                </c:pt>
                <c:pt idx="2878">
                  <c:v>40515</c:v>
                </c:pt>
                <c:pt idx="2879">
                  <c:v>40518</c:v>
                </c:pt>
                <c:pt idx="2880">
                  <c:v>40519</c:v>
                </c:pt>
                <c:pt idx="2881">
                  <c:v>40520</c:v>
                </c:pt>
                <c:pt idx="2882">
                  <c:v>40521</c:v>
                </c:pt>
                <c:pt idx="2883">
                  <c:v>40522</c:v>
                </c:pt>
                <c:pt idx="2884">
                  <c:v>40525</c:v>
                </c:pt>
                <c:pt idx="2885">
                  <c:v>40526</c:v>
                </c:pt>
                <c:pt idx="2886">
                  <c:v>40527</c:v>
                </c:pt>
                <c:pt idx="2887">
                  <c:v>40528</c:v>
                </c:pt>
                <c:pt idx="2888">
                  <c:v>40529</c:v>
                </c:pt>
                <c:pt idx="2889">
                  <c:v>40532</c:v>
                </c:pt>
                <c:pt idx="2890">
                  <c:v>40533</c:v>
                </c:pt>
                <c:pt idx="2891">
                  <c:v>40534</c:v>
                </c:pt>
                <c:pt idx="2892">
                  <c:v>40535</c:v>
                </c:pt>
                <c:pt idx="2893">
                  <c:v>40536</c:v>
                </c:pt>
                <c:pt idx="2894">
                  <c:v>40539</c:v>
                </c:pt>
                <c:pt idx="2895">
                  <c:v>40540</c:v>
                </c:pt>
                <c:pt idx="2896">
                  <c:v>40541</c:v>
                </c:pt>
                <c:pt idx="2897">
                  <c:v>40542</c:v>
                </c:pt>
                <c:pt idx="2898">
                  <c:v>40543</c:v>
                </c:pt>
                <c:pt idx="2899">
                  <c:v>40546</c:v>
                </c:pt>
                <c:pt idx="2900">
                  <c:v>40547</c:v>
                </c:pt>
                <c:pt idx="2901">
                  <c:v>40548</c:v>
                </c:pt>
                <c:pt idx="2902">
                  <c:v>40549</c:v>
                </c:pt>
                <c:pt idx="2903">
                  <c:v>40550</c:v>
                </c:pt>
                <c:pt idx="2904">
                  <c:v>40553</c:v>
                </c:pt>
                <c:pt idx="2905">
                  <c:v>40554</c:v>
                </c:pt>
                <c:pt idx="2906">
                  <c:v>40555</c:v>
                </c:pt>
                <c:pt idx="2907">
                  <c:v>40556</c:v>
                </c:pt>
                <c:pt idx="2908">
                  <c:v>40557</c:v>
                </c:pt>
                <c:pt idx="2909">
                  <c:v>40560</c:v>
                </c:pt>
                <c:pt idx="2910">
                  <c:v>40561</c:v>
                </c:pt>
                <c:pt idx="2911">
                  <c:v>40562</c:v>
                </c:pt>
                <c:pt idx="2912">
                  <c:v>40563</c:v>
                </c:pt>
                <c:pt idx="2913">
                  <c:v>40564</c:v>
                </c:pt>
                <c:pt idx="2914">
                  <c:v>40567</c:v>
                </c:pt>
                <c:pt idx="2915">
                  <c:v>40568</c:v>
                </c:pt>
                <c:pt idx="2916">
                  <c:v>40569</c:v>
                </c:pt>
                <c:pt idx="2917">
                  <c:v>40570</c:v>
                </c:pt>
                <c:pt idx="2918">
                  <c:v>40571</c:v>
                </c:pt>
                <c:pt idx="2919">
                  <c:v>40574</c:v>
                </c:pt>
                <c:pt idx="2920">
                  <c:v>40575</c:v>
                </c:pt>
                <c:pt idx="2921">
                  <c:v>40576</c:v>
                </c:pt>
                <c:pt idx="2922">
                  <c:v>40577</c:v>
                </c:pt>
                <c:pt idx="2923">
                  <c:v>40578</c:v>
                </c:pt>
                <c:pt idx="2924">
                  <c:v>40581</c:v>
                </c:pt>
                <c:pt idx="2925">
                  <c:v>40582</c:v>
                </c:pt>
                <c:pt idx="2926">
                  <c:v>40583</c:v>
                </c:pt>
                <c:pt idx="2927">
                  <c:v>40584</c:v>
                </c:pt>
                <c:pt idx="2928">
                  <c:v>40585</c:v>
                </c:pt>
                <c:pt idx="2929">
                  <c:v>40588</c:v>
                </c:pt>
                <c:pt idx="2930">
                  <c:v>40589</c:v>
                </c:pt>
                <c:pt idx="2931">
                  <c:v>40590</c:v>
                </c:pt>
                <c:pt idx="2932">
                  <c:v>40591</c:v>
                </c:pt>
                <c:pt idx="2933">
                  <c:v>40592</c:v>
                </c:pt>
                <c:pt idx="2934">
                  <c:v>40595</c:v>
                </c:pt>
                <c:pt idx="2935">
                  <c:v>40596</c:v>
                </c:pt>
                <c:pt idx="2936">
                  <c:v>40597</c:v>
                </c:pt>
                <c:pt idx="2937">
                  <c:v>40598</c:v>
                </c:pt>
                <c:pt idx="2938">
                  <c:v>40599</c:v>
                </c:pt>
                <c:pt idx="2939">
                  <c:v>40602</c:v>
                </c:pt>
                <c:pt idx="2940">
                  <c:v>40603</c:v>
                </c:pt>
                <c:pt idx="2941">
                  <c:v>40604</c:v>
                </c:pt>
                <c:pt idx="2942">
                  <c:v>40605</c:v>
                </c:pt>
                <c:pt idx="2943">
                  <c:v>40606</c:v>
                </c:pt>
                <c:pt idx="2944">
                  <c:v>40609</c:v>
                </c:pt>
                <c:pt idx="2945">
                  <c:v>40610</c:v>
                </c:pt>
                <c:pt idx="2946">
                  <c:v>40611</c:v>
                </c:pt>
                <c:pt idx="2947">
                  <c:v>40612</c:v>
                </c:pt>
                <c:pt idx="2948">
                  <c:v>40613</c:v>
                </c:pt>
                <c:pt idx="2949">
                  <c:v>40616</c:v>
                </c:pt>
                <c:pt idx="2950">
                  <c:v>40617</c:v>
                </c:pt>
                <c:pt idx="2951">
                  <c:v>40618</c:v>
                </c:pt>
                <c:pt idx="2952">
                  <c:v>40619</c:v>
                </c:pt>
                <c:pt idx="2953">
                  <c:v>40620</c:v>
                </c:pt>
                <c:pt idx="2954">
                  <c:v>40623</c:v>
                </c:pt>
                <c:pt idx="2955">
                  <c:v>40624</c:v>
                </c:pt>
                <c:pt idx="2956">
                  <c:v>40625</c:v>
                </c:pt>
                <c:pt idx="2957">
                  <c:v>40626</c:v>
                </c:pt>
                <c:pt idx="2958">
                  <c:v>40627</c:v>
                </c:pt>
                <c:pt idx="2959">
                  <c:v>40630</c:v>
                </c:pt>
                <c:pt idx="2960">
                  <c:v>40631</c:v>
                </c:pt>
                <c:pt idx="2961">
                  <c:v>40632</c:v>
                </c:pt>
                <c:pt idx="2962">
                  <c:v>40633</c:v>
                </c:pt>
                <c:pt idx="2963">
                  <c:v>40634</c:v>
                </c:pt>
                <c:pt idx="2964">
                  <c:v>40637</c:v>
                </c:pt>
                <c:pt idx="2965">
                  <c:v>40638</c:v>
                </c:pt>
                <c:pt idx="2966">
                  <c:v>40639</c:v>
                </c:pt>
                <c:pt idx="2967">
                  <c:v>40640</c:v>
                </c:pt>
                <c:pt idx="2968">
                  <c:v>40641</c:v>
                </c:pt>
                <c:pt idx="2969">
                  <c:v>40644</c:v>
                </c:pt>
                <c:pt idx="2970">
                  <c:v>40645</c:v>
                </c:pt>
                <c:pt idx="2971">
                  <c:v>40646</c:v>
                </c:pt>
                <c:pt idx="2972">
                  <c:v>40647</c:v>
                </c:pt>
                <c:pt idx="2973">
                  <c:v>40648</c:v>
                </c:pt>
                <c:pt idx="2974">
                  <c:v>40651</c:v>
                </c:pt>
                <c:pt idx="2975">
                  <c:v>40652</c:v>
                </c:pt>
                <c:pt idx="2976">
                  <c:v>40653</c:v>
                </c:pt>
                <c:pt idx="2977">
                  <c:v>40654</c:v>
                </c:pt>
                <c:pt idx="2978">
                  <c:v>40655</c:v>
                </c:pt>
                <c:pt idx="2979">
                  <c:v>40658</c:v>
                </c:pt>
                <c:pt idx="2980">
                  <c:v>40659</c:v>
                </c:pt>
                <c:pt idx="2981">
                  <c:v>40660</c:v>
                </c:pt>
                <c:pt idx="2982">
                  <c:v>40661</c:v>
                </c:pt>
                <c:pt idx="2983">
                  <c:v>40662</c:v>
                </c:pt>
                <c:pt idx="2984">
                  <c:v>40663</c:v>
                </c:pt>
                <c:pt idx="2985">
                  <c:v>40665</c:v>
                </c:pt>
                <c:pt idx="2986">
                  <c:v>40666</c:v>
                </c:pt>
                <c:pt idx="2987">
                  <c:v>40667</c:v>
                </c:pt>
                <c:pt idx="2988">
                  <c:v>40668</c:v>
                </c:pt>
                <c:pt idx="2989">
                  <c:v>40669</c:v>
                </c:pt>
                <c:pt idx="2990">
                  <c:v>40672</c:v>
                </c:pt>
                <c:pt idx="2991">
                  <c:v>40673</c:v>
                </c:pt>
                <c:pt idx="2992">
                  <c:v>40674</c:v>
                </c:pt>
                <c:pt idx="2993">
                  <c:v>40675</c:v>
                </c:pt>
                <c:pt idx="2994">
                  <c:v>40676</c:v>
                </c:pt>
                <c:pt idx="2995">
                  <c:v>40679</c:v>
                </c:pt>
                <c:pt idx="2996">
                  <c:v>40680</c:v>
                </c:pt>
                <c:pt idx="2997">
                  <c:v>40681</c:v>
                </c:pt>
                <c:pt idx="2998">
                  <c:v>40682</c:v>
                </c:pt>
                <c:pt idx="2999">
                  <c:v>40683</c:v>
                </c:pt>
                <c:pt idx="3000">
                  <c:v>40686</c:v>
                </c:pt>
                <c:pt idx="3001">
                  <c:v>40687</c:v>
                </c:pt>
                <c:pt idx="3002">
                  <c:v>40688</c:v>
                </c:pt>
                <c:pt idx="3003">
                  <c:v>40689</c:v>
                </c:pt>
                <c:pt idx="3004">
                  <c:v>40690</c:v>
                </c:pt>
                <c:pt idx="3005">
                  <c:v>40693</c:v>
                </c:pt>
                <c:pt idx="3006">
                  <c:v>40694</c:v>
                </c:pt>
                <c:pt idx="3007">
                  <c:v>40695</c:v>
                </c:pt>
                <c:pt idx="3008">
                  <c:v>40696</c:v>
                </c:pt>
                <c:pt idx="3009">
                  <c:v>40697</c:v>
                </c:pt>
                <c:pt idx="3010">
                  <c:v>40700</c:v>
                </c:pt>
                <c:pt idx="3011">
                  <c:v>40701</c:v>
                </c:pt>
                <c:pt idx="3012">
                  <c:v>40702</c:v>
                </c:pt>
                <c:pt idx="3013">
                  <c:v>40703</c:v>
                </c:pt>
                <c:pt idx="3014">
                  <c:v>40704</c:v>
                </c:pt>
                <c:pt idx="3015">
                  <c:v>40707</c:v>
                </c:pt>
                <c:pt idx="3016">
                  <c:v>40708</c:v>
                </c:pt>
                <c:pt idx="3017">
                  <c:v>40709</c:v>
                </c:pt>
                <c:pt idx="3018">
                  <c:v>40710</c:v>
                </c:pt>
                <c:pt idx="3019">
                  <c:v>40711</c:v>
                </c:pt>
                <c:pt idx="3020">
                  <c:v>40714</c:v>
                </c:pt>
                <c:pt idx="3021">
                  <c:v>40715</c:v>
                </c:pt>
                <c:pt idx="3022">
                  <c:v>40716</c:v>
                </c:pt>
                <c:pt idx="3023">
                  <c:v>40717</c:v>
                </c:pt>
                <c:pt idx="3024">
                  <c:v>40718</c:v>
                </c:pt>
                <c:pt idx="3025">
                  <c:v>40721</c:v>
                </c:pt>
                <c:pt idx="3026">
                  <c:v>40722</c:v>
                </c:pt>
                <c:pt idx="3027">
                  <c:v>40723</c:v>
                </c:pt>
                <c:pt idx="3028">
                  <c:v>40724</c:v>
                </c:pt>
                <c:pt idx="3029">
                  <c:v>40725</c:v>
                </c:pt>
                <c:pt idx="3030">
                  <c:v>40728</c:v>
                </c:pt>
                <c:pt idx="3031">
                  <c:v>40729</c:v>
                </c:pt>
                <c:pt idx="3032">
                  <c:v>40730</c:v>
                </c:pt>
                <c:pt idx="3033">
                  <c:v>40731</c:v>
                </c:pt>
                <c:pt idx="3034">
                  <c:v>40732</c:v>
                </c:pt>
                <c:pt idx="3035">
                  <c:v>40735</c:v>
                </c:pt>
                <c:pt idx="3036">
                  <c:v>40736</c:v>
                </c:pt>
                <c:pt idx="3037">
                  <c:v>40737</c:v>
                </c:pt>
                <c:pt idx="3038">
                  <c:v>40738</c:v>
                </c:pt>
                <c:pt idx="3039">
                  <c:v>40739</c:v>
                </c:pt>
                <c:pt idx="3040">
                  <c:v>40742</c:v>
                </c:pt>
                <c:pt idx="3041">
                  <c:v>40743</c:v>
                </c:pt>
                <c:pt idx="3042">
                  <c:v>40744</c:v>
                </c:pt>
                <c:pt idx="3043">
                  <c:v>40745</c:v>
                </c:pt>
                <c:pt idx="3044">
                  <c:v>40746</c:v>
                </c:pt>
                <c:pt idx="3045">
                  <c:v>40749</c:v>
                </c:pt>
                <c:pt idx="3046">
                  <c:v>40750</c:v>
                </c:pt>
                <c:pt idx="3047">
                  <c:v>40751</c:v>
                </c:pt>
                <c:pt idx="3048">
                  <c:v>40752</c:v>
                </c:pt>
                <c:pt idx="3049">
                  <c:v>40753</c:v>
                </c:pt>
                <c:pt idx="3050">
                  <c:v>40755</c:v>
                </c:pt>
                <c:pt idx="3051">
                  <c:v>40756</c:v>
                </c:pt>
                <c:pt idx="3052">
                  <c:v>40757</c:v>
                </c:pt>
                <c:pt idx="3053">
                  <c:v>40758</c:v>
                </c:pt>
                <c:pt idx="3054">
                  <c:v>40759</c:v>
                </c:pt>
                <c:pt idx="3055">
                  <c:v>40760</c:v>
                </c:pt>
                <c:pt idx="3056">
                  <c:v>40763</c:v>
                </c:pt>
                <c:pt idx="3057">
                  <c:v>40764</c:v>
                </c:pt>
                <c:pt idx="3058">
                  <c:v>40765</c:v>
                </c:pt>
                <c:pt idx="3059">
                  <c:v>40766</c:v>
                </c:pt>
                <c:pt idx="3060">
                  <c:v>40767</c:v>
                </c:pt>
                <c:pt idx="3061">
                  <c:v>40770</c:v>
                </c:pt>
                <c:pt idx="3062">
                  <c:v>40771</c:v>
                </c:pt>
                <c:pt idx="3063">
                  <c:v>40772</c:v>
                </c:pt>
                <c:pt idx="3064">
                  <c:v>40773</c:v>
                </c:pt>
                <c:pt idx="3065">
                  <c:v>40774</c:v>
                </c:pt>
                <c:pt idx="3066">
                  <c:v>40777</c:v>
                </c:pt>
                <c:pt idx="3067">
                  <c:v>40778</c:v>
                </c:pt>
                <c:pt idx="3068">
                  <c:v>40779</c:v>
                </c:pt>
                <c:pt idx="3069">
                  <c:v>40780</c:v>
                </c:pt>
                <c:pt idx="3070">
                  <c:v>40781</c:v>
                </c:pt>
                <c:pt idx="3071">
                  <c:v>40784</c:v>
                </c:pt>
                <c:pt idx="3072">
                  <c:v>40785</c:v>
                </c:pt>
                <c:pt idx="3073">
                  <c:v>40786</c:v>
                </c:pt>
                <c:pt idx="3074">
                  <c:v>40787</c:v>
                </c:pt>
                <c:pt idx="3075">
                  <c:v>40788</c:v>
                </c:pt>
                <c:pt idx="3076">
                  <c:v>40791</c:v>
                </c:pt>
                <c:pt idx="3077">
                  <c:v>40792</c:v>
                </c:pt>
                <c:pt idx="3078">
                  <c:v>40793</c:v>
                </c:pt>
                <c:pt idx="3079">
                  <c:v>40794</c:v>
                </c:pt>
                <c:pt idx="3080">
                  <c:v>40795</c:v>
                </c:pt>
                <c:pt idx="3081">
                  <c:v>40798</c:v>
                </c:pt>
                <c:pt idx="3082">
                  <c:v>40799</c:v>
                </c:pt>
                <c:pt idx="3083">
                  <c:v>40800</c:v>
                </c:pt>
                <c:pt idx="3084">
                  <c:v>40801</c:v>
                </c:pt>
                <c:pt idx="3085">
                  <c:v>40802</c:v>
                </c:pt>
                <c:pt idx="3086">
                  <c:v>40805</c:v>
                </c:pt>
                <c:pt idx="3087">
                  <c:v>40806</c:v>
                </c:pt>
                <c:pt idx="3088">
                  <c:v>40807</c:v>
                </c:pt>
                <c:pt idx="3089">
                  <c:v>40808</c:v>
                </c:pt>
                <c:pt idx="3090">
                  <c:v>40809</c:v>
                </c:pt>
                <c:pt idx="3091">
                  <c:v>40812</c:v>
                </c:pt>
                <c:pt idx="3092">
                  <c:v>40813</c:v>
                </c:pt>
                <c:pt idx="3093">
                  <c:v>40814</c:v>
                </c:pt>
                <c:pt idx="3094">
                  <c:v>40815</c:v>
                </c:pt>
                <c:pt idx="3095">
                  <c:v>40816</c:v>
                </c:pt>
                <c:pt idx="3096">
                  <c:v>40819</c:v>
                </c:pt>
                <c:pt idx="3097">
                  <c:v>40820</c:v>
                </c:pt>
                <c:pt idx="3098">
                  <c:v>40821</c:v>
                </c:pt>
                <c:pt idx="3099">
                  <c:v>40822</c:v>
                </c:pt>
                <c:pt idx="3100">
                  <c:v>40823</c:v>
                </c:pt>
                <c:pt idx="3101">
                  <c:v>40826</c:v>
                </c:pt>
                <c:pt idx="3102">
                  <c:v>40827</c:v>
                </c:pt>
                <c:pt idx="3103">
                  <c:v>40828</c:v>
                </c:pt>
                <c:pt idx="3104">
                  <c:v>40829</c:v>
                </c:pt>
                <c:pt idx="3105">
                  <c:v>40830</c:v>
                </c:pt>
                <c:pt idx="3106">
                  <c:v>40833</c:v>
                </c:pt>
                <c:pt idx="3107">
                  <c:v>40834</c:v>
                </c:pt>
                <c:pt idx="3108">
                  <c:v>40835</c:v>
                </c:pt>
                <c:pt idx="3109">
                  <c:v>40836</c:v>
                </c:pt>
                <c:pt idx="3110">
                  <c:v>40837</c:v>
                </c:pt>
                <c:pt idx="3111">
                  <c:v>40840</c:v>
                </c:pt>
                <c:pt idx="3112">
                  <c:v>40841</c:v>
                </c:pt>
                <c:pt idx="3113">
                  <c:v>40842</c:v>
                </c:pt>
                <c:pt idx="3114">
                  <c:v>40843</c:v>
                </c:pt>
                <c:pt idx="3115">
                  <c:v>40844</c:v>
                </c:pt>
                <c:pt idx="3116">
                  <c:v>40847</c:v>
                </c:pt>
                <c:pt idx="3117">
                  <c:v>40848</c:v>
                </c:pt>
                <c:pt idx="3118">
                  <c:v>40849</c:v>
                </c:pt>
                <c:pt idx="3119">
                  <c:v>40850</c:v>
                </c:pt>
                <c:pt idx="3120">
                  <c:v>40851</c:v>
                </c:pt>
                <c:pt idx="3121">
                  <c:v>40854</c:v>
                </c:pt>
                <c:pt idx="3122">
                  <c:v>40855</c:v>
                </c:pt>
                <c:pt idx="3123">
                  <c:v>40856</c:v>
                </c:pt>
                <c:pt idx="3124">
                  <c:v>40857</c:v>
                </c:pt>
                <c:pt idx="3125">
                  <c:v>40858</c:v>
                </c:pt>
                <c:pt idx="3126">
                  <c:v>40861</c:v>
                </c:pt>
                <c:pt idx="3127">
                  <c:v>40862</c:v>
                </c:pt>
                <c:pt idx="3128">
                  <c:v>40863</c:v>
                </c:pt>
                <c:pt idx="3129">
                  <c:v>40864</c:v>
                </c:pt>
                <c:pt idx="3130">
                  <c:v>40865</c:v>
                </c:pt>
                <c:pt idx="3131">
                  <c:v>40868</c:v>
                </c:pt>
                <c:pt idx="3132">
                  <c:v>40869</c:v>
                </c:pt>
                <c:pt idx="3133">
                  <c:v>40870</c:v>
                </c:pt>
                <c:pt idx="3134">
                  <c:v>40871</c:v>
                </c:pt>
                <c:pt idx="3135">
                  <c:v>40872</c:v>
                </c:pt>
                <c:pt idx="3136">
                  <c:v>40875</c:v>
                </c:pt>
                <c:pt idx="3137">
                  <c:v>40876</c:v>
                </c:pt>
                <c:pt idx="3138">
                  <c:v>40877</c:v>
                </c:pt>
                <c:pt idx="3139">
                  <c:v>40878</c:v>
                </c:pt>
                <c:pt idx="3140">
                  <c:v>40879</c:v>
                </c:pt>
                <c:pt idx="3141">
                  <c:v>40882</c:v>
                </c:pt>
                <c:pt idx="3142">
                  <c:v>40883</c:v>
                </c:pt>
                <c:pt idx="3143">
                  <c:v>40884</c:v>
                </c:pt>
                <c:pt idx="3144">
                  <c:v>40885</c:v>
                </c:pt>
                <c:pt idx="3145">
                  <c:v>40886</c:v>
                </c:pt>
                <c:pt idx="3146">
                  <c:v>40889</c:v>
                </c:pt>
                <c:pt idx="3147">
                  <c:v>40890</c:v>
                </c:pt>
                <c:pt idx="3148">
                  <c:v>40891</c:v>
                </c:pt>
                <c:pt idx="3149">
                  <c:v>40892</c:v>
                </c:pt>
                <c:pt idx="3150">
                  <c:v>40893</c:v>
                </c:pt>
                <c:pt idx="3151">
                  <c:v>40896</c:v>
                </c:pt>
                <c:pt idx="3152">
                  <c:v>40897</c:v>
                </c:pt>
                <c:pt idx="3153">
                  <c:v>40898</c:v>
                </c:pt>
                <c:pt idx="3154">
                  <c:v>40899</c:v>
                </c:pt>
                <c:pt idx="3155">
                  <c:v>40900</c:v>
                </c:pt>
                <c:pt idx="3156">
                  <c:v>40903</c:v>
                </c:pt>
                <c:pt idx="3157">
                  <c:v>40904</c:v>
                </c:pt>
                <c:pt idx="3158">
                  <c:v>40905</c:v>
                </c:pt>
                <c:pt idx="3159">
                  <c:v>40906</c:v>
                </c:pt>
                <c:pt idx="3160">
                  <c:v>40907</c:v>
                </c:pt>
                <c:pt idx="3161">
                  <c:v>40908</c:v>
                </c:pt>
                <c:pt idx="3162">
                  <c:v>40910</c:v>
                </c:pt>
                <c:pt idx="3163">
                  <c:v>40911</c:v>
                </c:pt>
                <c:pt idx="3164">
                  <c:v>40912</c:v>
                </c:pt>
                <c:pt idx="3165">
                  <c:v>40913</c:v>
                </c:pt>
                <c:pt idx="3166">
                  <c:v>40914</c:v>
                </c:pt>
                <c:pt idx="3167">
                  <c:v>40917</c:v>
                </c:pt>
                <c:pt idx="3168">
                  <c:v>40918</c:v>
                </c:pt>
                <c:pt idx="3169">
                  <c:v>40919</c:v>
                </c:pt>
                <c:pt idx="3170">
                  <c:v>40920</c:v>
                </c:pt>
                <c:pt idx="3171">
                  <c:v>40921</c:v>
                </c:pt>
                <c:pt idx="3172">
                  <c:v>40924</c:v>
                </c:pt>
                <c:pt idx="3173">
                  <c:v>40925</c:v>
                </c:pt>
                <c:pt idx="3174">
                  <c:v>40926</c:v>
                </c:pt>
                <c:pt idx="3175">
                  <c:v>40927</c:v>
                </c:pt>
                <c:pt idx="3176">
                  <c:v>40928</c:v>
                </c:pt>
                <c:pt idx="3177">
                  <c:v>40931</c:v>
                </c:pt>
                <c:pt idx="3178">
                  <c:v>40932</c:v>
                </c:pt>
                <c:pt idx="3179">
                  <c:v>40933</c:v>
                </c:pt>
                <c:pt idx="3180">
                  <c:v>40934</c:v>
                </c:pt>
                <c:pt idx="3181">
                  <c:v>40935</c:v>
                </c:pt>
                <c:pt idx="3182">
                  <c:v>40938</c:v>
                </c:pt>
                <c:pt idx="3183">
                  <c:v>40939</c:v>
                </c:pt>
                <c:pt idx="3184">
                  <c:v>40940</c:v>
                </c:pt>
                <c:pt idx="3185">
                  <c:v>40941</c:v>
                </c:pt>
                <c:pt idx="3186">
                  <c:v>40942</c:v>
                </c:pt>
                <c:pt idx="3187">
                  <c:v>40945</c:v>
                </c:pt>
                <c:pt idx="3188">
                  <c:v>40946</c:v>
                </c:pt>
                <c:pt idx="3189">
                  <c:v>40947</c:v>
                </c:pt>
                <c:pt idx="3190">
                  <c:v>40948</c:v>
                </c:pt>
                <c:pt idx="3191">
                  <c:v>40949</c:v>
                </c:pt>
                <c:pt idx="3192">
                  <c:v>40952</c:v>
                </c:pt>
                <c:pt idx="3193">
                  <c:v>40953</c:v>
                </c:pt>
                <c:pt idx="3194">
                  <c:v>40954</c:v>
                </c:pt>
                <c:pt idx="3195">
                  <c:v>40955</c:v>
                </c:pt>
                <c:pt idx="3196">
                  <c:v>40956</c:v>
                </c:pt>
                <c:pt idx="3197">
                  <c:v>40959</c:v>
                </c:pt>
                <c:pt idx="3198">
                  <c:v>40960</c:v>
                </c:pt>
                <c:pt idx="3199">
                  <c:v>40961</c:v>
                </c:pt>
                <c:pt idx="3200">
                  <c:v>40962</c:v>
                </c:pt>
                <c:pt idx="3201">
                  <c:v>40963</c:v>
                </c:pt>
                <c:pt idx="3202">
                  <c:v>40966</c:v>
                </c:pt>
                <c:pt idx="3203">
                  <c:v>40967</c:v>
                </c:pt>
                <c:pt idx="3204">
                  <c:v>40968</c:v>
                </c:pt>
                <c:pt idx="3205">
                  <c:v>40969</c:v>
                </c:pt>
                <c:pt idx="3206">
                  <c:v>40970</c:v>
                </c:pt>
                <c:pt idx="3207">
                  <c:v>40973</c:v>
                </c:pt>
                <c:pt idx="3208">
                  <c:v>40974</c:v>
                </c:pt>
                <c:pt idx="3209">
                  <c:v>40975</c:v>
                </c:pt>
                <c:pt idx="3210">
                  <c:v>40976</c:v>
                </c:pt>
                <c:pt idx="3211">
                  <c:v>40977</c:v>
                </c:pt>
                <c:pt idx="3212">
                  <c:v>40980</c:v>
                </c:pt>
                <c:pt idx="3213">
                  <c:v>40981</c:v>
                </c:pt>
                <c:pt idx="3214">
                  <c:v>40982</c:v>
                </c:pt>
                <c:pt idx="3215">
                  <c:v>40983</c:v>
                </c:pt>
                <c:pt idx="3216">
                  <c:v>40984</c:v>
                </c:pt>
                <c:pt idx="3217">
                  <c:v>40987</c:v>
                </c:pt>
                <c:pt idx="3218">
                  <c:v>40988</c:v>
                </c:pt>
                <c:pt idx="3219">
                  <c:v>40989</c:v>
                </c:pt>
                <c:pt idx="3220">
                  <c:v>40990</c:v>
                </c:pt>
                <c:pt idx="3221">
                  <c:v>40991</c:v>
                </c:pt>
                <c:pt idx="3222">
                  <c:v>40994</c:v>
                </c:pt>
                <c:pt idx="3223">
                  <c:v>40995</c:v>
                </c:pt>
                <c:pt idx="3224">
                  <c:v>40996</c:v>
                </c:pt>
                <c:pt idx="3225">
                  <c:v>40997</c:v>
                </c:pt>
                <c:pt idx="3226">
                  <c:v>40998</c:v>
                </c:pt>
                <c:pt idx="3227">
                  <c:v>40999</c:v>
                </c:pt>
                <c:pt idx="3228">
                  <c:v>41001</c:v>
                </c:pt>
                <c:pt idx="3229">
                  <c:v>41002</c:v>
                </c:pt>
                <c:pt idx="3230">
                  <c:v>41003</c:v>
                </c:pt>
                <c:pt idx="3231">
                  <c:v>41004</c:v>
                </c:pt>
                <c:pt idx="3232">
                  <c:v>41005</c:v>
                </c:pt>
                <c:pt idx="3233">
                  <c:v>41008</c:v>
                </c:pt>
                <c:pt idx="3234">
                  <c:v>41009</c:v>
                </c:pt>
                <c:pt idx="3235">
                  <c:v>41010</c:v>
                </c:pt>
                <c:pt idx="3236">
                  <c:v>41011</c:v>
                </c:pt>
                <c:pt idx="3237">
                  <c:v>41012</c:v>
                </c:pt>
                <c:pt idx="3238">
                  <c:v>41015</c:v>
                </c:pt>
                <c:pt idx="3239">
                  <c:v>41016</c:v>
                </c:pt>
                <c:pt idx="3240">
                  <c:v>41017</c:v>
                </c:pt>
                <c:pt idx="3241">
                  <c:v>41018</c:v>
                </c:pt>
                <c:pt idx="3242">
                  <c:v>41019</c:v>
                </c:pt>
                <c:pt idx="3243">
                  <c:v>41022</c:v>
                </c:pt>
                <c:pt idx="3244">
                  <c:v>41023</c:v>
                </c:pt>
                <c:pt idx="3245">
                  <c:v>41024</c:v>
                </c:pt>
                <c:pt idx="3246">
                  <c:v>41025</c:v>
                </c:pt>
                <c:pt idx="3247">
                  <c:v>41026</c:v>
                </c:pt>
                <c:pt idx="3248">
                  <c:v>41029</c:v>
                </c:pt>
                <c:pt idx="3249">
                  <c:v>41030</c:v>
                </c:pt>
                <c:pt idx="3250">
                  <c:v>41031</c:v>
                </c:pt>
                <c:pt idx="3251">
                  <c:v>41032</c:v>
                </c:pt>
                <c:pt idx="3252">
                  <c:v>41033</c:v>
                </c:pt>
                <c:pt idx="3253">
                  <c:v>41036</c:v>
                </c:pt>
                <c:pt idx="3254">
                  <c:v>41037</c:v>
                </c:pt>
                <c:pt idx="3255">
                  <c:v>41038</c:v>
                </c:pt>
                <c:pt idx="3256">
                  <c:v>41039</c:v>
                </c:pt>
                <c:pt idx="3257">
                  <c:v>41040</c:v>
                </c:pt>
                <c:pt idx="3258">
                  <c:v>41043</c:v>
                </c:pt>
                <c:pt idx="3259">
                  <c:v>41044</c:v>
                </c:pt>
                <c:pt idx="3260">
                  <c:v>41045</c:v>
                </c:pt>
                <c:pt idx="3261">
                  <c:v>41046</c:v>
                </c:pt>
                <c:pt idx="3262">
                  <c:v>41047</c:v>
                </c:pt>
                <c:pt idx="3263">
                  <c:v>41050</c:v>
                </c:pt>
                <c:pt idx="3264">
                  <c:v>41051</c:v>
                </c:pt>
                <c:pt idx="3265">
                  <c:v>41052</c:v>
                </c:pt>
                <c:pt idx="3266">
                  <c:v>41053</c:v>
                </c:pt>
                <c:pt idx="3267">
                  <c:v>41054</c:v>
                </c:pt>
                <c:pt idx="3268">
                  <c:v>41057</c:v>
                </c:pt>
                <c:pt idx="3269">
                  <c:v>41058</c:v>
                </c:pt>
                <c:pt idx="3270">
                  <c:v>41059</c:v>
                </c:pt>
                <c:pt idx="3271">
                  <c:v>41060</c:v>
                </c:pt>
                <c:pt idx="3272">
                  <c:v>41061</c:v>
                </c:pt>
                <c:pt idx="3273">
                  <c:v>41064</c:v>
                </c:pt>
                <c:pt idx="3274">
                  <c:v>41065</c:v>
                </c:pt>
                <c:pt idx="3275">
                  <c:v>41066</c:v>
                </c:pt>
                <c:pt idx="3276">
                  <c:v>41067</c:v>
                </c:pt>
                <c:pt idx="3277">
                  <c:v>41068</c:v>
                </c:pt>
                <c:pt idx="3278">
                  <c:v>41071</c:v>
                </c:pt>
                <c:pt idx="3279">
                  <c:v>41072</c:v>
                </c:pt>
                <c:pt idx="3280">
                  <c:v>41073</c:v>
                </c:pt>
                <c:pt idx="3281">
                  <c:v>41074</c:v>
                </c:pt>
                <c:pt idx="3282">
                  <c:v>41075</c:v>
                </c:pt>
                <c:pt idx="3283">
                  <c:v>41078</c:v>
                </c:pt>
                <c:pt idx="3284">
                  <c:v>41079</c:v>
                </c:pt>
                <c:pt idx="3285">
                  <c:v>41080</c:v>
                </c:pt>
                <c:pt idx="3286">
                  <c:v>41081</c:v>
                </c:pt>
                <c:pt idx="3287">
                  <c:v>41082</c:v>
                </c:pt>
                <c:pt idx="3288">
                  <c:v>41085</c:v>
                </c:pt>
                <c:pt idx="3289">
                  <c:v>41086</c:v>
                </c:pt>
                <c:pt idx="3290">
                  <c:v>41087</c:v>
                </c:pt>
                <c:pt idx="3291">
                  <c:v>41088</c:v>
                </c:pt>
                <c:pt idx="3292">
                  <c:v>41089</c:v>
                </c:pt>
                <c:pt idx="3293">
                  <c:v>41090</c:v>
                </c:pt>
                <c:pt idx="3294">
                  <c:v>41092</c:v>
                </c:pt>
                <c:pt idx="3295">
                  <c:v>41093</c:v>
                </c:pt>
                <c:pt idx="3296">
                  <c:v>41094</c:v>
                </c:pt>
                <c:pt idx="3297">
                  <c:v>41095</c:v>
                </c:pt>
                <c:pt idx="3298">
                  <c:v>41096</c:v>
                </c:pt>
                <c:pt idx="3299">
                  <c:v>41099</c:v>
                </c:pt>
                <c:pt idx="3300">
                  <c:v>41100</c:v>
                </c:pt>
                <c:pt idx="3301">
                  <c:v>41101</c:v>
                </c:pt>
                <c:pt idx="3302">
                  <c:v>41102</c:v>
                </c:pt>
                <c:pt idx="3303">
                  <c:v>41103</c:v>
                </c:pt>
                <c:pt idx="3304">
                  <c:v>41106</c:v>
                </c:pt>
                <c:pt idx="3305">
                  <c:v>41107</c:v>
                </c:pt>
                <c:pt idx="3306">
                  <c:v>41108</c:v>
                </c:pt>
                <c:pt idx="3307">
                  <c:v>41109</c:v>
                </c:pt>
                <c:pt idx="3308">
                  <c:v>41110</c:v>
                </c:pt>
                <c:pt idx="3309">
                  <c:v>41113</c:v>
                </c:pt>
                <c:pt idx="3310">
                  <c:v>41114</c:v>
                </c:pt>
                <c:pt idx="3311">
                  <c:v>41115</c:v>
                </c:pt>
                <c:pt idx="3312">
                  <c:v>41116</c:v>
                </c:pt>
                <c:pt idx="3313">
                  <c:v>41117</c:v>
                </c:pt>
                <c:pt idx="3314">
                  <c:v>41120</c:v>
                </c:pt>
                <c:pt idx="3315">
                  <c:v>41121</c:v>
                </c:pt>
                <c:pt idx="3316">
                  <c:v>41122</c:v>
                </c:pt>
                <c:pt idx="3317">
                  <c:v>41123</c:v>
                </c:pt>
                <c:pt idx="3318">
                  <c:v>41124</c:v>
                </c:pt>
                <c:pt idx="3319">
                  <c:v>41127</c:v>
                </c:pt>
                <c:pt idx="3320">
                  <c:v>41128</c:v>
                </c:pt>
                <c:pt idx="3321">
                  <c:v>41129</c:v>
                </c:pt>
                <c:pt idx="3322">
                  <c:v>41130</c:v>
                </c:pt>
                <c:pt idx="3323">
                  <c:v>41131</c:v>
                </c:pt>
                <c:pt idx="3324">
                  <c:v>41134</c:v>
                </c:pt>
                <c:pt idx="3325">
                  <c:v>41135</c:v>
                </c:pt>
                <c:pt idx="3326">
                  <c:v>41136</c:v>
                </c:pt>
                <c:pt idx="3327">
                  <c:v>41137</c:v>
                </c:pt>
                <c:pt idx="3328">
                  <c:v>41138</c:v>
                </c:pt>
                <c:pt idx="3329">
                  <c:v>41141</c:v>
                </c:pt>
                <c:pt idx="3330">
                  <c:v>41142</c:v>
                </c:pt>
                <c:pt idx="3331">
                  <c:v>41143</c:v>
                </c:pt>
                <c:pt idx="3332">
                  <c:v>41144</c:v>
                </c:pt>
                <c:pt idx="3333">
                  <c:v>41145</c:v>
                </c:pt>
                <c:pt idx="3334">
                  <c:v>41148</c:v>
                </c:pt>
                <c:pt idx="3335">
                  <c:v>41149</c:v>
                </c:pt>
                <c:pt idx="3336">
                  <c:v>41150</c:v>
                </c:pt>
                <c:pt idx="3337">
                  <c:v>41151</c:v>
                </c:pt>
                <c:pt idx="3338">
                  <c:v>41152</c:v>
                </c:pt>
                <c:pt idx="3339">
                  <c:v>41155</c:v>
                </c:pt>
                <c:pt idx="3340">
                  <c:v>41156</c:v>
                </c:pt>
                <c:pt idx="3341">
                  <c:v>41157</c:v>
                </c:pt>
                <c:pt idx="3342">
                  <c:v>41158</c:v>
                </c:pt>
                <c:pt idx="3343">
                  <c:v>41159</c:v>
                </c:pt>
                <c:pt idx="3344">
                  <c:v>41162</c:v>
                </c:pt>
                <c:pt idx="3345">
                  <c:v>41163</c:v>
                </c:pt>
                <c:pt idx="3346">
                  <c:v>41164</c:v>
                </c:pt>
                <c:pt idx="3347">
                  <c:v>41165</c:v>
                </c:pt>
                <c:pt idx="3348">
                  <c:v>41166</c:v>
                </c:pt>
                <c:pt idx="3349">
                  <c:v>41169</c:v>
                </c:pt>
                <c:pt idx="3350">
                  <c:v>41170</c:v>
                </c:pt>
                <c:pt idx="3351">
                  <c:v>41171</c:v>
                </c:pt>
                <c:pt idx="3352">
                  <c:v>41172</c:v>
                </c:pt>
                <c:pt idx="3353">
                  <c:v>41173</c:v>
                </c:pt>
                <c:pt idx="3354">
                  <c:v>41176</c:v>
                </c:pt>
                <c:pt idx="3355">
                  <c:v>41177</c:v>
                </c:pt>
                <c:pt idx="3356">
                  <c:v>41178</c:v>
                </c:pt>
                <c:pt idx="3357">
                  <c:v>41179</c:v>
                </c:pt>
                <c:pt idx="3358">
                  <c:v>41180</c:v>
                </c:pt>
                <c:pt idx="3359">
                  <c:v>41182</c:v>
                </c:pt>
                <c:pt idx="3360">
                  <c:v>41183</c:v>
                </c:pt>
                <c:pt idx="3361">
                  <c:v>41184</c:v>
                </c:pt>
                <c:pt idx="3362">
                  <c:v>41185</c:v>
                </c:pt>
                <c:pt idx="3363">
                  <c:v>41186</c:v>
                </c:pt>
                <c:pt idx="3364">
                  <c:v>41187</c:v>
                </c:pt>
                <c:pt idx="3365">
                  <c:v>41190</c:v>
                </c:pt>
                <c:pt idx="3366">
                  <c:v>41191</c:v>
                </c:pt>
                <c:pt idx="3367">
                  <c:v>41192</c:v>
                </c:pt>
                <c:pt idx="3368">
                  <c:v>41193</c:v>
                </c:pt>
                <c:pt idx="3369">
                  <c:v>41194</c:v>
                </c:pt>
                <c:pt idx="3370">
                  <c:v>41197</c:v>
                </c:pt>
                <c:pt idx="3371">
                  <c:v>41198</c:v>
                </c:pt>
                <c:pt idx="3372">
                  <c:v>41199</c:v>
                </c:pt>
                <c:pt idx="3373">
                  <c:v>41200</c:v>
                </c:pt>
                <c:pt idx="3374">
                  <c:v>41201</c:v>
                </c:pt>
                <c:pt idx="3375">
                  <c:v>41204</c:v>
                </c:pt>
                <c:pt idx="3376">
                  <c:v>41205</c:v>
                </c:pt>
                <c:pt idx="3377">
                  <c:v>41206</c:v>
                </c:pt>
                <c:pt idx="3378">
                  <c:v>41207</c:v>
                </c:pt>
                <c:pt idx="3379">
                  <c:v>41208</c:v>
                </c:pt>
                <c:pt idx="3380">
                  <c:v>41211</c:v>
                </c:pt>
                <c:pt idx="3381">
                  <c:v>41212</c:v>
                </c:pt>
                <c:pt idx="3382">
                  <c:v>41213</c:v>
                </c:pt>
                <c:pt idx="3383">
                  <c:v>41214</c:v>
                </c:pt>
                <c:pt idx="3384">
                  <c:v>41215</c:v>
                </c:pt>
                <c:pt idx="3385">
                  <c:v>41218</c:v>
                </c:pt>
                <c:pt idx="3386">
                  <c:v>41219</c:v>
                </c:pt>
                <c:pt idx="3387">
                  <c:v>41220</c:v>
                </c:pt>
                <c:pt idx="3388">
                  <c:v>41221</c:v>
                </c:pt>
                <c:pt idx="3389">
                  <c:v>41222</c:v>
                </c:pt>
                <c:pt idx="3390">
                  <c:v>41225</c:v>
                </c:pt>
                <c:pt idx="3391">
                  <c:v>41226</c:v>
                </c:pt>
                <c:pt idx="3392">
                  <c:v>41227</c:v>
                </c:pt>
                <c:pt idx="3393">
                  <c:v>41228</c:v>
                </c:pt>
                <c:pt idx="3394">
                  <c:v>41229</c:v>
                </c:pt>
                <c:pt idx="3395">
                  <c:v>41232</c:v>
                </c:pt>
                <c:pt idx="3396">
                  <c:v>41233</c:v>
                </c:pt>
                <c:pt idx="3397">
                  <c:v>41234</c:v>
                </c:pt>
                <c:pt idx="3398">
                  <c:v>41235</c:v>
                </c:pt>
                <c:pt idx="3399">
                  <c:v>41236</c:v>
                </c:pt>
                <c:pt idx="3400">
                  <c:v>41239</c:v>
                </c:pt>
                <c:pt idx="3401">
                  <c:v>41240</c:v>
                </c:pt>
                <c:pt idx="3402">
                  <c:v>41241</c:v>
                </c:pt>
                <c:pt idx="3403">
                  <c:v>41242</c:v>
                </c:pt>
                <c:pt idx="3404">
                  <c:v>41243</c:v>
                </c:pt>
                <c:pt idx="3405">
                  <c:v>41246</c:v>
                </c:pt>
                <c:pt idx="3406">
                  <c:v>41247</c:v>
                </c:pt>
                <c:pt idx="3407">
                  <c:v>41248</c:v>
                </c:pt>
                <c:pt idx="3408">
                  <c:v>41249</c:v>
                </c:pt>
                <c:pt idx="3409">
                  <c:v>41250</c:v>
                </c:pt>
                <c:pt idx="3410">
                  <c:v>41253</c:v>
                </c:pt>
                <c:pt idx="3411">
                  <c:v>41254</c:v>
                </c:pt>
                <c:pt idx="3412">
                  <c:v>41255</c:v>
                </c:pt>
                <c:pt idx="3413">
                  <c:v>41256</c:v>
                </c:pt>
                <c:pt idx="3414">
                  <c:v>41257</c:v>
                </c:pt>
                <c:pt idx="3415">
                  <c:v>41260</c:v>
                </c:pt>
                <c:pt idx="3416">
                  <c:v>41261</c:v>
                </c:pt>
                <c:pt idx="3417">
                  <c:v>41262</c:v>
                </c:pt>
                <c:pt idx="3418">
                  <c:v>41263</c:v>
                </c:pt>
                <c:pt idx="3419">
                  <c:v>41264</c:v>
                </c:pt>
                <c:pt idx="3420">
                  <c:v>41267</c:v>
                </c:pt>
                <c:pt idx="3421">
                  <c:v>41268</c:v>
                </c:pt>
                <c:pt idx="3422">
                  <c:v>41269</c:v>
                </c:pt>
                <c:pt idx="3423">
                  <c:v>41270</c:v>
                </c:pt>
                <c:pt idx="3424">
                  <c:v>41271</c:v>
                </c:pt>
                <c:pt idx="3425">
                  <c:v>41274</c:v>
                </c:pt>
                <c:pt idx="3426">
                  <c:v>41275</c:v>
                </c:pt>
                <c:pt idx="3427">
                  <c:v>41276</c:v>
                </c:pt>
                <c:pt idx="3428">
                  <c:v>41277</c:v>
                </c:pt>
                <c:pt idx="3429">
                  <c:v>41278</c:v>
                </c:pt>
                <c:pt idx="3430">
                  <c:v>41281</c:v>
                </c:pt>
                <c:pt idx="3431">
                  <c:v>41282</c:v>
                </c:pt>
                <c:pt idx="3432">
                  <c:v>41283</c:v>
                </c:pt>
                <c:pt idx="3433">
                  <c:v>41284</c:v>
                </c:pt>
                <c:pt idx="3434">
                  <c:v>41285</c:v>
                </c:pt>
                <c:pt idx="3435">
                  <c:v>41288</c:v>
                </c:pt>
                <c:pt idx="3436">
                  <c:v>41289</c:v>
                </c:pt>
                <c:pt idx="3437">
                  <c:v>41290</c:v>
                </c:pt>
                <c:pt idx="3438">
                  <c:v>41291</c:v>
                </c:pt>
                <c:pt idx="3439">
                  <c:v>41292</c:v>
                </c:pt>
                <c:pt idx="3440">
                  <c:v>41295</c:v>
                </c:pt>
                <c:pt idx="3441">
                  <c:v>41296</c:v>
                </c:pt>
                <c:pt idx="3442">
                  <c:v>41297</c:v>
                </c:pt>
                <c:pt idx="3443">
                  <c:v>41298</c:v>
                </c:pt>
                <c:pt idx="3444">
                  <c:v>41299</c:v>
                </c:pt>
                <c:pt idx="3445">
                  <c:v>41302</c:v>
                </c:pt>
                <c:pt idx="3446">
                  <c:v>41303</c:v>
                </c:pt>
                <c:pt idx="3447">
                  <c:v>41304</c:v>
                </c:pt>
                <c:pt idx="3448">
                  <c:v>41305</c:v>
                </c:pt>
                <c:pt idx="3449">
                  <c:v>41306</c:v>
                </c:pt>
                <c:pt idx="3450">
                  <c:v>41309</c:v>
                </c:pt>
                <c:pt idx="3451">
                  <c:v>41310</c:v>
                </c:pt>
                <c:pt idx="3452">
                  <c:v>41311</c:v>
                </c:pt>
                <c:pt idx="3453">
                  <c:v>41312</c:v>
                </c:pt>
                <c:pt idx="3454">
                  <c:v>41313</c:v>
                </c:pt>
                <c:pt idx="3455">
                  <c:v>41316</c:v>
                </c:pt>
                <c:pt idx="3456">
                  <c:v>41317</c:v>
                </c:pt>
                <c:pt idx="3457">
                  <c:v>41318</c:v>
                </c:pt>
                <c:pt idx="3458">
                  <c:v>41319</c:v>
                </c:pt>
                <c:pt idx="3459">
                  <c:v>41320</c:v>
                </c:pt>
                <c:pt idx="3460">
                  <c:v>41323</c:v>
                </c:pt>
                <c:pt idx="3461">
                  <c:v>41324</c:v>
                </c:pt>
                <c:pt idx="3462">
                  <c:v>41325</c:v>
                </c:pt>
                <c:pt idx="3463">
                  <c:v>41326</c:v>
                </c:pt>
                <c:pt idx="3464">
                  <c:v>41327</c:v>
                </c:pt>
                <c:pt idx="3465">
                  <c:v>41330</c:v>
                </c:pt>
                <c:pt idx="3466">
                  <c:v>41331</c:v>
                </c:pt>
                <c:pt idx="3467">
                  <c:v>41332</c:v>
                </c:pt>
                <c:pt idx="3468">
                  <c:v>41333</c:v>
                </c:pt>
                <c:pt idx="3469">
                  <c:v>41334</c:v>
                </c:pt>
                <c:pt idx="3470">
                  <c:v>41337</c:v>
                </c:pt>
                <c:pt idx="3471">
                  <c:v>41338</c:v>
                </c:pt>
                <c:pt idx="3472">
                  <c:v>41339</c:v>
                </c:pt>
                <c:pt idx="3473">
                  <c:v>41340</c:v>
                </c:pt>
                <c:pt idx="3474">
                  <c:v>41341</c:v>
                </c:pt>
                <c:pt idx="3475">
                  <c:v>41344</c:v>
                </c:pt>
                <c:pt idx="3476">
                  <c:v>41345</c:v>
                </c:pt>
                <c:pt idx="3477">
                  <c:v>41346</c:v>
                </c:pt>
                <c:pt idx="3478">
                  <c:v>41347</c:v>
                </c:pt>
                <c:pt idx="3479">
                  <c:v>41348</c:v>
                </c:pt>
                <c:pt idx="3480">
                  <c:v>41351</c:v>
                </c:pt>
                <c:pt idx="3481">
                  <c:v>41352</c:v>
                </c:pt>
                <c:pt idx="3482">
                  <c:v>41353</c:v>
                </c:pt>
                <c:pt idx="3483">
                  <c:v>41354</c:v>
                </c:pt>
                <c:pt idx="3484">
                  <c:v>41355</c:v>
                </c:pt>
                <c:pt idx="3485">
                  <c:v>41358</c:v>
                </c:pt>
                <c:pt idx="3486">
                  <c:v>41359</c:v>
                </c:pt>
                <c:pt idx="3487">
                  <c:v>41360</c:v>
                </c:pt>
                <c:pt idx="3488">
                  <c:v>41361</c:v>
                </c:pt>
                <c:pt idx="3489">
                  <c:v>41362</c:v>
                </c:pt>
                <c:pt idx="3490">
                  <c:v>41364</c:v>
                </c:pt>
                <c:pt idx="3491">
                  <c:v>41365</c:v>
                </c:pt>
                <c:pt idx="3492">
                  <c:v>41366</c:v>
                </c:pt>
                <c:pt idx="3493">
                  <c:v>41367</c:v>
                </c:pt>
                <c:pt idx="3494">
                  <c:v>41368</c:v>
                </c:pt>
                <c:pt idx="3495">
                  <c:v>41369</c:v>
                </c:pt>
                <c:pt idx="3496">
                  <c:v>41372</c:v>
                </c:pt>
                <c:pt idx="3497">
                  <c:v>41373</c:v>
                </c:pt>
                <c:pt idx="3498">
                  <c:v>41374</c:v>
                </c:pt>
                <c:pt idx="3499">
                  <c:v>41375</c:v>
                </c:pt>
                <c:pt idx="3500">
                  <c:v>41376</c:v>
                </c:pt>
                <c:pt idx="3501">
                  <c:v>41379</c:v>
                </c:pt>
                <c:pt idx="3502">
                  <c:v>41380</c:v>
                </c:pt>
                <c:pt idx="3503">
                  <c:v>41381</c:v>
                </c:pt>
                <c:pt idx="3504">
                  <c:v>41382</c:v>
                </c:pt>
                <c:pt idx="3505">
                  <c:v>41383</c:v>
                </c:pt>
                <c:pt idx="3506">
                  <c:v>41386</c:v>
                </c:pt>
                <c:pt idx="3507">
                  <c:v>41387</c:v>
                </c:pt>
                <c:pt idx="3508">
                  <c:v>41388</c:v>
                </c:pt>
                <c:pt idx="3509">
                  <c:v>41389</c:v>
                </c:pt>
                <c:pt idx="3510">
                  <c:v>41390</c:v>
                </c:pt>
                <c:pt idx="3511">
                  <c:v>41393</c:v>
                </c:pt>
                <c:pt idx="3512">
                  <c:v>41394</c:v>
                </c:pt>
                <c:pt idx="3513">
                  <c:v>41395</c:v>
                </c:pt>
                <c:pt idx="3514">
                  <c:v>41396</c:v>
                </c:pt>
                <c:pt idx="3515">
                  <c:v>41397</c:v>
                </c:pt>
                <c:pt idx="3516">
                  <c:v>41400</c:v>
                </c:pt>
                <c:pt idx="3517">
                  <c:v>41401</c:v>
                </c:pt>
                <c:pt idx="3518">
                  <c:v>41402</c:v>
                </c:pt>
                <c:pt idx="3519">
                  <c:v>41403</c:v>
                </c:pt>
                <c:pt idx="3520">
                  <c:v>41404</c:v>
                </c:pt>
                <c:pt idx="3521">
                  <c:v>41407</c:v>
                </c:pt>
                <c:pt idx="3522">
                  <c:v>41408</c:v>
                </c:pt>
                <c:pt idx="3523">
                  <c:v>41409</c:v>
                </c:pt>
                <c:pt idx="3524">
                  <c:v>41410</c:v>
                </c:pt>
                <c:pt idx="3525">
                  <c:v>41411</c:v>
                </c:pt>
                <c:pt idx="3526">
                  <c:v>41414</c:v>
                </c:pt>
                <c:pt idx="3527">
                  <c:v>41415</c:v>
                </c:pt>
                <c:pt idx="3528">
                  <c:v>41416</c:v>
                </c:pt>
                <c:pt idx="3529">
                  <c:v>41417</c:v>
                </c:pt>
                <c:pt idx="3530">
                  <c:v>41418</c:v>
                </c:pt>
                <c:pt idx="3531">
                  <c:v>41421</c:v>
                </c:pt>
                <c:pt idx="3532">
                  <c:v>41422</c:v>
                </c:pt>
                <c:pt idx="3533">
                  <c:v>41423</c:v>
                </c:pt>
                <c:pt idx="3534">
                  <c:v>41424</c:v>
                </c:pt>
                <c:pt idx="3535">
                  <c:v>41425</c:v>
                </c:pt>
                <c:pt idx="3536">
                  <c:v>41428</c:v>
                </c:pt>
                <c:pt idx="3537">
                  <c:v>41429</c:v>
                </c:pt>
                <c:pt idx="3538">
                  <c:v>41430</c:v>
                </c:pt>
                <c:pt idx="3539">
                  <c:v>41431</c:v>
                </c:pt>
                <c:pt idx="3540">
                  <c:v>41432</c:v>
                </c:pt>
                <c:pt idx="3541">
                  <c:v>41435</c:v>
                </c:pt>
                <c:pt idx="3542">
                  <c:v>41436</c:v>
                </c:pt>
                <c:pt idx="3543">
                  <c:v>41437</c:v>
                </c:pt>
                <c:pt idx="3544">
                  <c:v>41438</c:v>
                </c:pt>
                <c:pt idx="3545">
                  <c:v>41439</c:v>
                </c:pt>
                <c:pt idx="3546">
                  <c:v>41442</c:v>
                </c:pt>
                <c:pt idx="3547">
                  <c:v>41443</c:v>
                </c:pt>
                <c:pt idx="3548">
                  <c:v>41444</c:v>
                </c:pt>
                <c:pt idx="3549">
                  <c:v>41445</c:v>
                </c:pt>
                <c:pt idx="3550">
                  <c:v>41446</c:v>
                </c:pt>
                <c:pt idx="3551">
                  <c:v>41449</c:v>
                </c:pt>
                <c:pt idx="3552">
                  <c:v>41450</c:v>
                </c:pt>
                <c:pt idx="3553">
                  <c:v>41451</c:v>
                </c:pt>
                <c:pt idx="3554">
                  <c:v>41452</c:v>
                </c:pt>
                <c:pt idx="3555">
                  <c:v>41453</c:v>
                </c:pt>
                <c:pt idx="3556">
                  <c:v>41455</c:v>
                </c:pt>
                <c:pt idx="3557">
                  <c:v>41456</c:v>
                </c:pt>
                <c:pt idx="3558">
                  <c:v>41457</c:v>
                </c:pt>
                <c:pt idx="3559">
                  <c:v>41458</c:v>
                </c:pt>
                <c:pt idx="3560">
                  <c:v>41459</c:v>
                </c:pt>
                <c:pt idx="3561">
                  <c:v>41460</c:v>
                </c:pt>
                <c:pt idx="3562">
                  <c:v>41463</c:v>
                </c:pt>
                <c:pt idx="3563">
                  <c:v>41464</c:v>
                </c:pt>
                <c:pt idx="3564">
                  <c:v>41465</c:v>
                </c:pt>
                <c:pt idx="3565">
                  <c:v>41466</c:v>
                </c:pt>
                <c:pt idx="3566">
                  <c:v>41467</c:v>
                </c:pt>
                <c:pt idx="3567">
                  <c:v>41470</c:v>
                </c:pt>
                <c:pt idx="3568">
                  <c:v>41471</c:v>
                </c:pt>
                <c:pt idx="3569">
                  <c:v>41472</c:v>
                </c:pt>
                <c:pt idx="3570">
                  <c:v>41473</c:v>
                </c:pt>
                <c:pt idx="3571">
                  <c:v>41474</c:v>
                </c:pt>
                <c:pt idx="3572">
                  <c:v>41477</c:v>
                </c:pt>
                <c:pt idx="3573">
                  <c:v>41478</c:v>
                </c:pt>
                <c:pt idx="3574">
                  <c:v>41479</c:v>
                </c:pt>
                <c:pt idx="3575">
                  <c:v>41480</c:v>
                </c:pt>
                <c:pt idx="3576">
                  <c:v>41481</c:v>
                </c:pt>
                <c:pt idx="3577">
                  <c:v>41484</c:v>
                </c:pt>
                <c:pt idx="3578">
                  <c:v>41485</c:v>
                </c:pt>
                <c:pt idx="3579">
                  <c:v>41486</c:v>
                </c:pt>
                <c:pt idx="3580">
                  <c:v>41487</c:v>
                </c:pt>
                <c:pt idx="3581">
                  <c:v>41488</c:v>
                </c:pt>
                <c:pt idx="3582">
                  <c:v>41491</c:v>
                </c:pt>
                <c:pt idx="3583">
                  <c:v>41492</c:v>
                </c:pt>
                <c:pt idx="3584">
                  <c:v>41493</c:v>
                </c:pt>
                <c:pt idx="3585">
                  <c:v>41494</c:v>
                </c:pt>
                <c:pt idx="3586">
                  <c:v>41495</c:v>
                </c:pt>
                <c:pt idx="3587">
                  <c:v>41498</c:v>
                </c:pt>
                <c:pt idx="3588">
                  <c:v>41499</c:v>
                </c:pt>
                <c:pt idx="3589">
                  <c:v>41500</c:v>
                </c:pt>
                <c:pt idx="3590">
                  <c:v>41501</c:v>
                </c:pt>
                <c:pt idx="3591">
                  <c:v>41502</c:v>
                </c:pt>
                <c:pt idx="3592">
                  <c:v>41505</c:v>
                </c:pt>
                <c:pt idx="3593">
                  <c:v>41506</c:v>
                </c:pt>
                <c:pt idx="3594">
                  <c:v>41507</c:v>
                </c:pt>
                <c:pt idx="3595">
                  <c:v>41508</c:v>
                </c:pt>
                <c:pt idx="3596">
                  <c:v>41509</c:v>
                </c:pt>
                <c:pt idx="3597">
                  <c:v>41512</c:v>
                </c:pt>
                <c:pt idx="3598">
                  <c:v>41513</c:v>
                </c:pt>
                <c:pt idx="3599">
                  <c:v>41514</c:v>
                </c:pt>
                <c:pt idx="3600">
                  <c:v>41515</c:v>
                </c:pt>
                <c:pt idx="3601">
                  <c:v>41516</c:v>
                </c:pt>
                <c:pt idx="3602">
                  <c:v>41519</c:v>
                </c:pt>
                <c:pt idx="3603">
                  <c:v>41520</c:v>
                </c:pt>
                <c:pt idx="3604">
                  <c:v>41521</c:v>
                </c:pt>
                <c:pt idx="3605">
                  <c:v>41522</c:v>
                </c:pt>
                <c:pt idx="3606">
                  <c:v>41523</c:v>
                </c:pt>
                <c:pt idx="3607">
                  <c:v>41526</c:v>
                </c:pt>
                <c:pt idx="3608">
                  <c:v>41527</c:v>
                </c:pt>
                <c:pt idx="3609">
                  <c:v>41528</c:v>
                </c:pt>
                <c:pt idx="3610">
                  <c:v>41529</c:v>
                </c:pt>
                <c:pt idx="3611">
                  <c:v>41530</c:v>
                </c:pt>
                <c:pt idx="3612">
                  <c:v>41533</c:v>
                </c:pt>
                <c:pt idx="3613">
                  <c:v>41534</c:v>
                </c:pt>
                <c:pt idx="3614">
                  <c:v>41535</c:v>
                </c:pt>
                <c:pt idx="3615">
                  <c:v>41536</c:v>
                </c:pt>
                <c:pt idx="3616">
                  <c:v>41537</c:v>
                </c:pt>
                <c:pt idx="3617">
                  <c:v>41540</c:v>
                </c:pt>
                <c:pt idx="3618">
                  <c:v>41541</c:v>
                </c:pt>
                <c:pt idx="3619">
                  <c:v>41542</c:v>
                </c:pt>
                <c:pt idx="3620">
                  <c:v>41543</c:v>
                </c:pt>
                <c:pt idx="3621">
                  <c:v>41544</c:v>
                </c:pt>
                <c:pt idx="3622">
                  <c:v>41547</c:v>
                </c:pt>
                <c:pt idx="3623">
                  <c:v>41548</c:v>
                </c:pt>
                <c:pt idx="3624">
                  <c:v>41549</c:v>
                </c:pt>
                <c:pt idx="3625">
                  <c:v>41550</c:v>
                </c:pt>
                <c:pt idx="3626">
                  <c:v>41551</c:v>
                </c:pt>
                <c:pt idx="3627">
                  <c:v>41554</c:v>
                </c:pt>
                <c:pt idx="3628">
                  <c:v>41555</c:v>
                </c:pt>
                <c:pt idx="3629">
                  <c:v>41556</c:v>
                </c:pt>
                <c:pt idx="3630">
                  <c:v>41557</c:v>
                </c:pt>
                <c:pt idx="3631">
                  <c:v>41558</c:v>
                </c:pt>
                <c:pt idx="3632">
                  <c:v>41561</c:v>
                </c:pt>
                <c:pt idx="3633">
                  <c:v>41562</c:v>
                </c:pt>
                <c:pt idx="3634">
                  <c:v>41563</c:v>
                </c:pt>
                <c:pt idx="3635">
                  <c:v>41564</c:v>
                </c:pt>
                <c:pt idx="3636">
                  <c:v>41565</c:v>
                </c:pt>
                <c:pt idx="3637">
                  <c:v>41568</c:v>
                </c:pt>
                <c:pt idx="3638">
                  <c:v>41569</c:v>
                </c:pt>
                <c:pt idx="3639">
                  <c:v>41570</c:v>
                </c:pt>
                <c:pt idx="3640">
                  <c:v>41571</c:v>
                </c:pt>
                <c:pt idx="3641">
                  <c:v>41572</c:v>
                </c:pt>
                <c:pt idx="3642">
                  <c:v>41575</c:v>
                </c:pt>
                <c:pt idx="3643">
                  <c:v>41576</c:v>
                </c:pt>
                <c:pt idx="3644">
                  <c:v>41577</c:v>
                </c:pt>
                <c:pt idx="3645">
                  <c:v>41578</c:v>
                </c:pt>
                <c:pt idx="3646">
                  <c:v>41579</c:v>
                </c:pt>
                <c:pt idx="3647">
                  <c:v>41582</c:v>
                </c:pt>
                <c:pt idx="3648">
                  <c:v>41583</c:v>
                </c:pt>
                <c:pt idx="3649">
                  <c:v>41584</c:v>
                </c:pt>
                <c:pt idx="3650">
                  <c:v>41585</c:v>
                </c:pt>
                <c:pt idx="3651">
                  <c:v>41586</c:v>
                </c:pt>
                <c:pt idx="3652">
                  <c:v>41589</c:v>
                </c:pt>
                <c:pt idx="3653">
                  <c:v>41590</c:v>
                </c:pt>
                <c:pt idx="3654">
                  <c:v>41591</c:v>
                </c:pt>
                <c:pt idx="3655">
                  <c:v>41592</c:v>
                </c:pt>
                <c:pt idx="3656">
                  <c:v>41593</c:v>
                </c:pt>
                <c:pt idx="3657">
                  <c:v>41596</c:v>
                </c:pt>
                <c:pt idx="3658">
                  <c:v>41597</c:v>
                </c:pt>
                <c:pt idx="3659">
                  <c:v>41598</c:v>
                </c:pt>
                <c:pt idx="3660">
                  <c:v>41599</c:v>
                </c:pt>
                <c:pt idx="3661">
                  <c:v>41600</c:v>
                </c:pt>
                <c:pt idx="3662">
                  <c:v>41603</c:v>
                </c:pt>
                <c:pt idx="3663">
                  <c:v>41604</c:v>
                </c:pt>
                <c:pt idx="3664">
                  <c:v>41605</c:v>
                </c:pt>
                <c:pt idx="3665">
                  <c:v>41606</c:v>
                </c:pt>
                <c:pt idx="3666">
                  <c:v>41607</c:v>
                </c:pt>
                <c:pt idx="3667">
                  <c:v>41608</c:v>
                </c:pt>
                <c:pt idx="3668">
                  <c:v>41610</c:v>
                </c:pt>
                <c:pt idx="3669">
                  <c:v>41611</c:v>
                </c:pt>
                <c:pt idx="3670">
                  <c:v>41612</c:v>
                </c:pt>
                <c:pt idx="3671">
                  <c:v>41613</c:v>
                </c:pt>
                <c:pt idx="3672">
                  <c:v>41614</c:v>
                </c:pt>
                <c:pt idx="3673">
                  <c:v>41617</c:v>
                </c:pt>
                <c:pt idx="3674">
                  <c:v>41618</c:v>
                </c:pt>
                <c:pt idx="3675">
                  <c:v>41619</c:v>
                </c:pt>
                <c:pt idx="3676">
                  <c:v>41620</c:v>
                </c:pt>
                <c:pt idx="3677">
                  <c:v>41621</c:v>
                </c:pt>
                <c:pt idx="3678">
                  <c:v>41624</c:v>
                </c:pt>
                <c:pt idx="3679">
                  <c:v>41625</c:v>
                </c:pt>
                <c:pt idx="3680">
                  <c:v>41626</c:v>
                </c:pt>
                <c:pt idx="3681">
                  <c:v>41627</c:v>
                </c:pt>
                <c:pt idx="3682">
                  <c:v>41628</c:v>
                </c:pt>
                <c:pt idx="3683">
                  <c:v>41631</c:v>
                </c:pt>
                <c:pt idx="3684">
                  <c:v>41632</c:v>
                </c:pt>
                <c:pt idx="3685">
                  <c:v>41633</c:v>
                </c:pt>
                <c:pt idx="3686">
                  <c:v>41634</c:v>
                </c:pt>
                <c:pt idx="3687">
                  <c:v>41635</c:v>
                </c:pt>
                <c:pt idx="3688">
                  <c:v>41638</c:v>
                </c:pt>
                <c:pt idx="3689">
                  <c:v>41639</c:v>
                </c:pt>
                <c:pt idx="3690">
                  <c:v>41640</c:v>
                </c:pt>
                <c:pt idx="3691">
                  <c:v>41641</c:v>
                </c:pt>
                <c:pt idx="3692">
                  <c:v>41642</c:v>
                </c:pt>
                <c:pt idx="3693">
                  <c:v>41645</c:v>
                </c:pt>
                <c:pt idx="3694">
                  <c:v>41646</c:v>
                </c:pt>
                <c:pt idx="3695">
                  <c:v>41647</c:v>
                </c:pt>
                <c:pt idx="3696">
                  <c:v>41648</c:v>
                </c:pt>
                <c:pt idx="3697">
                  <c:v>41649</c:v>
                </c:pt>
                <c:pt idx="3698">
                  <c:v>41652</c:v>
                </c:pt>
                <c:pt idx="3699">
                  <c:v>41653</c:v>
                </c:pt>
                <c:pt idx="3700">
                  <c:v>41654</c:v>
                </c:pt>
                <c:pt idx="3701">
                  <c:v>41655</c:v>
                </c:pt>
                <c:pt idx="3702">
                  <c:v>41656</c:v>
                </c:pt>
                <c:pt idx="3703">
                  <c:v>41659</c:v>
                </c:pt>
                <c:pt idx="3704">
                  <c:v>41660</c:v>
                </c:pt>
                <c:pt idx="3705">
                  <c:v>41661</c:v>
                </c:pt>
                <c:pt idx="3706">
                  <c:v>41662</c:v>
                </c:pt>
                <c:pt idx="3707">
                  <c:v>41663</c:v>
                </c:pt>
                <c:pt idx="3708">
                  <c:v>41666</c:v>
                </c:pt>
                <c:pt idx="3709">
                  <c:v>41667</c:v>
                </c:pt>
                <c:pt idx="3710">
                  <c:v>41668</c:v>
                </c:pt>
                <c:pt idx="3711">
                  <c:v>41669</c:v>
                </c:pt>
                <c:pt idx="3712">
                  <c:v>41670</c:v>
                </c:pt>
                <c:pt idx="3713">
                  <c:v>41673</c:v>
                </c:pt>
                <c:pt idx="3714">
                  <c:v>41674</c:v>
                </c:pt>
                <c:pt idx="3715">
                  <c:v>41675</c:v>
                </c:pt>
                <c:pt idx="3716">
                  <c:v>41676</c:v>
                </c:pt>
                <c:pt idx="3717">
                  <c:v>41677</c:v>
                </c:pt>
                <c:pt idx="3718">
                  <c:v>41680</c:v>
                </c:pt>
                <c:pt idx="3719">
                  <c:v>41681</c:v>
                </c:pt>
                <c:pt idx="3720">
                  <c:v>41682</c:v>
                </c:pt>
                <c:pt idx="3721">
                  <c:v>41683</c:v>
                </c:pt>
                <c:pt idx="3722">
                  <c:v>41684</c:v>
                </c:pt>
                <c:pt idx="3723">
                  <c:v>41687</c:v>
                </c:pt>
                <c:pt idx="3724">
                  <c:v>41688</c:v>
                </c:pt>
                <c:pt idx="3725">
                  <c:v>41689</c:v>
                </c:pt>
                <c:pt idx="3726">
                  <c:v>41690</c:v>
                </c:pt>
                <c:pt idx="3727">
                  <c:v>41691</c:v>
                </c:pt>
                <c:pt idx="3728">
                  <c:v>41694</c:v>
                </c:pt>
                <c:pt idx="3729">
                  <c:v>41695</c:v>
                </c:pt>
                <c:pt idx="3730">
                  <c:v>41696</c:v>
                </c:pt>
                <c:pt idx="3731">
                  <c:v>41697</c:v>
                </c:pt>
                <c:pt idx="3732">
                  <c:v>41698</c:v>
                </c:pt>
                <c:pt idx="3733">
                  <c:v>41701</c:v>
                </c:pt>
                <c:pt idx="3734">
                  <c:v>41702</c:v>
                </c:pt>
                <c:pt idx="3735">
                  <c:v>41703</c:v>
                </c:pt>
                <c:pt idx="3736">
                  <c:v>41704</c:v>
                </c:pt>
                <c:pt idx="3737">
                  <c:v>41705</c:v>
                </c:pt>
                <c:pt idx="3738">
                  <c:v>41708</c:v>
                </c:pt>
                <c:pt idx="3739">
                  <c:v>41709</c:v>
                </c:pt>
                <c:pt idx="3740">
                  <c:v>41710</c:v>
                </c:pt>
                <c:pt idx="3741">
                  <c:v>41711</c:v>
                </c:pt>
                <c:pt idx="3742">
                  <c:v>41712</c:v>
                </c:pt>
                <c:pt idx="3743">
                  <c:v>41715</c:v>
                </c:pt>
                <c:pt idx="3744">
                  <c:v>41716</c:v>
                </c:pt>
                <c:pt idx="3745">
                  <c:v>41717</c:v>
                </c:pt>
                <c:pt idx="3746">
                  <c:v>41718</c:v>
                </c:pt>
                <c:pt idx="3747">
                  <c:v>41719</c:v>
                </c:pt>
                <c:pt idx="3748">
                  <c:v>41722</c:v>
                </c:pt>
                <c:pt idx="3749">
                  <c:v>41723</c:v>
                </c:pt>
                <c:pt idx="3750">
                  <c:v>41724</c:v>
                </c:pt>
                <c:pt idx="3751">
                  <c:v>41725</c:v>
                </c:pt>
                <c:pt idx="3752">
                  <c:v>41726</c:v>
                </c:pt>
                <c:pt idx="3753">
                  <c:v>41729</c:v>
                </c:pt>
                <c:pt idx="3754">
                  <c:v>41730</c:v>
                </c:pt>
                <c:pt idx="3755">
                  <c:v>41731</c:v>
                </c:pt>
                <c:pt idx="3756">
                  <c:v>41732</c:v>
                </c:pt>
                <c:pt idx="3757">
                  <c:v>41733</c:v>
                </c:pt>
                <c:pt idx="3758">
                  <c:v>41736</c:v>
                </c:pt>
                <c:pt idx="3759">
                  <c:v>41737</c:v>
                </c:pt>
                <c:pt idx="3760">
                  <c:v>41738</c:v>
                </c:pt>
                <c:pt idx="3761">
                  <c:v>41739</c:v>
                </c:pt>
                <c:pt idx="3762">
                  <c:v>41740</c:v>
                </c:pt>
                <c:pt idx="3763">
                  <c:v>41743</c:v>
                </c:pt>
                <c:pt idx="3764">
                  <c:v>41744</c:v>
                </c:pt>
                <c:pt idx="3765">
                  <c:v>41745</c:v>
                </c:pt>
                <c:pt idx="3766">
                  <c:v>41746</c:v>
                </c:pt>
                <c:pt idx="3767">
                  <c:v>41747</c:v>
                </c:pt>
                <c:pt idx="3768">
                  <c:v>41750</c:v>
                </c:pt>
                <c:pt idx="3769">
                  <c:v>41751</c:v>
                </c:pt>
                <c:pt idx="3770">
                  <c:v>41752</c:v>
                </c:pt>
                <c:pt idx="3771">
                  <c:v>41753</c:v>
                </c:pt>
                <c:pt idx="3772">
                  <c:v>41754</c:v>
                </c:pt>
                <c:pt idx="3773">
                  <c:v>41757</c:v>
                </c:pt>
                <c:pt idx="3774">
                  <c:v>41758</c:v>
                </c:pt>
                <c:pt idx="3775">
                  <c:v>41759</c:v>
                </c:pt>
                <c:pt idx="3776">
                  <c:v>41760</c:v>
                </c:pt>
                <c:pt idx="3777">
                  <c:v>41761</c:v>
                </c:pt>
                <c:pt idx="3778">
                  <c:v>41764</c:v>
                </c:pt>
                <c:pt idx="3779">
                  <c:v>41765</c:v>
                </c:pt>
                <c:pt idx="3780">
                  <c:v>41766</c:v>
                </c:pt>
                <c:pt idx="3781">
                  <c:v>41767</c:v>
                </c:pt>
                <c:pt idx="3782">
                  <c:v>41768</c:v>
                </c:pt>
                <c:pt idx="3783">
                  <c:v>41771</c:v>
                </c:pt>
                <c:pt idx="3784">
                  <c:v>41772</c:v>
                </c:pt>
                <c:pt idx="3785">
                  <c:v>41773</c:v>
                </c:pt>
                <c:pt idx="3786">
                  <c:v>41774</c:v>
                </c:pt>
                <c:pt idx="3787">
                  <c:v>41775</c:v>
                </c:pt>
                <c:pt idx="3788">
                  <c:v>41778</c:v>
                </c:pt>
                <c:pt idx="3789">
                  <c:v>41779</c:v>
                </c:pt>
                <c:pt idx="3790">
                  <c:v>41780</c:v>
                </c:pt>
                <c:pt idx="3791">
                  <c:v>41781</c:v>
                </c:pt>
                <c:pt idx="3792">
                  <c:v>41782</c:v>
                </c:pt>
                <c:pt idx="3793">
                  <c:v>41785</c:v>
                </c:pt>
                <c:pt idx="3794">
                  <c:v>41786</c:v>
                </c:pt>
                <c:pt idx="3795">
                  <c:v>41787</c:v>
                </c:pt>
                <c:pt idx="3796">
                  <c:v>41788</c:v>
                </c:pt>
                <c:pt idx="3797">
                  <c:v>41789</c:v>
                </c:pt>
                <c:pt idx="3798">
                  <c:v>41790</c:v>
                </c:pt>
                <c:pt idx="3799">
                  <c:v>41792</c:v>
                </c:pt>
                <c:pt idx="3800">
                  <c:v>41793</c:v>
                </c:pt>
                <c:pt idx="3801">
                  <c:v>41794</c:v>
                </c:pt>
                <c:pt idx="3802">
                  <c:v>41795</c:v>
                </c:pt>
                <c:pt idx="3803">
                  <c:v>41796</c:v>
                </c:pt>
                <c:pt idx="3804">
                  <c:v>41799</c:v>
                </c:pt>
                <c:pt idx="3805">
                  <c:v>41800</c:v>
                </c:pt>
                <c:pt idx="3806">
                  <c:v>41801</c:v>
                </c:pt>
                <c:pt idx="3807">
                  <c:v>41802</c:v>
                </c:pt>
                <c:pt idx="3808">
                  <c:v>41803</c:v>
                </c:pt>
                <c:pt idx="3809">
                  <c:v>41806</c:v>
                </c:pt>
                <c:pt idx="3810">
                  <c:v>41807</c:v>
                </c:pt>
                <c:pt idx="3811">
                  <c:v>41808</c:v>
                </c:pt>
                <c:pt idx="3812">
                  <c:v>41809</c:v>
                </c:pt>
                <c:pt idx="3813">
                  <c:v>41810</c:v>
                </c:pt>
                <c:pt idx="3814">
                  <c:v>41813</c:v>
                </c:pt>
                <c:pt idx="3815">
                  <c:v>41814</c:v>
                </c:pt>
                <c:pt idx="3816">
                  <c:v>41815</c:v>
                </c:pt>
                <c:pt idx="3817">
                  <c:v>41816</c:v>
                </c:pt>
                <c:pt idx="3818">
                  <c:v>41817</c:v>
                </c:pt>
                <c:pt idx="3819">
                  <c:v>41820</c:v>
                </c:pt>
                <c:pt idx="3820">
                  <c:v>41821</c:v>
                </c:pt>
                <c:pt idx="3821">
                  <c:v>41822</c:v>
                </c:pt>
                <c:pt idx="3822">
                  <c:v>41823</c:v>
                </c:pt>
                <c:pt idx="3823">
                  <c:v>41824</c:v>
                </c:pt>
                <c:pt idx="3824">
                  <c:v>41827</c:v>
                </c:pt>
                <c:pt idx="3825">
                  <c:v>41828</c:v>
                </c:pt>
                <c:pt idx="3826">
                  <c:v>41829</c:v>
                </c:pt>
                <c:pt idx="3827">
                  <c:v>41830</c:v>
                </c:pt>
                <c:pt idx="3828">
                  <c:v>41831</c:v>
                </c:pt>
                <c:pt idx="3829">
                  <c:v>41834</c:v>
                </c:pt>
                <c:pt idx="3830">
                  <c:v>41835</c:v>
                </c:pt>
                <c:pt idx="3831">
                  <c:v>41836</c:v>
                </c:pt>
                <c:pt idx="3832">
                  <c:v>41837</c:v>
                </c:pt>
                <c:pt idx="3833">
                  <c:v>41838</c:v>
                </c:pt>
                <c:pt idx="3834">
                  <c:v>41841</c:v>
                </c:pt>
                <c:pt idx="3835">
                  <c:v>41842</c:v>
                </c:pt>
                <c:pt idx="3836">
                  <c:v>41843</c:v>
                </c:pt>
                <c:pt idx="3837">
                  <c:v>41844</c:v>
                </c:pt>
                <c:pt idx="3838">
                  <c:v>41845</c:v>
                </c:pt>
                <c:pt idx="3839">
                  <c:v>41848</c:v>
                </c:pt>
                <c:pt idx="3840">
                  <c:v>41849</c:v>
                </c:pt>
                <c:pt idx="3841">
                  <c:v>41850</c:v>
                </c:pt>
                <c:pt idx="3842">
                  <c:v>41851</c:v>
                </c:pt>
                <c:pt idx="3843">
                  <c:v>41852</c:v>
                </c:pt>
                <c:pt idx="3844">
                  <c:v>41855</c:v>
                </c:pt>
                <c:pt idx="3845">
                  <c:v>41856</c:v>
                </c:pt>
                <c:pt idx="3846">
                  <c:v>41857</c:v>
                </c:pt>
                <c:pt idx="3847">
                  <c:v>41858</c:v>
                </c:pt>
                <c:pt idx="3848">
                  <c:v>41859</c:v>
                </c:pt>
                <c:pt idx="3849">
                  <c:v>41862</c:v>
                </c:pt>
                <c:pt idx="3850">
                  <c:v>41863</c:v>
                </c:pt>
                <c:pt idx="3851">
                  <c:v>41864</c:v>
                </c:pt>
                <c:pt idx="3852">
                  <c:v>41865</c:v>
                </c:pt>
                <c:pt idx="3853">
                  <c:v>41866</c:v>
                </c:pt>
                <c:pt idx="3854">
                  <c:v>41869</c:v>
                </c:pt>
                <c:pt idx="3855">
                  <c:v>41870</c:v>
                </c:pt>
                <c:pt idx="3856">
                  <c:v>41871</c:v>
                </c:pt>
                <c:pt idx="3857">
                  <c:v>41872</c:v>
                </c:pt>
                <c:pt idx="3858">
                  <c:v>41873</c:v>
                </c:pt>
                <c:pt idx="3859">
                  <c:v>41876</c:v>
                </c:pt>
                <c:pt idx="3860">
                  <c:v>41877</c:v>
                </c:pt>
                <c:pt idx="3861">
                  <c:v>41878</c:v>
                </c:pt>
                <c:pt idx="3862">
                  <c:v>41879</c:v>
                </c:pt>
                <c:pt idx="3863">
                  <c:v>41880</c:v>
                </c:pt>
                <c:pt idx="3864">
                  <c:v>41882</c:v>
                </c:pt>
                <c:pt idx="3865">
                  <c:v>41883</c:v>
                </c:pt>
                <c:pt idx="3866">
                  <c:v>41884</c:v>
                </c:pt>
                <c:pt idx="3867">
                  <c:v>41885</c:v>
                </c:pt>
                <c:pt idx="3868">
                  <c:v>41886</c:v>
                </c:pt>
                <c:pt idx="3869">
                  <c:v>41887</c:v>
                </c:pt>
                <c:pt idx="3870">
                  <c:v>41890</c:v>
                </c:pt>
                <c:pt idx="3871">
                  <c:v>41891</c:v>
                </c:pt>
                <c:pt idx="3872">
                  <c:v>41892</c:v>
                </c:pt>
                <c:pt idx="3873">
                  <c:v>41893</c:v>
                </c:pt>
                <c:pt idx="3874">
                  <c:v>41894</c:v>
                </c:pt>
                <c:pt idx="3875">
                  <c:v>41897</c:v>
                </c:pt>
                <c:pt idx="3876">
                  <c:v>41898</c:v>
                </c:pt>
                <c:pt idx="3877">
                  <c:v>41899</c:v>
                </c:pt>
                <c:pt idx="3878">
                  <c:v>41900</c:v>
                </c:pt>
                <c:pt idx="3879">
                  <c:v>41901</c:v>
                </c:pt>
                <c:pt idx="3880">
                  <c:v>41904</c:v>
                </c:pt>
                <c:pt idx="3881">
                  <c:v>41905</c:v>
                </c:pt>
                <c:pt idx="3882">
                  <c:v>41906</c:v>
                </c:pt>
                <c:pt idx="3883">
                  <c:v>41907</c:v>
                </c:pt>
                <c:pt idx="3884">
                  <c:v>41908</c:v>
                </c:pt>
                <c:pt idx="3885">
                  <c:v>41911</c:v>
                </c:pt>
                <c:pt idx="3886">
                  <c:v>41912</c:v>
                </c:pt>
                <c:pt idx="3887">
                  <c:v>41913</c:v>
                </c:pt>
                <c:pt idx="3888">
                  <c:v>41914</c:v>
                </c:pt>
                <c:pt idx="3889">
                  <c:v>41915</c:v>
                </c:pt>
                <c:pt idx="3890">
                  <c:v>41918</c:v>
                </c:pt>
                <c:pt idx="3891">
                  <c:v>41919</c:v>
                </c:pt>
                <c:pt idx="3892">
                  <c:v>41920</c:v>
                </c:pt>
                <c:pt idx="3893">
                  <c:v>41921</c:v>
                </c:pt>
                <c:pt idx="3894">
                  <c:v>41922</c:v>
                </c:pt>
                <c:pt idx="3895">
                  <c:v>41925</c:v>
                </c:pt>
                <c:pt idx="3896">
                  <c:v>41926</c:v>
                </c:pt>
                <c:pt idx="3897">
                  <c:v>41927</c:v>
                </c:pt>
                <c:pt idx="3898">
                  <c:v>41928</c:v>
                </c:pt>
                <c:pt idx="3899">
                  <c:v>41929</c:v>
                </c:pt>
                <c:pt idx="3900">
                  <c:v>41932</c:v>
                </c:pt>
                <c:pt idx="3901">
                  <c:v>41933</c:v>
                </c:pt>
                <c:pt idx="3902">
                  <c:v>41934</c:v>
                </c:pt>
                <c:pt idx="3903">
                  <c:v>41935</c:v>
                </c:pt>
                <c:pt idx="3904">
                  <c:v>41936</c:v>
                </c:pt>
                <c:pt idx="3905">
                  <c:v>41939</c:v>
                </c:pt>
                <c:pt idx="3906">
                  <c:v>41940</c:v>
                </c:pt>
                <c:pt idx="3907">
                  <c:v>41941</c:v>
                </c:pt>
                <c:pt idx="3908">
                  <c:v>41942</c:v>
                </c:pt>
                <c:pt idx="3909">
                  <c:v>41943</c:v>
                </c:pt>
                <c:pt idx="3910">
                  <c:v>41946</c:v>
                </c:pt>
                <c:pt idx="3911">
                  <c:v>41947</c:v>
                </c:pt>
                <c:pt idx="3912">
                  <c:v>41948</c:v>
                </c:pt>
                <c:pt idx="3913">
                  <c:v>41949</c:v>
                </c:pt>
                <c:pt idx="3914">
                  <c:v>41950</c:v>
                </c:pt>
                <c:pt idx="3915">
                  <c:v>41953</c:v>
                </c:pt>
                <c:pt idx="3916">
                  <c:v>41954</c:v>
                </c:pt>
                <c:pt idx="3917">
                  <c:v>41955</c:v>
                </c:pt>
                <c:pt idx="3918">
                  <c:v>41956</c:v>
                </c:pt>
                <c:pt idx="3919">
                  <c:v>41957</c:v>
                </c:pt>
                <c:pt idx="3920">
                  <c:v>41960</c:v>
                </c:pt>
                <c:pt idx="3921">
                  <c:v>41961</c:v>
                </c:pt>
                <c:pt idx="3922">
                  <c:v>41962</c:v>
                </c:pt>
                <c:pt idx="3923">
                  <c:v>41963</c:v>
                </c:pt>
                <c:pt idx="3924">
                  <c:v>41964</c:v>
                </c:pt>
                <c:pt idx="3925">
                  <c:v>41967</c:v>
                </c:pt>
                <c:pt idx="3926">
                  <c:v>41968</c:v>
                </c:pt>
                <c:pt idx="3927">
                  <c:v>41969</c:v>
                </c:pt>
                <c:pt idx="3928">
                  <c:v>41970</c:v>
                </c:pt>
                <c:pt idx="3929">
                  <c:v>41971</c:v>
                </c:pt>
                <c:pt idx="3930">
                  <c:v>41973</c:v>
                </c:pt>
                <c:pt idx="3931">
                  <c:v>41974</c:v>
                </c:pt>
                <c:pt idx="3932">
                  <c:v>41975</c:v>
                </c:pt>
                <c:pt idx="3933">
                  <c:v>41976</c:v>
                </c:pt>
                <c:pt idx="3934">
                  <c:v>41977</c:v>
                </c:pt>
                <c:pt idx="3935">
                  <c:v>41978</c:v>
                </c:pt>
                <c:pt idx="3936">
                  <c:v>41981</c:v>
                </c:pt>
                <c:pt idx="3937">
                  <c:v>41982</c:v>
                </c:pt>
                <c:pt idx="3938">
                  <c:v>41983</c:v>
                </c:pt>
                <c:pt idx="3939">
                  <c:v>41984</c:v>
                </c:pt>
                <c:pt idx="3940">
                  <c:v>41985</c:v>
                </c:pt>
                <c:pt idx="3941">
                  <c:v>41988</c:v>
                </c:pt>
                <c:pt idx="3942">
                  <c:v>41989</c:v>
                </c:pt>
                <c:pt idx="3943">
                  <c:v>41990</c:v>
                </c:pt>
                <c:pt idx="3944">
                  <c:v>41991</c:v>
                </c:pt>
                <c:pt idx="3945">
                  <c:v>41992</c:v>
                </c:pt>
                <c:pt idx="3946">
                  <c:v>41995</c:v>
                </c:pt>
                <c:pt idx="3947">
                  <c:v>41996</c:v>
                </c:pt>
                <c:pt idx="3948">
                  <c:v>41997</c:v>
                </c:pt>
                <c:pt idx="3949">
                  <c:v>41998</c:v>
                </c:pt>
                <c:pt idx="3950">
                  <c:v>41999</c:v>
                </c:pt>
                <c:pt idx="3951">
                  <c:v>42002</c:v>
                </c:pt>
                <c:pt idx="3952">
                  <c:v>42003</c:v>
                </c:pt>
                <c:pt idx="3953">
                  <c:v>42004</c:v>
                </c:pt>
                <c:pt idx="3954">
                  <c:v>42005</c:v>
                </c:pt>
                <c:pt idx="3955">
                  <c:v>42006</c:v>
                </c:pt>
                <c:pt idx="3956">
                  <c:v>42009</c:v>
                </c:pt>
                <c:pt idx="3957">
                  <c:v>42010</c:v>
                </c:pt>
                <c:pt idx="3958">
                  <c:v>42011</c:v>
                </c:pt>
                <c:pt idx="3959">
                  <c:v>42012</c:v>
                </c:pt>
                <c:pt idx="3960">
                  <c:v>42013</c:v>
                </c:pt>
                <c:pt idx="3961">
                  <c:v>42016</c:v>
                </c:pt>
                <c:pt idx="3962">
                  <c:v>42017</c:v>
                </c:pt>
                <c:pt idx="3963">
                  <c:v>42018</c:v>
                </c:pt>
                <c:pt idx="3964">
                  <c:v>42019</c:v>
                </c:pt>
                <c:pt idx="3965">
                  <c:v>42020</c:v>
                </c:pt>
                <c:pt idx="3966">
                  <c:v>42023</c:v>
                </c:pt>
                <c:pt idx="3967">
                  <c:v>42024</c:v>
                </c:pt>
                <c:pt idx="3968">
                  <c:v>42025</c:v>
                </c:pt>
                <c:pt idx="3969">
                  <c:v>42026</c:v>
                </c:pt>
                <c:pt idx="3970">
                  <c:v>42027</c:v>
                </c:pt>
                <c:pt idx="3971">
                  <c:v>42030</c:v>
                </c:pt>
                <c:pt idx="3972">
                  <c:v>42031</c:v>
                </c:pt>
                <c:pt idx="3973">
                  <c:v>42032</c:v>
                </c:pt>
                <c:pt idx="3974">
                  <c:v>42033</c:v>
                </c:pt>
                <c:pt idx="3975">
                  <c:v>42034</c:v>
                </c:pt>
                <c:pt idx="3976">
                  <c:v>42035</c:v>
                </c:pt>
                <c:pt idx="3977">
                  <c:v>42037</c:v>
                </c:pt>
                <c:pt idx="3978">
                  <c:v>42038</c:v>
                </c:pt>
                <c:pt idx="3979">
                  <c:v>42039</c:v>
                </c:pt>
                <c:pt idx="3980">
                  <c:v>42040</c:v>
                </c:pt>
                <c:pt idx="3981">
                  <c:v>42041</c:v>
                </c:pt>
                <c:pt idx="3982">
                  <c:v>42044</c:v>
                </c:pt>
                <c:pt idx="3983">
                  <c:v>42045</c:v>
                </c:pt>
                <c:pt idx="3984">
                  <c:v>42046</c:v>
                </c:pt>
                <c:pt idx="3985">
                  <c:v>42047</c:v>
                </c:pt>
                <c:pt idx="3986">
                  <c:v>42048</c:v>
                </c:pt>
                <c:pt idx="3987">
                  <c:v>42051</c:v>
                </c:pt>
                <c:pt idx="3988">
                  <c:v>42052</c:v>
                </c:pt>
                <c:pt idx="3989">
                  <c:v>42053</c:v>
                </c:pt>
                <c:pt idx="3990">
                  <c:v>42054</c:v>
                </c:pt>
                <c:pt idx="3991">
                  <c:v>42055</c:v>
                </c:pt>
                <c:pt idx="3992">
                  <c:v>42058</c:v>
                </c:pt>
                <c:pt idx="3993">
                  <c:v>42059</c:v>
                </c:pt>
                <c:pt idx="3994">
                  <c:v>42060</c:v>
                </c:pt>
                <c:pt idx="3995">
                  <c:v>42061</c:v>
                </c:pt>
                <c:pt idx="3996">
                  <c:v>42062</c:v>
                </c:pt>
                <c:pt idx="3997">
                  <c:v>42063</c:v>
                </c:pt>
                <c:pt idx="3998">
                  <c:v>42065</c:v>
                </c:pt>
                <c:pt idx="3999">
                  <c:v>42066</c:v>
                </c:pt>
                <c:pt idx="4000">
                  <c:v>42067</c:v>
                </c:pt>
                <c:pt idx="4001">
                  <c:v>42068</c:v>
                </c:pt>
                <c:pt idx="4002">
                  <c:v>42069</c:v>
                </c:pt>
                <c:pt idx="4003">
                  <c:v>42072</c:v>
                </c:pt>
                <c:pt idx="4004">
                  <c:v>42073</c:v>
                </c:pt>
                <c:pt idx="4005">
                  <c:v>42074</c:v>
                </c:pt>
                <c:pt idx="4006">
                  <c:v>42075</c:v>
                </c:pt>
                <c:pt idx="4007">
                  <c:v>42076</c:v>
                </c:pt>
                <c:pt idx="4008">
                  <c:v>42079</c:v>
                </c:pt>
                <c:pt idx="4009">
                  <c:v>42080</c:v>
                </c:pt>
                <c:pt idx="4010">
                  <c:v>42081</c:v>
                </c:pt>
                <c:pt idx="4011">
                  <c:v>42082</c:v>
                </c:pt>
                <c:pt idx="4012">
                  <c:v>42083</c:v>
                </c:pt>
                <c:pt idx="4013">
                  <c:v>42086</c:v>
                </c:pt>
                <c:pt idx="4014">
                  <c:v>42087</c:v>
                </c:pt>
                <c:pt idx="4015">
                  <c:v>42088</c:v>
                </c:pt>
                <c:pt idx="4016">
                  <c:v>42089</c:v>
                </c:pt>
                <c:pt idx="4017">
                  <c:v>42090</c:v>
                </c:pt>
                <c:pt idx="4018">
                  <c:v>42093</c:v>
                </c:pt>
                <c:pt idx="4019">
                  <c:v>42094</c:v>
                </c:pt>
                <c:pt idx="4020">
                  <c:v>42095</c:v>
                </c:pt>
                <c:pt idx="4021">
                  <c:v>42096</c:v>
                </c:pt>
                <c:pt idx="4022">
                  <c:v>42097</c:v>
                </c:pt>
                <c:pt idx="4023">
                  <c:v>42100</c:v>
                </c:pt>
                <c:pt idx="4024">
                  <c:v>42101</c:v>
                </c:pt>
                <c:pt idx="4025">
                  <c:v>42102</c:v>
                </c:pt>
                <c:pt idx="4026">
                  <c:v>42103</c:v>
                </c:pt>
                <c:pt idx="4027">
                  <c:v>42104</c:v>
                </c:pt>
                <c:pt idx="4028">
                  <c:v>42107</c:v>
                </c:pt>
                <c:pt idx="4029">
                  <c:v>42108</c:v>
                </c:pt>
                <c:pt idx="4030">
                  <c:v>42109</c:v>
                </c:pt>
                <c:pt idx="4031">
                  <c:v>42110</c:v>
                </c:pt>
                <c:pt idx="4032">
                  <c:v>42111</c:v>
                </c:pt>
                <c:pt idx="4033">
                  <c:v>42114</c:v>
                </c:pt>
                <c:pt idx="4034">
                  <c:v>42115</c:v>
                </c:pt>
                <c:pt idx="4035">
                  <c:v>42116</c:v>
                </c:pt>
                <c:pt idx="4036">
                  <c:v>42117</c:v>
                </c:pt>
                <c:pt idx="4037">
                  <c:v>42118</c:v>
                </c:pt>
                <c:pt idx="4038">
                  <c:v>42121</c:v>
                </c:pt>
                <c:pt idx="4039">
                  <c:v>42122</c:v>
                </c:pt>
                <c:pt idx="4040">
                  <c:v>42123</c:v>
                </c:pt>
                <c:pt idx="4041">
                  <c:v>42124</c:v>
                </c:pt>
                <c:pt idx="4042">
                  <c:v>42125</c:v>
                </c:pt>
                <c:pt idx="4043">
                  <c:v>42128</c:v>
                </c:pt>
                <c:pt idx="4044">
                  <c:v>42129</c:v>
                </c:pt>
                <c:pt idx="4045">
                  <c:v>42130</c:v>
                </c:pt>
                <c:pt idx="4046">
                  <c:v>42131</c:v>
                </c:pt>
                <c:pt idx="4047">
                  <c:v>42132</c:v>
                </c:pt>
                <c:pt idx="4048">
                  <c:v>42135</c:v>
                </c:pt>
                <c:pt idx="4049">
                  <c:v>42136</c:v>
                </c:pt>
                <c:pt idx="4050">
                  <c:v>42137</c:v>
                </c:pt>
                <c:pt idx="4051">
                  <c:v>42138</c:v>
                </c:pt>
                <c:pt idx="4052">
                  <c:v>42139</c:v>
                </c:pt>
                <c:pt idx="4053">
                  <c:v>42142</c:v>
                </c:pt>
                <c:pt idx="4054">
                  <c:v>42143</c:v>
                </c:pt>
                <c:pt idx="4055">
                  <c:v>42144</c:v>
                </c:pt>
                <c:pt idx="4056">
                  <c:v>42145</c:v>
                </c:pt>
                <c:pt idx="4057">
                  <c:v>42146</c:v>
                </c:pt>
                <c:pt idx="4058">
                  <c:v>42149</c:v>
                </c:pt>
                <c:pt idx="4059">
                  <c:v>42150</c:v>
                </c:pt>
                <c:pt idx="4060">
                  <c:v>42151</c:v>
                </c:pt>
                <c:pt idx="4061">
                  <c:v>42152</c:v>
                </c:pt>
                <c:pt idx="4062">
                  <c:v>42153</c:v>
                </c:pt>
                <c:pt idx="4063">
                  <c:v>42155</c:v>
                </c:pt>
                <c:pt idx="4064">
                  <c:v>42156</c:v>
                </c:pt>
                <c:pt idx="4065">
                  <c:v>42157</c:v>
                </c:pt>
                <c:pt idx="4066">
                  <c:v>42158</c:v>
                </c:pt>
                <c:pt idx="4067">
                  <c:v>42159</c:v>
                </c:pt>
                <c:pt idx="4068">
                  <c:v>42160</c:v>
                </c:pt>
                <c:pt idx="4069">
                  <c:v>42163</c:v>
                </c:pt>
                <c:pt idx="4070">
                  <c:v>42164</c:v>
                </c:pt>
                <c:pt idx="4071">
                  <c:v>42165</c:v>
                </c:pt>
                <c:pt idx="4072">
                  <c:v>42166</c:v>
                </c:pt>
                <c:pt idx="4073">
                  <c:v>42167</c:v>
                </c:pt>
                <c:pt idx="4074">
                  <c:v>42170</c:v>
                </c:pt>
                <c:pt idx="4075">
                  <c:v>42171</c:v>
                </c:pt>
                <c:pt idx="4076">
                  <c:v>42172</c:v>
                </c:pt>
                <c:pt idx="4077">
                  <c:v>42173</c:v>
                </c:pt>
                <c:pt idx="4078">
                  <c:v>42174</c:v>
                </c:pt>
                <c:pt idx="4079">
                  <c:v>42177</c:v>
                </c:pt>
                <c:pt idx="4080">
                  <c:v>42178</c:v>
                </c:pt>
                <c:pt idx="4081">
                  <c:v>42179</c:v>
                </c:pt>
                <c:pt idx="4082">
                  <c:v>42180</c:v>
                </c:pt>
                <c:pt idx="4083">
                  <c:v>42181</c:v>
                </c:pt>
                <c:pt idx="4084">
                  <c:v>42184</c:v>
                </c:pt>
                <c:pt idx="4085">
                  <c:v>42185</c:v>
                </c:pt>
                <c:pt idx="4086">
                  <c:v>42186</c:v>
                </c:pt>
                <c:pt idx="4087">
                  <c:v>42187</c:v>
                </c:pt>
                <c:pt idx="4088">
                  <c:v>42188</c:v>
                </c:pt>
                <c:pt idx="4089">
                  <c:v>42191</c:v>
                </c:pt>
                <c:pt idx="4090">
                  <c:v>42192</c:v>
                </c:pt>
                <c:pt idx="4091">
                  <c:v>42193</c:v>
                </c:pt>
                <c:pt idx="4092">
                  <c:v>42194</c:v>
                </c:pt>
                <c:pt idx="4093">
                  <c:v>42195</c:v>
                </c:pt>
                <c:pt idx="4094">
                  <c:v>42198</c:v>
                </c:pt>
                <c:pt idx="4095">
                  <c:v>42199</c:v>
                </c:pt>
                <c:pt idx="4096">
                  <c:v>42200</c:v>
                </c:pt>
                <c:pt idx="4097">
                  <c:v>42201</c:v>
                </c:pt>
                <c:pt idx="4098">
                  <c:v>42202</c:v>
                </c:pt>
                <c:pt idx="4099">
                  <c:v>42205</c:v>
                </c:pt>
                <c:pt idx="4100">
                  <c:v>42206</c:v>
                </c:pt>
                <c:pt idx="4101">
                  <c:v>42207</c:v>
                </c:pt>
                <c:pt idx="4102">
                  <c:v>42208</c:v>
                </c:pt>
                <c:pt idx="4103">
                  <c:v>42209</c:v>
                </c:pt>
                <c:pt idx="4104">
                  <c:v>42212</c:v>
                </c:pt>
                <c:pt idx="4105">
                  <c:v>42213</c:v>
                </c:pt>
                <c:pt idx="4106">
                  <c:v>42214</c:v>
                </c:pt>
                <c:pt idx="4107">
                  <c:v>42215</c:v>
                </c:pt>
                <c:pt idx="4108">
                  <c:v>42216</c:v>
                </c:pt>
                <c:pt idx="4109">
                  <c:v>42219</c:v>
                </c:pt>
                <c:pt idx="4110">
                  <c:v>42220</c:v>
                </c:pt>
                <c:pt idx="4111">
                  <c:v>42221</c:v>
                </c:pt>
                <c:pt idx="4112">
                  <c:v>42222</c:v>
                </c:pt>
                <c:pt idx="4113">
                  <c:v>42223</c:v>
                </c:pt>
                <c:pt idx="4114">
                  <c:v>42226</c:v>
                </c:pt>
                <c:pt idx="4115">
                  <c:v>42227</c:v>
                </c:pt>
                <c:pt idx="4116">
                  <c:v>42228</c:v>
                </c:pt>
                <c:pt idx="4117">
                  <c:v>42229</c:v>
                </c:pt>
                <c:pt idx="4118">
                  <c:v>42230</c:v>
                </c:pt>
                <c:pt idx="4119">
                  <c:v>42233</c:v>
                </c:pt>
                <c:pt idx="4120">
                  <c:v>42234</c:v>
                </c:pt>
                <c:pt idx="4121">
                  <c:v>42235</c:v>
                </c:pt>
                <c:pt idx="4122">
                  <c:v>42236</c:v>
                </c:pt>
                <c:pt idx="4123">
                  <c:v>42237</c:v>
                </c:pt>
                <c:pt idx="4124">
                  <c:v>42240</c:v>
                </c:pt>
                <c:pt idx="4125">
                  <c:v>42241</c:v>
                </c:pt>
                <c:pt idx="4126">
                  <c:v>42242</c:v>
                </c:pt>
                <c:pt idx="4127">
                  <c:v>42243</c:v>
                </c:pt>
                <c:pt idx="4128">
                  <c:v>42244</c:v>
                </c:pt>
                <c:pt idx="4129">
                  <c:v>42247</c:v>
                </c:pt>
                <c:pt idx="4130">
                  <c:v>42248</c:v>
                </c:pt>
                <c:pt idx="4131">
                  <c:v>42249</c:v>
                </c:pt>
                <c:pt idx="4132">
                  <c:v>42250</c:v>
                </c:pt>
                <c:pt idx="4133">
                  <c:v>42251</c:v>
                </c:pt>
                <c:pt idx="4134">
                  <c:v>42254</c:v>
                </c:pt>
                <c:pt idx="4135">
                  <c:v>42255</c:v>
                </c:pt>
                <c:pt idx="4136">
                  <c:v>42256</c:v>
                </c:pt>
                <c:pt idx="4137">
                  <c:v>42257</c:v>
                </c:pt>
                <c:pt idx="4138">
                  <c:v>42258</c:v>
                </c:pt>
                <c:pt idx="4139">
                  <c:v>42261</c:v>
                </c:pt>
                <c:pt idx="4140">
                  <c:v>42262</c:v>
                </c:pt>
                <c:pt idx="4141">
                  <c:v>42263</c:v>
                </c:pt>
                <c:pt idx="4142">
                  <c:v>42264</c:v>
                </c:pt>
                <c:pt idx="4143">
                  <c:v>42265</c:v>
                </c:pt>
                <c:pt idx="4144">
                  <c:v>42268</c:v>
                </c:pt>
                <c:pt idx="4145">
                  <c:v>42269</c:v>
                </c:pt>
                <c:pt idx="4146">
                  <c:v>42270</c:v>
                </c:pt>
                <c:pt idx="4147">
                  <c:v>42271</c:v>
                </c:pt>
                <c:pt idx="4148">
                  <c:v>42272</c:v>
                </c:pt>
                <c:pt idx="4149">
                  <c:v>42275</c:v>
                </c:pt>
                <c:pt idx="4150">
                  <c:v>42276</c:v>
                </c:pt>
                <c:pt idx="4151">
                  <c:v>42277</c:v>
                </c:pt>
                <c:pt idx="4152">
                  <c:v>42278</c:v>
                </c:pt>
                <c:pt idx="4153">
                  <c:v>42279</c:v>
                </c:pt>
                <c:pt idx="4154">
                  <c:v>42282</c:v>
                </c:pt>
                <c:pt idx="4155">
                  <c:v>42283</c:v>
                </c:pt>
                <c:pt idx="4156">
                  <c:v>42284</c:v>
                </c:pt>
                <c:pt idx="4157">
                  <c:v>42285</c:v>
                </c:pt>
                <c:pt idx="4158">
                  <c:v>42286</c:v>
                </c:pt>
                <c:pt idx="4159">
                  <c:v>42289</c:v>
                </c:pt>
                <c:pt idx="4160">
                  <c:v>42290</c:v>
                </c:pt>
                <c:pt idx="4161">
                  <c:v>42291</c:v>
                </c:pt>
                <c:pt idx="4162">
                  <c:v>42292</c:v>
                </c:pt>
                <c:pt idx="4163">
                  <c:v>42293</c:v>
                </c:pt>
                <c:pt idx="4164">
                  <c:v>42296</c:v>
                </c:pt>
                <c:pt idx="4165">
                  <c:v>42297</c:v>
                </c:pt>
                <c:pt idx="4166">
                  <c:v>42298</c:v>
                </c:pt>
                <c:pt idx="4167">
                  <c:v>42299</c:v>
                </c:pt>
                <c:pt idx="4168">
                  <c:v>42300</c:v>
                </c:pt>
                <c:pt idx="4169">
                  <c:v>42303</c:v>
                </c:pt>
                <c:pt idx="4170">
                  <c:v>42304</c:v>
                </c:pt>
                <c:pt idx="4171">
                  <c:v>42305</c:v>
                </c:pt>
                <c:pt idx="4172">
                  <c:v>42306</c:v>
                </c:pt>
                <c:pt idx="4173">
                  <c:v>42307</c:v>
                </c:pt>
                <c:pt idx="4174">
                  <c:v>42308</c:v>
                </c:pt>
                <c:pt idx="4175">
                  <c:v>42310</c:v>
                </c:pt>
                <c:pt idx="4176">
                  <c:v>42311</c:v>
                </c:pt>
                <c:pt idx="4177">
                  <c:v>42312</c:v>
                </c:pt>
                <c:pt idx="4178">
                  <c:v>42313</c:v>
                </c:pt>
                <c:pt idx="4179">
                  <c:v>42314</c:v>
                </c:pt>
                <c:pt idx="4180">
                  <c:v>42317</c:v>
                </c:pt>
                <c:pt idx="4181">
                  <c:v>42318</c:v>
                </c:pt>
                <c:pt idx="4182">
                  <c:v>42319</c:v>
                </c:pt>
                <c:pt idx="4183">
                  <c:v>42320</c:v>
                </c:pt>
                <c:pt idx="4184">
                  <c:v>42321</c:v>
                </c:pt>
                <c:pt idx="4185">
                  <c:v>42324</c:v>
                </c:pt>
                <c:pt idx="4186">
                  <c:v>42325</c:v>
                </c:pt>
                <c:pt idx="4187">
                  <c:v>42326</c:v>
                </c:pt>
                <c:pt idx="4188">
                  <c:v>42327</c:v>
                </c:pt>
                <c:pt idx="4189">
                  <c:v>42328</c:v>
                </c:pt>
                <c:pt idx="4190">
                  <c:v>42331</c:v>
                </c:pt>
                <c:pt idx="4191">
                  <c:v>42332</c:v>
                </c:pt>
                <c:pt idx="4192">
                  <c:v>42333</c:v>
                </c:pt>
                <c:pt idx="4193">
                  <c:v>42334</c:v>
                </c:pt>
                <c:pt idx="4194">
                  <c:v>42335</c:v>
                </c:pt>
                <c:pt idx="4195">
                  <c:v>42338</c:v>
                </c:pt>
                <c:pt idx="4196">
                  <c:v>42339</c:v>
                </c:pt>
                <c:pt idx="4197">
                  <c:v>42340</c:v>
                </c:pt>
                <c:pt idx="4198">
                  <c:v>42341</c:v>
                </c:pt>
                <c:pt idx="4199">
                  <c:v>42342</c:v>
                </c:pt>
                <c:pt idx="4200">
                  <c:v>42345</c:v>
                </c:pt>
                <c:pt idx="4201">
                  <c:v>42346</c:v>
                </c:pt>
                <c:pt idx="4202">
                  <c:v>42347</c:v>
                </c:pt>
                <c:pt idx="4203">
                  <c:v>42348</c:v>
                </c:pt>
                <c:pt idx="4204">
                  <c:v>42349</c:v>
                </c:pt>
                <c:pt idx="4205">
                  <c:v>42352</c:v>
                </c:pt>
                <c:pt idx="4206">
                  <c:v>42353</c:v>
                </c:pt>
                <c:pt idx="4207">
                  <c:v>42354</c:v>
                </c:pt>
                <c:pt idx="4208">
                  <c:v>42355</c:v>
                </c:pt>
                <c:pt idx="4209">
                  <c:v>42356</c:v>
                </c:pt>
                <c:pt idx="4210">
                  <c:v>42359</c:v>
                </c:pt>
                <c:pt idx="4211">
                  <c:v>42360</c:v>
                </c:pt>
                <c:pt idx="4212">
                  <c:v>42361</c:v>
                </c:pt>
                <c:pt idx="4213">
                  <c:v>42362</c:v>
                </c:pt>
                <c:pt idx="4214">
                  <c:v>42363</c:v>
                </c:pt>
                <c:pt idx="4215">
                  <c:v>42366</c:v>
                </c:pt>
                <c:pt idx="4216">
                  <c:v>42367</c:v>
                </c:pt>
                <c:pt idx="4217">
                  <c:v>42368</c:v>
                </c:pt>
                <c:pt idx="4218">
                  <c:v>42369</c:v>
                </c:pt>
                <c:pt idx="4219">
                  <c:v>42370</c:v>
                </c:pt>
                <c:pt idx="4220">
                  <c:v>42373</c:v>
                </c:pt>
                <c:pt idx="4221">
                  <c:v>42374</c:v>
                </c:pt>
                <c:pt idx="4222">
                  <c:v>42375</c:v>
                </c:pt>
                <c:pt idx="4223">
                  <c:v>42376</c:v>
                </c:pt>
                <c:pt idx="4224">
                  <c:v>42377</c:v>
                </c:pt>
                <c:pt idx="4225">
                  <c:v>42380</c:v>
                </c:pt>
                <c:pt idx="4226">
                  <c:v>42381</c:v>
                </c:pt>
                <c:pt idx="4227">
                  <c:v>42382</c:v>
                </c:pt>
                <c:pt idx="4228">
                  <c:v>42383</c:v>
                </c:pt>
                <c:pt idx="4229">
                  <c:v>42384</c:v>
                </c:pt>
                <c:pt idx="4230">
                  <c:v>42387</c:v>
                </c:pt>
                <c:pt idx="4231">
                  <c:v>42388</c:v>
                </c:pt>
                <c:pt idx="4232">
                  <c:v>42389</c:v>
                </c:pt>
                <c:pt idx="4233">
                  <c:v>42390</c:v>
                </c:pt>
                <c:pt idx="4234">
                  <c:v>42391</c:v>
                </c:pt>
                <c:pt idx="4235">
                  <c:v>42394</c:v>
                </c:pt>
                <c:pt idx="4236">
                  <c:v>42395</c:v>
                </c:pt>
                <c:pt idx="4237">
                  <c:v>42396</c:v>
                </c:pt>
                <c:pt idx="4238">
                  <c:v>42397</c:v>
                </c:pt>
                <c:pt idx="4239">
                  <c:v>42398</c:v>
                </c:pt>
                <c:pt idx="4240">
                  <c:v>42400</c:v>
                </c:pt>
                <c:pt idx="4241">
                  <c:v>42401</c:v>
                </c:pt>
                <c:pt idx="4242">
                  <c:v>42402</c:v>
                </c:pt>
                <c:pt idx="4243">
                  <c:v>42403</c:v>
                </c:pt>
                <c:pt idx="4244">
                  <c:v>42404</c:v>
                </c:pt>
                <c:pt idx="4245">
                  <c:v>42405</c:v>
                </c:pt>
                <c:pt idx="4246">
                  <c:v>42408</c:v>
                </c:pt>
                <c:pt idx="4247">
                  <c:v>42409</c:v>
                </c:pt>
                <c:pt idx="4248">
                  <c:v>42410</c:v>
                </c:pt>
                <c:pt idx="4249">
                  <c:v>42411</c:v>
                </c:pt>
                <c:pt idx="4250">
                  <c:v>42412</c:v>
                </c:pt>
                <c:pt idx="4251">
                  <c:v>42415</c:v>
                </c:pt>
                <c:pt idx="4252">
                  <c:v>42416</c:v>
                </c:pt>
                <c:pt idx="4253">
                  <c:v>42417</c:v>
                </c:pt>
                <c:pt idx="4254">
                  <c:v>42418</c:v>
                </c:pt>
                <c:pt idx="4255">
                  <c:v>42419</c:v>
                </c:pt>
                <c:pt idx="4256">
                  <c:v>42422</c:v>
                </c:pt>
                <c:pt idx="4257">
                  <c:v>42423</c:v>
                </c:pt>
                <c:pt idx="4258">
                  <c:v>42424</c:v>
                </c:pt>
                <c:pt idx="4259">
                  <c:v>42425</c:v>
                </c:pt>
                <c:pt idx="4260">
                  <c:v>42426</c:v>
                </c:pt>
                <c:pt idx="4261">
                  <c:v>42429</c:v>
                </c:pt>
                <c:pt idx="4262">
                  <c:v>42430</c:v>
                </c:pt>
                <c:pt idx="4263">
                  <c:v>42431</c:v>
                </c:pt>
                <c:pt idx="4264">
                  <c:v>42432</c:v>
                </c:pt>
                <c:pt idx="4265">
                  <c:v>42433</c:v>
                </c:pt>
                <c:pt idx="4266">
                  <c:v>42436</c:v>
                </c:pt>
                <c:pt idx="4267">
                  <c:v>42437</c:v>
                </c:pt>
                <c:pt idx="4268">
                  <c:v>42438</c:v>
                </c:pt>
                <c:pt idx="4269">
                  <c:v>42439</c:v>
                </c:pt>
                <c:pt idx="4270">
                  <c:v>42440</c:v>
                </c:pt>
                <c:pt idx="4271">
                  <c:v>42443</c:v>
                </c:pt>
                <c:pt idx="4272">
                  <c:v>42444</c:v>
                </c:pt>
                <c:pt idx="4273">
                  <c:v>42445</c:v>
                </c:pt>
                <c:pt idx="4274">
                  <c:v>42446</c:v>
                </c:pt>
                <c:pt idx="4275">
                  <c:v>42447</c:v>
                </c:pt>
                <c:pt idx="4276">
                  <c:v>42450</c:v>
                </c:pt>
                <c:pt idx="4277">
                  <c:v>42451</c:v>
                </c:pt>
                <c:pt idx="4278">
                  <c:v>42452</c:v>
                </c:pt>
                <c:pt idx="4279">
                  <c:v>42453</c:v>
                </c:pt>
                <c:pt idx="4280">
                  <c:v>42454</c:v>
                </c:pt>
                <c:pt idx="4281">
                  <c:v>42457</c:v>
                </c:pt>
                <c:pt idx="4282">
                  <c:v>42458</c:v>
                </c:pt>
                <c:pt idx="4283">
                  <c:v>42459</c:v>
                </c:pt>
                <c:pt idx="4284">
                  <c:v>42460</c:v>
                </c:pt>
                <c:pt idx="4285">
                  <c:v>42461</c:v>
                </c:pt>
                <c:pt idx="4286">
                  <c:v>42464</c:v>
                </c:pt>
                <c:pt idx="4287">
                  <c:v>42465</c:v>
                </c:pt>
                <c:pt idx="4288">
                  <c:v>42466</c:v>
                </c:pt>
                <c:pt idx="4289">
                  <c:v>42467</c:v>
                </c:pt>
                <c:pt idx="4290">
                  <c:v>42468</c:v>
                </c:pt>
                <c:pt idx="4291">
                  <c:v>42471</c:v>
                </c:pt>
                <c:pt idx="4292">
                  <c:v>42472</c:v>
                </c:pt>
                <c:pt idx="4293">
                  <c:v>42473</c:v>
                </c:pt>
                <c:pt idx="4294">
                  <c:v>42474</c:v>
                </c:pt>
                <c:pt idx="4295">
                  <c:v>42475</c:v>
                </c:pt>
                <c:pt idx="4296">
                  <c:v>42478</c:v>
                </c:pt>
                <c:pt idx="4297">
                  <c:v>42479</c:v>
                </c:pt>
                <c:pt idx="4298">
                  <c:v>42480</c:v>
                </c:pt>
                <c:pt idx="4299">
                  <c:v>42481</c:v>
                </c:pt>
                <c:pt idx="4300">
                  <c:v>42482</c:v>
                </c:pt>
                <c:pt idx="4301">
                  <c:v>42485</c:v>
                </c:pt>
                <c:pt idx="4302">
                  <c:v>42486</c:v>
                </c:pt>
                <c:pt idx="4303">
                  <c:v>42487</c:v>
                </c:pt>
                <c:pt idx="4304">
                  <c:v>42488</c:v>
                </c:pt>
                <c:pt idx="4305">
                  <c:v>42489</c:v>
                </c:pt>
                <c:pt idx="4306">
                  <c:v>42490</c:v>
                </c:pt>
                <c:pt idx="4307">
                  <c:v>42492</c:v>
                </c:pt>
                <c:pt idx="4308">
                  <c:v>42493</c:v>
                </c:pt>
                <c:pt idx="4309">
                  <c:v>42494</c:v>
                </c:pt>
                <c:pt idx="4310">
                  <c:v>42495</c:v>
                </c:pt>
                <c:pt idx="4311">
                  <c:v>42496</c:v>
                </c:pt>
                <c:pt idx="4312">
                  <c:v>42499</c:v>
                </c:pt>
                <c:pt idx="4313">
                  <c:v>42500</c:v>
                </c:pt>
                <c:pt idx="4314">
                  <c:v>42501</c:v>
                </c:pt>
                <c:pt idx="4315">
                  <c:v>42502</c:v>
                </c:pt>
                <c:pt idx="4316">
                  <c:v>42503</c:v>
                </c:pt>
                <c:pt idx="4317">
                  <c:v>42506</c:v>
                </c:pt>
                <c:pt idx="4318">
                  <c:v>42507</c:v>
                </c:pt>
                <c:pt idx="4319">
                  <c:v>42508</c:v>
                </c:pt>
                <c:pt idx="4320">
                  <c:v>42509</c:v>
                </c:pt>
                <c:pt idx="4321">
                  <c:v>42510</c:v>
                </c:pt>
                <c:pt idx="4322">
                  <c:v>42513</c:v>
                </c:pt>
                <c:pt idx="4323">
                  <c:v>42514</c:v>
                </c:pt>
                <c:pt idx="4324">
                  <c:v>42515</c:v>
                </c:pt>
                <c:pt idx="4325">
                  <c:v>42516</c:v>
                </c:pt>
                <c:pt idx="4326">
                  <c:v>42517</c:v>
                </c:pt>
                <c:pt idx="4327">
                  <c:v>42520</c:v>
                </c:pt>
                <c:pt idx="4328">
                  <c:v>42521</c:v>
                </c:pt>
                <c:pt idx="4329">
                  <c:v>42522</c:v>
                </c:pt>
                <c:pt idx="4330">
                  <c:v>42523</c:v>
                </c:pt>
                <c:pt idx="4331">
                  <c:v>42524</c:v>
                </c:pt>
                <c:pt idx="4332">
                  <c:v>42527</c:v>
                </c:pt>
                <c:pt idx="4333">
                  <c:v>42528</c:v>
                </c:pt>
                <c:pt idx="4334">
                  <c:v>42529</c:v>
                </c:pt>
                <c:pt idx="4335">
                  <c:v>42530</c:v>
                </c:pt>
                <c:pt idx="4336">
                  <c:v>42531</c:v>
                </c:pt>
                <c:pt idx="4337">
                  <c:v>42534</c:v>
                </c:pt>
                <c:pt idx="4338">
                  <c:v>42535</c:v>
                </c:pt>
                <c:pt idx="4339">
                  <c:v>42536</c:v>
                </c:pt>
                <c:pt idx="4340">
                  <c:v>42537</c:v>
                </c:pt>
                <c:pt idx="4341">
                  <c:v>42538</c:v>
                </c:pt>
                <c:pt idx="4342">
                  <c:v>42541</c:v>
                </c:pt>
                <c:pt idx="4343">
                  <c:v>42542</c:v>
                </c:pt>
                <c:pt idx="4344">
                  <c:v>42543</c:v>
                </c:pt>
                <c:pt idx="4345">
                  <c:v>42544</c:v>
                </c:pt>
                <c:pt idx="4346">
                  <c:v>42545</c:v>
                </c:pt>
                <c:pt idx="4347">
                  <c:v>42548</c:v>
                </c:pt>
                <c:pt idx="4348">
                  <c:v>42549</c:v>
                </c:pt>
                <c:pt idx="4349">
                  <c:v>42550</c:v>
                </c:pt>
                <c:pt idx="4350">
                  <c:v>42551</c:v>
                </c:pt>
                <c:pt idx="4351">
                  <c:v>42552</c:v>
                </c:pt>
                <c:pt idx="4352">
                  <c:v>42555</c:v>
                </c:pt>
                <c:pt idx="4353">
                  <c:v>42556</c:v>
                </c:pt>
                <c:pt idx="4354">
                  <c:v>42557</c:v>
                </c:pt>
                <c:pt idx="4355">
                  <c:v>42558</c:v>
                </c:pt>
                <c:pt idx="4356">
                  <c:v>42559</c:v>
                </c:pt>
                <c:pt idx="4357">
                  <c:v>42562</c:v>
                </c:pt>
                <c:pt idx="4358">
                  <c:v>42563</c:v>
                </c:pt>
                <c:pt idx="4359">
                  <c:v>42564</c:v>
                </c:pt>
                <c:pt idx="4360">
                  <c:v>42565</c:v>
                </c:pt>
                <c:pt idx="4361">
                  <c:v>42566</c:v>
                </c:pt>
                <c:pt idx="4362">
                  <c:v>42569</c:v>
                </c:pt>
                <c:pt idx="4363">
                  <c:v>42570</c:v>
                </c:pt>
                <c:pt idx="4364">
                  <c:v>42571</c:v>
                </c:pt>
                <c:pt idx="4365">
                  <c:v>42572</c:v>
                </c:pt>
                <c:pt idx="4366">
                  <c:v>42573</c:v>
                </c:pt>
                <c:pt idx="4367">
                  <c:v>42576</c:v>
                </c:pt>
                <c:pt idx="4368">
                  <c:v>42577</c:v>
                </c:pt>
                <c:pt idx="4369">
                  <c:v>42578</c:v>
                </c:pt>
                <c:pt idx="4370">
                  <c:v>42579</c:v>
                </c:pt>
                <c:pt idx="4371">
                  <c:v>42580</c:v>
                </c:pt>
                <c:pt idx="4372">
                  <c:v>42582</c:v>
                </c:pt>
                <c:pt idx="4373">
                  <c:v>42583</c:v>
                </c:pt>
                <c:pt idx="4374">
                  <c:v>42584</c:v>
                </c:pt>
                <c:pt idx="4375">
                  <c:v>42585</c:v>
                </c:pt>
                <c:pt idx="4376">
                  <c:v>42586</c:v>
                </c:pt>
                <c:pt idx="4377">
                  <c:v>42587</c:v>
                </c:pt>
                <c:pt idx="4378">
                  <c:v>42590</c:v>
                </c:pt>
                <c:pt idx="4379">
                  <c:v>42591</c:v>
                </c:pt>
                <c:pt idx="4380">
                  <c:v>42592</c:v>
                </c:pt>
                <c:pt idx="4381">
                  <c:v>42593</c:v>
                </c:pt>
                <c:pt idx="4382">
                  <c:v>42594</c:v>
                </c:pt>
                <c:pt idx="4383">
                  <c:v>42597</c:v>
                </c:pt>
                <c:pt idx="4384">
                  <c:v>42598</c:v>
                </c:pt>
                <c:pt idx="4385">
                  <c:v>42599</c:v>
                </c:pt>
                <c:pt idx="4386">
                  <c:v>42600</c:v>
                </c:pt>
                <c:pt idx="4387">
                  <c:v>42601</c:v>
                </c:pt>
                <c:pt idx="4388">
                  <c:v>42604</c:v>
                </c:pt>
                <c:pt idx="4389">
                  <c:v>42605</c:v>
                </c:pt>
                <c:pt idx="4390">
                  <c:v>42606</c:v>
                </c:pt>
                <c:pt idx="4391">
                  <c:v>42607</c:v>
                </c:pt>
                <c:pt idx="4392">
                  <c:v>42608</c:v>
                </c:pt>
                <c:pt idx="4393">
                  <c:v>42611</c:v>
                </c:pt>
                <c:pt idx="4394">
                  <c:v>42612</c:v>
                </c:pt>
                <c:pt idx="4395">
                  <c:v>42613</c:v>
                </c:pt>
                <c:pt idx="4396">
                  <c:v>42614</c:v>
                </c:pt>
                <c:pt idx="4397">
                  <c:v>42615</c:v>
                </c:pt>
                <c:pt idx="4398">
                  <c:v>42618</c:v>
                </c:pt>
                <c:pt idx="4399">
                  <c:v>42619</c:v>
                </c:pt>
                <c:pt idx="4400">
                  <c:v>42620</c:v>
                </c:pt>
                <c:pt idx="4401">
                  <c:v>42621</c:v>
                </c:pt>
                <c:pt idx="4402">
                  <c:v>42622</c:v>
                </c:pt>
                <c:pt idx="4403">
                  <c:v>42625</c:v>
                </c:pt>
                <c:pt idx="4404">
                  <c:v>42626</c:v>
                </c:pt>
                <c:pt idx="4405">
                  <c:v>42627</c:v>
                </c:pt>
                <c:pt idx="4406">
                  <c:v>42628</c:v>
                </c:pt>
                <c:pt idx="4407">
                  <c:v>42629</c:v>
                </c:pt>
                <c:pt idx="4408">
                  <c:v>42632</c:v>
                </c:pt>
                <c:pt idx="4409">
                  <c:v>42633</c:v>
                </c:pt>
                <c:pt idx="4410">
                  <c:v>42634</c:v>
                </c:pt>
                <c:pt idx="4411">
                  <c:v>42635</c:v>
                </c:pt>
                <c:pt idx="4412">
                  <c:v>42636</c:v>
                </c:pt>
                <c:pt idx="4413">
                  <c:v>42639</c:v>
                </c:pt>
                <c:pt idx="4414">
                  <c:v>42640</c:v>
                </c:pt>
                <c:pt idx="4415">
                  <c:v>42641</c:v>
                </c:pt>
                <c:pt idx="4416">
                  <c:v>42642</c:v>
                </c:pt>
                <c:pt idx="4417">
                  <c:v>42643</c:v>
                </c:pt>
                <c:pt idx="4418">
                  <c:v>42646</c:v>
                </c:pt>
                <c:pt idx="4419">
                  <c:v>42647</c:v>
                </c:pt>
                <c:pt idx="4420">
                  <c:v>42648</c:v>
                </c:pt>
                <c:pt idx="4421">
                  <c:v>42649</c:v>
                </c:pt>
                <c:pt idx="4422">
                  <c:v>42650</c:v>
                </c:pt>
                <c:pt idx="4423">
                  <c:v>42653</c:v>
                </c:pt>
                <c:pt idx="4424">
                  <c:v>42654</c:v>
                </c:pt>
                <c:pt idx="4425">
                  <c:v>42655</c:v>
                </c:pt>
                <c:pt idx="4426">
                  <c:v>42656</c:v>
                </c:pt>
                <c:pt idx="4427">
                  <c:v>42657</c:v>
                </c:pt>
                <c:pt idx="4428">
                  <c:v>42660</c:v>
                </c:pt>
                <c:pt idx="4429">
                  <c:v>42661</c:v>
                </c:pt>
                <c:pt idx="4430">
                  <c:v>42662</c:v>
                </c:pt>
                <c:pt idx="4431">
                  <c:v>42663</c:v>
                </c:pt>
                <c:pt idx="4432">
                  <c:v>42664</c:v>
                </c:pt>
                <c:pt idx="4433">
                  <c:v>42667</c:v>
                </c:pt>
                <c:pt idx="4434">
                  <c:v>42668</c:v>
                </c:pt>
                <c:pt idx="4435">
                  <c:v>42669</c:v>
                </c:pt>
                <c:pt idx="4436">
                  <c:v>42670</c:v>
                </c:pt>
                <c:pt idx="4437">
                  <c:v>42671</c:v>
                </c:pt>
                <c:pt idx="4438">
                  <c:v>42674</c:v>
                </c:pt>
                <c:pt idx="4439">
                  <c:v>42675</c:v>
                </c:pt>
                <c:pt idx="4440">
                  <c:v>42676</c:v>
                </c:pt>
                <c:pt idx="4441">
                  <c:v>42677</c:v>
                </c:pt>
                <c:pt idx="4442">
                  <c:v>42678</c:v>
                </c:pt>
                <c:pt idx="4443">
                  <c:v>42681</c:v>
                </c:pt>
                <c:pt idx="4444">
                  <c:v>42682</c:v>
                </c:pt>
                <c:pt idx="4445">
                  <c:v>42683</c:v>
                </c:pt>
                <c:pt idx="4446">
                  <c:v>42684</c:v>
                </c:pt>
                <c:pt idx="4447">
                  <c:v>42685</c:v>
                </c:pt>
                <c:pt idx="4448">
                  <c:v>42688</c:v>
                </c:pt>
                <c:pt idx="4449">
                  <c:v>42689</c:v>
                </c:pt>
                <c:pt idx="4450">
                  <c:v>42690</c:v>
                </c:pt>
                <c:pt idx="4451">
                  <c:v>42691</c:v>
                </c:pt>
                <c:pt idx="4452">
                  <c:v>42692</c:v>
                </c:pt>
                <c:pt idx="4453">
                  <c:v>42695</c:v>
                </c:pt>
                <c:pt idx="4454">
                  <c:v>42696</c:v>
                </c:pt>
                <c:pt idx="4455">
                  <c:v>42697</c:v>
                </c:pt>
                <c:pt idx="4456">
                  <c:v>42698</c:v>
                </c:pt>
                <c:pt idx="4457">
                  <c:v>42699</c:v>
                </c:pt>
                <c:pt idx="4458">
                  <c:v>42702</c:v>
                </c:pt>
                <c:pt idx="4459">
                  <c:v>42703</c:v>
                </c:pt>
                <c:pt idx="4460">
                  <c:v>42704</c:v>
                </c:pt>
                <c:pt idx="4461">
                  <c:v>42705</c:v>
                </c:pt>
                <c:pt idx="4462">
                  <c:v>42706</c:v>
                </c:pt>
                <c:pt idx="4463">
                  <c:v>42709</c:v>
                </c:pt>
                <c:pt idx="4464">
                  <c:v>42710</c:v>
                </c:pt>
                <c:pt idx="4465">
                  <c:v>42711</c:v>
                </c:pt>
                <c:pt idx="4466">
                  <c:v>42712</c:v>
                </c:pt>
                <c:pt idx="4467">
                  <c:v>42713</c:v>
                </c:pt>
                <c:pt idx="4468">
                  <c:v>42716</c:v>
                </c:pt>
                <c:pt idx="4469">
                  <c:v>42717</c:v>
                </c:pt>
                <c:pt idx="4470">
                  <c:v>42718</c:v>
                </c:pt>
                <c:pt idx="4471">
                  <c:v>42719</c:v>
                </c:pt>
                <c:pt idx="4472">
                  <c:v>42720</c:v>
                </c:pt>
                <c:pt idx="4473">
                  <c:v>42723</c:v>
                </c:pt>
                <c:pt idx="4474">
                  <c:v>42724</c:v>
                </c:pt>
                <c:pt idx="4475">
                  <c:v>42725</c:v>
                </c:pt>
                <c:pt idx="4476">
                  <c:v>42726</c:v>
                </c:pt>
                <c:pt idx="4477">
                  <c:v>42727</c:v>
                </c:pt>
                <c:pt idx="4478">
                  <c:v>42730</c:v>
                </c:pt>
                <c:pt idx="4479">
                  <c:v>42731</c:v>
                </c:pt>
                <c:pt idx="4480">
                  <c:v>42732</c:v>
                </c:pt>
                <c:pt idx="4481">
                  <c:v>42733</c:v>
                </c:pt>
                <c:pt idx="4482">
                  <c:v>42734</c:v>
                </c:pt>
                <c:pt idx="4483">
                  <c:v>42735</c:v>
                </c:pt>
                <c:pt idx="4484">
                  <c:v>42737</c:v>
                </c:pt>
                <c:pt idx="4485">
                  <c:v>42738</c:v>
                </c:pt>
                <c:pt idx="4486">
                  <c:v>42739</c:v>
                </c:pt>
                <c:pt idx="4487">
                  <c:v>42740</c:v>
                </c:pt>
                <c:pt idx="4488">
                  <c:v>42741</c:v>
                </c:pt>
                <c:pt idx="4489">
                  <c:v>42744</c:v>
                </c:pt>
                <c:pt idx="4490">
                  <c:v>42745</c:v>
                </c:pt>
                <c:pt idx="4491">
                  <c:v>42746</c:v>
                </c:pt>
                <c:pt idx="4492">
                  <c:v>42747</c:v>
                </c:pt>
                <c:pt idx="4493">
                  <c:v>42748</c:v>
                </c:pt>
                <c:pt idx="4494">
                  <c:v>42751</c:v>
                </c:pt>
                <c:pt idx="4495">
                  <c:v>42752</c:v>
                </c:pt>
                <c:pt idx="4496">
                  <c:v>42753</c:v>
                </c:pt>
                <c:pt idx="4497">
                  <c:v>42754</c:v>
                </c:pt>
                <c:pt idx="4498">
                  <c:v>42755</c:v>
                </c:pt>
                <c:pt idx="4499">
                  <c:v>42758</c:v>
                </c:pt>
                <c:pt idx="4500">
                  <c:v>42759</c:v>
                </c:pt>
                <c:pt idx="4501">
                  <c:v>42760</c:v>
                </c:pt>
                <c:pt idx="4502">
                  <c:v>42761</c:v>
                </c:pt>
                <c:pt idx="4503">
                  <c:v>42762</c:v>
                </c:pt>
                <c:pt idx="4504">
                  <c:v>42765</c:v>
                </c:pt>
                <c:pt idx="4505">
                  <c:v>42766</c:v>
                </c:pt>
                <c:pt idx="4506">
                  <c:v>42767</c:v>
                </c:pt>
                <c:pt idx="4507">
                  <c:v>42768</c:v>
                </c:pt>
                <c:pt idx="4508">
                  <c:v>42769</c:v>
                </c:pt>
                <c:pt idx="4509">
                  <c:v>42772</c:v>
                </c:pt>
                <c:pt idx="4510">
                  <c:v>42773</c:v>
                </c:pt>
                <c:pt idx="4511">
                  <c:v>42774</c:v>
                </c:pt>
                <c:pt idx="4512">
                  <c:v>42775</c:v>
                </c:pt>
                <c:pt idx="4513">
                  <c:v>42776</c:v>
                </c:pt>
                <c:pt idx="4514">
                  <c:v>42779</c:v>
                </c:pt>
                <c:pt idx="4515">
                  <c:v>42780</c:v>
                </c:pt>
                <c:pt idx="4516">
                  <c:v>42781</c:v>
                </c:pt>
                <c:pt idx="4517">
                  <c:v>42782</c:v>
                </c:pt>
                <c:pt idx="4518">
                  <c:v>42783</c:v>
                </c:pt>
                <c:pt idx="4519">
                  <c:v>42786</c:v>
                </c:pt>
                <c:pt idx="4520">
                  <c:v>42787</c:v>
                </c:pt>
                <c:pt idx="4521">
                  <c:v>42788</c:v>
                </c:pt>
                <c:pt idx="4522">
                  <c:v>42789</c:v>
                </c:pt>
                <c:pt idx="4523">
                  <c:v>42790</c:v>
                </c:pt>
                <c:pt idx="4524">
                  <c:v>42793</c:v>
                </c:pt>
                <c:pt idx="4525">
                  <c:v>42794</c:v>
                </c:pt>
                <c:pt idx="4526">
                  <c:v>42795</c:v>
                </c:pt>
                <c:pt idx="4527">
                  <c:v>42796</c:v>
                </c:pt>
                <c:pt idx="4528">
                  <c:v>42797</c:v>
                </c:pt>
                <c:pt idx="4529">
                  <c:v>42800</c:v>
                </c:pt>
                <c:pt idx="4530">
                  <c:v>42801</c:v>
                </c:pt>
                <c:pt idx="4531">
                  <c:v>42802</c:v>
                </c:pt>
                <c:pt idx="4532">
                  <c:v>42803</c:v>
                </c:pt>
                <c:pt idx="4533">
                  <c:v>42804</c:v>
                </c:pt>
                <c:pt idx="4534">
                  <c:v>42807</c:v>
                </c:pt>
                <c:pt idx="4535">
                  <c:v>42808</c:v>
                </c:pt>
                <c:pt idx="4536">
                  <c:v>42809</c:v>
                </c:pt>
                <c:pt idx="4537">
                  <c:v>42810</c:v>
                </c:pt>
                <c:pt idx="4538">
                  <c:v>42811</c:v>
                </c:pt>
                <c:pt idx="4539">
                  <c:v>42814</c:v>
                </c:pt>
                <c:pt idx="4540">
                  <c:v>42815</c:v>
                </c:pt>
                <c:pt idx="4541">
                  <c:v>42816</c:v>
                </c:pt>
                <c:pt idx="4542">
                  <c:v>42817</c:v>
                </c:pt>
                <c:pt idx="4543">
                  <c:v>42818</c:v>
                </c:pt>
                <c:pt idx="4544">
                  <c:v>42821</c:v>
                </c:pt>
                <c:pt idx="4545">
                  <c:v>42822</c:v>
                </c:pt>
                <c:pt idx="4546">
                  <c:v>42823</c:v>
                </c:pt>
                <c:pt idx="4547">
                  <c:v>42824</c:v>
                </c:pt>
                <c:pt idx="4548">
                  <c:v>42825</c:v>
                </c:pt>
                <c:pt idx="4549">
                  <c:v>42828</c:v>
                </c:pt>
                <c:pt idx="4550">
                  <c:v>42829</c:v>
                </c:pt>
                <c:pt idx="4551">
                  <c:v>42830</c:v>
                </c:pt>
                <c:pt idx="4552">
                  <c:v>42831</c:v>
                </c:pt>
                <c:pt idx="4553">
                  <c:v>42832</c:v>
                </c:pt>
                <c:pt idx="4554">
                  <c:v>42835</c:v>
                </c:pt>
                <c:pt idx="4555">
                  <c:v>42836</c:v>
                </c:pt>
                <c:pt idx="4556">
                  <c:v>42837</c:v>
                </c:pt>
                <c:pt idx="4557">
                  <c:v>42838</c:v>
                </c:pt>
                <c:pt idx="4558">
                  <c:v>42839</c:v>
                </c:pt>
                <c:pt idx="4559">
                  <c:v>42842</c:v>
                </c:pt>
                <c:pt idx="4560">
                  <c:v>42843</c:v>
                </c:pt>
                <c:pt idx="4561">
                  <c:v>42844</c:v>
                </c:pt>
                <c:pt idx="4562">
                  <c:v>42845</c:v>
                </c:pt>
                <c:pt idx="4563">
                  <c:v>42846</c:v>
                </c:pt>
                <c:pt idx="4564">
                  <c:v>42849</c:v>
                </c:pt>
                <c:pt idx="4565">
                  <c:v>42850</c:v>
                </c:pt>
                <c:pt idx="4566">
                  <c:v>42851</c:v>
                </c:pt>
                <c:pt idx="4567">
                  <c:v>42852</c:v>
                </c:pt>
                <c:pt idx="4568">
                  <c:v>42853</c:v>
                </c:pt>
                <c:pt idx="4569">
                  <c:v>42855</c:v>
                </c:pt>
                <c:pt idx="4570">
                  <c:v>42856</c:v>
                </c:pt>
                <c:pt idx="4571">
                  <c:v>42857</c:v>
                </c:pt>
                <c:pt idx="4572">
                  <c:v>42858</c:v>
                </c:pt>
                <c:pt idx="4573">
                  <c:v>42859</c:v>
                </c:pt>
                <c:pt idx="4574">
                  <c:v>42860</c:v>
                </c:pt>
                <c:pt idx="4575">
                  <c:v>42863</c:v>
                </c:pt>
                <c:pt idx="4576">
                  <c:v>42864</c:v>
                </c:pt>
                <c:pt idx="4577">
                  <c:v>42865</c:v>
                </c:pt>
                <c:pt idx="4578">
                  <c:v>42866</c:v>
                </c:pt>
                <c:pt idx="4579">
                  <c:v>42867</c:v>
                </c:pt>
                <c:pt idx="4580">
                  <c:v>42870</c:v>
                </c:pt>
                <c:pt idx="4581">
                  <c:v>42871</c:v>
                </c:pt>
                <c:pt idx="4582">
                  <c:v>42872</c:v>
                </c:pt>
                <c:pt idx="4583">
                  <c:v>42873</c:v>
                </c:pt>
                <c:pt idx="4584">
                  <c:v>42874</c:v>
                </c:pt>
                <c:pt idx="4585">
                  <c:v>42877</c:v>
                </c:pt>
                <c:pt idx="4586">
                  <c:v>42878</c:v>
                </c:pt>
                <c:pt idx="4587">
                  <c:v>42879</c:v>
                </c:pt>
                <c:pt idx="4588">
                  <c:v>42880</c:v>
                </c:pt>
                <c:pt idx="4589">
                  <c:v>42881</c:v>
                </c:pt>
                <c:pt idx="4590">
                  <c:v>42884</c:v>
                </c:pt>
                <c:pt idx="4591">
                  <c:v>42885</c:v>
                </c:pt>
                <c:pt idx="4592">
                  <c:v>42886</c:v>
                </c:pt>
                <c:pt idx="4593">
                  <c:v>42887</c:v>
                </c:pt>
                <c:pt idx="4594">
                  <c:v>42888</c:v>
                </c:pt>
                <c:pt idx="4595">
                  <c:v>42891</c:v>
                </c:pt>
                <c:pt idx="4596">
                  <c:v>42892</c:v>
                </c:pt>
                <c:pt idx="4597">
                  <c:v>42893</c:v>
                </c:pt>
                <c:pt idx="4598">
                  <c:v>42894</c:v>
                </c:pt>
                <c:pt idx="4599">
                  <c:v>42895</c:v>
                </c:pt>
                <c:pt idx="4600">
                  <c:v>42898</c:v>
                </c:pt>
                <c:pt idx="4601">
                  <c:v>42899</c:v>
                </c:pt>
                <c:pt idx="4602">
                  <c:v>42900</c:v>
                </c:pt>
                <c:pt idx="4603">
                  <c:v>42901</c:v>
                </c:pt>
                <c:pt idx="4604">
                  <c:v>42902</c:v>
                </c:pt>
                <c:pt idx="4605">
                  <c:v>42905</c:v>
                </c:pt>
                <c:pt idx="4606">
                  <c:v>42906</c:v>
                </c:pt>
                <c:pt idx="4607">
                  <c:v>42907</c:v>
                </c:pt>
                <c:pt idx="4608">
                  <c:v>42908</c:v>
                </c:pt>
                <c:pt idx="4609">
                  <c:v>42909</c:v>
                </c:pt>
                <c:pt idx="4610">
                  <c:v>42912</c:v>
                </c:pt>
                <c:pt idx="4611">
                  <c:v>42913</c:v>
                </c:pt>
                <c:pt idx="4612">
                  <c:v>42914</c:v>
                </c:pt>
                <c:pt idx="4613">
                  <c:v>42915</c:v>
                </c:pt>
                <c:pt idx="4614">
                  <c:v>42916</c:v>
                </c:pt>
                <c:pt idx="4615">
                  <c:v>42919</c:v>
                </c:pt>
                <c:pt idx="4616">
                  <c:v>42920</c:v>
                </c:pt>
                <c:pt idx="4617">
                  <c:v>42921</c:v>
                </c:pt>
                <c:pt idx="4618">
                  <c:v>42922</c:v>
                </c:pt>
                <c:pt idx="4619">
                  <c:v>42923</c:v>
                </c:pt>
                <c:pt idx="4620">
                  <c:v>42926</c:v>
                </c:pt>
                <c:pt idx="4621">
                  <c:v>42927</c:v>
                </c:pt>
                <c:pt idx="4622">
                  <c:v>42928</c:v>
                </c:pt>
                <c:pt idx="4623">
                  <c:v>42929</c:v>
                </c:pt>
                <c:pt idx="4624">
                  <c:v>42930</c:v>
                </c:pt>
                <c:pt idx="4625">
                  <c:v>42933</c:v>
                </c:pt>
                <c:pt idx="4626">
                  <c:v>42934</c:v>
                </c:pt>
                <c:pt idx="4627">
                  <c:v>42935</c:v>
                </c:pt>
                <c:pt idx="4628">
                  <c:v>42936</c:v>
                </c:pt>
                <c:pt idx="4629">
                  <c:v>42937</c:v>
                </c:pt>
                <c:pt idx="4630">
                  <c:v>42940</c:v>
                </c:pt>
                <c:pt idx="4631">
                  <c:v>42941</c:v>
                </c:pt>
                <c:pt idx="4632">
                  <c:v>42942</c:v>
                </c:pt>
                <c:pt idx="4633">
                  <c:v>42943</c:v>
                </c:pt>
                <c:pt idx="4634">
                  <c:v>42944</c:v>
                </c:pt>
                <c:pt idx="4635">
                  <c:v>42947</c:v>
                </c:pt>
                <c:pt idx="4636">
                  <c:v>42948</c:v>
                </c:pt>
                <c:pt idx="4637">
                  <c:v>42949</c:v>
                </c:pt>
                <c:pt idx="4638">
                  <c:v>42950</c:v>
                </c:pt>
                <c:pt idx="4639">
                  <c:v>42951</c:v>
                </c:pt>
                <c:pt idx="4640">
                  <c:v>42954</c:v>
                </c:pt>
                <c:pt idx="4641">
                  <c:v>42955</c:v>
                </c:pt>
                <c:pt idx="4642">
                  <c:v>42956</c:v>
                </c:pt>
                <c:pt idx="4643">
                  <c:v>42957</c:v>
                </c:pt>
                <c:pt idx="4644">
                  <c:v>42958</c:v>
                </c:pt>
                <c:pt idx="4645">
                  <c:v>42961</c:v>
                </c:pt>
                <c:pt idx="4646">
                  <c:v>42962</c:v>
                </c:pt>
                <c:pt idx="4647">
                  <c:v>42963</c:v>
                </c:pt>
                <c:pt idx="4648">
                  <c:v>42964</c:v>
                </c:pt>
                <c:pt idx="4649">
                  <c:v>42965</c:v>
                </c:pt>
                <c:pt idx="4650">
                  <c:v>42968</c:v>
                </c:pt>
                <c:pt idx="4651">
                  <c:v>42969</c:v>
                </c:pt>
                <c:pt idx="4652">
                  <c:v>42970</c:v>
                </c:pt>
                <c:pt idx="4653">
                  <c:v>42971</c:v>
                </c:pt>
                <c:pt idx="4654">
                  <c:v>42972</c:v>
                </c:pt>
                <c:pt idx="4655">
                  <c:v>42975</c:v>
                </c:pt>
                <c:pt idx="4656">
                  <c:v>42976</c:v>
                </c:pt>
                <c:pt idx="4657">
                  <c:v>42977</c:v>
                </c:pt>
                <c:pt idx="4658">
                  <c:v>42978</c:v>
                </c:pt>
                <c:pt idx="4659">
                  <c:v>42979</c:v>
                </c:pt>
                <c:pt idx="4660">
                  <c:v>42982</c:v>
                </c:pt>
                <c:pt idx="4661">
                  <c:v>42983</c:v>
                </c:pt>
                <c:pt idx="4662">
                  <c:v>42984</c:v>
                </c:pt>
                <c:pt idx="4663">
                  <c:v>42985</c:v>
                </c:pt>
                <c:pt idx="4664">
                  <c:v>42986</c:v>
                </c:pt>
                <c:pt idx="4665">
                  <c:v>42989</c:v>
                </c:pt>
                <c:pt idx="4666">
                  <c:v>42990</c:v>
                </c:pt>
                <c:pt idx="4667">
                  <c:v>42991</c:v>
                </c:pt>
                <c:pt idx="4668">
                  <c:v>42992</c:v>
                </c:pt>
                <c:pt idx="4669">
                  <c:v>42993</c:v>
                </c:pt>
                <c:pt idx="4670">
                  <c:v>42996</c:v>
                </c:pt>
                <c:pt idx="4671">
                  <c:v>42997</c:v>
                </c:pt>
                <c:pt idx="4672">
                  <c:v>42998</c:v>
                </c:pt>
                <c:pt idx="4673">
                  <c:v>42999</c:v>
                </c:pt>
                <c:pt idx="4674">
                  <c:v>43000</c:v>
                </c:pt>
                <c:pt idx="4675">
                  <c:v>43003</c:v>
                </c:pt>
                <c:pt idx="4676">
                  <c:v>43004</c:v>
                </c:pt>
                <c:pt idx="4677">
                  <c:v>43005</c:v>
                </c:pt>
                <c:pt idx="4678">
                  <c:v>43006</c:v>
                </c:pt>
                <c:pt idx="4679">
                  <c:v>43007</c:v>
                </c:pt>
                <c:pt idx="4680">
                  <c:v>43008</c:v>
                </c:pt>
                <c:pt idx="4681">
                  <c:v>43010</c:v>
                </c:pt>
                <c:pt idx="4682">
                  <c:v>43011</c:v>
                </c:pt>
                <c:pt idx="4683">
                  <c:v>43012</c:v>
                </c:pt>
                <c:pt idx="4684">
                  <c:v>43013</c:v>
                </c:pt>
                <c:pt idx="4685">
                  <c:v>43014</c:v>
                </c:pt>
                <c:pt idx="4686">
                  <c:v>43017</c:v>
                </c:pt>
                <c:pt idx="4687">
                  <c:v>43018</c:v>
                </c:pt>
                <c:pt idx="4688">
                  <c:v>43019</c:v>
                </c:pt>
                <c:pt idx="4689">
                  <c:v>43020</c:v>
                </c:pt>
                <c:pt idx="4690">
                  <c:v>43021</c:v>
                </c:pt>
                <c:pt idx="4691">
                  <c:v>43024</c:v>
                </c:pt>
                <c:pt idx="4692">
                  <c:v>43025</c:v>
                </c:pt>
                <c:pt idx="4693">
                  <c:v>43026</c:v>
                </c:pt>
                <c:pt idx="4694">
                  <c:v>43027</c:v>
                </c:pt>
                <c:pt idx="4695">
                  <c:v>43028</c:v>
                </c:pt>
                <c:pt idx="4696">
                  <c:v>43031</c:v>
                </c:pt>
                <c:pt idx="4697">
                  <c:v>43032</c:v>
                </c:pt>
                <c:pt idx="4698">
                  <c:v>43033</c:v>
                </c:pt>
                <c:pt idx="4699">
                  <c:v>43034</c:v>
                </c:pt>
                <c:pt idx="4700">
                  <c:v>43035</c:v>
                </c:pt>
                <c:pt idx="4701">
                  <c:v>43038</c:v>
                </c:pt>
                <c:pt idx="4702">
                  <c:v>43039</c:v>
                </c:pt>
                <c:pt idx="4703">
                  <c:v>43040</c:v>
                </c:pt>
                <c:pt idx="4704">
                  <c:v>43041</c:v>
                </c:pt>
                <c:pt idx="4705">
                  <c:v>43042</c:v>
                </c:pt>
                <c:pt idx="4706">
                  <c:v>43045</c:v>
                </c:pt>
                <c:pt idx="4707">
                  <c:v>43046</c:v>
                </c:pt>
                <c:pt idx="4708">
                  <c:v>43047</c:v>
                </c:pt>
                <c:pt idx="4709">
                  <c:v>43048</c:v>
                </c:pt>
                <c:pt idx="4710">
                  <c:v>43049</c:v>
                </c:pt>
                <c:pt idx="4711">
                  <c:v>43052</c:v>
                </c:pt>
                <c:pt idx="4712">
                  <c:v>43053</c:v>
                </c:pt>
                <c:pt idx="4713">
                  <c:v>43054</c:v>
                </c:pt>
                <c:pt idx="4714">
                  <c:v>43055</c:v>
                </c:pt>
                <c:pt idx="4715">
                  <c:v>43056</c:v>
                </c:pt>
                <c:pt idx="4716">
                  <c:v>43059</c:v>
                </c:pt>
                <c:pt idx="4717">
                  <c:v>43060</c:v>
                </c:pt>
                <c:pt idx="4718">
                  <c:v>43061</c:v>
                </c:pt>
                <c:pt idx="4719">
                  <c:v>43062</c:v>
                </c:pt>
                <c:pt idx="4720">
                  <c:v>43063</c:v>
                </c:pt>
                <c:pt idx="4721">
                  <c:v>43066</c:v>
                </c:pt>
                <c:pt idx="4722">
                  <c:v>43067</c:v>
                </c:pt>
                <c:pt idx="4723">
                  <c:v>43068</c:v>
                </c:pt>
                <c:pt idx="4724">
                  <c:v>43069</c:v>
                </c:pt>
                <c:pt idx="4725">
                  <c:v>43070</c:v>
                </c:pt>
                <c:pt idx="4726">
                  <c:v>43073</c:v>
                </c:pt>
                <c:pt idx="4727">
                  <c:v>43074</c:v>
                </c:pt>
                <c:pt idx="4728">
                  <c:v>43075</c:v>
                </c:pt>
                <c:pt idx="4729">
                  <c:v>43076</c:v>
                </c:pt>
                <c:pt idx="4730">
                  <c:v>43077</c:v>
                </c:pt>
                <c:pt idx="4731">
                  <c:v>43080</c:v>
                </c:pt>
                <c:pt idx="4732">
                  <c:v>43081</c:v>
                </c:pt>
                <c:pt idx="4733">
                  <c:v>43082</c:v>
                </c:pt>
                <c:pt idx="4734">
                  <c:v>43083</c:v>
                </c:pt>
                <c:pt idx="4735">
                  <c:v>43084</c:v>
                </c:pt>
                <c:pt idx="4736">
                  <c:v>43087</c:v>
                </c:pt>
                <c:pt idx="4737">
                  <c:v>43088</c:v>
                </c:pt>
                <c:pt idx="4738">
                  <c:v>43089</c:v>
                </c:pt>
                <c:pt idx="4739">
                  <c:v>43090</c:v>
                </c:pt>
                <c:pt idx="4740">
                  <c:v>43091</c:v>
                </c:pt>
                <c:pt idx="4741">
                  <c:v>43094</c:v>
                </c:pt>
                <c:pt idx="4742">
                  <c:v>43095</c:v>
                </c:pt>
                <c:pt idx="4743">
                  <c:v>43096</c:v>
                </c:pt>
                <c:pt idx="4744">
                  <c:v>43097</c:v>
                </c:pt>
                <c:pt idx="4745">
                  <c:v>43098</c:v>
                </c:pt>
                <c:pt idx="4746">
                  <c:v>43100</c:v>
                </c:pt>
                <c:pt idx="4747">
                  <c:v>43101</c:v>
                </c:pt>
                <c:pt idx="4748">
                  <c:v>43102</c:v>
                </c:pt>
                <c:pt idx="4749">
                  <c:v>43103</c:v>
                </c:pt>
                <c:pt idx="4750">
                  <c:v>43104</c:v>
                </c:pt>
                <c:pt idx="4751">
                  <c:v>43105</c:v>
                </c:pt>
                <c:pt idx="4752">
                  <c:v>43108</c:v>
                </c:pt>
                <c:pt idx="4753">
                  <c:v>43109</c:v>
                </c:pt>
                <c:pt idx="4754">
                  <c:v>43110</c:v>
                </c:pt>
                <c:pt idx="4755">
                  <c:v>43111</c:v>
                </c:pt>
                <c:pt idx="4756">
                  <c:v>43112</c:v>
                </c:pt>
                <c:pt idx="4757">
                  <c:v>43115</c:v>
                </c:pt>
                <c:pt idx="4758">
                  <c:v>43116</c:v>
                </c:pt>
                <c:pt idx="4759">
                  <c:v>43117</c:v>
                </c:pt>
                <c:pt idx="4760">
                  <c:v>43118</c:v>
                </c:pt>
                <c:pt idx="4761">
                  <c:v>43119</c:v>
                </c:pt>
                <c:pt idx="4762">
                  <c:v>43122</c:v>
                </c:pt>
                <c:pt idx="4763">
                  <c:v>43123</c:v>
                </c:pt>
                <c:pt idx="4764">
                  <c:v>43124</c:v>
                </c:pt>
                <c:pt idx="4765">
                  <c:v>43125</c:v>
                </c:pt>
                <c:pt idx="4766">
                  <c:v>43126</c:v>
                </c:pt>
                <c:pt idx="4767">
                  <c:v>43129</c:v>
                </c:pt>
                <c:pt idx="4768">
                  <c:v>43130</c:v>
                </c:pt>
                <c:pt idx="4769">
                  <c:v>43131</c:v>
                </c:pt>
                <c:pt idx="4770">
                  <c:v>43132</c:v>
                </c:pt>
                <c:pt idx="4771">
                  <c:v>43133</c:v>
                </c:pt>
                <c:pt idx="4772">
                  <c:v>43136</c:v>
                </c:pt>
                <c:pt idx="4773">
                  <c:v>43137</c:v>
                </c:pt>
                <c:pt idx="4774">
                  <c:v>43138</c:v>
                </c:pt>
                <c:pt idx="4775">
                  <c:v>43139</c:v>
                </c:pt>
                <c:pt idx="4776">
                  <c:v>43140</c:v>
                </c:pt>
                <c:pt idx="4777">
                  <c:v>43143</c:v>
                </c:pt>
                <c:pt idx="4778">
                  <c:v>43144</c:v>
                </c:pt>
                <c:pt idx="4779">
                  <c:v>43145</c:v>
                </c:pt>
                <c:pt idx="4780">
                  <c:v>43146</c:v>
                </c:pt>
                <c:pt idx="4781">
                  <c:v>43147</c:v>
                </c:pt>
                <c:pt idx="4782">
                  <c:v>43150</c:v>
                </c:pt>
                <c:pt idx="4783">
                  <c:v>43151</c:v>
                </c:pt>
                <c:pt idx="4784">
                  <c:v>43152</c:v>
                </c:pt>
                <c:pt idx="4785">
                  <c:v>43153</c:v>
                </c:pt>
                <c:pt idx="4786">
                  <c:v>43154</c:v>
                </c:pt>
                <c:pt idx="4787">
                  <c:v>43157</c:v>
                </c:pt>
                <c:pt idx="4788">
                  <c:v>43158</c:v>
                </c:pt>
                <c:pt idx="4789">
                  <c:v>43159</c:v>
                </c:pt>
                <c:pt idx="4790">
                  <c:v>43160</c:v>
                </c:pt>
                <c:pt idx="4791">
                  <c:v>43161</c:v>
                </c:pt>
                <c:pt idx="4792">
                  <c:v>43164</c:v>
                </c:pt>
                <c:pt idx="4793">
                  <c:v>43165</c:v>
                </c:pt>
                <c:pt idx="4794">
                  <c:v>43166</c:v>
                </c:pt>
                <c:pt idx="4795">
                  <c:v>43167</c:v>
                </c:pt>
                <c:pt idx="4796">
                  <c:v>43168</c:v>
                </c:pt>
                <c:pt idx="4797">
                  <c:v>43171</c:v>
                </c:pt>
                <c:pt idx="4798">
                  <c:v>43172</c:v>
                </c:pt>
                <c:pt idx="4799">
                  <c:v>43173</c:v>
                </c:pt>
                <c:pt idx="4800">
                  <c:v>43174</c:v>
                </c:pt>
                <c:pt idx="4801">
                  <c:v>43175</c:v>
                </c:pt>
                <c:pt idx="4802">
                  <c:v>43178</c:v>
                </c:pt>
                <c:pt idx="4803">
                  <c:v>43179</c:v>
                </c:pt>
                <c:pt idx="4804">
                  <c:v>43180</c:v>
                </c:pt>
                <c:pt idx="4805">
                  <c:v>43181</c:v>
                </c:pt>
                <c:pt idx="4806">
                  <c:v>43182</c:v>
                </c:pt>
                <c:pt idx="4807">
                  <c:v>43185</c:v>
                </c:pt>
                <c:pt idx="4808">
                  <c:v>43186</c:v>
                </c:pt>
                <c:pt idx="4809">
                  <c:v>43187</c:v>
                </c:pt>
                <c:pt idx="4810">
                  <c:v>43188</c:v>
                </c:pt>
                <c:pt idx="4811">
                  <c:v>43189</c:v>
                </c:pt>
                <c:pt idx="4812">
                  <c:v>43190</c:v>
                </c:pt>
                <c:pt idx="4813">
                  <c:v>43192</c:v>
                </c:pt>
                <c:pt idx="4814">
                  <c:v>43193</c:v>
                </c:pt>
                <c:pt idx="4815">
                  <c:v>43194</c:v>
                </c:pt>
                <c:pt idx="4816">
                  <c:v>43195</c:v>
                </c:pt>
                <c:pt idx="4817">
                  <c:v>43196</c:v>
                </c:pt>
                <c:pt idx="4818">
                  <c:v>43199</c:v>
                </c:pt>
                <c:pt idx="4819">
                  <c:v>43200</c:v>
                </c:pt>
                <c:pt idx="4820">
                  <c:v>43201</c:v>
                </c:pt>
                <c:pt idx="4821">
                  <c:v>43202</c:v>
                </c:pt>
                <c:pt idx="4822">
                  <c:v>43203</c:v>
                </c:pt>
                <c:pt idx="4823">
                  <c:v>43206</c:v>
                </c:pt>
                <c:pt idx="4824">
                  <c:v>43207</c:v>
                </c:pt>
                <c:pt idx="4825">
                  <c:v>43208</c:v>
                </c:pt>
                <c:pt idx="4826">
                  <c:v>43209</c:v>
                </c:pt>
                <c:pt idx="4827">
                  <c:v>43210</c:v>
                </c:pt>
                <c:pt idx="4828">
                  <c:v>43213</c:v>
                </c:pt>
                <c:pt idx="4829">
                  <c:v>43214</c:v>
                </c:pt>
                <c:pt idx="4830">
                  <c:v>43215</c:v>
                </c:pt>
                <c:pt idx="4831">
                  <c:v>43216</c:v>
                </c:pt>
                <c:pt idx="4832">
                  <c:v>43217</c:v>
                </c:pt>
                <c:pt idx="4833">
                  <c:v>43220</c:v>
                </c:pt>
                <c:pt idx="4834">
                  <c:v>43221</c:v>
                </c:pt>
                <c:pt idx="4835">
                  <c:v>43222</c:v>
                </c:pt>
                <c:pt idx="4836">
                  <c:v>43223</c:v>
                </c:pt>
                <c:pt idx="4837">
                  <c:v>43224</c:v>
                </c:pt>
                <c:pt idx="4838">
                  <c:v>43227</c:v>
                </c:pt>
                <c:pt idx="4839">
                  <c:v>43228</c:v>
                </c:pt>
                <c:pt idx="4840">
                  <c:v>43229</c:v>
                </c:pt>
                <c:pt idx="4841">
                  <c:v>43230</c:v>
                </c:pt>
                <c:pt idx="4842">
                  <c:v>43231</c:v>
                </c:pt>
                <c:pt idx="4843">
                  <c:v>43234</c:v>
                </c:pt>
                <c:pt idx="4844">
                  <c:v>43235</c:v>
                </c:pt>
                <c:pt idx="4845">
                  <c:v>43236</c:v>
                </c:pt>
                <c:pt idx="4846">
                  <c:v>43237</c:v>
                </c:pt>
                <c:pt idx="4847">
                  <c:v>43238</c:v>
                </c:pt>
                <c:pt idx="4848">
                  <c:v>43241</c:v>
                </c:pt>
                <c:pt idx="4849">
                  <c:v>43242</c:v>
                </c:pt>
                <c:pt idx="4850">
                  <c:v>43243</c:v>
                </c:pt>
                <c:pt idx="4851">
                  <c:v>43244</c:v>
                </c:pt>
                <c:pt idx="4852">
                  <c:v>43245</c:v>
                </c:pt>
                <c:pt idx="4853">
                  <c:v>43248</c:v>
                </c:pt>
                <c:pt idx="4854">
                  <c:v>43249</c:v>
                </c:pt>
                <c:pt idx="4855">
                  <c:v>43250</c:v>
                </c:pt>
                <c:pt idx="4856">
                  <c:v>43251</c:v>
                </c:pt>
                <c:pt idx="4857">
                  <c:v>43252</c:v>
                </c:pt>
                <c:pt idx="4858">
                  <c:v>43255</c:v>
                </c:pt>
                <c:pt idx="4859">
                  <c:v>43256</c:v>
                </c:pt>
                <c:pt idx="4860">
                  <c:v>43257</c:v>
                </c:pt>
                <c:pt idx="4861">
                  <c:v>43258</c:v>
                </c:pt>
                <c:pt idx="4862">
                  <c:v>43259</c:v>
                </c:pt>
                <c:pt idx="4863">
                  <c:v>43262</c:v>
                </c:pt>
                <c:pt idx="4864">
                  <c:v>43263</c:v>
                </c:pt>
                <c:pt idx="4865">
                  <c:v>43264</c:v>
                </c:pt>
                <c:pt idx="4866">
                  <c:v>43265</c:v>
                </c:pt>
                <c:pt idx="4867">
                  <c:v>43266</c:v>
                </c:pt>
                <c:pt idx="4868">
                  <c:v>43269</c:v>
                </c:pt>
                <c:pt idx="4869">
                  <c:v>43270</c:v>
                </c:pt>
                <c:pt idx="4870">
                  <c:v>43271</c:v>
                </c:pt>
                <c:pt idx="4871">
                  <c:v>43272</c:v>
                </c:pt>
                <c:pt idx="4872">
                  <c:v>43273</c:v>
                </c:pt>
                <c:pt idx="4873">
                  <c:v>43276</c:v>
                </c:pt>
                <c:pt idx="4874">
                  <c:v>43277</c:v>
                </c:pt>
                <c:pt idx="4875">
                  <c:v>43278</c:v>
                </c:pt>
                <c:pt idx="4876">
                  <c:v>43279</c:v>
                </c:pt>
                <c:pt idx="4877">
                  <c:v>43280</c:v>
                </c:pt>
                <c:pt idx="4878">
                  <c:v>43281</c:v>
                </c:pt>
                <c:pt idx="4879">
                  <c:v>43283</c:v>
                </c:pt>
                <c:pt idx="4880">
                  <c:v>43284</c:v>
                </c:pt>
                <c:pt idx="4881">
                  <c:v>43285</c:v>
                </c:pt>
                <c:pt idx="4882">
                  <c:v>43286</c:v>
                </c:pt>
                <c:pt idx="4883">
                  <c:v>43287</c:v>
                </c:pt>
                <c:pt idx="4884">
                  <c:v>43290</c:v>
                </c:pt>
                <c:pt idx="4885">
                  <c:v>43291</c:v>
                </c:pt>
                <c:pt idx="4886">
                  <c:v>43292</c:v>
                </c:pt>
                <c:pt idx="4887">
                  <c:v>43293</c:v>
                </c:pt>
                <c:pt idx="4888">
                  <c:v>43294</c:v>
                </c:pt>
                <c:pt idx="4889">
                  <c:v>43297</c:v>
                </c:pt>
                <c:pt idx="4890">
                  <c:v>43298</c:v>
                </c:pt>
                <c:pt idx="4891">
                  <c:v>43299</c:v>
                </c:pt>
                <c:pt idx="4892">
                  <c:v>43300</c:v>
                </c:pt>
                <c:pt idx="4893">
                  <c:v>43301</c:v>
                </c:pt>
                <c:pt idx="4894">
                  <c:v>43304</c:v>
                </c:pt>
                <c:pt idx="4895">
                  <c:v>43305</c:v>
                </c:pt>
                <c:pt idx="4896">
                  <c:v>43306</c:v>
                </c:pt>
                <c:pt idx="4897">
                  <c:v>43307</c:v>
                </c:pt>
                <c:pt idx="4898">
                  <c:v>43308</c:v>
                </c:pt>
                <c:pt idx="4899">
                  <c:v>43311</c:v>
                </c:pt>
                <c:pt idx="4900">
                  <c:v>43312</c:v>
                </c:pt>
                <c:pt idx="4901">
                  <c:v>43313</c:v>
                </c:pt>
                <c:pt idx="4902">
                  <c:v>43314</c:v>
                </c:pt>
                <c:pt idx="4903">
                  <c:v>43315</c:v>
                </c:pt>
                <c:pt idx="4904">
                  <c:v>43318</c:v>
                </c:pt>
                <c:pt idx="4905">
                  <c:v>43319</c:v>
                </c:pt>
                <c:pt idx="4906">
                  <c:v>43320</c:v>
                </c:pt>
                <c:pt idx="4907">
                  <c:v>43321</c:v>
                </c:pt>
                <c:pt idx="4908">
                  <c:v>43322</c:v>
                </c:pt>
                <c:pt idx="4909">
                  <c:v>43325</c:v>
                </c:pt>
                <c:pt idx="4910">
                  <c:v>43326</c:v>
                </c:pt>
                <c:pt idx="4911">
                  <c:v>43327</c:v>
                </c:pt>
                <c:pt idx="4912">
                  <c:v>43328</c:v>
                </c:pt>
                <c:pt idx="4913">
                  <c:v>43329</c:v>
                </c:pt>
                <c:pt idx="4914">
                  <c:v>43332</c:v>
                </c:pt>
                <c:pt idx="4915">
                  <c:v>43333</c:v>
                </c:pt>
                <c:pt idx="4916">
                  <c:v>43334</c:v>
                </c:pt>
                <c:pt idx="4917">
                  <c:v>43335</c:v>
                </c:pt>
                <c:pt idx="4918">
                  <c:v>43336</c:v>
                </c:pt>
                <c:pt idx="4919">
                  <c:v>43339</c:v>
                </c:pt>
                <c:pt idx="4920">
                  <c:v>43340</c:v>
                </c:pt>
                <c:pt idx="4921">
                  <c:v>43341</c:v>
                </c:pt>
                <c:pt idx="4922">
                  <c:v>43342</c:v>
                </c:pt>
                <c:pt idx="4923">
                  <c:v>43343</c:v>
                </c:pt>
                <c:pt idx="4924">
                  <c:v>43346</c:v>
                </c:pt>
                <c:pt idx="4925">
                  <c:v>43347</c:v>
                </c:pt>
                <c:pt idx="4926">
                  <c:v>43348</c:v>
                </c:pt>
                <c:pt idx="4927">
                  <c:v>43349</c:v>
                </c:pt>
                <c:pt idx="4928">
                  <c:v>43350</c:v>
                </c:pt>
                <c:pt idx="4929">
                  <c:v>43353</c:v>
                </c:pt>
                <c:pt idx="4930">
                  <c:v>43354</c:v>
                </c:pt>
                <c:pt idx="4931">
                  <c:v>43355</c:v>
                </c:pt>
                <c:pt idx="4932">
                  <c:v>43356</c:v>
                </c:pt>
                <c:pt idx="4933">
                  <c:v>43357</c:v>
                </c:pt>
                <c:pt idx="4934">
                  <c:v>43360</c:v>
                </c:pt>
                <c:pt idx="4935">
                  <c:v>43361</c:v>
                </c:pt>
                <c:pt idx="4936">
                  <c:v>43362</c:v>
                </c:pt>
                <c:pt idx="4937">
                  <c:v>43363</c:v>
                </c:pt>
                <c:pt idx="4938">
                  <c:v>43364</c:v>
                </c:pt>
                <c:pt idx="4939">
                  <c:v>43367</c:v>
                </c:pt>
                <c:pt idx="4940">
                  <c:v>43368</c:v>
                </c:pt>
                <c:pt idx="4941">
                  <c:v>43369</c:v>
                </c:pt>
                <c:pt idx="4942">
                  <c:v>43370</c:v>
                </c:pt>
                <c:pt idx="4943">
                  <c:v>43371</c:v>
                </c:pt>
                <c:pt idx="4944">
                  <c:v>43373</c:v>
                </c:pt>
                <c:pt idx="4945">
                  <c:v>43374</c:v>
                </c:pt>
                <c:pt idx="4946">
                  <c:v>43375</c:v>
                </c:pt>
                <c:pt idx="4947">
                  <c:v>43376</c:v>
                </c:pt>
                <c:pt idx="4948">
                  <c:v>43377</c:v>
                </c:pt>
                <c:pt idx="4949">
                  <c:v>43378</c:v>
                </c:pt>
                <c:pt idx="4950">
                  <c:v>43381</c:v>
                </c:pt>
                <c:pt idx="4951">
                  <c:v>43382</c:v>
                </c:pt>
                <c:pt idx="4952">
                  <c:v>43383</c:v>
                </c:pt>
                <c:pt idx="4953">
                  <c:v>43384</c:v>
                </c:pt>
                <c:pt idx="4954">
                  <c:v>43385</c:v>
                </c:pt>
                <c:pt idx="4955">
                  <c:v>43388</c:v>
                </c:pt>
                <c:pt idx="4956">
                  <c:v>43389</c:v>
                </c:pt>
                <c:pt idx="4957">
                  <c:v>43390</c:v>
                </c:pt>
                <c:pt idx="4958">
                  <c:v>43391</c:v>
                </c:pt>
                <c:pt idx="4959">
                  <c:v>43392</c:v>
                </c:pt>
                <c:pt idx="4960">
                  <c:v>43395</c:v>
                </c:pt>
                <c:pt idx="4961">
                  <c:v>43396</c:v>
                </c:pt>
                <c:pt idx="4962">
                  <c:v>43397</c:v>
                </c:pt>
                <c:pt idx="4963">
                  <c:v>43398</c:v>
                </c:pt>
                <c:pt idx="4964">
                  <c:v>43399</c:v>
                </c:pt>
                <c:pt idx="4965">
                  <c:v>43402</c:v>
                </c:pt>
                <c:pt idx="4966">
                  <c:v>43403</c:v>
                </c:pt>
                <c:pt idx="4967">
                  <c:v>43404</c:v>
                </c:pt>
                <c:pt idx="4968">
                  <c:v>43405</c:v>
                </c:pt>
                <c:pt idx="4969">
                  <c:v>43406</c:v>
                </c:pt>
                <c:pt idx="4970">
                  <c:v>43409</c:v>
                </c:pt>
                <c:pt idx="4971">
                  <c:v>43410</c:v>
                </c:pt>
                <c:pt idx="4972">
                  <c:v>43411</c:v>
                </c:pt>
                <c:pt idx="4973">
                  <c:v>43412</c:v>
                </c:pt>
                <c:pt idx="4974">
                  <c:v>43413</c:v>
                </c:pt>
                <c:pt idx="4975">
                  <c:v>43416</c:v>
                </c:pt>
                <c:pt idx="4976">
                  <c:v>43417</c:v>
                </c:pt>
                <c:pt idx="4977">
                  <c:v>43418</c:v>
                </c:pt>
                <c:pt idx="4978">
                  <c:v>43419</c:v>
                </c:pt>
                <c:pt idx="4979">
                  <c:v>43420</c:v>
                </c:pt>
                <c:pt idx="4980">
                  <c:v>43423</c:v>
                </c:pt>
                <c:pt idx="4981">
                  <c:v>43424</c:v>
                </c:pt>
                <c:pt idx="4982">
                  <c:v>43425</c:v>
                </c:pt>
                <c:pt idx="4983">
                  <c:v>43426</c:v>
                </c:pt>
                <c:pt idx="4984">
                  <c:v>43427</c:v>
                </c:pt>
                <c:pt idx="4985">
                  <c:v>43430</c:v>
                </c:pt>
                <c:pt idx="4986">
                  <c:v>43431</c:v>
                </c:pt>
                <c:pt idx="4987">
                  <c:v>43432</c:v>
                </c:pt>
                <c:pt idx="4988">
                  <c:v>43433</c:v>
                </c:pt>
                <c:pt idx="4989">
                  <c:v>43434</c:v>
                </c:pt>
                <c:pt idx="4990">
                  <c:v>43437</c:v>
                </c:pt>
                <c:pt idx="4991">
                  <c:v>43438</c:v>
                </c:pt>
                <c:pt idx="4992">
                  <c:v>43439</c:v>
                </c:pt>
                <c:pt idx="4993">
                  <c:v>43440</c:v>
                </c:pt>
                <c:pt idx="4994">
                  <c:v>43441</c:v>
                </c:pt>
                <c:pt idx="4995">
                  <c:v>43444</c:v>
                </c:pt>
                <c:pt idx="4996">
                  <c:v>43445</c:v>
                </c:pt>
                <c:pt idx="4997">
                  <c:v>43446</c:v>
                </c:pt>
                <c:pt idx="4998">
                  <c:v>43447</c:v>
                </c:pt>
                <c:pt idx="4999">
                  <c:v>43448</c:v>
                </c:pt>
                <c:pt idx="5000">
                  <c:v>43451</c:v>
                </c:pt>
                <c:pt idx="5001">
                  <c:v>43452</c:v>
                </c:pt>
                <c:pt idx="5002">
                  <c:v>43453</c:v>
                </c:pt>
                <c:pt idx="5003">
                  <c:v>43454</c:v>
                </c:pt>
                <c:pt idx="5004">
                  <c:v>43455</c:v>
                </c:pt>
                <c:pt idx="5005">
                  <c:v>43458</c:v>
                </c:pt>
                <c:pt idx="5006">
                  <c:v>43459</c:v>
                </c:pt>
                <c:pt idx="5007">
                  <c:v>43460</c:v>
                </c:pt>
                <c:pt idx="5008">
                  <c:v>43461</c:v>
                </c:pt>
                <c:pt idx="5009">
                  <c:v>43462</c:v>
                </c:pt>
                <c:pt idx="5010">
                  <c:v>43465</c:v>
                </c:pt>
                <c:pt idx="5011">
                  <c:v>43466</c:v>
                </c:pt>
                <c:pt idx="5012">
                  <c:v>43467</c:v>
                </c:pt>
                <c:pt idx="5013">
                  <c:v>43468</c:v>
                </c:pt>
                <c:pt idx="5014">
                  <c:v>43469</c:v>
                </c:pt>
                <c:pt idx="5015">
                  <c:v>43472</c:v>
                </c:pt>
                <c:pt idx="5016">
                  <c:v>43473</c:v>
                </c:pt>
                <c:pt idx="5017">
                  <c:v>43474</c:v>
                </c:pt>
                <c:pt idx="5018">
                  <c:v>43475</c:v>
                </c:pt>
                <c:pt idx="5019">
                  <c:v>43476</c:v>
                </c:pt>
                <c:pt idx="5020">
                  <c:v>43479</c:v>
                </c:pt>
                <c:pt idx="5021">
                  <c:v>43480</c:v>
                </c:pt>
                <c:pt idx="5022">
                  <c:v>43481</c:v>
                </c:pt>
                <c:pt idx="5023">
                  <c:v>43482</c:v>
                </c:pt>
                <c:pt idx="5024">
                  <c:v>43483</c:v>
                </c:pt>
                <c:pt idx="5025">
                  <c:v>43486</c:v>
                </c:pt>
                <c:pt idx="5026">
                  <c:v>43487</c:v>
                </c:pt>
                <c:pt idx="5027">
                  <c:v>43488</c:v>
                </c:pt>
                <c:pt idx="5028">
                  <c:v>43489</c:v>
                </c:pt>
                <c:pt idx="5029">
                  <c:v>43490</c:v>
                </c:pt>
                <c:pt idx="5030">
                  <c:v>43493</c:v>
                </c:pt>
                <c:pt idx="5031">
                  <c:v>43494</c:v>
                </c:pt>
                <c:pt idx="5032">
                  <c:v>43495</c:v>
                </c:pt>
                <c:pt idx="5033">
                  <c:v>43496</c:v>
                </c:pt>
                <c:pt idx="5034">
                  <c:v>43497</c:v>
                </c:pt>
                <c:pt idx="5035">
                  <c:v>43500</c:v>
                </c:pt>
                <c:pt idx="5036">
                  <c:v>43501</c:v>
                </c:pt>
                <c:pt idx="5037">
                  <c:v>43502</c:v>
                </c:pt>
                <c:pt idx="5038">
                  <c:v>43503</c:v>
                </c:pt>
                <c:pt idx="5039">
                  <c:v>43504</c:v>
                </c:pt>
                <c:pt idx="5040">
                  <c:v>43507</c:v>
                </c:pt>
                <c:pt idx="5041">
                  <c:v>43508</c:v>
                </c:pt>
                <c:pt idx="5042">
                  <c:v>43509</c:v>
                </c:pt>
                <c:pt idx="5043">
                  <c:v>43510</c:v>
                </c:pt>
                <c:pt idx="5044">
                  <c:v>43511</c:v>
                </c:pt>
                <c:pt idx="5045">
                  <c:v>43514</c:v>
                </c:pt>
                <c:pt idx="5046">
                  <c:v>43515</c:v>
                </c:pt>
                <c:pt idx="5047">
                  <c:v>43516</c:v>
                </c:pt>
                <c:pt idx="5048">
                  <c:v>43517</c:v>
                </c:pt>
                <c:pt idx="5049">
                  <c:v>43518</c:v>
                </c:pt>
                <c:pt idx="5050">
                  <c:v>43521</c:v>
                </c:pt>
                <c:pt idx="5051">
                  <c:v>43522</c:v>
                </c:pt>
                <c:pt idx="5052">
                  <c:v>43523</c:v>
                </c:pt>
                <c:pt idx="5053">
                  <c:v>43524</c:v>
                </c:pt>
                <c:pt idx="5054">
                  <c:v>43525</c:v>
                </c:pt>
                <c:pt idx="5055">
                  <c:v>43528</c:v>
                </c:pt>
                <c:pt idx="5056">
                  <c:v>43529</c:v>
                </c:pt>
                <c:pt idx="5057">
                  <c:v>43530</c:v>
                </c:pt>
                <c:pt idx="5058">
                  <c:v>43531</c:v>
                </c:pt>
                <c:pt idx="5059">
                  <c:v>43532</c:v>
                </c:pt>
                <c:pt idx="5060">
                  <c:v>43535</c:v>
                </c:pt>
                <c:pt idx="5061">
                  <c:v>43536</c:v>
                </c:pt>
                <c:pt idx="5062">
                  <c:v>43537</c:v>
                </c:pt>
                <c:pt idx="5063">
                  <c:v>43538</c:v>
                </c:pt>
                <c:pt idx="5064">
                  <c:v>43539</c:v>
                </c:pt>
                <c:pt idx="5065">
                  <c:v>43542</c:v>
                </c:pt>
                <c:pt idx="5066">
                  <c:v>43543</c:v>
                </c:pt>
                <c:pt idx="5067">
                  <c:v>43544</c:v>
                </c:pt>
                <c:pt idx="5068">
                  <c:v>43545</c:v>
                </c:pt>
                <c:pt idx="5069">
                  <c:v>43546</c:v>
                </c:pt>
                <c:pt idx="5070">
                  <c:v>43549</c:v>
                </c:pt>
                <c:pt idx="5071">
                  <c:v>43550</c:v>
                </c:pt>
                <c:pt idx="5072">
                  <c:v>43551</c:v>
                </c:pt>
                <c:pt idx="5073">
                  <c:v>43552</c:v>
                </c:pt>
                <c:pt idx="5074">
                  <c:v>43553</c:v>
                </c:pt>
                <c:pt idx="5075">
                  <c:v>43555</c:v>
                </c:pt>
                <c:pt idx="5076">
                  <c:v>43556</c:v>
                </c:pt>
                <c:pt idx="5077">
                  <c:v>43557</c:v>
                </c:pt>
                <c:pt idx="5078">
                  <c:v>43558</c:v>
                </c:pt>
                <c:pt idx="5079">
                  <c:v>43559</c:v>
                </c:pt>
                <c:pt idx="5080">
                  <c:v>43560</c:v>
                </c:pt>
                <c:pt idx="5081">
                  <c:v>43563</c:v>
                </c:pt>
                <c:pt idx="5082">
                  <c:v>43564</c:v>
                </c:pt>
                <c:pt idx="5083">
                  <c:v>43565</c:v>
                </c:pt>
                <c:pt idx="5084">
                  <c:v>43566</c:v>
                </c:pt>
                <c:pt idx="5085">
                  <c:v>43567</c:v>
                </c:pt>
                <c:pt idx="5086">
                  <c:v>43570</c:v>
                </c:pt>
                <c:pt idx="5087">
                  <c:v>43571</c:v>
                </c:pt>
                <c:pt idx="5088">
                  <c:v>43572</c:v>
                </c:pt>
                <c:pt idx="5089">
                  <c:v>43573</c:v>
                </c:pt>
                <c:pt idx="5090">
                  <c:v>43574</c:v>
                </c:pt>
                <c:pt idx="5091">
                  <c:v>43577</c:v>
                </c:pt>
                <c:pt idx="5092">
                  <c:v>43578</c:v>
                </c:pt>
                <c:pt idx="5093">
                  <c:v>43579</c:v>
                </c:pt>
                <c:pt idx="5094">
                  <c:v>43580</c:v>
                </c:pt>
                <c:pt idx="5095">
                  <c:v>43581</c:v>
                </c:pt>
                <c:pt idx="5096">
                  <c:v>43584</c:v>
                </c:pt>
                <c:pt idx="5097">
                  <c:v>43585</c:v>
                </c:pt>
                <c:pt idx="5098">
                  <c:v>43586</c:v>
                </c:pt>
                <c:pt idx="5099">
                  <c:v>43587</c:v>
                </c:pt>
                <c:pt idx="5100">
                  <c:v>43588</c:v>
                </c:pt>
                <c:pt idx="5101">
                  <c:v>43591</c:v>
                </c:pt>
                <c:pt idx="5102">
                  <c:v>43592</c:v>
                </c:pt>
                <c:pt idx="5103">
                  <c:v>43593</c:v>
                </c:pt>
                <c:pt idx="5104">
                  <c:v>43594</c:v>
                </c:pt>
                <c:pt idx="5105">
                  <c:v>43595</c:v>
                </c:pt>
                <c:pt idx="5106">
                  <c:v>43598</c:v>
                </c:pt>
                <c:pt idx="5107">
                  <c:v>43599</c:v>
                </c:pt>
                <c:pt idx="5108">
                  <c:v>43600</c:v>
                </c:pt>
                <c:pt idx="5109">
                  <c:v>43601</c:v>
                </c:pt>
                <c:pt idx="5110">
                  <c:v>43602</c:v>
                </c:pt>
                <c:pt idx="5111">
                  <c:v>43605</c:v>
                </c:pt>
                <c:pt idx="5112">
                  <c:v>43606</c:v>
                </c:pt>
                <c:pt idx="5113">
                  <c:v>43607</c:v>
                </c:pt>
                <c:pt idx="5114">
                  <c:v>43608</c:v>
                </c:pt>
                <c:pt idx="5115">
                  <c:v>43609</c:v>
                </c:pt>
                <c:pt idx="5116">
                  <c:v>43612</c:v>
                </c:pt>
                <c:pt idx="5117">
                  <c:v>43613</c:v>
                </c:pt>
                <c:pt idx="5118">
                  <c:v>43614</c:v>
                </c:pt>
                <c:pt idx="5119">
                  <c:v>43615</c:v>
                </c:pt>
                <c:pt idx="5120">
                  <c:v>43616</c:v>
                </c:pt>
                <c:pt idx="5121">
                  <c:v>43619</c:v>
                </c:pt>
                <c:pt idx="5122">
                  <c:v>43620</c:v>
                </c:pt>
                <c:pt idx="5123">
                  <c:v>43621</c:v>
                </c:pt>
                <c:pt idx="5124">
                  <c:v>43622</c:v>
                </c:pt>
                <c:pt idx="5125">
                  <c:v>43623</c:v>
                </c:pt>
                <c:pt idx="5126">
                  <c:v>43626</c:v>
                </c:pt>
                <c:pt idx="5127">
                  <c:v>43627</c:v>
                </c:pt>
                <c:pt idx="5128">
                  <c:v>43628</c:v>
                </c:pt>
                <c:pt idx="5129">
                  <c:v>43629</c:v>
                </c:pt>
                <c:pt idx="5130">
                  <c:v>43630</c:v>
                </c:pt>
                <c:pt idx="5131">
                  <c:v>43633</c:v>
                </c:pt>
                <c:pt idx="5132">
                  <c:v>43634</c:v>
                </c:pt>
                <c:pt idx="5133">
                  <c:v>43635</c:v>
                </c:pt>
                <c:pt idx="5134">
                  <c:v>43636</c:v>
                </c:pt>
                <c:pt idx="5135">
                  <c:v>43637</c:v>
                </c:pt>
                <c:pt idx="5136">
                  <c:v>43640</c:v>
                </c:pt>
                <c:pt idx="5137">
                  <c:v>43641</c:v>
                </c:pt>
                <c:pt idx="5138">
                  <c:v>43642</c:v>
                </c:pt>
                <c:pt idx="5139">
                  <c:v>43643</c:v>
                </c:pt>
                <c:pt idx="5140">
                  <c:v>43644</c:v>
                </c:pt>
                <c:pt idx="5141">
                  <c:v>43646</c:v>
                </c:pt>
                <c:pt idx="5142">
                  <c:v>43647</c:v>
                </c:pt>
                <c:pt idx="5143">
                  <c:v>43648</c:v>
                </c:pt>
                <c:pt idx="5144">
                  <c:v>43649</c:v>
                </c:pt>
                <c:pt idx="5145">
                  <c:v>43650</c:v>
                </c:pt>
                <c:pt idx="5146">
                  <c:v>43651</c:v>
                </c:pt>
                <c:pt idx="5147">
                  <c:v>43654</c:v>
                </c:pt>
                <c:pt idx="5148">
                  <c:v>43655</c:v>
                </c:pt>
                <c:pt idx="5149">
                  <c:v>43656</c:v>
                </c:pt>
                <c:pt idx="5150">
                  <c:v>43657</c:v>
                </c:pt>
                <c:pt idx="5151">
                  <c:v>43658</c:v>
                </c:pt>
                <c:pt idx="5152">
                  <c:v>43661</c:v>
                </c:pt>
                <c:pt idx="5153">
                  <c:v>43662</c:v>
                </c:pt>
                <c:pt idx="5154">
                  <c:v>43663</c:v>
                </c:pt>
                <c:pt idx="5155">
                  <c:v>43664</c:v>
                </c:pt>
                <c:pt idx="5156">
                  <c:v>43665</c:v>
                </c:pt>
                <c:pt idx="5157">
                  <c:v>43668</c:v>
                </c:pt>
                <c:pt idx="5158">
                  <c:v>43669</c:v>
                </c:pt>
                <c:pt idx="5159">
                  <c:v>43670</c:v>
                </c:pt>
                <c:pt idx="5160">
                  <c:v>43671</c:v>
                </c:pt>
                <c:pt idx="5161">
                  <c:v>43672</c:v>
                </c:pt>
                <c:pt idx="5162">
                  <c:v>43675</c:v>
                </c:pt>
                <c:pt idx="5163">
                  <c:v>43676</c:v>
                </c:pt>
                <c:pt idx="5164">
                  <c:v>43677</c:v>
                </c:pt>
                <c:pt idx="5165">
                  <c:v>43678</c:v>
                </c:pt>
                <c:pt idx="5166">
                  <c:v>43679</c:v>
                </c:pt>
                <c:pt idx="5167">
                  <c:v>43682</c:v>
                </c:pt>
                <c:pt idx="5168">
                  <c:v>43683</c:v>
                </c:pt>
                <c:pt idx="5169">
                  <c:v>43684</c:v>
                </c:pt>
                <c:pt idx="5170">
                  <c:v>43685</c:v>
                </c:pt>
                <c:pt idx="5171">
                  <c:v>43686</c:v>
                </c:pt>
                <c:pt idx="5172">
                  <c:v>43689</c:v>
                </c:pt>
                <c:pt idx="5173">
                  <c:v>43690</c:v>
                </c:pt>
                <c:pt idx="5174">
                  <c:v>43691</c:v>
                </c:pt>
                <c:pt idx="5175">
                  <c:v>43692</c:v>
                </c:pt>
                <c:pt idx="5176">
                  <c:v>43693</c:v>
                </c:pt>
                <c:pt idx="5177">
                  <c:v>43696</c:v>
                </c:pt>
                <c:pt idx="5178">
                  <c:v>43697</c:v>
                </c:pt>
                <c:pt idx="5179">
                  <c:v>43698</c:v>
                </c:pt>
                <c:pt idx="5180">
                  <c:v>43699</c:v>
                </c:pt>
                <c:pt idx="5181">
                  <c:v>43700</c:v>
                </c:pt>
                <c:pt idx="5182">
                  <c:v>43703</c:v>
                </c:pt>
                <c:pt idx="5183">
                  <c:v>43704</c:v>
                </c:pt>
                <c:pt idx="5184">
                  <c:v>43705</c:v>
                </c:pt>
                <c:pt idx="5185">
                  <c:v>43706</c:v>
                </c:pt>
                <c:pt idx="5186">
                  <c:v>43707</c:v>
                </c:pt>
                <c:pt idx="5187">
                  <c:v>43708</c:v>
                </c:pt>
                <c:pt idx="5188">
                  <c:v>43710</c:v>
                </c:pt>
                <c:pt idx="5189">
                  <c:v>43711</c:v>
                </c:pt>
                <c:pt idx="5190">
                  <c:v>43712</c:v>
                </c:pt>
                <c:pt idx="5191">
                  <c:v>43713</c:v>
                </c:pt>
                <c:pt idx="5192">
                  <c:v>43714</c:v>
                </c:pt>
                <c:pt idx="5193">
                  <c:v>43717</c:v>
                </c:pt>
                <c:pt idx="5194">
                  <c:v>43718</c:v>
                </c:pt>
                <c:pt idx="5195">
                  <c:v>43719</c:v>
                </c:pt>
                <c:pt idx="5196">
                  <c:v>43720</c:v>
                </c:pt>
                <c:pt idx="5197">
                  <c:v>43721</c:v>
                </c:pt>
                <c:pt idx="5198">
                  <c:v>43724</c:v>
                </c:pt>
                <c:pt idx="5199">
                  <c:v>43725</c:v>
                </c:pt>
                <c:pt idx="5200">
                  <c:v>43726</c:v>
                </c:pt>
                <c:pt idx="5201">
                  <c:v>43727</c:v>
                </c:pt>
                <c:pt idx="5202">
                  <c:v>43728</c:v>
                </c:pt>
                <c:pt idx="5203">
                  <c:v>43731</c:v>
                </c:pt>
                <c:pt idx="5204">
                  <c:v>43732</c:v>
                </c:pt>
                <c:pt idx="5205">
                  <c:v>43733</c:v>
                </c:pt>
                <c:pt idx="5206">
                  <c:v>43734</c:v>
                </c:pt>
                <c:pt idx="5207">
                  <c:v>43735</c:v>
                </c:pt>
                <c:pt idx="5208">
                  <c:v>43738</c:v>
                </c:pt>
                <c:pt idx="5209">
                  <c:v>43739</c:v>
                </c:pt>
                <c:pt idx="5210">
                  <c:v>43740</c:v>
                </c:pt>
                <c:pt idx="5211">
                  <c:v>43741</c:v>
                </c:pt>
                <c:pt idx="5212">
                  <c:v>43742</c:v>
                </c:pt>
                <c:pt idx="5213">
                  <c:v>43745</c:v>
                </c:pt>
                <c:pt idx="5214">
                  <c:v>43746</c:v>
                </c:pt>
                <c:pt idx="5215">
                  <c:v>43747</c:v>
                </c:pt>
                <c:pt idx="5216">
                  <c:v>43748</c:v>
                </c:pt>
                <c:pt idx="5217">
                  <c:v>43749</c:v>
                </c:pt>
                <c:pt idx="5218">
                  <c:v>43752</c:v>
                </c:pt>
                <c:pt idx="5219">
                  <c:v>43753</c:v>
                </c:pt>
                <c:pt idx="5220">
                  <c:v>43754</c:v>
                </c:pt>
                <c:pt idx="5221">
                  <c:v>43755</c:v>
                </c:pt>
                <c:pt idx="5222">
                  <c:v>43756</c:v>
                </c:pt>
                <c:pt idx="5223">
                  <c:v>43759</c:v>
                </c:pt>
                <c:pt idx="5224">
                  <c:v>43760</c:v>
                </c:pt>
                <c:pt idx="5225">
                  <c:v>43761</c:v>
                </c:pt>
                <c:pt idx="5226">
                  <c:v>43762</c:v>
                </c:pt>
                <c:pt idx="5227">
                  <c:v>43763</c:v>
                </c:pt>
                <c:pt idx="5228">
                  <c:v>43766</c:v>
                </c:pt>
                <c:pt idx="5229">
                  <c:v>43767</c:v>
                </c:pt>
                <c:pt idx="5230">
                  <c:v>43768</c:v>
                </c:pt>
                <c:pt idx="5231">
                  <c:v>43769</c:v>
                </c:pt>
                <c:pt idx="5232">
                  <c:v>43770</c:v>
                </c:pt>
                <c:pt idx="5233">
                  <c:v>43773</c:v>
                </c:pt>
                <c:pt idx="5234">
                  <c:v>43774</c:v>
                </c:pt>
                <c:pt idx="5235">
                  <c:v>43775</c:v>
                </c:pt>
                <c:pt idx="5236">
                  <c:v>43776</c:v>
                </c:pt>
                <c:pt idx="5237">
                  <c:v>43777</c:v>
                </c:pt>
                <c:pt idx="5238">
                  <c:v>43780</c:v>
                </c:pt>
                <c:pt idx="5239">
                  <c:v>43781</c:v>
                </c:pt>
                <c:pt idx="5240">
                  <c:v>43782</c:v>
                </c:pt>
                <c:pt idx="5241">
                  <c:v>43783</c:v>
                </c:pt>
                <c:pt idx="5242">
                  <c:v>43784</c:v>
                </c:pt>
                <c:pt idx="5243">
                  <c:v>43787</c:v>
                </c:pt>
                <c:pt idx="5244">
                  <c:v>43788</c:v>
                </c:pt>
                <c:pt idx="5245">
                  <c:v>43789</c:v>
                </c:pt>
                <c:pt idx="5246">
                  <c:v>43790</c:v>
                </c:pt>
                <c:pt idx="5247">
                  <c:v>43791</c:v>
                </c:pt>
                <c:pt idx="5248">
                  <c:v>43794</c:v>
                </c:pt>
                <c:pt idx="5249">
                  <c:v>43795</c:v>
                </c:pt>
                <c:pt idx="5250">
                  <c:v>43796</c:v>
                </c:pt>
                <c:pt idx="5251">
                  <c:v>43797</c:v>
                </c:pt>
                <c:pt idx="5252">
                  <c:v>43798</c:v>
                </c:pt>
                <c:pt idx="5253">
                  <c:v>43799</c:v>
                </c:pt>
                <c:pt idx="5254">
                  <c:v>43801</c:v>
                </c:pt>
                <c:pt idx="5255">
                  <c:v>43802</c:v>
                </c:pt>
                <c:pt idx="5256">
                  <c:v>43803</c:v>
                </c:pt>
                <c:pt idx="5257">
                  <c:v>43804</c:v>
                </c:pt>
                <c:pt idx="5258">
                  <c:v>43805</c:v>
                </c:pt>
                <c:pt idx="5259">
                  <c:v>43808</c:v>
                </c:pt>
                <c:pt idx="5260">
                  <c:v>43809</c:v>
                </c:pt>
                <c:pt idx="5261">
                  <c:v>43810</c:v>
                </c:pt>
                <c:pt idx="5262">
                  <c:v>43811</c:v>
                </c:pt>
                <c:pt idx="5263">
                  <c:v>43812</c:v>
                </c:pt>
                <c:pt idx="5264">
                  <c:v>43815</c:v>
                </c:pt>
                <c:pt idx="5265">
                  <c:v>43816</c:v>
                </c:pt>
                <c:pt idx="5266">
                  <c:v>43817</c:v>
                </c:pt>
                <c:pt idx="5267">
                  <c:v>43818</c:v>
                </c:pt>
                <c:pt idx="5268">
                  <c:v>43819</c:v>
                </c:pt>
                <c:pt idx="5269">
                  <c:v>43822</c:v>
                </c:pt>
                <c:pt idx="5270">
                  <c:v>43823</c:v>
                </c:pt>
                <c:pt idx="5271">
                  <c:v>43824</c:v>
                </c:pt>
                <c:pt idx="5272">
                  <c:v>43825</c:v>
                </c:pt>
                <c:pt idx="5273">
                  <c:v>43826</c:v>
                </c:pt>
                <c:pt idx="5274">
                  <c:v>43829</c:v>
                </c:pt>
                <c:pt idx="5275">
                  <c:v>43830</c:v>
                </c:pt>
                <c:pt idx="5276">
                  <c:v>43831</c:v>
                </c:pt>
                <c:pt idx="5277">
                  <c:v>43832</c:v>
                </c:pt>
                <c:pt idx="5278">
                  <c:v>43833</c:v>
                </c:pt>
                <c:pt idx="5279">
                  <c:v>43836</c:v>
                </c:pt>
                <c:pt idx="5280">
                  <c:v>43837</c:v>
                </c:pt>
                <c:pt idx="5281">
                  <c:v>43838</c:v>
                </c:pt>
                <c:pt idx="5282">
                  <c:v>43839</c:v>
                </c:pt>
                <c:pt idx="5283">
                  <c:v>43840</c:v>
                </c:pt>
                <c:pt idx="5284">
                  <c:v>43843</c:v>
                </c:pt>
                <c:pt idx="5285">
                  <c:v>43844</c:v>
                </c:pt>
                <c:pt idx="5286">
                  <c:v>43845</c:v>
                </c:pt>
                <c:pt idx="5287">
                  <c:v>43846</c:v>
                </c:pt>
                <c:pt idx="5288">
                  <c:v>43847</c:v>
                </c:pt>
                <c:pt idx="5289">
                  <c:v>43850</c:v>
                </c:pt>
                <c:pt idx="5290">
                  <c:v>43851</c:v>
                </c:pt>
                <c:pt idx="5291">
                  <c:v>43852</c:v>
                </c:pt>
                <c:pt idx="5292">
                  <c:v>43853</c:v>
                </c:pt>
                <c:pt idx="5293">
                  <c:v>43854</c:v>
                </c:pt>
                <c:pt idx="5294">
                  <c:v>43857</c:v>
                </c:pt>
                <c:pt idx="5295">
                  <c:v>43858</c:v>
                </c:pt>
                <c:pt idx="5296">
                  <c:v>43859</c:v>
                </c:pt>
                <c:pt idx="5297">
                  <c:v>43860</c:v>
                </c:pt>
                <c:pt idx="5298">
                  <c:v>43861</c:v>
                </c:pt>
                <c:pt idx="5299">
                  <c:v>43864</c:v>
                </c:pt>
                <c:pt idx="5300">
                  <c:v>43865</c:v>
                </c:pt>
                <c:pt idx="5301">
                  <c:v>43866</c:v>
                </c:pt>
                <c:pt idx="5302">
                  <c:v>43867</c:v>
                </c:pt>
                <c:pt idx="5303">
                  <c:v>43868</c:v>
                </c:pt>
                <c:pt idx="5304">
                  <c:v>43871</c:v>
                </c:pt>
                <c:pt idx="5305">
                  <c:v>43872</c:v>
                </c:pt>
                <c:pt idx="5306">
                  <c:v>43873</c:v>
                </c:pt>
                <c:pt idx="5307">
                  <c:v>43874</c:v>
                </c:pt>
                <c:pt idx="5308">
                  <c:v>43875</c:v>
                </c:pt>
                <c:pt idx="5309">
                  <c:v>43878</c:v>
                </c:pt>
                <c:pt idx="5310">
                  <c:v>43879</c:v>
                </c:pt>
                <c:pt idx="5311">
                  <c:v>43880</c:v>
                </c:pt>
                <c:pt idx="5312">
                  <c:v>43881</c:v>
                </c:pt>
                <c:pt idx="5313">
                  <c:v>43882</c:v>
                </c:pt>
                <c:pt idx="5314">
                  <c:v>43885</c:v>
                </c:pt>
                <c:pt idx="5315">
                  <c:v>43886</c:v>
                </c:pt>
                <c:pt idx="5316">
                  <c:v>43887</c:v>
                </c:pt>
                <c:pt idx="5317">
                  <c:v>43888</c:v>
                </c:pt>
                <c:pt idx="5318">
                  <c:v>43889</c:v>
                </c:pt>
                <c:pt idx="5319">
                  <c:v>43890</c:v>
                </c:pt>
                <c:pt idx="5320">
                  <c:v>43892</c:v>
                </c:pt>
                <c:pt idx="5321">
                  <c:v>43893</c:v>
                </c:pt>
                <c:pt idx="5322">
                  <c:v>43894</c:v>
                </c:pt>
                <c:pt idx="5323">
                  <c:v>43895</c:v>
                </c:pt>
                <c:pt idx="5324">
                  <c:v>43896</c:v>
                </c:pt>
                <c:pt idx="5325">
                  <c:v>43899</c:v>
                </c:pt>
                <c:pt idx="5326">
                  <c:v>43900</c:v>
                </c:pt>
                <c:pt idx="5327">
                  <c:v>43901</c:v>
                </c:pt>
                <c:pt idx="5328">
                  <c:v>43902</c:v>
                </c:pt>
                <c:pt idx="5329">
                  <c:v>43903</c:v>
                </c:pt>
                <c:pt idx="5330">
                  <c:v>43906</c:v>
                </c:pt>
                <c:pt idx="5331">
                  <c:v>43907</c:v>
                </c:pt>
                <c:pt idx="5332">
                  <c:v>43908</c:v>
                </c:pt>
                <c:pt idx="5333">
                  <c:v>43909</c:v>
                </c:pt>
                <c:pt idx="5334">
                  <c:v>43910</c:v>
                </c:pt>
                <c:pt idx="5335">
                  <c:v>43913</c:v>
                </c:pt>
                <c:pt idx="5336">
                  <c:v>43914</c:v>
                </c:pt>
                <c:pt idx="5337">
                  <c:v>43915</c:v>
                </c:pt>
                <c:pt idx="5338">
                  <c:v>43916</c:v>
                </c:pt>
                <c:pt idx="5339">
                  <c:v>43917</c:v>
                </c:pt>
                <c:pt idx="5340">
                  <c:v>43920</c:v>
                </c:pt>
                <c:pt idx="5341">
                  <c:v>43921</c:v>
                </c:pt>
                <c:pt idx="5342">
                  <c:v>43922</c:v>
                </c:pt>
                <c:pt idx="5343">
                  <c:v>43923</c:v>
                </c:pt>
                <c:pt idx="5344">
                  <c:v>43924</c:v>
                </c:pt>
                <c:pt idx="5345">
                  <c:v>43927</c:v>
                </c:pt>
                <c:pt idx="5346">
                  <c:v>43928</c:v>
                </c:pt>
                <c:pt idx="5347">
                  <c:v>43929</c:v>
                </c:pt>
                <c:pt idx="5348">
                  <c:v>43930</c:v>
                </c:pt>
                <c:pt idx="5349">
                  <c:v>43931</c:v>
                </c:pt>
                <c:pt idx="5350">
                  <c:v>43934</c:v>
                </c:pt>
                <c:pt idx="5351">
                  <c:v>43935</c:v>
                </c:pt>
                <c:pt idx="5352">
                  <c:v>43936</c:v>
                </c:pt>
                <c:pt idx="5353">
                  <c:v>43937</c:v>
                </c:pt>
                <c:pt idx="5354">
                  <c:v>43938</c:v>
                </c:pt>
                <c:pt idx="5355">
                  <c:v>43941</c:v>
                </c:pt>
                <c:pt idx="5356">
                  <c:v>43942</c:v>
                </c:pt>
                <c:pt idx="5357">
                  <c:v>43943</c:v>
                </c:pt>
                <c:pt idx="5358">
                  <c:v>43944</c:v>
                </c:pt>
                <c:pt idx="5359">
                  <c:v>43945</c:v>
                </c:pt>
                <c:pt idx="5360">
                  <c:v>43948</c:v>
                </c:pt>
                <c:pt idx="5361">
                  <c:v>43949</c:v>
                </c:pt>
                <c:pt idx="5362">
                  <c:v>43950</c:v>
                </c:pt>
                <c:pt idx="5363">
                  <c:v>43951</c:v>
                </c:pt>
                <c:pt idx="5364">
                  <c:v>43952</c:v>
                </c:pt>
                <c:pt idx="5365">
                  <c:v>43955</c:v>
                </c:pt>
                <c:pt idx="5366">
                  <c:v>43956</c:v>
                </c:pt>
                <c:pt idx="5367">
                  <c:v>43957</c:v>
                </c:pt>
                <c:pt idx="5368">
                  <c:v>43958</c:v>
                </c:pt>
                <c:pt idx="5369">
                  <c:v>43959</c:v>
                </c:pt>
                <c:pt idx="5370">
                  <c:v>43962</c:v>
                </c:pt>
                <c:pt idx="5371">
                  <c:v>43963</c:v>
                </c:pt>
                <c:pt idx="5372">
                  <c:v>43964</c:v>
                </c:pt>
                <c:pt idx="5373">
                  <c:v>43965</c:v>
                </c:pt>
                <c:pt idx="5374">
                  <c:v>43966</c:v>
                </c:pt>
                <c:pt idx="5375">
                  <c:v>43969</c:v>
                </c:pt>
                <c:pt idx="5376">
                  <c:v>43970</c:v>
                </c:pt>
                <c:pt idx="5377">
                  <c:v>43971</c:v>
                </c:pt>
                <c:pt idx="5378">
                  <c:v>43972</c:v>
                </c:pt>
                <c:pt idx="5379">
                  <c:v>43973</c:v>
                </c:pt>
                <c:pt idx="5380">
                  <c:v>43976</c:v>
                </c:pt>
                <c:pt idx="5381">
                  <c:v>43977</c:v>
                </c:pt>
                <c:pt idx="5382">
                  <c:v>43978</c:v>
                </c:pt>
                <c:pt idx="5383">
                  <c:v>43979</c:v>
                </c:pt>
                <c:pt idx="5384">
                  <c:v>43980</c:v>
                </c:pt>
                <c:pt idx="5385">
                  <c:v>43982</c:v>
                </c:pt>
                <c:pt idx="5386">
                  <c:v>43983</c:v>
                </c:pt>
                <c:pt idx="5387">
                  <c:v>43984</c:v>
                </c:pt>
                <c:pt idx="5388">
                  <c:v>43985</c:v>
                </c:pt>
                <c:pt idx="5389">
                  <c:v>43986</c:v>
                </c:pt>
                <c:pt idx="5390">
                  <c:v>43987</c:v>
                </c:pt>
                <c:pt idx="5391">
                  <c:v>43990</c:v>
                </c:pt>
                <c:pt idx="5392">
                  <c:v>43991</c:v>
                </c:pt>
                <c:pt idx="5393">
                  <c:v>43992</c:v>
                </c:pt>
                <c:pt idx="5394">
                  <c:v>43993</c:v>
                </c:pt>
                <c:pt idx="5395">
                  <c:v>43994</c:v>
                </c:pt>
                <c:pt idx="5396">
                  <c:v>43997</c:v>
                </c:pt>
                <c:pt idx="5397">
                  <c:v>43998</c:v>
                </c:pt>
                <c:pt idx="5398">
                  <c:v>43999</c:v>
                </c:pt>
                <c:pt idx="5399">
                  <c:v>44000</c:v>
                </c:pt>
                <c:pt idx="5400">
                  <c:v>44001</c:v>
                </c:pt>
                <c:pt idx="5401">
                  <c:v>44004</c:v>
                </c:pt>
                <c:pt idx="5402">
                  <c:v>44005</c:v>
                </c:pt>
                <c:pt idx="5403">
                  <c:v>44006</c:v>
                </c:pt>
                <c:pt idx="5404">
                  <c:v>44007</c:v>
                </c:pt>
                <c:pt idx="5405">
                  <c:v>44008</c:v>
                </c:pt>
                <c:pt idx="5406">
                  <c:v>44011</c:v>
                </c:pt>
                <c:pt idx="5407">
                  <c:v>44012</c:v>
                </c:pt>
                <c:pt idx="5408">
                  <c:v>44013</c:v>
                </c:pt>
                <c:pt idx="5409">
                  <c:v>44014</c:v>
                </c:pt>
                <c:pt idx="5410">
                  <c:v>44015</c:v>
                </c:pt>
                <c:pt idx="5411">
                  <c:v>44018</c:v>
                </c:pt>
                <c:pt idx="5412">
                  <c:v>44019</c:v>
                </c:pt>
                <c:pt idx="5413">
                  <c:v>44020</c:v>
                </c:pt>
                <c:pt idx="5414">
                  <c:v>44021</c:v>
                </c:pt>
                <c:pt idx="5415">
                  <c:v>44022</c:v>
                </c:pt>
                <c:pt idx="5416">
                  <c:v>44025</c:v>
                </c:pt>
                <c:pt idx="5417">
                  <c:v>44026</c:v>
                </c:pt>
                <c:pt idx="5418">
                  <c:v>44027</c:v>
                </c:pt>
                <c:pt idx="5419">
                  <c:v>44028</c:v>
                </c:pt>
                <c:pt idx="5420">
                  <c:v>44029</c:v>
                </c:pt>
                <c:pt idx="5421">
                  <c:v>44032</c:v>
                </c:pt>
                <c:pt idx="5422">
                  <c:v>44033</c:v>
                </c:pt>
                <c:pt idx="5423">
                  <c:v>44034</c:v>
                </c:pt>
                <c:pt idx="5424">
                  <c:v>44035</c:v>
                </c:pt>
                <c:pt idx="5425">
                  <c:v>44036</c:v>
                </c:pt>
                <c:pt idx="5426">
                  <c:v>44039</c:v>
                </c:pt>
                <c:pt idx="5427">
                  <c:v>44040</c:v>
                </c:pt>
                <c:pt idx="5428">
                  <c:v>44041</c:v>
                </c:pt>
                <c:pt idx="5429">
                  <c:v>44042</c:v>
                </c:pt>
                <c:pt idx="5430">
                  <c:v>44043</c:v>
                </c:pt>
                <c:pt idx="5431">
                  <c:v>44046</c:v>
                </c:pt>
                <c:pt idx="5432">
                  <c:v>44047</c:v>
                </c:pt>
                <c:pt idx="5433">
                  <c:v>44048</c:v>
                </c:pt>
                <c:pt idx="5434">
                  <c:v>44049</c:v>
                </c:pt>
                <c:pt idx="5435">
                  <c:v>44050</c:v>
                </c:pt>
                <c:pt idx="5436">
                  <c:v>44053</c:v>
                </c:pt>
                <c:pt idx="5437">
                  <c:v>44054</c:v>
                </c:pt>
                <c:pt idx="5438">
                  <c:v>44055</c:v>
                </c:pt>
                <c:pt idx="5439">
                  <c:v>44056</c:v>
                </c:pt>
                <c:pt idx="5440">
                  <c:v>44057</c:v>
                </c:pt>
                <c:pt idx="5441">
                  <c:v>44060</c:v>
                </c:pt>
                <c:pt idx="5442">
                  <c:v>44061</c:v>
                </c:pt>
                <c:pt idx="5443">
                  <c:v>44062</c:v>
                </c:pt>
                <c:pt idx="5444">
                  <c:v>44063</c:v>
                </c:pt>
                <c:pt idx="5445">
                  <c:v>44064</c:v>
                </c:pt>
                <c:pt idx="5446">
                  <c:v>44067</c:v>
                </c:pt>
                <c:pt idx="5447">
                  <c:v>44068</c:v>
                </c:pt>
                <c:pt idx="5448">
                  <c:v>44069</c:v>
                </c:pt>
                <c:pt idx="5449">
                  <c:v>44070</c:v>
                </c:pt>
                <c:pt idx="5450">
                  <c:v>44071</c:v>
                </c:pt>
                <c:pt idx="5451">
                  <c:v>44074</c:v>
                </c:pt>
                <c:pt idx="5452">
                  <c:v>44075</c:v>
                </c:pt>
                <c:pt idx="5453">
                  <c:v>44076</c:v>
                </c:pt>
                <c:pt idx="5454">
                  <c:v>44077</c:v>
                </c:pt>
                <c:pt idx="5455">
                  <c:v>44078</c:v>
                </c:pt>
                <c:pt idx="5456">
                  <c:v>44081</c:v>
                </c:pt>
                <c:pt idx="5457">
                  <c:v>44082</c:v>
                </c:pt>
                <c:pt idx="5458">
                  <c:v>44083</c:v>
                </c:pt>
                <c:pt idx="5459">
                  <c:v>44084</c:v>
                </c:pt>
                <c:pt idx="5460">
                  <c:v>44085</c:v>
                </c:pt>
                <c:pt idx="5461">
                  <c:v>44088</c:v>
                </c:pt>
                <c:pt idx="5462">
                  <c:v>44089</c:v>
                </c:pt>
                <c:pt idx="5463">
                  <c:v>44090</c:v>
                </c:pt>
                <c:pt idx="5464">
                  <c:v>44091</c:v>
                </c:pt>
                <c:pt idx="5465">
                  <c:v>44092</c:v>
                </c:pt>
                <c:pt idx="5466">
                  <c:v>44095</c:v>
                </c:pt>
                <c:pt idx="5467">
                  <c:v>44096</c:v>
                </c:pt>
                <c:pt idx="5468">
                  <c:v>44097</c:v>
                </c:pt>
                <c:pt idx="5469">
                  <c:v>44098</c:v>
                </c:pt>
                <c:pt idx="5470">
                  <c:v>44099</c:v>
                </c:pt>
                <c:pt idx="5471">
                  <c:v>44102</c:v>
                </c:pt>
                <c:pt idx="5472">
                  <c:v>44103</c:v>
                </c:pt>
                <c:pt idx="5473">
                  <c:v>44104</c:v>
                </c:pt>
                <c:pt idx="5474">
                  <c:v>44105</c:v>
                </c:pt>
                <c:pt idx="5475">
                  <c:v>44106</c:v>
                </c:pt>
                <c:pt idx="5476">
                  <c:v>44109</c:v>
                </c:pt>
                <c:pt idx="5477">
                  <c:v>44110</c:v>
                </c:pt>
                <c:pt idx="5478">
                  <c:v>44111</c:v>
                </c:pt>
                <c:pt idx="5479">
                  <c:v>44112</c:v>
                </c:pt>
                <c:pt idx="5480">
                  <c:v>44113</c:v>
                </c:pt>
                <c:pt idx="5481">
                  <c:v>44116</c:v>
                </c:pt>
                <c:pt idx="5482">
                  <c:v>44117</c:v>
                </c:pt>
                <c:pt idx="5483">
                  <c:v>44118</c:v>
                </c:pt>
                <c:pt idx="5484">
                  <c:v>44119</c:v>
                </c:pt>
                <c:pt idx="5485">
                  <c:v>44120</c:v>
                </c:pt>
                <c:pt idx="5486">
                  <c:v>44123</c:v>
                </c:pt>
                <c:pt idx="5487">
                  <c:v>44124</c:v>
                </c:pt>
                <c:pt idx="5488">
                  <c:v>44125</c:v>
                </c:pt>
                <c:pt idx="5489">
                  <c:v>44126</c:v>
                </c:pt>
                <c:pt idx="5490">
                  <c:v>44127</c:v>
                </c:pt>
                <c:pt idx="5491">
                  <c:v>44130</c:v>
                </c:pt>
                <c:pt idx="5492">
                  <c:v>44131</c:v>
                </c:pt>
                <c:pt idx="5493">
                  <c:v>44132</c:v>
                </c:pt>
                <c:pt idx="5494">
                  <c:v>44133</c:v>
                </c:pt>
                <c:pt idx="5495">
                  <c:v>44134</c:v>
                </c:pt>
                <c:pt idx="5496">
                  <c:v>44135</c:v>
                </c:pt>
                <c:pt idx="5497">
                  <c:v>44137</c:v>
                </c:pt>
                <c:pt idx="5498">
                  <c:v>44138</c:v>
                </c:pt>
                <c:pt idx="5499">
                  <c:v>44139</c:v>
                </c:pt>
                <c:pt idx="5500">
                  <c:v>44140</c:v>
                </c:pt>
                <c:pt idx="5501">
                  <c:v>44141</c:v>
                </c:pt>
                <c:pt idx="5502">
                  <c:v>44144</c:v>
                </c:pt>
                <c:pt idx="5503">
                  <c:v>44145</c:v>
                </c:pt>
                <c:pt idx="5504">
                  <c:v>44146</c:v>
                </c:pt>
                <c:pt idx="5505">
                  <c:v>44147</c:v>
                </c:pt>
                <c:pt idx="5506">
                  <c:v>44148</c:v>
                </c:pt>
                <c:pt idx="5507">
                  <c:v>44151</c:v>
                </c:pt>
                <c:pt idx="5508">
                  <c:v>44152</c:v>
                </c:pt>
                <c:pt idx="5509">
                  <c:v>44153</c:v>
                </c:pt>
                <c:pt idx="5510">
                  <c:v>44154</c:v>
                </c:pt>
                <c:pt idx="5511">
                  <c:v>44155</c:v>
                </c:pt>
                <c:pt idx="5512">
                  <c:v>44158</c:v>
                </c:pt>
                <c:pt idx="5513">
                  <c:v>44159</c:v>
                </c:pt>
                <c:pt idx="5514">
                  <c:v>44160</c:v>
                </c:pt>
                <c:pt idx="5515">
                  <c:v>44161</c:v>
                </c:pt>
                <c:pt idx="5516">
                  <c:v>44162</c:v>
                </c:pt>
                <c:pt idx="5517">
                  <c:v>44165</c:v>
                </c:pt>
                <c:pt idx="5518">
                  <c:v>44166</c:v>
                </c:pt>
                <c:pt idx="5519">
                  <c:v>44167</c:v>
                </c:pt>
                <c:pt idx="5520">
                  <c:v>44168</c:v>
                </c:pt>
                <c:pt idx="5521">
                  <c:v>44169</c:v>
                </c:pt>
                <c:pt idx="5522">
                  <c:v>44172</c:v>
                </c:pt>
                <c:pt idx="5523">
                  <c:v>44173</c:v>
                </c:pt>
                <c:pt idx="5524">
                  <c:v>44174</c:v>
                </c:pt>
                <c:pt idx="5525">
                  <c:v>44175</c:v>
                </c:pt>
                <c:pt idx="5526">
                  <c:v>44176</c:v>
                </c:pt>
                <c:pt idx="5527">
                  <c:v>44179</c:v>
                </c:pt>
                <c:pt idx="5528">
                  <c:v>44180</c:v>
                </c:pt>
                <c:pt idx="5529">
                  <c:v>44181</c:v>
                </c:pt>
                <c:pt idx="5530">
                  <c:v>44182</c:v>
                </c:pt>
                <c:pt idx="5531">
                  <c:v>44183</c:v>
                </c:pt>
                <c:pt idx="5532">
                  <c:v>44186</c:v>
                </c:pt>
                <c:pt idx="5533">
                  <c:v>44187</c:v>
                </c:pt>
                <c:pt idx="5534">
                  <c:v>44188</c:v>
                </c:pt>
                <c:pt idx="5535">
                  <c:v>44189</c:v>
                </c:pt>
                <c:pt idx="5536">
                  <c:v>44190</c:v>
                </c:pt>
                <c:pt idx="5537">
                  <c:v>44193</c:v>
                </c:pt>
                <c:pt idx="5538">
                  <c:v>44194</c:v>
                </c:pt>
                <c:pt idx="5539">
                  <c:v>44195</c:v>
                </c:pt>
                <c:pt idx="5540">
                  <c:v>44196</c:v>
                </c:pt>
                <c:pt idx="5541">
                  <c:v>44197</c:v>
                </c:pt>
                <c:pt idx="5542">
                  <c:v>44200</c:v>
                </c:pt>
                <c:pt idx="5543">
                  <c:v>44201</c:v>
                </c:pt>
                <c:pt idx="5544">
                  <c:v>44202</c:v>
                </c:pt>
                <c:pt idx="5545">
                  <c:v>44203</c:v>
                </c:pt>
                <c:pt idx="5546">
                  <c:v>44204</c:v>
                </c:pt>
                <c:pt idx="5547">
                  <c:v>44207</c:v>
                </c:pt>
                <c:pt idx="5548">
                  <c:v>44208</c:v>
                </c:pt>
                <c:pt idx="5549">
                  <c:v>44209</c:v>
                </c:pt>
                <c:pt idx="5550">
                  <c:v>44210</c:v>
                </c:pt>
                <c:pt idx="5551">
                  <c:v>44211</c:v>
                </c:pt>
                <c:pt idx="5552">
                  <c:v>44214</c:v>
                </c:pt>
                <c:pt idx="5553">
                  <c:v>44215</c:v>
                </c:pt>
                <c:pt idx="5554">
                  <c:v>44216</c:v>
                </c:pt>
                <c:pt idx="5555">
                  <c:v>44217</c:v>
                </c:pt>
                <c:pt idx="5556">
                  <c:v>44218</c:v>
                </c:pt>
                <c:pt idx="5557">
                  <c:v>44221</c:v>
                </c:pt>
                <c:pt idx="5558">
                  <c:v>44222</c:v>
                </c:pt>
                <c:pt idx="5559">
                  <c:v>44223</c:v>
                </c:pt>
                <c:pt idx="5560">
                  <c:v>44224</c:v>
                </c:pt>
                <c:pt idx="5561">
                  <c:v>44225</c:v>
                </c:pt>
                <c:pt idx="5562">
                  <c:v>44227</c:v>
                </c:pt>
                <c:pt idx="5563">
                  <c:v>44228</c:v>
                </c:pt>
                <c:pt idx="5564">
                  <c:v>44229</c:v>
                </c:pt>
                <c:pt idx="5565">
                  <c:v>44230</c:v>
                </c:pt>
                <c:pt idx="5566">
                  <c:v>44231</c:v>
                </c:pt>
                <c:pt idx="5567">
                  <c:v>44232</c:v>
                </c:pt>
                <c:pt idx="5568">
                  <c:v>44235</c:v>
                </c:pt>
                <c:pt idx="5569">
                  <c:v>44236</c:v>
                </c:pt>
                <c:pt idx="5570">
                  <c:v>44237</c:v>
                </c:pt>
                <c:pt idx="5571">
                  <c:v>44238</c:v>
                </c:pt>
                <c:pt idx="5572">
                  <c:v>44239</c:v>
                </c:pt>
                <c:pt idx="5573">
                  <c:v>44242</c:v>
                </c:pt>
                <c:pt idx="5574">
                  <c:v>44243</c:v>
                </c:pt>
                <c:pt idx="5575">
                  <c:v>44244</c:v>
                </c:pt>
                <c:pt idx="5576">
                  <c:v>44245</c:v>
                </c:pt>
                <c:pt idx="5577">
                  <c:v>44246</c:v>
                </c:pt>
                <c:pt idx="5578">
                  <c:v>44249</c:v>
                </c:pt>
                <c:pt idx="5579">
                  <c:v>44250</c:v>
                </c:pt>
                <c:pt idx="5580">
                  <c:v>44251</c:v>
                </c:pt>
                <c:pt idx="5581">
                  <c:v>44252</c:v>
                </c:pt>
                <c:pt idx="5582">
                  <c:v>44253</c:v>
                </c:pt>
                <c:pt idx="5583">
                  <c:v>44255</c:v>
                </c:pt>
                <c:pt idx="5584">
                  <c:v>44256</c:v>
                </c:pt>
                <c:pt idx="5585">
                  <c:v>44257</c:v>
                </c:pt>
                <c:pt idx="5586">
                  <c:v>44258</c:v>
                </c:pt>
                <c:pt idx="5587">
                  <c:v>44259</c:v>
                </c:pt>
                <c:pt idx="5588">
                  <c:v>44260</c:v>
                </c:pt>
                <c:pt idx="5589">
                  <c:v>44263</c:v>
                </c:pt>
                <c:pt idx="5590">
                  <c:v>44264</c:v>
                </c:pt>
                <c:pt idx="5591">
                  <c:v>44265</c:v>
                </c:pt>
                <c:pt idx="5592">
                  <c:v>44266</c:v>
                </c:pt>
                <c:pt idx="5593">
                  <c:v>44267</c:v>
                </c:pt>
                <c:pt idx="5594">
                  <c:v>44270</c:v>
                </c:pt>
                <c:pt idx="5595">
                  <c:v>44271</c:v>
                </c:pt>
                <c:pt idx="5596">
                  <c:v>44272</c:v>
                </c:pt>
                <c:pt idx="5597">
                  <c:v>44273</c:v>
                </c:pt>
                <c:pt idx="5598">
                  <c:v>44274</c:v>
                </c:pt>
                <c:pt idx="5599">
                  <c:v>44277</c:v>
                </c:pt>
                <c:pt idx="5600">
                  <c:v>44278</c:v>
                </c:pt>
                <c:pt idx="5601">
                  <c:v>44279</c:v>
                </c:pt>
                <c:pt idx="5602">
                  <c:v>44280</c:v>
                </c:pt>
                <c:pt idx="5603">
                  <c:v>44281</c:v>
                </c:pt>
                <c:pt idx="5604">
                  <c:v>44284</c:v>
                </c:pt>
                <c:pt idx="5605">
                  <c:v>44285</c:v>
                </c:pt>
                <c:pt idx="5606">
                  <c:v>44286</c:v>
                </c:pt>
                <c:pt idx="5607">
                  <c:v>44287</c:v>
                </c:pt>
                <c:pt idx="5608">
                  <c:v>44288</c:v>
                </c:pt>
                <c:pt idx="5609">
                  <c:v>44291</c:v>
                </c:pt>
                <c:pt idx="5610">
                  <c:v>44292</c:v>
                </c:pt>
                <c:pt idx="5611">
                  <c:v>44293</c:v>
                </c:pt>
                <c:pt idx="5612">
                  <c:v>44294</c:v>
                </c:pt>
                <c:pt idx="5613">
                  <c:v>44295</c:v>
                </c:pt>
                <c:pt idx="5614">
                  <c:v>44298</c:v>
                </c:pt>
                <c:pt idx="5615">
                  <c:v>44299</c:v>
                </c:pt>
                <c:pt idx="5616">
                  <c:v>44300</c:v>
                </c:pt>
                <c:pt idx="5617">
                  <c:v>44301</c:v>
                </c:pt>
                <c:pt idx="5618">
                  <c:v>44302</c:v>
                </c:pt>
                <c:pt idx="5619">
                  <c:v>44305</c:v>
                </c:pt>
                <c:pt idx="5620">
                  <c:v>44306</c:v>
                </c:pt>
                <c:pt idx="5621">
                  <c:v>44307</c:v>
                </c:pt>
                <c:pt idx="5622">
                  <c:v>44308</c:v>
                </c:pt>
                <c:pt idx="5623">
                  <c:v>44309</c:v>
                </c:pt>
                <c:pt idx="5624">
                  <c:v>44312</c:v>
                </c:pt>
                <c:pt idx="5625">
                  <c:v>44313</c:v>
                </c:pt>
                <c:pt idx="5626">
                  <c:v>44314</c:v>
                </c:pt>
                <c:pt idx="5627">
                  <c:v>44315</c:v>
                </c:pt>
                <c:pt idx="5628">
                  <c:v>44316</c:v>
                </c:pt>
                <c:pt idx="5629">
                  <c:v>44319</c:v>
                </c:pt>
                <c:pt idx="5630">
                  <c:v>44320</c:v>
                </c:pt>
                <c:pt idx="5631">
                  <c:v>44321</c:v>
                </c:pt>
                <c:pt idx="5632">
                  <c:v>44322</c:v>
                </c:pt>
                <c:pt idx="5633">
                  <c:v>44323</c:v>
                </c:pt>
                <c:pt idx="5634">
                  <c:v>44326</c:v>
                </c:pt>
                <c:pt idx="5635">
                  <c:v>44327</c:v>
                </c:pt>
                <c:pt idx="5636">
                  <c:v>44328</c:v>
                </c:pt>
                <c:pt idx="5637">
                  <c:v>44329</c:v>
                </c:pt>
                <c:pt idx="5638">
                  <c:v>44330</c:v>
                </c:pt>
                <c:pt idx="5639">
                  <c:v>44333</c:v>
                </c:pt>
                <c:pt idx="5640">
                  <c:v>44334</c:v>
                </c:pt>
                <c:pt idx="5641">
                  <c:v>44335</c:v>
                </c:pt>
                <c:pt idx="5642">
                  <c:v>44336</c:v>
                </c:pt>
                <c:pt idx="5643">
                  <c:v>44337</c:v>
                </c:pt>
                <c:pt idx="5644">
                  <c:v>44340</c:v>
                </c:pt>
                <c:pt idx="5645">
                  <c:v>44341</c:v>
                </c:pt>
                <c:pt idx="5646">
                  <c:v>44342</c:v>
                </c:pt>
                <c:pt idx="5647">
                  <c:v>44343</c:v>
                </c:pt>
                <c:pt idx="5648">
                  <c:v>44344</c:v>
                </c:pt>
                <c:pt idx="5649">
                  <c:v>44347</c:v>
                </c:pt>
                <c:pt idx="5650">
                  <c:v>44348</c:v>
                </c:pt>
                <c:pt idx="5651">
                  <c:v>44349</c:v>
                </c:pt>
                <c:pt idx="5652">
                  <c:v>44350</c:v>
                </c:pt>
                <c:pt idx="5653">
                  <c:v>44351</c:v>
                </c:pt>
                <c:pt idx="5654">
                  <c:v>44354</c:v>
                </c:pt>
                <c:pt idx="5655">
                  <c:v>44355</c:v>
                </c:pt>
                <c:pt idx="5656">
                  <c:v>44356</c:v>
                </c:pt>
                <c:pt idx="5657">
                  <c:v>44357</c:v>
                </c:pt>
                <c:pt idx="5658">
                  <c:v>44358</c:v>
                </c:pt>
                <c:pt idx="5659">
                  <c:v>44361</c:v>
                </c:pt>
                <c:pt idx="5660">
                  <c:v>44362</c:v>
                </c:pt>
                <c:pt idx="5661">
                  <c:v>44363</c:v>
                </c:pt>
                <c:pt idx="5662">
                  <c:v>44364</c:v>
                </c:pt>
                <c:pt idx="5663">
                  <c:v>44365</c:v>
                </c:pt>
                <c:pt idx="5664">
                  <c:v>44368</c:v>
                </c:pt>
                <c:pt idx="5665">
                  <c:v>44369</c:v>
                </c:pt>
                <c:pt idx="5666">
                  <c:v>44370</c:v>
                </c:pt>
                <c:pt idx="5667">
                  <c:v>44371</c:v>
                </c:pt>
                <c:pt idx="5668">
                  <c:v>44372</c:v>
                </c:pt>
                <c:pt idx="5669">
                  <c:v>44375</c:v>
                </c:pt>
                <c:pt idx="5670">
                  <c:v>44376</c:v>
                </c:pt>
                <c:pt idx="5671">
                  <c:v>44377</c:v>
                </c:pt>
                <c:pt idx="5672">
                  <c:v>44378</c:v>
                </c:pt>
                <c:pt idx="5673">
                  <c:v>44379</c:v>
                </c:pt>
                <c:pt idx="5674">
                  <c:v>44382</c:v>
                </c:pt>
                <c:pt idx="5675">
                  <c:v>44383</c:v>
                </c:pt>
                <c:pt idx="5676">
                  <c:v>44384</c:v>
                </c:pt>
                <c:pt idx="5677">
                  <c:v>44385</c:v>
                </c:pt>
                <c:pt idx="5678">
                  <c:v>44386</c:v>
                </c:pt>
                <c:pt idx="5679">
                  <c:v>44389</c:v>
                </c:pt>
                <c:pt idx="5680">
                  <c:v>44390</c:v>
                </c:pt>
                <c:pt idx="5681">
                  <c:v>44391</c:v>
                </c:pt>
                <c:pt idx="5682">
                  <c:v>44392</c:v>
                </c:pt>
                <c:pt idx="5683">
                  <c:v>44393</c:v>
                </c:pt>
                <c:pt idx="5684">
                  <c:v>44396</c:v>
                </c:pt>
                <c:pt idx="5685">
                  <c:v>44397</c:v>
                </c:pt>
                <c:pt idx="5686">
                  <c:v>44398</c:v>
                </c:pt>
                <c:pt idx="5687">
                  <c:v>44399</c:v>
                </c:pt>
                <c:pt idx="5688">
                  <c:v>44400</c:v>
                </c:pt>
                <c:pt idx="5689">
                  <c:v>44403</c:v>
                </c:pt>
                <c:pt idx="5690">
                  <c:v>44404</c:v>
                </c:pt>
                <c:pt idx="5691">
                  <c:v>44405</c:v>
                </c:pt>
                <c:pt idx="5692">
                  <c:v>44406</c:v>
                </c:pt>
                <c:pt idx="5693">
                  <c:v>44407</c:v>
                </c:pt>
                <c:pt idx="5694">
                  <c:v>44408</c:v>
                </c:pt>
                <c:pt idx="5695">
                  <c:v>44410</c:v>
                </c:pt>
                <c:pt idx="5696">
                  <c:v>44411</c:v>
                </c:pt>
                <c:pt idx="5697">
                  <c:v>44412</c:v>
                </c:pt>
                <c:pt idx="5698">
                  <c:v>44413</c:v>
                </c:pt>
                <c:pt idx="5699">
                  <c:v>44414</c:v>
                </c:pt>
                <c:pt idx="5700">
                  <c:v>44417</c:v>
                </c:pt>
                <c:pt idx="5701">
                  <c:v>44418</c:v>
                </c:pt>
                <c:pt idx="5702">
                  <c:v>44419</c:v>
                </c:pt>
                <c:pt idx="5703">
                  <c:v>44420</c:v>
                </c:pt>
                <c:pt idx="5704">
                  <c:v>44421</c:v>
                </c:pt>
                <c:pt idx="5705">
                  <c:v>44424</c:v>
                </c:pt>
                <c:pt idx="5706">
                  <c:v>44425</c:v>
                </c:pt>
                <c:pt idx="5707">
                  <c:v>44426</c:v>
                </c:pt>
                <c:pt idx="5708">
                  <c:v>44427</c:v>
                </c:pt>
                <c:pt idx="5709">
                  <c:v>44428</c:v>
                </c:pt>
                <c:pt idx="5710">
                  <c:v>44431</c:v>
                </c:pt>
                <c:pt idx="5711">
                  <c:v>44432</c:v>
                </c:pt>
                <c:pt idx="5712">
                  <c:v>44433</c:v>
                </c:pt>
                <c:pt idx="5713">
                  <c:v>44434</c:v>
                </c:pt>
                <c:pt idx="5714">
                  <c:v>44435</c:v>
                </c:pt>
                <c:pt idx="5715">
                  <c:v>44438</c:v>
                </c:pt>
                <c:pt idx="5716">
                  <c:v>44439</c:v>
                </c:pt>
                <c:pt idx="5717">
                  <c:v>44440</c:v>
                </c:pt>
                <c:pt idx="5718">
                  <c:v>44441</c:v>
                </c:pt>
                <c:pt idx="5719">
                  <c:v>44442</c:v>
                </c:pt>
                <c:pt idx="5720">
                  <c:v>44445</c:v>
                </c:pt>
                <c:pt idx="5721">
                  <c:v>44446</c:v>
                </c:pt>
                <c:pt idx="5722">
                  <c:v>44447</c:v>
                </c:pt>
                <c:pt idx="5723">
                  <c:v>44448</c:v>
                </c:pt>
                <c:pt idx="5724">
                  <c:v>44449</c:v>
                </c:pt>
                <c:pt idx="5725">
                  <c:v>44452</c:v>
                </c:pt>
                <c:pt idx="5726">
                  <c:v>44453</c:v>
                </c:pt>
                <c:pt idx="5727">
                  <c:v>44454</c:v>
                </c:pt>
                <c:pt idx="5728">
                  <c:v>44455</c:v>
                </c:pt>
                <c:pt idx="5729">
                  <c:v>44456</c:v>
                </c:pt>
                <c:pt idx="5730">
                  <c:v>44459</c:v>
                </c:pt>
                <c:pt idx="5731">
                  <c:v>44460</c:v>
                </c:pt>
                <c:pt idx="5732">
                  <c:v>44461</c:v>
                </c:pt>
                <c:pt idx="5733">
                  <c:v>44462</c:v>
                </c:pt>
                <c:pt idx="5734">
                  <c:v>44463</c:v>
                </c:pt>
                <c:pt idx="5735">
                  <c:v>44466</c:v>
                </c:pt>
                <c:pt idx="5736">
                  <c:v>44467</c:v>
                </c:pt>
                <c:pt idx="5737">
                  <c:v>44468</c:v>
                </c:pt>
                <c:pt idx="5738">
                  <c:v>44469</c:v>
                </c:pt>
                <c:pt idx="5739">
                  <c:v>44470</c:v>
                </c:pt>
                <c:pt idx="5740">
                  <c:v>44473</c:v>
                </c:pt>
                <c:pt idx="5741">
                  <c:v>44474</c:v>
                </c:pt>
                <c:pt idx="5742">
                  <c:v>44475</c:v>
                </c:pt>
                <c:pt idx="5743">
                  <c:v>44476</c:v>
                </c:pt>
                <c:pt idx="5744">
                  <c:v>44477</c:v>
                </c:pt>
                <c:pt idx="5745">
                  <c:v>44480</c:v>
                </c:pt>
                <c:pt idx="5746">
                  <c:v>44481</c:v>
                </c:pt>
                <c:pt idx="5747">
                  <c:v>44482</c:v>
                </c:pt>
                <c:pt idx="5748">
                  <c:v>44483</c:v>
                </c:pt>
                <c:pt idx="5749">
                  <c:v>44484</c:v>
                </c:pt>
                <c:pt idx="5750">
                  <c:v>44487</c:v>
                </c:pt>
                <c:pt idx="5751">
                  <c:v>44488</c:v>
                </c:pt>
                <c:pt idx="5752">
                  <c:v>44489</c:v>
                </c:pt>
                <c:pt idx="5753">
                  <c:v>44490</c:v>
                </c:pt>
                <c:pt idx="5754">
                  <c:v>44491</c:v>
                </c:pt>
                <c:pt idx="5755">
                  <c:v>44494</c:v>
                </c:pt>
                <c:pt idx="5756">
                  <c:v>44495</c:v>
                </c:pt>
                <c:pt idx="5757">
                  <c:v>44496</c:v>
                </c:pt>
                <c:pt idx="5758">
                  <c:v>44497</c:v>
                </c:pt>
                <c:pt idx="5759">
                  <c:v>44498</c:v>
                </c:pt>
                <c:pt idx="5760">
                  <c:v>44500</c:v>
                </c:pt>
                <c:pt idx="5761">
                  <c:v>44501</c:v>
                </c:pt>
                <c:pt idx="5762">
                  <c:v>44502</c:v>
                </c:pt>
                <c:pt idx="5763">
                  <c:v>44503</c:v>
                </c:pt>
                <c:pt idx="5764">
                  <c:v>44504</c:v>
                </c:pt>
                <c:pt idx="5765">
                  <c:v>44505</c:v>
                </c:pt>
                <c:pt idx="5766">
                  <c:v>44508</c:v>
                </c:pt>
                <c:pt idx="5767">
                  <c:v>44509</c:v>
                </c:pt>
                <c:pt idx="5768">
                  <c:v>44510</c:v>
                </c:pt>
                <c:pt idx="5769">
                  <c:v>44511</c:v>
                </c:pt>
                <c:pt idx="5770">
                  <c:v>44512</c:v>
                </c:pt>
                <c:pt idx="5771">
                  <c:v>44515</c:v>
                </c:pt>
                <c:pt idx="5772">
                  <c:v>44516</c:v>
                </c:pt>
                <c:pt idx="5773">
                  <c:v>44517</c:v>
                </c:pt>
                <c:pt idx="5774">
                  <c:v>44518</c:v>
                </c:pt>
                <c:pt idx="5775">
                  <c:v>44519</c:v>
                </c:pt>
                <c:pt idx="5776">
                  <c:v>44522</c:v>
                </c:pt>
                <c:pt idx="5777">
                  <c:v>44523</c:v>
                </c:pt>
                <c:pt idx="5778">
                  <c:v>44524</c:v>
                </c:pt>
                <c:pt idx="5779">
                  <c:v>44525</c:v>
                </c:pt>
                <c:pt idx="5780">
                  <c:v>44526</c:v>
                </c:pt>
                <c:pt idx="5781">
                  <c:v>44529</c:v>
                </c:pt>
                <c:pt idx="5782">
                  <c:v>44530</c:v>
                </c:pt>
                <c:pt idx="5783">
                  <c:v>44531</c:v>
                </c:pt>
                <c:pt idx="5784">
                  <c:v>44532</c:v>
                </c:pt>
                <c:pt idx="5785">
                  <c:v>44533</c:v>
                </c:pt>
                <c:pt idx="5786">
                  <c:v>44536</c:v>
                </c:pt>
                <c:pt idx="5787">
                  <c:v>44537</c:v>
                </c:pt>
                <c:pt idx="5788">
                  <c:v>44538</c:v>
                </c:pt>
                <c:pt idx="5789">
                  <c:v>44539</c:v>
                </c:pt>
                <c:pt idx="5790">
                  <c:v>44540</c:v>
                </c:pt>
                <c:pt idx="5791">
                  <c:v>44543</c:v>
                </c:pt>
                <c:pt idx="5792">
                  <c:v>44544</c:v>
                </c:pt>
                <c:pt idx="5793">
                  <c:v>44545</c:v>
                </c:pt>
                <c:pt idx="5794">
                  <c:v>44546</c:v>
                </c:pt>
                <c:pt idx="5795">
                  <c:v>44547</c:v>
                </c:pt>
                <c:pt idx="5796">
                  <c:v>44550</c:v>
                </c:pt>
                <c:pt idx="5797">
                  <c:v>44551</c:v>
                </c:pt>
                <c:pt idx="5798">
                  <c:v>44552</c:v>
                </c:pt>
                <c:pt idx="5799">
                  <c:v>44553</c:v>
                </c:pt>
                <c:pt idx="5800">
                  <c:v>44554</c:v>
                </c:pt>
                <c:pt idx="5801">
                  <c:v>44557</c:v>
                </c:pt>
                <c:pt idx="5802">
                  <c:v>44558</c:v>
                </c:pt>
                <c:pt idx="5803">
                  <c:v>44559</c:v>
                </c:pt>
                <c:pt idx="5804">
                  <c:v>44560</c:v>
                </c:pt>
                <c:pt idx="5805">
                  <c:v>44561</c:v>
                </c:pt>
                <c:pt idx="5806">
                  <c:v>44564</c:v>
                </c:pt>
                <c:pt idx="5807">
                  <c:v>44565</c:v>
                </c:pt>
                <c:pt idx="5808">
                  <c:v>44566</c:v>
                </c:pt>
                <c:pt idx="5809">
                  <c:v>44567</c:v>
                </c:pt>
                <c:pt idx="5810">
                  <c:v>44568</c:v>
                </c:pt>
                <c:pt idx="5811">
                  <c:v>44571</c:v>
                </c:pt>
                <c:pt idx="5812">
                  <c:v>44572</c:v>
                </c:pt>
                <c:pt idx="5813">
                  <c:v>44573</c:v>
                </c:pt>
                <c:pt idx="5814">
                  <c:v>44574</c:v>
                </c:pt>
                <c:pt idx="5815">
                  <c:v>44575</c:v>
                </c:pt>
                <c:pt idx="5816">
                  <c:v>44578</c:v>
                </c:pt>
                <c:pt idx="5817">
                  <c:v>44579</c:v>
                </c:pt>
                <c:pt idx="5818">
                  <c:v>44580</c:v>
                </c:pt>
                <c:pt idx="5819">
                  <c:v>44581</c:v>
                </c:pt>
                <c:pt idx="5820">
                  <c:v>44582</c:v>
                </c:pt>
                <c:pt idx="5821">
                  <c:v>44585</c:v>
                </c:pt>
                <c:pt idx="5822">
                  <c:v>44586</c:v>
                </c:pt>
                <c:pt idx="5823">
                  <c:v>44587</c:v>
                </c:pt>
                <c:pt idx="5824">
                  <c:v>44588</c:v>
                </c:pt>
                <c:pt idx="5825">
                  <c:v>44589</c:v>
                </c:pt>
                <c:pt idx="5826">
                  <c:v>44592</c:v>
                </c:pt>
                <c:pt idx="5827">
                  <c:v>44593</c:v>
                </c:pt>
                <c:pt idx="5828">
                  <c:v>44594</c:v>
                </c:pt>
                <c:pt idx="5829">
                  <c:v>44595</c:v>
                </c:pt>
                <c:pt idx="5830">
                  <c:v>44596</c:v>
                </c:pt>
                <c:pt idx="5831">
                  <c:v>44599</c:v>
                </c:pt>
                <c:pt idx="5832">
                  <c:v>44600</c:v>
                </c:pt>
                <c:pt idx="5833">
                  <c:v>44601</c:v>
                </c:pt>
                <c:pt idx="5834">
                  <c:v>44602</c:v>
                </c:pt>
                <c:pt idx="5835">
                  <c:v>44603</c:v>
                </c:pt>
                <c:pt idx="5836">
                  <c:v>44606</c:v>
                </c:pt>
                <c:pt idx="5837">
                  <c:v>44607</c:v>
                </c:pt>
                <c:pt idx="5838">
                  <c:v>44608</c:v>
                </c:pt>
                <c:pt idx="5839">
                  <c:v>44609</c:v>
                </c:pt>
                <c:pt idx="5840">
                  <c:v>44610</c:v>
                </c:pt>
                <c:pt idx="5841">
                  <c:v>44613</c:v>
                </c:pt>
                <c:pt idx="5842">
                  <c:v>44614</c:v>
                </c:pt>
                <c:pt idx="5843">
                  <c:v>44615</c:v>
                </c:pt>
                <c:pt idx="5844">
                  <c:v>44616</c:v>
                </c:pt>
                <c:pt idx="5845">
                  <c:v>44617</c:v>
                </c:pt>
                <c:pt idx="5846">
                  <c:v>44620</c:v>
                </c:pt>
                <c:pt idx="5847">
                  <c:v>44621</c:v>
                </c:pt>
                <c:pt idx="5848">
                  <c:v>44622</c:v>
                </c:pt>
                <c:pt idx="5849">
                  <c:v>44623</c:v>
                </c:pt>
                <c:pt idx="5850">
                  <c:v>44624</c:v>
                </c:pt>
                <c:pt idx="5851">
                  <c:v>44627</c:v>
                </c:pt>
                <c:pt idx="5852">
                  <c:v>44628</c:v>
                </c:pt>
                <c:pt idx="5853">
                  <c:v>44629</c:v>
                </c:pt>
                <c:pt idx="5854">
                  <c:v>44630</c:v>
                </c:pt>
                <c:pt idx="5855">
                  <c:v>44631</c:v>
                </c:pt>
                <c:pt idx="5856">
                  <c:v>44634</c:v>
                </c:pt>
                <c:pt idx="5857">
                  <c:v>44635</c:v>
                </c:pt>
                <c:pt idx="5858">
                  <c:v>44636</c:v>
                </c:pt>
                <c:pt idx="5859">
                  <c:v>44637</c:v>
                </c:pt>
                <c:pt idx="5860">
                  <c:v>44638</c:v>
                </c:pt>
                <c:pt idx="5861">
                  <c:v>44641</c:v>
                </c:pt>
                <c:pt idx="5862">
                  <c:v>44642</c:v>
                </c:pt>
                <c:pt idx="5863">
                  <c:v>44643</c:v>
                </c:pt>
                <c:pt idx="5864">
                  <c:v>44644</c:v>
                </c:pt>
                <c:pt idx="5865">
                  <c:v>44645</c:v>
                </c:pt>
                <c:pt idx="5866">
                  <c:v>44648</c:v>
                </c:pt>
                <c:pt idx="5867">
                  <c:v>44649</c:v>
                </c:pt>
                <c:pt idx="5868">
                  <c:v>44650</c:v>
                </c:pt>
                <c:pt idx="5869">
                  <c:v>44651</c:v>
                </c:pt>
                <c:pt idx="5870">
                  <c:v>44652</c:v>
                </c:pt>
                <c:pt idx="5871">
                  <c:v>44655</c:v>
                </c:pt>
                <c:pt idx="5872">
                  <c:v>44656</c:v>
                </c:pt>
                <c:pt idx="5873">
                  <c:v>44657</c:v>
                </c:pt>
                <c:pt idx="5874">
                  <c:v>44658</c:v>
                </c:pt>
                <c:pt idx="5875">
                  <c:v>44659</c:v>
                </c:pt>
                <c:pt idx="5876">
                  <c:v>44662</c:v>
                </c:pt>
                <c:pt idx="5877">
                  <c:v>44663</c:v>
                </c:pt>
                <c:pt idx="5878">
                  <c:v>44664</c:v>
                </c:pt>
                <c:pt idx="5879">
                  <c:v>44665</c:v>
                </c:pt>
                <c:pt idx="5880">
                  <c:v>44666</c:v>
                </c:pt>
                <c:pt idx="5881">
                  <c:v>44669</c:v>
                </c:pt>
                <c:pt idx="5882">
                  <c:v>44670</c:v>
                </c:pt>
                <c:pt idx="5883">
                  <c:v>44671</c:v>
                </c:pt>
                <c:pt idx="5884">
                  <c:v>44672</c:v>
                </c:pt>
                <c:pt idx="5885">
                  <c:v>44673</c:v>
                </c:pt>
                <c:pt idx="5886">
                  <c:v>44676</c:v>
                </c:pt>
                <c:pt idx="5887">
                  <c:v>44677</c:v>
                </c:pt>
                <c:pt idx="5888">
                  <c:v>44678</c:v>
                </c:pt>
                <c:pt idx="5889">
                  <c:v>44679</c:v>
                </c:pt>
                <c:pt idx="5890">
                  <c:v>44680</c:v>
                </c:pt>
                <c:pt idx="5891">
                  <c:v>44681</c:v>
                </c:pt>
                <c:pt idx="5892">
                  <c:v>44683</c:v>
                </c:pt>
                <c:pt idx="5893">
                  <c:v>44684</c:v>
                </c:pt>
                <c:pt idx="5894">
                  <c:v>44685</c:v>
                </c:pt>
                <c:pt idx="5895">
                  <c:v>44686</c:v>
                </c:pt>
                <c:pt idx="5896">
                  <c:v>44687</c:v>
                </c:pt>
                <c:pt idx="5897">
                  <c:v>44690</c:v>
                </c:pt>
                <c:pt idx="5898">
                  <c:v>44691</c:v>
                </c:pt>
                <c:pt idx="5899">
                  <c:v>44692</c:v>
                </c:pt>
                <c:pt idx="5900">
                  <c:v>44693</c:v>
                </c:pt>
                <c:pt idx="5901">
                  <c:v>44694</c:v>
                </c:pt>
                <c:pt idx="5902">
                  <c:v>44697</c:v>
                </c:pt>
                <c:pt idx="5903">
                  <c:v>44698</c:v>
                </c:pt>
                <c:pt idx="5904">
                  <c:v>44699</c:v>
                </c:pt>
                <c:pt idx="5905">
                  <c:v>44700</c:v>
                </c:pt>
                <c:pt idx="5906">
                  <c:v>44701</c:v>
                </c:pt>
                <c:pt idx="5907">
                  <c:v>44704</c:v>
                </c:pt>
                <c:pt idx="5908">
                  <c:v>44705</c:v>
                </c:pt>
                <c:pt idx="5909">
                  <c:v>44706</c:v>
                </c:pt>
                <c:pt idx="5910">
                  <c:v>44707</c:v>
                </c:pt>
                <c:pt idx="5911">
                  <c:v>44708</c:v>
                </c:pt>
                <c:pt idx="5912">
                  <c:v>44711</c:v>
                </c:pt>
                <c:pt idx="5913">
                  <c:v>44712</c:v>
                </c:pt>
                <c:pt idx="5914">
                  <c:v>44713</c:v>
                </c:pt>
                <c:pt idx="5915">
                  <c:v>44714</c:v>
                </c:pt>
                <c:pt idx="5916">
                  <c:v>44715</c:v>
                </c:pt>
                <c:pt idx="5917">
                  <c:v>44718</c:v>
                </c:pt>
                <c:pt idx="5918">
                  <c:v>44719</c:v>
                </c:pt>
                <c:pt idx="5919">
                  <c:v>44720</c:v>
                </c:pt>
                <c:pt idx="5920">
                  <c:v>44721</c:v>
                </c:pt>
                <c:pt idx="5921">
                  <c:v>44722</c:v>
                </c:pt>
                <c:pt idx="5922">
                  <c:v>44725</c:v>
                </c:pt>
                <c:pt idx="5923">
                  <c:v>44726</c:v>
                </c:pt>
                <c:pt idx="5924">
                  <c:v>44727</c:v>
                </c:pt>
                <c:pt idx="5925">
                  <c:v>44728</c:v>
                </c:pt>
                <c:pt idx="5926">
                  <c:v>44729</c:v>
                </c:pt>
                <c:pt idx="5927">
                  <c:v>44732</c:v>
                </c:pt>
                <c:pt idx="5928">
                  <c:v>44733</c:v>
                </c:pt>
                <c:pt idx="5929">
                  <c:v>44734</c:v>
                </c:pt>
                <c:pt idx="5930">
                  <c:v>44735</c:v>
                </c:pt>
                <c:pt idx="5931">
                  <c:v>44736</c:v>
                </c:pt>
                <c:pt idx="5932">
                  <c:v>44739</c:v>
                </c:pt>
                <c:pt idx="5933">
                  <c:v>44740</c:v>
                </c:pt>
                <c:pt idx="5934">
                  <c:v>44741</c:v>
                </c:pt>
                <c:pt idx="5935">
                  <c:v>44742</c:v>
                </c:pt>
                <c:pt idx="5936">
                  <c:v>44743</c:v>
                </c:pt>
                <c:pt idx="5937">
                  <c:v>44746</c:v>
                </c:pt>
                <c:pt idx="5938">
                  <c:v>44747</c:v>
                </c:pt>
                <c:pt idx="5939">
                  <c:v>44748</c:v>
                </c:pt>
                <c:pt idx="5940">
                  <c:v>44749</c:v>
                </c:pt>
                <c:pt idx="5941">
                  <c:v>44750</c:v>
                </c:pt>
                <c:pt idx="5942">
                  <c:v>44753</c:v>
                </c:pt>
                <c:pt idx="5943">
                  <c:v>44754</c:v>
                </c:pt>
                <c:pt idx="5944">
                  <c:v>44755</c:v>
                </c:pt>
                <c:pt idx="5945">
                  <c:v>44756</c:v>
                </c:pt>
                <c:pt idx="5946">
                  <c:v>44757</c:v>
                </c:pt>
                <c:pt idx="5947">
                  <c:v>44760</c:v>
                </c:pt>
                <c:pt idx="5948">
                  <c:v>44761</c:v>
                </c:pt>
                <c:pt idx="5949">
                  <c:v>44762</c:v>
                </c:pt>
                <c:pt idx="5950">
                  <c:v>44763</c:v>
                </c:pt>
                <c:pt idx="5951">
                  <c:v>44764</c:v>
                </c:pt>
                <c:pt idx="5952">
                  <c:v>44767</c:v>
                </c:pt>
                <c:pt idx="5953">
                  <c:v>44768</c:v>
                </c:pt>
                <c:pt idx="5954">
                  <c:v>44769</c:v>
                </c:pt>
                <c:pt idx="5955">
                  <c:v>44770</c:v>
                </c:pt>
                <c:pt idx="5956">
                  <c:v>44771</c:v>
                </c:pt>
                <c:pt idx="5957">
                  <c:v>44773</c:v>
                </c:pt>
                <c:pt idx="5958">
                  <c:v>44774</c:v>
                </c:pt>
                <c:pt idx="5959">
                  <c:v>44775</c:v>
                </c:pt>
                <c:pt idx="5960">
                  <c:v>44776</c:v>
                </c:pt>
                <c:pt idx="5961">
                  <c:v>44777</c:v>
                </c:pt>
                <c:pt idx="5962">
                  <c:v>44778</c:v>
                </c:pt>
                <c:pt idx="5963">
                  <c:v>44781</c:v>
                </c:pt>
                <c:pt idx="5964">
                  <c:v>44782</c:v>
                </c:pt>
                <c:pt idx="5965">
                  <c:v>44783</c:v>
                </c:pt>
                <c:pt idx="5966">
                  <c:v>44784</c:v>
                </c:pt>
                <c:pt idx="5967">
                  <c:v>44785</c:v>
                </c:pt>
                <c:pt idx="5968">
                  <c:v>44788</c:v>
                </c:pt>
                <c:pt idx="5969">
                  <c:v>44789</c:v>
                </c:pt>
                <c:pt idx="5970">
                  <c:v>44790</c:v>
                </c:pt>
                <c:pt idx="5971">
                  <c:v>44791</c:v>
                </c:pt>
                <c:pt idx="5972">
                  <c:v>44792</c:v>
                </c:pt>
                <c:pt idx="5973">
                  <c:v>44795</c:v>
                </c:pt>
                <c:pt idx="5974">
                  <c:v>44796</c:v>
                </c:pt>
                <c:pt idx="5975">
                  <c:v>44797</c:v>
                </c:pt>
                <c:pt idx="5976">
                  <c:v>44798</c:v>
                </c:pt>
                <c:pt idx="5977">
                  <c:v>44799</c:v>
                </c:pt>
                <c:pt idx="5978">
                  <c:v>44802</c:v>
                </c:pt>
                <c:pt idx="5979">
                  <c:v>44803</c:v>
                </c:pt>
                <c:pt idx="5980">
                  <c:v>44804</c:v>
                </c:pt>
                <c:pt idx="5981">
                  <c:v>44805</c:v>
                </c:pt>
                <c:pt idx="5982">
                  <c:v>44806</c:v>
                </c:pt>
                <c:pt idx="5983">
                  <c:v>44809</c:v>
                </c:pt>
                <c:pt idx="5984">
                  <c:v>44810</c:v>
                </c:pt>
                <c:pt idx="5985">
                  <c:v>44811</c:v>
                </c:pt>
                <c:pt idx="5986">
                  <c:v>44812</c:v>
                </c:pt>
                <c:pt idx="5987">
                  <c:v>44813</c:v>
                </c:pt>
                <c:pt idx="5988">
                  <c:v>44816</c:v>
                </c:pt>
                <c:pt idx="5989">
                  <c:v>44817</c:v>
                </c:pt>
                <c:pt idx="5990">
                  <c:v>44818</c:v>
                </c:pt>
                <c:pt idx="5991">
                  <c:v>44819</c:v>
                </c:pt>
                <c:pt idx="5992">
                  <c:v>44820</c:v>
                </c:pt>
                <c:pt idx="5993">
                  <c:v>44823</c:v>
                </c:pt>
                <c:pt idx="5994">
                  <c:v>44824</c:v>
                </c:pt>
                <c:pt idx="5995">
                  <c:v>44825</c:v>
                </c:pt>
                <c:pt idx="5996">
                  <c:v>44826</c:v>
                </c:pt>
                <c:pt idx="5997">
                  <c:v>44827</c:v>
                </c:pt>
                <c:pt idx="5998">
                  <c:v>44830</c:v>
                </c:pt>
                <c:pt idx="5999">
                  <c:v>44831</c:v>
                </c:pt>
                <c:pt idx="6000">
                  <c:v>44832</c:v>
                </c:pt>
                <c:pt idx="6001">
                  <c:v>44833</c:v>
                </c:pt>
                <c:pt idx="6002">
                  <c:v>44834</c:v>
                </c:pt>
                <c:pt idx="6003">
                  <c:v>44837</c:v>
                </c:pt>
                <c:pt idx="6004">
                  <c:v>44838</c:v>
                </c:pt>
                <c:pt idx="6005">
                  <c:v>44839</c:v>
                </c:pt>
                <c:pt idx="6006">
                  <c:v>44840</c:v>
                </c:pt>
                <c:pt idx="6007">
                  <c:v>44841</c:v>
                </c:pt>
                <c:pt idx="6008">
                  <c:v>44844</c:v>
                </c:pt>
                <c:pt idx="6009">
                  <c:v>44845</c:v>
                </c:pt>
                <c:pt idx="6010">
                  <c:v>44846</c:v>
                </c:pt>
                <c:pt idx="6011">
                  <c:v>44847</c:v>
                </c:pt>
                <c:pt idx="6012">
                  <c:v>44848</c:v>
                </c:pt>
                <c:pt idx="6013">
                  <c:v>44851</c:v>
                </c:pt>
                <c:pt idx="6014">
                  <c:v>44852</c:v>
                </c:pt>
                <c:pt idx="6015">
                  <c:v>44853</c:v>
                </c:pt>
                <c:pt idx="6016">
                  <c:v>44854</c:v>
                </c:pt>
                <c:pt idx="6017">
                  <c:v>44855</c:v>
                </c:pt>
                <c:pt idx="6018">
                  <c:v>44858</c:v>
                </c:pt>
                <c:pt idx="6019">
                  <c:v>44859</c:v>
                </c:pt>
                <c:pt idx="6020">
                  <c:v>44860</c:v>
                </c:pt>
                <c:pt idx="6021">
                  <c:v>44861</c:v>
                </c:pt>
                <c:pt idx="6022">
                  <c:v>44862</c:v>
                </c:pt>
                <c:pt idx="6023">
                  <c:v>44865</c:v>
                </c:pt>
                <c:pt idx="6024">
                  <c:v>44866</c:v>
                </c:pt>
                <c:pt idx="6025">
                  <c:v>44867</c:v>
                </c:pt>
                <c:pt idx="6026">
                  <c:v>44868</c:v>
                </c:pt>
                <c:pt idx="6027">
                  <c:v>44869</c:v>
                </c:pt>
                <c:pt idx="6028">
                  <c:v>44872</c:v>
                </c:pt>
                <c:pt idx="6029">
                  <c:v>44873</c:v>
                </c:pt>
                <c:pt idx="6030">
                  <c:v>44874</c:v>
                </c:pt>
                <c:pt idx="6031">
                  <c:v>44875</c:v>
                </c:pt>
                <c:pt idx="6032">
                  <c:v>44876</c:v>
                </c:pt>
                <c:pt idx="6033">
                  <c:v>44879</c:v>
                </c:pt>
                <c:pt idx="6034">
                  <c:v>44880</c:v>
                </c:pt>
                <c:pt idx="6035">
                  <c:v>44881</c:v>
                </c:pt>
                <c:pt idx="6036">
                  <c:v>44882</c:v>
                </c:pt>
                <c:pt idx="6037">
                  <c:v>44883</c:v>
                </c:pt>
                <c:pt idx="6038">
                  <c:v>44886</c:v>
                </c:pt>
                <c:pt idx="6039">
                  <c:v>44887</c:v>
                </c:pt>
                <c:pt idx="6040">
                  <c:v>44888</c:v>
                </c:pt>
                <c:pt idx="6041">
                  <c:v>44889</c:v>
                </c:pt>
                <c:pt idx="6042">
                  <c:v>44890</c:v>
                </c:pt>
                <c:pt idx="6043">
                  <c:v>44893</c:v>
                </c:pt>
                <c:pt idx="6044">
                  <c:v>44894</c:v>
                </c:pt>
                <c:pt idx="6045">
                  <c:v>44895</c:v>
                </c:pt>
                <c:pt idx="6046">
                  <c:v>44896</c:v>
                </c:pt>
                <c:pt idx="6047">
                  <c:v>44897</c:v>
                </c:pt>
                <c:pt idx="6048">
                  <c:v>44900</c:v>
                </c:pt>
                <c:pt idx="6049">
                  <c:v>44901</c:v>
                </c:pt>
                <c:pt idx="6050">
                  <c:v>44902</c:v>
                </c:pt>
                <c:pt idx="6051">
                  <c:v>44903</c:v>
                </c:pt>
                <c:pt idx="6052">
                  <c:v>44904</c:v>
                </c:pt>
                <c:pt idx="6053">
                  <c:v>44907</c:v>
                </c:pt>
                <c:pt idx="6054">
                  <c:v>44908</c:v>
                </c:pt>
                <c:pt idx="6055">
                  <c:v>44909</c:v>
                </c:pt>
                <c:pt idx="6056">
                  <c:v>44910</c:v>
                </c:pt>
                <c:pt idx="6057">
                  <c:v>44911</c:v>
                </c:pt>
                <c:pt idx="6058">
                  <c:v>44914</c:v>
                </c:pt>
                <c:pt idx="6059">
                  <c:v>44915</c:v>
                </c:pt>
                <c:pt idx="6060">
                  <c:v>44916</c:v>
                </c:pt>
                <c:pt idx="6061">
                  <c:v>44917</c:v>
                </c:pt>
                <c:pt idx="6062">
                  <c:v>44918</c:v>
                </c:pt>
                <c:pt idx="6063">
                  <c:v>44921</c:v>
                </c:pt>
                <c:pt idx="6064">
                  <c:v>44922</c:v>
                </c:pt>
                <c:pt idx="6065">
                  <c:v>44923</c:v>
                </c:pt>
                <c:pt idx="6066">
                  <c:v>44924</c:v>
                </c:pt>
                <c:pt idx="6067">
                  <c:v>44925</c:v>
                </c:pt>
                <c:pt idx="6068">
                  <c:v>44926</c:v>
                </c:pt>
                <c:pt idx="6069">
                  <c:v>44928</c:v>
                </c:pt>
                <c:pt idx="6070">
                  <c:v>44929</c:v>
                </c:pt>
                <c:pt idx="6071">
                  <c:v>44930</c:v>
                </c:pt>
                <c:pt idx="6072">
                  <c:v>44931</c:v>
                </c:pt>
                <c:pt idx="6073">
                  <c:v>44932</c:v>
                </c:pt>
                <c:pt idx="6074">
                  <c:v>44935</c:v>
                </c:pt>
                <c:pt idx="6075">
                  <c:v>44936</c:v>
                </c:pt>
                <c:pt idx="6076">
                  <c:v>44937</c:v>
                </c:pt>
                <c:pt idx="6077">
                  <c:v>44938</c:v>
                </c:pt>
                <c:pt idx="6078">
                  <c:v>44939</c:v>
                </c:pt>
                <c:pt idx="6079">
                  <c:v>44942</c:v>
                </c:pt>
                <c:pt idx="6080">
                  <c:v>44943</c:v>
                </c:pt>
                <c:pt idx="6081">
                  <c:v>44944</c:v>
                </c:pt>
                <c:pt idx="6082">
                  <c:v>44945</c:v>
                </c:pt>
                <c:pt idx="6083">
                  <c:v>44946</c:v>
                </c:pt>
                <c:pt idx="6084">
                  <c:v>44949</c:v>
                </c:pt>
                <c:pt idx="6085">
                  <c:v>44950</c:v>
                </c:pt>
                <c:pt idx="6086">
                  <c:v>44951</c:v>
                </c:pt>
                <c:pt idx="6087">
                  <c:v>44952</c:v>
                </c:pt>
                <c:pt idx="6088">
                  <c:v>44953</c:v>
                </c:pt>
                <c:pt idx="6089">
                  <c:v>44956</c:v>
                </c:pt>
                <c:pt idx="6090">
                  <c:v>44957</c:v>
                </c:pt>
                <c:pt idx="6091">
                  <c:v>44958</c:v>
                </c:pt>
                <c:pt idx="6092">
                  <c:v>44959</c:v>
                </c:pt>
                <c:pt idx="6093">
                  <c:v>44960</c:v>
                </c:pt>
                <c:pt idx="6094">
                  <c:v>44963</c:v>
                </c:pt>
                <c:pt idx="6095">
                  <c:v>44964</c:v>
                </c:pt>
                <c:pt idx="6096">
                  <c:v>44965</c:v>
                </c:pt>
                <c:pt idx="6097">
                  <c:v>44966</c:v>
                </c:pt>
                <c:pt idx="6098">
                  <c:v>44967</c:v>
                </c:pt>
                <c:pt idx="6099">
                  <c:v>44970</c:v>
                </c:pt>
                <c:pt idx="6100">
                  <c:v>44971</c:v>
                </c:pt>
                <c:pt idx="6101">
                  <c:v>44972</c:v>
                </c:pt>
                <c:pt idx="6102">
                  <c:v>44973</c:v>
                </c:pt>
                <c:pt idx="6103">
                  <c:v>44974</c:v>
                </c:pt>
                <c:pt idx="6104">
                  <c:v>44977</c:v>
                </c:pt>
                <c:pt idx="6105">
                  <c:v>44978</c:v>
                </c:pt>
                <c:pt idx="6106">
                  <c:v>44979</c:v>
                </c:pt>
                <c:pt idx="6107">
                  <c:v>44980</c:v>
                </c:pt>
                <c:pt idx="6108">
                  <c:v>44981</c:v>
                </c:pt>
                <c:pt idx="6109">
                  <c:v>44984</c:v>
                </c:pt>
                <c:pt idx="6110">
                  <c:v>44985</c:v>
                </c:pt>
                <c:pt idx="6111">
                  <c:v>44986</c:v>
                </c:pt>
                <c:pt idx="6112">
                  <c:v>44987</c:v>
                </c:pt>
                <c:pt idx="6113">
                  <c:v>44988</c:v>
                </c:pt>
                <c:pt idx="6114">
                  <c:v>44991</c:v>
                </c:pt>
                <c:pt idx="6115">
                  <c:v>44992</c:v>
                </c:pt>
                <c:pt idx="6116">
                  <c:v>44993</c:v>
                </c:pt>
                <c:pt idx="6117">
                  <c:v>44994</c:v>
                </c:pt>
                <c:pt idx="6118">
                  <c:v>44995</c:v>
                </c:pt>
                <c:pt idx="6119">
                  <c:v>44998</c:v>
                </c:pt>
                <c:pt idx="6120">
                  <c:v>44999</c:v>
                </c:pt>
                <c:pt idx="6121">
                  <c:v>45000</c:v>
                </c:pt>
                <c:pt idx="6122">
                  <c:v>45001</c:v>
                </c:pt>
                <c:pt idx="6123">
                  <c:v>45002</c:v>
                </c:pt>
                <c:pt idx="6124">
                  <c:v>45005</c:v>
                </c:pt>
                <c:pt idx="6125">
                  <c:v>45006</c:v>
                </c:pt>
                <c:pt idx="6126">
                  <c:v>45007</c:v>
                </c:pt>
                <c:pt idx="6127">
                  <c:v>45008</c:v>
                </c:pt>
                <c:pt idx="6128">
                  <c:v>45009</c:v>
                </c:pt>
                <c:pt idx="6129">
                  <c:v>45012</c:v>
                </c:pt>
                <c:pt idx="6130">
                  <c:v>45013</c:v>
                </c:pt>
                <c:pt idx="6131">
                  <c:v>45014</c:v>
                </c:pt>
                <c:pt idx="6132">
                  <c:v>45015</c:v>
                </c:pt>
                <c:pt idx="6133">
                  <c:v>45016</c:v>
                </c:pt>
                <c:pt idx="6134">
                  <c:v>45019</c:v>
                </c:pt>
                <c:pt idx="6135">
                  <c:v>45020</c:v>
                </c:pt>
                <c:pt idx="6136">
                  <c:v>45021</c:v>
                </c:pt>
                <c:pt idx="6137">
                  <c:v>45022</c:v>
                </c:pt>
                <c:pt idx="6138">
                  <c:v>45023</c:v>
                </c:pt>
                <c:pt idx="6139">
                  <c:v>45026</c:v>
                </c:pt>
                <c:pt idx="6140">
                  <c:v>45027</c:v>
                </c:pt>
                <c:pt idx="6141">
                  <c:v>45028</c:v>
                </c:pt>
                <c:pt idx="6142">
                  <c:v>45029</c:v>
                </c:pt>
                <c:pt idx="6143">
                  <c:v>45030</c:v>
                </c:pt>
                <c:pt idx="6144">
                  <c:v>45033</c:v>
                </c:pt>
                <c:pt idx="6145">
                  <c:v>45034</c:v>
                </c:pt>
                <c:pt idx="6146" formatCode="m/d/yyyy">
                  <c:v>45035</c:v>
                </c:pt>
                <c:pt idx="6147" formatCode="m/d/yyyy">
                  <c:v>45036</c:v>
                </c:pt>
                <c:pt idx="6148" formatCode="m/d/yyyy">
                  <c:v>45037</c:v>
                </c:pt>
                <c:pt idx="6149" formatCode="m/d/yyyy">
                  <c:v>45040</c:v>
                </c:pt>
                <c:pt idx="6150" formatCode="m/d/yyyy">
                  <c:v>45041</c:v>
                </c:pt>
                <c:pt idx="6151" formatCode="m/d/yyyy">
                  <c:v>45042</c:v>
                </c:pt>
              </c:numCache>
            </c:numRef>
          </c:xVal>
          <c:yVal>
            <c:numRef>
              <c:f>'Line (Scatter)'!$C$11:$C$6164</c:f>
              <c:numCache>
                <c:formatCode>General</c:formatCode>
                <c:ptCount val="6154"/>
                <c:pt idx="0">
                  <c:v>547</c:v>
                </c:pt>
                <c:pt idx="1">
                  <c:v>546</c:v>
                </c:pt>
                <c:pt idx="2">
                  <c:v>535</c:v>
                </c:pt>
                <c:pt idx="3">
                  <c:v>526</c:v>
                </c:pt>
                <c:pt idx="4">
                  <c:v>529</c:v>
                </c:pt>
                <c:pt idx="5">
                  <c:v>528</c:v>
                </c:pt>
                <c:pt idx="6">
                  <c:v>525</c:v>
                </c:pt>
                <c:pt idx="7">
                  <c:v>524</c:v>
                </c:pt>
                <c:pt idx="8">
                  <c:v>529</c:v>
                </c:pt>
                <c:pt idx="9">
                  <c:v>528</c:v>
                </c:pt>
                <c:pt idx="10">
                  <c:v>516</c:v>
                </c:pt>
                <c:pt idx="11">
                  <c:v>515</c:v>
                </c:pt>
                <c:pt idx="12">
                  <c:v>536</c:v>
                </c:pt>
                <c:pt idx="13">
                  <c:v>539</c:v>
                </c:pt>
                <c:pt idx="14">
                  <c:v>537</c:v>
                </c:pt>
                <c:pt idx="15">
                  <c:v>539</c:v>
                </c:pt>
                <c:pt idx="16">
                  <c:v>534</c:v>
                </c:pt>
                <c:pt idx="17">
                  <c:v>530</c:v>
                </c:pt>
                <c:pt idx="18">
                  <c:v>528</c:v>
                </c:pt>
                <c:pt idx="19">
                  <c:v>525</c:v>
                </c:pt>
                <c:pt idx="20">
                  <c:v>521</c:v>
                </c:pt>
                <c:pt idx="21">
                  <c:v>522</c:v>
                </c:pt>
                <c:pt idx="22">
                  <c:v>527</c:v>
                </c:pt>
                <c:pt idx="23">
                  <c:v>524</c:v>
                </c:pt>
                <c:pt idx="24">
                  <c:v>521</c:v>
                </c:pt>
                <c:pt idx="25">
                  <c:v>519</c:v>
                </c:pt>
                <c:pt idx="26">
                  <c:v>521</c:v>
                </c:pt>
                <c:pt idx="27">
                  <c:v>526</c:v>
                </c:pt>
                <c:pt idx="28">
                  <c:v>536</c:v>
                </c:pt>
                <c:pt idx="29">
                  <c:v>530</c:v>
                </c:pt>
                <c:pt idx="30">
                  <c:v>536</c:v>
                </c:pt>
                <c:pt idx="31">
                  <c:v>531</c:v>
                </c:pt>
                <c:pt idx="32">
                  <c:v>527</c:v>
                </c:pt>
                <c:pt idx="33">
                  <c:v>540</c:v>
                </c:pt>
                <c:pt idx="34">
                  <c:v>540</c:v>
                </c:pt>
                <c:pt idx="35">
                  <c:v>534</c:v>
                </c:pt>
                <c:pt idx="36">
                  <c:v>540</c:v>
                </c:pt>
                <c:pt idx="37">
                  <c:v>529</c:v>
                </c:pt>
                <c:pt idx="38">
                  <c:v>532</c:v>
                </c:pt>
                <c:pt idx="39">
                  <c:v>512</c:v>
                </c:pt>
                <c:pt idx="40">
                  <c:v>522</c:v>
                </c:pt>
                <c:pt idx="41">
                  <c:v>519</c:v>
                </c:pt>
                <c:pt idx="42">
                  <c:v>523</c:v>
                </c:pt>
                <c:pt idx="43">
                  <c:v>519</c:v>
                </c:pt>
                <c:pt idx="44">
                  <c:v>523</c:v>
                </c:pt>
                <c:pt idx="45">
                  <c:v>531</c:v>
                </c:pt>
                <c:pt idx="46">
                  <c:v>533</c:v>
                </c:pt>
                <c:pt idx="47">
                  <c:v>545</c:v>
                </c:pt>
                <c:pt idx="48">
                  <c:v>546</c:v>
                </c:pt>
                <c:pt idx="49">
                  <c:v>546</c:v>
                </c:pt>
                <c:pt idx="50">
                  <c:v>555</c:v>
                </c:pt>
                <c:pt idx="51">
                  <c:v>558</c:v>
                </c:pt>
                <c:pt idx="52">
                  <c:v>556</c:v>
                </c:pt>
                <c:pt idx="53">
                  <c:v>560</c:v>
                </c:pt>
                <c:pt idx="54">
                  <c:v>561</c:v>
                </c:pt>
                <c:pt idx="55">
                  <c:v>563</c:v>
                </c:pt>
                <c:pt idx="56">
                  <c:v>596</c:v>
                </c:pt>
                <c:pt idx="57">
                  <c:v>597</c:v>
                </c:pt>
                <c:pt idx="58">
                  <c:v>601</c:v>
                </c:pt>
                <c:pt idx="59">
                  <c:v>608</c:v>
                </c:pt>
                <c:pt idx="60">
                  <c:v>601</c:v>
                </c:pt>
                <c:pt idx="61">
                  <c:v>597</c:v>
                </c:pt>
                <c:pt idx="62">
                  <c:v>599</c:v>
                </c:pt>
                <c:pt idx="63">
                  <c:v>590</c:v>
                </c:pt>
                <c:pt idx="64">
                  <c:v>588</c:v>
                </c:pt>
                <c:pt idx="65">
                  <c:v>595</c:v>
                </c:pt>
                <c:pt idx="66">
                  <c:v>590</c:v>
                </c:pt>
                <c:pt idx="67">
                  <c:v>617</c:v>
                </c:pt>
                <c:pt idx="68">
                  <c:v>621</c:v>
                </c:pt>
                <c:pt idx="69">
                  <c:v>609</c:v>
                </c:pt>
                <c:pt idx="70">
                  <c:v>605</c:v>
                </c:pt>
                <c:pt idx="71">
                  <c:v>#N/A</c:v>
                </c:pt>
                <c:pt idx="72">
                  <c:v>605</c:v>
                </c:pt>
                <c:pt idx="73">
                  <c:v>604</c:v>
                </c:pt>
                <c:pt idx="74">
                  <c:v>602</c:v>
                </c:pt>
                <c:pt idx="75">
                  <c:v>602</c:v>
                </c:pt>
                <c:pt idx="76">
                  <c:v>602</c:v>
                </c:pt>
                <c:pt idx="77">
                  <c:v>638</c:v>
                </c:pt>
                <c:pt idx="78">
                  <c:v>637</c:v>
                </c:pt>
                <c:pt idx="79">
                  <c:v>625</c:v>
                </c:pt>
                <c:pt idx="80">
                  <c:v>623</c:v>
                </c:pt>
                <c:pt idx="81">
                  <c:v>621</c:v>
                </c:pt>
                <c:pt idx="82">
                  <c:v>620</c:v>
                </c:pt>
                <c:pt idx="83">
                  <c:v>619</c:v>
                </c:pt>
                <c:pt idx="84">
                  <c:v>625</c:v>
                </c:pt>
                <c:pt idx="85">
                  <c:v>636</c:v>
                </c:pt>
                <c:pt idx="86">
                  <c:v>625</c:v>
                </c:pt>
                <c:pt idx="87">
                  <c:v>645</c:v>
                </c:pt>
                <c:pt idx="88">
                  <c:v>658</c:v>
                </c:pt>
                <c:pt idx="89">
                  <c:v>658</c:v>
                </c:pt>
                <c:pt idx="90">
                  <c:v>655</c:v>
                </c:pt>
                <c:pt idx="91">
                  <c:v>666</c:v>
                </c:pt>
                <c:pt idx="92">
                  <c:v>683</c:v>
                </c:pt>
                <c:pt idx="93">
                  <c:v>692</c:v>
                </c:pt>
                <c:pt idx="94">
                  <c:v>693</c:v>
                </c:pt>
                <c:pt idx="95">
                  <c:v>728</c:v>
                </c:pt>
                <c:pt idx="96">
                  <c:v>738</c:v>
                </c:pt>
                <c:pt idx="97">
                  <c:v>746</c:v>
                </c:pt>
                <c:pt idx="98">
                  <c:v>742</c:v>
                </c:pt>
                <c:pt idx="99">
                  <c:v>733</c:v>
                </c:pt>
                <c:pt idx="100">
                  <c:v>725</c:v>
                </c:pt>
                <c:pt idx="101">
                  <c:v>712</c:v>
                </c:pt>
                <c:pt idx="102">
                  <c:v>712</c:v>
                </c:pt>
                <c:pt idx="103">
                  <c:v>712</c:v>
                </c:pt>
                <c:pt idx="104">
                  <c:v>709</c:v>
                </c:pt>
                <c:pt idx="105">
                  <c:v>707</c:v>
                </c:pt>
                <c:pt idx="106">
                  <c:v>694</c:v>
                </c:pt>
                <c:pt idx="107">
                  <c:v>697</c:v>
                </c:pt>
                <c:pt idx="108">
                  <c:v>697</c:v>
                </c:pt>
                <c:pt idx="109">
                  <c:v>701</c:v>
                </c:pt>
                <c:pt idx="110">
                  <c:v>696</c:v>
                </c:pt>
                <c:pt idx="111">
                  <c:v>685</c:v>
                </c:pt>
                <c:pt idx="112">
                  <c:v>691</c:v>
                </c:pt>
                <c:pt idx="113">
                  <c:v>688</c:v>
                </c:pt>
                <c:pt idx="114">
                  <c:v>691</c:v>
                </c:pt>
                <c:pt idx="115">
                  <c:v>689</c:v>
                </c:pt>
                <c:pt idx="116">
                  <c:v>685</c:v>
                </c:pt>
                <c:pt idx="117">
                  <c:v>682</c:v>
                </c:pt>
                <c:pt idx="118">
                  <c:v>689</c:v>
                </c:pt>
                <c:pt idx="119">
                  <c:v>690</c:v>
                </c:pt>
                <c:pt idx="120">
                  <c:v>690</c:v>
                </c:pt>
                <c:pt idx="121">
                  <c:v>699</c:v>
                </c:pt>
                <c:pt idx="122">
                  <c:v>725</c:v>
                </c:pt>
                <c:pt idx="123">
                  <c:v>719</c:v>
                </c:pt>
                <c:pt idx="124">
                  <c:v>718</c:v>
                </c:pt>
                <c:pt idx="125">
                  <c:v>724</c:v>
                </c:pt>
                <c:pt idx="126">
                  <c:v>717</c:v>
                </c:pt>
                <c:pt idx="127">
                  <c:v>727</c:v>
                </c:pt>
                <c:pt idx="128">
                  <c:v>721</c:v>
                </c:pt>
                <c:pt idx="129">
                  <c:v>721</c:v>
                </c:pt>
                <c:pt idx="130">
                  <c:v>718</c:v>
                </c:pt>
                <c:pt idx="131">
                  <c:v>718</c:v>
                </c:pt>
                <c:pt idx="132">
                  <c:v>721</c:v>
                </c:pt>
                <c:pt idx="133">
                  <c:v>716</c:v>
                </c:pt>
                <c:pt idx="134">
                  <c:v>716</c:v>
                </c:pt>
                <c:pt idx="135">
                  <c:v>719</c:v>
                </c:pt>
                <c:pt idx="136">
                  <c:v>724</c:v>
                </c:pt>
                <c:pt idx="137">
                  <c:v>727</c:v>
                </c:pt>
                <c:pt idx="138">
                  <c:v>727</c:v>
                </c:pt>
                <c:pt idx="139">
                  <c:v>732</c:v>
                </c:pt>
                <c:pt idx="140">
                  <c:v>739</c:v>
                </c:pt>
                <c:pt idx="141">
                  <c:v>739</c:v>
                </c:pt>
                <c:pt idx="142">
                  <c:v>752</c:v>
                </c:pt>
                <c:pt idx="143">
                  <c:v>756</c:v>
                </c:pt>
                <c:pt idx="144">
                  <c:v>752</c:v>
                </c:pt>
                <c:pt idx="145">
                  <c:v>750</c:v>
                </c:pt>
                <c:pt idx="146">
                  <c:v>772</c:v>
                </c:pt>
                <c:pt idx="147">
                  <c:v>771</c:v>
                </c:pt>
                <c:pt idx="148">
                  <c:v>774</c:v>
                </c:pt>
                <c:pt idx="149">
                  <c:v>770</c:v>
                </c:pt>
                <c:pt idx="150">
                  <c:v>771</c:v>
                </c:pt>
                <c:pt idx="151">
                  <c:v>756</c:v>
                </c:pt>
                <c:pt idx="152">
                  <c:v>759</c:v>
                </c:pt>
                <c:pt idx="153">
                  <c:v>758</c:v>
                </c:pt>
                <c:pt idx="154">
                  <c:v>756</c:v>
                </c:pt>
                <c:pt idx="155">
                  <c:v>754</c:v>
                </c:pt>
                <c:pt idx="156">
                  <c:v>761</c:v>
                </c:pt>
                <c:pt idx="157">
                  <c:v>758</c:v>
                </c:pt>
                <c:pt idx="158">
                  <c:v>754</c:v>
                </c:pt>
                <c:pt idx="159">
                  <c:v>755</c:v>
                </c:pt>
                <c:pt idx="160">
                  <c:v>762</c:v>
                </c:pt>
                <c:pt idx="161">
                  <c:v>792</c:v>
                </c:pt>
                <c:pt idx="162">
                  <c:v>790</c:v>
                </c:pt>
                <c:pt idx="163">
                  <c:v>790</c:v>
                </c:pt>
                <c:pt idx="164">
                  <c:v>775</c:v>
                </c:pt>
                <c:pt idx="165">
                  <c:v>776</c:v>
                </c:pt>
                <c:pt idx="166">
                  <c:v>767</c:v>
                </c:pt>
                <c:pt idx="167">
                  <c:v>776</c:v>
                </c:pt>
                <c:pt idx="168">
                  <c:v>776</c:v>
                </c:pt>
                <c:pt idx="169">
                  <c:v>770</c:v>
                </c:pt>
                <c:pt idx="170">
                  <c:v>754</c:v>
                </c:pt>
                <c:pt idx="171">
                  <c:v>755</c:v>
                </c:pt>
                <c:pt idx="172">
                  <c:v>747</c:v>
                </c:pt>
                <c:pt idx="173">
                  <c:v>750</c:v>
                </c:pt>
                <c:pt idx="174">
                  <c:v>747</c:v>
                </c:pt>
                <c:pt idx="175">
                  <c:v>750</c:v>
                </c:pt>
                <c:pt idx="176">
                  <c:v>753</c:v>
                </c:pt>
                <c:pt idx="177">
                  <c:v>751</c:v>
                </c:pt>
                <c:pt idx="178">
                  <c:v>757</c:v>
                </c:pt>
                <c:pt idx="179">
                  <c:v>778</c:v>
                </c:pt>
                <c:pt idx="180">
                  <c:v>788</c:v>
                </c:pt>
                <c:pt idx="181">
                  <c:v>819</c:v>
                </c:pt>
                <c:pt idx="182">
                  <c:v>840</c:v>
                </c:pt>
                <c:pt idx="183">
                  <c:v>821.00000000000011</c:v>
                </c:pt>
                <c:pt idx="184">
                  <c:v>827</c:v>
                </c:pt>
                <c:pt idx="185">
                  <c:v>834</c:v>
                </c:pt>
                <c:pt idx="186">
                  <c:v>859</c:v>
                </c:pt>
                <c:pt idx="187">
                  <c:v>871.00000000000011</c:v>
                </c:pt>
                <c:pt idx="188">
                  <c:v>859</c:v>
                </c:pt>
                <c:pt idx="189">
                  <c:v>867</c:v>
                </c:pt>
                <c:pt idx="190">
                  <c:v>880.00000000000011</c:v>
                </c:pt>
                <c:pt idx="191">
                  <c:v>885</c:v>
                </c:pt>
                <c:pt idx="192">
                  <c:v>871.00000000000011</c:v>
                </c:pt>
                <c:pt idx="193">
                  <c:v>877.99999999999989</c:v>
                </c:pt>
                <c:pt idx="194">
                  <c:v>894</c:v>
                </c:pt>
                <c:pt idx="195">
                  <c:v>898</c:v>
                </c:pt>
                <c:pt idx="196">
                  <c:v>936.99999999999989</c:v>
                </c:pt>
                <c:pt idx="197">
                  <c:v>952</c:v>
                </c:pt>
                <c:pt idx="198">
                  <c:v>949</c:v>
                </c:pt>
                <c:pt idx="199">
                  <c:v>939</c:v>
                </c:pt>
                <c:pt idx="200">
                  <c:v>968</c:v>
                </c:pt>
                <c:pt idx="201">
                  <c:v>1057</c:v>
                </c:pt>
                <c:pt idx="202">
                  <c:v>1027</c:v>
                </c:pt>
                <c:pt idx="203">
                  <c:v>1009</c:v>
                </c:pt>
                <c:pt idx="204">
                  <c:v>1001</c:v>
                </c:pt>
                <c:pt idx="205">
                  <c:v>984</c:v>
                </c:pt>
                <c:pt idx="206">
                  <c:v>969</c:v>
                </c:pt>
                <c:pt idx="207">
                  <c:v>977.99999999999989</c:v>
                </c:pt>
                <c:pt idx="208">
                  <c:v>977.99999999999989</c:v>
                </c:pt>
                <c:pt idx="209">
                  <c:v>897.00000000000011</c:v>
                </c:pt>
                <c:pt idx="210">
                  <c:v>964</c:v>
                </c:pt>
                <c:pt idx="211">
                  <c:v>955.00000000000011</c:v>
                </c:pt>
                <c:pt idx="212">
                  <c:v>960</c:v>
                </c:pt>
                <c:pt idx="213">
                  <c:v>966</c:v>
                </c:pt>
                <c:pt idx="214">
                  <c:v>969.99999999999989</c:v>
                </c:pt>
                <c:pt idx="215">
                  <c:v>988.00000000000011</c:v>
                </c:pt>
                <c:pt idx="216">
                  <c:v>976</c:v>
                </c:pt>
                <c:pt idx="217">
                  <c:v>985</c:v>
                </c:pt>
                <c:pt idx="218">
                  <c:v>986</c:v>
                </c:pt>
                <c:pt idx="219">
                  <c:v>994.99999999999989</c:v>
                </c:pt>
                <c:pt idx="220">
                  <c:v>1000</c:v>
                </c:pt>
                <c:pt idx="221">
                  <c:v>1002</c:v>
                </c:pt>
                <c:pt idx="222">
                  <c:v>1016</c:v>
                </c:pt>
                <c:pt idx="223">
                  <c:v>1044</c:v>
                </c:pt>
                <c:pt idx="224">
                  <c:v>1083</c:v>
                </c:pt>
                <c:pt idx="225">
                  <c:v>1117</c:v>
                </c:pt>
                <c:pt idx="226">
                  <c:v>1134</c:v>
                </c:pt>
                <c:pt idx="227">
                  <c:v>1134</c:v>
                </c:pt>
                <c:pt idx="228">
                  <c:v>1153</c:v>
                </c:pt>
                <c:pt idx="229">
                  <c:v>1134</c:v>
                </c:pt>
                <c:pt idx="230">
                  <c:v>1131</c:v>
                </c:pt>
                <c:pt idx="231">
                  <c:v>1134</c:v>
                </c:pt>
                <c:pt idx="232">
                  <c:v>1211</c:v>
                </c:pt>
                <c:pt idx="233">
                  <c:v>1201</c:v>
                </c:pt>
                <c:pt idx="234">
                  <c:v>1228</c:v>
                </c:pt>
                <c:pt idx="235">
                  <c:v>1229</c:v>
                </c:pt>
                <c:pt idx="236">
                  <c:v>1215</c:v>
                </c:pt>
                <c:pt idx="237">
                  <c:v>1214</c:v>
                </c:pt>
                <c:pt idx="238">
                  <c:v>1213</c:v>
                </c:pt>
                <c:pt idx="239">
                  <c:v>1202</c:v>
                </c:pt>
                <c:pt idx="240">
                  <c:v>1176</c:v>
                </c:pt>
                <c:pt idx="241">
                  <c:v>1152</c:v>
                </c:pt>
                <c:pt idx="242">
                  <c:v>1152</c:v>
                </c:pt>
                <c:pt idx="243">
                  <c:v>1119</c:v>
                </c:pt>
                <c:pt idx="244">
                  <c:v>1119</c:v>
                </c:pt>
                <c:pt idx="245">
                  <c:v>1095</c:v>
                </c:pt>
                <c:pt idx="246">
                  <c:v>1090</c:v>
                </c:pt>
                <c:pt idx="247">
                  <c:v>1085</c:v>
                </c:pt>
                <c:pt idx="248">
                  <c:v>1085</c:v>
                </c:pt>
                <c:pt idx="249">
                  <c:v>#N/A</c:v>
                </c:pt>
                <c:pt idx="250">
                  <c:v>1087</c:v>
                </c:pt>
                <c:pt idx="251">
                  <c:v>1090</c:v>
                </c:pt>
                <c:pt idx="252">
                  <c:v>1086</c:v>
                </c:pt>
                <c:pt idx="253">
                  <c:v>1093</c:v>
                </c:pt>
                <c:pt idx="254">
                  <c:v>1157</c:v>
                </c:pt>
                <c:pt idx="255">
                  <c:v>#N/A</c:v>
                </c:pt>
                <c:pt idx="256">
                  <c:v>1168</c:v>
                </c:pt>
                <c:pt idx="257">
                  <c:v>1168</c:v>
                </c:pt>
                <c:pt idx="258">
                  <c:v>1140</c:v>
                </c:pt>
                <c:pt idx="259">
                  <c:v>1144</c:v>
                </c:pt>
                <c:pt idx="260">
                  <c:v>1112</c:v>
                </c:pt>
                <c:pt idx="261">
                  <c:v>1092</c:v>
                </c:pt>
                <c:pt idx="262">
                  <c:v>1085</c:v>
                </c:pt>
                <c:pt idx="263">
                  <c:v>1036</c:v>
                </c:pt>
                <c:pt idx="264">
                  <c:v>1019</c:v>
                </c:pt>
                <c:pt idx="265">
                  <c:v>1011.9999999999999</c:v>
                </c:pt>
                <c:pt idx="266">
                  <c:v>1019</c:v>
                </c:pt>
                <c:pt idx="267">
                  <c:v>958</c:v>
                </c:pt>
                <c:pt idx="268">
                  <c:v>951</c:v>
                </c:pt>
                <c:pt idx="269">
                  <c:v>968</c:v>
                </c:pt>
                <c:pt idx="270">
                  <c:v>964</c:v>
                </c:pt>
                <c:pt idx="271">
                  <c:v>973</c:v>
                </c:pt>
                <c:pt idx="272">
                  <c:v>966</c:v>
                </c:pt>
                <c:pt idx="273">
                  <c:v>974</c:v>
                </c:pt>
                <c:pt idx="274">
                  <c:v>982</c:v>
                </c:pt>
                <c:pt idx="275">
                  <c:v>986.99999999999989</c:v>
                </c:pt>
                <c:pt idx="276">
                  <c:v>986.99999999999989</c:v>
                </c:pt>
                <c:pt idx="277">
                  <c:v>973</c:v>
                </c:pt>
                <c:pt idx="278">
                  <c:v>959</c:v>
                </c:pt>
                <c:pt idx="279">
                  <c:v>958</c:v>
                </c:pt>
                <c:pt idx="280">
                  <c:v>950</c:v>
                </c:pt>
                <c:pt idx="281">
                  <c:v>942</c:v>
                </c:pt>
                <c:pt idx="282">
                  <c:v>944.99999999999989</c:v>
                </c:pt>
                <c:pt idx="283">
                  <c:v>941</c:v>
                </c:pt>
                <c:pt idx="284">
                  <c:v>943</c:v>
                </c:pt>
                <c:pt idx="285">
                  <c:v>951</c:v>
                </c:pt>
                <c:pt idx="286">
                  <c:v>957</c:v>
                </c:pt>
                <c:pt idx="287">
                  <c:v>955.00000000000011</c:v>
                </c:pt>
                <c:pt idx="288">
                  <c:v>948</c:v>
                </c:pt>
                <c:pt idx="289">
                  <c:v>958</c:v>
                </c:pt>
                <c:pt idx="290">
                  <c:v>959</c:v>
                </c:pt>
                <c:pt idx="291">
                  <c:v>976</c:v>
                </c:pt>
                <c:pt idx="292">
                  <c:v>993</c:v>
                </c:pt>
                <c:pt idx="293">
                  <c:v>997.00000000000011</c:v>
                </c:pt>
                <c:pt idx="294">
                  <c:v>1002.9999999999999</c:v>
                </c:pt>
                <c:pt idx="295">
                  <c:v>994.99999999999989</c:v>
                </c:pt>
                <c:pt idx="296">
                  <c:v>993</c:v>
                </c:pt>
                <c:pt idx="297">
                  <c:v>996.00000000000011</c:v>
                </c:pt>
                <c:pt idx="298">
                  <c:v>986</c:v>
                </c:pt>
                <c:pt idx="299">
                  <c:v>1007</c:v>
                </c:pt>
                <c:pt idx="300">
                  <c:v>1007</c:v>
                </c:pt>
                <c:pt idx="301">
                  <c:v>1002.9999999999999</c:v>
                </c:pt>
                <c:pt idx="302">
                  <c:v>1002</c:v>
                </c:pt>
                <c:pt idx="303">
                  <c:v>1005.0000000000001</c:v>
                </c:pt>
                <c:pt idx="304">
                  <c:v>1018</c:v>
                </c:pt>
                <c:pt idx="305">
                  <c:v>1044</c:v>
                </c:pt>
                <c:pt idx="306">
                  <c:v>1056</c:v>
                </c:pt>
                <c:pt idx="307">
                  <c:v>1083</c:v>
                </c:pt>
                <c:pt idx="308">
                  <c:v>1082</c:v>
                </c:pt>
                <c:pt idx="309">
                  <c:v>1099</c:v>
                </c:pt>
                <c:pt idx="310">
                  <c:v>1111</c:v>
                </c:pt>
                <c:pt idx="311">
                  <c:v>1131</c:v>
                </c:pt>
                <c:pt idx="312">
                  <c:v>1172</c:v>
                </c:pt>
                <c:pt idx="313">
                  <c:v>1236</c:v>
                </c:pt>
                <c:pt idx="314">
                  <c:v>1214</c:v>
                </c:pt>
                <c:pt idx="315">
                  <c:v>1196</c:v>
                </c:pt>
                <c:pt idx="316">
                  <c:v>1183</c:v>
                </c:pt>
                <c:pt idx="317">
                  <c:v>1177</c:v>
                </c:pt>
                <c:pt idx="318">
                  <c:v>1178</c:v>
                </c:pt>
                <c:pt idx="319">
                  <c:v>1173</c:v>
                </c:pt>
                <c:pt idx="320">
                  <c:v>1143</c:v>
                </c:pt>
                <c:pt idx="321">
                  <c:v>1152</c:v>
                </c:pt>
                <c:pt idx="322">
                  <c:v>1188</c:v>
                </c:pt>
                <c:pt idx="323">
                  <c:v>1254</c:v>
                </c:pt>
                <c:pt idx="324">
                  <c:v>1242</c:v>
                </c:pt>
                <c:pt idx="325">
                  <c:v>1248</c:v>
                </c:pt>
                <c:pt idx="326">
                  <c:v>1278</c:v>
                </c:pt>
                <c:pt idx="327">
                  <c:v>1275</c:v>
                </c:pt>
                <c:pt idx="328">
                  <c:v>1256</c:v>
                </c:pt>
                <c:pt idx="329">
                  <c:v>1204</c:v>
                </c:pt>
                <c:pt idx="330">
                  <c:v>#N/A</c:v>
                </c:pt>
                <c:pt idx="331">
                  <c:v>1201</c:v>
                </c:pt>
                <c:pt idx="332">
                  <c:v>1196</c:v>
                </c:pt>
                <c:pt idx="333">
                  <c:v>1155</c:v>
                </c:pt>
                <c:pt idx="334">
                  <c:v>1155</c:v>
                </c:pt>
                <c:pt idx="335">
                  <c:v>1157</c:v>
                </c:pt>
                <c:pt idx="336">
                  <c:v>1162</c:v>
                </c:pt>
                <c:pt idx="337">
                  <c:v>1162</c:v>
                </c:pt>
                <c:pt idx="338">
                  <c:v>1178</c:v>
                </c:pt>
                <c:pt idx="339">
                  <c:v>1184</c:v>
                </c:pt>
                <c:pt idx="340">
                  <c:v>1177</c:v>
                </c:pt>
                <c:pt idx="341">
                  <c:v>1056</c:v>
                </c:pt>
                <c:pt idx="342">
                  <c:v>1045</c:v>
                </c:pt>
                <c:pt idx="343">
                  <c:v>1030</c:v>
                </c:pt>
                <c:pt idx="344">
                  <c:v>1032</c:v>
                </c:pt>
                <c:pt idx="345">
                  <c:v>1033</c:v>
                </c:pt>
                <c:pt idx="346">
                  <c:v>1036</c:v>
                </c:pt>
                <c:pt idx="347">
                  <c:v>1026</c:v>
                </c:pt>
                <c:pt idx="348">
                  <c:v>1026</c:v>
                </c:pt>
                <c:pt idx="349">
                  <c:v>1025</c:v>
                </c:pt>
                <c:pt idx="350">
                  <c:v>1017</c:v>
                </c:pt>
                <c:pt idx="351">
                  <c:v>1021.0000000000001</c:v>
                </c:pt>
                <c:pt idx="352">
                  <c:v>1011</c:v>
                </c:pt>
                <c:pt idx="353">
                  <c:v>1042</c:v>
                </c:pt>
                <c:pt idx="354">
                  <c:v>1045</c:v>
                </c:pt>
                <c:pt idx="355">
                  <c:v>1046</c:v>
                </c:pt>
                <c:pt idx="356">
                  <c:v>1053</c:v>
                </c:pt>
                <c:pt idx="357">
                  <c:v>1040</c:v>
                </c:pt>
                <c:pt idx="358">
                  <c:v>1032</c:v>
                </c:pt>
                <c:pt idx="359">
                  <c:v>1024</c:v>
                </c:pt>
                <c:pt idx="360">
                  <c:v>1010</c:v>
                </c:pt>
                <c:pt idx="361">
                  <c:v>1011</c:v>
                </c:pt>
                <c:pt idx="362">
                  <c:v>1000</c:v>
                </c:pt>
                <c:pt idx="363">
                  <c:v>1009</c:v>
                </c:pt>
                <c:pt idx="364">
                  <c:v>993</c:v>
                </c:pt>
                <c:pt idx="365">
                  <c:v>1002</c:v>
                </c:pt>
                <c:pt idx="366">
                  <c:v>1003.9999999999999</c:v>
                </c:pt>
                <c:pt idx="367">
                  <c:v>1027</c:v>
                </c:pt>
                <c:pt idx="368">
                  <c:v>1016</c:v>
                </c:pt>
                <c:pt idx="369">
                  <c:v>1018</c:v>
                </c:pt>
                <c:pt idx="370">
                  <c:v>1008</c:v>
                </c:pt>
                <c:pt idx="371">
                  <c:v>1028</c:v>
                </c:pt>
                <c:pt idx="372">
                  <c:v>1052</c:v>
                </c:pt>
                <c:pt idx="373">
                  <c:v>1049</c:v>
                </c:pt>
                <c:pt idx="374">
                  <c:v>1087</c:v>
                </c:pt>
                <c:pt idx="375">
                  <c:v>1089</c:v>
                </c:pt>
                <c:pt idx="376">
                  <c:v>1126</c:v>
                </c:pt>
                <c:pt idx="377">
                  <c:v>1158</c:v>
                </c:pt>
                <c:pt idx="378">
                  <c:v>1215</c:v>
                </c:pt>
                <c:pt idx="379">
                  <c:v>1221</c:v>
                </c:pt>
                <c:pt idx="380">
                  <c:v>1236</c:v>
                </c:pt>
                <c:pt idx="381">
                  <c:v>1238</c:v>
                </c:pt>
                <c:pt idx="382">
                  <c:v>1233</c:v>
                </c:pt>
                <c:pt idx="383">
                  <c:v>1246</c:v>
                </c:pt>
                <c:pt idx="384">
                  <c:v>1243</c:v>
                </c:pt>
                <c:pt idx="385">
                  <c:v>1206</c:v>
                </c:pt>
                <c:pt idx="386">
                  <c:v>1144</c:v>
                </c:pt>
                <c:pt idx="387">
                  <c:v>1133</c:v>
                </c:pt>
                <c:pt idx="388">
                  <c:v>1111</c:v>
                </c:pt>
                <c:pt idx="389">
                  <c:v>1107</c:v>
                </c:pt>
                <c:pt idx="390">
                  <c:v>1119</c:v>
                </c:pt>
                <c:pt idx="391">
                  <c:v>1129</c:v>
                </c:pt>
                <c:pt idx="392">
                  <c:v>1151</c:v>
                </c:pt>
                <c:pt idx="393">
                  <c:v>1160</c:v>
                </c:pt>
                <c:pt idx="394">
                  <c:v>1199</c:v>
                </c:pt>
                <c:pt idx="395">
                  <c:v>1208</c:v>
                </c:pt>
                <c:pt idx="396">
                  <c:v>1208</c:v>
                </c:pt>
                <c:pt idx="397">
                  <c:v>1208</c:v>
                </c:pt>
                <c:pt idx="398">
                  <c:v>1275</c:v>
                </c:pt>
                <c:pt idx="399">
                  <c:v>1310</c:v>
                </c:pt>
                <c:pt idx="400">
                  <c:v>1311</c:v>
                </c:pt>
                <c:pt idx="401">
                  <c:v>1307</c:v>
                </c:pt>
                <c:pt idx="402">
                  <c:v>1299</c:v>
                </c:pt>
                <c:pt idx="403">
                  <c:v>1284</c:v>
                </c:pt>
                <c:pt idx="404">
                  <c:v>1262</c:v>
                </c:pt>
                <c:pt idx="405">
                  <c:v>1250</c:v>
                </c:pt>
                <c:pt idx="406">
                  <c:v>1244</c:v>
                </c:pt>
                <c:pt idx="407">
                  <c:v>1226</c:v>
                </c:pt>
                <c:pt idx="408">
                  <c:v>1216</c:v>
                </c:pt>
                <c:pt idx="409">
                  <c:v>1184</c:v>
                </c:pt>
                <c:pt idx="410">
                  <c:v>1166</c:v>
                </c:pt>
                <c:pt idx="411">
                  <c:v>1162</c:v>
                </c:pt>
                <c:pt idx="412">
                  <c:v>1169</c:v>
                </c:pt>
                <c:pt idx="413">
                  <c:v>1171</c:v>
                </c:pt>
                <c:pt idx="414">
                  <c:v>1181</c:v>
                </c:pt>
                <c:pt idx="415">
                  <c:v>1192</c:v>
                </c:pt>
                <c:pt idx="416">
                  <c:v>1196</c:v>
                </c:pt>
                <c:pt idx="417">
                  <c:v>1208</c:v>
                </c:pt>
                <c:pt idx="418">
                  <c:v>1200</c:v>
                </c:pt>
                <c:pt idx="419">
                  <c:v>1212</c:v>
                </c:pt>
                <c:pt idx="420">
                  <c:v>1217</c:v>
                </c:pt>
                <c:pt idx="421">
                  <c:v>1227</c:v>
                </c:pt>
                <c:pt idx="422">
                  <c:v>1246</c:v>
                </c:pt>
                <c:pt idx="423">
                  <c:v>1258</c:v>
                </c:pt>
                <c:pt idx="424">
                  <c:v>1260</c:v>
                </c:pt>
                <c:pt idx="425">
                  <c:v>1276</c:v>
                </c:pt>
                <c:pt idx="426">
                  <c:v>1276</c:v>
                </c:pt>
                <c:pt idx="427">
                  <c:v>1277</c:v>
                </c:pt>
                <c:pt idx="428">
                  <c:v>1272</c:v>
                </c:pt>
                <c:pt idx="429">
                  <c:v>1270</c:v>
                </c:pt>
                <c:pt idx="430">
                  <c:v>1273</c:v>
                </c:pt>
                <c:pt idx="431">
                  <c:v>1249</c:v>
                </c:pt>
                <c:pt idx="432">
                  <c:v>1239</c:v>
                </c:pt>
                <c:pt idx="433">
                  <c:v>1228</c:v>
                </c:pt>
                <c:pt idx="434">
                  <c:v>1222</c:v>
                </c:pt>
                <c:pt idx="435">
                  <c:v>1226</c:v>
                </c:pt>
                <c:pt idx="436">
                  <c:v>1255</c:v>
                </c:pt>
                <c:pt idx="437">
                  <c:v>1270</c:v>
                </c:pt>
                <c:pt idx="438">
                  <c:v>#N/A</c:v>
                </c:pt>
                <c:pt idx="439">
                  <c:v>#N/A</c:v>
                </c:pt>
                <c:pt idx="440">
                  <c:v>#N/A</c:v>
                </c:pt>
                <c:pt idx="441">
                  <c:v>1336</c:v>
                </c:pt>
                <c:pt idx="442">
                  <c:v>1363</c:v>
                </c:pt>
                <c:pt idx="443">
                  <c:v>1404</c:v>
                </c:pt>
                <c:pt idx="444">
                  <c:v>1423</c:v>
                </c:pt>
                <c:pt idx="445">
                  <c:v>1482</c:v>
                </c:pt>
                <c:pt idx="446">
                  <c:v>1543</c:v>
                </c:pt>
                <c:pt idx="447">
                  <c:v>1545</c:v>
                </c:pt>
                <c:pt idx="448">
                  <c:v>1527</c:v>
                </c:pt>
                <c:pt idx="449">
                  <c:v>1518</c:v>
                </c:pt>
                <c:pt idx="450">
                  <c:v>1554</c:v>
                </c:pt>
                <c:pt idx="451">
                  <c:v>1557</c:v>
                </c:pt>
                <c:pt idx="452">
                  <c:v>1617.0000000000002</c:v>
                </c:pt>
                <c:pt idx="453">
                  <c:v>1625</c:v>
                </c:pt>
                <c:pt idx="454">
                  <c:v>1653</c:v>
                </c:pt>
                <c:pt idx="455">
                  <c:v>1643</c:v>
                </c:pt>
                <c:pt idx="456">
                  <c:v>1599</c:v>
                </c:pt>
                <c:pt idx="457">
                  <c:v>1591</c:v>
                </c:pt>
                <c:pt idx="458">
                  <c:v>1585</c:v>
                </c:pt>
                <c:pt idx="459">
                  <c:v>1561</c:v>
                </c:pt>
                <c:pt idx="460">
                  <c:v>1516</c:v>
                </c:pt>
                <c:pt idx="461">
                  <c:v>1477</c:v>
                </c:pt>
                <c:pt idx="462">
                  <c:v>1489</c:v>
                </c:pt>
                <c:pt idx="463">
                  <c:v>1504</c:v>
                </c:pt>
                <c:pt idx="464">
                  <c:v>1506</c:v>
                </c:pt>
                <c:pt idx="465">
                  <c:v>1484</c:v>
                </c:pt>
                <c:pt idx="466">
                  <c:v>1505</c:v>
                </c:pt>
                <c:pt idx="467">
                  <c:v>1504</c:v>
                </c:pt>
                <c:pt idx="468">
                  <c:v>1519</c:v>
                </c:pt>
                <c:pt idx="469">
                  <c:v>1506</c:v>
                </c:pt>
                <c:pt idx="470">
                  <c:v>1515</c:v>
                </c:pt>
                <c:pt idx="471">
                  <c:v>1522</c:v>
                </c:pt>
                <c:pt idx="472">
                  <c:v>1515</c:v>
                </c:pt>
                <c:pt idx="473">
                  <c:v>1513</c:v>
                </c:pt>
                <c:pt idx="474">
                  <c:v>1539</c:v>
                </c:pt>
                <c:pt idx="475">
                  <c:v>1483</c:v>
                </c:pt>
                <c:pt idx="476">
                  <c:v>1482</c:v>
                </c:pt>
                <c:pt idx="477">
                  <c:v>1481</c:v>
                </c:pt>
                <c:pt idx="478">
                  <c:v>1479</c:v>
                </c:pt>
                <c:pt idx="479">
                  <c:v>1472</c:v>
                </c:pt>
                <c:pt idx="480">
                  <c:v>1468</c:v>
                </c:pt>
                <c:pt idx="481">
                  <c:v>1457</c:v>
                </c:pt>
                <c:pt idx="482">
                  <c:v>1448</c:v>
                </c:pt>
                <c:pt idx="483">
                  <c:v>1451</c:v>
                </c:pt>
                <c:pt idx="484">
                  <c:v>1437</c:v>
                </c:pt>
                <c:pt idx="485">
                  <c:v>1421</c:v>
                </c:pt>
                <c:pt idx="486">
                  <c:v>1356</c:v>
                </c:pt>
                <c:pt idx="487">
                  <c:v>1328</c:v>
                </c:pt>
                <c:pt idx="488">
                  <c:v>1282</c:v>
                </c:pt>
                <c:pt idx="489">
                  <c:v>1285</c:v>
                </c:pt>
                <c:pt idx="490">
                  <c:v>1290</c:v>
                </c:pt>
                <c:pt idx="491">
                  <c:v>1287</c:v>
                </c:pt>
                <c:pt idx="492">
                  <c:v>1288</c:v>
                </c:pt>
                <c:pt idx="493">
                  <c:v>1289</c:v>
                </c:pt>
                <c:pt idx="494">
                  <c:v>1249</c:v>
                </c:pt>
                <c:pt idx="495">
                  <c:v>1255</c:v>
                </c:pt>
                <c:pt idx="496">
                  <c:v>1274</c:v>
                </c:pt>
                <c:pt idx="497">
                  <c:v>1452</c:v>
                </c:pt>
                <c:pt idx="498">
                  <c:v>1463</c:v>
                </c:pt>
                <c:pt idx="499">
                  <c:v>1471</c:v>
                </c:pt>
                <c:pt idx="500">
                  <c:v>1435</c:v>
                </c:pt>
                <c:pt idx="501">
                  <c:v>1412</c:v>
                </c:pt>
                <c:pt idx="502">
                  <c:v>1391</c:v>
                </c:pt>
                <c:pt idx="503">
                  <c:v>1401</c:v>
                </c:pt>
                <c:pt idx="504">
                  <c:v>1390</c:v>
                </c:pt>
                <c:pt idx="505">
                  <c:v>1431</c:v>
                </c:pt>
                <c:pt idx="506">
                  <c:v>1431</c:v>
                </c:pt>
                <c:pt idx="507">
                  <c:v>1437</c:v>
                </c:pt>
                <c:pt idx="508">
                  <c:v>1424</c:v>
                </c:pt>
                <c:pt idx="509">
                  <c:v>1432</c:v>
                </c:pt>
                <c:pt idx="510">
                  <c:v>1435</c:v>
                </c:pt>
                <c:pt idx="511">
                  <c:v>1420</c:v>
                </c:pt>
                <c:pt idx="512">
                  <c:v>1408</c:v>
                </c:pt>
                <c:pt idx="513">
                  <c:v>1411</c:v>
                </c:pt>
                <c:pt idx="514">
                  <c:v>#N/A</c:v>
                </c:pt>
                <c:pt idx="515">
                  <c:v>1412</c:v>
                </c:pt>
                <c:pt idx="516">
                  <c:v>1408</c:v>
                </c:pt>
                <c:pt idx="517">
                  <c:v>1404</c:v>
                </c:pt>
                <c:pt idx="518">
                  <c:v>1235</c:v>
                </c:pt>
                <c:pt idx="519">
                  <c:v>#N/A</c:v>
                </c:pt>
                <c:pt idx="520">
                  <c:v>1225</c:v>
                </c:pt>
                <c:pt idx="521">
                  <c:v>1184</c:v>
                </c:pt>
                <c:pt idx="522">
                  <c:v>1165</c:v>
                </c:pt>
                <c:pt idx="523">
                  <c:v>1169</c:v>
                </c:pt>
                <c:pt idx="524">
                  <c:v>1171</c:v>
                </c:pt>
                <c:pt idx="525">
                  <c:v>1168</c:v>
                </c:pt>
                <c:pt idx="526">
                  <c:v>1160</c:v>
                </c:pt>
                <c:pt idx="527">
                  <c:v>1163</c:v>
                </c:pt>
                <c:pt idx="528">
                  <c:v>1185</c:v>
                </c:pt>
                <c:pt idx="529">
                  <c:v>1182</c:v>
                </c:pt>
                <c:pt idx="530">
                  <c:v>1191</c:v>
                </c:pt>
                <c:pt idx="531">
                  <c:v>1198</c:v>
                </c:pt>
                <c:pt idx="532">
                  <c:v>1210</c:v>
                </c:pt>
                <c:pt idx="533">
                  <c:v>1219</c:v>
                </c:pt>
                <c:pt idx="534">
                  <c:v>1224</c:v>
                </c:pt>
                <c:pt idx="535">
                  <c:v>1234</c:v>
                </c:pt>
                <c:pt idx="536">
                  <c:v>1238</c:v>
                </c:pt>
                <c:pt idx="537">
                  <c:v>1240</c:v>
                </c:pt>
                <c:pt idx="538">
                  <c:v>1239</c:v>
                </c:pt>
                <c:pt idx="539">
                  <c:v>1259</c:v>
                </c:pt>
                <c:pt idx="540">
                  <c:v>1281</c:v>
                </c:pt>
                <c:pt idx="541">
                  <c:v>1222</c:v>
                </c:pt>
                <c:pt idx="542">
                  <c:v>1189</c:v>
                </c:pt>
                <c:pt idx="543">
                  <c:v>1203</c:v>
                </c:pt>
                <c:pt idx="544">
                  <c:v>1220</c:v>
                </c:pt>
                <c:pt idx="545">
                  <c:v>1223</c:v>
                </c:pt>
                <c:pt idx="546">
                  <c:v>1214</c:v>
                </c:pt>
                <c:pt idx="547">
                  <c:v>1212</c:v>
                </c:pt>
                <c:pt idx="548">
                  <c:v>1214</c:v>
                </c:pt>
                <c:pt idx="549">
                  <c:v>1211</c:v>
                </c:pt>
                <c:pt idx="550">
                  <c:v>1212</c:v>
                </c:pt>
                <c:pt idx="551">
                  <c:v>1222</c:v>
                </c:pt>
                <c:pt idx="552">
                  <c:v>1229</c:v>
                </c:pt>
                <c:pt idx="553">
                  <c:v>1240</c:v>
                </c:pt>
                <c:pt idx="554">
                  <c:v>1254</c:v>
                </c:pt>
                <c:pt idx="555">
                  <c:v>1272</c:v>
                </c:pt>
                <c:pt idx="556">
                  <c:v>1285</c:v>
                </c:pt>
                <c:pt idx="557">
                  <c:v>1316</c:v>
                </c:pt>
                <c:pt idx="558">
                  <c:v>1330</c:v>
                </c:pt>
                <c:pt idx="559">
                  <c:v>1353</c:v>
                </c:pt>
                <c:pt idx="560">
                  <c:v>1338</c:v>
                </c:pt>
                <c:pt idx="561">
                  <c:v>1276</c:v>
                </c:pt>
                <c:pt idx="562">
                  <c:v>1246</c:v>
                </c:pt>
                <c:pt idx="563">
                  <c:v>1240</c:v>
                </c:pt>
                <c:pt idx="564">
                  <c:v>1234</c:v>
                </c:pt>
                <c:pt idx="565">
                  <c:v>1229</c:v>
                </c:pt>
                <c:pt idx="566">
                  <c:v>1217</c:v>
                </c:pt>
                <c:pt idx="567">
                  <c:v>1204</c:v>
                </c:pt>
                <c:pt idx="568">
                  <c:v>1199</c:v>
                </c:pt>
                <c:pt idx="569">
                  <c:v>1188</c:v>
                </c:pt>
                <c:pt idx="570">
                  <c:v>1181</c:v>
                </c:pt>
                <c:pt idx="571">
                  <c:v>1166</c:v>
                </c:pt>
                <c:pt idx="572">
                  <c:v>1153</c:v>
                </c:pt>
                <c:pt idx="573">
                  <c:v>1154</c:v>
                </c:pt>
                <c:pt idx="574">
                  <c:v>1151</c:v>
                </c:pt>
                <c:pt idx="575">
                  <c:v>1142</c:v>
                </c:pt>
                <c:pt idx="576">
                  <c:v>1136</c:v>
                </c:pt>
                <c:pt idx="577">
                  <c:v>1156</c:v>
                </c:pt>
                <c:pt idx="578">
                  <c:v>1141</c:v>
                </c:pt>
                <c:pt idx="579">
                  <c:v>1150</c:v>
                </c:pt>
                <c:pt idx="580">
                  <c:v>1151</c:v>
                </c:pt>
                <c:pt idx="581">
                  <c:v>1149</c:v>
                </c:pt>
                <c:pt idx="582">
                  <c:v>#N/A</c:v>
                </c:pt>
                <c:pt idx="583">
                  <c:v>1131</c:v>
                </c:pt>
                <c:pt idx="584">
                  <c:v>1128</c:v>
                </c:pt>
                <c:pt idx="585">
                  <c:v>1122</c:v>
                </c:pt>
                <c:pt idx="586">
                  <c:v>1124</c:v>
                </c:pt>
                <c:pt idx="587">
                  <c:v>1126</c:v>
                </c:pt>
                <c:pt idx="588">
                  <c:v>1125</c:v>
                </c:pt>
                <c:pt idx="589">
                  <c:v>1124</c:v>
                </c:pt>
                <c:pt idx="590">
                  <c:v>1117</c:v>
                </c:pt>
                <c:pt idx="591">
                  <c:v>1109</c:v>
                </c:pt>
                <c:pt idx="592">
                  <c:v>1107</c:v>
                </c:pt>
                <c:pt idx="593">
                  <c:v>1118</c:v>
                </c:pt>
                <c:pt idx="594">
                  <c:v>1119</c:v>
                </c:pt>
                <c:pt idx="595">
                  <c:v>1103</c:v>
                </c:pt>
                <c:pt idx="596">
                  <c:v>1101</c:v>
                </c:pt>
                <c:pt idx="597">
                  <c:v>1097</c:v>
                </c:pt>
                <c:pt idx="598">
                  <c:v>1103</c:v>
                </c:pt>
                <c:pt idx="599">
                  <c:v>1105</c:v>
                </c:pt>
                <c:pt idx="600">
                  <c:v>1111</c:v>
                </c:pt>
                <c:pt idx="601">
                  <c:v>1111</c:v>
                </c:pt>
                <c:pt idx="602">
                  <c:v>1122</c:v>
                </c:pt>
                <c:pt idx="603">
                  <c:v>1133</c:v>
                </c:pt>
                <c:pt idx="604">
                  <c:v>1129</c:v>
                </c:pt>
                <c:pt idx="605">
                  <c:v>1117</c:v>
                </c:pt>
                <c:pt idx="606">
                  <c:v>1120</c:v>
                </c:pt>
                <c:pt idx="607">
                  <c:v>1128</c:v>
                </c:pt>
                <c:pt idx="608">
                  <c:v>1136</c:v>
                </c:pt>
                <c:pt idx="609">
                  <c:v>1139</c:v>
                </c:pt>
                <c:pt idx="610">
                  <c:v>1149</c:v>
                </c:pt>
                <c:pt idx="611">
                  <c:v>1153</c:v>
                </c:pt>
                <c:pt idx="612">
                  <c:v>1149</c:v>
                </c:pt>
                <c:pt idx="613">
                  <c:v>1137</c:v>
                </c:pt>
                <c:pt idx="614">
                  <c:v>1139</c:v>
                </c:pt>
                <c:pt idx="615">
                  <c:v>1131</c:v>
                </c:pt>
                <c:pt idx="616">
                  <c:v>1131</c:v>
                </c:pt>
                <c:pt idx="617">
                  <c:v>1137</c:v>
                </c:pt>
                <c:pt idx="618">
                  <c:v>1160</c:v>
                </c:pt>
                <c:pt idx="619">
                  <c:v>1172</c:v>
                </c:pt>
                <c:pt idx="620">
                  <c:v>1183</c:v>
                </c:pt>
                <c:pt idx="621">
                  <c:v>1192</c:v>
                </c:pt>
                <c:pt idx="622">
                  <c:v>1193</c:v>
                </c:pt>
                <c:pt idx="623">
                  <c:v>1140</c:v>
                </c:pt>
                <c:pt idx="624">
                  <c:v>1139</c:v>
                </c:pt>
                <c:pt idx="625">
                  <c:v>1141</c:v>
                </c:pt>
                <c:pt idx="626">
                  <c:v>1151</c:v>
                </c:pt>
                <c:pt idx="627">
                  <c:v>1155</c:v>
                </c:pt>
                <c:pt idx="628">
                  <c:v>1029</c:v>
                </c:pt>
                <c:pt idx="629">
                  <c:v>1025</c:v>
                </c:pt>
                <c:pt idx="630">
                  <c:v>1031</c:v>
                </c:pt>
                <c:pt idx="631">
                  <c:v>1041</c:v>
                </c:pt>
                <c:pt idx="632">
                  <c:v>1043</c:v>
                </c:pt>
                <c:pt idx="633">
                  <c:v>1049</c:v>
                </c:pt>
                <c:pt idx="634">
                  <c:v>1046</c:v>
                </c:pt>
                <c:pt idx="635">
                  <c:v>1006</c:v>
                </c:pt>
                <c:pt idx="636">
                  <c:v>1019.9999999999999</c:v>
                </c:pt>
                <c:pt idx="637">
                  <c:v>1038</c:v>
                </c:pt>
                <c:pt idx="638">
                  <c:v>1048</c:v>
                </c:pt>
                <c:pt idx="639">
                  <c:v>1031</c:v>
                </c:pt>
                <c:pt idx="640">
                  <c:v>1034</c:v>
                </c:pt>
                <c:pt idx="641">
                  <c:v>1037</c:v>
                </c:pt>
                <c:pt idx="642">
                  <c:v>1039</c:v>
                </c:pt>
                <c:pt idx="643">
                  <c:v>1034</c:v>
                </c:pt>
                <c:pt idx="644">
                  <c:v>1040</c:v>
                </c:pt>
                <c:pt idx="645">
                  <c:v>1044</c:v>
                </c:pt>
                <c:pt idx="646">
                  <c:v>1120</c:v>
                </c:pt>
                <c:pt idx="647">
                  <c:v>1112</c:v>
                </c:pt>
                <c:pt idx="648">
                  <c:v>1135</c:v>
                </c:pt>
                <c:pt idx="649">
                  <c:v>1083</c:v>
                </c:pt>
                <c:pt idx="650">
                  <c:v>1080</c:v>
                </c:pt>
                <c:pt idx="651">
                  <c:v>1094</c:v>
                </c:pt>
                <c:pt idx="652">
                  <c:v>1113</c:v>
                </c:pt>
                <c:pt idx="653">
                  <c:v>1108</c:v>
                </c:pt>
                <c:pt idx="654">
                  <c:v>1107</c:v>
                </c:pt>
                <c:pt idx="655">
                  <c:v>1121</c:v>
                </c:pt>
                <c:pt idx="656">
                  <c:v>1126</c:v>
                </c:pt>
                <c:pt idx="657">
                  <c:v>1126</c:v>
                </c:pt>
                <c:pt idx="658">
                  <c:v>1157</c:v>
                </c:pt>
                <c:pt idx="659">
                  <c:v>1155</c:v>
                </c:pt>
                <c:pt idx="660">
                  <c:v>1156</c:v>
                </c:pt>
                <c:pt idx="661">
                  <c:v>1154</c:v>
                </c:pt>
                <c:pt idx="662">
                  <c:v>1165</c:v>
                </c:pt>
                <c:pt idx="663">
                  <c:v>1161</c:v>
                </c:pt>
                <c:pt idx="664">
                  <c:v>1170</c:v>
                </c:pt>
                <c:pt idx="665">
                  <c:v>1189</c:v>
                </c:pt>
                <c:pt idx="666">
                  <c:v>1183</c:v>
                </c:pt>
                <c:pt idx="667">
                  <c:v>1227</c:v>
                </c:pt>
                <c:pt idx="668">
                  <c:v>1219</c:v>
                </c:pt>
                <c:pt idx="669">
                  <c:v>1223</c:v>
                </c:pt>
                <c:pt idx="670">
                  <c:v>1218</c:v>
                </c:pt>
                <c:pt idx="671">
                  <c:v>1216</c:v>
                </c:pt>
                <c:pt idx="672">
                  <c:v>1187</c:v>
                </c:pt>
                <c:pt idx="673">
                  <c:v>1187</c:v>
                </c:pt>
                <c:pt idx="674">
                  <c:v>1200</c:v>
                </c:pt>
                <c:pt idx="675">
                  <c:v>1223</c:v>
                </c:pt>
                <c:pt idx="676">
                  <c:v>1238</c:v>
                </c:pt>
                <c:pt idx="677">
                  <c:v>1239</c:v>
                </c:pt>
                <c:pt idx="678">
                  <c:v>1233</c:v>
                </c:pt>
                <c:pt idx="679">
                  <c:v>1230</c:v>
                </c:pt>
                <c:pt idx="680">
                  <c:v>1243</c:v>
                </c:pt>
                <c:pt idx="681">
                  <c:v>1249</c:v>
                </c:pt>
                <c:pt idx="682">
                  <c:v>1265</c:v>
                </c:pt>
                <c:pt idx="683">
                  <c:v>1257</c:v>
                </c:pt>
                <c:pt idx="684">
                  <c:v>1249</c:v>
                </c:pt>
                <c:pt idx="685">
                  <c:v>1256</c:v>
                </c:pt>
                <c:pt idx="686">
                  <c:v>1264</c:v>
                </c:pt>
                <c:pt idx="687">
                  <c:v>1244</c:v>
                </c:pt>
                <c:pt idx="688">
                  <c:v>1205</c:v>
                </c:pt>
                <c:pt idx="689">
                  <c:v>1213</c:v>
                </c:pt>
                <c:pt idx="690">
                  <c:v>1217</c:v>
                </c:pt>
                <c:pt idx="691">
                  <c:v>1204</c:v>
                </c:pt>
                <c:pt idx="692">
                  <c:v>1198</c:v>
                </c:pt>
                <c:pt idx="693">
                  <c:v>1209</c:v>
                </c:pt>
                <c:pt idx="694">
                  <c:v>1193</c:v>
                </c:pt>
                <c:pt idx="695">
                  <c:v>1207</c:v>
                </c:pt>
                <c:pt idx="696">
                  <c:v>1199</c:v>
                </c:pt>
                <c:pt idx="697">
                  <c:v>1199</c:v>
                </c:pt>
                <c:pt idx="698">
                  <c:v>1211</c:v>
                </c:pt>
                <c:pt idx="699">
                  <c:v>1216</c:v>
                </c:pt>
                <c:pt idx="700">
                  <c:v>1210</c:v>
                </c:pt>
                <c:pt idx="701">
                  <c:v>1207</c:v>
                </c:pt>
                <c:pt idx="702">
                  <c:v>1185</c:v>
                </c:pt>
                <c:pt idx="703">
                  <c:v>1176</c:v>
                </c:pt>
                <c:pt idx="704">
                  <c:v>1173</c:v>
                </c:pt>
                <c:pt idx="705">
                  <c:v>1186</c:v>
                </c:pt>
                <c:pt idx="706">
                  <c:v>1184</c:v>
                </c:pt>
                <c:pt idx="707">
                  <c:v>1183</c:v>
                </c:pt>
                <c:pt idx="708">
                  <c:v>1198</c:v>
                </c:pt>
                <c:pt idx="709">
                  <c:v>1227</c:v>
                </c:pt>
                <c:pt idx="710">
                  <c:v>1264</c:v>
                </c:pt>
                <c:pt idx="711">
                  <c:v>1294</c:v>
                </c:pt>
                <c:pt idx="712">
                  <c:v>1323</c:v>
                </c:pt>
                <c:pt idx="713">
                  <c:v>1313</c:v>
                </c:pt>
                <c:pt idx="714">
                  <c:v>1298</c:v>
                </c:pt>
                <c:pt idx="715">
                  <c:v>1300</c:v>
                </c:pt>
                <c:pt idx="716">
                  <c:v>1349</c:v>
                </c:pt>
                <c:pt idx="717">
                  <c:v>1366</c:v>
                </c:pt>
                <c:pt idx="718">
                  <c:v>1350</c:v>
                </c:pt>
                <c:pt idx="719">
                  <c:v>1355</c:v>
                </c:pt>
                <c:pt idx="720">
                  <c:v>1409</c:v>
                </c:pt>
                <c:pt idx="721">
                  <c:v>1425</c:v>
                </c:pt>
                <c:pt idx="722">
                  <c:v>1445</c:v>
                </c:pt>
                <c:pt idx="723">
                  <c:v>1478</c:v>
                </c:pt>
                <c:pt idx="724">
                  <c:v>1480</c:v>
                </c:pt>
                <c:pt idx="725">
                  <c:v>1462</c:v>
                </c:pt>
                <c:pt idx="726">
                  <c:v>1461</c:v>
                </c:pt>
                <c:pt idx="727">
                  <c:v>1430</c:v>
                </c:pt>
                <c:pt idx="728">
                  <c:v>1406</c:v>
                </c:pt>
                <c:pt idx="729">
                  <c:v>1315</c:v>
                </c:pt>
                <c:pt idx="730">
                  <c:v>1326</c:v>
                </c:pt>
                <c:pt idx="731">
                  <c:v>1322</c:v>
                </c:pt>
                <c:pt idx="732">
                  <c:v>1317</c:v>
                </c:pt>
                <c:pt idx="733">
                  <c:v>1286</c:v>
                </c:pt>
                <c:pt idx="734">
                  <c:v>1256</c:v>
                </c:pt>
                <c:pt idx="735">
                  <c:v>1247</c:v>
                </c:pt>
                <c:pt idx="736">
                  <c:v>1246</c:v>
                </c:pt>
                <c:pt idx="737">
                  <c:v>1235</c:v>
                </c:pt>
                <c:pt idx="738">
                  <c:v>1206</c:v>
                </c:pt>
                <c:pt idx="739">
                  <c:v>1141</c:v>
                </c:pt>
                <c:pt idx="740">
                  <c:v>1160</c:v>
                </c:pt>
                <c:pt idx="741">
                  <c:v>1140</c:v>
                </c:pt>
                <c:pt idx="742">
                  <c:v>1127</c:v>
                </c:pt>
                <c:pt idx="743">
                  <c:v>1076</c:v>
                </c:pt>
                <c:pt idx="744">
                  <c:v>1086</c:v>
                </c:pt>
                <c:pt idx="745">
                  <c:v>1129</c:v>
                </c:pt>
                <c:pt idx="746">
                  <c:v>1136</c:v>
                </c:pt>
                <c:pt idx="747">
                  <c:v>1144</c:v>
                </c:pt>
                <c:pt idx="748">
                  <c:v>1138</c:v>
                </c:pt>
                <c:pt idx="749">
                  <c:v>1122</c:v>
                </c:pt>
                <c:pt idx="750">
                  <c:v>1117</c:v>
                </c:pt>
                <c:pt idx="751">
                  <c:v>1103</c:v>
                </c:pt>
                <c:pt idx="752">
                  <c:v>1093</c:v>
                </c:pt>
                <c:pt idx="753">
                  <c:v>1071</c:v>
                </c:pt>
                <c:pt idx="754">
                  <c:v>1047</c:v>
                </c:pt>
                <c:pt idx="755">
                  <c:v>1027</c:v>
                </c:pt>
                <c:pt idx="756">
                  <c:v>1000</c:v>
                </c:pt>
                <c:pt idx="757">
                  <c:v>994.99999999999989</c:v>
                </c:pt>
                <c:pt idx="758">
                  <c:v>986.99999999999989</c:v>
                </c:pt>
                <c:pt idx="759">
                  <c:v>984</c:v>
                </c:pt>
                <c:pt idx="760">
                  <c:v>986.99999999999989</c:v>
                </c:pt>
                <c:pt idx="761">
                  <c:v>1042</c:v>
                </c:pt>
                <c:pt idx="762">
                  <c:v>1027</c:v>
                </c:pt>
                <c:pt idx="763">
                  <c:v>1019.9999999999999</c:v>
                </c:pt>
                <c:pt idx="764">
                  <c:v>1019.9999999999999</c:v>
                </c:pt>
                <c:pt idx="765">
                  <c:v>1011</c:v>
                </c:pt>
                <c:pt idx="766">
                  <c:v>1023</c:v>
                </c:pt>
                <c:pt idx="767">
                  <c:v>1030</c:v>
                </c:pt>
                <c:pt idx="768">
                  <c:v>1044</c:v>
                </c:pt>
                <c:pt idx="769">
                  <c:v>1047</c:v>
                </c:pt>
                <c:pt idx="770">
                  <c:v>1036</c:v>
                </c:pt>
                <c:pt idx="771">
                  <c:v>1038</c:v>
                </c:pt>
                <c:pt idx="772">
                  <c:v>1029</c:v>
                </c:pt>
                <c:pt idx="773">
                  <c:v>1033</c:v>
                </c:pt>
                <c:pt idx="774">
                  <c:v>1025</c:v>
                </c:pt>
                <c:pt idx="775">
                  <c:v>1033</c:v>
                </c:pt>
                <c:pt idx="776">
                  <c:v>1030</c:v>
                </c:pt>
                <c:pt idx="777">
                  <c:v>1033</c:v>
                </c:pt>
                <c:pt idx="778">
                  <c:v>1034</c:v>
                </c:pt>
                <c:pt idx="779">
                  <c:v>#N/A</c:v>
                </c:pt>
                <c:pt idx="780">
                  <c:v>1035</c:v>
                </c:pt>
                <c:pt idx="781">
                  <c:v>1043</c:v>
                </c:pt>
                <c:pt idx="782">
                  <c:v>1044</c:v>
                </c:pt>
                <c:pt idx="783">
                  <c:v>1007</c:v>
                </c:pt>
                <c:pt idx="784">
                  <c:v>#N/A</c:v>
                </c:pt>
                <c:pt idx="785">
                  <c:v>982</c:v>
                </c:pt>
                <c:pt idx="786">
                  <c:v>964</c:v>
                </c:pt>
                <c:pt idx="787">
                  <c:v>953.99999999999989</c:v>
                </c:pt>
                <c:pt idx="788">
                  <c:v>930.00000000000011</c:v>
                </c:pt>
                <c:pt idx="789">
                  <c:v>905.00000000000011</c:v>
                </c:pt>
                <c:pt idx="790">
                  <c:v>883</c:v>
                </c:pt>
                <c:pt idx="791">
                  <c:v>846.00000000000011</c:v>
                </c:pt>
                <c:pt idx="792">
                  <c:v>816</c:v>
                </c:pt>
                <c:pt idx="793">
                  <c:v>791</c:v>
                </c:pt>
                <c:pt idx="794">
                  <c:v>805.00000000000011</c:v>
                </c:pt>
                <c:pt idx="795">
                  <c:v>810</c:v>
                </c:pt>
                <c:pt idx="796">
                  <c:v>805.00000000000011</c:v>
                </c:pt>
                <c:pt idx="797">
                  <c:v>819.99999999999989</c:v>
                </c:pt>
                <c:pt idx="798">
                  <c:v>826</c:v>
                </c:pt>
                <c:pt idx="799">
                  <c:v>836.99999999999989</c:v>
                </c:pt>
                <c:pt idx="800">
                  <c:v>841</c:v>
                </c:pt>
                <c:pt idx="801">
                  <c:v>835</c:v>
                </c:pt>
                <c:pt idx="802">
                  <c:v>852.99999999999989</c:v>
                </c:pt>
                <c:pt idx="803">
                  <c:v>847.00000000000011</c:v>
                </c:pt>
                <c:pt idx="804">
                  <c:v>855.00000000000011</c:v>
                </c:pt>
                <c:pt idx="805">
                  <c:v>841</c:v>
                </c:pt>
                <c:pt idx="806">
                  <c:v>797</c:v>
                </c:pt>
                <c:pt idx="807">
                  <c:v>791</c:v>
                </c:pt>
                <c:pt idx="808">
                  <c:v>802</c:v>
                </c:pt>
                <c:pt idx="809">
                  <c:v>802.99999999999989</c:v>
                </c:pt>
                <c:pt idx="810">
                  <c:v>811</c:v>
                </c:pt>
                <c:pt idx="811">
                  <c:v>811</c:v>
                </c:pt>
                <c:pt idx="812">
                  <c:v>810</c:v>
                </c:pt>
                <c:pt idx="813">
                  <c:v>803.99999999999989</c:v>
                </c:pt>
                <c:pt idx="814">
                  <c:v>813.00000000000011</c:v>
                </c:pt>
                <c:pt idx="815">
                  <c:v>821.00000000000011</c:v>
                </c:pt>
                <c:pt idx="816">
                  <c:v>819.99999999999989</c:v>
                </c:pt>
                <c:pt idx="817">
                  <c:v>814</c:v>
                </c:pt>
                <c:pt idx="818">
                  <c:v>805.00000000000011</c:v>
                </c:pt>
                <c:pt idx="819">
                  <c:v>802</c:v>
                </c:pt>
                <c:pt idx="820">
                  <c:v>802.99999999999989</c:v>
                </c:pt>
                <c:pt idx="821">
                  <c:v>802.99999999999989</c:v>
                </c:pt>
                <c:pt idx="822">
                  <c:v>817</c:v>
                </c:pt>
                <c:pt idx="823">
                  <c:v>821.00000000000011</c:v>
                </c:pt>
                <c:pt idx="824">
                  <c:v>840</c:v>
                </c:pt>
                <c:pt idx="825">
                  <c:v>834</c:v>
                </c:pt>
                <c:pt idx="826">
                  <c:v>847.00000000000011</c:v>
                </c:pt>
                <c:pt idx="827">
                  <c:v>844</c:v>
                </c:pt>
                <c:pt idx="828">
                  <c:v>847.00000000000011</c:v>
                </c:pt>
                <c:pt idx="829">
                  <c:v>850</c:v>
                </c:pt>
                <c:pt idx="830">
                  <c:v>852</c:v>
                </c:pt>
                <c:pt idx="831">
                  <c:v>861</c:v>
                </c:pt>
                <c:pt idx="832">
                  <c:v>874</c:v>
                </c:pt>
                <c:pt idx="833">
                  <c:v>894</c:v>
                </c:pt>
                <c:pt idx="834">
                  <c:v>913.00000000000011</c:v>
                </c:pt>
                <c:pt idx="835">
                  <c:v>893</c:v>
                </c:pt>
                <c:pt idx="836">
                  <c:v>881</c:v>
                </c:pt>
                <c:pt idx="837">
                  <c:v>875</c:v>
                </c:pt>
                <c:pt idx="838">
                  <c:v>866</c:v>
                </c:pt>
                <c:pt idx="839">
                  <c:v>844.99999999999989</c:v>
                </c:pt>
                <c:pt idx="840">
                  <c:v>836.99999999999989</c:v>
                </c:pt>
                <c:pt idx="841">
                  <c:v>813.00000000000011</c:v>
                </c:pt>
                <c:pt idx="842">
                  <c:v>823</c:v>
                </c:pt>
                <c:pt idx="843">
                  <c:v>806</c:v>
                </c:pt>
                <c:pt idx="844">
                  <c:v>802.99999999999989</c:v>
                </c:pt>
                <c:pt idx="845">
                  <c:v>800</c:v>
                </c:pt>
                <c:pt idx="846">
                  <c:v>795</c:v>
                </c:pt>
                <c:pt idx="847">
                  <c:v>790</c:v>
                </c:pt>
                <c:pt idx="848">
                  <c:v>782</c:v>
                </c:pt>
                <c:pt idx="849">
                  <c:v>768</c:v>
                </c:pt>
                <c:pt idx="850">
                  <c:v>754</c:v>
                </c:pt>
                <c:pt idx="851">
                  <c:v>743</c:v>
                </c:pt>
                <c:pt idx="852">
                  <c:v>728</c:v>
                </c:pt>
                <c:pt idx="853">
                  <c:v>721</c:v>
                </c:pt>
                <c:pt idx="854">
                  <c:v>725</c:v>
                </c:pt>
                <c:pt idx="855">
                  <c:v>731</c:v>
                </c:pt>
                <c:pt idx="856">
                  <c:v>721</c:v>
                </c:pt>
                <c:pt idx="857">
                  <c:v>719</c:v>
                </c:pt>
                <c:pt idx="858">
                  <c:v>712</c:v>
                </c:pt>
                <c:pt idx="859">
                  <c:v>694</c:v>
                </c:pt>
                <c:pt idx="860">
                  <c:v>698</c:v>
                </c:pt>
                <c:pt idx="861">
                  <c:v>#N/A</c:v>
                </c:pt>
                <c:pt idx="862">
                  <c:v>699</c:v>
                </c:pt>
                <c:pt idx="863">
                  <c:v>699</c:v>
                </c:pt>
                <c:pt idx="864">
                  <c:v>688</c:v>
                </c:pt>
                <c:pt idx="865">
                  <c:v>681</c:v>
                </c:pt>
                <c:pt idx="866">
                  <c:v>680</c:v>
                </c:pt>
                <c:pt idx="867">
                  <c:v>660</c:v>
                </c:pt>
                <c:pt idx="868">
                  <c:v>639</c:v>
                </c:pt>
                <c:pt idx="869">
                  <c:v>594</c:v>
                </c:pt>
                <c:pt idx="870">
                  <c:v>593</c:v>
                </c:pt>
                <c:pt idx="871">
                  <c:v>583</c:v>
                </c:pt>
                <c:pt idx="872">
                  <c:v>583</c:v>
                </c:pt>
                <c:pt idx="873">
                  <c:v>564</c:v>
                </c:pt>
                <c:pt idx="874">
                  <c:v>572</c:v>
                </c:pt>
                <c:pt idx="875">
                  <c:v>571</c:v>
                </c:pt>
                <c:pt idx="876">
                  <c:v>579</c:v>
                </c:pt>
                <c:pt idx="877">
                  <c:v>589</c:v>
                </c:pt>
                <c:pt idx="878">
                  <c:v>604</c:v>
                </c:pt>
                <c:pt idx="879">
                  <c:v>601</c:v>
                </c:pt>
                <c:pt idx="880">
                  <c:v>601</c:v>
                </c:pt>
                <c:pt idx="881">
                  <c:v>607</c:v>
                </c:pt>
                <c:pt idx="882">
                  <c:v>617</c:v>
                </c:pt>
                <c:pt idx="883">
                  <c:v>616</c:v>
                </c:pt>
                <c:pt idx="884">
                  <c:v>625</c:v>
                </c:pt>
                <c:pt idx="885">
                  <c:v>619</c:v>
                </c:pt>
                <c:pt idx="886">
                  <c:v>625</c:v>
                </c:pt>
                <c:pt idx="887">
                  <c:v>623</c:v>
                </c:pt>
                <c:pt idx="888">
                  <c:v>611</c:v>
                </c:pt>
                <c:pt idx="889">
                  <c:v>603</c:v>
                </c:pt>
                <c:pt idx="890">
                  <c:v>610</c:v>
                </c:pt>
                <c:pt idx="891">
                  <c:v>604</c:v>
                </c:pt>
                <c:pt idx="892">
                  <c:v>607</c:v>
                </c:pt>
                <c:pt idx="893">
                  <c:v>600</c:v>
                </c:pt>
                <c:pt idx="894">
                  <c:v>598</c:v>
                </c:pt>
                <c:pt idx="895">
                  <c:v>589</c:v>
                </c:pt>
                <c:pt idx="896">
                  <c:v>586</c:v>
                </c:pt>
                <c:pt idx="897">
                  <c:v>572</c:v>
                </c:pt>
                <c:pt idx="898">
                  <c:v>567</c:v>
                </c:pt>
                <c:pt idx="899">
                  <c:v>555</c:v>
                </c:pt>
                <c:pt idx="900">
                  <c:v>553</c:v>
                </c:pt>
                <c:pt idx="901">
                  <c:v>549</c:v>
                </c:pt>
                <c:pt idx="902">
                  <c:v>542</c:v>
                </c:pt>
                <c:pt idx="903">
                  <c:v>536</c:v>
                </c:pt>
                <c:pt idx="904">
                  <c:v>509.99999999999994</c:v>
                </c:pt>
                <c:pt idx="905">
                  <c:v>496</c:v>
                </c:pt>
                <c:pt idx="906">
                  <c:v>499</c:v>
                </c:pt>
                <c:pt idx="907">
                  <c:v>505</c:v>
                </c:pt>
                <c:pt idx="908">
                  <c:v>512</c:v>
                </c:pt>
                <c:pt idx="909">
                  <c:v>520</c:v>
                </c:pt>
                <c:pt idx="910">
                  <c:v>522</c:v>
                </c:pt>
                <c:pt idx="911">
                  <c:v>509.99999999999994</c:v>
                </c:pt>
                <c:pt idx="912">
                  <c:v>512</c:v>
                </c:pt>
                <c:pt idx="913">
                  <c:v>527</c:v>
                </c:pt>
                <c:pt idx="914">
                  <c:v>528</c:v>
                </c:pt>
                <c:pt idx="915">
                  <c:v>522</c:v>
                </c:pt>
                <c:pt idx="916">
                  <c:v>522</c:v>
                </c:pt>
                <c:pt idx="917">
                  <c:v>526</c:v>
                </c:pt>
                <c:pt idx="918">
                  <c:v>523</c:v>
                </c:pt>
                <c:pt idx="919">
                  <c:v>529</c:v>
                </c:pt>
                <c:pt idx="920">
                  <c:v>526</c:v>
                </c:pt>
                <c:pt idx="921">
                  <c:v>527</c:v>
                </c:pt>
                <c:pt idx="922">
                  <c:v>526</c:v>
                </c:pt>
                <c:pt idx="923">
                  <c:v>530</c:v>
                </c:pt>
                <c:pt idx="924">
                  <c:v>521</c:v>
                </c:pt>
                <c:pt idx="925">
                  <c:v>516</c:v>
                </c:pt>
                <c:pt idx="926">
                  <c:v>514</c:v>
                </c:pt>
                <c:pt idx="927">
                  <c:v>516</c:v>
                </c:pt>
                <c:pt idx="928">
                  <c:v>509.99999999999994</c:v>
                </c:pt>
                <c:pt idx="929">
                  <c:v>507</c:v>
                </c:pt>
                <c:pt idx="930">
                  <c:v>511.00000000000006</c:v>
                </c:pt>
                <c:pt idx="931">
                  <c:v>509</c:v>
                </c:pt>
                <c:pt idx="932">
                  <c:v>516</c:v>
                </c:pt>
                <c:pt idx="933">
                  <c:v>508</c:v>
                </c:pt>
                <c:pt idx="934">
                  <c:v>505.99999999999994</c:v>
                </c:pt>
                <c:pt idx="935">
                  <c:v>511.00000000000006</c:v>
                </c:pt>
                <c:pt idx="936">
                  <c:v>509.99999999999994</c:v>
                </c:pt>
                <c:pt idx="937">
                  <c:v>498.00000000000006</c:v>
                </c:pt>
                <c:pt idx="938">
                  <c:v>512</c:v>
                </c:pt>
                <c:pt idx="939">
                  <c:v>513</c:v>
                </c:pt>
                <c:pt idx="940">
                  <c:v>517</c:v>
                </c:pt>
                <c:pt idx="941">
                  <c:v>521</c:v>
                </c:pt>
                <c:pt idx="942">
                  <c:v>534</c:v>
                </c:pt>
                <c:pt idx="943">
                  <c:v>525</c:v>
                </c:pt>
                <c:pt idx="944">
                  <c:v>525</c:v>
                </c:pt>
                <c:pt idx="945">
                  <c:v>518</c:v>
                </c:pt>
                <c:pt idx="946">
                  <c:v>512</c:v>
                </c:pt>
                <c:pt idx="947">
                  <c:v>515</c:v>
                </c:pt>
                <c:pt idx="948">
                  <c:v>511.00000000000006</c:v>
                </c:pt>
                <c:pt idx="949">
                  <c:v>508</c:v>
                </c:pt>
                <c:pt idx="950">
                  <c:v>498.00000000000006</c:v>
                </c:pt>
                <c:pt idx="951">
                  <c:v>493</c:v>
                </c:pt>
                <c:pt idx="952">
                  <c:v>492</c:v>
                </c:pt>
                <c:pt idx="953">
                  <c:v>492</c:v>
                </c:pt>
                <c:pt idx="954">
                  <c:v>476.99999999999994</c:v>
                </c:pt>
                <c:pt idx="955">
                  <c:v>475</c:v>
                </c:pt>
                <c:pt idx="956">
                  <c:v>467</c:v>
                </c:pt>
                <c:pt idx="957">
                  <c:v>458</c:v>
                </c:pt>
                <c:pt idx="958">
                  <c:v>458</c:v>
                </c:pt>
                <c:pt idx="959">
                  <c:v>455</c:v>
                </c:pt>
                <c:pt idx="960">
                  <c:v>437</c:v>
                </c:pt>
                <c:pt idx="961">
                  <c:v>418</c:v>
                </c:pt>
                <c:pt idx="962">
                  <c:v>417</c:v>
                </c:pt>
                <c:pt idx="963">
                  <c:v>426</c:v>
                </c:pt>
                <c:pt idx="964">
                  <c:v>433</c:v>
                </c:pt>
                <c:pt idx="965">
                  <c:v>430</c:v>
                </c:pt>
                <c:pt idx="966">
                  <c:v>437</c:v>
                </c:pt>
                <c:pt idx="967">
                  <c:v>433</c:v>
                </c:pt>
                <c:pt idx="968">
                  <c:v>444.00000000000006</c:v>
                </c:pt>
                <c:pt idx="969">
                  <c:v>441</c:v>
                </c:pt>
                <c:pt idx="970">
                  <c:v>436.00000000000006</c:v>
                </c:pt>
                <c:pt idx="971">
                  <c:v>437</c:v>
                </c:pt>
                <c:pt idx="972">
                  <c:v>437</c:v>
                </c:pt>
                <c:pt idx="973">
                  <c:v>437</c:v>
                </c:pt>
                <c:pt idx="974">
                  <c:v>443</c:v>
                </c:pt>
                <c:pt idx="975">
                  <c:v>443</c:v>
                </c:pt>
                <c:pt idx="976">
                  <c:v>441</c:v>
                </c:pt>
                <c:pt idx="977">
                  <c:v>444.00000000000006</c:v>
                </c:pt>
                <c:pt idx="978">
                  <c:v>448.00000000000006</c:v>
                </c:pt>
                <c:pt idx="979">
                  <c:v>448.00000000000006</c:v>
                </c:pt>
                <c:pt idx="980">
                  <c:v>455</c:v>
                </c:pt>
                <c:pt idx="981">
                  <c:v>455.99999999999994</c:v>
                </c:pt>
                <c:pt idx="982">
                  <c:v>438</c:v>
                </c:pt>
                <c:pt idx="983">
                  <c:v>426</c:v>
                </c:pt>
                <c:pt idx="984">
                  <c:v>429</c:v>
                </c:pt>
                <c:pt idx="985">
                  <c:v>430</c:v>
                </c:pt>
                <c:pt idx="986">
                  <c:v>426.99999999999994</c:v>
                </c:pt>
                <c:pt idx="987">
                  <c:v>420</c:v>
                </c:pt>
                <c:pt idx="988">
                  <c:v>418</c:v>
                </c:pt>
                <c:pt idx="989">
                  <c:v>408</c:v>
                </c:pt>
                <c:pt idx="990">
                  <c:v>404</c:v>
                </c:pt>
                <c:pt idx="991">
                  <c:v>394</c:v>
                </c:pt>
                <c:pt idx="992">
                  <c:v>394</c:v>
                </c:pt>
                <c:pt idx="993">
                  <c:v>387</c:v>
                </c:pt>
                <c:pt idx="994">
                  <c:v>386</c:v>
                </c:pt>
                <c:pt idx="995">
                  <c:v>391</c:v>
                </c:pt>
                <c:pt idx="996">
                  <c:v>393</c:v>
                </c:pt>
                <c:pt idx="997">
                  <c:v>395</c:v>
                </c:pt>
                <c:pt idx="998">
                  <c:v>399</c:v>
                </c:pt>
                <c:pt idx="999">
                  <c:v>396</c:v>
                </c:pt>
                <c:pt idx="1000">
                  <c:v>390</c:v>
                </c:pt>
                <c:pt idx="1001">
                  <c:v>389</c:v>
                </c:pt>
                <c:pt idx="1002">
                  <c:v>378</c:v>
                </c:pt>
                <c:pt idx="1003">
                  <c:v>387</c:v>
                </c:pt>
                <c:pt idx="1004">
                  <c:v>378</c:v>
                </c:pt>
                <c:pt idx="1005">
                  <c:v>378</c:v>
                </c:pt>
                <c:pt idx="1006">
                  <c:v>374</c:v>
                </c:pt>
                <c:pt idx="1007">
                  <c:v>363</c:v>
                </c:pt>
                <c:pt idx="1008">
                  <c:v>356</c:v>
                </c:pt>
                <c:pt idx="1009">
                  <c:v>360</c:v>
                </c:pt>
                <c:pt idx="1010">
                  <c:v>358</c:v>
                </c:pt>
                <c:pt idx="1011">
                  <c:v>352</c:v>
                </c:pt>
                <c:pt idx="1012">
                  <c:v>357</c:v>
                </c:pt>
                <c:pt idx="1013">
                  <c:v>362</c:v>
                </c:pt>
                <c:pt idx="1014">
                  <c:v>364</c:v>
                </c:pt>
                <c:pt idx="1015">
                  <c:v>373</c:v>
                </c:pt>
                <c:pt idx="1016">
                  <c:v>368</c:v>
                </c:pt>
                <c:pt idx="1017">
                  <c:v>373</c:v>
                </c:pt>
                <c:pt idx="1018">
                  <c:v>376</c:v>
                </c:pt>
                <c:pt idx="1019">
                  <c:v>368</c:v>
                </c:pt>
                <c:pt idx="1020">
                  <c:v>369</c:v>
                </c:pt>
                <c:pt idx="1021">
                  <c:v>369</c:v>
                </c:pt>
                <c:pt idx="1022">
                  <c:v>362</c:v>
                </c:pt>
                <c:pt idx="1023">
                  <c:v>362</c:v>
                </c:pt>
                <c:pt idx="1024">
                  <c:v>365</c:v>
                </c:pt>
                <c:pt idx="1025">
                  <c:v>361</c:v>
                </c:pt>
                <c:pt idx="1026">
                  <c:v>364</c:v>
                </c:pt>
                <c:pt idx="1027">
                  <c:v>361</c:v>
                </c:pt>
                <c:pt idx="1028">
                  <c:v>353</c:v>
                </c:pt>
                <c:pt idx="1029">
                  <c:v>361</c:v>
                </c:pt>
                <c:pt idx="1030">
                  <c:v>361</c:v>
                </c:pt>
                <c:pt idx="1031">
                  <c:v>353</c:v>
                </c:pt>
                <c:pt idx="1032">
                  <c:v>355</c:v>
                </c:pt>
                <c:pt idx="1033">
                  <c:v>359</c:v>
                </c:pt>
                <c:pt idx="1034">
                  <c:v>372</c:v>
                </c:pt>
                <c:pt idx="1035">
                  <c:v>377</c:v>
                </c:pt>
                <c:pt idx="1036">
                  <c:v>378</c:v>
                </c:pt>
                <c:pt idx="1037">
                  <c:v>380</c:v>
                </c:pt>
                <c:pt idx="1038">
                  <c:v>380</c:v>
                </c:pt>
                <c:pt idx="1039">
                  <c:v>380</c:v>
                </c:pt>
                <c:pt idx="1040">
                  <c:v>381</c:v>
                </c:pt>
                <c:pt idx="1041">
                  <c:v>383</c:v>
                </c:pt>
                <c:pt idx="1042">
                  <c:v>384</c:v>
                </c:pt>
                <c:pt idx="1043">
                  <c:v>#N/A</c:v>
                </c:pt>
                <c:pt idx="1044">
                  <c:v>384</c:v>
                </c:pt>
                <c:pt idx="1045">
                  <c:v>401.99999999999994</c:v>
                </c:pt>
                <c:pt idx="1046">
                  <c:v>403</c:v>
                </c:pt>
                <c:pt idx="1047">
                  <c:v>409.99999999999994</c:v>
                </c:pt>
                <c:pt idx="1048">
                  <c:v>#N/A</c:v>
                </c:pt>
                <c:pt idx="1049">
                  <c:v>407</c:v>
                </c:pt>
                <c:pt idx="1050">
                  <c:v>389</c:v>
                </c:pt>
                <c:pt idx="1051">
                  <c:v>390</c:v>
                </c:pt>
                <c:pt idx="1052">
                  <c:v>378</c:v>
                </c:pt>
                <c:pt idx="1053">
                  <c:v>370</c:v>
                </c:pt>
                <c:pt idx="1054">
                  <c:v>370</c:v>
                </c:pt>
                <c:pt idx="1055">
                  <c:v>368</c:v>
                </c:pt>
                <c:pt idx="1056">
                  <c:v>368</c:v>
                </c:pt>
                <c:pt idx="1057">
                  <c:v>362</c:v>
                </c:pt>
                <c:pt idx="1058">
                  <c:v>360</c:v>
                </c:pt>
                <c:pt idx="1059">
                  <c:v>357</c:v>
                </c:pt>
                <c:pt idx="1060">
                  <c:v>354</c:v>
                </c:pt>
                <c:pt idx="1061">
                  <c:v>354</c:v>
                </c:pt>
                <c:pt idx="1062">
                  <c:v>357</c:v>
                </c:pt>
                <c:pt idx="1063">
                  <c:v>362</c:v>
                </c:pt>
                <c:pt idx="1064">
                  <c:v>376</c:v>
                </c:pt>
                <c:pt idx="1065">
                  <c:v>369</c:v>
                </c:pt>
                <c:pt idx="1066">
                  <c:v>368</c:v>
                </c:pt>
                <c:pt idx="1067">
                  <c:v>380</c:v>
                </c:pt>
                <c:pt idx="1068">
                  <c:v>364</c:v>
                </c:pt>
                <c:pt idx="1069">
                  <c:v>369</c:v>
                </c:pt>
                <c:pt idx="1070">
                  <c:v>373</c:v>
                </c:pt>
                <c:pt idx="1071">
                  <c:v>378</c:v>
                </c:pt>
                <c:pt idx="1072">
                  <c:v>392</c:v>
                </c:pt>
                <c:pt idx="1073">
                  <c:v>391</c:v>
                </c:pt>
                <c:pt idx="1074">
                  <c:v>387</c:v>
                </c:pt>
                <c:pt idx="1075">
                  <c:v>391</c:v>
                </c:pt>
                <c:pt idx="1076">
                  <c:v>389</c:v>
                </c:pt>
                <c:pt idx="1077">
                  <c:v>379</c:v>
                </c:pt>
                <c:pt idx="1078">
                  <c:v>376</c:v>
                </c:pt>
                <c:pt idx="1079">
                  <c:v>378</c:v>
                </c:pt>
                <c:pt idx="1080">
                  <c:v>377</c:v>
                </c:pt>
                <c:pt idx="1081">
                  <c:v>375</c:v>
                </c:pt>
                <c:pt idx="1082">
                  <c:v>374</c:v>
                </c:pt>
                <c:pt idx="1083">
                  <c:v>373</c:v>
                </c:pt>
                <c:pt idx="1084">
                  <c:v>363</c:v>
                </c:pt>
                <c:pt idx="1085">
                  <c:v>360</c:v>
                </c:pt>
                <c:pt idx="1086">
                  <c:v>362</c:v>
                </c:pt>
                <c:pt idx="1087">
                  <c:v>372</c:v>
                </c:pt>
                <c:pt idx="1088">
                  <c:v>376</c:v>
                </c:pt>
                <c:pt idx="1089">
                  <c:v>370</c:v>
                </c:pt>
                <c:pt idx="1090">
                  <c:v>372</c:v>
                </c:pt>
                <c:pt idx="1091">
                  <c:v>379</c:v>
                </c:pt>
                <c:pt idx="1092">
                  <c:v>372</c:v>
                </c:pt>
                <c:pt idx="1093">
                  <c:v>364</c:v>
                </c:pt>
                <c:pt idx="1094">
                  <c:v>357</c:v>
                </c:pt>
                <c:pt idx="1095">
                  <c:v>358</c:v>
                </c:pt>
                <c:pt idx="1096">
                  <c:v>367</c:v>
                </c:pt>
                <c:pt idx="1097">
                  <c:v>365</c:v>
                </c:pt>
                <c:pt idx="1098">
                  <c:v>363</c:v>
                </c:pt>
                <c:pt idx="1099">
                  <c:v>361</c:v>
                </c:pt>
                <c:pt idx="1100">
                  <c:v>358</c:v>
                </c:pt>
                <c:pt idx="1101">
                  <c:v>362</c:v>
                </c:pt>
                <c:pt idx="1102">
                  <c:v>367</c:v>
                </c:pt>
                <c:pt idx="1103">
                  <c:v>369</c:v>
                </c:pt>
                <c:pt idx="1104">
                  <c:v>369</c:v>
                </c:pt>
                <c:pt idx="1105">
                  <c:v>369</c:v>
                </c:pt>
                <c:pt idx="1106">
                  <c:v>369</c:v>
                </c:pt>
                <c:pt idx="1107">
                  <c:v>371</c:v>
                </c:pt>
                <c:pt idx="1108">
                  <c:v>372</c:v>
                </c:pt>
                <c:pt idx="1109">
                  <c:v>379</c:v>
                </c:pt>
                <c:pt idx="1110">
                  <c:v>382</c:v>
                </c:pt>
                <c:pt idx="1111">
                  <c:v>377</c:v>
                </c:pt>
                <c:pt idx="1112">
                  <c:v>366</c:v>
                </c:pt>
                <c:pt idx="1113">
                  <c:v>362</c:v>
                </c:pt>
                <c:pt idx="1114">
                  <c:v>363</c:v>
                </c:pt>
                <c:pt idx="1115">
                  <c:v>355</c:v>
                </c:pt>
                <c:pt idx="1116">
                  <c:v>340</c:v>
                </c:pt>
                <c:pt idx="1117">
                  <c:v>338</c:v>
                </c:pt>
                <c:pt idx="1118">
                  <c:v>340</c:v>
                </c:pt>
                <c:pt idx="1119">
                  <c:v>343</c:v>
                </c:pt>
                <c:pt idx="1120">
                  <c:v>343</c:v>
                </c:pt>
                <c:pt idx="1121">
                  <c:v>#N/A</c:v>
                </c:pt>
                <c:pt idx="1122">
                  <c:v>342</c:v>
                </c:pt>
                <c:pt idx="1123">
                  <c:v>333</c:v>
                </c:pt>
                <c:pt idx="1124">
                  <c:v>332</c:v>
                </c:pt>
                <c:pt idx="1125">
                  <c:v>331</c:v>
                </c:pt>
                <c:pt idx="1126">
                  <c:v>331</c:v>
                </c:pt>
                <c:pt idx="1127">
                  <c:v>336</c:v>
                </c:pt>
                <c:pt idx="1128">
                  <c:v>333</c:v>
                </c:pt>
                <c:pt idx="1129">
                  <c:v>332</c:v>
                </c:pt>
                <c:pt idx="1130">
                  <c:v>331</c:v>
                </c:pt>
                <c:pt idx="1131">
                  <c:v>323</c:v>
                </c:pt>
                <c:pt idx="1132">
                  <c:v>325</c:v>
                </c:pt>
                <c:pt idx="1133">
                  <c:v>324</c:v>
                </c:pt>
                <c:pt idx="1134">
                  <c:v>323</c:v>
                </c:pt>
                <c:pt idx="1135">
                  <c:v>326</c:v>
                </c:pt>
                <c:pt idx="1136">
                  <c:v>329</c:v>
                </c:pt>
                <c:pt idx="1137">
                  <c:v>329</c:v>
                </c:pt>
                <c:pt idx="1138">
                  <c:v>331</c:v>
                </c:pt>
                <c:pt idx="1139">
                  <c:v>344</c:v>
                </c:pt>
                <c:pt idx="1140">
                  <c:v>340</c:v>
                </c:pt>
                <c:pt idx="1141">
                  <c:v>348</c:v>
                </c:pt>
                <c:pt idx="1142">
                  <c:v>366</c:v>
                </c:pt>
                <c:pt idx="1143">
                  <c:v>369</c:v>
                </c:pt>
                <c:pt idx="1144">
                  <c:v>368</c:v>
                </c:pt>
                <c:pt idx="1145">
                  <c:v>385</c:v>
                </c:pt>
                <c:pt idx="1146">
                  <c:v>405.99999999999994</c:v>
                </c:pt>
                <c:pt idx="1147">
                  <c:v>409.99999999999994</c:v>
                </c:pt>
                <c:pt idx="1148">
                  <c:v>395</c:v>
                </c:pt>
                <c:pt idx="1149">
                  <c:v>378</c:v>
                </c:pt>
                <c:pt idx="1150">
                  <c:v>381</c:v>
                </c:pt>
                <c:pt idx="1151">
                  <c:v>385</c:v>
                </c:pt>
                <c:pt idx="1152">
                  <c:v>375</c:v>
                </c:pt>
                <c:pt idx="1153">
                  <c:v>375</c:v>
                </c:pt>
                <c:pt idx="1154">
                  <c:v>373</c:v>
                </c:pt>
                <c:pt idx="1155">
                  <c:v>373</c:v>
                </c:pt>
                <c:pt idx="1156">
                  <c:v>366</c:v>
                </c:pt>
                <c:pt idx="1157">
                  <c:v>387</c:v>
                </c:pt>
                <c:pt idx="1158">
                  <c:v>380</c:v>
                </c:pt>
                <c:pt idx="1159">
                  <c:v>379</c:v>
                </c:pt>
                <c:pt idx="1160">
                  <c:v>380</c:v>
                </c:pt>
                <c:pt idx="1161">
                  <c:v>377</c:v>
                </c:pt>
                <c:pt idx="1162">
                  <c:v>374</c:v>
                </c:pt>
                <c:pt idx="1163">
                  <c:v>367</c:v>
                </c:pt>
                <c:pt idx="1164">
                  <c:v>361</c:v>
                </c:pt>
                <c:pt idx="1165">
                  <c:v>358</c:v>
                </c:pt>
                <c:pt idx="1166">
                  <c:v>351</c:v>
                </c:pt>
                <c:pt idx="1167">
                  <c:v>350</c:v>
                </c:pt>
                <c:pt idx="1168">
                  <c:v>356</c:v>
                </c:pt>
                <c:pt idx="1169">
                  <c:v>352</c:v>
                </c:pt>
                <c:pt idx="1170">
                  <c:v>348</c:v>
                </c:pt>
                <c:pt idx="1171">
                  <c:v>353</c:v>
                </c:pt>
                <c:pt idx="1172">
                  <c:v>344</c:v>
                </c:pt>
                <c:pt idx="1173">
                  <c:v>340</c:v>
                </c:pt>
                <c:pt idx="1174">
                  <c:v>341</c:v>
                </c:pt>
                <c:pt idx="1175">
                  <c:v>346</c:v>
                </c:pt>
                <c:pt idx="1176">
                  <c:v>341</c:v>
                </c:pt>
                <c:pt idx="1177">
                  <c:v>332</c:v>
                </c:pt>
                <c:pt idx="1178">
                  <c:v>330</c:v>
                </c:pt>
                <c:pt idx="1179">
                  <c:v>353</c:v>
                </c:pt>
                <c:pt idx="1180">
                  <c:v>359</c:v>
                </c:pt>
                <c:pt idx="1181">
                  <c:v>368</c:v>
                </c:pt>
                <c:pt idx="1182">
                  <c:v>366</c:v>
                </c:pt>
                <c:pt idx="1183">
                  <c:v>365</c:v>
                </c:pt>
                <c:pt idx="1184">
                  <c:v>366</c:v>
                </c:pt>
                <c:pt idx="1185">
                  <c:v>367</c:v>
                </c:pt>
                <c:pt idx="1186">
                  <c:v>367</c:v>
                </c:pt>
                <c:pt idx="1187">
                  <c:v>369</c:v>
                </c:pt>
                <c:pt idx="1188">
                  <c:v>365</c:v>
                </c:pt>
                <c:pt idx="1189">
                  <c:v>363</c:v>
                </c:pt>
                <c:pt idx="1190">
                  <c:v>360</c:v>
                </c:pt>
                <c:pt idx="1191">
                  <c:v>364</c:v>
                </c:pt>
                <c:pt idx="1192">
                  <c:v>358</c:v>
                </c:pt>
                <c:pt idx="1193">
                  <c:v>357</c:v>
                </c:pt>
                <c:pt idx="1194">
                  <c:v>350</c:v>
                </c:pt>
                <c:pt idx="1195">
                  <c:v>356</c:v>
                </c:pt>
                <c:pt idx="1196">
                  <c:v>354</c:v>
                </c:pt>
                <c:pt idx="1197">
                  <c:v>352</c:v>
                </c:pt>
                <c:pt idx="1198">
                  <c:v>354</c:v>
                </c:pt>
                <c:pt idx="1199">
                  <c:v>352</c:v>
                </c:pt>
                <c:pt idx="1200">
                  <c:v>354</c:v>
                </c:pt>
                <c:pt idx="1201">
                  <c:v>356</c:v>
                </c:pt>
                <c:pt idx="1202">
                  <c:v>363</c:v>
                </c:pt>
                <c:pt idx="1203">
                  <c:v>367</c:v>
                </c:pt>
                <c:pt idx="1204">
                  <c:v>362</c:v>
                </c:pt>
                <c:pt idx="1205">
                  <c:v>360</c:v>
                </c:pt>
                <c:pt idx="1206">
                  <c:v>360</c:v>
                </c:pt>
                <c:pt idx="1207">
                  <c:v>370</c:v>
                </c:pt>
                <c:pt idx="1208">
                  <c:v>365</c:v>
                </c:pt>
                <c:pt idx="1209">
                  <c:v>369</c:v>
                </c:pt>
                <c:pt idx="1210">
                  <c:v>369</c:v>
                </c:pt>
                <c:pt idx="1211">
                  <c:v>365</c:v>
                </c:pt>
                <c:pt idx="1212">
                  <c:v>368</c:v>
                </c:pt>
                <c:pt idx="1213">
                  <c:v>363</c:v>
                </c:pt>
                <c:pt idx="1214">
                  <c:v>363</c:v>
                </c:pt>
                <c:pt idx="1215">
                  <c:v>359</c:v>
                </c:pt>
                <c:pt idx="1216">
                  <c:v>357</c:v>
                </c:pt>
                <c:pt idx="1217">
                  <c:v>358</c:v>
                </c:pt>
                <c:pt idx="1218">
                  <c:v>350</c:v>
                </c:pt>
                <c:pt idx="1219">
                  <c:v>349</c:v>
                </c:pt>
                <c:pt idx="1220">
                  <c:v>352</c:v>
                </c:pt>
                <c:pt idx="1221">
                  <c:v>349</c:v>
                </c:pt>
                <c:pt idx="1222">
                  <c:v>343</c:v>
                </c:pt>
                <c:pt idx="1223">
                  <c:v>344</c:v>
                </c:pt>
                <c:pt idx="1224">
                  <c:v>348</c:v>
                </c:pt>
                <c:pt idx="1225">
                  <c:v>345</c:v>
                </c:pt>
                <c:pt idx="1226">
                  <c:v>345</c:v>
                </c:pt>
                <c:pt idx="1227">
                  <c:v>334</c:v>
                </c:pt>
                <c:pt idx="1228">
                  <c:v>333</c:v>
                </c:pt>
                <c:pt idx="1229">
                  <c:v>332</c:v>
                </c:pt>
                <c:pt idx="1230">
                  <c:v>330</c:v>
                </c:pt>
                <c:pt idx="1231">
                  <c:v>336</c:v>
                </c:pt>
                <c:pt idx="1232">
                  <c:v>340</c:v>
                </c:pt>
                <c:pt idx="1233">
                  <c:v>333</c:v>
                </c:pt>
                <c:pt idx="1234">
                  <c:v>330</c:v>
                </c:pt>
                <c:pt idx="1235">
                  <c:v>327</c:v>
                </c:pt>
                <c:pt idx="1236">
                  <c:v>321</c:v>
                </c:pt>
                <c:pt idx="1237">
                  <c:v>324</c:v>
                </c:pt>
                <c:pt idx="1238">
                  <c:v>325</c:v>
                </c:pt>
                <c:pt idx="1239">
                  <c:v>324</c:v>
                </c:pt>
                <c:pt idx="1240">
                  <c:v>318</c:v>
                </c:pt>
                <c:pt idx="1241">
                  <c:v>324</c:v>
                </c:pt>
                <c:pt idx="1242">
                  <c:v>322</c:v>
                </c:pt>
                <c:pt idx="1243">
                  <c:v>327</c:v>
                </c:pt>
                <c:pt idx="1244">
                  <c:v>334</c:v>
                </c:pt>
                <c:pt idx="1245">
                  <c:v>325</c:v>
                </c:pt>
                <c:pt idx="1246">
                  <c:v>332</c:v>
                </c:pt>
                <c:pt idx="1247">
                  <c:v>329</c:v>
                </c:pt>
                <c:pt idx="1248">
                  <c:v>323</c:v>
                </c:pt>
                <c:pt idx="1249">
                  <c:v>323</c:v>
                </c:pt>
                <c:pt idx="1250">
                  <c:v>324</c:v>
                </c:pt>
                <c:pt idx="1251">
                  <c:v>316</c:v>
                </c:pt>
                <c:pt idx="1252">
                  <c:v>322</c:v>
                </c:pt>
                <c:pt idx="1253">
                  <c:v>319</c:v>
                </c:pt>
                <c:pt idx="1254">
                  <c:v>322</c:v>
                </c:pt>
                <c:pt idx="1255">
                  <c:v>321</c:v>
                </c:pt>
                <c:pt idx="1256">
                  <c:v>324</c:v>
                </c:pt>
                <c:pt idx="1257">
                  <c:v>325</c:v>
                </c:pt>
                <c:pt idx="1258">
                  <c:v>330</c:v>
                </c:pt>
                <c:pt idx="1259">
                  <c:v>331</c:v>
                </c:pt>
                <c:pt idx="1260">
                  <c:v>339</c:v>
                </c:pt>
                <c:pt idx="1261">
                  <c:v>337</c:v>
                </c:pt>
                <c:pt idx="1262">
                  <c:v>337</c:v>
                </c:pt>
                <c:pt idx="1263">
                  <c:v>338</c:v>
                </c:pt>
                <c:pt idx="1264">
                  <c:v>335</c:v>
                </c:pt>
                <c:pt idx="1265">
                  <c:v>324</c:v>
                </c:pt>
                <c:pt idx="1266">
                  <c:v>318</c:v>
                </c:pt>
                <c:pt idx="1267">
                  <c:v>318</c:v>
                </c:pt>
                <c:pt idx="1268">
                  <c:v>323</c:v>
                </c:pt>
                <c:pt idx="1269">
                  <c:v>327</c:v>
                </c:pt>
                <c:pt idx="1270">
                  <c:v>317</c:v>
                </c:pt>
                <c:pt idx="1271">
                  <c:v>315</c:v>
                </c:pt>
                <c:pt idx="1272">
                  <c:v>317</c:v>
                </c:pt>
                <c:pt idx="1273">
                  <c:v>304</c:v>
                </c:pt>
                <c:pt idx="1274">
                  <c:v>303</c:v>
                </c:pt>
                <c:pt idx="1275">
                  <c:v>306</c:v>
                </c:pt>
                <c:pt idx="1276">
                  <c:v>302</c:v>
                </c:pt>
                <c:pt idx="1277">
                  <c:v>306</c:v>
                </c:pt>
                <c:pt idx="1278">
                  <c:v>309</c:v>
                </c:pt>
                <c:pt idx="1279">
                  <c:v>301</c:v>
                </c:pt>
                <c:pt idx="1280">
                  <c:v>299</c:v>
                </c:pt>
                <c:pt idx="1281">
                  <c:v>297</c:v>
                </c:pt>
                <c:pt idx="1282">
                  <c:v>292</c:v>
                </c:pt>
                <c:pt idx="1283">
                  <c:v>292</c:v>
                </c:pt>
                <c:pt idx="1284">
                  <c:v>300</c:v>
                </c:pt>
                <c:pt idx="1285">
                  <c:v>298</c:v>
                </c:pt>
                <c:pt idx="1286">
                  <c:v>295</c:v>
                </c:pt>
                <c:pt idx="1287">
                  <c:v>292</c:v>
                </c:pt>
                <c:pt idx="1288">
                  <c:v>295</c:v>
                </c:pt>
                <c:pt idx="1289">
                  <c:v>290</c:v>
                </c:pt>
                <c:pt idx="1290">
                  <c:v>297</c:v>
                </c:pt>
                <c:pt idx="1291">
                  <c:v>295</c:v>
                </c:pt>
                <c:pt idx="1292">
                  <c:v>285</c:v>
                </c:pt>
                <c:pt idx="1293">
                  <c:v>292</c:v>
                </c:pt>
                <c:pt idx="1294">
                  <c:v>293</c:v>
                </c:pt>
                <c:pt idx="1295">
                  <c:v>292</c:v>
                </c:pt>
                <c:pt idx="1296">
                  <c:v>293</c:v>
                </c:pt>
                <c:pt idx="1297">
                  <c:v>296</c:v>
                </c:pt>
                <c:pt idx="1298">
                  <c:v>301</c:v>
                </c:pt>
                <c:pt idx="1299">
                  <c:v>300</c:v>
                </c:pt>
                <c:pt idx="1300">
                  <c:v>299</c:v>
                </c:pt>
                <c:pt idx="1301">
                  <c:v>299</c:v>
                </c:pt>
                <c:pt idx="1302">
                  <c:v>292</c:v>
                </c:pt>
                <c:pt idx="1303">
                  <c:v>283</c:v>
                </c:pt>
                <c:pt idx="1304">
                  <c:v>286</c:v>
                </c:pt>
                <c:pt idx="1305">
                  <c:v>280</c:v>
                </c:pt>
                <c:pt idx="1306">
                  <c:v>278</c:v>
                </c:pt>
                <c:pt idx="1307">
                  <c:v>280</c:v>
                </c:pt>
                <c:pt idx="1308">
                  <c:v>#N/A</c:v>
                </c:pt>
                <c:pt idx="1309">
                  <c:v>279</c:v>
                </c:pt>
                <c:pt idx="1310">
                  <c:v>273</c:v>
                </c:pt>
                <c:pt idx="1311">
                  <c:v>271</c:v>
                </c:pt>
                <c:pt idx="1312">
                  <c:v>274</c:v>
                </c:pt>
                <c:pt idx="1313">
                  <c:v>278</c:v>
                </c:pt>
                <c:pt idx="1314">
                  <c:v>277</c:v>
                </c:pt>
                <c:pt idx="1315">
                  <c:v>276</c:v>
                </c:pt>
                <c:pt idx="1316">
                  <c:v>280</c:v>
                </c:pt>
                <c:pt idx="1317">
                  <c:v>290</c:v>
                </c:pt>
                <c:pt idx="1318">
                  <c:v>291</c:v>
                </c:pt>
                <c:pt idx="1319">
                  <c:v>293</c:v>
                </c:pt>
                <c:pt idx="1320">
                  <c:v>293</c:v>
                </c:pt>
                <c:pt idx="1321">
                  <c:v>293</c:v>
                </c:pt>
                <c:pt idx="1322">
                  <c:v>296</c:v>
                </c:pt>
                <c:pt idx="1323">
                  <c:v>296</c:v>
                </c:pt>
                <c:pt idx="1324">
                  <c:v>294</c:v>
                </c:pt>
                <c:pt idx="1325">
                  <c:v>298</c:v>
                </c:pt>
                <c:pt idx="1326">
                  <c:v>295</c:v>
                </c:pt>
                <c:pt idx="1327">
                  <c:v>291</c:v>
                </c:pt>
                <c:pt idx="1328">
                  <c:v>293</c:v>
                </c:pt>
                <c:pt idx="1329">
                  <c:v>295</c:v>
                </c:pt>
                <c:pt idx="1330">
                  <c:v>293</c:v>
                </c:pt>
                <c:pt idx="1331">
                  <c:v>283</c:v>
                </c:pt>
                <c:pt idx="1332">
                  <c:v>280</c:v>
                </c:pt>
                <c:pt idx="1333">
                  <c:v>284</c:v>
                </c:pt>
                <c:pt idx="1334">
                  <c:v>285</c:v>
                </c:pt>
                <c:pt idx="1335">
                  <c:v>283</c:v>
                </c:pt>
                <c:pt idx="1336">
                  <c:v>279</c:v>
                </c:pt>
                <c:pt idx="1337">
                  <c:v>278</c:v>
                </c:pt>
                <c:pt idx="1338">
                  <c:v>280</c:v>
                </c:pt>
                <c:pt idx="1339">
                  <c:v>276</c:v>
                </c:pt>
                <c:pt idx="1340">
                  <c:v>269</c:v>
                </c:pt>
                <c:pt idx="1341">
                  <c:v>268</c:v>
                </c:pt>
                <c:pt idx="1342">
                  <c:v>268</c:v>
                </c:pt>
                <c:pt idx="1343">
                  <c:v>264</c:v>
                </c:pt>
                <c:pt idx="1344">
                  <c:v>250</c:v>
                </c:pt>
                <c:pt idx="1345">
                  <c:v>245.00000000000003</c:v>
                </c:pt>
                <c:pt idx="1346">
                  <c:v>240</c:v>
                </c:pt>
                <c:pt idx="1347">
                  <c:v>243.00000000000003</c:v>
                </c:pt>
                <c:pt idx="1348">
                  <c:v>239</c:v>
                </c:pt>
                <c:pt idx="1349">
                  <c:v>235</c:v>
                </c:pt>
                <c:pt idx="1350">
                  <c:v>242</c:v>
                </c:pt>
                <c:pt idx="1351">
                  <c:v>248</c:v>
                </c:pt>
                <c:pt idx="1352">
                  <c:v>242</c:v>
                </c:pt>
                <c:pt idx="1353">
                  <c:v>243.00000000000003</c:v>
                </c:pt>
                <c:pt idx="1354">
                  <c:v>243.00000000000003</c:v>
                </c:pt>
                <c:pt idx="1355">
                  <c:v>237</c:v>
                </c:pt>
                <c:pt idx="1356">
                  <c:v>235</c:v>
                </c:pt>
                <c:pt idx="1357">
                  <c:v>235</c:v>
                </c:pt>
                <c:pt idx="1358">
                  <c:v>239</c:v>
                </c:pt>
                <c:pt idx="1359">
                  <c:v>237</c:v>
                </c:pt>
                <c:pt idx="1360">
                  <c:v>238</c:v>
                </c:pt>
                <c:pt idx="1361">
                  <c:v>234</c:v>
                </c:pt>
                <c:pt idx="1362">
                  <c:v>241</c:v>
                </c:pt>
                <c:pt idx="1363">
                  <c:v>242</c:v>
                </c:pt>
                <c:pt idx="1364">
                  <c:v>242</c:v>
                </c:pt>
                <c:pt idx="1365">
                  <c:v>250</c:v>
                </c:pt>
                <c:pt idx="1366">
                  <c:v>266</c:v>
                </c:pt>
                <c:pt idx="1367">
                  <c:v>271</c:v>
                </c:pt>
                <c:pt idx="1368">
                  <c:v>274</c:v>
                </c:pt>
                <c:pt idx="1369">
                  <c:v>284</c:v>
                </c:pt>
                <c:pt idx="1370">
                  <c:v>297</c:v>
                </c:pt>
                <c:pt idx="1371">
                  <c:v>294</c:v>
                </c:pt>
                <c:pt idx="1372">
                  <c:v>290</c:v>
                </c:pt>
                <c:pt idx="1373">
                  <c:v>#N/A</c:v>
                </c:pt>
                <c:pt idx="1374">
                  <c:v>290</c:v>
                </c:pt>
                <c:pt idx="1375">
                  <c:v>292</c:v>
                </c:pt>
                <c:pt idx="1376">
                  <c:v>302</c:v>
                </c:pt>
                <c:pt idx="1377">
                  <c:v>329</c:v>
                </c:pt>
                <c:pt idx="1378">
                  <c:v>338</c:v>
                </c:pt>
                <c:pt idx="1379">
                  <c:v>348</c:v>
                </c:pt>
                <c:pt idx="1380">
                  <c:v>345</c:v>
                </c:pt>
                <c:pt idx="1381">
                  <c:v>340</c:v>
                </c:pt>
                <c:pt idx="1382">
                  <c:v>331</c:v>
                </c:pt>
                <c:pt idx="1383">
                  <c:v>325</c:v>
                </c:pt>
                <c:pt idx="1384">
                  <c:v>331</c:v>
                </c:pt>
                <c:pt idx="1385">
                  <c:v>330</c:v>
                </c:pt>
                <c:pt idx="1386">
                  <c:v>335</c:v>
                </c:pt>
                <c:pt idx="1387">
                  <c:v>348</c:v>
                </c:pt>
                <c:pt idx="1388">
                  <c:v>363</c:v>
                </c:pt>
                <c:pt idx="1389">
                  <c:v>387</c:v>
                </c:pt>
                <c:pt idx="1390">
                  <c:v>393</c:v>
                </c:pt>
                <c:pt idx="1391">
                  <c:v>382</c:v>
                </c:pt>
                <c:pt idx="1392">
                  <c:v>374</c:v>
                </c:pt>
                <c:pt idx="1393">
                  <c:v>369</c:v>
                </c:pt>
                <c:pt idx="1394">
                  <c:v>371</c:v>
                </c:pt>
                <c:pt idx="1395">
                  <c:v>377</c:v>
                </c:pt>
                <c:pt idx="1396">
                  <c:v>381</c:v>
                </c:pt>
                <c:pt idx="1397">
                  <c:v>378</c:v>
                </c:pt>
                <c:pt idx="1398">
                  <c:v>389</c:v>
                </c:pt>
                <c:pt idx="1399">
                  <c:v>398</c:v>
                </c:pt>
                <c:pt idx="1400">
                  <c:v>398</c:v>
                </c:pt>
                <c:pt idx="1401">
                  <c:v>396</c:v>
                </c:pt>
                <c:pt idx="1402">
                  <c:v>401</c:v>
                </c:pt>
                <c:pt idx="1403">
                  <c:v>403</c:v>
                </c:pt>
                <c:pt idx="1404">
                  <c:v>404</c:v>
                </c:pt>
                <c:pt idx="1405">
                  <c:v>405.99999999999994</c:v>
                </c:pt>
                <c:pt idx="1406">
                  <c:v>419.00000000000006</c:v>
                </c:pt>
                <c:pt idx="1407">
                  <c:v>432</c:v>
                </c:pt>
                <c:pt idx="1408">
                  <c:v>430</c:v>
                </c:pt>
                <c:pt idx="1409">
                  <c:v>438</c:v>
                </c:pt>
                <c:pt idx="1410">
                  <c:v>455</c:v>
                </c:pt>
                <c:pt idx="1411">
                  <c:v>467</c:v>
                </c:pt>
                <c:pt idx="1412">
                  <c:v>472</c:v>
                </c:pt>
                <c:pt idx="1413">
                  <c:v>454</c:v>
                </c:pt>
                <c:pt idx="1414">
                  <c:v>446</c:v>
                </c:pt>
                <c:pt idx="1415">
                  <c:v>440.00000000000006</c:v>
                </c:pt>
                <c:pt idx="1416">
                  <c:v>436.00000000000006</c:v>
                </c:pt>
                <c:pt idx="1417">
                  <c:v>428</c:v>
                </c:pt>
                <c:pt idx="1418">
                  <c:v>413</c:v>
                </c:pt>
                <c:pt idx="1419">
                  <c:v>407</c:v>
                </c:pt>
                <c:pt idx="1420">
                  <c:v>407</c:v>
                </c:pt>
                <c:pt idx="1421">
                  <c:v>440.00000000000006</c:v>
                </c:pt>
                <c:pt idx="1422">
                  <c:v>445</c:v>
                </c:pt>
                <c:pt idx="1423">
                  <c:v>422</c:v>
                </c:pt>
                <c:pt idx="1424">
                  <c:v>409</c:v>
                </c:pt>
                <c:pt idx="1425">
                  <c:v>413.99999999999994</c:v>
                </c:pt>
                <c:pt idx="1426">
                  <c:v>415.00000000000006</c:v>
                </c:pt>
                <c:pt idx="1427">
                  <c:v>409</c:v>
                </c:pt>
                <c:pt idx="1428">
                  <c:v>411.00000000000006</c:v>
                </c:pt>
                <c:pt idx="1429">
                  <c:v>404</c:v>
                </c:pt>
                <c:pt idx="1430">
                  <c:v>400</c:v>
                </c:pt>
                <c:pt idx="1431">
                  <c:v>393</c:v>
                </c:pt>
                <c:pt idx="1432">
                  <c:v>379</c:v>
                </c:pt>
                <c:pt idx="1433">
                  <c:v>382</c:v>
                </c:pt>
                <c:pt idx="1434">
                  <c:v>385</c:v>
                </c:pt>
                <c:pt idx="1435">
                  <c:v>386</c:v>
                </c:pt>
                <c:pt idx="1436">
                  <c:v>388</c:v>
                </c:pt>
                <c:pt idx="1437">
                  <c:v>392</c:v>
                </c:pt>
                <c:pt idx="1438">
                  <c:v>396</c:v>
                </c:pt>
                <c:pt idx="1439">
                  <c:v>404</c:v>
                </c:pt>
                <c:pt idx="1440">
                  <c:v>408</c:v>
                </c:pt>
                <c:pt idx="1441">
                  <c:v>399</c:v>
                </c:pt>
                <c:pt idx="1442">
                  <c:v>393</c:v>
                </c:pt>
                <c:pt idx="1443">
                  <c:v>392</c:v>
                </c:pt>
                <c:pt idx="1444">
                  <c:v>387</c:v>
                </c:pt>
                <c:pt idx="1445">
                  <c:v>379</c:v>
                </c:pt>
                <c:pt idx="1446">
                  <c:v>372</c:v>
                </c:pt>
                <c:pt idx="1447">
                  <c:v>372</c:v>
                </c:pt>
                <c:pt idx="1448">
                  <c:v>383</c:v>
                </c:pt>
                <c:pt idx="1449">
                  <c:v>380</c:v>
                </c:pt>
                <c:pt idx="1450">
                  <c:v>368</c:v>
                </c:pt>
                <c:pt idx="1451">
                  <c:v>362</c:v>
                </c:pt>
                <c:pt idx="1452">
                  <c:v>356</c:v>
                </c:pt>
                <c:pt idx="1453">
                  <c:v>349</c:v>
                </c:pt>
                <c:pt idx="1454">
                  <c:v>344</c:v>
                </c:pt>
                <c:pt idx="1455">
                  <c:v>343</c:v>
                </c:pt>
                <c:pt idx="1456">
                  <c:v>341</c:v>
                </c:pt>
                <c:pt idx="1457">
                  <c:v>341</c:v>
                </c:pt>
                <c:pt idx="1458">
                  <c:v>341</c:v>
                </c:pt>
                <c:pt idx="1459">
                  <c:v>343</c:v>
                </c:pt>
                <c:pt idx="1460">
                  <c:v>345</c:v>
                </c:pt>
                <c:pt idx="1461">
                  <c:v>346</c:v>
                </c:pt>
                <c:pt idx="1462">
                  <c:v>348</c:v>
                </c:pt>
                <c:pt idx="1463">
                  <c:v>345</c:v>
                </c:pt>
                <c:pt idx="1464">
                  <c:v>330</c:v>
                </c:pt>
                <c:pt idx="1465">
                  <c:v>338</c:v>
                </c:pt>
                <c:pt idx="1466">
                  <c:v>335</c:v>
                </c:pt>
                <c:pt idx="1467">
                  <c:v>332</c:v>
                </c:pt>
                <c:pt idx="1468">
                  <c:v>331</c:v>
                </c:pt>
                <c:pt idx="1469">
                  <c:v>329</c:v>
                </c:pt>
                <c:pt idx="1470">
                  <c:v>327</c:v>
                </c:pt>
                <c:pt idx="1471">
                  <c:v>342</c:v>
                </c:pt>
                <c:pt idx="1472">
                  <c:v>339</c:v>
                </c:pt>
                <c:pt idx="1473">
                  <c:v>339</c:v>
                </c:pt>
                <c:pt idx="1474">
                  <c:v>337</c:v>
                </c:pt>
                <c:pt idx="1475">
                  <c:v>340</c:v>
                </c:pt>
                <c:pt idx="1476">
                  <c:v>339</c:v>
                </c:pt>
                <c:pt idx="1477">
                  <c:v>342</c:v>
                </c:pt>
                <c:pt idx="1478">
                  <c:v>342</c:v>
                </c:pt>
                <c:pt idx="1479">
                  <c:v>340</c:v>
                </c:pt>
                <c:pt idx="1480">
                  <c:v>335</c:v>
                </c:pt>
                <c:pt idx="1481">
                  <c:v>333</c:v>
                </c:pt>
                <c:pt idx="1482">
                  <c:v>328</c:v>
                </c:pt>
                <c:pt idx="1483">
                  <c:v>329</c:v>
                </c:pt>
                <c:pt idx="1484">
                  <c:v>332</c:v>
                </c:pt>
                <c:pt idx="1485">
                  <c:v>330</c:v>
                </c:pt>
                <c:pt idx="1486">
                  <c:v>329</c:v>
                </c:pt>
                <c:pt idx="1487">
                  <c:v>331</c:v>
                </c:pt>
                <c:pt idx="1488">
                  <c:v>341</c:v>
                </c:pt>
                <c:pt idx="1489">
                  <c:v>353</c:v>
                </c:pt>
                <c:pt idx="1490">
                  <c:v>351</c:v>
                </c:pt>
                <c:pt idx="1491">
                  <c:v>354</c:v>
                </c:pt>
                <c:pt idx="1492">
                  <c:v>349</c:v>
                </c:pt>
                <c:pt idx="1493">
                  <c:v>344</c:v>
                </c:pt>
                <c:pt idx="1494">
                  <c:v>344</c:v>
                </c:pt>
                <c:pt idx="1495">
                  <c:v>341</c:v>
                </c:pt>
                <c:pt idx="1496">
                  <c:v>330</c:v>
                </c:pt>
                <c:pt idx="1497">
                  <c:v>333</c:v>
                </c:pt>
                <c:pt idx="1498">
                  <c:v>331</c:v>
                </c:pt>
                <c:pt idx="1499">
                  <c:v>328</c:v>
                </c:pt>
                <c:pt idx="1500">
                  <c:v>327</c:v>
                </c:pt>
                <c:pt idx="1501">
                  <c:v>331</c:v>
                </c:pt>
                <c:pt idx="1502">
                  <c:v>335</c:v>
                </c:pt>
                <c:pt idx="1503">
                  <c:v>342</c:v>
                </c:pt>
                <c:pt idx="1504">
                  <c:v>348</c:v>
                </c:pt>
                <c:pt idx="1505">
                  <c:v>341</c:v>
                </c:pt>
                <c:pt idx="1506">
                  <c:v>334</c:v>
                </c:pt>
                <c:pt idx="1507">
                  <c:v>331</c:v>
                </c:pt>
                <c:pt idx="1508">
                  <c:v>331</c:v>
                </c:pt>
                <c:pt idx="1509">
                  <c:v>327</c:v>
                </c:pt>
                <c:pt idx="1510">
                  <c:v>333</c:v>
                </c:pt>
                <c:pt idx="1511">
                  <c:v>325</c:v>
                </c:pt>
                <c:pt idx="1512">
                  <c:v>324</c:v>
                </c:pt>
                <c:pt idx="1513">
                  <c:v>319</c:v>
                </c:pt>
                <c:pt idx="1514">
                  <c:v>327</c:v>
                </c:pt>
                <c:pt idx="1515">
                  <c:v>328</c:v>
                </c:pt>
                <c:pt idx="1516">
                  <c:v>338</c:v>
                </c:pt>
                <c:pt idx="1517">
                  <c:v>336</c:v>
                </c:pt>
                <c:pt idx="1518">
                  <c:v>345</c:v>
                </c:pt>
                <c:pt idx="1519">
                  <c:v>357</c:v>
                </c:pt>
                <c:pt idx="1520">
                  <c:v>356</c:v>
                </c:pt>
                <c:pt idx="1521">
                  <c:v>331</c:v>
                </c:pt>
                <c:pt idx="1522">
                  <c:v>316</c:v>
                </c:pt>
                <c:pt idx="1523">
                  <c:v>327</c:v>
                </c:pt>
                <c:pt idx="1524">
                  <c:v>321</c:v>
                </c:pt>
                <c:pt idx="1525">
                  <c:v>323</c:v>
                </c:pt>
                <c:pt idx="1526">
                  <c:v>317</c:v>
                </c:pt>
                <c:pt idx="1527">
                  <c:v>310</c:v>
                </c:pt>
                <c:pt idx="1528">
                  <c:v>310</c:v>
                </c:pt>
                <c:pt idx="1529">
                  <c:v>319</c:v>
                </c:pt>
                <c:pt idx="1530">
                  <c:v>325</c:v>
                </c:pt>
                <c:pt idx="1531">
                  <c:v>335</c:v>
                </c:pt>
                <c:pt idx="1532">
                  <c:v>328</c:v>
                </c:pt>
                <c:pt idx="1533">
                  <c:v>327</c:v>
                </c:pt>
                <c:pt idx="1534">
                  <c:v>320</c:v>
                </c:pt>
                <c:pt idx="1535">
                  <c:v>317</c:v>
                </c:pt>
                <c:pt idx="1536">
                  <c:v>318</c:v>
                </c:pt>
                <c:pt idx="1537">
                  <c:v>320</c:v>
                </c:pt>
                <c:pt idx="1538">
                  <c:v>320</c:v>
                </c:pt>
                <c:pt idx="1539">
                  <c:v>328</c:v>
                </c:pt>
                <c:pt idx="1540">
                  <c:v>331</c:v>
                </c:pt>
                <c:pt idx="1541">
                  <c:v>336</c:v>
                </c:pt>
                <c:pt idx="1542">
                  <c:v>344</c:v>
                </c:pt>
                <c:pt idx="1543">
                  <c:v>355</c:v>
                </c:pt>
                <c:pt idx="1544">
                  <c:v>371</c:v>
                </c:pt>
                <c:pt idx="1545">
                  <c:v>345</c:v>
                </c:pt>
                <c:pt idx="1546">
                  <c:v>352</c:v>
                </c:pt>
                <c:pt idx="1547">
                  <c:v>355</c:v>
                </c:pt>
                <c:pt idx="1548">
                  <c:v>355</c:v>
                </c:pt>
                <c:pt idx="1549">
                  <c:v>359</c:v>
                </c:pt>
                <c:pt idx="1550">
                  <c:v>360</c:v>
                </c:pt>
                <c:pt idx="1551">
                  <c:v>359</c:v>
                </c:pt>
                <c:pt idx="1552">
                  <c:v>355</c:v>
                </c:pt>
                <c:pt idx="1553">
                  <c:v>365</c:v>
                </c:pt>
                <c:pt idx="1554">
                  <c:v>368</c:v>
                </c:pt>
                <c:pt idx="1555">
                  <c:v>372</c:v>
                </c:pt>
                <c:pt idx="1556">
                  <c:v>373</c:v>
                </c:pt>
                <c:pt idx="1557">
                  <c:v>382</c:v>
                </c:pt>
                <c:pt idx="1558">
                  <c:v>378</c:v>
                </c:pt>
                <c:pt idx="1559">
                  <c:v>371</c:v>
                </c:pt>
                <c:pt idx="1560">
                  <c:v>353</c:v>
                </c:pt>
                <c:pt idx="1561">
                  <c:v>347</c:v>
                </c:pt>
                <c:pt idx="1562">
                  <c:v>354</c:v>
                </c:pt>
                <c:pt idx="1563">
                  <c:v>356</c:v>
                </c:pt>
                <c:pt idx="1564">
                  <c:v>357</c:v>
                </c:pt>
                <c:pt idx="1565">
                  <c:v>354</c:v>
                </c:pt>
                <c:pt idx="1566">
                  <c:v>354</c:v>
                </c:pt>
                <c:pt idx="1567">
                  <c:v>358</c:v>
                </c:pt>
                <c:pt idx="1568">
                  <c:v>352</c:v>
                </c:pt>
                <c:pt idx="1569">
                  <c:v>354</c:v>
                </c:pt>
                <c:pt idx="1570">
                  <c:v>357</c:v>
                </c:pt>
                <c:pt idx="1571">
                  <c:v>#N/A</c:v>
                </c:pt>
                <c:pt idx="1572">
                  <c:v>359</c:v>
                </c:pt>
                <c:pt idx="1573">
                  <c:v>362</c:v>
                </c:pt>
                <c:pt idx="1574">
                  <c:v>359</c:v>
                </c:pt>
                <c:pt idx="1575">
                  <c:v>361</c:v>
                </c:pt>
                <c:pt idx="1576">
                  <c:v>399</c:v>
                </c:pt>
                <c:pt idx="1577">
                  <c:v>#N/A</c:v>
                </c:pt>
                <c:pt idx="1578">
                  <c:v>396</c:v>
                </c:pt>
                <c:pt idx="1579">
                  <c:v>391</c:v>
                </c:pt>
                <c:pt idx="1580">
                  <c:v>380</c:v>
                </c:pt>
                <c:pt idx="1581">
                  <c:v>374</c:v>
                </c:pt>
                <c:pt idx="1582">
                  <c:v>355</c:v>
                </c:pt>
                <c:pt idx="1583">
                  <c:v>349</c:v>
                </c:pt>
                <c:pt idx="1584">
                  <c:v>347</c:v>
                </c:pt>
                <c:pt idx="1585">
                  <c:v>352</c:v>
                </c:pt>
                <c:pt idx="1586">
                  <c:v>357</c:v>
                </c:pt>
                <c:pt idx="1587">
                  <c:v>362</c:v>
                </c:pt>
                <c:pt idx="1588">
                  <c:v>364</c:v>
                </c:pt>
                <c:pt idx="1589">
                  <c:v>366</c:v>
                </c:pt>
                <c:pt idx="1590">
                  <c:v>357</c:v>
                </c:pt>
                <c:pt idx="1591">
                  <c:v>353</c:v>
                </c:pt>
                <c:pt idx="1592">
                  <c:v>352</c:v>
                </c:pt>
                <c:pt idx="1593">
                  <c:v>346</c:v>
                </c:pt>
                <c:pt idx="1594">
                  <c:v>341</c:v>
                </c:pt>
                <c:pt idx="1595">
                  <c:v>340</c:v>
                </c:pt>
                <c:pt idx="1596">
                  <c:v>337</c:v>
                </c:pt>
                <c:pt idx="1597">
                  <c:v>325</c:v>
                </c:pt>
                <c:pt idx="1598">
                  <c:v>328</c:v>
                </c:pt>
                <c:pt idx="1599">
                  <c:v>321</c:v>
                </c:pt>
                <c:pt idx="1600">
                  <c:v>317</c:v>
                </c:pt>
                <c:pt idx="1601">
                  <c:v>326</c:v>
                </c:pt>
                <c:pt idx="1602">
                  <c:v>333</c:v>
                </c:pt>
                <c:pt idx="1603">
                  <c:v>332</c:v>
                </c:pt>
                <c:pt idx="1604">
                  <c:v>347</c:v>
                </c:pt>
                <c:pt idx="1605">
                  <c:v>344</c:v>
                </c:pt>
                <c:pt idx="1606">
                  <c:v>348</c:v>
                </c:pt>
                <c:pt idx="1607">
                  <c:v>344</c:v>
                </c:pt>
                <c:pt idx="1608">
                  <c:v>349</c:v>
                </c:pt>
                <c:pt idx="1609">
                  <c:v>344</c:v>
                </c:pt>
                <c:pt idx="1610">
                  <c:v>336</c:v>
                </c:pt>
                <c:pt idx="1611">
                  <c:v>334</c:v>
                </c:pt>
                <c:pt idx="1612">
                  <c:v>336</c:v>
                </c:pt>
                <c:pt idx="1613">
                  <c:v>333</c:v>
                </c:pt>
                <c:pt idx="1614">
                  <c:v>331</c:v>
                </c:pt>
                <c:pt idx="1615">
                  <c:v>324</c:v>
                </c:pt>
                <c:pt idx="1616">
                  <c:v>325</c:v>
                </c:pt>
                <c:pt idx="1617">
                  <c:v>334</c:v>
                </c:pt>
                <c:pt idx="1618">
                  <c:v>335</c:v>
                </c:pt>
                <c:pt idx="1619">
                  <c:v>332</c:v>
                </c:pt>
                <c:pt idx="1620">
                  <c:v>326</c:v>
                </c:pt>
                <c:pt idx="1621">
                  <c:v>327</c:v>
                </c:pt>
                <c:pt idx="1622">
                  <c:v>327</c:v>
                </c:pt>
                <c:pt idx="1623">
                  <c:v>322</c:v>
                </c:pt>
                <c:pt idx="1624">
                  <c:v>321</c:v>
                </c:pt>
                <c:pt idx="1625">
                  <c:v>321</c:v>
                </c:pt>
                <c:pt idx="1626">
                  <c:v>317</c:v>
                </c:pt>
                <c:pt idx="1627">
                  <c:v>310</c:v>
                </c:pt>
                <c:pt idx="1628">
                  <c:v>315</c:v>
                </c:pt>
                <c:pt idx="1629">
                  <c:v>307</c:v>
                </c:pt>
                <c:pt idx="1630">
                  <c:v>307</c:v>
                </c:pt>
                <c:pt idx="1631">
                  <c:v>308</c:v>
                </c:pt>
                <c:pt idx="1632">
                  <c:v>305</c:v>
                </c:pt>
                <c:pt idx="1633">
                  <c:v>302</c:v>
                </c:pt>
                <c:pt idx="1634">
                  <c:v>302</c:v>
                </c:pt>
                <c:pt idx="1635">
                  <c:v>298</c:v>
                </c:pt>
                <c:pt idx="1636">
                  <c:v>301</c:v>
                </c:pt>
                <c:pt idx="1637">
                  <c:v>299</c:v>
                </c:pt>
                <c:pt idx="1638">
                  <c:v>292</c:v>
                </c:pt>
                <c:pt idx="1639">
                  <c:v>295</c:v>
                </c:pt>
                <c:pt idx="1640">
                  <c:v>291</c:v>
                </c:pt>
                <c:pt idx="1641">
                  <c:v>294</c:v>
                </c:pt>
                <c:pt idx="1642">
                  <c:v>281</c:v>
                </c:pt>
                <c:pt idx="1643">
                  <c:v>284</c:v>
                </c:pt>
                <c:pt idx="1644">
                  <c:v>286</c:v>
                </c:pt>
                <c:pt idx="1645">
                  <c:v>294</c:v>
                </c:pt>
                <c:pt idx="1646">
                  <c:v>298</c:v>
                </c:pt>
                <c:pt idx="1647">
                  <c:v>299</c:v>
                </c:pt>
                <c:pt idx="1648">
                  <c:v>298</c:v>
                </c:pt>
                <c:pt idx="1649">
                  <c:v>296</c:v>
                </c:pt>
                <c:pt idx="1650">
                  <c:v>290</c:v>
                </c:pt>
                <c:pt idx="1651">
                  <c:v>#N/A</c:v>
                </c:pt>
                <c:pt idx="1652">
                  <c:v>289</c:v>
                </c:pt>
                <c:pt idx="1653">
                  <c:v>290</c:v>
                </c:pt>
                <c:pt idx="1654">
                  <c:v>286</c:v>
                </c:pt>
                <c:pt idx="1655">
                  <c:v>283</c:v>
                </c:pt>
                <c:pt idx="1656">
                  <c:v>281</c:v>
                </c:pt>
                <c:pt idx="1657">
                  <c:v>285</c:v>
                </c:pt>
                <c:pt idx="1658">
                  <c:v>278</c:v>
                </c:pt>
                <c:pt idx="1659">
                  <c:v>276</c:v>
                </c:pt>
                <c:pt idx="1660">
                  <c:v>275</c:v>
                </c:pt>
                <c:pt idx="1661">
                  <c:v>272</c:v>
                </c:pt>
                <c:pt idx="1662">
                  <c:v>279</c:v>
                </c:pt>
                <c:pt idx="1663">
                  <c:v>278</c:v>
                </c:pt>
                <c:pt idx="1664">
                  <c:v>277</c:v>
                </c:pt>
                <c:pt idx="1665">
                  <c:v>276</c:v>
                </c:pt>
                <c:pt idx="1666">
                  <c:v>276</c:v>
                </c:pt>
                <c:pt idx="1667">
                  <c:v>283</c:v>
                </c:pt>
                <c:pt idx="1668">
                  <c:v>280</c:v>
                </c:pt>
                <c:pt idx="1669">
                  <c:v>279</c:v>
                </c:pt>
                <c:pt idx="1670">
                  <c:v>279</c:v>
                </c:pt>
                <c:pt idx="1671">
                  <c:v>273</c:v>
                </c:pt>
                <c:pt idx="1672">
                  <c:v>275</c:v>
                </c:pt>
                <c:pt idx="1673">
                  <c:v>283</c:v>
                </c:pt>
                <c:pt idx="1674">
                  <c:v>285</c:v>
                </c:pt>
                <c:pt idx="1675">
                  <c:v>280</c:v>
                </c:pt>
                <c:pt idx="1676">
                  <c:v>294</c:v>
                </c:pt>
                <c:pt idx="1677">
                  <c:v>296</c:v>
                </c:pt>
                <c:pt idx="1678">
                  <c:v>304</c:v>
                </c:pt>
                <c:pt idx="1679">
                  <c:v>307</c:v>
                </c:pt>
                <c:pt idx="1680">
                  <c:v>310</c:v>
                </c:pt>
                <c:pt idx="1681">
                  <c:v>307</c:v>
                </c:pt>
                <c:pt idx="1682">
                  <c:v>304</c:v>
                </c:pt>
                <c:pt idx="1683">
                  <c:v>303</c:v>
                </c:pt>
                <c:pt idx="1684">
                  <c:v>293</c:v>
                </c:pt>
                <c:pt idx="1685">
                  <c:v>303</c:v>
                </c:pt>
                <c:pt idx="1686">
                  <c:v>300</c:v>
                </c:pt>
                <c:pt idx="1687">
                  <c:v>302</c:v>
                </c:pt>
                <c:pt idx="1688">
                  <c:v>294</c:v>
                </c:pt>
                <c:pt idx="1689">
                  <c:v>292</c:v>
                </c:pt>
                <c:pt idx="1690">
                  <c:v>293</c:v>
                </c:pt>
                <c:pt idx="1691">
                  <c:v>301</c:v>
                </c:pt>
                <c:pt idx="1692">
                  <c:v>301</c:v>
                </c:pt>
                <c:pt idx="1693">
                  <c:v>303</c:v>
                </c:pt>
                <c:pt idx="1694">
                  <c:v>300</c:v>
                </c:pt>
                <c:pt idx="1695">
                  <c:v>302</c:v>
                </c:pt>
                <c:pt idx="1696">
                  <c:v>298</c:v>
                </c:pt>
                <c:pt idx="1697">
                  <c:v>300</c:v>
                </c:pt>
                <c:pt idx="1698">
                  <c:v>299</c:v>
                </c:pt>
                <c:pt idx="1699">
                  <c:v>299</c:v>
                </c:pt>
                <c:pt idx="1700">
                  <c:v>301</c:v>
                </c:pt>
                <c:pt idx="1701">
                  <c:v>306</c:v>
                </c:pt>
                <c:pt idx="1702">
                  <c:v>312</c:v>
                </c:pt>
                <c:pt idx="1703">
                  <c:v>314</c:v>
                </c:pt>
                <c:pt idx="1704">
                  <c:v>319</c:v>
                </c:pt>
                <c:pt idx="1705">
                  <c:v>320</c:v>
                </c:pt>
                <c:pt idx="1706">
                  <c:v>320</c:v>
                </c:pt>
                <c:pt idx="1707">
                  <c:v>314</c:v>
                </c:pt>
                <c:pt idx="1708">
                  <c:v>308</c:v>
                </c:pt>
                <c:pt idx="1709">
                  <c:v>300</c:v>
                </c:pt>
                <c:pt idx="1710">
                  <c:v>295</c:v>
                </c:pt>
                <c:pt idx="1711">
                  <c:v>298</c:v>
                </c:pt>
                <c:pt idx="1712">
                  <c:v>301</c:v>
                </c:pt>
                <c:pt idx="1713">
                  <c:v>299</c:v>
                </c:pt>
                <c:pt idx="1714">
                  <c:v>300</c:v>
                </c:pt>
                <c:pt idx="1715">
                  <c:v>297</c:v>
                </c:pt>
                <c:pt idx="1716">
                  <c:v>302</c:v>
                </c:pt>
                <c:pt idx="1717">
                  <c:v>310</c:v>
                </c:pt>
                <c:pt idx="1718">
                  <c:v>307</c:v>
                </c:pt>
                <c:pt idx="1719">
                  <c:v>304</c:v>
                </c:pt>
                <c:pt idx="1720">
                  <c:v>304</c:v>
                </c:pt>
                <c:pt idx="1721">
                  <c:v>304</c:v>
                </c:pt>
                <c:pt idx="1722">
                  <c:v>306</c:v>
                </c:pt>
                <c:pt idx="1723">
                  <c:v>305</c:v>
                </c:pt>
                <c:pt idx="1724">
                  <c:v>303</c:v>
                </c:pt>
                <c:pt idx="1725">
                  <c:v>299</c:v>
                </c:pt>
                <c:pt idx="1726">
                  <c:v>300</c:v>
                </c:pt>
                <c:pt idx="1727">
                  <c:v>301</c:v>
                </c:pt>
                <c:pt idx="1728">
                  <c:v>302</c:v>
                </c:pt>
                <c:pt idx="1729">
                  <c:v>302</c:v>
                </c:pt>
                <c:pt idx="1730">
                  <c:v>302</c:v>
                </c:pt>
                <c:pt idx="1731">
                  <c:v>298</c:v>
                </c:pt>
                <c:pt idx="1732">
                  <c:v>297</c:v>
                </c:pt>
                <c:pt idx="1733">
                  <c:v>293</c:v>
                </c:pt>
                <c:pt idx="1734">
                  <c:v>291</c:v>
                </c:pt>
                <c:pt idx="1735">
                  <c:v>288</c:v>
                </c:pt>
                <c:pt idx="1736">
                  <c:v>289</c:v>
                </c:pt>
                <c:pt idx="1737">
                  <c:v>284</c:v>
                </c:pt>
                <c:pt idx="1738">
                  <c:v>281</c:v>
                </c:pt>
                <c:pt idx="1739">
                  <c:v>278</c:v>
                </c:pt>
                <c:pt idx="1740">
                  <c:v>279</c:v>
                </c:pt>
                <c:pt idx="1741">
                  <c:v>277</c:v>
                </c:pt>
                <c:pt idx="1742">
                  <c:v>277</c:v>
                </c:pt>
                <c:pt idx="1743">
                  <c:v>281</c:v>
                </c:pt>
                <c:pt idx="1744">
                  <c:v>287</c:v>
                </c:pt>
                <c:pt idx="1745">
                  <c:v>285</c:v>
                </c:pt>
                <c:pt idx="1746">
                  <c:v>287</c:v>
                </c:pt>
                <c:pt idx="1747">
                  <c:v>288</c:v>
                </c:pt>
                <c:pt idx="1748">
                  <c:v>287</c:v>
                </c:pt>
                <c:pt idx="1749">
                  <c:v>283</c:v>
                </c:pt>
                <c:pt idx="1750">
                  <c:v>279</c:v>
                </c:pt>
                <c:pt idx="1751">
                  <c:v>289</c:v>
                </c:pt>
                <c:pt idx="1752">
                  <c:v>289</c:v>
                </c:pt>
                <c:pt idx="1753">
                  <c:v>285</c:v>
                </c:pt>
                <c:pt idx="1754">
                  <c:v>282</c:v>
                </c:pt>
                <c:pt idx="1755">
                  <c:v>279</c:v>
                </c:pt>
                <c:pt idx="1756">
                  <c:v>282</c:v>
                </c:pt>
                <c:pt idx="1757">
                  <c:v>282</c:v>
                </c:pt>
                <c:pt idx="1758">
                  <c:v>278</c:v>
                </c:pt>
                <c:pt idx="1759">
                  <c:v>276</c:v>
                </c:pt>
                <c:pt idx="1760">
                  <c:v>280</c:v>
                </c:pt>
                <c:pt idx="1761">
                  <c:v>278</c:v>
                </c:pt>
                <c:pt idx="1762">
                  <c:v>278</c:v>
                </c:pt>
                <c:pt idx="1763">
                  <c:v>275</c:v>
                </c:pt>
                <c:pt idx="1764">
                  <c:v>281</c:v>
                </c:pt>
                <c:pt idx="1765">
                  <c:v>283</c:v>
                </c:pt>
                <c:pt idx="1766">
                  <c:v>284</c:v>
                </c:pt>
                <c:pt idx="1767">
                  <c:v>292</c:v>
                </c:pt>
                <c:pt idx="1768">
                  <c:v>295</c:v>
                </c:pt>
                <c:pt idx="1769">
                  <c:v>292</c:v>
                </c:pt>
                <c:pt idx="1770">
                  <c:v>289</c:v>
                </c:pt>
                <c:pt idx="1771">
                  <c:v>286</c:v>
                </c:pt>
                <c:pt idx="1772">
                  <c:v>283</c:v>
                </c:pt>
                <c:pt idx="1773">
                  <c:v>287</c:v>
                </c:pt>
                <c:pt idx="1774">
                  <c:v>289</c:v>
                </c:pt>
                <c:pt idx="1775">
                  <c:v>284</c:v>
                </c:pt>
                <c:pt idx="1776">
                  <c:v>285</c:v>
                </c:pt>
                <c:pt idx="1777">
                  <c:v>282</c:v>
                </c:pt>
                <c:pt idx="1778">
                  <c:v>278</c:v>
                </c:pt>
                <c:pt idx="1779">
                  <c:v>278</c:v>
                </c:pt>
                <c:pt idx="1780">
                  <c:v>271</c:v>
                </c:pt>
                <c:pt idx="1781">
                  <c:v>271</c:v>
                </c:pt>
                <c:pt idx="1782">
                  <c:v>271</c:v>
                </c:pt>
                <c:pt idx="1783">
                  <c:v>268</c:v>
                </c:pt>
                <c:pt idx="1784">
                  <c:v>259</c:v>
                </c:pt>
                <c:pt idx="1785">
                  <c:v>261</c:v>
                </c:pt>
                <c:pt idx="1786">
                  <c:v>259</c:v>
                </c:pt>
                <c:pt idx="1787">
                  <c:v>257</c:v>
                </c:pt>
                <c:pt idx="1788">
                  <c:v>254.99999999999997</c:v>
                </c:pt>
                <c:pt idx="1789">
                  <c:v>250.99999999999997</c:v>
                </c:pt>
                <c:pt idx="1790">
                  <c:v>250.99999999999997</c:v>
                </c:pt>
                <c:pt idx="1791">
                  <c:v>250</c:v>
                </c:pt>
                <c:pt idx="1792">
                  <c:v>248</c:v>
                </c:pt>
                <c:pt idx="1793">
                  <c:v>249.00000000000003</c:v>
                </c:pt>
                <c:pt idx="1794">
                  <c:v>249.00000000000003</c:v>
                </c:pt>
                <c:pt idx="1795">
                  <c:v>252.99999999999997</c:v>
                </c:pt>
                <c:pt idx="1796">
                  <c:v>259</c:v>
                </c:pt>
                <c:pt idx="1797">
                  <c:v>254.99999999999997</c:v>
                </c:pt>
                <c:pt idx="1798">
                  <c:v>249.00000000000003</c:v>
                </c:pt>
                <c:pt idx="1799">
                  <c:v>245.00000000000003</c:v>
                </c:pt>
                <c:pt idx="1800">
                  <c:v>246</c:v>
                </c:pt>
                <c:pt idx="1801">
                  <c:v>244</c:v>
                </c:pt>
                <c:pt idx="1802">
                  <c:v>246</c:v>
                </c:pt>
                <c:pt idx="1803">
                  <c:v>248</c:v>
                </c:pt>
                <c:pt idx="1804">
                  <c:v>246</c:v>
                </c:pt>
                <c:pt idx="1805">
                  <c:v>247.00000000000003</c:v>
                </c:pt>
                <c:pt idx="1806">
                  <c:v>241</c:v>
                </c:pt>
                <c:pt idx="1807">
                  <c:v>241</c:v>
                </c:pt>
                <c:pt idx="1808">
                  <c:v>240</c:v>
                </c:pt>
                <c:pt idx="1809">
                  <c:v>241</c:v>
                </c:pt>
                <c:pt idx="1810">
                  <c:v>240</c:v>
                </c:pt>
                <c:pt idx="1811">
                  <c:v>243.00000000000003</c:v>
                </c:pt>
                <c:pt idx="1812">
                  <c:v>245.00000000000003</c:v>
                </c:pt>
                <c:pt idx="1813">
                  <c:v>248</c:v>
                </c:pt>
                <c:pt idx="1814">
                  <c:v>245.00000000000003</c:v>
                </c:pt>
                <c:pt idx="1815">
                  <c:v>250</c:v>
                </c:pt>
                <c:pt idx="1816">
                  <c:v>246</c:v>
                </c:pt>
                <c:pt idx="1817">
                  <c:v>252</c:v>
                </c:pt>
                <c:pt idx="1818">
                  <c:v>252.99999999999997</c:v>
                </c:pt>
                <c:pt idx="1819">
                  <c:v>252</c:v>
                </c:pt>
                <c:pt idx="1820">
                  <c:v>249.00000000000003</c:v>
                </c:pt>
                <c:pt idx="1821">
                  <c:v>246</c:v>
                </c:pt>
                <c:pt idx="1822">
                  <c:v>239</c:v>
                </c:pt>
                <c:pt idx="1823">
                  <c:v>237</c:v>
                </c:pt>
                <c:pt idx="1824">
                  <c:v>234</c:v>
                </c:pt>
                <c:pt idx="1825">
                  <c:v>234</c:v>
                </c:pt>
                <c:pt idx="1826">
                  <c:v>233</c:v>
                </c:pt>
                <c:pt idx="1827">
                  <c:v>229.99999999999997</c:v>
                </c:pt>
                <c:pt idx="1828">
                  <c:v>229</c:v>
                </c:pt>
                <c:pt idx="1829">
                  <c:v>227</c:v>
                </c:pt>
                <c:pt idx="1830">
                  <c:v>225.99999999999997</c:v>
                </c:pt>
                <c:pt idx="1831">
                  <c:v>225.99999999999997</c:v>
                </c:pt>
                <c:pt idx="1832">
                  <c:v>225.99999999999997</c:v>
                </c:pt>
                <c:pt idx="1833">
                  <c:v>224.00000000000003</c:v>
                </c:pt>
                <c:pt idx="1834">
                  <c:v>#N/A</c:v>
                </c:pt>
                <c:pt idx="1835">
                  <c:v>223</c:v>
                </c:pt>
                <c:pt idx="1836">
                  <c:v>220.00000000000003</c:v>
                </c:pt>
                <c:pt idx="1837">
                  <c:v>218.00000000000003</c:v>
                </c:pt>
                <c:pt idx="1838">
                  <c:v>218.00000000000003</c:v>
                </c:pt>
                <c:pt idx="1839">
                  <c:v>233</c:v>
                </c:pt>
                <c:pt idx="1840">
                  <c:v>#N/A</c:v>
                </c:pt>
                <c:pt idx="1841">
                  <c:v>235</c:v>
                </c:pt>
                <c:pt idx="1842">
                  <c:v>233</c:v>
                </c:pt>
                <c:pt idx="1843">
                  <c:v>234</c:v>
                </c:pt>
                <c:pt idx="1844">
                  <c:v>231</c:v>
                </c:pt>
                <c:pt idx="1845">
                  <c:v>231.99999999999997</c:v>
                </c:pt>
                <c:pt idx="1846">
                  <c:v>229</c:v>
                </c:pt>
                <c:pt idx="1847">
                  <c:v>227.99999999999997</c:v>
                </c:pt>
                <c:pt idx="1848">
                  <c:v>229</c:v>
                </c:pt>
                <c:pt idx="1849">
                  <c:v>224.00000000000003</c:v>
                </c:pt>
                <c:pt idx="1850">
                  <c:v>223</c:v>
                </c:pt>
                <c:pt idx="1851">
                  <c:v>222.00000000000003</c:v>
                </c:pt>
                <c:pt idx="1852">
                  <c:v>220.00000000000003</c:v>
                </c:pt>
                <c:pt idx="1853">
                  <c:v>216</c:v>
                </c:pt>
                <c:pt idx="1854">
                  <c:v>216</c:v>
                </c:pt>
                <c:pt idx="1855">
                  <c:v>215</c:v>
                </c:pt>
                <c:pt idx="1856">
                  <c:v>215</c:v>
                </c:pt>
                <c:pt idx="1857">
                  <c:v>212</c:v>
                </c:pt>
                <c:pt idx="1858">
                  <c:v>206.99999999999997</c:v>
                </c:pt>
                <c:pt idx="1859">
                  <c:v>208</c:v>
                </c:pt>
                <c:pt idx="1860">
                  <c:v>206.99999999999997</c:v>
                </c:pt>
                <c:pt idx="1861">
                  <c:v>209</c:v>
                </c:pt>
                <c:pt idx="1862">
                  <c:v>208</c:v>
                </c:pt>
                <c:pt idx="1863">
                  <c:v>208</c:v>
                </c:pt>
                <c:pt idx="1864">
                  <c:v>211</c:v>
                </c:pt>
                <c:pt idx="1865">
                  <c:v>212</c:v>
                </c:pt>
                <c:pt idx="1866">
                  <c:v>208</c:v>
                </c:pt>
                <c:pt idx="1867">
                  <c:v>209</c:v>
                </c:pt>
                <c:pt idx="1868">
                  <c:v>206.99999999999997</c:v>
                </c:pt>
                <c:pt idx="1869">
                  <c:v>202.99999999999997</c:v>
                </c:pt>
                <c:pt idx="1870">
                  <c:v>202</c:v>
                </c:pt>
                <c:pt idx="1871">
                  <c:v>202.99999999999997</c:v>
                </c:pt>
                <c:pt idx="1872">
                  <c:v>202.99999999999997</c:v>
                </c:pt>
                <c:pt idx="1873">
                  <c:v>204</c:v>
                </c:pt>
                <c:pt idx="1874">
                  <c:v>200.99999999999997</c:v>
                </c:pt>
                <c:pt idx="1875">
                  <c:v>198</c:v>
                </c:pt>
                <c:pt idx="1876">
                  <c:v>198</c:v>
                </c:pt>
                <c:pt idx="1877">
                  <c:v>198</c:v>
                </c:pt>
                <c:pt idx="1878">
                  <c:v>193</c:v>
                </c:pt>
                <c:pt idx="1879">
                  <c:v>198</c:v>
                </c:pt>
                <c:pt idx="1880">
                  <c:v>200</c:v>
                </c:pt>
                <c:pt idx="1881">
                  <c:v>208</c:v>
                </c:pt>
                <c:pt idx="1882">
                  <c:v>222.00000000000003</c:v>
                </c:pt>
                <c:pt idx="1883">
                  <c:v>221</c:v>
                </c:pt>
                <c:pt idx="1884">
                  <c:v>224.00000000000003</c:v>
                </c:pt>
                <c:pt idx="1885">
                  <c:v>236</c:v>
                </c:pt>
                <c:pt idx="1886">
                  <c:v>241</c:v>
                </c:pt>
                <c:pt idx="1887">
                  <c:v>239</c:v>
                </c:pt>
                <c:pt idx="1888">
                  <c:v>233</c:v>
                </c:pt>
                <c:pt idx="1889">
                  <c:v>229</c:v>
                </c:pt>
                <c:pt idx="1890">
                  <c:v>229.99999999999997</c:v>
                </c:pt>
                <c:pt idx="1891">
                  <c:v>234</c:v>
                </c:pt>
                <c:pt idx="1892">
                  <c:v>240</c:v>
                </c:pt>
                <c:pt idx="1893">
                  <c:v>236</c:v>
                </c:pt>
                <c:pt idx="1894">
                  <c:v>238</c:v>
                </c:pt>
                <c:pt idx="1895">
                  <c:v>233</c:v>
                </c:pt>
                <c:pt idx="1896">
                  <c:v>236</c:v>
                </c:pt>
                <c:pt idx="1897">
                  <c:v>231.99999999999997</c:v>
                </c:pt>
                <c:pt idx="1898">
                  <c:v>229.99999999999997</c:v>
                </c:pt>
                <c:pt idx="1899">
                  <c:v>225.99999999999997</c:v>
                </c:pt>
                <c:pt idx="1900">
                  <c:v>224.00000000000003</c:v>
                </c:pt>
                <c:pt idx="1901">
                  <c:v>222.00000000000003</c:v>
                </c:pt>
                <c:pt idx="1902">
                  <c:v>222.00000000000003</c:v>
                </c:pt>
                <c:pt idx="1903">
                  <c:v>219</c:v>
                </c:pt>
                <c:pt idx="1904">
                  <c:v>218.00000000000003</c:v>
                </c:pt>
                <c:pt idx="1905">
                  <c:v>218.00000000000003</c:v>
                </c:pt>
                <c:pt idx="1906">
                  <c:v>217</c:v>
                </c:pt>
                <c:pt idx="1907">
                  <c:v>215</c:v>
                </c:pt>
                <c:pt idx="1908">
                  <c:v>217</c:v>
                </c:pt>
                <c:pt idx="1909">
                  <c:v>216</c:v>
                </c:pt>
                <c:pt idx="1910">
                  <c:v>#N/A</c:v>
                </c:pt>
                <c:pt idx="1911">
                  <c:v>215</c:v>
                </c:pt>
                <c:pt idx="1912">
                  <c:v>211</c:v>
                </c:pt>
                <c:pt idx="1913">
                  <c:v>210</c:v>
                </c:pt>
                <c:pt idx="1914">
                  <c:v>206.99999999999997</c:v>
                </c:pt>
                <c:pt idx="1915">
                  <c:v>202.99999999999997</c:v>
                </c:pt>
                <c:pt idx="1916">
                  <c:v>202.99999999999997</c:v>
                </c:pt>
                <c:pt idx="1917">
                  <c:v>204</c:v>
                </c:pt>
                <c:pt idx="1918">
                  <c:v>202.99999999999997</c:v>
                </c:pt>
                <c:pt idx="1919">
                  <c:v>200.99999999999997</c:v>
                </c:pt>
                <c:pt idx="1920">
                  <c:v>198</c:v>
                </c:pt>
                <c:pt idx="1921">
                  <c:v>198</c:v>
                </c:pt>
                <c:pt idx="1922">
                  <c:v>200.99999999999997</c:v>
                </c:pt>
                <c:pt idx="1923">
                  <c:v>199</c:v>
                </c:pt>
                <c:pt idx="1924">
                  <c:v>196</c:v>
                </c:pt>
                <c:pt idx="1925">
                  <c:v>197</c:v>
                </c:pt>
                <c:pt idx="1926">
                  <c:v>204.99999999999997</c:v>
                </c:pt>
                <c:pt idx="1927">
                  <c:v>204.99999999999997</c:v>
                </c:pt>
                <c:pt idx="1928">
                  <c:v>200</c:v>
                </c:pt>
                <c:pt idx="1929">
                  <c:v>199</c:v>
                </c:pt>
                <c:pt idx="1930">
                  <c:v>199</c:v>
                </c:pt>
                <c:pt idx="1931">
                  <c:v>197</c:v>
                </c:pt>
                <c:pt idx="1932">
                  <c:v>200.99999999999997</c:v>
                </c:pt>
                <c:pt idx="1933">
                  <c:v>200</c:v>
                </c:pt>
                <c:pt idx="1934">
                  <c:v>198</c:v>
                </c:pt>
                <c:pt idx="1935">
                  <c:v>199</c:v>
                </c:pt>
                <c:pt idx="1936">
                  <c:v>193</c:v>
                </c:pt>
                <c:pt idx="1937">
                  <c:v>189</c:v>
                </c:pt>
                <c:pt idx="1938">
                  <c:v>189</c:v>
                </c:pt>
                <c:pt idx="1939">
                  <c:v>188</c:v>
                </c:pt>
                <c:pt idx="1940">
                  <c:v>189</c:v>
                </c:pt>
                <c:pt idx="1941">
                  <c:v>185</c:v>
                </c:pt>
                <c:pt idx="1942">
                  <c:v>182</c:v>
                </c:pt>
                <c:pt idx="1943">
                  <c:v>180</c:v>
                </c:pt>
                <c:pt idx="1944">
                  <c:v>183</c:v>
                </c:pt>
                <c:pt idx="1945">
                  <c:v>180</c:v>
                </c:pt>
                <c:pt idx="1946">
                  <c:v>#N/A</c:v>
                </c:pt>
                <c:pt idx="1947">
                  <c:v>179</c:v>
                </c:pt>
                <c:pt idx="1948">
                  <c:v>178</c:v>
                </c:pt>
                <c:pt idx="1949">
                  <c:v>187</c:v>
                </c:pt>
                <c:pt idx="1950">
                  <c:v>183</c:v>
                </c:pt>
                <c:pt idx="1951">
                  <c:v>184</c:v>
                </c:pt>
                <c:pt idx="1952">
                  <c:v>182</c:v>
                </c:pt>
                <c:pt idx="1953">
                  <c:v>187</c:v>
                </c:pt>
                <c:pt idx="1954">
                  <c:v>188</c:v>
                </c:pt>
                <c:pt idx="1955">
                  <c:v>192</c:v>
                </c:pt>
                <c:pt idx="1956">
                  <c:v>194</c:v>
                </c:pt>
                <c:pt idx="1957">
                  <c:v>192</c:v>
                </c:pt>
                <c:pt idx="1958">
                  <c:v>197</c:v>
                </c:pt>
                <c:pt idx="1959">
                  <c:v>196</c:v>
                </c:pt>
                <c:pt idx="1960">
                  <c:v>195</c:v>
                </c:pt>
                <c:pt idx="1961">
                  <c:v>193</c:v>
                </c:pt>
                <c:pt idx="1962">
                  <c:v>197</c:v>
                </c:pt>
                <c:pt idx="1963">
                  <c:v>194</c:v>
                </c:pt>
                <c:pt idx="1964">
                  <c:v>199</c:v>
                </c:pt>
                <c:pt idx="1965">
                  <c:v>199</c:v>
                </c:pt>
                <c:pt idx="1966">
                  <c:v>204</c:v>
                </c:pt>
                <c:pt idx="1967">
                  <c:v>209</c:v>
                </c:pt>
                <c:pt idx="1968">
                  <c:v>218.00000000000003</c:v>
                </c:pt>
                <c:pt idx="1969">
                  <c:v>217</c:v>
                </c:pt>
                <c:pt idx="1970">
                  <c:v>219</c:v>
                </c:pt>
                <c:pt idx="1971">
                  <c:v>225.99999999999997</c:v>
                </c:pt>
                <c:pt idx="1972">
                  <c:v>237</c:v>
                </c:pt>
                <c:pt idx="1973">
                  <c:v>233</c:v>
                </c:pt>
                <c:pt idx="1974">
                  <c:v>229.99999999999997</c:v>
                </c:pt>
                <c:pt idx="1975">
                  <c:v>225</c:v>
                </c:pt>
                <c:pt idx="1976">
                  <c:v>224.00000000000003</c:v>
                </c:pt>
                <c:pt idx="1977">
                  <c:v>225.99999999999997</c:v>
                </c:pt>
                <c:pt idx="1978">
                  <c:v>239</c:v>
                </c:pt>
                <c:pt idx="1979">
                  <c:v>246</c:v>
                </c:pt>
                <c:pt idx="1980">
                  <c:v>247.00000000000003</c:v>
                </c:pt>
                <c:pt idx="1981">
                  <c:v>245.00000000000003</c:v>
                </c:pt>
                <c:pt idx="1982">
                  <c:v>246</c:v>
                </c:pt>
                <c:pt idx="1983">
                  <c:v>248</c:v>
                </c:pt>
                <c:pt idx="1984">
                  <c:v>254</c:v>
                </c:pt>
                <c:pt idx="1985">
                  <c:v>254.99999999999997</c:v>
                </c:pt>
                <c:pt idx="1986">
                  <c:v>270</c:v>
                </c:pt>
                <c:pt idx="1987">
                  <c:v>276</c:v>
                </c:pt>
                <c:pt idx="1988">
                  <c:v>283</c:v>
                </c:pt>
                <c:pt idx="1989">
                  <c:v>288</c:v>
                </c:pt>
                <c:pt idx="1990">
                  <c:v>306</c:v>
                </c:pt>
                <c:pt idx="1991">
                  <c:v>348</c:v>
                </c:pt>
                <c:pt idx="1992">
                  <c:v>363</c:v>
                </c:pt>
                <c:pt idx="1993">
                  <c:v>350</c:v>
                </c:pt>
                <c:pt idx="1994">
                  <c:v>360</c:v>
                </c:pt>
                <c:pt idx="1995">
                  <c:v>352</c:v>
                </c:pt>
                <c:pt idx="1996">
                  <c:v>353</c:v>
                </c:pt>
                <c:pt idx="1997">
                  <c:v>357</c:v>
                </c:pt>
                <c:pt idx="1998">
                  <c:v>346</c:v>
                </c:pt>
                <c:pt idx="1999">
                  <c:v>328</c:v>
                </c:pt>
                <c:pt idx="2000">
                  <c:v>335</c:v>
                </c:pt>
                <c:pt idx="2001">
                  <c:v>344</c:v>
                </c:pt>
                <c:pt idx="2002">
                  <c:v>341</c:v>
                </c:pt>
                <c:pt idx="2003">
                  <c:v>346</c:v>
                </c:pt>
                <c:pt idx="2004">
                  <c:v>358</c:v>
                </c:pt>
                <c:pt idx="2005">
                  <c:v>376</c:v>
                </c:pt>
                <c:pt idx="2006">
                  <c:v>385</c:v>
                </c:pt>
                <c:pt idx="2007">
                  <c:v>387</c:v>
                </c:pt>
                <c:pt idx="2008">
                  <c:v>395</c:v>
                </c:pt>
                <c:pt idx="2009">
                  <c:v>396</c:v>
                </c:pt>
                <c:pt idx="2010">
                  <c:v>390</c:v>
                </c:pt>
                <c:pt idx="2011">
                  <c:v>390</c:v>
                </c:pt>
                <c:pt idx="2012">
                  <c:v>392</c:v>
                </c:pt>
                <c:pt idx="2013">
                  <c:v>392</c:v>
                </c:pt>
                <c:pt idx="2014">
                  <c:v>396</c:v>
                </c:pt>
                <c:pt idx="2015">
                  <c:v>400</c:v>
                </c:pt>
                <c:pt idx="2016">
                  <c:v>409.99999999999994</c:v>
                </c:pt>
                <c:pt idx="2017">
                  <c:v>405.99999999999994</c:v>
                </c:pt>
                <c:pt idx="2018">
                  <c:v>405.99999999999994</c:v>
                </c:pt>
                <c:pt idx="2019">
                  <c:v>412</c:v>
                </c:pt>
                <c:pt idx="2020">
                  <c:v>413</c:v>
                </c:pt>
                <c:pt idx="2021">
                  <c:v>422</c:v>
                </c:pt>
                <c:pt idx="2022">
                  <c:v>428</c:v>
                </c:pt>
                <c:pt idx="2023">
                  <c:v>426</c:v>
                </c:pt>
                <c:pt idx="2024">
                  <c:v>424</c:v>
                </c:pt>
                <c:pt idx="2025">
                  <c:v>421</c:v>
                </c:pt>
                <c:pt idx="2026">
                  <c:v>419.00000000000006</c:v>
                </c:pt>
                <c:pt idx="2027">
                  <c:v>418</c:v>
                </c:pt>
                <c:pt idx="2028">
                  <c:v>411.00000000000006</c:v>
                </c:pt>
                <c:pt idx="2029">
                  <c:v>387</c:v>
                </c:pt>
                <c:pt idx="2030">
                  <c:v>382</c:v>
                </c:pt>
                <c:pt idx="2031">
                  <c:v>376</c:v>
                </c:pt>
                <c:pt idx="2032">
                  <c:v>367</c:v>
                </c:pt>
                <c:pt idx="2033">
                  <c:v>371</c:v>
                </c:pt>
                <c:pt idx="2034">
                  <c:v>358</c:v>
                </c:pt>
                <c:pt idx="2035">
                  <c:v>360</c:v>
                </c:pt>
                <c:pt idx="2036">
                  <c:v>364</c:v>
                </c:pt>
                <c:pt idx="2037">
                  <c:v>368</c:v>
                </c:pt>
                <c:pt idx="2038">
                  <c:v>369</c:v>
                </c:pt>
                <c:pt idx="2039">
                  <c:v>371</c:v>
                </c:pt>
                <c:pt idx="2040">
                  <c:v>368</c:v>
                </c:pt>
                <c:pt idx="2041">
                  <c:v>372</c:v>
                </c:pt>
                <c:pt idx="2042">
                  <c:v>361</c:v>
                </c:pt>
                <c:pt idx="2043">
                  <c:v>358</c:v>
                </c:pt>
                <c:pt idx="2044">
                  <c:v>352</c:v>
                </c:pt>
                <c:pt idx="2045">
                  <c:v>342</c:v>
                </c:pt>
                <c:pt idx="2046">
                  <c:v>333</c:v>
                </c:pt>
                <c:pt idx="2047">
                  <c:v>329</c:v>
                </c:pt>
                <c:pt idx="2048">
                  <c:v>324</c:v>
                </c:pt>
                <c:pt idx="2049">
                  <c:v>328</c:v>
                </c:pt>
                <c:pt idx="2050">
                  <c:v>332</c:v>
                </c:pt>
                <c:pt idx="2051">
                  <c:v>346</c:v>
                </c:pt>
                <c:pt idx="2052">
                  <c:v>359</c:v>
                </c:pt>
                <c:pt idx="2053">
                  <c:v>372</c:v>
                </c:pt>
                <c:pt idx="2054">
                  <c:v>371</c:v>
                </c:pt>
                <c:pt idx="2055">
                  <c:v>374</c:v>
                </c:pt>
                <c:pt idx="2056">
                  <c:v>372</c:v>
                </c:pt>
                <c:pt idx="2057">
                  <c:v>370</c:v>
                </c:pt>
                <c:pt idx="2058">
                  <c:v>369</c:v>
                </c:pt>
                <c:pt idx="2059">
                  <c:v>372</c:v>
                </c:pt>
                <c:pt idx="2060">
                  <c:v>370</c:v>
                </c:pt>
                <c:pt idx="2061">
                  <c:v>376</c:v>
                </c:pt>
                <c:pt idx="2062">
                  <c:v>382</c:v>
                </c:pt>
                <c:pt idx="2063">
                  <c:v>396</c:v>
                </c:pt>
                <c:pt idx="2064">
                  <c:v>392</c:v>
                </c:pt>
                <c:pt idx="2065">
                  <c:v>399</c:v>
                </c:pt>
                <c:pt idx="2066">
                  <c:v>409</c:v>
                </c:pt>
                <c:pt idx="2067">
                  <c:v>430</c:v>
                </c:pt>
                <c:pt idx="2068">
                  <c:v>434</c:v>
                </c:pt>
                <c:pt idx="2069">
                  <c:v>438</c:v>
                </c:pt>
                <c:pt idx="2070">
                  <c:v>434</c:v>
                </c:pt>
                <c:pt idx="2071">
                  <c:v>442</c:v>
                </c:pt>
                <c:pt idx="2072">
                  <c:v>455</c:v>
                </c:pt>
                <c:pt idx="2073">
                  <c:v>470</c:v>
                </c:pt>
                <c:pt idx="2074">
                  <c:v>478</c:v>
                </c:pt>
                <c:pt idx="2075">
                  <c:v>511.00000000000006</c:v>
                </c:pt>
                <c:pt idx="2076">
                  <c:v>516</c:v>
                </c:pt>
                <c:pt idx="2077">
                  <c:v>514</c:v>
                </c:pt>
                <c:pt idx="2078">
                  <c:v>511.00000000000006</c:v>
                </c:pt>
                <c:pt idx="2079">
                  <c:v>514</c:v>
                </c:pt>
                <c:pt idx="2080">
                  <c:v>497</c:v>
                </c:pt>
                <c:pt idx="2081">
                  <c:v>494.00000000000006</c:v>
                </c:pt>
                <c:pt idx="2082">
                  <c:v>494.00000000000006</c:v>
                </c:pt>
                <c:pt idx="2083">
                  <c:v>499</c:v>
                </c:pt>
                <c:pt idx="2084">
                  <c:v>499</c:v>
                </c:pt>
                <c:pt idx="2085">
                  <c:v>501.99999999999994</c:v>
                </c:pt>
                <c:pt idx="2086">
                  <c:v>501.99999999999994</c:v>
                </c:pt>
                <c:pt idx="2087">
                  <c:v>494.00000000000006</c:v>
                </c:pt>
                <c:pt idx="2088">
                  <c:v>488</c:v>
                </c:pt>
                <c:pt idx="2089">
                  <c:v>486.00000000000006</c:v>
                </c:pt>
                <c:pt idx="2090">
                  <c:v>480</c:v>
                </c:pt>
                <c:pt idx="2091">
                  <c:v>482</c:v>
                </c:pt>
                <c:pt idx="2092">
                  <c:v>479</c:v>
                </c:pt>
                <c:pt idx="2093">
                  <c:v>476</c:v>
                </c:pt>
                <c:pt idx="2094">
                  <c:v>479</c:v>
                </c:pt>
                <c:pt idx="2095">
                  <c:v>480.99999999999994</c:v>
                </c:pt>
                <c:pt idx="2096">
                  <c:v>487</c:v>
                </c:pt>
                <c:pt idx="2097">
                  <c:v>484</c:v>
                </c:pt>
                <c:pt idx="2098">
                  <c:v>484</c:v>
                </c:pt>
                <c:pt idx="2099">
                  <c:v>#N/A</c:v>
                </c:pt>
                <c:pt idx="2100">
                  <c:v>484</c:v>
                </c:pt>
                <c:pt idx="2101">
                  <c:v>480.99999999999994</c:v>
                </c:pt>
                <c:pt idx="2102">
                  <c:v>484.99999999999994</c:v>
                </c:pt>
                <c:pt idx="2103">
                  <c:v>491</c:v>
                </c:pt>
                <c:pt idx="2104">
                  <c:v>#N/A</c:v>
                </c:pt>
                <c:pt idx="2105">
                  <c:v>501</c:v>
                </c:pt>
                <c:pt idx="2106">
                  <c:v>507</c:v>
                </c:pt>
                <c:pt idx="2107">
                  <c:v>518</c:v>
                </c:pt>
                <c:pt idx="2108">
                  <c:v>523</c:v>
                </c:pt>
                <c:pt idx="2109">
                  <c:v>525</c:v>
                </c:pt>
                <c:pt idx="2110">
                  <c:v>565</c:v>
                </c:pt>
                <c:pt idx="2111">
                  <c:v>571</c:v>
                </c:pt>
                <c:pt idx="2112">
                  <c:v>576</c:v>
                </c:pt>
                <c:pt idx="2113">
                  <c:v>590</c:v>
                </c:pt>
                <c:pt idx="2114">
                  <c:v>595</c:v>
                </c:pt>
                <c:pt idx="2115">
                  <c:v>601</c:v>
                </c:pt>
                <c:pt idx="2116">
                  <c:v>609</c:v>
                </c:pt>
                <c:pt idx="2117">
                  <c:v>618</c:v>
                </c:pt>
                <c:pt idx="2118">
                  <c:v>639</c:v>
                </c:pt>
                <c:pt idx="2119">
                  <c:v>660</c:v>
                </c:pt>
                <c:pt idx="2120">
                  <c:v>668</c:v>
                </c:pt>
                <c:pt idx="2121">
                  <c:v>650</c:v>
                </c:pt>
                <c:pt idx="2122">
                  <c:v>644</c:v>
                </c:pt>
                <c:pt idx="2123">
                  <c:v>646</c:v>
                </c:pt>
                <c:pt idx="2124">
                  <c:v>637</c:v>
                </c:pt>
                <c:pt idx="2125">
                  <c:v>635</c:v>
                </c:pt>
                <c:pt idx="2126">
                  <c:v>663</c:v>
                </c:pt>
                <c:pt idx="2127">
                  <c:v>657</c:v>
                </c:pt>
                <c:pt idx="2128">
                  <c:v>654</c:v>
                </c:pt>
                <c:pt idx="2129">
                  <c:v>674</c:v>
                </c:pt>
                <c:pt idx="2130">
                  <c:v>681</c:v>
                </c:pt>
                <c:pt idx="2131">
                  <c:v>691</c:v>
                </c:pt>
                <c:pt idx="2132">
                  <c:v>698</c:v>
                </c:pt>
                <c:pt idx="2133">
                  <c:v>717</c:v>
                </c:pt>
                <c:pt idx="2134">
                  <c:v>724</c:v>
                </c:pt>
                <c:pt idx="2135">
                  <c:v>720</c:v>
                </c:pt>
                <c:pt idx="2136">
                  <c:v>701</c:v>
                </c:pt>
                <c:pt idx="2137">
                  <c:v>711</c:v>
                </c:pt>
                <c:pt idx="2138">
                  <c:v>707</c:v>
                </c:pt>
                <c:pt idx="2139">
                  <c:v>712</c:v>
                </c:pt>
                <c:pt idx="2140">
                  <c:v>716</c:v>
                </c:pt>
                <c:pt idx="2141">
                  <c:v>711</c:v>
                </c:pt>
                <c:pt idx="2142">
                  <c:v>710</c:v>
                </c:pt>
                <c:pt idx="2143">
                  <c:v>696</c:v>
                </c:pt>
                <c:pt idx="2144">
                  <c:v>689</c:v>
                </c:pt>
                <c:pt idx="2145">
                  <c:v>691</c:v>
                </c:pt>
                <c:pt idx="2146">
                  <c:v>703</c:v>
                </c:pt>
                <c:pt idx="2147">
                  <c:v>735</c:v>
                </c:pt>
                <c:pt idx="2148">
                  <c:v>744</c:v>
                </c:pt>
                <c:pt idx="2149">
                  <c:v>757</c:v>
                </c:pt>
                <c:pt idx="2150">
                  <c:v>746</c:v>
                </c:pt>
                <c:pt idx="2151">
                  <c:v>748</c:v>
                </c:pt>
                <c:pt idx="2152">
                  <c:v>765</c:v>
                </c:pt>
                <c:pt idx="2153">
                  <c:v>775</c:v>
                </c:pt>
                <c:pt idx="2154">
                  <c:v>768</c:v>
                </c:pt>
                <c:pt idx="2155">
                  <c:v>770</c:v>
                </c:pt>
                <c:pt idx="2156">
                  <c:v>793</c:v>
                </c:pt>
                <c:pt idx="2157">
                  <c:v>794</c:v>
                </c:pt>
                <c:pt idx="2158">
                  <c:v>811</c:v>
                </c:pt>
                <c:pt idx="2159">
                  <c:v>796</c:v>
                </c:pt>
                <c:pt idx="2160">
                  <c:v>791</c:v>
                </c:pt>
                <c:pt idx="2161">
                  <c:v>790</c:v>
                </c:pt>
                <c:pt idx="2162">
                  <c:v>#N/A</c:v>
                </c:pt>
                <c:pt idx="2163">
                  <c:v>791</c:v>
                </c:pt>
                <c:pt idx="2164">
                  <c:v>764</c:v>
                </c:pt>
                <c:pt idx="2165">
                  <c:v>757</c:v>
                </c:pt>
                <c:pt idx="2166">
                  <c:v>757</c:v>
                </c:pt>
                <c:pt idx="2167">
                  <c:v>751</c:v>
                </c:pt>
                <c:pt idx="2168">
                  <c:v>765</c:v>
                </c:pt>
                <c:pt idx="2169">
                  <c:v>752</c:v>
                </c:pt>
                <c:pt idx="2170">
                  <c:v>744</c:v>
                </c:pt>
                <c:pt idx="2171">
                  <c:v>732</c:v>
                </c:pt>
                <c:pt idx="2172">
                  <c:v>715</c:v>
                </c:pt>
                <c:pt idx="2173">
                  <c:v>691</c:v>
                </c:pt>
                <c:pt idx="2174">
                  <c:v>692</c:v>
                </c:pt>
                <c:pt idx="2175">
                  <c:v>697</c:v>
                </c:pt>
                <c:pt idx="2176">
                  <c:v>706</c:v>
                </c:pt>
                <c:pt idx="2177">
                  <c:v>705</c:v>
                </c:pt>
                <c:pt idx="2178">
                  <c:v>709</c:v>
                </c:pt>
                <c:pt idx="2179">
                  <c:v>706</c:v>
                </c:pt>
                <c:pt idx="2180">
                  <c:v>691</c:v>
                </c:pt>
                <c:pt idx="2181">
                  <c:v>676</c:v>
                </c:pt>
                <c:pt idx="2182">
                  <c:v>660</c:v>
                </c:pt>
                <c:pt idx="2183">
                  <c:v>659</c:v>
                </c:pt>
                <c:pt idx="2184">
                  <c:v>646</c:v>
                </c:pt>
                <c:pt idx="2185">
                  <c:v>634</c:v>
                </c:pt>
                <c:pt idx="2186">
                  <c:v>632</c:v>
                </c:pt>
                <c:pt idx="2187">
                  <c:v>630</c:v>
                </c:pt>
                <c:pt idx="2188">
                  <c:v>620</c:v>
                </c:pt>
                <c:pt idx="2189">
                  <c:v>622</c:v>
                </c:pt>
                <c:pt idx="2190">
                  <c:v>622</c:v>
                </c:pt>
                <c:pt idx="2191">
                  <c:v>622</c:v>
                </c:pt>
                <c:pt idx="2192">
                  <c:v>603</c:v>
                </c:pt>
                <c:pt idx="2193">
                  <c:v>605</c:v>
                </c:pt>
                <c:pt idx="2194">
                  <c:v>605</c:v>
                </c:pt>
                <c:pt idx="2195">
                  <c:v>602</c:v>
                </c:pt>
                <c:pt idx="2196">
                  <c:v>611</c:v>
                </c:pt>
                <c:pt idx="2197">
                  <c:v>616</c:v>
                </c:pt>
                <c:pt idx="2198">
                  <c:v>613</c:v>
                </c:pt>
                <c:pt idx="2199">
                  <c:v>603</c:v>
                </c:pt>
                <c:pt idx="2200">
                  <c:v>592</c:v>
                </c:pt>
                <c:pt idx="2201">
                  <c:v>587</c:v>
                </c:pt>
                <c:pt idx="2202">
                  <c:v>584</c:v>
                </c:pt>
                <c:pt idx="2203">
                  <c:v>573</c:v>
                </c:pt>
                <c:pt idx="2204">
                  <c:v>574</c:v>
                </c:pt>
                <c:pt idx="2205">
                  <c:v>554</c:v>
                </c:pt>
                <c:pt idx="2206">
                  <c:v>558</c:v>
                </c:pt>
                <c:pt idx="2207">
                  <c:v>564</c:v>
                </c:pt>
                <c:pt idx="2208">
                  <c:v>562</c:v>
                </c:pt>
                <c:pt idx="2209">
                  <c:v>567</c:v>
                </c:pt>
                <c:pt idx="2210">
                  <c:v>563</c:v>
                </c:pt>
                <c:pt idx="2211">
                  <c:v>556</c:v>
                </c:pt>
                <c:pt idx="2212">
                  <c:v>565</c:v>
                </c:pt>
                <c:pt idx="2213">
                  <c:v>615</c:v>
                </c:pt>
                <c:pt idx="2214">
                  <c:v>624</c:v>
                </c:pt>
                <c:pt idx="2215">
                  <c:v>627</c:v>
                </c:pt>
                <c:pt idx="2216">
                  <c:v>635</c:v>
                </c:pt>
                <c:pt idx="2217">
                  <c:v>620</c:v>
                </c:pt>
                <c:pt idx="2218">
                  <c:v>619</c:v>
                </c:pt>
                <c:pt idx="2219">
                  <c:v>613</c:v>
                </c:pt>
                <c:pt idx="2220">
                  <c:v>630</c:v>
                </c:pt>
                <c:pt idx="2221">
                  <c:v>635</c:v>
                </c:pt>
                <c:pt idx="2222">
                  <c:v>630</c:v>
                </c:pt>
                <c:pt idx="2223">
                  <c:v>624</c:v>
                </c:pt>
                <c:pt idx="2224">
                  <c:v>617</c:v>
                </c:pt>
                <c:pt idx="2225">
                  <c:v>619</c:v>
                </c:pt>
                <c:pt idx="2226">
                  <c:v>622</c:v>
                </c:pt>
                <c:pt idx="2227">
                  <c:v>623</c:v>
                </c:pt>
                <c:pt idx="2228">
                  <c:v>643</c:v>
                </c:pt>
                <c:pt idx="2229">
                  <c:v>653</c:v>
                </c:pt>
                <c:pt idx="2230">
                  <c:v>673</c:v>
                </c:pt>
                <c:pt idx="2231">
                  <c:v>699</c:v>
                </c:pt>
                <c:pt idx="2232">
                  <c:v>714</c:v>
                </c:pt>
                <c:pt idx="2233">
                  <c:v>745</c:v>
                </c:pt>
                <c:pt idx="2234">
                  <c:v>733</c:v>
                </c:pt>
                <c:pt idx="2235">
                  <c:v>745</c:v>
                </c:pt>
                <c:pt idx="2236">
                  <c:v>748</c:v>
                </c:pt>
                <c:pt idx="2237">
                  <c:v>808</c:v>
                </c:pt>
                <c:pt idx="2238">
                  <c:v>813.00000000000011</c:v>
                </c:pt>
                <c:pt idx="2239">
                  <c:v>825</c:v>
                </c:pt>
                <c:pt idx="2240">
                  <c:v>835</c:v>
                </c:pt>
                <c:pt idx="2241">
                  <c:v>825</c:v>
                </c:pt>
                <c:pt idx="2242">
                  <c:v>836.99999999999989</c:v>
                </c:pt>
                <c:pt idx="2243">
                  <c:v>830.00000000000011</c:v>
                </c:pt>
                <c:pt idx="2244">
                  <c:v>827.99999999999989</c:v>
                </c:pt>
                <c:pt idx="2245">
                  <c:v>839</c:v>
                </c:pt>
                <c:pt idx="2246">
                  <c:v>842</c:v>
                </c:pt>
                <c:pt idx="2247">
                  <c:v>836.99999999999989</c:v>
                </c:pt>
                <c:pt idx="2248">
                  <c:v>819.99999999999989</c:v>
                </c:pt>
                <c:pt idx="2249">
                  <c:v>797</c:v>
                </c:pt>
                <c:pt idx="2250">
                  <c:v>798</c:v>
                </c:pt>
                <c:pt idx="2251">
                  <c:v>790</c:v>
                </c:pt>
                <c:pt idx="2252">
                  <c:v>803.99999999999989</c:v>
                </c:pt>
                <c:pt idx="2253">
                  <c:v>803.99999999999989</c:v>
                </c:pt>
                <c:pt idx="2254">
                  <c:v>810</c:v>
                </c:pt>
                <c:pt idx="2255">
                  <c:v>815</c:v>
                </c:pt>
                <c:pt idx="2256">
                  <c:v>822.00000000000011</c:v>
                </c:pt>
                <c:pt idx="2257">
                  <c:v>835</c:v>
                </c:pt>
                <c:pt idx="2258">
                  <c:v>868</c:v>
                </c:pt>
                <c:pt idx="2259">
                  <c:v>874</c:v>
                </c:pt>
                <c:pt idx="2260">
                  <c:v>873</c:v>
                </c:pt>
                <c:pt idx="2261">
                  <c:v>868</c:v>
                </c:pt>
                <c:pt idx="2262">
                  <c:v>881</c:v>
                </c:pt>
                <c:pt idx="2263">
                  <c:v>881</c:v>
                </c:pt>
                <c:pt idx="2264">
                  <c:v>875</c:v>
                </c:pt>
                <c:pt idx="2265">
                  <c:v>861.99999999999989</c:v>
                </c:pt>
                <c:pt idx="2266">
                  <c:v>867</c:v>
                </c:pt>
                <c:pt idx="2267">
                  <c:v>868</c:v>
                </c:pt>
                <c:pt idx="2268">
                  <c:v>867</c:v>
                </c:pt>
                <c:pt idx="2269">
                  <c:v>861.99999999999989</c:v>
                </c:pt>
                <c:pt idx="2270">
                  <c:v>866</c:v>
                </c:pt>
                <c:pt idx="2271">
                  <c:v>867</c:v>
                </c:pt>
                <c:pt idx="2272">
                  <c:v>865</c:v>
                </c:pt>
                <c:pt idx="2273">
                  <c:v>865</c:v>
                </c:pt>
                <c:pt idx="2274">
                  <c:v>877</c:v>
                </c:pt>
                <c:pt idx="2275">
                  <c:v>880.00000000000011</c:v>
                </c:pt>
                <c:pt idx="2276">
                  <c:v>872.00000000000011</c:v>
                </c:pt>
                <c:pt idx="2277">
                  <c:v>873</c:v>
                </c:pt>
                <c:pt idx="2278">
                  <c:v>866</c:v>
                </c:pt>
                <c:pt idx="2279">
                  <c:v>872.00000000000011</c:v>
                </c:pt>
                <c:pt idx="2280">
                  <c:v>877</c:v>
                </c:pt>
                <c:pt idx="2281">
                  <c:v>869.99999999999989</c:v>
                </c:pt>
                <c:pt idx="2282">
                  <c:v>873</c:v>
                </c:pt>
                <c:pt idx="2283">
                  <c:v>877.99999999999989</c:v>
                </c:pt>
                <c:pt idx="2284">
                  <c:v>894.99999999999989</c:v>
                </c:pt>
                <c:pt idx="2285">
                  <c:v>883</c:v>
                </c:pt>
                <c:pt idx="2286">
                  <c:v>892</c:v>
                </c:pt>
                <c:pt idx="2287">
                  <c:v>894</c:v>
                </c:pt>
                <c:pt idx="2288">
                  <c:v>903.99999999999989</c:v>
                </c:pt>
                <c:pt idx="2289">
                  <c:v>894.99999999999989</c:v>
                </c:pt>
                <c:pt idx="2290">
                  <c:v>936</c:v>
                </c:pt>
                <c:pt idx="2291">
                  <c:v>986</c:v>
                </c:pt>
                <c:pt idx="2292">
                  <c:v>997.00000000000011</c:v>
                </c:pt>
                <c:pt idx="2293">
                  <c:v>1052</c:v>
                </c:pt>
                <c:pt idx="2294">
                  <c:v>989</c:v>
                </c:pt>
                <c:pt idx="2295">
                  <c:v>988.00000000000011</c:v>
                </c:pt>
                <c:pt idx="2296">
                  <c:v>1024</c:v>
                </c:pt>
                <c:pt idx="2297">
                  <c:v>1049</c:v>
                </c:pt>
                <c:pt idx="2298">
                  <c:v>1119</c:v>
                </c:pt>
                <c:pt idx="2299">
                  <c:v>1145</c:v>
                </c:pt>
                <c:pt idx="2300">
                  <c:v>1205</c:v>
                </c:pt>
                <c:pt idx="2301">
                  <c:v>1208</c:v>
                </c:pt>
                <c:pt idx="2302">
                  <c:v>1195</c:v>
                </c:pt>
                <c:pt idx="2303">
                  <c:v>1243</c:v>
                </c:pt>
                <c:pt idx="2304">
                  <c:v>1289</c:v>
                </c:pt>
                <c:pt idx="2305">
                  <c:v>1397</c:v>
                </c:pt>
                <c:pt idx="2306">
                  <c:v>1427</c:v>
                </c:pt>
                <c:pt idx="2307">
                  <c:v>1491</c:v>
                </c:pt>
                <c:pt idx="2308">
                  <c:v>1553</c:v>
                </c:pt>
                <c:pt idx="2309">
                  <c:v>1712</c:v>
                </c:pt>
                <c:pt idx="2310">
                  <c:v>1672</c:v>
                </c:pt>
                <c:pt idx="2311">
                  <c:v>1673</c:v>
                </c:pt>
                <c:pt idx="2312">
                  <c:v>1685.0000000000002</c:v>
                </c:pt>
                <c:pt idx="2313">
                  <c:v>1743</c:v>
                </c:pt>
                <c:pt idx="2314">
                  <c:v>1778</c:v>
                </c:pt>
                <c:pt idx="2315">
                  <c:v>1805.9999999999998</c:v>
                </c:pt>
                <c:pt idx="2316">
                  <c:v>1834</c:v>
                </c:pt>
                <c:pt idx="2317">
                  <c:v>1889.9999999999998</c:v>
                </c:pt>
                <c:pt idx="2318">
                  <c:v>1930</c:v>
                </c:pt>
                <c:pt idx="2319">
                  <c:v>1986</c:v>
                </c:pt>
                <c:pt idx="2320">
                  <c:v>2051</c:v>
                </c:pt>
                <c:pt idx="2321">
                  <c:v>2025</c:v>
                </c:pt>
                <c:pt idx="2322">
                  <c:v>1971</c:v>
                </c:pt>
                <c:pt idx="2323">
                  <c:v>1869.0000000000002</c:v>
                </c:pt>
                <c:pt idx="2324">
                  <c:v>1919.0000000000002</c:v>
                </c:pt>
                <c:pt idx="2325">
                  <c:v>1923</c:v>
                </c:pt>
                <c:pt idx="2326">
                  <c:v>1901.0000000000002</c:v>
                </c:pt>
                <c:pt idx="2327">
                  <c:v>1870</c:v>
                </c:pt>
                <c:pt idx="2328">
                  <c:v>1871</c:v>
                </c:pt>
                <c:pt idx="2329">
                  <c:v>1878</c:v>
                </c:pt>
                <c:pt idx="2330">
                  <c:v>1885.0000000000002</c:v>
                </c:pt>
                <c:pt idx="2331">
                  <c:v>1909</c:v>
                </c:pt>
                <c:pt idx="2332">
                  <c:v>1914.9999999999998</c:v>
                </c:pt>
                <c:pt idx="2333">
                  <c:v>1936</c:v>
                </c:pt>
                <c:pt idx="2334">
                  <c:v>1939.9999999999998</c:v>
                </c:pt>
                <c:pt idx="2335">
                  <c:v>1966</c:v>
                </c:pt>
                <c:pt idx="2336">
                  <c:v>1992.0000000000002</c:v>
                </c:pt>
                <c:pt idx="2337">
                  <c:v>2058</c:v>
                </c:pt>
                <c:pt idx="2338">
                  <c:v>2157</c:v>
                </c:pt>
                <c:pt idx="2339">
                  <c:v>2194</c:v>
                </c:pt>
                <c:pt idx="2340">
                  <c:v>2220</c:v>
                </c:pt>
                <c:pt idx="2341">
                  <c:v>2209</c:v>
                </c:pt>
                <c:pt idx="2342">
                  <c:v>2205</c:v>
                </c:pt>
                <c:pt idx="2343">
                  <c:v>2209</c:v>
                </c:pt>
                <c:pt idx="2344">
                  <c:v>2186</c:v>
                </c:pt>
                <c:pt idx="2345">
                  <c:v>2182</c:v>
                </c:pt>
                <c:pt idx="2346">
                  <c:v>2215</c:v>
                </c:pt>
                <c:pt idx="2347">
                  <c:v>2225</c:v>
                </c:pt>
                <c:pt idx="2348">
                  <c:v>2231</c:v>
                </c:pt>
                <c:pt idx="2349">
                  <c:v>2241</c:v>
                </c:pt>
                <c:pt idx="2350">
                  <c:v>2264</c:v>
                </c:pt>
                <c:pt idx="2351">
                  <c:v>2271</c:v>
                </c:pt>
                <c:pt idx="2352">
                  <c:v>2263</c:v>
                </c:pt>
                <c:pt idx="2353">
                  <c:v>2268</c:v>
                </c:pt>
                <c:pt idx="2354">
                  <c:v>2287</c:v>
                </c:pt>
                <c:pt idx="2355">
                  <c:v>2306</c:v>
                </c:pt>
                <c:pt idx="2356">
                  <c:v>2309</c:v>
                </c:pt>
                <c:pt idx="2357">
                  <c:v>2320</c:v>
                </c:pt>
                <c:pt idx="2358">
                  <c:v>2313</c:v>
                </c:pt>
                <c:pt idx="2359">
                  <c:v>2326</c:v>
                </c:pt>
                <c:pt idx="2360">
                  <c:v>2301</c:v>
                </c:pt>
                <c:pt idx="2361">
                  <c:v>2306</c:v>
                </c:pt>
                <c:pt idx="2362">
                  <c:v>2299</c:v>
                </c:pt>
                <c:pt idx="2363">
                  <c:v>2295</c:v>
                </c:pt>
                <c:pt idx="2364">
                  <c:v>#N/A</c:v>
                </c:pt>
                <c:pt idx="2365">
                  <c:v>2297</c:v>
                </c:pt>
                <c:pt idx="2366">
                  <c:v>2299</c:v>
                </c:pt>
                <c:pt idx="2367">
                  <c:v>2277</c:v>
                </c:pt>
                <c:pt idx="2368">
                  <c:v>2204</c:v>
                </c:pt>
                <c:pt idx="2369">
                  <c:v>#N/A</c:v>
                </c:pt>
                <c:pt idx="2370">
                  <c:v>2208</c:v>
                </c:pt>
                <c:pt idx="2371">
                  <c:v>2072</c:v>
                </c:pt>
                <c:pt idx="2372">
                  <c:v>1982</c:v>
                </c:pt>
                <c:pt idx="2373">
                  <c:v>1889.9999999999998</c:v>
                </c:pt>
                <c:pt idx="2374">
                  <c:v>1889.9999999999998</c:v>
                </c:pt>
                <c:pt idx="2375">
                  <c:v>1855.9999999999998</c:v>
                </c:pt>
                <c:pt idx="2376">
                  <c:v>1843</c:v>
                </c:pt>
                <c:pt idx="2377">
                  <c:v>1834</c:v>
                </c:pt>
                <c:pt idx="2378">
                  <c:v>1852</c:v>
                </c:pt>
                <c:pt idx="2379">
                  <c:v>1867.0000000000002</c:v>
                </c:pt>
                <c:pt idx="2380">
                  <c:v>1851.0000000000002</c:v>
                </c:pt>
                <c:pt idx="2381">
                  <c:v>1836</c:v>
                </c:pt>
                <c:pt idx="2382">
                  <c:v>1823.9999999999998</c:v>
                </c:pt>
                <c:pt idx="2383">
                  <c:v>1870</c:v>
                </c:pt>
                <c:pt idx="2384">
                  <c:v>1880</c:v>
                </c:pt>
                <c:pt idx="2385">
                  <c:v>1882</c:v>
                </c:pt>
                <c:pt idx="2386">
                  <c:v>1884</c:v>
                </c:pt>
                <c:pt idx="2387">
                  <c:v>1884</c:v>
                </c:pt>
                <c:pt idx="2388">
                  <c:v>1882</c:v>
                </c:pt>
                <c:pt idx="2389">
                  <c:v>1855</c:v>
                </c:pt>
                <c:pt idx="2390">
                  <c:v>1825</c:v>
                </c:pt>
                <c:pt idx="2391">
                  <c:v>1954</c:v>
                </c:pt>
                <c:pt idx="2392">
                  <c:v>1962</c:v>
                </c:pt>
                <c:pt idx="2393">
                  <c:v>1961</c:v>
                </c:pt>
                <c:pt idx="2394">
                  <c:v>1948.9999999999998</c:v>
                </c:pt>
                <c:pt idx="2395">
                  <c:v>1955</c:v>
                </c:pt>
                <c:pt idx="2396">
                  <c:v>1932</c:v>
                </c:pt>
                <c:pt idx="2397">
                  <c:v>1926.0000000000002</c:v>
                </c:pt>
                <c:pt idx="2398">
                  <c:v>1935.0000000000002</c:v>
                </c:pt>
                <c:pt idx="2399">
                  <c:v>1960.0000000000002</c:v>
                </c:pt>
                <c:pt idx="2400">
                  <c:v>1959</c:v>
                </c:pt>
                <c:pt idx="2401">
                  <c:v>1966</c:v>
                </c:pt>
                <c:pt idx="2402">
                  <c:v>1969.0000000000002</c:v>
                </c:pt>
                <c:pt idx="2403">
                  <c:v>2000</c:v>
                </c:pt>
                <c:pt idx="2404">
                  <c:v>2007</c:v>
                </c:pt>
                <c:pt idx="2405">
                  <c:v>2005</c:v>
                </c:pt>
                <c:pt idx="2406">
                  <c:v>2014.9999999999998</c:v>
                </c:pt>
                <c:pt idx="2407">
                  <c:v>2030</c:v>
                </c:pt>
                <c:pt idx="2408">
                  <c:v>2055</c:v>
                </c:pt>
                <c:pt idx="2409">
                  <c:v>2064</c:v>
                </c:pt>
                <c:pt idx="2410">
                  <c:v>2084</c:v>
                </c:pt>
                <c:pt idx="2411">
                  <c:v>2107</c:v>
                </c:pt>
                <c:pt idx="2412">
                  <c:v>2050</c:v>
                </c:pt>
                <c:pt idx="2413">
                  <c:v>2085</c:v>
                </c:pt>
                <c:pt idx="2414">
                  <c:v>2111</c:v>
                </c:pt>
                <c:pt idx="2415">
                  <c:v>2134</c:v>
                </c:pt>
                <c:pt idx="2416">
                  <c:v>2165</c:v>
                </c:pt>
                <c:pt idx="2417">
                  <c:v>2196</c:v>
                </c:pt>
                <c:pt idx="2418">
                  <c:v>2216</c:v>
                </c:pt>
                <c:pt idx="2419">
                  <c:v>2242</c:v>
                </c:pt>
                <c:pt idx="2420">
                  <c:v>2222</c:v>
                </c:pt>
                <c:pt idx="2421">
                  <c:v>2240</c:v>
                </c:pt>
                <c:pt idx="2422">
                  <c:v>2210</c:v>
                </c:pt>
                <c:pt idx="2423">
                  <c:v>2185</c:v>
                </c:pt>
                <c:pt idx="2424">
                  <c:v>2173</c:v>
                </c:pt>
                <c:pt idx="2425">
                  <c:v>2172</c:v>
                </c:pt>
                <c:pt idx="2426">
                  <c:v>2138</c:v>
                </c:pt>
                <c:pt idx="2427">
                  <c:v>2148</c:v>
                </c:pt>
                <c:pt idx="2428">
                  <c:v>2136</c:v>
                </c:pt>
                <c:pt idx="2429">
                  <c:v>2103</c:v>
                </c:pt>
                <c:pt idx="2430">
                  <c:v>2098</c:v>
                </c:pt>
                <c:pt idx="2431">
                  <c:v>2086</c:v>
                </c:pt>
                <c:pt idx="2432">
                  <c:v>2074</c:v>
                </c:pt>
                <c:pt idx="2433">
                  <c:v>2074</c:v>
                </c:pt>
                <c:pt idx="2434">
                  <c:v>1993</c:v>
                </c:pt>
                <c:pt idx="2435">
                  <c:v>2009</c:v>
                </c:pt>
                <c:pt idx="2436">
                  <c:v>2005</c:v>
                </c:pt>
                <c:pt idx="2437">
                  <c:v>1985.0000000000002</c:v>
                </c:pt>
                <c:pt idx="2438">
                  <c:v>1984</c:v>
                </c:pt>
                <c:pt idx="2439">
                  <c:v>1950</c:v>
                </c:pt>
                <c:pt idx="2440">
                  <c:v>1944.0000000000002</c:v>
                </c:pt>
                <c:pt idx="2441">
                  <c:v>1939</c:v>
                </c:pt>
                <c:pt idx="2442">
                  <c:v>#N/A</c:v>
                </c:pt>
                <c:pt idx="2443">
                  <c:v>1939.9999999999998</c:v>
                </c:pt>
                <c:pt idx="2444">
                  <c:v>1916</c:v>
                </c:pt>
                <c:pt idx="2445">
                  <c:v>1891</c:v>
                </c:pt>
                <c:pt idx="2446">
                  <c:v>1861</c:v>
                </c:pt>
                <c:pt idx="2447">
                  <c:v>1822</c:v>
                </c:pt>
                <c:pt idx="2448">
                  <c:v>1821</c:v>
                </c:pt>
                <c:pt idx="2449">
                  <c:v>1848.9999999999998</c:v>
                </c:pt>
                <c:pt idx="2450">
                  <c:v>1853</c:v>
                </c:pt>
                <c:pt idx="2451">
                  <c:v>1845</c:v>
                </c:pt>
                <c:pt idx="2452">
                  <c:v>1839</c:v>
                </c:pt>
                <c:pt idx="2453">
                  <c:v>1821</c:v>
                </c:pt>
                <c:pt idx="2454">
                  <c:v>1817.0000000000002</c:v>
                </c:pt>
                <c:pt idx="2455">
                  <c:v>1801.0000000000002</c:v>
                </c:pt>
                <c:pt idx="2456">
                  <c:v>1887</c:v>
                </c:pt>
                <c:pt idx="2457">
                  <c:v>1887</c:v>
                </c:pt>
                <c:pt idx="2458">
                  <c:v>1845</c:v>
                </c:pt>
                <c:pt idx="2459">
                  <c:v>1805</c:v>
                </c:pt>
                <c:pt idx="2460">
                  <c:v>1776.0000000000002</c:v>
                </c:pt>
                <c:pt idx="2461">
                  <c:v>1726.0000000000002</c:v>
                </c:pt>
                <c:pt idx="2462">
                  <c:v>1709</c:v>
                </c:pt>
                <c:pt idx="2463">
                  <c:v>1705.9999999999998</c:v>
                </c:pt>
                <c:pt idx="2464">
                  <c:v>1725</c:v>
                </c:pt>
                <c:pt idx="2465">
                  <c:v>1730.9999999999998</c:v>
                </c:pt>
                <c:pt idx="2466">
                  <c:v>1754</c:v>
                </c:pt>
                <c:pt idx="2467">
                  <c:v>1750</c:v>
                </c:pt>
                <c:pt idx="2468">
                  <c:v>1763</c:v>
                </c:pt>
                <c:pt idx="2469">
                  <c:v>1730</c:v>
                </c:pt>
                <c:pt idx="2470">
                  <c:v>1686</c:v>
                </c:pt>
                <c:pt idx="2471">
                  <c:v>1673.9999999999998</c:v>
                </c:pt>
                <c:pt idx="2472">
                  <c:v>1641</c:v>
                </c:pt>
                <c:pt idx="2473">
                  <c:v>1639</c:v>
                </c:pt>
                <c:pt idx="2474">
                  <c:v>1636</c:v>
                </c:pt>
                <c:pt idx="2475">
                  <c:v>1635.0000000000002</c:v>
                </c:pt>
                <c:pt idx="2476">
                  <c:v>1630</c:v>
                </c:pt>
                <c:pt idx="2477">
                  <c:v>1554</c:v>
                </c:pt>
                <c:pt idx="2478">
                  <c:v>1582</c:v>
                </c:pt>
                <c:pt idx="2479">
                  <c:v>1527</c:v>
                </c:pt>
                <c:pt idx="2480">
                  <c:v>1512</c:v>
                </c:pt>
                <c:pt idx="2481">
                  <c:v>1502</c:v>
                </c:pt>
                <c:pt idx="2482">
                  <c:v>1493</c:v>
                </c:pt>
                <c:pt idx="2483">
                  <c:v>1464</c:v>
                </c:pt>
                <c:pt idx="2484">
                  <c:v>1453</c:v>
                </c:pt>
                <c:pt idx="2485">
                  <c:v>1459</c:v>
                </c:pt>
                <c:pt idx="2486">
                  <c:v>1453</c:v>
                </c:pt>
                <c:pt idx="2487">
                  <c:v>1437</c:v>
                </c:pt>
                <c:pt idx="2488">
                  <c:v>1441</c:v>
                </c:pt>
                <c:pt idx="2489">
                  <c:v>1437</c:v>
                </c:pt>
                <c:pt idx="2490">
                  <c:v>1443</c:v>
                </c:pt>
                <c:pt idx="2491">
                  <c:v>1459</c:v>
                </c:pt>
                <c:pt idx="2492">
                  <c:v>1478</c:v>
                </c:pt>
                <c:pt idx="2493">
                  <c:v>1491</c:v>
                </c:pt>
                <c:pt idx="2494">
                  <c:v>1502</c:v>
                </c:pt>
                <c:pt idx="2495">
                  <c:v>1526</c:v>
                </c:pt>
                <c:pt idx="2496">
                  <c:v>1526</c:v>
                </c:pt>
                <c:pt idx="2497">
                  <c:v>1521</c:v>
                </c:pt>
                <c:pt idx="2498">
                  <c:v>1516</c:v>
                </c:pt>
                <c:pt idx="2499">
                  <c:v>1490</c:v>
                </c:pt>
                <c:pt idx="2500">
                  <c:v>1418</c:v>
                </c:pt>
                <c:pt idx="2501">
                  <c:v>1408</c:v>
                </c:pt>
                <c:pt idx="2502">
                  <c:v>1407</c:v>
                </c:pt>
                <c:pt idx="2503">
                  <c:v>1414</c:v>
                </c:pt>
                <c:pt idx="2504">
                  <c:v>1423</c:v>
                </c:pt>
                <c:pt idx="2505">
                  <c:v>1418</c:v>
                </c:pt>
                <c:pt idx="2506">
                  <c:v>1420</c:v>
                </c:pt>
                <c:pt idx="2507">
                  <c:v>1421</c:v>
                </c:pt>
                <c:pt idx="2508">
                  <c:v>1427</c:v>
                </c:pt>
                <c:pt idx="2509">
                  <c:v>1431</c:v>
                </c:pt>
                <c:pt idx="2510">
                  <c:v>1413</c:v>
                </c:pt>
                <c:pt idx="2511">
                  <c:v>1391</c:v>
                </c:pt>
                <c:pt idx="2512">
                  <c:v>1397</c:v>
                </c:pt>
                <c:pt idx="2513">
                  <c:v>1378</c:v>
                </c:pt>
                <c:pt idx="2514">
                  <c:v>1356</c:v>
                </c:pt>
                <c:pt idx="2515">
                  <c:v>1343</c:v>
                </c:pt>
                <c:pt idx="2516">
                  <c:v>1332</c:v>
                </c:pt>
                <c:pt idx="2517">
                  <c:v>1315</c:v>
                </c:pt>
                <c:pt idx="2518">
                  <c:v>1298</c:v>
                </c:pt>
                <c:pt idx="2519">
                  <c:v>1281</c:v>
                </c:pt>
                <c:pt idx="2520">
                  <c:v>1266</c:v>
                </c:pt>
                <c:pt idx="2521">
                  <c:v>1270</c:v>
                </c:pt>
                <c:pt idx="2522">
                  <c:v>1253</c:v>
                </c:pt>
                <c:pt idx="2523">
                  <c:v>1159</c:v>
                </c:pt>
                <c:pt idx="2524">
                  <c:v>1134</c:v>
                </c:pt>
                <c:pt idx="2525">
                  <c:v>1104</c:v>
                </c:pt>
                <c:pt idx="2526">
                  <c:v>1098</c:v>
                </c:pt>
                <c:pt idx="2527">
                  <c:v>1086</c:v>
                </c:pt>
                <c:pt idx="2528">
                  <c:v>1068</c:v>
                </c:pt>
                <c:pt idx="2529">
                  <c:v>1063</c:v>
                </c:pt>
                <c:pt idx="2530">
                  <c:v>1064</c:v>
                </c:pt>
                <c:pt idx="2531">
                  <c:v>1076</c:v>
                </c:pt>
                <c:pt idx="2532">
                  <c:v>1078</c:v>
                </c:pt>
                <c:pt idx="2533">
                  <c:v>1081</c:v>
                </c:pt>
                <c:pt idx="2534">
                  <c:v>1090</c:v>
                </c:pt>
                <c:pt idx="2535">
                  <c:v>1091</c:v>
                </c:pt>
                <c:pt idx="2536">
                  <c:v>1096</c:v>
                </c:pt>
                <c:pt idx="2537">
                  <c:v>1097</c:v>
                </c:pt>
                <c:pt idx="2538">
                  <c:v>1096</c:v>
                </c:pt>
                <c:pt idx="2539">
                  <c:v>1094</c:v>
                </c:pt>
                <c:pt idx="2540">
                  <c:v>1095</c:v>
                </c:pt>
                <c:pt idx="2541">
                  <c:v>1091</c:v>
                </c:pt>
                <c:pt idx="2542">
                  <c:v>1081</c:v>
                </c:pt>
                <c:pt idx="2543">
                  <c:v>1075</c:v>
                </c:pt>
                <c:pt idx="2544">
                  <c:v>1055</c:v>
                </c:pt>
                <c:pt idx="2545">
                  <c:v>1058</c:v>
                </c:pt>
                <c:pt idx="2546">
                  <c:v>1063</c:v>
                </c:pt>
                <c:pt idx="2547">
                  <c:v>1057</c:v>
                </c:pt>
                <c:pt idx="2548">
                  <c:v>1063</c:v>
                </c:pt>
                <c:pt idx="2549">
                  <c:v>1059</c:v>
                </c:pt>
                <c:pt idx="2550">
                  <c:v>1050</c:v>
                </c:pt>
                <c:pt idx="2551">
                  <c:v>1036</c:v>
                </c:pt>
                <c:pt idx="2552">
                  <c:v>1030</c:v>
                </c:pt>
                <c:pt idx="2553">
                  <c:v>1023</c:v>
                </c:pt>
                <c:pt idx="2554">
                  <c:v>1005.0000000000001</c:v>
                </c:pt>
                <c:pt idx="2555">
                  <c:v>984</c:v>
                </c:pt>
                <c:pt idx="2556">
                  <c:v>966</c:v>
                </c:pt>
                <c:pt idx="2557">
                  <c:v>946.00000000000011</c:v>
                </c:pt>
                <c:pt idx="2558">
                  <c:v>940</c:v>
                </c:pt>
                <c:pt idx="2559">
                  <c:v>935</c:v>
                </c:pt>
                <c:pt idx="2560">
                  <c:v>926</c:v>
                </c:pt>
                <c:pt idx="2561">
                  <c:v>919</c:v>
                </c:pt>
                <c:pt idx="2562">
                  <c:v>915</c:v>
                </c:pt>
                <c:pt idx="2563">
                  <c:v>915</c:v>
                </c:pt>
                <c:pt idx="2564">
                  <c:v>915</c:v>
                </c:pt>
                <c:pt idx="2565">
                  <c:v>902</c:v>
                </c:pt>
                <c:pt idx="2566">
                  <c:v>883</c:v>
                </c:pt>
                <c:pt idx="2567">
                  <c:v>890</c:v>
                </c:pt>
                <c:pt idx="2568">
                  <c:v>905.00000000000011</c:v>
                </c:pt>
                <c:pt idx="2569">
                  <c:v>906</c:v>
                </c:pt>
                <c:pt idx="2570">
                  <c:v>896.00000000000011</c:v>
                </c:pt>
                <c:pt idx="2571">
                  <c:v>893</c:v>
                </c:pt>
                <c:pt idx="2572">
                  <c:v>891</c:v>
                </c:pt>
                <c:pt idx="2573">
                  <c:v>880.00000000000011</c:v>
                </c:pt>
                <c:pt idx="2574">
                  <c:v>877.99999999999989</c:v>
                </c:pt>
                <c:pt idx="2575">
                  <c:v>877.99999999999989</c:v>
                </c:pt>
                <c:pt idx="2576">
                  <c:v>863.00000000000011</c:v>
                </c:pt>
                <c:pt idx="2577">
                  <c:v>852.99999999999989</c:v>
                </c:pt>
                <c:pt idx="2578">
                  <c:v>848</c:v>
                </c:pt>
                <c:pt idx="2579">
                  <c:v>849</c:v>
                </c:pt>
                <c:pt idx="2580">
                  <c:v>844</c:v>
                </c:pt>
                <c:pt idx="2581">
                  <c:v>841</c:v>
                </c:pt>
                <c:pt idx="2582">
                  <c:v>842</c:v>
                </c:pt>
                <c:pt idx="2583">
                  <c:v>838.00000000000011</c:v>
                </c:pt>
                <c:pt idx="2584">
                  <c:v>830.00000000000011</c:v>
                </c:pt>
                <c:pt idx="2585">
                  <c:v>836.99999999999989</c:v>
                </c:pt>
                <c:pt idx="2586">
                  <c:v>842</c:v>
                </c:pt>
                <c:pt idx="2587">
                  <c:v>847.00000000000011</c:v>
                </c:pt>
                <c:pt idx="2588">
                  <c:v>849</c:v>
                </c:pt>
                <c:pt idx="2589">
                  <c:v>830.00000000000011</c:v>
                </c:pt>
                <c:pt idx="2590">
                  <c:v>831</c:v>
                </c:pt>
                <c:pt idx="2591">
                  <c:v>839</c:v>
                </c:pt>
                <c:pt idx="2592">
                  <c:v>831</c:v>
                </c:pt>
                <c:pt idx="2593">
                  <c:v>835</c:v>
                </c:pt>
                <c:pt idx="2594">
                  <c:v>835</c:v>
                </c:pt>
                <c:pt idx="2595">
                  <c:v>835</c:v>
                </c:pt>
                <c:pt idx="2596">
                  <c:v>834</c:v>
                </c:pt>
                <c:pt idx="2597">
                  <c:v>828.99999999999989</c:v>
                </c:pt>
                <c:pt idx="2598">
                  <c:v>832</c:v>
                </c:pt>
                <c:pt idx="2599">
                  <c:v>831</c:v>
                </c:pt>
                <c:pt idx="2600">
                  <c:v>831</c:v>
                </c:pt>
                <c:pt idx="2601">
                  <c:v>831</c:v>
                </c:pt>
                <c:pt idx="2602">
                  <c:v>827.99999999999989</c:v>
                </c:pt>
                <c:pt idx="2603">
                  <c:v>827</c:v>
                </c:pt>
                <c:pt idx="2604">
                  <c:v>826</c:v>
                </c:pt>
                <c:pt idx="2605">
                  <c:v>826</c:v>
                </c:pt>
                <c:pt idx="2606">
                  <c:v>834</c:v>
                </c:pt>
                <c:pt idx="2607">
                  <c:v>830.00000000000011</c:v>
                </c:pt>
                <c:pt idx="2608">
                  <c:v>839</c:v>
                </c:pt>
                <c:pt idx="2609">
                  <c:v>853.99999999999989</c:v>
                </c:pt>
                <c:pt idx="2610">
                  <c:v>813.00000000000011</c:v>
                </c:pt>
                <c:pt idx="2611">
                  <c:v>810</c:v>
                </c:pt>
                <c:pt idx="2612">
                  <c:v>806</c:v>
                </c:pt>
                <c:pt idx="2613">
                  <c:v>796</c:v>
                </c:pt>
                <c:pt idx="2614">
                  <c:v>787</c:v>
                </c:pt>
                <c:pt idx="2615">
                  <c:v>789</c:v>
                </c:pt>
                <c:pt idx="2616">
                  <c:v>793</c:v>
                </c:pt>
                <c:pt idx="2617">
                  <c:v>793</c:v>
                </c:pt>
                <c:pt idx="2618">
                  <c:v>791</c:v>
                </c:pt>
                <c:pt idx="2619">
                  <c:v>787</c:v>
                </c:pt>
                <c:pt idx="2620">
                  <c:v>786</c:v>
                </c:pt>
                <c:pt idx="2621">
                  <c:v>782</c:v>
                </c:pt>
                <c:pt idx="2622">
                  <c:v>781</c:v>
                </c:pt>
                <c:pt idx="2623">
                  <c:v>781</c:v>
                </c:pt>
                <c:pt idx="2624">
                  <c:v>778</c:v>
                </c:pt>
                <c:pt idx="2625">
                  <c:v>773</c:v>
                </c:pt>
                <c:pt idx="2626">
                  <c:v>769</c:v>
                </c:pt>
                <c:pt idx="2627">
                  <c:v>767</c:v>
                </c:pt>
                <c:pt idx="2628">
                  <c:v>768</c:v>
                </c:pt>
                <c:pt idx="2629">
                  <c:v>#N/A</c:v>
                </c:pt>
                <c:pt idx="2630">
                  <c:v>764</c:v>
                </c:pt>
                <c:pt idx="2631">
                  <c:v>758</c:v>
                </c:pt>
                <c:pt idx="2632">
                  <c:v>752</c:v>
                </c:pt>
                <c:pt idx="2633">
                  <c:v>755</c:v>
                </c:pt>
                <c:pt idx="2634">
                  <c:v>#N/A</c:v>
                </c:pt>
                <c:pt idx="2635">
                  <c:v>737</c:v>
                </c:pt>
                <c:pt idx="2636">
                  <c:v>715</c:v>
                </c:pt>
                <c:pt idx="2637">
                  <c:v>694</c:v>
                </c:pt>
                <c:pt idx="2638">
                  <c:v>681</c:v>
                </c:pt>
                <c:pt idx="2639">
                  <c:v>670</c:v>
                </c:pt>
                <c:pt idx="2640">
                  <c:v>661</c:v>
                </c:pt>
                <c:pt idx="2641">
                  <c:v>662</c:v>
                </c:pt>
                <c:pt idx="2642">
                  <c:v>672</c:v>
                </c:pt>
                <c:pt idx="2643">
                  <c:v>672</c:v>
                </c:pt>
                <c:pt idx="2644">
                  <c:v>671</c:v>
                </c:pt>
                <c:pt idx="2645">
                  <c:v>675</c:v>
                </c:pt>
                <c:pt idx="2646">
                  <c:v>672</c:v>
                </c:pt>
                <c:pt idx="2647">
                  <c:v>676</c:v>
                </c:pt>
                <c:pt idx="2648">
                  <c:v>681</c:v>
                </c:pt>
                <c:pt idx="2649">
                  <c:v>695</c:v>
                </c:pt>
                <c:pt idx="2650">
                  <c:v>698</c:v>
                </c:pt>
                <c:pt idx="2651">
                  <c:v>703</c:v>
                </c:pt>
                <c:pt idx="2652">
                  <c:v>703</c:v>
                </c:pt>
                <c:pt idx="2653">
                  <c:v>702</c:v>
                </c:pt>
                <c:pt idx="2654">
                  <c:v>705</c:v>
                </c:pt>
                <c:pt idx="2655">
                  <c:v>692</c:v>
                </c:pt>
                <c:pt idx="2656">
                  <c:v>699</c:v>
                </c:pt>
                <c:pt idx="2657">
                  <c:v>693</c:v>
                </c:pt>
                <c:pt idx="2658">
                  <c:v>684</c:v>
                </c:pt>
                <c:pt idx="2659">
                  <c:v>690</c:v>
                </c:pt>
                <c:pt idx="2660">
                  <c:v>712</c:v>
                </c:pt>
                <c:pt idx="2661">
                  <c:v>714</c:v>
                </c:pt>
                <c:pt idx="2662">
                  <c:v>721</c:v>
                </c:pt>
                <c:pt idx="2663">
                  <c:v>715</c:v>
                </c:pt>
                <c:pt idx="2664">
                  <c:v>717</c:v>
                </c:pt>
                <c:pt idx="2665">
                  <c:v>743</c:v>
                </c:pt>
                <c:pt idx="2666">
                  <c:v>748</c:v>
                </c:pt>
                <c:pt idx="2667">
                  <c:v>754</c:v>
                </c:pt>
                <c:pt idx="2668">
                  <c:v>741</c:v>
                </c:pt>
                <c:pt idx="2669">
                  <c:v>729</c:v>
                </c:pt>
                <c:pt idx="2670">
                  <c:v>720</c:v>
                </c:pt>
                <c:pt idx="2671">
                  <c:v>710</c:v>
                </c:pt>
                <c:pt idx="2672">
                  <c:v>716</c:v>
                </c:pt>
                <c:pt idx="2673">
                  <c:v>718</c:v>
                </c:pt>
                <c:pt idx="2674">
                  <c:v>720</c:v>
                </c:pt>
                <c:pt idx="2675">
                  <c:v>718</c:v>
                </c:pt>
                <c:pt idx="2676">
                  <c:v>764</c:v>
                </c:pt>
                <c:pt idx="2677">
                  <c:v>750</c:v>
                </c:pt>
                <c:pt idx="2678">
                  <c:v>740</c:v>
                </c:pt>
                <c:pt idx="2679">
                  <c:v>727</c:v>
                </c:pt>
                <c:pt idx="2680">
                  <c:v>721</c:v>
                </c:pt>
                <c:pt idx="2681">
                  <c:v>711</c:v>
                </c:pt>
                <c:pt idx="2682">
                  <c:v>696</c:v>
                </c:pt>
                <c:pt idx="2683">
                  <c:v>695</c:v>
                </c:pt>
                <c:pt idx="2684">
                  <c:v>686</c:v>
                </c:pt>
                <c:pt idx="2685">
                  <c:v>680</c:v>
                </c:pt>
                <c:pt idx="2686">
                  <c:v>678</c:v>
                </c:pt>
                <c:pt idx="2687">
                  <c:v>676</c:v>
                </c:pt>
                <c:pt idx="2688">
                  <c:v>677</c:v>
                </c:pt>
                <c:pt idx="2689">
                  <c:v>672</c:v>
                </c:pt>
                <c:pt idx="2690">
                  <c:v>668</c:v>
                </c:pt>
                <c:pt idx="2691">
                  <c:v>668</c:v>
                </c:pt>
                <c:pt idx="2692">
                  <c:v>672</c:v>
                </c:pt>
                <c:pt idx="2693">
                  <c:v>670</c:v>
                </c:pt>
                <c:pt idx="2694">
                  <c:v>660</c:v>
                </c:pt>
                <c:pt idx="2695">
                  <c:v>652</c:v>
                </c:pt>
                <c:pt idx="2696">
                  <c:v>650</c:v>
                </c:pt>
                <c:pt idx="2697">
                  <c:v>650</c:v>
                </c:pt>
                <c:pt idx="2698">
                  <c:v>645</c:v>
                </c:pt>
                <c:pt idx="2699">
                  <c:v>623</c:v>
                </c:pt>
                <c:pt idx="2700">
                  <c:v>622</c:v>
                </c:pt>
                <c:pt idx="2701">
                  <c:v>#N/A</c:v>
                </c:pt>
                <c:pt idx="2702">
                  <c:v>622</c:v>
                </c:pt>
                <c:pt idx="2703">
                  <c:v>615</c:v>
                </c:pt>
                <c:pt idx="2704">
                  <c:v>618</c:v>
                </c:pt>
                <c:pt idx="2705">
                  <c:v>625</c:v>
                </c:pt>
                <c:pt idx="2706">
                  <c:v>616</c:v>
                </c:pt>
                <c:pt idx="2707">
                  <c:v>607</c:v>
                </c:pt>
                <c:pt idx="2708">
                  <c:v>602</c:v>
                </c:pt>
                <c:pt idx="2709">
                  <c:v>596</c:v>
                </c:pt>
                <c:pt idx="2710">
                  <c:v>594</c:v>
                </c:pt>
                <c:pt idx="2711">
                  <c:v>593</c:v>
                </c:pt>
                <c:pt idx="2712">
                  <c:v>596</c:v>
                </c:pt>
                <c:pt idx="2713">
                  <c:v>593</c:v>
                </c:pt>
                <c:pt idx="2714">
                  <c:v>592</c:v>
                </c:pt>
                <c:pt idx="2715">
                  <c:v>596</c:v>
                </c:pt>
                <c:pt idx="2716">
                  <c:v>598</c:v>
                </c:pt>
                <c:pt idx="2717">
                  <c:v>599</c:v>
                </c:pt>
                <c:pt idx="2718">
                  <c:v>609</c:v>
                </c:pt>
                <c:pt idx="2719">
                  <c:v>633</c:v>
                </c:pt>
                <c:pt idx="2720">
                  <c:v>630</c:v>
                </c:pt>
                <c:pt idx="2721">
                  <c:v>617</c:v>
                </c:pt>
                <c:pt idx="2722">
                  <c:v>614</c:v>
                </c:pt>
                <c:pt idx="2723">
                  <c:v>626</c:v>
                </c:pt>
                <c:pt idx="2724">
                  <c:v>657</c:v>
                </c:pt>
                <c:pt idx="2725">
                  <c:v>692</c:v>
                </c:pt>
                <c:pt idx="2726">
                  <c:v>751</c:v>
                </c:pt>
                <c:pt idx="2727">
                  <c:v>695</c:v>
                </c:pt>
                <c:pt idx="2728">
                  <c:v>707</c:v>
                </c:pt>
                <c:pt idx="2729">
                  <c:v>696</c:v>
                </c:pt>
                <c:pt idx="2730">
                  <c:v>689</c:v>
                </c:pt>
                <c:pt idx="2731">
                  <c:v>700</c:v>
                </c:pt>
                <c:pt idx="2732">
                  <c:v>711</c:v>
                </c:pt>
                <c:pt idx="2733">
                  <c:v>714</c:v>
                </c:pt>
                <c:pt idx="2734">
                  <c:v>747</c:v>
                </c:pt>
                <c:pt idx="2735">
                  <c:v>768</c:v>
                </c:pt>
                <c:pt idx="2736">
                  <c:v>803.99999999999989</c:v>
                </c:pt>
                <c:pt idx="2737">
                  <c:v>802.99999999999989</c:v>
                </c:pt>
                <c:pt idx="2738">
                  <c:v>835</c:v>
                </c:pt>
                <c:pt idx="2739">
                  <c:v>823</c:v>
                </c:pt>
                <c:pt idx="2740">
                  <c:v>798</c:v>
                </c:pt>
                <c:pt idx="2741">
                  <c:v>787</c:v>
                </c:pt>
                <c:pt idx="2742">
                  <c:v>799</c:v>
                </c:pt>
                <c:pt idx="2743">
                  <c:v>801</c:v>
                </c:pt>
                <c:pt idx="2744">
                  <c:v>802</c:v>
                </c:pt>
                <c:pt idx="2745">
                  <c:v>796</c:v>
                </c:pt>
                <c:pt idx="2746">
                  <c:v>803.99999999999989</c:v>
                </c:pt>
                <c:pt idx="2747">
                  <c:v>822.00000000000011</c:v>
                </c:pt>
                <c:pt idx="2748">
                  <c:v>832</c:v>
                </c:pt>
                <c:pt idx="2749">
                  <c:v>839</c:v>
                </c:pt>
                <c:pt idx="2750">
                  <c:v>842</c:v>
                </c:pt>
                <c:pt idx="2751">
                  <c:v>841</c:v>
                </c:pt>
                <c:pt idx="2752">
                  <c:v>824</c:v>
                </c:pt>
                <c:pt idx="2753">
                  <c:v>819</c:v>
                </c:pt>
                <c:pt idx="2754">
                  <c:v>810</c:v>
                </c:pt>
                <c:pt idx="2755">
                  <c:v>803.99999999999989</c:v>
                </c:pt>
                <c:pt idx="2756">
                  <c:v>789</c:v>
                </c:pt>
                <c:pt idx="2757">
                  <c:v>763</c:v>
                </c:pt>
                <c:pt idx="2758">
                  <c:v>766</c:v>
                </c:pt>
                <c:pt idx="2759">
                  <c:v>772</c:v>
                </c:pt>
                <c:pt idx="2760">
                  <c:v>785</c:v>
                </c:pt>
                <c:pt idx="2761">
                  <c:v>788</c:v>
                </c:pt>
                <c:pt idx="2762">
                  <c:v>786</c:v>
                </c:pt>
                <c:pt idx="2763">
                  <c:v>794</c:v>
                </c:pt>
                <c:pt idx="2764">
                  <c:v>779</c:v>
                </c:pt>
                <c:pt idx="2765">
                  <c:v>780</c:v>
                </c:pt>
                <c:pt idx="2766">
                  <c:v>779</c:v>
                </c:pt>
                <c:pt idx="2767">
                  <c:v>781</c:v>
                </c:pt>
                <c:pt idx="2768">
                  <c:v>772</c:v>
                </c:pt>
                <c:pt idx="2769">
                  <c:v>771</c:v>
                </c:pt>
                <c:pt idx="2770">
                  <c:v>756</c:v>
                </c:pt>
                <c:pt idx="2771">
                  <c:v>749</c:v>
                </c:pt>
                <c:pt idx="2772">
                  <c:v>749</c:v>
                </c:pt>
                <c:pt idx="2773">
                  <c:v>741</c:v>
                </c:pt>
                <c:pt idx="2774">
                  <c:v>724</c:v>
                </c:pt>
                <c:pt idx="2775">
                  <c:v>724</c:v>
                </c:pt>
                <c:pt idx="2776">
                  <c:v>725</c:v>
                </c:pt>
                <c:pt idx="2777">
                  <c:v>724</c:v>
                </c:pt>
                <c:pt idx="2778">
                  <c:v>722</c:v>
                </c:pt>
                <c:pt idx="2779">
                  <c:v>716</c:v>
                </c:pt>
                <c:pt idx="2780">
                  <c:v>709</c:v>
                </c:pt>
                <c:pt idx="2781">
                  <c:v>698</c:v>
                </c:pt>
                <c:pt idx="2782">
                  <c:v>687</c:v>
                </c:pt>
                <c:pt idx="2783">
                  <c:v>672</c:v>
                </c:pt>
                <c:pt idx="2784">
                  <c:v>672</c:v>
                </c:pt>
                <c:pt idx="2785">
                  <c:v>668</c:v>
                </c:pt>
                <c:pt idx="2786">
                  <c:v>669</c:v>
                </c:pt>
                <c:pt idx="2787">
                  <c:v>657</c:v>
                </c:pt>
                <c:pt idx="2788">
                  <c:v>652</c:v>
                </c:pt>
                <c:pt idx="2789">
                  <c:v>648</c:v>
                </c:pt>
                <c:pt idx="2790">
                  <c:v>647</c:v>
                </c:pt>
                <c:pt idx="2791">
                  <c:v>649</c:v>
                </c:pt>
                <c:pt idx="2792">
                  <c:v>650</c:v>
                </c:pt>
                <c:pt idx="2793">
                  <c:v>649</c:v>
                </c:pt>
                <c:pt idx="2794">
                  <c:v>652</c:v>
                </c:pt>
                <c:pt idx="2795">
                  <c:v>668</c:v>
                </c:pt>
                <c:pt idx="2796">
                  <c:v>676</c:v>
                </c:pt>
                <c:pt idx="2797">
                  <c:v>678</c:v>
                </c:pt>
                <c:pt idx="2798">
                  <c:v>678</c:v>
                </c:pt>
                <c:pt idx="2799">
                  <c:v>672</c:v>
                </c:pt>
                <c:pt idx="2800">
                  <c:v>667</c:v>
                </c:pt>
                <c:pt idx="2801">
                  <c:v>661</c:v>
                </c:pt>
                <c:pt idx="2802">
                  <c:v>665</c:v>
                </c:pt>
                <c:pt idx="2803">
                  <c:v>661</c:v>
                </c:pt>
                <c:pt idx="2804">
                  <c:v>668</c:v>
                </c:pt>
                <c:pt idx="2805">
                  <c:v>672</c:v>
                </c:pt>
                <c:pt idx="2806">
                  <c:v>673</c:v>
                </c:pt>
                <c:pt idx="2807">
                  <c:v>672</c:v>
                </c:pt>
                <c:pt idx="2808">
                  <c:v>678</c:v>
                </c:pt>
                <c:pt idx="2809">
                  <c:v>683</c:v>
                </c:pt>
                <c:pt idx="2810">
                  <c:v>673</c:v>
                </c:pt>
                <c:pt idx="2811">
                  <c:v>664</c:v>
                </c:pt>
                <c:pt idx="2812">
                  <c:v>656</c:v>
                </c:pt>
                <c:pt idx="2813">
                  <c:v>651</c:v>
                </c:pt>
                <c:pt idx="2814">
                  <c:v>657</c:v>
                </c:pt>
                <c:pt idx="2815">
                  <c:v>654</c:v>
                </c:pt>
                <c:pt idx="2816">
                  <c:v>643</c:v>
                </c:pt>
                <c:pt idx="2817">
                  <c:v>634</c:v>
                </c:pt>
                <c:pt idx="2818">
                  <c:v>623</c:v>
                </c:pt>
                <c:pt idx="2819">
                  <c:v>612</c:v>
                </c:pt>
                <c:pt idx="2820">
                  <c:v>603</c:v>
                </c:pt>
                <c:pt idx="2821">
                  <c:v>596</c:v>
                </c:pt>
                <c:pt idx="2822">
                  <c:v>597</c:v>
                </c:pt>
                <c:pt idx="2823">
                  <c:v>592</c:v>
                </c:pt>
                <c:pt idx="2824">
                  <c:v>591</c:v>
                </c:pt>
                <c:pt idx="2825">
                  <c:v>597</c:v>
                </c:pt>
                <c:pt idx="2826">
                  <c:v>610</c:v>
                </c:pt>
                <c:pt idx="2827">
                  <c:v>606</c:v>
                </c:pt>
                <c:pt idx="2828">
                  <c:v>608</c:v>
                </c:pt>
                <c:pt idx="2829">
                  <c:v>610</c:v>
                </c:pt>
                <c:pt idx="2830">
                  <c:v>601</c:v>
                </c:pt>
                <c:pt idx="2831">
                  <c:v>591</c:v>
                </c:pt>
                <c:pt idx="2832">
                  <c:v>589</c:v>
                </c:pt>
                <c:pt idx="2833">
                  <c:v>585</c:v>
                </c:pt>
                <c:pt idx="2834">
                  <c:v>580</c:v>
                </c:pt>
                <c:pt idx="2835">
                  <c:v>579</c:v>
                </c:pt>
                <c:pt idx="2836">
                  <c:v>567</c:v>
                </c:pt>
                <c:pt idx="2837">
                  <c:v>567</c:v>
                </c:pt>
                <c:pt idx="2838">
                  <c:v>560</c:v>
                </c:pt>
                <c:pt idx="2839">
                  <c:v>562</c:v>
                </c:pt>
                <c:pt idx="2840">
                  <c:v>552</c:v>
                </c:pt>
                <c:pt idx="2841">
                  <c:v>552</c:v>
                </c:pt>
                <c:pt idx="2842">
                  <c:v>550</c:v>
                </c:pt>
                <c:pt idx="2843">
                  <c:v>552</c:v>
                </c:pt>
                <c:pt idx="2844">
                  <c:v>549</c:v>
                </c:pt>
                <c:pt idx="2845">
                  <c:v>544</c:v>
                </c:pt>
                <c:pt idx="2846">
                  <c:v>540</c:v>
                </c:pt>
                <c:pt idx="2847">
                  <c:v>535</c:v>
                </c:pt>
                <c:pt idx="2848">
                  <c:v>532</c:v>
                </c:pt>
                <c:pt idx="2849">
                  <c:v>531</c:v>
                </c:pt>
                <c:pt idx="2850">
                  <c:v>529</c:v>
                </c:pt>
                <c:pt idx="2851">
                  <c:v>529</c:v>
                </c:pt>
                <c:pt idx="2852">
                  <c:v>534</c:v>
                </c:pt>
                <c:pt idx="2853">
                  <c:v>552</c:v>
                </c:pt>
                <c:pt idx="2854">
                  <c:v>553</c:v>
                </c:pt>
                <c:pt idx="2855">
                  <c:v>552</c:v>
                </c:pt>
                <c:pt idx="2856">
                  <c:v>555</c:v>
                </c:pt>
                <c:pt idx="2857">
                  <c:v>558</c:v>
                </c:pt>
                <c:pt idx="2858">
                  <c:v>557</c:v>
                </c:pt>
                <c:pt idx="2859">
                  <c:v>557</c:v>
                </c:pt>
                <c:pt idx="2860">
                  <c:v>561</c:v>
                </c:pt>
                <c:pt idx="2861">
                  <c:v>564</c:v>
                </c:pt>
                <c:pt idx="2862">
                  <c:v>578</c:v>
                </c:pt>
                <c:pt idx="2863">
                  <c:v>579</c:v>
                </c:pt>
                <c:pt idx="2864">
                  <c:v>573</c:v>
                </c:pt>
                <c:pt idx="2865">
                  <c:v>570</c:v>
                </c:pt>
                <c:pt idx="2866">
                  <c:v>577</c:v>
                </c:pt>
                <c:pt idx="2867">
                  <c:v>565</c:v>
                </c:pt>
                <c:pt idx="2868">
                  <c:v>565</c:v>
                </c:pt>
                <c:pt idx="2869">
                  <c:v>573</c:v>
                </c:pt>
                <c:pt idx="2870">
                  <c:v>595</c:v>
                </c:pt>
                <c:pt idx="2871">
                  <c:v>600</c:v>
                </c:pt>
                <c:pt idx="2872">
                  <c:v>599</c:v>
                </c:pt>
                <c:pt idx="2873">
                  <c:v>609</c:v>
                </c:pt>
                <c:pt idx="2874">
                  <c:v>615</c:v>
                </c:pt>
                <c:pt idx="2875">
                  <c:v>653</c:v>
                </c:pt>
                <c:pt idx="2876">
                  <c:v>637</c:v>
                </c:pt>
                <c:pt idx="2877">
                  <c:v>628</c:v>
                </c:pt>
                <c:pt idx="2878">
                  <c:v>622</c:v>
                </c:pt>
                <c:pt idx="2879">
                  <c:v>617</c:v>
                </c:pt>
                <c:pt idx="2880">
                  <c:v>606</c:v>
                </c:pt>
                <c:pt idx="2881">
                  <c:v>596</c:v>
                </c:pt>
                <c:pt idx="2882">
                  <c:v>599</c:v>
                </c:pt>
                <c:pt idx="2883">
                  <c:v>596</c:v>
                </c:pt>
                <c:pt idx="2884">
                  <c:v>596</c:v>
                </c:pt>
                <c:pt idx="2885">
                  <c:v>591</c:v>
                </c:pt>
                <c:pt idx="2886">
                  <c:v>590</c:v>
                </c:pt>
                <c:pt idx="2887">
                  <c:v>586</c:v>
                </c:pt>
                <c:pt idx="2888">
                  <c:v>589</c:v>
                </c:pt>
                <c:pt idx="2889">
                  <c:v>594</c:v>
                </c:pt>
                <c:pt idx="2890">
                  <c:v>592</c:v>
                </c:pt>
                <c:pt idx="2891">
                  <c:v>597</c:v>
                </c:pt>
                <c:pt idx="2892">
                  <c:v>592</c:v>
                </c:pt>
                <c:pt idx="2893">
                  <c:v>591</c:v>
                </c:pt>
                <c:pt idx="2894">
                  <c:v>588</c:v>
                </c:pt>
                <c:pt idx="2895">
                  <c:v>595</c:v>
                </c:pt>
                <c:pt idx="2896">
                  <c:v>592</c:v>
                </c:pt>
                <c:pt idx="2897">
                  <c:v>595</c:v>
                </c:pt>
                <c:pt idx="2898">
                  <c:v>603</c:v>
                </c:pt>
                <c:pt idx="2899">
                  <c:v>606</c:v>
                </c:pt>
                <c:pt idx="2900">
                  <c:v>592</c:v>
                </c:pt>
                <c:pt idx="2901">
                  <c:v>578</c:v>
                </c:pt>
                <c:pt idx="2902">
                  <c:v>577</c:v>
                </c:pt>
                <c:pt idx="2903">
                  <c:v>581</c:v>
                </c:pt>
                <c:pt idx="2904">
                  <c:v>590</c:v>
                </c:pt>
                <c:pt idx="2905">
                  <c:v>585</c:v>
                </c:pt>
                <c:pt idx="2906">
                  <c:v>573</c:v>
                </c:pt>
                <c:pt idx="2907">
                  <c:v>558</c:v>
                </c:pt>
                <c:pt idx="2908">
                  <c:v>550</c:v>
                </c:pt>
                <c:pt idx="2909">
                  <c:v>546</c:v>
                </c:pt>
                <c:pt idx="2910">
                  <c:v>537</c:v>
                </c:pt>
                <c:pt idx="2911">
                  <c:v>536</c:v>
                </c:pt>
                <c:pt idx="2912">
                  <c:v>532</c:v>
                </c:pt>
                <c:pt idx="2913">
                  <c:v>525</c:v>
                </c:pt>
                <c:pt idx="2914">
                  <c:v>524</c:v>
                </c:pt>
                <c:pt idx="2915">
                  <c:v>522</c:v>
                </c:pt>
                <c:pt idx="2916">
                  <c:v>512</c:v>
                </c:pt>
                <c:pt idx="2917">
                  <c:v>514</c:v>
                </c:pt>
                <c:pt idx="2918">
                  <c:v>513</c:v>
                </c:pt>
                <c:pt idx="2919">
                  <c:v>528</c:v>
                </c:pt>
                <c:pt idx="2920">
                  <c:v>520</c:v>
                </c:pt>
                <c:pt idx="2921">
                  <c:v>509.99999999999994</c:v>
                </c:pt>
                <c:pt idx="2922">
                  <c:v>517</c:v>
                </c:pt>
                <c:pt idx="2923">
                  <c:v>512</c:v>
                </c:pt>
                <c:pt idx="2924">
                  <c:v>508</c:v>
                </c:pt>
                <c:pt idx="2925">
                  <c:v>501.99999999999994</c:v>
                </c:pt>
                <c:pt idx="2926">
                  <c:v>496</c:v>
                </c:pt>
                <c:pt idx="2927">
                  <c:v>497</c:v>
                </c:pt>
                <c:pt idx="2928">
                  <c:v>500</c:v>
                </c:pt>
                <c:pt idx="2929">
                  <c:v>497</c:v>
                </c:pt>
                <c:pt idx="2930">
                  <c:v>498.00000000000006</c:v>
                </c:pt>
                <c:pt idx="2931">
                  <c:v>497</c:v>
                </c:pt>
                <c:pt idx="2932">
                  <c:v>497</c:v>
                </c:pt>
                <c:pt idx="2933">
                  <c:v>491</c:v>
                </c:pt>
                <c:pt idx="2934">
                  <c:v>494.00000000000006</c:v>
                </c:pt>
                <c:pt idx="2935">
                  <c:v>495</c:v>
                </c:pt>
                <c:pt idx="2936">
                  <c:v>494.00000000000006</c:v>
                </c:pt>
                <c:pt idx="2937">
                  <c:v>497</c:v>
                </c:pt>
                <c:pt idx="2938">
                  <c:v>495</c:v>
                </c:pt>
                <c:pt idx="2939">
                  <c:v>501</c:v>
                </c:pt>
                <c:pt idx="2940">
                  <c:v>497</c:v>
                </c:pt>
                <c:pt idx="2941">
                  <c:v>498.00000000000006</c:v>
                </c:pt>
                <c:pt idx="2942">
                  <c:v>480.99999999999994</c:v>
                </c:pt>
                <c:pt idx="2943">
                  <c:v>482</c:v>
                </c:pt>
                <c:pt idx="2944">
                  <c:v>482</c:v>
                </c:pt>
                <c:pt idx="2945">
                  <c:v>482</c:v>
                </c:pt>
                <c:pt idx="2946">
                  <c:v>486.00000000000006</c:v>
                </c:pt>
                <c:pt idx="2947">
                  <c:v>494.00000000000006</c:v>
                </c:pt>
                <c:pt idx="2948">
                  <c:v>504</c:v>
                </c:pt>
                <c:pt idx="2949">
                  <c:v>508</c:v>
                </c:pt>
                <c:pt idx="2950">
                  <c:v>531</c:v>
                </c:pt>
                <c:pt idx="2951">
                  <c:v>538</c:v>
                </c:pt>
                <c:pt idx="2952">
                  <c:v>534</c:v>
                </c:pt>
                <c:pt idx="2953">
                  <c:v>525</c:v>
                </c:pt>
                <c:pt idx="2954">
                  <c:v>512</c:v>
                </c:pt>
                <c:pt idx="2955">
                  <c:v>513</c:v>
                </c:pt>
                <c:pt idx="2956">
                  <c:v>516</c:v>
                </c:pt>
                <c:pt idx="2957">
                  <c:v>515</c:v>
                </c:pt>
                <c:pt idx="2958">
                  <c:v>509.99999999999994</c:v>
                </c:pt>
                <c:pt idx="2959">
                  <c:v>505</c:v>
                </c:pt>
                <c:pt idx="2960">
                  <c:v>501.99999999999994</c:v>
                </c:pt>
                <c:pt idx="2961">
                  <c:v>501</c:v>
                </c:pt>
                <c:pt idx="2962">
                  <c:v>516</c:v>
                </c:pt>
                <c:pt idx="2963">
                  <c:v>503</c:v>
                </c:pt>
                <c:pt idx="2964">
                  <c:v>499</c:v>
                </c:pt>
                <c:pt idx="2965">
                  <c:v>493</c:v>
                </c:pt>
                <c:pt idx="2966">
                  <c:v>484.99999999999994</c:v>
                </c:pt>
                <c:pt idx="2967">
                  <c:v>480</c:v>
                </c:pt>
                <c:pt idx="2968">
                  <c:v>471</c:v>
                </c:pt>
                <c:pt idx="2969">
                  <c:v>470</c:v>
                </c:pt>
                <c:pt idx="2970">
                  <c:v>478</c:v>
                </c:pt>
                <c:pt idx="2971">
                  <c:v>476.99999999999994</c:v>
                </c:pt>
                <c:pt idx="2972">
                  <c:v>479</c:v>
                </c:pt>
                <c:pt idx="2973">
                  <c:v>483</c:v>
                </c:pt>
                <c:pt idx="2974">
                  <c:v>497</c:v>
                </c:pt>
                <c:pt idx="2975">
                  <c:v>496</c:v>
                </c:pt>
                <c:pt idx="2976">
                  <c:v>492</c:v>
                </c:pt>
                <c:pt idx="2977">
                  <c:v>493</c:v>
                </c:pt>
                <c:pt idx="2978">
                  <c:v>#N/A</c:v>
                </c:pt>
                <c:pt idx="2979">
                  <c:v>493</c:v>
                </c:pt>
                <c:pt idx="2980">
                  <c:v>494.00000000000006</c:v>
                </c:pt>
                <c:pt idx="2981">
                  <c:v>488</c:v>
                </c:pt>
                <c:pt idx="2982">
                  <c:v>490.00000000000006</c:v>
                </c:pt>
                <c:pt idx="2983">
                  <c:v>490.00000000000006</c:v>
                </c:pt>
                <c:pt idx="2984">
                  <c:v>499</c:v>
                </c:pt>
                <c:pt idx="2985">
                  <c:v>498.00000000000006</c:v>
                </c:pt>
                <c:pt idx="2986">
                  <c:v>490.00000000000006</c:v>
                </c:pt>
                <c:pt idx="2987">
                  <c:v>483</c:v>
                </c:pt>
                <c:pt idx="2988">
                  <c:v>492</c:v>
                </c:pt>
                <c:pt idx="2989">
                  <c:v>494.00000000000006</c:v>
                </c:pt>
                <c:pt idx="2990">
                  <c:v>498.00000000000006</c:v>
                </c:pt>
                <c:pt idx="2991">
                  <c:v>497</c:v>
                </c:pt>
                <c:pt idx="2992">
                  <c:v>492</c:v>
                </c:pt>
                <c:pt idx="2993">
                  <c:v>498.00000000000006</c:v>
                </c:pt>
                <c:pt idx="2994">
                  <c:v>496</c:v>
                </c:pt>
                <c:pt idx="2995">
                  <c:v>490.00000000000006</c:v>
                </c:pt>
                <c:pt idx="2996">
                  <c:v>488.99999999999994</c:v>
                </c:pt>
                <c:pt idx="2997">
                  <c:v>488.99999999999994</c:v>
                </c:pt>
                <c:pt idx="2998">
                  <c:v>487</c:v>
                </c:pt>
                <c:pt idx="2999">
                  <c:v>492</c:v>
                </c:pt>
                <c:pt idx="3000">
                  <c:v>505</c:v>
                </c:pt>
                <c:pt idx="3001">
                  <c:v>505</c:v>
                </c:pt>
                <c:pt idx="3002">
                  <c:v>511.00000000000006</c:v>
                </c:pt>
                <c:pt idx="3003">
                  <c:v>515</c:v>
                </c:pt>
                <c:pt idx="3004">
                  <c:v>519</c:v>
                </c:pt>
                <c:pt idx="3005">
                  <c:v>519</c:v>
                </c:pt>
                <c:pt idx="3006">
                  <c:v>505</c:v>
                </c:pt>
                <c:pt idx="3007">
                  <c:v>507</c:v>
                </c:pt>
                <c:pt idx="3008">
                  <c:v>511.00000000000006</c:v>
                </c:pt>
                <c:pt idx="3009">
                  <c:v>509</c:v>
                </c:pt>
                <c:pt idx="3010">
                  <c:v>509.99999999999994</c:v>
                </c:pt>
                <c:pt idx="3011">
                  <c:v>508</c:v>
                </c:pt>
                <c:pt idx="3012">
                  <c:v>513</c:v>
                </c:pt>
                <c:pt idx="3013">
                  <c:v>521</c:v>
                </c:pt>
                <c:pt idx="3014">
                  <c:v>531</c:v>
                </c:pt>
                <c:pt idx="3015">
                  <c:v>540</c:v>
                </c:pt>
                <c:pt idx="3016">
                  <c:v>538</c:v>
                </c:pt>
                <c:pt idx="3017">
                  <c:v>547</c:v>
                </c:pt>
                <c:pt idx="3018">
                  <c:v>568</c:v>
                </c:pt>
                <c:pt idx="3019">
                  <c:v>568</c:v>
                </c:pt>
                <c:pt idx="3020">
                  <c:v>568</c:v>
                </c:pt>
                <c:pt idx="3021">
                  <c:v>566</c:v>
                </c:pt>
                <c:pt idx="3022">
                  <c:v>565</c:v>
                </c:pt>
                <c:pt idx="3023">
                  <c:v>583</c:v>
                </c:pt>
                <c:pt idx="3024">
                  <c:v>582</c:v>
                </c:pt>
                <c:pt idx="3025">
                  <c:v>590</c:v>
                </c:pt>
                <c:pt idx="3026">
                  <c:v>587</c:v>
                </c:pt>
                <c:pt idx="3027">
                  <c:v>571</c:v>
                </c:pt>
                <c:pt idx="3028">
                  <c:v>561</c:v>
                </c:pt>
                <c:pt idx="3029">
                  <c:v>550</c:v>
                </c:pt>
                <c:pt idx="3030">
                  <c:v>548</c:v>
                </c:pt>
                <c:pt idx="3031">
                  <c:v>549</c:v>
                </c:pt>
                <c:pt idx="3032">
                  <c:v>564</c:v>
                </c:pt>
                <c:pt idx="3033">
                  <c:v>565</c:v>
                </c:pt>
                <c:pt idx="3034">
                  <c:v>578</c:v>
                </c:pt>
                <c:pt idx="3035">
                  <c:v>605</c:v>
                </c:pt>
                <c:pt idx="3036">
                  <c:v>619</c:v>
                </c:pt>
                <c:pt idx="3037">
                  <c:v>612</c:v>
                </c:pt>
                <c:pt idx="3038">
                  <c:v>613</c:v>
                </c:pt>
                <c:pt idx="3039">
                  <c:v>622</c:v>
                </c:pt>
                <c:pt idx="3040">
                  <c:v>634</c:v>
                </c:pt>
                <c:pt idx="3041">
                  <c:v>631</c:v>
                </c:pt>
                <c:pt idx="3042">
                  <c:v>623</c:v>
                </c:pt>
                <c:pt idx="3043">
                  <c:v>605</c:v>
                </c:pt>
                <c:pt idx="3044">
                  <c:v>594</c:v>
                </c:pt>
                <c:pt idx="3045">
                  <c:v>601</c:v>
                </c:pt>
                <c:pt idx="3046">
                  <c:v>603</c:v>
                </c:pt>
                <c:pt idx="3047">
                  <c:v>615</c:v>
                </c:pt>
                <c:pt idx="3048">
                  <c:v>619</c:v>
                </c:pt>
                <c:pt idx="3049">
                  <c:v>628</c:v>
                </c:pt>
                <c:pt idx="3050">
                  <c:v>596</c:v>
                </c:pt>
                <c:pt idx="3051">
                  <c:v>599</c:v>
                </c:pt>
                <c:pt idx="3052">
                  <c:v>615</c:v>
                </c:pt>
                <c:pt idx="3053">
                  <c:v>632</c:v>
                </c:pt>
                <c:pt idx="3054">
                  <c:v>656</c:v>
                </c:pt>
                <c:pt idx="3055">
                  <c:v>704</c:v>
                </c:pt>
                <c:pt idx="3056">
                  <c:v>722</c:v>
                </c:pt>
                <c:pt idx="3057">
                  <c:v>769</c:v>
                </c:pt>
                <c:pt idx="3058">
                  <c:v>784</c:v>
                </c:pt>
                <c:pt idx="3059">
                  <c:v>822.00000000000011</c:v>
                </c:pt>
                <c:pt idx="3060">
                  <c:v>819</c:v>
                </c:pt>
                <c:pt idx="3061">
                  <c:v>798</c:v>
                </c:pt>
                <c:pt idx="3062">
                  <c:v>798</c:v>
                </c:pt>
                <c:pt idx="3063">
                  <c:v>794</c:v>
                </c:pt>
                <c:pt idx="3064">
                  <c:v>809</c:v>
                </c:pt>
                <c:pt idx="3065">
                  <c:v>819.99999999999989</c:v>
                </c:pt>
                <c:pt idx="3066">
                  <c:v>833</c:v>
                </c:pt>
                <c:pt idx="3067">
                  <c:v>856</c:v>
                </c:pt>
                <c:pt idx="3068">
                  <c:v>873</c:v>
                </c:pt>
                <c:pt idx="3069">
                  <c:v>876</c:v>
                </c:pt>
                <c:pt idx="3070">
                  <c:v>882</c:v>
                </c:pt>
                <c:pt idx="3071">
                  <c:v>877</c:v>
                </c:pt>
                <c:pt idx="3072">
                  <c:v>869.99999999999989</c:v>
                </c:pt>
                <c:pt idx="3073">
                  <c:v>827</c:v>
                </c:pt>
                <c:pt idx="3074">
                  <c:v>811.99999999999989</c:v>
                </c:pt>
                <c:pt idx="3075">
                  <c:v>827.99999999999989</c:v>
                </c:pt>
                <c:pt idx="3076">
                  <c:v>853.99999999999989</c:v>
                </c:pt>
                <c:pt idx="3077">
                  <c:v>877</c:v>
                </c:pt>
                <c:pt idx="3078">
                  <c:v>869</c:v>
                </c:pt>
                <c:pt idx="3079">
                  <c:v>868</c:v>
                </c:pt>
                <c:pt idx="3080">
                  <c:v>884</c:v>
                </c:pt>
                <c:pt idx="3081">
                  <c:v>923</c:v>
                </c:pt>
                <c:pt idx="3082">
                  <c:v>946.00000000000011</c:v>
                </c:pt>
                <c:pt idx="3083">
                  <c:v>932</c:v>
                </c:pt>
                <c:pt idx="3084">
                  <c:v>913.00000000000011</c:v>
                </c:pt>
                <c:pt idx="3085">
                  <c:v>906</c:v>
                </c:pt>
                <c:pt idx="3086">
                  <c:v>925</c:v>
                </c:pt>
                <c:pt idx="3087">
                  <c:v>927.99999999999989</c:v>
                </c:pt>
                <c:pt idx="3088">
                  <c:v>927.99999999999989</c:v>
                </c:pt>
                <c:pt idx="3089">
                  <c:v>961</c:v>
                </c:pt>
                <c:pt idx="3090">
                  <c:v>977.99999999999989</c:v>
                </c:pt>
                <c:pt idx="3091">
                  <c:v>985</c:v>
                </c:pt>
                <c:pt idx="3092">
                  <c:v>964</c:v>
                </c:pt>
                <c:pt idx="3093">
                  <c:v>966</c:v>
                </c:pt>
                <c:pt idx="3094">
                  <c:v>968</c:v>
                </c:pt>
                <c:pt idx="3095">
                  <c:v>988.00000000000011</c:v>
                </c:pt>
                <c:pt idx="3096">
                  <c:v>1011.9999999999999</c:v>
                </c:pt>
                <c:pt idx="3097">
                  <c:v>1049</c:v>
                </c:pt>
                <c:pt idx="3098">
                  <c:v>1044</c:v>
                </c:pt>
                <c:pt idx="3099">
                  <c:v>1025</c:v>
                </c:pt>
                <c:pt idx="3100">
                  <c:v>1015</c:v>
                </c:pt>
                <c:pt idx="3101">
                  <c:v>996.00000000000011</c:v>
                </c:pt>
                <c:pt idx="3102">
                  <c:v>971.00000000000011</c:v>
                </c:pt>
                <c:pt idx="3103">
                  <c:v>939</c:v>
                </c:pt>
                <c:pt idx="3104">
                  <c:v>924</c:v>
                </c:pt>
                <c:pt idx="3105">
                  <c:v>905.00000000000011</c:v>
                </c:pt>
                <c:pt idx="3106">
                  <c:v>891</c:v>
                </c:pt>
                <c:pt idx="3107">
                  <c:v>894.99999999999989</c:v>
                </c:pt>
                <c:pt idx="3108">
                  <c:v>877.99999999999989</c:v>
                </c:pt>
                <c:pt idx="3109">
                  <c:v>877</c:v>
                </c:pt>
                <c:pt idx="3110">
                  <c:v>866</c:v>
                </c:pt>
                <c:pt idx="3111">
                  <c:v>860</c:v>
                </c:pt>
                <c:pt idx="3112">
                  <c:v>856</c:v>
                </c:pt>
                <c:pt idx="3113">
                  <c:v>857</c:v>
                </c:pt>
                <c:pt idx="3114">
                  <c:v>811</c:v>
                </c:pt>
                <c:pt idx="3115">
                  <c:v>789</c:v>
                </c:pt>
                <c:pt idx="3116">
                  <c:v>811</c:v>
                </c:pt>
                <c:pt idx="3117">
                  <c:v>875</c:v>
                </c:pt>
                <c:pt idx="3118">
                  <c:v>868</c:v>
                </c:pt>
                <c:pt idx="3119">
                  <c:v>865</c:v>
                </c:pt>
                <c:pt idx="3120">
                  <c:v>859</c:v>
                </c:pt>
                <c:pt idx="3121">
                  <c:v>868</c:v>
                </c:pt>
                <c:pt idx="3122">
                  <c:v>865</c:v>
                </c:pt>
                <c:pt idx="3123">
                  <c:v>869</c:v>
                </c:pt>
                <c:pt idx="3124">
                  <c:v>872.00000000000011</c:v>
                </c:pt>
                <c:pt idx="3125">
                  <c:v>867</c:v>
                </c:pt>
                <c:pt idx="3126">
                  <c:v>856</c:v>
                </c:pt>
                <c:pt idx="3127">
                  <c:v>863.00000000000011</c:v>
                </c:pt>
                <c:pt idx="3128">
                  <c:v>863.00000000000011</c:v>
                </c:pt>
                <c:pt idx="3129">
                  <c:v>864</c:v>
                </c:pt>
                <c:pt idx="3130">
                  <c:v>878.99999999999989</c:v>
                </c:pt>
                <c:pt idx="3131">
                  <c:v>894</c:v>
                </c:pt>
                <c:pt idx="3132">
                  <c:v>908</c:v>
                </c:pt>
                <c:pt idx="3133">
                  <c:v>923</c:v>
                </c:pt>
                <c:pt idx="3134">
                  <c:v>935</c:v>
                </c:pt>
                <c:pt idx="3135">
                  <c:v>949</c:v>
                </c:pt>
                <c:pt idx="3136">
                  <c:v>951</c:v>
                </c:pt>
                <c:pt idx="3137">
                  <c:v>961.99999999999989</c:v>
                </c:pt>
                <c:pt idx="3138">
                  <c:v>993</c:v>
                </c:pt>
                <c:pt idx="3139">
                  <c:v>993</c:v>
                </c:pt>
                <c:pt idx="3140">
                  <c:v>976</c:v>
                </c:pt>
                <c:pt idx="3141">
                  <c:v>959</c:v>
                </c:pt>
                <c:pt idx="3142">
                  <c:v>951</c:v>
                </c:pt>
                <c:pt idx="3143">
                  <c:v>941</c:v>
                </c:pt>
                <c:pt idx="3144">
                  <c:v>940</c:v>
                </c:pt>
                <c:pt idx="3145">
                  <c:v>947.00000000000011</c:v>
                </c:pt>
                <c:pt idx="3146">
                  <c:v>955.00000000000011</c:v>
                </c:pt>
                <c:pt idx="3147">
                  <c:v>959</c:v>
                </c:pt>
                <c:pt idx="3148">
                  <c:v>971.00000000000011</c:v>
                </c:pt>
                <c:pt idx="3149">
                  <c:v>975</c:v>
                </c:pt>
                <c:pt idx="3150">
                  <c:v>977.99999999999989</c:v>
                </c:pt>
                <c:pt idx="3151">
                  <c:v>976</c:v>
                </c:pt>
                <c:pt idx="3152">
                  <c:v>974</c:v>
                </c:pt>
                <c:pt idx="3153">
                  <c:v>968</c:v>
                </c:pt>
                <c:pt idx="3154">
                  <c:v>966</c:v>
                </c:pt>
                <c:pt idx="3155">
                  <c:v>966</c:v>
                </c:pt>
                <c:pt idx="3156">
                  <c:v>#N/A</c:v>
                </c:pt>
                <c:pt idx="3157">
                  <c:v>973</c:v>
                </c:pt>
                <c:pt idx="3158">
                  <c:v>968</c:v>
                </c:pt>
                <c:pt idx="3159">
                  <c:v>968</c:v>
                </c:pt>
                <c:pt idx="3160">
                  <c:v>966</c:v>
                </c:pt>
                <c:pt idx="3161">
                  <c:v>1042</c:v>
                </c:pt>
                <c:pt idx="3162">
                  <c:v>#N/A</c:v>
                </c:pt>
                <c:pt idx="3163">
                  <c:v>1016</c:v>
                </c:pt>
                <c:pt idx="3164">
                  <c:v>1001</c:v>
                </c:pt>
                <c:pt idx="3165">
                  <c:v>1002</c:v>
                </c:pt>
                <c:pt idx="3166">
                  <c:v>994.99999999999989</c:v>
                </c:pt>
                <c:pt idx="3167">
                  <c:v>997.00000000000011</c:v>
                </c:pt>
                <c:pt idx="3168">
                  <c:v>990</c:v>
                </c:pt>
                <c:pt idx="3169">
                  <c:v>991</c:v>
                </c:pt>
                <c:pt idx="3170">
                  <c:v>994</c:v>
                </c:pt>
                <c:pt idx="3171">
                  <c:v>982</c:v>
                </c:pt>
                <c:pt idx="3172">
                  <c:v>986</c:v>
                </c:pt>
                <c:pt idx="3173">
                  <c:v>968</c:v>
                </c:pt>
                <c:pt idx="3174">
                  <c:v>958</c:v>
                </c:pt>
                <c:pt idx="3175">
                  <c:v>940</c:v>
                </c:pt>
                <c:pt idx="3176">
                  <c:v>930.00000000000011</c:v>
                </c:pt>
                <c:pt idx="3177">
                  <c:v>915</c:v>
                </c:pt>
                <c:pt idx="3178">
                  <c:v>902</c:v>
                </c:pt>
                <c:pt idx="3179">
                  <c:v>890</c:v>
                </c:pt>
                <c:pt idx="3180">
                  <c:v>876</c:v>
                </c:pt>
                <c:pt idx="3181">
                  <c:v>871.00000000000011</c:v>
                </c:pt>
                <c:pt idx="3182">
                  <c:v>876</c:v>
                </c:pt>
                <c:pt idx="3183">
                  <c:v>864</c:v>
                </c:pt>
                <c:pt idx="3184">
                  <c:v>848</c:v>
                </c:pt>
                <c:pt idx="3185">
                  <c:v>836.99999999999989</c:v>
                </c:pt>
                <c:pt idx="3186">
                  <c:v>822.00000000000011</c:v>
                </c:pt>
                <c:pt idx="3187">
                  <c:v>827.99999999999989</c:v>
                </c:pt>
                <c:pt idx="3188">
                  <c:v>819.99999999999989</c:v>
                </c:pt>
                <c:pt idx="3189">
                  <c:v>815</c:v>
                </c:pt>
                <c:pt idx="3190">
                  <c:v>818</c:v>
                </c:pt>
                <c:pt idx="3191">
                  <c:v>822.00000000000011</c:v>
                </c:pt>
                <c:pt idx="3192">
                  <c:v>818</c:v>
                </c:pt>
                <c:pt idx="3193">
                  <c:v>816</c:v>
                </c:pt>
                <c:pt idx="3194">
                  <c:v>819.99999999999989</c:v>
                </c:pt>
                <c:pt idx="3195">
                  <c:v>833</c:v>
                </c:pt>
                <c:pt idx="3196">
                  <c:v>819.99999999999989</c:v>
                </c:pt>
                <c:pt idx="3197">
                  <c:v>811</c:v>
                </c:pt>
                <c:pt idx="3198">
                  <c:v>799</c:v>
                </c:pt>
                <c:pt idx="3199">
                  <c:v>798</c:v>
                </c:pt>
                <c:pt idx="3200">
                  <c:v>794</c:v>
                </c:pt>
                <c:pt idx="3201">
                  <c:v>785</c:v>
                </c:pt>
                <c:pt idx="3202">
                  <c:v>785</c:v>
                </c:pt>
                <c:pt idx="3203">
                  <c:v>774</c:v>
                </c:pt>
                <c:pt idx="3204">
                  <c:v>745</c:v>
                </c:pt>
                <c:pt idx="3205">
                  <c:v>738</c:v>
                </c:pt>
                <c:pt idx="3206">
                  <c:v>733</c:v>
                </c:pt>
                <c:pt idx="3207">
                  <c:v>735</c:v>
                </c:pt>
                <c:pt idx="3208">
                  <c:v>752</c:v>
                </c:pt>
                <c:pt idx="3209">
                  <c:v>761</c:v>
                </c:pt>
                <c:pt idx="3210">
                  <c:v>750</c:v>
                </c:pt>
                <c:pt idx="3211">
                  <c:v>742</c:v>
                </c:pt>
                <c:pt idx="3212">
                  <c:v>737</c:v>
                </c:pt>
                <c:pt idx="3213">
                  <c:v>727</c:v>
                </c:pt>
                <c:pt idx="3214">
                  <c:v>709</c:v>
                </c:pt>
                <c:pt idx="3215">
                  <c:v>704</c:v>
                </c:pt>
                <c:pt idx="3216">
                  <c:v>692</c:v>
                </c:pt>
                <c:pt idx="3217">
                  <c:v>691</c:v>
                </c:pt>
                <c:pt idx="3218">
                  <c:v>692</c:v>
                </c:pt>
                <c:pt idx="3219">
                  <c:v>697</c:v>
                </c:pt>
                <c:pt idx="3220">
                  <c:v>711</c:v>
                </c:pt>
                <c:pt idx="3221">
                  <c:v>721</c:v>
                </c:pt>
                <c:pt idx="3222">
                  <c:v>718</c:v>
                </c:pt>
                <c:pt idx="3223">
                  <c:v>716</c:v>
                </c:pt>
                <c:pt idx="3224">
                  <c:v>718</c:v>
                </c:pt>
                <c:pt idx="3225">
                  <c:v>727</c:v>
                </c:pt>
                <c:pt idx="3226">
                  <c:v>731</c:v>
                </c:pt>
                <c:pt idx="3227">
                  <c:v>723</c:v>
                </c:pt>
                <c:pt idx="3228">
                  <c:v>725</c:v>
                </c:pt>
                <c:pt idx="3229">
                  <c:v>724</c:v>
                </c:pt>
                <c:pt idx="3230">
                  <c:v>732</c:v>
                </c:pt>
                <c:pt idx="3231">
                  <c:v>750</c:v>
                </c:pt>
                <c:pt idx="3232">
                  <c:v>#N/A</c:v>
                </c:pt>
                <c:pt idx="3233">
                  <c:v>750</c:v>
                </c:pt>
                <c:pt idx="3234">
                  <c:v>779</c:v>
                </c:pt>
                <c:pt idx="3235">
                  <c:v>787</c:v>
                </c:pt>
                <c:pt idx="3236">
                  <c:v>784</c:v>
                </c:pt>
                <c:pt idx="3237">
                  <c:v>780</c:v>
                </c:pt>
                <c:pt idx="3238">
                  <c:v>783</c:v>
                </c:pt>
                <c:pt idx="3239">
                  <c:v>779</c:v>
                </c:pt>
                <c:pt idx="3240">
                  <c:v>778</c:v>
                </c:pt>
                <c:pt idx="3241">
                  <c:v>777</c:v>
                </c:pt>
                <c:pt idx="3242">
                  <c:v>780</c:v>
                </c:pt>
                <c:pt idx="3243">
                  <c:v>786</c:v>
                </c:pt>
                <c:pt idx="3244">
                  <c:v>783</c:v>
                </c:pt>
                <c:pt idx="3245">
                  <c:v>773</c:v>
                </c:pt>
                <c:pt idx="3246">
                  <c:v>774</c:v>
                </c:pt>
                <c:pt idx="3247">
                  <c:v>769</c:v>
                </c:pt>
                <c:pt idx="3248">
                  <c:v>773</c:v>
                </c:pt>
                <c:pt idx="3249">
                  <c:v>769</c:v>
                </c:pt>
                <c:pt idx="3250">
                  <c:v>765</c:v>
                </c:pt>
                <c:pt idx="3251">
                  <c:v>761</c:v>
                </c:pt>
                <c:pt idx="3252">
                  <c:v>760</c:v>
                </c:pt>
                <c:pt idx="3253">
                  <c:v>764</c:v>
                </c:pt>
                <c:pt idx="3254">
                  <c:v>770</c:v>
                </c:pt>
                <c:pt idx="3255">
                  <c:v>787</c:v>
                </c:pt>
                <c:pt idx="3256">
                  <c:v>785</c:v>
                </c:pt>
                <c:pt idx="3257">
                  <c:v>788</c:v>
                </c:pt>
                <c:pt idx="3258">
                  <c:v>801</c:v>
                </c:pt>
                <c:pt idx="3259">
                  <c:v>806</c:v>
                </c:pt>
                <c:pt idx="3260">
                  <c:v>825</c:v>
                </c:pt>
                <c:pt idx="3261">
                  <c:v>834</c:v>
                </c:pt>
                <c:pt idx="3262">
                  <c:v>853.99999999999989</c:v>
                </c:pt>
                <c:pt idx="3263">
                  <c:v>856</c:v>
                </c:pt>
                <c:pt idx="3264">
                  <c:v>848</c:v>
                </c:pt>
                <c:pt idx="3265">
                  <c:v>860</c:v>
                </c:pt>
                <c:pt idx="3266">
                  <c:v>872.00000000000011</c:v>
                </c:pt>
                <c:pt idx="3267">
                  <c:v>876</c:v>
                </c:pt>
                <c:pt idx="3268">
                  <c:v>873</c:v>
                </c:pt>
                <c:pt idx="3269">
                  <c:v>869</c:v>
                </c:pt>
                <c:pt idx="3270">
                  <c:v>878.99999999999989</c:v>
                </c:pt>
                <c:pt idx="3271">
                  <c:v>877</c:v>
                </c:pt>
                <c:pt idx="3272">
                  <c:v>891</c:v>
                </c:pt>
                <c:pt idx="3273">
                  <c:v>889</c:v>
                </c:pt>
                <c:pt idx="3274">
                  <c:v>886.99999999999989</c:v>
                </c:pt>
                <c:pt idx="3275">
                  <c:v>883</c:v>
                </c:pt>
                <c:pt idx="3276">
                  <c:v>863.00000000000011</c:v>
                </c:pt>
                <c:pt idx="3277">
                  <c:v>865</c:v>
                </c:pt>
                <c:pt idx="3278">
                  <c:v>851</c:v>
                </c:pt>
                <c:pt idx="3279">
                  <c:v>851</c:v>
                </c:pt>
                <c:pt idx="3280">
                  <c:v>852</c:v>
                </c:pt>
                <c:pt idx="3281">
                  <c:v>858</c:v>
                </c:pt>
                <c:pt idx="3282">
                  <c:v>853.99999999999989</c:v>
                </c:pt>
                <c:pt idx="3283">
                  <c:v>848</c:v>
                </c:pt>
                <c:pt idx="3284">
                  <c:v>839</c:v>
                </c:pt>
                <c:pt idx="3285">
                  <c:v>824</c:v>
                </c:pt>
                <c:pt idx="3286">
                  <c:v>822.00000000000011</c:v>
                </c:pt>
                <c:pt idx="3287">
                  <c:v>823</c:v>
                </c:pt>
                <c:pt idx="3288">
                  <c:v>825</c:v>
                </c:pt>
                <c:pt idx="3289">
                  <c:v>826</c:v>
                </c:pt>
                <c:pt idx="3290">
                  <c:v>823</c:v>
                </c:pt>
                <c:pt idx="3291">
                  <c:v>824</c:v>
                </c:pt>
                <c:pt idx="3292">
                  <c:v>807</c:v>
                </c:pt>
                <c:pt idx="3293">
                  <c:v>819.99999999999989</c:v>
                </c:pt>
                <c:pt idx="3294">
                  <c:v>811</c:v>
                </c:pt>
                <c:pt idx="3295">
                  <c:v>806</c:v>
                </c:pt>
                <c:pt idx="3296">
                  <c:v>802.99999999999989</c:v>
                </c:pt>
                <c:pt idx="3297">
                  <c:v>800</c:v>
                </c:pt>
                <c:pt idx="3298">
                  <c:v>811.99999999999989</c:v>
                </c:pt>
                <c:pt idx="3299">
                  <c:v>817</c:v>
                </c:pt>
                <c:pt idx="3300">
                  <c:v>815</c:v>
                </c:pt>
                <c:pt idx="3301">
                  <c:v>818</c:v>
                </c:pt>
                <c:pt idx="3302">
                  <c:v>819.99999999999989</c:v>
                </c:pt>
                <c:pt idx="3303">
                  <c:v>825</c:v>
                </c:pt>
                <c:pt idx="3304">
                  <c:v>833</c:v>
                </c:pt>
                <c:pt idx="3305">
                  <c:v>836.99999999999989</c:v>
                </c:pt>
                <c:pt idx="3306">
                  <c:v>827.99999999999989</c:v>
                </c:pt>
                <c:pt idx="3307">
                  <c:v>819.99999999999989</c:v>
                </c:pt>
                <c:pt idx="3308">
                  <c:v>821.00000000000011</c:v>
                </c:pt>
                <c:pt idx="3309">
                  <c:v>836</c:v>
                </c:pt>
                <c:pt idx="3310">
                  <c:v>839</c:v>
                </c:pt>
                <c:pt idx="3311">
                  <c:v>844.99999999999989</c:v>
                </c:pt>
                <c:pt idx="3312">
                  <c:v>842</c:v>
                </c:pt>
                <c:pt idx="3313">
                  <c:v>832</c:v>
                </c:pt>
                <c:pt idx="3314">
                  <c:v>819.99999999999989</c:v>
                </c:pt>
                <c:pt idx="3315">
                  <c:v>814</c:v>
                </c:pt>
                <c:pt idx="3316">
                  <c:v>802</c:v>
                </c:pt>
                <c:pt idx="3317">
                  <c:v>802</c:v>
                </c:pt>
                <c:pt idx="3318">
                  <c:v>793</c:v>
                </c:pt>
                <c:pt idx="3319">
                  <c:v>777</c:v>
                </c:pt>
                <c:pt idx="3320">
                  <c:v>765</c:v>
                </c:pt>
                <c:pt idx="3321">
                  <c:v>763</c:v>
                </c:pt>
                <c:pt idx="3322">
                  <c:v>757</c:v>
                </c:pt>
                <c:pt idx="3323">
                  <c:v>761</c:v>
                </c:pt>
                <c:pt idx="3324">
                  <c:v>760</c:v>
                </c:pt>
                <c:pt idx="3325">
                  <c:v>758</c:v>
                </c:pt>
                <c:pt idx="3326">
                  <c:v>754</c:v>
                </c:pt>
                <c:pt idx="3327">
                  <c:v>752</c:v>
                </c:pt>
                <c:pt idx="3328">
                  <c:v>751</c:v>
                </c:pt>
                <c:pt idx="3329">
                  <c:v>747</c:v>
                </c:pt>
                <c:pt idx="3330">
                  <c:v>739</c:v>
                </c:pt>
                <c:pt idx="3331">
                  <c:v>741</c:v>
                </c:pt>
                <c:pt idx="3332">
                  <c:v>746</c:v>
                </c:pt>
                <c:pt idx="3333">
                  <c:v>756</c:v>
                </c:pt>
                <c:pt idx="3334">
                  <c:v>755</c:v>
                </c:pt>
                <c:pt idx="3335">
                  <c:v>753</c:v>
                </c:pt>
                <c:pt idx="3336">
                  <c:v>749</c:v>
                </c:pt>
                <c:pt idx="3337">
                  <c:v>752</c:v>
                </c:pt>
                <c:pt idx="3338">
                  <c:v>738</c:v>
                </c:pt>
                <c:pt idx="3339">
                  <c:v>734</c:v>
                </c:pt>
                <c:pt idx="3340">
                  <c:v>728</c:v>
                </c:pt>
                <c:pt idx="3341">
                  <c:v>724</c:v>
                </c:pt>
                <c:pt idx="3342">
                  <c:v>708</c:v>
                </c:pt>
                <c:pt idx="3343">
                  <c:v>692</c:v>
                </c:pt>
                <c:pt idx="3344">
                  <c:v>687</c:v>
                </c:pt>
                <c:pt idx="3345">
                  <c:v>691</c:v>
                </c:pt>
                <c:pt idx="3346">
                  <c:v>677</c:v>
                </c:pt>
                <c:pt idx="3347">
                  <c:v>677</c:v>
                </c:pt>
                <c:pt idx="3348">
                  <c:v>657</c:v>
                </c:pt>
                <c:pt idx="3349">
                  <c:v>652</c:v>
                </c:pt>
                <c:pt idx="3350">
                  <c:v>657</c:v>
                </c:pt>
                <c:pt idx="3351">
                  <c:v>657</c:v>
                </c:pt>
                <c:pt idx="3352">
                  <c:v>665</c:v>
                </c:pt>
                <c:pt idx="3353">
                  <c:v>666</c:v>
                </c:pt>
                <c:pt idx="3354">
                  <c:v>676</c:v>
                </c:pt>
                <c:pt idx="3355">
                  <c:v>672</c:v>
                </c:pt>
                <c:pt idx="3356">
                  <c:v>690</c:v>
                </c:pt>
                <c:pt idx="3357">
                  <c:v>694</c:v>
                </c:pt>
                <c:pt idx="3358">
                  <c:v>694</c:v>
                </c:pt>
                <c:pt idx="3359">
                  <c:v>692</c:v>
                </c:pt>
                <c:pt idx="3360">
                  <c:v>688</c:v>
                </c:pt>
                <c:pt idx="3361">
                  <c:v>682</c:v>
                </c:pt>
                <c:pt idx="3362">
                  <c:v>678</c:v>
                </c:pt>
                <c:pt idx="3363">
                  <c:v>670</c:v>
                </c:pt>
                <c:pt idx="3364">
                  <c:v>661</c:v>
                </c:pt>
                <c:pt idx="3365">
                  <c:v>663</c:v>
                </c:pt>
                <c:pt idx="3366">
                  <c:v>665</c:v>
                </c:pt>
                <c:pt idx="3367">
                  <c:v>671</c:v>
                </c:pt>
                <c:pt idx="3368">
                  <c:v>669</c:v>
                </c:pt>
                <c:pt idx="3369">
                  <c:v>666</c:v>
                </c:pt>
                <c:pt idx="3370">
                  <c:v>659</c:v>
                </c:pt>
                <c:pt idx="3371">
                  <c:v>646</c:v>
                </c:pt>
                <c:pt idx="3372">
                  <c:v>628</c:v>
                </c:pt>
                <c:pt idx="3373">
                  <c:v>624</c:v>
                </c:pt>
                <c:pt idx="3374">
                  <c:v>624</c:v>
                </c:pt>
                <c:pt idx="3375">
                  <c:v>623</c:v>
                </c:pt>
                <c:pt idx="3376">
                  <c:v>628</c:v>
                </c:pt>
                <c:pt idx="3377">
                  <c:v>633</c:v>
                </c:pt>
                <c:pt idx="3378">
                  <c:v>632</c:v>
                </c:pt>
                <c:pt idx="3379">
                  <c:v>641</c:v>
                </c:pt>
                <c:pt idx="3380">
                  <c:v>648</c:v>
                </c:pt>
                <c:pt idx="3381">
                  <c:v>#N/A</c:v>
                </c:pt>
                <c:pt idx="3382">
                  <c:v>646</c:v>
                </c:pt>
                <c:pt idx="3383">
                  <c:v>644</c:v>
                </c:pt>
                <c:pt idx="3384">
                  <c:v>644</c:v>
                </c:pt>
                <c:pt idx="3385">
                  <c:v>643</c:v>
                </c:pt>
                <c:pt idx="3386">
                  <c:v>640</c:v>
                </c:pt>
                <c:pt idx="3387">
                  <c:v>638</c:v>
                </c:pt>
                <c:pt idx="3388">
                  <c:v>636</c:v>
                </c:pt>
                <c:pt idx="3389">
                  <c:v>641</c:v>
                </c:pt>
                <c:pt idx="3390">
                  <c:v>640</c:v>
                </c:pt>
                <c:pt idx="3391">
                  <c:v>644</c:v>
                </c:pt>
                <c:pt idx="3392">
                  <c:v>639</c:v>
                </c:pt>
                <c:pt idx="3393">
                  <c:v>641</c:v>
                </c:pt>
                <c:pt idx="3394">
                  <c:v>646</c:v>
                </c:pt>
                <c:pt idx="3395">
                  <c:v>640</c:v>
                </c:pt>
                <c:pt idx="3396">
                  <c:v>633</c:v>
                </c:pt>
                <c:pt idx="3397">
                  <c:v>628</c:v>
                </c:pt>
                <c:pt idx="3398">
                  <c:v>621</c:v>
                </c:pt>
                <c:pt idx="3399">
                  <c:v>620</c:v>
                </c:pt>
                <c:pt idx="3400">
                  <c:v>619</c:v>
                </c:pt>
                <c:pt idx="3401">
                  <c:v>615</c:v>
                </c:pt>
                <c:pt idx="3402">
                  <c:v>616</c:v>
                </c:pt>
                <c:pt idx="3403">
                  <c:v>610</c:v>
                </c:pt>
                <c:pt idx="3404">
                  <c:v>605</c:v>
                </c:pt>
                <c:pt idx="3405">
                  <c:v>598</c:v>
                </c:pt>
                <c:pt idx="3406">
                  <c:v>593</c:v>
                </c:pt>
                <c:pt idx="3407">
                  <c:v>586</c:v>
                </c:pt>
                <c:pt idx="3408">
                  <c:v>586</c:v>
                </c:pt>
                <c:pt idx="3409">
                  <c:v>588</c:v>
                </c:pt>
                <c:pt idx="3410">
                  <c:v>596</c:v>
                </c:pt>
                <c:pt idx="3411">
                  <c:v>591</c:v>
                </c:pt>
                <c:pt idx="3412">
                  <c:v>583</c:v>
                </c:pt>
                <c:pt idx="3413">
                  <c:v>575</c:v>
                </c:pt>
                <c:pt idx="3414">
                  <c:v>566</c:v>
                </c:pt>
                <c:pt idx="3415">
                  <c:v>564</c:v>
                </c:pt>
                <c:pt idx="3416">
                  <c:v>555</c:v>
                </c:pt>
                <c:pt idx="3417">
                  <c:v>550</c:v>
                </c:pt>
                <c:pt idx="3418">
                  <c:v>546</c:v>
                </c:pt>
                <c:pt idx="3419">
                  <c:v>548</c:v>
                </c:pt>
                <c:pt idx="3420">
                  <c:v>548</c:v>
                </c:pt>
                <c:pt idx="3421">
                  <c:v>#N/A</c:v>
                </c:pt>
                <c:pt idx="3422">
                  <c:v>548</c:v>
                </c:pt>
                <c:pt idx="3423">
                  <c:v>548</c:v>
                </c:pt>
                <c:pt idx="3424">
                  <c:v>548</c:v>
                </c:pt>
                <c:pt idx="3425">
                  <c:v>555</c:v>
                </c:pt>
                <c:pt idx="3426">
                  <c:v>#N/A</c:v>
                </c:pt>
                <c:pt idx="3427">
                  <c:v>538</c:v>
                </c:pt>
                <c:pt idx="3428">
                  <c:v>522</c:v>
                </c:pt>
                <c:pt idx="3429">
                  <c:v>512</c:v>
                </c:pt>
                <c:pt idx="3430">
                  <c:v>505</c:v>
                </c:pt>
                <c:pt idx="3431">
                  <c:v>498.00000000000006</c:v>
                </c:pt>
                <c:pt idx="3432">
                  <c:v>493</c:v>
                </c:pt>
                <c:pt idx="3433">
                  <c:v>487</c:v>
                </c:pt>
                <c:pt idx="3434">
                  <c:v>483</c:v>
                </c:pt>
                <c:pt idx="3435">
                  <c:v>484.99999999999994</c:v>
                </c:pt>
                <c:pt idx="3436">
                  <c:v>493</c:v>
                </c:pt>
                <c:pt idx="3437">
                  <c:v>499</c:v>
                </c:pt>
                <c:pt idx="3438">
                  <c:v>488.99999999999994</c:v>
                </c:pt>
                <c:pt idx="3439">
                  <c:v>488.99999999999994</c:v>
                </c:pt>
                <c:pt idx="3440">
                  <c:v>487</c:v>
                </c:pt>
                <c:pt idx="3441">
                  <c:v>492</c:v>
                </c:pt>
                <c:pt idx="3442">
                  <c:v>501</c:v>
                </c:pt>
                <c:pt idx="3443">
                  <c:v>511.00000000000006</c:v>
                </c:pt>
                <c:pt idx="3444">
                  <c:v>501.99999999999994</c:v>
                </c:pt>
                <c:pt idx="3445">
                  <c:v>498.00000000000006</c:v>
                </c:pt>
                <c:pt idx="3446">
                  <c:v>509</c:v>
                </c:pt>
                <c:pt idx="3447">
                  <c:v>519</c:v>
                </c:pt>
                <c:pt idx="3448">
                  <c:v>540</c:v>
                </c:pt>
                <c:pt idx="3449">
                  <c:v>544</c:v>
                </c:pt>
                <c:pt idx="3450">
                  <c:v>548</c:v>
                </c:pt>
                <c:pt idx="3451">
                  <c:v>549</c:v>
                </c:pt>
                <c:pt idx="3452">
                  <c:v>547</c:v>
                </c:pt>
                <c:pt idx="3453">
                  <c:v>550</c:v>
                </c:pt>
                <c:pt idx="3454">
                  <c:v>548</c:v>
                </c:pt>
                <c:pt idx="3455">
                  <c:v>546</c:v>
                </c:pt>
                <c:pt idx="3456">
                  <c:v>542</c:v>
                </c:pt>
                <c:pt idx="3457">
                  <c:v>532</c:v>
                </c:pt>
                <c:pt idx="3458">
                  <c:v>532</c:v>
                </c:pt>
                <c:pt idx="3459">
                  <c:v>530</c:v>
                </c:pt>
                <c:pt idx="3460">
                  <c:v>529</c:v>
                </c:pt>
                <c:pt idx="3461">
                  <c:v>528</c:v>
                </c:pt>
                <c:pt idx="3462">
                  <c:v>520</c:v>
                </c:pt>
                <c:pt idx="3463">
                  <c:v>526</c:v>
                </c:pt>
                <c:pt idx="3464">
                  <c:v>527</c:v>
                </c:pt>
                <c:pt idx="3465">
                  <c:v>521</c:v>
                </c:pt>
                <c:pt idx="3466">
                  <c:v>541</c:v>
                </c:pt>
                <c:pt idx="3467">
                  <c:v>544</c:v>
                </c:pt>
                <c:pt idx="3468">
                  <c:v>535</c:v>
                </c:pt>
                <c:pt idx="3469">
                  <c:v>539</c:v>
                </c:pt>
                <c:pt idx="3470">
                  <c:v>537</c:v>
                </c:pt>
                <c:pt idx="3471">
                  <c:v>528</c:v>
                </c:pt>
                <c:pt idx="3472">
                  <c:v>524</c:v>
                </c:pt>
                <c:pt idx="3473">
                  <c:v>515</c:v>
                </c:pt>
                <c:pt idx="3474">
                  <c:v>509</c:v>
                </c:pt>
                <c:pt idx="3475">
                  <c:v>508</c:v>
                </c:pt>
                <c:pt idx="3476">
                  <c:v>508</c:v>
                </c:pt>
                <c:pt idx="3477">
                  <c:v>511.00000000000006</c:v>
                </c:pt>
                <c:pt idx="3478">
                  <c:v>507</c:v>
                </c:pt>
                <c:pt idx="3479">
                  <c:v>507</c:v>
                </c:pt>
                <c:pt idx="3480">
                  <c:v>520</c:v>
                </c:pt>
                <c:pt idx="3481">
                  <c:v>519</c:v>
                </c:pt>
                <c:pt idx="3482">
                  <c:v>518</c:v>
                </c:pt>
                <c:pt idx="3483">
                  <c:v>518</c:v>
                </c:pt>
                <c:pt idx="3484">
                  <c:v>520</c:v>
                </c:pt>
                <c:pt idx="3485">
                  <c:v>520</c:v>
                </c:pt>
                <c:pt idx="3486">
                  <c:v>521</c:v>
                </c:pt>
                <c:pt idx="3487">
                  <c:v>531</c:v>
                </c:pt>
                <c:pt idx="3488">
                  <c:v>534</c:v>
                </c:pt>
                <c:pt idx="3489">
                  <c:v>#N/A</c:v>
                </c:pt>
                <c:pt idx="3490">
                  <c:v>542</c:v>
                </c:pt>
                <c:pt idx="3491">
                  <c:v>542</c:v>
                </c:pt>
                <c:pt idx="3492">
                  <c:v>539</c:v>
                </c:pt>
                <c:pt idx="3493">
                  <c:v>534</c:v>
                </c:pt>
                <c:pt idx="3494">
                  <c:v>534</c:v>
                </c:pt>
                <c:pt idx="3495">
                  <c:v>535</c:v>
                </c:pt>
                <c:pt idx="3496">
                  <c:v>530</c:v>
                </c:pt>
                <c:pt idx="3497">
                  <c:v>520</c:v>
                </c:pt>
                <c:pt idx="3498">
                  <c:v>508</c:v>
                </c:pt>
                <c:pt idx="3499">
                  <c:v>503</c:v>
                </c:pt>
                <c:pt idx="3500">
                  <c:v>507</c:v>
                </c:pt>
                <c:pt idx="3501">
                  <c:v>507</c:v>
                </c:pt>
                <c:pt idx="3502">
                  <c:v>505.99999999999994</c:v>
                </c:pt>
                <c:pt idx="3503">
                  <c:v>505</c:v>
                </c:pt>
                <c:pt idx="3504">
                  <c:v>507</c:v>
                </c:pt>
                <c:pt idx="3505">
                  <c:v>505</c:v>
                </c:pt>
                <c:pt idx="3506">
                  <c:v>504</c:v>
                </c:pt>
                <c:pt idx="3507">
                  <c:v>496</c:v>
                </c:pt>
                <c:pt idx="3508">
                  <c:v>491</c:v>
                </c:pt>
                <c:pt idx="3509">
                  <c:v>488</c:v>
                </c:pt>
                <c:pt idx="3510">
                  <c:v>487</c:v>
                </c:pt>
                <c:pt idx="3511">
                  <c:v>476</c:v>
                </c:pt>
                <c:pt idx="3512">
                  <c:v>472</c:v>
                </c:pt>
                <c:pt idx="3513">
                  <c:v>471</c:v>
                </c:pt>
                <c:pt idx="3514">
                  <c:v>475</c:v>
                </c:pt>
                <c:pt idx="3515">
                  <c:v>466</c:v>
                </c:pt>
                <c:pt idx="3516">
                  <c:v>465.00000000000006</c:v>
                </c:pt>
                <c:pt idx="3517">
                  <c:v>455.99999999999994</c:v>
                </c:pt>
                <c:pt idx="3518">
                  <c:v>453</c:v>
                </c:pt>
                <c:pt idx="3519">
                  <c:v>455</c:v>
                </c:pt>
                <c:pt idx="3520">
                  <c:v>449</c:v>
                </c:pt>
                <c:pt idx="3521">
                  <c:v>454</c:v>
                </c:pt>
                <c:pt idx="3522">
                  <c:v>459.99999999999994</c:v>
                </c:pt>
                <c:pt idx="3523">
                  <c:v>463</c:v>
                </c:pt>
                <c:pt idx="3524">
                  <c:v>463.99999999999994</c:v>
                </c:pt>
                <c:pt idx="3525">
                  <c:v>463.99999999999994</c:v>
                </c:pt>
                <c:pt idx="3526">
                  <c:v>459</c:v>
                </c:pt>
                <c:pt idx="3527">
                  <c:v>455.99999999999994</c:v>
                </c:pt>
                <c:pt idx="3528">
                  <c:v>454</c:v>
                </c:pt>
                <c:pt idx="3529">
                  <c:v>462</c:v>
                </c:pt>
                <c:pt idx="3530">
                  <c:v>463.99999999999994</c:v>
                </c:pt>
                <c:pt idx="3531">
                  <c:v>461.00000000000006</c:v>
                </c:pt>
                <c:pt idx="3532">
                  <c:v>455.99999999999994</c:v>
                </c:pt>
                <c:pt idx="3533">
                  <c:v>462</c:v>
                </c:pt>
                <c:pt idx="3534">
                  <c:v>469.00000000000006</c:v>
                </c:pt>
                <c:pt idx="3535">
                  <c:v>480.99999999999994</c:v>
                </c:pt>
                <c:pt idx="3536">
                  <c:v>484.99999999999994</c:v>
                </c:pt>
                <c:pt idx="3537">
                  <c:v>483</c:v>
                </c:pt>
                <c:pt idx="3538">
                  <c:v>496</c:v>
                </c:pt>
                <c:pt idx="3539">
                  <c:v>507</c:v>
                </c:pt>
                <c:pt idx="3540">
                  <c:v>508</c:v>
                </c:pt>
                <c:pt idx="3541">
                  <c:v>501</c:v>
                </c:pt>
                <c:pt idx="3542">
                  <c:v>518</c:v>
                </c:pt>
                <c:pt idx="3543">
                  <c:v>518</c:v>
                </c:pt>
                <c:pt idx="3544">
                  <c:v>535</c:v>
                </c:pt>
                <c:pt idx="3545">
                  <c:v>528</c:v>
                </c:pt>
                <c:pt idx="3546">
                  <c:v>520</c:v>
                </c:pt>
                <c:pt idx="3547">
                  <c:v>515</c:v>
                </c:pt>
                <c:pt idx="3548">
                  <c:v>515</c:v>
                </c:pt>
                <c:pt idx="3549">
                  <c:v>529</c:v>
                </c:pt>
                <c:pt idx="3550">
                  <c:v>532</c:v>
                </c:pt>
                <c:pt idx="3551">
                  <c:v>552</c:v>
                </c:pt>
                <c:pt idx="3552">
                  <c:v>558</c:v>
                </c:pt>
                <c:pt idx="3553">
                  <c:v>552</c:v>
                </c:pt>
                <c:pt idx="3554">
                  <c:v>538</c:v>
                </c:pt>
                <c:pt idx="3555">
                  <c:v>541</c:v>
                </c:pt>
                <c:pt idx="3556">
                  <c:v>542</c:v>
                </c:pt>
                <c:pt idx="3557">
                  <c:v>559</c:v>
                </c:pt>
                <c:pt idx="3558">
                  <c:v>558</c:v>
                </c:pt>
                <c:pt idx="3559">
                  <c:v>574</c:v>
                </c:pt>
                <c:pt idx="3560">
                  <c:v>570</c:v>
                </c:pt>
                <c:pt idx="3561">
                  <c:v>559</c:v>
                </c:pt>
                <c:pt idx="3562">
                  <c:v>552</c:v>
                </c:pt>
                <c:pt idx="3563">
                  <c:v>544</c:v>
                </c:pt>
                <c:pt idx="3564">
                  <c:v>544</c:v>
                </c:pt>
                <c:pt idx="3565">
                  <c:v>537</c:v>
                </c:pt>
                <c:pt idx="3566">
                  <c:v>541</c:v>
                </c:pt>
                <c:pt idx="3567">
                  <c:v>537</c:v>
                </c:pt>
                <c:pt idx="3568">
                  <c:v>536</c:v>
                </c:pt>
                <c:pt idx="3569">
                  <c:v>535</c:v>
                </c:pt>
                <c:pt idx="3570">
                  <c:v>532</c:v>
                </c:pt>
                <c:pt idx="3571">
                  <c:v>528</c:v>
                </c:pt>
                <c:pt idx="3572">
                  <c:v>520</c:v>
                </c:pt>
                <c:pt idx="3573">
                  <c:v>509</c:v>
                </c:pt>
                <c:pt idx="3574">
                  <c:v>503</c:v>
                </c:pt>
                <c:pt idx="3575">
                  <c:v>507</c:v>
                </c:pt>
                <c:pt idx="3576">
                  <c:v>508</c:v>
                </c:pt>
                <c:pt idx="3577">
                  <c:v>508</c:v>
                </c:pt>
                <c:pt idx="3578">
                  <c:v>505.99999999999994</c:v>
                </c:pt>
                <c:pt idx="3579">
                  <c:v>505</c:v>
                </c:pt>
                <c:pt idx="3580">
                  <c:v>498.00000000000006</c:v>
                </c:pt>
                <c:pt idx="3581">
                  <c:v>496</c:v>
                </c:pt>
                <c:pt idx="3582">
                  <c:v>492</c:v>
                </c:pt>
                <c:pt idx="3583">
                  <c:v>488.99999999999994</c:v>
                </c:pt>
                <c:pt idx="3584">
                  <c:v>491</c:v>
                </c:pt>
                <c:pt idx="3585">
                  <c:v>490.00000000000006</c:v>
                </c:pt>
                <c:pt idx="3586">
                  <c:v>488.99999999999994</c:v>
                </c:pt>
                <c:pt idx="3587">
                  <c:v>488</c:v>
                </c:pt>
                <c:pt idx="3588">
                  <c:v>478</c:v>
                </c:pt>
                <c:pt idx="3589">
                  <c:v>476</c:v>
                </c:pt>
                <c:pt idx="3590">
                  <c:v>474</c:v>
                </c:pt>
                <c:pt idx="3591">
                  <c:v>478</c:v>
                </c:pt>
                <c:pt idx="3592">
                  <c:v>479</c:v>
                </c:pt>
                <c:pt idx="3593">
                  <c:v>490.00000000000006</c:v>
                </c:pt>
                <c:pt idx="3594">
                  <c:v>490.00000000000006</c:v>
                </c:pt>
                <c:pt idx="3595">
                  <c:v>490.00000000000006</c:v>
                </c:pt>
                <c:pt idx="3596">
                  <c:v>486.00000000000006</c:v>
                </c:pt>
                <c:pt idx="3597">
                  <c:v>488</c:v>
                </c:pt>
                <c:pt idx="3598">
                  <c:v>494.00000000000006</c:v>
                </c:pt>
                <c:pt idx="3599">
                  <c:v>497</c:v>
                </c:pt>
                <c:pt idx="3600">
                  <c:v>496</c:v>
                </c:pt>
                <c:pt idx="3601">
                  <c:v>#N/A</c:v>
                </c:pt>
                <c:pt idx="3602">
                  <c:v>492</c:v>
                </c:pt>
                <c:pt idx="3603">
                  <c:v>486.00000000000006</c:v>
                </c:pt>
                <c:pt idx="3604">
                  <c:v>488</c:v>
                </c:pt>
                <c:pt idx="3605">
                  <c:v>480.99999999999994</c:v>
                </c:pt>
                <c:pt idx="3606">
                  <c:v>488</c:v>
                </c:pt>
                <c:pt idx="3607">
                  <c:v>487</c:v>
                </c:pt>
                <c:pt idx="3608">
                  <c:v>479</c:v>
                </c:pt>
                <c:pt idx="3609">
                  <c:v>479</c:v>
                </c:pt>
                <c:pt idx="3610">
                  <c:v>482</c:v>
                </c:pt>
                <c:pt idx="3611">
                  <c:v>484</c:v>
                </c:pt>
                <c:pt idx="3612">
                  <c:v>480.99999999999994</c:v>
                </c:pt>
                <c:pt idx="3613">
                  <c:v>476.99999999999994</c:v>
                </c:pt>
                <c:pt idx="3614">
                  <c:v>473.00000000000006</c:v>
                </c:pt>
                <c:pt idx="3615">
                  <c:v>468</c:v>
                </c:pt>
                <c:pt idx="3616">
                  <c:v>465.00000000000006</c:v>
                </c:pt>
                <c:pt idx="3617">
                  <c:v>468</c:v>
                </c:pt>
                <c:pt idx="3618">
                  <c:v>473.00000000000006</c:v>
                </c:pt>
                <c:pt idx="3619">
                  <c:v>472</c:v>
                </c:pt>
                <c:pt idx="3620">
                  <c:v>471</c:v>
                </c:pt>
                <c:pt idx="3621">
                  <c:v>474</c:v>
                </c:pt>
                <c:pt idx="3622">
                  <c:v>491</c:v>
                </c:pt>
                <c:pt idx="3623">
                  <c:v>486.00000000000006</c:v>
                </c:pt>
                <c:pt idx="3624">
                  <c:v>482</c:v>
                </c:pt>
                <c:pt idx="3625">
                  <c:v>478</c:v>
                </c:pt>
                <c:pt idx="3626">
                  <c:v>473.00000000000006</c:v>
                </c:pt>
                <c:pt idx="3627">
                  <c:v>472</c:v>
                </c:pt>
                <c:pt idx="3628">
                  <c:v>468</c:v>
                </c:pt>
                <c:pt idx="3629">
                  <c:v>468</c:v>
                </c:pt>
                <c:pt idx="3630">
                  <c:v>461.00000000000006</c:v>
                </c:pt>
                <c:pt idx="3631">
                  <c:v>458</c:v>
                </c:pt>
                <c:pt idx="3632">
                  <c:v>453</c:v>
                </c:pt>
                <c:pt idx="3633">
                  <c:v>447</c:v>
                </c:pt>
                <c:pt idx="3634">
                  <c:v>443</c:v>
                </c:pt>
                <c:pt idx="3635">
                  <c:v>442</c:v>
                </c:pt>
                <c:pt idx="3636">
                  <c:v>440.00000000000006</c:v>
                </c:pt>
                <c:pt idx="3637">
                  <c:v>434.99999999999994</c:v>
                </c:pt>
                <c:pt idx="3638">
                  <c:v>436.00000000000006</c:v>
                </c:pt>
                <c:pt idx="3639">
                  <c:v>437</c:v>
                </c:pt>
                <c:pt idx="3640">
                  <c:v>438</c:v>
                </c:pt>
                <c:pt idx="3641">
                  <c:v>438.99999999999994</c:v>
                </c:pt>
                <c:pt idx="3642">
                  <c:v>438</c:v>
                </c:pt>
                <c:pt idx="3643">
                  <c:v>434.99999999999994</c:v>
                </c:pt>
                <c:pt idx="3644">
                  <c:v>434.99999999999994</c:v>
                </c:pt>
                <c:pt idx="3645">
                  <c:v>445</c:v>
                </c:pt>
                <c:pt idx="3646">
                  <c:v>443</c:v>
                </c:pt>
                <c:pt idx="3647">
                  <c:v>441</c:v>
                </c:pt>
                <c:pt idx="3648">
                  <c:v>436.00000000000006</c:v>
                </c:pt>
                <c:pt idx="3649">
                  <c:v>434</c:v>
                </c:pt>
                <c:pt idx="3650">
                  <c:v>437</c:v>
                </c:pt>
                <c:pt idx="3651">
                  <c:v>434.99999999999994</c:v>
                </c:pt>
                <c:pt idx="3652">
                  <c:v>434</c:v>
                </c:pt>
                <c:pt idx="3653">
                  <c:v>433</c:v>
                </c:pt>
                <c:pt idx="3654">
                  <c:v>441</c:v>
                </c:pt>
                <c:pt idx="3655">
                  <c:v>438.99999999999994</c:v>
                </c:pt>
                <c:pt idx="3656">
                  <c:v>437</c:v>
                </c:pt>
                <c:pt idx="3657">
                  <c:v>434</c:v>
                </c:pt>
                <c:pt idx="3658">
                  <c:v>434</c:v>
                </c:pt>
                <c:pt idx="3659">
                  <c:v>434</c:v>
                </c:pt>
                <c:pt idx="3660">
                  <c:v>432</c:v>
                </c:pt>
                <c:pt idx="3661">
                  <c:v>429</c:v>
                </c:pt>
                <c:pt idx="3662">
                  <c:v>426.99999999999994</c:v>
                </c:pt>
                <c:pt idx="3663">
                  <c:v>426.99999999999994</c:v>
                </c:pt>
                <c:pt idx="3664">
                  <c:v>425</c:v>
                </c:pt>
                <c:pt idx="3665">
                  <c:v>423.00000000000006</c:v>
                </c:pt>
                <c:pt idx="3666">
                  <c:v>421</c:v>
                </c:pt>
                <c:pt idx="3667">
                  <c:v>422</c:v>
                </c:pt>
                <c:pt idx="3668">
                  <c:v>385</c:v>
                </c:pt>
                <c:pt idx="3669">
                  <c:v>385</c:v>
                </c:pt>
                <c:pt idx="3670">
                  <c:v>383</c:v>
                </c:pt>
                <c:pt idx="3671">
                  <c:v>380</c:v>
                </c:pt>
                <c:pt idx="3672">
                  <c:v>381</c:v>
                </c:pt>
                <c:pt idx="3673">
                  <c:v>379</c:v>
                </c:pt>
                <c:pt idx="3674">
                  <c:v>376</c:v>
                </c:pt>
                <c:pt idx="3675">
                  <c:v>374</c:v>
                </c:pt>
                <c:pt idx="3676">
                  <c:v>372</c:v>
                </c:pt>
                <c:pt idx="3677">
                  <c:v>373</c:v>
                </c:pt>
                <c:pt idx="3678">
                  <c:v>369</c:v>
                </c:pt>
                <c:pt idx="3679">
                  <c:v>369</c:v>
                </c:pt>
                <c:pt idx="3680">
                  <c:v>369</c:v>
                </c:pt>
                <c:pt idx="3681">
                  <c:v>365</c:v>
                </c:pt>
                <c:pt idx="3682">
                  <c:v>362</c:v>
                </c:pt>
                <c:pt idx="3683">
                  <c:v>360</c:v>
                </c:pt>
                <c:pt idx="3684">
                  <c:v>359</c:v>
                </c:pt>
                <c:pt idx="3685">
                  <c:v>#N/A</c:v>
                </c:pt>
                <c:pt idx="3686">
                  <c:v>359</c:v>
                </c:pt>
                <c:pt idx="3687">
                  <c:v>355</c:v>
                </c:pt>
                <c:pt idx="3688">
                  <c:v>356</c:v>
                </c:pt>
                <c:pt idx="3689">
                  <c:v>360</c:v>
                </c:pt>
                <c:pt idx="3690">
                  <c:v>#N/A</c:v>
                </c:pt>
                <c:pt idx="3691">
                  <c:v>356</c:v>
                </c:pt>
                <c:pt idx="3692">
                  <c:v>355</c:v>
                </c:pt>
                <c:pt idx="3693">
                  <c:v>352</c:v>
                </c:pt>
                <c:pt idx="3694">
                  <c:v>349</c:v>
                </c:pt>
                <c:pt idx="3695">
                  <c:v>348</c:v>
                </c:pt>
                <c:pt idx="3696">
                  <c:v>349</c:v>
                </c:pt>
                <c:pt idx="3697">
                  <c:v>352</c:v>
                </c:pt>
                <c:pt idx="3698">
                  <c:v>353</c:v>
                </c:pt>
                <c:pt idx="3699">
                  <c:v>354</c:v>
                </c:pt>
                <c:pt idx="3700">
                  <c:v>350</c:v>
                </c:pt>
                <c:pt idx="3701">
                  <c:v>351</c:v>
                </c:pt>
                <c:pt idx="3702">
                  <c:v>351</c:v>
                </c:pt>
                <c:pt idx="3703">
                  <c:v>351</c:v>
                </c:pt>
                <c:pt idx="3704">
                  <c:v>349</c:v>
                </c:pt>
                <c:pt idx="3705">
                  <c:v>348</c:v>
                </c:pt>
                <c:pt idx="3706">
                  <c:v>353</c:v>
                </c:pt>
                <c:pt idx="3707">
                  <c:v>367</c:v>
                </c:pt>
                <c:pt idx="3708">
                  <c:v>373</c:v>
                </c:pt>
                <c:pt idx="3709">
                  <c:v>372</c:v>
                </c:pt>
                <c:pt idx="3710">
                  <c:v>373</c:v>
                </c:pt>
                <c:pt idx="3711">
                  <c:v>380</c:v>
                </c:pt>
                <c:pt idx="3712">
                  <c:v>372</c:v>
                </c:pt>
                <c:pt idx="3713">
                  <c:v>372</c:v>
                </c:pt>
                <c:pt idx="3714">
                  <c:v>376</c:v>
                </c:pt>
                <c:pt idx="3715">
                  <c:v>372</c:v>
                </c:pt>
                <c:pt idx="3716">
                  <c:v>366</c:v>
                </c:pt>
                <c:pt idx="3717">
                  <c:v>363</c:v>
                </c:pt>
                <c:pt idx="3718">
                  <c:v>357</c:v>
                </c:pt>
                <c:pt idx="3719">
                  <c:v>353</c:v>
                </c:pt>
                <c:pt idx="3720">
                  <c:v>351</c:v>
                </c:pt>
                <c:pt idx="3721">
                  <c:v>352</c:v>
                </c:pt>
                <c:pt idx="3722">
                  <c:v>349</c:v>
                </c:pt>
                <c:pt idx="3723">
                  <c:v>346</c:v>
                </c:pt>
                <c:pt idx="3724">
                  <c:v>344</c:v>
                </c:pt>
                <c:pt idx="3725">
                  <c:v>341</c:v>
                </c:pt>
                <c:pt idx="3726">
                  <c:v>340</c:v>
                </c:pt>
                <c:pt idx="3727">
                  <c:v>335</c:v>
                </c:pt>
                <c:pt idx="3728">
                  <c:v>330</c:v>
                </c:pt>
                <c:pt idx="3729">
                  <c:v>327</c:v>
                </c:pt>
                <c:pt idx="3730">
                  <c:v>327</c:v>
                </c:pt>
                <c:pt idx="3731">
                  <c:v>327</c:v>
                </c:pt>
                <c:pt idx="3732">
                  <c:v>322</c:v>
                </c:pt>
                <c:pt idx="3733">
                  <c:v>327</c:v>
                </c:pt>
                <c:pt idx="3734">
                  <c:v>325</c:v>
                </c:pt>
                <c:pt idx="3735">
                  <c:v>320</c:v>
                </c:pt>
                <c:pt idx="3736">
                  <c:v>314</c:v>
                </c:pt>
                <c:pt idx="3737">
                  <c:v>311</c:v>
                </c:pt>
                <c:pt idx="3738">
                  <c:v>311</c:v>
                </c:pt>
                <c:pt idx="3739">
                  <c:v>310</c:v>
                </c:pt>
                <c:pt idx="3740">
                  <c:v>316</c:v>
                </c:pt>
                <c:pt idx="3741">
                  <c:v>320</c:v>
                </c:pt>
                <c:pt idx="3742">
                  <c:v>325</c:v>
                </c:pt>
                <c:pt idx="3743">
                  <c:v>321</c:v>
                </c:pt>
                <c:pt idx="3744">
                  <c:v>318</c:v>
                </c:pt>
                <c:pt idx="3745">
                  <c:v>312</c:v>
                </c:pt>
                <c:pt idx="3746">
                  <c:v>309</c:v>
                </c:pt>
                <c:pt idx="3747">
                  <c:v>309</c:v>
                </c:pt>
                <c:pt idx="3748">
                  <c:v>310</c:v>
                </c:pt>
                <c:pt idx="3749">
                  <c:v>313</c:v>
                </c:pt>
                <c:pt idx="3750">
                  <c:v>314</c:v>
                </c:pt>
                <c:pt idx="3751">
                  <c:v>315</c:v>
                </c:pt>
                <c:pt idx="3752">
                  <c:v>311</c:v>
                </c:pt>
                <c:pt idx="3753">
                  <c:v>313</c:v>
                </c:pt>
                <c:pt idx="3754">
                  <c:v>309</c:v>
                </c:pt>
                <c:pt idx="3755">
                  <c:v>305</c:v>
                </c:pt>
                <c:pt idx="3756">
                  <c:v>305</c:v>
                </c:pt>
                <c:pt idx="3757">
                  <c:v>302</c:v>
                </c:pt>
                <c:pt idx="3758">
                  <c:v>302</c:v>
                </c:pt>
                <c:pt idx="3759">
                  <c:v>302</c:v>
                </c:pt>
                <c:pt idx="3760">
                  <c:v>298</c:v>
                </c:pt>
                <c:pt idx="3761">
                  <c:v>299</c:v>
                </c:pt>
                <c:pt idx="3762">
                  <c:v>302</c:v>
                </c:pt>
                <c:pt idx="3763">
                  <c:v>302</c:v>
                </c:pt>
                <c:pt idx="3764">
                  <c:v>304</c:v>
                </c:pt>
                <c:pt idx="3765">
                  <c:v>306</c:v>
                </c:pt>
                <c:pt idx="3766">
                  <c:v>304</c:v>
                </c:pt>
                <c:pt idx="3767">
                  <c:v>#N/A</c:v>
                </c:pt>
                <c:pt idx="3768">
                  <c:v>303</c:v>
                </c:pt>
                <c:pt idx="3769">
                  <c:v>301</c:v>
                </c:pt>
                <c:pt idx="3770">
                  <c:v>300</c:v>
                </c:pt>
                <c:pt idx="3771">
                  <c:v>299</c:v>
                </c:pt>
                <c:pt idx="3772">
                  <c:v>300</c:v>
                </c:pt>
                <c:pt idx="3773">
                  <c:v>301</c:v>
                </c:pt>
                <c:pt idx="3774">
                  <c:v>300</c:v>
                </c:pt>
                <c:pt idx="3775">
                  <c:v>310</c:v>
                </c:pt>
                <c:pt idx="3776">
                  <c:v>309</c:v>
                </c:pt>
                <c:pt idx="3777">
                  <c:v>309</c:v>
                </c:pt>
                <c:pt idx="3778">
                  <c:v>307</c:v>
                </c:pt>
                <c:pt idx="3779">
                  <c:v>307</c:v>
                </c:pt>
                <c:pt idx="3780">
                  <c:v>306</c:v>
                </c:pt>
                <c:pt idx="3781">
                  <c:v>305</c:v>
                </c:pt>
                <c:pt idx="3782">
                  <c:v>302</c:v>
                </c:pt>
                <c:pt idx="3783">
                  <c:v>299</c:v>
                </c:pt>
                <c:pt idx="3784">
                  <c:v>299</c:v>
                </c:pt>
                <c:pt idx="3785">
                  <c:v>301</c:v>
                </c:pt>
                <c:pt idx="3786">
                  <c:v>308</c:v>
                </c:pt>
                <c:pt idx="3787">
                  <c:v>311</c:v>
                </c:pt>
                <c:pt idx="3788">
                  <c:v>310</c:v>
                </c:pt>
                <c:pt idx="3789">
                  <c:v>313</c:v>
                </c:pt>
                <c:pt idx="3790">
                  <c:v>316</c:v>
                </c:pt>
                <c:pt idx="3791">
                  <c:v>322</c:v>
                </c:pt>
                <c:pt idx="3792">
                  <c:v>317</c:v>
                </c:pt>
                <c:pt idx="3793">
                  <c:v>316</c:v>
                </c:pt>
                <c:pt idx="3794">
                  <c:v>313</c:v>
                </c:pt>
                <c:pt idx="3795">
                  <c:v>313</c:v>
                </c:pt>
                <c:pt idx="3796">
                  <c:v>313</c:v>
                </c:pt>
                <c:pt idx="3797">
                  <c:v>312</c:v>
                </c:pt>
                <c:pt idx="3798">
                  <c:v>322</c:v>
                </c:pt>
                <c:pt idx="3799">
                  <c:v>321</c:v>
                </c:pt>
                <c:pt idx="3800">
                  <c:v>319</c:v>
                </c:pt>
                <c:pt idx="3801">
                  <c:v>317</c:v>
                </c:pt>
                <c:pt idx="3802">
                  <c:v>315</c:v>
                </c:pt>
                <c:pt idx="3803">
                  <c:v>308</c:v>
                </c:pt>
                <c:pt idx="3804">
                  <c:v>300</c:v>
                </c:pt>
                <c:pt idx="3805">
                  <c:v>297</c:v>
                </c:pt>
                <c:pt idx="3806">
                  <c:v>300</c:v>
                </c:pt>
                <c:pt idx="3807">
                  <c:v>302</c:v>
                </c:pt>
                <c:pt idx="3808">
                  <c:v>304</c:v>
                </c:pt>
                <c:pt idx="3809">
                  <c:v>303</c:v>
                </c:pt>
                <c:pt idx="3810">
                  <c:v>301</c:v>
                </c:pt>
                <c:pt idx="3811">
                  <c:v>302</c:v>
                </c:pt>
                <c:pt idx="3812">
                  <c:v>300</c:v>
                </c:pt>
                <c:pt idx="3813">
                  <c:v>298</c:v>
                </c:pt>
                <c:pt idx="3814">
                  <c:v>300</c:v>
                </c:pt>
                <c:pt idx="3815">
                  <c:v>300</c:v>
                </c:pt>
                <c:pt idx="3816">
                  <c:v>304</c:v>
                </c:pt>
                <c:pt idx="3817">
                  <c:v>309</c:v>
                </c:pt>
                <c:pt idx="3818">
                  <c:v>311</c:v>
                </c:pt>
                <c:pt idx="3819">
                  <c:v>326</c:v>
                </c:pt>
                <c:pt idx="3820">
                  <c:v>328</c:v>
                </c:pt>
                <c:pt idx="3821">
                  <c:v>325</c:v>
                </c:pt>
                <c:pt idx="3822">
                  <c:v>324</c:v>
                </c:pt>
                <c:pt idx="3823">
                  <c:v>325</c:v>
                </c:pt>
                <c:pt idx="3824">
                  <c:v>323</c:v>
                </c:pt>
                <c:pt idx="3825">
                  <c:v>327</c:v>
                </c:pt>
                <c:pt idx="3826">
                  <c:v>331</c:v>
                </c:pt>
                <c:pt idx="3827">
                  <c:v>341</c:v>
                </c:pt>
                <c:pt idx="3828">
                  <c:v>340</c:v>
                </c:pt>
                <c:pt idx="3829">
                  <c:v>340</c:v>
                </c:pt>
                <c:pt idx="3830">
                  <c:v>340</c:v>
                </c:pt>
                <c:pt idx="3831">
                  <c:v>340</c:v>
                </c:pt>
                <c:pt idx="3832">
                  <c:v>341</c:v>
                </c:pt>
                <c:pt idx="3833">
                  <c:v>342</c:v>
                </c:pt>
                <c:pt idx="3834">
                  <c:v>342</c:v>
                </c:pt>
                <c:pt idx="3835">
                  <c:v>342</c:v>
                </c:pt>
                <c:pt idx="3836">
                  <c:v>341</c:v>
                </c:pt>
                <c:pt idx="3837">
                  <c:v>338</c:v>
                </c:pt>
                <c:pt idx="3838">
                  <c:v>340</c:v>
                </c:pt>
                <c:pt idx="3839">
                  <c:v>337</c:v>
                </c:pt>
                <c:pt idx="3840">
                  <c:v>339</c:v>
                </c:pt>
                <c:pt idx="3841">
                  <c:v>338</c:v>
                </c:pt>
                <c:pt idx="3842">
                  <c:v>356</c:v>
                </c:pt>
                <c:pt idx="3843">
                  <c:v>367</c:v>
                </c:pt>
                <c:pt idx="3844">
                  <c:v>365</c:v>
                </c:pt>
                <c:pt idx="3845">
                  <c:v>365</c:v>
                </c:pt>
                <c:pt idx="3846">
                  <c:v>378</c:v>
                </c:pt>
                <c:pt idx="3847">
                  <c:v>382</c:v>
                </c:pt>
                <c:pt idx="3848">
                  <c:v>392</c:v>
                </c:pt>
                <c:pt idx="3849">
                  <c:v>387</c:v>
                </c:pt>
                <c:pt idx="3850">
                  <c:v>382</c:v>
                </c:pt>
                <c:pt idx="3851">
                  <c:v>380</c:v>
                </c:pt>
                <c:pt idx="3852">
                  <c:v>376</c:v>
                </c:pt>
                <c:pt idx="3853">
                  <c:v>373</c:v>
                </c:pt>
                <c:pt idx="3854">
                  <c:v>369</c:v>
                </c:pt>
                <c:pt idx="3855">
                  <c:v>364</c:v>
                </c:pt>
                <c:pt idx="3856">
                  <c:v>361</c:v>
                </c:pt>
                <c:pt idx="3857">
                  <c:v>357</c:v>
                </c:pt>
                <c:pt idx="3858">
                  <c:v>355</c:v>
                </c:pt>
                <c:pt idx="3859">
                  <c:v>357</c:v>
                </c:pt>
                <c:pt idx="3860">
                  <c:v>350</c:v>
                </c:pt>
                <c:pt idx="3861">
                  <c:v>349</c:v>
                </c:pt>
                <c:pt idx="3862">
                  <c:v>351</c:v>
                </c:pt>
                <c:pt idx="3863">
                  <c:v>351</c:v>
                </c:pt>
                <c:pt idx="3864">
                  <c:v>355</c:v>
                </c:pt>
                <c:pt idx="3865">
                  <c:v>356</c:v>
                </c:pt>
                <c:pt idx="3866">
                  <c:v>355</c:v>
                </c:pt>
                <c:pt idx="3867">
                  <c:v>354</c:v>
                </c:pt>
                <c:pt idx="3868">
                  <c:v>359</c:v>
                </c:pt>
                <c:pt idx="3869">
                  <c:v>359</c:v>
                </c:pt>
                <c:pt idx="3870">
                  <c:v>359</c:v>
                </c:pt>
                <c:pt idx="3871">
                  <c:v>360</c:v>
                </c:pt>
                <c:pt idx="3872">
                  <c:v>362</c:v>
                </c:pt>
                <c:pt idx="3873">
                  <c:v>361</c:v>
                </c:pt>
                <c:pt idx="3874">
                  <c:v>358</c:v>
                </c:pt>
                <c:pt idx="3875">
                  <c:v>360</c:v>
                </c:pt>
                <c:pt idx="3876">
                  <c:v>364</c:v>
                </c:pt>
                <c:pt idx="3877">
                  <c:v>364</c:v>
                </c:pt>
                <c:pt idx="3878">
                  <c:v>360</c:v>
                </c:pt>
                <c:pt idx="3879">
                  <c:v>359</c:v>
                </c:pt>
                <c:pt idx="3880">
                  <c:v>366</c:v>
                </c:pt>
                <c:pt idx="3881">
                  <c:v>367</c:v>
                </c:pt>
                <c:pt idx="3882">
                  <c:v>370</c:v>
                </c:pt>
                <c:pt idx="3883">
                  <c:v>375</c:v>
                </c:pt>
                <c:pt idx="3884">
                  <c:v>383</c:v>
                </c:pt>
                <c:pt idx="3885">
                  <c:v>394</c:v>
                </c:pt>
                <c:pt idx="3886">
                  <c:v>396</c:v>
                </c:pt>
                <c:pt idx="3887">
                  <c:v>395</c:v>
                </c:pt>
                <c:pt idx="3888">
                  <c:v>397</c:v>
                </c:pt>
                <c:pt idx="3889">
                  <c:v>396</c:v>
                </c:pt>
                <c:pt idx="3890">
                  <c:v>393</c:v>
                </c:pt>
                <c:pt idx="3891">
                  <c:v>395</c:v>
                </c:pt>
                <c:pt idx="3892">
                  <c:v>401</c:v>
                </c:pt>
                <c:pt idx="3893">
                  <c:v>401</c:v>
                </c:pt>
                <c:pt idx="3894">
                  <c:v>409</c:v>
                </c:pt>
                <c:pt idx="3895">
                  <c:v>413.99999999999994</c:v>
                </c:pt>
                <c:pt idx="3896">
                  <c:v>420</c:v>
                </c:pt>
                <c:pt idx="3897">
                  <c:v>434.99999999999994</c:v>
                </c:pt>
                <c:pt idx="3898">
                  <c:v>444.00000000000006</c:v>
                </c:pt>
                <c:pt idx="3899">
                  <c:v>433</c:v>
                </c:pt>
                <c:pt idx="3900">
                  <c:v>433</c:v>
                </c:pt>
                <c:pt idx="3901">
                  <c:v>423.00000000000006</c:v>
                </c:pt>
                <c:pt idx="3902">
                  <c:v>416</c:v>
                </c:pt>
                <c:pt idx="3903">
                  <c:v>412</c:v>
                </c:pt>
                <c:pt idx="3904">
                  <c:v>408</c:v>
                </c:pt>
                <c:pt idx="3905">
                  <c:v>404</c:v>
                </c:pt>
                <c:pt idx="3906">
                  <c:v>403</c:v>
                </c:pt>
                <c:pt idx="3907">
                  <c:v>400</c:v>
                </c:pt>
                <c:pt idx="3908">
                  <c:v>405.99999999999994</c:v>
                </c:pt>
                <c:pt idx="3909">
                  <c:v>400</c:v>
                </c:pt>
                <c:pt idx="3910">
                  <c:v>395</c:v>
                </c:pt>
                <c:pt idx="3911">
                  <c:v>394</c:v>
                </c:pt>
                <c:pt idx="3912">
                  <c:v>393</c:v>
                </c:pt>
                <c:pt idx="3913">
                  <c:v>389</c:v>
                </c:pt>
                <c:pt idx="3914">
                  <c:v>386</c:v>
                </c:pt>
                <c:pt idx="3915">
                  <c:v>382</c:v>
                </c:pt>
                <c:pt idx="3916">
                  <c:v>377</c:v>
                </c:pt>
                <c:pt idx="3917">
                  <c:v>378</c:v>
                </c:pt>
                <c:pt idx="3918">
                  <c:v>378</c:v>
                </c:pt>
                <c:pt idx="3919">
                  <c:v>385</c:v>
                </c:pt>
                <c:pt idx="3920">
                  <c:v>383</c:v>
                </c:pt>
                <c:pt idx="3921">
                  <c:v>382</c:v>
                </c:pt>
                <c:pt idx="3922">
                  <c:v>382</c:v>
                </c:pt>
                <c:pt idx="3923">
                  <c:v>388</c:v>
                </c:pt>
                <c:pt idx="3924">
                  <c:v>386</c:v>
                </c:pt>
                <c:pt idx="3925">
                  <c:v>382</c:v>
                </c:pt>
                <c:pt idx="3926">
                  <c:v>381</c:v>
                </c:pt>
                <c:pt idx="3927">
                  <c:v>381</c:v>
                </c:pt>
                <c:pt idx="3928">
                  <c:v>379</c:v>
                </c:pt>
                <c:pt idx="3929">
                  <c:v>377</c:v>
                </c:pt>
                <c:pt idx="3930">
                  <c:v>378</c:v>
                </c:pt>
                <c:pt idx="3931">
                  <c:v>377</c:v>
                </c:pt>
                <c:pt idx="3932">
                  <c:v>376</c:v>
                </c:pt>
                <c:pt idx="3933">
                  <c:v>376</c:v>
                </c:pt>
                <c:pt idx="3934">
                  <c:v>373</c:v>
                </c:pt>
                <c:pt idx="3935">
                  <c:v>373</c:v>
                </c:pt>
                <c:pt idx="3936">
                  <c:v>375</c:v>
                </c:pt>
                <c:pt idx="3937">
                  <c:v>380</c:v>
                </c:pt>
                <c:pt idx="3938">
                  <c:v>385</c:v>
                </c:pt>
                <c:pt idx="3939">
                  <c:v>391</c:v>
                </c:pt>
                <c:pt idx="3940">
                  <c:v>397</c:v>
                </c:pt>
                <c:pt idx="3941">
                  <c:v>401</c:v>
                </c:pt>
                <c:pt idx="3942">
                  <c:v>409.99999999999994</c:v>
                </c:pt>
                <c:pt idx="3943">
                  <c:v>413</c:v>
                </c:pt>
                <c:pt idx="3944">
                  <c:v>408</c:v>
                </c:pt>
                <c:pt idx="3945">
                  <c:v>407</c:v>
                </c:pt>
                <c:pt idx="3946">
                  <c:v>409</c:v>
                </c:pt>
                <c:pt idx="3947">
                  <c:v>407</c:v>
                </c:pt>
                <c:pt idx="3948">
                  <c:v>408</c:v>
                </c:pt>
                <c:pt idx="3949">
                  <c:v>#N/A</c:v>
                </c:pt>
                <c:pt idx="3950">
                  <c:v>408</c:v>
                </c:pt>
                <c:pt idx="3951">
                  <c:v>411.00000000000006</c:v>
                </c:pt>
                <c:pt idx="3952">
                  <c:v>411.00000000000006</c:v>
                </c:pt>
                <c:pt idx="3953">
                  <c:v>409</c:v>
                </c:pt>
                <c:pt idx="3954">
                  <c:v>#N/A</c:v>
                </c:pt>
                <c:pt idx="3955">
                  <c:v>417</c:v>
                </c:pt>
                <c:pt idx="3956">
                  <c:v>408</c:v>
                </c:pt>
                <c:pt idx="3957">
                  <c:v>412</c:v>
                </c:pt>
                <c:pt idx="3958">
                  <c:v>413.99999999999994</c:v>
                </c:pt>
                <c:pt idx="3959">
                  <c:v>411.00000000000006</c:v>
                </c:pt>
                <c:pt idx="3960">
                  <c:v>409.99999999999994</c:v>
                </c:pt>
                <c:pt idx="3961">
                  <c:v>407</c:v>
                </c:pt>
                <c:pt idx="3962">
                  <c:v>407</c:v>
                </c:pt>
                <c:pt idx="3963">
                  <c:v>405</c:v>
                </c:pt>
                <c:pt idx="3964">
                  <c:v>407</c:v>
                </c:pt>
                <c:pt idx="3965">
                  <c:v>#N/A</c:v>
                </c:pt>
                <c:pt idx="3966">
                  <c:v>408</c:v>
                </c:pt>
                <c:pt idx="3967">
                  <c:v>405</c:v>
                </c:pt>
                <c:pt idx="3968">
                  <c:v>403</c:v>
                </c:pt>
                <c:pt idx="3969">
                  <c:v>400</c:v>
                </c:pt>
                <c:pt idx="3970">
                  <c:v>391</c:v>
                </c:pt>
                <c:pt idx="3971">
                  <c:v>390</c:v>
                </c:pt>
                <c:pt idx="3972">
                  <c:v>392</c:v>
                </c:pt>
                <c:pt idx="3973">
                  <c:v>396</c:v>
                </c:pt>
                <c:pt idx="3974">
                  <c:v>398</c:v>
                </c:pt>
                <c:pt idx="3975">
                  <c:v>399</c:v>
                </c:pt>
                <c:pt idx="3976">
                  <c:v>405.99999999999994</c:v>
                </c:pt>
                <c:pt idx="3977">
                  <c:v>409</c:v>
                </c:pt>
                <c:pt idx="3978">
                  <c:v>401.99999999999994</c:v>
                </c:pt>
                <c:pt idx="3979">
                  <c:v>400</c:v>
                </c:pt>
                <c:pt idx="3980">
                  <c:v>400</c:v>
                </c:pt>
                <c:pt idx="3981">
                  <c:v>397</c:v>
                </c:pt>
                <c:pt idx="3982">
                  <c:v>399</c:v>
                </c:pt>
                <c:pt idx="3983">
                  <c:v>397</c:v>
                </c:pt>
                <c:pt idx="3984">
                  <c:v>398</c:v>
                </c:pt>
                <c:pt idx="3985">
                  <c:v>397</c:v>
                </c:pt>
                <c:pt idx="3986">
                  <c:v>391</c:v>
                </c:pt>
                <c:pt idx="3987">
                  <c:v>388</c:v>
                </c:pt>
                <c:pt idx="3988">
                  <c:v>387</c:v>
                </c:pt>
                <c:pt idx="3989">
                  <c:v>383</c:v>
                </c:pt>
                <c:pt idx="3990">
                  <c:v>381</c:v>
                </c:pt>
                <c:pt idx="3991">
                  <c:v>378</c:v>
                </c:pt>
                <c:pt idx="3992">
                  <c:v>373</c:v>
                </c:pt>
                <c:pt idx="3993">
                  <c:v>368</c:v>
                </c:pt>
                <c:pt idx="3994">
                  <c:v>366</c:v>
                </c:pt>
                <c:pt idx="3995">
                  <c:v>363</c:v>
                </c:pt>
                <c:pt idx="3996">
                  <c:v>358</c:v>
                </c:pt>
                <c:pt idx="3997">
                  <c:v>375</c:v>
                </c:pt>
                <c:pt idx="3998">
                  <c:v>374</c:v>
                </c:pt>
                <c:pt idx="3999">
                  <c:v>371</c:v>
                </c:pt>
                <c:pt idx="4000">
                  <c:v>369</c:v>
                </c:pt>
                <c:pt idx="4001">
                  <c:v>365</c:v>
                </c:pt>
                <c:pt idx="4002">
                  <c:v>364</c:v>
                </c:pt>
                <c:pt idx="4003">
                  <c:v>368</c:v>
                </c:pt>
                <c:pt idx="4004">
                  <c:v>375</c:v>
                </c:pt>
                <c:pt idx="4005">
                  <c:v>376</c:v>
                </c:pt>
                <c:pt idx="4006">
                  <c:v>375</c:v>
                </c:pt>
                <c:pt idx="4007">
                  <c:v>375</c:v>
                </c:pt>
                <c:pt idx="4008">
                  <c:v>377</c:v>
                </c:pt>
                <c:pt idx="4009">
                  <c:v>384</c:v>
                </c:pt>
                <c:pt idx="4010">
                  <c:v>391</c:v>
                </c:pt>
                <c:pt idx="4011">
                  <c:v>393</c:v>
                </c:pt>
                <c:pt idx="4012">
                  <c:v>393</c:v>
                </c:pt>
                <c:pt idx="4013">
                  <c:v>390</c:v>
                </c:pt>
                <c:pt idx="4014">
                  <c:v>392</c:v>
                </c:pt>
                <c:pt idx="4015">
                  <c:v>392</c:v>
                </c:pt>
                <c:pt idx="4016">
                  <c:v>393</c:v>
                </c:pt>
                <c:pt idx="4017">
                  <c:v>388</c:v>
                </c:pt>
                <c:pt idx="4018">
                  <c:v>387</c:v>
                </c:pt>
                <c:pt idx="4019">
                  <c:v>399</c:v>
                </c:pt>
                <c:pt idx="4020">
                  <c:v>396</c:v>
                </c:pt>
                <c:pt idx="4021">
                  <c:v>395</c:v>
                </c:pt>
                <c:pt idx="4022">
                  <c:v>#N/A</c:v>
                </c:pt>
                <c:pt idx="4023">
                  <c:v>394</c:v>
                </c:pt>
                <c:pt idx="4024">
                  <c:v>391</c:v>
                </c:pt>
                <c:pt idx="4025">
                  <c:v>389</c:v>
                </c:pt>
                <c:pt idx="4026">
                  <c:v>382</c:v>
                </c:pt>
                <c:pt idx="4027">
                  <c:v>381</c:v>
                </c:pt>
                <c:pt idx="4028">
                  <c:v>380</c:v>
                </c:pt>
                <c:pt idx="4029">
                  <c:v>381</c:v>
                </c:pt>
                <c:pt idx="4030">
                  <c:v>382</c:v>
                </c:pt>
                <c:pt idx="4031">
                  <c:v>387</c:v>
                </c:pt>
                <c:pt idx="4032">
                  <c:v>393</c:v>
                </c:pt>
                <c:pt idx="4033">
                  <c:v>393</c:v>
                </c:pt>
                <c:pt idx="4034">
                  <c:v>396</c:v>
                </c:pt>
                <c:pt idx="4035">
                  <c:v>393</c:v>
                </c:pt>
                <c:pt idx="4036">
                  <c:v>390</c:v>
                </c:pt>
                <c:pt idx="4037">
                  <c:v>388</c:v>
                </c:pt>
                <c:pt idx="4038">
                  <c:v>384</c:v>
                </c:pt>
                <c:pt idx="4039">
                  <c:v>383</c:v>
                </c:pt>
                <c:pt idx="4040">
                  <c:v>377</c:v>
                </c:pt>
                <c:pt idx="4041">
                  <c:v>384</c:v>
                </c:pt>
                <c:pt idx="4042">
                  <c:v>383</c:v>
                </c:pt>
                <c:pt idx="4043">
                  <c:v>382</c:v>
                </c:pt>
                <c:pt idx="4044">
                  <c:v>380</c:v>
                </c:pt>
                <c:pt idx="4045">
                  <c:v>385</c:v>
                </c:pt>
                <c:pt idx="4046">
                  <c:v>390</c:v>
                </c:pt>
                <c:pt idx="4047">
                  <c:v>388</c:v>
                </c:pt>
                <c:pt idx="4048">
                  <c:v>385</c:v>
                </c:pt>
                <c:pt idx="4049">
                  <c:v>384</c:v>
                </c:pt>
                <c:pt idx="4050">
                  <c:v>379</c:v>
                </c:pt>
                <c:pt idx="4051">
                  <c:v>377</c:v>
                </c:pt>
                <c:pt idx="4052">
                  <c:v>376</c:v>
                </c:pt>
                <c:pt idx="4053">
                  <c:v>377</c:v>
                </c:pt>
                <c:pt idx="4054">
                  <c:v>375</c:v>
                </c:pt>
                <c:pt idx="4055">
                  <c:v>375</c:v>
                </c:pt>
                <c:pt idx="4056">
                  <c:v>375</c:v>
                </c:pt>
                <c:pt idx="4057">
                  <c:v>375</c:v>
                </c:pt>
                <c:pt idx="4058">
                  <c:v>#N/A</c:v>
                </c:pt>
                <c:pt idx="4059">
                  <c:v>380</c:v>
                </c:pt>
                <c:pt idx="4060">
                  <c:v>380</c:v>
                </c:pt>
                <c:pt idx="4061">
                  <c:v>380</c:v>
                </c:pt>
                <c:pt idx="4062">
                  <c:v>382</c:v>
                </c:pt>
                <c:pt idx="4063">
                  <c:v>386</c:v>
                </c:pt>
                <c:pt idx="4064">
                  <c:v>385</c:v>
                </c:pt>
                <c:pt idx="4065">
                  <c:v>382</c:v>
                </c:pt>
                <c:pt idx="4066">
                  <c:v>379</c:v>
                </c:pt>
                <c:pt idx="4067">
                  <c:v>384</c:v>
                </c:pt>
                <c:pt idx="4068">
                  <c:v>386</c:v>
                </c:pt>
                <c:pt idx="4069">
                  <c:v>387</c:v>
                </c:pt>
                <c:pt idx="4070">
                  <c:v>388</c:v>
                </c:pt>
                <c:pt idx="4071">
                  <c:v>395</c:v>
                </c:pt>
                <c:pt idx="4072">
                  <c:v>395</c:v>
                </c:pt>
                <c:pt idx="4073">
                  <c:v>401</c:v>
                </c:pt>
                <c:pt idx="4074">
                  <c:v>413</c:v>
                </c:pt>
                <c:pt idx="4075">
                  <c:v>426</c:v>
                </c:pt>
                <c:pt idx="4076">
                  <c:v>430</c:v>
                </c:pt>
                <c:pt idx="4077">
                  <c:v>437</c:v>
                </c:pt>
                <c:pt idx="4078">
                  <c:v>434.99999999999994</c:v>
                </c:pt>
                <c:pt idx="4079">
                  <c:v>417</c:v>
                </c:pt>
                <c:pt idx="4080">
                  <c:v>408</c:v>
                </c:pt>
                <c:pt idx="4081">
                  <c:v>409.99999999999994</c:v>
                </c:pt>
                <c:pt idx="4082">
                  <c:v>409</c:v>
                </c:pt>
                <c:pt idx="4083">
                  <c:v>405</c:v>
                </c:pt>
                <c:pt idx="4084">
                  <c:v>434</c:v>
                </c:pt>
                <c:pt idx="4085">
                  <c:v>440.00000000000006</c:v>
                </c:pt>
                <c:pt idx="4086">
                  <c:v>433</c:v>
                </c:pt>
                <c:pt idx="4087">
                  <c:v>429</c:v>
                </c:pt>
                <c:pt idx="4088">
                  <c:v>432</c:v>
                </c:pt>
                <c:pt idx="4089">
                  <c:v>442</c:v>
                </c:pt>
                <c:pt idx="4090">
                  <c:v>450</c:v>
                </c:pt>
                <c:pt idx="4091">
                  <c:v>454</c:v>
                </c:pt>
                <c:pt idx="4092">
                  <c:v>450</c:v>
                </c:pt>
                <c:pt idx="4093">
                  <c:v>433</c:v>
                </c:pt>
                <c:pt idx="4094">
                  <c:v>426</c:v>
                </c:pt>
                <c:pt idx="4095">
                  <c:v>423.00000000000006</c:v>
                </c:pt>
                <c:pt idx="4096">
                  <c:v>424</c:v>
                </c:pt>
                <c:pt idx="4097">
                  <c:v>413.99999999999994</c:v>
                </c:pt>
                <c:pt idx="4098">
                  <c:v>409</c:v>
                </c:pt>
                <c:pt idx="4099">
                  <c:v>405.99999999999994</c:v>
                </c:pt>
                <c:pt idx="4100">
                  <c:v>407</c:v>
                </c:pt>
                <c:pt idx="4101">
                  <c:v>413</c:v>
                </c:pt>
                <c:pt idx="4102">
                  <c:v>413.99999999999994</c:v>
                </c:pt>
                <c:pt idx="4103">
                  <c:v>419.00000000000006</c:v>
                </c:pt>
                <c:pt idx="4104">
                  <c:v>423.00000000000006</c:v>
                </c:pt>
                <c:pt idx="4105">
                  <c:v>426</c:v>
                </c:pt>
                <c:pt idx="4106">
                  <c:v>428</c:v>
                </c:pt>
                <c:pt idx="4107">
                  <c:v>426.99999999999994</c:v>
                </c:pt>
                <c:pt idx="4108">
                  <c:v>429</c:v>
                </c:pt>
                <c:pt idx="4109">
                  <c:v>430</c:v>
                </c:pt>
                <c:pt idx="4110">
                  <c:v>430.99999999999994</c:v>
                </c:pt>
                <c:pt idx="4111">
                  <c:v>429</c:v>
                </c:pt>
                <c:pt idx="4112">
                  <c:v>433</c:v>
                </c:pt>
                <c:pt idx="4113">
                  <c:v>438.99999999999994</c:v>
                </c:pt>
                <c:pt idx="4114">
                  <c:v>440.00000000000006</c:v>
                </c:pt>
                <c:pt idx="4115">
                  <c:v>438.99999999999994</c:v>
                </c:pt>
                <c:pt idx="4116">
                  <c:v>444.00000000000006</c:v>
                </c:pt>
                <c:pt idx="4117">
                  <c:v>441</c:v>
                </c:pt>
                <c:pt idx="4118">
                  <c:v>438.99999999999994</c:v>
                </c:pt>
                <c:pt idx="4119">
                  <c:v>440.00000000000006</c:v>
                </c:pt>
                <c:pt idx="4120">
                  <c:v>441</c:v>
                </c:pt>
                <c:pt idx="4121">
                  <c:v>444.00000000000006</c:v>
                </c:pt>
                <c:pt idx="4122">
                  <c:v>451.99999999999994</c:v>
                </c:pt>
                <c:pt idx="4123">
                  <c:v>459</c:v>
                </c:pt>
                <c:pt idx="4124">
                  <c:v>480</c:v>
                </c:pt>
                <c:pt idx="4125">
                  <c:v>468</c:v>
                </c:pt>
                <c:pt idx="4126">
                  <c:v>469.00000000000006</c:v>
                </c:pt>
                <c:pt idx="4127">
                  <c:v>458</c:v>
                </c:pt>
                <c:pt idx="4128">
                  <c:v>454</c:v>
                </c:pt>
                <c:pt idx="4129">
                  <c:v>465.00000000000006</c:v>
                </c:pt>
                <c:pt idx="4130">
                  <c:v>463.99999999999994</c:v>
                </c:pt>
                <c:pt idx="4131">
                  <c:v>466</c:v>
                </c:pt>
                <c:pt idx="4132">
                  <c:v>469.00000000000006</c:v>
                </c:pt>
                <c:pt idx="4133">
                  <c:v>473.00000000000006</c:v>
                </c:pt>
                <c:pt idx="4134">
                  <c:v>474</c:v>
                </c:pt>
                <c:pt idx="4135">
                  <c:v>473.00000000000006</c:v>
                </c:pt>
                <c:pt idx="4136">
                  <c:v>468</c:v>
                </c:pt>
                <c:pt idx="4137">
                  <c:v>473.00000000000006</c:v>
                </c:pt>
                <c:pt idx="4138">
                  <c:v>476.99999999999994</c:v>
                </c:pt>
                <c:pt idx="4139">
                  <c:v>479</c:v>
                </c:pt>
                <c:pt idx="4140">
                  <c:v>476.99999999999994</c:v>
                </c:pt>
                <c:pt idx="4141">
                  <c:v>476</c:v>
                </c:pt>
                <c:pt idx="4142">
                  <c:v>474</c:v>
                </c:pt>
                <c:pt idx="4143">
                  <c:v>480.99999999999994</c:v>
                </c:pt>
                <c:pt idx="4144">
                  <c:v>487</c:v>
                </c:pt>
                <c:pt idx="4145">
                  <c:v>503</c:v>
                </c:pt>
                <c:pt idx="4146">
                  <c:v>509.99999999999994</c:v>
                </c:pt>
                <c:pt idx="4147">
                  <c:v>521</c:v>
                </c:pt>
                <c:pt idx="4148">
                  <c:v>522</c:v>
                </c:pt>
                <c:pt idx="4149">
                  <c:v>538</c:v>
                </c:pt>
                <c:pt idx="4150">
                  <c:v>553</c:v>
                </c:pt>
                <c:pt idx="4151">
                  <c:v>555</c:v>
                </c:pt>
                <c:pt idx="4152">
                  <c:v>555</c:v>
                </c:pt>
                <c:pt idx="4153">
                  <c:v>556</c:v>
                </c:pt>
                <c:pt idx="4154">
                  <c:v>546</c:v>
                </c:pt>
                <c:pt idx="4155">
                  <c:v>535</c:v>
                </c:pt>
                <c:pt idx="4156">
                  <c:v>525</c:v>
                </c:pt>
                <c:pt idx="4157">
                  <c:v>526</c:v>
                </c:pt>
                <c:pt idx="4158">
                  <c:v>518</c:v>
                </c:pt>
                <c:pt idx="4159">
                  <c:v>516</c:v>
                </c:pt>
                <c:pt idx="4160">
                  <c:v>518</c:v>
                </c:pt>
                <c:pt idx="4161">
                  <c:v>522</c:v>
                </c:pt>
                <c:pt idx="4162">
                  <c:v>520</c:v>
                </c:pt>
                <c:pt idx="4163">
                  <c:v>515</c:v>
                </c:pt>
                <c:pt idx="4164">
                  <c:v>511.00000000000006</c:v>
                </c:pt>
                <c:pt idx="4165">
                  <c:v>505.99999999999994</c:v>
                </c:pt>
                <c:pt idx="4166">
                  <c:v>509</c:v>
                </c:pt>
                <c:pt idx="4167">
                  <c:v>509.99999999999994</c:v>
                </c:pt>
                <c:pt idx="4168">
                  <c:v>501.99999999999994</c:v>
                </c:pt>
                <c:pt idx="4169">
                  <c:v>496</c:v>
                </c:pt>
                <c:pt idx="4170">
                  <c:v>498.00000000000006</c:v>
                </c:pt>
                <c:pt idx="4171">
                  <c:v>495</c:v>
                </c:pt>
                <c:pt idx="4172">
                  <c:v>488.99999999999994</c:v>
                </c:pt>
                <c:pt idx="4173">
                  <c:v>488.99999999999994</c:v>
                </c:pt>
                <c:pt idx="4174">
                  <c:v>490.00000000000006</c:v>
                </c:pt>
                <c:pt idx="4175">
                  <c:v>487</c:v>
                </c:pt>
                <c:pt idx="4176">
                  <c:v>478</c:v>
                </c:pt>
                <c:pt idx="4177">
                  <c:v>470</c:v>
                </c:pt>
                <c:pt idx="4178">
                  <c:v>471</c:v>
                </c:pt>
                <c:pt idx="4179">
                  <c:v>468</c:v>
                </c:pt>
                <c:pt idx="4180">
                  <c:v>472</c:v>
                </c:pt>
                <c:pt idx="4181">
                  <c:v>476</c:v>
                </c:pt>
                <c:pt idx="4182">
                  <c:v>478</c:v>
                </c:pt>
                <c:pt idx="4183">
                  <c:v>479</c:v>
                </c:pt>
                <c:pt idx="4184">
                  <c:v>484.99999999999994</c:v>
                </c:pt>
                <c:pt idx="4185">
                  <c:v>486.00000000000006</c:v>
                </c:pt>
                <c:pt idx="4186">
                  <c:v>483</c:v>
                </c:pt>
                <c:pt idx="4187">
                  <c:v>480</c:v>
                </c:pt>
                <c:pt idx="4188">
                  <c:v>478</c:v>
                </c:pt>
                <c:pt idx="4189">
                  <c:v>476.99999999999994</c:v>
                </c:pt>
                <c:pt idx="4190">
                  <c:v>476</c:v>
                </c:pt>
                <c:pt idx="4191">
                  <c:v>480</c:v>
                </c:pt>
                <c:pt idx="4192">
                  <c:v>483</c:v>
                </c:pt>
                <c:pt idx="4193">
                  <c:v>484</c:v>
                </c:pt>
                <c:pt idx="4194">
                  <c:v>484.99999999999994</c:v>
                </c:pt>
                <c:pt idx="4195">
                  <c:v>466</c:v>
                </c:pt>
                <c:pt idx="4196">
                  <c:v>467</c:v>
                </c:pt>
                <c:pt idx="4197">
                  <c:v>471</c:v>
                </c:pt>
                <c:pt idx="4198">
                  <c:v>461.00000000000006</c:v>
                </c:pt>
                <c:pt idx="4199">
                  <c:v>463.99999999999994</c:v>
                </c:pt>
                <c:pt idx="4200">
                  <c:v>468</c:v>
                </c:pt>
                <c:pt idx="4201">
                  <c:v>476</c:v>
                </c:pt>
                <c:pt idx="4202">
                  <c:v>487</c:v>
                </c:pt>
                <c:pt idx="4203">
                  <c:v>494.00000000000006</c:v>
                </c:pt>
                <c:pt idx="4204">
                  <c:v>512</c:v>
                </c:pt>
                <c:pt idx="4205">
                  <c:v>529</c:v>
                </c:pt>
                <c:pt idx="4206">
                  <c:v>519</c:v>
                </c:pt>
                <c:pt idx="4207">
                  <c:v>516</c:v>
                </c:pt>
                <c:pt idx="4208">
                  <c:v>515</c:v>
                </c:pt>
                <c:pt idx="4209">
                  <c:v>522</c:v>
                </c:pt>
                <c:pt idx="4210">
                  <c:v>524</c:v>
                </c:pt>
                <c:pt idx="4211">
                  <c:v>522</c:v>
                </c:pt>
                <c:pt idx="4212">
                  <c:v>521</c:v>
                </c:pt>
                <c:pt idx="4213">
                  <c:v>518</c:v>
                </c:pt>
                <c:pt idx="4214">
                  <c:v>#N/A</c:v>
                </c:pt>
                <c:pt idx="4215">
                  <c:v>523</c:v>
                </c:pt>
                <c:pt idx="4216">
                  <c:v>521</c:v>
                </c:pt>
                <c:pt idx="4217">
                  <c:v>533</c:v>
                </c:pt>
                <c:pt idx="4218">
                  <c:v>535</c:v>
                </c:pt>
                <c:pt idx="4219">
                  <c:v>#N/A</c:v>
                </c:pt>
                <c:pt idx="4220">
                  <c:v>545</c:v>
                </c:pt>
                <c:pt idx="4221">
                  <c:v>549</c:v>
                </c:pt>
                <c:pt idx="4222">
                  <c:v>552</c:v>
                </c:pt>
                <c:pt idx="4223">
                  <c:v>563</c:v>
                </c:pt>
                <c:pt idx="4224">
                  <c:v>561</c:v>
                </c:pt>
                <c:pt idx="4225">
                  <c:v>565</c:v>
                </c:pt>
                <c:pt idx="4226">
                  <c:v>573</c:v>
                </c:pt>
                <c:pt idx="4227">
                  <c:v>577</c:v>
                </c:pt>
                <c:pt idx="4228">
                  <c:v>590</c:v>
                </c:pt>
                <c:pt idx="4229">
                  <c:v>602</c:v>
                </c:pt>
                <c:pt idx="4230">
                  <c:v>616</c:v>
                </c:pt>
                <c:pt idx="4231">
                  <c:v>616</c:v>
                </c:pt>
                <c:pt idx="4232">
                  <c:v>637</c:v>
                </c:pt>
                <c:pt idx="4233">
                  <c:v>639</c:v>
                </c:pt>
                <c:pt idx="4234">
                  <c:v>620</c:v>
                </c:pt>
                <c:pt idx="4235">
                  <c:v>619</c:v>
                </c:pt>
                <c:pt idx="4236">
                  <c:v>623</c:v>
                </c:pt>
                <c:pt idx="4237">
                  <c:v>614</c:v>
                </c:pt>
                <c:pt idx="4238">
                  <c:v>608</c:v>
                </c:pt>
                <c:pt idx="4239">
                  <c:v>604</c:v>
                </c:pt>
                <c:pt idx="4240">
                  <c:v>571</c:v>
                </c:pt>
                <c:pt idx="4241">
                  <c:v>568</c:v>
                </c:pt>
                <c:pt idx="4242">
                  <c:v>574</c:v>
                </c:pt>
                <c:pt idx="4243">
                  <c:v>584</c:v>
                </c:pt>
                <c:pt idx="4244">
                  <c:v>582</c:v>
                </c:pt>
                <c:pt idx="4245">
                  <c:v>585</c:v>
                </c:pt>
                <c:pt idx="4246">
                  <c:v>604</c:v>
                </c:pt>
                <c:pt idx="4247">
                  <c:v>618</c:v>
                </c:pt>
                <c:pt idx="4248">
                  <c:v>614</c:v>
                </c:pt>
                <c:pt idx="4249">
                  <c:v>633</c:v>
                </c:pt>
                <c:pt idx="4250">
                  <c:v>636</c:v>
                </c:pt>
                <c:pt idx="4251">
                  <c:v>626</c:v>
                </c:pt>
                <c:pt idx="4252">
                  <c:v>622</c:v>
                </c:pt>
                <c:pt idx="4253">
                  <c:v>614</c:v>
                </c:pt>
                <c:pt idx="4254">
                  <c:v>602</c:v>
                </c:pt>
                <c:pt idx="4255">
                  <c:v>605</c:v>
                </c:pt>
                <c:pt idx="4256">
                  <c:v>601</c:v>
                </c:pt>
                <c:pt idx="4257">
                  <c:v>596</c:v>
                </c:pt>
                <c:pt idx="4258">
                  <c:v>600</c:v>
                </c:pt>
                <c:pt idx="4259">
                  <c:v>607</c:v>
                </c:pt>
                <c:pt idx="4260">
                  <c:v>603</c:v>
                </c:pt>
                <c:pt idx="4261">
                  <c:v>608</c:v>
                </c:pt>
                <c:pt idx="4262">
                  <c:v>596</c:v>
                </c:pt>
                <c:pt idx="4263">
                  <c:v>583</c:v>
                </c:pt>
                <c:pt idx="4264">
                  <c:v>582</c:v>
                </c:pt>
                <c:pt idx="4265">
                  <c:v>570</c:v>
                </c:pt>
                <c:pt idx="4266">
                  <c:v>567</c:v>
                </c:pt>
                <c:pt idx="4267">
                  <c:v>568</c:v>
                </c:pt>
                <c:pt idx="4268">
                  <c:v>566</c:v>
                </c:pt>
                <c:pt idx="4269">
                  <c:v>545</c:v>
                </c:pt>
                <c:pt idx="4270">
                  <c:v>518</c:v>
                </c:pt>
                <c:pt idx="4271">
                  <c:v>501.99999999999994</c:v>
                </c:pt>
                <c:pt idx="4272">
                  <c:v>513</c:v>
                </c:pt>
                <c:pt idx="4273">
                  <c:v>519</c:v>
                </c:pt>
                <c:pt idx="4274">
                  <c:v>518</c:v>
                </c:pt>
                <c:pt idx="4275">
                  <c:v>516</c:v>
                </c:pt>
                <c:pt idx="4276">
                  <c:v>512</c:v>
                </c:pt>
                <c:pt idx="4277">
                  <c:v>512</c:v>
                </c:pt>
                <c:pt idx="4278">
                  <c:v>509</c:v>
                </c:pt>
                <c:pt idx="4279">
                  <c:v>512</c:v>
                </c:pt>
                <c:pt idx="4280">
                  <c:v>#N/A</c:v>
                </c:pt>
                <c:pt idx="4281">
                  <c:v>512</c:v>
                </c:pt>
                <c:pt idx="4282">
                  <c:v>516</c:v>
                </c:pt>
                <c:pt idx="4283">
                  <c:v>511.00000000000006</c:v>
                </c:pt>
                <c:pt idx="4284">
                  <c:v>505</c:v>
                </c:pt>
                <c:pt idx="4285">
                  <c:v>504</c:v>
                </c:pt>
                <c:pt idx="4286">
                  <c:v>501.99999999999994</c:v>
                </c:pt>
                <c:pt idx="4287">
                  <c:v>504</c:v>
                </c:pt>
                <c:pt idx="4288">
                  <c:v>503</c:v>
                </c:pt>
                <c:pt idx="4289">
                  <c:v>505</c:v>
                </c:pt>
                <c:pt idx="4290">
                  <c:v>505.99999999999994</c:v>
                </c:pt>
                <c:pt idx="4291">
                  <c:v>503</c:v>
                </c:pt>
                <c:pt idx="4292">
                  <c:v>499</c:v>
                </c:pt>
                <c:pt idx="4293">
                  <c:v>488</c:v>
                </c:pt>
                <c:pt idx="4294">
                  <c:v>480.99999999999994</c:v>
                </c:pt>
                <c:pt idx="4295">
                  <c:v>480</c:v>
                </c:pt>
                <c:pt idx="4296">
                  <c:v>480</c:v>
                </c:pt>
                <c:pt idx="4297">
                  <c:v>471</c:v>
                </c:pt>
                <c:pt idx="4298">
                  <c:v>469.00000000000006</c:v>
                </c:pt>
                <c:pt idx="4299">
                  <c:v>459.99999999999994</c:v>
                </c:pt>
                <c:pt idx="4300">
                  <c:v>455</c:v>
                </c:pt>
                <c:pt idx="4301">
                  <c:v>455.99999999999994</c:v>
                </c:pt>
                <c:pt idx="4302">
                  <c:v>455</c:v>
                </c:pt>
                <c:pt idx="4303">
                  <c:v>459</c:v>
                </c:pt>
                <c:pt idx="4304">
                  <c:v>459.99999999999994</c:v>
                </c:pt>
                <c:pt idx="4305">
                  <c:v>455.99999999999994</c:v>
                </c:pt>
                <c:pt idx="4306">
                  <c:v>455</c:v>
                </c:pt>
                <c:pt idx="4307">
                  <c:v>457</c:v>
                </c:pt>
                <c:pt idx="4308">
                  <c:v>463.99999999999994</c:v>
                </c:pt>
                <c:pt idx="4309">
                  <c:v>469.00000000000006</c:v>
                </c:pt>
                <c:pt idx="4310">
                  <c:v>470</c:v>
                </c:pt>
                <c:pt idx="4311">
                  <c:v>475</c:v>
                </c:pt>
                <c:pt idx="4312">
                  <c:v>478</c:v>
                </c:pt>
                <c:pt idx="4313">
                  <c:v>480</c:v>
                </c:pt>
                <c:pt idx="4314">
                  <c:v>480.99999999999994</c:v>
                </c:pt>
                <c:pt idx="4315">
                  <c:v>478</c:v>
                </c:pt>
                <c:pt idx="4316">
                  <c:v>479</c:v>
                </c:pt>
                <c:pt idx="4317">
                  <c:v>476</c:v>
                </c:pt>
                <c:pt idx="4318">
                  <c:v>472</c:v>
                </c:pt>
                <c:pt idx="4319">
                  <c:v>470</c:v>
                </c:pt>
                <c:pt idx="4320">
                  <c:v>472</c:v>
                </c:pt>
                <c:pt idx="4321">
                  <c:v>471</c:v>
                </c:pt>
                <c:pt idx="4322">
                  <c:v>469.00000000000006</c:v>
                </c:pt>
                <c:pt idx="4323">
                  <c:v>466</c:v>
                </c:pt>
                <c:pt idx="4324">
                  <c:v>459.99999999999994</c:v>
                </c:pt>
                <c:pt idx="4325">
                  <c:v>458</c:v>
                </c:pt>
                <c:pt idx="4326">
                  <c:v>458</c:v>
                </c:pt>
                <c:pt idx="4327">
                  <c:v>458</c:v>
                </c:pt>
                <c:pt idx="4328">
                  <c:v>459.99999999999994</c:v>
                </c:pt>
                <c:pt idx="4329">
                  <c:v>462</c:v>
                </c:pt>
                <c:pt idx="4330">
                  <c:v>459</c:v>
                </c:pt>
                <c:pt idx="4331">
                  <c:v>455.99999999999994</c:v>
                </c:pt>
                <c:pt idx="4332">
                  <c:v>454</c:v>
                </c:pt>
                <c:pt idx="4333">
                  <c:v>449</c:v>
                </c:pt>
                <c:pt idx="4334">
                  <c:v>445</c:v>
                </c:pt>
                <c:pt idx="4335">
                  <c:v>444.00000000000006</c:v>
                </c:pt>
                <c:pt idx="4336">
                  <c:v>449</c:v>
                </c:pt>
                <c:pt idx="4337">
                  <c:v>463.99999999999994</c:v>
                </c:pt>
                <c:pt idx="4338">
                  <c:v>483</c:v>
                </c:pt>
                <c:pt idx="4339">
                  <c:v>479</c:v>
                </c:pt>
                <c:pt idx="4340">
                  <c:v>488.99999999999994</c:v>
                </c:pt>
                <c:pt idx="4341">
                  <c:v>487</c:v>
                </c:pt>
                <c:pt idx="4342">
                  <c:v>473.00000000000006</c:v>
                </c:pt>
                <c:pt idx="4343">
                  <c:v>466</c:v>
                </c:pt>
                <c:pt idx="4344">
                  <c:v>463.99999999999994</c:v>
                </c:pt>
                <c:pt idx="4345">
                  <c:v>459</c:v>
                </c:pt>
                <c:pt idx="4346">
                  <c:v>513</c:v>
                </c:pt>
                <c:pt idx="4347">
                  <c:v>524</c:v>
                </c:pt>
                <c:pt idx="4348">
                  <c:v>518</c:v>
                </c:pt>
                <c:pt idx="4349">
                  <c:v>503</c:v>
                </c:pt>
                <c:pt idx="4350">
                  <c:v>482</c:v>
                </c:pt>
                <c:pt idx="4351">
                  <c:v>470</c:v>
                </c:pt>
                <c:pt idx="4352">
                  <c:v>466</c:v>
                </c:pt>
                <c:pt idx="4353">
                  <c:v>472</c:v>
                </c:pt>
                <c:pt idx="4354">
                  <c:v>476.99999999999994</c:v>
                </c:pt>
                <c:pt idx="4355">
                  <c:v>475</c:v>
                </c:pt>
                <c:pt idx="4356">
                  <c:v>471</c:v>
                </c:pt>
                <c:pt idx="4357">
                  <c:v>463</c:v>
                </c:pt>
                <c:pt idx="4358">
                  <c:v>448.00000000000006</c:v>
                </c:pt>
                <c:pt idx="4359">
                  <c:v>444.00000000000006</c:v>
                </c:pt>
                <c:pt idx="4360">
                  <c:v>436.00000000000006</c:v>
                </c:pt>
                <c:pt idx="4361">
                  <c:v>434</c:v>
                </c:pt>
                <c:pt idx="4362">
                  <c:v>434.99999999999994</c:v>
                </c:pt>
                <c:pt idx="4363">
                  <c:v>436.00000000000006</c:v>
                </c:pt>
                <c:pt idx="4364">
                  <c:v>433</c:v>
                </c:pt>
                <c:pt idx="4365">
                  <c:v>426.99999999999994</c:v>
                </c:pt>
                <c:pt idx="4366">
                  <c:v>424</c:v>
                </c:pt>
                <c:pt idx="4367">
                  <c:v>423.00000000000006</c:v>
                </c:pt>
                <c:pt idx="4368">
                  <c:v>425</c:v>
                </c:pt>
                <c:pt idx="4369">
                  <c:v>426</c:v>
                </c:pt>
                <c:pt idx="4370">
                  <c:v>425</c:v>
                </c:pt>
                <c:pt idx="4371">
                  <c:v>426</c:v>
                </c:pt>
                <c:pt idx="4372">
                  <c:v>430</c:v>
                </c:pt>
                <c:pt idx="4373">
                  <c:v>426</c:v>
                </c:pt>
                <c:pt idx="4374">
                  <c:v>425</c:v>
                </c:pt>
                <c:pt idx="4375">
                  <c:v>426</c:v>
                </c:pt>
                <c:pt idx="4376">
                  <c:v>422</c:v>
                </c:pt>
                <c:pt idx="4377">
                  <c:v>417</c:v>
                </c:pt>
                <c:pt idx="4378">
                  <c:v>413.99999999999994</c:v>
                </c:pt>
                <c:pt idx="4379">
                  <c:v>411.00000000000006</c:v>
                </c:pt>
                <c:pt idx="4380">
                  <c:v>409.99999999999994</c:v>
                </c:pt>
                <c:pt idx="4381">
                  <c:v>407</c:v>
                </c:pt>
                <c:pt idx="4382">
                  <c:v>405</c:v>
                </c:pt>
                <c:pt idx="4383">
                  <c:v>399</c:v>
                </c:pt>
                <c:pt idx="4384">
                  <c:v>397</c:v>
                </c:pt>
                <c:pt idx="4385">
                  <c:v>398</c:v>
                </c:pt>
                <c:pt idx="4386">
                  <c:v>399</c:v>
                </c:pt>
                <c:pt idx="4387">
                  <c:v>398</c:v>
                </c:pt>
                <c:pt idx="4388">
                  <c:v>398</c:v>
                </c:pt>
                <c:pt idx="4389">
                  <c:v>397</c:v>
                </c:pt>
                <c:pt idx="4390">
                  <c:v>393</c:v>
                </c:pt>
                <c:pt idx="4391">
                  <c:v>391</c:v>
                </c:pt>
                <c:pt idx="4392">
                  <c:v>390</c:v>
                </c:pt>
                <c:pt idx="4393">
                  <c:v>391</c:v>
                </c:pt>
                <c:pt idx="4394">
                  <c:v>388</c:v>
                </c:pt>
                <c:pt idx="4395">
                  <c:v>386</c:v>
                </c:pt>
                <c:pt idx="4396">
                  <c:v>386</c:v>
                </c:pt>
                <c:pt idx="4397">
                  <c:v>385</c:v>
                </c:pt>
                <c:pt idx="4398">
                  <c:v>383</c:v>
                </c:pt>
                <c:pt idx="4399">
                  <c:v>384</c:v>
                </c:pt>
                <c:pt idx="4400">
                  <c:v>384</c:v>
                </c:pt>
                <c:pt idx="4401">
                  <c:v>382</c:v>
                </c:pt>
                <c:pt idx="4402">
                  <c:v>388</c:v>
                </c:pt>
                <c:pt idx="4403">
                  <c:v>405.99999999999994</c:v>
                </c:pt>
                <c:pt idx="4404">
                  <c:v>405</c:v>
                </c:pt>
                <c:pt idx="4405">
                  <c:v>413</c:v>
                </c:pt>
                <c:pt idx="4406">
                  <c:v>415.00000000000006</c:v>
                </c:pt>
                <c:pt idx="4407">
                  <c:v>421</c:v>
                </c:pt>
                <c:pt idx="4408">
                  <c:v>418</c:v>
                </c:pt>
                <c:pt idx="4409">
                  <c:v>419.00000000000006</c:v>
                </c:pt>
                <c:pt idx="4410">
                  <c:v>416</c:v>
                </c:pt>
                <c:pt idx="4411">
                  <c:v>409.99999999999994</c:v>
                </c:pt>
                <c:pt idx="4412">
                  <c:v>409</c:v>
                </c:pt>
                <c:pt idx="4413">
                  <c:v>413</c:v>
                </c:pt>
                <c:pt idx="4414">
                  <c:v>420</c:v>
                </c:pt>
                <c:pt idx="4415">
                  <c:v>419.00000000000006</c:v>
                </c:pt>
                <c:pt idx="4416">
                  <c:v>415.00000000000006</c:v>
                </c:pt>
                <c:pt idx="4417">
                  <c:v>416</c:v>
                </c:pt>
                <c:pt idx="4418">
                  <c:v>412</c:v>
                </c:pt>
                <c:pt idx="4419">
                  <c:v>409</c:v>
                </c:pt>
                <c:pt idx="4420">
                  <c:v>405.99999999999994</c:v>
                </c:pt>
                <c:pt idx="4421">
                  <c:v>403</c:v>
                </c:pt>
                <c:pt idx="4422">
                  <c:v>404</c:v>
                </c:pt>
                <c:pt idx="4423">
                  <c:v>400</c:v>
                </c:pt>
                <c:pt idx="4424">
                  <c:v>397</c:v>
                </c:pt>
                <c:pt idx="4425">
                  <c:v>394</c:v>
                </c:pt>
                <c:pt idx="4426">
                  <c:v>395</c:v>
                </c:pt>
                <c:pt idx="4427">
                  <c:v>391</c:v>
                </c:pt>
                <c:pt idx="4428">
                  <c:v>389</c:v>
                </c:pt>
                <c:pt idx="4429">
                  <c:v>385</c:v>
                </c:pt>
                <c:pt idx="4430">
                  <c:v>381</c:v>
                </c:pt>
                <c:pt idx="4431">
                  <c:v>377</c:v>
                </c:pt>
                <c:pt idx="4432">
                  <c:v>373</c:v>
                </c:pt>
                <c:pt idx="4433">
                  <c:v>369</c:v>
                </c:pt>
                <c:pt idx="4434">
                  <c:v>367</c:v>
                </c:pt>
                <c:pt idx="4435">
                  <c:v>367</c:v>
                </c:pt>
                <c:pt idx="4436">
                  <c:v>367</c:v>
                </c:pt>
                <c:pt idx="4437">
                  <c:v>371</c:v>
                </c:pt>
                <c:pt idx="4438">
                  <c:v>376</c:v>
                </c:pt>
                <c:pt idx="4439">
                  <c:v>378</c:v>
                </c:pt>
                <c:pt idx="4440">
                  <c:v>385</c:v>
                </c:pt>
                <c:pt idx="4441">
                  <c:v>385</c:v>
                </c:pt>
                <c:pt idx="4442">
                  <c:v>391</c:v>
                </c:pt>
                <c:pt idx="4443">
                  <c:v>386</c:v>
                </c:pt>
                <c:pt idx="4444">
                  <c:v>385</c:v>
                </c:pt>
                <c:pt idx="4445">
                  <c:v>395</c:v>
                </c:pt>
                <c:pt idx="4446">
                  <c:v>388</c:v>
                </c:pt>
                <c:pt idx="4447">
                  <c:v>396</c:v>
                </c:pt>
                <c:pt idx="4448">
                  <c:v>405</c:v>
                </c:pt>
                <c:pt idx="4449">
                  <c:v>401.99999999999994</c:v>
                </c:pt>
                <c:pt idx="4450">
                  <c:v>403</c:v>
                </c:pt>
                <c:pt idx="4451">
                  <c:v>408</c:v>
                </c:pt>
                <c:pt idx="4452">
                  <c:v>415.00000000000006</c:v>
                </c:pt>
                <c:pt idx="4453">
                  <c:v>417</c:v>
                </c:pt>
                <c:pt idx="4454">
                  <c:v>413.99999999999994</c:v>
                </c:pt>
                <c:pt idx="4455">
                  <c:v>412</c:v>
                </c:pt>
                <c:pt idx="4456">
                  <c:v>413.99999999999994</c:v>
                </c:pt>
                <c:pt idx="4457">
                  <c:v>413.99999999999994</c:v>
                </c:pt>
                <c:pt idx="4458">
                  <c:v>417</c:v>
                </c:pt>
                <c:pt idx="4459">
                  <c:v>415.00000000000006</c:v>
                </c:pt>
                <c:pt idx="4460">
                  <c:v>423.00000000000006</c:v>
                </c:pt>
                <c:pt idx="4461">
                  <c:v>420</c:v>
                </c:pt>
                <c:pt idx="4462">
                  <c:v>421</c:v>
                </c:pt>
                <c:pt idx="4463">
                  <c:v>416</c:v>
                </c:pt>
                <c:pt idx="4464">
                  <c:v>407</c:v>
                </c:pt>
                <c:pt idx="4465">
                  <c:v>399</c:v>
                </c:pt>
                <c:pt idx="4466">
                  <c:v>396</c:v>
                </c:pt>
                <c:pt idx="4467">
                  <c:v>395</c:v>
                </c:pt>
                <c:pt idx="4468">
                  <c:v>388</c:v>
                </c:pt>
                <c:pt idx="4469">
                  <c:v>382</c:v>
                </c:pt>
                <c:pt idx="4470">
                  <c:v>379</c:v>
                </c:pt>
                <c:pt idx="4471">
                  <c:v>379</c:v>
                </c:pt>
                <c:pt idx="4472">
                  <c:v>381</c:v>
                </c:pt>
                <c:pt idx="4473">
                  <c:v>382</c:v>
                </c:pt>
                <c:pt idx="4474">
                  <c:v>377</c:v>
                </c:pt>
                <c:pt idx="4475">
                  <c:v>377</c:v>
                </c:pt>
                <c:pt idx="4476">
                  <c:v>376</c:v>
                </c:pt>
                <c:pt idx="4477">
                  <c:v>376</c:v>
                </c:pt>
                <c:pt idx="4478">
                  <c:v>#N/A</c:v>
                </c:pt>
                <c:pt idx="4479">
                  <c:v>381</c:v>
                </c:pt>
                <c:pt idx="4480">
                  <c:v>378</c:v>
                </c:pt>
                <c:pt idx="4481">
                  <c:v>376</c:v>
                </c:pt>
                <c:pt idx="4482">
                  <c:v>376</c:v>
                </c:pt>
                <c:pt idx="4483">
                  <c:v>378</c:v>
                </c:pt>
                <c:pt idx="4484">
                  <c:v>#N/A</c:v>
                </c:pt>
                <c:pt idx="4485">
                  <c:v>367</c:v>
                </c:pt>
                <c:pt idx="4486">
                  <c:v>361</c:v>
                </c:pt>
                <c:pt idx="4487">
                  <c:v>357</c:v>
                </c:pt>
                <c:pt idx="4488">
                  <c:v>355</c:v>
                </c:pt>
                <c:pt idx="4489">
                  <c:v>356</c:v>
                </c:pt>
                <c:pt idx="4490">
                  <c:v>358</c:v>
                </c:pt>
                <c:pt idx="4491">
                  <c:v>356</c:v>
                </c:pt>
                <c:pt idx="4492">
                  <c:v>361</c:v>
                </c:pt>
                <c:pt idx="4493">
                  <c:v>358</c:v>
                </c:pt>
                <c:pt idx="4494">
                  <c:v>359</c:v>
                </c:pt>
                <c:pt idx="4495">
                  <c:v>361</c:v>
                </c:pt>
                <c:pt idx="4496">
                  <c:v>356</c:v>
                </c:pt>
                <c:pt idx="4497">
                  <c:v>354</c:v>
                </c:pt>
                <c:pt idx="4498">
                  <c:v>348</c:v>
                </c:pt>
                <c:pt idx="4499">
                  <c:v>350</c:v>
                </c:pt>
                <c:pt idx="4500">
                  <c:v>349</c:v>
                </c:pt>
                <c:pt idx="4501">
                  <c:v>342</c:v>
                </c:pt>
                <c:pt idx="4502">
                  <c:v>341</c:v>
                </c:pt>
                <c:pt idx="4503">
                  <c:v>343</c:v>
                </c:pt>
                <c:pt idx="4504">
                  <c:v>348</c:v>
                </c:pt>
                <c:pt idx="4505">
                  <c:v>352</c:v>
                </c:pt>
                <c:pt idx="4506">
                  <c:v>351</c:v>
                </c:pt>
                <c:pt idx="4507">
                  <c:v>353</c:v>
                </c:pt>
                <c:pt idx="4508">
                  <c:v>351</c:v>
                </c:pt>
                <c:pt idx="4509">
                  <c:v>353</c:v>
                </c:pt>
                <c:pt idx="4510">
                  <c:v>352</c:v>
                </c:pt>
                <c:pt idx="4511">
                  <c:v>357</c:v>
                </c:pt>
                <c:pt idx="4512">
                  <c:v>353</c:v>
                </c:pt>
                <c:pt idx="4513">
                  <c:v>352</c:v>
                </c:pt>
                <c:pt idx="4514">
                  <c:v>349</c:v>
                </c:pt>
                <c:pt idx="4515">
                  <c:v>347</c:v>
                </c:pt>
                <c:pt idx="4516">
                  <c:v>343</c:v>
                </c:pt>
                <c:pt idx="4517">
                  <c:v>343</c:v>
                </c:pt>
                <c:pt idx="4518">
                  <c:v>346</c:v>
                </c:pt>
                <c:pt idx="4519">
                  <c:v>347</c:v>
                </c:pt>
                <c:pt idx="4520">
                  <c:v>346</c:v>
                </c:pt>
                <c:pt idx="4521">
                  <c:v>348</c:v>
                </c:pt>
                <c:pt idx="4522">
                  <c:v>349</c:v>
                </c:pt>
                <c:pt idx="4523">
                  <c:v>353</c:v>
                </c:pt>
                <c:pt idx="4524">
                  <c:v>351</c:v>
                </c:pt>
                <c:pt idx="4525">
                  <c:v>351</c:v>
                </c:pt>
                <c:pt idx="4526">
                  <c:v>342</c:v>
                </c:pt>
                <c:pt idx="4527">
                  <c:v>340</c:v>
                </c:pt>
                <c:pt idx="4528">
                  <c:v>339</c:v>
                </c:pt>
                <c:pt idx="4529">
                  <c:v>339</c:v>
                </c:pt>
                <c:pt idx="4530">
                  <c:v>344</c:v>
                </c:pt>
                <c:pt idx="4531">
                  <c:v>348</c:v>
                </c:pt>
                <c:pt idx="4532">
                  <c:v>354</c:v>
                </c:pt>
                <c:pt idx="4533">
                  <c:v>352</c:v>
                </c:pt>
                <c:pt idx="4534">
                  <c:v>354</c:v>
                </c:pt>
                <c:pt idx="4535">
                  <c:v>361</c:v>
                </c:pt>
                <c:pt idx="4536">
                  <c:v>363</c:v>
                </c:pt>
                <c:pt idx="4537">
                  <c:v>354</c:v>
                </c:pt>
                <c:pt idx="4538">
                  <c:v>352</c:v>
                </c:pt>
                <c:pt idx="4539">
                  <c:v>350</c:v>
                </c:pt>
                <c:pt idx="4540">
                  <c:v>348</c:v>
                </c:pt>
                <c:pt idx="4541">
                  <c:v>354</c:v>
                </c:pt>
                <c:pt idx="4542">
                  <c:v>351</c:v>
                </c:pt>
                <c:pt idx="4543">
                  <c:v>350</c:v>
                </c:pt>
                <c:pt idx="4544">
                  <c:v>349</c:v>
                </c:pt>
                <c:pt idx="4545">
                  <c:v>349</c:v>
                </c:pt>
                <c:pt idx="4546">
                  <c:v>351</c:v>
                </c:pt>
                <c:pt idx="4547">
                  <c:v>351</c:v>
                </c:pt>
                <c:pt idx="4548">
                  <c:v>357</c:v>
                </c:pt>
                <c:pt idx="4549">
                  <c:v>360</c:v>
                </c:pt>
                <c:pt idx="4550">
                  <c:v>360</c:v>
                </c:pt>
                <c:pt idx="4551">
                  <c:v>357</c:v>
                </c:pt>
                <c:pt idx="4552">
                  <c:v>357</c:v>
                </c:pt>
                <c:pt idx="4553">
                  <c:v>358</c:v>
                </c:pt>
                <c:pt idx="4554">
                  <c:v>360</c:v>
                </c:pt>
                <c:pt idx="4555">
                  <c:v>360</c:v>
                </c:pt>
                <c:pt idx="4556">
                  <c:v>361</c:v>
                </c:pt>
                <c:pt idx="4557">
                  <c:v>363</c:v>
                </c:pt>
                <c:pt idx="4558">
                  <c:v>#N/A</c:v>
                </c:pt>
                <c:pt idx="4559">
                  <c:v>361</c:v>
                </c:pt>
                <c:pt idx="4560">
                  <c:v>361</c:v>
                </c:pt>
                <c:pt idx="4561">
                  <c:v>356</c:v>
                </c:pt>
                <c:pt idx="4562">
                  <c:v>354</c:v>
                </c:pt>
                <c:pt idx="4563">
                  <c:v>353</c:v>
                </c:pt>
                <c:pt idx="4564">
                  <c:v>333</c:v>
                </c:pt>
                <c:pt idx="4565">
                  <c:v>330</c:v>
                </c:pt>
                <c:pt idx="4566">
                  <c:v>330</c:v>
                </c:pt>
                <c:pt idx="4567">
                  <c:v>333</c:v>
                </c:pt>
                <c:pt idx="4568">
                  <c:v>329</c:v>
                </c:pt>
                <c:pt idx="4569">
                  <c:v>330</c:v>
                </c:pt>
                <c:pt idx="4570">
                  <c:v>330</c:v>
                </c:pt>
                <c:pt idx="4571">
                  <c:v>323</c:v>
                </c:pt>
                <c:pt idx="4572">
                  <c:v>320</c:v>
                </c:pt>
                <c:pt idx="4573">
                  <c:v>314</c:v>
                </c:pt>
                <c:pt idx="4574">
                  <c:v>312</c:v>
                </c:pt>
                <c:pt idx="4575">
                  <c:v>308</c:v>
                </c:pt>
                <c:pt idx="4576">
                  <c:v>306</c:v>
                </c:pt>
                <c:pt idx="4577">
                  <c:v>303</c:v>
                </c:pt>
                <c:pt idx="4578">
                  <c:v>303</c:v>
                </c:pt>
                <c:pt idx="4579">
                  <c:v>307</c:v>
                </c:pt>
                <c:pt idx="4580">
                  <c:v>304</c:v>
                </c:pt>
                <c:pt idx="4581">
                  <c:v>302</c:v>
                </c:pt>
                <c:pt idx="4582">
                  <c:v>306</c:v>
                </c:pt>
                <c:pt idx="4583">
                  <c:v>320</c:v>
                </c:pt>
                <c:pt idx="4584">
                  <c:v>313</c:v>
                </c:pt>
                <c:pt idx="4585">
                  <c:v>308</c:v>
                </c:pt>
                <c:pt idx="4586">
                  <c:v>306</c:v>
                </c:pt>
                <c:pt idx="4587">
                  <c:v>303</c:v>
                </c:pt>
                <c:pt idx="4588">
                  <c:v>304</c:v>
                </c:pt>
                <c:pt idx="4589">
                  <c:v>303</c:v>
                </c:pt>
                <c:pt idx="4590">
                  <c:v>302</c:v>
                </c:pt>
                <c:pt idx="4591">
                  <c:v>302</c:v>
                </c:pt>
                <c:pt idx="4592">
                  <c:v>303</c:v>
                </c:pt>
                <c:pt idx="4593">
                  <c:v>302</c:v>
                </c:pt>
                <c:pt idx="4594">
                  <c:v>302</c:v>
                </c:pt>
                <c:pt idx="4595">
                  <c:v>297</c:v>
                </c:pt>
                <c:pt idx="4596">
                  <c:v>297</c:v>
                </c:pt>
                <c:pt idx="4597">
                  <c:v>296</c:v>
                </c:pt>
                <c:pt idx="4598">
                  <c:v>295</c:v>
                </c:pt>
                <c:pt idx="4599">
                  <c:v>293</c:v>
                </c:pt>
                <c:pt idx="4600">
                  <c:v>293</c:v>
                </c:pt>
                <c:pt idx="4601">
                  <c:v>289</c:v>
                </c:pt>
                <c:pt idx="4602">
                  <c:v>287</c:v>
                </c:pt>
                <c:pt idx="4603">
                  <c:v>284</c:v>
                </c:pt>
                <c:pt idx="4604">
                  <c:v>288</c:v>
                </c:pt>
                <c:pt idx="4605">
                  <c:v>285</c:v>
                </c:pt>
                <c:pt idx="4606">
                  <c:v>283</c:v>
                </c:pt>
                <c:pt idx="4607">
                  <c:v>282</c:v>
                </c:pt>
                <c:pt idx="4608">
                  <c:v>287</c:v>
                </c:pt>
                <c:pt idx="4609">
                  <c:v>286</c:v>
                </c:pt>
                <c:pt idx="4610">
                  <c:v>279</c:v>
                </c:pt>
                <c:pt idx="4611">
                  <c:v>276</c:v>
                </c:pt>
                <c:pt idx="4612">
                  <c:v>283</c:v>
                </c:pt>
                <c:pt idx="4613">
                  <c:v>282</c:v>
                </c:pt>
                <c:pt idx="4614">
                  <c:v>288</c:v>
                </c:pt>
                <c:pt idx="4615">
                  <c:v>289</c:v>
                </c:pt>
                <c:pt idx="4616">
                  <c:v>290</c:v>
                </c:pt>
                <c:pt idx="4617">
                  <c:v>291</c:v>
                </c:pt>
                <c:pt idx="4618">
                  <c:v>291</c:v>
                </c:pt>
                <c:pt idx="4619">
                  <c:v>297</c:v>
                </c:pt>
                <c:pt idx="4620">
                  <c:v>300</c:v>
                </c:pt>
                <c:pt idx="4621">
                  <c:v>297</c:v>
                </c:pt>
                <c:pt idx="4622">
                  <c:v>294</c:v>
                </c:pt>
                <c:pt idx="4623">
                  <c:v>291</c:v>
                </c:pt>
                <c:pt idx="4624">
                  <c:v>289</c:v>
                </c:pt>
                <c:pt idx="4625">
                  <c:v>291</c:v>
                </c:pt>
                <c:pt idx="4626">
                  <c:v>289</c:v>
                </c:pt>
                <c:pt idx="4627">
                  <c:v>285</c:v>
                </c:pt>
                <c:pt idx="4628">
                  <c:v>284</c:v>
                </c:pt>
                <c:pt idx="4629">
                  <c:v>284</c:v>
                </c:pt>
                <c:pt idx="4630">
                  <c:v>282</c:v>
                </c:pt>
                <c:pt idx="4631">
                  <c:v>277</c:v>
                </c:pt>
                <c:pt idx="4632">
                  <c:v>275</c:v>
                </c:pt>
                <c:pt idx="4633">
                  <c:v>272</c:v>
                </c:pt>
                <c:pt idx="4634">
                  <c:v>272</c:v>
                </c:pt>
                <c:pt idx="4635">
                  <c:v>268</c:v>
                </c:pt>
                <c:pt idx="4636">
                  <c:v>268</c:v>
                </c:pt>
                <c:pt idx="4637">
                  <c:v>265</c:v>
                </c:pt>
                <c:pt idx="4638">
                  <c:v>261</c:v>
                </c:pt>
                <c:pt idx="4639">
                  <c:v>258</c:v>
                </c:pt>
                <c:pt idx="4640">
                  <c:v>257</c:v>
                </c:pt>
                <c:pt idx="4641">
                  <c:v>257</c:v>
                </c:pt>
                <c:pt idx="4642">
                  <c:v>265</c:v>
                </c:pt>
                <c:pt idx="4643">
                  <c:v>270</c:v>
                </c:pt>
                <c:pt idx="4644">
                  <c:v>282</c:v>
                </c:pt>
                <c:pt idx="4645">
                  <c:v>275</c:v>
                </c:pt>
                <c:pt idx="4646">
                  <c:v>273</c:v>
                </c:pt>
                <c:pt idx="4647">
                  <c:v>269</c:v>
                </c:pt>
                <c:pt idx="4648">
                  <c:v>270</c:v>
                </c:pt>
                <c:pt idx="4649">
                  <c:v>274</c:v>
                </c:pt>
                <c:pt idx="4650">
                  <c:v>274</c:v>
                </c:pt>
                <c:pt idx="4651">
                  <c:v>273</c:v>
                </c:pt>
                <c:pt idx="4652">
                  <c:v>276</c:v>
                </c:pt>
                <c:pt idx="4653">
                  <c:v>277</c:v>
                </c:pt>
                <c:pt idx="4654">
                  <c:v>276</c:v>
                </c:pt>
                <c:pt idx="4655">
                  <c:v>277</c:v>
                </c:pt>
                <c:pt idx="4656">
                  <c:v>279</c:v>
                </c:pt>
                <c:pt idx="4657">
                  <c:v>276</c:v>
                </c:pt>
                <c:pt idx="4658">
                  <c:v>273</c:v>
                </c:pt>
                <c:pt idx="4659">
                  <c:v>272</c:v>
                </c:pt>
                <c:pt idx="4660">
                  <c:v>272</c:v>
                </c:pt>
                <c:pt idx="4661">
                  <c:v>272</c:v>
                </c:pt>
                <c:pt idx="4662">
                  <c:v>274</c:v>
                </c:pt>
                <c:pt idx="4663">
                  <c:v>274</c:v>
                </c:pt>
                <c:pt idx="4664">
                  <c:v>274</c:v>
                </c:pt>
                <c:pt idx="4665">
                  <c:v>271</c:v>
                </c:pt>
                <c:pt idx="4666">
                  <c:v>266</c:v>
                </c:pt>
                <c:pt idx="4667">
                  <c:v>265</c:v>
                </c:pt>
                <c:pt idx="4668">
                  <c:v>267</c:v>
                </c:pt>
                <c:pt idx="4669">
                  <c:v>264</c:v>
                </c:pt>
                <c:pt idx="4670">
                  <c:v>261</c:v>
                </c:pt>
                <c:pt idx="4671">
                  <c:v>260</c:v>
                </c:pt>
                <c:pt idx="4672">
                  <c:v>259</c:v>
                </c:pt>
                <c:pt idx="4673">
                  <c:v>259</c:v>
                </c:pt>
                <c:pt idx="4674">
                  <c:v>257</c:v>
                </c:pt>
                <c:pt idx="4675">
                  <c:v>260</c:v>
                </c:pt>
                <c:pt idx="4676">
                  <c:v>260</c:v>
                </c:pt>
                <c:pt idx="4677">
                  <c:v>257</c:v>
                </c:pt>
                <c:pt idx="4678">
                  <c:v>254.99999999999997</c:v>
                </c:pt>
                <c:pt idx="4679">
                  <c:v>254.99999999999997</c:v>
                </c:pt>
                <c:pt idx="4680">
                  <c:v>262</c:v>
                </c:pt>
                <c:pt idx="4681">
                  <c:v>261</c:v>
                </c:pt>
                <c:pt idx="4682">
                  <c:v>258</c:v>
                </c:pt>
                <c:pt idx="4683">
                  <c:v>258</c:v>
                </c:pt>
                <c:pt idx="4684">
                  <c:v>254.99999999999997</c:v>
                </c:pt>
                <c:pt idx="4685">
                  <c:v>254</c:v>
                </c:pt>
                <c:pt idx="4686">
                  <c:v>252.99999999999997</c:v>
                </c:pt>
                <c:pt idx="4687">
                  <c:v>254</c:v>
                </c:pt>
                <c:pt idx="4688">
                  <c:v>250</c:v>
                </c:pt>
                <c:pt idx="4689">
                  <c:v>249.00000000000003</c:v>
                </c:pt>
                <c:pt idx="4690">
                  <c:v>248</c:v>
                </c:pt>
                <c:pt idx="4691">
                  <c:v>248</c:v>
                </c:pt>
                <c:pt idx="4692">
                  <c:v>245.00000000000003</c:v>
                </c:pt>
                <c:pt idx="4693">
                  <c:v>244</c:v>
                </c:pt>
                <c:pt idx="4694">
                  <c:v>244</c:v>
                </c:pt>
                <c:pt idx="4695">
                  <c:v>244</c:v>
                </c:pt>
                <c:pt idx="4696">
                  <c:v>236</c:v>
                </c:pt>
                <c:pt idx="4697">
                  <c:v>233</c:v>
                </c:pt>
                <c:pt idx="4698">
                  <c:v>233</c:v>
                </c:pt>
                <c:pt idx="4699">
                  <c:v>235</c:v>
                </c:pt>
                <c:pt idx="4700">
                  <c:v>236</c:v>
                </c:pt>
                <c:pt idx="4701">
                  <c:v>233</c:v>
                </c:pt>
                <c:pt idx="4702">
                  <c:v>239</c:v>
                </c:pt>
                <c:pt idx="4703">
                  <c:v>240</c:v>
                </c:pt>
                <c:pt idx="4704">
                  <c:v>238</c:v>
                </c:pt>
                <c:pt idx="4705">
                  <c:v>237</c:v>
                </c:pt>
                <c:pt idx="4706">
                  <c:v>239</c:v>
                </c:pt>
                <c:pt idx="4707">
                  <c:v>238</c:v>
                </c:pt>
                <c:pt idx="4708">
                  <c:v>247.00000000000003</c:v>
                </c:pt>
                <c:pt idx="4709">
                  <c:v>252.99999999999997</c:v>
                </c:pt>
                <c:pt idx="4710">
                  <c:v>263</c:v>
                </c:pt>
                <c:pt idx="4711">
                  <c:v>263</c:v>
                </c:pt>
                <c:pt idx="4712">
                  <c:v>271</c:v>
                </c:pt>
                <c:pt idx="4713">
                  <c:v>283</c:v>
                </c:pt>
                <c:pt idx="4714">
                  <c:v>275</c:v>
                </c:pt>
                <c:pt idx="4715">
                  <c:v>275</c:v>
                </c:pt>
                <c:pt idx="4716">
                  <c:v>273</c:v>
                </c:pt>
                <c:pt idx="4717">
                  <c:v>272</c:v>
                </c:pt>
                <c:pt idx="4718">
                  <c:v>268</c:v>
                </c:pt>
                <c:pt idx="4719">
                  <c:v>267</c:v>
                </c:pt>
                <c:pt idx="4720">
                  <c:v>265</c:v>
                </c:pt>
                <c:pt idx="4721">
                  <c:v>265</c:v>
                </c:pt>
                <c:pt idx="4722">
                  <c:v>266</c:v>
                </c:pt>
                <c:pt idx="4723">
                  <c:v>263</c:v>
                </c:pt>
                <c:pt idx="4724">
                  <c:v>273</c:v>
                </c:pt>
                <c:pt idx="4725">
                  <c:v>277</c:v>
                </c:pt>
                <c:pt idx="4726">
                  <c:v>277</c:v>
                </c:pt>
                <c:pt idx="4727">
                  <c:v>279</c:v>
                </c:pt>
                <c:pt idx="4728">
                  <c:v>284</c:v>
                </c:pt>
                <c:pt idx="4729">
                  <c:v>287</c:v>
                </c:pt>
                <c:pt idx="4730">
                  <c:v>287</c:v>
                </c:pt>
                <c:pt idx="4731">
                  <c:v>287</c:v>
                </c:pt>
                <c:pt idx="4732">
                  <c:v>286</c:v>
                </c:pt>
                <c:pt idx="4733">
                  <c:v>288</c:v>
                </c:pt>
                <c:pt idx="4734">
                  <c:v>288</c:v>
                </c:pt>
                <c:pt idx="4735">
                  <c:v>288</c:v>
                </c:pt>
                <c:pt idx="4736">
                  <c:v>288</c:v>
                </c:pt>
                <c:pt idx="4737">
                  <c:v>284</c:v>
                </c:pt>
                <c:pt idx="4738">
                  <c:v>281</c:v>
                </c:pt>
                <c:pt idx="4739">
                  <c:v>278</c:v>
                </c:pt>
                <c:pt idx="4740">
                  <c:v>277</c:v>
                </c:pt>
                <c:pt idx="4741">
                  <c:v>#N/A</c:v>
                </c:pt>
                <c:pt idx="4742">
                  <c:v>276</c:v>
                </c:pt>
                <c:pt idx="4743">
                  <c:v>279</c:v>
                </c:pt>
                <c:pt idx="4744">
                  <c:v>274</c:v>
                </c:pt>
                <c:pt idx="4745">
                  <c:v>272</c:v>
                </c:pt>
                <c:pt idx="4746">
                  <c:v>279</c:v>
                </c:pt>
                <c:pt idx="4747">
                  <c:v>#N/A</c:v>
                </c:pt>
                <c:pt idx="4748">
                  <c:v>276</c:v>
                </c:pt>
                <c:pt idx="4749">
                  <c:v>271</c:v>
                </c:pt>
                <c:pt idx="4750">
                  <c:v>267</c:v>
                </c:pt>
                <c:pt idx="4751">
                  <c:v>264</c:v>
                </c:pt>
                <c:pt idx="4752">
                  <c:v>264</c:v>
                </c:pt>
                <c:pt idx="4753">
                  <c:v>261</c:v>
                </c:pt>
                <c:pt idx="4754">
                  <c:v>265</c:v>
                </c:pt>
                <c:pt idx="4755">
                  <c:v>262</c:v>
                </c:pt>
                <c:pt idx="4756">
                  <c:v>261</c:v>
                </c:pt>
                <c:pt idx="4757">
                  <c:v>260</c:v>
                </c:pt>
                <c:pt idx="4758">
                  <c:v>258</c:v>
                </c:pt>
                <c:pt idx="4759">
                  <c:v>259</c:v>
                </c:pt>
                <c:pt idx="4760">
                  <c:v>258</c:v>
                </c:pt>
                <c:pt idx="4761">
                  <c:v>259</c:v>
                </c:pt>
                <c:pt idx="4762">
                  <c:v>258</c:v>
                </c:pt>
                <c:pt idx="4763">
                  <c:v>256</c:v>
                </c:pt>
                <c:pt idx="4764">
                  <c:v>252.99999999999997</c:v>
                </c:pt>
                <c:pt idx="4765">
                  <c:v>252.99999999999997</c:v>
                </c:pt>
                <c:pt idx="4766">
                  <c:v>250</c:v>
                </c:pt>
                <c:pt idx="4767">
                  <c:v>249.00000000000003</c:v>
                </c:pt>
                <c:pt idx="4768">
                  <c:v>257</c:v>
                </c:pt>
                <c:pt idx="4769">
                  <c:v>256</c:v>
                </c:pt>
                <c:pt idx="4770">
                  <c:v>256</c:v>
                </c:pt>
                <c:pt idx="4771">
                  <c:v>260</c:v>
                </c:pt>
                <c:pt idx="4772">
                  <c:v>265</c:v>
                </c:pt>
                <c:pt idx="4773">
                  <c:v>276</c:v>
                </c:pt>
                <c:pt idx="4774">
                  <c:v>267</c:v>
                </c:pt>
                <c:pt idx="4775">
                  <c:v>267</c:v>
                </c:pt>
                <c:pt idx="4776">
                  <c:v>282</c:v>
                </c:pt>
                <c:pt idx="4777">
                  <c:v>280</c:v>
                </c:pt>
                <c:pt idx="4778">
                  <c:v>289</c:v>
                </c:pt>
                <c:pt idx="4779">
                  <c:v>290</c:v>
                </c:pt>
                <c:pt idx="4780">
                  <c:v>283</c:v>
                </c:pt>
                <c:pt idx="4781">
                  <c:v>279</c:v>
                </c:pt>
                <c:pt idx="4782">
                  <c:v>275</c:v>
                </c:pt>
                <c:pt idx="4783">
                  <c:v>277</c:v>
                </c:pt>
                <c:pt idx="4784">
                  <c:v>278</c:v>
                </c:pt>
                <c:pt idx="4785">
                  <c:v>282</c:v>
                </c:pt>
                <c:pt idx="4786">
                  <c:v>287</c:v>
                </c:pt>
                <c:pt idx="4787">
                  <c:v>285</c:v>
                </c:pt>
                <c:pt idx="4788">
                  <c:v>281</c:v>
                </c:pt>
                <c:pt idx="4789">
                  <c:v>286</c:v>
                </c:pt>
                <c:pt idx="4790">
                  <c:v>289</c:v>
                </c:pt>
                <c:pt idx="4791">
                  <c:v>292</c:v>
                </c:pt>
                <c:pt idx="4792">
                  <c:v>295</c:v>
                </c:pt>
                <c:pt idx="4793">
                  <c:v>288</c:v>
                </c:pt>
                <c:pt idx="4794">
                  <c:v>288</c:v>
                </c:pt>
                <c:pt idx="4795">
                  <c:v>287</c:v>
                </c:pt>
                <c:pt idx="4796">
                  <c:v>283</c:v>
                </c:pt>
                <c:pt idx="4797">
                  <c:v>281</c:v>
                </c:pt>
                <c:pt idx="4798">
                  <c:v>280</c:v>
                </c:pt>
                <c:pt idx="4799">
                  <c:v>286</c:v>
                </c:pt>
                <c:pt idx="4800">
                  <c:v>289</c:v>
                </c:pt>
                <c:pt idx="4801">
                  <c:v>289</c:v>
                </c:pt>
                <c:pt idx="4802">
                  <c:v>291</c:v>
                </c:pt>
                <c:pt idx="4803">
                  <c:v>294</c:v>
                </c:pt>
                <c:pt idx="4804">
                  <c:v>293</c:v>
                </c:pt>
                <c:pt idx="4805">
                  <c:v>302</c:v>
                </c:pt>
                <c:pt idx="4806">
                  <c:v>306</c:v>
                </c:pt>
                <c:pt idx="4807">
                  <c:v>306</c:v>
                </c:pt>
                <c:pt idx="4808">
                  <c:v>304</c:v>
                </c:pt>
                <c:pt idx="4809">
                  <c:v>305</c:v>
                </c:pt>
                <c:pt idx="4810">
                  <c:v>305</c:v>
                </c:pt>
                <c:pt idx="4811">
                  <c:v>#N/A</c:v>
                </c:pt>
                <c:pt idx="4812">
                  <c:v>315</c:v>
                </c:pt>
                <c:pt idx="4813">
                  <c:v>315</c:v>
                </c:pt>
                <c:pt idx="4814">
                  <c:v>315</c:v>
                </c:pt>
                <c:pt idx="4815">
                  <c:v>316</c:v>
                </c:pt>
                <c:pt idx="4816">
                  <c:v>312</c:v>
                </c:pt>
                <c:pt idx="4817">
                  <c:v>312</c:v>
                </c:pt>
                <c:pt idx="4818">
                  <c:v>310</c:v>
                </c:pt>
                <c:pt idx="4819">
                  <c:v>306</c:v>
                </c:pt>
                <c:pt idx="4820">
                  <c:v>306</c:v>
                </c:pt>
                <c:pt idx="4821">
                  <c:v>303</c:v>
                </c:pt>
                <c:pt idx="4822">
                  <c:v>299</c:v>
                </c:pt>
                <c:pt idx="4823">
                  <c:v>296</c:v>
                </c:pt>
                <c:pt idx="4824">
                  <c:v>294</c:v>
                </c:pt>
                <c:pt idx="4825">
                  <c:v>294</c:v>
                </c:pt>
                <c:pt idx="4826">
                  <c:v>294</c:v>
                </c:pt>
                <c:pt idx="4827">
                  <c:v>295</c:v>
                </c:pt>
                <c:pt idx="4828">
                  <c:v>294</c:v>
                </c:pt>
                <c:pt idx="4829">
                  <c:v>293</c:v>
                </c:pt>
                <c:pt idx="4830">
                  <c:v>296</c:v>
                </c:pt>
                <c:pt idx="4831">
                  <c:v>299</c:v>
                </c:pt>
                <c:pt idx="4832">
                  <c:v>299</c:v>
                </c:pt>
                <c:pt idx="4833">
                  <c:v>302</c:v>
                </c:pt>
                <c:pt idx="4834">
                  <c:v>302</c:v>
                </c:pt>
                <c:pt idx="4835">
                  <c:v>302</c:v>
                </c:pt>
                <c:pt idx="4836">
                  <c:v>307</c:v>
                </c:pt>
                <c:pt idx="4837">
                  <c:v>307</c:v>
                </c:pt>
                <c:pt idx="4838">
                  <c:v>308</c:v>
                </c:pt>
                <c:pt idx="4839">
                  <c:v>307</c:v>
                </c:pt>
                <c:pt idx="4840">
                  <c:v>307</c:v>
                </c:pt>
                <c:pt idx="4841">
                  <c:v>308</c:v>
                </c:pt>
                <c:pt idx="4842">
                  <c:v>304</c:v>
                </c:pt>
                <c:pt idx="4843">
                  <c:v>300</c:v>
                </c:pt>
                <c:pt idx="4844">
                  <c:v>299</c:v>
                </c:pt>
                <c:pt idx="4845">
                  <c:v>305</c:v>
                </c:pt>
                <c:pt idx="4846">
                  <c:v>305</c:v>
                </c:pt>
                <c:pt idx="4847">
                  <c:v>312</c:v>
                </c:pt>
                <c:pt idx="4848">
                  <c:v>318</c:v>
                </c:pt>
                <c:pt idx="4849">
                  <c:v>318</c:v>
                </c:pt>
                <c:pt idx="4850">
                  <c:v>331</c:v>
                </c:pt>
                <c:pt idx="4851">
                  <c:v>332</c:v>
                </c:pt>
                <c:pt idx="4852">
                  <c:v>342</c:v>
                </c:pt>
                <c:pt idx="4853">
                  <c:v>349</c:v>
                </c:pt>
                <c:pt idx="4854">
                  <c:v>376</c:v>
                </c:pt>
                <c:pt idx="4855">
                  <c:v>370</c:v>
                </c:pt>
                <c:pt idx="4856">
                  <c:v>370</c:v>
                </c:pt>
                <c:pt idx="4857">
                  <c:v>358</c:v>
                </c:pt>
                <c:pt idx="4858">
                  <c:v>348</c:v>
                </c:pt>
                <c:pt idx="4859">
                  <c:v>350</c:v>
                </c:pt>
                <c:pt idx="4860">
                  <c:v>348</c:v>
                </c:pt>
                <c:pt idx="4861">
                  <c:v>348</c:v>
                </c:pt>
                <c:pt idx="4862">
                  <c:v>360</c:v>
                </c:pt>
                <c:pt idx="4863">
                  <c:v>353</c:v>
                </c:pt>
                <c:pt idx="4864">
                  <c:v>350</c:v>
                </c:pt>
                <c:pt idx="4865">
                  <c:v>349</c:v>
                </c:pt>
                <c:pt idx="4866">
                  <c:v>347</c:v>
                </c:pt>
                <c:pt idx="4867">
                  <c:v>346</c:v>
                </c:pt>
                <c:pt idx="4868">
                  <c:v>346</c:v>
                </c:pt>
                <c:pt idx="4869">
                  <c:v>351</c:v>
                </c:pt>
                <c:pt idx="4870">
                  <c:v>350</c:v>
                </c:pt>
                <c:pt idx="4871">
                  <c:v>357</c:v>
                </c:pt>
                <c:pt idx="4872">
                  <c:v>357</c:v>
                </c:pt>
                <c:pt idx="4873">
                  <c:v>363</c:v>
                </c:pt>
                <c:pt idx="4874">
                  <c:v>370</c:v>
                </c:pt>
                <c:pt idx="4875">
                  <c:v>376</c:v>
                </c:pt>
                <c:pt idx="4876">
                  <c:v>384</c:v>
                </c:pt>
                <c:pt idx="4877">
                  <c:v>381</c:v>
                </c:pt>
                <c:pt idx="4878">
                  <c:v>388</c:v>
                </c:pt>
                <c:pt idx="4879">
                  <c:v>393</c:v>
                </c:pt>
                <c:pt idx="4880">
                  <c:v>388</c:v>
                </c:pt>
                <c:pt idx="4881">
                  <c:v>383</c:v>
                </c:pt>
                <c:pt idx="4882">
                  <c:v>376</c:v>
                </c:pt>
                <c:pt idx="4883">
                  <c:v>372</c:v>
                </c:pt>
                <c:pt idx="4884">
                  <c:v>367</c:v>
                </c:pt>
                <c:pt idx="4885">
                  <c:v>360</c:v>
                </c:pt>
                <c:pt idx="4886">
                  <c:v>363</c:v>
                </c:pt>
                <c:pt idx="4887">
                  <c:v>362</c:v>
                </c:pt>
                <c:pt idx="4888">
                  <c:v>360</c:v>
                </c:pt>
                <c:pt idx="4889">
                  <c:v>356</c:v>
                </c:pt>
                <c:pt idx="4890">
                  <c:v>357</c:v>
                </c:pt>
                <c:pt idx="4891">
                  <c:v>354</c:v>
                </c:pt>
                <c:pt idx="4892">
                  <c:v>355</c:v>
                </c:pt>
                <c:pt idx="4893">
                  <c:v>355</c:v>
                </c:pt>
                <c:pt idx="4894">
                  <c:v>353</c:v>
                </c:pt>
                <c:pt idx="4895">
                  <c:v>351</c:v>
                </c:pt>
                <c:pt idx="4896">
                  <c:v>351</c:v>
                </c:pt>
                <c:pt idx="4897">
                  <c:v>349</c:v>
                </c:pt>
                <c:pt idx="4898">
                  <c:v>346</c:v>
                </c:pt>
                <c:pt idx="4899">
                  <c:v>344</c:v>
                </c:pt>
                <c:pt idx="4900">
                  <c:v>351</c:v>
                </c:pt>
                <c:pt idx="4901">
                  <c:v>345</c:v>
                </c:pt>
                <c:pt idx="4902">
                  <c:v>349</c:v>
                </c:pt>
                <c:pt idx="4903">
                  <c:v>353</c:v>
                </c:pt>
                <c:pt idx="4904">
                  <c:v>353</c:v>
                </c:pt>
                <c:pt idx="4905">
                  <c:v>349</c:v>
                </c:pt>
                <c:pt idx="4906">
                  <c:v>349</c:v>
                </c:pt>
                <c:pt idx="4907">
                  <c:v>352</c:v>
                </c:pt>
                <c:pt idx="4908">
                  <c:v>359</c:v>
                </c:pt>
                <c:pt idx="4909">
                  <c:v>364</c:v>
                </c:pt>
                <c:pt idx="4910">
                  <c:v>363</c:v>
                </c:pt>
                <c:pt idx="4911">
                  <c:v>365</c:v>
                </c:pt>
                <c:pt idx="4912">
                  <c:v>364</c:v>
                </c:pt>
                <c:pt idx="4913">
                  <c:v>365</c:v>
                </c:pt>
                <c:pt idx="4914">
                  <c:v>363</c:v>
                </c:pt>
                <c:pt idx="4915">
                  <c:v>358</c:v>
                </c:pt>
                <c:pt idx="4916">
                  <c:v>355</c:v>
                </c:pt>
                <c:pt idx="4917">
                  <c:v>355</c:v>
                </c:pt>
                <c:pt idx="4918">
                  <c:v>356</c:v>
                </c:pt>
                <c:pt idx="4919">
                  <c:v>356</c:v>
                </c:pt>
                <c:pt idx="4920">
                  <c:v>351</c:v>
                </c:pt>
                <c:pt idx="4921">
                  <c:v>352</c:v>
                </c:pt>
                <c:pt idx="4922">
                  <c:v>361</c:v>
                </c:pt>
                <c:pt idx="4923">
                  <c:v>367</c:v>
                </c:pt>
                <c:pt idx="4924">
                  <c:v>369</c:v>
                </c:pt>
                <c:pt idx="4925">
                  <c:v>368</c:v>
                </c:pt>
                <c:pt idx="4926">
                  <c:v>367</c:v>
                </c:pt>
                <c:pt idx="4927">
                  <c:v>371</c:v>
                </c:pt>
                <c:pt idx="4928">
                  <c:v>368</c:v>
                </c:pt>
                <c:pt idx="4929">
                  <c:v>363</c:v>
                </c:pt>
                <c:pt idx="4930">
                  <c:v>359</c:v>
                </c:pt>
                <c:pt idx="4931">
                  <c:v>360</c:v>
                </c:pt>
                <c:pt idx="4932">
                  <c:v>358</c:v>
                </c:pt>
                <c:pt idx="4933">
                  <c:v>355</c:v>
                </c:pt>
                <c:pt idx="4934">
                  <c:v>350</c:v>
                </c:pt>
                <c:pt idx="4935">
                  <c:v>347</c:v>
                </c:pt>
                <c:pt idx="4936">
                  <c:v>345</c:v>
                </c:pt>
                <c:pt idx="4937">
                  <c:v>344</c:v>
                </c:pt>
                <c:pt idx="4938">
                  <c:v>344</c:v>
                </c:pt>
                <c:pt idx="4939">
                  <c:v>341</c:v>
                </c:pt>
                <c:pt idx="4940">
                  <c:v>340</c:v>
                </c:pt>
                <c:pt idx="4941">
                  <c:v>341</c:v>
                </c:pt>
                <c:pt idx="4942">
                  <c:v>342</c:v>
                </c:pt>
                <c:pt idx="4943">
                  <c:v>350</c:v>
                </c:pt>
                <c:pt idx="4944">
                  <c:v>355</c:v>
                </c:pt>
                <c:pt idx="4945">
                  <c:v>353</c:v>
                </c:pt>
                <c:pt idx="4946">
                  <c:v>358</c:v>
                </c:pt>
                <c:pt idx="4947">
                  <c:v>351</c:v>
                </c:pt>
                <c:pt idx="4948">
                  <c:v>347</c:v>
                </c:pt>
                <c:pt idx="4949">
                  <c:v>349</c:v>
                </c:pt>
                <c:pt idx="4950">
                  <c:v>355</c:v>
                </c:pt>
                <c:pt idx="4951">
                  <c:v>360</c:v>
                </c:pt>
                <c:pt idx="4952">
                  <c:v>361</c:v>
                </c:pt>
                <c:pt idx="4953">
                  <c:v>375</c:v>
                </c:pt>
                <c:pt idx="4954">
                  <c:v>372</c:v>
                </c:pt>
                <c:pt idx="4955">
                  <c:v>372</c:v>
                </c:pt>
                <c:pt idx="4956">
                  <c:v>373</c:v>
                </c:pt>
                <c:pt idx="4957">
                  <c:v>373</c:v>
                </c:pt>
                <c:pt idx="4958">
                  <c:v>381</c:v>
                </c:pt>
                <c:pt idx="4959">
                  <c:v>387</c:v>
                </c:pt>
                <c:pt idx="4960">
                  <c:v>384</c:v>
                </c:pt>
                <c:pt idx="4961">
                  <c:v>393</c:v>
                </c:pt>
                <c:pt idx="4962">
                  <c:v>398</c:v>
                </c:pt>
                <c:pt idx="4963">
                  <c:v>404</c:v>
                </c:pt>
                <c:pt idx="4964">
                  <c:v>413.99999999999994</c:v>
                </c:pt>
                <c:pt idx="4965">
                  <c:v>409.99999999999994</c:v>
                </c:pt>
                <c:pt idx="4966">
                  <c:v>409</c:v>
                </c:pt>
                <c:pt idx="4967">
                  <c:v>413</c:v>
                </c:pt>
                <c:pt idx="4968">
                  <c:v>409.99999999999994</c:v>
                </c:pt>
                <c:pt idx="4969">
                  <c:v>401.99999999999994</c:v>
                </c:pt>
                <c:pt idx="4970">
                  <c:v>401.99999999999994</c:v>
                </c:pt>
                <c:pt idx="4971">
                  <c:v>400</c:v>
                </c:pt>
                <c:pt idx="4972">
                  <c:v>393</c:v>
                </c:pt>
                <c:pt idx="4973">
                  <c:v>391</c:v>
                </c:pt>
                <c:pt idx="4974">
                  <c:v>398</c:v>
                </c:pt>
                <c:pt idx="4975">
                  <c:v>405</c:v>
                </c:pt>
                <c:pt idx="4976">
                  <c:v>411.00000000000006</c:v>
                </c:pt>
                <c:pt idx="4977">
                  <c:v>417</c:v>
                </c:pt>
                <c:pt idx="4978">
                  <c:v>434</c:v>
                </c:pt>
                <c:pt idx="4979">
                  <c:v>446</c:v>
                </c:pt>
                <c:pt idx="4980">
                  <c:v>455.99999999999994</c:v>
                </c:pt>
                <c:pt idx="4981">
                  <c:v>470</c:v>
                </c:pt>
                <c:pt idx="4982">
                  <c:v>459.99999999999994</c:v>
                </c:pt>
                <c:pt idx="4983">
                  <c:v>455.99999999999994</c:v>
                </c:pt>
                <c:pt idx="4984">
                  <c:v>459.99999999999994</c:v>
                </c:pt>
                <c:pt idx="4985">
                  <c:v>457</c:v>
                </c:pt>
                <c:pt idx="4986">
                  <c:v>466</c:v>
                </c:pt>
                <c:pt idx="4987">
                  <c:v>468</c:v>
                </c:pt>
                <c:pt idx="4988">
                  <c:v>472</c:v>
                </c:pt>
                <c:pt idx="4989">
                  <c:v>480</c:v>
                </c:pt>
                <c:pt idx="4990">
                  <c:v>473.00000000000006</c:v>
                </c:pt>
                <c:pt idx="4991">
                  <c:v>480.99999999999994</c:v>
                </c:pt>
                <c:pt idx="4992">
                  <c:v>488</c:v>
                </c:pt>
                <c:pt idx="4993">
                  <c:v>498.00000000000006</c:v>
                </c:pt>
                <c:pt idx="4994">
                  <c:v>498.00000000000006</c:v>
                </c:pt>
                <c:pt idx="4995">
                  <c:v>505.99999999999994</c:v>
                </c:pt>
                <c:pt idx="4996">
                  <c:v>508</c:v>
                </c:pt>
                <c:pt idx="4997">
                  <c:v>496</c:v>
                </c:pt>
                <c:pt idx="4998">
                  <c:v>484.99999999999994</c:v>
                </c:pt>
                <c:pt idx="4999">
                  <c:v>487</c:v>
                </c:pt>
                <c:pt idx="5000">
                  <c:v>487</c:v>
                </c:pt>
                <c:pt idx="5001">
                  <c:v>491</c:v>
                </c:pt>
                <c:pt idx="5002">
                  <c:v>491</c:v>
                </c:pt>
                <c:pt idx="5003">
                  <c:v>495</c:v>
                </c:pt>
                <c:pt idx="5004">
                  <c:v>498.00000000000006</c:v>
                </c:pt>
                <c:pt idx="5005">
                  <c:v>498.00000000000006</c:v>
                </c:pt>
                <c:pt idx="5006">
                  <c:v>#N/A</c:v>
                </c:pt>
                <c:pt idx="5007">
                  <c:v>498.00000000000006</c:v>
                </c:pt>
                <c:pt idx="5008">
                  <c:v>501.99999999999994</c:v>
                </c:pt>
                <c:pt idx="5009">
                  <c:v>501</c:v>
                </c:pt>
                <c:pt idx="5010">
                  <c:v>505.99999999999994</c:v>
                </c:pt>
                <c:pt idx="5011">
                  <c:v>#N/A</c:v>
                </c:pt>
                <c:pt idx="5012">
                  <c:v>513</c:v>
                </c:pt>
                <c:pt idx="5013">
                  <c:v>523</c:v>
                </c:pt>
                <c:pt idx="5014">
                  <c:v>521</c:v>
                </c:pt>
                <c:pt idx="5015">
                  <c:v>514</c:v>
                </c:pt>
                <c:pt idx="5016">
                  <c:v>501.99999999999994</c:v>
                </c:pt>
                <c:pt idx="5017">
                  <c:v>490.00000000000006</c:v>
                </c:pt>
                <c:pt idx="5018">
                  <c:v>494.00000000000006</c:v>
                </c:pt>
                <c:pt idx="5019">
                  <c:v>488</c:v>
                </c:pt>
                <c:pt idx="5020">
                  <c:v>488.99999999999994</c:v>
                </c:pt>
                <c:pt idx="5021">
                  <c:v>486.00000000000006</c:v>
                </c:pt>
                <c:pt idx="5022">
                  <c:v>474</c:v>
                </c:pt>
                <c:pt idx="5023">
                  <c:v>470</c:v>
                </c:pt>
                <c:pt idx="5024">
                  <c:v>462</c:v>
                </c:pt>
                <c:pt idx="5025">
                  <c:v>459</c:v>
                </c:pt>
                <c:pt idx="5026">
                  <c:v>463</c:v>
                </c:pt>
                <c:pt idx="5027">
                  <c:v>465.00000000000006</c:v>
                </c:pt>
                <c:pt idx="5028">
                  <c:v>466</c:v>
                </c:pt>
                <c:pt idx="5029">
                  <c:v>459.99999999999994</c:v>
                </c:pt>
                <c:pt idx="5030">
                  <c:v>459</c:v>
                </c:pt>
                <c:pt idx="5031">
                  <c:v>459</c:v>
                </c:pt>
                <c:pt idx="5032">
                  <c:v>455.99999999999994</c:v>
                </c:pt>
                <c:pt idx="5033">
                  <c:v>449</c:v>
                </c:pt>
                <c:pt idx="5034">
                  <c:v>449</c:v>
                </c:pt>
                <c:pt idx="5035">
                  <c:v>448.00000000000006</c:v>
                </c:pt>
                <c:pt idx="5036">
                  <c:v>440.00000000000006</c:v>
                </c:pt>
                <c:pt idx="5037">
                  <c:v>434</c:v>
                </c:pt>
                <c:pt idx="5038">
                  <c:v>443</c:v>
                </c:pt>
                <c:pt idx="5039">
                  <c:v>449</c:v>
                </c:pt>
                <c:pt idx="5040">
                  <c:v>448.00000000000006</c:v>
                </c:pt>
                <c:pt idx="5041">
                  <c:v>442</c:v>
                </c:pt>
                <c:pt idx="5042">
                  <c:v>440.00000000000006</c:v>
                </c:pt>
                <c:pt idx="5043">
                  <c:v>434.99999999999994</c:v>
                </c:pt>
                <c:pt idx="5044">
                  <c:v>434</c:v>
                </c:pt>
                <c:pt idx="5045">
                  <c:v>429</c:v>
                </c:pt>
                <c:pt idx="5046">
                  <c:v>425</c:v>
                </c:pt>
                <c:pt idx="5047">
                  <c:v>423.00000000000006</c:v>
                </c:pt>
                <c:pt idx="5048">
                  <c:v>418</c:v>
                </c:pt>
                <c:pt idx="5049">
                  <c:v>418</c:v>
                </c:pt>
                <c:pt idx="5050">
                  <c:v>409.99999999999994</c:v>
                </c:pt>
                <c:pt idx="5051">
                  <c:v>404</c:v>
                </c:pt>
                <c:pt idx="5052">
                  <c:v>397</c:v>
                </c:pt>
                <c:pt idx="5053">
                  <c:v>397</c:v>
                </c:pt>
                <c:pt idx="5054">
                  <c:v>395</c:v>
                </c:pt>
                <c:pt idx="5055">
                  <c:v>393</c:v>
                </c:pt>
                <c:pt idx="5056">
                  <c:v>391</c:v>
                </c:pt>
                <c:pt idx="5057">
                  <c:v>397</c:v>
                </c:pt>
                <c:pt idx="5058">
                  <c:v>404</c:v>
                </c:pt>
                <c:pt idx="5059">
                  <c:v>413.99999999999994</c:v>
                </c:pt>
                <c:pt idx="5060">
                  <c:v>409.99999999999994</c:v>
                </c:pt>
                <c:pt idx="5061">
                  <c:v>401.99999999999994</c:v>
                </c:pt>
                <c:pt idx="5062">
                  <c:v>398</c:v>
                </c:pt>
                <c:pt idx="5063">
                  <c:v>391</c:v>
                </c:pt>
                <c:pt idx="5064">
                  <c:v>390</c:v>
                </c:pt>
                <c:pt idx="5065">
                  <c:v>384</c:v>
                </c:pt>
                <c:pt idx="5066">
                  <c:v>377</c:v>
                </c:pt>
                <c:pt idx="5067">
                  <c:v>382</c:v>
                </c:pt>
                <c:pt idx="5068">
                  <c:v>387</c:v>
                </c:pt>
                <c:pt idx="5069">
                  <c:v>392</c:v>
                </c:pt>
                <c:pt idx="5070">
                  <c:v>395</c:v>
                </c:pt>
                <c:pt idx="5071">
                  <c:v>390</c:v>
                </c:pt>
                <c:pt idx="5072">
                  <c:v>393</c:v>
                </c:pt>
                <c:pt idx="5073">
                  <c:v>391</c:v>
                </c:pt>
                <c:pt idx="5074">
                  <c:v>385</c:v>
                </c:pt>
                <c:pt idx="5075">
                  <c:v>392</c:v>
                </c:pt>
                <c:pt idx="5076">
                  <c:v>382</c:v>
                </c:pt>
                <c:pt idx="5077">
                  <c:v>376</c:v>
                </c:pt>
                <c:pt idx="5078">
                  <c:v>369</c:v>
                </c:pt>
                <c:pt idx="5079">
                  <c:v>373</c:v>
                </c:pt>
                <c:pt idx="5080">
                  <c:v>369</c:v>
                </c:pt>
                <c:pt idx="5081">
                  <c:v>369</c:v>
                </c:pt>
                <c:pt idx="5082">
                  <c:v>368</c:v>
                </c:pt>
                <c:pt idx="5083">
                  <c:v>368</c:v>
                </c:pt>
                <c:pt idx="5084">
                  <c:v>365</c:v>
                </c:pt>
                <c:pt idx="5085">
                  <c:v>357</c:v>
                </c:pt>
                <c:pt idx="5086">
                  <c:v>353</c:v>
                </c:pt>
                <c:pt idx="5087">
                  <c:v>351</c:v>
                </c:pt>
                <c:pt idx="5088">
                  <c:v>348</c:v>
                </c:pt>
                <c:pt idx="5089">
                  <c:v>351</c:v>
                </c:pt>
                <c:pt idx="5090">
                  <c:v>#N/A</c:v>
                </c:pt>
                <c:pt idx="5091">
                  <c:v>351</c:v>
                </c:pt>
                <c:pt idx="5092">
                  <c:v>348</c:v>
                </c:pt>
                <c:pt idx="5093">
                  <c:v>353</c:v>
                </c:pt>
                <c:pt idx="5094">
                  <c:v>363</c:v>
                </c:pt>
                <c:pt idx="5095">
                  <c:v>366</c:v>
                </c:pt>
                <c:pt idx="5096">
                  <c:v>362</c:v>
                </c:pt>
                <c:pt idx="5097">
                  <c:v>365</c:v>
                </c:pt>
                <c:pt idx="5098">
                  <c:v>365</c:v>
                </c:pt>
                <c:pt idx="5099">
                  <c:v>370</c:v>
                </c:pt>
                <c:pt idx="5100">
                  <c:v>373</c:v>
                </c:pt>
                <c:pt idx="5101">
                  <c:v>376</c:v>
                </c:pt>
                <c:pt idx="5102">
                  <c:v>386</c:v>
                </c:pt>
                <c:pt idx="5103">
                  <c:v>398</c:v>
                </c:pt>
                <c:pt idx="5104">
                  <c:v>407</c:v>
                </c:pt>
                <c:pt idx="5105">
                  <c:v>401.99999999999994</c:v>
                </c:pt>
                <c:pt idx="5106">
                  <c:v>412</c:v>
                </c:pt>
                <c:pt idx="5107">
                  <c:v>409</c:v>
                </c:pt>
                <c:pt idx="5108">
                  <c:v>409</c:v>
                </c:pt>
                <c:pt idx="5109">
                  <c:v>404</c:v>
                </c:pt>
                <c:pt idx="5110">
                  <c:v>401.99999999999994</c:v>
                </c:pt>
                <c:pt idx="5111">
                  <c:v>400</c:v>
                </c:pt>
                <c:pt idx="5112">
                  <c:v>395</c:v>
                </c:pt>
                <c:pt idx="5113">
                  <c:v>397</c:v>
                </c:pt>
                <c:pt idx="5114">
                  <c:v>408</c:v>
                </c:pt>
                <c:pt idx="5115">
                  <c:v>404</c:v>
                </c:pt>
                <c:pt idx="5116">
                  <c:v>405</c:v>
                </c:pt>
                <c:pt idx="5117">
                  <c:v>407</c:v>
                </c:pt>
                <c:pt idx="5118">
                  <c:v>413.99999999999994</c:v>
                </c:pt>
                <c:pt idx="5119">
                  <c:v>415.00000000000006</c:v>
                </c:pt>
                <c:pt idx="5120">
                  <c:v>432</c:v>
                </c:pt>
                <c:pt idx="5121">
                  <c:v>436.00000000000006</c:v>
                </c:pt>
                <c:pt idx="5122">
                  <c:v>429</c:v>
                </c:pt>
                <c:pt idx="5123">
                  <c:v>425</c:v>
                </c:pt>
                <c:pt idx="5124">
                  <c:v>422</c:v>
                </c:pt>
                <c:pt idx="5125">
                  <c:v>418</c:v>
                </c:pt>
                <c:pt idx="5126">
                  <c:v>409</c:v>
                </c:pt>
                <c:pt idx="5127">
                  <c:v>401.99999999999994</c:v>
                </c:pt>
                <c:pt idx="5128">
                  <c:v>407</c:v>
                </c:pt>
                <c:pt idx="5129">
                  <c:v>404</c:v>
                </c:pt>
                <c:pt idx="5130">
                  <c:v>403</c:v>
                </c:pt>
                <c:pt idx="5131">
                  <c:v>401.99999999999994</c:v>
                </c:pt>
                <c:pt idx="5132">
                  <c:v>395</c:v>
                </c:pt>
                <c:pt idx="5133">
                  <c:v>381</c:v>
                </c:pt>
                <c:pt idx="5134">
                  <c:v>366</c:v>
                </c:pt>
                <c:pt idx="5135">
                  <c:v>367</c:v>
                </c:pt>
                <c:pt idx="5136">
                  <c:v>367</c:v>
                </c:pt>
                <c:pt idx="5137">
                  <c:v>376</c:v>
                </c:pt>
                <c:pt idx="5138">
                  <c:v>377</c:v>
                </c:pt>
                <c:pt idx="5139">
                  <c:v>372</c:v>
                </c:pt>
                <c:pt idx="5140">
                  <c:v>367</c:v>
                </c:pt>
                <c:pt idx="5141">
                  <c:v>371</c:v>
                </c:pt>
                <c:pt idx="5142">
                  <c:v>364</c:v>
                </c:pt>
                <c:pt idx="5143">
                  <c:v>361</c:v>
                </c:pt>
                <c:pt idx="5144">
                  <c:v>352</c:v>
                </c:pt>
                <c:pt idx="5145">
                  <c:v>349</c:v>
                </c:pt>
                <c:pt idx="5146">
                  <c:v>348</c:v>
                </c:pt>
                <c:pt idx="5147">
                  <c:v>353</c:v>
                </c:pt>
                <c:pt idx="5148">
                  <c:v>360</c:v>
                </c:pt>
                <c:pt idx="5149">
                  <c:v>358</c:v>
                </c:pt>
                <c:pt idx="5150">
                  <c:v>356</c:v>
                </c:pt>
                <c:pt idx="5151">
                  <c:v>355</c:v>
                </c:pt>
                <c:pt idx="5152">
                  <c:v>356</c:v>
                </c:pt>
                <c:pt idx="5153">
                  <c:v>356</c:v>
                </c:pt>
                <c:pt idx="5154">
                  <c:v>362</c:v>
                </c:pt>
                <c:pt idx="5155">
                  <c:v>369</c:v>
                </c:pt>
                <c:pt idx="5156">
                  <c:v>367</c:v>
                </c:pt>
                <c:pt idx="5157">
                  <c:v>368</c:v>
                </c:pt>
                <c:pt idx="5158">
                  <c:v>364</c:v>
                </c:pt>
                <c:pt idx="5159">
                  <c:v>358</c:v>
                </c:pt>
                <c:pt idx="5160">
                  <c:v>347</c:v>
                </c:pt>
                <c:pt idx="5161">
                  <c:v>348</c:v>
                </c:pt>
                <c:pt idx="5162">
                  <c:v>348</c:v>
                </c:pt>
                <c:pt idx="5163">
                  <c:v>357</c:v>
                </c:pt>
                <c:pt idx="5164">
                  <c:v>369</c:v>
                </c:pt>
                <c:pt idx="5165">
                  <c:v>368</c:v>
                </c:pt>
                <c:pt idx="5166">
                  <c:v>380</c:v>
                </c:pt>
                <c:pt idx="5167">
                  <c:v>395</c:v>
                </c:pt>
                <c:pt idx="5168">
                  <c:v>393</c:v>
                </c:pt>
                <c:pt idx="5169">
                  <c:v>395</c:v>
                </c:pt>
                <c:pt idx="5170">
                  <c:v>390</c:v>
                </c:pt>
                <c:pt idx="5171">
                  <c:v>391</c:v>
                </c:pt>
                <c:pt idx="5172">
                  <c:v>393</c:v>
                </c:pt>
                <c:pt idx="5173">
                  <c:v>397</c:v>
                </c:pt>
                <c:pt idx="5174">
                  <c:v>398</c:v>
                </c:pt>
                <c:pt idx="5175">
                  <c:v>405</c:v>
                </c:pt>
                <c:pt idx="5176">
                  <c:v>401.99999999999994</c:v>
                </c:pt>
                <c:pt idx="5177">
                  <c:v>395</c:v>
                </c:pt>
                <c:pt idx="5178">
                  <c:v>390</c:v>
                </c:pt>
                <c:pt idx="5179">
                  <c:v>379</c:v>
                </c:pt>
                <c:pt idx="5180">
                  <c:v>367</c:v>
                </c:pt>
                <c:pt idx="5181">
                  <c:v>365</c:v>
                </c:pt>
                <c:pt idx="5182">
                  <c:v>372</c:v>
                </c:pt>
                <c:pt idx="5183">
                  <c:v>363</c:v>
                </c:pt>
                <c:pt idx="5184">
                  <c:v>361</c:v>
                </c:pt>
                <c:pt idx="5185">
                  <c:v>358</c:v>
                </c:pt>
                <c:pt idx="5186">
                  <c:v>357</c:v>
                </c:pt>
                <c:pt idx="5187">
                  <c:v>359</c:v>
                </c:pt>
                <c:pt idx="5188">
                  <c:v>359</c:v>
                </c:pt>
                <c:pt idx="5189">
                  <c:v>362</c:v>
                </c:pt>
                <c:pt idx="5190">
                  <c:v>358</c:v>
                </c:pt>
                <c:pt idx="5191">
                  <c:v>354</c:v>
                </c:pt>
                <c:pt idx="5192">
                  <c:v>356</c:v>
                </c:pt>
                <c:pt idx="5193">
                  <c:v>354</c:v>
                </c:pt>
                <c:pt idx="5194">
                  <c:v>357</c:v>
                </c:pt>
                <c:pt idx="5195">
                  <c:v>358</c:v>
                </c:pt>
                <c:pt idx="5196">
                  <c:v>341</c:v>
                </c:pt>
                <c:pt idx="5197">
                  <c:v>336</c:v>
                </c:pt>
                <c:pt idx="5198">
                  <c:v>337</c:v>
                </c:pt>
                <c:pt idx="5199">
                  <c:v>338</c:v>
                </c:pt>
                <c:pt idx="5200">
                  <c:v>343</c:v>
                </c:pt>
                <c:pt idx="5201">
                  <c:v>344</c:v>
                </c:pt>
                <c:pt idx="5202">
                  <c:v>343</c:v>
                </c:pt>
                <c:pt idx="5203">
                  <c:v>347</c:v>
                </c:pt>
                <c:pt idx="5204">
                  <c:v>351</c:v>
                </c:pt>
                <c:pt idx="5205">
                  <c:v>360</c:v>
                </c:pt>
                <c:pt idx="5206">
                  <c:v>361</c:v>
                </c:pt>
                <c:pt idx="5207">
                  <c:v>362</c:v>
                </c:pt>
                <c:pt idx="5208">
                  <c:v>366</c:v>
                </c:pt>
                <c:pt idx="5209">
                  <c:v>361</c:v>
                </c:pt>
                <c:pt idx="5210">
                  <c:v>370</c:v>
                </c:pt>
                <c:pt idx="5211">
                  <c:v>380</c:v>
                </c:pt>
                <c:pt idx="5212">
                  <c:v>389</c:v>
                </c:pt>
                <c:pt idx="5213">
                  <c:v>392</c:v>
                </c:pt>
                <c:pt idx="5214">
                  <c:v>399</c:v>
                </c:pt>
                <c:pt idx="5215">
                  <c:v>392</c:v>
                </c:pt>
                <c:pt idx="5216">
                  <c:v>384</c:v>
                </c:pt>
                <c:pt idx="5217">
                  <c:v>374</c:v>
                </c:pt>
                <c:pt idx="5218">
                  <c:v>373</c:v>
                </c:pt>
                <c:pt idx="5219">
                  <c:v>367</c:v>
                </c:pt>
                <c:pt idx="5220">
                  <c:v>361</c:v>
                </c:pt>
                <c:pt idx="5221">
                  <c:v>360</c:v>
                </c:pt>
                <c:pt idx="5222">
                  <c:v>362</c:v>
                </c:pt>
                <c:pt idx="5223">
                  <c:v>358</c:v>
                </c:pt>
                <c:pt idx="5224">
                  <c:v>356</c:v>
                </c:pt>
                <c:pt idx="5225">
                  <c:v>356</c:v>
                </c:pt>
                <c:pt idx="5226">
                  <c:v>361</c:v>
                </c:pt>
                <c:pt idx="5227">
                  <c:v>363</c:v>
                </c:pt>
                <c:pt idx="5228">
                  <c:v>360</c:v>
                </c:pt>
                <c:pt idx="5229">
                  <c:v>362</c:v>
                </c:pt>
                <c:pt idx="5230">
                  <c:v>363</c:v>
                </c:pt>
                <c:pt idx="5231">
                  <c:v>372</c:v>
                </c:pt>
                <c:pt idx="5232">
                  <c:v>370</c:v>
                </c:pt>
                <c:pt idx="5233">
                  <c:v>363</c:v>
                </c:pt>
                <c:pt idx="5234">
                  <c:v>357</c:v>
                </c:pt>
                <c:pt idx="5235">
                  <c:v>356</c:v>
                </c:pt>
                <c:pt idx="5236">
                  <c:v>350</c:v>
                </c:pt>
                <c:pt idx="5237">
                  <c:v>353</c:v>
                </c:pt>
                <c:pt idx="5238">
                  <c:v>353</c:v>
                </c:pt>
                <c:pt idx="5239">
                  <c:v>353</c:v>
                </c:pt>
                <c:pt idx="5240">
                  <c:v>359</c:v>
                </c:pt>
                <c:pt idx="5241">
                  <c:v>362</c:v>
                </c:pt>
                <c:pt idx="5242">
                  <c:v>363</c:v>
                </c:pt>
                <c:pt idx="5243">
                  <c:v>362</c:v>
                </c:pt>
                <c:pt idx="5244">
                  <c:v>363</c:v>
                </c:pt>
                <c:pt idx="5245">
                  <c:v>364</c:v>
                </c:pt>
                <c:pt idx="5246">
                  <c:v>365</c:v>
                </c:pt>
                <c:pt idx="5247">
                  <c:v>365</c:v>
                </c:pt>
                <c:pt idx="5248">
                  <c:v>359</c:v>
                </c:pt>
                <c:pt idx="5249">
                  <c:v>352</c:v>
                </c:pt>
                <c:pt idx="5250">
                  <c:v>347</c:v>
                </c:pt>
                <c:pt idx="5251">
                  <c:v>#N/A</c:v>
                </c:pt>
                <c:pt idx="5252">
                  <c:v>341</c:v>
                </c:pt>
                <c:pt idx="5253">
                  <c:v>348</c:v>
                </c:pt>
                <c:pt idx="5254">
                  <c:v>344</c:v>
                </c:pt>
                <c:pt idx="5255">
                  <c:v>351</c:v>
                </c:pt>
                <c:pt idx="5256">
                  <c:v>348</c:v>
                </c:pt>
                <c:pt idx="5257">
                  <c:v>343</c:v>
                </c:pt>
                <c:pt idx="5258">
                  <c:v>341</c:v>
                </c:pt>
                <c:pt idx="5259">
                  <c:v>338</c:v>
                </c:pt>
                <c:pt idx="5260">
                  <c:v>337</c:v>
                </c:pt>
                <c:pt idx="5261">
                  <c:v>336</c:v>
                </c:pt>
                <c:pt idx="5262">
                  <c:v>331</c:v>
                </c:pt>
                <c:pt idx="5263">
                  <c:v>324</c:v>
                </c:pt>
                <c:pt idx="5264">
                  <c:v>319</c:v>
                </c:pt>
                <c:pt idx="5265">
                  <c:v>320</c:v>
                </c:pt>
                <c:pt idx="5266">
                  <c:v>318</c:v>
                </c:pt>
                <c:pt idx="5267">
                  <c:v>317</c:v>
                </c:pt>
                <c:pt idx="5268">
                  <c:v>317</c:v>
                </c:pt>
                <c:pt idx="5269">
                  <c:v>316</c:v>
                </c:pt>
                <c:pt idx="5270">
                  <c:v>315</c:v>
                </c:pt>
                <c:pt idx="5271">
                  <c:v>#N/A</c:v>
                </c:pt>
                <c:pt idx="5272">
                  <c:v>314</c:v>
                </c:pt>
                <c:pt idx="5273">
                  <c:v>315</c:v>
                </c:pt>
                <c:pt idx="5274">
                  <c:v>309</c:v>
                </c:pt>
                <c:pt idx="5275">
                  <c:v>308</c:v>
                </c:pt>
                <c:pt idx="5276">
                  <c:v>#N/A</c:v>
                </c:pt>
                <c:pt idx="5277">
                  <c:v>306</c:v>
                </c:pt>
                <c:pt idx="5278">
                  <c:v>308</c:v>
                </c:pt>
                <c:pt idx="5279">
                  <c:v>313</c:v>
                </c:pt>
                <c:pt idx="5280">
                  <c:v>313</c:v>
                </c:pt>
                <c:pt idx="5281">
                  <c:v>316</c:v>
                </c:pt>
                <c:pt idx="5282">
                  <c:v>311</c:v>
                </c:pt>
                <c:pt idx="5283">
                  <c:v>309</c:v>
                </c:pt>
                <c:pt idx="5284">
                  <c:v>307</c:v>
                </c:pt>
                <c:pt idx="5285">
                  <c:v>306</c:v>
                </c:pt>
                <c:pt idx="5286">
                  <c:v>306</c:v>
                </c:pt>
                <c:pt idx="5287">
                  <c:v>304</c:v>
                </c:pt>
                <c:pt idx="5288">
                  <c:v>301</c:v>
                </c:pt>
                <c:pt idx="5289">
                  <c:v>300</c:v>
                </c:pt>
                <c:pt idx="5290">
                  <c:v>305</c:v>
                </c:pt>
                <c:pt idx="5291">
                  <c:v>306</c:v>
                </c:pt>
                <c:pt idx="5292">
                  <c:v>314</c:v>
                </c:pt>
                <c:pt idx="5293">
                  <c:v>316</c:v>
                </c:pt>
                <c:pt idx="5294">
                  <c:v>333</c:v>
                </c:pt>
                <c:pt idx="5295">
                  <c:v>331</c:v>
                </c:pt>
                <c:pt idx="5296">
                  <c:v>328</c:v>
                </c:pt>
                <c:pt idx="5297">
                  <c:v>336</c:v>
                </c:pt>
                <c:pt idx="5298">
                  <c:v>335</c:v>
                </c:pt>
                <c:pt idx="5299">
                  <c:v>338</c:v>
                </c:pt>
                <c:pt idx="5300">
                  <c:v>329</c:v>
                </c:pt>
                <c:pt idx="5301">
                  <c:v>320</c:v>
                </c:pt>
                <c:pt idx="5302">
                  <c:v>315</c:v>
                </c:pt>
                <c:pt idx="5303">
                  <c:v>316</c:v>
                </c:pt>
                <c:pt idx="5304">
                  <c:v>318</c:v>
                </c:pt>
                <c:pt idx="5305">
                  <c:v>312</c:v>
                </c:pt>
                <c:pt idx="5306">
                  <c:v>307</c:v>
                </c:pt>
                <c:pt idx="5307">
                  <c:v>308</c:v>
                </c:pt>
                <c:pt idx="5308">
                  <c:v>305</c:v>
                </c:pt>
                <c:pt idx="5309">
                  <c:v>304</c:v>
                </c:pt>
                <c:pt idx="5310">
                  <c:v>304</c:v>
                </c:pt>
                <c:pt idx="5311">
                  <c:v>301</c:v>
                </c:pt>
                <c:pt idx="5312">
                  <c:v>300</c:v>
                </c:pt>
                <c:pt idx="5313">
                  <c:v>302</c:v>
                </c:pt>
                <c:pt idx="5314">
                  <c:v>329</c:v>
                </c:pt>
                <c:pt idx="5315">
                  <c:v>339</c:v>
                </c:pt>
                <c:pt idx="5316">
                  <c:v>352</c:v>
                </c:pt>
                <c:pt idx="5317">
                  <c:v>374</c:v>
                </c:pt>
                <c:pt idx="5318">
                  <c:v>411.00000000000006</c:v>
                </c:pt>
                <c:pt idx="5319">
                  <c:v>409</c:v>
                </c:pt>
                <c:pt idx="5320">
                  <c:v>415.00000000000006</c:v>
                </c:pt>
                <c:pt idx="5321">
                  <c:v>396</c:v>
                </c:pt>
                <c:pt idx="5322">
                  <c:v>395</c:v>
                </c:pt>
                <c:pt idx="5323">
                  <c:v>409</c:v>
                </c:pt>
                <c:pt idx="5324">
                  <c:v>445</c:v>
                </c:pt>
                <c:pt idx="5325">
                  <c:v>539</c:v>
                </c:pt>
                <c:pt idx="5326">
                  <c:v>533</c:v>
                </c:pt>
                <c:pt idx="5327">
                  <c:v>550</c:v>
                </c:pt>
                <c:pt idx="5328">
                  <c:v>629</c:v>
                </c:pt>
                <c:pt idx="5329">
                  <c:v>634</c:v>
                </c:pt>
                <c:pt idx="5330">
                  <c:v>713</c:v>
                </c:pt>
                <c:pt idx="5331">
                  <c:v>755</c:v>
                </c:pt>
                <c:pt idx="5332">
                  <c:v>819</c:v>
                </c:pt>
                <c:pt idx="5333">
                  <c:v>839</c:v>
                </c:pt>
                <c:pt idx="5334">
                  <c:v>836.99999999999989</c:v>
                </c:pt>
                <c:pt idx="5335">
                  <c:v>866</c:v>
                </c:pt>
                <c:pt idx="5336">
                  <c:v>839</c:v>
                </c:pt>
                <c:pt idx="5337">
                  <c:v>796</c:v>
                </c:pt>
                <c:pt idx="5338">
                  <c:v>765</c:v>
                </c:pt>
                <c:pt idx="5339">
                  <c:v>760</c:v>
                </c:pt>
                <c:pt idx="5340">
                  <c:v>771</c:v>
                </c:pt>
                <c:pt idx="5341">
                  <c:v>754</c:v>
                </c:pt>
                <c:pt idx="5342">
                  <c:v>752</c:v>
                </c:pt>
                <c:pt idx="5343">
                  <c:v>748</c:v>
                </c:pt>
                <c:pt idx="5344">
                  <c:v>747</c:v>
                </c:pt>
                <c:pt idx="5345">
                  <c:v>737</c:v>
                </c:pt>
                <c:pt idx="5346">
                  <c:v>706</c:v>
                </c:pt>
                <c:pt idx="5347">
                  <c:v>695</c:v>
                </c:pt>
                <c:pt idx="5348">
                  <c:v>658</c:v>
                </c:pt>
                <c:pt idx="5349">
                  <c:v>#N/A</c:v>
                </c:pt>
                <c:pt idx="5350">
                  <c:v>659</c:v>
                </c:pt>
                <c:pt idx="5351">
                  <c:v>620</c:v>
                </c:pt>
                <c:pt idx="5352">
                  <c:v>626</c:v>
                </c:pt>
                <c:pt idx="5353">
                  <c:v>634</c:v>
                </c:pt>
                <c:pt idx="5354">
                  <c:v>631</c:v>
                </c:pt>
                <c:pt idx="5355">
                  <c:v>634</c:v>
                </c:pt>
                <c:pt idx="5356">
                  <c:v>652</c:v>
                </c:pt>
                <c:pt idx="5357">
                  <c:v>648</c:v>
                </c:pt>
                <c:pt idx="5358">
                  <c:v>640</c:v>
                </c:pt>
                <c:pt idx="5359">
                  <c:v>643</c:v>
                </c:pt>
                <c:pt idx="5360">
                  <c:v>632</c:v>
                </c:pt>
                <c:pt idx="5361">
                  <c:v>629</c:v>
                </c:pt>
                <c:pt idx="5362">
                  <c:v>629</c:v>
                </c:pt>
                <c:pt idx="5363">
                  <c:v>634</c:v>
                </c:pt>
                <c:pt idx="5364">
                  <c:v>635</c:v>
                </c:pt>
                <c:pt idx="5365">
                  <c:v>651</c:v>
                </c:pt>
                <c:pt idx="5366">
                  <c:v>653</c:v>
                </c:pt>
                <c:pt idx="5367">
                  <c:v>646</c:v>
                </c:pt>
                <c:pt idx="5368">
                  <c:v>647</c:v>
                </c:pt>
                <c:pt idx="5369">
                  <c:v>652</c:v>
                </c:pt>
                <c:pt idx="5370">
                  <c:v>641</c:v>
                </c:pt>
                <c:pt idx="5371">
                  <c:v>639</c:v>
                </c:pt>
                <c:pt idx="5372">
                  <c:v>644</c:v>
                </c:pt>
                <c:pt idx="5373">
                  <c:v>658</c:v>
                </c:pt>
                <c:pt idx="5374">
                  <c:v>659</c:v>
                </c:pt>
                <c:pt idx="5375">
                  <c:v>649</c:v>
                </c:pt>
                <c:pt idx="5376">
                  <c:v>634</c:v>
                </c:pt>
                <c:pt idx="5377">
                  <c:v>623</c:v>
                </c:pt>
                <c:pt idx="5378">
                  <c:v>619</c:v>
                </c:pt>
                <c:pt idx="5379">
                  <c:v>616</c:v>
                </c:pt>
                <c:pt idx="5380">
                  <c:v>622</c:v>
                </c:pt>
                <c:pt idx="5381">
                  <c:v>596</c:v>
                </c:pt>
                <c:pt idx="5382">
                  <c:v>571</c:v>
                </c:pt>
                <c:pt idx="5383">
                  <c:v>560</c:v>
                </c:pt>
                <c:pt idx="5384">
                  <c:v>560</c:v>
                </c:pt>
                <c:pt idx="5385">
                  <c:v>557</c:v>
                </c:pt>
                <c:pt idx="5386">
                  <c:v>547</c:v>
                </c:pt>
                <c:pt idx="5387">
                  <c:v>536</c:v>
                </c:pt>
                <c:pt idx="5388">
                  <c:v>519</c:v>
                </c:pt>
                <c:pt idx="5389">
                  <c:v>507</c:v>
                </c:pt>
                <c:pt idx="5390">
                  <c:v>476.99999999999994</c:v>
                </c:pt>
                <c:pt idx="5391">
                  <c:v>469.00000000000006</c:v>
                </c:pt>
                <c:pt idx="5392">
                  <c:v>480.99999999999994</c:v>
                </c:pt>
                <c:pt idx="5393">
                  <c:v>493</c:v>
                </c:pt>
                <c:pt idx="5394">
                  <c:v>521</c:v>
                </c:pt>
                <c:pt idx="5395">
                  <c:v>521</c:v>
                </c:pt>
                <c:pt idx="5396">
                  <c:v>526</c:v>
                </c:pt>
                <c:pt idx="5397">
                  <c:v>499</c:v>
                </c:pt>
                <c:pt idx="5398">
                  <c:v>499</c:v>
                </c:pt>
                <c:pt idx="5399">
                  <c:v>504</c:v>
                </c:pt>
                <c:pt idx="5400">
                  <c:v>505.99999999999994</c:v>
                </c:pt>
                <c:pt idx="5401">
                  <c:v>515</c:v>
                </c:pt>
                <c:pt idx="5402">
                  <c:v>511.00000000000006</c:v>
                </c:pt>
                <c:pt idx="5403">
                  <c:v>514</c:v>
                </c:pt>
                <c:pt idx="5404">
                  <c:v>523</c:v>
                </c:pt>
                <c:pt idx="5405">
                  <c:v>523</c:v>
                </c:pt>
                <c:pt idx="5406">
                  <c:v>525</c:v>
                </c:pt>
                <c:pt idx="5407">
                  <c:v>521</c:v>
                </c:pt>
                <c:pt idx="5408">
                  <c:v>514</c:v>
                </c:pt>
                <c:pt idx="5409">
                  <c:v>512</c:v>
                </c:pt>
                <c:pt idx="5410">
                  <c:v>511.00000000000006</c:v>
                </c:pt>
                <c:pt idx="5411">
                  <c:v>505.99999999999994</c:v>
                </c:pt>
                <c:pt idx="5412">
                  <c:v>504</c:v>
                </c:pt>
                <c:pt idx="5413">
                  <c:v>507</c:v>
                </c:pt>
                <c:pt idx="5414">
                  <c:v>508</c:v>
                </c:pt>
                <c:pt idx="5415">
                  <c:v>509.99999999999994</c:v>
                </c:pt>
                <c:pt idx="5416">
                  <c:v>505.99999999999994</c:v>
                </c:pt>
                <c:pt idx="5417">
                  <c:v>507</c:v>
                </c:pt>
                <c:pt idx="5418">
                  <c:v>500</c:v>
                </c:pt>
                <c:pt idx="5419">
                  <c:v>500</c:v>
                </c:pt>
                <c:pt idx="5420">
                  <c:v>496</c:v>
                </c:pt>
                <c:pt idx="5421">
                  <c:v>492</c:v>
                </c:pt>
                <c:pt idx="5422">
                  <c:v>483</c:v>
                </c:pt>
                <c:pt idx="5423">
                  <c:v>483</c:v>
                </c:pt>
                <c:pt idx="5424">
                  <c:v>475</c:v>
                </c:pt>
                <c:pt idx="5425">
                  <c:v>473.00000000000006</c:v>
                </c:pt>
                <c:pt idx="5426">
                  <c:v>476</c:v>
                </c:pt>
                <c:pt idx="5427">
                  <c:v>480</c:v>
                </c:pt>
                <c:pt idx="5428">
                  <c:v>479</c:v>
                </c:pt>
                <c:pt idx="5429">
                  <c:v>487</c:v>
                </c:pt>
                <c:pt idx="5430">
                  <c:v>487</c:v>
                </c:pt>
                <c:pt idx="5431">
                  <c:v>484.99999999999994</c:v>
                </c:pt>
                <c:pt idx="5432">
                  <c:v>484</c:v>
                </c:pt>
                <c:pt idx="5433">
                  <c:v>476</c:v>
                </c:pt>
                <c:pt idx="5434">
                  <c:v>474</c:v>
                </c:pt>
                <c:pt idx="5435">
                  <c:v>471</c:v>
                </c:pt>
                <c:pt idx="5436">
                  <c:v>469.00000000000006</c:v>
                </c:pt>
                <c:pt idx="5437">
                  <c:v>461.00000000000006</c:v>
                </c:pt>
                <c:pt idx="5438">
                  <c:v>453</c:v>
                </c:pt>
                <c:pt idx="5439">
                  <c:v>448.00000000000006</c:v>
                </c:pt>
                <c:pt idx="5440">
                  <c:v>453</c:v>
                </c:pt>
                <c:pt idx="5441">
                  <c:v>455.99999999999994</c:v>
                </c:pt>
                <c:pt idx="5442">
                  <c:v>458</c:v>
                </c:pt>
                <c:pt idx="5443">
                  <c:v>459</c:v>
                </c:pt>
                <c:pt idx="5444">
                  <c:v>459</c:v>
                </c:pt>
                <c:pt idx="5445">
                  <c:v>459</c:v>
                </c:pt>
                <c:pt idx="5446">
                  <c:v>455.99999999999994</c:v>
                </c:pt>
                <c:pt idx="5447">
                  <c:v>450</c:v>
                </c:pt>
                <c:pt idx="5448">
                  <c:v>448.00000000000006</c:v>
                </c:pt>
                <c:pt idx="5449">
                  <c:v>448.00000000000006</c:v>
                </c:pt>
                <c:pt idx="5450">
                  <c:v>448.00000000000006</c:v>
                </c:pt>
                <c:pt idx="5451">
                  <c:v>446</c:v>
                </c:pt>
                <c:pt idx="5452">
                  <c:v>444.00000000000006</c:v>
                </c:pt>
                <c:pt idx="5453">
                  <c:v>442</c:v>
                </c:pt>
                <c:pt idx="5454">
                  <c:v>440.00000000000006</c:v>
                </c:pt>
                <c:pt idx="5455">
                  <c:v>440.00000000000006</c:v>
                </c:pt>
                <c:pt idx="5456">
                  <c:v>438.99999999999994</c:v>
                </c:pt>
                <c:pt idx="5457">
                  <c:v>441</c:v>
                </c:pt>
                <c:pt idx="5458">
                  <c:v>441</c:v>
                </c:pt>
                <c:pt idx="5459">
                  <c:v>434.99999999999994</c:v>
                </c:pt>
                <c:pt idx="5460">
                  <c:v>440.00000000000006</c:v>
                </c:pt>
                <c:pt idx="5461">
                  <c:v>440.00000000000006</c:v>
                </c:pt>
                <c:pt idx="5462">
                  <c:v>438</c:v>
                </c:pt>
                <c:pt idx="5463">
                  <c:v>434</c:v>
                </c:pt>
                <c:pt idx="5464">
                  <c:v>438</c:v>
                </c:pt>
                <c:pt idx="5465">
                  <c:v>438</c:v>
                </c:pt>
                <c:pt idx="5466">
                  <c:v>454</c:v>
                </c:pt>
                <c:pt idx="5467">
                  <c:v>462</c:v>
                </c:pt>
                <c:pt idx="5468">
                  <c:v>459</c:v>
                </c:pt>
                <c:pt idx="5469">
                  <c:v>474</c:v>
                </c:pt>
                <c:pt idx="5470">
                  <c:v>484</c:v>
                </c:pt>
                <c:pt idx="5471">
                  <c:v>480</c:v>
                </c:pt>
                <c:pt idx="5472">
                  <c:v>478</c:v>
                </c:pt>
                <c:pt idx="5473">
                  <c:v>472</c:v>
                </c:pt>
                <c:pt idx="5474">
                  <c:v>466</c:v>
                </c:pt>
                <c:pt idx="5475">
                  <c:v>466</c:v>
                </c:pt>
                <c:pt idx="5476">
                  <c:v>458</c:v>
                </c:pt>
                <c:pt idx="5477">
                  <c:v>451.99999999999994</c:v>
                </c:pt>
                <c:pt idx="5478">
                  <c:v>450</c:v>
                </c:pt>
                <c:pt idx="5479">
                  <c:v>448.00000000000006</c:v>
                </c:pt>
                <c:pt idx="5480">
                  <c:v>447</c:v>
                </c:pt>
                <c:pt idx="5481">
                  <c:v>444.00000000000006</c:v>
                </c:pt>
                <c:pt idx="5482">
                  <c:v>444.00000000000006</c:v>
                </c:pt>
                <c:pt idx="5483">
                  <c:v>446</c:v>
                </c:pt>
                <c:pt idx="5484">
                  <c:v>458</c:v>
                </c:pt>
                <c:pt idx="5485">
                  <c:v>457</c:v>
                </c:pt>
                <c:pt idx="5486">
                  <c:v>454</c:v>
                </c:pt>
                <c:pt idx="5487">
                  <c:v>453</c:v>
                </c:pt>
                <c:pt idx="5488">
                  <c:v>450</c:v>
                </c:pt>
                <c:pt idx="5489">
                  <c:v>450</c:v>
                </c:pt>
                <c:pt idx="5490">
                  <c:v>447</c:v>
                </c:pt>
                <c:pt idx="5491">
                  <c:v>450</c:v>
                </c:pt>
                <c:pt idx="5492">
                  <c:v>453</c:v>
                </c:pt>
                <c:pt idx="5493">
                  <c:v>471</c:v>
                </c:pt>
                <c:pt idx="5494">
                  <c:v>479</c:v>
                </c:pt>
                <c:pt idx="5495">
                  <c:v>480.99999999999994</c:v>
                </c:pt>
                <c:pt idx="5496">
                  <c:v>482</c:v>
                </c:pt>
                <c:pt idx="5497">
                  <c:v>480.99999999999994</c:v>
                </c:pt>
                <c:pt idx="5498">
                  <c:v>468</c:v>
                </c:pt>
                <c:pt idx="5499">
                  <c:v>462</c:v>
                </c:pt>
                <c:pt idx="5500">
                  <c:v>442</c:v>
                </c:pt>
                <c:pt idx="5501">
                  <c:v>438</c:v>
                </c:pt>
                <c:pt idx="5502">
                  <c:v>407</c:v>
                </c:pt>
                <c:pt idx="5503">
                  <c:v>404</c:v>
                </c:pt>
                <c:pt idx="5504">
                  <c:v>403</c:v>
                </c:pt>
                <c:pt idx="5505">
                  <c:v>405.99999999999994</c:v>
                </c:pt>
                <c:pt idx="5506">
                  <c:v>407</c:v>
                </c:pt>
                <c:pt idx="5507">
                  <c:v>396</c:v>
                </c:pt>
                <c:pt idx="5508">
                  <c:v>394</c:v>
                </c:pt>
                <c:pt idx="5509">
                  <c:v>391</c:v>
                </c:pt>
                <c:pt idx="5510">
                  <c:v>391</c:v>
                </c:pt>
                <c:pt idx="5511">
                  <c:v>389</c:v>
                </c:pt>
                <c:pt idx="5512">
                  <c:v>383</c:v>
                </c:pt>
                <c:pt idx="5513">
                  <c:v>374</c:v>
                </c:pt>
                <c:pt idx="5514">
                  <c:v>372</c:v>
                </c:pt>
                <c:pt idx="5515">
                  <c:v>372</c:v>
                </c:pt>
                <c:pt idx="5516">
                  <c:v>371</c:v>
                </c:pt>
                <c:pt idx="5517">
                  <c:v>369</c:v>
                </c:pt>
                <c:pt idx="5518">
                  <c:v>362</c:v>
                </c:pt>
                <c:pt idx="5519">
                  <c:v>358</c:v>
                </c:pt>
                <c:pt idx="5520">
                  <c:v>356</c:v>
                </c:pt>
                <c:pt idx="5521">
                  <c:v>350</c:v>
                </c:pt>
                <c:pt idx="5522">
                  <c:v>351</c:v>
                </c:pt>
                <c:pt idx="5523">
                  <c:v>354</c:v>
                </c:pt>
                <c:pt idx="5524">
                  <c:v>353</c:v>
                </c:pt>
                <c:pt idx="5525">
                  <c:v>353</c:v>
                </c:pt>
                <c:pt idx="5526">
                  <c:v>360</c:v>
                </c:pt>
                <c:pt idx="5527">
                  <c:v>357</c:v>
                </c:pt>
                <c:pt idx="5528">
                  <c:v>357</c:v>
                </c:pt>
                <c:pt idx="5529">
                  <c:v>352</c:v>
                </c:pt>
                <c:pt idx="5530">
                  <c:v>348</c:v>
                </c:pt>
                <c:pt idx="5531">
                  <c:v>347</c:v>
                </c:pt>
                <c:pt idx="5532">
                  <c:v>358</c:v>
                </c:pt>
                <c:pt idx="5533">
                  <c:v>356</c:v>
                </c:pt>
                <c:pt idx="5534">
                  <c:v>351</c:v>
                </c:pt>
                <c:pt idx="5535">
                  <c:v>351</c:v>
                </c:pt>
                <c:pt idx="5536">
                  <c:v>#N/A</c:v>
                </c:pt>
                <c:pt idx="5537">
                  <c:v>352</c:v>
                </c:pt>
                <c:pt idx="5538">
                  <c:v>352</c:v>
                </c:pt>
                <c:pt idx="5539">
                  <c:v>351</c:v>
                </c:pt>
                <c:pt idx="5540">
                  <c:v>355</c:v>
                </c:pt>
                <c:pt idx="5541">
                  <c:v>#N/A</c:v>
                </c:pt>
                <c:pt idx="5542">
                  <c:v>349</c:v>
                </c:pt>
                <c:pt idx="5543">
                  <c:v>347</c:v>
                </c:pt>
                <c:pt idx="5544">
                  <c:v>343</c:v>
                </c:pt>
                <c:pt idx="5545">
                  <c:v>339</c:v>
                </c:pt>
                <c:pt idx="5546">
                  <c:v>336</c:v>
                </c:pt>
                <c:pt idx="5547">
                  <c:v>336</c:v>
                </c:pt>
                <c:pt idx="5548">
                  <c:v>340</c:v>
                </c:pt>
                <c:pt idx="5549">
                  <c:v>342</c:v>
                </c:pt>
                <c:pt idx="5550">
                  <c:v>343</c:v>
                </c:pt>
                <c:pt idx="5551">
                  <c:v>343</c:v>
                </c:pt>
                <c:pt idx="5552">
                  <c:v>344</c:v>
                </c:pt>
                <c:pt idx="5553">
                  <c:v>340</c:v>
                </c:pt>
                <c:pt idx="5554">
                  <c:v>335</c:v>
                </c:pt>
                <c:pt idx="5555">
                  <c:v>330</c:v>
                </c:pt>
                <c:pt idx="5556">
                  <c:v>333</c:v>
                </c:pt>
                <c:pt idx="5557">
                  <c:v>338</c:v>
                </c:pt>
                <c:pt idx="5558">
                  <c:v>340</c:v>
                </c:pt>
                <c:pt idx="5559">
                  <c:v>346</c:v>
                </c:pt>
                <c:pt idx="5560">
                  <c:v>354</c:v>
                </c:pt>
                <c:pt idx="5561">
                  <c:v>343</c:v>
                </c:pt>
                <c:pt idx="5562">
                  <c:v>350</c:v>
                </c:pt>
                <c:pt idx="5563">
                  <c:v>345</c:v>
                </c:pt>
                <c:pt idx="5564">
                  <c:v>337</c:v>
                </c:pt>
                <c:pt idx="5565">
                  <c:v>328</c:v>
                </c:pt>
                <c:pt idx="5566">
                  <c:v>327</c:v>
                </c:pt>
                <c:pt idx="5567">
                  <c:v>322</c:v>
                </c:pt>
                <c:pt idx="5568">
                  <c:v>321</c:v>
                </c:pt>
                <c:pt idx="5569">
                  <c:v>323</c:v>
                </c:pt>
                <c:pt idx="5570">
                  <c:v>322</c:v>
                </c:pt>
                <c:pt idx="5571">
                  <c:v>321</c:v>
                </c:pt>
                <c:pt idx="5572">
                  <c:v>320</c:v>
                </c:pt>
                <c:pt idx="5573">
                  <c:v>316</c:v>
                </c:pt>
                <c:pt idx="5574">
                  <c:v>313</c:v>
                </c:pt>
                <c:pt idx="5575">
                  <c:v>315</c:v>
                </c:pt>
                <c:pt idx="5576">
                  <c:v>313</c:v>
                </c:pt>
                <c:pt idx="5577">
                  <c:v>312</c:v>
                </c:pt>
                <c:pt idx="5578">
                  <c:v>314</c:v>
                </c:pt>
                <c:pt idx="5579">
                  <c:v>313</c:v>
                </c:pt>
                <c:pt idx="5580">
                  <c:v>312</c:v>
                </c:pt>
                <c:pt idx="5581">
                  <c:v>310</c:v>
                </c:pt>
                <c:pt idx="5582">
                  <c:v>322</c:v>
                </c:pt>
                <c:pt idx="5583">
                  <c:v>324</c:v>
                </c:pt>
                <c:pt idx="5584">
                  <c:v>324</c:v>
                </c:pt>
                <c:pt idx="5585">
                  <c:v>322</c:v>
                </c:pt>
                <c:pt idx="5586">
                  <c:v>318</c:v>
                </c:pt>
                <c:pt idx="5587">
                  <c:v>321</c:v>
                </c:pt>
                <c:pt idx="5588">
                  <c:v>324</c:v>
                </c:pt>
                <c:pt idx="5589">
                  <c:v>325</c:v>
                </c:pt>
                <c:pt idx="5590">
                  <c:v>322</c:v>
                </c:pt>
                <c:pt idx="5591">
                  <c:v>321</c:v>
                </c:pt>
                <c:pt idx="5592">
                  <c:v>314</c:v>
                </c:pt>
                <c:pt idx="5593">
                  <c:v>313</c:v>
                </c:pt>
                <c:pt idx="5594">
                  <c:v>314</c:v>
                </c:pt>
                <c:pt idx="5595">
                  <c:v>312</c:v>
                </c:pt>
                <c:pt idx="5596">
                  <c:v>312</c:v>
                </c:pt>
                <c:pt idx="5597">
                  <c:v>315</c:v>
                </c:pt>
                <c:pt idx="5598">
                  <c:v>319</c:v>
                </c:pt>
                <c:pt idx="5599">
                  <c:v>320</c:v>
                </c:pt>
                <c:pt idx="5600">
                  <c:v>320</c:v>
                </c:pt>
                <c:pt idx="5601">
                  <c:v>319</c:v>
                </c:pt>
                <c:pt idx="5602">
                  <c:v>319</c:v>
                </c:pt>
                <c:pt idx="5603">
                  <c:v>317</c:v>
                </c:pt>
                <c:pt idx="5604">
                  <c:v>316</c:v>
                </c:pt>
                <c:pt idx="5605">
                  <c:v>312</c:v>
                </c:pt>
                <c:pt idx="5606">
                  <c:v>314</c:v>
                </c:pt>
                <c:pt idx="5607">
                  <c:v>311</c:v>
                </c:pt>
                <c:pt idx="5608">
                  <c:v>#N/A</c:v>
                </c:pt>
                <c:pt idx="5609">
                  <c:v>310</c:v>
                </c:pt>
                <c:pt idx="5610">
                  <c:v>305</c:v>
                </c:pt>
                <c:pt idx="5611">
                  <c:v>304</c:v>
                </c:pt>
                <c:pt idx="5612">
                  <c:v>303</c:v>
                </c:pt>
                <c:pt idx="5613">
                  <c:v>301</c:v>
                </c:pt>
                <c:pt idx="5614">
                  <c:v>300</c:v>
                </c:pt>
                <c:pt idx="5615">
                  <c:v>301</c:v>
                </c:pt>
                <c:pt idx="5616">
                  <c:v>299</c:v>
                </c:pt>
                <c:pt idx="5617">
                  <c:v>299</c:v>
                </c:pt>
                <c:pt idx="5618">
                  <c:v>295</c:v>
                </c:pt>
                <c:pt idx="5619">
                  <c:v>294</c:v>
                </c:pt>
                <c:pt idx="5620">
                  <c:v>300</c:v>
                </c:pt>
                <c:pt idx="5621">
                  <c:v>302</c:v>
                </c:pt>
                <c:pt idx="5622">
                  <c:v>301</c:v>
                </c:pt>
                <c:pt idx="5623">
                  <c:v>300</c:v>
                </c:pt>
                <c:pt idx="5624">
                  <c:v>299</c:v>
                </c:pt>
                <c:pt idx="5625">
                  <c:v>299</c:v>
                </c:pt>
                <c:pt idx="5626">
                  <c:v>297</c:v>
                </c:pt>
                <c:pt idx="5627">
                  <c:v>293</c:v>
                </c:pt>
                <c:pt idx="5628">
                  <c:v>304</c:v>
                </c:pt>
                <c:pt idx="5629">
                  <c:v>302</c:v>
                </c:pt>
                <c:pt idx="5630">
                  <c:v>305</c:v>
                </c:pt>
                <c:pt idx="5631">
                  <c:v>303</c:v>
                </c:pt>
                <c:pt idx="5632">
                  <c:v>305</c:v>
                </c:pt>
                <c:pt idx="5633">
                  <c:v>304</c:v>
                </c:pt>
                <c:pt idx="5634">
                  <c:v>302</c:v>
                </c:pt>
                <c:pt idx="5635">
                  <c:v>303</c:v>
                </c:pt>
                <c:pt idx="5636">
                  <c:v>302</c:v>
                </c:pt>
                <c:pt idx="5637">
                  <c:v>309</c:v>
                </c:pt>
                <c:pt idx="5638">
                  <c:v>306</c:v>
                </c:pt>
                <c:pt idx="5639">
                  <c:v>304</c:v>
                </c:pt>
                <c:pt idx="5640">
                  <c:v>303</c:v>
                </c:pt>
                <c:pt idx="5641">
                  <c:v>306</c:v>
                </c:pt>
                <c:pt idx="5642">
                  <c:v>305</c:v>
                </c:pt>
                <c:pt idx="5643">
                  <c:v>305</c:v>
                </c:pt>
                <c:pt idx="5644">
                  <c:v>304</c:v>
                </c:pt>
                <c:pt idx="5645">
                  <c:v>303</c:v>
                </c:pt>
                <c:pt idx="5646">
                  <c:v>302</c:v>
                </c:pt>
                <c:pt idx="5647">
                  <c:v>299</c:v>
                </c:pt>
                <c:pt idx="5648">
                  <c:v>298</c:v>
                </c:pt>
                <c:pt idx="5649">
                  <c:v>303</c:v>
                </c:pt>
                <c:pt idx="5650">
                  <c:v>299</c:v>
                </c:pt>
                <c:pt idx="5651">
                  <c:v>296</c:v>
                </c:pt>
                <c:pt idx="5652">
                  <c:v>296</c:v>
                </c:pt>
                <c:pt idx="5653">
                  <c:v>294</c:v>
                </c:pt>
                <c:pt idx="5654">
                  <c:v>291</c:v>
                </c:pt>
                <c:pt idx="5655">
                  <c:v>290</c:v>
                </c:pt>
                <c:pt idx="5656">
                  <c:v>289</c:v>
                </c:pt>
                <c:pt idx="5657">
                  <c:v>289</c:v>
                </c:pt>
                <c:pt idx="5658">
                  <c:v>287</c:v>
                </c:pt>
                <c:pt idx="5659">
                  <c:v>287</c:v>
                </c:pt>
                <c:pt idx="5660">
                  <c:v>287</c:v>
                </c:pt>
                <c:pt idx="5661">
                  <c:v>289</c:v>
                </c:pt>
                <c:pt idx="5662">
                  <c:v>292</c:v>
                </c:pt>
                <c:pt idx="5663">
                  <c:v>292</c:v>
                </c:pt>
                <c:pt idx="5664">
                  <c:v>292</c:v>
                </c:pt>
                <c:pt idx="5665">
                  <c:v>293</c:v>
                </c:pt>
                <c:pt idx="5666">
                  <c:v>293</c:v>
                </c:pt>
                <c:pt idx="5667">
                  <c:v>293</c:v>
                </c:pt>
                <c:pt idx="5668">
                  <c:v>291</c:v>
                </c:pt>
                <c:pt idx="5669">
                  <c:v>292</c:v>
                </c:pt>
                <c:pt idx="5670">
                  <c:v>292</c:v>
                </c:pt>
                <c:pt idx="5671">
                  <c:v>296</c:v>
                </c:pt>
                <c:pt idx="5672">
                  <c:v>298</c:v>
                </c:pt>
                <c:pt idx="5673">
                  <c:v>298</c:v>
                </c:pt>
                <c:pt idx="5674">
                  <c:v>297</c:v>
                </c:pt>
                <c:pt idx="5675">
                  <c:v>300</c:v>
                </c:pt>
                <c:pt idx="5676">
                  <c:v>300</c:v>
                </c:pt>
                <c:pt idx="5677">
                  <c:v>303</c:v>
                </c:pt>
                <c:pt idx="5678">
                  <c:v>301</c:v>
                </c:pt>
                <c:pt idx="5679">
                  <c:v>301</c:v>
                </c:pt>
                <c:pt idx="5680">
                  <c:v>301</c:v>
                </c:pt>
                <c:pt idx="5681">
                  <c:v>301</c:v>
                </c:pt>
                <c:pt idx="5682">
                  <c:v>301</c:v>
                </c:pt>
                <c:pt idx="5683">
                  <c:v>302</c:v>
                </c:pt>
                <c:pt idx="5684">
                  <c:v>307</c:v>
                </c:pt>
                <c:pt idx="5685">
                  <c:v>312</c:v>
                </c:pt>
                <c:pt idx="5686">
                  <c:v>309</c:v>
                </c:pt>
                <c:pt idx="5687">
                  <c:v>309</c:v>
                </c:pt>
                <c:pt idx="5688">
                  <c:v>308</c:v>
                </c:pt>
                <c:pt idx="5689">
                  <c:v>307</c:v>
                </c:pt>
                <c:pt idx="5690">
                  <c:v>309</c:v>
                </c:pt>
                <c:pt idx="5691">
                  <c:v>310</c:v>
                </c:pt>
                <c:pt idx="5692">
                  <c:v>307</c:v>
                </c:pt>
                <c:pt idx="5693">
                  <c:v>306</c:v>
                </c:pt>
                <c:pt idx="5694">
                  <c:v>313</c:v>
                </c:pt>
                <c:pt idx="5695">
                  <c:v>312</c:v>
                </c:pt>
                <c:pt idx="5696">
                  <c:v>311</c:v>
                </c:pt>
                <c:pt idx="5697">
                  <c:v>308</c:v>
                </c:pt>
                <c:pt idx="5698">
                  <c:v>307</c:v>
                </c:pt>
                <c:pt idx="5699">
                  <c:v>304</c:v>
                </c:pt>
                <c:pt idx="5700">
                  <c:v>304</c:v>
                </c:pt>
                <c:pt idx="5701">
                  <c:v>304</c:v>
                </c:pt>
                <c:pt idx="5702">
                  <c:v>305</c:v>
                </c:pt>
                <c:pt idx="5703">
                  <c:v>305</c:v>
                </c:pt>
                <c:pt idx="5704">
                  <c:v>304</c:v>
                </c:pt>
                <c:pt idx="5705">
                  <c:v>305</c:v>
                </c:pt>
                <c:pt idx="5706">
                  <c:v>306</c:v>
                </c:pt>
                <c:pt idx="5707">
                  <c:v>306</c:v>
                </c:pt>
                <c:pt idx="5708">
                  <c:v>308</c:v>
                </c:pt>
                <c:pt idx="5709">
                  <c:v>308</c:v>
                </c:pt>
                <c:pt idx="5710">
                  <c:v>306</c:v>
                </c:pt>
                <c:pt idx="5711">
                  <c:v>306</c:v>
                </c:pt>
                <c:pt idx="5712">
                  <c:v>303</c:v>
                </c:pt>
                <c:pt idx="5713">
                  <c:v>304</c:v>
                </c:pt>
                <c:pt idx="5714">
                  <c:v>304</c:v>
                </c:pt>
                <c:pt idx="5715">
                  <c:v>303</c:v>
                </c:pt>
                <c:pt idx="5716">
                  <c:v>303</c:v>
                </c:pt>
                <c:pt idx="5717">
                  <c:v>302</c:v>
                </c:pt>
                <c:pt idx="5718">
                  <c:v>301</c:v>
                </c:pt>
                <c:pt idx="5719">
                  <c:v>300</c:v>
                </c:pt>
                <c:pt idx="5720">
                  <c:v>299</c:v>
                </c:pt>
                <c:pt idx="5721">
                  <c:v>295</c:v>
                </c:pt>
                <c:pt idx="5722">
                  <c:v>296</c:v>
                </c:pt>
                <c:pt idx="5723">
                  <c:v>296</c:v>
                </c:pt>
                <c:pt idx="5724">
                  <c:v>294</c:v>
                </c:pt>
                <c:pt idx="5725">
                  <c:v>293</c:v>
                </c:pt>
                <c:pt idx="5726">
                  <c:v>291</c:v>
                </c:pt>
                <c:pt idx="5727">
                  <c:v>288</c:v>
                </c:pt>
                <c:pt idx="5728">
                  <c:v>286</c:v>
                </c:pt>
                <c:pt idx="5729">
                  <c:v>285</c:v>
                </c:pt>
                <c:pt idx="5730">
                  <c:v>292</c:v>
                </c:pt>
                <c:pt idx="5731">
                  <c:v>293</c:v>
                </c:pt>
                <c:pt idx="5732">
                  <c:v>292</c:v>
                </c:pt>
                <c:pt idx="5733">
                  <c:v>290</c:v>
                </c:pt>
                <c:pt idx="5734">
                  <c:v>293</c:v>
                </c:pt>
                <c:pt idx="5735">
                  <c:v>294</c:v>
                </c:pt>
                <c:pt idx="5736">
                  <c:v>299</c:v>
                </c:pt>
                <c:pt idx="5737">
                  <c:v>301</c:v>
                </c:pt>
                <c:pt idx="5738">
                  <c:v>304</c:v>
                </c:pt>
                <c:pt idx="5739">
                  <c:v>310</c:v>
                </c:pt>
                <c:pt idx="5740">
                  <c:v>312</c:v>
                </c:pt>
                <c:pt idx="5741">
                  <c:v>314</c:v>
                </c:pt>
                <c:pt idx="5742">
                  <c:v>323</c:v>
                </c:pt>
                <c:pt idx="5743">
                  <c:v>323</c:v>
                </c:pt>
                <c:pt idx="5744">
                  <c:v>322</c:v>
                </c:pt>
                <c:pt idx="5745">
                  <c:v>326</c:v>
                </c:pt>
                <c:pt idx="5746">
                  <c:v>331</c:v>
                </c:pt>
                <c:pt idx="5747">
                  <c:v>330</c:v>
                </c:pt>
                <c:pt idx="5748">
                  <c:v>325</c:v>
                </c:pt>
                <c:pt idx="5749">
                  <c:v>322</c:v>
                </c:pt>
                <c:pt idx="5750">
                  <c:v>320</c:v>
                </c:pt>
                <c:pt idx="5751">
                  <c:v>318</c:v>
                </c:pt>
                <c:pt idx="5752">
                  <c:v>319</c:v>
                </c:pt>
                <c:pt idx="5753">
                  <c:v>319</c:v>
                </c:pt>
                <c:pt idx="5754">
                  <c:v>318</c:v>
                </c:pt>
                <c:pt idx="5755">
                  <c:v>323</c:v>
                </c:pt>
                <c:pt idx="5756">
                  <c:v>320</c:v>
                </c:pt>
                <c:pt idx="5757">
                  <c:v>317</c:v>
                </c:pt>
                <c:pt idx="5758">
                  <c:v>314</c:v>
                </c:pt>
                <c:pt idx="5759">
                  <c:v>312</c:v>
                </c:pt>
                <c:pt idx="5760">
                  <c:v>322</c:v>
                </c:pt>
                <c:pt idx="5761">
                  <c:v>323</c:v>
                </c:pt>
                <c:pt idx="5762">
                  <c:v>331</c:v>
                </c:pt>
                <c:pt idx="5763">
                  <c:v>330</c:v>
                </c:pt>
                <c:pt idx="5764">
                  <c:v>332</c:v>
                </c:pt>
                <c:pt idx="5765">
                  <c:v>330</c:v>
                </c:pt>
                <c:pt idx="5766">
                  <c:v>325</c:v>
                </c:pt>
                <c:pt idx="5767">
                  <c:v>327</c:v>
                </c:pt>
                <c:pt idx="5768">
                  <c:v>325</c:v>
                </c:pt>
                <c:pt idx="5769">
                  <c:v>325</c:v>
                </c:pt>
                <c:pt idx="5770">
                  <c:v>330</c:v>
                </c:pt>
                <c:pt idx="5771">
                  <c:v>329</c:v>
                </c:pt>
                <c:pt idx="5772">
                  <c:v>330</c:v>
                </c:pt>
                <c:pt idx="5773">
                  <c:v>330</c:v>
                </c:pt>
                <c:pt idx="5774">
                  <c:v>331</c:v>
                </c:pt>
                <c:pt idx="5775">
                  <c:v>334</c:v>
                </c:pt>
                <c:pt idx="5776">
                  <c:v>334</c:v>
                </c:pt>
                <c:pt idx="5777">
                  <c:v>336</c:v>
                </c:pt>
                <c:pt idx="5778">
                  <c:v>339</c:v>
                </c:pt>
                <c:pt idx="5779">
                  <c:v>342</c:v>
                </c:pt>
                <c:pt idx="5780">
                  <c:v>364</c:v>
                </c:pt>
                <c:pt idx="5781">
                  <c:v>364</c:v>
                </c:pt>
                <c:pt idx="5782">
                  <c:v>371</c:v>
                </c:pt>
                <c:pt idx="5783">
                  <c:v>360</c:v>
                </c:pt>
                <c:pt idx="5784">
                  <c:v>362</c:v>
                </c:pt>
                <c:pt idx="5785">
                  <c:v>358</c:v>
                </c:pt>
                <c:pt idx="5786">
                  <c:v>357</c:v>
                </c:pt>
                <c:pt idx="5787">
                  <c:v>346</c:v>
                </c:pt>
                <c:pt idx="5788">
                  <c:v>341</c:v>
                </c:pt>
                <c:pt idx="5789">
                  <c:v>343</c:v>
                </c:pt>
                <c:pt idx="5790">
                  <c:v>342</c:v>
                </c:pt>
                <c:pt idx="5791">
                  <c:v>342</c:v>
                </c:pt>
                <c:pt idx="5792">
                  <c:v>341</c:v>
                </c:pt>
                <c:pt idx="5793">
                  <c:v>340</c:v>
                </c:pt>
                <c:pt idx="5794">
                  <c:v>340</c:v>
                </c:pt>
                <c:pt idx="5795">
                  <c:v>342</c:v>
                </c:pt>
                <c:pt idx="5796">
                  <c:v>346</c:v>
                </c:pt>
                <c:pt idx="5797">
                  <c:v>342</c:v>
                </c:pt>
                <c:pt idx="5798">
                  <c:v>340</c:v>
                </c:pt>
                <c:pt idx="5799">
                  <c:v>337</c:v>
                </c:pt>
                <c:pt idx="5800">
                  <c:v>#N/A</c:v>
                </c:pt>
                <c:pt idx="5801">
                  <c:v>337</c:v>
                </c:pt>
                <c:pt idx="5802">
                  <c:v>335</c:v>
                </c:pt>
                <c:pt idx="5803">
                  <c:v>333</c:v>
                </c:pt>
                <c:pt idx="5804">
                  <c:v>332</c:v>
                </c:pt>
                <c:pt idx="5805">
                  <c:v>331</c:v>
                </c:pt>
                <c:pt idx="5806">
                  <c:v>328</c:v>
                </c:pt>
                <c:pt idx="5807">
                  <c:v>324</c:v>
                </c:pt>
                <c:pt idx="5808">
                  <c:v>322</c:v>
                </c:pt>
                <c:pt idx="5809">
                  <c:v>322</c:v>
                </c:pt>
                <c:pt idx="5810">
                  <c:v>320</c:v>
                </c:pt>
                <c:pt idx="5811">
                  <c:v>323</c:v>
                </c:pt>
                <c:pt idx="5812">
                  <c:v>323</c:v>
                </c:pt>
                <c:pt idx="5813">
                  <c:v>323</c:v>
                </c:pt>
                <c:pt idx="5814">
                  <c:v>324</c:v>
                </c:pt>
                <c:pt idx="5815">
                  <c:v>325</c:v>
                </c:pt>
                <c:pt idx="5816">
                  <c:v>325</c:v>
                </c:pt>
                <c:pt idx="5817">
                  <c:v>331</c:v>
                </c:pt>
                <c:pt idx="5818">
                  <c:v>332</c:v>
                </c:pt>
                <c:pt idx="5819">
                  <c:v>334</c:v>
                </c:pt>
                <c:pt idx="5820">
                  <c:v>341</c:v>
                </c:pt>
                <c:pt idx="5821">
                  <c:v>353</c:v>
                </c:pt>
                <c:pt idx="5822">
                  <c:v>357</c:v>
                </c:pt>
                <c:pt idx="5823">
                  <c:v>351</c:v>
                </c:pt>
                <c:pt idx="5824">
                  <c:v>355</c:v>
                </c:pt>
                <c:pt idx="5825">
                  <c:v>364</c:v>
                </c:pt>
                <c:pt idx="5826">
                  <c:v>367</c:v>
                </c:pt>
                <c:pt idx="5827">
                  <c:v>364</c:v>
                </c:pt>
                <c:pt idx="5828">
                  <c:v>358</c:v>
                </c:pt>
                <c:pt idx="5829">
                  <c:v>358</c:v>
                </c:pt>
                <c:pt idx="5830">
                  <c:v>376</c:v>
                </c:pt>
                <c:pt idx="5831">
                  <c:v>396</c:v>
                </c:pt>
                <c:pt idx="5832">
                  <c:v>389</c:v>
                </c:pt>
                <c:pt idx="5833">
                  <c:v>383</c:v>
                </c:pt>
                <c:pt idx="5834">
                  <c:v>381</c:v>
                </c:pt>
                <c:pt idx="5835">
                  <c:v>388</c:v>
                </c:pt>
                <c:pt idx="5836">
                  <c:v>403</c:v>
                </c:pt>
                <c:pt idx="5837">
                  <c:v>396</c:v>
                </c:pt>
                <c:pt idx="5838">
                  <c:v>394</c:v>
                </c:pt>
                <c:pt idx="5839">
                  <c:v>399</c:v>
                </c:pt>
                <c:pt idx="5840">
                  <c:v>404</c:v>
                </c:pt>
                <c:pt idx="5841">
                  <c:v>409</c:v>
                </c:pt>
                <c:pt idx="5842">
                  <c:v>413</c:v>
                </c:pt>
                <c:pt idx="5843">
                  <c:v>409.99999999999994</c:v>
                </c:pt>
                <c:pt idx="5844">
                  <c:v>441</c:v>
                </c:pt>
                <c:pt idx="5845">
                  <c:v>425</c:v>
                </c:pt>
                <c:pt idx="5846">
                  <c:v>445</c:v>
                </c:pt>
                <c:pt idx="5847">
                  <c:v>459</c:v>
                </c:pt>
                <c:pt idx="5848">
                  <c:v>454</c:v>
                </c:pt>
                <c:pt idx="5849">
                  <c:v>454</c:v>
                </c:pt>
                <c:pt idx="5850">
                  <c:v>476</c:v>
                </c:pt>
                <c:pt idx="5851">
                  <c:v>494.00000000000006</c:v>
                </c:pt>
                <c:pt idx="5852">
                  <c:v>492</c:v>
                </c:pt>
                <c:pt idx="5853">
                  <c:v>474</c:v>
                </c:pt>
                <c:pt idx="5854">
                  <c:v>465.00000000000006</c:v>
                </c:pt>
                <c:pt idx="5855">
                  <c:v>463</c:v>
                </c:pt>
                <c:pt idx="5856">
                  <c:v>459.99999999999994</c:v>
                </c:pt>
                <c:pt idx="5857">
                  <c:v>474</c:v>
                </c:pt>
                <c:pt idx="5858">
                  <c:v>458</c:v>
                </c:pt>
                <c:pt idx="5859">
                  <c:v>444.00000000000006</c:v>
                </c:pt>
                <c:pt idx="5860">
                  <c:v>442</c:v>
                </c:pt>
                <c:pt idx="5861">
                  <c:v>430</c:v>
                </c:pt>
                <c:pt idx="5862">
                  <c:v>424</c:v>
                </c:pt>
                <c:pt idx="5863">
                  <c:v>425</c:v>
                </c:pt>
                <c:pt idx="5864">
                  <c:v>424</c:v>
                </c:pt>
                <c:pt idx="5865">
                  <c:v>421</c:v>
                </c:pt>
                <c:pt idx="5866">
                  <c:v>418</c:v>
                </c:pt>
                <c:pt idx="5867">
                  <c:v>401.99999999999994</c:v>
                </c:pt>
                <c:pt idx="5868">
                  <c:v>394</c:v>
                </c:pt>
                <c:pt idx="5869">
                  <c:v>400</c:v>
                </c:pt>
                <c:pt idx="5870">
                  <c:v>398</c:v>
                </c:pt>
                <c:pt idx="5871">
                  <c:v>398</c:v>
                </c:pt>
                <c:pt idx="5872">
                  <c:v>392</c:v>
                </c:pt>
                <c:pt idx="5873">
                  <c:v>401</c:v>
                </c:pt>
                <c:pt idx="5874">
                  <c:v>401</c:v>
                </c:pt>
                <c:pt idx="5875">
                  <c:v>400</c:v>
                </c:pt>
                <c:pt idx="5876">
                  <c:v>397</c:v>
                </c:pt>
                <c:pt idx="5877">
                  <c:v>411.00000000000006</c:v>
                </c:pt>
                <c:pt idx="5878">
                  <c:v>417</c:v>
                </c:pt>
                <c:pt idx="5879">
                  <c:v>417</c:v>
                </c:pt>
                <c:pt idx="5880">
                  <c:v>#N/A</c:v>
                </c:pt>
                <c:pt idx="5881">
                  <c:v>417</c:v>
                </c:pt>
                <c:pt idx="5882">
                  <c:v>420</c:v>
                </c:pt>
                <c:pt idx="5883">
                  <c:v>422</c:v>
                </c:pt>
                <c:pt idx="5884">
                  <c:v>412</c:v>
                </c:pt>
                <c:pt idx="5885">
                  <c:v>409</c:v>
                </c:pt>
                <c:pt idx="5886">
                  <c:v>430.99999999999994</c:v>
                </c:pt>
                <c:pt idx="5887">
                  <c:v>438</c:v>
                </c:pt>
                <c:pt idx="5888">
                  <c:v>455</c:v>
                </c:pt>
                <c:pt idx="5889">
                  <c:v>450</c:v>
                </c:pt>
                <c:pt idx="5890">
                  <c:v>454</c:v>
                </c:pt>
                <c:pt idx="5891">
                  <c:v>454</c:v>
                </c:pt>
                <c:pt idx="5892">
                  <c:v>459</c:v>
                </c:pt>
                <c:pt idx="5893">
                  <c:v>463.99999999999994</c:v>
                </c:pt>
                <c:pt idx="5894">
                  <c:v>469.00000000000006</c:v>
                </c:pt>
                <c:pt idx="5895">
                  <c:v>469.00000000000006</c:v>
                </c:pt>
                <c:pt idx="5896">
                  <c:v>486.00000000000006</c:v>
                </c:pt>
                <c:pt idx="5897">
                  <c:v>515</c:v>
                </c:pt>
                <c:pt idx="5898">
                  <c:v>512</c:v>
                </c:pt>
                <c:pt idx="5899">
                  <c:v>499</c:v>
                </c:pt>
                <c:pt idx="5900">
                  <c:v>509.99999999999994</c:v>
                </c:pt>
                <c:pt idx="5901">
                  <c:v>501</c:v>
                </c:pt>
                <c:pt idx="5902">
                  <c:v>497</c:v>
                </c:pt>
                <c:pt idx="5903">
                  <c:v>480</c:v>
                </c:pt>
                <c:pt idx="5904">
                  <c:v>480.99999999999994</c:v>
                </c:pt>
                <c:pt idx="5905">
                  <c:v>501</c:v>
                </c:pt>
                <c:pt idx="5906">
                  <c:v>500</c:v>
                </c:pt>
                <c:pt idx="5907">
                  <c:v>497</c:v>
                </c:pt>
                <c:pt idx="5908">
                  <c:v>505</c:v>
                </c:pt>
                <c:pt idx="5909">
                  <c:v>508</c:v>
                </c:pt>
                <c:pt idx="5910">
                  <c:v>500</c:v>
                </c:pt>
                <c:pt idx="5911">
                  <c:v>491</c:v>
                </c:pt>
                <c:pt idx="5912">
                  <c:v>479</c:v>
                </c:pt>
                <c:pt idx="5913">
                  <c:v>474</c:v>
                </c:pt>
                <c:pt idx="5914">
                  <c:v>472</c:v>
                </c:pt>
                <c:pt idx="5915">
                  <c:v>467</c:v>
                </c:pt>
                <c:pt idx="5916">
                  <c:v>463</c:v>
                </c:pt>
                <c:pt idx="5917">
                  <c:v>459.99999999999994</c:v>
                </c:pt>
                <c:pt idx="5918">
                  <c:v>465.00000000000006</c:v>
                </c:pt>
                <c:pt idx="5919">
                  <c:v>463</c:v>
                </c:pt>
                <c:pt idx="5920">
                  <c:v>463.99999999999994</c:v>
                </c:pt>
                <c:pt idx="5921">
                  <c:v>476</c:v>
                </c:pt>
                <c:pt idx="5922">
                  <c:v>501.99999999999994</c:v>
                </c:pt>
                <c:pt idx="5923">
                  <c:v>516</c:v>
                </c:pt>
                <c:pt idx="5924">
                  <c:v>523</c:v>
                </c:pt>
                <c:pt idx="5925">
                  <c:v>535</c:v>
                </c:pt>
                <c:pt idx="5926">
                  <c:v>542</c:v>
                </c:pt>
                <c:pt idx="5927">
                  <c:v>542</c:v>
                </c:pt>
                <c:pt idx="5928">
                  <c:v>537</c:v>
                </c:pt>
                <c:pt idx="5929">
                  <c:v>552</c:v>
                </c:pt>
                <c:pt idx="5930">
                  <c:v>577</c:v>
                </c:pt>
                <c:pt idx="5931">
                  <c:v>580</c:v>
                </c:pt>
                <c:pt idx="5932">
                  <c:v>574</c:v>
                </c:pt>
                <c:pt idx="5933">
                  <c:v>574</c:v>
                </c:pt>
                <c:pt idx="5934">
                  <c:v>601</c:v>
                </c:pt>
                <c:pt idx="5935">
                  <c:v>641</c:v>
                </c:pt>
                <c:pt idx="5936">
                  <c:v>653</c:v>
                </c:pt>
                <c:pt idx="5937">
                  <c:v>645</c:v>
                </c:pt>
                <c:pt idx="5938">
                  <c:v>659</c:v>
                </c:pt>
                <c:pt idx="5939">
                  <c:v>668</c:v>
                </c:pt>
                <c:pt idx="5940">
                  <c:v>650</c:v>
                </c:pt>
                <c:pt idx="5941">
                  <c:v>637</c:v>
                </c:pt>
                <c:pt idx="5942">
                  <c:v>640</c:v>
                </c:pt>
                <c:pt idx="5943">
                  <c:v>646</c:v>
                </c:pt>
                <c:pt idx="5944">
                  <c:v>638</c:v>
                </c:pt>
                <c:pt idx="5945">
                  <c:v>638</c:v>
                </c:pt>
                <c:pt idx="5946">
                  <c:v>643</c:v>
                </c:pt>
                <c:pt idx="5947">
                  <c:v>631</c:v>
                </c:pt>
                <c:pt idx="5948">
                  <c:v>613</c:v>
                </c:pt>
                <c:pt idx="5949">
                  <c:v>587</c:v>
                </c:pt>
                <c:pt idx="5950">
                  <c:v>583</c:v>
                </c:pt>
                <c:pt idx="5951">
                  <c:v>591</c:v>
                </c:pt>
                <c:pt idx="5952">
                  <c:v>578</c:v>
                </c:pt>
                <c:pt idx="5953">
                  <c:v>587</c:v>
                </c:pt>
                <c:pt idx="5954">
                  <c:v>585</c:v>
                </c:pt>
                <c:pt idx="5955">
                  <c:v>591</c:v>
                </c:pt>
                <c:pt idx="5956">
                  <c:v>577</c:v>
                </c:pt>
                <c:pt idx="5957">
                  <c:v>581</c:v>
                </c:pt>
                <c:pt idx="5958">
                  <c:v>576</c:v>
                </c:pt>
                <c:pt idx="5959">
                  <c:v>575</c:v>
                </c:pt>
                <c:pt idx="5960">
                  <c:v>562</c:v>
                </c:pt>
                <c:pt idx="5961">
                  <c:v>557</c:v>
                </c:pt>
                <c:pt idx="5962">
                  <c:v>544</c:v>
                </c:pt>
                <c:pt idx="5963">
                  <c:v>544</c:v>
                </c:pt>
                <c:pt idx="5964">
                  <c:v>540</c:v>
                </c:pt>
                <c:pt idx="5965">
                  <c:v>545</c:v>
                </c:pt>
                <c:pt idx="5966">
                  <c:v>532</c:v>
                </c:pt>
                <c:pt idx="5967">
                  <c:v>523</c:v>
                </c:pt>
                <c:pt idx="5968">
                  <c:v>527</c:v>
                </c:pt>
                <c:pt idx="5969">
                  <c:v>522</c:v>
                </c:pt>
                <c:pt idx="5970">
                  <c:v>522</c:v>
                </c:pt>
                <c:pt idx="5971">
                  <c:v>528</c:v>
                </c:pt>
                <c:pt idx="5972">
                  <c:v>527</c:v>
                </c:pt>
                <c:pt idx="5973">
                  <c:v>542</c:v>
                </c:pt>
                <c:pt idx="5974">
                  <c:v>550</c:v>
                </c:pt>
                <c:pt idx="5975">
                  <c:v>547</c:v>
                </c:pt>
                <c:pt idx="5976">
                  <c:v>544</c:v>
                </c:pt>
                <c:pt idx="5977">
                  <c:v>536</c:v>
                </c:pt>
                <c:pt idx="5978">
                  <c:v>534</c:v>
                </c:pt>
                <c:pt idx="5979">
                  <c:v>541</c:v>
                </c:pt>
                <c:pt idx="5980">
                  <c:v>553</c:v>
                </c:pt>
                <c:pt idx="5981">
                  <c:v>572</c:v>
                </c:pt>
                <c:pt idx="5982">
                  <c:v>575</c:v>
                </c:pt>
                <c:pt idx="5983">
                  <c:v>585</c:v>
                </c:pt>
                <c:pt idx="5984">
                  <c:v>578</c:v>
                </c:pt>
                <c:pt idx="5985">
                  <c:v>575</c:v>
                </c:pt>
                <c:pt idx="5986">
                  <c:v>551</c:v>
                </c:pt>
                <c:pt idx="5987">
                  <c:v>543</c:v>
                </c:pt>
                <c:pt idx="5988">
                  <c:v>535</c:v>
                </c:pt>
                <c:pt idx="5989">
                  <c:v>534</c:v>
                </c:pt>
                <c:pt idx="5990">
                  <c:v>545</c:v>
                </c:pt>
                <c:pt idx="5991">
                  <c:v>540</c:v>
                </c:pt>
                <c:pt idx="5992">
                  <c:v>548</c:v>
                </c:pt>
                <c:pt idx="5993">
                  <c:v>548</c:v>
                </c:pt>
                <c:pt idx="5994">
                  <c:v>543</c:v>
                </c:pt>
                <c:pt idx="5995">
                  <c:v>550</c:v>
                </c:pt>
                <c:pt idx="5996">
                  <c:v>548</c:v>
                </c:pt>
                <c:pt idx="5997">
                  <c:v>555</c:v>
                </c:pt>
                <c:pt idx="5998">
                  <c:v>573</c:v>
                </c:pt>
                <c:pt idx="5999">
                  <c:v>571</c:v>
                </c:pt>
                <c:pt idx="6000">
                  <c:v>603</c:v>
                </c:pt>
                <c:pt idx="6001">
                  <c:v>613</c:v>
                </c:pt>
                <c:pt idx="6002">
                  <c:v>625</c:v>
                </c:pt>
                <c:pt idx="6003">
                  <c:v>640</c:v>
                </c:pt>
                <c:pt idx="6004">
                  <c:v>611</c:v>
                </c:pt>
                <c:pt idx="6005">
                  <c:v>602</c:v>
                </c:pt>
                <c:pt idx="6006">
                  <c:v>597</c:v>
                </c:pt>
                <c:pt idx="6007">
                  <c:v>600</c:v>
                </c:pt>
                <c:pt idx="6008">
                  <c:v>607</c:v>
                </c:pt>
                <c:pt idx="6009">
                  <c:v>624</c:v>
                </c:pt>
                <c:pt idx="6010">
                  <c:v>629</c:v>
                </c:pt>
                <c:pt idx="6011">
                  <c:v>631</c:v>
                </c:pt>
                <c:pt idx="6012">
                  <c:v>620</c:v>
                </c:pt>
                <c:pt idx="6013">
                  <c:v>619</c:v>
                </c:pt>
                <c:pt idx="6014">
                  <c:v>609</c:v>
                </c:pt>
                <c:pt idx="6015">
                  <c:v>602</c:v>
                </c:pt>
                <c:pt idx="6016">
                  <c:v>606</c:v>
                </c:pt>
                <c:pt idx="6017">
                  <c:v>613</c:v>
                </c:pt>
                <c:pt idx="6018">
                  <c:v>613</c:v>
                </c:pt>
                <c:pt idx="6019">
                  <c:v>610</c:v>
                </c:pt>
                <c:pt idx="6020">
                  <c:v>601</c:v>
                </c:pt>
                <c:pt idx="6021">
                  <c:v>600</c:v>
                </c:pt>
                <c:pt idx="6022">
                  <c:v>588</c:v>
                </c:pt>
                <c:pt idx="6023">
                  <c:v>580</c:v>
                </c:pt>
                <c:pt idx="6024">
                  <c:v>574</c:v>
                </c:pt>
                <c:pt idx="6025">
                  <c:v>574</c:v>
                </c:pt>
                <c:pt idx="6026">
                  <c:v>578</c:v>
                </c:pt>
                <c:pt idx="6027">
                  <c:v>566</c:v>
                </c:pt>
                <c:pt idx="6028">
                  <c:v>554</c:v>
                </c:pt>
                <c:pt idx="6029">
                  <c:v>548</c:v>
                </c:pt>
                <c:pt idx="6030">
                  <c:v>553</c:v>
                </c:pt>
                <c:pt idx="6031">
                  <c:v>547</c:v>
                </c:pt>
                <c:pt idx="6032">
                  <c:v>511.00000000000006</c:v>
                </c:pt>
                <c:pt idx="6033">
                  <c:v>508</c:v>
                </c:pt>
                <c:pt idx="6034">
                  <c:v>509</c:v>
                </c:pt>
                <c:pt idx="6035">
                  <c:v>520</c:v>
                </c:pt>
                <c:pt idx="6036">
                  <c:v>524</c:v>
                </c:pt>
                <c:pt idx="6037">
                  <c:v>524</c:v>
                </c:pt>
                <c:pt idx="6038">
                  <c:v>523</c:v>
                </c:pt>
                <c:pt idx="6039">
                  <c:v>517</c:v>
                </c:pt>
                <c:pt idx="6040">
                  <c:v>508</c:v>
                </c:pt>
                <c:pt idx="6041">
                  <c:v>500</c:v>
                </c:pt>
                <c:pt idx="6042">
                  <c:v>492</c:v>
                </c:pt>
                <c:pt idx="6043">
                  <c:v>494.00000000000006</c:v>
                </c:pt>
                <c:pt idx="6044">
                  <c:v>503</c:v>
                </c:pt>
                <c:pt idx="6045">
                  <c:v>505.99999999999994</c:v>
                </c:pt>
                <c:pt idx="6046">
                  <c:v>505.99999999999994</c:v>
                </c:pt>
                <c:pt idx="6047">
                  <c:v>500</c:v>
                </c:pt>
                <c:pt idx="6048">
                  <c:v>499</c:v>
                </c:pt>
                <c:pt idx="6049">
                  <c:v>505.99999999999994</c:v>
                </c:pt>
                <c:pt idx="6050">
                  <c:v>514</c:v>
                </c:pt>
                <c:pt idx="6051">
                  <c:v>514</c:v>
                </c:pt>
                <c:pt idx="6052">
                  <c:v>509</c:v>
                </c:pt>
                <c:pt idx="6053">
                  <c:v>509</c:v>
                </c:pt>
                <c:pt idx="6054">
                  <c:v>504</c:v>
                </c:pt>
                <c:pt idx="6055">
                  <c:v>501</c:v>
                </c:pt>
                <c:pt idx="6056">
                  <c:v>487</c:v>
                </c:pt>
                <c:pt idx="6057">
                  <c:v>500</c:v>
                </c:pt>
                <c:pt idx="6058">
                  <c:v>504</c:v>
                </c:pt>
                <c:pt idx="6059">
                  <c:v>507</c:v>
                </c:pt>
                <c:pt idx="6060">
                  <c:v>507</c:v>
                </c:pt>
                <c:pt idx="6061">
                  <c:v>501.99999999999994</c:v>
                </c:pt>
                <c:pt idx="6062">
                  <c:v>498.00000000000006</c:v>
                </c:pt>
                <c:pt idx="6063">
                  <c:v>#N/A</c:v>
                </c:pt>
                <c:pt idx="6064">
                  <c:v>492</c:v>
                </c:pt>
                <c:pt idx="6065">
                  <c:v>493</c:v>
                </c:pt>
                <c:pt idx="6066">
                  <c:v>497</c:v>
                </c:pt>
                <c:pt idx="6067">
                  <c:v>494.00000000000006</c:v>
                </c:pt>
                <c:pt idx="6068">
                  <c:v>498.00000000000006</c:v>
                </c:pt>
                <c:pt idx="6069">
                  <c:v>#N/A</c:v>
                </c:pt>
                <c:pt idx="6070">
                  <c:v>490.00000000000006</c:v>
                </c:pt>
                <c:pt idx="6071">
                  <c:v>486.00000000000006</c:v>
                </c:pt>
                <c:pt idx="6072">
                  <c:v>483</c:v>
                </c:pt>
                <c:pt idx="6073">
                  <c:v>484.99999999999994</c:v>
                </c:pt>
                <c:pt idx="6074">
                  <c:v>473.00000000000006</c:v>
                </c:pt>
                <c:pt idx="6075">
                  <c:v>468</c:v>
                </c:pt>
                <c:pt idx="6076">
                  <c:v>467</c:v>
                </c:pt>
                <c:pt idx="6077">
                  <c:v>462</c:v>
                </c:pt>
                <c:pt idx="6078">
                  <c:v>453</c:v>
                </c:pt>
                <c:pt idx="6079">
                  <c:v>449</c:v>
                </c:pt>
                <c:pt idx="6080">
                  <c:v>455.99999999999994</c:v>
                </c:pt>
                <c:pt idx="6081">
                  <c:v>450</c:v>
                </c:pt>
                <c:pt idx="6082">
                  <c:v>450</c:v>
                </c:pt>
                <c:pt idx="6083">
                  <c:v>446</c:v>
                </c:pt>
                <c:pt idx="6084">
                  <c:v>445</c:v>
                </c:pt>
                <c:pt idx="6085">
                  <c:v>447</c:v>
                </c:pt>
                <c:pt idx="6086">
                  <c:v>447</c:v>
                </c:pt>
                <c:pt idx="6087">
                  <c:v>440.00000000000006</c:v>
                </c:pt>
                <c:pt idx="6088">
                  <c:v>436.00000000000006</c:v>
                </c:pt>
                <c:pt idx="6089">
                  <c:v>433</c:v>
                </c:pt>
                <c:pt idx="6090">
                  <c:v>441</c:v>
                </c:pt>
                <c:pt idx="6091">
                  <c:v>434.99999999999994</c:v>
                </c:pt>
                <c:pt idx="6092">
                  <c:v>429</c:v>
                </c:pt>
                <c:pt idx="6093">
                  <c:v>418</c:v>
                </c:pt>
                <c:pt idx="6094">
                  <c:v>415.00000000000006</c:v>
                </c:pt>
                <c:pt idx="6095">
                  <c:v>415.00000000000006</c:v>
                </c:pt>
                <c:pt idx="6096">
                  <c:v>408</c:v>
                </c:pt>
                <c:pt idx="6097">
                  <c:v>407</c:v>
                </c:pt>
                <c:pt idx="6098">
                  <c:v>409</c:v>
                </c:pt>
                <c:pt idx="6099">
                  <c:v>412</c:v>
                </c:pt>
                <c:pt idx="6100">
                  <c:v>407</c:v>
                </c:pt>
                <c:pt idx="6101">
                  <c:v>408</c:v>
                </c:pt>
                <c:pt idx="6102">
                  <c:v>405</c:v>
                </c:pt>
                <c:pt idx="6103">
                  <c:v>412</c:v>
                </c:pt>
                <c:pt idx="6104">
                  <c:v>412</c:v>
                </c:pt>
                <c:pt idx="6105">
                  <c:v>418</c:v>
                </c:pt>
                <c:pt idx="6106">
                  <c:v>429</c:v>
                </c:pt>
                <c:pt idx="6107">
                  <c:v>424</c:v>
                </c:pt>
                <c:pt idx="6108">
                  <c:v>418</c:v>
                </c:pt>
                <c:pt idx="6109">
                  <c:v>416</c:v>
                </c:pt>
                <c:pt idx="6110">
                  <c:v>421</c:v>
                </c:pt>
                <c:pt idx="6111">
                  <c:v>415.00000000000006</c:v>
                </c:pt>
                <c:pt idx="6112">
                  <c:v>420</c:v>
                </c:pt>
                <c:pt idx="6113">
                  <c:v>413.99999999999994</c:v>
                </c:pt>
                <c:pt idx="6114">
                  <c:v>401</c:v>
                </c:pt>
                <c:pt idx="6115">
                  <c:v>400</c:v>
                </c:pt>
                <c:pt idx="6116">
                  <c:v>403</c:v>
                </c:pt>
                <c:pt idx="6117">
                  <c:v>408</c:v>
                </c:pt>
                <c:pt idx="6118">
                  <c:v>440.00000000000006</c:v>
                </c:pt>
                <c:pt idx="6119">
                  <c:v>480.99999999999994</c:v>
                </c:pt>
                <c:pt idx="6120">
                  <c:v>463</c:v>
                </c:pt>
                <c:pt idx="6121">
                  <c:v>514</c:v>
                </c:pt>
                <c:pt idx="6122">
                  <c:v>505.99999999999994</c:v>
                </c:pt>
                <c:pt idx="6123">
                  <c:v>522</c:v>
                </c:pt>
                <c:pt idx="6124">
                  <c:v>550</c:v>
                </c:pt>
                <c:pt idx="6125">
                  <c:v>505</c:v>
                </c:pt>
                <c:pt idx="6126">
                  <c:v>490.00000000000006</c:v>
                </c:pt>
                <c:pt idx="6127">
                  <c:v>505.99999999999994</c:v>
                </c:pt>
                <c:pt idx="6128">
                  <c:v>523</c:v>
                </c:pt>
                <c:pt idx="6129">
                  <c:v>511.00000000000006</c:v>
                </c:pt>
                <c:pt idx="6130">
                  <c:v>503</c:v>
                </c:pt>
                <c:pt idx="6131">
                  <c:v>495</c:v>
                </c:pt>
                <c:pt idx="6132">
                  <c:v>476.99999999999994</c:v>
                </c:pt>
                <c:pt idx="6133">
                  <c:v>474</c:v>
                </c:pt>
                <c:pt idx="6134">
                  <c:v>476.99999999999994</c:v>
                </c:pt>
                <c:pt idx="6135">
                  <c:v>475</c:v>
                </c:pt>
                <c:pt idx="6136">
                  <c:v>490.00000000000006</c:v>
                </c:pt>
                <c:pt idx="6137">
                  <c:v>488.99999999999994</c:v>
                </c:pt>
                <c:pt idx="6138">
                  <c:v>#N/A</c:v>
                </c:pt>
                <c:pt idx="6139">
                  <c:v>490.00000000000006</c:v>
                </c:pt>
                <c:pt idx="6140">
                  <c:v>476.99999999999994</c:v>
                </c:pt>
                <c:pt idx="6141">
                  <c:v>468</c:v>
                </c:pt>
                <c:pt idx="6142">
                  <c:v>465</c:v>
                </c:pt>
                <c:pt idx="6143">
                  <c:v>455</c:v>
                </c:pt>
                <c:pt idx="6144">
                  <c:v>451</c:v>
                </c:pt>
                <c:pt idx="6145">
                  <c:v>449</c:v>
                </c:pt>
                <c:pt idx="6146">
                  <c:v>447</c:v>
                </c:pt>
                <c:pt idx="6147">
                  <c:v>455</c:v>
                </c:pt>
                <c:pt idx="6148">
                  <c:v>454</c:v>
                </c:pt>
                <c:pt idx="6149">
                  <c:v>455</c:v>
                </c:pt>
                <c:pt idx="6150">
                  <c:v>466</c:v>
                </c:pt>
                <c:pt idx="6151">
                  <c:v>474</c:v>
                </c:pt>
                <c:pt idx="6152">
                  <c:v>466</c:v>
                </c:pt>
                <c:pt idx="6153">
                  <c:v>472</c:v>
                </c:pt>
              </c:numCache>
            </c:numRef>
          </c:yVal>
          <c:smooth val="0"/>
          <c:extLst>
            <c:ext xmlns:c16="http://schemas.microsoft.com/office/drawing/2014/chart" uri="{C3380CC4-5D6E-409C-BE32-E72D297353CC}">
              <c16:uniqueId val="{00000005-EC5E-408E-8D4B-03DE76D9B6C7}"/>
            </c:ext>
          </c:extLst>
        </c:ser>
        <c:dLbls>
          <c:showLegendKey val="0"/>
          <c:showVal val="0"/>
          <c:showCatName val="0"/>
          <c:showSerName val="0"/>
          <c:showPercent val="0"/>
          <c:showBubbleSize val="0"/>
        </c:dLbls>
        <c:axId val="225854656"/>
        <c:axId val="225851128"/>
        <c:extLst/>
      </c:scatterChart>
      <c:valAx>
        <c:axId val="225854656"/>
        <c:scaling>
          <c:orientation val="minMax"/>
          <c:max val="45030"/>
          <c:min val="36526"/>
        </c:scaling>
        <c:delete val="0"/>
        <c:axPos val="b"/>
        <c:numFmt formatCode="mmm\-yy;@" sourceLinked="0"/>
        <c:majorTickMark val="out"/>
        <c:minorTickMark val="none"/>
        <c:tickLblPos val="low"/>
        <c:spPr>
          <a:ln w="12700">
            <a:solidFill>
              <a:schemeClr val="bg1">
                <a:lumMod val="50000"/>
              </a:schemeClr>
            </a:solidFill>
          </a:ln>
        </c:spPr>
        <c:crossAx val="225851128"/>
        <c:crosses val="autoZero"/>
        <c:crossBetween val="midCat"/>
        <c:majorUnit val="500"/>
      </c:valAx>
      <c:valAx>
        <c:axId val="225851128"/>
        <c:scaling>
          <c:orientation val="minMax"/>
          <c:max val="2600"/>
          <c:min val="0"/>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5854656"/>
        <c:crosses val="autoZero"/>
        <c:crossBetween val="midCat"/>
        <c:majorUnit val="500"/>
      </c:valAx>
    </c:plotArea>
    <c:legend>
      <c:legendPos val="b"/>
      <c:overlay val="0"/>
    </c:legend>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1513091145560746E-2"/>
          <c:y val="7.7476230335028887E-2"/>
          <c:w val="0.92661005795604801"/>
          <c:h val="0.67866909897975636"/>
        </c:manualLayout>
      </c:layout>
      <c:scatterChart>
        <c:scatterStyle val="lineMarker"/>
        <c:varyColors val="0"/>
        <c:ser>
          <c:idx val="0"/>
          <c:order val="0"/>
          <c:tx>
            <c:strRef>
              <c:f>'Line (Scatter)'!$B$1</c:f>
              <c:strCache>
                <c:ptCount val="1"/>
                <c:pt idx="0">
                  <c:v>US High Yield Index Option-Adjusted Spread</c:v>
                </c:pt>
              </c:strCache>
            </c:strRef>
          </c:tx>
          <c:spPr>
            <a:ln w="19050">
              <a:solidFill>
                <a:schemeClr val="accent1"/>
              </a:solidFill>
            </a:ln>
          </c:spPr>
          <c:marker>
            <c:symbol val="none"/>
          </c:marker>
          <c:dLbls>
            <c:dLbl>
              <c:idx val="6150"/>
              <c:layout>
                <c:manualLayout>
                  <c:x val="0"/>
                  <c:y val="4.088596999549288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2BD-455A-895A-5A8707CCBA38}"/>
                </c:ext>
              </c:extLst>
            </c:dLbl>
            <c:spPr>
              <a:noFill/>
              <a:ln>
                <a:solidFill>
                  <a:schemeClr val="tx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(Scatter)'!$A$11:$A$6162</c:f>
              <c:numCache>
                <c:formatCode>m/d/yyyy</c:formatCode>
                <c:ptCount val="6152"/>
                <c:pt idx="0">
                  <c:v>36538</c:v>
                </c:pt>
                <c:pt idx="1">
                  <c:v>36539</c:v>
                </c:pt>
                <c:pt idx="2">
                  <c:v>36542</c:v>
                </c:pt>
                <c:pt idx="3">
                  <c:v>36543</c:v>
                </c:pt>
                <c:pt idx="4">
                  <c:v>36544</c:v>
                </c:pt>
                <c:pt idx="5">
                  <c:v>36545</c:v>
                </c:pt>
                <c:pt idx="6">
                  <c:v>36546</c:v>
                </c:pt>
                <c:pt idx="7">
                  <c:v>36549</c:v>
                </c:pt>
                <c:pt idx="8">
                  <c:v>36550</c:v>
                </c:pt>
                <c:pt idx="9">
                  <c:v>36551</c:v>
                </c:pt>
                <c:pt idx="10">
                  <c:v>36552</c:v>
                </c:pt>
                <c:pt idx="11">
                  <c:v>36553</c:v>
                </c:pt>
                <c:pt idx="12">
                  <c:v>36556</c:v>
                </c:pt>
                <c:pt idx="13">
                  <c:v>36557</c:v>
                </c:pt>
                <c:pt idx="14">
                  <c:v>36558</c:v>
                </c:pt>
                <c:pt idx="15">
                  <c:v>36559</c:v>
                </c:pt>
                <c:pt idx="16">
                  <c:v>36560</c:v>
                </c:pt>
                <c:pt idx="17">
                  <c:v>36563</c:v>
                </c:pt>
                <c:pt idx="18">
                  <c:v>36564</c:v>
                </c:pt>
                <c:pt idx="19">
                  <c:v>36565</c:v>
                </c:pt>
                <c:pt idx="20">
                  <c:v>36566</c:v>
                </c:pt>
                <c:pt idx="21">
                  <c:v>36567</c:v>
                </c:pt>
                <c:pt idx="22">
                  <c:v>36570</c:v>
                </c:pt>
                <c:pt idx="23">
                  <c:v>36571</c:v>
                </c:pt>
                <c:pt idx="24">
                  <c:v>36572</c:v>
                </c:pt>
                <c:pt idx="25">
                  <c:v>36573</c:v>
                </c:pt>
                <c:pt idx="26">
                  <c:v>36574</c:v>
                </c:pt>
                <c:pt idx="27">
                  <c:v>36577</c:v>
                </c:pt>
                <c:pt idx="28">
                  <c:v>36578</c:v>
                </c:pt>
                <c:pt idx="29">
                  <c:v>36579</c:v>
                </c:pt>
                <c:pt idx="30">
                  <c:v>36580</c:v>
                </c:pt>
                <c:pt idx="31">
                  <c:v>36581</c:v>
                </c:pt>
                <c:pt idx="32">
                  <c:v>36584</c:v>
                </c:pt>
                <c:pt idx="33">
                  <c:v>36585</c:v>
                </c:pt>
                <c:pt idx="34">
                  <c:v>36586</c:v>
                </c:pt>
                <c:pt idx="35">
                  <c:v>36587</c:v>
                </c:pt>
                <c:pt idx="36">
                  <c:v>36588</c:v>
                </c:pt>
                <c:pt idx="37">
                  <c:v>36591</c:v>
                </c:pt>
                <c:pt idx="38">
                  <c:v>36592</c:v>
                </c:pt>
                <c:pt idx="39">
                  <c:v>36593</c:v>
                </c:pt>
                <c:pt idx="40">
                  <c:v>36594</c:v>
                </c:pt>
                <c:pt idx="41">
                  <c:v>36595</c:v>
                </c:pt>
                <c:pt idx="42">
                  <c:v>36598</c:v>
                </c:pt>
                <c:pt idx="43">
                  <c:v>36599</c:v>
                </c:pt>
                <c:pt idx="44">
                  <c:v>36600</c:v>
                </c:pt>
                <c:pt idx="45">
                  <c:v>36601</c:v>
                </c:pt>
                <c:pt idx="46">
                  <c:v>36602</c:v>
                </c:pt>
                <c:pt idx="47">
                  <c:v>36605</c:v>
                </c:pt>
                <c:pt idx="48">
                  <c:v>36606</c:v>
                </c:pt>
                <c:pt idx="49">
                  <c:v>36607</c:v>
                </c:pt>
                <c:pt idx="50">
                  <c:v>36608</c:v>
                </c:pt>
                <c:pt idx="51">
                  <c:v>36609</c:v>
                </c:pt>
                <c:pt idx="52">
                  <c:v>36612</c:v>
                </c:pt>
                <c:pt idx="53">
                  <c:v>36613</c:v>
                </c:pt>
                <c:pt idx="54">
                  <c:v>36614</c:v>
                </c:pt>
                <c:pt idx="55">
                  <c:v>36615</c:v>
                </c:pt>
                <c:pt idx="56">
                  <c:v>36616</c:v>
                </c:pt>
                <c:pt idx="57">
                  <c:v>36619</c:v>
                </c:pt>
                <c:pt idx="58">
                  <c:v>36620</c:v>
                </c:pt>
                <c:pt idx="59">
                  <c:v>36621</c:v>
                </c:pt>
                <c:pt idx="60">
                  <c:v>36622</c:v>
                </c:pt>
                <c:pt idx="61">
                  <c:v>36623</c:v>
                </c:pt>
                <c:pt idx="62">
                  <c:v>36626</c:v>
                </c:pt>
                <c:pt idx="63">
                  <c:v>36627</c:v>
                </c:pt>
                <c:pt idx="64">
                  <c:v>36628</c:v>
                </c:pt>
                <c:pt idx="65">
                  <c:v>36629</c:v>
                </c:pt>
                <c:pt idx="66">
                  <c:v>36630</c:v>
                </c:pt>
                <c:pt idx="67">
                  <c:v>36633</c:v>
                </c:pt>
                <c:pt idx="68">
                  <c:v>36634</c:v>
                </c:pt>
                <c:pt idx="69">
                  <c:v>36635</c:v>
                </c:pt>
                <c:pt idx="70">
                  <c:v>36636</c:v>
                </c:pt>
                <c:pt idx="71">
                  <c:v>36637</c:v>
                </c:pt>
                <c:pt idx="72">
                  <c:v>36640</c:v>
                </c:pt>
                <c:pt idx="73">
                  <c:v>36641</c:v>
                </c:pt>
                <c:pt idx="74">
                  <c:v>36642</c:v>
                </c:pt>
                <c:pt idx="75">
                  <c:v>36643</c:v>
                </c:pt>
                <c:pt idx="76">
                  <c:v>36644</c:v>
                </c:pt>
                <c:pt idx="77">
                  <c:v>36646</c:v>
                </c:pt>
                <c:pt idx="78">
                  <c:v>36647</c:v>
                </c:pt>
                <c:pt idx="79">
                  <c:v>36648</c:v>
                </c:pt>
                <c:pt idx="80">
                  <c:v>36649</c:v>
                </c:pt>
                <c:pt idx="81">
                  <c:v>36650</c:v>
                </c:pt>
                <c:pt idx="82">
                  <c:v>36651</c:v>
                </c:pt>
                <c:pt idx="83">
                  <c:v>36654</c:v>
                </c:pt>
                <c:pt idx="84">
                  <c:v>36655</c:v>
                </c:pt>
                <c:pt idx="85">
                  <c:v>36656</c:v>
                </c:pt>
                <c:pt idx="86">
                  <c:v>36657</c:v>
                </c:pt>
                <c:pt idx="87">
                  <c:v>36658</c:v>
                </c:pt>
                <c:pt idx="88">
                  <c:v>36661</c:v>
                </c:pt>
                <c:pt idx="89">
                  <c:v>36662</c:v>
                </c:pt>
                <c:pt idx="90">
                  <c:v>36663</c:v>
                </c:pt>
                <c:pt idx="91">
                  <c:v>36664</c:v>
                </c:pt>
                <c:pt idx="92">
                  <c:v>36665</c:v>
                </c:pt>
                <c:pt idx="93">
                  <c:v>36668</c:v>
                </c:pt>
                <c:pt idx="94">
                  <c:v>36669</c:v>
                </c:pt>
                <c:pt idx="95">
                  <c:v>36670</c:v>
                </c:pt>
                <c:pt idx="96">
                  <c:v>36671</c:v>
                </c:pt>
                <c:pt idx="97">
                  <c:v>36672</c:v>
                </c:pt>
                <c:pt idx="98">
                  <c:v>36675</c:v>
                </c:pt>
                <c:pt idx="99">
                  <c:v>36676</c:v>
                </c:pt>
                <c:pt idx="100">
                  <c:v>36677</c:v>
                </c:pt>
                <c:pt idx="101">
                  <c:v>36678</c:v>
                </c:pt>
                <c:pt idx="102">
                  <c:v>36679</c:v>
                </c:pt>
                <c:pt idx="103">
                  <c:v>36682</c:v>
                </c:pt>
                <c:pt idx="104">
                  <c:v>36683</c:v>
                </c:pt>
                <c:pt idx="105">
                  <c:v>36684</c:v>
                </c:pt>
                <c:pt idx="106">
                  <c:v>36685</c:v>
                </c:pt>
                <c:pt idx="107">
                  <c:v>36686</c:v>
                </c:pt>
                <c:pt idx="108">
                  <c:v>36689</c:v>
                </c:pt>
                <c:pt idx="109">
                  <c:v>36690</c:v>
                </c:pt>
                <c:pt idx="110">
                  <c:v>36691</c:v>
                </c:pt>
                <c:pt idx="111">
                  <c:v>36692</c:v>
                </c:pt>
                <c:pt idx="112">
                  <c:v>36693</c:v>
                </c:pt>
                <c:pt idx="113">
                  <c:v>36696</c:v>
                </c:pt>
                <c:pt idx="114">
                  <c:v>36697</c:v>
                </c:pt>
                <c:pt idx="115">
                  <c:v>36698</c:v>
                </c:pt>
                <c:pt idx="116">
                  <c:v>36699</c:v>
                </c:pt>
                <c:pt idx="117">
                  <c:v>36700</c:v>
                </c:pt>
                <c:pt idx="118">
                  <c:v>36703</c:v>
                </c:pt>
                <c:pt idx="119">
                  <c:v>36704</c:v>
                </c:pt>
                <c:pt idx="120">
                  <c:v>36705</c:v>
                </c:pt>
                <c:pt idx="121">
                  <c:v>36706</c:v>
                </c:pt>
                <c:pt idx="122">
                  <c:v>36707</c:v>
                </c:pt>
                <c:pt idx="123">
                  <c:v>36710</c:v>
                </c:pt>
                <c:pt idx="124">
                  <c:v>36711</c:v>
                </c:pt>
                <c:pt idx="125">
                  <c:v>36712</c:v>
                </c:pt>
                <c:pt idx="126">
                  <c:v>36713</c:v>
                </c:pt>
                <c:pt idx="127">
                  <c:v>36714</c:v>
                </c:pt>
                <c:pt idx="128">
                  <c:v>36717</c:v>
                </c:pt>
                <c:pt idx="129">
                  <c:v>36718</c:v>
                </c:pt>
                <c:pt idx="130">
                  <c:v>36719</c:v>
                </c:pt>
                <c:pt idx="131">
                  <c:v>36720</c:v>
                </c:pt>
                <c:pt idx="132">
                  <c:v>36721</c:v>
                </c:pt>
                <c:pt idx="133">
                  <c:v>36724</c:v>
                </c:pt>
                <c:pt idx="134">
                  <c:v>36725</c:v>
                </c:pt>
                <c:pt idx="135">
                  <c:v>36726</c:v>
                </c:pt>
                <c:pt idx="136">
                  <c:v>36727</c:v>
                </c:pt>
                <c:pt idx="137">
                  <c:v>36728</c:v>
                </c:pt>
                <c:pt idx="138">
                  <c:v>36731</c:v>
                </c:pt>
                <c:pt idx="139">
                  <c:v>36732</c:v>
                </c:pt>
                <c:pt idx="140">
                  <c:v>36733</c:v>
                </c:pt>
                <c:pt idx="141">
                  <c:v>36734</c:v>
                </c:pt>
                <c:pt idx="142">
                  <c:v>36735</c:v>
                </c:pt>
                <c:pt idx="143">
                  <c:v>36738</c:v>
                </c:pt>
                <c:pt idx="144">
                  <c:v>36739</c:v>
                </c:pt>
                <c:pt idx="145">
                  <c:v>36740</c:v>
                </c:pt>
                <c:pt idx="146">
                  <c:v>36741</c:v>
                </c:pt>
                <c:pt idx="147">
                  <c:v>36742</c:v>
                </c:pt>
                <c:pt idx="148">
                  <c:v>36745</c:v>
                </c:pt>
                <c:pt idx="149">
                  <c:v>36746</c:v>
                </c:pt>
                <c:pt idx="150">
                  <c:v>36747</c:v>
                </c:pt>
                <c:pt idx="151">
                  <c:v>36748</c:v>
                </c:pt>
                <c:pt idx="152">
                  <c:v>36749</c:v>
                </c:pt>
                <c:pt idx="153">
                  <c:v>36752</c:v>
                </c:pt>
                <c:pt idx="154">
                  <c:v>36753</c:v>
                </c:pt>
                <c:pt idx="155">
                  <c:v>36754</c:v>
                </c:pt>
                <c:pt idx="156">
                  <c:v>36755</c:v>
                </c:pt>
                <c:pt idx="157">
                  <c:v>36756</c:v>
                </c:pt>
                <c:pt idx="158">
                  <c:v>36759</c:v>
                </c:pt>
                <c:pt idx="159">
                  <c:v>36760</c:v>
                </c:pt>
                <c:pt idx="160">
                  <c:v>36761</c:v>
                </c:pt>
                <c:pt idx="161">
                  <c:v>36762</c:v>
                </c:pt>
                <c:pt idx="162">
                  <c:v>36763</c:v>
                </c:pt>
                <c:pt idx="163">
                  <c:v>36766</c:v>
                </c:pt>
                <c:pt idx="164">
                  <c:v>36767</c:v>
                </c:pt>
                <c:pt idx="165">
                  <c:v>36768</c:v>
                </c:pt>
                <c:pt idx="166">
                  <c:v>36769</c:v>
                </c:pt>
                <c:pt idx="167">
                  <c:v>36770</c:v>
                </c:pt>
                <c:pt idx="168">
                  <c:v>36773</c:v>
                </c:pt>
                <c:pt idx="169">
                  <c:v>36774</c:v>
                </c:pt>
                <c:pt idx="170">
                  <c:v>36775</c:v>
                </c:pt>
                <c:pt idx="171">
                  <c:v>36776</c:v>
                </c:pt>
                <c:pt idx="172">
                  <c:v>36777</c:v>
                </c:pt>
                <c:pt idx="173">
                  <c:v>36780</c:v>
                </c:pt>
                <c:pt idx="174">
                  <c:v>36781</c:v>
                </c:pt>
                <c:pt idx="175">
                  <c:v>36782</c:v>
                </c:pt>
                <c:pt idx="176">
                  <c:v>36783</c:v>
                </c:pt>
                <c:pt idx="177">
                  <c:v>36784</c:v>
                </c:pt>
                <c:pt idx="178">
                  <c:v>36787</c:v>
                </c:pt>
                <c:pt idx="179">
                  <c:v>36788</c:v>
                </c:pt>
                <c:pt idx="180">
                  <c:v>36789</c:v>
                </c:pt>
                <c:pt idx="181">
                  <c:v>36790</c:v>
                </c:pt>
                <c:pt idx="182">
                  <c:v>36791</c:v>
                </c:pt>
                <c:pt idx="183">
                  <c:v>36794</c:v>
                </c:pt>
                <c:pt idx="184">
                  <c:v>36795</c:v>
                </c:pt>
                <c:pt idx="185">
                  <c:v>36796</c:v>
                </c:pt>
                <c:pt idx="186">
                  <c:v>36797</c:v>
                </c:pt>
                <c:pt idx="187">
                  <c:v>36798</c:v>
                </c:pt>
                <c:pt idx="188">
                  <c:v>36799</c:v>
                </c:pt>
                <c:pt idx="189">
                  <c:v>36801</c:v>
                </c:pt>
                <c:pt idx="190">
                  <c:v>36802</c:v>
                </c:pt>
                <c:pt idx="191">
                  <c:v>36803</c:v>
                </c:pt>
                <c:pt idx="192">
                  <c:v>36804</c:v>
                </c:pt>
                <c:pt idx="193">
                  <c:v>36805</c:v>
                </c:pt>
                <c:pt idx="194">
                  <c:v>36808</c:v>
                </c:pt>
                <c:pt idx="195">
                  <c:v>36809</c:v>
                </c:pt>
                <c:pt idx="196">
                  <c:v>36810</c:v>
                </c:pt>
                <c:pt idx="197">
                  <c:v>36811</c:v>
                </c:pt>
                <c:pt idx="198">
                  <c:v>36812</c:v>
                </c:pt>
                <c:pt idx="199">
                  <c:v>36815</c:v>
                </c:pt>
                <c:pt idx="200">
                  <c:v>36816</c:v>
                </c:pt>
                <c:pt idx="201">
                  <c:v>36817</c:v>
                </c:pt>
                <c:pt idx="202">
                  <c:v>36818</c:v>
                </c:pt>
                <c:pt idx="203">
                  <c:v>36819</c:v>
                </c:pt>
                <c:pt idx="204">
                  <c:v>36822</c:v>
                </c:pt>
                <c:pt idx="205">
                  <c:v>36823</c:v>
                </c:pt>
                <c:pt idx="206">
                  <c:v>36824</c:v>
                </c:pt>
                <c:pt idx="207">
                  <c:v>36825</c:v>
                </c:pt>
                <c:pt idx="208">
                  <c:v>36826</c:v>
                </c:pt>
                <c:pt idx="209">
                  <c:v>36829</c:v>
                </c:pt>
                <c:pt idx="210">
                  <c:v>36830</c:v>
                </c:pt>
                <c:pt idx="211">
                  <c:v>36831</c:v>
                </c:pt>
                <c:pt idx="212">
                  <c:v>36832</c:v>
                </c:pt>
                <c:pt idx="213">
                  <c:v>36833</c:v>
                </c:pt>
                <c:pt idx="214">
                  <c:v>36836</c:v>
                </c:pt>
                <c:pt idx="215">
                  <c:v>36837</c:v>
                </c:pt>
                <c:pt idx="216">
                  <c:v>36838</c:v>
                </c:pt>
                <c:pt idx="217">
                  <c:v>36839</c:v>
                </c:pt>
                <c:pt idx="218">
                  <c:v>36840</c:v>
                </c:pt>
                <c:pt idx="219">
                  <c:v>36843</c:v>
                </c:pt>
                <c:pt idx="220">
                  <c:v>36844</c:v>
                </c:pt>
                <c:pt idx="221">
                  <c:v>36845</c:v>
                </c:pt>
                <c:pt idx="222">
                  <c:v>36846</c:v>
                </c:pt>
                <c:pt idx="223">
                  <c:v>36847</c:v>
                </c:pt>
                <c:pt idx="224">
                  <c:v>36850</c:v>
                </c:pt>
                <c:pt idx="225">
                  <c:v>36851</c:v>
                </c:pt>
                <c:pt idx="226">
                  <c:v>36852</c:v>
                </c:pt>
                <c:pt idx="227">
                  <c:v>36853</c:v>
                </c:pt>
                <c:pt idx="228">
                  <c:v>36854</c:v>
                </c:pt>
                <c:pt idx="229">
                  <c:v>36857</c:v>
                </c:pt>
                <c:pt idx="230">
                  <c:v>36858</c:v>
                </c:pt>
                <c:pt idx="231">
                  <c:v>36859</c:v>
                </c:pt>
                <c:pt idx="232">
                  <c:v>36860</c:v>
                </c:pt>
                <c:pt idx="233">
                  <c:v>36861</c:v>
                </c:pt>
                <c:pt idx="234">
                  <c:v>36864</c:v>
                </c:pt>
                <c:pt idx="235">
                  <c:v>36865</c:v>
                </c:pt>
                <c:pt idx="236">
                  <c:v>36866</c:v>
                </c:pt>
                <c:pt idx="237">
                  <c:v>36867</c:v>
                </c:pt>
                <c:pt idx="238">
                  <c:v>36868</c:v>
                </c:pt>
                <c:pt idx="239">
                  <c:v>36871</c:v>
                </c:pt>
                <c:pt idx="240">
                  <c:v>36872</c:v>
                </c:pt>
                <c:pt idx="241">
                  <c:v>36873</c:v>
                </c:pt>
                <c:pt idx="242">
                  <c:v>36874</c:v>
                </c:pt>
                <c:pt idx="243">
                  <c:v>36875</c:v>
                </c:pt>
                <c:pt idx="244">
                  <c:v>36878</c:v>
                </c:pt>
                <c:pt idx="245">
                  <c:v>36879</c:v>
                </c:pt>
                <c:pt idx="246">
                  <c:v>36880</c:v>
                </c:pt>
                <c:pt idx="247">
                  <c:v>36881</c:v>
                </c:pt>
                <c:pt idx="248">
                  <c:v>36882</c:v>
                </c:pt>
                <c:pt idx="249">
                  <c:v>36885</c:v>
                </c:pt>
                <c:pt idx="250">
                  <c:v>36886</c:v>
                </c:pt>
                <c:pt idx="251">
                  <c:v>36887</c:v>
                </c:pt>
                <c:pt idx="252">
                  <c:v>36888</c:v>
                </c:pt>
                <c:pt idx="253">
                  <c:v>36889</c:v>
                </c:pt>
                <c:pt idx="254">
                  <c:v>36891</c:v>
                </c:pt>
                <c:pt idx="255">
                  <c:v>36892</c:v>
                </c:pt>
                <c:pt idx="256">
                  <c:v>36893</c:v>
                </c:pt>
                <c:pt idx="257">
                  <c:v>36894</c:v>
                </c:pt>
                <c:pt idx="258">
                  <c:v>36895</c:v>
                </c:pt>
                <c:pt idx="259">
                  <c:v>36896</c:v>
                </c:pt>
                <c:pt idx="260">
                  <c:v>36899</c:v>
                </c:pt>
                <c:pt idx="261">
                  <c:v>36900</c:v>
                </c:pt>
                <c:pt idx="262">
                  <c:v>36901</c:v>
                </c:pt>
                <c:pt idx="263">
                  <c:v>36902</c:v>
                </c:pt>
                <c:pt idx="264">
                  <c:v>36903</c:v>
                </c:pt>
                <c:pt idx="265">
                  <c:v>36906</c:v>
                </c:pt>
                <c:pt idx="266">
                  <c:v>36907</c:v>
                </c:pt>
                <c:pt idx="267">
                  <c:v>36908</c:v>
                </c:pt>
                <c:pt idx="268">
                  <c:v>36909</c:v>
                </c:pt>
                <c:pt idx="269">
                  <c:v>36910</c:v>
                </c:pt>
                <c:pt idx="270">
                  <c:v>36913</c:v>
                </c:pt>
                <c:pt idx="271">
                  <c:v>36914</c:v>
                </c:pt>
                <c:pt idx="272">
                  <c:v>36915</c:v>
                </c:pt>
                <c:pt idx="273">
                  <c:v>36916</c:v>
                </c:pt>
                <c:pt idx="274">
                  <c:v>36917</c:v>
                </c:pt>
                <c:pt idx="275">
                  <c:v>36920</c:v>
                </c:pt>
                <c:pt idx="276">
                  <c:v>36921</c:v>
                </c:pt>
                <c:pt idx="277">
                  <c:v>36922</c:v>
                </c:pt>
                <c:pt idx="278">
                  <c:v>36923</c:v>
                </c:pt>
                <c:pt idx="279">
                  <c:v>36924</c:v>
                </c:pt>
                <c:pt idx="280">
                  <c:v>36927</c:v>
                </c:pt>
                <c:pt idx="281">
                  <c:v>36928</c:v>
                </c:pt>
                <c:pt idx="282">
                  <c:v>36929</c:v>
                </c:pt>
                <c:pt idx="283">
                  <c:v>36930</c:v>
                </c:pt>
                <c:pt idx="284">
                  <c:v>36931</c:v>
                </c:pt>
                <c:pt idx="285">
                  <c:v>36934</c:v>
                </c:pt>
                <c:pt idx="286">
                  <c:v>36935</c:v>
                </c:pt>
                <c:pt idx="287">
                  <c:v>36936</c:v>
                </c:pt>
                <c:pt idx="288">
                  <c:v>36937</c:v>
                </c:pt>
                <c:pt idx="289">
                  <c:v>36938</c:v>
                </c:pt>
                <c:pt idx="290">
                  <c:v>36941</c:v>
                </c:pt>
                <c:pt idx="291">
                  <c:v>36942</c:v>
                </c:pt>
                <c:pt idx="292">
                  <c:v>36943</c:v>
                </c:pt>
                <c:pt idx="293">
                  <c:v>36944</c:v>
                </c:pt>
                <c:pt idx="294">
                  <c:v>36945</c:v>
                </c:pt>
                <c:pt idx="295">
                  <c:v>36948</c:v>
                </c:pt>
                <c:pt idx="296">
                  <c:v>36949</c:v>
                </c:pt>
                <c:pt idx="297">
                  <c:v>36950</c:v>
                </c:pt>
                <c:pt idx="298">
                  <c:v>36951</c:v>
                </c:pt>
                <c:pt idx="299">
                  <c:v>36952</c:v>
                </c:pt>
                <c:pt idx="300">
                  <c:v>36955</c:v>
                </c:pt>
                <c:pt idx="301">
                  <c:v>36956</c:v>
                </c:pt>
                <c:pt idx="302">
                  <c:v>36957</c:v>
                </c:pt>
                <c:pt idx="303">
                  <c:v>36958</c:v>
                </c:pt>
                <c:pt idx="304">
                  <c:v>36959</c:v>
                </c:pt>
                <c:pt idx="305">
                  <c:v>36962</c:v>
                </c:pt>
                <c:pt idx="306">
                  <c:v>36963</c:v>
                </c:pt>
                <c:pt idx="307">
                  <c:v>36964</c:v>
                </c:pt>
                <c:pt idx="308">
                  <c:v>36965</c:v>
                </c:pt>
                <c:pt idx="309">
                  <c:v>36966</c:v>
                </c:pt>
                <c:pt idx="310">
                  <c:v>36969</c:v>
                </c:pt>
                <c:pt idx="311">
                  <c:v>36970</c:v>
                </c:pt>
                <c:pt idx="312">
                  <c:v>36971</c:v>
                </c:pt>
                <c:pt idx="313">
                  <c:v>36972</c:v>
                </c:pt>
                <c:pt idx="314">
                  <c:v>36973</c:v>
                </c:pt>
                <c:pt idx="315">
                  <c:v>36976</c:v>
                </c:pt>
                <c:pt idx="316">
                  <c:v>36977</c:v>
                </c:pt>
                <c:pt idx="317">
                  <c:v>36978</c:v>
                </c:pt>
                <c:pt idx="318">
                  <c:v>36979</c:v>
                </c:pt>
                <c:pt idx="319">
                  <c:v>36980</c:v>
                </c:pt>
                <c:pt idx="320">
                  <c:v>36981</c:v>
                </c:pt>
                <c:pt idx="321">
                  <c:v>36983</c:v>
                </c:pt>
                <c:pt idx="322">
                  <c:v>36984</c:v>
                </c:pt>
                <c:pt idx="323">
                  <c:v>36985</c:v>
                </c:pt>
                <c:pt idx="324">
                  <c:v>36986</c:v>
                </c:pt>
                <c:pt idx="325">
                  <c:v>36987</c:v>
                </c:pt>
                <c:pt idx="326">
                  <c:v>36990</c:v>
                </c:pt>
                <c:pt idx="327">
                  <c:v>36991</c:v>
                </c:pt>
                <c:pt idx="328">
                  <c:v>36992</c:v>
                </c:pt>
                <c:pt idx="329">
                  <c:v>36993</c:v>
                </c:pt>
                <c:pt idx="330">
                  <c:v>36994</c:v>
                </c:pt>
                <c:pt idx="331">
                  <c:v>36997</c:v>
                </c:pt>
                <c:pt idx="332">
                  <c:v>36998</c:v>
                </c:pt>
                <c:pt idx="333">
                  <c:v>36999</c:v>
                </c:pt>
                <c:pt idx="334">
                  <c:v>37000</c:v>
                </c:pt>
                <c:pt idx="335">
                  <c:v>37001</c:v>
                </c:pt>
                <c:pt idx="336">
                  <c:v>37004</c:v>
                </c:pt>
                <c:pt idx="337">
                  <c:v>37005</c:v>
                </c:pt>
                <c:pt idx="338">
                  <c:v>37006</c:v>
                </c:pt>
                <c:pt idx="339">
                  <c:v>37007</c:v>
                </c:pt>
                <c:pt idx="340">
                  <c:v>37008</c:v>
                </c:pt>
                <c:pt idx="341">
                  <c:v>37011</c:v>
                </c:pt>
                <c:pt idx="342">
                  <c:v>37012</c:v>
                </c:pt>
                <c:pt idx="343">
                  <c:v>37013</c:v>
                </c:pt>
                <c:pt idx="344">
                  <c:v>37014</c:v>
                </c:pt>
                <c:pt idx="345">
                  <c:v>37015</c:v>
                </c:pt>
                <c:pt idx="346">
                  <c:v>37018</c:v>
                </c:pt>
                <c:pt idx="347">
                  <c:v>37019</c:v>
                </c:pt>
                <c:pt idx="348">
                  <c:v>37020</c:v>
                </c:pt>
                <c:pt idx="349">
                  <c:v>37021</c:v>
                </c:pt>
                <c:pt idx="350">
                  <c:v>37022</c:v>
                </c:pt>
                <c:pt idx="351">
                  <c:v>37025</c:v>
                </c:pt>
                <c:pt idx="352">
                  <c:v>37026</c:v>
                </c:pt>
                <c:pt idx="353">
                  <c:v>37027</c:v>
                </c:pt>
                <c:pt idx="354">
                  <c:v>37028</c:v>
                </c:pt>
                <c:pt idx="355">
                  <c:v>37029</c:v>
                </c:pt>
                <c:pt idx="356">
                  <c:v>37032</c:v>
                </c:pt>
                <c:pt idx="357">
                  <c:v>37033</c:v>
                </c:pt>
                <c:pt idx="358">
                  <c:v>37034</c:v>
                </c:pt>
                <c:pt idx="359">
                  <c:v>37035</c:v>
                </c:pt>
                <c:pt idx="360">
                  <c:v>37036</c:v>
                </c:pt>
                <c:pt idx="361">
                  <c:v>37039</c:v>
                </c:pt>
                <c:pt idx="362">
                  <c:v>37040</c:v>
                </c:pt>
                <c:pt idx="363">
                  <c:v>37041</c:v>
                </c:pt>
                <c:pt idx="364">
                  <c:v>37042</c:v>
                </c:pt>
                <c:pt idx="365">
                  <c:v>37043</c:v>
                </c:pt>
                <c:pt idx="366">
                  <c:v>37046</c:v>
                </c:pt>
                <c:pt idx="367">
                  <c:v>37047</c:v>
                </c:pt>
                <c:pt idx="368">
                  <c:v>37048</c:v>
                </c:pt>
                <c:pt idx="369">
                  <c:v>37049</c:v>
                </c:pt>
                <c:pt idx="370">
                  <c:v>37050</c:v>
                </c:pt>
                <c:pt idx="371">
                  <c:v>37053</c:v>
                </c:pt>
                <c:pt idx="372">
                  <c:v>37054</c:v>
                </c:pt>
                <c:pt idx="373">
                  <c:v>37055</c:v>
                </c:pt>
                <c:pt idx="374">
                  <c:v>37056</c:v>
                </c:pt>
                <c:pt idx="375">
                  <c:v>37057</c:v>
                </c:pt>
                <c:pt idx="376">
                  <c:v>37060</c:v>
                </c:pt>
                <c:pt idx="377">
                  <c:v>37061</c:v>
                </c:pt>
                <c:pt idx="378">
                  <c:v>37062</c:v>
                </c:pt>
                <c:pt idx="379">
                  <c:v>37063</c:v>
                </c:pt>
                <c:pt idx="380">
                  <c:v>37064</c:v>
                </c:pt>
                <c:pt idx="381">
                  <c:v>37067</c:v>
                </c:pt>
                <c:pt idx="382">
                  <c:v>37068</c:v>
                </c:pt>
                <c:pt idx="383">
                  <c:v>37069</c:v>
                </c:pt>
                <c:pt idx="384">
                  <c:v>37070</c:v>
                </c:pt>
                <c:pt idx="385">
                  <c:v>37071</c:v>
                </c:pt>
                <c:pt idx="386">
                  <c:v>37072</c:v>
                </c:pt>
                <c:pt idx="387">
                  <c:v>37074</c:v>
                </c:pt>
                <c:pt idx="388">
                  <c:v>37075</c:v>
                </c:pt>
                <c:pt idx="389">
                  <c:v>37076</c:v>
                </c:pt>
                <c:pt idx="390">
                  <c:v>37077</c:v>
                </c:pt>
                <c:pt idx="391">
                  <c:v>37078</c:v>
                </c:pt>
                <c:pt idx="392">
                  <c:v>37081</c:v>
                </c:pt>
                <c:pt idx="393">
                  <c:v>37082</c:v>
                </c:pt>
                <c:pt idx="394">
                  <c:v>37083</c:v>
                </c:pt>
                <c:pt idx="395">
                  <c:v>37084</c:v>
                </c:pt>
                <c:pt idx="396">
                  <c:v>37085</c:v>
                </c:pt>
                <c:pt idx="397">
                  <c:v>37088</c:v>
                </c:pt>
                <c:pt idx="398">
                  <c:v>37089</c:v>
                </c:pt>
                <c:pt idx="399">
                  <c:v>37090</c:v>
                </c:pt>
                <c:pt idx="400">
                  <c:v>37091</c:v>
                </c:pt>
                <c:pt idx="401">
                  <c:v>37092</c:v>
                </c:pt>
                <c:pt idx="402">
                  <c:v>37095</c:v>
                </c:pt>
                <c:pt idx="403">
                  <c:v>37096</c:v>
                </c:pt>
                <c:pt idx="404">
                  <c:v>37097</c:v>
                </c:pt>
                <c:pt idx="405">
                  <c:v>37098</c:v>
                </c:pt>
                <c:pt idx="406">
                  <c:v>37099</c:v>
                </c:pt>
                <c:pt idx="407">
                  <c:v>37102</c:v>
                </c:pt>
                <c:pt idx="408">
                  <c:v>37103</c:v>
                </c:pt>
                <c:pt idx="409">
                  <c:v>37104</c:v>
                </c:pt>
                <c:pt idx="410">
                  <c:v>37105</c:v>
                </c:pt>
                <c:pt idx="411">
                  <c:v>37106</c:v>
                </c:pt>
                <c:pt idx="412">
                  <c:v>37109</c:v>
                </c:pt>
                <c:pt idx="413">
                  <c:v>37110</c:v>
                </c:pt>
                <c:pt idx="414">
                  <c:v>37111</c:v>
                </c:pt>
                <c:pt idx="415">
                  <c:v>37112</c:v>
                </c:pt>
                <c:pt idx="416">
                  <c:v>37113</c:v>
                </c:pt>
                <c:pt idx="417">
                  <c:v>37116</c:v>
                </c:pt>
                <c:pt idx="418">
                  <c:v>37117</c:v>
                </c:pt>
                <c:pt idx="419">
                  <c:v>37118</c:v>
                </c:pt>
                <c:pt idx="420">
                  <c:v>37119</c:v>
                </c:pt>
                <c:pt idx="421">
                  <c:v>37120</c:v>
                </c:pt>
                <c:pt idx="422">
                  <c:v>37123</c:v>
                </c:pt>
                <c:pt idx="423">
                  <c:v>37124</c:v>
                </c:pt>
                <c:pt idx="424">
                  <c:v>37125</c:v>
                </c:pt>
                <c:pt idx="425">
                  <c:v>37126</c:v>
                </c:pt>
                <c:pt idx="426">
                  <c:v>37127</c:v>
                </c:pt>
                <c:pt idx="427">
                  <c:v>37130</c:v>
                </c:pt>
                <c:pt idx="428">
                  <c:v>37131</c:v>
                </c:pt>
                <c:pt idx="429">
                  <c:v>37132</c:v>
                </c:pt>
                <c:pt idx="430">
                  <c:v>37133</c:v>
                </c:pt>
                <c:pt idx="431">
                  <c:v>37134</c:v>
                </c:pt>
                <c:pt idx="432">
                  <c:v>37137</c:v>
                </c:pt>
                <c:pt idx="433">
                  <c:v>37138</c:v>
                </c:pt>
                <c:pt idx="434">
                  <c:v>37139</c:v>
                </c:pt>
                <c:pt idx="435">
                  <c:v>37140</c:v>
                </c:pt>
                <c:pt idx="436">
                  <c:v>37141</c:v>
                </c:pt>
                <c:pt idx="437">
                  <c:v>37144</c:v>
                </c:pt>
                <c:pt idx="438">
                  <c:v>37145</c:v>
                </c:pt>
                <c:pt idx="439">
                  <c:v>37146</c:v>
                </c:pt>
                <c:pt idx="440">
                  <c:v>37147</c:v>
                </c:pt>
                <c:pt idx="441">
                  <c:v>37148</c:v>
                </c:pt>
                <c:pt idx="442">
                  <c:v>37151</c:v>
                </c:pt>
                <c:pt idx="443">
                  <c:v>37152</c:v>
                </c:pt>
                <c:pt idx="444">
                  <c:v>37153</c:v>
                </c:pt>
                <c:pt idx="445">
                  <c:v>37154</c:v>
                </c:pt>
                <c:pt idx="446">
                  <c:v>37155</c:v>
                </c:pt>
                <c:pt idx="447">
                  <c:v>37158</c:v>
                </c:pt>
                <c:pt idx="448">
                  <c:v>37159</c:v>
                </c:pt>
                <c:pt idx="449">
                  <c:v>37160</c:v>
                </c:pt>
                <c:pt idx="450">
                  <c:v>37161</c:v>
                </c:pt>
                <c:pt idx="451">
                  <c:v>37162</c:v>
                </c:pt>
                <c:pt idx="452">
                  <c:v>37164</c:v>
                </c:pt>
                <c:pt idx="453">
                  <c:v>37165</c:v>
                </c:pt>
                <c:pt idx="454">
                  <c:v>37166</c:v>
                </c:pt>
                <c:pt idx="455">
                  <c:v>37167</c:v>
                </c:pt>
                <c:pt idx="456">
                  <c:v>37168</c:v>
                </c:pt>
                <c:pt idx="457">
                  <c:v>37169</c:v>
                </c:pt>
                <c:pt idx="458">
                  <c:v>37172</c:v>
                </c:pt>
                <c:pt idx="459">
                  <c:v>37173</c:v>
                </c:pt>
                <c:pt idx="460">
                  <c:v>37174</c:v>
                </c:pt>
                <c:pt idx="461">
                  <c:v>37175</c:v>
                </c:pt>
                <c:pt idx="462">
                  <c:v>37176</c:v>
                </c:pt>
                <c:pt idx="463">
                  <c:v>37179</c:v>
                </c:pt>
                <c:pt idx="464">
                  <c:v>37180</c:v>
                </c:pt>
                <c:pt idx="465">
                  <c:v>37181</c:v>
                </c:pt>
                <c:pt idx="466">
                  <c:v>37182</c:v>
                </c:pt>
                <c:pt idx="467">
                  <c:v>37183</c:v>
                </c:pt>
                <c:pt idx="468">
                  <c:v>37186</c:v>
                </c:pt>
                <c:pt idx="469">
                  <c:v>37187</c:v>
                </c:pt>
                <c:pt idx="470">
                  <c:v>37188</c:v>
                </c:pt>
                <c:pt idx="471">
                  <c:v>37189</c:v>
                </c:pt>
                <c:pt idx="472">
                  <c:v>37190</c:v>
                </c:pt>
                <c:pt idx="473">
                  <c:v>37193</c:v>
                </c:pt>
                <c:pt idx="474">
                  <c:v>37194</c:v>
                </c:pt>
                <c:pt idx="475">
                  <c:v>37195</c:v>
                </c:pt>
                <c:pt idx="476">
                  <c:v>37196</c:v>
                </c:pt>
                <c:pt idx="477">
                  <c:v>37197</c:v>
                </c:pt>
                <c:pt idx="478">
                  <c:v>37200</c:v>
                </c:pt>
                <c:pt idx="479">
                  <c:v>37201</c:v>
                </c:pt>
                <c:pt idx="480">
                  <c:v>37202</c:v>
                </c:pt>
                <c:pt idx="481">
                  <c:v>37203</c:v>
                </c:pt>
                <c:pt idx="482">
                  <c:v>37204</c:v>
                </c:pt>
                <c:pt idx="483">
                  <c:v>37207</c:v>
                </c:pt>
                <c:pt idx="484">
                  <c:v>37208</c:v>
                </c:pt>
                <c:pt idx="485">
                  <c:v>37209</c:v>
                </c:pt>
                <c:pt idx="486">
                  <c:v>37210</c:v>
                </c:pt>
                <c:pt idx="487">
                  <c:v>37211</c:v>
                </c:pt>
                <c:pt idx="488">
                  <c:v>37214</c:v>
                </c:pt>
                <c:pt idx="489">
                  <c:v>37215</c:v>
                </c:pt>
                <c:pt idx="490">
                  <c:v>37216</c:v>
                </c:pt>
                <c:pt idx="491">
                  <c:v>37217</c:v>
                </c:pt>
                <c:pt idx="492">
                  <c:v>37218</c:v>
                </c:pt>
                <c:pt idx="493">
                  <c:v>37221</c:v>
                </c:pt>
                <c:pt idx="494">
                  <c:v>37222</c:v>
                </c:pt>
                <c:pt idx="495">
                  <c:v>37223</c:v>
                </c:pt>
                <c:pt idx="496">
                  <c:v>37224</c:v>
                </c:pt>
                <c:pt idx="497">
                  <c:v>37225</c:v>
                </c:pt>
                <c:pt idx="498">
                  <c:v>37228</c:v>
                </c:pt>
                <c:pt idx="499">
                  <c:v>37229</c:v>
                </c:pt>
                <c:pt idx="500">
                  <c:v>37230</c:v>
                </c:pt>
                <c:pt idx="501">
                  <c:v>37231</c:v>
                </c:pt>
                <c:pt idx="502">
                  <c:v>37232</c:v>
                </c:pt>
                <c:pt idx="503">
                  <c:v>37235</c:v>
                </c:pt>
                <c:pt idx="504">
                  <c:v>37236</c:v>
                </c:pt>
                <c:pt idx="505">
                  <c:v>37237</c:v>
                </c:pt>
                <c:pt idx="506">
                  <c:v>37238</c:v>
                </c:pt>
                <c:pt idx="507">
                  <c:v>37239</c:v>
                </c:pt>
                <c:pt idx="508">
                  <c:v>37242</c:v>
                </c:pt>
                <c:pt idx="509">
                  <c:v>37243</c:v>
                </c:pt>
                <c:pt idx="510">
                  <c:v>37244</c:v>
                </c:pt>
                <c:pt idx="511">
                  <c:v>37245</c:v>
                </c:pt>
                <c:pt idx="512">
                  <c:v>37246</c:v>
                </c:pt>
                <c:pt idx="513">
                  <c:v>37249</c:v>
                </c:pt>
                <c:pt idx="514">
                  <c:v>37250</c:v>
                </c:pt>
                <c:pt idx="515">
                  <c:v>37251</c:v>
                </c:pt>
                <c:pt idx="516">
                  <c:v>37252</c:v>
                </c:pt>
                <c:pt idx="517">
                  <c:v>37253</c:v>
                </c:pt>
                <c:pt idx="518">
                  <c:v>37256</c:v>
                </c:pt>
                <c:pt idx="519">
                  <c:v>37257</c:v>
                </c:pt>
                <c:pt idx="520">
                  <c:v>37258</c:v>
                </c:pt>
                <c:pt idx="521">
                  <c:v>37259</c:v>
                </c:pt>
                <c:pt idx="522">
                  <c:v>37260</c:v>
                </c:pt>
                <c:pt idx="523">
                  <c:v>37263</c:v>
                </c:pt>
                <c:pt idx="524">
                  <c:v>37264</c:v>
                </c:pt>
                <c:pt idx="525">
                  <c:v>37265</c:v>
                </c:pt>
                <c:pt idx="526">
                  <c:v>37266</c:v>
                </c:pt>
                <c:pt idx="527">
                  <c:v>37267</c:v>
                </c:pt>
                <c:pt idx="528">
                  <c:v>37270</c:v>
                </c:pt>
                <c:pt idx="529">
                  <c:v>37271</c:v>
                </c:pt>
                <c:pt idx="530">
                  <c:v>37272</c:v>
                </c:pt>
                <c:pt idx="531">
                  <c:v>37273</c:v>
                </c:pt>
                <c:pt idx="532">
                  <c:v>37274</c:v>
                </c:pt>
                <c:pt idx="533">
                  <c:v>37277</c:v>
                </c:pt>
                <c:pt idx="534">
                  <c:v>37278</c:v>
                </c:pt>
                <c:pt idx="535">
                  <c:v>37279</c:v>
                </c:pt>
                <c:pt idx="536">
                  <c:v>37280</c:v>
                </c:pt>
                <c:pt idx="537">
                  <c:v>37281</c:v>
                </c:pt>
                <c:pt idx="538">
                  <c:v>37284</c:v>
                </c:pt>
                <c:pt idx="539">
                  <c:v>37285</c:v>
                </c:pt>
                <c:pt idx="540">
                  <c:v>37286</c:v>
                </c:pt>
                <c:pt idx="541">
                  <c:v>37287</c:v>
                </c:pt>
                <c:pt idx="542">
                  <c:v>37288</c:v>
                </c:pt>
                <c:pt idx="543">
                  <c:v>37291</c:v>
                </c:pt>
                <c:pt idx="544">
                  <c:v>37292</c:v>
                </c:pt>
                <c:pt idx="545">
                  <c:v>37293</c:v>
                </c:pt>
                <c:pt idx="546">
                  <c:v>37294</c:v>
                </c:pt>
                <c:pt idx="547">
                  <c:v>37295</c:v>
                </c:pt>
                <c:pt idx="548">
                  <c:v>37298</c:v>
                </c:pt>
                <c:pt idx="549">
                  <c:v>37299</c:v>
                </c:pt>
                <c:pt idx="550">
                  <c:v>37300</c:v>
                </c:pt>
                <c:pt idx="551">
                  <c:v>37301</c:v>
                </c:pt>
                <c:pt idx="552">
                  <c:v>37302</c:v>
                </c:pt>
                <c:pt idx="553">
                  <c:v>37305</c:v>
                </c:pt>
                <c:pt idx="554">
                  <c:v>37306</c:v>
                </c:pt>
                <c:pt idx="555">
                  <c:v>37307</c:v>
                </c:pt>
                <c:pt idx="556">
                  <c:v>37308</c:v>
                </c:pt>
                <c:pt idx="557">
                  <c:v>37309</c:v>
                </c:pt>
                <c:pt idx="558">
                  <c:v>37312</c:v>
                </c:pt>
                <c:pt idx="559">
                  <c:v>37313</c:v>
                </c:pt>
                <c:pt idx="560">
                  <c:v>37314</c:v>
                </c:pt>
                <c:pt idx="561">
                  <c:v>37315</c:v>
                </c:pt>
                <c:pt idx="562">
                  <c:v>37316</c:v>
                </c:pt>
                <c:pt idx="563">
                  <c:v>37319</c:v>
                </c:pt>
                <c:pt idx="564">
                  <c:v>37320</c:v>
                </c:pt>
                <c:pt idx="565">
                  <c:v>37321</c:v>
                </c:pt>
                <c:pt idx="566">
                  <c:v>37322</c:v>
                </c:pt>
                <c:pt idx="567">
                  <c:v>37323</c:v>
                </c:pt>
                <c:pt idx="568">
                  <c:v>37326</c:v>
                </c:pt>
                <c:pt idx="569">
                  <c:v>37327</c:v>
                </c:pt>
                <c:pt idx="570">
                  <c:v>37328</c:v>
                </c:pt>
                <c:pt idx="571">
                  <c:v>37329</c:v>
                </c:pt>
                <c:pt idx="572">
                  <c:v>37330</c:v>
                </c:pt>
                <c:pt idx="573">
                  <c:v>37333</c:v>
                </c:pt>
                <c:pt idx="574">
                  <c:v>37334</c:v>
                </c:pt>
                <c:pt idx="575">
                  <c:v>37335</c:v>
                </c:pt>
                <c:pt idx="576">
                  <c:v>37336</c:v>
                </c:pt>
                <c:pt idx="577">
                  <c:v>37337</c:v>
                </c:pt>
                <c:pt idx="578">
                  <c:v>37340</c:v>
                </c:pt>
                <c:pt idx="579">
                  <c:v>37341</c:v>
                </c:pt>
                <c:pt idx="580">
                  <c:v>37342</c:v>
                </c:pt>
                <c:pt idx="581">
                  <c:v>37343</c:v>
                </c:pt>
                <c:pt idx="582">
                  <c:v>37344</c:v>
                </c:pt>
                <c:pt idx="583">
                  <c:v>37346</c:v>
                </c:pt>
                <c:pt idx="584">
                  <c:v>37347</c:v>
                </c:pt>
                <c:pt idx="585">
                  <c:v>37348</c:v>
                </c:pt>
                <c:pt idx="586">
                  <c:v>37349</c:v>
                </c:pt>
                <c:pt idx="587">
                  <c:v>37350</c:v>
                </c:pt>
                <c:pt idx="588">
                  <c:v>37351</c:v>
                </c:pt>
                <c:pt idx="589">
                  <c:v>37354</c:v>
                </c:pt>
                <c:pt idx="590">
                  <c:v>37355</c:v>
                </c:pt>
                <c:pt idx="591">
                  <c:v>37356</c:v>
                </c:pt>
                <c:pt idx="592">
                  <c:v>37357</c:v>
                </c:pt>
                <c:pt idx="593">
                  <c:v>37358</c:v>
                </c:pt>
                <c:pt idx="594">
                  <c:v>37361</c:v>
                </c:pt>
                <c:pt idx="595">
                  <c:v>37362</c:v>
                </c:pt>
                <c:pt idx="596">
                  <c:v>37363</c:v>
                </c:pt>
                <c:pt idx="597">
                  <c:v>37364</c:v>
                </c:pt>
                <c:pt idx="598">
                  <c:v>37365</c:v>
                </c:pt>
                <c:pt idx="599">
                  <c:v>37368</c:v>
                </c:pt>
                <c:pt idx="600">
                  <c:v>37369</c:v>
                </c:pt>
                <c:pt idx="601">
                  <c:v>37370</c:v>
                </c:pt>
                <c:pt idx="602">
                  <c:v>37371</c:v>
                </c:pt>
                <c:pt idx="603">
                  <c:v>37372</c:v>
                </c:pt>
                <c:pt idx="604">
                  <c:v>37375</c:v>
                </c:pt>
                <c:pt idx="605">
                  <c:v>37376</c:v>
                </c:pt>
                <c:pt idx="606">
                  <c:v>37377</c:v>
                </c:pt>
                <c:pt idx="607">
                  <c:v>37378</c:v>
                </c:pt>
                <c:pt idx="608">
                  <c:v>37379</c:v>
                </c:pt>
                <c:pt idx="609">
                  <c:v>37382</c:v>
                </c:pt>
                <c:pt idx="610">
                  <c:v>37383</c:v>
                </c:pt>
                <c:pt idx="611">
                  <c:v>37384</c:v>
                </c:pt>
                <c:pt idx="612">
                  <c:v>37385</c:v>
                </c:pt>
                <c:pt idx="613">
                  <c:v>37386</c:v>
                </c:pt>
                <c:pt idx="614">
                  <c:v>37389</c:v>
                </c:pt>
                <c:pt idx="615">
                  <c:v>37390</c:v>
                </c:pt>
                <c:pt idx="616">
                  <c:v>37391</c:v>
                </c:pt>
                <c:pt idx="617">
                  <c:v>37392</c:v>
                </c:pt>
                <c:pt idx="618">
                  <c:v>37393</c:v>
                </c:pt>
                <c:pt idx="619">
                  <c:v>37396</c:v>
                </c:pt>
                <c:pt idx="620">
                  <c:v>37397</c:v>
                </c:pt>
                <c:pt idx="621">
                  <c:v>37398</c:v>
                </c:pt>
                <c:pt idx="622">
                  <c:v>37399</c:v>
                </c:pt>
                <c:pt idx="623">
                  <c:v>37400</c:v>
                </c:pt>
                <c:pt idx="624">
                  <c:v>37403</c:v>
                </c:pt>
                <c:pt idx="625">
                  <c:v>37404</c:v>
                </c:pt>
                <c:pt idx="626">
                  <c:v>37405</c:v>
                </c:pt>
                <c:pt idx="627">
                  <c:v>37406</c:v>
                </c:pt>
                <c:pt idx="628">
                  <c:v>37407</c:v>
                </c:pt>
                <c:pt idx="629">
                  <c:v>37410</c:v>
                </c:pt>
                <c:pt idx="630">
                  <c:v>37411</c:v>
                </c:pt>
                <c:pt idx="631">
                  <c:v>37412</c:v>
                </c:pt>
                <c:pt idx="632">
                  <c:v>37413</c:v>
                </c:pt>
                <c:pt idx="633">
                  <c:v>37414</c:v>
                </c:pt>
                <c:pt idx="634">
                  <c:v>37417</c:v>
                </c:pt>
                <c:pt idx="635">
                  <c:v>37418</c:v>
                </c:pt>
                <c:pt idx="636">
                  <c:v>37419</c:v>
                </c:pt>
                <c:pt idx="637">
                  <c:v>37420</c:v>
                </c:pt>
                <c:pt idx="638">
                  <c:v>37421</c:v>
                </c:pt>
                <c:pt idx="639">
                  <c:v>37424</c:v>
                </c:pt>
                <c:pt idx="640">
                  <c:v>37425</c:v>
                </c:pt>
                <c:pt idx="641">
                  <c:v>37426</c:v>
                </c:pt>
                <c:pt idx="642">
                  <c:v>37427</c:v>
                </c:pt>
                <c:pt idx="643">
                  <c:v>37428</c:v>
                </c:pt>
                <c:pt idx="644">
                  <c:v>37431</c:v>
                </c:pt>
                <c:pt idx="645">
                  <c:v>37432</c:v>
                </c:pt>
                <c:pt idx="646">
                  <c:v>37433</c:v>
                </c:pt>
                <c:pt idx="647">
                  <c:v>37434</c:v>
                </c:pt>
                <c:pt idx="648">
                  <c:v>37435</c:v>
                </c:pt>
                <c:pt idx="649">
                  <c:v>37437</c:v>
                </c:pt>
                <c:pt idx="650">
                  <c:v>37438</c:v>
                </c:pt>
                <c:pt idx="651">
                  <c:v>37439</c:v>
                </c:pt>
                <c:pt idx="652">
                  <c:v>37440</c:v>
                </c:pt>
                <c:pt idx="653">
                  <c:v>37441</c:v>
                </c:pt>
                <c:pt idx="654">
                  <c:v>37442</c:v>
                </c:pt>
                <c:pt idx="655">
                  <c:v>37445</c:v>
                </c:pt>
                <c:pt idx="656">
                  <c:v>37446</c:v>
                </c:pt>
                <c:pt idx="657">
                  <c:v>37447</c:v>
                </c:pt>
                <c:pt idx="658">
                  <c:v>37448</c:v>
                </c:pt>
                <c:pt idx="659">
                  <c:v>37449</c:v>
                </c:pt>
                <c:pt idx="660">
                  <c:v>37452</c:v>
                </c:pt>
                <c:pt idx="661">
                  <c:v>37453</c:v>
                </c:pt>
                <c:pt idx="662">
                  <c:v>37454</c:v>
                </c:pt>
                <c:pt idx="663">
                  <c:v>37455</c:v>
                </c:pt>
                <c:pt idx="664">
                  <c:v>37456</c:v>
                </c:pt>
                <c:pt idx="665">
                  <c:v>37459</c:v>
                </c:pt>
                <c:pt idx="666">
                  <c:v>37460</c:v>
                </c:pt>
                <c:pt idx="667">
                  <c:v>37461</c:v>
                </c:pt>
                <c:pt idx="668">
                  <c:v>37462</c:v>
                </c:pt>
                <c:pt idx="669">
                  <c:v>37463</c:v>
                </c:pt>
                <c:pt idx="670">
                  <c:v>37466</c:v>
                </c:pt>
                <c:pt idx="671">
                  <c:v>37467</c:v>
                </c:pt>
                <c:pt idx="672">
                  <c:v>37468</c:v>
                </c:pt>
                <c:pt idx="673">
                  <c:v>37469</c:v>
                </c:pt>
                <c:pt idx="674">
                  <c:v>37470</c:v>
                </c:pt>
                <c:pt idx="675">
                  <c:v>37473</c:v>
                </c:pt>
                <c:pt idx="676">
                  <c:v>37474</c:v>
                </c:pt>
                <c:pt idx="677">
                  <c:v>37475</c:v>
                </c:pt>
                <c:pt idx="678">
                  <c:v>37476</c:v>
                </c:pt>
                <c:pt idx="679">
                  <c:v>37477</c:v>
                </c:pt>
                <c:pt idx="680">
                  <c:v>37480</c:v>
                </c:pt>
                <c:pt idx="681">
                  <c:v>37481</c:v>
                </c:pt>
                <c:pt idx="682">
                  <c:v>37482</c:v>
                </c:pt>
                <c:pt idx="683">
                  <c:v>37483</c:v>
                </c:pt>
                <c:pt idx="684">
                  <c:v>37484</c:v>
                </c:pt>
                <c:pt idx="685">
                  <c:v>37487</c:v>
                </c:pt>
                <c:pt idx="686">
                  <c:v>37488</c:v>
                </c:pt>
                <c:pt idx="687">
                  <c:v>37489</c:v>
                </c:pt>
                <c:pt idx="688">
                  <c:v>37490</c:v>
                </c:pt>
                <c:pt idx="689">
                  <c:v>37491</c:v>
                </c:pt>
                <c:pt idx="690">
                  <c:v>37494</c:v>
                </c:pt>
                <c:pt idx="691">
                  <c:v>37495</c:v>
                </c:pt>
                <c:pt idx="692">
                  <c:v>37496</c:v>
                </c:pt>
                <c:pt idx="693">
                  <c:v>37497</c:v>
                </c:pt>
                <c:pt idx="694">
                  <c:v>37498</c:v>
                </c:pt>
                <c:pt idx="695">
                  <c:v>37499</c:v>
                </c:pt>
                <c:pt idx="696">
                  <c:v>37501</c:v>
                </c:pt>
                <c:pt idx="697">
                  <c:v>37502</c:v>
                </c:pt>
                <c:pt idx="698">
                  <c:v>37503</c:v>
                </c:pt>
                <c:pt idx="699">
                  <c:v>37504</c:v>
                </c:pt>
                <c:pt idx="700">
                  <c:v>37505</c:v>
                </c:pt>
                <c:pt idx="701">
                  <c:v>37508</c:v>
                </c:pt>
                <c:pt idx="702">
                  <c:v>37509</c:v>
                </c:pt>
                <c:pt idx="703">
                  <c:v>37510</c:v>
                </c:pt>
                <c:pt idx="704">
                  <c:v>37511</c:v>
                </c:pt>
                <c:pt idx="705">
                  <c:v>37512</c:v>
                </c:pt>
                <c:pt idx="706">
                  <c:v>37515</c:v>
                </c:pt>
                <c:pt idx="707">
                  <c:v>37516</c:v>
                </c:pt>
                <c:pt idx="708">
                  <c:v>37517</c:v>
                </c:pt>
                <c:pt idx="709">
                  <c:v>37518</c:v>
                </c:pt>
                <c:pt idx="710">
                  <c:v>37519</c:v>
                </c:pt>
                <c:pt idx="711">
                  <c:v>37522</c:v>
                </c:pt>
                <c:pt idx="712">
                  <c:v>37523</c:v>
                </c:pt>
                <c:pt idx="713">
                  <c:v>37524</c:v>
                </c:pt>
                <c:pt idx="714">
                  <c:v>37525</c:v>
                </c:pt>
                <c:pt idx="715">
                  <c:v>37526</c:v>
                </c:pt>
                <c:pt idx="716">
                  <c:v>37529</c:v>
                </c:pt>
                <c:pt idx="717">
                  <c:v>37530</c:v>
                </c:pt>
                <c:pt idx="718">
                  <c:v>37531</c:v>
                </c:pt>
                <c:pt idx="719">
                  <c:v>37532</c:v>
                </c:pt>
                <c:pt idx="720">
                  <c:v>37533</c:v>
                </c:pt>
                <c:pt idx="721">
                  <c:v>37536</c:v>
                </c:pt>
                <c:pt idx="722">
                  <c:v>37537</c:v>
                </c:pt>
                <c:pt idx="723">
                  <c:v>37538</c:v>
                </c:pt>
                <c:pt idx="724">
                  <c:v>37539</c:v>
                </c:pt>
                <c:pt idx="725">
                  <c:v>37540</c:v>
                </c:pt>
                <c:pt idx="726">
                  <c:v>37543</c:v>
                </c:pt>
                <c:pt idx="727">
                  <c:v>37544</c:v>
                </c:pt>
                <c:pt idx="728">
                  <c:v>37545</c:v>
                </c:pt>
                <c:pt idx="729">
                  <c:v>37546</c:v>
                </c:pt>
                <c:pt idx="730">
                  <c:v>37547</c:v>
                </c:pt>
                <c:pt idx="731">
                  <c:v>37550</c:v>
                </c:pt>
                <c:pt idx="732">
                  <c:v>37551</c:v>
                </c:pt>
                <c:pt idx="733">
                  <c:v>37552</c:v>
                </c:pt>
                <c:pt idx="734">
                  <c:v>37553</c:v>
                </c:pt>
                <c:pt idx="735">
                  <c:v>37554</c:v>
                </c:pt>
                <c:pt idx="736">
                  <c:v>37557</c:v>
                </c:pt>
                <c:pt idx="737">
                  <c:v>37558</c:v>
                </c:pt>
                <c:pt idx="738">
                  <c:v>37559</c:v>
                </c:pt>
                <c:pt idx="739">
                  <c:v>37560</c:v>
                </c:pt>
                <c:pt idx="740">
                  <c:v>37561</c:v>
                </c:pt>
                <c:pt idx="741">
                  <c:v>37564</c:v>
                </c:pt>
                <c:pt idx="742">
                  <c:v>37565</c:v>
                </c:pt>
                <c:pt idx="743">
                  <c:v>37566</c:v>
                </c:pt>
                <c:pt idx="744">
                  <c:v>37567</c:v>
                </c:pt>
                <c:pt idx="745">
                  <c:v>37568</c:v>
                </c:pt>
                <c:pt idx="746">
                  <c:v>37571</c:v>
                </c:pt>
                <c:pt idx="747">
                  <c:v>37572</c:v>
                </c:pt>
                <c:pt idx="748">
                  <c:v>37573</c:v>
                </c:pt>
                <c:pt idx="749">
                  <c:v>37574</c:v>
                </c:pt>
                <c:pt idx="750">
                  <c:v>37575</c:v>
                </c:pt>
                <c:pt idx="751">
                  <c:v>37578</c:v>
                </c:pt>
                <c:pt idx="752">
                  <c:v>37579</c:v>
                </c:pt>
                <c:pt idx="753">
                  <c:v>37580</c:v>
                </c:pt>
                <c:pt idx="754">
                  <c:v>37581</c:v>
                </c:pt>
                <c:pt idx="755">
                  <c:v>37582</c:v>
                </c:pt>
                <c:pt idx="756">
                  <c:v>37585</c:v>
                </c:pt>
                <c:pt idx="757">
                  <c:v>37586</c:v>
                </c:pt>
                <c:pt idx="758">
                  <c:v>37587</c:v>
                </c:pt>
                <c:pt idx="759">
                  <c:v>37588</c:v>
                </c:pt>
                <c:pt idx="760">
                  <c:v>37589</c:v>
                </c:pt>
                <c:pt idx="761">
                  <c:v>37590</c:v>
                </c:pt>
                <c:pt idx="762">
                  <c:v>37592</c:v>
                </c:pt>
                <c:pt idx="763">
                  <c:v>37593</c:v>
                </c:pt>
                <c:pt idx="764">
                  <c:v>37594</c:v>
                </c:pt>
                <c:pt idx="765">
                  <c:v>37595</c:v>
                </c:pt>
                <c:pt idx="766">
                  <c:v>37596</c:v>
                </c:pt>
                <c:pt idx="767">
                  <c:v>37599</c:v>
                </c:pt>
                <c:pt idx="768">
                  <c:v>37600</c:v>
                </c:pt>
                <c:pt idx="769">
                  <c:v>37601</c:v>
                </c:pt>
                <c:pt idx="770">
                  <c:v>37602</c:v>
                </c:pt>
                <c:pt idx="771">
                  <c:v>37603</c:v>
                </c:pt>
                <c:pt idx="772">
                  <c:v>37606</c:v>
                </c:pt>
                <c:pt idx="773">
                  <c:v>37607</c:v>
                </c:pt>
                <c:pt idx="774">
                  <c:v>37608</c:v>
                </c:pt>
                <c:pt idx="775">
                  <c:v>37609</c:v>
                </c:pt>
                <c:pt idx="776">
                  <c:v>37610</c:v>
                </c:pt>
                <c:pt idx="777">
                  <c:v>37613</c:v>
                </c:pt>
                <c:pt idx="778">
                  <c:v>37614</c:v>
                </c:pt>
                <c:pt idx="779">
                  <c:v>37615</c:v>
                </c:pt>
                <c:pt idx="780">
                  <c:v>37616</c:v>
                </c:pt>
                <c:pt idx="781">
                  <c:v>37617</c:v>
                </c:pt>
                <c:pt idx="782">
                  <c:v>37620</c:v>
                </c:pt>
                <c:pt idx="783">
                  <c:v>37621</c:v>
                </c:pt>
                <c:pt idx="784">
                  <c:v>37622</c:v>
                </c:pt>
                <c:pt idx="785">
                  <c:v>37623</c:v>
                </c:pt>
                <c:pt idx="786">
                  <c:v>37624</c:v>
                </c:pt>
                <c:pt idx="787">
                  <c:v>37627</c:v>
                </c:pt>
                <c:pt idx="788">
                  <c:v>37628</c:v>
                </c:pt>
                <c:pt idx="789">
                  <c:v>37629</c:v>
                </c:pt>
                <c:pt idx="790">
                  <c:v>37630</c:v>
                </c:pt>
                <c:pt idx="791">
                  <c:v>37631</c:v>
                </c:pt>
                <c:pt idx="792">
                  <c:v>37634</c:v>
                </c:pt>
                <c:pt idx="793">
                  <c:v>37635</c:v>
                </c:pt>
                <c:pt idx="794">
                  <c:v>37636</c:v>
                </c:pt>
                <c:pt idx="795">
                  <c:v>37637</c:v>
                </c:pt>
                <c:pt idx="796">
                  <c:v>37638</c:v>
                </c:pt>
                <c:pt idx="797">
                  <c:v>37641</c:v>
                </c:pt>
                <c:pt idx="798">
                  <c:v>37642</c:v>
                </c:pt>
                <c:pt idx="799">
                  <c:v>37643</c:v>
                </c:pt>
                <c:pt idx="800">
                  <c:v>37644</c:v>
                </c:pt>
                <c:pt idx="801">
                  <c:v>37645</c:v>
                </c:pt>
                <c:pt idx="802">
                  <c:v>37648</c:v>
                </c:pt>
                <c:pt idx="803">
                  <c:v>37649</c:v>
                </c:pt>
                <c:pt idx="804">
                  <c:v>37650</c:v>
                </c:pt>
                <c:pt idx="805">
                  <c:v>37651</c:v>
                </c:pt>
                <c:pt idx="806">
                  <c:v>37652</c:v>
                </c:pt>
                <c:pt idx="807">
                  <c:v>37655</c:v>
                </c:pt>
                <c:pt idx="808">
                  <c:v>37656</c:v>
                </c:pt>
                <c:pt idx="809">
                  <c:v>37657</c:v>
                </c:pt>
                <c:pt idx="810">
                  <c:v>37658</c:v>
                </c:pt>
                <c:pt idx="811">
                  <c:v>37659</c:v>
                </c:pt>
                <c:pt idx="812">
                  <c:v>37662</c:v>
                </c:pt>
                <c:pt idx="813">
                  <c:v>37663</c:v>
                </c:pt>
                <c:pt idx="814">
                  <c:v>37664</c:v>
                </c:pt>
                <c:pt idx="815">
                  <c:v>37665</c:v>
                </c:pt>
                <c:pt idx="816">
                  <c:v>37666</c:v>
                </c:pt>
                <c:pt idx="817">
                  <c:v>37669</c:v>
                </c:pt>
                <c:pt idx="818">
                  <c:v>37670</c:v>
                </c:pt>
                <c:pt idx="819">
                  <c:v>37671</c:v>
                </c:pt>
                <c:pt idx="820">
                  <c:v>37672</c:v>
                </c:pt>
                <c:pt idx="821">
                  <c:v>37673</c:v>
                </c:pt>
                <c:pt idx="822">
                  <c:v>37676</c:v>
                </c:pt>
                <c:pt idx="823">
                  <c:v>37677</c:v>
                </c:pt>
                <c:pt idx="824">
                  <c:v>37678</c:v>
                </c:pt>
                <c:pt idx="825">
                  <c:v>37679</c:v>
                </c:pt>
                <c:pt idx="826">
                  <c:v>37680</c:v>
                </c:pt>
                <c:pt idx="827">
                  <c:v>37683</c:v>
                </c:pt>
                <c:pt idx="828">
                  <c:v>37684</c:v>
                </c:pt>
                <c:pt idx="829">
                  <c:v>37685</c:v>
                </c:pt>
                <c:pt idx="830">
                  <c:v>37686</c:v>
                </c:pt>
                <c:pt idx="831">
                  <c:v>37687</c:v>
                </c:pt>
                <c:pt idx="832">
                  <c:v>37690</c:v>
                </c:pt>
                <c:pt idx="833">
                  <c:v>37691</c:v>
                </c:pt>
                <c:pt idx="834">
                  <c:v>37692</c:v>
                </c:pt>
                <c:pt idx="835">
                  <c:v>37693</c:v>
                </c:pt>
                <c:pt idx="836">
                  <c:v>37694</c:v>
                </c:pt>
                <c:pt idx="837">
                  <c:v>37697</c:v>
                </c:pt>
                <c:pt idx="838">
                  <c:v>37698</c:v>
                </c:pt>
                <c:pt idx="839">
                  <c:v>37699</c:v>
                </c:pt>
                <c:pt idx="840">
                  <c:v>37700</c:v>
                </c:pt>
                <c:pt idx="841">
                  <c:v>37701</c:v>
                </c:pt>
                <c:pt idx="842">
                  <c:v>37704</c:v>
                </c:pt>
                <c:pt idx="843">
                  <c:v>37705</c:v>
                </c:pt>
                <c:pt idx="844">
                  <c:v>37706</c:v>
                </c:pt>
                <c:pt idx="845">
                  <c:v>37707</c:v>
                </c:pt>
                <c:pt idx="846">
                  <c:v>37708</c:v>
                </c:pt>
                <c:pt idx="847">
                  <c:v>37711</c:v>
                </c:pt>
                <c:pt idx="848">
                  <c:v>37712</c:v>
                </c:pt>
                <c:pt idx="849">
                  <c:v>37713</c:v>
                </c:pt>
                <c:pt idx="850">
                  <c:v>37714</c:v>
                </c:pt>
                <c:pt idx="851">
                  <c:v>37715</c:v>
                </c:pt>
                <c:pt idx="852">
                  <c:v>37718</c:v>
                </c:pt>
                <c:pt idx="853">
                  <c:v>37719</c:v>
                </c:pt>
                <c:pt idx="854">
                  <c:v>37720</c:v>
                </c:pt>
                <c:pt idx="855">
                  <c:v>37721</c:v>
                </c:pt>
                <c:pt idx="856">
                  <c:v>37722</c:v>
                </c:pt>
                <c:pt idx="857">
                  <c:v>37725</c:v>
                </c:pt>
                <c:pt idx="858">
                  <c:v>37726</c:v>
                </c:pt>
                <c:pt idx="859">
                  <c:v>37727</c:v>
                </c:pt>
                <c:pt idx="860">
                  <c:v>37728</c:v>
                </c:pt>
                <c:pt idx="861">
                  <c:v>37729</c:v>
                </c:pt>
                <c:pt idx="862">
                  <c:v>37732</c:v>
                </c:pt>
                <c:pt idx="863">
                  <c:v>37733</c:v>
                </c:pt>
                <c:pt idx="864">
                  <c:v>37734</c:v>
                </c:pt>
                <c:pt idx="865">
                  <c:v>37735</c:v>
                </c:pt>
                <c:pt idx="866">
                  <c:v>37736</c:v>
                </c:pt>
                <c:pt idx="867">
                  <c:v>37739</c:v>
                </c:pt>
                <c:pt idx="868">
                  <c:v>37740</c:v>
                </c:pt>
                <c:pt idx="869">
                  <c:v>37741</c:v>
                </c:pt>
                <c:pt idx="870">
                  <c:v>37742</c:v>
                </c:pt>
                <c:pt idx="871">
                  <c:v>37743</c:v>
                </c:pt>
                <c:pt idx="872">
                  <c:v>37746</c:v>
                </c:pt>
                <c:pt idx="873">
                  <c:v>37747</c:v>
                </c:pt>
                <c:pt idx="874">
                  <c:v>37748</c:v>
                </c:pt>
                <c:pt idx="875">
                  <c:v>37749</c:v>
                </c:pt>
                <c:pt idx="876">
                  <c:v>37750</c:v>
                </c:pt>
                <c:pt idx="877">
                  <c:v>37753</c:v>
                </c:pt>
                <c:pt idx="878">
                  <c:v>37754</c:v>
                </c:pt>
                <c:pt idx="879">
                  <c:v>37755</c:v>
                </c:pt>
                <c:pt idx="880">
                  <c:v>37756</c:v>
                </c:pt>
                <c:pt idx="881">
                  <c:v>37757</c:v>
                </c:pt>
                <c:pt idx="882">
                  <c:v>37760</c:v>
                </c:pt>
                <c:pt idx="883">
                  <c:v>37761</c:v>
                </c:pt>
                <c:pt idx="884">
                  <c:v>37762</c:v>
                </c:pt>
                <c:pt idx="885">
                  <c:v>37763</c:v>
                </c:pt>
                <c:pt idx="886">
                  <c:v>37764</c:v>
                </c:pt>
                <c:pt idx="887">
                  <c:v>37767</c:v>
                </c:pt>
                <c:pt idx="888">
                  <c:v>37768</c:v>
                </c:pt>
                <c:pt idx="889">
                  <c:v>37769</c:v>
                </c:pt>
                <c:pt idx="890">
                  <c:v>37770</c:v>
                </c:pt>
                <c:pt idx="891">
                  <c:v>37771</c:v>
                </c:pt>
                <c:pt idx="892">
                  <c:v>37772</c:v>
                </c:pt>
                <c:pt idx="893">
                  <c:v>37774</c:v>
                </c:pt>
                <c:pt idx="894">
                  <c:v>37775</c:v>
                </c:pt>
                <c:pt idx="895">
                  <c:v>37776</c:v>
                </c:pt>
                <c:pt idx="896">
                  <c:v>37777</c:v>
                </c:pt>
                <c:pt idx="897">
                  <c:v>37778</c:v>
                </c:pt>
                <c:pt idx="898">
                  <c:v>37781</c:v>
                </c:pt>
                <c:pt idx="899">
                  <c:v>37782</c:v>
                </c:pt>
                <c:pt idx="900">
                  <c:v>37783</c:v>
                </c:pt>
                <c:pt idx="901">
                  <c:v>37784</c:v>
                </c:pt>
                <c:pt idx="902">
                  <c:v>37785</c:v>
                </c:pt>
                <c:pt idx="903">
                  <c:v>37788</c:v>
                </c:pt>
                <c:pt idx="904">
                  <c:v>37789</c:v>
                </c:pt>
                <c:pt idx="905">
                  <c:v>37790</c:v>
                </c:pt>
                <c:pt idx="906">
                  <c:v>37791</c:v>
                </c:pt>
                <c:pt idx="907">
                  <c:v>37792</c:v>
                </c:pt>
                <c:pt idx="908">
                  <c:v>37795</c:v>
                </c:pt>
                <c:pt idx="909">
                  <c:v>37796</c:v>
                </c:pt>
                <c:pt idx="910">
                  <c:v>37797</c:v>
                </c:pt>
                <c:pt idx="911">
                  <c:v>37798</c:v>
                </c:pt>
                <c:pt idx="912">
                  <c:v>37799</c:v>
                </c:pt>
                <c:pt idx="913">
                  <c:v>37802</c:v>
                </c:pt>
                <c:pt idx="914">
                  <c:v>37803</c:v>
                </c:pt>
                <c:pt idx="915">
                  <c:v>37804</c:v>
                </c:pt>
                <c:pt idx="916">
                  <c:v>37805</c:v>
                </c:pt>
                <c:pt idx="917">
                  <c:v>37806</c:v>
                </c:pt>
                <c:pt idx="918">
                  <c:v>37809</c:v>
                </c:pt>
                <c:pt idx="919">
                  <c:v>37810</c:v>
                </c:pt>
                <c:pt idx="920">
                  <c:v>37811</c:v>
                </c:pt>
                <c:pt idx="921">
                  <c:v>37812</c:v>
                </c:pt>
                <c:pt idx="922">
                  <c:v>37813</c:v>
                </c:pt>
                <c:pt idx="923">
                  <c:v>37816</c:v>
                </c:pt>
                <c:pt idx="924">
                  <c:v>37817</c:v>
                </c:pt>
                <c:pt idx="925">
                  <c:v>37818</c:v>
                </c:pt>
                <c:pt idx="926">
                  <c:v>37819</c:v>
                </c:pt>
                <c:pt idx="927">
                  <c:v>37820</c:v>
                </c:pt>
                <c:pt idx="928">
                  <c:v>37823</c:v>
                </c:pt>
                <c:pt idx="929">
                  <c:v>37824</c:v>
                </c:pt>
                <c:pt idx="930">
                  <c:v>37825</c:v>
                </c:pt>
                <c:pt idx="931">
                  <c:v>37826</c:v>
                </c:pt>
                <c:pt idx="932">
                  <c:v>37827</c:v>
                </c:pt>
                <c:pt idx="933">
                  <c:v>37830</c:v>
                </c:pt>
                <c:pt idx="934">
                  <c:v>37831</c:v>
                </c:pt>
                <c:pt idx="935">
                  <c:v>37832</c:v>
                </c:pt>
                <c:pt idx="936">
                  <c:v>37833</c:v>
                </c:pt>
                <c:pt idx="937">
                  <c:v>37834</c:v>
                </c:pt>
                <c:pt idx="938">
                  <c:v>37837</c:v>
                </c:pt>
                <c:pt idx="939">
                  <c:v>37838</c:v>
                </c:pt>
                <c:pt idx="940">
                  <c:v>37839</c:v>
                </c:pt>
                <c:pt idx="941">
                  <c:v>37840</c:v>
                </c:pt>
                <c:pt idx="942">
                  <c:v>37841</c:v>
                </c:pt>
                <c:pt idx="943">
                  <c:v>37844</c:v>
                </c:pt>
                <c:pt idx="944">
                  <c:v>37845</c:v>
                </c:pt>
                <c:pt idx="945">
                  <c:v>37846</c:v>
                </c:pt>
                <c:pt idx="946">
                  <c:v>37847</c:v>
                </c:pt>
                <c:pt idx="947">
                  <c:v>37848</c:v>
                </c:pt>
                <c:pt idx="948">
                  <c:v>37851</c:v>
                </c:pt>
                <c:pt idx="949">
                  <c:v>37852</c:v>
                </c:pt>
                <c:pt idx="950">
                  <c:v>37853</c:v>
                </c:pt>
                <c:pt idx="951">
                  <c:v>37854</c:v>
                </c:pt>
                <c:pt idx="952">
                  <c:v>37855</c:v>
                </c:pt>
                <c:pt idx="953">
                  <c:v>37858</c:v>
                </c:pt>
                <c:pt idx="954">
                  <c:v>37859</c:v>
                </c:pt>
                <c:pt idx="955">
                  <c:v>37860</c:v>
                </c:pt>
                <c:pt idx="956">
                  <c:v>37861</c:v>
                </c:pt>
                <c:pt idx="957">
                  <c:v>37862</c:v>
                </c:pt>
                <c:pt idx="958">
                  <c:v>37864</c:v>
                </c:pt>
                <c:pt idx="959">
                  <c:v>37865</c:v>
                </c:pt>
                <c:pt idx="960">
                  <c:v>37866</c:v>
                </c:pt>
                <c:pt idx="961">
                  <c:v>37867</c:v>
                </c:pt>
                <c:pt idx="962">
                  <c:v>37868</c:v>
                </c:pt>
                <c:pt idx="963">
                  <c:v>37869</c:v>
                </c:pt>
                <c:pt idx="964">
                  <c:v>37872</c:v>
                </c:pt>
                <c:pt idx="965">
                  <c:v>37873</c:v>
                </c:pt>
                <c:pt idx="966">
                  <c:v>37874</c:v>
                </c:pt>
                <c:pt idx="967">
                  <c:v>37875</c:v>
                </c:pt>
                <c:pt idx="968">
                  <c:v>37876</c:v>
                </c:pt>
                <c:pt idx="969">
                  <c:v>37879</c:v>
                </c:pt>
                <c:pt idx="970">
                  <c:v>37880</c:v>
                </c:pt>
                <c:pt idx="971">
                  <c:v>37881</c:v>
                </c:pt>
                <c:pt idx="972">
                  <c:v>37882</c:v>
                </c:pt>
                <c:pt idx="973">
                  <c:v>37883</c:v>
                </c:pt>
                <c:pt idx="974">
                  <c:v>37886</c:v>
                </c:pt>
                <c:pt idx="975">
                  <c:v>37887</c:v>
                </c:pt>
                <c:pt idx="976">
                  <c:v>37888</c:v>
                </c:pt>
                <c:pt idx="977">
                  <c:v>37889</c:v>
                </c:pt>
                <c:pt idx="978">
                  <c:v>37890</c:v>
                </c:pt>
                <c:pt idx="979">
                  <c:v>37893</c:v>
                </c:pt>
                <c:pt idx="980">
                  <c:v>37894</c:v>
                </c:pt>
                <c:pt idx="981">
                  <c:v>37895</c:v>
                </c:pt>
                <c:pt idx="982">
                  <c:v>37896</c:v>
                </c:pt>
                <c:pt idx="983">
                  <c:v>37897</c:v>
                </c:pt>
                <c:pt idx="984">
                  <c:v>37900</c:v>
                </c:pt>
                <c:pt idx="985">
                  <c:v>37901</c:v>
                </c:pt>
                <c:pt idx="986">
                  <c:v>37902</c:v>
                </c:pt>
                <c:pt idx="987">
                  <c:v>37903</c:v>
                </c:pt>
                <c:pt idx="988">
                  <c:v>37904</c:v>
                </c:pt>
                <c:pt idx="989">
                  <c:v>37907</c:v>
                </c:pt>
                <c:pt idx="990">
                  <c:v>37908</c:v>
                </c:pt>
                <c:pt idx="991">
                  <c:v>37909</c:v>
                </c:pt>
                <c:pt idx="992">
                  <c:v>37910</c:v>
                </c:pt>
                <c:pt idx="993">
                  <c:v>37911</c:v>
                </c:pt>
                <c:pt idx="994">
                  <c:v>37914</c:v>
                </c:pt>
                <c:pt idx="995">
                  <c:v>37915</c:v>
                </c:pt>
                <c:pt idx="996">
                  <c:v>37916</c:v>
                </c:pt>
                <c:pt idx="997">
                  <c:v>37917</c:v>
                </c:pt>
                <c:pt idx="998">
                  <c:v>37918</c:v>
                </c:pt>
                <c:pt idx="999">
                  <c:v>37921</c:v>
                </c:pt>
                <c:pt idx="1000">
                  <c:v>37922</c:v>
                </c:pt>
                <c:pt idx="1001">
                  <c:v>37923</c:v>
                </c:pt>
                <c:pt idx="1002">
                  <c:v>37924</c:v>
                </c:pt>
                <c:pt idx="1003">
                  <c:v>37925</c:v>
                </c:pt>
                <c:pt idx="1004">
                  <c:v>37928</c:v>
                </c:pt>
                <c:pt idx="1005">
                  <c:v>37929</c:v>
                </c:pt>
                <c:pt idx="1006">
                  <c:v>37930</c:v>
                </c:pt>
                <c:pt idx="1007">
                  <c:v>37931</c:v>
                </c:pt>
                <c:pt idx="1008">
                  <c:v>37932</c:v>
                </c:pt>
                <c:pt idx="1009">
                  <c:v>37935</c:v>
                </c:pt>
                <c:pt idx="1010">
                  <c:v>37936</c:v>
                </c:pt>
                <c:pt idx="1011">
                  <c:v>37937</c:v>
                </c:pt>
                <c:pt idx="1012">
                  <c:v>37938</c:v>
                </c:pt>
                <c:pt idx="1013">
                  <c:v>37939</c:v>
                </c:pt>
                <c:pt idx="1014">
                  <c:v>37942</c:v>
                </c:pt>
                <c:pt idx="1015">
                  <c:v>37943</c:v>
                </c:pt>
                <c:pt idx="1016">
                  <c:v>37944</c:v>
                </c:pt>
                <c:pt idx="1017">
                  <c:v>37945</c:v>
                </c:pt>
                <c:pt idx="1018">
                  <c:v>37946</c:v>
                </c:pt>
                <c:pt idx="1019">
                  <c:v>37949</c:v>
                </c:pt>
                <c:pt idx="1020">
                  <c:v>37950</c:v>
                </c:pt>
                <c:pt idx="1021">
                  <c:v>37951</c:v>
                </c:pt>
                <c:pt idx="1022">
                  <c:v>37952</c:v>
                </c:pt>
                <c:pt idx="1023">
                  <c:v>37953</c:v>
                </c:pt>
                <c:pt idx="1024">
                  <c:v>37955</c:v>
                </c:pt>
                <c:pt idx="1025">
                  <c:v>37956</c:v>
                </c:pt>
                <c:pt idx="1026">
                  <c:v>37957</c:v>
                </c:pt>
                <c:pt idx="1027">
                  <c:v>37958</c:v>
                </c:pt>
                <c:pt idx="1028">
                  <c:v>37959</c:v>
                </c:pt>
                <c:pt idx="1029">
                  <c:v>37960</c:v>
                </c:pt>
                <c:pt idx="1030">
                  <c:v>37963</c:v>
                </c:pt>
                <c:pt idx="1031">
                  <c:v>37964</c:v>
                </c:pt>
                <c:pt idx="1032">
                  <c:v>37965</c:v>
                </c:pt>
                <c:pt idx="1033">
                  <c:v>37966</c:v>
                </c:pt>
                <c:pt idx="1034">
                  <c:v>37967</c:v>
                </c:pt>
                <c:pt idx="1035">
                  <c:v>37970</c:v>
                </c:pt>
                <c:pt idx="1036">
                  <c:v>37971</c:v>
                </c:pt>
                <c:pt idx="1037">
                  <c:v>37972</c:v>
                </c:pt>
                <c:pt idx="1038">
                  <c:v>37973</c:v>
                </c:pt>
                <c:pt idx="1039">
                  <c:v>37974</c:v>
                </c:pt>
                <c:pt idx="1040">
                  <c:v>37977</c:v>
                </c:pt>
                <c:pt idx="1041">
                  <c:v>37978</c:v>
                </c:pt>
                <c:pt idx="1042">
                  <c:v>37979</c:v>
                </c:pt>
                <c:pt idx="1043">
                  <c:v>37980</c:v>
                </c:pt>
                <c:pt idx="1044">
                  <c:v>37981</c:v>
                </c:pt>
                <c:pt idx="1045">
                  <c:v>37984</c:v>
                </c:pt>
                <c:pt idx="1046">
                  <c:v>37985</c:v>
                </c:pt>
                <c:pt idx="1047">
                  <c:v>37986</c:v>
                </c:pt>
                <c:pt idx="1048">
                  <c:v>37987</c:v>
                </c:pt>
                <c:pt idx="1049">
                  <c:v>37988</c:v>
                </c:pt>
                <c:pt idx="1050">
                  <c:v>37991</c:v>
                </c:pt>
                <c:pt idx="1051">
                  <c:v>37992</c:v>
                </c:pt>
                <c:pt idx="1052">
                  <c:v>37993</c:v>
                </c:pt>
                <c:pt idx="1053">
                  <c:v>37994</c:v>
                </c:pt>
                <c:pt idx="1054">
                  <c:v>37995</c:v>
                </c:pt>
                <c:pt idx="1055">
                  <c:v>37998</c:v>
                </c:pt>
                <c:pt idx="1056">
                  <c:v>37999</c:v>
                </c:pt>
                <c:pt idx="1057">
                  <c:v>38000</c:v>
                </c:pt>
                <c:pt idx="1058">
                  <c:v>38001</c:v>
                </c:pt>
                <c:pt idx="1059">
                  <c:v>38002</c:v>
                </c:pt>
                <c:pt idx="1060">
                  <c:v>38005</c:v>
                </c:pt>
                <c:pt idx="1061">
                  <c:v>38006</c:v>
                </c:pt>
                <c:pt idx="1062">
                  <c:v>38007</c:v>
                </c:pt>
                <c:pt idx="1063">
                  <c:v>38008</c:v>
                </c:pt>
                <c:pt idx="1064">
                  <c:v>38009</c:v>
                </c:pt>
                <c:pt idx="1065">
                  <c:v>38012</c:v>
                </c:pt>
                <c:pt idx="1066">
                  <c:v>38013</c:v>
                </c:pt>
                <c:pt idx="1067">
                  <c:v>38014</c:v>
                </c:pt>
                <c:pt idx="1068">
                  <c:v>38015</c:v>
                </c:pt>
                <c:pt idx="1069">
                  <c:v>38016</c:v>
                </c:pt>
                <c:pt idx="1070">
                  <c:v>38017</c:v>
                </c:pt>
                <c:pt idx="1071">
                  <c:v>38019</c:v>
                </c:pt>
                <c:pt idx="1072">
                  <c:v>38020</c:v>
                </c:pt>
                <c:pt idx="1073">
                  <c:v>38021</c:v>
                </c:pt>
                <c:pt idx="1074">
                  <c:v>38022</c:v>
                </c:pt>
                <c:pt idx="1075">
                  <c:v>38023</c:v>
                </c:pt>
                <c:pt idx="1076">
                  <c:v>38026</c:v>
                </c:pt>
                <c:pt idx="1077">
                  <c:v>38027</c:v>
                </c:pt>
                <c:pt idx="1078">
                  <c:v>38028</c:v>
                </c:pt>
                <c:pt idx="1079">
                  <c:v>38029</c:v>
                </c:pt>
                <c:pt idx="1080">
                  <c:v>38030</c:v>
                </c:pt>
                <c:pt idx="1081">
                  <c:v>38033</c:v>
                </c:pt>
                <c:pt idx="1082">
                  <c:v>38034</c:v>
                </c:pt>
                <c:pt idx="1083">
                  <c:v>38035</c:v>
                </c:pt>
                <c:pt idx="1084">
                  <c:v>38036</c:v>
                </c:pt>
                <c:pt idx="1085">
                  <c:v>38037</c:v>
                </c:pt>
                <c:pt idx="1086">
                  <c:v>38040</c:v>
                </c:pt>
                <c:pt idx="1087">
                  <c:v>38041</c:v>
                </c:pt>
                <c:pt idx="1088">
                  <c:v>38042</c:v>
                </c:pt>
                <c:pt idx="1089">
                  <c:v>38043</c:v>
                </c:pt>
                <c:pt idx="1090">
                  <c:v>38044</c:v>
                </c:pt>
                <c:pt idx="1091">
                  <c:v>38046</c:v>
                </c:pt>
                <c:pt idx="1092">
                  <c:v>38047</c:v>
                </c:pt>
                <c:pt idx="1093">
                  <c:v>38048</c:v>
                </c:pt>
                <c:pt idx="1094">
                  <c:v>38049</c:v>
                </c:pt>
                <c:pt idx="1095">
                  <c:v>38050</c:v>
                </c:pt>
                <c:pt idx="1096">
                  <c:v>38051</c:v>
                </c:pt>
                <c:pt idx="1097">
                  <c:v>38054</c:v>
                </c:pt>
                <c:pt idx="1098">
                  <c:v>38055</c:v>
                </c:pt>
                <c:pt idx="1099">
                  <c:v>38056</c:v>
                </c:pt>
                <c:pt idx="1100">
                  <c:v>38057</c:v>
                </c:pt>
                <c:pt idx="1101">
                  <c:v>38058</c:v>
                </c:pt>
                <c:pt idx="1102">
                  <c:v>38061</c:v>
                </c:pt>
                <c:pt idx="1103">
                  <c:v>38062</c:v>
                </c:pt>
                <c:pt idx="1104">
                  <c:v>38063</c:v>
                </c:pt>
                <c:pt idx="1105">
                  <c:v>38064</c:v>
                </c:pt>
                <c:pt idx="1106">
                  <c:v>38065</c:v>
                </c:pt>
                <c:pt idx="1107">
                  <c:v>38068</c:v>
                </c:pt>
                <c:pt idx="1108">
                  <c:v>38069</c:v>
                </c:pt>
                <c:pt idx="1109">
                  <c:v>38070</c:v>
                </c:pt>
                <c:pt idx="1110">
                  <c:v>38071</c:v>
                </c:pt>
                <c:pt idx="1111">
                  <c:v>38072</c:v>
                </c:pt>
                <c:pt idx="1112">
                  <c:v>38075</c:v>
                </c:pt>
                <c:pt idx="1113">
                  <c:v>38076</c:v>
                </c:pt>
                <c:pt idx="1114">
                  <c:v>38077</c:v>
                </c:pt>
                <c:pt idx="1115">
                  <c:v>38078</c:v>
                </c:pt>
                <c:pt idx="1116">
                  <c:v>38079</c:v>
                </c:pt>
                <c:pt idx="1117">
                  <c:v>38082</c:v>
                </c:pt>
                <c:pt idx="1118">
                  <c:v>38083</c:v>
                </c:pt>
                <c:pt idx="1119">
                  <c:v>38084</c:v>
                </c:pt>
                <c:pt idx="1120">
                  <c:v>38085</c:v>
                </c:pt>
                <c:pt idx="1121">
                  <c:v>38086</c:v>
                </c:pt>
                <c:pt idx="1122">
                  <c:v>38089</c:v>
                </c:pt>
                <c:pt idx="1123">
                  <c:v>38090</c:v>
                </c:pt>
                <c:pt idx="1124">
                  <c:v>38091</c:v>
                </c:pt>
                <c:pt idx="1125">
                  <c:v>38092</c:v>
                </c:pt>
                <c:pt idx="1126">
                  <c:v>38093</c:v>
                </c:pt>
                <c:pt idx="1127">
                  <c:v>38096</c:v>
                </c:pt>
                <c:pt idx="1128">
                  <c:v>38097</c:v>
                </c:pt>
                <c:pt idx="1129">
                  <c:v>38098</c:v>
                </c:pt>
                <c:pt idx="1130">
                  <c:v>38099</c:v>
                </c:pt>
                <c:pt idx="1131">
                  <c:v>38100</c:v>
                </c:pt>
                <c:pt idx="1132">
                  <c:v>38103</c:v>
                </c:pt>
                <c:pt idx="1133">
                  <c:v>38104</c:v>
                </c:pt>
                <c:pt idx="1134">
                  <c:v>38105</c:v>
                </c:pt>
                <c:pt idx="1135">
                  <c:v>38106</c:v>
                </c:pt>
                <c:pt idx="1136">
                  <c:v>38107</c:v>
                </c:pt>
                <c:pt idx="1137">
                  <c:v>38110</c:v>
                </c:pt>
                <c:pt idx="1138">
                  <c:v>38111</c:v>
                </c:pt>
                <c:pt idx="1139">
                  <c:v>38112</c:v>
                </c:pt>
                <c:pt idx="1140">
                  <c:v>38113</c:v>
                </c:pt>
                <c:pt idx="1141">
                  <c:v>38114</c:v>
                </c:pt>
                <c:pt idx="1142">
                  <c:v>38117</c:v>
                </c:pt>
                <c:pt idx="1143">
                  <c:v>38118</c:v>
                </c:pt>
                <c:pt idx="1144">
                  <c:v>38119</c:v>
                </c:pt>
                <c:pt idx="1145">
                  <c:v>38120</c:v>
                </c:pt>
                <c:pt idx="1146">
                  <c:v>38121</c:v>
                </c:pt>
                <c:pt idx="1147">
                  <c:v>38124</c:v>
                </c:pt>
                <c:pt idx="1148">
                  <c:v>38125</c:v>
                </c:pt>
                <c:pt idx="1149">
                  <c:v>38126</c:v>
                </c:pt>
                <c:pt idx="1150">
                  <c:v>38127</c:v>
                </c:pt>
                <c:pt idx="1151">
                  <c:v>38128</c:v>
                </c:pt>
                <c:pt idx="1152">
                  <c:v>38131</c:v>
                </c:pt>
                <c:pt idx="1153">
                  <c:v>38132</c:v>
                </c:pt>
                <c:pt idx="1154">
                  <c:v>38133</c:v>
                </c:pt>
                <c:pt idx="1155">
                  <c:v>38134</c:v>
                </c:pt>
                <c:pt idx="1156">
                  <c:v>38135</c:v>
                </c:pt>
                <c:pt idx="1157">
                  <c:v>38138</c:v>
                </c:pt>
                <c:pt idx="1158">
                  <c:v>38139</c:v>
                </c:pt>
                <c:pt idx="1159">
                  <c:v>38140</c:v>
                </c:pt>
                <c:pt idx="1160">
                  <c:v>38141</c:v>
                </c:pt>
                <c:pt idx="1161">
                  <c:v>38142</c:v>
                </c:pt>
                <c:pt idx="1162">
                  <c:v>38145</c:v>
                </c:pt>
                <c:pt idx="1163">
                  <c:v>38146</c:v>
                </c:pt>
                <c:pt idx="1164">
                  <c:v>38147</c:v>
                </c:pt>
                <c:pt idx="1165">
                  <c:v>38148</c:v>
                </c:pt>
                <c:pt idx="1166">
                  <c:v>38149</c:v>
                </c:pt>
                <c:pt idx="1167">
                  <c:v>38152</c:v>
                </c:pt>
                <c:pt idx="1168">
                  <c:v>38153</c:v>
                </c:pt>
                <c:pt idx="1169">
                  <c:v>38154</c:v>
                </c:pt>
                <c:pt idx="1170">
                  <c:v>38155</c:v>
                </c:pt>
                <c:pt idx="1171">
                  <c:v>38156</c:v>
                </c:pt>
                <c:pt idx="1172">
                  <c:v>38159</c:v>
                </c:pt>
                <c:pt idx="1173">
                  <c:v>38160</c:v>
                </c:pt>
                <c:pt idx="1174">
                  <c:v>38161</c:v>
                </c:pt>
                <c:pt idx="1175">
                  <c:v>38162</c:v>
                </c:pt>
                <c:pt idx="1176">
                  <c:v>38163</c:v>
                </c:pt>
                <c:pt idx="1177">
                  <c:v>38166</c:v>
                </c:pt>
                <c:pt idx="1178">
                  <c:v>38167</c:v>
                </c:pt>
                <c:pt idx="1179">
                  <c:v>38168</c:v>
                </c:pt>
                <c:pt idx="1180">
                  <c:v>38169</c:v>
                </c:pt>
                <c:pt idx="1181">
                  <c:v>38170</c:v>
                </c:pt>
                <c:pt idx="1182">
                  <c:v>38173</c:v>
                </c:pt>
                <c:pt idx="1183">
                  <c:v>38174</c:v>
                </c:pt>
                <c:pt idx="1184">
                  <c:v>38175</c:v>
                </c:pt>
                <c:pt idx="1185">
                  <c:v>38176</c:v>
                </c:pt>
                <c:pt idx="1186">
                  <c:v>38177</c:v>
                </c:pt>
                <c:pt idx="1187">
                  <c:v>38180</c:v>
                </c:pt>
                <c:pt idx="1188">
                  <c:v>38181</c:v>
                </c:pt>
                <c:pt idx="1189">
                  <c:v>38182</c:v>
                </c:pt>
                <c:pt idx="1190">
                  <c:v>38183</c:v>
                </c:pt>
                <c:pt idx="1191">
                  <c:v>38184</c:v>
                </c:pt>
                <c:pt idx="1192">
                  <c:v>38187</c:v>
                </c:pt>
                <c:pt idx="1193">
                  <c:v>38188</c:v>
                </c:pt>
                <c:pt idx="1194">
                  <c:v>38189</c:v>
                </c:pt>
                <c:pt idx="1195">
                  <c:v>38190</c:v>
                </c:pt>
                <c:pt idx="1196">
                  <c:v>38191</c:v>
                </c:pt>
                <c:pt idx="1197">
                  <c:v>38194</c:v>
                </c:pt>
                <c:pt idx="1198">
                  <c:v>38195</c:v>
                </c:pt>
                <c:pt idx="1199">
                  <c:v>38196</c:v>
                </c:pt>
                <c:pt idx="1200">
                  <c:v>38197</c:v>
                </c:pt>
                <c:pt idx="1201">
                  <c:v>38198</c:v>
                </c:pt>
                <c:pt idx="1202">
                  <c:v>38199</c:v>
                </c:pt>
                <c:pt idx="1203">
                  <c:v>38201</c:v>
                </c:pt>
                <c:pt idx="1204">
                  <c:v>38202</c:v>
                </c:pt>
                <c:pt idx="1205">
                  <c:v>38203</c:v>
                </c:pt>
                <c:pt idx="1206">
                  <c:v>38204</c:v>
                </c:pt>
                <c:pt idx="1207">
                  <c:v>38205</c:v>
                </c:pt>
                <c:pt idx="1208">
                  <c:v>38208</c:v>
                </c:pt>
                <c:pt idx="1209">
                  <c:v>38209</c:v>
                </c:pt>
                <c:pt idx="1210">
                  <c:v>38210</c:v>
                </c:pt>
                <c:pt idx="1211">
                  <c:v>38211</c:v>
                </c:pt>
                <c:pt idx="1212">
                  <c:v>38212</c:v>
                </c:pt>
                <c:pt idx="1213">
                  <c:v>38215</c:v>
                </c:pt>
                <c:pt idx="1214">
                  <c:v>38216</c:v>
                </c:pt>
                <c:pt idx="1215">
                  <c:v>38217</c:v>
                </c:pt>
                <c:pt idx="1216">
                  <c:v>38218</c:v>
                </c:pt>
                <c:pt idx="1217">
                  <c:v>38219</c:v>
                </c:pt>
                <c:pt idx="1218">
                  <c:v>38222</c:v>
                </c:pt>
                <c:pt idx="1219">
                  <c:v>38223</c:v>
                </c:pt>
                <c:pt idx="1220">
                  <c:v>38224</c:v>
                </c:pt>
                <c:pt idx="1221">
                  <c:v>38225</c:v>
                </c:pt>
                <c:pt idx="1222">
                  <c:v>38226</c:v>
                </c:pt>
                <c:pt idx="1223">
                  <c:v>38229</c:v>
                </c:pt>
                <c:pt idx="1224">
                  <c:v>38230</c:v>
                </c:pt>
                <c:pt idx="1225">
                  <c:v>38231</c:v>
                </c:pt>
                <c:pt idx="1226">
                  <c:v>38232</c:v>
                </c:pt>
                <c:pt idx="1227">
                  <c:v>38233</c:v>
                </c:pt>
                <c:pt idx="1228">
                  <c:v>38236</c:v>
                </c:pt>
                <c:pt idx="1229">
                  <c:v>38237</c:v>
                </c:pt>
                <c:pt idx="1230">
                  <c:v>38238</c:v>
                </c:pt>
                <c:pt idx="1231">
                  <c:v>38239</c:v>
                </c:pt>
                <c:pt idx="1232">
                  <c:v>38240</c:v>
                </c:pt>
                <c:pt idx="1233">
                  <c:v>38243</c:v>
                </c:pt>
                <c:pt idx="1234">
                  <c:v>38244</c:v>
                </c:pt>
                <c:pt idx="1235">
                  <c:v>38245</c:v>
                </c:pt>
                <c:pt idx="1236">
                  <c:v>38246</c:v>
                </c:pt>
                <c:pt idx="1237">
                  <c:v>38247</c:v>
                </c:pt>
                <c:pt idx="1238">
                  <c:v>38250</c:v>
                </c:pt>
                <c:pt idx="1239">
                  <c:v>38251</c:v>
                </c:pt>
                <c:pt idx="1240">
                  <c:v>38252</c:v>
                </c:pt>
                <c:pt idx="1241">
                  <c:v>38253</c:v>
                </c:pt>
                <c:pt idx="1242">
                  <c:v>38254</c:v>
                </c:pt>
                <c:pt idx="1243">
                  <c:v>38257</c:v>
                </c:pt>
                <c:pt idx="1244">
                  <c:v>38258</c:v>
                </c:pt>
                <c:pt idx="1245">
                  <c:v>38259</c:v>
                </c:pt>
                <c:pt idx="1246">
                  <c:v>38260</c:v>
                </c:pt>
                <c:pt idx="1247">
                  <c:v>38261</c:v>
                </c:pt>
                <c:pt idx="1248">
                  <c:v>38264</c:v>
                </c:pt>
                <c:pt idx="1249">
                  <c:v>38265</c:v>
                </c:pt>
                <c:pt idx="1250">
                  <c:v>38266</c:v>
                </c:pt>
                <c:pt idx="1251">
                  <c:v>38267</c:v>
                </c:pt>
                <c:pt idx="1252">
                  <c:v>38268</c:v>
                </c:pt>
                <c:pt idx="1253">
                  <c:v>38271</c:v>
                </c:pt>
                <c:pt idx="1254">
                  <c:v>38272</c:v>
                </c:pt>
                <c:pt idx="1255">
                  <c:v>38273</c:v>
                </c:pt>
                <c:pt idx="1256">
                  <c:v>38274</c:v>
                </c:pt>
                <c:pt idx="1257">
                  <c:v>38275</c:v>
                </c:pt>
                <c:pt idx="1258">
                  <c:v>38278</c:v>
                </c:pt>
                <c:pt idx="1259">
                  <c:v>38279</c:v>
                </c:pt>
                <c:pt idx="1260">
                  <c:v>38280</c:v>
                </c:pt>
                <c:pt idx="1261">
                  <c:v>38281</c:v>
                </c:pt>
                <c:pt idx="1262">
                  <c:v>38282</c:v>
                </c:pt>
                <c:pt idx="1263">
                  <c:v>38285</c:v>
                </c:pt>
                <c:pt idx="1264">
                  <c:v>38286</c:v>
                </c:pt>
                <c:pt idx="1265">
                  <c:v>38287</c:v>
                </c:pt>
                <c:pt idx="1266">
                  <c:v>38288</c:v>
                </c:pt>
                <c:pt idx="1267">
                  <c:v>38289</c:v>
                </c:pt>
                <c:pt idx="1268">
                  <c:v>38291</c:v>
                </c:pt>
                <c:pt idx="1269">
                  <c:v>38292</c:v>
                </c:pt>
                <c:pt idx="1270">
                  <c:v>38293</c:v>
                </c:pt>
                <c:pt idx="1271">
                  <c:v>38294</c:v>
                </c:pt>
                <c:pt idx="1272">
                  <c:v>38295</c:v>
                </c:pt>
                <c:pt idx="1273">
                  <c:v>38296</c:v>
                </c:pt>
                <c:pt idx="1274">
                  <c:v>38299</c:v>
                </c:pt>
                <c:pt idx="1275">
                  <c:v>38300</c:v>
                </c:pt>
                <c:pt idx="1276">
                  <c:v>38301</c:v>
                </c:pt>
                <c:pt idx="1277">
                  <c:v>38302</c:v>
                </c:pt>
                <c:pt idx="1278">
                  <c:v>38303</c:v>
                </c:pt>
                <c:pt idx="1279">
                  <c:v>38306</c:v>
                </c:pt>
                <c:pt idx="1280">
                  <c:v>38307</c:v>
                </c:pt>
                <c:pt idx="1281">
                  <c:v>38308</c:v>
                </c:pt>
                <c:pt idx="1282">
                  <c:v>38309</c:v>
                </c:pt>
                <c:pt idx="1283">
                  <c:v>38310</c:v>
                </c:pt>
                <c:pt idx="1284">
                  <c:v>38313</c:v>
                </c:pt>
                <c:pt idx="1285">
                  <c:v>38314</c:v>
                </c:pt>
                <c:pt idx="1286">
                  <c:v>38315</c:v>
                </c:pt>
                <c:pt idx="1287">
                  <c:v>38316</c:v>
                </c:pt>
                <c:pt idx="1288">
                  <c:v>38317</c:v>
                </c:pt>
                <c:pt idx="1289">
                  <c:v>38320</c:v>
                </c:pt>
                <c:pt idx="1290">
                  <c:v>38321</c:v>
                </c:pt>
                <c:pt idx="1291">
                  <c:v>38322</c:v>
                </c:pt>
                <c:pt idx="1292">
                  <c:v>38323</c:v>
                </c:pt>
                <c:pt idx="1293">
                  <c:v>38324</c:v>
                </c:pt>
                <c:pt idx="1294">
                  <c:v>38327</c:v>
                </c:pt>
                <c:pt idx="1295">
                  <c:v>38328</c:v>
                </c:pt>
                <c:pt idx="1296">
                  <c:v>38329</c:v>
                </c:pt>
                <c:pt idx="1297">
                  <c:v>38330</c:v>
                </c:pt>
                <c:pt idx="1298">
                  <c:v>38331</c:v>
                </c:pt>
                <c:pt idx="1299">
                  <c:v>38334</c:v>
                </c:pt>
                <c:pt idx="1300">
                  <c:v>38335</c:v>
                </c:pt>
                <c:pt idx="1301">
                  <c:v>38336</c:v>
                </c:pt>
                <c:pt idx="1302">
                  <c:v>38337</c:v>
                </c:pt>
                <c:pt idx="1303">
                  <c:v>38338</c:v>
                </c:pt>
                <c:pt idx="1304">
                  <c:v>38341</c:v>
                </c:pt>
                <c:pt idx="1305">
                  <c:v>38342</c:v>
                </c:pt>
                <c:pt idx="1306">
                  <c:v>38343</c:v>
                </c:pt>
                <c:pt idx="1307">
                  <c:v>38344</c:v>
                </c:pt>
                <c:pt idx="1308">
                  <c:v>38345</c:v>
                </c:pt>
                <c:pt idx="1309">
                  <c:v>38348</c:v>
                </c:pt>
                <c:pt idx="1310">
                  <c:v>38349</c:v>
                </c:pt>
                <c:pt idx="1311">
                  <c:v>38350</c:v>
                </c:pt>
                <c:pt idx="1312">
                  <c:v>38351</c:v>
                </c:pt>
                <c:pt idx="1313">
                  <c:v>38352</c:v>
                </c:pt>
                <c:pt idx="1314">
                  <c:v>38355</c:v>
                </c:pt>
                <c:pt idx="1315">
                  <c:v>38356</c:v>
                </c:pt>
                <c:pt idx="1316">
                  <c:v>38357</c:v>
                </c:pt>
                <c:pt idx="1317">
                  <c:v>38358</c:v>
                </c:pt>
                <c:pt idx="1318">
                  <c:v>38359</c:v>
                </c:pt>
                <c:pt idx="1319">
                  <c:v>38362</c:v>
                </c:pt>
                <c:pt idx="1320">
                  <c:v>38363</c:v>
                </c:pt>
                <c:pt idx="1321">
                  <c:v>38364</c:v>
                </c:pt>
                <c:pt idx="1322">
                  <c:v>38365</c:v>
                </c:pt>
                <c:pt idx="1323">
                  <c:v>38366</c:v>
                </c:pt>
                <c:pt idx="1324">
                  <c:v>38369</c:v>
                </c:pt>
                <c:pt idx="1325">
                  <c:v>38370</c:v>
                </c:pt>
                <c:pt idx="1326">
                  <c:v>38371</c:v>
                </c:pt>
                <c:pt idx="1327">
                  <c:v>38372</c:v>
                </c:pt>
                <c:pt idx="1328">
                  <c:v>38373</c:v>
                </c:pt>
                <c:pt idx="1329">
                  <c:v>38376</c:v>
                </c:pt>
                <c:pt idx="1330">
                  <c:v>38377</c:v>
                </c:pt>
                <c:pt idx="1331">
                  <c:v>38378</c:v>
                </c:pt>
                <c:pt idx="1332">
                  <c:v>38379</c:v>
                </c:pt>
                <c:pt idx="1333">
                  <c:v>38380</c:v>
                </c:pt>
                <c:pt idx="1334">
                  <c:v>38383</c:v>
                </c:pt>
                <c:pt idx="1335">
                  <c:v>38384</c:v>
                </c:pt>
                <c:pt idx="1336">
                  <c:v>38385</c:v>
                </c:pt>
                <c:pt idx="1337">
                  <c:v>38386</c:v>
                </c:pt>
                <c:pt idx="1338">
                  <c:v>38387</c:v>
                </c:pt>
                <c:pt idx="1339">
                  <c:v>38390</c:v>
                </c:pt>
                <c:pt idx="1340">
                  <c:v>38391</c:v>
                </c:pt>
                <c:pt idx="1341">
                  <c:v>38392</c:v>
                </c:pt>
                <c:pt idx="1342">
                  <c:v>38393</c:v>
                </c:pt>
                <c:pt idx="1343">
                  <c:v>38394</c:v>
                </c:pt>
                <c:pt idx="1344">
                  <c:v>38397</c:v>
                </c:pt>
                <c:pt idx="1345">
                  <c:v>38398</c:v>
                </c:pt>
                <c:pt idx="1346">
                  <c:v>38399</c:v>
                </c:pt>
                <c:pt idx="1347">
                  <c:v>38400</c:v>
                </c:pt>
                <c:pt idx="1348">
                  <c:v>38401</c:v>
                </c:pt>
                <c:pt idx="1349">
                  <c:v>38404</c:v>
                </c:pt>
                <c:pt idx="1350">
                  <c:v>38405</c:v>
                </c:pt>
                <c:pt idx="1351">
                  <c:v>38406</c:v>
                </c:pt>
                <c:pt idx="1352">
                  <c:v>38407</c:v>
                </c:pt>
                <c:pt idx="1353">
                  <c:v>38408</c:v>
                </c:pt>
                <c:pt idx="1354">
                  <c:v>38411</c:v>
                </c:pt>
                <c:pt idx="1355">
                  <c:v>38412</c:v>
                </c:pt>
                <c:pt idx="1356">
                  <c:v>38413</c:v>
                </c:pt>
                <c:pt idx="1357">
                  <c:v>38414</c:v>
                </c:pt>
                <c:pt idx="1358">
                  <c:v>38415</c:v>
                </c:pt>
                <c:pt idx="1359">
                  <c:v>38418</c:v>
                </c:pt>
                <c:pt idx="1360">
                  <c:v>38419</c:v>
                </c:pt>
                <c:pt idx="1361">
                  <c:v>38420</c:v>
                </c:pt>
                <c:pt idx="1362">
                  <c:v>38421</c:v>
                </c:pt>
                <c:pt idx="1363">
                  <c:v>38422</c:v>
                </c:pt>
                <c:pt idx="1364">
                  <c:v>38425</c:v>
                </c:pt>
                <c:pt idx="1365">
                  <c:v>38426</c:v>
                </c:pt>
                <c:pt idx="1366">
                  <c:v>38427</c:v>
                </c:pt>
                <c:pt idx="1367">
                  <c:v>38428</c:v>
                </c:pt>
                <c:pt idx="1368">
                  <c:v>38429</c:v>
                </c:pt>
                <c:pt idx="1369">
                  <c:v>38432</c:v>
                </c:pt>
                <c:pt idx="1370">
                  <c:v>38433</c:v>
                </c:pt>
                <c:pt idx="1371">
                  <c:v>38434</c:v>
                </c:pt>
                <c:pt idx="1372">
                  <c:v>38435</c:v>
                </c:pt>
                <c:pt idx="1373">
                  <c:v>38436</c:v>
                </c:pt>
                <c:pt idx="1374">
                  <c:v>38439</c:v>
                </c:pt>
                <c:pt idx="1375">
                  <c:v>38440</c:v>
                </c:pt>
                <c:pt idx="1376">
                  <c:v>38441</c:v>
                </c:pt>
                <c:pt idx="1377">
                  <c:v>38442</c:v>
                </c:pt>
                <c:pt idx="1378">
                  <c:v>38443</c:v>
                </c:pt>
                <c:pt idx="1379">
                  <c:v>38446</c:v>
                </c:pt>
                <c:pt idx="1380">
                  <c:v>38447</c:v>
                </c:pt>
                <c:pt idx="1381">
                  <c:v>38448</c:v>
                </c:pt>
                <c:pt idx="1382">
                  <c:v>38449</c:v>
                </c:pt>
                <c:pt idx="1383">
                  <c:v>38450</c:v>
                </c:pt>
                <c:pt idx="1384">
                  <c:v>38453</c:v>
                </c:pt>
                <c:pt idx="1385">
                  <c:v>38454</c:v>
                </c:pt>
                <c:pt idx="1386">
                  <c:v>38455</c:v>
                </c:pt>
                <c:pt idx="1387">
                  <c:v>38456</c:v>
                </c:pt>
                <c:pt idx="1388">
                  <c:v>38457</c:v>
                </c:pt>
                <c:pt idx="1389">
                  <c:v>38460</c:v>
                </c:pt>
                <c:pt idx="1390">
                  <c:v>38461</c:v>
                </c:pt>
                <c:pt idx="1391">
                  <c:v>38462</c:v>
                </c:pt>
                <c:pt idx="1392">
                  <c:v>38463</c:v>
                </c:pt>
                <c:pt idx="1393">
                  <c:v>38464</c:v>
                </c:pt>
                <c:pt idx="1394">
                  <c:v>38467</c:v>
                </c:pt>
                <c:pt idx="1395">
                  <c:v>38468</c:v>
                </c:pt>
                <c:pt idx="1396">
                  <c:v>38469</c:v>
                </c:pt>
                <c:pt idx="1397">
                  <c:v>38470</c:v>
                </c:pt>
                <c:pt idx="1398">
                  <c:v>38471</c:v>
                </c:pt>
                <c:pt idx="1399">
                  <c:v>38472</c:v>
                </c:pt>
                <c:pt idx="1400">
                  <c:v>38474</c:v>
                </c:pt>
                <c:pt idx="1401">
                  <c:v>38475</c:v>
                </c:pt>
                <c:pt idx="1402">
                  <c:v>38476</c:v>
                </c:pt>
                <c:pt idx="1403">
                  <c:v>38477</c:v>
                </c:pt>
                <c:pt idx="1404">
                  <c:v>38478</c:v>
                </c:pt>
                <c:pt idx="1405">
                  <c:v>38481</c:v>
                </c:pt>
                <c:pt idx="1406">
                  <c:v>38482</c:v>
                </c:pt>
                <c:pt idx="1407">
                  <c:v>38483</c:v>
                </c:pt>
                <c:pt idx="1408">
                  <c:v>38484</c:v>
                </c:pt>
                <c:pt idx="1409">
                  <c:v>38485</c:v>
                </c:pt>
                <c:pt idx="1410">
                  <c:v>38488</c:v>
                </c:pt>
                <c:pt idx="1411">
                  <c:v>38489</c:v>
                </c:pt>
                <c:pt idx="1412">
                  <c:v>38490</c:v>
                </c:pt>
                <c:pt idx="1413">
                  <c:v>38491</c:v>
                </c:pt>
                <c:pt idx="1414">
                  <c:v>38492</c:v>
                </c:pt>
                <c:pt idx="1415">
                  <c:v>38495</c:v>
                </c:pt>
                <c:pt idx="1416">
                  <c:v>38496</c:v>
                </c:pt>
                <c:pt idx="1417">
                  <c:v>38497</c:v>
                </c:pt>
                <c:pt idx="1418">
                  <c:v>38498</c:v>
                </c:pt>
                <c:pt idx="1419">
                  <c:v>38499</c:v>
                </c:pt>
                <c:pt idx="1420">
                  <c:v>38502</c:v>
                </c:pt>
                <c:pt idx="1421">
                  <c:v>38503</c:v>
                </c:pt>
                <c:pt idx="1422">
                  <c:v>38504</c:v>
                </c:pt>
                <c:pt idx="1423">
                  <c:v>38505</c:v>
                </c:pt>
                <c:pt idx="1424">
                  <c:v>38506</c:v>
                </c:pt>
                <c:pt idx="1425">
                  <c:v>38509</c:v>
                </c:pt>
                <c:pt idx="1426">
                  <c:v>38510</c:v>
                </c:pt>
                <c:pt idx="1427">
                  <c:v>38511</c:v>
                </c:pt>
                <c:pt idx="1428">
                  <c:v>38512</c:v>
                </c:pt>
                <c:pt idx="1429">
                  <c:v>38513</c:v>
                </c:pt>
                <c:pt idx="1430">
                  <c:v>38516</c:v>
                </c:pt>
                <c:pt idx="1431">
                  <c:v>38517</c:v>
                </c:pt>
                <c:pt idx="1432">
                  <c:v>38518</c:v>
                </c:pt>
                <c:pt idx="1433">
                  <c:v>38519</c:v>
                </c:pt>
                <c:pt idx="1434">
                  <c:v>38520</c:v>
                </c:pt>
                <c:pt idx="1435">
                  <c:v>38523</c:v>
                </c:pt>
                <c:pt idx="1436">
                  <c:v>38524</c:v>
                </c:pt>
                <c:pt idx="1437">
                  <c:v>38525</c:v>
                </c:pt>
                <c:pt idx="1438">
                  <c:v>38526</c:v>
                </c:pt>
                <c:pt idx="1439">
                  <c:v>38527</c:v>
                </c:pt>
                <c:pt idx="1440">
                  <c:v>38530</c:v>
                </c:pt>
                <c:pt idx="1441">
                  <c:v>38531</c:v>
                </c:pt>
                <c:pt idx="1442">
                  <c:v>38532</c:v>
                </c:pt>
                <c:pt idx="1443">
                  <c:v>38533</c:v>
                </c:pt>
                <c:pt idx="1444">
                  <c:v>38534</c:v>
                </c:pt>
                <c:pt idx="1445">
                  <c:v>38537</c:v>
                </c:pt>
                <c:pt idx="1446">
                  <c:v>38538</c:v>
                </c:pt>
                <c:pt idx="1447">
                  <c:v>38539</c:v>
                </c:pt>
                <c:pt idx="1448">
                  <c:v>38540</c:v>
                </c:pt>
                <c:pt idx="1449">
                  <c:v>38541</c:v>
                </c:pt>
                <c:pt idx="1450">
                  <c:v>38544</c:v>
                </c:pt>
                <c:pt idx="1451">
                  <c:v>38545</c:v>
                </c:pt>
                <c:pt idx="1452">
                  <c:v>38546</c:v>
                </c:pt>
                <c:pt idx="1453">
                  <c:v>38547</c:v>
                </c:pt>
                <c:pt idx="1454">
                  <c:v>38548</c:v>
                </c:pt>
                <c:pt idx="1455">
                  <c:v>38551</c:v>
                </c:pt>
                <c:pt idx="1456">
                  <c:v>38552</c:v>
                </c:pt>
                <c:pt idx="1457">
                  <c:v>38553</c:v>
                </c:pt>
                <c:pt idx="1458">
                  <c:v>38554</c:v>
                </c:pt>
                <c:pt idx="1459">
                  <c:v>38555</c:v>
                </c:pt>
                <c:pt idx="1460">
                  <c:v>38558</c:v>
                </c:pt>
                <c:pt idx="1461">
                  <c:v>38559</c:v>
                </c:pt>
                <c:pt idx="1462">
                  <c:v>38560</c:v>
                </c:pt>
                <c:pt idx="1463">
                  <c:v>38561</c:v>
                </c:pt>
                <c:pt idx="1464">
                  <c:v>38562</c:v>
                </c:pt>
                <c:pt idx="1465">
                  <c:v>38564</c:v>
                </c:pt>
                <c:pt idx="1466">
                  <c:v>38565</c:v>
                </c:pt>
                <c:pt idx="1467">
                  <c:v>38566</c:v>
                </c:pt>
                <c:pt idx="1468">
                  <c:v>38567</c:v>
                </c:pt>
                <c:pt idx="1469">
                  <c:v>38568</c:v>
                </c:pt>
                <c:pt idx="1470">
                  <c:v>38569</c:v>
                </c:pt>
                <c:pt idx="1471">
                  <c:v>38572</c:v>
                </c:pt>
                <c:pt idx="1472">
                  <c:v>38573</c:v>
                </c:pt>
                <c:pt idx="1473">
                  <c:v>38574</c:v>
                </c:pt>
                <c:pt idx="1474">
                  <c:v>38575</c:v>
                </c:pt>
                <c:pt idx="1475">
                  <c:v>38576</c:v>
                </c:pt>
                <c:pt idx="1476">
                  <c:v>38579</c:v>
                </c:pt>
                <c:pt idx="1477">
                  <c:v>38580</c:v>
                </c:pt>
                <c:pt idx="1478">
                  <c:v>38581</c:v>
                </c:pt>
                <c:pt idx="1479">
                  <c:v>38582</c:v>
                </c:pt>
                <c:pt idx="1480">
                  <c:v>38583</c:v>
                </c:pt>
                <c:pt idx="1481">
                  <c:v>38586</c:v>
                </c:pt>
                <c:pt idx="1482">
                  <c:v>38587</c:v>
                </c:pt>
                <c:pt idx="1483">
                  <c:v>38588</c:v>
                </c:pt>
                <c:pt idx="1484">
                  <c:v>38589</c:v>
                </c:pt>
                <c:pt idx="1485">
                  <c:v>38590</c:v>
                </c:pt>
                <c:pt idx="1486">
                  <c:v>38593</c:v>
                </c:pt>
                <c:pt idx="1487">
                  <c:v>38594</c:v>
                </c:pt>
                <c:pt idx="1488">
                  <c:v>38595</c:v>
                </c:pt>
                <c:pt idx="1489">
                  <c:v>38596</c:v>
                </c:pt>
                <c:pt idx="1490">
                  <c:v>38597</c:v>
                </c:pt>
                <c:pt idx="1491">
                  <c:v>38600</c:v>
                </c:pt>
                <c:pt idx="1492">
                  <c:v>38601</c:v>
                </c:pt>
                <c:pt idx="1493">
                  <c:v>38602</c:v>
                </c:pt>
                <c:pt idx="1494">
                  <c:v>38603</c:v>
                </c:pt>
                <c:pt idx="1495">
                  <c:v>38604</c:v>
                </c:pt>
                <c:pt idx="1496">
                  <c:v>38607</c:v>
                </c:pt>
                <c:pt idx="1497">
                  <c:v>38608</c:v>
                </c:pt>
                <c:pt idx="1498">
                  <c:v>38609</c:v>
                </c:pt>
                <c:pt idx="1499">
                  <c:v>38610</c:v>
                </c:pt>
                <c:pt idx="1500">
                  <c:v>38611</c:v>
                </c:pt>
                <c:pt idx="1501">
                  <c:v>38614</c:v>
                </c:pt>
                <c:pt idx="1502">
                  <c:v>38615</c:v>
                </c:pt>
                <c:pt idx="1503">
                  <c:v>38616</c:v>
                </c:pt>
                <c:pt idx="1504">
                  <c:v>38617</c:v>
                </c:pt>
                <c:pt idx="1505">
                  <c:v>38618</c:v>
                </c:pt>
                <c:pt idx="1506">
                  <c:v>38621</c:v>
                </c:pt>
                <c:pt idx="1507">
                  <c:v>38622</c:v>
                </c:pt>
                <c:pt idx="1508">
                  <c:v>38623</c:v>
                </c:pt>
                <c:pt idx="1509">
                  <c:v>38624</c:v>
                </c:pt>
                <c:pt idx="1510">
                  <c:v>38625</c:v>
                </c:pt>
                <c:pt idx="1511">
                  <c:v>38628</c:v>
                </c:pt>
                <c:pt idx="1512">
                  <c:v>38629</c:v>
                </c:pt>
                <c:pt idx="1513">
                  <c:v>38630</c:v>
                </c:pt>
                <c:pt idx="1514">
                  <c:v>38631</c:v>
                </c:pt>
                <c:pt idx="1515">
                  <c:v>38632</c:v>
                </c:pt>
                <c:pt idx="1516">
                  <c:v>38635</c:v>
                </c:pt>
                <c:pt idx="1517">
                  <c:v>38636</c:v>
                </c:pt>
                <c:pt idx="1518">
                  <c:v>38637</c:v>
                </c:pt>
                <c:pt idx="1519">
                  <c:v>38638</c:v>
                </c:pt>
                <c:pt idx="1520">
                  <c:v>38639</c:v>
                </c:pt>
                <c:pt idx="1521">
                  <c:v>38642</c:v>
                </c:pt>
                <c:pt idx="1522">
                  <c:v>38643</c:v>
                </c:pt>
                <c:pt idx="1523">
                  <c:v>38644</c:v>
                </c:pt>
                <c:pt idx="1524">
                  <c:v>38645</c:v>
                </c:pt>
                <c:pt idx="1525">
                  <c:v>38646</c:v>
                </c:pt>
                <c:pt idx="1526">
                  <c:v>38649</c:v>
                </c:pt>
                <c:pt idx="1527">
                  <c:v>38650</c:v>
                </c:pt>
                <c:pt idx="1528">
                  <c:v>38651</c:v>
                </c:pt>
                <c:pt idx="1529">
                  <c:v>38652</c:v>
                </c:pt>
                <c:pt idx="1530">
                  <c:v>38653</c:v>
                </c:pt>
                <c:pt idx="1531">
                  <c:v>38656</c:v>
                </c:pt>
                <c:pt idx="1532">
                  <c:v>38657</c:v>
                </c:pt>
                <c:pt idx="1533">
                  <c:v>38658</c:v>
                </c:pt>
                <c:pt idx="1534">
                  <c:v>38659</c:v>
                </c:pt>
                <c:pt idx="1535">
                  <c:v>38660</c:v>
                </c:pt>
                <c:pt idx="1536">
                  <c:v>38663</c:v>
                </c:pt>
                <c:pt idx="1537">
                  <c:v>38664</c:v>
                </c:pt>
                <c:pt idx="1538">
                  <c:v>38665</c:v>
                </c:pt>
                <c:pt idx="1539">
                  <c:v>38666</c:v>
                </c:pt>
                <c:pt idx="1540">
                  <c:v>38667</c:v>
                </c:pt>
                <c:pt idx="1541">
                  <c:v>38670</c:v>
                </c:pt>
                <c:pt idx="1542">
                  <c:v>38671</c:v>
                </c:pt>
                <c:pt idx="1543">
                  <c:v>38672</c:v>
                </c:pt>
                <c:pt idx="1544">
                  <c:v>38673</c:v>
                </c:pt>
                <c:pt idx="1545">
                  <c:v>38674</c:v>
                </c:pt>
                <c:pt idx="1546">
                  <c:v>38677</c:v>
                </c:pt>
                <c:pt idx="1547">
                  <c:v>38678</c:v>
                </c:pt>
                <c:pt idx="1548">
                  <c:v>38679</c:v>
                </c:pt>
                <c:pt idx="1549">
                  <c:v>38680</c:v>
                </c:pt>
                <c:pt idx="1550">
                  <c:v>38681</c:v>
                </c:pt>
                <c:pt idx="1551">
                  <c:v>38684</c:v>
                </c:pt>
                <c:pt idx="1552">
                  <c:v>38685</c:v>
                </c:pt>
                <c:pt idx="1553">
                  <c:v>38686</c:v>
                </c:pt>
                <c:pt idx="1554">
                  <c:v>38687</c:v>
                </c:pt>
                <c:pt idx="1555">
                  <c:v>38688</c:v>
                </c:pt>
                <c:pt idx="1556">
                  <c:v>38691</c:v>
                </c:pt>
                <c:pt idx="1557">
                  <c:v>38692</c:v>
                </c:pt>
                <c:pt idx="1558">
                  <c:v>38693</c:v>
                </c:pt>
                <c:pt idx="1559">
                  <c:v>38694</c:v>
                </c:pt>
                <c:pt idx="1560">
                  <c:v>38695</c:v>
                </c:pt>
                <c:pt idx="1561">
                  <c:v>38698</c:v>
                </c:pt>
                <c:pt idx="1562">
                  <c:v>38699</c:v>
                </c:pt>
                <c:pt idx="1563">
                  <c:v>38700</c:v>
                </c:pt>
                <c:pt idx="1564">
                  <c:v>38701</c:v>
                </c:pt>
                <c:pt idx="1565">
                  <c:v>38702</c:v>
                </c:pt>
                <c:pt idx="1566">
                  <c:v>38705</c:v>
                </c:pt>
                <c:pt idx="1567">
                  <c:v>38706</c:v>
                </c:pt>
                <c:pt idx="1568">
                  <c:v>38707</c:v>
                </c:pt>
                <c:pt idx="1569">
                  <c:v>38708</c:v>
                </c:pt>
                <c:pt idx="1570">
                  <c:v>38709</c:v>
                </c:pt>
                <c:pt idx="1571">
                  <c:v>38712</c:v>
                </c:pt>
                <c:pt idx="1572">
                  <c:v>38713</c:v>
                </c:pt>
                <c:pt idx="1573">
                  <c:v>38714</c:v>
                </c:pt>
                <c:pt idx="1574">
                  <c:v>38715</c:v>
                </c:pt>
                <c:pt idx="1575">
                  <c:v>38716</c:v>
                </c:pt>
                <c:pt idx="1576">
                  <c:v>38717</c:v>
                </c:pt>
                <c:pt idx="1577">
                  <c:v>38719</c:v>
                </c:pt>
                <c:pt idx="1578">
                  <c:v>38720</c:v>
                </c:pt>
                <c:pt idx="1579">
                  <c:v>38721</c:v>
                </c:pt>
                <c:pt idx="1580">
                  <c:v>38722</c:v>
                </c:pt>
                <c:pt idx="1581">
                  <c:v>38723</c:v>
                </c:pt>
                <c:pt idx="1582">
                  <c:v>38726</c:v>
                </c:pt>
                <c:pt idx="1583">
                  <c:v>38727</c:v>
                </c:pt>
                <c:pt idx="1584">
                  <c:v>38728</c:v>
                </c:pt>
                <c:pt idx="1585">
                  <c:v>38729</c:v>
                </c:pt>
                <c:pt idx="1586">
                  <c:v>38730</c:v>
                </c:pt>
                <c:pt idx="1587">
                  <c:v>38733</c:v>
                </c:pt>
                <c:pt idx="1588">
                  <c:v>38734</c:v>
                </c:pt>
                <c:pt idx="1589">
                  <c:v>38735</c:v>
                </c:pt>
                <c:pt idx="1590">
                  <c:v>38736</c:v>
                </c:pt>
                <c:pt idx="1591">
                  <c:v>38737</c:v>
                </c:pt>
                <c:pt idx="1592">
                  <c:v>38740</c:v>
                </c:pt>
                <c:pt idx="1593">
                  <c:v>38741</c:v>
                </c:pt>
                <c:pt idx="1594">
                  <c:v>38742</c:v>
                </c:pt>
                <c:pt idx="1595">
                  <c:v>38743</c:v>
                </c:pt>
                <c:pt idx="1596">
                  <c:v>38744</c:v>
                </c:pt>
                <c:pt idx="1597">
                  <c:v>38747</c:v>
                </c:pt>
                <c:pt idx="1598">
                  <c:v>38748</c:v>
                </c:pt>
                <c:pt idx="1599">
                  <c:v>38749</c:v>
                </c:pt>
                <c:pt idx="1600">
                  <c:v>38750</c:v>
                </c:pt>
                <c:pt idx="1601">
                  <c:v>38751</c:v>
                </c:pt>
                <c:pt idx="1602">
                  <c:v>38754</c:v>
                </c:pt>
                <c:pt idx="1603">
                  <c:v>38755</c:v>
                </c:pt>
                <c:pt idx="1604">
                  <c:v>38756</c:v>
                </c:pt>
                <c:pt idx="1605">
                  <c:v>38757</c:v>
                </c:pt>
                <c:pt idx="1606">
                  <c:v>38758</c:v>
                </c:pt>
                <c:pt idx="1607">
                  <c:v>38761</c:v>
                </c:pt>
                <c:pt idx="1608">
                  <c:v>38762</c:v>
                </c:pt>
                <c:pt idx="1609">
                  <c:v>38763</c:v>
                </c:pt>
                <c:pt idx="1610">
                  <c:v>38764</c:v>
                </c:pt>
                <c:pt idx="1611">
                  <c:v>38765</c:v>
                </c:pt>
                <c:pt idx="1612">
                  <c:v>38768</c:v>
                </c:pt>
                <c:pt idx="1613">
                  <c:v>38769</c:v>
                </c:pt>
                <c:pt idx="1614">
                  <c:v>38770</c:v>
                </c:pt>
                <c:pt idx="1615">
                  <c:v>38771</c:v>
                </c:pt>
                <c:pt idx="1616">
                  <c:v>38772</c:v>
                </c:pt>
                <c:pt idx="1617">
                  <c:v>38775</c:v>
                </c:pt>
                <c:pt idx="1618">
                  <c:v>38776</c:v>
                </c:pt>
                <c:pt idx="1619">
                  <c:v>38777</c:v>
                </c:pt>
                <c:pt idx="1620">
                  <c:v>38778</c:v>
                </c:pt>
                <c:pt idx="1621">
                  <c:v>38779</c:v>
                </c:pt>
                <c:pt idx="1622">
                  <c:v>38782</c:v>
                </c:pt>
                <c:pt idx="1623">
                  <c:v>38783</c:v>
                </c:pt>
                <c:pt idx="1624">
                  <c:v>38784</c:v>
                </c:pt>
                <c:pt idx="1625">
                  <c:v>38785</c:v>
                </c:pt>
                <c:pt idx="1626">
                  <c:v>38786</c:v>
                </c:pt>
                <c:pt idx="1627">
                  <c:v>38789</c:v>
                </c:pt>
                <c:pt idx="1628">
                  <c:v>38790</c:v>
                </c:pt>
                <c:pt idx="1629">
                  <c:v>38791</c:v>
                </c:pt>
                <c:pt idx="1630">
                  <c:v>38792</c:v>
                </c:pt>
                <c:pt idx="1631">
                  <c:v>38793</c:v>
                </c:pt>
                <c:pt idx="1632">
                  <c:v>38796</c:v>
                </c:pt>
                <c:pt idx="1633">
                  <c:v>38797</c:v>
                </c:pt>
                <c:pt idx="1634">
                  <c:v>38798</c:v>
                </c:pt>
                <c:pt idx="1635">
                  <c:v>38799</c:v>
                </c:pt>
                <c:pt idx="1636">
                  <c:v>38800</c:v>
                </c:pt>
                <c:pt idx="1637">
                  <c:v>38803</c:v>
                </c:pt>
                <c:pt idx="1638">
                  <c:v>38804</c:v>
                </c:pt>
                <c:pt idx="1639">
                  <c:v>38805</c:v>
                </c:pt>
                <c:pt idx="1640">
                  <c:v>38806</c:v>
                </c:pt>
                <c:pt idx="1641">
                  <c:v>38807</c:v>
                </c:pt>
                <c:pt idx="1642">
                  <c:v>38810</c:v>
                </c:pt>
                <c:pt idx="1643">
                  <c:v>38811</c:v>
                </c:pt>
                <c:pt idx="1644">
                  <c:v>38812</c:v>
                </c:pt>
                <c:pt idx="1645">
                  <c:v>38813</c:v>
                </c:pt>
                <c:pt idx="1646">
                  <c:v>38814</c:v>
                </c:pt>
                <c:pt idx="1647">
                  <c:v>38817</c:v>
                </c:pt>
                <c:pt idx="1648">
                  <c:v>38818</c:v>
                </c:pt>
                <c:pt idx="1649">
                  <c:v>38819</c:v>
                </c:pt>
                <c:pt idx="1650">
                  <c:v>38820</c:v>
                </c:pt>
                <c:pt idx="1651">
                  <c:v>38821</c:v>
                </c:pt>
                <c:pt idx="1652">
                  <c:v>38824</c:v>
                </c:pt>
                <c:pt idx="1653">
                  <c:v>38825</c:v>
                </c:pt>
                <c:pt idx="1654">
                  <c:v>38826</c:v>
                </c:pt>
                <c:pt idx="1655">
                  <c:v>38827</c:v>
                </c:pt>
                <c:pt idx="1656">
                  <c:v>38828</c:v>
                </c:pt>
                <c:pt idx="1657">
                  <c:v>38831</c:v>
                </c:pt>
                <c:pt idx="1658">
                  <c:v>38832</c:v>
                </c:pt>
                <c:pt idx="1659">
                  <c:v>38833</c:v>
                </c:pt>
                <c:pt idx="1660">
                  <c:v>38834</c:v>
                </c:pt>
                <c:pt idx="1661">
                  <c:v>38835</c:v>
                </c:pt>
                <c:pt idx="1662">
                  <c:v>38837</c:v>
                </c:pt>
                <c:pt idx="1663">
                  <c:v>38838</c:v>
                </c:pt>
                <c:pt idx="1664">
                  <c:v>38839</c:v>
                </c:pt>
                <c:pt idx="1665">
                  <c:v>38840</c:v>
                </c:pt>
                <c:pt idx="1666">
                  <c:v>38841</c:v>
                </c:pt>
                <c:pt idx="1667">
                  <c:v>38842</c:v>
                </c:pt>
                <c:pt idx="1668">
                  <c:v>38845</c:v>
                </c:pt>
                <c:pt idx="1669">
                  <c:v>38846</c:v>
                </c:pt>
                <c:pt idx="1670">
                  <c:v>38847</c:v>
                </c:pt>
                <c:pt idx="1671">
                  <c:v>38848</c:v>
                </c:pt>
                <c:pt idx="1672">
                  <c:v>38849</c:v>
                </c:pt>
                <c:pt idx="1673">
                  <c:v>38852</c:v>
                </c:pt>
                <c:pt idx="1674">
                  <c:v>38853</c:v>
                </c:pt>
                <c:pt idx="1675">
                  <c:v>38854</c:v>
                </c:pt>
                <c:pt idx="1676">
                  <c:v>38855</c:v>
                </c:pt>
                <c:pt idx="1677">
                  <c:v>38856</c:v>
                </c:pt>
                <c:pt idx="1678">
                  <c:v>38859</c:v>
                </c:pt>
                <c:pt idx="1679">
                  <c:v>38860</c:v>
                </c:pt>
                <c:pt idx="1680">
                  <c:v>38861</c:v>
                </c:pt>
                <c:pt idx="1681">
                  <c:v>38862</c:v>
                </c:pt>
                <c:pt idx="1682">
                  <c:v>38863</c:v>
                </c:pt>
                <c:pt idx="1683">
                  <c:v>38866</c:v>
                </c:pt>
                <c:pt idx="1684">
                  <c:v>38867</c:v>
                </c:pt>
                <c:pt idx="1685">
                  <c:v>38868</c:v>
                </c:pt>
                <c:pt idx="1686">
                  <c:v>38869</c:v>
                </c:pt>
                <c:pt idx="1687">
                  <c:v>38870</c:v>
                </c:pt>
                <c:pt idx="1688">
                  <c:v>38873</c:v>
                </c:pt>
                <c:pt idx="1689">
                  <c:v>38874</c:v>
                </c:pt>
                <c:pt idx="1690">
                  <c:v>38875</c:v>
                </c:pt>
                <c:pt idx="1691">
                  <c:v>38876</c:v>
                </c:pt>
                <c:pt idx="1692">
                  <c:v>38877</c:v>
                </c:pt>
                <c:pt idx="1693">
                  <c:v>38880</c:v>
                </c:pt>
                <c:pt idx="1694">
                  <c:v>38881</c:v>
                </c:pt>
                <c:pt idx="1695">
                  <c:v>38882</c:v>
                </c:pt>
                <c:pt idx="1696">
                  <c:v>38883</c:v>
                </c:pt>
                <c:pt idx="1697">
                  <c:v>38884</c:v>
                </c:pt>
                <c:pt idx="1698">
                  <c:v>38887</c:v>
                </c:pt>
                <c:pt idx="1699">
                  <c:v>38888</c:v>
                </c:pt>
                <c:pt idx="1700">
                  <c:v>38889</c:v>
                </c:pt>
                <c:pt idx="1701">
                  <c:v>38890</c:v>
                </c:pt>
                <c:pt idx="1702">
                  <c:v>38891</c:v>
                </c:pt>
                <c:pt idx="1703">
                  <c:v>38894</c:v>
                </c:pt>
                <c:pt idx="1704">
                  <c:v>38895</c:v>
                </c:pt>
                <c:pt idx="1705">
                  <c:v>38896</c:v>
                </c:pt>
                <c:pt idx="1706">
                  <c:v>38897</c:v>
                </c:pt>
                <c:pt idx="1707">
                  <c:v>38898</c:v>
                </c:pt>
                <c:pt idx="1708">
                  <c:v>38901</c:v>
                </c:pt>
                <c:pt idx="1709">
                  <c:v>38902</c:v>
                </c:pt>
                <c:pt idx="1710">
                  <c:v>38903</c:v>
                </c:pt>
                <c:pt idx="1711">
                  <c:v>38904</c:v>
                </c:pt>
                <c:pt idx="1712">
                  <c:v>38905</c:v>
                </c:pt>
                <c:pt idx="1713">
                  <c:v>38908</c:v>
                </c:pt>
                <c:pt idx="1714">
                  <c:v>38909</c:v>
                </c:pt>
                <c:pt idx="1715">
                  <c:v>38910</c:v>
                </c:pt>
                <c:pt idx="1716">
                  <c:v>38911</c:v>
                </c:pt>
                <c:pt idx="1717">
                  <c:v>38912</c:v>
                </c:pt>
                <c:pt idx="1718">
                  <c:v>38915</c:v>
                </c:pt>
                <c:pt idx="1719">
                  <c:v>38916</c:v>
                </c:pt>
                <c:pt idx="1720">
                  <c:v>38917</c:v>
                </c:pt>
                <c:pt idx="1721">
                  <c:v>38918</c:v>
                </c:pt>
                <c:pt idx="1722">
                  <c:v>38919</c:v>
                </c:pt>
                <c:pt idx="1723">
                  <c:v>38922</c:v>
                </c:pt>
                <c:pt idx="1724">
                  <c:v>38923</c:v>
                </c:pt>
                <c:pt idx="1725">
                  <c:v>38924</c:v>
                </c:pt>
                <c:pt idx="1726">
                  <c:v>38925</c:v>
                </c:pt>
                <c:pt idx="1727">
                  <c:v>38926</c:v>
                </c:pt>
                <c:pt idx="1728">
                  <c:v>38929</c:v>
                </c:pt>
                <c:pt idx="1729">
                  <c:v>38930</c:v>
                </c:pt>
                <c:pt idx="1730">
                  <c:v>38931</c:v>
                </c:pt>
                <c:pt idx="1731">
                  <c:v>38932</c:v>
                </c:pt>
                <c:pt idx="1732">
                  <c:v>38933</c:v>
                </c:pt>
                <c:pt idx="1733">
                  <c:v>38936</c:v>
                </c:pt>
                <c:pt idx="1734">
                  <c:v>38937</c:v>
                </c:pt>
                <c:pt idx="1735">
                  <c:v>38938</c:v>
                </c:pt>
                <c:pt idx="1736">
                  <c:v>38939</c:v>
                </c:pt>
                <c:pt idx="1737">
                  <c:v>38940</c:v>
                </c:pt>
                <c:pt idx="1738">
                  <c:v>38943</c:v>
                </c:pt>
                <c:pt idx="1739">
                  <c:v>38944</c:v>
                </c:pt>
                <c:pt idx="1740">
                  <c:v>38945</c:v>
                </c:pt>
                <c:pt idx="1741">
                  <c:v>38946</c:v>
                </c:pt>
                <c:pt idx="1742">
                  <c:v>38947</c:v>
                </c:pt>
                <c:pt idx="1743">
                  <c:v>38950</c:v>
                </c:pt>
                <c:pt idx="1744">
                  <c:v>38951</c:v>
                </c:pt>
                <c:pt idx="1745">
                  <c:v>38952</c:v>
                </c:pt>
                <c:pt idx="1746">
                  <c:v>38953</c:v>
                </c:pt>
                <c:pt idx="1747">
                  <c:v>38954</c:v>
                </c:pt>
                <c:pt idx="1748">
                  <c:v>38957</c:v>
                </c:pt>
                <c:pt idx="1749">
                  <c:v>38958</c:v>
                </c:pt>
                <c:pt idx="1750">
                  <c:v>38959</c:v>
                </c:pt>
                <c:pt idx="1751">
                  <c:v>38960</c:v>
                </c:pt>
                <c:pt idx="1752">
                  <c:v>38961</c:v>
                </c:pt>
                <c:pt idx="1753">
                  <c:v>38964</c:v>
                </c:pt>
                <c:pt idx="1754">
                  <c:v>38965</c:v>
                </c:pt>
                <c:pt idx="1755">
                  <c:v>38966</c:v>
                </c:pt>
                <c:pt idx="1756">
                  <c:v>38967</c:v>
                </c:pt>
                <c:pt idx="1757">
                  <c:v>38968</c:v>
                </c:pt>
                <c:pt idx="1758">
                  <c:v>38971</c:v>
                </c:pt>
                <c:pt idx="1759">
                  <c:v>38972</c:v>
                </c:pt>
                <c:pt idx="1760">
                  <c:v>38973</c:v>
                </c:pt>
                <c:pt idx="1761">
                  <c:v>38974</c:v>
                </c:pt>
                <c:pt idx="1762">
                  <c:v>38975</c:v>
                </c:pt>
                <c:pt idx="1763">
                  <c:v>38978</c:v>
                </c:pt>
                <c:pt idx="1764">
                  <c:v>38979</c:v>
                </c:pt>
                <c:pt idx="1765">
                  <c:v>38980</c:v>
                </c:pt>
                <c:pt idx="1766">
                  <c:v>38981</c:v>
                </c:pt>
                <c:pt idx="1767">
                  <c:v>38982</c:v>
                </c:pt>
                <c:pt idx="1768">
                  <c:v>38985</c:v>
                </c:pt>
                <c:pt idx="1769">
                  <c:v>38986</c:v>
                </c:pt>
                <c:pt idx="1770">
                  <c:v>38987</c:v>
                </c:pt>
                <c:pt idx="1771">
                  <c:v>38988</c:v>
                </c:pt>
                <c:pt idx="1772">
                  <c:v>38989</c:v>
                </c:pt>
                <c:pt idx="1773">
                  <c:v>38990</c:v>
                </c:pt>
                <c:pt idx="1774">
                  <c:v>38992</c:v>
                </c:pt>
                <c:pt idx="1775">
                  <c:v>38993</c:v>
                </c:pt>
                <c:pt idx="1776">
                  <c:v>38994</c:v>
                </c:pt>
                <c:pt idx="1777">
                  <c:v>38995</c:v>
                </c:pt>
                <c:pt idx="1778">
                  <c:v>38996</c:v>
                </c:pt>
                <c:pt idx="1779">
                  <c:v>38999</c:v>
                </c:pt>
                <c:pt idx="1780">
                  <c:v>39000</c:v>
                </c:pt>
                <c:pt idx="1781">
                  <c:v>39001</c:v>
                </c:pt>
                <c:pt idx="1782">
                  <c:v>39002</c:v>
                </c:pt>
                <c:pt idx="1783">
                  <c:v>39003</c:v>
                </c:pt>
                <c:pt idx="1784">
                  <c:v>39006</c:v>
                </c:pt>
                <c:pt idx="1785">
                  <c:v>39007</c:v>
                </c:pt>
                <c:pt idx="1786">
                  <c:v>39008</c:v>
                </c:pt>
                <c:pt idx="1787">
                  <c:v>39009</c:v>
                </c:pt>
                <c:pt idx="1788">
                  <c:v>39010</c:v>
                </c:pt>
                <c:pt idx="1789">
                  <c:v>39013</c:v>
                </c:pt>
                <c:pt idx="1790">
                  <c:v>39014</c:v>
                </c:pt>
                <c:pt idx="1791">
                  <c:v>39015</c:v>
                </c:pt>
                <c:pt idx="1792">
                  <c:v>39016</c:v>
                </c:pt>
                <c:pt idx="1793">
                  <c:v>39017</c:v>
                </c:pt>
                <c:pt idx="1794">
                  <c:v>39020</c:v>
                </c:pt>
                <c:pt idx="1795">
                  <c:v>39021</c:v>
                </c:pt>
                <c:pt idx="1796">
                  <c:v>39022</c:v>
                </c:pt>
                <c:pt idx="1797">
                  <c:v>39023</c:v>
                </c:pt>
                <c:pt idx="1798">
                  <c:v>39024</c:v>
                </c:pt>
                <c:pt idx="1799">
                  <c:v>39027</c:v>
                </c:pt>
                <c:pt idx="1800">
                  <c:v>39028</c:v>
                </c:pt>
                <c:pt idx="1801">
                  <c:v>39029</c:v>
                </c:pt>
                <c:pt idx="1802">
                  <c:v>39030</c:v>
                </c:pt>
                <c:pt idx="1803">
                  <c:v>39031</c:v>
                </c:pt>
                <c:pt idx="1804">
                  <c:v>39034</c:v>
                </c:pt>
                <c:pt idx="1805">
                  <c:v>39035</c:v>
                </c:pt>
                <c:pt idx="1806">
                  <c:v>39036</c:v>
                </c:pt>
                <c:pt idx="1807">
                  <c:v>39037</c:v>
                </c:pt>
                <c:pt idx="1808">
                  <c:v>39038</c:v>
                </c:pt>
                <c:pt idx="1809">
                  <c:v>39041</c:v>
                </c:pt>
                <c:pt idx="1810">
                  <c:v>39042</c:v>
                </c:pt>
                <c:pt idx="1811">
                  <c:v>39043</c:v>
                </c:pt>
                <c:pt idx="1812">
                  <c:v>39044</c:v>
                </c:pt>
                <c:pt idx="1813">
                  <c:v>39045</c:v>
                </c:pt>
                <c:pt idx="1814">
                  <c:v>39048</c:v>
                </c:pt>
                <c:pt idx="1815">
                  <c:v>39049</c:v>
                </c:pt>
                <c:pt idx="1816">
                  <c:v>39050</c:v>
                </c:pt>
                <c:pt idx="1817">
                  <c:v>39051</c:v>
                </c:pt>
                <c:pt idx="1818">
                  <c:v>39052</c:v>
                </c:pt>
                <c:pt idx="1819">
                  <c:v>39055</c:v>
                </c:pt>
                <c:pt idx="1820">
                  <c:v>39056</c:v>
                </c:pt>
                <c:pt idx="1821">
                  <c:v>39057</c:v>
                </c:pt>
                <c:pt idx="1822">
                  <c:v>39058</c:v>
                </c:pt>
                <c:pt idx="1823">
                  <c:v>39059</c:v>
                </c:pt>
                <c:pt idx="1824">
                  <c:v>39062</c:v>
                </c:pt>
                <c:pt idx="1825">
                  <c:v>39063</c:v>
                </c:pt>
                <c:pt idx="1826">
                  <c:v>39064</c:v>
                </c:pt>
                <c:pt idx="1827">
                  <c:v>39065</c:v>
                </c:pt>
                <c:pt idx="1828">
                  <c:v>39066</c:v>
                </c:pt>
                <c:pt idx="1829">
                  <c:v>39069</c:v>
                </c:pt>
                <c:pt idx="1830">
                  <c:v>39070</c:v>
                </c:pt>
                <c:pt idx="1831">
                  <c:v>39071</c:v>
                </c:pt>
                <c:pt idx="1832">
                  <c:v>39072</c:v>
                </c:pt>
                <c:pt idx="1833">
                  <c:v>39073</c:v>
                </c:pt>
                <c:pt idx="1834">
                  <c:v>39076</c:v>
                </c:pt>
                <c:pt idx="1835">
                  <c:v>39077</c:v>
                </c:pt>
                <c:pt idx="1836">
                  <c:v>39078</c:v>
                </c:pt>
                <c:pt idx="1837">
                  <c:v>39079</c:v>
                </c:pt>
                <c:pt idx="1838">
                  <c:v>39080</c:v>
                </c:pt>
                <c:pt idx="1839">
                  <c:v>39082</c:v>
                </c:pt>
                <c:pt idx="1840">
                  <c:v>39083</c:v>
                </c:pt>
                <c:pt idx="1841">
                  <c:v>39084</c:v>
                </c:pt>
                <c:pt idx="1842">
                  <c:v>39085</c:v>
                </c:pt>
                <c:pt idx="1843">
                  <c:v>39086</c:v>
                </c:pt>
                <c:pt idx="1844">
                  <c:v>39087</c:v>
                </c:pt>
                <c:pt idx="1845">
                  <c:v>39090</c:v>
                </c:pt>
                <c:pt idx="1846">
                  <c:v>39091</c:v>
                </c:pt>
                <c:pt idx="1847">
                  <c:v>39092</c:v>
                </c:pt>
                <c:pt idx="1848">
                  <c:v>39093</c:v>
                </c:pt>
                <c:pt idx="1849">
                  <c:v>39094</c:v>
                </c:pt>
                <c:pt idx="1850">
                  <c:v>39097</c:v>
                </c:pt>
                <c:pt idx="1851">
                  <c:v>39098</c:v>
                </c:pt>
                <c:pt idx="1852">
                  <c:v>39099</c:v>
                </c:pt>
                <c:pt idx="1853">
                  <c:v>39100</c:v>
                </c:pt>
                <c:pt idx="1854">
                  <c:v>39101</c:v>
                </c:pt>
                <c:pt idx="1855">
                  <c:v>39104</c:v>
                </c:pt>
                <c:pt idx="1856">
                  <c:v>39105</c:v>
                </c:pt>
                <c:pt idx="1857">
                  <c:v>39106</c:v>
                </c:pt>
                <c:pt idx="1858">
                  <c:v>39107</c:v>
                </c:pt>
                <c:pt idx="1859">
                  <c:v>39108</c:v>
                </c:pt>
                <c:pt idx="1860">
                  <c:v>39111</c:v>
                </c:pt>
                <c:pt idx="1861">
                  <c:v>39112</c:v>
                </c:pt>
                <c:pt idx="1862">
                  <c:v>39113</c:v>
                </c:pt>
                <c:pt idx="1863">
                  <c:v>39114</c:v>
                </c:pt>
                <c:pt idx="1864">
                  <c:v>39115</c:v>
                </c:pt>
                <c:pt idx="1865">
                  <c:v>39118</c:v>
                </c:pt>
                <c:pt idx="1866">
                  <c:v>39119</c:v>
                </c:pt>
                <c:pt idx="1867">
                  <c:v>39120</c:v>
                </c:pt>
                <c:pt idx="1868">
                  <c:v>39121</c:v>
                </c:pt>
                <c:pt idx="1869">
                  <c:v>39122</c:v>
                </c:pt>
                <c:pt idx="1870">
                  <c:v>39125</c:v>
                </c:pt>
                <c:pt idx="1871">
                  <c:v>39126</c:v>
                </c:pt>
                <c:pt idx="1872">
                  <c:v>39127</c:v>
                </c:pt>
                <c:pt idx="1873">
                  <c:v>39128</c:v>
                </c:pt>
                <c:pt idx="1874">
                  <c:v>39129</c:v>
                </c:pt>
                <c:pt idx="1875">
                  <c:v>39132</c:v>
                </c:pt>
                <c:pt idx="1876">
                  <c:v>39133</c:v>
                </c:pt>
                <c:pt idx="1877">
                  <c:v>39134</c:v>
                </c:pt>
                <c:pt idx="1878">
                  <c:v>39135</c:v>
                </c:pt>
                <c:pt idx="1879">
                  <c:v>39136</c:v>
                </c:pt>
                <c:pt idx="1880">
                  <c:v>39139</c:v>
                </c:pt>
                <c:pt idx="1881">
                  <c:v>39140</c:v>
                </c:pt>
                <c:pt idx="1882">
                  <c:v>39141</c:v>
                </c:pt>
                <c:pt idx="1883">
                  <c:v>39142</c:v>
                </c:pt>
                <c:pt idx="1884">
                  <c:v>39143</c:v>
                </c:pt>
                <c:pt idx="1885">
                  <c:v>39146</c:v>
                </c:pt>
                <c:pt idx="1886">
                  <c:v>39147</c:v>
                </c:pt>
                <c:pt idx="1887">
                  <c:v>39148</c:v>
                </c:pt>
                <c:pt idx="1888">
                  <c:v>39149</c:v>
                </c:pt>
                <c:pt idx="1889">
                  <c:v>39150</c:v>
                </c:pt>
                <c:pt idx="1890">
                  <c:v>39153</c:v>
                </c:pt>
                <c:pt idx="1891">
                  <c:v>39154</c:v>
                </c:pt>
                <c:pt idx="1892">
                  <c:v>39155</c:v>
                </c:pt>
                <c:pt idx="1893">
                  <c:v>39156</c:v>
                </c:pt>
                <c:pt idx="1894">
                  <c:v>39157</c:v>
                </c:pt>
                <c:pt idx="1895">
                  <c:v>39160</c:v>
                </c:pt>
                <c:pt idx="1896">
                  <c:v>39161</c:v>
                </c:pt>
                <c:pt idx="1897">
                  <c:v>39162</c:v>
                </c:pt>
                <c:pt idx="1898">
                  <c:v>39163</c:v>
                </c:pt>
                <c:pt idx="1899">
                  <c:v>39164</c:v>
                </c:pt>
                <c:pt idx="1900">
                  <c:v>39167</c:v>
                </c:pt>
                <c:pt idx="1901">
                  <c:v>39168</c:v>
                </c:pt>
                <c:pt idx="1902">
                  <c:v>39169</c:v>
                </c:pt>
                <c:pt idx="1903">
                  <c:v>39170</c:v>
                </c:pt>
                <c:pt idx="1904">
                  <c:v>39171</c:v>
                </c:pt>
                <c:pt idx="1905">
                  <c:v>39172</c:v>
                </c:pt>
                <c:pt idx="1906">
                  <c:v>39174</c:v>
                </c:pt>
                <c:pt idx="1907">
                  <c:v>39175</c:v>
                </c:pt>
                <c:pt idx="1908">
                  <c:v>39176</c:v>
                </c:pt>
                <c:pt idx="1909">
                  <c:v>39177</c:v>
                </c:pt>
                <c:pt idx="1910">
                  <c:v>39178</c:v>
                </c:pt>
                <c:pt idx="1911">
                  <c:v>39181</c:v>
                </c:pt>
                <c:pt idx="1912">
                  <c:v>39182</c:v>
                </c:pt>
                <c:pt idx="1913">
                  <c:v>39183</c:v>
                </c:pt>
                <c:pt idx="1914">
                  <c:v>39184</c:v>
                </c:pt>
                <c:pt idx="1915">
                  <c:v>39185</c:v>
                </c:pt>
                <c:pt idx="1916">
                  <c:v>39188</c:v>
                </c:pt>
                <c:pt idx="1917">
                  <c:v>39189</c:v>
                </c:pt>
                <c:pt idx="1918">
                  <c:v>39190</c:v>
                </c:pt>
                <c:pt idx="1919">
                  <c:v>39191</c:v>
                </c:pt>
                <c:pt idx="1920">
                  <c:v>39192</c:v>
                </c:pt>
                <c:pt idx="1921">
                  <c:v>39195</c:v>
                </c:pt>
                <c:pt idx="1922">
                  <c:v>39196</c:v>
                </c:pt>
                <c:pt idx="1923">
                  <c:v>39197</c:v>
                </c:pt>
                <c:pt idx="1924">
                  <c:v>39198</c:v>
                </c:pt>
                <c:pt idx="1925">
                  <c:v>39199</c:v>
                </c:pt>
                <c:pt idx="1926">
                  <c:v>39202</c:v>
                </c:pt>
                <c:pt idx="1927">
                  <c:v>39203</c:v>
                </c:pt>
                <c:pt idx="1928">
                  <c:v>39204</c:v>
                </c:pt>
                <c:pt idx="1929">
                  <c:v>39205</c:v>
                </c:pt>
                <c:pt idx="1930">
                  <c:v>39206</c:v>
                </c:pt>
                <c:pt idx="1931">
                  <c:v>39209</c:v>
                </c:pt>
                <c:pt idx="1932">
                  <c:v>39210</c:v>
                </c:pt>
                <c:pt idx="1933">
                  <c:v>39211</c:v>
                </c:pt>
                <c:pt idx="1934">
                  <c:v>39212</c:v>
                </c:pt>
                <c:pt idx="1935">
                  <c:v>39213</c:v>
                </c:pt>
                <c:pt idx="1936">
                  <c:v>39216</c:v>
                </c:pt>
                <c:pt idx="1937">
                  <c:v>39217</c:v>
                </c:pt>
                <c:pt idx="1938">
                  <c:v>39218</c:v>
                </c:pt>
                <c:pt idx="1939">
                  <c:v>39219</c:v>
                </c:pt>
                <c:pt idx="1940">
                  <c:v>39220</c:v>
                </c:pt>
                <c:pt idx="1941">
                  <c:v>39223</c:v>
                </c:pt>
                <c:pt idx="1942">
                  <c:v>39224</c:v>
                </c:pt>
                <c:pt idx="1943">
                  <c:v>39225</c:v>
                </c:pt>
                <c:pt idx="1944">
                  <c:v>39226</c:v>
                </c:pt>
                <c:pt idx="1945">
                  <c:v>39227</c:v>
                </c:pt>
                <c:pt idx="1946">
                  <c:v>39230</c:v>
                </c:pt>
                <c:pt idx="1947">
                  <c:v>39231</c:v>
                </c:pt>
                <c:pt idx="1948">
                  <c:v>39232</c:v>
                </c:pt>
                <c:pt idx="1949">
                  <c:v>39233</c:v>
                </c:pt>
                <c:pt idx="1950">
                  <c:v>39234</c:v>
                </c:pt>
                <c:pt idx="1951">
                  <c:v>39237</c:v>
                </c:pt>
                <c:pt idx="1952">
                  <c:v>39238</c:v>
                </c:pt>
                <c:pt idx="1953">
                  <c:v>39239</c:v>
                </c:pt>
                <c:pt idx="1954">
                  <c:v>39240</c:v>
                </c:pt>
                <c:pt idx="1955">
                  <c:v>39241</c:v>
                </c:pt>
                <c:pt idx="1956">
                  <c:v>39244</c:v>
                </c:pt>
                <c:pt idx="1957">
                  <c:v>39245</c:v>
                </c:pt>
                <c:pt idx="1958">
                  <c:v>39246</c:v>
                </c:pt>
                <c:pt idx="1959">
                  <c:v>39247</c:v>
                </c:pt>
                <c:pt idx="1960">
                  <c:v>39248</c:v>
                </c:pt>
                <c:pt idx="1961">
                  <c:v>39251</c:v>
                </c:pt>
                <c:pt idx="1962">
                  <c:v>39252</c:v>
                </c:pt>
                <c:pt idx="1963">
                  <c:v>39253</c:v>
                </c:pt>
                <c:pt idx="1964">
                  <c:v>39254</c:v>
                </c:pt>
                <c:pt idx="1965">
                  <c:v>39255</c:v>
                </c:pt>
                <c:pt idx="1966">
                  <c:v>39258</c:v>
                </c:pt>
                <c:pt idx="1967">
                  <c:v>39259</c:v>
                </c:pt>
                <c:pt idx="1968">
                  <c:v>39260</c:v>
                </c:pt>
                <c:pt idx="1969">
                  <c:v>39261</c:v>
                </c:pt>
                <c:pt idx="1970">
                  <c:v>39262</c:v>
                </c:pt>
                <c:pt idx="1971">
                  <c:v>39263</c:v>
                </c:pt>
                <c:pt idx="1972">
                  <c:v>39265</c:v>
                </c:pt>
                <c:pt idx="1973">
                  <c:v>39266</c:v>
                </c:pt>
                <c:pt idx="1974">
                  <c:v>39267</c:v>
                </c:pt>
                <c:pt idx="1975">
                  <c:v>39268</c:v>
                </c:pt>
                <c:pt idx="1976">
                  <c:v>39269</c:v>
                </c:pt>
                <c:pt idx="1977">
                  <c:v>39272</c:v>
                </c:pt>
                <c:pt idx="1978">
                  <c:v>39273</c:v>
                </c:pt>
                <c:pt idx="1979">
                  <c:v>39274</c:v>
                </c:pt>
                <c:pt idx="1980">
                  <c:v>39275</c:v>
                </c:pt>
                <c:pt idx="1981">
                  <c:v>39276</c:v>
                </c:pt>
                <c:pt idx="1982">
                  <c:v>39279</c:v>
                </c:pt>
                <c:pt idx="1983">
                  <c:v>39280</c:v>
                </c:pt>
                <c:pt idx="1984">
                  <c:v>39281</c:v>
                </c:pt>
                <c:pt idx="1985">
                  <c:v>39282</c:v>
                </c:pt>
                <c:pt idx="1986">
                  <c:v>39283</c:v>
                </c:pt>
                <c:pt idx="1987">
                  <c:v>39286</c:v>
                </c:pt>
                <c:pt idx="1988">
                  <c:v>39287</c:v>
                </c:pt>
                <c:pt idx="1989">
                  <c:v>39288</c:v>
                </c:pt>
                <c:pt idx="1990">
                  <c:v>39289</c:v>
                </c:pt>
                <c:pt idx="1991">
                  <c:v>39290</c:v>
                </c:pt>
                <c:pt idx="1992">
                  <c:v>39293</c:v>
                </c:pt>
                <c:pt idx="1993">
                  <c:v>39294</c:v>
                </c:pt>
                <c:pt idx="1994">
                  <c:v>39295</c:v>
                </c:pt>
                <c:pt idx="1995">
                  <c:v>39296</c:v>
                </c:pt>
                <c:pt idx="1996">
                  <c:v>39297</c:v>
                </c:pt>
                <c:pt idx="1997">
                  <c:v>39300</c:v>
                </c:pt>
                <c:pt idx="1998">
                  <c:v>39301</c:v>
                </c:pt>
                <c:pt idx="1999">
                  <c:v>39302</c:v>
                </c:pt>
                <c:pt idx="2000">
                  <c:v>39303</c:v>
                </c:pt>
                <c:pt idx="2001">
                  <c:v>39304</c:v>
                </c:pt>
                <c:pt idx="2002">
                  <c:v>39307</c:v>
                </c:pt>
                <c:pt idx="2003">
                  <c:v>39308</c:v>
                </c:pt>
                <c:pt idx="2004">
                  <c:v>39309</c:v>
                </c:pt>
                <c:pt idx="2005">
                  <c:v>39310</c:v>
                </c:pt>
                <c:pt idx="2006">
                  <c:v>39311</c:v>
                </c:pt>
                <c:pt idx="2007">
                  <c:v>39314</c:v>
                </c:pt>
                <c:pt idx="2008">
                  <c:v>39315</c:v>
                </c:pt>
                <c:pt idx="2009">
                  <c:v>39316</c:v>
                </c:pt>
                <c:pt idx="2010">
                  <c:v>39317</c:v>
                </c:pt>
                <c:pt idx="2011">
                  <c:v>39318</c:v>
                </c:pt>
                <c:pt idx="2012">
                  <c:v>39321</c:v>
                </c:pt>
                <c:pt idx="2013">
                  <c:v>39322</c:v>
                </c:pt>
                <c:pt idx="2014">
                  <c:v>39323</c:v>
                </c:pt>
                <c:pt idx="2015">
                  <c:v>39324</c:v>
                </c:pt>
                <c:pt idx="2016">
                  <c:v>39325</c:v>
                </c:pt>
                <c:pt idx="2017">
                  <c:v>39328</c:v>
                </c:pt>
                <c:pt idx="2018">
                  <c:v>39329</c:v>
                </c:pt>
                <c:pt idx="2019">
                  <c:v>39330</c:v>
                </c:pt>
                <c:pt idx="2020">
                  <c:v>39331</c:v>
                </c:pt>
                <c:pt idx="2021">
                  <c:v>39332</c:v>
                </c:pt>
                <c:pt idx="2022">
                  <c:v>39335</c:v>
                </c:pt>
                <c:pt idx="2023">
                  <c:v>39336</c:v>
                </c:pt>
                <c:pt idx="2024">
                  <c:v>39337</c:v>
                </c:pt>
                <c:pt idx="2025">
                  <c:v>39338</c:v>
                </c:pt>
                <c:pt idx="2026">
                  <c:v>39339</c:v>
                </c:pt>
                <c:pt idx="2027">
                  <c:v>39342</c:v>
                </c:pt>
                <c:pt idx="2028">
                  <c:v>39343</c:v>
                </c:pt>
                <c:pt idx="2029">
                  <c:v>39344</c:v>
                </c:pt>
                <c:pt idx="2030">
                  <c:v>39345</c:v>
                </c:pt>
                <c:pt idx="2031">
                  <c:v>39346</c:v>
                </c:pt>
                <c:pt idx="2032">
                  <c:v>39349</c:v>
                </c:pt>
                <c:pt idx="2033">
                  <c:v>39350</c:v>
                </c:pt>
                <c:pt idx="2034">
                  <c:v>39351</c:v>
                </c:pt>
                <c:pt idx="2035">
                  <c:v>39352</c:v>
                </c:pt>
                <c:pt idx="2036">
                  <c:v>39353</c:v>
                </c:pt>
                <c:pt idx="2037">
                  <c:v>39355</c:v>
                </c:pt>
                <c:pt idx="2038">
                  <c:v>39356</c:v>
                </c:pt>
                <c:pt idx="2039">
                  <c:v>39357</c:v>
                </c:pt>
                <c:pt idx="2040">
                  <c:v>39358</c:v>
                </c:pt>
                <c:pt idx="2041">
                  <c:v>39359</c:v>
                </c:pt>
                <c:pt idx="2042">
                  <c:v>39360</c:v>
                </c:pt>
                <c:pt idx="2043">
                  <c:v>39363</c:v>
                </c:pt>
                <c:pt idx="2044">
                  <c:v>39364</c:v>
                </c:pt>
                <c:pt idx="2045">
                  <c:v>39365</c:v>
                </c:pt>
                <c:pt idx="2046">
                  <c:v>39366</c:v>
                </c:pt>
                <c:pt idx="2047">
                  <c:v>39367</c:v>
                </c:pt>
                <c:pt idx="2048">
                  <c:v>39370</c:v>
                </c:pt>
                <c:pt idx="2049">
                  <c:v>39371</c:v>
                </c:pt>
                <c:pt idx="2050">
                  <c:v>39372</c:v>
                </c:pt>
                <c:pt idx="2051">
                  <c:v>39373</c:v>
                </c:pt>
                <c:pt idx="2052">
                  <c:v>39374</c:v>
                </c:pt>
                <c:pt idx="2053">
                  <c:v>39377</c:v>
                </c:pt>
                <c:pt idx="2054">
                  <c:v>39378</c:v>
                </c:pt>
                <c:pt idx="2055">
                  <c:v>39379</c:v>
                </c:pt>
                <c:pt idx="2056">
                  <c:v>39380</c:v>
                </c:pt>
                <c:pt idx="2057">
                  <c:v>39381</c:v>
                </c:pt>
                <c:pt idx="2058">
                  <c:v>39384</c:v>
                </c:pt>
                <c:pt idx="2059">
                  <c:v>39385</c:v>
                </c:pt>
                <c:pt idx="2060">
                  <c:v>39386</c:v>
                </c:pt>
                <c:pt idx="2061">
                  <c:v>39387</c:v>
                </c:pt>
                <c:pt idx="2062">
                  <c:v>39388</c:v>
                </c:pt>
                <c:pt idx="2063">
                  <c:v>39391</c:v>
                </c:pt>
                <c:pt idx="2064">
                  <c:v>39392</c:v>
                </c:pt>
                <c:pt idx="2065">
                  <c:v>39393</c:v>
                </c:pt>
                <c:pt idx="2066">
                  <c:v>39394</c:v>
                </c:pt>
                <c:pt idx="2067">
                  <c:v>39395</c:v>
                </c:pt>
                <c:pt idx="2068">
                  <c:v>39398</c:v>
                </c:pt>
                <c:pt idx="2069">
                  <c:v>39399</c:v>
                </c:pt>
                <c:pt idx="2070">
                  <c:v>39400</c:v>
                </c:pt>
                <c:pt idx="2071">
                  <c:v>39401</c:v>
                </c:pt>
                <c:pt idx="2072">
                  <c:v>39402</c:v>
                </c:pt>
                <c:pt idx="2073">
                  <c:v>39405</c:v>
                </c:pt>
                <c:pt idx="2074">
                  <c:v>39406</c:v>
                </c:pt>
                <c:pt idx="2075">
                  <c:v>39407</c:v>
                </c:pt>
                <c:pt idx="2076">
                  <c:v>39408</c:v>
                </c:pt>
                <c:pt idx="2077">
                  <c:v>39409</c:v>
                </c:pt>
                <c:pt idx="2078">
                  <c:v>39412</c:v>
                </c:pt>
                <c:pt idx="2079">
                  <c:v>39413</c:v>
                </c:pt>
                <c:pt idx="2080">
                  <c:v>39414</c:v>
                </c:pt>
                <c:pt idx="2081">
                  <c:v>39415</c:v>
                </c:pt>
                <c:pt idx="2082">
                  <c:v>39416</c:v>
                </c:pt>
                <c:pt idx="2083">
                  <c:v>39419</c:v>
                </c:pt>
                <c:pt idx="2084">
                  <c:v>39420</c:v>
                </c:pt>
                <c:pt idx="2085">
                  <c:v>39421</c:v>
                </c:pt>
                <c:pt idx="2086">
                  <c:v>39422</c:v>
                </c:pt>
                <c:pt idx="2087">
                  <c:v>39423</c:v>
                </c:pt>
                <c:pt idx="2088">
                  <c:v>39426</c:v>
                </c:pt>
                <c:pt idx="2089">
                  <c:v>39427</c:v>
                </c:pt>
                <c:pt idx="2090">
                  <c:v>39428</c:v>
                </c:pt>
                <c:pt idx="2091">
                  <c:v>39429</c:v>
                </c:pt>
                <c:pt idx="2092">
                  <c:v>39430</c:v>
                </c:pt>
                <c:pt idx="2093">
                  <c:v>39433</c:v>
                </c:pt>
                <c:pt idx="2094">
                  <c:v>39434</c:v>
                </c:pt>
                <c:pt idx="2095">
                  <c:v>39435</c:v>
                </c:pt>
                <c:pt idx="2096">
                  <c:v>39436</c:v>
                </c:pt>
                <c:pt idx="2097">
                  <c:v>39437</c:v>
                </c:pt>
                <c:pt idx="2098">
                  <c:v>39440</c:v>
                </c:pt>
                <c:pt idx="2099">
                  <c:v>39441</c:v>
                </c:pt>
                <c:pt idx="2100">
                  <c:v>39442</c:v>
                </c:pt>
                <c:pt idx="2101">
                  <c:v>39443</c:v>
                </c:pt>
                <c:pt idx="2102">
                  <c:v>39444</c:v>
                </c:pt>
                <c:pt idx="2103">
                  <c:v>39447</c:v>
                </c:pt>
                <c:pt idx="2104">
                  <c:v>39448</c:v>
                </c:pt>
                <c:pt idx="2105">
                  <c:v>39449</c:v>
                </c:pt>
                <c:pt idx="2106">
                  <c:v>39450</c:v>
                </c:pt>
                <c:pt idx="2107">
                  <c:v>39451</c:v>
                </c:pt>
                <c:pt idx="2108">
                  <c:v>39454</c:v>
                </c:pt>
                <c:pt idx="2109">
                  <c:v>39455</c:v>
                </c:pt>
                <c:pt idx="2110">
                  <c:v>39456</c:v>
                </c:pt>
                <c:pt idx="2111">
                  <c:v>39457</c:v>
                </c:pt>
                <c:pt idx="2112">
                  <c:v>39458</c:v>
                </c:pt>
                <c:pt idx="2113">
                  <c:v>39461</c:v>
                </c:pt>
                <c:pt idx="2114">
                  <c:v>39462</c:v>
                </c:pt>
                <c:pt idx="2115">
                  <c:v>39463</c:v>
                </c:pt>
                <c:pt idx="2116">
                  <c:v>39464</c:v>
                </c:pt>
                <c:pt idx="2117">
                  <c:v>39465</c:v>
                </c:pt>
                <c:pt idx="2118">
                  <c:v>39468</c:v>
                </c:pt>
                <c:pt idx="2119">
                  <c:v>39469</c:v>
                </c:pt>
                <c:pt idx="2120">
                  <c:v>39470</c:v>
                </c:pt>
                <c:pt idx="2121">
                  <c:v>39471</c:v>
                </c:pt>
                <c:pt idx="2122">
                  <c:v>39472</c:v>
                </c:pt>
                <c:pt idx="2123">
                  <c:v>39475</c:v>
                </c:pt>
                <c:pt idx="2124">
                  <c:v>39476</c:v>
                </c:pt>
                <c:pt idx="2125">
                  <c:v>39477</c:v>
                </c:pt>
                <c:pt idx="2126">
                  <c:v>39478</c:v>
                </c:pt>
                <c:pt idx="2127">
                  <c:v>39479</c:v>
                </c:pt>
                <c:pt idx="2128">
                  <c:v>39482</c:v>
                </c:pt>
                <c:pt idx="2129">
                  <c:v>39483</c:v>
                </c:pt>
                <c:pt idx="2130">
                  <c:v>39484</c:v>
                </c:pt>
                <c:pt idx="2131">
                  <c:v>39485</c:v>
                </c:pt>
                <c:pt idx="2132">
                  <c:v>39486</c:v>
                </c:pt>
                <c:pt idx="2133">
                  <c:v>39489</c:v>
                </c:pt>
                <c:pt idx="2134">
                  <c:v>39490</c:v>
                </c:pt>
                <c:pt idx="2135">
                  <c:v>39491</c:v>
                </c:pt>
                <c:pt idx="2136">
                  <c:v>39492</c:v>
                </c:pt>
                <c:pt idx="2137">
                  <c:v>39493</c:v>
                </c:pt>
                <c:pt idx="2138">
                  <c:v>39496</c:v>
                </c:pt>
                <c:pt idx="2139">
                  <c:v>39497</c:v>
                </c:pt>
                <c:pt idx="2140">
                  <c:v>39498</c:v>
                </c:pt>
                <c:pt idx="2141">
                  <c:v>39499</c:v>
                </c:pt>
                <c:pt idx="2142">
                  <c:v>39500</c:v>
                </c:pt>
                <c:pt idx="2143">
                  <c:v>39503</c:v>
                </c:pt>
                <c:pt idx="2144">
                  <c:v>39504</c:v>
                </c:pt>
                <c:pt idx="2145">
                  <c:v>39505</c:v>
                </c:pt>
                <c:pt idx="2146">
                  <c:v>39506</c:v>
                </c:pt>
                <c:pt idx="2147">
                  <c:v>39507</c:v>
                </c:pt>
                <c:pt idx="2148">
                  <c:v>39510</c:v>
                </c:pt>
                <c:pt idx="2149">
                  <c:v>39511</c:v>
                </c:pt>
                <c:pt idx="2150">
                  <c:v>39512</c:v>
                </c:pt>
                <c:pt idx="2151">
                  <c:v>39513</c:v>
                </c:pt>
                <c:pt idx="2152">
                  <c:v>39514</c:v>
                </c:pt>
                <c:pt idx="2153">
                  <c:v>39517</c:v>
                </c:pt>
                <c:pt idx="2154">
                  <c:v>39518</c:v>
                </c:pt>
                <c:pt idx="2155">
                  <c:v>39519</c:v>
                </c:pt>
                <c:pt idx="2156">
                  <c:v>39520</c:v>
                </c:pt>
                <c:pt idx="2157">
                  <c:v>39521</c:v>
                </c:pt>
                <c:pt idx="2158">
                  <c:v>39524</c:v>
                </c:pt>
                <c:pt idx="2159">
                  <c:v>39525</c:v>
                </c:pt>
                <c:pt idx="2160">
                  <c:v>39526</c:v>
                </c:pt>
                <c:pt idx="2161">
                  <c:v>39527</c:v>
                </c:pt>
                <c:pt idx="2162">
                  <c:v>39528</c:v>
                </c:pt>
                <c:pt idx="2163">
                  <c:v>39531</c:v>
                </c:pt>
                <c:pt idx="2164">
                  <c:v>39532</c:v>
                </c:pt>
                <c:pt idx="2165">
                  <c:v>39533</c:v>
                </c:pt>
                <c:pt idx="2166">
                  <c:v>39534</c:v>
                </c:pt>
                <c:pt idx="2167">
                  <c:v>39535</c:v>
                </c:pt>
                <c:pt idx="2168">
                  <c:v>39538</c:v>
                </c:pt>
                <c:pt idx="2169">
                  <c:v>39539</c:v>
                </c:pt>
                <c:pt idx="2170">
                  <c:v>39540</c:v>
                </c:pt>
                <c:pt idx="2171">
                  <c:v>39541</c:v>
                </c:pt>
                <c:pt idx="2172">
                  <c:v>39542</c:v>
                </c:pt>
                <c:pt idx="2173">
                  <c:v>39545</c:v>
                </c:pt>
                <c:pt idx="2174">
                  <c:v>39546</c:v>
                </c:pt>
                <c:pt idx="2175">
                  <c:v>39547</c:v>
                </c:pt>
                <c:pt idx="2176">
                  <c:v>39548</c:v>
                </c:pt>
                <c:pt idx="2177">
                  <c:v>39549</c:v>
                </c:pt>
                <c:pt idx="2178">
                  <c:v>39552</c:v>
                </c:pt>
                <c:pt idx="2179">
                  <c:v>39553</c:v>
                </c:pt>
                <c:pt idx="2180">
                  <c:v>39554</c:v>
                </c:pt>
                <c:pt idx="2181">
                  <c:v>39555</c:v>
                </c:pt>
                <c:pt idx="2182">
                  <c:v>39556</c:v>
                </c:pt>
                <c:pt idx="2183">
                  <c:v>39559</c:v>
                </c:pt>
                <c:pt idx="2184">
                  <c:v>39560</c:v>
                </c:pt>
                <c:pt idx="2185">
                  <c:v>39561</c:v>
                </c:pt>
                <c:pt idx="2186">
                  <c:v>39562</c:v>
                </c:pt>
                <c:pt idx="2187">
                  <c:v>39563</c:v>
                </c:pt>
                <c:pt idx="2188">
                  <c:v>39566</c:v>
                </c:pt>
                <c:pt idx="2189">
                  <c:v>39567</c:v>
                </c:pt>
                <c:pt idx="2190">
                  <c:v>39568</c:v>
                </c:pt>
                <c:pt idx="2191">
                  <c:v>39569</c:v>
                </c:pt>
                <c:pt idx="2192">
                  <c:v>39570</c:v>
                </c:pt>
                <c:pt idx="2193">
                  <c:v>39573</c:v>
                </c:pt>
                <c:pt idx="2194">
                  <c:v>39574</c:v>
                </c:pt>
                <c:pt idx="2195">
                  <c:v>39575</c:v>
                </c:pt>
                <c:pt idx="2196">
                  <c:v>39576</c:v>
                </c:pt>
                <c:pt idx="2197">
                  <c:v>39577</c:v>
                </c:pt>
                <c:pt idx="2198">
                  <c:v>39580</c:v>
                </c:pt>
                <c:pt idx="2199">
                  <c:v>39581</c:v>
                </c:pt>
                <c:pt idx="2200">
                  <c:v>39582</c:v>
                </c:pt>
                <c:pt idx="2201">
                  <c:v>39583</c:v>
                </c:pt>
                <c:pt idx="2202">
                  <c:v>39584</c:v>
                </c:pt>
                <c:pt idx="2203">
                  <c:v>39587</c:v>
                </c:pt>
                <c:pt idx="2204">
                  <c:v>39588</c:v>
                </c:pt>
                <c:pt idx="2205">
                  <c:v>39589</c:v>
                </c:pt>
                <c:pt idx="2206">
                  <c:v>39590</c:v>
                </c:pt>
                <c:pt idx="2207">
                  <c:v>39591</c:v>
                </c:pt>
                <c:pt idx="2208">
                  <c:v>39594</c:v>
                </c:pt>
                <c:pt idx="2209">
                  <c:v>39595</c:v>
                </c:pt>
                <c:pt idx="2210">
                  <c:v>39596</c:v>
                </c:pt>
                <c:pt idx="2211">
                  <c:v>39597</c:v>
                </c:pt>
                <c:pt idx="2212">
                  <c:v>39598</c:v>
                </c:pt>
                <c:pt idx="2213">
                  <c:v>39599</c:v>
                </c:pt>
                <c:pt idx="2214">
                  <c:v>39601</c:v>
                </c:pt>
                <c:pt idx="2215">
                  <c:v>39602</c:v>
                </c:pt>
                <c:pt idx="2216">
                  <c:v>39603</c:v>
                </c:pt>
                <c:pt idx="2217">
                  <c:v>39604</c:v>
                </c:pt>
                <c:pt idx="2218">
                  <c:v>39605</c:v>
                </c:pt>
                <c:pt idx="2219">
                  <c:v>39608</c:v>
                </c:pt>
                <c:pt idx="2220">
                  <c:v>39609</c:v>
                </c:pt>
                <c:pt idx="2221">
                  <c:v>39610</c:v>
                </c:pt>
                <c:pt idx="2222">
                  <c:v>39611</c:v>
                </c:pt>
                <c:pt idx="2223">
                  <c:v>39612</c:v>
                </c:pt>
                <c:pt idx="2224">
                  <c:v>39615</c:v>
                </c:pt>
                <c:pt idx="2225">
                  <c:v>39616</c:v>
                </c:pt>
                <c:pt idx="2226">
                  <c:v>39617</c:v>
                </c:pt>
                <c:pt idx="2227">
                  <c:v>39618</c:v>
                </c:pt>
                <c:pt idx="2228">
                  <c:v>39619</c:v>
                </c:pt>
                <c:pt idx="2229">
                  <c:v>39622</c:v>
                </c:pt>
                <c:pt idx="2230">
                  <c:v>39623</c:v>
                </c:pt>
                <c:pt idx="2231">
                  <c:v>39624</c:v>
                </c:pt>
                <c:pt idx="2232">
                  <c:v>39625</c:v>
                </c:pt>
                <c:pt idx="2233">
                  <c:v>39626</c:v>
                </c:pt>
                <c:pt idx="2234">
                  <c:v>39629</c:v>
                </c:pt>
                <c:pt idx="2235">
                  <c:v>39630</c:v>
                </c:pt>
                <c:pt idx="2236">
                  <c:v>39631</c:v>
                </c:pt>
                <c:pt idx="2237">
                  <c:v>39632</c:v>
                </c:pt>
                <c:pt idx="2238">
                  <c:v>39633</c:v>
                </c:pt>
                <c:pt idx="2239">
                  <c:v>39636</c:v>
                </c:pt>
                <c:pt idx="2240">
                  <c:v>39637</c:v>
                </c:pt>
                <c:pt idx="2241">
                  <c:v>39638</c:v>
                </c:pt>
                <c:pt idx="2242">
                  <c:v>39639</c:v>
                </c:pt>
                <c:pt idx="2243">
                  <c:v>39640</c:v>
                </c:pt>
                <c:pt idx="2244">
                  <c:v>39643</c:v>
                </c:pt>
                <c:pt idx="2245">
                  <c:v>39644</c:v>
                </c:pt>
                <c:pt idx="2246">
                  <c:v>39645</c:v>
                </c:pt>
                <c:pt idx="2247">
                  <c:v>39646</c:v>
                </c:pt>
                <c:pt idx="2248">
                  <c:v>39647</c:v>
                </c:pt>
                <c:pt idx="2249">
                  <c:v>39650</c:v>
                </c:pt>
                <c:pt idx="2250">
                  <c:v>39651</c:v>
                </c:pt>
                <c:pt idx="2251">
                  <c:v>39652</c:v>
                </c:pt>
                <c:pt idx="2252">
                  <c:v>39653</c:v>
                </c:pt>
                <c:pt idx="2253">
                  <c:v>39654</c:v>
                </c:pt>
                <c:pt idx="2254">
                  <c:v>39657</c:v>
                </c:pt>
                <c:pt idx="2255">
                  <c:v>39658</c:v>
                </c:pt>
                <c:pt idx="2256">
                  <c:v>39659</c:v>
                </c:pt>
                <c:pt idx="2257">
                  <c:v>39660</c:v>
                </c:pt>
                <c:pt idx="2258">
                  <c:v>39661</c:v>
                </c:pt>
                <c:pt idx="2259">
                  <c:v>39664</c:v>
                </c:pt>
                <c:pt idx="2260">
                  <c:v>39665</c:v>
                </c:pt>
                <c:pt idx="2261">
                  <c:v>39666</c:v>
                </c:pt>
                <c:pt idx="2262">
                  <c:v>39667</c:v>
                </c:pt>
                <c:pt idx="2263">
                  <c:v>39668</c:v>
                </c:pt>
                <c:pt idx="2264">
                  <c:v>39671</c:v>
                </c:pt>
                <c:pt idx="2265">
                  <c:v>39672</c:v>
                </c:pt>
                <c:pt idx="2266">
                  <c:v>39673</c:v>
                </c:pt>
                <c:pt idx="2267">
                  <c:v>39674</c:v>
                </c:pt>
                <c:pt idx="2268">
                  <c:v>39675</c:v>
                </c:pt>
                <c:pt idx="2269">
                  <c:v>39678</c:v>
                </c:pt>
                <c:pt idx="2270">
                  <c:v>39679</c:v>
                </c:pt>
                <c:pt idx="2271">
                  <c:v>39680</c:v>
                </c:pt>
                <c:pt idx="2272">
                  <c:v>39681</c:v>
                </c:pt>
                <c:pt idx="2273">
                  <c:v>39682</c:v>
                </c:pt>
                <c:pt idx="2274">
                  <c:v>39685</c:v>
                </c:pt>
                <c:pt idx="2275">
                  <c:v>39686</c:v>
                </c:pt>
                <c:pt idx="2276">
                  <c:v>39687</c:v>
                </c:pt>
                <c:pt idx="2277">
                  <c:v>39688</c:v>
                </c:pt>
                <c:pt idx="2278">
                  <c:v>39689</c:v>
                </c:pt>
                <c:pt idx="2279">
                  <c:v>39691</c:v>
                </c:pt>
                <c:pt idx="2280">
                  <c:v>39692</c:v>
                </c:pt>
                <c:pt idx="2281">
                  <c:v>39693</c:v>
                </c:pt>
                <c:pt idx="2282">
                  <c:v>39694</c:v>
                </c:pt>
                <c:pt idx="2283">
                  <c:v>39695</c:v>
                </c:pt>
                <c:pt idx="2284">
                  <c:v>39696</c:v>
                </c:pt>
                <c:pt idx="2285">
                  <c:v>39699</c:v>
                </c:pt>
                <c:pt idx="2286">
                  <c:v>39700</c:v>
                </c:pt>
                <c:pt idx="2287">
                  <c:v>39701</c:v>
                </c:pt>
                <c:pt idx="2288">
                  <c:v>39702</c:v>
                </c:pt>
                <c:pt idx="2289">
                  <c:v>39703</c:v>
                </c:pt>
                <c:pt idx="2290">
                  <c:v>39706</c:v>
                </c:pt>
                <c:pt idx="2291">
                  <c:v>39707</c:v>
                </c:pt>
                <c:pt idx="2292">
                  <c:v>39708</c:v>
                </c:pt>
                <c:pt idx="2293">
                  <c:v>39709</c:v>
                </c:pt>
                <c:pt idx="2294">
                  <c:v>39710</c:v>
                </c:pt>
                <c:pt idx="2295">
                  <c:v>39713</c:v>
                </c:pt>
                <c:pt idx="2296">
                  <c:v>39714</c:v>
                </c:pt>
                <c:pt idx="2297">
                  <c:v>39715</c:v>
                </c:pt>
                <c:pt idx="2298">
                  <c:v>39716</c:v>
                </c:pt>
                <c:pt idx="2299">
                  <c:v>39717</c:v>
                </c:pt>
                <c:pt idx="2300">
                  <c:v>39720</c:v>
                </c:pt>
                <c:pt idx="2301">
                  <c:v>39721</c:v>
                </c:pt>
                <c:pt idx="2302">
                  <c:v>39722</c:v>
                </c:pt>
                <c:pt idx="2303">
                  <c:v>39723</c:v>
                </c:pt>
                <c:pt idx="2304">
                  <c:v>39724</c:v>
                </c:pt>
                <c:pt idx="2305">
                  <c:v>39727</c:v>
                </c:pt>
                <c:pt idx="2306">
                  <c:v>39728</c:v>
                </c:pt>
                <c:pt idx="2307">
                  <c:v>39729</c:v>
                </c:pt>
                <c:pt idx="2308">
                  <c:v>39730</c:v>
                </c:pt>
                <c:pt idx="2309">
                  <c:v>39731</c:v>
                </c:pt>
                <c:pt idx="2310">
                  <c:v>39734</c:v>
                </c:pt>
                <c:pt idx="2311">
                  <c:v>39735</c:v>
                </c:pt>
                <c:pt idx="2312">
                  <c:v>39736</c:v>
                </c:pt>
                <c:pt idx="2313">
                  <c:v>39737</c:v>
                </c:pt>
                <c:pt idx="2314">
                  <c:v>39738</c:v>
                </c:pt>
                <c:pt idx="2315">
                  <c:v>39741</c:v>
                </c:pt>
                <c:pt idx="2316">
                  <c:v>39742</c:v>
                </c:pt>
                <c:pt idx="2317">
                  <c:v>39743</c:v>
                </c:pt>
                <c:pt idx="2318">
                  <c:v>39744</c:v>
                </c:pt>
                <c:pt idx="2319">
                  <c:v>39745</c:v>
                </c:pt>
                <c:pt idx="2320">
                  <c:v>39748</c:v>
                </c:pt>
                <c:pt idx="2321">
                  <c:v>39749</c:v>
                </c:pt>
                <c:pt idx="2322">
                  <c:v>39750</c:v>
                </c:pt>
                <c:pt idx="2323">
                  <c:v>39751</c:v>
                </c:pt>
                <c:pt idx="2324">
                  <c:v>39752</c:v>
                </c:pt>
                <c:pt idx="2325">
                  <c:v>39755</c:v>
                </c:pt>
                <c:pt idx="2326">
                  <c:v>39756</c:v>
                </c:pt>
                <c:pt idx="2327">
                  <c:v>39757</c:v>
                </c:pt>
                <c:pt idx="2328">
                  <c:v>39758</c:v>
                </c:pt>
                <c:pt idx="2329">
                  <c:v>39759</c:v>
                </c:pt>
                <c:pt idx="2330">
                  <c:v>39762</c:v>
                </c:pt>
                <c:pt idx="2331">
                  <c:v>39763</c:v>
                </c:pt>
                <c:pt idx="2332">
                  <c:v>39764</c:v>
                </c:pt>
                <c:pt idx="2333">
                  <c:v>39765</c:v>
                </c:pt>
                <c:pt idx="2334">
                  <c:v>39766</c:v>
                </c:pt>
                <c:pt idx="2335">
                  <c:v>39769</c:v>
                </c:pt>
                <c:pt idx="2336">
                  <c:v>39770</c:v>
                </c:pt>
                <c:pt idx="2337">
                  <c:v>39771</c:v>
                </c:pt>
                <c:pt idx="2338">
                  <c:v>39772</c:v>
                </c:pt>
                <c:pt idx="2339">
                  <c:v>39773</c:v>
                </c:pt>
                <c:pt idx="2340">
                  <c:v>39776</c:v>
                </c:pt>
                <c:pt idx="2341">
                  <c:v>39777</c:v>
                </c:pt>
                <c:pt idx="2342">
                  <c:v>39778</c:v>
                </c:pt>
                <c:pt idx="2343">
                  <c:v>39779</c:v>
                </c:pt>
                <c:pt idx="2344">
                  <c:v>39780</c:v>
                </c:pt>
                <c:pt idx="2345">
                  <c:v>39782</c:v>
                </c:pt>
                <c:pt idx="2346">
                  <c:v>39783</c:v>
                </c:pt>
                <c:pt idx="2347">
                  <c:v>39784</c:v>
                </c:pt>
                <c:pt idx="2348">
                  <c:v>39785</c:v>
                </c:pt>
                <c:pt idx="2349">
                  <c:v>39786</c:v>
                </c:pt>
                <c:pt idx="2350">
                  <c:v>39787</c:v>
                </c:pt>
                <c:pt idx="2351">
                  <c:v>39790</c:v>
                </c:pt>
                <c:pt idx="2352">
                  <c:v>39791</c:v>
                </c:pt>
                <c:pt idx="2353">
                  <c:v>39792</c:v>
                </c:pt>
                <c:pt idx="2354">
                  <c:v>39793</c:v>
                </c:pt>
                <c:pt idx="2355">
                  <c:v>39794</c:v>
                </c:pt>
                <c:pt idx="2356">
                  <c:v>39797</c:v>
                </c:pt>
                <c:pt idx="2357">
                  <c:v>39798</c:v>
                </c:pt>
                <c:pt idx="2358">
                  <c:v>39799</c:v>
                </c:pt>
                <c:pt idx="2359">
                  <c:v>39800</c:v>
                </c:pt>
                <c:pt idx="2360">
                  <c:v>39801</c:v>
                </c:pt>
                <c:pt idx="2361">
                  <c:v>39804</c:v>
                </c:pt>
                <c:pt idx="2362">
                  <c:v>39805</c:v>
                </c:pt>
                <c:pt idx="2363">
                  <c:v>39806</c:v>
                </c:pt>
                <c:pt idx="2364">
                  <c:v>39807</c:v>
                </c:pt>
                <c:pt idx="2365">
                  <c:v>39808</c:v>
                </c:pt>
                <c:pt idx="2366">
                  <c:v>39811</c:v>
                </c:pt>
                <c:pt idx="2367">
                  <c:v>39812</c:v>
                </c:pt>
                <c:pt idx="2368">
                  <c:v>39813</c:v>
                </c:pt>
                <c:pt idx="2369">
                  <c:v>39814</c:v>
                </c:pt>
                <c:pt idx="2370">
                  <c:v>39815</c:v>
                </c:pt>
                <c:pt idx="2371">
                  <c:v>39818</c:v>
                </c:pt>
                <c:pt idx="2372">
                  <c:v>39819</c:v>
                </c:pt>
                <c:pt idx="2373">
                  <c:v>39820</c:v>
                </c:pt>
                <c:pt idx="2374">
                  <c:v>39821</c:v>
                </c:pt>
                <c:pt idx="2375">
                  <c:v>39822</c:v>
                </c:pt>
                <c:pt idx="2376">
                  <c:v>39825</c:v>
                </c:pt>
                <c:pt idx="2377">
                  <c:v>39826</c:v>
                </c:pt>
                <c:pt idx="2378">
                  <c:v>39827</c:v>
                </c:pt>
                <c:pt idx="2379">
                  <c:v>39828</c:v>
                </c:pt>
                <c:pt idx="2380">
                  <c:v>39829</c:v>
                </c:pt>
                <c:pt idx="2381">
                  <c:v>39832</c:v>
                </c:pt>
                <c:pt idx="2382">
                  <c:v>39833</c:v>
                </c:pt>
                <c:pt idx="2383">
                  <c:v>39834</c:v>
                </c:pt>
                <c:pt idx="2384">
                  <c:v>39835</c:v>
                </c:pt>
                <c:pt idx="2385">
                  <c:v>39836</c:v>
                </c:pt>
                <c:pt idx="2386">
                  <c:v>39839</c:v>
                </c:pt>
                <c:pt idx="2387">
                  <c:v>39840</c:v>
                </c:pt>
                <c:pt idx="2388">
                  <c:v>39841</c:v>
                </c:pt>
                <c:pt idx="2389">
                  <c:v>39842</c:v>
                </c:pt>
                <c:pt idx="2390">
                  <c:v>39843</c:v>
                </c:pt>
                <c:pt idx="2391">
                  <c:v>39844</c:v>
                </c:pt>
                <c:pt idx="2392">
                  <c:v>39846</c:v>
                </c:pt>
                <c:pt idx="2393">
                  <c:v>39847</c:v>
                </c:pt>
                <c:pt idx="2394">
                  <c:v>39848</c:v>
                </c:pt>
                <c:pt idx="2395">
                  <c:v>39849</c:v>
                </c:pt>
                <c:pt idx="2396">
                  <c:v>39850</c:v>
                </c:pt>
                <c:pt idx="2397">
                  <c:v>39853</c:v>
                </c:pt>
                <c:pt idx="2398">
                  <c:v>39854</c:v>
                </c:pt>
                <c:pt idx="2399">
                  <c:v>39855</c:v>
                </c:pt>
                <c:pt idx="2400">
                  <c:v>39856</c:v>
                </c:pt>
                <c:pt idx="2401">
                  <c:v>39857</c:v>
                </c:pt>
                <c:pt idx="2402">
                  <c:v>39860</c:v>
                </c:pt>
                <c:pt idx="2403">
                  <c:v>39861</c:v>
                </c:pt>
                <c:pt idx="2404">
                  <c:v>39862</c:v>
                </c:pt>
                <c:pt idx="2405">
                  <c:v>39863</c:v>
                </c:pt>
                <c:pt idx="2406">
                  <c:v>39864</c:v>
                </c:pt>
                <c:pt idx="2407">
                  <c:v>39867</c:v>
                </c:pt>
                <c:pt idx="2408">
                  <c:v>39868</c:v>
                </c:pt>
                <c:pt idx="2409">
                  <c:v>39869</c:v>
                </c:pt>
                <c:pt idx="2410">
                  <c:v>39870</c:v>
                </c:pt>
                <c:pt idx="2411">
                  <c:v>39871</c:v>
                </c:pt>
                <c:pt idx="2412">
                  <c:v>39872</c:v>
                </c:pt>
                <c:pt idx="2413">
                  <c:v>39874</c:v>
                </c:pt>
                <c:pt idx="2414">
                  <c:v>39875</c:v>
                </c:pt>
                <c:pt idx="2415">
                  <c:v>39876</c:v>
                </c:pt>
                <c:pt idx="2416">
                  <c:v>39877</c:v>
                </c:pt>
                <c:pt idx="2417">
                  <c:v>39878</c:v>
                </c:pt>
                <c:pt idx="2418">
                  <c:v>39881</c:v>
                </c:pt>
                <c:pt idx="2419">
                  <c:v>39882</c:v>
                </c:pt>
                <c:pt idx="2420">
                  <c:v>39883</c:v>
                </c:pt>
                <c:pt idx="2421">
                  <c:v>39884</c:v>
                </c:pt>
                <c:pt idx="2422">
                  <c:v>39885</c:v>
                </c:pt>
                <c:pt idx="2423">
                  <c:v>39888</c:v>
                </c:pt>
                <c:pt idx="2424">
                  <c:v>39889</c:v>
                </c:pt>
                <c:pt idx="2425">
                  <c:v>39890</c:v>
                </c:pt>
                <c:pt idx="2426">
                  <c:v>39891</c:v>
                </c:pt>
                <c:pt idx="2427">
                  <c:v>39892</c:v>
                </c:pt>
                <c:pt idx="2428">
                  <c:v>39895</c:v>
                </c:pt>
                <c:pt idx="2429">
                  <c:v>39896</c:v>
                </c:pt>
                <c:pt idx="2430">
                  <c:v>39897</c:v>
                </c:pt>
                <c:pt idx="2431">
                  <c:v>39898</c:v>
                </c:pt>
                <c:pt idx="2432">
                  <c:v>39899</c:v>
                </c:pt>
                <c:pt idx="2433">
                  <c:v>39902</c:v>
                </c:pt>
                <c:pt idx="2434">
                  <c:v>39903</c:v>
                </c:pt>
                <c:pt idx="2435">
                  <c:v>39904</c:v>
                </c:pt>
                <c:pt idx="2436">
                  <c:v>39905</c:v>
                </c:pt>
                <c:pt idx="2437">
                  <c:v>39906</c:v>
                </c:pt>
                <c:pt idx="2438">
                  <c:v>39909</c:v>
                </c:pt>
                <c:pt idx="2439">
                  <c:v>39910</c:v>
                </c:pt>
                <c:pt idx="2440">
                  <c:v>39911</c:v>
                </c:pt>
                <c:pt idx="2441">
                  <c:v>39912</c:v>
                </c:pt>
                <c:pt idx="2442">
                  <c:v>39913</c:v>
                </c:pt>
                <c:pt idx="2443">
                  <c:v>39916</c:v>
                </c:pt>
                <c:pt idx="2444">
                  <c:v>39917</c:v>
                </c:pt>
                <c:pt idx="2445">
                  <c:v>39918</c:v>
                </c:pt>
                <c:pt idx="2446">
                  <c:v>39919</c:v>
                </c:pt>
                <c:pt idx="2447">
                  <c:v>39920</c:v>
                </c:pt>
                <c:pt idx="2448">
                  <c:v>39923</c:v>
                </c:pt>
                <c:pt idx="2449">
                  <c:v>39924</c:v>
                </c:pt>
                <c:pt idx="2450">
                  <c:v>39925</c:v>
                </c:pt>
                <c:pt idx="2451">
                  <c:v>39926</c:v>
                </c:pt>
                <c:pt idx="2452">
                  <c:v>39927</c:v>
                </c:pt>
                <c:pt idx="2453">
                  <c:v>39930</c:v>
                </c:pt>
                <c:pt idx="2454">
                  <c:v>39931</c:v>
                </c:pt>
                <c:pt idx="2455">
                  <c:v>39932</c:v>
                </c:pt>
                <c:pt idx="2456">
                  <c:v>39933</c:v>
                </c:pt>
                <c:pt idx="2457">
                  <c:v>39934</c:v>
                </c:pt>
                <c:pt idx="2458">
                  <c:v>39937</c:v>
                </c:pt>
                <c:pt idx="2459">
                  <c:v>39938</c:v>
                </c:pt>
                <c:pt idx="2460">
                  <c:v>39939</c:v>
                </c:pt>
                <c:pt idx="2461">
                  <c:v>39940</c:v>
                </c:pt>
                <c:pt idx="2462">
                  <c:v>39941</c:v>
                </c:pt>
                <c:pt idx="2463">
                  <c:v>39944</c:v>
                </c:pt>
                <c:pt idx="2464">
                  <c:v>39945</c:v>
                </c:pt>
                <c:pt idx="2465">
                  <c:v>39946</c:v>
                </c:pt>
                <c:pt idx="2466">
                  <c:v>39947</c:v>
                </c:pt>
                <c:pt idx="2467">
                  <c:v>39948</c:v>
                </c:pt>
                <c:pt idx="2468">
                  <c:v>39951</c:v>
                </c:pt>
                <c:pt idx="2469">
                  <c:v>39952</c:v>
                </c:pt>
                <c:pt idx="2470">
                  <c:v>39953</c:v>
                </c:pt>
                <c:pt idx="2471">
                  <c:v>39954</c:v>
                </c:pt>
                <c:pt idx="2472">
                  <c:v>39955</c:v>
                </c:pt>
                <c:pt idx="2473">
                  <c:v>39958</c:v>
                </c:pt>
                <c:pt idx="2474">
                  <c:v>39959</c:v>
                </c:pt>
                <c:pt idx="2475">
                  <c:v>39960</c:v>
                </c:pt>
                <c:pt idx="2476">
                  <c:v>39961</c:v>
                </c:pt>
                <c:pt idx="2477">
                  <c:v>39962</c:v>
                </c:pt>
                <c:pt idx="2478">
                  <c:v>39964</c:v>
                </c:pt>
                <c:pt idx="2479">
                  <c:v>39965</c:v>
                </c:pt>
                <c:pt idx="2480">
                  <c:v>39966</c:v>
                </c:pt>
                <c:pt idx="2481">
                  <c:v>39967</c:v>
                </c:pt>
                <c:pt idx="2482">
                  <c:v>39968</c:v>
                </c:pt>
                <c:pt idx="2483">
                  <c:v>39969</c:v>
                </c:pt>
                <c:pt idx="2484">
                  <c:v>39972</c:v>
                </c:pt>
                <c:pt idx="2485">
                  <c:v>39973</c:v>
                </c:pt>
                <c:pt idx="2486">
                  <c:v>39974</c:v>
                </c:pt>
                <c:pt idx="2487">
                  <c:v>39975</c:v>
                </c:pt>
                <c:pt idx="2488">
                  <c:v>39976</c:v>
                </c:pt>
                <c:pt idx="2489">
                  <c:v>39979</c:v>
                </c:pt>
                <c:pt idx="2490">
                  <c:v>39980</c:v>
                </c:pt>
                <c:pt idx="2491">
                  <c:v>39981</c:v>
                </c:pt>
                <c:pt idx="2492">
                  <c:v>39982</c:v>
                </c:pt>
                <c:pt idx="2493">
                  <c:v>39983</c:v>
                </c:pt>
                <c:pt idx="2494">
                  <c:v>39986</c:v>
                </c:pt>
                <c:pt idx="2495">
                  <c:v>39987</c:v>
                </c:pt>
                <c:pt idx="2496">
                  <c:v>39988</c:v>
                </c:pt>
                <c:pt idx="2497">
                  <c:v>39989</c:v>
                </c:pt>
                <c:pt idx="2498">
                  <c:v>39990</c:v>
                </c:pt>
                <c:pt idx="2499">
                  <c:v>39993</c:v>
                </c:pt>
                <c:pt idx="2500">
                  <c:v>39994</c:v>
                </c:pt>
                <c:pt idx="2501">
                  <c:v>39995</c:v>
                </c:pt>
                <c:pt idx="2502">
                  <c:v>39996</c:v>
                </c:pt>
                <c:pt idx="2503">
                  <c:v>39997</c:v>
                </c:pt>
                <c:pt idx="2504">
                  <c:v>40000</c:v>
                </c:pt>
                <c:pt idx="2505">
                  <c:v>40001</c:v>
                </c:pt>
                <c:pt idx="2506">
                  <c:v>40002</c:v>
                </c:pt>
                <c:pt idx="2507">
                  <c:v>40003</c:v>
                </c:pt>
                <c:pt idx="2508">
                  <c:v>40004</c:v>
                </c:pt>
                <c:pt idx="2509">
                  <c:v>40007</c:v>
                </c:pt>
                <c:pt idx="2510">
                  <c:v>40008</c:v>
                </c:pt>
                <c:pt idx="2511">
                  <c:v>40009</c:v>
                </c:pt>
                <c:pt idx="2512">
                  <c:v>40010</c:v>
                </c:pt>
                <c:pt idx="2513">
                  <c:v>40011</c:v>
                </c:pt>
                <c:pt idx="2514">
                  <c:v>40014</c:v>
                </c:pt>
                <c:pt idx="2515">
                  <c:v>40015</c:v>
                </c:pt>
                <c:pt idx="2516">
                  <c:v>40016</c:v>
                </c:pt>
                <c:pt idx="2517">
                  <c:v>40017</c:v>
                </c:pt>
                <c:pt idx="2518">
                  <c:v>40018</c:v>
                </c:pt>
                <c:pt idx="2519">
                  <c:v>40021</c:v>
                </c:pt>
                <c:pt idx="2520">
                  <c:v>40022</c:v>
                </c:pt>
                <c:pt idx="2521">
                  <c:v>40023</c:v>
                </c:pt>
                <c:pt idx="2522">
                  <c:v>40024</c:v>
                </c:pt>
                <c:pt idx="2523">
                  <c:v>40025</c:v>
                </c:pt>
                <c:pt idx="2524">
                  <c:v>40028</c:v>
                </c:pt>
                <c:pt idx="2525">
                  <c:v>40029</c:v>
                </c:pt>
                <c:pt idx="2526">
                  <c:v>40030</c:v>
                </c:pt>
                <c:pt idx="2527">
                  <c:v>40031</c:v>
                </c:pt>
                <c:pt idx="2528">
                  <c:v>40032</c:v>
                </c:pt>
                <c:pt idx="2529">
                  <c:v>40035</c:v>
                </c:pt>
                <c:pt idx="2530">
                  <c:v>40036</c:v>
                </c:pt>
                <c:pt idx="2531">
                  <c:v>40037</c:v>
                </c:pt>
                <c:pt idx="2532">
                  <c:v>40038</c:v>
                </c:pt>
                <c:pt idx="2533">
                  <c:v>40039</c:v>
                </c:pt>
                <c:pt idx="2534">
                  <c:v>40042</c:v>
                </c:pt>
                <c:pt idx="2535">
                  <c:v>40043</c:v>
                </c:pt>
                <c:pt idx="2536">
                  <c:v>40044</c:v>
                </c:pt>
                <c:pt idx="2537">
                  <c:v>40045</c:v>
                </c:pt>
                <c:pt idx="2538">
                  <c:v>40046</c:v>
                </c:pt>
                <c:pt idx="2539">
                  <c:v>40049</c:v>
                </c:pt>
                <c:pt idx="2540">
                  <c:v>40050</c:v>
                </c:pt>
                <c:pt idx="2541">
                  <c:v>40051</c:v>
                </c:pt>
                <c:pt idx="2542">
                  <c:v>40052</c:v>
                </c:pt>
                <c:pt idx="2543">
                  <c:v>40053</c:v>
                </c:pt>
                <c:pt idx="2544">
                  <c:v>40056</c:v>
                </c:pt>
                <c:pt idx="2545">
                  <c:v>40057</c:v>
                </c:pt>
                <c:pt idx="2546">
                  <c:v>40058</c:v>
                </c:pt>
                <c:pt idx="2547">
                  <c:v>40059</c:v>
                </c:pt>
                <c:pt idx="2548">
                  <c:v>40060</c:v>
                </c:pt>
                <c:pt idx="2549">
                  <c:v>40063</c:v>
                </c:pt>
                <c:pt idx="2550">
                  <c:v>40064</c:v>
                </c:pt>
                <c:pt idx="2551">
                  <c:v>40065</c:v>
                </c:pt>
                <c:pt idx="2552">
                  <c:v>40066</c:v>
                </c:pt>
                <c:pt idx="2553">
                  <c:v>40067</c:v>
                </c:pt>
                <c:pt idx="2554">
                  <c:v>40070</c:v>
                </c:pt>
                <c:pt idx="2555">
                  <c:v>40071</c:v>
                </c:pt>
                <c:pt idx="2556">
                  <c:v>40072</c:v>
                </c:pt>
                <c:pt idx="2557">
                  <c:v>40073</c:v>
                </c:pt>
                <c:pt idx="2558">
                  <c:v>40074</c:v>
                </c:pt>
                <c:pt idx="2559">
                  <c:v>40077</c:v>
                </c:pt>
                <c:pt idx="2560">
                  <c:v>40078</c:v>
                </c:pt>
                <c:pt idx="2561">
                  <c:v>40079</c:v>
                </c:pt>
                <c:pt idx="2562">
                  <c:v>40080</c:v>
                </c:pt>
                <c:pt idx="2563">
                  <c:v>40081</c:v>
                </c:pt>
                <c:pt idx="2564">
                  <c:v>40084</c:v>
                </c:pt>
                <c:pt idx="2565">
                  <c:v>40085</c:v>
                </c:pt>
                <c:pt idx="2566">
                  <c:v>40086</c:v>
                </c:pt>
                <c:pt idx="2567">
                  <c:v>40087</c:v>
                </c:pt>
                <c:pt idx="2568">
                  <c:v>40088</c:v>
                </c:pt>
                <c:pt idx="2569">
                  <c:v>40091</c:v>
                </c:pt>
                <c:pt idx="2570">
                  <c:v>40092</c:v>
                </c:pt>
                <c:pt idx="2571">
                  <c:v>40093</c:v>
                </c:pt>
                <c:pt idx="2572">
                  <c:v>40094</c:v>
                </c:pt>
                <c:pt idx="2573">
                  <c:v>40095</c:v>
                </c:pt>
                <c:pt idx="2574">
                  <c:v>40098</c:v>
                </c:pt>
                <c:pt idx="2575">
                  <c:v>40099</c:v>
                </c:pt>
                <c:pt idx="2576">
                  <c:v>40100</c:v>
                </c:pt>
                <c:pt idx="2577">
                  <c:v>40101</c:v>
                </c:pt>
                <c:pt idx="2578">
                  <c:v>40102</c:v>
                </c:pt>
                <c:pt idx="2579">
                  <c:v>40105</c:v>
                </c:pt>
                <c:pt idx="2580">
                  <c:v>40106</c:v>
                </c:pt>
                <c:pt idx="2581">
                  <c:v>40107</c:v>
                </c:pt>
                <c:pt idx="2582">
                  <c:v>40108</c:v>
                </c:pt>
                <c:pt idx="2583">
                  <c:v>40109</c:v>
                </c:pt>
                <c:pt idx="2584">
                  <c:v>40112</c:v>
                </c:pt>
                <c:pt idx="2585">
                  <c:v>40113</c:v>
                </c:pt>
                <c:pt idx="2586">
                  <c:v>40114</c:v>
                </c:pt>
                <c:pt idx="2587">
                  <c:v>40115</c:v>
                </c:pt>
                <c:pt idx="2588">
                  <c:v>40116</c:v>
                </c:pt>
                <c:pt idx="2589">
                  <c:v>40117</c:v>
                </c:pt>
                <c:pt idx="2590">
                  <c:v>40119</c:v>
                </c:pt>
                <c:pt idx="2591">
                  <c:v>40120</c:v>
                </c:pt>
                <c:pt idx="2592">
                  <c:v>40121</c:v>
                </c:pt>
                <c:pt idx="2593">
                  <c:v>40122</c:v>
                </c:pt>
                <c:pt idx="2594">
                  <c:v>40123</c:v>
                </c:pt>
                <c:pt idx="2595">
                  <c:v>40126</c:v>
                </c:pt>
                <c:pt idx="2596">
                  <c:v>40127</c:v>
                </c:pt>
                <c:pt idx="2597">
                  <c:v>40128</c:v>
                </c:pt>
                <c:pt idx="2598">
                  <c:v>40129</c:v>
                </c:pt>
                <c:pt idx="2599">
                  <c:v>40130</c:v>
                </c:pt>
                <c:pt idx="2600">
                  <c:v>40133</c:v>
                </c:pt>
                <c:pt idx="2601">
                  <c:v>40134</c:v>
                </c:pt>
                <c:pt idx="2602">
                  <c:v>40135</c:v>
                </c:pt>
                <c:pt idx="2603">
                  <c:v>40136</c:v>
                </c:pt>
                <c:pt idx="2604">
                  <c:v>40137</c:v>
                </c:pt>
                <c:pt idx="2605">
                  <c:v>40140</c:v>
                </c:pt>
                <c:pt idx="2606">
                  <c:v>40141</c:v>
                </c:pt>
                <c:pt idx="2607">
                  <c:v>40142</c:v>
                </c:pt>
                <c:pt idx="2608">
                  <c:v>40143</c:v>
                </c:pt>
                <c:pt idx="2609">
                  <c:v>40144</c:v>
                </c:pt>
                <c:pt idx="2610">
                  <c:v>40147</c:v>
                </c:pt>
                <c:pt idx="2611">
                  <c:v>40148</c:v>
                </c:pt>
                <c:pt idx="2612">
                  <c:v>40149</c:v>
                </c:pt>
                <c:pt idx="2613">
                  <c:v>40150</c:v>
                </c:pt>
                <c:pt idx="2614">
                  <c:v>40151</c:v>
                </c:pt>
                <c:pt idx="2615">
                  <c:v>40154</c:v>
                </c:pt>
                <c:pt idx="2616">
                  <c:v>40155</c:v>
                </c:pt>
                <c:pt idx="2617">
                  <c:v>40156</c:v>
                </c:pt>
                <c:pt idx="2618">
                  <c:v>40157</c:v>
                </c:pt>
                <c:pt idx="2619">
                  <c:v>40158</c:v>
                </c:pt>
                <c:pt idx="2620">
                  <c:v>40161</c:v>
                </c:pt>
                <c:pt idx="2621">
                  <c:v>40162</c:v>
                </c:pt>
                <c:pt idx="2622">
                  <c:v>40163</c:v>
                </c:pt>
                <c:pt idx="2623">
                  <c:v>40164</c:v>
                </c:pt>
                <c:pt idx="2624">
                  <c:v>40165</c:v>
                </c:pt>
                <c:pt idx="2625">
                  <c:v>40168</c:v>
                </c:pt>
                <c:pt idx="2626">
                  <c:v>40169</c:v>
                </c:pt>
                <c:pt idx="2627">
                  <c:v>40170</c:v>
                </c:pt>
                <c:pt idx="2628">
                  <c:v>40171</c:v>
                </c:pt>
                <c:pt idx="2629">
                  <c:v>40172</c:v>
                </c:pt>
                <c:pt idx="2630">
                  <c:v>40175</c:v>
                </c:pt>
                <c:pt idx="2631">
                  <c:v>40176</c:v>
                </c:pt>
                <c:pt idx="2632">
                  <c:v>40177</c:v>
                </c:pt>
                <c:pt idx="2633">
                  <c:v>40178</c:v>
                </c:pt>
                <c:pt idx="2634">
                  <c:v>40179</c:v>
                </c:pt>
                <c:pt idx="2635">
                  <c:v>40182</c:v>
                </c:pt>
                <c:pt idx="2636">
                  <c:v>40183</c:v>
                </c:pt>
                <c:pt idx="2637">
                  <c:v>40184</c:v>
                </c:pt>
                <c:pt idx="2638">
                  <c:v>40185</c:v>
                </c:pt>
                <c:pt idx="2639">
                  <c:v>40186</c:v>
                </c:pt>
                <c:pt idx="2640">
                  <c:v>40189</c:v>
                </c:pt>
                <c:pt idx="2641">
                  <c:v>40190</c:v>
                </c:pt>
                <c:pt idx="2642">
                  <c:v>40191</c:v>
                </c:pt>
                <c:pt idx="2643">
                  <c:v>40192</c:v>
                </c:pt>
                <c:pt idx="2644">
                  <c:v>40193</c:v>
                </c:pt>
                <c:pt idx="2645">
                  <c:v>40196</c:v>
                </c:pt>
                <c:pt idx="2646">
                  <c:v>40197</c:v>
                </c:pt>
                <c:pt idx="2647">
                  <c:v>40198</c:v>
                </c:pt>
                <c:pt idx="2648">
                  <c:v>40199</c:v>
                </c:pt>
                <c:pt idx="2649">
                  <c:v>40200</c:v>
                </c:pt>
                <c:pt idx="2650">
                  <c:v>40203</c:v>
                </c:pt>
                <c:pt idx="2651">
                  <c:v>40204</c:v>
                </c:pt>
                <c:pt idx="2652">
                  <c:v>40205</c:v>
                </c:pt>
                <c:pt idx="2653">
                  <c:v>40206</c:v>
                </c:pt>
                <c:pt idx="2654">
                  <c:v>40207</c:v>
                </c:pt>
                <c:pt idx="2655">
                  <c:v>40209</c:v>
                </c:pt>
                <c:pt idx="2656">
                  <c:v>40210</c:v>
                </c:pt>
                <c:pt idx="2657">
                  <c:v>40211</c:v>
                </c:pt>
                <c:pt idx="2658">
                  <c:v>40212</c:v>
                </c:pt>
                <c:pt idx="2659">
                  <c:v>40213</c:v>
                </c:pt>
                <c:pt idx="2660">
                  <c:v>40214</c:v>
                </c:pt>
                <c:pt idx="2661">
                  <c:v>40217</c:v>
                </c:pt>
                <c:pt idx="2662">
                  <c:v>40218</c:v>
                </c:pt>
                <c:pt idx="2663">
                  <c:v>40219</c:v>
                </c:pt>
                <c:pt idx="2664">
                  <c:v>40220</c:v>
                </c:pt>
                <c:pt idx="2665">
                  <c:v>40221</c:v>
                </c:pt>
                <c:pt idx="2666">
                  <c:v>40224</c:v>
                </c:pt>
                <c:pt idx="2667">
                  <c:v>40225</c:v>
                </c:pt>
                <c:pt idx="2668">
                  <c:v>40226</c:v>
                </c:pt>
                <c:pt idx="2669">
                  <c:v>40227</c:v>
                </c:pt>
                <c:pt idx="2670">
                  <c:v>40228</c:v>
                </c:pt>
                <c:pt idx="2671">
                  <c:v>40231</c:v>
                </c:pt>
                <c:pt idx="2672">
                  <c:v>40232</c:v>
                </c:pt>
                <c:pt idx="2673">
                  <c:v>40233</c:v>
                </c:pt>
                <c:pt idx="2674">
                  <c:v>40234</c:v>
                </c:pt>
                <c:pt idx="2675">
                  <c:v>40235</c:v>
                </c:pt>
                <c:pt idx="2676">
                  <c:v>40237</c:v>
                </c:pt>
                <c:pt idx="2677">
                  <c:v>40238</c:v>
                </c:pt>
                <c:pt idx="2678">
                  <c:v>40239</c:v>
                </c:pt>
                <c:pt idx="2679">
                  <c:v>40240</c:v>
                </c:pt>
                <c:pt idx="2680">
                  <c:v>40241</c:v>
                </c:pt>
                <c:pt idx="2681">
                  <c:v>40242</c:v>
                </c:pt>
                <c:pt idx="2682">
                  <c:v>40245</c:v>
                </c:pt>
                <c:pt idx="2683">
                  <c:v>40246</c:v>
                </c:pt>
                <c:pt idx="2684">
                  <c:v>40247</c:v>
                </c:pt>
                <c:pt idx="2685">
                  <c:v>40248</c:v>
                </c:pt>
                <c:pt idx="2686">
                  <c:v>40249</c:v>
                </c:pt>
                <c:pt idx="2687">
                  <c:v>40252</c:v>
                </c:pt>
                <c:pt idx="2688">
                  <c:v>40253</c:v>
                </c:pt>
                <c:pt idx="2689">
                  <c:v>40254</c:v>
                </c:pt>
                <c:pt idx="2690">
                  <c:v>40255</c:v>
                </c:pt>
                <c:pt idx="2691">
                  <c:v>40256</c:v>
                </c:pt>
                <c:pt idx="2692">
                  <c:v>40259</c:v>
                </c:pt>
                <c:pt idx="2693">
                  <c:v>40260</c:v>
                </c:pt>
                <c:pt idx="2694">
                  <c:v>40261</c:v>
                </c:pt>
                <c:pt idx="2695">
                  <c:v>40262</c:v>
                </c:pt>
                <c:pt idx="2696">
                  <c:v>40263</c:v>
                </c:pt>
                <c:pt idx="2697">
                  <c:v>40266</c:v>
                </c:pt>
                <c:pt idx="2698">
                  <c:v>40267</c:v>
                </c:pt>
                <c:pt idx="2699">
                  <c:v>40268</c:v>
                </c:pt>
                <c:pt idx="2700">
                  <c:v>40269</c:v>
                </c:pt>
                <c:pt idx="2701">
                  <c:v>40270</c:v>
                </c:pt>
                <c:pt idx="2702">
                  <c:v>40273</c:v>
                </c:pt>
                <c:pt idx="2703">
                  <c:v>40274</c:v>
                </c:pt>
                <c:pt idx="2704">
                  <c:v>40275</c:v>
                </c:pt>
                <c:pt idx="2705">
                  <c:v>40276</c:v>
                </c:pt>
                <c:pt idx="2706">
                  <c:v>40277</c:v>
                </c:pt>
                <c:pt idx="2707">
                  <c:v>40280</c:v>
                </c:pt>
                <c:pt idx="2708">
                  <c:v>40281</c:v>
                </c:pt>
                <c:pt idx="2709">
                  <c:v>40282</c:v>
                </c:pt>
                <c:pt idx="2710">
                  <c:v>40283</c:v>
                </c:pt>
                <c:pt idx="2711">
                  <c:v>40284</c:v>
                </c:pt>
                <c:pt idx="2712">
                  <c:v>40287</c:v>
                </c:pt>
                <c:pt idx="2713">
                  <c:v>40288</c:v>
                </c:pt>
                <c:pt idx="2714">
                  <c:v>40289</c:v>
                </c:pt>
                <c:pt idx="2715">
                  <c:v>40290</c:v>
                </c:pt>
                <c:pt idx="2716">
                  <c:v>40291</c:v>
                </c:pt>
                <c:pt idx="2717">
                  <c:v>40294</c:v>
                </c:pt>
                <c:pt idx="2718">
                  <c:v>40295</c:v>
                </c:pt>
                <c:pt idx="2719">
                  <c:v>40296</c:v>
                </c:pt>
                <c:pt idx="2720">
                  <c:v>40297</c:v>
                </c:pt>
                <c:pt idx="2721">
                  <c:v>40298</c:v>
                </c:pt>
                <c:pt idx="2722">
                  <c:v>40301</c:v>
                </c:pt>
                <c:pt idx="2723">
                  <c:v>40302</c:v>
                </c:pt>
                <c:pt idx="2724">
                  <c:v>40303</c:v>
                </c:pt>
                <c:pt idx="2725">
                  <c:v>40304</c:v>
                </c:pt>
                <c:pt idx="2726">
                  <c:v>40305</c:v>
                </c:pt>
                <c:pt idx="2727">
                  <c:v>40308</c:v>
                </c:pt>
                <c:pt idx="2728">
                  <c:v>40309</c:v>
                </c:pt>
                <c:pt idx="2729">
                  <c:v>40310</c:v>
                </c:pt>
                <c:pt idx="2730">
                  <c:v>40311</c:v>
                </c:pt>
                <c:pt idx="2731">
                  <c:v>40312</c:v>
                </c:pt>
                <c:pt idx="2732">
                  <c:v>40315</c:v>
                </c:pt>
                <c:pt idx="2733">
                  <c:v>40316</c:v>
                </c:pt>
                <c:pt idx="2734">
                  <c:v>40317</c:v>
                </c:pt>
                <c:pt idx="2735">
                  <c:v>40318</c:v>
                </c:pt>
                <c:pt idx="2736">
                  <c:v>40319</c:v>
                </c:pt>
                <c:pt idx="2737">
                  <c:v>40322</c:v>
                </c:pt>
                <c:pt idx="2738">
                  <c:v>40323</c:v>
                </c:pt>
                <c:pt idx="2739">
                  <c:v>40324</c:v>
                </c:pt>
                <c:pt idx="2740">
                  <c:v>40325</c:v>
                </c:pt>
                <c:pt idx="2741">
                  <c:v>40326</c:v>
                </c:pt>
                <c:pt idx="2742">
                  <c:v>40329</c:v>
                </c:pt>
                <c:pt idx="2743">
                  <c:v>40330</c:v>
                </c:pt>
                <c:pt idx="2744">
                  <c:v>40331</c:v>
                </c:pt>
                <c:pt idx="2745">
                  <c:v>40332</c:v>
                </c:pt>
                <c:pt idx="2746">
                  <c:v>40333</c:v>
                </c:pt>
                <c:pt idx="2747">
                  <c:v>40336</c:v>
                </c:pt>
                <c:pt idx="2748">
                  <c:v>40337</c:v>
                </c:pt>
                <c:pt idx="2749">
                  <c:v>40338</c:v>
                </c:pt>
                <c:pt idx="2750">
                  <c:v>40339</c:v>
                </c:pt>
                <c:pt idx="2751">
                  <c:v>40340</c:v>
                </c:pt>
                <c:pt idx="2752">
                  <c:v>40343</c:v>
                </c:pt>
                <c:pt idx="2753">
                  <c:v>40344</c:v>
                </c:pt>
                <c:pt idx="2754">
                  <c:v>40345</c:v>
                </c:pt>
                <c:pt idx="2755">
                  <c:v>40346</c:v>
                </c:pt>
                <c:pt idx="2756">
                  <c:v>40347</c:v>
                </c:pt>
                <c:pt idx="2757">
                  <c:v>40350</c:v>
                </c:pt>
                <c:pt idx="2758">
                  <c:v>40351</c:v>
                </c:pt>
                <c:pt idx="2759">
                  <c:v>40352</c:v>
                </c:pt>
                <c:pt idx="2760">
                  <c:v>40353</c:v>
                </c:pt>
                <c:pt idx="2761">
                  <c:v>40354</c:v>
                </c:pt>
                <c:pt idx="2762">
                  <c:v>40357</c:v>
                </c:pt>
                <c:pt idx="2763">
                  <c:v>40358</c:v>
                </c:pt>
                <c:pt idx="2764">
                  <c:v>40359</c:v>
                </c:pt>
                <c:pt idx="2765">
                  <c:v>40360</c:v>
                </c:pt>
                <c:pt idx="2766">
                  <c:v>40361</c:v>
                </c:pt>
                <c:pt idx="2767">
                  <c:v>40364</c:v>
                </c:pt>
                <c:pt idx="2768">
                  <c:v>40365</c:v>
                </c:pt>
                <c:pt idx="2769">
                  <c:v>40366</c:v>
                </c:pt>
                <c:pt idx="2770">
                  <c:v>40367</c:v>
                </c:pt>
                <c:pt idx="2771">
                  <c:v>40368</c:v>
                </c:pt>
                <c:pt idx="2772">
                  <c:v>40371</c:v>
                </c:pt>
                <c:pt idx="2773">
                  <c:v>40372</c:v>
                </c:pt>
                <c:pt idx="2774">
                  <c:v>40373</c:v>
                </c:pt>
                <c:pt idx="2775">
                  <c:v>40374</c:v>
                </c:pt>
                <c:pt idx="2776">
                  <c:v>40375</c:v>
                </c:pt>
                <c:pt idx="2777">
                  <c:v>40378</c:v>
                </c:pt>
                <c:pt idx="2778">
                  <c:v>40379</c:v>
                </c:pt>
                <c:pt idx="2779">
                  <c:v>40380</c:v>
                </c:pt>
                <c:pt idx="2780">
                  <c:v>40381</c:v>
                </c:pt>
                <c:pt idx="2781">
                  <c:v>40382</c:v>
                </c:pt>
                <c:pt idx="2782">
                  <c:v>40385</c:v>
                </c:pt>
                <c:pt idx="2783">
                  <c:v>40386</c:v>
                </c:pt>
                <c:pt idx="2784">
                  <c:v>40387</c:v>
                </c:pt>
                <c:pt idx="2785">
                  <c:v>40388</c:v>
                </c:pt>
                <c:pt idx="2786">
                  <c:v>40389</c:v>
                </c:pt>
                <c:pt idx="2787">
                  <c:v>40390</c:v>
                </c:pt>
                <c:pt idx="2788">
                  <c:v>40392</c:v>
                </c:pt>
                <c:pt idx="2789">
                  <c:v>40393</c:v>
                </c:pt>
                <c:pt idx="2790">
                  <c:v>40394</c:v>
                </c:pt>
                <c:pt idx="2791">
                  <c:v>40395</c:v>
                </c:pt>
                <c:pt idx="2792">
                  <c:v>40396</c:v>
                </c:pt>
                <c:pt idx="2793">
                  <c:v>40399</c:v>
                </c:pt>
                <c:pt idx="2794">
                  <c:v>40400</c:v>
                </c:pt>
                <c:pt idx="2795">
                  <c:v>40401</c:v>
                </c:pt>
                <c:pt idx="2796">
                  <c:v>40402</c:v>
                </c:pt>
                <c:pt idx="2797">
                  <c:v>40403</c:v>
                </c:pt>
                <c:pt idx="2798">
                  <c:v>40406</c:v>
                </c:pt>
                <c:pt idx="2799">
                  <c:v>40407</c:v>
                </c:pt>
                <c:pt idx="2800">
                  <c:v>40408</c:v>
                </c:pt>
                <c:pt idx="2801">
                  <c:v>40409</c:v>
                </c:pt>
                <c:pt idx="2802">
                  <c:v>40410</c:v>
                </c:pt>
                <c:pt idx="2803">
                  <c:v>40413</c:v>
                </c:pt>
                <c:pt idx="2804">
                  <c:v>40414</c:v>
                </c:pt>
                <c:pt idx="2805">
                  <c:v>40415</c:v>
                </c:pt>
                <c:pt idx="2806">
                  <c:v>40416</c:v>
                </c:pt>
                <c:pt idx="2807">
                  <c:v>40417</c:v>
                </c:pt>
                <c:pt idx="2808">
                  <c:v>40420</c:v>
                </c:pt>
                <c:pt idx="2809">
                  <c:v>40421</c:v>
                </c:pt>
                <c:pt idx="2810">
                  <c:v>40422</c:v>
                </c:pt>
                <c:pt idx="2811">
                  <c:v>40423</c:v>
                </c:pt>
                <c:pt idx="2812">
                  <c:v>40424</c:v>
                </c:pt>
                <c:pt idx="2813">
                  <c:v>40427</c:v>
                </c:pt>
                <c:pt idx="2814">
                  <c:v>40428</c:v>
                </c:pt>
                <c:pt idx="2815">
                  <c:v>40429</c:v>
                </c:pt>
                <c:pt idx="2816">
                  <c:v>40430</c:v>
                </c:pt>
                <c:pt idx="2817">
                  <c:v>40431</c:v>
                </c:pt>
                <c:pt idx="2818">
                  <c:v>40434</c:v>
                </c:pt>
                <c:pt idx="2819">
                  <c:v>40435</c:v>
                </c:pt>
                <c:pt idx="2820">
                  <c:v>40436</c:v>
                </c:pt>
                <c:pt idx="2821">
                  <c:v>40437</c:v>
                </c:pt>
                <c:pt idx="2822">
                  <c:v>40438</c:v>
                </c:pt>
                <c:pt idx="2823">
                  <c:v>40441</c:v>
                </c:pt>
                <c:pt idx="2824">
                  <c:v>40442</c:v>
                </c:pt>
                <c:pt idx="2825">
                  <c:v>40443</c:v>
                </c:pt>
                <c:pt idx="2826">
                  <c:v>40444</c:v>
                </c:pt>
                <c:pt idx="2827">
                  <c:v>40445</c:v>
                </c:pt>
                <c:pt idx="2828">
                  <c:v>40448</c:v>
                </c:pt>
                <c:pt idx="2829">
                  <c:v>40449</c:v>
                </c:pt>
                <c:pt idx="2830">
                  <c:v>40450</c:v>
                </c:pt>
                <c:pt idx="2831">
                  <c:v>40451</c:v>
                </c:pt>
                <c:pt idx="2832">
                  <c:v>40452</c:v>
                </c:pt>
                <c:pt idx="2833">
                  <c:v>40455</c:v>
                </c:pt>
                <c:pt idx="2834">
                  <c:v>40456</c:v>
                </c:pt>
                <c:pt idx="2835">
                  <c:v>40457</c:v>
                </c:pt>
                <c:pt idx="2836">
                  <c:v>40458</c:v>
                </c:pt>
                <c:pt idx="2837">
                  <c:v>40459</c:v>
                </c:pt>
                <c:pt idx="2838">
                  <c:v>40462</c:v>
                </c:pt>
                <c:pt idx="2839">
                  <c:v>40463</c:v>
                </c:pt>
                <c:pt idx="2840">
                  <c:v>40464</c:v>
                </c:pt>
                <c:pt idx="2841">
                  <c:v>40465</c:v>
                </c:pt>
                <c:pt idx="2842">
                  <c:v>40466</c:v>
                </c:pt>
                <c:pt idx="2843">
                  <c:v>40469</c:v>
                </c:pt>
                <c:pt idx="2844">
                  <c:v>40470</c:v>
                </c:pt>
                <c:pt idx="2845">
                  <c:v>40471</c:v>
                </c:pt>
                <c:pt idx="2846">
                  <c:v>40472</c:v>
                </c:pt>
                <c:pt idx="2847">
                  <c:v>40473</c:v>
                </c:pt>
                <c:pt idx="2848">
                  <c:v>40476</c:v>
                </c:pt>
                <c:pt idx="2849">
                  <c:v>40477</c:v>
                </c:pt>
                <c:pt idx="2850">
                  <c:v>40478</c:v>
                </c:pt>
                <c:pt idx="2851">
                  <c:v>40479</c:v>
                </c:pt>
                <c:pt idx="2852">
                  <c:v>40480</c:v>
                </c:pt>
                <c:pt idx="2853">
                  <c:v>40482</c:v>
                </c:pt>
                <c:pt idx="2854">
                  <c:v>40483</c:v>
                </c:pt>
                <c:pt idx="2855">
                  <c:v>40484</c:v>
                </c:pt>
                <c:pt idx="2856">
                  <c:v>40485</c:v>
                </c:pt>
                <c:pt idx="2857">
                  <c:v>40486</c:v>
                </c:pt>
                <c:pt idx="2858">
                  <c:v>40487</c:v>
                </c:pt>
                <c:pt idx="2859">
                  <c:v>40490</c:v>
                </c:pt>
                <c:pt idx="2860">
                  <c:v>40491</c:v>
                </c:pt>
                <c:pt idx="2861">
                  <c:v>40492</c:v>
                </c:pt>
                <c:pt idx="2862">
                  <c:v>40493</c:v>
                </c:pt>
                <c:pt idx="2863">
                  <c:v>40494</c:v>
                </c:pt>
                <c:pt idx="2864">
                  <c:v>40497</c:v>
                </c:pt>
                <c:pt idx="2865">
                  <c:v>40498</c:v>
                </c:pt>
                <c:pt idx="2866">
                  <c:v>40499</c:v>
                </c:pt>
                <c:pt idx="2867">
                  <c:v>40500</c:v>
                </c:pt>
                <c:pt idx="2868">
                  <c:v>40501</c:v>
                </c:pt>
                <c:pt idx="2869">
                  <c:v>40504</c:v>
                </c:pt>
                <c:pt idx="2870">
                  <c:v>40505</c:v>
                </c:pt>
                <c:pt idx="2871">
                  <c:v>40506</c:v>
                </c:pt>
                <c:pt idx="2872">
                  <c:v>40507</c:v>
                </c:pt>
                <c:pt idx="2873">
                  <c:v>40508</c:v>
                </c:pt>
                <c:pt idx="2874">
                  <c:v>40511</c:v>
                </c:pt>
                <c:pt idx="2875">
                  <c:v>40512</c:v>
                </c:pt>
                <c:pt idx="2876">
                  <c:v>40513</c:v>
                </c:pt>
                <c:pt idx="2877">
                  <c:v>40514</c:v>
                </c:pt>
                <c:pt idx="2878">
                  <c:v>40515</c:v>
                </c:pt>
                <c:pt idx="2879">
                  <c:v>40518</c:v>
                </c:pt>
                <c:pt idx="2880">
                  <c:v>40519</c:v>
                </c:pt>
                <c:pt idx="2881">
                  <c:v>40520</c:v>
                </c:pt>
                <c:pt idx="2882">
                  <c:v>40521</c:v>
                </c:pt>
                <c:pt idx="2883">
                  <c:v>40522</c:v>
                </c:pt>
                <c:pt idx="2884">
                  <c:v>40525</c:v>
                </c:pt>
                <c:pt idx="2885">
                  <c:v>40526</c:v>
                </c:pt>
                <c:pt idx="2886">
                  <c:v>40527</c:v>
                </c:pt>
                <c:pt idx="2887">
                  <c:v>40528</c:v>
                </c:pt>
                <c:pt idx="2888">
                  <c:v>40529</c:v>
                </c:pt>
                <c:pt idx="2889">
                  <c:v>40532</c:v>
                </c:pt>
                <c:pt idx="2890">
                  <c:v>40533</c:v>
                </c:pt>
                <c:pt idx="2891">
                  <c:v>40534</c:v>
                </c:pt>
                <c:pt idx="2892">
                  <c:v>40535</c:v>
                </c:pt>
                <c:pt idx="2893">
                  <c:v>40536</c:v>
                </c:pt>
                <c:pt idx="2894">
                  <c:v>40539</c:v>
                </c:pt>
                <c:pt idx="2895">
                  <c:v>40540</c:v>
                </c:pt>
                <c:pt idx="2896">
                  <c:v>40541</c:v>
                </c:pt>
                <c:pt idx="2897">
                  <c:v>40542</c:v>
                </c:pt>
                <c:pt idx="2898">
                  <c:v>40543</c:v>
                </c:pt>
                <c:pt idx="2899">
                  <c:v>40546</c:v>
                </c:pt>
                <c:pt idx="2900">
                  <c:v>40547</c:v>
                </c:pt>
                <c:pt idx="2901">
                  <c:v>40548</c:v>
                </c:pt>
                <c:pt idx="2902">
                  <c:v>40549</c:v>
                </c:pt>
                <c:pt idx="2903">
                  <c:v>40550</c:v>
                </c:pt>
                <c:pt idx="2904">
                  <c:v>40553</c:v>
                </c:pt>
                <c:pt idx="2905">
                  <c:v>40554</c:v>
                </c:pt>
                <c:pt idx="2906">
                  <c:v>40555</c:v>
                </c:pt>
                <c:pt idx="2907">
                  <c:v>40556</c:v>
                </c:pt>
                <c:pt idx="2908">
                  <c:v>40557</c:v>
                </c:pt>
                <c:pt idx="2909">
                  <c:v>40560</c:v>
                </c:pt>
                <c:pt idx="2910">
                  <c:v>40561</c:v>
                </c:pt>
                <c:pt idx="2911">
                  <c:v>40562</c:v>
                </c:pt>
                <c:pt idx="2912">
                  <c:v>40563</c:v>
                </c:pt>
                <c:pt idx="2913">
                  <c:v>40564</c:v>
                </c:pt>
                <c:pt idx="2914">
                  <c:v>40567</c:v>
                </c:pt>
                <c:pt idx="2915">
                  <c:v>40568</c:v>
                </c:pt>
                <c:pt idx="2916">
                  <c:v>40569</c:v>
                </c:pt>
                <c:pt idx="2917">
                  <c:v>40570</c:v>
                </c:pt>
                <c:pt idx="2918">
                  <c:v>40571</c:v>
                </c:pt>
                <c:pt idx="2919">
                  <c:v>40574</c:v>
                </c:pt>
                <c:pt idx="2920">
                  <c:v>40575</c:v>
                </c:pt>
                <c:pt idx="2921">
                  <c:v>40576</c:v>
                </c:pt>
                <c:pt idx="2922">
                  <c:v>40577</c:v>
                </c:pt>
                <c:pt idx="2923">
                  <c:v>40578</c:v>
                </c:pt>
                <c:pt idx="2924">
                  <c:v>40581</c:v>
                </c:pt>
                <c:pt idx="2925">
                  <c:v>40582</c:v>
                </c:pt>
                <c:pt idx="2926">
                  <c:v>40583</c:v>
                </c:pt>
                <c:pt idx="2927">
                  <c:v>40584</c:v>
                </c:pt>
                <c:pt idx="2928">
                  <c:v>40585</c:v>
                </c:pt>
                <c:pt idx="2929">
                  <c:v>40588</c:v>
                </c:pt>
                <c:pt idx="2930">
                  <c:v>40589</c:v>
                </c:pt>
                <c:pt idx="2931">
                  <c:v>40590</c:v>
                </c:pt>
                <c:pt idx="2932">
                  <c:v>40591</c:v>
                </c:pt>
                <c:pt idx="2933">
                  <c:v>40592</c:v>
                </c:pt>
                <c:pt idx="2934">
                  <c:v>40595</c:v>
                </c:pt>
                <c:pt idx="2935">
                  <c:v>40596</c:v>
                </c:pt>
                <c:pt idx="2936">
                  <c:v>40597</c:v>
                </c:pt>
                <c:pt idx="2937">
                  <c:v>40598</c:v>
                </c:pt>
                <c:pt idx="2938">
                  <c:v>40599</c:v>
                </c:pt>
                <c:pt idx="2939">
                  <c:v>40602</c:v>
                </c:pt>
                <c:pt idx="2940">
                  <c:v>40603</c:v>
                </c:pt>
                <c:pt idx="2941">
                  <c:v>40604</c:v>
                </c:pt>
                <c:pt idx="2942">
                  <c:v>40605</c:v>
                </c:pt>
                <c:pt idx="2943">
                  <c:v>40606</c:v>
                </c:pt>
                <c:pt idx="2944">
                  <c:v>40609</c:v>
                </c:pt>
                <c:pt idx="2945">
                  <c:v>40610</c:v>
                </c:pt>
                <c:pt idx="2946">
                  <c:v>40611</c:v>
                </c:pt>
                <c:pt idx="2947">
                  <c:v>40612</c:v>
                </c:pt>
                <c:pt idx="2948">
                  <c:v>40613</c:v>
                </c:pt>
                <c:pt idx="2949">
                  <c:v>40616</c:v>
                </c:pt>
                <c:pt idx="2950">
                  <c:v>40617</c:v>
                </c:pt>
                <c:pt idx="2951">
                  <c:v>40618</c:v>
                </c:pt>
                <c:pt idx="2952">
                  <c:v>40619</c:v>
                </c:pt>
                <c:pt idx="2953">
                  <c:v>40620</c:v>
                </c:pt>
                <c:pt idx="2954">
                  <c:v>40623</c:v>
                </c:pt>
                <c:pt idx="2955">
                  <c:v>40624</c:v>
                </c:pt>
                <c:pt idx="2956">
                  <c:v>40625</c:v>
                </c:pt>
                <c:pt idx="2957">
                  <c:v>40626</c:v>
                </c:pt>
                <c:pt idx="2958">
                  <c:v>40627</c:v>
                </c:pt>
                <c:pt idx="2959">
                  <c:v>40630</c:v>
                </c:pt>
                <c:pt idx="2960">
                  <c:v>40631</c:v>
                </c:pt>
                <c:pt idx="2961">
                  <c:v>40632</c:v>
                </c:pt>
                <c:pt idx="2962">
                  <c:v>40633</c:v>
                </c:pt>
                <c:pt idx="2963">
                  <c:v>40634</c:v>
                </c:pt>
                <c:pt idx="2964">
                  <c:v>40637</c:v>
                </c:pt>
                <c:pt idx="2965">
                  <c:v>40638</c:v>
                </c:pt>
                <c:pt idx="2966">
                  <c:v>40639</c:v>
                </c:pt>
                <c:pt idx="2967">
                  <c:v>40640</c:v>
                </c:pt>
                <c:pt idx="2968">
                  <c:v>40641</c:v>
                </c:pt>
                <c:pt idx="2969">
                  <c:v>40644</c:v>
                </c:pt>
                <c:pt idx="2970">
                  <c:v>40645</c:v>
                </c:pt>
                <c:pt idx="2971">
                  <c:v>40646</c:v>
                </c:pt>
                <c:pt idx="2972">
                  <c:v>40647</c:v>
                </c:pt>
                <c:pt idx="2973">
                  <c:v>40648</c:v>
                </c:pt>
                <c:pt idx="2974">
                  <c:v>40651</c:v>
                </c:pt>
                <c:pt idx="2975">
                  <c:v>40652</c:v>
                </c:pt>
                <c:pt idx="2976">
                  <c:v>40653</c:v>
                </c:pt>
                <c:pt idx="2977">
                  <c:v>40654</c:v>
                </c:pt>
                <c:pt idx="2978">
                  <c:v>40655</c:v>
                </c:pt>
                <c:pt idx="2979">
                  <c:v>40658</c:v>
                </c:pt>
                <c:pt idx="2980">
                  <c:v>40659</c:v>
                </c:pt>
                <c:pt idx="2981">
                  <c:v>40660</c:v>
                </c:pt>
                <c:pt idx="2982">
                  <c:v>40661</c:v>
                </c:pt>
                <c:pt idx="2983">
                  <c:v>40662</c:v>
                </c:pt>
                <c:pt idx="2984">
                  <c:v>40663</c:v>
                </c:pt>
                <c:pt idx="2985">
                  <c:v>40665</c:v>
                </c:pt>
                <c:pt idx="2986">
                  <c:v>40666</c:v>
                </c:pt>
                <c:pt idx="2987">
                  <c:v>40667</c:v>
                </c:pt>
                <c:pt idx="2988">
                  <c:v>40668</c:v>
                </c:pt>
                <c:pt idx="2989">
                  <c:v>40669</c:v>
                </c:pt>
                <c:pt idx="2990">
                  <c:v>40672</c:v>
                </c:pt>
                <c:pt idx="2991">
                  <c:v>40673</c:v>
                </c:pt>
                <c:pt idx="2992">
                  <c:v>40674</c:v>
                </c:pt>
                <c:pt idx="2993">
                  <c:v>40675</c:v>
                </c:pt>
                <c:pt idx="2994">
                  <c:v>40676</c:v>
                </c:pt>
                <c:pt idx="2995">
                  <c:v>40679</c:v>
                </c:pt>
                <c:pt idx="2996">
                  <c:v>40680</c:v>
                </c:pt>
                <c:pt idx="2997">
                  <c:v>40681</c:v>
                </c:pt>
                <c:pt idx="2998">
                  <c:v>40682</c:v>
                </c:pt>
                <c:pt idx="2999">
                  <c:v>40683</c:v>
                </c:pt>
                <c:pt idx="3000">
                  <c:v>40686</c:v>
                </c:pt>
                <c:pt idx="3001">
                  <c:v>40687</c:v>
                </c:pt>
                <c:pt idx="3002">
                  <c:v>40688</c:v>
                </c:pt>
                <c:pt idx="3003">
                  <c:v>40689</c:v>
                </c:pt>
                <c:pt idx="3004">
                  <c:v>40690</c:v>
                </c:pt>
                <c:pt idx="3005">
                  <c:v>40693</c:v>
                </c:pt>
                <c:pt idx="3006">
                  <c:v>40694</c:v>
                </c:pt>
                <c:pt idx="3007">
                  <c:v>40695</c:v>
                </c:pt>
                <c:pt idx="3008">
                  <c:v>40696</c:v>
                </c:pt>
                <c:pt idx="3009">
                  <c:v>40697</c:v>
                </c:pt>
                <c:pt idx="3010">
                  <c:v>40700</c:v>
                </c:pt>
                <c:pt idx="3011">
                  <c:v>40701</c:v>
                </c:pt>
                <c:pt idx="3012">
                  <c:v>40702</c:v>
                </c:pt>
                <c:pt idx="3013">
                  <c:v>40703</c:v>
                </c:pt>
                <c:pt idx="3014">
                  <c:v>40704</c:v>
                </c:pt>
                <c:pt idx="3015">
                  <c:v>40707</c:v>
                </c:pt>
                <c:pt idx="3016">
                  <c:v>40708</c:v>
                </c:pt>
                <c:pt idx="3017">
                  <c:v>40709</c:v>
                </c:pt>
                <c:pt idx="3018">
                  <c:v>40710</c:v>
                </c:pt>
                <c:pt idx="3019">
                  <c:v>40711</c:v>
                </c:pt>
                <c:pt idx="3020">
                  <c:v>40714</c:v>
                </c:pt>
                <c:pt idx="3021">
                  <c:v>40715</c:v>
                </c:pt>
                <c:pt idx="3022">
                  <c:v>40716</c:v>
                </c:pt>
                <c:pt idx="3023">
                  <c:v>40717</c:v>
                </c:pt>
                <c:pt idx="3024">
                  <c:v>40718</c:v>
                </c:pt>
                <c:pt idx="3025">
                  <c:v>40721</c:v>
                </c:pt>
                <c:pt idx="3026">
                  <c:v>40722</c:v>
                </c:pt>
                <c:pt idx="3027">
                  <c:v>40723</c:v>
                </c:pt>
                <c:pt idx="3028">
                  <c:v>40724</c:v>
                </c:pt>
                <c:pt idx="3029">
                  <c:v>40725</c:v>
                </c:pt>
                <c:pt idx="3030">
                  <c:v>40728</c:v>
                </c:pt>
                <c:pt idx="3031">
                  <c:v>40729</c:v>
                </c:pt>
                <c:pt idx="3032">
                  <c:v>40730</c:v>
                </c:pt>
                <c:pt idx="3033">
                  <c:v>40731</c:v>
                </c:pt>
                <c:pt idx="3034">
                  <c:v>40732</c:v>
                </c:pt>
                <c:pt idx="3035">
                  <c:v>40735</c:v>
                </c:pt>
                <c:pt idx="3036">
                  <c:v>40736</c:v>
                </c:pt>
                <c:pt idx="3037">
                  <c:v>40737</c:v>
                </c:pt>
                <c:pt idx="3038">
                  <c:v>40738</c:v>
                </c:pt>
                <c:pt idx="3039">
                  <c:v>40739</c:v>
                </c:pt>
                <c:pt idx="3040">
                  <c:v>40742</c:v>
                </c:pt>
                <c:pt idx="3041">
                  <c:v>40743</c:v>
                </c:pt>
                <c:pt idx="3042">
                  <c:v>40744</c:v>
                </c:pt>
                <c:pt idx="3043">
                  <c:v>40745</c:v>
                </c:pt>
                <c:pt idx="3044">
                  <c:v>40746</c:v>
                </c:pt>
                <c:pt idx="3045">
                  <c:v>40749</c:v>
                </c:pt>
                <c:pt idx="3046">
                  <c:v>40750</c:v>
                </c:pt>
                <c:pt idx="3047">
                  <c:v>40751</c:v>
                </c:pt>
                <c:pt idx="3048">
                  <c:v>40752</c:v>
                </c:pt>
                <c:pt idx="3049">
                  <c:v>40753</c:v>
                </c:pt>
                <c:pt idx="3050">
                  <c:v>40755</c:v>
                </c:pt>
                <c:pt idx="3051">
                  <c:v>40756</c:v>
                </c:pt>
                <c:pt idx="3052">
                  <c:v>40757</c:v>
                </c:pt>
                <c:pt idx="3053">
                  <c:v>40758</c:v>
                </c:pt>
                <c:pt idx="3054">
                  <c:v>40759</c:v>
                </c:pt>
                <c:pt idx="3055">
                  <c:v>40760</c:v>
                </c:pt>
                <c:pt idx="3056">
                  <c:v>40763</c:v>
                </c:pt>
                <c:pt idx="3057">
                  <c:v>40764</c:v>
                </c:pt>
                <c:pt idx="3058">
                  <c:v>40765</c:v>
                </c:pt>
                <c:pt idx="3059">
                  <c:v>40766</c:v>
                </c:pt>
                <c:pt idx="3060">
                  <c:v>40767</c:v>
                </c:pt>
                <c:pt idx="3061">
                  <c:v>40770</c:v>
                </c:pt>
                <c:pt idx="3062">
                  <c:v>40771</c:v>
                </c:pt>
                <c:pt idx="3063">
                  <c:v>40772</c:v>
                </c:pt>
                <c:pt idx="3064">
                  <c:v>40773</c:v>
                </c:pt>
                <c:pt idx="3065">
                  <c:v>40774</c:v>
                </c:pt>
                <c:pt idx="3066">
                  <c:v>40777</c:v>
                </c:pt>
                <c:pt idx="3067">
                  <c:v>40778</c:v>
                </c:pt>
                <c:pt idx="3068">
                  <c:v>40779</c:v>
                </c:pt>
                <c:pt idx="3069">
                  <c:v>40780</c:v>
                </c:pt>
                <c:pt idx="3070">
                  <c:v>40781</c:v>
                </c:pt>
                <c:pt idx="3071">
                  <c:v>40784</c:v>
                </c:pt>
                <c:pt idx="3072">
                  <c:v>40785</c:v>
                </c:pt>
                <c:pt idx="3073">
                  <c:v>40786</c:v>
                </c:pt>
                <c:pt idx="3074">
                  <c:v>40787</c:v>
                </c:pt>
                <c:pt idx="3075">
                  <c:v>40788</c:v>
                </c:pt>
                <c:pt idx="3076">
                  <c:v>40791</c:v>
                </c:pt>
                <c:pt idx="3077">
                  <c:v>40792</c:v>
                </c:pt>
                <c:pt idx="3078">
                  <c:v>40793</c:v>
                </c:pt>
                <c:pt idx="3079">
                  <c:v>40794</c:v>
                </c:pt>
                <c:pt idx="3080">
                  <c:v>40795</c:v>
                </c:pt>
                <c:pt idx="3081">
                  <c:v>40798</c:v>
                </c:pt>
                <c:pt idx="3082">
                  <c:v>40799</c:v>
                </c:pt>
                <c:pt idx="3083">
                  <c:v>40800</c:v>
                </c:pt>
                <c:pt idx="3084">
                  <c:v>40801</c:v>
                </c:pt>
                <c:pt idx="3085">
                  <c:v>40802</c:v>
                </c:pt>
                <c:pt idx="3086">
                  <c:v>40805</c:v>
                </c:pt>
                <c:pt idx="3087">
                  <c:v>40806</c:v>
                </c:pt>
                <c:pt idx="3088">
                  <c:v>40807</c:v>
                </c:pt>
                <c:pt idx="3089">
                  <c:v>40808</c:v>
                </c:pt>
                <c:pt idx="3090">
                  <c:v>40809</c:v>
                </c:pt>
                <c:pt idx="3091">
                  <c:v>40812</c:v>
                </c:pt>
                <c:pt idx="3092">
                  <c:v>40813</c:v>
                </c:pt>
                <c:pt idx="3093">
                  <c:v>40814</c:v>
                </c:pt>
                <c:pt idx="3094">
                  <c:v>40815</c:v>
                </c:pt>
                <c:pt idx="3095">
                  <c:v>40816</c:v>
                </c:pt>
                <c:pt idx="3096">
                  <c:v>40819</c:v>
                </c:pt>
                <c:pt idx="3097">
                  <c:v>40820</c:v>
                </c:pt>
                <c:pt idx="3098">
                  <c:v>40821</c:v>
                </c:pt>
                <c:pt idx="3099">
                  <c:v>40822</c:v>
                </c:pt>
                <c:pt idx="3100">
                  <c:v>40823</c:v>
                </c:pt>
                <c:pt idx="3101">
                  <c:v>40826</c:v>
                </c:pt>
                <c:pt idx="3102">
                  <c:v>40827</c:v>
                </c:pt>
                <c:pt idx="3103">
                  <c:v>40828</c:v>
                </c:pt>
                <c:pt idx="3104">
                  <c:v>40829</c:v>
                </c:pt>
                <c:pt idx="3105">
                  <c:v>40830</c:v>
                </c:pt>
                <c:pt idx="3106">
                  <c:v>40833</c:v>
                </c:pt>
                <c:pt idx="3107">
                  <c:v>40834</c:v>
                </c:pt>
                <c:pt idx="3108">
                  <c:v>40835</c:v>
                </c:pt>
                <c:pt idx="3109">
                  <c:v>40836</c:v>
                </c:pt>
                <c:pt idx="3110">
                  <c:v>40837</c:v>
                </c:pt>
                <c:pt idx="3111">
                  <c:v>40840</c:v>
                </c:pt>
                <c:pt idx="3112">
                  <c:v>40841</c:v>
                </c:pt>
                <c:pt idx="3113">
                  <c:v>40842</c:v>
                </c:pt>
                <c:pt idx="3114">
                  <c:v>40843</c:v>
                </c:pt>
                <c:pt idx="3115">
                  <c:v>40844</c:v>
                </c:pt>
                <c:pt idx="3116">
                  <c:v>40847</c:v>
                </c:pt>
                <c:pt idx="3117">
                  <c:v>40848</c:v>
                </c:pt>
                <c:pt idx="3118">
                  <c:v>40849</c:v>
                </c:pt>
                <c:pt idx="3119">
                  <c:v>40850</c:v>
                </c:pt>
                <c:pt idx="3120">
                  <c:v>40851</c:v>
                </c:pt>
                <c:pt idx="3121">
                  <c:v>40854</c:v>
                </c:pt>
                <c:pt idx="3122">
                  <c:v>40855</c:v>
                </c:pt>
                <c:pt idx="3123">
                  <c:v>40856</c:v>
                </c:pt>
                <c:pt idx="3124">
                  <c:v>40857</c:v>
                </c:pt>
                <c:pt idx="3125">
                  <c:v>40858</c:v>
                </c:pt>
                <c:pt idx="3126">
                  <c:v>40861</c:v>
                </c:pt>
                <c:pt idx="3127">
                  <c:v>40862</c:v>
                </c:pt>
                <c:pt idx="3128">
                  <c:v>40863</c:v>
                </c:pt>
                <c:pt idx="3129">
                  <c:v>40864</c:v>
                </c:pt>
                <c:pt idx="3130">
                  <c:v>40865</c:v>
                </c:pt>
                <c:pt idx="3131">
                  <c:v>40868</c:v>
                </c:pt>
                <c:pt idx="3132">
                  <c:v>40869</c:v>
                </c:pt>
                <c:pt idx="3133">
                  <c:v>40870</c:v>
                </c:pt>
                <c:pt idx="3134">
                  <c:v>40871</c:v>
                </c:pt>
                <c:pt idx="3135">
                  <c:v>40872</c:v>
                </c:pt>
                <c:pt idx="3136">
                  <c:v>40875</c:v>
                </c:pt>
                <c:pt idx="3137">
                  <c:v>40876</c:v>
                </c:pt>
                <c:pt idx="3138">
                  <c:v>40877</c:v>
                </c:pt>
                <c:pt idx="3139">
                  <c:v>40878</c:v>
                </c:pt>
                <c:pt idx="3140">
                  <c:v>40879</c:v>
                </c:pt>
                <c:pt idx="3141">
                  <c:v>40882</c:v>
                </c:pt>
                <c:pt idx="3142">
                  <c:v>40883</c:v>
                </c:pt>
                <c:pt idx="3143">
                  <c:v>40884</c:v>
                </c:pt>
                <c:pt idx="3144">
                  <c:v>40885</c:v>
                </c:pt>
                <c:pt idx="3145">
                  <c:v>40886</c:v>
                </c:pt>
                <c:pt idx="3146">
                  <c:v>40889</c:v>
                </c:pt>
                <c:pt idx="3147">
                  <c:v>40890</c:v>
                </c:pt>
                <c:pt idx="3148">
                  <c:v>40891</c:v>
                </c:pt>
                <c:pt idx="3149">
                  <c:v>40892</c:v>
                </c:pt>
                <c:pt idx="3150">
                  <c:v>40893</c:v>
                </c:pt>
                <c:pt idx="3151">
                  <c:v>40896</c:v>
                </c:pt>
                <c:pt idx="3152">
                  <c:v>40897</c:v>
                </c:pt>
                <c:pt idx="3153">
                  <c:v>40898</c:v>
                </c:pt>
                <c:pt idx="3154">
                  <c:v>40899</c:v>
                </c:pt>
                <c:pt idx="3155">
                  <c:v>40900</c:v>
                </c:pt>
                <c:pt idx="3156">
                  <c:v>40903</c:v>
                </c:pt>
                <c:pt idx="3157">
                  <c:v>40904</c:v>
                </c:pt>
                <c:pt idx="3158">
                  <c:v>40905</c:v>
                </c:pt>
                <c:pt idx="3159">
                  <c:v>40906</c:v>
                </c:pt>
                <c:pt idx="3160">
                  <c:v>40907</c:v>
                </c:pt>
                <c:pt idx="3161">
                  <c:v>40908</c:v>
                </c:pt>
                <c:pt idx="3162">
                  <c:v>40910</c:v>
                </c:pt>
                <c:pt idx="3163">
                  <c:v>40911</c:v>
                </c:pt>
                <c:pt idx="3164">
                  <c:v>40912</c:v>
                </c:pt>
                <c:pt idx="3165">
                  <c:v>40913</c:v>
                </c:pt>
                <c:pt idx="3166">
                  <c:v>40914</c:v>
                </c:pt>
                <c:pt idx="3167">
                  <c:v>40917</c:v>
                </c:pt>
                <c:pt idx="3168">
                  <c:v>40918</c:v>
                </c:pt>
                <c:pt idx="3169">
                  <c:v>40919</c:v>
                </c:pt>
                <c:pt idx="3170">
                  <c:v>40920</c:v>
                </c:pt>
                <c:pt idx="3171">
                  <c:v>40921</c:v>
                </c:pt>
                <c:pt idx="3172">
                  <c:v>40924</c:v>
                </c:pt>
                <c:pt idx="3173">
                  <c:v>40925</c:v>
                </c:pt>
                <c:pt idx="3174">
                  <c:v>40926</c:v>
                </c:pt>
                <c:pt idx="3175">
                  <c:v>40927</c:v>
                </c:pt>
                <c:pt idx="3176">
                  <c:v>40928</c:v>
                </c:pt>
                <c:pt idx="3177">
                  <c:v>40931</c:v>
                </c:pt>
                <c:pt idx="3178">
                  <c:v>40932</c:v>
                </c:pt>
                <c:pt idx="3179">
                  <c:v>40933</c:v>
                </c:pt>
                <c:pt idx="3180">
                  <c:v>40934</c:v>
                </c:pt>
                <c:pt idx="3181">
                  <c:v>40935</c:v>
                </c:pt>
                <c:pt idx="3182">
                  <c:v>40938</c:v>
                </c:pt>
                <c:pt idx="3183">
                  <c:v>40939</c:v>
                </c:pt>
                <c:pt idx="3184">
                  <c:v>40940</c:v>
                </c:pt>
                <c:pt idx="3185">
                  <c:v>40941</c:v>
                </c:pt>
                <c:pt idx="3186">
                  <c:v>40942</c:v>
                </c:pt>
                <c:pt idx="3187">
                  <c:v>40945</c:v>
                </c:pt>
                <c:pt idx="3188">
                  <c:v>40946</c:v>
                </c:pt>
                <c:pt idx="3189">
                  <c:v>40947</c:v>
                </c:pt>
                <c:pt idx="3190">
                  <c:v>40948</c:v>
                </c:pt>
                <c:pt idx="3191">
                  <c:v>40949</c:v>
                </c:pt>
                <c:pt idx="3192">
                  <c:v>40952</c:v>
                </c:pt>
                <c:pt idx="3193">
                  <c:v>40953</c:v>
                </c:pt>
                <c:pt idx="3194">
                  <c:v>40954</c:v>
                </c:pt>
                <c:pt idx="3195">
                  <c:v>40955</c:v>
                </c:pt>
                <c:pt idx="3196">
                  <c:v>40956</c:v>
                </c:pt>
                <c:pt idx="3197">
                  <c:v>40959</c:v>
                </c:pt>
                <c:pt idx="3198">
                  <c:v>40960</c:v>
                </c:pt>
                <c:pt idx="3199">
                  <c:v>40961</c:v>
                </c:pt>
                <c:pt idx="3200">
                  <c:v>40962</c:v>
                </c:pt>
                <c:pt idx="3201">
                  <c:v>40963</c:v>
                </c:pt>
                <c:pt idx="3202">
                  <c:v>40966</c:v>
                </c:pt>
                <c:pt idx="3203">
                  <c:v>40967</c:v>
                </c:pt>
                <c:pt idx="3204">
                  <c:v>40968</c:v>
                </c:pt>
                <c:pt idx="3205">
                  <c:v>40969</c:v>
                </c:pt>
                <c:pt idx="3206">
                  <c:v>40970</c:v>
                </c:pt>
                <c:pt idx="3207">
                  <c:v>40973</c:v>
                </c:pt>
                <c:pt idx="3208">
                  <c:v>40974</c:v>
                </c:pt>
                <c:pt idx="3209">
                  <c:v>40975</c:v>
                </c:pt>
                <c:pt idx="3210">
                  <c:v>40976</c:v>
                </c:pt>
                <c:pt idx="3211">
                  <c:v>40977</c:v>
                </c:pt>
                <c:pt idx="3212">
                  <c:v>40980</c:v>
                </c:pt>
                <c:pt idx="3213">
                  <c:v>40981</c:v>
                </c:pt>
                <c:pt idx="3214">
                  <c:v>40982</c:v>
                </c:pt>
                <c:pt idx="3215">
                  <c:v>40983</c:v>
                </c:pt>
                <c:pt idx="3216">
                  <c:v>40984</c:v>
                </c:pt>
                <c:pt idx="3217">
                  <c:v>40987</c:v>
                </c:pt>
                <c:pt idx="3218">
                  <c:v>40988</c:v>
                </c:pt>
                <c:pt idx="3219">
                  <c:v>40989</c:v>
                </c:pt>
                <c:pt idx="3220">
                  <c:v>40990</c:v>
                </c:pt>
                <c:pt idx="3221">
                  <c:v>40991</c:v>
                </c:pt>
                <c:pt idx="3222">
                  <c:v>40994</c:v>
                </c:pt>
                <c:pt idx="3223">
                  <c:v>40995</c:v>
                </c:pt>
                <c:pt idx="3224">
                  <c:v>40996</c:v>
                </c:pt>
                <c:pt idx="3225">
                  <c:v>40997</c:v>
                </c:pt>
                <c:pt idx="3226">
                  <c:v>40998</c:v>
                </c:pt>
                <c:pt idx="3227">
                  <c:v>40999</c:v>
                </c:pt>
                <c:pt idx="3228">
                  <c:v>41001</c:v>
                </c:pt>
                <c:pt idx="3229">
                  <c:v>41002</c:v>
                </c:pt>
                <c:pt idx="3230">
                  <c:v>41003</c:v>
                </c:pt>
                <c:pt idx="3231">
                  <c:v>41004</c:v>
                </c:pt>
                <c:pt idx="3232">
                  <c:v>41005</c:v>
                </c:pt>
                <c:pt idx="3233">
                  <c:v>41008</c:v>
                </c:pt>
                <c:pt idx="3234">
                  <c:v>41009</c:v>
                </c:pt>
                <c:pt idx="3235">
                  <c:v>41010</c:v>
                </c:pt>
                <c:pt idx="3236">
                  <c:v>41011</c:v>
                </c:pt>
                <c:pt idx="3237">
                  <c:v>41012</c:v>
                </c:pt>
                <c:pt idx="3238">
                  <c:v>41015</c:v>
                </c:pt>
                <c:pt idx="3239">
                  <c:v>41016</c:v>
                </c:pt>
                <c:pt idx="3240">
                  <c:v>41017</c:v>
                </c:pt>
                <c:pt idx="3241">
                  <c:v>41018</c:v>
                </c:pt>
                <c:pt idx="3242">
                  <c:v>41019</c:v>
                </c:pt>
                <c:pt idx="3243">
                  <c:v>41022</c:v>
                </c:pt>
                <c:pt idx="3244">
                  <c:v>41023</c:v>
                </c:pt>
                <c:pt idx="3245">
                  <c:v>41024</c:v>
                </c:pt>
                <c:pt idx="3246">
                  <c:v>41025</c:v>
                </c:pt>
                <c:pt idx="3247">
                  <c:v>41026</c:v>
                </c:pt>
                <c:pt idx="3248">
                  <c:v>41029</c:v>
                </c:pt>
                <c:pt idx="3249">
                  <c:v>41030</c:v>
                </c:pt>
                <c:pt idx="3250">
                  <c:v>41031</c:v>
                </c:pt>
                <c:pt idx="3251">
                  <c:v>41032</c:v>
                </c:pt>
                <c:pt idx="3252">
                  <c:v>41033</c:v>
                </c:pt>
                <c:pt idx="3253">
                  <c:v>41036</c:v>
                </c:pt>
                <c:pt idx="3254">
                  <c:v>41037</c:v>
                </c:pt>
                <c:pt idx="3255">
                  <c:v>41038</c:v>
                </c:pt>
                <c:pt idx="3256">
                  <c:v>41039</c:v>
                </c:pt>
                <c:pt idx="3257">
                  <c:v>41040</c:v>
                </c:pt>
                <c:pt idx="3258">
                  <c:v>41043</c:v>
                </c:pt>
                <c:pt idx="3259">
                  <c:v>41044</c:v>
                </c:pt>
                <c:pt idx="3260">
                  <c:v>41045</c:v>
                </c:pt>
                <c:pt idx="3261">
                  <c:v>41046</c:v>
                </c:pt>
                <c:pt idx="3262">
                  <c:v>41047</c:v>
                </c:pt>
                <c:pt idx="3263">
                  <c:v>41050</c:v>
                </c:pt>
                <c:pt idx="3264">
                  <c:v>41051</c:v>
                </c:pt>
                <c:pt idx="3265">
                  <c:v>41052</c:v>
                </c:pt>
                <c:pt idx="3266">
                  <c:v>41053</c:v>
                </c:pt>
                <c:pt idx="3267">
                  <c:v>41054</c:v>
                </c:pt>
                <c:pt idx="3268">
                  <c:v>41057</c:v>
                </c:pt>
                <c:pt idx="3269">
                  <c:v>41058</c:v>
                </c:pt>
                <c:pt idx="3270">
                  <c:v>41059</c:v>
                </c:pt>
                <c:pt idx="3271">
                  <c:v>41060</c:v>
                </c:pt>
                <c:pt idx="3272">
                  <c:v>41061</c:v>
                </c:pt>
                <c:pt idx="3273">
                  <c:v>41064</c:v>
                </c:pt>
                <c:pt idx="3274">
                  <c:v>41065</c:v>
                </c:pt>
                <c:pt idx="3275">
                  <c:v>41066</c:v>
                </c:pt>
                <c:pt idx="3276">
                  <c:v>41067</c:v>
                </c:pt>
                <c:pt idx="3277">
                  <c:v>41068</c:v>
                </c:pt>
                <c:pt idx="3278">
                  <c:v>41071</c:v>
                </c:pt>
                <c:pt idx="3279">
                  <c:v>41072</c:v>
                </c:pt>
                <c:pt idx="3280">
                  <c:v>41073</c:v>
                </c:pt>
                <c:pt idx="3281">
                  <c:v>41074</c:v>
                </c:pt>
                <c:pt idx="3282">
                  <c:v>41075</c:v>
                </c:pt>
                <c:pt idx="3283">
                  <c:v>41078</c:v>
                </c:pt>
                <c:pt idx="3284">
                  <c:v>41079</c:v>
                </c:pt>
                <c:pt idx="3285">
                  <c:v>41080</c:v>
                </c:pt>
                <c:pt idx="3286">
                  <c:v>41081</c:v>
                </c:pt>
                <c:pt idx="3287">
                  <c:v>41082</c:v>
                </c:pt>
                <c:pt idx="3288">
                  <c:v>41085</c:v>
                </c:pt>
                <c:pt idx="3289">
                  <c:v>41086</c:v>
                </c:pt>
                <c:pt idx="3290">
                  <c:v>41087</c:v>
                </c:pt>
                <c:pt idx="3291">
                  <c:v>41088</c:v>
                </c:pt>
                <c:pt idx="3292">
                  <c:v>41089</c:v>
                </c:pt>
                <c:pt idx="3293">
                  <c:v>41090</c:v>
                </c:pt>
                <c:pt idx="3294">
                  <c:v>41092</c:v>
                </c:pt>
                <c:pt idx="3295">
                  <c:v>41093</c:v>
                </c:pt>
                <c:pt idx="3296">
                  <c:v>41094</c:v>
                </c:pt>
                <c:pt idx="3297">
                  <c:v>41095</c:v>
                </c:pt>
                <c:pt idx="3298">
                  <c:v>41096</c:v>
                </c:pt>
                <c:pt idx="3299">
                  <c:v>41099</c:v>
                </c:pt>
                <c:pt idx="3300">
                  <c:v>41100</c:v>
                </c:pt>
                <c:pt idx="3301">
                  <c:v>41101</c:v>
                </c:pt>
                <c:pt idx="3302">
                  <c:v>41102</c:v>
                </c:pt>
                <c:pt idx="3303">
                  <c:v>41103</c:v>
                </c:pt>
                <c:pt idx="3304">
                  <c:v>41106</c:v>
                </c:pt>
                <c:pt idx="3305">
                  <c:v>41107</c:v>
                </c:pt>
                <c:pt idx="3306">
                  <c:v>41108</c:v>
                </c:pt>
                <c:pt idx="3307">
                  <c:v>41109</c:v>
                </c:pt>
                <c:pt idx="3308">
                  <c:v>41110</c:v>
                </c:pt>
                <c:pt idx="3309">
                  <c:v>41113</c:v>
                </c:pt>
                <c:pt idx="3310">
                  <c:v>41114</c:v>
                </c:pt>
                <c:pt idx="3311">
                  <c:v>41115</c:v>
                </c:pt>
                <c:pt idx="3312">
                  <c:v>41116</c:v>
                </c:pt>
                <c:pt idx="3313">
                  <c:v>41117</c:v>
                </c:pt>
                <c:pt idx="3314">
                  <c:v>41120</c:v>
                </c:pt>
                <c:pt idx="3315">
                  <c:v>41121</c:v>
                </c:pt>
                <c:pt idx="3316">
                  <c:v>41122</c:v>
                </c:pt>
                <c:pt idx="3317">
                  <c:v>41123</c:v>
                </c:pt>
                <c:pt idx="3318">
                  <c:v>41124</c:v>
                </c:pt>
                <c:pt idx="3319">
                  <c:v>41127</c:v>
                </c:pt>
                <c:pt idx="3320">
                  <c:v>41128</c:v>
                </c:pt>
                <c:pt idx="3321">
                  <c:v>41129</c:v>
                </c:pt>
                <c:pt idx="3322">
                  <c:v>41130</c:v>
                </c:pt>
                <c:pt idx="3323">
                  <c:v>41131</c:v>
                </c:pt>
                <c:pt idx="3324">
                  <c:v>41134</c:v>
                </c:pt>
                <c:pt idx="3325">
                  <c:v>41135</c:v>
                </c:pt>
                <c:pt idx="3326">
                  <c:v>41136</c:v>
                </c:pt>
                <c:pt idx="3327">
                  <c:v>41137</c:v>
                </c:pt>
                <c:pt idx="3328">
                  <c:v>41138</c:v>
                </c:pt>
                <c:pt idx="3329">
                  <c:v>41141</c:v>
                </c:pt>
                <c:pt idx="3330">
                  <c:v>41142</c:v>
                </c:pt>
                <c:pt idx="3331">
                  <c:v>41143</c:v>
                </c:pt>
                <c:pt idx="3332">
                  <c:v>41144</c:v>
                </c:pt>
                <c:pt idx="3333">
                  <c:v>41145</c:v>
                </c:pt>
                <c:pt idx="3334">
                  <c:v>41148</c:v>
                </c:pt>
                <c:pt idx="3335">
                  <c:v>41149</c:v>
                </c:pt>
                <c:pt idx="3336">
                  <c:v>41150</c:v>
                </c:pt>
                <c:pt idx="3337">
                  <c:v>41151</c:v>
                </c:pt>
                <c:pt idx="3338">
                  <c:v>41152</c:v>
                </c:pt>
                <c:pt idx="3339">
                  <c:v>41155</c:v>
                </c:pt>
                <c:pt idx="3340">
                  <c:v>41156</c:v>
                </c:pt>
                <c:pt idx="3341">
                  <c:v>41157</c:v>
                </c:pt>
                <c:pt idx="3342">
                  <c:v>41158</c:v>
                </c:pt>
                <c:pt idx="3343">
                  <c:v>41159</c:v>
                </c:pt>
                <c:pt idx="3344">
                  <c:v>41162</c:v>
                </c:pt>
                <c:pt idx="3345">
                  <c:v>41163</c:v>
                </c:pt>
                <c:pt idx="3346">
                  <c:v>41164</c:v>
                </c:pt>
                <c:pt idx="3347">
                  <c:v>41165</c:v>
                </c:pt>
                <c:pt idx="3348">
                  <c:v>41166</c:v>
                </c:pt>
                <c:pt idx="3349">
                  <c:v>41169</c:v>
                </c:pt>
                <c:pt idx="3350">
                  <c:v>41170</c:v>
                </c:pt>
                <c:pt idx="3351">
                  <c:v>41171</c:v>
                </c:pt>
                <c:pt idx="3352">
                  <c:v>41172</c:v>
                </c:pt>
                <c:pt idx="3353">
                  <c:v>41173</c:v>
                </c:pt>
                <c:pt idx="3354">
                  <c:v>41176</c:v>
                </c:pt>
                <c:pt idx="3355">
                  <c:v>41177</c:v>
                </c:pt>
                <c:pt idx="3356">
                  <c:v>41178</c:v>
                </c:pt>
                <c:pt idx="3357">
                  <c:v>41179</c:v>
                </c:pt>
                <c:pt idx="3358">
                  <c:v>41180</c:v>
                </c:pt>
                <c:pt idx="3359">
                  <c:v>41182</c:v>
                </c:pt>
                <c:pt idx="3360">
                  <c:v>41183</c:v>
                </c:pt>
                <c:pt idx="3361">
                  <c:v>41184</c:v>
                </c:pt>
                <c:pt idx="3362">
                  <c:v>41185</c:v>
                </c:pt>
                <c:pt idx="3363">
                  <c:v>41186</c:v>
                </c:pt>
                <c:pt idx="3364">
                  <c:v>41187</c:v>
                </c:pt>
                <c:pt idx="3365">
                  <c:v>41190</c:v>
                </c:pt>
                <c:pt idx="3366">
                  <c:v>41191</c:v>
                </c:pt>
                <c:pt idx="3367">
                  <c:v>41192</c:v>
                </c:pt>
                <c:pt idx="3368">
                  <c:v>41193</c:v>
                </c:pt>
                <c:pt idx="3369">
                  <c:v>41194</c:v>
                </c:pt>
                <c:pt idx="3370">
                  <c:v>41197</c:v>
                </c:pt>
                <c:pt idx="3371">
                  <c:v>41198</c:v>
                </c:pt>
                <c:pt idx="3372">
                  <c:v>41199</c:v>
                </c:pt>
                <c:pt idx="3373">
                  <c:v>41200</c:v>
                </c:pt>
                <c:pt idx="3374">
                  <c:v>41201</c:v>
                </c:pt>
                <c:pt idx="3375">
                  <c:v>41204</c:v>
                </c:pt>
                <c:pt idx="3376">
                  <c:v>41205</c:v>
                </c:pt>
                <c:pt idx="3377">
                  <c:v>41206</c:v>
                </c:pt>
                <c:pt idx="3378">
                  <c:v>41207</c:v>
                </c:pt>
                <c:pt idx="3379">
                  <c:v>41208</c:v>
                </c:pt>
                <c:pt idx="3380">
                  <c:v>41211</c:v>
                </c:pt>
                <c:pt idx="3381">
                  <c:v>41212</c:v>
                </c:pt>
                <c:pt idx="3382">
                  <c:v>41213</c:v>
                </c:pt>
                <c:pt idx="3383">
                  <c:v>41214</c:v>
                </c:pt>
                <c:pt idx="3384">
                  <c:v>41215</c:v>
                </c:pt>
                <c:pt idx="3385">
                  <c:v>41218</c:v>
                </c:pt>
                <c:pt idx="3386">
                  <c:v>41219</c:v>
                </c:pt>
                <c:pt idx="3387">
                  <c:v>41220</c:v>
                </c:pt>
                <c:pt idx="3388">
                  <c:v>41221</c:v>
                </c:pt>
                <c:pt idx="3389">
                  <c:v>41222</c:v>
                </c:pt>
                <c:pt idx="3390">
                  <c:v>41225</c:v>
                </c:pt>
                <c:pt idx="3391">
                  <c:v>41226</c:v>
                </c:pt>
                <c:pt idx="3392">
                  <c:v>41227</c:v>
                </c:pt>
                <c:pt idx="3393">
                  <c:v>41228</c:v>
                </c:pt>
                <c:pt idx="3394">
                  <c:v>41229</c:v>
                </c:pt>
                <c:pt idx="3395">
                  <c:v>41232</c:v>
                </c:pt>
                <c:pt idx="3396">
                  <c:v>41233</c:v>
                </c:pt>
                <c:pt idx="3397">
                  <c:v>41234</c:v>
                </c:pt>
                <c:pt idx="3398">
                  <c:v>41235</c:v>
                </c:pt>
                <c:pt idx="3399">
                  <c:v>41236</c:v>
                </c:pt>
                <c:pt idx="3400">
                  <c:v>41239</c:v>
                </c:pt>
                <c:pt idx="3401">
                  <c:v>41240</c:v>
                </c:pt>
                <c:pt idx="3402">
                  <c:v>41241</c:v>
                </c:pt>
                <c:pt idx="3403">
                  <c:v>41242</c:v>
                </c:pt>
                <c:pt idx="3404">
                  <c:v>41243</c:v>
                </c:pt>
                <c:pt idx="3405">
                  <c:v>41246</c:v>
                </c:pt>
                <c:pt idx="3406">
                  <c:v>41247</c:v>
                </c:pt>
                <c:pt idx="3407">
                  <c:v>41248</c:v>
                </c:pt>
                <c:pt idx="3408">
                  <c:v>41249</c:v>
                </c:pt>
                <c:pt idx="3409">
                  <c:v>41250</c:v>
                </c:pt>
                <c:pt idx="3410">
                  <c:v>41253</c:v>
                </c:pt>
                <c:pt idx="3411">
                  <c:v>41254</c:v>
                </c:pt>
                <c:pt idx="3412">
                  <c:v>41255</c:v>
                </c:pt>
                <c:pt idx="3413">
                  <c:v>41256</c:v>
                </c:pt>
                <c:pt idx="3414">
                  <c:v>41257</c:v>
                </c:pt>
                <c:pt idx="3415">
                  <c:v>41260</c:v>
                </c:pt>
                <c:pt idx="3416">
                  <c:v>41261</c:v>
                </c:pt>
                <c:pt idx="3417">
                  <c:v>41262</c:v>
                </c:pt>
                <c:pt idx="3418">
                  <c:v>41263</c:v>
                </c:pt>
                <c:pt idx="3419">
                  <c:v>41264</c:v>
                </c:pt>
                <c:pt idx="3420">
                  <c:v>41267</c:v>
                </c:pt>
                <c:pt idx="3421">
                  <c:v>41268</c:v>
                </c:pt>
                <c:pt idx="3422">
                  <c:v>41269</c:v>
                </c:pt>
                <c:pt idx="3423">
                  <c:v>41270</c:v>
                </c:pt>
                <c:pt idx="3424">
                  <c:v>41271</c:v>
                </c:pt>
                <c:pt idx="3425">
                  <c:v>41274</c:v>
                </c:pt>
                <c:pt idx="3426">
                  <c:v>41275</c:v>
                </c:pt>
                <c:pt idx="3427">
                  <c:v>41276</c:v>
                </c:pt>
                <c:pt idx="3428">
                  <c:v>41277</c:v>
                </c:pt>
                <c:pt idx="3429">
                  <c:v>41278</c:v>
                </c:pt>
                <c:pt idx="3430">
                  <c:v>41281</c:v>
                </c:pt>
                <c:pt idx="3431">
                  <c:v>41282</c:v>
                </c:pt>
                <c:pt idx="3432">
                  <c:v>41283</c:v>
                </c:pt>
                <c:pt idx="3433">
                  <c:v>41284</c:v>
                </c:pt>
                <c:pt idx="3434">
                  <c:v>41285</c:v>
                </c:pt>
                <c:pt idx="3435">
                  <c:v>41288</c:v>
                </c:pt>
                <c:pt idx="3436">
                  <c:v>41289</c:v>
                </c:pt>
                <c:pt idx="3437">
                  <c:v>41290</c:v>
                </c:pt>
                <c:pt idx="3438">
                  <c:v>41291</c:v>
                </c:pt>
                <c:pt idx="3439">
                  <c:v>41292</c:v>
                </c:pt>
                <c:pt idx="3440">
                  <c:v>41295</c:v>
                </c:pt>
                <c:pt idx="3441">
                  <c:v>41296</c:v>
                </c:pt>
                <c:pt idx="3442">
                  <c:v>41297</c:v>
                </c:pt>
                <c:pt idx="3443">
                  <c:v>41298</c:v>
                </c:pt>
                <c:pt idx="3444">
                  <c:v>41299</c:v>
                </c:pt>
                <c:pt idx="3445">
                  <c:v>41302</c:v>
                </c:pt>
                <c:pt idx="3446">
                  <c:v>41303</c:v>
                </c:pt>
                <c:pt idx="3447">
                  <c:v>41304</c:v>
                </c:pt>
                <c:pt idx="3448">
                  <c:v>41305</c:v>
                </c:pt>
                <c:pt idx="3449">
                  <c:v>41306</c:v>
                </c:pt>
                <c:pt idx="3450">
                  <c:v>41309</c:v>
                </c:pt>
                <c:pt idx="3451">
                  <c:v>41310</c:v>
                </c:pt>
                <c:pt idx="3452">
                  <c:v>41311</c:v>
                </c:pt>
                <c:pt idx="3453">
                  <c:v>41312</c:v>
                </c:pt>
                <c:pt idx="3454">
                  <c:v>41313</c:v>
                </c:pt>
                <c:pt idx="3455">
                  <c:v>41316</c:v>
                </c:pt>
                <c:pt idx="3456">
                  <c:v>41317</c:v>
                </c:pt>
                <c:pt idx="3457">
                  <c:v>41318</c:v>
                </c:pt>
                <c:pt idx="3458">
                  <c:v>41319</c:v>
                </c:pt>
                <c:pt idx="3459">
                  <c:v>41320</c:v>
                </c:pt>
                <c:pt idx="3460">
                  <c:v>41323</c:v>
                </c:pt>
                <c:pt idx="3461">
                  <c:v>41324</c:v>
                </c:pt>
                <c:pt idx="3462">
                  <c:v>41325</c:v>
                </c:pt>
                <c:pt idx="3463">
                  <c:v>41326</c:v>
                </c:pt>
                <c:pt idx="3464">
                  <c:v>41327</c:v>
                </c:pt>
                <c:pt idx="3465">
                  <c:v>41330</c:v>
                </c:pt>
                <c:pt idx="3466">
                  <c:v>41331</c:v>
                </c:pt>
                <c:pt idx="3467">
                  <c:v>41332</c:v>
                </c:pt>
                <c:pt idx="3468">
                  <c:v>41333</c:v>
                </c:pt>
                <c:pt idx="3469">
                  <c:v>41334</c:v>
                </c:pt>
                <c:pt idx="3470">
                  <c:v>41337</c:v>
                </c:pt>
                <c:pt idx="3471">
                  <c:v>41338</c:v>
                </c:pt>
                <c:pt idx="3472">
                  <c:v>41339</c:v>
                </c:pt>
                <c:pt idx="3473">
                  <c:v>41340</c:v>
                </c:pt>
                <c:pt idx="3474">
                  <c:v>41341</c:v>
                </c:pt>
                <c:pt idx="3475">
                  <c:v>41344</c:v>
                </c:pt>
                <c:pt idx="3476">
                  <c:v>41345</c:v>
                </c:pt>
                <c:pt idx="3477">
                  <c:v>41346</c:v>
                </c:pt>
                <c:pt idx="3478">
                  <c:v>41347</c:v>
                </c:pt>
                <c:pt idx="3479">
                  <c:v>41348</c:v>
                </c:pt>
                <c:pt idx="3480">
                  <c:v>41351</c:v>
                </c:pt>
                <c:pt idx="3481">
                  <c:v>41352</c:v>
                </c:pt>
                <c:pt idx="3482">
                  <c:v>41353</c:v>
                </c:pt>
                <c:pt idx="3483">
                  <c:v>41354</c:v>
                </c:pt>
                <c:pt idx="3484">
                  <c:v>41355</c:v>
                </c:pt>
                <c:pt idx="3485">
                  <c:v>41358</c:v>
                </c:pt>
                <c:pt idx="3486">
                  <c:v>41359</c:v>
                </c:pt>
                <c:pt idx="3487">
                  <c:v>41360</c:v>
                </c:pt>
                <c:pt idx="3488">
                  <c:v>41361</c:v>
                </c:pt>
                <c:pt idx="3489">
                  <c:v>41362</c:v>
                </c:pt>
                <c:pt idx="3490">
                  <c:v>41364</c:v>
                </c:pt>
                <c:pt idx="3491">
                  <c:v>41365</c:v>
                </c:pt>
                <c:pt idx="3492">
                  <c:v>41366</c:v>
                </c:pt>
                <c:pt idx="3493">
                  <c:v>41367</c:v>
                </c:pt>
                <c:pt idx="3494">
                  <c:v>41368</c:v>
                </c:pt>
                <c:pt idx="3495">
                  <c:v>41369</c:v>
                </c:pt>
                <c:pt idx="3496">
                  <c:v>41372</c:v>
                </c:pt>
                <c:pt idx="3497">
                  <c:v>41373</c:v>
                </c:pt>
                <c:pt idx="3498">
                  <c:v>41374</c:v>
                </c:pt>
                <c:pt idx="3499">
                  <c:v>41375</c:v>
                </c:pt>
                <c:pt idx="3500">
                  <c:v>41376</c:v>
                </c:pt>
                <c:pt idx="3501">
                  <c:v>41379</c:v>
                </c:pt>
                <c:pt idx="3502">
                  <c:v>41380</c:v>
                </c:pt>
                <c:pt idx="3503">
                  <c:v>41381</c:v>
                </c:pt>
                <c:pt idx="3504">
                  <c:v>41382</c:v>
                </c:pt>
                <c:pt idx="3505">
                  <c:v>41383</c:v>
                </c:pt>
                <c:pt idx="3506">
                  <c:v>41386</c:v>
                </c:pt>
                <c:pt idx="3507">
                  <c:v>41387</c:v>
                </c:pt>
                <c:pt idx="3508">
                  <c:v>41388</c:v>
                </c:pt>
                <c:pt idx="3509">
                  <c:v>41389</c:v>
                </c:pt>
                <c:pt idx="3510">
                  <c:v>41390</c:v>
                </c:pt>
                <c:pt idx="3511">
                  <c:v>41393</c:v>
                </c:pt>
                <c:pt idx="3512">
                  <c:v>41394</c:v>
                </c:pt>
                <c:pt idx="3513">
                  <c:v>41395</c:v>
                </c:pt>
                <c:pt idx="3514">
                  <c:v>41396</c:v>
                </c:pt>
                <c:pt idx="3515">
                  <c:v>41397</c:v>
                </c:pt>
                <c:pt idx="3516">
                  <c:v>41400</c:v>
                </c:pt>
                <c:pt idx="3517">
                  <c:v>41401</c:v>
                </c:pt>
                <c:pt idx="3518">
                  <c:v>41402</c:v>
                </c:pt>
                <c:pt idx="3519">
                  <c:v>41403</c:v>
                </c:pt>
                <c:pt idx="3520">
                  <c:v>41404</c:v>
                </c:pt>
                <c:pt idx="3521">
                  <c:v>41407</c:v>
                </c:pt>
                <c:pt idx="3522">
                  <c:v>41408</c:v>
                </c:pt>
                <c:pt idx="3523">
                  <c:v>41409</c:v>
                </c:pt>
                <c:pt idx="3524">
                  <c:v>41410</c:v>
                </c:pt>
                <c:pt idx="3525">
                  <c:v>41411</c:v>
                </c:pt>
                <c:pt idx="3526">
                  <c:v>41414</c:v>
                </c:pt>
                <c:pt idx="3527">
                  <c:v>41415</c:v>
                </c:pt>
                <c:pt idx="3528">
                  <c:v>41416</c:v>
                </c:pt>
                <c:pt idx="3529">
                  <c:v>41417</c:v>
                </c:pt>
                <c:pt idx="3530">
                  <c:v>41418</c:v>
                </c:pt>
                <c:pt idx="3531">
                  <c:v>41421</c:v>
                </c:pt>
                <c:pt idx="3532">
                  <c:v>41422</c:v>
                </c:pt>
                <c:pt idx="3533">
                  <c:v>41423</c:v>
                </c:pt>
                <c:pt idx="3534">
                  <c:v>41424</c:v>
                </c:pt>
                <c:pt idx="3535">
                  <c:v>41425</c:v>
                </c:pt>
                <c:pt idx="3536">
                  <c:v>41428</c:v>
                </c:pt>
                <c:pt idx="3537">
                  <c:v>41429</c:v>
                </c:pt>
                <c:pt idx="3538">
                  <c:v>41430</c:v>
                </c:pt>
                <c:pt idx="3539">
                  <c:v>41431</c:v>
                </c:pt>
                <c:pt idx="3540">
                  <c:v>41432</c:v>
                </c:pt>
                <c:pt idx="3541">
                  <c:v>41435</c:v>
                </c:pt>
                <c:pt idx="3542">
                  <c:v>41436</c:v>
                </c:pt>
                <c:pt idx="3543">
                  <c:v>41437</c:v>
                </c:pt>
                <c:pt idx="3544">
                  <c:v>41438</c:v>
                </c:pt>
                <c:pt idx="3545">
                  <c:v>41439</c:v>
                </c:pt>
                <c:pt idx="3546">
                  <c:v>41442</c:v>
                </c:pt>
                <c:pt idx="3547">
                  <c:v>41443</c:v>
                </c:pt>
                <c:pt idx="3548">
                  <c:v>41444</c:v>
                </c:pt>
                <c:pt idx="3549">
                  <c:v>41445</c:v>
                </c:pt>
                <c:pt idx="3550">
                  <c:v>41446</c:v>
                </c:pt>
                <c:pt idx="3551">
                  <c:v>41449</c:v>
                </c:pt>
                <c:pt idx="3552">
                  <c:v>41450</c:v>
                </c:pt>
                <c:pt idx="3553">
                  <c:v>41451</c:v>
                </c:pt>
                <c:pt idx="3554">
                  <c:v>41452</c:v>
                </c:pt>
                <c:pt idx="3555">
                  <c:v>41453</c:v>
                </c:pt>
                <c:pt idx="3556">
                  <c:v>41455</c:v>
                </c:pt>
                <c:pt idx="3557">
                  <c:v>41456</c:v>
                </c:pt>
                <c:pt idx="3558">
                  <c:v>41457</c:v>
                </c:pt>
                <c:pt idx="3559">
                  <c:v>41458</c:v>
                </c:pt>
                <c:pt idx="3560">
                  <c:v>41459</c:v>
                </c:pt>
                <c:pt idx="3561">
                  <c:v>41460</c:v>
                </c:pt>
                <c:pt idx="3562">
                  <c:v>41463</c:v>
                </c:pt>
                <c:pt idx="3563">
                  <c:v>41464</c:v>
                </c:pt>
                <c:pt idx="3564">
                  <c:v>41465</c:v>
                </c:pt>
                <c:pt idx="3565">
                  <c:v>41466</c:v>
                </c:pt>
                <c:pt idx="3566">
                  <c:v>41467</c:v>
                </c:pt>
                <c:pt idx="3567">
                  <c:v>41470</c:v>
                </c:pt>
                <c:pt idx="3568">
                  <c:v>41471</c:v>
                </c:pt>
                <c:pt idx="3569">
                  <c:v>41472</c:v>
                </c:pt>
                <c:pt idx="3570">
                  <c:v>41473</c:v>
                </c:pt>
                <c:pt idx="3571">
                  <c:v>41474</c:v>
                </c:pt>
                <c:pt idx="3572">
                  <c:v>41477</c:v>
                </c:pt>
                <c:pt idx="3573">
                  <c:v>41478</c:v>
                </c:pt>
                <c:pt idx="3574">
                  <c:v>41479</c:v>
                </c:pt>
                <c:pt idx="3575">
                  <c:v>41480</c:v>
                </c:pt>
                <c:pt idx="3576">
                  <c:v>41481</c:v>
                </c:pt>
                <c:pt idx="3577">
                  <c:v>41484</c:v>
                </c:pt>
                <c:pt idx="3578">
                  <c:v>41485</c:v>
                </c:pt>
                <c:pt idx="3579">
                  <c:v>41486</c:v>
                </c:pt>
                <c:pt idx="3580">
                  <c:v>41487</c:v>
                </c:pt>
                <c:pt idx="3581">
                  <c:v>41488</c:v>
                </c:pt>
                <c:pt idx="3582">
                  <c:v>41491</c:v>
                </c:pt>
                <c:pt idx="3583">
                  <c:v>41492</c:v>
                </c:pt>
                <c:pt idx="3584">
                  <c:v>41493</c:v>
                </c:pt>
                <c:pt idx="3585">
                  <c:v>41494</c:v>
                </c:pt>
                <c:pt idx="3586">
                  <c:v>41495</c:v>
                </c:pt>
                <c:pt idx="3587">
                  <c:v>41498</c:v>
                </c:pt>
                <c:pt idx="3588">
                  <c:v>41499</c:v>
                </c:pt>
                <c:pt idx="3589">
                  <c:v>41500</c:v>
                </c:pt>
                <c:pt idx="3590">
                  <c:v>41501</c:v>
                </c:pt>
                <c:pt idx="3591">
                  <c:v>41502</c:v>
                </c:pt>
                <c:pt idx="3592">
                  <c:v>41505</c:v>
                </c:pt>
                <c:pt idx="3593">
                  <c:v>41506</c:v>
                </c:pt>
                <c:pt idx="3594">
                  <c:v>41507</c:v>
                </c:pt>
                <c:pt idx="3595">
                  <c:v>41508</c:v>
                </c:pt>
                <c:pt idx="3596">
                  <c:v>41509</c:v>
                </c:pt>
                <c:pt idx="3597">
                  <c:v>41512</c:v>
                </c:pt>
                <c:pt idx="3598">
                  <c:v>41513</c:v>
                </c:pt>
                <c:pt idx="3599">
                  <c:v>41514</c:v>
                </c:pt>
                <c:pt idx="3600">
                  <c:v>41515</c:v>
                </c:pt>
                <c:pt idx="3601">
                  <c:v>41516</c:v>
                </c:pt>
                <c:pt idx="3602">
                  <c:v>41519</c:v>
                </c:pt>
                <c:pt idx="3603">
                  <c:v>41520</c:v>
                </c:pt>
                <c:pt idx="3604">
                  <c:v>41521</c:v>
                </c:pt>
                <c:pt idx="3605">
                  <c:v>41522</c:v>
                </c:pt>
                <c:pt idx="3606">
                  <c:v>41523</c:v>
                </c:pt>
                <c:pt idx="3607">
                  <c:v>41526</c:v>
                </c:pt>
                <c:pt idx="3608">
                  <c:v>41527</c:v>
                </c:pt>
                <c:pt idx="3609">
                  <c:v>41528</c:v>
                </c:pt>
                <c:pt idx="3610">
                  <c:v>41529</c:v>
                </c:pt>
                <c:pt idx="3611">
                  <c:v>41530</c:v>
                </c:pt>
                <c:pt idx="3612">
                  <c:v>41533</c:v>
                </c:pt>
                <c:pt idx="3613">
                  <c:v>41534</c:v>
                </c:pt>
                <c:pt idx="3614">
                  <c:v>41535</c:v>
                </c:pt>
                <c:pt idx="3615">
                  <c:v>41536</c:v>
                </c:pt>
                <c:pt idx="3616">
                  <c:v>41537</c:v>
                </c:pt>
                <c:pt idx="3617">
                  <c:v>41540</c:v>
                </c:pt>
                <c:pt idx="3618">
                  <c:v>41541</c:v>
                </c:pt>
                <c:pt idx="3619">
                  <c:v>41542</c:v>
                </c:pt>
                <c:pt idx="3620">
                  <c:v>41543</c:v>
                </c:pt>
                <c:pt idx="3621">
                  <c:v>41544</c:v>
                </c:pt>
                <c:pt idx="3622">
                  <c:v>41547</c:v>
                </c:pt>
                <c:pt idx="3623">
                  <c:v>41548</c:v>
                </c:pt>
                <c:pt idx="3624">
                  <c:v>41549</c:v>
                </c:pt>
                <c:pt idx="3625">
                  <c:v>41550</c:v>
                </c:pt>
                <c:pt idx="3626">
                  <c:v>41551</c:v>
                </c:pt>
                <c:pt idx="3627">
                  <c:v>41554</c:v>
                </c:pt>
                <c:pt idx="3628">
                  <c:v>41555</c:v>
                </c:pt>
                <c:pt idx="3629">
                  <c:v>41556</c:v>
                </c:pt>
                <c:pt idx="3630">
                  <c:v>41557</c:v>
                </c:pt>
                <c:pt idx="3631">
                  <c:v>41558</c:v>
                </c:pt>
                <c:pt idx="3632">
                  <c:v>41561</c:v>
                </c:pt>
                <c:pt idx="3633">
                  <c:v>41562</c:v>
                </c:pt>
                <c:pt idx="3634">
                  <c:v>41563</c:v>
                </c:pt>
                <c:pt idx="3635">
                  <c:v>41564</c:v>
                </c:pt>
                <c:pt idx="3636">
                  <c:v>41565</c:v>
                </c:pt>
                <c:pt idx="3637">
                  <c:v>41568</c:v>
                </c:pt>
                <c:pt idx="3638">
                  <c:v>41569</c:v>
                </c:pt>
                <c:pt idx="3639">
                  <c:v>41570</c:v>
                </c:pt>
                <c:pt idx="3640">
                  <c:v>41571</c:v>
                </c:pt>
                <c:pt idx="3641">
                  <c:v>41572</c:v>
                </c:pt>
                <c:pt idx="3642">
                  <c:v>41575</c:v>
                </c:pt>
                <c:pt idx="3643">
                  <c:v>41576</c:v>
                </c:pt>
                <c:pt idx="3644">
                  <c:v>41577</c:v>
                </c:pt>
                <c:pt idx="3645">
                  <c:v>41578</c:v>
                </c:pt>
                <c:pt idx="3646">
                  <c:v>41579</c:v>
                </c:pt>
                <c:pt idx="3647">
                  <c:v>41582</c:v>
                </c:pt>
                <c:pt idx="3648">
                  <c:v>41583</c:v>
                </c:pt>
                <c:pt idx="3649">
                  <c:v>41584</c:v>
                </c:pt>
                <c:pt idx="3650">
                  <c:v>41585</c:v>
                </c:pt>
                <c:pt idx="3651">
                  <c:v>41586</c:v>
                </c:pt>
                <c:pt idx="3652">
                  <c:v>41589</c:v>
                </c:pt>
                <c:pt idx="3653">
                  <c:v>41590</c:v>
                </c:pt>
                <c:pt idx="3654">
                  <c:v>41591</c:v>
                </c:pt>
                <c:pt idx="3655">
                  <c:v>41592</c:v>
                </c:pt>
                <c:pt idx="3656">
                  <c:v>41593</c:v>
                </c:pt>
                <c:pt idx="3657">
                  <c:v>41596</c:v>
                </c:pt>
                <c:pt idx="3658">
                  <c:v>41597</c:v>
                </c:pt>
                <c:pt idx="3659">
                  <c:v>41598</c:v>
                </c:pt>
                <c:pt idx="3660">
                  <c:v>41599</c:v>
                </c:pt>
                <c:pt idx="3661">
                  <c:v>41600</c:v>
                </c:pt>
                <c:pt idx="3662">
                  <c:v>41603</c:v>
                </c:pt>
                <c:pt idx="3663">
                  <c:v>41604</c:v>
                </c:pt>
                <c:pt idx="3664">
                  <c:v>41605</c:v>
                </c:pt>
                <c:pt idx="3665">
                  <c:v>41606</c:v>
                </c:pt>
                <c:pt idx="3666">
                  <c:v>41607</c:v>
                </c:pt>
                <c:pt idx="3667">
                  <c:v>41608</c:v>
                </c:pt>
                <c:pt idx="3668">
                  <c:v>41610</c:v>
                </c:pt>
                <c:pt idx="3669">
                  <c:v>41611</c:v>
                </c:pt>
                <c:pt idx="3670">
                  <c:v>41612</c:v>
                </c:pt>
                <c:pt idx="3671">
                  <c:v>41613</c:v>
                </c:pt>
                <c:pt idx="3672">
                  <c:v>41614</c:v>
                </c:pt>
                <c:pt idx="3673">
                  <c:v>41617</c:v>
                </c:pt>
                <c:pt idx="3674">
                  <c:v>41618</c:v>
                </c:pt>
                <c:pt idx="3675">
                  <c:v>41619</c:v>
                </c:pt>
                <c:pt idx="3676">
                  <c:v>41620</c:v>
                </c:pt>
                <c:pt idx="3677">
                  <c:v>41621</c:v>
                </c:pt>
                <c:pt idx="3678">
                  <c:v>41624</c:v>
                </c:pt>
                <c:pt idx="3679">
                  <c:v>41625</c:v>
                </c:pt>
                <c:pt idx="3680">
                  <c:v>41626</c:v>
                </c:pt>
                <c:pt idx="3681">
                  <c:v>41627</c:v>
                </c:pt>
                <c:pt idx="3682">
                  <c:v>41628</c:v>
                </c:pt>
                <c:pt idx="3683">
                  <c:v>41631</c:v>
                </c:pt>
                <c:pt idx="3684">
                  <c:v>41632</c:v>
                </c:pt>
                <c:pt idx="3685">
                  <c:v>41633</c:v>
                </c:pt>
                <c:pt idx="3686">
                  <c:v>41634</c:v>
                </c:pt>
                <c:pt idx="3687">
                  <c:v>41635</c:v>
                </c:pt>
                <c:pt idx="3688">
                  <c:v>41638</c:v>
                </c:pt>
                <c:pt idx="3689">
                  <c:v>41639</c:v>
                </c:pt>
                <c:pt idx="3690">
                  <c:v>41640</c:v>
                </c:pt>
                <c:pt idx="3691">
                  <c:v>41641</c:v>
                </c:pt>
                <c:pt idx="3692">
                  <c:v>41642</c:v>
                </c:pt>
                <c:pt idx="3693">
                  <c:v>41645</c:v>
                </c:pt>
                <c:pt idx="3694">
                  <c:v>41646</c:v>
                </c:pt>
                <c:pt idx="3695">
                  <c:v>41647</c:v>
                </c:pt>
                <c:pt idx="3696">
                  <c:v>41648</c:v>
                </c:pt>
                <c:pt idx="3697">
                  <c:v>41649</c:v>
                </c:pt>
                <c:pt idx="3698">
                  <c:v>41652</c:v>
                </c:pt>
                <c:pt idx="3699">
                  <c:v>41653</c:v>
                </c:pt>
                <c:pt idx="3700">
                  <c:v>41654</c:v>
                </c:pt>
                <c:pt idx="3701">
                  <c:v>41655</c:v>
                </c:pt>
                <c:pt idx="3702">
                  <c:v>41656</c:v>
                </c:pt>
                <c:pt idx="3703">
                  <c:v>41659</c:v>
                </c:pt>
                <c:pt idx="3704">
                  <c:v>41660</c:v>
                </c:pt>
                <c:pt idx="3705">
                  <c:v>41661</c:v>
                </c:pt>
                <c:pt idx="3706">
                  <c:v>41662</c:v>
                </c:pt>
                <c:pt idx="3707">
                  <c:v>41663</c:v>
                </c:pt>
                <c:pt idx="3708">
                  <c:v>41666</c:v>
                </c:pt>
                <c:pt idx="3709">
                  <c:v>41667</c:v>
                </c:pt>
                <c:pt idx="3710">
                  <c:v>41668</c:v>
                </c:pt>
                <c:pt idx="3711">
                  <c:v>41669</c:v>
                </c:pt>
                <c:pt idx="3712">
                  <c:v>41670</c:v>
                </c:pt>
                <c:pt idx="3713">
                  <c:v>41673</c:v>
                </c:pt>
                <c:pt idx="3714">
                  <c:v>41674</c:v>
                </c:pt>
                <c:pt idx="3715">
                  <c:v>41675</c:v>
                </c:pt>
                <c:pt idx="3716">
                  <c:v>41676</c:v>
                </c:pt>
                <c:pt idx="3717">
                  <c:v>41677</c:v>
                </c:pt>
                <c:pt idx="3718">
                  <c:v>41680</c:v>
                </c:pt>
                <c:pt idx="3719">
                  <c:v>41681</c:v>
                </c:pt>
                <c:pt idx="3720">
                  <c:v>41682</c:v>
                </c:pt>
                <c:pt idx="3721">
                  <c:v>41683</c:v>
                </c:pt>
                <c:pt idx="3722">
                  <c:v>41684</c:v>
                </c:pt>
                <c:pt idx="3723">
                  <c:v>41687</c:v>
                </c:pt>
                <c:pt idx="3724">
                  <c:v>41688</c:v>
                </c:pt>
                <c:pt idx="3725">
                  <c:v>41689</c:v>
                </c:pt>
                <c:pt idx="3726">
                  <c:v>41690</c:v>
                </c:pt>
                <c:pt idx="3727">
                  <c:v>41691</c:v>
                </c:pt>
                <c:pt idx="3728">
                  <c:v>41694</c:v>
                </c:pt>
                <c:pt idx="3729">
                  <c:v>41695</c:v>
                </c:pt>
                <c:pt idx="3730">
                  <c:v>41696</c:v>
                </c:pt>
                <c:pt idx="3731">
                  <c:v>41697</c:v>
                </c:pt>
                <c:pt idx="3732">
                  <c:v>41698</c:v>
                </c:pt>
                <c:pt idx="3733">
                  <c:v>41701</c:v>
                </c:pt>
                <c:pt idx="3734">
                  <c:v>41702</c:v>
                </c:pt>
                <c:pt idx="3735">
                  <c:v>41703</c:v>
                </c:pt>
                <c:pt idx="3736">
                  <c:v>41704</c:v>
                </c:pt>
                <c:pt idx="3737">
                  <c:v>41705</c:v>
                </c:pt>
                <c:pt idx="3738">
                  <c:v>41708</c:v>
                </c:pt>
                <c:pt idx="3739">
                  <c:v>41709</c:v>
                </c:pt>
                <c:pt idx="3740">
                  <c:v>41710</c:v>
                </c:pt>
                <c:pt idx="3741">
                  <c:v>41711</c:v>
                </c:pt>
                <c:pt idx="3742">
                  <c:v>41712</c:v>
                </c:pt>
                <c:pt idx="3743">
                  <c:v>41715</c:v>
                </c:pt>
                <c:pt idx="3744">
                  <c:v>41716</c:v>
                </c:pt>
                <c:pt idx="3745">
                  <c:v>41717</c:v>
                </c:pt>
                <c:pt idx="3746">
                  <c:v>41718</c:v>
                </c:pt>
                <c:pt idx="3747">
                  <c:v>41719</c:v>
                </c:pt>
                <c:pt idx="3748">
                  <c:v>41722</c:v>
                </c:pt>
                <c:pt idx="3749">
                  <c:v>41723</c:v>
                </c:pt>
                <c:pt idx="3750">
                  <c:v>41724</c:v>
                </c:pt>
                <c:pt idx="3751">
                  <c:v>41725</c:v>
                </c:pt>
                <c:pt idx="3752">
                  <c:v>41726</c:v>
                </c:pt>
                <c:pt idx="3753">
                  <c:v>41729</c:v>
                </c:pt>
                <c:pt idx="3754">
                  <c:v>41730</c:v>
                </c:pt>
                <c:pt idx="3755">
                  <c:v>41731</c:v>
                </c:pt>
                <c:pt idx="3756">
                  <c:v>41732</c:v>
                </c:pt>
                <c:pt idx="3757">
                  <c:v>41733</c:v>
                </c:pt>
                <c:pt idx="3758">
                  <c:v>41736</c:v>
                </c:pt>
                <c:pt idx="3759">
                  <c:v>41737</c:v>
                </c:pt>
                <c:pt idx="3760">
                  <c:v>41738</c:v>
                </c:pt>
                <c:pt idx="3761">
                  <c:v>41739</c:v>
                </c:pt>
                <c:pt idx="3762">
                  <c:v>41740</c:v>
                </c:pt>
                <c:pt idx="3763">
                  <c:v>41743</c:v>
                </c:pt>
                <c:pt idx="3764">
                  <c:v>41744</c:v>
                </c:pt>
                <c:pt idx="3765">
                  <c:v>41745</c:v>
                </c:pt>
                <c:pt idx="3766">
                  <c:v>41746</c:v>
                </c:pt>
                <c:pt idx="3767">
                  <c:v>41747</c:v>
                </c:pt>
                <c:pt idx="3768">
                  <c:v>41750</c:v>
                </c:pt>
                <c:pt idx="3769">
                  <c:v>41751</c:v>
                </c:pt>
                <c:pt idx="3770">
                  <c:v>41752</c:v>
                </c:pt>
                <c:pt idx="3771">
                  <c:v>41753</c:v>
                </c:pt>
                <c:pt idx="3772">
                  <c:v>41754</c:v>
                </c:pt>
                <c:pt idx="3773">
                  <c:v>41757</c:v>
                </c:pt>
                <c:pt idx="3774">
                  <c:v>41758</c:v>
                </c:pt>
                <c:pt idx="3775">
                  <c:v>41759</c:v>
                </c:pt>
                <c:pt idx="3776">
                  <c:v>41760</c:v>
                </c:pt>
                <c:pt idx="3777">
                  <c:v>41761</c:v>
                </c:pt>
                <c:pt idx="3778">
                  <c:v>41764</c:v>
                </c:pt>
                <c:pt idx="3779">
                  <c:v>41765</c:v>
                </c:pt>
                <c:pt idx="3780">
                  <c:v>41766</c:v>
                </c:pt>
                <c:pt idx="3781">
                  <c:v>41767</c:v>
                </c:pt>
                <c:pt idx="3782">
                  <c:v>41768</c:v>
                </c:pt>
                <c:pt idx="3783">
                  <c:v>41771</c:v>
                </c:pt>
                <c:pt idx="3784">
                  <c:v>41772</c:v>
                </c:pt>
                <c:pt idx="3785">
                  <c:v>41773</c:v>
                </c:pt>
                <c:pt idx="3786">
                  <c:v>41774</c:v>
                </c:pt>
                <c:pt idx="3787">
                  <c:v>41775</c:v>
                </c:pt>
                <c:pt idx="3788">
                  <c:v>41778</c:v>
                </c:pt>
                <c:pt idx="3789">
                  <c:v>41779</c:v>
                </c:pt>
                <c:pt idx="3790">
                  <c:v>41780</c:v>
                </c:pt>
                <c:pt idx="3791">
                  <c:v>41781</c:v>
                </c:pt>
                <c:pt idx="3792">
                  <c:v>41782</c:v>
                </c:pt>
                <c:pt idx="3793">
                  <c:v>41785</c:v>
                </c:pt>
                <c:pt idx="3794">
                  <c:v>41786</c:v>
                </c:pt>
                <c:pt idx="3795">
                  <c:v>41787</c:v>
                </c:pt>
                <c:pt idx="3796">
                  <c:v>41788</c:v>
                </c:pt>
                <c:pt idx="3797">
                  <c:v>41789</c:v>
                </c:pt>
                <c:pt idx="3798">
                  <c:v>41790</c:v>
                </c:pt>
                <c:pt idx="3799">
                  <c:v>41792</c:v>
                </c:pt>
                <c:pt idx="3800">
                  <c:v>41793</c:v>
                </c:pt>
                <c:pt idx="3801">
                  <c:v>41794</c:v>
                </c:pt>
                <c:pt idx="3802">
                  <c:v>41795</c:v>
                </c:pt>
                <c:pt idx="3803">
                  <c:v>41796</c:v>
                </c:pt>
                <c:pt idx="3804">
                  <c:v>41799</c:v>
                </c:pt>
                <c:pt idx="3805">
                  <c:v>41800</c:v>
                </c:pt>
                <c:pt idx="3806">
                  <c:v>41801</c:v>
                </c:pt>
                <c:pt idx="3807">
                  <c:v>41802</c:v>
                </c:pt>
                <c:pt idx="3808">
                  <c:v>41803</c:v>
                </c:pt>
                <c:pt idx="3809">
                  <c:v>41806</c:v>
                </c:pt>
                <c:pt idx="3810">
                  <c:v>41807</c:v>
                </c:pt>
                <c:pt idx="3811">
                  <c:v>41808</c:v>
                </c:pt>
                <c:pt idx="3812">
                  <c:v>41809</c:v>
                </c:pt>
                <c:pt idx="3813">
                  <c:v>41810</c:v>
                </c:pt>
                <c:pt idx="3814">
                  <c:v>41813</c:v>
                </c:pt>
                <c:pt idx="3815">
                  <c:v>41814</c:v>
                </c:pt>
                <c:pt idx="3816">
                  <c:v>41815</c:v>
                </c:pt>
                <c:pt idx="3817">
                  <c:v>41816</c:v>
                </c:pt>
                <c:pt idx="3818">
                  <c:v>41817</c:v>
                </c:pt>
                <c:pt idx="3819">
                  <c:v>41820</c:v>
                </c:pt>
                <c:pt idx="3820">
                  <c:v>41821</c:v>
                </c:pt>
                <c:pt idx="3821">
                  <c:v>41822</c:v>
                </c:pt>
                <c:pt idx="3822">
                  <c:v>41823</c:v>
                </c:pt>
                <c:pt idx="3823">
                  <c:v>41824</c:v>
                </c:pt>
                <c:pt idx="3824">
                  <c:v>41827</c:v>
                </c:pt>
                <c:pt idx="3825">
                  <c:v>41828</c:v>
                </c:pt>
                <c:pt idx="3826">
                  <c:v>41829</c:v>
                </c:pt>
                <c:pt idx="3827">
                  <c:v>41830</c:v>
                </c:pt>
                <c:pt idx="3828">
                  <c:v>41831</c:v>
                </c:pt>
                <c:pt idx="3829">
                  <c:v>41834</c:v>
                </c:pt>
                <c:pt idx="3830">
                  <c:v>41835</c:v>
                </c:pt>
                <c:pt idx="3831">
                  <c:v>41836</c:v>
                </c:pt>
                <c:pt idx="3832">
                  <c:v>41837</c:v>
                </c:pt>
                <c:pt idx="3833">
                  <c:v>41838</c:v>
                </c:pt>
                <c:pt idx="3834">
                  <c:v>41841</c:v>
                </c:pt>
                <c:pt idx="3835">
                  <c:v>41842</c:v>
                </c:pt>
                <c:pt idx="3836">
                  <c:v>41843</c:v>
                </c:pt>
                <c:pt idx="3837">
                  <c:v>41844</c:v>
                </c:pt>
                <c:pt idx="3838">
                  <c:v>41845</c:v>
                </c:pt>
                <c:pt idx="3839">
                  <c:v>41848</c:v>
                </c:pt>
                <c:pt idx="3840">
                  <c:v>41849</c:v>
                </c:pt>
                <c:pt idx="3841">
                  <c:v>41850</c:v>
                </c:pt>
                <c:pt idx="3842">
                  <c:v>41851</c:v>
                </c:pt>
                <c:pt idx="3843">
                  <c:v>41852</c:v>
                </c:pt>
                <c:pt idx="3844">
                  <c:v>41855</c:v>
                </c:pt>
                <c:pt idx="3845">
                  <c:v>41856</c:v>
                </c:pt>
                <c:pt idx="3846">
                  <c:v>41857</c:v>
                </c:pt>
                <c:pt idx="3847">
                  <c:v>41858</c:v>
                </c:pt>
                <c:pt idx="3848">
                  <c:v>41859</c:v>
                </c:pt>
                <c:pt idx="3849">
                  <c:v>41862</c:v>
                </c:pt>
                <c:pt idx="3850">
                  <c:v>41863</c:v>
                </c:pt>
                <c:pt idx="3851">
                  <c:v>41864</c:v>
                </c:pt>
                <c:pt idx="3852">
                  <c:v>41865</c:v>
                </c:pt>
                <c:pt idx="3853">
                  <c:v>41866</c:v>
                </c:pt>
                <c:pt idx="3854">
                  <c:v>41869</c:v>
                </c:pt>
                <c:pt idx="3855">
                  <c:v>41870</c:v>
                </c:pt>
                <c:pt idx="3856">
                  <c:v>41871</c:v>
                </c:pt>
                <c:pt idx="3857">
                  <c:v>41872</c:v>
                </c:pt>
                <c:pt idx="3858">
                  <c:v>41873</c:v>
                </c:pt>
                <c:pt idx="3859">
                  <c:v>41876</c:v>
                </c:pt>
                <c:pt idx="3860">
                  <c:v>41877</c:v>
                </c:pt>
                <c:pt idx="3861">
                  <c:v>41878</c:v>
                </c:pt>
                <c:pt idx="3862">
                  <c:v>41879</c:v>
                </c:pt>
                <c:pt idx="3863">
                  <c:v>41880</c:v>
                </c:pt>
                <c:pt idx="3864">
                  <c:v>41882</c:v>
                </c:pt>
                <c:pt idx="3865">
                  <c:v>41883</c:v>
                </c:pt>
                <c:pt idx="3866">
                  <c:v>41884</c:v>
                </c:pt>
                <c:pt idx="3867">
                  <c:v>41885</c:v>
                </c:pt>
                <c:pt idx="3868">
                  <c:v>41886</c:v>
                </c:pt>
                <c:pt idx="3869">
                  <c:v>41887</c:v>
                </c:pt>
                <c:pt idx="3870">
                  <c:v>41890</c:v>
                </c:pt>
                <c:pt idx="3871">
                  <c:v>41891</c:v>
                </c:pt>
                <c:pt idx="3872">
                  <c:v>41892</c:v>
                </c:pt>
                <c:pt idx="3873">
                  <c:v>41893</c:v>
                </c:pt>
                <c:pt idx="3874">
                  <c:v>41894</c:v>
                </c:pt>
                <c:pt idx="3875">
                  <c:v>41897</c:v>
                </c:pt>
                <c:pt idx="3876">
                  <c:v>41898</c:v>
                </c:pt>
                <c:pt idx="3877">
                  <c:v>41899</c:v>
                </c:pt>
                <c:pt idx="3878">
                  <c:v>41900</c:v>
                </c:pt>
                <c:pt idx="3879">
                  <c:v>41901</c:v>
                </c:pt>
                <c:pt idx="3880">
                  <c:v>41904</c:v>
                </c:pt>
                <c:pt idx="3881">
                  <c:v>41905</c:v>
                </c:pt>
                <c:pt idx="3882">
                  <c:v>41906</c:v>
                </c:pt>
                <c:pt idx="3883">
                  <c:v>41907</c:v>
                </c:pt>
                <c:pt idx="3884">
                  <c:v>41908</c:v>
                </c:pt>
                <c:pt idx="3885">
                  <c:v>41911</c:v>
                </c:pt>
                <c:pt idx="3886">
                  <c:v>41912</c:v>
                </c:pt>
                <c:pt idx="3887">
                  <c:v>41913</c:v>
                </c:pt>
                <c:pt idx="3888">
                  <c:v>41914</c:v>
                </c:pt>
                <c:pt idx="3889">
                  <c:v>41915</c:v>
                </c:pt>
                <c:pt idx="3890">
                  <c:v>41918</c:v>
                </c:pt>
                <c:pt idx="3891">
                  <c:v>41919</c:v>
                </c:pt>
                <c:pt idx="3892">
                  <c:v>41920</c:v>
                </c:pt>
                <c:pt idx="3893">
                  <c:v>41921</c:v>
                </c:pt>
                <c:pt idx="3894">
                  <c:v>41922</c:v>
                </c:pt>
                <c:pt idx="3895">
                  <c:v>41925</c:v>
                </c:pt>
                <c:pt idx="3896">
                  <c:v>41926</c:v>
                </c:pt>
                <c:pt idx="3897">
                  <c:v>41927</c:v>
                </c:pt>
                <c:pt idx="3898">
                  <c:v>41928</c:v>
                </c:pt>
                <c:pt idx="3899">
                  <c:v>41929</c:v>
                </c:pt>
                <c:pt idx="3900">
                  <c:v>41932</c:v>
                </c:pt>
                <c:pt idx="3901">
                  <c:v>41933</c:v>
                </c:pt>
                <c:pt idx="3902">
                  <c:v>41934</c:v>
                </c:pt>
                <c:pt idx="3903">
                  <c:v>41935</c:v>
                </c:pt>
                <c:pt idx="3904">
                  <c:v>41936</c:v>
                </c:pt>
                <c:pt idx="3905">
                  <c:v>41939</c:v>
                </c:pt>
                <c:pt idx="3906">
                  <c:v>41940</c:v>
                </c:pt>
                <c:pt idx="3907">
                  <c:v>41941</c:v>
                </c:pt>
                <c:pt idx="3908">
                  <c:v>41942</c:v>
                </c:pt>
                <c:pt idx="3909">
                  <c:v>41943</c:v>
                </c:pt>
                <c:pt idx="3910">
                  <c:v>41946</c:v>
                </c:pt>
                <c:pt idx="3911">
                  <c:v>41947</c:v>
                </c:pt>
                <c:pt idx="3912">
                  <c:v>41948</c:v>
                </c:pt>
                <c:pt idx="3913">
                  <c:v>41949</c:v>
                </c:pt>
                <c:pt idx="3914">
                  <c:v>41950</c:v>
                </c:pt>
                <c:pt idx="3915">
                  <c:v>41953</c:v>
                </c:pt>
                <c:pt idx="3916">
                  <c:v>41954</c:v>
                </c:pt>
                <c:pt idx="3917">
                  <c:v>41955</c:v>
                </c:pt>
                <c:pt idx="3918">
                  <c:v>41956</c:v>
                </c:pt>
                <c:pt idx="3919">
                  <c:v>41957</c:v>
                </c:pt>
                <c:pt idx="3920">
                  <c:v>41960</c:v>
                </c:pt>
                <c:pt idx="3921">
                  <c:v>41961</c:v>
                </c:pt>
                <c:pt idx="3922">
                  <c:v>41962</c:v>
                </c:pt>
                <c:pt idx="3923">
                  <c:v>41963</c:v>
                </c:pt>
                <c:pt idx="3924">
                  <c:v>41964</c:v>
                </c:pt>
                <c:pt idx="3925">
                  <c:v>41967</c:v>
                </c:pt>
                <c:pt idx="3926">
                  <c:v>41968</c:v>
                </c:pt>
                <c:pt idx="3927">
                  <c:v>41969</c:v>
                </c:pt>
                <c:pt idx="3928">
                  <c:v>41970</c:v>
                </c:pt>
                <c:pt idx="3929">
                  <c:v>41971</c:v>
                </c:pt>
                <c:pt idx="3930">
                  <c:v>41973</c:v>
                </c:pt>
                <c:pt idx="3931">
                  <c:v>41974</c:v>
                </c:pt>
                <c:pt idx="3932">
                  <c:v>41975</c:v>
                </c:pt>
                <c:pt idx="3933">
                  <c:v>41976</c:v>
                </c:pt>
                <c:pt idx="3934">
                  <c:v>41977</c:v>
                </c:pt>
                <c:pt idx="3935">
                  <c:v>41978</c:v>
                </c:pt>
                <c:pt idx="3936">
                  <c:v>41981</c:v>
                </c:pt>
                <c:pt idx="3937">
                  <c:v>41982</c:v>
                </c:pt>
                <c:pt idx="3938">
                  <c:v>41983</c:v>
                </c:pt>
                <c:pt idx="3939">
                  <c:v>41984</c:v>
                </c:pt>
                <c:pt idx="3940">
                  <c:v>41985</c:v>
                </c:pt>
                <c:pt idx="3941">
                  <c:v>41988</c:v>
                </c:pt>
                <c:pt idx="3942">
                  <c:v>41989</c:v>
                </c:pt>
                <c:pt idx="3943">
                  <c:v>41990</c:v>
                </c:pt>
                <c:pt idx="3944">
                  <c:v>41991</c:v>
                </c:pt>
                <c:pt idx="3945">
                  <c:v>41992</c:v>
                </c:pt>
                <c:pt idx="3946">
                  <c:v>41995</c:v>
                </c:pt>
                <c:pt idx="3947">
                  <c:v>41996</c:v>
                </c:pt>
                <c:pt idx="3948">
                  <c:v>41997</c:v>
                </c:pt>
                <c:pt idx="3949">
                  <c:v>41998</c:v>
                </c:pt>
                <c:pt idx="3950">
                  <c:v>41999</c:v>
                </c:pt>
                <c:pt idx="3951">
                  <c:v>42002</c:v>
                </c:pt>
                <c:pt idx="3952">
                  <c:v>42003</c:v>
                </c:pt>
                <c:pt idx="3953">
                  <c:v>42004</c:v>
                </c:pt>
                <c:pt idx="3954">
                  <c:v>42005</c:v>
                </c:pt>
                <c:pt idx="3955">
                  <c:v>42006</c:v>
                </c:pt>
                <c:pt idx="3956">
                  <c:v>42009</c:v>
                </c:pt>
                <c:pt idx="3957">
                  <c:v>42010</c:v>
                </c:pt>
                <c:pt idx="3958">
                  <c:v>42011</c:v>
                </c:pt>
                <c:pt idx="3959">
                  <c:v>42012</c:v>
                </c:pt>
                <c:pt idx="3960">
                  <c:v>42013</c:v>
                </c:pt>
                <c:pt idx="3961">
                  <c:v>42016</c:v>
                </c:pt>
                <c:pt idx="3962">
                  <c:v>42017</c:v>
                </c:pt>
                <c:pt idx="3963">
                  <c:v>42018</c:v>
                </c:pt>
                <c:pt idx="3964">
                  <c:v>42019</c:v>
                </c:pt>
                <c:pt idx="3965">
                  <c:v>42020</c:v>
                </c:pt>
                <c:pt idx="3966">
                  <c:v>42023</c:v>
                </c:pt>
                <c:pt idx="3967">
                  <c:v>42024</c:v>
                </c:pt>
                <c:pt idx="3968">
                  <c:v>42025</c:v>
                </c:pt>
                <c:pt idx="3969">
                  <c:v>42026</c:v>
                </c:pt>
                <c:pt idx="3970">
                  <c:v>42027</c:v>
                </c:pt>
                <c:pt idx="3971">
                  <c:v>42030</c:v>
                </c:pt>
                <c:pt idx="3972">
                  <c:v>42031</c:v>
                </c:pt>
                <c:pt idx="3973">
                  <c:v>42032</c:v>
                </c:pt>
                <c:pt idx="3974">
                  <c:v>42033</c:v>
                </c:pt>
                <c:pt idx="3975">
                  <c:v>42034</c:v>
                </c:pt>
                <c:pt idx="3976">
                  <c:v>42035</c:v>
                </c:pt>
                <c:pt idx="3977">
                  <c:v>42037</c:v>
                </c:pt>
                <c:pt idx="3978">
                  <c:v>42038</c:v>
                </c:pt>
                <c:pt idx="3979">
                  <c:v>42039</c:v>
                </c:pt>
                <c:pt idx="3980">
                  <c:v>42040</c:v>
                </c:pt>
                <c:pt idx="3981">
                  <c:v>42041</c:v>
                </c:pt>
                <c:pt idx="3982">
                  <c:v>42044</c:v>
                </c:pt>
                <c:pt idx="3983">
                  <c:v>42045</c:v>
                </c:pt>
                <c:pt idx="3984">
                  <c:v>42046</c:v>
                </c:pt>
                <c:pt idx="3985">
                  <c:v>42047</c:v>
                </c:pt>
                <c:pt idx="3986">
                  <c:v>42048</c:v>
                </c:pt>
                <c:pt idx="3987">
                  <c:v>42051</c:v>
                </c:pt>
                <c:pt idx="3988">
                  <c:v>42052</c:v>
                </c:pt>
                <c:pt idx="3989">
                  <c:v>42053</c:v>
                </c:pt>
                <c:pt idx="3990">
                  <c:v>42054</c:v>
                </c:pt>
                <c:pt idx="3991">
                  <c:v>42055</c:v>
                </c:pt>
                <c:pt idx="3992">
                  <c:v>42058</c:v>
                </c:pt>
                <c:pt idx="3993">
                  <c:v>42059</c:v>
                </c:pt>
                <c:pt idx="3994">
                  <c:v>42060</c:v>
                </c:pt>
                <c:pt idx="3995">
                  <c:v>42061</c:v>
                </c:pt>
                <c:pt idx="3996">
                  <c:v>42062</c:v>
                </c:pt>
                <c:pt idx="3997">
                  <c:v>42063</c:v>
                </c:pt>
                <c:pt idx="3998">
                  <c:v>42065</c:v>
                </c:pt>
                <c:pt idx="3999">
                  <c:v>42066</c:v>
                </c:pt>
                <c:pt idx="4000">
                  <c:v>42067</c:v>
                </c:pt>
                <c:pt idx="4001">
                  <c:v>42068</c:v>
                </c:pt>
                <c:pt idx="4002">
                  <c:v>42069</c:v>
                </c:pt>
                <c:pt idx="4003">
                  <c:v>42072</c:v>
                </c:pt>
                <c:pt idx="4004">
                  <c:v>42073</c:v>
                </c:pt>
                <c:pt idx="4005">
                  <c:v>42074</c:v>
                </c:pt>
                <c:pt idx="4006">
                  <c:v>42075</c:v>
                </c:pt>
                <c:pt idx="4007">
                  <c:v>42076</c:v>
                </c:pt>
                <c:pt idx="4008">
                  <c:v>42079</c:v>
                </c:pt>
                <c:pt idx="4009">
                  <c:v>42080</c:v>
                </c:pt>
                <c:pt idx="4010">
                  <c:v>42081</c:v>
                </c:pt>
                <c:pt idx="4011">
                  <c:v>42082</c:v>
                </c:pt>
                <c:pt idx="4012">
                  <c:v>42083</c:v>
                </c:pt>
                <c:pt idx="4013">
                  <c:v>42086</c:v>
                </c:pt>
                <c:pt idx="4014">
                  <c:v>42087</c:v>
                </c:pt>
                <c:pt idx="4015">
                  <c:v>42088</c:v>
                </c:pt>
                <c:pt idx="4016">
                  <c:v>42089</c:v>
                </c:pt>
                <c:pt idx="4017">
                  <c:v>42090</c:v>
                </c:pt>
                <c:pt idx="4018">
                  <c:v>42093</c:v>
                </c:pt>
                <c:pt idx="4019">
                  <c:v>42094</c:v>
                </c:pt>
                <c:pt idx="4020">
                  <c:v>42095</c:v>
                </c:pt>
                <c:pt idx="4021">
                  <c:v>42096</c:v>
                </c:pt>
                <c:pt idx="4022">
                  <c:v>42097</c:v>
                </c:pt>
                <c:pt idx="4023">
                  <c:v>42100</c:v>
                </c:pt>
                <c:pt idx="4024">
                  <c:v>42101</c:v>
                </c:pt>
                <c:pt idx="4025">
                  <c:v>42102</c:v>
                </c:pt>
                <c:pt idx="4026">
                  <c:v>42103</c:v>
                </c:pt>
                <c:pt idx="4027">
                  <c:v>42104</c:v>
                </c:pt>
                <c:pt idx="4028">
                  <c:v>42107</c:v>
                </c:pt>
                <c:pt idx="4029">
                  <c:v>42108</c:v>
                </c:pt>
                <c:pt idx="4030">
                  <c:v>42109</c:v>
                </c:pt>
                <c:pt idx="4031">
                  <c:v>42110</c:v>
                </c:pt>
                <c:pt idx="4032">
                  <c:v>42111</c:v>
                </c:pt>
                <c:pt idx="4033">
                  <c:v>42114</c:v>
                </c:pt>
                <c:pt idx="4034">
                  <c:v>42115</c:v>
                </c:pt>
                <c:pt idx="4035">
                  <c:v>42116</c:v>
                </c:pt>
                <c:pt idx="4036">
                  <c:v>42117</c:v>
                </c:pt>
                <c:pt idx="4037">
                  <c:v>42118</c:v>
                </c:pt>
                <c:pt idx="4038">
                  <c:v>42121</c:v>
                </c:pt>
                <c:pt idx="4039">
                  <c:v>42122</c:v>
                </c:pt>
                <c:pt idx="4040">
                  <c:v>42123</c:v>
                </c:pt>
                <c:pt idx="4041">
                  <c:v>42124</c:v>
                </c:pt>
                <c:pt idx="4042">
                  <c:v>42125</c:v>
                </c:pt>
                <c:pt idx="4043">
                  <c:v>42128</c:v>
                </c:pt>
                <c:pt idx="4044">
                  <c:v>42129</c:v>
                </c:pt>
                <c:pt idx="4045">
                  <c:v>42130</c:v>
                </c:pt>
                <c:pt idx="4046">
                  <c:v>42131</c:v>
                </c:pt>
                <c:pt idx="4047">
                  <c:v>42132</c:v>
                </c:pt>
                <c:pt idx="4048">
                  <c:v>42135</c:v>
                </c:pt>
                <c:pt idx="4049">
                  <c:v>42136</c:v>
                </c:pt>
                <c:pt idx="4050">
                  <c:v>42137</c:v>
                </c:pt>
                <c:pt idx="4051">
                  <c:v>42138</c:v>
                </c:pt>
                <c:pt idx="4052">
                  <c:v>42139</c:v>
                </c:pt>
                <c:pt idx="4053">
                  <c:v>42142</c:v>
                </c:pt>
                <c:pt idx="4054">
                  <c:v>42143</c:v>
                </c:pt>
                <c:pt idx="4055">
                  <c:v>42144</c:v>
                </c:pt>
                <c:pt idx="4056">
                  <c:v>42145</c:v>
                </c:pt>
                <c:pt idx="4057">
                  <c:v>42146</c:v>
                </c:pt>
                <c:pt idx="4058">
                  <c:v>42149</c:v>
                </c:pt>
                <c:pt idx="4059">
                  <c:v>42150</c:v>
                </c:pt>
                <c:pt idx="4060">
                  <c:v>42151</c:v>
                </c:pt>
                <c:pt idx="4061">
                  <c:v>42152</c:v>
                </c:pt>
                <c:pt idx="4062">
                  <c:v>42153</c:v>
                </c:pt>
                <c:pt idx="4063">
                  <c:v>42155</c:v>
                </c:pt>
                <c:pt idx="4064">
                  <c:v>42156</c:v>
                </c:pt>
                <c:pt idx="4065">
                  <c:v>42157</c:v>
                </c:pt>
                <c:pt idx="4066">
                  <c:v>42158</c:v>
                </c:pt>
                <c:pt idx="4067">
                  <c:v>42159</c:v>
                </c:pt>
                <c:pt idx="4068">
                  <c:v>42160</c:v>
                </c:pt>
                <c:pt idx="4069">
                  <c:v>42163</c:v>
                </c:pt>
                <c:pt idx="4070">
                  <c:v>42164</c:v>
                </c:pt>
                <c:pt idx="4071">
                  <c:v>42165</c:v>
                </c:pt>
                <c:pt idx="4072">
                  <c:v>42166</c:v>
                </c:pt>
                <c:pt idx="4073">
                  <c:v>42167</c:v>
                </c:pt>
                <c:pt idx="4074">
                  <c:v>42170</c:v>
                </c:pt>
                <c:pt idx="4075">
                  <c:v>42171</c:v>
                </c:pt>
                <c:pt idx="4076">
                  <c:v>42172</c:v>
                </c:pt>
                <c:pt idx="4077">
                  <c:v>42173</c:v>
                </c:pt>
                <c:pt idx="4078">
                  <c:v>42174</c:v>
                </c:pt>
                <c:pt idx="4079">
                  <c:v>42177</c:v>
                </c:pt>
                <c:pt idx="4080">
                  <c:v>42178</c:v>
                </c:pt>
                <c:pt idx="4081">
                  <c:v>42179</c:v>
                </c:pt>
                <c:pt idx="4082">
                  <c:v>42180</c:v>
                </c:pt>
                <c:pt idx="4083">
                  <c:v>42181</c:v>
                </c:pt>
                <c:pt idx="4084">
                  <c:v>42184</c:v>
                </c:pt>
                <c:pt idx="4085">
                  <c:v>42185</c:v>
                </c:pt>
                <c:pt idx="4086">
                  <c:v>42186</c:v>
                </c:pt>
                <c:pt idx="4087">
                  <c:v>42187</c:v>
                </c:pt>
                <c:pt idx="4088">
                  <c:v>42188</c:v>
                </c:pt>
                <c:pt idx="4089">
                  <c:v>42191</c:v>
                </c:pt>
                <c:pt idx="4090">
                  <c:v>42192</c:v>
                </c:pt>
                <c:pt idx="4091">
                  <c:v>42193</c:v>
                </c:pt>
                <c:pt idx="4092">
                  <c:v>42194</c:v>
                </c:pt>
                <c:pt idx="4093">
                  <c:v>42195</c:v>
                </c:pt>
                <c:pt idx="4094">
                  <c:v>42198</c:v>
                </c:pt>
                <c:pt idx="4095">
                  <c:v>42199</c:v>
                </c:pt>
                <c:pt idx="4096">
                  <c:v>42200</c:v>
                </c:pt>
                <c:pt idx="4097">
                  <c:v>42201</c:v>
                </c:pt>
                <c:pt idx="4098">
                  <c:v>42202</c:v>
                </c:pt>
                <c:pt idx="4099">
                  <c:v>42205</c:v>
                </c:pt>
                <c:pt idx="4100">
                  <c:v>42206</c:v>
                </c:pt>
                <c:pt idx="4101">
                  <c:v>42207</c:v>
                </c:pt>
                <c:pt idx="4102">
                  <c:v>42208</c:v>
                </c:pt>
                <c:pt idx="4103">
                  <c:v>42209</c:v>
                </c:pt>
                <c:pt idx="4104">
                  <c:v>42212</c:v>
                </c:pt>
                <c:pt idx="4105">
                  <c:v>42213</c:v>
                </c:pt>
                <c:pt idx="4106">
                  <c:v>42214</c:v>
                </c:pt>
                <c:pt idx="4107">
                  <c:v>42215</c:v>
                </c:pt>
                <c:pt idx="4108">
                  <c:v>42216</c:v>
                </c:pt>
                <c:pt idx="4109">
                  <c:v>42219</c:v>
                </c:pt>
                <c:pt idx="4110">
                  <c:v>42220</c:v>
                </c:pt>
                <c:pt idx="4111">
                  <c:v>42221</c:v>
                </c:pt>
                <c:pt idx="4112">
                  <c:v>42222</c:v>
                </c:pt>
                <c:pt idx="4113">
                  <c:v>42223</c:v>
                </c:pt>
                <c:pt idx="4114">
                  <c:v>42226</c:v>
                </c:pt>
                <c:pt idx="4115">
                  <c:v>42227</c:v>
                </c:pt>
                <c:pt idx="4116">
                  <c:v>42228</c:v>
                </c:pt>
                <c:pt idx="4117">
                  <c:v>42229</c:v>
                </c:pt>
                <c:pt idx="4118">
                  <c:v>42230</c:v>
                </c:pt>
                <c:pt idx="4119">
                  <c:v>42233</c:v>
                </c:pt>
                <c:pt idx="4120">
                  <c:v>42234</c:v>
                </c:pt>
                <c:pt idx="4121">
                  <c:v>42235</c:v>
                </c:pt>
                <c:pt idx="4122">
                  <c:v>42236</c:v>
                </c:pt>
                <c:pt idx="4123">
                  <c:v>42237</c:v>
                </c:pt>
                <c:pt idx="4124">
                  <c:v>42240</c:v>
                </c:pt>
                <c:pt idx="4125">
                  <c:v>42241</c:v>
                </c:pt>
                <c:pt idx="4126">
                  <c:v>42242</c:v>
                </c:pt>
                <c:pt idx="4127">
                  <c:v>42243</c:v>
                </c:pt>
                <c:pt idx="4128">
                  <c:v>42244</c:v>
                </c:pt>
                <c:pt idx="4129">
                  <c:v>42247</c:v>
                </c:pt>
                <c:pt idx="4130">
                  <c:v>42248</c:v>
                </c:pt>
                <c:pt idx="4131">
                  <c:v>42249</c:v>
                </c:pt>
                <c:pt idx="4132">
                  <c:v>42250</c:v>
                </c:pt>
                <c:pt idx="4133">
                  <c:v>42251</c:v>
                </c:pt>
                <c:pt idx="4134">
                  <c:v>42254</c:v>
                </c:pt>
                <c:pt idx="4135">
                  <c:v>42255</c:v>
                </c:pt>
                <c:pt idx="4136">
                  <c:v>42256</c:v>
                </c:pt>
                <c:pt idx="4137">
                  <c:v>42257</c:v>
                </c:pt>
                <c:pt idx="4138">
                  <c:v>42258</c:v>
                </c:pt>
                <c:pt idx="4139">
                  <c:v>42261</c:v>
                </c:pt>
                <c:pt idx="4140">
                  <c:v>42262</c:v>
                </c:pt>
                <c:pt idx="4141">
                  <c:v>42263</c:v>
                </c:pt>
                <c:pt idx="4142">
                  <c:v>42264</c:v>
                </c:pt>
                <c:pt idx="4143">
                  <c:v>42265</c:v>
                </c:pt>
                <c:pt idx="4144">
                  <c:v>42268</c:v>
                </c:pt>
                <c:pt idx="4145">
                  <c:v>42269</c:v>
                </c:pt>
                <c:pt idx="4146">
                  <c:v>42270</c:v>
                </c:pt>
                <c:pt idx="4147">
                  <c:v>42271</c:v>
                </c:pt>
                <c:pt idx="4148">
                  <c:v>42272</c:v>
                </c:pt>
                <c:pt idx="4149">
                  <c:v>42275</c:v>
                </c:pt>
                <c:pt idx="4150">
                  <c:v>42276</c:v>
                </c:pt>
                <c:pt idx="4151">
                  <c:v>42277</c:v>
                </c:pt>
                <c:pt idx="4152">
                  <c:v>42278</c:v>
                </c:pt>
                <c:pt idx="4153">
                  <c:v>42279</c:v>
                </c:pt>
                <c:pt idx="4154">
                  <c:v>42282</c:v>
                </c:pt>
                <c:pt idx="4155">
                  <c:v>42283</c:v>
                </c:pt>
                <c:pt idx="4156">
                  <c:v>42284</c:v>
                </c:pt>
                <c:pt idx="4157">
                  <c:v>42285</c:v>
                </c:pt>
                <c:pt idx="4158">
                  <c:v>42286</c:v>
                </c:pt>
                <c:pt idx="4159">
                  <c:v>42289</c:v>
                </c:pt>
                <c:pt idx="4160">
                  <c:v>42290</c:v>
                </c:pt>
                <c:pt idx="4161">
                  <c:v>42291</c:v>
                </c:pt>
                <c:pt idx="4162">
                  <c:v>42292</c:v>
                </c:pt>
                <c:pt idx="4163">
                  <c:v>42293</c:v>
                </c:pt>
                <c:pt idx="4164">
                  <c:v>42296</c:v>
                </c:pt>
                <c:pt idx="4165">
                  <c:v>42297</c:v>
                </c:pt>
                <c:pt idx="4166">
                  <c:v>42298</c:v>
                </c:pt>
                <c:pt idx="4167">
                  <c:v>42299</c:v>
                </c:pt>
                <c:pt idx="4168">
                  <c:v>42300</c:v>
                </c:pt>
                <c:pt idx="4169">
                  <c:v>42303</c:v>
                </c:pt>
                <c:pt idx="4170">
                  <c:v>42304</c:v>
                </c:pt>
                <c:pt idx="4171">
                  <c:v>42305</c:v>
                </c:pt>
                <c:pt idx="4172">
                  <c:v>42306</c:v>
                </c:pt>
                <c:pt idx="4173">
                  <c:v>42307</c:v>
                </c:pt>
                <c:pt idx="4174">
                  <c:v>42308</c:v>
                </c:pt>
                <c:pt idx="4175">
                  <c:v>42310</c:v>
                </c:pt>
                <c:pt idx="4176">
                  <c:v>42311</c:v>
                </c:pt>
                <c:pt idx="4177">
                  <c:v>42312</c:v>
                </c:pt>
                <c:pt idx="4178">
                  <c:v>42313</c:v>
                </c:pt>
                <c:pt idx="4179">
                  <c:v>42314</c:v>
                </c:pt>
                <c:pt idx="4180">
                  <c:v>42317</c:v>
                </c:pt>
                <c:pt idx="4181">
                  <c:v>42318</c:v>
                </c:pt>
                <c:pt idx="4182">
                  <c:v>42319</c:v>
                </c:pt>
                <c:pt idx="4183">
                  <c:v>42320</c:v>
                </c:pt>
                <c:pt idx="4184">
                  <c:v>42321</c:v>
                </c:pt>
                <c:pt idx="4185">
                  <c:v>42324</c:v>
                </c:pt>
                <c:pt idx="4186">
                  <c:v>42325</c:v>
                </c:pt>
                <c:pt idx="4187">
                  <c:v>42326</c:v>
                </c:pt>
                <c:pt idx="4188">
                  <c:v>42327</c:v>
                </c:pt>
                <c:pt idx="4189">
                  <c:v>42328</c:v>
                </c:pt>
                <c:pt idx="4190">
                  <c:v>42331</c:v>
                </c:pt>
                <c:pt idx="4191">
                  <c:v>42332</c:v>
                </c:pt>
                <c:pt idx="4192">
                  <c:v>42333</c:v>
                </c:pt>
                <c:pt idx="4193">
                  <c:v>42334</c:v>
                </c:pt>
                <c:pt idx="4194">
                  <c:v>42335</c:v>
                </c:pt>
                <c:pt idx="4195">
                  <c:v>42338</c:v>
                </c:pt>
                <c:pt idx="4196">
                  <c:v>42339</c:v>
                </c:pt>
                <c:pt idx="4197">
                  <c:v>42340</c:v>
                </c:pt>
                <c:pt idx="4198">
                  <c:v>42341</c:v>
                </c:pt>
                <c:pt idx="4199">
                  <c:v>42342</c:v>
                </c:pt>
                <c:pt idx="4200">
                  <c:v>42345</c:v>
                </c:pt>
                <c:pt idx="4201">
                  <c:v>42346</c:v>
                </c:pt>
                <c:pt idx="4202">
                  <c:v>42347</c:v>
                </c:pt>
                <c:pt idx="4203">
                  <c:v>42348</c:v>
                </c:pt>
                <c:pt idx="4204">
                  <c:v>42349</c:v>
                </c:pt>
                <c:pt idx="4205">
                  <c:v>42352</c:v>
                </c:pt>
                <c:pt idx="4206">
                  <c:v>42353</c:v>
                </c:pt>
                <c:pt idx="4207">
                  <c:v>42354</c:v>
                </c:pt>
                <c:pt idx="4208">
                  <c:v>42355</c:v>
                </c:pt>
                <c:pt idx="4209">
                  <c:v>42356</c:v>
                </c:pt>
                <c:pt idx="4210">
                  <c:v>42359</c:v>
                </c:pt>
                <c:pt idx="4211">
                  <c:v>42360</c:v>
                </c:pt>
                <c:pt idx="4212">
                  <c:v>42361</c:v>
                </c:pt>
                <c:pt idx="4213">
                  <c:v>42362</c:v>
                </c:pt>
                <c:pt idx="4214">
                  <c:v>42363</c:v>
                </c:pt>
                <c:pt idx="4215">
                  <c:v>42366</c:v>
                </c:pt>
                <c:pt idx="4216">
                  <c:v>42367</c:v>
                </c:pt>
                <c:pt idx="4217">
                  <c:v>42368</c:v>
                </c:pt>
                <c:pt idx="4218">
                  <c:v>42369</c:v>
                </c:pt>
                <c:pt idx="4219">
                  <c:v>42370</c:v>
                </c:pt>
                <c:pt idx="4220">
                  <c:v>42373</c:v>
                </c:pt>
                <c:pt idx="4221">
                  <c:v>42374</c:v>
                </c:pt>
                <c:pt idx="4222">
                  <c:v>42375</c:v>
                </c:pt>
                <c:pt idx="4223">
                  <c:v>42376</c:v>
                </c:pt>
                <c:pt idx="4224">
                  <c:v>42377</c:v>
                </c:pt>
                <c:pt idx="4225">
                  <c:v>42380</c:v>
                </c:pt>
                <c:pt idx="4226">
                  <c:v>42381</c:v>
                </c:pt>
                <c:pt idx="4227">
                  <c:v>42382</c:v>
                </c:pt>
                <c:pt idx="4228">
                  <c:v>42383</c:v>
                </c:pt>
                <c:pt idx="4229">
                  <c:v>42384</c:v>
                </c:pt>
                <c:pt idx="4230">
                  <c:v>42387</c:v>
                </c:pt>
                <c:pt idx="4231">
                  <c:v>42388</c:v>
                </c:pt>
                <c:pt idx="4232">
                  <c:v>42389</c:v>
                </c:pt>
                <c:pt idx="4233">
                  <c:v>42390</c:v>
                </c:pt>
                <c:pt idx="4234">
                  <c:v>42391</c:v>
                </c:pt>
                <c:pt idx="4235">
                  <c:v>42394</c:v>
                </c:pt>
                <c:pt idx="4236">
                  <c:v>42395</c:v>
                </c:pt>
                <c:pt idx="4237">
                  <c:v>42396</c:v>
                </c:pt>
                <c:pt idx="4238">
                  <c:v>42397</c:v>
                </c:pt>
                <c:pt idx="4239">
                  <c:v>42398</c:v>
                </c:pt>
                <c:pt idx="4240">
                  <c:v>42400</c:v>
                </c:pt>
                <c:pt idx="4241">
                  <c:v>42401</c:v>
                </c:pt>
                <c:pt idx="4242">
                  <c:v>42402</c:v>
                </c:pt>
                <c:pt idx="4243">
                  <c:v>42403</c:v>
                </c:pt>
                <c:pt idx="4244">
                  <c:v>42404</c:v>
                </c:pt>
                <c:pt idx="4245">
                  <c:v>42405</c:v>
                </c:pt>
                <c:pt idx="4246">
                  <c:v>42408</c:v>
                </c:pt>
                <c:pt idx="4247">
                  <c:v>42409</c:v>
                </c:pt>
                <c:pt idx="4248">
                  <c:v>42410</c:v>
                </c:pt>
                <c:pt idx="4249">
                  <c:v>42411</c:v>
                </c:pt>
                <c:pt idx="4250">
                  <c:v>42412</c:v>
                </c:pt>
                <c:pt idx="4251">
                  <c:v>42415</c:v>
                </c:pt>
                <c:pt idx="4252">
                  <c:v>42416</c:v>
                </c:pt>
                <c:pt idx="4253">
                  <c:v>42417</c:v>
                </c:pt>
                <c:pt idx="4254">
                  <c:v>42418</c:v>
                </c:pt>
                <c:pt idx="4255">
                  <c:v>42419</c:v>
                </c:pt>
                <c:pt idx="4256">
                  <c:v>42422</c:v>
                </c:pt>
                <c:pt idx="4257">
                  <c:v>42423</c:v>
                </c:pt>
                <c:pt idx="4258">
                  <c:v>42424</c:v>
                </c:pt>
                <c:pt idx="4259">
                  <c:v>42425</c:v>
                </c:pt>
                <c:pt idx="4260">
                  <c:v>42426</c:v>
                </c:pt>
                <c:pt idx="4261">
                  <c:v>42429</c:v>
                </c:pt>
                <c:pt idx="4262">
                  <c:v>42430</c:v>
                </c:pt>
                <c:pt idx="4263">
                  <c:v>42431</c:v>
                </c:pt>
                <c:pt idx="4264">
                  <c:v>42432</c:v>
                </c:pt>
                <c:pt idx="4265">
                  <c:v>42433</c:v>
                </c:pt>
                <c:pt idx="4266">
                  <c:v>42436</c:v>
                </c:pt>
                <c:pt idx="4267">
                  <c:v>42437</c:v>
                </c:pt>
                <c:pt idx="4268">
                  <c:v>42438</c:v>
                </c:pt>
                <c:pt idx="4269">
                  <c:v>42439</c:v>
                </c:pt>
                <c:pt idx="4270">
                  <c:v>42440</c:v>
                </c:pt>
                <c:pt idx="4271">
                  <c:v>42443</c:v>
                </c:pt>
                <c:pt idx="4272">
                  <c:v>42444</c:v>
                </c:pt>
                <c:pt idx="4273">
                  <c:v>42445</c:v>
                </c:pt>
                <c:pt idx="4274">
                  <c:v>42446</c:v>
                </c:pt>
                <c:pt idx="4275">
                  <c:v>42447</c:v>
                </c:pt>
                <c:pt idx="4276">
                  <c:v>42450</c:v>
                </c:pt>
                <c:pt idx="4277">
                  <c:v>42451</c:v>
                </c:pt>
                <c:pt idx="4278">
                  <c:v>42452</c:v>
                </c:pt>
                <c:pt idx="4279">
                  <c:v>42453</c:v>
                </c:pt>
                <c:pt idx="4280">
                  <c:v>42454</c:v>
                </c:pt>
                <c:pt idx="4281">
                  <c:v>42457</c:v>
                </c:pt>
                <c:pt idx="4282">
                  <c:v>42458</c:v>
                </c:pt>
                <c:pt idx="4283">
                  <c:v>42459</c:v>
                </c:pt>
                <c:pt idx="4284">
                  <c:v>42460</c:v>
                </c:pt>
                <c:pt idx="4285">
                  <c:v>42461</c:v>
                </c:pt>
                <c:pt idx="4286">
                  <c:v>42464</c:v>
                </c:pt>
                <c:pt idx="4287">
                  <c:v>42465</c:v>
                </c:pt>
                <c:pt idx="4288">
                  <c:v>42466</c:v>
                </c:pt>
                <c:pt idx="4289">
                  <c:v>42467</c:v>
                </c:pt>
                <c:pt idx="4290">
                  <c:v>42468</c:v>
                </c:pt>
                <c:pt idx="4291">
                  <c:v>42471</c:v>
                </c:pt>
                <c:pt idx="4292">
                  <c:v>42472</c:v>
                </c:pt>
                <c:pt idx="4293">
                  <c:v>42473</c:v>
                </c:pt>
                <c:pt idx="4294">
                  <c:v>42474</c:v>
                </c:pt>
                <c:pt idx="4295">
                  <c:v>42475</c:v>
                </c:pt>
                <c:pt idx="4296">
                  <c:v>42478</c:v>
                </c:pt>
                <c:pt idx="4297">
                  <c:v>42479</c:v>
                </c:pt>
                <c:pt idx="4298">
                  <c:v>42480</c:v>
                </c:pt>
                <c:pt idx="4299">
                  <c:v>42481</c:v>
                </c:pt>
                <c:pt idx="4300">
                  <c:v>42482</c:v>
                </c:pt>
                <c:pt idx="4301">
                  <c:v>42485</c:v>
                </c:pt>
                <c:pt idx="4302">
                  <c:v>42486</c:v>
                </c:pt>
                <c:pt idx="4303">
                  <c:v>42487</c:v>
                </c:pt>
                <c:pt idx="4304">
                  <c:v>42488</c:v>
                </c:pt>
                <c:pt idx="4305">
                  <c:v>42489</c:v>
                </c:pt>
                <c:pt idx="4306">
                  <c:v>42490</c:v>
                </c:pt>
                <c:pt idx="4307">
                  <c:v>42492</c:v>
                </c:pt>
                <c:pt idx="4308">
                  <c:v>42493</c:v>
                </c:pt>
                <c:pt idx="4309">
                  <c:v>42494</c:v>
                </c:pt>
                <c:pt idx="4310">
                  <c:v>42495</c:v>
                </c:pt>
                <c:pt idx="4311">
                  <c:v>42496</c:v>
                </c:pt>
                <c:pt idx="4312">
                  <c:v>42499</c:v>
                </c:pt>
                <c:pt idx="4313">
                  <c:v>42500</c:v>
                </c:pt>
                <c:pt idx="4314">
                  <c:v>42501</c:v>
                </c:pt>
                <c:pt idx="4315">
                  <c:v>42502</c:v>
                </c:pt>
                <c:pt idx="4316">
                  <c:v>42503</c:v>
                </c:pt>
                <c:pt idx="4317">
                  <c:v>42506</c:v>
                </c:pt>
                <c:pt idx="4318">
                  <c:v>42507</c:v>
                </c:pt>
                <c:pt idx="4319">
                  <c:v>42508</c:v>
                </c:pt>
                <c:pt idx="4320">
                  <c:v>42509</c:v>
                </c:pt>
                <c:pt idx="4321">
                  <c:v>42510</c:v>
                </c:pt>
                <c:pt idx="4322">
                  <c:v>42513</c:v>
                </c:pt>
                <c:pt idx="4323">
                  <c:v>42514</c:v>
                </c:pt>
                <c:pt idx="4324">
                  <c:v>42515</c:v>
                </c:pt>
                <c:pt idx="4325">
                  <c:v>42516</c:v>
                </c:pt>
                <c:pt idx="4326">
                  <c:v>42517</c:v>
                </c:pt>
                <c:pt idx="4327">
                  <c:v>42520</c:v>
                </c:pt>
                <c:pt idx="4328">
                  <c:v>42521</c:v>
                </c:pt>
                <c:pt idx="4329">
                  <c:v>42522</c:v>
                </c:pt>
                <c:pt idx="4330">
                  <c:v>42523</c:v>
                </c:pt>
                <c:pt idx="4331">
                  <c:v>42524</c:v>
                </c:pt>
                <c:pt idx="4332">
                  <c:v>42527</c:v>
                </c:pt>
                <c:pt idx="4333">
                  <c:v>42528</c:v>
                </c:pt>
                <c:pt idx="4334">
                  <c:v>42529</c:v>
                </c:pt>
                <c:pt idx="4335">
                  <c:v>42530</c:v>
                </c:pt>
                <c:pt idx="4336">
                  <c:v>42531</c:v>
                </c:pt>
                <c:pt idx="4337">
                  <c:v>42534</c:v>
                </c:pt>
                <c:pt idx="4338">
                  <c:v>42535</c:v>
                </c:pt>
                <c:pt idx="4339">
                  <c:v>42536</c:v>
                </c:pt>
                <c:pt idx="4340">
                  <c:v>42537</c:v>
                </c:pt>
                <c:pt idx="4341">
                  <c:v>42538</c:v>
                </c:pt>
                <c:pt idx="4342">
                  <c:v>42541</c:v>
                </c:pt>
                <c:pt idx="4343">
                  <c:v>42542</c:v>
                </c:pt>
                <c:pt idx="4344">
                  <c:v>42543</c:v>
                </c:pt>
                <c:pt idx="4345">
                  <c:v>42544</c:v>
                </c:pt>
                <c:pt idx="4346">
                  <c:v>42545</c:v>
                </c:pt>
                <c:pt idx="4347">
                  <c:v>42548</c:v>
                </c:pt>
                <c:pt idx="4348">
                  <c:v>42549</c:v>
                </c:pt>
                <c:pt idx="4349">
                  <c:v>42550</c:v>
                </c:pt>
                <c:pt idx="4350">
                  <c:v>42551</c:v>
                </c:pt>
                <c:pt idx="4351">
                  <c:v>42552</c:v>
                </c:pt>
                <c:pt idx="4352">
                  <c:v>42555</c:v>
                </c:pt>
                <c:pt idx="4353">
                  <c:v>42556</c:v>
                </c:pt>
                <c:pt idx="4354">
                  <c:v>42557</c:v>
                </c:pt>
                <c:pt idx="4355">
                  <c:v>42558</c:v>
                </c:pt>
                <c:pt idx="4356">
                  <c:v>42559</c:v>
                </c:pt>
                <c:pt idx="4357">
                  <c:v>42562</c:v>
                </c:pt>
                <c:pt idx="4358">
                  <c:v>42563</c:v>
                </c:pt>
                <c:pt idx="4359">
                  <c:v>42564</c:v>
                </c:pt>
                <c:pt idx="4360">
                  <c:v>42565</c:v>
                </c:pt>
                <c:pt idx="4361">
                  <c:v>42566</c:v>
                </c:pt>
                <c:pt idx="4362">
                  <c:v>42569</c:v>
                </c:pt>
                <c:pt idx="4363">
                  <c:v>42570</c:v>
                </c:pt>
                <c:pt idx="4364">
                  <c:v>42571</c:v>
                </c:pt>
                <c:pt idx="4365">
                  <c:v>42572</c:v>
                </c:pt>
                <c:pt idx="4366">
                  <c:v>42573</c:v>
                </c:pt>
                <c:pt idx="4367">
                  <c:v>42576</c:v>
                </c:pt>
                <c:pt idx="4368">
                  <c:v>42577</c:v>
                </c:pt>
                <c:pt idx="4369">
                  <c:v>42578</c:v>
                </c:pt>
                <c:pt idx="4370">
                  <c:v>42579</c:v>
                </c:pt>
                <c:pt idx="4371">
                  <c:v>42580</c:v>
                </c:pt>
                <c:pt idx="4372">
                  <c:v>42582</c:v>
                </c:pt>
                <c:pt idx="4373">
                  <c:v>42583</c:v>
                </c:pt>
                <c:pt idx="4374">
                  <c:v>42584</c:v>
                </c:pt>
                <c:pt idx="4375">
                  <c:v>42585</c:v>
                </c:pt>
                <c:pt idx="4376">
                  <c:v>42586</c:v>
                </c:pt>
                <c:pt idx="4377">
                  <c:v>42587</c:v>
                </c:pt>
                <c:pt idx="4378">
                  <c:v>42590</c:v>
                </c:pt>
                <c:pt idx="4379">
                  <c:v>42591</c:v>
                </c:pt>
                <c:pt idx="4380">
                  <c:v>42592</c:v>
                </c:pt>
                <c:pt idx="4381">
                  <c:v>42593</c:v>
                </c:pt>
                <c:pt idx="4382">
                  <c:v>42594</c:v>
                </c:pt>
                <c:pt idx="4383">
                  <c:v>42597</c:v>
                </c:pt>
                <c:pt idx="4384">
                  <c:v>42598</c:v>
                </c:pt>
                <c:pt idx="4385">
                  <c:v>42599</c:v>
                </c:pt>
                <c:pt idx="4386">
                  <c:v>42600</c:v>
                </c:pt>
                <c:pt idx="4387">
                  <c:v>42601</c:v>
                </c:pt>
                <c:pt idx="4388">
                  <c:v>42604</c:v>
                </c:pt>
                <c:pt idx="4389">
                  <c:v>42605</c:v>
                </c:pt>
                <c:pt idx="4390">
                  <c:v>42606</c:v>
                </c:pt>
                <c:pt idx="4391">
                  <c:v>42607</c:v>
                </c:pt>
                <c:pt idx="4392">
                  <c:v>42608</c:v>
                </c:pt>
                <c:pt idx="4393">
                  <c:v>42611</c:v>
                </c:pt>
                <c:pt idx="4394">
                  <c:v>42612</c:v>
                </c:pt>
                <c:pt idx="4395">
                  <c:v>42613</c:v>
                </c:pt>
                <c:pt idx="4396">
                  <c:v>42614</c:v>
                </c:pt>
                <c:pt idx="4397">
                  <c:v>42615</c:v>
                </c:pt>
                <c:pt idx="4398">
                  <c:v>42618</c:v>
                </c:pt>
                <c:pt idx="4399">
                  <c:v>42619</c:v>
                </c:pt>
                <c:pt idx="4400">
                  <c:v>42620</c:v>
                </c:pt>
                <c:pt idx="4401">
                  <c:v>42621</c:v>
                </c:pt>
                <c:pt idx="4402">
                  <c:v>42622</c:v>
                </c:pt>
                <c:pt idx="4403">
                  <c:v>42625</c:v>
                </c:pt>
                <c:pt idx="4404">
                  <c:v>42626</c:v>
                </c:pt>
                <c:pt idx="4405">
                  <c:v>42627</c:v>
                </c:pt>
                <c:pt idx="4406">
                  <c:v>42628</c:v>
                </c:pt>
                <c:pt idx="4407">
                  <c:v>42629</c:v>
                </c:pt>
                <c:pt idx="4408">
                  <c:v>42632</c:v>
                </c:pt>
                <c:pt idx="4409">
                  <c:v>42633</c:v>
                </c:pt>
                <c:pt idx="4410">
                  <c:v>42634</c:v>
                </c:pt>
                <c:pt idx="4411">
                  <c:v>42635</c:v>
                </c:pt>
                <c:pt idx="4412">
                  <c:v>42636</c:v>
                </c:pt>
                <c:pt idx="4413">
                  <c:v>42639</c:v>
                </c:pt>
                <c:pt idx="4414">
                  <c:v>42640</c:v>
                </c:pt>
                <c:pt idx="4415">
                  <c:v>42641</c:v>
                </c:pt>
                <c:pt idx="4416">
                  <c:v>42642</c:v>
                </c:pt>
                <c:pt idx="4417">
                  <c:v>42643</c:v>
                </c:pt>
                <c:pt idx="4418">
                  <c:v>42646</c:v>
                </c:pt>
                <c:pt idx="4419">
                  <c:v>42647</c:v>
                </c:pt>
                <c:pt idx="4420">
                  <c:v>42648</c:v>
                </c:pt>
                <c:pt idx="4421">
                  <c:v>42649</c:v>
                </c:pt>
                <c:pt idx="4422">
                  <c:v>42650</c:v>
                </c:pt>
                <c:pt idx="4423">
                  <c:v>42653</c:v>
                </c:pt>
                <c:pt idx="4424">
                  <c:v>42654</c:v>
                </c:pt>
                <c:pt idx="4425">
                  <c:v>42655</c:v>
                </c:pt>
                <c:pt idx="4426">
                  <c:v>42656</c:v>
                </c:pt>
                <c:pt idx="4427">
                  <c:v>42657</c:v>
                </c:pt>
                <c:pt idx="4428">
                  <c:v>42660</c:v>
                </c:pt>
                <c:pt idx="4429">
                  <c:v>42661</c:v>
                </c:pt>
                <c:pt idx="4430">
                  <c:v>42662</c:v>
                </c:pt>
                <c:pt idx="4431">
                  <c:v>42663</c:v>
                </c:pt>
                <c:pt idx="4432">
                  <c:v>42664</c:v>
                </c:pt>
                <c:pt idx="4433">
                  <c:v>42667</c:v>
                </c:pt>
                <c:pt idx="4434">
                  <c:v>42668</c:v>
                </c:pt>
                <c:pt idx="4435">
                  <c:v>42669</c:v>
                </c:pt>
                <c:pt idx="4436">
                  <c:v>42670</c:v>
                </c:pt>
                <c:pt idx="4437">
                  <c:v>42671</c:v>
                </c:pt>
                <c:pt idx="4438">
                  <c:v>42674</c:v>
                </c:pt>
                <c:pt idx="4439">
                  <c:v>42675</c:v>
                </c:pt>
                <c:pt idx="4440">
                  <c:v>42676</c:v>
                </c:pt>
                <c:pt idx="4441">
                  <c:v>42677</c:v>
                </c:pt>
                <c:pt idx="4442">
                  <c:v>42678</c:v>
                </c:pt>
                <c:pt idx="4443">
                  <c:v>42681</c:v>
                </c:pt>
                <c:pt idx="4444">
                  <c:v>42682</c:v>
                </c:pt>
                <c:pt idx="4445">
                  <c:v>42683</c:v>
                </c:pt>
                <c:pt idx="4446">
                  <c:v>42684</c:v>
                </c:pt>
                <c:pt idx="4447">
                  <c:v>42685</c:v>
                </c:pt>
                <c:pt idx="4448">
                  <c:v>42688</c:v>
                </c:pt>
                <c:pt idx="4449">
                  <c:v>42689</c:v>
                </c:pt>
                <c:pt idx="4450">
                  <c:v>42690</c:v>
                </c:pt>
                <c:pt idx="4451">
                  <c:v>42691</c:v>
                </c:pt>
                <c:pt idx="4452">
                  <c:v>42692</c:v>
                </c:pt>
                <c:pt idx="4453">
                  <c:v>42695</c:v>
                </c:pt>
                <c:pt idx="4454">
                  <c:v>42696</c:v>
                </c:pt>
                <c:pt idx="4455">
                  <c:v>42697</c:v>
                </c:pt>
                <c:pt idx="4456">
                  <c:v>42698</c:v>
                </c:pt>
                <c:pt idx="4457">
                  <c:v>42699</c:v>
                </c:pt>
                <c:pt idx="4458">
                  <c:v>42702</c:v>
                </c:pt>
                <c:pt idx="4459">
                  <c:v>42703</c:v>
                </c:pt>
                <c:pt idx="4460">
                  <c:v>42704</c:v>
                </c:pt>
                <c:pt idx="4461">
                  <c:v>42705</c:v>
                </c:pt>
                <c:pt idx="4462">
                  <c:v>42706</c:v>
                </c:pt>
                <c:pt idx="4463">
                  <c:v>42709</c:v>
                </c:pt>
                <c:pt idx="4464">
                  <c:v>42710</c:v>
                </c:pt>
                <c:pt idx="4465">
                  <c:v>42711</c:v>
                </c:pt>
                <c:pt idx="4466">
                  <c:v>42712</c:v>
                </c:pt>
                <c:pt idx="4467">
                  <c:v>42713</c:v>
                </c:pt>
                <c:pt idx="4468">
                  <c:v>42716</c:v>
                </c:pt>
                <c:pt idx="4469">
                  <c:v>42717</c:v>
                </c:pt>
                <c:pt idx="4470">
                  <c:v>42718</c:v>
                </c:pt>
                <c:pt idx="4471">
                  <c:v>42719</c:v>
                </c:pt>
                <c:pt idx="4472">
                  <c:v>42720</c:v>
                </c:pt>
                <c:pt idx="4473">
                  <c:v>42723</c:v>
                </c:pt>
                <c:pt idx="4474">
                  <c:v>42724</c:v>
                </c:pt>
                <c:pt idx="4475">
                  <c:v>42725</c:v>
                </c:pt>
                <c:pt idx="4476">
                  <c:v>42726</c:v>
                </c:pt>
                <c:pt idx="4477">
                  <c:v>42727</c:v>
                </c:pt>
                <c:pt idx="4478">
                  <c:v>42730</c:v>
                </c:pt>
                <c:pt idx="4479">
                  <c:v>42731</c:v>
                </c:pt>
                <c:pt idx="4480">
                  <c:v>42732</c:v>
                </c:pt>
                <c:pt idx="4481">
                  <c:v>42733</c:v>
                </c:pt>
                <c:pt idx="4482">
                  <c:v>42734</c:v>
                </c:pt>
                <c:pt idx="4483">
                  <c:v>42735</c:v>
                </c:pt>
                <c:pt idx="4484">
                  <c:v>42737</c:v>
                </c:pt>
                <c:pt idx="4485">
                  <c:v>42738</c:v>
                </c:pt>
                <c:pt idx="4486">
                  <c:v>42739</c:v>
                </c:pt>
                <c:pt idx="4487">
                  <c:v>42740</c:v>
                </c:pt>
                <c:pt idx="4488">
                  <c:v>42741</c:v>
                </c:pt>
                <c:pt idx="4489">
                  <c:v>42744</c:v>
                </c:pt>
                <c:pt idx="4490">
                  <c:v>42745</c:v>
                </c:pt>
                <c:pt idx="4491">
                  <c:v>42746</c:v>
                </c:pt>
                <c:pt idx="4492">
                  <c:v>42747</c:v>
                </c:pt>
                <c:pt idx="4493">
                  <c:v>42748</c:v>
                </c:pt>
                <c:pt idx="4494">
                  <c:v>42751</c:v>
                </c:pt>
                <c:pt idx="4495">
                  <c:v>42752</c:v>
                </c:pt>
                <c:pt idx="4496">
                  <c:v>42753</c:v>
                </c:pt>
                <c:pt idx="4497">
                  <c:v>42754</c:v>
                </c:pt>
                <c:pt idx="4498">
                  <c:v>42755</c:v>
                </c:pt>
                <c:pt idx="4499">
                  <c:v>42758</c:v>
                </c:pt>
                <c:pt idx="4500">
                  <c:v>42759</c:v>
                </c:pt>
                <c:pt idx="4501">
                  <c:v>42760</c:v>
                </c:pt>
                <c:pt idx="4502">
                  <c:v>42761</c:v>
                </c:pt>
                <c:pt idx="4503">
                  <c:v>42762</c:v>
                </c:pt>
                <c:pt idx="4504">
                  <c:v>42765</c:v>
                </c:pt>
                <c:pt idx="4505">
                  <c:v>42766</c:v>
                </c:pt>
                <c:pt idx="4506">
                  <c:v>42767</c:v>
                </c:pt>
                <c:pt idx="4507">
                  <c:v>42768</c:v>
                </c:pt>
                <c:pt idx="4508">
                  <c:v>42769</c:v>
                </c:pt>
                <c:pt idx="4509">
                  <c:v>42772</c:v>
                </c:pt>
                <c:pt idx="4510">
                  <c:v>42773</c:v>
                </c:pt>
                <c:pt idx="4511">
                  <c:v>42774</c:v>
                </c:pt>
                <c:pt idx="4512">
                  <c:v>42775</c:v>
                </c:pt>
                <c:pt idx="4513">
                  <c:v>42776</c:v>
                </c:pt>
                <c:pt idx="4514">
                  <c:v>42779</c:v>
                </c:pt>
                <c:pt idx="4515">
                  <c:v>42780</c:v>
                </c:pt>
                <c:pt idx="4516">
                  <c:v>42781</c:v>
                </c:pt>
                <c:pt idx="4517">
                  <c:v>42782</c:v>
                </c:pt>
                <c:pt idx="4518">
                  <c:v>42783</c:v>
                </c:pt>
                <c:pt idx="4519">
                  <c:v>42786</c:v>
                </c:pt>
                <c:pt idx="4520">
                  <c:v>42787</c:v>
                </c:pt>
                <c:pt idx="4521">
                  <c:v>42788</c:v>
                </c:pt>
                <c:pt idx="4522">
                  <c:v>42789</c:v>
                </c:pt>
                <c:pt idx="4523">
                  <c:v>42790</c:v>
                </c:pt>
                <c:pt idx="4524">
                  <c:v>42793</c:v>
                </c:pt>
                <c:pt idx="4525">
                  <c:v>42794</c:v>
                </c:pt>
                <c:pt idx="4526">
                  <c:v>42795</c:v>
                </c:pt>
                <c:pt idx="4527">
                  <c:v>42796</c:v>
                </c:pt>
                <c:pt idx="4528">
                  <c:v>42797</c:v>
                </c:pt>
                <c:pt idx="4529">
                  <c:v>42800</c:v>
                </c:pt>
                <c:pt idx="4530">
                  <c:v>42801</c:v>
                </c:pt>
                <c:pt idx="4531">
                  <c:v>42802</c:v>
                </c:pt>
                <c:pt idx="4532">
                  <c:v>42803</c:v>
                </c:pt>
                <c:pt idx="4533">
                  <c:v>42804</c:v>
                </c:pt>
                <c:pt idx="4534">
                  <c:v>42807</c:v>
                </c:pt>
                <c:pt idx="4535">
                  <c:v>42808</c:v>
                </c:pt>
                <c:pt idx="4536">
                  <c:v>42809</c:v>
                </c:pt>
                <c:pt idx="4537">
                  <c:v>42810</c:v>
                </c:pt>
                <c:pt idx="4538">
                  <c:v>42811</c:v>
                </c:pt>
                <c:pt idx="4539">
                  <c:v>42814</c:v>
                </c:pt>
                <c:pt idx="4540">
                  <c:v>42815</c:v>
                </c:pt>
                <c:pt idx="4541">
                  <c:v>42816</c:v>
                </c:pt>
                <c:pt idx="4542">
                  <c:v>42817</c:v>
                </c:pt>
                <c:pt idx="4543">
                  <c:v>42818</c:v>
                </c:pt>
                <c:pt idx="4544">
                  <c:v>42821</c:v>
                </c:pt>
                <c:pt idx="4545">
                  <c:v>42822</c:v>
                </c:pt>
                <c:pt idx="4546">
                  <c:v>42823</c:v>
                </c:pt>
                <c:pt idx="4547">
                  <c:v>42824</c:v>
                </c:pt>
                <c:pt idx="4548">
                  <c:v>42825</c:v>
                </c:pt>
                <c:pt idx="4549">
                  <c:v>42828</c:v>
                </c:pt>
                <c:pt idx="4550">
                  <c:v>42829</c:v>
                </c:pt>
                <c:pt idx="4551">
                  <c:v>42830</c:v>
                </c:pt>
                <c:pt idx="4552">
                  <c:v>42831</c:v>
                </c:pt>
                <c:pt idx="4553">
                  <c:v>42832</c:v>
                </c:pt>
                <c:pt idx="4554">
                  <c:v>42835</c:v>
                </c:pt>
                <c:pt idx="4555">
                  <c:v>42836</c:v>
                </c:pt>
                <c:pt idx="4556">
                  <c:v>42837</c:v>
                </c:pt>
                <c:pt idx="4557">
                  <c:v>42838</c:v>
                </c:pt>
                <c:pt idx="4558">
                  <c:v>42839</c:v>
                </c:pt>
                <c:pt idx="4559">
                  <c:v>42842</c:v>
                </c:pt>
                <c:pt idx="4560">
                  <c:v>42843</c:v>
                </c:pt>
                <c:pt idx="4561">
                  <c:v>42844</c:v>
                </c:pt>
                <c:pt idx="4562">
                  <c:v>42845</c:v>
                </c:pt>
                <c:pt idx="4563">
                  <c:v>42846</c:v>
                </c:pt>
                <c:pt idx="4564">
                  <c:v>42849</c:v>
                </c:pt>
                <c:pt idx="4565">
                  <c:v>42850</c:v>
                </c:pt>
                <c:pt idx="4566">
                  <c:v>42851</c:v>
                </c:pt>
                <c:pt idx="4567">
                  <c:v>42852</c:v>
                </c:pt>
                <c:pt idx="4568">
                  <c:v>42853</c:v>
                </c:pt>
                <c:pt idx="4569">
                  <c:v>42855</c:v>
                </c:pt>
                <c:pt idx="4570">
                  <c:v>42856</c:v>
                </c:pt>
                <c:pt idx="4571">
                  <c:v>42857</c:v>
                </c:pt>
                <c:pt idx="4572">
                  <c:v>42858</c:v>
                </c:pt>
                <c:pt idx="4573">
                  <c:v>42859</c:v>
                </c:pt>
                <c:pt idx="4574">
                  <c:v>42860</c:v>
                </c:pt>
                <c:pt idx="4575">
                  <c:v>42863</c:v>
                </c:pt>
                <c:pt idx="4576">
                  <c:v>42864</c:v>
                </c:pt>
                <c:pt idx="4577">
                  <c:v>42865</c:v>
                </c:pt>
                <c:pt idx="4578">
                  <c:v>42866</c:v>
                </c:pt>
                <c:pt idx="4579">
                  <c:v>42867</c:v>
                </c:pt>
                <c:pt idx="4580">
                  <c:v>42870</c:v>
                </c:pt>
                <c:pt idx="4581">
                  <c:v>42871</c:v>
                </c:pt>
                <c:pt idx="4582">
                  <c:v>42872</c:v>
                </c:pt>
                <c:pt idx="4583">
                  <c:v>42873</c:v>
                </c:pt>
                <c:pt idx="4584">
                  <c:v>42874</c:v>
                </c:pt>
                <c:pt idx="4585">
                  <c:v>42877</c:v>
                </c:pt>
                <c:pt idx="4586">
                  <c:v>42878</c:v>
                </c:pt>
                <c:pt idx="4587">
                  <c:v>42879</c:v>
                </c:pt>
                <c:pt idx="4588">
                  <c:v>42880</c:v>
                </c:pt>
                <c:pt idx="4589">
                  <c:v>42881</c:v>
                </c:pt>
                <c:pt idx="4590">
                  <c:v>42884</c:v>
                </c:pt>
                <c:pt idx="4591">
                  <c:v>42885</c:v>
                </c:pt>
                <c:pt idx="4592">
                  <c:v>42886</c:v>
                </c:pt>
                <c:pt idx="4593">
                  <c:v>42887</c:v>
                </c:pt>
                <c:pt idx="4594">
                  <c:v>42888</c:v>
                </c:pt>
                <c:pt idx="4595">
                  <c:v>42891</c:v>
                </c:pt>
                <c:pt idx="4596">
                  <c:v>42892</c:v>
                </c:pt>
                <c:pt idx="4597">
                  <c:v>42893</c:v>
                </c:pt>
                <c:pt idx="4598">
                  <c:v>42894</c:v>
                </c:pt>
                <c:pt idx="4599">
                  <c:v>42895</c:v>
                </c:pt>
                <c:pt idx="4600">
                  <c:v>42898</c:v>
                </c:pt>
                <c:pt idx="4601">
                  <c:v>42899</c:v>
                </c:pt>
                <c:pt idx="4602">
                  <c:v>42900</c:v>
                </c:pt>
                <c:pt idx="4603">
                  <c:v>42901</c:v>
                </c:pt>
                <c:pt idx="4604">
                  <c:v>42902</c:v>
                </c:pt>
                <c:pt idx="4605">
                  <c:v>42905</c:v>
                </c:pt>
                <c:pt idx="4606">
                  <c:v>42906</c:v>
                </c:pt>
                <c:pt idx="4607">
                  <c:v>42907</c:v>
                </c:pt>
                <c:pt idx="4608">
                  <c:v>42908</c:v>
                </c:pt>
                <c:pt idx="4609">
                  <c:v>42909</c:v>
                </c:pt>
                <c:pt idx="4610">
                  <c:v>42912</c:v>
                </c:pt>
                <c:pt idx="4611">
                  <c:v>42913</c:v>
                </c:pt>
                <c:pt idx="4612">
                  <c:v>42914</c:v>
                </c:pt>
                <c:pt idx="4613">
                  <c:v>42915</c:v>
                </c:pt>
                <c:pt idx="4614">
                  <c:v>42916</c:v>
                </c:pt>
                <c:pt idx="4615">
                  <c:v>42919</c:v>
                </c:pt>
                <c:pt idx="4616">
                  <c:v>42920</c:v>
                </c:pt>
                <c:pt idx="4617">
                  <c:v>42921</c:v>
                </c:pt>
                <c:pt idx="4618">
                  <c:v>42922</c:v>
                </c:pt>
                <c:pt idx="4619">
                  <c:v>42923</c:v>
                </c:pt>
                <c:pt idx="4620">
                  <c:v>42926</c:v>
                </c:pt>
                <c:pt idx="4621">
                  <c:v>42927</c:v>
                </c:pt>
                <c:pt idx="4622">
                  <c:v>42928</c:v>
                </c:pt>
                <c:pt idx="4623">
                  <c:v>42929</c:v>
                </c:pt>
                <c:pt idx="4624">
                  <c:v>42930</c:v>
                </c:pt>
                <c:pt idx="4625">
                  <c:v>42933</c:v>
                </c:pt>
                <c:pt idx="4626">
                  <c:v>42934</c:v>
                </c:pt>
                <c:pt idx="4627">
                  <c:v>42935</c:v>
                </c:pt>
                <c:pt idx="4628">
                  <c:v>42936</c:v>
                </c:pt>
                <c:pt idx="4629">
                  <c:v>42937</c:v>
                </c:pt>
                <c:pt idx="4630">
                  <c:v>42940</c:v>
                </c:pt>
                <c:pt idx="4631">
                  <c:v>42941</c:v>
                </c:pt>
                <c:pt idx="4632">
                  <c:v>42942</c:v>
                </c:pt>
                <c:pt idx="4633">
                  <c:v>42943</c:v>
                </c:pt>
                <c:pt idx="4634">
                  <c:v>42944</c:v>
                </c:pt>
                <c:pt idx="4635">
                  <c:v>42947</c:v>
                </c:pt>
                <c:pt idx="4636">
                  <c:v>42948</c:v>
                </c:pt>
                <c:pt idx="4637">
                  <c:v>42949</c:v>
                </c:pt>
                <c:pt idx="4638">
                  <c:v>42950</c:v>
                </c:pt>
                <c:pt idx="4639">
                  <c:v>42951</c:v>
                </c:pt>
                <c:pt idx="4640">
                  <c:v>42954</c:v>
                </c:pt>
                <c:pt idx="4641">
                  <c:v>42955</c:v>
                </c:pt>
                <c:pt idx="4642">
                  <c:v>42956</c:v>
                </c:pt>
                <c:pt idx="4643">
                  <c:v>42957</c:v>
                </c:pt>
                <c:pt idx="4644">
                  <c:v>42958</c:v>
                </c:pt>
                <c:pt idx="4645">
                  <c:v>42961</c:v>
                </c:pt>
                <c:pt idx="4646">
                  <c:v>42962</c:v>
                </c:pt>
                <c:pt idx="4647">
                  <c:v>42963</c:v>
                </c:pt>
                <c:pt idx="4648">
                  <c:v>42964</c:v>
                </c:pt>
                <c:pt idx="4649">
                  <c:v>42965</c:v>
                </c:pt>
                <c:pt idx="4650">
                  <c:v>42968</c:v>
                </c:pt>
                <c:pt idx="4651">
                  <c:v>42969</c:v>
                </c:pt>
                <c:pt idx="4652">
                  <c:v>42970</c:v>
                </c:pt>
                <c:pt idx="4653">
                  <c:v>42971</c:v>
                </c:pt>
                <c:pt idx="4654">
                  <c:v>42972</c:v>
                </c:pt>
                <c:pt idx="4655">
                  <c:v>42975</c:v>
                </c:pt>
                <c:pt idx="4656">
                  <c:v>42976</c:v>
                </c:pt>
                <c:pt idx="4657">
                  <c:v>42977</c:v>
                </c:pt>
                <c:pt idx="4658">
                  <c:v>42978</c:v>
                </c:pt>
                <c:pt idx="4659">
                  <c:v>42979</c:v>
                </c:pt>
                <c:pt idx="4660">
                  <c:v>42982</c:v>
                </c:pt>
                <c:pt idx="4661">
                  <c:v>42983</c:v>
                </c:pt>
                <c:pt idx="4662">
                  <c:v>42984</c:v>
                </c:pt>
                <c:pt idx="4663">
                  <c:v>42985</c:v>
                </c:pt>
                <c:pt idx="4664">
                  <c:v>42986</c:v>
                </c:pt>
                <c:pt idx="4665">
                  <c:v>42989</c:v>
                </c:pt>
                <c:pt idx="4666">
                  <c:v>42990</c:v>
                </c:pt>
                <c:pt idx="4667">
                  <c:v>42991</c:v>
                </c:pt>
                <c:pt idx="4668">
                  <c:v>42992</c:v>
                </c:pt>
                <c:pt idx="4669">
                  <c:v>42993</c:v>
                </c:pt>
                <c:pt idx="4670">
                  <c:v>42996</c:v>
                </c:pt>
                <c:pt idx="4671">
                  <c:v>42997</c:v>
                </c:pt>
                <c:pt idx="4672">
                  <c:v>42998</c:v>
                </c:pt>
                <c:pt idx="4673">
                  <c:v>42999</c:v>
                </c:pt>
                <c:pt idx="4674">
                  <c:v>43000</c:v>
                </c:pt>
                <c:pt idx="4675">
                  <c:v>43003</c:v>
                </c:pt>
                <c:pt idx="4676">
                  <c:v>43004</c:v>
                </c:pt>
                <c:pt idx="4677">
                  <c:v>43005</c:v>
                </c:pt>
                <c:pt idx="4678">
                  <c:v>43006</c:v>
                </c:pt>
                <c:pt idx="4679">
                  <c:v>43007</c:v>
                </c:pt>
                <c:pt idx="4680">
                  <c:v>43008</c:v>
                </c:pt>
                <c:pt idx="4681">
                  <c:v>43010</c:v>
                </c:pt>
                <c:pt idx="4682">
                  <c:v>43011</c:v>
                </c:pt>
                <c:pt idx="4683">
                  <c:v>43012</c:v>
                </c:pt>
                <c:pt idx="4684">
                  <c:v>43013</c:v>
                </c:pt>
                <c:pt idx="4685">
                  <c:v>43014</c:v>
                </c:pt>
                <c:pt idx="4686">
                  <c:v>43017</c:v>
                </c:pt>
                <c:pt idx="4687">
                  <c:v>43018</c:v>
                </c:pt>
                <c:pt idx="4688">
                  <c:v>43019</c:v>
                </c:pt>
                <c:pt idx="4689">
                  <c:v>43020</c:v>
                </c:pt>
                <c:pt idx="4690">
                  <c:v>43021</c:v>
                </c:pt>
                <c:pt idx="4691">
                  <c:v>43024</c:v>
                </c:pt>
                <c:pt idx="4692">
                  <c:v>43025</c:v>
                </c:pt>
                <c:pt idx="4693">
                  <c:v>43026</c:v>
                </c:pt>
                <c:pt idx="4694">
                  <c:v>43027</c:v>
                </c:pt>
                <c:pt idx="4695">
                  <c:v>43028</c:v>
                </c:pt>
                <c:pt idx="4696">
                  <c:v>43031</c:v>
                </c:pt>
                <c:pt idx="4697">
                  <c:v>43032</c:v>
                </c:pt>
                <c:pt idx="4698">
                  <c:v>43033</c:v>
                </c:pt>
                <c:pt idx="4699">
                  <c:v>43034</c:v>
                </c:pt>
                <c:pt idx="4700">
                  <c:v>43035</c:v>
                </c:pt>
                <c:pt idx="4701">
                  <c:v>43038</c:v>
                </c:pt>
                <c:pt idx="4702">
                  <c:v>43039</c:v>
                </c:pt>
                <c:pt idx="4703">
                  <c:v>43040</c:v>
                </c:pt>
                <c:pt idx="4704">
                  <c:v>43041</c:v>
                </c:pt>
                <c:pt idx="4705">
                  <c:v>43042</c:v>
                </c:pt>
                <c:pt idx="4706">
                  <c:v>43045</c:v>
                </c:pt>
                <c:pt idx="4707">
                  <c:v>43046</c:v>
                </c:pt>
                <c:pt idx="4708">
                  <c:v>43047</c:v>
                </c:pt>
                <c:pt idx="4709">
                  <c:v>43048</c:v>
                </c:pt>
                <c:pt idx="4710">
                  <c:v>43049</c:v>
                </c:pt>
                <c:pt idx="4711">
                  <c:v>43052</c:v>
                </c:pt>
                <c:pt idx="4712">
                  <c:v>43053</c:v>
                </c:pt>
                <c:pt idx="4713">
                  <c:v>43054</c:v>
                </c:pt>
                <c:pt idx="4714">
                  <c:v>43055</c:v>
                </c:pt>
                <c:pt idx="4715">
                  <c:v>43056</c:v>
                </c:pt>
                <c:pt idx="4716">
                  <c:v>43059</c:v>
                </c:pt>
                <c:pt idx="4717">
                  <c:v>43060</c:v>
                </c:pt>
                <c:pt idx="4718">
                  <c:v>43061</c:v>
                </c:pt>
                <c:pt idx="4719">
                  <c:v>43062</c:v>
                </c:pt>
                <c:pt idx="4720">
                  <c:v>43063</c:v>
                </c:pt>
                <c:pt idx="4721">
                  <c:v>43066</c:v>
                </c:pt>
                <c:pt idx="4722">
                  <c:v>43067</c:v>
                </c:pt>
                <c:pt idx="4723">
                  <c:v>43068</c:v>
                </c:pt>
                <c:pt idx="4724">
                  <c:v>43069</c:v>
                </c:pt>
                <c:pt idx="4725">
                  <c:v>43070</c:v>
                </c:pt>
                <c:pt idx="4726">
                  <c:v>43073</c:v>
                </c:pt>
                <c:pt idx="4727">
                  <c:v>43074</c:v>
                </c:pt>
                <c:pt idx="4728">
                  <c:v>43075</c:v>
                </c:pt>
                <c:pt idx="4729">
                  <c:v>43076</c:v>
                </c:pt>
                <c:pt idx="4730">
                  <c:v>43077</c:v>
                </c:pt>
                <c:pt idx="4731">
                  <c:v>43080</c:v>
                </c:pt>
                <c:pt idx="4732">
                  <c:v>43081</c:v>
                </c:pt>
                <c:pt idx="4733">
                  <c:v>43082</c:v>
                </c:pt>
                <c:pt idx="4734">
                  <c:v>43083</c:v>
                </c:pt>
                <c:pt idx="4735">
                  <c:v>43084</c:v>
                </c:pt>
                <c:pt idx="4736">
                  <c:v>43087</c:v>
                </c:pt>
                <c:pt idx="4737">
                  <c:v>43088</c:v>
                </c:pt>
                <c:pt idx="4738">
                  <c:v>43089</c:v>
                </c:pt>
                <c:pt idx="4739">
                  <c:v>43090</c:v>
                </c:pt>
                <c:pt idx="4740">
                  <c:v>43091</c:v>
                </c:pt>
                <c:pt idx="4741">
                  <c:v>43094</c:v>
                </c:pt>
                <c:pt idx="4742">
                  <c:v>43095</c:v>
                </c:pt>
                <c:pt idx="4743">
                  <c:v>43096</c:v>
                </c:pt>
                <c:pt idx="4744">
                  <c:v>43097</c:v>
                </c:pt>
                <c:pt idx="4745">
                  <c:v>43098</c:v>
                </c:pt>
                <c:pt idx="4746">
                  <c:v>43100</c:v>
                </c:pt>
                <c:pt idx="4747">
                  <c:v>43101</c:v>
                </c:pt>
                <c:pt idx="4748">
                  <c:v>43102</c:v>
                </c:pt>
                <c:pt idx="4749">
                  <c:v>43103</c:v>
                </c:pt>
                <c:pt idx="4750">
                  <c:v>43104</c:v>
                </c:pt>
                <c:pt idx="4751">
                  <c:v>43105</c:v>
                </c:pt>
                <c:pt idx="4752">
                  <c:v>43108</c:v>
                </c:pt>
                <c:pt idx="4753">
                  <c:v>43109</c:v>
                </c:pt>
                <c:pt idx="4754">
                  <c:v>43110</c:v>
                </c:pt>
                <c:pt idx="4755">
                  <c:v>43111</c:v>
                </c:pt>
                <c:pt idx="4756">
                  <c:v>43112</c:v>
                </c:pt>
                <c:pt idx="4757">
                  <c:v>43115</c:v>
                </c:pt>
                <c:pt idx="4758">
                  <c:v>43116</c:v>
                </c:pt>
                <c:pt idx="4759">
                  <c:v>43117</c:v>
                </c:pt>
                <c:pt idx="4760">
                  <c:v>43118</c:v>
                </c:pt>
                <c:pt idx="4761">
                  <c:v>43119</c:v>
                </c:pt>
                <c:pt idx="4762">
                  <c:v>43122</c:v>
                </c:pt>
                <c:pt idx="4763">
                  <c:v>43123</c:v>
                </c:pt>
                <c:pt idx="4764">
                  <c:v>43124</c:v>
                </c:pt>
                <c:pt idx="4765">
                  <c:v>43125</c:v>
                </c:pt>
                <c:pt idx="4766">
                  <c:v>43126</c:v>
                </c:pt>
                <c:pt idx="4767">
                  <c:v>43129</c:v>
                </c:pt>
                <c:pt idx="4768">
                  <c:v>43130</c:v>
                </c:pt>
                <c:pt idx="4769">
                  <c:v>43131</c:v>
                </c:pt>
                <c:pt idx="4770">
                  <c:v>43132</c:v>
                </c:pt>
                <c:pt idx="4771">
                  <c:v>43133</c:v>
                </c:pt>
                <c:pt idx="4772">
                  <c:v>43136</c:v>
                </c:pt>
                <c:pt idx="4773">
                  <c:v>43137</c:v>
                </c:pt>
                <c:pt idx="4774">
                  <c:v>43138</c:v>
                </c:pt>
                <c:pt idx="4775">
                  <c:v>43139</c:v>
                </c:pt>
                <c:pt idx="4776">
                  <c:v>43140</c:v>
                </c:pt>
                <c:pt idx="4777">
                  <c:v>43143</c:v>
                </c:pt>
                <c:pt idx="4778">
                  <c:v>43144</c:v>
                </c:pt>
                <c:pt idx="4779">
                  <c:v>43145</c:v>
                </c:pt>
                <c:pt idx="4780">
                  <c:v>43146</c:v>
                </c:pt>
                <c:pt idx="4781">
                  <c:v>43147</c:v>
                </c:pt>
                <c:pt idx="4782">
                  <c:v>43150</c:v>
                </c:pt>
                <c:pt idx="4783">
                  <c:v>43151</c:v>
                </c:pt>
                <c:pt idx="4784">
                  <c:v>43152</c:v>
                </c:pt>
                <c:pt idx="4785">
                  <c:v>43153</c:v>
                </c:pt>
                <c:pt idx="4786">
                  <c:v>43154</c:v>
                </c:pt>
                <c:pt idx="4787">
                  <c:v>43157</c:v>
                </c:pt>
                <c:pt idx="4788">
                  <c:v>43158</c:v>
                </c:pt>
                <c:pt idx="4789">
                  <c:v>43159</c:v>
                </c:pt>
                <c:pt idx="4790">
                  <c:v>43160</c:v>
                </c:pt>
                <c:pt idx="4791">
                  <c:v>43161</c:v>
                </c:pt>
                <c:pt idx="4792">
                  <c:v>43164</c:v>
                </c:pt>
                <c:pt idx="4793">
                  <c:v>43165</c:v>
                </c:pt>
                <c:pt idx="4794">
                  <c:v>43166</c:v>
                </c:pt>
                <c:pt idx="4795">
                  <c:v>43167</c:v>
                </c:pt>
                <c:pt idx="4796">
                  <c:v>43168</c:v>
                </c:pt>
                <c:pt idx="4797">
                  <c:v>43171</c:v>
                </c:pt>
                <c:pt idx="4798">
                  <c:v>43172</c:v>
                </c:pt>
                <c:pt idx="4799">
                  <c:v>43173</c:v>
                </c:pt>
                <c:pt idx="4800">
                  <c:v>43174</c:v>
                </c:pt>
                <c:pt idx="4801">
                  <c:v>43175</c:v>
                </c:pt>
                <c:pt idx="4802">
                  <c:v>43178</c:v>
                </c:pt>
                <c:pt idx="4803">
                  <c:v>43179</c:v>
                </c:pt>
                <c:pt idx="4804">
                  <c:v>43180</c:v>
                </c:pt>
                <c:pt idx="4805">
                  <c:v>43181</c:v>
                </c:pt>
                <c:pt idx="4806">
                  <c:v>43182</c:v>
                </c:pt>
                <c:pt idx="4807">
                  <c:v>43185</c:v>
                </c:pt>
                <c:pt idx="4808">
                  <c:v>43186</c:v>
                </c:pt>
                <c:pt idx="4809">
                  <c:v>43187</c:v>
                </c:pt>
                <c:pt idx="4810">
                  <c:v>43188</c:v>
                </c:pt>
                <c:pt idx="4811">
                  <c:v>43189</c:v>
                </c:pt>
                <c:pt idx="4812">
                  <c:v>43190</c:v>
                </c:pt>
                <c:pt idx="4813">
                  <c:v>43192</c:v>
                </c:pt>
                <c:pt idx="4814">
                  <c:v>43193</c:v>
                </c:pt>
                <c:pt idx="4815">
                  <c:v>43194</c:v>
                </c:pt>
                <c:pt idx="4816">
                  <c:v>43195</c:v>
                </c:pt>
                <c:pt idx="4817">
                  <c:v>43196</c:v>
                </c:pt>
                <c:pt idx="4818">
                  <c:v>43199</c:v>
                </c:pt>
                <c:pt idx="4819">
                  <c:v>43200</c:v>
                </c:pt>
                <c:pt idx="4820">
                  <c:v>43201</c:v>
                </c:pt>
                <c:pt idx="4821">
                  <c:v>43202</c:v>
                </c:pt>
                <c:pt idx="4822">
                  <c:v>43203</c:v>
                </c:pt>
                <c:pt idx="4823">
                  <c:v>43206</c:v>
                </c:pt>
                <c:pt idx="4824">
                  <c:v>43207</c:v>
                </c:pt>
                <c:pt idx="4825">
                  <c:v>43208</c:v>
                </c:pt>
                <c:pt idx="4826">
                  <c:v>43209</c:v>
                </c:pt>
                <c:pt idx="4827">
                  <c:v>43210</c:v>
                </c:pt>
                <c:pt idx="4828">
                  <c:v>43213</c:v>
                </c:pt>
                <c:pt idx="4829">
                  <c:v>43214</c:v>
                </c:pt>
                <c:pt idx="4830">
                  <c:v>43215</c:v>
                </c:pt>
                <c:pt idx="4831">
                  <c:v>43216</c:v>
                </c:pt>
                <c:pt idx="4832">
                  <c:v>43217</c:v>
                </c:pt>
                <c:pt idx="4833">
                  <c:v>43220</c:v>
                </c:pt>
                <c:pt idx="4834">
                  <c:v>43221</c:v>
                </c:pt>
                <c:pt idx="4835">
                  <c:v>43222</c:v>
                </c:pt>
                <c:pt idx="4836">
                  <c:v>43223</c:v>
                </c:pt>
                <c:pt idx="4837">
                  <c:v>43224</c:v>
                </c:pt>
                <c:pt idx="4838">
                  <c:v>43227</c:v>
                </c:pt>
                <c:pt idx="4839">
                  <c:v>43228</c:v>
                </c:pt>
                <c:pt idx="4840">
                  <c:v>43229</c:v>
                </c:pt>
                <c:pt idx="4841">
                  <c:v>43230</c:v>
                </c:pt>
                <c:pt idx="4842">
                  <c:v>43231</c:v>
                </c:pt>
                <c:pt idx="4843">
                  <c:v>43234</c:v>
                </c:pt>
                <c:pt idx="4844">
                  <c:v>43235</c:v>
                </c:pt>
                <c:pt idx="4845">
                  <c:v>43236</c:v>
                </c:pt>
                <c:pt idx="4846">
                  <c:v>43237</c:v>
                </c:pt>
                <c:pt idx="4847">
                  <c:v>43238</c:v>
                </c:pt>
                <c:pt idx="4848">
                  <c:v>43241</c:v>
                </c:pt>
                <c:pt idx="4849">
                  <c:v>43242</c:v>
                </c:pt>
                <c:pt idx="4850">
                  <c:v>43243</c:v>
                </c:pt>
                <c:pt idx="4851">
                  <c:v>43244</c:v>
                </c:pt>
                <c:pt idx="4852">
                  <c:v>43245</c:v>
                </c:pt>
                <c:pt idx="4853">
                  <c:v>43248</c:v>
                </c:pt>
                <c:pt idx="4854">
                  <c:v>43249</c:v>
                </c:pt>
                <c:pt idx="4855">
                  <c:v>43250</c:v>
                </c:pt>
                <c:pt idx="4856">
                  <c:v>43251</c:v>
                </c:pt>
                <c:pt idx="4857">
                  <c:v>43252</c:v>
                </c:pt>
                <c:pt idx="4858">
                  <c:v>43255</c:v>
                </c:pt>
                <c:pt idx="4859">
                  <c:v>43256</c:v>
                </c:pt>
                <c:pt idx="4860">
                  <c:v>43257</c:v>
                </c:pt>
                <c:pt idx="4861">
                  <c:v>43258</c:v>
                </c:pt>
                <c:pt idx="4862">
                  <c:v>43259</c:v>
                </c:pt>
                <c:pt idx="4863">
                  <c:v>43262</c:v>
                </c:pt>
                <c:pt idx="4864">
                  <c:v>43263</c:v>
                </c:pt>
                <c:pt idx="4865">
                  <c:v>43264</c:v>
                </c:pt>
                <c:pt idx="4866">
                  <c:v>43265</c:v>
                </c:pt>
                <c:pt idx="4867">
                  <c:v>43266</c:v>
                </c:pt>
                <c:pt idx="4868">
                  <c:v>43269</c:v>
                </c:pt>
                <c:pt idx="4869">
                  <c:v>43270</c:v>
                </c:pt>
                <c:pt idx="4870">
                  <c:v>43271</c:v>
                </c:pt>
                <c:pt idx="4871">
                  <c:v>43272</c:v>
                </c:pt>
                <c:pt idx="4872">
                  <c:v>43273</c:v>
                </c:pt>
                <c:pt idx="4873">
                  <c:v>43276</c:v>
                </c:pt>
                <c:pt idx="4874">
                  <c:v>43277</c:v>
                </c:pt>
                <c:pt idx="4875">
                  <c:v>43278</c:v>
                </c:pt>
                <c:pt idx="4876">
                  <c:v>43279</c:v>
                </c:pt>
                <c:pt idx="4877">
                  <c:v>43280</c:v>
                </c:pt>
                <c:pt idx="4878">
                  <c:v>43281</c:v>
                </c:pt>
                <c:pt idx="4879">
                  <c:v>43283</c:v>
                </c:pt>
                <c:pt idx="4880">
                  <c:v>43284</c:v>
                </c:pt>
                <c:pt idx="4881">
                  <c:v>43285</c:v>
                </c:pt>
                <c:pt idx="4882">
                  <c:v>43286</c:v>
                </c:pt>
                <c:pt idx="4883">
                  <c:v>43287</c:v>
                </c:pt>
                <c:pt idx="4884">
                  <c:v>43290</c:v>
                </c:pt>
                <c:pt idx="4885">
                  <c:v>43291</c:v>
                </c:pt>
                <c:pt idx="4886">
                  <c:v>43292</c:v>
                </c:pt>
                <c:pt idx="4887">
                  <c:v>43293</c:v>
                </c:pt>
                <c:pt idx="4888">
                  <c:v>43294</c:v>
                </c:pt>
                <c:pt idx="4889">
                  <c:v>43297</c:v>
                </c:pt>
                <c:pt idx="4890">
                  <c:v>43298</c:v>
                </c:pt>
                <c:pt idx="4891">
                  <c:v>43299</c:v>
                </c:pt>
                <c:pt idx="4892">
                  <c:v>43300</c:v>
                </c:pt>
                <c:pt idx="4893">
                  <c:v>43301</c:v>
                </c:pt>
                <c:pt idx="4894">
                  <c:v>43304</c:v>
                </c:pt>
                <c:pt idx="4895">
                  <c:v>43305</c:v>
                </c:pt>
                <c:pt idx="4896">
                  <c:v>43306</c:v>
                </c:pt>
                <c:pt idx="4897">
                  <c:v>43307</c:v>
                </c:pt>
                <c:pt idx="4898">
                  <c:v>43308</c:v>
                </c:pt>
                <c:pt idx="4899">
                  <c:v>43311</c:v>
                </c:pt>
                <c:pt idx="4900">
                  <c:v>43312</c:v>
                </c:pt>
                <c:pt idx="4901">
                  <c:v>43313</c:v>
                </c:pt>
                <c:pt idx="4902">
                  <c:v>43314</c:v>
                </c:pt>
                <c:pt idx="4903">
                  <c:v>43315</c:v>
                </c:pt>
                <c:pt idx="4904">
                  <c:v>43318</c:v>
                </c:pt>
                <c:pt idx="4905">
                  <c:v>43319</c:v>
                </c:pt>
                <c:pt idx="4906">
                  <c:v>43320</c:v>
                </c:pt>
                <c:pt idx="4907">
                  <c:v>43321</c:v>
                </c:pt>
                <c:pt idx="4908">
                  <c:v>43322</c:v>
                </c:pt>
                <c:pt idx="4909">
                  <c:v>43325</c:v>
                </c:pt>
                <c:pt idx="4910">
                  <c:v>43326</c:v>
                </c:pt>
                <c:pt idx="4911">
                  <c:v>43327</c:v>
                </c:pt>
                <c:pt idx="4912">
                  <c:v>43328</c:v>
                </c:pt>
                <c:pt idx="4913">
                  <c:v>43329</c:v>
                </c:pt>
                <c:pt idx="4914">
                  <c:v>43332</c:v>
                </c:pt>
                <c:pt idx="4915">
                  <c:v>43333</c:v>
                </c:pt>
                <c:pt idx="4916">
                  <c:v>43334</c:v>
                </c:pt>
                <c:pt idx="4917">
                  <c:v>43335</c:v>
                </c:pt>
                <c:pt idx="4918">
                  <c:v>43336</c:v>
                </c:pt>
                <c:pt idx="4919">
                  <c:v>43339</c:v>
                </c:pt>
                <c:pt idx="4920">
                  <c:v>43340</c:v>
                </c:pt>
                <c:pt idx="4921">
                  <c:v>43341</c:v>
                </c:pt>
                <c:pt idx="4922">
                  <c:v>43342</c:v>
                </c:pt>
                <c:pt idx="4923">
                  <c:v>43343</c:v>
                </c:pt>
                <c:pt idx="4924">
                  <c:v>43346</c:v>
                </c:pt>
                <c:pt idx="4925">
                  <c:v>43347</c:v>
                </c:pt>
                <c:pt idx="4926">
                  <c:v>43348</c:v>
                </c:pt>
                <c:pt idx="4927">
                  <c:v>43349</c:v>
                </c:pt>
                <c:pt idx="4928">
                  <c:v>43350</c:v>
                </c:pt>
                <c:pt idx="4929">
                  <c:v>43353</c:v>
                </c:pt>
                <c:pt idx="4930">
                  <c:v>43354</c:v>
                </c:pt>
                <c:pt idx="4931">
                  <c:v>43355</c:v>
                </c:pt>
                <c:pt idx="4932">
                  <c:v>43356</c:v>
                </c:pt>
                <c:pt idx="4933">
                  <c:v>43357</c:v>
                </c:pt>
                <c:pt idx="4934">
                  <c:v>43360</c:v>
                </c:pt>
                <c:pt idx="4935">
                  <c:v>43361</c:v>
                </c:pt>
                <c:pt idx="4936">
                  <c:v>43362</c:v>
                </c:pt>
                <c:pt idx="4937">
                  <c:v>43363</c:v>
                </c:pt>
                <c:pt idx="4938">
                  <c:v>43364</c:v>
                </c:pt>
                <c:pt idx="4939">
                  <c:v>43367</c:v>
                </c:pt>
                <c:pt idx="4940">
                  <c:v>43368</c:v>
                </c:pt>
                <c:pt idx="4941">
                  <c:v>43369</c:v>
                </c:pt>
                <c:pt idx="4942">
                  <c:v>43370</c:v>
                </c:pt>
                <c:pt idx="4943">
                  <c:v>43371</c:v>
                </c:pt>
                <c:pt idx="4944">
                  <c:v>43373</c:v>
                </c:pt>
                <c:pt idx="4945">
                  <c:v>43374</c:v>
                </c:pt>
                <c:pt idx="4946">
                  <c:v>43375</c:v>
                </c:pt>
                <c:pt idx="4947">
                  <c:v>43376</c:v>
                </c:pt>
                <c:pt idx="4948">
                  <c:v>43377</c:v>
                </c:pt>
                <c:pt idx="4949">
                  <c:v>43378</c:v>
                </c:pt>
                <c:pt idx="4950">
                  <c:v>43381</c:v>
                </c:pt>
                <c:pt idx="4951">
                  <c:v>43382</c:v>
                </c:pt>
                <c:pt idx="4952">
                  <c:v>43383</c:v>
                </c:pt>
                <c:pt idx="4953">
                  <c:v>43384</c:v>
                </c:pt>
                <c:pt idx="4954">
                  <c:v>43385</c:v>
                </c:pt>
                <c:pt idx="4955">
                  <c:v>43388</c:v>
                </c:pt>
                <c:pt idx="4956">
                  <c:v>43389</c:v>
                </c:pt>
                <c:pt idx="4957">
                  <c:v>43390</c:v>
                </c:pt>
                <c:pt idx="4958">
                  <c:v>43391</c:v>
                </c:pt>
                <c:pt idx="4959">
                  <c:v>43392</c:v>
                </c:pt>
                <c:pt idx="4960">
                  <c:v>43395</c:v>
                </c:pt>
                <c:pt idx="4961">
                  <c:v>43396</c:v>
                </c:pt>
                <c:pt idx="4962">
                  <c:v>43397</c:v>
                </c:pt>
                <c:pt idx="4963">
                  <c:v>43398</c:v>
                </c:pt>
                <c:pt idx="4964">
                  <c:v>43399</c:v>
                </c:pt>
                <c:pt idx="4965">
                  <c:v>43402</c:v>
                </c:pt>
                <c:pt idx="4966">
                  <c:v>43403</c:v>
                </c:pt>
                <c:pt idx="4967">
                  <c:v>43404</c:v>
                </c:pt>
                <c:pt idx="4968">
                  <c:v>43405</c:v>
                </c:pt>
                <c:pt idx="4969">
                  <c:v>43406</c:v>
                </c:pt>
                <c:pt idx="4970">
                  <c:v>43409</c:v>
                </c:pt>
                <c:pt idx="4971">
                  <c:v>43410</c:v>
                </c:pt>
                <c:pt idx="4972">
                  <c:v>43411</c:v>
                </c:pt>
                <c:pt idx="4973">
                  <c:v>43412</c:v>
                </c:pt>
                <c:pt idx="4974">
                  <c:v>43413</c:v>
                </c:pt>
                <c:pt idx="4975">
                  <c:v>43416</c:v>
                </c:pt>
                <c:pt idx="4976">
                  <c:v>43417</c:v>
                </c:pt>
                <c:pt idx="4977">
                  <c:v>43418</c:v>
                </c:pt>
                <c:pt idx="4978">
                  <c:v>43419</c:v>
                </c:pt>
                <c:pt idx="4979">
                  <c:v>43420</c:v>
                </c:pt>
                <c:pt idx="4980">
                  <c:v>43423</c:v>
                </c:pt>
                <c:pt idx="4981">
                  <c:v>43424</c:v>
                </c:pt>
                <c:pt idx="4982">
                  <c:v>43425</c:v>
                </c:pt>
                <c:pt idx="4983">
                  <c:v>43426</c:v>
                </c:pt>
                <c:pt idx="4984">
                  <c:v>43427</c:v>
                </c:pt>
                <c:pt idx="4985">
                  <c:v>43430</c:v>
                </c:pt>
                <c:pt idx="4986">
                  <c:v>43431</c:v>
                </c:pt>
                <c:pt idx="4987">
                  <c:v>43432</c:v>
                </c:pt>
                <c:pt idx="4988">
                  <c:v>43433</c:v>
                </c:pt>
                <c:pt idx="4989">
                  <c:v>43434</c:v>
                </c:pt>
                <c:pt idx="4990">
                  <c:v>43437</c:v>
                </c:pt>
                <c:pt idx="4991">
                  <c:v>43438</c:v>
                </c:pt>
                <c:pt idx="4992">
                  <c:v>43439</c:v>
                </c:pt>
                <c:pt idx="4993">
                  <c:v>43440</c:v>
                </c:pt>
                <c:pt idx="4994">
                  <c:v>43441</c:v>
                </c:pt>
                <c:pt idx="4995">
                  <c:v>43444</c:v>
                </c:pt>
                <c:pt idx="4996">
                  <c:v>43445</c:v>
                </c:pt>
                <c:pt idx="4997">
                  <c:v>43446</c:v>
                </c:pt>
                <c:pt idx="4998">
                  <c:v>43447</c:v>
                </c:pt>
                <c:pt idx="4999">
                  <c:v>43448</c:v>
                </c:pt>
                <c:pt idx="5000">
                  <c:v>43451</c:v>
                </c:pt>
                <c:pt idx="5001">
                  <c:v>43452</c:v>
                </c:pt>
                <c:pt idx="5002">
                  <c:v>43453</c:v>
                </c:pt>
                <c:pt idx="5003">
                  <c:v>43454</c:v>
                </c:pt>
                <c:pt idx="5004">
                  <c:v>43455</c:v>
                </c:pt>
                <c:pt idx="5005">
                  <c:v>43458</c:v>
                </c:pt>
                <c:pt idx="5006">
                  <c:v>43459</c:v>
                </c:pt>
                <c:pt idx="5007">
                  <c:v>43460</c:v>
                </c:pt>
                <c:pt idx="5008">
                  <c:v>43461</c:v>
                </c:pt>
                <c:pt idx="5009">
                  <c:v>43462</c:v>
                </c:pt>
                <c:pt idx="5010">
                  <c:v>43465</c:v>
                </c:pt>
                <c:pt idx="5011">
                  <c:v>43466</c:v>
                </c:pt>
                <c:pt idx="5012">
                  <c:v>43467</c:v>
                </c:pt>
                <c:pt idx="5013">
                  <c:v>43468</c:v>
                </c:pt>
                <c:pt idx="5014">
                  <c:v>43469</c:v>
                </c:pt>
                <c:pt idx="5015">
                  <c:v>43472</c:v>
                </c:pt>
                <c:pt idx="5016">
                  <c:v>43473</c:v>
                </c:pt>
                <c:pt idx="5017">
                  <c:v>43474</c:v>
                </c:pt>
                <c:pt idx="5018">
                  <c:v>43475</c:v>
                </c:pt>
                <c:pt idx="5019">
                  <c:v>43476</c:v>
                </c:pt>
                <c:pt idx="5020">
                  <c:v>43479</c:v>
                </c:pt>
                <c:pt idx="5021">
                  <c:v>43480</c:v>
                </c:pt>
                <c:pt idx="5022">
                  <c:v>43481</c:v>
                </c:pt>
                <c:pt idx="5023">
                  <c:v>43482</c:v>
                </c:pt>
                <c:pt idx="5024">
                  <c:v>43483</c:v>
                </c:pt>
                <c:pt idx="5025">
                  <c:v>43486</c:v>
                </c:pt>
                <c:pt idx="5026">
                  <c:v>43487</c:v>
                </c:pt>
                <c:pt idx="5027">
                  <c:v>43488</c:v>
                </c:pt>
                <c:pt idx="5028">
                  <c:v>43489</c:v>
                </c:pt>
                <c:pt idx="5029">
                  <c:v>43490</c:v>
                </c:pt>
                <c:pt idx="5030">
                  <c:v>43493</c:v>
                </c:pt>
                <c:pt idx="5031">
                  <c:v>43494</c:v>
                </c:pt>
                <c:pt idx="5032">
                  <c:v>43495</c:v>
                </c:pt>
                <c:pt idx="5033">
                  <c:v>43496</c:v>
                </c:pt>
                <c:pt idx="5034">
                  <c:v>43497</c:v>
                </c:pt>
                <c:pt idx="5035">
                  <c:v>43500</c:v>
                </c:pt>
                <c:pt idx="5036">
                  <c:v>43501</c:v>
                </c:pt>
                <c:pt idx="5037">
                  <c:v>43502</c:v>
                </c:pt>
                <c:pt idx="5038">
                  <c:v>43503</c:v>
                </c:pt>
                <c:pt idx="5039">
                  <c:v>43504</c:v>
                </c:pt>
                <c:pt idx="5040">
                  <c:v>43507</c:v>
                </c:pt>
                <c:pt idx="5041">
                  <c:v>43508</c:v>
                </c:pt>
                <c:pt idx="5042">
                  <c:v>43509</c:v>
                </c:pt>
                <c:pt idx="5043">
                  <c:v>43510</c:v>
                </c:pt>
                <c:pt idx="5044">
                  <c:v>43511</c:v>
                </c:pt>
                <c:pt idx="5045">
                  <c:v>43514</c:v>
                </c:pt>
                <c:pt idx="5046">
                  <c:v>43515</c:v>
                </c:pt>
                <c:pt idx="5047">
                  <c:v>43516</c:v>
                </c:pt>
                <c:pt idx="5048">
                  <c:v>43517</c:v>
                </c:pt>
                <c:pt idx="5049">
                  <c:v>43518</c:v>
                </c:pt>
                <c:pt idx="5050">
                  <c:v>43521</c:v>
                </c:pt>
                <c:pt idx="5051">
                  <c:v>43522</c:v>
                </c:pt>
                <c:pt idx="5052">
                  <c:v>43523</c:v>
                </c:pt>
                <c:pt idx="5053">
                  <c:v>43524</c:v>
                </c:pt>
                <c:pt idx="5054">
                  <c:v>43525</c:v>
                </c:pt>
                <c:pt idx="5055">
                  <c:v>43528</c:v>
                </c:pt>
                <c:pt idx="5056">
                  <c:v>43529</c:v>
                </c:pt>
                <c:pt idx="5057">
                  <c:v>43530</c:v>
                </c:pt>
                <c:pt idx="5058">
                  <c:v>43531</c:v>
                </c:pt>
                <c:pt idx="5059">
                  <c:v>43532</c:v>
                </c:pt>
                <c:pt idx="5060">
                  <c:v>43535</c:v>
                </c:pt>
                <c:pt idx="5061">
                  <c:v>43536</c:v>
                </c:pt>
                <c:pt idx="5062">
                  <c:v>43537</c:v>
                </c:pt>
                <c:pt idx="5063">
                  <c:v>43538</c:v>
                </c:pt>
                <c:pt idx="5064">
                  <c:v>43539</c:v>
                </c:pt>
                <c:pt idx="5065">
                  <c:v>43542</c:v>
                </c:pt>
                <c:pt idx="5066">
                  <c:v>43543</c:v>
                </c:pt>
                <c:pt idx="5067">
                  <c:v>43544</c:v>
                </c:pt>
                <c:pt idx="5068">
                  <c:v>43545</c:v>
                </c:pt>
                <c:pt idx="5069">
                  <c:v>43546</c:v>
                </c:pt>
                <c:pt idx="5070">
                  <c:v>43549</c:v>
                </c:pt>
                <c:pt idx="5071">
                  <c:v>43550</c:v>
                </c:pt>
                <c:pt idx="5072">
                  <c:v>43551</c:v>
                </c:pt>
                <c:pt idx="5073">
                  <c:v>43552</c:v>
                </c:pt>
                <c:pt idx="5074">
                  <c:v>43553</c:v>
                </c:pt>
                <c:pt idx="5075">
                  <c:v>43555</c:v>
                </c:pt>
                <c:pt idx="5076">
                  <c:v>43556</c:v>
                </c:pt>
                <c:pt idx="5077">
                  <c:v>43557</c:v>
                </c:pt>
                <c:pt idx="5078">
                  <c:v>43558</c:v>
                </c:pt>
                <c:pt idx="5079">
                  <c:v>43559</c:v>
                </c:pt>
                <c:pt idx="5080">
                  <c:v>43560</c:v>
                </c:pt>
                <c:pt idx="5081">
                  <c:v>43563</c:v>
                </c:pt>
                <c:pt idx="5082">
                  <c:v>43564</c:v>
                </c:pt>
                <c:pt idx="5083">
                  <c:v>43565</c:v>
                </c:pt>
                <c:pt idx="5084">
                  <c:v>43566</c:v>
                </c:pt>
                <c:pt idx="5085">
                  <c:v>43567</c:v>
                </c:pt>
                <c:pt idx="5086">
                  <c:v>43570</c:v>
                </c:pt>
                <c:pt idx="5087">
                  <c:v>43571</c:v>
                </c:pt>
                <c:pt idx="5088">
                  <c:v>43572</c:v>
                </c:pt>
                <c:pt idx="5089">
                  <c:v>43573</c:v>
                </c:pt>
                <c:pt idx="5090">
                  <c:v>43574</c:v>
                </c:pt>
                <c:pt idx="5091">
                  <c:v>43577</c:v>
                </c:pt>
                <c:pt idx="5092">
                  <c:v>43578</c:v>
                </c:pt>
                <c:pt idx="5093">
                  <c:v>43579</c:v>
                </c:pt>
                <c:pt idx="5094">
                  <c:v>43580</c:v>
                </c:pt>
                <c:pt idx="5095">
                  <c:v>43581</c:v>
                </c:pt>
                <c:pt idx="5096">
                  <c:v>43584</c:v>
                </c:pt>
                <c:pt idx="5097">
                  <c:v>43585</c:v>
                </c:pt>
                <c:pt idx="5098">
                  <c:v>43586</c:v>
                </c:pt>
                <c:pt idx="5099">
                  <c:v>43587</c:v>
                </c:pt>
                <c:pt idx="5100">
                  <c:v>43588</c:v>
                </c:pt>
                <c:pt idx="5101">
                  <c:v>43591</c:v>
                </c:pt>
                <c:pt idx="5102">
                  <c:v>43592</c:v>
                </c:pt>
                <c:pt idx="5103">
                  <c:v>43593</c:v>
                </c:pt>
                <c:pt idx="5104">
                  <c:v>43594</c:v>
                </c:pt>
                <c:pt idx="5105">
                  <c:v>43595</c:v>
                </c:pt>
                <c:pt idx="5106">
                  <c:v>43598</c:v>
                </c:pt>
                <c:pt idx="5107">
                  <c:v>43599</c:v>
                </c:pt>
                <c:pt idx="5108">
                  <c:v>43600</c:v>
                </c:pt>
                <c:pt idx="5109">
                  <c:v>43601</c:v>
                </c:pt>
                <c:pt idx="5110">
                  <c:v>43602</c:v>
                </c:pt>
                <c:pt idx="5111">
                  <c:v>43605</c:v>
                </c:pt>
                <c:pt idx="5112">
                  <c:v>43606</c:v>
                </c:pt>
                <c:pt idx="5113">
                  <c:v>43607</c:v>
                </c:pt>
                <c:pt idx="5114">
                  <c:v>43608</c:v>
                </c:pt>
                <c:pt idx="5115">
                  <c:v>43609</c:v>
                </c:pt>
                <c:pt idx="5116">
                  <c:v>43612</c:v>
                </c:pt>
                <c:pt idx="5117">
                  <c:v>43613</c:v>
                </c:pt>
                <c:pt idx="5118">
                  <c:v>43614</c:v>
                </c:pt>
                <c:pt idx="5119">
                  <c:v>43615</c:v>
                </c:pt>
                <c:pt idx="5120">
                  <c:v>43616</c:v>
                </c:pt>
                <c:pt idx="5121">
                  <c:v>43619</c:v>
                </c:pt>
                <c:pt idx="5122">
                  <c:v>43620</c:v>
                </c:pt>
                <c:pt idx="5123">
                  <c:v>43621</c:v>
                </c:pt>
                <c:pt idx="5124">
                  <c:v>43622</c:v>
                </c:pt>
                <c:pt idx="5125">
                  <c:v>43623</c:v>
                </c:pt>
                <c:pt idx="5126">
                  <c:v>43626</c:v>
                </c:pt>
                <c:pt idx="5127">
                  <c:v>43627</c:v>
                </c:pt>
                <c:pt idx="5128">
                  <c:v>43628</c:v>
                </c:pt>
                <c:pt idx="5129">
                  <c:v>43629</c:v>
                </c:pt>
                <c:pt idx="5130">
                  <c:v>43630</c:v>
                </c:pt>
                <c:pt idx="5131">
                  <c:v>43633</c:v>
                </c:pt>
                <c:pt idx="5132">
                  <c:v>43634</c:v>
                </c:pt>
                <c:pt idx="5133">
                  <c:v>43635</c:v>
                </c:pt>
                <c:pt idx="5134">
                  <c:v>43636</c:v>
                </c:pt>
                <c:pt idx="5135">
                  <c:v>43637</c:v>
                </c:pt>
                <c:pt idx="5136">
                  <c:v>43640</c:v>
                </c:pt>
                <c:pt idx="5137">
                  <c:v>43641</c:v>
                </c:pt>
                <c:pt idx="5138">
                  <c:v>43642</c:v>
                </c:pt>
                <c:pt idx="5139">
                  <c:v>43643</c:v>
                </c:pt>
                <c:pt idx="5140">
                  <c:v>43644</c:v>
                </c:pt>
                <c:pt idx="5141">
                  <c:v>43646</c:v>
                </c:pt>
                <c:pt idx="5142">
                  <c:v>43647</c:v>
                </c:pt>
                <c:pt idx="5143">
                  <c:v>43648</c:v>
                </c:pt>
                <c:pt idx="5144">
                  <c:v>43649</c:v>
                </c:pt>
                <c:pt idx="5145">
                  <c:v>43650</c:v>
                </c:pt>
                <c:pt idx="5146">
                  <c:v>43651</c:v>
                </c:pt>
                <c:pt idx="5147">
                  <c:v>43654</c:v>
                </c:pt>
                <c:pt idx="5148">
                  <c:v>43655</c:v>
                </c:pt>
                <c:pt idx="5149">
                  <c:v>43656</c:v>
                </c:pt>
                <c:pt idx="5150">
                  <c:v>43657</c:v>
                </c:pt>
                <c:pt idx="5151">
                  <c:v>43658</c:v>
                </c:pt>
                <c:pt idx="5152">
                  <c:v>43661</c:v>
                </c:pt>
                <c:pt idx="5153">
                  <c:v>43662</c:v>
                </c:pt>
                <c:pt idx="5154">
                  <c:v>43663</c:v>
                </c:pt>
                <c:pt idx="5155">
                  <c:v>43664</c:v>
                </c:pt>
                <c:pt idx="5156">
                  <c:v>43665</c:v>
                </c:pt>
                <c:pt idx="5157">
                  <c:v>43668</c:v>
                </c:pt>
                <c:pt idx="5158">
                  <c:v>43669</c:v>
                </c:pt>
                <c:pt idx="5159">
                  <c:v>43670</c:v>
                </c:pt>
                <c:pt idx="5160">
                  <c:v>43671</c:v>
                </c:pt>
                <c:pt idx="5161">
                  <c:v>43672</c:v>
                </c:pt>
                <c:pt idx="5162">
                  <c:v>43675</c:v>
                </c:pt>
                <c:pt idx="5163">
                  <c:v>43676</c:v>
                </c:pt>
                <c:pt idx="5164">
                  <c:v>43677</c:v>
                </c:pt>
                <c:pt idx="5165">
                  <c:v>43678</c:v>
                </c:pt>
                <c:pt idx="5166">
                  <c:v>43679</c:v>
                </c:pt>
                <c:pt idx="5167">
                  <c:v>43682</c:v>
                </c:pt>
                <c:pt idx="5168">
                  <c:v>43683</c:v>
                </c:pt>
                <c:pt idx="5169">
                  <c:v>43684</c:v>
                </c:pt>
                <c:pt idx="5170">
                  <c:v>43685</c:v>
                </c:pt>
                <c:pt idx="5171">
                  <c:v>43686</c:v>
                </c:pt>
                <c:pt idx="5172">
                  <c:v>43689</c:v>
                </c:pt>
                <c:pt idx="5173">
                  <c:v>43690</c:v>
                </c:pt>
                <c:pt idx="5174">
                  <c:v>43691</c:v>
                </c:pt>
                <c:pt idx="5175">
                  <c:v>43692</c:v>
                </c:pt>
                <c:pt idx="5176">
                  <c:v>43693</c:v>
                </c:pt>
                <c:pt idx="5177">
                  <c:v>43696</c:v>
                </c:pt>
                <c:pt idx="5178">
                  <c:v>43697</c:v>
                </c:pt>
                <c:pt idx="5179">
                  <c:v>43698</c:v>
                </c:pt>
                <c:pt idx="5180">
                  <c:v>43699</c:v>
                </c:pt>
                <c:pt idx="5181">
                  <c:v>43700</c:v>
                </c:pt>
                <c:pt idx="5182">
                  <c:v>43703</c:v>
                </c:pt>
                <c:pt idx="5183">
                  <c:v>43704</c:v>
                </c:pt>
                <c:pt idx="5184">
                  <c:v>43705</c:v>
                </c:pt>
                <c:pt idx="5185">
                  <c:v>43706</c:v>
                </c:pt>
                <c:pt idx="5186">
                  <c:v>43707</c:v>
                </c:pt>
                <c:pt idx="5187">
                  <c:v>43708</c:v>
                </c:pt>
                <c:pt idx="5188">
                  <c:v>43710</c:v>
                </c:pt>
                <c:pt idx="5189">
                  <c:v>43711</c:v>
                </c:pt>
                <c:pt idx="5190">
                  <c:v>43712</c:v>
                </c:pt>
                <c:pt idx="5191">
                  <c:v>43713</c:v>
                </c:pt>
                <c:pt idx="5192">
                  <c:v>43714</c:v>
                </c:pt>
                <c:pt idx="5193">
                  <c:v>43717</c:v>
                </c:pt>
                <c:pt idx="5194">
                  <c:v>43718</c:v>
                </c:pt>
                <c:pt idx="5195">
                  <c:v>43719</c:v>
                </c:pt>
                <c:pt idx="5196">
                  <c:v>43720</c:v>
                </c:pt>
                <c:pt idx="5197">
                  <c:v>43721</c:v>
                </c:pt>
                <c:pt idx="5198">
                  <c:v>43724</c:v>
                </c:pt>
                <c:pt idx="5199">
                  <c:v>43725</c:v>
                </c:pt>
                <c:pt idx="5200">
                  <c:v>43726</c:v>
                </c:pt>
                <c:pt idx="5201">
                  <c:v>43727</c:v>
                </c:pt>
                <c:pt idx="5202">
                  <c:v>43728</c:v>
                </c:pt>
                <c:pt idx="5203">
                  <c:v>43731</c:v>
                </c:pt>
                <c:pt idx="5204">
                  <c:v>43732</c:v>
                </c:pt>
                <c:pt idx="5205">
                  <c:v>43733</c:v>
                </c:pt>
                <c:pt idx="5206">
                  <c:v>43734</c:v>
                </c:pt>
                <c:pt idx="5207">
                  <c:v>43735</c:v>
                </c:pt>
                <c:pt idx="5208">
                  <c:v>43738</c:v>
                </c:pt>
                <c:pt idx="5209">
                  <c:v>43739</c:v>
                </c:pt>
                <c:pt idx="5210">
                  <c:v>43740</c:v>
                </c:pt>
                <c:pt idx="5211">
                  <c:v>43741</c:v>
                </c:pt>
                <c:pt idx="5212">
                  <c:v>43742</c:v>
                </c:pt>
                <c:pt idx="5213">
                  <c:v>43745</c:v>
                </c:pt>
                <c:pt idx="5214">
                  <c:v>43746</c:v>
                </c:pt>
                <c:pt idx="5215">
                  <c:v>43747</c:v>
                </c:pt>
                <c:pt idx="5216">
                  <c:v>43748</c:v>
                </c:pt>
                <c:pt idx="5217">
                  <c:v>43749</c:v>
                </c:pt>
                <c:pt idx="5218">
                  <c:v>43752</c:v>
                </c:pt>
                <c:pt idx="5219">
                  <c:v>43753</c:v>
                </c:pt>
                <c:pt idx="5220">
                  <c:v>43754</c:v>
                </c:pt>
                <c:pt idx="5221">
                  <c:v>43755</c:v>
                </c:pt>
                <c:pt idx="5222">
                  <c:v>43756</c:v>
                </c:pt>
                <c:pt idx="5223">
                  <c:v>43759</c:v>
                </c:pt>
                <c:pt idx="5224">
                  <c:v>43760</c:v>
                </c:pt>
                <c:pt idx="5225">
                  <c:v>43761</c:v>
                </c:pt>
                <c:pt idx="5226">
                  <c:v>43762</c:v>
                </c:pt>
                <c:pt idx="5227">
                  <c:v>43763</c:v>
                </c:pt>
                <c:pt idx="5228">
                  <c:v>43766</c:v>
                </c:pt>
                <c:pt idx="5229">
                  <c:v>43767</c:v>
                </c:pt>
                <c:pt idx="5230">
                  <c:v>43768</c:v>
                </c:pt>
                <c:pt idx="5231">
                  <c:v>43769</c:v>
                </c:pt>
                <c:pt idx="5232">
                  <c:v>43770</c:v>
                </c:pt>
                <c:pt idx="5233">
                  <c:v>43773</c:v>
                </c:pt>
                <c:pt idx="5234">
                  <c:v>43774</c:v>
                </c:pt>
                <c:pt idx="5235">
                  <c:v>43775</c:v>
                </c:pt>
                <c:pt idx="5236">
                  <c:v>43776</c:v>
                </c:pt>
                <c:pt idx="5237">
                  <c:v>43777</c:v>
                </c:pt>
                <c:pt idx="5238">
                  <c:v>43780</c:v>
                </c:pt>
                <c:pt idx="5239">
                  <c:v>43781</c:v>
                </c:pt>
                <c:pt idx="5240">
                  <c:v>43782</c:v>
                </c:pt>
                <c:pt idx="5241">
                  <c:v>43783</c:v>
                </c:pt>
                <c:pt idx="5242">
                  <c:v>43784</c:v>
                </c:pt>
                <c:pt idx="5243">
                  <c:v>43787</c:v>
                </c:pt>
                <c:pt idx="5244">
                  <c:v>43788</c:v>
                </c:pt>
                <c:pt idx="5245">
                  <c:v>43789</c:v>
                </c:pt>
                <c:pt idx="5246">
                  <c:v>43790</c:v>
                </c:pt>
                <c:pt idx="5247">
                  <c:v>43791</c:v>
                </c:pt>
                <c:pt idx="5248">
                  <c:v>43794</c:v>
                </c:pt>
                <c:pt idx="5249">
                  <c:v>43795</c:v>
                </c:pt>
                <c:pt idx="5250">
                  <c:v>43796</c:v>
                </c:pt>
                <c:pt idx="5251">
                  <c:v>43797</c:v>
                </c:pt>
                <c:pt idx="5252">
                  <c:v>43798</c:v>
                </c:pt>
                <c:pt idx="5253">
                  <c:v>43799</c:v>
                </c:pt>
                <c:pt idx="5254">
                  <c:v>43801</c:v>
                </c:pt>
                <c:pt idx="5255">
                  <c:v>43802</c:v>
                </c:pt>
                <c:pt idx="5256">
                  <c:v>43803</c:v>
                </c:pt>
                <c:pt idx="5257">
                  <c:v>43804</c:v>
                </c:pt>
                <c:pt idx="5258">
                  <c:v>43805</c:v>
                </c:pt>
                <c:pt idx="5259">
                  <c:v>43808</c:v>
                </c:pt>
                <c:pt idx="5260">
                  <c:v>43809</c:v>
                </c:pt>
                <c:pt idx="5261">
                  <c:v>43810</c:v>
                </c:pt>
                <c:pt idx="5262">
                  <c:v>43811</c:v>
                </c:pt>
                <c:pt idx="5263">
                  <c:v>43812</c:v>
                </c:pt>
                <c:pt idx="5264">
                  <c:v>43815</c:v>
                </c:pt>
                <c:pt idx="5265">
                  <c:v>43816</c:v>
                </c:pt>
                <c:pt idx="5266">
                  <c:v>43817</c:v>
                </c:pt>
                <c:pt idx="5267">
                  <c:v>43818</c:v>
                </c:pt>
                <c:pt idx="5268">
                  <c:v>43819</c:v>
                </c:pt>
                <c:pt idx="5269">
                  <c:v>43822</c:v>
                </c:pt>
                <c:pt idx="5270">
                  <c:v>43823</c:v>
                </c:pt>
                <c:pt idx="5271">
                  <c:v>43824</c:v>
                </c:pt>
                <c:pt idx="5272">
                  <c:v>43825</c:v>
                </c:pt>
                <c:pt idx="5273">
                  <c:v>43826</c:v>
                </c:pt>
                <c:pt idx="5274">
                  <c:v>43829</c:v>
                </c:pt>
                <c:pt idx="5275">
                  <c:v>43830</c:v>
                </c:pt>
                <c:pt idx="5276">
                  <c:v>43831</c:v>
                </c:pt>
                <c:pt idx="5277">
                  <c:v>43832</c:v>
                </c:pt>
                <c:pt idx="5278">
                  <c:v>43833</c:v>
                </c:pt>
                <c:pt idx="5279">
                  <c:v>43836</c:v>
                </c:pt>
                <c:pt idx="5280">
                  <c:v>43837</c:v>
                </c:pt>
                <c:pt idx="5281">
                  <c:v>43838</c:v>
                </c:pt>
                <c:pt idx="5282">
                  <c:v>43839</c:v>
                </c:pt>
                <c:pt idx="5283">
                  <c:v>43840</c:v>
                </c:pt>
                <c:pt idx="5284">
                  <c:v>43843</c:v>
                </c:pt>
                <c:pt idx="5285">
                  <c:v>43844</c:v>
                </c:pt>
                <c:pt idx="5286">
                  <c:v>43845</c:v>
                </c:pt>
                <c:pt idx="5287">
                  <c:v>43846</c:v>
                </c:pt>
                <c:pt idx="5288">
                  <c:v>43847</c:v>
                </c:pt>
                <c:pt idx="5289">
                  <c:v>43850</c:v>
                </c:pt>
                <c:pt idx="5290">
                  <c:v>43851</c:v>
                </c:pt>
                <c:pt idx="5291">
                  <c:v>43852</c:v>
                </c:pt>
                <c:pt idx="5292">
                  <c:v>43853</c:v>
                </c:pt>
                <c:pt idx="5293">
                  <c:v>43854</c:v>
                </c:pt>
                <c:pt idx="5294">
                  <c:v>43857</c:v>
                </c:pt>
                <c:pt idx="5295">
                  <c:v>43858</c:v>
                </c:pt>
                <c:pt idx="5296">
                  <c:v>43859</c:v>
                </c:pt>
                <c:pt idx="5297">
                  <c:v>43860</c:v>
                </c:pt>
                <c:pt idx="5298">
                  <c:v>43861</c:v>
                </c:pt>
                <c:pt idx="5299">
                  <c:v>43864</c:v>
                </c:pt>
                <c:pt idx="5300">
                  <c:v>43865</c:v>
                </c:pt>
                <c:pt idx="5301">
                  <c:v>43866</c:v>
                </c:pt>
                <c:pt idx="5302">
                  <c:v>43867</c:v>
                </c:pt>
                <c:pt idx="5303">
                  <c:v>43868</c:v>
                </c:pt>
                <c:pt idx="5304">
                  <c:v>43871</c:v>
                </c:pt>
                <c:pt idx="5305">
                  <c:v>43872</c:v>
                </c:pt>
                <c:pt idx="5306">
                  <c:v>43873</c:v>
                </c:pt>
                <c:pt idx="5307">
                  <c:v>43874</c:v>
                </c:pt>
                <c:pt idx="5308">
                  <c:v>43875</c:v>
                </c:pt>
                <c:pt idx="5309">
                  <c:v>43878</c:v>
                </c:pt>
                <c:pt idx="5310">
                  <c:v>43879</c:v>
                </c:pt>
                <c:pt idx="5311">
                  <c:v>43880</c:v>
                </c:pt>
                <c:pt idx="5312">
                  <c:v>43881</c:v>
                </c:pt>
                <c:pt idx="5313">
                  <c:v>43882</c:v>
                </c:pt>
                <c:pt idx="5314">
                  <c:v>43885</c:v>
                </c:pt>
                <c:pt idx="5315">
                  <c:v>43886</c:v>
                </c:pt>
                <c:pt idx="5316">
                  <c:v>43887</c:v>
                </c:pt>
                <c:pt idx="5317">
                  <c:v>43888</c:v>
                </c:pt>
                <c:pt idx="5318">
                  <c:v>43889</c:v>
                </c:pt>
                <c:pt idx="5319">
                  <c:v>43890</c:v>
                </c:pt>
                <c:pt idx="5320">
                  <c:v>43892</c:v>
                </c:pt>
                <c:pt idx="5321">
                  <c:v>43893</c:v>
                </c:pt>
                <c:pt idx="5322">
                  <c:v>43894</c:v>
                </c:pt>
                <c:pt idx="5323">
                  <c:v>43895</c:v>
                </c:pt>
                <c:pt idx="5324">
                  <c:v>43896</c:v>
                </c:pt>
                <c:pt idx="5325">
                  <c:v>43899</c:v>
                </c:pt>
                <c:pt idx="5326">
                  <c:v>43900</c:v>
                </c:pt>
                <c:pt idx="5327">
                  <c:v>43901</c:v>
                </c:pt>
                <c:pt idx="5328">
                  <c:v>43902</c:v>
                </c:pt>
                <c:pt idx="5329">
                  <c:v>43903</c:v>
                </c:pt>
                <c:pt idx="5330">
                  <c:v>43906</c:v>
                </c:pt>
                <c:pt idx="5331">
                  <c:v>43907</c:v>
                </c:pt>
                <c:pt idx="5332">
                  <c:v>43908</c:v>
                </c:pt>
                <c:pt idx="5333">
                  <c:v>43909</c:v>
                </c:pt>
                <c:pt idx="5334">
                  <c:v>43910</c:v>
                </c:pt>
                <c:pt idx="5335">
                  <c:v>43913</c:v>
                </c:pt>
                <c:pt idx="5336">
                  <c:v>43914</c:v>
                </c:pt>
                <c:pt idx="5337">
                  <c:v>43915</c:v>
                </c:pt>
                <c:pt idx="5338">
                  <c:v>43916</c:v>
                </c:pt>
                <c:pt idx="5339">
                  <c:v>43917</c:v>
                </c:pt>
                <c:pt idx="5340">
                  <c:v>43920</c:v>
                </c:pt>
                <c:pt idx="5341">
                  <c:v>43921</c:v>
                </c:pt>
                <c:pt idx="5342">
                  <c:v>43922</c:v>
                </c:pt>
                <c:pt idx="5343">
                  <c:v>43923</c:v>
                </c:pt>
                <c:pt idx="5344">
                  <c:v>43924</c:v>
                </c:pt>
                <c:pt idx="5345">
                  <c:v>43927</c:v>
                </c:pt>
                <c:pt idx="5346">
                  <c:v>43928</c:v>
                </c:pt>
                <c:pt idx="5347">
                  <c:v>43929</c:v>
                </c:pt>
                <c:pt idx="5348">
                  <c:v>43930</c:v>
                </c:pt>
                <c:pt idx="5349">
                  <c:v>43931</c:v>
                </c:pt>
                <c:pt idx="5350">
                  <c:v>43934</c:v>
                </c:pt>
                <c:pt idx="5351">
                  <c:v>43935</c:v>
                </c:pt>
                <c:pt idx="5352">
                  <c:v>43936</c:v>
                </c:pt>
                <c:pt idx="5353">
                  <c:v>43937</c:v>
                </c:pt>
                <c:pt idx="5354">
                  <c:v>43938</c:v>
                </c:pt>
                <c:pt idx="5355">
                  <c:v>43941</c:v>
                </c:pt>
                <c:pt idx="5356">
                  <c:v>43942</c:v>
                </c:pt>
                <c:pt idx="5357">
                  <c:v>43943</c:v>
                </c:pt>
                <c:pt idx="5358">
                  <c:v>43944</c:v>
                </c:pt>
                <c:pt idx="5359">
                  <c:v>43945</c:v>
                </c:pt>
                <c:pt idx="5360">
                  <c:v>43948</c:v>
                </c:pt>
                <c:pt idx="5361">
                  <c:v>43949</c:v>
                </c:pt>
                <c:pt idx="5362">
                  <c:v>43950</c:v>
                </c:pt>
                <c:pt idx="5363">
                  <c:v>43951</c:v>
                </c:pt>
                <c:pt idx="5364">
                  <c:v>43952</c:v>
                </c:pt>
                <c:pt idx="5365">
                  <c:v>43955</c:v>
                </c:pt>
                <c:pt idx="5366">
                  <c:v>43956</c:v>
                </c:pt>
                <c:pt idx="5367">
                  <c:v>43957</c:v>
                </c:pt>
                <c:pt idx="5368">
                  <c:v>43958</c:v>
                </c:pt>
                <c:pt idx="5369">
                  <c:v>43959</c:v>
                </c:pt>
                <c:pt idx="5370">
                  <c:v>43962</c:v>
                </c:pt>
                <c:pt idx="5371">
                  <c:v>43963</c:v>
                </c:pt>
                <c:pt idx="5372">
                  <c:v>43964</c:v>
                </c:pt>
                <c:pt idx="5373">
                  <c:v>43965</c:v>
                </c:pt>
                <c:pt idx="5374">
                  <c:v>43966</c:v>
                </c:pt>
                <c:pt idx="5375">
                  <c:v>43969</c:v>
                </c:pt>
                <c:pt idx="5376">
                  <c:v>43970</c:v>
                </c:pt>
                <c:pt idx="5377">
                  <c:v>43971</c:v>
                </c:pt>
                <c:pt idx="5378">
                  <c:v>43972</c:v>
                </c:pt>
                <c:pt idx="5379">
                  <c:v>43973</c:v>
                </c:pt>
                <c:pt idx="5380">
                  <c:v>43976</c:v>
                </c:pt>
                <c:pt idx="5381">
                  <c:v>43977</c:v>
                </c:pt>
                <c:pt idx="5382">
                  <c:v>43978</c:v>
                </c:pt>
                <c:pt idx="5383">
                  <c:v>43979</c:v>
                </c:pt>
                <c:pt idx="5384">
                  <c:v>43980</c:v>
                </c:pt>
                <c:pt idx="5385">
                  <c:v>43982</c:v>
                </c:pt>
                <c:pt idx="5386">
                  <c:v>43983</c:v>
                </c:pt>
                <c:pt idx="5387">
                  <c:v>43984</c:v>
                </c:pt>
                <c:pt idx="5388">
                  <c:v>43985</c:v>
                </c:pt>
                <c:pt idx="5389">
                  <c:v>43986</c:v>
                </c:pt>
                <c:pt idx="5390">
                  <c:v>43987</c:v>
                </c:pt>
                <c:pt idx="5391">
                  <c:v>43990</c:v>
                </c:pt>
                <c:pt idx="5392">
                  <c:v>43991</c:v>
                </c:pt>
                <c:pt idx="5393">
                  <c:v>43992</c:v>
                </c:pt>
                <c:pt idx="5394">
                  <c:v>43993</c:v>
                </c:pt>
                <c:pt idx="5395">
                  <c:v>43994</c:v>
                </c:pt>
                <c:pt idx="5396">
                  <c:v>43997</c:v>
                </c:pt>
                <c:pt idx="5397">
                  <c:v>43998</c:v>
                </c:pt>
                <c:pt idx="5398">
                  <c:v>43999</c:v>
                </c:pt>
                <c:pt idx="5399">
                  <c:v>44000</c:v>
                </c:pt>
                <c:pt idx="5400">
                  <c:v>44001</c:v>
                </c:pt>
                <c:pt idx="5401">
                  <c:v>44004</c:v>
                </c:pt>
                <c:pt idx="5402">
                  <c:v>44005</c:v>
                </c:pt>
                <c:pt idx="5403">
                  <c:v>44006</c:v>
                </c:pt>
                <c:pt idx="5404">
                  <c:v>44007</c:v>
                </c:pt>
                <c:pt idx="5405">
                  <c:v>44008</c:v>
                </c:pt>
                <c:pt idx="5406">
                  <c:v>44011</c:v>
                </c:pt>
                <c:pt idx="5407">
                  <c:v>44012</c:v>
                </c:pt>
                <c:pt idx="5408">
                  <c:v>44013</c:v>
                </c:pt>
                <c:pt idx="5409">
                  <c:v>44014</c:v>
                </c:pt>
                <c:pt idx="5410">
                  <c:v>44015</c:v>
                </c:pt>
                <c:pt idx="5411">
                  <c:v>44018</c:v>
                </c:pt>
                <c:pt idx="5412">
                  <c:v>44019</c:v>
                </c:pt>
                <c:pt idx="5413">
                  <c:v>44020</c:v>
                </c:pt>
                <c:pt idx="5414">
                  <c:v>44021</c:v>
                </c:pt>
                <c:pt idx="5415">
                  <c:v>44022</c:v>
                </c:pt>
                <c:pt idx="5416">
                  <c:v>44025</c:v>
                </c:pt>
                <c:pt idx="5417">
                  <c:v>44026</c:v>
                </c:pt>
                <c:pt idx="5418">
                  <c:v>44027</c:v>
                </c:pt>
                <c:pt idx="5419">
                  <c:v>44028</c:v>
                </c:pt>
                <c:pt idx="5420">
                  <c:v>44029</c:v>
                </c:pt>
                <c:pt idx="5421">
                  <c:v>44032</c:v>
                </c:pt>
                <c:pt idx="5422">
                  <c:v>44033</c:v>
                </c:pt>
                <c:pt idx="5423">
                  <c:v>44034</c:v>
                </c:pt>
                <c:pt idx="5424">
                  <c:v>44035</c:v>
                </c:pt>
                <c:pt idx="5425">
                  <c:v>44036</c:v>
                </c:pt>
                <c:pt idx="5426">
                  <c:v>44039</c:v>
                </c:pt>
                <c:pt idx="5427">
                  <c:v>44040</c:v>
                </c:pt>
                <c:pt idx="5428">
                  <c:v>44041</c:v>
                </c:pt>
                <c:pt idx="5429">
                  <c:v>44042</c:v>
                </c:pt>
                <c:pt idx="5430">
                  <c:v>44043</c:v>
                </c:pt>
                <c:pt idx="5431">
                  <c:v>44046</c:v>
                </c:pt>
                <c:pt idx="5432">
                  <c:v>44047</c:v>
                </c:pt>
                <c:pt idx="5433">
                  <c:v>44048</c:v>
                </c:pt>
                <c:pt idx="5434">
                  <c:v>44049</c:v>
                </c:pt>
                <c:pt idx="5435">
                  <c:v>44050</c:v>
                </c:pt>
                <c:pt idx="5436">
                  <c:v>44053</c:v>
                </c:pt>
                <c:pt idx="5437">
                  <c:v>44054</c:v>
                </c:pt>
                <c:pt idx="5438">
                  <c:v>44055</c:v>
                </c:pt>
                <c:pt idx="5439">
                  <c:v>44056</c:v>
                </c:pt>
                <c:pt idx="5440">
                  <c:v>44057</c:v>
                </c:pt>
                <c:pt idx="5441">
                  <c:v>44060</c:v>
                </c:pt>
                <c:pt idx="5442">
                  <c:v>44061</c:v>
                </c:pt>
                <c:pt idx="5443">
                  <c:v>44062</c:v>
                </c:pt>
                <c:pt idx="5444">
                  <c:v>44063</c:v>
                </c:pt>
                <c:pt idx="5445">
                  <c:v>44064</c:v>
                </c:pt>
                <c:pt idx="5446">
                  <c:v>44067</c:v>
                </c:pt>
                <c:pt idx="5447">
                  <c:v>44068</c:v>
                </c:pt>
                <c:pt idx="5448">
                  <c:v>44069</c:v>
                </c:pt>
                <c:pt idx="5449">
                  <c:v>44070</c:v>
                </c:pt>
                <c:pt idx="5450">
                  <c:v>44071</c:v>
                </c:pt>
                <c:pt idx="5451">
                  <c:v>44074</c:v>
                </c:pt>
                <c:pt idx="5452">
                  <c:v>44075</c:v>
                </c:pt>
                <c:pt idx="5453">
                  <c:v>44076</c:v>
                </c:pt>
                <c:pt idx="5454">
                  <c:v>44077</c:v>
                </c:pt>
                <c:pt idx="5455">
                  <c:v>44078</c:v>
                </c:pt>
                <c:pt idx="5456">
                  <c:v>44081</c:v>
                </c:pt>
                <c:pt idx="5457">
                  <c:v>44082</c:v>
                </c:pt>
                <c:pt idx="5458">
                  <c:v>44083</c:v>
                </c:pt>
                <c:pt idx="5459">
                  <c:v>44084</c:v>
                </c:pt>
                <c:pt idx="5460">
                  <c:v>44085</c:v>
                </c:pt>
                <c:pt idx="5461">
                  <c:v>44088</c:v>
                </c:pt>
                <c:pt idx="5462">
                  <c:v>44089</c:v>
                </c:pt>
                <c:pt idx="5463">
                  <c:v>44090</c:v>
                </c:pt>
                <c:pt idx="5464">
                  <c:v>44091</c:v>
                </c:pt>
                <c:pt idx="5465">
                  <c:v>44092</c:v>
                </c:pt>
                <c:pt idx="5466">
                  <c:v>44095</c:v>
                </c:pt>
                <c:pt idx="5467">
                  <c:v>44096</c:v>
                </c:pt>
                <c:pt idx="5468">
                  <c:v>44097</c:v>
                </c:pt>
                <c:pt idx="5469">
                  <c:v>44098</c:v>
                </c:pt>
                <c:pt idx="5470">
                  <c:v>44099</c:v>
                </c:pt>
                <c:pt idx="5471">
                  <c:v>44102</c:v>
                </c:pt>
                <c:pt idx="5472">
                  <c:v>44103</c:v>
                </c:pt>
                <c:pt idx="5473">
                  <c:v>44104</c:v>
                </c:pt>
                <c:pt idx="5474">
                  <c:v>44105</c:v>
                </c:pt>
                <c:pt idx="5475">
                  <c:v>44106</c:v>
                </c:pt>
                <c:pt idx="5476">
                  <c:v>44109</c:v>
                </c:pt>
                <c:pt idx="5477">
                  <c:v>44110</c:v>
                </c:pt>
                <c:pt idx="5478">
                  <c:v>44111</c:v>
                </c:pt>
                <c:pt idx="5479">
                  <c:v>44112</c:v>
                </c:pt>
                <c:pt idx="5480">
                  <c:v>44113</c:v>
                </c:pt>
                <c:pt idx="5481">
                  <c:v>44116</c:v>
                </c:pt>
                <c:pt idx="5482">
                  <c:v>44117</c:v>
                </c:pt>
                <c:pt idx="5483">
                  <c:v>44118</c:v>
                </c:pt>
                <c:pt idx="5484">
                  <c:v>44119</c:v>
                </c:pt>
                <c:pt idx="5485">
                  <c:v>44120</c:v>
                </c:pt>
                <c:pt idx="5486">
                  <c:v>44123</c:v>
                </c:pt>
                <c:pt idx="5487">
                  <c:v>44124</c:v>
                </c:pt>
                <c:pt idx="5488">
                  <c:v>44125</c:v>
                </c:pt>
                <c:pt idx="5489">
                  <c:v>44126</c:v>
                </c:pt>
                <c:pt idx="5490">
                  <c:v>44127</c:v>
                </c:pt>
                <c:pt idx="5491">
                  <c:v>44130</c:v>
                </c:pt>
                <c:pt idx="5492">
                  <c:v>44131</c:v>
                </c:pt>
                <c:pt idx="5493">
                  <c:v>44132</c:v>
                </c:pt>
                <c:pt idx="5494">
                  <c:v>44133</c:v>
                </c:pt>
                <c:pt idx="5495">
                  <c:v>44134</c:v>
                </c:pt>
                <c:pt idx="5496">
                  <c:v>44135</c:v>
                </c:pt>
                <c:pt idx="5497">
                  <c:v>44137</c:v>
                </c:pt>
                <c:pt idx="5498">
                  <c:v>44138</c:v>
                </c:pt>
                <c:pt idx="5499">
                  <c:v>44139</c:v>
                </c:pt>
                <c:pt idx="5500">
                  <c:v>44140</c:v>
                </c:pt>
                <c:pt idx="5501">
                  <c:v>44141</c:v>
                </c:pt>
                <c:pt idx="5502">
                  <c:v>44144</c:v>
                </c:pt>
                <c:pt idx="5503">
                  <c:v>44145</c:v>
                </c:pt>
                <c:pt idx="5504">
                  <c:v>44146</c:v>
                </c:pt>
                <c:pt idx="5505">
                  <c:v>44147</c:v>
                </c:pt>
                <c:pt idx="5506">
                  <c:v>44148</c:v>
                </c:pt>
                <c:pt idx="5507">
                  <c:v>44151</c:v>
                </c:pt>
                <c:pt idx="5508">
                  <c:v>44152</c:v>
                </c:pt>
                <c:pt idx="5509">
                  <c:v>44153</c:v>
                </c:pt>
                <c:pt idx="5510">
                  <c:v>44154</c:v>
                </c:pt>
                <c:pt idx="5511">
                  <c:v>44155</c:v>
                </c:pt>
                <c:pt idx="5512">
                  <c:v>44158</c:v>
                </c:pt>
                <c:pt idx="5513">
                  <c:v>44159</c:v>
                </c:pt>
                <c:pt idx="5514">
                  <c:v>44160</c:v>
                </c:pt>
                <c:pt idx="5515">
                  <c:v>44161</c:v>
                </c:pt>
                <c:pt idx="5516">
                  <c:v>44162</c:v>
                </c:pt>
                <c:pt idx="5517">
                  <c:v>44165</c:v>
                </c:pt>
                <c:pt idx="5518">
                  <c:v>44166</c:v>
                </c:pt>
                <c:pt idx="5519">
                  <c:v>44167</c:v>
                </c:pt>
                <c:pt idx="5520">
                  <c:v>44168</c:v>
                </c:pt>
                <c:pt idx="5521">
                  <c:v>44169</c:v>
                </c:pt>
                <c:pt idx="5522">
                  <c:v>44172</c:v>
                </c:pt>
                <c:pt idx="5523">
                  <c:v>44173</c:v>
                </c:pt>
                <c:pt idx="5524">
                  <c:v>44174</c:v>
                </c:pt>
                <c:pt idx="5525">
                  <c:v>44175</c:v>
                </c:pt>
                <c:pt idx="5526">
                  <c:v>44176</c:v>
                </c:pt>
                <c:pt idx="5527">
                  <c:v>44179</c:v>
                </c:pt>
                <c:pt idx="5528">
                  <c:v>44180</c:v>
                </c:pt>
                <c:pt idx="5529">
                  <c:v>44181</c:v>
                </c:pt>
                <c:pt idx="5530">
                  <c:v>44182</c:v>
                </c:pt>
                <c:pt idx="5531">
                  <c:v>44183</c:v>
                </c:pt>
                <c:pt idx="5532">
                  <c:v>44186</c:v>
                </c:pt>
                <c:pt idx="5533">
                  <c:v>44187</c:v>
                </c:pt>
                <c:pt idx="5534">
                  <c:v>44188</c:v>
                </c:pt>
                <c:pt idx="5535">
                  <c:v>44189</c:v>
                </c:pt>
                <c:pt idx="5536">
                  <c:v>44190</c:v>
                </c:pt>
                <c:pt idx="5537">
                  <c:v>44193</c:v>
                </c:pt>
                <c:pt idx="5538">
                  <c:v>44194</c:v>
                </c:pt>
                <c:pt idx="5539">
                  <c:v>44195</c:v>
                </c:pt>
                <c:pt idx="5540">
                  <c:v>44196</c:v>
                </c:pt>
                <c:pt idx="5541">
                  <c:v>44197</c:v>
                </c:pt>
                <c:pt idx="5542">
                  <c:v>44200</c:v>
                </c:pt>
                <c:pt idx="5543">
                  <c:v>44201</c:v>
                </c:pt>
                <c:pt idx="5544">
                  <c:v>44202</c:v>
                </c:pt>
                <c:pt idx="5545">
                  <c:v>44203</c:v>
                </c:pt>
                <c:pt idx="5546">
                  <c:v>44204</c:v>
                </c:pt>
                <c:pt idx="5547">
                  <c:v>44207</c:v>
                </c:pt>
                <c:pt idx="5548">
                  <c:v>44208</c:v>
                </c:pt>
                <c:pt idx="5549">
                  <c:v>44209</c:v>
                </c:pt>
                <c:pt idx="5550">
                  <c:v>44210</c:v>
                </c:pt>
                <c:pt idx="5551">
                  <c:v>44211</c:v>
                </c:pt>
                <c:pt idx="5552">
                  <c:v>44214</c:v>
                </c:pt>
                <c:pt idx="5553">
                  <c:v>44215</c:v>
                </c:pt>
                <c:pt idx="5554">
                  <c:v>44216</c:v>
                </c:pt>
                <c:pt idx="5555">
                  <c:v>44217</c:v>
                </c:pt>
                <c:pt idx="5556">
                  <c:v>44218</c:v>
                </c:pt>
                <c:pt idx="5557">
                  <c:v>44221</c:v>
                </c:pt>
                <c:pt idx="5558">
                  <c:v>44222</c:v>
                </c:pt>
                <c:pt idx="5559">
                  <c:v>44223</c:v>
                </c:pt>
                <c:pt idx="5560">
                  <c:v>44224</c:v>
                </c:pt>
                <c:pt idx="5561">
                  <c:v>44225</c:v>
                </c:pt>
                <c:pt idx="5562">
                  <c:v>44227</c:v>
                </c:pt>
                <c:pt idx="5563">
                  <c:v>44228</c:v>
                </c:pt>
                <c:pt idx="5564">
                  <c:v>44229</c:v>
                </c:pt>
                <c:pt idx="5565">
                  <c:v>44230</c:v>
                </c:pt>
                <c:pt idx="5566">
                  <c:v>44231</c:v>
                </c:pt>
                <c:pt idx="5567">
                  <c:v>44232</c:v>
                </c:pt>
                <c:pt idx="5568">
                  <c:v>44235</c:v>
                </c:pt>
                <c:pt idx="5569">
                  <c:v>44236</c:v>
                </c:pt>
                <c:pt idx="5570">
                  <c:v>44237</c:v>
                </c:pt>
                <c:pt idx="5571">
                  <c:v>44238</c:v>
                </c:pt>
                <c:pt idx="5572">
                  <c:v>44239</c:v>
                </c:pt>
                <c:pt idx="5573">
                  <c:v>44242</c:v>
                </c:pt>
                <c:pt idx="5574">
                  <c:v>44243</c:v>
                </c:pt>
                <c:pt idx="5575">
                  <c:v>44244</c:v>
                </c:pt>
                <c:pt idx="5576">
                  <c:v>44245</c:v>
                </c:pt>
                <c:pt idx="5577">
                  <c:v>44246</c:v>
                </c:pt>
                <c:pt idx="5578">
                  <c:v>44249</c:v>
                </c:pt>
                <c:pt idx="5579">
                  <c:v>44250</c:v>
                </c:pt>
                <c:pt idx="5580">
                  <c:v>44251</c:v>
                </c:pt>
                <c:pt idx="5581">
                  <c:v>44252</c:v>
                </c:pt>
                <c:pt idx="5582">
                  <c:v>44253</c:v>
                </c:pt>
                <c:pt idx="5583">
                  <c:v>44255</c:v>
                </c:pt>
                <c:pt idx="5584">
                  <c:v>44256</c:v>
                </c:pt>
                <c:pt idx="5585">
                  <c:v>44257</c:v>
                </c:pt>
                <c:pt idx="5586">
                  <c:v>44258</c:v>
                </c:pt>
                <c:pt idx="5587">
                  <c:v>44259</c:v>
                </c:pt>
                <c:pt idx="5588">
                  <c:v>44260</c:v>
                </c:pt>
                <c:pt idx="5589">
                  <c:v>44263</c:v>
                </c:pt>
                <c:pt idx="5590">
                  <c:v>44264</c:v>
                </c:pt>
                <c:pt idx="5591">
                  <c:v>44265</c:v>
                </c:pt>
                <c:pt idx="5592">
                  <c:v>44266</c:v>
                </c:pt>
                <c:pt idx="5593">
                  <c:v>44267</c:v>
                </c:pt>
                <c:pt idx="5594">
                  <c:v>44270</c:v>
                </c:pt>
                <c:pt idx="5595">
                  <c:v>44271</c:v>
                </c:pt>
                <c:pt idx="5596">
                  <c:v>44272</c:v>
                </c:pt>
                <c:pt idx="5597">
                  <c:v>44273</c:v>
                </c:pt>
                <c:pt idx="5598">
                  <c:v>44274</c:v>
                </c:pt>
                <c:pt idx="5599">
                  <c:v>44277</c:v>
                </c:pt>
                <c:pt idx="5600">
                  <c:v>44278</c:v>
                </c:pt>
                <c:pt idx="5601">
                  <c:v>44279</c:v>
                </c:pt>
                <c:pt idx="5602">
                  <c:v>44280</c:v>
                </c:pt>
                <c:pt idx="5603">
                  <c:v>44281</c:v>
                </c:pt>
                <c:pt idx="5604">
                  <c:v>44284</c:v>
                </c:pt>
                <c:pt idx="5605">
                  <c:v>44285</c:v>
                </c:pt>
                <c:pt idx="5606">
                  <c:v>44286</c:v>
                </c:pt>
                <c:pt idx="5607">
                  <c:v>44287</c:v>
                </c:pt>
                <c:pt idx="5608">
                  <c:v>44288</c:v>
                </c:pt>
                <c:pt idx="5609">
                  <c:v>44291</c:v>
                </c:pt>
                <c:pt idx="5610">
                  <c:v>44292</c:v>
                </c:pt>
                <c:pt idx="5611">
                  <c:v>44293</c:v>
                </c:pt>
                <c:pt idx="5612">
                  <c:v>44294</c:v>
                </c:pt>
                <c:pt idx="5613">
                  <c:v>44295</c:v>
                </c:pt>
                <c:pt idx="5614">
                  <c:v>44298</c:v>
                </c:pt>
                <c:pt idx="5615">
                  <c:v>44299</c:v>
                </c:pt>
                <c:pt idx="5616">
                  <c:v>44300</c:v>
                </c:pt>
                <c:pt idx="5617">
                  <c:v>44301</c:v>
                </c:pt>
                <c:pt idx="5618">
                  <c:v>44302</c:v>
                </c:pt>
                <c:pt idx="5619">
                  <c:v>44305</c:v>
                </c:pt>
                <c:pt idx="5620">
                  <c:v>44306</c:v>
                </c:pt>
                <c:pt idx="5621">
                  <c:v>44307</c:v>
                </c:pt>
                <c:pt idx="5622">
                  <c:v>44308</c:v>
                </c:pt>
                <c:pt idx="5623">
                  <c:v>44309</c:v>
                </c:pt>
                <c:pt idx="5624">
                  <c:v>44312</c:v>
                </c:pt>
                <c:pt idx="5625">
                  <c:v>44313</c:v>
                </c:pt>
                <c:pt idx="5626">
                  <c:v>44314</c:v>
                </c:pt>
                <c:pt idx="5627">
                  <c:v>44315</c:v>
                </c:pt>
                <c:pt idx="5628">
                  <c:v>44316</c:v>
                </c:pt>
                <c:pt idx="5629">
                  <c:v>44319</c:v>
                </c:pt>
                <c:pt idx="5630">
                  <c:v>44320</c:v>
                </c:pt>
                <c:pt idx="5631">
                  <c:v>44321</c:v>
                </c:pt>
                <c:pt idx="5632">
                  <c:v>44322</c:v>
                </c:pt>
                <c:pt idx="5633">
                  <c:v>44323</c:v>
                </c:pt>
                <c:pt idx="5634">
                  <c:v>44326</c:v>
                </c:pt>
                <c:pt idx="5635">
                  <c:v>44327</c:v>
                </c:pt>
                <c:pt idx="5636">
                  <c:v>44328</c:v>
                </c:pt>
                <c:pt idx="5637">
                  <c:v>44329</c:v>
                </c:pt>
                <c:pt idx="5638">
                  <c:v>44330</c:v>
                </c:pt>
                <c:pt idx="5639">
                  <c:v>44333</c:v>
                </c:pt>
                <c:pt idx="5640">
                  <c:v>44334</c:v>
                </c:pt>
                <c:pt idx="5641">
                  <c:v>44335</c:v>
                </c:pt>
                <c:pt idx="5642">
                  <c:v>44336</c:v>
                </c:pt>
                <c:pt idx="5643">
                  <c:v>44337</c:v>
                </c:pt>
                <c:pt idx="5644">
                  <c:v>44340</c:v>
                </c:pt>
                <c:pt idx="5645">
                  <c:v>44341</c:v>
                </c:pt>
                <c:pt idx="5646">
                  <c:v>44342</c:v>
                </c:pt>
                <c:pt idx="5647">
                  <c:v>44343</c:v>
                </c:pt>
                <c:pt idx="5648">
                  <c:v>44344</c:v>
                </c:pt>
                <c:pt idx="5649">
                  <c:v>44347</c:v>
                </c:pt>
                <c:pt idx="5650">
                  <c:v>44348</c:v>
                </c:pt>
                <c:pt idx="5651">
                  <c:v>44349</c:v>
                </c:pt>
                <c:pt idx="5652">
                  <c:v>44350</c:v>
                </c:pt>
                <c:pt idx="5653">
                  <c:v>44351</c:v>
                </c:pt>
                <c:pt idx="5654">
                  <c:v>44354</c:v>
                </c:pt>
                <c:pt idx="5655">
                  <c:v>44355</c:v>
                </c:pt>
                <c:pt idx="5656">
                  <c:v>44356</c:v>
                </c:pt>
                <c:pt idx="5657">
                  <c:v>44357</c:v>
                </c:pt>
                <c:pt idx="5658">
                  <c:v>44358</c:v>
                </c:pt>
                <c:pt idx="5659">
                  <c:v>44361</c:v>
                </c:pt>
                <c:pt idx="5660">
                  <c:v>44362</c:v>
                </c:pt>
                <c:pt idx="5661">
                  <c:v>44363</c:v>
                </c:pt>
                <c:pt idx="5662">
                  <c:v>44364</c:v>
                </c:pt>
                <c:pt idx="5663">
                  <c:v>44365</c:v>
                </c:pt>
                <c:pt idx="5664">
                  <c:v>44368</c:v>
                </c:pt>
                <c:pt idx="5665">
                  <c:v>44369</c:v>
                </c:pt>
                <c:pt idx="5666">
                  <c:v>44370</c:v>
                </c:pt>
                <c:pt idx="5667">
                  <c:v>44371</c:v>
                </c:pt>
                <c:pt idx="5668">
                  <c:v>44372</c:v>
                </c:pt>
                <c:pt idx="5669">
                  <c:v>44375</c:v>
                </c:pt>
                <c:pt idx="5670">
                  <c:v>44376</c:v>
                </c:pt>
                <c:pt idx="5671">
                  <c:v>44377</c:v>
                </c:pt>
                <c:pt idx="5672">
                  <c:v>44378</c:v>
                </c:pt>
                <c:pt idx="5673">
                  <c:v>44379</c:v>
                </c:pt>
                <c:pt idx="5674">
                  <c:v>44382</c:v>
                </c:pt>
                <c:pt idx="5675">
                  <c:v>44383</c:v>
                </c:pt>
                <c:pt idx="5676">
                  <c:v>44384</c:v>
                </c:pt>
                <c:pt idx="5677">
                  <c:v>44385</c:v>
                </c:pt>
                <c:pt idx="5678">
                  <c:v>44386</c:v>
                </c:pt>
                <c:pt idx="5679">
                  <c:v>44389</c:v>
                </c:pt>
                <c:pt idx="5680">
                  <c:v>44390</c:v>
                </c:pt>
                <c:pt idx="5681">
                  <c:v>44391</c:v>
                </c:pt>
                <c:pt idx="5682">
                  <c:v>44392</c:v>
                </c:pt>
                <c:pt idx="5683">
                  <c:v>44393</c:v>
                </c:pt>
                <c:pt idx="5684">
                  <c:v>44396</c:v>
                </c:pt>
                <c:pt idx="5685">
                  <c:v>44397</c:v>
                </c:pt>
                <c:pt idx="5686">
                  <c:v>44398</c:v>
                </c:pt>
                <c:pt idx="5687">
                  <c:v>44399</c:v>
                </c:pt>
                <c:pt idx="5688">
                  <c:v>44400</c:v>
                </c:pt>
                <c:pt idx="5689">
                  <c:v>44403</c:v>
                </c:pt>
                <c:pt idx="5690">
                  <c:v>44404</c:v>
                </c:pt>
                <c:pt idx="5691">
                  <c:v>44405</c:v>
                </c:pt>
                <c:pt idx="5692">
                  <c:v>44406</c:v>
                </c:pt>
                <c:pt idx="5693">
                  <c:v>44407</c:v>
                </c:pt>
                <c:pt idx="5694">
                  <c:v>44408</c:v>
                </c:pt>
                <c:pt idx="5695">
                  <c:v>44410</c:v>
                </c:pt>
                <c:pt idx="5696">
                  <c:v>44411</c:v>
                </c:pt>
                <c:pt idx="5697">
                  <c:v>44412</c:v>
                </c:pt>
                <c:pt idx="5698">
                  <c:v>44413</c:v>
                </c:pt>
                <c:pt idx="5699">
                  <c:v>44414</c:v>
                </c:pt>
                <c:pt idx="5700">
                  <c:v>44417</c:v>
                </c:pt>
                <c:pt idx="5701">
                  <c:v>44418</c:v>
                </c:pt>
                <c:pt idx="5702">
                  <c:v>44419</c:v>
                </c:pt>
                <c:pt idx="5703">
                  <c:v>44420</c:v>
                </c:pt>
                <c:pt idx="5704">
                  <c:v>44421</c:v>
                </c:pt>
                <c:pt idx="5705">
                  <c:v>44424</c:v>
                </c:pt>
                <c:pt idx="5706">
                  <c:v>44425</c:v>
                </c:pt>
                <c:pt idx="5707">
                  <c:v>44426</c:v>
                </c:pt>
                <c:pt idx="5708">
                  <c:v>44427</c:v>
                </c:pt>
                <c:pt idx="5709">
                  <c:v>44428</c:v>
                </c:pt>
                <c:pt idx="5710">
                  <c:v>44431</c:v>
                </c:pt>
                <c:pt idx="5711">
                  <c:v>44432</c:v>
                </c:pt>
                <c:pt idx="5712">
                  <c:v>44433</c:v>
                </c:pt>
                <c:pt idx="5713">
                  <c:v>44434</c:v>
                </c:pt>
                <c:pt idx="5714">
                  <c:v>44435</c:v>
                </c:pt>
                <c:pt idx="5715">
                  <c:v>44438</c:v>
                </c:pt>
                <c:pt idx="5716">
                  <c:v>44439</c:v>
                </c:pt>
                <c:pt idx="5717">
                  <c:v>44440</c:v>
                </c:pt>
                <c:pt idx="5718">
                  <c:v>44441</c:v>
                </c:pt>
                <c:pt idx="5719">
                  <c:v>44442</c:v>
                </c:pt>
                <c:pt idx="5720">
                  <c:v>44445</c:v>
                </c:pt>
                <c:pt idx="5721">
                  <c:v>44446</c:v>
                </c:pt>
                <c:pt idx="5722">
                  <c:v>44447</c:v>
                </c:pt>
                <c:pt idx="5723">
                  <c:v>44448</c:v>
                </c:pt>
                <c:pt idx="5724">
                  <c:v>44449</c:v>
                </c:pt>
                <c:pt idx="5725">
                  <c:v>44452</c:v>
                </c:pt>
                <c:pt idx="5726">
                  <c:v>44453</c:v>
                </c:pt>
                <c:pt idx="5727">
                  <c:v>44454</c:v>
                </c:pt>
                <c:pt idx="5728">
                  <c:v>44455</c:v>
                </c:pt>
                <c:pt idx="5729">
                  <c:v>44456</c:v>
                </c:pt>
                <c:pt idx="5730">
                  <c:v>44459</c:v>
                </c:pt>
                <c:pt idx="5731">
                  <c:v>44460</c:v>
                </c:pt>
                <c:pt idx="5732">
                  <c:v>44461</c:v>
                </c:pt>
                <c:pt idx="5733">
                  <c:v>44462</c:v>
                </c:pt>
                <c:pt idx="5734">
                  <c:v>44463</c:v>
                </c:pt>
                <c:pt idx="5735">
                  <c:v>44466</c:v>
                </c:pt>
                <c:pt idx="5736">
                  <c:v>44467</c:v>
                </c:pt>
                <c:pt idx="5737">
                  <c:v>44468</c:v>
                </c:pt>
                <c:pt idx="5738">
                  <c:v>44469</c:v>
                </c:pt>
                <c:pt idx="5739">
                  <c:v>44470</c:v>
                </c:pt>
                <c:pt idx="5740">
                  <c:v>44473</c:v>
                </c:pt>
                <c:pt idx="5741">
                  <c:v>44474</c:v>
                </c:pt>
                <c:pt idx="5742">
                  <c:v>44475</c:v>
                </c:pt>
                <c:pt idx="5743">
                  <c:v>44476</c:v>
                </c:pt>
                <c:pt idx="5744">
                  <c:v>44477</c:v>
                </c:pt>
                <c:pt idx="5745">
                  <c:v>44480</c:v>
                </c:pt>
                <c:pt idx="5746">
                  <c:v>44481</c:v>
                </c:pt>
                <c:pt idx="5747">
                  <c:v>44482</c:v>
                </c:pt>
                <c:pt idx="5748">
                  <c:v>44483</c:v>
                </c:pt>
                <c:pt idx="5749">
                  <c:v>44484</c:v>
                </c:pt>
                <c:pt idx="5750">
                  <c:v>44487</c:v>
                </c:pt>
                <c:pt idx="5751">
                  <c:v>44488</c:v>
                </c:pt>
                <c:pt idx="5752">
                  <c:v>44489</c:v>
                </c:pt>
                <c:pt idx="5753">
                  <c:v>44490</c:v>
                </c:pt>
                <c:pt idx="5754">
                  <c:v>44491</c:v>
                </c:pt>
                <c:pt idx="5755">
                  <c:v>44494</c:v>
                </c:pt>
                <c:pt idx="5756">
                  <c:v>44495</c:v>
                </c:pt>
                <c:pt idx="5757">
                  <c:v>44496</c:v>
                </c:pt>
                <c:pt idx="5758">
                  <c:v>44497</c:v>
                </c:pt>
                <c:pt idx="5759">
                  <c:v>44498</c:v>
                </c:pt>
                <c:pt idx="5760">
                  <c:v>44500</c:v>
                </c:pt>
                <c:pt idx="5761">
                  <c:v>44501</c:v>
                </c:pt>
                <c:pt idx="5762">
                  <c:v>44502</c:v>
                </c:pt>
                <c:pt idx="5763">
                  <c:v>44503</c:v>
                </c:pt>
                <c:pt idx="5764">
                  <c:v>44504</c:v>
                </c:pt>
                <c:pt idx="5765">
                  <c:v>44505</c:v>
                </c:pt>
                <c:pt idx="5766">
                  <c:v>44508</c:v>
                </c:pt>
                <c:pt idx="5767">
                  <c:v>44509</c:v>
                </c:pt>
                <c:pt idx="5768">
                  <c:v>44510</c:v>
                </c:pt>
                <c:pt idx="5769">
                  <c:v>44511</c:v>
                </c:pt>
                <c:pt idx="5770">
                  <c:v>44512</c:v>
                </c:pt>
                <c:pt idx="5771">
                  <c:v>44515</c:v>
                </c:pt>
                <c:pt idx="5772">
                  <c:v>44516</c:v>
                </c:pt>
                <c:pt idx="5773">
                  <c:v>44517</c:v>
                </c:pt>
                <c:pt idx="5774">
                  <c:v>44518</c:v>
                </c:pt>
                <c:pt idx="5775">
                  <c:v>44519</c:v>
                </c:pt>
                <c:pt idx="5776">
                  <c:v>44522</c:v>
                </c:pt>
                <c:pt idx="5777">
                  <c:v>44523</c:v>
                </c:pt>
                <c:pt idx="5778">
                  <c:v>44524</c:v>
                </c:pt>
                <c:pt idx="5779">
                  <c:v>44525</c:v>
                </c:pt>
                <c:pt idx="5780">
                  <c:v>44526</c:v>
                </c:pt>
                <c:pt idx="5781">
                  <c:v>44529</c:v>
                </c:pt>
                <c:pt idx="5782">
                  <c:v>44530</c:v>
                </c:pt>
                <c:pt idx="5783">
                  <c:v>44531</c:v>
                </c:pt>
                <c:pt idx="5784">
                  <c:v>44532</c:v>
                </c:pt>
                <c:pt idx="5785">
                  <c:v>44533</c:v>
                </c:pt>
                <c:pt idx="5786">
                  <c:v>44536</c:v>
                </c:pt>
                <c:pt idx="5787">
                  <c:v>44537</c:v>
                </c:pt>
                <c:pt idx="5788">
                  <c:v>44538</c:v>
                </c:pt>
                <c:pt idx="5789">
                  <c:v>44539</c:v>
                </c:pt>
                <c:pt idx="5790">
                  <c:v>44540</c:v>
                </c:pt>
                <c:pt idx="5791">
                  <c:v>44543</c:v>
                </c:pt>
                <c:pt idx="5792">
                  <c:v>44544</c:v>
                </c:pt>
                <c:pt idx="5793">
                  <c:v>44545</c:v>
                </c:pt>
                <c:pt idx="5794">
                  <c:v>44546</c:v>
                </c:pt>
                <c:pt idx="5795">
                  <c:v>44547</c:v>
                </c:pt>
                <c:pt idx="5796">
                  <c:v>44550</c:v>
                </c:pt>
                <c:pt idx="5797">
                  <c:v>44551</c:v>
                </c:pt>
                <c:pt idx="5798">
                  <c:v>44552</c:v>
                </c:pt>
                <c:pt idx="5799">
                  <c:v>44553</c:v>
                </c:pt>
                <c:pt idx="5800">
                  <c:v>44554</c:v>
                </c:pt>
                <c:pt idx="5801">
                  <c:v>44557</c:v>
                </c:pt>
                <c:pt idx="5802">
                  <c:v>44558</c:v>
                </c:pt>
                <c:pt idx="5803">
                  <c:v>44559</c:v>
                </c:pt>
                <c:pt idx="5804">
                  <c:v>44560</c:v>
                </c:pt>
                <c:pt idx="5805">
                  <c:v>44561</c:v>
                </c:pt>
                <c:pt idx="5806">
                  <c:v>44564</c:v>
                </c:pt>
                <c:pt idx="5807">
                  <c:v>44565</c:v>
                </c:pt>
                <c:pt idx="5808">
                  <c:v>44566</c:v>
                </c:pt>
                <c:pt idx="5809">
                  <c:v>44567</c:v>
                </c:pt>
                <c:pt idx="5810">
                  <c:v>44568</c:v>
                </c:pt>
                <c:pt idx="5811">
                  <c:v>44571</c:v>
                </c:pt>
                <c:pt idx="5812">
                  <c:v>44572</c:v>
                </c:pt>
                <c:pt idx="5813">
                  <c:v>44573</c:v>
                </c:pt>
                <c:pt idx="5814">
                  <c:v>44574</c:v>
                </c:pt>
                <c:pt idx="5815">
                  <c:v>44575</c:v>
                </c:pt>
                <c:pt idx="5816">
                  <c:v>44578</c:v>
                </c:pt>
                <c:pt idx="5817">
                  <c:v>44579</c:v>
                </c:pt>
                <c:pt idx="5818">
                  <c:v>44580</c:v>
                </c:pt>
                <c:pt idx="5819">
                  <c:v>44581</c:v>
                </c:pt>
                <c:pt idx="5820">
                  <c:v>44582</c:v>
                </c:pt>
                <c:pt idx="5821">
                  <c:v>44585</c:v>
                </c:pt>
                <c:pt idx="5822">
                  <c:v>44586</c:v>
                </c:pt>
                <c:pt idx="5823">
                  <c:v>44587</c:v>
                </c:pt>
                <c:pt idx="5824">
                  <c:v>44588</c:v>
                </c:pt>
                <c:pt idx="5825">
                  <c:v>44589</c:v>
                </c:pt>
                <c:pt idx="5826">
                  <c:v>44592</c:v>
                </c:pt>
                <c:pt idx="5827">
                  <c:v>44593</c:v>
                </c:pt>
                <c:pt idx="5828">
                  <c:v>44594</c:v>
                </c:pt>
                <c:pt idx="5829">
                  <c:v>44595</c:v>
                </c:pt>
                <c:pt idx="5830">
                  <c:v>44596</c:v>
                </c:pt>
                <c:pt idx="5831">
                  <c:v>44599</c:v>
                </c:pt>
                <c:pt idx="5832">
                  <c:v>44600</c:v>
                </c:pt>
                <c:pt idx="5833">
                  <c:v>44601</c:v>
                </c:pt>
                <c:pt idx="5834">
                  <c:v>44602</c:v>
                </c:pt>
                <c:pt idx="5835">
                  <c:v>44603</c:v>
                </c:pt>
                <c:pt idx="5836">
                  <c:v>44606</c:v>
                </c:pt>
                <c:pt idx="5837">
                  <c:v>44607</c:v>
                </c:pt>
                <c:pt idx="5838">
                  <c:v>44608</c:v>
                </c:pt>
                <c:pt idx="5839">
                  <c:v>44609</c:v>
                </c:pt>
                <c:pt idx="5840">
                  <c:v>44610</c:v>
                </c:pt>
                <c:pt idx="5841">
                  <c:v>44613</c:v>
                </c:pt>
                <c:pt idx="5842">
                  <c:v>44614</c:v>
                </c:pt>
                <c:pt idx="5843">
                  <c:v>44615</c:v>
                </c:pt>
                <c:pt idx="5844">
                  <c:v>44616</c:v>
                </c:pt>
                <c:pt idx="5845">
                  <c:v>44617</c:v>
                </c:pt>
                <c:pt idx="5846">
                  <c:v>44620</c:v>
                </c:pt>
                <c:pt idx="5847">
                  <c:v>44621</c:v>
                </c:pt>
                <c:pt idx="5848">
                  <c:v>44622</c:v>
                </c:pt>
                <c:pt idx="5849">
                  <c:v>44623</c:v>
                </c:pt>
                <c:pt idx="5850">
                  <c:v>44624</c:v>
                </c:pt>
                <c:pt idx="5851">
                  <c:v>44627</c:v>
                </c:pt>
                <c:pt idx="5852">
                  <c:v>44628</c:v>
                </c:pt>
                <c:pt idx="5853">
                  <c:v>44629</c:v>
                </c:pt>
                <c:pt idx="5854">
                  <c:v>44630</c:v>
                </c:pt>
                <c:pt idx="5855">
                  <c:v>44631</c:v>
                </c:pt>
                <c:pt idx="5856">
                  <c:v>44634</c:v>
                </c:pt>
                <c:pt idx="5857">
                  <c:v>44635</c:v>
                </c:pt>
                <c:pt idx="5858">
                  <c:v>44636</c:v>
                </c:pt>
                <c:pt idx="5859">
                  <c:v>44637</c:v>
                </c:pt>
                <c:pt idx="5860">
                  <c:v>44638</c:v>
                </c:pt>
                <c:pt idx="5861">
                  <c:v>44641</c:v>
                </c:pt>
                <c:pt idx="5862">
                  <c:v>44642</c:v>
                </c:pt>
                <c:pt idx="5863">
                  <c:v>44643</c:v>
                </c:pt>
                <c:pt idx="5864">
                  <c:v>44644</c:v>
                </c:pt>
                <c:pt idx="5865">
                  <c:v>44645</c:v>
                </c:pt>
                <c:pt idx="5866">
                  <c:v>44648</c:v>
                </c:pt>
                <c:pt idx="5867">
                  <c:v>44649</c:v>
                </c:pt>
                <c:pt idx="5868">
                  <c:v>44650</c:v>
                </c:pt>
                <c:pt idx="5869">
                  <c:v>44651</c:v>
                </c:pt>
                <c:pt idx="5870">
                  <c:v>44652</c:v>
                </c:pt>
                <c:pt idx="5871">
                  <c:v>44655</c:v>
                </c:pt>
                <c:pt idx="5872">
                  <c:v>44656</c:v>
                </c:pt>
                <c:pt idx="5873">
                  <c:v>44657</c:v>
                </c:pt>
                <c:pt idx="5874">
                  <c:v>44658</c:v>
                </c:pt>
                <c:pt idx="5875">
                  <c:v>44659</c:v>
                </c:pt>
                <c:pt idx="5876">
                  <c:v>44662</c:v>
                </c:pt>
                <c:pt idx="5877">
                  <c:v>44663</c:v>
                </c:pt>
                <c:pt idx="5878">
                  <c:v>44664</c:v>
                </c:pt>
                <c:pt idx="5879">
                  <c:v>44665</c:v>
                </c:pt>
                <c:pt idx="5880">
                  <c:v>44666</c:v>
                </c:pt>
                <c:pt idx="5881">
                  <c:v>44669</c:v>
                </c:pt>
                <c:pt idx="5882">
                  <c:v>44670</c:v>
                </c:pt>
                <c:pt idx="5883">
                  <c:v>44671</c:v>
                </c:pt>
                <c:pt idx="5884">
                  <c:v>44672</c:v>
                </c:pt>
                <c:pt idx="5885">
                  <c:v>44673</c:v>
                </c:pt>
                <c:pt idx="5886">
                  <c:v>44676</c:v>
                </c:pt>
                <c:pt idx="5887">
                  <c:v>44677</c:v>
                </c:pt>
                <c:pt idx="5888">
                  <c:v>44678</c:v>
                </c:pt>
                <c:pt idx="5889">
                  <c:v>44679</c:v>
                </c:pt>
                <c:pt idx="5890">
                  <c:v>44680</c:v>
                </c:pt>
                <c:pt idx="5891">
                  <c:v>44681</c:v>
                </c:pt>
                <c:pt idx="5892">
                  <c:v>44683</c:v>
                </c:pt>
                <c:pt idx="5893">
                  <c:v>44684</c:v>
                </c:pt>
                <c:pt idx="5894">
                  <c:v>44685</c:v>
                </c:pt>
                <c:pt idx="5895">
                  <c:v>44686</c:v>
                </c:pt>
                <c:pt idx="5896">
                  <c:v>44687</c:v>
                </c:pt>
                <c:pt idx="5897">
                  <c:v>44690</c:v>
                </c:pt>
                <c:pt idx="5898">
                  <c:v>44691</c:v>
                </c:pt>
                <c:pt idx="5899">
                  <c:v>44692</c:v>
                </c:pt>
                <c:pt idx="5900">
                  <c:v>44693</c:v>
                </c:pt>
                <c:pt idx="5901">
                  <c:v>44694</c:v>
                </c:pt>
                <c:pt idx="5902">
                  <c:v>44697</c:v>
                </c:pt>
                <c:pt idx="5903">
                  <c:v>44698</c:v>
                </c:pt>
                <c:pt idx="5904">
                  <c:v>44699</c:v>
                </c:pt>
                <c:pt idx="5905">
                  <c:v>44700</c:v>
                </c:pt>
                <c:pt idx="5906">
                  <c:v>44701</c:v>
                </c:pt>
                <c:pt idx="5907">
                  <c:v>44704</c:v>
                </c:pt>
                <c:pt idx="5908">
                  <c:v>44705</c:v>
                </c:pt>
                <c:pt idx="5909">
                  <c:v>44706</c:v>
                </c:pt>
                <c:pt idx="5910">
                  <c:v>44707</c:v>
                </c:pt>
                <c:pt idx="5911">
                  <c:v>44708</c:v>
                </c:pt>
                <c:pt idx="5912">
                  <c:v>44711</c:v>
                </c:pt>
                <c:pt idx="5913">
                  <c:v>44712</c:v>
                </c:pt>
                <c:pt idx="5914">
                  <c:v>44713</c:v>
                </c:pt>
                <c:pt idx="5915">
                  <c:v>44714</c:v>
                </c:pt>
                <c:pt idx="5916">
                  <c:v>44715</c:v>
                </c:pt>
                <c:pt idx="5917">
                  <c:v>44718</c:v>
                </c:pt>
                <c:pt idx="5918">
                  <c:v>44719</c:v>
                </c:pt>
                <c:pt idx="5919">
                  <c:v>44720</c:v>
                </c:pt>
                <c:pt idx="5920">
                  <c:v>44721</c:v>
                </c:pt>
                <c:pt idx="5921">
                  <c:v>44722</c:v>
                </c:pt>
                <c:pt idx="5922">
                  <c:v>44725</c:v>
                </c:pt>
                <c:pt idx="5923">
                  <c:v>44726</c:v>
                </c:pt>
                <c:pt idx="5924">
                  <c:v>44727</c:v>
                </c:pt>
                <c:pt idx="5925">
                  <c:v>44728</c:v>
                </c:pt>
                <c:pt idx="5926">
                  <c:v>44729</c:v>
                </c:pt>
                <c:pt idx="5927">
                  <c:v>44732</c:v>
                </c:pt>
                <c:pt idx="5928">
                  <c:v>44733</c:v>
                </c:pt>
                <c:pt idx="5929">
                  <c:v>44734</c:v>
                </c:pt>
                <c:pt idx="5930">
                  <c:v>44735</c:v>
                </c:pt>
                <c:pt idx="5931">
                  <c:v>44736</c:v>
                </c:pt>
                <c:pt idx="5932">
                  <c:v>44739</c:v>
                </c:pt>
                <c:pt idx="5933">
                  <c:v>44740</c:v>
                </c:pt>
                <c:pt idx="5934">
                  <c:v>44741</c:v>
                </c:pt>
                <c:pt idx="5935">
                  <c:v>44742</c:v>
                </c:pt>
                <c:pt idx="5936">
                  <c:v>44743</c:v>
                </c:pt>
                <c:pt idx="5937">
                  <c:v>44746</c:v>
                </c:pt>
                <c:pt idx="5938">
                  <c:v>44747</c:v>
                </c:pt>
                <c:pt idx="5939">
                  <c:v>44748</c:v>
                </c:pt>
                <c:pt idx="5940">
                  <c:v>44749</c:v>
                </c:pt>
                <c:pt idx="5941">
                  <c:v>44750</c:v>
                </c:pt>
                <c:pt idx="5942">
                  <c:v>44753</c:v>
                </c:pt>
                <c:pt idx="5943">
                  <c:v>44754</c:v>
                </c:pt>
                <c:pt idx="5944">
                  <c:v>44755</c:v>
                </c:pt>
                <c:pt idx="5945">
                  <c:v>44756</c:v>
                </c:pt>
                <c:pt idx="5946">
                  <c:v>44757</c:v>
                </c:pt>
                <c:pt idx="5947">
                  <c:v>44760</c:v>
                </c:pt>
                <c:pt idx="5948">
                  <c:v>44761</c:v>
                </c:pt>
                <c:pt idx="5949">
                  <c:v>44762</c:v>
                </c:pt>
                <c:pt idx="5950">
                  <c:v>44763</c:v>
                </c:pt>
                <c:pt idx="5951">
                  <c:v>44764</c:v>
                </c:pt>
                <c:pt idx="5952">
                  <c:v>44767</c:v>
                </c:pt>
                <c:pt idx="5953">
                  <c:v>44768</c:v>
                </c:pt>
                <c:pt idx="5954">
                  <c:v>44769</c:v>
                </c:pt>
                <c:pt idx="5955">
                  <c:v>44770</c:v>
                </c:pt>
                <c:pt idx="5956">
                  <c:v>44771</c:v>
                </c:pt>
                <c:pt idx="5957">
                  <c:v>44773</c:v>
                </c:pt>
                <c:pt idx="5958">
                  <c:v>44774</c:v>
                </c:pt>
                <c:pt idx="5959">
                  <c:v>44775</c:v>
                </c:pt>
                <c:pt idx="5960">
                  <c:v>44776</c:v>
                </c:pt>
                <c:pt idx="5961">
                  <c:v>44777</c:v>
                </c:pt>
                <c:pt idx="5962">
                  <c:v>44778</c:v>
                </c:pt>
                <c:pt idx="5963">
                  <c:v>44781</c:v>
                </c:pt>
                <c:pt idx="5964">
                  <c:v>44782</c:v>
                </c:pt>
                <c:pt idx="5965">
                  <c:v>44783</c:v>
                </c:pt>
                <c:pt idx="5966">
                  <c:v>44784</c:v>
                </c:pt>
                <c:pt idx="5967">
                  <c:v>44785</c:v>
                </c:pt>
                <c:pt idx="5968">
                  <c:v>44788</c:v>
                </c:pt>
                <c:pt idx="5969">
                  <c:v>44789</c:v>
                </c:pt>
                <c:pt idx="5970">
                  <c:v>44790</c:v>
                </c:pt>
                <c:pt idx="5971">
                  <c:v>44791</c:v>
                </c:pt>
                <c:pt idx="5972">
                  <c:v>44792</c:v>
                </c:pt>
                <c:pt idx="5973">
                  <c:v>44795</c:v>
                </c:pt>
                <c:pt idx="5974">
                  <c:v>44796</c:v>
                </c:pt>
                <c:pt idx="5975">
                  <c:v>44797</c:v>
                </c:pt>
                <c:pt idx="5976">
                  <c:v>44798</c:v>
                </c:pt>
                <c:pt idx="5977">
                  <c:v>44799</c:v>
                </c:pt>
                <c:pt idx="5978">
                  <c:v>44802</c:v>
                </c:pt>
                <c:pt idx="5979">
                  <c:v>44803</c:v>
                </c:pt>
                <c:pt idx="5980">
                  <c:v>44804</c:v>
                </c:pt>
                <c:pt idx="5981">
                  <c:v>44805</c:v>
                </c:pt>
                <c:pt idx="5982">
                  <c:v>44806</c:v>
                </c:pt>
                <c:pt idx="5983">
                  <c:v>44809</c:v>
                </c:pt>
                <c:pt idx="5984">
                  <c:v>44810</c:v>
                </c:pt>
                <c:pt idx="5985">
                  <c:v>44811</c:v>
                </c:pt>
                <c:pt idx="5986">
                  <c:v>44812</c:v>
                </c:pt>
                <c:pt idx="5987">
                  <c:v>44813</c:v>
                </c:pt>
                <c:pt idx="5988">
                  <c:v>44816</c:v>
                </c:pt>
                <c:pt idx="5989">
                  <c:v>44817</c:v>
                </c:pt>
                <c:pt idx="5990">
                  <c:v>44818</c:v>
                </c:pt>
                <c:pt idx="5991">
                  <c:v>44819</c:v>
                </c:pt>
                <c:pt idx="5992">
                  <c:v>44820</c:v>
                </c:pt>
                <c:pt idx="5993">
                  <c:v>44823</c:v>
                </c:pt>
                <c:pt idx="5994">
                  <c:v>44824</c:v>
                </c:pt>
                <c:pt idx="5995">
                  <c:v>44825</c:v>
                </c:pt>
                <c:pt idx="5996">
                  <c:v>44826</c:v>
                </c:pt>
                <c:pt idx="5997">
                  <c:v>44827</c:v>
                </c:pt>
                <c:pt idx="5998">
                  <c:v>44830</c:v>
                </c:pt>
                <c:pt idx="5999">
                  <c:v>44831</c:v>
                </c:pt>
                <c:pt idx="6000">
                  <c:v>44832</c:v>
                </c:pt>
                <c:pt idx="6001">
                  <c:v>44833</c:v>
                </c:pt>
                <c:pt idx="6002">
                  <c:v>44834</c:v>
                </c:pt>
                <c:pt idx="6003">
                  <c:v>44837</c:v>
                </c:pt>
                <c:pt idx="6004">
                  <c:v>44838</c:v>
                </c:pt>
                <c:pt idx="6005">
                  <c:v>44839</c:v>
                </c:pt>
                <c:pt idx="6006">
                  <c:v>44840</c:v>
                </c:pt>
                <c:pt idx="6007">
                  <c:v>44841</c:v>
                </c:pt>
                <c:pt idx="6008">
                  <c:v>44844</c:v>
                </c:pt>
                <c:pt idx="6009">
                  <c:v>44845</c:v>
                </c:pt>
                <c:pt idx="6010">
                  <c:v>44846</c:v>
                </c:pt>
                <c:pt idx="6011">
                  <c:v>44847</c:v>
                </c:pt>
                <c:pt idx="6012">
                  <c:v>44848</c:v>
                </c:pt>
                <c:pt idx="6013">
                  <c:v>44851</c:v>
                </c:pt>
                <c:pt idx="6014">
                  <c:v>44852</c:v>
                </c:pt>
                <c:pt idx="6015">
                  <c:v>44853</c:v>
                </c:pt>
                <c:pt idx="6016">
                  <c:v>44854</c:v>
                </c:pt>
                <c:pt idx="6017">
                  <c:v>44855</c:v>
                </c:pt>
                <c:pt idx="6018">
                  <c:v>44858</c:v>
                </c:pt>
                <c:pt idx="6019">
                  <c:v>44859</c:v>
                </c:pt>
                <c:pt idx="6020">
                  <c:v>44860</c:v>
                </c:pt>
                <c:pt idx="6021">
                  <c:v>44861</c:v>
                </c:pt>
                <c:pt idx="6022">
                  <c:v>44862</c:v>
                </c:pt>
                <c:pt idx="6023">
                  <c:v>44865</c:v>
                </c:pt>
                <c:pt idx="6024">
                  <c:v>44866</c:v>
                </c:pt>
                <c:pt idx="6025">
                  <c:v>44867</c:v>
                </c:pt>
                <c:pt idx="6026">
                  <c:v>44868</c:v>
                </c:pt>
                <c:pt idx="6027">
                  <c:v>44869</c:v>
                </c:pt>
                <c:pt idx="6028">
                  <c:v>44872</c:v>
                </c:pt>
                <c:pt idx="6029">
                  <c:v>44873</c:v>
                </c:pt>
                <c:pt idx="6030">
                  <c:v>44874</c:v>
                </c:pt>
                <c:pt idx="6031">
                  <c:v>44875</c:v>
                </c:pt>
                <c:pt idx="6032">
                  <c:v>44876</c:v>
                </c:pt>
                <c:pt idx="6033">
                  <c:v>44879</c:v>
                </c:pt>
                <c:pt idx="6034">
                  <c:v>44880</c:v>
                </c:pt>
                <c:pt idx="6035">
                  <c:v>44881</c:v>
                </c:pt>
                <c:pt idx="6036">
                  <c:v>44882</c:v>
                </c:pt>
                <c:pt idx="6037">
                  <c:v>44883</c:v>
                </c:pt>
                <c:pt idx="6038">
                  <c:v>44886</c:v>
                </c:pt>
                <c:pt idx="6039">
                  <c:v>44887</c:v>
                </c:pt>
                <c:pt idx="6040">
                  <c:v>44888</c:v>
                </c:pt>
                <c:pt idx="6041">
                  <c:v>44889</c:v>
                </c:pt>
                <c:pt idx="6042">
                  <c:v>44890</c:v>
                </c:pt>
                <c:pt idx="6043">
                  <c:v>44893</c:v>
                </c:pt>
                <c:pt idx="6044">
                  <c:v>44894</c:v>
                </c:pt>
                <c:pt idx="6045">
                  <c:v>44895</c:v>
                </c:pt>
                <c:pt idx="6046">
                  <c:v>44896</c:v>
                </c:pt>
                <c:pt idx="6047">
                  <c:v>44897</c:v>
                </c:pt>
                <c:pt idx="6048">
                  <c:v>44900</c:v>
                </c:pt>
                <c:pt idx="6049">
                  <c:v>44901</c:v>
                </c:pt>
                <c:pt idx="6050">
                  <c:v>44902</c:v>
                </c:pt>
                <c:pt idx="6051">
                  <c:v>44903</c:v>
                </c:pt>
                <c:pt idx="6052">
                  <c:v>44904</c:v>
                </c:pt>
                <c:pt idx="6053">
                  <c:v>44907</c:v>
                </c:pt>
                <c:pt idx="6054">
                  <c:v>44908</c:v>
                </c:pt>
                <c:pt idx="6055">
                  <c:v>44909</c:v>
                </c:pt>
                <c:pt idx="6056">
                  <c:v>44910</c:v>
                </c:pt>
                <c:pt idx="6057">
                  <c:v>44911</c:v>
                </c:pt>
                <c:pt idx="6058">
                  <c:v>44914</c:v>
                </c:pt>
                <c:pt idx="6059">
                  <c:v>44915</c:v>
                </c:pt>
                <c:pt idx="6060">
                  <c:v>44916</c:v>
                </c:pt>
                <c:pt idx="6061">
                  <c:v>44917</c:v>
                </c:pt>
                <c:pt idx="6062">
                  <c:v>44918</c:v>
                </c:pt>
                <c:pt idx="6063">
                  <c:v>44921</c:v>
                </c:pt>
                <c:pt idx="6064">
                  <c:v>44922</c:v>
                </c:pt>
                <c:pt idx="6065">
                  <c:v>44923</c:v>
                </c:pt>
                <c:pt idx="6066">
                  <c:v>44924</c:v>
                </c:pt>
                <c:pt idx="6067">
                  <c:v>44925</c:v>
                </c:pt>
                <c:pt idx="6068">
                  <c:v>44926</c:v>
                </c:pt>
                <c:pt idx="6069">
                  <c:v>44928</c:v>
                </c:pt>
                <c:pt idx="6070">
                  <c:v>44929</c:v>
                </c:pt>
                <c:pt idx="6071">
                  <c:v>44930</c:v>
                </c:pt>
                <c:pt idx="6072">
                  <c:v>44931</c:v>
                </c:pt>
                <c:pt idx="6073">
                  <c:v>44932</c:v>
                </c:pt>
                <c:pt idx="6074">
                  <c:v>44935</c:v>
                </c:pt>
                <c:pt idx="6075">
                  <c:v>44936</c:v>
                </c:pt>
                <c:pt idx="6076">
                  <c:v>44937</c:v>
                </c:pt>
                <c:pt idx="6077">
                  <c:v>44938</c:v>
                </c:pt>
                <c:pt idx="6078">
                  <c:v>44939</c:v>
                </c:pt>
                <c:pt idx="6079">
                  <c:v>44942</c:v>
                </c:pt>
                <c:pt idx="6080">
                  <c:v>44943</c:v>
                </c:pt>
                <c:pt idx="6081">
                  <c:v>44944</c:v>
                </c:pt>
                <c:pt idx="6082">
                  <c:v>44945</c:v>
                </c:pt>
                <c:pt idx="6083">
                  <c:v>44946</c:v>
                </c:pt>
                <c:pt idx="6084">
                  <c:v>44949</c:v>
                </c:pt>
                <c:pt idx="6085">
                  <c:v>44950</c:v>
                </c:pt>
                <c:pt idx="6086">
                  <c:v>44951</c:v>
                </c:pt>
                <c:pt idx="6087">
                  <c:v>44952</c:v>
                </c:pt>
                <c:pt idx="6088">
                  <c:v>44953</c:v>
                </c:pt>
                <c:pt idx="6089">
                  <c:v>44956</c:v>
                </c:pt>
                <c:pt idx="6090">
                  <c:v>44957</c:v>
                </c:pt>
                <c:pt idx="6091">
                  <c:v>44958</c:v>
                </c:pt>
                <c:pt idx="6092">
                  <c:v>44959</c:v>
                </c:pt>
                <c:pt idx="6093">
                  <c:v>44960</c:v>
                </c:pt>
                <c:pt idx="6094">
                  <c:v>44963</c:v>
                </c:pt>
                <c:pt idx="6095">
                  <c:v>44964</c:v>
                </c:pt>
                <c:pt idx="6096">
                  <c:v>44965</c:v>
                </c:pt>
                <c:pt idx="6097">
                  <c:v>44966</c:v>
                </c:pt>
                <c:pt idx="6098">
                  <c:v>44967</c:v>
                </c:pt>
                <c:pt idx="6099">
                  <c:v>44970</c:v>
                </c:pt>
                <c:pt idx="6100">
                  <c:v>44971</c:v>
                </c:pt>
                <c:pt idx="6101">
                  <c:v>44972</c:v>
                </c:pt>
                <c:pt idx="6102">
                  <c:v>44973</c:v>
                </c:pt>
                <c:pt idx="6103">
                  <c:v>44974</c:v>
                </c:pt>
                <c:pt idx="6104">
                  <c:v>44977</c:v>
                </c:pt>
                <c:pt idx="6105">
                  <c:v>44978</c:v>
                </c:pt>
                <c:pt idx="6106">
                  <c:v>44979</c:v>
                </c:pt>
                <c:pt idx="6107">
                  <c:v>44980</c:v>
                </c:pt>
                <c:pt idx="6108">
                  <c:v>44981</c:v>
                </c:pt>
                <c:pt idx="6109">
                  <c:v>44984</c:v>
                </c:pt>
                <c:pt idx="6110">
                  <c:v>44985</c:v>
                </c:pt>
                <c:pt idx="6111">
                  <c:v>44986</c:v>
                </c:pt>
                <c:pt idx="6112">
                  <c:v>44987</c:v>
                </c:pt>
                <c:pt idx="6113">
                  <c:v>44988</c:v>
                </c:pt>
                <c:pt idx="6114">
                  <c:v>44991</c:v>
                </c:pt>
                <c:pt idx="6115">
                  <c:v>44992</c:v>
                </c:pt>
                <c:pt idx="6116">
                  <c:v>44993</c:v>
                </c:pt>
                <c:pt idx="6117">
                  <c:v>44994</c:v>
                </c:pt>
                <c:pt idx="6118">
                  <c:v>44995</c:v>
                </c:pt>
                <c:pt idx="6119">
                  <c:v>44998</c:v>
                </c:pt>
                <c:pt idx="6120">
                  <c:v>44999</c:v>
                </c:pt>
                <c:pt idx="6121">
                  <c:v>45000</c:v>
                </c:pt>
                <c:pt idx="6122">
                  <c:v>45001</c:v>
                </c:pt>
                <c:pt idx="6123">
                  <c:v>45002</c:v>
                </c:pt>
                <c:pt idx="6124">
                  <c:v>45005</c:v>
                </c:pt>
                <c:pt idx="6125">
                  <c:v>45006</c:v>
                </c:pt>
                <c:pt idx="6126">
                  <c:v>45007</c:v>
                </c:pt>
                <c:pt idx="6127">
                  <c:v>45008</c:v>
                </c:pt>
                <c:pt idx="6128">
                  <c:v>45009</c:v>
                </c:pt>
                <c:pt idx="6129">
                  <c:v>45012</c:v>
                </c:pt>
                <c:pt idx="6130">
                  <c:v>45013</c:v>
                </c:pt>
                <c:pt idx="6131">
                  <c:v>45014</c:v>
                </c:pt>
                <c:pt idx="6132">
                  <c:v>45015</c:v>
                </c:pt>
                <c:pt idx="6133">
                  <c:v>45016</c:v>
                </c:pt>
                <c:pt idx="6134">
                  <c:v>45019</c:v>
                </c:pt>
                <c:pt idx="6135">
                  <c:v>45020</c:v>
                </c:pt>
                <c:pt idx="6136">
                  <c:v>45021</c:v>
                </c:pt>
                <c:pt idx="6137">
                  <c:v>45022</c:v>
                </c:pt>
                <c:pt idx="6138">
                  <c:v>45023</c:v>
                </c:pt>
                <c:pt idx="6139">
                  <c:v>45026</c:v>
                </c:pt>
                <c:pt idx="6140">
                  <c:v>45027</c:v>
                </c:pt>
                <c:pt idx="6141">
                  <c:v>45028</c:v>
                </c:pt>
                <c:pt idx="6142">
                  <c:v>45029</c:v>
                </c:pt>
                <c:pt idx="6143">
                  <c:v>45030</c:v>
                </c:pt>
                <c:pt idx="6144">
                  <c:v>45033</c:v>
                </c:pt>
                <c:pt idx="6145">
                  <c:v>45034</c:v>
                </c:pt>
                <c:pt idx="6146">
                  <c:v>45035</c:v>
                </c:pt>
                <c:pt idx="6147">
                  <c:v>45036</c:v>
                </c:pt>
                <c:pt idx="6148">
                  <c:v>45037</c:v>
                </c:pt>
                <c:pt idx="6149">
                  <c:v>45040</c:v>
                </c:pt>
                <c:pt idx="6150">
                  <c:v>45041</c:v>
                </c:pt>
                <c:pt idx="6151">
                  <c:v>45042</c:v>
                </c:pt>
              </c:numCache>
            </c:numRef>
          </c:xVal>
          <c:yVal>
            <c:numRef>
              <c:f>'Line (Scatter)'!$B$11:$B$6164</c:f>
              <c:numCache>
                <c:formatCode>General</c:formatCode>
                <c:ptCount val="6154"/>
                <c:pt idx="0">
                  <c:v>482</c:v>
                </c:pt>
                <c:pt idx="1">
                  <c:v>476.99999999999994</c:v>
                </c:pt>
                <c:pt idx="2">
                  <c:v>476.99999999999994</c:v>
                </c:pt>
                <c:pt idx="3">
                  <c:v>475</c:v>
                </c:pt>
                <c:pt idx="4">
                  <c:v>476.99999999999994</c:v>
                </c:pt>
                <c:pt idx="5">
                  <c:v>474</c:v>
                </c:pt>
                <c:pt idx="6">
                  <c:v>473.00000000000006</c:v>
                </c:pt>
                <c:pt idx="7">
                  <c:v>482</c:v>
                </c:pt>
                <c:pt idx="8">
                  <c:v>480.99999999999994</c:v>
                </c:pt>
                <c:pt idx="9">
                  <c:v>480.99999999999994</c:v>
                </c:pt>
                <c:pt idx="10">
                  <c:v>480</c:v>
                </c:pt>
                <c:pt idx="11">
                  <c:v>480</c:v>
                </c:pt>
                <c:pt idx="12">
                  <c:v>487</c:v>
                </c:pt>
                <c:pt idx="13">
                  <c:v>487</c:v>
                </c:pt>
                <c:pt idx="14">
                  <c:v>486.00000000000006</c:v>
                </c:pt>
                <c:pt idx="15">
                  <c:v>499</c:v>
                </c:pt>
                <c:pt idx="16">
                  <c:v>487</c:v>
                </c:pt>
                <c:pt idx="17">
                  <c:v>482</c:v>
                </c:pt>
                <c:pt idx="18">
                  <c:v>482</c:v>
                </c:pt>
                <c:pt idx="19">
                  <c:v>479</c:v>
                </c:pt>
                <c:pt idx="20">
                  <c:v>476.99999999999994</c:v>
                </c:pt>
                <c:pt idx="21">
                  <c:v>480.99999999999994</c:v>
                </c:pt>
                <c:pt idx="22">
                  <c:v>488</c:v>
                </c:pt>
                <c:pt idx="23">
                  <c:v>483</c:v>
                </c:pt>
                <c:pt idx="24">
                  <c:v>486.00000000000006</c:v>
                </c:pt>
                <c:pt idx="25">
                  <c:v>482</c:v>
                </c:pt>
                <c:pt idx="26">
                  <c:v>490.00000000000006</c:v>
                </c:pt>
                <c:pt idx="27">
                  <c:v>490.00000000000006</c:v>
                </c:pt>
                <c:pt idx="28">
                  <c:v>501.99999999999994</c:v>
                </c:pt>
                <c:pt idx="29">
                  <c:v>494.00000000000006</c:v>
                </c:pt>
                <c:pt idx="30">
                  <c:v>504</c:v>
                </c:pt>
                <c:pt idx="31">
                  <c:v>507</c:v>
                </c:pt>
                <c:pt idx="32">
                  <c:v>501</c:v>
                </c:pt>
                <c:pt idx="33">
                  <c:v>508</c:v>
                </c:pt>
                <c:pt idx="34">
                  <c:v>511.00000000000006</c:v>
                </c:pt>
                <c:pt idx="35">
                  <c:v>511.00000000000006</c:v>
                </c:pt>
                <c:pt idx="36">
                  <c:v>513</c:v>
                </c:pt>
                <c:pt idx="37">
                  <c:v>509.99999999999994</c:v>
                </c:pt>
                <c:pt idx="38">
                  <c:v>515</c:v>
                </c:pt>
                <c:pt idx="39">
                  <c:v>516</c:v>
                </c:pt>
                <c:pt idx="40">
                  <c:v>519</c:v>
                </c:pt>
                <c:pt idx="41">
                  <c:v>516</c:v>
                </c:pt>
                <c:pt idx="42">
                  <c:v>521</c:v>
                </c:pt>
                <c:pt idx="43">
                  <c:v>529</c:v>
                </c:pt>
                <c:pt idx="44">
                  <c:v>534</c:v>
                </c:pt>
                <c:pt idx="45">
                  <c:v>540</c:v>
                </c:pt>
                <c:pt idx="46">
                  <c:v>541</c:v>
                </c:pt>
                <c:pt idx="47">
                  <c:v>542</c:v>
                </c:pt>
                <c:pt idx="48">
                  <c:v>546</c:v>
                </c:pt>
                <c:pt idx="49">
                  <c:v>551</c:v>
                </c:pt>
                <c:pt idx="50">
                  <c:v>555</c:v>
                </c:pt>
                <c:pt idx="51">
                  <c:v>547</c:v>
                </c:pt>
                <c:pt idx="52">
                  <c:v>547</c:v>
                </c:pt>
                <c:pt idx="53">
                  <c:v>557</c:v>
                </c:pt>
                <c:pt idx="54">
                  <c:v>568</c:v>
                </c:pt>
                <c:pt idx="55">
                  <c:v>584</c:v>
                </c:pt>
                <c:pt idx="56">
                  <c:v>575</c:v>
                </c:pt>
                <c:pt idx="57">
                  <c:v>578</c:v>
                </c:pt>
                <c:pt idx="58">
                  <c:v>594</c:v>
                </c:pt>
                <c:pt idx="59">
                  <c:v>594</c:v>
                </c:pt>
                <c:pt idx="60">
                  <c:v>587</c:v>
                </c:pt>
                <c:pt idx="61">
                  <c:v>590</c:v>
                </c:pt>
                <c:pt idx="62">
                  <c:v>595</c:v>
                </c:pt>
                <c:pt idx="63">
                  <c:v>589</c:v>
                </c:pt>
                <c:pt idx="64">
                  <c:v>582</c:v>
                </c:pt>
                <c:pt idx="65">
                  <c:v>587</c:v>
                </c:pt>
                <c:pt idx="66">
                  <c:v>592</c:v>
                </c:pt>
                <c:pt idx="67">
                  <c:v>584</c:v>
                </c:pt>
                <c:pt idx="68">
                  <c:v>581</c:v>
                </c:pt>
                <c:pt idx="69">
                  <c:v>585</c:v>
                </c:pt>
                <c:pt idx="70">
                  <c:v>585</c:v>
                </c:pt>
                <c:pt idx="71">
                  <c:v>#N/A</c:v>
                </c:pt>
                <c:pt idx="72">
                  <c:v>588</c:v>
                </c:pt>
                <c:pt idx="73">
                  <c:v>577</c:v>
                </c:pt>
                <c:pt idx="74">
                  <c:v>577</c:v>
                </c:pt>
                <c:pt idx="75">
                  <c:v>569</c:v>
                </c:pt>
                <c:pt idx="76">
                  <c:v>571</c:v>
                </c:pt>
                <c:pt idx="77">
                  <c:v>588</c:v>
                </c:pt>
                <c:pt idx="78">
                  <c:v>583</c:v>
                </c:pt>
                <c:pt idx="79">
                  <c:v>579</c:v>
                </c:pt>
                <c:pt idx="80">
                  <c:v>577</c:v>
                </c:pt>
                <c:pt idx="81">
                  <c:v>574</c:v>
                </c:pt>
                <c:pt idx="82">
                  <c:v>573</c:v>
                </c:pt>
                <c:pt idx="83">
                  <c:v>572</c:v>
                </c:pt>
                <c:pt idx="84">
                  <c:v>575</c:v>
                </c:pt>
                <c:pt idx="85">
                  <c:v>582</c:v>
                </c:pt>
                <c:pt idx="86">
                  <c:v>584</c:v>
                </c:pt>
                <c:pt idx="87">
                  <c:v>578</c:v>
                </c:pt>
                <c:pt idx="88">
                  <c:v>578</c:v>
                </c:pt>
                <c:pt idx="89">
                  <c:v>582</c:v>
                </c:pt>
                <c:pt idx="90">
                  <c:v>583</c:v>
                </c:pt>
                <c:pt idx="91">
                  <c:v>580</c:v>
                </c:pt>
                <c:pt idx="92">
                  <c:v>589</c:v>
                </c:pt>
                <c:pt idx="93">
                  <c:v>595</c:v>
                </c:pt>
                <c:pt idx="94">
                  <c:v>599</c:v>
                </c:pt>
                <c:pt idx="95">
                  <c:v>601</c:v>
                </c:pt>
                <c:pt idx="96">
                  <c:v>613</c:v>
                </c:pt>
                <c:pt idx="97">
                  <c:v>618</c:v>
                </c:pt>
                <c:pt idx="98">
                  <c:v>619</c:v>
                </c:pt>
                <c:pt idx="99">
                  <c:v>615</c:v>
                </c:pt>
                <c:pt idx="100">
                  <c:v>616</c:v>
                </c:pt>
                <c:pt idx="101">
                  <c:v>622</c:v>
                </c:pt>
                <c:pt idx="102">
                  <c:v>621</c:v>
                </c:pt>
                <c:pt idx="103">
                  <c:v>623</c:v>
                </c:pt>
                <c:pt idx="104">
                  <c:v>620</c:v>
                </c:pt>
                <c:pt idx="105">
                  <c:v>618</c:v>
                </c:pt>
                <c:pt idx="106">
                  <c:v>618</c:v>
                </c:pt>
                <c:pt idx="107">
                  <c:v>612</c:v>
                </c:pt>
                <c:pt idx="108">
                  <c:v>615</c:v>
                </c:pt>
                <c:pt idx="109">
                  <c:v>615</c:v>
                </c:pt>
                <c:pt idx="110">
                  <c:v>618</c:v>
                </c:pt>
                <c:pt idx="111">
                  <c:v>612</c:v>
                </c:pt>
                <c:pt idx="112">
                  <c:v>619</c:v>
                </c:pt>
                <c:pt idx="113">
                  <c:v>618</c:v>
                </c:pt>
                <c:pt idx="114">
                  <c:v>614</c:v>
                </c:pt>
                <c:pt idx="115">
                  <c:v>607</c:v>
                </c:pt>
                <c:pt idx="116">
                  <c:v>606</c:v>
                </c:pt>
                <c:pt idx="117">
                  <c:v>599</c:v>
                </c:pt>
                <c:pt idx="118">
                  <c:v>605</c:v>
                </c:pt>
                <c:pt idx="119">
                  <c:v>605</c:v>
                </c:pt>
                <c:pt idx="120">
                  <c:v>604</c:v>
                </c:pt>
                <c:pt idx="121">
                  <c:v>611</c:v>
                </c:pt>
                <c:pt idx="122">
                  <c:v>617</c:v>
                </c:pt>
                <c:pt idx="123">
                  <c:v>620</c:v>
                </c:pt>
                <c:pt idx="124">
                  <c:v>621</c:v>
                </c:pt>
                <c:pt idx="125">
                  <c:v>621</c:v>
                </c:pt>
                <c:pt idx="126">
                  <c:v>618</c:v>
                </c:pt>
                <c:pt idx="127">
                  <c:v>620</c:v>
                </c:pt>
                <c:pt idx="128">
                  <c:v>617</c:v>
                </c:pt>
                <c:pt idx="129">
                  <c:v>614</c:v>
                </c:pt>
                <c:pt idx="130">
                  <c:v>614</c:v>
                </c:pt>
                <c:pt idx="131">
                  <c:v>618</c:v>
                </c:pt>
                <c:pt idx="132">
                  <c:v>606</c:v>
                </c:pt>
                <c:pt idx="133">
                  <c:v>598</c:v>
                </c:pt>
                <c:pt idx="134">
                  <c:v>597</c:v>
                </c:pt>
                <c:pt idx="135">
                  <c:v>598</c:v>
                </c:pt>
                <c:pt idx="136">
                  <c:v>610</c:v>
                </c:pt>
                <c:pt idx="137">
                  <c:v>611</c:v>
                </c:pt>
                <c:pt idx="138">
                  <c:v>607</c:v>
                </c:pt>
                <c:pt idx="139">
                  <c:v>609</c:v>
                </c:pt>
                <c:pt idx="140">
                  <c:v>606</c:v>
                </c:pt>
                <c:pt idx="141">
                  <c:v>613</c:v>
                </c:pt>
                <c:pt idx="142">
                  <c:v>615</c:v>
                </c:pt>
                <c:pt idx="143">
                  <c:v>626</c:v>
                </c:pt>
                <c:pt idx="144">
                  <c:v>631</c:v>
                </c:pt>
                <c:pt idx="145">
                  <c:v>633</c:v>
                </c:pt>
                <c:pt idx="146">
                  <c:v>633</c:v>
                </c:pt>
                <c:pt idx="147">
                  <c:v>638</c:v>
                </c:pt>
                <c:pt idx="148">
                  <c:v>633</c:v>
                </c:pt>
                <c:pt idx="149">
                  <c:v>634</c:v>
                </c:pt>
                <c:pt idx="150">
                  <c:v>633</c:v>
                </c:pt>
                <c:pt idx="151">
                  <c:v>637</c:v>
                </c:pt>
                <c:pt idx="152">
                  <c:v>633</c:v>
                </c:pt>
                <c:pt idx="153">
                  <c:v>637</c:v>
                </c:pt>
                <c:pt idx="154">
                  <c:v>634</c:v>
                </c:pt>
                <c:pt idx="155">
                  <c:v>634</c:v>
                </c:pt>
                <c:pt idx="156">
                  <c:v>636</c:v>
                </c:pt>
                <c:pt idx="157">
                  <c:v>640</c:v>
                </c:pt>
                <c:pt idx="158">
                  <c:v>640</c:v>
                </c:pt>
                <c:pt idx="159">
                  <c:v>639</c:v>
                </c:pt>
                <c:pt idx="160">
                  <c:v>643</c:v>
                </c:pt>
                <c:pt idx="161">
                  <c:v>644</c:v>
                </c:pt>
                <c:pt idx="162">
                  <c:v>642</c:v>
                </c:pt>
                <c:pt idx="163">
                  <c:v>636</c:v>
                </c:pt>
                <c:pt idx="164">
                  <c:v>630</c:v>
                </c:pt>
                <c:pt idx="165">
                  <c:v>628</c:v>
                </c:pt>
                <c:pt idx="166">
                  <c:v>643</c:v>
                </c:pt>
                <c:pt idx="167">
                  <c:v>648</c:v>
                </c:pt>
                <c:pt idx="168">
                  <c:v>649</c:v>
                </c:pt>
                <c:pt idx="169">
                  <c:v>641</c:v>
                </c:pt>
                <c:pt idx="170">
                  <c:v>637</c:v>
                </c:pt>
                <c:pt idx="171">
                  <c:v>630</c:v>
                </c:pt>
                <c:pt idx="172">
                  <c:v>632</c:v>
                </c:pt>
                <c:pt idx="173">
                  <c:v>630</c:v>
                </c:pt>
                <c:pt idx="174">
                  <c:v>631</c:v>
                </c:pt>
                <c:pt idx="175">
                  <c:v>635</c:v>
                </c:pt>
                <c:pt idx="176">
                  <c:v>633</c:v>
                </c:pt>
                <c:pt idx="177">
                  <c:v>630</c:v>
                </c:pt>
                <c:pt idx="178">
                  <c:v>635</c:v>
                </c:pt>
                <c:pt idx="179">
                  <c:v>641</c:v>
                </c:pt>
                <c:pt idx="180">
                  <c:v>643</c:v>
                </c:pt>
                <c:pt idx="181">
                  <c:v>645</c:v>
                </c:pt>
                <c:pt idx="182">
                  <c:v>650</c:v>
                </c:pt>
                <c:pt idx="183">
                  <c:v>649</c:v>
                </c:pt>
                <c:pt idx="184">
                  <c:v>656</c:v>
                </c:pt>
                <c:pt idx="185">
                  <c:v>665</c:v>
                </c:pt>
                <c:pt idx="186">
                  <c:v>669</c:v>
                </c:pt>
                <c:pt idx="187">
                  <c:v>672</c:v>
                </c:pt>
                <c:pt idx="188">
                  <c:v>677</c:v>
                </c:pt>
                <c:pt idx="189">
                  <c:v>677</c:v>
                </c:pt>
                <c:pt idx="190">
                  <c:v>674</c:v>
                </c:pt>
                <c:pt idx="191">
                  <c:v>677</c:v>
                </c:pt>
                <c:pt idx="192">
                  <c:v>684</c:v>
                </c:pt>
                <c:pt idx="193">
                  <c:v>687</c:v>
                </c:pt>
                <c:pt idx="194">
                  <c:v>689</c:v>
                </c:pt>
                <c:pt idx="195">
                  <c:v>696</c:v>
                </c:pt>
                <c:pt idx="196">
                  <c:v>711</c:v>
                </c:pt>
                <c:pt idx="197">
                  <c:v>721</c:v>
                </c:pt>
                <c:pt idx="198">
                  <c:v>731</c:v>
                </c:pt>
                <c:pt idx="199">
                  <c:v>728</c:v>
                </c:pt>
                <c:pt idx="200">
                  <c:v>747</c:v>
                </c:pt>
                <c:pt idx="201">
                  <c:v>758</c:v>
                </c:pt>
                <c:pt idx="202">
                  <c:v>758</c:v>
                </c:pt>
                <c:pt idx="203">
                  <c:v>759</c:v>
                </c:pt>
                <c:pt idx="204">
                  <c:v>765</c:v>
                </c:pt>
                <c:pt idx="205">
                  <c:v>761</c:v>
                </c:pt>
                <c:pt idx="206">
                  <c:v>755</c:v>
                </c:pt>
                <c:pt idx="207">
                  <c:v>762</c:v>
                </c:pt>
                <c:pt idx="208">
                  <c:v>762</c:v>
                </c:pt>
                <c:pt idx="209">
                  <c:v>762</c:v>
                </c:pt>
                <c:pt idx="210">
                  <c:v>779</c:v>
                </c:pt>
                <c:pt idx="211">
                  <c:v>775</c:v>
                </c:pt>
                <c:pt idx="212">
                  <c:v>780</c:v>
                </c:pt>
                <c:pt idx="213">
                  <c:v>775</c:v>
                </c:pt>
                <c:pt idx="214">
                  <c:v>773</c:v>
                </c:pt>
                <c:pt idx="215">
                  <c:v>775</c:v>
                </c:pt>
                <c:pt idx="216">
                  <c:v>773</c:v>
                </c:pt>
                <c:pt idx="217">
                  <c:v>781</c:v>
                </c:pt>
                <c:pt idx="218">
                  <c:v>785</c:v>
                </c:pt>
                <c:pt idx="219">
                  <c:v>790</c:v>
                </c:pt>
                <c:pt idx="220">
                  <c:v>790</c:v>
                </c:pt>
                <c:pt idx="221">
                  <c:v>791</c:v>
                </c:pt>
                <c:pt idx="222">
                  <c:v>796</c:v>
                </c:pt>
                <c:pt idx="223">
                  <c:v>799</c:v>
                </c:pt>
                <c:pt idx="224">
                  <c:v>809</c:v>
                </c:pt>
                <c:pt idx="225">
                  <c:v>824</c:v>
                </c:pt>
                <c:pt idx="226">
                  <c:v>836.99999999999989</c:v>
                </c:pt>
                <c:pt idx="227">
                  <c:v>836.99999999999989</c:v>
                </c:pt>
                <c:pt idx="228">
                  <c:v>836</c:v>
                </c:pt>
                <c:pt idx="229">
                  <c:v>842</c:v>
                </c:pt>
                <c:pt idx="230">
                  <c:v>851</c:v>
                </c:pt>
                <c:pt idx="231">
                  <c:v>869</c:v>
                </c:pt>
                <c:pt idx="232">
                  <c:v>906</c:v>
                </c:pt>
                <c:pt idx="233">
                  <c:v>898</c:v>
                </c:pt>
                <c:pt idx="234">
                  <c:v>906</c:v>
                </c:pt>
                <c:pt idx="235">
                  <c:v>910</c:v>
                </c:pt>
                <c:pt idx="236">
                  <c:v>911.99999999999989</c:v>
                </c:pt>
                <c:pt idx="237">
                  <c:v>913.00000000000011</c:v>
                </c:pt>
                <c:pt idx="238">
                  <c:v>909</c:v>
                </c:pt>
                <c:pt idx="239">
                  <c:v>902</c:v>
                </c:pt>
                <c:pt idx="240">
                  <c:v>894</c:v>
                </c:pt>
                <c:pt idx="241">
                  <c:v>889</c:v>
                </c:pt>
                <c:pt idx="242">
                  <c:v>894</c:v>
                </c:pt>
                <c:pt idx="243">
                  <c:v>888.00000000000011</c:v>
                </c:pt>
                <c:pt idx="244">
                  <c:v>891</c:v>
                </c:pt>
                <c:pt idx="245">
                  <c:v>886.99999999999989</c:v>
                </c:pt>
                <c:pt idx="246">
                  <c:v>898</c:v>
                </c:pt>
                <c:pt idx="247">
                  <c:v>905.00000000000011</c:v>
                </c:pt>
                <c:pt idx="248">
                  <c:v>906</c:v>
                </c:pt>
                <c:pt idx="249">
                  <c:v>#N/A</c:v>
                </c:pt>
                <c:pt idx="250">
                  <c:v>907</c:v>
                </c:pt>
                <c:pt idx="251">
                  <c:v>903.99999999999989</c:v>
                </c:pt>
                <c:pt idx="252">
                  <c:v>900</c:v>
                </c:pt>
                <c:pt idx="253">
                  <c:v>900</c:v>
                </c:pt>
                <c:pt idx="254">
                  <c:v>916</c:v>
                </c:pt>
                <c:pt idx="255">
                  <c:v>#N/A</c:v>
                </c:pt>
                <c:pt idx="256">
                  <c:v>936</c:v>
                </c:pt>
                <c:pt idx="257">
                  <c:v>913.00000000000011</c:v>
                </c:pt>
                <c:pt idx="258">
                  <c:v>911</c:v>
                </c:pt>
                <c:pt idx="259">
                  <c:v>911.99999999999989</c:v>
                </c:pt>
                <c:pt idx="260">
                  <c:v>906</c:v>
                </c:pt>
                <c:pt idx="261">
                  <c:v>888.00000000000011</c:v>
                </c:pt>
                <c:pt idx="262">
                  <c:v>873</c:v>
                </c:pt>
                <c:pt idx="263">
                  <c:v>856</c:v>
                </c:pt>
                <c:pt idx="264">
                  <c:v>838.00000000000011</c:v>
                </c:pt>
                <c:pt idx="265">
                  <c:v>832</c:v>
                </c:pt>
                <c:pt idx="266">
                  <c:v>833</c:v>
                </c:pt>
                <c:pt idx="267">
                  <c:v>831</c:v>
                </c:pt>
                <c:pt idx="268">
                  <c:v>836</c:v>
                </c:pt>
                <c:pt idx="269">
                  <c:v>821.00000000000011</c:v>
                </c:pt>
                <c:pt idx="270">
                  <c:v>817</c:v>
                </c:pt>
                <c:pt idx="271">
                  <c:v>809</c:v>
                </c:pt>
                <c:pt idx="272">
                  <c:v>805.00000000000011</c:v>
                </c:pt>
                <c:pt idx="273">
                  <c:v>805.00000000000011</c:v>
                </c:pt>
                <c:pt idx="274">
                  <c:v>805.00000000000011</c:v>
                </c:pt>
                <c:pt idx="275">
                  <c:v>802.99999999999989</c:v>
                </c:pt>
                <c:pt idx="276">
                  <c:v>802</c:v>
                </c:pt>
                <c:pt idx="277">
                  <c:v>787</c:v>
                </c:pt>
                <c:pt idx="278">
                  <c:v>783</c:v>
                </c:pt>
                <c:pt idx="279">
                  <c:v>773</c:v>
                </c:pt>
                <c:pt idx="280">
                  <c:v>769</c:v>
                </c:pt>
                <c:pt idx="281">
                  <c:v>762</c:v>
                </c:pt>
                <c:pt idx="282">
                  <c:v>764</c:v>
                </c:pt>
                <c:pt idx="283">
                  <c:v>760</c:v>
                </c:pt>
                <c:pt idx="284">
                  <c:v>763</c:v>
                </c:pt>
                <c:pt idx="285">
                  <c:v>760</c:v>
                </c:pt>
                <c:pt idx="286">
                  <c:v>756</c:v>
                </c:pt>
                <c:pt idx="287">
                  <c:v>749</c:v>
                </c:pt>
                <c:pt idx="288">
                  <c:v>738</c:v>
                </c:pt>
                <c:pt idx="289">
                  <c:v>749</c:v>
                </c:pt>
                <c:pt idx="290">
                  <c:v>750</c:v>
                </c:pt>
                <c:pt idx="291">
                  <c:v>751</c:v>
                </c:pt>
                <c:pt idx="292">
                  <c:v>754</c:v>
                </c:pt>
                <c:pt idx="293">
                  <c:v>760</c:v>
                </c:pt>
                <c:pt idx="294">
                  <c:v>767</c:v>
                </c:pt>
                <c:pt idx="295">
                  <c:v>769</c:v>
                </c:pt>
                <c:pt idx="296">
                  <c:v>768</c:v>
                </c:pt>
                <c:pt idx="297">
                  <c:v>770</c:v>
                </c:pt>
                <c:pt idx="298">
                  <c:v>768</c:v>
                </c:pt>
                <c:pt idx="299">
                  <c:v>764</c:v>
                </c:pt>
                <c:pt idx="300">
                  <c:v>761</c:v>
                </c:pt>
                <c:pt idx="301">
                  <c:v>759</c:v>
                </c:pt>
                <c:pt idx="302">
                  <c:v>761</c:v>
                </c:pt>
                <c:pt idx="303">
                  <c:v>759</c:v>
                </c:pt>
                <c:pt idx="304">
                  <c:v>753</c:v>
                </c:pt>
                <c:pt idx="305">
                  <c:v>760</c:v>
                </c:pt>
                <c:pt idx="306">
                  <c:v>763</c:v>
                </c:pt>
                <c:pt idx="307">
                  <c:v>784</c:v>
                </c:pt>
                <c:pt idx="308">
                  <c:v>788</c:v>
                </c:pt>
                <c:pt idx="309">
                  <c:v>800</c:v>
                </c:pt>
                <c:pt idx="310">
                  <c:v>802</c:v>
                </c:pt>
                <c:pt idx="311">
                  <c:v>809</c:v>
                </c:pt>
                <c:pt idx="312">
                  <c:v>822.00000000000011</c:v>
                </c:pt>
                <c:pt idx="313">
                  <c:v>840</c:v>
                </c:pt>
                <c:pt idx="314">
                  <c:v>830.00000000000011</c:v>
                </c:pt>
                <c:pt idx="315">
                  <c:v>819.99999999999989</c:v>
                </c:pt>
                <c:pt idx="316">
                  <c:v>802.99999999999989</c:v>
                </c:pt>
                <c:pt idx="317">
                  <c:v>808</c:v>
                </c:pt>
                <c:pt idx="318">
                  <c:v>813.00000000000011</c:v>
                </c:pt>
                <c:pt idx="319">
                  <c:v>819.99999999999989</c:v>
                </c:pt>
                <c:pt idx="320">
                  <c:v>818</c:v>
                </c:pt>
                <c:pt idx="321">
                  <c:v>821.00000000000011</c:v>
                </c:pt>
                <c:pt idx="322">
                  <c:v>848</c:v>
                </c:pt>
                <c:pt idx="323">
                  <c:v>861</c:v>
                </c:pt>
                <c:pt idx="324">
                  <c:v>863.00000000000011</c:v>
                </c:pt>
                <c:pt idx="325">
                  <c:v>875</c:v>
                </c:pt>
                <c:pt idx="326">
                  <c:v>877.99999999999989</c:v>
                </c:pt>
                <c:pt idx="327">
                  <c:v>855.00000000000011</c:v>
                </c:pt>
                <c:pt idx="328">
                  <c:v>850</c:v>
                </c:pt>
                <c:pt idx="329">
                  <c:v>844</c:v>
                </c:pt>
                <c:pt idx="330">
                  <c:v>#N/A</c:v>
                </c:pt>
                <c:pt idx="331">
                  <c:v>830.00000000000011</c:v>
                </c:pt>
                <c:pt idx="332">
                  <c:v>840</c:v>
                </c:pt>
                <c:pt idx="333">
                  <c:v>846.00000000000011</c:v>
                </c:pt>
                <c:pt idx="334">
                  <c:v>861</c:v>
                </c:pt>
                <c:pt idx="335">
                  <c:v>864</c:v>
                </c:pt>
                <c:pt idx="336">
                  <c:v>890</c:v>
                </c:pt>
                <c:pt idx="337">
                  <c:v>902</c:v>
                </c:pt>
                <c:pt idx="338">
                  <c:v>826</c:v>
                </c:pt>
                <c:pt idx="339">
                  <c:v>828.99999999999989</c:v>
                </c:pt>
                <c:pt idx="340">
                  <c:v>817</c:v>
                </c:pt>
                <c:pt idx="341">
                  <c:v>806</c:v>
                </c:pt>
                <c:pt idx="342">
                  <c:v>795</c:v>
                </c:pt>
                <c:pt idx="343">
                  <c:v>780</c:v>
                </c:pt>
                <c:pt idx="344">
                  <c:v>783</c:v>
                </c:pt>
                <c:pt idx="345">
                  <c:v>786</c:v>
                </c:pt>
                <c:pt idx="346">
                  <c:v>785</c:v>
                </c:pt>
                <c:pt idx="347">
                  <c:v>783</c:v>
                </c:pt>
                <c:pt idx="348">
                  <c:v>788</c:v>
                </c:pt>
                <c:pt idx="349">
                  <c:v>779</c:v>
                </c:pt>
                <c:pt idx="350">
                  <c:v>760</c:v>
                </c:pt>
                <c:pt idx="351">
                  <c:v>770</c:v>
                </c:pt>
                <c:pt idx="352">
                  <c:v>761</c:v>
                </c:pt>
                <c:pt idx="353">
                  <c:v>766</c:v>
                </c:pt>
                <c:pt idx="354">
                  <c:v>765</c:v>
                </c:pt>
                <c:pt idx="355">
                  <c:v>763</c:v>
                </c:pt>
                <c:pt idx="356">
                  <c:v>760</c:v>
                </c:pt>
                <c:pt idx="357">
                  <c:v>761</c:v>
                </c:pt>
                <c:pt idx="358">
                  <c:v>762</c:v>
                </c:pt>
                <c:pt idx="359">
                  <c:v>753</c:v>
                </c:pt>
                <c:pt idx="360">
                  <c:v>753</c:v>
                </c:pt>
                <c:pt idx="361">
                  <c:v>755</c:v>
                </c:pt>
                <c:pt idx="362">
                  <c:v>752</c:v>
                </c:pt>
                <c:pt idx="363">
                  <c:v>756</c:v>
                </c:pt>
                <c:pt idx="364">
                  <c:v>768</c:v>
                </c:pt>
                <c:pt idx="365">
                  <c:v>765</c:v>
                </c:pt>
                <c:pt idx="366">
                  <c:v>769</c:v>
                </c:pt>
                <c:pt idx="367">
                  <c:v>776</c:v>
                </c:pt>
                <c:pt idx="368">
                  <c:v>775</c:v>
                </c:pt>
                <c:pt idx="369">
                  <c:v>771</c:v>
                </c:pt>
                <c:pt idx="370">
                  <c:v>767</c:v>
                </c:pt>
                <c:pt idx="371">
                  <c:v>771</c:v>
                </c:pt>
                <c:pt idx="372">
                  <c:v>778</c:v>
                </c:pt>
                <c:pt idx="373">
                  <c:v>786</c:v>
                </c:pt>
                <c:pt idx="374">
                  <c:v>809</c:v>
                </c:pt>
                <c:pt idx="375">
                  <c:v>803.99999999999989</c:v>
                </c:pt>
                <c:pt idx="376">
                  <c:v>819</c:v>
                </c:pt>
                <c:pt idx="377">
                  <c:v>827.99999999999989</c:v>
                </c:pt>
                <c:pt idx="378">
                  <c:v>838.00000000000011</c:v>
                </c:pt>
                <c:pt idx="379">
                  <c:v>840</c:v>
                </c:pt>
                <c:pt idx="380">
                  <c:v>847.00000000000011</c:v>
                </c:pt>
                <c:pt idx="381">
                  <c:v>844.99999999999989</c:v>
                </c:pt>
                <c:pt idx="382">
                  <c:v>842</c:v>
                </c:pt>
                <c:pt idx="383">
                  <c:v>834</c:v>
                </c:pt>
                <c:pt idx="384">
                  <c:v>828.99999999999989</c:v>
                </c:pt>
                <c:pt idx="385">
                  <c:v>816</c:v>
                </c:pt>
                <c:pt idx="386">
                  <c:v>816</c:v>
                </c:pt>
                <c:pt idx="387">
                  <c:v>818</c:v>
                </c:pt>
                <c:pt idx="388">
                  <c:v>810</c:v>
                </c:pt>
                <c:pt idx="389">
                  <c:v>811</c:v>
                </c:pt>
                <c:pt idx="390">
                  <c:v>807</c:v>
                </c:pt>
                <c:pt idx="391">
                  <c:v>813.00000000000011</c:v>
                </c:pt>
                <c:pt idx="392">
                  <c:v>813.00000000000011</c:v>
                </c:pt>
                <c:pt idx="393">
                  <c:v>819.99999999999989</c:v>
                </c:pt>
                <c:pt idx="394">
                  <c:v>821.00000000000011</c:v>
                </c:pt>
                <c:pt idx="395">
                  <c:v>827.99999999999989</c:v>
                </c:pt>
                <c:pt idx="396">
                  <c:v>827</c:v>
                </c:pt>
                <c:pt idx="397">
                  <c:v>827.99999999999989</c:v>
                </c:pt>
                <c:pt idx="398">
                  <c:v>831</c:v>
                </c:pt>
                <c:pt idx="399">
                  <c:v>844.99999999999989</c:v>
                </c:pt>
                <c:pt idx="400">
                  <c:v>842</c:v>
                </c:pt>
                <c:pt idx="401">
                  <c:v>839</c:v>
                </c:pt>
                <c:pt idx="402">
                  <c:v>836.99999999999989</c:v>
                </c:pt>
                <c:pt idx="403">
                  <c:v>836.99999999999989</c:v>
                </c:pt>
                <c:pt idx="404">
                  <c:v>831</c:v>
                </c:pt>
                <c:pt idx="405">
                  <c:v>827</c:v>
                </c:pt>
                <c:pt idx="406">
                  <c:v>827.99999999999989</c:v>
                </c:pt>
                <c:pt idx="407">
                  <c:v>832</c:v>
                </c:pt>
                <c:pt idx="408">
                  <c:v>827</c:v>
                </c:pt>
                <c:pt idx="409">
                  <c:v>809</c:v>
                </c:pt>
                <c:pt idx="410">
                  <c:v>795</c:v>
                </c:pt>
                <c:pt idx="411">
                  <c:v>792</c:v>
                </c:pt>
                <c:pt idx="412">
                  <c:v>791</c:v>
                </c:pt>
                <c:pt idx="413">
                  <c:v>787</c:v>
                </c:pt>
                <c:pt idx="414">
                  <c:v>795</c:v>
                </c:pt>
                <c:pt idx="415">
                  <c:v>793</c:v>
                </c:pt>
                <c:pt idx="416">
                  <c:v>799</c:v>
                </c:pt>
                <c:pt idx="417">
                  <c:v>807</c:v>
                </c:pt>
                <c:pt idx="418">
                  <c:v>803.99999999999989</c:v>
                </c:pt>
                <c:pt idx="419">
                  <c:v>796</c:v>
                </c:pt>
                <c:pt idx="420">
                  <c:v>801</c:v>
                </c:pt>
                <c:pt idx="421">
                  <c:v>811</c:v>
                </c:pt>
                <c:pt idx="422">
                  <c:v>807</c:v>
                </c:pt>
                <c:pt idx="423">
                  <c:v>811.99999999999989</c:v>
                </c:pt>
                <c:pt idx="424">
                  <c:v>811</c:v>
                </c:pt>
                <c:pt idx="425">
                  <c:v>815</c:v>
                </c:pt>
                <c:pt idx="426">
                  <c:v>813.00000000000011</c:v>
                </c:pt>
                <c:pt idx="427">
                  <c:v>814</c:v>
                </c:pt>
                <c:pt idx="428">
                  <c:v>819</c:v>
                </c:pt>
                <c:pt idx="429">
                  <c:v>823</c:v>
                </c:pt>
                <c:pt idx="430">
                  <c:v>823</c:v>
                </c:pt>
                <c:pt idx="431">
                  <c:v>805.00000000000011</c:v>
                </c:pt>
                <c:pt idx="432">
                  <c:v>803.99999999999989</c:v>
                </c:pt>
                <c:pt idx="433">
                  <c:v>787</c:v>
                </c:pt>
                <c:pt idx="434">
                  <c:v>795</c:v>
                </c:pt>
                <c:pt idx="435">
                  <c:v>809</c:v>
                </c:pt>
                <c:pt idx="436">
                  <c:v>822.00000000000011</c:v>
                </c:pt>
                <c:pt idx="437">
                  <c:v>822.00000000000011</c:v>
                </c:pt>
                <c:pt idx="438">
                  <c:v>#N/A</c:v>
                </c:pt>
                <c:pt idx="439">
                  <c:v>#N/A</c:v>
                </c:pt>
                <c:pt idx="440">
                  <c:v>#N/A</c:v>
                </c:pt>
                <c:pt idx="441">
                  <c:v>941</c:v>
                </c:pt>
                <c:pt idx="442">
                  <c:v>958</c:v>
                </c:pt>
                <c:pt idx="443">
                  <c:v>951</c:v>
                </c:pt>
                <c:pt idx="444">
                  <c:v>960</c:v>
                </c:pt>
                <c:pt idx="445">
                  <c:v>969</c:v>
                </c:pt>
                <c:pt idx="446">
                  <c:v>989</c:v>
                </c:pt>
                <c:pt idx="447">
                  <c:v>994.99999999999989</c:v>
                </c:pt>
                <c:pt idx="448">
                  <c:v>988.00000000000011</c:v>
                </c:pt>
                <c:pt idx="449">
                  <c:v>997.00000000000011</c:v>
                </c:pt>
                <c:pt idx="450">
                  <c:v>1007</c:v>
                </c:pt>
                <c:pt idx="451">
                  <c:v>1025</c:v>
                </c:pt>
                <c:pt idx="452">
                  <c:v>1018</c:v>
                </c:pt>
                <c:pt idx="453">
                  <c:v>1014</c:v>
                </c:pt>
                <c:pt idx="454">
                  <c:v>1017</c:v>
                </c:pt>
                <c:pt idx="455">
                  <c:v>1014</c:v>
                </c:pt>
                <c:pt idx="456">
                  <c:v>1011</c:v>
                </c:pt>
                <c:pt idx="457">
                  <c:v>1010</c:v>
                </c:pt>
                <c:pt idx="458">
                  <c:v>1006</c:v>
                </c:pt>
                <c:pt idx="459">
                  <c:v>1000</c:v>
                </c:pt>
                <c:pt idx="460">
                  <c:v>992</c:v>
                </c:pt>
                <c:pt idx="461">
                  <c:v>981</c:v>
                </c:pt>
                <c:pt idx="462">
                  <c:v>977</c:v>
                </c:pt>
                <c:pt idx="463">
                  <c:v>965</c:v>
                </c:pt>
                <c:pt idx="464">
                  <c:v>963.00000000000011</c:v>
                </c:pt>
                <c:pt idx="465">
                  <c:v>961</c:v>
                </c:pt>
                <c:pt idx="466">
                  <c:v>961</c:v>
                </c:pt>
                <c:pt idx="467">
                  <c:v>960</c:v>
                </c:pt>
                <c:pt idx="468">
                  <c:v>960</c:v>
                </c:pt>
                <c:pt idx="469">
                  <c:v>957</c:v>
                </c:pt>
                <c:pt idx="470">
                  <c:v>961</c:v>
                </c:pt>
                <c:pt idx="471">
                  <c:v>961.99999999999989</c:v>
                </c:pt>
                <c:pt idx="472">
                  <c:v>961.99999999999989</c:v>
                </c:pt>
                <c:pt idx="473">
                  <c:v>964</c:v>
                </c:pt>
                <c:pt idx="474">
                  <c:v>973</c:v>
                </c:pt>
                <c:pt idx="475">
                  <c:v>961</c:v>
                </c:pt>
                <c:pt idx="476">
                  <c:v>956</c:v>
                </c:pt>
                <c:pt idx="477">
                  <c:v>946.00000000000011</c:v>
                </c:pt>
                <c:pt idx="478">
                  <c:v>948</c:v>
                </c:pt>
                <c:pt idx="479">
                  <c:v>950</c:v>
                </c:pt>
                <c:pt idx="480">
                  <c:v>952.99999999999989</c:v>
                </c:pt>
                <c:pt idx="481">
                  <c:v>936</c:v>
                </c:pt>
                <c:pt idx="482">
                  <c:v>928.99999999999989</c:v>
                </c:pt>
                <c:pt idx="483">
                  <c:v>930.00000000000011</c:v>
                </c:pt>
                <c:pt idx="484">
                  <c:v>924</c:v>
                </c:pt>
                <c:pt idx="485">
                  <c:v>906</c:v>
                </c:pt>
                <c:pt idx="486">
                  <c:v>861.99999999999989</c:v>
                </c:pt>
                <c:pt idx="487">
                  <c:v>838.00000000000011</c:v>
                </c:pt>
                <c:pt idx="488">
                  <c:v>848</c:v>
                </c:pt>
                <c:pt idx="489">
                  <c:v>836.99999999999989</c:v>
                </c:pt>
                <c:pt idx="490">
                  <c:v>825</c:v>
                </c:pt>
                <c:pt idx="491">
                  <c:v>824</c:v>
                </c:pt>
                <c:pt idx="492">
                  <c:v>815</c:v>
                </c:pt>
                <c:pt idx="493">
                  <c:v>817</c:v>
                </c:pt>
                <c:pt idx="494">
                  <c:v>818</c:v>
                </c:pt>
                <c:pt idx="495">
                  <c:v>813.00000000000011</c:v>
                </c:pt>
                <c:pt idx="496">
                  <c:v>833</c:v>
                </c:pt>
                <c:pt idx="497">
                  <c:v>839</c:v>
                </c:pt>
                <c:pt idx="498">
                  <c:v>838.00000000000011</c:v>
                </c:pt>
                <c:pt idx="499">
                  <c:v>847.00000000000011</c:v>
                </c:pt>
                <c:pt idx="500">
                  <c:v>825</c:v>
                </c:pt>
                <c:pt idx="501">
                  <c:v>811.99999999999989</c:v>
                </c:pt>
                <c:pt idx="502">
                  <c:v>801</c:v>
                </c:pt>
                <c:pt idx="503">
                  <c:v>819.99999999999989</c:v>
                </c:pt>
                <c:pt idx="504">
                  <c:v>831</c:v>
                </c:pt>
                <c:pt idx="505">
                  <c:v>842</c:v>
                </c:pt>
                <c:pt idx="506">
                  <c:v>833</c:v>
                </c:pt>
                <c:pt idx="507">
                  <c:v>834</c:v>
                </c:pt>
                <c:pt idx="508">
                  <c:v>817</c:v>
                </c:pt>
                <c:pt idx="509">
                  <c:v>833</c:v>
                </c:pt>
                <c:pt idx="510">
                  <c:v>841</c:v>
                </c:pt>
                <c:pt idx="511">
                  <c:v>836.99999999999989</c:v>
                </c:pt>
                <c:pt idx="512">
                  <c:v>832</c:v>
                </c:pt>
                <c:pt idx="513">
                  <c:v>830.00000000000011</c:v>
                </c:pt>
                <c:pt idx="514">
                  <c:v>#N/A</c:v>
                </c:pt>
                <c:pt idx="515">
                  <c:v>826</c:v>
                </c:pt>
                <c:pt idx="516">
                  <c:v>833</c:v>
                </c:pt>
                <c:pt idx="517">
                  <c:v>833</c:v>
                </c:pt>
                <c:pt idx="518">
                  <c:v>824</c:v>
                </c:pt>
                <c:pt idx="519">
                  <c:v>#N/A</c:v>
                </c:pt>
                <c:pt idx="520">
                  <c:v>811.99999999999989</c:v>
                </c:pt>
                <c:pt idx="521">
                  <c:v>802.99999999999989</c:v>
                </c:pt>
                <c:pt idx="522">
                  <c:v>799</c:v>
                </c:pt>
                <c:pt idx="523">
                  <c:v>806</c:v>
                </c:pt>
                <c:pt idx="524">
                  <c:v>805.00000000000011</c:v>
                </c:pt>
                <c:pt idx="525">
                  <c:v>803.99999999999989</c:v>
                </c:pt>
                <c:pt idx="526">
                  <c:v>808</c:v>
                </c:pt>
                <c:pt idx="527">
                  <c:v>817</c:v>
                </c:pt>
                <c:pt idx="528">
                  <c:v>817</c:v>
                </c:pt>
                <c:pt idx="529">
                  <c:v>826</c:v>
                </c:pt>
                <c:pt idx="530">
                  <c:v>827</c:v>
                </c:pt>
                <c:pt idx="531">
                  <c:v>822.00000000000011</c:v>
                </c:pt>
                <c:pt idx="532">
                  <c:v>827.99999999999989</c:v>
                </c:pt>
                <c:pt idx="533">
                  <c:v>828.99999999999989</c:v>
                </c:pt>
                <c:pt idx="534">
                  <c:v>827</c:v>
                </c:pt>
                <c:pt idx="535">
                  <c:v>822.00000000000011</c:v>
                </c:pt>
                <c:pt idx="536">
                  <c:v>818</c:v>
                </c:pt>
                <c:pt idx="537">
                  <c:v>814</c:v>
                </c:pt>
                <c:pt idx="538">
                  <c:v>811</c:v>
                </c:pt>
                <c:pt idx="539">
                  <c:v>826</c:v>
                </c:pt>
                <c:pt idx="540">
                  <c:v>828.99999999999989</c:v>
                </c:pt>
                <c:pt idx="541">
                  <c:v>789</c:v>
                </c:pt>
                <c:pt idx="542">
                  <c:v>781</c:v>
                </c:pt>
                <c:pt idx="543">
                  <c:v>791</c:v>
                </c:pt>
                <c:pt idx="544">
                  <c:v>798</c:v>
                </c:pt>
                <c:pt idx="545">
                  <c:v>802</c:v>
                </c:pt>
                <c:pt idx="546">
                  <c:v>802</c:v>
                </c:pt>
                <c:pt idx="547">
                  <c:v>808</c:v>
                </c:pt>
                <c:pt idx="548">
                  <c:v>809</c:v>
                </c:pt>
                <c:pt idx="549">
                  <c:v>802.99999999999989</c:v>
                </c:pt>
                <c:pt idx="550">
                  <c:v>799</c:v>
                </c:pt>
                <c:pt idx="551">
                  <c:v>805.00000000000011</c:v>
                </c:pt>
                <c:pt idx="552">
                  <c:v>811</c:v>
                </c:pt>
                <c:pt idx="553">
                  <c:v>811.99999999999989</c:v>
                </c:pt>
                <c:pt idx="554">
                  <c:v>811.99999999999989</c:v>
                </c:pt>
                <c:pt idx="555">
                  <c:v>819</c:v>
                </c:pt>
                <c:pt idx="556">
                  <c:v>819.99999999999989</c:v>
                </c:pt>
                <c:pt idx="557">
                  <c:v>827.99999999999989</c:v>
                </c:pt>
                <c:pt idx="558">
                  <c:v>831</c:v>
                </c:pt>
                <c:pt idx="559">
                  <c:v>825</c:v>
                </c:pt>
                <c:pt idx="560">
                  <c:v>831</c:v>
                </c:pt>
                <c:pt idx="561">
                  <c:v>819</c:v>
                </c:pt>
                <c:pt idx="562">
                  <c:v>799</c:v>
                </c:pt>
                <c:pt idx="563">
                  <c:v>792</c:v>
                </c:pt>
                <c:pt idx="564">
                  <c:v>783</c:v>
                </c:pt>
                <c:pt idx="565">
                  <c:v>777</c:v>
                </c:pt>
                <c:pt idx="566">
                  <c:v>751</c:v>
                </c:pt>
                <c:pt idx="567">
                  <c:v>734</c:v>
                </c:pt>
                <c:pt idx="568">
                  <c:v>733</c:v>
                </c:pt>
                <c:pt idx="569">
                  <c:v>732</c:v>
                </c:pt>
                <c:pt idx="570">
                  <c:v>736</c:v>
                </c:pt>
                <c:pt idx="571">
                  <c:v>720</c:v>
                </c:pt>
                <c:pt idx="572">
                  <c:v>718</c:v>
                </c:pt>
                <c:pt idx="573">
                  <c:v>720</c:v>
                </c:pt>
                <c:pt idx="574">
                  <c:v>718</c:v>
                </c:pt>
                <c:pt idx="575">
                  <c:v>708</c:v>
                </c:pt>
                <c:pt idx="576">
                  <c:v>710</c:v>
                </c:pt>
                <c:pt idx="577">
                  <c:v>708</c:v>
                </c:pt>
                <c:pt idx="578">
                  <c:v>706</c:v>
                </c:pt>
                <c:pt idx="579">
                  <c:v>713</c:v>
                </c:pt>
                <c:pt idx="580">
                  <c:v>713</c:v>
                </c:pt>
                <c:pt idx="581">
                  <c:v>711</c:v>
                </c:pt>
                <c:pt idx="582">
                  <c:v>#N/A</c:v>
                </c:pt>
                <c:pt idx="583">
                  <c:v>708</c:v>
                </c:pt>
                <c:pt idx="584">
                  <c:v>700</c:v>
                </c:pt>
                <c:pt idx="585">
                  <c:v>706</c:v>
                </c:pt>
                <c:pt idx="586">
                  <c:v>715</c:v>
                </c:pt>
                <c:pt idx="587">
                  <c:v>715</c:v>
                </c:pt>
                <c:pt idx="588">
                  <c:v>721</c:v>
                </c:pt>
                <c:pt idx="589">
                  <c:v>718</c:v>
                </c:pt>
                <c:pt idx="590">
                  <c:v>720</c:v>
                </c:pt>
                <c:pt idx="591">
                  <c:v>715</c:v>
                </c:pt>
                <c:pt idx="592">
                  <c:v>717</c:v>
                </c:pt>
                <c:pt idx="593">
                  <c:v>726</c:v>
                </c:pt>
                <c:pt idx="594">
                  <c:v>727</c:v>
                </c:pt>
                <c:pt idx="595">
                  <c:v>721</c:v>
                </c:pt>
                <c:pt idx="596">
                  <c:v>714</c:v>
                </c:pt>
                <c:pt idx="597">
                  <c:v>713</c:v>
                </c:pt>
                <c:pt idx="598">
                  <c:v>714</c:v>
                </c:pt>
                <c:pt idx="599">
                  <c:v>718</c:v>
                </c:pt>
                <c:pt idx="600">
                  <c:v>717</c:v>
                </c:pt>
                <c:pt idx="601">
                  <c:v>720</c:v>
                </c:pt>
                <c:pt idx="602">
                  <c:v>722</c:v>
                </c:pt>
                <c:pt idx="603">
                  <c:v>724</c:v>
                </c:pt>
                <c:pt idx="604">
                  <c:v>719</c:v>
                </c:pt>
                <c:pt idx="605">
                  <c:v>688</c:v>
                </c:pt>
                <c:pt idx="606">
                  <c:v>689</c:v>
                </c:pt>
                <c:pt idx="607">
                  <c:v>687</c:v>
                </c:pt>
                <c:pt idx="608">
                  <c:v>694</c:v>
                </c:pt>
                <c:pt idx="609">
                  <c:v>696</c:v>
                </c:pt>
                <c:pt idx="610">
                  <c:v>702</c:v>
                </c:pt>
                <c:pt idx="611">
                  <c:v>689</c:v>
                </c:pt>
                <c:pt idx="612">
                  <c:v>689</c:v>
                </c:pt>
                <c:pt idx="613">
                  <c:v>697</c:v>
                </c:pt>
                <c:pt idx="614">
                  <c:v>696</c:v>
                </c:pt>
                <c:pt idx="615">
                  <c:v>689</c:v>
                </c:pt>
                <c:pt idx="616">
                  <c:v>693</c:v>
                </c:pt>
                <c:pt idx="617">
                  <c:v>705</c:v>
                </c:pt>
                <c:pt idx="618">
                  <c:v>701</c:v>
                </c:pt>
                <c:pt idx="619">
                  <c:v>707</c:v>
                </c:pt>
                <c:pt idx="620">
                  <c:v>711</c:v>
                </c:pt>
                <c:pt idx="621">
                  <c:v>715</c:v>
                </c:pt>
                <c:pt idx="622">
                  <c:v>710</c:v>
                </c:pt>
                <c:pt idx="623">
                  <c:v>708</c:v>
                </c:pt>
                <c:pt idx="624">
                  <c:v>708</c:v>
                </c:pt>
                <c:pt idx="625">
                  <c:v>709</c:v>
                </c:pt>
                <c:pt idx="626">
                  <c:v>716</c:v>
                </c:pt>
                <c:pt idx="627">
                  <c:v>722</c:v>
                </c:pt>
                <c:pt idx="628">
                  <c:v>728</c:v>
                </c:pt>
                <c:pt idx="629">
                  <c:v>727</c:v>
                </c:pt>
                <c:pt idx="630">
                  <c:v>735</c:v>
                </c:pt>
                <c:pt idx="631">
                  <c:v>731</c:v>
                </c:pt>
                <c:pt idx="632">
                  <c:v>735</c:v>
                </c:pt>
                <c:pt idx="633">
                  <c:v>741</c:v>
                </c:pt>
                <c:pt idx="634">
                  <c:v>748</c:v>
                </c:pt>
                <c:pt idx="635">
                  <c:v>757</c:v>
                </c:pt>
                <c:pt idx="636">
                  <c:v>770</c:v>
                </c:pt>
                <c:pt idx="637">
                  <c:v>775</c:v>
                </c:pt>
                <c:pt idx="638">
                  <c:v>790</c:v>
                </c:pt>
                <c:pt idx="639">
                  <c:v>785</c:v>
                </c:pt>
                <c:pt idx="640">
                  <c:v>785</c:v>
                </c:pt>
                <c:pt idx="641">
                  <c:v>797</c:v>
                </c:pt>
                <c:pt idx="642">
                  <c:v>795</c:v>
                </c:pt>
                <c:pt idx="643">
                  <c:v>814</c:v>
                </c:pt>
                <c:pt idx="644">
                  <c:v>819</c:v>
                </c:pt>
                <c:pt idx="645">
                  <c:v>827</c:v>
                </c:pt>
                <c:pt idx="646">
                  <c:v>906</c:v>
                </c:pt>
                <c:pt idx="647">
                  <c:v>914</c:v>
                </c:pt>
                <c:pt idx="648">
                  <c:v>923</c:v>
                </c:pt>
                <c:pt idx="649">
                  <c:v>875</c:v>
                </c:pt>
                <c:pt idx="650">
                  <c:v>869</c:v>
                </c:pt>
                <c:pt idx="651">
                  <c:v>893</c:v>
                </c:pt>
                <c:pt idx="652">
                  <c:v>902</c:v>
                </c:pt>
                <c:pt idx="653">
                  <c:v>902</c:v>
                </c:pt>
                <c:pt idx="654">
                  <c:v>896.00000000000011</c:v>
                </c:pt>
                <c:pt idx="655">
                  <c:v>899</c:v>
                </c:pt>
                <c:pt idx="656">
                  <c:v>898</c:v>
                </c:pt>
                <c:pt idx="657">
                  <c:v>906</c:v>
                </c:pt>
                <c:pt idx="658">
                  <c:v>926</c:v>
                </c:pt>
                <c:pt idx="659">
                  <c:v>926</c:v>
                </c:pt>
                <c:pt idx="660">
                  <c:v>919</c:v>
                </c:pt>
                <c:pt idx="661">
                  <c:v>913.00000000000011</c:v>
                </c:pt>
                <c:pt idx="662">
                  <c:v>919</c:v>
                </c:pt>
                <c:pt idx="663">
                  <c:v>926</c:v>
                </c:pt>
                <c:pt idx="664">
                  <c:v>936.99999999999989</c:v>
                </c:pt>
                <c:pt idx="665">
                  <c:v>949</c:v>
                </c:pt>
                <c:pt idx="666">
                  <c:v>971.00000000000011</c:v>
                </c:pt>
                <c:pt idx="667">
                  <c:v>996.00000000000011</c:v>
                </c:pt>
                <c:pt idx="668">
                  <c:v>998</c:v>
                </c:pt>
                <c:pt idx="669">
                  <c:v>1013.0000000000001</c:v>
                </c:pt>
                <c:pt idx="670">
                  <c:v>1001</c:v>
                </c:pt>
                <c:pt idx="671">
                  <c:v>999</c:v>
                </c:pt>
                <c:pt idx="672">
                  <c:v>971.00000000000011</c:v>
                </c:pt>
                <c:pt idx="673">
                  <c:v>953.99999999999989</c:v>
                </c:pt>
                <c:pt idx="674">
                  <c:v>976</c:v>
                </c:pt>
                <c:pt idx="675">
                  <c:v>991</c:v>
                </c:pt>
                <c:pt idx="676">
                  <c:v>981</c:v>
                </c:pt>
                <c:pt idx="677">
                  <c:v>989</c:v>
                </c:pt>
                <c:pt idx="678">
                  <c:v>985</c:v>
                </c:pt>
                <c:pt idx="679">
                  <c:v>992</c:v>
                </c:pt>
                <c:pt idx="680">
                  <c:v>1000</c:v>
                </c:pt>
                <c:pt idx="681">
                  <c:v>1015</c:v>
                </c:pt>
                <c:pt idx="682">
                  <c:v>1019.9999999999999</c:v>
                </c:pt>
                <c:pt idx="683">
                  <c:v>1001</c:v>
                </c:pt>
                <c:pt idx="684">
                  <c:v>993</c:v>
                </c:pt>
                <c:pt idx="685">
                  <c:v>993</c:v>
                </c:pt>
                <c:pt idx="686">
                  <c:v>994</c:v>
                </c:pt>
                <c:pt idx="687">
                  <c:v>988.00000000000011</c:v>
                </c:pt>
                <c:pt idx="688">
                  <c:v>965</c:v>
                </c:pt>
                <c:pt idx="689">
                  <c:v>961.99999999999989</c:v>
                </c:pt>
                <c:pt idx="690">
                  <c:v>955.00000000000011</c:v>
                </c:pt>
                <c:pt idx="691">
                  <c:v>944</c:v>
                </c:pt>
                <c:pt idx="692">
                  <c:v>948</c:v>
                </c:pt>
                <c:pt idx="693">
                  <c:v>951</c:v>
                </c:pt>
                <c:pt idx="694">
                  <c:v>950</c:v>
                </c:pt>
                <c:pt idx="695">
                  <c:v>961</c:v>
                </c:pt>
                <c:pt idx="696">
                  <c:v>960</c:v>
                </c:pt>
                <c:pt idx="697">
                  <c:v>976</c:v>
                </c:pt>
                <c:pt idx="698">
                  <c:v>975</c:v>
                </c:pt>
                <c:pt idx="699">
                  <c:v>982</c:v>
                </c:pt>
                <c:pt idx="700">
                  <c:v>969</c:v>
                </c:pt>
                <c:pt idx="701">
                  <c:v>969</c:v>
                </c:pt>
                <c:pt idx="702">
                  <c:v>969.99999999999989</c:v>
                </c:pt>
                <c:pt idx="703">
                  <c:v>959</c:v>
                </c:pt>
                <c:pt idx="704">
                  <c:v>963.00000000000011</c:v>
                </c:pt>
                <c:pt idx="705">
                  <c:v>965</c:v>
                </c:pt>
                <c:pt idx="706">
                  <c:v>961</c:v>
                </c:pt>
                <c:pt idx="707">
                  <c:v>960</c:v>
                </c:pt>
                <c:pt idx="708">
                  <c:v>965</c:v>
                </c:pt>
                <c:pt idx="709">
                  <c:v>982</c:v>
                </c:pt>
                <c:pt idx="710">
                  <c:v>992</c:v>
                </c:pt>
                <c:pt idx="711">
                  <c:v>1011.9999999999999</c:v>
                </c:pt>
                <c:pt idx="712">
                  <c:v>1026</c:v>
                </c:pt>
                <c:pt idx="713">
                  <c:v>1018</c:v>
                </c:pt>
                <c:pt idx="714">
                  <c:v>1017</c:v>
                </c:pt>
                <c:pt idx="715">
                  <c:v>1030</c:v>
                </c:pt>
                <c:pt idx="716">
                  <c:v>1033</c:v>
                </c:pt>
                <c:pt idx="717">
                  <c:v>1021.0000000000001</c:v>
                </c:pt>
                <c:pt idx="718">
                  <c:v>1034</c:v>
                </c:pt>
                <c:pt idx="719">
                  <c:v>1048</c:v>
                </c:pt>
                <c:pt idx="720">
                  <c:v>1055</c:v>
                </c:pt>
                <c:pt idx="721">
                  <c:v>1071</c:v>
                </c:pt>
                <c:pt idx="722">
                  <c:v>1087</c:v>
                </c:pt>
                <c:pt idx="723">
                  <c:v>1117</c:v>
                </c:pt>
                <c:pt idx="724">
                  <c:v>1120</c:v>
                </c:pt>
                <c:pt idx="725">
                  <c:v>1107</c:v>
                </c:pt>
                <c:pt idx="726">
                  <c:v>1109</c:v>
                </c:pt>
                <c:pt idx="727">
                  <c:v>1073</c:v>
                </c:pt>
                <c:pt idx="728">
                  <c:v>1073</c:v>
                </c:pt>
                <c:pt idx="729">
                  <c:v>1064</c:v>
                </c:pt>
                <c:pt idx="730">
                  <c:v>1065</c:v>
                </c:pt>
                <c:pt idx="731">
                  <c:v>1054</c:v>
                </c:pt>
                <c:pt idx="732">
                  <c:v>1053</c:v>
                </c:pt>
                <c:pt idx="733">
                  <c:v>1054</c:v>
                </c:pt>
                <c:pt idx="734">
                  <c:v>1053</c:v>
                </c:pt>
                <c:pt idx="735">
                  <c:v>1057</c:v>
                </c:pt>
                <c:pt idx="736">
                  <c:v>1055</c:v>
                </c:pt>
                <c:pt idx="737">
                  <c:v>1067</c:v>
                </c:pt>
                <c:pt idx="738">
                  <c:v>1062</c:v>
                </c:pt>
                <c:pt idx="739">
                  <c:v>1059</c:v>
                </c:pt>
                <c:pt idx="740">
                  <c:v>1047</c:v>
                </c:pt>
                <c:pt idx="741">
                  <c:v>1030</c:v>
                </c:pt>
                <c:pt idx="742">
                  <c:v>1019</c:v>
                </c:pt>
                <c:pt idx="743">
                  <c:v>1010</c:v>
                </c:pt>
                <c:pt idx="744">
                  <c:v>1011.9999999999999</c:v>
                </c:pt>
                <c:pt idx="745">
                  <c:v>1016</c:v>
                </c:pt>
                <c:pt idx="746">
                  <c:v>1018</c:v>
                </c:pt>
                <c:pt idx="747">
                  <c:v>1015</c:v>
                </c:pt>
                <c:pt idx="748">
                  <c:v>1011</c:v>
                </c:pt>
                <c:pt idx="749">
                  <c:v>994</c:v>
                </c:pt>
                <c:pt idx="750">
                  <c:v>977.99999999999989</c:v>
                </c:pt>
                <c:pt idx="751">
                  <c:v>969.99999999999989</c:v>
                </c:pt>
                <c:pt idx="752">
                  <c:v>961</c:v>
                </c:pt>
                <c:pt idx="753">
                  <c:v>939</c:v>
                </c:pt>
                <c:pt idx="754">
                  <c:v>915</c:v>
                </c:pt>
                <c:pt idx="755">
                  <c:v>903.99999999999989</c:v>
                </c:pt>
                <c:pt idx="756">
                  <c:v>901</c:v>
                </c:pt>
                <c:pt idx="757">
                  <c:v>914</c:v>
                </c:pt>
                <c:pt idx="758">
                  <c:v>894</c:v>
                </c:pt>
                <c:pt idx="759">
                  <c:v>894</c:v>
                </c:pt>
                <c:pt idx="760">
                  <c:v>901</c:v>
                </c:pt>
                <c:pt idx="761">
                  <c:v>883</c:v>
                </c:pt>
                <c:pt idx="762">
                  <c:v>867</c:v>
                </c:pt>
                <c:pt idx="763">
                  <c:v>867</c:v>
                </c:pt>
                <c:pt idx="764">
                  <c:v>881</c:v>
                </c:pt>
                <c:pt idx="765">
                  <c:v>889</c:v>
                </c:pt>
                <c:pt idx="766">
                  <c:v>900</c:v>
                </c:pt>
                <c:pt idx="767">
                  <c:v>908</c:v>
                </c:pt>
                <c:pt idx="768">
                  <c:v>905.00000000000011</c:v>
                </c:pt>
                <c:pt idx="769">
                  <c:v>909</c:v>
                </c:pt>
                <c:pt idx="770">
                  <c:v>906</c:v>
                </c:pt>
                <c:pt idx="771">
                  <c:v>899</c:v>
                </c:pt>
                <c:pt idx="772">
                  <c:v>888.00000000000011</c:v>
                </c:pt>
                <c:pt idx="773">
                  <c:v>890</c:v>
                </c:pt>
                <c:pt idx="774">
                  <c:v>894</c:v>
                </c:pt>
                <c:pt idx="775">
                  <c:v>902.99999999999989</c:v>
                </c:pt>
                <c:pt idx="776">
                  <c:v>899</c:v>
                </c:pt>
                <c:pt idx="777">
                  <c:v>900</c:v>
                </c:pt>
                <c:pt idx="778">
                  <c:v>901</c:v>
                </c:pt>
                <c:pt idx="779">
                  <c:v>#N/A</c:v>
                </c:pt>
                <c:pt idx="780">
                  <c:v>902</c:v>
                </c:pt>
                <c:pt idx="781">
                  <c:v>911</c:v>
                </c:pt>
                <c:pt idx="782">
                  <c:v>913.00000000000011</c:v>
                </c:pt>
                <c:pt idx="783">
                  <c:v>890</c:v>
                </c:pt>
                <c:pt idx="784">
                  <c:v>#N/A</c:v>
                </c:pt>
                <c:pt idx="785">
                  <c:v>865</c:v>
                </c:pt>
                <c:pt idx="786">
                  <c:v>857</c:v>
                </c:pt>
                <c:pt idx="787">
                  <c:v>841</c:v>
                </c:pt>
                <c:pt idx="788">
                  <c:v>826</c:v>
                </c:pt>
                <c:pt idx="789">
                  <c:v>818</c:v>
                </c:pt>
                <c:pt idx="790">
                  <c:v>795</c:v>
                </c:pt>
                <c:pt idx="791">
                  <c:v>792</c:v>
                </c:pt>
                <c:pt idx="792">
                  <c:v>792</c:v>
                </c:pt>
                <c:pt idx="793">
                  <c:v>796</c:v>
                </c:pt>
                <c:pt idx="794">
                  <c:v>796</c:v>
                </c:pt>
                <c:pt idx="795">
                  <c:v>799</c:v>
                </c:pt>
                <c:pt idx="796">
                  <c:v>810</c:v>
                </c:pt>
                <c:pt idx="797">
                  <c:v>811</c:v>
                </c:pt>
                <c:pt idx="798">
                  <c:v>811.99999999999989</c:v>
                </c:pt>
                <c:pt idx="799">
                  <c:v>823</c:v>
                </c:pt>
                <c:pt idx="800">
                  <c:v>816</c:v>
                </c:pt>
                <c:pt idx="801">
                  <c:v>821.00000000000011</c:v>
                </c:pt>
                <c:pt idx="802">
                  <c:v>828.99999999999989</c:v>
                </c:pt>
                <c:pt idx="803">
                  <c:v>825</c:v>
                </c:pt>
                <c:pt idx="804">
                  <c:v>824</c:v>
                </c:pt>
                <c:pt idx="805">
                  <c:v>825</c:v>
                </c:pt>
                <c:pt idx="806">
                  <c:v>828.99999999999989</c:v>
                </c:pt>
                <c:pt idx="807">
                  <c:v>821.00000000000011</c:v>
                </c:pt>
                <c:pt idx="808">
                  <c:v>827.99999999999989</c:v>
                </c:pt>
                <c:pt idx="809">
                  <c:v>823</c:v>
                </c:pt>
                <c:pt idx="810">
                  <c:v>835</c:v>
                </c:pt>
                <c:pt idx="811">
                  <c:v>839</c:v>
                </c:pt>
                <c:pt idx="812">
                  <c:v>835</c:v>
                </c:pt>
                <c:pt idx="813">
                  <c:v>836.99999999999989</c:v>
                </c:pt>
                <c:pt idx="814">
                  <c:v>850</c:v>
                </c:pt>
                <c:pt idx="815">
                  <c:v>869</c:v>
                </c:pt>
                <c:pt idx="816">
                  <c:v>861.99999999999989</c:v>
                </c:pt>
                <c:pt idx="817">
                  <c:v>858</c:v>
                </c:pt>
                <c:pt idx="818">
                  <c:v>856</c:v>
                </c:pt>
                <c:pt idx="819">
                  <c:v>852.99999999999989</c:v>
                </c:pt>
                <c:pt idx="820">
                  <c:v>851</c:v>
                </c:pt>
                <c:pt idx="821">
                  <c:v>842</c:v>
                </c:pt>
                <c:pt idx="822">
                  <c:v>841</c:v>
                </c:pt>
                <c:pt idx="823">
                  <c:v>844.99999999999989</c:v>
                </c:pt>
                <c:pt idx="824">
                  <c:v>844</c:v>
                </c:pt>
                <c:pt idx="825">
                  <c:v>840</c:v>
                </c:pt>
                <c:pt idx="826">
                  <c:v>838.00000000000011</c:v>
                </c:pt>
                <c:pt idx="827">
                  <c:v>828.99999999999989</c:v>
                </c:pt>
                <c:pt idx="828">
                  <c:v>831</c:v>
                </c:pt>
                <c:pt idx="829">
                  <c:v>833</c:v>
                </c:pt>
                <c:pt idx="830">
                  <c:v>831</c:v>
                </c:pt>
                <c:pt idx="831">
                  <c:v>834</c:v>
                </c:pt>
                <c:pt idx="832">
                  <c:v>838.00000000000011</c:v>
                </c:pt>
                <c:pt idx="833">
                  <c:v>833</c:v>
                </c:pt>
                <c:pt idx="834">
                  <c:v>832</c:v>
                </c:pt>
                <c:pt idx="835">
                  <c:v>816</c:v>
                </c:pt>
                <c:pt idx="836">
                  <c:v>817</c:v>
                </c:pt>
                <c:pt idx="837">
                  <c:v>803.99999999999989</c:v>
                </c:pt>
                <c:pt idx="838">
                  <c:v>791</c:v>
                </c:pt>
                <c:pt idx="839">
                  <c:v>788</c:v>
                </c:pt>
                <c:pt idx="840">
                  <c:v>784</c:v>
                </c:pt>
                <c:pt idx="841">
                  <c:v>769</c:v>
                </c:pt>
                <c:pt idx="842">
                  <c:v>781</c:v>
                </c:pt>
                <c:pt idx="843">
                  <c:v>780</c:v>
                </c:pt>
                <c:pt idx="844">
                  <c:v>778</c:v>
                </c:pt>
                <c:pt idx="845">
                  <c:v>776</c:v>
                </c:pt>
                <c:pt idx="846">
                  <c:v>775</c:v>
                </c:pt>
                <c:pt idx="847">
                  <c:v>772</c:v>
                </c:pt>
                <c:pt idx="848">
                  <c:v>761</c:v>
                </c:pt>
                <c:pt idx="849">
                  <c:v>736</c:v>
                </c:pt>
                <c:pt idx="850">
                  <c:v>731</c:v>
                </c:pt>
                <c:pt idx="851">
                  <c:v>724</c:v>
                </c:pt>
                <c:pt idx="852">
                  <c:v>711</c:v>
                </c:pt>
                <c:pt idx="853">
                  <c:v>721</c:v>
                </c:pt>
                <c:pt idx="854">
                  <c:v>731</c:v>
                </c:pt>
                <c:pt idx="855">
                  <c:v>728</c:v>
                </c:pt>
                <c:pt idx="856">
                  <c:v>721</c:v>
                </c:pt>
                <c:pt idx="857">
                  <c:v>712</c:v>
                </c:pt>
                <c:pt idx="858">
                  <c:v>707</c:v>
                </c:pt>
                <c:pt idx="859">
                  <c:v>705</c:v>
                </c:pt>
                <c:pt idx="860">
                  <c:v>697</c:v>
                </c:pt>
                <c:pt idx="861">
                  <c:v>#N/A</c:v>
                </c:pt>
                <c:pt idx="862">
                  <c:v>692</c:v>
                </c:pt>
                <c:pt idx="863">
                  <c:v>686</c:v>
                </c:pt>
                <c:pt idx="864">
                  <c:v>671</c:v>
                </c:pt>
                <c:pt idx="865">
                  <c:v>669</c:v>
                </c:pt>
                <c:pt idx="866">
                  <c:v>668</c:v>
                </c:pt>
                <c:pt idx="867">
                  <c:v>664</c:v>
                </c:pt>
                <c:pt idx="868">
                  <c:v>655</c:v>
                </c:pt>
                <c:pt idx="869">
                  <c:v>644</c:v>
                </c:pt>
                <c:pt idx="870">
                  <c:v>637</c:v>
                </c:pt>
                <c:pt idx="871">
                  <c:v>626</c:v>
                </c:pt>
                <c:pt idx="872">
                  <c:v>625</c:v>
                </c:pt>
                <c:pt idx="873">
                  <c:v>634</c:v>
                </c:pt>
                <c:pt idx="874">
                  <c:v>646</c:v>
                </c:pt>
                <c:pt idx="875">
                  <c:v>655</c:v>
                </c:pt>
                <c:pt idx="876">
                  <c:v>653</c:v>
                </c:pt>
                <c:pt idx="877">
                  <c:v>653</c:v>
                </c:pt>
                <c:pt idx="878">
                  <c:v>653</c:v>
                </c:pt>
                <c:pt idx="879">
                  <c:v>662</c:v>
                </c:pt>
                <c:pt idx="880">
                  <c:v>655</c:v>
                </c:pt>
                <c:pt idx="881">
                  <c:v>663</c:v>
                </c:pt>
                <c:pt idx="882">
                  <c:v>666</c:v>
                </c:pt>
                <c:pt idx="883">
                  <c:v>677</c:v>
                </c:pt>
                <c:pt idx="884">
                  <c:v>680</c:v>
                </c:pt>
                <c:pt idx="885">
                  <c:v>686</c:v>
                </c:pt>
                <c:pt idx="886">
                  <c:v>687</c:v>
                </c:pt>
                <c:pt idx="887">
                  <c:v>687</c:v>
                </c:pt>
                <c:pt idx="888">
                  <c:v>688</c:v>
                </c:pt>
                <c:pt idx="889">
                  <c:v>689</c:v>
                </c:pt>
                <c:pt idx="890">
                  <c:v>687</c:v>
                </c:pt>
                <c:pt idx="891">
                  <c:v>681</c:v>
                </c:pt>
                <c:pt idx="892">
                  <c:v>679</c:v>
                </c:pt>
                <c:pt idx="893">
                  <c:v>666</c:v>
                </c:pt>
                <c:pt idx="894">
                  <c:v>674</c:v>
                </c:pt>
                <c:pt idx="895">
                  <c:v>670</c:v>
                </c:pt>
                <c:pt idx="896">
                  <c:v>658</c:v>
                </c:pt>
                <c:pt idx="897">
                  <c:v>648</c:v>
                </c:pt>
                <c:pt idx="898">
                  <c:v>651</c:v>
                </c:pt>
                <c:pt idx="899">
                  <c:v>658</c:v>
                </c:pt>
                <c:pt idx="900">
                  <c:v>650</c:v>
                </c:pt>
                <c:pt idx="901">
                  <c:v>648</c:v>
                </c:pt>
                <c:pt idx="902">
                  <c:v>646</c:v>
                </c:pt>
                <c:pt idx="903">
                  <c:v>631</c:v>
                </c:pt>
                <c:pt idx="904">
                  <c:v>614</c:v>
                </c:pt>
                <c:pt idx="905">
                  <c:v>604</c:v>
                </c:pt>
                <c:pt idx="906">
                  <c:v>609</c:v>
                </c:pt>
                <c:pt idx="907">
                  <c:v>607</c:v>
                </c:pt>
                <c:pt idx="908">
                  <c:v>621</c:v>
                </c:pt>
                <c:pt idx="909">
                  <c:v>629</c:v>
                </c:pt>
                <c:pt idx="910">
                  <c:v>615</c:v>
                </c:pt>
                <c:pt idx="911">
                  <c:v>603</c:v>
                </c:pt>
                <c:pt idx="912">
                  <c:v>603</c:v>
                </c:pt>
                <c:pt idx="913">
                  <c:v>613</c:v>
                </c:pt>
                <c:pt idx="914">
                  <c:v>615</c:v>
                </c:pt>
                <c:pt idx="915">
                  <c:v>618</c:v>
                </c:pt>
                <c:pt idx="916">
                  <c:v>611</c:v>
                </c:pt>
                <c:pt idx="917">
                  <c:v>611</c:v>
                </c:pt>
                <c:pt idx="918">
                  <c:v>605</c:v>
                </c:pt>
                <c:pt idx="919">
                  <c:v>597</c:v>
                </c:pt>
                <c:pt idx="920">
                  <c:v>597</c:v>
                </c:pt>
                <c:pt idx="921">
                  <c:v>600</c:v>
                </c:pt>
                <c:pt idx="922">
                  <c:v>605</c:v>
                </c:pt>
                <c:pt idx="923">
                  <c:v>594</c:v>
                </c:pt>
                <c:pt idx="924">
                  <c:v>573</c:v>
                </c:pt>
                <c:pt idx="925">
                  <c:v>576</c:v>
                </c:pt>
                <c:pt idx="926">
                  <c:v>575</c:v>
                </c:pt>
                <c:pt idx="927">
                  <c:v>576</c:v>
                </c:pt>
                <c:pt idx="928">
                  <c:v>559</c:v>
                </c:pt>
                <c:pt idx="929">
                  <c:v>566</c:v>
                </c:pt>
                <c:pt idx="930">
                  <c:v>572</c:v>
                </c:pt>
                <c:pt idx="931">
                  <c:v>570</c:v>
                </c:pt>
                <c:pt idx="932">
                  <c:v>573</c:v>
                </c:pt>
                <c:pt idx="933">
                  <c:v>565</c:v>
                </c:pt>
                <c:pt idx="934">
                  <c:v>563</c:v>
                </c:pt>
                <c:pt idx="935">
                  <c:v>583</c:v>
                </c:pt>
                <c:pt idx="936">
                  <c:v>567</c:v>
                </c:pt>
                <c:pt idx="937">
                  <c:v>577</c:v>
                </c:pt>
                <c:pt idx="938">
                  <c:v>584</c:v>
                </c:pt>
                <c:pt idx="939">
                  <c:v>580</c:v>
                </c:pt>
                <c:pt idx="940">
                  <c:v>606</c:v>
                </c:pt>
                <c:pt idx="941">
                  <c:v>615</c:v>
                </c:pt>
                <c:pt idx="942">
                  <c:v>613</c:v>
                </c:pt>
                <c:pt idx="943">
                  <c:v>608</c:v>
                </c:pt>
                <c:pt idx="944">
                  <c:v>613</c:v>
                </c:pt>
                <c:pt idx="945">
                  <c:v>599</c:v>
                </c:pt>
                <c:pt idx="946">
                  <c:v>606</c:v>
                </c:pt>
                <c:pt idx="947">
                  <c:v>607</c:v>
                </c:pt>
                <c:pt idx="948">
                  <c:v>605</c:v>
                </c:pt>
                <c:pt idx="949">
                  <c:v>598</c:v>
                </c:pt>
                <c:pt idx="950">
                  <c:v>581</c:v>
                </c:pt>
                <c:pt idx="951">
                  <c:v>561</c:v>
                </c:pt>
                <c:pt idx="952">
                  <c:v>562</c:v>
                </c:pt>
                <c:pt idx="953">
                  <c:v>553</c:v>
                </c:pt>
                <c:pt idx="954">
                  <c:v>555</c:v>
                </c:pt>
                <c:pt idx="955">
                  <c:v>545</c:v>
                </c:pt>
                <c:pt idx="956">
                  <c:v>550</c:v>
                </c:pt>
                <c:pt idx="957">
                  <c:v>543</c:v>
                </c:pt>
                <c:pt idx="958">
                  <c:v>546</c:v>
                </c:pt>
                <c:pt idx="959">
                  <c:v>546</c:v>
                </c:pt>
                <c:pt idx="960">
                  <c:v>519</c:v>
                </c:pt>
                <c:pt idx="961">
                  <c:v>516</c:v>
                </c:pt>
                <c:pt idx="962">
                  <c:v>525</c:v>
                </c:pt>
                <c:pt idx="963">
                  <c:v>542</c:v>
                </c:pt>
                <c:pt idx="964">
                  <c:v>535</c:v>
                </c:pt>
                <c:pt idx="965">
                  <c:v>534</c:v>
                </c:pt>
                <c:pt idx="966">
                  <c:v>542</c:v>
                </c:pt>
                <c:pt idx="967">
                  <c:v>536</c:v>
                </c:pt>
                <c:pt idx="968">
                  <c:v>542</c:v>
                </c:pt>
                <c:pt idx="969">
                  <c:v>543</c:v>
                </c:pt>
                <c:pt idx="970">
                  <c:v>539</c:v>
                </c:pt>
                <c:pt idx="971">
                  <c:v>541</c:v>
                </c:pt>
                <c:pt idx="972">
                  <c:v>532</c:v>
                </c:pt>
                <c:pt idx="973">
                  <c:v>526</c:v>
                </c:pt>
                <c:pt idx="974">
                  <c:v>528</c:v>
                </c:pt>
                <c:pt idx="975">
                  <c:v>534</c:v>
                </c:pt>
                <c:pt idx="976">
                  <c:v>536</c:v>
                </c:pt>
                <c:pt idx="977">
                  <c:v>537</c:v>
                </c:pt>
                <c:pt idx="978">
                  <c:v>545</c:v>
                </c:pt>
                <c:pt idx="979">
                  <c:v>540</c:v>
                </c:pt>
                <c:pt idx="980">
                  <c:v>551</c:v>
                </c:pt>
                <c:pt idx="981">
                  <c:v>546</c:v>
                </c:pt>
                <c:pt idx="982">
                  <c:v>536</c:v>
                </c:pt>
                <c:pt idx="983">
                  <c:v>518</c:v>
                </c:pt>
                <c:pt idx="984">
                  <c:v>525</c:v>
                </c:pt>
                <c:pt idx="985">
                  <c:v>513</c:v>
                </c:pt>
                <c:pt idx="986">
                  <c:v>509.99999999999994</c:v>
                </c:pt>
                <c:pt idx="987">
                  <c:v>501.99999999999994</c:v>
                </c:pt>
                <c:pt idx="988">
                  <c:v>501.99999999999994</c:v>
                </c:pt>
                <c:pt idx="989">
                  <c:v>501</c:v>
                </c:pt>
                <c:pt idx="990">
                  <c:v>488</c:v>
                </c:pt>
                <c:pt idx="991">
                  <c:v>474</c:v>
                </c:pt>
                <c:pt idx="992">
                  <c:v>462</c:v>
                </c:pt>
                <c:pt idx="993">
                  <c:v>468</c:v>
                </c:pt>
                <c:pt idx="994">
                  <c:v>468</c:v>
                </c:pt>
                <c:pt idx="995">
                  <c:v>468</c:v>
                </c:pt>
                <c:pt idx="996">
                  <c:v>480.99999999999994</c:v>
                </c:pt>
                <c:pt idx="997">
                  <c:v>482</c:v>
                </c:pt>
                <c:pt idx="998">
                  <c:v>488.99999999999994</c:v>
                </c:pt>
                <c:pt idx="999">
                  <c:v>480</c:v>
                </c:pt>
                <c:pt idx="1000">
                  <c:v>487</c:v>
                </c:pt>
                <c:pt idx="1001">
                  <c:v>476.99999999999994</c:v>
                </c:pt>
                <c:pt idx="1002">
                  <c:v>468</c:v>
                </c:pt>
                <c:pt idx="1003">
                  <c:v>473.00000000000006</c:v>
                </c:pt>
                <c:pt idx="1004">
                  <c:v>465.00000000000006</c:v>
                </c:pt>
                <c:pt idx="1005">
                  <c:v>468</c:v>
                </c:pt>
                <c:pt idx="1006">
                  <c:v>462</c:v>
                </c:pt>
                <c:pt idx="1007">
                  <c:v>455.99999999999994</c:v>
                </c:pt>
                <c:pt idx="1008">
                  <c:v>451.99999999999994</c:v>
                </c:pt>
                <c:pt idx="1009">
                  <c:v>450</c:v>
                </c:pt>
                <c:pt idx="1010">
                  <c:v>450</c:v>
                </c:pt>
                <c:pt idx="1011">
                  <c:v>455</c:v>
                </c:pt>
                <c:pt idx="1012">
                  <c:v>469.00000000000006</c:v>
                </c:pt>
                <c:pt idx="1013">
                  <c:v>474</c:v>
                </c:pt>
                <c:pt idx="1014">
                  <c:v>474</c:v>
                </c:pt>
                <c:pt idx="1015">
                  <c:v>473.00000000000006</c:v>
                </c:pt>
                <c:pt idx="1016">
                  <c:v>465.00000000000006</c:v>
                </c:pt>
                <c:pt idx="1017">
                  <c:v>476</c:v>
                </c:pt>
                <c:pt idx="1018">
                  <c:v>475</c:v>
                </c:pt>
                <c:pt idx="1019">
                  <c:v>467</c:v>
                </c:pt>
                <c:pt idx="1020">
                  <c:v>462</c:v>
                </c:pt>
                <c:pt idx="1021">
                  <c:v>455</c:v>
                </c:pt>
                <c:pt idx="1022">
                  <c:v>455</c:v>
                </c:pt>
                <c:pt idx="1023">
                  <c:v>446</c:v>
                </c:pt>
                <c:pt idx="1024">
                  <c:v>448.00000000000006</c:v>
                </c:pt>
                <c:pt idx="1025">
                  <c:v>437</c:v>
                </c:pt>
                <c:pt idx="1026">
                  <c:v>434.99999999999994</c:v>
                </c:pt>
                <c:pt idx="1027">
                  <c:v>426.99999999999994</c:v>
                </c:pt>
                <c:pt idx="1028">
                  <c:v>426</c:v>
                </c:pt>
                <c:pt idx="1029">
                  <c:v>438.99999999999994</c:v>
                </c:pt>
                <c:pt idx="1030">
                  <c:v>429</c:v>
                </c:pt>
                <c:pt idx="1031">
                  <c:v>419.00000000000006</c:v>
                </c:pt>
                <c:pt idx="1032">
                  <c:v>422</c:v>
                </c:pt>
                <c:pt idx="1033">
                  <c:v>434.99999999999994</c:v>
                </c:pt>
                <c:pt idx="1034">
                  <c:v>434</c:v>
                </c:pt>
                <c:pt idx="1035">
                  <c:v>426.99999999999994</c:v>
                </c:pt>
                <c:pt idx="1036">
                  <c:v>430.99999999999994</c:v>
                </c:pt>
                <c:pt idx="1037">
                  <c:v>434</c:v>
                </c:pt>
                <c:pt idx="1038">
                  <c:v>434</c:v>
                </c:pt>
                <c:pt idx="1039">
                  <c:v>433</c:v>
                </c:pt>
                <c:pt idx="1040">
                  <c:v>428</c:v>
                </c:pt>
                <c:pt idx="1041">
                  <c:v>416</c:v>
                </c:pt>
                <c:pt idx="1042">
                  <c:v>425</c:v>
                </c:pt>
                <c:pt idx="1043">
                  <c:v>#N/A</c:v>
                </c:pt>
                <c:pt idx="1044">
                  <c:v>428</c:v>
                </c:pt>
                <c:pt idx="1045">
                  <c:v>422</c:v>
                </c:pt>
                <c:pt idx="1046">
                  <c:v>417</c:v>
                </c:pt>
                <c:pt idx="1047">
                  <c:v>418</c:v>
                </c:pt>
                <c:pt idx="1048">
                  <c:v>#N/A</c:v>
                </c:pt>
                <c:pt idx="1049">
                  <c:v>408</c:v>
                </c:pt>
                <c:pt idx="1050">
                  <c:v>397</c:v>
                </c:pt>
                <c:pt idx="1051">
                  <c:v>398</c:v>
                </c:pt>
                <c:pt idx="1052">
                  <c:v>392</c:v>
                </c:pt>
                <c:pt idx="1053">
                  <c:v>387</c:v>
                </c:pt>
                <c:pt idx="1054">
                  <c:v>401</c:v>
                </c:pt>
                <c:pt idx="1055">
                  <c:v>400</c:v>
                </c:pt>
                <c:pt idx="1056">
                  <c:v>405</c:v>
                </c:pt>
                <c:pt idx="1057">
                  <c:v>404</c:v>
                </c:pt>
                <c:pt idx="1058">
                  <c:v>398</c:v>
                </c:pt>
                <c:pt idx="1059">
                  <c:v>394</c:v>
                </c:pt>
                <c:pt idx="1060">
                  <c:v>393</c:v>
                </c:pt>
                <c:pt idx="1061">
                  <c:v>389</c:v>
                </c:pt>
                <c:pt idx="1062">
                  <c:v>388</c:v>
                </c:pt>
                <c:pt idx="1063">
                  <c:v>390</c:v>
                </c:pt>
                <c:pt idx="1064">
                  <c:v>379</c:v>
                </c:pt>
                <c:pt idx="1065">
                  <c:v>376</c:v>
                </c:pt>
                <c:pt idx="1066">
                  <c:v>388</c:v>
                </c:pt>
                <c:pt idx="1067">
                  <c:v>381</c:v>
                </c:pt>
                <c:pt idx="1068">
                  <c:v>392</c:v>
                </c:pt>
                <c:pt idx="1069">
                  <c:v>403</c:v>
                </c:pt>
                <c:pt idx="1070">
                  <c:v>405</c:v>
                </c:pt>
                <c:pt idx="1071">
                  <c:v>405.99999999999994</c:v>
                </c:pt>
                <c:pt idx="1072">
                  <c:v>417</c:v>
                </c:pt>
                <c:pt idx="1073">
                  <c:v>420</c:v>
                </c:pt>
                <c:pt idx="1074">
                  <c:v>422</c:v>
                </c:pt>
                <c:pt idx="1075">
                  <c:v>434</c:v>
                </c:pt>
                <c:pt idx="1076">
                  <c:v>428</c:v>
                </c:pt>
                <c:pt idx="1077">
                  <c:v>424</c:v>
                </c:pt>
                <c:pt idx="1078">
                  <c:v>430.99999999999994</c:v>
                </c:pt>
                <c:pt idx="1079">
                  <c:v>419.00000000000006</c:v>
                </c:pt>
                <c:pt idx="1080">
                  <c:v>425</c:v>
                </c:pt>
                <c:pt idx="1081">
                  <c:v>423.00000000000006</c:v>
                </c:pt>
                <c:pt idx="1082">
                  <c:v>421</c:v>
                </c:pt>
                <c:pt idx="1083">
                  <c:v>423.00000000000006</c:v>
                </c:pt>
                <c:pt idx="1084">
                  <c:v>424</c:v>
                </c:pt>
                <c:pt idx="1085">
                  <c:v>422</c:v>
                </c:pt>
                <c:pt idx="1086">
                  <c:v>430</c:v>
                </c:pt>
                <c:pt idx="1087">
                  <c:v>438</c:v>
                </c:pt>
                <c:pt idx="1088">
                  <c:v>436.00000000000006</c:v>
                </c:pt>
                <c:pt idx="1089">
                  <c:v>432</c:v>
                </c:pt>
                <c:pt idx="1090">
                  <c:v>434</c:v>
                </c:pt>
                <c:pt idx="1091">
                  <c:v>434</c:v>
                </c:pt>
                <c:pt idx="1092">
                  <c:v>429</c:v>
                </c:pt>
                <c:pt idx="1093">
                  <c:v>422</c:v>
                </c:pt>
                <c:pt idx="1094">
                  <c:v>422</c:v>
                </c:pt>
                <c:pt idx="1095">
                  <c:v>424</c:v>
                </c:pt>
                <c:pt idx="1096">
                  <c:v>434.99999999999994</c:v>
                </c:pt>
                <c:pt idx="1097">
                  <c:v>437</c:v>
                </c:pt>
                <c:pt idx="1098">
                  <c:v>440.00000000000006</c:v>
                </c:pt>
                <c:pt idx="1099">
                  <c:v>437</c:v>
                </c:pt>
                <c:pt idx="1100">
                  <c:v>441</c:v>
                </c:pt>
                <c:pt idx="1101">
                  <c:v>438.99999999999994</c:v>
                </c:pt>
                <c:pt idx="1102">
                  <c:v>441</c:v>
                </c:pt>
                <c:pt idx="1103">
                  <c:v>453</c:v>
                </c:pt>
                <c:pt idx="1104">
                  <c:v>450</c:v>
                </c:pt>
                <c:pt idx="1105">
                  <c:v>446</c:v>
                </c:pt>
                <c:pt idx="1106">
                  <c:v>443</c:v>
                </c:pt>
                <c:pt idx="1107">
                  <c:v>451.99999999999994</c:v>
                </c:pt>
                <c:pt idx="1108">
                  <c:v>454</c:v>
                </c:pt>
                <c:pt idx="1109">
                  <c:v>455.99999999999994</c:v>
                </c:pt>
                <c:pt idx="1110">
                  <c:v>453</c:v>
                </c:pt>
                <c:pt idx="1111">
                  <c:v>442</c:v>
                </c:pt>
                <c:pt idx="1112">
                  <c:v>434</c:v>
                </c:pt>
                <c:pt idx="1113">
                  <c:v>433</c:v>
                </c:pt>
                <c:pt idx="1114">
                  <c:v>441</c:v>
                </c:pt>
                <c:pt idx="1115">
                  <c:v>432</c:v>
                </c:pt>
                <c:pt idx="1116">
                  <c:v>416</c:v>
                </c:pt>
                <c:pt idx="1117">
                  <c:v>411.00000000000006</c:v>
                </c:pt>
                <c:pt idx="1118">
                  <c:v>413.99999999999994</c:v>
                </c:pt>
                <c:pt idx="1119">
                  <c:v>411.00000000000006</c:v>
                </c:pt>
                <c:pt idx="1120">
                  <c:v>405.99999999999994</c:v>
                </c:pt>
                <c:pt idx="1121">
                  <c:v>#N/A</c:v>
                </c:pt>
                <c:pt idx="1122">
                  <c:v>401.99999999999994</c:v>
                </c:pt>
                <c:pt idx="1123">
                  <c:v>396</c:v>
                </c:pt>
                <c:pt idx="1124">
                  <c:v>397</c:v>
                </c:pt>
                <c:pt idx="1125">
                  <c:v>395</c:v>
                </c:pt>
                <c:pt idx="1126">
                  <c:v>396</c:v>
                </c:pt>
                <c:pt idx="1127">
                  <c:v>394</c:v>
                </c:pt>
                <c:pt idx="1128">
                  <c:v>391</c:v>
                </c:pt>
                <c:pt idx="1129">
                  <c:v>391</c:v>
                </c:pt>
                <c:pt idx="1130">
                  <c:v>393</c:v>
                </c:pt>
                <c:pt idx="1131">
                  <c:v>381</c:v>
                </c:pt>
                <c:pt idx="1132">
                  <c:v>382</c:v>
                </c:pt>
                <c:pt idx="1133">
                  <c:v>385</c:v>
                </c:pt>
                <c:pt idx="1134">
                  <c:v>381</c:v>
                </c:pt>
                <c:pt idx="1135">
                  <c:v>383</c:v>
                </c:pt>
                <c:pt idx="1136">
                  <c:v>391</c:v>
                </c:pt>
                <c:pt idx="1137">
                  <c:v>393</c:v>
                </c:pt>
                <c:pt idx="1138">
                  <c:v>398</c:v>
                </c:pt>
                <c:pt idx="1139">
                  <c:v>397</c:v>
                </c:pt>
                <c:pt idx="1140">
                  <c:v>404</c:v>
                </c:pt>
                <c:pt idx="1141">
                  <c:v>399</c:v>
                </c:pt>
                <c:pt idx="1142">
                  <c:v>421</c:v>
                </c:pt>
                <c:pt idx="1143">
                  <c:v>424</c:v>
                </c:pt>
                <c:pt idx="1144">
                  <c:v>430.99999999999994</c:v>
                </c:pt>
                <c:pt idx="1145">
                  <c:v>437</c:v>
                </c:pt>
                <c:pt idx="1146">
                  <c:v>448.00000000000006</c:v>
                </c:pt>
                <c:pt idx="1147">
                  <c:v>455.99999999999994</c:v>
                </c:pt>
                <c:pt idx="1148">
                  <c:v>446</c:v>
                </c:pt>
                <c:pt idx="1149">
                  <c:v>432</c:v>
                </c:pt>
                <c:pt idx="1150">
                  <c:v>440.00000000000006</c:v>
                </c:pt>
                <c:pt idx="1151">
                  <c:v>432</c:v>
                </c:pt>
                <c:pt idx="1152">
                  <c:v>429</c:v>
                </c:pt>
                <c:pt idx="1153">
                  <c:v>428</c:v>
                </c:pt>
                <c:pt idx="1154">
                  <c:v>428</c:v>
                </c:pt>
                <c:pt idx="1155">
                  <c:v>432</c:v>
                </c:pt>
                <c:pt idx="1156">
                  <c:v>424</c:v>
                </c:pt>
                <c:pt idx="1157">
                  <c:v>428</c:v>
                </c:pt>
                <c:pt idx="1158">
                  <c:v>425</c:v>
                </c:pt>
                <c:pt idx="1159">
                  <c:v>423.00000000000006</c:v>
                </c:pt>
                <c:pt idx="1160">
                  <c:v>425</c:v>
                </c:pt>
                <c:pt idx="1161">
                  <c:v>416</c:v>
                </c:pt>
                <c:pt idx="1162">
                  <c:v>416</c:v>
                </c:pt>
                <c:pt idx="1163">
                  <c:v>409.99999999999994</c:v>
                </c:pt>
                <c:pt idx="1164">
                  <c:v>405</c:v>
                </c:pt>
                <c:pt idx="1165">
                  <c:v>405.99999999999994</c:v>
                </c:pt>
                <c:pt idx="1166">
                  <c:v>405</c:v>
                </c:pt>
                <c:pt idx="1167">
                  <c:v>400</c:v>
                </c:pt>
                <c:pt idx="1168">
                  <c:v>412</c:v>
                </c:pt>
                <c:pt idx="1169">
                  <c:v>405</c:v>
                </c:pt>
                <c:pt idx="1170">
                  <c:v>405.99999999999994</c:v>
                </c:pt>
                <c:pt idx="1171">
                  <c:v>401.99999999999994</c:v>
                </c:pt>
                <c:pt idx="1172">
                  <c:v>401.99999999999994</c:v>
                </c:pt>
                <c:pt idx="1173">
                  <c:v>398</c:v>
                </c:pt>
                <c:pt idx="1174">
                  <c:v>398</c:v>
                </c:pt>
                <c:pt idx="1175">
                  <c:v>401</c:v>
                </c:pt>
                <c:pt idx="1176">
                  <c:v>400</c:v>
                </c:pt>
                <c:pt idx="1177">
                  <c:v>391</c:v>
                </c:pt>
                <c:pt idx="1178">
                  <c:v>396</c:v>
                </c:pt>
                <c:pt idx="1179">
                  <c:v>409.99999999999994</c:v>
                </c:pt>
                <c:pt idx="1180">
                  <c:v>413</c:v>
                </c:pt>
                <c:pt idx="1181">
                  <c:v>417</c:v>
                </c:pt>
                <c:pt idx="1182">
                  <c:v>418</c:v>
                </c:pt>
                <c:pt idx="1183">
                  <c:v>413</c:v>
                </c:pt>
                <c:pt idx="1184">
                  <c:v>412</c:v>
                </c:pt>
                <c:pt idx="1185">
                  <c:v>409.99999999999994</c:v>
                </c:pt>
                <c:pt idx="1186">
                  <c:v>408</c:v>
                </c:pt>
                <c:pt idx="1187">
                  <c:v>408</c:v>
                </c:pt>
                <c:pt idx="1188">
                  <c:v>401.99999999999994</c:v>
                </c:pt>
                <c:pt idx="1189">
                  <c:v>398</c:v>
                </c:pt>
                <c:pt idx="1190">
                  <c:v>394</c:v>
                </c:pt>
                <c:pt idx="1191">
                  <c:v>401.99999999999994</c:v>
                </c:pt>
                <c:pt idx="1192">
                  <c:v>398</c:v>
                </c:pt>
                <c:pt idx="1193">
                  <c:v>386</c:v>
                </c:pt>
                <c:pt idx="1194">
                  <c:v>384</c:v>
                </c:pt>
                <c:pt idx="1195">
                  <c:v>391</c:v>
                </c:pt>
                <c:pt idx="1196">
                  <c:v>395</c:v>
                </c:pt>
                <c:pt idx="1197">
                  <c:v>395</c:v>
                </c:pt>
                <c:pt idx="1198">
                  <c:v>392</c:v>
                </c:pt>
                <c:pt idx="1199">
                  <c:v>396</c:v>
                </c:pt>
                <c:pt idx="1200">
                  <c:v>394</c:v>
                </c:pt>
                <c:pt idx="1201">
                  <c:v>399</c:v>
                </c:pt>
                <c:pt idx="1202">
                  <c:v>401.99999999999994</c:v>
                </c:pt>
                <c:pt idx="1203">
                  <c:v>404</c:v>
                </c:pt>
                <c:pt idx="1204">
                  <c:v>405</c:v>
                </c:pt>
                <c:pt idx="1205">
                  <c:v>405.99999999999994</c:v>
                </c:pt>
                <c:pt idx="1206">
                  <c:v>405</c:v>
                </c:pt>
                <c:pt idx="1207">
                  <c:v>419.00000000000006</c:v>
                </c:pt>
                <c:pt idx="1208">
                  <c:v>416</c:v>
                </c:pt>
                <c:pt idx="1209">
                  <c:v>412</c:v>
                </c:pt>
                <c:pt idx="1210">
                  <c:v>411.00000000000006</c:v>
                </c:pt>
                <c:pt idx="1211">
                  <c:v>417</c:v>
                </c:pt>
                <c:pt idx="1212">
                  <c:v>420</c:v>
                </c:pt>
                <c:pt idx="1213">
                  <c:v>416</c:v>
                </c:pt>
                <c:pt idx="1214">
                  <c:v>418</c:v>
                </c:pt>
                <c:pt idx="1215">
                  <c:v>413</c:v>
                </c:pt>
                <c:pt idx="1216">
                  <c:v>412</c:v>
                </c:pt>
                <c:pt idx="1217">
                  <c:v>407</c:v>
                </c:pt>
                <c:pt idx="1218">
                  <c:v>401</c:v>
                </c:pt>
                <c:pt idx="1219">
                  <c:v>400</c:v>
                </c:pt>
                <c:pt idx="1220">
                  <c:v>397</c:v>
                </c:pt>
                <c:pt idx="1221">
                  <c:v>399</c:v>
                </c:pt>
                <c:pt idx="1222">
                  <c:v>397</c:v>
                </c:pt>
                <c:pt idx="1223">
                  <c:v>398</c:v>
                </c:pt>
                <c:pt idx="1224">
                  <c:v>405.99999999999994</c:v>
                </c:pt>
                <c:pt idx="1225">
                  <c:v>407</c:v>
                </c:pt>
                <c:pt idx="1226">
                  <c:v>399</c:v>
                </c:pt>
                <c:pt idx="1227">
                  <c:v>389</c:v>
                </c:pt>
                <c:pt idx="1228">
                  <c:v>389</c:v>
                </c:pt>
                <c:pt idx="1229">
                  <c:v>393</c:v>
                </c:pt>
                <c:pt idx="1230">
                  <c:v>396</c:v>
                </c:pt>
                <c:pt idx="1231">
                  <c:v>389</c:v>
                </c:pt>
                <c:pt idx="1232">
                  <c:v>388</c:v>
                </c:pt>
                <c:pt idx="1233">
                  <c:v>386</c:v>
                </c:pt>
                <c:pt idx="1234">
                  <c:v>385</c:v>
                </c:pt>
                <c:pt idx="1235">
                  <c:v>382</c:v>
                </c:pt>
                <c:pt idx="1236">
                  <c:v>393</c:v>
                </c:pt>
                <c:pt idx="1237">
                  <c:v>383</c:v>
                </c:pt>
                <c:pt idx="1238">
                  <c:v>388</c:v>
                </c:pt>
                <c:pt idx="1239">
                  <c:v>385</c:v>
                </c:pt>
                <c:pt idx="1240">
                  <c:v>387</c:v>
                </c:pt>
                <c:pt idx="1241">
                  <c:v>377</c:v>
                </c:pt>
                <c:pt idx="1242">
                  <c:v>378</c:v>
                </c:pt>
                <c:pt idx="1243">
                  <c:v>383</c:v>
                </c:pt>
                <c:pt idx="1244">
                  <c:v>383</c:v>
                </c:pt>
                <c:pt idx="1245">
                  <c:v>379</c:v>
                </c:pt>
                <c:pt idx="1246">
                  <c:v>383</c:v>
                </c:pt>
                <c:pt idx="1247">
                  <c:v>378</c:v>
                </c:pt>
                <c:pt idx="1248">
                  <c:v>378</c:v>
                </c:pt>
                <c:pt idx="1249">
                  <c:v>378</c:v>
                </c:pt>
                <c:pt idx="1250">
                  <c:v>370</c:v>
                </c:pt>
                <c:pt idx="1251">
                  <c:v>366</c:v>
                </c:pt>
                <c:pt idx="1252">
                  <c:v>373</c:v>
                </c:pt>
                <c:pt idx="1253">
                  <c:v>373</c:v>
                </c:pt>
                <c:pt idx="1254">
                  <c:v>374</c:v>
                </c:pt>
                <c:pt idx="1255">
                  <c:v>376</c:v>
                </c:pt>
                <c:pt idx="1256">
                  <c:v>379</c:v>
                </c:pt>
                <c:pt idx="1257">
                  <c:v>374</c:v>
                </c:pt>
                <c:pt idx="1258">
                  <c:v>377</c:v>
                </c:pt>
                <c:pt idx="1259">
                  <c:v>378</c:v>
                </c:pt>
                <c:pt idx="1260">
                  <c:v>384</c:v>
                </c:pt>
                <c:pt idx="1261">
                  <c:v>378</c:v>
                </c:pt>
                <c:pt idx="1262">
                  <c:v>378</c:v>
                </c:pt>
                <c:pt idx="1263">
                  <c:v>376</c:v>
                </c:pt>
                <c:pt idx="1264">
                  <c:v>372</c:v>
                </c:pt>
                <c:pt idx="1265">
                  <c:v>361</c:v>
                </c:pt>
                <c:pt idx="1266">
                  <c:v>358</c:v>
                </c:pt>
                <c:pt idx="1267">
                  <c:v>356</c:v>
                </c:pt>
                <c:pt idx="1268">
                  <c:v>363</c:v>
                </c:pt>
                <c:pt idx="1269">
                  <c:v>356</c:v>
                </c:pt>
                <c:pt idx="1270">
                  <c:v>354</c:v>
                </c:pt>
                <c:pt idx="1271">
                  <c:v>349</c:v>
                </c:pt>
                <c:pt idx="1272">
                  <c:v>343</c:v>
                </c:pt>
                <c:pt idx="1273">
                  <c:v>329</c:v>
                </c:pt>
                <c:pt idx="1274">
                  <c:v>328</c:v>
                </c:pt>
                <c:pt idx="1275">
                  <c:v>329</c:v>
                </c:pt>
                <c:pt idx="1276">
                  <c:v>327</c:v>
                </c:pt>
                <c:pt idx="1277">
                  <c:v>327</c:v>
                </c:pt>
                <c:pt idx="1278">
                  <c:v>331</c:v>
                </c:pt>
                <c:pt idx="1279">
                  <c:v>328</c:v>
                </c:pt>
                <c:pt idx="1280">
                  <c:v>326</c:v>
                </c:pt>
                <c:pt idx="1281">
                  <c:v>331</c:v>
                </c:pt>
                <c:pt idx="1282">
                  <c:v>329</c:v>
                </c:pt>
                <c:pt idx="1283">
                  <c:v>321</c:v>
                </c:pt>
                <c:pt idx="1284">
                  <c:v>324</c:v>
                </c:pt>
                <c:pt idx="1285">
                  <c:v>321</c:v>
                </c:pt>
                <c:pt idx="1286">
                  <c:v>319</c:v>
                </c:pt>
                <c:pt idx="1287">
                  <c:v>321</c:v>
                </c:pt>
                <c:pt idx="1288">
                  <c:v>315</c:v>
                </c:pt>
                <c:pt idx="1289">
                  <c:v>312</c:v>
                </c:pt>
                <c:pt idx="1290">
                  <c:v>317</c:v>
                </c:pt>
                <c:pt idx="1291">
                  <c:v>315</c:v>
                </c:pt>
                <c:pt idx="1292">
                  <c:v>313</c:v>
                </c:pt>
                <c:pt idx="1293">
                  <c:v>320</c:v>
                </c:pt>
                <c:pt idx="1294">
                  <c:v>321</c:v>
                </c:pt>
                <c:pt idx="1295">
                  <c:v>318</c:v>
                </c:pt>
                <c:pt idx="1296">
                  <c:v>323</c:v>
                </c:pt>
                <c:pt idx="1297">
                  <c:v>318</c:v>
                </c:pt>
                <c:pt idx="1298">
                  <c:v>317</c:v>
                </c:pt>
                <c:pt idx="1299">
                  <c:v>315</c:v>
                </c:pt>
                <c:pt idx="1300">
                  <c:v>315</c:v>
                </c:pt>
                <c:pt idx="1301">
                  <c:v>315</c:v>
                </c:pt>
                <c:pt idx="1302">
                  <c:v>306</c:v>
                </c:pt>
                <c:pt idx="1303">
                  <c:v>306</c:v>
                </c:pt>
                <c:pt idx="1304">
                  <c:v>305</c:v>
                </c:pt>
                <c:pt idx="1305">
                  <c:v>307</c:v>
                </c:pt>
                <c:pt idx="1306">
                  <c:v>305</c:v>
                </c:pt>
                <c:pt idx="1307">
                  <c:v>305</c:v>
                </c:pt>
                <c:pt idx="1308">
                  <c:v>#N/A</c:v>
                </c:pt>
                <c:pt idx="1309">
                  <c:v>299</c:v>
                </c:pt>
                <c:pt idx="1310">
                  <c:v>299</c:v>
                </c:pt>
                <c:pt idx="1311">
                  <c:v>296</c:v>
                </c:pt>
                <c:pt idx="1312">
                  <c:v>299</c:v>
                </c:pt>
                <c:pt idx="1313">
                  <c:v>310</c:v>
                </c:pt>
                <c:pt idx="1314">
                  <c:v>306</c:v>
                </c:pt>
                <c:pt idx="1315">
                  <c:v>297</c:v>
                </c:pt>
                <c:pt idx="1316">
                  <c:v>304</c:v>
                </c:pt>
                <c:pt idx="1317">
                  <c:v>309</c:v>
                </c:pt>
                <c:pt idx="1318">
                  <c:v>307</c:v>
                </c:pt>
                <c:pt idx="1319">
                  <c:v>310</c:v>
                </c:pt>
                <c:pt idx="1320">
                  <c:v>319</c:v>
                </c:pt>
                <c:pt idx="1321">
                  <c:v>320</c:v>
                </c:pt>
                <c:pt idx="1322">
                  <c:v>324</c:v>
                </c:pt>
                <c:pt idx="1323">
                  <c:v>322</c:v>
                </c:pt>
                <c:pt idx="1324">
                  <c:v>321</c:v>
                </c:pt>
                <c:pt idx="1325">
                  <c:v>324</c:v>
                </c:pt>
                <c:pt idx="1326">
                  <c:v>324</c:v>
                </c:pt>
                <c:pt idx="1327">
                  <c:v>333</c:v>
                </c:pt>
                <c:pt idx="1328">
                  <c:v>337</c:v>
                </c:pt>
                <c:pt idx="1329">
                  <c:v>337</c:v>
                </c:pt>
                <c:pt idx="1330">
                  <c:v>329</c:v>
                </c:pt>
                <c:pt idx="1331">
                  <c:v>327</c:v>
                </c:pt>
                <c:pt idx="1332">
                  <c:v>323</c:v>
                </c:pt>
                <c:pt idx="1333">
                  <c:v>327</c:v>
                </c:pt>
                <c:pt idx="1334">
                  <c:v>329</c:v>
                </c:pt>
                <c:pt idx="1335">
                  <c:v>326</c:v>
                </c:pt>
                <c:pt idx="1336">
                  <c:v>320</c:v>
                </c:pt>
                <c:pt idx="1337">
                  <c:v>315</c:v>
                </c:pt>
                <c:pt idx="1338">
                  <c:v>319</c:v>
                </c:pt>
                <c:pt idx="1339">
                  <c:v>317</c:v>
                </c:pt>
                <c:pt idx="1340">
                  <c:v>314</c:v>
                </c:pt>
                <c:pt idx="1341">
                  <c:v>322</c:v>
                </c:pt>
                <c:pt idx="1342">
                  <c:v>316</c:v>
                </c:pt>
                <c:pt idx="1343">
                  <c:v>312</c:v>
                </c:pt>
                <c:pt idx="1344">
                  <c:v>311</c:v>
                </c:pt>
                <c:pt idx="1345">
                  <c:v>306</c:v>
                </c:pt>
                <c:pt idx="1346">
                  <c:v>299</c:v>
                </c:pt>
                <c:pt idx="1347">
                  <c:v>299</c:v>
                </c:pt>
                <c:pt idx="1348">
                  <c:v>293</c:v>
                </c:pt>
                <c:pt idx="1349">
                  <c:v>293</c:v>
                </c:pt>
                <c:pt idx="1350">
                  <c:v>292</c:v>
                </c:pt>
                <c:pt idx="1351">
                  <c:v>293</c:v>
                </c:pt>
                <c:pt idx="1352">
                  <c:v>288</c:v>
                </c:pt>
                <c:pt idx="1353">
                  <c:v>285</c:v>
                </c:pt>
                <c:pt idx="1354">
                  <c:v>283</c:v>
                </c:pt>
                <c:pt idx="1355">
                  <c:v>281</c:v>
                </c:pt>
                <c:pt idx="1356">
                  <c:v>284</c:v>
                </c:pt>
                <c:pt idx="1357">
                  <c:v>283</c:v>
                </c:pt>
                <c:pt idx="1358">
                  <c:v>286</c:v>
                </c:pt>
                <c:pt idx="1359">
                  <c:v>282</c:v>
                </c:pt>
                <c:pt idx="1360">
                  <c:v>276</c:v>
                </c:pt>
                <c:pt idx="1361">
                  <c:v>271</c:v>
                </c:pt>
                <c:pt idx="1362">
                  <c:v>278</c:v>
                </c:pt>
                <c:pt idx="1363">
                  <c:v>273</c:v>
                </c:pt>
                <c:pt idx="1364">
                  <c:v>277</c:v>
                </c:pt>
                <c:pt idx="1365">
                  <c:v>277</c:v>
                </c:pt>
                <c:pt idx="1366">
                  <c:v>289</c:v>
                </c:pt>
                <c:pt idx="1367">
                  <c:v>300</c:v>
                </c:pt>
                <c:pt idx="1368">
                  <c:v>298</c:v>
                </c:pt>
                <c:pt idx="1369">
                  <c:v>308</c:v>
                </c:pt>
                <c:pt idx="1370">
                  <c:v>308</c:v>
                </c:pt>
                <c:pt idx="1371">
                  <c:v>319</c:v>
                </c:pt>
                <c:pt idx="1372">
                  <c:v>318</c:v>
                </c:pt>
                <c:pt idx="1373">
                  <c:v>#N/A</c:v>
                </c:pt>
                <c:pt idx="1374">
                  <c:v>319</c:v>
                </c:pt>
                <c:pt idx="1375">
                  <c:v>328</c:v>
                </c:pt>
                <c:pt idx="1376">
                  <c:v>338</c:v>
                </c:pt>
                <c:pt idx="1377">
                  <c:v>352</c:v>
                </c:pt>
                <c:pt idx="1378">
                  <c:v>355</c:v>
                </c:pt>
                <c:pt idx="1379">
                  <c:v>359</c:v>
                </c:pt>
                <c:pt idx="1380">
                  <c:v>353</c:v>
                </c:pt>
                <c:pt idx="1381">
                  <c:v>348</c:v>
                </c:pt>
                <c:pt idx="1382">
                  <c:v>341</c:v>
                </c:pt>
                <c:pt idx="1383">
                  <c:v>339</c:v>
                </c:pt>
                <c:pt idx="1384">
                  <c:v>347</c:v>
                </c:pt>
                <c:pt idx="1385">
                  <c:v>358</c:v>
                </c:pt>
                <c:pt idx="1386">
                  <c:v>361</c:v>
                </c:pt>
                <c:pt idx="1387">
                  <c:v>375</c:v>
                </c:pt>
                <c:pt idx="1388">
                  <c:v>389</c:v>
                </c:pt>
                <c:pt idx="1389">
                  <c:v>398</c:v>
                </c:pt>
                <c:pt idx="1390">
                  <c:v>400</c:v>
                </c:pt>
                <c:pt idx="1391">
                  <c:v>394</c:v>
                </c:pt>
                <c:pt idx="1392">
                  <c:v>382</c:v>
                </c:pt>
                <c:pt idx="1393">
                  <c:v>386</c:v>
                </c:pt>
                <c:pt idx="1394">
                  <c:v>388</c:v>
                </c:pt>
                <c:pt idx="1395">
                  <c:v>392</c:v>
                </c:pt>
                <c:pt idx="1396">
                  <c:v>404</c:v>
                </c:pt>
                <c:pt idx="1397">
                  <c:v>416</c:v>
                </c:pt>
                <c:pt idx="1398">
                  <c:v>415.00000000000006</c:v>
                </c:pt>
                <c:pt idx="1399">
                  <c:v>419.00000000000006</c:v>
                </c:pt>
                <c:pt idx="1400">
                  <c:v>417</c:v>
                </c:pt>
                <c:pt idx="1401">
                  <c:v>413</c:v>
                </c:pt>
                <c:pt idx="1402">
                  <c:v>412</c:v>
                </c:pt>
                <c:pt idx="1403">
                  <c:v>413</c:v>
                </c:pt>
                <c:pt idx="1404">
                  <c:v>407</c:v>
                </c:pt>
                <c:pt idx="1405">
                  <c:v>405</c:v>
                </c:pt>
                <c:pt idx="1406">
                  <c:v>413</c:v>
                </c:pt>
                <c:pt idx="1407">
                  <c:v>423.00000000000006</c:v>
                </c:pt>
                <c:pt idx="1408">
                  <c:v>428</c:v>
                </c:pt>
                <c:pt idx="1409">
                  <c:v>438.99999999999994</c:v>
                </c:pt>
                <c:pt idx="1410">
                  <c:v>449</c:v>
                </c:pt>
                <c:pt idx="1411">
                  <c:v>457</c:v>
                </c:pt>
                <c:pt idx="1412">
                  <c:v>455</c:v>
                </c:pt>
                <c:pt idx="1413">
                  <c:v>440.00000000000006</c:v>
                </c:pt>
                <c:pt idx="1414">
                  <c:v>433</c:v>
                </c:pt>
                <c:pt idx="1415">
                  <c:v>429</c:v>
                </c:pt>
                <c:pt idx="1416">
                  <c:v>428</c:v>
                </c:pt>
                <c:pt idx="1417">
                  <c:v>416</c:v>
                </c:pt>
                <c:pt idx="1418">
                  <c:v>407</c:v>
                </c:pt>
                <c:pt idx="1419">
                  <c:v>401.99999999999994</c:v>
                </c:pt>
                <c:pt idx="1420">
                  <c:v>401.99999999999994</c:v>
                </c:pt>
                <c:pt idx="1421">
                  <c:v>413</c:v>
                </c:pt>
                <c:pt idx="1422">
                  <c:v>413</c:v>
                </c:pt>
                <c:pt idx="1423">
                  <c:v>400</c:v>
                </c:pt>
                <c:pt idx="1424">
                  <c:v>390</c:v>
                </c:pt>
                <c:pt idx="1425">
                  <c:v>399</c:v>
                </c:pt>
                <c:pt idx="1426">
                  <c:v>399</c:v>
                </c:pt>
                <c:pt idx="1427">
                  <c:v>398</c:v>
                </c:pt>
                <c:pt idx="1428">
                  <c:v>401</c:v>
                </c:pt>
                <c:pt idx="1429">
                  <c:v>391</c:v>
                </c:pt>
                <c:pt idx="1430">
                  <c:v>388</c:v>
                </c:pt>
                <c:pt idx="1431">
                  <c:v>383</c:v>
                </c:pt>
                <c:pt idx="1432">
                  <c:v>378</c:v>
                </c:pt>
                <c:pt idx="1433">
                  <c:v>383</c:v>
                </c:pt>
                <c:pt idx="1434">
                  <c:v>381</c:v>
                </c:pt>
                <c:pt idx="1435">
                  <c:v>381</c:v>
                </c:pt>
                <c:pt idx="1436">
                  <c:v>382</c:v>
                </c:pt>
                <c:pt idx="1437">
                  <c:v>390</c:v>
                </c:pt>
                <c:pt idx="1438">
                  <c:v>388</c:v>
                </c:pt>
                <c:pt idx="1439">
                  <c:v>393</c:v>
                </c:pt>
                <c:pt idx="1440">
                  <c:v>396</c:v>
                </c:pt>
                <c:pt idx="1441">
                  <c:v>386</c:v>
                </c:pt>
                <c:pt idx="1442">
                  <c:v>381</c:v>
                </c:pt>
                <c:pt idx="1443">
                  <c:v>385</c:v>
                </c:pt>
                <c:pt idx="1444">
                  <c:v>375</c:v>
                </c:pt>
                <c:pt idx="1445">
                  <c:v>375</c:v>
                </c:pt>
                <c:pt idx="1446">
                  <c:v>371</c:v>
                </c:pt>
                <c:pt idx="1447">
                  <c:v>375</c:v>
                </c:pt>
                <c:pt idx="1448">
                  <c:v>378</c:v>
                </c:pt>
                <c:pt idx="1449">
                  <c:v>367</c:v>
                </c:pt>
                <c:pt idx="1450">
                  <c:v>361</c:v>
                </c:pt>
                <c:pt idx="1451">
                  <c:v>354</c:v>
                </c:pt>
                <c:pt idx="1452">
                  <c:v>351</c:v>
                </c:pt>
                <c:pt idx="1453">
                  <c:v>346</c:v>
                </c:pt>
                <c:pt idx="1454">
                  <c:v>343</c:v>
                </c:pt>
                <c:pt idx="1455">
                  <c:v>340</c:v>
                </c:pt>
                <c:pt idx="1456">
                  <c:v>343</c:v>
                </c:pt>
                <c:pt idx="1457">
                  <c:v>343</c:v>
                </c:pt>
                <c:pt idx="1458">
                  <c:v>336</c:v>
                </c:pt>
                <c:pt idx="1459">
                  <c:v>339</c:v>
                </c:pt>
                <c:pt idx="1460">
                  <c:v>336</c:v>
                </c:pt>
                <c:pt idx="1461">
                  <c:v>335</c:v>
                </c:pt>
                <c:pt idx="1462">
                  <c:v>331</c:v>
                </c:pt>
                <c:pt idx="1463">
                  <c:v>333</c:v>
                </c:pt>
                <c:pt idx="1464">
                  <c:v>325</c:v>
                </c:pt>
                <c:pt idx="1465">
                  <c:v>330</c:v>
                </c:pt>
                <c:pt idx="1466">
                  <c:v>329</c:v>
                </c:pt>
                <c:pt idx="1467">
                  <c:v>329</c:v>
                </c:pt>
                <c:pt idx="1468">
                  <c:v>332</c:v>
                </c:pt>
                <c:pt idx="1469">
                  <c:v>331</c:v>
                </c:pt>
                <c:pt idx="1470">
                  <c:v>329</c:v>
                </c:pt>
                <c:pt idx="1471">
                  <c:v>331</c:v>
                </c:pt>
                <c:pt idx="1472">
                  <c:v>333</c:v>
                </c:pt>
                <c:pt idx="1473">
                  <c:v>332</c:v>
                </c:pt>
                <c:pt idx="1474">
                  <c:v>337</c:v>
                </c:pt>
                <c:pt idx="1475">
                  <c:v>342</c:v>
                </c:pt>
                <c:pt idx="1476">
                  <c:v>337</c:v>
                </c:pt>
                <c:pt idx="1477">
                  <c:v>341</c:v>
                </c:pt>
                <c:pt idx="1478">
                  <c:v>337</c:v>
                </c:pt>
                <c:pt idx="1479">
                  <c:v>341</c:v>
                </c:pt>
                <c:pt idx="1480">
                  <c:v>339</c:v>
                </c:pt>
                <c:pt idx="1481">
                  <c:v>339</c:v>
                </c:pt>
                <c:pt idx="1482">
                  <c:v>340</c:v>
                </c:pt>
                <c:pt idx="1483">
                  <c:v>338</c:v>
                </c:pt>
                <c:pt idx="1484">
                  <c:v>338</c:v>
                </c:pt>
                <c:pt idx="1485">
                  <c:v>334</c:v>
                </c:pt>
                <c:pt idx="1486">
                  <c:v>337</c:v>
                </c:pt>
                <c:pt idx="1487">
                  <c:v>348</c:v>
                </c:pt>
                <c:pt idx="1488">
                  <c:v>366</c:v>
                </c:pt>
                <c:pt idx="1489">
                  <c:v>370</c:v>
                </c:pt>
                <c:pt idx="1490">
                  <c:v>370</c:v>
                </c:pt>
                <c:pt idx="1491">
                  <c:v>370</c:v>
                </c:pt>
                <c:pt idx="1492">
                  <c:v>364</c:v>
                </c:pt>
                <c:pt idx="1493">
                  <c:v>361</c:v>
                </c:pt>
                <c:pt idx="1494">
                  <c:v>359</c:v>
                </c:pt>
                <c:pt idx="1495">
                  <c:v>359</c:v>
                </c:pt>
                <c:pt idx="1496">
                  <c:v>355</c:v>
                </c:pt>
                <c:pt idx="1497">
                  <c:v>358</c:v>
                </c:pt>
                <c:pt idx="1498">
                  <c:v>357</c:v>
                </c:pt>
                <c:pt idx="1499">
                  <c:v>355</c:v>
                </c:pt>
                <c:pt idx="1500">
                  <c:v>354</c:v>
                </c:pt>
                <c:pt idx="1501">
                  <c:v>361</c:v>
                </c:pt>
                <c:pt idx="1502">
                  <c:v>365</c:v>
                </c:pt>
                <c:pt idx="1503">
                  <c:v>375</c:v>
                </c:pt>
                <c:pt idx="1504">
                  <c:v>381</c:v>
                </c:pt>
                <c:pt idx="1505">
                  <c:v>371</c:v>
                </c:pt>
                <c:pt idx="1506">
                  <c:v>365</c:v>
                </c:pt>
                <c:pt idx="1507">
                  <c:v>366</c:v>
                </c:pt>
                <c:pt idx="1508">
                  <c:v>369</c:v>
                </c:pt>
                <c:pt idx="1509">
                  <c:v>367</c:v>
                </c:pt>
                <c:pt idx="1510">
                  <c:v>354</c:v>
                </c:pt>
                <c:pt idx="1511">
                  <c:v>347</c:v>
                </c:pt>
                <c:pt idx="1512">
                  <c:v>348</c:v>
                </c:pt>
                <c:pt idx="1513">
                  <c:v>351</c:v>
                </c:pt>
                <c:pt idx="1514">
                  <c:v>355</c:v>
                </c:pt>
                <c:pt idx="1515">
                  <c:v>359</c:v>
                </c:pt>
                <c:pt idx="1516">
                  <c:v>359</c:v>
                </c:pt>
                <c:pt idx="1517">
                  <c:v>366</c:v>
                </c:pt>
                <c:pt idx="1518">
                  <c:v>372</c:v>
                </c:pt>
                <c:pt idx="1519">
                  <c:v>377</c:v>
                </c:pt>
                <c:pt idx="1520">
                  <c:v>372</c:v>
                </c:pt>
                <c:pt idx="1521">
                  <c:v>361</c:v>
                </c:pt>
                <c:pt idx="1522">
                  <c:v>356</c:v>
                </c:pt>
                <c:pt idx="1523">
                  <c:v>360</c:v>
                </c:pt>
                <c:pt idx="1524">
                  <c:v>358</c:v>
                </c:pt>
                <c:pt idx="1525">
                  <c:v>359</c:v>
                </c:pt>
                <c:pt idx="1526">
                  <c:v>354</c:v>
                </c:pt>
                <c:pt idx="1527">
                  <c:v>349</c:v>
                </c:pt>
                <c:pt idx="1528">
                  <c:v>349</c:v>
                </c:pt>
                <c:pt idx="1529">
                  <c:v>357</c:v>
                </c:pt>
                <c:pt idx="1530">
                  <c:v>358</c:v>
                </c:pt>
                <c:pt idx="1531">
                  <c:v>361</c:v>
                </c:pt>
                <c:pt idx="1532">
                  <c:v>357</c:v>
                </c:pt>
                <c:pt idx="1533">
                  <c:v>354</c:v>
                </c:pt>
                <c:pt idx="1534">
                  <c:v>348</c:v>
                </c:pt>
                <c:pt idx="1535">
                  <c:v>348</c:v>
                </c:pt>
                <c:pt idx="1536">
                  <c:v>349</c:v>
                </c:pt>
                <c:pt idx="1537">
                  <c:v>355</c:v>
                </c:pt>
                <c:pt idx="1538">
                  <c:v>350</c:v>
                </c:pt>
                <c:pt idx="1539">
                  <c:v>357</c:v>
                </c:pt>
                <c:pt idx="1540">
                  <c:v>356</c:v>
                </c:pt>
                <c:pt idx="1541">
                  <c:v>358</c:v>
                </c:pt>
                <c:pt idx="1542">
                  <c:v>362</c:v>
                </c:pt>
                <c:pt idx="1543">
                  <c:v>372</c:v>
                </c:pt>
                <c:pt idx="1544">
                  <c:v>378</c:v>
                </c:pt>
                <c:pt idx="1545">
                  <c:v>369</c:v>
                </c:pt>
                <c:pt idx="1546">
                  <c:v>371</c:v>
                </c:pt>
                <c:pt idx="1547">
                  <c:v>374</c:v>
                </c:pt>
                <c:pt idx="1548">
                  <c:v>369</c:v>
                </c:pt>
                <c:pt idx="1549">
                  <c:v>369</c:v>
                </c:pt>
                <c:pt idx="1550">
                  <c:v>372</c:v>
                </c:pt>
                <c:pt idx="1551">
                  <c:v>371</c:v>
                </c:pt>
                <c:pt idx="1552">
                  <c:v>361</c:v>
                </c:pt>
                <c:pt idx="1553">
                  <c:v>367</c:v>
                </c:pt>
                <c:pt idx="1554">
                  <c:v>362</c:v>
                </c:pt>
                <c:pt idx="1555">
                  <c:v>363</c:v>
                </c:pt>
                <c:pt idx="1556">
                  <c:v>362</c:v>
                </c:pt>
                <c:pt idx="1557">
                  <c:v>368</c:v>
                </c:pt>
                <c:pt idx="1558">
                  <c:v>366</c:v>
                </c:pt>
                <c:pt idx="1559">
                  <c:v>370</c:v>
                </c:pt>
                <c:pt idx="1560">
                  <c:v>360</c:v>
                </c:pt>
                <c:pt idx="1561">
                  <c:v>359</c:v>
                </c:pt>
                <c:pt idx="1562">
                  <c:v>360</c:v>
                </c:pt>
                <c:pt idx="1563">
                  <c:v>366</c:v>
                </c:pt>
                <c:pt idx="1564">
                  <c:v>364</c:v>
                </c:pt>
                <c:pt idx="1565">
                  <c:v>365</c:v>
                </c:pt>
                <c:pt idx="1566">
                  <c:v>366</c:v>
                </c:pt>
                <c:pt idx="1567">
                  <c:v>365</c:v>
                </c:pt>
                <c:pt idx="1568">
                  <c:v>361</c:v>
                </c:pt>
                <c:pt idx="1569">
                  <c:v>366</c:v>
                </c:pt>
                <c:pt idx="1570">
                  <c:v>371</c:v>
                </c:pt>
                <c:pt idx="1571">
                  <c:v>#N/A</c:v>
                </c:pt>
                <c:pt idx="1572">
                  <c:v>373</c:v>
                </c:pt>
                <c:pt idx="1573">
                  <c:v>369</c:v>
                </c:pt>
                <c:pt idx="1574">
                  <c:v>368</c:v>
                </c:pt>
                <c:pt idx="1575">
                  <c:v>365</c:v>
                </c:pt>
                <c:pt idx="1576">
                  <c:v>371</c:v>
                </c:pt>
                <c:pt idx="1577">
                  <c:v>#N/A</c:v>
                </c:pt>
                <c:pt idx="1578">
                  <c:v>373</c:v>
                </c:pt>
                <c:pt idx="1579">
                  <c:v>369</c:v>
                </c:pt>
                <c:pt idx="1580">
                  <c:v>364</c:v>
                </c:pt>
                <c:pt idx="1581">
                  <c:v>356</c:v>
                </c:pt>
                <c:pt idx="1582">
                  <c:v>351</c:v>
                </c:pt>
                <c:pt idx="1583">
                  <c:v>350</c:v>
                </c:pt>
                <c:pt idx="1584">
                  <c:v>347</c:v>
                </c:pt>
                <c:pt idx="1585">
                  <c:v>353</c:v>
                </c:pt>
                <c:pt idx="1586">
                  <c:v>362</c:v>
                </c:pt>
                <c:pt idx="1587">
                  <c:v>360</c:v>
                </c:pt>
                <c:pt idx="1588">
                  <c:v>364</c:v>
                </c:pt>
                <c:pt idx="1589">
                  <c:v>364</c:v>
                </c:pt>
                <c:pt idx="1590">
                  <c:v>358</c:v>
                </c:pt>
                <c:pt idx="1591">
                  <c:v>360</c:v>
                </c:pt>
                <c:pt idx="1592">
                  <c:v>359</c:v>
                </c:pt>
                <c:pt idx="1593">
                  <c:v>354</c:v>
                </c:pt>
                <c:pt idx="1594">
                  <c:v>344</c:v>
                </c:pt>
                <c:pt idx="1595">
                  <c:v>342</c:v>
                </c:pt>
                <c:pt idx="1596">
                  <c:v>340</c:v>
                </c:pt>
                <c:pt idx="1597">
                  <c:v>334</c:v>
                </c:pt>
                <c:pt idx="1598">
                  <c:v>342</c:v>
                </c:pt>
                <c:pt idx="1599">
                  <c:v>335</c:v>
                </c:pt>
                <c:pt idx="1600">
                  <c:v>335</c:v>
                </c:pt>
                <c:pt idx="1601">
                  <c:v>338</c:v>
                </c:pt>
                <c:pt idx="1602">
                  <c:v>338</c:v>
                </c:pt>
                <c:pt idx="1603">
                  <c:v>339</c:v>
                </c:pt>
                <c:pt idx="1604">
                  <c:v>338</c:v>
                </c:pt>
                <c:pt idx="1605">
                  <c:v>338</c:v>
                </c:pt>
                <c:pt idx="1606">
                  <c:v>335</c:v>
                </c:pt>
                <c:pt idx="1607">
                  <c:v>337</c:v>
                </c:pt>
                <c:pt idx="1608">
                  <c:v>336</c:v>
                </c:pt>
                <c:pt idx="1609">
                  <c:v>332</c:v>
                </c:pt>
                <c:pt idx="1610">
                  <c:v>329</c:v>
                </c:pt>
                <c:pt idx="1611">
                  <c:v>330</c:v>
                </c:pt>
                <c:pt idx="1612">
                  <c:v>330</c:v>
                </c:pt>
                <c:pt idx="1613">
                  <c:v>329</c:v>
                </c:pt>
                <c:pt idx="1614">
                  <c:v>331</c:v>
                </c:pt>
                <c:pt idx="1615">
                  <c:v>327</c:v>
                </c:pt>
                <c:pt idx="1616">
                  <c:v>328</c:v>
                </c:pt>
                <c:pt idx="1617">
                  <c:v>328</c:v>
                </c:pt>
                <c:pt idx="1618">
                  <c:v>337</c:v>
                </c:pt>
                <c:pt idx="1619">
                  <c:v>333</c:v>
                </c:pt>
                <c:pt idx="1620">
                  <c:v>332</c:v>
                </c:pt>
                <c:pt idx="1621">
                  <c:v>329</c:v>
                </c:pt>
                <c:pt idx="1622">
                  <c:v>326</c:v>
                </c:pt>
                <c:pt idx="1623">
                  <c:v>330</c:v>
                </c:pt>
                <c:pt idx="1624">
                  <c:v>331</c:v>
                </c:pt>
                <c:pt idx="1625">
                  <c:v>332</c:v>
                </c:pt>
                <c:pt idx="1626">
                  <c:v>330</c:v>
                </c:pt>
                <c:pt idx="1627">
                  <c:v>327</c:v>
                </c:pt>
                <c:pt idx="1628">
                  <c:v>334</c:v>
                </c:pt>
                <c:pt idx="1629">
                  <c:v>329</c:v>
                </c:pt>
                <c:pt idx="1630">
                  <c:v>334</c:v>
                </c:pt>
                <c:pt idx="1631">
                  <c:v>331</c:v>
                </c:pt>
                <c:pt idx="1632">
                  <c:v>330</c:v>
                </c:pt>
                <c:pt idx="1633">
                  <c:v>321</c:v>
                </c:pt>
                <c:pt idx="1634">
                  <c:v>320</c:v>
                </c:pt>
                <c:pt idx="1635">
                  <c:v>318</c:v>
                </c:pt>
                <c:pt idx="1636">
                  <c:v>323</c:v>
                </c:pt>
                <c:pt idx="1637">
                  <c:v>319</c:v>
                </c:pt>
                <c:pt idx="1638">
                  <c:v>312</c:v>
                </c:pt>
                <c:pt idx="1639">
                  <c:v>314</c:v>
                </c:pt>
                <c:pt idx="1640">
                  <c:v>311</c:v>
                </c:pt>
                <c:pt idx="1641">
                  <c:v>313</c:v>
                </c:pt>
                <c:pt idx="1642">
                  <c:v>309</c:v>
                </c:pt>
                <c:pt idx="1643">
                  <c:v>310</c:v>
                </c:pt>
                <c:pt idx="1644">
                  <c:v>313</c:v>
                </c:pt>
                <c:pt idx="1645">
                  <c:v>312</c:v>
                </c:pt>
                <c:pt idx="1646">
                  <c:v>306</c:v>
                </c:pt>
                <c:pt idx="1647">
                  <c:v>310</c:v>
                </c:pt>
                <c:pt idx="1648">
                  <c:v>311</c:v>
                </c:pt>
                <c:pt idx="1649">
                  <c:v>306</c:v>
                </c:pt>
                <c:pt idx="1650">
                  <c:v>305</c:v>
                </c:pt>
                <c:pt idx="1651">
                  <c:v>#N/A</c:v>
                </c:pt>
                <c:pt idx="1652">
                  <c:v>308</c:v>
                </c:pt>
                <c:pt idx="1653">
                  <c:v>311</c:v>
                </c:pt>
                <c:pt idx="1654">
                  <c:v>307</c:v>
                </c:pt>
                <c:pt idx="1655">
                  <c:v>304</c:v>
                </c:pt>
                <c:pt idx="1656">
                  <c:v>304</c:v>
                </c:pt>
                <c:pt idx="1657">
                  <c:v>306</c:v>
                </c:pt>
                <c:pt idx="1658">
                  <c:v>298</c:v>
                </c:pt>
                <c:pt idx="1659">
                  <c:v>297</c:v>
                </c:pt>
                <c:pt idx="1660">
                  <c:v>300</c:v>
                </c:pt>
                <c:pt idx="1661">
                  <c:v>300</c:v>
                </c:pt>
                <c:pt idx="1662">
                  <c:v>304</c:v>
                </c:pt>
                <c:pt idx="1663">
                  <c:v>296</c:v>
                </c:pt>
                <c:pt idx="1664">
                  <c:v>297</c:v>
                </c:pt>
                <c:pt idx="1665">
                  <c:v>294</c:v>
                </c:pt>
                <c:pt idx="1666">
                  <c:v>293</c:v>
                </c:pt>
                <c:pt idx="1667">
                  <c:v>296</c:v>
                </c:pt>
                <c:pt idx="1668">
                  <c:v>294</c:v>
                </c:pt>
                <c:pt idx="1669">
                  <c:v>292</c:v>
                </c:pt>
                <c:pt idx="1670">
                  <c:v>290</c:v>
                </c:pt>
                <c:pt idx="1671">
                  <c:v>288</c:v>
                </c:pt>
                <c:pt idx="1672">
                  <c:v>288</c:v>
                </c:pt>
                <c:pt idx="1673">
                  <c:v>292</c:v>
                </c:pt>
                <c:pt idx="1674">
                  <c:v>299</c:v>
                </c:pt>
                <c:pt idx="1675">
                  <c:v>303</c:v>
                </c:pt>
                <c:pt idx="1676">
                  <c:v>309</c:v>
                </c:pt>
                <c:pt idx="1677">
                  <c:v>308</c:v>
                </c:pt>
                <c:pt idx="1678">
                  <c:v>315</c:v>
                </c:pt>
                <c:pt idx="1679">
                  <c:v>312</c:v>
                </c:pt>
                <c:pt idx="1680">
                  <c:v>318</c:v>
                </c:pt>
                <c:pt idx="1681">
                  <c:v>313</c:v>
                </c:pt>
                <c:pt idx="1682">
                  <c:v>312</c:v>
                </c:pt>
                <c:pt idx="1683">
                  <c:v>312</c:v>
                </c:pt>
                <c:pt idx="1684">
                  <c:v>310</c:v>
                </c:pt>
                <c:pt idx="1685">
                  <c:v>312</c:v>
                </c:pt>
                <c:pt idx="1686">
                  <c:v>313</c:v>
                </c:pt>
                <c:pt idx="1687">
                  <c:v>322</c:v>
                </c:pt>
                <c:pt idx="1688">
                  <c:v>319</c:v>
                </c:pt>
                <c:pt idx="1689">
                  <c:v>324</c:v>
                </c:pt>
                <c:pt idx="1690">
                  <c:v>322</c:v>
                </c:pt>
                <c:pt idx="1691">
                  <c:v>326</c:v>
                </c:pt>
                <c:pt idx="1692">
                  <c:v>327</c:v>
                </c:pt>
                <c:pt idx="1693">
                  <c:v>325</c:v>
                </c:pt>
                <c:pt idx="1694">
                  <c:v>332</c:v>
                </c:pt>
                <c:pt idx="1695">
                  <c:v>332</c:v>
                </c:pt>
                <c:pt idx="1696">
                  <c:v>329</c:v>
                </c:pt>
                <c:pt idx="1697">
                  <c:v>326</c:v>
                </c:pt>
                <c:pt idx="1698">
                  <c:v>325</c:v>
                </c:pt>
                <c:pt idx="1699">
                  <c:v>328</c:v>
                </c:pt>
                <c:pt idx="1700">
                  <c:v>334</c:v>
                </c:pt>
                <c:pt idx="1701">
                  <c:v>332</c:v>
                </c:pt>
                <c:pt idx="1702">
                  <c:v>331</c:v>
                </c:pt>
                <c:pt idx="1703">
                  <c:v>334</c:v>
                </c:pt>
                <c:pt idx="1704">
                  <c:v>336</c:v>
                </c:pt>
                <c:pt idx="1705">
                  <c:v>333</c:v>
                </c:pt>
                <c:pt idx="1706">
                  <c:v>333</c:v>
                </c:pt>
                <c:pt idx="1707">
                  <c:v>335</c:v>
                </c:pt>
                <c:pt idx="1708">
                  <c:v>333</c:v>
                </c:pt>
                <c:pt idx="1709">
                  <c:v>333</c:v>
                </c:pt>
                <c:pt idx="1710">
                  <c:v>327</c:v>
                </c:pt>
                <c:pt idx="1711">
                  <c:v>331</c:v>
                </c:pt>
                <c:pt idx="1712">
                  <c:v>333</c:v>
                </c:pt>
                <c:pt idx="1713">
                  <c:v>330</c:v>
                </c:pt>
                <c:pt idx="1714">
                  <c:v>333</c:v>
                </c:pt>
                <c:pt idx="1715">
                  <c:v>332</c:v>
                </c:pt>
                <c:pt idx="1716">
                  <c:v>339</c:v>
                </c:pt>
                <c:pt idx="1717">
                  <c:v>344</c:v>
                </c:pt>
                <c:pt idx="1718">
                  <c:v>342</c:v>
                </c:pt>
                <c:pt idx="1719">
                  <c:v>337</c:v>
                </c:pt>
                <c:pt idx="1720">
                  <c:v>342</c:v>
                </c:pt>
                <c:pt idx="1721">
                  <c:v>343</c:v>
                </c:pt>
                <c:pt idx="1722">
                  <c:v>341</c:v>
                </c:pt>
                <c:pt idx="1723">
                  <c:v>341</c:v>
                </c:pt>
                <c:pt idx="1724">
                  <c:v>338</c:v>
                </c:pt>
                <c:pt idx="1725">
                  <c:v>338</c:v>
                </c:pt>
                <c:pt idx="1726">
                  <c:v>336</c:v>
                </c:pt>
                <c:pt idx="1727">
                  <c:v>340</c:v>
                </c:pt>
                <c:pt idx="1728">
                  <c:v>345</c:v>
                </c:pt>
                <c:pt idx="1729">
                  <c:v>344</c:v>
                </c:pt>
                <c:pt idx="1730">
                  <c:v>342</c:v>
                </c:pt>
                <c:pt idx="1731">
                  <c:v>342</c:v>
                </c:pt>
                <c:pt idx="1732">
                  <c:v>344</c:v>
                </c:pt>
                <c:pt idx="1733">
                  <c:v>342</c:v>
                </c:pt>
                <c:pt idx="1734">
                  <c:v>341</c:v>
                </c:pt>
                <c:pt idx="1735">
                  <c:v>341</c:v>
                </c:pt>
                <c:pt idx="1736">
                  <c:v>342</c:v>
                </c:pt>
                <c:pt idx="1737">
                  <c:v>339</c:v>
                </c:pt>
                <c:pt idx="1738">
                  <c:v>336</c:v>
                </c:pt>
                <c:pt idx="1739">
                  <c:v>339</c:v>
                </c:pt>
                <c:pt idx="1740">
                  <c:v>342</c:v>
                </c:pt>
                <c:pt idx="1741">
                  <c:v>338</c:v>
                </c:pt>
                <c:pt idx="1742">
                  <c:v>341</c:v>
                </c:pt>
                <c:pt idx="1743">
                  <c:v>343</c:v>
                </c:pt>
                <c:pt idx="1744">
                  <c:v>343</c:v>
                </c:pt>
                <c:pt idx="1745">
                  <c:v>343</c:v>
                </c:pt>
                <c:pt idx="1746">
                  <c:v>343</c:v>
                </c:pt>
                <c:pt idx="1747">
                  <c:v>344</c:v>
                </c:pt>
                <c:pt idx="1748">
                  <c:v>341</c:v>
                </c:pt>
                <c:pt idx="1749">
                  <c:v>341</c:v>
                </c:pt>
                <c:pt idx="1750">
                  <c:v>342</c:v>
                </c:pt>
                <c:pt idx="1751">
                  <c:v>349</c:v>
                </c:pt>
                <c:pt idx="1752">
                  <c:v>349</c:v>
                </c:pt>
                <c:pt idx="1753">
                  <c:v>349</c:v>
                </c:pt>
                <c:pt idx="1754">
                  <c:v>343</c:v>
                </c:pt>
                <c:pt idx="1755">
                  <c:v>340</c:v>
                </c:pt>
                <c:pt idx="1756">
                  <c:v>341</c:v>
                </c:pt>
                <c:pt idx="1757">
                  <c:v>342</c:v>
                </c:pt>
                <c:pt idx="1758">
                  <c:v>339</c:v>
                </c:pt>
                <c:pt idx="1759">
                  <c:v>340</c:v>
                </c:pt>
                <c:pt idx="1760">
                  <c:v>338</c:v>
                </c:pt>
                <c:pt idx="1761">
                  <c:v>335</c:v>
                </c:pt>
                <c:pt idx="1762">
                  <c:v>333</c:v>
                </c:pt>
                <c:pt idx="1763">
                  <c:v>333</c:v>
                </c:pt>
                <c:pt idx="1764">
                  <c:v>340</c:v>
                </c:pt>
                <c:pt idx="1765">
                  <c:v>339</c:v>
                </c:pt>
                <c:pt idx="1766">
                  <c:v>348</c:v>
                </c:pt>
                <c:pt idx="1767">
                  <c:v>353</c:v>
                </c:pt>
                <c:pt idx="1768">
                  <c:v>355</c:v>
                </c:pt>
                <c:pt idx="1769">
                  <c:v>350</c:v>
                </c:pt>
                <c:pt idx="1770">
                  <c:v>346</c:v>
                </c:pt>
                <c:pt idx="1771">
                  <c:v>344</c:v>
                </c:pt>
                <c:pt idx="1772">
                  <c:v>342</c:v>
                </c:pt>
                <c:pt idx="1773">
                  <c:v>344</c:v>
                </c:pt>
                <c:pt idx="1774">
                  <c:v>344</c:v>
                </c:pt>
                <c:pt idx="1775">
                  <c:v>343</c:v>
                </c:pt>
                <c:pt idx="1776">
                  <c:v>345</c:v>
                </c:pt>
                <c:pt idx="1777">
                  <c:v>339</c:v>
                </c:pt>
                <c:pt idx="1778">
                  <c:v>331</c:v>
                </c:pt>
                <c:pt idx="1779">
                  <c:v>331</c:v>
                </c:pt>
                <c:pt idx="1780">
                  <c:v>327</c:v>
                </c:pt>
                <c:pt idx="1781">
                  <c:v>323</c:v>
                </c:pt>
                <c:pt idx="1782">
                  <c:v>322</c:v>
                </c:pt>
                <c:pt idx="1783">
                  <c:v>319</c:v>
                </c:pt>
                <c:pt idx="1784">
                  <c:v>318</c:v>
                </c:pt>
                <c:pt idx="1785">
                  <c:v>319</c:v>
                </c:pt>
                <c:pt idx="1786">
                  <c:v>318</c:v>
                </c:pt>
                <c:pt idx="1787">
                  <c:v>317</c:v>
                </c:pt>
                <c:pt idx="1788">
                  <c:v>317</c:v>
                </c:pt>
                <c:pt idx="1789">
                  <c:v>314</c:v>
                </c:pt>
                <c:pt idx="1790">
                  <c:v>315</c:v>
                </c:pt>
                <c:pt idx="1791">
                  <c:v>319</c:v>
                </c:pt>
                <c:pt idx="1792">
                  <c:v>321</c:v>
                </c:pt>
                <c:pt idx="1793">
                  <c:v>323</c:v>
                </c:pt>
                <c:pt idx="1794">
                  <c:v>321</c:v>
                </c:pt>
                <c:pt idx="1795">
                  <c:v>329</c:v>
                </c:pt>
                <c:pt idx="1796">
                  <c:v>330</c:v>
                </c:pt>
                <c:pt idx="1797">
                  <c:v>324</c:v>
                </c:pt>
                <c:pt idx="1798">
                  <c:v>312</c:v>
                </c:pt>
                <c:pt idx="1799">
                  <c:v>313</c:v>
                </c:pt>
                <c:pt idx="1800">
                  <c:v>314</c:v>
                </c:pt>
                <c:pt idx="1801">
                  <c:v>315</c:v>
                </c:pt>
                <c:pt idx="1802">
                  <c:v>313</c:v>
                </c:pt>
                <c:pt idx="1803">
                  <c:v>315</c:v>
                </c:pt>
                <c:pt idx="1804">
                  <c:v>312</c:v>
                </c:pt>
                <c:pt idx="1805">
                  <c:v>313</c:v>
                </c:pt>
                <c:pt idx="1806">
                  <c:v>305</c:v>
                </c:pt>
                <c:pt idx="1807">
                  <c:v>299</c:v>
                </c:pt>
                <c:pt idx="1808">
                  <c:v>306</c:v>
                </c:pt>
                <c:pt idx="1809">
                  <c:v>307</c:v>
                </c:pt>
                <c:pt idx="1810">
                  <c:v>313</c:v>
                </c:pt>
                <c:pt idx="1811">
                  <c:v>314</c:v>
                </c:pt>
                <c:pt idx="1812">
                  <c:v>314</c:v>
                </c:pt>
                <c:pt idx="1813">
                  <c:v>315</c:v>
                </c:pt>
                <c:pt idx="1814">
                  <c:v>317</c:v>
                </c:pt>
                <c:pt idx="1815">
                  <c:v>322</c:v>
                </c:pt>
                <c:pt idx="1816">
                  <c:v>315</c:v>
                </c:pt>
                <c:pt idx="1817">
                  <c:v>320</c:v>
                </c:pt>
                <c:pt idx="1818">
                  <c:v>321</c:v>
                </c:pt>
                <c:pt idx="1819">
                  <c:v>320</c:v>
                </c:pt>
                <c:pt idx="1820">
                  <c:v>314</c:v>
                </c:pt>
                <c:pt idx="1821">
                  <c:v>307</c:v>
                </c:pt>
                <c:pt idx="1822">
                  <c:v>305</c:v>
                </c:pt>
                <c:pt idx="1823">
                  <c:v>300</c:v>
                </c:pt>
                <c:pt idx="1824">
                  <c:v>302</c:v>
                </c:pt>
                <c:pt idx="1825">
                  <c:v>306</c:v>
                </c:pt>
                <c:pt idx="1826">
                  <c:v>300</c:v>
                </c:pt>
                <c:pt idx="1827">
                  <c:v>300</c:v>
                </c:pt>
                <c:pt idx="1828">
                  <c:v>298</c:v>
                </c:pt>
                <c:pt idx="1829">
                  <c:v>299</c:v>
                </c:pt>
                <c:pt idx="1830">
                  <c:v>298</c:v>
                </c:pt>
                <c:pt idx="1831">
                  <c:v>297</c:v>
                </c:pt>
                <c:pt idx="1832">
                  <c:v>299</c:v>
                </c:pt>
                <c:pt idx="1833">
                  <c:v>293</c:v>
                </c:pt>
                <c:pt idx="1834">
                  <c:v>#N/A</c:v>
                </c:pt>
                <c:pt idx="1835">
                  <c:v>293</c:v>
                </c:pt>
                <c:pt idx="1836">
                  <c:v>287</c:v>
                </c:pt>
                <c:pt idx="1837">
                  <c:v>283</c:v>
                </c:pt>
                <c:pt idx="1838">
                  <c:v>282</c:v>
                </c:pt>
                <c:pt idx="1839">
                  <c:v>289</c:v>
                </c:pt>
                <c:pt idx="1840">
                  <c:v>#N/A</c:v>
                </c:pt>
                <c:pt idx="1841">
                  <c:v>291</c:v>
                </c:pt>
                <c:pt idx="1842">
                  <c:v>291</c:v>
                </c:pt>
                <c:pt idx="1843">
                  <c:v>295</c:v>
                </c:pt>
                <c:pt idx="1844">
                  <c:v>293</c:v>
                </c:pt>
                <c:pt idx="1845">
                  <c:v>292</c:v>
                </c:pt>
                <c:pt idx="1846">
                  <c:v>289</c:v>
                </c:pt>
                <c:pt idx="1847">
                  <c:v>287</c:v>
                </c:pt>
                <c:pt idx="1848">
                  <c:v>282</c:v>
                </c:pt>
                <c:pt idx="1849">
                  <c:v>280</c:v>
                </c:pt>
                <c:pt idx="1850">
                  <c:v>279</c:v>
                </c:pt>
                <c:pt idx="1851">
                  <c:v>278</c:v>
                </c:pt>
                <c:pt idx="1852">
                  <c:v>272</c:v>
                </c:pt>
                <c:pt idx="1853">
                  <c:v>273</c:v>
                </c:pt>
                <c:pt idx="1854">
                  <c:v>270</c:v>
                </c:pt>
                <c:pt idx="1855">
                  <c:v>269</c:v>
                </c:pt>
                <c:pt idx="1856">
                  <c:v>265</c:v>
                </c:pt>
                <c:pt idx="1857">
                  <c:v>263</c:v>
                </c:pt>
                <c:pt idx="1858">
                  <c:v>257</c:v>
                </c:pt>
                <c:pt idx="1859">
                  <c:v>259</c:v>
                </c:pt>
                <c:pt idx="1860">
                  <c:v>258</c:v>
                </c:pt>
                <c:pt idx="1861">
                  <c:v>262</c:v>
                </c:pt>
                <c:pt idx="1862">
                  <c:v>272</c:v>
                </c:pt>
                <c:pt idx="1863">
                  <c:v>266</c:v>
                </c:pt>
                <c:pt idx="1864">
                  <c:v>267</c:v>
                </c:pt>
                <c:pt idx="1865">
                  <c:v>267</c:v>
                </c:pt>
                <c:pt idx="1866">
                  <c:v>267</c:v>
                </c:pt>
                <c:pt idx="1867">
                  <c:v>265</c:v>
                </c:pt>
                <c:pt idx="1868">
                  <c:v>265</c:v>
                </c:pt>
                <c:pt idx="1869">
                  <c:v>259</c:v>
                </c:pt>
                <c:pt idx="1870">
                  <c:v>259</c:v>
                </c:pt>
                <c:pt idx="1871">
                  <c:v>258</c:v>
                </c:pt>
                <c:pt idx="1872">
                  <c:v>262</c:v>
                </c:pt>
                <c:pt idx="1873">
                  <c:v>259</c:v>
                </c:pt>
                <c:pt idx="1874">
                  <c:v>257</c:v>
                </c:pt>
                <c:pt idx="1875">
                  <c:v>257</c:v>
                </c:pt>
                <c:pt idx="1876">
                  <c:v>257</c:v>
                </c:pt>
                <c:pt idx="1877">
                  <c:v>252.99999999999997</c:v>
                </c:pt>
                <c:pt idx="1878">
                  <c:v>249.00000000000003</c:v>
                </c:pt>
                <c:pt idx="1879">
                  <c:v>254.99999999999997</c:v>
                </c:pt>
                <c:pt idx="1880">
                  <c:v>258</c:v>
                </c:pt>
                <c:pt idx="1881">
                  <c:v>279</c:v>
                </c:pt>
                <c:pt idx="1882">
                  <c:v>282</c:v>
                </c:pt>
                <c:pt idx="1883">
                  <c:v>283</c:v>
                </c:pt>
                <c:pt idx="1884">
                  <c:v>291</c:v>
                </c:pt>
                <c:pt idx="1885">
                  <c:v>299</c:v>
                </c:pt>
                <c:pt idx="1886">
                  <c:v>294</c:v>
                </c:pt>
                <c:pt idx="1887">
                  <c:v>291</c:v>
                </c:pt>
                <c:pt idx="1888">
                  <c:v>285</c:v>
                </c:pt>
                <c:pt idx="1889">
                  <c:v>275</c:v>
                </c:pt>
                <c:pt idx="1890">
                  <c:v>280</c:v>
                </c:pt>
                <c:pt idx="1891">
                  <c:v>292</c:v>
                </c:pt>
                <c:pt idx="1892">
                  <c:v>294</c:v>
                </c:pt>
                <c:pt idx="1893">
                  <c:v>288</c:v>
                </c:pt>
                <c:pt idx="1894">
                  <c:v>288</c:v>
                </c:pt>
                <c:pt idx="1895">
                  <c:v>285</c:v>
                </c:pt>
                <c:pt idx="1896">
                  <c:v>288</c:v>
                </c:pt>
                <c:pt idx="1897">
                  <c:v>291</c:v>
                </c:pt>
                <c:pt idx="1898">
                  <c:v>281</c:v>
                </c:pt>
                <c:pt idx="1899">
                  <c:v>279</c:v>
                </c:pt>
                <c:pt idx="1900">
                  <c:v>282</c:v>
                </c:pt>
                <c:pt idx="1901">
                  <c:v>281</c:v>
                </c:pt>
                <c:pt idx="1902">
                  <c:v>284</c:v>
                </c:pt>
                <c:pt idx="1903">
                  <c:v>282</c:v>
                </c:pt>
                <c:pt idx="1904">
                  <c:v>280</c:v>
                </c:pt>
                <c:pt idx="1905">
                  <c:v>285</c:v>
                </c:pt>
                <c:pt idx="1906">
                  <c:v>286</c:v>
                </c:pt>
                <c:pt idx="1907">
                  <c:v>283</c:v>
                </c:pt>
                <c:pt idx="1908">
                  <c:v>287</c:v>
                </c:pt>
                <c:pt idx="1909">
                  <c:v>284</c:v>
                </c:pt>
                <c:pt idx="1910">
                  <c:v>#N/A</c:v>
                </c:pt>
                <c:pt idx="1911">
                  <c:v>276</c:v>
                </c:pt>
                <c:pt idx="1912">
                  <c:v>278</c:v>
                </c:pt>
                <c:pt idx="1913">
                  <c:v>275</c:v>
                </c:pt>
                <c:pt idx="1914">
                  <c:v>275</c:v>
                </c:pt>
                <c:pt idx="1915">
                  <c:v>271</c:v>
                </c:pt>
                <c:pt idx="1916">
                  <c:v>270</c:v>
                </c:pt>
                <c:pt idx="1917">
                  <c:v>272</c:v>
                </c:pt>
                <c:pt idx="1918">
                  <c:v>273</c:v>
                </c:pt>
                <c:pt idx="1919">
                  <c:v>271</c:v>
                </c:pt>
                <c:pt idx="1920">
                  <c:v>268</c:v>
                </c:pt>
                <c:pt idx="1921">
                  <c:v>268</c:v>
                </c:pt>
                <c:pt idx="1922">
                  <c:v>270</c:v>
                </c:pt>
                <c:pt idx="1923">
                  <c:v>267</c:v>
                </c:pt>
                <c:pt idx="1924">
                  <c:v>263</c:v>
                </c:pt>
                <c:pt idx="1925">
                  <c:v>263</c:v>
                </c:pt>
                <c:pt idx="1926">
                  <c:v>274</c:v>
                </c:pt>
                <c:pt idx="1927">
                  <c:v>274</c:v>
                </c:pt>
                <c:pt idx="1928">
                  <c:v>272</c:v>
                </c:pt>
                <c:pt idx="1929">
                  <c:v>267</c:v>
                </c:pt>
                <c:pt idx="1930">
                  <c:v>270</c:v>
                </c:pt>
                <c:pt idx="1931">
                  <c:v>269</c:v>
                </c:pt>
                <c:pt idx="1932">
                  <c:v>269</c:v>
                </c:pt>
                <c:pt idx="1933">
                  <c:v>264</c:v>
                </c:pt>
                <c:pt idx="1934">
                  <c:v>265</c:v>
                </c:pt>
                <c:pt idx="1935">
                  <c:v>263</c:v>
                </c:pt>
                <c:pt idx="1936">
                  <c:v>261</c:v>
                </c:pt>
                <c:pt idx="1937">
                  <c:v>257</c:v>
                </c:pt>
                <c:pt idx="1938">
                  <c:v>258</c:v>
                </c:pt>
                <c:pt idx="1939">
                  <c:v>254.99999999999997</c:v>
                </c:pt>
                <c:pt idx="1940">
                  <c:v>250.99999999999997</c:v>
                </c:pt>
                <c:pt idx="1941">
                  <c:v>250</c:v>
                </c:pt>
                <c:pt idx="1942">
                  <c:v>246</c:v>
                </c:pt>
                <c:pt idx="1943">
                  <c:v>244</c:v>
                </c:pt>
                <c:pt idx="1944">
                  <c:v>245.00000000000003</c:v>
                </c:pt>
                <c:pt idx="1945">
                  <c:v>245.00000000000003</c:v>
                </c:pt>
                <c:pt idx="1946">
                  <c:v>#N/A</c:v>
                </c:pt>
                <c:pt idx="1947">
                  <c:v>242</c:v>
                </c:pt>
                <c:pt idx="1948">
                  <c:v>244</c:v>
                </c:pt>
                <c:pt idx="1949">
                  <c:v>246</c:v>
                </c:pt>
                <c:pt idx="1950">
                  <c:v>241</c:v>
                </c:pt>
                <c:pt idx="1951">
                  <c:v>244</c:v>
                </c:pt>
                <c:pt idx="1952">
                  <c:v>241</c:v>
                </c:pt>
                <c:pt idx="1953">
                  <c:v>248</c:v>
                </c:pt>
                <c:pt idx="1954">
                  <c:v>248</c:v>
                </c:pt>
                <c:pt idx="1955">
                  <c:v>250.99999999999997</c:v>
                </c:pt>
                <c:pt idx="1956">
                  <c:v>250</c:v>
                </c:pt>
                <c:pt idx="1957">
                  <c:v>249.00000000000003</c:v>
                </c:pt>
                <c:pt idx="1958">
                  <c:v>252.99999999999997</c:v>
                </c:pt>
                <c:pt idx="1959">
                  <c:v>249.00000000000003</c:v>
                </c:pt>
                <c:pt idx="1960">
                  <c:v>250.99999999999997</c:v>
                </c:pt>
                <c:pt idx="1961">
                  <c:v>252</c:v>
                </c:pt>
                <c:pt idx="1962">
                  <c:v>260</c:v>
                </c:pt>
                <c:pt idx="1963">
                  <c:v>259</c:v>
                </c:pt>
                <c:pt idx="1964">
                  <c:v>266</c:v>
                </c:pt>
                <c:pt idx="1965">
                  <c:v>269</c:v>
                </c:pt>
                <c:pt idx="1966">
                  <c:v>280</c:v>
                </c:pt>
                <c:pt idx="1967">
                  <c:v>279</c:v>
                </c:pt>
                <c:pt idx="1968">
                  <c:v>288</c:v>
                </c:pt>
                <c:pt idx="1969">
                  <c:v>283</c:v>
                </c:pt>
                <c:pt idx="1970">
                  <c:v>289</c:v>
                </c:pt>
                <c:pt idx="1971">
                  <c:v>298</c:v>
                </c:pt>
                <c:pt idx="1972">
                  <c:v>303</c:v>
                </c:pt>
                <c:pt idx="1973">
                  <c:v>299</c:v>
                </c:pt>
                <c:pt idx="1974">
                  <c:v>299</c:v>
                </c:pt>
                <c:pt idx="1975">
                  <c:v>292</c:v>
                </c:pt>
                <c:pt idx="1976">
                  <c:v>290</c:v>
                </c:pt>
                <c:pt idx="1977">
                  <c:v>293</c:v>
                </c:pt>
                <c:pt idx="1978">
                  <c:v>312</c:v>
                </c:pt>
                <c:pt idx="1979">
                  <c:v>316</c:v>
                </c:pt>
                <c:pt idx="1980">
                  <c:v>308</c:v>
                </c:pt>
                <c:pt idx="1981">
                  <c:v>306</c:v>
                </c:pt>
                <c:pt idx="1982">
                  <c:v>307</c:v>
                </c:pt>
                <c:pt idx="1983">
                  <c:v>305</c:v>
                </c:pt>
                <c:pt idx="1984">
                  <c:v>320</c:v>
                </c:pt>
                <c:pt idx="1985">
                  <c:v>320</c:v>
                </c:pt>
                <c:pt idx="1986">
                  <c:v>337</c:v>
                </c:pt>
                <c:pt idx="1987">
                  <c:v>344</c:v>
                </c:pt>
                <c:pt idx="1988">
                  <c:v>361</c:v>
                </c:pt>
                <c:pt idx="1989">
                  <c:v>371</c:v>
                </c:pt>
                <c:pt idx="1990">
                  <c:v>413</c:v>
                </c:pt>
                <c:pt idx="1991">
                  <c:v>428</c:v>
                </c:pt>
                <c:pt idx="1992">
                  <c:v>424</c:v>
                </c:pt>
                <c:pt idx="1993">
                  <c:v>419.00000000000006</c:v>
                </c:pt>
                <c:pt idx="1994">
                  <c:v>428</c:v>
                </c:pt>
                <c:pt idx="1995">
                  <c:v>418</c:v>
                </c:pt>
                <c:pt idx="1996">
                  <c:v>424</c:v>
                </c:pt>
                <c:pt idx="1997">
                  <c:v>428</c:v>
                </c:pt>
                <c:pt idx="1998">
                  <c:v>420</c:v>
                </c:pt>
                <c:pt idx="1999">
                  <c:v>393</c:v>
                </c:pt>
                <c:pt idx="2000">
                  <c:v>404</c:v>
                </c:pt>
                <c:pt idx="2001">
                  <c:v>412</c:v>
                </c:pt>
                <c:pt idx="2002">
                  <c:v>408</c:v>
                </c:pt>
                <c:pt idx="2003">
                  <c:v>416</c:v>
                </c:pt>
                <c:pt idx="2004">
                  <c:v>426.99999999999994</c:v>
                </c:pt>
                <c:pt idx="2005">
                  <c:v>459</c:v>
                </c:pt>
                <c:pt idx="2006">
                  <c:v>448.00000000000006</c:v>
                </c:pt>
                <c:pt idx="2007">
                  <c:v>450</c:v>
                </c:pt>
                <c:pt idx="2008">
                  <c:v>453</c:v>
                </c:pt>
                <c:pt idx="2009">
                  <c:v>442</c:v>
                </c:pt>
                <c:pt idx="2010">
                  <c:v>434</c:v>
                </c:pt>
                <c:pt idx="2011">
                  <c:v>429</c:v>
                </c:pt>
                <c:pt idx="2012">
                  <c:v>430</c:v>
                </c:pt>
                <c:pt idx="2013">
                  <c:v>444.00000000000006</c:v>
                </c:pt>
                <c:pt idx="2014">
                  <c:v>443</c:v>
                </c:pt>
                <c:pt idx="2015">
                  <c:v>448.00000000000006</c:v>
                </c:pt>
                <c:pt idx="2016">
                  <c:v>455</c:v>
                </c:pt>
                <c:pt idx="2017">
                  <c:v>455</c:v>
                </c:pt>
                <c:pt idx="2018">
                  <c:v>453</c:v>
                </c:pt>
                <c:pt idx="2019">
                  <c:v>459.99999999999994</c:v>
                </c:pt>
                <c:pt idx="2020">
                  <c:v>455.99999999999994</c:v>
                </c:pt>
                <c:pt idx="2021">
                  <c:v>473.00000000000006</c:v>
                </c:pt>
                <c:pt idx="2022">
                  <c:v>479</c:v>
                </c:pt>
                <c:pt idx="2023">
                  <c:v>474</c:v>
                </c:pt>
                <c:pt idx="2024">
                  <c:v>469.00000000000006</c:v>
                </c:pt>
                <c:pt idx="2025">
                  <c:v>457</c:v>
                </c:pt>
                <c:pt idx="2026">
                  <c:v>458</c:v>
                </c:pt>
                <c:pt idx="2027">
                  <c:v>451.99999999999994</c:v>
                </c:pt>
                <c:pt idx="2028">
                  <c:v>446</c:v>
                </c:pt>
                <c:pt idx="2029">
                  <c:v>430</c:v>
                </c:pt>
                <c:pt idx="2030">
                  <c:v>421</c:v>
                </c:pt>
                <c:pt idx="2031">
                  <c:v>416</c:v>
                </c:pt>
                <c:pt idx="2032">
                  <c:v>409.99999999999994</c:v>
                </c:pt>
                <c:pt idx="2033">
                  <c:v>417</c:v>
                </c:pt>
                <c:pt idx="2034">
                  <c:v>413.99999999999994</c:v>
                </c:pt>
                <c:pt idx="2035">
                  <c:v>415.00000000000006</c:v>
                </c:pt>
                <c:pt idx="2036">
                  <c:v>416</c:v>
                </c:pt>
                <c:pt idx="2037">
                  <c:v>420</c:v>
                </c:pt>
                <c:pt idx="2038">
                  <c:v>419.00000000000006</c:v>
                </c:pt>
                <c:pt idx="2039">
                  <c:v>420</c:v>
                </c:pt>
                <c:pt idx="2040">
                  <c:v>416</c:v>
                </c:pt>
                <c:pt idx="2041">
                  <c:v>415.00000000000006</c:v>
                </c:pt>
                <c:pt idx="2042">
                  <c:v>401.99999999999994</c:v>
                </c:pt>
                <c:pt idx="2043">
                  <c:v>401.99999999999994</c:v>
                </c:pt>
                <c:pt idx="2044">
                  <c:v>395</c:v>
                </c:pt>
                <c:pt idx="2045">
                  <c:v>391</c:v>
                </c:pt>
                <c:pt idx="2046">
                  <c:v>386</c:v>
                </c:pt>
                <c:pt idx="2047">
                  <c:v>383</c:v>
                </c:pt>
                <c:pt idx="2048">
                  <c:v>381</c:v>
                </c:pt>
                <c:pt idx="2049">
                  <c:v>391</c:v>
                </c:pt>
                <c:pt idx="2050">
                  <c:v>407</c:v>
                </c:pt>
                <c:pt idx="2051">
                  <c:v>420</c:v>
                </c:pt>
                <c:pt idx="2052">
                  <c:v>436.00000000000006</c:v>
                </c:pt>
                <c:pt idx="2053">
                  <c:v>438.99999999999994</c:v>
                </c:pt>
                <c:pt idx="2054">
                  <c:v>434</c:v>
                </c:pt>
                <c:pt idx="2055">
                  <c:v>442</c:v>
                </c:pt>
                <c:pt idx="2056">
                  <c:v>440.00000000000006</c:v>
                </c:pt>
                <c:pt idx="2057">
                  <c:v>438.99999999999994</c:v>
                </c:pt>
                <c:pt idx="2058">
                  <c:v>438</c:v>
                </c:pt>
                <c:pt idx="2059">
                  <c:v>438</c:v>
                </c:pt>
                <c:pt idx="2060">
                  <c:v>436.00000000000006</c:v>
                </c:pt>
                <c:pt idx="2061">
                  <c:v>453</c:v>
                </c:pt>
                <c:pt idx="2062">
                  <c:v>465.00000000000006</c:v>
                </c:pt>
                <c:pt idx="2063">
                  <c:v>469.00000000000006</c:v>
                </c:pt>
                <c:pt idx="2064">
                  <c:v>466</c:v>
                </c:pt>
                <c:pt idx="2065">
                  <c:v>476</c:v>
                </c:pt>
                <c:pt idx="2066">
                  <c:v>491</c:v>
                </c:pt>
                <c:pt idx="2067">
                  <c:v>501.99999999999994</c:v>
                </c:pt>
                <c:pt idx="2068">
                  <c:v>501.99999999999994</c:v>
                </c:pt>
                <c:pt idx="2069">
                  <c:v>507</c:v>
                </c:pt>
                <c:pt idx="2070">
                  <c:v>504</c:v>
                </c:pt>
                <c:pt idx="2071">
                  <c:v>525</c:v>
                </c:pt>
                <c:pt idx="2072">
                  <c:v>537</c:v>
                </c:pt>
                <c:pt idx="2073">
                  <c:v>561</c:v>
                </c:pt>
                <c:pt idx="2074">
                  <c:v>571</c:v>
                </c:pt>
                <c:pt idx="2075">
                  <c:v>587</c:v>
                </c:pt>
                <c:pt idx="2076">
                  <c:v>587</c:v>
                </c:pt>
                <c:pt idx="2077">
                  <c:v>580</c:v>
                </c:pt>
                <c:pt idx="2078">
                  <c:v>592</c:v>
                </c:pt>
                <c:pt idx="2079">
                  <c:v>588</c:v>
                </c:pt>
                <c:pt idx="2080">
                  <c:v>573</c:v>
                </c:pt>
                <c:pt idx="2081">
                  <c:v>573</c:v>
                </c:pt>
                <c:pt idx="2082">
                  <c:v>575</c:v>
                </c:pt>
                <c:pt idx="2083">
                  <c:v>582</c:v>
                </c:pt>
                <c:pt idx="2084">
                  <c:v>589</c:v>
                </c:pt>
                <c:pt idx="2085">
                  <c:v>586</c:v>
                </c:pt>
                <c:pt idx="2086">
                  <c:v>578</c:v>
                </c:pt>
                <c:pt idx="2087">
                  <c:v>563</c:v>
                </c:pt>
                <c:pt idx="2088">
                  <c:v>555</c:v>
                </c:pt>
                <c:pt idx="2089">
                  <c:v>568</c:v>
                </c:pt>
                <c:pt idx="2090">
                  <c:v>561</c:v>
                </c:pt>
                <c:pt idx="2091">
                  <c:v>558</c:v>
                </c:pt>
                <c:pt idx="2092">
                  <c:v>554</c:v>
                </c:pt>
                <c:pt idx="2093">
                  <c:v>558</c:v>
                </c:pt>
                <c:pt idx="2094">
                  <c:v>566</c:v>
                </c:pt>
                <c:pt idx="2095">
                  <c:v>571</c:v>
                </c:pt>
                <c:pt idx="2096">
                  <c:v>579</c:v>
                </c:pt>
                <c:pt idx="2097">
                  <c:v>568</c:v>
                </c:pt>
                <c:pt idx="2098">
                  <c:v>565</c:v>
                </c:pt>
                <c:pt idx="2099">
                  <c:v>#N/A</c:v>
                </c:pt>
                <c:pt idx="2100">
                  <c:v>559</c:v>
                </c:pt>
                <c:pt idx="2101">
                  <c:v>564</c:v>
                </c:pt>
                <c:pt idx="2102">
                  <c:v>573</c:v>
                </c:pt>
                <c:pt idx="2103">
                  <c:v>592</c:v>
                </c:pt>
                <c:pt idx="2104">
                  <c:v>#N/A</c:v>
                </c:pt>
                <c:pt idx="2105">
                  <c:v>610</c:v>
                </c:pt>
                <c:pt idx="2106">
                  <c:v>617</c:v>
                </c:pt>
                <c:pt idx="2107">
                  <c:v>636</c:v>
                </c:pt>
                <c:pt idx="2108">
                  <c:v>645</c:v>
                </c:pt>
                <c:pt idx="2109">
                  <c:v>651</c:v>
                </c:pt>
                <c:pt idx="2110">
                  <c:v>673</c:v>
                </c:pt>
                <c:pt idx="2111">
                  <c:v>663</c:v>
                </c:pt>
                <c:pt idx="2112">
                  <c:v>668</c:v>
                </c:pt>
                <c:pt idx="2113">
                  <c:v>666</c:v>
                </c:pt>
                <c:pt idx="2114">
                  <c:v>674</c:v>
                </c:pt>
                <c:pt idx="2115">
                  <c:v>683</c:v>
                </c:pt>
                <c:pt idx="2116">
                  <c:v>699</c:v>
                </c:pt>
                <c:pt idx="2117">
                  <c:v>704</c:v>
                </c:pt>
                <c:pt idx="2118">
                  <c:v>705</c:v>
                </c:pt>
                <c:pt idx="2119">
                  <c:v>739</c:v>
                </c:pt>
                <c:pt idx="2120">
                  <c:v>748</c:v>
                </c:pt>
                <c:pt idx="2121">
                  <c:v>712</c:v>
                </c:pt>
                <c:pt idx="2122">
                  <c:v>699</c:v>
                </c:pt>
                <c:pt idx="2123">
                  <c:v>703</c:v>
                </c:pt>
                <c:pt idx="2124">
                  <c:v>685</c:v>
                </c:pt>
                <c:pt idx="2125">
                  <c:v>678</c:v>
                </c:pt>
                <c:pt idx="2126">
                  <c:v>695</c:v>
                </c:pt>
                <c:pt idx="2127">
                  <c:v>696</c:v>
                </c:pt>
                <c:pt idx="2128">
                  <c:v>692</c:v>
                </c:pt>
                <c:pt idx="2129">
                  <c:v>706</c:v>
                </c:pt>
                <c:pt idx="2130">
                  <c:v>709</c:v>
                </c:pt>
                <c:pt idx="2131">
                  <c:v>710</c:v>
                </c:pt>
                <c:pt idx="2132">
                  <c:v>725</c:v>
                </c:pt>
                <c:pt idx="2133">
                  <c:v>737</c:v>
                </c:pt>
                <c:pt idx="2134">
                  <c:v>737</c:v>
                </c:pt>
                <c:pt idx="2135">
                  <c:v>738</c:v>
                </c:pt>
                <c:pt idx="2136">
                  <c:v>725</c:v>
                </c:pt>
                <c:pt idx="2137">
                  <c:v>730</c:v>
                </c:pt>
                <c:pt idx="2138">
                  <c:v>730</c:v>
                </c:pt>
                <c:pt idx="2139">
                  <c:v>725</c:v>
                </c:pt>
                <c:pt idx="2140">
                  <c:v>725</c:v>
                </c:pt>
                <c:pt idx="2141">
                  <c:v>735</c:v>
                </c:pt>
                <c:pt idx="2142">
                  <c:v>735</c:v>
                </c:pt>
                <c:pt idx="2143">
                  <c:v>721</c:v>
                </c:pt>
                <c:pt idx="2144">
                  <c:v>717</c:v>
                </c:pt>
                <c:pt idx="2145">
                  <c:v>718</c:v>
                </c:pt>
                <c:pt idx="2146">
                  <c:v>737</c:v>
                </c:pt>
                <c:pt idx="2147">
                  <c:v>767</c:v>
                </c:pt>
                <c:pt idx="2148">
                  <c:v>775</c:v>
                </c:pt>
                <c:pt idx="2149">
                  <c:v>776</c:v>
                </c:pt>
                <c:pt idx="2150">
                  <c:v>768</c:v>
                </c:pt>
                <c:pt idx="2151">
                  <c:v>779</c:v>
                </c:pt>
                <c:pt idx="2152">
                  <c:v>792</c:v>
                </c:pt>
                <c:pt idx="2153">
                  <c:v>808</c:v>
                </c:pt>
                <c:pt idx="2154">
                  <c:v>795</c:v>
                </c:pt>
                <c:pt idx="2155">
                  <c:v>813.00000000000011</c:v>
                </c:pt>
                <c:pt idx="2156">
                  <c:v>827</c:v>
                </c:pt>
                <c:pt idx="2157">
                  <c:v>838.00000000000011</c:v>
                </c:pt>
                <c:pt idx="2158">
                  <c:v>861.99999999999989</c:v>
                </c:pt>
                <c:pt idx="2159">
                  <c:v>839</c:v>
                </c:pt>
                <c:pt idx="2160">
                  <c:v>836.99999999999989</c:v>
                </c:pt>
                <c:pt idx="2161">
                  <c:v>840</c:v>
                </c:pt>
                <c:pt idx="2162">
                  <c:v>#N/A</c:v>
                </c:pt>
                <c:pt idx="2163">
                  <c:v>807</c:v>
                </c:pt>
                <c:pt idx="2164">
                  <c:v>797</c:v>
                </c:pt>
                <c:pt idx="2165">
                  <c:v>799</c:v>
                </c:pt>
                <c:pt idx="2166">
                  <c:v>794</c:v>
                </c:pt>
                <c:pt idx="2167">
                  <c:v>799</c:v>
                </c:pt>
                <c:pt idx="2168">
                  <c:v>821.00000000000011</c:v>
                </c:pt>
                <c:pt idx="2169">
                  <c:v>802</c:v>
                </c:pt>
                <c:pt idx="2170">
                  <c:v>786</c:v>
                </c:pt>
                <c:pt idx="2171">
                  <c:v>778</c:v>
                </c:pt>
                <c:pt idx="2172">
                  <c:v>776</c:v>
                </c:pt>
                <c:pt idx="2173">
                  <c:v>754</c:v>
                </c:pt>
                <c:pt idx="2174">
                  <c:v>758</c:v>
                </c:pt>
                <c:pt idx="2175">
                  <c:v>771</c:v>
                </c:pt>
                <c:pt idx="2176">
                  <c:v>770</c:v>
                </c:pt>
                <c:pt idx="2177">
                  <c:v>776</c:v>
                </c:pt>
                <c:pt idx="2178">
                  <c:v>774</c:v>
                </c:pt>
                <c:pt idx="2179">
                  <c:v>765</c:v>
                </c:pt>
                <c:pt idx="2180">
                  <c:v>746</c:v>
                </c:pt>
                <c:pt idx="2181">
                  <c:v>736</c:v>
                </c:pt>
                <c:pt idx="2182">
                  <c:v>715</c:v>
                </c:pt>
                <c:pt idx="2183">
                  <c:v>713</c:v>
                </c:pt>
                <c:pt idx="2184">
                  <c:v>707</c:v>
                </c:pt>
                <c:pt idx="2185">
                  <c:v>705</c:v>
                </c:pt>
                <c:pt idx="2186">
                  <c:v>692</c:v>
                </c:pt>
                <c:pt idx="2187">
                  <c:v>684</c:v>
                </c:pt>
                <c:pt idx="2188">
                  <c:v>685</c:v>
                </c:pt>
                <c:pt idx="2189">
                  <c:v>686</c:v>
                </c:pt>
                <c:pt idx="2190">
                  <c:v>686</c:v>
                </c:pt>
                <c:pt idx="2191">
                  <c:v>681</c:v>
                </c:pt>
                <c:pt idx="2192">
                  <c:v>664</c:v>
                </c:pt>
                <c:pt idx="2193">
                  <c:v>665</c:v>
                </c:pt>
                <c:pt idx="2194">
                  <c:v>670</c:v>
                </c:pt>
                <c:pt idx="2195">
                  <c:v>672</c:v>
                </c:pt>
                <c:pt idx="2196">
                  <c:v>683</c:v>
                </c:pt>
                <c:pt idx="2197">
                  <c:v>690</c:v>
                </c:pt>
                <c:pt idx="2198">
                  <c:v>690</c:v>
                </c:pt>
                <c:pt idx="2199">
                  <c:v>676</c:v>
                </c:pt>
                <c:pt idx="2200">
                  <c:v>665</c:v>
                </c:pt>
                <c:pt idx="2201">
                  <c:v>669</c:v>
                </c:pt>
                <c:pt idx="2202">
                  <c:v>663</c:v>
                </c:pt>
                <c:pt idx="2203">
                  <c:v>660</c:v>
                </c:pt>
                <c:pt idx="2204">
                  <c:v>668</c:v>
                </c:pt>
                <c:pt idx="2205">
                  <c:v>664</c:v>
                </c:pt>
                <c:pt idx="2206">
                  <c:v>659</c:v>
                </c:pt>
                <c:pt idx="2207">
                  <c:v>670</c:v>
                </c:pt>
                <c:pt idx="2208">
                  <c:v>670</c:v>
                </c:pt>
                <c:pt idx="2209">
                  <c:v>672</c:v>
                </c:pt>
                <c:pt idx="2210">
                  <c:v>661</c:v>
                </c:pt>
                <c:pt idx="2211">
                  <c:v>655</c:v>
                </c:pt>
                <c:pt idx="2212">
                  <c:v>657</c:v>
                </c:pt>
                <c:pt idx="2213">
                  <c:v>653</c:v>
                </c:pt>
                <c:pt idx="2214">
                  <c:v>667</c:v>
                </c:pt>
                <c:pt idx="2215">
                  <c:v>678</c:v>
                </c:pt>
                <c:pt idx="2216">
                  <c:v>679</c:v>
                </c:pt>
                <c:pt idx="2217">
                  <c:v>663</c:v>
                </c:pt>
                <c:pt idx="2218">
                  <c:v>668</c:v>
                </c:pt>
                <c:pt idx="2219">
                  <c:v>658</c:v>
                </c:pt>
                <c:pt idx="2220">
                  <c:v>649</c:v>
                </c:pt>
                <c:pt idx="2221">
                  <c:v>656</c:v>
                </c:pt>
                <c:pt idx="2222">
                  <c:v>643</c:v>
                </c:pt>
                <c:pt idx="2223">
                  <c:v>639</c:v>
                </c:pt>
                <c:pt idx="2224">
                  <c:v>637</c:v>
                </c:pt>
                <c:pt idx="2225">
                  <c:v>640</c:v>
                </c:pt>
                <c:pt idx="2226">
                  <c:v>653</c:v>
                </c:pt>
                <c:pt idx="2227">
                  <c:v>653</c:v>
                </c:pt>
                <c:pt idx="2228">
                  <c:v>670</c:v>
                </c:pt>
                <c:pt idx="2229">
                  <c:v>676</c:v>
                </c:pt>
                <c:pt idx="2230">
                  <c:v>701</c:v>
                </c:pt>
                <c:pt idx="2231">
                  <c:v>702</c:v>
                </c:pt>
                <c:pt idx="2232">
                  <c:v>727</c:v>
                </c:pt>
                <c:pt idx="2233">
                  <c:v>741</c:v>
                </c:pt>
                <c:pt idx="2234">
                  <c:v>735</c:v>
                </c:pt>
                <c:pt idx="2235">
                  <c:v>748</c:v>
                </c:pt>
                <c:pt idx="2236">
                  <c:v>753</c:v>
                </c:pt>
                <c:pt idx="2237">
                  <c:v>763</c:v>
                </c:pt>
                <c:pt idx="2238">
                  <c:v>763</c:v>
                </c:pt>
                <c:pt idx="2239">
                  <c:v>776</c:v>
                </c:pt>
                <c:pt idx="2240">
                  <c:v>787</c:v>
                </c:pt>
                <c:pt idx="2241">
                  <c:v>782</c:v>
                </c:pt>
                <c:pt idx="2242">
                  <c:v>790</c:v>
                </c:pt>
                <c:pt idx="2243">
                  <c:v>788</c:v>
                </c:pt>
                <c:pt idx="2244">
                  <c:v>789</c:v>
                </c:pt>
                <c:pt idx="2245">
                  <c:v>806</c:v>
                </c:pt>
                <c:pt idx="2246">
                  <c:v>801</c:v>
                </c:pt>
                <c:pt idx="2247">
                  <c:v>779</c:v>
                </c:pt>
                <c:pt idx="2248">
                  <c:v>767</c:v>
                </c:pt>
                <c:pt idx="2249">
                  <c:v>758</c:v>
                </c:pt>
                <c:pt idx="2250">
                  <c:v>760</c:v>
                </c:pt>
                <c:pt idx="2251">
                  <c:v>746</c:v>
                </c:pt>
                <c:pt idx="2252">
                  <c:v>764</c:v>
                </c:pt>
                <c:pt idx="2253">
                  <c:v>760</c:v>
                </c:pt>
                <c:pt idx="2254">
                  <c:v>779</c:v>
                </c:pt>
                <c:pt idx="2255">
                  <c:v>782</c:v>
                </c:pt>
                <c:pt idx="2256">
                  <c:v>781</c:v>
                </c:pt>
                <c:pt idx="2257">
                  <c:v>800</c:v>
                </c:pt>
                <c:pt idx="2258">
                  <c:v>813.00000000000011</c:v>
                </c:pt>
                <c:pt idx="2259">
                  <c:v>814</c:v>
                </c:pt>
                <c:pt idx="2260">
                  <c:v>811</c:v>
                </c:pt>
                <c:pt idx="2261">
                  <c:v>805.00000000000011</c:v>
                </c:pt>
                <c:pt idx="2262">
                  <c:v>816</c:v>
                </c:pt>
                <c:pt idx="2263">
                  <c:v>814</c:v>
                </c:pt>
                <c:pt idx="2264">
                  <c:v>807</c:v>
                </c:pt>
                <c:pt idx="2265">
                  <c:v>811</c:v>
                </c:pt>
                <c:pt idx="2266">
                  <c:v>809</c:v>
                </c:pt>
                <c:pt idx="2267">
                  <c:v>811</c:v>
                </c:pt>
                <c:pt idx="2268">
                  <c:v>811.99999999999989</c:v>
                </c:pt>
                <c:pt idx="2269">
                  <c:v>817</c:v>
                </c:pt>
                <c:pt idx="2270">
                  <c:v>823</c:v>
                </c:pt>
                <c:pt idx="2271">
                  <c:v>830.00000000000011</c:v>
                </c:pt>
                <c:pt idx="2272">
                  <c:v>828.99999999999989</c:v>
                </c:pt>
                <c:pt idx="2273">
                  <c:v>825</c:v>
                </c:pt>
                <c:pt idx="2274">
                  <c:v>832</c:v>
                </c:pt>
                <c:pt idx="2275">
                  <c:v>832</c:v>
                </c:pt>
                <c:pt idx="2276">
                  <c:v>834</c:v>
                </c:pt>
                <c:pt idx="2277">
                  <c:v>828.99999999999989</c:v>
                </c:pt>
                <c:pt idx="2278">
                  <c:v>827.99999999999989</c:v>
                </c:pt>
                <c:pt idx="2279">
                  <c:v>836</c:v>
                </c:pt>
                <c:pt idx="2280">
                  <c:v>836</c:v>
                </c:pt>
                <c:pt idx="2281">
                  <c:v>842</c:v>
                </c:pt>
                <c:pt idx="2282">
                  <c:v>848</c:v>
                </c:pt>
                <c:pt idx="2283">
                  <c:v>855.00000000000011</c:v>
                </c:pt>
                <c:pt idx="2284">
                  <c:v>855.00000000000011</c:v>
                </c:pt>
                <c:pt idx="2285">
                  <c:v>846.00000000000011</c:v>
                </c:pt>
                <c:pt idx="2286">
                  <c:v>852.99999999999989</c:v>
                </c:pt>
                <c:pt idx="2287">
                  <c:v>855.00000000000011</c:v>
                </c:pt>
                <c:pt idx="2288">
                  <c:v>861.99999999999989</c:v>
                </c:pt>
                <c:pt idx="2289">
                  <c:v>853.99999999999989</c:v>
                </c:pt>
                <c:pt idx="2290">
                  <c:v>905.00000000000011</c:v>
                </c:pt>
                <c:pt idx="2291">
                  <c:v>928.99999999999989</c:v>
                </c:pt>
                <c:pt idx="2292">
                  <c:v>964</c:v>
                </c:pt>
                <c:pt idx="2293">
                  <c:v>983</c:v>
                </c:pt>
                <c:pt idx="2294">
                  <c:v>921.00000000000011</c:v>
                </c:pt>
                <c:pt idx="2295">
                  <c:v>921.00000000000011</c:v>
                </c:pt>
                <c:pt idx="2296">
                  <c:v>939</c:v>
                </c:pt>
                <c:pt idx="2297">
                  <c:v>967</c:v>
                </c:pt>
                <c:pt idx="2298">
                  <c:v>986.99999999999989</c:v>
                </c:pt>
                <c:pt idx="2299">
                  <c:v>1025</c:v>
                </c:pt>
                <c:pt idx="2300">
                  <c:v>1075</c:v>
                </c:pt>
                <c:pt idx="2301">
                  <c:v>1096</c:v>
                </c:pt>
                <c:pt idx="2302">
                  <c:v>1124</c:v>
                </c:pt>
                <c:pt idx="2303">
                  <c:v>1200</c:v>
                </c:pt>
                <c:pt idx="2304">
                  <c:v>1224</c:v>
                </c:pt>
                <c:pt idx="2305">
                  <c:v>1307</c:v>
                </c:pt>
                <c:pt idx="2306">
                  <c:v>1318</c:v>
                </c:pt>
                <c:pt idx="2307">
                  <c:v>1351</c:v>
                </c:pt>
                <c:pt idx="2308">
                  <c:v>1391</c:v>
                </c:pt>
                <c:pt idx="2309">
                  <c:v>1536</c:v>
                </c:pt>
                <c:pt idx="2310">
                  <c:v>1538</c:v>
                </c:pt>
                <c:pt idx="2311">
                  <c:v>1450</c:v>
                </c:pt>
                <c:pt idx="2312">
                  <c:v>1514</c:v>
                </c:pt>
                <c:pt idx="2313">
                  <c:v>1572</c:v>
                </c:pt>
                <c:pt idx="2314">
                  <c:v>1595</c:v>
                </c:pt>
                <c:pt idx="2315">
                  <c:v>1576</c:v>
                </c:pt>
                <c:pt idx="2316">
                  <c:v>1587</c:v>
                </c:pt>
                <c:pt idx="2317">
                  <c:v>1605</c:v>
                </c:pt>
                <c:pt idx="2318">
                  <c:v>1634</c:v>
                </c:pt>
                <c:pt idx="2319">
                  <c:v>1669.0000000000002</c:v>
                </c:pt>
                <c:pt idx="2320">
                  <c:v>1680.9999999999998</c:v>
                </c:pt>
                <c:pt idx="2321">
                  <c:v>1667.0000000000002</c:v>
                </c:pt>
                <c:pt idx="2322">
                  <c:v>1621</c:v>
                </c:pt>
                <c:pt idx="2323">
                  <c:v>1591</c:v>
                </c:pt>
                <c:pt idx="2324">
                  <c:v>1617.0000000000002</c:v>
                </c:pt>
                <c:pt idx="2325">
                  <c:v>1629</c:v>
                </c:pt>
                <c:pt idx="2326">
                  <c:v>1618</c:v>
                </c:pt>
                <c:pt idx="2327">
                  <c:v>1607.9999999999998</c:v>
                </c:pt>
                <c:pt idx="2328">
                  <c:v>1619.0000000000002</c:v>
                </c:pt>
                <c:pt idx="2329">
                  <c:v>1630.9999999999998</c:v>
                </c:pt>
                <c:pt idx="2330">
                  <c:v>1635.0000000000002</c:v>
                </c:pt>
                <c:pt idx="2331">
                  <c:v>1636</c:v>
                </c:pt>
                <c:pt idx="2332">
                  <c:v>1684</c:v>
                </c:pt>
                <c:pt idx="2333">
                  <c:v>1705.9999999999998</c:v>
                </c:pt>
                <c:pt idx="2334">
                  <c:v>1716</c:v>
                </c:pt>
                <c:pt idx="2335">
                  <c:v>1743</c:v>
                </c:pt>
                <c:pt idx="2336">
                  <c:v>1796</c:v>
                </c:pt>
                <c:pt idx="2337">
                  <c:v>1861</c:v>
                </c:pt>
                <c:pt idx="2338">
                  <c:v>1948</c:v>
                </c:pt>
                <c:pt idx="2339">
                  <c:v>1992.0000000000002</c:v>
                </c:pt>
                <c:pt idx="2340">
                  <c:v>1987</c:v>
                </c:pt>
                <c:pt idx="2341">
                  <c:v>1986</c:v>
                </c:pt>
                <c:pt idx="2342">
                  <c:v>1976.0000000000002</c:v>
                </c:pt>
                <c:pt idx="2343">
                  <c:v>1977</c:v>
                </c:pt>
                <c:pt idx="2344">
                  <c:v>1978</c:v>
                </c:pt>
                <c:pt idx="2345">
                  <c:v>1988</c:v>
                </c:pt>
                <c:pt idx="2346">
                  <c:v>2020</c:v>
                </c:pt>
                <c:pt idx="2347">
                  <c:v>2019.0000000000002</c:v>
                </c:pt>
                <c:pt idx="2348">
                  <c:v>2039</c:v>
                </c:pt>
                <c:pt idx="2349">
                  <c:v>2054</c:v>
                </c:pt>
                <c:pt idx="2350">
                  <c:v>2074</c:v>
                </c:pt>
                <c:pt idx="2351">
                  <c:v>2062</c:v>
                </c:pt>
                <c:pt idx="2352">
                  <c:v>2059</c:v>
                </c:pt>
                <c:pt idx="2353">
                  <c:v>2066</c:v>
                </c:pt>
                <c:pt idx="2354">
                  <c:v>2092</c:v>
                </c:pt>
                <c:pt idx="2355">
                  <c:v>2130</c:v>
                </c:pt>
                <c:pt idx="2356">
                  <c:v>2182</c:v>
                </c:pt>
                <c:pt idx="2357">
                  <c:v>2144</c:v>
                </c:pt>
                <c:pt idx="2358">
                  <c:v>2106</c:v>
                </c:pt>
                <c:pt idx="2359">
                  <c:v>2072</c:v>
                </c:pt>
                <c:pt idx="2360">
                  <c:v>2043</c:v>
                </c:pt>
                <c:pt idx="2361">
                  <c:v>2018</c:v>
                </c:pt>
                <c:pt idx="2362">
                  <c:v>1982</c:v>
                </c:pt>
                <c:pt idx="2363">
                  <c:v>1979</c:v>
                </c:pt>
                <c:pt idx="2364">
                  <c:v>#N/A</c:v>
                </c:pt>
                <c:pt idx="2365">
                  <c:v>1955</c:v>
                </c:pt>
                <c:pt idx="2366">
                  <c:v>1925</c:v>
                </c:pt>
                <c:pt idx="2367">
                  <c:v>1848</c:v>
                </c:pt>
                <c:pt idx="2368">
                  <c:v>1812</c:v>
                </c:pt>
                <c:pt idx="2369">
                  <c:v>#N/A</c:v>
                </c:pt>
                <c:pt idx="2370">
                  <c:v>1784</c:v>
                </c:pt>
                <c:pt idx="2371">
                  <c:v>1744.0000000000002</c:v>
                </c:pt>
                <c:pt idx="2372">
                  <c:v>1668</c:v>
                </c:pt>
                <c:pt idx="2373">
                  <c:v>1642.0000000000002</c:v>
                </c:pt>
                <c:pt idx="2374">
                  <c:v>1667.0000000000002</c:v>
                </c:pt>
                <c:pt idx="2375">
                  <c:v>1664.9999999999998</c:v>
                </c:pt>
                <c:pt idx="2376">
                  <c:v>1667.0000000000002</c:v>
                </c:pt>
                <c:pt idx="2377">
                  <c:v>1682</c:v>
                </c:pt>
                <c:pt idx="2378">
                  <c:v>1686</c:v>
                </c:pt>
                <c:pt idx="2379">
                  <c:v>1697</c:v>
                </c:pt>
                <c:pt idx="2380">
                  <c:v>1679</c:v>
                </c:pt>
                <c:pt idx="2381">
                  <c:v>1680.9999999999998</c:v>
                </c:pt>
                <c:pt idx="2382">
                  <c:v>1679</c:v>
                </c:pt>
                <c:pt idx="2383">
                  <c:v>1671</c:v>
                </c:pt>
                <c:pt idx="2384">
                  <c:v>1669.0000000000002</c:v>
                </c:pt>
                <c:pt idx="2385">
                  <c:v>1673</c:v>
                </c:pt>
                <c:pt idx="2386">
                  <c:v>1673.9999999999998</c:v>
                </c:pt>
                <c:pt idx="2387">
                  <c:v>1676.0000000000002</c:v>
                </c:pt>
                <c:pt idx="2388">
                  <c:v>1639.9999999999998</c:v>
                </c:pt>
                <c:pt idx="2389">
                  <c:v>1622</c:v>
                </c:pt>
                <c:pt idx="2390">
                  <c:v>1622</c:v>
                </c:pt>
                <c:pt idx="2391">
                  <c:v>1626.0000000000002</c:v>
                </c:pt>
                <c:pt idx="2392">
                  <c:v>1639.9999999999998</c:v>
                </c:pt>
                <c:pt idx="2393">
                  <c:v>1630</c:v>
                </c:pt>
                <c:pt idx="2394">
                  <c:v>1614.9999999999998</c:v>
                </c:pt>
                <c:pt idx="2395">
                  <c:v>1613</c:v>
                </c:pt>
                <c:pt idx="2396">
                  <c:v>1605</c:v>
                </c:pt>
                <c:pt idx="2397">
                  <c:v>1598</c:v>
                </c:pt>
                <c:pt idx="2398">
                  <c:v>1607</c:v>
                </c:pt>
                <c:pt idx="2399">
                  <c:v>1617.0000000000002</c:v>
                </c:pt>
                <c:pt idx="2400">
                  <c:v>1627</c:v>
                </c:pt>
                <c:pt idx="2401">
                  <c:v>1621</c:v>
                </c:pt>
                <c:pt idx="2402">
                  <c:v>1605.9999999999998</c:v>
                </c:pt>
                <c:pt idx="2403">
                  <c:v>1645</c:v>
                </c:pt>
                <c:pt idx="2404">
                  <c:v>1659</c:v>
                </c:pt>
                <c:pt idx="2405">
                  <c:v>1648</c:v>
                </c:pt>
                <c:pt idx="2406">
                  <c:v>1676.0000000000002</c:v>
                </c:pt>
                <c:pt idx="2407">
                  <c:v>1685.0000000000002</c:v>
                </c:pt>
                <c:pt idx="2408">
                  <c:v>1722</c:v>
                </c:pt>
                <c:pt idx="2409">
                  <c:v>1717.0000000000002</c:v>
                </c:pt>
                <c:pt idx="2410">
                  <c:v>1718</c:v>
                </c:pt>
                <c:pt idx="2411">
                  <c:v>1739</c:v>
                </c:pt>
                <c:pt idx="2412">
                  <c:v>1738</c:v>
                </c:pt>
                <c:pt idx="2413">
                  <c:v>1784</c:v>
                </c:pt>
                <c:pt idx="2414">
                  <c:v>1809</c:v>
                </c:pt>
                <c:pt idx="2415">
                  <c:v>1828</c:v>
                </c:pt>
                <c:pt idx="2416">
                  <c:v>1859</c:v>
                </c:pt>
                <c:pt idx="2417">
                  <c:v>1866</c:v>
                </c:pt>
                <c:pt idx="2418">
                  <c:v>1886</c:v>
                </c:pt>
                <c:pt idx="2419">
                  <c:v>1871</c:v>
                </c:pt>
                <c:pt idx="2420">
                  <c:v>1838</c:v>
                </c:pt>
                <c:pt idx="2421">
                  <c:v>1829</c:v>
                </c:pt>
                <c:pt idx="2422">
                  <c:v>1804</c:v>
                </c:pt>
                <c:pt idx="2423">
                  <c:v>1763</c:v>
                </c:pt>
                <c:pt idx="2424">
                  <c:v>1757.9999999999998</c:v>
                </c:pt>
                <c:pt idx="2425">
                  <c:v>1797</c:v>
                </c:pt>
                <c:pt idx="2426">
                  <c:v>1773.9999999999998</c:v>
                </c:pt>
                <c:pt idx="2427">
                  <c:v>1773.9999999999998</c:v>
                </c:pt>
                <c:pt idx="2428">
                  <c:v>1755.9999999999998</c:v>
                </c:pt>
                <c:pt idx="2429">
                  <c:v>1745</c:v>
                </c:pt>
                <c:pt idx="2430">
                  <c:v>1726.0000000000002</c:v>
                </c:pt>
                <c:pt idx="2431">
                  <c:v>1709</c:v>
                </c:pt>
                <c:pt idx="2432">
                  <c:v>1675</c:v>
                </c:pt>
                <c:pt idx="2433">
                  <c:v>1689</c:v>
                </c:pt>
                <c:pt idx="2434">
                  <c:v>1703</c:v>
                </c:pt>
                <c:pt idx="2435">
                  <c:v>1712</c:v>
                </c:pt>
                <c:pt idx="2436">
                  <c:v>1678</c:v>
                </c:pt>
                <c:pt idx="2437">
                  <c:v>1653</c:v>
                </c:pt>
                <c:pt idx="2438">
                  <c:v>1643</c:v>
                </c:pt>
                <c:pt idx="2439">
                  <c:v>1644.0000000000002</c:v>
                </c:pt>
                <c:pt idx="2440">
                  <c:v>1636</c:v>
                </c:pt>
                <c:pt idx="2441">
                  <c:v>1619.0000000000002</c:v>
                </c:pt>
                <c:pt idx="2442">
                  <c:v>#N/A</c:v>
                </c:pt>
                <c:pt idx="2443">
                  <c:v>1616</c:v>
                </c:pt>
                <c:pt idx="2444">
                  <c:v>1585</c:v>
                </c:pt>
                <c:pt idx="2445">
                  <c:v>1574</c:v>
                </c:pt>
                <c:pt idx="2446">
                  <c:v>1544</c:v>
                </c:pt>
                <c:pt idx="2447">
                  <c:v>1505</c:v>
                </c:pt>
                <c:pt idx="2448">
                  <c:v>1517</c:v>
                </c:pt>
                <c:pt idx="2449">
                  <c:v>1535</c:v>
                </c:pt>
                <c:pt idx="2450">
                  <c:v>1527</c:v>
                </c:pt>
                <c:pt idx="2451">
                  <c:v>1517</c:v>
                </c:pt>
                <c:pt idx="2452">
                  <c:v>1487</c:v>
                </c:pt>
                <c:pt idx="2453">
                  <c:v>1491</c:v>
                </c:pt>
                <c:pt idx="2454">
                  <c:v>1479</c:v>
                </c:pt>
                <c:pt idx="2455">
                  <c:v>1446</c:v>
                </c:pt>
                <c:pt idx="2456">
                  <c:v>1345</c:v>
                </c:pt>
                <c:pt idx="2457">
                  <c:v>1334</c:v>
                </c:pt>
                <c:pt idx="2458">
                  <c:v>1323</c:v>
                </c:pt>
                <c:pt idx="2459">
                  <c:v>1308</c:v>
                </c:pt>
                <c:pt idx="2460">
                  <c:v>1294</c:v>
                </c:pt>
                <c:pt idx="2461">
                  <c:v>1254</c:v>
                </c:pt>
                <c:pt idx="2462">
                  <c:v>1241</c:v>
                </c:pt>
                <c:pt idx="2463">
                  <c:v>1258</c:v>
                </c:pt>
                <c:pt idx="2464">
                  <c:v>1264</c:v>
                </c:pt>
                <c:pt idx="2465">
                  <c:v>1285</c:v>
                </c:pt>
                <c:pt idx="2466">
                  <c:v>1291</c:v>
                </c:pt>
                <c:pt idx="2467">
                  <c:v>1291</c:v>
                </c:pt>
                <c:pt idx="2468">
                  <c:v>1282</c:v>
                </c:pt>
                <c:pt idx="2469">
                  <c:v>1267</c:v>
                </c:pt>
                <c:pt idx="2470">
                  <c:v>1245</c:v>
                </c:pt>
                <c:pt idx="2471">
                  <c:v>1232</c:v>
                </c:pt>
                <c:pt idx="2472">
                  <c:v>1213</c:v>
                </c:pt>
                <c:pt idx="2473">
                  <c:v>1215</c:v>
                </c:pt>
                <c:pt idx="2474">
                  <c:v>1209</c:v>
                </c:pt>
                <c:pt idx="2475">
                  <c:v>1187</c:v>
                </c:pt>
                <c:pt idx="2476">
                  <c:v>1174</c:v>
                </c:pt>
                <c:pt idx="2477">
                  <c:v>1176</c:v>
                </c:pt>
                <c:pt idx="2478">
                  <c:v>1170</c:v>
                </c:pt>
                <c:pt idx="2479">
                  <c:v>1136</c:v>
                </c:pt>
                <c:pt idx="2480">
                  <c:v>1119</c:v>
                </c:pt>
                <c:pt idx="2481">
                  <c:v>1117</c:v>
                </c:pt>
                <c:pt idx="2482">
                  <c:v>1101</c:v>
                </c:pt>
                <c:pt idx="2483">
                  <c:v>1070</c:v>
                </c:pt>
                <c:pt idx="2484">
                  <c:v>1060</c:v>
                </c:pt>
                <c:pt idx="2485">
                  <c:v>1059</c:v>
                </c:pt>
                <c:pt idx="2486">
                  <c:v>1042</c:v>
                </c:pt>
                <c:pt idx="2487">
                  <c:v>1043</c:v>
                </c:pt>
                <c:pt idx="2488">
                  <c:v>1041</c:v>
                </c:pt>
                <c:pt idx="2489">
                  <c:v>1040</c:v>
                </c:pt>
                <c:pt idx="2490">
                  <c:v>1048</c:v>
                </c:pt>
                <c:pt idx="2491">
                  <c:v>1073</c:v>
                </c:pt>
                <c:pt idx="2492">
                  <c:v>1074</c:v>
                </c:pt>
                <c:pt idx="2493">
                  <c:v>1075</c:v>
                </c:pt>
                <c:pt idx="2494">
                  <c:v>1093</c:v>
                </c:pt>
                <c:pt idx="2495">
                  <c:v>1103</c:v>
                </c:pt>
                <c:pt idx="2496">
                  <c:v>1101</c:v>
                </c:pt>
                <c:pt idx="2497">
                  <c:v>1109</c:v>
                </c:pt>
                <c:pt idx="2498">
                  <c:v>1109</c:v>
                </c:pt>
                <c:pt idx="2499">
                  <c:v>1105</c:v>
                </c:pt>
                <c:pt idx="2500">
                  <c:v>1055</c:v>
                </c:pt>
                <c:pt idx="2501">
                  <c:v>1050</c:v>
                </c:pt>
                <c:pt idx="2502">
                  <c:v>1052</c:v>
                </c:pt>
                <c:pt idx="2503">
                  <c:v>1052</c:v>
                </c:pt>
                <c:pt idx="2504">
                  <c:v>1061</c:v>
                </c:pt>
                <c:pt idx="2505">
                  <c:v>1063</c:v>
                </c:pt>
                <c:pt idx="2506">
                  <c:v>1084</c:v>
                </c:pt>
                <c:pt idx="2507">
                  <c:v>1079</c:v>
                </c:pt>
                <c:pt idx="2508">
                  <c:v>1089</c:v>
                </c:pt>
                <c:pt idx="2509">
                  <c:v>1092</c:v>
                </c:pt>
                <c:pt idx="2510">
                  <c:v>1076</c:v>
                </c:pt>
                <c:pt idx="2511">
                  <c:v>1052</c:v>
                </c:pt>
                <c:pt idx="2512">
                  <c:v>1057</c:v>
                </c:pt>
                <c:pt idx="2513">
                  <c:v>1041</c:v>
                </c:pt>
                <c:pt idx="2514">
                  <c:v>1037</c:v>
                </c:pt>
                <c:pt idx="2515">
                  <c:v>1029</c:v>
                </c:pt>
                <c:pt idx="2516">
                  <c:v>1018</c:v>
                </c:pt>
                <c:pt idx="2517">
                  <c:v>988.00000000000011</c:v>
                </c:pt>
                <c:pt idx="2518">
                  <c:v>980.00000000000011</c:v>
                </c:pt>
                <c:pt idx="2519">
                  <c:v>966</c:v>
                </c:pt>
                <c:pt idx="2520">
                  <c:v>956</c:v>
                </c:pt>
                <c:pt idx="2521">
                  <c:v>944</c:v>
                </c:pt>
                <c:pt idx="2522">
                  <c:v>933</c:v>
                </c:pt>
                <c:pt idx="2523">
                  <c:v>922.00000000000011</c:v>
                </c:pt>
                <c:pt idx="2524">
                  <c:v>899</c:v>
                </c:pt>
                <c:pt idx="2525">
                  <c:v>888.00000000000011</c:v>
                </c:pt>
                <c:pt idx="2526">
                  <c:v>877</c:v>
                </c:pt>
                <c:pt idx="2527">
                  <c:v>873</c:v>
                </c:pt>
                <c:pt idx="2528">
                  <c:v>857</c:v>
                </c:pt>
                <c:pt idx="2529">
                  <c:v>858</c:v>
                </c:pt>
                <c:pt idx="2530">
                  <c:v>864</c:v>
                </c:pt>
                <c:pt idx="2531">
                  <c:v>877.99999999999989</c:v>
                </c:pt>
                <c:pt idx="2532">
                  <c:v>891</c:v>
                </c:pt>
                <c:pt idx="2533">
                  <c:v>894</c:v>
                </c:pt>
                <c:pt idx="2534">
                  <c:v>917</c:v>
                </c:pt>
                <c:pt idx="2535">
                  <c:v>919</c:v>
                </c:pt>
                <c:pt idx="2536">
                  <c:v>925</c:v>
                </c:pt>
                <c:pt idx="2537">
                  <c:v>927</c:v>
                </c:pt>
                <c:pt idx="2538">
                  <c:v>913.00000000000011</c:v>
                </c:pt>
                <c:pt idx="2539">
                  <c:v>914</c:v>
                </c:pt>
                <c:pt idx="2540">
                  <c:v>911.99999999999989</c:v>
                </c:pt>
                <c:pt idx="2541">
                  <c:v>911</c:v>
                </c:pt>
                <c:pt idx="2542">
                  <c:v>907</c:v>
                </c:pt>
                <c:pt idx="2543">
                  <c:v>903.99999999999989</c:v>
                </c:pt>
                <c:pt idx="2544">
                  <c:v>911.99999999999989</c:v>
                </c:pt>
                <c:pt idx="2545">
                  <c:v>918</c:v>
                </c:pt>
                <c:pt idx="2546">
                  <c:v>923</c:v>
                </c:pt>
                <c:pt idx="2547">
                  <c:v>919</c:v>
                </c:pt>
                <c:pt idx="2548">
                  <c:v>909</c:v>
                </c:pt>
                <c:pt idx="2549">
                  <c:v>910</c:v>
                </c:pt>
                <c:pt idx="2550">
                  <c:v>902.99999999999989</c:v>
                </c:pt>
                <c:pt idx="2551">
                  <c:v>898</c:v>
                </c:pt>
                <c:pt idx="2552">
                  <c:v>893</c:v>
                </c:pt>
                <c:pt idx="2553">
                  <c:v>877.99999999999989</c:v>
                </c:pt>
                <c:pt idx="2554">
                  <c:v>857</c:v>
                </c:pt>
                <c:pt idx="2555">
                  <c:v>835</c:v>
                </c:pt>
                <c:pt idx="2556">
                  <c:v>809</c:v>
                </c:pt>
                <c:pt idx="2557">
                  <c:v>809</c:v>
                </c:pt>
                <c:pt idx="2558">
                  <c:v>798</c:v>
                </c:pt>
                <c:pt idx="2559">
                  <c:v>800</c:v>
                </c:pt>
                <c:pt idx="2560">
                  <c:v>793</c:v>
                </c:pt>
                <c:pt idx="2561">
                  <c:v>788</c:v>
                </c:pt>
                <c:pt idx="2562">
                  <c:v>787</c:v>
                </c:pt>
                <c:pt idx="2563">
                  <c:v>789</c:v>
                </c:pt>
                <c:pt idx="2564">
                  <c:v>795</c:v>
                </c:pt>
                <c:pt idx="2565">
                  <c:v>791</c:v>
                </c:pt>
                <c:pt idx="2566">
                  <c:v>793</c:v>
                </c:pt>
                <c:pt idx="2567">
                  <c:v>811</c:v>
                </c:pt>
                <c:pt idx="2568">
                  <c:v>819.99999999999989</c:v>
                </c:pt>
                <c:pt idx="2569">
                  <c:v>815</c:v>
                </c:pt>
                <c:pt idx="2570">
                  <c:v>805.00000000000011</c:v>
                </c:pt>
                <c:pt idx="2571">
                  <c:v>811</c:v>
                </c:pt>
                <c:pt idx="2572">
                  <c:v>800</c:v>
                </c:pt>
                <c:pt idx="2573">
                  <c:v>787</c:v>
                </c:pt>
                <c:pt idx="2574">
                  <c:v>788</c:v>
                </c:pt>
                <c:pt idx="2575">
                  <c:v>793</c:v>
                </c:pt>
                <c:pt idx="2576">
                  <c:v>776</c:v>
                </c:pt>
                <c:pt idx="2577">
                  <c:v>769</c:v>
                </c:pt>
                <c:pt idx="2578">
                  <c:v>769</c:v>
                </c:pt>
                <c:pt idx="2579">
                  <c:v>767</c:v>
                </c:pt>
                <c:pt idx="2580">
                  <c:v>766</c:v>
                </c:pt>
                <c:pt idx="2581">
                  <c:v>758</c:v>
                </c:pt>
                <c:pt idx="2582">
                  <c:v>752</c:v>
                </c:pt>
                <c:pt idx="2583">
                  <c:v>745</c:v>
                </c:pt>
                <c:pt idx="2584">
                  <c:v>735</c:v>
                </c:pt>
                <c:pt idx="2585">
                  <c:v>747</c:v>
                </c:pt>
                <c:pt idx="2586">
                  <c:v>759</c:v>
                </c:pt>
                <c:pt idx="2587">
                  <c:v>756</c:v>
                </c:pt>
                <c:pt idx="2588">
                  <c:v>766</c:v>
                </c:pt>
                <c:pt idx="2589">
                  <c:v>760</c:v>
                </c:pt>
                <c:pt idx="2590">
                  <c:v>760</c:v>
                </c:pt>
                <c:pt idx="2591">
                  <c:v>761</c:v>
                </c:pt>
                <c:pt idx="2592">
                  <c:v>755</c:v>
                </c:pt>
                <c:pt idx="2593">
                  <c:v>756</c:v>
                </c:pt>
                <c:pt idx="2594">
                  <c:v>760</c:v>
                </c:pt>
                <c:pt idx="2595">
                  <c:v>757</c:v>
                </c:pt>
                <c:pt idx="2596">
                  <c:v>752</c:v>
                </c:pt>
                <c:pt idx="2597">
                  <c:v>752</c:v>
                </c:pt>
                <c:pt idx="2598">
                  <c:v>754</c:v>
                </c:pt>
                <c:pt idx="2599">
                  <c:v>752</c:v>
                </c:pt>
                <c:pt idx="2600">
                  <c:v>755</c:v>
                </c:pt>
                <c:pt idx="2601">
                  <c:v>755</c:v>
                </c:pt>
                <c:pt idx="2602">
                  <c:v>751</c:v>
                </c:pt>
                <c:pt idx="2603">
                  <c:v>755</c:v>
                </c:pt>
                <c:pt idx="2604">
                  <c:v>754</c:v>
                </c:pt>
                <c:pt idx="2605">
                  <c:v>752</c:v>
                </c:pt>
                <c:pt idx="2606">
                  <c:v>756</c:v>
                </c:pt>
                <c:pt idx="2607">
                  <c:v>757</c:v>
                </c:pt>
                <c:pt idx="2608">
                  <c:v>757</c:v>
                </c:pt>
                <c:pt idx="2609">
                  <c:v>764</c:v>
                </c:pt>
                <c:pt idx="2610">
                  <c:v>765</c:v>
                </c:pt>
                <c:pt idx="2611">
                  <c:v>758</c:v>
                </c:pt>
                <c:pt idx="2612">
                  <c:v>749</c:v>
                </c:pt>
                <c:pt idx="2613">
                  <c:v>740</c:v>
                </c:pt>
                <c:pt idx="2614">
                  <c:v>724</c:v>
                </c:pt>
                <c:pt idx="2615">
                  <c:v>726</c:v>
                </c:pt>
                <c:pt idx="2616">
                  <c:v>731</c:v>
                </c:pt>
                <c:pt idx="2617">
                  <c:v>726</c:v>
                </c:pt>
                <c:pt idx="2618">
                  <c:v>718</c:v>
                </c:pt>
                <c:pt idx="2619">
                  <c:v>709</c:v>
                </c:pt>
                <c:pt idx="2620">
                  <c:v>697</c:v>
                </c:pt>
                <c:pt idx="2621">
                  <c:v>686</c:v>
                </c:pt>
                <c:pt idx="2622">
                  <c:v>682</c:v>
                </c:pt>
                <c:pt idx="2623">
                  <c:v>691</c:v>
                </c:pt>
                <c:pt idx="2624">
                  <c:v>684</c:v>
                </c:pt>
                <c:pt idx="2625">
                  <c:v>672</c:v>
                </c:pt>
                <c:pt idx="2626">
                  <c:v>665</c:v>
                </c:pt>
                <c:pt idx="2627">
                  <c:v>660</c:v>
                </c:pt>
                <c:pt idx="2628">
                  <c:v>654</c:v>
                </c:pt>
                <c:pt idx="2629">
                  <c:v>#N/A</c:v>
                </c:pt>
                <c:pt idx="2630">
                  <c:v>650</c:v>
                </c:pt>
                <c:pt idx="2631">
                  <c:v>649</c:v>
                </c:pt>
                <c:pt idx="2632">
                  <c:v>650</c:v>
                </c:pt>
                <c:pt idx="2633">
                  <c:v>639</c:v>
                </c:pt>
                <c:pt idx="2634">
                  <c:v>#N/A</c:v>
                </c:pt>
                <c:pt idx="2635">
                  <c:v>634</c:v>
                </c:pt>
                <c:pt idx="2636">
                  <c:v>630</c:v>
                </c:pt>
                <c:pt idx="2637">
                  <c:v>617</c:v>
                </c:pt>
                <c:pt idx="2638">
                  <c:v>603</c:v>
                </c:pt>
                <c:pt idx="2639">
                  <c:v>602</c:v>
                </c:pt>
                <c:pt idx="2640">
                  <c:v>599</c:v>
                </c:pt>
                <c:pt idx="2641">
                  <c:v>607</c:v>
                </c:pt>
                <c:pt idx="2642">
                  <c:v>603</c:v>
                </c:pt>
                <c:pt idx="2643">
                  <c:v>604</c:v>
                </c:pt>
                <c:pt idx="2644">
                  <c:v>610</c:v>
                </c:pt>
                <c:pt idx="2645">
                  <c:v>610</c:v>
                </c:pt>
                <c:pt idx="2646">
                  <c:v>611</c:v>
                </c:pt>
                <c:pt idx="2647">
                  <c:v>616</c:v>
                </c:pt>
                <c:pt idx="2648">
                  <c:v>624</c:v>
                </c:pt>
                <c:pt idx="2649">
                  <c:v>636</c:v>
                </c:pt>
                <c:pt idx="2650">
                  <c:v>642</c:v>
                </c:pt>
                <c:pt idx="2651">
                  <c:v>644</c:v>
                </c:pt>
                <c:pt idx="2652">
                  <c:v>641</c:v>
                </c:pt>
                <c:pt idx="2653">
                  <c:v>641</c:v>
                </c:pt>
                <c:pt idx="2654">
                  <c:v>646</c:v>
                </c:pt>
                <c:pt idx="2655">
                  <c:v>654</c:v>
                </c:pt>
                <c:pt idx="2656">
                  <c:v>654</c:v>
                </c:pt>
                <c:pt idx="2657">
                  <c:v>654</c:v>
                </c:pt>
                <c:pt idx="2658">
                  <c:v>646</c:v>
                </c:pt>
                <c:pt idx="2659">
                  <c:v>659</c:v>
                </c:pt>
                <c:pt idx="2660">
                  <c:v>681</c:v>
                </c:pt>
                <c:pt idx="2661">
                  <c:v>685</c:v>
                </c:pt>
                <c:pt idx="2662">
                  <c:v>688</c:v>
                </c:pt>
                <c:pt idx="2663">
                  <c:v>693</c:v>
                </c:pt>
                <c:pt idx="2664">
                  <c:v>698</c:v>
                </c:pt>
                <c:pt idx="2665">
                  <c:v>703</c:v>
                </c:pt>
                <c:pt idx="2666">
                  <c:v>701</c:v>
                </c:pt>
                <c:pt idx="2667">
                  <c:v>702</c:v>
                </c:pt>
                <c:pt idx="2668">
                  <c:v>680</c:v>
                </c:pt>
                <c:pt idx="2669">
                  <c:v>665</c:v>
                </c:pt>
                <c:pt idx="2670">
                  <c:v>656</c:v>
                </c:pt>
                <c:pt idx="2671">
                  <c:v>650</c:v>
                </c:pt>
                <c:pt idx="2672">
                  <c:v>660</c:v>
                </c:pt>
                <c:pt idx="2673">
                  <c:v>658</c:v>
                </c:pt>
                <c:pt idx="2674">
                  <c:v>665</c:v>
                </c:pt>
                <c:pt idx="2675">
                  <c:v>666</c:v>
                </c:pt>
                <c:pt idx="2676">
                  <c:v>671</c:v>
                </c:pt>
                <c:pt idx="2677">
                  <c:v>666</c:v>
                </c:pt>
                <c:pt idx="2678">
                  <c:v>658</c:v>
                </c:pt>
                <c:pt idx="2679">
                  <c:v>654</c:v>
                </c:pt>
                <c:pt idx="2680">
                  <c:v>649</c:v>
                </c:pt>
                <c:pt idx="2681">
                  <c:v>637</c:v>
                </c:pt>
                <c:pt idx="2682">
                  <c:v>627</c:v>
                </c:pt>
                <c:pt idx="2683">
                  <c:v>623</c:v>
                </c:pt>
                <c:pt idx="2684">
                  <c:v>616</c:v>
                </c:pt>
                <c:pt idx="2685">
                  <c:v>615</c:v>
                </c:pt>
                <c:pt idx="2686">
                  <c:v>611</c:v>
                </c:pt>
                <c:pt idx="2687">
                  <c:v>612</c:v>
                </c:pt>
                <c:pt idx="2688">
                  <c:v>616</c:v>
                </c:pt>
                <c:pt idx="2689">
                  <c:v>611</c:v>
                </c:pt>
                <c:pt idx="2690">
                  <c:v>602</c:v>
                </c:pt>
                <c:pt idx="2691">
                  <c:v>598</c:v>
                </c:pt>
                <c:pt idx="2692">
                  <c:v>602</c:v>
                </c:pt>
                <c:pt idx="2693">
                  <c:v>600</c:v>
                </c:pt>
                <c:pt idx="2694">
                  <c:v>585</c:v>
                </c:pt>
                <c:pt idx="2695">
                  <c:v>578</c:v>
                </c:pt>
                <c:pt idx="2696">
                  <c:v>580</c:v>
                </c:pt>
                <c:pt idx="2697">
                  <c:v>579</c:v>
                </c:pt>
                <c:pt idx="2698">
                  <c:v>577</c:v>
                </c:pt>
                <c:pt idx="2699">
                  <c:v>584</c:v>
                </c:pt>
                <c:pt idx="2700">
                  <c:v>582</c:v>
                </c:pt>
                <c:pt idx="2701">
                  <c:v>#N/A</c:v>
                </c:pt>
                <c:pt idx="2702">
                  <c:v>565</c:v>
                </c:pt>
                <c:pt idx="2703">
                  <c:v>565</c:v>
                </c:pt>
                <c:pt idx="2704">
                  <c:v>572</c:v>
                </c:pt>
                <c:pt idx="2705">
                  <c:v>570</c:v>
                </c:pt>
                <c:pt idx="2706">
                  <c:v>568</c:v>
                </c:pt>
                <c:pt idx="2707">
                  <c:v>568</c:v>
                </c:pt>
                <c:pt idx="2708">
                  <c:v>566</c:v>
                </c:pt>
                <c:pt idx="2709">
                  <c:v>557</c:v>
                </c:pt>
                <c:pt idx="2710">
                  <c:v>552</c:v>
                </c:pt>
                <c:pt idx="2711">
                  <c:v>557</c:v>
                </c:pt>
                <c:pt idx="2712">
                  <c:v>559</c:v>
                </c:pt>
                <c:pt idx="2713">
                  <c:v>554</c:v>
                </c:pt>
                <c:pt idx="2714">
                  <c:v>555</c:v>
                </c:pt>
                <c:pt idx="2715">
                  <c:v>550</c:v>
                </c:pt>
                <c:pt idx="2716">
                  <c:v>544</c:v>
                </c:pt>
                <c:pt idx="2717">
                  <c:v>542</c:v>
                </c:pt>
                <c:pt idx="2718">
                  <c:v>555</c:v>
                </c:pt>
                <c:pt idx="2719">
                  <c:v>551</c:v>
                </c:pt>
                <c:pt idx="2720">
                  <c:v>554</c:v>
                </c:pt>
                <c:pt idx="2721">
                  <c:v>561</c:v>
                </c:pt>
                <c:pt idx="2722">
                  <c:v>557</c:v>
                </c:pt>
                <c:pt idx="2723">
                  <c:v>568</c:v>
                </c:pt>
                <c:pt idx="2724">
                  <c:v>591</c:v>
                </c:pt>
                <c:pt idx="2725">
                  <c:v>626</c:v>
                </c:pt>
                <c:pt idx="2726">
                  <c:v>647</c:v>
                </c:pt>
                <c:pt idx="2727">
                  <c:v>625</c:v>
                </c:pt>
                <c:pt idx="2728">
                  <c:v>634</c:v>
                </c:pt>
                <c:pt idx="2729">
                  <c:v>618</c:v>
                </c:pt>
                <c:pt idx="2730">
                  <c:v>614</c:v>
                </c:pt>
                <c:pt idx="2731">
                  <c:v>633</c:v>
                </c:pt>
                <c:pt idx="2732">
                  <c:v>636</c:v>
                </c:pt>
                <c:pt idx="2733">
                  <c:v>646</c:v>
                </c:pt>
                <c:pt idx="2734">
                  <c:v>659</c:v>
                </c:pt>
                <c:pt idx="2735">
                  <c:v>692</c:v>
                </c:pt>
                <c:pt idx="2736">
                  <c:v>702</c:v>
                </c:pt>
                <c:pt idx="2737">
                  <c:v>697</c:v>
                </c:pt>
                <c:pt idx="2738">
                  <c:v>724</c:v>
                </c:pt>
                <c:pt idx="2739">
                  <c:v>707</c:v>
                </c:pt>
                <c:pt idx="2740">
                  <c:v>688</c:v>
                </c:pt>
                <c:pt idx="2741">
                  <c:v>690</c:v>
                </c:pt>
                <c:pt idx="2742">
                  <c:v>698</c:v>
                </c:pt>
                <c:pt idx="2743">
                  <c:v>704</c:v>
                </c:pt>
                <c:pt idx="2744">
                  <c:v>704</c:v>
                </c:pt>
                <c:pt idx="2745">
                  <c:v>693</c:v>
                </c:pt>
                <c:pt idx="2746">
                  <c:v>714</c:v>
                </c:pt>
                <c:pt idx="2747">
                  <c:v>718</c:v>
                </c:pt>
                <c:pt idx="2748">
                  <c:v>727</c:v>
                </c:pt>
                <c:pt idx="2749">
                  <c:v>726</c:v>
                </c:pt>
                <c:pt idx="2750">
                  <c:v>719</c:v>
                </c:pt>
                <c:pt idx="2751">
                  <c:v>727</c:v>
                </c:pt>
                <c:pt idx="2752">
                  <c:v>716</c:v>
                </c:pt>
                <c:pt idx="2753">
                  <c:v>703</c:v>
                </c:pt>
                <c:pt idx="2754">
                  <c:v>697</c:v>
                </c:pt>
                <c:pt idx="2755">
                  <c:v>691</c:v>
                </c:pt>
                <c:pt idx="2756">
                  <c:v>682</c:v>
                </c:pt>
                <c:pt idx="2757">
                  <c:v>668</c:v>
                </c:pt>
                <c:pt idx="2758">
                  <c:v>675</c:v>
                </c:pt>
                <c:pt idx="2759">
                  <c:v>682</c:v>
                </c:pt>
                <c:pt idx="2760">
                  <c:v>689</c:v>
                </c:pt>
                <c:pt idx="2761">
                  <c:v>690</c:v>
                </c:pt>
                <c:pt idx="2762">
                  <c:v>693</c:v>
                </c:pt>
                <c:pt idx="2763">
                  <c:v>706</c:v>
                </c:pt>
                <c:pt idx="2764">
                  <c:v>713</c:v>
                </c:pt>
                <c:pt idx="2765">
                  <c:v>717</c:v>
                </c:pt>
                <c:pt idx="2766">
                  <c:v>713</c:v>
                </c:pt>
                <c:pt idx="2767">
                  <c:v>713</c:v>
                </c:pt>
                <c:pt idx="2768">
                  <c:v>714</c:v>
                </c:pt>
                <c:pt idx="2769">
                  <c:v>710</c:v>
                </c:pt>
                <c:pt idx="2770">
                  <c:v>698</c:v>
                </c:pt>
                <c:pt idx="2771">
                  <c:v>688</c:v>
                </c:pt>
                <c:pt idx="2772">
                  <c:v>685</c:v>
                </c:pt>
                <c:pt idx="2773">
                  <c:v>670</c:v>
                </c:pt>
                <c:pt idx="2774">
                  <c:v>668</c:v>
                </c:pt>
                <c:pt idx="2775">
                  <c:v>673</c:v>
                </c:pt>
                <c:pt idx="2776">
                  <c:v>677</c:v>
                </c:pt>
                <c:pt idx="2777">
                  <c:v>677</c:v>
                </c:pt>
                <c:pt idx="2778">
                  <c:v>679</c:v>
                </c:pt>
                <c:pt idx="2779">
                  <c:v>675</c:v>
                </c:pt>
                <c:pt idx="2780">
                  <c:v>667</c:v>
                </c:pt>
                <c:pt idx="2781">
                  <c:v>659</c:v>
                </c:pt>
                <c:pt idx="2782">
                  <c:v>654</c:v>
                </c:pt>
                <c:pt idx="2783">
                  <c:v>643</c:v>
                </c:pt>
                <c:pt idx="2784">
                  <c:v>647</c:v>
                </c:pt>
                <c:pt idx="2785">
                  <c:v>648</c:v>
                </c:pt>
                <c:pt idx="2786">
                  <c:v>657</c:v>
                </c:pt>
                <c:pt idx="2787">
                  <c:v>659</c:v>
                </c:pt>
                <c:pt idx="2788">
                  <c:v>654</c:v>
                </c:pt>
                <c:pt idx="2789">
                  <c:v>655</c:v>
                </c:pt>
                <c:pt idx="2790">
                  <c:v>649</c:v>
                </c:pt>
                <c:pt idx="2791">
                  <c:v>651</c:v>
                </c:pt>
                <c:pt idx="2792">
                  <c:v>657</c:v>
                </c:pt>
                <c:pt idx="2793">
                  <c:v>654</c:v>
                </c:pt>
                <c:pt idx="2794">
                  <c:v>660</c:v>
                </c:pt>
                <c:pt idx="2795">
                  <c:v>678</c:v>
                </c:pt>
                <c:pt idx="2796">
                  <c:v>683</c:v>
                </c:pt>
                <c:pt idx="2797">
                  <c:v>687</c:v>
                </c:pt>
                <c:pt idx="2798">
                  <c:v>691</c:v>
                </c:pt>
                <c:pt idx="2799">
                  <c:v>682</c:v>
                </c:pt>
                <c:pt idx="2800">
                  <c:v>678</c:v>
                </c:pt>
                <c:pt idx="2801">
                  <c:v>682</c:v>
                </c:pt>
                <c:pt idx="2802">
                  <c:v>680</c:v>
                </c:pt>
                <c:pt idx="2803">
                  <c:v>682</c:v>
                </c:pt>
                <c:pt idx="2804">
                  <c:v>693</c:v>
                </c:pt>
                <c:pt idx="2805">
                  <c:v>692</c:v>
                </c:pt>
                <c:pt idx="2806">
                  <c:v>693</c:v>
                </c:pt>
                <c:pt idx="2807">
                  <c:v>681</c:v>
                </c:pt>
                <c:pt idx="2808">
                  <c:v>689</c:v>
                </c:pt>
                <c:pt idx="2809">
                  <c:v>692</c:v>
                </c:pt>
                <c:pt idx="2810">
                  <c:v>680</c:v>
                </c:pt>
                <c:pt idx="2811">
                  <c:v>672</c:v>
                </c:pt>
                <c:pt idx="2812">
                  <c:v>662</c:v>
                </c:pt>
                <c:pt idx="2813">
                  <c:v>662</c:v>
                </c:pt>
                <c:pt idx="2814">
                  <c:v>668</c:v>
                </c:pt>
                <c:pt idx="2815">
                  <c:v>659</c:v>
                </c:pt>
                <c:pt idx="2816">
                  <c:v>647</c:v>
                </c:pt>
                <c:pt idx="2817">
                  <c:v>637</c:v>
                </c:pt>
                <c:pt idx="2818">
                  <c:v>636</c:v>
                </c:pt>
                <c:pt idx="2819">
                  <c:v>636</c:v>
                </c:pt>
                <c:pt idx="2820">
                  <c:v>631</c:v>
                </c:pt>
                <c:pt idx="2821">
                  <c:v>625</c:v>
                </c:pt>
                <c:pt idx="2822">
                  <c:v>624</c:v>
                </c:pt>
                <c:pt idx="2823">
                  <c:v>625</c:v>
                </c:pt>
                <c:pt idx="2824">
                  <c:v>632</c:v>
                </c:pt>
                <c:pt idx="2825">
                  <c:v>635</c:v>
                </c:pt>
                <c:pt idx="2826">
                  <c:v>637</c:v>
                </c:pt>
                <c:pt idx="2827">
                  <c:v>632</c:v>
                </c:pt>
                <c:pt idx="2828">
                  <c:v>636</c:v>
                </c:pt>
                <c:pt idx="2829">
                  <c:v>636</c:v>
                </c:pt>
                <c:pt idx="2830">
                  <c:v>629</c:v>
                </c:pt>
                <c:pt idx="2831">
                  <c:v>626</c:v>
                </c:pt>
                <c:pt idx="2832">
                  <c:v>622</c:v>
                </c:pt>
                <c:pt idx="2833">
                  <c:v>623</c:v>
                </c:pt>
                <c:pt idx="2834">
                  <c:v>618</c:v>
                </c:pt>
                <c:pt idx="2835">
                  <c:v>615</c:v>
                </c:pt>
                <c:pt idx="2836">
                  <c:v>613</c:v>
                </c:pt>
                <c:pt idx="2837">
                  <c:v>612</c:v>
                </c:pt>
                <c:pt idx="2838">
                  <c:v>611</c:v>
                </c:pt>
                <c:pt idx="2839">
                  <c:v>608</c:v>
                </c:pt>
                <c:pt idx="2840">
                  <c:v>602</c:v>
                </c:pt>
                <c:pt idx="2841">
                  <c:v>597</c:v>
                </c:pt>
                <c:pt idx="2842">
                  <c:v>595</c:v>
                </c:pt>
                <c:pt idx="2843">
                  <c:v>602</c:v>
                </c:pt>
                <c:pt idx="2844">
                  <c:v>604</c:v>
                </c:pt>
                <c:pt idx="2845">
                  <c:v>606</c:v>
                </c:pt>
                <c:pt idx="2846">
                  <c:v>600</c:v>
                </c:pt>
                <c:pt idx="2847">
                  <c:v>596</c:v>
                </c:pt>
                <c:pt idx="2848">
                  <c:v>590</c:v>
                </c:pt>
                <c:pt idx="2849">
                  <c:v>579</c:v>
                </c:pt>
                <c:pt idx="2850">
                  <c:v>573</c:v>
                </c:pt>
                <c:pt idx="2851">
                  <c:v>577</c:v>
                </c:pt>
                <c:pt idx="2852">
                  <c:v>582</c:v>
                </c:pt>
                <c:pt idx="2853">
                  <c:v>593</c:v>
                </c:pt>
                <c:pt idx="2854">
                  <c:v>596</c:v>
                </c:pt>
                <c:pt idx="2855">
                  <c:v>594</c:v>
                </c:pt>
                <c:pt idx="2856">
                  <c:v>592</c:v>
                </c:pt>
                <c:pt idx="2857">
                  <c:v>589</c:v>
                </c:pt>
                <c:pt idx="2858">
                  <c:v>579</c:v>
                </c:pt>
                <c:pt idx="2859">
                  <c:v>576</c:v>
                </c:pt>
                <c:pt idx="2860">
                  <c:v>564</c:v>
                </c:pt>
                <c:pt idx="2861">
                  <c:v>575</c:v>
                </c:pt>
                <c:pt idx="2862">
                  <c:v>575</c:v>
                </c:pt>
                <c:pt idx="2863">
                  <c:v>575</c:v>
                </c:pt>
                <c:pt idx="2864">
                  <c:v>567</c:v>
                </c:pt>
                <c:pt idx="2865">
                  <c:v>589</c:v>
                </c:pt>
                <c:pt idx="2866">
                  <c:v>589</c:v>
                </c:pt>
                <c:pt idx="2867">
                  <c:v>580</c:v>
                </c:pt>
                <c:pt idx="2868">
                  <c:v>581</c:v>
                </c:pt>
                <c:pt idx="2869">
                  <c:v>590</c:v>
                </c:pt>
                <c:pt idx="2870">
                  <c:v>604</c:v>
                </c:pt>
                <c:pt idx="2871">
                  <c:v>593</c:v>
                </c:pt>
                <c:pt idx="2872">
                  <c:v>593</c:v>
                </c:pt>
                <c:pt idx="2873">
                  <c:v>594</c:v>
                </c:pt>
                <c:pt idx="2874">
                  <c:v>603</c:v>
                </c:pt>
                <c:pt idx="2875">
                  <c:v>622</c:v>
                </c:pt>
                <c:pt idx="2876">
                  <c:v>602</c:v>
                </c:pt>
                <c:pt idx="2877">
                  <c:v>593</c:v>
                </c:pt>
                <c:pt idx="2878">
                  <c:v>592</c:v>
                </c:pt>
                <c:pt idx="2879">
                  <c:v>595</c:v>
                </c:pt>
                <c:pt idx="2880">
                  <c:v>569</c:v>
                </c:pt>
                <c:pt idx="2881">
                  <c:v>562</c:v>
                </c:pt>
                <c:pt idx="2882">
                  <c:v>560</c:v>
                </c:pt>
                <c:pt idx="2883">
                  <c:v>554</c:v>
                </c:pt>
                <c:pt idx="2884">
                  <c:v>558</c:v>
                </c:pt>
                <c:pt idx="2885">
                  <c:v>542</c:v>
                </c:pt>
                <c:pt idx="2886">
                  <c:v>540</c:v>
                </c:pt>
                <c:pt idx="2887">
                  <c:v>545</c:v>
                </c:pt>
                <c:pt idx="2888">
                  <c:v>554</c:v>
                </c:pt>
                <c:pt idx="2889">
                  <c:v>552</c:v>
                </c:pt>
                <c:pt idx="2890">
                  <c:v>550</c:v>
                </c:pt>
                <c:pt idx="2891">
                  <c:v>545</c:v>
                </c:pt>
                <c:pt idx="2892">
                  <c:v>537</c:v>
                </c:pt>
                <c:pt idx="2893">
                  <c:v>537</c:v>
                </c:pt>
                <c:pt idx="2894">
                  <c:v>540</c:v>
                </c:pt>
                <c:pt idx="2895">
                  <c:v>528</c:v>
                </c:pt>
                <c:pt idx="2896">
                  <c:v>540</c:v>
                </c:pt>
                <c:pt idx="2897">
                  <c:v>532</c:v>
                </c:pt>
                <c:pt idx="2898">
                  <c:v>541</c:v>
                </c:pt>
                <c:pt idx="2899">
                  <c:v>532</c:v>
                </c:pt>
                <c:pt idx="2900">
                  <c:v>527</c:v>
                </c:pt>
                <c:pt idx="2901">
                  <c:v>511.00000000000006</c:v>
                </c:pt>
                <c:pt idx="2902">
                  <c:v>513</c:v>
                </c:pt>
                <c:pt idx="2903">
                  <c:v>523</c:v>
                </c:pt>
                <c:pt idx="2904">
                  <c:v>528</c:v>
                </c:pt>
                <c:pt idx="2905">
                  <c:v>522</c:v>
                </c:pt>
                <c:pt idx="2906">
                  <c:v>517</c:v>
                </c:pt>
                <c:pt idx="2907">
                  <c:v>518</c:v>
                </c:pt>
                <c:pt idx="2908">
                  <c:v>512</c:v>
                </c:pt>
                <c:pt idx="2909">
                  <c:v>512</c:v>
                </c:pt>
                <c:pt idx="2910">
                  <c:v>509.99999999999994</c:v>
                </c:pt>
                <c:pt idx="2911">
                  <c:v>511.00000000000006</c:v>
                </c:pt>
                <c:pt idx="2912">
                  <c:v>503</c:v>
                </c:pt>
                <c:pt idx="2913">
                  <c:v>505</c:v>
                </c:pt>
                <c:pt idx="2914">
                  <c:v>503</c:v>
                </c:pt>
                <c:pt idx="2915">
                  <c:v>505.99999999999994</c:v>
                </c:pt>
                <c:pt idx="2916">
                  <c:v>498.00000000000006</c:v>
                </c:pt>
                <c:pt idx="2917">
                  <c:v>499</c:v>
                </c:pt>
                <c:pt idx="2918">
                  <c:v>503</c:v>
                </c:pt>
                <c:pt idx="2919">
                  <c:v>508</c:v>
                </c:pt>
                <c:pt idx="2920">
                  <c:v>499</c:v>
                </c:pt>
                <c:pt idx="2921">
                  <c:v>488.99999999999994</c:v>
                </c:pt>
                <c:pt idx="2922">
                  <c:v>483</c:v>
                </c:pt>
                <c:pt idx="2923">
                  <c:v>468</c:v>
                </c:pt>
                <c:pt idx="2924">
                  <c:v>463.99999999999994</c:v>
                </c:pt>
                <c:pt idx="2925">
                  <c:v>453</c:v>
                </c:pt>
                <c:pt idx="2926">
                  <c:v>459.99999999999994</c:v>
                </c:pt>
                <c:pt idx="2927">
                  <c:v>455</c:v>
                </c:pt>
                <c:pt idx="2928">
                  <c:v>459</c:v>
                </c:pt>
                <c:pt idx="2929">
                  <c:v>458</c:v>
                </c:pt>
                <c:pt idx="2930">
                  <c:v>457</c:v>
                </c:pt>
                <c:pt idx="2931">
                  <c:v>454</c:v>
                </c:pt>
                <c:pt idx="2932">
                  <c:v>455.99999999999994</c:v>
                </c:pt>
                <c:pt idx="2933">
                  <c:v>453</c:v>
                </c:pt>
                <c:pt idx="2934">
                  <c:v>451.99999999999994</c:v>
                </c:pt>
                <c:pt idx="2935">
                  <c:v>466</c:v>
                </c:pt>
                <c:pt idx="2936">
                  <c:v>466</c:v>
                </c:pt>
                <c:pt idx="2937">
                  <c:v>473.00000000000006</c:v>
                </c:pt>
                <c:pt idx="2938">
                  <c:v>472</c:v>
                </c:pt>
                <c:pt idx="2939">
                  <c:v>478</c:v>
                </c:pt>
                <c:pt idx="2940">
                  <c:v>476</c:v>
                </c:pt>
                <c:pt idx="2941">
                  <c:v>472</c:v>
                </c:pt>
                <c:pt idx="2942">
                  <c:v>459.99999999999994</c:v>
                </c:pt>
                <c:pt idx="2943">
                  <c:v>469.00000000000006</c:v>
                </c:pt>
                <c:pt idx="2944">
                  <c:v>469.00000000000006</c:v>
                </c:pt>
                <c:pt idx="2945">
                  <c:v>463.99999999999994</c:v>
                </c:pt>
                <c:pt idx="2946">
                  <c:v>471</c:v>
                </c:pt>
                <c:pt idx="2947">
                  <c:v>484.99999999999994</c:v>
                </c:pt>
                <c:pt idx="2948">
                  <c:v>488</c:v>
                </c:pt>
                <c:pt idx="2949">
                  <c:v>493</c:v>
                </c:pt>
                <c:pt idx="2950">
                  <c:v>509</c:v>
                </c:pt>
                <c:pt idx="2951">
                  <c:v>516</c:v>
                </c:pt>
                <c:pt idx="2952">
                  <c:v>509.99999999999994</c:v>
                </c:pt>
                <c:pt idx="2953">
                  <c:v>501.99999999999994</c:v>
                </c:pt>
                <c:pt idx="2954">
                  <c:v>493</c:v>
                </c:pt>
                <c:pt idx="2955">
                  <c:v>491</c:v>
                </c:pt>
                <c:pt idx="2956">
                  <c:v>491</c:v>
                </c:pt>
                <c:pt idx="2957">
                  <c:v>484</c:v>
                </c:pt>
                <c:pt idx="2958">
                  <c:v>479</c:v>
                </c:pt>
                <c:pt idx="2959">
                  <c:v>476</c:v>
                </c:pt>
                <c:pt idx="2960">
                  <c:v>473.00000000000006</c:v>
                </c:pt>
                <c:pt idx="2961">
                  <c:v>476</c:v>
                </c:pt>
                <c:pt idx="2962">
                  <c:v>476.99999999999994</c:v>
                </c:pt>
                <c:pt idx="2963">
                  <c:v>472</c:v>
                </c:pt>
                <c:pt idx="2964">
                  <c:v>472</c:v>
                </c:pt>
                <c:pt idx="2965">
                  <c:v>465.00000000000006</c:v>
                </c:pt>
                <c:pt idx="2966">
                  <c:v>457</c:v>
                </c:pt>
                <c:pt idx="2967">
                  <c:v>455.99999999999994</c:v>
                </c:pt>
                <c:pt idx="2968">
                  <c:v>453</c:v>
                </c:pt>
                <c:pt idx="2969">
                  <c:v>453</c:v>
                </c:pt>
                <c:pt idx="2970">
                  <c:v>463</c:v>
                </c:pt>
                <c:pt idx="2971">
                  <c:v>465.00000000000006</c:v>
                </c:pt>
                <c:pt idx="2972">
                  <c:v>459.99999999999994</c:v>
                </c:pt>
                <c:pt idx="2973">
                  <c:v>468</c:v>
                </c:pt>
                <c:pt idx="2974">
                  <c:v>474</c:v>
                </c:pt>
                <c:pt idx="2975">
                  <c:v>475</c:v>
                </c:pt>
                <c:pt idx="2976">
                  <c:v>466</c:v>
                </c:pt>
                <c:pt idx="2977">
                  <c:v>465.00000000000006</c:v>
                </c:pt>
                <c:pt idx="2978">
                  <c:v>#N/A</c:v>
                </c:pt>
                <c:pt idx="2979">
                  <c:v>469.00000000000006</c:v>
                </c:pt>
                <c:pt idx="2980">
                  <c:v>471</c:v>
                </c:pt>
                <c:pt idx="2981">
                  <c:v>467</c:v>
                </c:pt>
                <c:pt idx="2982">
                  <c:v>473.00000000000006</c:v>
                </c:pt>
                <c:pt idx="2983">
                  <c:v>471</c:v>
                </c:pt>
                <c:pt idx="2984">
                  <c:v>476</c:v>
                </c:pt>
                <c:pt idx="2985">
                  <c:v>474</c:v>
                </c:pt>
                <c:pt idx="2986">
                  <c:v>476</c:v>
                </c:pt>
                <c:pt idx="2987">
                  <c:v>476</c:v>
                </c:pt>
                <c:pt idx="2988">
                  <c:v>480</c:v>
                </c:pt>
                <c:pt idx="2989">
                  <c:v>480.99999999999994</c:v>
                </c:pt>
                <c:pt idx="2990">
                  <c:v>482</c:v>
                </c:pt>
                <c:pt idx="2991">
                  <c:v>476</c:v>
                </c:pt>
                <c:pt idx="2992">
                  <c:v>479</c:v>
                </c:pt>
                <c:pt idx="2993">
                  <c:v>476.99999999999994</c:v>
                </c:pt>
                <c:pt idx="2994">
                  <c:v>480</c:v>
                </c:pt>
                <c:pt idx="2995">
                  <c:v>479</c:v>
                </c:pt>
                <c:pt idx="2996">
                  <c:v>482</c:v>
                </c:pt>
                <c:pt idx="2997">
                  <c:v>479</c:v>
                </c:pt>
                <c:pt idx="2998">
                  <c:v>480</c:v>
                </c:pt>
                <c:pt idx="2999">
                  <c:v>482</c:v>
                </c:pt>
                <c:pt idx="3000">
                  <c:v>487</c:v>
                </c:pt>
                <c:pt idx="3001">
                  <c:v>488.99999999999994</c:v>
                </c:pt>
                <c:pt idx="3002">
                  <c:v>492</c:v>
                </c:pt>
                <c:pt idx="3003">
                  <c:v>501</c:v>
                </c:pt>
                <c:pt idx="3004">
                  <c:v>501</c:v>
                </c:pt>
                <c:pt idx="3005">
                  <c:v>501</c:v>
                </c:pt>
                <c:pt idx="3006">
                  <c:v>509</c:v>
                </c:pt>
                <c:pt idx="3007">
                  <c:v>515</c:v>
                </c:pt>
                <c:pt idx="3008">
                  <c:v>515</c:v>
                </c:pt>
                <c:pt idx="3009">
                  <c:v>524</c:v>
                </c:pt>
                <c:pt idx="3010">
                  <c:v>525</c:v>
                </c:pt>
                <c:pt idx="3011">
                  <c:v>528</c:v>
                </c:pt>
                <c:pt idx="3012">
                  <c:v>538</c:v>
                </c:pt>
                <c:pt idx="3013">
                  <c:v>538</c:v>
                </c:pt>
                <c:pt idx="3014">
                  <c:v>543</c:v>
                </c:pt>
                <c:pt idx="3015">
                  <c:v>547</c:v>
                </c:pt>
                <c:pt idx="3016">
                  <c:v>537</c:v>
                </c:pt>
                <c:pt idx="3017">
                  <c:v>552</c:v>
                </c:pt>
                <c:pt idx="3018">
                  <c:v>565</c:v>
                </c:pt>
                <c:pt idx="3019">
                  <c:v>564</c:v>
                </c:pt>
                <c:pt idx="3020">
                  <c:v>567</c:v>
                </c:pt>
                <c:pt idx="3021">
                  <c:v>565</c:v>
                </c:pt>
                <c:pt idx="3022">
                  <c:v>562</c:v>
                </c:pt>
                <c:pt idx="3023">
                  <c:v>575</c:v>
                </c:pt>
                <c:pt idx="3024">
                  <c:v>580</c:v>
                </c:pt>
                <c:pt idx="3025">
                  <c:v>578</c:v>
                </c:pt>
                <c:pt idx="3026">
                  <c:v>565</c:v>
                </c:pt>
                <c:pt idx="3027">
                  <c:v>553</c:v>
                </c:pt>
                <c:pt idx="3028">
                  <c:v>542</c:v>
                </c:pt>
                <c:pt idx="3029">
                  <c:v>534</c:v>
                </c:pt>
                <c:pt idx="3030">
                  <c:v>534</c:v>
                </c:pt>
                <c:pt idx="3031">
                  <c:v>537</c:v>
                </c:pt>
                <c:pt idx="3032">
                  <c:v>541</c:v>
                </c:pt>
                <c:pt idx="3033">
                  <c:v>527</c:v>
                </c:pt>
                <c:pt idx="3034">
                  <c:v>539</c:v>
                </c:pt>
                <c:pt idx="3035">
                  <c:v>556</c:v>
                </c:pt>
                <c:pt idx="3036">
                  <c:v>560</c:v>
                </c:pt>
                <c:pt idx="3037">
                  <c:v>557</c:v>
                </c:pt>
                <c:pt idx="3038">
                  <c:v>549</c:v>
                </c:pt>
                <c:pt idx="3039">
                  <c:v>551</c:v>
                </c:pt>
                <c:pt idx="3040">
                  <c:v>554</c:v>
                </c:pt>
                <c:pt idx="3041">
                  <c:v>554</c:v>
                </c:pt>
                <c:pt idx="3042">
                  <c:v>546</c:v>
                </c:pt>
                <c:pt idx="3043">
                  <c:v>536</c:v>
                </c:pt>
                <c:pt idx="3044">
                  <c:v>535</c:v>
                </c:pt>
                <c:pt idx="3045">
                  <c:v>533</c:v>
                </c:pt>
                <c:pt idx="3046">
                  <c:v>535</c:v>
                </c:pt>
                <c:pt idx="3047">
                  <c:v>532</c:v>
                </c:pt>
                <c:pt idx="3048">
                  <c:v>537</c:v>
                </c:pt>
                <c:pt idx="3049">
                  <c:v>551</c:v>
                </c:pt>
                <c:pt idx="3050">
                  <c:v>558</c:v>
                </c:pt>
                <c:pt idx="3051">
                  <c:v>563</c:v>
                </c:pt>
                <c:pt idx="3052">
                  <c:v>580</c:v>
                </c:pt>
                <c:pt idx="3053">
                  <c:v>587</c:v>
                </c:pt>
                <c:pt idx="3054">
                  <c:v>616</c:v>
                </c:pt>
                <c:pt idx="3055">
                  <c:v>624</c:v>
                </c:pt>
                <c:pt idx="3056">
                  <c:v>684</c:v>
                </c:pt>
                <c:pt idx="3057">
                  <c:v>719</c:v>
                </c:pt>
                <c:pt idx="3058">
                  <c:v>730</c:v>
                </c:pt>
                <c:pt idx="3059">
                  <c:v>739</c:v>
                </c:pt>
                <c:pt idx="3060">
                  <c:v>730</c:v>
                </c:pt>
                <c:pt idx="3061">
                  <c:v>710</c:v>
                </c:pt>
                <c:pt idx="3062">
                  <c:v>711</c:v>
                </c:pt>
                <c:pt idx="3063">
                  <c:v>708</c:v>
                </c:pt>
                <c:pt idx="3064">
                  <c:v>723</c:v>
                </c:pt>
                <c:pt idx="3065">
                  <c:v>730</c:v>
                </c:pt>
                <c:pt idx="3066">
                  <c:v>732</c:v>
                </c:pt>
                <c:pt idx="3067">
                  <c:v>746</c:v>
                </c:pt>
                <c:pt idx="3068">
                  <c:v>745</c:v>
                </c:pt>
                <c:pt idx="3069">
                  <c:v>743</c:v>
                </c:pt>
                <c:pt idx="3070">
                  <c:v>750</c:v>
                </c:pt>
                <c:pt idx="3071">
                  <c:v>739</c:v>
                </c:pt>
                <c:pt idx="3072">
                  <c:v>739</c:v>
                </c:pt>
                <c:pt idx="3073">
                  <c:v>730</c:v>
                </c:pt>
                <c:pt idx="3074">
                  <c:v>726</c:v>
                </c:pt>
                <c:pt idx="3075">
                  <c:v>733</c:v>
                </c:pt>
                <c:pt idx="3076">
                  <c:v>734</c:v>
                </c:pt>
                <c:pt idx="3077">
                  <c:v>754</c:v>
                </c:pt>
                <c:pt idx="3078">
                  <c:v>741</c:v>
                </c:pt>
                <c:pt idx="3079">
                  <c:v>742</c:v>
                </c:pt>
                <c:pt idx="3080">
                  <c:v>751</c:v>
                </c:pt>
                <c:pt idx="3081">
                  <c:v>764</c:v>
                </c:pt>
                <c:pt idx="3082">
                  <c:v>762</c:v>
                </c:pt>
                <c:pt idx="3083">
                  <c:v>755</c:v>
                </c:pt>
                <c:pt idx="3084">
                  <c:v>749</c:v>
                </c:pt>
                <c:pt idx="3085">
                  <c:v>746</c:v>
                </c:pt>
                <c:pt idx="3086">
                  <c:v>761</c:v>
                </c:pt>
                <c:pt idx="3087">
                  <c:v>759</c:v>
                </c:pt>
                <c:pt idx="3088">
                  <c:v>761</c:v>
                </c:pt>
                <c:pt idx="3089">
                  <c:v>795</c:v>
                </c:pt>
                <c:pt idx="3090">
                  <c:v>801</c:v>
                </c:pt>
                <c:pt idx="3091">
                  <c:v>800</c:v>
                </c:pt>
                <c:pt idx="3092">
                  <c:v>792</c:v>
                </c:pt>
                <c:pt idx="3093">
                  <c:v>802.99999999999989</c:v>
                </c:pt>
                <c:pt idx="3094">
                  <c:v>816</c:v>
                </c:pt>
                <c:pt idx="3095">
                  <c:v>841</c:v>
                </c:pt>
                <c:pt idx="3096">
                  <c:v>872.00000000000011</c:v>
                </c:pt>
                <c:pt idx="3097">
                  <c:v>910</c:v>
                </c:pt>
                <c:pt idx="3098">
                  <c:v>898</c:v>
                </c:pt>
                <c:pt idx="3099">
                  <c:v>872.00000000000011</c:v>
                </c:pt>
                <c:pt idx="3100">
                  <c:v>855.00000000000011</c:v>
                </c:pt>
                <c:pt idx="3101">
                  <c:v>856</c:v>
                </c:pt>
                <c:pt idx="3102">
                  <c:v>834</c:v>
                </c:pt>
                <c:pt idx="3103">
                  <c:v>807</c:v>
                </c:pt>
                <c:pt idx="3104">
                  <c:v>805.00000000000011</c:v>
                </c:pt>
                <c:pt idx="3105">
                  <c:v>789</c:v>
                </c:pt>
                <c:pt idx="3106">
                  <c:v>788</c:v>
                </c:pt>
                <c:pt idx="3107">
                  <c:v>787</c:v>
                </c:pt>
                <c:pt idx="3108">
                  <c:v>770</c:v>
                </c:pt>
                <c:pt idx="3109">
                  <c:v>764</c:v>
                </c:pt>
                <c:pt idx="3110">
                  <c:v>746</c:v>
                </c:pt>
                <c:pt idx="3111">
                  <c:v>731</c:v>
                </c:pt>
                <c:pt idx="3112">
                  <c:v>729</c:v>
                </c:pt>
                <c:pt idx="3113">
                  <c:v>720</c:v>
                </c:pt>
                <c:pt idx="3114">
                  <c:v>683</c:v>
                </c:pt>
                <c:pt idx="3115">
                  <c:v>685</c:v>
                </c:pt>
                <c:pt idx="3116">
                  <c:v>707</c:v>
                </c:pt>
                <c:pt idx="3117">
                  <c:v>742</c:v>
                </c:pt>
                <c:pt idx="3118">
                  <c:v>735</c:v>
                </c:pt>
                <c:pt idx="3119">
                  <c:v>725</c:v>
                </c:pt>
                <c:pt idx="3120">
                  <c:v>726</c:v>
                </c:pt>
                <c:pt idx="3121">
                  <c:v>729</c:v>
                </c:pt>
                <c:pt idx="3122">
                  <c:v>723</c:v>
                </c:pt>
                <c:pt idx="3123">
                  <c:v>748</c:v>
                </c:pt>
                <c:pt idx="3124">
                  <c:v>746</c:v>
                </c:pt>
                <c:pt idx="3125">
                  <c:v>746</c:v>
                </c:pt>
                <c:pt idx="3126">
                  <c:v>744</c:v>
                </c:pt>
                <c:pt idx="3127">
                  <c:v>749</c:v>
                </c:pt>
                <c:pt idx="3128">
                  <c:v>754</c:v>
                </c:pt>
                <c:pt idx="3129">
                  <c:v>762</c:v>
                </c:pt>
                <c:pt idx="3130">
                  <c:v>761</c:v>
                </c:pt>
                <c:pt idx="3131">
                  <c:v>779</c:v>
                </c:pt>
                <c:pt idx="3132">
                  <c:v>790</c:v>
                </c:pt>
                <c:pt idx="3133">
                  <c:v>802.99999999999989</c:v>
                </c:pt>
                <c:pt idx="3134">
                  <c:v>802.99999999999989</c:v>
                </c:pt>
                <c:pt idx="3135">
                  <c:v>800</c:v>
                </c:pt>
                <c:pt idx="3136">
                  <c:v>795</c:v>
                </c:pt>
                <c:pt idx="3137">
                  <c:v>795</c:v>
                </c:pt>
                <c:pt idx="3138">
                  <c:v>779</c:v>
                </c:pt>
                <c:pt idx="3139">
                  <c:v>769</c:v>
                </c:pt>
                <c:pt idx="3140">
                  <c:v>765</c:v>
                </c:pt>
                <c:pt idx="3141">
                  <c:v>756</c:v>
                </c:pt>
                <c:pt idx="3142">
                  <c:v>750</c:v>
                </c:pt>
                <c:pt idx="3143">
                  <c:v>754</c:v>
                </c:pt>
                <c:pt idx="3144">
                  <c:v>756</c:v>
                </c:pt>
                <c:pt idx="3145">
                  <c:v>753</c:v>
                </c:pt>
                <c:pt idx="3146">
                  <c:v>760</c:v>
                </c:pt>
                <c:pt idx="3147">
                  <c:v>760</c:v>
                </c:pt>
                <c:pt idx="3148">
                  <c:v>763</c:v>
                </c:pt>
                <c:pt idx="3149">
                  <c:v>762</c:v>
                </c:pt>
                <c:pt idx="3150">
                  <c:v>765</c:v>
                </c:pt>
                <c:pt idx="3151">
                  <c:v>765</c:v>
                </c:pt>
                <c:pt idx="3152">
                  <c:v>754</c:v>
                </c:pt>
                <c:pt idx="3153">
                  <c:v>749</c:v>
                </c:pt>
                <c:pt idx="3154">
                  <c:v>745</c:v>
                </c:pt>
                <c:pt idx="3155">
                  <c:v>737</c:v>
                </c:pt>
                <c:pt idx="3156">
                  <c:v>#N/A</c:v>
                </c:pt>
                <c:pt idx="3157">
                  <c:v>737</c:v>
                </c:pt>
                <c:pt idx="3158">
                  <c:v>740</c:v>
                </c:pt>
                <c:pt idx="3159">
                  <c:v>736</c:v>
                </c:pt>
                <c:pt idx="3160">
                  <c:v>738</c:v>
                </c:pt>
                <c:pt idx="3161">
                  <c:v>723</c:v>
                </c:pt>
                <c:pt idx="3162">
                  <c:v>#N/A</c:v>
                </c:pt>
                <c:pt idx="3163">
                  <c:v>706</c:v>
                </c:pt>
                <c:pt idx="3164">
                  <c:v>700</c:v>
                </c:pt>
                <c:pt idx="3165">
                  <c:v>700</c:v>
                </c:pt>
                <c:pt idx="3166">
                  <c:v>700</c:v>
                </c:pt>
                <c:pt idx="3167">
                  <c:v>699</c:v>
                </c:pt>
                <c:pt idx="3168">
                  <c:v>692</c:v>
                </c:pt>
                <c:pt idx="3169">
                  <c:v>698</c:v>
                </c:pt>
                <c:pt idx="3170">
                  <c:v>693</c:v>
                </c:pt>
                <c:pt idx="3171">
                  <c:v>702</c:v>
                </c:pt>
                <c:pt idx="3172">
                  <c:v>698</c:v>
                </c:pt>
                <c:pt idx="3173">
                  <c:v>699</c:v>
                </c:pt>
                <c:pt idx="3174">
                  <c:v>693</c:v>
                </c:pt>
                <c:pt idx="3175">
                  <c:v>677</c:v>
                </c:pt>
                <c:pt idx="3176">
                  <c:v>669</c:v>
                </c:pt>
                <c:pt idx="3177">
                  <c:v>662</c:v>
                </c:pt>
                <c:pt idx="3178">
                  <c:v>662</c:v>
                </c:pt>
                <c:pt idx="3179">
                  <c:v>663</c:v>
                </c:pt>
                <c:pt idx="3180">
                  <c:v>658</c:v>
                </c:pt>
                <c:pt idx="3181">
                  <c:v>657</c:v>
                </c:pt>
                <c:pt idx="3182">
                  <c:v>665</c:v>
                </c:pt>
                <c:pt idx="3183">
                  <c:v>661</c:v>
                </c:pt>
                <c:pt idx="3184">
                  <c:v>654</c:v>
                </c:pt>
                <c:pt idx="3185">
                  <c:v>655</c:v>
                </c:pt>
                <c:pt idx="3186">
                  <c:v>642</c:v>
                </c:pt>
                <c:pt idx="3187">
                  <c:v>644</c:v>
                </c:pt>
                <c:pt idx="3188">
                  <c:v>636</c:v>
                </c:pt>
                <c:pt idx="3189">
                  <c:v>629</c:v>
                </c:pt>
                <c:pt idx="3190">
                  <c:v>626</c:v>
                </c:pt>
                <c:pt idx="3191">
                  <c:v>635</c:v>
                </c:pt>
                <c:pt idx="3192">
                  <c:v>627</c:v>
                </c:pt>
                <c:pt idx="3193">
                  <c:v>627</c:v>
                </c:pt>
                <c:pt idx="3194">
                  <c:v>627</c:v>
                </c:pt>
                <c:pt idx="3195">
                  <c:v>626</c:v>
                </c:pt>
                <c:pt idx="3196">
                  <c:v>620</c:v>
                </c:pt>
                <c:pt idx="3197">
                  <c:v>620</c:v>
                </c:pt>
                <c:pt idx="3198">
                  <c:v>614</c:v>
                </c:pt>
                <c:pt idx="3199">
                  <c:v>615</c:v>
                </c:pt>
                <c:pt idx="3200">
                  <c:v>611</c:v>
                </c:pt>
                <c:pt idx="3201">
                  <c:v>601</c:v>
                </c:pt>
                <c:pt idx="3202">
                  <c:v>605</c:v>
                </c:pt>
                <c:pt idx="3203">
                  <c:v>601</c:v>
                </c:pt>
                <c:pt idx="3204">
                  <c:v>598</c:v>
                </c:pt>
                <c:pt idx="3205">
                  <c:v>594</c:v>
                </c:pt>
                <c:pt idx="3206">
                  <c:v>597</c:v>
                </c:pt>
                <c:pt idx="3207">
                  <c:v>601</c:v>
                </c:pt>
                <c:pt idx="3208">
                  <c:v>625</c:v>
                </c:pt>
                <c:pt idx="3209">
                  <c:v>618</c:v>
                </c:pt>
                <c:pt idx="3210">
                  <c:v>611</c:v>
                </c:pt>
                <c:pt idx="3211">
                  <c:v>609</c:v>
                </c:pt>
                <c:pt idx="3212">
                  <c:v>606</c:v>
                </c:pt>
                <c:pt idx="3213">
                  <c:v>597</c:v>
                </c:pt>
                <c:pt idx="3214">
                  <c:v>583</c:v>
                </c:pt>
                <c:pt idx="3215">
                  <c:v>587</c:v>
                </c:pt>
                <c:pt idx="3216">
                  <c:v>586</c:v>
                </c:pt>
                <c:pt idx="3217">
                  <c:v>579</c:v>
                </c:pt>
                <c:pt idx="3218">
                  <c:v>580</c:v>
                </c:pt>
                <c:pt idx="3219">
                  <c:v>585</c:v>
                </c:pt>
                <c:pt idx="3220">
                  <c:v>591</c:v>
                </c:pt>
                <c:pt idx="3221">
                  <c:v>593</c:v>
                </c:pt>
                <c:pt idx="3222">
                  <c:v>591</c:v>
                </c:pt>
                <c:pt idx="3223">
                  <c:v>593</c:v>
                </c:pt>
                <c:pt idx="3224">
                  <c:v>593</c:v>
                </c:pt>
                <c:pt idx="3225">
                  <c:v>602</c:v>
                </c:pt>
                <c:pt idx="3226">
                  <c:v>595</c:v>
                </c:pt>
                <c:pt idx="3227">
                  <c:v>599</c:v>
                </c:pt>
                <c:pt idx="3228">
                  <c:v>599</c:v>
                </c:pt>
                <c:pt idx="3229">
                  <c:v>591</c:v>
                </c:pt>
                <c:pt idx="3230">
                  <c:v>599</c:v>
                </c:pt>
                <c:pt idx="3231">
                  <c:v>605</c:v>
                </c:pt>
                <c:pt idx="3232">
                  <c:v>#N/A</c:v>
                </c:pt>
                <c:pt idx="3233">
                  <c:v>624</c:v>
                </c:pt>
                <c:pt idx="3234">
                  <c:v>632</c:v>
                </c:pt>
                <c:pt idx="3235">
                  <c:v>630</c:v>
                </c:pt>
                <c:pt idx="3236">
                  <c:v>624</c:v>
                </c:pt>
                <c:pt idx="3237">
                  <c:v>626</c:v>
                </c:pt>
                <c:pt idx="3238">
                  <c:v>623</c:v>
                </c:pt>
                <c:pt idx="3239">
                  <c:v>616</c:v>
                </c:pt>
                <c:pt idx="3240">
                  <c:v>616</c:v>
                </c:pt>
                <c:pt idx="3241">
                  <c:v>617</c:v>
                </c:pt>
                <c:pt idx="3242">
                  <c:v>614</c:v>
                </c:pt>
                <c:pt idx="3243">
                  <c:v>620</c:v>
                </c:pt>
                <c:pt idx="3244">
                  <c:v>614</c:v>
                </c:pt>
                <c:pt idx="3245">
                  <c:v>605</c:v>
                </c:pt>
                <c:pt idx="3246">
                  <c:v>606</c:v>
                </c:pt>
                <c:pt idx="3247">
                  <c:v>602</c:v>
                </c:pt>
                <c:pt idx="3248">
                  <c:v>604</c:v>
                </c:pt>
                <c:pt idx="3249">
                  <c:v>596</c:v>
                </c:pt>
                <c:pt idx="3250">
                  <c:v>596</c:v>
                </c:pt>
                <c:pt idx="3251">
                  <c:v>592</c:v>
                </c:pt>
                <c:pt idx="3252">
                  <c:v>594</c:v>
                </c:pt>
                <c:pt idx="3253">
                  <c:v>595</c:v>
                </c:pt>
                <c:pt idx="3254">
                  <c:v>600</c:v>
                </c:pt>
                <c:pt idx="3255">
                  <c:v>604</c:v>
                </c:pt>
                <c:pt idx="3256">
                  <c:v>600</c:v>
                </c:pt>
                <c:pt idx="3257">
                  <c:v>602</c:v>
                </c:pt>
                <c:pt idx="3258">
                  <c:v>611</c:v>
                </c:pt>
                <c:pt idx="3259">
                  <c:v>615</c:v>
                </c:pt>
                <c:pt idx="3260">
                  <c:v>622</c:v>
                </c:pt>
                <c:pt idx="3261">
                  <c:v>644</c:v>
                </c:pt>
                <c:pt idx="3262">
                  <c:v>652</c:v>
                </c:pt>
                <c:pt idx="3263">
                  <c:v>663</c:v>
                </c:pt>
                <c:pt idx="3264">
                  <c:v>655</c:v>
                </c:pt>
                <c:pt idx="3265">
                  <c:v>666</c:v>
                </c:pt>
                <c:pt idx="3266">
                  <c:v>662</c:v>
                </c:pt>
                <c:pt idx="3267">
                  <c:v>663</c:v>
                </c:pt>
                <c:pt idx="3268">
                  <c:v>663</c:v>
                </c:pt>
                <c:pt idx="3269">
                  <c:v>659</c:v>
                </c:pt>
                <c:pt idx="3270">
                  <c:v>671</c:v>
                </c:pt>
                <c:pt idx="3271">
                  <c:v>696</c:v>
                </c:pt>
                <c:pt idx="3272">
                  <c:v>716</c:v>
                </c:pt>
                <c:pt idx="3273">
                  <c:v>717</c:v>
                </c:pt>
                <c:pt idx="3274">
                  <c:v>723</c:v>
                </c:pt>
                <c:pt idx="3275">
                  <c:v>706</c:v>
                </c:pt>
                <c:pt idx="3276">
                  <c:v>695</c:v>
                </c:pt>
                <c:pt idx="3277">
                  <c:v>695</c:v>
                </c:pt>
                <c:pt idx="3278">
                  <c:v>690</c:v>
                </c:pt>
                <c:pt idx="3279">
                  <c:v>690</c:v>
                </c:pt>
                <c:pt idx="3280">
                  <c:v>691</c:v>
                </c:pt>
                <c:pt idx="3281">
                  <c:v>685</c:v>
                </c:pt>
                <c:pt idx="3282">
                  <c:v>684</c:v>
                </c:pt>
                <c:pt idx="3283">
                  <c:v>681</c:v>
                </c:pt>
                <c:pt idx="3284">
                  <c:v>665</c:v>
                </c:pt>
                <c:pt idx="3285">
                  <c:v>654</c:v>
                </c:pt>
                <c:pt idx="3286">
                  <c:v>652</c:v>
                </c:pt>
                <c:pt idx="3287">
                  <c:v>652</c:v>
                </c:pt>
                <c:pt idx="3288">
                  <c:v>660</c:v>
                </c:pt>
                <c:pt idx="3289">
                  <c:v>657</c:v>
                </c:pt>
                <c:pt idx="3290">
                  <c:v>652</c:v>
                </c:pt>
                <c:pt idx="3291">
                  <c:v>652</c:v>
                </c:pt>
                <c:pt idx="3292">
                  <c:v>636</c:v>
                </c:pt>
                <c:pt idx="3293">
                  <c:v>644</c:v>
                </c:pt>
                <c:pt idx="3294">
                  <c:v>645</c:v>
                </c:pt>
                <c:pt idx="3295">
                  <c:v>639</c:v>
                </c:pt>
                <c:pt idx="3296">
                  <c:v>638</c:v>
                </c:pt>
                <c:pt idx="3297">
                  <c:v>640</c:v>
                </c:pt>
                <c:pt idx="3298">
                  <c:v>644</c:v>
                </c:pt>
                <c:pt idx="3299">
                  <c:v>644</c:v>
                </c:pt>
                <c:pt idx="3300">
                  <c:v>640</c:v>
                </c:pt>
                <c:pt idx="3301">
                  <c:v>637</c:v>
                </c:pt>
                <c:pt idx="3302">
                  <c:v>641</c:v>
                </c:pt>
                <c:pt idx="3303">
                  <c:v>641</c:v>
                </c:pt>
                <c:pt idx="3304">
                  <c:v>639</c:v>
                </c:pt>
                <c:pt idx="3305">
                  <c:v>636</c:v>
                </c:pt>
                <c:pt idx="3306">
                  <c:v>633</c:v>
                </c:pt>
                <c:pt idx="3307">
                  <c:v>625</c:v>
                </c:pt>
                <c:pt idx="3308">
                  <c:v>628</c:v>
                </c:pt>
                <c:pt idx="3309">
                  <c:v>638</c:v>
                </c:pt>
                <c:pt idx="3310">
                  <c:v>640</c:v>
                </c:pt>
                <c:pt idx="3311">
                  <c:v>640</c:v>
                </c:pt>
                <c:pt idx="3312">
                  <c:v>635</c:v>
                </c:pt>
                <c:pt idx="3313">
                  <c:v>622</c:v>
                </c:pt>
                <c:pt idx="3314">
                  <c:v>620</c:v>
                </c:pt>
                <c:pt idx="3315">
                  <c:v>616</c:v>
                </c:pt>
                <c:pt idx="3316">
                  <c:v>610</c:v>
                </c:pt>
                <c:pt idx="3317">
                  <c:v>613</c:v>
                </c:pt>
                <c:pt idx="3318">
                  <c:v>601</c:v>
                </c:pt>
                <c:pt idx="3319">
                  <c:v>600</c:v>
                </c:pt>
                <c:pt idx="3320">
                  <c:v>591</c:v>
                </c:pt>
                <c:pt idx="3321">
                  <c:v>589</c:v>
                </c:pt>
                <c:pt idx="3322">
                  <c:v>591</c:v>
                </c:pt>
                <c:pt idx="3323">
                  <c:v>598</c:v>
                </c:pt>
                <c:pt idx="3324">
                  <c:v>596</c:v>
                </c:pt>
                <c:pt idx="3325">
                  <c:v>592</c:v>
                </c:pt>
                <c:pt idx="3326">
                  <c:v>588</c:v>
                </c:pt>
                <c:pt idx="3327">
                  <c:v>589</c:v>
                </c:pt>
                <c:pt idx="3328">
                  <c:v>589</c:v>
                </c:pt>
                <c:pt idx="3329">
                  <c:v>586</c:v>
                </c:pt>
                <c:pt idx="3330">
                  <c:v>583</c:v>
                </c:pt>
                <c:pt idx="3331">
                  <c:v>588</c:v>
                </c:pt>
                <c:pt idx="3332">
                  <c:v>589</c:v>
                </c:pt>
                <c:pt idx="3333">
                  <c:v>587</c:v>
                </c:pt>
                <c:pt idx="3334">
                  <c:v>587</c:v>
                </c:pt>
                <c:pt idx="3335">
                  <c:v>588</c:v>
                </c:pt>
                <c:pt idx="3336">
                  <c:v>584</c:v>
                </c:pt>
                <c:pt idx="3337">
                  <c:v>586</c:v>
                </c:pt>
                <c:pt idx="3338">
                  <c:v>598</c:v>
                </c:pt>
                <c:pt idx="3339">
                  <c:v>598</c:v>
                </c:pt>
                <c:pt idx="3340">
                  <c:v>594</c:v>
                </c:pt>
                <c:pt idx="3341">
                  <c:v>591</c:v>
                </c:pt>
                <c:pt idx="3342">
                  <c:v>580</c:v>
                </c:pt>
                <c:pt idx="3343">
                  <c:v>574</c:v>
                </c:pt>
                <c:pt idx="3344">
                  <c:v>568</c:v>
                </c:pt>
                <c:pt idx="3345">
                  <c:v>564</c:v>
                </c:pt>
                <c:pt idx="3346">
                  <c:v>551</c:v>
                </c:pt>
                <c:pt idx="3347">
                  <c:v>550</c:v>
                </c:pt>
                <c:pt idx="3348">
                  <c:v>530</c:v>
                </c:pt>
                <c:pt idx="3349">
                  <c:v>532</c:v>
                </c:pt>
                <c:pt idx="3350">
                  <c:v>533</c:v>
                </c:pt>
                <c:pt idx="3351">
                  <c:v>534</c:v>
                </c:pt>
                <c:pt idx="3352">
                  <c:v>538</c:v>
                </c:pt>
                <c:pt idx="3353">
                  <c:v>542</c:v>
                </c:pt>
                <c:pt idx="3354">
                  <c:v>550</c:v>
                </c:pt>
                <c:pt idx="3355">
                  <c:v>556</c:v>
                </c:pt>
                <c:pt idx="3356">
                  <c:v>580</c:v>
                </c:pt>
                <c:pt idx="3357">
                  <c:v>573</c:v>
                </c:pt>
                <c:pt idx="3358">
                  <c:v>572</c:v>
                </c:pt>
                <c:pt idx="3359">
                  <c:v>574</c:v>
                </c:pt>
                <c:pt idx="3360">
                  <c:v>571</c:v>
                </c:pt>
                <c:pt idx="3361">
                  <c:v>572</c:v>
                </c:pt>
                <c:pt idx="3362">
                  <c:v>568</c:v>
                </c:pt>
                <c:pt idx="3363">
                  <c:v>562</c:v>
                </c:pt>
                <c:pt idx="3364">
                  <c:v>555</c:v>
                </c:pt>
                <c:pt idx="3365">
                  <c:v>554</c:v>
                </c:pt>
                <c:pt idx="3366">
                  <c:v>556</c:v>
                </c:pt>
                <c:pt idx="3367">
                  <c:v>561</c:v>
                </c:pt>
                <c:pt idx="3368">
                  <c:v>557</c:v>
                </c:pt>
                <c:pt idx="3369">
                  <c:v>556</c:v>
                </c:pt>
                <c:pt idx="3370">
                  <c:v>548</c:v>
                </c:pt>
                <c:pt idx="3371">
                  <c:v>540</c:v>
                </c:pt>
                <c:pt idx="3372">
                  <c:v>527</c:v>
                </c:pt>
                <c:pt idx="3373">
                  <c:v>524</c:v>
                </c:pt>
                <c:pt idx="3374">
                  <c:v>531</c:v>
                </c:pt>
                <c:pt idx="3375">
                  <c:v>528</c:v>
                </c:pt>
                <c:pt idx="3376">
                  <c:v>541</c:v>
                </c:pt>
                <c:pt idx="3377">
                  <c:v>539</c:v>
                </c:pt>
                <c:pt idx="3378">
                  <c:v>533</c:v>
                </c:pt>
                <c:pt idx="3379">
                  <c:v>541</c:v>
                </c:pt>
                <c:pt idx="3380">
                  <c:v>546</c:v>
                </c:pt>
                <c:pt idx="3381">
                  <c:v>#N/A</c:v>
                </c:pt>
                <c:pt idx="3382">
                  <c:v>563</c:v>
                </c:pt>
                <c:pt idx="3383">
                  <c:v>557</c:v>
                </c:pt>
                <c:pt idx="3384">
                  <c:v>554</c:v>
                </c:pt>
                <c:pt idx="3385">
                  <c:v>557</c:v>
                </c:pt>
                <c:pt idx="3386">
                  <c:v>549</c:v>
                </c:pt>
                <c:pt idx="3387">
                  <c:v>563</c:v>
                </c:pt>
                <c:pt idx="3388">
                  <c:v>567</c:v>
                </c:pt>
                <c:pt idx="3389">
                  <c:v>577</c:v>
                </c:pt>
                <c:pt idx="3390">
                  <c:v>577</c:v>
                </c:pt>
                <c:pt idx="3391">
                  <c:v>582</c:v>
                </c:pt>
                <c:pt idx="3392">
                  <c:v>584</c:v>
                </c:pt>
                <c:pt idx="3393">
                  <c:v>594</c:v>
                </c:pt>
                <c:pt idx="3394">
                  <c:v>598</c:v>
                </c:pt>
                <c:pt idx="3395">
                  <c:v>585</c:v>
                </c:pt>
                <c:pt idx="3396">
                  <c:v>579</c:v>
                </c:pt>
                <c:pt idx="3397">
                  <c:v>572</c:v>
                </c:pt>
                <c:pt idx="3398">
                  <c:v>572</c:v>
                </c:pt>
                <c:pt idx="3399">
                  <c:v>571</c:v>
                </c:pt>
                <c:pt idx="3400">
                  <c:v>568</c:v>
                </c:pt>
                <c:pt idx="3401">
                  <c:v>565</c:v>
                </c:pt>
                <c:pt idx="3402">
                  <c:v>566</c:v>
                </c:pt>
                <c:pt idx="3403">
                  <c:v>558</c:v>
                </c:pt>
                <c:pt idx="3404">
                  <c:v>565</c:v>
                </c:pt>
                <c:pt idx="3405">
                  <c:v>560</c:v>
                </c:pt>
                <c:pt idx="3406">
                  <c:v>558</c:v>
                </c:pt>
                <c:pt idx="3407">
                  <c:v>551</c:v>
                </c:pt>
                <c:pt idx="3408">
                  <c:v>548</c:v>
                </c:pt>
                <c:pt idx="3409">
                  <c:v>542</c:v>
                </c:pt>
                <c:pt idx="3410">
                  <c:v>541</c:v>
                </c:pt>
                <c:pt idx="3411">
                  <c:v>535</c:v>
                </c:pt>
                <c:pt idx="3412">
                  <c:v>529</c:v>
                </c:pt>
                <c:pt idx="3413">
                  <c:v>527</c:v>
                </c:pt>
                <c:pt idx="3414">
                  <c:v>528</c:v>
                </c:pt>
                <c:pt idx="3415">
                  <c:v>531</c:v>
                </c:pt>
                <c:pt idx="3416">
                  <c:v>519</c:v>
                </c:pt>
                <c:pt idx="3417">
                  <c:v>519</c:v>
                </c:pt>
                <c:pt idx="3418">
                  <c:v>519</c:v>
                </c:pt>
                <c:pt idx="3419">
                  <c:v>526</c:v>
                </c:pt>
                <c:pt idx="3420">
                  <c:v>524</c:v>
                </c:pt>
                <c:pt idx="3421">
                  <c:v>#N/A</c:v>
                </c:pt>
                <c:pt idx="3422">
                  <c:v>524</c:v>
                </c:pt>
                <c:pt idx="3423">
                  <c:v>528</c:v>
                </c:pt>
                <c:pt idx="3424">
                  <c:v>530</c:v>
                </c:pt>
                <c:pt idx="3425">
                  <c:v>534</c:v>
                </c:pt>
                <c:pt idx="3426">
                  <c:v>#N/A</c:v>
                </c:pt>
                <c:pt idx="3427">
                  <c:v>516</c:v>
                </c:pt>
                <c:pt idx="3428">
                  <c:v>505.99999999999994</c:v>
                </c:pt>
                <c:pt idx="3429">
                  <c:v>504</c:v>
                </c:pt>
                <c:pt idx="3430">
                  <c:v>501.99999999999994</c:v>
                </c:pt>
                <c:pt idx="3431">
                  <c:v>501.99999999999994</c:v>
                </c:pt>
                <c:pt idx="3432">
                  <c:v>499</c:v>
                </c:pt>
                <c:pt idx="3433">
                  <c:v>494.00000000000006</c:v>
                </c:pt>
                <c:pt idx="3434">
                  <c:v>493</c:v>
                </c:pt>
                <c:pt idx="3435">
                  <c:v>491</c:v>
                </c:pt>
                <c:pt idx="3436">
                  <c:v>496</c:v>
                </c:pt>
                <c:pt idx="3437">
                  <c:v>495</c:v>
                </c:pt>
                <c:pt idx="3438">
                  <c:v>488</c:v>
                </c:pt>
                <c:pt idx="3439">
                  <c:v>488.99999999999994</c:v>
                </c:pt>
                <c:pt idx="3440">
                  <c:v>488</c:v>
                </c:pt>
                <c:pt idx="3441">
                  <c:v>488</c:v>
                </c:pt>
                <c:pt idx="3442">
                  <c:v>484.99999999999994</c:v>
                </c:pt>
                <c:pt idx="3443">
                  <c:v>482</c:v>
                </c:pt>
                <c:pt idx="3444">
                  <c:v>473.00000000000006</c:v>
                </c:pt>
                <c:pt idx="3445">
                  <c:v>472</c:v>
                </c:pt>
                <c:pt idx="3446">
                  <c:v>478</c:v>
                </c:pt>
                <c:pt idx="3447">
                  <c:v>484</c:v>
                </c:pt>
                <c:pt idx="3448">
                  <c:v>495</c:v>
                </c:pt>
                <c:pt idx="3449">
                  <c:v>494.00000000000006</c:v>
                </c:pt>
                <c:pt idx="3450">
                  <c:v>501</c:v>
                </c:pt>
                <c:pt idx="3451">
                  <c:v>501</c:v>
                </c:pt>
                <c:pt idx="3452">
                  <c:v>504</c:v>
                </c:pt>
                <c:pt idx="3453">
                  <c:v>508</c:v>
                </c:pt>
                <c:pt idx="3454">
                  <c:v>508</c:v>
                </c:pt>
                <c:pt idx="3455">
                  <c:v>505.99999999999994</c:v>
                </c:pt>
                <c:pt idx="3456">
                  <c:v>504</c:v>
                </c:pt>
                <c:pt idx="3457">
                  <c:v>497</c:v>
                </c:pt>
                <c:pt idx="3458">
                  <c:v>497</c:v>
                </c:pt>
                <c:pt idx="3459">
                  <c:v>496</c:v>
                </c:pt>
                <c:pt idx="3460">
                  <c:v>495</c:v>
                </c:pt>
                <c:pt idx="3461">
                  <c:v>492</c:v>
                </c:pt>
                <c:pt idx="3462">
                  <c:v>492</c:v>
                </c:pt>
                <c:pt idx="3463">
                  <c:v>499</c:v>
                </c:pt>
                <c:pt idx="3464">
                  <c:v>497</c:v>
                </c:pt>
                <c:pt idx="3465">
                  <c:v>497</c:v>
                </c:pt>
                <c:pt idx="3466">
                  <c:v>501.99999999999994</c:v>
                </c:pt>
                <c:pt idx="3467">
                  <c:v>498.00000000000006</c:v>
                </c:pt>
                <c:pt idx="3468">
                  <c:v>498.00000000000006</c:v>
                </c:pt>
                <c:pt idx="3469">
                  <c:v>500</c:v>
                </c:pt>
                <c:pt idx="3470">
                  <c:v>498.00000000000006</c:v>
                </c:pt>
                <c:pt idx="3471">
                  <c:v>492</c:v>
                </c:pt>
                <c:pt idx="3472">
                  <c:v>488</c:v>
                </c:pt>
                <c:pt idx="3473">
                  <c:v>480.99999999999994</c:v>
                </c:pt>
                <c:pt idx="3474">
                  <c:v>476</c:v>
                </c:pt>
                <c:pt idx="3475">
                  <c:v>475</c:v>
                </c:pt>
                <c:pt idx="3476">
                  <c:v>476</c:v>
                </c:pt>
                <c:pt idx="3477">
                  <c:v>475</c:v>
                </c:pt>
                <c:pt idx="3478">
                  <c:v>471</c:v>
                </c:pt>
                <c:pt idx="3479">
                  <c:v>472</c:v>
                </c:pt>
                <c:pt idx="3480">
                  <c:v>476.99999999999994</c:v>
                </c:pt>
                <c:pt idx="3481">
                  <c:v>478</c:v>
                </c:pt>
                <c:pt idx="3482">
                  <c:v>476</c:v>
                </c:pt>
                <c:pt idx="3483">
                  <c:v>476</c:v>
                </c:pt>
                <c:pt idx="3484">
                  <c:v>478</c:v>
                </c:pt>
                <c:pt idx="3485">
                  <c:v>475</c:v>
                </c:pt>
                <c:pt idx="3486">
                  <c:v>478</c:v>
                </c:pt>
                <c:pt idx="3487">
                  <c:v>480.99999999999994</c:v>
                </c:pt>
                <c:pt idx="3488">
                  <c:v>480</c:v>
                </c:pt>
                <c:pt idx="3489">
                  <c:v>#N/A</c:v>
                </c:pt>
                <c:pt idx="3490">
                  <c:v>486.00000000000006</c:v>
                </c:pt>
                <c:pt idx="3491">
                  <c:v>487</c:v>
                </c:pt>
                <c:pt idx="3492">
                  <c:v>484</c:v>
                </c:pt>
                <c:pt idx="3493">
                  <c:v>487</c:v>
                </c:pt>
                <c:pt idx="3494">
                  <c:v>488.99999999999994</c:v>
                </c:pt>
                <c:pt idx="3495">
                  <c:v>495</c:v>
                </c:pt>
                <c:pt idx="3496">
                  <c:v>490.00000000000006</c:v>
                </c:pt>
                <c:pt idx="3497">
                  <c:v>487</c:v>
                </c:pt>
                <c:pt idx="3498">
                  <c:v>478</c:v>
                </c:pt>
                <c:pt idx="3499">
                  <c:v>473.00000000000006</c:v>
                </c:pt>
                <c:pt idx="3500">
                  <c:v>475</c:v>
                </c:pt>
                <c:pt idx="3501">
                  <c:v>479</c:v>
                </c:pt>
                <c:pt idx="3502">
                  <c:v>478</c:v>
                </c:pt>
                <c:pt idx="3503">
                  <c:v>480</c:v>
                </c:pt>
                <c:pt idx="3504">
                  <c:v>480</c:v>
                </c:pt>
                <c:pt idx="3505">
                  <c:v>478</c:v>
                </c:pt>
                <c:pt idx="3506">
                  <c:v>475</c:v>
                </c:pt>
                <c:pt idx="3507">
                  <c:v>471</c:v>
                </c:pt>
                <c:pt idx="3508">
                  <c:v>466</c:v>
                </c:pt>
                <c:pt idx="3509">
                  <c:v>461.00000000000006</c:v>
                </c:pt>
                <c:pt idx="3510">
                  <c:v>459.99999999999994</c:v>
                </c:pt>
                <c:pt idx="3511">
                  <c:v>453</c:v>
                </c:pt>
                <c:pt idx="3512">
                  <c:v>455</c:v>
                </c:pt>
                <c:pt idx="3513">
                  <c:v>450</c:v>
                </c:pt>
                <c:pt idx="3514">
                  <c:v>445</c:v>
                </c:pt>
                <c:pt idx="3515">
                  <c:v>433</c:v>
                </c:pt>
                <c:pt idx="3516">
                  <c:v>430</c:v>
                </c:pt>
                <c:pt idx="3517">
                  <c:v>424</c:v>
                </c:pt>
                <c:pt idx="3518">
                  <c:v>424</c:v>
                </c:pt>
                <c:pt idx="3519">
                  <c:v>423.00000000000006</c:v>
                </c:pt>
                <c:pt idx="3520">
                  <c:v>423.00000000000006</c:v>
                </c:pt>
                <c:pt idx="3521">
                  <c:v>434.99999999999994</c:v>
                </c:pt>
                <c:pt idx="3522">
                  <c:v>434.99999999999994</c:v>
                </c:pt>
                <c:pt idx="3523">
                  <c:v>436.00000000000006</c:v>
                </c:pt>
                <c:pt idx="3524">
                  <c:v>442</c:v>
                </c:pt>
                <c:pt idx="3525">
                  <c:v>437</c:v>
                </c:pt>
                <c:pt idx="3526">
                  <c:v>434</c:v>
                </c:pt>
                <c:pt idx="3527">
                  <c:v>434.99999999999994</c:v>
                </c:pt>
                <c:pt idx="3528">
                  <c:v>426.99999999999994</c:v>
                </c:pt>
                <c:pt idx="3529">
                  <c:v>442</c:v>
                </c:pt>
                <c:pt idx="3530">
                  <c:v>445</c:v>
                </c:pt>
                <c:pt idx="3531">
                  <c:v>444.00000000000006</c:v>
                </c:pt>
                <c:pt idx="3532">
                  <c:v>434.99999999999994</c:v>
                </c:pt>
                <c:pt idx="3533">
                  <c:v>455</c:v>
                </c:pt>
                <c:pt idx="3534">
                  <c:v>454</c:v>
                </c:pt>
                <c:pt idx="3535">
                  <c:v>462</c:v>
                </c:pt>
                <c:pt idx="3536">
                  <c:v>476</c:v>
                </c:pt>
                <c:pt idx="3537">
                  <c:v>479</c:v>
                </c:pt>
                <c:pt idx="3538">
                  <c:v>503</c:v>
                </c:pt>
                <c:pt idx="3539">
                  <c:v>508</c:v>
                </c:pt>
                <c:pt idx="3540">
                  <c:v>488.99999999999994</c:v>
                </c:pt>
                <c:pt idx="3541">
                  <c:v>486.00000000000006</c:v>
                </c:pt>
                <c:pt idx="3542">
                  <c:v>508</c:v>
                </c:pt>
                <c:pt idx="3543">
                  <c:v>501.99999999999994</c:v>
                </c:pt>
                <c:pt idx="3544">
                  <c:v>511.00000000000006</c:v>
                </c:pt>
                <c:pt idx="3545">
                  <c:v>504</c:v>
                </c:pt>
                <c:pt idx="3546">
                  <c:v>497</c:v>
                </c:pt>
                <c:pt idx="3547">
                  <c:v>496</c:v>
                </c:pt>
                <c:pt idx="3548">
                  <c:v>484.99999999999994</c:v>
                </c:pt>
                <c:pt idx="3549">
                  <c:v>512</c:v>
                </c:pt>
                <c:pt idx="3550">
                  <c:v>509</c:v>
                </c:pt>
                <c:pt idx="3551">
                  <c:v>534</c:v>
                </c:pt>
                <c:pt idx="3552">
                  <c:v>534</c:v>
                </c:pt>
                <c:pt idx="3553">
                  <c:v>529</c:v>
                </c:pt>
                <c:pt idx="3554">
                  <c:v>523</c:v>
                </c:pt>
                <c:pt idx="3555">
                  <c:v>516</c:v>
                </c:pt>
                <c:pt idx="3556">
                  <c:v>521</c:v>
                </c:pt>
                <c:pt idx="3557">
                  <c:v>517</c:v>
                </c:pt>
                <c:pt idx="3558">
                  <c:v>515</c:v>
                </c:pt>
                <c:pt idx="3559">
                  <c:v>515</c:v>
                </c:pt>
                <c:pt idx="3560">
                  <c:v>515</c:v>
                </c:pt>
                <c:pt idx="3561">
                  <c:v>504</c:v>
                </c:pt>
                <c:pt idx="3562">
                  <c:v>511.00000000000006</c:v>
                </c:pt>
                <c:pt idx="3563">
                  <c:v>504</c:v>
                </c:pt>
                <c:pt idx="3564">
                  <c:v>498.00000000000006</c:v>
                </c:pt>
                <c:pt idx="3565">
                  <c:v>490.00000000000006</c:v>
                </c:pt>
                <c:pt idx="3566">
                  <c:v>480</c:v>
                </c:pt>
                <c:pt idx="3567">
                  <c:v>476.99999999999994</c:v>
                </c:pt>
                <c:pt idx="3568">
                  <c:v>472</c:v>
                </c:pt>
                <c:pt idx="3569">
                  <c:v>468</c:v>
                </c:pt>
                <c:pt idx="3570">
                  <c:v>457</c:v>
                </c:pt>
                <c:pt idx="3571">
                  <c:v>455.99999999999994</c:v>
                </c:pt>
                <c:pt idx="3572">
                  <c:v>453</c:v>
                </c:pt>
                <c:pt idx="3573">
                  <c:v>450</c:v>
                </c:pt>
                <c:pt idx="3574">
                  <c:v>455</c:v>
                </c:pt>
                <c:pt idx="3575">
                  <c:v>465.00000000000006</c:v>
                </c:pt>
                <c:pt idx="3576">
                  <c:v>471</c:v>
                </c:pt>
                <c:pt idx="3577">
                  <c:v>469.00000000000006</c:v>
                </c:pt>
                <c:pt idx="3578">
                  <c:v>466</c:v>
                </c:pt>
                <c:pt idx="3579">
                  <c:v>471</c:v>
                </c:pt>
                <c:pt idx="3580">
                  <c:v>463</c:v>
                </c:pt>
                <c:pt idx="3581">
                  <c:v>474</c:v>
                </c:pt>
                <c:pt idx="3582">
                  <c:v>474</c:v>
                </c:pt>
                <c:pt idx="3583">
                  <c:v>476</c:v>
                </c:pt>
                <c:pt idx="3584">
                  <c:v>480.99999999999994</c:v>
                </c:pt>
                <c:pt idx="3585">
                  <c:v>480</c:v>
                </c:pt>
                <c:pt idx="3586">
                  <c:v>480</c:v>
                </c:pt>
                <c:pt idx="3587">
                  <c:v>478</c:v>
                </c:pt>
                <c:pt idx="3588">
                  <c:v>472</c:v>
                </c:pt>
                <c:pt idx="3589">
                  <c:v>469.00000000000006</c:v>
                </c:pt>
                <c:pt idx="3590">
                  <c:v>474</c:v>
                </c:pt>
                <c:pt idx="3591">
                  <c:v>470</c:v>
                </c:pt>
                <c:pt idx="3592">
                  <c:v>471</c:v>
                </c:pt>
                <c:pt idx="3593">
                  <c:v>480</c:v>
                </c:pt>
                <c:pt idx="3594">
                  <c:v>476.99999999999994</c:v>
                </c:pt>
                <c:pt idx="3595">
                  <c:v>473.00000000000006</c:v>
                </c:pt>
                <c:pt idx="3596">
                  <c:v>475</c:v>
                </c:pt>
                <c:pt idx="3597">
                  <c:v>475</c:v>
                </c:pt>
                <c:pt idx="3598">
                  <c:v>482</c:v>
                </c:pt>
                <c:pt idx="3599">
                  <c:v>476.99999999999994</c:v>
                </c:pt>
                <c:pt idx="3600">
                  <c:v>476</c:v>
                </c:pt>
                <c:pt idx="3601">
                  <c:v>#N/A</c:v>
                </c:pt>
                <c:pt idx="3602">
                  <c:v>478</c:v>
                </c:pt>
                <c:pt idx="3603">
                  <c:v>469.00000000000006</c:v>
                </c:pt>
                <c:pt idx="3604">
                  <c:v>463.99999999999994</c:v>
                </c:pt>
                <c:pt idx="3605">
                  <c:v>459</c:v>
                </c:pt>
                <c:pt idx="3606">
                  <c:v>463</c:v>
                </c:pt>
                <c:pt idx="3607">
                  <c:v>466</c:v>
                </c:pt>
                <c:pt idx="3608">
                  <c:v>459.99999999999994</c:v>
                </c:pt>
                <c:pt idx="3609">
                  <c:v>463</c:v>
                </c:pt>
                <c:pt idx="3610">
                  <c:v>461.00000000000006</c:v>
                </c:pt>
                <c:pt idx="3611">
                  <c:v>459.99999999999994</c:v>
                </c:pt>
                <c:pt idx="3612">
                  <c:v>454</c:v>
                </c:pt>
                <c:pt idx="3613">
                  <c:v>459</c:v>
                </c:pt>
                <c:pt idx="3614">
                  <c:v>467</c:v>
                </c:pt>
                <c:pt idx="3615">
                  <c:v>451</c:v>
                </c:pt>
                <c:pt idx="3616">
                  <c:v>454</c:v>
                </c:pt>
                <c:pt idx="3617">
                  <c:v>459.99999999999994</c:v>
                </c:pt>
                <c:pt idx="3618">
                  <c:v>465.00000000000006</c:v>
                </c:pt>
                <c:pt idx="3619">
                  <c:v>470</c:v>
                </c:pt>
                <c:pt idx="3620">
                  <c:v>469.00000000000006</c:v>
                </c:pt>
                <c:pt idx="3621">
                  <c:v>475</c:v>
                </c:pt>
                <c:pt idx="3622">
                  <c:v>483</c:v>
                </c:pt>
                <c:pt idx="3623">
                  <c:v>478</c:v>
                </c:pt>
                <c:pt idx="3624">
                  <c:v>478</c:v>
                </c:pt>
                <c:pt idx="3625">
                  <c:v>475</c:v>
                </c:pt>
                <c:pt idx="3626">
                  <c:v>470</c:v>
                </c:pt>
                <c:pt idx="3627">
                  <c:v>469.00000000000006</c:v>
                </c:pt>
                <c:pt idx="3628">
                  <c:v>468</c:v>
                </c:pt>
                <c:pt idx="3629">
                  <c:v>467</c:v>
                </c:pt>
                <c:pt idx="3630">
                  <c:v>461.00000000000006</c:v>
                </c:pt>
                <c:pt idx="3631">
                  <c:v>462</c:v>
                </c:pt>
                <c:pt idx="3632">
                  <c:v>459.99999999999994</c:v>
                </c:pt>
                <c:pt idx="3633">
                  <c:v>454</c:v>
                </c:pt>
                <c:pt idx="3634">
                  <c:v>455</c:v>
                </c:pt>
                <c:pt idx="3635">
                  <c:v>453</c:v>
                </c:pt>
                <c:pt idx="3636">
                  <c:v>446</c:v>
                </c:pt>
                <c:pt idx="3637">
                  <c:v>441</c:v>
                </c:pt>
                <c:pt idx="3638">
                  <c:v>444.00000000000006</c:v>
                </c:pt>
                <c:pt idx="3639">
                  <c:v>444.00000000000006</c:v>
                </c:pt>
                <c:pt idx="3640">
                  <c:v>440.00000000000006</c:v>
                </c:pt>
                <c:pt idx="3641">
                  <c:v>442</c:v>
                </c:pt>
                <c:pt idx="3642">
                  <c:v>444.00000000000006</c:v>
                </c:pt>
                <c:pt idx="3643">
                  <c:v>445</c:v>
                </c:pt>
                <c:pt idx="3644">
                  <c:v>443</c:v>
                </c:pt>
                <c:pt idx="3645">
                  <c:v>436.00000000000006</c:v>
                </c:pt>
                <c:pt idx="3646">
                  <c:v>430.99999999999994</c:v>
                </c:pt>
                <c:pt idx="3647">
                  <c:v>433</c:v>
                </c:pt>
                <c:pt idx="3648">
                  <c:v>433</c:v>
                </c:pt>
                <c:pt idx="3649">
                  <c:v>434.99999999999994</c:v>
                </c:pt>
                <c:pt idx="3650">
                  <c:v>434</c:v>
                </c:pt>
                <c:pt idx="3651">
                  <c:v>438</c:v>
                </c:pt>
                <c:pt idx="3652">
                  <c:v>438</c:v>
                </c:pt>
                <c:pt idx="3653">
                  <c:v>434.99999999999994</c:v>
                </c:pt>
                <c:pt idx="3654">
                  <c:v>442</c:v>
                </c:pt>
                <c:pt idx="3655">
                  <c:v>441</c:v>
                </c:pt>
                <c:pt idx="3656">
                  <c:v>438</c:v>
                </c:pt>
                <c:pt idx="3657">
                  <c:v>434.99999999999994</c:v>
                </c:pt>
                <c:pt idx="3658">
                  <c:v>430.99999999999994</c:v>
                </c:pt>
                <c:pt idx="3659">
                  <c:v>429</c:v>
                </c:pt>
                <c:pt idx="3660">
                  <c:v>432</c:v>
                </c:pt>
                <c:pt idx="3661">
                  <c:v>430</c:v>
                </c:pt>
                <c:pt idx="3662">
                  <c:v>426.99999999999994</c:v>
                </c:pt>
                <c:pt idx="3663">
                  <c:v>426.99999999999994</c:v>
                </c:pt>
                <c:pt idx="3664">
                  <c:v>424</c:v>
                </c:pt>
                <c:pt idx="3665">
                  <c:v>424</c:v>
                </c:pt>
                <c:pt idx="3666">
                  <c:v>423.00000000000006</c:v>
                </c:pt>
                <c:pt idx="3667">
                  <c:v>426.99999999999994</c:v>
                </c:pt>
                <c:pt idx="3668">
                  <c:v>419.00000000000006</c:v>
                </c:pt>
                <c:pt idx="3669">
                  <c:v>422</c:v>
                </c:pt>
                <c:pt idx="3670">
                  <c:v>419.00000000000006</c:v>
                </c:pt>
                <c:pt idx="3671">
                  <c:v>416</c:v>
                </c:pt>
                <c:pt idx="3672">
                  <c:v>413</c:v>
                </c:pt>
                <c:pt idx="3673">
                  <c:v>411.00000000000006</c:v>
                </c:pt>
                <c:pt idx="3674">
                  <c:v>415.00000000000006</c:v>
                </c:pt>
                <c:pt idx="3675">
                  <c:v>411.00000000000006</c:v>
                </c:pt>
                <c:pt idx="3676">
                  <c:v>411.00000000000006</c:v>
                </c:pt>
                <c:pt idx="3677">
                  <c:v>412</c:v>
                </c:pt>
                <c:pt idx="3678">
                  <c:v>409</c:v>
                </c:pt>
                <c:pt idx="3679">
                  <c:v>415.00000000000006</c:v>
                </c:pt>
                <c:pt idx="3680">
                  <c:v>413.99999999999994</c:v>
                </c:pt>
                <c:pt idx="3681">
                  <c:v>407</c:v>
                </c:pt>
                <c:pt idx="3682">
                  <c:v>404</c:v>
                </c:pt>
                <c:pt idx="3683">
                  <c:v>400</c:v>
                </c:pt>
                <c:pt idx="3684">
                  <c:v>396</c:v>
                </c:pt>
                <c:pt idx="3685">
                  <c:v>#N/A</c:v>
                </c:pt>
                <c:pt idx="3686">
                  <c:v>396</c:v>
                </c:pt>
                <c:pt idx="3687">
                  <c:v>396</c:v>
                </c:pt>
                <c:pt idx="3688">
                  <c:v>397</c:v>
                </c:pt>
                <c:pt idx="3689">
                  <c:v>400</c:v>
                </c:pt>
                <c:pt idx="3690">
                  <c:v>#N/A</c:v>
                </c:pt>
                <c:pt idx="3691">
                  <c:v>400</c:v>
                </c:pt>
                <c:pt idx="3692">
                  <c:v>398</c:v>
                </c:pt>
                <c:pt idx="3693">
                  <c:v>396</c:v>
                </c:pt>
                <c:pt idx="3694">
                  <c:v>392</c:v>
                </c:pt>
                <c:pt idx="3695">
                  <c:v>387</c:v>
                </c:pt>
                <c:pt idx="3696">
                  <c:v>388</c:v>
                </c:pt>
                <c:pt idx="3697">
                  <c:v>395</c:v>
                </c:pt>
                <c:pt idx="3698">
                  <c:v>397</c:v>
                </c:pt>
                <c:pt idx="3699">
                  <c:v>392</c:v>
                </c:pt>
                <c:pt idx="3700">
                  <c:v>387</c:v>
                </c:pt>
                <c:pt idx="3701">
                  <c:v>388</c:v>
                </c:pt>
                <c:pt idx="3702">
                  <c:v>388</c:v>
                </c:pt>
                <c:pt idx="3703">
                  <c:v>388</c:v>
                </c:pt>
                <c:pt idx="3704">
                  <c:v>386</c:v>
                </c:pt>
                <c:pt idx="3705">
                  <c:v>382</c:v>
                </c:pt>
                <c:pt idx="3706">
                  <c:v>392</c:v>
                </c:pt>
                <c:pt idx="3707">
                  <c:v>408</c:v>
                </c:pt>
                <c:pt idx="3708">
                  <c:v>409</c:v>
                </c:pt>
                <c:pt idx="3709">
                  <c:v>408</c:v>
                </c:pt>
                <c:pt idx="3710">
                  <c:v>415.00000000000006</c:v>
                </c:pt>
                <c:pt idx="3711">
                  <c:v>412</c:v>
                </c:pt>
                <c:pt idx="3712">
                  <c:v>421</c:v>
                </c:pt>
                <c:pt idx="3713">
                  <c:v>428</c:v>
                </c:pt>
                <c:pt idx="3714">
                  <c:v>430.99999999999994</c:v>
                </c:pt>
                <c:pt idx="3715">
                  <c:v>428</c:v>
                </c:pt>
                <c:pt idx="3716">
                  <c:v>421</c:v>
                </c:pt>
                <c:pt idx="3717">
                  <c:v>420</c:v>
                </c:pt>
                <c:pt idx="3718">
                  <c:v>416</c:v>
                </c:pt>
                <c:pt idx="3719">
                  <c:v>408</c:v>
                </c:pt>
                <c:pt idx="3720">
                  <c:v>401</c:v>
                </c:pt>
                <c:pt idx="3721">
                  <c:v>407</c:v>
                </c:pt>
                <c:pt idx="3722">
                  <c:v>403</c:v>
                </c:pt>
                <c:pt idx="3723">
                  <c:v>403</c:v>
                </c:pt>
                <c:pt idx="3724">
                  <c:v>401</c:v>
                </c:pt>
                <c:pt idx="3725">
                  <c:v>395</c:v>
                </c:pt>
                <c:pt idx="3726">
                  <c:v>392</c:v>
                </c:pt>
                <c:pt idx="3727">
                  <c:v>390</c:v>
                </c:pt>
                <c:pt idx="3728">
                  <c:v>385</c:v>
                </c:pt>
                <c:pt idx="3729">
                  <c:v>384</c:v>
                </c:pt>
                <c:pt idx="3730">
                  <c:v>384</c:v>
                </c:pt>
                <c:pt idx="3731">
                  <c:v>383</c:v>
                </c:pt>
                <c:pt idx="3732">
                  <c:v>381</c:v>
                </c:pt>
                <c:pt idx="3733">
                  <c:v>387</c:v>
                </c:pt>
                <c:pt idx="3734">
                  <c:v>379</c:v>
                </c:pt>
                <c:pt idx="3735">
                  <c:v>378</c:v>
                </c:pt>
                <c:pt idx="3736">
                  <c:v>378</c:v>
                </c:pt>
                <c:pt idx="3737">
                  <c:v>379</c:v>
                </c:pt>
                <c:pt idx="3738">
                  <c:v>382</c:v>
                </c:pt>
                <c:pt idx="3739">
                  <c:v>382</c:v>
                </c:pt>
                <c:pt idx="3740">
                  <c:v>387</c:v>
                </c:pt>
                <c:pt idx="3741">
                  <c:v>392</c:v>
                </c:pt>
                <c:pt idx="3742">
                  <c:v>396</c:v>
                </c:pt>
                <c:pt idx="3743">
                  <c:v>390</c:v>
                </c:pt>
                <c:pt idx="3744">
                  <c:v>387</c:v>
                </c:pt>
                <c:pt idx="3745">
                  <c:v>374</c:v>
                </c:pt>
                <c:pt idx="3746">
                  <c:v>379</c:v>
                </c:pt>
                <c:pt idx="3747">
                  <c:v>376</c:v>
                </c:pt>
                <c:pt idx="3748">
                  <c:v>375</c:v>
                </c:pt>
                <c:pt idx="3749">
                  <c:v>373</c:v>
                </c:pt>
                <c:pt idx="3750">
                  <c:v>375</c:v>
                </c:pt>
                <c:pt idx="3751">
                  <c:v>377</c:v>
                </c:pt>
                <c:pt idx="3752">
                  <c:v>373</c:v>
                </c:pt>
                <c:pt idx="3753">
                  <c:v>377</c:v>
                </c:pt>
                <c:pt idx="3754">
                  <c:v>373</c:v>
                </c:pt>
                <c:pt idx="3755">
                  <c:v>366</c:v>
                </c:pt>
                <c:pt idx="3756">
                  <c:v>364</c:v>
                </c:pt>
                <c:pt idx="3757">
                  <c:v>368</c:v>
                </c:pt>
                <c:pt idx="3758">
                  <c:v>372</c:v>
                </c:pt>
                <c:pt idx="3759">
                  <c:v>373</c:v>
                </c:pt>
                <c:pt idx="3760">
                  <c:v>374</c:v>
                </c:pt>
                <c:pt idx="3761">
                  <c:v>377</c:v>
                </c:pt>
                <c:pt idx="3762">
                  <c:v>382</c:v>
                </c:pt>
                <c:pt idx="3763">
                  <c:v>376</c:v>
                </c:pt>
                <c:pt idx="3764">
                  <c:v>375</c:v>
                </c:pt>
                <c:pt idx="3765">
                  <c:v>373</c:v>
                </c:pt>
                <c:pt idx="3766">
                  <c:v>368</c:v>
                </c:pt>
                <c:pt idx="3767">
                  <c:v>#N/A</c:v>
                </c:pt>
                <c:pt idx="3768">
                  <c:v>367</c:v>
                </c:pt>
                <c:pt idx="3769">
                  <c:v>365</c:v>
                </c:pt>
                <c:pt idx="3770">
                  <c:v>368</c:v>
                </c:pt>
                <c:pt idx="3771">
                  <c:v>366</c:v>
                </c:pt>
                <c:pt idx="3772">
                  <c:v>369</c:v>
                </c:pt>
                <c:pt idx="3773">
                  <c:v>368</c:v>
                </c:pt>
                <c:pt idx="3774">
                  <c:v>366</c:v>
                </c:pt>
                <c:pt idx="3775">
                  <c:v>371</c:v>
                </c:pt>
                <c:pt idx="3776">
                  <c:v>375</c:v>
                </c:pt>
                <c:pt idx="3777">
                  <c:v>373</c:v>
                </c:pt>
                <c:pt idx="3778">
                  <c:v>374</c:v>
                </c:pt>
                <c:pt idx="3779">
                  <c:v>372</c:v>
                </c:pt>
                <c:pt idx="3780">
                  <c:v>374</c:v>
                </c:pt>
                <c:pt idx="3781">
                  <c:v>375</c:v>
                </c:pt>
                <c:pt idx="3782">
                  <c:v>374</c:v>
                </c:pt>
                <c:pt idx="3783">
                  <c:v>370</c:v>
                </c:pt>
                <c:pt idx="3784">
                  <c:v>370</c:v>
                </c:pt>
                <c:pt idx="3785">
                  <c:v>373</c:v>
                </c:pt>
                <c:pt idx="3786">
                  <c:v>378</c:v>
                </c:pt>
                <c:pt idx="3787">
                  <c:v>377</c:v>
                </c:pt>
                <c:pt idx="3788">
                  <c:v>376</c:v>
                </c:pt>
                <c:pt idx="3789">
                  <c:v>377</c:v>
                </c:pt>
                <c:pt idx="3790">
                  <c:v>377</c:v>
                </c:pt>
                <c:pt idx="3791">
                  <c:v>378</c:v>
                </c:pt>
                <c:pt idx="3792">
                  <c:v>378</c:v>
                </c:pt>
                <c:pt idx="3793">
                  <c:v>378</c:v>
                </c:pt>
                <c:pt idx="3794">
                  <c:v>376</c:v>
                </c:pt>
                <c:pt idx="3795">
                  <c:v>380</c:v>
                </c:pt>
                <c:pt idx="3796">
                  <c:v>378</c:v>
                </c:pt>
                <c:pt idx="3797">
                  <c:v>375</c:v>
                </c:pt>
                <c:pt idx="3798">
                  <c:v>367</c:v>
                </c:pt>
                <c:pt idx="3799">
                  <c:v>361</c:v>
                </c:pt>
                <c:pt idx="3800">
                  <c:v>359</c:v>
                </c:pt>
                <c:pt idx="3801">
                  <c:v>359</c:v>
                </c:pt>
                <c:pt idx="3802">
                  <c:v>359</c:v>
                </c:pt>
                <c:pt idx="3803">
                  <c:v>353</c:v>
                </c:pt>
                <c:pt idx="3804">
                  <c:v>350</c:v>
                </c:pt>
                <c:pt idx="3805">
                  <c:v>346</c:v>
                </c:pt>
                <c:pt idx="3806">
                  <c:v>346</c:v>
                </c:pt>
                <c:pt idx="3807">
                  <c:v>350</c:v>
                </c:pt>
                <c:pt idx="3808">
                  <c:v>347</c:v>
                </c:pt>
                <c:pt idx="3809">
                  <c:v>343</c:v>
                </c:pt>
                <c:pt idx="3810">
                  <c:v>339</c:v>
                </c:pt>
                <c:pt idx="3811">
                  <c:v>341</c:v>
                </c:pt>
                <c:pt idx="3812">
                  <c:v>339</c:v>
                </c:pt>
                <c:pt idx="3813">
                  <c:v>336</c:v>
                </c:pt>
                <c:pt idx="3814">
                  <c:v>335</c:v>
                </c:pt>
                <c:pt idx="3815">
                  <c:v>337</c:v>
                </c:pt>
                <c:pt idx="3816">
                  <c:v>343</c:v>
                </c:pt>
                <c:pt idx="3817">
                  <c:v>347</c:v>
                </c:pt>
                <c:pt idx="3818">
                  <c:v>348</c:v>
                </c:pt>
                <c:pt idx="3819">
                  <c:v>353</c:v>
                </c:pt>
                <c:pt idx="3820">
                  <c:v>350</c:v>
                </c:pt>
                <c:pt idx="3821">
                  <c:v>346</c:v>
                </c:pt>
                <c:pt idx="3822">
                  <c:v>344</c:v>
                </c:pt>
                <c:pt idx="3823">
                  <c:v>344</c:v>
                </c:pt>
                <c:pt idx="3824">
                  <c:v>344</c:v>
                </c:pt>
                <c:pt idx="3825">
                  <c:v>348</c:v>
                </c:pt>
                <c:pt idx="3826">
                  <c:v>351</c:v>
                </c:pt>
                <c:pt idx="3827">
                  <c:v>362</c:v>
                </c:pt>
                <c:pt idx="3828">
                  <c:v>361</c:v>
                </c:pt>
                <c:pt idx="3829">
                  <c:v>357</c:v>
                </c:pt>
                <c:pt idx="3830">
                  <c:v>360</c:v>
                </c:pt>
                <c:pt idx="3831">
                  <c:v>363</c:v>
                </c:pt>
                <c:pt idx="3832">
                  <c:v>374</c:v>
                </c:pt>
                <c:pt idx="3833">
                  <c:v>378</c:v>
                </c:pt>
                <c:pt idx="3834">
                  <c:v>380</c:v>
                </c:pt>
                <c:pt idx="3835">
                  <c:v>379</c:v>
                </c:pt>
                <c:pt idx="3836">
                  <c:v>377</c:v>
                </c:pt>
                <c:pt idx="3837">
                  <c:v>372</c:v>
                </c:pt>
                <c:pt idx="3838">
                  <c:v>375</c:v>
                </c:pt>
                <c:pt idx="3839">
                  <c:v>374</c:v>
                </c:pt>
                <c:pt idx="3840">
                  <c:v>380</c:v>
                </c:pt>
                <c:pt idx="3841">
                  <c:v>379</c:v>
                </c:pt>
                <c:pt idx="3842">
                  <c:v>404</c:v>
                </c:pt>
                <c:pt idx="3843">
                  <c:v>425</c:v>
                </c:pt>
                <c:pt idx="3844">
                  <c:v>424</c:v>
                </c:pt>
                <c:pt idx="3845">
                  <c:v>417</c:v>
                </c:pt>
                <c:pt idx="3846">
                  <c:v>421</c:v>
                </c:pt>
                <c:pt idx="3847">
                  <c:v>420</c:v>
                </c:pt>
                <c:pt idx="3848">
                  <c:v>420</c:v>
                </c:pt>
                <c:pt idx="3849">
                  <c:v>412</c:v>
                </c:pt>
                <c:pt idx="3850">
                  <c:v>407</c:v>
                </c:pt>
                <c:pt idx="3851">
                  <c:v>403</c:v>
                </c:pt>
                <c:pt idx="3852">
                  <c:v>397</c:v>
                </c:pt>
                <c:pt idx="3853">
                  <c:v>397</c:v>
                </c:pt>
                <c:pt idx="3854">
                  <c:v>389</c:v>
                </c:pt>
                <c:pt idx="3855">
                  <c:v>385</c:v>
                </c:pt>
                <c:pt idx="3856">
                  <c:v>379</c:v>
                </c:pt>
                <c:pt idx="3857">
                  <c:v>381</c:v>
                </c:pt>
                <c:pt idx="3858">
                  <c:v>379</c:v>
                </c:pt>
                <c:pt idx="3859">
                  <c:v>377</c:v>
                </c:pt>
                <c:pt idx="3860">
                  <c:v>378</c:v>
                </c:pt>
                <c:pt idx="3861">
                  <c:v>381</c:v>
                </c:pt>
                <c:pt idx="3862">
                  <c:v>382</c:v>
                </c:pt>
                <c:pt idx="3863">
                  <c:v>380</c:v>
                </c:pt>
                <c:pt idx="3864">
                  <c:v>384</c:v>
                </c:pt>
                <c:pt idx="3865">
                  <c:v>384</c:v>
                </c:pt>
                <c:pt idx="3866">
                  <c:v>380</c:v>
                </c:pt>
                <c:pt idx="3867">
                  <c:v>383</c:v>
                </c:pt>
                <c:pt idx="3868">
                  <c:v>385</c:v>
                </c:pt>
                <c:pt idx="3869">
                  <c:v>393</c:v>
                </c:pt>
                <c:pt idx="3870">
                  <c:v>392</c:v>
                </c:pt>
                <c:pt idx="3871">
                  <c:v>393</c:v>
                </c:pt>
                <c:pt idx="3872">
                  <c:v>401</c:v>
                </c:pt>
                <c:pt idx="3873">
                  <c:v>405</c:v>
                </c:pt>
                <c:pt idx="3874">
                  <c:v>403</c:v>
                </c:pt>
                <c:pt idx="3875">
                  <c:v>405.99999999999994</c:v>
                </c:pt>
                <c:pt idx="3876">
                  <c:v>409.99999999999994</c:v>
                </c:pt>
                <c:pt idx="3877">
                  <c:v>405</c:v>
                </c:pt>
                <c:pt idx="3878">
                  <c:v>398</c:v>
                </c:pt>
                <c:pt idx="3879">
                  <c:v>397</c:v>
                </c:pt>
                <c:pt idx="3880">
                  <c:v>401.99999999999994</c:v>
                </c:pt>
                <c:pt idx="3881">
                  <c:v>413</c:v>
                </c:pt>
                <c:pt idx="3882">
                  <c:v>418</c:v>
                </c:pt>
                <c:pt idx="3883">
                  <c:v>433</c:v>
                </c:pt>
                <c:pt idx="3884">
                  <c:v>440.00000000000006</c:v>
                </c:pt>
                <c:pt idx="3885">
                  <c:v>451</c:v>
                </c:pt>
                <c:pt idx="3886">
                  <c:v>440.00000000000006</c:v>
                </c:pt>
                <c:pt idx="3887">
                  <c:v>445</c:v>
                </c:pt>
                <c:pt idx="3888">
                  <c:v>442</c:v>
                </c:pt>
                <c:pt idx="3889">
                  <c:v>429</c:v>
                </c:pt>
                <c:pt idx="3890">
                  <c:v>426</c:v>
                </c:pt>
                <c:pt idx="3891">
                  <c:v>437</c:v>
                </c:pt>
                <c:pt idx="3892">
                  <c:v>448.00000000000006</c:v>
                </c:pt>
                <c:pt idx="3893">
                  <c:v>451.99999999999994</c:v>
                </c:pt>
                <c:pt idx="3894">
                  <c:v>466</c:v>
                </c:pt>
                <c:pt idx="3895">
                  <c:v>466</c:v>
                </c:pt>
                <c:pt idx="3896">
                  <c:v>483</c:v>
                </c:pt>
                <c:pt idx="3897">
                  <c:v>508</c:v>
                </c:pt>
                <c:pt idx="3898">
                  <c:v>498.00000000000006</c:v>
                </c:pt>
                <c:pt idx="3899">
                  <c:v>468</c:v>
                </c:pt>
                <c:pt idx="3900">
                  <c:v>468</c:v>
                </c:pt>
                <c:pt idx="3901">
                  <c:v>450</c:v>
                </c:pt>
                <c:pt idx="3902">
                  <c:v>444.00000000000006</c:v>
                </c:pt>
                <c:pt idx="3903">
                  <c:v>438</c:v>
                </c:pt>
                <c:pt idx="3904">
                  <c:v>438</c:v>
                </c:pt>
                <c:pt idx="3905">
                  <c:v>441</c:v>
                </c:pt>
                <c:pt idx="3906">
                  <c:v>438.99999999999994</c:v>
                </c:pt>
                <c:pt idx="3907">
                  <c:v>432</c:v>
                </c:pt>
                <c:pt idx="3908">
                  <c:v>434.99999999999994</c:v>
                </c:pt>
                <c:pt idx="3909">
                  <c:v>430</c:v>
                </c:pt>
                <c:pt idx="3910">
                  <c:v>429</c:v>
                </c:pt>
                <c:pt idx="3911">
                  <c:v>434.99999999999994</c:v>
                </c:pt>
                <c:pt idx="3912">
                  <c:v>432</c:v>
                </c:pt>
                <c:pt idx="3913">
                  <c:v>430</c:v>
                </c:pt>
                <c:pt idx="3914">
                  <c:v>436.00000000000006</c:v>
                </c:pt>
                <c:pt idx="3915">
                  <c:v>432</c:v>
                </c:pt>
                <c:pt idx="3916">
                  <c:v>432</c:v>
                </c:pt>
                <c:pt idx="3917">
                  <c:v>433</c:v>
                </c:pt>
                <c:pt idx="3918">
                  <c:v>437</c:v>
                </c:pt>
                <c:pt idx="3919">
                  <c:v>443</c:v>
                </c:pt>
                <c:pt idx="3920">
                  <c:v>446</c:v>
                </c:pt>
                <c:pt idx="3921">
                  <c:v>453</c:v>
                </c:pt>
                <c:pt idx="3922">
                  <c:v>457</c:v>
                </c:pt>
                <c:pt idx="3923">
                  <c:v>461.00000000000006</c:v>
                </c:pt>
                <c:pt idx="3924">
                  <c:v>454</c:v>
                </c:pt>
                <c:pt idx="3925">
                  <c:v>454</c:v>
                </c:pt>
                <c:pt idx="3926">
                  <c:v>454</c:v>
                </c:pt>
                <c:pt idx="3927">
                  <c:v>455.99999999999994</c:v>
                </c:pt>
                <c:pt idx="3928">
                  <c:v>455.99999999999994</c:v>
                </c:pt>
                <c:pt idx="3929">
                  <c:v>463.99999999999994</c:v>
                </c:pt>
                <c:pt idx="3930">
                  <c:v>467</c:v>
                </c:pt>
                <c:pt idx="3931">
                  <c:v>482</c:v>
                </c:pt>
                <c:pt idx="3932">
                  <c:v>482</c:v>
                </c:pt>
                <c:pt idx="3933">
                  <c:v>480.99999999999994</c:v>
                </c:pt>
                <c:pt idx="3934">
                  <c:v>483</c:v>
                </c:pt>
                <c:pt idx="3935">
                  <c:v>476.99999999999994</c:v>
                </c:pt>
                <c:pt idx="3936">
                  <c:v>487</c:v>
                </c:pt>
                <c:pt idx="3937">
                  <c:v>505.99999999999994</c:v>
                </c:pt>
                <c:pt idx="3938">
                  <c:v>521</c:v>
                </c:pt>
                <c:pt idx="3939">
                  <c:v>525</c:v>
                </c:pt>
                <c:pt idx="3940">
                  <c:v>547</c:v>
                </c:pt>
                <c:pt idx="3941">
                  <c:v>552</c:v>
                </c:pt>
                <c:pt idx="3942">
                  <c:v>571</c:v>
                </c:pt>
                <c:pt idx="3943">
                  <c:v>548</c:v>
                </c:pt>
                <c:pt idx="3944">
                  <c:v>515</c:v>
                </c:pt>
                <c:pt idx="3945">
                  <c:v>509</c:v>
                </c:pt>
                <c:pt idx="3946">
                  <c:v>503</c:v>
                </c:pt>
                <c:pt idx="3947">
                  <c:v>494.00000000000006</c:v>
                </c:pt>
                <c:pt idx="3948">
                  <c:v>493</c:v>
                </c:pt>
                <c:pt idx="3949">
                  <c:v>#N/A</c:v>
                </c:pt>
                <c:pt idx="3950">
                  <c:v>493</c:v>
                </c:pt>
                <c:pt idx="3951">
                  <c:v>496</c:v>
                </c:pt>
                <c:pt idx="3952">
                  <c:v>498.00000000000006</c:v>
                </c:pt>
                <c:pt idx="3953">
                  <c:v>504</c:v>
                </c:pt>
                <c:pt idx="3954">
                  <c:v>#N/A</c:v>
                </c:pt>
                <c:pt idx="3955">
                  <c:v>508</c:v>
                </c:pt>
                <c:pt idx="3956">
                  <c:v>521</c:v>
                </c:pt>
                <c:pt idx="3957">
                  <c:v>537</c:v>
                </c:pt>
                <c:pt idx="3958">
                  <c:v>531</c:v>
                </c:pt>
                <c:pt idx="3959">
                  <c:v>517</c:v>
                </c:pt>
                <c:pt idx="3960">
                  <c:v>520</c:v>
                </c:pt>
                <c:pt idx="3961">
                  <c:v>527</c:v>
                </c:pt>
                <c:pt idx="3962">
                  <c:v>528</c:v>
                </c:pt>
                <c:pt idx="3963">
                  <c:v>539</c:v>
                </c:pt>
                <c:pt idx="3964">
                  <c:v>542</c:v>
                </c:pt>
                <c:pt idx="3965">
                  <c:v>#N/A</c:v>
                </c:pt>
                <c:pt idx="3966">
                  <c:v>539</c:v>
                </c:pt>
                <c:pt idx="3967">
                  <c:v>539</c:v>
                </c:pt>
                <c:pt idx="3968">
                  <c:v>536</c:v>
                </c:pt>
                <c:pt idx="3969">
                  <c:v>527</c:v>
                </c:pt>
                <c:pt idx="3970">
                  <c:v>530</c:v>
                </c:pt>
                <c:pt idx="3971">
                  <c:v>526</c:v>
                </c:pt>
                <c:pt idx="3972">
                  <c:v>529</c:v>
                </c:pt>
                <c:pt idx="3973">
                  <c:v>531</c:v>
                </c:pt>
                <c:pt idx="3974">
                  <c:v>528</c:v>
                </c:pt>
                <c:pt idx="3975">
                  <c:v>537</c:v>
                </c:pt>
                <c:pt idx="3976">
                  <c:v>526</c:v>
                </c:pt>
                <c:pt idx="3977">
                  <c:v>526</c:v>
                </c:pt>
                <c:pt idx="3978">
                  <c:v>511.00000000000006</c:v>
                </c:pt>
                <c:pt idx="3979">
                  <c:v>505</c:v>
                </c:pt>
                <c:pt idx="3980">
                  <c:v>499</c:v>
                </c:pt>
                <c:pt idx="3981">
                  <c:v>478</c:v>
                </c:pt>
                <c:pt idx="3982">
                  <c:v>480</c:v>
                </c:pt>
                <c:pt idx="3983">
                  <c:v>475</c:v>
                </c:pt>
                <c:pt idx="3984">
                  <c:v>476</c:v>
                </c:pt>
                <c:pt idx="3985">
                  <c:v>474</c:v>
                </c:pt>
                <c:pt idx="3986">
                  <c:v>471</c:v>
                </c:pt>
                <c:pt idx="3987">
                  <c:v>469.00000000000006</c:v>
                </c:pt>
                <c:pt idx="3988">
                  <c:v>457</c:v>
                </c:pt>
                <c:pt idx="3989">
                  <c:v>462</c:v>
                </c:pt>
                <c:pt idx="3990">
                  <c:v>458</c:v>
                </c:pt>
                <c:pt idx="3991">
                  <c:v>453</c:v>
                </c:pt>
                <c:pt idx="3992">
                  <c:v>455.99999999999994</c:v>
                </c:pt>
                <c:pt idx="3993">
                  <c:v>458</c:v>
                </c:pt>
                <c:pt idx="3994">
                  <c:v>454</c:v>
                </c:pt>
                <c:pt idx="3995">
                  <c:v>443</c:v>
                </c:pt>
                <c:pt idx="3996">
                  <c:v>443</c:v>
                </c:pt>
                <c:pt idx="3997">
                  <c:v>446</c:v>
                </c:pt>
                <c:pt idx="3998">
                  <c:v>438</c:v>
                </c:pt>
                <c:pt idx="3999">
                  <c:v>438</c:v>
                </c:pt>
                <c:pt idx="4000">
                  <c:v>444.00000000000006</c:v>
                </c:pt>
                <c:pt idx="4001">
                  <c:v>446</c:v>
                </c:pt>
                <c:pt idx="4002">
                  <c:v>442</c:v>
                </c:pt>
                <c:pt idx="4003">
                  <c:v>451</c:v>
                </c:pt>
                <c:pt idx="4004">
                  <c:v>466</c:v>
                </c:pt>
                <c:pt idx="4005">
                  <c:v>461.00000000000006</c:v>
                </c:pt>
                <c:pt idx="4006">
                  <c:v>462</c:v>
                </c:pt>
                <c:pt idx="4007">
                  <c:v>468</c:v>
                </c:pt>
                <c:pt idx="4008">
                  <c:v>472</c:v>
                </c:pt>
                <c:pt idx="4009">
                  <c:v>479</c:v>
                </c:pt>
                <c:pt idx="4010">
                  <c:v>491</c:v>
                </c:pt>
                <c:pt idx="4011">
                  <c:v>479</c:v>
                </c:pt>
                <c:pt idx="4012">
                  <c:v>480.99999999999994</c:v>
                </c:pt>
                <c:pt idx="4013">
                  <c:v>482</c:v>
                </c:pt>
                <c:pt idx="4014">
                  <c:v>480.99999999999994</c:v>
                </c:pt>
                <c:pt idx="4015">
                  <c:v>476</c:v>
                </c:pt>
                <c:pt idx="4016">
                  <c:v>474</c:v>
                </c:pt>
                <c:pt idx="4017">
                  <c:v>476</c:v>
                </c:pt>
                <c:pt idx="4018">
                  <c:v>473.00000000000006</c:v>
                </c:pt>
                <c:pt idx="4019">
                  <c:v>482</c:v>
                </c:pt>
                <c:pt idx="4020">
                  <c:v>486.00000000000006</c:v>
                </c:pt>
                <c:pt idx="4021">
                  <c:v>482</c:v>
                </c:pt>
                <c:pt idx="4022">
                  <c:v>#N/A</c:v>
                </c:pt>
                <c:pt idx="4023">
                  <c:v>480</c:v>
                </c:pt>
                <c:pt idx="4024">
                  <c:v>472</c:v>
                </c:pt>
                <c:pt idx="4025">
                  <c:v>467</c:v>
                </c:pt>
                <c:pt idx="4026">
                  <c:v>462</c:v>
                </c:pt>
                <c:pt idx="4027">
                  <c:v>459.99999999999994</c:v>
                </c:pt>
                <c:pt idx="4028">
                  <c:v>459.99999999999994</c:v>
                </c:pt>
                <c:pt idx="4029">
                  <c:v>462</c:v>
                </c:pt>
                <c:pt idx="4030">
                  <c:v>458</c:v>
                </c:pt>
                <c:pt idx="4031">
                  <c:v>461.00000000000006</c:v>
                </c:pt>
                <c:pt idx="4032">
                  <c:v>466</c:v>
                </c:pt>
                <c:pt idx="4033">
                  <c:v>459.99999999999994</c:v>
                </c:pt>
                <c:pt idx="4034">
                  <c:v>457</c:v>
                </c:pt>
                <c:pt idx="4035">
                  <c:v>453</c:v>
                </c:pt>
                <c:pt idx="4036">
                  <c:v>455</c:v>
                </c:pt>
                <c:pt idx="4037">
                  <c:v>455.99999999999994</c:v>
                </c:pt>
                <c:pt idx="4038">
                  <c:v>455</c:v>
                </c:pt>
                <c:pt idx="4039">
                  <c:v>451.99999999999994</c:v>
                </c:pt>
                <c:pt idx="4040">
                  <c:v>453</c:v>
                </c:pt>
                <c:pt idx="4041">
                  <c:v>459</c:v>
                </c:pt>
                <c:pt idx="4042">
                  <c:v>453</c:v>
                </c:pt>
                <c:pt idx="4043">
                  <c:v>451</c:v>
                </c:pt>
                <c:pt idx="4044">
                  <c:v>448.00000000000006</c:v>
                </c:pt>
                <c:pt idx="4045">
                  <c:v>450</c:v>
                </c:pt>
                <c:pt idx="4046">
                  <c:v>455</c:v>
                </c:pt>
                <c:pt idx="4047">
                  <c:v>453</c:v>
                </c:pt>
                <c:pt idx="4048">
                  <c:v>445</c:v>
                </c:pt>
                <c:pt idx="4049">
                  <c:v>455.99999999999994</c:v>
                </c:pt>
                <c:pt idx="4050">
                  <c:v>451</c:v>
                </c:pt>
                <c:pt idx="4051">
                  <c:v>451.99999999999994</c:v>
                </c:pt>
                <c:pt idx="4052">
                  <c:v>455</c:v>
                </c:pt>
                <c:pt idx="4053">
                  <c:v>449</c:v>
                </c:pt>
                <c:pt idx="4054">
                  <c:v>446</c:v>
                </c:pt>
                <c:pt idx="4055">
                  <c:v>449</c:v>
                </c:pt>
                <c:pt idx="4056">
                  <c:v>451</c:v>
                </c:pt>
                <c:pt idx="4057">
                  <c:v>447</c:v>
                </c:pt>
                <c:pt idx="4058">
                  <c:v>#N/A</c:v>
                </c:pt>
                <c:pt idx="4059">
                  <c:v>451</c:v>
                </c:pt>
                <c:pt idx="4060">
                  <c:v>448.00000000000006</c:v>
                </c:pt>
                <c:pt idx="4061">
                  <c:v>450</c:v>
                </c:pt>
                <c:pt idx="4062">
                  <c:v>451.99999999999994</c:v>
                </c:pt>
                <c:pt idx="4063">
                  <c:v>458</c:v>
                </c:pt>
                <c:pt idx="4064">
                  <c:v>451.99999999999994</c:v>
                </c:pt>
                <c:pt idx="4065">
                  <c:v>449</c:v>
                </c:pt>
                <c:pt idx="4066">
                  <c:v>446</c:v>
                </c:pt>
                <c:pt idx="4067">
                  <c:v>455.99999999999994</c:v>
                </c:pt>
                <c:pt idx="4068">
                  <c:v>455.99999999999994</c:v>
                </c:pt>
                <c:pt idx="4069">
                  <c:v>461.00000000000006</c:v>
                </c:pt>
                <c:pt idx="4070">
                  <c:v>466</c:v>
                </c:pt>
                <c:pt idx="4071">
                  <c:v>459.99999999999994</c:v>
                </c:pt>
                <c:pt idx="4072">
                  <c:v>462</c:v>
                </c:pt>
                <c:pt idx="4073">
                  <c:v>463</c:v>
                </c:pt>
                <c:pt idx="4074">
                  <c:v>471</c:v>
                </c:pt>
                <c:pt idx="4075">
                  <c:v>476.99999999999994</c:v>
                </c:pt>
                <c:pt idx="4076">
                  <c:v>476</c:v>
                </c:pt>
                <c:pt idx="4077">
                  <c:v>471</c:v>
                </c:pt>
                <c:pt idx="4078">
                  <c:v>473.00000000000006</c:v>
                </c:pt>
                <c:pt idx="4079">
                  <c:v>462</c:v>
                </c:pt>
                <c:pt idx="4080">
                  <c:v>462</c:v>
                </c:pt>
                <c:pt idx="4081">
                  <c:v>466</c:v>
                </c:pt>
                <c:pt idx="4082">
                  <c:v>467</c:v>
                </c:pt>
                <c:pt idx="4083">
                  <c:v>465.00000000000006</c:v>
                </c:pt>
                <c:pt idx="4084">
                  <c:v>491</c:v>
                </c:pt>
                <c:pt idx="4085">
                  <c:v>500</c:v>
                </c:pt>
                <c:pt idx="4086">
                  <c:v>488</c:v>
                </c:pt>
                <c:pt idx="4087">
                  <c:v>491</c:v>
                </c:pt>
                <c:pt idx="4088">
                  <c:v>491</c:v>
                </c:pt>
                <c:pt idx="4089">
                  <c:v>507</c:v>
                </c:pt>
                <c:pt idx="4090">
                  <c:v>513</c:v>
                </c:pt>
                <c:pt idx="4091">
                  <c:v>521</c:v>
                </c:pt>
                <c:pt idx="4092">
                  <c:v>511.00000000000006</c:v>
                </c:pt>
                <c:pt idx="4093">
                  <c:v>497</c:v>
                </c:pt>
                <c:pt idx="4094">
                  <c:v>493</c:v>
                </c:pt>
                <c:pt idx="4095">
                  <c:v>494.00000000000006</c:v>
                </c:pt>
                <c:pt idx="4096">
                  <c:v>493</c:v>
                </c:pt>
                <c:pt idx="4097">
                  <c:v>491</c:v>
                </c:pt>
                <c:pt idx="4098">
                  <c:v>495</c:v>
                </c:pt>
                <c:pt idx="4099">
                  <c:v>496</c:v>
                </c:pt>
                <c:pt idx="4100">
                  <c:v>505.99999999999994</c:v>
                </c:pt>
                <c:pt idx="4101">
                  <c:v>516</c:v>
                </c:pt>
                <c:pt idx="4102">
                  <c:v>521</c:v>
                </c:pt>
                <c:pt idx="4103">
                  <c:v>532</c:v>
                </c:pt>
                <c:pt idx="4104">
                  <c:v>549</c:v>
                </c:pt>
                <c:pt idx="4105">
                  <c:v>544</c:v>
                </c:pt>
                <c:pt idx="4106">
                  <c:v>533</c:v>
                </c:pt>
                <c:pt idx="4107">
                  <c:v>526</c:v>
                </c:pt>
                <c:pt idx="4108">
                  <c:v>536</c:v>
                </c:pt>
                <c:pt idx="4109">
                  <c:v>545</c:v>
                </c:pt>
                <c:pt idx="4110">
                  <c:v>541</c:v>
                </c:pt>
                <c:pt idx="4111">
                  <c:v>529</c:v>
                </c:pt>
                <c:pt idx="4112">
                  <c:v>540</c:v>
                </c:pt>
                <c:pt idx="4113">
                  <c:v>552</c:v>
                </c:pt>
                <c:pt idx="4114">
                  <c:v>551</c:v>
                </c:pt>
                <c:pt idx="4115">
                  <c:v>567</c:v>
                </c:pt>
                <c:pt idx="4116">
                  <c:v>579</c:v>
                </c:pt>
                <c:pt idx="4117">
                  <c:v>566</c:v>
                </c:pt>
                <c:pt idx="4118">
                  <c:v>552</c:v>
                </c:pt>
                <c:pt idx="4119">
                  <c:v>558</c:v>
                </c:pt>
                <c:pt idx="4120">
                  <c:v>556</c:v>
                </c:pt>
                <c:pt idx="4121">
                  <c:v>568</c:v>
                </c:pt>
                <c:pt idx="4122">
                  <c:v>575</c:v>
                </c:pt>
                <c:pt idx="4123">
                  <c:v>586</c:v>
                </c:pt>
                <c:pt idx="4124">
                  <c:v>614</c:v>
                </c:pt>
                <c:pt idx="4125">
                  <c:v>590</c:v>
                </c:pt>
                <c:pt idx="4126">
                  <c:v>591</c:v>
                </c:pt>
                <c:pt idx="4127">
                  <c:v>580</c:v>
                </c:pt>
                <c:pt idx="4128">
                  <c:v>572</c:v>
                </c:pt>
                <c:pt idx="4129">
                  <c:v>570</c:v>
                </c:pt>
                <c:pt idx="4130">
                  <c:v>578</c:v>
                </c:pt>
                <c:pt idx="4131">
                  <c:v>573</c:v>
                </c:pt>
                <c:pt idx="4132">
                  <c:v>570</c:v>
                </c:pt>
                <c:pt idx="4133">
                  <c:v>574</c:v>
                </c:pt>
                <c:pt idx="4134">
                  <c:v>574</c:v>
                </c:pt>
                <c:pt idx="4135">
                  <c:v>564</c:v>
                </c:pt>
                <c:pt idx="4136">
                  <c:v>559</c:v>
                </c:pt>
                <c:pt idx="4137">
                  <c:v>558</c:v>
                </c:pt>
                <c:pt idx="4138">
                  <c:v>562</c:v>
                </c:pt>
                <c:pt idx="4139">
                  <c:v>562</c:v>
                </c:pt>
                <c:pt idx="4140">
                  <c:v>554</c:v>
                </c:pt>
                <c:pt idx="4141">
                  <c:v>559</c:v>
                </c:pt>
                <c:pt idx="4142">
                  <c:v>571</c:v>
                </c:pt>
                <c:pt idx="4143">
                  <c:v>580</c:v>
                </c:pt>
                <c:pt idx="4144">
                  <c:v>577</c:v>
                </c:pt>
                <c:pt idx="4145">
                  <c:v>598</c:v>
                </c:pt>
                <c:pt idx="4146">
                  <c:v>598</c:v>
                </c:pt>
                <c:pt idx="4147">
                  <c:v>614</c:v>
                </c:pt>
                <c:pt idx="4148">
                  <c:v>615</c:v>
                </c:pt>
                <c:pt idx="4149">
                  <c:v>648</c:v>
                </c:pt>
                <c:pt idx="4150">
                  <c:v>660</c:v>
                </c:pt>
                <c:pt idx="4151">
                  <c:v>662</c:v>
                </c:pt>
                <c:pt idx="4152">
                  <c:v>667</c:v>
                </c:pt>
                <c:pt idx="4153">
                  <c:v>683</c:v>
                </c:pt>
                <c:pt idx="4154">
                  <c:v>662</c:v>
                </c:pt>
                <c:pt idx="4155">
                  <c:v>652</c:v>
                </c:pt>
                <c:pt idx="4156">
                  <c:v>632</c:v>
                </c:pt>
                <c:pt idx="4157">
                  <c:v>626</c:v>
                </c:pt>
                <c:pt idx="4158">
                  <c:v>613</c:v>
                </c:pt>
                <c:pt idx="4159">
                  <c:v>613</c:v>
                </c:pt>
                <c:pt idx="4160">
                  <c:v>624</c:v>
                </c:pt>
                <c:pt idx="4161">
                  <c:v>631</c:v>
                </c:pt>
                <c:pt idx="4162">
                  <c:v>626</c:v>
                </c:pt>
                <c:pt idx="4163">
                  <c:v>618</c:v>
                </c:pt>
                <c:pt idx="4164">
                  <c:v>616</c:v>
                </c:pt>
                <c:pt idx="4165">
                  <c:v>606</c:v>
                </c:pt>
                <c:pt idx="4166">
                  <c:v>607</c:v>
                </c:pt>
                <c:pt idx="4167">
                  <c:v>610</c:v>
                </c:pt>
                <c:pt idx="4168">
                  <c:v>597</c:v>
                </c:pt>
                <c:pt idx="4169">
                  <c:v>600</c:v>
                </c:pt>
                <c:pt idx="4170">
                  <c:v>607</c:v>
                </c:pt>
                <c:pt idx="4171">
                  <c:v>597</c:v>
                </c:pt>
                <c:pt idx="4172">
                  <c:v>589</c:v>
                </c:pt>
                <c:pt idx="4173">
                  <c:v>588</c:v>
                </c:pt>
                <c:pt idx="4174">
                  <c:v>590</c:v>
                </c:pt>
                <c:pt idx="4175">
                  <c:v>584</c:v>
                </c:pt>
                <c:pt idx="4176">
                  <c:v>577</c:v>
                </c:pt>
                <c:pt idx="4177">
                  <c:v>573</c:v>
                </c:pt>
                <c:pt idx="4178">
                  <c:v>580</c:v>
                </c:pt>
                <c:pt idx="4179">
                  <c:v>582</c:v>
                </c:pt>
                <c:pt idx="4180">
                  <c:v>594</c:v>
                </c:pt>
                <c:pt idx="4181">
                  <c:v>602</c:v>
                </c:pt>
                <c:pt idx="4182">
                  <c:v>602</c:v>
                </c:pt>
                <c:pt idx="4183">
                  <c:v>613</c:v>
                </c:pt>
                <c:pt idx="4184">
                  <c:v>624</c:v>
                </c:pt>
                <c:pt idx="4185">
                  <c:v>628</c:v>
                </c:pt>
                <c:pt idx="4186">
                  <c:v>619</c:v>
                </c:pt>
                <c:pt idx="4187">
                  <c:v>620</c:v>
                </c:pt>
                <c:pt idx="4188">
                  <c:v>628</c:v>
                </c:pt>
                <c:pt idx="4189">
                  <c:v>632</c:v>
                </c:pt>
                <c:pt idx="4190">
                  <c:v>635</c:v>
                </c:pt>
                <c:pt idx="4191">
                  <c:v>641</c:v>
                </c:pt>
                <c:pt idx="4192">
                  <c:v>637</c:v>
                </c:pt>
                <c:pt idx="4193">
                  <c:v>637</c:v>
                </c:pt>
                <c:pt idx="4194">
                  <c:v>638</c:v>
                </c:pt>
                <c:pt idx="4195">
                  <c:v>640</c:v>
                </c:pt>
                <c:pt idx="4196">
                  <c:v>640</c:v>
                </c:pt>
                <c:pt idx="4197">
                  <c:v>634</c:v>
                </c:pt>
                <c:pt idx="4198">
                  <c:v>632</c:v>
                </c:pt>
                <c:pt idx="4199">
                  <c:v>637</c:v>
                </c:pt>
                <c:pt idx="4200">
                  <c:v>651</c:v>
                </c:pt>
                <c:pt idx="4201">
                  <c:v>665</c:v>
                </c:pt>
                <c:pt idx="4202">
                  <c:v>672</c:v>
                </c:pt>
                <c:pt idx="4203">
                  <c:v>671</c:v>
                </c:pt>
                <c:pt idx="4204">
                  <c:v>710</c:v>
                </c:pt>
                <c:pt idx="4205">
                  <c:v>733</c:v>
                </c:pt>
                <c:pt idx="4206">
                  <c:v>709</c:v>
                </c:pt>
                <c:pt idx="4207">
                  <c:v>698</c:v>
                </c:pt>
                <c:pt idx="4208">
                  <c:v>701</c:v>
                </c:pt>
                <c:pt idx="4209">
                  <c:v>720</c:v>
                </c:pt>
                <c:pt idx="4210">
                  <c:v>725</c:v>
                </c:pt>
                <c:pt idx="4211">
                  <c:v>715</c:v>
                </c:pt>
                <c:pt idx="4212">
                  <c:v>705</c:v>
                </c:pt>
                <c:pt idx="4213">
                  <c:v>705</c:v>
                </c:pt>
                <c:pt idx="4214">
                  <c:v>#N/A</c:v>
                </c:pt>
                <c:pt idx="4215">
                  <c:v>707</c:v>
                </c:pt>
                <c:pt idx="4216">
                  <c:v>696</c:v>
                </c:pt>
                <c:pt idx="4217">
                  <c:v>695</c:v>
                </c:pt>
                <c:pt idx="4218">
                  <c:v>695</c:v>
                </c:pt>
                <c:pt idx="4219">
                  <c:v>#N/A</c:v>
                </c:pt>
                <c:pt idx="4220">
                  <c:v>710</c:v>
                </c:pt>
                <c:pt idx="4221">
                  <c:v>703</c:v>
                </c:pt>
                <c:pt idx="4222">
                  <c:v>711</c:v>
                </c:pt>
                <c:pt idx="4223">
                  <c:v>724</c:v>
                </c:pt>
                <c:pt idx="4224">
                  <c:v>723</c:v>
                </c:pt>
                <c:pt idx="4225">
                  <c:v>731</c:v>
                </c:pt>
                <c:pt idx="4226">
                  <c:v>738</c:v>
                </c:pt>
                <c:pt idx="4227">
                  <c:v>750</c:v>
                </c:pt>
                <c:pt idx="4228">
                  <c:v>757</c:v>
                </c:pt>
                <c:pt idx="4229">
                  <c:v>789</c:v>
                </c:pt>
                <c:pt idx="4230">
                  <c:v>790</c:v>
                </c:pt>
                <c:pt idx="4231">
                  <c:v>788</c:v>
                </c:pt>
                <c:pt idx="4232">
                  <c:v>827</c:v>
                </c:pt>
                <c:pt idx="4233">
                  <c:v>813.00000000000011</c:v>
                </c:pt>
                <c:pt idx="4234">
                  <c:v>787</c:v>
                </c:pt>
                <c:pt idx="4235">
                  <c:v>785</c:v>
                </c:pt>
                <c:pt idx="4236">
                  <c:v>783</c:v>
                </c:pt>
                <c:pt idx="4237">
                  <c:v>778</c:v>
                </c:pt>
                <c:pt idx="4238">
                  <c:v>775</c:v>
                </c:pt>
                <c:pt idx="4239">
                  <c:v>774</c:v>
                </c:pt>
                <c:pt idx="4240">
                  <c:v>777</c:v>
                </c:pt>
                <c:pt idx="4241">
                  <c:v>779</c:v>
                </c:pt>
                <c:pt idx="4242">
                  <c:v>798</c:v>
                </c:pt>
                <c:pt idx="4243">
                  <c:v>802.99999999999989</c:v>
                </c:pt>
                <c:pt idx="4244">
                  <c:v>802.99999999999989</c:v>
                </c:pt>
                <c:pt idx="4245">
                  <c:v>810</c:v>
                </c:pt>
                <c:pt idx="4246">
                  <c:v>851</c:v>
                </c:pt>
                <c:pt idx="4247">
                  <c:v>861.99999999999989</c:v>
                </c:pt>
                <c:pt idx="4248">
                  <c:v>852.99999999999989</c:v>
                </c:pt>
                <c:pt idx="4249">
                  <c:v>886.99999999999989</c:v>
                </c:pt>
                <c:pt idx="4250">
                  <c:v>864</c:v>
                </c:pt>
                <c:pt idx="4251">
                  <c:v>859</c:v>
                </c:pt>
                <c:pt idx="4252">
                  <c:v>844.99999999999989</c:v>
                </c:pt>
                <c:pt idx="4253">
                  <c:v>821.00000000000011</c:v>
                </c:pt>
                <c:pt idx="4254">
                  <c:v>817</c:v>
                </c:pt>
                <c:pt idx="4255">
                  <c:v>823</c:v>
                </c:pt>
                <c:pt idx="4256">
                  <c:v>809</c:v>
                </c:pt>
                <c:pt idx="4257">
                  <c:v>810</c:v>
                </c:pt>
                <c:pt idx="4258">
                  <c:v>817</c:v>
                </c:pt>
                <c:pt idx="4259">
                  <c:v>808</c:v>
                </c:pt>
                <c:pt idx="4260">
                  <c:v>780</c:v>
                </c:pt>
                <c:pt idx="4261">
                  <c:v>775</c:v>
                </c:pt>
                <c:pt idx="4262">
                  <c:v>746</c:v>
                </c:pt>
                <c:pt idx="4263">
                  <c:v>731</c:v>
                </c:pt>
                <c:pt idx="4264">
                  <c:v>728</c:v>
                </c:pt>
                <c:pt idx="4265">
                  <c:v>708</c:v>
                </c:pt>
                <c:pt idx="4266">
                  <c:v>703</c:v>
                </c:pt>
                <c:pt idx="4267">
                  <c:v>714</c:v>
                </c:pt>
                <c:pt idx="4268">
                  <c:v>715</c:v>
                </c:pt>
                <c:pt idx="4269">
                  <c:v>704</c:v>
                </c:pt>
                <c:pt idx="4270">
                  <c:v>682</c:v>
                </c:pt>
                <c:pt idx="4271">
                  <c:v>674</c:v>
                </c:pt>
                <c:pt idx="4272">
                  <c:v>684</c:v>
                </c:pt>
                <c:pt idx="4273">
                  <c:v>694</c:v>
                </c:pt>
                <c:pt idx="4274">
                  <c:v>682</c:v>
                </c:pt>
                <c:pt idx="4275">
                  <c:v>671</c:v>
                </c:pt>
                <c:pt idx="4276">
                  <c:v>665</c:v>
                </c:pt>
                <c:pt idx="4277">
                  <c:v>669</c:v>
                </c:pt>
                <c:pt idx="4278">
                  <c:v>679</c:v>
                </c:pt>
                <c:pt idx="4279">
                  <c:v>693</c:v>
                </c:pt>
                <c:pt idx="4280">
                  <c:v>#N/A</c:v>
                </c:pt>
                <c:pt idx="4281">
                  <c:v>699</c:v>
                </c:pt>
                <c:pt idx="4282">
                  <c:v>714</c:v>
                </c:pt>
                <c:pt idx="4283">
                  <c:v>703</c:v>
                </c:pt>
                <c:pt idx="4284">
                  <c:v>705</c:v>
                </c:pt>
                <c:pt idx="4285">
                  <c:v>705</c:v>
                </c:pt>
                <c:pt idx="4286">
                  <c:v>703</c:v>
                </c:pt>
                <c:pt idx="4287">
                  <c:v>713</c:v>
                </c:pt>
                <c:pt idx="4288">
                  <c:v>704</c:v>
                </c:pt>
                <c:pt idx="4289">
                  <c:v>711</c:v>
                </c:pt>
                <c:pt idx="4290">
                  <c:v>703</c:v>
                </c:pt>
                <c:pt idx="4291">
                  <c:v>700</c:v>
                </c:pt>
                <c:pt idx="4292">
                  <c:v>687</c:v>
                </c:pt>
                <c:pt idx="4293">
                  <c:v>671</c:v>
                </c:pt>
                <c:pt idx="4294">
                  <c:v>660</c:v>
                </c:pt>
                <c:pt idx="4295">
                  <c:v>662</c:v>
                </c:pt>
                <c:pt idx="4296">
                  <c:v>662</c:v>
                </c:pt>
                <c:pt idx="4297">
                  <c:v>646</c:v>
                </c:pt>
                <c:pt idx="4298">
                  <c:v>631</c:v>
                </c:pt>
                <c:pt idx="4299">
                  <c:v>629</c:v>
                </c:pt>
                <c:pt idx="4300">
                  <c:v>629</c:v>
                </c:pt>
                <c:pt idx="4301">
                  <c:v>632</c:v>
                </c:pt>
                <c:pt idx="4302">
                  <c:v>626</c:v>
                </c:pt>
                <c:pt idx="4303">
                  <c:v>625</c:v>
                </c:pt>
                <c:pt idx="4304">
                  <c:v>619</c:v>
                </c:pt>
                <c:pt idx="4305">
                  <c:v>624</c:v>
                </c:pt>
                <c:pt idx="4306">
                  <c:v>621</c:v>
                </c:pt>
                <c:pt idx="4307">
                  <c:v>616</c:v>
                </c:pt>
                <c:pt idx="4308">
                  <c:v>631</c:v>
                </c:pt>
                <c:pt idx="4309">
                  <c:v>639</c:v>
                </c:pt>
                <c:pt idx="4310">
                  <c:v>642</c:v>
                </c:pt>
                <c:pt idx="4311">
                  <c:v>648</c:v>
                </c:pt>
                <c:pt idx="4312">
                  <c:v>653</c:v>
                </c:pt>
                <c:pt idx="4313">
                  <c:v>646</c:v>
                </c:pt>
                <c:pt idx="4314">
                  <c:v>640</c:v>
                </c:pt>
                <c:pt idx="4315">
                  <c:v>636</c:v>
                </c:pt>
                <c:pt idx="4316">
                  <c:v>641</c:v>
                </c:pt>
                <c:pt idx="4317">
                  <c:v>630</c:v>
                </c:pt>
                <c:pt idx="4318">
                  <c:v>626</c:v>
                </c:pt>
                <c:pt idx="4319">
                  <c:v>616</c:v>
                </c:pt>
                <c:pt idx="4320">
                  <c:v>629</c:v>
                </c:pt>
                <c:pt idx="4321">
                  <c:v>622</c:v>
                </c:pt>
                <c:pt idx="4322">
                  <c:v>621</c:v>
                </c:pt>
                <c:pt idx="4323">
                  <c:v>613</c:v>
                </c:pt>
                <c:pt idx="4324">
                  <c:v>604</c:v>
                </c:pt>
                <c:pt idx="4325">
                  <c:v>608</c:v>
                </c:pt>
                <c:pt idx="4326">
                  <c:v>608</c:v>
                </c:pt>
                <c:pt idx="4327">
                  <c:v>608</c:v>
                </c:pt>
                <c:pt idx="4328">
                  <c:v>597</c:v>
                </c:pt>
                <c:pt idx="4329">
                  <c:v>601</c:v>
                </c:pt>
                <c:pt idx="4330">
                  <c:v>600</c:v>
                </c:pt>
                <c:pt idx="4331">
                  <c:v>609</c:v>
                </c:pt>
                <c:pt idx="4332">
                  <c:v>600</c:v>
                </c:pt>
                <c:pt idx="4333">
                  <c:v>592</c:v>
                </c:pt>
                <c:pt idx="4334">
                  <c:v>582</c:v>
                </c:pt>
                <c:pt idx="4335">
                  <c:v>586</c:v>
                </c:pt>
                <c:pt idx="4336">
                  <c:v>598</c:v>
                </c:pt>
                <c:pt idx="4337">
                  <c:v>607</c:v>
                </c:pt>
                <c:pt idx="4338">
                  <c:v>619</c:v>
                </c:pt>
                <c:pt idx="4339">
                  <c:v>618</c:v>
                </c:pt>
                <c:pt idx="4340">
                  <c:v>632</c:v>
                </c:pt>
                <c:pt idx="4341">
                  <c:v>621</c:v>
                </c:pt>
                <c:pt idx="4342">
                  <c:v>600</c:v>
                </c:pt>
                <c:pt idx="4343">
                  <c:v>600</c:v>
                </c:pt>
                <c:pt idx="4344">
                  <c:v>596</c:v>
                </c:pt>
                <c:pt idx="4345">
                  <c:v>583</c:v>
                </c:pt>
                <c:pt idx="4346">
                  <c:v>633</c:v>
                </c:pt>
                <c:pt idx="4347">
                  <c:v>657</c:v>
                </c:pt>
                <c:pt idx="4348">
                  <c:v>648</c:v>
                </c:pt>
                <c:pt idx="4349">
                  <c:v>626</c:v>
                </c:pt>
                <c:pt idx="4350">
                  <c:v>621</c:v>
                </c:pt>
                <c:pt idx="4351">
                  <c:v>612</c:v>
                </c:pt>
                <c:pt idx="4352">
                  <c:v>612</c:v>
                </c:pt>
                <c:pt idx="4353">
                  <c:v>616</c:v>
                </c:pt>
                <c:pt idx="4354">
                  <c:v>614</c:v>
                </c:pt>
                <c:pt idx="4355">
                  <c:v>602</c:v>
                </c:pt>
                <c:pt idx="4356">
                  <c:v>588</c:v>
                </c:pt>
                <c:pt idx="4357">
                  <c:v>566</c:v>
                </c:pt>
                <c:pt idx="4358">
                  <c:v>546</c:v>
                </c:pt>
                <c:pt idx="4359">
                  <c:v>558</c:v>
                </c:pt>
                <c:pt idx="4360">
                  <c:v>544</c:v>
                </c:pt>
                <c:pt idx="4361">
                  <c:v>542</c:v>
                </c:pt>
                <c:pt idx="4362">
                  <c:v>544</c:v>
                </c:pt>
                <c:pt idx="4363">
                  <c:v>545</c:v>
                </c:pt>
                <c:pt idx="4364">
                  <c:v>540</c:v>
                </c:pt>
                <c:pt idx="4365">
                  <c:v>541</c:v>
                </c:pt>
                <c:pt idx="4366">
                  <c:v>539</c:v>
                </c:pt>
                <c:pt idx="4367">
                  <c:v>539</c:v>
                </c:pt>
                <c:pt idx="4368">
                  <c:v>545</c:v>
                </c:pt>
                <c:pt idx="4369">
                  <c:v>551</c:v>
                </c:pt>
                <c:pt idx="4370">
                  <c:v>554</c:v>
                </c:pt>
                <c:pt idx="4371">
                  <c:v>561</c:v>
                </c:pt>
                <c:pt idx="4372">
                  <c:v>569</c:v>
                </c:pt>
                <c:pt idx="4373">
                  <c:v>569</c:v>
                </c:pt>
                <c:pt idx="4374">
                  <c:v>573</c:v>
                </c:pt>
                <c:pt idx="4375">
                  <c:v>572</c:v>
                </c:pt>
                <c:pt idx="4376">
                  <c:v>565</c:v>
                </c:pt>
                <c:pt idx="4377">
                  <c:v>546</c:v>
                </c:pt>
                <c:pt idx="4378">
                  <c:v>542</c:v>
                </c:pt>
                <c:pt idx="4379">
                  <c:v>536</c:v>
                </c:pt>
                <c:pt idx="4380">
                  <c:v>538</c:v>
                </c:pt>
                <c:pt idx="4381">
                  <c:v>531</c:v>
                </c:pt>
                <c:pt idx="4382">
                  <c:v>534</c:v>
                </c:pt>
                <c:pt idx="4383">
                  <c:v>523</c:v>
                </c:pt>
                <c:pt idx="4384">
                  <c:v>517</c:v>
                </c:pt>
                <c:pt idx="4385">
                  <c:v>519</c:v>
                </c:pt>
                <c:pt idx="4386">
                  <c:v>520</c:v>
                </c:pt>
                <c:pt idx="4387">
                  <c:v>515</c:v>
                </c:pt>
                <c:pt idx="4388">
                  <c:v>518</c:v>
                </c:pt>
                <c:pt idx="4389">
                  <c:v>514</c:v>
                </c:pt>
                <c:pt idx="4390">
                  <c:v>513</c:v>
                </c:pt>
                <c:pt idx="4391">
                  <c:v>514</c:v>
                </c:pt>
                <c:pt idx="4392">
                  <c:v>504</c:v>
                </c:pt>
                <c:pt idx="4393">
                  <c:v>509.99999999999994</c:v>
                </c:pt>
                <c:pt idx="4394">
                  <c:v>507</c:v>
                </c:pt>
                <c:pt idx="4395">
                  <c:v>509.99999999999994</c:v>
                </c:pt>
                <c:pt idx="4396">
                  <c:v>512</c:v>
                </c:pt>
                <c:pt idx="4397">
                  <c:v>509</c:v>
                </c:pt>
                <c:pt idx="4398">
                  <c:v>509</c:v>
                </c:pt>
                <c:pt idx="4399">
                  <c:v>509</c:v>
                </c:pt>
                <c:pt idx="4400">
                  <c:v>507</c:v>
                </c:pt>
                <c:pt idx="4401">
                  <c:v>499</c:v>
                </c:pt>
                <c:pt idx="4402">
                  <c:v>509.99999999999994</c:v>
                </c:pt>
                <c:pt idx="4403">
                  <c:v>518</c:v>
                </c:pt>
                <c:pt idx="4404">
                  <c:v>524</c:v>
                </c:pt>
                <c:pt idx="4405">
                  <c:v>526</c:v>
                </c:pt>
                <c:pt idx="4406">
                  <c:v>526</c:v>
                </c:pt>
                <c:pt idx="4407">
                  <c:v>527</c:v>
                </c:pt>
                <c:pt idx="4408">
                  <c:v>525</c:v>
                </c:pt>
                <c:pt idx="4409">
                  <c:v>524</c:v>
                </c:pt>
                <c:pt idx="4410">
                  <c:v>522</c:v>
                </c:pt>
                <c:pt idx="4411">
                  <c:v>509</c:v>
                </c:pt>
                <c:pt idx="4412">
                  <c:v>509.99999999999994</c:v>
                </c:pt>
                <c:pt idx="4413">
                  <c:v>516</c:v>
                </c:pt>
                <c:pt idx="4414">
                  <c:v>518</c:v>
                </c:pt>
                <c:pt idx="4415">
                  <c:v>514</c:v>
                </c:pt>
                <c:pt idx="4416">
                  <c:v>509</c:v>
                </c:pt>
                <c:pt idx="4417">
                  <c:v>497</c:v>
                </c:pt>
                <c:pt idx="4418">
                  <c:v>493</c:v>
                </c:pt>
                <c:pt idx="4419">
                  <c:v>484.99999999999994</c:v>
                </c:pt>
                <c:pt idx="4420">
                  <c:v>478</c:v>
                </c:pt>
                <c:pt idx="4421">
                  <c:v>475</c:v>
                </c:pt>
                <c:pt idx="4422">
                  <c:v>476</c:v>
                </c:pt>
                <c:pt idx="4423">
                  <c:v>476</c:v>
                </c:pt>
                <c:pt idx="4424">
                  <c:v>475</c:v>
                </c:pt>
                <c:pt idx="4425">
                  <c:v>475</c:v>
                </c:pt>
                <c:pt idx="4426">
                  <c:v>482</c:v>
                </c:pt>
                <c:pt idx="4427">
                  <c:v>472</c:v>
                </c:pt>
                <c:pt idx="4428">
                  <c:v>476</c:v>
                </c:pt>
                <c:pt idx="4429">
                  <c:v>472</c:v>
                </c:pt>
                <c:pt idx="4430">
                  <c:v>466</c:v>
                </c:pt>
                <c:pt idx="4431">
                  <c:v>462</c:v>
                </c:pt>
                <c:pt idx="4432">
                  <c:v>462</c:v>
                </c:pt>
                <c:pt idx="4433">
                  <c:v>459.99999999999994</c:v>
                </c:pt>
                <c:pt idx="4434">
                  <c:v>459.99999999999994</c:v>
                </c:pt>
                <c:pt idx="4435">
                  <c:v>466</c:v>
                </c:pt>
                <c:pt idx="4436">
                  <c:v>469.00000000000006</c:v>
                </c:pt>
                <c:pt idx="4437">
                  <c:v>476</c:v>
                </c:pt>
                <c:pt idx="4438">
                  <c:v>491</c:v>
                </c:pt>
                <c:pt idx="4439">
                  <c:v>505</c:v>
                </c:pt>
                <c:pt idx="4440">
                  <c:v>515</c:v>
                </c:pt>
                <c:pt idx="4441">
                  <c:v>515</c:v>
                </c:pt>
                <c:pt idx="4442">
                  <c:v>520</c:v>
                </c:pt>
                <c:pt idx="4443">
                  <c:v>501</c:v>
                </c:pt>
                <c:pt idx="4444">
                  <c:v>498.00000000000006</c:v>
                </c:pt>
                <c:pt idx="4445">
                  <c:v>494.00000000000006</c:v>
                </c:pt>
                <c:pt idx="4446">
                  <c:v>497</c:v>
                </c:pt>
                <c:pt idx="4447">
                  <c:v>497</c:v>
                </c:pt>
                <c:pt idx="4448">
                  <c:v>511.00000000000006</c:v>
                </c:pt>
                <c:pt idx="4449">
                  <c:v>494.00000000000006</c:v>
                </c:pt>
                <c:pt idx="4450">
                  <c:v>494.00000000000006</c:v>
                </c:pt>
                <c:pt idx="4451">
                  <c:v>484.99999999999994</c:v>
                </c:pt>
                <c:pt idx="4452">
                  <c:v>484</c:v>
                </c:pt>
                <c:pt idx="4453">
                  <c:v>478</c:v>
                </c:pt>
                <c:pt idx="4454">
                  <c:v>470</c:v>
                </c:pt>
                <c:pt idx="4455">
                  <c:v>466</c:v>
                </c:pt>
                <c:pt idx="4456">
                  <c:v>466</c:v>
                </c:pt>
                <c:pt idx="4457">
                  <c:v>463.99999999999994</c:v>
                </c:pt>
                <c:pt idx="4458">
                  <c:v>466</c:v>
                </c:pt>
                <c:pt idx="4459">
                  <c:v>469.00000000000006</c:v>
                </c:pt>
                <c:pt idx="4460">
                  <c:v>467</c:v>
                </c:pt>
                <c:pt idx="4461">
                  <c:v>462</c:v>
                </c:pt>
                <c:pt idx="4462">
                  <c:v>463.99999999999994</c:v>
                </c:pt>
                <c:pt idx="4463">
                  <c:v>458</c:v>
                </c:pt>
                <c:pt idx="4464">
                  <c:v>450</c:v>
                </c:pt>
                <c:pt idx="4465">
                  <c:v>442</c:v>
                </c:pt>
                <c:pt idx="4466">
                  <c:v>438</c:v>
                </c:pt>
                <c:pt idx="4467">
                  <c:v>428</c:v>
                </c:pt>
                <c:pt idx="4468">
                  <c:v>425</c:v>
                </c:pt>
                <c:pt idx="4469">
                  <c:v>420</c:v>
                </c:pt>
                <c:pt idx="4470">
                  <c:v>412</c:v>
                </c:pt>
                <c:pt idx="4471">
                  <c:v>420</c:v>
                </c:pt>
                <c:pt idx="4472">
                  <c:v>421</c:v>
                </c:pt>
                <c:pt idx="4473">
                  <c:v>423.00000000000006</c:v>
                </c:pt>
                <c:pt idx="4474">
                  <c:v>420</c:v>
                </c:pt>
                <c:pt idx="4475">
                  <c:v>419.00000000000006</c:v>
                </c:pt>
                <c:pt idx="4476">
                  <c:v>417</c:v>
                </c:pt>
                <c:pt idx="4477">
                  <c:v>416</c:v>
                </c:pt>
                <c:pt idx="4478">
                  <c:v>#N/A</c:v>
                </c:pt>
                <c:pt idx="4479">
                  <c:v>411.00000000000006</c:v>
                </c:pt>
                <c:pt idx="4480">
                  <c:v>415.00000000000006</c:v>
                </c:pt>
                <c:pt idx="4481">
                  <c:v>418</c:v>
                </c:pt>
                <c:pt idx="4482">
                  <c:v>421</c:v>
                </c:pt>
                <c:pt idx="4483">
                  <c:v>422</c:v>
                </c:pt>
                <c:pt idx="4484">
                  <c:v>#N/A</c:v>
                </c:pt>
                <c:pt idx="4485">
                  <c:v>413</c:v>
                </c:pt>
                <c:pt idx="4486">
                  <c:v>401.99999999999994</c:v>
                </c:pt>
                <c:pt idx="4487">
                  <c:v>404</c:v>
                </c:pt>
                <c:pt idx="4488">
                  <c:v>398</c:v>
                </c:pt>
                <c:pt idx="4489">
                  <c:v>401.99999999999994</c:v>
                </c:pt>
                <c:pt idx="4490">
                  <c:v>400</c:v>
                </c:pt>
                <c:pt idx="4491">
                  <c:v>403</c:v>
                </c:pt>
                <c:pt idx="4492">
                  <c:v>405</c:v>
                </c:pt>
                <c:pt idx="4493">
                  <c:v>401.99999999999994</c:v>
                </c:pt>
                <c:pt idx="4494">
                  <c:v>400</c:v>
                </c:pt>
                <c:pt idx="4495">
                  <c:v>405.99999999999994</c:v>
                </c:pt>
                <c:pt idx="4496">
                  <c:v>401</c:v>
                </c:pt>
                <c:pt idx="4497">
                  <c:v>399</c:v>
                </c:pt>
                <c:pt idx="4498">
                  <c:v>401.99999999999994</c:v>
                </c:pt>
                <c:pt idx="4499">
                  <c:v>409.99999999999994</c:v>
                </c:pt>
                <c:pt idx="4500">
                  <c:v>401.99999999999994</c:v>
                </c:pt>
                <c:pt idx="4501">
                  <c:v>393</c:v>
                </c:pt>
                <c:pt idx="4502">
                  <c:v>393</c:v>
                </c:pt>
                <c:pt idx="4503">
                  <c:v>393</c:v>
                </c:pt>
                <c:pt idx="4504">
                  <c:v>396</c:v>
                </c:pt>
                <c:pt idx="4505">
                  <c:v>400</c:v>
                </c:pt>
                <c:pt idx="4506">
                  <c:v>395</c:v>
                </c:pt>
                <c:pt idx="4507">
                  <c:v>393</c:v>
                </c:pt>
                <c:pt idx="4508">
                  <c:v>386</c:v>
                </c:pt>
                <c:pt idx="4509">
                  <c:v>391</c:v>
                </c:pt>
                <c:pt idx="4510">
                  <c:v>393</c:v>
                </c:pt>
                <c:pt idx="4511">
                  <c:v>398</c:v>
                </c:pt>
                <c:pt idx="4512">
                  <c:v>393</c:v>
                </c:pt>
                <c:pt idx="4513">
                  <c:v>390</c:v>
                </c:pt>
                <c:pt idx="4514">
                  <c:v>386</c:v>
                </c:pt>
                <c:pt idx="4515">
                  <c:v>380</c:v>
                </c:pt>
                <c:pt idx="4516">
                  <c:v>377</c:v>
                </c:pt>
                <c:pt idx="4517">
                  <c:v>383</c:v>
                </c:pt>
                <c:pt idx="4518">
                  <c:v>386</c:v>
                </c:pt>
                <c:pt idx="4519">
                  <c:v>386</c:v>
                </c:pt>
                <c:pt idx="4520">
                  <c:v>381</c:v>
                </c:pt>
                <c:pt idx="4521">
                  <c:v>378</c:v>
                </c:pt>
                <c:pt idx="4522">
                  <c:v>377</c:v>
                </c:pt>
                <c:pt idx="4523">
                  <c:v>384</c:v>
                </c:pt>
                <c:pt idx="4524">
                  <c:v>375</c:v>
                </c:pt>
                <c:pt idx="4525">
                  <c:v>374</c:v>
                </c:pt>
                <c:pt idx="4526">
                  <c:v>357</c:v>
                </c:pt>
                <c:pt idx="4527">
                  <c:v>355</c:v>
                </c:pt>
                <c:pt idx="4528">
                  <c:v>360</c:v>
                </c:pt>
                <c:pt idx="4529">
                  <c:v>366</c:v>
                </c:pt>
                <c:pt idx="4530">
                  <c:v>373</c:v>
                </c:pt>
                <c:pt idx="4531">
                  <c:v>379</c:v>
                </c:pt>
                <c:pt idx="4532">
                  <c:v>388</c:v>
                </c:pt>
                <c:pt idx="4533">
                  <c:v>389</c:v>
                </c:pt>
                <c:pt idx="4534">
                  <c:v>394</c:v>
                </c:pt>
                <c:pt idx="4535">
                  <c:v>405</c:v>
                </c:pt>
                <c:pt idx="4536">
                  <c:v>401.99999999999994</c:v>
                </c:pt>
                <c:pt idx="4537">
                  <c:v>388</c:v>
                </c:pt>
                <c:pt idx="4538">
                  <c:v>391</c:v>
                </c:pt>
                <c:pt idx="4539">
                  <c:v>397</c:v>
                </c:pt>
                <c:pt idx="4540">
                  <c:v>404</c:v>
                </c:pt>
                <c:pt idx="4541">
                  <c:v>416</c:v>
                </c:pt>
                <c:pt idx="4542">
                  <c:v>411.00000000000006</c:v>
                </c:pt>
                <c:pt idx="4543">
                  <c:v>407</c:v>
                </c:pt>
                <c:pt idx="4544">
                  <c:v>412</c:v>
                </c:pt>
                <c:pt idx="4545">
                  <c:v>401</c:v>
                </c:pt>
                <c:pt idx="4546">
                  <c:v>394</c:v>
                </c:pt>
                <c:pt idx="4547">
                  <c:v>385</c:v>
                </c:pt>
                <c:pt idx="4548">
                  <c:v>392</c:v>
                </c:pt>
                <c:pt idx="4549">
                  <c:v>398</c:v>
                </c:pt>
                <c:pt idx="4550">
                  <c:v>398</c:v>
                </c:pt>
                <c:pt idx="4551">
                  <c:v>391</c:v>
                </c:pt>
                <c:pt idx="4552">
                  <c:v>393</c:v>
                </c:pt>
                <c:pt idx="4553">
                  <c:v>386</c:v>
                </c:pt>
                <c:pt idx="4554">
                  <c:v>386</c:v>
                </c:pt>
                <c:pt idx="4555">
                  <c:v>394</c:v>
                </c:pt>
                <c:pt idx="4556">
                  <c:v>396</c:v>
                </c:pt>
                <c:pt idx="4557">
                  <c:v>403</c:v>
                </c:pt>
                <c:pt idx="4558">
                  <c:v>#N/A</c:v>
                </c:pt>
                <c:pt idx="4559">
                  <c:v>400</c:v>
                </c:pt>
                <c:pt idx="4560">
                  <c:v>407</c:v>
                </c:pt>
                <c:pt idx="4561">
                  <c:v>401</c:v>
                </c:pt>
                <c:pt idx="4562">
                  <c:v>398</c:v>
                </c:pt>
                <c:pt idx="4563">
                  <c:v>397</c:v>
                </c:pt>
                <c:pt idx="4564">
                  <c:v>386</c:v>
                </c:pt>
                <c:pt idx="4565">
                  <c:v>378</c:v>
                </c:pt>
                <c:pt idx="4566">
                  <c:v>376</c:v>
                </c:pt>
                <c:pt idx="4567">
                  <c:v>378</c:v>
                </c:pt>
                <c:pt idx="4568">
                  <c:v>375</c:v>
                </c:pt>
                <c:pt idx="4569">
                  <c:v>381</c:v>
                </c:pt>
                <c:pt idx="4570">
                  <c:v>378</c:v>
                </c:pt>
                <c:pt idx="4571">
                  <c:v>379</c:v>
                </c:pt>
                <c:pt idx="4572">
                  <c:v>376</c:v>
                </c:pt>
                <c:pt idx="4573">
                  <c:v>380</c:v>
                </c:pt>
                <c:pt idx="4574">
                  <c:v>382</c:v>
                </c:pt>
                <c:pt idx="4575">
                  <c:v>380</c:v>
                </c:pt>
                <c:pt idx="4576">
                  <c:v>374</c:v>
                </c:pt>
                <c:pt idx="4577">
                  <c:v>372</c:v>
                </c:pt>
                <c:pt idx="4578">
                  <c:v>372</c:v>
                </c:pt>
                <c:pt idx="4579">
                  <c:v>377</c:v>
                </c:pt>
                <c:pt idx="4580">
                  <c:v>372</c:v>
                </c:pt>
                <c:pt idx="4581">
                  <c:v>371</c:v>
                </c:pt>
                <c:pt idx="4582">
                  <c:v>384</c:v>
                </c:pt>
                <c:pt idx="4583">
                  <c:v>385</c:v>
                </c:pt>
                <c:pt idx="4584">
                  <c:v>378</c:v>
                </c:pt>
                <c:pt idx="4585">
                  <c:v>372</c:v>
                </c:pt>
                <c:pt idx="4586">
                  <c:v>367</c:v>
                </c:pt>
                <c:pt idx="4587">
                  <c:v>368</c:v>
                </c:pt>
                <c:pt idx="4588">
                  <c:v>367</c:v>
                </c:pt>
                <c:pt idx="4589">
                  <c:v>367</c:v>
                </c:pt>
                <c:pt idx="4590">
                  <c:v>367</c:v>
                </c:pt>
                <c:pt idx="4591">
                  <c:v>368</c:v>
                </c:pt>
                <c:pt idx="4592">
                  <c:v>374</c:v>
                </c:pt>
                <c:pt idx="4593">
                  <c:v>369</c:v>
                </c:pt>
                <c:pt idx="4594">
                  <c:v>369</c:v>
                </c:pt>
                <c:pt idx="4595">
                  <c:v>368</c:v>
                </c:pt>
                <c:pt idx="4596">
                  <c:v>372</c:v>
                </c:pt>
                <c:pt idx="4597">
                  <c:v>373</c:v>
                </c:pt>
                <c:pt idx="4598">
                  <c:v>376</c:v>
                </c:pt>
                <c:pt idx="4599">
                  <c:v>373</c:v>
                </c:pt>
                <c:pt idx="4600">
                  <c:v>371</c:v>
                </c:pt>
                <c:pt idx="4601">
                  <c:v>368</c:v>
                </c:pt>
                <c:pt idx="4602">
                  <c:v>370</c:v>
                </c:pt>
                <c:pt idx="4603">
                  <c:v>372</c:v>
                </c:pt>
                <c:pt idx="4604">
                  <c:v>376</c:v>
                </c:pt>
                <c:pt idx="4605">
                  <c:v>370</c:v>
                </c:pt>
                <c:pt idx="4606">
                  <c:v>377</c:v>
                </c:pt>
                <c:pt idx="4607">
                  <c:v>385</c:v>
                </c:pt>
                <c:pt idx="4608">
                  <c:v>387</c:v>
                </c:pt>
                <c:pt idx="4609">
                  <c:v>386</c:v>
                </c:pt>
                <c:pt idx="4610">
                  <c:v>383</c:v>
                </c:pt>
                <c:pt idx="4611">
                  <c:v>377</c:v>
                </c:pt>
                <c:pt idx="4612">
                  <c:v>377</c:v>
                </c:pt>
                <c:pt idx="4613">
                  <c:v>376</c:v>
                </c:pt>
                <c:pt idx="4614">
                  <c:v>377</c:v>
                </c:pt>
                <c:pt idx="4615">
                  <c:v>372</c:v>
                </c:pt>
                <c:pt idx="4616">
                  <c:v>372</c:v>
                </c:pt>
                <c:pt idx="4617">
                  <c:v>373</c:v>
                </c:pt>
                <c:pt idx="4618">
                  <c:v>378</c:v>
                </c:pt>
                <c:pt idx="4619">
                  <c:v>383</c:v>
                </c:pt>
                <c:pt idx="4620">
                  <c:v>383</c:v>
                </c:pt>
                <c:pt idx="4621">
                  <c:v>385</c:v>
                </c:pt>
                <c:pt idx="4622">
                  <c:v>381</c:v>
                </c:pt>
                <c:pt idx="4623">
                  <c:v>377</c:v>
                </c:pt>
                <c:pt idx="4624">
                  <c:v>373</c:v>
                </c:pt>
                <c:pt idx="4625">
                  <c:v>369</c:v>
                </c:pt>
                <c:pt idx="4626">
                  <c:v>369</c:v>
                </c:pt>
                <c:pt idx="4627">
                  <c:v>364</c:v>
                </c:pt>
                <c:pt idx="4628">
                  <c:v>361</c:v>
                </c:pt>
                <c:pt idx="4629">
                  <c:v>364</c:v>
                </c:pt>
                <c:pt idx="4630">
                  <c:v>363</c:v>
                </c:pt>
                <c:pt idx="4631">
                  <c:v>355</c:v>
                </c:pt>
                <c:pt idx="4632">
                  <c:v>356</c:v>
                </c:pt>
                <c:pt idx="4633">
                  <c:v>355</c:v>
                </c:pt>
                <c:pt idx="4634">
                  <c:v>359</c:v>
                </c:pt>
                <c:pt idx="4635">
                  <c:v>361</c:v>
                </c:pt>
                <c:pt idx="4636">
                  <c:v>360</c:v>
                </c:pt>
                <c:pt idx="4637">
                  <c:v>359</c:v>
                </c:pt>
                <c:pt idx="4638">
                  <c:v>363</c:v>
                </c:pt>
                <c:pt idx="4639">
                  <c:v>363</c:v>
                </c:pt>
                <c:pt idx="4640">
                  <c:v>364</c:v>
                </c:pt>
                <c:pt idx="4641">
                  <c:v>364</c:v>
                </c:pt>
                <c:pt idx="4642">
                  <c:v>381</c:v>
                </c:pt>
                <c:pt idx="4643">
                  <c:v>392</c:v>
                </c:pt>
                <c:pt idx="4644">
                  <c:v>400</c:v>
                </c:pt>
                <c:pt idx="4645">
                  <c:v>389</c:v>
                </c:pt>
                <c:pt idx="4646">
                  <c:v>387</c:v>
                </c:pt>
                <c:pt idx="4647">
                  <c:v>388</c:v>
                </c:pt>
                <c:pt idx="4648">
                  <c:v>393</c:v>
                </c:pt>
                <c:pt idx="4649">
                  <c:v>398</c:v>
                </c:pt>
                <c:pt idx="4650">
                  <c:v>400</c:v>
                </c:pt>
                <c:pt idx="4651">
                  <c:v>393</c:v>
                </c:pt>
                <c:pt idx="4652">
                  <c:v>395</c:v>
                </c:pt>
                <c:pt idx="4653">
                  <c:v>391</c:v>
                </c:pt>
                <c:pt idx="4654">
                  <c:v>389</c:v>
                </c:pt>
                <c:pt idx="4655">
                  <c:v>388</c:v>
                </c:pt>
                <c:pt idx="4656">
                  <c:v>390</c:v>
                </c:pt>
                <c:pt idx="4657">
                  <c:v>386</c:v>
                </c:pt>
                <c:pt idx="4658">
                  <c:v>385</c:v>
                </c:pt>
                <c:pt idx="4659">
                  <c:v>382</c:v>
                </c:pt>
                <c:pt idx="4660">
                  <c:v>382</c:v>
                </c:pt>
                <c:pt idx="4661">
                  <c:v>391</c:v>
                </c:pt>
                <c:pt idx="4662">
                  <c:v>384</c:v>
                </c:pt>
                <c:pt idx="4663">
                  <c:v>388</c:v>
                </c:pt>
                <c:pt idx="4664">
                  <c:v>392</c:v>
                </c:pt>
                <c:pt idx="4665">
                  <c:v>385</c:v>
                </c:pt>
                <c:pt idx="4666">
                  <c:v>381</c:v>
                </c:pt>
                <c:pt idx="4667">
                  <c:v>378</c:v>
                </c:pt>
                <c:pt idx="4668">
                  <c:v>374</c:v>
                </c:pt>
                <c:pt idx="4669">
                  <c:v>373</c:v>
                </c:pt>
                <c:pt idx="4670">
                  <c:v>368</c:v>
                </c:pt>
                <c:pt idx="4671">
                  <c:v>366</c:v>
                </c:pt>
                <c:pt idx="4672">
                  <c:v>360</c:v>
                </c:pt>
                <c:pt idx="4673">
                  <c:v>362</c:v>
                </c:pt>
                <c:pt idx="4674">
                  <c:v>364</c:v>
                </c:pt>
                <c:pt idx="4675">
                  <c:v>366</c:v>
                </c:pt>
                <c:pt idx="4676">
                  <c:v>362</c:v>
                </c:pt>
                <c:pt idx="4677">
                  <c:v>357</c:v>
                </c:pt>
                <c:pt idx="4678">
                  <c:v>357</c:v>
                </c:pt>
                <c:pt idx="4679">
                  <c:v>354</c:v>
                </c:pt>
                <c:pt idx="4680">
                  <c:v>356</c:v>
                </c:pt>
                <c:pt idx="4681">
                  <c:v>355</c:v>
                </c:pt>
                <c:pt idx="4682">
                  <c:v>355</c:v>
                </c:pt>
                <c:pt idx="4683">
                  <c:v>354</c:v>
                </c:pt>
                <c:pt idx="4684">
                  <c:v>352</c:v>
                </c:pt>
                <c:pt idx="4685">
                  <c:v>352</c:v>
                </c:pt>
                <c:pt idx="4686">
                  <c:v>351</c:v>
                </c:pt>
                <c:pt idx="4687">
                  <c:v>352</c:v>
                </c:pt>
                <c:pt idx="4688">
                  <c:v>352</c:v>
                </c:pt>
                <c:pt idx="4689">
                  <c:v>356</c:v>
                </c:pt>
                <c:pt idx="4690">
                  <c:v>360</c:v>
                </c:pt>
                <c:pt idx="4691">
                  <c:v>353</c:v>
                </c:pt>
                <c:pt idx="4692">
                  <c:v>350</c:v>
                </c:pt>
                <c:pt idx="4693">
                  <c:v>346</c:v>
                </c:pt>
                <c:pt idx="4694">
                  <c:v>348</c:v>
                </c:pt>
                <c:pt idx="4695">
                  <c:v>342</c:v>
                </c:pt>
                <c:pt idx="4696">
                  <c:v>340</c:v>
                </c:pt>
                <c:pt idx="4697">
                  <c:v>338</c:v>
                </c:pt>
                <c:pt idx="4698">
                  <c:v>342</c:v>
                </c:pt>
                <c:pt idx="4699">
                  <c:v>341</c:v>
                </c:pt>
                <c:pt idx="4700">
                  <c:v>344</c:v>
                </c:pt>
                <c:pt idx="4701">
                  <c:v>349</c:v>
                </c:pt>
                <c:pt idx="4702">
                  <c:v>351</c:v>
                </c:pt>
                <c:pt idx="4703">
                  <c:v>348</c:v>
                </c:pt>
                <c:pt idx="4704">
                  <c:v>352</c:v>
                </c:pt>
                <c:pt idx="4705">
                  <c:v>352</c:v>
                </c:pt>
                <c:pt idx="4706">
                  <c:v>355</c:v>
                </c:pt>
                <c:pt idx="4707">
                  <c:v>357</c:v>
                </c:pt>
                <c:pt idx="4708">
                  <c:v>367</c:v>
                </c:pt>
                <c:pt idx="4709">
                  <c:v>379</c:v>
                </c:pt>
                <c:pt idx="4710">
                  <c:v>376</c:v>
                </c:pt>
                <c:pt idx="4711">
                  <c:v>377</c:v>
                </c:pt>
                <c:pt idx="4712">
                  <c:v>384</c:v>
                </c:pt>
                <c:pt idx="4713">
                  <c:v>397</c:v>
                </c:pt>
                <c:pt idx="4714">
                  <c:v>379</c:v>
                </c:pt>
                <c:pt idx="4715">
                  <c:v>376</c:v>
                </c:pt>
                <c:pt idx="4716">
                  <c:v>370</c:v>
                </c:pt>
                <c:pt idx="4717">
                  <c:v>366</c:v>
                </c:pt>
                <c:pt idx="4718">
                  <c:v>370</c:v>
                </c:pt>
                <c:pt idx="4719">
                  <c:v>370</c:v>
                </c:pt>
                <c:pt idx="4720">
                  <c:v>367</c:v>
                </c:pt>
                <c:pt idx="4721">
                  <c:v>366</c:v>
                </c:pt>
                <c:pt idx="4722">
                  <c:v>367</c:v>
                </c:pt>
                <c:pt idx="4723">
                  <c:v>364</c:v>
                </c:pt>
                <c:pt idx="4724">
                  <c:v>361</c:v>
                </c:pt>
                <c:pt idx="4725">
                  <c:v>363</c:v>
                </c:pt>
                <c:pt idx="4726">
                  <c:v>358</c:v>
                </c:pt>
                <c:pt idx="4727">
                  <c:v>357</c:v>
                </c:pt>
                <c:pt idx="4728">
                  <c:v>363</c:v>
                </c:pt>
                <c:pt idx="4729">
                  <c:v>363</c:v>
                </c:pt>
                <c:pt idx="4730">
                  <c:v>363</c:v>
                </c:pt>
                <c:pt idx="4731">
                  <c:v>361</c:v>
                </c:pt>
                <c:pt idx="4732">
                  <c:v>358</c:v>
                </c:pt>
                <c:pt idx="4733">
                  <c:v>364</c:v>
                </c:pt>
                <c:pt idx="4734">
                  <c:v>363</c:v>
                </c:pt>
                <c:pt idx="4735">
                  <c:v>364</c:v>
                </c:pt>
                <c:pt idx="4736">
                  <c:v>364</c:v>
                </c:pt>
                <c:pt idx="4737">
                  <c:v>360</c:v>
                </c:pt>
                <c:pt idx="4738">
                  <c:v>358</c:v>
                </c:pt>
                <c:pt idx="4739">
                  <c:v>357</c:v>
                </c:pt>
                <c:pt idx="4740">
                  <c:v>356</c:v>
                </c:pt>
                <c:pt idx="4741">
                  <c:v>#N/A</c:v>
                </c:pt>
                <c:pt idx="4742">
                  <c:v>357</c:v>
                </c:pt>
                <c:pt idx="4743">
                  <c:v>359</c:v>
                </c:pt>
                <c:pt idx="4744">
                  <c:v>355</c:v>
                </c:pt>
                <c:pt idx="4745">
                  <c:v>358</c:v>
                </c:pt>
                <c:pt idx="4746">
                  <c:v>363</c:v>
                </c:pt>
                <c:pt idx="4747">
                  <c:v>#N/A</c:v>
                </c:pt>
                <c:pt idx="4748">
                  <c:v>355</c:v>
                </c:pt>
                <c:pt idx="4749">
                  <c:v>348</c:v>
                </c:pt>
                <c:pt idx="4750">
                  <c:v>340</c:v>
                </c:pt>
                <c:pt idx="4751">
                  <c:v>336</c:v>
                </c:pt>
                <c:pt idx="4752">
                  <c:v>335</c:v>
                </c:pt>
                <c:pt idx="4753">
                  <c:v>333</c:v>
                </c:pt>
                <c:pt idx="4754">
                  <c:v>342</c:v>
                </c:pt>
                <c:pt idx="4755">
                  <c:v>340</c:v>
                </c:pt>
                <c:pt idx="4756">
                  <c:v>337</c:v>
                </c:pt>
                <c:pt idx="4757">
                  <c:v>335</c:v>
                </c:pt>
                <c:pt idx="4758">
                  <c:v>334</c:v>
                </c:pt>
                <c:pt idx="4759">
                  <c:v>334</c:v>
                </c:pt>
                <c:pt idx="4760">
                  <c:v>335</c:v>
                </c:pt>
                <c:pt idx="4761">
                  <c:v>335</c:v>
                </c:pt>
                <c:pt idx="4762">
                  <c:v>332</c:v>
                </c:pt>
                <c:pt idx="4763">
                  <c:v>331</c:v>
                </c:pt>
                <c:pt idx="4764">
                  <c:v>328</c:v>
                </c:pt>
                <c:pt idx="4765">
                  <c:v>328</c:v>
                </c:pt>
                <c:pt idx="4766">
                  <c:v>323</c:v>
                </c:pt>
                <c:pt idx="4767">
                  <c:v>326</c:v>
                </c:pt>
                <c:pt idx="4768">
                  <c:v>333</c:v>
                </c:pt>
                <c:pt idx="4769">
                  <c:v>329</c:v>
                </c:pt>
                <c:pt idx="4770">
                  <c:v>329</c:v>
                </c:pt>
                <c:pt idx="4771">
                  <c:v>336</c:v>
                </c:pt>
                <c:pt idx="4772">
                  <c:v>348</c:v>
                </c:pt>
                <c:pt idx="4773">
                  <c:v>360</c:v>
                </c:pt>
                <c:pt idx="4774">
                  <c:v>346</c:v>
                </c:pt>
                <c:pt idx="4775">
                  <c:v>359</c:v>
                </c:pt>
                <c:pt idx="4776">
                  <c:v>382</c:v>
                </c:pt>
                <c:pt idx="4777">
                  <c:v>371</c:v>
                </c:pt>
                <c:pt idx="4778">
                  <c:v>378</c:v>
                </c:pt>
                <c:pt idx="4779">
                  <c:v>369</c:v>
                </c:pt>
                <c:pt idx="4780">
                  <c:v>357</c:v>
                </c:pt>
                <c:pt idx="4781">
                  <c:v>350</c:v>
                </c:pt>
                <c:pt idx="4782">
                  <c:v>350</c:v>
                </c:pt>
                <c:pt idx="4783">
                  <c:v>348</c:v>
                </c:pt>
                <c:pt idx="4784">
                  <c:v>346</c:v>
                </c:pt>
                <c:pt idx="4785">
                  <c:v>353</c:v>
                </c:pt>
                <c:pt idx="4786">
                  <c:v>358</c:v>
                </c:pt>
                <c:pt idx="4787">
                  <c:v>350</c:v>
                </c:pt>
                <c:pt idx="4788">
                  <c:v>347</c:v>
                </c:pt>
                <c:pt idx="4789">
                  <c:v>347</c:v>
                </c:pt>
                <c:pt idx="4790">
                  <c:v>359</c:v>
                </c:pt>
                <c:pt idx="4791">
                  <c:v>365</c:v>
                </c:pt>
                <c:pt idx="4792">
                  <c:v>359</c:v>
                </c:pt>
                <c:pt idx="4793">
                  <c:v>353</c:v>
                </c:pt>
                <c:pt idx="4794">
                  <c:v>356</c:v>
                </c:pt>
                <c:pt idx="4795">
                  <c:v>356</c:v>
                </c:pt>
                <c:pt idx="4796">
                  <c:v>353</c:v>
                </c:pt>
                <c:pt idx="4797">
                  <c:v>355</c:v>
                </c:pt>
                <c:pt idx="4798">
                  <c:v>358</c:v>
                </c:pt>
                <c:pt idx="4799">
                  <c:v>362</c:v>
                </c:pt>
                <c:pt idx="4800">
                  <c:v>362</c:v>
                </c:pt>
                <c:pt idx="4801">
                  <c:v>360</c:v>
                </c:pt>
                <c:pt idx="4802">
                  <c:v>365</c:v>
                </c:pt>
                <c:pt idx="4803">
                  <c:v>362</c:v>
                </c:pt>
                <c:pt idx="4804">
                  <c:v>360</c:v>
                </c:pt>
                <c:pt idx="4805">
                  <c:v>370</c:v>
                </c:pt>
                <c:pt idx="4806">
                  <c:v>374</c:v>
                </c:pt>
                <c:pt idx="4807">
                  <c:v>373</c:v>
                </c:pt>
                <c:pt idx="4808">
                  <c:v>375</c:v>
                </c:pt>
                <c:pt idx="4809">
                  <c:v>377</c:v>
                </c:pt>
                <c:pt idx="4810">
                  <c:v>379</c:v>
                </c:pt>
                <c:pt idx="4811">
                  <c:v>#N/A</c:v>
                </c:pt>
                <c:pt idx="4812">
                  <c:v>372</c:v>
                </c:pt>
                <c:pt idx="4813">
                  <c:v>377</c:v>
                </c:pt>
                <c:pt idx="4814">
                  <c:v>371</c:v>
                </c:pt>
                <c:pt idx="4815">
                  <c:v>371</c:v>
                </c:pt>
                <c:pt idx="4816">
                  <c:v>359</c:v>
                </c:pt>
                <c:pt idx="4817">
                  <c:v>364</c:v>
                </c:pt>
                <c:pt idx="4818">
                  <c:v>361</c:v>
                </c:pt>
                <c:pt idx="4819">
                  <c:v>352</c:v>
                </c:pt>
                <c:pt idx="4820">
                  <c:v>350</c:v>
                </c:pt>
                <c:pt idx="4821">
                  <c:v>342</c:v>
                </c:pt>
                <c:pt idx="4822">
                  <c:v>338</c:v>
                </c:pt>
                <c:pt idx="4823">
                  <c:v>333</c:v>
                </c:pt>
                <c:pt idx="4824">
                  <c:v>329</c:v>
                </c:pt>
                <c:pt idx="4825">
                  <c:v>324</c:v>
                </c:pt>
                <c:pt idx="4826">
                  <c:v>333</c:v>
                </c:pt>
                <c:pt idx="4827">
                  <c:v>333</c:v>
                </c:pt>
                <c:pt idx="4828">
                  <c:v>336</c:v>
                </c:pt>
                <c:pt idx="4829">
                  <c:v>341</c:v>
                </c:pt>
                <c:pt idx="4830">
                  <c:v>347</c:v>
                </c:pt>
                <c:pt idx="4831">
                  <c:v>343</c:v>
                </c:pt>
                <c:pt idx="4832">
                  <c:v>344</c:v>
                </c:pt>
                <c:pt idx="4833">
                  <c:v>346</c:v>
                </c:pt>
                <c:pt idx="4834">
                  <c:v>347</c:v>
                </c:pt>
                <c:pt idx="4835">
                  <c:v>345</c:v>
                </c:pt>
                <c:pt idx="4836">
                  <c:v>350</c:v>
                </c:pt>
                <c:pt idx="4837">
                  <c:v>349</c:v>
                </c:pt>
                <c:pt idx="4838">
                  <c:v>346</c:v>
                </c:pt>
                <c:pt idx="4839">
                  <c:v>346</c:v>
                </c:pt>
                <c:pt idx="4840">
                  <c:v>343</c:v>
                </c:pt>
                <c:pt idx="4841">
                  <c:v>341</c:v>
                </c:pt>
                <c:pt idx="4842">
                  <c:v>340</c:v>
                </c:pt>
                <c:pt idx="4843">
                  <c:v>337</c:v>
                </c:pt>
                <c:pt idx="4844">
                  <c:v>336</c:v>
                </c:pt>
                <c:pt idx="4845">
                  <c:v>337</c:v>
                </c:pt>
                <c:pt idx="4846">
                  <c:v>336</c:v>
                </c:pt>
                <c:pt idx="4847">
                  <c:v>341</c:v>
                </c:pt>
                <c:pt idx="4848">
                  <c:v>340</c:v>
                </c:pt>
                <c:pt idx="4849">
                  <c:v>339</c:v>
                </c:pt>
                <c:pt idx="4850">
                  <c:v>348</c:v>
                </c:pt>
                <c:pt idx="4851">
                  <c:v>349</c:v>
                </c:pt>
                <c:pt idx="4852">
                  <c:v>353</c:v>
                </c:pt>
                <c:pt idx="4853">
                  <c:v>353</c:v>
                </c:pt>
                <c:pt idx="4854">
                  <c:v>375</c:v>
                </c:pt>
                <c:pt idx="4855">
                  <c:v>364</c:v>
                </c:pt>
                <c:pt idx="4856">
                  <c:v>363</c:v>
                </c:pt>
                <c:pt idx="4857">
                  <c:v>355</c:v>
                </c:pt>
                <c:pt idx="4858">
                  <c:v>349</c:v>
                </c:pt>
                <c:pt idx="4859">
                  <c:v>350</c:v>
                </c:pt>
                <c:pt idx="4860">
                  <c:v>344</c:v>
                </c:pt>
                <c:pt idx="4861">
                  <c:v>344</c:v>
                </c:pt>
                <c:pt idx="4862">
                  <c:v>345</c:v>
                </c:pt>
                <c:pt idx="4863">
                  <c:v>339</c:v>
                </c:pt>
                <c:pt idx="4864">
                  <c:v>338</c:v>
                </c:pt>
                <c:pt idx="4865">
                  <c:v>333</c:v>
                </c:pt>
                <c:pt idx="4866">
                  <c:v>331</c:v>
                </c:pt>
                <c:pt idx="4867">
                  <c:v>333</c:v>
                </c:pt>
                <c:pt idx="4868">
                  <c:v>334</c:v>
                </c:pt>
                <c:pt idx="4869">
                  <c:v>340</c:v>
                </c:pt>
                <c:pt idx="4870">
                  <c:v>334</c:v>
                </c:pt>
                <c:pt idx="4871">
                  <c:v>339</c:v>
                </c:pt>
                <c:pt idx="4872">
                  <c:v>339</c:v>
                </c:pt>
                <c:pt idx="4873">
                  <c:v>347</c:v>
                </c:pt>
                <c:pt idx="4874">
                  <c:v>348</c:v>
                </c:pt>
                <c:pt idx="4875">
                  <c:v>356</c:v>
                </c:pt>
                <c:pt idx="4876">
                  <c:v>364</c:v>
                </c:pt>
                <c:pt idx="4877">
                  <c:v>361</c:v>
                </c:pt>
                <c:pt idx="4878">
                  <c:v>371</c:v>
                </c:pt>
                <c:pt idx="4879">
                  <c:v>378</c:v>
                </c:pt>
                <c:pt idx="4880">
                  <c:v>377</c:v>
                </c:pt>
                <c:pt idx="4881">
                  <c:v>377</c:v>
                </c:pt>
                <c:pt idx="4882">
                  <c:v>374</c:v>
                </c:pt>
                <c:pt idx="4883">
                  <c:v>374</c:v>
                </c:pt>
                <c:pt idx="4884">
                  <c:v>365</c:v>
                </c:pt>
                <c:pt idx="4885">
                  <c:v>359</c:v>
                </c:pt>
                <c:pt idx="4886">
                  <c:v>366</c:v>
                </c:pt>
                <c:pt idx="4887">
                  <c:v>361</c:v>
                </c:pt>
                <c:pt idx="4888">
                  <c:v>362</c:v>
                </c:pt>
                <c:pt idx="4889">
                  <c:v>359</c:v>
                </c:pt>
                <c:pt idx="4890">
                  <c:v>358</c:v>
                </c:pt>
                <c:pt idx="4891">
                  <c:v>356</c:v>
                </c:pt>
                <c:pt idx="4892">
                  <c:v>359</c:v>
                </c:pt>
                <c:pt idx="4893">
                  <c:v>355</c:v>
                </c:pt>
                <c:pt idx="4894">
                  <c:v>350</c:v>
                </c:pt>
                <c:pt idx="4895">
                  <c:v>347</c:v>
                </c:pt>
                <c:pt idx="4896">
                  <c:v>348</c:v>
                </c:pt>
                <c:pt idx="4897">
                  <c:v>342</c:v>
                </c:pt>
                <c:pt idx="4898">
                  <c:v>342</c:v>
                </c:pt>
                <c:pt idx="4899">
                  <c:v>343</c:v>
                </c:pt>
                <c:pt idx="4900">
                  <c:v>346</c:v>
                </c:pt>
                <c:pt idx="4901">
                  <c:v>343</c:v>
                </c:pt>
                <c:pt idx="4902">
                  <c:v>343</c:v>
                </c:pt>
                <c:pt idx="4903">
                  <c:v>343</c:v>
                </c:pt>
                <c:pt idx="4904">
                  <c:v>343</c:v>
                </c:pt>
                <c:pt idx="4905">
                  <c:v>335</c:v>
                </c:pt>
                <c:pt idx="4906">
                  <c:v>337</c:v>
                </c:pt>
                <c:pt idx="4907">
                  <c:v>338</c:v>
                </c:pt>
                <c:pt idx="4908">
                  <c:v>350</c:v>
                </c:pt>
                <c:pt idx="4909">
                  <c:v>352</c:v>
                </c:pt>
                <c:pt idx="4910">
                  <c:v>348</c:v>
                </c:pt>
                <c:pt idx="4911">
                  <c:v>355</c:v>
                </c:pt>
                <c:pt idx="4912">
                  <c:v>349</c:v>
                </c:pt>
                <c:pt idx="4913">
                  <c:v>349</c:v>
                </c:pt>
                <c:pt idx="4914">
                  <c:v>352</c:v>
                </c:pt>
                <c:pt idx="4915">
                  <c:v>348</c:v>
                </c:pt>
                <c:pt idx="4916">
                  <c:v>348</c:v>
                </c:pt>
                <c:pt idx="4917">
                  <c:v>347</c:v>
                </c:pt>
                <c:pt idx="4918">
                  <c:v>346</c:v>
                </c:pt>
                <c:pt idx="4919">
                  <c:v>343</c:v>
                </c:pt>
                <c:pt idx="4920">
                  <c:v>340</c:v>
                </c:pt>
                <c:pt idx="4921">
                  <c:v>339</c:v>
                </c:pt>
                <c:pt idx="4922">
                  <c:v>344</c:v>
                </c:pt>
                <c:pt idx="4923">
                  <c:v>349</c:v>
                </c:pt>
                <c:pt idx="4924">
                  <c:v>349</c:v>
                </c:pt>
                <c:pt idx="4925">
                  <c:v>346</c:v>
                </c:pt>
                <c:pt idx="4926">
                  <c:v>349</c:v>
                </c:pt>
                <c:pt idx="4927">
                  <c:v>352</c:v>
                </c:pt>
                <c:pt idx="4928">
                  <c:v>348</c:v>
                </c:pt>
                <c:pt idx="4929">
                  <c:v>346</c:v>
                </c:pt>
                <c:pt idx="4930">
                  <c:v>340</c:v>
                </c:pt>
                <c:pt idx="4931">
                  <c:v>338</c:v>
                </c:pt>
                <c:pt idx="4932">
                  <c:v>335</c:v>
                </c:pt>
                <c:pt idx="4933">
                  <c:v>329</c:v>
                </c:pt>
                <c:pt idx="4934">
                  <c:v>329</c:v>
                </c:pt>
                <c:pt idx="4935">
                  <c:v>324</c:v>
                </c:pt>
                <c:pt idx="4936">
                  <c:v>324</c:v>
                </c:pt>
                <c:pt idx="4937">
                  <c:v>325</c:v>
                </c:pt>
                <c:pt idx="4938">
                  <c:v>325</c:v>
                </c:pt>
                <c:pt idx="4939">
                  <c:v>328</c:v>
                </c:pt>
                <c:pt idx="4940">
                  <c:v>326</c:v>
                </c:pt>
                <c:pt idx="4941">
                  <c:v>327</c:v>
                </c:pt>
                <c:pt idx="4942">
                  <c:v>325</c:v>
                </c:pt>
                <c:pt idx="4943">
                  <c:v>324</c:v>
                </c:pt>
                <c:pt idx="4944">
                  <c:v>328</c:v>
                </c:pt>
                <c:pt idx="4945">
                  <c:v>322</c:v>
                </c:pt>
                <c:pt idx="4946">
                  <c:v>322</c:v>
                </c:pt>
                <c:pt idx="4947">
                  <c:v>316</c:v>
                </c:pt>
                <c:pt idx="4948">
                  <c:v>329</c:v>
                </c:pt>
                <c:pt idx="4949">
                  <c:v>332</c:v>
                </c:pt>
                <c:pt idx="4950">
                  <c:v>332</c:v>
                </c:pt>
                <c:pt idx="4951">
                  <c:v>341</c:v>
                </c:pt>
                <c:pt idx="4952">
                  <c:v>351</c:v>
                </c:pt>
                <c:pt idx="4953">
                  <c:v>358</c:v>
                </c:pt>
                <c:pt idx="4954">
                  <c:v>354</c:v>
                </c:pt>
                <c:pt idx="4955">
                  <c:v>349</c:v>
                </c:pt>
                <c:pt idx="4956">
                  <c:v>345</c:v>
                </c:pt>
                <c:pt idx="4957">
                  <c:v>345</c:v>
                </c:pt>
                <c:pt idx="4958">
                  <c:v>351</c:v>
                </c:pt>
                <c:pt idx="4959">
                  <c:v>351</c:v>
                </c:pt>
                <c:pt idx="4960">
                  <c:v>352</c:v>
                </c:pt>
                <c:pt idx="4961">
                  <c:v>365</c:v>
                </c:pt>
                <c:pt idx="4962">
                  <c:v>368</c:v>
                </c:pt>
                <c:pt idx="4963">
                  <c:v>372</c:v>
                </c:pt>
                <c:pt idx="4964">
                  <c:v>385</c:v>
                </c:pt>
                <c:pt idx="4965">
                  <c:v>384</c:v>
                </c:pt>
                <c:pt idx="4966">
                  <c:v>389</c:v>
                </c:pt>
                <c:pt idx="4967">
                  <c:v>381</c:v>
                </c:pt>
                <c:pt idx="4968">
                  <c:v>381</c:v>
                </c:pt>
                <c:pt idx="4969">
                  <c:v>372</c:v>
                </c:pt>
                <c:pt idx="4970">
                  <c:v>372</c:v>
                </c:pt>
                <c:pt idx="4971">
                  <c:v>368</c:v>
                </c:pt>
                <c:pt idx="4972">
                  <c:v>360</c:v>
                </c:pt>
                <c:pt idx="4973">
                  <c:v>357</c:v>
                </c:pt>
                <c:pt idx="4974">
                  <c:v>371</c:v>
                </c:pt>
                <c:pt idx="4975">
                  <c:v>371</c:v>
                </c:pt>
                <c:pt idx="4976">
                  <c:v>389</c:v>
                </c:pt>
                <c:pt idx="4977">
                  <c:v>399</c:v>
                </c:pt>
                <c:pt idx="4978">
                  <c:v>411.00000000000006</c:v>
                </c:pt>
                <c:pt idx="4979">
                  <c:v>418</c:v>
                </c:pt>
                <c:pt idx="4980">
                  <c:v>425</c:v>
                </c:pt>
                <c:pt idx="4981">
                  <c:v>433</c:v>
                </c:pt>
                <c:pt idx="4982">
                  <c:v>424</c:v>
                </c:pt>
                <c:pt idx="4983">
                  <c:v>425</c:v>
                </c:pt>
                <c:pt idx="4984">
                  <c:v>429</c:v>
                </c:pt>
                <c:pt idx="4985">
                  <c:v>426</c:v>
                </c:pt>
                <c:pt idx="4986">
                  <c:v>430.99999999999994</c:v>
                </c:pt>
                <c:pt idx="4987">
                  <c:v>425</c:v>
                </c:pt>
                <c:pt idx="4988">
                  <c:v>422</c:v>
                </c:pt>
                <c:pt idx="4989">
                  <c:v>429</c:v>
                </c:pt>
                <c:pt idx="4990">
                  <c:v>420</c:v>
                </c:pt>
                <c:pt idx="4991">
                  <c:v>429</c:v>
                </c:pt>
                <c:pt idx="4992">
                  <c:v>429</c:v>
                </c:pt>
                <c:pt idx="4993">
                  <c:v>450</c:v>
                </c:pt>
                <c:pt idx="4994">
                  <c:v>450</c:v>
                </c:pt>
                <c:pt idx="4995">
                  <c:v>455.99999999999994</c:v>
                </c:pt>
                <c:pt idx="4996">
                  <c:v>448.00000000000006</c:v>
                </c:pt>
                <c:pt idx="4997">
                  <c:v>440.00000000000006</c:v>
                </c:pt>
                <c:pt idx="4998">
                  <c:v>438.99999999999994</c:v>
                </c:pt>
                <c:pt idx="4999">
                  <c:v>446</c:v>
                </c:pt>
                <c:pt idx="5000">
                  <c:v>458</c:v>
                </c:pt>
                <c:pt idx="5001">
                  <c:v>472</c:v>
                </c:pt>
                <c:pt idx="5002">
                  <c:v>484</c:v>
                </c:pt>
                <c:pt idx="5003">
                  <c:v>511.00000000000006</c:v>
                </c:pt>
                <c:pt idx="5004">
                  <c:v>522</c:v>
                </c:pt>
                <c:pt idx="5005">
                  <c:v>535</c:v>
                </c:pt>
                <c:pt idx="5006">
                  <c:v>#N/A</c:v>
                </c:pt>
                <c:pt idx="5007">
                  <c:v>537</c:v>
                </c:pt>
                <c:pt idx="5008">
                  <c:v>538</c:v>
                </c:pt>
                <c:pt idx="5009">
                  <c:v>530</c:v>
                </c:pt>
                <c:pt idx="5010">
                  <c:v>533</c:v>
                </c:pt>
                <c:pt idx="5011">
                  <c:v>#N/A</c:v>
                </c:pt>
                <c:pt idx="5012">
                  <c:v>535</c:v>
                </c:pt>
                <c:pt idx="5013">
                  <c:v>544</c:v>
                </c:pt>
                <c:pt idx="5014">
                  <c:v>505</c:v>
                </c:pt>
                <c:pt idx="5015">
                  <c:v>483</c:v>
                </c:pt>
                <c:pt idx="5016">
                  <c:v>465.00000000000006</c:v>
                </c:pt>
                <c:pt idx="5017">
                  <c:v>451.99999999999994</c:v>
                </c:pt>
                <c:pt idx="5018">
                  <c:v>454</c:v>
                </c:pt>
                <c:pt idx="5019">
                  <c:v>455</c:v>
                </c:pt>
                <c:pt idx="5020">
                  <c:v>459.99999999999994</c:v>
                </c:pt>
                <c:pt idx="5021">
                  <c:v>455</c:v>
                </c:pt>
                <c:pt idx="5022">
                  <c:v>444.00000000000006</c:v>
                </c:pt>
                <c:pt idx="5023">
                  <c:v>440.00000000000006</c:v>
                </c:pt>
                <c:pt idx="5024">
                  <c:v>426.99999999999994</c:v>
                </c:pt>
                <c:pt idx="5025">
                  <c:v>426.99999999999994</c:v>
                </c:pt>
                <c:pt idx="5026">
                  <c:v>441</c:v>
                </c:pt>
                <c:pt idx="5027">
                  <c:v>438.99999999999994</c:v>
                </c:pt>
                <c:pt idx="5028">
                  <c:v>445</c:v>
                </c:pt>
                <c:pt idx="5029">
                  <c:v>434</c:v>
                </c:pt>
                <c:pt idx="5030">
                  <c:v>441</c:v>
                </c:pt>
                <c:pt idx="5031">
                  <c:v>440.00000000000006</c:v>
                </c:pt>
                <c:pt idx="5032">
                  <c:v>436.00000000000006</c:v>
                </c:pt>
                <c:pt idx="5033">
                  <c:v>437</c:v>
                </c:pt>
                <c:pt idx="5034">
                  <c:v>429</c:v>
                </c:pt>
                <c:pt idx="5035">
                  <c:v>425</c:v>
                </c:pt>
                <c:pt idx="5036">
                  <c:v>415.00000000000006</c:v>
                </c:pt>
                <c:pt idx="5037">
                  <c:v>413</c:v>
                </c:pt>
                <c:pt idx="5038">
                  <c:v>429</c:v>
                </c:pt>
                <c:pt idx="5039">
                  <c:v>432</c:v>
                </c:pt>
                <c:pt idx="5040">
                  <c:v>428</c:v>
                </c:pt>
                <c:pt idx="5041">
                  <c:v>417</c:v>
                </c:pt>
                <c:pt idx="5042">
                  <c:v>412</c:v>
                </c:pt>
                <c:pt idx="5043">
                  <c:v>417</c:v>
                </c:pt>
                <c:pt idx="5044">
                  <c:v>412</c:v>
                </c:pt>
                <c:pt idx="5045">
                  <c:v>412</c:v>
                </c:pt>
                <c:pt idx="5046">
                  <c:v>411.00000000000006</c:v>
                </c:pt>
                <c:pt idx="5047">
                  <c:v>408</c:v>
                </c:pt>
                <c:pt idx="5048">
                  <c:v>404</c:v>
                </c:pt>
                <c:pt idx="5049">
                  <c:v>405</c:v>
                </c:pt>
                <c:pt idx="5050">
                  <c:v>400</c:v>
                </c:pt>
                <c:pt idx="5051">
                  <c:v>401</c:v>
                </c:pt>
                <c:pt idx="5052">
                  <c:v>394</c:v>
                </c:pt>
                <c:pt idx="5053">
                  <c:v>392</c:v>
                </c:pt>
                <c:pt idx="5054">
                  <c:v>386</c:v>
                </c:pt>
                <c:pt idx="5055">
                  <c:v>390</c:v>
                </c:pt>
                <c:pt idx="5056">
                  <c:v>391</c:v>
                </c:pt>
                <c:pt idx="5057">
                  <c:v>398</c:v>
                </c:pt>
                <c:pt idx="5058">
                  <c:v>409.99999999999994</c:v>
                </c:pt>
                <c:pt idx="5059">
                  <c:v>418</c:v>
                </c:pt>
                <c:pt idx="5060">
                  <c:v>412</c:v>
                </c:pt>
                <c:pt idx="5061">
                  <c:v>408</c:v>
                </c:pt>
                <c:pt idx="5062">
                  <c:v>399</c:v>
                </c:pt>
                <c:pt idx="5063">
                  <c:v>395</c:v>
                </c:pt>
                <c:pt idx="5064">
                  <c:v>395</c:v>
                </c:pt>
                <c:pt idx="5065">
                  <c:v>395</c:v>
                </c:pt>
                <c:pt idx="5066">
                  <c:v>391</c:v>
                </c:pt>
                <c:pt idx="5067">
                  <c:v>397</c:v>
                </c:pt>
                <c:pt idx="5068">
                  <c:v>392</c:v>
                </c:pt>
                <c:pt idx="5069">
                  <c:v>403</c:v>
                </c:pt>
                <c:pt idx="5070">
                  <c:v>413</c:v>
                </c:pt>
                <c:pt idx="5071">
                  <c:v>409</c:v>
                </c:pt>
                <c:pt idx="5072">
                  <c:v>409</c:v>
                </c:pt>
                <c:pt idx="5073">
                  <c:v>408</c:v>
                </c:pt>
                <c:pt idx="5074">
                  <c:v>399</c:v>
                </c:pt>
                <c:pt idx="5075">
                  <c:v>405</c:v>
                </c:pt>
                <c:pt idx="5076">
                  <c:v>394</c:v>
                </c:pt>
                <c:pt idx="5077">
                  <c:v>395</c:v>
                </c:pt>
                <c:pt idx="5078">
                  <c:v>390</c:v>
                </c:pt>
                <c:pt idx="5079">
                  <c:v>390</c:v>
                </c:pt>
                <c:pt idx="5080">
                  <c:v>386</c:v>
                </c:pt>
                <c:pt idx="5081">
                  <c:v>384</c:v>
                </c:pt>
                <c:pt idx="5082">
                  <c:v>386</c:v>
                </c:pt>
                <c:pt idx="5083">
                  <c:v>386</c:v>
                </c:pt>
                <c:pt idx="5084">
                  <c:v>379</c:v>
                </c:pt>
                <c:pt idx="5085">
                  <c:v>368</c:v>
                </c:pt>
                <c:pt idx="5086">
                  <c:v>368</c:v>
                </c:pt>
                <c:pt idx="5087">
                  <c:v>364</c:v>
                </c:pt>
                <c:pt idx="5088">
                  <c:v>367</c:v>
                </c:pt>
                <c:pt idx="5089">
                  <c:v>373</c:v>
                </c:pt>
                <c:pt idx="5090">
                  <c:v>#N/A</c:v>
                </c:pt>
                <c:pt idx="5091">
                  <c:v>373</c:v>
                </c:pt>
                <c:pt idx="5092">
                  <c:v>372</c:v>
                </c:pt>
                <c:pt idx="5093">
                  <c:v>373</c:v>
                </c:pt>
                <c:pt idx="5094">
                  <c:v>375</c:v>
                </c:pt>
                <c:pt idx="5095">
                  <c:v>376</c:v>
                </c:pt>
                <c:pt idx="5096">
                  <c:v>373</c:v>
                </c:pt>
                <c:pt idx="5097">
                  <c:v>373</c:v>
                </c:pt>
                <c:pt idx="5098">
                  <c:v>371</c:v>
                </c:pt>
                <c:pt idx="5099">
                  <c:v>374</c:v>
                </c:pt>
                <c:pt idx="5100">
                  <c:v>372</c:v>
                </c:pt>
                <c:pt idx="5101">
                  <c:v>382</c:v>
                </c:pt>
                <c:pt idx="5102">
                  <c:v>389</c:v>
                </c:pt>
                <c:pt idx="5103">
                  <c:v>387</c:v>
                </c:pt>
                <c:pt idx="5104">
                  <c:v>399</c:v>
                </c:pt>
                <c:pt idx="5105">
                  <c:v>401</c:v>
                </c:pt>
                <c:pt idx="5106">
                  <c:v>420</c:v>
                </c:pt>
                <c:pt idx="5107">
                  <c:v>413</c:v>
                </c:pt>
                <c:pt idx="5108">
                  <c:v>417</c:v>
                </c:pt>
                <c:pt idx="5109">
                  <c:v>405.99999999999994</c:v>
                </c:pt>
                <c:pt idx="5110">
                  <c:v>407</c:v>
                </c:pt>
                <c:pt idx="5111">
                  <c:v>405.99999999999994</c:v>
                </c:pt>
                <c:pt idx="5112">
                  <c:v>399</c:v>
                </c:pt>
                <c:pt idx="5113">
                  <c:v>403</c:v>
                </c:pt>
                <c:pt idx="5114">
                  <c:v>422</c:v>
                </c:pt>
                <c:pt idx="5115">
                  <c:v>416</c:v>
                </c:pt>
                <c:pt idx="5116">
                  <c:v>416</c:v>
                </c:pt>
                <c:pt idx="5117">
                  <c:v>419.00000000000006</c:v>
                </c:pt>
                <c:pt idx="5118">
                  <c:v>436.00000000000006</c:v>
                </c:pt>
                <c:pt idx="5119">
                  <c:v>433</c:v>
                </c:pt>
                <c:pt idx="5120">
                  <c:v>459</c:v>
                </c:pt>
                <c:pt idx="5121">
                  <c:v>470</c:v>
                </c:pt>
                <c:pt idx="5122">
                  <c:v>453</c:v>
                </c:pt>
                <c:pt idx="5123">
                  <c:v>448.00000000000006</c:v>
                </c:pt>
                <c:pt idx="5124">
                  <c:v>442</c:v>
                </c:pt>
                <c:pt idx="5125">
                  <c:v>437</c:v>
                </c:pt>
                <c:pt idx="5126">
                  <c:v>423.00000000000006</c:v>
                </c:pt>
                <c:pt idx="5127">
                  <c:v>420</c:v>
                </c:pt>
                <c:pt idx="5128">
                  <c:v>422</c:v>
                </c:pt>
                <c:pt idx="5129">
                  <c:v>424</c:v>
                </c:pt>
                <c:pt idx="5130">
                  <c:v>423.00000000000006</c:v>
                </c:pt>
                <c:pt idx="5131">
                  <c:v>423.00000000000006</c:v>
                </c:pt>
                <c:pt idx="5132">
                  <c:v>413.99999999999994</c:v>
                </c:pt>
                <c:pt idx="5133">
                  <c:v>416</c:v>
                </c:pt>
                <c:pt idx="5134">
                  <c:v>403</c:v>
                </c:pt>
                <c:pt idx="5135">
                  <c:v>395</c:v>
                </c:pt>
                <c:pt idx="5136">
                  <c:v>400</c:v>
                </c:pt>
                <c:pt idx="5137">
                  <c:v>409</c:v>
                </c:pt>
                <c:pt idx="5138">
                  <c:v>405</c:v>
                </c:pt>
                <c:pt idx="5139">
                  <c:v>409</c:v>
                </c:pt>
                <c:pt idx="5140">
                  <c:v>407</c:v>
                </c:pt>
                <c:pt idx="5141">
                  <c:v>407</c:v>
                </c:pt>
                <c:pt idx="5142">
                  <c:v>399</c:v>
                </c:pt>
                <c:pt idx="5143">
                  <c:v>404</c:v>
                </c:pt>
                <c:pt idx="5144">
                  <c:v>401.99999999999994</c:v>
                </c:pt>
                <c:pt idx="5145">
                  <c:v>401.99999999999994</c:v>
                </c:pt>
                <c:pt idx="5146">
                  <c:v>398</c:v>
                </c:pt>
                <c:pt idx="5147">
                  <c:v>400</c:v>
                </c:pt>
                <c:pt idx="5148">
                  <c:v>403</c:v>
                </c:pt>
                <c:pt idx="5149">
                  <c:v>401</c:v>
                </c:pt>
                <c:pt idx="5150">
                  <c:v>400</c:v>
                </c:pt>
                <c:pt idx="5151">
                  <c:v>401.99999999999994</c:v>
                </c:pt>
                <c:pt idx="5152">
                  <c:v>400</c:v>
                </c:pt>
                <c:pt idx="5153">
                  <c:v>396</c:v>
                </c:pt>
                <c:pt idx="5154">
                  <c:v>401</c:v>
                </c:pt>
                <c:pt idx="5155">
                  <c:v>411.00000000000006</c:v>
                </c:pt>
                <c:pt idx="5156">
                  <c:v>407</c:v>
                </c:pt>
                <c:pt idx="5157">
                  <c:v>405.99999999999994</c:v>
                </c:pt>
                <c:pt idx="5158">
                  <c:v>399</c:v>
                </c:pt>
                <c:pt idx="5159">
                  <c:v>398</c:v>
                </c:pt>
                <c:pt idx="5160">
                  <c:v>393</c:v>
                </c:pt>
                <c:pt idx="5161">
                  <c:v>389</c:v>
                </c:pt>
                <c:pt idx="5162">
                  <c:v>393</c:v>
                </c:pt>
                <c:pt idx="5163">
                  <c:v>397</c:v>
                </c:pt>
                <c:pt idx="5164">
                  <c:v>393</c:v>
                </c:pt>
                <c:pt idx="5165">
                  <c:v>409.99999999999994</c:v>
                </c:pt>
                <c:pt idx="5166">
                  <c:v>419.00000000000006</c:v>
                </c:pt>
                <c:pt idx="5167">
                  <c:v>453</c:v>
                </c:pt>
                <c:pt idx="5168">
                  <c:v>446</c:v>
                </c:pt>
                <c:pt idx="5169">
                  <c:v>451.99999999999994</c:v>
                </c:pt>
                <c:pt idx="5170">
                  <c:v>430.99999999999994</c:v>
                </c:pt>
                <c:pt idx="5171">
                  <c:v>430.99999999999994</c:v>
                </c:pt>
                <c:pt idx="5172">
                  <c:v>440.00000000000006</c:v>
                </c:pt>
                <c:pt idx="5173">
                  <c:v>425</c:v>
                </c:pt>
                <c:pt idx="5174">
                  <c:v>449</c:v>
                </c:pt>
                <c:pt idx="5175">
                  <c:v>451.99999999999994</c:v>
                </c:pt>
                <c:pt idx="5176">
                  <c:v>447</c:v>
                </c:pt>
                <c:pt idx="5177">
                  <c:v>436.00000000000006</c:v>
                </c:pt>
                <c:pt idx="5178">
                  <c:v>434.99999999999994</c:v>
                </c:pt>
                <c:pt idx="5179">
                  <c:v>421</c:v>
                </c:pt>
                <c:pt idx="5180">
                  <c:v>416</c:v>
                </c:pt>
                <c:pt idx="5181">
                  <c:v>425</c:v>
                </c:pt>
                <c:pt idx="5182">
                  <c:v>422</c:v>
                </c:pt>
                <c:pt idx="5183">
                  <c:v>419.00000000000006</c:v>
                </c:pt>
                <c:pt idx="5184">
                  <c:v>417</c:v>
                </c:pt>
                <c:pt idx="5185">
                  <c:v>408</c:v>
                </c:pt>
                <c:pt idx="5186">
                  <c:v>409</c:v>
                </c:pt>
                <c:pt idx="5187">
                  <c:v>413</c:v>
                </c:pt>
                <c:pt idx="5188">
                  <c:v>413</c:v>
                </c:pt>
                <c:pt idx="5189">
                  <c:v>423.00000000000006</c:v>
                </c:pt>
                <c:pt idx="5190">
                  <c:v>423.00000000000006</c:v>
                </c:pt>
                <c:pt idx="5191">
                  <c:v>407</c:v>
                </c:pt>
                <c:pt idx="5192">
                  <c:v>405</c:v>
                </c:pt>
                <c:pt idx="5193">
                  <c:v>399</c:v>
                </c:pt>
                <c:pt idx="5194">
                  <c:v>390</c:v>
                </c:pt>
                <c:pt idx="5195">
                  <c:v>392</c:v>
                </c:pt>
                <c:pt idx="5196">
                  <c:v>385</c:v>
                </c:pt>
                <c:pt idx="5197">
                  <c:v>383</c:v>
                </c:pt>
                <c:pt idx="5198">
                  <c:v>380</c:v>
                </c:pt>
                <c:pt idx="5199">
                  <c:v>381</c:v>
                </c:pt>
                <c:pt idx="5200">
                  <c:v>382</c:v>
                </c:pt>
                <c:pt idx="5201">
                  <c:v>377</c:v>
                </c:pt>
                <c:pt idx="5202">
                  <c:v>381</c:v>
                </c:pt>
                <c:pt idx="5203">
                  <c:v>384</c:v>
                </c:pt>
                <c:pt idx="5204">
                  <c:v>390</c:v>
                </c:pt>
                <c:pt idx="5205">
                  <c:v>391</c:v>
                </c:pt>
                <c:pt idx="5206">
                  <c:v>395</c:v>
                </c:pt>
                <c:pt idx="5207">
                  <c:v>399</c:v>
                </c:pt>
                <c:pt idx="5208">
                  <c:v>401.99999999999994</c:v>
                </c:pt>
                <c:pt idx="5209">
                  <c:v>408</c:v>
                </c:pt>
                <c:pt idx="5210">
                  <c:v>428</c:v>
                </c:pt>
                <c:pt idx="5211">
                  <c:v>440.00000000000006</c:v>
                </c:pt>
                <c:pt idx="5212">
                  <c:v>438</c:v>
                </c:pt>
                <c:pt idx="5213">
                  <c:v>430.99999999999994</c:v>
                </c:pt>
                <c:pt idx="5214">
                  <c:v>438.99999999999994</c:v>
                </c:pt>
                <c:pt idx="5215">
                  <c:v>432</c:v>
                </c:pt>
                <c:pt idx="5216">
                  <c:v>426</c:v>
                </c:pt>
                <c:pt idx="5217">
                  <c:v>409.99999999999994</c:v>
                </c:pt>
                <c:pt idx="5218">
                  <c:v>408</c:v>
                </c:pt>
                <c:pt idx="5219">
                  <c:v>401</c:v>
                </c:pt>
                <c:pt idx="5220">
                  <c:v>401</c:v>
                </c:pt>
                <c:pt idx="5221">
                  <c:v>400</c:v>
                </c:pt>
                <c:pt idx="5222">
                  <c:v>401.99999999999994</c:v>
                </c:pt>
                <c:pt idx="5223">
                  <c:v>398</c:v>
                </c:pt>
                <c:pt idx="5224">
                  <c:v>399</c:v>
                </c:pt>
                <c:pt idx="5225">
                  <c:v>398</c:v>
                </c:pt>
                <c:pt idx="5226">
                  <c:v>396</c:v>
                </c:pt>
                <c:pt idx="5227">
                  <c:v>389</c:v>
                </c:pt>
                <c:pt idx="5228">
                  <c:v>385</c:v>
                </c:pt>
                <c:pt idx="5229">
                  <c:v>386</c:v>
                </c:pt>
                <c:pt idx="5230">
                  <c:v>396</c:v>
                </c:pt>
                <c:pt idx="5231">
                  <c:v>415.00000000000006</c:v>
                </c:pt>
                <c:pt idx="5232">
                  <c:v>409</c:v>
                </c:pt>
                <c:pt idx="5233">
                  <c:v>399</c:v>
                </c:pt>
                <c:pt idx="5234">
                  <c:v>397</c:v>
                </c:pt>
                <c:pt idx="5235">
                  <c:v>401.99999999999994</c:v>
                </c:pt>
                <c:pt idx="5236">
                  <c:v>396</c:v>
                </c:pt>
                <c:pt idx="5237">
                  <c:v>400</c:v>
                </c:pt>
                <c:pt idx="5238">
                  <c:v>399</c:v>
                </c:pt>
                <c:pt idx="5239">
                  <c:v>400</c:v>
                </c:pt>
                <c:pt idx="5240">
                  <c:v>405</c:v>
                </c:pt>
                <c:pt idx="5241">
                  <c:v>408</c:v>
                </c:pt>
                <c:pt idx="5242">
                  <c:v>405.99999999999994</c:v>
                </c:pt>
                <c:pt idx="5243">
                  <c:v>409</c:v>
                </c:pt>
                <c:pt idx="5244">
                  <c:v>412</c:v>
                </c:pt>
                <c:pt idx="5245">
                  <c:v>418</c:v>
                </c:pt>
                <c:pt idx="5246">
                  <c:v>417</c:v>
                </c:pt>
                <c:pt idx="5247">
                  <c:v>413</c:v>
                </c:pt>
                <c:pt idx="5248">
                  <c:v>408</c:v>
                </c:pt>
                <c:pt idx="5249">
                  <c:v>405</c:v>
                </c:pt>
                <c:pt idx="5250">
                  <c:v>399</c:v>
                </c:pt>
                <c:pt idx="5251">
                  <c:v>#N/A</c:v>
                </c:pt>
                <c:pt idx="5252">
                  <c:v>401</c:v>
                </c:pt>
                <c:pt idx="5253">
                  <c:v>401.99999999999994</c:v>
                </c:pt>
                <c:pt idx="5254">
                  <c:v>403</c:v>
                </c:pt>
                <c:pt idx="5255">
                  <c:v>413.99999999999994</c:v>
                </c:pt>
                <c:pt idx="5256">
                  <c:v>401.99999999999994</c:v>
                </c:pt>
                <c:pt idx="5257">
                  <c:v>400</c:v>
                </c:pt>
                <c:pt idx="5258">
                  <c:v>389</c:v>
                </c:pt>
                <c:pt idx="5259">
                  <c:v>388</c:v>
                </c:pt>
                <c:pt idx="5260">
                  <c:v>384</c:v>
                </c:pt>
                <c:pt idx="5261">
                  <c:v>383</c:v>
                </c:pt>
                <c:pt idx="5262">
                  <c:v>370</c:v>
                </c:pt>
                <c:pt idx="5263">
                  <c:v>371</c:v>
                </c:pt>
                <c:pt idx="5264">
                  <c:v>362</c:v>
                </c:pt>
                <c:pt idx="5265">
                  <c:v>358</c:v>
                </c:pt>
                <c:pt idx="5266">
                  <c:v>351</c:v>
                </c:pt>
                <c:pt idx="5267">
                  <c:v>354</c:v>
                </c:pt>
                <c:pt idx="5268">
                  <c:v>353</c:v>
                </c:pt>
                <c:pt idx="5269">
                  <c:v>352</c:v>
                </c:pt>
                <c:pt idx="5270">
                  <c:v>353</c:v>
                </c:pt>
                <c:pt idx="5271">
                  <c:v>#N/A</c:v>
                </c:pt>
                <c:pt idx="5272">
                  <c:v>353</c:v>
                </c:pt>
                <c:pt idx="5273">
                  <c:v>356</c:v>
                </c:pt>
                <c:pt idx="5274">
                  <c:v>360</c:v>
                </c:pt>
                <c:pt idx="5275">
                  <c:v>360</c:v>
                </c:pt>
                <c:pt idx="5276">
                  <c:v>#N/A</c:v>
                </c:pt>
                <c:pt idx="5277">
                  <c:v>356</c:v>
                </c:pt>
                <c:pt idx="5278">
                  <c:v>361</c:v>
                </c:pt>
                <c:pt idx="5279">
                  <c:v>357</c:v>
                </c:pt>
                <c:pt idx="5280">
                  <c:v>354</c:v>
                </c:pt>
                <c:pt idx="5281">
                  <c:v>350</c:v>
                </c:pt>
                <c:pt idx="5282">
                  <c:v>349</c:v>
                </c:pt>
                <c:pt idx="5283">
                  <c:v>348</c:v>
                </c:pt>
                <c:pt idx="5284">
                  <c:v>348</c:v>
                </c:pt>
                <c:pt idx="5285">
                  <c:v>345</c:v>
                </c:pt>
                <c:pt idx="5286">
                  <c:v>344</c:v>
                </c:pt>
                <c:pt idx="5287">
                  <c:v>342</c:v>
                </c:pt>
                <c:pt idx="5288">
                  <c:v>339</c:v>
                </c:pt>
                <c:pt idx="5289">
                  <c:v>338</c:v>
                </c:pt>
                <c:pt idx="5290">
                  <c:v>347</c:v>
                </c:pt>
                <c:pt idx="5291">
                  <c:v>349</c:v>
                </c:pt>
                <c:pt idx="5292">
                  <c:v>358</c:v>
                </c:pt>
                <c:pt idx="5293">
                  <c:v>368</c:v>
                </c:pt>
                <c:pt idx="5294">
                  <c:v>403</c:v>
                </c:pt>
                <c:pt idx="5295">
                  <c:v>386</c:v>
                </c:pt>
                <c:pt idx="5296">
                  <c:v>383</c:v>
                </c:pt>
                <c:pt idx="5297">
                  <c:v>395</c:v>
                </c:pt>
                <c:pt idx="5298">
                  <c:v>403</c:v>
                </c:pt>
                <c:pt idx="5299">
                  <c:v>397</c:v>
                </c:pt>
                <c:pt idx="5300">
                  <c:v>385</c:v>
                </c:pt>
                <c:pt idx="5301">
                  <c:v>375</c:v>
                </c:pt>
                <c:pt idx="5302">
                  <c:v>370</c:v>
                </c:pt>
                <c:pt idx="5303">
                  <c:v>375</c:v>
                </c:pt>
                <c:pt idx="5304">
                  <c:v>375</c:v>
                </c:pt>
                <c:pt idx="5305">
                  <c:v>365</c:v>
                </c:pt>
                <c:pt idx="5306">
                  <c:v>359</c:v>
                </c:pt>
                <c:pt idx="5307">
                  <c:v>357</c:v>
                </c:pt>
                <c:pt idx="5308">
                  <c:v>356</c:v>
                </c:pt>
                <c:pt idx="5309">
                  <c:v>356</c:v>
                </c:pt>
                <c:pt idx="5310">
                  <c:v>361</c:v>
                </c:pt>
                <c:pt idx="5311">
                  <c:v>357</c:v>
                </c:pt>
                <c:pt idx="5312">
                  <c:v>362</c:v>
                </c:pt>
                <c:pt idx="5313">
                  <c:v>366</c:v>
                </c:pt>
                <c:pt idx="5314">
                  <c:v>403</c:v>
                </c:pt>
                <c:pt idx="5315">
                  <c:v>418</c:v>
                </c:pt>
                <c:pt idx="5316">
                  <c:v>426.99999999999994</c:v>
                </c:pt>
                <c:pt idx="5317">
                  <c:v>462</c:v>
                </c:pt>
                <c:pt idx="5318">
                  <c:v>504</c:v>
                </c:pt>
                <c:pt idx="5319">
                  <c:v>505.99999999999994</c:v>
                </c:pt>
                <c:pt idx="5320">
                  <c:v>497</c:v>
                </c:pt>
                <c:pt idx="5321">
                  <c:v>484</c:v>
                </c:pt>
                <c:pt idx="5322">
                  <c:v>475</c:v>
                </c:pt>
                <c:pt idx="5323">
                  <c:v>505</c:v>
                </c:pt>
                <c:pt idx="5324">
                  <c:v>564</c:v>
                </c:pt>
                <c:pt idx="5325">
                  <c:v>668</c:v>
                </c:pt>
                <c:pt idx="5326">
                  <c:v>638</c:v>
                </c:pt>
                <c:pt idx="5327">
                  <c:v>661</c:v>
                </c:pt>
                <c:pt idx="5328">
                  <c:v>742</c:v>
                </c:pt>
                <c:pt idx="5329">
                  <c:v>731</c:v>
                </c:pt>
                <c:pt idx="5330">
                  <c:v>838.00000000000011</c:v>
                </c:pt>
                <c:pt idx="5331">
                  <c:v>841</c:v>
                </c:pt>
                <c:pt idx="5332">
                  <c:v>903.99999999999989</c:v>
                </c:pt>
                <c:pt idx="5333">
                  <c:v>982</c:v>
                </c:pt>
                <c:pt idx="5334">
                  <c:v>1009</c:v>
                </c:pt>
                <c:pt idx="5335">
                  <c:v>1087</c:v>
                </c:pt>
                <c:pt idx="5336">
                  <c:v>1055</c:v>
                </c:pt>
                <c:pt idx="5337">
                  <c:v>1011</c:v>
                </c:pt>
                <c:pt idx="5338">
                  <c:v>928.99999999999989</c:v>
                </c:pt>
                <c:pt idx="5339">
                  <c:v>899</c:v>
                </c:pt>
                <c:pt idx="5340">
                  <c:v>882</c:v>
                </c:pt>
                <c:pt idx="5341">
                  <c:v>877</c:v>
                </c:pt>
                <c:pt idx="5342">
                  <c:v>911</c:v>
                </c:pt>
                <c:pt idx="5343">
                  <c:v>917</c:v>
                </c:pt>
                <c:pt idx="5344">
                  <c:v>943</c:v>
                </c:pt>
                <c:pt idx="5345">
                  <c:v>926</c:v>
                </c:pt>
                <c:pt idx="5346">
                  <c:v>888.00000000000011</c:v>
                </c:pt>
                <c:pt idx="5347">
                  <c:v>881</c:v>
                </c:pt>
                <c:pt idx="5348">
                  <c:v>796</c:v>
                </c:pt>
                <c:pt idx="5349">
                  <c:v>#N/A</c:v>
                </c:pt>
                <c:pt idx="5350">
                  <c:v>770</c:v>
                </c:pt>
                <c:pt idx="5351">
                  <c:v>735</c:v>
                </c:pt>
                <c:pt idx="5352">
                  <c:v>764</c:v>
                </c:pt>
                <c:pt idx="5353">
                  <c:v>758</c:v>
                </c:pt>
                <c:pt idx="5354">
                  <c:v>731</c:v>
                </c:pt>
                <c:pt idx="5355">
                  <c:v>752</c:v>
                </c:pt>
                <c:pt idx="5356">
                  <c:v>790</c:v>
                </c:pt>
                <c:pt idx="5357">
                  <c:v>785</c:v>
                </c:pt>
                <c:pt idx="5358">
                  <c:v>787</c:v>
                </c:pt>
                <c:pt idx="5359">
                  <c:v>802.99999999999989</c:v>
                </c:pt>
                <c:pt idx="5360">
                  <c:v>801</c:v>
                </c:pt>
                <c:pt idx="5361">
                  <c:v>802</c:v>
                </c:pt>
                <c:pt idx="5362">
                  <c:v>787</c:v>
                </c:pt>
                <c:pt idx="5363">
                  <c:v>763</c:v>
                </c:pt>
                <c:pt idx="5364">
                  <c:v>770</c:v>
                </c:pt>
                <c:pt idx="5365">
                  <c:v>779</c:v>
                </c:pt>
                <c:pt idx="5366">
                  <c:v>760</c:v>
                </c:pt>
                <c:pt idx="5367">
                  <c:v>760</c:v>
                </c:pt>
                <c:pt idx="5368">
                  <c:v>760</c:v>
                </c:pt>
                <c:pt idx="5369">
                  <c:v>752</c:v>
                </c:pt>
                <c:pt idx="5370">
                  <c:v>751</c:v>
                </c:pt>
                <c:pt idx="5371">
                  <c:v>742</c:v>
                </c:pt>
                <c:pt idx="5372">
                  <c:v>761</c:v>
                </c:pt>
                <c:pt idx="5373">
                  <c:v>777</c:v>
                </c:pt>
                <c:pt idx="5374">
                  <c:v>778</c:v>
                </c:pt>
                <c:pt idx="5375">
                  <c:v>741</c:v>
                </c:pt>
                <c:pt idx="5376">
                  <c:v>735</c:v>
                </c:pt>
                <c:pt idx="5377">
                  <c:v>716</c:v>
                </c:pt>
                <c:pt idx="5378">
                  <c:v>708</c:v>
                </c:pt>
                <c:pt idx="5379">
                  <c:v>706</c:v>
                </c:pt>
                <c:pt idx="5380">
                  <c:v>706</c:v>
                </c:pt>
                <c:pt idx="5381">
                  <c:v>675</c:v>
                </c:pt>
                <c:pt idx="5382">
                  <c:v>670</c:v>
                </c:pt>
                <c:pt idx="5383">
                  <c:v>660</c:v>
                </c:pt>
                <c:pt idx="5384">
                  <c:v>671</c:v>
                </c:pt>
                <c:pt idx="5385">
                  <c:v>654</c:v>
                </c:pt>
                <c:pt idx="5386">
                  <c:v>643</c:v>
                </c:pt>
                <c:pt idx="5387">
                  <c:v>618</c:v>
                </c:pt>
                <c:pt idx="5388">
                  <c:v>580</c:v>
                </c:pt>
                <c:pt idx="5389">
                  <c:v>583</c:v>
                </c:pt>
                <c:pt idx="5390">
                  <c:v>550</c:v>
                </c:pt>
                <c:pt idx="5391">
                  <c:v>551</c:v>
                </c:pt>
                <c:pt idx="5392">
                  <c:v>575</c:v>
                </c:pt>
                <c:pt idx="5393">
                  <c:v>592</c:v>
                </c:pt>
                <c:pt idx="5394">
                  <c:v>640</c:v>
                </c:pt>
                <c:pt idx="5395">
                  <c:v>628</c:v>
                </c:pt>
                <c:pt idx="5396">
                  <c:v>625</c:v>
                </c:pt>
                <c:pt idx="5397">
                  <c:v>578</c:v>
                </c:pt>
                <c:pt idx="5398">
                  <c:v>585</c:v>
                </c:pt>
                <c:pt idx="5399">
                  <c:v>601</c:v>
                </c:pt>
                <c:pt idx="5400">
                  <c:v>602</c:v>
                </c:pt>
                <c:pt idx="5401">
                  <c:v>603</c:v>
                </c:pt>
                <c:pt idx="5402">
                  <c:v>602</c:v>
                </c:pt>
                <c:pt idx="5403">
                  <c:v>623</c:v>
                </c:pt>
                <c:pt idx="5404">
                  <c:v>630</c:v>
                </c:pt>
                <c:pt idx="5405">
                  <c:v>641</c:v>
                </c:pt>
                <c:pt idx="5406">
                  <c:v>652</c:v>
                </c:pt>
                <c:pt idx="5407">
                  <c:v>644</c:v>
                </c:pt>
                <c:pt idx="5408">
                  <c:v>633</c:v>
                </c:pt>
                <c:pt idx="5409">
                  <c:v>617</c:v>
                </c:pt>
                <c:pt idx="5410">
                  <c:v>617</c:v>
                </c:pt>
                <c:pt idx="5411">
                  <c:v>603</c:v>
                </c:pt>
                <c:pt idx="5412">
                  <c:v>604</c:v>
                </c:pt>
                <c:pt idx="5413">
                  <c:v>606</c:v>
                </c:pt>
                <c:pt idx="5414">
                  <c:v>614</c:v>
                </c:pt>
                <c:pt idx="5415">
                  <c:v>614</c:v>
                </c:pt>
                <c:pt idx="5416">
                  <c:v>601</c:v>
                </c:pt>
                <c:pt idx="5417">
                  <c:v>603</c:v>
                </c:pt>
                <c:pt idx="5418">
                  <c:v>581</c:v>
                </c:pt>
                <c:pt idx="5419">
                  <c:v>576</c:v>
                </c:pt>
                <c:pt idx="5420">
                  <c:v>574</c:v>
                </c:pt>
                <c:pt idx="5421">
                  <c:v>554</c:v>
                </c:pt>
                <c:pt idx="5422">
                  <c:v>533</c:v>
                </c:pt>
                <c:pt idx="5423">
                  <c:v>528</c:v>
                </c:pt>
                <c:pt idx="5424">
                  <c:v>526</c:v>
                </c:pt>
                <c:pt idx="5425">
                  <c:v>529</c:v>
                </c:pt>
                <c:pt idx="5426">
                  <c:v>524</c:v>
                </c:pt>
                <c:pt idx="5427">
                  <c:v>527</c:v>
                </c:pt>
                <c:pt idx="5428">
                  <c:v>515</c:v>
                </c:pt>
                <c:pt idx="5429">
                  <c:v>514</c:v>
                </c:pt>
                <c:pt idx="5430">
                  <c:v>516</c:v>
                </c:pt>
                <c:pt idx="5431">
                  <c:v>508</c:v>
                </c:pt>
                <c:pt idx="5432">
                  <c:v>513</c:v>
                </c:pt>
                <c:pt idx="5433">
                  <c:v>504</c:v>
                </c:pt>
                <c:pt idx="5434">
                  <c:v>505.99999999999994</c:v>
                </c:pt>
                <c:pt idx="5435">
                  <c:v>505.99999999999994</c:v>
                </c:pt>
                <c:pt idx="5436">
                  <c:v>509</c:v>
                </c:pt>
                <c:pt idx="5437">
                  <c:v>503</c:v>
                </c:pt>
                <c:pt idx="5438">
                  <c:v>509.99999999999994</c:v>
                </c:pt>
                <c:pt idx="5439">
                  <c:v>516</c:v>
                </c:pt>
                <c:pt idx="5440">
                  <c:v>526</c:v>
                </c:pt>
                <c:pt idx="5441">
                  <c:v>529</c:v>
                </c:pt>
                <c:pt idx="5442">
                  <c:v>526</c:v>
                </c:pt>
                <c:pt idx="5443">
                  <c:v>525</c:v>
                </c:pt>
                <c:pt idx="5444">
                  <c:v>528</c:v>
                </c:pt>
                <c:pt idx="5445">
                  <c:v>525</c:v>
                </c:pt>
                <c:pt idx="5446">
                  <c:v>517</c:v>
                </c:pt>
                <c:pt idx="5447">
                  <c:v>507</c:v>
                </c:pt>
                <c:pt idx="5448">
                  <c:v>501.99999999999994</c:v>
                </c:pt>
                <c:pt idx="5449">
                  <c:v>498.00000000000006</c:v>
                </c:pt>
                <c:pt idx="5450">
                  <c:v>500</c:v>
                </c:pt>
                <c:pt idx="5451">
                  <c:v>501.99999999999994</c:v>
                </c:pt>
                <c:pt idx="5452">
                  <c:v>497</c:v>
                </c:pt>
                <c:pt idx="5453">
                  <c:v>493</c:v>
                </c:pt>
                <c:pt idx="5454">
                  <c:v>504</c:v>
                </c:pt>
                <c:pt idx="5455">
                  <c:v>513</c:v>
                </c:pt>
                <c:pt idx="5456">
                  <c:v>513</c:v>
                </c:pt>
                <c:pt idx="5457">
                  <c:v>525</c:v>
                </c:pt>
                <c:pt idx="5458">
                  <c:v>516</c:v>
                </c:pt>
                <c:pt idx="5459">
                  <c:v>516</c:v>
                </c:pt>
                <c:pt idx="5460">
                  <c:v>521</c:v>
                </c:pt>
                <c:pt idx="5461">
                  <c:v>518</c:v>
                </c:pt>
                <c:pt idx="5462">
                  <c:v>514</c:v>
                </c:pt>
                <c:pt idx="5463">
                  <c:v>507</c:v>
                </c:pt>
                <c:pt idx="5464">
                  <c:v>514</c:v>
                </c:pt>
                <c:pt idx="5465">
                  <c:v>516</c:v>
                </c:pt>
                <c:pt idx="5466">
                  <c:v>542</c:v>
                </c:pt>
                <c:pt idx="5467">
                  <c:v>545</c:v>
                </c:pt>
                <c:pt idx="5468">
                  <c:v>547</c:v>
                </c:pt>
                <c:pt idx="5469">
                  <c:v>564</c:v>
                </c:pt>
                <c:pt idx="5470">
                  <c:v>564</c:v>
                </c:pt>
                <c:pt idx="5471">
                  <c:v>552</c:v>
                </c:pt>
                <c:pt idx="5472">
                  <c:v>550</c:v>
                </c:pt>
                <c:pt idx="5473">
                  <c:v>541</c:v>
                </c:pt>
                <c:pt idx="5474">
                  <c:v>536</c:v>
                </c:pt>
                <c:pt idx="5475">
                  <c:v>538</c:v>
                </c:pt>
                <c:pt idx="5476">
                  <c:v>518</c:v>
                </c:pt>
                <c:pt idx="5477">
                  <c:v>505.99999999999994</c:v>
                </c:pt>
                <c:pt idx="5478">
                  <c:v>501.99999999999994</c:v>
                </c:pt>
                <c:pt idx="5479">
                  <c:v>497</c:v>
                </c:pt>
                <c:pt idx="5480">
                  <c:v>492</c:v>
                </c:pt>
                <c:pt idx="5481">
                  <c:v>492</c:v>
                </c:pt>
                <c:pt idx="5482">
                  <c:v>488</c:v>
                </c:pt>
                <c:pt idx="5483">
                  <c:v>488.99999999999994</c:v>
                </c:pt>
                <c:pt idx="5484">
                  <c:v>501</c:v>
                </c:pt>
                <c:pt idx="5485">
                  <c:v>494.00000000000006</c:v>
                </c:pt>
                <c:pt idx="5486">
                  <c:v>491</c:v>
                </c:pt>
                <c:pt idx="5487">
                  <c:v>490.00000000000006</c:v>
                </c:pt>
                <c:pt idx="5488">
                  <c:v>491</c:v>
                </c:pt>
                <c:pt idx="5489">
                  <c:v>488</c:v>
                </c:pt>
                <c:pt idx="5490">
                  <c:v>487</c:v>
                </c:pt>
                <c:pt idx="5491">
                  <c:v>503</c:v>
                </c:pt>
                <c:pt idx="5492">
                  <c:v>505.99999999999994</c:v>
                </c:pt>
                <c:pt idx="5493">
                  <c:v>529</c:v>
                </c:pt>
                <c:pt idx="5494">
                  <c:v>525</c:v>
                </c:pt>
                <c:pt idx="5495">
                  <c:v>525</c:v>
                </c:pt>
                <c:pt idx="5496">
                  <c:v>532</c:v>
                </c:pt>
                <c:pt idx="5497">
                  <c:v>525</c:v>
                </c:pt>
                <c:pt idx="5498">
                  <c:v>507</c:v>
                </c:pt>
                <c:pt idx="5499">
                  <c:v>479</c:v>
                </c:pt>
                <c:pt idx="5500">
                  <c:v>459</c:v>
                </c:pt>
                <c:pt idx="5501">
                  <c:v>467</c:v>
                </c:pt>
                <c:pt idx="5502">
                  <c:v>422</c:v>
                </c:pt>
                <c:pt idx="5503">
                  <c:v>437</c:v>
                </c:pt>
                <c:pt idx="5504">
                  <c:v>437</c:v>
                </c:pt>
                <c:pt idx="5505">
                  <c:v>462</c:v>
                </c:pt>
                <c:pt idx="5506">
                  <c:v>463</c:v>
                </c:pt>
                <c:pt idx="5507">
                  <c:v>450</c:v>
                </c:pt>
                <c:pt idx="5508">
                  <c:v>448.00000000000006</c:v>
                </c:pt>
                <c:pt idx="5509">
                  <c:v>442</c:v>
                </c:pt>
                <c:pt idx="5510">
                  <c:v>448.00000000000006</c:v>
                </c:pt>
                <c:pt idx="5511">
                  <c:v>449</c:v>
                </c:pt>
                <c:pt idx="5512">
                  <c:v>443</c:v>
                </c:pt>
                <c:pt idx="5513">
                  <c:v>430.99999999999994</c:v>
                </c:pt>
                <c:pt idx="5514">
                  <c:v>433</c:v>
                </c:pt>
                <c:pt idx="5515">
                  <c:v>433</c:v>
                </c:pt>
                <c:pt idx="5516">
                  <c:v>434.99999999999994</c:v>
                </c:pt>
                <c:pt idx="5517">
                  <c:v>433</c:v>
                </c:pt>
                <c:pt idx="5518">
                  <c:v>421</c:v>
                </c:pt>
                <c:pt idx="5519">
                  <c:v>417</c:v>
                </c:pt>
                <c:pt idx="5520">
                  <c:v>409.99999999999994</c:v>
                </c:pt>
                <c:pt idx="5521">
                  <c:v>403</c:v>
                </c:pt>
                <c:pt idx="5522">
                  <c:v>403</c:v>
                </c:pt>
                <c:pt idx="5523">
                  <c:v>403</c:v>
                </c:pt>
                <c:pt idx="5524">
                  <c:v>404</c:v>
                </c:pt>
                <c:pt idx="5525">
                  <c:v>408</c:v>
                </c:pt>
                <c:pt idx="5526">
                  <c:v>413</c:v>
                </c:pt>
                <c:pt idx="5527">
                  <c:v>407</c:v>
                </c:pt>
                <c:pt idx="5528">
                  <c:v>405.99999999999994</c:v>
                </c:pt>
                <c:pt idx="5529">
                  <c:v>405.99999999999994</c:v>
                </c:pt>
                <c:pt idx="5530">
                  <c:v>405</c:v>
                </c:pt>
                <c:pt idx="5531">
                  <c:v>403</c:v>
                </c:pt>
                <c:pt idx="5532">
                  <c:v>418</c:v>
                </c:pt>
                <c:pt idx="5533">
                  <c:v>412</c:v>
                </c:pt>
                <c:pt idx="5534">
                  <c:v>407</c:v>
                </c:pt>
                <c:pt idx="5535">
                  <c:v>405</c:v>
                </c:pt>
                <c:pt idx="5536">
                  <c:v>#N/A</c:v>
                </c:pt>
                <c:pt idx="5537">
                  <c:v>389</c:v>
                </c:pt>
                <c:pt idx="5538">
                  <c:v>385</c:v>
                </c:pt>
                <c:pt idx="5539">
                  <c:v>387</c:v>
                </c:pt>
                <c:pt idx="5540">
                  <c:v>386</c:v>
                </c:pt>
                <c:pt idx="5541">
                  <c:v>#N/A</c:v>
                </c:pt>
                <c:pt idx="5542">
                  <c:v>393</c:v>
                </c:pt>
                <c:pt idx="5543">
                  <c:v>392</c:v>
                </c:pt>
                <c:pt idx="5544">
                  <c:v>380</c:v>
                </c:pt>
                <c:pt idx="5545">
                  <c:v>378</c:v>
                </c:pt>
                <c:pt idx="5546">
                  <c:v>376</c:v>
                </c:pt>
                <c:pt idx="5547">
                  <c:v>382</c:v>
                </c:pt>
                <c:pt idx="5548">
                  <c:v>385</c:v>
                </c:pt>
                <c:pt idx="5549">
                  <c:v>382</c:v>
                </c:pt>
                <c:pt idx="5550">
                  <c:v>373</c:v>
                </c:pt>
                <c:pt idx="5551">
                  <c:v>374</c:v>
                </c:pt>
                <c:pt idx="5552">
                  <c:v>373</c:v>
                </c:pt>
                <c:pt idx="5553">
                  <c:v>371</c:v>
                </c:pt>
                <c:pt idx="5554">
                  <c:v>367</c:v>
                </c:pt>
                <c:pt idx="5555">
                  <c:v>365</c:v>
                </c:pt>
                <c:pt idx="5556">
                  <c:v>375</c:v>
                </c:pt>
                <c:pt idx="5557">
                  <c:v>375</c:v>
                </c:pt>
                <c:pt idx="5558">
                  <c:v>374</c:v>
                </c:pt>
                <c:pt idx="5559">
                  <c:v>385</c:v>
                </c:pt>
                <c:pt idx="5560">
                  <c:v>376</c:v>
                </c:pt>
                <c:pt idx="5561">
                  <c:v>379</c:v>
                </c:pt>
                <c:pt idx="5562">
                  <c:v>384</c:v>
                </c:pt>
                <c:pt idx="5563">
                  <c:v>383</c:v>
                </c:pt>
                <c:pt idx="5564">
                  <c:v>375</c:v>
                </c:pt>
                <c:pt idx="5565">
                  <c:v>368</c:v>
                </c:pt>
                <c:pt idx="5566">
                  <c:v>364</c:v>
                </c:pt>
                <c:pt idx="5567">
                  <c:v>358</c:v>
                </c:pt>
                <c:pt idx="5568">
                  <c:v>354</c:v>
                </c:pt>
                <c:pt idx="5569">
                  <c:v>351</c:v>
                </c:pt>
                <c:pt idx="5570">
                  <c:v>351</c:v>
                </c:pt>
                <c:pt idx="5571">
                  <c:v>350</c:v>
                </c:pt>
                <c:pt idx="5572">
                  <c:v>348</c:v>
                </c:pt>
                <c:pt idx="5573">
                  <c:v>347</c:v>
                </c:pt>
                <c:pt idx="5574">
                  <c:v>341</c:v>
                </c:pt>
                <c:pt idx="5575">
                  <c:v>344</c:v>
                </c:pt>
                <c:pt idx="5576">
                  <c:v>346</c:v>
                </c:pt>
                <c:pt idx="5577">
                  <c:v>341</c:v>
                </c:pt>
                <c:pt idx="5578">
                  <c:v>344</c:v>
                </c:pt>
                <c:pt idx="5579">
                  <c:v>347</c:v>
                </c:pt>
                <c:pt idx="5580">
                  <c:v>342</c:v>
                </c:pt>
                <c:pt idx="5581">
                  <c:v>342</c:v>
                </c:pt>
                <c:pt idx="5582">
                  <c:v>352</c:v>
                </c:pt>
                <c:pt idx="5583">
                  <c:v>357</c:v>
                </c:pt>
                <c:pt idx="5584">
                  <c:v>354</c:v>
                </c:pt>
                <c:pt idx="5585">
                  <c:v>353</c:v>
                </c:pt>
                <c:pt idx="5586">
                  <c:v>351</c:v>
                </c:pt>
                <c:pt idx="5587">
                  <c:v>354</c:v>
                </c:pt>
                <c:pt idx="5588">
                  <c:v>360</c:v>
                </c:pt>
                <c:pt idx="5589">
                  <c:v>357</c:v>
                </c:pt>
                <c:pt idx="5590">
                  <c:v>362</c:v>
                </c:pt>
                <c:pt idx="5591">
                  <c:v>363</c:v>
                </c:pt>
                <c:pt idx="5592">
                  <c:v>352</c:v>
                </c:pt>
                <c:pt idx="5593">
                  <c:v>355</c:v>
                </c:pt>
                <c:pt idx="5594">
                  <c:v>355</c:v>
                </c:pt>
                <c:pt idx="5595">
                  <c:v>355</c:v>
                </c:pt>
                <c:pt idx="5596">
                  <c:v>365</c:v>
                </c:pt>
                <c:pt idx="5597">
                  <c:v>366</c:v>
                </c:pt>
                <c:pt idx="5598">
                  <c:v>367</c:v>
                </c:pt>
                <c:pt idx="5599">
                  <c:v>358</c:v>
                </c:pt>
                <c:pt idx="5600">
                  <c:v>357</c:v>
                </c:pt>
                <c:pt idx="5601">
                  <c:v>351</c:v>
                </c:pt>
                <c:pt idx="5602">
                  <c:v>353</c:v>
                </c:pt>
                <c:pt idx="5603">
                  <c:v>348</c:v>
                </c:pt>
                <c:pt idx="5604">
                  <c:v>343</c:v>
                </c:pt>
                <c:pt idx="5605">
                  <c:v>344</c:v>
                </c:pt>
                <c:pt idx="5606">
                  <c:v>336</c:v>
                </c:pt>
                <c:pt idx="5607">
                  <c:v>333</c:v>
                </c:pt>
                <c:pt idx="5608">
                  <c:v>#N/A</c:v>
                </c:pt>
                <c:pt idx="5609">
                  <c:v>325</c:v>
                </c:pt>
                <c:pt idx="5610">
                  <c:v>325</c:v>
                </c:pt>
                <c:pt idx="5611">
                  <c:v>322</c:v>
                </c:pt>
                <c:pt idx="5612">
                  <c:v>321</c:v>
                </c:pt>
                <c:pt idx="5613">
                  <c:v>324</c:v>
                </c:pt>
                <c:pt idx="5614">
                  <c:v>324</c:v>
                </c:pt>
                <c:pt idx="5615">
                  <c:v>332</c:v>
                </c:pt>
                <c:pt idx="5616">
                  <c:v>325</c:v>
                </c:pt>
                <c:pt idx="5617">
                  <c:v>325</c:v>
                </c:pt>
                <c:pt idx="5618">
                  <c:v>322</c:v>
                </c:pt>
                <c:pt idx="5619">
                  <c:v>325</c:v>
                </c:pt>
                <c:pt idx="5620">
                  <c:v>335</c:v>
                </c:pt>
                <c:pt idx="5621">
                  <c:v>334</c:v>
                </c:pt>
                <c:pt idx="5622">
                  <c:v>334</c:v>
                </c:pt>
                <c:pt idx="5623">
                  <c:v>329</c:v>
                </c:pt>
                <c:pt idx="5624">
                  <c:v>326</c:v>
                </c:pt>
                <c:pt idx="5625">
                  <c:v>324</c:v>
                </c:pt>
                <c:pt idx="5626">
                  <c:v>326</c:v>
                </c:pt>
                <c:pt idx="5627">
                  <c:v>324</c:v>
                </c:pt>
                <c:pt idx="5628">
                  <c:v>328</c:v>
                </c:pt>
                <c:pt idx="5629">
                  <c:v>327</c:v>
                </c:pt>
                <c:pt idx="5630">
                  <c:v>332</c:v>
                </c:pt>
                <c:pt idx="5631">
                  <c:v>329</c:v>
                </c:pt>
                <c:pt idx="5632">
                  <c:v>330</c:v>
                </c:pt>
                <c:pt idx="5633">
                  <c:v>327</c:v>
                </c:pt>
                <c:pt idx="5634">
                  <c:v>326</c:v>
                </c:pt>
                <c:pt idx="5635">
                  <c:v>336</c:v>
                </c:pt>
                <c:pt idx="5636">
                  <c:v>334</c:v>
                </c:pt>
                <c:pt idx="5637">
                  <c:v>337</c:v>
                </c:pt>
                <c:pt idx="5638">
                  <c:v>335</c:v>
                </c:pt>
                <c:pt idx="5639">
                  <c:v>335</c:v>
                </c:pt>
                <c:pt idx="5640">
                  <c:v>335</c:v>
                </c:pt>
                <c:pt idx="5641">
                  <c:v>340</c:v>
                </c:pt>
                <c:pt idx="5642">
                  <c:v>342</c:v>
                </c:pt>
                <c:pt idx="5643">
                  <c:v>337</c:v>
                </c:pt>
                <c:pt idx="5644">
                  <c:v>337</c:v>
                </c:pt>
                <c:pt idx="5645">
                  <c:v>334</c:v>
                </c:pt>
                <c:pt idx="5646">
                  <c:v>335</c:v>
                </c:pt>
                <c:pt idx="5647">
                  <c:v>330</c:v>
                </c:pt>
                <c:pt idx="5648">
                  <c:v>329</c:v>
                </c:pt>
                <c:pt idx="5649">
                  <c:v>334</c:v>
                </c:pt>
                <c:pt idx="5650">
                  <c:v>333</c:v>
                </c:pt>
                <c:pt idx="5651">
                  <c:v>331</c:v>
                </c:pt>
                <c:pt idx="5652">
                  <c:v>328</c:v>
                </c:pt>
                <c:pt idx="5653">
                  <c:v>328</c:v>
                </c:pt>
                <c:pt idx="5654">
                  <c:v>327</c:v>
                </c:pt>
                <c:pt idx="5655">
                  <c:v>326</c:v>
                </c:pt>
                <c:pt idx="5656">
                  <c:v>322</c:v>
                </c:pt>
                <c:pt idx="5657">
                  <c:v>323</c:v>
                </c:pt>
                <c:pt idx="5658">
                  <c:v>321</c:v>
                </c:pt>
                <c:pt idx="5659">
                  <c:v>317</c:v>
                </c:pt>
                <c:pt idx="5660">
                  <c:v>317</c:v>
                </c:pt>
                <c:pt idx="5661">
                  <c:v>312</c:v>
                </c:pt>
                <c:pt idx="5662">
                  <c:v>315</c:v>
                </c:pt>
                <c:pt idx="5663">
                  <c:v>318</c:v>
                </c:pt>
                <c:pt idx="5664">
                  <c:v>314</c:v>
                </c:pt>
                <c:pt idx="5665">
                  <c:v>315</c:v>
                </c:pt>
                <c:pt idx="5666">
                  <c:v>313</c:v>
                </c:pt>
                <c:pt idx="5667">
                  <c:v>308</c:v>
                </c:pt>
                <c:pt idx="5668">
                  <c:v>304</c:v>
                </c:pt>
                <c:pt idx="5669">
                  <c:v>305</c:v>
                </c:pt>
                <c:pt idx="5670">
                  <c:v>303</c:v>
                </c:pt>
                <c:pt idx="5671">
                  <c:v>304</c:v>
                </c:pt>
                <c:pt idx="5672">
                  <c:v>302</c:v>
                </c:pt>
                <c:pt idx="5673">
                  <c:v>304</c:v>
                </c:pt>
                <c:pt idx="5674">
                  <c:v>303</c:v>
                </c:pt>
                <c:pt idx="5675">
                  <c:v>305</c:v>
                </c:pt>
                <c:pt idx="5676">
                  <c:v>305</c:v>
                </c:pt>
                <c:pt idx="5677">
                  <c:v>314</c:v>
                </c:pt>
                <c:pt idx="5678">
                  <c:v>307</c:v>
                </c:pt>
                <c:pt idx="5679">
                  <c:v>305</c:v>
                </c:pt>
                <c:pt idx="5680">
                  <c:v>304</c:v>
                </c:pt>
                <c:pt idx="5681">
                  <c:v>310</c:v>
                </c:pt>
                <c:pt idx="5682">
                  <c:v>314</c:v>
                </c:pt>
                <c:pt idx="5683">
                  <c:v>318</c:v>
                </c:pt>
                <c:pt idx="5684">
                  <c:v>344</c:v>
                </c:pt>
                <c:pt idx="5685">
                  <c:v>338</c:v>
                </c:pt>
                <c:pt idx="5686">
                  <c:v>324</c:v>
                </c:pt>
                <c:pt idx="5687">
                  <c:v>324</c:v>
                </c:pt>
                <c:pt idx="5688">
                  <c:v>322</c:v>
                </c:pt>
                <c:pt idx="5689">
                  <c:v>321</c:v>
                </c:pt>
                <c:pt idx="5690">
                  <c:v>327</c:v>
                </c:pt>
                <c:pt idx="5691">
                  <c:v>326</c:v>
                </c:pt>
                <c:pt idx="5692">
                  <c:v>323</c:v>
                </c:pt>
                <c:pt idx="5693">
                  <c:v>326</c:v>
                </c:pt>
                <c:pt idx="5694">
                  <c:v>332</c:v>
                </c:pt>
                <c:pt idx="5695">
                  <c:v>336</c:v>
                </c:pt>
                <c:pt idx="5696">
                  <c:v>342</c:v>
                </c:pt>
                <c:pt idx="5697">
                  <c:v>342</c:v>
                </c:pt>
                <c:pt idx="5698">
                  <c:v>337</c:v>
                </c:pt>
                <c:pt idx="5699">
                  <c:v>332</c:v>
                </c:pt>
                <c:pt idx="5700">
                  <c:v>334</c:v>
                </c:pt>
                <c:pt idx="5701">
                  <c:v>332</c:v>
                </c:pt>
                <c:pt idx="5702">
                  <c:v>337</c:v>
                </c:pt>
                <c:pt idx="5703">
                  <c:v>334</c:v>
                </c:pt>
                <c:pt idx="5704">
                  <c:v>336</c:v>
                </c:pt>
                <c:pt idx="5705">
                  <c:v>338</c:v>
                </c:pt>
                <c:pt idx="5706">
                  <c:v>337</c:v>
                </c:pt>
                <c:pt idx="5707">
                  <c:v>335</c:v>
                </c:pt>
                <c:pt idx="5708">
                  <c:v>342</c:v>
                </c:pt>
                <c:pt idx="5709">
                  <c:v>337</c:v>
                </c:pt>
                <c:pt idx="5710">
                  <c:v>334</c:v>
                </c:pt>
                <c:pt idx="5711">
                  <c:v>326</c:v>
                </c:pt>
                <c:pt idx="5712">
                  <c:v>322</c:v>
                </c:pt>
                <c:pt idx="5713">
                  <c:v>320</c:v>
                </c:pt>
                <c:pt idx="5714">
                  <c:v>317</c:v>
                </c:pt>
                <c:pt idx="5715">
                  <c:v>316</c:v>
                </c:pt>
                <c:pt idx="5716">
                  <c:v>321</c:v>
                </c:pt>
                <c:pt idx="5717">
                  <c:v>319</c:v>
                </c:pt>
                <c:pt idx="5718">
                  <c:v>316</c:v>
                </c:pt>
                <c:pt idx="5719">
                  <c:v>314</c:v>
                </c:pt>
                <c:pt idx="5720">
                  <c:v>313</c:v>
                </c:pt>
                <c:pt idx="5721">
                  <c:v>316</c:v>
                </c:pt>
                <c:pt idx="5722">
                  <c:v>316</c:v>
                </c:pt>
                <c:pt idx="5723">
                  <c:v>315</c:v>
                </c:pt>
                <c:pt idx="5724">
                  <c:v>311</c:v>
                </c:pt>
                <c:pt idx="5725">
                  <c:v>309</c:v>
                </c:pt>
                <c:pt idx="5726">
                  <c:v>311</c:v>
                </c:pt>
                <c:pt idx="5727">
                  <c:v>308</c:v>
                </c:pt>
                <c:pt idx="5728">
                  <c:v>306</c:v>
                </c:pt>
                <c:pt idx="5729">
                  <c:v>304</c:v>
                </c:pt>
                <c:pt idx="5730">
                  <c:v>323</c:v>
                </c:pt>
                <c:pt idx="5731">
                  <c:v>317</c:v>
                </c:pt>
                <c:pt idx="5732">
                  <c:v>309</c:v>
                </c:pt>
                <c:pt idx="5733">
                  <c:v>303</c:v>
                </c:pt>
                <c:pt idx="5734">
                  <c:v>305</c:v>
                </c:pt>
                <c:pt idx="5735">
                  <c:v>306</c:v>
                </c:pt>
                <c:pt idx="5736">
                  <c:v>313</c:v>
                </c:pt>
                <c:pt idx="5737">
                  <c:v>309</c:v>
                </c:pt>
                <c:pt idx="5738">
                  <c:v>315</c:v>
                </c:pt>
                <c:pt idx="5739">
                  <c:v>320</c:v>
                </c:pt>
                <c:pt idx="5740">
                  <c:v>321</c:v>
                </c:pt>
                <c:pt idx="5741">
                  <c:v>317</c:v>
                </c:pt>
                <c:pt idx="5742">
                  <c:v>329</c:v>
                </c:pt>
                <c:pt idx="5743">
                  <c:v>319</c:v>
                </c:pt>
                <c:pt idx="5744">
                  <c:v>320</c:v>
                </c:pt>
                <c:pt idx="5745">
                  <c:v>320</c:v>
                </c:pt>
                <c:pt idx="5746">
                  <c:v>328</c:v>
                </c:pt>
                <c:pt idx="5747">
                  <c:v>325</c:v>
                </c:pt>
                <c:pt idx="5748">
                  <c:v>318</c:v>
                </c:pt>
                <c:pt idx="5749">
                  <c:v>312</c:v>
                </c:pt>
                <c:pt idx="5750">
                  <c:v>311</c:v>
                </c:pt>
                <c:pt idx="5751">
                  <c:v>309</c:v>
                </c:pt>
                <c:pt idx="5752">
                  <c:v>307</c:v>
                </c:pt>
                <c:pt idx="5753">
                  <c:v>303</c:v>
                </c:pt>
                <c:pt idx="5754">
                  <c:v>307</c:v>
                </c:pt>
                <c:pt idx="5755">
                  <c:v>311</c:v>
                </c:pt>
                <c:pt idx="5756">
                  <c:v>309</c:v>
                </c:pt>
                <c:pt idx="5757">
                  <c:v>311</c:v>
                </c:pt>
                <c:pt idx="5758">
                  <c:v>308</c:v>
                </c:pt>
                <c:pt idx="5759">
                  <c:v>308</c:v>
                </c:pt>
                <c:pt idx="5760">
                  <c:v>315</c:v>
                </c:pt>
                <c:pt idx="5761">
                  <c:v>316</c:v>
                </c:pt>
                <c:pt idx="5762">
                  <c:v>321</c:v>
                </c:pt>
                <c:pt idx="5763">
                  <c:v>318</c:v>
                </c:pt>
                <c:pt idx="5764">
                  <c:v>319</c:v>
                </c:pt>
                <c:pt idx="5765">
                  <c:v>312</c:v>
                </c:pt>
                <c:pt idx="5766">
                  <c:v>303</c:v>
                </c:pt>
                <c:pt idx="5767">
                  <c:v>308</c:v>
                </c:pt>
                <c:pt idx="5768">
                  <c:v>306</c:v>
                </c:pt>
                <c:pt idx="5769">
                  <c:v>306</c:v>
                </c:pt>
                <c:pt idx="5770">
                  <c:v>309</c:v>
                </c:pt>
                <c:pt idx="5771">
                  <c:v>310</c:v>
                </c:pt>
                <c:pt idx="5772">
                  <c:v>312</c:v>
                </c:pt>
                <c:pt idx="5773">
                  <c:v>317</c:v>
                </c:pt>
                <c:pt idx="5774">
                  <c:v>319</c:v>
                </c:pt>
                <c:pt idx="5775">
                  <c:v>324</c:v>
                </c:pt>
                <c:pt idx="5776">
                  <c:v>318</c:v>
                </c:pt>
                <c:pt idx="5777">
                  <c:v>330</c:v>
                </c:pt>
                <c:pt idx="5778">
                  <c:v>332</c:v>
                </c:pt>
                <c:pt idx="5779">
                  <c:v>332</c:v>
                </c:pt>
                <c:pt idx="5780">
                  <c:v>362</c:v>
                </c:pt>
                <c:pt idx="5781">
                  <c:v>353</c:v>
                </c:pt>
                <c:pt idx="5782">
                  <c:v>367</c:v>
                </c:pt>
                <c:pt idx="5783">
                  <c:v>358</c:v>
                </c:pt>
                <c:pt idx="5784">
                  <c:v>354</c:v>
                </c:pt>
                <c:pt idx="5785">
                  <c:v>356</c:v>
                </c:pt>
                <c:pt idx="5786">
                  <c:v>341</c:v>
                </c:pt>
                <c:pt idx="5787">
                  <c:v>316</c:v>
                </c:pt>
                <c:pt idx="5788">
                  <c:v>321</c:v>
                </c:pt>
                <c:pt idx="5789">
                  <c:v>325</c:v>
                </c:pt>
                <c:pt idx="5790">
                  <c:v>329</c:v>
                </c:pt>
                <c:pt idx="5791">
                  <c:v>333</c:v>
                </c:pt>
                <c:pt idx="5792">
                  <c:v>335</c:v>
                </c:pt>
                <c:pt idx="5793">
                  <c:v>333</c:v>
                </c:pt>
                <c:pt idx="5794">
                  <c:v>332</c:v>
                </c:pt>
                <c:pt idx="5795">
                  <c:v>336</c:v>
                </c:pt>
                <c:pt idx="5796">
                  <c:v>341</c:v>
                </c:pt>
                <c:pt idx="5797">
                  <c:v>325</c:v>
                </c:pt>
                <c:pt idx="5798">
                  <c:v>321</c:v>
                </c:pt>
                <c:pt idx="5799">
                  <c:v>312</c:v>
                </c:pt>
                <c:pt idx="5800">
                  <c:v>#N/A</c:v>
                </c:pt>
                <c:pt idx="5801">
                  <c:v>302</c:v>
                </c:pt>
                <c:pt idx="5802">
                  <c:v>301</c:v>
                </c:pt>
                <c:pt idx="5803">
                  <c:v>303</c:v>
                </c:pt>
                <c:pt idx="5804">
                  <c:v>309</c:v>
                </c:pt>
                <c:pt idx="5805">
                  <c:v>310</c:v>
                </c:pt>
                <c:pt idx="5806">
                  <c:v>305</c:v>
                </c:pt>
                <c:pt idx="5807">
                  <c:v>309</c:v>
                </c:pt>
                <c:pt idx="5808">
                  <c:v>307</c:v>
                </c:pt>
                <c:pt idx="5809">
                  <c:v>315</c:v>
                </c:pt>
                <c:pt idx="5810">
                  <c:v>320</c:v>
                </c:pt>
                <c:pt idx="5811">
                  <c:v>324</c:v>
                </c:pt>
                <c:pt idx="5812">
                  <c:v>318</c:v>
                </c:pt>
                <c:pt idx="5813">
                  <c:v>306</c:v>
                </c:pt>
                <c:pt idx="5814">
                  <c:v>310</c:v>
                </c:pt>
                <c:pt idx="5815">
                  <c:v>309</c:v>
                </c:pt>
                <c:pt idx="5816">
                  <c:v>309</c:v>
                </c:pt>
                <c:pt idx="5817">
                  <c:v>312</c:v>
                </c:pt>
                <c:pt idx="5818">
                  <c:v>311</c:v>
                </c:pt>
                <c:pt idx="5819">
                  <c:v>310</c:v>
                </c:pt>
                <c:pt idx="5820">
                  <c:v>329</c:v>
                </c:pt>
                <c:pt idx="5821">
                  <c:v>344</c:v>
                </c:pt>
                <c:pt idx="5822">
                  <c:v>339</c:v>
                </c:pt>
                <c:pt idx="5823">
                  <c:v>325</c:v>
                </c:pt>
                <c:pt idx="5824">
                  <c:v>346</c:v>
                </c:pt>
                <c:pt idx="5825">
                  <c:v>361</c:v>
                </c:pt>
                <c:pt idx="5826">
                  <c:v>363</c:v>
                </c:pt>
                <c:pt idx="5827">
                  <c:v>351</c:v>
                </c:pt>
                <c:pt idx="5828">
                  <c:v>345</c:v>
                </c:pt>
                <c:pt idx="5829">
                  <c:v>351</c:v>
                </c:pt>
                <c:pt idx="5830">
                  <c:v>356</c:v>
                </c:pt>
                <c:pt idx="5831">
                  <c:v>360</c:v>
                </c:pt>
                <c:pt idx="5832">
                  <c:v>355</c:v>
                </c:pt>
                <c:pt idx="5833">
                  <c:v>346</c:v>
                </c:pt>
                <c:pt idx="5834">
                  <c:v>344</c:v>
                </c:pt>
                <c:pt idx="5835">
                  <c:v>366</c:v>
                </c:pt>
                <c:pt idx="5836">
                  <c:v>374</c:v>
                </c:pt>
                <c:pt idx="5837">
                  <c:v>367</c:v>
                </c:pt>
                <c:pt idx="5838">
                  <c:v>368</c:v>
                </c:pt>
                <c:pt idx="5839">
                  <c:v>374</c:v>
                </c:pt>
                <c:pt idx="5840">
                  <c:v>378</c:v>
                </c:pt>
                <c:pt idx="5841">
                  <c:v>378</c:v>
                </c:pt>
                <c:pt idx="5842">
                  <c:v>375</c:v>
                </c:pt>
                <c:pt idx="5843">
                  <c:v>372</c:v>
                </c:pt>
                <c:pt idx="5844">
                  <c:v>393</c:v>
                </c:pt>
                <c:pt idx="5845">
                  <c:v>362</c:v>
                </c:pt>
                <c:pt idx="5846">
                  <c:v>377</c:v>
                </c:pt>
                <c:pt idx="5847">
                  <c:v>389</c:v>
                </c:pt>
                <c:pt idx="5848">
                  <c:v>371</c:v>
                </c:pt>
                <c:pt idx="5849">
                  <c:v>371</c:v>
                </c:pt>
                <c:pt idx="5850">
                  <c:v>390</c:v>
                </c:pt>
                <c:pt idx="5851">
                  <c:v>401</c:v>
                </c:pt>
                <c:pt idx="5852">
                  <c:v>403</c:v>
                </c:pt>
                <c:pt idx="5853">
                  <c:v>394</c:v>
                </c:pt>
                <c:pt idx="5854">
                  <c:v>400</c:v>
                </c:pt>
                <c:pt idx="5855">
                  <c:v>405</c:v>
                </c:pt>
                <c:pt idx="5856">
                  <c:v>416</c:v>
                </c:pt>
                <c:pt idx="5857">
                  <c:v>421</c:v>
                </c:pt>
                <c:pt idx="5858">
                  <c:v>396</c:v>
                </c:pt>
                <c:pt idx="5859">
                  <c:v>381</c:v>
                </c:pt>
                <c:pt idx="5860">
                  <c:v>381</c:v>
                </c:pt>
                <c:pt idx="5861">
                  <c:v>367</c:v>
                </c:pt>
                <c:pt idx="5862">
                  <c:v>370</c:v>
                </c:pt>
                <c:pt idx="5863">
                  <c:v>372</c:v>
                </c:pt>
                <c:pt idx="5864">
                  <c:v>367</c:v>
                </c:pt>
                <c:pt idx="5865">
                  <c:v>351</c:v>
                </c:pt>
                <c:pt idx="5866">
                  <c:v>354</c:v>
                </c:pt>
                <c:pt idx="5867">
                  <c:v>338</c:v>
                </c:pt>
                <c:pt idx="5868">
                  <c:v>333</c:v>
                </c:pt>
                <c:pt idx="5869">
                  <c:v>343</c:v>
                </c:pt>
                <c:pt idx="5870">
                  <c:v>340</c:v>
                </c:pt>
                <c:pt idx="5871">
                  <c:v>333</c:v>
                </c:pt>
                <c:pt idx="5872">
                  <c:v>327</c:v>
                </c:pt>
                <c:pt idx="5873">
                  <c:v>348</c:v>
                </c:pt>
                <c:pt idx="5874">
                  <c:v>354</c:v>
                </c:pt>
                <c:pt idx="5875">
                  <c:v>357</c:v>
                </c:pt>
                <c:pt idx="5876">
                  <c:v>373</c:v>
                </c:pt>
                <c:pt idx="5877">
                  <c:v>375</c:v>
                </c:pt>
                <c:pt idx="5878">
                  <c:v>377</c:v>
                </c:pt>
                <c:pt idx="5879">
                  <c:v>368</c:v>
                </c:pt>
                <c:pt idx="5880">
                  <c:v>#N/A</c:v>
                </c:pt>
                <c:pt idx="5881">
                  <c:v>364</c:v>
                </c:pt>
                <c:pt idx="5882">
                  <c:v>358</c:v>
                </c:pt>
                <c:pt idx="5883">
                  <c:v>356</c:v>
                </c:pt>
                <c:pt idx="5884">
                  <c:v>350</c:v>
                </c:pt>
                <c:pt idx="5885">
                  <c:v>365</c:v>
                </c:pt>
                <c:pt idx="5886">
                  <c:v>380</c:v>
                </c:pt>
                <c:pt idx="5887">
                  <c:v>383</c:v>
                </c:pt>
                <c:pt idx="5888">
                  <c:v>389</c:v>
                </c:pt>
                <c:pt idx="5889">
                  <c:v>383</c:v>
                </c:pt>
                <c:pt idx="5890">
                  <c:v>393</c:v>
                </c:pt>
                <c:pt idx="5891">
                  <c:v>397</c:v>
                </c:pt>
                <c:pt idx="5892">
                  <c:v>405</c:v>
                </c:pt>
                <c:pt idx="5893">
                  <c:v>397</c:v>
                </c:pt>
                <c:pt idx="5894">
                  <c:v>409.99999999999994</c:v>
                </c:pt>
                <c:pt idx="5895">
                  <c:v>403</c:v>
                </c:pt>
                <c:pt idx="5896">
                  <c:v>418</c:v>
                </c:pt>
                <c:pt idx="5897">
                  <c:v>447</c:v>
                </c:pt>
                <c:pt idx="5898">
                  <c:v>451.99999999999994</c:v>
                </c:pt>
                <c:pt idx="5899">
                  <c:v>455</c:v>
                </c:pt>
                <c:pt idx="5900">
                  <c:v>476.99999999999994</c:v>
                </c:pt>
                <c:pt idx="5901">
                  <c:v>463</c:v>
                </c:pt>
                <c:pt idx="5902">
                  <c:v>471</c:v>
                </c:pt>
                <c:pt idx="5903">
                  <c:v>459.99999999999994</c:v>
                </c:pt>
                <c:pt idx="5904">
                  <c:v>484</c:v>
                </c:pt>
                <c:pt idx="5905">
                  <c:v>492</c:v>
                </c:pt>
                <c:pt idx="5906">
                  <c:v>491</c:v>
                </c:pt>
                <c:pt idx="5907">
                  <c:v>482</c:v>
                </c:pt>
                <c:pt idx="5908">
                  <c:v>494.00000000000006</c:v>
                </c:pt>
                <c:pt idx="5909">
                  <c:v>474</c:v>
                </c:pt>
                <c:pt idx="5910">
                  <c:v>438</c:v>
                </c:pt>
                <c:pt idx="5911">
                  <c:v>419.00000000000006</c:v>
                </c:pt>
                <c:pt idx="5912">
                  <c:v>419.00000000000006</c:v>
                </c:pt>
                <c:pt idx="5913">
                  <c:v>422</c:v>
                </c:pt>
                <c:pt idx="5914">
                  <c:v>413</c:v>
                </c:pt>
                <c:pt idx="5915">
                  <c:v>415.00000000000006</c:v>
                </c:pt>
                <c:pt idx="5916">
                  <c:v>421</c:v>
                </c:pt>
                <c:pt idx="5917">
                  <c:v>419.00000000000006</c:v>
                </c:pt>
                <c:pt idx="5918">
                  <c:v>434</c:v>
                </c:pt>
                <c:pt idx="5919">
                  <c:v>434</c:v>
                </c:pt>
                <c:pt idx="5920">
                  <c:v>442</c:v>
                </c:pt>
                <c:pt idx="5921">
                  <c:v>451</c:v>
                </c:pt>
                <c:pt idx="5922">
                  <c:v>487</c:v>
                </c:pt>
                <c:pt idx="5923">
                  <c:v>490.00000000000006</c:v>
                </c:pt>
                <c:pt idx="5924">
                  <c:v>482</c:v>
                </c:pt>
                <c:pt idx="5925">
                  <c:v>517</c:v>
                </c:pt>
                <c:pt idx="5926">
                  <c:v>515</c:v>
                </c:pt>
                <c:pt idx="5927">
                  <c:v>515</c:v>
                </c:pt>
                <c:pt idx="5928">
                  <c:v>505</c:v>
                </c:pt>
                <c:pt idx="5929">
                  <c:v>532</c:v>
                </c:pt>
                <c:pt idx="5930">
                  <c:v>538</c:v>
                </c:pt>
                <c:pt idx="5931">
                  <c:v>518</c:v>
                </c:pt>
                <c:pt idx="5932">
                  <c:v>511.00000000000006</c:v>
                </c:pt>
                <c:pt idx="5933">
                  <c:v>526</c:v>
                </c:pt>
                <c:pt idx="5934">
                  <c:v>562</c:v>
                </c:pt>
                <c:pt idx="5935">
                  <c:v>587</c:v>
                </c:pt>
                <c:pt idx="5936">
                  <c:v>592</c:v>
                </c:pt>
                <c:pt idx="5937">
                  <c:v>593</c:v>
                </c:pt>
                <c:pt idx="5938">
                  <c:v>599</c:v>
                </c:pt>
                <c:pt idx="5939">
                  <c:v>580</c:v>
                </c:pt>
                <c:pt idx="5940">
                  <c:v>550</c:v>
                </c:pt>
                <c:pt idx="5941">
                  <c:v>536</c:v>
                </c:pt>
                <c:pt idx="5942">
                  <c:v>544</c:v>
                </c:pt>
                <c:pt idx="5943">
                  <c:v>543</c:v>
                </c:pt>
                <c:pt idx="5944">
                  <c:v>547</c:v>
                </c:pt>
                <c:pt idx="5945">
                  <c:v>553</c:v>
                </c:pt>
                <c:pt idx="5946">
                  <c:v>539</c:v>
                </c:pt>
                <c:pt idx="5947">
                  <c:v>525</c:v>
                </c:pt>
                <c:pt idx="5948">
                  <c:v>509.99999999999994</c:v>
                </c:pt>
                <c:pt idx="5949">
                  <c:v>490.00000000000006</c:v>
                </c:pt>
                <c:pt idx="5950">
                  <c:v>499</c:v>
                </c:pt>
                <c:pt idx="5951">
                  <c:v>496</c:v>
                </c:pt>
                <c:pt idx="5952">
                  <c:v>495</c:v>
                </c:pt>
                <c:pt idx="5953">
                  <c:v>505.99999999999994</c:v>
                </c:pt>
                <c:pt idx="5954">
                  <c:v>507</c:v>
                </c:pt>
                <c:pt idx="5955">
                  <c:v>498.00000000000006</c:v>
                </c:pt>
                <c:pt idx="5956">
                  <c:v>476.99999999999994</c:v>
                </c:pt>
                <c:pt idx="5957">
                  <c:v>483</c:v>
                </c:pt>
                <c:pt idx="5958">
                  <c:v>480</c:v>
                </c:pt>
                <c:pt idx="5959">
                  <c:v>461.00000000000006</c:v>
                </c:pt>
                <c:pt idx="5960">
                  <c:v>454</c:v>
                </c:pt>
                <c:pt idx="5961">
                  <c:v>455</c:v>
                </c:pt>
                <c:pt idx="5962">
                  <c:v>444.00000000000006</c:v>
                </c:pt>
                <c:pt idx="5963">
                  <c:v>441</c:v>
                </c:pt>
                <c:pt idx="5964">
                  <c:v>446</c:v>
                </c:pt>
                <c:pt idx="5965">
                  <c:v>433</c:v>
                </c:pt>
                <c:pt idx="5966">
                  <c:v>421</c:v>
                </c:pt>
                <c:pt idx="5967">
                  <c:v>425</c:v>
                </c:pt>
                <c:pt idx="5968">
                  <c:v>424</c:v>
                </c:pt>
                <c:pt idx="5969">
                  <c:v>425</c:v>
                </c:pt>
                <c:pt idx="5970">
                  <c:v>433</c:v>
                </c:pt>
                <c:pt idx="5971">
                  <c:v>437</c:v>
                </c:pt>
                <c:pt idx="5972">
                  <c:v>445</c:v>
                </c:pt>
                <c:pt idx="5973">
                  <c:v>462</c:v>
                </c:pt>
                <c:pt idx="5974">
                  <c:v>468</c:v>
                </c:pt>
                <c:pt idx="5975">
                  <c:v>461.00000000000006</c:v>
                </c:pt>
                <c:pt idx="5976">
                  <c:v>459.99999999999994</c:v>
                </c:pt>
                <c:pt idx="5977">
                  <c:v>465.00000000000006</c:v>
                </c:pt>
                <c:pt idx="5978">
                  <c:v>478</c:v>
                </c:pt>
                <c:pt idx="5979">
                  <c:v>490.00000000000006</c:v>
                </c:pt>
                <c:pt idx="5980">
                  <c:v>503</c:v>
                </c:pt>
                <c:pt idx="5981">
                  <c:v>508</c:v>
                </c:pt>
                <c:pt idx="5982">
                  <c:v>505.99999999999994</c:v>
                </c:pt>
                <c:pt idx="5983">
                  <c:v>507</c:v>
                </c:pt>
                <c:pt idx="5984">
                  <c:v>498.00000000000006</c:v>
                </c:pt>
                <c:pt idx="5985">
                  <c:v>497</c:v>
                </c:pt>
                <c:pt idx="5986">
                  <c:v>480</c:v>
                </c:pt>
                <c:pt idx="5987">
                  <c:v>457</c:v>
                </c:pt>
                <c:pt idx="5988">
                  <c:v>450</c:v>
                </c:pt>
                <c:pt idx="5989">
                  <c:v>468</c:v>
                </c:pt>
                <c:pt idx="5990">
                  <c:v>474</c:v>
                </c:pt>
                <c:pt idx="5991">
                  <c:v>476.99999999999994</c:v>
                </c:pt>
                <c:pt idx="5992">
                  <c:v>500</c:v>
                </c:pt>
                <c:pt idx="5993">
                  <c:v>488</c:v>
                </c:pt>
                <c:pt idx="5994">
                  <c:v>488</c:v>
                </c:pt>
                <c:pt idx="5995">
                  <c:v>487</c:v>
                </c:pt>
                <c:pt idx="5996">
                  <c:v>491</c:v>
                </c:pt>
                <c:pt idx="5997">
                  <c:v>512</c:v>
                </c:pt>
                <c:pt idx="5998">
                  <c:v>518</c:v>
                </c:pt>
                <c:pt idx="5999">
                  <c:v>522</c:v>
                </c:pt>
                <c:pt idx="6000">
                  <c:v>547</c:v>
                </c:pt>
                <c:pt idx="6001">
                  <c:v>550</c:v>
                </c:pt>
                <c:pt idx="6002">
                  <c:v>543</c:v>
                </c:pt>
                <c:pt idx="6003">
                  <c:v>543</c:v>
                </c:pt>
                <c:pt idx="6004">
                  <c:v>512</c:v>
                </c:pt>
                <c:pt idx="6005">
                  <c:v>509</c:v>
                </c:pt>
                <c:pt idx="6006">
                  <c:v>495</c:v>
                </c:pt>
                <c:pt idx="6007">
                  <c:v>501.99999999999994</c:v>
                </c:pt>
                <c:pt idx="6008">
                  <c:v>503</c:v>
                </c:pt>
                <c:pt idx="6009">
                  <c:v>525</c:v>
                </c:pt>
                <c:pt idx="6010">
                  <c:v>531</c:v>
                </c:pt>
                <c:pt idx="6011">
                  <c:v>525</c:v>
                </c:pt>
                <c:pt idx="6012">
                  <c:v>515</c:v>
                </c:pt>
                <c:pt idx="6013">
                  <c:v>504</c:v>
                </c:pt>
                <c:pt idx="6014">
                  <c:v>495</c:v>
                </c:pt>
                <c:pt idx="6015">
                  <c:v>497</c:v>
                </c:pt>
                <c:pt idx="6016">
                  <c:v>488.99999999999994</c:v>
                </c:pt>
                <c:pt idx="6017">
                  <c:v>499</c:v>
                </c:pt>
                <c:pt idx="6018">
                  <c:v>491</c:v>
                </c:pt>
                <c:pt idx="6019">
                  <c:v>488</c:v>
                </c:pt>
                <c:pt idx="6020">
                  <c:v>480</c:v>
                </c:pt>
                <c:pt idx="6021">
                  <c:v>476</c:v>
                </c:pt>
                <c:pt idx="6022">
                  <c:v>454</c:v>
                </c:pt>
                <c:pt idx="6023">
                  <c:v>463</c:v>
                </c:pt>
                <c:pt idx="6024">
                  <c:v>461.00000000000006</c:v>
                </c:pt>
                <c:pt idx="6025">
                  <c:v>462</c:v>
                </c:pt>
                <c:pt idx="6026">
                  <c:v>480.99999999999994</c:v>
                </c:pt>
                <c:pt idx="6027">
                  <c:v>476.99999999999994</c:v>
                </c:pt>
                <c:pt idx="6028">
                  <c:v>471</c:v>
                </c:pt>
                <c:pt idx="6029">
                  <c:v>479</c:v>
                </c:pt>
                <c:pt idx="6030">
                  <c:v>499</c:v>
                </c:pt>
                <c:pt idx="6031">
                  <c:v>480</c:v>
                </c:pt>
                <c:pt idx="6032">
                  <c:v>480.99999999999994</c:v>
                </c:pt>
                <c:pt idx="6033">
                  <c:v>467</c:v>
                </c:pt>
                <c:pt idx="6034">
                  <c:v>463.99999999999994</c:v>
                </c:pt>
                <c:pt idx="6035">
                  <c:v>471</c:v>
                </c:pt>
                <c:pt idx="6036">
                  <c:v>475</c:v>
                </c:pt>
                <c:pt idx="6037">
                  <c:v>465.00000000000006</c:v>
                </c:pt>
                <c:pt idx="6038">
                  <c:v>463.99999999999994</c:v>
                </c:pt>
                <c:pt idx="6039">
                  <c:v>457</c:v>
                </c:pt>
                <c:pt idx="6040">
                  <c:v>451</c:v>
                </c:pt>
                <c:pt idx="6041">
                  <c:v>451</c:v>
                </c:pt>
                <c:pt idx="6042">
                  <c:v>451.99999999999994</c:v>
                </c:pt>
                <c:pt idx="6043">
                  <c:v>463</c:v>
                </c:pt>
                <c:pt idx="6044">
                  <c:v>463</c:v>
                </c:pt>
                <c:pt idx="6045">
                  <c:v>455</c:v>
                </c:pt>
                <c:pt idx="6046">
                  <c:v>448.00000000000006</c:v>
                </c:pt>
                <c:pt idx="6047">
                  <c:v>450</c:v>
                </c:pt>
                <c:pt idx="6048">
                  <c:v>443</c:v>
                </c:pt>
                <c:pt idx="6049">
                  <c:v>457</c:v>
                </c:pt>
                <c:pt idx="6050">
                  <c:v>468</c:v>
                </c:pt>
                <c:pt idx="6051">
                  <c:v>455</c:v>
                </c:pt>
                <c:pt idx="6052">
                  <c:v>446</c:v>
                </c:pt>
                <c:pt idx="6053">
                  <c:v>440.00000000000006</c:v>
                </c:pt>
                <c:pt idx="6054">
                  <c:v>434</c:v>
                </c:pt>
                <c:pt idx="6055">
                  <c:v>437</c:v>
                </c:pt>
                <c:pt idx="6056">
                  <c:v>454</c:v>
                </c:pt>
                <c:pt idx="6057">
                  <c:v>467</c:v>
                </c:pt>
                <c:pt idx="6058">
                  <c:v>467</c:v>
                </c:pt>
                <c:pt idx="6059">
                  <c:v>468</c:v>
                </c:pt>
                <c:pt idx="6060">
                  <c:v>455.99999999999994</c:v>
                </c:pt>
                <c:pt idx="6061">
                  <c:v>461.00000000000006</c:v>
                </c:pt>
                <c:pt idx="6062">
                  <c:v>459</c:v>
                </c:pt>
                <c:pt idx="6063">
                  <c:v>#N/A</c:v>
                </c:pt>
                <c:pt idx="6064">
                  <c:v>455</c:v>
                </c:pt>
                <c:pt idx="6065">
                  <c:v>476.99999999999994</c:v>
                </c:pt>
                <c:pt idx="6066">
                  <c:v>480.99999999999994</c:v>
                </c:pt>
                <c:pt idx="6067">
                  <c:v>479</c:v>
                </c:pt>
                <c:pt idx="6068">
                  <c:v>480.99999999999994</c:v>
                </c:pt>
                <c:pt idx="6069">
                  <c:v>#N/A</c:v>
                </c:pt>
                <c:pt idx="6070">
                  <c:v>470</c:v>
                </c:pt>
                <c:pt idx="6071">
                  <c:v>462</c:v>
                </c:pt>
                <c:pt idx="6072">
                  <c:v>458</c:v>
                </c:pt>
                <c:pt idx="6073">
                  <c:v>447</c:v>
                </c:pt>
                <c:pt idx="6074">
                  <c:v>437</c:v>
                </c:pt>
                <c:pt idx="6075">
                  <c:v>433</c:v>
                </c:pt>
                <c:pt idx="6076">
                  <c:v>430</c:v>
                </c:pt>
                <c:pt idx="6077">
                  <c:v>429</c:v>
                </c:pt>
                <c:pt idx="6078">
                  <c:v>421</c:v>
                </c:pt>
                <c:pt idx="6079">
                  <c:v>419.00000000000006</c:v>
                </c:pt>
                <c:pt idx="6080">
                  <c:v>419.00000000000006</c:v>
                </c:pt>
                <c:pt idx="6081">
                  <c:v>425</c:v>
                </c:pt>
                <c:pt idx="6082">
                  <c:v>438.99999999999994</c:v>
                </c:pt>
                <c:pt idx="6083">
                  <c:v>434.99999999999994</c:v>
                </c:pt>
                <c:pt idx="6084">
                  <c:v>426.99999999999994</c:v>
                </c:pt>
                <c:pt idx="6085">
                  <c:v>433</c:v>
                </c:pt>
                <c:pt idx="6086">
                  <c:v>434.99999999999994</c:v>
                </c:pt>
                <c:pt idx="6087">
                  <c:v>424</c:v>
                </c:pt>
                <c:pt idx="6088">
                  <c:v>423.00000000000006</c:v>
                </c:pt>
                <c:pt idx="6089">
                  <c:v>426</c:v>
                </c:pt>
                <c:pt idx="6090">
                  <c:v>430</c:v>
                </c:pt>
                <c:pt idx="6091">
                  <c:v>430.99999999999994</c:v>
                </c:pt>
                <c:pt idx="6092">
                  <c:v>394</c:v>
                </c:pt>
                <c:pt idx="6093">
                  <c:v>395</c:v>
                </c:pt>
                <c:pt idx="6094">
                  <c:v>399</c:v>
                </c:pt>
                <c:pt idx="6095">
                  <c:v>399</c:v>
                </c:pt>
                <c:pt idx="6096">
                  <c:v>407</c:v>
                </c:pt>
                <c:pt idx="6097">
                  <c:v>405</c:v>
                </c:pt>
                <c:pt idx="6098">
                  <c:v>424</c:v>
                </c:pt>
                <c:pt idx="6099">
                  <c:v>423.00000000000006</c:v>
                </c:pt>
                <c:pt idx="6100">
                  <c:v>415.00000000000006</c:v>
                </c:pt>
                <c:pt idx="6101">
                  <c:v>418</c:v>
                </c:pt>
                <c:pt idx="6102">
                  <c:v>424</c:v>
                </c:pt>
                <c:pt idx="6103">
                  <c:v>438</c:v>
                </c:pt>
                <c:pt idx="6104">
                  <c:v>438</c:v>
                </c:pt>
                <c:pt idx="6105">
                  <c:v>449</c:v>
                </c:pt>
                <c:pt idx="6106">
                  <c:v>441</c:v>
                </c:pt>
                <c:pt idx="6107">
                  <c:v>430</c:v>
                </c:pt>
                <c:pt idx="6108">
                  <c:v>428</c:v>
                </c:pt>
                <c:pt idx="6109">
                  <c:v>421</c:v>
                </c:pt>
                <c:pt idx="6110">
                  <c:v>422</c:v>
                </c:pt>
                <c:pt idx="6111">
                  <c:v>417</c:v>
                </c:pt>
                <c:pt idx="6112">
                  <c:v>418</c:v>
                </c:pt>
                <c:pt idx="6113">
                  <c:v>405</c:v>
                </c:pt>
                <c:pt idx="6114">
                  <c:v>397</c:v>
                </c:pt>
                <c:pt idx="6115">
                  <c:v>398</c:v>
                </c:pt>
                <c:pt idx="6116">
                  <c:v>409</c:v>
                </c:pt>
                <c:pt idx="6117">
                  <c:v>426.99999999999994</c:v>
                </c:pt>
                <c:pt idx="6118">
                  <c:v>461.00000000000006</c:v>
                </c:pt>
                <c:pt idx="6119">
                  <c:v>503</c:v>
                </c:pt>
                <c:pt idx="6120">
                  <c:v>474</c:v>
                </c:pt>
                <c:pt idx="6121">
                  <c:v>520</c:v>
                </c:pt>
                <c:pt idx="6122">
                  <c:v>493</c:v>
                </c:pt>
                <c:pt idx="6123">
                  <c:v>517</c:v>
                </c:pt>
                <c:pt idx="6124">
                  <c:v>515</c:v>
                </c:pt>
                <c:pt idx="6125">
                  <c:v>484.99999999999994</c:v>
                </c:pt>
                <c:pt idx="6126">
                  <c:v>500</c:v>
                </c:pt>
                <c:pt idx="6127">
                  <c:v>509.99999999999994</c:v>
                </c:pt>
                <c:pt idx="6128">
                  <c:v>522</c:v>
                </c:pt>
                <c:pt idx="6129">
                  <c:v>503</c:v>
                </c:pt>
                <c:pt idx="6130">
                  <c:v>501</c:v>
                </c:pt>
                <c:pt idx="6131">
                  <c:v>483</c:v>
                </c:pt>
                <c:pt idx="6132">
                  <c:v>474</c:v>
                </c:pt>
                <c:pt idx="6133">
                  <c:v>458</c:v>
                </c:pt>
                <c:pt idx="6134">
                  <c:v>458</c:v>
                </c:pt>
                <c:pt idx="6135">
                  <c:v>473.00000000000006</c:v>
                </c:pt>
                <c:pt idx="6136">
                  <c:v>484</c:v>
                </c:pt>
                <c:pt idx="6137">
                  <c:v>484</c:v>
                </c:pt>
                <c:pt idx="6138">
                  <c:v>#N/A</c:v>
                </c:pt>
                <c:pt idx="6139">
                  <c:v>470</c:v>
                </c:pt>
                <c:pt idx="6140">
                  <c:v>463</c:v>
                </c:pt>
                <c:pt idx="6141">
                  <c:v>462</c:v>
                </c:pt>
                <c:pt idx="6142">
                  <c:v>449</c:v>
                </c:pt>
                <c:pt idx="6143">
                  <c:v>443</c:v>
                </c:pt>
                <c:pt idx="6144">
                  <c:v>441</c:v>
                </c:pt>
                <c:pt idx="6145">
                  <c:v>437</c:v>
                </c:pt>
                <c:pt idx="6146">
                  <c:v>441</c:v>
                </c:pt>
                <c:pt idx="6147">
                  <c:v>454</c:v>
                </c:pt>
                <c:pt idx="6148">
                  <c:v>446</c:v>
                </c:pt>
                <c:pt idx="6149">
                  <c:v>448</c:v>
                </c:pt>
                <c:pt idx="6150">
                  <c:v>464</c:v>
                </c:pt>
                <c:pt idx="6151">
                  <c:v>463</c:v>
                </c:pt>
                <c:pt idx="6152">
                  <c:v>448</c:v>
                </c:pt>
                <c:pt idx="6153">
                  <c:v>450</c:v>
                </c:pt>
              </c:numCache>
            </c:numRef>
          </c:yVal>
          <c:smooth val="0"/>
          <c:extLst>
            <c:ext xmlns:c16="http://schemas.microsoft.com/office/drawing/2014/chart" uri="{C3380CC4-5D6E-409C-BE32-E72D297353CC}">
              <c16:uniqueId val="{00000001-A2BD-455A-895A-5A8707CCBA38}"/>
            </c:ext>
          </c:extLst>
        </c:ser>
        <c:ser>
          <c:idx val="1"/>
          <c:order val="1"/>
          <c:tx>
            <c:strRef>
              <c:f>'Line (Scatter)'!$C$1</c:f>
              <c:strCache>
                <c:ptCount val="1"/>
                <c:pt idx="0">
                  <c:v>Euro High Yield Index Option-Adjusted Spread</c:v>
                </c:pt>
              </c:strCache>
            </c:strRef>
          </c:tx>
          <c:spPr>
            <a:ln w="19050">
              <a:solidFill>
                <a:schemeClr val="accent4"/>
              </a:solidFill>
            </a:ln>
          </c:spPr>
          <c:marker>
            <c:symbol val="none"/>
          </c:marker>
          <c:dLbls>
            <c:dLbl>
              <c:idx val="6115"/>
              <c:layout>
                <c:manualLayout>
                  <c:x val="7.4579597313444893E-2"/>
                  <c:y val="-0.12265790998647866"/>
                </c:manualLayout>
              </c:layout>
              <c:tx>
                <c:rich>
                  <a:bodyPr/>
                  <a:lstStyle/>
                  <a:p>
                    <a:r>
                      <a:rPr lang="en-US" dirty="0"/>
                      <a:t>460</a:t>
                    </a:r>
                  </a:p>
                </c:rich>
              </c:tx>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A2BD-455A-895A-5A8707CCBA38}"/>
                </c:ext>
              </c:extLst>
            </c:dLbl>
            <c:dLbl>
              <c:idx val="6140"/>
              <c:layout>
                <c:manualLayout>
                  <c:x val="3.9252419638655207E-3"/>
                  <c:y val="6.1328954993239267E-2"/>
                </c:manualLayout>
              </c:layout>
              <c:tx>
                <c:rich>
                  <a:bodyPr wrap="square" lIns="38100" tIns="19050" rIns="38100" bIns="19050" anchor="ctr">
                    <a:spAutoFit/>
                  </a:bodyPr>
                  <a:lstStyle/>
                  <a:p>
                    <a:pPr>
                      <a:defRPr/>
                    </a:pPr>
                    <a:r>
                      <a:rPr lang="en-US" dirty="0"/>
                      <a:t>458</a:t>
                    </a:r>
                  </a:p>
                </c:rich>
              </c:tx>
              <c:spPr>
                <a:noFill/>
                <a:ln>
                  <a:solidFill>
                    <a:schemeClr val="tx1"/>
                  </a:solidFill>
                </a:ln>
                <a:effectLst/>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A2BD-455A-895A-5A8707CCBA38}"/>
                </c:ext>
              </c:extLst>
            </c:dLbl>
            <c:dLbl>
              <c:idx val="6149"/>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A2BD-455A-895A-5A8707CCBA38}"/>
                </c:ext>
              </c:extLst>
            </c:dLbl>
            <c:dLbl>
              <c:idx val="6150"/>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A2BD-455A-895A-5A8707CCBA38}"/>
                </c:ext>
              </c:extLst>
            </c:dLbl>
            <c:spPr>
              <a:noFill/>
              <a:ln>
                <a:solidFill>
                  <a:schemeClr val="accent4"/>
                </a:solidFill>
              </a:ln>
              <a:effectLst/>
            </c:spPr>
            <c:dLblPos val="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(Scatter)'!$A$11:$A$6162</c:f>
              <c:numCache>
                <c:formatCode>m/d/yyyy</c:formatCode>
                <c:ptCount val="6152"/>
                <c:pt idx="0">
                  <c:v>36538</c:v>
                </c:pt>
                <c:pt idx="1">
                  <c:v>36539</c:v>
                </c:pt>
                <c:pt idx="2">
                  <c:v>36542</c:v>
                </c:pt>
                <c:pt idx="3">
                  <c:v>36543</c:v>
                </c:pt>
                <c:pt idx="4">
                  <c:v>36544</c:v>
                </c:pt>
                <c:pt idx="5">
                  <c:v>36545</c:v>
                </c:pt>
                <c:pt idx="6">
                  <c:v>36546</c:v>
                </c:pt>
                <c:pt idx="7">
                  <c:v>36549</c:v>
                </c:pt>
                <c:pt idx="8">
                  <c:v>36550</c:v>
                </c:pt>
                <c:pt idx="9">
                  <c:v>36551</c:v>
                </c:pt>
                <c:pt idx="10">
                  <c:v>36552</c:v>
                </c:pt>
                <c:pt idx="11">
                  <c:v>36553</c:v>
                </c:pt>
                <c:pt idx="12">
                  <c:v>36556</c:v>
                </c:pt>
                <c:pt idx="13">
                  <c:v>36557</c:v>
                </c:pt>
                <c:pt idx="14">
                  <c:v>36558</c:v>
                </c:pt>
                <c:pt idx="15">
                  <c:v>36559</c:v>
                </c:pt>
                <c:pt idx="16">
                  <c:v>36560</c:v>
                </c:pt>
                <c:pt idx="17">
                  <c:v>36563</c:v>
                </c:pt>
                <c:pt idx="18">
                  <c:v>36564</c:v>
                </c:pt>
                <c:pt idx="19">
                  <c:v>36565</c:v>
                </c:pt>
                <c:pt idx="20">
                  <c:v>36566</c:v>
                </c:pt>
                <c:pt idx="21">
                  <c:v>36567</c:v>
                </c:pt>
                <c:pt idx="22">
                  <c:v>36570</c:v>
                </c:pt>
                <c:pt idx="23">
                  <c:v>36571</c:v>
                </c:pt>
                <c:pt idx="24">
                  <c:v>36572</c:v>
                </c:pt>
                <c:pt idx="25">
                  <c:v>36573</c:v>
                </c:pt>
                <c:pt idx="26">
                  <c:v>36574</c:v>
                </c:pt>
                <c:pt idx="27">
                  <c:v>36577</c:v>
                </c:pt>
                <c:pt idx="28">
                  <c:v>36578</c:v>
                </c:pt>
                <c:pt idx="29">
                  <c:v>36579</c:v>
                </c:pt>
                <c:pt idx="30">
                  <c:v>36580</c:v>
                </c:pt>
                <c:pt idx="31">
                  <c:v>36581</c:v>
                </c:pt>
                <c:pt idx="32">
                  <c:v>36584</c:v>
                </c:pt>
                <c:pt idx="33">
                  <c:v>36585</c:v>
                </c:pt>
                <c:pt idx="34">
                  <c:v>36586</c:v>
                </c:pt>
                <c:pt idx="35">
                  <c:v>36587</c:v>
                </c:pt>
                <c:pt idx="36">
                  <c:v>36588</c:v>
                </c:pt>
                <c:pt idx="37">
                  <c:v>36591</c:v>
                </c:pt>
                <c:pt idx="38">
                  <c:v>36592</c:v>
                </c:pt>
                <c:pt idx="39">
                  <c:v>36593</c:v>
                </c:pt>
                <c:pt idx="40">
                  <c:v>36594</c:v>
                </c:pt>
                <c:pt idx="41">
                  <c:v>36595</c:v>
                </c:pt>
                <c:pt idx="42">
                  <c:v>36598</c:v>
                </c:pt>
                <c:pt idx="43">
                  <c:v>36599</c:v>
                </c:pt>
                <c:pt idx="44">
                  <c:v>36600</c:v>
                </c:pt>
                <c:pt idx="45">
                  <c:v>36601</c:v>
                </c:pt>
                <c:pt idx="46">
                  <c:v>36602</c:v>
                </c:pt>
                <c:pt idx="47">
                  <c:v>36605</c:v>
                </c:pt>
                <c:pt idx="48">
                  <c:v>36606</c:v>
                </c:pt>
                <c:pt idx="49">
                  <c:v>36607</c:v>
                </c:pt>
                <c:pt idx="50">
                  <c:v>36608</c:v>
                </c:pt>
                <c:pt idx="51">
                  <c:v>36609</c:v>
                </c:pt>
                <c:pt idx="52">
                  <c:v>36612</c:v>
                </c:pt>
                <c:pt idx="53">
                  <c:v>36613</c:v>
                </c:pt>
                <c:pt idx="54">
                  <c:v>36614</c:v>
                </c:pt>
                <c:pt idx="55">
                  <c:v>36615</c:v>
                </c:pt>
                <c:pt idx="56">
                  <c:v>36616</c:v>
                </c:pt>
                <c:pt idx="57">
                  <c:v>36619</c:v>
                </c:pt>
                <c:pt idx="58">
                  <c:v>36620</c:v>
                </c:pt>
                <c:pt idx="59">
                  <c:v>36621</c:v>
                </c:pt>
                <c:pt idx="60">
                  <c:v>36622</c:v>
                </c:pt>
                <c:pt idx="61">
                  <c:v>36623</c:v>
                </c:pt>
                <c:pt idx="62">
                  <c:v>36626</c:v>
                </c:pt>
                <c:pt idx="63">
                  <c:v>36627</c:v>
                </c:pt>
                <c:pt idx="64">
                  <c:v>36628</c:v>
                </c:pt>
                <c:pt idx="65">
                  <c:v>36629</c:v>
                </c:pt>
                <c:pt idx="66">
                  <c:v>36630</c:v>
                </c:pt>
                <c:pt idx="67">
                  <c:v>36633</c:v>
                </c:pt>
                <c:pt idx="68">
                  <c:v>36634</c:v>
                </c:pt>
                <c:pt idx="69">
                  <c:v>36635</c:v>
                </c:pt>
                <c:pt idx="70">
                  <c:v>36636</c:v>
                </c:pt>
                <c:pt idx="71">
                  <c:v>36637</c:v>
                </c:pt>
                <c:pt idx="72">
                  <c:v>36640</c:v>
                </c:pt>
                <c:pt idx="73">
                  <c:v>36641</c:v>
                </c:pt>
                <c:pt idx="74">
                  <c:v>36642</c:v>
                </c:pt>
                <c:pt idx="75">
                  <c:v>36643</c:v>
                </c:pt>
                <c:pt idx="76">
                  <c:v>36644</c:v>
                </c:pt>
                <c:pt idx="77">
                  <c:v>36646</c:v>
                </c:pt>
                <c:pt idx="78">
                  <c:v>36647</c:v>
                </c:pt>
                <c:pt idx="79">
                  <c:v>36648</c:v>
                </c:pt>
                <c:pt idx="80">
                  <c:v>36649</c:v>
                </c:pt>
                <c:pt idx="81">
                  <c:v>36650</c:v>
                </c:pt>
                <c:pt idx="82">
                  <c:v>36651</c:v>
                </c:pt>
                <c:pt idx="83">
                  <c:v>36654</c:v>
                </c:pt>
                <c:pt idx="84">
                  <c:v>36655</c:v>
                </c:pt>
                <c:pt idx="85">
                  <c:v>36656</c:v>
                </c:pt>
                <c:pt idx="86">
                  <c:v>36657</c:v>
                </c:pt>
                <c:pt idx="87">
                  <c:v>36658</c:v>
                </c:pt>
                <c:pt idx="88">
                  <c:v>36661</c:v>
                </c:pt>
                <c:pt idx="89">
                  <c:v>36662</c:v>
                </c:pt>
                <c:pt idx="90">
                  <c:v>36663</c:v>
                </c:pt>
                <c:pt idx="91">
                  <c:v>36664</c:v>
                </c:pt>
                <c:pt idx="92">
                  <c:v>36665</c:v>
                </c:pt>
                <c:pt idx="93">
                  <c:v>36668</c:v>
                </c:pt>
                <c:pt idx="94">
                  <c:v>36669</c:v>
                </c:pt>
                <c:pt idx="95">
                  <c:v>36670</c:v>
                </c:pt>
                <c:pt idx="96">
                  <c:v>36671</c:v>
                </c:pt>
                <c:pt idx="97">
                  <c:v>36672</c:v>
                </c:pt>
                <c:pt idx="98">
                  <c:v>36675</c:v>
                </c:pt>
                <c:pt idx="99">
                  <c:v>36676</c:v>
                </c:pt>
                <c:pt idx="100">
                  <c:v>36677</c:v>
                </c:pt>
                <c:pt idx="101">
                  <c:v>36678</c:v>
                </c:pt>
                <c:pt idx="102">
                  <c:v>36679</c:v>
                </c:pt>
                <c:pt idx="103">
                  <c:v>36682</c:v>
                </c:pt>
                <c:pt idx="104">
                  <c:v>36683</c:v>
                </c:pt>
                <c:pt idx="105">
                  <c:v>36684</c:v>
                </c:pt>
                <c:pt idx="106">
                  <c:v>36685</c:v>
                </c:pt>
                <c:pt idx="107">
                  <c:v>36686</c:v>
                </c:pt>
                <c:pt idx="108">
                  <c:v>36689</c:v>
                </c:pt>
                <c:pt idx="109">
                  <c:v>36690</c:v>
                </c:pt>
                <c:pt idx="110">
                  <c:v>36691</c:v>
                </c:pt>
                <c:pt idx="111">
                  <c:v>36692</c:v>
                </c:pt>
                <c:pt idx="112">
                  <c:v>36693</c:v>
                </c:pt>
                <c:pt idx="113">
                  <c:v>36696</c:v>
                </c:pt>
                <c:pt idx="114">
                  <c:v>36697</c:v>
                </c:pt>
                <c:pt idx="115">
                  <c:v>36698</c:v>
                </c:pt>
                <c:pt idx="116">
                  <c:v>36699</c:v>
                </c:pt>
                <c:pt idx="117">
                  <c:v>36700</c:v>
                </c:pt>
                <c:pt idx="118">
                  <c:v>36703</c:v>
                </c:pt>
                <c:pt idx="119">
                  <c:v>36704</c:v>
                </c:pt>
                <c:pt idx="120">
                  <c:v>36705</c:v>
                </c:pt>
                <c:pt idx="121">
                  <c:v>36706</c:v>
                </c:pt>
                <c:pt idx="122">
                  <c:v>36707</c:v>
                </c:pt>
                <c:pt idx="123">
                  <c:v>36710</c:v>
                </c:pt>
                <c:pt idx="124">
                  <c:v>36711</c:v>
                </c:pt>
                <c:pt idx="125">
                  <c:v>36712</c:v>
                </c:pt>
                <c:pt idx="126">
                  <c:v>36713</c:v>
                </c:pt>
                <c:pt idx="127">
                  <c:v>36714</c:v>
                </c:pt>
                <c:pt idx="128">
                  <c:v>36717</c:v>
                </c:pt>
                <c:pt idx="129">
                  <c:v>36718</c:v>
                </c:pt>
                <c:pt idx="130">
                  <c:v>36719</c:v>
                </c:pt>
                <c:pt idx="131">
                  <c:v>36720</c:v>
                </c:pt>
                <c:pt idx="132">
                  <c:v>36721</c:v>
                </c:pt>
                <c:pt idx="133">
                  <c:v>36724</c:v>
                </c:pt>
                <c:pt idx="134">
                  <c:v>36725</c:v>
                </c:pt>
                <c:pt idx="135">
                  <c:v>36726</c:v>
                </c:pt>
                <c:pt idx="136">
                  <c:v>36727</c:v>
                </c:pt>
                <c:pt idx="137">
                  <c:v>36728</c:v>
                </c:pt>
                <c:pt idx="138">
                  <c:v>36731</c:v>
                </c:pt>
                <c:pt idx="139">
                  <c:v>36732</c:v>
                </c:pt>
                <c:pt idx="140">
                  <c:v>36733</c:v>
                </c:pt>
                <c:pt idx="141">
                  <c:v>36734</c:v>
                </c:pt>
                <c:pt idx="142">
                  <c:v>36735</c:v>
                </c:pt>
                <c:pt idx="143">
                  <c:v>36738</c:v>
                </c:pt>
                <c:pt idx="144">
                  <c:v>36739</c:v>
                </c:pt>
                <c:pt idx="145">
                  <c:v>36740</c:v>
                </c:pt>
                <c:pt idx="146">
                  <c:v>36741</c:v>
                </c:pt>
                <c:pt idx="147">
                  <c:v>36742</c:v>
                </c:pt>
                <c:pt idx="148">
                  <c:v>36745</c:v>
                </c:pt>
                <c:pt idx="149">
                  <c:v>36746</c:v>
                </c:pt>
                <c:pt idx="150">
                  <c:v>36747</c:v>
                </c:pt>
                <c:pt idx="151">
                  <c:v>36748</c:v>
                </c:pt>
                <c:pt idx="152">
                  <c:v>36749</c:v>
                </c:pt>
                <c:pt idx="153">
                  <c:v>36752</c:v>
                </c:pt>
                <c:pt idx="154">
                  <c:v>36753</c:v>
                </c:pt>
                <c:pt idx="155">
                  <c:v>36754</c:v>
                </c:pt>
                <c:pt idx="156">
                  <c:v>36755</c:v>
                </c:pt>
                <c:pt idx="157">
                  <c:v>36756</c:v>
                </c:pt>
                <c:pt idx="158">
                  <c:v>36759</c:v>
                </c:pt>
                <c:pt idx="159">
                  <c:v>36760</c:v>
                </c:pt>
                <c:pt idx="160">
                  <c:v>36761</c:v>
                </c:pt>
                <c:pt idx="161">
                  <c:v>36762</c:v>
                </c:pt>
                <c:pt idx="162">
                  <c:v>36763</c:v>
                </c:pt>
                <c:pt idx="163">
                  <c:v>36766</c:v>
                </c:pt>
                <c:pt idx="164">
                  <c:v>36767</c:v>
                </c:pt>
                <c:pt idx="165">
                  <c:v>36768</c:v>
                </c:pt>
                <c:pt idx="166">
                  <c:v>36769</c:v>
                </c:pt>
                <c:pt idx="167">
                  <c:v>36770</c:v>
                </c:pt>
                <c:pt idx="168">
                  <c:v>36773</c:v>
                </c:pt>
                <c:pt idx="169">
                  <c:v>36774</c:v>
                </c:pt>
                <c:pt idx="170">
                  <c:v>36775</c:v>
                </c:pt>
                <c:pt idx="171">
                  <c:v>36776</c:v>
                </c:pt>
                <c:pt idx="172">
                  <c:v>36777</c:v>
                </c:pt>
                <c:pt idx="173">
                  <c:v>36780</c:v>
                </c:pt>
                <c:pt idx="174">
                  <c:v>36781</c:v>
                </c:pt>
                <c:pt idx="175">
                  <c:v>36782</c:v>
                </c:pt>
                <c:pt idx="176">
                  <c:v>36783</c:v>
                </c:pt>
                <c:pt idx="177">
                  <c:v>36784</c:v>
                </c:pt>
                <c:pt idx="178">
                  <c:v>36787</c:v>
                </c:pt>
                <c:pt idx="179">
                  <c:v>36788</c:v>
                </c:pt>
                <c:pt idx="180">
                  <c:v>36789</c:v>
                </c:pt>
                <c:pt idx="181">
                  <c:v>36790</c:v>
                </c:pt>
                <c:pt idx="182">
                  <c:v>36791</c:v>
                </c:pt>
                <c:pt idx="183">
                  <c:v>36794</c:v>
                </c:pt>
                <c:pt idx="184">
                  <c:v>36795</c:v>
                </c:pt>
                <c:pt idx="185">
                  <c:v>36796</c:v>
                </c:pt>
                <c:pt idx="186">
                  <c:v>36797</c:v>
                </c:pt>
                <c:pt idx="187">
                  <c:v>36798</c:v>
                </c:pt>
                <c:pt idx="188">
                  <c:v>36799</c:v>
                </c:pt>
                <c:pt idx="189">
                  <c:v>36801</c:v>
                </c:pt>
                <c:pt idx="190">
                  <c:v>36802</c:v>
                </c:pt>
                <c:pt idx="191">
                  <c:v>36803</c:v>
                </c:pt>
                <c:pt idx="192">
                  <c:v>36804</c:v>
                </c:pt>
                <c:pt idx="193">
                  <c:v>36805</c:v>
                </c:pt>
                <c:pt idx="194">
                  <c:v>36808</c:v>
                </c:pt>
                <c:pt idx="195">
                  <c:v>36809</c:v>
                </c:pt>
                <c:pt idx="196">
                  <c:v>36810</c:v>
                </c:pt>
                <c:pt idx="197">
                  <c:v>36811</c:v>
                </c:pt>
                <c:pt idx="198">
                  <c:v>36812</c:v>
                </c:pt>
                <c:pt idx="199">
                  <c:v>36815</c:v>
                </c:pt>
                <c:pt idx="200">
                  <c:v>36816</c:v>
                </c:pt>
                <c:pt idx="201">
                  <c:v>36817</c:v>
                </c:pt>
                <c:pt idx="202">
                  <c:v>36818</c:v>
                </c:pt>
                <c:pt idx="203">
                  <c:v>36819</c:v>
                </c:pt>
                <c:pt idx="204">
                  <c:v>36822</c:v>
                </c:pt>
                <c:pt idx="205">
                  <c:v>36823</c:v>
                </c:pt>
                <c:pt idx="206">
                  <c:v>36824</c:v>
                </c:pt>
                <c:pt idx="207">
                  <c:v>36825</c:v>
                </c:pt>
                <c:pt idx="208">
                  <c:v>36826</c:v>
                </c:pt>
                <c:pt idx="209">
                  <c:v>36829</c:v>
                </c:pt>
                <c:pt idx="210">
                  <c:v>36830</c:v>
                </c:pt>
                <c:pt idx="211">
                  <c:v>36831</c:v>
                </c:pt>
                <c:pt idx="212">
                  <c:v>36832</c:v>
                </c:pt>
                <c:pt idx="213">
                  <c:v>36833</c:v>
                </c:pt>
                <c:pt idx="214">
                  <c:v>36836</c:v>
                </c:pt>
                <c:pt idx="215">
                  <c:v>36837</c:v>
                </c:pt>
                <c:pt idx="216">
                  <c:v>36838</c:v>
                </c:pt>
                <c:pt idx="217">
                  <c:v>36839</c:v>
                </c:pt>
                <c:pt idx="218">
                  <c:v>36840</c:v>
                </c:pt>
                <c:pt idx="219">
                  <c:v>36843</c:v>
                </c:pt>
                <c:pt idx="220">
                  <c:v>36844</c:v>
                </c:pt>
                <c:pt idx="221">
                  <c:v>36845</c:v>
                </c:pt>
                <c:pt idx="222">
                  <c:v>36846</c:v>
                </c:pt>
                <c:pt idx="223">
                  <c:v>36847</c:v>
                </c:pt>
                <c:pt idx="224">
                  <c:v>36850</c:v>
                </c:pt>
                <c:pt idx="225">
                  <c:v>36851</c:v>
                </c:pt>
                <c:pt idx="226">
                  <c:v>36852</c:v>
                </c:pt>
                <c:pt idx="227">
                  <c:v>36853</c:v>
                </c:pt>
                <c:pt idx="228">
                  <c:v>36854</c:v>
                </c:pt>
                <c:pt idx="229">
                  <c:v>36857</c:v>
                </c:pt>
                <c:pt idx="230">
                  <c:v>36858</c:v>
                </c:pt>
                <c:pt idx="231">
                  <c:v>36859</c:v>
                </c:pt>
                <c:pt idx="232">
                  <c:v>36860</c:v>
                </c:pt>
                <c:pt idx="233">
                  <c:v>36861</c:v>
                </c:pt>
                <c:pt idx="234">
                  <c:v>36864</c:v>
                </c:pt>
                <c:pt idx="235">
                  <c:v>36865</c:v>
                </c:pt>
                <c:pt idx="236">
                  <c:v>36866</c:v>
                </c:pt>
                <c:pt idx="237">
                  <c:v>36867</c:v>
                </c:pt>
                <c:pt idx="238">
                  <c:v>36868</c:v>
                </c:pt>
                <c:pt idx="239">
                  <c:v>36871</c:v>
                </c:pt>
                <c:pt idx="240">
                  <c:v>36872</c:v>
                </c:pt>
                <c:pt idx="241">
                  <c:v>36873</c:v>
                </c:pt>
                <c:pt idx="242">
                  <c:v>36874</c:v>
                </c:pt>
                <c:pt idx="243">
                  <c:v>36875</c:v>
                </c:pt>
                <c:pt idx="244">
                  <c:v>36878</c:v>
                </c:pt>
                <c:pt idx="245">
                  <c:v>36879</c:v>
                </c:pt>
                <c:pt idx="246">
                  <c:v>36880</c:v>
                </c:pt>
                <c:pt idx="247">
                  <c:v>36881</c:v>
                </c:pt>
                <c:pt idx="248">
                  <c:v>36882</c:v>
                </c:pt>
                <c:pt idx="249">
                  <c:v>36885</c:v>
                </c:pt>
                <c:pt idx="250">
                  <c:v>36886</c:v>
                </c:pt>
                <c:pt idx="251">
                  <c:v>36887</c:v>
                </c:pt>
                <c:pt idx="252">
                  <c:v>36888</c:v>
                </c:pt>
                <c:pt idx="253">
                  <c:v>36889</c:v>
                </c:pt>
                <c:pt idx="254">
                  <c:v>36891</c:v>
                </c:pt>
                <c:pt idx="255">
                  <c:v>36892</c:v>
                </c:pt>
                <c:pt idx="256">
                  <c:v>36893</c:v>
                </c:pt>
                <c:pt idx="257">
                  <c:v>36894</c:v>
                </c:pt>
                <c:pt idx="258">
                  <c:v>36895</c:v>
                </c:pt>
                <c:pt idx="259">
                  <c:v>36896</c:v>
                </c:pt>
                <c:pt idx="260">
                  <c:v>36899</c:v>
                </c:pt>
                <c:pt idx="261">
                  <c:v>36900</c:v>
                </c:pt>
                <c:pt idx="262">
                  <c:v>36901</c:v>
                </c:pt>
                <c:pt idx="263">
                  <c:v>36902</c:v>
                </c:pt>
                <c:pt idx="264">
                  <c:v>36903</c:v>
                </c:pt>
                <c:pt idx="265">
                  <c:v>36906</c:v>
                </c:pt>
                <c:pt idx="266">
                  <c:v>36907</c:v>
                </c:pt>
                <c:pt idx="267">
                  <c:v>36908</c:v>
                </c:pt>
                <c:pt idx="268">
                  <c:v>36909</c:v>
                </c:pt>
                <c:pt idx="269">
                  <c:v>36910</c:v>
                </c:pt>
                <c:pt idx="270">
                  <c:v>36913</c:v>
                </c:pt>
                <c:pt idx="271">
                  <c:v>36914</c:v>
                </c:pt>
                <c:pt idx="272">
                  <c:v>36915</c:v>
                </c:pt>
                <c:pt idx="273">
                  <c:v>36916</c:v>
                </c:pt>
                <c:pt idx="274">
                  <c:v>36917</c:v>
                </c:pt>
                <c:pt idx="275">
                  <c:v>36920</c:v>
                </c:pt>
                <c:pt idx="276">
                  <c:v>36921</c:v>
                </c:pt>
                <c:pt idx="277">
                  <c:v>36922</c:v>
                </c:pt>
                <c:pt idx="278">
                  <c:v>36923</c:v>
                </c:pt>
                <c:pt idx="279">
                  <c:v>36924</c:v>
                </c:pt>
                <c:pt idx="280">
                  <c:v>36927</c:v>
                </c:pt>
                <c:pt idx="281">
                  <c:v>36928</c:v>
                </c:pt>
                <c:pt idx="282">
                  <c:v>36929</c:v>
                </c:pt>
                <c:pt idx="283">
                  <c:v>36930</c:v>
                </c:pt>
                <c:pt idx="284">
                  <c:v>36931</c:v>
                </c:pt>
                <c:pt idx="285">
                  <c:v>36934</c:v>
                </c:pt>
                <c:pt idx="286">
                  <c:v>36935</c:v>
                </c:pt>
                <c:pt idx="287">
                  <c:v>36936</c:v>
                </c:pt>
                <c:pt idx="288">
                  <c:v>36937</c:v>
                </c:pt>
                <c:pt idx="289">
                  <c:v>36938</c:v>
                </c:pt>
                <c:pt idx="290">
                  <c:v>36941</c:v>
                </c:pt>
                <c:pt idx="291">
                  <c:v>36942</c:v>
                </c:pt>
                <c:pt idx="292">
                  <c:v>36943</c:v>
                </c:pt>
                <c:pt idx="293">
                  <c:v>36944</c:v>
                </c:pt>
                <c:pt idx="294">
                  <c:v>36945</c:v>
                </c:pt>
                <c:pt idx="295">
                  <c:v>36948</c:v>
                </c:pt>
                <c:pt idx="296">
                  <c:v>36949</c:v>
                </c:pt>
                <c:pt idx="297">
                  <c:v>36950</c:v>
                </c:pt>
                <c:pt idx="298">
                  <c:v>36951</c:v>
                </c:pt>
                <c:pt idx="299">
                  <c:v>36952</c:v>
                </c:pt>
                <c:pt idx="300">
                  <c:v>36955</c:v>
                </c:pt>
                <c:pt idx="301">
                  <c:v>36956</c:v>
                </c:pt>
                <c:pt idx="302">
                  <c:v>36957</c:v>
                </c:pt>
                <c:pt idx="303">
                  <c:v>36958</c:v>
                </c:pt>
                <c:pt idx="304">
                  <c:v>36959</c:v>
                </c:pt>
                <c:pt idx="305">
                  <c:v>36962</c:v>
                </c:pt>
                <c:pt idx="306">
                  <c:v>36963</c:v>
                </c:pt>
                <c:pt idx="307">
                  <c:v>36964</c:v>
                </c:pt>
                <c:pt idx="308">
                  <c:v>36965</c:v>
                </c:pt>
                <c:pt idx="309">
                  <c:v>36966</c:v>
                </c:pt>
                <c:pt idx="310">
                  <c:v>36969</c:v>
                </c:pt>
                <c:pt idx="311">
                  <c:v>36970</c:v>
                </c:pt>
                <c:pt idx="312">
                  <c:v>36971</c:v>
                </c:pt>
                <c:pt idx="313">
                  <c:v>36972</c:v>
                </c:pt>
                <c:pt idx="314">
                  <c:v>36973</c:v>
                </c:pt>
                <c:pt idx="315">
                  <c:v>36976</c:v>
                </c:pt>
                <c:pt idx="316">
                  <c:v>36977</c:v>
                </c:pt>
                <c:pt idx="317">
                  <c:v>36978</c:v>
                </c:pt>
                <c:pt idx="318">
                  <c:v>36979</c:v>
                </c:pt>
                <c:pt idx="319">
                  <c:v>36980</c:v>
                </c:pt>
                <c:pt idx="320">
                  <c:v>36981</c:v>
                </c:pt>
                <c:pt idx="321">
                  <c:v>36983</c:v>
                </c:pt>
                <c:pt idx="322">
                  <c:v>36984</c:v>
                </c:pt>
                <c:pt idx="323">
                  <c:v>36985</c:v>
                </c:pt>
                <c:pt idx="324">
                  <c:v>36986</c:v>
                </c:pt>
                <c:pt idx="325">
                  <c:v>36987</c:v>
                </c:pt>
                <c:pt idx="326">
                  <c:v>36990</c:v>
                </c:pt>
                <c:pt idx="327">
                  <c:v>36991</c:v>
                </c:pt>
                <c:pt idx="328">
                  <c:v>36992</c:v>
                </c:pt>
                <c:pt idx="329">
                  <c:v>36993</c:v>
                </c:pt>
                <c:pt idx="330">
                  <c:v>36994</c:v>
                </c:pt>
                <c:pt idx="331">
                  <c:v>36997</c:v>
                </c:pt>
                <c:pt idx="332">
                  <c:v>36998</c:v>
                </c:pt>
                <c:pt idx="333">
                  <c:v>36999</c:v>
                </c:pt>
                <c:pt idx="334">
                  <c:v>37000</c:v>
                </c:pt>
                <c:pt idx="335">
                  <c:v>37001</c:v>
                </c:pt>
                <c:pt idx="336">
                  <c:v>37004</c:v>
                </c:pt>
                <c:pt idx="337">
                  <c:v>37005</c:v>
                </c:pt>
                <c:pt idx="338">
                  <c:v>37006</c:v>
                </c:pt>
                <c:pt idx="339">
                  <c:v>37007</c:v>
                </c:pt>
                <c:pt idx="340">
                  <c:v>37008</c:v>
                </c:pt>
                <c:pt idx="341">
                  <c:v>37011</c:v>
                </c:pt>
                <c:pt idx="342">
                  <c:v>37012</c:v>
                </c:pt>
                <c:pt idx="343">
                  <c:v>37013</c:v>
                </c:pt>
                <c:pt idx="344">
                  <c:v>37014</c:v>
                </c:pt>
                <c:pt idx="345">
                  <c:v>37015</c:v>
                </c:pt>
                <c:pt idx="346">
                  <c:v>37018</c:v>
                </c:pt>
                <c:pt idx="347">
                  <c:v>37019</c:v>
                </c:pt>
                <c:pt idx="348">
                  <c:v>37020</c:v>
                </c:pt>
                <c:pt idx="349">
                  <c:v>37021</c:v>
                </c:pt>
                <c:pt idx="350">
                  <c:v>37022</c:v>
                </c:pt>
                <c:pt idx="351">
                  <c:v>37025</c:v>
                </c:pt>
                <c:pt idx="352">
                  <c:v>37026</c:v>
                </c:pt>
                <c:pt idx="353">
                  <c:v>37027</c:v>
                </c:pt>
                <c:pt idx="354">
                  <c:v>37028</c:v>
                </c:pt>
                <c:pt idx="355">
                  <c:v>37029</c:v>
                </c:pt>
                <c:pt idx="356">
                  <c:v>37032</c:v>
                </c:pt>
                <c:pt idx="357">
                  <c:v>37033</c:v>
                </c:pt>
                <c:pt idx="358">
                  <c:v>37034</c:v>
                </c:pt>
                <c:pt idx="359">
                  <c:v>37035</c:v>
                </c:pt>
                <c:pt idx="360">
                  <c:v>37036</c:v>
                </c:pt>
                <c:pt idx="361">
                  <c:v>37039</c:v>
                </c:pt>
                <c:pt idx="362">
                  <c:v>37040</c:v>
                </c:pt>
                <c:pt idx="363">
                  <c:v>37041</c:v>
                </c:pt>
                <c:pt idx="364">
                  <c:v>37042</c:v>
                </c:pt>
                <c:pt idx="365">
                  <c:v>37043</c:v>
                </c:pt>
                <c:pt idx="366">
                  <c:v>37046</c:v>
                </c:pt>
                <c:pt idx="367">
                  <c:v>37047</c:v>
                </c:pt>
                <c:pt idx="368">
                  <c:v>37048</c:v>
                </c:pt>
                <c:pt idx="369">
                  <c:v>37049</c:v>
                </c:pt>
                <c:pt idx="370">
                  <c:v>37050</c:v>
                </c:pt>
                <c:pt idx="371">
                  <c:v>37053</c:v>
                </c:pt>
                <c:pt idx="372">
                  <c:v>37054</c:v>
                </c:pt>
                <c:pt idx="373">
                  <c:v>37055</c:v>
                </c:pt>
                <c:pt idx="374">
                  <c:v>37056</c:v>
                </c:pt>
                <c:pt idx="375">
                  <c:v>37057</c:v>
                </c:pt>
                <c:pt idx="376">
                  <c:v>37060</c:v>
                </c:pt>
                <c:pt idx="377">
                  <c:v>37061</c:v>
                </c:pt>
                <c:pt idx="378">
                  <c:v>37062</c:v>
                </c:pt>
                <c:pt idx="379">
                  <c:v>37063</c:v>
                </c:pt>
                <c:pt idx="380">
                  <c:v>37064</c:v>
                </c:pt>
                <c:pt idx="381">
                  <c:v>37067</c:v>
                </c:pt>
                <c:pt idx="382">
                  <c:v>37068</c:v>
                </c:pt>
                <c:pt idx="383">
                  <c:v>37069</c:v>
                </c:pt>
                <c:pt idx="384">
                  <c:v>37070</c:v>
                </c:pt>
                <c:pt idx="385">
                  <c:v>37071</c:v>
                </c:pt>
                <c:pt idx="386">
                  <c:v>37072</c:v>
                </c:pt>
                <c:pt idx="387">
                  <c:v>37074</c:v>
                </c:pt>
                <c:pt idx="388">
                  <c:v>37075</c:v>
                </c:pt>
                <c:pt idx="389">
                  <c:v>37076</c:v>
                </c:pt>
                <c:pt idx="390">
                  <c:v>37077</c:v>
                </c:pt>
                <c:pt idx="391">
                  <c:v>37078</c:v>
                </c:pt>
                <c:pt idx="392">
                  <c:v>37081</c:v>
                </c:pt>
                <c:pt idx="393">
                  <c:v>37082</c:v>
                </c:pt>
                <c:pt idx="394">
                  <c:v>37083</c:v>
                </c:pt>
                <c:pt idx="395">
                  <c:v>37084</c:v>
                </c:pt>
                <c:pt idx="396">
                  <c:v>37085</c:v>
                </c:pt>
                <c:pt idx="397">
                  <c:v>37088</c:v>
                </c:pt>
                <c:pt idx="398">
                  <c:v>37089</c:v>
                </c:pt>
                <c:pt idx="399">
                  <c:v>37090</c:v>
                </c:pt>
                <c:pt idx="400">
                  <c:v>37091</c:v>
                </c:pt>
                <c:pt idx="401">
                  <c:v>37092</c:v>
                </c:pt>
                <c:pt idx="402">
                  <c:v>37095</c:v>
                </c:pt>
                <c:pt idx="403">
                  <c:v>37096</c:v>
                </c:pt>
                <c:pt idx="404">
                  <c:v>37097</c:v>
                </c:pt>
                <c:pt idx="405">
                  <c:v>37098</c:v>
                </c:pt>
                <c:pt idx="406">
                  <c:v>37099</c:v>
                </c:pt>
                <c:pt idx="407">
                  <c:v>37102</c:v>
                </c:pt>
                <c:pt idx="408">
                  <c:v>37103</c:v>
                </c:pt>
                <c:pt idx="409">
                  <c:v>37104</c:v>
                </c:pt>
                <c:pt idx="410">
                  <c:v>37105</c:v>
                </c:pt>
                <c:pt idx="411">
                  <c:v>37106</c:v>
                </c:pt>
                <c:pt idx="412">
                  <c:v>37109</c:v>
                </c:pt>
                <c:pt idx="413">
                  <c:v>37110</c:v>
                </c:pt>
                <c:pt idx="414">
                  <c:v>37111</c:v>
                </c:pt>
                <c:pt idx="415">
                  <c:v>37112</c:v>
                </c:pt>
                <c:pt idx="416">
                  <c:v>37113</c:v>
                </c:pt>
                <c:pt idx="417">
                  <c:v>37116</c:v>
                </c:pt>
                <c:pt idx="418">
                  <c:v>37117</c:v>
                </c:pt>
                <c:pt idx="419">
                  <c:v>37118</c:v>
                </c:pt>
                <c:pt idx="420">
                  <c:v>37119</c:v>
                </c:pt>
                <c:pt idx="421">
                  <c:v>37120</c:v>
                </c:pt>
                <c:pt idx="422">
                  <c:v>37123</c:v>
                </c:pt>
                <c:pt idx="423">
                  <c:v>37124</c:v>
                </c:pt>
                <c:pt idx="424">
                  <c:v>37125</c:v>
                </c:pt>
                <c:pt idx="425">
                  <c:v>37126</c:v>
                </c:pt>
                <c:pt idx="426">
                  <c:v>37127</c:v>
                </c:pt>
                <c:pt idx="427">
                  <c:v>37130</c:v>
                </c:pt>
                <c:pt idx="428">
                  <c:v>37131</c:v>
                </c:pt>
                <c:pt idx="429">
                  <c:v>37132</c:v>
                </c:pt>
                <c:pt idx="430">
                  <c:v>37133</c:v>
                </c:pt>
                <c:pt idx="431">
                  <c:v>37134</c:v>
                </c:pt>
                <c:pt idx="432">
                  <c:v>37137</c:v>
                </c:pt>
                <c:pt idx="433">
                  <c:v>37138</c:v>
                </c:pt>
                <c:pt idx="434">
                  <c:v>37139</c:v>
                </c:pt>
                <c:pt idx="435">
                  <c:v>37140</c:v>
                </c:pt>
                <c:pt idx="436">
                  <c:v>37141</c:v>
                </c:pt>
                <c:pt idx="437">
                  <c:v>37144</c:v>
                </c:pt>
                <c:pt idx="438">
                  <c:v>37145</c:v>
                </c:pt>
                <c:pt idx="439">
                  <c:v>37146</c:v>
                </c:pt>
                <c:pt idx="440">
                  <c:v>37147</c:v>
                </c:pt>
                <c:pt idx="441">
                  <c:v>37148</c:v>
                </c:pt>
                <c:pt idx="442">
                  <c:v>37151</c:v>
                </c:pt>
                <c:pt idx="443">
                  <c:v>37152</c:v>
                </c:pt>
                <c:pt idx="444">
                  <c:v>37153</c:v>
                </c:pt>
                <c:pt idx="445">
                  <c:v>37154</c:v>
                </c:pt>
                <c:pt idx="446">
                  <c:v>37155</c:v>
                </c:pt>
                <c:pt idx="447">
                  <c:v>37158</c:v>
                </c:pt>
                <c:pt idx="448">
                  <c:v>37159</c:v>
                </c:pt>
                <c:pt idx="449">
                  <c:v>37160</c:v>
                </c:pt>
                <c:pt idx="450">
                  <c:v>37161</c:v>
                </c:pt>
                <c:pt idx="451">
                  <c:v>37162</c:v>
                </c:pt>
                <c:pt idx="452">
                  <c:v>37164</c:v>
                </c:pt>
                <c:pt idx="453">
                  <c:v>37165</c:v>
                </c:pt>
                <c:pt idx="454">
                  <c:v>37166</c:v>
                </c:pt>
                <c:pt idx="455">
                  <c:v>37167</c:v>
                </c:pt>
                <c:pt idx="456">
                  <c:v>37168</c:v>
                </c:pt>
                <c:pt idx="457">
                  <c:v>37169</c:v>
                </c:pt>
                <c:pt idx="458">
                  <c:v>37172</c:v>
                </c:pt>
                <c:pt idx="459">
                  <c:v>37173</c:v>
                </c:pt>
                <c:pt idx="460">
                  <c:v>37174</c:v>
                </c:pt>
                <c:pt idx="461">
                  <c:v>37175</c:v>
                </c:pt>
                <c:pt idx="462">
                  <c:v>37176</c:v>
                </c:pt>
                <c:pt idx="463">
                  <c:v>37179</c:v>
                </c:pt>
                <c:pt idx="464">
                  <c:v>37180</c:v>
                </c:pt>
                <c:pt idx="465">
                  <c:v>37181</c:v>
                </c:pt>
                <c:pt idx="466">
                  <c:v>37182</c:v>
                </c:pt>
                <c:pt idx="467">
                  <c:v>37183</c:v>
                </c:pt>
                <c:pt idx="468">
                  <c:v>37186</c:v>
                </c:pt>
                <c:pt idx="469">
                  <c:v>37187</c:v>
                </c:pt>
                <c:pt idx="470">
                  <c:v>37188</c:v>
                </c:pt>
                <c:pt idx="471">
                  <c:v>37189</c:v>
                </c:pt>
                <c:pt idx="472">
                  <c:v>37190</c:v>
                </c:pt>
                <c:pt idx="473">
                  <c:v>37193</c:v>
                </c:pt>
                <c:pt idx="474">
                  <c:v>37194</c:v>
                </c:pt>
                <c:pt idx="475">
                  <c:v>37195</c:v>
                </c:pt>
                <c:pt idx="476">
                  <c:v>37196</c:v>
                </c:pt>
                <c:pt idx="477">
                  <c:v>37197</c:v>
                </c:pt>
                <c:pt idx="478">
                  <c:v>37200</c:v>
                </c:pt>
                <c:pt idx="479">
                  <c:v>37201</c:v>
                </c:pt>
                <c:pt idx="480">
                  <c:v>37202</c:v>
                </c:pt>
                <c:pt idx="481">
                  <c:v>37203</c:v>
                </c:pt>
                <c:pt idx="482">
                  <c:v>37204</c:v>
                </c:pt>
                <c:pt idx="483">
                  <c:v>37207</c:v>
                </c:pt>
                <c:pt idx="484">
                  <c:v>37208</c:v>
                </c:pt>
                <c:pt idx="485">
                  <c:v>37209</c:v>
                </c:pt>
                <c:pt idx="486">
                  <c:v>37210</c:v>
                </c:pt>
                <c:pt idx="487">
                  <c:v>37211</c:v>
                </c:pt>
                <c:pt idx="488">
                  <c:v>37214</c:v>
                </c:pt>
                <c:pt idx="489">
                  <c:v>37215</c:v>
                </c:pt>
                <c:pt idx="490">
                  <c:v>37216</c:v>
                </c:pt>
                <c:pt idx="491">
                  <c:v>37217</c:v>
                </c:pt>
                <c:pt idx="492">
                  <c:v>37218</c:v>
                </c:pt>
                <c:pt idx="493">
                  <c:v>37221</c:v>
                </c:pt>
                <c:pt idx="494">
                  <c:v>37222</c:v>
                </c:pt>
                <c:pt idx="495">
                  <c:v>37223</c:v>
                </c:pt>
                <c:pt idx="496">
                  <c:v>37224</c:v>
                </c:pt>
                <c:pt idx="497">
                  <c:v>37225</c:v>
                </c:pt>
                <c:pt idx="498">
                  <c:v>37228</c:v>
                </c:pt>
                <c:pt idx="499">
                  <c:v>37229</c:v>
                </c:pt>
                <c:pt idx="500">
                  <c:v>37230</c:v>
                </c:pt>
                <c:pt idx="501">
                  <c:v>37231</c:v>
                </c:pt>
                <c:pt idx="502">
                  <c:v>37232</c:v>
                </c:pt>
                <c:pt idx="503">
                  <c:v>37235</c:v>
                </c:pt>
                <c:pt idx="504">
                  <c:v>37236</c:v>
                </c:pt>
                <c:pt idx="505">
                  <c:v>37237</c:v>
                </c:pt>
                <c:pt idx="506">
                  <c:v>37238</c:v>
                </c:pt>
                <c:pt idx="507">
                  <c:v>37239</c:v>
                </c:pt>
                <c:pt idx="508">
                  <c:v>37242</c:v>
                </c:pt>
                <c:pt idx="509">
                  <c:v>37243</c:v>
                </c:pt>
                <c:pt idx="510">
                  <c:v>37244</c:v>
                </c:pt>
                <c:pt idx="511">
                  <c:v>37245</c:v>
                </c:pt>
                <c:pt idx="512">
                  <c:v>37246</c:v>
                </c:pt>
                <c:pt idx="513">
                  <c:v>37249</c:v>
                </c:pt>
                <c:pt idx="514">
                  <c:v>37250</c:v>
                </c:pt>
                <c:pt idx="515">
                  <c:v>37251</c:v>
                </c:pt>
                <c:pt idx="516">
                  <c:v>37252</c:v>
                </c:pt>
                <c:pt idx="517">
                  <c:v>37253</c:v>
                </c:pt>
                <c:pt idx="518">
                  <c:v>37256</c:v>
                </c:pt>
                <c:pt idx="519">
                  <c:v>37257</c:v>
                </c:pt>
                <c:pt idx="520">
                  <c:v>37258</c:v>
                </c:pt>
                <c:pt idx="521">
                  <c:v>37259</c:v>
                </c:pt>
                <c:pt idx="522">
                  <c:v>37260</c:v>
                </c:pt>
                <c:pt idx="523">
                  <c:v>37263</c:v>
                </c:pt>
                <c:pt idx="524">
                  <c:v>37264</c:v>
                </c:pt>
                <c:pt idx="525">
                  <c:v>37265</c:v>
                </c:pt>
                <c:pt idx="526">
                  <c:v>37266</c:v>
                </c:pt>
                <c:pt idx="527">
                  <c:v>37267</c:v>
                </c:pt>
                <c:pt idx="528">
                  <c:v>37270</c:v>
                </c:pt>
                <c:pt idx="529">
                  <c:v>37271</c:v>
                </c:pt>
                <c:pt idx="530">
                  <c:v>37272</c:v>
                </c:pt>
                <c:pt idx="531">
                  <c:v>37273</c:v>
                </c:pt>
                <c:pt idx="532">
                  <c:v>37274</c:v>
                </c:pt>
                <c:pt idx="533">
                  <c:v>37277</c:v>
                </c:pt>
                <c:pt idx="534">
                  <c:v>37278</c:v>
                </c:pt>
                <c:pt idx="535">
                  <c:v>37279</c:v>
                </c:pt>
                <c:pt idx="536">
                  <c:v>37280</c:v>
                </c:pt>
                <c:pt idx="537">
                  <c:v>37281</c:v>
                </c:pt>
                <c:pt idx="538">
                  <c:v>37284</c:v>
                </c:pt>
                <c:pt idx="539">
                  <c:v>37285</c:v>
                </c:pt>
                <c:pt idx="540">
                  <c:v>37286</c:v>
                </c:pt>
                <c:pt idx="541">
                  <c:v>37287</c:v>
                </c:pt>
                <c:pt idx="542">
                  <c:v>37288</c:v>
                </c:pt>
                <c:pt idx="543">
                  <c:v>37291</c:v>
                </c:pt>
                <c:pt idx="544">
                  <c:v>37292</c:v>
                </c:pt>
                <c:pt idx="545">
                  <c:v>37293</c:v>
                </c:pt>
                <c:pt idx="546">
                  <c:v>37294</c:v>
                </c:pt>
                <c:pt idx="547">
                  <c:v>37295</c:v>
                </c:pt>
                <c:pt idx="548">
                  <c:v>37298</c:v>
                </c:pt>
                <c:pt idx="549">
                  <c:v>37299</c:v>
                </c:pt>
                <c:pt idx="550">
                  <c:v>37300</c:v>
                </c:pt>
                <c:pt idx="551">
                  <c:v>37301</c:v>
                </c:pt>
                <c:pt idx="552">
                  <c:v>37302</c:v>
                </c:pt>
                <c:pt idx="553">
                  <c:v>37305</c:v>
                </c:pt>
                <c:pt idx="554">
                  <c:v>37306</c:v>
                </c:pt>
                <c:pt idx="555">
                  <c:v>37307</c:v>
                </c:pt>
                <c:pt idx="556">
                  <c:v>37308</c:v>
                </c:pt>
                <c:pt idx="557">
                  <c:v>37309</c:v>
                </c:pt>
                <c:pt idx="558">
                  <c:v>37312</c:v>
                </c:pt>
                <c:pt idx="559">
                  <c:v>37313</c:v>
                </c:pt>
                <c:pt idx="560">
                  <c:v>37314</c:v>
                </c:pt>
                <c:pt idx="561">
                  <c:v>37315</c:v>
                </c:pt>
                <c:pt idx="562">
                  <c:v>37316</c:v>
                </c:pt>
                <c:pt idx="563">
                  <c:v>37319</c:v>
                </c:pt>
                <c:pt idx="564">
                  <c:v>37320</c:v>
                </c:pt>
                <c:pt idx="565">
                  <c:v>37321</c:v>
                </c:pt>
                <c:pt idx="566">
                  <c:v>37322</c:v>
                </c:pt>
                <c:pt idx="567">
                  <c:v>37323</c:v>
                </c:pt>
                <c:pt idx="568">
                  <c:v>37326</c:v>
                </c:pt>
                <c:pt idx="569">
                  <c:v>37327</c:v>
                </c:pt>
                <c:pt idx="570">
                  <c:v>37328</c:v>
                </c:pt>
                <c:pt idx="571">
                  <c:v>37329</c:v>
                </c:pt>
                <c:pt idx="572">
                  <c:v>37330</c:v>
                </c:pt>
                <c:pt idx="573">
                  <c:v>37333</c:v>
                </c:pt>
                <c:pt idx="574">
                  <c:v>37334</c:v>
                </c:pt>
                <c:pt idx="575">
                  <c:v>37335</c:v>
                </c:pt>
                <c:pt idx="576">
                  <c:v>37336</c:v>
                </c:pt>
                <c:pt idx="577">
                  <c:v>37337</c:v>
                </c:pt>
                <c:pt idx="578">
                  <c:v>37340</c:v>
                </c:pt>
                <c:pt idx="579">
                  <c:v>37341</c:v>
                </c:pt>
                <c:pt idx="580">
                  <c:v>37342</c:v>
                </c:pt>
                <c:pt idx="581">
                  <c:v>37343</c:v>
                </c:pt>
                <c:pt idx="582">
                  <c:v>37344</c:v>
                </c:pt>
                <c:pt idx="583">
                  <c:v>37346</c:v>
                </c:pt>
                <c:pt idx="584">
                  <c:v>37347</c:v>
                </c:pt>
                <c:pt idx="585">
                  <c:v>37348</c:v>
                </c:pt>
                <c:pt idx="586">
                  <c:v>37349</c:v>
                </c:pt>
                <c:pt idx="587">
                  <c:v>37350</c:v>
                </c:pt>
                <c:pt idx="588">
                  <c:v>37351</c:v>
                </c:pt>
                <c:pt idx="589">
                  <c:v>37354</c:v>
                </c:pt>
                <c:pt idx="590">
                  <c:v>37355</c:v>
                </c:pt>
                <c:pt idx="591">
                  <c:v>37356</c:v>
                </c:pt>
                <c:pt idx="592">
                  <c:v>37357</c:v>
                </c:pt>
                <c:pt idx="593">
                  <c:v>37358</c:v>
                </c:pt>
                <c:pt idx="594">
                  <c:v>37361</c:v>
                </c:pt>
                <c:pt idx="595">
                  <c:v>37362</c:v>
                </c:pt>
                <c:pt idx="596">
                  <c:v>37363</c:v>
                </c:pt>
                <c:pt idx="597">
                  <c:v>37364</c:v>
                </c:pt>
                <c:pt idx="598">
                  <c:v>37365</c:v>
                </c:pt>
                <c:pt idx="599">
                  <c:v>37368</c:v>
                </c:pt>
                <c:pt idx="600">
                  <c:v>37369</c:v>
                </c:pt>
                <c:pt idx="601">
                  <c:v>37370</c:v>
                </c:pt>
                <c:pt idx="602">
                  <c:v>37371</c:v>
                </c:pt>
                <c:pt idx="603">
                  <c:v>37372</c:v>
                </c:pt>
                <c:pt idx="604">
                  <c:v>37375</c:v>
                </c:pt>
                <c:pt idx="605">
                  <c:v>37376</c:v>
                </c:pt>
                <c:pt idx="606">
                  <c:v>37377</c:v>
                </c:pt>
                <c:pt idx="607">
                  <c:v>37378</c:v>
                </c:pt>
                <c:pt idx="608">
                  <c:v>37379</c:v>
                </c:pt>
                <c:pt idx="609">
                  <c:v>37382</c:v>
                </c:pt>
                <c:pt idx="610">
                  <c:v>37383</c:v>
                </c:pt>
                <c:pt idx="611">
                  <c:v>37384</c:v>
                </c:pt>
                <c:pt idx="612">
                  <c:v>37385</c:v>
                </c:pt>
                <c:pt idx="613">
                  <c:v>37386</c:v>
                </c:pt>
                <c:pt idx="614">
                  <c:v>37389</c:v>
                </c:pt>
                <c:pt idx="615">
                  <c:v>37390</c:v>
                </c:pt>
                <c:pt idx="616">
                  <c:v>37391</c:v>
                </c:pt>
                <c:pt idx="617">
                  <c:v>37392</c:v>
                </c:pt>
                <c:pt idx="618">
                  <c:v>37393</c:v>
                </c:pt>
                <c:pt idx="619">
                  <c:v>37396</c:v>
                </c:pt>
                <c:pt idx="620">
                  <c:v>37397</c:v>
                </c:pt>
                <c:pt idx="621">
                  <c:v>37398</c:v>
                </c:pt>
                <c:pt idx="622">
                  <c:v>37399</c:v>
                </c:pt>
                <c:pt idx="623">
                  <c:v>37400</c:v>
                </c:pt>
                <c:pt idx="624">
                  <c:v>37403</c:v>
                </c:pt>
                <c:pt idx="625">
                  <c:v>37404</c:v>
                </c:pt>
                <c:pt idx="626">
                  <c:v>37405</c:v>
                </c:pt>
                <c:pt idx="627">
                  <c:v>37406</c:v>
                </c:pt>
                <c:pt idx="628">
                  <c:v>37407</c:v>
                </c:pt>
                <c:pt idx="629">
                  <c:v>37410</c:v>
                </c:pt>
                <c:pt idx="630">
                  <c:v>37411</c:v>
                </c:pt>
                <c:pt idx="631">
                  <c:v>37412</c:v>
                </c:pt>
                <c:pt idx="632">
                  <c:v>37413</c:v>
                </c:pt>
                <c:pt idx="633">
                  <c:v>37414</c:v>
                </c:pt>
                <c:pt idx="634">
                  <c:v>37417</c:v>
                </c:pt>
                <c:pt idx="635">
                  <c:v>37418</c:v>
                </c:pt>
                <c:pt idx="636">
                  <c:v>37419</c:v>
                </c:pt>
                <c:pt idx="637">
                  <c:v>37420</c:v>
                </c:pt>
                <c:pt idx="638">
                  <c:v>37421</c:v>
                </c:pt>
                <c:pt idx="639">
                  <c:v>37424</c:v>
                </c:pt>
                <c:pt idx="640">
                  <c:v>37425</c:v>
                </c:pt>
                <c:pt idx="641">
                  <c:v>37426</c:v>
                </c:pt>
                <c:pt idx="642">
                  <c:v>37427</c:v>
                </c:pt>
                <c:pt idx="643">
                  <c:v>37428</c:v>
                </c:pt>
                <c:pt idx="644">
                  <c:v>37431</c:v>
                </c:pt>
                <c:pt idx="645">
                  <c:v>37432</c:v>
                </c:pt>
                <c:pt idx="646">
                  <c:v>37433</c:v>
                </c:pt>
                <c:pt idx="647">
                  <c:v>37434</c:v>
                </c:pt>
                <c:pt idx="648">
                  <c:v>37435</c:v>
                </c:pt>
                <c:pt idx="649">
                  <c:v>37437</c:v>
                </c:pt>
                <c:pt idx="650">
                  <c:v>37438</c:v>
                </c:pt>
                <c:pt idx="651">
                  <c:v>37439</c:v>
                </c:pt>
                <c:pt idx="652">
                  <c:v>37440</c:v>
                </c:pt>
                <c:pt idx="653">
                  <c:v>37441</c:v>
                </c:pt>
                <c:pt idx="654">
                  <c:v>37442</c:v>
                </c:pt>
                <c:pt idx="655">
                  <c:v>37445</c:v>
                </c:pt>
                <c:pt idx="656">
                  <c:v>37446</c:v>
                </c:pt>
                <c:pt idx="657">
                  <c:v>37447</c:v>
                </c:pt>
                <c:pt idx="658">
                  <c:v>37448</c:v>
                </c:pt>
                <c:pt idx="659">
                  <c:v>37449</c:v>
                </c:pt>
                <c:pt idx="660">
                  <c:v>37452</c:v>
                </c:pt>
                <c:pt idx="661">
                  <c:v>37453</c:v>
                </c:pt>
                <c:pt idx="662">
                  <c:v>37454</c:v>
                </c:pt>
                <c:pt idx="663">
                  <c:v>37455</c:v>
                </c:pt>
                <c:pt idx="664">
                  <c:v>37456</c:v>
                </c:pt>
                <c:pt idx="665">
                  <c:v>37459</c:v>
                </c:pt>
                <c:pt idx="666">
                  <c:v>37460</c:v>
                </c:pt>
                <c:pt idx="667">
                  <c:v>37461</c:v>
                </c:pt>
                <c:pt idx="668">
                  <c:v>37462</c:v>
                </c:pt>
                <c:pt idx="669">
                  <c:v>37463</c:v>
                </c:pt>
                <c:pt idx="670">
                  <c:v>37466</c:v>
                </c:pt>
                <c:pt idx="671">
                  <c:v>37467</c:v>
                </c:pt>
                <c:pt idx="672">
                  <c:v>37468</c:v>
                </c:pt>
                <c:pt idx="673">
                  <c:v>37469</c:v>
                </c:pt>
                <c:pt idx="674">
                  <c:v>37470</c:v>
                </c:pt>
                <c:pt idx="675">
                  <c:v>37473</c:v>
                </c:pt>
                <c:pt idx="676">
                  <c:v>37474</c:v>
                </c:pt>
                <c:pt idx="677">
                  <c:v>37475</c:v>
                </c:pt>
                <c:pt idx="678">
                  <c:v>37476</c:v>
                </c:pt>
                <c:pt idx="679">
                  <c:v>37477</c:v>
                </c:pt>
                <c:pt idx="680">
                  <c:v>37480</c:v>
                </c:pt>
                <c:pt idx="681">
                  <c:v>37481</c:v>
                </c:pt>
                <c:pt idx="682">
                  <c:v>37482</c:v>
                </c:pt>
                <c:pt idx="683">
                  <c:v>37483</c:v>
                </c:pt>
                <c:pt idx="684">
                  <c:v>37484</c:v>
                </c:pt>
                <c:pt idx="685">
                  <c:v>37487</c:v>
                </c:pt>
                <c:pt idx="686">
                  <c:v>37488</c:v>
                </c:pt>
                <c:pt idx="687">
                  <c:v>37489</c:v>
                </c:pt>
                <c:pt idx="688">
                  <c:v>37490</c:v>
                </c:pt>
                <c:pt idx="689">
                  <c:v>37491</c:v>
                </c:pt>
                <c:pt idx="690">
                  <c:v>37494</c:v>
                </c:pt>
                <c:pt idx="691">
                  <c:v>37495</c:v>
                </c:pt>
                <c:pt idx="692">
                  <c:v>37496</c:v>
                </c:pt>
                <c:pt idx="693">
                  <c:v>37497</c:v>
                </c:pt>
                <c:pt idx="694">
                  <c:v>37498</c:v>
                </c:pt>
                <c:pt idx="695">
                  <c:v>37499</c:v>
                </c:pt>
                <c:pt idx="696">
                  <c:v>37501</c:v>
                </c:pt>
                <c:pt idx="697">
                  <c:v>37502</c:v>
                </c:pt>
                <c:pt idx="698">
                  <c:v>37503</c:v>
                </c:pt>
                <c:pt idx="699">
                  <c:v>37504</c:v>
                </c:pt>
                <c:pt idx="700">
                  <c:v>37505</c:v>
                </c:pt>
                <c:pt idx="701">
                  <c:v>37508</c:v>
                </c:pt>
                <c:pt idx="702">
                  <c:v>37509</c:v>
                </c:pt>
                <c:pt idx="703">
                  <c:v>37510</c:v>
                </c:pt>
                <c:pt idx="704">
                  <c:v>37511</c:v>
                </c:pt>
                <c:pt idx="705">
                  <c:v>37512</c:v>
                </c:pt>
                <c:pt idx="706">
                  <c:v>37515</c:v>
                </c:pt>
                <c:pt idx="707">
                  <c:v>37516</c:v>
                </c:pt>
                <c:pt idx="708">
                  <c:v>37517</c:v>
                </c:pt>
                <c:pt idx="709">
                  <c:v>37518</c:v>
                </c:pt>
                <c:pt idx="710">
                  <c:v>37519</c:v>
                </c:pt>
                <c:pt idx="711">
                  <c:v>37522</c:v>
                </c:pt>
                <c:pt idx="712">
                  <c:v>37523</c:v>
                </c:pt>
                <c:pt idx="713">
                  <c:v>37524</c:v>
                </c:pt>
                <c:pt idx="714">
                  <c:v>37525</c:v>
                </c:pt>
                <c:pt idx="715">
                  <c:v>37526</c:v>
                </c:pt>
                <c:pt idx="716">
                  <c:v>37529</c:v>
                </c:pt>
                <c:pt idx="717">
                  <c:v>37530</c:v>
                </c:pt>
                <c:pt idx="718">
                  <c:v>37531</c:v>
                </c:pt>
                <c:pt idx="719">
                  <c:v>37532</c:v>
                </c:pt>
                <c:pt idx="720">
                  <c:v>37533</c:v>
                </c:pt>
                <c:pt idx="721">
                  <c:v>37536</c:v>
                </c:pt>
                <c:pt idx="722">
                  <c:v>37537</c:v>
                </c:pt>
                <c:pt idx="723">
                  <c:v>37538</c:v>
                </c:pt>
                <c:pt idx="724">
                  <c:v>37539</c:v>
                </c:pt>
                <c:pt idx="725">
                  <c:v>37540</c:v>
                </c:pt>
                <c:pt idx="726">
                  <c:v>37543</c:v>
                </c:pt>
                <c:pt idx="727">
                  <c:v>37544</c:v>
                </c:pt>
                <c:pt idx="728">
                  <c:v>37545</c:v>
                </c:pt>
                <c:pt idx="729">
                  <c:v>37546</c:v>
                </c:pt>
                <c:pt idx="730">
                  <c:v>37547</c:v>
                </c:pt>
                <c:pt idx="731">
                  <c:v>37550</c:v>
                </c:pt>
                <c:pt idx="732">
                  <c:v>37551</c:v>
                </c:pt>
                <c:pt idx="733">
                  <c:v>37552</c:v>
                </c:pt>
                <c:pt idx="734">
                  <c:v>37553</c:v>
                </c:pt>
                <c:pt idx="735">
                  <c:v>37554</c:v>
                </c:pt>
                <c:pt idx="736">
                  <c:v>37557</c:v>
                </c:pt>
                <c:pt idx="737">
                  <c:v>37558</c:v>
                </c:pt>
                <c:pt idx="738">
                  <c:v>37559</c:v>
                </c:pt>
                <c:pt idx="739">
                  <c:v>37560</c:v>
                </c:pt>
                <c:pt idx="740">
                  <c:v>37561</c:v>
                </c:pt>
                <c:pt idx="741">
                  <c:v>37564</c:v>
                </c:pt>
                <c:pt idx="742">
                  <c:v>37565</c:v>
                </c:pt>
                <c:pt idx="743">
                  <c:v>37566</c:v>
                </c:pt>
                <c:pt idx="744">
                  <c:v>37567</c:v>
                </c:pt>
                <c:pt idx="745">
                  <c:v>37568</c:v>
                </c:pt>
                <c:pt idx="746">
                  <c:v>37571</c:v>
                </c:pt>
                <c:pt idx="747">
                  <c:v>37572</c:v>
                </c:pt>
                <c:pt idx="748">
                  <c:v>37573</c:v>
                </c:pt>
                <c:pt idx="749">
                  <c:v>37574</c:v>
                </c:pt>
                <c:pt idx="750">
                  <c:v>37575</c:v>
                </c:pt>
                <c:pt idx="751">
                  <c:v>37578</c:v>
                </c:pt>
                <c:pt idx="752">
                  <c:v>37579</c:v>
                </c:pt>
                <c:pt idx="753">
                  <c:v>37580</c:v>
                </c:pt>
                <c:pt idx="754">
                  <c:v>37581</c:v>
                </c:pt>
                <c:pt idx="755">
                  <c:v>37582</c:v>
                </c:pt>
                <c:pt idx="756">
                  <c:v>37585</c:v>
                </c:pt>
                <c:pt idx="757">
                  <c:v>37586</c:v>
                </c:pt>
                <c:pt idx="758">
                  <c:v>37587</c:v>
                </c:pt>
                <c:pt idx="759">
                  <c:v>37588</c:v>
                </c:pt>
                <c:pt idx="760">
                  <c:v>37589</c:v>
                </c:pt>
                <c:pt idx="761">
                  <c:v>37590</c:v>
                </c:pt>
                <c:pt idx="762">
                  <c:v>37592</c:v>
                </c:pt>
                <c:pt idx="763">
                  <c:v>37593</c:v>
                </c:pt>
                <c:pt idx="764">
                  <c:v>37594</c:v>
                </c:pt>
                <c:pt idx="765">
                  <c:v>37595</c:v>
                </c:pt>
                <c:pt idx="766">
                  <c:v>37596</c:v>
                </c:pt>
                <c:pt idx="767">
                  <c:v>37599</c:v>
                </c:pt>
                <c:pt idx="768">
                  <c:v>37600</c:v>
                </c:pt>
                <c:pt idx="769">
                  <c:v>37601</c:v>
                </c:pt>
                <c:pt idx="770">
                  <c:v>37602</c:v>
                </c:pt>
                <c:pt idx="771">
                  <c:v>37603</c:v>
                </c:pt>
                <c:pt idx="772">
                  <c:v>37606</c:v>
                </c:pt>
                <c:pt idx="773">
                  <c:v>37607</c:v>
                </c:pt>
                <c:pt idx="774">
                  <c:v>37608</c:v>
                </c:pt>
                <c:pt idx="775">
                  <c:v>37609</c:v>
                </c:pt>
                <c:pt idx="776">
                  <c:v>37610</c:v>
                </c:pt>
                <c:pt idx="777">
                  <c:v>37613</c:v>
                </c:pt>
                <c:pt idx="778">
                  <c:v>37614</c:v>
                </c:pt>
                <c:pt idx="779">
                  <c:v>37615</c:v>
                </c:pt>
                <c:pt idx="780">
                  <c:v>37616</c:v>
                </c:pt>
                <c:pt idx="781">
                  <c:v>37617</c:v>
                </c:pt>
                <c:pt idx="782">
                  <c:v>37620</c:v>
                </c:pt>
                <c:pt idx="783">
                  <c:v>37621</c:v>
                </c:pt>
                <c:pt idx="784">
                  <c:v>37622</c:v>
                </c:pt>
                <c:pt idx="785">
                  <c:v>37623</c:v>
                </c:pt>
                <c:pt idx="786">
                  <c:v>37624</c:v>
                </c:pt>
                <c:pt idx="787">
                  <c:v>37627</c:v>
                </c:pt>
                <c:pt idx="788">
                  <c:v>37628</c:v>
                </c:pt>
                <c:pt idx="789">
                  <c:v>37629</c:v>
                </c:pt>
                <c:pt idx="790">
                  <c:v>37630</c:v>
                </c:pt>
                <c:pt idx="791">
                  <c:v>37631</c:v>
                </c:pt>
                <c:pt idx="792">
                  <c:v>37634</c:v>
                </c:pt>
                <c:pt idx="793">
                  <c:v>37635</c:v>
                </c:pt>
                <c:pt idx="794">
                  <c:v>37636</c:v>
                </c:pt>
                <c:pt idx="795">
                  <c:v>37637</c:v>
                </c:pt>
                <c:pt idx="796">
                  <c:v>37638</c:v>
                </c:pt>
                <c:pt idx="797">
                  <c:v>37641</c:v>
                </c:pt>
                <c:pt idx="798">
                  <c:v>37642</c:v>
                </c:pt>
                <c:pt idx="799">
                  <c:v>37643</c:v>
                </c:pt>
                <c:pt idx="800">
                  <c:v>37644</c:v>
                </c:pt>
                <c:pt idx="801">
                  <c:v>37645</c:v>
                </c:pt>
                <c:pt idx="802">
                  <c:v>37648</c:v>
                </c:pt>
                <c:pt idx="803">
                  <c:v>37649</c:v>
                </c:pt>
                <c:pt idx="804">
                  <c:v>37650</c:v>
                </c:pt>
                <c:pt idx="805">
                  <c:v>37651</c:v>
                </c:pt>
                <c:pt idx="806">
                  <c:v>37652</c:v>
                </c:pt>
                <c:pt idx="807">
                  <c:v>37655</c:v>
                </c:pt>
                <c:pt idx="808">
                  <c:v>37656</c:v>
                </c:pt>
                <c:pt idx="809">
                  <c:v>37657</c:v>
                </c:pt>
                <c:pt idx="810">
                  <c:v>37658</c:v>
                </c:pt>
                <c:pt idx="811">
                  <c:v>37659</c:v>
                </c:pt>
                <c:pt idx="812">
                  <c:v>37662</c:v>
                </c:pt>
                <c:pt idx="813">
                  <c:v>37663</c:v>
                </c:pt>
                <c:pt idx="814">
                  <c:v>37664</c:v>
                </c:pt>
                <c:pt idx="815">
                  <c:v>37665</c:v>
                </c:pt>
                <c:pt idx="816">
                  <c:v>37666</c:v>
                </c:pt>
                <c:pt idx="817">
                  <c:v>37669</c:v>
                </c:pt>
                <c:pt idx="818">
                  <c:v>37670</c:v>
                </c:pt>
                <c:pt idx="819">
                  <c:v>37671</c:v>
                </c:pt>
                <c:pt idx="820">
                  <c:v>37672</c:v>
                </c:pt>
                <c:pt idx="821">
                  <c:v>37673</c:v>
                </c:pt>
                <c:pt idx="822">
                  <c:v>37676</c:v>
                </c:pt>
                <c:pt idx="823">
                  <c:v>37677</c:v>
                </c:pt>
                <c:pt idx="824">
                  <c:v>37678</c:v>
                </c:pt>
                <c:pt idx="825">
                  <c:v>37679</c:v>
                </c:pt>
                <c:pt idx="826">
                  <c:v>37680</c:v>
                </c:pt>
                <c:pt idx="827">
                  <c:v>37683</c:v>
                </c:pt>
                <c:pt idx="828">
                  <c:v>37684</c:v>
                </c:pt>
                <c:pt idx="829">
                  <c:v>37685</c:v>
                </c:pt>
                <c:pt idx="830">
                  <c:v>37686</c:v>
                </c:pt>
                <c:pt idx="831">
                  <c:v>37687</c:v>
                </c:pt>
                <c:pt idx="832">
                  <c:v>37690</c:v>
                </c:pt>
                <c:pt idx="833">
                  <c:v>37691</c:v>
                </c:pt>
                <c:pt idx="834">
                  <c:v>37692</c:v>
                </c:pt>
                <c:pt idx="835">
                  <c:v>37693</c:v>
                </c:pt>
                <c:pt idx="836">
                  <c:v>37694</c:v>
                </c:pt>
                <c:pt idx="837">
                  <c:v>37697</c:v>
                </c:pt>
                <c:pt idx="838">
                  <c:v>37698</c:v>
                </c:pt>
                <c:pt idx="839">
                  <c:v>37699</c:v>
                </c:pt>
                <c:pt idx="840">
                  <c:v>37700</c:v>
                </c:pt>
                <c:pt idx="841">
                  <c:v>37701</c:v>
                </c:pt>
                <c:pt idx="842">
                  <c:v>37704</c:v>
                </c:pt>
                <c:pt idx="843">
                  <c:v>37705</c:v>
                </c:pt>
                <c:pt idx="844">
                  <c:v>37706</c:v>
                </c:pt>
                <c:pt idx="845">
                  <c:v>37707</c:v>
                </c:pt>
                <c:pt idx="846">
                  <c:v>37708</c:v>
                </c:pt>
                <c:pt idx="847">
                  <c:v>37711</c:v>
                </c:pt>
                <c:pt idx="848">
                  <c:v>37712</c:v>
                </c:pt>
                <c:pt idx="849">
                  <c:v>37713</c:v>
                </c:pt>
                <c:pt idx="850">
                  <c:v>37714</c:v>
                </c:pt>
                <c:pt idx="851">
                  <c:v>37715</c:v>
                </c:pt>
                <c:pt idx="852">
                  <c:v>37718</c:v>
                </c:pt>
                <c:pt idx="853">
                  <c:v>37719</c:v>
                </c:pt>
                <c:pt idx="854">
                  <c:v>37720</c:v>
                </c:pt>
                <c:pt idx="855">
                  <c:v>37721</c:v>
                </c:pt>
                <c:pt idx="856">
                  <c:v>37722</c:v>
                </c:pt>
                <c:pt idx="857">
                  <c:v>37725</c:v>
                </c:pt>
                <c:pt idx="858">
                  <c:v>37726</c:v>
                </c:pt>
                <c:pt idx="859">
                  <c:v>37727</c:v>
                </c:pt>
                <c:pt idx="860">
                  <c:v>37728</c:v>
                </c:pt>
                <c:pt idx="861">
                  <c:v>37729</c:v>
                </c:pt>
                <c:pt idx="862">
                  <c:v>37732</c:v>
                </c:pt>
                <c:pt idx="863">
                  <c:v>37733</c:v>
                </c:pt>
                <c:pt idx="864">
                  <c:v>37734</c:v>
                </c:pt>
                <c:pt idx="865">
                  <c:v>37735</c:v>
                </c:pt>
                <c:pt idx="866">
                  <c:v>37736</c:v>
                </c:pt>
                <c:pt idx="867">
                  <c:v>37739</c:v>
                </c:pt>
                <c:pt idx="868">
                  <c:v>37740</c:v>
                </c:pt>
                <c:pt idx="869">
                  <c:v>37741</c:v>
                </c:pt>
                <c:pt idx="870">
                  <c:v>37742</c:v>
                </c:pt>
                <c:pt idx="871">
                  <c:v>37743</c:v>
                </c:pt>
                <c:pt idx="872">
                  <c:v>37746</c:v>
                </c:pt>
                <c:pt idx="873">
                  <c:v>37747</c:v>
                </c:pt>
                <c:pt idx="874">
                  <c:v>37748</c:v>
                </c:pt>
                <c:pt idx="875">
                  <c:v>37749</c:v>
                </c:pt>
                <c:pt idx="876">
                  <c:v>37750</c:v>
                </c:pt>
                <c:pt idx="877">
                  <c:v>37753</c:v>
                </c:pt>
                <c:pt idx="878">
                  <c:v>37754</c:v>
                </c:pt>
                <c:pt idx="879">
                  <c:v>37755</c:v>
                </c:pt>
                <c:pt idx="880">
                  <c:v>37756</c:v>
                </c:pt>
                <c:pt idx="881">
                  <c:v>37757</c:v>
                </c:pt>
                <c:pt idx="882">
                  <c:v>37760</c:v>
                </c:pt>
                <c:pt idx="883">
                  <c:v>37761</c:v>
                </c:pt>
                <c:pt idx="884">
                  <c:v>37762</c:v>
                </c:pt>
                <c:pt idx="885">
                  <c:v>37763</c:v>
                </c:pt>
                <c:pt idx="886">
                  <c:v>37764</c:v>
                </c:pt>
                <c:pt idx="887">
                  <c:v>37767</c:v>
                </c:pt>
                <c:pt idx="888">
                  <c:v>37768</c:v>
                </c:pt>
                <c:pt idx="889">
                  <c:v>37769</c:v>
                </c:pt>
                <c:pt idx="890">
                  <c:v>37770</c:v>
                </c:pt>
                <c:pt idx="891">
                  <c:v>37771</c:v>
                </c:pt>
                <c:pt idx="892">
                  <c:v>37772</c:v>
                </c:pt>
                <c:pt idx="893">
                  <c:v>37774</c:v>
                </c:pt>
                <c:pt idx="894">
                  <c:v>37775</c:v>
                </c:pt>
                <c:pt idx="895">
                  <c:v>37776</c:v>
                </c:pt>
                <c:pt idx="896">
                  <c:v>37777</c:v>
                </c:pt>
                <c:pt idx="897">
                  <c:v>37778</c:v>
                </c:pt>
                <c:pt idx="898">
                  <c:v>37781</c:v>
                </c:pt>
                <c:pt idx="899">
                  <c:v>37782</c:v>
                </c:pt>
                <c:pt idx="900">
                  <c:v>37783</c:v>
                </c:pt>
                <c:pt idx="901">
                  <c:v>37784</c:v>
                </c:pt>
                <c:pt idx="902">
                  <c:v>37785</c:v>
                </c:pt>
                <c:pt idx="903">
                  <c:v>37788</c:v>
                </c:pt>
                <c:pt idx="904">
                  <c:v>37789</c:v>
                </c:pt>
                <c:pt idx="905">
                  <c:v>37790</c:v>
                </c:pt>
                <c:pt idx="906">
                  <c:v>37791</c:v>
                </c:pt>
                <c:pt idx="907">
                  <c:v>37792</c:v>
                </c:pt>
                <c:pt idx="908">
                  <c:v>37795</c:v>
                </c:pt>
                <c:pt idx="909">
                  <c:v>37796</c:v>
                </c:pt>
                <c:pt idx="910">
                  <c:v>37797</c:v>
                </c:pt>
                <c:pt idx="911">
                  <c:v>37798</c:v>
                </c:pt>
                <c:pt idx="912">
                  <c:v>37799</c:v>
                </c:pt>
                <c:pt idx="913">
                  <c:v>37802</c:v>
                </c:pt>
                <c:pt idx="914">
                  <c:v>37803</c:v>
                </c:pt>
                <c:pt idx="915">
                  <c:v>37804</c:v>
                </c:pt>
                <c:pt idx="916">
                  <c:v>37805</c:v>
                </c:pt>
                <c:pt idx="917">
                  <c:v>37806</c:v>
                </c:pt>
                <c:pt idx="918">
                  <c:v>37809</c:v>
                </c:pt>
                <c:pt idx="919">
                  <c:v>37810</c:v>
                </c:pt>
                <c:pt idx="920">
                  <c:v>37811</c:v>
                </c:pt>
                <c:pt idx="921">
                  <c:v>37812</c:v>
                </c:pt>
                <c:pt idx="922">
                  <c:v>37813</c:v>
                </c:pt>
                <c:pt idx="923">
                  <c:v>37816</c:v>
                </c:pt>
                <c:pt idx="924">
                  <c:v>37817</c:v>
                </c:pt>
                <c:pt idx="925">
                  <c:v>37818</c:v>
                </c:pt>
                <c:pt idx="926">
                  <c:v>37819</c:v>
                </c:pt>
                <c:pt idx="927">
                  <c:v>37820</c:v>
                </c:pt>
                <c:pt idx="928">
                  <c:v>37823</c:v>
                </c:pt>
                <c:pt idx="929">
                  <c:v>37824</c:v>
                </c:pt>
                <c:pt idx="930">
                  <c:v>37825</c:v>
                </c:pt>
                <c:pt idx="931">
                  <c:v>37826</c:v>
                </c:pt>
                <c:pt idx="932">
                  <c:v>37827</c:v>
                </c:pt>
                <c:pt idx="933">
                  <c:v>37830</c:v>
                </c:pt>
                <c:pt idx="934">
                  <c:v>37831</c:v>
                </c:pt>
                <c:pt idx="935">
                  <c:v>37832</c:v>
                </c:pt>
                <c:pt idx="936">
                  <c:v>37833</c:v>
                </c:pt>
                <c:pt idx="937">
                  <c:v>37834</c:v>
                </c:pt>
                <c:pt idx="938">
                  <c:v>37837</c:v>
                </c:pt>
                <c:pt idx="939">
                  <c:v>37838</c:v>
                </c:pt>
                <c:pt idx="940">
                  <c:v>37839</c:v>
                </c:pt>
                <c:pt idx="941">
                  <c:v>37840</c:v>
                </c:pt>
                <c:pt idx="942">
                  <c:v>37841</c:v>
                </c:pt>
                <c:pt idx="943">
                  <c:v>37844</c:v>
                </c:pt>
                <c:pt idx="944">
                  <c:v>37845</c:v>
                </c:pt>
                <c:pt idx="945">
                  <c:v>37846</c:v>
                </c:pt>
                <c:pt idx="946">
                  <c:v>37847</c:v>
                </c:pt>
                <c:pt idx="947">
                  <c:v>37848</c:v>
                </c:pt>
                <c:pt idx="948">
                  <c:v>37851</c:v>
                </c:pt>
                <c:pt idx="949">
                  <c:v>37852</c:v>
                </c:pt>
                <c:pt idx="950">
                  <c:v>37853</c:v>
                </c:pt>
                <c:pt idx="951">
                  <c:v>37854</c:v>
                </c:pt>
                <c:pt idx="952">
                  <c:v>37855</c:v>
                </c:pt>
                <c:pt idx="953">
                  <c:v>37858</c:v>
                </c:pt>
                <c:pt idx="954">
                  <c:v>37859</c:v>
                </c:pt>
                <c:pt idx="955">
                  <c:v>37860</c:v>
                </c:pt>
                <c:pt idx="956">
                  <c:v>37861</c:v>
                </c:pt>
                <c:pt idx="957">
                  <c:v>37862</c:v>
                </c:pt>
                <c:pt idx="958">
                  <c:v>37864</c:v>
                </c:pt>
                <c:pt idx="959">
                  <c:v>37865</c:v>
                </c:pt>
                <c:pt idx="960">
                  <c:v>37866</c:v>
                </c:pt>
                <c:pt idx="961">
                  <c:v>37867</c:v>
                </c:pt>
                <c:pt idx="962">
                  <c:v>37868</c:v>
                </c:pt>
                <c:pt idx="963">
                  <c:v>37869</c:v>
                </c:pt>
                <c:pt idx="964">
                  <c:v>37872</c:v>
                </c:pt>
                <c:pt idx="965">
                  <c:v>37873</c:v>
                </c:pt>
                <c:pt idx="966">
                  <c:v>37874</c:v>
                </c:pt>
                <c:pt idx="967">
                  <c:v>37875</c:v>
                </c:pt>
                <c:pt idx="968">
                  <c:v>37876</c:v>
                </c:pt>
                <c:pt idx="969">
                  <c:v>37879</c:v>
                </c:pt>
                <c:pt idx="970">
                  <c:v>37880</c:v>
                </c:pt>
                <c:pt idx="971">
                  <c:v>37881</c:v>
                </c:pt>
                <c:pt idx="972">
                  <c:v>37882</c:v>
                </c:pt>
                <c:pt idx="973">
                  <c:v>37883</c:v>
                </c:pt>
                <c:pt idx="974">
                  <c:v>37886</c:v>
                </c:pt>
                <c:pt idx="975">
                  <c:v>37887</c:v>
                </c:pt>
                <c:pt idx="976">
                  <c:v>37888</c:v>
                </c:pt>
                <c:pt idx="977">
                  <c:v>37889</c:v>
                </c:pt>
                <c:pt idx="978">
                  <c:v>37890</c:v>
                </c:pt>
                <c:pt idx="979">
                  <c:v>37893</c:v>
                </c:pt>
                <c:pt idx="980">
                  <c:v>37894</c:v>
                </c:pt>
                <c:pt idx="981">
                  <c:v>37895</c:v>
                </c:pt>
                <c:pt idx="982">
                  <c:v>37896</c:v>
                </c:pt>
                <c:pt idx="983">
                  <c:v>37897</c:v>
                </c:pt>
                <c:pt idx="984">
                  <c:v>37900</c:v>
                </c:pt>
                <c:pt idx="985">
                  <c:v>37901</c:v>
                </c:pt>
                <c:pt idx="986">
                  <c:v>37902</c:v>
                </c:pt>
                <c:pt idx="987">
                  <c:v>37903</c:v>
                </c:pt>
                <c:pt idx="988">
                  <c:v>37904</c:v>
                </c:pt>
                <c:pt idx="989">
                  <c:v>37907</c:v>
                </c:pt>
                <c:pt idx="990">
                  <c:v>37908</c:v>
                </c:pt>
                <c:pt idx="991">
                  <c:v>37909</c:v>
                </c:pt>
                <c:pt idx="992">
                  <c:v>37910</c:v>
                </c:pt>
                <c:pt idx="993">
                  <c:v>37911</c:v>
                </c:pt>
                <c:pt idx="994">
                  <c:v>37914</c:v>
                </c:pt>
                <c:pt idx="995">
                  <c:v>37915</c:v>
                </c:pt>
                <c:pt idx="996">
                  <c:v>37916</c:v>
                </c:pt>
                <c:pt idx="997">
                  <c:v>37917</c:v>
                </c:pt>
                <c:pt idx="998">
                  <c:v>37918</c:v>
                </c:pt>
                <c:pt idx="999">
                  <c:v>37921</c:v>
                </c:pt>
                <c:pt idx="1000">
                  <c:v>37922</c:v>
                </c:pt>
                <c:pt idx="1001">
                  <c:v>37923</c:v>
                </c:pt>
                <c:pt idx="1002">
                  <c:v>37924</c:v>
                </c:pt>
                <c:pt idx="1003">
                  <c:v>37925</c:v>
                </c:pt>
                <c:pt idx="1004">
                  <c:v>37928</c:v>
                </c:pt>
                <c:pt idx="1005">
                  <c:v>37929</c:v>
                </c:pt>
                <c:pt idx="1006">
                  <c:v>37930</c:v>
                </c:pt>
                <c:pt idx="1007">
                  <c:v>37931</c:v>
                </c:pt>
                <c:pt idx="1008">
                  <c:v>37932</c:v>
                </c:pt>
                <c:pt idx="1009">
                  <c:v>37935</c:v>
                </c:pt>
                <c:pt idx="1010">
                  <c:v>37936</c:v>
                </c:pt>
                <c:pt idx="1011">
                  <c:v>37937</c:v>
                </c:pt>
                <c:pt idx="1012">
                  <c:v>37938</c:v>
                </c:pt>
                <c:pt idx="1013">
                  <c:v>37939</c:v>
                </c:pt>
                <c:pt idx="1014">
                  <c:v>37942</c:v>
                </c:pt>
                <c:pt idx="1015">
                  <c:v>37943</c:v>
                </c:pt>
                <c:pt idx="1016">
                  <c:v>37944</c:v>
                </c:pt>
                <c:pt idx="1017">
                  <c:v>37945</c:v>
                </c:pt>
                <c:pt idx="1018">
                  <c:v>37946</c:v>
                </c:pt>
                <c:pt idx="1019">
                  <c:v>37949</c:v>
                </c:pt>
                <c:pt idx="1020">
                  <c:v>37950</c:v>
                </c:pt>
                <c:pt idx="1021">
                  <c:v>37951</c:v>
                </c:pt>
                <c:pt idx="1022">
                  <c:v>37952</c:v>
                </c:pt>
                <c:pt idx="1023">
                  <c:v>37953</c:v>
                </c:pt>
                <c:pt idx="1024">
                  <c:v>37955</c:v>
                </c:pt>
                <c:pt idx="1025">
                  <c:v>37956</c:v>
                </c:pt>
                <c:pt idx="1026">
                  <c:v>37957</c:v>
                </c:pt>
                <c:pt idx="1027">
                  <c:v>37958</c:v>
                </c:pt>
                <c:pt idx="1028">
                  <c:v>37959</c:v>
                </c:pt>
                <c:pt idx="1029">
                  <c:v>37960</c:v>
                </c:pt>
                <c:pt idx="1030">
                  <c:v>37963</c:v>
                </c:pt>
                <c:pt idx="1031">
                  <c:v>37964</c:v>
                </c:pt>
                <c:pt idx="1032">
                  <c:v>37965</c:v>
                </c:pt>
                <c:pt idx="1033">
                  <c:v>37966</c:v>
                </c:pt>
                <c:pt idx="1034">
                  <c:v>37967</c:v>
                </c:pt>
                <c:pt idx="1035">
                  <c:v>37970</c:v>
                </c:pt>
                <c:pt idx="1036">
                  <c:v>37971</c:v>
                </c:pt>
                <c:pt idx="1037">
                  <c:v>37972</c:v>
                </c:pt>
                <c:pt idx="1038">
                  <c:v>37973</c:v>
                </c:pt>
                <c:pt idx="1039">
                  <c:v>37974</c:v>
                </c:pt>
                <c:pt idx="1040">
                  <c:v>37977</c:v>
                </c:pt>
                <c:pt idx="1041">
                  <c:v>37978</c:v>
                </c:pt>
                <c:pt idx="1042">
                  <c:v>37979</c:v>
                </c:pt>
                <c:pt idx="1043">
                  <c:v>37980</c:v>
                </c:pt>
                <c:pt idx="1044">
                  <c:v>37981</c:v>
                </c:pt>
                <c:pt idx="1045">
                  <c:v>37984</c:v>
                </c:pt>
                <c:pt idx="1046">
                  <c:v>37985</c:v>
                </c:pt>
                <c:pt idx="1047">
                  <c:v>37986</c:v>
                </c:pt>
                <c:pt idx="1048">
                  <c:v>37987</c:v>
                </c:pt>
                <c:pt idx="1049">
                  <c:v>37988</c:v>
                </c:pt>
                <c:pt idx="1050">
                  <c:v>37991</c:v>
                </c:pt>
                <c:pt idx="1051">
                  <c:v>37992</c:v>
                </c:pt>
                <c:pt idx="1052">
                  <c:v>37993</c:v>
                </c:pt>
                <c:pt idx="1053">
                  <c:v>37994</c:v>
                </c:pt>
                <c:pt idx="1054">
                  <c:v>37995</c:v>
                </c:pt>
                <c:pt idx="1055">
                  <c:v>37998</c:v>
                </c:pt>
                <c:pt idx="1056">
                  <c:v>37999</c:v>
                </c:pt>
                <c:pt idx="1057">
                  <c:v>38000</c:v>
                </c:pt>
                <c:pt idx="1058">
                  <c:v>38001</c:v>
                </c:pt>
                <c:pt idx="1059">
                  <c:v>38002</c:v>
                </c:pt>
                <c:pt idx="1060">
                  <c:v>38005</c:v>
                </c:pt>
                <c:pt idx="1061">
                  <c:v>38006</c:v>
                </c:pt>
                <c:pt idx="1062">
                  <c:v>38007</c:v>
                </c:pt>
                <c:pt idx="1063">
                  <c:v>38008</c:v>
                </c:pt>
                <c:pt idx="1064">
                  <c:v>38009</c:v>
                </c:pt>
                <c:pt idx="1065">
                  <c:v>38012</c:v>
                </c:pt>
                <c:pt idx="1066">
                  <c:v>38013</c:v>
                </c:pt>
                <c:pt idx="1067">
                  <c:v>38014</c:v>
                </c:pt>
                <c:pt idx="1068">
                  <c:v>38015</c:v>
                </c:pt>
                <c:pt idx="1069">
                  <c:v>38016</c:v>
                </c:pt>
                <c:pt idx="1070">
                  <c:v>38017</c:v>
                </c:pt>
                <c:pt idx="1071">
                  <c:v>38019</c:v>
                </c:pt>
                <c:pt idx="1072">
                  <c:v>38020</c:v>
                </c:pt>
                <c:pt idx="1073">
                  <c:v>38021</c:v>
                </c:pt>
                <c:pt idx="1074">
                  <c:v>38022</c:v>
                </c:pt>
                <c:pt idx="1075">
                  <c:v>38023</c:v>
                </c:pt>
                <c:pt idx="1076">
                  <c:v>38026</c:v>
                </c:pt>
                <c:pt idx="1077">
                  <c:v>38027</c:v>
                </c:pt>
                <c:pt idx="1078">
                  <c:v>38028</c:v>
                </c:pt>
                <c:pt idx="1079">
                  <c:v>38029</c:v>
                </c:pt>
                <c:pt idx="1080">
                  <c:v>38030</c:v>
                </c:pt>
                <c:pt idx="1081">
                  <c:v>38033</c:v>
                </c:pt>
                <c:pt idx="1082">
                  <c:v>38034</c:v>
                </c:pt>
                <c:pt idx="1083">
                  <c:v>38035</c:v>
                </c:pt>
                <c:pt idx="1084">
                  <c:v>38036</c:v>
                </c:pt>
                <c:pt idx="1085">
                  <c:v>38037</c:v>
                </c:pt>
                <c:pt idx="1086">
                  <c:v>38040</c:v>
                </c:pt>
                <c:pt idx="1087">
                  <c:v>38041</c:v>
                </c:pt>
                <c:pt idx="1088">
                  <c:v>38042</c:v>
                </c:pt>
                <c:pt idx="1089">
                  <c:v>38043</c:v>
                </c:pt>
                <c:pt idx="1090">
                  <c:v>38044</c:v>
                </c:pt>
                <c:pt idx="1091">
                  <c:v>38046</c:v>
                </c:pt>
                <c:pt idx="1092">
                  <c:v>38047</c:v>
                </c:pt>
                <c:pt idx="1093">
                  <c:v>38048</c:v>
                </c:pt>
                <c:pt idx="1094">
                  <c:v>38049</c:v>
                </c:pt>
                <c:pt idx="1095">
                  <c:v>38050</c:v>
                </c:pt>
                <c:pt idx="1096">
                  <c:v>38051</c:v>
                </c:pt>
                <c:pt idx="1097">
                  <c:v>38054</c:v>
                </c:pt>
                <c:pt idx="1098">
                  <c:v>38055</c:v>
                </c:pt>
                <c:pt idx="1099">
                  <c:v>38056</c:v>
                </c:pt>
                <c:pt idx="1100">
                  <c:v>38057</c:v>
                </c:pt>
                <c:pt idx="1101">
                  <c:v>38058</c:v>
                </c:pt>
                <c:pt idx="1102">
                  <c:v>38061</c:v>
                </c:pt>
                <c:pt idx="1103">
                  <c:v>38062</c:v>
                </c:pt>
                <c:pt idx="1104">
                  <c:v>38063</c:v>
                </c:pt>
                <c:pt idx="1105">
                  <c:v>38064</c:v>
                </c:pt>
                <c:pt idx="1106">
                  <c:v>38065</c:v>
                </c:pt>
                <c:pt idx="1107">
                  <c:v>38068</c:v>
                </c:pt>
                <c:pt idx="1108">
                  <c:v>38069</c:v>
                </c:pt>
                <c:pt idx="1109">
                  <c:v>38070</c:v>
                </c:pt>
                <c:pt idx="1110">
                  <c:v>38071</c:v>
                </c:pt>
                <c:pt idx="1111">
                  <c:v>38072</c:v>
                </c:pt>
                <c:pt idx="1112">
                  <c:v>38075</c:v>
                </c:pt>
                <c:pt idx="1113">
                  <c:v>38076</c:v>
                </c:pt>
                <c:pt idx="1114">
                  <c:v>38077</c:v>
                </c:pt>
                <c:pt idx="1115">
                  <c:v>38078</c:v>
                </c:pt>
                <c:pt idx="1116">
                  <c:v>38079</c:v>
                </c:pt>
                <c:pt idx="1117">
                  <c:v>38082</c:v>
                </c:pt>
                <c:pt idx="1118">
                  <c:v>38083</c:v>
                </c:pt>
                <c:pt idx="1119">
                  <c:v>38084</c:v>
                </c:pt>
                <c:pt idx="1120">
                  <c:v>38085</c:v>
                </c:pt>
                <c:pt idx="1121">
                  <c:v>38086</c:v>
                </c:pt>
                <c:pt idx="1122">
                  <c:v>38089</c:v>
                </c:pt>
                <c:pt idx="1123">
                  <c:v>38090</c:v>
                </c:pt>
                <c:pt idx="1124">
                  <c:v>38091</c:v>
                </c:pt>
                <c:pt idx="1125">
                  <c:v>38092</c:v>
                </c:pt>
                <c:pt idx="1126">
                  <c:v>38093</c:v>
                </c:pt>
                <c:pt idx="1127">
                  <c:v>38096</c:v>
                </c:pt>
                <c:pt idx="1128">
                  <c:v>38097</c:v>
                </c:pt>
                <c:pt idx="1129">
                  <c:v>38098</c:v>
                </c:pt>
                <c:pt idx="1130">
                  <c:v>38099</c:v>
                </c:pt>
                <c:pt idx="1131">
                  <c:v>38100</c:v>
                </c:pt>
                <c:pt idx="1132">
                  <c:v>38103</c:v>
                </c:pt>
                <c:pt idx="1133">
                  <c:v>38104</c:v>
                </c:pt>
                <c:pt idx="1134">
                  <c:v>38105</c:v>
                </c:pt>
                <c:pt idx="1135">
                  <c:v>38106</c:v>
                </c:pt>
                <c:pt idx="1136">
                  <c:v>38107</c:v>
                </c:pt>
                <c:pt idx="1137">
                  <c:v>38110</c:v>
                </c:pt>
                <c:pt idx="1138">
                  <c:v>38111</c:v>
                </c:pt>
                <c:pt idx="1139">
                  <c:v>38112</c:v>
                </c:pt>
                <c:pt idx="1140">
                  <c:v>38113</c:v>
                </c:pt>
                <c:pt idx="1141">
                  <c:v>38114</c:v>
                </c:pt>
                <c:pt idx="1142">
                  <c:v>38117</c:v>
                </c:pt>
                <c:pt idx="1143">
                  <c:v>38118</c:v>
                </c:pt>
                <c:pt idx="1144">
                  <c:v>38119</c:v>
                </c:pt>
                <c:pt idx="1145">
                  <c:v>38120</c:v>
                </c:pt>
                <c:pt idx="1146">
                  <c:v>38121</c:v>
                </c:pt>
                <c:pt idx="1147">
                  <c:v>38124</c:v>
                </c:pt>
                <c:pt idx="1148">
                  <c:v>38125</c:v>
                </c:pt>
                <c:pt idx="1149">
                  <c:v>38126</c:v>
                </c:pt>
                <c:pt idx="1150">
                  <c:v>38127</c:v>
                </c:pt>
                <c:pt idx="1151">
                  <c:v>38128</c:v>
                </c:pt>
                <c:pt idx="1152">
                  <c:v>38131</c:v>
                </c:pt>
                <c:pt idx="1153">
                  <c:v>38132</c:v>
                </c:pt>
                <c:pt idx="1154">
                  <c:v>38133</c:v>
                </c:pt>
                <c:pt idx="1155">
                  <c:v>38134</c:v>
                </c:pt>
                <c:pt idx="1156">
                  <c:v>38135</c:v>
                </c:pt>
                <c:pt idx="1157">
                  <c:v>38138</c:v>
                </c:pt>
                <c:pt idx="1158">
                  <c:v>38139</c:v>
                </c:pt>
                <c:pt idx="1159">
                  <c:v>38140</c:v>
                </c:pt>
                <c:pt idx="1160">
                  <c:v>38141</c:v>
                </c:pt>
                <c:pt idx="1161">
                  <c:v>38142</c:v>
                </c:pt>
                <c:pt idx="1162">
                  <c:v>38145</c:v>
                </c:pt>
                <c:pt idx="1163">
                  <c:v>38146</c:v>
                </c:pt>
                <c:pt idx="1164">
                  <c:v>38147</c:v>
                </c:pt>
                <c:pt idx="1165">
                  <c:v>38148</c:v>
                </c:pt>
                <c:pt idx="1166">
                  <c:v>38149</c:v>
                </c:pt>
                <c:pt idx="1167">
                  <c:v>38152</c:v>
                </c:pt>
                <c:pt idx="1168">
                  <c:v>38153</c:v>
                </c:pt>
                <c:pt idx="1169">
                  <c:v>38154</c:v>
                </c:pt>
                <c:pt idx="1170">
                  <c:v>38155</c:v>
                </c:pt>
                <c:pt idx="1171">
                  <c:v>38156</c:v>
                </c:pt>
                <c:pt idx="1172">
                  <c:v>38159</c:v>
                </c:pt>
                <c:pt idx="1173">
                  <c:v>38160</c:v>
                </c:pt>
                <c:pt idx="1174">
                  <c:v>38161</c:v>
                </c:pt>
                <c:pt idx="1175">
                  <c:v>38162</c:v>
                </c:pt>
                <c:pt idx="1176">
                  <c:v>38163</c:v>
                </c:pt>
                <c:pt idx="1177">
                  <c:v>38166</c:v>
                </c:pt>
                <c:pt idx="1178">
                  <c:v>38167</c:v>
                </c:pt>
                <c:pt idx="1179">
                  <c:v>38168</c:v>
                </c:pt>
                <c:pt idx="1180">
                  <c:v>38169</c:v>
                </c:pt>
                <c:pt idx="1181">
                  <c:v>38170</c:v>
                </c:pt>
                <c:pt idx="1182">
                  <c:v>38173</c:v>
                </c:pt>
                <c:pt idx="1183">
                  <c:v>38174</c:v>
                </c:pt>
                <c:pt idx="1184">
                  <c:v>38175</c:v>
                </c:pt>
                <c:pt idx="1185">
                  <c:v>38176</c:v>
                </c:pt>
                <c:pt idx="1186">
                  <c:v>38177</c:v>
                </c:pt>
                <c:pt idx="1187">
                  <c:v>38180</c:v>
                </c:pt>
                <c:pt idx="1188">
                  <c:v>38181</c:v>
                </c:pt>
                <c:pt idx="1189">
                  <c:v>38182</c:v>
                </c:pt>
                <c:pt idx="1190">
                  <c:v>38183</c:v>
                </c:pt>
                <c:pt idx="1191">
                  <c:v>38184</c:v>
                </c:pt>
                <c:pt idx="1192">
                  <c:v>38187</c:v>
                </c:pt>
                <c:pt idx="1193">
                  <c:v>38188</c:v>
                </c:pt>
                <c:pt idx="1194">
                  <c:v>38189</c:v>
                </c:pt>
                <c:pt idx="1195">
                  <c:v>38190</c:v>
                </c:pt>
                <c:pt idx="1196">
                  <c:v>38191</c:v>
                </c:pt>
                <c:pt idx="1197">
                  <c:v>38194</c:v>
                </c:pt>
                <c:pt idx="1198">
                  <c:v>38195</c:v>
                </c:pt>
                <c:pt idx="1199">
                  <c:v>38196</c:v>
                </c:pt>
                <c:pt idx="1200">
                  <c:v>38197</c:v>
                </c:pt>
                <c:pt idx="1201">
                  <c:v>38198</c:v>
                </c:pt>
                <c:pt idx="1202">
                  <c:v>38199</c:v>
                </c:pt>
                <c:pt idx="1203">
                  <c:v>38201</c:v>
                </c:pt>
                <c:pt idx="1204">
                  <c:v>38202</c:v>
                </c:pt>
                <c:pt idx="1205">
                  <c:v>38203</c:v>
                </c:pt>
                <c:pt idx="1206">
                  <c:v>38204</c:v>
                </c:pt>
                <c:pt idx="1207">
                  <c:v>38205</c:v>
                </c:pt>
                <c:pt idx="1208">
                  <c:v>38208</c:v>
                </c:pt>
                <c:pt idx="1209">
                  <c:v>38209</c:v>
                </c:pt>
                <c:pt idx="1210">
                  <c:v>38210</c:v>
                </c:pt>
                <c:pt idx="1211">
                  <c:v>38211</c:v>
                </c:pt>
                <c:pt idx="1212">
                  <c:v>38212</c:v>
                </c:pt>
                <c:pt idx="1213">
                  <c:v>38215</c:v>
                </c:pt>
                <c:pt idx="1214">
                  <c:v>38216</c:v>
                </c:pt>
                <c:pt idx="1215">
                  <c:v>38217</c:v>
                </c:pt>
                <c:pt idx="1216">
                  <c:v>38218</c:v>
                </c:pt>
                <c:pt idx="1217">
                  <c:v>38219</c:v>
                </c:pt>
                <c:pt idx="1218">
                  <c:v>38222</c:v>
                </c:pt>
                <c:pt idx="1219">
                  <c:v>38223</c:v>
                </c:pt>
                <c:pt idx="1220">
                  <c:v>38224</c:v>
                </c:pt>
                <c:pt idx="1221">
                  <c:v>38225</c:v>
                </c:pt>
                <c:pt idx="1222">
                  <c:v>38226</c:v>
                </c:pt>
                <c:pt idx="1223">
                  <c:v>38229</c:v>
                </c:pt>
                <c:pt idx="1224">
                  <c:v>38230</c:v>
                </c:pt>
                <c:pt idx="1225">
                  <c:v>38231</c:v>
                </c:pt>
                <c:pt idx="1226">
                  <c:v>38232</c:v>
                </c:pt>
                <c:pt idx="1227">
                  <c:v>38233</c:v>
                </c:pt>
                <c:pt idx="1228">
                  <c:v>38236</c:v>
                </c:pt>
                <c:pt idx="1229">
                  <c:v>38237</c:v>
                </c:pt>
                <c:pt idx="1230">
                  <c:v>38238</c:v>
                </c:pt>
                <c:pt idx="1231">
                  <c:v>38239</c:v>
                </c:pt>
                <c:pt idx="1232">
                  <c:v>38240</c:v>
                </c:pt>
                <c:pt idx="1233">
                  <c:v>38243</c:v>
                </c:pt>
                <c:pt idx="1234">
                  <c:v>38244</c:v>
                </c:pt>
                <c:pt idx="1235">
                  <c:v>38245</c:v>
                </c:pt>
                <c:pt idx="1236">
                  <c:v>38246</c:v>
                </c:pt>
                <c:pt idx="1237">
                  <c:v>38247</c:v>
                </c:pt>
                <c:pt idx="1238">
                  <c:v>38250</c:v>
                </c:pt>
                <c:pt idx="1239">
                  <c:v>38251</c:v>
                </c:pt>
                <c:pt idx="1240">
                  <c:v>38252</c:v>
                </c:pt>
                <c:pt idx="1241">
                  <c:v>38253</c:v>
                </c:pt>
                <c:pt idx="1242">
                  <c:v>38254</c:v>
                </c:pt>
                <c:pt idx="1243">
                  <c:v>38257</c:v>
                </c:pt>
                <c:pt idx="1244">
                  <c:v>38258</c:v>
                </c:pt>
                <c:pt idx="1245">
                  <c:v>38259</c:v>
                </c:pt>
                <c:pt idx="1246">
                  <c:v>38260</c:v>
                </c:pt>
                <c:pt idx="1247">
                  <c:v>38261</c:v>
                </c:pt>
                <c:pt idx="1248">
                  <c:v>38264</c:v>
                </c:pt>
                <c:pt idx="1249">
                  <c:v>38265</c:v>
                </c:pt>
                <c:pt idx="1250">
                  <c:v>38266</c:v>
                </c:pt>
                <c:pt idx="1251">
                  <c:v>38267</c:v>
                </c:pt>
                <c:pt idx="1252">
                  <c:v>38268</c:v>
                </c:pt>
                <c:pt idx="1253">
                  <c:v>38271</c:v>
                </c:pt>
                <c:pt idx="1254">
                  <c:v>38272</c:v>
                </c:pt>
                <c:pt idx="1255">
                  <c:v>38273</c:v>
                </c:pt>
                <c:pt idx="1256">
                  <c:v>38274</c:v>
                </c:pt>
                <c:pt idx="1257">
                  <c:v>38275</c:v>
                </c:pt>
                <c:pt idx="1258">
                  <c:v>38278</c:v>
                </c:pt>
                <c:pt idx="1259">
                  <c:v>38279</c:v>
                </c:pt>
                <c:pt idx="1260">
                  <c:v>38280</c:v>
                </c:pt>
                <c:pt idx="1261">
                  <c:v>38281</c:v>
                </c:pt>
                <c:pt idx="1262">
                  <c:v>38282</c:v>
                </c:pt>
                <c:pt idx="1263">
                  <c:v>38285</c:v>
                </c:pt>
                <c:pt idx="1264">
                  <c:v>38286</c:v>
                </c:pt>
                <c:pt idx="1265">
                  <c:v>38287</c:v>
                </c:pt>
                <c:pt idx="1266">
                  <c:v>38288</c:v>
                </c:pt>
                <c:pt idx="1267">
                  <c:v>38289</c:v>
                </c:pt>
                <c:pt idx="1268">
                  <c:v>38291</c:v>
                </c:pt>
                <c:pt idx="1269">
                  <c:v>38292</c:v>
                </c:pt>
                <c:pt idx="1270">
                  <c:v>38293</c:v>
                </c:pt>
                <c:pt idx="1271">
                  <c:v>38294</c:v>
                </c:pt>
                <c:pt idx="1272">
                  <c:v>38295</c:v>
                </c:pt>
                <c:pt idx="1273">
                  <c:v>38296</c:v>
                </c:pt>
                <c:pt idx="1274">
                  <c:v>38299</c:v>
                </c:pt>
                <c:pt idx="1275">
                  <c:v>38300</c:v>
                </c:pt>
                <c:pt idx="1276">
                  <c:v>38301</c:v>
                </c:pt>
                <c:pt idx="1277">
                  <c:v>38302</c:v>
                </c:pt>
                <c:pt idx="1278">
                  <c:v>38303</c:v>
                </c:pt>
                <c:pt idx="1279">
                  <c:v>38306</c:v>
                </c:pt>
                <c:pt idx="1280">
                  <c:v>38307</c:v>
                </c:pt>
                <c:pt idx="1281">
                  <c:v>38308</c:v>
                </c:pt>
                <c:pt idx="1282">
                  <c:v>38309</c:v>
                </c:pt>
                <c:pt idx="1283">
                  <c:v>38310</c:v>
                </c:pt>
                <c:pt idx="1284">
                  <c:v>38313</c:v>
                </c:pt>
                <c:pt idx="1285">
                  <c:v>38314</c:v>
                </c:pt>
                <c:pt idx="1286">
                  <c:v>38315</c:v>
                </c:pt>
                <c:pt idx="1287">
                  <c:v>38316</c:v>
                </c:pt>
                <c:pt idx="1288">
                  <c:v>38317</c:v>
                </c:pt>
                <c:pt idx="1289">
                  <c:v>38320</c:v>
                </c:pt>
                <c:pt idx="1290">
                  <c:v>38321</c:v>
                </c:pt>
                <c:pt idx="1291">
                  <c:v>38322</c:v>
                </c:pt>
                <c:pt idx="1292">
                  <c:v>38323</c:v>
                </c:pt>
                <c:pt idx="1293">
                  <c:v>38324</c:v>
                </c:pt>
                <c:pt idx="1294">
                  <c:v>38327</c:v>
                </c:pt>
                <c:pt idx="1295">
                  <c:v>38328</c:v>
                </c:pt>
                <c:pt idx="1296">
                  <c:v>38329</c:v>
                </c:pt>
                <c:pt idx="1297">
                  <c:v>38330</c:v>
                </c:pt>
                <c:pt idx="1298">
                  <c:v>38331</c:v>
                </c:pt>
                <c:pt idx="1299">
                  <c:v>38334</c:v>
                </c:pt>
                <c:pt idx="1300">
                  <c:v>38335</c:v>
                </c:pt>
                <c:pt idx="1301">
                  <c:v>38336</c:v>
                </c:pt>
                <c:pt idx="1302">
                  <c:v>38337</c:v>
                </c:pt>
                <c:pt idx="1303">
                  <c:v>38338</c:v>
                </c:pt>
                <c:pt idx="1304">
                  <c:v>38341</c:v>
                </c:pt>
                <c:pt idx="1305">
                  <c:v>38342</c:v>
                </c:pt>
                <c:pt idx="1306">
                  <c:v>38343</c:v>
                </c:pt>
                <c:pt idx="1307">
                  <c:v>38344</c:v>
                </c:pt>
                <c:pt idx="1308">
                  <c:v>38345</c:v>
                </c:pt>
                <c:pt idx="1309">
                  <c:v>38348</c:v>
                </c:pt>
                <c:pt idx="1310">
                  <c:v>38349</c:v>
                </c:pt>
                <c:pt idx="1311">
                  <c:v>38350</c:v>
                </c:pt>
                <c:pt idx="1312">
                  <c:v>38351</c:v>
                </c:pt>
                <c:pt idx="1313">
                  <c:v>38352</c:v>
                </c:pt>
                <c:pt idx="1314">
                  <c:v>38355</c:v>
                </c:pt>
                <c:pt idx="1315">
                  <c:v>38356</c:v>
                </c:pt>
                <c:pt idx="1316">
                  <c:v>38357</c:v>
                </c:pt>
                <c:pt idx="1317">
                  <c:v>38358</c:v>
                </c:pt>
                <c:pt idx="1318">
                  <c:v>38359</c:v>
                </c:pt>
                <c:pt idx="1319">
                  <c:v>38362</c:v>
                </c:pt>
                <c:pt idx="1320">
                  <c:v>38363</c:v>
                </c:pt>
                <c:pt idx="1321">
                  <c:v>38364</c:v>
                </c:pt>
                <c:pt idx="1322">
                  <c:v>38365</c:v>
                </c:pt>
                <c:pt idx="1323">
                  <c:v>38366</c:v>
                </c:pt>
                <c:pt idx="1324">
                  <c:v>38369</c:v>
                </c:pt>
                <c:pt idx="1325">
                  <c:v>38370</c:v>
                </c:pt>
                <c:pt idx="1326">
                  <c:v>38371</c:v>
                </c:pt>
                <c:pt idx="1327">
                  <c:v>38372</c:v>
                </c:pt>
                <c:pt idx="1328">
                  <c:v>38373</c:v>
                </c:pt>
                <c:pt idx="1329">
                  <c:v>38376</c:v>
                </c:pt>
                <c:pt idx="1330">
                  <c:v>38377</c:v>
                </c:pt>
                <c:pt idx="1331">
                  <c:v>38378</c:v>
                </c:pt>
                <c:pt idx="1332">
                  <c:v>38379</c:v>
                </c:pt>
                <c:pt idx="1333">
                  <c:v>38380</c:v>
                </c:pt>
                <c:pt idx="1334">
                  <c:v>38383</c:v>
                </c:pt>
                <c:pt idx="1335">
                  <c:v>38384</c:v>
                </c:pt>
                <c:pt idx="1336">
                  <c:v>38385</c:v>
                </c:pt>
                <c:pt idx="1337">
                  <c:v>38386</c:v>
                </c:pt>
                <c:pt idx="1338">
                  <c:v>38387</c:v>
                </c:pt>
                <c:pt idx="1339">
                  <c:v>38390</c:v>
                </c:pt>
                <c:pt idx="1340">
                  <c:v>38391</c:v>
                </c:pt>
                <c:pt idx="1341">
                  <c:v>38392</c:v>
                </c:pt>
                <c:pt idx="1342">
                  <c:v>38393</c:v>
                </c:pt>
                <c:pt idx="1343">
                  <c:v>38394</c:v>
                </c:pt>
                <c:pt idx="1344">
                  <c:v>38397</c:v>
                </c:pt>
                <c:pt idx="1345">
                  <c:v>38398</c:v>
                </c:pt>
                <c:pt idx="1346">
                  <c:v>38399</c:v>
                </c:pt>
                <c:pt idx="1347">
                  <c:v>38400</c:v>
                </c:pt>
                <c:pt idx="1348">
                  <c:v>38401</c:v>
                </c:pt>
                <c:pt idx="1349">
                  <c:v>38404</c:v>
                </c:pt>
                <c:pt idx="1350">
                  <c:v>38405</c:v>
                </c:pt>
                <c:pt idx="1351">
                  <c:v>38406</c:v>
                </c:pt>
                <c:pt idx="1352">
                  <c:v>38407</c:v>
                </c:pt>
                <c:pt idx="1353">
                  <c:v>38408</c:v>
                </c:pt>
                <c:pt idx="1354">
                  <c:v>38411</c:v>
                </c:pt>
                <c:pt idx="1355">
                  <c:v>38412</c:v>
                </c:pt>
                <c:pt idx="1356">
                  <c:v>38413</c:v>
                </c:pt>
                <c:pt idx="1357">
                  <c:v>38414</c:v>
                </c:pt>
                <c:pt idx="1358">
                  <c:v>38415</c:v>
                </c:pt>
                <c:pt idx="1359">
                  <c:v>38418</c:v>
                </c:pt>
                <c:pt idx="1360">
                  <c:v>38419</c:v>
                </c:pt>
                <c:pt idx="1361">
                  <c:v>38420</c:v>
                </c:pt>
                <c:pt idx="1362">
                  <c:v>38421</c:v>
                </c:pt>
                <c:pt idx="1363">
                  <c:v>38422</c:v>
                </c:pt>
                <c:pt idx="1364">
                  <c:v>38425</c:v>
                </c:pt>
                <c:pt idx="1365">
                  <c:v>38426</c:v>
                </c:pt>
                <c:pt idx="1366">
                  <c:v>38427</c:v>
                </c:pt>
                <c:pt idx="1367">
                  <c:v>38428</c:v>
                </c:pt>
                <c:pt idx="1368">
                  <c:v>38429</c:v>
                </c:pt>
                <c:pt idx="1369">
                  <c:v>38432</c:v>
                </c:pt>
                <c:pt idx="1370">
                  <c:v>38433</c:v>
                </c:pt>
                <c:pt idx="1371">
                  <c:v>38434</c:v>
                </c:pt>
                <c:pt idx="1372">
                  <c:v>38435</c:v>
                </c:pt>
                <c:pt idx="1373">
                  <c:v>38436</c:v>
                </c:pt>
                <c:pt idx="1374">
                  <c:v>38439</c:v>
                </c:pt>
                <c:pt idx="1375">
                  <c:v>38440</c:v>
                </c:pt>
                <c:pt idx="1376">
                  <c:v>38441</c:v>
                </c:pt>
                <c:pt idx="1377">
                  <c:v>38442</c:v>
                </c:pt>
                <c:pt idx="1378">
                  <c:v>38443</c:v>
                </c:pt>
                <c:pt idx="1379">
                  <c:v>38446</c:v>
                </c:pt>
                <c:pt idx="1380">
                  <c:v>38447</c:v>
                </c:pt>
                <c:pt idx="1381">
                  <c:v>38448</c:v>
                </c:pt>
                <c:pt idx="1382">
                  <c:v>38449</c:v>
                </c:pt>
                <c:pt idx="1383">
                  <c:v>38450</c:v>
                </c:pt>
                <c:pt idx="1384">
                  <c:v>38453</c:v>
                </c:pt>
                <c:pt idx="1385">
                  <c:v>38454</c:v>
                </c:pt>
                <c:pt idx="1386">
                  <c:v>38455</c:v>
                </c:pt>
                <c:pt idx="1387">
                  <c:v>38456</c:v>
                </c:pt>
                <c:pt idx="1388">
                  <c:v>38457</c:v>
                </c:pt>
                <c:pt idx="1389">
                  <c:v>38460</c:v>
                </c:pt>
                <c:pt idx="1390">
                  <c:v>38461</c:v>
                </c:pt>
                <c:pt idx="1391">
                  <c:v>38462</c:v>
                </c:pt>
                <c:pt idx="1392">
                  <c:v>38463</c:v>
                </c:pt>
                <c:pt idx="1393">
                  <c:v>38464</c:v>
                </c:pt>
                <c:pt idx="1394">
                  <c:v>38467</c:v>
                </c:pt>
                <c:pt idx="1395">
                  <c:v>38468</c:v>
                </c:pt>
                <c:pt idx="1396">
                  <c:v>38469</c:v>
                </c:pt>
                <c:pt idx="1397">
                  <c:v>38470</c:v>
                </c:pt>
                <c:pt idx="1398">
                  <c:v>38471</c:v>
                </c:pt>
                <c:pt idx="1399">
                  <c:v>38472</c:v>
                </c:pt>
                <c:pt idx="1400">
                  <c:v>38474</c:v>
                </c:pt>
                <c:pt idx="1401">
                  <c:v>38475</c:v>
                </c:pt>
                <c:pt idx="1402">
                  <c:v>38476</c:v>
                </c:pt>
                <c:pt idx="1403">
                  <c:v>38477</c:v>
                </c:pt>
                <c:pt idx="1404">
                  <c:v>38478</c:v>
                </c:pt>
                <c:pt idx="1405">
                  <c:v>38481</c:v>
                </c:pt>
                <c:pt idx="1406">
                  <c:v>38482</c:v>
                </c:pt>
                <c:pt idx="1407">
                  <c:v>38483</c:v>
                </c:pt>
                <c:pt idx="1408">
                  <c:v>38484</c:v>
                </c:pt>
                <c:pt idx="1409">
                  <c:v>38485</c:v>
                </c:pt>
                <c:pt idx="1410">
                  <c:v>38488</c:v>
                </c:pt>
                <c:pt idx="1411">
                  <c:v>38489</c:v>
                </c:pt>
                <c:pt idx="1412">
                  <c:v>38490</c:v>
                </c:pt>
                <c:pt idx="1413">
                  <c:v>38491</c:v>
                </c:pt>
                <c:pt idx="1414">
                  <c:v>38492</c:v>
                </c:pt>
                <c:pt idx="1415">
                  <c:v>38495</c:v>
                </c:pt>
                <c:pt idx="1416">
                  <c:v>38496</c:v>
                </c:pt>
                <c:pt idx="1417">
                  <c:v>38497</c:v>
                </c:pt>
                <c:pt idx="1418">
                  <c:v>38498</c:v>
                </c:pt>
                <c:pt idx="1419">
                  <c:v>38499</c:v>
                </c:pt>
                <c:pt idx="1420">
                  <c:v>38502</c:v>
                </c:pt>
                <c:pt idx="1421">
                  <c:v>38503</c:v>
                </c:pt>
                <c:pt idx="1422">
                  <c:v>38504</c:v>
                </c:pt>
                <c:pt idx="1423">
                  <c:v>38505</c:v>
                </c:pt>
                <c:pt idx="1424">
                  <c:v>38506</c:v>
                </c:pt>
                <c:pt idx="1425">
                  <c:v>38509</c:v>
                </c:pt>
                <c:pt idx="1426">
                  <c:v>38510</c:v>
                </c:pt>
                <c:pt idx="1427">
                  <c:v>38511</c:v>
                </c:pt>
                <c:pt idx="1428">
                  <c:v>38512</c:v>
                </c:pt>
                <c:pt idx="1429">
                  <c:v>38513</c:v>
                </c:pt>
                <c:pt idx="1430">
                  <c:v>38516</c:v>
                </c:pt>
                <c:pt idx="1431">
                  <c:v>38517</c:v>
                </c:pt>
                <c:pt idx="1432">
                  <c:v>38518</c:v>
                </c:pt>
                <c:pt idx="1433">
                  <c:v>38519</c:v>
                </c:pt>
                <c:pt idx="1434">
                  <c:v>38520</c:v>
                </c:pt>
                <c:pt idx="1435">
                  <c:v>38523</c:v>
                </c:pt>
                <c:pt idx="1436">
                  <c:v>38524</c:v>
                </c:pt>
                <c:pt idx="1437">
                  <c:v>38525</c:v>
                </c:pt>
                <c:pt idx="1438">
                  <c:v>38526</c:v>
                </c:pt>
                <c:pt idx="1439">
                  <c:v>38527</c:v>
                </c:pt>
                <c:pt idx="1440">
                  <c:v>38530</c:v>
                </c:pt>
                <c:pt idx="1441">
                  <c:v>38531</c:v>
                </c:pt>
                <c:pt idx="1442">
                  <c:v>38532</c:v>
                </c:pt>
                <c:pt idx="1443">
                  <c:v>38533</c:v>
                </c:pt>
                <c:pt idx="1444">
                  <c:v>38534</c:v>
                </c:pt>
                <c:pt idx="1445">
                  <c:v>38537</c:v>
                </c:pt>
                <c:pt idx="1446">
                  <c:v>38538</c:v>
                </c:pt>
                <c:pt idx="1447">
                  <c:v>38539</c:v>
                </c:pt>
                <c:pt idx="1448">
                  <c:v>38540</c:v>
                </c:pt>
                <c:pt idx="1449">
                  <c:v>38541</c:v>
                </c:pt>
                <c:pt idx="1450">
                  <c:v>38544</c:v>
                </c:pt>
                <c:pt idx="1451">
                  <c:v>38545</c:v>
                </c:pt>
                <c:pt idx="1452">
                  <c:v>38546</c:v>
                </c:pt>
                <c:pt idx="1453">
                  <c:v>38547</c:v>
                </c:pt>
                <c:pt idx="1454">
                  <c:v>38548</c:v>
                </c:pt>
                <c:pt idx="1455">
                  <c:v>38551</c:v>
                </c:pt>
                <c:pt idx="1456">
                  <c:v>38552</c:v>
                </c:pt>
                <c:pt idx="1457">
                  <c:v>38553</c:v>
                </c:pt>
                <c:pt idx="1458">
                  <c:v>38554</c:v>
                </c:pt>
                <c:pt idx="1459">
                  <c:v>38555</c:v>
                </c:pt>
                <c:pt idx="1460">
                  <c:v>38558</c:v>
                </c:pt>
                <c:pt idx="1461">
                  <c:v>38559</c:v>
                </c:pt>
                <c:pt idx="1462">
                  <c:v>38560</c:v>
                </c:pt>
                <c:pt idx="1463">
                  <c:v>38561</c:v>
                </c:pt>
                <c:pt idx="1464">
                  <c:v>38562</c:v>
                </c:pt>
                <c:pt idx="1465">
                  <c:v>38564</c:v>
                </c:pt>
                <c:pt idx="1466">
                  <c:v>38565</c:v>
                </c:pt>
                <c:pt idx="1467">
                  <c:v>38566</c:v>
                </c:pt>
                <c:pt idx="1468">
                  <c:v>38567</c:v>
                </c:pt>
                <c:pt idx="1469">
                  <c:v>38568</c:v>
                </c:pt>
                <c:pt idx="1470">
                  <c:v>38569</c:v>
                </c:pt>
                <c:pt idx="1471">
                  <c:v>38572</c:v>
                </c:pt>
                <c:pt idx="1472">
                  <c:v>38573</c:v>
                </c:pt>
                <c:pt idx="1473">
                  <c:v>38574</c:v>
                </c:pt>
                <c:pt idx="1474">
                  <c:v>38575</c:v>
                </c:pt>
                <c:pt idx="1475">
                  <c:v>38576</c:v>
                </c:pt>
                <c:pt idx="1476">
                  <c:v>38579</c:v>
                </c:pt>
                <c:pt idx="1477">
                  <c:v>38580</c:v>
                </c:pt>
                <c:pt idx="1478">
                  <c:v>38581</c:v>
                </c:pt>
                <c:pt idx="1479">
                  <c:v>38582</c:v>
                </c:pt>
                <c:pt idx="1480">
                  <c:v>38583</c:v>
                </c:pt>
                <c:pt idx="1481">
                  <c:v>38586</c:v>
                </c:pt>
                <c:pt idx="1482">
                  <c:v>38587</c:v>
                </c:pt>
                <c:pt idx="1483">
                  <c:v>38588</c:v>
                </c:pt>
                <c:pt idx="1484">
                  <c:v>38589</c:v>
                </c:pt>
                <c:pt idx="1485">
                  <c:v>38590</c:v>
                </c:pt>
                <c:pt idx="1486">
                  <c:v>38593</c:v>
                </c:pt>
                <c:pt idx="1487">
                  <c:v>38594</c:v>
                </c:pt>
                <c:pt idx="1488">
                  <c:v>38595</c:v>
                </c:pt>
                <c:pt idx="1489">
                  <c:v>38596</c:v>
                </c:pt>
                <c:pt idx="1490">
                  <c:v>38597</c:v>
                </c:pt>
                <c:pt idx="1491">
                  <c:v>38600</c:v>
                </c:pt>
                <c:pt idx="1492">
                  <c:v>38601</c:v>
                </c:pt>
                <c:pt idx="1493">
                  <c:v>38602</c:v>
                </c:pt>
                <c:pt idx="1494">
                  <c:v>38603</c:v>
                </c:pt>
                <c:pt idx="1495">
                  <c:v>38604</c:v>
                </c:pt>
                <c:pt idx="1496">
                  <c:v>38607</c:v>
                </c:pt>
                <c:pt idx="1497">
                  <c:v>38608</c:v>
                </c:pt>
                <c:pt idx="1498">
                  <c:v>38609</c:v>
                </c:pt>
                <c:pt idx="1499">
                  <c:v>38610</c:v>
                </c:pt>
                <c:pt idx="1500">
                  <c:v>38611</c:v>
                </c:pt>
                <c:pt idx="1501">
                  <c:v>38614</c:v>
                </c:pt>
                <c:pt idx="1502">
                  <c:v>38615</c:v>
                </c:pt>
                <c:pt idx="1503">
                  <c:v>38616</c:v>
                </c:pt>
                <c:pt idx="1504">
                  <c:v>38617</c:v>
                </c:pt>
                <c:pt idx="1505">
                  <c:v>38618</c:v>
                </c:pt>
                <c:pt idx="1506">
                  <c:v>38621</c:v>
                </c:pt>
                <c:pt idx="1507">
                  <c:v>38622</c:v>
                </c:pt>
                <c:pt idx="1508">
                  <c:v>38623</c:v>
                </c:pt>
                <c:pt idx="1509">
                  <c:v>38624</c:v>
                </c:pt>
                <c:pt idx="1510">
                  <c:v>38625</c:v>
                </c:pt>
                <c:pt idx="1511">
                  <c:v>38628</c:v>
                </c:pt>
                <c:pt idx="1512">
                  <c:v>38629</c:v>
                </c:pt>
                <c:pt idx="1513">
                  <c:v>38630</c:v>
                </c:pt>
                <c:pt idx="1514">
                  <c:v>38631</c:v>
                </c:pt>
                <c:pt idx="1515">
                  <c:v>38632</c:v>
                </c:pt>
                <c:pt idx="1516">
                  <c:v>38635</c:v>
                </c:pt>
                <c:pt idx="1517">
                  <c:v>38636</c:v>
                </c:pt>
                <c:pt idx="1518">
                  <c:v>38637</c:v>
                </c:pt>
                <c:pt idx="1519">
                  <c:v>38638</c:v>
                </c:pt>
                <c:pt idx="1520">
                  <c:v>38639</c:v>
                </c:pt>
                <c:pt idx="1521">
                  <c:v>38642</c:v>
                </c:pt>
                <c:pt idx="1522">
                  <c:v>38643</c:v>
                </c:pt>
                <c:pt idx="1523">
                  <c:v>38644</c:v>
                </c:pt>
                <c:pt idx="1524">
                  <c:v>38645</c:v>
                </c:pt>
                <c:pt idx="1525">
                  <c:v>38646</c:v>
                </c:pt>
                <c:pt idx="1526">
                  <c:v>38649</c:v>
                </c:pt>
                <c:pt idx="1527">
                  <c:v>38650</c:v>
                </c:pt>
                <c:pt idx="1528">
                  <c:v>38651</c:v>
                </c:pt>
                <c:pt idx="1529">
                  <c:v>38652</c:v>
                </c:pt>
                <c:pt idx="1530">
                  <c:v>38653</c:v>
                </c:pt>
                <c:pt idx="1531">
                  <c:v>38656</c:v>
                </c:pt>
                <c:pt idx="1532">
                  <c:v>38657</c:v>
                </c:pt>
                <c:pt idx="1533">
                  <c:v>38658</c:v>
                </c:pt>
                <c:pt idx="1534">
                  <c:v>38659</c:v>
                </c:pt>
                <c:pt idx="1535">
                  <c:v>38660</c:v>
                </c:pt>
                <c:pt idx="1536">
                  <c:v>38663</c:v>
                </c:pt>
                <c:pt idx="1537">
                  <c:v>38664</c:v>
                </c:pt>
                <c:pt idx="1538">
                  <c:v>38665</c:v>
                </c:pt>
                <c:pt idx="1539">
                  <c:v>38666</c:v>
                </c:pt>
                <c:pt idx="1540">
                  <c:v>38667</c:v>
                </c:pt>
                <c:pt idx="1541">
                  <c:v>38670</c:v>
                </c:pt>
                <c:pt idx="1542">
                  <c:v>38671</c:v>
                </c:pt>
                <c:pt idx="1543">
                  <c:v>38672</c:v>
                </c:pt>
                <c:pt idx="1544">
                  <c:v>38673</c:v>
                </c:pt>
                <c:pt idx="1545">
                  <c:v>38674</c:v>
                </c:pt>
                <c:pt idx="1546">
                  <c:v>38677</c:v>
                </c:pt>
                <c:pt idx="1547">
                  <c:v>38678</c:v>
                </c:pt>
                <c:pt idx="1548">
                  <c:v>38679</c:v>
                </c:pt>
                <c:pt idx="1549">
                  <c:v>38680</c:v>
                </c:pt>
                <c:pt idx="1550">
                  <c:v>38681</c:v>
                </c:pt>
                <c:pt idx="1551">
                  <c:v>38684</c:v>
                </c:pt>
                <c:pt idx="1552">
                  <c:v>38685</c:v>
                </c:pt>
                <c:pt idx="1553">
                  <c:v>38686</c:v>
                </c:pt>
                <c:pt idx="1554">
                  <c:v>38687</c:v>
                </c:pt>
                <c:pt idx="1555">
                  <c:v>38688</c:v>
                </c:pt>
                <c:pt idx="1556">
                  <c:v>38691</c:v>
                </c:pt>
                <c:pt idx="1557">
                  <c:v>38692</c:v>
                </c:pt>
                <c:pt idx="1558">
                  <c:v>38693</c:v>
                </c:pt>
                <c:pt idx="1559">
                  <c:v>38694</c:v>
                </c:pt>
                <c:pt idx="1560">
                  <c:v>38695</c:v>
                </c:pt>
                <c:pt idx="1561">
                  <c:v>38698</c:v>
                </c:pt>
                <c:pt idx="1562">
                  <c:v>38699</c:v>
                </c:pt>
                <c:pt idx="1563">
                  <c:v>38700</c:v>
                </c:pt>
                <c:pt idx="1564">
                  <c:v>38701</c:v>
                </c:pt>
                <c:pt idx="1565">
                  <c:v>38702</c:v>
                </c:pt>
                <c:pt idx="1566">
                  <c:v>38705</c:v>
                </c:pt>
                <c:pt idx="1567">
                  <c:v>38706</c:v>
                </c:pt>
                <c:pt idx="1568">
                  <c:v>38707</c:v>
                </c:pt>
                <c:pt idx="1569">
                  <c:v>38708</c:v>
                </c:pt>
                <c:pt idx="1570">
                  <c:v>38709</c:v>
                </c:pt>
                <c:pt idx="1571">
                  <c:v>38712</c:v>
                </c:pt>
                <c:pt idx="1572">
                  <c:v>38713</c:v>
                </c:pt>
                <c:pt idx="1573">
                  <c:v>38714</c:v>
                </c:pt>
                <c:pt idx="1574">
                  <c:v>38715</c:v>
                </c:pt>
                <c:pt idx="1575">
                  <c:v>38716</c:v>
                </c:pt>
                <c:pt idx="1576">
                  <c:v>38717</c:v>
                </c:pt>
                <c:pt idx="1577">
                  <c:v>38719</c:v>
                </c:pt>
                <c:pt idx="1578">
                  <c:v>38720</c:v>
                </c:pt>
                <c:pt idx="1579">
                  <c:v>38721</c:v>
                </c:pt>
                <c:pt idx="1580">
                  <c:v>38722</c:v>
                </c:pt>
                <c:pt idx="1581">
                  <c:v>38723</c:v>
                </c:pt>
                <c:pt idx="1582">
                  <c:v>38726</c:v>
                </c:pt>
                <c:pt idx="1583">
                  <c:v>38727</c:v>
                </c:pt>
                <c:pt idx="1584">
                  <c:v>38728</c:v>
                </c:pt>
                <c:pt idx="1585">
                  <c:v>38729</c:v>
                </c:pt>
                <c:pt idx="1586">
                  <c:v>38730</c:v>
                </c:pt>
                <c:pt idx="1587">
                  <c:v>38733</c:v>
                </c:pt>
                <c:pt idx="1588">
                  <c:v>38734</c:v>
                </c:pt>
                <c:pt idx="1589">
                  <c:v>38735</c:v>
                </c:pt>
                <c:pt idx="1590">
                  <c:v>38736</c:v>
                </c:pt>
                <c:pt idx="1591">
                  <c:v>38737</c:v>
                </c:pt>
                <c:pt idx="1592">
                  <c:v>38740</c:v>
                </c:pt>
                <c:pt idx="1593">
                  <c:v>38741</c:v>
                </c:pt>
                <c:pt idx="1594">
                  <c:v>38742</c:v>
                </c:pt>
                <c:pt idx="1595">
                  <c:v>38743</c:v>
                </c:pt>
                <c:pt idx="1596">
                  <c:v>38744</c:v>
                </c:pt>
                <c:pt idx="1597">
                  <c:v>38747</c:v>
                </c:pt>
                <c:pt idx="1598">
                  <c:v>38748</c:v>
                </c:pt>
                <c:pt idx="1599">
                  <c:v>38749</c:v>
                </c:pt>
                <c:pt idx="1600">
                  <c:v>38750</c:v>
                </c:pt>
                <c:pt idx="1601">
                  <c:v>38751</c:v>
                </c:pt>
                <c:pt idx="1602">
                  <c:v>38754</c:v>
                </c:pt>
                <c:pt idx="1603">
                  <c:v>38755</c:v>
                </c:pt>
                <c:pt idx="1604">
                  <c:v>38756</c:v>
                </c:pt>
                <c:pt idx="1605">
                  <c:v>38757</c:v>
                </c:pt>
                <c:pt idx="1606">
                  <c:v>38758</c:v>
                </c:pt>
                <c:pt idx="1607">
                  <c:v>38761</c:v>
                </c:pt>
                <c:pt idx="1608">
                  <c:v>38762</c:v>
                </c:pt>
                <c:pt idx="1609">
                  <c:v>38763</c:v>
                </c:pt>
                <c:pt idx="1610">
                  <c:v>38764</c:v>
                </c:pt>
                <c:pt idx="1611">
                  <c:v>38765</c:v>
                </c:pt>
                <c:pt idx="1612">
                  <c:v>38768</c:v>
                </c:pt>
                <c:pt idx="1613">
                  <c:v>38769</c:v>
                </c:pt>
                <c:pt idx="1614">
                  <c:v>38770</c:v>
                </c:pt>
                <c:pt idx="1615">
                  <c:v>38771</c:v>
                </c:pt>
                <c:pt idx="1616">
                  <c:v>38772</c:v>
                </c:pt>
                <c:pt idx="1617">
                  <c:v>38775</c:v>
                </c:pt>
                <c:pt idx="1618">
                  <c:v>38776</c:v>
                </c:pt>
                <c:pt idx="1619">
                  <c:v>38777</c:v>
                </c:pt>
                <c:pt idx="1620">
                  <c:v>38778</c:v>
                </c:pt>
                <c:pt idx="1621">
                  <c:v>38779</c:v>
                </c:pt>
                <c:pt idx="1622">
                  <c:v>38782</c:v>
                </c:pt>
                <c:pt idx="1623">
                  <c:v>38783</c:v>
                </c:pt>
                <c:pt idx="1624">
                  <c:v>38784</c:v>
                </c:pt>
                <c:pt idx="1625">
                  <c:v>38785</c:v>
                </c:pt>
                <c:pt idx="1626">
                  <c:v>38786</c:v>
                </c:pt>
                <c:pt idx="1627">
                  <c:v>38789</c:v>
                </c:pt>
                <c:pt idx="1628">
                  <c:v>38790</c:v>
                </c:pt>
                <c:pt idx="1629">
                  <c:v>38791</c:v>
                </c:pt>
                <c:pt idx="1630">
                  <c:v>38792</c:v>
                </c:pt>
                <c:pt idx="1631">
                  <c:v>38793</c:v>
                </c:pt>
                <c:pt idx="1632">
                  <c:v>38796</c:v>
                </c:pt>
                <c:pt idx="1633">
                  <c:v>38797</c:v>
                </c:pt>
                <c:pt idx="1634">
                  <c:v>38798</c:v>
                </c:pt>
                <c:pt idx="1635">
                  <c:v>38799</c:v>
                </c:pt>
                <c:pt idx="1636">
                  <c:v>38800</c:v>
                </c:pt>
                <c:pt idx="1637">
                  <c:v>38803</c:v>
                </c:pt>
                <c:pt idx="1638">
                  <c:v>38804</c:v>
                </c:pt>
                <c:pt idx="1639">
                  <c:v>38805</c:v>
                </c:pt>
                <c:pt idx="1640">
                  <c:v>38806</c:v>
                </c:pt>
                <c:pt idx="1641">
                  <c:v>38807</c:v>
                </c:pt>
                <c:pt idx="1642">
                  <c:v>38810</c:v>
                </c:pt>
                <c:pt idx="1643">
                  <c:v>38811</c:v>
                </c:pt>
                <c:pt idx="1644">
                  <c:v>38812</c:v>
                </c:pt>
                <c:pt idx="1645">
                  <c:v>38813</c:v>
                </c:pt>
                <c:pt idx="1646">
                  <c:v>38814</c:v>
                </c:pt>
                <c:pt idx="1647">
                  <c:v>38817</c:v>
                </c:pt>
                <c:pt idx="1648">
                  <c:v>38818</c:v>
                </c:pt>
                <c:pt idx="1649">
                  <c:v>38819</c:v>
                </c:pt>
                <c:pt idx="1650">
                  <c:v>38820</c:v>
                </c:pt>
                <c:pt idx="1651">
                  <c:v>38821</c:v>
                </c:pt>
                <c:pt idx="1652">
                  <c:v>38824</c:v>
                </c:pt>
                <c:pt idx="1653">
                  <c:v>38825</c:v>
                </c:pt>
                <c:pt idx="1654">
                  <c:v>38826</c:v>
                </c:pt>
                <c:pt idx="1655">
                  <c:v>38827</c:v>
                </c:pt>
                <c:pt idx="1656">
                  <c:v>38828</c:v>
                </c:pt>
                <c:pt idx="1657">
                  <c:v>38831</c:v>
                </c:pt>
                <c:pt idx="1658">
                  <c:v>38832</c:v>
                </c:pt>
                <c:pt idx="1659">
                  <c:v>38833</c:v>
                </c:pt>
                <c:pt idx="1660">
                  <c:v>38834</c:v>
                </c:pt>
                <c:pt idx="1661">
                  <c:v>38835</c:v>
                </c:pt>
                <c:pt idx="1662">
                  <c:v>38837</c:v>
                </c:pt>
                <c:pt idx="1663">
                  <c:v>38838</c:v>
                </c:pt>
                <c:pt idx="1664">
                  <c:v>38839</c:v>
                </c:pt>
                <c:pt idx="1665">
                  <c:v>38840</c:v>
                </c:pt>
                <c:pt idx="1666">
                  <c:v>38841</c:v>
                </c:pt>
                <c:pt idx="1667">
                  <c:v>38842</c:v>
                </c:pt>
                <c:pt idx="1668">
                  <c:v>38845</c:v>
                </c:pt>
                <c:pt idx="1669">
                  <c:v>38846</c:v>
                </c:pt>
                <c:pt idx="1670">
                  <c:v>38847</c:v>
                </c:pt>
                <c:pt idx="1671">
                  <c:v>38848</c:v>
                </c:pt>
                <c:pt idx="1672">
                  <c:v>38849</c:v>
                </c:pt>
                <c:pt idx="1673">
                  <c:v>38852</c:v>
                </c:pt>
                <c:pt idx="1674">
                  <c:v>38853</c:v>
                </c:pt>
                <c:pt idx="1675">
                  <c:v>38854</c:v>
                </c:pt>
                <c:pt idx="1676">
                  <c:v>38855</c:v>
                </c:pt>
                <c:pt idx="1677">
                  <c:v>38856</c:v>
                </c:pt>
                <c:pt idx="1678">
                  <c:v>38859</c:v>
                </c:pt>
                <c:pt idx="1679">
                  <c:v>38860</c:v>
                </c:pt>
                <c:pt idx="1680">
                  <c:v>38861</c:v>
                </c:pt>
                <c:pt idx="1681">
                  <c:v>38862</c:v>
                </c:pt>
                <c:pt idx="1682">
                  <c:v>38863</c:v>
                </c:pt>
                <c:pt idx="1683">
                  <c:v>38866</c:v>
                </c:pt>
                <c:pt idx="1684">
                  <c:v>38867</c:v>
                </c:pt>
                <c:pt idx="1685">
                  <c:v>38868</c:v>
                </c:pt>
                <c:pt idx="1686">
                  <c:v>38869</c:v>
                </c:pt>
                <c:pt idx="1687">
                  <c:v>38870</c:v>
                </c:pt>
                <c:pt idx="1688">
                  <c:v>38873</c:v>
                </c:pt>
                <c:pt idx="1689">
                  <c:v>38874</c:v>
                </c:pt>
                <c:pt idx="1690">
                  <c:v>38875</c:v>
                </c:pt>
                <c:pt idx="1691">
                  <c:v>38876</c:v>
                </c:pt>
                <c:pt idx="1692">
                  <c:v>38877</c:v>
                </c:pt>
                <c:pt idx="1693">
                  <c:v>38880</c:v>
                </c:pt>
                <c:pt idx="1694">
                  <c:v>38881</c:v>
                </c:pt>
                <c:pt idx="1695">
                  <c:v>38882</c:v>
                </c:pt>
                <c:pt idx="1696">
                  <c:v>38883</c:v>
                </c:pt>
                <c:pt idx="1697">
                  <c:v>38884</c:v>
                </c:pt>
                <c:pt idx="1698">
                  <c:v>38887</c:v>
                </c:pt>
                <c:pt idx="1699">
                  <c:v>38888</c:v>
                </c:pt>
                <c:pt idx="1700">
                  <c:v>38889</c:v>
                </c:pt>
                <c:pt idx="1701">
                  <c:v>38890</c:v>
                </c:pt>
                <c:pt idx="1702">
                  <c:v>38891</c:v>
                </c:pt>
                <c:pt idx="1703">
                  <c:v>38894</c:v>
                </c:pt>
                <c:pt idx="1704">
                  <c:v>38895</c:v>
                </c:pt>
                <c:pt idx="1705">
                  <c:v>38896</c:v>
                </c:pt>
                <c:pt idx="1706">
                  <c:v>38897</c:v>
                </c:pt>
                <c:pt idx="1707">
                  <c:v>38898</c:v>
                </c:pt>
                <c:pt idx="1708">
                  <c:v>38901</c:v>
                </c:pt>
                <c:pt idx="1709">
                  <c:v>38902</c:v>
                </c:pt>
                <c:pt idx="1710">
                  <c:v>38903</c:v>
                </c:pt>
                <c:pt idx="1711">
                  <c:v>38904</c:v>
                </c:pt>
                <c:pt idx="1712">
                  <c:v>38905</c:v>
                </c:pt>
                <c:pt idx="1713">
                  <c:v>38908</c:v>
                </c:pt>
                <c:pt idx="1714">
                  <c:v>38909</c:v>
                </c:pt>
                <c:pt idx="1715">
                  <c:v>38910</c:v>
                </c:pt>
                <c:pt idx="1716">
                  <c:v>38911</c:v>
                </c:pt>
                <c:pt idx="1717">
                  <c:v>38912</c:v>
                </c:pt>
                <c:pt idx="1718">
                  <c:v>38915</c:v>
                </c:pt>
                <c:pt idx="1719">
                  <c:v>38916</c:v>
                </c:pt>
                <c:pt idx="1720">
                  <c:v>38917</c:v>
                </c:pt>
                <c:pt idx="1721">
                  <c:v>38918</c:v>
                </c:pt>
                <c:pt idx="1722">
                  <c:v>38919</c:v>
                </c:pt>
                <c:pt idx="1723">
                  <c:v>38922</c:v>
                </c:pt>
                <c:pt idx="1724">
                  <c:v>38923</c:v>
                </c:pt>
                <c:pt idx="1725">
                  <c:v>38924</c:v>
                </c:pt>
                <c:pt idx="1726">
                  <c:v>38925</c:v>
                </c:pt>
                <c:pt idx="1727">
                  <c:v>38926</c:v>
                </c:pt>
                <c:pt idx="1728">
                  <c:v>38929</c:v>
                </c:pt>
                <c:pt idx="1729">
                  <c:v>38930</c:v>
                </c:pt>
                <c:pt idx="1730">
                  <c:v>38931</c:v>
                </c:pt>
                <c:pt idx="1731">
                  <c:v>38932</c:v>
                </c:pt>
                <c:pt idx="1732">
                  <c:v>38933</c:v>
                </c:pt>
                <c:pt idx="1733">
                  <c:v>38936</c:v>
                </c:pt>
                <c:pt idx="1734">
                  <c:v>38937</c:v>
                </c:pt>
                <c:pt idx="1735">
                  <c:v>38938</c:v>
                </c:pt>
                <c:pt idx="1736">
                  <c:v>38939</c:v>
                </c:pt>
                <c:pt idx="1737">
                  <c:v>38940</c:v>
                </c:pt>
                <c:pt idx="1738">
                  <c:v>38943</c:v>
                </c:pt>
                <c:pt idx="1739">
                  <c:v>38944</c:v>
                </c:pt>
                <c:pt idx="1740">
                  <c:v>38945</c:v>
                </c:pt>
                <c:pt idx="1741">
                  <c:v>38946</c:v>
                </c:pt>
                <c:pt idx="1742">
                  <c:v>38947</c:v>
                </c:pt>
                <c:pt idx="1743">
                  <c:v>38950</c:v>
                </c:pt>
                <c:pt idx="1744">
                  <c:v>38951</c:v>
                </c:pt>
                <c:pt idx="1745">
                  <c:v>38952</c:v>
                </c:pt>
                <c:pt idx="1746">
                  <c:v>38953</c:v>
                </c:pt>
                <c:pt idx="1747">
                  <c:v>38954</c:v>
                </c:pt>
                <c:pt idx="1748">
                  <c:v>38957</c:v>
                </c:pt>
                <c:pt idx="1749">
                  <c:v>38958</c:v>
                </c:pt>
                <c:pt idx="1750">
                  <c:v>38959</c:v>
                </c:pt>
                <c:pt idx="1751">
                  <c:v>38960</c:v>
                </c:pt>
                <c:pt idx="1752">
                  <c:v>38961</c:v>
                </c:pt>
                <c:pt idx="1753">
                  <c:v>38964</c:v>
                </c:pt>
                <c:pt idx="1754">
                  <c:v>38965</c:v>
                </c:pt>
                <c:pt idx="1755">
                  <c:v>38966</c:v>
                </c:pt>
                <c:pt idx="1756">
                  <c:v>38967</c:v>
                </c:pt>
                <c:pt idx="1757">
                  <c:v>38968</c:v>
                </c:pt>
                <c:pt idx="1758">
                  <c:v>38971</c:v>
                </c:pt>
                <c:pt idx="1759">
                  <c:v>38972</c:v>
                </c:pt>
                <c:pt idx="1760">
                  <c:v>38973</c:v>
                </c:pt>
                <c:pt idx="1761">
                  <c:v>38974</c:v>
                </c:pt>
                <c:pt idx="1762">
                  <c:v>38975</c:v>
                </c:pt>
                <c:pt idx="1763">
                  <c:v>38978</c:v>
                </c:pt>
                <c:pt idx="1764">
                  <c:v>38979</c:v>
                </c:pt>
                <c:pt idx="1765">
                  <c:v>38980</c:v>
                </c:pt>
                <c:pt idx="1766">
                  <c:v>38981</c:v>
                </c:pt>
                <c:pt idx="1767">
                  <c:v>38982</c:v>
                </c:pt>
                <c:pt idx="1768">
                  <c:v>38985</c:v>
                </c:pt>
                <c:pt idx="1769">
                  <c:v>38986</c:v>
                </c:pt>
                <c:pt idx="1770">
                  <c:v>38987</c:v>
                </c:pt>
                <c:pt idx="1771">
                  <c:v>38988</c:v>
                </c:pt>
                <c:pt idx="1772">
                  <c:v>38989</c:v>
                </c:pt>
                <c:pt idx="1773">
                  <c:v>38990</c:v>
                </c:pt>
                <c:pt idx="1774">
                  <c:v>38992</c:v>
                </c:pt>
                <c:pt idx="1775">
                  <c:v>38993</c:v>
                </c:pt>
                <c:pt idx="1776">
                  <c:v>38994</c:v>
                </c:pt>
                <c:pt idx="1777">
                  <c:v>38995</c:v>
                </c:pt>
                <c:pt idx="1778">
                  <c:v>38996</c:v>
                </c:pt>
                <c:pt idx="1779">
                  <c:v>38999</c:v>
                </c:pt>
                <c:pt idx="1780">
                  <c:v>39000</c:v>
                </c:pt>
                <c:pt idx="1781">
                  <c:v>39001</c:v>
                </c:pt>
                <c:pt idx="1782">
                  <c:v>39002</c:v>
                </c:pt>
                <c:pt idx="1783">
                  <c:v>39003</c:v>
                </c:pt>
                <c:pt idx="1784">
                  <c:v>39006</c:v>
                </c:pt>
                <c:pt idx="1785">
                  <c:v>39007</c:v>
                </c:pt>
                <c:pt idx="1786">
                  <c:v>39008</c:v>
                </c:pt>
                <c:pt idx="1787">
                  <c:v>39009</c:v>
                </c:pt>
                <c:pt idx="1788">
                  <c:v>39010</c:v>
                </c:pt>
                <c:pt idx="1789">
                  <c:v>39013</c:v>
                </c:pt>
                <c:pt idx="1790">
                  <c:v>39014</c:v>
                </c:pt>
                <c:pt idx="1791">
                  <c:v>39015</c:v>
                </c:pt>
                <c:pt idx="1792">
                  <c:v>39016</c:v>
                </c:pt>
                <c:pt idx="1793">
                  <c:v>39017</c:v>
                </c:pt>
                <c:pt idx="1794">
                  <c:v>39020</c:v>
                </c:pt>
                <c:pt idx="1795">
                  <c:v>39021</c:v>
                </c:pt>
                <c:pt idx="1796">
                  <c:v>39022</c:v>
                </c:pt>
                <c:pt idx="1797">
                  <c:v>39023</c:v>
                </c:pt>
                <c:pt idx="1798">
                  <c:v>39024</c:v>
                </c:pt>
                <c:pt idx="1799">
                  <c:v>39027</c:v>
                </c:pt>
                <c:pt idx="1800">
                  <c:v>39028</c:v>
                </c:pt>
                <c:pt idx="1801">
                  <c:v>39029</c:v>
                </c:pt>
                <c:pt idx="1802">
                  <c:v>39030</c:v>
                </c:pt>
                <c:pt idx="1803">
                  <c:v>39031</c:v>
                </c:pt>
                <c:pt idx="1804">
                  <c:v>39034</c:v>
                </c:pt>
                <c:pt idx="1805">
                  <c:v>39035</c:v>
                </c:pt>
                <c:pt idx="1806">
                  <c:v>39036</c:v>
                </c:pt>
                <c:pt idx="1807">
                  <c:v>39037</c:v>
                </c:pt>
                <c:pt idx="1808">
                  <c:v>39038</c:v>
                </c:pt>
                <c:pt idx="1809">
                  <c:v>39041</c:v>
                </c:pt>
                <c:pt idx="1810">
                  <c:v>39042</c:v>
                </c:pt>
                <c:pt idx="1811">
                  <c:v>39043</c:v>
                </c:pt>
                <c:pt idx="1812">
                  <c:v>39044</c:v>
                </c:pt>
                <c:pt idx="1813">
                  <c:v>39045</c:v>
                </c:pt>
                <c:pt idx="1814">
                  <c:v>39048</c:v>
                </c:pt>
                <c:pt idx="1815">
                  <c:v>39049</c:v>
                </c:pt>
                <c:pt idx="1816">
                  <c:v>39050</c:v>
                </c:pt>
                <c:pt idx="1817">
                  <c:v>39051</c:v>
                </c:pt>
                <c:pt idx="1818">
                  <c:v>39052</c:v>
                </c:pt>
                <c:pt idx="1819">
                  <c:v>39055</c:v>
                </c:pt>
                <c:pt idx="1820">
                  <c:v>39056</c:v>
                </c:pt>
                <c:pt idx="1821">
                  <c:v>39057</c:v>
                </c:pt>
                <c:pt idx="1822">
                  <c:v>39058</c:v>
                </c:pt>
                <c:pt idx="1823">
                  <c:v>39059</c:v>
                </c:pt>
                <c:pt idx="1824">
                  <c:v>39062</c:v>
                </c:pt>
                <c:pt idx="1825">
                  <c:v>39063</c:v>
                </c:pt>
                <c:pt idx="1826">
                  <c:v>39064</c:v>
                </c:pt>
                <c:pt idx="1827">
                  <c:v>39065</c:v>
                </c:pt>
                <c:pt idx="1828">
                  <c:v>39066</c:v>
                </c:pt>
                <c:pt idx="1829">
                  <c:v>39069</c:v>
                </c:pt>
                <c:pt idx="1830">
                  <c:v>39070</c:v>
                </c:pt>
                <c:pt idx="1831">
                  <c:v>39071</c:v>
                </c:pt>
                <c:pt idx="1832">
                  <c:v>39072</c:v>
                </c:pt>
                <c:pt idx="1833">
                  <c:v>39073</c:v>
                </c:pt>
                <c:pt idx="1834">
                  <c:v>39076</c:v>
                </c:pt>
                <c:pt idx="1835">
                  <c:v>39077</c:v>
                </c:pt>
                <c:pt idx="1836">
                  <c:v>39078</c:v>
                </c:pt>
                <c:pt idx="1837">
                  <c:v>39079</c:v>
                </c:pt>
                <c:pt idx="1838">
                  <c:v>39080</c:v>
                </c:pt>
                <c:pt idx="1839">
                  <c:v>39082</c:v>
                </c:pt>
                <c:pt idx="1840">
                  <c:v>39083</c:v>
                </c:pt>
                <c:pt idx="1841">
                  <c:v>39084</c:v>
                </c:pt>
                <c:pt idx="1842">
                  <c:v>39085</c:v>
                </c:pt>
                <c:pt idx="1843">
                  <c:v>39086</c:v>
                </c:pt>
                <c:pt idx="1844">
                  <c:v>39087</c:v>
                </c:pt>
                <c:pt idx="1845">
                  <c:v>39090</c:v>
                </c:pt>
                <c:pt idx="1846">
                  <c:v>39091</c:v>
                </c:pt>
                <c:pt idx="1847">
                  <c:v>39092</c:v>
                </c:pt>
                <c:pt idx="1848">
                  <c:v>39093</c:v>
                </c:pt>
                <c:pt idx="1849">
                  <c:v>39094</c:v>
                </c:pt>
                <c:pt idx="1850">
                  <c:v>39097</c:v>
                </c:pt>
                <c:pt idx="1851">
                  <c:v>39098</c:v>
                </c:pt>
                <c:pt idx="1852">
                  <c:v>39099</c:v>
                </c:pt>
                <c:pt idx="1853">
                  <c:v>39100</c:v>
                </c:pt>
                <c:pt idx="1854">
                  <c:v>39101</c:v>
                </c:pt>
                <c:pt idx="1855">
                  <c:v>39104</c:v>
                </c:pt>
                <c:pt idx="1856">
                  <c:v>39105</c:v>
                </c:pt>
                <c:pt idx="1857">
                  <c:v>39106</c:v>
                </c:pt>
                <c:pt idx="1858">
                  <c:v>39107</c:v>
                </c:pt>
                <c:pt idx="1859">
                  <c:v>39108</c:v>
                </c:pt>
                <c:pt idx="1860">
                  <c:v>39111</c:v>
                </c:pt>
                <c:pt idx="1861">
                  <c:v>39112</c:v>
                </c:pt>
                <c:pt idx="1862">
                  <c:v>39113</c:v>
                </c:pt>
                <c:pt idx="1863">
                  <c:v>39114</c:v>
                </c:pt>
                <c:pt idx="1864">
                  <c:v>39115</c:v>
                </c:pt>
                <c:pt idx="1865">
                  <c:v>39118</c:v>
                </c:pt>
                <c:pt idx="1866">
                  <c:v>39119</c:v>
                </c:pt>
                <c:pt idx="1867">
                  <c:v>39120</c:v>
                </c:pt>
                <c:pt idx="1868">
                  <c:v>39121</c:v>
                </c:pt>
                <c:pt idx="1869">
                  <c:v>39122</c:v>
                </c:pt>
                <c:pt idx="1870">
                  <c:v>39125</c:v>
                </c:pt>
                <c:pt idx="1871">
                  <c:v>39126</c:v>
                </c:pt>
                <c:pt idx="1872">
                  <c:v>39127</c:v>
                </c:pt>
                <c:pt idx="1873">
                  <c:v>39128</c:v>
                </c:pt>
                <c:pt idx="1874">
                  <c:v>39129</c:v>
                </c:pt>
                <c:pt idx="1875">
                  <c:v>39132</c:v>
                </c:pt>
                <c:pt idx="1876">
                  <c:v>39133</c:v>
                </c:pt>
                <c:pt idx="1877">
                  <c:v>39134</c:v>
                </c:pt>
                <c:pt idx="1878">
                  <c:v>39135</c:v>
                </c:pt>
                <c:pt idx="1879">
                  <c:v>39136</c:v>
                </c:pt>
                <c:pt idx="1880">
                  <c:v>39139</c:v>
                </c:pt>
                <c:pt idx="1881">
                  <c:v>39140</c:v>
                </c:pt>
                <c:pt idx="1882">
                  <c:v>39141</c:v>
                </c:pt>
                <c:pt idx="1883">
                  <c:v>39142</c:v>
                </c:pt>
                <c:pt idx="1884">
                  <c:v>39143</c:v>
                </c:pt>
                <c:pt idx="1885">
                  <c:v>39146</c:v>
                </c:pt>
                <c:pt idx="1886">
                  <c:v>39147</c:v>
                </c:pt>
                <c:pt idx="1887">
                  <c:v>39148</c:v>
                </c:pt>
                <c:pt idx="1888">
                  <c:v>39149</c:v>
                </c:pt>
                <c:pt idx="1889">
                  <c:v>39150</c:v>
                </c:pt>
                <c:pt idx="1890">
                  <c:v>39153</c:v>
                </c:pt>
                <c:pt idx="1891">
                  <c:v>39154</c:v>
                </c:pt>
                <c:pt idx="1892">
                  <c:v>39155</c:v>
                </c:pt>
                <c:pt idx="1893">
                  <c:v>39156</c:v>
                </c:pt>
                <c:pt idx="1894">
                  <c:v>39157</c:v>
                </c:pt>
                <c:pt idx="1895">
                  <c:v>39160</c:v>
                </c:pt>
                <c:pt idx="1896">
                  <c:v>39161</c:v>
                </c:pt>
                <c:pt idx="1897">
                  <c:v>39162</c:v>
                </c:pt>
                <c:pt idx="1898">
                  <c:v>39163</c:v>
                </c:pt>
                <c:pt idx="1899">
                  <c:v>39164</c:v>
                </c:pt>
                <c:pt idx="1900">
                  <c:v>39167</c:v>
                </c:pt>
                <c:pt idx="1901">
                  <c:v>39168</c:v>
                </c:pt>
                <c:pt idx="1902">
                  <c:v>39169</c:v>
                </c:pt>
                <c:pt idx="1903">
                  <c:v>39170</c:v>
                </c:pt>
                <c:pt idx="1904">
                  <c:v>39171</c:v>
                </c:pt>
                <c:pt idx="1905">
                  <c:v>39172</c:v>
                </c:pt>
                <c:pt idx="1906">
                  <c:v>39174</c:v>
                </c:pt>
                <c:pt idx="1907">
                  <c:v>39175</c:v>
                </c:pt>
                <c:pt idx="1908">
                  <c:v>39176</c:v>
                </c:pt>
                <c:pt idx="1909">
                  <c:v>39177</c:v>
                </c:pt>
                <c:pt idx="1910">
                  <c:v>39178</c:v>
                </c:pt>
                <c:pt idx="1911">
                  <c:v>39181</c:v>
                </c:pt>
                <c:pt idx="1912">
                  <c:v>39182</c:v>
                </c:pt>
                <c:pt idx="1913">
                  <c:v>39183</c:v>
                </c:pt>
                <c:pt idx="1914">
                  <c:v>39184</c:v>
                </c:pt>
                <c:pt idx="1915">
                  <c:v>39185</c:v>
                </c:pt>
                <c:pt idx="1916">
                  <c:v>39188</c:v>
                </c:pt>
                <c:pt idx="1917">
                  <c:v>39189</c:v>
                </c:pt>
                <c:pt idx="1918">
                  <c:v>39190</c:v>
                </c:pt>
                <c:pt idx="1919">
                  <c:v>39191</c:v>
                </c:pt>
                <c:pt idx="1920">
                  <c:v>39192</c:v>
                </c:pt>
                <c:pt idx="1921">
                  <c:v>39195</c:v>
                </c:pt>
                <c:pt idx="1922">
                  <c:v>39196</c:v>
                </c:pt>
                <c:pt idx="1923">
                  <c:v>39197</c:v>
                </c:pt>
                <c:pt idx="1924">
                  <c:v>39198</c:v>
                </c:pt>
                <c:pt idx="1925">
                  <c:v>39199</c:v>
                </c:pt>
                <c:pt idx="1926">
                  <c:v>39202</c:v>
                </c:pt>
                <c:pt idx="1927">
                  <c:v>39203</c:v>
                </c:pt>
                <c:pt idx="1928">
                  <c:v>39204</c:v>
                </c:pt>
                <c:pt idx="1929">
                  <c:v>39205</c:v>
                </c:pt>
                <c:pt idx="1930">
                  <c:v>39206</c:v>
                </c:pt>
                <c:pt idx="1931">
                  <c:v>39209</c:v>
                </c:pt>
                <c:pt idx="1932">
                  <c:v>39210</c:v>
                </c:pt>
                <c:pt idx="1933">
                  <c:v>39211</c:v>
                </c:pt>
                <c:pt idx="1934">
                  <c:v>39212</c:v>
                </c:pt>
                <c:pt idx="1935">
                  <c:v>39213</c:v>
                </c:pt>
                <c:pt idx="1936">
                  <c:v>39216</c:v>
                </c:pt>
                <c:pt idx="1937">
                  <c:v>39217</c:v>
                </c:pt>
                <c:pt idx="1938">
                  <c:v>39218</c:v>
                </c:pt>
                <c:pt idx="1939">
                  <c:v>39219</c:v>
                </c:pt>
                <c:pt idx="1940">
                  <c:v>39220</c:v>
                </c:pt>
                <c:pt idx="1941">
                  <c:v>39223</c:v>
                </c:pt>
                <c:pt idx="1942">
                  <c:v>39224</c:v>
                </c:pt>
                <c:pt idx="1943">
                  <c:v>39225</c:v>
                </c:pt>
                <c:pt idx="1944">
                  <c:v>39226</c:v>
                </c:pt>
                <c:pt idx="1945">
                  <c:v>39227</c:v>
                </c:pt>
                <c:pt idx="1946">
                  <c:v>39230</c:v>
                </c:pt>
                <c:pt idx="1947">
                  <c:v>39231</c:v>
                </c:pt>
                <c:pt idx="1948">
                  <c:v>39232</c:v>
                </c:pt>
                <c:pt idx="1949">
                  <c:v>39233</c:v>
                </c:pt>
                <c:pt idx="1950">
                  <c:v>39234</c:v>
                </c:pt>
                <c:pt idx="1951">
                  <c:v>39237</c:v>
                </c:pt>
                <c:pt idx="1952">
                  <c:v>39238</c:v>
                </c:pt>
                <c:pt idx="1953">
                  <c:v>39239</c:v>
                </c:pt>
                <c:pt idx="1954">
                  <c:v>39240</c:v>
                </c:pt>
                <c:pt idx="1955">
                  <c:v>39241</c:v>
                </c:pt>
                <c:pt idx="1956">
                  <c:v>39244</c:v>
                </c:pt>
                <c:pt idx="1957">
                  <c:v>39245</c:v>
                </c:pt>
                <c:pt idx="1958">
                  <c:v>39246</c:v>
                </c:pt>
                <c:pt idx="1959">
                  <c:v>39247</c:v>
                </c:pt>
                <c:pt idx="1960">
                  <c:v>39248</c:v>
                </c:pt>
                <c:pt idx="1961">
                  <c:v>39251</c:v>
                </c:pt>
                <c:pt idx="1962">
                  <c:v>39252</c:v>
                </c:pt>
                <c:pt idx="1963">
                  <c:v>39253</c:v>
                </c:pt>
                <c:pt idx="1964">
                  <c:v>39254</c:v>
                </c:pt>
                <c:pt idx="1965">
                  <c:v>39255</c:v>
                </c:pt>
                <c:pt idx="1966">
                  <c:v>39258</c:v>
                </c:pt>
                <c:pt idx="1967">
                  <c:v>39259</c:v>
                </c:pt>
                <c:pt idx="1968">
                  <c:v>39260</c:v>
                </c:pt>
                <c:pt idx="1969">
                  <c:v>39261</c:v>
                </c:pt>
                <c:pt idx="1970">
                  <c:v>39262</c:v>
                </c:pt>
                <c:pt idx="1971">
                  <c:v>39263</c:v>
                </c:pt>
                <c:pt idx="1972">
                  <c:v>39265</c:v>
                </c:pt>
                <c:pt idx="1973">
                  <c:v>39266</c:v>
                </c:pt>
                <c:pt idx="1974">
                  <c:v>39267</c:v>
                </c:pt>
                <c:pt idx="1975">
                  <c:v>39268</c:v>
                </c:pt>
                <c:pt idx="1976">
                  <c:v>39269</c:v>
                </c:pt>
                <c:pt idx="1977">
                  <c:v>39272</c:v>
                </c:pt>
                <c:pt idx="1978">
                  <c:v>39273</c:v>
                </c:pt>
                <c:pt idx="1979">
                  <c:v>39274</c:v>
                </c:pt>
                <c:pt idx="1980">
                  <c:v>39275</c:v>
                </c:pt>
                <c:pt idx="1981">
                  <c:v>39276</c:v>
                </c:pt>
                <c:pt idx="1982">
                  <c:v>39279</c:v>
                </c:pt>
                <c:pt idx="1983">
                  <c:v>39280</c:v>
                </c:pt>
                <c:pt idx="1984">
                  <c:v>39281</c:v>
                </c:pt>
                <c:pt idx="1985">
                  <c:v>39282</c:v>
                </c:pt>
                <c:pt idx="1986">
                  <c:v>39283</c:v>
                </c:pt>
                <c:pt idx="1987">
                  <c:v>39286</c:v>
                </c:pt>
                <c:pt idx="1988">
                  <c:v>39287</c:v>
                </c:pt>
                <c:pt idx="1989">
                  <c:v>39288</c:v>
                </c:pt>
                <c:pt idx="1990">
                  <c:v>39289</c:v>
                </c:pt>
                <c:pt idx="1991">
                  <c:v>39290</c:v>
                </c:pt>
                <c:pt idx="1992">
                  <c:v>39293</c:v>
                </c:pt>
                <c:pt idx="1993">
                  <c:v>39294</c:v>
                </c:pt>
                <c:pt idx="1994">
                  <c:v>39295</c:v>
                </c:pt>
                <c:pt idx="1995">
                  <c:v>39296</c:v>
                </c:pt>
                <c:pt idx="1996">
                  <c:v>39297</c:v>
                </c:pt>
                <c:pt idx="1997">
                  <c:v>39300</c:v>
                </c:pt>
                <c:pt idx="1998">
                  <c:v>39301</c:v>
                </c:pt>
                <c:pt idx="1999">
                  <c:v>39302</c:v>
                </c:pt>
                <c:pt idx="2000">
                  <c:v>39303</c:v>
                </c:pt>
                <c:pt idx="2001">
                  <c:v>39304</c:v>
                </c:pt>
                <c:pt idx="2002">
                  <c:v>39307</c:v>
                </c:pt>
                <c:pt idx="2003">
                  <c:v>39308</c:v>
                </c:pt>
                <c:pt idx="2004">
                  <c:v>39309</c:v>
                </c:pt>
                <c:pt idx="2005">
                  <c:v>39310</c:v>
                </c:pt>
                <c:pt idx="2006">
                  <c:v>39311</c:v>
                </c:pt>
                <c:pt idx="2007">
                  <c:v>39314</c:v>
                </c:pt>
                <c:pt idx="2008">
                  <c:v>39315</c:v>
                </c:pt>
                <c:pt idx="2009">
                  <c:v>39316</c:v>
                </c:pt>
                <c:pt idx="2010">
                  <c:v>39317</c:v>
                </c:pt>
                <c:pt idx="2011">
                  <c:v>39318</c:v>
                </c:pt>
                <c:pt idx="2012">
                  <c:v>39321</c:v>
                </c:pt>
                <c:pt idx="2013">
                  <c:v>39322</c:v>
                </c:pt>
                <c:pt idx="2014">
                  <c:v>39323</c:v>
                </c:pt>
                <c:pt idx="2015">
                  <c:v>39324</c:v>
                </c:pt>
                <c:pt idx="2016">
                  <c:v>39325</c:v>
                </c:pt>
                <c:pt idx="2017">
                  <c:v>39328</c:v>
                </c:pt>
                <c:pt idx="2018">
                  <c:v>39329</c:v>
                </c:pt>
                <c:pt idx="2019">
                  <c:v>39330</c:v>
                </c:pt>
                <c:pt idx="2020">
                  <c:v>39331</c:v>
                </c:pt>
                <c:pt idx="2021">
                  <c:v>39332</c:v>
                </c:pt>
                <c:pt idx="2022">
                  <c:v>39335</c:v>
                </c:pt>
                <c:pt idx="2023">
                  <c:v>39336</c:v>
                </c:pt>
                <c:pt idx="2024">
                  <c:v>39337</c:v>
                </c:pt>
                <c:pt idx="2025">
                  <c:v>39338</c:v>
                </c:pt>
                <c:pt idx="2026">
                  <c:v>39339</c:v>
                </c:pt>
                <c:pt idx="2027">
                  <c:v>39342</c:v>
                </c:pt>
                <c:pt idx="2028">
                  <c:v>39343</c:v>
                </c:pt>
                <c:pt idx="2029">
                  <c:v>39344</c:v>
                </c:pt>
                <c:pt idx="2030">
                  <c:v>39345</c:v>
                </c:pt>
                <c:pt idx="2031">
                  <c:v>39346</c:v>
                </c:pt>
                <c:pt idx="2032">
                  <c:v>39349</c:v>
                </c:pt>
                <c:pt idx="2033">
                  <c:v>39350</c:v>
                </c:pt>
                <c:pt idx="2034">
                  <c:v>39351</c:v>
                </c:pt>
                <c:pt idx="2035">
                  <c:v>39352</c:v>
                </c:pt>
                <c:pt idx="2036">
                  <c:v>39353</c:v>
                </c:pt>
                <c:pt idx="2037">
                  <c:v>39355</c:v>
                </c:pt>
                <c:pt idx="2038">
                  <c:v>39356</c:v>
                </c:pt>
                <c:pt idx="2039">
                  <c:v>39357</c:v>
                </c:pt>
                <c:pt idx="2040">
                  <c:v>39358</c:v>
                </c:pt>
                <c:pt idx="2041">
                  <c:v>39359</c:v>
                </c:pt>
                <c:pt idx="2042">
                  <c:v>39360</c:v>
                </c:pt>
                <c:pt idx="2043">
                  <c:v>39363</c:v>
                </c:pt>
                <c:pt idx="2044">
                  <c:v>39364</c:v>
                </c:pt>
                <c:pt idx="2045">
                  <c:v>39365</c:v>
                </c:pt>
                <c:pt idx="2046">
                  <c:v>39366</c:v>
                </c:pt>
                <c:pt idx="2047">
                  <c:v>39367</c:v>
                </c:pt>
                <c:pt idx="2048">
                  <c:v>39370</c:v>
                </c:pt>
                <c:pt idx="2049">
                  <c:v>39371</c:v>
                </c:pt>
                <c:pt idx="2050">
                  <c:v>39372</c:v>
                </c:pt>
                <c:pt idx="2051">
                  <c:v>39373</c:v>
                </c:pt>
                <c:pt idx="2052">
                  <c:v>39374</c:v>
                </c:pt>
                <c:pt idx="2053">
                  <c:v>39377</c:v>
                </c:pt>
                <c:pt idx="2054">
                  <c:v>39378</c:v>
                </c:pt>
                <c:pt idx="2055">
                  <c:v>39379</c:v>
                </c:pt>
                <c:pt idx="2056">
                  <c:v>39380</c:v>
                </c:pt>
                <c:pt idx="2057">
                  <c:v>39381</c:v>
                </c:pt>
                <c:pt idx="2058">
                  <c:v>39384</c:v>
                </c:pt>
                <c:pt idx="2059">
                  <c:v>39385</c:v>
                </c:pt>
                <c:pt idx="2060">
                  <c:v>39386</c:v>
                </c:pt>
                <c:pt idx="2061">
                  <c:v>39387</c:v>
                </c:pt>
                <c:pt idx="2062">
                  <c:v>39388</c:v>
                </c:pt>
                <c:pt idx="2063">
                  <c:v>39391</c:v>
                </c:pt>
                <c:pt idx="2064">
                  <c:v>39392</c:v>
                </c:pt>
                <c:pt idx="2065">
                  <c:v>39393</c:v>
                </c:pt>
                <c:pt idx="2066">
                  <c:v>39394</c:v>
                </c:pt>
                <c:pt idx="2067">
                  <c:v>39395</c:v>
                </c:pt>
                <c:pt idx="2068">
                  <c:v>39398</c:v>
                </c:pt>
                <c:pt idx="2069">
                  <c:v>39399</c:v>
                </c:pt>
                <c:pt idx="2070">
                  <c:v>39400</c:v>
                </c:pt>
                <c:pt idx="2071">
                  <c:v>39401</c:v>
                </c:pt>
                <c:pt idx="2072">
                  <c:v>39402</c:v>
                </c:pt>
                <c:pt idx="2073">
                  <c:v>39405</c:v>
                </c:pt>
                <c:pt idx="2074">
                  <c:v>39406</c:v>
                </c:pt>
                <c:pt idx="2075">
                  <c:v>39407</c:v>
                </c:pt>
                <c:pt idx="2076">
                  <c:v>39408</c:v>
                </c:pt>
                <c:pt idx="2077">
                  <c:v>39409</c:v>
                </c:pt>
                <c:pt idx="2078">
                  <c:v>39412</c:v>
                </c:pt>
                <c:pt idx="2079">
                  <c:v>39413</c:v>
                </c:pt>
                <c:pt idx="2080">
                  <c:v>39414</c:v>
                </c:pt>
                <c:pt idx="2081">
                  <c:v>39415</c:v>
                </c:pt>
                <c:pt idx="2082">
                  <c:v>39416</c:v>
                </c:pt>
                <c:pt idx="2083">
                  <c:v>39419</c:v>
                </c:pt>
                <c:pt idx="2084">
                  <c:v>39420</c:v>
                </c:pt>
                <c:pt idx="2085">
                  <c:v>39421</c:v>
                </c:pt>
                <c:pt idx="2086">
                  <c:v>39422</c:v>
                </c:pt>
                <c:pt idx="2087">
                  <c:v>39423</c:v>
                </c:pt>
                <c:pt idx="2088">
                  <c:v>39426</c:v>
                </c:pt>
                <c:pt idx="2089">
                  <c:v>39427</c:v>
                </c:pt>
                <c:pt idx="2090">
                  <c:v>39428</c:v>
                </c:pt>
                <c:pt idx="2091">
                  <c:v>39429</c:v>
                </c:pt>
                <c:pt idx="2092">
                  <c:v>39430</c:v>
                </c:pt>
                <c:pt idx="2093">
                  <c:v>39433</c:v>
                </c:pt>
                <c:pt idx="2094">
                  <c:v>39434</c:v>
                </c:pt>
                <c:pt idx="2095">
                  <c:v>39435</c:v>
                </c:pt>
                <c:pt idx="2096">
                  <c:v>39436</c:v>
                </c:pt>
                <c:pt idx="2097">
                  <c:v>39437</c:v>
                </c:pt>
                <c:pt idx="2098">
                  <c:v>39440</c:v>
                </c:pt>
                <c:pt idx="2099">
                  <c:v>39441</c:v>
                </c:pt>
                <c:pt idx="2100">
                  <c:v>39442</c:v>
                </c:pt>
                <c:pt idx="2101">
                  <c:v>39443</c:v>
                </c:pt>
                <c:pt idx="2102">
                  <c:v>39444</c:v>
                </c:pt>
                <c:pt idx="2103">
                  <c:v>39447</c:v>
                </c:pt>
                <c:pt idx="2104">
                  <c:v>39448</c:v>
                </c:pt>
                <c:pt idx="2105">
                  <c:v>39449</c:v>
                </c:pt>
                <c:pt idx="2106">
                  <c:v>39450</c:v>
                </c:pt>
                <c:pt idx="2107">
                  <c:v>39451</c:v>
                </c:pt>
                <c:pt idx="2108">
                  <c:v>39454</c:v>
                </c:pt>
                <c:pt idx="2109">
                  <c:v>39455</c:v>
                </c:pt>
                <c:pt idx="2110">
                  <c:v>39456</c:v>
                </c:pt>
                <c:pt idx="2111">
                  <c:v>39457</c:v>
                </c:pt>
                <c:pt idx="2112">
                  <c:v>39458</c:v>
                </c:pt>
                <c:pt idx="2113">
                  <c:v>39461</c:v>
                </c:pt>
                <c:pt idx="2114">
                  <c:v>39462</c:v>
                </c:pt>
                <c:pt idx="2115">
                  <c:v>39463</c:v>
                </c:pt>
                <c:pt idx="2116">
                  <c:v>39464</c:v>
                </c:pt>
                <c:pt idx="2117">
                  <c:v>39465</c:v>
                </c:pt>
                <c:pt idx="2118">
                  <c:v>39468</c:v>
                </c:pt>
                <c:pt idx="2119">
                  <c:v>39469</c:v>
                </c:pt>
                <c:pt idx="2120">
                  <c:v>39470</c:v>
                </c:pt>
                <c:pt idx="2121">
                  <c:v>39471</c:v>
                </c:pt>
                <c:pt idx="2122">
                  <c:v>39472</c:v>
                </c:pt>
                <c:pt idx="2123">
                  <c:v>39475</c:v>
                </c:pt>
                <c:pt idx="2124">
                  <c:v>39476</c:v>
                </c:pt>
                <c:pt idx="2125">
                  <c:v>39477</c:v>
                </c:pt>
                <c:pt idx="2126">
                  <c:v>39478</c:v>
                </c:pt>
                <c:pt idx="2127">
                  <c:v>39479</c:v>
                </c:pt>
                <c:pt idx="2128">
                  <c:v>39482</c:v>
                </c:pt>
                <c:pt idx="2129">
                  <c:v>39483</c:v>
                </c:pt>
                <c:pt idx="2130">
                  <c:v>39484</c:v>
                </c:pt>
                <c:pt idx="2131">
                  <c:v>39485</c:v>
                </c:pt>
                <c:pt idx="2132">
                  <c:v>39486</c:v>
                </c:pt>
                <c:pt idx="2133">
                  <c:v>39489</c:v>
                </c:pt>
                <c:pt idx="2134">
                  <c:v>39490</c:v>
                </c:pt>
                <c:pt idx="2135">
                  <c:v>39491</c:v>
                </c:pt>
                <c:pt idx="2136">
                  <c:v>39492</c:v>
                </c:pt>
                <c:pt idx="2137">
                  <c:v>39493</c:v>
                </c:pt>
                <c:pt idx="2138">
                  <c:v>39496</c:v>
                </c:pt>
                <c:pt idx="2139">
                  <c:v>39497</c:v>
                </c:pt>
                <c:pt idx="2140">
                  <c:v>39498</c:v>
                </c:pt>
                <c:pt idx="2141">
                  <c:v>39499</c:v>
                </c:pt>
                <c:pt idx="2142">
                  <c:v>39500</c:v>
                </c:pt>
                <c:pt idx="2143">
                  <c:v>39503</c:v>
                </c:pt>
                <c:pt idx="2144">
                  <c:v>39504</c:v>
                </c:pt>
                <c:pt idx="2145">
                  <c:v>39505</c:v>
                </c:pt>
                <c:pt idx="2146">
                  <c:v>39506</c:v>
                </c:pt>
                <c:pt idx="2147">
                  <c:v>39507</c:v>
                </c:pt>
                <c:pt idx="2148">
                  <c:v>39510</c:v>
                </c:pt>
                <c:pt idx="2149">
                  <c:v>39511</c:v>
                </c:pt>
                <c:pt idx="2150">
                  <c:v>39512</c:v>
                </c:pt>
                <c:pt idx="2151">
                  <c:v>39513</c:v>
                </c:pt>
                <c:pt idx="2152">
                  <c:v>39514</c:v>
                </c:pt>
                <c:pt idx="2153">
                  <c:v>39517</c:v>
                </c:pt>
                <c:pt idx="2154">
                  <c:v>39518</c:v>
                </c:pt>
                <c:pt idx="2155">
                  <c:v>39519</c:v>
                </c:pt>
                <c:pt idx="2156">
                  <c:v>39520</c:v>
                </c:pt>
                <c:pt idx="2157">
                  <c:v>39521</c:v>
                </c:pt>
                <c:pt idx="2158">
                  <c:v>39524</c:v>
                </c:pt>
                <c:pt idx="2159">
                  <c:v>39525</c:v>
                </c:pt>
                <c:pt idx="2160">
                  <c:v>39526</c:v>
                </c:pt>
                <c:pt idx="2161">
                  <c:v>39527</c:v>
                </c:pt>
                <c:pt idx="2162">
                  <c:v>39528</c:v>
                </c:pt>
                <c:pt idx="2163">
                  <c:v>39531</c:v>
                </c:pt>
                <c:pt idx="2164">
                  <c:v>39532</c:v>
                </c:pt>
                <c:pt idx="2165">
                  <c:v>39533</c:v>
                </c:pt>
                <c:pt idx="2166">
                  <c:v>39534</c:v>
                </c:pt>
                <c:pt idx="2167">
                  <c:v>39535</c:v>
                </c:pt>
                <c:pt idx="2168">
                  <c:v>39538</c:v>
                </c:pt>
                <c:pt idx="2169">
                  <c:v>39539</c:v>
                </c:pt>
                <c:pt idx="2170">
                  <c:v>39540</c:v>
                </c:pt>
                <c:pt idx="2171">
                  <c:v>39541</c:v>
                </c:pt>
                <c:pt idx="2172">
                  <c:v>39542</c:v>
                </c:pt>
                <c:pt idx="2173">
                  <c:v>39545</c:v>
                </c:pt>
                <c:pt idx="2174">
                  <c:v>39546</c:v>
                </c:pt>
                <c:pt idx="2175">
                  <c:v>39547</c:v>
                </c:pt>
                <c:pt idx="2176">
                  <c:v>39548</c:v>
                </c:pt>
                <c:pt idx="2177">
                  <c:v>39549</c:v>
                </c:pt>
                <c:pt idx="2178">
                  <c:v>39552</c:v>
                </c:pt>
                <c:pt idx="2179">
                  <c:v>39553</c:v>
                </c:pt>
                <c:pt idx="2180">
                  <c:v>39554</c:v>
                </c:pt>
                <c:pt idx="2181">
                  <c:v>39555</c:v>
                </c:pt>
                <c:pt idx="2182">
                  <c:v>39556</c:v>
                </c:pt>
                <c:pt idx="2183">
                  <c:v>39559</c:v>
                </c:pt>
                <c:pt idx="2184">
                  <c:v>39560</c:v>
                </c:pt>
                <c:pt idx="2185">
                  <c:v>39561</c:v>
                </c:pt>
                <c:pt idx="2186">
                  <c:v>39562</c:v>
                </c:pt>
                <c:pt idx="2187">
                  <c:v>39563</c:v>
                </c:pt>
                <c:pt idx="2188">
                  <c:v>39566</c:v>
                </c:pt>
                <c:pt idx="2189">
                  <c:v>39567</c:v>
                </c:pt>
                <c:pt idx="2190">
                  <c:v>39568</c:v>
                </c:pt>
                <c:pt idx="2191">
                  <c:v>39569</c:v>
                </c:pt>
                <c:pt idx="2192">
                  <c:v>39570</c:v>
                </c:pt>
                <c:pt idx="2193">
                  <c:v>39573</c:v>
                </c:pt>
                <c:pt idx="2194">
                  <c:v>39574</c:v>
                </c:pt>
                <c:pt idx="2195">
                  <c:v>39575</c:v>
                </c:pt>
                <c:pt idx="2196">
                  <c:v>39576</c:v>
                </c:pt>
                <c:pt idx="2197">
                  <c:v>39577</c:v>
                </c:pt>
                <c:pt idx="2198">
                  <c:v>39580</c:v>
                </c:pt>
                <c:pt idx="2199">
                  <c:v>39581</c:v>
                </c:pt>
                <c:pt idx="2200">
                  <c:v>39582</c:v>
                </c:pt>
                <c:pt idx="2201">
                  <c:v>39583</c:v>
                </c:pt>
                <c:pt idx="2202">
                  <c:v>39584</c:v>
                </c:pt>
                <c:pt idx="2203">
                  <c:v>39587</c:v>
                </c:pt>
                <c:pt idx="2204">
                  <c:v>39588</c:v>
                </c:pt>
                <c:pt idx="2205">
                  <c:v>39589</c:v>
                </c:pt>
                <c:pt idx="2206">
                  <c:v>39590</c:v>
                </c:pt>
                <c:pt idx="2207">
                  <c:v>39591</c:v>
                </c:pt>
                <c:pt idx="2208">
                  <c:v>39594</c:v>
                </c:pt>
                <c:pt idx="2209">
                  <c:v>39595</c:v>
                </c:pt>
                <c:pt idx="2210">
                  <c:v>39596</c:v>
                </c:pt>
                <c:pt idx="2211">
                  <c:v>39597</c:v>
                </c:pt>
                <c:pt idx="2212">
                  <c:v>39598</c:v>
                </c:pt>
                <c:pt idx="2213">
                  <c:v>39599</c:v>
                </c:pt>
                <c:pt idx="2214">
                  <c:v>39601</c:v>
                </c:pt>
                <c:pt idx="2215">
                  <c:v>39602</c:v>
                </c:pt>
                <c:pt idx="2216">
                  <c:v>39603</c:v>
                </c:pt>
                <c:pt idx="2217">
                  <c:v>39604</c:v>
                </c:pt>
                <c:pt idx="2218">
                  <c:v>39605</c:v>
                </c:pt>
                <c:pt idx="2219">
                  <c:v>39608</c:v>
                </c:pt>
                <c:pt idx="2220">
                  <c:v>39609</c:v>
                </c:pt>
                <c:pt idx="2221">
                  <c:v>39610</c:v>
                </c:pt>
                <c:pt idx="2222">
                  <c:v>39611</c:v>
                </c:pt>
                <c:pt idx="2223">
                  <c:v>39612</c:v>
                </c:pt>
                <c:pt idx="2224">
                  <c:v>39615</c:v>
                </c:pt>
                <c:pt idx="2225">
                  <c:v>39616</c:v>
                </c:pt>
                <c:pt idx="2226">
                  <c:v>39617</c:v>
                </c:pt>
                <c:pt idx="2227">
                  <c:v>39618</c:v>
                </c:pt>
                <c:pt idx="2228">
                  <c:v>39619</c:v>
                </c:pt>
                <c:pt idx="2229">
                  <c:v>39622</c:v>
                </c:pt>
                <c:pt idx="2230">
                  <c:v>39623</c:v>
                </c:pt>
                <c:pt idx="2231">
                  <c:v>39624</c:v>
                </c:pt>
                <c:pt idx="2232">
                  <c:v>39625</c:v>
                </c:pt>
                <c:pt idx="2233">
                  <c:v>39626</c:v>
                </c:pt>
                <c:pt idx="2234">
                  <c:v>39629</c:v>
                </c:pt>
                <c:pt idx="2235">
                  <c:v>39630</c:v>
                </c:pt>
                <c:pt idx="2236">
                  <c:v>39631</c:v>
                </c:pt>
                <c:pt idx="2237">
                  <c:v>39632</c:v>
                </c:pt>
                <c:pt idx="2238">
                  <c:v>39633</c:v>
                </c:pt>
                <c:pt idx="2239">
                  <c:v>39636</c:v>
                </c:pt>
                <c:pt idx="2240">
                  <c:v>39637</c:v>
                </c:pt>
                <c:pt idx="2241">
                  <c:v>39638</c:v>
                </c:pt>
                <c:pt idx="2242">
                  <c:v>39639</c:v>
                </c:pt>
                <c:pt idx="2243">
                  <c:v>39640</c:v>
                </c:pt>
                <c:pt idx="2244">
                  <c:v>39643</c:v>
                </c:pt>
                <c:pt idx="2245">
                  <c:v>39644</c:v>
                </c:pt>
                <c:pt idx="2246">
                  <c:v>39645</c:v>
                </c:pt>
                <c:pt idx="2247">
                  <c:v>39646</c:v>
                </c:pt>
                <c:pt idx="2248">
                  <c:v>39647</c:v>
                </c:pt>
                <c:pt idx="2249">
                  <c:v>39650</c:v>
                </c:pt>
                <c:pt idx="2250">
                  <c:v>39651</c:v>
                </c:pt>
                <c:pt idx="2251">
                  <c:v>39652</c:v>
                </c:pt>
                <c:pt idx="2252">
                  <c:v>39653</c:v>
                </c:pt>
                <c:pt idx="2253">
                  <c:v>39654</c:v>
                </c:pt>
                <c:pt idx="2254">
                  <c:v>39657</c:v>
                </c:pt>
                <c:pt idx="2255">
                  <c:v>39658</c:v>
                </c:pt>
                <c:pt idx="2256">
                  <c:v>39659</c:v>
                </c:pt>
                <c:pt idx="2257">
                  <c:v>39660</c:v>
                </c:pt>
                <c:pt idx="2258">
                  <c:v>39661</c:v>
                </c:pt>
                <c:pt idx="2259">
                  <c:v>39664</c:v>
                </c:pt>
                <c:pt idx="2260">
                  <c:v>39665</c:v>
                </c:pt>
                <c:pt idx="2261">
                  <c:v>39666</c:v>
                </c:pt>
                <c:pt idx="2262">
                  <c:v>39667</c:v>
                </c:pt>
                <c:pt idx="2263">
                  <c:v>39668</c:v>
                </c:pt>
                <c:pt idx="2264">
                  <c:v>39671</c:v>
                </c:pt>
                <c:pt idx="2265">
                  <c:v>39672</c:v>
                </c:pt>
                <c:pt idx="2266">
                  <c:v>39673</c:v>
                </c:pt>
                <c:pt idx="2267">
                  <c:v>39674</c:v>
                </c:pt>
                <c:pt idx="2268">
                  <c:v>39675</c:v>
                </c:pt>
                <c:pt idx="2269">
                  <c:v>39678</c:v>
                </c:pt>
                <c:pt idx="2270">
                  <c:v>39679</c:v>
                </c:pt>
                <c:pt idx="2271">
                  <c:v>39680</c:v>
                </c:pt>
                <c:pt idx="2272">
                  <c:v>39681</c:v>
                </c:pt>
                <c:pt idx="2273">
                  <c:v>39682</c:v>
                </c:pt>
                <c:pt idx="2274">
                  <c:v>39685</c:v>
                </c:pt>
                <c:pt idx="2275">
                  <c:v>39686</c:v>
                </c:pt>
                <c:pt idx="2276">
                  <c:v>39687</c:v>
                </c:pt>
                <c:pt idx="2277">
                  <c:v>39688</c:v>
                </c:pt>
                <c:pt idx="2278">
                  <c:v>39689</c:v>
                </c:pt>
                <c:pt idx="2279">
                  <c:v>39691</c:v>
                </c:pt>
                <c:pt idx="2280">
                  <c:v>39692</c:v>
                </c:pt>
                <c:pt idx="2281">
                  <c:v>39693</c:v>
                </c:pt>
                <c:pt idx="2282">
                  <c:v>39694</c:v>
                </c:pt>
                <c:pt idx="2283">
                  <c:v>39695</c:v>
                </c:pt>
                <c:pt idx="2284">
                  <c:v>39696</c:v>
                </c:pt>
                <c:pt idx="2285">
                  <c:v>39699</c:v>
                </c:pt>
                <c:pt idx="2286">
                  <c:v>39700</c:v>
                </c:pt>
                <c:pt idx="2287">
                  <c:v>39701</c:v>
                </c:pt>
                <c:pt idx="2288">
                  <c:v>39702</c:v>
                </c:pt>
                <c:pt idx="2289">
                  <c:v>39703</c:v>
                </c:pt>
                <c:pt idx="2290">
                  <c:v>39706</c:v>
                </c:pt>
                <c:pt idx="2291">
                  <c:v>39707</c:v>
                </c:pt>
                <c:pt idx="2292">
                  <c:v>39708</c:v>
                </c:pt>
                <c:pt idx="2293">
                  <c:v>39709</c:v>
                </c:pt>
                <c:pt idx="2294">
                  <c:v>39710</c:v>
                </c:pt>
                <c:pt idx="2295">
                  <c:v>39713</c:v>
                </c:pt>
                <c:pt idx="2296">
                  <c:v>39714</c:v>
                </c:pt>
                <c:pt idx="2297">
                  <c:v>39715</c:v>
                </c:pt>
                <c:pt idx="2298">
                  <c:v>39716</c:v>
                </c:pt>
                <c:pt idx="2299">
                  <c:v>39717</c:v>
                </c:pt>
                <c:pt idx="2300">
                  <c:v>39720</c:v>
                </c:pt>
                <c:pt idx="2301">
                  <c:v>39721</c:v>
                </c:pt>
                <c:pt idx="2302">
                  <c:v>39722</c:v>
                </c:pt>
                <c:pt idx="2303">
                  <c:v>39723</c:v>
                </c:pt>
                <c:pt idx="2304">
                  <c:v>39724</c:v>
                </c:pt>
                <c:pt idx="2305">
                  <c:v>39727</c:v>
                </c:pt>
                <c:pt idx="2306">
                  <c:v>39728</c:v>
                </c:pt>
                <c:pt idx="2307">
                  <c:v>39729</c:v>
                </c:pt>
                <c:pt idx="2308">
                  <c:v>39730</c:v>
                </c:pt>
                <c:pt idx="2309">
                  <c:v>39731</c:v>
                </c:pt>
                <c:pt idx="2310">
                  <c:v>39734</c:v>
                </c:pt>
                <c:pt idx="2311">
                  <c:v>39735</c:v>
                </c:pt>
                <c:pt idx="2312">
                  <c:v>39736</c:v>
                </c:pt>
                <c:pt idx="2313">
                  <c:v>39737</c:v>
                </c:pt>
                <c:pt idx="2314">
                  <c:v>39738</c:v>
                </c:pt>
                <c:pt idx="2315">
                  <c:v>39741</c:v>
                </c:pt>
                <c:pt idx="2316">
                  <c:v>39742</c:v>
                </c:pt>
                <c:pt idx="2317">
                  <c:v>39743</c:v>
                </c:pt>
                <c:pt idx="2318">
                  <c:v>39744</c:v>
                </c:pt>
                <c:pt idx="2319">
                  <c:v>39745</c:v>
                </c:pt>
                <c:pt idx="2320">
                  <c:v>39748</c:v>
                </c:pt>
                <c:pt idx="2321">
                  <c:v>39749</c:v>
                </c:pt>
                <c:pt idx="2322">
                  <c:v>39750</c:v>
                </c:pt>
                <c:pt idx="2323">
                  <c:v>39751</c:v>
                </c:pt>
                <c:pt idx="2324">
                  <c:v>39752</c:v>
                </c:pt>
                <c:pt idx="2325">
                  <c:v>39755</c:v>
                </c:pt>
                <c:pt idx="2326">
                  <c:v>39756</c:v>
                </c:pt>
                <c:pt idx="2327">
                  <c:v>39757</c:v>
                </c:pt>
                <c:pt idx="2328">
                  <c:v>39758</c:v>
                </c:pt>
                <c:pt idx="2329">
                  <c:v>39759</c:v>
                </c:pt>
                <c:pt idx="2330">
                  <c:v>39762</c:v>
                </c:pt>
                <c:pt idx="2331">
                  <c:v>39763</c:v>
                </c:pt>
                <c:pt idx="2332">
                  <c:v>39764</c:v>
                </c:pt>
                <c:pt idx="2333">
                  <c:v>39765</c:v>
                </c:pt>
                <c:pt idx="2334">
                  <c:v>39766</c:v>
                </c:pt>
                <c:pt idx="2335">
                  <c:v>39769</c:v>
                </c:pt>
                <c:pt idx="2336">
                  <c:v>39770</c:v>
                </c:pt>
                <c:pt idx="2337">
                  <c:v>39771</c:v>
                </c:pt>
                <c:pt idx="2338">
                  <c:v>39772</c:v>
                </c:pt>
                <c:pt idx="2339">
                  <c:v>39773</c:v>
                </c:pt>
                <c:pt idx="2340">
                  <c:v>39776</c:v>
                </c:pt>
                <c:pt idx="2341">
                  <c:v>39777</c:v>
                </c:pt>
                <c:pt idx="2342">
                  <c:v>39778</c:v>
                </c:pt>
                <c:pt idx="2343">
                  <c:v>39779</c:v>
                </c:pt>
                <c:pt idx="2344">
                  <c:v>39780</c:v>
                </c:pt>
                <c:pt idx="2345">
                  <c:v>39782</c:v>
                </c:pt>
                <c:pt idx="2346">
                  <c:v>39783</c:v>
                </c:pt>
                <c:pt idx="2347">
                  <c:v>39784</c:v>
                </c:pt>
                <c:pt idx="2348">
                  <c:v>39785</c:v>
                </c:pt>
                <c:pt idx="2349">
                  <c:v>39786</c:v>
                </c:pt>
                <c:pt idx="2350">
                  <c:v>39787</c:v>
                </c:pt>
                <c:pt idx="2351">
                  <c:v>39790</c:v>
                </c:pt>
                <c:pt idx="2352">
                  <c:v>39791</c:v>
                </c:pt>
                <c:pt idx="2353">
                  <c:v>39792</c:v>
                </c:pt>
                <c:pt idx="2354">
                  <c:v>39793</c:v>
                </c:pt>
                <c:pt idx="2355">
                  <c:v>39794</c:v>
                </c:pt>
                <c:pt idx="2356">
                  <c:v>39797</c:v>
                </c:pt>
                <c:pt idx="2357">
                  <c:v>39798</c:v>
                </c:pt>
                <c:pt idx="2358">
                  <c:v>39799</c:v>
                </c:pt>
                <c:pt idx="2359">
                  <c:v>39800</c:v>
                </c:pt>
                <c:pt idx="2360">
                  <c:v>39801</c:v>
                </c:pt>
                <c:pt idx="2361">
                  <c:v>39804</c:v>
                </c:pt>
                <c:pt idx="2362">
                  <c:v>39805</c:v>
                </c:pt>
                <c:pt idx="2363">
                  <c:v>39806</c:v>
                </c:pt>
                <c:pt idx="2364">
                  <c:v>39807</c:v>
                </c:pt>
                <c:pt idx="2365">
                  <c:v>39808</c:v>
                </c:pt>
                <c:pt idx="2366">
                  <c:v>39811</c:v>
                </c:pt>
                <c:pt idx="2367">
                  <c:v>39812</c:v>
                </c:pt>
                <c:pt idx="2368">
                  <c:v>39813</c:v>
                </c:pt>
                <c:pt idx="2369">
                  <c:v>39814</c:v>
                </c:pt>
                <c:pt idx="2370">
                  <c:v>39815</c:v>
                </c:pt>
                <c:pt idx="2371">
                  <c:v>39818</c:v>
                </c:pt>
                <c:pt idx="2372">
                  <c:v>39819</c:v>
                </c:pt>
                <c:pt idx="2373">
                  <c:v>39820</c:v>
                </c:pt>
                <c:pt idx="2374">
                  <c:v>39821</c:v>
                </c:pt>
                <c:pt idx="2375">
                  <c:v>39822</c:v>
                </c:pt>
                <c:pt idx="2376">
                  <c:v>39825</c:v>
                </c:pt>
                <c:pt idx="2377">
                  <c:v>39826</c:v>
                </c:pt>
                <c:pt idx="2378">
                  <c:v>39827</c:v>
                </c:pt>
                <c:pt idx="2379">
                  <c:v>39828</c:v>
                </c:pt>
                <c:pt idx="2380">
                  <c:v>39829</c:v>
                </c:pt>
                <c:pt idx="2381">
                  <c:v>39832</c:v>
                </c:pt>
                <c:pt idx="2382">
                  <c:v>39833</c:v>
                </c:pt>
                <c:pt idx="2383">
                  <c:v>39834</c:v>
                </c:pt>
                <c:pt idx="2384">
                  <c:v>39835</c:v>
                </c:pt>
                <c:pt idx="2385">
                  <c:v>39836</c:v>
                </c:pt>
                <c:pt idx="2386">
                  <c:v>39839</c:v>
                </c:pt>
                <c:pt idx="2387">
                  <c:v>39840</c:v>
                </c:pt>
                <c:pt idx="2388">
                  <c:v>39841</c:v>
                </c:pt>
                <c:pt idx="2389">
                  <c:v>39842</c:v>
                </c:pt>
                <c:pt idx="2390">
                  <c:v>39843</c:v>
                </c:pt>
                <c:pt idx="2391">
                  <c:v>39844</c:v>
                </c:pt>
                <c:pt idx="2392">
                  <c:v>39846</c:v>
                </c:pt>
                <c:pt idx="2393">
                  <c:v>39847</c:v>
                </c:pt>
                <c:pt idx="2394">
                  <c:v>39848</c:v>
                </c:pt>
                <c:pt idx="2395">
                  <c:v>39849</c:v>
                </c:pt>
                <c:pt idx="2396">
                  <c:v>39850</c:v>
                </c:pt>
                <c:pt idx="2397">
                  <c:v>39853</c:v>
                </c:pt>
                <c:pt idx="2398">
                  <c:v>39854</c:v>
                </c:pt>
                <c:pt idx="2399">
                  <c:v>39855</c:v>
                </c:pt>
                <c:pt idx="2400">
                  <c:v>39856</c:v>
                </c:pt>
                <c:pt idx="2401">
                  <c:v>39857</c:v>
                </c:pt>
                <c:pt idx="2402">
                  <c:v>39860</c:v>
                </c:pt>
                <c:pt idx="2403">
                  <c:v>39861</c:v>
                </c:pt>
                <c:pt idx="2404">
                  <c:v>39862</c:v>
                </c:pt>
                <c:pt idx="2405">
                  <c:v>39863</c:v>
                </c:pt>
                <c:pt idx="2406">
                  <c:v>39864</c:v>
                </c:pt>
                <c:pt idx="2407">
                  <c:v>39867</c:v>
                </c:pt>
                <c:pt idx="2408">
                  <c:v>39868</c:v>
                </c:pt>
                <c:pt idx="2409">
                  <c:v>39869</c:v>
                </c:pt>
                <c:pt idx="2410">
                  <c:v>39870</c:v>
                </c:pt>
                <c:pt idx="2411">
                  <c:v>39871</c:v>
                </c:pt>
                <c:pt idx="2412">
                  <c:v>39872</c:v>
                </c:pt>
                <c:pt idx="2413">
                  <c:v>39874</c:v>
                </c:pt>
                <c:pt idx="2414">
                  <c:v>39875</c:v>
                </c:pt>
                <c:pt idx="2415">
                  <c:v>39876</c:v>
                </c:pt>
                <c:pt idx="2416">
                  <c:v>39877</c:v>
                </c:pt>
                <c:pt idx="2417">
                  <c:v>39878</c:v>
                </c:pt>
                <c:pt idx="2418">
                  <c:v>39881</c:v>
                </c:pt>
                <c:pt idx="2419">
                  <c:v>39882</c:v>
                </c:pt>
                <c:pt idx="2420">
                  <c:v>39883</c:v>
                </c:pt>
                <c:pt idx="2421">
                  <c:v>39884</c:v>
                </c:pt>
                <c:pt idx="2422">
                  <c:v>39885</c:v>
                </c:pt>
                <c:pt idx="2423">
                  <c:v>39888</c:v>
                </c:pt>
                <c:pt idx="2424">
                  <c:v>39889</c:v>
                </c:pt>
                <c:pt idx="2425">
                  <c:v>39890</c:v>
                </c:pt>
                <c:pt idx="2426">
                  <c:v>39891</c:v>
                </c:pt>
                <c:pt idx="2427">
                  <c:v>39892</c:v>
                </c:pt>
                <c:pt idx="2428">
                  <c:v>39895</c:v>
                </c:pt>
                <c:pt idx="2429">
                  <c:v>39896</c:v>
                </c:pt>
                <c:pt idx="2430">
                  <c:v>39897</c:v>
                </c:pt>
                <c:pt idx="2431">
                  <c:v>39898</c:v>
                </c:pt>
                <c:pt idx="2432">
                  <c:v>39899</c:v>
                </c:pt>
                <c:pt idx="2433">
                  <c:v>39902</c:v>
                </c:pt>
                <c:pt idx="2434">
                  <c:v>39903</c:v>
                </c:pt>
                <c:pt idx="2435">
                  <c:v>39904</c:v>
                </c:pt>
                <c:pt idx="2436">
                  <c:v>39905</c:v>
                </c:pt>
                <c:pt idx="2437">
                  <c:v>39906</c:v>
                </c:pt>
                <c:pt idx="2438">
                  <c:v>39909</c:v>
                </c:pt>
                <c:pt idx="2439">
                  <c:v>39910</c:v>
                </c:pt>
                <c:pt idx="2440">
                  <c:v>39911</c:v>
                </c:pt>
                <c:pt idx="2441">
                  <c:v>39912</c:v>
                </c:pt>
                <c:pt idx="2442">
                  <c:v>39913</c:v>
                </c:pt>
                <c:pt idx="2443">
                  <c:v>39916</c:v>
                </c:pt>
                <c:pt idx="2444">
                  <c:v>39917</c:v>
                </c:pt>
                <c:pt idx="2445">
                  <c:v>39918</c:v>
                </c:pt>
                <c:pt idx="2446">
                  <c:v>39919</c:v>
                </c:pt>
                <c:pt idx="2447">
                  <c:v>39920</c:v>
                </c:pt>
                <c:pt idx="2448">
                  <c:v>39923</c:v>
                </c:pt>
                <c:pt idx="2449">
                  <c:v>39924</c:v>
                </c:pt>
                <c:pt idx="2450">
                  <c:v>39925</c:v>
                </c:pt>
                <c:pt idx="2451">
                  <c:v>39926</c:v>
                </c:pt>
                <c:pt idx="2452">
                  <c:v>39927</c:v>
                </c:pt>
                <c:pt idx="2453">
                  <c:v>39930</c:v>
                </c:pt>
                <c:pt idx="2454">
                  <c:v>39931</c:v>
                </c:pt>
                <c:pt idx="2455">
                  <c:v>39932</c:v>
                </c:pt>
                <c:pt idx="2456">
                  <c:v>39933</c:v>
                </c:pt>
                <c:pt idx="2457">
                  <c:v>39934</c:v>
                </c:pt>
                <c:pt idx="2458">
                  <c:v>39937</c:v>
                </c:pt>
                <c:pt idx="2459">
                  <c:v>39938</c:v>
                </c:pt>
                <c:pt idx="2460">
                  <c:v>39939</c:v>
                </c:pt>
                <c:pt idx="2461">
                  <c:v>39940</c:v>
                </c:pt>
                <c:pt idx="2462">
                  <c:v>39941</c:v>
                </c:pt>
                <c:pt idx="2463">
                  <c:v>39944</c:v>
                </c:pt>
                <c:pt idx="2464">
                  <c:v>39945</c:v>
                </c:pt>
                <c:pt idx="2465">
                  <c:v>39946</c:v>
                </c:pt>
                <c:pt idx="2466">
                  <c:v>39947</c:v>
                </c:pt>
                <c:pt idx="2467">
                  <c:v>39948</c:v>
                </c:pt>
                <c:pt idx="2468">
                  <c:v>39951</c:v>
                </c:pt>
                <c:pt idx="2469">
                  <c:v>39952</c:v>
                </c:pt>
                <c:pt idx="2470">
                  <c:v>39953</c:v>
                </c:pt>
                <c:pt idx="2471">
                  <c:v>39954</c:v>
                </c:pt>
                <c:pt idx="2472">
                  <c:v>39955</c:v>
                </c:pt>
                <c:pt idx="2473">
                  <c:v>39958</c:v>
                </c:pt>
                <c:pt idx="2474">
                  <c:v>39959</c:v>
                </c:pt>
                <c:pt idx="2475">
                  <c:v>39960</c:v>
                </c:pt>
                <c:pt idx="2476">
                  <c:v>39961</c:v>
                </c:pt>
                <c:pt idx="2477">
                  <c:v>39962</c:v>
                </c:pt>
                <c:pt idx="2478">
                  <c:v>39964</c:v>
                </c:pt>
                <c:pt idx="2479">
                  <c:v>39965</c:v>
                </c:pt>
                <c:pt idx="2480">
                  <c:v>39966</c:v>
                </c:pt>
                <c:pt idx="2481">
                  <c:v>39967</c:v>
                </c:pt>
                <c:pt idx="2482">
                  <c:v>39968</c:v>
                </c:pt>
                <c:pt idx="2483">
                  <c:v>39969</c:v>
                </c:pt>
                <c:pt idx="2484">
                  <c:v>39972</c:v>
                </c:pt>
                <c:pt idx="2485">
                  <c:v>39973</c:v>
                </c:pt>
                <c:pt idx="2486">
                  <c:v>39974</c:v>
                </c:pt>
                <c:pt idx="2487">
                  <c:v>39975</c:v>
                </c:pt>
                <c:pt idx="2488">
                  <c:v>39976</c:v>
                </c:pt>
                <c:pt idx="2489">
                  <c:v>39979</c:v>
                </c:pt>
                <c:pt idx="2490">
                  <c:v>39980</c:v>
                </c:pt>
                <c:pt idx="2491">
                  <c:v>39981</c:v>
                </c:pt>
                <c:pt idx="2492">
                  <c:v>39982</c:v>
                </c:pt>
                <c:pt idx="2493">
                  <c:v>39983</c:v>
                </c:pt>
                <c:pt idx="2494">
                  <c:v>39986</c:v>
                </c:pt>
                <c:pt idx="2495">
                  <c:v>39987</c:v>
                </c:pt>
                <c:pt idx="2496">
                  <c:v>39988</c:v>
                </c:pt>
                <c:pt idx="2497">
                  <c:v>39989</c:v>
                </c:pt>
                <c:pt idx="2498">
                  <c:v>39990</c:v>
                </c:pt>
                <c:pt idx="2499">
                  <c:v>39993</c:v>
                </c:pt>
                <c:pt idx="2500">
                  <c:v>39994</c:v>
                </c:pt>
                <c:pt idx="2501">
                  <c:v>39995</c:v>
                </c:pt>
                <c:pt idx="2502">
                  <c:v>39996</c:v>
                </c:pt>
                <c:pt idx="2503">
                  <c:v>39997</c:v>
                </c:pt>
                <c:pt idx="2504">
                  <c:v>40000</c:v>
                </c:pt>
                <c:pt idx="2505">
                  <c:v>40001</c:v>
                </c:pt>
                <c:pt idx="2506">
                  <c:v>40002</c:v>
                </c:pt>
                <c:pt idx="2507">
                  <c:v>40003</c:v>
                </c:pt>
                <c:pt idx="2508">
                  <c:v>40004</c:v>
                </c:pt>
                <c:pt idx="2509">
                  <c:v>40007</c:v>
                </c:pt>
                <c:pt idx="2510">
                  <c:v>40008</c:v>
                </c:pt>
                <c:pt idx="2511">
                  <c:v>40009</c:v>
                </c:pt>
                <c:pt idx="2512">
                  <c:v>40010</c:v>
                </c:pt>
                <c:pt idx="2513">
                  <c:v>40011</c:v>
                </c:pt>
                <c:pt idx="2514">
                  <c:v>40014</c:v>
                </c:pt>
                <c:pt idx="2515">
                  <c:v>40015</c:v>
                </c:pt>
                <c:pt idx="2516">
                  <c:v>40016</c:v>
                </c:pt>
                <c:pt idx="2517">
                  <c:v>40017</c:v>
                </c:pt>
                <c:pt idx="2518">
                  <c:v>40018</c:v>
                </c:pt>
                <c:pt idx="2519">
                  <c:v>40021</c:v>
                </c:pt>
                <c:pt idx="2520">
                  <c:v>40022</c:v>
                </c:pt>
                <c:pt idx="2521">
                  <c:v>40023</c:v>
                </c:pt>
                <c:pt idx="2522">
                  <c:v>40024</c:v>
                </c:pt>
                <c:pt idx="2523">
                  <c:v>40025</c:v>
                </c:pt>
                <c:pt idx="2524">
                  <c:v>40028</c:v>
                </c:pt>
                <c:pt idx="2525">
                  <c:v>40029</c:v>
                </c:pt>
                <c:pt idx="2526">
                  <c:v>40030</c:v>
                </c:pt>
                <c:pt idx="2527">
                  <c:v>40031</c:v>
                </c:pt>
                <c:pt idx="2528">
                  <c:v>40032</c:v>
                </c:pt>
                <c:pt idx="2529">
                  <c:v>40035</c:v>
                </c:pt>
                <c:pt idx="2530">
                  <c:v>40036</c:v>
                </c:pt>
                <c:pt idx="2531">
                  <c:v>40037</c:v>
                </c:pt>
                <c:pt idx="2532">
                  <c:v>40038</c:v>
                </c:pt>
                <c:pt idx="2533">
                  <c:v>40039</c:v>
                </c:pt>
                <c:pt idx="2534">
                  <c:v>40042</c:v>
                </c:pt>
                <c:pt idx="2535">
                  <c:v>40043</c:v>
                </c:pt>
                <c:pt idx="2536">
                  <c:v>40044</c:v>
                </c:pt>
                <c:pt idx="2537">
                  <c:v>40045</c:v>
                </c:pt>
                <c:pt idx="2538">
                  <c:v>40046</c:v>
                </c:pt>
                <c:pt idx="2539">
                  <c:v>40049</c:v>
                </c:pt>
                <c:pt idx="2540">
                  <c:v>40050</c:v>
                </c:pt>
                <c:pt idx="2541">
                  <c:v>40051</c:v>
                </c:pt>
                <c:pt idx="2542">
                  <c:v>40052</c:v>
                </c:pt>
                <c:pt idx="2543">
                  <c:v>40053</c:v>
                </c:pt>
                <c:pt idx="2544">
                  <c:v>40056</c:v>
                </c:pt>
                <c:pt idx="2545">
                  <c:v>40057</c:v>
                </c:pt>
                <c:pt idx="2546">
                  <c:v>40058</c:v>
                </c:pt>
                <c:pt idx="2547">
                  <c:v>40059</c:v>
                </c:pt>
                <c:pt idx="2548">
                  <c:v>40060</c:v>
                </c:pt>
                <c:pt idx="2549">
                  <c:v>40063</c:v>
                </c:pt>
                <c:pt idx="2550">
                  <c:v>40064</c:v>
                </c:pt>
                <c:pt idx="2551">
                  <c:v>40065</c:v>
                </c:pt>
                <c:pt idx="2552">
                  <c:v>40066</c:v>
                </c:pt>
                <c:pt idx="2553">
                  <c:v>40067</c:v>
                </c:pt>
                <c:pt idx="2554">
                  <c:v>40070</c:v>
                </c:pt>
                <c:pt idx="2555">
                  <c:v>40071</c:v>
                </c:pt>
                <c:pt idx="2556">
                  <c:v>40072</c:v>
                </c:pt>
                <c:pt idx="2557">
                  <c:v>40073</c:v>
                </c:pt>
                <c:pt idx="2558">
                  <c:v>40074</c:v>
                </c:pt>
                <c:pt idx="2559">
                  <c:v>40077</c:v>
                </c:pt>
                <c:pt idx="2560">
                  <c:v>40078</c:v>
                </c:pt>
                <c:pt idx="2561">
                  <c:v>40079</c:v>
                </c:pt>
                <c:pt idx="2562">
                  <c:v>40080</c:v>
                </c:pt>
                <c:pt idx="2563">
                  <c:v>40081</c:v>
                </c:pt>
                <c:pt idx="2564">
                  <c:v>40084</c:v>
                </c:pt>
                <c:pt idx="2565">
                  <c:v>40085</c:v>
                </c:pt>
                <c:pt idx="2566">
                  <c:v>40086</c:v>
                </c:pt>
                <c:pt idx="2567">
                  <c:v>40087</c:v>
                </c:pt>
                <c:pt idx="2568">
                  <c:v>40088</c:v>
                </c:pt>
                <c:pt idx="2569">
                  <c:v>40091</c:v>
                </c:pt>
                <c:pt idx="2570">
                  <c:v>40092</c:v>
                </c:pt>
                <c:pt idx="2571">
                  <c:v>40093</c:v>
                </c:pt>
                <c:pt idx="2572">
                  <c:v>40094</c:v>
                </c:pt>
                <c:pt idx="2573">
                  <c:v>40095</c:v>
                </c:pt>
                <c:pt idx="2574">
                  <c:v>40098</c:v>
                </c:pt>
                <c:pt idx="2575">
                  <c:v>40099</c:v>
                </c:pt>
                <c:pt idx="2576">
                  <c:v>40100</c:v>
                </c:pt>
                <c:pt idx="2577">
                  <c:v>40101</c:v>
                </c:pt>
                <c:pt idx="2578">
                  <c:v>40102</c:v>
                </c:pt>
                <c:pt idx="2579">
                  <c:v>40105</c:v>
                </c:pt>
                <c:pt idx="2580">
                  <c:v>40106</c:v>
                </c:pt>
                <c:pt idx="2581">
                  <c:v>40107</c:v>
                </c:pt>
                <c:pt idx="2582">
                  <c:v>40108</c:v>
                </c:pt>
                <c:pt idx="2583">
                  <c:v>40109</c:v>
                </c:pt>
                <c:pt idx="2584">
                  <c:v>40112</c:v>
                </c:pt>
                <c:pt idx="2585">
                  <c:v>40113</c:v>
                </c:pt>
                <c:pt idx="2586">
                  <c:v>40114</c:v>
                </c:pt>
                <c:pt idx="2587">
                  <c:v>40115</c:v>
                </c:pt>
                <c:pt idx="2588">
                  <c:v>40116</c:v>
                </c:pt>
                <c:pt idx="2589">
                  <c:v>40117</c:v>
                </c:pt>
                <c:pt idx="2590">
                  <c:v>40119</c:v>
                </c:pt>
                <c:pt idx="2591">
                  <c:v>40120</c:v>
                </c:pt>
                <c:pt idx="2592">
                  <c:v>40121</c:v>
                </c:pt>
                <c:pt idx="2593">
                  <c:v>40122</c:v>
                </c:pt>
                <c:pt idx="2594">
                  <c:v>40123</c:v>
                </c:pt>
                <c:pt idx="2595">
                  <c:v>40126</c:v>
                </c:pt>
                <c:pt idx="2596">
                  <c:v>40127</c:v>
                </c:pt>
                <c:pt idx="2597">
                  <c:v>40128</c:v>
                </c:pt>
                <c:pt idx="2598">
                  <c:v>40129</c:v>
                </c:pt>
                <c:pt idx="2599">
                  <c:v>40130</c:v>
                </c:pt>
                <c:pt idx="2600">
                  <c:v>40133</c:v>
                </c:pt>
                <c:pt idx="2601">
                  <c:v>40134</c:v>
                </c:pt>
                <c:pt idx="2602">
                  <c:v>40135</c:v>
                </c:pt>
                <c:pt idx="2603">
                  <c:v>40136</c:v>
                </c:pt>
                <c:pt idx="2604">
                  <c:v>40137</c:v>
                </c:pt>
                <c:pt idx="2605">
                  <c:v>40140</c:v>
                </c:pt>
                <c:pt idx="2606">
                  <c:v>40141</c:v>
                </c:pt>
                <c:pt idx="2607">
                  <c:v>40142</c:v>
                </c:pt>
                <c:pt idx="2608">
                  <c:v>40143</c:v>
                </c:pt>
                <c:pt idx="2609">
                  <c:v>40144</c:v>
                </c:pt>
                <c:pt idx="2610">
                  <c:v>40147</c:v>
                </c:pt>
                <c:pt idx="2611">
                  <c:v>40148</c:v>
                </c:pt>
                <c:pt idx="2612">
                  <c:v>40149</c:v>
                </c:pt>
                <c:pt idx="2613">
                  <c:v>40150</c:v>
                </c:pt>
                <c:pt idx="2614">
                  <c:v>40151</c:v>
                </c:pt>
                <c:pt idx="2615">
                  <c:v>40154</c:v>
                </c:pt>
                <c:pt idx="2616">
                  <c:v>40155</c:v>
                </c:pt>
                <c:pt idx="2617">
                  <c:v>40156</c:v>
                </c:pt>
                <c:pt idx="2618">
                  <c:v>40157</c:v>
                </c:pt>
                <c:pt idx="2619">
                  <c:v>40158</c:v>
                </c:pt>
                <c:pt idx="2620">
                  <c:v>40161</c:v>
                </c:pt>
                <c:pt idx="2621">
                  <c:v>40162</c:v>
                </c:pt>
                <c:pt idx="2622">
                  <c:v>40163</c:v>
                </c:pt>
                <c:pt idx="2623">
                  <c:v>40164</c:v>
                </c:pt>
                <c:pt idx="2624">
                  <c:v>40165</c:v>
                </c:pt>
                <c:pt idx="2625">
                  <c:v>40168</c:v>
                </c:pt>
                <c:pt idx="2626">
                  <c:v>40169</c:v>
                </c:pt>
                <c:pt idx="2627">
                  <c:v>40170</c:v>
                </c:pt>
                <c:pt idx="2628">
                  <c:v>40171</c:v>
                </c:pt>
                <c:pt idx="2629">
                  <c:v>40172</c:v>
                </c:pt>
                <c:pt idx="2630">
                  <c:v>40175</c:v>
                </c:pt>
                <c:pt idx="2631">
                  <c:v>40176</c:v>
                </c:pt>
                <c:pt idx="2632">
                  <c:v>40177</c:v>
                </c:pt>
                <c:pt idx="2633">
                  <c:v>40178</c:v>
                </c:pt>
                <c:pt idx="2634">
                  <c:v>40179</c:v>
                </c:pt>
                <c:pt idx="2635">
                  <c:v>40182</c:v>
                </c:pt>
                <c:pt idx="2636">
                  <c:v>40183</c:v>
                </c:pt>
                <c:pt idx="2637">
                  <c:v>40184</c:v>
                </c:pt>
                <c:pt idx="2638">
                  <c:v>40185</c:v>
                </c:pt>
                <c:pt idx="2639">
                  <c:v>40186</c:v>
                </c:pt>
                <c:pt idx="2640">
                  <c:v>40189</c:v>
                </c:pt>
                <c:pt idx="2641">
                  <c:v>40190</c:v>
                </c:pt>
                <c:pt idx="2642">
                  <c:v>40191</c:v>
                </c:pt>
                <c:pt idx="2643">
                  <c:v>40192</c:v>
                </c:pt>
                <c:pt idx="2644">
                  <c:v>40193</c:v>
                </c:pt>
                <c:pt idx="2645">
                  <c:v>40196</c:v>
                </c:pt>
                <c:pt idx="2646">
                  <c:v>40197</c:v>
                </c:pt>
                <c:pt idx="2647">
                  <c:v>40198</c:v>
                </c:pt>
                <c:pt idx="2648">
                  <c:v>40199</c:v>
                </c:pt>
                <c:pt idx="2649">
                  <c:v>40200</c:v>
                </c:pt>
                <c:pt idx="2650">
                  <c:v>40203</c:v>
                </c:pt>
                <c:pt idx="2651">
                  <c:v>40204</c:v>
                </c:pt>
                <c:pt idx="2652">
                  <c:v>40205</c:v>
                </c:pt>
                <c:pt idx="2653">
                  <c:v>40206</c:v>
                </c:pt>
                <c:pt idx="2654">
                  <c:v>40207</c:v>
                </c:pt>
                <c:pt idx="2655">
                  <c:v>40209</c:v>
                </c:pt>
                <c:pt idx="2656">
                  <c:v>40210</c:v>
                </c:pt>
                <c:pt idx="2657">
                  <c:v>40211</c:v>
                </c:pt>
                <c:pt idx="2658">
                  <c:v>40212</c:v>
                </c:pt>
                <c:pt idx="2659">
                  <c:v>40213</c:v>
                </c:pt>
                <c:pt idx="2660">
                  <c:v>40214</c:v>
                </c:pt>
                <c:pt idx="2661">
                  <c:v>40217</c:v>
                </c:pt>
                <c:pt idx="2662">
                  <c:v>40218</c:v>
                </c:pt>
                <c:pt idx="2663">
                  <c:v>40219</c:v>
                </c:pt>
                <c:pt idx="2664">
                  <c:v>40220</c:v>
                </c:pt>
                <c:pt idx="2665">
                  <c:v>40221</c:v>
                </c:pt>
                <c:pt idx="2666">
                  <c:v>40224</c:v>
                </c:pt>
                <c:pt idx="2667">
                  <c:v>40225</c:v>
                </c:pt>
                <c:pt idx="2668">
                  <c:v>40226</c:v>
                </c:pt>
                <c:pt idx="2669">
                  <c:v>40227</c:v>
                </c:pt>
                <c:pt idx="2670">
                  <c:v>40228</c:v>
                </c:pt>
                <c:pt idx="2671">
                  <c:v>40231</c:v>
                </c:pt>
                <c:pt idx="2672">
                  <c:v>40232</c:v>
                </c:pt>
                <c:pt idx="2673">
                  <c:v>40233</c:v>
                </c:pt>
                <c:pt idx="2674">
                  <c:v>40234</c:v>
                </c:pt>
                <c:pt idx="2675">
                  <c:v>40235</c:v>
                </c:pt>
                <c:pt idx="2676">
                  <c:v>40237</c:v>
                </c:pt>
                <c:pt idx="2677">
                  <c:v>40238</c:v>
                </c:pt>
                <c:pt idx="2678">
                  <c:v>40239</c:v>
                </c:pt>
                <c:pt idx="2679">
                  <c:v>40240</c:v>
                </c:pt>
                <c:pt idx="2680">
                  <c:v>40241</c:v>
                </c:pt>
                <c:pt idx="2681">
                  <c:v>40242</c:v>
                </c:pt>
                <c:pt idx="2682">
                  <c:v>40245</c:v>
                </c:pt>
                <c:pt idx="2683">
                  <c:v>40246</c:v>
                </c:pt>
                <c:pt idx="2684">
                  <c:v>40247</c:v>
                </c:pt>
                <c:pt idx="2685">
                  <c:v>40248</c:v>
                </c:pt>
                <c:pt idx="2686">
                  <c:v>40249</c:v>
                </c:pt>
                <c:pt idx="2687">
                  <c:v>40252</c:v>
                </c:pt>
                <c:pt idx="2688">
                  <c:v>40253</c:v>
                </c:pt>
                <c:pt idx="2689">
                  <c:v>40254</c:v>
                </c:pt>
                <c:pt idx="2690">
                  <c:v>40255</c:v>
                </c:pt>
                <c:pt idx="2691">
                  <c:v>40256</c:v>
                </c:pt>
                <c:pt idx="2692">
                  <c:v>40259</c:v>
                </c:pt>
                <c:pt idx="2693">
                  <c:v>40260</c:v>
                </c:pt>
                <c:pt idx="2694">
                  <c:v>40261</c:v>
                </c:pt>
                <c:pt idx="2695">
                  <c:v>40262</c:v>
                </c:pt>
                <c:pt idx="2696">
                  <c:v>40263</c:v>
                </c:pt>
                <c:pt idx="2697">
                  <c:v>40266</c:v>
                </c:pt>
                <c:pt idx="2698">
                  <c:v>40267</c:v>
                </c:pt>
                <c:pt idx="2699">
                  <c:v>40268</c:v>
                </c:pt>
                <c:pt idx="2700">
                  <c:v>40269</c:v>
                </c:pt>
                <c:pt idx="2701">
                  <c:v>40270</c:v>
                </c:pt>
                <c:pt idx="2702">
                  <c:v>40273</c:v>
                </c:pt>
                <c:pt idx="2703">
                  <c:v>40274</c:v>
                </c:pt>
                <c:pt idx="2704">
                  <c:v>40275</c:v>
                </c:pt>
                <c:pt idx="2705">
                  <c:v>40276</c:v>
                </c:pt>
                <c:pt idx="2706">
                  <c:v>40277</c:v>
                </c:pt>
                <c:pt idx="2707">
                  <c:v>40280</c:v>
                </c:pt>
                <c:pt idx="2708">
                  <c:v>40281</c:v>
                </c:pt>
                <c:pt idx="2709">
                  <c:v>40282</c:v>
                </c:pt>
                <c:pt idx="2710">
                  <c:v>40283</c:v>
                </c:pt>
                <c:pt idx="2711">
                  <c:v>40284</c:v>
                </c:pt>
                <c:pt idx="2712">
                  <c:v>40287</c:v>
                </c:pt>
                <c:pt idx="2713">
                  <c:v>40288</c:v>
                </c:pt>
                <c:pt idx="2714">
                  <c:v>40289</c:v>
                </c:pt>
                <c:pt idx="2715">
                  <c:v>40290</c:v>
                </c:pt>
                <c:pt idx="2716">
                  <c:v>40291</c:v>
                </c:pt>
                <c:pt idx="2717">
                  <c:v>40294</c:v>
                </c:pt>
                <c:pt idx="2718">
                  <c:v>40295</c:v>
                </c:pt>
                <c:pt idx="2719">
                  <c:v>40296</c:v>
                </c:pt>
                <c:pt idx="2720">
                  <c:v>40297</c:v>
                </c:pt>
                <c:pt idx="2721">
                  <c:v>40298</c:v>
                </c:pt>
                <c:pt idx="2722">
                  <c:v>40301</c:v>
                </c:pt>
                <c:pt idx="2723">
                  <c:v>40302</c:v>
                </c:pt>
                <c:pt idx="2724">
                  <c:v>40303</c:v>
                </c:pt>
                <c:pt idx="2725">
                  <c:v>40304</c:v>
                </c:pt>
                <c:pt idx="2726">
                  <c:v>40305</c:v>
                </c:pt>
                <c:pt idx="2727">
                  <c:v>40308</c:v>
                </c:pt>
                <c:pt idx="2728">
                  <c:v>40309</c:v>
                </c:pt>
                <c:pt idx="2729">
                  <c:v>40310</c:v>
                </c:pt>
                <c:pt idx="2730">
                  <c:v>40311</c:v>
                </c:pt>
                <c:pt idx="2731">
                  <c:v>40312</c:v>
                </c:pt>
                <c:pt idx="2732">
                  <c:v>40315</c:v>
                </c:pt>
                <c:pt idx="2733">
                  <c:v>40316</c:v>
                </c:pt>
                <c:pt idx="2734">
                  <c:v>40317</c:v>
                </c:pt>
                <c:pt idx="2735">
                  <c:v>40318</c:v>
                </c:pt>
                <c:pt idx="2736">
                  <c:v>40319</c:v>
                </c:pt>
                <c:pt idx="2737">
                  <c:v>40322</c:v>
                </c:pt>
                <c:pt idx="2738">
                  <c:v>40323</c:v>
                </c:pt>
                <c:pt idx="2739">
                  <c:v>40324</c:v>
                </c:pt>
                <c:pt idx="2740">
                  <c:v>40325</c:v>
                </c:pt>
                <c:pt idx="2741">
                  <c:v>40326</c:v>
                </c:pt>
                <c:pt idx="2742">
                  <c:v>40329</c:v>
                </c:pt>
                <c:pt idx="2743">
                  <c:v>40330</c:v>
                </c:pt>
                <c:pt idx="2744">
                  <c:v>40331</c:v>
                </c:pt>
                <c:pt idx="2745">
                  <c:v>40332</c:v>
                </c:pt>
                <c:pt idx="2746">
                  <c:v>40333</c:v>
                </c:pt>
                <c:pt idx="2747">
                  <c:v>40336</c:v>
                </c:pt>
                <c:pt idx="2748">
                  <c:v>40337</c:v>
                </c:pt>
                <c:pt idx="2749">
                  <c:v>40338</c:v>
                </c:pt>
                <c:pt idx="2750">
                  <c:v>40339</c:v>
                </c:pt>
                <c:pt idx="2751">
                  <c:v>40340</c:v>
                </c:pt>
                <c:pt idx="2752">
                  <c:v>40343</c:v>
                </c:pt>
                <c:pt idx="2753">
                  <c:v>40344</c:v>
                </c:pt>
                <c:pt idx="2754">
                  <c:v>40345</c:v>
                </c:pt>
                <c:pt idx="2755">
                  <c:v>40346</c:v>
                </c:pt>
                <c:pt idx="2756">
                  <c:v>40347</c:v>
                </c:pt>
                <c:pt idx="2757">
                  <c:v>40350</c:v>
                </c:pt>
                <c:pt idx="2758">
                  <c:v>40351</c:v>
                </c:pt>
                <c:pt idx="2759">
                  <c:v>40352</c:v>
                </c:pt>
                <c:pt idx="2760">
                  <c:v>40353</c:v>
                </c:pt>
                <c:pt idx="2761">
                  <c:v>40354</c:v>
                </c:pt>
                <c:pt idx="2762">
                  <c:v>40357</c:v>
                </c:pt>
                <c:pt idx="2763">
                  <c:v>40358</c:v>
                </c:pt>
                <c:pt idx="2764">
                  <c:v>40359</c:v>
                </c:pt>
                <c:pt idx="2765">
                  <c:v>40360</c:v>
                </c:pt>
                <c:pt idx="2766">
                  <c:v>40361</c:v>
                </c:pt>
                <c:pt idx="2767">
                  <c:v>40364</c:v>
                </c:pt>
                <c:pt idx="2768">
                  <c:v>40365</c:v>
                </c:pt>
                <c:pt idx="2769">
                  <c:v>40366</c:v>
                </c:pt>
                <c:pt idx="2770">
                  <c:v>40367</c:v>
                </c:pt>
                <c:pt idx="2771">
                  <c:v>40368</c:v>
                </c:pt>
                <c:pt idx="2772">
                  <c:v>40371</c:v>
                </c:pt>
                <c:pt idx="2773">
                  <c:v>40372</c:v>
                </c:pt>
                <c:pt idx="2774">
                  <c:v>40373</c:v>
                </c:pt>
                <c:pt idx="2775">
                  <c:v>40374</c:v>
                </c:pt>
                <c:pt idx="2776">
                  <c:v>40375</c:v>
                </c:pt>
                <c:pt idx="2777">
                  <c:v>40378</c:v>
                </c:pt>
                <c:pt idx="2778">
                  <c:v>40379</c:v>
                </c:pt>
                <c:pt idx="2779">
                  <c:v>40380</c:v>
                </c:pt>
                <c:pt idx="2780">
                  <c:v>40381</c:v>
                </c:pt>
                <c:pt idx="2781">
                  <c:v>40382</c:v>
                </c:pt>
                <c:pt idx="2782">
                  <c:v>40385</c:v>
                </c:pt>
                <c:pt idx="2783">
                  <c:v>40386</c:v>
                </c:pt>
                <c:pt idx="2784">
                  <c:v>40387</c:v>
                </c:pt>
                <c:pt idx="2785">
                  <c:v>40388</c:v>
                </c:pt>
                <c:pt idx="2786">
                  <c:v>40389</c:v>
                </c:pt>
                <c:pt idx="2787">
                  <c:v>40390</c:v>
                </c:pt>
                <c:pt idx="2788">
                  <c:v>40392</c:v>
                </c:pt>
                <c:pt idx="2789">
                  <c:v>40393</c:v>
                </c:pt>
                <c:pt idx="2790">
                  <c:v>40394</c:v>
                </c:pt>
                <c:pt idx="2791">
                  <c:v>40395</c:v>
                </c:pt>
                <c:pt idx="2792">
                  <c:v>40396</c:v>
                </c:pt>
                <c:pt idx="2793">
                  <c:v>40399</c:v>
                </c:pt>
                <c:pt idx="2794">
                  <c:v>40400</c:v>
                </c:pt>
                <c:pt idx="2795">
                  <c:v>40401</c:v>
                </c:pt>
                <c:pt idx="2796">
                  <c:v>40402</c:v>
                </c:pt>
                <c:pt idx="2797">
                  <c:v>40403</c:v>
                </c:pt>
                <c:pt idx="2798">
                  <c:v>40406</c:v>
                </c:pt>
                <c:pt idx="2799">
                  <c:v>40407</c:v>
                </c:pt>
                <c:pt idx="2800">
                  <c:v>40408</c:v>
                </c:pt>
                <c:pt idx="2801">
                  <c:v>40409</c:v>
                </c:pt>
                <c:pt idx="2802">
                  <c:v>40410</c:v>
                </c:pt>
                <c:pt idx="2803">
                  <c:v>40413</c:v>
                </c:pt>
                <c:pt idx="2804">
                  <c:v>40414</c:v>
                </c:pt>
                <c:pt idx="2805">
                  <c:v>40415</c:v>
                </c:pt>
                <c:pt idx="2806">
                  <c:v>40416</c:v>
                </c:pt>
                <c:pt idx="2807">
                  <c:v>40417</c:v>
                </c:pt>
                <c:pt idx="2808">
                  <c:v>40420</c:v>
                </c:pt>
                <c:pt idx="2809">
                  <c:v>40421</c:v>
                </c:pt>
                <c:pt idx="2810">
                  <c:v>40422</c:v>
                </c:pt>
                <c:pt idx="2811">
                  <c:v>40423</c:v>
                </c:pt>
                <c:pt idx="2812">
                  <c:v>40424</c:v>
                </c:pt>
                <c:pt idx="2813">
                  <c:v>40427</c:v>
                </c:pt>
                <c:pt idx="2814">
                  <c:v>40428</c:v>
                </c:pt>
                <c:pt idx="2815">
                  <c:v>40429</c:v>
                </c:pt>
                <c:pt idx="2816">
                  <c:v>40430</c:v>
                </c:pt>
                <c:pt idx="2817">
                  <c:v>40431</c:v>
                </c:pt>
                <c:pt idx="2818">
                  <c:v>40434</c:v>
                </c:pt>
                <c:pt idx="2819">
                  <c:v>40435</c:v>
                </c:pt>
                <c:pt idx="2820">
                  <c:v>40436</c:v>
                </c:pt>
                <c:pt idx="2821">
                  <c:v>40437</c:v>
                </c:pt>
                <c:pt idx="2822">
                  <c:v>40438</c:v>
                </c:pt>
                <c:pt idx="2823">
                  <c:v>40441</c:v>
                </c:pt>
                <c:pt idx="2824">
                  <c:v>40442</c:v>
                </c:pt>
                <c:pt idx="2825">
                  <c:v>40443</c:v>
                </c:pt>
                <c:pt idx="2826">
                  <c:v>40444</c:v>
                </c:pt>
                <c:pt idx="2827">
                  <c:v>40445</c:v>
                </c:pt>
                <c:pt idx="2828">
                  <c:v>40448</c:v>
                </c:pt>
                <c:pt idx="2829">
                  <c:v>40449</c:v>
                </c:pt>
                <c:pt idx="2830">
                  <c:v>40450</c:v>
                </c:pt>
                <c:pt idx="2831">
                  <c:v>40451</c:v>
                </c:pt>
                <c:pt idx="2832">
                  <c:v>40452</c:v>
                </c:pt>
                <c:pt idx="2833">
                  <c:v>40455</c:v>
                </c:pt>
                <c:pt idx="2834">
                  <c:v>40456</c:v>
                </c:pt>
                <c:pt idx="2835">
                  <c:v>40457</c:v>
                </c:pt>
                <c:pt idx="2836">
                  <c:v>40458</c:v>
                </c:pt>
                <c:pt idx="2837">
                  <c:v>40459</c:v>
                </c:pt>
                <c:pt idx="2838">
                  <c:v>40462</c:v>
                </c:pt>
                <c:pt idx="2839">
                  <c:v>40463</c:v>
                </c:pt>
                <c:pt idx="2840">
                  <c:v>40464</c:v>
                </c:pt>
                <c:pt idx="2841">
                  <c:v>40465</c:v>
                </c:pt>
                <c:pt idx="2842">
                  <c:v>40466</c:v>
                </c:pt>
                <c:pt idx="2843">
                  <c:v>40469</c:v>
                </c:pt>
                <c:pt idx="2844">
                  <c:v>40470</c:v>
                </c:pt>
                <c:pt idx="2845">
                  <c:v>40471</c:v>
                </c:pt>
                <c:pt idx="2846">
                  <c:v>40472</c:v>
                </c:pt>
                <c:pt idx="2847">
                  <c:v>40473</c:v>
                </c:pt>
                <c:pt idx="2848">
                  <c:v>40476</c:v>
                </c:pt>
                <c:pt idx="2849">
                  <c:v>40477</c:v>
                </c:pt>
                <c:pt idx="2850">
                  <c:v>40478</c:v>
                </c:pt>
                <c:pt idx="2851">
                  <c:v>40479</c:v>
                </c:pt>
                <c:pt idx="2852">
                  <c:v>40480</c:v>
                </c:pt>
                <c:pt idx="2853">
                  <c:v>40482</c:v>
                </c:pt>
                <c:pt idx="2854">
                  <c:v>40483</c:v>
                </c:pt>
                <c:pt idx="2855">
                  <c:v>40484</c:v>
                </c:pt>
                <c:pt idx="2856">
                  <c:v>40485</c:v>
                </c:pt>
                <c:pt idx="2857">
                  <c:v>40486</c:v>
                </c:pt>
                <c:pt idx="2858">
                  <c:v>40487</c:v>
                </c:pt>
                <c:pt idx="2859">
                  <c:v>40490</c:v>
                </c:pt>
                <c:pt idx="2860">
                  <c:v>40491</c:v>
                </c:pt>
                <c:pt idx="2861">
                  <c:v>40492</c:v>
                </c:pt>
                <c:pt idx="2862">
                  <c:v>40493</c:v>
                </c:pt>
                <c:pt idx="2863">
                  <c:v>40494</c:v>
                </c:pt>
                <c:pt idx="2864">
                  <c:v>40497</c:v>
                </c:pt>
                <c:pt idx="2865">
                  <c:v>40498</c:v>
                </c:pt>
                <c:pt idx="2866">
                  <c:v>40499</c:v>
                </c:pt>
                <c:pt idx="2867">
                  <c:v>40500</c:v>
                </c:pt>
                <c:pt idx="2868">
                  <c:v>40501</c:v>
                </c:pt>
                <c:pt idx="2869">
                  <c:v>40504</c:v>
                </c:pt>
                <c:pt idx="2870">
                  <c:v>40505</c:v>
                </c:pt>
                <c:pt idx="2871">
                  <c:v>40506</c:v>
                </c:pt>
                <c:pt idx="2872">
                  <c:v>40507</c:v>
                </c:pt>
                <c:pt idx="2873">
                  <c:v>40508</c:v>
                </c:pt>
                <c:pt idx="2874">
                  <c:v>40511</c:v>
                </c:pt>
                <c:pt idx="2875">
                  <c:v>40512</c:v>
                </c:pt>
                <c:pt idx="2876">
                  <c:v>40513</c:v>
                </c:pt>
                <c:pt idx="2877">
                  <c:v>40514</c:v>
                </c:pt>
                <c:pt idx="2878">
                  <c:v>40515</c:v>
                </c:pt>
                <c:pt idx="2879">
                  <c:v>40518</c:v>
                </c:pt>
                <c:pt idx="2880">
                  <c:v>40519</c:v>
                </c:pt>
                <c:pt idx="2881">
                  <c:v>40520</c:v>
                </c:pt>
                <c:pt idx="2882">
                  <c:v>40521</c:v>
                </c:pt>
                <c:pt idx="2883">
                  <c:v>40522</c:v>
                </c:pt>
                <c:pt idx="2884">
                  <c:v>40525</c:v>
                </c:pt>
                <c:pt idx="2885">
                  <c:v>40526</c:v>
                </c:pt>
                <c:pt idx="2886">
                  <c:v>40527</c:v>
                </c:pt>
                <c:pt idx="2887">
                  <c:v>40528</c:v>
                </c:pt>
                <c:pt idx="2888">
                  <c:v>40529</c:v>
                </c:pt>
                <c:pt idx="2889">
                  <c:v>40532</c:v>
                </c:pt>
                <c:pt idx="2890">
                  <c:v>40533</c:v>
                </c:pt>
                <c:pt idx="2891">
                  <c:v>40534</c:v>
                </c:pt>
                <c:pt idx="2892">
                  <c:v>40535</c:v>
                </c:pt>
                <c:pt idx="2893">
                  <c:v>40536</c:v>
                </c:pt>
                <c:pt idx="2894">
                  <c:v>40539</c:v>
                </c:pt>
                <c:pt idx="2895">
                  <c:v>40540</c:v>
                </c:pt>
                <c:pt idx="2896">
                  <c:v>40541</c:v>
                </c:pt>
                <c:pt idx="2897">
                  <c:v>40542</c:v>
                </c:pt>
                <c:pt idx="2898">
                  <c:v>40543</c:v>
                </c:pt>
                <c:pt idx="2899">
                  <c:v>40546</c:v>
                </c:pt>
                <c:pt idx="2900">
                  <c:v>40547</c:v>
                </c:pt>
                <c:pt idx="2901">
                  <c:v>40548</c:v>
                </c:pt>
                <c:pt idx="2902">
                  <c:v>40549</c:v>
                </c:pt>
                <c:pt idx="2903">
                  <c:v>40550</c:v>
                </c:pt>
                <c:pt idx="2904">
                  <c:v>40553</c:v>
                </c:pt>
                <c:pt idx="2905">
                  <c:v>40554</c:v>
                </c:pt>
                <c:pt idx="2906">
                  <c:v>40555</c:v>
                </c:pt>
                <c:pt idx="2907">
                  <c:v>40556</c:v>
                </c:pt>
                <c:pt idx="2908">
                  <c:v>40557</c:v>
                </c:pt>
                <c:pt idx="2909">
                  <c:v>40560</c:v>
                </c:pt>
                <c:pt idx="2910">
                  <c:v>40561</c:v>
                </c:pt>
                <c:pt idx="2911">
                  <c:v>40562</c:v>
                </c:pt>
                <c:pt idx="2912">
                  <c:v>40563</c:v>
                </c:pt>
                <c:pt idx="2913">
                  <c:v>40564</c:v>
                </c:pt>
                <c:pt idx="2914">
                  <c:v>40567</c:v>
                </c:pt>
                <c:pt idx="2915">
                  <c:v>40568</c:v>
                </c:pt>
                <c:pt idx="2916">
                  <c:v>40569</c:v>
                </c:pt>
                <c:pt idx="2917">
                  <c:v>40570</c:v>
                </c:pt>
                <c:pt idx="2918">
                  <c:v>40571</c:v>
                </c:pt>
                <c:pt idx="2919">
                  <c:v>40574</c:v>
                </c:pt>
                <c:pt idx="2920">
                  <c:v>40575</c:v>
                </c:pt>
                <c:pt idx="2921">
                  <c:v>40576</c:v>
                </c:pt>
                <c:pt idx="2922">
                  <c:v>40577</c:v>
                </c:pt>
                <c:pt idx="2923">
                  <c:v>40578</c:v>
                </c:pt>
                <c:pt idx="2924">
                  <c:v>40581</c:v>
                </c:pt>
                <c:pt idx="2925">
                  <c:v>40582</c:v>
                </c:pt>
                <c:pt idx="2926">
                  <c:v>40583</c:v>
                </c:pt>
                <c:pt idx="2927">
                  <c:v>40584</c:v>
                </c:pt>
                <c:pt idx="2928">
                  <c:v>40585</c:v>
                </c:pt>
                <c:pt idx="2929">
                  <c:v>40588</c:v>
                </c:pt>
                <c:pt idx="2930">
                  <c:v>40589</c:v>
                </c:pt>
                <c:pt idx="2931">
                  <c:v>40590</c:v>
                </c:pt>
                <c:pt idx="2932">
                  <c:v>40591</c:v>
                </c:pt>
                <c:pt idx="2933">
                  <c:v>40592</c:v>
                </c:pt>
                <c:pt idx="2934">
                  <c:v>40595</c:v>
                </c:pt>
                <c:pt idx="2935">
                  <c:v>40596</c:v>
                </c:pt>
                <c:pt idx="2936">
                  <c:v>40597</c:v>
                </c:pt>
                <c:pt idx="2937">
                  <c:v>40598</c:v>
                </c:pt>
                <c:pt idx="2938">
                  <c:v>40599</c:v>
                </c:pt>
                <c:pt idx="2939">
                  <c:v>40602</c:v>
                </c:pt>
                <c:pt idx="2940">
                  <c:v>40603</c:v>
                </c:pt>
                <c:pt idx="2941">
                  <c:v>40604</c:v>
                </c:pt>
                <c:pt idx="2942">
                  <c:v>40605</c:v>
                </c:pt>
                <c:pt idx="2943">
                  <c:v>40606</c:v>
                </c:pt>
                <c:pt idx="2944">
                  <c:v>40609</c:v>
                </c:pt>
                <c:pt idx="2945">
                  <c:v>40610</c:v>
                </c:pt>
                <c:pt idx="2946">
                  <c:v>40611</c:v>
                </c:pt>
                <c:pt idx="2947">
                  <c:v>40612</c:v>
                </c:pt>
                <c:pt idx="2948">
                  <c:v>40613</c:v>
                </c:pt>
                <c:pt idx="2949">
                  <c:v>40616</c:v>
                </c:pt>
                <c:pt idx="2950">
                  <c:v>40617</c:v>
                </c:pt>
                <c:pt idx="2951">
                  <c:v>40618</c:v>
                </c:pt>
                <c:pt idx="2952">
                  <c:v>40619</c:v>
                </c:pt>
                <c:pt idx="2953">
                  <c:v>40620</c:v>
                </c:pt>
                <c:pt idx="2954">
                  <c:v>40623</c:v>
                </c:pt>
                <c:pt idx="2955">
                  <c:v>40624</c:v>
                </c:pt>
                <c:pt idx="2956">
                  <c:v>40625</c:v>
                </c:pt>
                <c:pt idx="2957">
                  <c:v>40626</c:v>
                </c:pt>
                <c:pt idx="2958">
                  <c:v>40627</c:v>
                </c:pt>
                <c:pt idx="2959">
                  <c:v>40630</c:v>
                </c:pt>
                <c:pt idx="2960">
                  <c:v>40631</c:v>
                </c:pt>
                <c:pt idx="2961">
                  <c:v>40632</c:v>
                </c:pt>
                <c:pt idx="2962">
                  <c:v>40633</c:v>
                </c:pt>
                <c:pt idx="2963">
                  <c:v>40634</c:v>
                </c:pt>
                <c:pt idx="2964">
                  <c:v>40637</c:v>
                </c:pt>
                <c:pt idx="2965">
                  <c:v>40638</c:v>
                </c:pt>
                <c:pt idx="2966">
                  <c:v>40639</c:v>
                </c:pt>
                <c:pt idx="2967">
                  <c:v>40640</c:v>
                </c:pt>
                <c:pt idx="2968">
                  <c:v>40641</c:v>
                </c:pt>
                <c:pt idx="2969">
                  <c:v>40644</c:v>
                </c:pt>
                <c:pt idx="2970">
                  <c:v>40645</c:v>
                </c:pt>
                <c:pt idx="2971">
                  <c:v>40646</c:v>
                </c:pt>
                <c:pt idx="2972">
                  <c:v>40647</c:v>
                </c:pt>
                <c:pt idx="2973">
                  <c:v>40648</c:v>
                </c:pt>
                <c:pt idx="2974">
                  <c:v>40651</c:v>
                </c:pt>
                <c:pt idx="2975">
                  <c:v>40652</c:v>
                </c:pt>
                <c:pt idx="2976">
                  <c:v>40653</c:v>
                </c:pt>
                <c:pt idx="2977">
                  <c:v>40654</c:v>
                </c:pt>
                <c:pt idx="2978">
                  <c:v>40655</c:v>
                </c:pt>
                <c:pt idx="2979">
                  <c:v>40658</c:v>
                </c:pt>
                <c:pt idx="2980">
                  <c:v>40659</c:v>
                </c:pt>
                <c:pt idx="2981">
                  <c:v>40660</c:v>
                </c:pt>
                <c:pt idx="2982">
                  <c:v>40661</c:v>
                </c:pt>
                <c:pt idx="2983">
                  <c:v>40662</c:v>
                </c:pt>
                <c:pt idx="2984">
                  <c:v>40663</c:v>
                </c:pt>
                <c:pt idx="2985">
                  <c:v>40665</c:v>
                </c:pt>
                <c:pt idx="2986">
                  <c:v>40666</c:v>
                </c:pt>
                <c:pt idx="2987">
                  <c:v>40667</c:v>
                </c:pt>
                <c:pt idx="2988">
                  <c:v>40668</c:v>
                </c:pt>
                <c:pt idx="2989">
                  <c:v>40669</c:v>
                </c:pt>
                <c:pt idx="2990">
                  <c:v>40672</c:v>
                </c:pt>
                <c:pt idx="2991">
                  <c:v>40673</c:v>
                </c:pt>
                <c:pt idx="2992">
                  <c:v>40674</c:v>
                </c:pt>
                <c:pt idx="2993">
                  <c:v>40675</c:v>
                </c:pt>
                <c:pt idx="2994">
                  <c:v>40676</c:v>
                </c:pt>
                <c:pt idx="2995">
                  <c:v>40679</c:v>
                </c:pt>
                <c:pt idx="2996">
                  <c:v>40680</c:v>
                </c:pt>
                <c:pt idx="2997">
                  <c:v>40681</c:v>
                </c:pt>
                <c:pt idx="2998">
                  <c:v>40682</c:v>
                </c:pt>
                <c:pt idx="2999">
                  <c:v>40683</c:v>
                </c:pt>
                <c:pt idx="3000">
                  <c:v>40686</c:v>
                </c:pt>
                <c:pt idx="3001">
                  <c:v>40687</c:v>
                </c:pt>
                <c:pt idx="3002">
                  <c:v>40688</c:v>
                </c:pt>
                <c:pt idx="3003">
                  <c:v>40689</c:v>
                </c:pt>
                <c:pt idx="3004">
                  <c:v>40690</c:v>
                </c:pt>
                <c:pt idx="3005">
                  <c:v>40693</c:v>
                </c:pt>
                <c:pt idx="3006">
                  <c:v>40694</c:v>
                </c:pt>
                <c:pt idx="3007">
                  <c:v>40695</c:v>
                </c:pt>
                <c:pt idx="3008">
                  <c:v>40696</c:v>
                </c:pt>
                <c:pt idx="3009">
                  <c:v>40697</c:v>
                </c:pt>
                <c:pt idx="3010">
                  <c:v>40700</c:v>
                </c:pt>
                <c:pt idx="3011">
                  <c:v>40701</c:v>
                </c:pt>
                <c:pt idx="3012">
                  <c:v>40702</c:v>
                </c:pt>
                <c:pt idx="3013">
                  <c:v>40703</c:v>
                </c:pt>
                <c:pt idx="3014">
                  <c:v>40704</c:v>
                </c:pt>
                <c:pt idx="3015">
                  <c:v>40707</c:v>
                </c:pt>
                <c:pt idx="3016">
                  <c:v>40708</c:v>
                </c:pt>
                <c:pt idx="3017">
                  <c:v>40709</c:v>
                </c:pt>
                <c:pt idx="3018">
                  <c:v>40710</c:v>
                </c:pt>
                <c:pt idx="3019">
                  <c:v>40711</c:v>
                </c:pt>
                <c:pt idx="3020">
                  <c:v>40714</c:v>
                </c:pt>
                <c:pt idx="3021">
                  <c:v>40715</c:v>
                </c:pt>
                <c:pt idx="3022">
                  <c:v>40716</c:v>
                </c:pt>
                <c:pt idx="3023">
                  <c:v>40717</c:v>
                </c:pt>
                <c:pt idx="3024">
                  <c:v>40718</c:v>
                </c:pt>
                <c:pt idx="3025">
                  <c:v>40721</c:v>
                </c:pt>
                <c:pt idx="3026">
                  <c:v>40722</c:v>
                </c:pt>
                <c:pt idx="3027">
                  <c:v>40723</c:v>
                </c:pt>
                <c:pt idx="3028">
                  <c:v>40724</c:v>
                </c:pt>
                <c:pt idx="3029">
                  <c:v>40725</c:v>
                </c:pt>
                <c:pt idx="3030">
                  <c:v>40728</c:v>
                </c:pt>
                <c:pt idx="3031">
                  <c:v>40729</c:v>
                </c:pt>
                <c:pt idx="3032">
                  <c:v>40730</c:v>
                </c:pt>
                <c:pt idx="3033">
                  <c:v>40731</c:v>
                </c:pt>
                <c:pt idx="3034">
                  <c:v>40732</c:v>
                </c:pt>
                <c:pt idx="3035">
                  <c:v>40735</c:v>
                </c:pt>
                <c:pt idx="3036">
                  <c:v>40736</c:v>
                </c:pt>
                <c:pt idx="3037">
                  <c:v>40737</c:v>
                </c:pt>
                <c:pt idx="3038">
                  <c:v>40738</c:v>
                </c:pt>
                <c:pt idx="3039">
                  <c:v>40739</c:v>
                </c:pt>
                <c:pt idx="3040">
                  <c:v>40742</c:v>
                </c:pt>
                <c:pt idx="3041">
                  <c:v>40743</c:v>
                </c:pt>
                <c:pt idx="3042">
                  <c:v>40744</c:v>
                </c:pt>
                <c:pt idx="3043">
                  <c:v>40745</c:v>
                </c:pt>
                <c:pt idx="3044">
                  <c:v>40746</c:v>
                </c:pt>
                <c:pt idx="3045">
                  <c:v>40749</c:v>
                </c:pt>
                <c:pt idx="3046">
                  <c:v>40750</c:v>
                </c:pt>
                <c:pt idx="3047">
                  <c:v>40751</c:v>
                </c:pt>
                <c:pt idx="3048">
                  <c:v>40752</c:v>
                </c:pt>
                <c:pt idx="3049">
                  <c:v>40753</c:v>
                </c:pt>
                <c:pt idx="3050">
                  <c:v>40755</c:v>
                </c:pt>
                <c:pt idx="3051">
                  <c:v>40756</c:v>
                </c:pt>
                <c:pt idx="3052">
                  <c:v>40757</c:v>
                </c:pt>
                <c:pt idx="3053">
                  <c:v>40758</c:v>
                </c:pt>
                <c:pt idx="3054">
                  <c:v>40759</c:v>
                </c:pt>
                <c:pt idx="3055">
                  <c:v>40760</c:v>
                </c:pt>
                <c:pt idx="3056">
                  <c:v>40763</c:v>
                </c:pt>
                <c:pt idx="3057">
                  <c:v>40764</c:v>
                </c:pt>
                <c:pt idx="3058">
                  <c:v>40765</c:v>
                </c:pt>
                <c:pt idx="3059">
                  <c:v>40766</c:v>
                </c:pt>
                <c:pt idx="3060">
                  <c:v>40767</c:v>
                </c:pt>
                <c:pt idx="3061">
                  <c:v>40770</c:v>
                </c:pt>
                <c:pt idx="3062">
                  <c:v>40771</c:v>
                </c:pt>
                <c:pt idx="3063">
                  <c:v>40772</c:v>
                </c:pt>
                <c:pt idx="3064">
                  <c:v>40773</c:v>
                </c:pt>
                <c:pt idx="3065">
                  <c:v>40774</c:v>
                </c:pt>
                <c:pt idx="3066">
                  <c:v>40777</c:v>
                </c:pt>
                <c:pt idx="3067">
                  <c:v>40778</c:v>
                </c:pt>
                <c:pt idx="3068">
                  <c:v>40779</c:v>
                </c:pt>
                <c:pt idx="3069">
                  <c:v>40780</c:v>
                </c:pt>
                <c:pt idx="3070">
                  <c:v>40781</c:v>
                </c:pt>
                <c:pt idx="3071">
                  <c:v>40784</c:v>
                </c:pt>
                <c:pt idx="3072">
                  <c:v>40785</c:v>
                </c:pt>
                <c:pt idx="3073">
                  <c:v>40786</c:v>
                </c:pt>
                <c:pt idx="3074">
                  <c:v>40787</c:v>
                </c:pt>
                <c:pt idx="3075">
                  <c:v>40788</c:v>
                </c:pt>
                <c:pt idx="3076">
                  <c:v>40791</c:v>
                </c:pt>
                <c:pt idx="3077">
                  <c:v>40792</c:v>
                </c:pt>
                <c:pt idx="3078">
                  <c:v>40793</c:v>
                </c:pt>
                <c:pt idx="3079">
                  <c:v>40794</c:v>
                </c:pt>
                <c:pt idx="3080">
                  <c:v>40795</c:v>
                </c:pt>
                <c:pt idx="3081">
                  <c:v>40798</c:v>
                </c:pt>
                <c:pt idx="3082">
                  <c:v>40799</c:v>
                </c:pt>
                <c:pt idx="3083">
                  <c:v>40800</c:v>
                </c:pt>
                <c:pt idx="3084">
                  <c:v>40801</c:v>
                </c:pt>
                <c:pt idx="3085">
                  <c:v>40802</c:v>
                </c:pt>
                <c:pt idx="3086">
                  <c:v>40805</c:v>
                </c:pt>
                <c:pt idx="3087">
                  <c:v>40806</c:v>
                </c:pt>
                <c:pt idx="3088">
                  <c:v>40807</c:v>
                </c:pt>
                <c:pt idx="3089">
                  <c:v>40808</c:v>
                </c:pt>
                <c:pt idx="3090">
                  <c:v>40809</c:v>
                </c:pt>
                <c:pt idx="3091">
                  <c:v>40812</c:v>
                </c:pt>
                <c:pt idx="3092">
                  <c:v>40813</c:v>
                </c:pt>
                <c:pt idx="3093">
                  <c:v>40814</c:v>
                </c:pt>
                <c:pt idx="3094">
                  <c:v>40815</c:v>
                </c:pt>
                <c:pt idx="3095">
                  <c:v>40816</c:v>
                </c:pt>
                <c:pt idx="3096">
                  <c:v>40819</c:v>
                </c:pt>
                <c:pt idx="3097">
                  <c:v>40820</c:v>
                </c:pt>
                <c:pt idx="3098">
                  <c:v>40821</c:v>
                </c:pt>
                <c:pt idx="3099">
                  <c:v>40822</c:v>
                </c:pt>
                <c:pt idx="3100">
                  <c:v>40823</c:v>
                </c:pt>
                <c:pt idx="3101">
                  <c:v>40826</c:v>
                </c:pt>
                <c:pt idx="3102">
                  <c:v>40827</c:v>
                </c:pt>
                <c:pt idx="3103">
                  <c:v>40828</c:v>
                </c:pt>
                <c:pt idx="3104">
                  <c:v>40829</c:v>
                </c:pt>
                <c:pt idx="3105">
                  <c:v>40830</c:v>
                </c:pt>
                <c:pt idx="3106">
                  <c:v>40833</c:v>
                </c:pt>
                <c:pt idx="3107">
                  <c:v>40834</c:v>
                </c:pt>
                <c:pt idx="3108">
                  <c:v>40835</c:v>
                </c:pt>
                <c:pt idx="3109">
                  <c:v>40836</c:v>
                </c:pt>
                <c:pt idx="3110">
                  <c:v>40837</c:v>
                </c:pt>
                <c:pt idx="3111">
                  <c:v>40840</c:v>
                </c:pt>
                <c:pt idx="3112">
                  <c:v>40841</c:v>
                </c:pt>
                <c:pt idx="3113">
                  <c:v>40842</c:v>
                </c:pt>
                <c:pt idx="3114">
                  <c:v>40843</c:v>
                </c:pt>
                <c:pt idx="3115">
                  <c:v>40844</c:v>
                </c:pt>
                <c:pt idx="3116">
                  <c:v>40847</c:v>
                </c:pt>
                <c:pt idx="3117">
                  <c:v>40848</c:v>
                </c:pt>
                <c:pt idx="3118">
                  <c:v>40849</c:v>
                </c:pt>
                <c:pt idx="3119">
                  <c:v>40850</c:v>
                </c:pt>
                <c:pt idx="3120">
                  <c:v>40851</c:v>
                </c:pt>
                <c:pt idx="3121">
                  <c:v>40854</c:v>
                </c:pt>
                <c:pt idx="3122">
                  <c:v>40855</c:v>
                </c:pt>
                <c:pt idx="3123">
                  <c:v>40856</c:v>
                </c:pt>
                <c:pt idx="3124">
                  <c:v>40857</c:v>
                </c:pt>
                <c:pt idx="3125">
                  <c:v>40858</c:v>
                </c:pt>
                <c:pt idx="3126">
                  <c:v>40861</c:v>
                </c:pt>
                <c:pt idx="3127">
                  <c:v>40862</c:v>
                </c:pt>
                <c:pt idx="3128">
                  <c:v>40863</c:v>
                </c:pt>
                <c:pt idx="3129">
                  <c:v>40864</c:v>
                </c:pt>
                <c:pt idx="3130">
                  <c:v>40865</c:v>
                </c:pt>
                <c:pt idx="3131">
                  <c:v>40868</c:v>
                </c:pt>
                <c:pt idx="3132">
                  <c:v>40869</c:v>
                </c:pt>
                <c:pt idx="3133">
                  <c:v>40870</c:v>
                </c:pt>
                <c:pt idx="3134">
                  <c:v>40871</c:v>
                </c:pt>
                <c:pt idx="3135">
                  <c:v>40872</c:v>
                </c:pt>
                <c:pt idx="3136">
                  <c:v>40875</c:v>
                </c:pt>
                <c:pt idx="3137">
                  <c:v>40876</c:v>
                </c:pt>
                <c:pt idx="3138">
                  <c:v>40877</c:v>
                </c:pt>
                <c:pt idx="3139">
                  <c:v>40878</c:v>
                </c:pt>
                <c:pt idx="3140">
                  <c:v>40879</c:v>
                </c:pt>
                <c:pt idx="3141">
                  <c:v>40882</c:v>
                </c:pt>
                <c:pt idx="3142">
                  <c:v>40883</c:v>
                </c:pt>
                <c:pt idx="3143">
                  <c:v>40884</c:v>
                </c:pt>
                <c:pt idx="3144">
                  <c:v>40885</c:v>
                </c:pt>
                <c:pt idx="3145">
                  <c:v>40886</c:v>
                </c:pt>
                <c:pt idx="3146">
                  <c:v>40889</c:v>
                </c:pt>
                <c:pt idx="3147">
                  <c:v>40890</c:v>
                </c:pt>
                <c:pt idx="3148">
                  <c:v>40891</c:v>
                </c:pt>
                <c:pt idx="3149">
                  <c:v>40892</c:v>
                </c:pt>
                <c:pt idx="3150">
                  <c:v>40893</c:v>
                </c:pt>
                <c:pt idx="3151">
                  <c:v>40896</c:v>
                </c:pt>
                <c:pt idx="3152">
                  <c:v>40897</c:v>
                </c:pt>
                <c:pt idx="3153">
                  <c:v>40898</c:v>
                </c:pt>
                <c:pt idx="3154">
                  <c:v>40899</c:v>
                </c:pt>
                <c:pt idx="3155">
                  <c:v>40900</c:v>
                </c:pt>
                <c:pt idx="3156">
                  <c:v>40903</c:v>
                </c:pt>
                <c:pt idx="3157">
                  <c:v>40904</c:v>
                </c:pt>
                <c:pt idx="3158">
                  <c:v>40905</c:v>
                </c:pt>
                <c:pt idx="3159">
                  <c:v>40906</c:v>
                </c:pt>
                <c:pt idx="3160">
                  <c:v>40907</c:v>
                </c:pt>
                <c:pt idx="3161">
                  <c:v>40908</c:v>
                </c:pt>
                <c:pt idx="3162">
                  <c:v>40910</c:v>
                </c:pt>
                <c:pt idx="3163">
                  <c:v>40911</c:v>
                </c:pt>
                <c:pt idx="3164">
                  <c:v>40912</c:v>
                </c:pt>
                <c:pt idx="3165">
                  <c:v>40913</c:v>
                </c:pt>
                <c:pt idx="3166">
                  <c:v>40914</c:v>
                </c:pt>
                <c:pt idx="3167">
                  <c:v>40917</c:v>
                </c:pt>
                <c:pt idx="3168">
                  <c:v>40918</c:v>
                </c:pt>
                <c:pt idx="3169">
                  <c:v>40919</c:v>
                </c:pt>
                <c:pt idx="3170">
                  <c:v>40920</c:v>
                </c:pt>
                <c:pt idx="3171">
                  <c:v>40921</c:v>
                </c:pt>
                <c:pt idx="3172">
                  <c:v>40924</c:v>
                </c:pt>
                <c:pt idx="3173">
                  <c:v>40925</c:v>
                </c:pt>
                <c:pt idx="3174">
                  <c:v>40926</c:v>
                </c:pt>
                <c:pt idx="3175">
                  <c:v>40927</c:v>
                </c:pt>
                <c:pt idx="3176">
                  <c:v>40928</c:v>
                </c:pt>
                <c:pt idx="3177">
                  <c:v>40931</c:v>
                </c:pt>
                <c:pt idx="3178">
                  <c:v>40932</c:v>
                </c:pt>
                <c:pt idx="3179">
                  <c:v>40933</c:v>
                </c:pt>
                <c:pt idx="3180">
                  <c:v>40934</c:v>
                </c:pt>
                <c:pt idx="3181">
                  <c:v>40935</c:v>
                </c:pt>
                <c:pt idx="3182">
                  <c:v>40938</c:v>
                </c:pt>
                <c:pt idx="3183">
                  <c:v>40939</c:v>
                </c:pt>
                <c:pt idx="3184">
                  <c:v>40940</c:v>
                </c:pt>
                <c:pt idx="3185">
                  <c:v>40941</c:v>
                </c:pt>
                <c:pt idx="3186">
                  <c:v>40942</c:v>
                </c:pt>
                <c:pt idx="3187">
                  <c:v>40945</c:v>
                </c:pt>
                <c:pt idx="3188">
                  <c:v>40946</c:v>
                </c:pt>
                <c:pt idx="3189">
                  <c:v>40947</c:v>
                </c:pt>
                <c:pt idx="3190">
                  <c:v>40948</c:v>
                </c:pt>
                <c:pt idx="3191">
                  <c:v>40949</c:v>
                </c:pt>
                <c:pt idx="3192">
                  <c:v>40952</c:v>
                </c:pt>
                <c:pt idx="3193">
                  <c:v>40953</c:v>
                </c:pt>
                <c:pt idx="3194">
                  <c:v>40954</c:v>
                </c:pt>
                <c:pt idx="3195">
                  <c:v>40955</c:v>
                </c:pt>
                <c:pt idx="3196">
                  <c:v>40956</c:v>
                </c:pt>
                <c:pt idx="3197">
                  <c:v>40959</c:v>
                </c:pt>
                <c:pt idx="3198">
                  <c:v>40960</c:v>
                </c:pt>
                <c:pt idx="3199">
                  <c:v>40961</c:v>
                </c:pt>
                <c:pt idx="3200">
                  <c:v>40962</c:v>
                </c:pt>
                <c:pt idx="3201">
                  <c:v>40963</c:v>
                </c:pt>
                <c:pt idx="3202">
                  <c:v>40966</c:v>
                </c:pt>
                <c:pt idx="3203">
                  <c:v>40967</c:v>
                </c:pt>
                <c:pt idx="3204">
                  <c:v>40968</c:v>
                </c:pt>
                <c:pt idx="3205">
                  <c:v>40969</c:v>
                </c:pt>
                <c:pt idx="3206">
                  <c:v>40970</c:v>
                </c:pt>
                <c:pt idx="3207">
                  <c:v>40973</c:v>
                </c:pt>
                <c:pt idx="3208">
                  <c:v>40974</c:v>
                </c:pt>
                <c:pt idx="3209">
                  <c:v>40975</c:v>
                </c:pt>
                <c:pt idx="3210">
                  <c:v>40976</c:v>
                </c:pt>
                <c:pt idx="3211">
                  <c:v>40977</c:v>
                </c:pt>
                <c:pt idx="3212">
                  <c:v>40980</c:v>
                </c:pt>
                <c:pt idx="3213">
                  <c:v>40981</c:v>
                </c:pt>
                <c:pt idx="3214">
                  <c:v>40982</c:v>
                </c:pt>
                <c:pt idx="3215">
                  <c:v>40983</c:v>
                </c:pt>
                <c:pt idx="3216">
                  <c:v>40984</c:v>
                </c:pt>
                <c:pt idx="3217">
                  <c:v>40987</c:v>
                </c:pt>
                <c:pt idx="3218">
                  <c:v>40988</c:v>
                </c:pt>
                <c:pt idx="3219">
                  <c:v>40989</c:v>
                </c:pt>
                <c:pt idx="3220">
                  <c:v>40990</c:v>
                </c:pt>
                <c:pt idx="3221">
                  <c:v>40991</c:v>
                </c:pt>
                <c:pt idx="3222">
                  <c:v>40994</c:v>
                </c:pt>
                <c:pt idx="3223">
                  <c:v>40995</c:v>
                </c:pt>
                <c:pt idx="3224">
                  <c:v>40996</c:v>
                </c:pt>
                <c:pt idx="3225">
                  <c:v>40997</c:v>
                </c:pt>
                <c:pt idx="3226">
                  <c:v>40998</c:v>
                </c:pt>
                <c:pt idx="3227">
                  <c:v>40999</c:v>
                </c:pt>
                <c:pt idx="3228">
                  <c:v>41001</c:v>
                </c:pt>
                <c:pt idx="3229">
                  <c:v>41002</c:v>
                </c:pt>
                <c:pt idx="3230">
                  <c:v>41003</c:v>
                </c:pt>
                <c:pt idx="3231">
                  <c:v>41004</c:v>
                </c:pt>
                <c:pt idx="3232">
                  <c:v>41005</c:v>
                </c:pt>
                <c:pt idx="3233">
                  <c:v>41008</c:v>
                </c:pt>
                <c:pt idx="3234">
                  <c:v>41009</c:v>
                </c:pt>
                <c:pt idx="3235">
                  <c:v>41010</c:v>
                </c:pt>
                <c:pt idx="3236">
                  <c:v>41011</c:v>
                </c:pt>
                <c:pt idx="3237">
                  <c:v>41012</c:v>
                </c:pt>
                <c:pt idx="3238">
                  <c:v>41015</c:v>
                </c:pt>
                <c:pt idx="3239">
                  <c:v>41016</c:v>
                </c:pt>
                <c:pt idx="3240">
                  <c:v>41017</c:v>
                </c:pt>
                <c:pt idx="3241">
                  <c:v>41018</c:v>
                </c:pt>
                <c:pt idx="3242">
                  <c:v>41019</c:v>
                </c:pt>
                <c:pt idx="3243">
                  <c:v>41022</c:v>
                </c:pt>
                <c:pt idx="3244">
                  <c:v>41023</c:v>
                </c:pt>
                <c:pt idx="3245">
                  <c:v>41024</c:v>
                </c:pt>
                <c:pt idx="3246">
                  <c:v>41025</c:v>
                </c:pt>
                <c:pt idx="3247">
                  <c:v>41026</c:v>
                </c:pt>
                <c:pt idx="3248">
                  <c:v>41029</c:v>
                </c:pt>
                <c:pt idx="3249">
                  <c:v>41030</c:v>
                </c:pt>
                <c:pt idx="3250">
                  <c:v>41031</c:v>
                </c:pt>
                <c:pt idx="3251">
                  <c:v>41032</c:v>
                </c:pt>
                <c:pt idx="3252">
                  <c:v>41033</c:v>
                </c:pt>
                <c:pt idx="3253">
                  <c:v>41036</c:v>
                </c:pt>
                <c:pt idx="3254">
                  <c:v>41037</c:v>
                </c:pt>
                <c:pt idx="3255">
                  <c:v>41038</c:v>
                </c:pt>
                <c:pt idx="3256">
                  <c:v>41039</c:v>
                </c:pt>
                <c:pt idx="3257">
                  <c:v>41040</c:v>
                </c:pt>
                <c:pt idx="3258">
                  <c:v>41043</c:v>
                </c:pt>
                <c:pt idx="3259">
                  <c:v>41044</c:v>
                </c:pt>
                <c:pt idx="3260">
                  <c:v>41045</c:v>
                </c:pt>
                <c:pt idx="3261">
                  <c:v>41046</c:v>
                </c:pt>
                <c:pt idx="3262">
                  <c:v>41047</c:v>
                </c:pt>
                <c:pt idx="3263">
                  <c:v>41050</c:v>
                </c:pt>
                <c:pt idx="3264">
                  <c:v>41051</c:v>
                </c:pt>
                <c:pt idx="3265">
                  <c:v>41052</c:v>
                </c:pt>
                <c:pt idx="3266">
                  <c:v>41053</c:v>
                </c:pt>
                <c:pt idx="3267">
                  <c:v>41054</c:v>
                </c:pt>
                <c:pt idx="3268">
                  <c:v>41057</c:v>
                </c:pt>
                <c:pt idx="3269">
                  <c:v>41058</c:v>
                </c:pt>
                <c:pt idx="3270">
                  <c:v>41059</c:v>
                </c:pt>
                <c:pt idx="3271">
                  <c:v>41060</c:v>
                </c:pt>
                <c:pt idx="3272">
                  <c:v>41061</c:v>
                </c:pt>
                <c:pt idx="3273">
                  <c:v>41064</c:v>
                </c:pt>
                <c:pt idx="3274">
                  <c:v>41065</c:v>
                </c:pt>
                <c:pt idx="3275">
                  <c:v>41066</c:v>
                </c:pt>
                <c:pt idx="3276">
                  <c:v>41067</c:v>
                </c:pt>
                <c:pt idx="3277">
                  <c:v>41068</c:v>
                </c:pt>
                <c:pt idx="3278">
                  <c:v>41071</c:v>
                </c:pt>
                <c:pt idx="3279">
                  <c:v>41072</c:v>
                </c:pt>
                <c:pt idx="3280">
                  <c:v>41073</c:v>
                </c:pt>
                <c:pt idx="3281">
                  <c:v>41074</c:v>
                </c:pt>
                <c:pt idx="3282">
                  <c:v>41075</c:v>
                </c:pt>
                <c:pt idx="3283">
                  <c:v>41078</c:v>
                </c:pt>
                <c:pt idx="3284">
                  <c:v>41079</c:v>
                </c:pt>
                <c:pt idx="3285">
                  <c:v>41080</c:v>
                </c:pt>
                <c:pt idx="3286">
                  <c:v>41081</c:v>
                </c:pt>
                <c:pt idx="3287">
                  <c:v>41082</c:v>
                </c:pt>
                <c:pt idx="3288">
                  <c:v>41085</c:v>
                </c:pt>
                <c:pt idx="3289">
                  <c:v>41086</c:v>
                </c:pt>
                <c:pt idx="3290">
                  <c:v>41087</c:v>
                </c:pt>
                <c:pt idx="3291">
                  <c:v>41088</c:v>
                </c:pt>
                <c:pt idx="3292">
                  <c:v>41089</c:v>
                </c:pt>
                <c:pt idx="3293">
                  <c:v>41090</c:v>
                </c:pt>
                <c:pt idx="3294">
                  <c:v>41092</c:v>
                </c:pt>
                <c:pt idx="3295">
                  <c:v>41093</c:v>
                </c:pt>
                <c:pt idx="3296">
                  <c:v>41094</c:v>
                </c:pt>
                <c:pt idx="3297">
                  <c:v>41095</c:v>
                </c:pt>
                <c:pt idx="3298">
                  <c:v>41096</c:v>
                </c:pt>
                <c:pt idx="3299">
                  <c:v>41099</c:v>
                </c:pt>
                <c:pt idx="3300">
                  <c:v>41100</c:v>
                </c:pt>
                <c:pt idx="3301">
                  <c:v>41101</c:v>
                </c:pt>
                <c:pt idx="3302">
                  <c:v>41102</c:v>
                </c:pt>
                <c:pt idx="3303">
                  <c:v>41103</c:v>
                </c:pt>
                <c:pt idx="3304">
                  <c:v>41106</c:v>
                </c:pt>
                <c:pt idx="3305">
                  <c:v>41107</c:v>
                </c:pt>
                <c:pt idx="3306">
                  <c:v>41108</c:v>
                </c:pt>
                <c:pt idx="3307">
                  <c:v>41109</c:v>
                </c:pt>
                <c:pt idx="3308">
                  <c:v>41110</c:v>
                </c:pt>
                <c:pt idx="3309">
                  <c:v>41113</c:v>
                </c:pt>
                <c:pt idx="3310">
                  <c:v>41114</c:v>
                </c:pt>
                <c:pt idx="3311">
                  <c:v>41115</c:v>
                </c:pt>
                <c:pt idx="3312">
                  <c:v>41116</c:v>
                </c:pt>
                <c:pt idx="3313">
                  <c:v>41117</c:v>
                </c:pt>
                <c:pt idx="3314">
                  <c:v>41120</c:v>
                </c:pt>
                <c:pt idx="3315">
                  <c:v>41121</c:v>
                </c:pt>
                <c:pt idx="3316">
                  <c:v>41122</c:v>
                </c:pt>
                <c:pt idx="3317">
                  <c:v>41123</c:v>
                </c:pt>
                <c:pt idx="3318">
                  <c:v>41124</c:v>
                </c:pt>
                <c:pt idx="3319">
                  <c:v>41127</c:v>
                </c:pt>
                <c:pt idx="3320">
                  <c:v>41128</c:v>
                </c:pt>
                <c:pt idx="3321">
                  <c:v>41129</c:v>
                </c:pt>
                <c:pt idx="3322">
                  <c:v>41130</c:v>
                </c:pt>
                <c:pt idx="3323">
                  <c:v>41131</c:v>
                </c:pt>
                <c:pt idx="3324">
                  <c:v>41134</c:v>
                </c:pt>
                <c:pt idx="3325">
                  <c:v>41135</c:v>
                </c:pt>
                <c:pt idx="3326">
                  <c:v>41136</c:v>
                </c:pt>
                <c:pt idx="3327">
                  <c:v>41137</c:v>
                </c:pt>
                <c:pt idx="3328">
                  <c:v>41138</c:v>
                </c:pt>
                <c:pt idx="3329">
                  <c:v>41141</c:v>
                </c:pt>
                <c:pt idx="3330">
                  <c:v>41142</c:v>
                </c:pt>
                <c:pt idx="3331">
                  <c:v>41143</c:v>
                </c:pt>
                <c:pt idx="3332">
                  <c:v>41144</c:v>
                </c:pt>
                <c:pt idx="3333">
                  <c:v>41145</c:v>
                </c:pt>
                <c:pt idx="3334">
                  <c:v>41148</c:v>
                </c:pt>
                <c:pt idx="3335">
                  <c:v>41149</c:v>
                </c:pt>
                <c:pt idx="3336">
                  <c:v>41150</c:v>
                </c:pt>
                <c:pt idx="3337">
                  <c:v>41151</c:v>
                </c:pt>
                <c:pt idx="3338">
                  <c:v>41152</c:v>
                </c:pt>
                <c:pt idx="3339">
                  <c:v>41155</c:v>
                </c:pt>
                <c:pt idx="3340">
                  <c:v>41156</c:v>
                </c:pt>
                <c:pt idx="3341">
                  <c:v>41157</c:v>
                </c:pt>
                <c:pt idx="3342">
                  <c:v>41158</c:v>
                </c:pt>
                <c:pt idx="3343">
                  <c:v>41159</c:v>
                </c:pt>
                <c:pt idx="3344">
                  <c:v>41162</c:v>
                </c:pt>
                <c:pt idx="3345">
                  <c:v>41163</c:v>
                </c:pt>
                <c:pt idx="3346">
                  <c:v>41164</c:v>
                </c:pt>
                <c:pt idx="3347">
                  <c:v>41165</c:v>
                </c:pt>
                <c:pt idx="3348">
                  <c:v>41166</c:v>
                </c:pt>
                <c:pt idx="3349">
                  <c:v>41169</c:v>
                </c:pt>
                <c:pt idx="3350">
                  <c:v>41170</c:v>
                </c:pt>
                <c:pt idx="3351">
                  <c:v>41171</c:v>
                </c:pt>
                <c:pt idx="3352">
                  <c:v>41172</c:v>
                </c:pt>
                <c:pt idx="3353">
                  <c:v>41173</c:v>
                </c:pt>
                <c:pt idx="3354">
                  <c:v>41176</c:v>
                </c:pt>
                <c:pt idx="3355">
                  <c:v>41177</c:v>
                </c:pt>
                <c:pt idx="3356">
                  <c:v>41178</c:v>
                </c:pt>
                <c:pt idx="3357">
                  <c:v>41179</c:v>
                </c:pt>
                <c:pt idx="3358">
                  <c:v>41180</c:v>
                </c:pt>
                <c:pt idx="3359">
                  <c:v>41182</c:v>
                </c:pt>
                <c:pt idx="3360">
                  <c:v>41183</c:v>
                </c:pt>
                <c:pt idx="3361">
                  <c:v>41184</c:v>
                </c:pt>
                <c:pt idx="3362">
                  <c:v>41185</c:v>
                </c:pt>
                <c:pt idx="3363">
                  <c:v>41186</c:v>
                </c:pt>
                <c:pt idx="3364">
                  <c:v>41187</c:v>
                </c:pt>
                <c:pt idx="3365">
                  <c:v>41190</c:v>
                </c:pt>
                <c:pt idx="3366">
                  <c:v>41191</c:v>
                </c:pt>
                <c:pt idx="3367">
                  <c:v>41192</c:v>
                </c:pt>
                <c:pt idx="3368">
                  <c:v>41193</c:v>
                </c:pt>
                <c:pt idx="3369">
                  <c:v>41194</c:v>
                </c:pt>
                <c:pt idx="3370">
                  <c:v>41197</c:v>
                </c:pt>
                <c:pt idx="3371">
                  <c:v>41198</c:v>
                </c:pt>
                <c:pt idx="3372">
                  <c:v>41199</c:v>
                </c:pt>
                <c:pt idx="3373">
                  <c:v>41200</c:v>
                </c:pt>
                <c:pt idx="3374">
                  <c:v>41201</c:v>
                </c:pt>
                <c:pt idx="3375">
                  <c:v>41204</c:v>
                </c:pt>
                <c:pt idx="3376">
                  <c:v>41205</c:v>
                </c:pt>
                <c:pt idx="3377">
                  <c:v>41206</c:v>
                </c:pt>
                <c:pt idx="3378">
                  <c:v>41207</c:v>
                </c:pt>
                <c:pt idx="3379">
                  <c:v>41208</c:v>
                </c:pt>
                <c:pt idx="3380">
                  <c:v>41211</c:v>
                </c:pt>
                <c:pt idx="3381">
                  <c:v>41212</c:v>
                </c:pt>
                <c:pt idx="3382">
                  <c:v>41213</c:v>
                </c:pt>
                <c:pt idx="3383">
                  <c:v>41214</c:v>
                </c:pt>
                <c:pt idx="3384">
                  <c:v>41215</c:v>
                </c:pt>
                <c:pt idx="3385">
                  <c:v>41218</c:v>
                </c:pt>
                <c:pt idx="3386">
                  <c:v>41219</c:v>
                </c:pt>
                <c:pt idx="3387">
                  <c:v>41220</c:v>
                </c:pt>
                <c:pt idx="3388">
                  <c:v>41221</c:v>
                </c:pt>
                <c:pt idx="3389">
                  <c:v>41222</c:v>
                </c:pt>
                <c:pt idx="3390">
                  <c:v>41225</c:v>
                </c:pt>
                <c:pt idx="3391">
                  <c:v>41226</c:v>
                </c:pt>
                <c:pt idx="3392">
                  <c:v>41227</c:v>
                </c:pt>
                <c:pt idx="3393">
                  <c:v>41228</c:v>
                </c:pt>
                <c:pt idx="3394">
                  <c:v>41229</c:v>
                </c:pt>
                <c:pt idx="3395">
                  <c:v>41232</c:v>
                </c:pt>
                <c:pt idx="3396">
                  <c:v>41233</c:v>
                </c:pt>
                <c:pt idx="3397">
                  <c:v>41234</c:v>
                </c:pt>
                <c:pt idx="3398">
                  <c:v>41235</c:v>
                </c:pt>
                <c:pt idx="3399">
                  <c:v>41236</c:v>
                </c:pt>
                <c:pt idx="3400">
                  <c:v>41239</c:v>
                </c:pt>
                <c:pt idx="3401">
                  <c:v>41240</c:v>
                </c:pt>
                <c:pt idx="3402">
                  <c:v>41241</c:v>
                </c:pt>
                <c:pt idx="3403">
                  <c:v>41242</c:v>
                </c:pt>
                <c:pt idx="3404">
                  <c:v>41243</c:v>
                </c:pt>
                <c:pt idx="3405">
                  <c:v>41246</c:v>
                </c:pt>
                <c:pt idx="3406">
                  <c:v>41247</c:v>
                </c:pt>
                <c:pt idx="3407">
                  <c:v>41248</c:v>
                </c:pt>
                <c:pt idx="3408">
                  <c:v>41249</c:v>
                </c:pt>
                <c:pt idx="3409">
                  <c:v>41250</c:v>
                </c:pt>
                <c:pt idx="3410">
                  <c:v>41253</c:v>
                </c:pt>
                <c:pt idx="3411">
                  <c:v>41254</c:v>
                </c:pt>
                <c:pt idx="3412">
                  <c:v>41255</c:v>
                </c:pt>
                <c:pt idx="3413">
                  <c:v>41256</c:v>
                </c:pt>
                <c:pt idx="3414">
                  <c:v>41257</c:v>
                </c:pt>
                <c:pt idx="3415">
                  <c:v>41260</c:v>
                </c:pt>
                <c:pt idx="3416">
                  <c:v>41261</c:v>
                </c:pt>
                <c:pt idx="3417">
                  <c:v>41262</c:v>
                </c:pt>
                <c:pt idx="3418">
                  <c:v>41263</c:v>
                </c:pt>
                <c:pt idx="3419">
                  <c:v>41264</c:v>
                </c:pt>
                <c:pt idx="3420">
                  <c:v>41267</c:v>
                </c:pt>
                <c:pt idx="3421">
                  <c:v>41268</c:v>
                </c:pt>
                <c:pt idx="3422">
                  <c:v>41269</c:v>
                </c:pt>
                <c:pt idx="3423">
                  <c:v>41270</c:v>
                </c:pt>
                <c:pt idx="3424">
                  <c:v>41271</c:v>
                </c:pt>
                <c:pt idx="3425">
                  <c:v>41274</c:v>
                </c:pt>
                <c:pt idx="3426">
                  <c:v>41275</c:v>
                </c:pt>
                <c:pt idx="3427">
                  <c:v>41276</c:v>
                </c:pt>
                <c:pt idx="3428">
                  <c:v>41277</c:v>
                </c:pt>
                <c:pt idx="3429">
                  <c:v>41278</c:v>
                </c:pt>
                <c:pt idx="3430">
                  <c:v>41281</c:v>
                </c:pt>
                <c:pt idx="3431">
                  <c:v>41282</c:v>
                </c:pt>
                <c:pt idx="3432">
                  <c:v>41283</c:v>
                </c:pt>
                <c:pt idx="3433">
                  <c:v>41284</c:v>
                </c:pt>
                <c:pt idx="3434">
                  <c:v>41285</c:v>
                </c:pt>
                <c:pt idx="3435">
                  <c:v>41288</c:v>
                </c:pt>
                <c:pt idx="3436">
                  <c:v>41289</c:v>
                </c:pt>
                <c:pt idx="3437">
                  <c:v>41290</c:v>
                </c:pt>
                <c:pt idx="3438">
                  <c:v>41291</c:v>
                </c:pt>
                <c:pt idx="3439">
                  <c:v>41292</c:v>
                </c:pt>
                <c:pt idx="3440">
                  <c:v>41295</c:v>
                </c:pt>
                <c:pt idx="3441">
                  <c:v>41296</c:v>
                </c:pt>
                <c:pt idx="3442">
                  <c:v>41297</c:v>
                </c:pt>
                <c:pt idx="3443">
                  <c:v>41298</c:v>
                </c:pt>
                <c:pt idx="3444">
                  <c:v>41299</c:v>
                </c:pt>
                <c:pt idx="3445">
                  <c:v>41302</c:v>
                </c:pt>
                <c:pt idx="3446">
                  <c:v>41303</c:v>
                </c:pt>
                <c:pt idx="3447">
                  <c:v>41304</c:v>
                </c:pt>
                <c:pt idx="3448">
                  <c:v>41305</c:v>
                </c:pt>
                <c:pt idx="3449">
                  <c:v>41306</c:v>
                </c:pt>
                <c:pt idx="3450">
                  <c:v>41309</c:v>
                </c:pt>
                <c:pt idx="3451">
                  <c:v>41310</c:v>
                </c:pt>
                <c:pt idx="3452">
                  <c:v>41311</c:v>
                </c:pt>
                <c:pt idx="3453">
                  <c:v>41312</c:v>
                </c:pt>
                <c:pt idx="3454">
                  <c:v>41313</c:v>
                </c:pt>
                <c:pt idx="3455">
                  <c:v>41316</c:v>
                </c:pt>
                <c:pt idx="3456">
                  <c:v>41317</c:v>
                </c:pt>
                <c:pt idx="3457">
                  <c:v>41318</c:v>
                </c:pt>
                <c:pt idx="3458">
                  <c:v>41319</c:v>
                </c:pt>
                <c:pt idx="3459">
                  <c:v>41320</c:v>
                </c:pt>
                <c:pt idx="3460">
                  <c:v>41323</c:v>
                </c:pt>
                <c:pt idx="3461">
                  <c:v>41324</c:v>
                </c:pt>
                <c:pt idx="3462">
                  <c:v>41325</c:v>
                </c:pt>
                <c:pt idx="3463">
                  <c:v>41326</c:v>
                </c:pt>
                <c:pt idx="3464">
                  <c:v>41327</c:v>
                </c:pt>
                <c:pt idx="3465">
                  <c:v>41330</c:v>
                </c:pt>
                <c:pt idx="3466">
                  <c:v>41331</c:v>
                </c:pt>
                <c:pt idx="3467">
                  <c:v>41332</c:v>
                </c:pt>
                <c:pt idx="3468">
                  <c:v>41333</c:v>
                </c:pt>
                <c:pt idx="3469">
                  <c:v>41334</c:v>
                </c:pt>
                <c:pt idx="3470">
                  <c:v>41337</c:v>
                </c:pt>
                <c:pt idx="3471">
                  <c:v>41338</c:v>
                </c:pt>
                <c:pt idx="3472">
                  <c:v>41339</c:v>
                </c:pt>
                <c:pt idx="3473">
                  <c:v>41340</c:v>
                </c:pt>
                <c:pt idx="3474">
                  <c:v>41341</c:v>
                </c:pt>
                <c:pt idx="3475">
                  <c:v>41344</c:v>
                </c:pt>
                <c:pt idx="3476">
                  <c:v>41345</c:v>
                </c:pt>
                <c:pt idx="3477">
                  <c:v>41346</c:v>
                </c:pt>
                <c:pt idx="3478">
                  <c:v>41347</c:v>
                </c:pt>
                <c:pt idx="3479">
                  <c:v>41348</c:v>
                </c:pt>
                <c:pt idx="3480">
                  <c:v>41351</c:v>
                </c:pt>
                <c:pt idx="3481">
                  <c:v>41352</c:v>
                </c:pt>
                <c:pt idx="3482">
                  <c:v>41353</c:v>
                </c:pt>
                <c:pt idx="3483">
                  <c:v>41354</c:v>
                </c:pt>
                <c:pt idx="3484">
                  <c:v>41355</c:v>
                </c:pt>
                <c:pt idx="3485">
                  <c:v>41358</c:v>
                </c:pt>
                <c:pt idx="3486">
                  <c:v>41359</c:v>
                </c:pt>
                <c:pt idx="3487">
                  <c:v>41360</c:v>
                </c:pt>
                <c:pt idx="3488">
                  <c:v>41361</c:v>
                </c:pt>
                <c:pt idx="3489">
                  <c:v>41362</c:v>
                </c:pt>
                <c:pt idx="3490">
                  <c:v>41364</c:v>
                </c:pt>
                <c:pt idx="3491">
                  <c:v>41365</c:v>
                </c:pt>
                <c:pt idx="3492">
                  <c:v>41366</c:v>
                </c:pt>
                <c:pt idx="3493">
                  <c:v>41367</c:v>
                </c:pt>
                <c:pt idx="3494">
                  <c:v>41368</c:v>
                </c:pt>
                <c:pt idx="3495">
                  <c:v>41369</c:v>
                </c:pt>
                <c:pt idx="3496">
                  <c:v>41372</c:v>
                </c:pt>
                <c:pt idx="3497">
                  <c:v>41373</c:v>
                </c:pt>
                <c:pt idx="3498">
                  <c:v>41374</c:v>
                </c:pt>
                <c:pt idx="3499">
                  <c:v>41375</c:v>
                </c:pt>
                <c:pt idx="3500">
                  <c:v>41376</c:v>
                </c:pt>
                <c:pt idx="3501">
                  <c:v>41379</c:v>
                </c:pt>
                <c:pt idx="3502">
                  <c:v>41380</c:v>
                </c:pt>
                <c:pt idx="3503">
                  <c:v>41381</c:v>
                </c:pt>
                <c:pt idx="3504">
                  <c:v>41382</c:v>
                </c:pt>
                <c:pt idx="3505">
                  <c:v>41383</c:v>
                </c:pt>
                <c:pt idx="3506">
                  <c:v>41386</c:v>
                </c:pt>
                <c:pt idx="3507">
                  <c:v>41387</c:v>
                </c:pt>
                <c:pt idx="3508">
                  <c:v>41388</c:v>
                </c:pt>
                <c:pt idx="3509">
                  <c:v>41389</c:v>
                </c:pt>
                <c:pt idx="3510">
                  <c:v>41390</c:v>
                </c:pt>
                <c:pt idx="3511">
                  <c:v>41393</c:v>
                </c:pt>
                <c:pt idx="3512">
                  <c:v>41394</c:v>
                </c:pt>
                <c:pt idx="3513">
                  <c:v>41395</c:v>
                </c:pt>
                <c:pt idx="3514">
                  <c:v>41396</c:v>
                </c:pt>
                <c:pt idx="3515">
                  <c:v>41397</c:v>
                </c:pt>
                <c:pt idx="3516">
                  <c:v>41400</c:v>
                </c:pt>
                <c:pt idx="3517">
                  <c:v>41401</c:v>
                </c:pt>
                <c:pt idx="3518">
                  <c:v>41402</c:v>
                </c:pt>
                <c:pt idx="3519">
                  <c:v>41403</c:v>
                </c:pt>
                <c:pt idx="3520">
                  <c:v>41404</c:v>
                </c:pt>
                <c:pt idx="3521">
                  <c:v>41407</c:v>
                </c:pt>
                <c:pt idx="3522">
                  <c:v>41408</c:v>
                </c:pt>
                <c:pt idx="3523">
                  <c:v>41409</c:v>
                </c:pt>
                <c:pt idx="3524">
                  <c:v>41410</c:v>
                </c:pt>
                <c:pt idx="3525">
                  <c:v>41411</c:v>
                </c:pt>
                <c:pt idx="3526">
                  <c:v>41414</c:v>
                </c:pt>
                <c:pt idx="3527">
                  <c:v>41415</c:v>
                </c:pt>
                <c:pt idx="3528">
                  <c:v>41416</c:v>
                </c:pt>
                <c:pt idx="3529">
                  <c:v>41417</c:v>
                </c:pt>
                <c:pt idx="3530">
                  <c:v>41418</c:v>
                </c:pt>
                <c:pt idx="3531">
                  <c:v>41421</c:v>
                </c:pt>
                <c:pt idx="3532">
                  <c:v>41422</c:v>
                </c:pt>
                <c:pt idx="3533">
                  <c:v>41423</c:v>
                </c:pt>
                <c:pt idx="3534">
                  <c:v>41424</c:v>
                </c:pt>
                <c:pt idx="3535">
                  <c:v>41425</c:v>
                </c:pt>
                <c:pt idx="3536">
                  <c:v>41428</c:v>
                </c:pt>
                <c:pt idx="3537">
                  <c:v>41429</c:v>
                </c:pt>
                <c:pt idx="3538">
                  <c:v>41430</c:v>
                </c:pt>
                <c:pt idx="3539">
                  <c:v>41431</c:v>
                </c:pt>
                <c:pt idx="3540">
                  <c:v>41432</c:v>
                </c:pt>
                <c:pt idx="3541">
                  <c:v>41435</c:v>
                </c:pt>
                <c:pt idx="3542">
                  <c:v>41436</c:v>
                </c:pt>
                <c:pt idx="3543">
                  <c:v>41437</c:v>
                </c:pt>
                <c:pt idx="3544">
                  <c:v>41438</c:v>
                </c:pt>
                <c:pt idx="3545">
                  <c:v>41439</c:v>
                </c:pt>
                <c:pt idx="3546">
                  <c:v>41442</c:v>
                </c:pt>
                <c:pt idx="3547">
                  <c:v>41443</c:v>
                </c:pt>
                <c:pt idx="3548">
                  <c:v>41444</c:v>
                </c:pt>
                <c:pt idx="3549">
                  <c:v>41445</c:v>
                </c:pt>
                <c:pt idx="3550">
                  <c:v>41446</c:v>
                </c:pt>
                <c:pt idx="3551">
                  <c:v>41449</c:v>
                </c:pt>
                <c:pt idx="3552">
                  <c:v>41450</c:v>
                </c:pt>
                <c:pt idx="3553">
                  <c:v>41451</c:v>
                </c:pt>
                <c:pt idx="3554">
                  <c:v>41452</c:v>
                </c:pt>
                <c:pt idx="3555">
                  <c:v>41453</c:v>
                </c:pt>
                <c:pt idx="3556">
                  <c:v>41455</c:v>
                </c:pt>
                <c:pt idx="3557">
                  <c:v>41456</c:v>
                </c:pt>
                <c:pt idx="3558">
                  <c:v>41457</c:v>
                </c:pt>
                <c:pt idx="3559">
                  <c:v>41458</c:v>
                </c:pt>
                <c:pt idx="3560">
                  <c:v>41459</c:v>
                </c:pt>
                <c:pt idx="3561">
                  <c:v>41460</c:v>
                </c:pt>
                <c:pt idx="3562">
                  <c:v>41463</c:v>
                </c:pt>
                <c:pt idx="3563">
                  <c:v>41464</c:v>
                </c:pt>
                <c:pt idx="3564">
                  <c:v>41465</c:v>
                </c:pt>
                <c:pt idx="3565">
                  <c:v>41466</c:v>
                </c:pt>
                <c:pt idx="3566">
                  <c:v>41467</c:v>
                </c:pt>
                <c:pt idx="3567">
                  <c:v>41470</c:v>
                </c:pt>
                <c:pt idx="3568">
                  <c:v>41471</c:v>
                </c:pt>
                <c:pt idx="3569">
                  <c:v>41472</c:v>
                </c:pt>
                <c:pt idx="3570">
                  <c:v>41473</c:v>
                </c:pt>
                <c:pt idx="3571">
                  <c:v>41474</c:v>
                </c:pt>
                <c:pt idx="3572">
                  <c:v>41477</c:v>
                </c:pt>
                <c:pt idx="3573">
                  <c:v>41478</c:v>
                </c:pt>
                <c:pt idx="3574">
                  <c:v>41479</c:v>
                </c:pt>
                <c:pt idx="3575">
                  <c:v>41480</c:v>
                </c:pt>
                <c:pt idx="3576">
                  <c:v>41481</c:v>
                </c:pt>
                <c:pt idx="3577">
                  <c:v>41484</c:v>
                </c:pt>
                <c:pt idx="3578">
                  <c:v>41485</c:v>
                </c:pt>
                <c:pt idx="3579">
                  <c:v>41486</c:v>
                </c:pt>
                <c:pt idx="3580">
                  <c:v>41487</c:v>
                </c:pt>
                <c:pt idx="3581">
                  <c:v>41488</c:v>
                </c:pt>
                <c:pt idx="3582">
                  <c:v>41491</c:v>
                </c:pt>
                <c:pt idx="3583">
                  <c:v>41492</c:v>
                </c:pt>
                <c:pt idx="3584">
                  <c:v>41493</c:v>
                </c:pt>
                <c:pt idx="3585">
                  <c:v>41494</c:v>
                </c:pt>
                <c:pt idx="3586">
                  <c:v>41495</c:v>
                </c:pt>
                <c:pt idx="3587">
                  <c:v>41498</c:v>
                </c:pt>
                <c:pt idx="3588">
                  <c:v>41499</c:v>
                </c:pt>
                <c:pt idx="3589">
                  <c:v>41500</c:v>
                </c:pt>
                <c:pt idx="3590">
                  <c:v>41501</c:v>
                </c:pt>
                <c:pt idx="3591">
                  <c:v>41502</c:v>
                </c:pt>
                <c:pt idx="3592">
                  <c:v>41505</c:v>
                </c:pt>
                <c:pt idx="3593">
                  <c:v>41506</c:v>
                </c:pt>
                <c:pt idx="3594">
                  <c:v>41507</c:v>
                </c:pt>
                <c:pt idx="3595">
                  <c:v>41508</c:v>
                </c:pt>
                <c:pt idx="3596">
                  <c:v>41509</c:v>
                </c:pt>
                <c:pt idx="3597">
                  <c:v>41512</c:v>
                </c:pt>
                <c:pt idx="3598">
                  <c:v>41513</c:v>
                </c:pt>
                <c:pt idx="3599">
                  <c:v>41514</c:v>
                </c:pt>
                <c:pt idx="3600">
                  <c:v>41515</c:v>
                </c:pt>
                <c:pt idx="3601">
                  <c:v>41516</c:v>
                </c:pt>
                <c:pt idx="3602">
                  <c:v>41519</c:v>
                </c:pt>
                <c:pt idx="3603">
                  <c:v>41520</c:v>
                </c:pt>
                <c:pt idx="3604">
                  <c:v>41521</c:v>
                </c:pt>
                <c:pt idx="3605">
                  <c:v>41522</c:v>
                </c:pt>
                <c:pt idx="3606">
                  <c:v>41523</c:v>
                </c:pt>
                <c:pt idx="3607">
                  <c:v>41526</c:v>
                </c:pt>
                <c:pt idx="3608">
                  <c:v>41527</c:v>
                </c:pt>
                <c:pt idx="3609">
                  <c:v>41528</c:v>
                </c:pt>
                <c:pt idx="3610">
                  <c:v>41529</c:v>
                </c:pt>
                <c:pt idx="3611">
                  <c:v>41530</c:v>
                </c:pt>
                <c:pt idx="3612">
                  <c:v>41533</c:v>
                </c:pt>
                <c:pt idx="3613">
                  <c:v>41534</c:v>
                </c:pt>
                <c:pt idx="3614">
                  <c:v>41535</c:v>
                </c:pt>
                <c:pt idx="3615">
                  <c:v>41536</c:v>
                </c:pt>
                <c:pt idx="3616">
                  <c:v>41537</c:v>
                </c:pt>
                <c:pt idx="3617">
                  <c:v>41540</c:v>
                </c:pt>
                <c:pt idx="3618">
                  <c:v>41541</c:v>
                </c:pt>
                <c:pt idx="3619">
                  <c:v>41542</c:v>
                </c:pt>
                <c:pt idx="3620">
                  <c:v>41543</c:v>
                </c:pt>
                <c:pt idx="3621">
                  <c:v>41544</c:v>
                </c:pt>
                <c:pt idx="3622">
                  <c:v>41547</c:v>
                </c:pt>
                <c:pt idx="3623">
                  <c:v>41548</c:v>
                </c:pt>
                <c:pt idx="3624">
                  <c:v>41549</c:v>
                </c:pt>
                <c:pt idx="3625">
                  <c:v>41550</c:v>
                </c:pt>
                <c:pt idx="3626">
                  <c:v>41551</c:v>
                </c:pt>
                <c:pt idx="3627">
                  <c:v>41554</c:v>
                </c:pt>
                <c:pt idx="3628">
                  <c:v>41555</c:v>
                </c:pt>
                <c:pt idx="3629">
                  <c:v>41556</c:v>
                </c:pt>
                <c:pt idx="3630">
                  <c:v>41557</c:v>
                </c:pt>
                <c:pt idx="3631">
                  <c:v>41558</c:v>
                </c:pt>
                <c:pt idx="3632">
                  <c:v>41561</c:v>
                </c:pt>
                <c:pt idx="3633">
                  <c:v>41562</c:v>
                </c:pt>
                <c:pt idx="3634">
                  <c:v>41563</c:v>
                </c:pt>
                <c:pt idx="3635">
                  <c:v>41564</c:v>
                </c:pt>
                <c:pt idx="3636">
                  <c:v>41565</c:v>
                </c:pt>
                <c:pt idx="3637">
                  <c:v>41568</c:v>
                </c:pt>
                <c:pt idx="3638">
                  <c:v>41569</c:v>
                </c:pt>
                <c:pt idx="3639">
                  <c:v>41570</c:v>
                </c:pt>
                <c:pt idx="3640">
                  <c:v>41571</c:v>
                </c:pt>
                <c:pt idx="3641">
                  <c:v>41572</c:v>
                </c:pt>
                <c:pt idx="3642">
                  <c:v>41575</c:v>
                </c:pt>
                <c:pt idx="3643">
                  <c:v>41576</c:v>
                </c:pt>
                <c:pt idx="3644">
                  <c:v>41577</c:v>
                </c:pt>
                <c:pt idx="3645">
                  <c:v>41578</c:v>
                </c:pt>
                <c:pt idx="3646">
                  <c:v>41579</c:v>
                </c:pt>
                <c:pt idx="3647">
                  <c:v>41582</c:v>
                </c:pt>
                <c:pt idx="3648">
                  <c:v>41583</c:v>
                </c:pt>
                <c:pt idx="3649">
                  <c:v>41584</c:v>
                </c:pt>
                <c:pt idx="3650">
                  <c:v>41585</c:v>
                </c:pt>
                <c:pt idx="3651">
                  <c:v>41586</c:v>
                </c:pt>
                <c:pt idx="3652">
                  <c:v>41589</c:v>
                </c:pt>
                <c:pt idx="3653">
                  <c:v>41590</c:v>
                </c:pt>
                <c:pt idx="3654">
                  <c:v>41591</c:v>
                </c:pt>
                <c:pt idx="3655">
                  <c:v>41592</c:v>
                </c:pt>
                <c:pt idx="3656">
                  <c:v>41593</c:v>
                </c:pt>
                <c:pt idx="3657">
                  <c:v>41596</c:v>
                </c:pt>
                <c:pt idx="3658">
                  <c:v>41597</c:v>
                </c:pt>
                <c:pt idx="3659">
                  <c:v>41598</c:v>
                </c:pt>
                <c:pt idx="3660">
                  <c:v>41599</c:v>
                </c:pt>
                <c:pt idx="3661">
                  <c:v>41600</c:v>
                </c:pt>
                <c:pt idx="3662">
                  <c:v>41603</c:v>
                </c:pt>
                <c:pt idx="3663">
                  <c:v>41604</c:v>
                </c:pt>
                <c:pt idx="3664">
                  <c:v>41605</c:v>
                </c:pt>
                <c:pt idx="3665">
                  <c:v>41606</c:v>
                </c:pt>
                <c:pt idx="3666">
                  <c:v>41607</c:v>
                </c:pt>
                <c:pt idx="3667">
                  <c:v>41608</c:v>
                </c:pt>
                <c:pt idx="3668">
                  <c:v>41610</c:v>
                </c:pt>
                <c:pt idx="3669">
                  <c:v>41611</c:v>
                </c:pt>
                <c:pt idx="3670">
                  <c:v>41612</c:v>
                </c:pt>
                <c:pt idx="3671">
                  <c:v>41613</c:v>
                </c:pt>
                <c:pt idx="3672">
                  <c:v>41614</c:v>
                </c:pt>
                <c:pt idx="3673">
                  <c:v>41617</c:v>
                </c:pt>
                <c:pt idx="3674">
                  <c:v>41618</c:v>
                </c:pt>
                <c:pt idx="3675">
                  <c:v>41619</c:v>
                </c:pt>
                <c:pt idx="3676">
                  <c:v>41620</c:v>
                </c:pt>
                <c:pt idx="3677">
                  <c:v>41621</c:v>
                </c:pt>
                <c:pt idx="3678">
                  <c:v>41624</c:v>
                </c:pt>
                <c:pt idx="3679">
                  <c:v>41625</c:v>
                </c:pt>
                <c:pt idx="3680">
                  <c:v>41626</c:v>
                </c:pt>
                <c:pt idx="3681">
                  <c:v>41627</c:v>
                </c:pt>
                <c:pt idx="3682">
                  <c:v>41628</c:v>
                </c:pt>
                <c:pt idx="3683">
                  <c:v>41631</c:v>
                </c:pt>
                <c:pt idx="3684">
                  <c:v>41632</c:v>
                </c:pt>
                <c:pt idx="3685">
                  <c:v>41633</c:v>
                </c:pt>
                <c:pt idx="3686">
                  <c:v>41634</c:v>
                </c:pt>
                <c:pt idx="3687">
                  <c:v>41635</c:v>
                </c:pt>
                <c:pt idx="3688">
                  <c:v>41638</c:v>
                </c:pt>
                <c:pt idx="3689">
                  <c:v>41639</c:v>
                </c:pt>
                <c:pt idx="3690">
                  <c:v>41640</c:v>
                </c:pt>
                <c:pt idx="3691">
                  <c:v>41641</c:v>
                </c:pt>
                <c:pt idx="3692">
                  <c:v>41642</c:v>
                </c:pt>
                <c:pt idx="3693">
                  <c:v>41645</c:v>
                </c:pt>
                <c:pt idx="3694">
                  <c:v>41646</c:v>
                </c:pt>
                <c:pt idx="3695">
                  <c:v>41647</c:v>
                </c:pt>
                <c:pt idx="3696">
                  <c:v>41648</c:v>
                </c:pt>
                <c:pt idx="3697">
                  <c:v>41649</c:v>
                </c:pt>
                <c:pt idx="3698">
                  <c:v>41652</c:v>
                </c:pt>
                <c:pt idx="3699">
                  <c:v>41653</c:v>
                </c:pt>
                <c:pt idx="3700">
                  <c:v>41654</c:v>
                </c:pt>
                <c:pt idx="3701">
                  <c:v>41655</c:v>
                </c:pt>
                <c:pt idx="3702">
                  <c:v>41656</c:v>
                </c:pt>
                <c:pt idx="3703">
                  <c:v>41659</c:v>
                </c:pt>
                <c:pt idx="3704">
                  <c:v>41660</c:v>
                </c:pt>
                <c:pt idx="3705">
                  <c:v>41661</c:v>
                </c:pt>
                <c:pt idx="3706">
                  <c:v>41662</c:v>
                </c:pt>
                <c:pt idx="3707">
                  <c:v>41663</c:v>
                </c:pt>
                <c:pt idx="3708">
                  <c:v>41666</c:v>
                </c:pt>
                <c:pt idx="3709">
                  <c:v>41667</c:v>
                </c:pt>
                <c:pt idx="3710">
                  <c:v>41668</c:v>
                </c:pt>
                <c:pt idx="3711">
                  <c:v>41669</c:v>
                </c:pt>
                <c:pt idx="3712">
                  <c:v>41670</c:v>
                </c:pt>
                <c:pt idx="3713">
                  <c:v>41673</c:v>
                </c:pt>
                <c:pt idx="3714">
                  <c:v>41674</c:v>
                </c:pt>
                <c:pt idx="3715">
                  <c:v>41675</c:v>
                </c:pt>
                <c:pt idx="3716">
                  <c:v>41676</c:v>
                </c:pt>
                <c:pt idx="3717">
                  <c:v>41677</c:v>
                </c:pt>
                <c:pt idx="3718">
                  <c:v>41680</c:v>
                </c:pt>
                <c:pt idx="3719">
                  <c:v>41681</c:v>
                </c:pt>
                <c:pt idx="3720">
                  <c:v>41682</c:v>
                </c:pt>
                <c:pt idx="3721">
                  <c:v>41683</c:v>
                </c:pt>
                <c:pt idx="3722">
                  <c:v>41684</c:v>
                </c:pt>
                <c:pt idx="3723">
                  <c:v>41687</c:v>
                </c:pt>
                <c:pt idx="3724">
                  <c:v>41688</c:v>
                </c:pt>
                <c:pt idx="3725">
                  <c:v>41689</c:v>
                </c:pt>
                <c:pt idx="3726">
                  <c:v>41690</c:v>
                </c:pt>
                <c:pt idx="3727">
                  <c:v>41691</c:v>
                </c:pt>
                <c:pt idx="3728">
                  <c:v>41694</c:v>
                </c:pt>
                <c:pt idx="3729">
                  <c:v>41695</c:v>
                </c:pt>
                <c:pt idx="3730">
                  <c:v>41696</c:v>
                </c:pt>
                <c:pt idx="3731">
                  <c:v>41697</c:v>
                </c:pt>
                <c:pt idx="3732">
                  <c:v>41698</c:v>
                </c:pt>
                <c:pt idx="3733">
                  <c:v>41701</c:v>
                </c:pt>
                <c:pt idx="3734">
                  <c:v>41702</c:v>
                </c:pt>
                <c:pt idx="3735">
                  <c:v>41703</c:v>
                </c:pt>
                <c:pt idx="3736">
                  <c:v>41704</c:v>
                </c:pt>
                <c:pt idx="3737">
                  <c:v>41705</c:v>
                </c:pt>
                <c:pt idx="3738">
                  <c:v>41708</c:v>
                </c:pt>
                <c:pt idx="3739">
                  <c:v>41709</c:v>
                </c:pt>
                <c:pt idx="3740">
                  <c:v>41710</c:v>
                </c:pt>
                <c:pt idx="3741">
                  <c:v>41711</c:v>
                </c:pt>
                <c:pt idx="3742">
                  <c:v>41712</c:v>
                </c:pt>
                <c:pt idx="3743">
                  <c:v>41715</c:v>
                </c:pt>
                <c:pt idx="3744">
                  <c:v>41716</c:v>
                </c:pt>
                <c:pt idx="3745">
                  <c:v>41717</c:v>
                </c:pt>
                <c:pt idx="3746">
                  <c:v>41718</c:v>
                </c:pt>
                <c:pt idx="3747">
                  <c:v>41719</c:v>
                </c:pt>
                <c:pt idx="3748">
                  <c:v>41722</c:v>
                </c:pt>
                <c:pt idx="3749">
                  <c:v>41723</c:v>
                </c:pt>
                <c:pt idx="3750">
                  <c:v>41724</c:v>
                </c:pt>
                <c:pt idx="3751">
                  <c:v>41725</c:v>
                </c:pt>
                <c:pt idx="3752">
                  <c:v>41726</c:v>
                </c:pt>
                <c:pt idx="3753">
                  <c:v>41729</c:v>
                </c:pt>
                <c:pt idx="3754">
                  <c:v>41730</c:v>
                </c:pt>
                <c:pt idx="3755">
                  <c:v>41731</c:v>
                </c:pt>
                <c:pt idx="3756">
                  <c:v>41732</c:v>
                </c:pt>
                <c:pt idx="3757">
                  <c:v>41733</c:v>
                </c:pt>
                <c:pt idx="3758">
                  <c:v>41736</c:v>
                </c:pt>
                <c:pt idx="3759">
                  <c:v>41737</c:v>
                </c:pt>
                <c:pt idx="3760">
                  <c:v>41738</c:v>
                </c:pt>
                <c:pt idx="3761">
                  <c:v>41739</c:v>
                </c:pt>
                <c:pt idx="3762">
                  <c:v>41740</c:v>
                </c:pt>
                <c:pt idx="3763">
                  <c:v>41743</c:v>
                </c:pt>
                <c:pt idx="3764">
                  <c:v>41744</c:v>
                </c:pt>
                <c:pt idx="3765">
                  <c:v>41745</c:v>
                </c:pt>
                <c:pt idx="3766">
                  <c:v>41746</c:v>
                </c:pt>
                <c:pt idx="3767">
                  <c:v>41747</c:v>
                </c:pt>
                <c:pt idx="3768">
                  <c:v>41750</c:v>
                </c:pt>
                <c:pt idx="3769">
                  <c:v>41751</c:v>
                </c:pt>
                <c:pt idx="3770">
                  <c:v>41752</c:v>
                </c:pt>
                <c:pt idx="3771">
                  <c:v>41753</c:v>
                </c:pt>
                <c:pt idx="3772">
                  <c:v>41754</c:v>
                </c:pt>
                <c:pt idx="3773">
                  <c:v>41757</c:v>
                </c:pt>
                <c:pt idx="3774">
                  <c:v>41758</c:v>
                </c:pt>
                <c:pt idx="3775">
                  <c:v>41759</c:v>
                </c:pt>
                <c:pt idx="3776">
                  <c:v>41760</c:v>
                </c:pt>
                <c:pt idx="3777">
                  <c:v>41761</c:v>
                </c:pt>
                <c:pt idx="3778">
                  <c:v>41764</c:v>
                </c:pt>
                <c:pt idx="3779">
                  <c:v>41765</c:v>
                </c:pt>
                <c:pt idx="3780">
                  <c:v>41766</c:v>
                </c:pt>
                <c:pt idx="3781">
                  <c:v>41767</c:v>
                </c:pt>
                <c:pt idx="3782">
                  <c:v>41768</c:v>
                </c:pt>
                <c:pt idx="3783">
                  <c:v>41771</c:v>
                </c:pt>
                <c:pt idx="3784">
                  <c:v>41772</c:v>
                </c:pt>
                <c:pt idx="3785">
                  <c:v>41773</c:v>
                </c:pt>
                <c:pt idx="3786">
                  <c:v>41774</c:v>
                </c:pt>
                <c:pt idx="3787">
                  <c:v>41775</c:v>
                </c:pt>
                <c:pt idx="3788">
                  <c:v>41778</c:v>
                </c:pt>
                <c:pt idx="3789">
                  <c:v>41779</c:v>
                </c:pt>
                <c:pt idx="3790">
                  <c:v>41780</c:v>
                </c:pt>
                <c:pt idx="3791">
                  <c:v>41781</c:v>
                </c:pt>
                <c:pt idx="3792">
                  <c:v>41782</c:v>
                </c:pt>
                <c:pt idx="3793">
                  <c:v>41785</c:v>
                </c:pt>
                <c:pt idx="3794">
                  <c:v>41786</c:v>
                </c:pt>
                <c:pt idx="3795">
                  <c:v>41787</c:v>
                </c:pt>
                <c:pt idx="3796">
                  <c:v>41788</c:v>
                </c:pt>
                <c:pt idx="3797">
                  <c:v>41789</c:v>
                </c:pt>
                <c:pt idx="3798">
                  <c:v>41790</c:v>
                </c:pt>
                <c:pt idx="3799">
                  <c:v>41792</c:v>
                </c:pt>
                <c:pt idx="3800">
                  <c:v>41793</c:v>
                </c:pt>
                <c:pt idx="3801">
                  <c:v>41794</c:v>
                </c:pt>
                <c:pt idx="3802">
                  <c:v>41795</c:v>
                </c:pt>
                <c:pt idx="3803">
                  <c:v>41796</c:v>
                </c:pt>
                <c:pt idx="3804">
                  <c:v>41799</c:v>
                </c:pt>
                <c:pt idx="3805">
                  <c:v>41800</c:v>
                </c:pt>
                <c:pt idx="3806">
                  <c:v>41801</c:v>
                </c:pt>
                <c:pt idx="3807">
                  <c:v>41802</c:v>
                </c:pt>
                <c:pt idx="3808">
                  <c:v>41803</c:v>
                </c:pt>
                <c:pt idx="3809">
                  <c:v>41806</c:v>
                </c:pt>
                <c:pt idx="3810">
                  <c:v>41807</c:v>
                </c:pt>
                <c:pt idx="3811">
                  <c:v>41808</c:v>
                </c:pt>
                <c:pt idx="3812">
                  <c:v>41809</c:v>
                </c:pt>
                <c:pt idx="3813">
                  <c:v>41810</c:v>
                </c:pt>
                <c:pt idx="3814">
                  <c:v>41813</c:v>
                </c:pt>
                <c:pt idx="3815">
                  <c:v>41814</c:v>
                </c:pt>
                <c:pt idx="3816">
                  <c:v>41815</c:v>
                </c:pt>
                <c:pt idx="3817">
                  <c:v>41816</c:v>
                </c:pt>
                <c:pt idx="3818">
                  <c:v>41817</c:v>
                </c:pt>
                <c:pt idx="3819">
                  <c:v>41820</c:v>
                </c:pt>
                <c:pt idx="3820">
                  <c:v>41821</c:v>
                </c:pt>
                <c:pt idx="3821">
                  <c:v>41822</c:v>
                </c:pt>
                <c:pt idx="3822">
                  <c:v>41823</c:v>
                </c:pt>
                <c:pt idx="3823">
                  <c:v>41824</c:v>
                </c:pt>
                <c:pt idx="3824">
                  <c:v>41827</c:v>
                </c:pt>
                <c:pt idx="3825">
                  <c:v>41828</c:v>
                </c:pt>
                <c:pt idx="3826">
                  <c:v>41829</c:v>
                </c:pt>
                <c:pt idx="3827">
                  <c:v>41830</c:v>
                </c:pt>
                <c:pt idx="3828">
                  <c:v>41831</c:v>
                </c:pt>
                <c:pt idx="3829">
                  <c:v>41834</c:v>
                </c:pt>
                <c:pt idx="3830">
                  <c:v>41835</c:v>
                </c:pt>
                <c:pt idx="3831">
                  <c:v>41836</c:v>
                </c:pt>
                <c:pt idx="3832">
                  <c:v>41837</c:v>
                </c:pt>
                <c:pt idx="3833">
                  <c:v>41838</c:v>
                </c:pt>
                <c:pt idx="3834">
                  <c:v>41841</c:v>
                </c:pt>
                <c:pt idx="3835">
                  <c:v>41842</c:v>
                </c:pt>
                <c:pt idx="3836">
                  <c:v>41843</c:v>
                </c:pt>
                <c:pt idx="3837">
                  <c:v>41844</c:v>
                </c:pt>
                <c:pt idx="3838">
                  <c:v>41845</c:v>
                </c:pt>
                <c:pt idx="3839">
                  <c:v>41848</c:v>
                </c:pt>
                <c:pt idx="3840">
                  <c:v>41849</c:v>
                </c:pt>
                <c:pt idx="3841">
                  <c:v>41850</c:v>
                </c:pt>
                <c:pt idx="3842">
                  <c:v>41851</c:v>
                </c:pt>
                <c:pt idx="3843">
                  <c:v>41852</c:v>
                </c:pt>
                <c:pt idx="3844">
                  <c:v>41855</c:v>
                </c:pt>
                <c:pt idx="3845">
                  <c:v>41856</c:v>
                </c:pt>
                <c:pt idx="3846">
                  <c:v>41857</c:v>
                </c:pt>
                <c:pt idx="3847">
                  <c:v>41858</c:v>
                </c:pt>
                <c:pt idx="3848">
                  <c:v>41859</c:v>
                </c:pt>
                <c:pt idx="3849">
                  <c:v>41862</c:v>
                </c:pt>
                <c:pt idx="3850">
                  <c:v>41863</c:v>
                </c:pt>
                <c:pt idx="3851">
                  <c:v>41864</c:v>
                </c:pt>
                <c:pt idx="3852">
                  <c:v>41865</c:v>
                </c:pt>
                <c:pt idx="3853">
                  <c:v>41866</c:v>
                </c:pt>
                <c:pt idx="3854">
                  <c:v>41869</c:v>
                </c:pt>
                <c:pt idx="3855">
                  <c:v>41870</c:v>
                </c:pt>
                <c:pt idx="3856">
                  <c:v>41871</c:v>
                </c:pt>
                <c:pt idx="3857">
                  <c:v>41872</c:v>
                </c:pt>
                <c:pt idx="3858">
                  <c:v>41873</c:v>
                </c:pt>
                <c:pt idx="3859">
                  <c:v>41876</c:v>
                </c:pt>
                <c:pt idx="3860">
                  <c:v>41877</c:v>
                </c:pt>
                <c:pt idx="3861">
                  <c:v>41878</c:v>
                </c:pt>
                <c:pt idx="3862">
                  <c:v>41879</c:v>
                </c:pt>
                <c:pt idx="3863">
                  <c:v>41880</c:v>
                </c:pt>
                <c:pt idx="3864">
                  <c:v>41882</c:v>
                </c:pt>
                <c:pt idx="3865">
                  <c:v>41883</c:v>
                </c:pt>
                <c:pt idx="3866">
                  <c:v>41884</c:v>
                </c:pt>
                <c:pt idx="3867">
                  <c:v>41885</c:v>
                </c:pt>
                <c:pt idx="3868">
                  <c:v>41886</c:v>
                </c:pt>
                <c:pt idx="3869">
                  <c:v>41887</c:v>
                </c:pt>
                <c:pt idx="3870">
                  <c:v>41890</c:v>
                </c:pt>
                <c:pt idx="3871">
                  <c:v>41891</c:v>
                </c:pt>
                <c:pt idx="3872">
                  <c:v>41892</c:v>
                </c:pt>
                <c:pt idx="3873">
                  <c:v>41893</c:v>
                </c:pt>
                <c:pt idx="3874">
                  <c:v>41894</c:v>
                </c:pt>
                <c:pt idx="3875">
                  <c:v>41897</c:v>
                </c:pt>
                <c:pt idx="3876">
                  <c:v>41898</c:v>
                </c:pt>
                <c:pt idx="3877">
                  <c:v>41899</c:v>
                </c:pt>
                <c:pt idx="3878">
                  <c:v>41900</c:v>
                </c:pt>
                <c:pt idx="3879">
                  <c:v>41901</c:v>
                </c:pt>
                <c:pt idx="3880">
                  <c:v>41904</c:v>
                </c:pt>
                <c:pt idx="3881">
                  <c:v>41905</c:v>
                </c:pt>
                <c:pt idx="3882">
                  <c:v>41906</c:v>
                </c:pt>
                <c:pt idx="3883">
                  <c:v>41907</c:v>
                </c:pt>
                <c:pt idx="3884">
                  <c:v>41908</c:v>
                </c:pt>
                <c:pt idx="3885">
                  <c:v>41911</c:v>
                </c:pt>
                <c:pt idx="3886">
                  <c:v>41912</c:v>
                </c:pt>
                <c:pt idx="3887">
                  <c:v>41913</c:v>
                </c:pt>
                <c:pt idx="3888">
                  <c:v>41914</c:v>
                </c:pt>
                <c:pt idx="3889">
                  <c:v>41915</c:v>
                </c:pt>
                <c:pt idx="3890">
                  <c:v>41918</c:v>
                </c:pt>
                <c:pt idx="3891">
                  <c:v>41919</c:v>
                </c:pt>
                <c:pt idx="3892">
                  <c:v>41920</c:v>
                </c:pt>
                <c:pt idx="3893">
                  <c:v>41921</c:v>
                </c:pt>
                <c:pt idx="3894">
                  <c:v>41922</c:v>
                </c:pt>
                <c:pt idx="3895">
                  <c:v>41925</c:v>
                </c:pt>
                <c:pt idx="3896">
                  <c:v>41926</c:v>
                </c:pt>
                <c:pt idx="3897">
                  <c:v>41927</c:v>
                </c:pt>
                <c:pt idx="3898">
                  <c:v>41928</c:v>
                </c:pt>
                <c:pt idx="3899">
                  <c:v>41929</c:v>
                </c:pt>
                <c:pt idx="3900">
                  <c:v>41932</c:v>
                </c:pt>
                <c:pt idx="3901">
                  <c:v>41933</c:v>
                </c:pt>
                <c:pt idx="3902">
                  <c:v>41934</c:v>
                </c:pt>
                <c:pt idx="3903">
                  <c:v>41935</c:v>
                </c:pt>
                <c:pt idx="3904">
                  <c:v>41936</c:v>
                </c:pt>
                <c:pt idx="3905">
                  <c:v>41939</c:v>
                </c:pt>
                <c:pt idx="3906">
                  <c:v>41940</c:v>
                </c:pt>
                <c:pt idx="3907">
                  <c:v>41941</c:v>
                </c:pt>
                <c:pt idx="3908">
                  <c:v>41942</c:v>
                </c:pt>
                <c:pt idx="3909">
                  <c:v>41943</c:v>
                </c:pt>
                <c:pt idx="3910">
                  <c:v>41946</c:v>
                </c:pt>
                <c:pt idx="3911">
                  <c:v>41947</c:v>
                </c:pt>
                <c:pt idx="3912">
                  <c:v>41948</c:v>
                </c:pt>
                <c:pt idx="3913">
                  <c:v>41949</c:v>
                </c:pt>
                <c:pt idx="3914">
                  <c:v>41950</c:v>
                </c:pt>
                <c:pt idx="3915">
                  <c:v>41953</c:v>
                </c:pt>
                <c:pt idx="3916">
                  <c:v>41954</c:v>
                </c:pt>
                <c:pt idx="3917">
                  <c:v>41955</c:v>
                </c:pt>
                <c:pt idx="3918">
                  <c:v>41956</c:v>
                </c:pt>
                <c:pt idx="3919">
                  <c:v>41957</c:v>
                </c:pt>
                <c:pt idx="3920">
                  <c:v>41960</c:v>
                </c:pt>
                <c:pt idx="3921">
                  <c:v>41961</c:v>
                </c:pt>
                <c:pt idx="3922">
                  <c:v>41962</c:v>
                </c:pt>
                <c:pt idx="3923">
                  <c:v>41963</c:v>
                </c:pt>
                <c:pt idx="3924">
                  <c:v>41964</c:v>
                </c:pt>
                <c:pt idx="3925">
                  <c:v>41967</c:v>
                </c:pt>
                <c:pt idx="3926">
                  <c:v>41968</c:v>
                </c:pt>
                <c:pt idx="3927">
                  <c:v>41969</c:v>
                </c:pt>
                <c:pt idx="3928">
                  <c:v>41970</c:v>
                </c:pt>
                <c:pt idx="3929">
                  <c:v>41971</c:v>
                </c:pt>
                <c:pt idx="3930">
                  <c:v>41973</c:v>
                </c:pt>
                <c:pt idx="3931">
                  <c:v>41974</c:v>
                </c:pt>
                <c:pt idx="3932">
                  <c:v>41975</c:v>
                </c:pt>
                <c:pt idx="3933">
                  <c:v>41976</c:v>
                </c:pt>
                <c:pt idx="3934">
                  <c:v>41977</c:v>
                </c:pt>
                <c:pt idx="3935">
                  <c:v>41978</c:v>
                </c:pt>
                <c:pt idx="3936">
                  <c:v>41981</c:v>
                </c:pt>
                <c:pt idx="3937">
                  <c:v>41982</c:v>
                </c:pt>
                <c:pt idx="3938">
                  <c:v>41983</c:v>
                </c:pt>
                <c:pt idx="3939">
                  <c:v>41984</c:v>
                </c:pt>
                <c:pt idx="3940">
                  <c:v>41985</c:v>
                </c:pt>
                <c:pt idx="3941">
                  <c:v>41988</c:v>
                </c:pt>
                <c:pt idx="3942">
                  <c:v>41989</c:v>
                </c:pt>
                <c:pt idx="3943">
                  <c:v>41990</c:v>
                </c:pt>
                <c:pt idx="3944">
                  <c:v>41991</c:v>
                </c:pt>
                <c:pt idx="3945">
                  <c:v>41992</c:v>
                </c:pt>
                <c:pt idx="3946">
                  <c:v>41995</c:v>
                </c:pt>
                <c:pt idx="3947">
                  <c:v>41996</c:v>
                </c:pt>
                <c:pt idx="3948">
                  <c:v>41997</c:v>
                </c:pt>
                <c:pt idx="3949">
                  <c:v>41998</c:v>
                </c:pt>
                <c:pt idx="3950">
                  <c:v>41999</c:v>
                </c:pt>
                <c:pt idx="3951">
                  <c:v>42002</c:v>
                </c:pt>
                <c:pt idx="3952">
                  <c:v>42003</c:v>
                </c:pt>
                <c:pt idx="3953">
                  <c:v>42004</c:v>
                </c:pt>
                <c:pt idx="3954">
                  <c:v>42005</c:v>
                </c:pt>
                <c:pt idx="3955">
                  <c:v>42006</c:v>
                </c:pt>
                <c:pt idx="3956">
                  <c:v>42009</c:v>
                </c:pt>
                <c:pt idx="3957">
                  <c:v>42010</c:v>
                </c:pt>
                <c:pt idx="3958">
                  <c:v>42011</c:v>
                </c:pt>
                <c:pt idx="3959">
                  <c:v>42012</c:v>
                </c:pt>
                <c:pt idx="3960">
                  <c:v>42013</c:v>
                </c:pt>
                <c:pt idx="3961">
                  <c:v>42016</c:v>
                </c:pt>
                <c:pt idx="3962">
                  <c:v>42017</c:v>
                </c:pt>
                <c:pt idx="3963">
                  <c:v>42018</c:v>
                </c:pt>
                <c:pt idx="3964">
                  <c:v>42019</c:v>
                </c:pt>
                <c:pt idx="3965">
                  <c:v>42020</c:v>
                </c:pt>
                <c:pt idx="3966">
                  <c:v>42023</c:v>
                </c:pt>
                <c:pt idx="3967">
                  <c:v>42024</c:v>
                </c:pt>
                <c:pt idx="3968">
                  <c:v>42025</c:v>
                </c:pt>
                <c:pt idx="3969">
                  <c:v>42026</c:v>
                </c:pt>
                <c:pt idx="3970">
                  <c:v>42027</c:v>
                </c:pt>
                <c:pt idx="3971">
                  <c:v>42030</c:v>
                </c:pt>
                <c:pt idx="3972">
                  <c:v>42031</c:v>
                </c:pt>
                <c:pt idx="3973">
                  <c:v>42032</c:v>
                </c:pt>
                <c:pt idx="3974">
                  <c:v>42033</c:v>
                </c:pt>
                <c:pt idx="3975">
                  <c:v>42034</c:v>
                </c:pt>
                <c:pt idx="3976">
                  <c:v>42035</c:v>
                </c:pt>
                <c:pt idx="3977">
                  <c:v>42037</c:v>
                </c:pt>
                <c:pt idx="3978">
                  <c:v>42038</c:v>
                </c:pt>
                <c:pt idx="3979">
                  <c:v>42039</c:v>
                </c:pt>
                <c:pt idx="3980">
                  <c:v>42040</c:v>
                </c:pt>
                <c:pt idx="3981">
                  <c:v>42041</c:v>
                </c:pt>
                <c:pt idx="3982">
                  <c:v>42044</c:v>
                </c:pt>
                <c:pt idx="3983">
                  <c:v>42045</c:v>
                </c:pt>
                <c:pt idx="3984">
                  <c:v>42046</c:v>
                </c:pt>
                <c:pt idx="3985">
                  <c:v>42047</c:v>
                </c:pt>
                <c:pt idx="3986">
                  <c:v>42048</c:v>
                </c:pt>
                <c:pt idx="3987">
                  <c:v>42051</c:v>
                </c:pt>
                <c:pt idx="3988">
                  <c:v>42052</c:v>
                </c:pt>
                <c:pt idx="3989">
                  <c:v>42053</c:v>
                </c:pt>
                <c:pt idx="3990">
                  <c:v>42054</c:v>
                </c:pt>
                <c:pt idx="3991">
                  <c:v>42055</c:v>
                </c:pt>
                <c:pt idx="3992">
                  <c:v>42058</c:v>
                </c:pt>
                <c:pt idx="3993">
                  <c:v>42059</c:v>
                </c:pt>
                <c:pt idx="3994">
                  <c:v>42060</c:v>
                </c:pt>
                <c:pt idx="3995">
                  <c:v>42061</c:v>
                </c:pt>
                <c:pt idx="3996">
                  <c:v>42062</c:v>
                </c:pt>
                <c:pt idx="3997">
                  <c:v>42063</c:v>
                </c:pt>
                <c:pt idx="3998">
                  <c:v>42065</c:v>
                </c:pt>
                <c:pt idx="3999">
                  <c:v>42066</c:v>
                </c:pt>
                <c:pt idx="4000">
                  <c:v>42067</c:v>
                </c:pt>
                <c:pt idx="4001">
                  <c:v>42068</c:v>
                </c:pt>
                <c:pt idx="4002">
                  <c:v>42069</c:v>
                </c:pt>
                <c:pt idx="4003">
                  <c:v>42072</c:v>
                </c:pt>
                <c:pt idx="4004">
                  <c:v>42073</c:v>
                </c:pt>
                <c:pt idx="4005">
                  <c:v>42074</c:v>
                </c:pt>
                <c:pt idx="4006">
                  <c:v>42075</c:v>
                </c:pt>
                <c:pt idx="4007">
                  <c:v>42076</c:v>
                </c:pt>
                <c:pt idx="4008">
                  <c:v>42079</c:v>
                </c:pt>
                <c:pt idx="4009">
                  <c:v>42080</c:v>
                </c:pt>
                <c:pt idx="4010">
                  <c:v>42081</c:v>
                </c:pt>
                <c:pt idx="4011">
                  <c:v>42082</c:v>
                </c:pt>
                <c:pt idx="4012">
                  <c:v>42083</c:v>
                </c:pt>
                <c:pt idx="4013">
                  <c:v>42086</c:v>
                </c:pt>
                <c:pt idx="4014">
                  <c:v>42087</c:v>
                </c:pt>
                <c:pt idx="4015">
                  <c:v>42088</c:v>
                </c:pt>
                <c:pt idx="4016">
                  <c:v>42089</c:v>
                </c:pt>
                <c:pt idx="4017">
                  <c:v>42090</c:v>
                </c:pt>
                <c:pt idx="4018">
                  <c:v>42093</c:v>
                </c:pt>
                <c:pt idx="4019">
                  <c:v>42094</c:v>
                </c:pt>
                <c:pt idx="4020">
                  <c:v>42095</c:v>
                </c:pt>
                <c:pt idx="4021">
                  <c:v>42096</c:v>
                </c:pt>
                <c:pt idx="4022">
                  <c:v>42097</c:v>
                </c:pt>
                <c:pt idx="4023">
                  <c:v>42100</c:v>
                </c:pt>
                <c:pt idx="4024">
                  <c:v>42101</c:v>
                </c:pt>
                <c:pt idx="4025">
                  <c:v>42102</c:v>
                </c:pt>
                <c:pt idx="4026">
                  <c:v>42103</c:v>
                </c:pt>
                <c:pt idx="4027">
                  <c:v>42104</c:v>
                </c:pt>
                <c:pt idx="4028">
                  <c:v>42107</c:v>
                </c:pt>
                <c:pt idx="4029">
                  <c:v>42108</c:v>
                </c:pt>
                <c:pt idx="4030">
                  <c:v>42109</c:v>
                </c:pt>
                <c:pt idx="4031">
                  <c:v>42110</c:v>
                </c:pt>
                <c:pt idx="4032">
                  <c:v>42111</c:v>
                </c:pt>
                <c:pt idx="4033">
                  <c:v>42114</c:v>
                </c:pt>
                <c:pt idx="4034">
                  <c:v>42115</c:v>
                </c:pt>
                <c:pt idx="4035">
                  <c:v>42116</c:v>
                </c:pt>
                <c:pt idx="4036">
                  <c:v>42117</c:v>
                </c:pt>
                <c:pt idx="4037">
                  <c:v>42118</c:v>
                </c:pt>
                <c:pt idx="4038">
                  <c:v>42121</c:v>
                </c:pt>
                <c:pt idx="4039">
                  <c:v>42122</c:v>
                </c:pt>
                <c:pt idx="4040">
                  <c:v>42123</c:v>
                </c:pt>
                <c:pt idx="4041">
                  <c:v>42124</c:v>
                </c:pt>
                <c:pt idx="4042">
                  <c:v>42125</c:v>
                </c:pt>
                <c:pt idx="4043">
                  <c:v>42128</c:v>
                </c:pt>
                <c:pt idx="4044">
                  <c:v>42129</c:v>
                </c:pt>
                <c:pt idx="4045">
                  <c:v>42130</c:v>
                </c:pt>
                <c:pt idx="4046">
                  <c:v>42131</c:v>
                </c:pt>
                <c:pt idx="4047">
                  <c:v>42132</c:v>
                </c:pt>
                <c:pt idx="4048">
                  <c:v>42135</c:v>
                </c:pt>
                <c:pt idx="4049">
                  <c:v>42136</c:v>
                </c:pt>
                <c:pt idx="4050">
                  <c:v>42137</c:v>
                </c:pt>
                <c:pt idx="4051">
                  <c:v>42138</c:v>
                </c:pt>
                <c:pt idx="4052">
                  <c:v>42139</c:v>
                </c:pt>
                <c:pt idx="4053">
                  <c:v>42142</c:v>
                </c:pt>
                <c:pt idx="4054">
                  <c:v>42143</c:v>
                </c:pt>
                <c:pt idx="4055">
                  <c:v>42144</c:v>
                </c:pt>
                <c:pt idx="4056">
                  <c:v>42145</c:v>
                </c:pt>
                <c:pt idx="4057">
                  <c:v>42146</c:v>
                </c:pt>
                <c:pt idx="4058">
                  <c:v>42149</c:v>
                </c:pt>
                <c:pt idx="4059">
                  <c:v>42150</c:v>
                </c:pt>
                <c:pt idx="4060">
                  <c:v>42151</c:v>
                </c:pt>
                <c:pt idx="4061">
                  <c:v>42152</c:v>
                </c:pt>
                <c:pt idx="4062">
                  <c:v>42153</c:v>
                </c:pt>
                <c:pt idx="4063">
                  <c:v>42155</c:v>
                </c:pt>
                <c:pt idx="4064">
                  <c:v>42156</c:v>
                </c:pt>
                <c:pt idx="4065">
                  <c:v>42157</c:v>
                </c:pt>
                <c:pt idx="4066">
                  <c:v>42158</c:v>
                </c:pt>
                <c:pt idx="4067">
                  <c:v>42159</c:v>
                </c:pt>
                <c:pt idx="4068">
                  <c:v>42160</c:v>
                </c:pt>
                <c:pt idx="4069">
                  <c:v>42163</c:v>
                </c:pt>
                <c:pt idx="4070">
                  <c:v>42164</c:v>
                </c:pt>
                <c:pt idx="4071">
                  <c:v>42165</c:v>
                </c:pt>
                <c:pt idx="4072">
                  <c:v>42166</c:v>
                </c:pt>
                <c:pt idx="4073">
                  <c:v>42167</c:v>
                </c:pt>
                <c:pt idx="4074">
                  <c:v>42170</c:v>
                </c:pt>
                <c:pt idx="4075">
                  <c:v>42171</c:v>
                </c:pt>
                <c:pt idx="4076">
                  <c:v>42172</c:v>
                </c:pt>
                <c:pt idx="4077">
                  <c:v>42173</c:v>
                </c:pt>
                <c:pt idx="4078">
                  <c:v>42174</c:v>
                </c:pt>
                <c:pt idx="4079">
                  <c:v>42177</c:v>
                </c:pt>
                <c:pt idx="4080">
                  <c:v>42178</c:v>
                </c:pt>
                <c:pt idx="4081">
                  <c:v>42179</c:v>
                </c:pt>
                <c:pt idx="4082">
                  <c:v>42180</c:v>
                </c:pt>
                <c:pt idx="4083">
                  <c:v>42181</c:v>
                </c:pt>
                <c:pt idx="4084">
                  <c:v>42184</c:v>
                </c:pt>
                <c:pt idx="4085">
                  <c:v>42185</c:v>
                </c:pt>
                <c:pt idx="4086">
                  <c:v>42186</c:v>
                </c:pt>
                <c:pt idx="4087">
                  <c:v>42187</c:v>
                </c:pt>
                <c:pt idx="4088">
                  <c:v>42188</c:v>
                </c:pt>
                <c:pt idx="4089">
                  <c:v>42191</c:v>
                </c:pt>
                <c:pt idx="4090">
                  <c:v>42192</c:v>
                </c:pt>
                <c:pt idx="4091">
                  <c:v>42193</c:v>
                </c:pt>
                <c:pt idx="4092">
                  <c:v>42194</c:v>
                </c:pt>
                <c:pt idx="4093">
                  <c:v>42195</c:v>
                </c:pt>
                <c:pt idx="4094">
                  <c:v>42198</c:v>
                </c:pt>
                <c:pt idx="4095">
                  <c:v>42199</c:v>
                </c:pt>
                <c:pt idx="4096">
                  <c:v>42200</c:v>
                </c:pt>
                <c:pt idx="4097">
                  <c:v>42201</c:v>
                </c:pt>
                <c:pt idx="4098">
                  <c:v>42202</c:v>
                </c:pt>
                <c:pt idx="4099">
                  <c:v>42205</c:v>
                </c:pt>
                <c:pt idx="4100">
                  <c:v>42206</c:v>
                </c:pt>
                <c:pt idx="4101">
                  <c:v>42207</c:v>
                </c:pt>
                <c:pt idx="4102">
                  <c:v>42208</c:v>
                </c:pt>
                <c:pt idx="4103">
                  <c:v>42209</c:v>
                </c:pt>
                <c:pt idx="4104">
                  <c:v>42212</c:v>
                </c:pt>
                <c:pt idx="4105">
                  <c:v>42213</c:v>
                </c:pt>
                <c:pt idx="4106">
                  <c:v>42214</c:v>
                </c:pt>
                <c:pt idx="4107">
                  <c:v>42215</c:v>
                </c:pt>
                <c:pt idx="4108">
                  <c:v>42216</c:v>
                </c:pt>
                <c:pt idx="4109">
                  <c:v>42219</c:v>
                </c:pt>
                <c:pt idx="4110">
                  <c:v>42220</c:v>
                </c:pt>
                <c:pt idx="4111">
                  <c:v>42221</c:v>
                </c:pt>
                <c:pt idx="4112">
                  <c:v>42222</c:v>
                </c:pt>
                <c:pt idx="4113">
                  <c:v>42223</c:v>
                </c:pt>
                <c:pt idx="4114">
                  <c:v>42226</c:v>
                </c:pt>
                <c:pt idx="4115">
                  <c:v>42227</c:v>
                </c:pt>
                <c:pt idx="4116">
                  <c:v>42228</c:v>
                </c:pt>
                <c:pt idx="4117">
                  <c:v>42229</c:v>
                </c:pt>
                <c:pt idx="4118">
                  <c:v>42230</c:v>
                </c:pt>
                <c:pt idx="4119">
                  <c:v>42233</c:v>
                </c:pt>
                <c:pt idx="4120">
                  <c:v>42234</c:v>
                </c:pt>
                <c:pt idx="4121">
                  <c:v>42235</c:v>
                </c:pt>
                <c:pt idx="4122">
                  <c:v>42236</c:v>
                </c:pt>
                <c:pt idx="4123">
                  <c:v>42237</c:v>
                </c:pt>
                <c:pt idx="4124">
                  <c:v>42240</c:v>
                </c:pt>
                <c:pt idx="4125">
                  <c:v>42241</c:v>
                </c:pt>
                <c:pt idx="4126">
                  <c:v>42242</c:v>
                </c:pt>
                <c:pt idx="4127">
                  <c:v>42243</c:v>
                </c:pt>
                <c:pt idx="4128">
                  <c:v>42244</c:v>
                </c:pt>
                <c:pt idx="4129">
                  <c:v>42247</c:v>
                </c:pt>
                <c:pt idx="4130">
                  <c:v>42248</c:v>
                </c:pt>
                <c:pt idx="4131">
                  <c:v>42249</c:v>
                </c:pt>
                <c:pt idx="4132">
                  <c:v>42250</c:v>
                </c:pt>
                <c:pt idx="4133">
                  <c:v>42251</c:v>
                </c:pt>
                <c:pt idx="4134">
                  <c:v>42254</c:v>
                </c:pt>
                <c:pt idx="4135">
                  <c:v>42255</c:v>
                </c:pt>
                <c:pt idx="4136">
                  <c:v>42256</c:v>
                </c:pt>
                <c:pt idx="4137">
                  <c:v>42257</c:v>
                </c:pt>
                <c:pt idx="4138">
                  <c:v>42258</c:v>
                </c:pt>
                <c:pt idx="4139">
                  <c:v>42261</c:v>
                </c:pt>
                <c:pt idx="4140">
                  <c:v>42262</c:v>
                </c:pt>
                <c:pt idx="4141">
                  <c:v>42263</c:v>
                </c:pt>
                <c:pt idx="4142">
                  <c:v>42264</c:v>
                </c:pt>
                <c:pt idx="4143">
                  <c:v>42265</c:v>
                </c:pt>
                <c:pt idx="4144">
                  <c:v>42268</c:v>
                </c:pt>
                <c:pt idx="4145">
                  <c:v>42269</c:v>
                </c:pt>
                <c:pt idx="4146">
                  <c:v>42270</c:v>
                </c:pt>
                <c:pt idx="4147">
                  <c:v>42271</c:v>
                </c:pt>
                <c:pt idx="4148">
                  <c:v>42272</c:v>
                </c:pt>
                <c:pt idx="4149">
                  <c:v>42275</c:v>
                </c:pt>
                <c:pt idx="4150">
                  <c:v>42276</c:v>
                </c:pt>
                <c:pt idx="4151">
                  <c:v>42277</c:v>
                </c:pt>
                <c:pt idx="4152">
                  <c:v>42278</c:v>
                </c:pt>
                <c:pt idx="4153">
                  <c:v>42279</c:v>
                </c:pt>
                <c:pt idx="4154">
                  <c:v>42282</c:v>
                </c:pt>
                <c:pt idx="4155">
                  <c:v>42283</c:v>
                </c:pt>
                <c:pt idx="4156">
                  <c:v>42284</c:v>
                </c:pt>
                <c:pt idx="4157">
                  <c:v>42285</c:v>
                </c:pt>
                <c:pt idx="4158">
                  <c:v>42286</c:v>
                </c:pt>
                <c:pt idx="4159">
                  <c:v>42289</c:v>
                </c:pt>
                <c:pt idx="4160">
                  <c:v>42290</c:v>
                </c:pt>
                <c:pt idx="4161">
                  <c:v>42291</c:v>
                </c:pt>
                <c:pt idx="4162">
                  <c:v>42292</c:v>
                </c:pt>
                <c:pt idx="4163">
                  <c:v>42293</c:v>
                </c:pt>
                <c:pt idx="4164">
                  <c:v>42296</c:v>
                </c:pt>
                <c:pt idx="4165">
                  <c:v>42297</c:v>
                </c:pt>
                <c:pt idx="4166">
                  <c:v>42298</c:v>
                </c:pt>
                <c:pt idx="4167">
                  <c:v>42299</c:v>
                </c:pt>
                <c:pt idx="4168">
                  <c:v>42300</c:v>
                </c:pt>
                <c:pt idx="4169">
                  <c:v>42303</c:v>
                </c:pt>
                <c:pt idx="4170">
                  <c:v>42304</c:v>
                </c:pt>
                <c:pt idx="4171">
                  <c:v>42305</c:v>
                </c:pt>
                <c:pt idx="4172">
                  <c:v>42306</c:v>
                </c:pt>
                <c:pt idx="4173">
                  <c:v>42307</c:v>
                </c:pt>
                <c:pt idx="4174">
                  <c:v>42308</c:v>
                </c:pt>
                <c:pt idx="4175">
                  <c:v>42310</c:v>
                </c:pt>
                <c:pt idx="4176">
                  <c:v>42311</c:v>
                </c:pt>
                <c:pt idx="4177">
                  <c:v>42312</c:v>
                </c:pt>
                <c:pt idx="4178">
                  <c:v>42313</c:v>
                </c:pt>
                <c:pt idx="4179">
                  <c:v>42314</c:v>
                </c:pt>
                <c:pt idx="4180">
                  <c:v>42317</c:v>
                </c:pt>
                <c:pt idx="4181">
                  <c:v>42318</c:v>
                </c:pt>
                <c:pt idx="4182">
                  <c:v>42319</c:v>
                </c:pt>
                <c:pt idx="4183">
                  <c:v>42320</c:v>
                </c:pt>
                <c:pt idx="4184">
                  <c:v>42321</c:v>
                </c:pt>
                <c:pt idx="4185">
                  <c:v>42324</c:v>
                </c:pt>
                <c:pt idx="4186">
                  <c:v>42325</c:v>
                </c:pt>
                <c:pt idx="4187">
                  <c:v>42326</c:v>
                </c:pt>
                <c:pt idx="4188">
                  <c:v>42327</c:v>
                </c:pt>
                <c:pt idx="4189">
                  <c:v>42328</c:v>
                </c:pt>
                <c:pt idx="4190">
                  <c:v>42331</c:v>
                </c:pt>
                <c:pt idx="4191">
                  <c:v>42332</c:v>
                </c:pt>
                <c:pt idx="4192">
                  <c:v>42333</c:v>
                </c:pt>
                <c:pt idx="4193">
                  <c:v>42334</c:v>
                </c:pt>
                <c:pt idx="4194">
                  <c:v>42335</c:v>
                </c:pt>
                <c:pt idx="4195">
                  <c:v>42338</c:v>
                </c:pt>
                <c:pt idx="4196">
                  <c:v>42339</c:v>
                </c:pt>
                <c:pt idx="4197">
                  <c:v>42340</c:v>
                </c:pt>
                <c:pt idx="4198">
                  <c:v>42341</c:v>
                </c:pt>
                <c:pt idx="4199">
                  <c:v>42342</c:v>
                </c:pt>
                <c:pt idx="4200">
                  <c:v>42345</c:v>
                </c:pt>
                <c:pt idx="4201">
                  <c:v>42346</c:v>
                </c:pt>
                <c:pt idx="4202">
                  <c:v>42347</c:v>
                </c:pt>
                <c:pt idx="4203">
                  <c:v>42348</c:v>
                </c:pt>
                <c:pt idx="4204">
                  <c:v>42349</c:v>
                </c:pt>
                <c:pt idx="4205">
                  <c:v>42352</c:v>
                </c:pt>
                <c:pt idx="4206">
                  <c:v>42353</c:v>
                </c:pt>
                <c:pt idx="4207">
                  <c:v>42354</c:v>
                </c:pt>
                <c:pt idx="4208">
                  <c:v>42355</c:v>
                </c:pt>
                <c:pt idx="4209">
                  <c:v>42356</c:v>
                </c:pt>
                <c:pt idx="4210">
                  <c:v>42359</c:v>
                </c:pt>
                <c:pt idx="4211">
                  <c:v>42360</c:v>
                </c:pt>
                <c:pt idx="4212">
                  <c:v>42361</c:v>
                </c:pt>
                <c:pt idx="4213">
                  <c:v>42362</c:v>
                </c:pt>
                <c:pt idx="4214">
                  <c:v>42363</c:v>
                </c:pt>
                <c:pt idx="4215">
                  <c:v>42366</c:v>
                </c:pt>
                <c:pt idx="4216">
                  <c:v>42367</c:v>
                </c:pt>
                <c:pt idx="4217">
                  <c:v>42368</c:v>
                </c:pt>
                <c:pt idx="4218">
                  <c:v>42369</c:v>
                </c:pt>
                <c:pt idx="4219">
                  <c:v>42370</c:v>
                </c:pt>
                <c:pt idx="4220">
                  <c:v>42373</c:v>
                </c:pt>
                <c:pt idx="4221">
                  <c:v>42374</c:v>
                </c:pt>
                <c:pt idx="4222">
                  <c:v>42375</c:v>
                </c:pt>
                <c:pt idx="4223">
                  <c:v>42376</c:v>
                </c:pt>
                <c:pt idx="4224">
                  <c:v>42377</c:v>
                </c:pt>
                <c:pt idx="4225">
                  <c:v>42380</c:v>
                </c:pt>
                <c:pt idx="4226">
                  <c:v>42381</c:v>
                </c:pt>
                <c:pt idx="4227">
                  <c:v>42382</c:v>
                </c:pt>
                <c:pt idx="4228">
                  <c:v>42383</c:v>
                </c:pt>
                <c:pt idx="4229">
                  <c:v>42384</c:v>
                </c:pt>
                <c:pt idx="4230">
                  <c:v>42387</c:v>
                </c:pt>
                <c:pt idx="4231">
                  <c:v>42388</c:v>
                </c:pt>
                <c:pt idx="4232">
                  <c:v>42389</c:v>
                </c:pt>
                <c:pt idx="4233">
                  <c:v>42390</c:v>
                </c:pt>
                <c:pt idx="4234">
                  <c:v>42391</c:v>
                </c:pt>
                <c:pt idx="4235">
                  <c:v>42394</c:v>
                </c:pt>
                <c:pt idx="4236">
                  <c:v>42395</c:v>
                </c:pt>
                <c:pt idx="4237">
                  <c:v>42396</c:v>
                </c:pt>
                <c:pt idx="4238">
                  <c:v>42397</c:v>
                </c:pt>
                <c:pt idx="4239">
                  <c:v>42398</c:v>
                </c:pt>
                <c:pt idx="4240">
                  <c:v>42400</c:v>
                </c:pt>
                <c:pt idx="4241">
                  <c:v>42401</c:v>
                </c:pt>
                <c:pt idx="4242">
                  <c:v>42402</c:v>
                </c:pt>
                <c:pt idx="4243">
                  <c:v>42403</c:v>
                </c:pt>
                <c:pt idx="4244">
                  <c:v>42404</c:v>
                </c:pt>
                <c:pt idx="4245">
                  <c:v>42405</c:v>
                </c:pt>
                <c:pt idx="4246">
                  <c:v>42408</c:v>
                </c:pt>
                <c:pt idx="4247">
                  <c:v>42409</c:v>
                </c:pt>
                <c:pt idx="4248">
                  <c:v>42410</c:v>
                </c:pt>
                <c:pt idx="4249">
                  <c:v>42411</c:v>
                </c:pt>
                <c:pt idx="4250">
                  <c:v>42412</c:v>
                </c:pt>
                <c:pt idx="4251">
                  <c:v>42415</c:v>
                </c:pt>
                <c:pt idx="4252">
                  <c:v>42416</c:v>
                </c:pt>
                <c:pt idx="4253">
                  <c:v>42417</c:v>
                </c:pt>
                <c:pt idx="4254">
                  <c:v>42418</c:v>
                </c:pt>
                <c:pt idx="4255">
                  <c:v>42419</c:v>
                </c:pt>
                <c:pt idx="4256">
                  <c:v>42422</c:v>
                </c:pt>
                <c:pt idx="4257">
                  <c:v>42423</c:v>
                </c:pt>
                <c:pt idx="4258">
                  <c:v>42424</c:v>
                </c:pt>
                <c:pt idx="4259">
                  <c:v>42425</c:v>
                </c:pt>
                <c:pt idx="4260">
                  <c:v>42426</c:v>
                </c:pt>
                <c:pt idx="4261">
                  <c:v>42429</c:v>
                </c:pt>
                <c:pt idx="4262">
                  <c:v>42430</c:v>
                </c:pt>
                <c:pt idx="4263">
                  <c:v>42431</c:v>
                </c:pt>
                <c:pt idx="4264">
                  <c:v>42432</c:v>
                </c:pt>
                <c:pt idx="4265">
                  <c:v>42433</c:v>
                </c:pt>
                <c:pt idx="4266">
                  <c:v>42436</c:v>
                </c:pt>
                <c:pt idx="4267">
                  <c:v>42437</c:v>
                </c:pt>
                <c:pt idx="4268">
                  <c:v>42438</c:v>
                </c:pt>
                <c:pt idx="4269">
                  <c:v>42439</c:v>
                </c:pt>
                <c:pt idx="4270">
                  <c:v>42440</c:v>
                </c:pt>
                <c:pt idx="4271">
                  <c:v>42443</c:v>
                </c:pt>
                <c:pt idx="4272">
                  <c:v>42444</c:v>
                </c:pt>
                <c:pt idx="4273">
                  <c:v>42445</c:v>
                </c:pt>
                <c:pt idx="4274">
                  <c:v>42446</c:v>
                </c:pt>
                <c:pt idx="4275">
                  <c:v>42447</c:v>
                </c:pt>
                <c:pt idx="4276">
                  <c:v>42450</c:v>
                </c:pt>
                <c:pt idx="4277">
                  <c:v>42451</c:v>
                </c:pt>
                <c:pt idx="4278">
                  <c:v>42452</c:v>
                </c:pt>
                <c:pt idx="4279">
                  <c:v>42453</c:v>
                </c:pt>
                <c:pt idx="4280">
                  <c:v>42454</c:v>
                </c:pt>
                <c:pt idx="4281">
                  <c:v>42457</c:v>
                </c:pt>
                <c:pt idx="4282">
                  <c:v>42458</c:v>
                </c:pt>
                <c:pt idx="4283">
                  <c:v>42459</c:v>
                </c:pt>
                <c:pt idx="4284">
                  <c:v>42460</c:v>
                </c:pt>
                <c:pt idx="4285">
                  <c:v>42461</c:v>
                </c:pt>
                <c:pt idx="4286">
                  <c:v>42464</c:v>
                </c:pt>
                <c:pt idx="4287">
                  <c:v>42465</c:v>
                </c:pt>
                <c:pt idx="4288">
                  <c:v>42466</c:v>
                </c:pt>
                <c:pt idx="4289">
                  <c:v>42467</c:v>
                </c:pt>
                <c:pt idx="4290">
                  <c:v>42468</c:v>
                </c:pt>
                <c:pt idx="4291">
                  <c:v>42471</c:v>
                </c:pt>
                <c:pt idx="4292">
                  <c:v>42472</c:v>
                </c:pt>
                <c:pt idx="4293">
                  <c:v>42473</c:v>
                </c:pt>
                <c:pt idx="4294">
                  <c:v>42474</c:v>
                </c:pt>
                <c:pt idx="4295">
                  <c:v>42475</c:v>
                </c:pt>
                <c:pt idx="4296">
                  <c:v>42478</c:v>
                </c:pt>
                <c:pt idx="4297">
                  <c:v>42479</c:v>
                </c:pt>
                <c:pt idx="4298">
                  <c:v>42480</c:v>
                </c:pt>
                <c:pt idx="4299">
                  <c:v>42481</c:v>
                </c:pt>
                <c:pt idx="4300">
                  <c:v>42482</c:v>
                </c:pt>
                <c:pt idx="4301">
                  <c:v>42485</c:v>
                </c:pt>
                <c:pt idx="4302">
                  <c:v>42486</c:v>
                </c:pt>
                <c:pt idx="4303">
                  <c:v>42487</c:v>
                </c:pt>
                <c:pt idx="4304">
                  <c:v>42488</c:v>
                </c:pt>
                <c:pt idx="4305">
                  <c:v>42489</c:v>
                </c:pt>
                <c:pt idx="4306">
                  <c:v>42490</c:v>
                </c:pt>
                <c:pt idx="4307">
                  <c:v>42492</c:v>
                </c:pt>
                <c:pt idx="4308">
                  <c:v>42493</c:v>
                </c:pt>
                <c:pt idx="4309">
                  <c:v>42494</c:v>
                </c:pt>
                <c:pt idx="4310">
                  <c:v>42495</c:v>
                </c:pt>
                <c:pt idx="4311">
                  <c:v>42496</c:v>
                </c:pt>
                <c:pt idx="4312">
                  <c:v>42499</c:v>
                </c:pt>
                <c:pt idx="4313">
                  <c:v>42500</c:v>
                </c:pt>
                <c:pt idx="4314">
                  <c:v>42501</c:v>
                </c:pt>
                <c:pt idx="4315">
                  <c:v>42502</c:v>
                </c:pt>
                <c:pt idx="4316">
                  <c:v>42503</c:v>
                </c:pt>
                <c:pt idx="4317">
                  <c:v>42506</c:v>
                </c:pt>
                <c:pt idx="4318">
                  <c:v>42507</c:v>
                </c:pt>
                <c:pt idx="4319">
                  <c:v>42508</c:v>
                </c:pt>
                <c:pt idx="4320">
                  <c:v>42509</c:v>
                </c:pt>
                <c:pt idx="4321">
                  <c:v>42510</c:v>
                </c:pt>
                <c:pt idx="4322">
                  <c:v>42513</c:v>
                </c:pt>
                <c:pt idx="4323">
                  <c:v>42514</c:v>
                </c:pt>
                <c:pt idx="4324">
                  <c:v>42515</c:v>
                </c:pt>
                <c:pt idx="4325">
                  <c:v>42516</c:v>
                </c:pt>
                <c:pt idx="4326">
                  <c:v>42517</c:v>
                </c:pt>
                <c:pt idx="4327">
                  <c:v>42520</c:v>
                </c:pt>
                <c:pt idx="4328">
                  <c:v>42521</c:v>
                </c:pt>
                <c:pt idx="4329">
                  <c:v>42522</c:v>
                </c:pt>
                <c:pt idx="4330">
                  <c:v>42523</c:v>
                </c:pt>
                <c:pt idx="4331">
                  <c:v>42524</c:v>
                </c:pt>
                <c:pt idx="4332">
                  <c:v>42527</c:v>
                </c:pt>
                <c:pt idx="4333">
                  <c:v>42528</c:v>
                </c:pt>
                <c:pt idx="4334">
                  <c:v>42529</c:v>
                </c:pt>
                <c:pt idx="4335">
                  <c:v>42530</c:v>
                </c:pt>
                <c:pt idx="4336">
                  <c:v>42531</c:v>
                </c:pt>
                <c:pt idx="4337">
                  <c:v>42534</c:v>
                </c:pt>
                <c:pt idx="4338">
                  <c:v>42535</c:v>
                </c:pt>
                <c:pt idx="4339">
                  <c:v>42536</c:v>
                </c:pt>
                <c:pt idx="4340">
                  <c:v>42537</c:v>
                </c:pt>
                <c:pt idx="4341">
                  <c:v>42538</c:v>
                </c:pt>
                <c:pt idx="4342">
                  <c:v>42541</c:v>
                </c:pt>
                <c:pt idx="4343">
                  <c:v>42542</c:v>
                </c:pt>
                <c:pt idx="4344">
                  <c:v>42543</c:v>
                </c:pt>
                <c:pt idx="4345">
                  <c:v>42544</c:v>
                </c:pt>
                <c:pt idx="4346">
                  <c:v>42545</c:v>
                </c:pt>
                <c:pt idx="4347">
                  <c:v>42548</c:v>
                </c:pt>
                <c:pt idx="4348">
                  <c:v>42549</c:v>
                </c:pt>
                <c:pt idx="4349">
                  <c:v>42550</c:v>
                </c:pt>
                <c:pt idx="4350">
                  <c:v>42551</c:v>
                </c:pt>
                <c:pt idx="4351">
                  <c:v>42552</c:v>
                </c:pt>
                <c:pt idx="4352">
                  <c:v>42555</c:v>
                </c:pt>
                <c:pt idx="4353">
                  <c:v>42556</c:v>
                </c:pt>
                <c:pt idx="4354">
                  <c:v>42557</c:v>
                </c:pt>
                <c:pt idx="4355">
                  <c:v>42558</c:v>
                </c:pt>
                <c:pt idx="4356">
                  <c:v>42559</c:v>
                </c:pt>
                <c:pt idx="4357">
                  <c:v>42562</c:v>
                </c:pt>
                <c:pt idx="4358">
                  <c:v>42563</c:v>
                </c:pt>
                <c:pt idx="4359">
                  <c:v>42564</c:v>
                </c:pt>
                <c:pt idx="4360">
                  <c:v>42565</c:v>
                </c:pt>
                <c:pt idx="4361">
                  <c:v>42566</c:v>
                </c:pt>
                <c:pt idx="4362">
                  <c:v>42569</c:v>
                </c:pt>
                <c:pt idx="4363">
                  <c:v>42570</c:v>
                </c:pt>
                <c:pt idx="4364">
                  <c:v>42571</c:v>
                </c:pt>
                <c:pt idx="4365">
                  <c:v>42572</c:v>
                </c:pt>
                <c:pt idx="4366">
                  <c:v>42573</c:v>
                </c:pt>
                <c:pt idx="4367">
                  <c:v>42576</c:v>
                </c:pt>
                <c:pt idx="4368">
                  <c:v>42577</c:v>
                </c:pt>
                <c:pt idx="4369">
                  <c:v>42578</c:v>
                </c:pt>
                <c:pt idx="4370">
                  <c:v>42579</c:v>
                </c:pt>
                <c:pt idx="4371">
                  <c:v>42580</c:v>
                </c:pt>
                <c:pt idx="4372">
                  <c:v>42582</c:v>
                </c:pt>
                <c:pt idx="4373">
                  <c:v>42583</c:v>
                </c:pt>
                <c:pt idx="4374">
                  <c:v>42584</c:v>
                </c:pt>
                <c:pt idx="4375">
                  <c:v>42585</c:v>
                </c:pt>
                <c:pt idx="4376">
                  <c:v>42586</c:v>
                </c:pt>
                <c:pt idx="4377">
                  <c:v>42587</c:v>
                </c:pt>
                <c:pt idx="4378">
                  <c:v>42590</c:v>
                </c:pt>
                <c:pt idx="4379">
                  <c:v>42591</c:v>
                </c:pt>
                <c:pt idx="4380">
                  <c:v>42592</c:v>
                </c:pt>
                <c:pt idx="4381">
                  <c:v>42593</c:v>
                </c:pt>
                <c:pt idx="4382">
                  <c:v>42594</c:v>
                </c:pt>
                <c:pt idx="4383">
                  <c:v>42597</c:v>
                </c:pt>
                <c:pt idx="4384">
                  <c:v>42598</c:v>
                </c:pt>
                <c:pt idx="4385">
                  <c:v>42599</c:v>
                </c:pt>
                <c:pt idx="4386">
                  <c:v>42600</c:v>
                </c:pt>
                <c:pt idx="4387">
                  <c:v>42601</c:v>
                </c:pt>
                <c:pt idx="4388">
                  <c:v>42604</c:v>
                </c:pt>
                <c:pt idx="4389">
                  <c:v>42605</c:v>
                </c:pt>
                <c:pt idx="4390">
                  <c:v>42606</c:v>
                </c:pt>
                <c:pt idx="4391">
                  <c:v>42607</c:v>
                </c:pt>
                <c:pt idx="4392">
                  <c:v>42608</c:v>
                </c:pt>
                <c:pt idx="4393">
                  <c:v>42611</c:v>
                </c:pt>
                <c:pt idx="4394">
                  <c:v>42612</c:v>
                </c:pt>
                <c:pt idx="4395">
                  <c:v>42613</c:v>
                </c:pt>
                <c:pt idx="4396">
                  <c:v>42614</c:v>
                </c:pt>
                <c:pt idx="4397">
                  <c:v>42615</c:v>
                </c:pt>
                <c:pt idx="4398">
                  <c:v>42618</c:v>
                </c:pt>
                <c:pt idx="4399">
                  <c:v>42619</c:v>
                </c:pt>
                <c:pt idx="4400">
                  <c:v>42620</c:v>
                </c:pt>
                <c:pt idx="4401">
                  <c:v>42621</c:v>
                </c:pt>
                <c:pt idx="4402">
                  <c:v>42622</c:v>
                </c:pt>
                <c:pt idx="4403">
                  <c:v>42625</c:v>
                </c:pt>
                <c:pt idx="4404">
                  <c:v>42626</c:v>
                </c:pt>
                <c:pt idx="4405">
                  <c:v>42627</c:v>
                </c:pt>
                <c:pt idx="4406">
                  <c:v>42628</c:v>
                </c:pt>
                <c:pt idx="4407">
                  <c:v>42629</c:v>
                </c:pt>
                <c:pt idx="4408">
                  <c:v>42632</c:v>
                </c:pt>
                <c:pt idx="4409">
                  <c:v>42633</c:v>
                </c:pt>
                <c:pt idx="4410">
                  <c:v>42634</c:v>
                </c:pt>
                <c:pt idx="4411">
                  <c:v>42635</c:v>
                </c:pt>
                <c:pt idx="4412">
                  <c:v>42636</c:v>
                </c:pt>
                <c:pt idx="4413">
                  <c:v>42639</c:v>
                </c:pt>
                <c:pt idx="4414">
                  <c:v>42640</c:v>
                </c:pt>
                <c:pt idx="4415">
                  <c:v>42641</c:v>
                </c:pt>
                <c:pt idx="4416">
                  <c:v>42642</c:v>
                </c:pt>
                <c:pt idx="4417">
                  <c:v>42643</c:v>
                </c:pt>
                <c:pt idx="4418">
                  <c:v>42646</c:v>
                </c:pt>
                <c:pt idx="4419">
                  <c:v>42647</c:v>
                </c:pt>
                <c:pt idx="4420">
                  <c:v>42648</c:v>
                </c:pt>
                <c:pt idx="4421">
                  <c:v>42649</c:v>
                </c:pt>
                <c:pt idx="4422">
                  <c:v>42650</c:v>
                </c:pt>
                <c:pt idx="4423">
                  <c:v>42653</c:v>
                </c:pt>
                <c:pt idx="4424">
                  <c:v>42654</c:v>
                </c:pt>
                <c:pt idx="4425">
                  <c:v>42655</c:v>
                </c:pt>
                <c:pt idx="4426">
                  <c:v>42656</c:v>
                </c:pt>
                <c:pt idx="4427">
                  <c:v>42657</c:v>
                </c:pt>
                <c:pt idx="4428">
                  <c:v>42660</c:v>
                </c:pt>
                <c:pt idx="4429">
                  <c:v>42661</c:v>
                </c:pt>
                <c:pt idx="4430">
                  <c:v>42662</c:v>
                </c:pt>
                <c:pt idx="4431">
                  <c:v>42663</c:v>
                </c:pt>
                <c:pt idx="4432">
                  <c:v>42664</c:v>
                </c:pt>
                <c:pt idx="4433">
                  <c:v>42667</c:v>
                </c:pt>
                <c:pt idx="4434">
                  <c:v>42668</c:v>
                </c:pt>
                <c:pt idx="4435">
                  <c:v>42669</c:v>
                </c:pt>
                <c:pt idx="4436">
                  <c:v>42670</c:v>
                </c:pt>
                <c:pt idx="4437">
                  <c:v>42671</c:v>
                </c:pt>
                <c:pt idx="4438">
                  <c:v>42674</c:v>
                </c:pt>
                <c:pt idx="4439">
                  <c:v>42675</c:v>
                </c:pt>
                <c:pt idx="4440">
                  <c:v>42676</c:v>
                </c:pt>
                <c:pt idx="4441">
                  <c:v>42677</c:v>
                </c:pt>
                <c:pt idx="4442">
                  <c:v>42678</c:v>
                </c:pt>
                <c:pt idx="4443">
                  <c:v>42681</c:v>
                </c:pt>
                <c:pt idx="4444">
                  <c:v>42682</c:v>
                </c:pt>
                <c:pt idx="4445">
                  <c:v>42683</c:v>
                </c:pt>
                <c:pt idx="4446">
                  <c:v>42684</c:v>
                </c:pt>
                <c:pt idx="4447">
                  <c:v>42685</c:v>
                </c:pt>
                <c:pt idx="4448">
                  <c:v>42688</c:v>
                </c:pt>
                <c:pt idx="4449">
                  <c:v>42689</c:v>
                </c:pt>
                <c:pt idx="4450">
                  <c:v>42690</c:v>
                </c:pt>
                <c:pt idx="4451">
                  <c:v>42691</c:v>
                </c:pt>
                <c:pt idx="4452">
                  <c:v>42692</c:v>
                </c:pt>
                <c:pt idx="4453">
                  <c:v>42695</c:v>
                </c:pt>
                <c:pt idx="4454">
                  <c:v>42696</c:v>
                </c:pt>
                <c:pt idx="4455">
                  <c:v>42697</c:v>
                </c:pt>
                <c:pt idx="4456">
                  <c:v>42698</c:v>
                </c:pt>
                <c:pt idx="4457">
                  <c:v>42699</c:v>
                </c:pt>
                <c:pt idx="4458">
                  <c:v>42702</c:v>
                </c:pt>
                <c:pt idx="4459">
                  <c:v>42703</c:v>
                </c:pt>
                <c:pt idx="4460">
                  <c:v>42704</c:v>
                </c:pt>
                <c:pt idx="4461">
                  <c:v>42705</c:v>
                </c:pt>
                <c:pt idx="4462">
                  <c:v>42706</c:v>
                </c:pt>
                <c:pt idx="4463">
                  <c:v>42709</c:v>
                </c:pt>
                <c:pt idx="4464">
                  <c:v>42710</c:v>
                </c:pt>
                <c:pt idx="4465">
                  <c:v>42711</c:v>
                </c:pt>
                <c:pt idx="4466">
                  <c:v>42712</c:v>
                </c:pt>
                <c:pt idx="4467">
                  <c:v>42713</c:v>
                </c:pt>
                <c:pt idx="4468">
                  <c:v>42716</c:v>
                </c:pt>
                <c:pt idx="4469">
                  <c:v>42717</c:v>
                </c:pt>
                <c:pt idx="4470">
                  <c:v>42718</c:v>
                </c:pt>
                <c:pt idx="4471">
                  <c:v>42719</c:v>
                </c:pt>
                <c:pt idx="4472">
                  <c:v>42720</c:v>
                </c:pt>
                <c:pt idx="4473">
                  <c:v>42723</c:v>
                </c:pt>
                <c:pt idx="4474">
                  <c:v>42724</c:v>
                </c:pt>
                <c:pt idx="4475">
                  <c:v>42725</c:v>
                </c:pt>
                <c:pt idx="4476">
                  <c:v>42726</c:v>
                </c:pt>
                <c:pt idx="4477">
                  <c:v>42727</c:v>
                </c:pt>
                <c:pt idx="4478">
                  <c:v>42730</c:v>
                </c:pt>
                <c:pt idx="4479">
                  <c:v>42731</c:v>
                </c:pt>
                <c:pt idx="4480">
                  <c:v>42732</c:v>
                </c:pt>
                <c:pt idx="4481">
                  <c:v>42733</c:v>
                </c:pt>
                <c:pt idx="4482">
                  <c:v>42734</c:v>
                </c:pt>
                <c:pt idx="4483">
                  <c:v>42735</c:v>
                </c:pt>
                <c:pt idx="4484">
                  <c:v>42737</c:v>
                </c:pt>
                <c:pt idx="4485">
                  <c:v>42738</c:v>
                </c:pt>
                <c:pt idx="4486">
                  <c:v>42739</c:v>
                </c:pt>
                <c:pt idx="4487">
                  <c:v>42740</c:v>
                </c:pt>
                <c:pt idx="4488">
                  <c:v>42741</c:v>
                </c:pt>
                <c:pt idx="4489">
                  <c:v>42744</c:v>
                </c:pt>
                <c:pt idx="4490">
                  <c:v>42745</c:v>
                </c:pt>
                <c:pt idx="4491">
                  <c:v>42746</c:v>
                </c:pt>
                <c:pt idx="4492">
                  <c:v>42747</c:v>
                </c:pt>
                <c:pt idx="4493">
                  <c:v>42748</c:v>
                </c:pt>
                <c:pt idx="4494">
                  <c:v>42751</c:v>
                </c:pt>
                <c:pt idx="4495">
                  <c:v>42752</c:v>
                </c:pt>
                <c:pt idx="4496">
                  <c:v>42753</c:v>
                </c:pt>
                <c:pt idx="4497">
                  <c:v>42754</c:v>
                </c:pt>
                <c:pt idx="4498">
                  <c:v>42755</c:v>
                </c:pt>
                <c:pt idx="4499">
                  <c:v>42758</c:v>
                </c:pt>
                <c:pt idx="4500">
                  <c:v>42759</c:v>
                </c:pt>
                <c:pt idx="4501">
                  <c:v>42760</c:v>
                </c:pt>
                <c:pt idx="4502">
                  <c:v>42761</c:v>
                </c:pt>
                <c:pt idx="4503">
                  <c:v>42762</c:v>
                </c:pt>
                <c:pt idx="4504">
                  <c:v>42765</c:v>
                </c:pt>
                <c:pt idx="4505">
                  <c:v>42766</c:v>
                </c:pt>
                <c:pt idx="4506">
                  <c:v>42767</c:v>
                </c:pt>
                <c:pt idx="4507">
                  <c:v>42768</c:v>
                </c:pt>
                <c:pt idx="4508">
                  <c:v>42769</c:v>
                </c:pt>
                <c:pt idx="4509">
                  <c:v>42772</c:v>
                </c:pt>
                <c:pt idx="4510">
                  <c:v>42773</c:v>
                </c:pt>
                <c:pt idx="4511">
                  <c:v>42774</c:v>
                </c:pt>
                <c:pt idx="4512">
                  <c:v>42775</c:v>
                </c:pt>
                <c:pt idx="4513">
                  <c:v>42776</c:v>
                </c:pt>
                <c:pt idx="4514">
                  <c:v>42779</c:v>
                </c:pt>
                <c:pt idx="4515">
                  <c:v>42780</c:v>
                </c:pt>
                <c:pt idx="4516">
                  <c:v>42781</c:v>
                </c:pt>
                <c:pt idx="4517">
                  <c:v>42782</c:v>
                </c:pt>
                <c:pt idx="4518">
                  <c:v>42783</c:v>
                </c:pt>
                <c:pt idx="4519">
                  <c:v>42786</c:v>
                </c:pt>
                <c:pt idx="4520">
                  <c:v>42787</c:v>
                </c:pt>
                <c:pt idx="4521">
                  <c:v>42788</c:v>
                </c:pt>
                <c:pt idx="4522">
                  <c:v>42789</c:v>
                </c:pt>
                <c:pt idx="4523">
                  <c:v>42790</c:v>
                </c:pt>
                <c:pt idx="4524">
                  <c:v>42793</c:v>
                </c:pt>
                <c:pt idx="4525">
                  <c:v>42794</c:v>
                </c:pt>
                <c:pt idx="4526">
                  <c:v>42795</c:v>
                </c:pt>
                <c:pt idx="4527">
                  <c:v>42796</c:v>
                </c:pt>
                <c:pt idx="4528">
                  <c:v>42797</c:v>
                </c:pt>
                <c:pt idx="4529">
                  <c:v>42800</c:v>
                </c:pt>
                <c:pt idx="4530">
                  <c:v>42801</c:v>
                </c:pt>
                <c:pt idx="4531">
                  <c:v>42802</c:v>
                </c:pt>
                <c:pt idx="4532">
                  <c:v>42803</c:v>
                </c:pt>
                <c:pt idx="4533">
                  <c:v>42804</c:v>
                </c:pt>
                <c:pt idx="4534">
                  <c:v>42807</c:v>
                </c:pt>
                <c:pt idx="4535">
                  <c:v>42808</c:v>
                </c:pt>
                <c:pt idx="4536">
                  <c:v>42809</c:v>
                </c:pt>
                <c:pt idx="4537">
                  <c:v>42810</c:v>
                </c:pt>
                <c:pt idx="4538">
                  <c:v>42811</c:v>
                </c:pt>
                <c:pt idx="4539">
                  <c:v>42814</c:v>
                </c:pt>
                <c:pt idx="4540">
                  <c:v>42815</c:v>
                </c:pt>
                <c:pt idx="4541">
                  <c:v>42816</c:v>
                </c:pt>
                <c:pt idx="4542">
                  <c:v>42817</c:v>
                </c:pt>
                <c:pt idx="4543">
                  <c:v>42818</c:v>
                </c:pt>
                <c:pt idx="4544">
                  <c:v>42821</c:v>
                </c:pt>
                <c:pt idx="4545">
                  <c:v>42822</c:v>
                </c:pt>
                <c:pt idx="4546">
                  <c:v>42823</c:v>
                </c:pt>
                <c:pt idx="4547">
                  <c:v>42824</c:v>
                </c:pt>
                <c:pt idx="4548">
                  <c:v>42825</c:v>
                </c:pt>
                <c:pt idx="4549">
                  <c:v>42828</c:v>
                </c:pt>
                <c:pt idx="4550">
                  <c:v>42829</c:v>
                </c:pt>
                <c:pt idx="4551">
                  <c:v>42830</c:v>
                </c:pt>
                <c:pt idx="4552">
                  <c:v>42831</c:v>
                </c:pt>
                <c:pt idx="4553">
                  <c:v>42832</c:v>
                </c:pt>
                <c:pt idx="4554">
                  <c:v>42835</c:v>
                </c:pt>
                <c:pt idx="4555">
                  <c:v>42836</c:v>
                </c:pt>
                <c:pt idx="4556">
                  <c:v>42837</c:v>
                </c:pt>
                <c:pt idx="4557">
                  <c:v>42838</c:v>
                </c:pt>
                <c:pt idx="4558">
                  <c:v>42839</c:v>
                </c:pt>
                <c:pt idx="4559">
                  <c:v>42842</c:v>
                </c:pt>
                <c:pt idx="4560">
                  <c:v>42843</c:v>
                </c:pt>
                <c:pt idx="4561">
                  <c:v>42844</c:v>
                </c:pt>
                <c:pt idx="4562">
                  <c:v>42845</c:v>
                </c:pt>
                <c:pt idx="4563">
                  <c:v>42846</c:v>
                </c:pt>
                <c:pt idx="4564">
                  <c:v>42849</c:v>
                </c:pt>
                <c:pt idx="4565">
                  <c:v>42850</c:v>
                </c:pt>
                <c:pt idx="4566">
                  <c:v>42851</c:v>
                </c:pt>
                <c:pt idx="4567">
                  <c:v>42852</c:v>
                </c:pt>
                <c:pt idx="4568">
                  <c:v>42853</c:v>
                </c:pt>
                <c:pt idx="4569">
                  <c:v>42855</c:v>
                </c:pt>
                <c:pt idx="4570">
                  <c:v>42856</c:v>
                </c:pt>
                <c:pt idx="4571">
                  <c:v>42857</c:v>
                </c:pt>
                <c:pt idx="4572">
                  <c:v>42858</c:v>
                </c:pt>
                <c:pt idx="4573">
                  <c:v>42859</c:v>
                </c:pt>
                <c:pt idx="4574">
                  <c:v>42860</c:v>
                </c:pt>
                <c:pt idx="4575">
                  <c:v>42863</c:v>
                </c:pt>
                <c:pt idx="4576">
                  <c:v>42864</c:v>
                </c:pt>
                <c:pt idx="4577">
                  <c:v>42865</c:v>
                </c:pt>
                <c:pt idx="4578">
                  <c:v>42866</c:v>
                </c:pt>
                <c:pt idx="4579">
                  <c:v>42867</c:v>
                </c:pt>
                <c:pt idx="4580">
                  <c:v>42870</c:v>
                </c:pt>
                <c:pt idx="4581">
                  <c:v>42871</c:v>
                </c:pt>
                <c:pt idx="4582">
                  <c:v>42872</c:v>
                </c:pt>
                <c:pt idx="4583">
                  <c:v>42873</c:v>
                </c:pt>
                <c:pt idx="4584">
                  <c:v>42874</c:v>
                </c:pt>
                <c:pt idx="4585">
                  <c:v>42877</c:v>
                </c:pt>
                <c:pt idx="4586">
                  <c:v>42878</c:v>
                </c:pt>
                <c:pt idx="4587">
                  <c:v>42879</c:v>
                </c:pt>
                <c:pt idx="4588">
                  <c:v>42880</c:v>
                </c:pt>
                <c:pt idx="4589">
                  <c:v>42881</c:v>
                </c:pt>
                <c:pt idx="4590">
                  <c:v>42884</c:v>
                </c:pt>
                <c:pt idx="4591">
                  <c:v>42885</c:v>
                </c:pt>
                <c:pt idx="4592">
                  <c:v>42886</c:v>
                </c:pt>
                <c:pt idx="4593">
                  <c:v>42887</c:v>
                </c:pt>
                <c:pt idx="4594">
                  <c:v>42888</c:v>
                </c:pt>
                <c:pt idx="4595">
                  <c:v>42891</c:v>
                </c:pt>
                <c:pt idx="4596">
                  <c:v>42892</c:v>
                </c:pt>
                <c:pt idx="4597">
                  <c:v>42893</c:v>
                </c:pt>
                <c:pt idx="4598">
                  <c:v>42894</c:v>
                </c:pt>
                <c:pt idx="4599">
                  <c:v>42895</c:v>
                </c:pt>
                <c:pt idx="4600">
                  <c:v>42898</c:v>
                </c:pt>
                <c:pt idx="4601">
                  <c:v>42899</c:v>
                </c:pt>
                <c:pt idx="4602">
                  <c:v>42900</c:v>
                </c:pt>
                <c:pt idx="4603">
                  <c:v>42901</c:v>
                </c:pt>
                <c:pt idx="4604">
                  <c:v>42902</c:v>
                </c:pt>
                <c:pt idx="4605">
                  <c:v>42905</c:v>
                </c:pt>
                <c:pt idx="4606">
                  <c:v>42906</c:v>
                </c:pt>
                <c:pt idx="4607">
                  <c:v>42907</c:v>
                </c:pt>
                <c:pt idx="4608">
                  <c:v>42908</c:v>
                </c:pt>
                <c:pt idx="4609">
                  <c:v>42909</c:v>
                </c:pt>
                <c:pt idx="4610">
                  <c:v>42912</c:v>
                </c:pt>
                <c:pt idx="4611">
                  <c:v>42913</c:v>
                </c:pt>
                <c:pt idx="4612">
                  <c:v>42914</c:v>
                </c:pt>
                <c:pt idx="4613">
                  <c:v>42915</c:v>
                </c:pt>
                <c:pt idx="4614">
                  <c:v>42916</c:v>
                </c:pt>
                <c:pt idx="4615">
                  <c:v>42919</c:v>
                </c:pt>
                <c:pt idx="4616">
                  <c:v>42920</c:v>
                </c:pt>
                <c:pt idx="4617">
                  <c:v>42921</c:v>
                </c:pt>
                <c:pt idx="4618">
                  <c:v>42922</c:v>
                </c:pt>
                <c:pt idx="4619">
                  <c:v>42923</c:v>
                </c:pt>
                <c:pt idx="4620">
                  <c:v>42926</c:v>
                </c:pt>
                <c:pt idx="4621">
                  <c:v>42927</c:v>
                </c:pt>
                <c:pt idx="4622">
                  <c:v>42928</c:v>
                </c:pt>
                <c:pt idx="4623">
                  <c:v>42929</c:v>
                </c:pt>
                <c:pt idx="4624">
                  <c:v>42930</c:v>
                </c:pt>
                <c:pt idx="4625">
                  <c:v>42933</c:v>
                </c:pt>
                <c:pt idx="4626">
                  <c:v>42934</c:v>
                </c:pt>
                <c:pt idx="4627">
                  <c:v>42935</c:v>
                </c:pt>
                <c:pt idx="4628">
                  <c:v>42936</c:v>
                </c:pt>
                <c:pt idx="4629">
                  <c:v>42937</c:v>
                </c:pt>
                <c:pt idx="4630">
                  <c:v>42940</c:v>
                </c:pt>
                <c:pt idx="4631">
                  <c:v>42941</c:v>
                </c:pt>
                <c:pt idx="4632">
                  <c:v>42942</c:v>
                </c:pt>
                <c:pt idx="4633">
                  <c:v>42943</c:v>
                </c:pt>
                <c:pt idx="4634">
                  <c:v>42944</c:v>
                </c:pt>
                <c:pt idx="4635">
                  <c:v>42947</c:v>
                </c:pt>
                <c:pt idx="4636">
                  <c:v>42948</c:v>
                </c:pt>
                <c:pt idx="4637">
                  <c:v>42949</c:v>
                </c:pt>
                <c:pt idx="4638">
                  <c:v>42950</c:v>
                </c:pt>
                <c:pt idx="4639">
                  <c:v>42951</c:v>
                </c:pt>
                <c:pt idx="4640">
                  <c:v>42954</c:v>
                </c:pt>
                <c:pt idx="4641">
                  <c:v>42955</c:v>
                </c:pt>
                <c:pt idx="4642">
                  <c:v>42956</c:v>
                </c:pt>
                <c:pt idx="4643">
                  <c:v>42957</c:v>
                </c:pt>
                <c:pt idx="4644">
                  <c:v>42958</c:v>
                </c:pt>
                <c:pt idx="4645">
                  <c:v>42961</c:v>
                </c:pt>
                <c:pt idx="4646">
                  <c:v>42962</c:v>
                </c:pt>
                <c:pt idx="4647">
                  <c:v>42963</c:v>
                </c:pt>
                <c:pt idx="4648">
                  <c:v>42964</c:v>
                </c:pt>
                <c:pt idx="4649">
                  <c:v>42965</c:v>
                </c:pt>
                <c:pt idx="4650">
                  <c:v>42968</c:v>
                </c:pt>
                <c:pt idx="4651">
                  <c:v>42969</c:v>
                </c:pt>
                <c:pt idx="4652">
                  <c:v>42970</c:v>
                </c:pt>
                <c:pt idx="4653">
                  <c:v>42971</c:v>
                </c:pt>
                <c:pt idx="4654">
                  <c:v>42972</c:v>
                </c:pt>
                <c:pt idx="4655">
                  <c:v>42975</c:v>
                </c:pt>
                <c:pt idx="4656">
                  <c:v>42976</c:v>
                </c:pt>
                <c:pt idx="4657">
                  <c:v>42977</c:v>
                </c:pt>
                <c:pt idx="4658">
                  <c:v>42978</c:v>
                </c:pt>
                <c:pt idx="4659">
                  <c:v>42979</c:v>
                </c:pt>
                <c:pt idx="4660">
                  <c:v>42982</c:v>
                </c:pt>
                <c:pt idx="4661">
                  <c:v>42983</c:v>
                </c:pt>
                <c:pt idx="4662">
                  <c:v>42984</c:v>
                </c:pt>
                <c:pt idx="4663">
                  <c:v>42985</c:v>
                </c:pt>
                <c:pt idx="4664">
                  <c:v>42986</c:v>
                </c:pt>
                <c:pt idx="4665">
                  <c:v>42989</c:v>
                </c:pt>
                <c:pt idx="4666">
                  <c:v>42990</c:v>
                </c:pt>
                <c:pt idx="4667">
                  <c:v>42991</c:v>
                </c:pt>
                <c:pt idx="4668">
                  <c:v>42992</c:v>
                </c:pt>
                <c:pt idx="4669">
                  <c:v>42993</c:v>
                </c:pt>
                <c:pt idx="4670">
                  <c:v>42996</c:v>
                </c:pt>
                <c:pt idx="4671">
                  <c:v>42997</c:v>
                </c:pt>
                <c:pt idx="4672">
                  <c:v>42998</c:v>
                </c:pt>
                <c:pt idx="4673">
                  <c:v>42999</c:v>
                </c:pt>
                <c:pt idx="4674">
                  <c:v>43000</c:v>
                </c:pt>
                <c:pt idx="4675">
                  <c:v>43003</c:v>
                </c:pt>
                <c:pt idx="4676">
                  <c:v>43004</c:v>
                </c:pt>
                <c:pt idx="4677">
                  <c:v>43005</c:v>
                </c:pt>
                <c:pt idx="4678">
                  <c:v>43006</c:v>
                </c:pt>
                <c:pt idx="4679">
                  <c:v>43007</c:v>
                </c:pt>
                <c:pt idx="4680">
                  <c:v>43008</c:v>
                </c:pt>
                <c:pt idx="4681">
                  <c:v>43010</c:v>
                </c:pt>
                <c:pt idx="4682">
                  <c:v>43011</c:v>
                </c:pt>
                <c:pt idx="4683">
                  <c:v>43012</c:v>
                </c:pt>
                <c:pt idx="4684">
                  <c:v>43013</c:v>
                </c:pt>
                <c:pt idx="4685">
                  <c:v>43014</c:v>
                </c:pt>
                <c:pt idx="4686">
                  <c:v>43017</c:v>
                </c:pt>
                <c:pt idx="4687">
                  <c:v>43018</c:v>
                </c:pt>
                <c:pt idx="4688">
                  <c:v>43019</c:v>
                </c:pt>
                <c:pt idx="4689">
                  <c:v>43020</c:v>
                </c:pt>
                <c:pt idx="4690">
                  <c:v>43021</c:v>
                </c:pt>
                <c:pt idx="4691">
                  <c:v>43024</c:v>
                </c:pt>
                <c:pt idx="4692">
                  <c:v>43025</c:v>
                </c:pt>
                <c:pt idx="4693">
                  <c:v>43026</c:v>
                </c:pt>
                <c:pt idx="4694">
                  <c:v>43027</c:v>
                </c:pt>
                <c:pt idx="4695">
                  <c:v>43028</c:v>
                </c:pt>
                <c:pt idx="4696">
                  <c:v>43031</c:v>
                </c:pt>
                <c:pt idx="4697">
                  <c:v>43032</c:v>
                </c:pt>
                <c:pt idx="4698">
                  <c:v>43033</c:v>
                </c:pt>
                <c:pt idx="4699">
                  <c:v>43034</c:v>
                </c:pt>
                <c:pt idx="4700">
                  <c:v>43035</c:v>
                </c:pt>
                <c:pt idx="4701">
                  <c:v>43038</c:v>
                </c:pt>
                <c:pt idx="4702">
                  <c:v>43039</c:v>
                </c:pt>
                <c:pt idx="4703">
                  <c:v>43040</c:v>
                </c:pt>
                <c:pt idx="4704">
                  <c:v>43041</c:v>
                </c:pt>
                <c:pt idx="4705">
                  <c:v>43042</c:v>
                </c:pt>
                <c:pt idx="4706">
                  <c:v>43045</c:v>
                </c:pt>
                <c:pt idx="4707">
                  <c:v>43046</c:v>
                </c:pt>
                <c:pt idx="4708">
                  <c:v>43047</c:v>
                </c:pt>
                <c:pt idx="4709">
                  <c:v>43048</c:v>
                </c:pt>
                <c:pt idx="4710">
                  <c:v>43049</c:v>
                </c:pt>
                <c:pt idx="4711">
                  <c:v>43052</c:v>
                </c:pt>
                <c:pt idx="4712">
                  <c:v>43053</c:v>
                </c:pt>
                <c:pt idx="4713">
                  <c:v>43054</c:v>
                </c:pt>
                <c:pt idx="4714">
                  <c:v>43055</c:v>
                </c:pt>
                <c:pt idx="4715">
                  <c:v>43056</c:v>
                </c:pt>
                <c:pt idx="4716">
                  <c:v>43059</c:v>
                </c:pt>
                <c:pt idx="4717">
                  <c:v>43060</c:v>
                </c:pt>
                <c:pt idx="4718">
                  <c:v>43061</c:v>
                </c:pt>
                <c:pt idx="4719">
                  <c:v>43062</c:v>
                </c:pt>
                <c:pt idx="4720">
                  <c:v>43063</c:v>
                </c:pt>
                <c:pt idx="4721">
                  <c:v>43066</c:v>
                </c:pt>
                <c:pt idx="4722">
                  <c:v>43067</c:v>
                </c:pt>
                <c:pt idx="4723">
                  <c:v>43068</c:v>
                </c:pt>
                <c:pt idx="4724">
                  <c:v>43069</c:v>
                </c:pt>
                <c:pt idx="4725">
                  <c:v>43070</c:v>
                </c:pt>
                <c:pt idx="4726">
                  <c:v>43073</c:v>
                </c:pt>
                <c:pt idx="4727">
                  <c:v>43074</c:v>
                </c:pt>
                <c:pt idx="4728">
                  <c:v>43075</c:v>
                </c:pt>
                <c:pt idx="4729">
                  <c:v>43076</c:v>
                </c:pt>
                <c:pt idx="4730">
                  <c:v>43077</c:v>
                </c:pt>
                <c:pt idx="4731">
                  <c:v>43080</c:v>
                </c:pt>
                <c:pt idx="4732">
                  <c:v>43081</c:v>
                </c:pt>
                <c:pt idx="4733">
                  <c:v>43082</c:v>
                </c:pt>
                <c:pt idx="4734">
                  <c:v>43083</c:v>
                </c:pt>
                <c:pt idx="4735">
                  <c:v>43084</c:v>
                </c:pt>
                <c:pt idx="4736">
                  <c:v>43087</c:v>
                </c:pt>
                <c:pt idx="4737">
                  <c:v>43088</c:v>
                </c:pt>
                <c:pt idx="4738">
                  <c:v>43089</c:v>
                </c:pt>
                <c:pt idx="4739">
                  <c:v>43090</c:v>
                </c:pt>
                <c:pt idx="4740">
                  <c:v>43091</c:v>
                </c:pt>
                <c:pt idx="4741">
                  <c:v>43094</c:v>
                </c:pt>
                <c:pt idx="4742">
                  <c:v>43095</c:v>
                </c:pt>
                <c:pt idx="4743">
                  <c:v>43096</c:v>
                </c:pt>
                <c:pt idx="4744">
                  <c:v>43097</c:v>
                </c:pt>
                <c:pt idx="4745">
                  <c:v>43098</c:v>
                </c:pt>
                <c:pt idx="4746">
                  <c:v>43100</c:v>
                </c:pt>
                <c:pt idx="4747">
                  <c:v>43101</c:v>
                </c:pt>
                <c:pt idx="4748">
                  <c:v>43102</c:v>
                </c:pt>
                <c:pt idx="4749">
                  <c:v>43103</c:v>
                </c:pt>
                <c:pt idx="4750">
                  <c:v>43104</c:v>
                </c:pt>
                <c:pt idx="4751">
                  <c:v>43105</c:v>
                </c:pt>
                <c:pt idx="4752">
                  <c:v>43108</c:v>
                </c:pt>
                <c:pt idx="4753">
                  <c:v>43109</c:v>
                </c:pt>
                <c:pt idx="4754">
                  <c:v>43110</c:v>
                </c:pt>
                <c:pt idx="4755">
                  <c:v>43111</c:v>
                </c:pt>
                <c:pt idx="4756">
                  <c:v>43112</c:v>
                </c:pt>
                <c:pt idx="4757">
                  <c:v>43115</c:v>
                </c:pt>
                <c:pt idx="4758">
                  <c:v>43116</c:v>
                </c:pt>
                <c:pt idx="4759">
                  <c:v>43117</c:v>
                </c:pt>
                <c:pt idx="4760">
                  <c:v>43118</c:v>
                </c:pt>
                <c:pt idx="4761">
                  <c:v>43119</c:v>
                </c:pt>
                <c:pt idx="4762">
                  <c:v>43122</c:v>
                </c:pt>
                <c:pt idx="4763">
                  <c:v>43123</c:v>
                </c:pt>
                <c:pt idx="4764">
                  <c:v>43124</c:v>
                </c:pt>
                <c:pt idx="4765">
                  <c:v>43125</c:v>
                </c:pt>
                <c:pt idx="4766">
                  <c:v>43126</c:v>
                </c:pt>
                <c:pt idx="4767">
                  <c:v>43129</c:v>
                </c:pt>
                <c:pt idx="4768">
                  <c:v>43130</c:v>
                </c:pt>
                <c:pt idx="4769">
                  <c:v>43131</c:v>
                </c:pt>
                <c:pt idx="4770">
                  <c:v>43132</c:v>
                </c:pt>
                <c:pt idx="4771">
                  <c:v>43133</c:v>
                </c:pt>
                <c:pt idx="4772">
                  <c:v>43136</c:v>
                </c:pt>
                <c:pt idx="4773">
                  <c:v>43137</c:v>
                </c:pt>
                <c:pt idx="4774">
                  <c:v>43138</c:v>
                </c:pt>
                <c:pt idx="4775">
                  <c:v>43139</c:v>
                </c:pt>
                <c:pt idx="4776">
                  <c:v>43140</c:v>
                </c:pt>
                <c:pt idx="4777">
                  <c:v>43143</c:v>
                </c:pt>
                <c:pt idx="4778">
                  <c:v>43144</c:v>
                </c:pt>
                <c:pt idx="4779">
                  <c:v>43145</c:v>
                </c:pt>
                <c:pt idx="4780">
                  <c:v>43146</c:v>
                </c:pt>
                <c:pt idx="4781">
                  <c:v>43147</c:v>
                </c:pt>
                <c:pt idx="4782">
                  <c:v>43150</c:v>
                </c:pt>
                <c:pt idx="4783">
                  <c:v>43151</c:v>
                </c:pt>
                <c:pt idx="4784">
                  <c:v>43152</c:v>
                </c:pt>
                <c:pt idx="4785">
                  <c:v>43153</c:v>
                </c:pt>
                <c:pt idx="4786">
                  <c:v>43154</c:v>
                </c:pt>
                <c:pt idx="4787">
                  <c:v>43157</c:v>
                </c:pt>
                <c:pt idx="4788">
                  <c:v>43158</c:v>
                </c:pt>
                <c:pt idx="4789">
                  <c:v>43159</c:v>
                </c:pt>
                <c:pt idx="4790">
                  <c:v>43160</c:v>
                </c:pt>
                <c:pt idx="4791">
                  <c:v>43161</c:v>
                </c:pt>
                <c:pt idx="4792">
                  <c:v>43164</c:v>
                </c:pt>
                <c:pt idx="4793">
                  <c:v>43165</c:v>
                </c:pt>
                <c:pt idx="4794">
                  <c:v>43166</c:v>
                </c:pt>
                <c:pt idx="4795">
                  <c:v>43167</c:v>
                </c:pt>
                <c:pt idx="4796">
                  <c:v>43168</c:v>
                </c:pt>
                <c:pt idx="4797">
                  <c:v>43171</c:v>
                </c:pt>
                <c:pt idx="4798">
                  <c:v>43172</c:v>
                </c:pt>
                <c:pt idx="4799">
                  <c:v>43173</c:v>
                </c:pt>
                <c:pt idx="4800">
                  <c:v>43174</c:v>
                </c:pt>
                <c:pt idx="4801">
                  <c:v>43175</c:v>
                </c:pt>
                <c:pt idx="4802">
                  <c:v>43178</c:v>
                </c:pt>
                <c:pt idx="4803">
                  <c:v>43179</c:v>
                </c:pt>
                <c:pt idx="4804">
                  <c:v>43180</c:v>
                </c:pt>
                <c:pt idx="4805">
                  <c:v>43181</c:v>
                </c:pt>
                <c:pt idx="4806">
                  <c:v>43182</c:v>
                </c:pt>
                <c:pt idx="4807">
                  <c:v>43185</c:v>
                </c:pt>
                <c:pt idx="4808">
                  <c:v>43186</c:v>
                </c:pt>
                <c:pt idx="4809">
                  <c:v>43187</c:v>
                </c:pt>
                <c:pt idx="4810">
                  <c:v>43188</c:v>
                </c:pt>
                <c:pt idx="4811">
                  <c:v>43189</c:v>
                </c:pt>
                <c:pt idx="4812">
                  <c:v>43190</c:v>
                </c:pt>
                <c:pt idx="4813">
                  <c:v>43192</c:v>
                </c:pt>
                <c:pt idx="4814">
                  <c:v>43193</c:v>
                </c:pt>
                <c:pt idx="4815">
                  <c:v>43194</c:v>
                </c:pt>
                <c:pt idx="4816">
                  <c:v>43195</c:v>
                </c:pt>
                <c:pt idx="4817">
                  <c:v>43196</c:v>
                </c:pt>
                <c:pt idx="4818">
                  <c:v>43199</c:v>
                </c:pt>
                <c:pt idx="4819">
                  <c:v>43200</c:v>
                </c:pt>
                <c:pt idx="4820">
                  <c:v>43201</c:v>
                </c:pt>
                <c:pt idx="4821">
                  <c:v>43202</c:v>
                </c:pt>
                <c:pt idx="4822">
                  <c:v>43203</c:v>
                </c:pt>
                <c:pt idx="4823">
                  <c:v>43206</c:v>
                </c:pt>
                <c:pt idx="4824">
                  <c:v>43207</c:v>
                </c:pt>
                <c:pt idx="4825">
                  <c:v>43208</c:v>
                </c:pt>
                <c:pt idx="4826">
                  <c:v>43209</c:v>
                </c:pt>
                <c:pt idx="4827">
                  <c:v>43210</c:v>
                </c:pt>
                <c:pt idx="4828">
                  <c:v>43213</c:v>
                </c:pt>
                <c:pt idx="4829">
                  <c:v>43214</c:v>
                </c:pt>
                <c:pt idx="4830">
                  <c:v>43215</c:v>
                </c:pt>
                <c:pt idx="4831">
                  <c:v>43216</c:v>
                </c:pt>
                <c:pt idx="4832">
                  <c:v>43217</c:v>
                </c:pt>
                <c:pt idx="4833">
                  <c:v>43220</c:v>
                </c:pt>
                <c:pt idx="4834">
                  <c:v>43221</c:v>
                </c:pt>
                <c:pt idx="4835">
                  <c:v>43222</c:v>
                </c:pt>
                <c:pt idx="4836">
                  <c:v>43223</c:v>
                </c:pt>
                <c:pt idx="4837">
                  <c:v>43224</c:v>
                </c:pt>
                <c:pt idx="4838">
                  <c:v>43227</c:v>
                </c:pt>
                <c:pt idx="4839">
                  <c:v>43228</c:v>
                </c:pt>
                <c:pt idx="4840">
                  <c:v>43229</c:v>
                </c:pt>
                <c:pt idx="4841">
                  <c:v>43230</c:v>
                </c:pt>
                <c:pt idx="4842">
                  <c:v>43231</c:v>
                </c:pt>
                <c:pt idx="4843">
                  <c:v>43234</c:v>
                </c:pt>
                <c:pt idx="4844">
                  <c:v>43235</c:v>
                </c:pt>
                <c:pt idx="4845">
                  <c:v>43236</c:v>
                </c:pt>
                <c:pt idx="4846">
                  <c:v>43237</c:v>
                </c:pt>
                <c:pt idx="4847">
                  <c:v>43238</c:v>
                </c:pt>
                <c:pt idx="4848">
                  <c:v>43241</c:v>
                </c:pt>
                <c:pt idx="4849">
                  <c:v>43242</c:v>
                </c:pt>
                <c:pt idx="4850">
                  <c:v>43243</c:v>
                </c:pt>
                <c:pt idx="4851">
                  <c:v>43244</c:v>
                </c:pt>
                <c:pt idx="4852">
                  <c:v>43245</c:v>
                </c:pt>
                <c:pt idx="4853">
                  <c:v>43248</c:v>
                </c:pt>
                <c:pt idx="4854">
                  <c:v>43249</c:v>
                </c:pt>
                <c:pt idx="4855">
                  <c:v>43250</c:v>
                </c:pt>
                <c:pt idx="4856">
                  <c:v>43251</c:v>
                </c:pt>
                <c:pt idx="4857">
                  <c:v>43252</c:v>
                </c:pt>
                <c:pt idx="4858">
                  <c:v>43255</c:v>
                </c:pt>
                <c:pt idx="4859">
                  <c:v>43256</c:v>
                </c:pt>
                <c:pt idx="4860">
                  <c:v>43257</c:v>
                </c:pt>
                <c:pt idx="4861">
                  <c:v>43258</c:v>
                </c:pt>
                <c:pt idx="4862">
                  <c:v>43259</c:v>
                </c:pt>
                <c:pt idx="4863">
                  <c:v>43262</c:v>
                </c:pt>
                <c:pt idx="4864">
                  <c:v>43263</c:v>
                </c:pt>
                <c:pt idx="4865">
                  <c:v>43264</c:v>
                </c:pt>
                <c:pt idx="4866">
                  <c:v>43265</c:v>
                </c:pt>
                <c:pt idx="4867">
                  <c:v>43266</c:v>
                </c:pt>
                <c:pt idx="4868">
                  <c:v>43269</c:v>
                </c:pt>
                <c:pt idx="4869">
                  <c:v>43270</c:v>
                </c:pt>
                <c:pt idx="4870">
                  <c:v>43271</c:v>
                </c:pt>
                <c:pt idx="4871">
                  <c:v>43272</c:v>
                </c:pt>
                <c:pt idx="4872">
                  <c:v>43273</c:v>
                </c:pt>
                <c:pt idx="4873">
                  <c:v>43276</c:v>
                </c:pt>
                <c:pt idx="4874">
                  <c:v>43277</c:v>
                </c:pt>
                <c:pt idx="4875">
                  <c:v>43278</c:v>
                </c:pt>
                <c:pt idx="4876">
                  <c:v>43279</c:v>
                </c:pt>
                <c:pt idx="4877">
                  <c:v>43280</c:v>
                </c:pt>
                <c:pt idx="4878">
                  <c:v>43281</c:v>
                </c:pt>
                <c:pt idx="4879">
                  <c:v>43283</c:v>
                </c:pt>
                <c:pt idx="4880">
                  <c:v>43284</c:v>
                </c:pt>
                <c:pt idx="4881">
                  <c:v>43285</c:v>
                </c:pt>
                <c:pt idx="4882">
                  <c:v>43286</c:v>
                </c:pt>
                <c:pt idx="4883">
                  <c:v>43287</c:v>
                </c:pt>
                <c:pt idx="4884">
                  <c:v>43290</c:v>
                </c:pt>
                <c:pt idx="4885">
                  <c:v>43291</c:v>
                </c:pt>
                <c:pt idx="4886">
                  <c:v>43292</c:v>
                </c:pt>
                <c:pt idx="4887">
                  <c:v>43293</c:v>
                </c:pt>
                <c:pt idx="4888">
                  <c:v>43294</c:v>
                </c:pt>
                <c:pt idx="4889">
                  <c:v>43297</c:v>
                </c:pt>
                <c:pt idx="4890">
                  <c:v>43298</c:v>
                </c:pt>
                <c:pt idx="4891">
                  <c:v>43299</c:v>
                </c:pt>
                <c:pt idx="4892">
                  <c:v>43300</c:v>
                </c:pt>
                <c:pt idx="4893">
                  <c:v>43301</c:v>
                </c:pt>
                <c:pt idx="4894">
                  <c:v>43304</c:v>
                </c:pt>
                <c:pt idx="4895">
                  <c:v>43305</c:v>
                </c:pt>
                <c:pt idx="4896">
                  <c:v>43306</c:v>
                </c:pt>
                <c:pt idx="4897">
                  <c:v>43307</c:v>
                </c:pt>
                <c:pt idx="4898">
                  <c:v>43308</c:v>
                </c:pt>
                <c:pt idx="4899">
                  <c:v>43311</c:v>
                </c:pt>
                <c:pt idx="4900">
                  <c:v>43312</c:v>
                </c:pt>
                <c:pt idx="4901">
                  <c:v>43313</c:v>
                </c:pt>
                <c:pt idx="4902">
                  <c:v>43314</c:v>
                </c:pt>
                <c:pt idx="4903">
                  <c:v>43315</c:v>
                </c:pt>
                <c:pt idx="4904">
                  <c:v>43318</c:v>
                </c:pt>
                <c:pt idx="4905">
                  <c:v>43319</c:v>
                </c:pt>
                <c:pt idx="4906">
                  <c:v>43320</c:v>
                </c:pt>
                <c:pt idx="4907">
                  <c:v>43321</c:v>
                </c:pt>
                <c:pt idx="4908">
                  <c:v>43322</c:v>
                </c:pt>
                <c:pt idx="4909">
                  <c:v>43325</c:v>
                </c:pt>
                <c:pt idx="4910">
                  <c:v>43326</c:v>
                </c:pt>
                <c:pt idx="4911">
                  <c:v>43327</c:v>
                </c:pt>
                <c:pt idx="4912">
                  <c:v>43328</c:v>
                </c:pt>
                <c:pt idx="4913">
                  <c:v>43329</c:v>
                </c:pt>
                <c:pt idx="4914">
                  <c:v>43332</c:v>
                </c:pt>
                <c:pt idx="4915">
                  <c:v>43333</c:v>
                </c:pt>
                <c:pt idx="4916">
                  <c:v>43334</c:v>
                </c:pt>
                <c:pt idx="4917">
                  <c:v>43335</c:v>
                </c:pt>
                <c:pt idx="4918">
                  <c:v>43336</c:v>
                </c:pt>
                <c:pt idx="4919">
                  <c:v>43339</c:v>
                </c:pt>
                <c:pt idx="4920">
                  <c:v>43340</c:v>
                </c:pt>
                <c:pt idx="4921">
                  <c:v>43341</c:v>
                </c:pt>
                <c:pt idx="4922">
                  <c:v>43342</c:v>
                </c:pt>
                <c:pt idx="4923">
                  <c:v>43343</c:v>
                </c:pt>
                <c:pt idx="4924">
                  <c:v>43346</c:v>
                </c:pt>
                <c:pt idx="4925">
                  <c:v>43347</c:v>
                </c:pt>
                <c:pt idx="4926">
                  <c:v>43348</c:v>
                </c:pt>
                <c:pt idx="4927">
                  <c:v>43349</c:v>
                </c:pt>
                <c:pt idx="4928">
                  <c:v>43350</c:v>
                </c:pt>
                <c:pt idx="4929">
                  <c:v>43353</c:v>
                </c:pt>
                <c:pt idx="4930">
                  <c:v>43354</c:v>
                </c:pt>
                <c:pt idx="4931">
                  <c:v>43355</c:v>
                </c:pt>
                <c:pt idx="4932">
                  <c:v>43356</c:v>
                </c:pt>
                <c:pt idx="4933">
                  <c:v>43357</c:v>
                </c:pt>
                <c:pt idx="4934">
                  <c:v>43360</c:v>
                </c:pt>
                <c:pt idx="4935">
                  <c:v>43361</c:v>
                </c:pt>
                <c:pt idx="4936">
                  <c:v>43362</c:v>
                </c:pt>
                <c:pt idx="4937">
                  <c:v>43363</c:v>
                </c:pt>
                <c:pt idx="4938">
                  <c:v>43364</c:v>
                </c:pt>
                <c:pt idx="4939">
                  <c:v>43367</c:v>
                </c:pt>
                <c:pt idx="4940">
                  <c:v>43368</c:v>
                </c:pt>
                <c:pt idx="4941">
                  <c:v>43369</c:v>
                </c:pt>
                <c:pt idx="4942">
                  <c:v>43370</c:v>
                </c:pt>
                <c:pt idx="4943">
                  <c:v>43371</c:v>
                </c:pt>
                <c:pt idx="4944">
                  <c:v>43373</c:v>
                </c:pt>
                <c:pt idx="4945">
                  <c:v>43374</c:v>
                </c:pt>
                <c:pt idx="4946">
                  <c:v>43375</c:v>
                </c:pt>
                <c:pt idx="4947">
                  <c:v>43376</c:v>
                </c:pt>
                <c:pt idx="4948">
                  <c:v>43377</c:v>
                </c:pt>
                <c:pt idx="4949">
                  <c:v>43378</c:v>
                </c:pt>
                <c:pt idx="4950">
                  <c:v>43381</c:v>
                </c:pt>
                <c:pt idx="4951">
                  <c:v>43382</c:v>
                </c:pt>
                <c:pt idx="4952">
                  <c:v>43383</c:v>
                </c:pt>
                <c:pt idx="4953">
                  <c:v>43384</c:v>
                </c:pt>
                <c:pt idx="4954">
                  <c:v>43385</c:v>
                </c:pt>
                <c:pt idx="4955">
                  <c:v>43388</c:v>
                </c:pt>
                <c:pt idx="4956">
                  <c:v>43389</c:v>
                </c:pt>
                <c:pt idx="4957">
                  <c:v>43390</c:v>
                </c:pt>
                <c:pt idx="4958">
                  <c:v>43391</c:v>
                </c:pt>
                <c:pt idx="4959">
                  <c:v>43392</c:v>
                </c:pt>
                <c:pt idx="4960">
                  <c:v>43395</c:v>
                </c:pt>
                <c:pt idx="4961">
                  <c:v>43396</c:v>
                </c:pt>
                <c:pt idx="4962">
                  <c:v>43397</c:v>
                </c:pt>
                <c:pt idx="4963">
                  <c:v>43398</c:v>
                </c:pt>
                <c:pt idx="4964">
                  <c:v>43399</c:v>
                </c:pt>
                <c:pt idx="4965">
                  <c:v>43402</c:v>
                </c:pt>
                <c:pt idx="4966">
                  <c:v>43403</c:v>
                </c:pt>
                <c:pt idx="4967">
                  <c:v>43404</c:v>
                </c:pt>
                <c:pt idx="4968">
                  <c:v>43405</c:v>
                </c:pt>
                <c:pt idx="4969">
                  <c:v>43406</c:v>
                </c:pt>
                <c:pt idx="4970">
                  <c:v>43409</c:v>
                </c:pt>
                <c:pt idx="4971">
                  <c:v>43410</c:v>
                </c:pt>
                <c:pt idx="4972">
                  <c:v>43411</c:v>
                </c:pt>
                <c:pt idx="4973">
                  <c:v>43412</c:v>
                </c:pt>
                <c:pt idx="4974">
                  <c:v>43413</c:v>
                </c:pt>
                <c:pt idx="4975">
                  <c:v>43416</c:v>
                </c:pt>
                <c:pt idx="4976">
                  <c:v>43417</c:v>
                </c:pt>
                <c:pt idx="4977">
                  <c:v>43418</c:v>
                </c:pt>
                <c:pt idx="4978">
                  <c:v>43419</c:v>
                </c:pt>
                <c:pt idx="4979">
                  <c:v>43420</c:v>
                </c:pt>
                <c:pt idx="4980">
                  <c:v>43423</c:v>
                </c:pt>
                <c:pt idx="4981">
                  <c:v>43424</c:v>
                </c:pt>
                <c:pt idx="4982">
                  <c:v>43425</c:v>
                </c:pt>
                <c:pt idx="4983">
                  <c:v>43426</c:v>
                </c:pt>
                <c:pt idx="4984">
                  <c:v>43427</c:v>
                </c:pt>
                <c:pt idx="4985">
                  <c:v>43430</c:v>
                </c:pt>
                <c:pt idx="4986">
                  <c:v>43431</c:v>
                </c:pt>
                <c:pt idx="4987">
                  <c:v>43432</c:v>
                </c:pt>
                <c:pt idx="4988">
                  <c:v>43433</c:v>
                </c:pt>
                <c:pt idx="4989">
                  <c:v>43434</c:v>
                </c:pt>
                <c:pt idx="4990">
                  <c:v>43437</c:v>
                </c:pt>
                <c:pt idx="4991">
                  <c:v>43438</c:v>
                </c:pt>
                <c:pt idx="4992">
                  <c:v>43439</c:v>
                </c:pt>
                <c:pt idx="4993">
                  <c:v>43440</c:v>
                </c:pt>
                <c:pt idx="4994">
                  <c:v>43441</c:v>
                </c:pt>
                <c:pt idx="4995">
                  <c:v>43444</c:v>
                </c:pt>
                <c:pt idx="4996">
                  <c:v>43445</c:v>
                </c:pt>
                <c:pt idx="4997">
                  <c:v>43446</c:v>
                </c:pt>
                <c:pt idx="4998">
                  <c:v>43447</c:v>
                </c:pt>
                <c:pt idx="4999">
                  <c:v>43448</c:v>
                </c:pt>
                <c:pt idx="5000">
                  <c:v>43451</c:v>
                </c:pt>
                <c:pt idx="5001">
                  <c:v>43452</c:v>
                </c:pt>
                <c:pt idx="5002">
                  <c:v>43453</c:v>
                </c:pt>
                <c:pt idx="5003">
                  <c:v>43454</c:v>
                </c:pt>
                <c:pt idx="5004">
                  <c:v>43455</c:v>
                </c:pt>
                <c:pt idx="5005">
                  <c:v>43458</c:v>
                </c:pt>
                <c:pt idx="5006">
                  <c:v>43459</c:v>
                </c:pt>
                <c:pt idx="5007">
                  <c:v>43460</c:v>
                </c:pt>
                <c:pt idx="5008">
                  <c:v>43461</c:v>
                </c:pt>
                <c:pt idx="5009">
                  <c:v>43462</c:v>
                </c:pt>
                <c:pt idx="5010">
                  <c:v>43465</c:v>
                </c:pt>
                <c:pt idx="5011">
                  <c:v>43466</c:v>
                </c:pt>
                <c:pt idx="5012">
                  <c:v>43467</c:v>
                </c:pt>
                <c:pt idx="5013">
                  <c:v>43468</c:v>
                </c:pt>
                <c:pt idx="5014">
                  <c:v>43469</c:v>
                </c:pt>
                <c:pt idx="5015">
                  <c:v>43472</c:v>
                </c:pt>
                <c:pt idx="5016">
                  <c:v>43473</c:v>
                </c:pt>
                <c:pt idx="5017">
                  <c:v>43474</c:v>
                </c:pt>
                <c:pt idx="5018">
                  <c:v>43475</c:v>
                </c:pt>
                <c:pt idx="5019">
                  <c:v>43476</c:v>
                </c:pt>
                <c:pt idx="5020">
                  <c:v>43479</c:v>
                </c:pt>
                <c:pt idx="5021">
                  <c:v>43480</c:v>
                </c:pt>
                <c:pt idx="5022">
                  <c:v>43481</c:v>
                </c:pt>
                <c:pt idx="5023">
                  <c:v>43482</c:v>
                </c:pt>
                <c:pt idx="5024">
                  <c:v>43483</c:v>
                </c:pt>
                <c:pt idx="5025">
                  <c:v>43486</c:v>
                </c:pt>
                <c:pt idx="5026">
                  <c:v>43487</c:v>
                </c:pt>
                <c:pt idx="5027">
                  <c:v>43488</c:v>
                </c:pt>
                <c:pt idx="5028">
                  <c:v>43489</c:v>
                </c:pt>
                <c:pt idx="5029">
                  <c:v>43490</c:v>
                </c:pt>
                <c:pt idx="5030">
                  <c:v>43493</c:v>
                </c:pt>
                <c:pt idx="5031">
                  <c:v>43494</c:v>
                </c:pt>
                <c:pt idx="5032">
                  <c:v>43495</c:v>
                </c:pt>
                <c:pt idx="5033">
                  <c:v>43496</c:v>
                </c:pt>
                <c:pt idx="5034">
                  <c:v>43497</c:v>
                </c:pt>
                <c:pt idx="5035">
                  <c:v>43500</c:v>
                </c:pt>
                <c:pt idx="5036">
                  <c:v>43501</c:v>
                </c:pt>
                <c:pt idx="5037">
                  <c:v>43502</c:v>
                </c:pt>
                <c:pt idx="5038">
                  <c:v>43503</c:v>
                </c:pt>
                <c:pt idx="5039">
                  <c:v>43504</c:v>
                </c:pt>
                <c:pt idx="5040">
                  <c:v>43507</c:v>
                </c:pt>
                <c:pt idx="5041">
                  <c:v>43508</c:v>
                </c:pt>
                <c:pt idx="5042">
                  <c:v>43509</c:v>
                </c:pt>
                <c:pt idx="5043">
                  <c:v>43510</c:v>
                </c:pt>
                <c:pt idx="5044">
                  <c:v>43511</c:v>
                </c:pt>
                <c:pt idx="5045">
                  <c:v>43514</c:v>
                </c:pt>
                <c:pt idx="5046">
                  <c:v>43515</c:v>
                </c:pt>
                <c:pt idx="5047">
                  <c:v>43516</c:v>
                </c:pt>
                <c:pt idx="5048">
                  <c:v>43517</c:v>
                </c:pt>
                <c:pt idx="5049">
                  <c:v>43518</c:v>
                </c:pt>
                <c:pt idx="5050">
                  <c:v>43521</c:v>
                </c:pt>
                <c:pt idx="5051">
                  <c:v>43522</c:v>
                </c:pt>
                <c:pt idx="5052">
                  <c:v>43523</c:v>
                </c:pt>
                <c:pt idx="5053">
                  <c:v>43524</c:v>
                </c:pt>
                <c:pt idx="5054">
                  <c:v>43525</c:v>
                </c:pt>
                <c:pt idx="5055">
                  <c:v>43528</c:v>
                </c:pt>
                <c:pt idx="5056">
                  <c:v>43529</c:v>
                </c:pt>
                <c:pt idx="5057">
                  <c:v>43530</c:v>
                </c:pt>
                <c:pt idx="5058">
                  <c:v>43531</c:v>
                </c:pt>
                <c:pt idx="5059">
                  <c:v>43532</c:v>
                </c:pt>
                <c:pt idx="5060">
                  <c:v>43535</c:v>
                </c:pt>
                <c:pt idx="5061">
                  <c:v>43536</c:v>
                </c:pt>
                <c:pt idx="5062">
                  <c:v>43537</c:v>
                </c:pt>
                <c:pt idx="5063">
                  <c:v>43538</c:v>
                </c:pt>
                <c:pt idx="5064">
                  <c:v>43539</c:v>
                </c:pt>
                <c:pt idx="5065">
                  <c:v>43542</c:v>
                </c:pt>
                <c:pt idx="5066">
                  <c:v>43543</c:v>
                </c:pt>
                <c:pt idx="5067">
                  <c:v>43544</c:v>
                </c:pt>
                <c:pt idx="5068">
                  <c:v>43545</c:v>
                </c:pt>
                <c:pt idx="5069">
                  <c:v>43546</c:v>
                </c:pt>
                <c:pt idx="5070">
                  <c:v>43549</c:v>
                </c:pt>
                <c:pt idx="5071">
                  <c:v>43550</c:v>
                </c:pt>
                <c:pt idx="5072">
                  <c:v>43551</c:v>
                </c:pt>
                <c:pt idx="5073">
                  <c:v>43552</c:v>
                </c:pt>
                <c:pt idx="5074">
                  <c:v>43553</c:v>
                </c:pt>
                <c:pt idx="5075">
                  <c:v>43555</c:v>
                </c:pt>
                <c:pt idx="5076">
                  <c:v>43556</c:v>
                </c:pt>
                <c:pt idx="5077">
                  <c:v>43557</c:v>
                </c:pt>
                <c:pt idx="5078">
                  <c:v>43558</c:v>
                </c:pt>
                <c:pt idx="5079">
                  <c:v>43559</c:v>
                </c:pt>
                <c:pt idx="5080">
                  <c:v>43560</c:v>
                </c:pt>
                <c:pt idx="5081">
                  <c:v>43563</c:v>
                </c:pt>
                <c:pt idx="5082">
                  <c:v>43564</c:v>
                </c:pt>
                <c:pt idx="5083">
                  <c:v>43565</c:v>
                </c:pt>
                <c:pt idx="5084">
                  <c:v>43566</c:v>
                </c:pt>
                <c:pt idx="5085">
                  <c:v>43567</c:v>
                </c:pt>
                <c:pt idx="5086">
                  <c:v>43570</c:v>
                </c:pt>
                <c:pt idx="5087">
                  <c:v>43571</c:v>
                </c:pt>
                <c:pt idx="5088">
                  <c:v>43572</c:v>
                </c:pt>
                <c:pt idx="5089">
                  <c:v>43573</c:v>
                </c:pt>
                <c:pt idx="5090">
                  <c:v>43574</c:v>
                </c:pt>
                <c:pt idx="5091">
                  <c:v>43577</c:v>
                </c:pt>
                <c:pt idx="5092">
                  <c:v>43578</c:v>
                </c:pt>
                <c:pt idx="5093">
                  <c:v>43579</c:v>
                </c:pt>
                <c:pt idx="5094">
                  <c:v>43580</c:v>
                </c:pt>
                <c:pt idx="5095">
                  <c:v>43581</c:v>
                </c:pt>
                <c:pt idx="5096">
                  <c:v>43584</c:v>
                </c:pt>
                <c:pt idx="5097">
                  <c:v>43585</c:v>
                </c:pt>
                <c:pt idx="5098">
                  <c:v>43586</c:v>
                </c:pt>
                <c:pt idx="5099">
                  <c:v>43587</c:v>
                </c:pt>
                <c:pt idx="5100">
                  <c:v>43588</c:v>
                </c:pt>
                <c:pt idx="5101">
                  <c:v>43591</c:v>
                </c:pt>
                <c:pt idx="5102">
                  <c:v>43592</c:v>
                </c:pt>
                <c:pt idx="5103">
                  <c:v>43593</c:v>
                </c:pt>
                <c:pt idx="5104">
                  <c:v>43594</c:v>
                </c:pt>
                <c:pt idx="5105">
                  <c:v>43595</c:v>
                </c:pt>
                <c:pt idx="5106">
                  <c:v>43598</c:v>
                </c:pt>
                <c:pt idx="5107">
                  <c:v>43599</c:v>
                </c:pt>
                <c:pt idx="5108">
                  <c:v>43600</c:v>
                </c:pt>
                <c:pt idx="5109">
                  <c:v>43601</c:v>
                </c:pt>
                <c:pt idx="5110">
                  <c:v>43602</c:v>
                </c:pt>
                <c:pt idx="5111">
                  <c:v>43605</c:v>
                </c:pt>
                <c:pt idx="5112">
                  <c:v>43606</c:v>
                </c:pt>
                <c:pt idx="5113">
                  <c:v>43607</c:v>
                </c:pt>
                <c:pt idx="5114">
                  <c:v>43608</c:v>
                </c:pt>
                <c:pt idx="5115">
                  <c:v>43609</c:v>
                </c:pt>
                <c:pt idx="5116">
                  <c:v>43612</c:v>
                </c:pt>
                <c:pt idx="5117">
                  <c:v>43613</c:v>
                </c:pt>
                <c:pt idx="5118">
                  <c:v>43614</c:v>
                </c:pt>
                <c:pt idx="5119">
                  <c:v>43615</c:v>
                </c:pt>
                <c:pt idx="5120">
                  <c:v>43616</c:v>
                </c:pt>
                <c:pt idx="5121">
                  <c:v>43619</c:v>
                </c:pt>
                <c:pt idx="5122">
                  <c:v>43620</c:v>
                </c:pt>
                <c:pt idx="5123">
                  <c:v>43621</c:v>
                </c:pt>
                <c:pt idx="5124">
                  <c:v>43622</c:v>
                </c:pt>
                <c:pt idx="5125">
                  <c:v>43623</c:v>
                </c:pt>
                <c:pt idx="5126">
                  <c:v>43626</c:v>
                </c:pt>
                <c:pt idx="5127">
                  <c:v>43627</c:v>
                </c:pt>
                <c:pt idx="5128">
                  <c:v>43628</c:v>
                </c:pt>
                <c:pt idx="5129">
                  <c:v>43629</c:v>
                </c:pt>
                <c:pt idx="5130">
                  <c:v>43630</c:v>
                </c:pt>
                <c:pt idx="5131">
                  <c:v>43633</c:v>
                </c:pt>
                <c:pt idx="5132">
                  <c:v>43634</c:v>
                </c:pt>
                <c:pt idx="5133">
                  <c:v>43635</c:v>
                </c:pt>
                <c:pt idx="5134">
                  <c:v>43636</c:v>
                </c:pt>
                <c:pt idx="5135">
                  <c:v>43637</c:v>
                </c:pt>
                <c:pt idx="5136">
                  <c:v>43640</c:v>
                </c:pt>
                <c:pt idx="5137">
                  <c:v>43641</c:v>
                </c:pt>
                <c:pt idx="5138">
                  <c:v>43642</c:v>
                </c:pt>
                <c:pt idx="5139">
                  <c:v>43643</c:v>
                </c:pt>
                <c:pt idx="5140">
                  <c:v>43644</c:v>
                </c:pt>
                <c:pt idx="5141">
                  <c:v>43646</c:v>
                </c:pt>
                <c:pt idx="5142">
                  <c:v>43647</c:v>
                </c:pt>
                <c:pt idx="5143">
                  <c:v>43648</c:v>
                </c:pt>
                <c:pt idx="5144">
                  <c:v>43649</c:v>
                </c:pt>
                <c:pt idx="5145">
                  <c:v>43650</c:v>
                </c:pt>
                <c:pt idx="5146">
                  <c:v>43651</c:v>
                </c:pt>
                <c:pt idx="5147">
                  <c:v>43654</c:v>
                </c:pt>
                <c:pt idx="5148">
                  <c:v>43655</c:v>
                </c:pt>
                <c:pt idx="5149">
                  <c:v>43656</c:v>
                </c:pt>
                <c:pt idx="5150">
                  <c:v>43657</c:v>
                </c:pt>
                <c:pt idx="5151">
                  <c:v>43658</c:v>
                </c:pt>
                <c:pt idx="5152">
                  <c:v>43661</c:v>
                </c:pt>
                <c:pt idx="5153">
                  <c:v>43662</c:v>
                </c:pt>
                <c:pt idx="5154">
                  <c:v>43663</c:v>
                </c:pt>
                <c:pt idx="5155">
                  <c:v>43664</c:v>
                </c:pt>
                <c:pt idx="5156">
                  <c:v>43665</c:v>
                </c:pt>
                <c:pt idx="5157">
                  <c:v>43668</c:v>
                </c:pt>
                <c:pt idx="5158">
                  <c:v>43669</c:v>
                </c:pt>
                <c:pt idx="5159">
                  <c:v>43670</c:v>
                </c:pt>
                <c:pt idx="5160">
                  <c:v>43671</c:v>
                </c:pt>
                <c:pt idx="5161">
                  <c:v>43672</c:v>
                </c:pt>
                <c:pt idx="5162">
                  <c:v>43675</c:v>
                </c:pt>
                <c:pt idx="5163">
                  <c:v>43676</c:v>
                </c:pt>
                <c:pt idx="5164">
                  <c:v>43677</c:v>
                </c:pt>
                <c:pt idx="5165">
                  <c:v>43678</c:v>
                </c:pt>
                <c:pt idx="5166">
                  <c:v>43679</c:v>
                </c:pt>
                <c:pt idx="5167">
                  <c:v>43682</c:v>
                </c:pt>
                <c:pt idx="5168">
                  <c:v>43683</c:v>
                </c:pt>
                <c:pt idx="5169">
                  <c:v>43684</c:v>
                </c:pt>
                <c:pt idx="5170">
                  <c:v>43685</c:v>
                </c:pt>
                <c:pt idx="5171">
                  <c:v>43686</c:v>
                </c:pt>
                <c:pt idx="5172">
                  <c:v>43689</c:v>
                </c:pt>
                <c:pt idx="5173">
                  <c:v>43690</c:v>
                </c:pt>
                <c:pt idx="5174">
                  <c:v>43691</c:v>
                </c:pt>
                <c:pt idx="5175">
                  <c:v>43692</c:v>
                </c:pt>
                <c:pt idx="5176">
                  <c:v>43693</c:v>
                </c:pt>
                <c:pt idx="5177">
                  <c:v>43696</c:v>
                </c:pt>
                <c:pt idx="5178">
                  <c:v>43697</c:v>
                </c:pt>
                <c:pt idx="5179">
                  <c:v>43698</c:v>
                </c:pt>
                <c:pt idx="5180">
                  <c:v>43699</c:v>
                </c:pt>
                <c:pt idx="5181">
                  <c:v>43700</c:v>
                </c:pt>
                <c:pt idx="5182">
                  <c:v>43703</c:v>
                </c:pt>
                <c:pt idx="5183">
                  <c:v>43704</c:v>
                </c:pt>
                <c:pt idx="5184">
                  <c:v>43705</c:v>
                </c:pt>
                <c:pt idx="5185">
                  <c:v>43706</c:v>
                </c:pt>
                <c:pt idx="5186">
                  <c:v>43707</c:v>
                </c:pt>
                <c:pt idx="5187">
                  <c:v>43708</c:v>
                </c:pt>
                <c:pt idx="5188">
                  <c:v>43710</c:v>
                </c:pt>
                <c:pt idx="5189">
                  <c:v>43711</c:v>
                </c:pt>
                <c:pt idx="5190">
                  <c:v>43712</c:v>
                </c:pt>
                <c:pt idx="5191">
                  <c:v>43713</c:v>
                </c:pt>
                <c:pt idx="5192">
                  <c:v>43714</c:v>
                </c:pt>
                <c:pt idx="5193">
                  <c:v>43717</c:v>
                </c:pt>
                <c:pt idx="5194">
                  <c:v>43718</c:v>
                </c:pt>
                <c:pt idx="5195">
                  <c:v>43719</c:v>
                </c:pt>
                <c:pt idx="5196">
                  <c:v>43720</c:v>
                </c:pt>
                <c:pt idx="5197">
                  <c:v>43721</c:v>
                </c:pt>
                <c:pt idx="5198">
                  <c:v>43724</c:v>
                </c:pt>
                <c:pt idx="5199">
                  <c:v>43725</c:v>
                </c:pt>
                <c:pt idx="5200">
                  <c:v>43726</c:v>
                </c:pt>
                <c:pt idx="5201">
                  <c:v>43727</c:v>
                </c:pt>
                <c:pt idx="5202">
                  <c:v>43728</c:v>
                </c:pt>
                <c:pt idx="5203">
                  <c:v>43731</c:v>
                </c:pt>
                <c:pt idx="5204">
                  <c:v>43732</c:v>
                </c:pt>
                <c:pt idx="5205">
                  <c:v>43733</c:v>
                </c:pt>
                <c:pt idx="5206">
                  <c:v>43734</c:v>
                </c:pt>
                <c:pt idx="5207">
                  <c:v>43735</c:v>
                </c:pt>
                <c:pt idx="5208">
                  <c:v>43738</c:v>
                </c:pt>
                <c:pt idx="5209">
                  <c:v>43739</c:v>
                </c:pt>
                <c:pt idx="5210">
                  <c:v>43740</c:v>
                </c:pt>
                <c:pt idx="5211">
                  <c:v>43741</c:v>
                </c:pt>
                <c:pt idx="5212">
                  <c:v>43742</c:v>
                </c:pt>
                <c:pt idx="5213">
                  <c:v>43745</c:v>
                </c:pt>
                <c:pt idx="5214">
                  <c:v>43746</c:v>
                </c:pt>
                <c:pt idx="5215">
                  <c:v>43747</c:v>
                </c:pt>
                <c:pt idx="5216">
                  <c:v>43748</c:v>
                </c:pt>
                <c:pt idx="5217">
                  <c:v>43749</c:v>
                </c:pt>
                <c:pt idx="5218">
                  <c:v>43752</c:v>
                </c:pt>
                <c:pt idx="5219">
                  <c:v>43753</c:v>
                </c:pt>
                <c:pt idx="5220">
                  <c:v>43754</c:v>
                </c:pt>
                <c:pt idx="5221">
                  <c:v>43755</c:v>
                </c:pt>
                <c:pt idx="5222">
                  <c:v>43756</c:v>
                </c:pt>
                <c:pt idx="5223">
                  <c:v>43759</c:v>
                </c:pt>
                <c:pt idx="5224">
                  <c:v>43760</c:v>
                </c:pt>
                <c:pt idx="5225">
                  <c:v>43761</c:v>
                </c:pt>
                <c:pt idx="5226">
                  <c:v>43762</c:v>
                </c:pt>
                <c:pt idx="5227">
                  <c:v>43763</c:v>
                </c:pt>
                <c:pt idx="5228">
                  <c:v>43766</c:v>
                </c:pt>
                <c:pt idx="5229">
                  <c:v>43767</c:v>
                </c:pt>
                <c:pt idx="5230">
                  <c:v>43768</c:v>
                </c:pt>
                <c:pt idx="5231">
                  <c:v>43769</c:v>
                </c:pt>
                <c:pt idx="5232">
                  <c:v>43770</c:v>
                </c:pt>
                <c:pt idx="5233">
                  <c:v>43773</c:v>
                </c:pt>
                <c:pt idx="5234">
                  <c:v>43774</c:v>
                </c:pt>
                <c:pt idx="5235">
                  <c:v>43775</c:v>
                </c:pt>
                <c:pt idx="5236">
                  <c:v>43776</c:v>
                </c:pt>
                <c:pt idx="5237">
                  <c:v>43777</c:v>
                </c:pt>
                <c:pt idx="5238">
                  <c:v>43780</c:v>
                </c:pt>
                <c:pt idx="5239">
                  <c:v>43781</c:v>
                </c:pt>
                <c:pt idx="5240">
                  <c:v>43782</c:v>
                </c:pt>
                <c:pt idx="5241">
                  <c:v>43783</c:v>
                </c:pt>
                <c:pt idx="5242">
                  <c:v>43784</c:v>
                </c:pt>
                <c:pt idx="5243">
                  <c:v>43787</c:v>
                </c:pt>
                <c:pt idx="5244">
                  <c:v>43788</c:v>
                </c:pt>
                <c:pt idx="5245">
                  <c:v>43789</c:v>
                </c:pt>
                <c:pt idx="5246">
                  <c:v>43790</c:v>
                </c:pt>
                <c:pt idx="5247">
                  <c:v>43791</c:v>
                </c:pt>
                <c:pt idx="5248">
                  <c:v>43794</c:v>
                </c:pt>
                <c:pt idx="5249">
                  <c:v>43795</c:v>
                </c:pt>
                <c:pt idx="5250">
                  <c:v>43796</c:v>
                </c:pt>
                <c:pt idx="5251">
                  <c:v>43797</c:v>
                </c:pt>
                <c:pt idx="5252">
                  <c:v>43798</c:v>
                </c:pt>
                <c:pt idx="5253">
                  <c:v>43799</c:v>
                </c:pt>
                <c:pt idx="5254">
                  <c:v>43801</c:v>
                </c:pt>
                <c:pt idx="5255">
                  <c:v>43802</c:v>
                </c:pt>
                <c:pt idx="5256">
                  <c:v>43803</c:v>
                </c:pt>
                <c:pt idx="5257">
                  <c:v>43804</c:v>
                </c:pt>
                <c:pt idx="5258">
                  <c:v>43805</c:v>
                </c:pt>
                <c:pt idx="5259">
                  <c:v>43808</c:v>
                </c:pt>
                <c:pt idx="5260">
                  <c:v>43809</c:v>
                </c:pt>
                <c:pt idx="5261">
                  <c:v>43810</c:v>
                </c:pt>
                <c:pt idx="5262">
                  <c:v>43811</c:v>
                </c:pt>
                <c:pt idx="5263">
                  <c:v>43812</c:v>
                </c:pt>
                <c:pt idx="5264">
                  <c:v>43815</c:v>
                </c:pt>
                <c:pt idx="5265">
                  <c:v>43816</c:v>
                </c:pt>
                <c:pt idx="5266">
                  <c:v>43817</c:v>
                </c:pt>
                <c:pt idx="5267">
                  <c:v>43818</c:v>
                </c:pt>
                <c:pt idx="5268">
                  <c:v>43819</c:v>
                </c:pt>
                <c:pt idx="5269">
                  <c:v>43822</c:v>
                </c:pt>
                <c:pt idx="5270">
                  <c:v>43823</c:v>
                </c:pt>
                <c:pt idx="5271">
                  <c:v>43824</c:v>
                </c:pt>
                <c:pt idx="5272">
                  <c:v>43825</c:v>
                </c:pt>
                <c:pt idx="5273">
                  <c:v>43826</c:v>
                </c:pt>
                <c:pt idx="5274">
                  <c:v>43829</c:v>
                </c:pt>
                <c:pt idx="5275">
                  <c:v>43830</c:v>
                </c:pt>
                <c:pt idx="5276">
                  <c:v>43831</c:v>
                </c:pt>
                <c:pt idx="5277">
                  <c:v>43832</c:v>
                </c:pt>
                <c:pt idx="5278">
                  <c:v>43833</c:v>
                </c:pt>
                <c:pt idx="5279">
                  <c:v>43836</c:v>
                </c:pt>
                <c:pt idx="5280">
                  <c:v>43837</c:v>
                </c:pt>
                <c:pt idx="5281">
                  <c:v>43838</c:v>
                </c:pt>
                <c:pt idx="5282">
                  <c:v>43839</c:v>
                </c:pt>
                <c:pt idx="5283">
                  <c:v>43840</c:v>
                </c:pt>
                <c:pt idx="5284">
                  <c:v>43843</c:v>
                </c:pt>
                <c:pt idx="5285">
                  <c:v>43844</c:v>
                </c:pt>
                <c:pt idx="5286">
                  <c:v>43845</c:v>
                </c:pt>
                <c:pt idx="5287">
                  <c:v>43846</c:v>
                </c:pt>
                <c:pt idx="5288">
                  <c:v>43847</c:v>
                </c:pt>
                <c:pt idx="5289">
                  <c:v>43850</c:v>
                </c:pt>
                <c:pt idx="5290">
                  <c:v>43851</c:v>
                </c:pt>
                <c:pt idx="5291">
                  <c:v>43852</c:v>
                </c:pt>
                <c:pt idx="5292">
                  <c:v>43853</c:v>
                </c:pt>
                <c:pt idx="5293">
                  <c:v>43854</c:v>
                </c:pt>
                <c:pt idx="5294">
                  <c:v>43857</c:v>
                </c:pt>
                <c:pt idx="5295">
                  <c:v>43858</c:v>
                </c:pt>
                <c:pt idx="5296">
                  <c:v>43859</c:v>
                </c:pt>
                <c:pt idx="5297">
                  <c:v>43860</c:v>
                </c:pt>
                <c:pt idx="5298">
                  <c:v>43861</c:v>
                </c:pt>
                <c:pt idx="5299">
                  <c:v>43864</c:v>
                </c:pt>
                <c:pt idx="5300">
                  <c:v>43865</c:v>
                </c:pt>
                <c:pt idx="5301">
                  <c:v>43866</c:v>
                </c:pt>
                <c:pt idx="5302">
                  <c:v>43867</c:v>
                </c:pt>
                <c:pt idx="5303">
                  <c:v>43868</c:v>
                </c:pt>
                <c:pt idx="5304">
                  <c:v>43871</c:v>
                </c:pt>
                <c:pt idx="5305">
                  <c:v>43872</c:v>
                </c:pt>
                <c:pt idx="5306">
                  <c:v>43873</c:v>
                </c:pt>
                <c:pt idx="5307">
                  <c:v>43874</c:v>
                </c:pt>
                <c:pt idx="5308">
                  <c:v>43875</c:v>
                </c:pt>
                <c:pt idx="5309">
                  <c:v>43878</c:v>
                </c:pt>
                <c:pt idx="5310">
                  <c:v>43879</c:v>
                </c:pt>
                <c:pt idx="5311">
                  <c:v>43880</c:v>
                </c:pt>
                <c:pt idx="5312">
                  <c:v>43881</c:v>
                </c:pt>
                <c:pt idx="5313">
                  <c:v>43882</c:v>
                </c:pt>
                <c:pt idx="5314">
                  <c:v>43885</c:v>
                </c:pt>
                <c:pt idx="5315">
                  <c:v>43886</c:v>
                </c:pt>
                <c:pt idx="5316">
                  <c:v>43887</c:v>
                </c:pt>
                <c:pt idx="5317">
                  <c:v>43888</c:v>
                </c:pt>
                <c:pt idx="5318">
                  <c:v>43889</c:v>
                </c:pt>
                <c:pt idx="5319">
                  <c:v>43890</c:v>
                </c:pt>
                <c:pt idx="5320">
                  <c:v>43892</c:v>
                </c:pt>
                <c:pt idx="5321">
                  <c:v>43893</c:v>
                </c:pt>
                <c:pt idx="5322">
                  <c:v>43894</c:v>
                </c:pt>
                <c:pt idx="5323">
                  <c:v>43895</c:v>
                </c:pt>
                <c:pt idx="5324">
                  <c:v>43896</c:v>
                </c:pt>
                <c:pt idx="5325">
                  <c:v>43899</c:v>
                </c:pt>
                <c:pt idx="5326">
                  <c:v>43900</c:v>
                </c:pt>
                <c:pt idx="5327">
                  <c:v>43901</c:v>
                </c:pt>
                <c:pt idx="5328">
                  <c:v>43902</c:v>
                </c:pt>
                <c:pt idx="5329">
                  <c:v>43903</c:v>
                </c:pt>
                <c:pt idx="5330">
                  <c:v>43906</c:v>
                </c:pt>
                <c:pt idx="5331">
                  <c:v>43907</c:v>
                </c:pt>
                <c:pt idx="5332">
                  <c:v>43908</c:v>
                </c:pt>
                <c:pt idx="5333">
                  <c:v>43909</c:v>
                </c:pt>
                <c:pt idx="5334">
                  <c:v>43910</c:v>
                </c:pt>
                <c:pt idx="5335">
                  <c:v>43913</c:v>
                </c:pt>
                <c:pt idx="5336">
                  <c:v>43914</c:v>
                </c:pt>
                <c:pt idx="5337">
                  <c:v>43915</c:v>
                </c:pt>
                <c:pt idx="5338">
                  <c:v>43916</c:v>
                </c:pt>
                <c:pt idx="5339">
                  <c:v>43917</c:v>
                </c:pt>
                <c:pt idx="5340">
                  <c:v>43920</c:v>
                </c:pt>
                <c:pt idx="5341">
                  <c:v>43921</c:v>
                </c:pt>
                <c:pt idx="5342">
                  <c:v>43922</c:v>
                </c:pt>
                <c:pt idx="5343">
                  <c:v>43923</c:v>
                </c:pt>
                <c:pt idx="5344">
                  <c:v>43924</c:v>
                </c:pt>
                <c:pt idx="5345">
                  <c:v>43927</c:v>
                </c:pt>
                <c:pt idx="5346">
                  <c:v>43928</c:v>
                </c:pt>
                <c:pt idx="5347">
                  <c:v>43929</c:v>
                </c:pt>
                <c:pt idx="5348">
                  <c:v>43930</c:v>
                </c:pt>
                <c:pt idx="5349">
                  <c:v>43931</c:v>
                </c:pt>
                <c:pt idx="5350">
                  <c:v>43934</c:v>
                </c:pt>
                <c:pt idx="5351">
                  <c:v>43935</c:v>
                </c:pt>
                <c:pt idx="5352">
                  <c:v>43936</c:v>
                </c:pt>
                <c:pt idx="5353">
                  <c:v>43937</c:v>
                </c:pt>
                <c:pt idx="5354">
                  <c:v>43938</c:v>
                </c:pt>
                <c:pt idx="5355">
                  <c:v>43941</c:v>
                </c:pt>
                <c:pt idx="5356">
                  <c:v>43942</c:v>
                </c:pt>
                <c:pt idx="5357">
                  <c:v>43943</c:v>
                </c:pt>
                <c:pt idx="5358">
                  <c:v>43944</c:v>
                </c:pt>
                <c:pt idx="5359">
                  <c:v>43945</c:v>
                </c:pt>
                <c:pt idx="5360">
                  <c:v>43948</c:v>
                </c:pt>
                <c:pt idx="5361">
                  <c:v>43949</c:v>
                </c:pt>
                <c:pt idx="5362">
                  <c:v>43950</c:v>
                </c:pt>
                <c:pt idx="5363">
                  <c:v>43951</c:v>
                </c:pt>
                <c:pt idx="5364">
                  <c:v>43952</c:v>
                </c:pt>
                <c:pt idx="5365">
                  <c:v>43955</c:v>
                </c:pt>
                <c:pt idx="5366">
                  <c:v>43956</c:v>
                </c:pt>
                <c:pt idx="5367">
                  <c:v>43957</c:v>
                </c:pt>
                <c:pt idx="5368">
                  <c:v>43958</c:v>
                </c:pt>
                <c:pt idx="5369">
                  <c:v>43959</c:v>
                </c:pt>
                <c:pt idx="5370">
                  <c:v>43962</c:v>
                </c:pt>
                <c:pt idx="5371">
                  <c:v>43963</c:v>
                </c:pt>
                <c:pt idx="5372">
                  <c:v>43964</c:v>
                </c:pt>
                <c:pt idx="5373">
                  <c:v>43965</c:v>
                </c:pt>
                <c:pt idx="5374">
                  <c:v>43966</c:v>
                </c:pt>
                <c:pt idx="5375">
                  <c:v>43969</c:v>
                </c:pt>
                <c:pt idx="5376">
                  <c:v>43970</c:v>
                </c:pt>
                <c:pt idx="5377">
                  <c:v>43971</c:v>
                </c:pt>
                <c:pt idx="5378">
                  <c:v>43972</c:v>
                </c:pt>
                <c:pt idx="5379">
                  <c:v>43973</c:v>
                </c:pt>
                <c:pt idx="5380">
                  <c:v>43976</c:v>
                </c:pt>
                <c:pt idx="5381">
                  <c:v>43977</c:v>
                </c:pt>
                <c:pt idx="5382">
                  <c:v>43978</c:v>
                </c:pt>
                <c:pt idx="5383">
                  <c:v>43979</c:v>
                </c:pt>
                <c:pt idx="5384">
                  <c:v>43980</c:v>
                </c:pt>
                <c:pt idx="5385">
                  <c:v>43982</c:v>
                </c:pt>
                <c:pt idx="5386">
                  <c:v>43983</c:v>
                </c:pt>
                <c:pt idx="5387">
                  <c:v>43984</c:v>
                </c:pt>
                <c:pt idx="5388">
                  <c:v>43985</c:v>
                </c:pt>
                <c:pt idx="5389">
                  <c:v>43986</c:v>
                </c:pt>
                <c:pt idx="5390">
                  <c:v>43987</c:v>
                </c:pt>
                <c:pt idx="5391">
                  <c:v>43990</c:v>
                </c:pt>
                <c:pt idx="5392">
                  <c:v>43991</c:v>
                </c:pt>
                <c:pt idx="5393">
                  <c:v>43992</c:v>
                </c:pt>
                <c:pt idx="5394">
                  <c:v>43993</c:v>
                </c:pt>
                <c:pt idx="5395">
                  <c:v>43994</c:v>
                </c:pt>
                <c:pt idx="5396">
                  <c:v>43997</c:v>
                </c:pt>
                <c:pt idx="5397">
                  <c:v>43998</c:v>
                </c:pt>
                <c:pt idx="5398">
                  <c:v>43999</c:v>
                </c:pt>
                <c:pt idx="5399">
                  <c:v>44000</c:v>
                </c:pt>
                <c:pt idx="5400">
                  <c:v>44001</c:v>
                </c:pt>
                <c:pt idx="5401">
                  <c:v>44004</c:v>
                </c:pt>
                <c:pt idx="5402">
                  <c:v>44005</c:v>
                </c:pt>
                <c:pt idx="5403">
                  <c:v>44006</c:v>
                </c:pt>
                <c:pt idx="5404">
                  <c:v>44007</c:v>
                </c:pt>
                <c:pt idx="5405">
                  <c:v>44008</c:v>
                </c:pt>
                <c:pt idx="5406">
                  <c:v>44011</c:v>
                </c:pt>
                <c:pt idx="5407">
                  <c:v>44012</c:v>
                </c:pt>
                <c:pt idx="5408">
                  <c:v>44013</c:v>
                </c:pt>
                <c:pt idx="5409">
                  <c:v>44014</c:v>
                </c:pt>
                <c:pt idx="5410">
                  <c:v>44015</c:v>
                </c:pt>
                <c:pt idx="5411">
                  <c:v>44018</c:v>
                </c:pt>
                <c:pt idx="5412">
                  <c:v>44019</c:v>
                </c:pt>
                <c:pt idx="5413">
                  <c:v>44020</c:v>
                </c:pt>
                <c:pt idx="5414">
                  <c:v>44021</c:v>
                </c:pt>
                <c:pt idx="5415">
                  <c:v>44022</c:v>
                </c:pt>
                <c:pt idx="5416">
                  <c:v>44025</c:v>
                </c:pt>
                <c:pt idx="5417">
                  <c:v>44026</c:v>
                </c:pt>
                <c:pt idx="5418">
                  <c:v>44027</c:v>
                </c:pt>
                <c:pt idx="5419">
                  <c:v>44028</c:v>
                </c:pt>
                <c:pt idx="5420">
                  <c:v>44029</c:v>
                </c:pt>
                <c:pt idx="5421">
                  <c:v>44032</c:v>
                </c:pt>
                <c:pt idx="5422">
                  <c:v>44033</c:v>
                </c:pt>
                <c:pt idx="5423">
                  <c:v>44034</c:v>
                </c:pt>
                <c:pt idx="5424">
                  <c:v>44035</c:v>
                </c:pt>
                <c:pt idx="5425">
                  <c:v>44036</c:v>
                </c:pt>
                <c:pt idx="5426">
                  <c:v>44039</c:v>
                </c:pt>
                <c:pt idx="5427">
                  <c:v>44040</c:v>
                </c:pt>
                <c:pt idx="5428">
                  <c:v>44041</c:v>
                </c:pt>
                <c:pt idx="5429">
                  <c:v>44042</c:v>
                </c:pt>
                <c:pt idx="5430">
                  <c:v>44043</c:v>
                </c:pt>
                <c:pt idx="5431">
                  <c:v>44046</c:v>
                </c:pt>
                <c:pt idx="5432">
                  <c:v>44047</c:v>
                </c:pt>
                <c:pt idx="5433">
                  <c:v>44048</c:v>
                </c:pt>
                <c:pt idx="5434">
                  <c:v>44049</c:v>
                </c:pt>
                <c:pt idx="5435">
                  <c:v>44050</c:v>
                </c:pt>
                <c:pt idx="5436">
                  <c:v>44053</c:v>
                </c:pt>
                <c:pt idx="5437">
                  <c:v>44054</c:v>
                </c:pt>
                <c:pt idx="5438">
                  <c:v>44055</c:v>
                </c:pt>
                <c:pt idx="5439">
                  <c:v>44056</c:v>
                </c:pt>
                <c:pt idx="5440">
                  <c:v>44057</c:v>
                </c:pt>
                <c:pt idx="5441">
                  <c:v>44060</c:v>
                </c:pt>
                <c:pt idx="5442">
                  <c:v>44061</c:v>
                </c:pt>
                <c:pt idx="5443">
                  <c:v>44062</c:v>
                </c:pt>
                <c:pt idx="5444">
                  <c:v>44063</c:v>
                </c:pt>
                <c:pt idx="5445">
                  <c:v>44064</c:v>
                </c:pt>
                <c:pt idx="5446">
                  <c:v>44067</c:v>
                </c:pt>
                <c:pt idx="5447">
                  <c:v>44068</c:v>
                </c:pt>
                <c:pt idx="5448">
                  <c:v>44069</c:v>
                </c:pt>
                <c:pt idx="5449">
                  <c:v>44070</c:v>
                </c:pt>
                <c:pt idx="5450">
                  <c:v>44071</c:v>
                </c:pt>
                <c:pt idx="5451">
                  <c:v>44074</c:v>
                </c:pt>
                <c:pt idx="5452">
                  <c:v>44075</c:v>
                </c:pt>
                <c:pt idx="5453">
                  <c:v>44076</c:v>
                </c:pt>
                <c:pt idx="5454">
                  <c:v>44077</c:v>
                </c:pt>
                <c:pt idx="5455">
                  <c:v>44078</c:v>
                </c:pt>
                <c:pt idx="5456">
                  <c:v>44081</c:v>
                </c:pt>
                <c:pt idx="5457">
                  <c:v>44082</c:v>
                </c:pt>
                <c:pt idx="5458">
                  <c:v>44083</c:v>
                </c:pt>
                <c:pt idx="5459">
                  <c:v>44084</c:v>
                </c:pt>
                <c:pt idx="5460">
                  <c:v>44085</c:v>
                </c:pt>
                <c:pt idx="5461">
                  <c:v>44088</c:v>
                </c:pt>
                <c:pt idx="5462">
                  <c:v>44089</c:v>
                </c:pt>
                <c:pt idx="5463">
                  <c:v>44090</c:v>
                </c:pt>
                <c:pt idx="5464">
                  <c:v>44091</c:v>
                </c:pt>
                <c:pt idx="5465">
                  <c:v>44092</c:v>
                </c:pt>
                <c:pt idx="5466">
                  <c:v>44095</c:v>
                </c:pt>
                <c:pt idx="5467">
                  <c:v>44096</c:v>
                </c:pt>
                <c:pt idx="5468">
                  <c:v>44097</c:v>
                </c:pt>
                <c:pt idx="5469">
                  <c:v>44098</c:v>
                </c:pt>
                <c:pt idx="5470">
                  <c:v>44099</c:v>
                </c:pt>
                <c:pt idx="5471">
                  <c:v>44102</c:v>
                </c:pt>
                <c:pt idx="5472">
                  <c:v>44103</c:v>
                </c:pt>
                <c:pt idx="5473">
                  <c:v>44104</c:v>
                </c:pt>
                <c:pt idx="5474">
                  <c:v>44105</c:v>
                </c:pt>
                <c:pt idx="5475">
                  <c:v>44106</c:v>
                </c:pt>
                <c:pt idx="5476">
                  <c:v>44109</c:v>
                </c:pt>
                <c:pt idx="5477">
                  <c:v>44110</c:v>
                </c:pt>
                <c:pt idx="5478">
                  <c:v>44111</c:v>
                </c:pt>
                <c:pt idx="5479">
                  <c:v>44112</c:v>
                </c:pt>
                <c:pt idx="5480">
                  <c:v>44113</c:v>
                </c:pt>
                <c:pt idx="5481">
                  <c:v>44116</c:v>
                </c:pt>
                <c:pt idx="5482">
                  <c:v>44117</c:v>
                </c:pt>
                <c:pt idx="5483">
                  <c:v>44118</c:v>
                </c:pt>
                <c:pt idx="5484">
                  <c:v>44119</c:v>
                </c:pt>
                <c:pt idx="5485">
                  <c:v>44120</c:v>
                </c:pt>
                <c:pt idx="5486">
                  <c:v>44123</c:v>
                </c:pt>
                <c:pt idx="5487">
                  <c:v>44124</c:v>
                </c:pt>
                <c:pt idx="5488">
                  <c:v>44125</c:v>
                </c:pt>
                <c:pt idx="5489">
                  <c:v>44126</c:v>
                </c:pt>
                <c:pt idx="5490">
                  <c:v>44127</c:v>
                </c:pt>
                <c:pt idx="5491">
                  <c:v>44130</c:v>
                </c:pt>
                <c:pt idx="5492">
                  <c:v>44131</c:v>
                </c:pt>
                <c:pt idx="5493">
                  <c:v>44132</c:v>
                </c:pt>
                <c:pt idx="5494">
                  <c:v>44133</c:v>
                </c:pt>
                <c:pt idx="5495">
                  <c:v>44134</c:v>
                </c:pt>
                <c:pt idx="5496">
                  <c:v>44135</c:v>
                </c:pt>
                <c:pt idx="5497">
                  <c:v>44137</c:v>
                </c:pt>
                <c:pt idx="5498">
                  <c:v>44138</c:v>
                </c:pt>
                <c:pt idx="5499">
                  <c:v>44139</c:v>
                </c:pt>
                <c:pt idx="5500">
                  <c:v>44140</c:v>
                </c:pt>
                <c:pt idx="5501">
                  <c:v>44141</c:v>
                </c:pt>
                <c:pt idx="5502">
                  <c:v>44144</c:v>
                </c:pt>
                <c:pt idx="5503">
                  <c:v>44145</c:v>
                </c:pt>
                <c:pt idx="5504">
                  <c:v>44146</c:v>
                </c:pt>
                <c:pt idx="5505">
                  <c:v>44147</c:v>
                </c:pt>
                <c:pt idx="5506">
                  <c:v>44148</c:v>
                </c:pt>
                <c:pt idx="5507">
                  <c:v>44151</c:v>
                </c:pt>
                <c:pt idx="5508">
                  <c:v>44152</c:v>
                </c:pt>
                <c:pt idx="5509">
                  <c:v>44153</c:v>
                </c:pt>
                <c:pt idx="5510">
                  <c:v>44154</c:v>
                </c:pt>
                <c:pt idx="5511">
                  <c:v>44155</c:v>
                </c:pt>
                <c:pt idx="5512">
                  <c:v>44158</c:v>
                </c:pt>
                <c:pt idx="5513">
                  <c:v>44159</c:v>
                </c:pt>
                <c:pt idx="5514">
                  <c:v>44160</c:v>
                </c:pt>
                <c:pt idx="5515">
                  <c:v>44161</c:v>
                </c:pt>
                <c:pt idx="5516">
                  <c:v>44162</c:v>
                </c:pt>
                <c:pt idx="5517">
                  <c:v>44165</c:v>
                </c:pt>
                <c:pt idx="5518">
                  <c:v>44166</c:v>
                </c:pt>
                <c:pt idx="5519">
                  <c:v>44167</c:v>
                </c:pt>
                <c:pt idx="5520">
                  <c:v>44168</c:v>
                </c:pt>
                <c:pt idx="5521">
                  <c:v>44169</c:v>
                </c:pt>
                <c:pt idx="5522">
                  <c:v>44172</c:v>
                </c:pt>
                <c:pt idx="5523">
                  <c:v>44173</c:v>
                </c:pt>
                <c:pt idx="5524">
                  <c:v>44174</c:v>
                </c:pt>
                <c:pt idx="5525">
                  <c:v>44175</c:v>
                </c:pt>
                <c:pt idx="5526">
                  <c:v>44176</c:v>
                </c:pt>
                <c:pt idx="5527">
                  <c:v>44179</c:v>
                </c:pt>
                <c:pt idx="5528">
                  <c:v>44180</c:v>
                </c:pt>
                <c:pt idx="5529">
                  <c:v>44181</c:v>
                </c:pt>
                <c:pt idx="5530">
                  <c:v>44182</c:v>
                </c:pt>
                <c:pt idx="5531">
                  <c:v>44183</c:v>
                </c:pt>
                <c:pt idx="5532">
                  <c:v>44186</c:v>
                </c:pt>
                <c:pt idx="5533">
                  <c:v>44187</c:v>
                </c:pt>
                <c:pt idx="5534">
                  <c:v>44188</c:v>
                </c:pt>
                <c:pt idx="5535">
                  <c:v>44189</c:v>
                </c:pt>
                <c:pt idx="5536">
                  <c:v>44190</c:v>
                </c:pt>
                <c:pt idx="5537">
                  <c:v>44193</c:v>
                </c:pt>
                <c:pt idx="5538">
                  <c:v>44194</c:v>
                </c:pt>
                <c:pt idx="5539">
                  <c:v>44195</c:v>
                </c:pt>
                <c:pt idx="5540">
                  <c:v>44196</c:v>
                </c:pt>
                <c:pt idx="5541">
                  <c:v>44197</c:v>
                </c:pt>
                <c:pt idx="5542">
                  <c:v>44200</c:v>
                </c:pt>
                <c:pt idx="5543">
                  <c:v>44201</c:v>
                </c:pt>
                <c:pt idx="5544">
                  <c:v>44202</c:v>
                </c:pt>
                <c:pt idx="5545">
                  <c:v>44203</c:v>
                </c:pt>
                <c:pt idx="5546">
                  <c:v>44204</c:v>
                </c:pt>
                <c:pt idx="5547">
                  <c:v>44207</c:v>
                </c:pt>
                <c:pt idx="5548">
                  <c:v>44208</c:v>
                </c:pt>
                <c:pt idx="5549">
                  <c:v>44209</c:v>
                </c:pt>
                <c:pt idx="5550">
                  <c:v>44210</c:v>
                </c:pt>
                <c:pt idx="5551">
                  <c:v>44211</c:v>
                </c:pt>
                <c:pt idx="5552">
                  <c:v>44214</c:v>
                </c:pt>
                <c:pt idx="5553">
                  <c:v>44215</c:v>
                </c:pt>
                <c:pt idx="5554">
                  <c:v>44216</c:v>
                </c:pt>
                <c:pt idx="5555">
                  <c:v>44217</c:v>
                </c:pt>
                <c:pt idx="5556">
                  <c:v>44218</c:v>
                </c:pt>
                <c:pt idx="5557">
                  <c:v>44221</c:v>
                </c:pt>
                <c:pt idx="5558">
                  <c:v>44222</c:v>
                </c:pt>
                <c:pt idx="5559">
                  <c:v>44223</c:v>
                </c:pt>
                <c:pt idx="5560">
                  <c:v>44224</c:v>
                </c:pt>
                <c:pt idx="5561">
                  <c:v>44225</c:v>
                </c:pt>
                <c:pt idx="5562">
                  <c:v>44227</c:v>
                </c:pt>
                <c:pt idx="5563">
                  <c:v>44228</c:v>
                </c:pt>
                <c:pt idx="5564">
                  <c:v>44229</c:v>
                </c:pt>
                <c:pt idx="5565">
                  <c:v>44230</c:v>
                </c:pt>
                <c:pt idx="5566">
                  <c:v>44231</c:v>
                </c:pt>
                <c:pt idx="5567">
                  <c:v>44232</c:v>
                </c:pt>
                <c:pt idx="5568">
                  <c:v>44235</c:v>
                </c:pt>
                <c:pt idx="5569">
                  <c:v>44236</c:v>
                </c:pt>
                <c:pt idx="5570">
                  <c:v>44237</c:v>
                </c:pt>
                <c:pt idx="5571">
                  <c:v>44238</c:v>
                </c:pt>
                <c:pt idx="5572">
                  <c:v>44239</c:v>
                </c:pt>
                <c:pt idx="5573">
                  <c:v>44242</c:v>
                </c:pt>
                <c:pt idx="5574">
                  <c:v>44243</c:v>
                </c:pt>
                <c:pt idx="5575">
                  <c:v>44244</c:v>
                </c:pt>
                <c:pt idx="5576">
                  <c:v>44245</c:v>
                </c:pt>
                <c:pt idx="5577">
                  <c:v>44246</c:v>
                </c:pt>
                <c:pt idx="5578">
                  <c:v>44249</c:v>
                </c:pt>
                <c:pt idx="5579">
                  <c:v>44250</c:v>
                </c:pt>
                <c:pt idx="5580">
                  <c:v>44251</c:v>
                </c:pt>
                <c:pt idx="5581">
                  <c:v>44252</c:v>
                </c:pt>
                <c:pt idx="5582">
                  <c:v>44253</c:v>
                </c:pt>
                <c:pt idx="5583">
                  <c:v>44255</c:v>
                </c:pt>
                <c:pt idx="5584">
                  <c:v>44256</c:v>
                </c:pt>
                <c:pt idx="5585">
                  <c:v>44257</c:v>
                </c:pt>
                <c:pt idx="5586">
                  <c:v>44258</c:v>
                </c:pt>
                <c:pt idx="5587">
                  <c:v>44259</c:v>
                </c:pt>
                <c:pt idx="5588">
                  <c:v>44260</c:v>
                </c:pt>
                <c:pt idx="5589">
                  <c:v>44263</c:v>
                </c:pt>
                <c:pt idx="5590">
                  <c:v>44264</c:v>
                </c:pt>
                <c:pt idx="5591">
                  <c:v>44265</c:v>
                </c:pt>
                <c:pt idx="5592">
                  <c:v>44266</c:v>
                </c:pt>
                <c:pt idx="5593">
                  <c:v>44267</c:v>
                </c:pt>
                <c:pt idx="5594">
                  <c:v>44270</c:v>
                </c:pt>
                <c:pt idx="5595">
                  <c:v>44271</c:v>
                </c:pt>
                <c:pt idx="5596">
                  <c:v>44272</c:v>
                </c:pt>
                <c:pt idx="5597">
                  <c:v>44273</c:v>
                </c:pt>
                <c:pt idx="5598">
                  <c:v>44274</c:v>
                </c:pt>
                <c:pt idx="5599">
                  <c:v>44277</c:v>
                </c:pt>
                <c:pt idx="5600">
                  <c:v>44278</c:v>
                </c:pt>
                <c:pt idx="5601">
                  <c:v>44279</c:v>
                </c:pt>
                <c:pt idx="5602">
                  <c:v>44280</c:v>
                </c:pt>
                <c:pt idx="5603">
                  <c:v>44281</c:v>
                </c:pt>
                <c:pt idx="5604">
                  <c:v>44284</c:v>
                </c:pt>
                <c:pt idx="5605">
                  <c:v>44285</c:v>
                </c:pt>
                <c:pt idx="5606">
                  <c:v>44286</c:v>
                </c:pt>
                <c:pt idx="5607">
                  <c:v>44287</c:v>
                </c:pt>
                <c:pt idx="5608">
                  <c:v>44288</c:v>
                </c:pt>
                <c:pt idx="5609">
                  <c:v>44291</c:v>
                </c:pt>
                <c:pt idx="5610">
                  <c:v>44292</c:v>
                </c:pt>
                <c:pt idx="5611">
                  <c:v>44293</c:v>
                </c:pt>
                <c:pt idx="5612">
                  <c:v>44294</c:v>
                </c:pt>
                <c:pt idx="5613">
                  <c:v>44295</c:v>
                </c:pt>
                <c:pt idx="5614">
                  <c:v>44298</c:v>
                </c:pt>
                <c:pt idx="5615">
                  <c:v>44299</c:v>
                </c:pt>
                <c:pt idx="5616">
                  <c:v>44300</c:v>
                </c:pt>
                <c:pt idx="5617">
                  <c:v>44301</c:v>
                </c:pt>
                <c:pt idx="5618">
                  <c:v>44302</c:v>
                </c:pt>
                <c:pt idx="5619">
                  <c:v>44305</c:v>
                </c:pt>
                <c:pt idx="5620">
                  <c:v>44306</c:v>
                </c:pt>
                <c:pt idx="5621">
                  <c:v>44307</c:v>
                </c:pt>
                <c:pt idx="5622">
                  <c:v>44308</c:v>
                </c:pt>
                <c:pt idx="5623">
                  <c:v>44309</c:v>
                </c:pt>
                <c:pt idx="5624">
                  <c:v>44312</c:v>
                </c:pt>
                <c:pt idx="5625">
                  <c:v>44313</c:v>
                </c:pt>
                <c:pt idx="5626">
                  <c:v>44314</c:v>
                </c:pt>
                <c:pt idx="5627">
                  <c:v>44315</c:v>
                </c:pt>
                <c:pt idx="5628">
                  <c:v>44316</c:v>
                </c:pt>
                <c:pt idx="5629">
                  <c:v>44319</c:v>
                </c:pt>
                <c:pt idx="5630">
                  <c:v>44320</c:v>
                </c:pt>
                <c:pt idx="5631">
                  <c:v>44321</c:v>
                </c:pt>
                <c:pt idx="5632">
                  <c:v>44322</c:v>
                </c:pt>
                <c:pt idx="5633">
                  <c:v>44323</c:v>
                </c:pt>
                <c:pt idx="5634">
                  <c:v>44326</c:v>
                </c:pt>
                <c:pt idx="5635">
                  <c:v>44327</c:v>
                </c:pt>
                <c:pt idx="5636">
                  <c:v>44328</c:v>
                </c:pt>
                <c:pt idx="5637">
                  <c:v>44329</c:v>
                </c:pt>
                <c:pt idx="5638">
                  <c:v>44330</c:v>
                </c:pt>
                <c:pt idx="5639">
                  <c:v>44333</c:v>
                </c:pt>
                <c:pt idx="5640">
                  <c:v>44334</c:v>
                </c:pt>
                <c:pt idx="5641">
                  <c:v>44335</c:v>
                </c:pt>
                <c:pt idx="5642">
                  <c:v>44336</c:v>
                </c:pt>
                <c:pt idx="5643">
                  <c:v>44337</c:v>
                </c:pt>
                <c:pt idx="5644">
                  <c:v>44340</c:v>
                </c:pt>
                <c:pt idx="5645">
                  <c:v>44341</c:v>
                </c:pt>
                <c:pt idx="5646">
                  <c:v>44342</c:v>
                </c:pt>
                <c:pt idx="5647">
                  <c:v>44343</c:v>
                </c:pt>
                <c:pt idx="5648">
                  <c:v>44344</c:v>
                </c:pt>
                <c:pt idx="5649">
                  <c:v>44347</c:v>
                </c:pt>
                <c:pt idx="5650">
                  <c:v>44348</c:v>
                </c:pt>
                <c:pt idx="5651">
                  <c:v>44349</c:v>
                </c:pt>
                <c:pt idx="5652">
                  <c:v>44350</c:v>
                </c:pt>
                <c:pt idx="5653">
                  <c:v>44351</c:v>
                </c:pt>
                <c:pt idx="5654">
                  <c:v>44354</c:v>
                </c:pt>
                <c:pt idx="5655">
                  <c:v>44355</c:v>
                </c:pt>
                <c:pt idx="5656">
                  <c:v>44356</c:v>
                </c:pt>
                <c:pt idx="5657">
                  <c:v>44357</c:v>
                </c:pt>
                <c:pt idx="5658">
                  <c:v>44358</c:v>
                </c:pt>
                <c:pt idx="5659">
                  <c:v>44361</c:v>
                </c:pt>
                <c:pt idx="5660">
                  <c:v>44362</c:v>
                </c:pt>
                <c:pt idx="5661">
                  <c:v>44363</c:v>
                </c:pt>
                <c:pt idx="5662">
                  <c:v>44364</c:v>
                </c:pt>
                <c:pt idx="5663">
                  <c:v>44365</c:v>
                </c:pt>
                <c:pt idx="5664">
                  <c:v>44368</c:v>
                </c:pt>
                <c:pt idx="5665">
                  <c:v>44369</c:v>
                </c:pt>
                <c:pt idx="5666">
                  <c:v>44370</c:v>
                </c:pt>
                <c:pt idx="5667">
                  <c:v>44371</c:v>
                </c:pt>
                <c:pt idx="5668">
                  <c:v>44372</c:v>
                </c:pt>
                <c:pt idx="5669">
                  <c:v>44375</c:v>
                </c:pt>
                <c:pt idx="5670">
                  <c:v>44376</c:v>
                </c:pt>
                <c:pt idx="5671">
                  <c:v>44377</c:v>
                </c:pt>
                <c:pt idx="5672">
                  <c:v>44378</c:v>
                </c:pt>
                <c:pt idx="5673">
                  <c:v>44379</c:v>
                </c:pt>
                <c:pt idx="5674">
                  <c:v>44382</c:v>
                </c:pt>
                <c:pt idx="5675">
                  <c:v>44383</c:v>
                </c:pt>
                <c:pt idx="5676">
                  <c:v>44384</c:v>
                </c:pt>
                <c:pt idx="5677">
                  <c:v>44385</c:v>
                </c:pt>
                <c:pt idx="5678">
                  <c:v>44386</c:v>
                </c:pt>
                <c:pt idx="5679">
                  <c:v>44389</c:v>
                </c:pt>
                <c:pt idx="5680">
                  <c:v>44390</c:v>
                </c:pt>
                <c:pt idx="5681">
                  <c:v>44391</c:v>
                </c:pt>
                <c:pt idx="5682">
                  <c:v>44392</c:v>
                </c:pt>
                <c:pt idx="5683">
                  <c:v>44393</c:v>
                </c:pt>
                <c:pt idx="5684">
                  <c:v>44396</c:v>
                </c:pt>
                <c:pt idx="5685">
                  <c:v>44397</c:v>
                </c:pt>
                <c:pt idx="5686">
                  <c:v>44398</c:v>
                </c:pt>
                <c:pt idx="5687">
                  <c:v>44399</c:v>
                </c:pt>
                <c:pt idx="5688">
                  <c:v>44400</c:v>
                </c:pt>
                <c:pt idx="5689">
                  <c:v>44403</c:v>
                </c:pt>
                <c:pt idx="5690">
                  <c:v>44404</c:v>
                </c:pt>
                <c:pt idx="5691">
                  <c:v>44405</c:v>
                </c:pt>
                <c:pt idx="5692">
                  <c:v>44406</c:v>
                </c:pt>
                <c:pt idx="5693">
                  <c:v>44407</c:v>
                </c:pt>
                <c:pt idx="5694">
                  <c:v>44408</c:v>
                </c:pt>
                <c:pt idx="5695">
                  <c:v>44410</c:v>
                </c:pt>
                <c:pt idx="5696">
                  <c:v>44411</c:v>
                </c:pt>
                <c:pt idx="5697">
                  <c:v>44412</c:v>
                </c:pt>
                <c:pt idx="5698">
                  <c:v>44413</c:v>
                </c:pt>
                <c:pt idx="5699">
                  <c:v>44414</c:v>
                </c:pt>
                <c:pt idx="5700">
                  <c:v>44417</c:v>
                </c:pt>
                <c:pt idx="5701">
                  <c:v>44418</c:v>
                </c:pt>
                <c:pt idx="5702">
                  <c:v>44419</c:v>
                </c:pt>
                <c:pt idx="5703">
                  <c:v>44420</c:v>
                </c:pt>
                <c:pt idx="5704">
                  <c:v>44421</c:v>
                </c:pt>
                <c:pt idx="5705">
                  <c:v>44424</c:v>
                </c:pt>
                <c:pt idx="5706">
                  <c:v>44425</c:v>
                </c:pt>
                <c:pt idx="5707">
                  <c:v>44426</c:v>
                </c:pt>
                <c:pt idx="5708">
                  <c:v>44427</c:v>
                </c:pt>
                <c:pt idx="5709">
                  <c:v>44428</c:v>
                </c:pt>
                <c:pt idx="5710">
                  <c:v>44431</c:v>
                </c:pt>
                <c:pt idx="5711">
                  <c:v>44432</c:v>
                </c:pt>
                <c:pt idx="5712">
                  <c:v>44433</c:v>
                </c:pt>
                <c:pt idx="5713">
                  <c:v>44434</c:v>
                </c:pt>
                <c:pt idx="5714">
                  <c:v>44435</c:v>
                </c:pt>
                <c:pt idx="5715">
                  <c:v>44438</c:v>
                </c:pt>
                <c:pt idx="5716">
                  <c:v>44439</c:v>
                </c:pt>
                <c:pt idx="5717">
                  <c:v>44440</c:v>
                </c:pt>
                <c:pt idx="5718">
                  <c:v>44441</c:v>
                </c:pt>
                <c:pt idx="5719">
                  <c:v>44442</c:v>
                </c:pt>
                <c:pt idx="5720">
                  <c:v>44445</c:v>
                </c:pt>
                <c:pt idx="5721">
                  <c:v>44446</c:v>
                </c:pt>
                <c:pt idx="5722">
                  <c:v>44447</c:v>
                </c:pt>
                <c:pt idx="5723">
                  <c:v>44448</c:v>
                </c:pt>
                <c:pt idx="5724">
                  <c:v>44449</c:v>
                </c:pt>
                <c:pt idx="5725">
                  <c:v>44452</c:v>
                </c:pt>
                <c:pt idx="5726">
                  <c:v>44453</c:v>
                </c:pt>
                <c:pt idx="5727">
                  <c:v>44454</c:v>
                </c:pt>
                <c:pt idx="5728">
                  <c:v>44455</c:v>
                </c:pt>
                <c:pt idx="5729">
                  <c:v>44456</c:v>
                </c:pt>
                <c:pt idx="5730">
                  <c:v>44459</c:v>
                </c:pt>
                <c:pt idx="5731">
                  <c:v>44460</c:v>
                </c:pt>
                <c:pt idx="5732">
                  <c:v>44461</c:v>
                </c:pt>
                <c:pt idx="5733">
                  <c:v>44462</c:v>
                </c:pt>
                <c:pt idx="5734">
                  <c:v>44463</c:v>
                </c:pt>
                <c:pt idx="5735">
                  <c:v>44466</c:v>
                </c:pt>
                <c:pt idx="5736">
                  <c:v>44467</c:v>
                </c:pt>
                <c:pt idx="5737">
                  <c:v>44468</c:v>
                </c:pt>
                <c:pt idx="5738">
                  <c:v>44469</c:v>
                </c:pt>
                <c:pt idx="5739">
                  <c:v>44470</c:v>
                </c:pt>
                <c:pt idx="5740">
                  <c:v>44473</c:v>
                </c:pt>
                <c:pt idx="5741">
                  <c:v>44474</c:v>
                </c:pt>
                <c:pt idx="5742">
                  <c:v>44475</c:v>
                </c:pt>
                <c:pt idx="5743">
                  <c:v>44476</c:v>
                </c:pt>
                <c:pt idx="5744">
                  <c:v>44477</c:v>
                </c:pt>
                <c:pt idx="5745">
                  <c:v>44480</c:v>
                </c:pt>
                <c:pt idx="5746">
                  <c:v>44481</c:v>
                </c:pt>
                <c:pt idx="5747">
                  <c:v>44482</c:v>
                </c:pt>
                <c:pt idx="5748">
                  <c:v>44483</c:v>
                </c:pt>
                <c:pt idx="5749">
                  <c:v>44484</c:v>
                </c:pt>
                <c:pt idx="5750">
                  <c:v>44487</c:v>
                </c:pt>
                <c:pt idx="5751">
                  <c:v>44488</c:v>
                </c:pt>
                <c:pt idx="5752">
                  <c:v>44489</c:v>
                </c:pt>
                <c:pt idx="5753">
                  <c:v>44490</c:v>
                </c:pt>
                <c:pt idx="5754">
                  <c:v>44491</c:v>
                </c:pt>
                <c:pt idx="5755">
                  <c:v>44494</c:v>
                </c:pt>
                <c:pt idx="5756">
                  <c:v>44495</c:v>
                </c:pt>
                <c:pt idx="5757">
                  <c:v>44496</c:v>
                </c:pt>
                <c:pt idx="5758">
                  <c:v>44497</c:v>
                </c:pt>
                <c:pt idx="5759">
                  <c:v>44498</c:v>
                </c:pt>
                <c:pt idx="5760">
                  <c:v>44500</c:v>
                </c:pt>
                <c:pt idx="5761">
                  <c:v>44501</c:v>
                </c:pt>
                <c:pt idx="5762">
                  <c:v>44502</c:v>
                </c:pt>
                <c:pt idx="5763">
                  <c:v>44503</c:v>
                </c:pt>
                <c:pt idx="5764">
                  <c:v>44504</c:v>
                </c:pt>
                <c:pt idx="5765">
                  <c:v>44505</c:v>
                </c:pt>
                <c:pt idx="5766">
                  <c:v>44508</c:v>
                </c:pt>
                <c:pt idx="5767">
                  <c:v>44509</c:v>
                </c:pt>
                <c:pt idx="5768">
                  <c:v>44510</c:v>
                </c:pt>
                <c:pt idx="5769">
                  <c:v>44511</c:v>
                </c:pt>
                <c:pt idx="5770">
                  <c:v>44512</c:v>
                </c:pt>
                <c:pt idx="5771">
                  <c:v>44515</c:v>
                </c:pt>
                <c:pt idx="5772">
                  <c:v>44516</c:v>
                </c:pt>
                <c:pt idx="5773">
                  <c:v>44517</c:v>
                </c:pt>
                <c:pt idx="5774">
                  <c:v>44518</c:v>
                </c:pt>
                <c:pt idx="5775">
                  <c:v>44519</c:v>
                </c:pt>
                <c:pt idx="5776">
                  <c:v>44522</c:v>
                </c:pt>
                <c:pt idx="5777">
                  <c:v>44523</c:v>
                </c:pt>
                <c:pt idx="5778">
                  <c:v>44524</c:v>
                </c:pt>
                <c:pt idx="5779">
                  <c:v>44525</c:v>
                </c:pt>
                <c:pt idx="5780">
                  <c:v>44526</c:v>
                </c:pt>
                <c:pt idx="5781">
                  <c:v>44529</c:v>
                </c:pt>
                <c:pt idx="5782">
                  <c:v>44530</c:v>
                </c:pt>
                <c:pt idx="5783">
                  <c:v>44531</c:v>
                </c:pt>
                <c:pt idx="5784">
                  <c:v>44532</c:v>
                </c:pt>
                <c:pt idx="5785">
                  <c:v>44533</c:v>
                </c:pt>
                <c:pt idx="5786">
                  <c:v>44536</c:v>
                </c:pt>
                <c:pt idx="5787">
                  <c:v>44537</c:v>
                </c:pt>
                <c:pt idx="5788">
                  <c:v>44538</c:v>
                </c:pt>
                <c:pt idx="5789">
                  <c:v>44539</c:v>
                </c:pt>
                <c:pt idx="5790">
                  <c:v>44540</c:v>
                </c:pt>
                <c:pt idx="5791">
                  <c:v>44543</c:v>
                </c:pt>
                <c:pt idx="5792">
                  <c:v>44544</c:v>
                </c:pt>
                <c:pt idx="5793">
                  <c:v>44545</c:v>
                </c:pt>
                <c:pt idx="5794">
                  <c:v>44546</c:v>
                </c:pt>
                <c:pt idx="5795">
                  <c:v>44547</c:v>
                </c:pt>
                <c:pt idx="5796">
                  <c:v>44550</c:v>
                </c:pt>
                <c:pt idx="5797">
                  <c:v>44551</c:v>
                </c:pt>
                <c:pt idx="5798">
                  <c:v>44552</c:v>
                </c:pt>
                <c:pt idx="5799">
                  <c:v>44553</c:v>
                </c:pt>
                <c:pt idx="5800">
                  <c:v>44554</c:v>
                </c:pt>
                <c:pt idx="5801">
                  <c:v>44557</c:v>
                </c:pt>
                <c:pt idx="5802">
                  <c:v>44558</c:v>
                </c:pt>
                <c:pt idx="5803">
                  <c:v>44559</c:v>
                </c:pt>
                <c:pt idx="5804">
                  <c:v>44560</c:v>
                </c:pt>
                <c:pt idx="5805">
                  <c:v>44561</c:v>
                </c:pt>
                <c:pt idx="5806">
                  <c:v>44564</c:v>
                </c:pt>
                <c:pt idx="5807">
                  <c:v>44565</c:v>
                </c:pt>
                <c:pt idx="5808">
                  <c:v>44566</c:v>
                </c:pt>
                <c:pt idx="5809">
                  <c:v>44567</c:v>
                </c:pt>
                <c:pt idx="5810">
                  <c:v>44568</c:v>
                </c:pt>
                <c:pt idx="5811">
                  <c:v>44571</c:v>
                </c:pt>
                <c:pt idx="5812">
                  <c:v>44572</c:v>
                </c:pt>
                <c:pt idx="5813">
                  <c:v>44573</c:v>
                </c:pt>
                <c:pt idx="5814">
                  <c:v>44574</c:v>
                </c:pt>
                <c:pt idx="5815">
                  <c:v>44575</c:v>
                </c:pt>
                <c:pt idx="5816">
                  <c:v>44578</c:v>
                </c:pt>
                <c:pt idx="5817">
                  <c:v>44579</c:v>
                </c:pt>
                <c:pt idx="5818">
                  <c:v>44580</c:v>
                </c:pt>
                <c:pt idx="5819">
                  <c:v>44581</c:v>
                </c:pt>
                <c:pt idx="5820">
                  <c:v>44582</c:v>
                </c:pt>
                <c:pt idx="5821">
                  <c:v>44585</c:v>
                </c:pt>
                <c:pt idx="5822">
                  <c:v>44586</c:v>
                </c:pt>
                <c:pt idx="5823">
                  <c:v>44587</c:v>
                </c:pt>
                <c:pt idx="5824">
                  <c:v>44588</c:v>
                </c:pt>
                <c:pt idx="5825">
                  <c:v>44589</c:v>
                </c:pt>
                <c:pt idx="5826">
                  <c:v>44592</c:v>
                </c:pt>
                <c:pt idx="5827">
                  <c:v>44593</c:v>
                </c:pt>
                <c:pt idx="5828">
                  <c:v>44594</c:v>
                </c:pt>
                <c:pt idx="5829">
                  <c:v>44595</c:v>
                </c:pt>
                <c:pt idx="5830">
                  <c:v>44596</c:v>
                </c:pt>
                <c:pt idx="5831">
                  <c:v>44599</c:v>
                </c:pt>
                <c:pt idx="5832">
                  <c:v>44600</c:v>
                </c:pt>
                <c:pt idx="5833">
                  <c:v>44601</c:v>
                </c:pt>
                <c:pt idx="5834">
                  <c:v>44602</c:v>
                </c:pt>
                <c:pt idx="5835">
                  <c:v>44603</c:v>
                </c:pt>
                <c:pt idx="5836">
                  <c:v>44606</c:v>
                </c:pt>
                <c:pt idx="5837">
                  <c:v>44607</c:v>
                </c:pt>
                <c:pt idx="5838">
                  <c:v>44608</c:v>
                </c:pt>
                <c:pt idx="5839">
                  <c:v>44609</c:v>
                </c:pt>
                <c:pt idx="5840">
                  <c:v>44610</c:v>
                </c:pt>
                <c:pt idx="5841">
                  <c:v>44613</c:v>
                </c:pt>
                <c:pt idx="5842">
                  <c:v>44614</c:v>
                </c:pt>
                <c:pt idx="5843">
                  <c:v>44615</c:v>
                </c:pt>
                <c:pt idx="5844">
                  <c:v>44616</c:v>
                </c:pt>
                <c:pt idx="5845">
                  <c:v>44617</c:v>
                </c:pt>
                <c:pt idx="5846">
                  <c:v>44620</c:v>
                </c:pt>
                <c:pt idx="5847">
                  <c:v>44621</c:v>
                </c:pt>
                <c:pt idx="5848">
                  <c:v>44622</c:v>
                </c:pt>
                <c:pt idx="5849">
                  <c:v>44623</c:v>
                </c:pt>
                <c:pt idx="5850">
                  <c:v>44624</c:v>
                </c:pt>
                <c:pt idx="5851">
                  <c:v>44627</c:v>
                </c:pt>
                <c:pt idx="5852">
                  <c:v>44628</c:v>
                </c:pt>
                <c:pt idx="5853">
                  <c:v>44629</c:v>
                </c:pt>
                <c:pt idx="5854">
                  <c:v>44630</c:v>
                </c:pt>
                <c:pt idx="5855">
                  <c:v>44631</c:v>
                </c:pt>
                <c:pt idx="5856">
                  <c:v>44634</c:v>
                </c:pt>
                <c:pt idx="5857">
                  <c:v>44635</c:v>
                </c:pt>
                <c:pt idx="5858">
                  <c:v>44636</c:v>
                </c:pt>
                <c:pt idx="5859">
                  <c:v>44637</c:v>
                </c:pt>
                <c:pt idx="5860">
                  <c:v>44638</c:v>
                </c:pt>
                <c:pt idx="5861">
                  <c:v>44641</c:v>
                </c:pt>
                <c:pt idx="5862">
                  <c:v>44642</c:v>
                </c:pt>
                <c:pt idx="5863">
                  <c:v>44643</c:v>
                </c:pt>
                <c:pt idx="5864">
                  <c:v>44644</c:v>
                </c:pt>
                <c:pt idx="5865">
                  <c:v>44645</c:v>
                </c:pt>
                <c:pt idx="5866">
                  <c:v>44648</c:v>
                </c:pt>
                <c:pt idx="5867">
                  <c:v>44649</c:v>
                </c:pt>
                <c:pt idx="5868">
                  <c:v>44650</c:v>
                </c:pt>
                <c:pt idx="5869">
                  <c:v>44651</c:v>
                </c:pt>
                <c:pt idx="5870">
                  <c:v>44652</c:v>
                </c:pt>
                <c:pt idx="5871">
                  <c:v>44655</c:v>
                </c:pt>
                <c:pt idx="5872">
                  <c:v>44656</c:v>
                </c:pt>
                <c:pt idx="5873">
                  <c:v>44657</c:v>
                </c:pt>
                <c:pt idx="5874">
                  <c:v>44658</c:v>
                </c:pt>
                <c:pt idx="5875">
                  <c:v>44659</c:v>
                </c:pt>
                <c:pt idx="5876">
                  <c:v>44662</c:v>
                </c:pt>
                <c:pt idx="5877">
                  <c:v>44663</c:v>
                </c:pt>
                <c:pt idx="5878">
                  <c:v>44664</c:v>
                </c:pt>
                <c:pt idx="5879">
                  <c:v>44665</c:v>
                </c:pt>
                <c:pt idx="5880">
                  <c:v>44666</c:v>
                </c:pt>
                <c:pt idx="5881">
                  <c:v>44669</c:v>
                </c:pt>
                <c:pt idx="5882">
                  <c:v>44670</c:v>
                </c:pt>
                <c:pt idx="5883">
                  <c:v>44671</c:v>
                </c:pt>
                <c:pt idx="5884">
                  <c:v>44672</c:v>
                </c:pt>
                <c:pt idx="5885">
                  <c:v>44673</c:v>
                </c:pt>
                <c:pt idx="5886">
                  <c:v>44676</c:v>
                </c:pt>
                <c:pt idx="5887">
                  <c:v>44677</c:v>
                </c:pt>
                <c:pt idx="5888">
                  <c:v>44678</c:v>
                </c:pt>
                <c:pt idx="5889">
                  <c:v>44679</c:v>
                </c:pt>
                <c:pt idx="5890">
                  <c:v>44680</c:v>
                </c:pt>
                <c:pt idx="5891">
                  <c:v>44681</c:v>
                </c:pt>
                <c:pt idx="5892">
                  <c:v>44683</c:v>
                </c:pt>
                <c:pt idx="5893">
                  <c:v>44684</c:v>
                </c:pt>
                <c:pt idx="5894">
                  <c:v>44685</c:v>
                </c:pt>
                <c:pt idx="5895">
                  <c:v>44686</c:v>
                </c:pt>
                <c:pt idx="5896">
                  <c:v>44687</c:v>
                </c:pt>
                <c:pt idx="5897">
                  <c:v>44690</c:v>
                </c:pt>
                <c:pt idx="5898">
                  <c:v>44691</c:v>
                </c:pt>
                <c:pt idx="5899">
                  <c:v>44692</c:v>
                </c:pt>
                <c:pt idx="5900">
                  <c:v>44693</c:v>
                </c:pt>
                <c:pt idx="5901">
                  <c:v>44694</c:v>
                </c:pt>
                <c:pt idx="5902">
                  <c:v>44697</c:v>
                </c:pt>
                <c:pt idx="5903">
                  <c:v>44698</c:v>
                </c:pt>
                <c:pt idx="5904">
                  <c:v>44699</c:v>
                </c:pt>
                <c:pt idx="5905">
                  <c:v>44700</c:v>
                </c:pt>
                <c:pt idx="5906">
                  <c:v>44701</c:v>
                </c:pt>
                <c:pt idx="5907">
                  <c:v>44704</c:v>
                </c:pt>
                <c:pt idx="5908">
                  <c:v>44705</c:v>
                </c:pt>
                <c:pt idx="5909">
                  <c:v>44706</c:v>
                </c:pt>
                <c:pt idx="5910">
                  <c:v>44707</c:v>
                </c:pt>
                <c:pt idx="5911">
                  <c:v>44708</c:v>
                </c:pt>
                <c:pt idx="5912">
                  <c:v>44711</c:v>
                </c:pt>
                <c:pt idx="5913">
                  <c:v>44712</c:v>
                </c:pt>
                <c:pt idx="5914">
                  <c:v>44713</c:v>
                </c:pt>
                <c:pt idx="5915">
                  <c:v>44714</c:v>
                </c:pt>
                <c:pt idx="5916">
                  <c:v>44715</c:v>
                </c:pt>
                <c:pt idx="5917">
                  <c:v>44718</c:v>
                </c:pt>
                <c:pt idx="5918">
                  <c:v>44719</c:v>
                </c:pt>
                <c:pt idx="5919">
                  <c:v>44720</c:v>
                </c:pt>
                <c:pt idx="5920">
                  <c:v>44721</c:v>
                </c:pt>
                <c:pt idx="5921">
                  <c:v>44722</c:v>
                </c:pt>
                <c:pt idx="5922">
                  <c:v>44725</c:v>
                </c:pt>
                <c:pt idx="5923">
                  <c:v>44726</c:v>
                </c:pt>
                <c:pt idx="5924">
                  <c:v>44727</c:v>
                </c:pt>
                <c:pt idx="5925">
                  <c:v>44728</c:v>
                </c:pt>
                <c:pt idx="5926">
                  <c:v>44729</c:v>
                </c:pt>
                <c:pt idx="5927">
                  <c:v>44732</c:v>
                </c:pt>
                <c:pt idx="5928">
                  <c:v>44733</c:v>
                </c:pt>
                <c:pt idx="5929">
                  <c:v>44734</c:v>
                </c:pt>
                <c:pt idx="5930">
                  <c:v>44735</c:v>
                </c:pt>
                <c:pt idx="5931">
                  <c:v>44736</c:v>
                </c:pt>
                <c:pt idx="5932">
                  <c:v>44739</c:v>
                </c:pt>
                <c:pt idx="5933">
                  <c:v>44740</c:v>
                </c:pt>
                <c:pt idx="5934">
                  <c:v>44741</c:v>
                </c:pt>
                <c:pt idx="5935">
                  <c:v>44742</c:v>
                </c:pt>
                <c:pt idx="5936">
                  <c:v>44743</c:v>
                </c:pt>
                <c:pt idx="5937">
                  <c:v>44746</c:v>
                </c:pt>
                <c:pt idx="5938">
                  <c:v>44747</c:v>
                </c:pt>
                <c:pt idx="5939">
                  <c:v>44748</c:v>
                </c:pt>
                <c:pt idx="5940">
                  <c:v>44749</c:v>
                </c:pt>
                <c:pt idx="5941">
                  <c:v>44750</c:v>
                </c:pt>
                <c:pt idx="5942">
                  <c:v>44753</c:v>
                </c:pt>
                <c:pt idx="5943">
                  <c:v>44754</c:v>
                </c:pt>
                <c:pt idx="5944">
                  <c:v>44755</c:v>
                </c:pt>
                <c:pt idx="5945">
                  <c:v>44756</c:v>
                </c:pt>
                <c:pt idx="5946">
                  <c:v>44757</c:v>
                </c:pt>
                <c:pt idx="5947">
                  <c:v>44760</c:v>
                </c:pt>
                <c:pt idx="5948">
                  <c:v>44761</c:v>
                </c:pt>
                <c:pt idx="5949">
                  <c:v>44762</c:v>
                </c:pt>
                <c:pt idx="5950">
                  <c:v>44763</c:v>
                </c:pt>
                <c:pt idx="5951">
                  <c:v>44764</c:v>
                </c:pt>
                <c:pt idx="5952">
                  <c:v>44767</c:v>
                </c:pt>
                <c:pt idx="5953">
                  <c:v>44768</c:v>
                </c:pt>
                <c:pt idx="5954">
                  <c:v>44769</c:v>
                </c:pt>
                <c:pt idx="5955">
                  <c:v>44770</c:v>
                </c:pt>
                <c:pt idx="5956">
                  <c:v>44771</c:v>
                </c:pt>
                <c:pt idx="5957">
                  <c:v>44773</c:v>
                </c:pt>
                <c:pt idx="5958">
                  <c:v>44774</c:v>
                </c:pt>
                <c:pt idx="5959">
                  <c:v>44775</c:v>
                </c:pt>
                <c:pt idx="5960">
                  <c:v>44776</c:v>
                </c:pt>
                <c:pt idx="5961">
                  <c:v>44777</c:v>
                </c:pt>
                <c:pt idx="5962">
                  <c:v>44778</c:v>
                </c:pt>
                <c:pt idx="5963">
                  <c:v>44781</c:v>
                </c:pt>
                <c:pt idx="5964">
                  <c:v>44782</c:v>
                </c:pt>
                <c:pt idx="5965">
                  <c:v>44783</c:v>
                </c:pt>
                <c:pt idx="5966">
                  <c:v>44784</c:v>
                </c:pt>
                <c:pt idx="5967">
                  <c:v>44785</c:v>
                </c:pt>
                <c:pt idx="5968">
                  <c:v>44788</c:v>
                </c:pt>
                <c:pt idx="5969">
                  <c:v>44789</c:v>
                </c:pt>
                <c:pt idx="5970">
                  <c:v>44790</c:v>
                </c:pt>
                <c:pt idx="5971">
                  <c:v>44791</c:v>
                </c:pt>
                <c:pt idx="5972">
                  <c:v>44792</c:v>
                </c:pt>
                <c:pt idx="5973">
                  <c:v>44795</c:v>
                </c:pt>
                <c:pt idx="5974">
                  <c:v>44796</c:v>
                </c:pt>
                <c:pt idx="5975">
                  <c:v>44797</c:v>
                </c:pt>
                <c:pt idx="5976">
                  <c:v>44798</c:v>
                </c:pt>
                <c:pt idx="5977">
                  <c:v>44799</c:v>
                </c:pt>
                <c:pt idx="5978">
                  <c:v>44802</c:v>
                </c:pt>
                <c:pt idx="5979">
                  <c:v>44803</c:v>
                </c:pt>
                <c:pt idx="5980">
                  <c:v>44804</c:v>
                </c:pt>
                <c:pt idx="5981">
                  <c:v>44805</c:v>
                </c:pt>
                <c:pt idx="5982">
                  <c:v>44806</c:v>
                </c:pt>
                <c:pt idx="5983">
                  <c:v>44809</c:v>
                </c:pt>
                <c:pt idx="5984">
                  <c:v>44810</c:v>
                </c:pt>
                <c:pt idx="5985">
                  <c:v>44811</c:v>
                </c:pt>
                <c:pt idx="5986">
                  <c:v>44812</c:v>
                </c:pt>
                <c:pt idx="5987">
                  <c:v>44813</c:v>
                </c:pt>
                <c:pt idx="5988">
                  <c:v>44816</c:v>
                </c:pt>
                <c:pt idx="5989">
                  <c:v>44817</c:v>
                </c:pt>
                <c:pt idx="5990">
                  <c:v>44818</c:v>
                </c:pt>
                <c:pt idx="5991">
                  <c:v>44819</c:v>
                </c:pt>
                <c:pt idx="5992">
                  <c:v>44820</c:v>
                </c:pt>
                <c:pt idx="5993">
                  <c:v>44823</c:v>
                </c:pt>
                <c:pt idx="5994">
                  <c:v>44824</c:v>
                </c:pt>
                <c:pt idx="5995">
                  <c:v>44825</c:v>
                </c:pt>
                <c:pt idx="5996">
                  <c:v>44826</c:v>
                </c:pt>
                <c:pt idx="5997">
                  <c:v>44827</c:v>
                </c:pt>
                <c:pt idx="5998">
                  <c:v>44830</c:v>
                </c:pt>
                <c:pt idx="5999">
                  <c:v>44831</c:v>
                </c:pt>
                <c:pt idx="6000">
                  <c:v>44832</c:v>
                </c:pt>
                <c:pt idx="6001">
                  <c:v>44833</c:v>
                </c:pt>
                <c:pt idx="6002">
                  <c:v>44834</c:v>
                </c:pt>
                <c:pt idx="6003">
                  <c:v>44837</c:v>
                </c:pt>
                <c:pt idx="6004">
                  <c:v>44838</c:v>
                </c:pt>
                <c:pt idx="6005">
                  <c:v>44839</c:v>
                </c:pt>
                <c:pt idx="6006">
                  <c:v>44840</c:v>
                </c:pt>
                <c:pt idx="6007">
                  <c:v>44841</c:v>
                </c:pt>
                <c:pt idx="6008">
                  <c:v>44844</c:v>
                </c:pt>
                <c:pt idx="6009">
                  <c:v>44845</c:v>
                </c:pt>
                <c:pt idx="6010">
                  <c:v>44846</c:v>
                </c:pt>
                <c:pt idx="6011">
                  <c:v>44847</c:v>
                </c:pt>
                <c:pt idx="6012">
                  <c:v>44848</c:v>
                </c:pt>
                <c:pt idx="6013">
                  <c:v>44851</c:v>
                </c:pt>
                <c:pt idx="6014">
                  <c:v>44852</c:v>
                </c:pt>
                <c:pt idx="6015">
                  <c:v>44853</c:v>
                </c:pt>
                <c:pt idx="6016">
                  <c:v>44854</c:v>
                </c:pt>
                <c:pt idx="6017">
                  <c:v>44855</c:v>
                </c:pt>
                <c:pt idx="6018">
                  <c:v>44858</c:v>
                </c:pt>
                <c:pt idx="6019">
                  <c:v>44859</c:v>
                </c:pt>
                <c:pt idx="6020">
                  <c:v>44860</c:v>
                </c:pt>
                <c:pt idx="6021">
                  <c:v>44861</c:v>
                </c:pt>
                <c:pt idx="6022">
                  <c:v>44862</c:v>
                </c:pt>
                <c:pt idx="6023">
                  <c:v>44865</c:v>
                </c:pt>
                <c:pt idx="6024">
                  <c:v>44866</c:v>
                </c:pt>
                <c:pt idx="6025">
                  <c:v>44867</c:v>
                </c:pt>
                <c:pt idx="6026">
                  <c:v>44868</c:v>
                </c:pt>
                <c:pt idx="6027">
                  <c:v>44869</c:v>
                </c:pt>
                <c:pt idx="6028">
                  <c:v>44872</c:v>
                </c:pt>
                <c:pt idx="6029">
                  <c:v>44873</c:v>
                </c:pt>
                <c:pt idx="6030">
                  <c:v>44874</c:v>
                </c:pt>
                <c:pt idx="6031">
                  <c:v>44875</c:v>
                </c:pt>
                <c:pt idx="6032">
                  <c:v>44876</c:v>
                </c:pt>
                <c:pt idx="6033">
                  <c:v>44879</c:v>
                </c:pt>
                <c:pt idx="6034">
                  <c:v>44880</c:v>
                </c:pt>
                <c:pt idx="6035">
                  <c:v>44881</c:v>
                </c:pt>
                <c:pt idx="6036">
                  <c:v>44882</c:v>
                </c:pt>
                <c:pt idx="6037">
                  <c:v>44883</c:v>
                </c:pt>
                <c:pt idx="6038">
                  <c:v>44886</c:v>
                </c:pt>
                <c:pt idx="6039">
                  <c:v>44887</c:v>
                </c:pt>
                <c:pt idx="6040">
                  <c:v>44888</c:v>
                </c:pt>
                <c:pt idx="6041">
                  <c:v>44889</c:v>
                </c:pt>
                <c:pt idx="6042">
                  <c:v>44890</c:v>
                </c:pt>
                <c:pt idx="6043">
                  <c:v>44893</c:v>
                </c:pt>
                <c:pt idx="6044">
                  <c:v>44894</c:v>
                </c:pt>
                <c:pt idx="6045">
                  <c:v>44895</c:v>
                </c:pt>
                <c:pt idx="6046">
                  <c:v>44896</c:v>
                </c:pt>
                <c:pt idx="6047">
                  <c:v>44897</c:v>
                </c:pt>
                <c:pt idx="6048">
                  <c:v>44900</c:v>
                </c:pt>
                <c:pt idx="6049">
                  <c:v>44901</c:v>
                </c:pt>
                <c:pt idx="6050">
                  <c:v>44902</c:v>
                </c:pt>
                <c:pt idx="6051">
                  <c:v>44903</c:v>
                </c:pt>
                <c:pt idx="6052">
                  <c:v>44904</c:v>
                </c:pt>
                <c:pt idx="6053">
                  <c:v>44907</c:v>
                </c:pt>
                <c:pt idx="6054">
                  <c:v>44908</c:v>
                </c:pt>
                <c:pt idx="6055">
                  <c:v>44909</c:v>
                </c:pt>
                <c:pt idx="6056">
                  <c:v>44910</c:v>
                </c:pt>
                <c:pt idx="6057">
                  <c:v>44911</c:v>
                </c:pt>
                <c:pt idx="6058">
                  <c:v>44914</c:v>
                </c:pt>
                <c:pt idx="6059">
                  <c:v>44915</c:v>
                </c:pt>
                <c:pt idx="6060">
                  <c:v>44916</c:v>
                </c:pt>
                <c:pt idx="6061">
                  <c:v>44917</c:v>
                </c:pt>
                <c:pt idx="6062">
                  <c:v>44918</c:v>
                </c:pt>
                <c:pt idx="6063">
                  <c:v>44921</c:v>
                </c:pt>
                <c:pt idx="6064">
                  <c:v>44922</c:v>
                </c:pt>
                <c:pt idx="6065">
                  <c:v>44923</c:v>
                </c:pt>
                <c:pt idx="6066">
                  <c:v>44924</c:v>
                </c:pt>
                <c:pt idx="6067">
                  <c:v>44925</c:v>
                </c:pt>
                <c:pt idx="6068">
                  <c:v>44926</c:v>
                </c:pt>
                <c:pt idx="6069">
                  <c:v>44928</c:v>
                </c:pt>
                <c:pt idx="6070">
                  <c:v>44929</c:v>
                </c:pt>
                <c:pt idx="6071">
                  <c:v>44930</c:v>
                </c:pt>
                <c:pt idx="6072">
                  <c:v>44931</c:v>
                </c:pt>
                <c:pt idx="6073">
                  <c:v>44932</c:v>
                </c:pt>
                <c:pt idx="6074">
                  <c:v>44935</c:v>
                </c:pt>
                <c:pt idx="6075">
                  <c:v>44936</c:v>
                </c:pt>
                <c:pt idx="6076">
                  <c:v>44937</c:v>
                </c:pt>
                <c:pt idx="6077">
                  <c:v>44938</c:v>
                </c:pt>
                <c:pt idx="6078">
                  <c:v>44939</c:v>
                </c:pt>
                <c:pt idx="6079">
                  <c:v>44942</c:v>
                </c:pt>
                <c:pt idx="6080">
                  <c:v>44943</c:v>
                </c:pt>
                <c:pt idx="6081">
                  <c:v>44944</c:v>
                </c:pt>
                <c:pt idx="6082">
                  <c:v>44945</c:v>
                </c:pt>
                <c:pt idx="6083">
                  <c:v>44946</c:v>
                </c:pt>
                <c:pt idx="6084">
                  <c:v>44949</c:v>
                </c:pt>
                <c:pt idx="6085">
                  <c:v>44950</c:v>
                </c:pt>
                <c:pt idx="6086">
                  <c:v>44951</c:v>
                </c:pt>
                <c:pt idx="6087">
                  <c:v>44952</c:v>
                </c:pt>
                <c:pt idx="6088">
                  <c:v>44953</c:v>
                </c:pt>
                <c:pt idx="6089">
                  <c:v>44956</c:v>
                </c:pt>
                <c:pt idx="6090">
                  <c:v>44957</c:v>
                </c:pt>
                <c:pt idx="6091">
                  <c:v>44958</c:v>
                </c:pt>
                <c:pt idx="6092">
                  <c:v>44959</c:v>
                </c:pt>
                <c:pt idx="6093">
                  <c:v>44960</c:v>
                </c:pt>
                <c:pt idx="6094">
                  <c:v>44963</c:v>
                </c:pt>
                <c:pt idx="6095">
                  <c:v>44964</c:v>
                </c:pt>
                <c:pt idx="6096">
                  <c:v>44965</c:v>
                </c:pt>
                <c:pt idx="6097">
                  <c:v>44966</c:v>
                </c:pt>
                <c:pt idx="6098">
                  <c:v>44967</c:v>
                </c:pt>
                <c:pt idx="6099">
                  <c:v>44970</c:v>
                </c:pt>
                <c:pt idx="6100">
                  <c:v>44971</c:v>
                </c:pt>
                <c:pt idx="6101">
                  <c:v>44972</c:v>
                </c:pt>
                <c:pt idx="6102">
                  <c:v>44973</c:v>
                </c:pt>
                <c:pt idx="6103">
                  <c:v>44974</c:v>
                </c:pt>
                <c:pt idx="6104">
                  <c:v>44977</c:v>
                </c:pt>
                <c:pt idx="6105">
                  <c:v>44978</c:v>
                </c:pt>
                <c:pt idx="6106">
                  <c:v>44979</c:v>
                </c:pt>
                <c:pt idx="6107">
                  <c:v>44980</c:v>
                </c:pt>
                <c:pt idx="6108">
                  <c:v>44981</c:v>
                </c:pt>
                <c:pt idx="6109">
                  <c:v>44984</c:v>
                </c:pt>
                <c:pt idx="6110">
                  <c:v>44985</c:v>
                </c:pt>
                <c:pt idx="6111">
                  <c:v>44986</c:v>
                </c:pt>
                <c:pt idx="6112">
                  <c:v>44987</c:v>
                </c:pt>
                <c:pt idx="6113">
                  <c:v>44988</c:v>
                </c:pt>
                <c:pt idx="6114">
                  <c:v>44991</c:v>
                </c:pt>
                <c:pt idx="6115">
                  <c:v>44992</c:v>
                </c:pt>
                <c:pt idx="6116">
                  <c:v>44993</c:v>
                </c:pt>
                <c:pt idx="6117">
                  <c:v>44994</c:v>
                </c:pt>
                <c:pt idx="6118">
                  <c:v>44995</c:v>
                </c:pt>
                <c:pt idx="6119">
                  <c:v>44998</c:v>
                </c:pt>
                <c:pt idx="6120">
                  <c:v>44999</c:v>
                </c:pt>
                <c:pt idx="6121">
                  <c:v>45000</c:v>
                </c:pt>
                <c:pt idx="6122">
                  <c:v>45001</c:v>
                </c:pt>
                <c:pt idx="6123">
                  <c:v>45002</c:v>
                </c:pt>
                <c:pt idx="6124">
                  <c:v>45005</c:v>
                </c:pt>
                <c:pt idx="6125">
                  <c:v>45006</c:v>
                </c:pt>
                <c:pt idx="6126">
                  <c:v>45007</c:v>
                </c:pt>
                <c:pt idx="6127">
                  <c:v>45008</c:v>
                </c:pt>
                <c:pt idx="6128">
                  <c:v>45009</c:v>
                </c:pt>
                <c:pt idx="6129">
                  <c:v>45012</c:v>
                </c:pt>
                <c:pt idx="6130">
                  <c:v>45013</c:v>
                </c:pt>
                <c:pt idx="6131">
                  <c:v>45014</c:v>
                </c:pt>
                <c:pt idx="6132">
                  <c:v>45015</c:v>
                </c:pt>
                <c:pt idx="6133">
                  <c:v>45016</c:v>
                </c:pt>
                <c:pt idx="6134">
                  <c:v>45019</c:v>
                </c:pt>
                <c:pt idx="6135">
                  <c:v>45020</c:v>
                </c:pt>
                <c:pt idx="6136">
                  <c:v>45021</c:v>
                </c:pt>
                <c:pt idx="6137">
                  <c:v>45022</c:v>
                </c:pt>
                <c:pt idx="6138">
                  <c:v>45023</c:v>
                </c:pt>
                <c:pt idx="6139">
                  <c:v>45026</c:v>
                </c:pt>
                <c:pt idx="6140">
                  <c:v>45027</c:v>
                </c:pt>
                <c:pt idx="6141">
                  <c:v>45028</c:v>
                </c:pt>
                <c:pt idx="6142">
                  <c:v>45029</c:v>
                </c:pt>
                <c:pt idx="6143">
                  <c:v>45030</c:v>
                </c:pt>
                <c:pt idx="6144">
                  <c:v>45033</c:v>
                </c:pt>
                <c:pt idx="6145">
                  <c:v>45034</c:v>
                </c:pt>
                <c:pt idx="6146">
                  <c:v>45035</c:v>
                </c:pt>
                <c:pt idx="6147">
                  <c:v>45036</c:v>
                </c:pt>
                <c:pt idx="6148">
                  <c:v>45037</c:v>
                </c:pt>
                <c:pt idx="6149">
                  <c:v>45040</c:v>
                </c:pt>
                <c:pt idx="6150">
                  <c:v>45041</c:v>
                </c:pt>
                <c:pt idx="6151">
                  <c:v>45042</c:v>
                </c:pt>
              </c:numCache>
            </c:numRef>
          </c:xVal>
          <c:yVal>
            <c:numRef>
              <c:f>'Line (Scatter)'!$C$11:$C$6164</c:f>
              <c:numCache>
                <c:formatCode>General</c:formatCode>
                <c:ptCount val="6154"/>
                <c:pt idx="0">
                  <c:v>547</c:v>
                </c:pt>
                <c:pt idx="1">
                  <c:v>546</c:v>
                </c:pt>
                <c:pt idx="2">
                  <c:v>535</c:v>
                </c:pt>
                <c:pt idx="3">
                  <c:v>526</c:v>
                </c:pt>
                <c:pt idx="4">
                  <c:v>529</c:v>
                </c:pt>
                <c:pt idx="5">
                  <c:v>528</c:v>
                </c:pt>
                <c:pt idx="6">
                  <c:v>525</c:v>
                </c:pt>
                <c:pt idx="7">
                  <c:v>524</c:v>
                </c:pt>
                <c:pt idx="8">
                  <c:v>529</c:v>
                </c:pt>
                <c:pt idx="9">
                  <c:v>528</c:v>
                </c:pt>
                <c:pt idx="10">
                  <c:v>516</c:v>
                </c:pt>
                <c:pt idx="11">
                  <c:v>515</c:v>
                </c:pt>
                <c:pt idx="12">
                  <c:v>536</c:v>
                </c:pt>
                <c:pt idx="13">
                  <c:v>539</c:v>
                </c:pt>
                <c:pt idx="14">
                  <c:v>537</c:v>
                </c:pt>
                <c:pt idx="15">
                  <c:v>539</c:v>
                </c:pt>
                <c:pt idx="16">
                  <c:v>534</c:v>
                </c:pt>
                <c:pt idx="17">
                  <c:v>530</c:v>
                </c:pt>
                <c:pt idx="18">
                  <c:v>528</c:v>
                </c:pt>
                <c:pt idx="19">
                  <c:v>525</c:v>
                </c:pt>
                <c:pt idx="20">
                  <c:v>521</c:v>
                </c:pt>
                <c:pt idx="21">
                  <c:v>522</c:v>
                </c:pt>
                <c:pt idx="22">
                  <c:v>527</c:v>
                </c:pt>
                <c:pt idx="23">
                  <c:v>524</c:v>
                </c:pt>
                <c:pt idx="24">
                  <c:v>521</c:v>
                </c:pt>
                <c:pt idx="25">
                  <c:v>519</c:v>
                </c:pt>
                <c:pt idx="26">
                  <c:v>521</c:v>
                </c:pt>
                <c:pt idx="27">
                  <c:v>526</c:v>
                </c:pt>
                <c:pt idx="28">
                  <c:v>536</c:v>
                </c:pt>
                <c:pt idx="29">
                  <c:v>530</c:v>
                </c:pt>
                <c:pt idx="30">
                  <c:v>536</c:v>
                </c:pt>
                <c:pt idx="31">
                  <c:v>531</c:v>
                </c:pt>
                <c:pt idx="32">
                  <c:v>527</c:v>
                </c:pt>
                <c:pt idx="33">
                  <c:v>540</c:v>
                </c:pt>
                <c:pt idx="34">
                  <c:v>540</c:v>
                </c:pt>
                <c:pt idx="35">
                  <c:v>534</c:v>
                </c:pt>
                <c:pt idx="36">
                  <c:v>540</c:v>
                </c:pt>
                <c:pt idx="37">
                  <c:v>529</c:v>
                </c:pt>
                <c:pt idx="38">
                  <c:v>532</c:v>
                </c:pt>
                <c:pt idx="39">
                  <c:v>512</c:v>
                </c:pt>
                <c:pt idx="40">
                  <c:v>522</c:v>
                </c:pt>
                <c:pt idx="41">
                  <c:v>519</c:v>
                </c:pt>
                <c:pt idx="42">
                  <c:v>523</c:v>
                </c:pt>
                <c:pt idx="43">
                  <c:v>519</c:v>
                </c:pt>
                <c:pt idx="44">
                  <c:v>523</c:v>
                </c:pt>
                <c:pt idx="45">
                  <c:v>531</c:v>
                </c:pt>
                <c:pt idx="46">
                  <c:v>533</c:v>
                </c:pt>
                <c:pt idx="47">
                  <c:v>545</c:v>
                </c:pt>
                <c:pt idx="48">
                  <c:v>546</c:v>
                </c:pt>
                <c:pt idx="49">
                  <c:v>546</c:v>
                </c:pt>
                <c:pt idx="50">
                  <c:v>555</c:v>
                </c:pt>
                <c:pt idx="51">
                  <c:v>558</c:v>
                </c:pt>
                <c:pt idx="52">
                  <c:v>556</c:v>
                </c:pt>
                <c:pt idx="53">
                  <c:v>560</c:v>
                </c:pt>
                <c:pt idx="54">
                  <c:v>561</c:v>
                </c:pt>
                <c:pt idx="55">
                  <c:v>563</c:v>
                </c:pt>
                <c:pt idx="56">
                  <c:v>596</c:v>
                </c:pt>
                <c:pt idx="57">
                  <c:v>597</c:v>
                </c:pt>
                <c:pt idx="58">
                  <c:v>601</c:v>
                </c:pt>
                <c:pt idx="59">
                  <c:v>608</c:v>
                </c:pt>
                <c:pt idx="60">
                  <c:v>601</c:v>
                </c:pt>
                <c:pt idx="61">
                  <c:v>597</c:v>
                </c:pt>
                <c:pt idx="62">
                  <c:v>599</c:v>
                </c:pt>
                <c:pt idx="63">
                  <c:v>590</c:v>
                </c:pt>
                <c:pt idx="64">
                  <c:v>588</c:v>
                </c:pt>
                <c:pt idx="65">
                  <c:v>595</c:v>
                </c:pt>
                <c:pt idx="66">
                  <c:v>590</c:v>
                </c:pt>
                <c:pt idx="67">
                  <c:v>617</c:v>
                </c:pt>
                <c:pt idx="68">
                  <c:v>621</c:v>
                </c:pt>
                <c:pt idx="69">
                  <c:v>609</c:v>
                </c:pt>
                <c:pt idx="70">
                  <c:v>605</c:v>
                </c:pt>
                <c:pt idx="71">
                  <c:v>#N/A</c:v>
                </c:pt>
                <c:pt idx="72">
                  <c:v>605</c:v>
                </c:pt>
                <c:pt idx="73">
                  <c:v>604</c:v>
                </c:pt>
                <c:pt idx="74">
                  <c:v>602</c:v>
                </c:pt>
                <c:pt idx="75">
                  <c:v>602</c:v>
                </c:pt>
                <c:pt idx="76">
                  <c:v>602</c:v>
                </c:pt>
                <c:pt idx="77">
                  <c:v>638</c:v>
                </c:pt>
                <c:pt idx="78">
                  <c:v>637</c:v>
                </c:pt>
                <c:pt idx="79">
                  <c:v>625</c:v>
                </c:pt>
                <c:pt idx="80">
                  <c:v>623</c:v>
                </c:pt>
                <c:pt idx="81">
                  <c:v>621</c:v>
                </c:pt>
                <c:pt idx="82">
                  <c:v>620</c:v>
                </c:pt>
                <c:pt idx="83">
                  <c:v>619</c:v>
                </c:pt>
                <c:pt idx="84">
                  <c:v>625</c:v>
                </c:pt>
                <c:pt idx="85">
                  <c:v>636</c:v>
                </c:pt>
                <c:pt idx="86">
                  <c:v>625</c:v>
                </c:pt>
                <c:pt idx="87">
                  <c:v>645</c:v>
                </c:pt>
                <c:pt idx="88">
                  <c:v>658</c:v>
                </c:pt>
                <c:pt idx="89">
                  <c:v>658</c:v>
                </c:pt>
                <c:pt idx="90">
                  <c:v>655</c:v>
                </c:pt>
                <c:pt idx="91">
                  <c:v>666</c:v>
                </c:pt>
                <c:pt idx="92">
                  <c:v>683</c:v>
                </c:pt>
                <c:pt idx="93">
                  <c:v>692</c:v>
                </c:pt>
                <c:pt idx="94">
                  <c:v>693</c:v>
                </c:pt>
                <c:pt idx="95">
                  <c:v>728</c:v>
                </c:pt>
                <c:pt idx="96">
                  <c:v>738</c:v>
                </c:pt>
                <c:pt idx="97">
                  <c:v>746</c:v>
                </c:pt>
                <c:pt idx="98">
                  <c:v>742</c:v>
                </c:pt>
                <c:pt idx="99">
                  <c:v>733</c:v>
                </c:pt>
                <c:pt idx="100">
                  <c:v>725</c:v>
                </c:pt>
                <c:pt idx="101">
                  <c:v>712</c:v>
                </c:pt>
                <c:pt idx="102">
                  <c:v>712</c:v>
                </c:pt>
                <c:pt idx="103">
                  <c:v>712</c:v>
                </c:pt>
                <c:pt idx="104">
                  <c:v>709</c:v>
                </c:pt>
                <c:pt idx="105">
                  <c:v>707</c:v>
                </c:pt>
                <c:pt idx="106">
                  <c:v>694</c:v>
                </c:pt>
                <c:pt idx="107">
                  <c:v>697</c:v>
                </c:pt>
                <c:pt idx="108">
                  <c:v>697</c:v>
                </c:pt>
                <c:pt idx="109">
                  <c:v>701</c:v>
                </c:pt>
                <c:pt idx="110">
                  <c:v>696</c:v>
                </c:pt>
                <c:pt idx="111">
                  <c:v>685</c:v>
                </c:pt>
                <c:pt idx="112">
                  <c:v>691</c:v>
                </c:pt>
                <c:pt idx="113">
                  <c:v>688</c:v>
                </c:pt>
                <c:pt idx="114">
                  <c:v>691</c:v>
                </c:pt>
                <c:pt idx="115">
                  <c:v>689</c:v>
                </c:pt>
                <c:pt idx="116">
                  <c:v>685</c:v>
                </c:pt>
                <c:pt idx="117">
                  <c:v>682</c:v>
                </c:pt>
                <c:pt idx="118">
                  <c:v>689</c:v>
                </c:pt>
                <c:pt idx="119">
                  <c:v>690</c:v>
                </c:pt>
                <c:pt idx="120">
                  <c:v>690</c:v>
                </c:pt>
                <c:pt idx="121">
                  <c:v>699</c:v>
                </c:pt>
                <c:pt idx="122">
                  <c:v>725</c:v>
                </c:pt>
                <c:pt idx="123">
                  <c:v>719</c:v>
                </c:pt>
                <c:pt idx="124">
                  <c:v>718</c:v>
                </c:pt>
                <c:pt idx="125">
                  <c:v>724</c:v>
                </c:pt>
                <c:pt idx="126">
                  <c:v>717</c:v>
                </c:pt>
                <c:pt idx="127">
                  <c:v>727</c:v>
                </c:pt>
                <c:pt idx="128">
                  <c:v>721</c:v>
                </c:pt>
                <c:pt idx="129">
                  <c:v>721</c:v>
                </c:pt>
                <c:pt idx="130">
                  <c:v>718</c:v>
                </c:pt>
                <c:pt idx="131">
                  <c:v>718</c:v>
                </c:pt>
                <c:pt idx="132">
                  <c:v>721</c:v>
                </c:pt>
                <c:pt idx="133">
                  <c:v>716</c:v>
                </c:pt>
                <c:pt idx="134">
                  <c:v>716</c:v>
                </c:pt>
                <c:pt idx="135">
                  <c:v>719</c:v>
                </c:pt>
                <c:pt idx="136">
                  <c:v>724</c:v>
                </c:pt>
                <c:pt idx="137">
                  <c:v>727</c:v>
                </c:pt>
                <c:pt idx="138">
                  <c:v>727</c:v>
                </c:pt>
                <c:pt idx="139">
                  <c:v>732</c:v>
                </c:pt>
                <c:pt idx="140">
                  <c:v>739</c:v>
                </c:pt>
                <c:pt idx="141">
                  <c:v>739</c:v>
                </c:pt>
                <c:pt idx="142">
                  <c:v>752</c:v>
                </c:pt>
                <c:pt idx="143">
                  <c:v>756</c:v>
                </c:pt>
                <c:pt idx="144">
                  <c:v>752</c:v>
                </c:pt>
                <c:pt idx="145">
                  <c:v>750</c:v>
                </c:pt>
                <c:pt idx="146">
                  <c:v>772</c:v>
                </c:pt>
                <c:pt idx="147">
                  <c:v>771</c:v>
                </c:pt>
                <c:pt idx="148">
                  <c:v>774</c:v>
                </c:pt>
                <c:pt idx="149">
                  <c:v>770</c:v>
                </c:pt>
                <c:pt idx="150">
                  <c:v>771</c:v>
                </c:pt>
                <c:pt idx="151">
                  <c:v>756</c:v>
                </c:pt>
                <c:pt idx="152">
                  <c:v>759</c:v>
                </c:pt>
                <c:pt idx="153">
                  <c:v>758</c:v>
                </c:pt>
                <c:pt idx="154">
                  <c:v>756</c:v>
                </c:pt>
                <c:pt idx="155">
                  <c:v>754</c:v>
                </c:pt>
                <c:pt idx="156">
                  <c:v>761</c:v>
                </c:pt>
                <c:pt idx="157">
                  <c:v>758</c:v>
                </c:pt>
                <c:pt idx="158">
                  <c:v>754</c:v>
                </c:pt>
                <c:pt idx="159">
                  <c:v>755</c:v>
                </c:pt>
                <c:pt idx="160">
                  <c:v>762</c:v>
                </c:pt>
                <c:pt idx="161">
                  <c:v>792</c:v>
                </c:pt>
                <c:pt idx="162">
                  <c:v>790</c:v>
                </c:pt>
                <c:pt idx="163">
                  <c:v>790</c:v>
                </c:pt>
                <c:pt idx="164">
                  <c:v>775</c:v>
                </c:pt>
                <c:pt idx="165">
                  <c:v>776</c:v>
                </c:pt>
                <c:pt idx="166">
                  <c:v>767</c:v>
                </c:pt>
                <c:pt idx="167">
                  <c:v>776</c:v>
                </c:pt>
                <c:pt idx="168">
                  <c:v>776</c:v>
                </c:pt>
                <c:pt idx="169">
                  <c:v>770</c:v>
                </c:pt>
                <c:pt idx="170">
                  <c:v>754</c:v>
                </c:pt>
                <c:pt idx="171">
                  <c:v>755</c:v>
                </c:pt>
                <c:pt idx="172">
                  <c:v>747</c:v>
                </c:pt>
                <c:pt idx="173">
                  <c:v>750</c:v>
                </c:pt>
                <c:pt idx="174">
                  <c:v>747</c:v>
                </c:pt>
                <c:pt idx="175">
                  <c:v>750</c:v>
                </c:pt>
                <c:pt idx="176">
                  <c:v>753</c:v>
                </c:pt>
                <c:pt idx="177">
                  <c:v>751</c:v>
                </c:pt>
                <c:pt idx="178">
                  <c:v>757</c:v>
                </c:pt>
                <c:pt idx="179">
                  <c:v>778</c:v>
                </c:pt>
                <c:pt idx="180">
                  <c:v>788</c:v>
                </c:pt>
                <c:pt idx="181">
                  <c:v>819</c:v>
                </c:pt>
                <c:pt idx="182">
                  <c:v>840</c:v>
                </c:pt>
                <c:pt idx="183">
                  <c:v>821.00000000000011</c:v>
                </c:pt>
                <c:pt idx="184">
                  <c:v>827</c:v>
                </c:pt>
                <c:pt idx="185">
                  <c:v>834</c:v>
                </c:pt>
                <c:pt idx="186">
                  <c:v>859</c:v>
                </c:pt>
                <c:pt idx="187">
                  <c:v>871.00000000000011</c:v>
                </c:pt>
                <c:pt idx="188">
                  <c:v>859</c:v>
                </c:pt>
                <c:pt idx="189">
                  <c:v>867</c:v>
                </c:pt>
                <c:pt idx="190">
                  <c:v>880.00000000000011</c:v>
                </c:pt>
                <c:pt idx="191">
                  <c:v>885</c:v>
                </c:pt>
                <c:pt idx="192">
                  <c:v>871.00000000000011</c:v>
                </c:pt>
                <c:pt idx="193">
                  <c:v>877.99999999999989</c:v>
                </c:pt>
                <c:pt idx="194">
                  <c:v>894</c:v>
                </c:pt>
                <c:pt idx="195">
                  <c:v>898</c:v>
                </c:pt>
                <c:pt idx="196">
                  <c:v>936.99999999999989</c:v>
                </c:pt>
                <c:pt idx="197">
                  <c:v>952</c:v>
                </c:pt>
                <c:pt idx="198">
                  <c:v>949</c:v>
                </c:pt>
                <c:pt idx="199">
                  <c:v>939</c:v>
                </c:pt>
                <c:pt idx="200">
                  <c:v>968</c:v>
                </c:pt>
                <c:pt idx="201">
                  <c:v>1057</c:v>
                </c:pt>
                <c:pt idx="202">
                  <c:v>1027</c:v>
                </c:pt>
                <c:pt idx="203">
                  <c:v>1009</c:v>
                </c:pt>
                <c:pt idx="204">
                  <c:v>1001</c:v>
                </c:pt>
                <c:pt idx="205">
                  <c:v>984</c:v>
                </c:pt>
                <c:pt idx="206">
                  <c:v>969</c:v>
                </c:pt>
                <c:pt idx="207">
                  <c:v>977.99999999999989</c:v>
                </c:pt>
                <c:pt idx="208">
                  <c:v>977.99999999999989</c:v>
                </c:pt>
                <c:pt idx="209">
                  <c:v>897.00000000000011</c:v>
                </c:pt>
                <c:pt idx="210">
                  <c:v>964</c:v>
                </c:pt>
                <c:pt idx="211">
                  <c:v>955.00000000000011</c:v>
                </c:pt>
                <c:pt idx="212">
                  <c:v>960</c:v>
                </c:pt>
                <c:pt idx="213">
                  <c:v>966</c:v>
                </c:pt>
                <c:pt idx="214">
                  <c:v>969.99999999999989</c:v>
                </c:pt>
                <c:pt idx="215">
                  <c:v>988.00000000000011</c:v>
                </c:pt>
                <c:pt idx="216">
                  <c:v>976</c:v>
                </c:pt>
                <c:pt idx="217">
                  <c:v>985</c:v>
                </c:pt>
                <c:pt idx="218">
                  <c:v>986</c:v>
                </c:pt>
                <c:pt idx="219">
                  <c:v>994.99999999999989</c:v>
                </c:pt>
                <c:pt idx="220">
                  <c:v>1000</c:v>
                </c:pt>
                <c:pt idx="221">
                  <c:v>1002</c:v>
                </c:pt>
                <c:pt idx="222">
                  <c:v>1016</c:v>
                </c:pt>
                <c:pt idx="223">
                  <c:v>1044</c:v>
                </c:pt>
                <c:pt idx="224">
                  <c:v>1083</c:v>
                </c:pt>
                <c:pt idx="225">
                  <c:v>1117</c:v>
                </c:pt>
                <c:pt idx="226">
                  <c:v>1134</c:v>
                </c:pt>
                <c:pt idx="227">
                  <c:v>1134</c:v>
                </c:pt>
                <c:pt idx="228">
                  <c:v>1153</c:v>
                </c:pt>
                <c:pt idx="229">
                  <c:v>1134</c:v>
                </c:pt>
                <c:pt idx="230">
                  <c:v>1131</c:v>
                </c:pt>
                <c:pt idx="231">
                  <c:v>1134</c:v>
                </c:pt>
                <c:pt idx="232">
                  <c:v>1211</c:v>
                </c:pt>
                <c:pt idx="233">
                  <c:v>1201</c:v>
                </c:pt>
                <c:pt idx="234">
                  <c:v>1228</c:v>
                </c:pt>
                <c:pt idx="235">
                  <c:v>1229</c:v>
                </c:pt>
                <c:pt idx="236">
                  <c:v>1215</c:v>
                </c:pt>
                <c:pt idx="237">
                  <c:v>1214</c:v>
                </c:pt>
                <c:pt idx="238">
                  <c:v>1213</c:v>
                </c:pt>
                <c:pt idx="239">
                  <c:v>1202</c:v>
                </c:pt>
                <c:pt idx="240">
                  <c:v>1176</c:v>
                </c:pt>
                <c:pt idx="241">
                  <c:v>1152</c:v>
                </c:pt>
                <c:pt idx="242">
                  <c:v>1152</c:v>
                </c:pt>
                <c:pt idx="243">
                  <c:v>1119</c:v>
                </c:pt>
                <c:pt idx="244">
                  <c:v>1119</c:v>
                </c:pt>
                <c:pt idx="245">
                  <c:v>1095</c:v>
                </c:pt>
                <c:pt idx="246">
                  <c:v>1090</c:v>
                </c:pt>
                <c:pt idx="247">
                  <c:v>1085</c:v>
                </c:pt>
                <c:pt idx="248">
                  <c:v>1085</c:v>
                </c:pt>
                <c:pt idx="249">
                  <c:v>#N/A</c:v>
                </c:pt>
                <c:pt idx="250">
                  <c:v>1087</c:v>
                </c:pt>
                <c:pt idx="251">
                  <c:v>1090</c:v>
                </c:pt>
                <c:pt idx="252">
                  <c:v>1086</c:v>
                </c:pt>
                <c:pt idx="253">
                  <c:v>1093</c:v>
                </c:pt>
                <c:pt idx="254">
                  <c:v>1157</c:v>
                </c:pt>
                <c:pt idx="255">
                  <c:v>#N/A</c:v>
                </c:pt>
                <c:pt idx="256">
                  <c:v>1168</c:v>
                </c:pt>
                <c:pt idx="257">
                  <c:v>1168</c:v>
                </c:pt>
                <c:pt idx="258">
                  <c:v>1140</c:v>
                </c:pt>
                <c:pt idx="259">
                  <c:v>1144</c:v>
                </c:pt>
                <c:pt idx="260">
                  <c:v>1112</c:v>
                </c:pt>
                <c:pt idx="261">
                  <c:v>1092</c:v>
                </c:pt>
                <c:pt idx="262">
                  <c:v>1085</c:v>
                </c:pt>
                <c:pt idx="263">
                  <c:v>1036</c:v>
                </c:pt>
                <c:pt idx="264">
                  <c:v>1019</c:v>
                </c:pt>
                <c:pt idx="265">
                  <c:v>1011.9999999999999</c:v>
                </c:pt>
                <c:pt idx="266">
                  <c:v>1019</c:v>
                </c:pt>
                <c:pt idx="267">
                  <c:v>958</c:v>
                </c:pt>
                <c:pt idx="268">
                  <c:v>951</c:v>
                </c:pt>
                <c:pt idx="269">
                  <c:v>968</c:v>
                </c:pt>
                <c:pt idx="270">
                  <c:v>964</c:v>
                </c:pt>
                <c:pt idx="271">
                  <c:v>973</c:v>
                </c:pt>
                <c:pt idx="272">
                  <c:v>966</c:v>
                </c:pt>
                <c:pt idx="273">
                  <c:v>974</c:v>
                </c:pt>
                <c:pt idx="274">
                  <c:v>982</c:v>
                </c:pt>
                <c:pt idx="275">
                  <c:v>986.99999999999989</c:v>
                </c:pt>
                <c:pt idx="276">
                  <c:v>986.99999999999989</c:v>
                </c:pt>
                <c:pt idx="277">
                  <c:v>973</c:v>
                </c:pt>
                <c:pt idx="278">
                  <c:v>959</c:v>
                </c:pt>
                <c:pt idx="279">
                  <c:v>958</c:v>
                </c:pt>
                <c:pt idx="280">
                  <c:v>950</c:v>
                </c:pt>
                <c:pt idx="281">
                  <c:v>942</c:v>
                </c:pt>
                <c:pt idx="282">
                  <c:v>944.99999999999989</c:v>
                </c:pt>
                <c:pt idx="283">
                  <c:v>941</c:v>
                </c:pt>
                <c:pt idx="284">
                  <c:v>943</c:v>
                </c:pt>
                <c:pt idx="285">
                  <c:v>951</c:v>
                </c:pt>
                <c:pt idx="286">
                  <c:v>957</c:v>
                </c:pt>
                <c:pt idx="287">
                  <c:v>955.00000000000011</c:v>
                </c:pt>
                <c:pt idx="288">
                  <c:v>948</c:v>
                </c:pt>
                <c:pt idx="289">
                  <c:v>958</c:v>
                </c:pt>
                <c:pt idx="290">
                  <c:v>959</c:v>
                </c:pt>
                <c:pt idx="291">
                  <c:v>976</c:v>
                </c:pt>
                <c:pt idx="292">
                  <c:v>993</c:v>
                </c:pt>
                <c:pt idx="293">
                  <c:v>997.00000000000011</c:v>
                </c:pt>
                <c:pt idx="294">
                  <c:v>1002.9999999999999</c:v>
                </c:pt>
                <c:pt idx="295">
                  <c:v>994.99999999999989</c:v>
                </c:pt>
                <c:pt idx="296">
                  <c:v>993</c:v>
                </c:pt>
                <c:pt idx="297">
                  <c:v>996.00000000000011</c:v>
                </c:pt>
                <c:pt idx="298">
                  <c:v>986</c:v>
                </c:pt>
                <c:pt idx="299">
                  <c:v>1007</c:v>
                </c:pt>
                <c:pt idx="300">
                  <c:v>1007</c:v>
                </c:pt>
                <c:pt idx="301">
                  <c:v>1002.9999999999999</c:v>
                </c:pt>
                <c:pt idx="302">
                  <c:v>1002</c:v>
                </c:pt>
                <c:pt idx="303">
                  <c:v>1005.0000000000001</c:v>
                </c:pt>
                <c:pt idx="304">
                  <c:v>1018</c:v>
                </c:pt>
                <c:pt idx="305">
                  <c:v>1044</c:v>
                </c:pt>
                <c:pt idx="306">
                  <c:v>1056</c:v>
                </c:pt>
                <c:pt idx="307">
                  <c:v>1083</c:v>
                </c:pt>
                <c:pt idx="308">
                  <c:v>1082</c:v>
                </c:pt>
                <c:pt idx="309">
                  <c:v>1099</c:v>
                </c:pt>
                <c:pt idx="310">
                  <c:v>1111</c:v>
                </c:pt>
                <c:pt idx="311">
                  <c:v>1131</c:v>
                </c:pt>
                <c:pt idx="312">
                  <c:v>1172</c:v>
                </c:pt>
                <c:pt idx="313">
                  <c:v>1236</c:v>
                </c:pt>
                <c:pt idx="314">
                  <c:v>1214</c:v>
                </c:pt>
                <c:pt idx="315">
                  <c:v>1196</c:v>
                </c:pt>
                <c:pt idx="316">
                  <c:v>1183</c:v>
                </c:pt>
                <c:pt idx="317">
                  <c:v>1177</c:v>
                </c:pt>
                <c:pt idx="318">
                  <c:v>1178</c:v>
                </c:pt>
                <c:pt idx="319">
                  <c:v>1173</c:v>
                </c:pt>
                <c:pt idx="320">
                  <c:v>1143</c:v>
                </c:pt>
                <c:pt idx="321">
                  <c:v>1152</c:v>
                </c:pt>
                <c:pt idx="322">
                  <c:v>1188</c:v>
                </c:pt>
                <c:pt idx="323">
                  <c:v>1254</c:v>
                </c:pt>
                <c:pt idx="324">
                  <c:v>1242</c:v>
                </c:pt>
                <c:pt idx="325">
                  <c:v>1248</c:v>
                </c:pt>
                <c:pt idx="326">
                  <c:v>1278</c:v>
                </c:pt>
                <c:pt idx="327">
                  <c:v>1275</c:v>
                </c:pt>
                <c:pt idx="328">
                  <c:v>1256</c:v>
                </c:pt>
                <c:pt idx="329">
                  <c:v>1204</c:v>
                </c:pt>
                <c:pt idx="330">
                  <c:v>#N/A</c:v>
                </c:pt>
                <c:pt idx="331">
                  <c:v>1201</c:v>
                </c:pt>
                <c:pt idx="332">
                  <c:v>1196</c:v>
                </c:pt>
                <c:pt idx="333">
                  <c:v>1155</c:v>
                </c:pt>
                <c:pt idx="334">
                  <c:v>1155</c:v>
                </c:pt>
                <c:pt idx="335">
                  <c:v>1157</c:v>
                </c:pt>
                <c:pt idx="336">
                  <c:v>1162</c:v>
                </c:pt>
                <c:pt idx="337">
                  <c:v>1162</c:v>
                </c:pt>
                <c:pt idx="338">
                  <c:v>1178</c:v>
                </c:pt>
                <c:pt idx="339">
                  <c:v>1184</c:v>
                </c:pt>
                <c:pt idx="340">
                  <c:v>1177</c:v>
                </c:pt>
                <c:pt idx="341">
                  <c:v>1056</c:v>
                </c:pt>
                <c:pt idx="342">
                  <c:v>1045</c:v>
                </c:pt>
                <c:pt idx="343">
                  <c:v>1030</c:v>
                </c:pt>
                <c:pt idx="344">
                  <c:v>1032</c:v>
                </c:pt>
                <c:pt idx="345">
                  <c:v>1033</c:v>
                </c:pt>
                <c:pt idx="346">
                  <c:v>1036</c:v>
                </c:pt>
                <c:pt idx="347">
                  <c:v>1026</c:v>
                </c:pt>
                <c:pt idx="348">
                  <c:v>1026</c:v>
                </c:pt>
                <c:pt idx="349">
                  <c:v>1025</c:v>
                </c:pt>
                <c:pt idx="350">
                  <c:v>1017</c:v>
                </c:pt>
                <c:pt idx="351">
                  <c:v>1021.0000000000001</c:v>
                </c:pt>
                <c:pt idx="352">
                  <c:v>1011</c:v>
                </c:pt>
                <c:pt idx="353">
                  <c:v>1042</c:v>
                </c:pt>
                <c:pt idx="354">
                  <c:v>1045</c:v>
                </c:pt>
                <c:pt idx="355">
                  <c:v>1046</c:v>
                </c:pt>
                <c:pt idx="356">
                  <c:v>1053</c:v>
                </c:pt>
                <c:pt idx="357">
                  <c:v>1040</c:v>
                </c:pt>
                <c:pt idx="358">
                  <c:v>1032</c:v>
                </c:pt>
                <c:pt idx="359">
                  <c:v>1024</c:v>
                </c:pt>
                <c:pt idx="360">
                  <c:v>1010</c:v>
                </c:pt>
                <c:pt idx="361">
                  <c:v>1011</c:v>
                </c:pt>
                <c:pt idx="362">
                  <c:v>1000</c:v>
                </c:pt>
                <c:pt idx="363">
                  <c:v>1009</c:v>
                </c:pt>
                <c:pt idx="364">
                  <c:v>993</c:v>
                </c:pt>
                <c:pt idx="365">
                  <c:v>1002</c:v>
                </c:pt>
                <c:pt idx="366">
                  <c:v>1003.9999999999999</c:v>
                </c:pt>
                <c:pt idx="367">
                  <c:v>1027</c:v>
                </c:pt>
                <c:pt idx="368">
                  <c:v>1016</c:v>
                </c:pt>
                <c:pt idx="369">
                  <c:v>1018</c:v>
                </c:pt>
                <c:pt idx="370">
                  <c:v>1008</c:v>
                </c:pt>
                <c:pt idx="371">
                  <c:v>1028</c:v>
                </c:pt>
                <c:pt idx="372">
                  <c:v>1052</c:v>
                </c:pt>
                <c:pt idx="373">
                  <c:v>1049</c:v>
                </c:pt>
                <c:pt idx="374">
                  <c:v>1087</c:v>
                </c:pt>
                <c:pt idx="375">
                  <c:v>1089</c:v>
                </c:pt>
                <c:pt idx="376">
                  <c:v>1126</c:v>
                </c:pt>
                <c:pt idx="377">
                  <c:v>1158</c:v>
                </c:pt>
                <c:pt idx="378">
                  <c:v>1215</c:v>
                </c:pt>
                <c:pt idx="379">
                  <c:v>1221</c:v>
                </c:pt>
                <c:pt idx="380">
                  <c:v>1236</c:v>
                </c:pt>
                <c:pt idx="381">
                  <c:v>1238</c:v>
                </c:pt>
                <c:pt idx="382">
                  <c:v>1233</c:v>
                </c:pt>
                <c:pt idx="383">
                  <c:v>1246</c:v>
                </c:pt>
                <c:pt idx="384">
                  <c:v>1243</c:v>
                </c:pt>
                <c:pt idx="385">
                  <c:v>1206</c:v>
                </c:pt>
                <c:pt idx="386">
                  <c:v>1144</c:v>
                </c:pt>
                <c:pt idx="387">
                  <c:v>1133</c:v>
                </c:pt>
                <c:pt idx="388">
                  <c:v>1111</c:v>
                </c:pt>
                <c:pt idx="389">
                  <c:v>1107</c:v>
                </c:pt>
                <c:pt idx="390">
                  <c:v>1119</c:v>
                </c:pt>
                <c:pt idx="391">
                  <c:v>1129</c:v>
                </c:pt>
                <c:pt idx="392">
                  <c:v>1151</c:v>
                </c:pt>
                <c:pt idx="393">
                  <c:v>1160</c:v>
                </c:pt>
                <c:pt idx="394">
                  <c:v>1199</c:v>
                </c:pt>
                <c:pt idx="395">
                  <c:v>1208</c:v>
                </c:pt>
                <c:pt idx="396">
                  <c:v>1208</c:v>
                </c:pt>
                <c:pt idx="397">
                  <c:v>1208</c:v>
                </c:pt>
                <c:pt idx="398">
                  <c:v>1275</c:v>
                </c:pt>
                <c:pt idx="399">
                  <c:v>1310</c:v>
                </c:pt>
                <c:pt idx="400">
                  <c:v>1311</c:v>
                </c:pt>
                <c:pt idx="401">
                  <c:v>1307</c:v>
                </c:pt>
                <c:pt idx="402">
                  <c:v>1299</c:v>
                </c:pt>
                <c:pt idx="403">
                  <c:v>1284</c:v>
                </c:pt>
                <c:pt idx="404">
                  <c:v>1262</c:v>
                </c:pt>
                <c:pt idx="405">
                  <c:v>1250</c:v>
                </c:pt>
                <c:pt idx="406">
                  <c:v>1244</c:v>
                </c:pt>
                <c:pt idx="407">
                  <c:v>1226</c:v>
                </c:pt>
                <c:pt idx="408">
                  <c:v>1216</c:v>
                </c:pt>
                <c:pt idx="409">
                  <c:v>1184</c:v>
                </c:pt>
                <c:pt idx="410">
                  <c:v>1166</c:v>
                </c:pt>
                <c:pt idx="411">
                  <c:v>1162</c:v>
                </c:pt>
                <c:pt idx="412">
                  <c:v>1169</c:v>
                </c:pt>
                <c:pt idx="413">
                  <c:v>1171</c:v>
                </c:pt>
                <c:pt idx="414">
                  <c:v>1181</c:v>
                </c:pt>
                <c:pt idx="415">
                  <c:v>1192</c:v>
                </c:pt>
                <c:pt idx="416">
                  <c:v>1196</c:v>
                </c:pt>
                <c:pt idx="417">
                  <c:v>1208</c:v>
                </c:pt>
                <c:pt idx="418">
                  <c:v>1200</c:v>
                </c:pt>
                <c:pt idx="419">
                  <c:v>1212</c:v>
                </c:pt>
                <c:pt idx="420">
                  <c:v>1217</c:v>
                </c:pt>
                <c:pt idx="421">
                  <c:v>1227</c:v>
                </c:pt>
                <c:pt idx="422">
                  <c:v>1246</c:v>
                </c:pt>
                <c:pt idx="423">
                  <c:v>1258</c:v>
                </c:pt>
                <c:pt idx="424">
                  <c:v>1260</c:v>
                </c:pt>
                <c:pt idx="425">
                  <c:v>1276</c:v>
                </c:pt>
                <c:pt idx="426">
                  <c:v>1276</c:v>
                </c:pt>
                <c:pt idx="427">
                  <c:v>1277</c:v>
                </c:pt>
                <c:pt idx="428">
                  <c:v>1272</c:v>
                </c:pt>
                <c:pt idx="429">
                  <c:v>1270</c:v>
                </c:pt>
                <c:pt idx="430">
                  <c:v>1273</c:v>
                </c:pt>
                <c:pt idx="431">
                  <c:v>1249</c:v>
                </c:pt>
                <c:pt idx="432">
                  <c:v>1239</c:v>
                </c:pt>
                <c:pt idx="433">
                  <c:v>1228</c:v>
                </c:pt>
                <c:pt idx="434">
                  <c:v>1222</c:v>
                </c:pt>
                <c:pt idx="435">
                  <c:v>1226</c:v>
                </c:pt>
                <c:pt idx="436">
                  <c:v>1255</c:v>
                </c:pt>
                <c:pt idx="437">
                  <c:v>1270</c:v>
                </c:pt>
                <c:pt idx="438">
                  <c:v>#N/A</c:v>
                </c:pt>
                <c:pt idx="439">
                  <c:v>#N/A</c:v>
                </c:pt>
                <c:pt idx="440">
                  <c:v>#N/A</c:v>
                </c:pt>
                <c:pt idx="441">
                  <c:v>1336</c:v>
                </c:pt>
                <c:pt idx="442">
                  <c:v>1363</c:v>
                </c:pt>
                <c:pt idx="443">
                  <c:v>1404</c:v>
                </c:pt>
                <c:pt idx="444">
                  <c:v>1423</c:v>
                </c:pt>
                <c:pt idx="445">
                  <c:v>1482</c:v>
                </c:pt>
                <c:pt idx="446">
                  <c:v>1543</c:v>
                </c:pt>
                <c:pt idx="447">
                  <c:v>1545</c:v>
                </c:pt>
                <c:pt idx="448">
                  <c:v>1527</c:v>
                </c:pt>
                <c:pt idx="449">
                  <c:v>1518</c:v>
                </c:pt>
                <c:pt idx="450">
                  <c:v>1554</c:v>
                </c:pt>
                <c:pt idx="451">
                  <c:v>1557</c:v>
                </c:pt>
                <c:pt idx="452">
                  <c:v>1617.0000000000002</c:v>
                </c:pt>
                <c:pt idx="453">
                  <c:v>1625</c:v>
                </c:pt>
                <c:pt idx="454">
                  <c:v>1653</c:v>
                </c:pt>
                <c:pt idx="455">
                  <c:v>1643</c:v>
                </c:pt>
                <c:pt idx="456">
                  <c:v>1599</c:v>
                </c:pt>
                <c:pt idx="457">
                  <c:v>1591</c:v>
                </c:pt>
                <c:pt idx="458">
                  <c:v>1585</c:v>
                </c:pt>
                <c:pt idx="459">
                  <c:v>1561</c:v>
                </c:pt>
                <c:pt idx="460">
                  <c:v>1516</c:v>
                </c:pt>
                <c:pt idx="461">
                  <c:v>1477</c:v>
                </c:pt>
                <c:pt idx="462">
                  <c:v>1489</c:v>
                </c:pt>
                <c:pt idx="463">
                  <c:v>1504</c:v>
                </c:pt>
                <c:pt idx="464">
                  <c:v>1506</c:v>
                </c:pt>
                <c:pt idx="465">
                  <c:v>1484</c:v>
                </c:pt>
                <c:pt idx="466">
                  <c:v>1505</c:v>
                </c:pt>
                <c:pt idx="467">
                  <c:v>1504</c:v>
                </c:pt>
                <c:pt idx="468">
                  <c:v>1519</c:v>
                </c:pt>
                <c:pt idx="469">
                  <c:v>1506</c:v>
                </c:pt>
                <c:pt idx="470">
                  <c:v>1515</c:v>
                </c:pt>
                <c:pt idx="471">
                  <c:v>1522</c:v>
                </c:pt>
                <c:pt idx="472">
                  <c:v>1515</c:v>
                </c:pt>
                <c:pt idx="473">
                  <c:v>1513</c:v>
                </c:pt>
                <c:pt idx="474">
                  <c:v>1539</c:v>
                </c:pt>
                <c:pt idx="475">
                  <c:v>1483</c:v>
                </c:pt>
                <c:pt idx="476">
                  <c:v>1482</c:v>
                </c:pt>
                <c:pt idx="477">
                  <c:v>1481</c:v>
                </c:pt>
                <c:pt idx="478">
                  <c:v>1479</c:v>
                </c:pt>
                <c:pt idx="479">
                  <c:v>1472</c:v>
                </c:pt>
                <c:pt idx="480">
                  <c:v>1468</c:v>
                </c:pt>
                <c:pt idx="481">
                  <c:v>1457</c:v>
                </c:pt>
                <c:pt idx="482">
                  <c:v>1448</c:v>
                </c:pt>
                <c:pt idx="483">
                  <c:v>1451</c:v>
                </c:pt>
                <c:pt idx="484">
                  <c:v>1437</c:v>
                </c:pt>
                <c:pt idx="485">
                  <c:v>1421</c:v>
                </c:pt>
                <c:pt idx="486">
                  <c:v>1356</c:v>
                </c:pt>
                <c:pt idx="487">
                  <c:v>1328</c:v>
                </c:pt>
                <c:pt idx="488">
                  <c:v>1282</c:v>
                </c:pt>
                <c:pt idx="489">
                  <c:v>1285</c:v>
                </c:pt>
                <c:pt idx="490">
                  <c:v>1290</c:v>
                </c:pt>
                <c:pt idx="491">
                  <c:v>1287</c:v>
                </c:pt>
                <c:pt idx="492">
                  <c:v>1288</c:v>
                </c:pt>
                <c:pt idx="493">
                  <c:v>1289</c:v>
                </c:pt>
                <c:pt idx="494">
                  <c:v>1249</c:v>
                </c:pt>
                <c:pt idx="495">
                  <c:v>1255</c:v>
                </c:pt>
                <c:pt idx="496">
                  <c:v>1274</c:v>
                </c:pt>
                <c:pt idx="497">
                  <c:v>1452</c:v>
                </c:pt>
                <c:pt idx="498">
                  <c:v>1463</c:v>
                </c:pt>
                <c:pt idx="499">
                  <c:v>1471</c:v>
                </c:pt>
                <c:pt idx="500">
                  <c:v>1435</c:v>
                </c:pt>
                <c:pt idx="501">
                  <c:v>1412</c:v>
                </c:pt>
                <c:pt idx="502">
                  <c:v>1391</c:v>
                </c:pt>
                <c:pt idx="503">
                  <c:v>1401</c:v>
                </c:pt>
                <c:pt idx="504">
                  <c:v>1390</c:v>
                </c:pt>
                <c:pt idx="505">
                  <c:v>1431</c:v>
                </c:pt>
                <c:pt idx="506">
                  <c:v>1431</c:v>
                </c:pt>
                <c:pt idx="507">
                  <c:v>1437</c:v>
                </c:pt>
                <c:pt idx="508">
                  <c:v>1424</c:v>
                </c:pt>
                <c:pt idx="509">
                  <c:v>1432</c:v>
                </c:pt>
                <c:pt idx="510">
                  <c:v>1435</c:v>
                </c:pt>
                <c:pt idx="511">
                  <c:v>1420</c:v>
                </c:pt>
                <c:pt idx="512">
                  <c:v>1408</c:v>
                </c:pt>
                <c:pt idx="513">
                  <c:v>1411</c:v>
                </c:pt>
                <c:pt idx="514">
                  <c:v>#N/A</c:v>
                </c:pt>
                <c:pt idx="515">
                  <c:v>1412</c:v>
                </c:pt>
                <c:pt idx="516">
                  <c:v>1408</c:v>
                </c:pt>
                <c:pt idx="517">
                  <c:v>1404</c:v>
                </c:pt>
                <c:pt idx="518">
                  <c:v>1235</c:v>
                </c:pt>
                <c:pt idx="519">
                  <c:v>#N/A</c:v>
                </c:pt>
                <c:pt idx="520">
                  <c:v>1225</c:v>
                </c:pt>
                <c:pt idx="521">
                  <c:v>1184</c:v>
                </c:pt>
                <c:pt idx="522">
                  <c:v>1165</c:v>
                </c:pt>
                <c:pt idx="523">
                  <c:v>1169</c:v>
                </c:pt>
                <c:pt idx="524">
                  <c:v>1171</c:v>
                </c:pt>
                <c:pt idx="525">
                  <c:v>1168</c:v>
                </c:pt>
                <c:pt idx="526">
                  <c:v>1160</c:v>
                </c:pt>
                <c:pt idx="527">
                  <c:v>1163</c:v>
                </c:pt>
                <c:pt idx="528">
                  <c:v>1185</c:v>
                </c:pt>
                <c:pt idx="529">
                  <c:v>1182</c:v>
                </c:pt>
                <c:pt idx="530">
                  <c:v>1191</c:v>
                </c:pt>
                <c:pt idx="531">
                  <c:v>1198</c:v>
                </c:pt>
                <c:pt idx="532">
                  <c:v>1210</c:v>
                </c:pt>
                <c:pt idx="533">
                  <c:v>1219</c:v>
                </c:pt>
                <c:pt idx="534">
                  <c:v>1224</c:v>
                </c:pt>
                <c:pt idx="535">
                  <c:v>1234</c:v>
                </c:pt>
                <c:pt idx="536">
                  <c:v>1238</c:v>
                </c:pt>
                <c:pt idx="537">
                  <c:v>1240</c:v>
                </c:pt>
                <c:pt idx="538">
                  <c:v>1239</c:v>
                </c:pt>
                <c:pt idx="539">
                  <c:v>1259</c:v>
                </c:pt>
                <c:pt idx="540">
                  <c:v>1281</c:v>
                </c:pt>
                <c:pt idx="541">
                  <c:v>1222</c:v>
                </c:pt>
                <c:pt idx="542">
                  <c:v>1189</c:v>
                </c:pt>
                <c:pt idx="543">
                  <c:v>1203</c:v>
                </c:pt>
                <c:pt idx="544">
                  <c:v>1220</c:v>
                </c:pt>
                <c:pt idx="545">
                  <c:v>1223</c:v>
                </c:pt>
                <c:pt idx="546">
                  <c:v>1214</c:v>
                </c:pt>
                <c:pt idx="547">
                  <c:v>1212</c:v>
                </c:pt>
                <c:pt idx="548">
                  <c:v>1214</c:v>
                </c:pt>
                <c:pt idx="549">
                  <c:v>1211</c:v>
                </c:pt>
                <c:pt idx="550">
                  <c:v>1212</c:v>
                </c:pt>
                <c:pt idx="551">
                  <c:v>1222</c:v>
                </c:pt>
                <c:pt idx="552">
                  <c:v>1229</c:v>
                </c:pt>
                <c:pt idx="553">
                  <c:v>1240</c:v>
                </c:pt>
                <c:pt idx="554">
                  <c:v>1254</c:v>
                </c:pt>
                <c:pt idx="555">
                  <c:v>1272</c:v>
                </c:pt>
                <c:pt idx="556">
                  <c:v>1285</c:v>
                </c:pt>
                <c:pt idx="557">
                  <c:v>1316</c:v>
                </c:pt>
                <c:pt idx="558">
                  <c:v>1330</c:v>
                </c:pt>
                <c:pt idx="559">
                  <c:v>1353</c:v>
                </c:pt>
                <c:pt idx="560">
                  <c:v>1338</c:v>
                </c:pt>
                <c:pt idx="561">
                  <c:v>1276</c:v>
                </c:pt>
                <c:pt idx="562">
                  <c:v>1246</c:v>
                </c:pt>
                <c:pt idx="563">
                  <c:v>1240</c:v>
                </c:pt>
                <c:pt idx="564">
                  <c:v>1234</c:v>
                </c:pt>
                <c:pt idx="565">
                  <c:v>1229</c:v>
                </c:pt>
                <c:pt idx="566">
                  <c:v>1217</c:v>
                </c:pt>
                <c:pt idx="567">
                  <c:v>1204</c:v>
                </c:pt>
                <c:pt idx="568">
                  <c:v>1199</c:v>
                </c:pt>
                <c:pt idx="569">
                  <c:v>1188</c:v>
                </c:pt>
                <c:pt idx="570">
                  <c:v>1181</c:v>
                </c:pt>
                <c:pt idx="571">
                  <c:v>1166</c:v>
                </c:pt>
                <c:pt idx="572">
                  <c:v>1153</c:v>
                </c:pt>
                <c:pt idx="573">
                  <c:v>1154</c:v>
                </c:pt>
                <c:pt idx="574">
                  <c:v>1151</c:v>
                </c:pt>
                <c:pt idx="575">
                  <c:v>1142</c:v>
                </c:pt>
                <c:pt idx="576">
                  <c:v>1136</c:v>
                </c:pt>
                <c:pt idx="577">
                  <c:v>1156</c:v>
                </c:pt>
                <c:pt idx="578">
                  <c:v>1141</c:v>
                </c:pt>
                <c:pt idx="579">
                  <c:v>1150</c:v>
                </c:pt>
                <c:pt idx="580">
                  <c:v>1151</c:v>
                </c:pt>
                <c:pt idx="581">
                  <c:v>1149</c:v>
                </c:pt>
                <c:pt idx="582">
                  <c:v>#N/A</c:v>
                </c:pt>
                <c:pt idx="583">
                  <c:v>1131</c:v>
                </c:pt>
                <c:pt idx="584">
                  <c:v>1128</c:v>
                </c:pt>
                <c:pt idx="585">
                  <c:v>1122</c:v>
                </c:pt>
                <c:pt idx="586">
                  <c:v>1124</c:v>
                </c:pt>
                <c:pt idx="587">
                  <c:v>1126</c:v>
                </c:pt>
                <c:pt idx="588">
                  <c:v>1125</c:v>
                </c:pt>
                <c:pt idx="589">
                  <c:v>1124</c:v>
                </c:pt>
                <c:pt idx="590">
                  <c:v>1117</c:v>
                </c:pt>
                <c:pt idx="591">
                  <c:v>1109</c:v>
                </c:pt>
                <c:pt idx="592">
                  <c:v>1107</c:v>
                </c:pt>
                <c:pt idx="593">
                  <c:v>1118</c:v>
                </c:pt>
                <c:pt idx="594">
                  <c:v>1119</c:v>
                </c:pt>
                <c:pt idx="595">
                  <c:v>1103</c:v>
                </c:pt>
                <c:pt idx="596">
                  <c:v>1101</c:v>
                </c:pt>
                <c:pt idx="597">
                  <c:v>1097</c:v>
                </c:pt>
                <c:pt idx="598">
                  <c:v>1103</c:v>
                </c:pt>
                <c:pt idx="599">
                  <c:v>1105</c:v>
                </c:pt>
                <c:pt idx="600">
                  <c:v>1111</c:v>
                </c:pt>
                <c:pt idx="601">
                  <c:v>1111</c:v>
                </c:pt>
                <c:pt idx="602">
                  <c:v>1122</c:v>
                </c:pt>
                <c:pt idx="603">
                  <c:v>1133</c:v>
                </c:pt>
                <c:pt idx="604">
                  <c:v>1129</c:v>
                </c:pt>
                <c:pt idx="605">
                  <c:v>1117</c:v>
                </c:pt>
                <c:pt idx="606">
                  <c:v>1120</c:v>
                </c:pt>
                <c:pt idx="607">
                  <c:v>1128</c:v>
                </c:pt>
                <c:pt idx="608">
                  <c:v>1136</c:v>
                </c:pt>
                <c:pt idx="609">
                  <c:v>1139</c:v>
                </c:pt>
                <c:pt idx="610">
                  <c:v>1149</c:v>
                </c:pt>
                <c:pt idx="611">
                  <c:v>1153</c:v>
                </c:pt>
                <c:pt idx="612">
                  <c:v>1149</c:v>
                </c:pt>
                <c:pt idx="613">
                  <c:v>1137</c:v>
                </c:pt>
                <c:pt idx="614">
                  <c:v>1139</c:v>
                </c:pt>
                <c:pt idx="615">
                  <c:v>1131</c:v>
                </c:pt>
                <c:pt idx="616">
                  <c:v>1131</c:v>
                </c:pt>
                <c:pt idx="617">
                  <c:v>1137</c:v>
                </c:pt>
                <c:pt idx="618">
                  <c:v>1160</c:v>
                </c:pt>
                <c:pt idx="619">
                  <c:v>1172</c:v>
                </c:pt>
                <c:pt idx="620">
                  <c:v>1183</c:v>
                </c:pt>
                <c:pt idx="621">
                  <c:v>1192</c:v>
                </c:pt>
                <c:pt idx="622">
                  <c:v>1193</c:v>
                </c:pt>
                <c:pt idx="623">
                  <c:v>1140</c:v>
                </c:pt>
                <c:pt idx="624">
                  <c:v>1139</c:v>
                </c:pt>
                <c:pt idx="625">
                  <c:v>1141</c:v>
                </c:pt>
                <c:pt idx="626">
                  <c:v>1151</c:v>
                </c:pt>
                <c:pt idx="627">
                  <c:v>1155</c:v>
                </c:pt>
                <c:pt idx="628">
                  <c:v>1029</c:v>
                </c:pt>
                <c:pt idx="629">
                  <c:v>1025</c:v>
                </c:pt>
                <c:pt idx="630">
                  <c:v>1031</c:v>
                </c:pt>
                <c:pt idx="631">
                  <c:v>1041</c:v>
                </c:pt>
                <c:pt idx="632">
                  <c:v>1043</c:v>
                </c:pt>
                <c:pt idx="633">
                  <c:v>1049</c:v>
                </c:pt>
                <c:pt idx="634">
                  <c:v>1046</c:v>
                </c:pt>
                <c:pt idx="635">
                  <c:v>1006</c:v>
                </c:pt>
                <c:pt idx="636">
                  <c:v>1019.9999999999999</c:v>
                </c:pt>
                <c:pt idx="637">
                  <c:v>1038</c:v>
                </c:pt>
                <c:pt idx="638">
                  <c:v>1048</c:v>
                </c:pt>
                <c:pt idx="639">
                  <c:v>1031</c:v>
                </c:pt>
                <c:pt idx="640">
                  <c:v>1034</c:v>
                </c:pt>
                <c:pt idx="641">
                  <c:v>1037</c:v>
                </c:pt>
                <c:pt idx="642">
                  <c:v>1039</c:v>
                </c:pt>
                <c:pt idx="643">
                  <c:v>1034</c:v>
                </c:pt>
                <c:pt idx="644">
                  <c:v>1040</c:v>
                </c:pt>
                <c:pt idx="645">
                  <c:v>1044</c:v>
                </c:pt>
                <c:pt idx="646">
                  <c:v>1120</c:v>
                </c:pt>
                <c:pt idx="647">
                  <c:v>1112</c:v>
                </c:pt>
                <c:pt idx="648">
                  <c:v>1135</c:v>
                </c:pt>
                <c:pt idx="649">
                  <c:v>1083</c:v>
                </c:pt>
                <c:pt idx="650">
                  <c:v>1080</c:v>
                </c:pt>
                <c:pt idx="651">
                  <c:v>1094</c:v>
                </c:pt>
                <c:pt idx="652">
                  <c:v>1113</c:v>
                </c:pt>
                <c:pt idx="653">
                  <c:v>1108</c:v>
                </c:pt>
                <c:pt idx="654">
                  <c:v>1107</c:v>
                </c:pt>
                <c:pt idx="655">
                  <c:v>1121</c:v>
                </c:pt>
                <c:pt idx="656">
                  <c:v>1126</c:v>
                </c:pt>
                <c:pt idx="657">
                  <c:v>1126</c:v>
                </c:pt>
                <c:pt idx="658">
                  <c:v>1157</c:v>
                </c:pt>
                <c:pt idx="659">
                  <c:v>1155</c:v>
                </c:pt>
                <c:pt idx="660">
                  <c:v>1156</c:v>
                </c:pt>
                <c:pt idx="661">
                  <c:v>1154</c:v>
                </c:pt>
                <c:pt idx="662">
                  <c:v>1165</c:v>
                </c:pt>
                <c:pt idx="663">
                  <c:v>1161</c:v>
                </c:pt>
                <c:pt idx="664">
                  <c:v>1170</c:v>
                </c:pt>
                <c:pt idx="665">
                  <c:v>1189</c:v>
                </c:pt>
                <c:pt idx="666">
                  <c:v>1183</c:v>
                </c:pt>
                <c:pt idx="667">
                  <c:v>1227</c:v>
                </c:pt>
                <c:pt idx="668">
                  <c:v>1219</c:v>
                </c:pt>
                <c:pt idx="669">
                  <c:v>1223</c:v>
                </c:pt>
                <c:pt idx="670">
                  <c:v>1218</c:v>
                </c:pt>
                <c:pt idx="671">
                  <c:v>1216</c:v>
                </c:pt>
                <c:pt idx="672">
                  <c:v>1187</c:v>
                </c:pt>
                <c:pt idx="673">
                  <c:v>1187</c:v>
                </c:pt>
                <c:pt idx="674">
                  <c:v>1200</c:v>
                </c:pt>
                <c:pt idx="675">
                  <c:v>1223</c:v>
                </c:pt>
                <c:pt idx="676">
                  <c:v>1238</c:v>
                </c:pt>
                <c:pt idx="677">
                  <c:v>1239</c:v>
                </c:pt>
                <c:pt idx="678">
                  <c:v>1233</c:v>
                </c:pt>
                <c:pt idx="679">
                  <c:v>1230</c:v>
                </c:pt>
                <c:pt idx="680">
                  <c:v>1243</c:v>
                </c:pt>
                <c:pt idx="681">
                  <c:v>1249</c:v>
                </c:pt>
                <c:pt idx="682">
                  <c:v>1265</c:v>
                </c:pt>
                <c:pt idx="683">
                  <c:v>1257</c:v>
                </c:pt>
                <c:pt idx="684">
                  <c:v>1249</c:v>
                </c:pt>
                <c:pt idx="685">
                  <c:v>1256</c:v>
                </c:pt>
                <c:pt idx="686">
                  <c:v>1264</c:v>
                </c:pt>
                <c:pt idx="687">
                  <c:v>1244</c:v>
                </c:pt>
                <c:pt idx="688">
                  <c:v>1205</c:v>
                </c:pt>
                <c:pt idx="689">
                  <c:v>1213</c:v>
                </c:pt>
                <c:pt idx="690">
                  <c:v>1217</c:v>
                </c:pt>
                <c:pt idx="691">
                  <c:v>1204</c:v>
                </c:pt>
                <c:pt idx="692">
                  <c:v>1198</c:v>
                </c:pt>
                <c:pt idx="693">
                  <c:v>1209</c:v>
                </c:pt>
                <c:pt idx="694">
                  <c:v>1193</c:v>
                </c:pt>
                <c:pt idx="695">
                  <c:v>1207</c:v>
                </c:pt>
                <c:pt idx="696">
                  <c:v>1199</c:v>
                </c:pt>
                <c:pt idx="697">
                  <c:v>1199</c:v>
                </c:pt>
                <c:pt idx="698">
                  <c:v>1211</c:v>
                </c:pt>
                <c:pt idx="699">
                  <c:v>1216</c:v>
                </c:pt>
                <c:pt idx="700">
                  <c:v>1210</c:v>
                </c:pt>
                <c:pt idx="701">
                  <c:v>1207</c:v>
                </c:pt>
                <c:pt idx="702">
                  <c:v>1185</c:v>
                </c:pt>
                <c:pt idx="703">
                  <c:v>1176</c:v>
                </c:pt>
                <c:pt idx="704">
                  <c:v>1173</c:v>
                </c:pt>
                <c:pt idx="705">
                  <c:v>1186</c:v>
                </c:pt>
                <c:pt idx="706">
                  <c:v>1184</c:v>
                </c:pt>
                <c:pt idx="707">
                  <c:v>1183</c:v>
                </c:pt>
                <c:pt idx="708">
                  <c:v>1198</c:v>
                </c:pt>
                <c:pt idx="709">
                  <c:v>1227</c:v>
                </c:pt>
                <c:pt idx="710">
                  <c:v>1264</c:v>
                </c:pt>
                <c:pt idx="711">
                  <c:v>1294</c:v>
                </c:pt>
                <c:pt idx="712">
                  <c:v>1323</c:v>
                </c:pt>
                <c:pt idx="713">
                  <c:v>1313</c:v>
                </c:pt>
                <c:pt idx="714">
                  <c:v>1298</c:v>
                </c:pt>
                <c:pt idx="715">
                  <c:v>1300</c:v>
                </c:pt>
                <c:pt idx="716">
                  <c:v>1349</c:v>
                </c:pt>
                <c:pt idx="717">
                  <c:v>1366</c:v>
                </c:pt>
                <c:pt idx="718">
                  <c:v>1350</c:v>
                </c:pt>
                <c:pt idx="719">
                  <c:v>1355</c:v>
                </c:pt>
                <c:pt idx="720">
                  <c:v>1409</c:v>
                </c:pt>
                <c:pt idx="721">
                  <c:v>1425</c:v>
                </c:pt>
                <c:pt idx="722">
                  <c:v>1445</c:v>
                </c:pt>
                <c:pt idx="723">
                  <c:v>1478</c:v>
                </c:pt>
                <c:pt idx="724">
                  <c:v>1480</c:v>
                </c:pt>
                <c:pt idx="725">
                  <c:v>1462</c:v>
                </c:pt>
                <c:pt idx="726">
                  <c:v>1461</c:v>
                </c:pt>
                <c:pt idx="727">
                  <c:v>1430</c:v>
                </c:pt>
                <c:pt idx="728">
                  <c:v>1406</c:v>
                </c:pt>
                <c:pt idx="729">
                  <c:v>1315</c:v>
                </c:pt>
                <c:pt idx="730">
                  <c:v>1326</c:v>
                </c:pt>
                <c:pt idx="731">
                  <c:v>1322</c:v>
                </c:pt>
                <c:pt idx="732">
                  <c:v>1317</c:v>
                </c:pt>
                <c:pt idx="733">
                  <c:v>1286</c:v>
                </c:pt>
                <c:pt idx="734">
                  <c:v>1256</c:v>
                </c:pt>
                <c:pt idx="735">
                  <c:v>1247</c:v>
                </c:pt>
                <c:pt idx="736">
                  <c:v>1246</c:v>
                </c:pt>
                <c:pt idx="737">
                  <c:v>1235</c:v>
                </c:pt>
                <c:pt idx="738">
                  <c:v>1206</c:v>
                </c:pt>
                <c:pt idx="739">
                  <c:v>1141</c:v>
                </c:pt>
                <c:pt idx="740">
                  <c:v>1160</c:v>
                </c:pt>
                <c:pt idx="741">
                  <c:v>1140</c:v>
                </c:pt>
                <c:pt idx="742">
                  <c:v>1127</c:v>
                </c:pt>
                <c:pt idx="743">
                  <c:v>1076</c:v>
                </c:pt>
                <c:pt idx="744">
                  <c:v>1086</c:v>
                </c:pt>
                <c:pt idx="745">
                  <c:v>1129</c:v>
                </c:pt>
                <c:pt idx="746">
                  <c:v>1136</c:v>
                </c:pt>
                <c:pt idx="747">
                  <c:v>1144</c:v>
                </c:pt>
                <c:pt idx="748">
                  <c:v>1138</c:v>
                </c:pt>
                <c:pt idx="749">
                  <c:v>1122</c:v>
                </c:pt>
                <c:pt idx="750">
                  <c:v>1117</c:v>
                </c:pt>
                <c:pt idx="751">
                  <c:v>1103</c:v>
                </c:pt>
                <c:pt idx="752">
                  <c:v>1093</c:v>
                </c:pt>
                <c:pt idx="753">
                  <c:v>1071</c:v>
                </c:pt>
                <c:pt idx="754">
                  <c:v>1047</c:v>
                </c:pt>
                <c:pt idx="755">
                  <c:v>1027</c:v>
                </c:pt>
                <c:pt idx="756">
                  <c:v>1000</c:v>
                </c:pt>
                <c:pt idx="757">
                  <c:v>994.99999999999989</c:v>
                </c:pt>
                <c:pt idx="758">
                  <c:v>986.99999999999989</c:v>
                </c:pt>
                <c:pt idx="759">
                  <c:v>984</c:v>
                </c:pt>
                <c:pt idx="760">
                  <c:v>986.99999999999989</c:v>
                </c:pt>
                <c:pt idx="761">
                  <c:v>1042</c:v>
                </c:pt>
                <c:pt idx="762">
                  <c:v>1027</c:v>
                </c:pt>
                <c:pt idx="763">
                  <c:v>1019.9999999999999</c:v>
                </c:pt>
                <c:pt idx="764">
                  <c:v>1019.9999999999999</c:v>
                </c:pt>
                <c:pt idx="765">
                  <c:v>1011</c:v>
                </c:pt>
                <c:pt idx="766">
                  <c:v>1023</c:v>
                </c:pt>
                <c:pt idx="767">
                  <c:v>1030</c:v>
                </c:pt>
                <c:pt idx="768">
                  <c:v>1044</c:v>
                </c:pt>
                <c:pt idx="769">
                  <c:v>1047</c:v>
                </c:pt>
                <c:pt idx="770">
                  <c:v>1036</c:v>
                </c:pt>
                <c:pt idx="771">
                  <c:v>1038</c:v>
                </c:pt>
                <c:pt idx="772">
                  <c:v>1029</c:v>
                </c:pt>
                <c:pt idx="773">
                  <c:v>1033</c:v>
                </c:pt>
                <c:pt idx="774">
                  <c:v>1025</c:v>
                </c:pt>
                <c:pt idx="775">
                  <c:v>1033</c:v>
                </c:pt>
                <c:pt idx="776">
                  <c:v>1030</c:v>
                </c:pt>
                <c:pt idx="777">
                  <c:v>1033</c:v>
                </c:pt>
                <c:pt idx="778">
                  <c:v>1034</c:v>
                </c:pt>
                <c:pt idx="779">
                  <c:v>#N/A</c:v>
                </c:pt>
                <c:pt idx="780">
                  <c:v>1035</c:v>
                </c:pt>
                <c:pt idx="781">
                  <c:v>1043</c:v>
                </c:pt>
                <c:pt idx="782">
                  <c:v>1044</c:v>
                </c:pt>
                <c:pt idx="783">
                  <c:v>1007</c:v>
                </c:pt>
                <c:pt idx="784">
                  <c:v>#N/A</c:v>
                </c:pt>
                <c:pt idx="785">
                  <c:v>982</c:v>
                </c:pt>
                <c:pt idx="786">
                  <c:v>964</c:v>
                </c:pt>
                <c:pt idx="787">
                  <c:v>953.99999999999989</c:v>
                </c:pt>
                <c:pt idx="788">
                  <c:v>930.00000000000011</c:v>
                </c:pt>
                <c:pt idx="789">
                  <c:v>905.00000000000011</c:v>
                </c:pt>
                <c:pt idx="790">
                  <c:v>883</c:v>
                </c:pt>
                <c:pt idx="791">
                  <c:v>846.00000000000011</c:v>
                </c:pt>
                <c:pt idx="792">
                  <c:v>816</c:v>
                </c:pt>
                <c:pt idx="793">
                  <c:v>791</c:v>
                </c:pt>
                <c:pt idx="794">
                  <c:v>805.00000000000011</c:v>
                </c:pt>
                <c:pt idx="795">
                  <c:v>810</c:v>
                </c:pt>
                <c:pt idx="796">
                  <c:v>805.00000000000011</c:v>
                </c:pt>
                <c:pt idx="797">
                  <c:v>819.99999999999989</c:v>
                </c:pt>
                <c:pt idx="798">
                  <c:v>826</c:v>
                </c:pt>
                <c:pt idx="799">
                  <c:v>836.99999999999989</c:v>
                </c:pt>
                <c:pt idx="800">
                  <c:v>841</c:v>
                </c:pt>
                <c:pt idx="801">
                  <c:v>835</c:v>
                </c:pt>
                <c:pt idx="802">
                  <c:v>852.99999999999989</c:v>
                </c:pt>
                <c:pt idx="803">
                  <c:v>847.00000000000011</c:v>
                </c:pt>
                <c:pt idx="804">
                  <c:v>855.00000000000011</c:v>
                </c:pt>
                <c:pt idx="805">
                  <c:v>841</c:v>
                </c:pt>
                <c:pt idx="806">
                  <c:v>797</c:v>
                </c:pt>
                <c:pt idx="807">
                  <c:v>791</c:v>
                </c:pt>
                <c:pt idx="808">
                  <c:v>802</c:v>
                </c:pt>
                <c:pt idx="809">
                  <c:v>802.99999999999989</c:v>
                </c:pt>
                <c:pt idx="810">
                  <c:v>811</c:v>
                </c:pt>
                <c:pt idx="811">
                  <c:v>811</c:v>
                </c:pt>
                <c:pt idx="812">
                  <c:v>810</c:v>
                </c:pt>
                <c:pt idx="813">
                  <c:v>803.99999999999989</c:v>
                </c:pt>
                <c:pt idx="814">
                  <c:v>813.00000000000011</c:v>
                </c:pt>
                <c:pt idx="815">
                  <c:v>821.00000000000011</c:v>
                </c:pt>
                <c:pt idx="816">
                  <c:v>819.99999999999989</c:v>
                </c:pt>
                <c:pt idx="817">
                  <c:v>814</c:v>
                </c:pt>
                <c:pt idx="818">
                  <c:v>805.00000000000011</c:v>
                </c:pt>
                <c:pt idx="819">
                  <c:v>802</c:v>
                </c:pt>
                <c:pt idx="820">
                  <c:v>802.99999999999989</c:v>
                </c:pt>
                <c:pt idx="821">
                  <c:v>802.99999999999989</c:v>
                </c:pt>
                <c:pt idx="822">
                  <c:v>817</c:v>
                </c:pt>
                <c:pt idx="823">
                  <c:v>821.00000000000011</c:v>
                </c:pt>
                <c:pt idx="824">
                  <c:v>840</c:v>
                </c:pt>
                <c:pt idx="825">
                  <c:v>834</c:v>
                </c:pt>
                <c:pt idx="826">
                  <c:v>847.00000000000011</c:v>
                </c:pt>
                <c:pt idx="827">
                  <c:v>844</c:v>
                </c:pt>
                <c:pt idx="828">
                  <c:v>847.00000000000011</c:v>
                </c:pt>
                <c:pt idx="829">
                  <c:v>850</c:v>
                </c:pt>
                <c:pt idx="830">
                  <c:v>852</c:v>
                </c:pt>
                <c:pt idx="831">
                  <c:v>861</c:v>
                </c:pt>
                <c:pt idx="832">
                  <c:v>874</c:v>
                </c:pt>
                <c:pt idx="833">
                  <c:v>894</c:v>
                </c:pt>
                <c:pt idx="834">
                  <c:v>913.00000000000011</c:v>
                </c:pt>
                <c:pt idx="835">
                  <c:v>893</c:v>
                </c:pt>
                <c:pt idx="836">
                  <c:v>881</c:v>
                </c:pt>
                <c:pt idx="837">
                  <c:v>875</c:v>
                </c:pt>
                <c:pt idx="838">
                  <c:v>866</c:v>
                </c:pt>
                <c:pt idx="839">
                  <c:v>844.99999999999989</c:v>
                </c:pt>
                <c:pt idx="840">
                  <c:v>836.99999999999989</c:v>
                </c:pt>
                <c:pt idx="841">
                  <c:v>813.00000000000011</c:v>
                </c:pt>
                <c:pt idx="842">
                  <c:v>823</c:v>
                </c:pt>
                <c:pt idx="843">
                  <c:v>806</c:v>
                </c:pt>
                <c:pt idx="844">
                  <c:v>802.99999999999989</c:v>
                </c:pt>
                <c:pt idx="845">
                  <c:v>800</c:v>
                </c:pt>
                <c:pt idx="846">
                  <c:v>795</c:v>
                </c:pt>
                <c:pt idx="847">
                  <c:v>790</c:v>
                </c:pt>
                <c:pt idx="848">
                  <c:v>782</c:v>
                </c:pt>
                <c:pt idx="849">
                  <c:v>768</c:v>
                </c:pt>
                <c:pt idx="850">
                  <c:v>754</c:v>
                </c:pt>
                <c:pt idx="851">
                  <c:v>743</c:v>
                </c:pt>
                <c:pt idx="852">
                  <c:v>728</c:v>
                </c:pt>
                <c:pt idx="853">
                  <c:v>721</c:v>
                </c:pt>
                <c:pt idx="854">
                  <c:v>725</c:v>
                </c:pt>
                <c:pt idx="855">
                  <c:v>731</c:v>
                </c:pt>
                <c:pt idx="856">
                  <c:v>721</c:v>
                </c:pt>
                <c:pt idx="857">
                  <c:v>719</c:v>
                </c:pt>
                <c:pt idx="858">
                  <c:v>712</c:v>
                </c:pt>
                <c:pt idx="859">
                  <c:v>694</c:v>
                </c:pt>
                <c:pt idx="860">
                  <c:v>698</c:v>
                </c:pt>
                <c:pt idx="861">
                  <c:v>#N/A</c:v>
                </c:pt>
                <c:pt idx="862">
                  <c:v>699</c:v>
                </c:pt>
                <c:pt idx="863">
                  <c:v>699</c:v>
                </c:pt>
                <c:pt idx="864">
                  <c:v>688</c:v>
                </c:pt>
                <c:pt idx="865">
                  <c:v>681</c:v>
                </c:pt>
                <c:pt idx="866">
                  <c:v>680</c:v>
                </c:pt>
                <c:pt idx="867">
                  <c:v>660</c:v>
                </c:pt>
                <c:pt idx="868">
                  <c:v>639</c:v>
                </c:pt>
                <c:pt idx="869">
                  <c:v>594</c:v>
                </c:pt>
                <c:pt idx="870">
                  <c:v>593</c:v>
                </c:pt>
                <c:pt idx="871">
                  <c:v>583</c:v>
                </c:pt>
                <c:pt idx="872">
                  <c:v>583</c:v>
                </c:pt>
                <c:pt idx="873">
                  <c:v>564</c:v>
                </c:pt>
                <c:pt idx="874">
                  <c:v>572</c:v>
                </c:pt>
                <c:pt idx="875">
                  <c:v>571</c:v>
                </c:pt>
                <c:pt idx="876">
                  <c:v>579</c:v>
                </c:pt>
                <c:pt idx="877">
                  <c:v>589</c:v>
                </c:pt>
                <c:pt idx="878">
                  <c:v>604</c:v>
                </c:pt>
                <c:pt idx="879">
                  <c:v>601</c:v>
                </c:pt>
                <c:pt idx="880">
                  <c:v>601</c:v>
                </c:pt>
                <c:pt idx="881">
                  <c:v>607</c:v>
                </c:pt>
                <c:pt idx="882">
                  <c:v>617</c:v>
                </c:pt>
                <c:pt idx="883">
                  <c:v>616</c:v>
                </c:pt>
                <c:pt idx="884">
                  <c:v>625</c:v>
                </c:pt>
                <c:pt idx="885">
                  <c:v>619</c:v>
                </c:pt>
                <c:pt idx="886">
                  <c:v>625</c:v>
                </c:pt>
                <c:pt idx="887">
                  <c:v>623</c:v>
                </c:pt>
                <c:pt idx="888">
                  <c:v>611</c:v>
                </c:pt>
                <c:pt idx="889">
                  <c:v>603</c:v>
                </c:pt>
                <c:pt idx="890">
                  <c:v>610</c:v>
                </c:pt>
                <c:pt idx="891">
                  <c:v>604</c:v>
                </c:pt>
                <c:pt idx="892">
                  <c:v>607</c:v>
                </c:pt>
                <c:pt idx="893">
                  <c:v>600</c:v>
                </c:pt>
                <c:pt idx="894">
                  <c:v>598</c:v>
                </c:pt>
                <c:pt idx="895">
                  <c:v>589</c:v>
                </c:pt>
                <c:pt idx="896">
                  <c:v>586</c:v>
                </c:pt>
                <c:pt idx="897">
                  <c:v>572</c:v>
                </c:pt>
                <c:pt idx="898">
                  <c:v>567</c:v>
                </c:pt>
                <c:pt idx="899">
                  <c:v>555</c:v>
                </c:pt>
                <c:pt idx="900">
                  <c:v>553</c:v>
                </c:pt>
                <c:pt idx="901">
                  <c:v>549</c:v>
                </c:pt>
                <c:pt idx="902">
                  <c:v>542</c:v>
                </c:pt>
                <c:pt idx="903">
                  <c:v>536</c:v>
                </c:pt>
                <c:pt idx="904">
                  <c:v>509.99999999999994</c:v>
                </c:pt>
                <c:pt idx="905">
                  <c:v>496</c:v>
                </c:pt>
                <c:pt idx="906">
                  <c:v>499</c:v>
                </c:pt>
                <c:pt idx="907">
                  <c:v>505</c:v>
                </c:pt>
                <c:pt idx="908">
                  <c:v>512</c:v>
                </c:pt>
                <c:pt idx="909">
                  <c:v>520</c:v>
                </c:pt>
                <c:pt idx="910">
                  <c:v>522</c:v>
                </c:pt>
                <c:pt idx="911">
                  <c:v>509.99999999999994</c:v>
                </c:pt>
                <c:pt idx="912">
                  <c:v>512</c:v>
                </c:pt>
                <c:pt idx="913">
                  <c:v>527</c:v>
                </c:pt>
                <c:pt idx="914">
                  <c:v>528</c:v>
                </c:pt>
                <c:pt idx="915">
                  <c:v>522</c:v>
                </c:pt>
                <c:pt idx="916">
                  <c:v>522</c:v>
                </c:pt>
                <c:pt idx="917">
                  <c:v>526</c:v>
                </c:pt>
                <c:pt idx="918">
                  <c:v>523</c:v>
                </c:pt>
                <c:pt idx="919">
                  <c:v>529</c:v>
                </c:pt>
                <c:pt idx="920">
                  <c:v>526</c:v>
                </c:pt>
                <c:pt idx="921">
                  <c:v>527</c:v>
                </c:pt>
                <c:pt idx="922">
                  <c:v>526</c:v>
                </c:pt>
                <c:pt idx="923">
                  <c:v>530</c:v>
                </c:pt>
                <c:pt idx="924">
                  <c:v>521</c:v>
                </c:pt>
                <c:pt idx="925">
                  <c:v>516</c:v>
                </c:pt>
                <c:pt idx="926">
                  <c:v>514</c:v>
                </c:pt>
                <c:pt idx="927">
                  <c:v>516</c:v>
                </c:pt>
                <c:pt idx="928">
                  <c:v>509.99999999999994</c:v>
                </c:pt>
                <c:pt idx="929">
                  <c:v>507</c:v>
                </c:pt>
                <c:pt idx="930">
                  <c:v>511.00000000000006</c:v>
                </c:pt>
                <c:pt idx="931">
                  <c:v>509</c:v>
                </c:pt>
                <c:pt idx="932">
                  <c:v>516</c:v>
                </c:pt>
                <c:pt idx="933">
                  <c:v>508</c:v>
                </c:pt>
                <c:pt idx="934">
                  <c:v>505.99999999999994</c:v>
                </c:pt>
                <c:pt idx="935">
                  <c:v>511.00000000000006</c:v>
                </c:pt>
                <c:pt idx="936">
                  <c:v>509.99999999999994</c:v>
                </c:pt>
                <c:pt idx="937">
                  <c:v>498.00000000000006</c:v>
                </c:pt>
                <c:pt idx="938">
                  <c:v>512</c:v>
                </c:pt>
                <c:pt idx="939">
                  <c:v>513</c:v>
                </c:pt>
                <c:pt idx="940">
                  <c:v>517</c:v>
                </c:pt>
                <c:pt idx="941">
                  <c:v>521</c:v>
                </c:pt>
                <c:pt idx="942">
                  <c:v>534</c:v>
                </c:pt>
                <c:pt idx="943">
                  <c:v>525</c:v>
                </c:pt>
                <c:pt idx="944">
                  <c:v>525</c:v>
                </c:pt>
                <c:pt idx="945">
                  <c:v>518</c:v>
                </c:pt>
                <c:pt idx="946">
                  <c:v>512</c:v>
                </c:pt>
                <c:pt idx="947">
                  <c:v>515</c:v>
                </c:pt>
                <c:pt idx="948">
                  <c:v>511.00000000000006</c:v>
                </c:pt>
                <c:pt idx="949">
                  <c:v>508</c:v>
                </c:pt>
                <c:pt idx="950">
                  <c:v>498.00000000000006</c:v>
                </c:pt>
                <c:pt idx="951">
                  <c:v>493</c:v>
                </c:pt>
                <c:pt idx="952">
                  <c:v>492</c:v>
                </c:pt>
                <c:pt idx="953">
                  <c:v>492</c:v>
                </c:pt>
                <c:pt idx="954">
                  <c:v>476.99999999999994</c:v>
                </c:pt>
                <c:pt idx="955">
                  <c:v>475</c:v>
                </c:pt>
                <c:pt idx="956">
                  <c:v>467</c:v>
                </c:pt>
                <c:pt idx="957">
                  <c:v>458</c:v>
                </c:pt>
                <c:pt idx="958">
                  <c:v>458</c:v>
                </c:pt>
                <c:pt idx="959">
                  <c:v>455</c:v>
                </c:pt>
                <c:pt idx="960">
                  <c:v>437</c:v>
                </c:pt>
                <c:pt idx="961">
                  <c:v>418</c:v>
                </c:pt>
                <c:pt idx="962">
                  <c:v>417</c:v>
                </c:pt>
                <c:pt idx="963">
                  <c:v>426</c:v>
                </c:pt>
                <c:pt idx="964">
                  <c:v>433</c:v>
                </c:pt>
                <c:pt idx="965">
                  <c:v>430</c:v>
                </c:pt>
                <c:pt idx="966">
                  <c:v>437</c:v>
                </c:pt>
                <c:pt idx="967">
                  <c:v>433</c:v>
                </c:pt>
                <c:pt idx="968">
                  <c:v>444.00000000000006</c:v>
                </c:pt>
                <c:pt idx="969">
                  <c:v>441</c:v>
                </c:pt>
                <c:pt idx="970">
                  <c:v>436.00000000000006</c:v>
                </c:pt>
                <c:pt idx="971">
                  <c:v>437</c:v>
                </c:pt>
                <c:pt idx="972">
                  <c:v>437</c:v>
                </c:pt>
                <c:pt idx="973">
                  <c:v>437</c:v>
                </c:pt>
                <c:pt idx="974">
                  <c:v>443</c:v>
                </c:pt>
                <c:pt idx="975">
                  <c:v>443</c:v>
                </c:pt>
                <c:pt idx="976">
                  <c:v>441</c:v>
                </c:pt>
                <c:pt idx="977">
                  <c:v>444.00000000000006</c:v>
                </c:pt>
                <c:pt idx="978">
                  <c:v>448.00000000000006</c:v>
                </c:pt>
                <c:pt idx="979">
                  <c:v>448.00000000000006</c:v>
                </c:pt>
                <c:pt idx="980">
                  <c:v>455</c:v>
                </c:pt>
                <c:pt idx="981">
                  <c:v>455.99999999999994</c:v>
                </c:pt>
                <c:pt idx="982">
                  <c:v>438</c:v>
                </c:pt>
                <c:pt idx="983">
                  <c:v>426</c:v>
                </c:pt>
                <c:pt idx="984">
                  <c:v>429</c:v>
                </c:pt>
                <c:pt idx="985">
                  <c:v>430</c:v>
                </c:pt>
                <c:pt idx="986">
                  <c:v>426.99999999999994</c:v>
                </c:pt>
                <c:pt idx="987">
                  <c:v>420</c:v>
                </c:pt>
                <c:pt idx="988">
                  <c:v>418</c:v>
                </c:pt>
                <c:pt idx="989">
                  <c:v>408</c:v>
                </c:pt>
                <c:pt idx="990">
                  <c:v>404</c:v>
                </c:pt>
                <c:pt idx="991">
                  <c:v>394</c:v>
                </c:pt>
                <c:pt idx="992">
                  <c:v>394</c:v>
                </c:pt>
                <c:pt idx="993">
                  <c:v>387</c:v>
                </c:pt>
                <c:pt idx="994">
                  <c:v>386</c:v>
                </c:pt>
                <c:pt idx="995">
                  <c:v>391</c:v>
                </c:pt>
                <c:pt idx="996">
                  <c:v>393</c:v>
                </c:pt>
                <c:pt idx="997">
                  <c:v>395</c:v>
                </c:pt>
                <c:pt idx="998">
                  <c:v>399</c:v>
                </c:pt>
                <c:pt idx="999">
                  <c:v>396</c:v>
                </c:pt>
                <c:pt idx="1000">
                  <c:v>390</c:v>
                </c:pt>
                <c:pt idx="1001">
                  <c:v>389</c:v>
                </c:pt>
                <c:pt idx="1002">
                  <c:v>378</c:v>
                </c:pt>
                <c:pt idx="1003">
                  <c:v>387</c:v>
                </c:pt>
                <c:pt idx="1004">
                  <c:v>378</c:v>
                </c:pt>
                <c:pt idx="1005">
                  <c:v>378</c:v>
                </c:pt>
                <c:pt idx="1006">
                  <c:v>374</c:v>
                </c:pt>
                <c:pt idx="1007">
                  <c:v>363</c:v>
                </c:pt>
                <c:pt idx="1008">
                  <c:v>356</c:v>
                </c:pt>
                <c:pt idx="1009">
                  <c:v>360</c:v>
                </c:pt>
                <c:pt idx="1010">
                  <c:v>358</c:v>
                </c:pt>
                <c:pt idx="1011">
                  <c:v>352</c:v>
                </c:pt>
                <c:pt idx="1012">
                  <c:v>357</c:v>
                </c:pt>
                <c:pt idx="1013">
                  <c:v>362</c:v>
                </c:pt>
                <c:pt idx="1014">
                  <c:v>364</c:v>
                </c:pt>
                <c:pt idx="1015">
                  <c:v>373</c:v>
                </c:pt>
                <c:pt idx="1016">
                  <c:v>368</c:v>
                </c:pt>
                <c:pt idx="1017">
                  <c:v>373</c:v>
                </c:pt>
                <c:pt idx="1018">
                  <c:v>376</c:v>
                </c:pt>
                <c:pt idx="1019">
                  <c:v>368</c:v>
                </c:pt>
                <c:pt idx="1020">
                  <c:v>369</c:v>
                </c:pt>
                <c:pt idx="1021">
                  <c:v>369</c:v>
                </c:pt>
                <c:pt idx="1022">
                  <c:v>362</c:v>
                </c:pt>
                <c:pt idx="1023">
                  <c:v>362</c:v>
                </c:pt>
                <c:pt idx="1024">
                  <c:v>365</c:v>
                </c:pt>
                <c:pt idx="1025">
                  <c:v>361</c:v>
                </c:pt>
                <c:pt idx="1026">
                  <c:v>364</c:v>
                </c:pt>
                <c:pt idx="1027">
                  <c:v>361</c:v>
                </c:pt>
                <c:pt idx="1028">
                  <c:v>353</c:v>
                </c:pt>
                <c:pt idx="1029">
                  <c:v>361</c:v>
                </c:pt>
                <c:pt idx="1030">
                  <c:v>361</c:v>
                </c:pt>
                <c:pt idx="1031">
                  <c:v>353</c:v>
                </c:pt>
                <c:pt idx="1032">
                  <c:v>355</c:v>
                </c:pt>
                <c:pt idx="1033">
                  <c:v>359</c:v>
                </c:pt>
                <c:pt idx="1034">
                  <c:v>372</c:v>
                </c:pt>
                <c:pt idx="1035">
                  <c:v>377</c:v>
                </c:pt>
                <c:pt idx="1036">
                  <c:v>378</c:v>
                </c:pt>
                <c:pt idx="1037">
                  <c:v>380</c:v>
                </c:pt>
                <c:pt idx="1038">
                  <c:v>380</c:v>
                </c:pt>
                <c:pt idx="1039">
                  <c:v>380</c:v>
                </c:pt>
                <c:pt idx="1040">
                  <c:v>381</c:v>
                </c:pt>
                <c:pt idx="1041">
                  <c:v>383</c:v>
                </c:pt>
                <c:pt idx="1042">
                  <c:v>384</c:v>
                </c:pt>
                <c:pt idx="1043">
                  <c:v>#N/A</c:v>
                </c:pt>
                <c:pt idx="1044">
                  <c:v>384</c:v>
                </c:pt>
                <c:pt idx="1045">
                  <c:v>401.99999999999994</c:v>
                </c:pt>
                <c:pt idx="1046">
                  <c:v>403</c:v>
                </c:pt>
                <c:pt idx="1047">
                  <c:v>409.99999999999994</c:v>
                </c:pt>
                <c:pt idx="1048">
                  <c:v>#N/A</c:v>
                </c:pt>
                <c:pt idx="1049">
                  <c:v>407</c:v>
                </c:pt>
                <c:pt idx="1050">
                  <c:v>389</c:v>
                </c:pt>
                <c:pt idx="1051">
                  <c:v>390</c:v>
                </c:pt>
                <c:pt idx="1052">
                  <c:v>378</c:v>
                </c:pt>
                <c:pt idx="1053">
                  <c:v>370</c:v>
                </c:pt>
                <c:pt idx="1054">
                  <c:v>370</c:v>
                </c:pt>
                <c:pt idx="1055">
                  <c:v>368</c:v>
                </c:pt>
                <c:pt idx="1056">
                  <c:v>368</c:v>
                </c:pt>
                <c:pt idx="1057">
                  <c:v>362</c:v>
                </c:pt>
                <c:pt idx="1058">
                  <c:v>360</c:v>
                </c:pt>
                <c:pt idx="1059">
                  <c:v>357</c:v>
                </c:pt>
                <c:pt idx="1060">
                  <c:v>354</c:v>
                </c:pt>
                <c:pt idx="1061">
                  <c:v>354</c:v>
                </c:pt>
                <c:pt idx="1062">
                  <c:v>357</c:v>
                </c:pt>
                <c:pt idx="1063">
                  <c:v>362</c:v>
                </c:pt>
                <c:pt idx="1064">
                  <c:v>376</c:v>
                </c:pt>
                <c:pt idx="1065">
                  <c:v>369</c:v>
                </c:pt>
                <c:pt idx="1066">
                  <c:v>368</c:v>
                </c:pt>
                <c:pt idx="1067">
                  <c:v>380</c:v>
                </c:pt>
                <c:pt idx="1068">
                  <c:v>364</c:v>
                </c:pt>
                <c:pt idx="1069">
                  <c:v>369</c:v>
                </c:pt>
                <c:pt idx="1070">
                  <c:v>373</c:v>
                </c:pt>
                <c:pt idx="1071">
                  <c:v>378</c:v>
                </c:pt>
                <c:pt idx="1072">
                  <c:v>392</c:v>
                </c:pt>
                <c:pt idx="1073">
                  <c:v>391</c:v>
                </c:pt>
                <c:pt idx="1074">
                  <c:v>387</c:v>
                </c:pt>
                <c:pt idx="1075">
                  <c:v>391</c:v>
                </c:pt>
                <c:pt idx="1076">
                  <c:v>389</c:v>
                </c:pt>
                <c:pt idx="1077">
                  <c:v>379</c:v>
                </c:pt>
                <c:pt idx="1078">
                  <c:v>376</c:v>
                </c:pt>
                <c:pt idx="1079">
                  <c:v>378</c:v>
                </c:pt>
                <c:pt idx="1080">
                  <c:v>377</c:v>
                </c:pt>
                <c:pt idx="1081">
                  <c:v>375</c:v>
                </c:pt>
                <c:pt idx="1082">
                  <c:v>374</c:v>
                </c:pt>
                <c:pt idx="1083">
                  <c:v>373</c:v>
                </c:pt>
                <c:pt idx="1084">
                  <c:v>363</c:v>
                </c:pt>
                <c:pt idx="1085">
                  <c:v>360</c:v>
                </c:pt>
                <c:pt idx="1086">
                  <c:v>362</c:v>
                </c:pt>
                <c:pt idx="1087">
                  <c:v>372</c:v>
                </c:pt>
                <c:pt idx="1088">
                  <c:v>376</c:v>
                </c:pt>
                <c:pt idx="1089">
                  <c:v>370</c:v>
                </c:pt>
                <c:pt idx="1090">
                  <c:v>372</c:v>
                </c:pt>
                <c:pt idx="1091">
                  <c:v>379</c:v>
                </c:pt>
                <c:pt idx="1092">
                  <c:v>372</c:v>
                </c:pt>
                <c:pt idx="1093">
                  <c:v>364</c:v>
                </c:pt>
                <c:pt idx="1094">
                  <c:v>357</c:v>
                </c:pt>
                <c:pt idx="1095">
                  <c:v>358</c:v>
                </c:pt>
                <c:pt idx="1096">
                  <c:v>367</c:v>
                </c:pt>
                <c:pt idx="1097">
                  <c:v>365</c:v>
                </c:pt>
                <c:pt idx="1098">
                  <c:v>363</c:v>
                </c:pt>
                <c:pt idx="1099">
                  <c:v>361</c:v>
                </c:pt>
                <c:pt idx="1100">
                  <c:v>358</c:v>
                </c:pt>
                <c:pt idx="1101">
                  <c:v>362</c:v>
                </c:pt>
                <c:pt idx="1102">
                  <c:v>367</c:v>
                </c:pt>
                <c:pt idx="1103">
                  <c:v>369</c:v>
                </c:pt>
                <c:pt idx="1104">
                  <c:v>369</c:v>
                </c:pt>
                <c:pt idx="1105">
                  <c:v>369</c:v>
                </c:pt>
                <c:pt idx="1106">
                  <c:v>369</c:v>
                </c:pt>
                <c:pt idx="1107">
                  <c:v>371</c:v>
                </c:pt>
                <c:pt idx="1108">
                  <c:v>372</c:v>
                </c:pt>
                <c:pt idx="1109">
                  <c:v>379</c:v>
                </c:pt>
                <c:pt idx="1110">
                  <c:v>382</c:v>
                </c:pt>
                <c:pt idx="1111">
                  <c:v>377</c:v>
                </c:pt>
                <c:pt idx="1112">
                  <c:v>366</c:v>
                </c:pt>
                <c:pt idx="1113">
                  <c:v>362</c:v>
                </c:pt>
                <c:pt idx="1114">
                  <c:v>363</c:v>
                </c:pt>
                <c:pt idx="1115">
                  <c:v>355</c:v>
                </c:pt>
                <c:pt idx="1116">
                  <c:v>340</c:v>
                </c:pt>
                <c:pt idx="1117">
                  <c:v>338</c:v>
                </c:pt>
                <c:pt idx="1118">
                  <c:v>340</c:v>
                </c:pt>
                <c:pt idx="1119">
                  <c:v>343</c:v>
                </c:pt>
                <c:pt idx="1120">
                  <c:v>343</c:v>
                </c:pt>
                <c:pt idx="1121">
                  <c:v>#N/A</c:v>
                </c:pt>
                <c:pt idx="1122">
                  <c:v>342</c:v>
                </c:pt>
                <c:pt idx="1123">
                  <c:v>333</c:v>
                </c:pt>
                <c:pt idx="1124">
                  <c:v>332</c:v>
                </c:pt>
                <c:pt idx="1125">
                  <c:v>331</c:v>
                </c:pt>
                <c:pt idx="1126">
                  <c:v>331</c:v>
                </c:pt>
                <c:pt idx="1127">
                  <c:v>336</c:v>
                </c:pt>
                <c:pt idx="1128">
                  <c:v>333</c:v>
                </c:pt>
                <c:pt idx="1129">
                  <c:v>332</c:v>
                </c:pt>
                <c:pt idx="1130">
                  <c:v>331</c:v>
                </c:pt>
                <c:pt idx="1131">
                  <c:v>323</c:v>
                </c:pt>
                <c:pt idx="1132">
                  <c:v>325</c:v>
                </c:pt>
                <c:pt idx="1133">
                  <c:v>324</c:v>
                </c:pt>
                <c:pt idx="1134">
                  <c:v>323</c:v>
                </c:pt>
                <c:pt idx="1135">
                  <c:v>326</c:v>
                </c:pt>
                <c:pt idx="1136">
                  <c:v>329</c:v>
                </c:pt>
                <c:pt idx="1137">
                  <c:v>329</c:v>
                </c:pt>
                <c:pt idx="1138">
                  <c:v>331</c:v>
                </c:pt>
                <c:pt idx="1139">
                  <c:v>344</c:v>
                </c:pt>
                <c:pt idx="1140">
                  <c:v>340</c:v>
                </c:pt>
                <c:pt idx="1141">
                  <c:v>348</c:v>
                </c:pt>
                <c:pt idx="1142">
                  <c:v>366</c:v>
                </c:pt>
                <c:pt idx="1143">
                  <c:v>369</c:v>
                </c:pt>
                <c:pt idx="1144">
                  <c:v>368</c:v>
                </c:pt>
                <c:pt idx="1145">
                  <c:v>385</c:v>
                </c:pt>
                <c:pt idx="1146">
                  <c:v>405.99999999999994</c:v>
                </c:pt>
                <c:pt idx="1147">
                  <c:v>409.99999999999994</c:v>
                </c:pt>
                <c:pt idx="1148">
                  <c:v>395</c:v>
                </c:pt>
                <c:pt idx="1149">
                  <c:v>378</c:v>
                </c:pt>
                <c:pt idx="1150">
                  <c:v>381</c:v>
                </c:pt>
                <c:pt idx="1151">
                  <c:v>385</c:v>
                </c:pt>
                <c:pt idx="1152">
                  <c:v>375</c:v>
                </c:pt>
                <c:pt idx="1153">
                  <c:v>375</c:v>
                </c:pt>
                <c:pt idx="1154">
                  <c:v>373</c:v>
                </c:pt>
                <c:pt idx="1155">
                  <c:v>373</c:v>
                </c:pt>
                <c:pt idx="1156">
                  <c:v>366</c:v>
                </c:pt>
                <c:pt idx="1157">
                  <c:v>387</c:v>
                </c:pt>
                <c:pt idx="1158">
                  <c:v>380</c:v>
                </c:pt>
                <c:pt idx="1159">
                  <c:v>379</c:v>
                </c:pt>
                <c:pt idx="1160">
                  <c:v>380</c:v>
                </c:pt>
                <c:pt idx="1161">
                  <c:v>377</c:v>
                </c:pt>
                <c:pt idx="1162">
                  <c:v>374</c:v>
                </c:pt>
                <c:pt idx="1163">
                  <c:v>367</c:v>
                </c:pt>
                <c:pt idx="1164">
                  <c:v>361</c:v>
                </c:pt>
                <c:pt idx="1165">
                  <c:v>358</c:v>
                </c:pt>
                <c:pt idx="1166">
                  <c:v>351</c:v>
                </c:pt>
                <c:pt idx="1167">
                  <c:v>350</c:v>
                </c:pt>
                <c:pt idx="1168">
                  <c:v>356</c:v>
                </c:pt>
                <c:pt idx="1169">
                  <c:v>352</c:v>
                </c:pt>
                <c:pt idx="1170">
                  <c:v>348</c:v>
                </c:pt>
                <c:pt idx="1171">
                  <c:v>353</c:v>
                </c:pt>
                <c:pt idx="1172">
                  <c:v>344</c:v>
                </c:pt>
                <c:pt idx="1173">
                  <c:v>340</c:v>
                </c:pt>
                <c:pt idx="1174">
                  <c:v>341</c:v>
                </c:pt>
                <c:pt idx="1175">
                  <c:v>346</c:v>
                </c:pt>
                <c:pt idx="1176">
                  <c:v>341</c:v>
                </c:pt>
                <c:pt idx="1177">
                  <c:v>332</c:v>
                </c:pt>
                <c:pt idx="1178">
                  <c:v>330</c:v>
                </c:pt>
                <c:pt idx="1179">
                  <c:v>353</c:v>
                </c:pt>
                <c:pt idx="1180">
                  <c:v>359</c:v>
                </c:pt>
                <c:pt idx="1181">
                  <c:v>368</c:v>
                </c:pt>
                <c:pt idx="1182">
                  <c:v>366</c:v>
                </c:pt>
                <c:pt idx="1183">
                  <c:v>365</c:v>
                </c:pt>
                <c:pt idx="1184">
                  <c:v>366</c:v>
                </c:pt>
                <c:pt idx="1185">
                  <c:v>367</c:v>
                </c:pt>
                <c:pt idx="1186">
                  <c:v>367</c:v>
                </c:pt>
                <c:pt idx="1187">
                  <c:v>369</c:v>
                </c:pt>
                <c:pt idx="1188">
                  <c:v>365</c:v>
                </c:pt>
                <c:pt idx="1189">
                  <c:v>363</c:v>
                </c:pt>
                <c:pt idx="1190">
                  <c:v>360</c:v>
                </c:pt>
                <c:pt idx="1191">
                  <c:v>364</c:v>
                </c:pt>
                <c:pt idx="1192">
                  <c:v>358</c:v>
                </c:pt>
                <c:pt idx="1193">
                  <c:v>357</c:v>
                </c:pt>
                <c:pt idx="1194">
                  <c:v>350</c:v>
                </c:pt>
                <c:pt idx="1195">
                  <c:v>356</c:v>
                </c:pt>
                <c:pt idx="1196">
                  <c:v>354</c:v>
                </c:pt>
                <c:pt idx="1197">
                  <c:v>352</c:v>
                </c:pt>
                <c:pt idx="1198">
                  <c:v>354</c:v>
                </c:pt>
                <c:pt idx="1199">
                  <c:v>352</c:v>
                </c:pt>
                <c:pt idx="1200">
                  <c:v>354</c:v>
                </c:pt>
                <c:pt idx="1201">
                  <c:v>356</c:v>
                </c:pt>
                <c:pt idx="1202">
                  <c:v>363</c:v>
                </c:pt>
                <c:pt idx="1203">
                  <c:v>367</c:v>
                </c:pt>
                <c:pt idx="1204">
                  <c:v>362</c:v>
                </c:pt>
                <c:pt idx="1205">
                  <c:v>360</c:v>
                </c:pt>
                <c:pt idx="1206">
                  <c:v>360</c:v>
                </c:pt>
                <c:pt idx="1207">
                  <c:v>370</c:v>
                </c:pt>
                <c:pt idx="1208">
                  <c:v>365</c:v>
                </c:pt>
                <c:pt idx="1209">
                  <c:v>369</c:v>
                </c:pt>
                <c:pt idx="1210">
                  <c:v>369</c:v>
                </c:pt>
                <c:pt idx="1211">
                  <c:v>365</c:v>
                </c:pt>
                <c:pt idx="1212">
                  <c:v>368</c:v>
                </c:pt>
                <c:pt idx="1213">
                  <c:v>363</c:v>
                </c:pt>
                <c:pt idx="1214">
                  <c:v>363</c:v>
                </c:pt>
                <c:pt idx="1215">
                  <c:v>359</c:v>
                </c:pt>
                <c:pt idx="1216">
                  <c:v>357</c:v>
                </c:pt>
                <c:pt idx="1217">
                  <c:v>358</c:v>
                </c:pt>
                <c:pt idx="1218">
                  <c:v>350</c:v>
                </c:pt>
                <c:pt idx="1219">
                  <c:v>349</c:v>
                </c:pt>
                <c:pt idx="1220">
                  <c:v>352</c:v>
                </c:pt>
                <c:pt idx="1221">
                  <c:v>349</c:v>
                </c:pt>
                <c:pt idx="1222">
                  <c:v>343</c:v>
                </c:pt>
                <c:pt idx="1223">
                  <c:v>344</c:v>
                </c:pt>
                <c:pt idx="1224">
                  <c:v>348</c:v>
                </c:pt>
                <c:pt idx="1225">
                  <c:v>345</c:v>
                </c:pt>
                <c:pt idx="1226">
                  <c:v>345</c:v>
                </c:pt>
                <c:pt idx="1227">
                  <c:v>334</c:v>
                </c:pt>
                <c:pt idx="1228">
                  <c:v>333</c:v>
                </c:pt>
                <c:pt idx="1229">
                  <c:v>332</c:v>
                </c:pt>
                <c:pt idx="1230">
                  <c:v>330</c:v>
                </c:pt>
                <c:pt idx="1231">
                  <c:v>336</c:v>
                </c:pt>
                <c:pt idx="1232">
                  <c:v>340</c:v>
                </c:pt>
                <c:pt idx="1233">
                  <c:v>333</c:v>
                </c:pt>
                <c:pt idx="1234">
                  <c:v>330</c:v>
                </c:pt>
                <c:pt idx="1235">
                  <c:v>327</c:v>
                </c:pt>
                <c:pt idx="1236">
                  <c:v>321</c:v>
                </c:pt>
                <c:pt idx="1237">
                  <c:v>324</c:v>
                </c:pt>
                <c:pt idx="1238">
                  <c:v>325</c:v>
                </c:pt>
                <c:pt idx="1239">
                  <c:v>324</c:v>
                </c:pt>
                <c:pt idx="1240">
                  <c:v>318</c:v>
                </c:pt>
                <c:pt idx="1241">
                  <c:v>324</c:v>
                </c:pt>
                <c:pt idx="1242">
                  <c:v>322</c:v>
                </c:pt>
                <c:pt idx="1243">
                  <c:v>327</c:v>
                </c:pt>
                <c:pt idx="1244">
                  <c:v>334</c:v>
                </c:pt>
                <c:pt idx="1245">
                  <c:v>325</c:v>
                </c:pt>
                <c:pt idx="1246">
                  <c:v>332</c:v>
                </c:pt>
                <c:pt idx="1247">
                  <c:v>329</c:v>
                </c:pt>
                <c:pt idx="1248">
                  <c:v>323</c:v>
                </c:pt>
                <c:pt idx="1249">
                  <c:v>323</c:v>
                </c:pt>
                <c:pt idx="1250">
                  <c:v>324</c:v>
                </c:pt>
                <c:pt idx="1251">
                  <c:v>316</c:v>
                </c:pt>
                <c:pt idx="1252">
                  <c:v>322</c:v>
                </c:pt>
                <c:pt idx="1253">
                  <c:v>319</c:v>
                </c:pt>
                <c:pt idx="1254">
                  <c:v>322</c:v>
                </c:pt>
                <c:pt idx="1255">
                  <c:v>321</c:v>
                </c:pt>
                <c:pt idx="1256">
                  <c:v>324</c:v>
                </c:pt>
                <c:pt idx="1257">
                  <c:v>325</c:v>
                </c:pt>
                <c:pt idx="1258">
                  <c:v>330</c:v>
                </c:pt>
                <c:pt idx="1259">
                  <c:v>331</c:v>
                </c:pt>
                <c:pt idx="1260">
                  <c:v>339</c:v>
                </c:pt>
                <c:pt idx="1261">
                  <c:v>337</c:v>
                </c:pt>
                <c:pt idx="1262">
                  <c:v>337</c:v>
                </c:pt>
                <c:pt idx="1263">
                  <c:v>338</c:v>
                </c:pt>
                <c:pt idx="1264">
                  <c:v>335</c:v>
                </c:pt>
                <c:pt idx="1265">
                  <c:v>324</c:v>
                </c:pt>
                <c:pt idx="1266">
                  <c:v>318</c:v>
                </c:pt>
                <c:pt idx="1267">
                  <c:v>318</c:v>
                </c:pt>
                <c:pt idx="1268">
                  <c:v>323</c:v>
                </c:pt>
                <c:pt idx="1269">
                  <c:v>327</c:v>
                </c:pt>
                <c:pt idx="1270">
                  <c:v>317</c:v>
                </c:pt>
                <c:pt idx="1271">
                  <c:v>315</c:v>
                </c:pt>
                <c:pt idx="1272">
                  <c:v>317</c:v>
                </c:pt>
                <c:pt idx="1273">
                  <c:v>304</c:v>
                </c:pt>
                <c:pt idx="1274">
                  <c:v>303</c:v>
                </c:pt>
                <c:pt idx="1275">
                  <c:v>306</c:v>
                </c:pt>
                <c:pt idx="1276">
                  <c:v>302</c:v>
                </c:pt>
                <c:pt idx="1277">
                  <c:v>306</c:v>
                </c:pt>
                <c:pt idx="1278">
                  <c:v>309</c:v>
                </c:pt>
                <c:pt idx="1279">
                  <c:v>301</c:v>
                </c:pt>
                <c:pt idx="1280">
                  <c:v>299</c:v>
                </c:pt>
                <c:pt idx="1281">
                  <c:v>297</c:v>
                </c:pt>
                <c:pt idx="1282">
                  <c:v>292</c:v>
                </c:pt>
                <c:pt idx="1283">
                  <c:v>292</c:v>
                </c:pt>
                <c:pt idx="1284">
                  <c:v>300</c:v>
                </c:pt>
                <c:pt idx="1285">
                  <c:v>298</c:v>
                </c:pt>
                <c:pt idx="1286">
                  <c:v>295</c:v>
                </c:pt>
                <c:pt idx="1287">
                  <c:v>292</c:v>
                </c:pt>
                <c:pt idx="1288">
                  <c:v>295</c:v>
                </c:pt>
                <c:pt idx="1289">
                  <c:v>290</c:v>
                </c:pt>
                <c:pt idx="1290">
                  <c:v>297</c:v>
                </c:pt>
                <c:pt idx="1291">
                  <c:v>295</c:v>
                </c:pt>
                <c:pt idx="1292">
                  <c:v>285</c:v>
                </c:pt>
                <c:pt idx="1293">
                  <c:v>292</c:v>
                </c:pt>
                <c:pt idx="1294">
                  <c:v>293</c:v>
                </c:pt>
                <c:pt idx="1295">
                  <c:v>292</c:v>
                </c:pt>
                <c:pt idx="1296">
                  <c:v>293</c:v>
                </c:pt>
                <c:pt idx="1297">
                  <c:v>296</c:v>
                </c:pt>
                <c:pt idx="1298">
                  <c:v>301</c:v>
                </c:pt>
                <c:pt idx="1299">
                  <c:v>300</c:v>
                </c:pt>
                <c:pt idx="1300">
                  <c:v>299</c:v>
                </c:pt>
                <c:pt idx="1301">
                  <c:v>299</c:v>
                </c:pt>
                <c:pt idx="1302">
                  <c:v>292</c:v>
                </c:pt>
                <c:pt idx="1303">
                  <c:v>283</c:v>
                </c:pt>
                <c:pt idx="1304">
                  <c:v>286</c:v>
                </c:pt>
                <c:pt idx="1305">
                  <c:v>280</c:v>
                </c:pt>
                <c:pt idx="1306">
                  <c:v>278</c:v>
                </c:pt>
                <c:pt idx="1307">
                  <c:v>280</c:v>
                </c:pt>
                <c:pt idx="1308">
                  <c:v>#N/A</c:v>
                </c:pt>
                <c:pt idx="1309">
                  <c:v>279</c:v>
                </c:pt>
                <c:pt idx="1310">
                  <c:v>273</c:v>
                </c:pt>
                <c:pt idx="1311">
                  <c:v>271</c:v>
                </c:pt>
                <c:pt idx="1312">
                  <c:v>274</c:v>
                </c:pt>
                <c:pt idx="1313">
                  <c:v>278</c:v>
                </c:pt>
                <c:pt idx="1314">
                  <c:v>277</c:v>
                </c:pt>
                <c:pt idx="1315">
                  <c:v>276</c:v>
                </c:pt>
                <c:pt idx="1316">
                  <c:v>280</c:v>
                </c:pt>
                <c:pt idx="1317">
                  <c:v>290</c:v>
                </c:pt>
                <c:pt idx="1318">
                  <c:v>291</c:v>
                </c:pt>
                <c:pt idx="1319">
                  <c:v>293</c:v>
                </c:pt>
                <c:pt idx="1320">
                  <c:v>293</c:v>
                </c:pt>
                <c:pt idx="1321">
                  <c:v>293</c:v>
                </c:pt>
                <c:pt idx="1322">
                  <c:v>296</c:v>
                </c:pt>
                <c:pt idx="1323">
                  <c:v>296</c:v>
                </c:pt>
                <c:pt idx="1324">
                  <c:v>294</c:v>
                </c:pt>
                <c:pt idx="1325">
                  <c:v>298</c:v>
                </c:pt>
                <c:pt idx="1326">
                  <c:v>295</c:v>
                </c:pt>
                <c:pt idx="1327">
                  <c:v>291</c:v>
                </c:pt>
                <c:pt idx="1328">
                  <c:v>293</c:v>
                </c:pt>
                <c:pt idx="1329">
                  <c:v>295</c:v>
                </c:pt>
                <c:pt idx="1330">
                  <c:v>293</c:v>
                </c:pt>
                <c:pt idx="1331">
                  <c:v>283</c:v>
                </c:pt>
                <c:pt idx="1332">
                  <c:v>280</c:v>
                </c:pt>
                <c:pt idx="1333">
                  <c:v>284</c:v>
                </c:pt>
                <c:pt idx="1334">
                  <c:v>285</c:v>
                </c:pt>
                <c:pt idx="1335">
                  <c:v>283</c:v>
                </c:pt>
                <c:pt idx="1336">
                  <c:v>279</c:v>
                </c:pt>
                <c:pt idx="1337">
                  <c:v>278</c:v>
                </c:pt>
                <c:pt idx="1338">
                  <c:v>280</c:v>
                </c:pt>
                <c:pt idx="1339">
                  <c:v>276</c:v>
                </c:pt>
                <c:pt idx="1340">
                  <c:v>269</c:v>
                </c:pt>
                <c:pt idx="1341">
                  <c:v>268</c:v>
                </c:pt>
                <c:pt idx="1342">
                  <c:v>268</c:v>
                </c:pt>
                <c:pt idx="1343">
                  <c:v>264</c:v>
                </c:pt>
                <c:pt idx="1344">
                  <c:v>250</c:v>
                </c:pt>
                <c:pt idx="1345">
                  <c:v>245.00000000000003</c:v>
                </c:pt>
                <c:pt idx="1346">
                  <c:v>240</c:v>
                </c:pt>
                <c:pt idx="1347">
                  <c:v>243.00000000000003</c:v>
                </c:pt>
                <c:pt idx="1348">
                  <c:v>239</c:v>
                </c:pt>
                <c:pt idx="1349">
                  <c:v>235</c:v>
                </c:pt>
                <c:pt idx="1350">
                  <c:v>242</c:v>
                </c:pt>
                <c:pt idx="1351">
                  <c:v>248</c:v>
                </c:pt>
                <c:pt idx="1352">
                  <c:v>242</c:v>
                </c:pt>
                <c:pt idx="1353">
                  <c:v>243.00000000000003</c:v>
                </c:pt>
                <c:pt idx="1354">
                  <c:v>243.00000000000003</c:v>
                </c:pt>
                <c:pt idx="1355">
                  <c:v>237</c:v>
                </c:pt>
                <c:pt idx="1356">
                  <c:v>235</c:v>
                </c:pt>
                <c:pt idx="1357">
                  <c:v>235</c:v>
                </c:pt>
                <c:pt idx="1358">
                  <c:v>239</c:v>
                </c:pt>
                <c:pt idx="1359">
                  <c:v>237</c:v>
                </c:pt>
                <c:pt idx="1360">
                  <c:v>238</c:v>
                </c:pt>
                <c:pt idx="1361">
                  <c:v>234</c:v>
                </c:pt>
                <c:pt idx="1362">
                  <c:v>241</c:v>
                </c:pt>
                <c:pt idx="1363">
                  <c:v>242</c:v>
                </c:pt>
                <c:pt idx="1364">
                  <c:v>242</c:v>
                </c:pt>
                <c:pt idx="1365">
                  <c:v>250</c:v>
                </c:pt>
                <c:pt idx="1366">
                  <c:v>266</c:v>
                </c:pt>
                <c:pt idx="1367">
                  <c:v>271</c:v>
                </c:pt>
                <c:pt idx="1368">
                  <c:v>274</c:v>
                </c:pt>
                <c:pt idx="1369">
                  <c:v>284</c:v>
                </c:pt>
                <c:pt idx="1370">
                  <c:v>297</c:v>
                </c:pt>
                <c:pt idx="1371">
                  <c:v>294</c:v>
                </c:pt>
                <c:pt idx="1372">
                  <c:v>290</c:v>
                </c:pt>
                <c:pt idx="1373">
                  <c:v>#N/A</c:v>
                </c:pt>
                <c:pt idx="1374">
                  <c:v>290</c:v>
                </c:pt>
                <c:pt idx="1375">
                  <c:v>292</c:v>
                </c:pt>
                <c:pt idx="1376">
                  <c:v>302</c:v>
                </c:pt>
                <c:pt idx="1377">
                  <c:v>329</c:v>
                </c:pt>
                <c:pt idx="1378">
                  <c:v>338</c:v>
                </c:pt>
                <c:pt idx="1379">
                  <c:v>348</c:v>
                </c:pt>
                <c:pt idx="1380">
                  <c:v>345</c:v>
                </c:pt>
                <c:pt idx="1381">
                  <c:v>340</c:v>
                </c:pt>
                <c:pt idx="1382">
                  <c:v>331</c:v>
                </c:pt>
                <c:pt idx="1383">
                  <c:v>325</c:v>
                </c:pt>
                <c:pt idx="1384">
                  <c:v>331</c:v>
                </c:pt>
                <c:pt idx="1385">
                  <c:v>330</c:v>
                </c:pt>
                <c:pt idx="1386">
                  <c:v>335</c:v>
                </c:pt>
                <c:pt idx="1387">
                  <c:v>348</c:v>
                </c:pt>
                <c:pt idx="1388">
                  <c:v>363</c:v>
                </c:pt>
                <c:pt idx="1389">
                  <c:v>387</c:v>
                </c:pt>
                <c:pt idx="1390">
                  <c:v>393</c:v>
                </c:pt>
                <c:pt idx="1391">
                  <c:v>382</c:v>
                </c:pt>
                <c:pt idx="1392">
                  <c:v>374</c:v>
                </c:pt>
                <c:pt idx="1393">
                  <c:v>369</c:v>
                </c:pt>
                <c:pt idx="1394">
                  <c:v>371</c:v>
                </c:pt>
                <c:pt idx="1395">
                  <c:v>377</c:v>
                </c:pt>
                <c:pt idx="1396">
                  <c:v>381</c:v>
                </c:pt>
                <c:pt idx="1397">
                  <c:v>378</c:v>
                </c:pt>
                <c:pt idx="1398">
                  <c:v>389</c:v>
                </c:pt>
                <c:pt idx="1399">
                  <c:v>398</c:v>
                </c:pt>
                <c:pt idx="1400">
                  <c:v>398</c:v>
                </c:pt>
                <c:pt idx="1401">
                  <c:v>396</c:v>
                </c:pt>
                <c:pt idx="1402">
                  <c:v>401</c:v>
                </c:pt>
                <c:pt idx="1403">
                  <c:v>403</c:v>
                </c:pt>
                <c:pt idx="1404">
                  <c:v>404</c:v>
                </c:pt>
                <c:pt idx="1405">
                  <c:v>405.99999999999994</c:v>
                </c:pt>
                <c:pt idx="1406">
                  <c:v>419.00000000000006</c:v>
                </c:pt>
                <c:pt idx="1407">
                  <c:v>432</c:v>
                </c:pt>
                <c:pt idx="1408">
                  <c:v>430</c:v>
                </c:pt>
                <c:pt idx="1409">
                  <c:v>438</c:v>
                </c:pt>
                <c:pt idx="1410">
                  <c:v>455</c:v>
                </c:pt>
                <c:pt idx="1411">
                  <c:v>467</c:v>
                </c:pt>
                <c:pt idx="1412">
                  <c:v>472</c:v>
                </c:pt>
                <c:pt idx="1413">
                  <c:v>454</c:v>
                </c:pt>
                <c:pt idx="1414">
                  <c:v>446</c:v>
                </c:pt>
                <c:pt idx="1415">
                  <c:v>440.00000000000006</c:v>
                </c:pt>
                <c:pt idx="1416">
                  <c:v>436.00000000000006</c:v>
                </c:pt>
                <c:pt idx="1417">
                  <c:v>428</c:v>
                </c:pt>
                <c:pt idx="1418">
                  <c:v>413</c:v>
                </c:pt>
                <c:pt idx="1419">
                  <c:v>407</c:v>
                </c:pt>
                <c:pt idx="1420">
                  <c:v>407</c:v>
                </c:pt>
                <c:pt idx="1421">
                  <c:v>440.00000000000006</c:v>
                </c:pt>
                <c:pt idx="1422">
                  <c:v>445</c:v>
                </c:pt>
                <c:pt idx="1423">
                  <c:v>422</c:v>
                </c:pt>
                <c:pt idx="1424">
                  <c:v>409</c:v>
                </c:pt>
                <c:pt idx="1425">
                  <c:v>413.99999999999994</c:v>
                </c:pt>
                <c:pt idx="1426">
                  <c:v>415.00000000000006</c:v>
                </c:pt>
                <c:pt idx="1427">
                  <c:v>409</c:v>
                </c:pt>
                <c:pt idx="1428">
                  <c:v>411.00000000000006</c:v>
                </c:pt>
                <c:pt idx="1429">
                  <c:v>404</c:v>
                </c:pt>
                <c:pt idx="1430">
                  <c:v>400</c:v>
                </c:pt>
                <c:pt idx="1431">
                  <c:v>393</c:v>
                </c:pt>
                <c:pt idx="1432">
                  <c:v>379</c:v>
                </c:pt>
                <c:pt idx="1433">
                  <c:v>382</c:v>
                </c:pt>
                <c:pt idx="1434">
                  <c:v>385</c:v>
                </c:pt>
                <c:pt idx="1435">
                  <c:v>386</c:v>
                </c:pt>
                <c:pt idx="1436">
                  <c:v>388</c:v>
                </c:pt>
                <c:pt idx="1437">
                  <c:v>392</c:v>
                </c:pt>
                <c:pt idx="1438">
                  <c:v>396</c:v>
                </c:pt>
                <c:pt idx="1439">
                  <c:v>404</c:v>
                </c:pt>
                <c:pt idx="1440">
                  <c:v>408</c:v>
                </c:pt>
                <c:pt idx="1441">
                  <c:v>399</c:v>
                </c:pt>
                <c:pt idx="1442">
                  <c:v>393</c:v>
                </c:pt>
                <c:pt idx="1443">
                  <c:v>392</c:v>
                </c:pt>
                <c:pt idx="1444">
                  <c:v>387</c:v>
                </c:pt>
                <c:pt idx="1445">
                  <c:v>379</c:v>
                </c:pt>
                <c:pt idx="1446">
                  <c:v>372</c:v>
                </c:pt>
                <c:pt idx="1447">
                  <c:v>372</c:v>
                </c:pt>
                <c:pt idx="1448">
                  <c:v>383</c:v>
                </c:pt>
                <c:pt idx="1449">
                  <c:v>380</c:v>
                </c:pt>
                <c:pt idx="1450">
                  <c:v>368</c:v>
                </c:pt>
                <c:pt idx="1451">
                  <c:v>362</c:v>
                </c:pt>
                <c:pt idx="1452">
                  <c:v>356</c:v>
                </c:pt>
                <c:pt idx="1453">
                  <c:v>349</c:v>
                </c:pt>
                <c:pt idx="1454">
                  <c:v>344</c:v>
                </c:pt>
                <c:pt idx="1455">
                  <c:v>343</c:v>
                </c:pt>
                <c:pt idx="1456">
                  <c:v>341</c:v>
                </c:pt>
                <c:pt idx="1457">
                  <c:v>341</c:v>
                </c:pt>
                <c:pt idx="1458">
                  <c:v>341</c:v>
                </c:pt>
                <c:pt idx="1459">
                  <c:v>343</c:v>
                </c:pt>
                <c:pt idx="1460">
                  <c:v>345</c:v>
                </c:pt>
                <c:pt idx="1461">
                  <c:v>346</c:v>
                </c:pt>
                <c:pt idx="1462">
                  <c:v>348</c:v>
                </c:pt>
                <c:pt idx="1463">
                  <c:v>345</c:v>
                </c:pt>
                <c:pt idx="1464">
                  <c:v>330</c:v>
                </c:pt>
                <c:pt idx="1465">
                  <c:v>338</c:v>
                </c:pt>
                <c:pt idx="1466">
                  <c:v>335</c:v>
                </c:pt>
                <c:pt idx="1467">
                  <c:v>332</c:v>
                </c:pt>
                <c:pt idx="1468">
                  <c:v>331</c:v>
                </c:pt>
                <c:pt idx="1469">
                  <c:v>329</c:v>
                </c:pt>
                <c:pt idx="1470">
                  <c:v>327</c:v>
                </c:pt>
                <c:pt idx="1471">
                  <c:v>342</c:v>
                </c:pt>
                <c:pt idx="1472">
                  <c:v>339</c:v>
                </c:pt>
                <c:pt idx="1473">
                  <c:v>339</c:v>
                </c:pt>
                <c:pt idx="1474">
                  <c:v>337</c:v>
                </c:pt>
                <c:pt idx="1475">
                  <c:v>340</c:v>
                </c:pt>
                <c:pt idx="1476">
                  <c:v>339</c:v>
                </c:pt>
                <c:pt idx="1477">
                  <c:v>342</c:v>
                </c:pt>
                <c:pt idx="1478">
                  <c:v>342</c:v>
                </c:pt>
                <c:pt idx="1479">
                  <c:v>340</c:v>
                </c:pt>
                <c:pt idx="1480">
                  <c:v>335</c:v>
                </c:pt>
                <c:pt idx="1481">
                  <c:v>333</c:v>
                </c:pt>
                <c:pt idx="1482">
                  <c:v>328</c:v>
                </c:pt>
                <c:pt idx="1483">
                  <c:v>329</c:v>
                </c:pt>
                <c:pt idx="1484">
                  <c:v>332</c:v>
                </c:pt>
                <c:pt idx="1485">
                  <c:v>330</c:v>
                </c:pt>
                <c:pt idx="1486">
                  <c:v>329</c:v>
                </c:pt>
                <c:pt idx="1487">
                  <c:v>331</c:v>
                </c:pt>
                <c:pt idx="1488">
                  <c:v>341</c:v>
                </c:pt>
                <c:pt idx="1489">
                  <c:v>353</c:v>
                </c:pt>
                <c:pt idx="1490">
                  <c:v>351</c:v>
                </c:pt>
                <c:pt idx="1491">
                  <c:v>354</c:v>
                </c:pt>
                <c:pt idx="1492">
                  <c:v>349</c:v>
                </c:pt>
                <c:pt idx="1493">
                  <c:v>344</c:v>
                </c:pt>
                <c:pt idx="1494">
                  <c:v>344</c:v>
                </c:pt>
                <c:pt idx="1495">
                  <c:v>341</c:v>
                </c:pt>
                <c:pt idx="1496">
                  <c:v>330</c:v>
                </c:pt>
                <c:pt idx="1497">
                  <c:v>333</c:v>
                </c:pt>
                <c:pt idx="1498">
                  <c:v>331</c:v>
                </c:pt>
                <c:pt idx="1499">
                  <c:v>328</c:v>
                </c:pt>
                <c:pt idx="1500">
                  <c:v>327</c:v>
                </c:pt>
                <c:pt idx="1501">
                  <c:v>331</c:v>
                </c:pt>
                <c:pt idx="1502">
                  <c:v>335</c:v>
                </c:pt>
                <c:pt idx="1503">
                  <c:v>342</c:v>
                </c:pt>
                <c:pt idx="1504">
                  <c:v>348</c:v>
                </c:pt>
                <c:pt idx="1505">
                  <c:v>341</c:v>
                </c:pt>
                <c:pt idx="1506">
                  <c:v>334</c:v>
                </c:pt>
                <c:pt idx="1507">
                  <c:v>331</c:v>
                </c:pt>
                <c:pt idx="1508">
                  <c:v>331</c:v>
                </c:pt>
                <c:pt idx="1509">
                  <c:v>327</c:v>
                </c:pt>
                <c:pt idx="1510">
                  <c:v>333</c:v>
                </c:pt>
                <c:pt idx="1511">
                  <c:v>325</c:v>
                </c:pt>
                <c:pt idx="1512">
                  <c:v>324</c:v>
                </c:pt>
                <c:pt idx="1513">
                  <c:v>319</c:v>
                </c:pt>
                <c:pt idx="1514">
                  <c:v>327</c:v>
                </c:pt>
                <c:pt idx="1515">
                  <c:v>328</c:v>
                </c:pt>
                <c:pt idx="1516">
                  <c:v>338</c:v>
                </c:pt>
                <c:pt idx="1517">
                  <c:v>336</c:v>
                </c:pt>
                <c:pt idx="1518">
                  <c:v>345</c:v>
                </c:pt>
                <c:pt idx="1519">
                  <c:v>357</c:v>
                </c:pt>
                <c:pt idx="1520">
                  <c:v>356</c:v>
                </c:pt>
                <c:pt idx="1521">
                  <c:v>331</c:v>
                </c:pt>
                <c:pt idx="1522">
                  <c:v>316</c:v>
                </c:pt>
                <c:pt idx="1523">
                  <c:v>327</c:v>
                </c:pt>
                <c:pt idx="1524">
                  <c:v>321</c:v>
                </c:pt>
                <c:pt idx="1525">
                  <c:v>323</c:v>
                </c:pt>
                <c:pt idx="1526">
                  <c:v>317</c:v>
                </c:pt>
                <c:pt idx="1527">
                  <c:v>310</c:v>
                </c:pt>
                <c:pt idx="1528">
                  <c:v>310</c:v>
                </c:pt>
                <c:pt idx="1529">
                  <c:v>319</c:v>
                </c:pt>
                <c:pt idx="1530">
                  <c:v>325</c:v>
                </c:pt>
                <c:pt idx="1531">
                  <c:v>335</c:v>
                </c:pt>
                <c:pt idx="1532">
                  <c:v>328</c:v>
                </c:pt>
                <c:pt idx="1533">
                  <c:v>327</c:v>
                </c:pt>
                <c:pt idx="1534">
                  <c:v>320</c:v>
                </c:pt>
                <c:pt idx="1535">
                  <c:v>317</c:v>
                </c:pt>
                <c:pt idx="1536">
                  <c:v>318</c:v>
                </c:pt>
                <c:pt idx="1537">
                  <c:v>320</c:v>
                </c:pt>
                <c:pt idx="1538">
                  <c:v>320</c:v>
                </c:pt>
                <c:pt idx="1539">
                  <c:v>328</c:v>
                </c:pt>
                <c:pt idx="1540">
                  <c:v>331</c:v>
                </c:pt>
                <c:pt idx="1541">
                  <c:v>336</c:v>
                </c:pt>
                <c:pt idx="1542">
                  <c:v>344</c:v>
                </c:pt>
                <c:pt idx="1543">
                  <c:v>355</c:v>
                </c:pt>
                <c:pt idx="1544">
                  <c:v>371</c:v>
                </c:pt>
                <c:pt idx="1545">
                  <c:v>345</c:v>
                </c:pt>
                <c:pt idx="1546">
                  <c:v>352</c:v>
                </c:pt>
                <c:pt idx="1547">
                  <c:v>355</c:v>
                </c:pt>
                <c:pt idx="1548">
                  <c:v>355</c:v>
                </c:pt>
                <c:pt idx="1549">
                  <c:v>359</c:v>
                </c:pt>
                <c:pt idx="1550">
                  <c:v>360</c:v>
                </c:pt>
                <c:pt idx="1551">
                  <c:v>359</c:v>
                </c:pt>
                <c:pt idx="1552">
                  <c:v>355</c:v>
                </c:pt>
                <c:pt idx="1553">
                  <c:v>365</c:v>
                </c:pt>
                <c:pt idx="1554">
                  <c:v>368</c:v>
                </c:pt>
                <c:pt idx="1555">
                  <c:v>372</c:v>
                </c:pt>
                <c:pt idx="1556">
                  <c:v>373</c:v>
                </c:pt>
                <c:pt idx="1557">
                  <c:v>382</c:v>
                </c:pt>
                <c:pt idx="1558">
                  <c:v>378</c:v>
                </c:pt>
                <c:pt idx="1559">
                  <c:v>371</c:v>
                </c:pt>
                <c:pt idx="1560">
                  <c:v>353</c:v>
                </c:pt>
                <c:pt idx="1561">
                  <c:v>347</c:v>
                </c:pt>
                <c:pt idx="1562">
                  <c:v>354</c:v>
                </c:pt>
                <c:pt idx="1563">
                  <c:v>356</c:v>
                </c:pt>
                <c:pt idx="1564">
                  <c:v>357</c:v>
                </c:pt>
                <c:pt idx="1565">
                  <c:v>354</c:v>
                </c:pt>
                <c:pt idx="1566">
                  <c:v>354</c:v>
                </c:pt>
                <c:pt idx="1567">
                  <c:v>358</c:v>
                </c:pt>
                <c:pt idx="1568">
                  <c:v>352</c:v>
                </c:pt>
                <c:pt idx="1569">
                  <c:v>354</c:v>
                </c:pt>
                <c:pt idx="1570">
                  <c:v>357</c:v>
                </c:pt>
                <c:pt idx="1571">
                  <c:v>#N/A</c:v>
                </c:pt>
                <c:pt idx="1572">
                  <c:v>359</c:v>
                </c:pt>
                <c:pt idx="1573">
                  <c:v>362</c:v>
                </c:pt>
                <c:pt idx="1574">
                  <c:v>359</c:v>
                </c:pt>
                <c:pt idx="1575">
                  <c:v>361</c:v>
                </c:pt>
                <c:pt idx="1576">
                  <c:v>399</c:v>
                </c:pt>
                <c:pt idx="1577">
                  <c:v>#N/A</c:v>
                </c:pt>
                <c:pt idx="1578">
                  <c:v>396</c:v>
                </c:pt>
                <c:pt idx="1579">
                  <c:v>391</c:v>
                </c:pt>
                <c:pt idx="1580">
                  <c:v>380</c:v>
                </c:pt>
                <c:pt idx="1581">
                  <c:v>374</c:v>
                </c:pt>
                <c:pt idx="1582">
                  <c:v>355</c:v>
                </c:pt>
                <c:pt idx="1583">
                  <c:v>349</c:v>
                </c:pt>
                <c:pt idx="1584">
                  <c:v>347</c:v>
                </c:pt>
                <c:pt idx="1585">
                  <c:v>352</c:v>
                </c:pt>
                <c:pt idx="1586">
                  <c:v>357</c:v>
                </c:pt>
                <c:pt idx="1587">
                  <c:v>362</c:v>
                </c:pt>
                <c:pt idx="1588">
                  <c:v>364</c:v>
                </c:pt>
                <c:pt idx="1589">
                  <c:v>366</c:v>
                </c:pt>
                <c:pt idx="1590">
                  <c:v>357</c:v>
                </c:pt>
                <c:pt idx="1591">
                  <c:v>353</c:v>
                </c:pt>
                <c:pt idx="1592">
                  <c:v>352</c:v>
                </c:pt>
                <c:pt idx="1593">
                  <c:v>346</c:v>
                </c:pt>
                <c:pt idx="1594">
                  <c:v>341</c:v>
                </c:pt>
                <c:pt idx="1595">
                  <c:v>340</c:v>
                </c:pt>
                <c:pt idx="1596">
                  <c:v>337</c:v>
                </c:pt>
                <c:pt idx="1597">
                  <c:v>325</c:v>
                </c:pt>
                <c:pt idx="1598">
                  <c:v>328</c:v>
                </c:pt>
                <c:pt idx="1599">
                  <c:v>321</c:v>
                </c:pt>
                <c:pt idx="1600">
                  <c:v>317</c:v>
                </c:pt>
                <c:pt idx="1601">
                  <c:v>326</c:v>
                </c:pt>
                <c:pt idx="1602">
                  <c:v>333</c:v>
                </c:pt>
                <c:pt idx="1603">
                  <c:v>332</c:v>
                </c:pt>
                <c:pt idx="1604">
                  <c:v>347</c:v>
                </c:pt>
                <c:pt idx="1605">
                  <c:v>344</c:v>
                </c:pt>
                <c:pt idx="1606">
                  <c:v>348</c:v>
                </c:pt>
                <c:pt idx="1607">
                  <c:v>344</c:v>
                </c:pt>
                <c:pt idx="1608">
                  <c:v>349</c:v>
                </c:pt>
                <c:pt idx="1609">
                  <c:v>344</c:v>
                </c:pt>
                <c:pt idx="1610">
                  <c:v>336</c:v>
                </c:pt>
                <c:pt idx="1611">
                  <c:v>334</c:v>
                </c:pt>
                <c:pt idx="1612">
                  <c:v>336</c:v>
                </c:pt>
                <c:pt idx="1613">
                  <c:v>333</c:v>
                </c:pt>
                <c:pt idx="1614">
                  <c:v>331</c:v>
                </c:pt>
                <c:pt idx="1615">
                  <c:v>324</c:v>
                </c:pt>
                <c:pt idx="1616">
                  <c:v>325</c:v>
                </c:pt>
                <c:pt idx="1617">
                  <c:v>334</c:v>
                </c:pt>
                <c:pt idx="1618">
                  <c:v>335</c:v>
                </c:pt>
                <c:pt idx="1619">
                  <c:v>332</c:v>
                </c:pt>
                <c:pt idx="1620">
                  <c:v>326</c:v>
                </c:pt>
                <c:pt idx="1621">
                  <c:v>327</c:v>
                </c:pt>
                <c:pt idx="1622">
                  <c:v>327</c:v>
                </c:pt>
                <c:pt idx="1623">
                  <c:v>322</c:v>
                </c:pt>
                <c:pt idx="1624">
                  <c:v>321</c:v>
                </c:pt>
                <c:pt idx="1625">
                  <c:v>321</c:v>
                </c:pt>
                <c:pt idx="1626">
                  <c:v>317</c:v>
                </c:pt>
                <c:pt idx="1627">
                  <c:v>310</c:v>
                </c:pt>
                <c:pt idx="1628">
                  <c:v>315</c:v>
                </c:pt>
                <c:pt idx="1629">
                  <c:v>307</c:v>
                </c:pt>
                <c:pt idx="1630">
                  <c:v>307</c:v>
                </c:pt>
                <c:pt idx="1631">
                  <c:v>308</c:v>
                </c:pt>
                <c:pt idx="1632">
                  <c:v>305</c:v>
                </c:pt>
                <c:pt idx="1633">
                  <c:v>302</c:v>
                </c:pt>
                <c:pt idx="1634">
                  <c:v>302</c:v>
                </c:pt>
                <c:pt idx="1635">
                  <c:v>298</c:v>
                </c:pt>
                <c:pt idx="1636">
                  <c:v>301</c:v>
                </c:pt>
                <c:pt idx="1637">
                  <c:v>299</c:v>
                </c:pt>
                <c:pt idx="1638">
                  <c:v>292</c:v>
                </c:pt>
                <c:pt idx="1639">
                  <c:v>295</c:v>
                </c:pt>
                <c:pt idx="1640">
                  <c:v>291</c:v>
                </c:pt>
                <c:pt idx="1641">
                  <c:v>294</c:v>
                </c:pt>
                <c:pt idx="1642">
                  <c:v>281</c:v>
                </c:pt>
                <c:pt idx="1643">
                  <c:v>284</c:v>
                </c:pt>
                <c:pt idx="1644">
                  <c:v>286</c:v>
                </c:pt>
                <c:pt idx="1645">
                  <c:v>294</c:v>
                </c:pt>
                <c:pt idx="1646">
                  <c:v>298</c:v>
                </c:pt>
                <c:pt idx="1647">
                  <c:v>299</c:v>
                </c:pt>
                <c:pt idx="1648">
                  <c:v>298</c:v>
                </c:pt>
                <c:pt idx="1649">
                  <c:v>296</c:v>
                </c:pt>
                <c:pt idx="1650">
                  <c:v>290</c:v>
                </c:pt>
                <c:pt idx="1651">
                  <c:v>#N/A</c:v>
                </c:pt>
                <c:pt idx="1652">
                  <c:v>289</c:v>
                </c:pt>
                <c:pt idx="1653">
                  <c:v>290</c:v>
                </c:pt>
                <c:pt idx="1654">
                  <c:v>286</c:v>
                </c:pt>
                <c:pt idx="1655">
                  <c:v>283</c:v>
                </c:pt>
                <c:pt idx="1656">
                  <c:v>281</c:v>
                </c:pt>
                <c:pt idx="1657">
                  <c:v>285</c:v>
                </c:pt>
                <c:pt idx="1658">
                  <c:v>278</c:v>
                </c:pt>
                <c:pt idx="1659">
                  <c:v>276</c:v>
                </c:pt>
                <c:pt idx="1660">
                  <c:v>275</c:v>
                </c:pt>
                <c:pt idx="1661">
                  <c:v>272</c:v>
                </c:pt>
                <c:pt idx="1662">
                  <c:v>279</c:v>
                </c:pt>
                <c:pt idx="1663">
                  <c:v>278</c:v>
                </c:pt>
                <c:pt idx="1664">
                  <c:v>277</c:v>
                </c:pt>
                <c:pt idx="1665">
                  <c:v>276</c:v>
                </c:pt>
                <c:pt idx="1666">
                  <c:v>276</c:v>
                </c:pt>
                <c:pt idx="1667">
                  <c:v>283</c:v>
                </c:pt>
                <c:pt idx="1668">
                  <c:v>280</c:v>
                </c:pt>
                <c:pt idx="1669">
                  <c:v>279</c:v>
                </c:pt>
                <c:pt idx="1670">
                  <c:v>279</c:v>
                </c:pt>
                <c:pt idx="1671">
                  <c:v>273</c:v>
                </c:pt>
                <c:pt idx="1672">
                  <c:v>275</c:v>
                </c:pt>
                <c:pt idx="1673">
                  <c:v>283</c:v>
                </c:pt>
                <c:pt idx="1674">
                  <c:v>285</c:v>
                </c:pt>
                <c:pt idx="1675">
                  <c:v>280</c:v>
                </c:pt>
                <c:pt idx="1676">
                  <c:v>294</c:v>
                </c:pt>
                <c:pt idx="1677">
                  <c:v>296</c:v>
                </c:pt>
                <c:pt idx="1678">
                  <c:v>304</c:v>
                </c:pt>
                <c:pt idx="1679">
                  <c:v>307</c:v>
                </c:pt>
                <c:pt idx="1680">
                  <c:v>310</c:v>
                </c:pt>
                <c:pt idx="1681">
                  <c:v>307</c:v>
                </c:pt>
                <c:pt idx="1682">
                  <c:v>304</c:v>
                </c:pt>
                <c:pt idx="1683">
                  <c:v>303</c:v>
                </c:pt>
                <c:pt idx="1684">
                  <c:v>293</c:v>
                </c:pt>
                <c:pt idx="1685">
                  <c:v>303</c:v>
                </c:pt>
                <c:pt idx="1686">
                  <c:v>300</c:v>
                </c:pt>
                <c:pt idx="1687">
                  <c:v>302</c:v>
                </c:pt>
                <c:pt idx="1688">
                  <c:v>294</c:v>
                </c:pt>
                <c:pt idx="1689">
                  <c:v>292</c:v>
                </c:pt>
                <c:pt idx="1690">
                  <c:v>293</c:v>
                </c:pt>
                <c:pt idx="1691">
                  <c:v>301</c:v>
                </c:pt>
                <c:pt idx="1692">
                  <c:v>301</c:v>
                </c:pt>
                <c:pt idx="1693">
                  <c:v>303</c:v>
                </c:pt>
                <c:pt idx="1694">
                  <c:v>300</c:v>
                </c:pt>
                <c:pt idx="1695">
                  <c:v>302</c:v>
                </c:pt>
                <c:pt idx="1696">
                  <c:v>298</c:v>
                </c:pt>
                <c:pt idx="1697">
                  <c:v>300</c:v>
                </c:pt>
                <c:pt idx="1698">
                  <c:v>299</c:v>
                </c:pt>
                <c:pt idx="1699">
                  <c:v>299</c:v>
                </c:pt>
                <c:pt idx="1700">
                  <c:v>301</c:v>
                </c:pt>
                <c:pt idx="1701">
                  <c:v>306</c:v>
                </c:pt>
                <c:pt idx="1702">
                  <c:v>312</c:v>
                </c:pt>
                <c:pt idx="1703">
                  <c:v>314</c:v>
                </c:pt>
                <c:pt idx="1704">
                  <c:v>319</c:v>
                </c:pt>
                <c:pt idx="1705">
                  <c:v>320</c:v>
                </c:pt>
                <c:pt idx="1706">
                  <c:v>320</c:v>
                </c:pt>
                <c:pt idx="1707">
                  <c:v>314</c:v>
                </c:pt>
                <c:pt idx="1708">
                  <c:v>308</c:v>
                </c:pt>
                <c:pt idx="1709">
                  <c:v>300</c:v>
                </c:pt>
                <c:pt idx="1710">
                  <c:v>295</c:v>
                </c:pt>
                <c:pt idx="1711">
                  <c:v>298</c:v>
                </c:pt>
                <c:pt idx="1712">
                  <c:v>301</c:v>
                </c:pt>
                <c:pt idx="1713">
                  <c:v>299</c:v>
                </c:pt>
                <c:pt idx="1714">
                  <c:v>300</c:v>
                </c:pt>
                <c:pt idx="1715">
                  <c:v>297</c:v>
                </c:pt>
                <c:pt idx="1716">
                  <c:v>302</c:v>
                </c:pt>
                <c:pt idx="1717">
                  <c:v>310</c:v>
                </c:pt>
                <c:pt idx="1718">
                  <c:v>307</c:v>
                </c:pt>
                <c:pt idx="1719">
                  <c:v>304</c:v>
                </c:pt>
                <c:pt idx="1720">
                  <c:v>304</c:v>
                </c:pt>
                <c:pt idx="1721">
                  <c:v>304</c:v>
                </c:pt>
                <c:pt idx="1722">
                  <c:v>306</c:v>
                </c:pt>
                <c:pt idx="1723">
                  <c:v>305</c:v>
                </c:pt>
                <c:pt idx="1724">
                  <c:v>303</c:v>
                </c:pt>
                <c:pt idx="1725">
                  <c:v>299</c:v>
                </c:pt>
                <c:pt idx="1726">
                  <c:v>300</c:v>
                </c:pt>
                <c:pt idx="1727">
                  <c:v>301</c:v>
                </c:pt>
                <c:pt idx="1728">
                  <c:v>302</c:v>
                </c:pt>
                <c:pt idx="1729">
                  <c:v>302</c:v>
                </c:pt>
                <c:pt idx="1730">
                  <c:v>302</c:v>
                </c:pt>
                <c:pt idx="1731">
                  <c:v>298</c:v>
                </c:pt>
                <c:pt idx="1732">
                  <c:v>297</c:v>
                </c:pt>
                <c:pt idx="1733">
                  <c:v>293</c:v>
                </c:pt>
                <c:pt idx="1734">
                  <c:v>291</c:v>
                </c:pt>
                <c:pt idx="1735">
                  <c:v>288</c:v>
                </c:pt>
                <c:pt idx="1736">
                  <c:v>289</c:v>
                </c:pt>
                <c:pt idx="1737">
                  <c:v>284</c:v>
                </c:pt>
                <c:pt idx="1738">
                  <c:v>281</c:v>
                </c:pt>
                <c:pt idx="1739">
                  <c:v>278</c:v>
                </c:pt>
                <c:pt idx="1740">
                  <c:v>279</c:v>
                </c:pt>
                <c:pt idx="1741">
                  <c:v>277</c:v>
                </c:pt>
                <c:pt idx="1742">
                  <c:v>277</c:v>
                </c:pt>
                <c:pt idx="1743">
                  <c:v>281</c:v>
                </c:pt>
                <c:pt idx="1744">
                  <c:v>287</c:v>
                </c:pt>
                <c:pt idx="1745">
                  <c:v>285</c:v>
                </c:pt>
                <c:pt idx="1746">
                  <c:v>287</c:v>
                </c:pt>
                <c:pt idx="1747">
                  <c:v>288</c:v>
                </c:pt>
                <c:pt idx="1748">
                  <c:v>287</c:v>
                </c:pt>
                <c:pt idx="1749">
                  <c:v>283</c:v>
                </c:pt>
                <c:pt idx="1750">
                  <c:v>279</c:v>
                </c:pt>
                <c:pt idx="1751">
                  <c:v>289</c:v>
                </c:pt>
                <c:pt idx="1752">
                  <c:v>289</c:v>
                </c:pt>
                <c:pt idx="1753">
                  <c:v>285</c:v>
                </c:pt>
                <c:pt idx="1754">
                  <c:v>282</c:v>
                </c:pt>
                <c:pt idx="1755">
                  <c:v>279</c:v>
                </c:pt>
                <c:pt idx="1756">
                  <c:v>282</c:v>
                </c:pt>
                <c:pt idx="1757">
                  <c:v>282</c:v>
                </c:pt>
                <c:pt idx="1758">
                  <c:v>278</c:v>
                </c:pt>
                <c:pt idx="1759">
                  <c:v>276</c:v>
                </c:pt>
                <c:pt idx="1760">
                  <c:v>280</c:v>
                </c:pt>
                <c:pt idx="1761">
                  <c:v>278</c:v>
                </c:pt>
                <c:pt idx="1762">
                  <c:v>278</c:v>
                </c:pt>
                <c:pt idx="1763">
                  <c:v>275</c:v>
                </c:pt>
                <c:pt idx="1764">
                  <c:v>281</c:v>
                </c:pt>
                <c:pt idx="1765">
                  <c:v>283</c:v>
                </c:pt>
                <c:pt idx="1766">
                  <c:v>284</c:v>
                </c:pt>
                <c:pt idx="1767">
                  <c:v>292</c:v>
                </c:pt>
                <c:pt idx="1768">
                  <c:v>295</c:v>
                </c:pt>
                <c:pt idx="1769">
                  <c:v>292</c:v>
                </c:pt>
                <c:pt idx="1770">
                  <c:v>289</c:v>
                </c:pt>
                <c:pt idx="1771">
                  <c:v>286</c:v>
                </c:pt>
                <c:pt idx="1772">
                  <c:v>283</c:v>
                </c:pt>
                <c:pt idx="1773">
                  <c:v>287</c:v>
                </c:pt>
                <c:pt idx="1774">
                  <c:v>289</c:v>
                </c:pt>
                <c:pt idx="1775">
                  <c:v>284</c:v>
                </c:pt>
                <c:pt idx="1776">
                  <c:v>285</c:v>
                </c:pt>
                <c:pt idx="1777">
                  <c:v>282</c:v>
                </c:pt>
                <c:pt idx="1778">
                  <c:v>278</c:v>
                </c:pt>
                <c:pt idx="1779">
                  <c:v>278</c:v>
                </c:pt>
                <c:pt idx="1780">
                  <c:v>271</c:v>
                </c:pt>
                <c:pt idx="1781">
                  <c:v>271</c:v>
                </c:pt>
                <c:pt idx="1782">
                  <c:v>271</c:v>
                </c:pt>
                <c:pt idx="1783">
                  <c:v>268</c:v>
                </c:pt>
                <c:pt idx="1784">
                  <c:v>259</c:v>
                </c:pt>
                <c:pt idx="1785">
                  <c:v>261</c:v>
                </c:pt>
                <c:pt idx="1786">
                  <c:v>259</c:v>
                </c:pt>
                <c:pt idx="1787">
                  <c:v>257</c:v>
                </c:pt>
                <c:pt idx="1788">
                  <c:v>254.99999999999997</c:v>
                </c:pt>
                <c:pt idx="1789">
                  <c:v>250.99999999999997</c:v>
                </c:pt>
                <c:pt idx="1790">
                  <c:v>250.99999999999997</c:v>
                </c:pt>
                <c:pt idx="1791">
                  <c:v>250</c:v>
                </c:pt>
                <c:pt idx="1792">
                  <c:v>248</c:v>
                </c:pt>
                <c:pt idx="1793">
                  <c:v>249.00000000000003</c:v>
                </c:pt>
                <c:pt idx="1794">
                  <c:v>249.00000000000003</c:v>
                </c:pt>
                <c:pt idx="1795">
                  <c:v>252.99999999999997</c:v>
                </c:pt>
                <c:pt idx="1796">
                  <c:v>259</c:v>
                </c:pt>
                <c:pt idx="1797">
                  <c:v>254.99999999999997</c:v>
                </c:pt>
                <c:pt idx="1798">
                  <c:v>249.00000000000003</c:v>
                </c:pt>
                <c:pt idx="1799">
                  <c:v>245.00000000000003</c:v>
                </c:pt>
                <c:pt idx="1800">
                  <c:v>246</c:v>
                </c:pt>
                <c:pt idx="1801">
                  <c:v>244</c:v>
                </c:pt>
                <c:pt idx="1802">
                  <c:v>246</c:v>
                </c:pt>
                <c:pt idx="1803">
                  <c:v>248</c:v>
                </c:pt>
                <c:pt idx="1804">
                  <c:v>246</c:v>
                </c:pt>
                <c:pt idx="1805">
                  <c:v>247.00000000000003</c:v>
                </c:pt>
                <c:pt idx="1806">
                  <c:v>241</c:v>
                </c:pt>
                <c:pt idx="1807">
                  <c:v>241</c:v>
                </c:pt>
                <c:pt idx="1808">
                  <c:v>240</c:v>
                </c:pt>
                <c:pt idx="1809">
                  <c:v>241</c:v>
                </c:pt>
                <c:pt idx="1810">
                  <c:v>240</c:v>
                </c:pt>
                <c:pt idx="1811">
                  <c:v>243.00000000000003</c:v>
                </c:pt>
                <c:pt idx="1812">
                  <c:v>245.00000000000003</c:v>
                </c:pt>
                <c:pt idx="1813">
                  <c:v>248</c:v>
                </c:pt>
                <c:pt idx="1814">
                  <c:v>245.00000000000003</c:v>
                </c:pt>
                <c:pt idx="1815">
                  <c:v>250</c:v>
                </c:pt>
                <c:pt idx="1816">
                  <c:v>246</c:v>
                </c:pt>
                <c:pt idx="1817">
                  <c:v>252</c:v>
                </c:pt>
                <c:pt idx="1818">
                  <c:v>252.99999999999997</c:v>
                </c:pt>
                <c:pt idx="1819">
                  <c:v>252</c:v>
                </c:pt>
                <c:pt idx="1820">
                  <c:v>249.00000000000003</c:v>
                </c:pt>
                <c:pt idx="1821">
                  <c:v>246</c:v>
                </c:pt>
                <c:pt idx="1822">
                  <c:v>239</c:v>
                </c:pt>
                <c:pt idx="1823">
                  <c:v>237</c:v>
                </c:pt>
                <c:pt idx="1824">
                  <c:v>234</c:v>
                </c:pt>
                <c:pt idx="1825">
                  <c:v>234</c:v>
                </c:pt>
                <c:pt idx="1826">
                  <c:v>233</c:v>
                </c:pt>
                <c:pt idx="1827">
                  <c:v>229.99999999999997</c:v>
                </c:pt>
                <c:pt idx="1828">
                  <c:v>229</c:v>
                </c:pt>
                <c:pt idx="1829">
                  <c:v>227</c:v>
                </c:pt>
                <c:pt idx="1830">
                  <c:v>225.99999999999997</c:v>
                </c:pt>
                <c:pt idx="1831">
                  <c:v>225.99999999999997</c:v>
                </c:pt>
                <c:pt idx="1832">
                  <c:v>225.99999999999997</c:v>
                </c:pt>
                <c:pt idx="1833">
                  <c:v>224.00000000000003</c:v>
                </c:pt>
                <c:pt idx="1834">
                  <c:v>#N/A</c:v>
                </c:pt>
                <c:pt idx="1835">
                  <c:v>223</c:v>
                </c:pt>
                <c:pt idx="1836">
                  <c:v>220.00000000000003</c:v>
                </c:pt>
                <c:pt idx="1837">
                  <c:v>218.00000000000003</c:v>
                </c:pt>
                <c:pt idx="1838">
                  <c:v>218.00000000000003</c:v>
                </c:pt>
                <c:pt idx="1839">
                  <c:v>233</c:v>
                </c:pt>
                <c:pt idx="1840">
                  <c:v>#N/A</c:v>
                </c:pt>
                <c:pt idx="1841">
                  <c:v>235</c:v>
                </c:pt>
                <c:pt idx="1842">
                  <c:v>233</c:v>
                </c:pt>
                <c:pt idx="1843">
                  <c:v>234</c:v>
                </c:pt>
                <c:pt idx="1844">
                  <c:v>231</c:v>
                </c:pt>
                <c:pt idx="1845">
                  <c:v>231.99999999999997</c:v>
                </c:pt>
                <c:pt idx="1846">
                  <c:v>229</c:v>
                </c:pt>
                <c:pt idx="1847">
                  <c:v>227.99999999999997</c:v>
                </c:pt>
                <c:pt idx="1848">
                  <c:v>229</c:v>
                </c:pt>
                <c:pt idx="1849">
                  <c:v>224.00000000000003</c:v>
                </c:pt>
                <c:pt idx="1850">
                  <c:v>223</c:v>
                </c:pt>
                <c:pt idx="1851">
                  <c:v>222.00000000000003</c:v>
                </c:pt>
                <c:pt idx="1852">
                  <c:v>220.00000000000003</c:v>
                </c:pt>
                <c:pt idx="1853">
                  <c:v>216</c:v>
                </c:pt>
                <c:pt idx="1854">
                  <c:v>216</c:v>
                </c:pt>
                <c:pt idx="1855">
                  <c:v>215</c:v>
                </c:pt>
                <c:pt idx="1856">
                  <c:v>215</c:v>
                </c:pt>
                <c:pt idx="1857">
                  <c:v>212</c:v>
                </c:pt>
                <c:pt idx="1858">
                  <c:v>206.99999999999997</c:v>
                </c:pt>
                <c:pt idx="1859">
                  <c:v>208</c:v>
                </c:pt>
                <c:pt idx="1860">
                  <c:v>206.99999999999997</c:v>
                </c:pt>
                <c:pt idx="1861">
                  <c:v>209</c:v>
                </c:pt>
                <c:pt idx="1862">
                  <c:v>208</c:v>
                </c:pt>
                <c:pt idx="1863">
                  <c:v>208</c:v>
                </c:pt>
                <c:pt idx="1864">
                  <c:v>211</c:v>
                </c:pt>
                <c:pt idx="1865">
                  <c:v>212</c:v>
                </c:pt>
                <c:pt idx="1866">
                  <c:v>208</c:v>
                </c:pt>
                <c:pt idx="1867">
                  <c:v>209</c:v>
                </c:pt>
                <c:pt idx="1868">
                  <c:v>206.99999999999997</c:v>
                </c:pt>
                <c:pt idx="1869">
                  <c:v>202.99999999999997</c:v>
                </c:pt>
                <c:pt idx="1870">
                  <c:v>202</c:v>
                </c:pt>
                <c:pt idx="1871">
                  <c:v>202.99999999999997</c:v>
                </c:pt>
                <c:pt idx="1872">
                  <c:v>202.99999999999997</c:v>
                </c:pt>
                <c:pt idx="1873">
                  <c:v>204</c:v>
                </c:pt>
                <c:pt idx="1874">
                  <c:v>200.99999999999997</c:v>
                </c:pt>
                <c:pt idx="1875">
                  <c:v>198</c:v>
                </c:pt>
                <c:pt idx="1876">
                  <c:v>198</c:v>
                </c:pt>
                <c:pt idx="1877">
                  <c:v>198</c:v>
                </c:pt>
                <c:pt idx="1878">
                  <c:v>193</c:v>
                </c:pt>
                <c:pt idx="1879">
                  <c:v>198</c:v>
                </c:pt>
                <c:pt idx="1880">
                  <c:v>200</c:v>
                </c:pt>
                <c:pt idx="1881">
                  <c:v>208</c:v>
                </c:pt>
                <c:pt idx="1882">
                  <c:v>222.00000000000003</c:v>
                </c:pt>
                <c:pt idx="1883">
                  <c:v>221</c:v>
                </c:pt>
                <c:pt idx="1884">
                  <c:v>224.00000000000003</c:v>
                </c:pt>
                <c:pt idx="1885">
                  <c:v>236</c:v>
                </c:pt>
                <c:pt idx="1886">
                  <c:v>241</c:v>
                </c:pt>
                <c:pt idx="1887">
                  <c:v>239</c:v>
                </c:pt>
                <c:pt idx="1888">
                  <c:v>233</c:v>
                </c:pt>
                <c:pt idx="1889">
                  <c:v>229</c:v>
                </c:pt>
                <c:pt idx="1890">
                  <c:v>229.99999999999997</c:v>
                </c:pt>
                <c:pt idx="1891">
                  <c:v>234</c:v>
                </c:pt>
                <c:pt idx="1892">
                  <c:v>240</c:v>
                </c:pt>
                <c:pt idx="1893">
                  <c:v>236</c:v>
                </c:pt>
                <c:pt idx="1894">
                  <c:v>238</c:v>
                </c:pt>
                <c:pt idx="1895">
                  <c:v>233</c:v>
                </c:pt>
                <c:pt idx="1896">
                  <c:v>236</c:v>
                </c:pt>
                <c:pt idx="1897">
                  <c:v>231.99999999999997</c:v>
                </c:pt>
                <c:pt idx="1898">
                  <c:v>229.99999999999997</c:v>
                </c:pt>
                <c:pt idx="1899">
                  <c:v>225.99999999999997</c:v>
                </c:pt>
                <c:pt idx="1900">
                  <c:v>224.00000000000003</c:v>
                </c:pt>
                <c:pt idx="1901">
                  <c:v>222.00000000000003</c:v>
                </c:pt>
                <c:pt idx="1902">
                  <c:v>222.00000000000003</c:v>
                </c:pt>
                <c:pt idx="1903">
                  <c:v>219</c:v>
                </c:pt>
                <c:pt idx="1904">
                  <c:v>218.00000000000003</c:v>
                </c:pt>
                <c:pt idx="1905">
                  <c:v>218.00000000000003</c:v>
                </c:pt>
                <c:pt idx="1906">
                  <c:v>217</c:v>
                </c:pt>
                <c:pt idx="1907">
                  <c:v>215</c:v>
                </c:pt>
                <c:pt idx="1908">
                  <c:v>217</c:v>
                </c:pt>
                <c:pt idx="1909">
                  <c:v>216</c:v>
                </c:pt>
                <c:pt idx="1910">
                  <c:v>#N/A</c:v>
                </c:pt>
                <c:pt idx="1911">
                  <c:v>215</c:v>
                </c:pt>
                <c:pt idx="1912">
                  <c:v>211</c:v>
                </c:pt>
                <c:pt idx="1913">
                  <c:v>210</c:v>
                </c:pt>
                <c:pt idx="1914">
                  <c:v>206.99999999999997</c:v>
                </c:pt>
                <c:pt idx="1915">
                  <c:v>202.99999999999997</c:v>
                </c:pt>
                <c:pt idx="1916">
                  <c:v>202.99999999999997</c:v>
                </c:pt>
                <c:pt idx="1917">
                  <c:v>204</c:v>
                </c:pt>
                <c:pt idx="1918">
                  <c:v>202.99999999999997</c:v>
                </c:pt>
                <c:pt idx="1919">
                  <c:v>200.99999999999997</c:v>
                </c:pt>
                <c:pt idx="1920">
                  <c:v>198</c:v>
                </c:pt>
                <c:pt idx="1921">
                  <c:v>198</c:v>
                </c:pt>
                <c:pt idx="1922">
                  <c:v>200.99999999999997</c:v>
                </c:pt>
                <c:pt idx="1923">
                  <c:v>199</c:v>
                </c:pt>
                <c:pt idx="1924">
                  <c:v>196</c:v>
                </c:pt>
                <c:pt idx="1925">
                  <c:v>197</c:v>
                </c:pt>
                <c:pt idx="1926">
                  <c:v>204.99999999999997</c:v>
                </c:pt>
                <c:pt idx="1927">
                  <c:v>204.99999999999997</c:v>
                </c:pt>
                <c:pt idx="1928">
                  <c:v>200</c:v>
                </c:pt>
                <c:pt idx="1929">
                  <c:v>199</c:v>
                </c:pt>
                <c:pt idx="1930">
                  <c:v>199</c:v>
                </c:pt>
                <c:pt idx="1931">
                  <c:v>197</c:v>
                </c:pt>
                <c:pt idx="1932">
                  <c:v>200.99999999999997</c:v>
                </c:pt>
                <c:pt idx="1933">
                  <c:v>200</c:v>
                </c:pt>
                <c:pt idx="1934">
                  <c:v>198</c:v>
                </c:pt>
                <c:pt idx="1935">
                  <c:v>199</c:v>
                </c:pt>
                <c:pt idx="1936">
                  <c:v>193</c:v>
                </c:pt>
                <c:pt idx="1937">
                  <c:v>189</c:v>
                </c:pt>
                <c:pt idx="1938">
                  <c:v>189</c:v>
                </c:pt>
                <c:pt idx="1939">
                  <c:v>188</c:v>
                </c:pt>
                <c:pt idx="1940">
                  <c:v>189</c:v>
                </c:pt>
                <c:pt idx="1941">
                  <c:v>185</c:v>
                </c:pt>
                <c:pt idx="1942">
                  <c:v>182</c:v>
                </c:pt>
                <c:pt idx="1943">
                  <c:v>180</c:v>
                </c:pt>
                <c:pt idx="1944">
                  <c:v>183</c:v>
                </c:pt>
                <c:pt idx="1945">
                  <c:v>180</c:v>
                </c:pt>
                <c:pt idx="1946">
                  <c:v>#N/A</c:v>
                </c:pt>
                <c:pt idx="1947">
                  <c:v>179</c:v>
                </c:pt>
                <c:pt idx="1948">
                  <c:v>178</c:v>
                </c:pt>
                <c:pt idx="1949">
                  <c:v>187</c:v>
                </c:pt>
                <c:pt idx="1950">
                  <c:v>183</c:v>
                </c:pt>
                <c:pt idx="1951">
                  <c:v>184</c:v>
                </c:pt>
                <c:pt idx="1952">
                  <c:v>182</c:v>
                </c:pt>
                <c:pt idx="1953">
                  <c:v>187</c:v>
                </c:pt>
                <c:pt idx="1954">
                  <c:v>188</c:v>
                </c:pt>
                <c:pt idx="1955">
                  <c:v>192</c:v>
                </c:pt>
                <c:pt idx="1956">
                  <c:v>194</c:v>
                </c:pt>
                <c:pt idx="1957">
                  <c:v>192</c:v>
                </c:pt>
                <c:pt idx="1958">
                  <c:v>197</c:v>
                </c:pt>
                <c:pt idx="1959">
                  <c:v>196</c:v>
                </c:pt>
                <c:pt idx="1960">
                  <c:v>195</c:v>
                </c:pt>
                <c:pt idx="1961">
                  <c:v>193</c:v>
                </c:pt>
                <c:pt idx="1962">
                  <c:v>197</c:v>
                </c:pt>
                <c:pt idx="1963">
                  <c:v>194</c:v>
                </c:pt>
                <c:pt idx="1964">
                  <c:v>199</c:v>
                </c:pt>
                <c:pt idx="1965">
                  <c:v>199</c:v>
                </c:pt>
                <c:pt idx="1966">
                  <c:v>204</c:v>
                </c:pt>
                <c:pt idx="1967">
                  <c:v>209</c:v>
                </c:pt>
                <c:pt idx="1968">
                  <c:v>218.00000000000003</c:v>
                </c:pt>
                <c:pt idx="1969">
                  <c:v>217</c:v>
                </c:pt>
                <c:pt idx="1970">
                  <c:v>219</c:v>
                </c:pt>
                <c:pt idx="1971">
                  <c:v>225.99999999999997</c:v>
                </c:pt>
                <c:pt idx="1972">
                  <c:v>237</c:v>
                </c:pt>
                <c:pt idx="1973">
                  <c:v>233</c:v>
                </c:pt>
                <c:pt idx="1974">
                  <c:v>229.99999999999997</c:v>
                </c:pt>
                <c:pt idx="1975">
                  <c:v>225</c:v>
                </c:pt>
                <c:pt idx="1976">
                  <c:v>224.00000000000003</c:v>
                </c:pt>
                <c:pt idx="1977">
                  <c:v>225.99999999999997</c:v>
                </c:pt>
                <c:pt idx="1978">
                  <c:v>239</c:v>
                </c:pt>
                <c:pt idx="1979">
                  <c:v>246</c:v>
                </c:pt>
                <c:pt idx="1980">
                  <c:v>247.00000000000003</c:v>
                </c:pt>
                <c:pt idx="1981">
                  <c:v>245.00000000000003</c:v>
                </c:pt>
                <c:pt idx="1982">
                  <c:v>246</c:v>
                </c:pt>
                <c:pt idx="1983">
                  <c:v>248</c:v>
                </c:pt>
                <c:pt idx="1984">
                  <c:v>254</c:v>
                </c:pt>
                <c:pt idx="1985">
                  <c:v>254.99999999999997</c:v>
                </c:pt>
                <c:pt idx="1986">
                  <c:v>270</c:v>
                </c:pt>
                <c:pt idx="1987">
                  <c:v>276</c:v>
                </c:pt>
                <c:pt idx="1988">
                  <c:v>283</c:v>
                </c:pt>
                <c:pt idx="1989">
                  <c:v>288</c:v>
                </c:pt>
                <c:pt idx="1990">
                  <c:v>306</c:v>
                </c:pt>
                <c:pt idx="1991">
                  <c:v>348</c:v>
                </c:pt>
                <c:pt idx="1992">
                  <c:v>363</c:v>
                </c:pt>
                <c:pt idx="1993">
                  <c:v>350</c:v>
                </c:pt>
                <c:pt idx="1994">
                  <c:v>360</c:v>
                </c:pt>
                <c:pt idx="1995">
                  <c:v>352</c:v>
                </c:pt>
                <c:pt idx="1996">
                  <c:v>353</c:v>
                </c:pt>
                <c:pt idx="1997">
                  <c:v>357</c:v>
                </c:pt>
                <c:pt idx="1998">
                  <c:v>346</c:v>
                </c:pt>
                <c:pt idx="1999">
                  <c:v>328</c:v>
                </c:pt>
                <c:pt idx="2000">
                  <c:v>335</c:v>
                </c:pt>
                <c:pt idx="2001">
                  <c:v>344</c:v>
                </c:pt>
                <c:pt idx="2002">
                  <c:v>341</c:v>
                </c:pt>
                <c:pt idx="2003">
                  <c:v>346</c:v>
                </c:pt>
                <c:pt idx="2004">
                  <c:v>358</c:v>
                </c:pt>
                <c:pt idx="2005">
                  <c:v>376</c:v>
                </c:pt>
                <c:pt idx="2006">
                  <c:v>385</c:v>
                </c:pt>
                <c:pt idx="2007">
                  <c:v>387</c:v>
                </c:pt>
                <c:pt idx="2008">
                  <c:v>395</c:v>
                </c:pt>
                <c:pt idx="2009">
                  <c:v>396</c:v>
                </c:pt>
                <c:pt idx="2010">
                  <c:v>390</c:v>
                </c:pt>
                <c:pt idx="2011">
                  <c:v>390</c:v>
                </c:pt>
                <c:pt idx="2012">
                  <c:v>392</c:v>
                </c:pt>
                <c:pt idx="2013">
                  <c:v>392</c:v>
                </c:pt>
                <c:pt idx="2014">
                  <c:v>396</c:v>
                </c:pt>
                <c:pt idx="2015">
                  <c:v>400</c:v>
                </c:pt>
                <c:pt idx="2016">
                  <c:v>409.99999999999994</c:v>
                </c:pt>
                <c:pt idx="2017">
                  <c:v>405.99999999999994</c:v>
                </c:pt>
                <c:pt idx="2018">
                  <c:v>405.99999999999994</c:v>
                </c:pt>
                <c:pt idx="2019">
                  <c:v>412</c:v>
                </c:pt>
                <c:pt idx="2020">
                  <c:v>413</c:v>
                </c:pt>
                <c:pt idx="2021">
                  <c:v>422</c:v>
                </c:pt>
                <c:pt idx="2022">
                  <c:v>428</c:v>
                </c:pt>
                <c:pt idx="2023">
                  <c:v>426</c:v>
                </c:pt>
                <c:pt idx="2024">
                  <c:v>424</c:v>
                </c:pt>
                <c:pt idx="2025">
                  <c:v>421</c:v>
                </c:pt>
                <c:pt idx="2026">
                  <c:v>419.00000000000006</c:v>
                </c:pt>
                <c:pt idx="2027">
                  <c:v>418</c:v>
                </c:pt>
                <c:pt idx="2028">
                  <c:v>411.00000000000006</c:v>
                </c:pt>
                <c:pt idx="2029">
                  <c:v>387</c:v>
                </c:pt>
                <c:pt idx="2030">
                  <c:v>382</c:v>
                </c:pt>
                <c:pt idx="2031">
                  <c:v>376</c:v>
                </c:pt>
                <c:pt idx="2032">
                  <c:v>367</c:v>
                </c:pt>
                <c:pt idx="2033">
                  <c:v>371</c:v>
                </c:pt>
                <c:pt idx="2034">
                  <c:v>358</c:v>
                </c:pt>
                <c:pt idx="2035">
                  <c:v>360</c:v>
                </c:pt>
                <c:pt idx="2036">
                  <c:v>364</c:v>
                </c:pt>
                <c:pt idx="2037">
                  <c:v>368</c:v>
                </c:pt>
                <c:pt idx="2038">
                  <c:v>369</c:v>
                </c:pt>
                <c:pt idx="2039">
                  <c:v>371</c:v>
                </c:pt>
                <c:pt idx="2040">
                  <c:v>368</c:v>
                </c:pt>
                <c:pt idx="2041">
                  <c:v>372</c:v>
                </c:pt>
                <c:pt idx="2042">
                  <c:v>361</c:v>
                </c:pt>
                <c:pt idx="2043">
                  <c:v>358</c:v>
                </c:pt>
                <c:pt idx="2044">
                  <c:v>352</c:v>
                </c:pt>
                <c:pt idx="2045">
                  <c:v>342</c:v>
                </c:pt>
                <c:pt idx="2046">
                  <c:v>333</c:v>
                </c:pt>
                <c:pt idx="2047">
                  <c:v>329</c:v>
                </c:pt>
                <c:pt idx="2048">
                  <c:v>324</c:v>
                </c:pt>
                <c:pt idx="2049">
                  <c:v>328</c:v>
                </c:pt>
                <c:pt idx="2050">
                  <c:v>332</c:v>
                </c:pt>
                <c:pt idx="2051">
                  <c:v>346</c:v>
                </c:pt>
                <c:pt idx="2052">
                  <c:v>359</c:v>
                </c:pt>
                <c:pt idx="2053">
                  <c:v>372</c:v>
                </c:pt>
                <c:pt idx="2054">
                  <c:v>371</c:v>
                </c:pt>
                <c:pt idx="2055">
                  <c:v>374</c:v>
                </c:pt>
                <c:pt idx="2056">
                  <c:v>372</c:v>
                </c:pt>
                <c:pt idx="2057">
                  <c:v>370</c:v>
                </c:pt>
                <c:pt idx="2058">
                  <c:v>369</c:v>
                </c:pt>
                <c:pt idx="2059">
                  <c:v>372</c:v>
                </c:pt>
                <c:pt idx="2060">
                  <c:v>370</c:v>
                </c:pt>
                <c:pt idx="2061">
                  <c:v>376</c:v>
                </c:pt>
                <c:pt idx="2062">
                  <c:v>382</c:v>
                </c:pt>
                <c:pt idx="2063">
                  <c:v>396</c:v>
                </c:pt>
                <c:pt idx="2064">
                  <c:v>392</c:v>
                </c:pt>
                <c:pt idx="2065">
                  <c:v>399</c:v>
                </c:pt>
                <c:pt idx="2066">
                  <c:v>409</c:v>
                </c:pt>
                <c:pt idx="2067">
                  <c:v>430</c:v>
                </c:pt>
                <c:pt idx="2068">
                  <c:v>434</c:v>
                </c:pt>
                <c:pt idx="2069">
                  <c:v>438</c:v>
                </c:pt>
                <c:pt idx="2070">
                  <c:v>434</c:v>
                </c:pt>
                <c:pt idx="2071">
                  <c:v>442</c:v>
                </c:pt>
                <c:pt idx="2072">
                  <c:v>455</c:v>
                </c:pt>
                <c:pt idx="2073">
                  <c:v>470</c:v>
                </c:pt>
                <c:pt idx="2074">
                  <c:v>478</c:v>
                </c:pt>
                <c:pt idx="2075">
                  <c:v>511.00000000000006</c:v>
                </c:pt>
                <c:pt idx="2076">
                  <c:v>516</c:v>
                </c:pt>
                <c:pt idx="2077">
                  <c:v>514</c:v>
                </c:pt>
                <c:pt idx="2078">
                  <c:v>511.00000000000006</c:v>
                </c:pt>
                <c:pt idx="2079">
                  <c:v>514</c:v>
                </c:pt>
                <c:pt idx="2080">
                  <c:v>497</c:v>
                </c:pt>
                <c:pt idx="2081">
                  <c:v>494.00000000000006</c:v>
                </c:pt>
                <c:pt idx="2082">
                  <c:v>494.00000000000006</c:v>
                </c:pt>
                <c:pt idx="2083">
                  <c:v>499</c:v>
                </c:pt>
                <c:pt idx="2084">
                  <c:v>499</c:v>
                </c:pt>
                <c:pt idx="2085">
                  <c:v>501.99999999999994</c:v>
                </c:pt>
                <c:pt idx="2086">
                  <c:v>501.99999999999994</c:v>
                </c:pt>
                <c:pt idx="2087">
                  <c:v>494.00000000000006</c:v>
                </c:pt>
                <c:pt idx="2088">
                  <c:v>488</c:v>
                </c:pt>
                <c:pt idx="2089">
                  <c:v>486.00000000000006</c:v>
                </c:pt>
                <c:pt idx="2090">
                  <c:v>480</c:v>
                </c:pt>
                <c:pt idx="2091">
                  <c:v>482</c:v>
                </c:pt>
                <c:pt idx="2092">
                  <c:v>479</c:v>
                </c:pt>
                <c:pt idx="2093">
                  <c:v>476</c:v>
                </c:pt>
                <c:pt idx="2094">
                  <c:v>479</c:v>
                </c:pt>
                <c:pt idx="2095">
                  <c:v>480.99999999999994</c:v>
                </c:pt>
                <c:pt idx="2096">
                  <c:v>487</c:v>
                </c:pt>
                <c:pt idx="2097">
                  <c:v>484</c:v>
                </c:pt>
                <c:pt idx="2098">
                  <c:v>484</c:v>
                </c:pt>
                <c:pt idx="2099">
                  <c:v>#N/A</c:v>
                </c:pt>
                <c:pt idx="2100">
                  <c:v>484</c:v>
                </c:pt>
                <c:pt idx="2101">
                  <c:v>480.99999999999994</c:v>
                </c:pt>
                <c:pt idx="2102">
                  <c:v>484.99999999999994</c:v>
                </c:pt>
                <c:pt idx="2103">
                  <c:v>491</c:v>
                </c:pt>
                <c:pt idx="2104">
                  <c:v>#N/A</c:v>
                </c:pt>
                <c:pt idx="2105">
                  <c:v>501</c:v>
                </c:pt>
                <c:pt idx="2106">
                  <c:v>507</c:v>
                </c:pt>
                <c:pt idx="2107">
                  <c:v>518</c:v>
                </c:pt>
                <c:pt idx="2108">
                  <c:v>523</c:v>
                </c:pt>
                <c:pt idx="2109">
                  <c:v>525</c:v>
                </c:pt>
                <c:pt idx="2110">
                  <c:v>565</c:v>
                </c:pt>
                <c:pt idx="2111">
                  <c:v>571</c:v>
                </c:pt>
                <c:pt idx="2112">
                  <c:v>576</c:v>
                </c:pt>
                <c:pt idx="2113">
                  <c:v>590</c:v>
                </c:pt>
                <c:pt idx="2114">
                  <c:v>595</c:v>
                </c:pt>
                <c:pt idx="2115">
                  <c:v>601</c:v>
                </c:pt>
                <c:pt idx="2116">
                  <c:v>609</c:v>
                </c:pt>
                <c:pt idx="2117">
                  <c:v>618</c:v>
                </c:pt>
                <c:pt idx="2118">
                  <c:v>639</c:v>
                </c:pt>
                <c:pt idx="2119">
                  <c:v>660</c:v>
                </c:pt>
                <c:pt idx="2120">
                  <c:v>668</c:v>
                </c:pt>
                <c:pt idx="2121">
                  <c:v>650</c:v>
                </c:pt>
                <c:pt idx="2122">
                  <c:v>644</c:v>
                </c:pt>
                <c:pt idx="2123">
                  <c:v>646</c:v>
                </c:pt>
                <c:pt idx="2124">
                  <c:v>637</c:v>
                </c:pt>
                <c:pt idx="2125">
                  <c:v>635</c:v>
                </c:pt>
                <c:pt idx="2126">
                  <c:v>663</c:v>
                </c:pt>
                <c:pt idx="2127">
                  <c:v>657</c:v>
                </c:pt>
                <c:pt idx="2128">
                  <c:v>654</c:v>
                </c:pt>
                <c:pt idx="2129">
                  <c:v>674</c:v>
                </c:pt>
                <c:pt idx="2130">
                  <c:v>681</c:v>
                </c:pt>
                <c:pt idx="2131">
                  <c:v>691</c:v>
                </c:pt>
                <c:pt idx="2132">
                  <c:v>698</c:v>
                </c:pt>
                <c:pt idx="2133">
                  <c:v>717</c:v>
                </c:pt>
                <c:pt idx="2134">
                  <c:v>724</c:v>
                </c:pt>
                <c:pt idx="2135">
                  <c:v>720</c:v>
                </c:pt>
                <c:pt idx="2136">
                  <c:v>701</c:v>
                </c:pt>
                <c:pt idx="2137">
                  <c:v>711</c:v>
                </c:pt>
                <c:pt idx="2138">
                  <c:v>707</c:v>
                </c:pt>
                <c:pt idx="2139">
                  <c:v>712</c:v>
                </c:pt>
                <c:pt idx="2140">
                  <c:v>716</c:v>
                </c:pt>
                <c:pt idx="2141">
                  <c:v>711</c:v>
                </c:pt>
                <c:pt idx="2142">
                  <c:v>710</c:v>
                </c:pt>
                <c:pt idx="2143">
                  <c:v>696</c:v>
                </c:pt>
                <c:pt idx="2144">
                  <c:v>689</c:v>
                </c:pt>
                <c:pt idx="2145">
                  <c:v>691</c:v>
                </c:pt>
                <c:pt idx="2146">
                  <c:v>703</c:v>
                </c:pt>
                <c:pt idx="2147">
                  <c:v>735</c:v>
                </c:pt>
                <c:pt idx="2148">
                  <c:v>744</c:v>
                </c:pt>
                <c:pt idx="2149">
                  <c:v>757</c:v>
                </c:pt>
                <c:pt idx="2150">
                  <c:v>746</c:v>
                </c:pt>
                <c:pt idx="2151">
                  <c:v>748</c:v>
                </c:pt>
                <c:pt idx="2152">
                  <c:v>765</c:v>
                </c:pt>
                <c:pt idx="2153">
                  <c:v>775</c:v>
                </c:pt>
                <c:pt idx="2154">
                  <c:v>768</c:v>
                </c:pt>
                <c:pt idx="2155">
                  <c:v>770</c:v>
                </c:pt>
                <c:pt idx="2156">
                  <c:v>793</c:v>
                </c:pt>
                <c:pt idx="2157">
                  <c:v>794</c:v>
                </c:pt>
                <c:pt idx="2158">
                  <c:v>811</c:v>
                </c:pt>
                <c:pt idx="2159">
                  <c:v>796</c:v>
                </c:pt>
                <c:pt idx="2160">
                  <c:v>791</c:v>
                </c:pt>
                <c:pt idx="2161">
                  <c:v>790</c:v>
                </c:pt>
                <c:pt idx="2162">
                  <c:v>#N/A</c:v>
                </c:pt>
                <c:pt idx="2163">
                  <c:v>791</c:v>
                </c:pt>
                <c:pt idx="2164">
                  <c:v>764</c:v>
                </c:pt>
                <c:pt idx="2165">
                  <c:v>757</c:v>
                </c:pt>
                <c:pt idx="2166">
                  <c:v>757</c:v>
                </c:pt>
                <c:pt idx="2167">
                  <c:v>751</c:v>
                </c:pt>
                <c:pt idx="2168">
                  <c:v>765</c:v>
                </c:pt>
                <c:pt idx="2169">
                  <c:v>752</c:v>
                </c:pt>
                <c:pt idx="2170">
                  <c:v>744</c:v>
                </c:pt>
                <c:pt idx="2171">
                  <c:v>732</c:v>
                </c:pt>
                <c:pt idx="2172">
                  <c:v>715</c:v>
                </c:pt>
                <c:pt idx="2173">
                  <c:v>691</c:v>
                </c:pt>
                <c:pt idx="2174">
                  <c:v>692</c:v>
                </c:pt>
                <c:pt idx="2175">
                  <c:v>697</c:v>
                </c:pt>
                <c:pt idx="2176">
                  <c:v>706</c:v>
                </c:pt>
                <c:pt idx="2177">
                  <c:v>705</c:v>
                </c:pt>
                <c:pt idx="2178">
                  <c:v>709</c:v>
                </c:pt>
                <c:pt idx="2179">
                  <c:v>706</c:v>
                </c:pt>
                <c:pt idx="2180">
                  <c:v>691</c:v>
                </c:pt>
                <c:pt idx="2181">
                  <c:v>676</c:v>
                </c:pt>
                <c:pt idx="2182">
                  <c:v>660</c:v>
                </c:pt>
                <c:pt idx="2183">
                  <c:v>659</c:v>
                </c:pt>
                <c:pt idx="2184">
                  <c:v>646</c:v>
                </c:pt>
                <c:pt idx="2185">
                  <c:v>634</c:v>
                </c:pt>
                <c:pt idx="2186">
                  <c:v>632</c:v>
                </c:pt>
                <c:pt idx="2187">
                  <c:v>630</c:v>
                </c:pt>
                <c:pt idx="2188">
                  <c:v>620</c:v>
                </c:pt>
                <c:pt idx="2189">
                  <c:v>622</c:v>
                </c:pt>
                <c:pt idx="2190">
                  <c:v>622</c:v>
                </c:pt>
                <c:pt idx="2191">
                  <c:v>622</c:v>
                </c:pt>
                <c:pt idx="2192">
                  <c:v>603</c:v>
                </c:pt>
                <c:pt idx="2193">
                  <c:v>605</c:v>
                </c:pt>
                <c:pt idx="2194">
                  <c:v>605</c:v>
                </c:pt>
                <c:pt idx="2195">
                  <c:v>602</c:v>
                </c:pt>
                <c:pt idx="2196">
                  <c:v>611</c:v>
                </c:pt>
                <c:pt idx="2197">
                  <c:v>616</c:v>
                </c:pt>
                <c:pt idx="2198">
                  <c:v>613</c:v>
                </c:pt>
                <c:pt idx="2199">
                  <c:v>603</c:v>
                </c:pt>
                <c:pt idx="2200">
                  <c:v>592</c:v>
                </c:pt>
                <c:pt idx="2201">
                  <c:v>587</c:v>
                </c:pt>
                <c:pt idx="2202">
                  <c:v>584</c:v>
                </c:pt>
                <c:pt idx="2203">
                  <c:v>573</c:v>
                </c:pt>
                <c:pt idx="2204">
                  <c:v>574</c:v>
                </c:pt>
                <c:pt idx="2205">
                  <c:v>554</c:v>
                </c:pt>
                <c:pt idx="2206">
                  <c:v>558</c:v>
                </c:pt>
                <c:pt idx="2207">
                  <c:v>564</c:v>
                </c:pt>
                <c:pt idx="2208">
                  <c:v>562</c:v>
                </c:pt>
                <c:pt idx="2209">
                  <c:v>567</c:v>
                </c:pt>
                <c:pt idx="2210">
                  <c:v>563</c:v>
                </c:pt>
                <c:pt idx="2211">
                  <c:v>556</c:v>
                </c:pt>
                <c:pt idx="2212">
                  <c:v>565</c:v>
                </c:pt>
                <c:pt idx="2213">
                  <c:v>615</c:v>
                </c:pt>
                <c:pt idx="2214">
                  <c:v>624</c:v>
                </c:pt>
                <c:pt idx="2215">
                  <c:v>627</c:v>
                </c:pt>
                <c:pt idx="2216">
                  <c:v>635</c:v>
                </c:pt>
                <c:pt idx="2217">
                  <c:v>620</c:v>
                </c:pt>
                <c:pt idx="2218">
                  <c:v>619</c:v>
                </c:pt>
                <c:pt idx="2219">
                  <c:v>613</c:v>
                </c:pt>
                <c:pt idx="2220">
                  <c:v>630</c:v>
                </c:pt>
                <c:pt idx="2221">
                  <c:v>635</c:v>
                </c:pt>
                <c:pt idx="2222">
                  <c:v>630</c:v>
                </c:pt>
                <c:pt idx="2223">
                  <c:v>624</c:v>
                </c:pt>
                <c:pt idx="2224">
                  <c:v>617</c:v>
                </c:pt>
                <c:pt idx="2225">
                  <c:v>619</c:v>
                </c:pt>
                <c:pt idx="2226">
                  <c:v>622</c:v>
                </c:pt>
                <c:pt idx="2227">
                  <c:v>623</c:v>
                </c:pt>
                <c:pt idx="2228">
                  <c:v>643</c:v>
                </c:pt>
                <c:pt idx="2229">
                  <c:v>653</c:v>
                </c:pt>
                <c:pt idx="2230">
                  <c:v>673</c:v>
                </c:pt>
                <c:pt idx="2231">
                  <c:v>699</c:v>
                </c:pt>
                <c:pt idx="2232">
                  <c:v>714</c:v>
                </c:pt>
                <c:pt idx="2233">
                  <c:v>745</c:v>
                </c:pt>
                <c:pt idx="2234">
                  <c:v>733</c:v>
                </c:pt>
                <c:pt idx="2235">
                  <c:v>745</c:v>
                </c:pt>
                <c:pt idx="2236">
                  <c:v>748</c:v>
                </c:pt>
                <c:pt idx="2237">
                  <c:v>808</c:v>
                </c:pt>
                <c:pt idx="2238">
                  <c:v>813.00000000000011</c:v>
                </c:pt>
                <c:pt idx="2239">
                  <c:v>825</c:v>
                </c:pt>
                <c:pt idx="2240">
                  <c:v>835</c:v>
                </c:pt>
                <c:pt idx="2241">
                  <c:v>825</c:v>
                </c:pt>
                <c:pt idx="2242">
                  <c:v>836.99999999999989</c:v>
                </c:pt>
                <c:pt idx="2243">
                  <c:v>830.00000000000011</c:v>
                </c:pt>
                <c:pt idx="2244">
                  <c:v>827.99999999999989</c:v>
                </c:pt>
                <c:pt idx="2245">
                  <c:v>839</c:v>
                </c:pt>
                <c:pt idx="2246">
                  <c:v>842</c:v>
                </c:pt>
                <c:pt idx="2247">
                  <c:v>836.99999999999989</c:v>
                </c:pt>
                <c:pt idx="2248">
                  <c:v>819.99999999999989</c:v>
                </c:pt>
                <c:pt idx="2249">
                  <c:v>797</c:v>
                </c:pt>
                <c:pt idx="2250">
                  <c:v>798</c:v>
                </c:pt>
                <c:pt idx="2251">
                  <c:v>790</c:v>
                </c:pt>
                <c:pt idx="2252">
                  <c:v>803.99999999999989</c:v>
                </c:pt>
                <c:pt idx="2253">
                  <c:v>803.99999999999989</c:v>
                </c:pt>
                <c:pt idx="2254">
                  <c:v>810</c:v>
                </c:pt>
                <c:pt idx="2255">
                  <c:v>815</c:v>
                </c:pt>
                <c:pt idx="2256">
                  <c:v>822.00000000000011</c:v>
                </c:pt>
                <c:pt idx="2257">
                  <c:v>835</c:v>
                </c:pt>
                <c:pt idx="2258">
                  <c:v>868</c:v>
                </c:pt>
                <c:pt idx="2259">
                  <c:v>874</c:v>
                </c:pt>
                <c:pt idx="2260">
                  <c:v>873</c:v>
                </c:pt>
                <c:pt idx="2261">
                  <c:v>868</c:v>
                </c:pt>
                <c:pt idx="2262">
                  <c:v>881</c:v>
                </c:pt>
                <c:pt idx="2263">
                  <c:v>881</c:v>
                </c:pt>
                <c:pt idx="2264">
                  <c:v>875</c:v>
                </c:pt>
                <c:pt idx="2265">
                  <c:v>861.99999999999989</c:v>
                </c:pt>
                <c:pt idx="2266">
                  <c:v>867</c:v>
                </c:pt>
                <c:pt idx="2267">
                  <c:v>868</c:v>
                </c:pt>
                <c:pt idx="2268">
                  <c:v>867</c:v>
                </c:pt>
                <c:pt idx="2269">
                  <c:v>861.99999999999989</c:v>
                </c:pt>
                <c:pt idx="2270">
                  <c:v>866</c:v>
                </c:pt>
                <c:pt idx="2271">
                  <c:v>867</c:v>
                </c:pt>
                <c:pt idx="2272">
                  <c:v>865</c:v>
                </c:pt>
                <c:pt idx="2273">
                  <c:v>865</c:v>
                </c:pt>
                <c:pt idx="2274">
                  <c:v>877</c:v>
                </c:pt>
                <c:pt idx="2275">
                  <c:v>880.00000000000011</c:v>
                </c:pt>
                <c:pt idx="2276">
                  <c:v>872.00000000000011</c:v>
                </c:pt>
                <c:pt idx="2277">
                  <c:v>873</c:v>
                </c:pt>
                <c:pt idx="2278">
                  <c:v>866</c:v>
                </c:pt>
                <c:pt idx="2279">
                  <c:v>872.00000000000011</c:v>
                </c:pt>
                <c:pt idx="2280">
                  <c:v>877</c:v>
                </c:pt>
                <c:pt idx="2281">
                  <c:v>869.99999999999989</c:v>
                </c:pt>
                <c:pt idx="2282">
                  <c:v>873</c:v>
                </c:pt>
                <c:pt idx="2283">
                  <c:v>877.99999999999989</c:v>
                </c:pt>
                <c:pt idx="2284">
                  <c:v>894.99999999999989</c:v>
                </c:pt>
                <c:pt idx="2285">
                  <c:v>883</c:v>
                </c:pt>
                <c:pt idx="2286">
                  <c:v>892</c:v>
                </c:pt>
                <c:pt idx="2287">
                  <c:v>894</c:v>
                </c:pt>
                <c:pt idx="2288">
                  <c:v>903.99999999999989</c:v>
                </c:pt>
                <c:pt idx="2289">
                  <c:v>894.99999999999989</c:v>
                </c:pt>
                <c:pt idx="2290">
                  <c:v>936</c:v>
                </c:pt>
                <c:pt idx="2291">
                  <c:v>986</c:v>
                </c:pt>
                <c:pt idx="2292">
                  <c:v>997.00000000000011</c:v>
                </c:pt>
                <c:pt idx="2293">
                  <c:v>1052</c:v>
                </c:pt>
                <c:pt idx="2294">
                  <c:v>989</c:v>
                </c:pt>
                <c:pt idx="2295">
                  <c:v>988.00000000000011</c:v>
                </c:pt>
                <c:pt idx="2296">
                  <c:v>1024</c:v>
                </c:pt>
                <c:pt idx="2297">
                  <c:v>1049</c:v>
                </c:pt>
                <c:pt idx="2298">
                  <c:v>1119</c:v>
                </c:pt>
                <c:pt idx="2299">
                  <c:v>1145</c:v>
                </c:pt>
                <c:pt idx="2300">
                  <c:v>1205</c:v>
                </c:pt>
                <c:pt idx="2301">
                  <c:v>1208</c:v>
                </c:pt>
                <c:pt idx="2302">
                  <c:v>1195</c:v>
                </c:pt>
                <c:pt idx="2303">
                  <c:v>1243</c:v>
                </c:pt>
                <c:pt idx="2304">
                  <c:v>1289</c:v>
                </c:pt>
                <c:pt idx="2305">
                  <c:v>1397</c:v>
                </c:pt>
                <c:pt idx="2306">
                  <c:v>1427</c:v>
                </c:pt>
                <c:pt idx="2307">
                  <c:v>1491</c:v>
                </c:pt>
                <c:pt idx="2308">
                  <c:v>1553</c:v>
                </c:pt>
                <c:pt idx="2309">
                  <c:v>1712</c:v>
                </c:pt>
                <c:pt idx="2310">
                  <c:v>1672</c:v>
                </c:pt>
                <c:pt idx="2311">
                  <c:v>1673</c:v>
                </c:pt>
                <c:pt idx="2312">
                  <c:v>1685.0000000000002</c:v>
                </c:pt>
                <c:pt idx="2313">
                  <c:v>1743</c:v>
                </c:pt>
                <c:pt idx="2314">
                  <c:v>1778</c:v>
                </c:pt>
                <c:pt idx="2315">
                  <c:v>1805.9999999999998</c:v>
                </c:pt>
                <c:pt idx="2316">
                  <c:v>1834</c:v>
                </c:pt>
                <c:pt idx="2317">
                  <c:v>1889.9999999999998</c:v>
                </c:pt>
                <c:pt idx="2318">
                  <c:v>1930</c:v>
                </c:pt>
                <c:pt idx="2319">
                  <c:v>1986</c:v>
                </c:pt>
                <c:pt idx="2320">
                  <c:v>2051</c:v>
                </c:pt>
                <c:pt idx="2321">
                  <c:v>2025</c:v>
                </c:pt>
                <c:pt idx="2322">
                  <c:v>1971</c:v>
                </c:pt>
                <c:pt idx="2323">
                  <c:v>1869.0000000000002</c:v>
                </c:pt>
                <c:pt idx="2324">
                  <c:v>1919.0000000000002</c:v>
                </c:pt>
                <c:pt idx="2325">
                  <c:v>1923</c:v>
                </c:pt>
                <c:pt idx="2326">
                  <c:v>1901.0000000000002</c:v>
                </c:pt>
                <c:pt idx="2327">
                  <c:v>1870</c:v>
                </c:pt>
                <c:pt idx="2328">
                  <c:v>1871</c:v>
                </c:pt>
                <c:pt idx="2329">
                  <c:v>1878</c:v>
                </c:pt>
                <c:pt idx="2330">
                  <c:v>1885.0000000000002</c:v>
                </c:pt>
                <c:pt idx="2331">
                  <c:v>1909</c:v>
                </c:pt>
                <c:pt idx="2332">
                  <c:v>1914.9999999999998</c:v>
                </c:pt>
                <c:pt idx="2333">
                  <c:v>1936</c:v>
                </c:pt>
                <c:pt idx="2334">
                  <c:v>1939.9999999999998</c:v>
                </c:pt>
                <c:pt idx="2335">
                  <c:v>1966</c:v>
                </c:pt>
                <c:pt idx="2336">
                  <c:v>1992.0000000000002</c:v>
                </c:pt>
                <c:pt idx="2337">
                  <c:v>2058</c:v>
                </c:pt>
                <c:pt idx="2338">
                  <c:v>2157</c:v>
                </c:pt>
                <c:pt idx="2339">
                  <c:v>2194</c:v>
                </c:pt>
                <c:pt idx="2340">
                  <c:v>2220</c:v>
                </c:pt>
                <c:pt idx="2341">
                  <c:v>2209</c:v>
                </c:pt>
                <c:pt idx="2342">
                  <c:v>2205</c:v>
                </c:pt>
                <c:pt idx="2343">
                  <c:v>2209</c:v>
                </c:pt>
                <c:pt idx="2344">
                  <c:v>2186</c:v>
                </c:pt>
                <c:pt idx="2345">
                  <c:v>2182</c:v>
                </c:pt>
                <c:pt idx="2346">
                  <c:v>2215</c:v>
                </c:pt>
                <c:pt idx="2347">
                  <c:v>2225</c:v>
                </c:pt>
                <c:pt idx="2348">
                  <c:v>2231</c:v>
                </c:pt>
                <c:pt idx="2349">
                  <c:v>2241</c:v>
                </c:pt>
                <c:pt idx="2350">
                  <c:v>2264</c:v>
                </c:pt>
                <c:pt idx="2351">
                  <c:v>2271</c:v>
                </c:pt>
                <c:pt idx="2352">
                  <c:v>2263</c:v>
                </c:pt>
                <c:pt idx="2353">
                  <c:v>2268</c:v>
                </c:pt>
                <c:pt idx="2354">
                  <c:v>2287</c:v>
                </c:pt>
                <c:pt idx="2355">
                  <c:v>2306</c:v>
                </c:pt>
                <c:pt idx="2356">
                  <c:v>2309</c:v>
                </c:pt>
                <c:pt idx="2357">
                  <c:v>2320</c:v>
                </c:pt>
                <c:pt idx="2358">
                  <c:v>2313</c:v>
                </c:pt>
                <c:pt idx="2359">
                  <c:v>2326</c:v>
                </c:pt>
                <c:pt idx="2360">
                  <c:v>2301</c:v>
                </c:pt>
                <c:pt idx="2361">
                  <c:v>2306</c:v>
                </c:pt>
                <c:pt idx="2362">
                  <c:v>2299</c:v>
                </c:pt>
                <c:pt idx="2363">
                  <c:v>2295</c:v>
                </c:pt>
                <c:pt idx="2364">
                  <c:v>#N/A</c:v>
                </c:pt>
                <c:pt idx="2365">
                  <c:v>2297</c:v>
                </c:pt>
                <c:pt idx="2366">
                  <c:v>2299</c:v>
                </c:pt>
                <c:pt idx="2367">
                  <c:v>2277</c:v>
                </c:pt>
                <c:pt idx="2368">
                  <c:v>2204</c:v>
                </c:pt>
                <c:pt idx="2369">
                  <c:v>#N/A</c:v>
                </c:pt>
                <c:pt idx="2370">
                  <c:v>2208</c:v>
                </c:pt>
                <c:pt idx="2371">
                  <c:v>2072</c:v>
                </c:pt>
                <c:pt idx="2372">
                  <c:v>1982</c:v>
                </c:pt>
                <c:pt idx="2373">
                  <c:v>1889.9999999999998</c:v>
                </c:pt>
                <c:pt idx="2374">
                  <c:v>1889.9999999999998</c:v>
                </c:pt>
                <c:pt idx="2375">
                  <c:v>1855.9999999999998</c:v>
                </c:pt>
                <c:pt idx="2376">
                  <c:v>1843</c:v>
                </c:pt>
                <c:pt idx="2377">
                  <c:v>1834</c:v>
                </c:pt>
                <c:pt idx="2378">
                  <c:v>1852</c:v>
                </c:pt>
                <c:pt idx="2379">
                  <c:v>1867.0000000000002</c:v>
                </c:pt>
                <c:pt idx="2380">
                  <c:v>1851.0000000000002</c:v>
                </c:pt>
                <c:pt idx="2381">
                  <c:v>1836</c:v>
                </c:pt>
                <c:pt idx="2382">
                  <c:v>1823.9999999999998</c:v>
                </c:pt>
                <c:pt idx="2383">
                  <c:v>1870</c:v>
                </c:pt>
                <c:pt idx="2384">
                  <c:v>1880</c:v>
                </c:pt>
                <c:pt idx="2385">
                  <c:v>1882</c:v>
                </c:pt>
                <c:pt idx="2386">
                  <c:v>1884</c:v>
                </c:pt>
                <c:pt idx="2387">
                  <c:v>1884</c:v>
                </c:pt>
                <c:pt idx="2388">
                  <c:v>1882</c:v>
                </c:pt>
                <c:pt idx="2389">
                  <c:v>1855</c:v>
                </c:pt>
                <c:pt idx="2390">
                  <c:v>1825</c:v>
                </c:pt>
                <c:pt idx="2391">
                  <c:v>1954</c:v>
                </c:pt>
                <c:pt idx="2392">
                  <c:v>1962</c:v>
                </c:pt>
                <c:pt idx="2393">
                  <c:v>1961</c:v>
                </c:pt>
                <c:pt idx="2394">
                  <c:v>1948.9999999999998</c:v>
                </c:pt>
                <c:pt idx="2395">
                  <c:v>1955</c:v>
                </c:pt>
                <c:pt idx="2396">
                  <c:v>1932</c:v>
                </c:pt>
                <c:pt idx="2397">
                  <c:v>1926.0000000000002</c:v>
                </c:pt>
                <c:pt idx="2398">
                  <c:v>1935.0000000000002</c:v>
                </c:pt>
                <c:pt idx="2399">
                  <c:v>1960.0000000000002</c:v>
                </c:pt>
                <c:pt idx="2400">
                  <c:v>1959</c:v>
                </c:pt>
                <c:pt idx="2401">
                  <c:v>1966</c:v>
                </c:pt>
                <c:pt idx="2402">
                  <c:v>1969.0000000000002</c:v>
                </c:pt>
                <c:pt idx="2403">
                  <c:v>2000</c:v>
                </c:pt>
                <c:pt idx="2404">
                  <c:v>2007</c:v>
                </c:pt>
                <c:pt idx="2405">
                  <c:v>2005</c:v>
                </c:pt>
                <c:pt idx="2406">
                  <c:v>2014.9999999999998</c:v>
                </c:pt>
                <c:pt idx="2407">
                  <c:v>2030</c:v>
                </c:pt>
                <c:pt idx="2408">
                  <c:v>2055</c:v>
                </c:pt>
                <c:pt idx="2409">
                  <c:v>2064</c:v>
                </c:pt>
                <c:pt idx="2410">
                  <c:v>2084</c:v>
                </c:pt>
                <c:pt idx="2411">
                  <c:v>2107</c:v>
                </c:pt>
                <c:pt idx="2412">
                  <c:v>2050</c:v>
                </c:pt>
                <c:pt idx="2413">
                  <c:v>2085</c:v>
                </c:pt>
                <c:pt idx="2414">
                  <c:v>2111</c:v>
                </c:pt>
                <c:pt idx="2415">
                  <c:v>2134</c:v>
                </c:pt>
                <c:pt idx="2416">
                  <c:v>2165</c:v>
                </c:pt>
                <c:pt idx="2417">
                  <c:v>2196</c:v>
                </c:pt>
                <c:pt idx="2418">
                  <c:v>2216</c:v>
                </c:pt>
                <c:pt idx="2419">
                  <c:v>2242</c:v>
                </c:pt>
                <c:pt idx="2420">
                  <c:v>2222</c:v>
                </c:pt>
                <c:pt idx="2421">
                  <c:v>2240</c:v>
                </c:pt>
                <c:pt idx="2422">
                  <c:v>2210</c:v>
                </c:pt>
                <c:pt idx="2423">
                  <c:v>2185</c:v>
                </c:pt>
                <c:pt idx="2424">
                  <c:v>2173</c:v>
                </c:pt>
                <c:pt idx="2425">
                  <c:v>2172</c:v>
                </c:pt>
                <c:pt idx="2426">
                  <c:v>2138</c:v>
                </c:pt>
                <c:pt idx="2427">
                  <c:v>2148</c:v>
                </c:pt>
                <c:pt idx="2428">
                  <c:v>2136</c:v>
                </c:pt>
                <c:pt idx="2429">
                  <c:v>2103</c:v>
                </c:pt>
                <c:pt idx="2430">
                  <c:v>2098</c:v>
                </c:pt>
                <c:pt idx="2431">
                  <c:v>2086</c:v>
                </c:pt>
                <c:pt idx="2432">
                  <c:v>2074</c:v>
                </c:pt>
                <c:pt idx="2433">
                  <c:v>2074</c:v>
                </c:pt>
                <c:pt idx="2434">
                  <c:v>1993</c:v>
                </c:pt>
                <c:pt idx="2435">
                  <c:v>2009</c:v>
                </c:pt>
                <c:pt idx="2436">
                  <c:v>2005</c:v>
                </c:pt>
                <c:pt idx="2437">
                  <c:v>1985.0000000000002</c:v>
                </c:pt>
                <c:pt idx="2438">
                  <c:v>1984</c:v>
                </c:pt>
                <c:pt idx="2439">
                  <c:v>1950</c:v>
                </c:pt>
                <c:pt idx="2440">
                  <c:v>1944.0000000000002</c:v>
                </c:pt>
                <c:pt idx="2441">
                  <c:v>1939</c:v>
                </c:pt>
                <c:pt idx="2442">
                  <c:v>#N/A</c:v>
                </c:pt>
                <c:pt idx="2443">
                  <c:v>1939.9999999999998</c:v>
                </c:pt>
                <c:pt idx="2444">
                  <c:v>1916</c:v>
                </c:pt>
                <c:pt idx="2445">
                  <c:v>1891</c:v>
                </c:pt>
                <c:pt idx="2446">
                  <c:v>1861</c:v>
                </c:pt>
                <c:pt idx="2447">
                  <c:v>1822</c:v>
                </c:pt>
                <c:pt idx="2448">
                  <c:v>1821</c:v>
                </c:pt>
                <c:pt idx="2449">
                  <c:v>1848.9999999999998</c:v>
                </c:pt>
                <c:pt idx="2450">
                  <c:v>1853</c:v>
                </c:pt>
                <c:pt idx="2451">
                  <c:v>1845</c:v>
                </c:pt>
                <c:pt idx="2452">
                  <c:v>1839</c:v>
                </c:pt>
                <c:pt idx="2453">
                  <c:v>1821</c:v>
                </c:pt>
                <c:pt idx="2454">
                  <c:v>1817.0000000000002</c:v>
                </c:pt>
                <c:pt idx="2455">
                  <c:v>1801.0000000000002</c:v>
                </c:pt>
                <c:pt idx="2456">
                  <c:v>1887</c:v>
                </c:pt>
                <c:pt idx="2457">
                  <c:v>1887</c:v>
                </c:pt>
                <c:pt idx="2458">
                  <c:v>1845</c:v>
                </c:pt>
                <c:pt idx="2459">
                  <c:v>1805</c:v>
                </c:pt>
                <c:pt idx="2460">
                  <c:v>1776.0000000000002</c:v>
                </c:pt>
                <c:pt idx="2461">
                  <c:v>1726.0000000000002</c:v>
                </c:pt>
                <c:pt idx="2462">
                  <c:v>1709</c:v>
                </c:pt>
                <c:pt idx="2463">
                  <c:v>1705.9999999999998</c:v>
                </c:pt>
                <c:pt idx="2464">
                  <c:v>1725</c:v>
                </c:pt>
                <c:pt idx="2465">
                  <c:v>1730.9999999999998</c:v>
                </c:pt>
                <c:pt idx="2466">
                  <c:v>1754</c:v>
                </c:pt>
                <c:pt idx="2467">
                  <c:v>1750</c:v>
                </c:pt>
                <c:pt idx="2468">
                  <c:v>1763</c:v>
                </c:pt>
                <c:pt idx="2469">
                  <c:v>1730</c:v>
                </c:pt>
                <c:pt idx="2470">
                  <c:v>1686</c:v>
                </c:pt>
                <c:pt idx="2471">
                  <c:v>1673.9999999999998</c:v>
                </c:pt>
                <c:pt idx="2472">
                  <c:v>1641</c:v>
                </c:pt>
                <c:pt idx="2473">
                  <c:v>1639</c:v>
                </c:pt>
                <c:pt idx="2474">
                  <c:v>1636</c:v>
                </c:pt>
                <c:pt idx="2475">
                  <c:v>1635.0000000000002</c:v>
                </c:pt>
                <c:pt idx="2476">
                  <c:v>1630</c:v>
                </c:pt>
                <c:pt idx="2477">
                  <c:v>1554</c:v>
                </c:pt>
                <c:pt idx="2478">
                  <c:v>1582</c:v>
                </c:pt>
                <c:pt idx="2479">
                  <c:v>1527</c:v>
                </c:pt>
                <c:pt idx="2480">
                  <c:v>1512</c:v>
                </c:pt>
                <c:pt idx="2481">
                  <c:v>1502</c:v>
                </c:pt>
                <c:pt idx="2482">
                  <c:v>1493</c:v>
                </c:pt>
                <c:pt idx="2483">
                  <c:v>1464</c:v>
                </c:pt>
                <c:pt idx="2484">
                  <c:v>1453</c:v>
                </c:pt>
                <c:pt idx="2485">
                  <c:v>1459</c:v>
                </c:pt>
                <c:pt idx="2486">
                  <c:v>1453</c:v>
                </c:pt>
                <c:pt idx="2487">
                  <c:v>1437</c:v>
                </c:pt>
                <c:pt idx="2488">
                  <c:v>1441</c:v>
                </c:pt>
                <c:pt idx="2489">
                  <c:v>1437</c:v>
                </c:pt>
                <c:pt idx="2490">
                  <c:v>1443</c:v>
                </c:pt>
                <c:pt idx="2491">
                  <c:v>1459</c:v>
                </c:pt>
                <c:pt idx="2492">
                  <c:v>1478</c:v>
                </c:pt>
                <c:pt idx="2493">
                  <c:v>1491</c:v>
                </c:pt>
                <c:pt idx="2494">
                  <c:v>1502</c:v>
                </c:pt>
                <c:pt idx="2495">
                  <c:v>1526</c:v>
                </c:pt>
                <c:pt idx="2496">
                  <c:v>1526</c:v>
                </c:pt>
                <c:pt idx="2497">
                  <c:v>1521</c:v>
                </c:pt>
                <c:pt idx="2498">
                  <c:v>1516</c:v>
                </c:pt>
                <c:pt idx="2499">
                  <c:v>1490</c:v>
                </c:pt>
                <c:pt idx="2500">
                  <c:v>1418</c:v>
                </c:pt>
                <c:pt idx="2501">
                  <c:v>1408</c:v>
                </c:pt>
                <c:pt idx="2502">
                  <c:v>1407</c:v>
                </c:pt>
                <c:pt idx="2503">
                  <c:v>1414</c:v>
                </c:pt>
                <c:pt idx="2504">
                  <c:v>1423</c:v>
                </c:pt>
                <c:pt idx="2505">
                  <c:v>1418</c:v>
                </c:pt>
                <c:pt idx="2506">
                  <c:v>1420</c:v>
                </c:pt>
                <c:pt idx="2507">
                  <c:v>1421</c:v>
                </c:pt>
                <c:pt idx="2508">
                  <c:v>1427</c:v>
                </c:pt>
                <c:pt idx="2509">
                  <c:v>1431</c:v>
                </c:pt>
                <c:pt idx="2510">
                  <c:v>1413</c:v>
                </c:pt>
                <c:pt idx="2511">
                  <c:v>1391</c:v>
                </c:pt>
                <c:pt idx="2512">
                  <c:v>1397</c:v>
                </c:pt>
                <c:pt idx="2513">
                  <c:v>1378</c:v>
                </c:pt>
                <c:pt idx="2514">
                  <c:v>1356</c:v>
                </c:pt>
                <c:pt idx="2515">
                  <c:v>1343</c:v>
                </c:pt>
                <c:pt idx="2516">
                  <c:v>1332</c:v>
                </c:pt>
                <c:pt idx="2517">
                  <c:v>1315</c:v>
                </c:pt>
                <c:pt idx="2518">
                  <c:v>1298</c:v>
                </c:pt>
                <c:pt idx="2519">
                  <c:v>1281</c:v>
                </c:pt>
                <c:pt idx="2520">
                  <c:v>1266</c:v>
                </c:pt>
                <c:pt idx="2521">
                  <c:v>1270</c:v>
                </c:pt>
                <c:pt idx="2522">
                  <c:v>1253</c:v>
                </c:pt>
                <c:pt idx="2523">
                  <c:v>1159</c:v>
                </c:pt>
                <c:pt idx="2524">
                  <c:v>1134</c:v>
                </c:pt>
                <c:pt idx="2525">
                  <c:v>1104</c:v>
                </c:pt>
                <c:pt idx="2526">
                  <c:v>1098</c:v>
                </c:pt>
                <c:pt idx="2527">
                  <c:v>1086</c:v>
                </c:pt>
                <c:pt idx="2528">
                  <c:v>1068</c:v>
                </c:pt>
                <c:pt idx="2529">
                  <c:v>1063</c:v>
                </c:pt>
                <c:pt idx="2530">
                  <c:v>1064</c:v>
                </c:pt>
                <c:pt idx="2531">
                  <c:v>1076</c:v>
                </c:pt>
                <c:pt idx="2532">
                  <c:v>1078</c:v>
                </c:pt>
                <c:pt idx="2533">
                  <c:v>1081</c:v>
                </c:pt>
                <c:pt idx="2534">
                  <c:v>1090</c:v>
                </c:pt>
                <c:pt idx="2535">
                  <c:v>1091</c:v>
                </c:pt>
                <c:pt idx="2536">
                  <c:v>1096</c:v>
                </c:pt>
                <c:pt idx="2537">
                  <c:v>1097</c:v>
                </c:pt>
                <c:pt idx="2538">
                  <c:v>1096</c:v>
                </c:pt>
                <c:pt idx="2539">
                  <c:v>1094</c:v>
                </c:pt>
                <c:pt idx="2540">
                  <c:v>1095</c:v>
                </c:pt>
                <c:pt idx="2541">
                  <c:v>1091</c:v>
                </c:pt>
                <c:pt idx="2542">
                  <c:v>1081</c:v>
                </c:pt>
                <c:pt idx="2543">
                  <c:v>1075</c:v>
                </c:pt>
                <c:pt idx="2544">
                  <c:v>1055</c:v>
                </c:pt>
                <c:pt idx="2545">
                  <c:v>1058</c:v>
                </c:pt>
                <c:pt idx="2546">
                  <c:v>1063</c:v>
                </c:pt>
                <c:pt idx="2547">
                  <c:v>1057</c:v>
                </c:pt>
                <c:pt idx="2548">
                  <c:v>1063</c:v>
                </c:pt>
                <c:pt idx="2549">
                  <c:v>1059</c:v>
                </c:pt>
                <c:pt idx="2550">
                  <c:v>1050</c:v>
                </c:pt>
                <c:pt idx="2551">
                  <c:v>1036</c:v>
                </c:pt>
                <c:pt idx="2552">
                  <c:v>1030</c:v>
                </c:pt>
                <c:pt idx="2553">
                  <c:v>1023</c:v>
                </c:pt>
                <c:pt idx="2554">
                  <c:v>1005.0000000000001</c:v>
                </c:pt>
                <c:pt idx="2555">
                  <c:v>984</c:v>
                </c:pt>
                <c:pt idx="2556">
                  <c:v>966</c:v>
                </c:pt>
                <c:pt idx="2557">
                  <c:v>946.00000000000011</c:v>
                </c:pt>
                <c:pt idx="2558">
                  <c:v>940</c:v>
                </c:pt>
                <c:pt idx="2559">
                  <c:v>935</c:v>
                </c:pt>
                <c:pt idx="2560">
                  <c:v>926</c:v>
                </c:pt>
                <c:pt idx="2561">
                  <c:v>919</c:v>
                </c:pt>
                <c:pt idx="2562">
                  <c:v>915</c:v>
                </c:pt>
                <c:pt idx="2563">
                  <c:v>915</c:v>
                </c:pt>
                <c:pt idx="2564">
                  <c:v>915</c:v>
                </c:pt>
                <c:pt idx="2565">
                  <c:v>902</c:v>
                </c:pt>
                <c:pt idx="2566">
                  <c:v>883</c:v>
                </c:pt>
                <c:pt idx="2567">
                  <c:v>890</c:v>
                </c:pt>
                <c:pt idx="2568">
                  <c:v>905.00000000000011</c:v>
                </c:pt>
                <c:pt idx="2569">
                  <c:v>906</c:v>
                </c:pt>
                <c:pt idx="2570">
                  <c:v>896.00000000000011</c:v>
                </c:pt>
                <c:pt idx="2571">
                  <c:v>893</c:v>
                </c:pt>
                <c:pt idx="2572">
                  <c:v>891</c:v>
                </c:pt>
                <c:pt idx="2573">
                  <c:v>880.00000000000011</c:v>
                </c:pt>
                <c:pt idx="2574">
                  <c:v>877.99999999999989</c:v>
                </c:pt>
                <c:pt idx="2575">
                  <c:v>877.99999999999989</c:v>
                </c:pt>
                <c:pt idx="2576">
                  <c:v>863.00000000000011</c:v>
                </c:pt>
                <c:pt idx="2577">
                  <c:v>852.99999999999989</c:v>
                </c:pt>
                <c:pt idx="2578">
                  <c:v>848</c:v>
                </c:pt>
                <c:pt idx="2579">
                  <c:v>849</c:v>
                </c:pt>
                <c:pt idx="2580">
                  <c:v>844</c:v>
                </c:pt>
                <c:pt idx="2581">
                  <c:v>841</c:v>
                </c:pt>
                <c:pt idx="2582">
                  <c:v>842</c:v>
                </c:pt>
                <c:pt idx="2583">
                  <c:v>838.00000000000011</c:v>
                </c:pt>
                <c:pt idx="2584">
                  <c:v>830.00000000000011</c:v>
                </c:pt>
                <c:pt idx="2585">
                  <c:v>836.99999999999989</c:v>
                </c:pt>
                <c:pt idx="2586">
                  <c:v>842</c:v>
                </c:pt>
                <c:pt idx="2587">
                  <c:v>847.00000000000011</c:v>
                </c:pt>
                <c:pt idx="2588">
                  <c:v>849</c:v>
                </c:pt>
                <c:pt idx="2589">
                  <c:v>830.00000000000011</c:v>
                </c:pt>
                <c:pt idx="2590">
                  <c:v>831</c:v>
                </c:pt>
                <c:pt idx="2591">
                  <c:v>839</c:v>
                </c:pt>
                <c:pt idx="2592">
                  <c:v>831</c:v>
                </c:pt>
                <c:pt idx="2593">
                  <c:v>835</c:v>
                </c:pt>
                <c:pt idx="2594">
                  <c:v>835</c:v>
                </c:pt>
                <c:pt idx="2595">
                  <c:v>835</c:v>
                </c:pt>
                <c:pt idx="2596">
                  <c:v>834</c:v>
                </c:pt>
                <c:pt idx="2597">
                  <c:v>828.99999999999989</c:v>
                </c:pt>
                <c:pt idx="2598">
                  <c:v>832</c:v>
                </c:pt>
                <c:pt idx="2599">
                  <c:v>831</c:v>
                </c:pt>
                <c:pt idx="2600">
                  <c:v>831</c:v>
                </c:pt>
                <c:pt idx="2601">
                  <c:v>831</c:v>
                </c:pt>
                <c:pt idx="2602">
                  <c:v>827.99999999999989</c:v>
                </c:pt>
                <c:pt idx="2603">
                  <c:v>827</c:v>
                </c:pt>
                <c:pt idx="2604">
                  <c:v>826</c:v>
                </c:pt>
                <c:pt idx="2605">
                  <c:v>826</c:v>
                </c:pt>
                <c:pt idx="2606">
                  <c:v>834</c:v>
                </c:pt>
                <c:pt idx="2607">
                  <c:v>830.00000000000011</c:v>
                </c:pt>
                <c:pt idx="2608">
                  <c:v>839</c:v>
                </c:pt>
                <c:pt idx="2609">
                  <c:v>853.99999999999989</c:v>
                </c:pt>
                <c:pt idx="2610">
                  <c:v>813.00000000000011</c:v>
                </c:pt>
                <c:pt idx="2611">
                  <c:v>810</c:v>
                </c:pt>
                <c:pt idx="2612">
                  <c:v>806</c:v>
                </c:pt>
                <c:pt idx="2613">
                  <c:v>796</c:v>
                </c:pt>
                <c:pt idx="2614">
                  <c:v>787</c:v>
                </c:pt>
                <c:pt idx="2615">
                  <c:v>789</c:v>
                </c:pt>
                <c:pt idx="2616">
                  <c:v>793</c:v>
                </c:pt>
                <c:pt idx="2617">
                  <c:v>793</c:v>
                </c:pt>
                <c:pt idx="2618">
                  <c:v>791</c:v>
                </c:pt>
                <c:pt idx="2619">
                  <c:v>787</c:v>
                </c:pt>
                <c:pt idx="2620">
                  <c:v>786</c:v>
                </c:pt>
                <c:pt idx="2621">
                  <c:v>782</c:v>
                </c:pt>
                <c:pt idx="2622">
                  <c:v>781</c:v>
                </c:pt>
                <c:pt idx="2623">
                  <c:v>781</c:v>
                </c:pt>
                <c:pt idx="2624">
                  <c:v>778</c:v>
                </c:pt>
                <c:pt idx="2625">
                  <c:v>773</c:v>
                </c:pt>
                <c:pt idx="2626">
                  <c:v>769</c:v>
                </c:pt>
                <c:pt idx="2627">
                  <c:v>767</c:v>
                </c:pt>
                <c:pt idx="2628">
                  <c:v>768</c:v>
                </c:pt>
                <c:pt idx="2629">
                  <c:v>#N/A</c:v>
                </c:pt>
                <c:pt idx="2630">
                  <c:v>764</c:v>
                </c:pt>
                <c:pt idx="2631">
                  <c:v>758</c:v>
                </c:pt>
                <c:pt idx="2632">
                  <c:v>752</c:v>
                </c:pt>
                <c:pt idx="2633">
                  <c:v>755</c:v>
                </c:pt>
                <c:pt idx="2634">
                  <c:v>#N/A</c:v>
                </c:pt>
                <c:pt idx="2635">
                  <c:v>737</c:v>
                </c:pt>
                <c:pt idx="2636">
                  <c:v>715</c:v>
                </c:pt>
                <c:pt idx="2637">
                  <c:v>694</c:v>
                </c:pt>
                <c:pt idx="2638">
                  <c:v>681</c:v>
                </c:pt>
                <c:pt idx="2639">
                  <c:v>670</c:v>
                </c:pt>
                <c:pt idx="2640">
                  <c:v>661</c:v>
                </c:pt>
                <c:pt idx="2641">
                  <c:v>662</c:v>
                </c:pt>
                <c:pt idx="2642">
                  <c:v>672</c:v>
                </c:pt>
                <c:pt idx="2643">
                  <c:v>672</c:v>
                </c:pt>
                <c:pt idx="2644">
                  <c:v>671</c:v>
                </c:pt>
                <c:pt idx="2645">
                  <c:v>675</c:v>
                </c:pt>
                <c:pt idx="2646">
                  <c:v>672</c:v>
                </c:pt>
                <c:pt idx="2647">
                  <c:v>676</c:v>
                </c:pt>
                <c:pt idx="2648">
                  <c:v>681</c:v>
                </c:pt>
                <c:pt idx="2649">
                  <c:v>695</c:v>
                </c:pt>
                <c:pt idx="2650">
                  <c:v>698</c:v>
                </c:pt>
                <c:pt idx="2651">
                  <c:v>703</c:v>
                </c:pt>
                <c:pt idx="2652">
                  <c:v>703</c:v>
                </c:pt>
                <c:pt idx="2653">
                  <c:v>702</c:v>
                </c:pt>
                <c:pt idx="2654">
                  <c:v>705</c:v>
                </c:pt>
                <c:pt idx="2655">
                  <c:v>692</c:v>
                </c:pt>
                <c:pt idx="2656">
                  <c:v>699</c:v>
                </c:pt>
                <c:pt idx="2657">
                  <c:v>693</c:v>
                </c:pt>
                <c:pt idx="2658">
                  <c:v>684</c:v>
                </c:pt>
                <c:pt idx="2659">
                  <c:v>690</c:v>
                </c:pt>
                <c:pt idx="2660">
                  <c:v>712</c:v>
                </c:pt>
                <c:pt idx="2661">
                  <c:v>714</c:v>
                </c:pt>
                <c:pt idx="2662">
                  <c:v>721</c:v>
                </c:pt>
                <c:pt idx="2663">
                  <c:v>715</c:v>
                </c:pt>
                <c:pt idx="2664">
                  <c:v>717</c:v>
                </c:pt>
                <c:pt idx="2665">
                  <c:v>743</c:v>
                </c:pt>
                <c:pt idx="2666">
                  <c:v>748</c:v>
                </c:pt>
                <c:pt idx="2667">
                  <c:v>754</c:v>
                </c:pt>
                <c:pt idx="2668">
                  <c:v>741</c:v>
                </c:pt>
                <c:pt idx="2669">
                  <c:v>729</c:v>
                </c:pt>
                <c:pt idx="2670">
                  <c:v>720</c:v>
                </c:pt>
                <c:pt idx="2671">
                  <c:v>710</c:v>
                </c:pt>
                <c:pt idx="2672">
                  <c:v>716</c:v>
                </c:pt>
                <c:pt idx="2673">
                  <c:v>718</c:v>
                </c:pt>
                <c:pt idx="2674">
                  <c:v>720</c:v>
                </c:pt>
                <c:pt idx="2675">
                  <c:v>718</c:v>
                </c:pt>
                <c:pt idx="2676">
                  <c:v>764</c:v>
                </c:pt>
                <c:pt idx="2677">
                  <c:v>750</c:v>
                </c:pt>
                <c:pt idx="2678">
                  <c:v>740</c:v>
                </c:pt>
                <c:pt idx="2679">
                  <c:v>727</c:v>
                </c:pt>
                <c:pt idx="2680">
                  <c:v>721</c:v>
                </c:pt>
                <c:pt idx="2681">
                  <c:v>711</c:v>
                </c:pt>
                <c:pt idx="2682">
                  <c:v>696</c:v>
                </c:pt>
                <c:pt idx="2683">
                  <c:v>695</c:v>
                </c:pt>
                <c:pt idx="2684">
                  <c:v>686</c:v>
                </c:pt>
                <c:pt idx="2685">
                  <c:v>680</c:v>
                </c:pt>
                <c:pt idx="2686">
                  <c:v>678</c:v>
                </c:pt>
                <c:pt idx="2687">
                  <c:v>676</c:v>
                </c:pt>
                <c:pt idx="2688">
                  <c:v>677</c:v>
                </c:pt>
                <c:pt idx="2689">
                  <c:v>672</c:v>
                </c:pt>
                <c:pt idx="2690">
                  <c:v>668</c:v>
                </c:pt>
                <c:pt idx="2691">
                  <c:v>668</c:v>
                </c:pt>
                <c:pt idx="2692">
                  <c:v>672</c:v>
                </c:pt>
                <c:pt idx="2693">
                  <c:v>670</c:v>
                </c:pt>
                <c:pt idx="2694">
                  <c:v>660</c:v>
                </c:pt>
                <c:pt idx="2695">
                  <c:v>652</c:v>
                </c:pt>
                <c:pt idx="2696">
                  <c:v>650</c:v>
                </c:pt>
                <c:pt idx="2697">
                  <c:v>650</c:v>
                </c:pt>
                <c:pt idx="2698">
                  <c:v>645</c:v>
                </c:pt>
                <c:pt idx="2699">
                  <c:v>623</c:v>
                </c:pt>
                <c:pt idx="2700">
                  <c:v>622</c:v>
                </c:pt>
                <c:pt idx="2701">
                  <c:v>#N/A</c:v>
                </c:pt>
                <c:pt idx="2702">
                  <c:v>622</c:v>
                </c:pt>
                <c:pt idx="2703">
                  <c:v>615</c:v>
                </c:pt>
                <c:pt idx="2704">
                  <c:v>618</c:v>
                </c:pt>
                <c:pt idx="2705">
                  <c:v>625</c:v>
                </c:pt>
                <c:pt idx="2706">
                  <c:v>616</c:v>
                </c:pt>
                <c:pt idx="2707">
                  <c:v>607</c:v>
                </c:pt>
                <c:pt idx="2708">
                  <c:v>602</c:v>
                </c:pt>
                <c:pt idx="2709">
                  <c:v>596</c:v>
                </c:pt>
                <c:pt idx="2710">
                  <c:v>594</c:v>
                </c:pt>
                <c:pt idx="2711">
                  <c:v>593</c:v>
                </c:pt>
                <c:pt idx="2712">
                  <c:v>596</c:v>
                </c:pt>
                <c:pt idx="2713">
                  <c:v>593</c:v>
                </c:pt>
                <c:pt idx="2714">
                  <c:v>592</c:v>
                </c:pt>
                <c:pt idx="2715">
                  <c:v>596</c:v>
                </c:pt>
                <c:pt idx="2716">
                  <c:v>598</c:v>
                </c:pt>
                <c:pt idx="2717">
                  <c:v>599</c:v>
                </c:pt>
                <c:pt idx="2718">
                  <c:v>609</c:v>
                </c:pt>
                <c:pt idx="2719">
                  <c:v>633</c:v>
                </c:pt>
                <c:pt idx="2720">
                  <c:v>630</c:v>
                </c:pt>
                <c:pt idx="2721">
                  <c:v>617</c:v>
                </c:pt>
                <c:pt idx="2722">
                  <c:v>614</c:v>
                </c:pt>
                <c:pt idx="2723">
                  <c:v>626</c:v>
                </c:pt>
                <c:pt idx="2724">
                  <c:v>657</c:v>
                </c:pt>
                <c:pt idx="2725">
                  <c:v>692</c:v>
                </c:pt>
                <c:pt idx="2726">
                  <c:v>751</c:v>
                </c:pt>
                <c:pt idx="2727">
                  <c:v>695</c:v>
                </c:pt>
                <c:pt idx="2728">
                  <c:v>707</c:v>
                </c:pt>
                <c:pt idx="2729">
                  <c:v>696</c:v>
                </c:pt>
                <c:pt idx="2730">
                  <c:v>689</c:v>
                </c:pt>
                <c:pt idx="2731">
                  <c:v>700</c:v>
                </c:pt>
                <c:pt idx="2732">
                  <c:v>711</c:v>
                </c:pt>
                <c:pt idx="2733">
                  <c:v>714</c:v>
                </c:pt>
                <c:pt idx="2734">
                  <c:v>747</c:v>
                </c:pt>
                <c:pt idx="2735">
                  <c:v>768</c:v>
                </c:pt>
                <c:pt idx="2736">
                  <c:v>803.99999999999989</c:v>
                </c:pt>
                <c:pt idx="2737">
                  <c:v>802.99999999999989</c:v>
                </c:pt>
                <c:pt idx="2738">
                  <c:v>835</c:v>
                </c:pt>
                <c:pt idx="2739">
                  <c:v>823</c:v>
                </c:pt>
                <c:pt idx="2740">
                  <c:v>798</c:v>
                </c:pt>
                <c:pt idx="2741">
                  <c:v>787</c:v>
                </c:pt>
                <c:pt idx="2742">
                  <c:v>799</c:v>
                </c:pt>
                <c:pt idx="2743">
                  <c:v>801</c:v>
                </c:pt>
                <c:pt idx="2744">
                  <c:v>802</c:v>
                </c:pt>
                <c:pt idx="2745">
                  <c:v>796</c:v>
                </c:pt>
                <c:pt idx="2746">
                  <c:v>803.99999999999989</c:v>
                </c:pt>
                <c:pt idx="2747">
                  <c:v>822.00000000000011</c:v>
                </c:pt>
                <c:pt idx="2748">
                  <c:v>832</c:v>
                </c:pt>
                <c:pt idx="2749">
                  <c:v>839</c:v>
                </c:pt>
                <c:pt idx="2750">
                  <c:v>842</c:v>
                </c:pt>
                <c:pt idx="2751">
                  <c:v>841</c:v>
                </c:pt>
                <c:pt idx="2752">
                  <c:v>824</c:v>
                </c:pt>
                <c:pt idx="2753">
                  <c:v>819</c:v>
                </c:pt>
                <c:pt idx="2754">
                  <c:v>810</c:v>
                </c:pt>
                <c:pt idx="2755">
                  <c:v>803.99999999999989</c:v>
                </c:pt>
                <c:pt idx="2756">
                  <c:v>789</c:v>
                </c:pt>
                <c:pt idx="2757">
                  <c:v>763</c:v>
                </c:pt>
                <c:pt idx="2758">
                  <c:v>766</c:v>
                </c:pt>
                <c:pt idx="2759">
                  <c:v>772</c:v>
                </c:pt>
                <c:pt idx="2760">
                  <c:v>785</c:v>
                </c:pt>
                <c:pt idx="2761">
                  <c:v>788</c:v>
                </c:pt>
                <c:pt idx="2762">
                  <c:v>786</c:v>
                </c:pt>
                <c:pt idx="2763">
                  <c:v>794</c:v>
                </c:pt>
                <c:pt idx="2764">
                  <c:v>779</c:v>
                </c:pt>
                <c:pt idx="2765">
                  <c:v>780</c:v>
                </c:pt>
                <c:pt idx="2766">
                  <c:v>779</c:v>
                </c:pt>
                <c:pt idx="2767">
                  <c:v>781</c:v>
                </c:pt>
                <c:pt idx="2768">
                  <c:v>772</c:v>
                </c:pt>
                <c:pt idx="2769">
                  <c:v>771</c:v>
                </c:pt>
                <c:pt idx="2770">
                  <c:v>756</c:v>
                </c:pt>
                <c:pt idx="2771">
                  <c:v>749</c:v>
                </c:pt>
                <c:pt idx="2772">
                  <c:v>749</c:v>
                </c:pt>
                <c:pt idx="2773">
                  <c:v>741</c:v>
                </c:pt>
                <c:pt idx="2774">
                  <c:v>724</c:v>
                </c:pt>
                <c:pt idx="2775">
                  <c:v>724</c:v>
                </c:pt>
                <c:pt idx="2776">
                  <c:v>725</c:v>
                </c:pt>
                <c:pt idx="2777">
                  <c:v>724</c:v>
                </c:pt>
                <c:pt idx="2778">
                  <c:v>722</c:v>
                </c:pt>
                <c:pt idx="2779">
                  <c:v>716</c:v>
                </c:pt>
                <c:pt idx="2780">
                  <c:v>709</c:v>
                </c:pt>
                <c:pt idx="2781">
                  <c:v>698</c:v>
                </c:pt>
                <c:pt idx="2782">
                  <c:v>687</c:v>
                </c:pt>
                <c:pt idx="2783">
                  <c:v>672</c:v>
                </c:pt>
                <c:pt idx="2784">
                  <c:v>672</c:v>
                </c:pt>
                <c:pt idx="2785">
                  <c:v>668</c:v>
                </c:pt>
                <c:pt idx="2786">
                  <c:v>669</c:v>
                </c:pt>
                <c:pt idx="2787">
                  <c:v>657</c:v>
                </c:pt>
                <c:pt idx="2788">
                  <c:v>652</c:v>
                </c:pt>
                <c:pt idx="2789">
                  <c:v>648</c:v>
                </c:pt>
                <c:pt idx="2790">
                  <c:v>647</c:v>
                </c:pt>
                <c:pt idx="2791">
                  <c:v>649</c:v>
                </c:pt>
                <c:pt idx="2792">
                  <c:v>650</c:v>
                </c:pt>
                <c:pt idx="2793">
                  <c:v>649</c:v>
                </c:pt>
                <c:pt idx="2794">
                  <c:v>652</c:v>
                </c:pt>
                <c:pt idx="2795">
                  <c:v>668</c:v>
                </c:pt>
                <c:pt idx="2796">
                  <c:v>676</c:v>
                </c:pt>
                <c:pt idx="2797">
                  <c:v>678</c:v>
                </c:pt>
                <c:pt idx="2798">
                  <c:v>678</c:v>
                </c:pt>
                <c:pt idx="2799">
                  <c:v>672</c:v>
                </c:pt>
                <c:pt idx="2800">
                  <c:v>667</c:v>
                </c:pt>
                <c:pt idx="2801">
                  <c:v>661</c:v>
                </c:pt>
                <c:pt idx="2802">
                  <c:v>665</c:v>
                </c:pt>
                <c:pt idx="2803">
                  <c:v>661</c:v>
                </c:pt>
                <c:pt idx="2804">
                  <c:v>668</c:v>
                </c:pt>
                <c:pt idx="2805">
                  <c:v>672</c:v>
                </c:pt>
                <c:pt idx="2806">
                  <c:v>673</c:v>
                </c:pt>
                <c:pt idx="2807">
                  <c:v>672</c:v>
                </c:pt>
                <c:pt idx="2808">
                  <c:v>678</c:v>
                </c:pt>
                <c:pt idx="2809">
                  <c:v>683</c:v>
                </c:pt>
                <c:pt idx="2810">
                  <c:v>673</c:v>
                </c:pt>
                <c:pt idx="2811">
                  <c:v>664</c:v>
                </c:pt>
                <c:pt idx="2812">
                  <c:v>656</c:v>
                </c:pt>
                <c:pt idx="2813">
                  <c:v>651</c:v>
                </c:pt>
                <c:pt idx="2814">
                  <c:v>657</c:v>
                </c:pt>
                <c:pt idx="2815">
                  <c:v>654</c:v>
                </c:pt>
                <c:pt idx="2816">
                  <c:v>643</c:v>
                </c:pt>
                <c:pt idx="2817">
                  <c:v>634</c:v>
                </c:pt>
                <c:pt idx="2818">
                  <c:v>623</c:v>
                </c:pt>
                <c:pt idx="2819">
                  <c:v>612</c:v>
                </c:pt>
                <c:pt idx="2820">
                  <c:v>603</c:v>
                </c:pt>
                <c:pt idx="2821">
                  <c:v>596</c:v>
                </c:pt>
                <c:pt idx="2822">
                  <c:v>597</c:v>
                </c:pt>
                <c:pt idx="2823">
                  <c:v>592</c:v>
                </c:pt>
                <c:pt idx="2824">
                  <c:v>591</c:v>
                </c:pt>
                <c:pt idx="2825">
                  <c:v>597</c:v>
                </c:pt>
                <c:pt idx="2826">
                  <c:v>610</c:v>
                </c:pt>
                <c:pt idx="2827">
                  <c:v>606</c:v>
                </c:pt>
                <c:pt idx="2828">
                  <c:v>608</c:v>
                </c:pt>
                <c:pt idx="2829">
                  <c:v>610</c:v>
                </c:pt>
                <c:pt idx="2830">
                  <c:v>601</c:v>
                </c:pt>
                <c:pt idx="2831">
                  <c:v>591</c:v>
                </c:pt>
                <c:pt idx="2832">
                  <c:v>589</c:v>
                </c:pt>
                <c:pt idx="2833">
                  <c:v>585</c:v>
                </c:pt>
                <c:pt idx="2834">
                  <c:v>580</c:v>
                </c:pt>
                <c:pt idx="2835">
                  <c:v>579</c:v>
                </c:pt>
                <c:pt idx="2836">
                  <c:v>567</c:v>
                </c:pt>
                <c:pt idx="2837">
                  <c:v>567</c:v>
                </c:pt>
                <c:pt idx="2838">
                  <c:v>560</c:v>
                </c:pt>
                <c:pt idx="2839">
                  <c:v>562</c:v>
                </c:pt>
                <c:pt idx="2840">
                  <c:v>552</c:v>
                </c:pt>
                <c:pt idx="2841">
                  <c:v>552</c:v>
                </c:pt>
                <c:pt idx="2842">
                  <c:v>550</c:v>
                </c:pt>
                <c:pt idx="2843">
                  <c:v>552</c:v>
                </c:pt>
                <c:pt idx="2844">
                  <c:v>549</c:v>
                </c:pt>
                <c:pt idx="2845">
                  <c:v>544</c:v>
                </c:pt>
                <c:pt idx="2846">
                  <c:v>540</c:v>
                </c:pt>
                <c:pt idx="2847">
                  <c:v>535</c:v>
                </c:pt>
                <c:pt idx="2848">
                  <c:v>532</c:v>
                </c:pt>
                <c:pt idx="2849">
                  <c:v>531</c:v>
                </c:pt>
                <c:pt idx="2850">
                  <c:v>529</c:v>
                </c:pt>
                <c:pt idx="2851">
                  <c:v>529</c:v>
                </c:pt>
                <c:pt idx="2852">
                  <c:v>534</c:v>
                </c:pt>
                <c:pt idx="2853">
                  <c:v>552</c:v>
                </c:pt>
                <c:pt idx="2854">
                  <c:v>553</c:v>
                </c:pt>
                <c:pt idx="2855">
                  <c:v>552</c:v>
                </c:pt>
                <c:pt idx="2856">
                  <c:v>555</c:v>
                </c:pt>
                <c:pt idx="2857">
                  <c:v>558</c:v>
                </c:pt>
                <c:pt idx="2858">
                  <c:v>557</c:v>
                </c:pt>
                <c:pt idx="2859">
                  <c:v>557</c:v>
                </c:pt>
                <c:pt idx="2860">
                  <c:v>561</c:v>
                </c:pt>
                <c:pt idx="2861">
                  <c:v>564</c:v>
                </c:pt>
                <c:pt idx="2862">
                  <c:v>578</c:v>
                </c:pt>
                <c:pt idx="2863">
                  <c:v>579</c:v>
                </c:pt>
                <c:pt idx="2864">
                  <c:v>573</c:v>
                </c:pt>
                <c:pt idx="2865">
                  <c:v>570</c:v>
                </c:pt>
                <c:pt idx="2866">
                  <c:v>577</c:v>
                </c:pt>
                <c:pt idx="2867">
                  <c:v>565</c:v>
                </c:pt>
                <c:pt idx="2868">
                  <c:v>565</c:v>
                </c:pt>
                <c:pt idx="2869">
                  <c:v>573</c:v>
                </c:pt>
                <c:pt idx="2870">
                  <c:v>595</c:v>
                </c:pt>
                <c:pt idx="2871">
                  <c:v>600</c:v>
                </c:pt>
                <c:pt idx="2872">
                  <c:v>599</c:v>
                </c:pt>
                <c:pt idx="2873">
                  <c:v>609</c:v>
                </c:pt>
                <c:pt idx="2874">
                  <c:v>615</c:v>
                </c:pt>
                <c:pt idx="2875">
                  <c:v>653</c:v>
                </c:pt>
                <c:pt idx="2876">
                  <c:v>637</c:v>
                </c:pt>
                <c:pt idx="2877">
                  <c:v>628</c:v>
                </c:pt>
                <c:pt idx="2878">
                  <c:v>622</c:v>
                </c:pt>
                <c:pt idx="2879">
                  <c:v>617</c:v>
                </c:pt>
                <c:pt idx="2880">
                  <c:v>606</c:v>
                </c:pt>
                <c:pt idx="2881">
                  <c:v>596</c:v>
                </c:pt>
                <c:pt idx="2882">
                  <c:v>599</c:v>
                </c:pt>
                <c:pt idx="2883">
                  <c:v>596</c:v>
                </c:pt>
                <c:pt idx="2884">
                  <c:v>596</c:v>
                </c:pt>
                <c:pt idx="2885">
                  <c:v>591</c:v>
                </c:pt>
                <c:pt idx="2886">
                  <c:v>590</c:v>
                </c:pt>
                <c:pt idx="2887">
                  <c:v>586</c:v>
                </c:pt>
                <c:pt idx="2888">
                  <c:v>589</c:v>
                </c:pt>
                <c:pt idx="2889">
                  <c:v>594</c:v>
                </c:pt>
                <c:pt idx="2890">
                  <c:v>592</c:v>
                </c:pt>
                <c:pt idx="2891">
                  <c:v>597</c:v>
                </c:pt>
                <c:pt idx="2892">
                  <c:v>592</c:v>
                </c:pt>
                <c:pt idx="2893">
                  <c:v>591</c:v>
                </c:pt>
                <c:pt idx="2894">
                  <c:v>588</c:v>
                </c:pt>
                <c:pt idx="2895">
                  <c:v>595</c:v>
                </c:pt>
                <c:pt idx="2896">
                  <c:v>592</c:v>
                </c:pt>
                <c:pt idx="2897">
                  <c:v>595</c:v>
                </c:pt>
                <c:pt idx="2898">
                  <c:v>603</c:v>
                </c:pt>
                <c:pt idx="2899">
                  <c:v>606</c:v>
                </c:pt>
                <c:pt idx="2900">
                  <c:v>592</c:v>
                </c:pt>
                <c:pt idx="2901">
                  <c:v>578</c:v>
                </c:pt>
                <c:pt idx="2902">
                  <c:v>577</c:v>
                </c:pt>
                <c:pt idx="2903">
                  <c:v>581</c:v>
                </c:pt>
                <c:pt idx="2904">
                  <c:v>590</c:v>
                </c:pt>
                <c:pt idx="2905">
                  <c:v>585</c:v>
                </c:pt>
                <c:pt idx="2906">
                  <c:v>573</c:v>
                </c:pt>
                <c:pt idx="2907">
                  <c:v>558</c:v>
                </c:pt>
                <c:pt idx="2908">
                  <c:v>550</c:v>
                </c:pt>
                <c:pt idx="2909">
                  <c:v>546</c:v>
                </c:pt>
                <c:pt idx="2910">
                  <c:v>537</c:v>
                </c:pt>
                <c:pt idx="2911">
                  <c:v>536</c:v>
                </c:pt>
                <c:pt idx="2912">
                  <c:v>532</c:v>
                </c:pt>
                <c:pt idx="2913">
                  <c:v>525</c:v>
                </c:pt>
                <c:pt idx="2914">
                  <c:v>524</c:v>
                </c:pt>
                <c:pt idx="2915">
                  <c:v>522</c:v>
                </c:pt>
                <c:pt idx="2916">
                  <c:v>512</c:v>
                </c:pt>
                <c:pt idx="2917">
                  <c:v>514</c:v>
                </c:pt>
                <c:pt idx="2918">
                  <c:v>513</c:v>
                </c:pt>
                <c:pt idx="2919">
                  <c:v>528</c:v>
                </c:pt>
                <c:pt idx="2920">
                  <c:v>520</c:v>
                </c:pt>
                <c:pt idx="2921">
                  <c:v>509.99999999999994</c:v>
                </c:pt>
                <c:pt idx="2922">
                  <c:v>517</c:v>
                </c:pt>
                <c:pt idx="2923">
                  <c:v>512</c:v>
                </c:pt>
                <c:pt idx="2924">
                  <c:v>508</c:v>
                </c:pt>
                <c:pt idx="2925">
                  <c:v>501.99999999999994</c:v>
                </c:pt>
                <c:pt idx="2926">
                  <c:v>496</c:v>
                </c:pt>
                <c:pt idx="2927">
                  <c:v>497</c:v>
                </c:pt>
                <c:pt idx="2928">
                  <c:v>500</c:v>
                </c:pt>
                <c:pt idx="2929">
                  <c:v>497</c:v>
                </c:pt>
                <c:pt idx="2930">
                  <c:v>498.00000000000006</c:v>
                </c:pt>
                <c:pt idx="2931">
                  <c:v>497</c:v>
                </c:pt>
                <c:pt idx="2932">
                  <c:v>497</c:v>
                </c:pt>
                <c:pt idx="2933">
                  <c:v>491</c:v>
                </c:pt>
                <c:pt idx="2934">
                  <c:v>494.00000000000006</c:v>
                </c:pt>
                <c:pt idx="2935">
                  <c:v>495</c:v>
                </c:pt>
                <c:pt idx="2936">
                  <c:v>494.00000000000006</c:v>
                </c:pt>
                <c:pt idx="2937">
                  <c:v>497</c:v>
                </c:pt>
                <c:pt idx="2938">
                  <c:v>495</c:v>
                </c:pt>
                <c:pt idx="2939">
                  <c:v>501</c:v>
                </c:pt>
                <c:pt idx="2940">
                  <c:v>497</c:v>
                </c:pt>
                <c:pt idx="2941">
                  <c:v>498.00000000000006</c:v>
                </c:pt>
                <c:pt idx="2942">
                  <c:v>480.99999999999994</c:v>
                </c:pt>
                <c:pt idx="2943">
                  <c:v>482</c:v>
                </c:pt>
                <c:pt idx="2944">
                  <c:v>482</c:v>
                </c:pt>
                <c:pt idx="2945">
                  <c:v>482</c:v>
                </c:pt>
                <c:pt idx="2946">
                  <c:v>486.00000000000006</c:v>
                </c:pt>
                <c:pt idx="2947">
                  <c:v>494.00000000000006</c:v>
                </c:pt>
                <c:pt idx="2948">
                  <c:v>504</c:v>
                </c:pt>
                <c:pt idx="2949">
                  <c:v>508</c:v>
                </c:pt>
                <c:pt idx="2950">
                  <c:v>531</c:v>
                </c:pt>
                <c:pt idx="2951">
                  <c:v>538</c:v>
                </c:pt>
                <c:pt idx="2952">
                  <c:v>534</c:v>
                </c:pt>
                <c:pt idx="2953">
                  <c:v>525</c:v>
                </c:pt>
                <c:pt idx="2954">
                  <c:v>512</c:v>
                </c:pt>
                <c:pt idx="2955">
                  <c:v>513</c:v>
                </c:pt>
                <c:pt idx="2956">
                  <c:v>516</c:v>
                </c:pt>
                <c:pt idx="2957">
                  <c:v>515</c:v>
                </c:pt>
                <c:pt idx="2958">
                  <c:v>509.99999999999994</c:v>
                </c:pt>
                <c:pt idx="2959">
                  <c:v>505</c:v>
                </c:pt>
                <c:pt idx="2960">
                  <c:v>501.99999999999994</c:v>
                </c:pt>
                <c:pt idx="2961">
                  <c:v>501</c:v>
                </c:pt>
                <c:pt idx="2962">
                  <c:v>516</c:v>
                </c:pt>
                <c:pt idx="2963">
                  <c:v>503</c:v>
                </c:pt>
                <c:pt idx="2964">
                  <c:v>499</c:v>
                </c:pt>
                <c:pt idx="2965">
                  <c:v>493</c:v>
                </c:pt>
                <c:pt idx="2966">
                  <c:v>484.99999999999994</c:v>
                </c:pt>
                <c:pt idx="2967">
                  <c:v>480</c:v>
                </c:pt>
                <c:pt idx="2968">
                  <c:v>471</c:v>
                </c:pt>
                <c:pt idx="2969">
                  <c:v>470</c:v>
                </c:pt>
                <c:pt idx="2970">
                  <c:v>478</c:v>
                </c:pt>
                <c:pt idx="2971">
                  <c:v>476.99999999999994</c:v>
                </c:pt>
                <c:pt idx="2972">
                  <c:v>479</c:v>
                </c:pt>
                <c:pt idx="2973">
                  <c:v>483</c:v>
                </c:pt>
                <c:pt idx="2974">
                  <c:v>497</c:v>
                </c:pt>
                <c:pt idx="2975">
                  <c:v>496</c:v>
                </c:pt>
                <c:pt idx="2976">
                  <c:v>492</c:v>
                </c:pt>
                <c:pt idx="2977">
                  <c:v>493</c:v>
                </c:pt>
                <c:pt idx="2978">
                  <c:v>#N/A</c:v>
                </c:pt>
                <c:pt idx="2979">
                  <c:v>493</c:v>
                </c:pt>
                <c:pt idx="2980">
                  <c:v>494.00000000000006</c:v>
                </c:pt>
                <c:pt idx="2981">
                  <c:v>488</c:v>
                </c:pt>
                <c:pt idx="2982">
                  <c:v>490.00000000000006</c:v>
                </c:pt>
                <c:pt idx="2983">
                  <c:v>490.00000000000006</c:v>
                </c:pt>
                <c:pt idx="2984">
                  <c:v>499</c:v>
                </c:pt>
                <c:pt idx="2985">
                  <c:v>498.00000000000006</c:v>
                </c:pt>
                <c:pt idx="2986">
                  <c:v>490.00000000000006</c:v>
                </c:pt>
                <c:pt idx="2987">
                  <c:v>483</c:v>
                </c:pt>
                <c:pt idx="2988">
                  <c:v>492</c:v>
                </c:pt>
                <c:pt idx="2989">
                  <c:v>494.00000000000006</c:v>
                </c:pt>
                <c:pt idx="2990">
                  <c:v>498.00000000000006</c:v>
                </c:pt>
                <c:pt idx="2991">
                  <c:v>497</c:v>
                </c:pt>
                <c:pt idx="2992">
                  <c:v>492</c:v>
                </c:pt>
                <c:pt idx="2993">
                  <c:v>498.00000000000006</c:v>
                </c:pt>
                <c:pt idx="2994">
                  <c:v>496</c:v>
                </c:pt>
                <c:pt idx="2995">
                  <c:v>490.00000000000006</c:v>
                </c:pt>
                <c:pt idx="2996">
                  <c:v>488.99999999999994</c:v>
                </c:pt>
                <c:pt idx="2997">
                  <c:v>488.99999999999994</c:v>
                </c:pt>
                <c:pt idx="2998">
                  <c:v>487</c:v>
                </c:pt>
                <c:pt idx="2999">
                  <c:v>492</c:v>
                </c:pt>
                <c:pt idx="3000">
                  <c:v>505</c:v>
                </c:pt>
                <c:pt idx="3001">
                  <c:v>505</c:v>
                </c:pt>
                <c:pt idx="3002">
                  <c:v>511.00000000000006</c:v>
                </c:pt>
                <c:pt idx="3003">
                  <c:v>515</c:v>
                </c:pt>
                <c:pt idx="3004">
                  <c:v>519</c:v>
                </c:pt>
                <c:pt idx="3005">
                  <c:v>519</c:v>
                </c:pt>
                <c:pt idx="3006">
                  <c:v>505</c:v>
                </c:pt>
                <c:pt idx="3007">
                  <c:v>507</c:v>
                </c:pt>
                <c:pt idx="3008">
                  <c:v>511.00000000000006</c:v>
                </c:pt>
                <c:pt idx="3009">
                  <c:v>509</c:v>
                </c:pt>
                <c:pt idx="3010">
                  <c:v>509.99999999999994</c:v>
                </c:pt>
                <c:pt idx="3011">
                  <c:v>508</c:v>
                </c:pt>
                <c:pt idx="3012">
                  <c:v>513</c:v>
                </c:pt>
                <c:pt idx="3013">
                  <c:v>521</c:v>
                </c:pt>
                <c:pt idx="3014">
                  <c:v>531</c:v>
                </c:pt>
                <c:pt idx="3015">
                  <c:v>540</c:v>
                </c:pt>
                <c:pt idx="3016">
                  <c:v>538</c:v>
                </c:pt>
                <c:pt idx="3017">
                  <c:v>547</c:v>
                </c:pt>
                <c:pt idx="3018">
                  <c:v>568</c:v>
                </c:pt>
                <c:pt idx="3019">
                  <c:v>568</c:v>
                </c:pt>
                <c:pt idx="3020">
                  <c:v>568</c:v>
                </c:pt>
                <c:pt idx="3021">
                  <c:v>566</c:v>
                </c:pt>
                <c:pt idx="3022">
                  <c:v>565</c:v>
                </c:pt>
                <c:pt idx="3023">
                  <c:v>583</c:v>
                </c:pt>
                <c:pt idx="3024">
                  <c:v>582</c:v>
                </c:pt>
                <c:pt idx="3025">
                  <c:v>590</c:v>
                </c:pt>
                <c:pt idx="3026">
                  <c:v>587</c:v>
                </c:pt>
                <c:pt idx="3027">
                  <c:v>571</c:v>
                </c:pt>
                <c:pt idx="3028">
                  <c:v>561</c:v>
                </c:pt>
                <c:pt idx="3029">
                  <c:v>550</c:v>
                </c:pt>
                <c:pt idx="3030">
                  <c:v>548</c:v>
                </c:pt>
                <c:pt idx="3031">
                  <c:v>549</c:v>
                </c:pt>
                <c:pt idx="3032">
                  <c:v>564</c:v>
                </c:pt>
                <c:pt idx="3033">
                  <c:v>565</c:v>
                </c:pt>
                <c:pt idx="3034">
                  <c:v>578</c:v>
                </c:pt>
                <c:pt idx="3035">
                  <c:v>605</c:v>
                </c:pt>
                <c:pt idx="3036">
                  <c:v>619</c:v>
                </c:pt>
                <c:pt idx="3037">
                  <c:v>612</c:v>
                </c:pt>
                <c:pt idx="3038">
                  <c:v>613</c:v>
                </c:pt>
                <c:pt idx="3039">
                  <c:v>622</c:v>
                </c:pt>
                <c:pt idx="3040">
                  <c:v>634</c:v>
                </c:pt>
                <c:pt idx="3041">
                  <c:v>631</c:v>
                </c:pt>
                <c:pt idx="3042">
                  <c:v>623</c:v>
                </c:pt>
                <c:pt idx="3043">
                  <c:v>605</c:v>
                </c:pt>
                <c:pt idx="3044">
                  <c:v>594</c:v>
                </c:pt>
                <c:pt idx="3045">
                  <c:v>601</c:v>
                </c:pt>
                <c:pt idx="3046">
                  <c:v>603</c:v>
                </c:pt>
                <c:pt idx="3047">
                  <c:v>615</c:v>
                </c:pt>
                <c:pt idx="3048">
                  <c:v>619</c:v>
                </c:pt>
                <c:pt idx="3049">
                  <c:v>628</c:v>
                </c:pt>
                <c:pt idx="3050">
                  <c:v>596</c:v>
                </c:pt>
                <c:pt idx="3051">
                  <c:v>599</c:v>
                </c:pt>
                <c:pt idx="3052">
                  <c:v>615</c:v>
                </c:pt>
                <c:pt idx="3053">
                  <c:v>632</c:v>
                </c:pt>
                <c:pt idx="3054">
                  <c:v>656</c:v>
                </c:pt>
                <c:pt idx="3055">
                  <c:v>704</c:v>
                </c:pt>
                <c:pt idx="3056">
                  <c:v>722</c:v>
                </c:pt>
                <c:pt idx="3057">
                  <c:v>769</c:v>
                </c:pt>
                <c:pt idx="3058">
                  <c:v>784</c:v>
                </c:pt>
                <c:pt idx="3059">
                  <c:v>822.00000000000011</c:v>
                </c:pt>
                <c:pt idx="3060">
                  <c:v>819</c:v>
                </c:pt>
                <c:pt idx="3061">
                  <c:v>798</c:v>
                </c:pt>
                <c:pt idx="3062">
                  <c:v>798</c:v>
                </c:pt>
                <c:pt idx="3063">
                  <c:v>794</c:v>
                </c:pt>
                <c:pt idx="3064">
                  <c:v>809</c:v>
                </c:pt>
                <c:pt idx="3065">
                  <c:v>819.99999999999989</c:v>
                </c:pt>
                <c:pt idx="3066">
                  <c:v>833</c:v>
                </c:pt>
                <c:pt idx="3067">
                  <c:v>856</c:v>
                </c:pt>
                <c:pt idx="3068">
                  <c:v>873</c:v>
                </c:pt>
                <c:pt idx="3069">
                  <c:v>876</c:v>
                </c:pt>
                <c:pt idx="3070">
                  <c:v>882</c:v>
                </c:pt>
                <c:pt idx="3071">
                  <c:v>877</c:v>
                </c:pt>
                <c:pt idx="3072">
                  <c:v>869.99999999999989</c:v>
                </c:pt>
                <c:pt idx="3073">
                  <c:v>827</c:v>
                </c:pt>
                <c:pt idx="3074">
                  <c:v>811.99999999999989</c:v>
                </c:pt>
                <c:pt idx="3075">
                  <c:v>827.99999999999989</c:v>
                </c:pt>
                <c:pt idx="3076">
                  <c:v>853.99999999999989</c:v>
                </c:pt>
                <c:pt idx="3077">
                  <c:v>877</c:v>
                </c:pt>
                <c:pt idx="3078">
                  <c:v>869</c:v>
                </c:pt>
                <c:pt idx="3079">
                  <c:v>868</c:v>
                </c:pt>
                <c:pt idx="3080">
                  <c:v>884</c:v>
                </c:pt>
                <c:pt idx="3081">
                  <c:v>923</c:v>
                </c:pt>
                <c:pt idx="3082">
                  <c:v>946.00000000000011</c:v>
                </c:pt>
                <c:pt idx="3083">
                  <c:v>932</c:v>
                </c:pt>
                <c:pt idx="3084">
                  <c:v>913.00000000000011</c:v>
                </c:pt>
                <c:pt idx="3085">
                  <c:v>906</c:v>
                </c:pt>
                <c:pt idx="3086">
                  <c:v>925</c:v>
                </c:pt>
                <c:pt idx="3087">
                  <c:v>927.99999999999989</c:v>
                </c:pt>
                <c:pt idx="3088">
                  <c:v>927.99999999999989</c:v>
                </c:pt>
                <c:pt idx="3089">
                  <c:v>961</c:v>
                </c:pt>
                <c:pt idx="3090">
                  <c:v>977.99999999999989</c:v>
                </c:pt>
                <c:pt idx="3091">
                  <c:v>985</c:v>
                </c:pt>
                <c:pt idx="3092">
                  <c:v>964</c:v>
                </c:pt>
                <c:pt idx="3093">
                  <c:v>966</c:v>
                </c:pt>
                <c:pt idx="3094">
                  <c:v>968</c:v>
                </c:pt>
                <c:pt idx="3095">
                  <c:v>988.00000000000011</c:v>
                </c:pt>
                <c:pt idx="3096">
                  <c:v>1011.9999999999999</c:v>
                </c:pt>
                <c:pt idx="3097">
                  <c:v>1049</c:v>
                </c:pt>
                <c:pt idx="3098">
                  <c:v>1044</c:v>
                </c:pt>
                <c:pt idx="3099">
                  <c:v>1025</c:v>
                </c:pt>
                <c:pt idx="3100">
                  <c:v>1015</c:v>
                </c:pt>
                <c:pt idx="3101">
                  <c:v>996.00000000000011</c:v>
                </c:pt>
                <c:pt idx="3102">
                  <c:v>971.00000000000011</c:v>
                </c:pt>
                <c:pt idx="3103">
                  <c:v>939</c:v>
                </c:pt>
                <c:pt idx="3104">
                  <c:v>924</c:v>
                </c:pt>
                <c:pt idx="3105">
                  <c:v>905.00000000000011</c:v>
                </c:pt>
                <c:pt idx="3106">
                  <c:v>891</c:v>
                </c:pt>
                <c:pt idx="3107">
                  <c:v>894.99999999999989</c:v>
                </c:pt>
                <c:pt idx="3108">
                  <c:v>877.99999999999989</c:v>
                </c:pt>
                <c:pt idx="3109">
                  <c:v>877</c:v>
                </c:pt>
                <c:pt idx="3110">
                  <c:v>866</c:v>
                </c:pt>
                <c:pt idx="3111">
                  <c:v>860</c:v>
                </c:pt>
                <c:pt idx="3112">
                  <c:v>856</c:v>
                </c:pt>
                <c:pt idx="3113">
                  <c:v>857</c:v>
                </c:pt>
                <c:pt idx="3114">
                  <c:v>811</c:v>
                </c:pt>
                <c:pt idx="3115">
                  <c:v>789</c:v>
                </c:pt>
                <c:pt idx="3116">
                  <c:v>811</c:v>
                </c:pt>
                <c:pt idx="3117">
                  <c:v>875</c:v>
                </c:pt>
                <c:pt idx="3118">
                  <c:v>868</c:v>
                </c:pt>
                <c:pt idx="3119">
                  <c:v>865</c:v>
                </c:pt>
                <c:pt idx="3120">
                  <c:v>859</c:v>
                </c:pt>
                <c:pt idx="3121">
                  <c:v>868</c:v>
                </c:pt>
                <c:pt idx="3122">
                  <c:v>865</c:v>
                </c:pt>
                <c:pt idx="3123">
                  <c:v>869</c:v>
                </c:pt>
                <c:pt idx="3124">
                  <c:v>872.00000000000011</c:v>
                </c:pt>
                <c:pt idx="3125">
                  <c:v>867</c:v>
                </c:pt>
                <c:pt idx="3126">
                  <c:v>856</c:v>
                </c:pt>
                <c:pt idx="3127">
                  <c:v>863.00000000000011</c:v>
                </c:pt>
                <c:pt idx="3128">
                  <c:v>863.00000000000011</c:v>
                </c:pt>
                <c:pt idx="3129">
                  <c:v>864</c:v>
                </c:pt>
                <c:pt idx="3130">
                  <c:v>878.99999999999989</c:v>
                </c:pt>
                <c:pt idx="3131">
                  <c:v>894</c:v>
                </c:pt>
                <c:pt idx="3132">
                  <c:v>908</c:v>
                </c:pt>
                <c:pt idx="3133">
                  <c:v>923</c:v>
                </c:pt>
                <c:pt idx="3134">
                  <c:v>935</c:v>
                </c:pt>
                <c:pt idx="3135">
                  <c:v>949</c:v>
                </c:pt>
                <c:pt idx="3136">
                  <c:v>951</c:v>
                </c:pt>
                <c:pt idx="3137">
                  <c:v>961.99999999999989</c:v>
                </c:pt>
                <c:pt idx="3138">
                  <c:v>993</c:v>
                </c:pt>
                <c:pt idx="3139">
                  <c:v>993</c:v>
                </c:pt>
                <c:pt idx="3140">
                  <c:v>976</c:v>
                </c:pt>
                <c:pt idx="3141">
                  <c:v>959</c:v>
                </c:pt>
                <c:pt idx="3142">
                  <c:v>951</c:v>
                </c:pt>
                <c:pt idx="3143">
                  <c:v>941</c:v>
                </c:pt>
                <c:pt idx="3144">
                  <c:v>940</c:v>
                </c:pt>
                <c:pt idx="3145">
                  <c:v>947.00000000000011</c:v>
                </c:pt>
                <c:pt idx="3146">
                  <c:v>955.00000000000011</c:v>
                </c:pt>
                <c:pt idx="3147">
                  <c:v>959</c:v>
                </c:pt>
                <c:pt idx="3148">
                  <c:v>971.00000000000011</c:v>
                </c:pt>
                <c:pt idx="3149">
                  <c:v>975</c:v>
                </c:pt>
                <c:pt idx="3150">
                  <c:v>977.99999999999989</c:v>
                </c:pt>
                <c:pt idx="3151">
                  <c:v>976</c:v>
                </c:pt>
                <c:pt idx="3152">
                  <c:v>974</c:v>
                </c:pt>
                <c:pt idx="3153">
                  <c:v>968</c:v>
                </c:pt>
                <c:pt idx="3154">
                  <c:v>966</c:v>
                </c:pt>
                <c:pt idx="3155">
                  <c:v>966</c:v>
                </c:pt>
                <c:pt idx="3156">
                  <c:v>#N/A</c:v>
                </c:pt>
                <c:pt idx="3157">
                  <c:v>973</c:v>
                </c:pt>
                <c:pt idx="3158">
                  <c:v>968</c:v>
                </c:pt>
                <c:pt idx="3159">
                  <c:v>968</c:v>
                </c:pt>
                <c:pt idx="3160">
                  <c:v>966</c:v>
                </c:pt>
                <c:pt idx="3161">
                  <c:v>1042</c:v>
                </c:pt>
                <c:pt idx="3162">
                  <c:v>#N/A</c:v>
                </c:pt>
                <c:pt idx="3163">
                  <c:v>1016</c:v>
                </c:pt>
                <c:pt idx="3164">
                  <c:v>1001</c:v>
                </c:pt>
                <c:pt idx="3165">
                  <c:v>1002</c:v>
                </c:pt>
                <c:pt idx="3166">
                  <c:v>994.99999999999989</c:v>
                </c:pt>
                <c:pt idx="3167">
                  <c:v>997.00000000000011</c:v>
                </c:pt>
                <c:pt idx="3168">
                  <c:v>990</c:v>
                </c:pt>
                <c:pt idx="3169">
                  <c:v>991</c:v>
                </c:pt>
                <c:pt idx="3170">
                  <c:v>994</c:v>
                </c:pt>
                <c:pt idx="3171">
                  <c:v>982</c:v>
                </c:pt>
                <c:pt idx="3172">
                  <c:v>986</c:v>
                </c:pt>
                <c:pt idx="3173">
                  <c:v>968</c:v>
                </c:pt>
                <c:pt idx="3174">
                  <c:v>958</c:v>
                </c:pt>
                <c:pt idx="3175">
                  <c:v>940</c:v>
                </c:pt>
                <c:pt idx="3176">
                  <c:v>930.00000000000011</c:v>
                </c:pt>
                <c:pt idx="3177">
                  <c:v>915</c:v>
                </c:pt>
                <c:pt idx="3178">
                  <c:v>902</c:v>
                </c:pt>
                <c:pt idx="3179">
                  <c:v>890</c:v>
                </c:pt>
                <c:pt idx="3180">
                  <c:v>876</c:v>
                </c:pt>
                <c:pt idx="3181">
                  <c:v>871.00000000000011</c:v>
                </c:pt>
                <c:pt idx="3182">
                  <c:v>876</c:v>
                </c:pt>
                <c:pt idx="3183">
                  <c:v>864</c:v>
                </c:pt>
                <c:pt idx="3184">
                  <c:v>848</c:v>
                </c:pt>
                <c:pt idx="3185">
                  <c:v>836.99999999999989</c:v>
                </c:pt>
                <c:pt idx="3186">
                  <c:v>822.00000000000011</c:v>
                </c:pt>
                <c:pt idx="3187">
                  <c:v>827.99999999999989</c:v>
                </c:pt>
                <c:pt idx="3188">
                  <c:v>819.99999999999989</c:v>
                </c:pt>
                <c:pt idx="3189">
                  <c:v>815</c:v>
                </c:pt>
                <c:pt idx="3190">
                  <c:v>818</c:v>
                </c:pt>
                <c:pt idx="3191">
                  <c:v>822.00000000000011</c:v>
                </c:pt>
                <c:pt idx="3192">
                  <c:v>818</c:v>
                </c:pt>
                <c:pt idx="3193">
                  <c:v>816</c:v>
                </c:pt>
                <c:pt idx="3194">
                  <c:v>819.99999999999989</c:v>
                </c:pt>
                <c:pt idx="3195">
                  <c:v>833</c:v>
                </c:pt>
                <c:pt idx="3196">
                  <c:v>819.99999999999989</c:v>
                </c:pt>
                <c:pt idx="3197">
                  <c:v>811</c:v>
                </c:pt>
                <c:pt idx="3198">
                  <c:v>799</c:v>
                </c:pt>
                <c:pt idx="3199">
                  <c:v>798</c:v>
                </c:pt>
                <c:pt idx="3200">
                  <c:v>794</c:v>
                </c:pt>
                <c:pt idx="3201">
                  <c:v>785</c:v>
                </c:pt>
                <c:pt idx="3202">
                  <c:v>785</c:v>
                </c:pt>
                <c:pt idx="3203">
                  <c:v>774</c:v>
                </c:pt>
                <c:pt idx="3204">
                  <c:v>745</c:v>
                </c:pt>
                <c:pt idx="3205">
                  <c:v>738</c:v>
                </c:pt>
                <c:pt idx="3206">
                  <c:v>733</c:v>
                </c:pt>
                <c:pt idx="3207">
                  <c:v>735</c:v>
                </c:pt>
                <c:pt idx="3208">
                  <c:v>752</c:v>
                </c:pt>
                <c:pt idx="3209">
                  <c:v>761</c:v>
                </c:pt>
                <c:pt idx="3210">
                  <c:v>750</c:v>
                </c:pt>
                <c:pt idx="3211">
                  <c:v>742</c:v>
                </c:pt>
                <c:pt idx="3212">
                  <c:v>737</c:v>
                </c:pt>
                <c:pt idx="3213">
                  <c:v>727</c:v>
                </c:pt>
                <c:pt idx="3214">
                  <c:v>709</c:v>
                </c:pt>
                <c:pt idx="3215">
                  <c:v>704</c:v>
                </c:pt>
                <c:pt idx="3216">
                  <c:v>692</c:v>
                </c:pt>
                <c:pt idx="3217">
                  <c:v>691</c:v>
                </c:pt>
                <c:pt idx="3218">
                  <c:v>692</c:v>
                </c:pt>
                <c:pt idx="3219">
                  <c:v>697</c:v>
                </c:pt>
                <c:pt idx="3220">
                  <c:v>711</c:v>
                </c:pt>
                <c:pt idx="3221">
                  <c:v>721</c:v>
                </c:pt>
                <c:pt idx="3222">
                  <c:v>718</c:v>
                </c:pt>
                <c:pt idx="3223">
                  <c:v>716</c:v>
                </c:pt>
                <c:pt idx="3224">
                  <c:v>718</c:v>
                </c:pt>
                <c:pt idx="3225">
                  <c:v>727</c:v>
                </c:pt>
                <c:pt idx="3226">
                  <c:v>731</c:v>
                </c:pt>
                <c:pt idx="3227">
                  <c:v>723</c:v>
                </c:pt>
                <c:pt idx="3228">
                  <c:v>725</c:v>
                </c:pt>
                <c:pt idx="3229">
                  <c:v>724</c:v>
                </c:pt>
                <c:pt idx="3230">
                  <c:v>732</c:v>
                </c:pt>
                <c:pt idx="3231">
                  <c:v>750</c:v>
                </c:pt>
                <c:pt idx="3232">
                  <c:v>#N/A</c:v>
                </c:pt>
                <c:pt idx="3233">
                  <c:v>750</c:v>
                </c:pt>
                <c:pt idx="3234">
                  <c:v>779</c:v>
                </c:pt>
                <c:pt idx="3235">
                  <c:v>787</c:v>
                </c:pt>
                <c:pt idx="3236">
                  <c:v>784</c:v>
                </c:pt>
                <c:pt idx="3237">
                  <c:v>780</c:v>
                </c:pt>
                <c:pt idx="3238">
                  <c:v>783</c:v>
                </c:pt>
                <c:pt idx="3239">
                  <c:v>779</c:v>
                </c:pt>
                <c:pt idx="3240">
                  <c:v>778</c:v>
                </c:pt>
                <c:pt idx="3241">
                  <c:v>777</c:v>
                </c:pt>
                <c:pt idx="3242">
                  <c:v>780</c:v>
                </c:pt>
                <c:pt idx="3243">
                  <c:v>786</c:v>
                </c:pt>
                <c:pt idx="3244">
                  <c:v>783</c:v>
                </c:pt>
                <c:pt idx="3245">
                  <c:v>773</c:v>
                </c:pt>
                <c:pt idx="3246">
                  <c:v>774</c:v>
                </c:pt>
                <c:pt idx="3247">
                  <c:v>769</c:v>
                </c:pt>
                <c:pt idx="3248">
                  <c:v>773</c:v>
                </c:pt>
                <c:pt idx="3249">
                  <c:v>769</c:v>
                </c:pt>
                <c:pt idx="3250">
                  <c:v>765</c:v>
                </c:pt>
                <c:pt idx="3251">
                  <c:v>761</c:v>
                </c:pt>
                <c:pt idx="3252">
                  <c:v>760</c:v>
                </c:pt>
                <c:pt idx="3253">
                  <c:v>764</c:v>
                </c:pt>
                <c:pt idx="3254">
                  <c:v>770</c:v>
                </c:pt>
                <c:pt idx="3255">
                  <c:v>787</c:v>
                </c:pt>
                <c:pt idx="3256">
                  <c:v>785</c:v>
                </c:pt>
                <c:pt idx="3257">
                  <c:v>788</c:v>
                </c:pt>
                <c:pt idx="3258">
                  <c:v>801</c:v>
                </c:pt>
                <c:pt idx="3259">
                  <c:v>806</c:v>
                </c:pt>
                <c:pt idx="3260">
                  <c:v>825</c:v>
                </c:pt>
                <c:pt idx="3261">
                  <c:v>834</c:v>
                </c:pt>
                <c:pt idx="3262">
                  <c:v>853.99999999999989</c:v>
                </c:pt>
                <c:pt idx="3263">
                  <c:v>856</c:v>
                </c:pt>
                <c:pt idx="3264">
                  <c:v>848</c:v>
                </c:pt>
                <c:pt idx="3265">
                  <c:v>860</c:v>
                </c:pt>
                <c:pt idx="3266">
                  <c:v>872.00000000000011</c:v>
                </c:pt>
                <c:pt idx="3267">
                  <c:v>876</c:v>
                </c:pt>
                <c:pt idx="3268">
                  <c:v>873</c:v>
                </c:pt>
                <c:pt idx="3269">
                  <c:v>869</c:v>
                </c:pt>
                <c:pt idx="3270">
                  <c:v>878.99999999999989</c:v>
                </c:pt>
                <c:pt idx="3271">
                  <c:v>877</c:v>
                </c:pt>
                <c:pt idx="3272">
                  <c:v>891</c:v>
                </c:pt>
                <c:pt idx="3273">
                  <c:v>889</c:v>
                </c:pt>
                <c:pt idx="3274">
                  <c:v>886.99999999999989</c:v>
                </c:pt>
                <c:pt idx="3275">
                  <c:v>883</c:v>
                </c:pt>
                <c:pt idx="3276">
                  <c:v>863.00000000000011</c:v>
                </c:pt>
                <c:pt idx="3277">
                  <c:v>865</c:v>
                </c:pt>
                <c:pt idx="3278">
                  <c:v>851</c:v>
                </c:pt>
                <c:pt idx="3279">
                  <c:v>851</c:v>
                </c:pt>
                <c:pt idx="3280">
                  <c:v>852</c:v>
                </c:pt>
                <c:pt idx="3281">
                  <c:v>858</c:v>
                </c:pt>
                <c:pt idx="3282">
                  <c:v>853.99999999999989</c:v>
                </c:pt>
                <c:pt idx="3283">
                  <c:v>848</c:v>
                </c:pt>
                <c:pt idx="3284">
                  <c:v>839</c:v>
                </c:pt>
                <c:pt idx="3285">
                  <c:v>824</c:v>
                </c:pt>
                <c:pt idx="3286">
                  <c:v>822.00000000000011</c:v>
                </c:pt>
                <c:pt idx="3287">
                  <c:v>823</c:v>
                </c:pt>
                <c:pt idx="3288">
                  <c:v>825</c:v>
                </c:pt>
                <c:pt idx="3289">
                  <c:v>826</c:v>
                </c:pt>
                <c:pt idx="3290">
                  <c:v>823</c:v>
                </c:pt>
                <c:pt idx="3291">
                  <c:v>824</c:v>
                </c:pt>
                <c:pt idx="3292">
                  <c:v>807</c:v>
                </c:pt>
                <c:pt idx="3293">
                  <c:v>819.99999999999989</c:v>
                </c:pt>
                <c:pt idx="3294">
                  <c:v>811</c:v>
                </c:pt>
                <c:pt idx="3295">
                  <c:v>806</c:v>
                </c:pt>
                <c:pt idx="3296">
                  <c:v>802.99999999999989</c:v>
                </c:pt>
                <c:pt idx="3297">
                  <c:v>800</c:v>
                </c:pt>
                <c:pt idx="3298">
                  <c:v>811.99999999999989</c:v>
                </c:pt>
                <c:pt idx="3299">
                  <c:v>817</c:v>
                </c:pt>
                <c:pt idx="3300">
                  <c:v>815</c:v>
                </c:pt>
                <c:pt idx="3301">
                  <c:v>818</c:v>
                </c:pt>
                <c:pt idx="3302">
                  <c:v>819.99999999999989</c:v>
                </c:pt>
                <c:pt idx="3303">
                  <c:v>825</c:v>
                </c:pt>
                <c:pt idx="3304">
                  <c:v>833</c:v>
                </c:pt>
                <c:pt idx="3305">
                  <c:v>836.99999999999989</c:v>
                </c:pt>
                <c:pt idx="3306">
                  <c:v>827.99999999999989</c:v>
                </c:pt>
                <c:pt idx="3307">
                  <c:v>819.99999999999989</c:v>
                </c:pt>
                <c:pt idx="3308">
                  <c:v>821.00000000000011</c:v>
                </c:pt>
                <c:pt idx="3309">
                  <c:v>836</c:v>
                </c:pt>
                <c:pt idx="3310">
                  <c:v>839</c:v>
                </c:pt>
                <c:pt idx="3311">
                  <c:v>844.99999999999989</c:v>
                </c:pt>
                <c:pt idx="3312">
                  <c:v>842</c:v>
                </c:pt>
                <c:pt idx="3313">
                  <c:v>832</c:v>
                </c:pt>
                <c:pt idx="3314">
                  <c:v>819.99999999999989</c:v>
                </c:pt>
                <c:pt idx="3315">
                  <c:v>814</c:v>
                </c:pt>
                <c:pt idx="3316">
                  <c:v>802</c:v>
                </c:pt>
                <c:pt idx="3317">
                  <c:v>802</c:v>
                </c:pt>
                <c:pt idx="3318">
                  <c:v>793</c:v>
                </c:pt>
                <c:pt idx="3319">
                  <c:v>777</c:v>
                </c:pt>
                <c:pt idx="3320">
                  <c:v>765</c:v>
                </c:pt>
                <c:pt idx="3321">
                  <c:v>763</c:v>
                </c:pt>
                <c:pt idx="3322">
                  <c:v>757</c:v>
                </c:pt>
                <c:pt idx="3323">
                  <c:v>761</c:v>
                </c:pt>
                <c:pt idx="3324">
                  <c:v>760</c:v>
                </c:pt>
                <c:pt idx="3325">
                  <c:v>758</c:v>
                </c:pt>
                <c:pt idx="3326">
                  <c:v>754</c:v>
                </c:pt>
                <c:pt idx="3327">
                  <c:v>752</c:v>
                </c:pt>
                <c:pt idx="3328">
                  <c:v>751</c:v>
                </c:pt>
                <c:pt idx="3329">
                  <c:v>747</c:v>
                </c:pt>
                <c:pt idx="3330">
                  <c:v>739</c:v>
                </c:pt>
                <c:pt idx="3331">
                  <c:v>741</c:v>
                </c:pt>
                <c:pt idx="3332">
                  <c:v>746</c:v>
                </c:pt>
                <c:pt idx="3333">
                  <c:v>756</c:v>
                </c:pt>
                <c:pt idx="3334">
                  <c:v>755</c:v>
                </c:pt>
                <c:pt idx="3335">
                  <c:v>753</c:v>
                </c:pt>
                <c:pt idx="3336">
                  <c:v>749</c:v>
                </c:pt>
                <c:pt idx="3337">
                  <c:v>752</c:v>
                </c:pt>
                <c:pt idx="3338">
                  <c:v>738</c:v>
                </c:pt>
                <c:pt idx="3339">
                  <c:v>734</c:v>
                </c:pt>
                <c:pt idx="3340">
                  <c:v>728</c:v>
                </c:pt>
                <c:pt idx="3341">
                  <c:v>724</c:v>
                </c:pt>
                <c:pt idx="3342">
                  <c:v>708</c:v>
                </c:pt>
                <c:pt idx="3343">
                  <c:v>692</c:v>
                </c:pt>
                <c:pt idx="3344">
                  <c:v>687</c:v>
                </c:pt>
                <c:pt idx="3345">
                  <c:v>691</c:v>
                </c:pt>
                <c:pt idx="3346">
                  <c:v>677</c:v>
                </c:pt>
                <c:pt idx="3347">
                  <c:v>677</c:v>
                </c:pt>
                <c:pt idx="3348">
                  <c:v>657</c:v>
                </c:pt>
                <c:pt idx="3349">
                  <c:v>652</c:v>
                </c:pt>
                <c:pt idx="3350">
                  <c:v>657</c:v>
                </c:pt>
                <c:pt idx="3351">
                  <c:v>657</c:v>
                </c:pt>
                <c:pt idx="3352">
                  <c:v>665</c:v>
                </c:pt>
                <c:pt idx="3353">
                  <c:v>666</c:v>
                </c:pt>
                <c:pt idx="3354">
                  <c:v>676</c:v>
                </c:pt>
                <c:pt idx="3355">
                  <c:v>672</c:v>
                </c:pt>
                <c:pt idx="3356">
                  <c:v>690</c:v>
                </c:pt>
                <c:pt idx="3357">
                  <c:v>694</c:v>
                </c:pt>
                <c:pt idx="3358">
                  <c:v>694</c:v>
                </c:pt>
                <c:pt idx="3359">
                  <c:v>692</c:v>
                </c:pt>
                <c:pt idx="3360">
                  <c:v>688</c:v>
                </c:pt>
                <c:pt idx="3361">
                  <c:v>682</c:v>
                </c:pt>
                <c:pt idx="3362">
                  <c:v>678</c:v>
                </c:pt>
                <c:pt idx="3363">
                  <c:v>670</c:v>
                </c:pt>
                <c:pt idx="3364">
                  <c:v>661</c:v>
                </c:pt>
                <c:pt idx="3365">
                  <c:v>663</c:v>
                </c:pt>
                <c:pt idx="3366">
                  <c:v>665</c:v>
                </c:pt>
                <c:pt idx="3367">
                  <c:v>671</c:v>
                </c:pt>
                <c:pt idx="3368">
                  <c:v>669</c:v>
                </c:pt>
                <c:pt idx="3369">
                  <c:v>666</c:v>
                </c:pt>
                <c:pt idx="3370">
                  <c:v>659</c:v>
                </c:pt>
                <c:pt idx="3371">
                  <c:v>646</c:v>
                </c:pt>
                <c:pt idx="3372">
                  <c:v>628</c:v>
                </c:pt>
                <c:pt idx="3373">
                  <c:v>624</c:v>
                </c:pt>
                <c:pt idx="3374">
                  <c:v>624</c:v>
                </c:pt>
                <c:pt idx="3375">
                  <c:v>623</c:v>
                </c:pt>
                <c:pt idx="3376">
                  <c:v>628</c:v>
                </c:pt>
                <c:pt idx="3377">
                  <c:v>633</c:v>
                </c:pt>
                <c:pt idx="3378">
                  <c:v>632</c:v>
                </c:pt>
                <c:pt idx="3379">
                  <c:v>641</c:v>
                </c:pt>
                <c:pt idx="3380">
                  <c:v>648</c:v>
                </c:pt>
                <c:pt idx="3381">
                  <c:v>#N/A</c:v>
                </c:pt>
                <c:pt idx="3382">
                  <c:v>646</c:v>
                </c:pt>
                <c:pt idx="3383">
                  <c:v>644</c:v>
                </c:pt>
                <c:pt idx="3384">
                  <c:v>644</c:v>
                </c:pt>
                <c:pt idx="3385">
                  <c:v>643</c:v>
                </c:pt>
                <c:pt idx="3386">
                  <c:v>640</c:v>
                </c:pt>
                <c:pt idx="3387">
                  <c:v>638</c:v>
                </c:pt>
                <c:pt idx="3388">
                  <c:v>636</c:v>
                </c:pt>
                <c:pt idx="3389">
                  <c:v>641</c:v>
                </c:pt>
                <c:pt idx="3390">
                  <c:v>640</c:v>
                </c:pt>
                <c:pt idx="3391">
                  <c:v>644</c:v>
                </c:pt>
                <c:pt idx="3392">
                  <c:v>639</c:v>
                </c:pt>
                <c:pt idx="3393">
                  <c:v>641</c:v>
                </c:pt>
                <c:pt idx="3394">
                  <c:v>646</c:v>
                </c:pt>
                <c:pt idx="3395">
                  <c:v>640</c:v>
                </c:pt>
                <c:pt idx="3396">
                  <c:v>633</c:v>
                </c:pt>
                <c:pt idx="3397">
                  <c:v>628</c:v>
                </c:pt>
                <c:pt idx="3398">
                  <c:v>621</c:v>
                </c:pt>
                <c:pt idx="3399">
                  <c:v>620</c:v>
                </c:pt>
                <c:pt idx="3400">
                  <c:v>619</c:v>
                </c:pt>
                <c:pt idx="3401">
                  <c:v>615</c:v>
                </c:pt>
                <c:pt idx="3402">
                  <c:v>616</c:v>
                </c:pt>
                <c:pt idx="3403">
                  <c:v>610</c:v>
                </c:pt>
                <c:pt idx="3404">
                  <c:v>605</c:v>
                </c:pt>
                <c:pt idx="3405">
                  <c:v>598</c:v>
                </c:pt>
                <c:pt idx="3406">
                  <c:v>593</c:v>
                </c:pt>
                <c:pt idx="3407">
                  <c:v>586</c:v>
                </c:pt>
                <c:pt idx="3408">
                  <c:v>586</c:v>
                </c:pt>
                <c:pt idx="3409">
                  <c:v>588</c:v>
                </c:pt>
                <c:pt idx="3410">
                  <c:v>596</c:v>
                </c:pt>
                <c:pt idx="3411">
                  <c:v>591</c:v>
                </c:pt>
                <c:pt idx="3412">
                  <c:v>583</c:v>
                </c:pt>
                <c:pt idx="3413">
                  <c:v>575</c:v>
                </c:pt>
                <c:pt idx="3414">
                  <c:v>566</c:v>
                </c:pt>
                <c:pt idx="3415">
                  <c:v>564</c:v>
                </c:pt>
                <c:pt idx="3416">
                  <c:v>555</c:v>
                </c:pt>
                <c:pt idx="3417">
                  <c:v>550</c:v>
                </c:pt>
                <c:pt idx="3418">
                  <c:v>546</c:v>
                </c:pt>
                <c:pt idx="3419">
                  <c:v>548</c:v>
                </c:pt>
                <c:pt idx="3420">
                  <c:v>548</c:v>
                </c:pt>
                <c:pt idx="3421">
                  <c:v>#N/A</c:v>
                </c:pt>
                <c:pt idx="3422">
                  <c:v>548</c:v>
                </c:pt>
                <c:pt idx="3423">
                  <c:v>548</c:v>
                </c:pt>
                <c:pt idx="3424">
                  <c:v>548</c:v>
                </c:pt>
                <c:pt idx="3425">
                  <c:v>555</c:v>
                </c:pt>
                <c:pt idx="3426">
                  <c:v>#N/A</c:v>
                </c:pt>
                <c:pt idx="3427">
                  <c:v>538</c:v>
                </c:pt>
                <c:pt idx="3428">
                  <c:v>522</c:v>
                </c:pt>
                <c:pt idx="3429">
                  <c:v>512</c:v>
                </c:pt>
                <c:pt idx="3430">
                  <c:v>505</c:v>
                </c:pt>
                <c:pt idx="3431">
                  <c:v>498.00000000000006</c:v>
                </c:pt>
                <c:pt idx="3432">
                  <c:v>493</c:v>
                </c:pt>
                <c:pt idx="3433">
                  <c:v>487</c:v>
                </c:pt>
                <c:pt idx="3434">
                  <c:v>483</c:v>
                </c:pt>
                <c:pt idx="3435">
                  <c:v>484.99999999999994</c:v>
                </c:pt>
                <c:pt idx="3436">
                  <c:v>493</c:v>
                </c:pt>
                <c:pt idx="3437">
                  <c:v>499</c:v>
                </c:pt>
                <c:pt idx="3438">
                  <c:v>488.99999999999994</c:v>
                </c:pt>
                <c:pt idx="3439">
                  <c:v>488.99999999999994</c:v>
                </c:pt>
                <c:pt idx="3440">
                  <c:v>487</c:v>
                </c:pt>
                <c:pt idx="3441">
                  <c:v>492</c:v>
                </c:pt>
                <c:pt idx="3442">
                  <c:v>501</c:v>
                </c:pt>
                <c:pt idx="3443">
                  <c:v>511.00000000000006</c:v>
                </c:pt>
                <c:pt idx="3444">
                  <c:v>501.99999999999994</c:v>
                </c:pt>
                <c:pt idx="3445">
                  <c:v>498.00000000000006</c:v>
                </c:pt>
                <c:pt idx="3446">
                  <c:v>509</c:v>
                </c:pt>
                <c:pt idx="3447">
                  <c:v>519</c:v>
                </c:pt>
                <c:pt idx="3448">
                  <c:v>540</c:v>
                </c:pt>
                <c:pt idx="3449">
                  <c:v>544</c:v>
                </c:pt>
                <c:pt idx="3450">
                  <c:v>548</c:v>
                </c:pt>
                <c:pt idx="3451">
                  <c:v>549</c:v>
                </c:pt>
                <c:pt idx="3452">
                  <c:v>547</c:v>
                </c:pt>
                <c:pt idx="3453">
                  <c:v>550</c:v>
                </c:pt>
                <c:pt idx="3454">
                  <c:v>548</c:v>
                </c:pt>
                <c:pt idx="3455">
                  <c:v>546</c:v>
                </c:pt>
                <c:pt idx="3456">
                  <c:v>542</c:v>
                </c:pt>
                <c:pt idx="3457">
                  <c:v>532</c:v>
                </c:pt>
                <c:pt idx="3458">
                  <c:v>532</c:v>
                </c:pt>
                <c:pt idx="3459">
                  <c:v>530</c:v>
                </c:pt>
                <c:pt idx="3460">
                  <c:v>529</c:v>
                </c:pt>
                <c:pt idx="3461">
                  <c:v>528</c:v>
                </c:pt>
                <c:pt idx="3462">
                  <c:v>520</c:v>
                </c:pt>
                <c:pt idx="3463">
                  <c:v>526</c:v>
                </c:pt>
                <c:pt idx="3464">
                  <c:v>527</c:v>
                </c:pt>
                <c:pt idx="3465">
                  <c:v>521</c:v>
                </c:pt>
                <c:pt idx="3466">
                  <c:v>541</c:v>
                </c:pt>
                <c:pt idx="3467">
                  <c:v>544</c:v>
                </c:pt>
                <c:pt idx="3468">
                  <c:v>535</c:v>
                </c:pt>
                <c:pt idx="3469">
                  <c:v>539</c:v>
                </c:pt>
                <c:pt idx="3470">
                  <c:v>537</c:v>
                </c:pt>
                <c:pt idx="3471">
                  <c:v>528</c:v>
                </c:pt>
                <c:pt idx="3472">
                  <c:v>524</c:v>
                </c:pt>
                <c:pt idx="3473">
                  <c:v>515</c:v>
                </c:pt>
                <c:pt idx="3474">
                  <c:v>509</c:v>
                </c:pt>
                <c:pt idx="3475">
                  <c:v>508</c:v>
                </c:pt>
                <c:pt idx="3476">
                  <c:v>508</c:v>
                </c:pt>
                <c:pt idx="3477">
                  <c:v>511.00000000000006</c:v>
                </c:pt>
                <c:pt idx="3478">
                  <c:v>507</c:v>
                </c:pt>
                <c:pt idx="3479">
                  <c:v>507</c:v>
                </c:pt>
                <c:pt idx="3480">
                  <c:v>520</c:v>
                </c:pt>
                <c:pt idx="3481">
                  <c:v>519</c:v>
                </c:pt>
                <c:pt idx="3482">
                  <c:v>518</c:v>
                </c:pt>
                <c:pt idx="3483">
                  <c:v>518</c:v>
                </c:pt>
                <c:pt idx="3484">
                  <c:v>520</c:v>
                </c:pt>
                <c:pt idx="3485">
                  <c:v>520</c:v>
                </c:pt>
                <c:pt idx="3486">
                  <c:v>521</c:v>
                </c:pt>
                <c:pt idx="3487">
                  <c:v>531</c:v>
                </c:pt>
                <c:pt idx="3488">
                  <c:v>534</c:v>
                </c:pt>
                <c:pt idx="3489">
                  <c:v>#N/A</c:v>
                </c:pt>
                <c:pt idx="3490">
                  <c:v>542</c:v>
                </c:pt>
                <c:pt idx="3491">
                  <c:v>542</c:v>
                </c:pt>
                <c:pt idx="3492">
                  <c:v>539</c:v>
                </c:pt>
                <c:pt idx="3493">
                  <c:v>534</c:v>
                </c:pt>
                <c:pt idx="3494">
                  <c:v>534</c:v>
                </c:pt>
                <c:pt idx="3495">
                  <c:v>535</c:v>
                </c:pt>
                <c:pt idx="3496">
                  <c:v>530</c:v>
                </c:pt>
                <c:pt idx="3497">
                  <c:v>520</c:v>
                </c:pt>
                <c:pt idx="3498">
                  <c:v>508</c:v>
                </c:pt>
                <c:pt idx="3499">
                  <c:v>503</c:v>
                </c:pt>
                <c:pt idx="3500">
                  <c:v>507</c:v>
                </c:pt>
                <c:pt idx="3501">
                  <c:v>507</c:v>
                </c:pt>
                <c:pt idx="3502">
                  <c:v>505.99999999999994</c:v>
                </c:pt>
                <c:pt idx="3503">
                  <c:v>505</c:v>
                </c:pt>
                <c:pt idx="3504">
                  <c:v>507</c:v>
                </c:pt>
                <c:pt idx="3505">
                  <c:v>505</c:v>
                </c:pt>
                <c:pt idx="3506">
                  <c:v>504</c:v>
                </c:pt>
                <c:pt idx="3507">
                  <c:v>496</c:v>
                </c:pt>
                <c:pt idx="3508">
                  <c:v>491</c:v>
                </c:pt>
                <c:pt idx="3509">
                  <c:v>488</c:v>
                </c:pt>
                <c:pt idx="3510">
                  <c:v>487</c:v>
                </c:pt>
                <c:pt idx="3511">
                  <c:v>476</c:v>
                </c:pt>
                <c:pt idx="3512">
                  <c:v>472</c:v>
                </c:pt>
                <c:pt idx="3513">
                  <c:v>471</c:v>
                </c:pt>
                <c:pt idx="3514">
                  <c:v>475</c:v>
                </c:pt>
                <c:pt idx="3515">
                  <c:v>466</c:v>
                </c:pt>
                <c:pt idx="3516">
                  <c:v>465.00000000000006</c:v>
                </c:pt>
                <c:pt idx="3517">
                  <c:v>455.99999999999994</c:v>
                </c:pt>
                <c:pt idx="3518">
                  <c:v>453</c:v>
                </c:pt>
                <c:pt idx="3519">
                  <c:v>455</c:v>
                </c:pt>
                <c:pt idx="3520">
                  <c:v>449</c:v>
                </c:pt>
                <c:pt idx="3521">
                  <c:v>454</c:v>
                </c:pt>
                <c:pt idx="3522">
                  <c:v>459.99999999999994</c:v>
                </c:pt>
                <c:pt idx="3523">
                  <c:v>463</c:v>
                </c:pt>
                <c:pt idx="3524">
                  <c:v>463.99999999999994</c:v>
                </c:pt>
                <c:pt idx="3525">
                  <c:v>463.99999999999994</c:v>
                </c:pt>
                <c:pt idx="3526">
                  <c:v>459</c:v>
                </c:pt>
                <c:pt idx="3527">
                  <c:v>455.99999999999994</c:v>
                </c:pt>
                <c:pt idx="3528">
                  <c:v>454</c:v>
                </c:pt>
                <c:pt idx="3529">
                  <c:v>462</c:v>
                </c:pt>
                <c:pt idx="3530">
                  <c:v>463.99999999999994</c:v>
                </c:pt>
                <c:pt idx="3531">
                  <c:v>461.00000000000006</c:v>
                </c:pt>
                <c:pt idx="3532">
                  <c:v>455.99999999999994</c:v>
                </c:pt>
                <c:pt idx="3533">
                  <c:v>462</c:v>
                </c:pt>
                <c:pt idx="3534">
                  <c:v>469.00000000000006</c:v>
                </c:pt>
                <c:pt idx="3535">
                  <c:v>480.99999999999994</c:v>
                </c:pt>
                <c:pt idx="3536">
                  <c:v>484.99999999999994</c:v>
                </c:pt>
                <c:pt idx="3537">
                  <c:v>483</c:v>
                </c:pt>
                <c:pt idx="3538">
                  <c:v>496</c:v>
                </c:pt>
                <c:pt idx="3539">
                  <c:v>507</c:v>
                </c:pt>
                <c:pt idx="3540">
                  <c:v>508</c:v>
                </c:pt>
                <c:pt idx="3541">
                  <c:v>501</c:v>
                </c:pt>
                <c:pt idx="3542">
                  <c:v>518</c:v>
                </c:pt>
                <c:pt idx="3543">
                  <c:v>518</c:v>
                </c:pt>
                <c:pt idx="3544">
                  <c:v>535</c:v>
                </c:pt>
                <c:pt idx="3545">
                  <c:v>528</c:v>
                </c:pt>
                <c:pt idx="3546">
                  <c:v>520</c:v>
                </c:pt>
                <c:pt idx="3547">
                  <c:v>515</c:v>
                </c:pt>
                <c:pt idx="3548">
                  <c:v>515</c:v>
                </c:pt>
                <c:pt idx="3549">
                  <c:v>529</c:v>
                </c:pt>
                <c:pt idx="3550">
                  <c:v>532</c:v>
                </c:pt>
                <c:pt idx="3551">
                  <c:v>552</c:v>
                </c:pt>
                <c:pt idx="3552">
                  <c:v>558</c:v>
                </c:pt>
                <c:pt idx="3553">
                  <c:v>552</c:v>
                </c:pt>
                <c:pt idx="3554">
                  <c:v>538</c:v>
                </c:pt>
                <c:pt idx="3555">
                  <c:v>541</c:v>
                </c:pt>
                <c:pt idx="3556">
                  <c:v>542</c:v>
                </c:pt>
                <c:pt idx="3557">
                  <c:v>559</c:v>
                </c:pt>
                <c:pt idx="3558">
                  <c:v>558</c:v>
                </c:pt>
                <c:pt idx="3559">
                  <c:v>574</c:v>
                </c:pt>
                <c:pt idx="3560">
                  <c:v>570</c:v>
                </c:pt>
                <c:pt idx="3561">
                  <c:v>559</c:v>
                </c:pt>
                <c:pt idx="3562">
                  <c:v>552</c:v>
                </c:pt>
                <c:pt idx="3563">
                  <c:v>544</c:v>
                </c:pt>
                <c:pt idx="3564">
                  <c:v>544</c:v>
                </c:pt>
                <c:pt idx="3565">
                  <c:v>537</c:v>
                </c:pt>
                <c:pt idx="3566">
                  <c:v>541</c:v>
                </c:pt>
                <c:pt idx="3567">
                  <c:v>537</c:v>
                </c:pt>
                <c:pt idx="3568">
                  <c:v>536</c:v>
                </c:pt>
                <c:pt idx="3569">
                  <c:v>535</c:v>
                </c:pt>
                <c:pt idx="3570">
                  <c:v>532</c:v>
                </c:pt>
                <c:pt idx="3571">
                  <c:v>528</c:v>
                </c:pt>
                <c:pt idx="3572">
                  <c:v>520</c:v>
                </c:pt>
                <c:pt idx="3573">
                  <c:v>509</c:v>
                </c:pt>
                <c:pt idx="3574">
                  <c:v>503</c:v>
                </c:pt>
                <c:pt idx="3575">
                  <c:v>507</c:v>
                </c:pt>
                <c:pt idx="3576">
                  <c:v>508</c:v>
                </c:pt>
                <c:pt idx="3577">
                  <c:v>508</c:v>
                </c:pt>
                <c:pt idx="3578">
                  <c:v>505.99999999999994</c:v>
                </c:pt>
                <c:pt idx="3579">
                  <c:v>505</c:v>
                </c:pt>
                <c:pt idx="3580">
                  <c:v>498.00000000000006</c:v>
                </c:pt>
                <c:pt idx="3581">
                  <c:v>496</c:v>
                </c:pt>
                <c:pt idx="3582">
                  <c:v>492</c:v>
                </c:pt>
                <c:pt idx="3583">
                  <c:v>488.99999999999994</c:v>
                </c:pt>
                <c:pt idx="3584">
                  <c:v>491</c:v>
                </c:pt>
                <c:pt idx="3585">
                  <c:v>490.00000000000006</c:v>
                </c:pt>
                <c:pt idx="3586">
                  <c:v>488.99999999999994</c:v>
                </c:pt>
                <c:pt idx="3587">
                  <c:v>488</c:v>
                </c:pt>
                <c:pt idx="3588">
                  <c:v>478</c:v>
                </c:pt>
                <c:pt idx="3589">
                  <c:v>476</c:v>
                </c:pt>
                <c:pt idx="3590">
                  <c:v>474</c:v>
                </c:pt>
                <c:pt idx="3591">
                  <c:v>478</c:v>
                </c:pt>
                <c:pt idx="3592">
                  <c:v>479</c:v>
                </c:pt>
                <c:pt idx="3593">
                  <c:v>490.00000000000006</c:v>
                </c:pt>
                <c:pt idx="3594">
                  <c:v>490.00000000000006</c:v>
                </c:pt>
                <c:pt idx="3595">
                  <c:v>490.00000000000006</c:v>
                </c:pt>
                <c:pt idx="3596">
                  <c:v>486.00000000000006</c:v>
                </c:pt>
                <c:pt idx="3597">
                  <c:v>488</c:v>
                </c:pt>
                <c:pt idx="3598">
                  <c:v>494.00000000000006</c:v>
                </c:pt>
                <c:pt idx="3599">
                  <c:v>497</c:v>
                </c:pt>
                <c:pt idx="3600">
                  <c:v>496</c:v>
                </c:pt>
                <c:pt idx="3601">
                  <c:v>#N/A</c:v>
                </c:pt>
                <c:pt idx="3602">
                  <c:v>492</c:v>
                </c:pt>
                <c:pt idx="3603">
                  <c:v>486.00000000000006</c:v>
                </c:pt>
                <c:pt idx="3604">
                  <c:v>488</c:v>
                </c:pt>
                <c:pt idx="3605">
                  <c:v>480.99999999999994</c:v>
                </c:pt>
                <c:pt idx="3606">
                  <c:v>488</c:v>
                </c:pt>
                <c:pt idx="3607">
                  <c:v>487</c:v>
                </c:pt>
                <c:pt idx="3608">
                  <c:v>479</c:v>
                </c:pt>
                <c:pt idx="3609">
                  <c:v>479</c:v>
                </c:pt>
                <c:pt idx="3610">
                  <c:v>482</c:v>
                </c:pt>
                <c:pt idx="3611">
                  <c:v>484</c:v>
                </c:pt>
                <c:pt idx="3612">
                  <c:v>480.99999999999994</c:v>
                </c:pt>
                <c:pt idx="3613">
                  <c:v>476.99999999999994</c:v>
                </c:pt>
                <c:pt idx="3614">
                  <c:v>473.00000000000006</c:v>
                </c:pt>
                <c:pt idx="3615">
                  <c:v>468</c:v>
                </c:pt>
                <c:pt idx="3616">
                  <c:v>465.00000000000006</c:v>
                </c:pt>
                <c:pt idx="3617">
                  <c:v>468</c:v>
                </c:pt>
                <c:pt idx="3618">
                  <c:v>473.00000000000006</c:v>
                </c:pt>
                <c:pt idx="3619">
                  <c:v>472</c:v>
                </c:pt>
                <c:pt idx="3620">
                  <c:v>471</c:v>
                </c:pt>
                <c:pt idx="3621">
                  <c:v>474</c:v>
                </c:pt>
                <c:pt idx="3622">
                  <c:v>491</c:v>
                </c:pt>
                <c:pt idx="3623">
                  <c:v>486.00000000000006</c:v>
                </c:pt>
                <c:pt idx="3624">
                  <c:v>482</c:v>
                </c:pt>
                <c:pt idx="3625">
                  <c:v>478</c:v>
                </c:pt>
                <c:pt idx="3626">
                  <c:v>473.00000000000006</c:v>
                </c:pt>
                <c:pt idx="3627">
                  <c:v>472</c:v>
                </c:pt>
                <c:pt idx="3628">
                  <c:v>468</c:v>
                </c:pt>
                <c:pt idx="3629">
                  <c:v>468</c:v>
                </c:pt>
                <c:pt idx="3630">
                  <c:v>461.00000000000006</c:v>
                </c:pt>
                <c:pt idx="3631">
                  <c:v>458</c:v>
                </c:pt>
                <c:pt idx="3632">
                  <c:v>453</c:v>
                </c:pt>
                <c:pt idx="3633">
                  <c:v>447</c:v>
                </c:pt>
                <c:pt idx="3634">
                  <c:v>443</c:v>
                </c:pt>
                <c:pt idx="3635">
                  <c:v>442</c:v>
                </c:pt>
                <c:pt idx="3636">
                  <c:v>440.00000000000006</c:v>
                </c:pt>
                <c:pt idx="3637">
                  <c:v>434.99999999999994</c:v>
                </c:pt>
                <c:pt idx="3638">
                  <c:v>436.00000000000006</c:v>
                </c:pt>
                <c:pt idx="3639">
                  <c:v>437</c:v>
                </c:pt>
                <c:pt idx="3640">
                  <c:v>438</c:v>
                </c:pt>
                <c:pt idx="3641">
                  <c:v>438.99999999999994</c:v>
                </c:pt>
                <c:pt idx="3642">
                  <c:v>438</c:v>
                </c:pt>
                <c:pt idx="3643">
                  <c:v>434.99999999999994</c:v>
                </c:pt>
                <c:pt idx="3644">
                  <c:v>434.99999999999994</c:v>
                </c:pt>
                <c:pt idx="3645">
                  <c:v>445</c:v>
                </c:pt>
                <c:pt idx="3646">
                  <c:v>443</c:v>
                </c:pt>
                <c:pt idx="3647">
                  <c:v>441</c:v>
                </c:pt>
                <c:pt idx="3648">
                  <c:v>436.00000000000006</c:v>
                </c:pt>
                <c:pt idx="3649">
                  <c:v>434</c:v>
                </c:pt>
                <c:pt idx="3650">
                  <c:v>437</c:v>
                </c:pt>
                <c:pt idx="3651">
                  <c:v>434.99999999999994</c:v>
                </c:pt>
                <c:pt idx="3652">
                  <c:v>434</c:v>
                </c:pt>
                <c:pt idx="3653">
                  <c:v>433</c:v>
                </c:pt>
                <c:pt idx="3654">
                  <c:v>441</c:v>
                </c:pt>
                <c:pt idx="3655">
                  <c:v>438.99999999999994</c:v>
                </c:pt>
                <c:pt idx="3656">
                  <c:v>437</c:v>
                </c:pt>
                <c:pt idx="3657">
                  <c:v>434</c:v>
                </c:pt>
                <c:pt idx="3658">
                  <c:v>434</c:v>
                </c:pt>
                <c:pt idx="3659">
                  <c:v>434</c:v>
                </c:pt>
                <c:pt idx="3660">
                  <c:v>432</c:v>
                </c:pt>
                <c:pt idx="3661">
                  <c:v>429</c:v>
                </c:pt>
                <c:pt idx="3662">
                  <c:v>426.99999999999994</c:v>
                </c:pt>
                <c:pt idx="3663">
                  <c:v>426.99999999999994</c:v>
                </c:pt>
                <c:pt idx="3664">
                  <c:v>425</c:v>
                </c:pt>
                <c:pt idx="3665">
                  <c:v>423.00000000000006</c:v>
                </c:pt>
                <c:pt idx="3666">
                  <c:v>421</c:v>
                </c:pt>
                <c:pt idx="3667">
                  <c:v>422</c:v>
                </c:pt>
                <c:pt idx="3668">
                  <c:v>385</c:v>
                </c:pt>
                <c:pt idx="3669">
                  <c:v>385</c:v>
                </c:pt>
                <c:pt idx="3670">
                  <c:v>383</c:v>
                </c:pt>
                <c:pt idx="3671">
                  <c:v>380</c:v>
                </c:pt>
                <c:pt idx="3672">
                  <c:v>381</c:v>
                </c:pt>
                <c:pt idx="3673">
                  <c:v>379</c:v>
                </c:pt>
                <c:pt idx="3674">
                  <c:v>376</c:v>
                </c:pt>
                <c:pt idx="3675">
                  <c:v>374</c:v>
                </c:pt>
                <c:pt idx="3676">
                  <c:v>372</c:v>
                </c:pt>
                <c:pt idx="3677">
                  <c:v>373</c:v>
                </c:pt>
                <c:pt idx="3678">
                  <c:v>369</c:v>
                </c:pt>
                <c:pt idx="3679">
                  <c:v>369</c:v>
                </c:pt>
                <c:pt idx="3680">
                  <c:v>369</c:v>
                </c:pt>
                <c:pt idx="3681">
                  <c:v>365</c:v>
                </c:pt>
                <c:pt idx="3682">
                  <c:v>362</c:v>
                </c:pt>
                <c:pt idx="3683">
                  <c:v>360</c:v>
                </c:pt>
                <c:pt idx="3684">
                  <c:v>359</c:v>
                </c:pt>
                <c:pt idx="3685">
                  <c:v>#N/A</c:v>
                </c:pt>
                <c:pt idx="3686">
                  <c:v>359</c:v>
                </c:pt>
                <c:pt idx="3687">
                  <c:v>355</c:v>
                </c:pt>
                <c:pt idx="3688">
                  <c:v>356</c:v>
                </c:pt>
                <c:pt idx="3689">
                  <c:v>360</c:v>
                </c:pt>
                <c:pt idx="3690">
                  <c:v>#N/A</c:v>
                </c:pt>
                <c:pt idx="3691">
                  <c:v>356</c:v>
                </c:pt>
                <c:pt idx="3692">
                  <c:v>355</c:v>
                </c:pt>
                <c:pt idx="3693">
                  <c:v>352</c:v>
                </c:pt>
                <c:pt idx="3694">
                  <c:v>349</c:v>
                </c:pt>
                <c:pt idx="3695">
                  <c:v>348</c:v>
                </c:pt>
                <c:pt idx="3696">
                  <c:v>349</c:v>
                </c:pt>
                <c:pt idx="3697">
                  <c:v>352</c:v>
                </c:pt>
                <c:pt idx="3698">
                  <c:v>353</c:v>
                </c:pt>
                <c:pt idx="3699">
                  <c:v>354</c:v>
                </c:pt>
                <c:pt idx="3700">
                  <c:v>350</c:v>
                </c:pt>
                <c:pt idx="3701">
                  <c:v>351</c:v>
                </c:pt>
                <c:pt idx="3702">
                  <c:v>351</c:v>
                </c:pt>
                <c:pt idx="3703">
                  <c:v>351</c:v>
                </c:pt>
                <c:pt idx="3704">
                  <c:v>349</c:v>
                </c:pt>
                <c:pt idx="3705">
                  <c:v>348</c:v>
                </c:pt>
                <c:pt idx="3706">
                  <c:v>353</c:v>
                </c:pt>
                <c:pt idx="3707">
                  <c:v>367</c:v>
                </c:pt>
                <c:pt idx="3708">
                  <c:v>373</c:v>
                </c:pt>
                <c:pt idx="3709">
                  <c:v>372</c:v>
                </c:pt>
                <c:pt idx="3710">
                  <c:v>373</c:v>
                </c:pt>
                <c:pt idx="3711">
                  <c:v>380</c:v>
                </c:pt>
                <c:pt idx="3712">
                  <c:v>372</c:v>
                </c:pt>
                <c:pt idx="3713">
                  <c:v>372</c:v>
                </c:pt>
                <c:pt idx="3714">
                  <c:v>376</c:v>
                </c:pt>
                <c:pt idx="3715">
                  <c:v>372</c:v>
                </c:pt>
                <c:pt idx="3716">
                  <c:v>366</c:v>
                </c:pt>
                <c:pt idx="3717">
                  <c:v>363</c:v>
                </c:pt>
                <c:pt idx="3718">
                  <c:v>357</c:v>
                </c:pt>
                <c:pt idx="3719">
                  <c:v>353</c:v>
                </c:pt>
                <c:pt idx="3720">
                  <c:v>351</c:v>
                </c:pt>
                <c:pt idx="3721">
                  <c:v>352</c:v>
                </c:pt>
                <c:pt idx="3722">
                  <c:v>349</c:v>
                </c:pt>
                <c:pt idx="3723">
                  <c:v>346</c:v>
                </c:pt>
                <c:pt idx="3724">
                  <c:v>344</c:v>
                </c:pt>
                <c:pt idx="3725">
                  <c:v>341</c:v>
                </c:pt>
                <c:pt idx="3726">
                  <c:v>340</c:v>
                </c:pt>
                <c:pt idx="3727">
                  <c:v>335</c:v>
                </c:pt>
                <c:pt idx="3728">
                  <c:v>330</c:v>
                </c:pt>
                <c:pt idx="3729">
                  <c:v>327</c:v>
                </c:pt>
                <c:pt idx="3730">
                  <c:v>327</c:v>
                </c:pt>
                <c:pt idx="3731">
                  <c:v>327</c:v>
                </c:pt>
                <c:pt idx="3732">
                  <c:v>322</c:v>
                </c:pt>
                <c:pt idx="3733">
                  <c:v>327</c:v>
                </c:pt>
                <c:pt idx="3734">
                  <c:v>325</c:v>
                </c:pt>
                <c:pt idx="3735">
                  <c:v>320</c:v>
                </c:pt>
                <c:pt idx="3736">
                  <c:v>314</c:v>
                </c:pt>
                <c:pt idx="3737">
                  <c:v>311</c:v>
                </c:pt>
                <c:pt idx="3738">
                  <c:v>311</c:v>
                </c:pt>
                <c:pt idx="3739">
                  <c:v>310</c:v>
                </c:pt>
                <c:pt idx="3740">
                  <c:v>316</c:v>
                </c:pt>
                <c:pt idx="3741">
                  <c:v>320</c:v>
                </c:pt>
                <c:pt idx="3742">
                  <c:v>325</c:v>
                </c:pt>
                <c:pt idx="3743">
                  <c:v>321</c:v>
                </c:pt>
                <c:pt idx="3744">
                  <c:v>318</c:v>
                </c:pt>
                <c:pt idx="3745">
                  <c:v>312</c:v>
                </c:pt>
                <c:pt idx="3746">
                  <c:v>309</c:v>
                </c:pt>
                <c:pt idx="3747">
                  <c:v>309</c:v>
                </c:pt>
                <c:pt idx="3748">
                  <c:v>310</c:v>
                </c:pt>
                <c:pt idx="3749">
                  <c:v>313</c:v>
                </c:pt>
                <c:pt idx="3750">
                  <c:v>314</c:v>
                </c:pt>
                <c:pt idx="3751">
                  <c:v>315</c:v>
                </c:pt>
                <c:pt idx="3752">
                  <c:v>311</c:v>
                </c:pt>
                <c:pt idx="3753">
                  <c:v>313</c:v>
                </c:pt>
                <c:pt idx="3754">
                  <c:v>309</c:v>
                </c:pt>
                <c:pt idx="3755">
                  <c:v>305</c:v>
                </c:pt>
                <c:pt idx="3756">
                  <c:v>305</c:v>
                </c:pt>
                <c:pt idx="3757">
                  <c:v>302</c:v>
                </c:pt>
                <c:pt idx="3758">
                  <c:v>302</c:v>
                </c:pt>
                <c:pt idx="3759">
                  <c:v>302</c:v>
                </c:pt>
                <c:pt idx="3760">
                  <c:v>298</c:v>
                </c:pt>
                <c:pt idx="3761">
                  <c:v>299</c:v>
                </c:pt>
                <c:pt idx="3762">
                  <c:v>302</c:v>
                </c:pt>
                <c:pt idx="3763">
                  <c:v>302</c:v>
                </c:pt>
                <c:pt idx="3764">
                  <c:v>304</c:v>
                </c:pt>
                <c:pt idx="3765">
                  <c:v>306</c:v>
                </c:pt>
                <c:pt idx="3766">
                  <c:v>304</c:v>
                </c:pt>
                <c:pt idx="3767">
                  <c:v>#N/A</c:v>
                </c:pt>
                <c:pt idx="3768">
                  <c:v>303</c:v>
                </c:pt>
                <c:pt idx="3769">
                  <c:v>301</c:v>
                </c:pt>
                <c:pt idx="3770">
                  <c:v>300</c:v>
                </c:pt>
                <c:pt idx="3771">
                  <c:v>299</c:v>
                </c:pt>
                <c:pt idx="3772">
                  <c:v>300</c:v>
                </c:pt>
                <c:pt idx="3773">
                  <c:v>301</c:v>
                </c:pt>
                <c:pt idx="3774">
                  <c:v>300</c:v>
                </c:pt>
                <c:pt idx="3775">
                  <c:v>310</c:v>
                </c:pt>
                <c:pt idx="3776">
                  <c:v>309</c:v>
                </c:pt>
                <c:pt idx="3777">
                  <c:v>309</c:v>
                </c:pt>
                <c:pt idx="3778">
                  <c:v>307</c:v>
                </c:pt>
                <c:pt idx="3779">
                  <c:v>307</c:v>
                </c:pt>
                <c:pt idx="3780">
                  <c:v>306</c:v>
                </c:pt>
                <c:pt idx="3781">
                  <c:v>305</c:v>
                </c:pt>
                <c:pt idx="3782">
                  <c:v>302</c:v>
                </c:pt>
                <c:pt idx="3783">
                  <c:v>299</c:v>
                </c:pt>
                <c:pt idx="3784">
                  <c:v>299</c:v>
                </c:pt>
                <c:pt idx="3785">
                  <c:v>301</c:v>
                </c:pt>
                <c:pt idx="3786">
                  <c:v>308</c:v>
                </c:pt>
                <c:pt idx="3787">
                  <c:v>311</c:v>
                </c:pt>
                <c:pt idx="3788">
                  <c:v>310</c:v>
                </c:pt>
                <c:pt idx="3789">
                  <c:v>313</c:v>
                </c:pt>
                <c:pt idx="3790">
                  <c:v>316</c:v>
                </c:pt>
                <c:pt idx="3791">
                  <c:v>322</c:v>
                </c:pt>
                <c:pt idx="3792">
                  <c:v>317</c:v>
                </c:pt>
                <c:pt idx="3793">
                  <c:v>316</c:v>
                </c:pt>
                <c:pt idx="3794">
                  <c:v>313</c:v>
                </c:pt>
                <c:pt idx="3795">
                  <c:v>313</c:v>
                </c:pt>
                <c:pt idx="3796">
                  <c:v>313</c:v>
                </c:pt>
                <c:pt idx="3797">
                  <c:v>312</c:v>
                </c:pt>
                <c:pt idx="3798">
                  <c:v>322</c:v>
                </c:pt>
                <c:pt idx="3799">
                  <c:v>321</c:v>
                </c:pt>
                <c:pt idx="3800">
                  <c:v>319</c:v>
                </c:pt>
                <c:pt idx="3801">
                  <c:v>317</c:v>
                </c:pt>
                <c:pt idx="3802">
                  <c:v>315</c:v>
                </c:pt>
                <c:pt idx="3803">
                  <c:v>308</c:v>
                </c:pt>
                <c:pt idx="3804">
                  <c:v>300</c:v>
                </c:pt>
                <c:pt idx="3805">
                  <c:v>297</c:v>
                </c:pt>
                <c:pt idx="3806">
                  <c:v>300</c:v>
                </c:pt>
                <c:pt idx="3807">
                  <c:v>302</c:v>
                </c:pt>
                <c:pt idx="3808">
                  <c:v>304</c:v>
                </c:pt>
                <c:pt idx="3809">
                  <c:v>303</c:v>
                </c:pt>
                <c:pt idx="3810">
                  <c:v>301</c:v>
                </c:pt>
                <c:pt idx="3811">
                  <c:v>302</c:v>
                </c:pt>
                <c:pt idx="3812">
                  <c:v>300</c:v>
                </c:pt>
                <c:pt idx="3813">
                  <c:v>298</c:v>
                </c:pt>
                <c:pt idx="3814">
                  <c:v>300</c:v>
                </c:pt>
                <c:pt idx="3815">
                  <c:v>300</c:v>
                </c:pt>
                <c:pt idx="3816">
                  <c:v>304</c:v>
                </c:pt>
                <c:pt idx="3817">
                  <c:v>309</c:v>
                </c:pt>
                <c:pt idx="3818">
                  <c:v>311</c:v>
                </c:pt>
                <c:pt idx="3819">
                  <c:v>326</c:v>
                </c:pt>
                <c:pt idx="3820">
                  <c:v>328</c:v>
                </c:pt>
                <c:pt idx="3821">
                  <c:v>325</c:v>
                </c:pt>
                <c:pt idx="3822">
                  <c:v>324</c:v>
                </c:pt>
                <c:pt idx="3823">
                  <c:v>325</c:v>
                </c:pt>
                <c:pt idx="3824">
                  <c:v>323</c:v>
                </c:pt>
                <c:pt idx="3825">
                  <c:v>327</c:v>
                </c:pt>
                <c:pt idx="3826">
                  <c:v>331</c:v>
                </c:pt>
                <c:pt idx="3827">
                  <c:v>341</c:v>
                </c:pt>
                <c:pt idx="3828">
                  <c:v>340</c:v>
                </c:pt>
                <c:pt idx="3829">
                  <c:v>340</c:v>
                </c:pt>
                <c:pt idx="3830">
                  <c:v>340</c:v>
                </c:pt>
                <c:pt idx="3831">
                  <c:v>340</c:v>
                </c:pt>
                <c:pt idx="3832">
                  <c:v>341</c:v>
                </c:pt>
                <c:pt idx="3833">
                  <c:v>342</c:v>
                </c:pt>
                <c:pt idx="3834">
                  <c:v>342</c:v>
                </c:pt>
                <c:pt idx="3835">
                  <c:v>342</c:v>
                </c:pt>
                <c:pt idx="3836">
                  <c:v>341</c:v>
                </c:pt>
                <c:pt idx="3837">
                  <c:v>338</c:v>
                </c:pt>
                <c:pt idx="3838">
                  <c:v>340</c:v>
                </c:pt>
                <c:pt idx="3839">
                  <c:v>337</c:v>
                </c:pt>
                <c:pt idx="3840">
                  <c:v>339</c:v>
                </c:pt>
                <c:pt idx="3841">
                  <c:v>338</c:v>
                </c:pt>
                <c:pt idx="3842">
                  <c:v>356</c:v>
                </c:pt>
                <c:pt idx="3843">
                  <c:v>367</c:v>
                </c:pt>
                <c:pt idx="3844">
                  <c:v>365</c:v>
                </c:pt>
                <c:pt idx="3845">
                  <c:v>365</c:v>
                </c:pt>
                <c:pt idx="3846">
                  <c:v>378</c:v>
                </c:pt>
                <c:pt idx="3847">
                  <c:v>382</c:v>
                </c:pt>
                <c:pt idx="3848">
                  <c:v>392</c:v>
                </c:pt>
                <c:pt idx="3849">
                  <c:v>387</c:v>
                </c:pt>
                <c:pt idx="3850">
                  <c:v>382</c:v>
                </c:pt>
                <c:pt idx="3851">
                  <c:v>380</c:v>
                </c:pt>
                <c:pt idx="3852">
                  <c:v>376</c:v>
                </c:pt>
                <c:pt idx="3853">
                  <c:v>373</c:v>
                </c:pt>
                <c:pt idx="3854">
                  <c:v>369</c:v>
                </c:pt>
                <c:pt idx="3855">
                  <c:v>364</c:v>
                </c:pt>
                <c:pt idx="3856">
                  <c:v>361</c:v>
                </c:pt>
                <c:pt idx="3857">
                  <c:v>357</c:v>
                </c:pt>
                <c:pt idx="3858">
                  <c:v>355</c:v>
                </c:pt>
                <c:pt idx="3859">
                  <c:v>357</c:v>
                </c:pt>
                <c:pt idx="3860">
                  <c:v>350</c:v>
                </c:pt>
                <c:pt idx="3861">
                  <c:v>349</c:v>
                </c:pt>
                <c:pt idx="3862">
                  <c:v>351</c:v>
                </c:pt>
                <c:pt idx="3863">
                  <c:v>351</c:v>
                </c:pt>
                <c:pt idx="3864">
                  <c:v>355</c:v>
                </c:pt>
                <c:pt idx="3865">
                  <c:v>356</c:v>
                </c:pt>
                <c:pt idx="3866">
                  <c:v>355</c:v>
                </c:pt>
                <c:pt idx="3867">
                  <c:v>354</c:v>
                </c:pt>
                <c:pt idx="3868">
                  <c:v>359</c:v>
                </c:pt>
                <c:pt idx="3869">
                  <c:v>359</c:v>
                </c:pt>
                <c:pt idx="3870">
                  <c:v>359</c:v>
                </c:pt>
                <c:pt idx="3871">
                  <c:v>360</c:v>
                </c:pt>
                <c:pt idx="3872">
                  <c:v>362</c:v>
                </c:pt>
                <c:pt idx="3873">
                  <c:v>361</c:v>
                </c:pt>
                <c:pt idx="3874">
                  <c:v>358</c:v>
                </c:pt>
                <c:pt idx="3875">
                  <c:v>360</c:v>
                </c:pt>
                <c:pt idx="3876">
                  <c:v>364</c:v>
                </c:pt>
                <c:pt idx="3877">
                  <c:v>364</c:v>
                </c:pt>
                <c:pt idx="3878">
                  <c:v>360</c:v>
                </c:pt>
                <c:pt idx="3879">
                  <c:v>359</c:v>
                </c:pt>
                <c:pt idx="3880">
                  <c:v>366</c:v>
                </c:pt>
                <c:pt idx="3881">
                  <c:v>367</c:v>
                </c:pt>
                <c:pt idx="3882">
                  <c:v>370</c:v>
                </c:pt>
                <c:pt idx="3883">
                  <c:v>375</c:v>
                </c:pt>
                <c:pt idx="3884">
                  <c:v>383</c:v>
                </c:pt>
                <c:pt idx="3885">
                  <c:v>394</c:v>
                </c:pt>
                <c:pt idx="3886">
                  <c:v>396</c:v>
                </c:pt>
                <c:pt idx="3887">
                  <c:v>395</c:v>
                </c:pt>
                <c:pt idx="3888">
                  <c:v>397</c:v>
                </c:pt>
                <c:pt idx="3889">
                  <c:v>396</c:v>
                </c:pt>
                <c:pt idx="3890">
                  <c:v>393</c:v>
                </c:pt>
                <c:pt idx="3891">
                  <c:v>395</c:v>
                </c:pt>
                <c:pt idx="3892">
                  <c:v>401</c:v>
                </c:pt>
                <c:pt idx="3893">
                  <c:v>401</c:v>
                </c:pt>
                <c:pt idx="3894">
                  <c:v>409</c:v>
                </c:pt>
                <c:pt idx="3895">
                  <c:v>413.99999999999994</c:v>
                </c:pt>
                <c:pt idx="3896">
                  <c:v>420</c:v>
                </c:pt>
                <c:pt idx="3897">
                  <c:v>434.99999999999994</c:v>
                </c:pt>
                <c:pt idx="3898">
                  <c:v>444.00000000000006</c:v>
                </c:pt>
                <c:pt idx="3899">
                  <c:v>433</c:v>
                </c:pt>
                <c:pt idx="3900">
                  <c:v>433</c:v>
                </c:pt>
                <c:pt idx="3901">
                  <c:v>423.00000000000006</c:v>
                </c:pt>
                <c:pt idx="3902">
                  <c:v>416</c:v>
                </c:pt>
                <c:pt idx="3903">
                  <c:v>412</c:v>
                </c:pt>
                <c:pt idx="3904">
                  <c:v>408</c:v>
                </c:pt>
                <c:pt idx="3905">
                  <c:v>404</c:v>
                </c:pt>
                <c:pt idx="3906">
                  <c:v>403</c:v>
                </c:pt>
                <c:pt idx="3907">
                  <c:v>400</c:v>
                </c:pt>
                <c:pt idx="3908">
                  <c:v>405.99999999999994</c:v>
                </c:pt>
                <c:pt idx="3909">
                  <c:v>400</c:v>
                </c:pt>
                <c:pt idx="3910">
                  <c:v>395</c:v>
                </c:pt>
                <c:pt idx="3911">
                  <c:v>394</c:v>
                </c:pt>
                <c:pt idx="3912">
                  <c:v>393</c:v>
                </c:pt>
                <c:pt idx="3913">
                  <c:v>389</c:v>
                </c:pt>
                <c:pt idx="3914">
                  <c:v>386</c:v>
                </c:pt>
                <c:pt idx="3915">
                  <c:v>382</c:v>
                </c:pt>
                <c:pt idx="3916">
                  <c:v>377</c:v>
                </c:pt>
                <c:pt idx="3917">
                  <c:v>378</c:v>
                </c:pt>
                <c:pt idx="3918">
                  <c:v>378</c:v>
                </c:pt>
                <c:pt idx="3919">
                  <c:v>385</c:v>
                </c:pt>
                <c:pt idx="3920">
                  <c:v>383</c:v>
                </c:pt>
                <c:pt idx="3921">
                  <c:v>382</c:v>
                </c:pt>
                <c:pt idx="3922">
                  <c:v>382</c:v>
                </c:pt>
                <c:pt idx="3923">
                  <c:v>388</c:v>
                </c:pt>
                <c:pt idx="3924">
                  <c:v>386</c:v>
                </c:pt>
                <c:pt idx="3925">
                  <c:v>382</c:v>
                </c:pt>
                <c:pt idx="3926">
                  <c:v>381</c:v>
                </c:pt>
                <c:pt idx="3927">
                  <c:v>381</c:v>
                </c:pt>
                <c:pt idx="3928">
                  <c:v>379</c:v>
                </c:pt>
                <c:pt idx="3929">
                  <c:v>377</c:v>
                </c:pt>
                <c:pt idx="3930">
                  <c:v>378</c:v>
                </c:pt>
                <c:pt idx="3931">
                  <c:v>377</c:v>
                </c:pt>
                <c:pt idx="3932">
                  <c:v>376</c:v>
                </c:pt>
                <c:pt idx="3933">
                  <c:v>376</c:v>
                </c:pt>
                <c:pt idx="3934">
                  <c:v>373</c:v>
                </c:pt>
                <c:pt idx="3935">
                  <c:v>373</c:v>
                </c:pt>
                <c:pt idx="3936">
                  <c:v>375</c:v>
                </c:pt>
                <c:pt idx="3937">
                  <c:v>380</c:v>
                </c:pt>
                <c:pt idx="3938">
                  <c:v>385</c:v>
                </c:pt>
                <c:pt idx="3939">
                  <c:v>391</c:v>
                </c:pt>
                <c:pt idx="3940">
                  <c:v>397</c:v>
                </c:pt>
                <c:pt idx="3941">
                  <c:v>401</c:v>
                </c:pt>
                <c:pt idx="3942">
                  <c:v>409.99999999999994</c:v>
                </c:pt>
                <c:pt idx="3943">
                  <c:v>413</c:v>
                </c:pt>
                <c:pt idx="3944">
                  <c:v>408</c:v>
                </c:pt>
                <c:pt idx="3945">
                  <c:v>407</c:v>
                </c:pt>
                <c:pt idx="3946">
                  <c:v>409</c:v>
                </c:pt>
                <c:pt idx="3947">
                  <c:v>407</c:v>
                </c:pt>
                <c:pt idx="3948">
                  <c:v>408</c:v>
                </c:pt>
                <c:pt idx="3949">
                  <c:v>#N/A</c:v>
                </c:pt>
                <c:pt idx="3950">
                  <c:v>408</c:v>
                </c:pt>
                <c:pt idx="3951">
                  <c:v>411.00000000000006</c:v>
                </c:pt>
                <c:pt idx="3952">
                  <c:v>411.00000000000006</c:v>
                </c:pt>
                <c:pt idx="3953">
                  <c:v>409</c:v>
                </c:pt>
                <c:pt idx="3954">
                  <c:v>#N/A</c:v>
                </c:pt>
                <c:pt idx="3955">
                  <c:v>417</c:v>
                </c:pt>
                <c:pt idx="3956">
                  <c:v>408</c:v>
                </c:pt>
                <c:pt idx="3957">
                  <c:v>412</c:v>
                </c:pt>
                <c:pt idx="3958">
                  <c:v>413.99999999999994</c:v>
                </c:pt>
                <c:pt idx="3959">
                  <c:v>411.00000000000006</c:v>
                </c:pt>
                <c:pt idx="3960">
                  <c:v>409.99999999999994</c:v>
                </c:pt>
                <c:pt idx="3961">
                  <c:v>407</c:v>
                </c:pt>
                <c:pt idx="3962">
                  <c:v>407</c:v>
                </c:pt>
                <c:pt idx="3963">
                  <c:v>405</c:v>
                </c:pt>
                <c:pt idx="3964">
                  <c:v>407</c:v>
                </c:pt>
                <c:pt idx="3965">
                  <c:v>#N/A</c:v>
                </c:pt>
                <c:pt idx="3966">
                  <c:v>408</c:v>
                </c:pt>
                <c:pt idx="3967">
                  <c:v>405</c:v>
                </c:pt>
                <c:pt idx="3968">
                  <c:v>403</c:v>
                </c:pt>
                <c:pt idx="3969">
                  <c:v>400</c:v>
                </c:pt>
                <c:pt idx="3970">
                  <c:v>391</c:v>
                </c:pt>
                <c:pt idx="3971">
                  <c:v>390</c:v>
                </c:pt>
                <c:pt idx="3972">
                  <c:v>392</c:v>
                </c:pt>
                <c:pt idx="3973">
                  <c:v>396</c:v>
                </c:pt>
                <c:pt idx="3974">
                  <c:v>398</c:v>
                </c:pt>
                <c:pt idx="3975">
                  <c:v>399</c:v>
                </c:pt>
                <c:pt idx="3976">
                  <c:v>405.99999999999994</c:v>
                </c:pt>
                <c:pt idx="3977">
                  <c:v>409</c:v>
                </c:pt>
                <c:pt idx="3978">
                  <c:v>401.99999999999994</c:v>
                </c:pt>
                <c:pt idx="3979">
                  <c:v>400</c:v>
                </c:pt>
                <c:pt idx="3980">
                  <c:v>400</c:v>
                </c:pt>
                <c:pt idx="3981">
                  <c:v>397</c:v>
                </c:pt>
                <c:pt idx="3982">
                  <c:v>399</c:v>
                </c:pt>
                <c:pt idx="3983">
                  <c:v>397</c:v>
                </c:pt>
                <c:pt idx="3984">
                  <c:v>398</c:v>
                </c:pt>
                <c:pt idx="3985">
                  <c:v>397</c:v>
                </c:pt>
                <c:pt idx="3986">
                  <c:v>391</c:v>
                </c:pt>
                <c:pt idx="3987">
                  <c:v>388</c:v>
                </c:pt>
                <c:pt idx="3988">
                  <c:v>387</c:v>
                </c:pt>
                <c:pt idx="3989">
                  <c:v>383</c:v>
                </c:pt>
                <c:pt idx="3990">
                  <c:v>381</c:v>
                </c:pt>
                <c:pt idx="3991">
                  <c:v>378</c:v>
                </c:pt>
                <c:pt idx="3992">
                  <c:v>373</c:v>
                </c:pt>
                <c:pt idx="3993">
                  <c:v>368</c:v>
                </c:pt>
                <c:pt idx="3994">
                  <c:v>366</c:v>
                </c:pt>
                <c:pt idx="3995">
                  <c:v>363</c:v>
                </c:pt>
                <c:pt idx="3996">
                  <c:v>358</c:v>
                </c:pt>
                <c:pt idx="3997">
                  <c:v>375</c:v>
                </c:pt>
                <c:pt idx="3998">
                  <c:v>374</c:v>
                </c:pt>
                <c:pt idx="3999">
                  <c:v>371</c:v>
                </c:pt>
                <c:pt idx="4000">
                  <c:v>369</c:v>
                </c:pt>
                <c:pt idx="4001">
                  <c:v>365</c:v>
                </c:pt>
                <c:pt idx="4002">
                  <c:v>364</c:v>
                </c:pt>
                <c:pt idx="4003">
                  <c:v>368</c:v>
                </c:pt>
                <c:pt idx="4004">
                  <c:v>375</c:v>
                </c:pt>
                <c:pt idx="4005">
                  <c:v>376</c:v>
                </c:pt>
                <c:pt idx="4006">
                  <c:v>375</c:v>
                </c:pt>
                <c:pt idx="4007">
                  <c:v>375</c:v>
                </c:pt>
                <c:pt idx="4008">
                  <c:v>377</c:v>
                </c:pt>
                <c:pt idx="4009">
                  <c:v>384</c:v>
                </c:pt>
                <c:pt idx="4010">
                  <c:v>391</c:v>
                </c:pt>
                <c:pt idx="4011">
                  <c:v>393</c:v>
                </c:pt>
                <c:pt idx="4012">
                  <c:v>393</c:v>
                </c:pt>
                <c:pt idx="4013">
                  <c:v>390</c:v>
                </c:pt>
                <c:pt idx="4014">
                  <c:v>392</c:v>
                </c:pt>
                <c:pt idx="4015">
                  <c:v>392</c:v>
                </c:pt>
                <c:pt idx="4016">
                  <c:v>393</c:v>
                </c:pt>
                <c:pt idx="4017">
                  <c:v>388</c:v>
                </c:pt>
                <c:pt idx="4018">
                  <c:v>387</c:v>
                </c:pt>
                <c:pt idx="4019">
                  <c:v>399</c:v>
                </c:pt>
                <c:pt idx="4020">
                  <c:v>396</c:v>
                </c:pt>
                <c:pt idx="4021">
                  <c:v>395</c:v>
                </c:pt>
                <c:pt idx="4022">
                  <c:v>#N/A</c:v>
                </c:pt>
                <c:pt idx="4023">
                  <c:v>394</c:v>
                </c:pt>
                <c:pt idx="4024">
                  <c:v>391</c:v>
                </c:pt>
                <c:pt idx="4025">
                  <c:v>389</c:v>
                </c:pt>
                <c:pt idx="4026">
                  <c:v>382</c:v>
                </c:pt>
                <c:pt idx="4027">
                  <c:v>381</c:v>
                </c:pt>
                <c:pt idx="4028">
                  <c:v>380</c:v>
                </c:pt>
                <c:pt idx="4029">
                  <c:v>381</c:v>
                </c:pt>
                <c:pt idx="4030">
                  <c:v>382</c:v>
                </c:pt>
                <c:pt idx="4031">
                  <c:v>387</c:v>
                </c:pt>
                <c:pt idx="4032">
                  <c:v>393</c:v>
                </c:pt>
                <c:pt idx="4033">
                  <c:v>393</c:v>
                </c:pt>
                <c:pt idx="4034">
                  <c:v>396</c:v>
                </c:pt>
                <c:pt idx="4035">
                  <c:v>393</c:v>
                </c:pt>
                <c:pt idx="4036">
                  <c:v>390</c:v>
                </c:pt>
                <c:pt idx="4037">
                  <c:v>388</c:v>
                </c:pt>
                <c:pt idx="4038">
                  <c:v>384</c:v>
                </c:pt>
                <c:pt idx="4039">
                  <c:v>383</c:v>
                </c:pt>
                <c:pt idx="4040">
                  <c:v>377</c:v>
                </c:pt>
                <c:pt idx="4041">
                  <c:v>384</c:v>
                </c:pt>
                <c:pt idx="4042">
                  <c:v>383</c:v>
                </c:pt>
                <c:pt idx="4043">
                  <c:v>382</c:v>
                </c:pt>
                <c:pt idx="4044">
                  <c:v>380</c:v>
                </c:pt>
                <c:pt idx="4045">
                  <c:v>385</c:v>
                </c:pt>
                <c:pt idx="4046">
                  <c:v>390</c:v>
                </c:pt>
                <c:pt idx="4047">
                  <c:v>388</c:v>
                </c:pt>
                <c:pt idx="4048">
                  <c:v>385</c:v>
                </c:pt>
                <c:pt idx="4049">
                  <c:v>384</c:v>
                </c:pt>
                <c:pt idx="4050">
                  <c:v>379</c:v>
                </c:pt>
                <c:pt idx="4051">
                  <c:v>377</c:v>
                </c:pt>
                <c:pt idx="4052">
                  <c:v>376</c:v>
                </c:pt>
                <c:pt idx="4053">
                  <c:v>377</c:v>
                </c:pt>
                <c:pt idx="4054">
                  <c:v>375</c:v>
                </c:pt>
                <c:pt idx="4055">
                  <c:v>375</c:v>
                </c:pt>
                <c:pt idx="4056">
                  <c:v>375</c:v>
                </c:pt>
                <c:pt idx="4057">
                  <c:v>375</c:v>
                </c:pt>
                <c:pt idx="4058">
                  <c:v>#N/A</c:v>
                </c:pt>
                <c:pt idx="4059">
                  <c:v>380</c:v>
                </c:pt>
                <c:pt idx="4060">
                  <c:v>380</c:v>
                </c:pt>
                <c:pt idx="4061">
                  <c:v>380</c:v>
                </c:pt>
                <c:pt idx="4062">
                  <c:v>382</c:v>
                </c:pt>
                <c:pt idx="4063">
                  <c:v>386</c:v>
                </c:pt>
                <c:pt idx="4064">
                  <c:v>385</c:v>
                </c:pt>
                <c:pt idx="4065">
                  <c:v>382</c:v>
                </c:pt>
                <c:pt idx="4066">
                  <c:v>379</c:v>
                </c:pt>
                <c:pt idx="4067">
                  <c:v>384</c:v>
                </c:pt>
                <c:pt idx="4068">
                  <c:v>386</c:v>
                </c:pt>
                <c:pt idx="4069">
                  <c:v>387</c:v>
                </c:pt>
                <c:pt idx="4070">
                  <c:v>388</c:v>
                </c:pt>
                <c:pt idx="4071">
                  <c:v>395</c:v>
                </c:pt>
                <c:pt idx="4072">
                  <c:v>395</c:v>
                </c:pt>
                <c:pt idx="4073">
                  <c:v>401</c:v>
                </c:pt>
                <c:pt idx="4074">
                  <c:v>413</c:v>
                </c:pt>
                <c:pt idx="4075">
                  <c:v>426</c:v>
                </c:pt>
                <c:pt idx="4076">
                  <c:v>430</c:v>
                </c:pt>
                <c:pt idx="4077">
                  <c:v>437</c:v>
                </c:pt>
                <c:pt idx="4078">
                  <c:v>434.99999999999994</c:v>
                </c:pt>
                <c:pt idx="4079">
                  <c:v>417</c:v>
                </c:pt>
                <c:pt idx="4080">
                  <c:v>408</c:v>
                </c:pt>
                <c:pt idx="4081">
                  <c:v>409.99999999999994</c:v>
                </c:pt>
                <c:pt idx="4082">
                  <c:v>409</c:v>
                </c:pt>
                <c:pt idx="4083">
                  <c:v>405</c:v>
                </c:pt>
                <c:pt idx="4084">
                  <c:v>434</c:v>
                </c:pt>
                <c:pt idx="4085">
                  <c:v>440.00000000000006</c:v>
                </c:pt>
                <c:pt idx="4086">
                  <c:v>433</c:v>
                </c:pt>
                <c:pt idx="4087">
                  <c:v>429</c:v>
                </c:pt>
                <c:pt idx="4088">
                  <c:v>432</c:v>
                </c:pt>
                <c:pt idx="4089">
                  <c:v>442</c:v>
                </c:pt>
                <c:pt idx="4090">
                  <c:v>450</c:v>
                </c:pt>
                <c:pt idx="4091">
                  <c:v>454</c:v>
                </c:pt>
                <c:pt idx="4092">
                  <c:v>450</c:v>
                </c:pt>
                <c:pt idx="4093">
                  <c:v>433</c:v>
                </c:pt>
                <c:pt idx="4094">
                  <c:v>426</c:v>
                </c:pt>
                <c:pt idx="4095">
                  <c:v>423.00000000000006</c:v>
                </c:pt>
                <c:pt idx="4096">
                  <c:v>424</c:v>
                </c:pt>
                <c:pt idx="4097">
                  <c:v>413.99999999999994</c:v>
                </c:pt>
                <c:pt idx="4098">
                  <c:v>409</c:v>
                </c:pt>
                <c:pt idx="4099">
                  <c:v>405.99999999999994</c:v>
                </c:pt>
                <c:pt idx="4100">
                  <c:v>407</c:v>
                </c:pt>
                <c:pt idx="4101">
                  <c:v>413</c:v>
                </c:pt>
                <c:pt idx="4102">
                  <c:v>413.99999999999994</c:v>
                </c:pt>
                <c:pt idx="4103">
                  <c:v>419.00000000000006</c:v>
                </c:pt>
                <c:pt idx="4104">
                  <c:v>423.00000000000006</c:v>
                </c:pt>
                <c:pt idx="4105">
                  <c:v>426</c:v>
                </c:pt>
                <c:pt idx="4106">
                  <c:v>428</c:v>
                </c:pt>
                <c:pt idx="4107">
                  <c:v>426.99999999999994</c:v>
                </c:pt>
                <c:pt idx="4108">
                  <c:v>429</c:v>
                </c:pt>
                <c:pt idx="4109">
                  <c:v>430</c:v>
                </c:pt>
                <c:pt idx="4110">
                  <c:v>430.99999999999994</c:v>
                </c:pt>
                <c:pt idx="4111">
                  <c:v>429</c:v>
                </c:pt>
                <c:pt idx="4112">
                  <c:v>433</c:v>
                </c:pt>
                <c:pt idx="4113">
                  <c:v>438.99999999999994</c:v>
                </c:pt>
                <c:pt idx="4114">
                  <c:v>440.00000000000006</c:v>
                </c:pt>
                <c:pt idx="4115">
                  <c:v>438.99999999999994</c:v>
                </c:pt>
                <c:pt idx="4116">
                  <c:v>444.00000000000006</c:v>
                </c:pt>
                <c:pt idx="4117">
                  <c:v>441</c:v>
                </c:pt>
                <c:pt idx="4118">
                  <c:v>438.99999999999994</c:v>
                </c:pt>
                <c:pt idx="4119">
                  <c:v>440.00000000000006</c:v>
                </c:pt>
                <c:pt idx="4120">
                  <c:v>441</c:v>
                </c:pt>
                <c:pt idx="4121">
                  <c:v>444.00000000000006</c:v>
                </c:pt>
                <c:pt idx="4122">
                  <c:v>451.99999999999994</c:v>
                </c:pt>
                <c:pt idx="4123">
                  <c:v>459</c:v>
                </c:pt>
                <c:pt idx="4124">
                  <c:v>480</c:v>
                </c:pt>
                <c:pt idx="4125">
                  <c:v>468</c:v>
                </c:pt>
                <c:pt idx="4126">
                  <c:v>469.00000000000006</c:v>
                </c:pt>
                <c:pt idx="4127">
                  <c:v>458</c:v>
                </c:pt>
                <c:pt idx="4128">
                  <c:v>454</c:v>
                </c:pt>
                <c:pt idx="4129">
                  <c:v>465.00000000000006</c:v>
                </c:pt>
                <c:pt idx="4130">
                  <c:v>463.99999999999994</c:v>
                </c:pt>
                <c:pt idx="4131">
                  <c:v>466</c:v>
                </c:pt>
                <c:pt idx="4132">
                  <c:v>469.00000000000006</c:v>
                </c:pt>
                <c:pt idx="4133">
                  <c:v>473.00000000000006</c:v>
                </c:pt>
                <c:pt idx="4134">
                  <c:v>474</c:v>
                </c:pt>
                <c:pt idx="4135">
                  <c:v>473.00000000000006</c:v>
                </c:pt>
                <c:pt idx="4136">
                  <c:v>468</c:v>
                </c:pt>
                <c:pt idx="4137">
                  <c:v>473.00000000000006</c:v>
                </c:pt>
                <c:pt idx="4138">
                  <c:v>476.99999999999994</c:v>
                </c:pt>
                <c:pt idx="4139">
                  <c:v>479</c:v>
                </c:pt>
                <c:pt idx="4140">
                  <c:v>476.99999999999994</c:v>
                </c:pt>
                <c:pt idx="4141">
                  <c:v>476</c:v>
                </c:pt>
                <c:pt idx="4142">
                  <c:v>474</c:v>
                </c:pt>
                <c:pt idx="4143">
                  <c:v>480.99999999999994</c:v>
                </c:pt>
                <c:pt idx="4144">
                  <c:v>487</c:v>
                </c:pt>
                <c:pt idx="4145">
                  <c:v>503</c:v>
                </c:pt>
                <c:pt idx="4146">
                  <c:v>509.99999999999994</c:v>
                </c:pt>
                <c:pt idx="4147">
                  <c:v>521</c:v>
                </c:pt>
                <c:pt idx="4148">
                  <c:v>522</c:v>
                </c:pt>
                <c:pt idx="4149">
                  <c:v>538</c:v>
                </c:pt>
                <c:pt idx="4150">
                  <c:v>553</c:v>
                </c:pt>
                <c:pt idx="4151">
                  <c:v>555</c:v>
                </c:pt>
                <c:pt idx="4152">
                  <c:v>555</c:v>
                </c:pt>
                <c:pt idx="4153">
                  <c:v>556</c:v>
                </c:pt>
                <c:pt idx="4154">
                  <c:v>546</c:v>
                </c:pt>
                <c:pt idx="4155">
                  <c:v>535</c:v>
                </c:pt>
                <c:pt idx="4156">
                  <c:v>525</c:v>
                </c:pt>
                <c:pt idx="4157">
                  <c:v>526</c:v>
                </c:pt>
                <c:pt idx="4158">
                  <c:v>518</c:v>
                </c:pt>
                <c:pt idx="4159">
                  <c:v>516</c:v>
                </c:pt>
                <c:pt idx="4160">
                  <c:v>518</c:v>
                </c:pt>
                <c:pt idx="4161">
                  <c:v>522</c:v>
                </c:pt>
                <c:pt idx="4162">
                  <c:v>520</c:v>
                </c:pt>
                <c:pt idx="4163">
                  <c:v>515</c:v>
                </c:pt>
                <c:pt idx="4164">
                  <c:v>511.00000000000006</c:v>
                </c:pt>
                <c:pt idx="4165">
                  <c:v>505.99999999999994</c:v>
                </c:pt>
                <c:pt idx="4166">
                  <c:v>509</c:v>
                </c:pt>
                <c:pt idx="4167">
                  <c:v>509.99999999999994</c:v>
                </c:pt>
                <c:pt idx="4168">
                  <c:v>501.99999999999994</c:v>
                </c:pt>
                <c:pt idx="4169">
                  <c:v>496</c:v>
                </c:pt>
                <c:pt idx="4170">
                  <c:v>498.00000000000006</c:v>
                </c:pt>
                <c:pt idx="4171">
                  <c:v>495</c:v>
                </c:pt>
                <c:pt idx="4172">
                  <c:v>488.99999999999994</c:v>
                </c:pt>
                <c:pt idx="4173">
                  <c:v>488.99999999999994</c:v>
                </c:pt>
                <c:pt idx="4174">
                  <c:v>490.00000000000006</c:v>
                </c:pt>
                <c:pt idx="4175">
                  <c:v>487</c:v>
                </c:pt>
                <c:pt idx="4176">
                  <c:v>478</c:v>
                </c:pt>
                <c:pt idx="4177">
                  <c:v>470</c:v>
                </c:pt>
                <c:pt idx="4178">
                  <c:v>471</c:v>
                </c:pt>
                <c:pt idx="4179">
                  <c:v>468</c:v>
                </c:pt>
                <c:pt idx="4180">
                  <c:v>472</c:v>
                </c:pt>
                <c:pt idx="4181">
                  <c:v>476</c:v>
                </c:pt>
                <c:pt idx="4182">
                  <c:v>478</c:v>
                </c:pt>
                <c:pt idx="4183">
                  <c:v>479</c:v>
                </c:pt>
                <c:pt idx="4184">
                  <c:v>484.99999999999994</c:v>
                </c:pt>
                <c:pt idx="4185">
                  <c:v>486.00000000000006</c:v>
                </c:pt>
                <c:pt idx="4186">
                  <c:v>483</c:v>
                </c:pt>
                <c:pt idx="4187">
                  <c:v>480</c:v>
                </c:pt>
                <c:pt idx="4188">
                  <c:v>478</c:v>
                </c:pt>
                <c:pt idx="4189">
                  <c:v>476.99999999999994</c:v>
                </c:pt>
                <c:pt idx="4190">
                  <c:v>476</c:v>
                </c:pt>
                <c:pt idx="4191">
                  <c:v>480</c:v>
                </c:pt>
                <c:pt idx="4192">
                  <c:v>483</c:v>
                </c:pt>
                <c:pt idx="4193">
                  <c:v>484</c:v>
                </c:pt>
                <c:pt idx="4194">
                  <c:v>484.99999999999994</c:v>
                </c:pt>
                <c:pt idx="4195">
                  <c:v>466</c:v>
                </c:pt>
                <c:pt idx="4196">
                  <c:v>467</c:v>
                </c:pt>
                <c:pt idx="4197">
                  <c:v>471</c:v>
                </c:pt>
                <c:pt idx="4198">
                  <c:v>461.00000000000006</c:v>
                </c:pt>
                <c:pt idx="4199">
                  <c:v>463.99999999999994</c:v>
                </c:pt>
                <c:pt idx="4200">
                  <c:v>468</c:v>
                </c:pt>
                <c:pt idx="4201">
                  <c:v>476</c:v>
                </c:pt>
                <c:pt idx="4202">
                  <c:v>487</c:v>
                </c:pt>
                <c:pt idx="4203">
                  <c:v>494.00000000000006</c:v>
                </c:pt>
                <c:pt idx="4204">
                  <c:v>512</c:v>
                </c:pt>
                <c:pt idx="4205">
                  <c:v>529</c:v>
                </c:pt>
                <c:pt idx="4206">
                  <c:v>519</c:v>
                </c:pt>
                <c:pt idx="4207">
                  <c:v>516</c:v>
                </c:pt>
                <c:pt idx="4208">
                  <c:v>515</c:v>
                </c:pt>
                <c:pt idx="4209">
                  <c:v>522</c:v>
                </c:pt>
                <c:pt idx="4210">
                  <c:v>524</c:v>
                </c:pt>
                <c:pt idx="4211">
                  <c:v>522</c:v>
                </c:pt>
                <c:pt idx="4212">
                  <c:v>521</c:v>
                </c:pt>
                <c:pt idx="4213">
                  <c:v>518</c:v>
                </c:pt>
                <c:pt idx="4214">
                  <c:v>#N/A</c:v>
                </c:pt>
                <c:pt idx="4215">
                  <c:v>523</c:v>
                </c:pt>
                <c:pt idx="4216">
                  <c:v>521</c:v>
                </c:pt>
                <c:pt idx="4217">
                  <c:v>533</c:v>
                </c:pt>
                <c:pt idx="4218">
                  <c:v>535</c:v>
                </c:pt>
                <c:pt idx="4219">
                  <c:v>#N/A</c:v>
                </c:pt>
                <c:pt idx="4220">
                  <c:v>545</c:v>
                </c:pt>
                <c:pt idx="4221">
                  <c:v>549</c:v>
                </c:pt>
                <c:pt idx="4222">
                  <c:v>552</c:v>
                </c:pt>
                <c:pt idx="4223">
                  <c:v>563</c:v>
                </c:pt>
                <c:pt idx="4224">
                  <c:v>561</c:v>
                </c:pt>
                <c:pt idx="4225">
                  <c:v>565</c:v>
                </c:pt>
                <c:pt idx="4226">
                  <c:v>573</c:v>
                </c:pt>
                <c:pt idx="4227">
                  <c:v>577</c:v>
                </c:pt>
                <c:pt idx="4228">
                  <c:v>590</c:v>
                </c:pt>
                <c:pt idx="4229">
                  <c:v>602</c:v>
                </c:pt>
                <c:pt idx="4230">
                  <c:v>616</c:v>
                </c:pt>
                <c:pt idx="4231">
                  <c:v>616</c:v>
                </c:pt>
                <c:pt idx="4232">
                  <c:v>637</c:v>
                </c:pt>
                <c:pt idx="4233">
                  <c:v>639</c:v>
                </c:pt>
                <c:pt idx="4234">
                  <c:v>620</c:v>
                </c:pt>
                <c:pt idx="4235">
                  <c:v>619</c:v>
                </c:pt>
                <c:pt idx="4236">
                  <c:v>623</c:v>
                </c:pt>
                <c:pt idx="4237">
                  <c:v>614</c:v>
                </c:pt>
                <c:pt idx="4238">
                  <c:v>608</c:v>
                </c:pt>
                <c:pt idx="4239">
                  <c:v>604</c:v>
                </c:pt>
                <c:pt idx="4240">
                  <c:v>571</c:v>
                </c:pt>
                <c:pt idx="4241">
                  <c:v>568</c:v>
                </c:pt>
                <c:pt idx="4242">
                  <c:v>574</c:v>
                </c:pt>
                <c:pt idx="4243">
                  <c:v>584</c:v>
                </c:pt>
                <c:pt idx="4244">
                  <c:v>582</c:v>
                </c:pt>
                <c:pt idx="4245">
                  <c:v>585</c:v>
                </c:pt>
                <c:pt idx="4246">
                  <c:v>604</c:v>
                </c:pt>
                <c:pt idx="4247">
                  <c:v>618</c:v>
                </c:pt>
                <c:pt idx="4248">
                  <c:v>614</c:v>
                </c:pt>
                <c:pt idx="4249">
                  <c:v>633</c:v>
                </c:pt>
                <c:pt idx="4250">
                  <c:v>636</c:v>
                </c:pt>
                <c:pt idx="4251">
                  <c:v>626</c:v>
                </c:pt>
                <c:pt idx="4252">
                  <c:v>622</c:v>
                </c:pt>
                <c:pt idx="4253">
                  <c:v>614</c:v>
                </c:pt>
                <c:pt idx="4254">
                  <c:v>602</c:v>
                </c:pt>
                <c:pt idx="4255">
                  <c:v>605</c:v>
                </c:pt>
                <c:pt idx="4256">
                  <c:v>601</c:v>
                </c:pt>
                <c:pt idx="4257">
                  <c:v>596</c:v>
                </c:pt>
                <c:pt idx="4258">
                  <c:v>600</c:v>
                </c:pt>
                <c:pt idx="4259">
                  <c:v>607</c:v>
                </c:pt>
                <c:pt idx="4260">
                  <c:v>603</c:v>
                </c:pt>
                <c:pt idx="4261">
                  <c:v>608</c:v>
                </c:pt>
                <c:pt idx="4262">
                  <c:v>596</c:v>
                </c:pt>
                <c:pt idx="4263">
                  <c:v>583</c:v>
                </c:pt>
                <c:pt idx="4264">
                  <c:v>582</c:v>
                </c:pt>
                <c:pt idx="4265">
                  <c:v>570</c:v>
                </c:pt>
                <c:pt idx="4266">
                  <c:v>567</c:v>
                </c:pt>
                <c:pt idx="4267">
                  <c:v>568</c:v>
                </c:pt>
                <c:pt idx="4268">
                  <c:v>566</c:v>
                </c:pt>
                <c:pt idx="4269">
                  <c:v>545</c:v>
                </c:pt>
                <c:pt idx="4270">
                  <c:v>518</c:v>
                </c:pt>
                <c:pt idx="4271">
                  <c:v>501.99999999999994</c:v>
                </c:pt>
                <c:pt idx="4272">
                  <c:v>513</c:v>
                </c:pt>
                <c:pt idx="4273">
                  <c:v>519</c:v>
                </c:pt>
                <c:pt idx="4274">
                  <c:v>518</c:v>
                </c:pt>
                <c:pt idx="4275">
                  <c:v>516</c:v>
                </c:pt>
                <c:pt idx="4276">
                  <c:v>512</c:v>
                </c:pt>
                <c:pt idx="4277">
                  <c:v>512</c:v>
                </c:pt>
                <c:pt idx="4278">
                  <c:v>509</c:v>
                </c:pt>
                <c:pt idx="4279">
                  <c:v>512</c:v>
                </c:pt>
                <c:pt idx="4280">
                  <c:v>#N/A</c:v>
                </c:pt>
                <c:pt idx="4281">
                  <c:v>512</c:v>
                </c:pt>
                <c:pt idx="4282">
                  <c:v>516</c:v>
                </c:pt>
                <c:pt idx="4283">
                  <c:v>511.00000000000006</c:v>
                </c:pt>
                <c:pt idx="4284">
                  <c:v>505</c:v>
                </c:pt>
                <c:pt idx="4285">
                  <c:v>504</c:v>
                </c:pt>
                <c:pt idx="4286">
                  <c:v>501.99999999999994</c:v>
                </c:pt>
                <c:pt idx="4287">
                  <c:v>504</c:v>
                </c:pt>
                <c:pt idx="4288">
                  <c:v>503</c:v>
                </c:pt>
                <c:pt idx="4289">
                  <c:v>505</c:v>
                </c:pt>
                <c:pt idx="4290">
                  <c:v>505.99999999999994</c:v>
                </c:pt>
                <c:pt idx="4291">
                  <c:v>503</c:v>
                </c:pt>
                <c:pt idx="4292">
                  <c:v>499</c:v>
                </c:pt>
                <c:pt idx="4293">
                  <c:v>488</c:v>
                </c:pt>
                <c:pt idx="4294">
                  <c:v>480.99999999999994</c:v>
                </c:pt>
                <c:pt idx="4295">
                  <c:v>480</c:v>
                </c:pt>
                <c:pt idx="4296">
                  <c:v>480</c:v>
                </c:pt>
                <c:pt idx="4297">
                  <c:v>471</c:v>
                </c:pt>
                <c:pt idx="4298">
                  <c:v>469.00000000000006</c:v>
                </c:pt>
                <c:pt idx="4299">
                  <c:v>459.99999999999994</c:v>
                </c:pt>
                <c:pt idx="4300">
                  <c:v>455</c:v>
                </c:pt>
                <c:pt idx="4301">
                  <c:v>455.99999999999994</c:v>
                </c:pt>
                <c:pt idx="4302">
                  <c:v>455</c:v>
                </c:pt>
                <c:pt idx="4303">
                  <c:v>459</c:v>
                </c:pt>
                <c:pt idx="4304">
                  <c:v>459.99999999999994</c:v>
                </c:pt>
                <c:pt idx="4305">
                  <c:v>455.99999999999994</c:v>
                </c:pt>
                <c:pt idx="4306">
                  <c:v>455</c:v>
                </c:pt>
                <c:pt idx="4307">
                  <c:v>457</c:v>
                </c:pt>
                <c:pt idx="4308">
                  <c:v>463.99999999999994</c:v>
                </c:pt>
                <c:pt idx="4309">
                  <c:v>469.00000000000006</c:v>
                </c:pt>
                <c:pt idx="4310">
                  <c:v>470</c:v>
                </c:pt>
                <c:pt idx="4311">
                  <c:v>475</c:v>
                </c:pt>
                <c:pt idx="4312">
                  <c:v>478</c:v>
                </c:pt>
                <c:pt idx="4313">
                  <c:v>480</c:v>
                </c:pt>
                <c:pt idx="4314">
                  <c:v>480.99999999999994</c:v>
                </c:pt>
                <c:pt idx="4315">
                  <c:v>478</c:v>
                </c:pt>
                <c:pt idx="4316">
                  <c:v>479</c:v>
                </c:pt>
                <c:pt idx="4317">
                  <c:v>476</c:v>
                </c:pt>
                <c:pt idx="4318">
                  <c:v>472</c:v>
                </c:pt>
                <c:pt idx="4319">
                  <c:v>470</c:v>
                </c:pt>
                <c:pt idx="4320">
                  <c:v>472</c:v>
                </c:pt>
                <c:pt idx="4321">
                  <c:v>471</c:v>
                </c:pt>
                <c:pt idx="4322">
                  <c:v>469.00000000000006</c:v>
                </c:pt>
                <c:pt idx="4323">
                  <c:v>466</c:v>
                </c:pt>
                <c:pt idx="4324">
                  <c:v>459.99999999999994</c:v>
                </c:pt>
                <c:pt idx="4325">
                  <c:v>458</c:v>
                </c:pt>
                <c:pt idx="4326">
                  <c:v>458</c:v>
                </c:pt>
                <c:pt idx="4327">
                  <c:v>458</c:v>
                </c:pt>
                <c:pt idx="4328">
                  <c:v>459.99999999999994</c:v>
                </c:pt>
                <c:pt idx="4329">
                  <c:v>462</c:v>
                </c:pt>
                <c:pt idx="4330">
                  <c:v>459</c:v>
                </c:pt>
                <c:pt idx="4331">
                  <c:v>455.99999999999994</c:v>
                </c:pt>
                <c:pt idx="4332">
                  <c:v>454</c:v>
                </c:pt>
                <c:pt idx="4333">
                  <c:v>449</c:v>
                </c:pt>
                <c:pt idx="4334">
                  <c:v>445</c:v>
                </c:pt>
                <c:pt idx="4335">
                  <c:v>444.00000000000006</c:v>
                </c:pt>
                <c:pt idx="4336">
                  <c:v>449</c:v>
                </c:pt>
                <c:pt idx="4337">
                  <c:v>463.99999999999994</c:v>
                </c:pt>
                <c:pt idx="4338">
                  <c:v>483</c:v>
                </c:pt>
                <c:pt idx="4339">
                  <c:v>479</c:v>
                </c:pt>
                <c:pt idx="4340">
                  <c:v>488.99999999999994</c:v>
                </c:pt>
                <c:pt idx="4341">
                  <c:v>487</c:v>
                </c:pt>
                <c:pt idx="4342">
                  <c:v>473.00000000000006</c:v>
                </c:pt>
                <c:pt idx="4343">
                  <c:v>466</c:v>
                </c:pt>
                <c:pt idx="4344">
                  <c:v>463.99999999999994</c:v>
                </c:pt>
                <c:pt idx="4345">
                  <c:v>459</c:v>
                </c:pt>
                <c:pt idx="4346">
                  <c:v>513</c:v>
                </c:pt>
                <c:pt idx="4347">
                  <c:v>524</c:v>
                </c:pt>
                <c:pt idx="4348">
                  <c:v>518</c:v>
                </c:pt>
                <c:pt idx="4349">
                  <c:v>503</c:v>
                </c:pt>
                <c:pt idx="4350">
                  <c:v>482</c:v>
                </c:pt>
                <c:pt idx="4351">
                  <c:v>470</c:v>
                </c:pt>
                <c:pt idx="4352">
                  <c:v>466</c:v>
                </c:pt>
                <c:pt idx="4353">
                  <c:v>472</c:v>
                </c:pt>
                <c:pt idx="4354">
                  <c:v>476.99999999999994</c:v>
                </c:pt>
                <c:pt idx="4355">
                  <c:v>475</c:v>
                </c:pt>
                <c:pt idx="4356">
                  <c:v>471</c:v>
                </c:pt>
                <c:pt idx="4357">
                  <c:v>463</c:v>
                </c:pt>
                <c:pt idx="4358">
                  <c:v>448.00000000000006</c:v>
                </c:pt>
                <c:pt idx="4359">
                  <c:v>444.00000000000006</c:v>
                </c:pt>
                <c:pt idx="4360">
                  <c:v>436.00000000000006</c:v>
                </c:pt>
                <c:pt idx="4361">
                  <c:v>434</c:v>
                </c:pt>
                <c:pt idx="4362">
                  <c:v>434.99999999999994</c:v>
                </c:pt>
                <c:pt idx="4363">
                  <c:v>436.00000000000006</c:v>
                </c:pt>
                <c:pt idx="4364">
                  <c:v>433</c:v>
                </c:pt>
                <c:pt idx="4365">
                  <c:v>426.99999999999994</c:v>
                </c:pt>
                <c:pt idx="4366">
                  <c:v>424</c:v>
                </c:pt>
                <c:pt idx="4367">
                  <c:v>423.00000000000006</c:v>
                </c:pt>
                <c:pt idx="4368">
                  <c:v>425</c:v>
                </c:pt>
                <c:pt idx="4369">
                  <c:v>426</c:v>
                </c:pt>
                <c:pt idx="4370">
                  <c:v>425</c:v>
                </c:pt>
                <c:pt idx="4371">
                  <c:v>426</c:v>
                </c:pt>
                <c:pt idx="4372">
                  <c:v>430</c:v>
                </c:pt>
                <c:pt idx="4373">
                  <c:v>426</c:v>
                </c:pt>
                <c:pt idx="4374">
                  <c:v>425</c:v>
                </c:pt>
                <c:pt idx="4375">
                  <c:v>426</c:v>
                </c:pt>
                <c:pt idx="4376">
                  <c:v>422</c:v>
                </c:pt>
                <c:pt idx="4377">
                  <c:v>417</c:v>
                </c:pt>
                <c:pt idx="4378">
                  <c:v>413.99999999999994</c:v>
                </c:pt>
                <c:pt idx="4379">
                  <c:v>411.00000000000006</c:v>
                </c:pt>
                <c:pt idx="4380">
                  <c:v>409.99999999999994</c:v>
                </c:pt>
                <c:pt idx="4381">
                  <c:v>407</c:v>
                </c:pt>
                <c:pt idx="4382">
                  <c:v>405</c:v>
                </c:pt>
                <c:pt idx="4383">
                  <c:v>399</c:v>
                </c:pt>
                <c:pt idx="4384">
                  <c:v>397</c:v>
                </c:pt>
                <c:pt idx="4385">
                  <c:v>398</c:v>
                </c:pt>
                <c:pt idx="4386">
                  <c:v>399</c:v>
                </c:pt>
                <c:pt idx="4387">
                  <c:v>398</c:v>
                </c:pt>
                <c:pt idx="4388">
                  <c:v>398</c:v>
                </c:pt>
                <c:pt idx="4389">
                  <c:v>397</c:v>
                </c:pt>
                <c:pt idx="4390">
                  <c:v>393</c:v>
                </c:pt>
                <c:pt idx="4391">
                  <c:v>391</c:v>
                </c:pt>
                <c:pt idx="4392">
                  <c:v>390</c:v>
                </c:pt>
                <c:pt idx="4393">
                  <c:v>391</c:v>
                </c:pt>
                <c:pt idx="4394">
                  <c:v>388</c:v>
                </c:pt>
                <c:pt idx="4395">
                  <c:v>386</c:v>
                </c:pt>
                <c:pt idx="4396">
                  <c:v>386</c:v>
                </c:pt>
                <c:pt idx="4397">
                  <c:v>385</c:v>
                </c:pt>
                <c:pt idx="4398">
                  <c:v>383</c:v>
                </c:pt>
                <c:pt idx="4399">
                  <c:v>384</c:v>
                </c:pt>
                <c:pt idx="4400">
                  <c:v>384</c:v>
                </c:pt>
                <c:pt idx="4401">
                  <c:v>382</c:v>
                </c:pt>
                <c:pt idx="4402">
                  <c:v>388</c:v>
                </c:pt>
                <c:pt idx="4403">
                  <c:v>405.99999999999994</c:v>
                </c:pt>
                <c:pt idx="4404">
                  <c:v>405</c:v>
                </c:pt>
                <c:pt idx="4405">
                  <c:v>413</c:v>
                </c:pt>
                <c:pt idx="4406">
                  <c:v>415.00000000000006</c:v>
                </c:pt>
                <c:pt idx="4407">
                  <c:v>421</c:v>
                </c:pt>
                <c:pt idx="4408">
                  <c:v>418</c:v>
                </c:pt>
                <c:pt idx="4409">
                  <c:v>419.00000000000006</c:v>
                </c:pt>
                <c:pt idx="4410">
                  <c:v>416</c:v>
                </c:pt>
                <c:pt idx="4411">
                  <c:v>409.99999999999994</c:v>
                </c:pt>
                <c:pt idx="4412">
                  <c:v>409</c:v>
                </c:pt>
                <c:pt idx="4413">
                  <c:v>413</c:v>
                </c:pt>
                <c:pt idx="4414">
                  <c:v>420</c:v>
                </c:pt>
                <c:pt idx="4415">
                  <c:v>419.00000000000006</c:v>
                </c:pt>
                <c:pt idx="4416">
                  <c:v>415.00000000000006</c:v>
                </c:pt>
                <c:pt idx="4417">
                  <c:v>416</c:v>
                </c:pt>
                <c:pt idx="4418">
                  <c:v>412</c:v>
                </c:pt>
                <c:pt idx="4419">
                  <c:v>409</c:v>
                </c:pt>
                <c:pt idx="4420">
                  <c:v>405.99999999999994</c:v>
                </c:pt>
                <c:pt idx="4421">
                  <c:v>403</c:v>
                </c:pt>
                <c:pt idx="4422">
                  <c:v>404</c:v>
                </c:pt>
                <c:pt idx="4423">
                  <c:v>400</c:v>
                </c:pt>
                <c:pt idx="4424">
                  <c:v>397</c:v>
                </c:pt>
                <c:pt idx="4425">
                  <c:v>394</c:v>
                </c:pt>
                <c:pt idx="4426">
                  <c:v>395</c:v>
                </c:pt>
                <c:pt idx="4427">
                  <c:v>391</c:v>
                </c:pt>
                <c:pt idx="4428">
                  <c:v>389</c:v>
                </c:pt>
                <c:pt idx="4429">
                  <c:v>385</c:v>
                </c:pt>
                <c:pt idx="4430">
                  <c:v>381</c:v>
                </c:pt>
                <c:pt idx="4431">
                  <c:v>377</c:v>
                </c:pt>
                <c:pt idx="4432">
                  <c:v>373</c:v>
                </c:pt>
                <c:pt idx="4433">
                  <c:v>369</c:v>
                </c:pt>
                <c:pt idx="4434">
                  <c:v>367</c:v>
                </c:pt>
                <c:pt idx="4435">
                  <c:v>367</c:v>
                </c:pt>
                <c:pt idx="4436">
                  <c:v>367</c:v>
                </c:pt>
                <c:pt idx="4437">
                  <c:v>371</c:v>
                </c:pt>
                <c:pt idx="4438">
                  <c:v>376</c:v>
                </c:pt>
                <c:pt idx="4439">
                  <c:v>378</c:v>
                </c:pt>
                <c:pt idx="4440">
                  <c:v>385</c:v>
                </c:pt>
                <c:pt idx="4441">
                  <c:v>385</c:v>
                </c:pt>
                <c:pt idx="4442">
                  <c:v>391</c:v>
                </c:pt>
                <c:pt idx="4443">
                  <c:v>386</c:v>
                </c:pt>
                <c:pt idx="4444">
                  <c:v>385</c:v>
                </c:pt>
                <c:pt idx="4445">
                  <c:v>395</c:v>
                </c:pt>
                <c:pt idx="4446">
                  <c:v>388</c:v>
                </c:pt>
                <c:pt idx="4447">
                  <c:v>396</c:v>
                </c:pt>
                <c:pt idx="4448">
                  <c:v>405</c:v>
                </c:pt>
                <c:pt idx="4449">
                  <c:v>401.99999999999994</c:v>
                </c:pt>
                <c:pt idx="4450">
                  <c:v>403</c:v>
                </c:pt>
                <c:pt idx="4451">
                  <c:v>408</c:v>
                </c:pt>
                <c:pt idx="4452">
                  <c:v>415.00000000000006</c:v>
                </c:pt>
                <c:pt idx="4453">
                  <c:v>417</c:v>
                </c:pt>
                <c:pt idx="4454">
                  <c:v>413.99999999999994</c:v>
                </c:pt>
                <c:pt idx="4455">
                  <c:v>412</c:v>
                </c:pt>
                <c:pt idx="4456">
                  <c:v>413.99999999999994</c:v>
                </c:pt>
                <c:pt idx="4457">
                  <c:v>413.99999999999994</c:v>
                </c:pt>
                <c:pt idx="4458">
                  <c:v>417</c:v>
                </c:pt>
                <c:pt idx="4459">
                  <c:v>415.00000000000006</c:v>
                </c:pt>
                <c:pt idx="4460">
                  <c:v>423.00000000000006</c:v>
                </c:pt>
                <c:pt idx="4461">
                  <c:v>420</c:v>
                </c:pt>
                <c:pt idx="4462">
                  <c:v>421</c:v>
                </c:pt>
                <c:pt idx="4463">
                  <c:v>416</c:v>
                </c:pt>
                <c:pt idx="4464">
                  <c:v>407</c:v>
                </c:pt>
                <c:pt idx="4465">
                  <c:v>399</c:v>
                </c:pt>
                <c:pt idx="4466">
                  <c:v>396</c:v>
                </c:pt>
                <c:pt idx="4467">
                  <c:v>395</c:v>
                </c:pt>
                <c:pt idx="4468">
                  <c:v>388</c:v>
                </c:pt>
                <c:pt idx="4469">
                  <c:v>382</c:v>
                </c:pt>
                <c:pt idx="4470">
                  <c:v>379</c:v>
                </c:pt>
                <c:pt idx="4471">
                  <c:v>379</c:v>
                </c:pt>
                <c:pt idx="4472">
                  <c:v>381</c:v>
                </c:pt>
                <c:pt idx="4473">
                  <c:v>382</c:v>
                </c:pt>
                <c:pt idx="4474">
                  <c:v>377</c:v>
                </c:pt>
                <c:pt idx="4475">
                  <c:v>377</c:v>
                </c:pt>
                <c:pt idx="4476">
                  <c:v>376</c:v>
                </c:pt>
                <c:pt idx="4477">
                  <c:v>376</c:v>
                </c:pt>
                <c:pt idx="4478">
                  <c:v>#N/A</c:v>
                </c:pt>
                <c:pt idx="4479">
                  <c:v>381</c:v>
                </c:pt>
                <c:pt idx="4480">
                  <c:v>378</c:v>
                </c:pt>
                <c:pt idx="4481">
                  <c:v>376</c:v>
                </c:pt>
                <c:pt idx="4482">
                  <c:v>376</c:v>
                </c:pt>
                <c:pt idx="4483">
                  <c:v>378</c:v>
                </c:pt>
                <c:pt idx="4484">
                  <c:v>#N/A</c:v>
                </c:pt>
                <c:pt idx="4485">
                  <c:v>367</c:v>
                </c:pt>
                <c:pt idx="4486">
                  <c:v>361</c:v>
                </c:pt>
                <c:pt idx="4487">
                  <c:v>357</c:v>
                </c:pt>
                <c:pt idx="4488">
                  <c:v>355</c:v>
                </c:pt>
                <c:pt idx="4489">
                  <c:v>356</c:v>
                </c:pt>
                <c:pt idx="4490">
                  <c:v>358</c:v>
                </c:pt>
                <c:pt idx="4491">
                  <c:v>356</c:v>
                </c:pt>
                <c:pt idx="4492">
                  <c:v>361</c:v>
                </c:pt>
                <c:pt idx="4493">
                  <c:v>358</c:v>
                </c:pt>
                <c:pt idx="4494">
                  <c:v>359</c:v>
                </c:pt>
                <c:pt idx="4495">
                  <c:v>361</c:v>
                </c:pt>
                <c:pt idx="4496">
                  <c:v>356</c:v>
                </c:pt>
                <c:pt idx="4497">
                  <c:v>354</c:v>
                </c:pt>
                <c:pt idx="4498">
                  <c:v>348</c:v>
                </c:pt>
                <c:pt idx="4499">
                  <c:v>350</c:v>
                </c:pt>
                <c:pt idx="4500">
                  <c:v>349</c:v>
                </c:pt>
                <c:pt idx="4501">
                  <c:v>342</c:v>
                </c:pt>
                <c:pt idx="4502">
                  <c:v>341</c:v>
                </c:pt>
                <c:pt idx="4503">
                  <c:v>343</c:v>
                </c:pt>
                <c:pt idx="4504">
                  <c:v>348</c:v>
                </c:pt>
                <c:pt idx="4505">
                  <c:v>352</c:v>
                </c:pt>
                <c:pt idx="4506">
                  <c:v>351</c:v>
                </c:pt>
                <c:pt idx="4507">
                  <c:v>353</c:v>
                </c:pt>
                <c:pt idx="4508">
                  <c:v>351</c:v>
                </c:pt>
                <c:pt idx="4509">
                  <c:v>353</c:v>
                </c:pt>
                <c:pt idx="4510">
                  <c:v>352</c:v>
                </c:pt>
                <c:pt idx="4511">
                  <c:v>357</c:v>
                </c:pt>
                <c:pt idx="4512">
                  <c:v>353</c:v>
                </c:pt>
                <c:pt idx="4513">
                  <c:v>352</c:v>
                </c:pt>
                <c:pt idx="4514">
                  <c:v>349</c:v>
                </c:pt>
                <c:pt idx="4515">
                  <c:v>347</c:v>
                </c:pt>
                <c:pt idx="4516">
                  <c:v>343</c:v>
                </c:pt>
                <c:pt idx="4517">
                  <c:v>343</c:v>
                </c:pt>
                <c:pt idx="4518">
                  <c:v>346</c:v>
                </c:pt>
                <c:pt idx="4519">
                  <c:v>347</c:v>
                </c:pt>
                <c:pt idx="4520">
                  <c:v>346</c:v>
                </c:pt>
                <c:pt idx="4521">
                  <c:v>348</c:v>
                </c:pt>
                <c:pt idx="4522">
                  <c:v>349</c:v>
                </c:pt>
                <c:pt idx="4523">
                  <c:v>353</c:v>
                </c:pt>
                <c:pt idx="4524">
                  <c:v>351</c:v>
                </c:pt>
                <c:pt idx="4525">
                  <c:v>351</c:v>
                </c:pt>
                <c:pt idx="4526">
                  <c:v>342</c:v>
                </c:pt>
                <c:pt idx="4527">
                  <c:v>340</c:v>
                </c:pt>
                <c:pt idx="4528">
                  <c:v>339</c:v>
                </c:pt>
                <c:pt idx="4529">
                  <c:v>339</c:v>
                </c:pt>
                <c:pt idx="4530">
                  <c:v>344</c:v>
                </c:pt>
                <c:pt idx="4531">
                  <c:v>348</c:v>
                </c:pt>
                <c:pt idx="4532">
                  <c:v>354</c:v>
                </c:pt>
                <c:pt idx="4533">
                  <c:v>352</c:v>
                </c:pt>
                <c:pt idx="4534">
                  <c:v>354</c:v>
                </c:pt>
                <c:pt idx="4535">
                  <c:v>361</c:v>
                </c:pt>
                <c:pt idx="4536">
                  <c:v>363</c:v>
                </c:pt>
                <c:pt idx="4537">
                  <c:v>354</c:v>
                </c:pt>
                <c:pt idx="4538">
                  <c:v>352</c:v>
                </c:pt>
                <c:pt idx="4539">
                  <c:v>350</c:v>
                </c:pt>
                <c:pt idx="4540">
                  <c:v>348</c:v>
                </c:pt>
                <c:pt idx="4541">
                  <c:v>354</c:v>
                </c:pt>
                <c:pt idx="4542">
                  <c:v>351</c:v>
                </c:pt>
                <c:pt idx="4543">
                  <c:v>350</c:v>
                </c:pt>
                <c:pt idx="4544">
                  <c:v>349</c:v>
                </c:pt>
                <c:pt idx="4545">
                  <c:v>349</c:v>
                </c:pt>
                <c:pt idx="4546">
                  <c:v>351</c:v>
                </c:pt>
                <c:pt idx="4547">
                  <c:v>351</c:v>
                </c:pt>
                <c:pt idx="4548">
                  <c:v>357</c:v>
                </c:pt>
                <c:pt idx="4549">
                  <c:v>360</c:v>
                </c:pt>
                <c:pt idx="4550">
                  <c:v>360</c:v>
                </c:pt>
                <c:pt idx="4551">
                  <c:v>357</c:v>
                </c:pt>
                <c:pt idx="4552">
                  <c:v>357</c:v>
                </c:pt>
                <c:pt idx="4553">
                  <c:v>358</c:v>
                </c:pt>
                <c:pt idx="4554">
                  <c:v>360</c:v>
                </c:pt>
                <c:pt idx="4555">
                  <c:v>360</c:v>
                </c:pt>
                <c:pt idx="4556">
                  <c:v>361</c:v>
                </c:pt>
                <c:pt idx="4557">
                  <c:v>363</c:v>
                </c:pt>
                <c:pt idx="4558">
                  <c:v>#N/A</c:v>
                </c:pt>
                <c:pt idx="4559">
                  <c:v>361</c:v>
                </c:pt>
                <c:pt idx="4560">
                  <c:v>361</c:v>
                </c:pt>
                <c:pt idx="4561">
                  <c:v>356</c:v>
                </c:pt>
                <c:pt idx="4562">
                  <c:v>354</c:v>
                </c:pt>
                <c:pt idx="4563">
                  <c:v>353</c:v>
                </c:pt>
                <c:pt idx="4564">
                  <c:v>333</c:v>
                </c:pt>
                <c:pt idx="4565">
                  <c:v>330</c:v>
                </c:pt>
                <c:pt idx="4566">
                  <c:v>330</c:v>
                </c:pt>
                <c:pt idx="4567">
                  <c:v>333</c:v>
                </c:pt>
                <c:pt idx="4568">
                  <c:v>329</c:v>
                </c:pt>
                <c:pt idx="4569">
                  <c:v>330</c:v>
                </c:pt>
                <c:pt idx="4570">
                  <c:v>330</c:v>
                </c:pt>
                <c:pt idx="4571">
                  <c:v>323</c:v>
                </c:pt>
                <c:pt idx="4572">
                  <c:v>320</c:v>
                </c:pt>
                <c:pt idx="4573">
                  <c:v>314</c:v>
                </c:pt>
                <c:pt idx="4574">
                  <c:v>312</c:v>
                </c:pt>
                <c:pt idx="4575">
                  <c:v>308</c:v>
                </c:pt>
                <c:pt idx="4576">
                  <c:v>306</c:v>
                </c:pt>
                <c:pt idx="4577">
                  <c:v>303</c:v>
                </c:pt>
                <c:pt idx="4578">
                  <c:v>303</c:v>
                </c:pt>
                <c:pt idx="4579">
                  <c:v>307</c:v>
                </c:pt>
                <c:pt idx="4580">
                  <c:v>304</c:v>
                </c:pt>
                <c:pt idx="4581">
                  <c:v>302</c:v>
                </c:pt>
                <c:pt idx="4582">
                  <c:v>306</c:v>
                </c:pt>
                <c:pt idx="4583">
                  <c:v>320</c:v>
                </c:pt>
                <c:pt idx="4584">
                  <c:v>313</c:v>
                </c:pt>
                <c:pt idx="4585">
                  <c:v>308</c:v>
                </c:pt>
                <c:pt idx="4586">
                  <c:v>306</c:v>
                </c:pt>
                <c:pt idx="4587">
                  <c:v>303</c:v>
                </c:pt>
                <c:pt idx="4588">
                  <c:v>304</c:v>
                </c:pt>
                <c:pt idx="4589">
                  <c:v>303</c:v>
                </c:pt>
                <c:pt idx="4590">
                  <c:v>302</c:v>
                </c:pt>
                <c:pt idx="4591">
                  <c:v>302</c:v>
                </c:pt>
                <c:pt idx="4592">
                  <c:v>303</c:v>
                </c:pt>
                <c:pt idx="4593">
                  <c:v>302</c:v>
                </c:pt>
                <c:pt idx="4594">
                  <c:v>302</c:v>
                </c:pt>
                <c:pt idx="4595">
                  <c:v>297</c:v>
                </c:pt>
                <c:pt idx="4596">
                  <c:v>297</c:v>
                </c:pt>
                <c:pt idx="4597">
                  <c:v>296</c:v>
                </c:pt>
                <c:pt idx="4598">
                  <c:v>295</c:v>
                </c:pt>
                <c:pt idx="4599">
                  <c:v>293</c:v>
                </c:pt>
                <c:pt idx="4600">
                  <c:v>293</c:v>
                </c:pt>
                <c:pt idx="4601">
                  <c:v>289</c:v>
                </c:pt>
                <c:pt idx="4602">
                  <c:v>287</c:v>
                </c:pt>
                <c:pt idx="4603">
                  <c:v>284</c:v>
                </c:pt>
                <c:pt idx="4604">
                  <c:v>288</c:v>
                </c:pt>
                <c:pt idx="4605">
                  <c:v>285</c:v>
                </c:pt>
                <c:pt idx="4606">
                  <c:v>283</c:v>
                </c:pt>
                <c:pt idx="4607">
                  <c:v>282</c:v>
                </c:pt>
                <c:pt idx="4608">
                  <c:v>287</c:v>
                </c:pt>
                <c:pt idx="4609">
                  <c:v>286</c:v>
                </c:pt>
                <c:pt idx="4610">
                  <c:v>279</c:v>
                </c:pt>
                <c:pt idx="4611">
                  <c:v>276</c:v>
                </c:pt>
                <c:pt idx="4612">
                  <c:v>283</c:v>
                </c:pt>
                <c:pt idx="4613">
                  <c:v>282</c:v>
                </c:pt>
                <c:pt idx="4614">
                  <c:v>288</c:v>
                </c:pt>
                <c:pt idx="4615">
                  <c:v>289</c:v>
                </c:pt>
                <c:pt idx="4616">
                  <c:v>290</c:v>
                </c:pt>
                <c:pt idx="4617">
                  <c:v>291</c:v>
                </c:pt>
                <c:pt idx="4618">
                  <c:v>291</c:v>
                </c:pt>
                <c:pt idx="4619">
                  <c:v>297</c:v>
                </c:pt>
                <c:pt idx="4620">
                  <c:v>300</c:v>
                </c:pt>
                <c:pt idx="4621">
                  <c:v>297</c:v>
                </c:pt>
                <c:pt idx="4622">
                  <c:v>294</c:v>
                </c:pt>
                <c:pt idx="4623">
                  <c:v>291</c:v>
                </c:pt>
                <c:pt idx="4624">
                  <c:v>289</c:v>
                </c:pt>
                <c:pt idx="4625">
                  <c:v>291</c:v>
                </c:pt>
                <c:pt idx="4626">
                  <c:v>289</c:v>
                </c:pt>
                <c:pt idx="4627">
                  <c:v>285</c:v>
                </c:pt>
                <c:pt idx="4628">
                  <c:v>284</c:v>
                </c:pt>
                <c:pt idx="4629">
                  <c:v>284</c:v>
                </c:pt>
                <c:pt idx="4630">
                  <c:v>282</c:v>
                </c:pt>
                <c:pt idx="4631">
                  <c:v>277</c:v>
                </c:pt>
                <c:pt idx="4632">
                  <c:v>275</c:v>
                </c:pt>
                <c:pt idx="4633">
                  <c:v>272</c:v>
                </c:pt>
                <c:pt idx="4634">
                  <c:v>272</c:v>
                </c:pt>
                <c:pt idx="4635">
                  <c:v>268</c:v>
                </c:pt>
                <c:pt idx="4636">
                  <c:v>268</c:v>
                </c:pt>
                <c:pt idx="4637">
                  <c:v>265</c:v>
                </c:pt>
                <c:pt idx="4638">
                  <c:v>261</c:v>
                </c:pt>
                <c:pt idx="4639">
                  <c:v>258</c:v>
                </c:pt>
                <c:pt idx="4640">
                  <c:v>257</c:v>
                </c:pt>
                <c:pt idx="4641">
                  <c:v>257</c:v>
                </c:pt>
                <c:pt idx="4642">
                  <c:v>265</c:v>
                </c:pt>
                <c:pt idx="4643">
                  <c:v>270</c:v>
                </c:pt>
                <c:pt idx="4644">
                  <c:v>282</c:v>
                </c:pt>
                <c:pt idx="4645">
                  <c:v>275</c:v>
                </c:pt>
                <c:pt idx="4646">
                  <c:v>273</c:v>
                </c:pt>
                <c:pt idx="4647">
                  <c:v>269</c:v>
                </c:pt>
                <c:pt idx="4648">
                  <c:v>270</c:v>
                </c:pt>
                <c:pt idx="4649">
                  <c:v>274</c:v>
                </c:pt>
                <c:pt idx="4650">
                  <c:v>274</c:v>
                </c:pt>
                <c:pt idx="4651">
                  <c:v>273</c:v>
                </c:pt>
                <c:pt idx="4652">
                  <c:v>276</c:v>
                </c:pt>
                <c:pt idx="4653">
                  <c:v>277</c:v>
                </c:pt>
                <c:pt idx="4654">
                  <c:v>276</c:v>
                </c:pt>
                <c:pt idx="4655">
                  <c:v>277</c:v>
                </c:pt>
                <c:pt idx="4656">
                  <c:v>279</c:v>
                </c:pt>
                <c:pt idx="4657">
                  <c:v>276</c:v>
                </c:pt>
                <c:pt idx="4658">
                  <c:v>273</c:v>
                </c:pt>
                <c:pt idx="4659">
                  <c:v>272</c:v>
                </c:pt>
                <c:pt idx="4660">
                  <c:v>272</c:v>
                </c:pt>
                <c:pt idx="4661">
                  <c:v>272</c:v>
                </c:pt>
                <c:pt idx="4662">
                  <c:v>274</c:v>
                </c:pt>
                <c:pt idx="4663">
                  <c:v>274</c:v>
                </c:pt>
                <c:pt idx="4664">
                  <c:v>274</c:v>
                </c:pt>
                <c:pt idx="4665">
                  <c:v>271</c:v>
                </c:pt>
                <c:pt idx="4666">
                  <c:v>266</c:v>
                </c:pt>
                <c:pt idx="4667">
                  <c:v>265</c:v>
                </c:pt>
                <c:pt idx="4668">
                  <c:v>267</c:v>
                </c:pt>
                <c:pt idx="4669">
                  <c:v>264</c:v>
                </c:pt>
                <c:pt idx="4670">
                  <c:v>261</c:v>
                </c:pt>
                <c:pt idx="4671">
                  <c:v>260</c:v>
                </c:pt>
                <c:pt idx="4672">
                  <c:v>259</c:v>
                </c:pt>
                <c:pt idx="4673">
                  <c:v>259</c:v>
                </c:pt>
                <c:pt idx="4674">
                  <c:v>257</c:v>
                </c:pt>
                <c:pt idx="4675">
                  <c:v>260</c:v>
                </c:pt>
                <c:pt idx="4676">
                  <c:v>260</c:v>
                </c:pt>
                <c:pt idx="4677">
                  <c:v>257</c:v>
                </c:pt>
                <c:pt idx="4678">
                  <c:v>254.99999999999997</c:v>
                </c:pt>
                <c:pt idx="4679">
                  <c:v>254.99999999999997</c:v>
                </c:pt>
                <c:pt idx="4680">
                  <c:v>262</c:v>
                </c:pt>
                <c:pt idx="4681">
                  <c:v>261</c:v>
                </c:pt>
                <c:pt idx="4682">
                  <c:v>258</c:v>
                </c:pt>
                <c:pt idx="4683">
                  <c:v>258</c:v>
                </c:pt>
                <c:pt idx="4684">
                  <c:v>254.99999999999997</c:v>
                </c:pt>
                <c:pt idx="4685">
                  <c:v>254</c:v>
                </c:pt>
                <c:pt idx="4686">
                  <c:v>252.99999999999997</c:v>
                </c:pt>
                <c:pt idx="4687">
                  <c:v>254</c:v>
                </c:pt>
                <c:pt idx="4688">
                  <c:v>250</c:v>
                </c:pt>
                <c:pt idx="4689">
                  <c:v>249.00000000000003</c:v>
                </c:pt>
                <c:pt idx="4690">
                  <c:v>248</c:v>
                </c:pt>
                <c:pt idx="4691">
                  <c:v>248</c:v>
                </c:pt>
                <c:pt idx="4692">
                  <c:v>245.00000000000003</c:v>
                </c:pt>
                <c:pt idx="4693">
                  <c:v>244</c:v>
                </c:pt>
                <c:pt idx="4694">
                  <c:v>244</c:v>
                </c:pt>
                <c:pt idx="4695">
                  <c:v>244</c:v>
                </c:pt>
                <c:pt idx="4696">
                  <c:v>236</c:v>
                </c:pt>
                <c:pt idx="4697">
                  <c:v>233</c:v>
                </c:pt>
                <c:pt idx="4698">
                  <c:v>233</c:v>
                </c:pt>
                <c:pt idx="4699">
                  <c:v>235</c:v>
                </c:pt>
                <c:pt idx="4700">
                  <c:v>236</c:v>
                </c:pt>
                <c:pt idx="4701">
                  <c:v>233</c:v>
                </c:pt>
                <c:pt idx="4702">
                  <c:v>239</c:v>
                </c:pt>
                <c:pt idx="4703">
                  <c:v>240</c:v>
                </c:pt>
                <c:pt idx="4704">
                  <c:v>238</c:v>
                </c:pt>
                <c:pt idx="4705">
                  <c:v>237</c:v>
                </c:pt>
                <c:pt idx="4706">
                  <c:v>239</c:v>
                </c:pt>
                <c:pt idx="4707">
                  <c:v>238</c:v>
                </c:pt>
                <c:pt idx="4708">
                  <c:v>247.00000000000003</c:v>
                </c:pt>
                <c:pt idx="4709">
                  <c:v>252.99999999999997</c:v>
                </c:pt>
                <c:pt idx="4710">
                  <c:v>263</c:v>
                </c:pt>
                <c:pt idx="4711">
                  <c:v>263</c:v>
                </c:pt>
                <c:pt idx="4712">
                  <c:v>271</c:v>
                </c:pt>
                <c:pt idx="4713">
                  <c:v>283</c:v>
                </c:pt>
                <c:pt idx="4714">
                  <c:v>275</c:v>
                </c:pt>
                <c:pt idx="4715">
                  <c:v>275</c:v>
                </c:pt>
                <c:pt idx="4716">
                  <c:v>273</c:v>
                </c:pt>
                <c:pt idx="4717">
                  <c:v>272</c:v>
                </c:pt>
                <c:pt idx="4718">
                  <c:v>268</c:v>
                </c:pt>
                <c:pt idx="4719">
                  <c:v>267</c:v>
                </c:pt>
                <c:pt idx="4720">
                  <c:v>265</c:v>
                </c:pt>
                <c:pt idx="4721">
                  <c:v>265</c:v>
                </c:pt>
                <c:pt idx="4722">
                  <c:v>266</c:v>
                </c:pt>
                <c:pt idx="4723">
                  <c:v>263</c:v>
                </c:pt>
                <c:pt idx="4724">
                  <c:v>273</c:v>
                </c:pt>
                <c:pt idx="4725">
                  <c:v>277</c:v>
                </c:pt>
                <c:pt idx="4726">
                  <c:v>277</c:v>
                </c:pt>
                <c:pt idx="4727">
                  <c:v>279</c:v>
                </c:pt>
                <c:pt idx="4728">
                  <c:v>284</c:v>
                </c:pt>
                <c:pt idx="4729">
                  <c:v>287</c:v>
                </c:pt>
                <c:pt idx="4730">
                  <c:v>287</c:v>
                </c:pt>
                <c:pt idx="4731">
                  <c:v>287</c:v>
                </c:pt>
                <c:pt idx="4732">
                  <c:v>286</c:v>
                </c:pt>
                <c:pt idx="4733">
                  <c:v>288</c:v>
                </c:pt>
                <c:pt idx="4734">
                  <c:v>288</c:v>
                </c:pt>
                <c:pt idx="4735">
                  <c:v>288</c:v>
                </c:pt>
                <c:pt idx="4736">
                  <c:v>288</c:v>
                </c:pt>
                <c:pt idx="4737">
                  <c:v>284</c:v>
                </c:pt>
                <c:pt idx="4738">
                  <c:v>281</c:v>
                </c:pt>
                <c:pt idx="4739">
                  <c:v>278</c:v>
                </c:pt>
                <c:pt idx="4740">
                  <c:v>277</c:v>
                </c:pt>
                <c:pt idx="4741">
                  <c:v>#N/A</c:v>
                </c:pt>
                <c:pt idx="4742">
                  <c:v>276</c:v>
                </c:pt>
                <c:pt idx="4743">
                  <c:v>279</c:v>
                </c:pt>
                <c:pt idx="4744">
                  <c:v>274</c:v>
                </c:pt>
                <c:pt idx="4745">
                  <c:v>272</c:v>
                </c:pt>
                <c:pt idx="4746">
                  <c:v>279</c:v>
                </c:pt>
                <c:pt idx="4747">
                  <c:v>#N/A</c:v>
                </c:pt>
                <c:pt idx="4748">
                  <c:v>276</c:v>
                </c:pt>
                <c:pt idx="4749">
                  <c:v>271</c:v>
                </c:pt>
                <c:pt idx="4750">
                  <c:v>267</c:v>
                </c:pt>
                <c:pt idx="4751">
                  <c:v>264</c:v>
                </c:pt>
                <c:pt idx="4752">
                  <c:v>264</c:v>
                </c:pt>
                <c:pt idx="4753">
                  <c:v>261</c:v>
                </c:pt>
                <c:pt idx="4754">
                  <c:v>265</c:v>
                </c:pt>
                <c:pt idx="4755">
                  <c:v>262</c:v>
                </c:pt>
                <c:pt idx="4756">
                  <c:v>261</c:v>
                </c:pt>
                <c:pt idx="4757">
                  <c:v>260</c:v>
                </c:pt>
                <c:pt idx="4758">
                  <c:v>258</c:v>
                </c:pt>
                <c:pt idx="4759">
                  <c:v>259</c:v>
                </c:pt>
                <c:pt idx="4760">
                  <c:v>258</c:v>
                </c:pt>
                <c:pt idx="4761">
                  <c:v>259</c:v>
                </c:pt>
                <c:pt idx="4762">
                  <c:v>258</c:v>
                </c:pt>
                <c:pt idx="4763">
                  <c:v>256</c:v>
                </c:pt>
                <c:pt idx="4764">
                  <c:v>252.99999999999997</c:v>
                </c:pt>
                <c:pt idx="4765">
                  <c:v>252.99999999999997</c:v>
                </c:pt>
                <c:pt idx="4766">
                  <c:v>250</c:v>
                </c:pt>
                <c:pt idx="4767">
                  <c:v>249.00000000000003</c:v>
                </c:pt>
                <c:pt idx="4768">
                  <c:v>257</c:v>
                </c:pt>
                <c:pt idx="4769">
                  <c:v>256</c:v>
                </c:pt>
                <c:pt idx="4770">
                  <c:v>256</c:v>
                </c:pt>
                <c:pt idx="4771">
                  <c:v>260</c:v>
                </c:pt>
                <c:pt idx="4772">
                  <c:v>265</c:v>
                </c:pt>
                <c:pt idx="4773">
                  <c:v>276</c:v>
                </c:pt>
                <c:pt idx="4774">
                  <c:v>267</c:v>
                </c:pt>
                <c:pt idx="4775">
                  <c:v>267</c:v>
                </c:pt>
                <c:pt idx="4776">
                  <c:v>282</c:v>
                </c:pt>
                <c:pt idx="4777">
                  <c:v>280</c:v>
                </c:pt>
                <c:pt idx="4778">
                  <c:v>289</c:v>
                </c:pt>
                <c:pt idx="4779">
                  <c:v>290</c:v>
                </c:pt>
                <c:pt idx="4780">
                  <c:v>283</c:v>
                </c:pt>
                <c:pt idx="4781">
                  <c:v>279</c:v>
                </c:pt>
                <c:pt idx="4782">
                  <c:v>275</c:v>
                </c:pt>
                <c:pt idx="4783">
                  <c:v>277</c:v>
                </c:pt>
                <c:pt idx="4784">
                  <c:v>278</c:v>
                </c:pt>
                <c:pt idx="4785">
                  <c:v>282</c:v>
                </c:pt>
                <c:pt idx="4786">
                  <c:v>287</c:v>
                </c:pt>
                <c:pt idx="4787">
                  <c:v>285</c:v>
                </c:pt>
                <c:pt idx="4788">
                  <c:v>281</c:v>
                </c:pt>
                <c:pt idx="4789">
                  <c:v>286</c:v>
                </c:pt>
                <c:pt idx="4790">
                  <c:v>289</c:v>
                </c:pt>
                <c:pt idx="4791">
                  <c:v>292</c:v>
                </c:pt>
                <c:pt idx="4792">
                  <c:v>295</c:v>
                </c:pt>
                <c:pt idx="4793">
                  <c:v>288</c:v>
                </c:pt>
                <c:pt idx="4794">
                  <c:v>288</c:v>
                </c:pt>
                <c:pt idx="4795">
                  <c:v>287</c:v>
                </c:pt>
                <c:pt idx="4796">
                  <c:v>283</c:v>
                </c:pt>
                <c:pt idx="4797">
                  <c:v>281</c:v>
                </c:pt>
                <c:pt idx="4798">
                  <c:v>280</c:v>
                </c:pt>
                <c:pt idx="4799">
                  <c:v>286</c:v>
                </c:pt>
                <c:pt idx="4800">
                  <c:v>289</c:v>
                </c:pt>
                <c:pt idx="4801">
                  <c:v>289</c:v>
                </c:pt>
                <c:pt idx="4802">
                  <c:v>291</c:v>
                </c:pt>
                <c:pt idx="4803">
                  <c:v>294</c:v>
                </c:pt>
                <c:pt idx="4804">
                  <c:v>293</c:v>
                </c:pt>
                <c:pt idx="4805">
                  <c:v>302</c:v>
                </c:pt>
                <c:pt idx="4806">
                  <c:v>306</c:v>
                </c:pt>
                <c:pt idx="4807">
                  <c:v>306</c:v>
                </c:pt>
                <c:pt idx="4808">
                  <c:v>304</c:v>
                </c:pt>
                <c:pt idx="4809">
                  <c:v>305</c:v>
                </c:pt>
                <c:pt idx="4810">
                  <c:v>305</c:v>
                </c:pt>
                <c:pt idx="4811">
                  <c:v>#N/A</c:v>
                </c:pt>
                <c:pt idx="4812">
                  <c:v>315</c:v>
                </c:pt>
                <c:pt idx="4813">
                  <c:v>315</c:v>
                </c:pt>
                <c:pt idx="4814">
                  <c:v>315</c:v>
                </c:pt>
                <c:pt idx="4815">
                  <c:v>316</c:v>
                </c:pt>
                <c:pt idx="4816">
                  <c:v>312</c:v>
                </c:pt>
                <c:pt idx="4817">
                  <c:v>312</c:v>
                </c:pt>
                <c:pt idx="4818">
                  <c:v>310</c:v>
                </c:pt>
                <c:pt idx="4819">
                  <c:v>306</c:v>
                </c:pt>
                <c:pt idx="4820">
                  <c:v>306</c:v>
                </c:pt>
                <c:pt idx="4821">
                  <c:v>303</c:v>
                </c:pt>
                <c:pt idx="4822">
                  <c:v>299</c:v>
                </c:pt>
                <c:pt idx="4823">
                  <c:v>296</c:v>
                </c:pt>
                <c:pt idx="4824">
                  <c:v>294</c:v>
                </c:pt>
                <c:pt idx="4825">
                  <c:v>294</c:v>
                </c:pt>
                <c:pt idx="4826">
                  <c:v>294</c:v>
                </c:pt>
                <c:pt idx="4827">
                  <c:v>295</c:v>
                </c:pt>
                <c:pt idx="4828">
                  <c:v>294</c:v>
                </c:pt>
                <c:pt idx="4829">
                  <c:v>293</c:v>
                </c:pt>
                <c:pt idx="4830">
                  <c:v>296</c:v>
                </c:pt>
                <c:pt idx="4831">
                  <c:v>299</c:v>
                </c:pt>
                <c:pt idx="4832">
                  <c:v>299</c:v>
                </c:pt>
                <c:pt idx="4833">
                  <c:v>302</c:v>
                </c:pt>
                <c:pt idx="4834">
                  <c:v>302</c:v>
                </c:pt>
                <c:pt idx="4835">
                  <c:v>302</c:v>
                </c:pt>
                <c:pt idx="4836">
                  <c:v>307</c:v>
                </c:pt>
                <c:pt idx="4837">
                  <c:v>307</c:v>
                </c:pt>
                <c:pt idx="4838">
                  <c:v>308</c:v>
                </c:pt>
                <c:pt idx="4839">
                  <c:v>307</c:v>
                </c:pt>
                <c:pt idx="4840">
                  <c:v>307</c:v>
                </c:pt>
                <c:pt idx="4841">
                  <c:v>308</c:v>
                </c:pt>
                <c:pt idx="4842">
                  <c:v>304</c:v>
                </c:pt>
                <c:pt idx="4843">
                  <c:v>300</c:v>
                </c:pt>
                <c:pt idx="4844">
                  <c:v>299</c:v>
                </c:pt>
                <c:pt idx="4845">
                  <c:v>305</c:v>
                </c:pt>
                <c:pt idx="4846">
                  <c:v>305</c:v>
                </c:pt>
                <c:pt idx="4847">
                  <c:v>312</c:v>
                </c:pt>
                <c:pt idx="4848">
                  <c:v>318</c:v>
                </c:pt>
                <c:pt idx="4849">
                  <c:v>318</c:v>
                </c:pt>
                <c:pt idx="4850">
                  <c:v>331</c:v>
                </c:pt>
                <c:pt idx="4851">
                  <c:v>332</c:v>
                </c:pt>
                <c:pt idx="4852">
                  <c:v>342</c:v>
                </c:pt>
                <c:pt idx="4853">
                  <c:v>349</c:v>
                </c:pt>
                <c:pt idx="4854">
                  <c:v>376</c:v>
                </c:pt>
                <c:pt idx="4855">
                  <c:v>370</c:v>
                </c:pt>
                <c:pt idx="4856">
                  <c:v>370</c:v>
                </c:pt>
                <c:pt idx="4857">
                  <c:v>358</c:v>
                </c:pt>
                <c:pt idx="4858">
                  <c:v>348</c:v>
                </c:pt>
                <c:pt idx="4859">
                  <c:v>350</c:v>
                </c:pt>
                <c:pt idx="4860">
                  <c:v>348</c:v>
                </c:pt>
                <c:pt idx="4861">
                  <c:v>348</c:v>
                </c:pt>
                <c:pt idx="4862">
                  <c:v>360</c:v>
                </c:pt>
                <c:pt idx="4863">
                  <c:v>353</c:v>
                </c:pt>
                <c:pt idx="4864">
                  <c:v>350</c:v>
                </c:pt>
                <c:pt idx="4865">
                  <c:v>349</c:v>
                </c:pt>
                <c:pt idx="4866">
                  <c:v>347</c:v>
                </c:pt>
                <c:pt idx="4867">
                  <c:v>346</c:v>
                </c:pt>
                <c:pt idx="4868">
                  <c:v>346</c:v>
                </c:pt>
                <c:pt idx="4869">
                  <c:v>351</c:v>
                </c:pt>
                <c:pt idx="4870">
                  <c:v>350</c:v>
                </c:pt>
                <c:pt idx="4871">
                  <c:v>357</c:v>
                </c:pt>
                <c:pt idx="4872">
                  <c:v>357</c:v>
                </c:pt>
                <c:pt idx="4873">
                  <c:v>363</c:v>
                </c:pt>
                <c:pt idx="4874">
                  <c:v>370</c:v>
                </c:pt>
                <c:pt idx="4875">
                  <c:v>376</c:v>
                </c:pt>
                <c:pt idx="4876">
                  <c:v>384</c:v>
                </c:pt>
                <c:pt idx="4877">
                  <c:v>381</c:v>
                </c:pt>
                <c:pt idx="4878">
                  <c:v>388</c:v>
                </c:pt>
                <c:pt idx="4879">
                  <c:v>393</c:v>
                </c:pt>
                <c:pt idx="4880">
                  <c:v>388</c:v>
                </c:pt>
                <c:pt idx="4881">
                  <c:v>383</c:v>
                </c:pt>
                <c:pt idx="4882">
                  <c:v>376</c:v>
                </c:pt>
                <c:pt idx="4883">
                  <c:v>372</c:v>
                </c:pt>
                <c:pt idx="4884">
                  <c:v>367</c:v>
                </c:pt>
                <c:pt idx="4885">
                  <c:v>360</c:v>
                </c:pt>
                <c:pt idx="4886">
                  <c:v>363</c:v>
                </c:pt>
                <c:pt idx="4887">
                  <c:v>362</c:v>
                </c:pt>
                <c:pt idx="4888">
                  <c:v>360</c:v>
                </c:pt>
                <c:pt idx="4889">
                  <c:v>356</c:v>
                </c:pt>
                <c:pt idx="4890">
                  <c:v>357</c:v>
                </c:pt>
                <c:pt idx="4891">
                  <c:v>354</c:v>
                </c:pt>
                <c:pt idx="4892">
                  <c:v>355</c:v>
                </c:pt>
                <c:pt idx="4893">
                  <c:v>355</c:v>
                </c:pt>
                <c:pt idx="4894">
                  <c:v>353</c:v>
                </c:pt>
                <c:pt idx="4895">
                  <c:v>351</c:v>
                </c:pt>
                <c:pt idx="4896">
                  <c:v>351</c:v>
                </c:pt>
                <c:pt idx="4897">
                  <c:v>349</c:v>
                </c:pt>
                <c:pt idx="4898">
                  <c:v>346</c:v>
                </c:pt>
                <c:pt idx="4899">
                  <c:v>344</c:v>
                </c:pt>
                <c:pt idx="4900">
                  <c:v>351</c:v>
                </c:pt>
                <c:pt idx="4901">
                  <c:v>345</c:v>
                </c:pt>
                <c:pt idx="4902">
                  <c:v>349</c:v>
                </c:pt>
                <c:pt idx="4903">
                  <c:v>353</c:v>
                </c:pt>
                <c:pt idx="4904">
                  <c:v>353</c:v>
                </c:pt>
                <c:pt idx="4905">
                  <c:v>349</c:v>
                </c:pt>
                <c:pt idx="4906">
                  <c:v>349</c:v>
                </c:pt>
                <c:pt idx="4907">
                  <c:v>352</c:v>
                </c:pt>
                <c:pt idx="4908">
                  <c:v>359</c:v>
                </c:pt>
                <c:pt idx="4909">
                  <c:v>364</c:v>
                </c:pt>
                <c:pt idx="4910">
                  <c:v>363</c:v>
                </c:pt>
                <c:pt idx="4911">
                  <c:v>365</c:v>
                </c:pt>
                <c:pt idx="4912">
                  <c:v>364</c:v>
                </c:pt>
                <c:pt idx="4913">
                  <c:v>365</c:v>
                </c:pt>
                <c:pt idx="4914">
                  <c:v>363</c:v>
                </c:pt>
                <c:pt idx="4915">
                  <c:v>358</c:v>
                </c:pt>
                <c:pt idx="4916">
                  <c:v>355</c:v>
                </c:pt>
                <c:pt idx="4917">
                  <c:v>355</c:v>
                </c:pt>
                <c:pt idx="4918">
                  <c:v>356</c:v>
                </c:pt>
                <c:pt idx="4919">
                  <c:v>356</c:v>
                </c:pt>
                <c:pt idx="4920">
                  <c:v>351</c:v>
                </c:pt>
                <c:pt idx="4921">
                  <c:v>352</c:v>
                </c:pt>
                <c:pt idx="4922">
                  <c:v>361</c:v>
                </c:pt>
                <c:pt idx="4923">
                  <c:v>367</c:v>
                </c:pt>
                <c:pt idx="4924">
                  <c:v>369</c:v>
                </c:pt>
                <c:pt idx="4925">
                  <c:v>368</c:v>
                </c:pt>
                <c:pt idx="4926">
                  <c:v>367</c:v>
                </c:pt>
                <c:pt idx="4927">
                  <c:v>371</c:v>
                </c:pt>
                <c:pt idx="4928">
                  <c:v>368</c:v>
                </c:pt>
                <c:pt idx="4929">
                  <c:v>363</c:v>
                </c:pt>
                <c:pt idx="4930">
                  <c:v>359</c:v>
                </c:pt>
                <c:pt idx="4931">
                  <c:v>360</c:v>
                </c:pt>
                <c:pt idx="4932">
                  <c:v>358</c:v>
                </c:pt>
                <c:pt idx="4933">
                  <c:v>355</c:v>
                </c:pt>
                <c:pt idx="4934">
                  <c:v>350</c:v>
                </c:pt>
                <c:pt idx="4935">
                  <c:v>347</c:v>
                </c:pt>
                <c:pt idx="4936">
                  <c:v>345</c:v>
                </c:pt>
                <c:pt idx="4937">
                  <c:v>344</c:v>
                </c:pt>
                <c:pt idx="4938">
                  <c:v>344</c:v>
                </c:pt>
                <c:pt idx="4939">
                  <c:v>341</c:v>
                </c:pt>
                <c:pt idx="4940">
                  <c:v>340</c:v>
                </c:pt>
                <c:pt idx="4941">
                  <c:v>341</c:v>
                </c:pt>
                <c:pt idx="4942">
                  <c:v>342</c:v>
                </c:pt>
                <c:pt idx="4943">
                  <c:v>350</c:v>
                </c:pt>
                <c:pt idx="4944">
                  <c:v>355</c:v>
                </c:pt>
                <c:pt idx="4945">
                  <c:v>353</c:v>
                </c:pt>
                <c:pt idx="4946">
                  <c:v>358</c:v>
                </c:pt>
                <c:pt idx="4947">
                  <c:v>351</c:v>
                </c:pt>
                <c:pt idx="4948">
                  <c:v>347</c:v>
                </c:pt>
                <c:pt idx="4949">
                  <c:v>349</c:v>
                </c:pt>
                <c:pt idx="4950">
                  <c:v>355</c:v>
                </c:pt>
                <c:pt idx="4951">
                  <c:v>360</c:v>
                </c:pt>
                <c:pt idx="4952">
                  <c:v>361</c:v>
                </c:pt>
                <c:pt idx="4953">
                  <c:v>375</c:v>
                </c:pt>
                <c:pt idx="4954">
                  <c:v>372</c:v>
                </c:pt>
                <c:pt idx="4955">
                  <c:v>372</c:v>
                </c:pt>
                <c:pt idx="4956">
                  <c:v>373</c:v>
                </c:pt>
                <c:pt idx="4957">
                  <c:v>373</c:v>
                </c:pt>
                <c:pt idx="4958">
                  <c:v>381</c:v>
                </c:pt>
                <c:pt idx="4959">
                  <c:v>387</c:v>
                </c:pt>
                <c:pt idx="4960">
                  <c:v>384</c:v>
                </c:pt>
                <c:pt idx="4961">
                  <c:v>393</c:v>
                </c:pt>
                <c:pt idx="4962">
                  <c:v>398</c:v>
                </c:pt>
                <c:pt idx="4963">
                  <c:v>404</c:v>
                </c:pt>
                <c:pt idx="4964">
                  <c:v>413.99999999999994</c:v>
                </c:pt>
                <c:pt idx="4965">
                  <c:v>409.99999999999994</c:v>
                </c:pt>
                <c:pt idx="4966">
                  <c:v>409</c:v>
                </c:pt>
                <c:pt idx="4967">
                  <c:v>413</c:v>
                </c:pt>
                <c:pt idx="4968">
                  <c:v>409.99999999999994</c:v>
                </c:pt>
                <c:pt idx="4969">
                  <c:v>401.99999999999994</c:v>
                </c:pt>
                <c:pt idx="4970">
                  <c:v>401.99999999999994</c:v>
                </c:pt>
                <c:pt idx="4971">
                  <c:v>400</c:v>
                </c:pt>
                <c:pt idx="4972">
                  <c:v>393</c:v>
                </c:pt>
                <c:pt idx="4973">
                  <c:v>391</c:v>
                </c:pt>
                <c:pt idx="4974">
                  <c:v>398</c:v>
                </c:pt>
                <c:pt idx="4975">
                  <c:v>405</c:v>
                </c:pt>
                <c:pt idx="4976">
                  <c:v>411.00000000000006</c:v>
                </c:pt>
                <c:pt idx="4977">
                  <c:v>417</c:v>
                </c:pt>
                <c:pt idx="4978">
                  <c:v>434</c:v>
                </c:pt>
                <c:pt idx="4979">
                  <c:v>446</c:v>
                </c:pt>
                <c:pt idx="4980">
                  <c:v>455.99999999999994</c:v>
                </c:pt>
                <c:pt idx="4981">
                  <c:v>470</c:v>
                </c:pt>
                <c:pt idx="4982">
                  <c:v>459.99999999999994</c:v>
                </c:pt>
                <c:pt idx="4983">
                  <c:v>455.99999999999994</c:v>
                </c:pt>
                <c:pt idx="4984">
                  <c:v>459.99999999999994</c:v>
                </c:pt>
                <c:pt idx="4985">
                  <c:v>457</c:v>
                </c:pt>
                <c:pt idx="4986">
                  <c:v>466</c:v>
                </c:pt>
                <c:pt idx="4987">
                  <c:v>468</c:v>
                </c:pt>
                <c:pt idx="4988">
                  <c:v>472</c:v>
                </c:pt>
                <c:pt idx="4989">
                  <c:v>480</c:v>
                </c:pt>
                <c:pt idx="4990">
                  <c:v>473.00000000000006</c:v>
                </c:pt>
                <c:pt idx="4991">
                  <c:v>480.99999999999994</c:v>
                </c:pt>
                <c:pt idx="4992">
                  <c:v>488</c:v>
                </c:pt>
                <c:pt idx="4993">
                  <c:v>498.00000000000006</c:v>
                </c:pt>
                <c:pt idx="4994">
                  <c:v>498.00000000000006</c:v>
                </c:pt>
                <c:pt idx="4995">
                  <c:v>505.99999999999994</c:v>
                </c:pt>
                <c:pt idx="4996">
                  <c:v>508</c:v>
                </c:pt>
                <c:pt idx="4997">
                  <c:v>496</c:v>
                </c:pt>
                <c:pt idx="4998">
                  <c:v>484.99999999999994</c:v>
                </c:pt>
                <c:pt idx="4999">
                  <c:v>487</c:v>
                </c:pt>
                <c:pt idx="5000">
                  <c:v>487</c:v>
                </c:pt>
                <c:pt idx="5001">
                  <c:v>491</c:v>
                </c:pt>
                <c:pt idx="5002">
                  <c:v>491</c:v>
                </c:pt>
                <c:pt idx="5003">
                  <c:v>495</c:v>
                </c:pt>
                <c:pt idx="5004">
                  <c:v>498.00000000000006</c:v>
                </c:pt>
                <c:pt idx="5005">
                  <c:v>498.00000000000006</c:v>
                </c:pt>
                <c:pt idx="5006">
                  <c:v>#N/A</c:v>
                </c:pt>
                <c:pt idx="5007">
                  <c:v>498.00000000000006</c:v>
                </c:pt>
                <c:pt idx="5008">
                  <c:v>501.99999999999994</c:v>
                </c:pt>
                <c:pt idx="5009">
                  <c:v>501</c:v>
                </c:pt>
                <c:pt idx="5010">
                  <c:v>505.99999999999994</c:v>
                </c:pt>
                <c:pt idx="5011">
                  <c:v>#N/A</c:v>
                </c:pt>
                <c:pt idx="5012">
                  <c:v>513</c:v>
                </c:pt>
                <c:pt idx="5013">
                  <c:v>523</c:v>
                </c:pt>
                <c:pt idx="5014">
                  <c:v>521</c:v>
                </c:pt>
                <c:pt idx="5015">
                  <c:v>514</c:v>
                </c:pt>
                <c:pt idx="5016">
                  <c:v>501.99999999999994</c:v>
                </c:pt>
                <c:pt idx="5017">
                  <c:v>490.00000000000006</c:v>
                </c:pt>
                <c:pt idx="5018">
                  <c:v>494.00000000000006</c:v>
                </c:pt>
                <c:pt idx="5019">
                  <c:v>488</c:v>
                </c:pt>
                <c:pt idx="5020">
                  <c:v>488.99999999999994</c:v>
                </c:pt>
                <c:pt idx="5021">
                  <c:v>486.00000000000006</c:v>
                </c:pt>
                <c:pt idx="5022">
                  <c:v>474</c:v>
                </c:pt>
                <c:pt idx="5023">
                  <c:v>470</c:v>
                </c:pt>
                <c:pt idx="5024">
                  <c:v>462</c:v>
                </c:pt>
                <c:pt idx="5025">
                  <c:v>459</c:v>
                </c:pt>
                <c:pt idx="5026">
                  <c:v>463</c:v>
                </c:pt>
                <c:pt idx="5027">
                  <c:v>465.00000000000006</c:v>
                </c:pt>
                <c:pt idx="5028">
                  <c:v>466</c:v>
                </c:pt>
                <c:pt idx="5029">
                  <c:v>459.99999999999994</c:v>
                </c:pt>
                <c:pt idx="5030">
                  <c:v>459</c:v>
                </c:pt>
                <c:pt idx="5031">
                  <c:v>459</c:v>
                </c:pt>
                <c:pt idx="5032">
                  <c:v>455.99999999999994</c:v>
                </c:pt>
                <c:pt idx="5033">
                  <c:v>449</c:v>
                </c:pt>
                <c:pt idx="5034">
                  <c:v>449</c:v>
                </c:pt>
                <c:pt idx="5035">
                  <c:v>448.00000000000006</c:v>
                </c:pt>
                <c:pt idx="5036">
                  <c:v>440.00000000000006</c:v>
                </c:pt>
                <c:pt idx="5037">
                  <c:v>434</c:v>
                </c:pt>
                <c:pt idx="5038">
                  <c:v>443</c:v>
                </c:pt>
                <c:pt idx="5039">
                  <c:v>449</c:v>
                </c:pt>
                <c:pt idx="5040">
                  <c:v>448.00000000000006</c:v>
                </c:pt>
                <c:pt idx="5041">
                  <c:v>442</c:v>
                </c:pt>
                <c:pt idx="5042">
                  <c:v>440.00000000000006</c:v>
                </c:pt>
                <c:pt idx="5043">
                  <c:v>434.99999999999994</c:v>
                </c:pt>
                <c:pt idx="5044">
                  <c:v>434</c:v>
                </c:pt>
                <c:pt idx="5045">
                  <c:v>429</c:v>
                </c:pt>
                <c:pt idx="5046">
                  <c:v>425</c:v>
                </c:pt>
                <c:pt idx="5047">
                  <c:v>423.00000000000006</c:v>
                </c:pt>
                <c:pt idx="5048">
                  <c:v>418</c:v>
                </c:pt>
                <c:pt idx="5049">
                  <c:v>418</c:v>
                </c:pt>
                <c:pt idx="5050">
                  <c:v>409.99999999999994</c:v>
                </c:pt>
                <c:pt idx="5051">
                  <c:v>404</c:v>
                </c:pt>
                <c:pt idx="5052">
                  <c:v>397</c:v>
                </c:pt>
                <c:pt idx="5053">
                  <c:v>397</c:v>
                </c:pt>
                <c:pt idx="5054">
                  <c:v>395</c:v>
                </c:pt>
                <c:pt idx="5055">
                  <c:v>393</c:v>
                </c:pt>
                <c:pt idx="5056">
                  <c:v>391</c:v>
                </c:pt>
                <c:pt idx="5057">
                  <c:v>397</c:v>
                </c:pt>
                <c:pt idx="5058">
                  <c:v>404</c:v>
                </c:pt>
                <c:pt idx="5059">
                  <c:v>413.99999999999994</c:v>
                </c:pt>
                <c:pt idx="5060">
                  <c:v>409.99999999999994</c:v>
                </c:pt>
                <c:pt idx="5061">
                  <c:v>401.99999999999994</c:v>
                </c:pt>
                <c:pt idx="5062">
                  <c:v>398</c:v>
                </c:pt>
                <c:pt idx="5063">
                  <c:v>391</c:v>
                </c:pt>
                <c:pt idx="5064">
                  <c:v>390</c:v>
                </c:pt>
                <c:pt idx="5065">
                  <c:v>384</c:v>
                </c:pt>
                <c:pt idx="5066">
                  <c:v>377</c:v>
                </c:pt>
                <c:pt idx="5067">
                  <c:v>382</c:v>
                </c:pt>
                <c:pt idx="5068">
                  <c:v>387</c:v>
                </c:pt>
                <c:pt idx="5069">
                  <c:v>392</c:v>
                </c:pt>
                <c:pt idx="5070">
                  <c:v>395</c:v>
                </c:pt>
                <c:pt idx="5071">
                  <c:v>390</c:v>
                </c:pt>
                <c:pt idx="5072">
                  <c:v>393</c:v>
                </c:pt>
                <c:pt idx="5073">
                  <c:v>391</c:v>
                </c:pt>
                <c:pt idx="5074">
                  <c:v>385</c:v>
                </c:pt>
                <c:pt idx="5075">
                  <c:v>392</c:v>
                </c:pt>
                <c:pt idx="5076">
                  <c:v>382</c:v>
                </c:pt>
                <c:pt idx="5077">
                  <c:v>376</c:v>
                </c:pt>
                <c:pt idx="5078">
                  <c:v>369</c:v>
                </c:pt>
                <c:pt idx="5079">
                  <c:v>373</c:v>
                </c:pt>
                <c:pt idx="5080">
                  <c:v>369</c:v>
                </c:pt>
                <c:pt idx="5081">
                  <c:v>369</c:v>
                </c:pt>
                <c:pt idx="5082">
                  <c:v>368</c:v>
                </c:pt>
                <c:pt idx="5083">
                  <c:v>368</c:v>
                </c:pt>
                <c:pt idx="5084">
                  <c:v>365</c:v>
                </c:pt>
                <c:pt idx="5085">
                  <c:v>357</c:v>
                </c:pt>
                <c:pt idx="5086">
                  <c:v>353</c:v>
                </c:pt>
                <c:pt idx="5087">
                  <c:v>351</c:v>
                </c:pt>
                <c:pt idx="5088">
                  <c:v>348</c:v>
                </c:pt>
                <c:pt idx="5089">
                  <c:v>351</c:v>
                </c:pt>
                <c:pt idx="5090">
                  <c:v>#N/A</c:v>
                </c:pt>
                <c:pt idx="5091">
                  <c:v>351</c:v>
                </c:pt>
                <c:pt idx="5092">
                  <c:v>348</c:v>
                </c:pt>
                <c:pt idx="5093">
                  <c:v>353</c:v>
                </c:pt>
                <c:pt idx="5094">
                  <c:v>363</c:v>
                </c:pt>
                <c:pt idx="5095">
                  <c:v>366</c:v>
                </c:pt>
                <c:pt idx="5096">
                  <c:v>362</c:v>
                </c:pt>
                <c:pt idx="5097">
                  <c:v>365</c:v>
                </c:pt>
                <c:pt idx="5098">
                  <c:v>365</c:v>
                </c:pt>
                <c:pt idx="5099">
                  <c:v>370</c:v>
                </c:pt>
                <c:pt idx="5100">
                  <c:v>373</c:v>
                </c:pt>
                <c:pt idx="5101">
                  <c:v>376</c:v>
                </c:pt>
                <c:pt idx="5102">
                  <c:v>386</c:v>
                </c:pt>
                <c:pt idx="5103">
                  <c:v>398</c:v>
                </c:pt>
                <c:pt idx="5104">
                  <c:v>407</c:v>
                </c:pt>
                <c:pt idx="5105">
                  <c:v>401.99999999999994</c:v>
                </c:pt>
                <c:pt idx="5106">
                  <c:v>412</c:v>
                </c:pt>
                <c:pt idx="5107">
                  <c:v>409</c:v>
                </c:pt>
                <c:pt idx="5108">
                  <c:v>409</c:v>
                </c:pt>
                <c:pt idx="5109">
                  <c:v>404</c:v>
                </c:pt>
                <c:pt idx="5110">
                  <c:v>401.99999999999994</c:v>
                </c:pt>
                <c:pt idx="5111">
                  <c:v>400</c:v>
                </c:pt>
                <c:pt idx="5112">
                  <c:v>395</c:v>
                </c:pt>
                <c:pt idx="5113">
                  <c:v>397</c:v>
                </c:pt>
                <c:pt idx="5114">
                  <c:v>408</c:v>
                </c:pt>
                <c:pt idx="5115">
                  <c:v>404</c:v>
                </c:pt>
                <c:pt idx="5116">
                  <c:v>405</c:v>
                </c:pt>
                <c:pt idx="5117">
                  <c:v>407</c:v>
                </c:pt>
                <c:pt idx="5118">
                  <c:v>413.99999999999994</c:v>
                </c:pt>
                <c:pt idx="5119">
                  <c:v>415.00000000000006</c:v>
                </c:pt>
                <c:pt idx="5120">
                  <c:v>432</c:v>
                </c:pt>
                <c:pt idx="5121">
                  <c:v>436.00000000000006</c:v>
                </c:pt>
                <c:pt idx="5122">
                  <c:v>429</c:v>
                </c:pt>
                <c:pt idx="5123">
                  <c:v>425</c:v>
                </c:pt>
                <c:pt idx="5124">
                  <c:v>422</c:v>
                </c:pt>
                <c:pt idx="5125">
                  <c:v>418</c:v>
                </c:pt>
                <c:pt idx="5126">
                  <c:v>409</c:v>
                </c:pt>
                <c:pt idx="5127">
                  <c:v>401.99999999999994</c:v>
                </c:pt>
                <c:pt idx="5128">
                  <c:v>407</c:v>
                </c:pt>
                <c:pt idx="5129">
                  <c:v>404</c:v>
                </c:pt>
                <c:pt idx="5130">
                  <c:v>403</c:v>
                </c:pt>
                <c:pt idx="5131">
                  <c:v>401.99999999999994</c:v>
                </c:pt>
                <c:pt idx="5132">
                  <c:v>395</c:v>
                </c:pt>
                <c:pt idx="5133">
                  <c:v>381</c:v>
                </c:pt>
                <c:pt idx="5134">
                  <c:v>366</c:v>
                </c:pt>
                <c:pt idx="5135">
                  <c:v>367</c:v>
                </c:pt>
                <c:pt idx="5136">
                  <c:v>367</c:v>
                </c:pt>
                <c:pt idx="5137">
                  <c:v>376</c:v>
                </c:pt>
                <c:pt idx="5138">
                  <c:v>377</c:v>
                </c:pt>
                <c:pt idx="5139">
                  <c:v>372</c:v>
                </c:pt>
                <c:pt idx="5140">
                  <c:v>367</c:v>
                </c:pt>
                <c:pt idx="5141">
                  <c:v>371</c:v>
                </c:pt>
                <c:pt idx="5142">
                  <c:v>364</c:v>
                </c:pt>
                <c:pt idx="5143">
                  <c:v>361</c:v>
                </c:pt>
                <c:pt idx="5144">
                  <c:v>352</c:v>
                </c:pt>
                <c:pt idx="5145">
                  <c:v>349</c:v>
                </c:pt>
                <c:pt idx="5146">
                  <c:v>348</c:v>
                </c:pt>
                <c:pt idx="5147">
                  <c:v>353</c:v>
                </c:pt>
                <c:pt idx="5148">
                  <c:v>360</c:v>
                </c:pt>
                <c:pt idx="5149">
                  <c:v>358</c:v>
                </c:pt>
                <c:pt idx="5150">
                  <c:v>356</c:v>
                </c:pt>
                <c:pt idx="5151">
                  <c:v>355</c:v>
                </c:pt>
                <c:pt idx="5152">
                  <c:v>356</c:v>
                </c:pt>
                <c:pt idx="5153">
                  <c:v>356</c:v>
                </c:pt>
                <c:pt idx="5154">
                  <c:v>362</c:v>
                </c:pt>
                <c:pt idx="5155">
                  <c:v>369</c:v>
                </c:pt>
                <c:pt idx="5156">
                  <c:v>367</c:v>
                </c:pt>
                <c:pt idx="5157">
                  <c:v>368</c:v>
                </c:pt>
                <c:pt idx="5158">
                  <c:v>364</c:v>
                </c:pt>
                <c:pt idx="5159">
                  <c:v>358</c:v>
                </c:pt>
                <c:pt idx="5160">
                  <c:v>347</c:v>
                </c:pt>
                <c:pt idx="5161">
                  <c:v>348</c:v>
                </c:pt>
                <c:pt idx="5162">
                  <c:v>348</c:v>
                </c:pt>
                <c:pt idx="5163">
                  <c:v>357</c:v>
                </c:pt>
                <c:pt idx="5164">
                  <c:v>369</c:v>
                </c:pt>
                <c:pt idx="5165">
                  <c:v>368</c:v>
                </c:pt>
                <c:pt idx="5166">
                  <c:v>380</c:v>
                </c:pt>
                <c:pt idx="5167">
                  <c:v>395</c:v>
                </c:pt>
                <c:pt idx="5168">
                  <c:v>393</c:v>
                </c:pt>
                <c:pt idx="5169">
                  <c:v>395</c:v>
                </c:pt>
                <c:pt idx="5170">
                  <c:v>390</c:v>
                </c:pt>
                <c:pt idx="5171">
                  <c:v>391</c:v>
                </c:pt>
                <c:pt idx="5172">
                  <c:v>393</c:v>
                </c:pt>
                <c:pt idx="5173">
                  <c:v>397</c:v>
                </c:pt>
                <c:pt idx="5174">
                  <c:v>398</c:v>
                </c:pt>
                <c:pt idx="5175">
                  <c:v>405</c:v>
                </c:pt>
                <c:pt idx="5176">
                  <c:v>401.99999999999994</c:v>
                </c:pt>
                <c:pt idx="5177">
                  <c:v>395</c:v>
                </c:pt>
                <c:pt idx="5178">
                  <c:v>390</c:v>
                </c:pt>
                <c:pt idx="5179">
                  <c:v>379</c:v>
                </c:pt>
                <c:pt idx="5180">
                  <c:v>367</c:v>
                </c:pt>
                <c:pt idx="5181">
                  <c:v>365</c:v>
                </c:pt>
                <c:pt idx="5182">
                  <c:v>372</c:v>
                </c:pt>
                <c:pt idx="5183">
                  <c:v>363</c:v>
                </c:pt>
                <c:pt idx="5184">
                  <c:v>361</c:v>
                </c:pt>
                <c:pt idx="5185">
                  <c:v>358</c:v>
                </c:pt>
                <c:pt idx="5186">
                  <c:v>357</c:v>
                </c:pt>
                <c:pt idx="5187">
                  <c:v>359</c:v>
                </c:pt>
                <c:pt idx="5188">
                  <c:v>359</c:v>
                </c:pt>
                <c:pt idx="5189">
                  <c:v>362</c:v>
                </c:pt>
                <c:pt idx="5190">
                  <c:v>358</c:v>
                </c:pt>
                <c:pt idx="5191">
                  <c:v>354</c:v>
                </c:pt>
                <c:pt idx="5192">
                  <c:v>356</c:v>
                </c:pt>
                <c:pt idx="5193">
                  <c:v>354</c:v>
                </c:pt>
                <c:pt idx="5194">
                  <c:v>357</c:v>
                </c:pt>
                <c:pt idx="5195">
                  <c:v>358</c:v>
                </c:pt>
                <c:pt idx="5196">
                  <c:v>341</c:v>
                </c:pt>
                <c:pt idx="5197">
                  <c:v>336</c:v>
                </c:pt>
                <c:pt idx="5198">
                  <c:v>337</c:v>
                </c:pt>
                <c:pt idx="5199">
                  <c:v>338</c:v>
                </c:pt>
                <c:pt idx="5200">
                  <c:v>343</c:v>
                </c:pt>
                <c:pt idx="5201">
                  <c:v>344</c:v>
                </c:pt>
                <c:pt idx="5202">
                  <c:v>343</c:v>
                </c:pt>
                <c:pt idx="5203">
                  <c:v>347</c:v>
                </c:pt>
                <c:pt idx="5204">
                  <c:v>351</c:v>
                </c:pt>
                <c:pt idx="5205">
                  <c:v>360</c:v>
                </c:pt>
                <c:pt idx="5206">
                  <c:v>361</c:v>
                </c:pt>
                <c:pt idx="5207">
                  <c:v>362</c:v>
                </c:pt>
                <c:pt idx="5208">
                  <c:v>366</c:v>
                </c:pt>
                <c:pt idx="5209">
                  <c:v>361</c:v>
                </c:pt>
                <c:pt idx="5210">
                  <c:v>370</c:v>
                </c:pt>
                <c:pt idx="5211">
                  <c:v>380</c:v>
                </c:pt>
                <c:pt idx="5212">
                  <c:v>389</c:v>
                </c:pt>
                <c:pt idx="5213">
                  <c:v>392</c:v>
                </c:pt>
                <c:pt idx="5214">
                  <c:v>399</c:v>
                </c:pt>
                <c:pt idx="5215">
                  <c:v>392</c:v>
                </c:pt>
                <c:pt idx="5216">
                  <c:v>384</c:v>
                </c:pt>
                <c:pt idx="5217">
                  <c:v>374</c:v>
                </c:pt>
                <c:pt idx="5218">
                  <c:v>373</c:v>
                </c:pt>
                <c:pt idx="5219">
                  <c:v>367</c:v>
                </c:pt>
                <c:pt idx="5220">
                  <c:v>361</c:v>
                </c:pt>
                <c:pt idx="5221">
                  <c:v>360</c:v>
                </c:pt>
                <c:pt idx="5222">
                  <c:v>362</c:v>
                </c:pt>
                <c:pt idx="5223">
                  <c:v>358</c:v>
                </c:pt>
                <c:pt idx="5224">
                  <c:v>356</c:v>
                </c:pt>
                <c:pt idx="5225">
                  <c:v>356</c:v>
                </c:pt>
                <c:pt idx="5226">
                  <c:v>361</c:v>
                </c:pt>
                <c:pt idx="5227">
                  <c:v>363</c:v>
                </c:pt>
                <c:pt idx="5228">
                  <c:v>360</c:v>
                </c:pt>
                <c:pt idx="5229">
                  <c:v>362</c:v>
                </c:pt>
                <c:pt idx="5230">
                  <c:v>363</c:v>
                </c:pt>
                <c:pt idx="5231">
                  <c:v>372</c:v>
                </c:pt>
                <c:pt idx="5232">
                  <c:v>370</c:v>
                </c:pt>
                <c:pt idx="5233">
                  <c:v>363</c:v>
                </c:pt>
                <c:pt idx="5234">
                  <c:v>357</c:v>
                </c:pt>
                <c:pt idx="5235">
                  <c:v>356</c:v>
                </c:pt>
                <c:pt idx="5236">
                  <c:v>350</c:v>
                </c:pt>
                <c:pt idx="5237">
                  <c:v>353</c:v>
                </c:pt>
                <c:pt idx="5238">
                  <c:v>353</c:v>
                </c:pt>
                <c:pt idx="5239">
                  <c:v>353</c:v>
                </c:pt>
                <c:pt idx="5240">
                  <c:v>359</c:v>
                </c:pt>
                <c:pt idx="5241">
                  <c:v>362</c:v>
                </c:pt>
                <c:pt idx="5242">
                  <c:v>363</c:v>
                </c:pt>
                <c:pt idx="5243">
                  <c:v>362</c:v>
                </c:pt>
                <c:pt idx="5244">
                  <c:v>363</c:v>
                </c:pt>
                <c:pt idx="5245">
                  <c:v>364</c:v>
                </c:pt>
                <c:pt idx="5246">
                  <c:v>365</c:v>
                </c:pt>
                <c:pt idx="5247">
                  <c:v>365</c:v>
                </c:pt>
                <c:pt idx="5248">
                  <c:v>359</c:v>
                </c:pt>
                <c:pt idx="5249">
                  <c:v>352</c:v>
                </c:pt>
                <c:pt idx="5250">
                  <c:v>347</c:v>
                </c:pt>
                <c:pt idx="5251">
                  <c:v>#N/A</c:v>
                </c:pt>
                <c:pt idx="5252">
                  <c:v>341</c:v>
                </c:pt>
                <c:pt idx="5253">
                  <c:v>348</c:v>
                </c:pt>
                <c:pt idx="5254">
                  <c:v>344</c:v>
                </c:pt>
                <c:pt idx="5255">
                  <c:v>351</c:v>
                </c:pt>
                <c:pt idx="5256">
                  <c:v>348</c:v>
                </c:pt>
                <c:pt idx="5257">
                  <c:v>343</c:v>
                </c:pt>
                <c:pt idx="5258">
                  <c:v>341</c:v>
                </c:pt>
                <c:pt idx="5259">
                  <c:v>338</c:v>
                </c:pt>
                <c:pt idx="5260">
                  <c:v>337</c:v>
                </c:pt>
                <c:pt idx="5261">
                  <c:v>336</c:v>
                </c:pt>
                <c:pt idx="5262">
                  <c:v>331</c:v>
                </c:pt>
                <c:pt idx="5263">
                  <c:v>324</c:v>
                </c:pt>
                <c:pt idx="5264">
                  <c:v>319</c:v>
                </c:pt>
                <c:pt idx="5265">
                  <c:v>320</c:v>
                </c:pt>
                <c:pt idx="5266">
                  <c:v>318</c:v>
                </c:pt>
                <c:pt idx="5267">
                  <c:v>317</c:v>
                </c:pt>
                <c:pt idx="5268">
                  <c:v>317</c:v>
                </c:pt>
                <c:pt idx="5269">
                  <c:v>316</c:v>
                </c:pt>
                <c:pt idx="5270">
                  <c:v>315</c:v>
                </c:pt>
                <c:pt idx="5271">
                  <c:v>#N/A</c:v>
                </c:pt>
                <c:pt idx="5272">
                  <c:v>314</c:v>
                </c:pt>
                <c:pt idx="5273">
                  <c:v>315</c:v>
                </c:pt>
                <c:pt idx="5274">
                  <c:v>309</c:v>
                </c:pt>
                <c:pt idx="5275">
                  <c:v>308</c:v>
                </c:pt>
                <c:pt idx="5276">
                  <c:v>#N/A</c:v>
                </c:pt>
                <c:pt idx="5277">
                  <c:v>306</c:v>
                </c:pt>
                <c:pt idx="5278">
                  <c:v>308</c:v>
                </c:pt>
                <c:pt idx="5279">
                  <c:v>313</c:v>
                </c:pt>
                <c:pt idx="5280">
                  <c:v>313</c:v>
                </c:pt>
                <c:pt idx="5281">
                  <c:v>316</c:v>
                </c:pt>
                <c:pt idx="5282">
                  <c:v>311</c:v>
                </c:pt>
                <c:pt idx="5283">
                  <c:v>309</c:v>
                </c:pt>
                <c:pt idx="5284">
                  <c:v>307</c:v>
                </c:pt>
                <c:pt idx="5285">
                  <c:v>306</c:v>
                </c:pt>
                <c:pt idx="5286">
                  <c:v>306</c:v>
                </c:pt>
                <c:pt idx="5287">
                  <c:v>304</c:v>
                </c:pt>
                <c:pt idx="5288">
                  <c:v>301</c:v>
                </c:pt>
                <c:pt idx="5289">
                  <c:v>300</c:v>
                </c:pt>
                <c:pt idx="5290">
                  <c:v>305</c:v>
                </c:pt>
                <c:pt idx="5291">
                  <c:v>306</c:v>
                </c:pt>
                <c:pt idx="5292">
                  <c:v>314</c:v>
                </c:pt>
                <c:pt idx="5293">
                  <c:v>316</c:v>
                </c:pt>
                <c:pt idx="5294">
                  <c:v>333</c:v>
                </c:pt>
                <c:pt idx="5295">
                  <c:v>331</c:v>
                </c:pt>
                <c:pt idx="5296">
                  <c:v>328</c:v>
                </c:pt>
                <c:pt idx="5297">
                  <c:v>336</c:v>
                </c:pt>
                <c:pt idx="5298">
                  <c:v>335</c:v>
                </c:pt>
                <c:pt idx="5299">
                  <c:v>338</c:v>
                </c:pt>
                <c:pt idx="5300">
                  <c:v>329</c:v>
                </c:pt>
                <c:pt idx="5301">
                  <c:v>320</c:v>
                </c:pt>
                <c:pt idx="5302">
                  <c:v>315</c:v>
                </c:pt>
                <c:pt idx="5303">
                  <c:v>316</c:v>
                </c:pt>
                <c:pt idx="5304">
                  <c:v>318</c:v>
                </c:pt>
                <c:pt idx="5305">
                  <c:v>312</c:v>
                </c:pt>
                <c:pt idx="5306">
                  <c:v>307</c:v>
                </c:pt>
                <c:pt idx="5307">
                  <c:v>308</c:v>
                </c:pt>
                <c:pt idx="5308">
                  <c:v>305</c:v>
                </c:pt>
                <c:pt idx="5309">
                  <c:v>304</c:v>
                </c:pt>
                <c:pt idx="5310">
                  <c:v>304</c:v>
                </c:pt>
                <c:pt idx="5311">
                  <c:v>301</c:v>
                </c:pt>
                <c:pt idx="5312">
                  <c:v>300</c:v>
                </c:pt>
                <c:pt idx="5313">
                  <c:v>302</c:v>
                </c:pt>
                <c:pt idx="5314">
                  <c:v>329</c:v>
                </c:pt>
                <c:pt idx="5315">
                  <c:v>339</c:v>
                </c:pt>
                <c:pt idx="5316">
                  <c:v>352</c:v>
                </c:pt>
                <c:pt idx="5317">
                  <c:v>374</c:v>
                </c:pt>
                <c:pt idx="5318">
                  <c:v>411.00000000000006</c:v>
                </c:pt>
                <c:pt idx="5319">
                  <c:v>409</c:v>
                </c:pt>
                <c:pt idx="5320">
                  <c:v>415.00000000000006</c:v>
                </c:pt>
                <c:pt idx="5321">
                  <c:v>396</c:v>
                </c:pt>
                <c:pt idx="5322">
                  <c:v>395</c:v>
                </c:pt>
                <c:pt idx="5323">
                  <c:v>409</c:v>
                </c:pt>
                <c:pt idx="5324">
                  <c:v>445</c:v>
                </c:pt>
                <c:pt idx="5325">
                  <c:v>539</c:v>
                </c:pt>
                <c:pt idx="5326">
                  <c:v>533</c:v>
                </c:pt>
                <c:pt idx="5327">
                  <c:v>550</c:v>
                </c:pt>
                <c:pt idx="5328">
                  <c:v>629</c:v>
                </c:pt>
                <c:pt idx="5329">
                  <c:v>634</c:v>
                </c:pt>
                <c:pt idx="5330">
                  <c:v>713</c:v>
                </c:pt>
                <c:pt idx="5331">
                  <c:v>755</c:v>
                </c:pt>
                <c:pt idx="5332">
                  <c:v>819</c:v>
                </c:pt>
                <c:pt idx="5333">
                  <c:v>839</c:v>
                </c:pt>
                <c:pt idx="5334">
                  <c:v>836.99999999999989</c:v>
                </c:pt>
                <c:pt idx="5335">
                  <c:v>866</c:v>
                </c:pt>
                <c:pt idx="5336">
                  <c:v>839</c:v>
                </c:pt>
                <c:pt idx="5337">
                  <c:v>796</c:v>
                </c:pt>
                <c:pt idx="5338">
                  <c:v>765</c:v>
                </c:pt>
                <c:pt idx="5339">
                  <c:v>760</c:v>
                </c:pt>
                <c:pt idx="5340">
                  <c:v>771</c:v>
                </c:pt>
                <c:pt idx="5341">
                  <c:v>754</c:v>
                </c:pt>
                <c:pt idx="5342">
                  <c:v>752</c:v>
                </c:pt>
                <c:pt idx="5343">
                  <c:v>748</c:v>
                </c:pt>
                <c:pt idx="5344">
                  <c:v>747</c:v>
                </c:pt>
                <c:pt idx="5345">
                  <c:v>737</c:v>
                </c:pt>
                <c:pt idx="5346">
                  <c:v>706</c:v>
                </c:pt>
                <c:pt idx="5347">
                  <c:v>695</c:v>
                </c:pt>
                <c:pt idx="5348">
                  <c:v>658</c:v>
                </c:pt>
                <c:pt idx="5349">
                  <c:v>#N/A</c:v>
                </c:pt>
                <c:pt idx="5350">
                  <c:v>659</c:v>
                </c:pt>
                <c:pt idx="5351">
                  <c:v>620</c:v>
                </c:pt>
                <c:pt idx="5352">
                  <c:v>626</c:v>
                </c:pt>
                <c:pt idx="5353">
                  <c:v>634</c:v>
                </c:pt>
                <c:pt idx="5354">
                  <c:v>631</c:v>
                </c:pt>
                <c:pt idx="5355">
                  <c:v>634</c:v>
                </c:pt>
                <c:pt idx="5356">
                  <c:v>652</c:v>
                </c:pt>
                <c:pt idx="5357">
                  <c:v>648</c:v>
                </c:pt>
                <c:pt idx="5358">
                  <c:v>640</c:v>
                </c:pt>
                <c:pt idx="5359">
                  <c:v>643</c:v>
                </c:pt>
                <c:pt idx="5360">
                  <c:v>632</c:v>
                </c:pt>
                <c:pt idx="5361">
                  <c:v>629</c:v>
                </c:pt>
                <c:pt idx="5362">
                  <c:v>629</c:v>
                </c:pt>
                <c:pt idx="5363">
                  <c:v>634</c:v>
                </c:pt>
                <c:pt idx="5364">
                  <c:v>635</c:v>
                </c:pt>
                <c:pt idx="5365">
                  <c:v>651</c:v>
                </c:pt>
                <c:pt idx="5366">
                  <c:v>653</c:v>
                </c:pt>
                <c:pt idx="5367">
                  <c:v>646</c:v>
                </c:pt>
                <c:pt idx="5368">
                  <c:v>647</c:v>
                </c:pt>
                <c:pt idx="5369">
                  <c:v>652</c:v>
                </c:pt>
                <c:pt idx="5370">
                  <c:v>641</c:v>
                </c:pt>
                <c:pt idx="5371">
                  <c:v>639</c:v>
                </c:pt>
                <c:pt idx="5372">
                  <c:v>644</c:v>
                </c:pt>
                <c:pt idx="5373">
                  <c:v>658</c:v>
                </c:pt>
                <c:pt idx="5374">
                  <c:v>659</c:v>
                </c:pt>
                <c:pt idx="5375">
                  <c:v>649</c:v>
                </c:pt>
                <c:pt idx="5376">
                  <c:v>634</c:v>
                </c:pt>
                <c:pt idx="5377">
                  <c:v>623</c:v>
                </c:pt>
                <c:pt idx="5378">
                  <c:v>619</c:v>
                </c:pt>
                <c:pt idx="5379">
                  <c:v>616</c:v>
                </c:pt>
                <c:pt idx="5380">
                  <c:v>622</c:v>
                </c:pt>
                <c:pt idx="5381">
                  <c:v>596</c:v>
                </c:pt>
                <c:pt idx="5382">
                  <c:v>571</c:v>
                </c:pt>
                <c:pt idx="5383">
                  <c:v>560</c:v>
                </c:pt>
                <c:pt idx="5384">
                  <c:v>560</c:v>
                </c:pt>
                <c:pt idx="5385">
                  <c:v>557</c:v>
                </c:pt>
                <c:pt idx="5386">
                  <c:v>547</c:v>
                </c:pt>
                <c:pt idx="5387">
                  <c:v>536</c:v>
                </c:pt>
                <c:pt idx="5388">
                  <c:v>519</c:v>
                </c:pt>
                <c:pt idx="5389">
                  <c:v>507</c:v>
                </c:pt>
                <c:pt idx="5390">
                  <c:v>476.99999999999994</c:v>
                </c:pt>
                <c:pt idx="5391">
                  <c:v>469.00000000000006</c:v>
                </c:pt>
                <c:pt idx="5392">
                  <c:v>480.99999999999994</c:v>
                </c:pt>
                <c:pt idx="5393">
                  <c:v>493</c:v>
                </c:pt>
                <c:pt idx="5394">
                  <c:v>521</c:v>
                </c:pt>
                <c:pt idx="5395">
                  <c:v>521</c:v>
                </c:pt>
                <c:pt idx="5396">
                  <c:v>526</c:v>
                </c:pt>
                <c:pt idx="5397">
                  <c:v>499</c:v>
                </c:pt>
                <c:pt idx="5398">
                  <c:v>499</c:v>
                </c:pt>
                <c:pt idx="5399">
                  <c:v>504</c:v>
                </c:pt>
                <c:pt idx="5400">
                  <c:v>505.99999999999994</c:v>
                </c:pt>
                <c:pt idx="5401">
                  <c:v>515</c:v>
                </c:pt>
                <c:pt idx="5402">
                  <c:v>511.00000000000006</c:v>
                </c:pt>
                <c:pt idx="5403">
                  <c:v>514</c:v>
                </c:pt>
                <c:pt idx="5404">
                  <c:v>523</c:v>
                </c:pt>
                <c:pt idx="5405">
                  <c:v>523</c:v>
                </c:pt>
                <c:pt idx="5406">
                  <c:v>525</c:v>
                </c:pt>
                <c:pt idx="5407">
                  <c:v>521</c:v>
                </c:pt>
                <c:pt idx="5408">
                  <c:v>514</c:v>
                </c:pt>
                <c:pt idx="5409">
                  <c:v>512</c:v>
                </c:pt>
                <c:pt idx="5410">
                  <c:v>511.00000000000006</c:v>
                </c:pt>
                <c:pt idx="5411">
                  <c:v>505.99999999999994</c:v>
                </c:pt>
                <c:pt idx="5412">
                  <c:v>504</c:v>
                </c:pt>
                <c:pt idx="5413">
                  <c:v>507</c:v>
                </c:pt>
                <c:pt idx="5414">
                  <c:v>508</c:v>
                </c:pt>
                <c:pt idx="5415">
                  <c:v>509.99999999999994</c:v>
                </c:pt>
                <c:pt idx="5416">
                  <c:v>505.99999999999994</c:v>
                </c:pt>
                <c:pt idx="5417">
                  <c:v>507</c:v>
                </c:pt>
                <c:pt idx="5418">
                  <c:v>500</c:v>
                </c:pt>
                <c:pt idx="5419">
                  <c:v>500</c:v>
                </c:pt>
                <c:pt idx="5420">
                  <c:v>496</c:v>
                </c:pt>
                <c:pt idx="5421">
                  <c:v>492</c:v>
                </c:pt>
                <c:pt idx="5422">
                  <c:v>483</c:v>
                </c:pt>
                <c:pt idx="5423">
                  <c:v>483</c:v>
                </c:pt>
                <c:pt idx="5424">
                  <c:v>475</c:v>
                </c:pt>
                <c:pt idx="5425">
                  <c:v>473.00000000000006</c:v>
                </c:pt>
                <c:pt idx="5426">
                  <c:v>476</c:v>
                </c:pt>
                <c:pt idx="5427">
                  <c:v>480</c:v>
                </c:pt>
                <c:pt idx="5428">
                  <c:v>479</c:v>
                </c:pt>
                <c:pt idx="5429">
                  <c:v>487</c:v>
                </c:pt>
                <c:pt idx="5430">
                  <c:v>487</c:v>
                </c:pt>
                <c:pt idx="5431">
                  <c:v>484.99999999999994</c:v>
                </c:pt>
                <c:pt idx="5432">
                  <c:v>484</c:v>
                </c:pt>
                <c:pt idx="5433">
                  <c:v>476</c:v>
                </c:pt>
                <c:pt idx="5434">
                  <c:v>474</c:v>
                </c:pt>
                <c:pt idx="5435">
                  <c:v>471</c:v>
                </c:pt>
                <c:pt idx="5436">
                  <c:v>469.00000000000006</c:v>
                </c:pt>
                <c:pt idx="5437">
                  <c:v>461.00000000000006</c:v>
                </c:pt>
                <c:pt idx="5438">
                  <c:v>453</c:v>
                </c:pt>
                <c:pt idx="5439">
                  <c:v>448.00000000000006</c:v>
                </c:pt>
                <c:pt idx="5440">
                  <c:v>453</c:v>
                </c:pt>
                <c:pt idx="5441">
                  <c:v>455.99999999999994</c:v>
                </c:pt>
                <c:pt idx="5442">
                  <c:v>458</c:v>
                </c:pt>
                <c:pt idx="5443">
                  <c:v>459</c:v>
                </c:pt>
                <c:pt idx="5444">
                  <c:v>459</c:v>
                </c:pt>
                <c:pt idx="5445">
                  <c:v>459</c:v>
                </c:pt>
                <c:pt idx="5446">
                  <c:v>455.99999999999994</c:v>
                </c:pt>
                <c:pt idx="5447">
                  <c:v>450</c:v>
                </c:pt>
                <c:pt idx="5448">
                  <c:v>448.00000000000006</c:v>
                </c:pt>
                <c:pt idx="5449">
                  <c:v>448.00000000000006</c:v>
                </c:pt>
                <c:pt idx="5450">
                  <c:v>448.00000000000006</c:v>
                </c:pt>
                <c:pt idx="5451">
                  <c:v>446</c:v>
                </c:pt>
                <c:pt idx="5452">
                  <c:v>444.00000000000006</c:v>
                </c:pt>
                <c:pt idx="5453">
                  <c:v>442</c:v>
                </c:pt>
                <c:pt idx="5454">
                  <c:v>440.00000000000006</c:v>
                </c:pt>
                <c:pt idx="5455">
                  <c:v>440.00000000000006</c:v>
                </c:pt>
                <c:pt idx="5456">
                  <c:v>438.99999999999994</c:v>
                </c:pt>
                <c:pt idx="5457">
                  <c:v>441</c:v>
                </c:pt>
                <c:pt idx="5458">
                  <c:v>441</c:v>
                </c:pt>
                <c:pt idx="5459">
                  <c:v>434.99999999999994</c:v>
                </c:pt>
                <c:pt idx="5460">
                  <c:v>440.00000000000006</c:v>
                </c:pt>
                <c:pt idx="5461">
                  <c:v>440.00000000000006</c:v>
                </c:pt>
                <c:pt idx="5462">
                  <c:v>438</c:v>
                </c:pt>
                <c:pt idx="5463">
                  <c:v>434</c:v>
                </c:pt>
                <c:pt idx="5464">
                  <c:v>438</c:v>
                </c:pt>
                <c:pt idx="5465">
                  <c:v>438</c:v>
                </c:pt>
                <c:pt idx="5466">
                  <c:v>454</c:v>
                </c:pt>
                <c:pt idx="5467">
                  <c:v>462</c:v>
                </c:pt>
                <c:pt idx="5468">
                  <c:v>459</c:v>
                </c:pt>
                <c:pt idx="5469">
                  <c:v>474</c:v>
                </c:pt>
                <c:pt idx="5470">
                  <c:v>484</c:v>
                </c:pt>
                <c:pt idx="5471">
                  <c:v>480</c:v>
                </c:pt>
                <c:pt idx="5472">
                  <c:v>478</c:v>
                </c:pt>
                <c:pt idx="5473">
                  <c:v>472</c:v>
                </c:pt>
                <c:pt idx="5474">
                  <c:v>466</c:v>
                </c:pt>
                <c:pt idx="5475">
                  <c:v>466</c:v>
                </c:pt>
                <c:pt idx="5476">
                  <c:v>458</c:v>
                </c:pt>
                <c:pt idx="5477">
                  <c:v>451.99999999999994</c:v>
                </c:pt>
                <c:pt idx="5478">
                  <c:v>450</c:v>
                </c:pt>
                <c:pt idx="5479">
                  <c:v>448.00000000000006</c:v>
                </c:pt>
                <c:pt idx="5480">
                  <c:v>447</c:v>
                </c:pt>
                <c:pt idx="5481">
                  <c:v>444.00000000000006</c:v>
                </c:pt>
                <c:pt idx="5482">
                  <c:v>444.00000000000006</c:v>
                </c:pt>
                <c:pt idx="5483">
                  <c:v>446</c:v>
                </c:pt>
                <c:pt idx="5484">
                  <c:v>458</c:v>
                </c:pt>
                <c:pt idx="5485">
                  <c:v>457</c:v>
                </c:pt>
                <c:pt idx="5486">
                  <c:v>454</c:v>
                </c:pt>
                <c:pt idx="5487">
                  <c:v>453</c:v>
                </c:pt>
                <c:pt idx="5488">
                  <c:v>450</c:v>
                </c:pt>
                <c:pt idx="5489">
                  <c:v>450</c:v>
                </c:pt>
                <c:pt idx="5490">
                  <c:v>447</c:v>
                </c:pt>
                <c:pt idx="5491">
                  <c:v>450</c:v>
                </c:pt>
                <c:pt idx="5492">
                  <c:v>453</c:v>
                </c:pt>
                <c:pt idx="5493">
                  <c:v>471</c:v>
                </c:pt>
                <c:pt idx="5494">
                  <c:v>479</c:v>
                </c:pt>
                <c:pt idx="5495">
                  <c:v>480.99999999999994</c:v>
                </c:pt>
                <c:pt idx="5496">
                  <c:v>482</c:v>
                </c:pt>
                <c:pt idx="5497">
                  <c:v>480.99999999999994</c:v>
                </c:pt>
                <c:pt idx="5498">
                  <c:v>468</c:v>
                </c:pt>
                <c:pt idx="5499">
                  <c:v>462</c:v>
                </c:pt>
                <c:pt idx="5500">
                  <c:v>442</c:v>
                </c:pt>
                <c:pt idx="5501">
                  <c:v>438</c:v>
                </c:pt>
                <c:pt idx="5502">
                  <c:v>407</c:v>
                </c:pt>
                <c:pt idx="5503">
                  <c:v>404</c:v>
                </c:pt>
                <c:pt idx="5504">
                  <c:v>403</c:v>
                </c:pt>
                <c:pt idx="5505">
                  <c:v>405.99999999999994</c:v>
                </c:pt>
                <c:pt idx="5506">
                  <c:v>407</c:v>
                </c:pt>
                <c:pt idx="5507">
                  <c:v>396</c:v>
                </c:pt>
                <c:pt idx="5508">
                  <c:v>394</c:v>
                </c:pt>
                <c:pt idx="5509">
                  <c:v>391</c:v>
                </c:pt>
                <c:pt idx="5510">
                  <c:v>391</c:v>
                </c:pt>
                <c:pt idx="5511">
                  <c:v>389</c:v>
                </c:pt>
                <c:pt idx="5512">
                  <c:v>383</c:v>
                </c:pt>
                <c:pt idx="5513">
                  <c:v>374</c:v>
                </c:pt>
                <c:pt idx="5514">
                  <c:v>372</c:v>
                </c:pt>
                <c:pt idx="5515">
                  <c:v>372</c:v>
                </c:pt>
                <c:pt idx="5516">
                  <c:v>371</c:v>
                </c:pt>
                <c:pt idx="5517">
                  <c:v>369</c:v>
                </c:pt>
                <c:pt idx="5518">
                  <c:v>362</c:v>
                </c:pt>
                <c:pt idx="5519">
                  <c:v>358</c:v>
                </c:pt>
                <c:pt idx="5520">
                  <c:v>356</c:v>
                </c:pt>
                <c:pt idx="5521">
                  <c:v>350</c:v>
                </c:pt>
                <c:pt idx="5522">
                  <c:v>351</c:v>
                </c:pt>
                <c:pt idx="5523">
                  <c:v>354</c:v>
                </c:pt>
                <c:pt idx="5524">
                  <c:v>353</c:v>
                </c:pt>
                <c:pt idx="5525">
                  <c:v>353</c:v>
                </c:pt>
                <c:pt idx="5526">
                  <c:v>360</c:v>
                </c:pt>
                <c:pt idx="5527">
                  <c:v>357</c:v>
                </c:pt>
                <c:pt idx="5528">
                  <c:v>357</c:v>
                </c:pt>
                <c:pt idx="5529">
                  <c:v>352</c:v>
                </c:pt>
                <c:pt idx="5530">
                  <c:v>348</c:v>
                </c:pt>
                <c:pt idx="5531">
                  <c:v>347</c:v>
                </c:pt>
                <c:pt idx="5532">
                  <c:v>358</c:v>
                </c:pt>
                <c:pt idx="5533">
                  <c:v>356</c:v>
                </c:pt>
                <c:pt idx="5534">
                  <c:v>351</c:v>
                </c:pt>
                <c:pt idx="5535">
                  <c:v>351</c:v>
                </c:pt>
                <c:pt idx="5536">
                  <c:v>#N/A</c:v>
                </c:pt>
                <c:pt idx="5537">
                  <c:v>352</c:v>
                </c:pt>
                <c:pt idx="5538">
                  <c:v>352</c:v>
                </c:pt>
                <c:pt idx="5539">
                  <c:v>351</c:v>
                </c:pt>
                <c:pt idx="5540">
                  <c:v>355</c:v>
                </c:pt>
                <c:pt idx="5541">
                  <c:v>#N/A</c:v>
                </c:pt>
                <c:pt idx="5542">
                  <c:v>349</c:v>
                </c:pt>
                <c:pt idx="5543">
                  <c:v>347</c:v>
                </c:pt>
                <c:pt idx="5544">
                  <c:v>343</c:v>
                </c:pt>
                <c:pt idx="5545">
                  <c:v>339</c:v>
                </c:pt>
                <c:pt idx="5546">
                  <c:v>336</c:v>
                </c:pt>
                <c:pt idx="5547">
                  <c:v>336</c:v>
                </c:pt>
                <c:pt idx="5548">
                  <c:v>340</c:v>
                </c:pt>
                <c:pt idx="5549">
                  <c:v>342</c:v>
                </c:pt>
                <c:pt idx="5550">
                  <c:v>343</c:v>
                </c:pt>
                <c:pt idx="5551">
                  <c:v>343</c:v>
                </c:pt>
                <c:pt idx="5552">
                  <c:v>344</c:v>
                </c:pt>
                <c:pt idx="5553">
                  <c:v>340</c:v>
                </c:pt>
                <c:pt idx="5554">
                  <c:v>335</c:v>
                </c:pt>
                <c:pt idx="5555">
                  <c:v>330</c:v>
                </c:pt>
                <c:pt idx="5556">
                  <c:v>333</c:v>
                </c:pt>
                <c:pt idx="5557">
                  <c:v>338</c:v>
                </c:pt>
                <c:pt idx="5558">
                  <c:v>340</c:v>
                </c:pt>
                <c:pt idx="5559">
                  <c:v>346</c:v>
                </c:pt>
                <c:pt idx="5560">
                  <c:v>354</c:v>
                </c:pt>
                <c:pt idx="5561">
                  <c:v>343</c:v>
                </c:pt>
                <c:pt idx="5562">
                  <c:v>350</c:v>
                </c:pt>
                <c:pt idx="5563">
                  <c:v>345</c:v>
                </c:pt>
                <c:pt idx="5564">
                  <c:v>337</c:v>
                </c:pt>
                <c:pt idx="5565">
                  <c:v>328</c:v>
                </c:pt>
                <c:pt idx="5566">
                  <c:v>327</c:v>
                </c:pt>
                <c:pt idx="5567">
                  <c:v>322</c:v>
                </c:pt>
                <c:pt idx="5568">
                  <c:v>321</c:v>
                </c:pt>
                <c:pt idx="5569">
                  <c:v>323</c:v>
                </c:pt>
                <c:pt idx="5570">
                  <c:v>322</c:v>
                </c:pt>
                <c:pt idx="5571">
                  <c:v>321</c:v>
                </c:pt>
                <c:pt idx="5572">
                  <c:v>320</c:v>
                </c:pt>
                <c:pt idx="5573">
                  <c:v>316</c:v>
                </c:pt>
                <c:pt idx="5574">
                  <c:v>313</c:v>
                </c:pt>
                <c:pt idx="5575">
                  <c:v>315</c:v>
                </c:pt>
                <c:pt idx="5576">
                  <c:v>313</c:v>
                </c:pt>
                <c:pt idx="5577">
                  <c:v>312</c:v>
                </c:pt>
                <c:pt idx="5578">
                  <c:v>314</c:v>
                </c:pt>
                <c:pt idx="5579">
                  <c:v>313</c:v>
                </c:pt>
                <c:pt idx="5580">
                  <c:v>312</c:v>
                </c:pt>
                <c:pt idx="5581">
                  <c:v>310</c:v>
                </c:pt>
                <c:pt idx="5582">
                  <c:v>322</c:v>
                </c:pt>
                <c:pt idx="5583">
                  <c:v>324</c:v>
                </c:pt>
                <c:pt idx="5584">
                  <c:v>324</c:v>
                </c:pt>
                <c:pt idx="5585">
                  <c:v>322</c:v>
                </c:pt>
                <c:pt idx="5586">
                  <c:v>318</c:v>
                </c:pt>
                <c:pt idx="5587">
                  <c:v>321</c:v>
                </c:pt>
                <c:pt idx="5588">
                  <c:v>324</c:v>
                </c:pt>
                <c:pt idx="5589">
                  <c:v>325</c:v>
                </c:pt>
                <c:pt idx="5590">
                  <c:v>322</c:v>
                </c:pt>
                <c:pt idx="5591">
                  <c:v>321</c:v>
                </c:pt>
                <c:pt idx="5592">
                  <c:v>314</c:v>
                </c:pt>
                <c:pt idx="5593">
                  <c:v>313</c:v>
                </c:pt>
                <c:pt idx="5594">
                  <c:v>314</c:v>
                </c:pt>
                <c:pt idx="5595">
                  <c:v>312</c:v>
                </c:pt>
                <c:pt idx="5596">
                  <c:v>312</c:v>
                </c:pt>
                <c:pt idx="5597">
                  <c:v>315</c:v>
                </c:pt>
                <c:pt idx="5598">
                  <c:v>319</c:v>
                </c:pt>
                <c:pt idx="5599">
                  <c:v>320</c:v>
                </c:pt>
                <c:pt idx="5600">
                  <c:v>320</c:v>
                </c:pt>
                <c:pt idx="5601">
                  <c:v>319</c:v>
                </c:pt>
                <c:pt idx="5602">
                  <c:v>319</c:v>
                </c:pt>
                <c:pt idx="5603">
                  <c:v>317</c:v>
                </c:pt>
                <c:pt idx="5604">
                  <c:v>316</c:v>
                </c:pt>
                <c:pt idx="5605">
                  <c:v>312</c:v>
                </c:pt>
                <c:pt idx="5606">
                  <c:v>314</c:v>
                </c:pt>
                <c:pt idx="5607">
                  <c:v>311</c:v>
                </c:pt>
                <c:pt idx="5608">
                  <c:v>#N/A</c:v>
                </c:pt>
                <c:pt idx="5609">
                  <c:v>310</c:v>
                </c:pt>
                <c:pt idx="5610">
                  <c:v>305</c:v>
                </c:pt>
                <c:pt idx="5611">
                  <c:v>304</c:v>
                </c:pt>
                <c:pt idx="5612">
                  <c:v>303</c:v>
                </c:pt>
                <c:pt idx="5613">
                  <c:v>301</c:v>
                </c:pt>
                <c:pt idx="5614">
                  <c:v>300</c:v>
                </c:pt>
                <c:pt idx="5615">
                  <c:v>301</c:v>
                </c:pt>
                <c:pt idx="5616">
                  <c:v>299</c:v>
                </c:pt>
                <c:pt idx="5617">
                  <c:v>299</c:v>
                </c:pt>
                <c:pt idx="5618">
                  <c:v>295</c:v>
                </c:pt>
                <c:pt idx="5619">
                  <c:v>294</c:v>
                </c:pt>
                <c:pt idx="5620">
                  <c:v>300</c:v>
                </c:pt>
                <c:pt idx="5621">
                  <c:v>302</c:v>
                </c:pt>
                <c:pt idx="5622">
                  <c:v>301</c:v>
                </c:pt>
                <c:pt idx="5623">
                  <c:v>300</c:v>
                </c:pt>
                <c:pt idx="5624">
                  <c:v>299</c:v>
                </c:pt>
                <c:pt idx="5625">
                  <c:v>299</c:v>
                </c:pt>
                <c:pt idx="5626">
                  <c:v>297</c:v>
                </c:pt>
                <c:pt idx="5627">
                  <c:v>293</c:v>
                </c:pt>
                <c:pt idx="5628">
                  <c:v>304</c:v>
                </c:pt>
                <c:pt idx="5629">
                  <c:v>302</c:v>
                </c:pt>
                <c:pt idx="5630">
                  <c:v>305</c:v>
                </c:pt>
                <c:pt idx="5631">
                  <c:v>303</c:v>
                </c:pt>
                <c:pt idx="5632">
                  <c:v>305</c:v>
                </c:pt>
                <c:pt idx="5633">
                  <c:v>304</c:v>
                </c:pt>
                <c:pt idx="5634">
                  <c:v>302</c:v>
                </c:pt>
                <c:pt idx="5635">
                  <c:v>303</c:v>
                </c:pt>
                <c:pt idx="5636">
                  <c:v>302</c:v>
                </c:pt>
                <c:pt idx="5637">
                  <c:v>309</c:v>
                </c:pt>
                <c:pt idx="5638">
                  <c:v>306</c:v>
                </c:pt>
                <c:pt idx="5639">
                  <c:v>304</c:v>
                </c:pt>
                <c:pt idx="5640">
                  <c:v>303</c:v>
                </c:pt>
                <c:pt idx="5641">
                  <c:v>306</c:v>
                </c:pt>
                <c:pt idx="5642">
                  <c:v>305</c:v>
                </c:pt>
                <c:pt idx="5643">
                  <c:v>305</c:v>
                </c:pt>
                <c:pt idx="5644">
                  <c:v>304</c:v>
                </c:pt>
                <c:pt idx="5645">
                  <c:v>303</c:v>
                </c:pt>
                <c:pt idx="5646">
                  <c:v>302</c:v>
                </c:pt>
                <c:pt idx="5647">
                  <c:v>299</c:v>
                </c:pt>
                <c:pt idx="5648">
                  <c:v>298</c:v>
                </c:pt>
                <c:pt idx="5649">
                  <c:v>303</c:v>
                </c:pt>
                <c:pt idx="5650">
                  <c:v>299</c:v>
                </c:pt>
                <c:pt idx="5651">
                  <c:v>296</c:v>
                </c:pt>
                <c:pt idx="5652">
                  <c:v>296</c:v>
                </c:pt>
                <c:pt idx="5653">
                  <c:v>294</c:v>
                </c:pt>
                <c:pt idx="5654">
                  <c:v>291</c:v>
                </c:pt>
                <c:pt idx="5655">
                  <c:v>290</c:v>
                </c:pt>
                <c:pt idx="5656">
                  <c:v>289</c:v>
                </c:pt>
                <c:pt idx="5657">
                  <c:v>289</c:v>
                </c:pt>
                <c:pt idx="5658">
                  <c:v>287</c:v>
                </c:pt>
                <c:pt idx="5659">
                  <c:v>287</c:v>
                </c:pt>
                <c:pt idx="5660">
                  <c:v>287</c:v>
                </c:pt>
                <c:pt idx="5661">
                  <c:v>289</c:v>
                </c:pt>
                <c:pt idx="5662">
                  <c:v>292</c:v>
                </c:pt>
                <c:pt idx="5663">
                  <c:v>292</c:v>
                </c:pt>
                <c:pt idx="5664">
                  <c:v>292</c:v>
                </c:pt>
                <c:pt idx="5665">
                  <c:v>293</c:v>
                </c:pt>
                <c:pt idx="5666">
                  <c:v>293</c:v>
                </c:pt>
                <c:pt idx="5667">
                  <c:v>293</c:v>
                </c:pt>
                <c:pt idx="5668">
                  <c:v>291</c:v>
                </c:pt>
                <c:pt idx="5669">
                  <c:v>292</c:v>
                </c:pt>
                <c:pt idx="5670">
                  <c:v>292</c:v>
                </c:pt>
                <c:pt idx="5671">
                  <c:v>296</c:v>
                </c:pt>
                <c:pt idx="5672">
                  <c:v>298</c:v>
                </c:pt>
                <c:pt idx="5673">
                  <c:v>298</c:v>
                </c:pt>
                <c:pt idx="5674">
                  <c:v>297</c:v>
                </c:pt>
                <c:pt idx="5675">
                  <c:v>300</c:v>
                </c:pt>
                <c:pt idx="5676">
                  <c:v>300</c:v>
                </c:pt>
                <c:pt idx="5677">
                  <c:v>303</c:v>
                </c:pt>
                <c:pt idx="5678">
                  <c:v>301</c:v>
                </c:pt>
                <c:pt idx="5679">
                  <c:v>301</c:v>
                </c:pt>
                <c:pt idx="5680">
                  <c:v>301</c:v>
                </c:pt>
                <c:pt idx="5681">
                  <c:v>301</c:v>
                </c:pt>
                <c:pt idx="5682">
                  <c:v>301</c:v>
                </c:pt>
                <c:pt idx="5683">
                  <c:v>302</c:v>
                </c:pt>
                <c:pt idx="5684">
                  <c:v>307</c:v>
                </c:pt>
                <c:pt idx="5685">
                  <c:v>312</c:v>
                </c:pt>
                <c:pt idx="5686">
                  <c:v>309</c:v>
                </c:pt>
                <c:pt idx="5687">
                  <c:v>309</c:v>
                </c:pt>
                <c:pt idx="5688">
                  <c:v>308</c:v>
                </c:pt>
                <c:pt idx="5689">
                  <c:v>307</c:v>
                </c:pt>
                <c:pt idx="5690">
                  <c:v>309</c:v>
                </c:pt>
                <c:pt idx="5691">
                  <c:v>310</c:v>
                </c:pt>
                <c:pt idx="5692">
                  <c:v>307</c:v>
                </c:pt>
                <c:pt idx="5693">
                  <c:v>306</c:v>
                </c:pt>
                <c:pt idx="5694">
                  <c:v>313</c:v>
                </c:pt>
                <c:pt idx="5695">
                  <c:v>312</c:v>
                </c:pt>
                <c:pt idx="5696">
                  <c:v>311</c:v>
                </c:pt>
                <c:pt idx="5697">
                  <c:v>308</c:v>
                </c:pt>
                <c:pt idx="5698">
                  <c:v>307</c:v>
                </c:pt>
                <c:pt idx="5699">
                  <c:v>304</c:v>
                </c:pt>
                <c:pt idx="5700">
                  <c:v>304</c:v>
                </c:pt>
                <c:pt idx="5701">
                  <c:v>304</c:v>
                </c:pt>
                <c:pt idx="5702">
                  <c:v>305</c:v>
                </c:pt>
                <c:pt idx="5703">
                  <c:v>305</c:v>
                </c:pt>
                <c:pt idx="5704">
                  <c:v>304</c:v>
                </c:pt>
                <c:pt idx="5705">
                  <c:v>305</c:v>
                </c:pt>
                <c:pt idx="5706">
                  <c:v>306</c:v>
                </c:pt>
                <c:pt idx="5707">
                  <c:v>306</c:v>
                </c:pt>
                <c:pt idx="5708">
                  <c:v>308</c:v>
                </c:pt>
                <c:pt idx="5709">
                  <c:v>308</c:v>
                </c:pt>
                <c:pt idx="5710">
                  <c:v>306</c:v>
                </c:pt>
                <c:pt idx="5711">
                  <c:v>306</c:v>
                </c:pt>
                <c:pt idx="5712">
                  <c:v>303</c:v>
                </c:pt>
                <c:pt idx="5713">
                  <c:v>304</c:v>
                </c:pt>
                <c:pt idx="5714">
                  <c:v>304</c:v>
                </c:pt>
                <c:pt idx="5715">
                  <c:v>303</c:v>
                </c:pt>
                <c:pt idx="5716">
                  <c:v>303</c:v>
                </c:pt>
                <c:pt idx="5717">
                  <c:v>302</c:v>
                </c:pt>
                <c:pt idx="5718">
                  <c:v>301</c:v>
                </c:pt>
                <c:pt idx="5719">
                  <c:v>300</c:v>
                </c:pt>
                <c:pt idx="5720">
                  <c:v>299</c:v>
                </c:pt>
                <c:pt idx="5721">
                  <c:v>295</c:v>
                </c:pt>
                <c:pt idx="5722">
                  <c:v>296</c:v>
                </c:pt>
                <c:pt idx="5723">
                  <c:v>296</c:v>
                </c:pt>
                <c:pt idx="5724">
                  <c:v>294</c:v>
                </c:pt>
                <c:pt idx="5725">
                  <c:v>293</c:v>
                </c:pt>
                <c:pt idx="5726">
                  <c:v>291</c:v>
                </c:pt>
                <c:pt idx="5727">
                  <c:v>288</c:v>
                </c:pt>
                <c:pt idx="5728">
                  <c:v>286</c:v>
                </c:pt>
                <c:pt idx="5729">
                  <c:v>285</c:v>
                </c:pt>
                <c:pt idx="5730">
                  <c:v>292</c:v>
                </c:pt>
                <c:pt idx="5731">
                  <c:v>293</c:v>
                </c:pt>
                <c:pt idx="5732">
                  <c:v>292</c:v>
                </c:pt>
                <c:pt idx="5733">
                  <c:v>290</c:v>
                </c:pt>
                <c:pt idx="5734">
                  <c:v>293</c:v>
                </c:pt>
                <c:pt idx="5735">
                  <c:v>294</c:v>
                </c:pt>
                <c:pt idx="5736">
                  <c:v>299</c:v>
                </c:pt>
                <c:pt idx="5737">
                  <c:v>301</c:v>
                </c:pt>
                <c:pt idx="5738">
                  <c:v>304</c:v>
                </c:pt>
                <c:pt idx="5739">
                  <c:v>310</c:v>
                </c:pt>
                <c:pt idx="5740">
                  <c:v>312</c:v>
                </c:pt>
                <c:pt idx="5741">
                  <c:v>314</c:v>
                </c:pt>
                <c:pt idx="5742">
                  <c:v>323</c:v>
                </c:pt>
                <c:pt idx="5743">
                  <c:v>323</c:v>
                </c:pt>
                <c:pt idx="5744">
                  <c:v>322</c:v>
                </c:pt>
                <c:pt idx="5745">
                  <c:v>326</c:v>
                </c:pt>
                <c:pt idx="5746">
                  <c:v>331</c:v>
                </c:pt>
                <c:pt idx="5747">
                  <c:v>330</c:v>
                </c:pt>
                <c:pt idx="5748">
                  <c:v>325</c:v>
                </c:pt>
                <c:pt idx="5749">
                  <c:v>322</c:v>
                </c:pt>
                <c:pt idx="5750">
                  <c:v>320</c:v>
                </c:pt>
                <c:pt idx="5751">
                  <c:v>318</c:v>
                </c:pt>
                <c:pt idx="5752">
                  <c:v>319</c:v>
                </c:pt>
                <c:pt idx="5753">
                  <c:v>319</c:v>
                </c:pt>
                <c:pt idx="5754">
                  <c:v>318</c:v>
                </c:pt>
                <c:pt idx="5755">
                  <c:v>323</c:v>
                </c:pt>
                <c:pt idx="5756">
                  <c:v>320</c:v>
                </c:pt>
                <c:pt idx="5757">
                  <c:v>317</c:v>
                </c:pt>
                <c:pt idx="5758">
                  <c:v>314</c:v>
                </c:pt>
                <c:pt idx="5759">
                  <c:v>312</c:v>
                </c:pt>
                <c:pt idx="5760">
                  <c:v>322</c:v>
                </c:pt>
                <c:pt idx="5761">
                  <c:v>323</c:v>
                </c:pt>
                <c:pt idx="5762">
                  <c:v>331</c:v>
                </c:pt>
                <c:pt idx="5763">
                  <c:v>330</c:v>
                </c:pt>
                <c:pt idx="5764">
                  <c:v>332</c:v>
                </c:pt>
                <c:pt idx="5765">
                  <c:v>330</c:v>
                </c:pt>
                <c:pt idx="5766">
                  <c:v>325</c:v>
                </c:pt>
                <c:pt idx="5767">
                  <c:v>327</c:v>
                </c:pt>
                <c:pt idx="5768">
                  <c:v>325</c:v>
                </c:pt>
                <c:pt idx="5769">
                  <c:v>325</c:v>
                </c:pt>
                <c:pt idx="5770">
                  <c:v>330</c:v>
                </c:pt>
                <c:pt idx="5771">
                  <c:v>329</c:v>
                </c:pt>
                <c:pt idx="5772">
                  <c:v>330</c:v>
                </c:pt>
                <c:pt idx="5773">
                  <c:v>330</c:v>
                </c:pt>
                <c:pt idx="5774">
                  <c:v>331</c:v>
                </c:pt>
                <c:pt idx="5775">
                  <c:v>334</c:v>
                </c:pt>
                <c:pt idx="5776">
                  <c:v>334</c:v>
                </c:pt>
                <c:pt idx="5777">
                  <c:v>336</c:v>
                </c:pt>
                <c:pt idx="5778">
                  <c:v>339</c:v>
                </c:pt>
                <c:pt idx="5779">
                  <c:v>342</c:v>
                </c:pt>
                <c:pt idx="5780">
                  <c:v>364</c:v>
                </c:pt>
                <c:pt idx="5781">
                  <c:v>364</c:v>
                </c:pt>
                <c:pt idx="5782">
                  <c:v>371</c:v>
                </c:pt>
                <c:pt idx="5783">
                  <c:v>360</c:v>
                </c:pt>
                <c:pt idx="5784">
                  <c:v>362</c:v>
                </c:pt>
                <c:pt idx="5785">
                  <c:v>358</c:v>
                </c:pt>
                <c:pt idx="5786">
                  <c:v>357</c:v>
                </c:pt>
                <c:pt idx="5787">
                  <c:v>346</c:v>
                </c:pt>
                <c:pt idx="5788">
                  <c:v>341</c:v>
                </c:pt>
                <c:pt idx="5789">
                  <c:v>343</c:v>
                </c:pt>
                <c:pt idx="5790">
                  <c:v>342</c:v>
                </c:pt>
                <c:pt idx="5791">
                  <c:v>342</c:v>
                </c:pt>
                <c:pt idx="5792">
                  <c:v>341</c:v>
                </c:pt>
                <c:pt idx="5793">
                  <c:v>340</c:v>
                </c:pt>
                <c:pt idx="5794">
                  <c:v>340</c:v>
                </c:pt>
                <c:pt idx="5795">
                  <c:v>342</c:v>
                </c:pt>
                <c:pt idx="5796">
                  <c:v>346</c:v>
                </c:pt>
                <c:pt idx="5797">
                  <c:v>342</c:v>
                </c:pt>
                <c:pt idx="5798">
                  <c:v>340</c:v>
                </c:pt>
                <c:pt idx="5799">
                  <c:v>337</c:v>
                </c:pt>
                <c:pt idx="5800">
                  <c:v>#N/A</c:v>
                </c:pt>
                <c:pt idx="5801">
                  <c:v>337</c:v>
                </c:pt>
                <c:pt idx="5802">
                  <c:v>335</c:v>
                </c:pt>
                <c:pt idx="5803">
                  <c:v>333</c:v>
                </c:pt>
                <c:pt idx="5804">
                  <c:v>332</c:v>
                </c:pt>
                <c:pt idx="5805">
                  <c:v>331</c:v>
                </c:pt>
                <c:pt idx="5806">
                  <c:v>328</c:v>
                </c:pt>
                <c:pt idx="5807">
                  <c:v>324</c:v>
                </c:pt>
                <c:pt idx="5808">
                  <c:v>322</c:v>
                </c:pt>
                <c:pt idx="5809">
                  <c:v>322</c:v>
                </c:pt>
                <c:pt idx="5810">
                  <c:v>320</c:v>
                </c:pt>
                <c:pt idx="5811">
                  <c:v>323</c:v>
                </c:pt>
                <c:pt idx="5812">
                  <c:v>323</c:v>
                </c:pt>
                <c:pt idx="5813">
                  <c:v>323</c:v>
                </c:pt>
                <c:pt idx="5814">
                  <c:v>324</c:v>
                </c:pt>
                <c:pt idx="5815">
                  <c:v>325</c:v>
                </c:pt>
                <c:pt idx="5816">
                  <c:v>325</c:v>
                </c:pt>
                <c:pt idx="5817">
                  <c:v>331</c:v>
                </c:pt>
                <c:pt idx="5818">
                  <c:v>332</c:v>
                </c:pt>
                <c:pt idx="5819">
                  <c:v>334</c:v>
                </c:pt>
                <c:pt idx="5820">
                  <c:v>341</c:v>
                </c:pt>
                <c:pt idx="5821">
                  <c:v>353</c:v>
                </c:pt>
                <c:pt idx="5822">
                  <c:v>357</c:v>
                </c:pt>
                <c:pt idx="5823">
                  <c:v>351</c:v>
                </c:pt>
                <c:pt idx="5824">
                  <c:v>355</c:v>
                </c:pt>
                <c:pt idx="5825">
                  <c:v>364</c:v>
                </c:pt>
                <c:pt idx="5826">
                  <c:v>367</c:v>
                </c:pt>
                <c:pt idx="5827">
                  <c:v>364</c:v>
                </c:pt>
                <c:pt idx="5828">
                  <c:v>358</c:v>
                </c:pt>
                <c:pt idx="5829">
                  <c:v>358</c:v>
                </c:pt>
                <c:pt idx="5830">
                  <c:v>376</c:v>
                </c:pt>
                <c:pt idx="5831">
                  <c:v>396</c:v>
                </c:pt>
                <c:pt idx="5832">
                  <c:v>389</c:v>
                </c:pt>
                <c:pt idx="5833">
                  <c:v>383</c:v>
                </c:pt>
                <c:pt idx="5834">
                  <c:v>381</c:v>
                </c:pt>
                <c:pt idx="5835">
                  <c:v>388</c:v>
                </c:pt>
                <c:pt idx="5836">
                  <c:v>403</c:v>
                </c:pt>
                <c:pt idx="5837">
                  <c:v>396</c:v>
                </c:pt>
                <c:pt idx="5838">
                  <c:v>394</c:v>
                </c:pt>
                <c:pt idx="5839">
                  <c:v>399</c:v>
                </c:pt>
                <c:pt idx="5840">
                  <c:v>404</c:v>
                </c:pt>
                <c:pt idx="5841">
                  <c:v>409</c:v>
                </c:pt>
                <c:pt idx="5842">
                  <c:v>413</c:v>
                </c:pt>
                <c:pt idx="5843">
                  <c:v>409.99999999999994</c:v>
                </c:pt>
                <c:pt idx="5844">
                  <c:v>441</c:v>
                </c:pt>
                <c:pt idx="5845">
                  <c:v>425</c:v>
                </c:pt>
                <c:pt idx="5846">
                  <c:v>445</c:v>
                </c:pt>
                <c:pt idx="5847">
                  <c:v>459</c:v>
                </c:pt>
                <c:pt idx="5848">
                  <c:v>454</c:v>
                </c:pt>
                <c:pt idx="5849">
                  <c:v>454</c:v>
                </c:pt>
                <c:pt idx="5850">
                  <c:v>476</c:v>
                </c:pt>
                <c:pt idx="5851">
                  <c:v>494.00000000000006</c:v>
                </c:pt>
                <c:pt idx="5852">
                  <c:v>492</c:v>
                </c:pt>
                <c:pt idx="5853">
                  <c:v>474</c:v>
                </c:pt>
                <c:pt idx="5854">
                  <c:v>465.00000000000006</c:v>
                </c:pt>
                <c:pt idx="5855">
                  <c:v>463</c:v>
                </c:pt>
                <c:pt idx="5856">
                  <c:v>459.99999999999994</c:v>
                </c:pt>
                <c:pt idx="5857">
                  <c:v>474</c:v>
                </c:pt>
                <c:pt idx="5858">
                  <c:v>458</c:v>
                </c:pt>
                <c:pt idx="5859">
                  <c:v>444.00000000000006</c:v>
                </c:pt>
                <c:pt idx="5860">
                  <c:v>442</c:v>
                </c:pt>
                <c:pt idx="5861">
                  <c:v>430</c:v>
                </c:pt>
                <c:pt idx="5862">
                  <c:v>424</c:v>
                </c:pt>
                <c:pt idx="5863">
                  <c:v>425</c:v>
                </c:pt>
                <c:pt idx="5864">
                  <c:v>424</c:v>
                </c:pt>
                <c:pt idx="5865">
                  <c:v>421</c:v>
                </c:pt>
                <c:pt idx="5866">
                  <c:v>418</c:v>
                </c:pt>
                <c:pt idx="5867">
                  <c:v>401.99999999999994</c:v>
                </c:pt>
                <c:pt idx="5868">
                  <c:v>394</c:v>
                </c:pt>
                <c:pt idx="5869">
                  <c:v>400</c:v>
                </c:pt>
                <c:pt idx="5870">
                  <c:v>398</c:v>
                </c:pt>
                <c:pt idx="5871">
                  <c:v>398</c:v>
                </c:pt>
                <c:pt idx="5872">
                  <c:v>392</c:v>
                </c:pt>
                <c:pt idx="5873">
                  <c:v>401</c:v>
                </c:pt>
                <c:pt idx="5874">
                  <c:v>401</c:v>
                </c:pt>
                <c:pt idx="5875">
                  <c:v>400</c:v>
                </c:pt>
                <c:pt idx="5876">
                  <c:v>397</c:v>
                </c:pt>
                <c:pt idx="5877">
                  <c:v>411.00000000000006</c:v>
                </c:pt>
                <c:pt idx="5878">
                  <c:v>417</c:v>
                </c:pt>
                <c:pt idx="5879">
                  <c:v>417</c:v>
                </c:pt>
                <c:pt idx="5880">
                  <c:v>#N/A</c:v>
                </c:pt>
                <c:pt idx="5881">
                  <c:v>417</c:v>
                </c:pt>
                <c:pt idx="5882">
                  <c:v>420</c:v>
                </c:pt>
                <c:pt idx="5883">
                  <c:v>422</c:v>
                </c:pt>
                <c:pt idx="5884">
                  <c:v>412</c:v>
                </c:pt>
                <c:pt idx="5885">
                  <c:v>409</c:v>
                </c:pt>
                <c:pt idx="5886">
                  <c:v>430.99999999999994</c:v>
                </c:pt>
                <c:pt idx="5887">
                  <c:v>438</c:v>
                </c:pt>
                <c:pt idx="5888">
                  <c:v>455</c:v>
                </c:pt>
                <c:pt idx="5889">
                  <c:v>450</c:v>
                </c:pt>
                <c:pt idx="5890">
                  <c:v>454</c:v>
                </c:pt>
                <c:pt idx="5891">
                  <c:v>454</c:v>
                </c:pt>
                <c:pt idx="5892">
                  <c:v>459</c:v>
                </c:pt>
                <c:pt idx="5893">
                  <c:v>463.99999999999994</c:v>
                </c:pt>
                <c:pt idx="5894">
                  <c:v>469.00000000000006</c:v>
                </c:pt>
                <c:pt idx="5895">
                  <c:v>469.00000000000006</c:v>
                </c:pt>
                <c:pt idx="5896">
                  <c:v>486.00000000000006</c:v>
                </c:pt>
                <c:pt idx="5897">
                  <c:v>515</c:v>
                </c:pt>
                <c:pt idx="5898">
                  <c:v>512</c:v>
                </c:pt>
                <c:pt idx="5899">
                  <c:v>499</c:v>
                </c:pt>
                <c:pt idx="5900">
                  <c:v>509.99999999999994</c:v>
                </c:pt>
                <c:pt idx="5901">
                  <c:v>501</c:v>
                </c:pt>
                <c:pt idx="5902">
                  <c:v>497</c:v>
                </c:pt>
                <c:pt idx="5903">
                  <c:v>480</c:v>
                </c:pt>
                <c:pt idx="5904">
                  <c:v>480.99999999999994</c:v>
                </c:pt>
                <c:pt idx="5905">
                  <c:v>501</c:v>
                </c:pt>
                <c:pt idx="5906">
                  <c:v>500</c:v>
                </c:pt>
                <c:pt idx="5907">
                  <c:v>497</c:v>
                </c:pt>
                <c:pt idx="5908">
                  <c:v>505</c:v>
                </c:pt>
                <c:pt idx="5909">
                  <c:v>508</c:v>
                </c:pt>
                <c:pt idx="5910">
                  <c:v>500</c:v>
                </c:pt>
                <c:pt idx="5911">
                  <c:v>491</c:v>
                </c:pt>
                <c:pt idx="5912">
                  <c:v>479</c:v>
                </c:pt>
                <c:pt idx="5913">
                  <c:v>474</c:v>
                </c:pt>
                <c:pt idx="5914">
                  <c:v>472</c:v>
                </c:pt>
                <c:pt idx="5915">
                  <c:v>467</c:v>
                </c:pt>
                <c:pt idx="5916">
                  <c:v>463</c:v>
                </c:pt>
                <c:pt idx="5917">
                  <c:v>459.99999999999994</c:v>
                </c:pt>
                <c:pt idx="5918">
                  <c:v>465.00000000000006</c:v>
                </c:pt>
                <c:pt idx="5919">
                  <c:v>463</c:v>
                </c:pt>
                <c:pt idx="5920">
                  <c:v>463.99999999999994</c:v>
                </c:pt>
                <c:pt idx="5921">
                  <c:v>476</c:v>
                </c:pt>
                <c:pt idx="5922">
                  <c:v>501.99999999999994</c:v>
                </c:pt>
                <c:pt idx="5923">
                  <c:v>516</c:v>
                </c:pt>
                <c:pt idx="5924">
                  <c:v>523</c:v>
                </c:pt>
                <c:pt idx="5925">
                  <c:v>535</c:v>
                </c:pt>
                <c:pt idx="5926">
                  <c:v>542</c:v>
                </c:pt>
                <c:pt idx="5927">
                  <c:v>542</c:v>
                </c:pt>
                <c:pt idx="5928">
                  <c:v>537</c:v>
                </c:pt>
                <c:pt idx="5929">
                  <c:v>552</c:v>
                </c:pt>
                <c:pt idx="5930">
                  <c:v>577</c:v>
                </c:pt>
                <c:pt idx="5931">
                  <c:v>580</c:v>
                </c:pt>
                <c:pt idx="5932">
                  <c:v>574</c:v>
                </c:pt>
                <c:pt idx="5933">
                  <c:v>574</c:v>
                </c:pt>
                <c:pt idx="5934">
                  <c:v>601</c:v>
                </c:pt>
                <c:pt idx="5935">
                  <c:v>641</c:v>
                </c:pt>
                <c:pt idx="5936">
                  <c:v>653</c:v>
                </c:pt>
                <c:pt idx="5937">
                  <c:v>645</c:v>
                </c:pt>
                <c:pt idx="5938">
                  <c:v>659</c:v>
                </c:pt>
                <c:pt idx="5939">
                  <c:v>668</c:v>
                </c:pt>
                <c:pt idx="5940">
                  <c:v>650</c:v>
                </c:pt>
                <c:pt idx="5941">
                  <c:v>637</c:v>
                </c:pt>
                <c:pt idx="5942">
                  <c:v>640</c:v>
                </c:pt>
                <c:pt idx="5943">
                  <c:v>646</c:v>
                </c:pt>
                <c:pt idx="5944">
                  <c:v>638</c:v>
                </c:pt>
                <c:pt idx="5945">
                  <c:v>638</c:v>
                </c:pt>
                <c:pt idx="5946">
                  <c:v>643</c:v>
                </c:pt>
                <c:pt idx="5947">
                  <c:v>631</c:v>
                </c:pt>
                <c:pt idx="5948">
                  <c:v>613</c:v>
                </c:pt>
                <c:pt idx="5949">
                  <c:v>587</c:v>
                </c:pt>
                <c:pt idx="5950">
                  <c:v>583</c:v>
                </c:pt>
                <c:pt idx="5951">
                  <c:v>591</c:v>
                </c:pt>
                <c:pt idx="5952">
                  <c:v>578</c:v>
                </c:pt>
                <c:pt idx="5953">
                  <c:v>587</c:v>
                </c:pt>
                <c:pt idx="5954">
                  <c:v>585</c:v>
                </c:pt>
                <c:pt idx="5955">
                  <c:v>591</c:v>
                </c:pt>
                <c:pt idx="5956">
                  <c:v>577</c:v>
                </c:pt>
                <c:pt idx="5957">
                  <c:v>581</c:v>
                </c:pt>
                <c:pt idx="5958">
                  <c:v>576</c:v>
                </c:pt>
                <c:pt idx="5959">
                  <c:v>575</c:v>
                </c:pt>
                <c:pt idx="5960">
                  <c:v>562</c:v>
                </c:pt>
                <c:pt idx="5961">
                  <c:v>557</c:v>
                </c:pt>
                <c:pt idx="5962">
                  <c:v>544</c:v>
                </c:pt>
                <c:pt idx="5963">
                  <c:v>544</c:v>
                </c:pt>
                <c:pt idx="5964">
                  <c:v>540</c:v>
                </c:pt>
                <c:pt idx="5965">
                  <c:v>545</c:v>
                </c:pt>
                <c:pt idx="5966">
                  <c:v>532</c:v>
                </c:pt>
                <c:pt idx="5967">
                  <c:v>523</c:v>
                </c:pt>
                <c:pt idx="5968">
                  <c:v>527</c:v>
                </c:pt>
                <c:pt idx="5969">
                  <c:v>522</c:v>
                </c:pt>
                <c:pt idx="5970">
                  <c:v>522</c:v>
                </c:pt>
                <c:pt idx="5971">
                  <c:v>528</c:v>
                </c:pt>
                <c:pt idx="5972">
                  <c:v>527</c:v>
                </c:pt>
                <c:pt idx="5973">
                  <c:v>542</c:v>
                </c:pt>
                <c:pt idx="5974">
                  <c:v>550</c:v>
                </c:pt>
                <c:pt idx="5975">
                  <c:v>547</c:v>
                </c:pt>
                <c:pt idx="5976">
                  <c:v>544</c:v>
                </c:pt>
                <c:pt idx="5977">
                  <c:v>536</c:v>
                </c:pt>
                <c:pt idx="5978">
                  <c:v>534</c:v>
                </c:pt>
                <c:pt idx="5979">
                  <c:v>541</c:v>
                </c:pt>
                <c:pt idx="5980">
                  <c:v>553</c:v>
                </c:pt>
                <c:pt idx="5981">
                  <c:v>572</c:v>
                </c:pt>
                <c:pt idx="5982">
                  <c:v>575</c:v>
                </c:pt>
                <c:pt idx="5983">
                  <c:v>585</c:v>
                </c:pt>
                <c:pt idx="5984">
                  <c:v>578</c:v>
                </c:pt>
                <c:pt idx="5985">
                  <c:v>575</c:v>
                </c:pt>
                <c:pt idx="5986">
                  <c:v>551</c:v>
                </c:pt>
                <c:pt idx="5987">
                  <c:v>543</c:v>
                </c:pt>
                <c:pt idx="5988">
                  <c:v>535</c:v>
                </c:pt>
                <c:pt idx="5989">
                  <c:v>534</c:v>
                </c:pt>
                <c:pt idx="5990">
                  <c:v>545</c:v>
                </c:pt>
                <c:pt idx="5991">
                  <c:v>540</c:v>
                </c:pt>
                <c:pt idx="5992">
                  <c:v>548</c:v>
                </c:pt>
                <c:pt idx="5993">
                  <c:v>548</c:v>
                </c:pt>
                <c:pt idx="5994">
                  <c:v>543</c:v>
                </c:pt>
                <c:pt idx="5995">
                  <c:v>550</c:v>
                </c:pt>
                <c:pt idx="5996">
                  <c:v>548</c:v>
                </c:pt>
                <c:pt idx="5997">
                  <c:v>555</c:v>
                </c:pt>
                <c:pt idx="5998">
                  <c:v>573</c:v>
                </c:pt>
                <c:pt idx="5999">
                  <c:v>571</c:v>
                </c:pt>
                <c:pt idx="6000">
                  <c:v>603</c:v>
                </c:pt>
                <c:pt idx="6001">
                  <c:v>613</c:v>
                </c:pt>
                <c:pt idx="6002">
                  <c:v>625</c:v>
                </c:pt>
                <c:pt idx="6003">
                  <c:v>640</c:v>
                </c:pt>
                <c:pt idx="6004">
                  <c:v>611</c:v>
                </c:pt>
                <c:pt idx="6005">
                  <c:v>602</c:v>
                </c:pt>
                <c:pt idx="6006">
                  <c:v>597</c:v>
                </c:pt>
                <c:pt idx="6007">
                  <c:v>600</c:v>
                </c:pt>
                <c:pt idx="6008">
                  <c:v>607</c:v>
                </c:pt>
                <c:pt idx="6009">
                  <c:v>624</c:v>
                </c:pt>
                <c:pt idx="6010">
                  <c:v>629</c:v>
                </c:pt>
                <c:pt idx="6011">
                  <c:v>631</c:v>
                </c:pt>
                <c:pt idx="6012">
                  <c:v>620</c:v>
                </c:pt>
                <c:pt idx="6013">
                  <c:v>619</c:v>
                </c:pt>
                <c:pt idx="6014">
                  <c:v>609</c:v>
                </c:pt>
                <c:pt idx="6015">
                  <c:v>602</c:v>
                </c:pt>
                <c:pt idx="6016">
                  <c:v>606</c:v>
                </c:pt>
                <c:pt idx="6017">
                  <c:v>613</c:v>
                </c:pt>
                <c:pt idx="6018">
                  <c:v>613</c:v>
                </c:pt>
                <c:pt idx="6019">
                  <c:v>610</c:v>
                </c:pt>
                <c:pt idx="6020">
                  <c:v>601</c:v>
                </c:pt>
                <c:pt idx="6021">
                  <c:v>600</c:v>
                </c:pt>
                <c:pt idx="6022">
                  <c:v>588</c:v>
                </c:pt>
                <c:pt idx="6023">
                  <c:v>580</c:v>
                </c:pt>
                <c:pt idx="6024">
                  <c:v>574</c:v>
                </c:pt>
                <c:pt idx="6025">
                  <c:v>574</c:v>
                </c:pt>
                <c:pt idx="6026">
                  <c:v>578</c:v>
                </c:pt>
                <c:pt idx="6027">
                  <c:v>566</c:v>
                </c:pt>
                <c:pt idx="6028">
                  <c:v>554</c:v>
                </c:pt>
                <c:pt idx="6029">
                  <c:v>548</c:v>
                </c:pt>
                <c:pt idx="6030">
                  <c:v>553</c:v>
                </c:pt>
                <c:pt idx="6031">
                  <c:v>547</c:v>
                </c:pt>
                <c:pt idx="6032">
                  <c:v>511.00000000000006</c:v>
                </c:pt>
                <c:pt idx="6033">
                  <c:v>508</c:v>
                </c:pt>
                <c:pt idx="6034">
                  <c:v>509</c:v>
                </c:pt>
                <c:pt idx="6035">
                  <c:v>520</c:v>
                </c:pt>
                <c:pt idx="6036">
                  <c:v>524</c:v>
                </c:pt>
                <c:pt idx="6037">
                  <c:v>524</c:v>
                </c:pt>
                <c:pt idx="6038">
                  <c:v>523</c:v>
                </c:pt>
                <c:pt idx="6039">
                  <c:v>517</c:v>
                </c:pt>
                <c:pt idx="6040">
                  <c:v>508</c:v>
                </c:pt>
                <c:pt idx="6041">
                  <c:v>500</c:v>
                </c:pt>
                <c:pt idx="6042">
                  <c:v>492</c:v>
                </c:pt>
                <c:pt idx="6043">
                  <c:v>494.00000000000006</c:v>
                </c:pt>
                <c:pt idx="6044">
                  <c:v>503</c:v>
                </c:pt>
                <c:pt idx="6045">
                  <c:v>505.99999999999994</c:v>
                </c:pt>
                <c:pt idx="6046">
                  <c:v>505.99999999999994</c:v>
                </c:pt>
                <c:pt idx="6047">
                  <c:v>500</c:v>
                </c:pt>
                <c:pt idx="6048">
                  <c:v>499</c:v>
                </c:pt>
                <c:pt idx="6049">
                  <c:v>505.99999999999994</c:v>
                </c:pt>
                <c:pt idx="6050">
                  <c:v>514</c:v>
                </c:pt>
                <c:pt idx="6051">
                  <c:v>514</c:v>
                </c:pt>
                <c:pt idx="6052">
                  <c:v>509</c:v>
                </c:pt>
                <c:pt idx="6053">
                  <c:v>509</c:v>
                </c:pt>
                <c:pt idx="6054">
                  <c:v>504</c:v>
                </c:pt>
                <c:pt idx="6055">
                  <c:v>501</c:v>
                </c:pt>
                <c:pt idx="6056">
                  <c:v>487</c:v>
                </c:pt>
                <c:pt idx="6057">
                  <c:v>500</c:v>
                </c:pt>
                <c:pt idx="6058">
                  <c:v>504</c:v>
                </c:pt>
                <c:pt idx="6059">
                  <c:v>507</c:v>
                </c:pt>
                <c:pt idx="6060">
                  <c:v>507</c:v>
                </c:pt>
                <c:pt idx="6061">
                  <c:v>501.99999999999994</c:v>
                </c:pt>
                <c:pt idx="6062">
                  <c:v>498.00000000000006</c:v>
                </c:pt>
                <c:pt idx="6063">
                  <c:v>#N/A</c:v>
                </c:pt>
                <c:pt idx="6064">
                  <c:v>492</c:v>
                </c:pt>
                <c:pt idx="6065">
                  <c:v>493</c:v>
                </c:pt>
                <c:pt idx="6066">
                  <c:v>497</c:v>
                </c:pt>
                <c:pt idx="6067">
                  <c:v>494.00000000000006</c:v>
                </c:pt>
                <c:pt idx="6068">
                  <c:v>498.00000000000006</c:v>
                </c:pt>
                <c:pt idx="6069">
                  <c:v>#N/A</c:v>
                </c:pt>
                <c:pt idx="6070">
                  <c:v>490.00000000000006</c:v>
                </c:pt>
                <c:pt idx="6071">
                  <c:v>486.00000000000006</c:v>
                </c:pt>
                <c:pt idx="6072">
                  <c:v>483</c:v>
                </c:pt>
                <c:pt idx="6073">
                  <c:v>484.99999999999994</c:v>
                </c:pt>
                <c:pt idx="6074">
                  <c:v>473.00000000000006</c:v>
                </c:pt>
                <c:pt idx="6075">
                  <c:v>468</c:v>
                </c:pt>
                <c:pt idx="6076">
                  <c:v>467</c:v>
                </c:pt>
                <c:pt idx="6077">
                  <c:v>462</c:v>
                </c:pt>
                <c:pt idx="6078">
                  <c:v>453</c:v>
                </c:pt>
                <c:pt idx="6079">
                  <c:v>449</c:v>
                </c:pt>
                <c:pt idx="6080">
                  <c:v>455.99999999999994</c:v>
                </c:pt>
                <c:pt idx="6081">
                  <c:v>450</c:v>
                </c:pt>
                <c:pt idx="6082">
                  <c:v>450</c:v>
                </c:pt>
                <c:pt idx="6083">
                  <c:v>446</c:v>
                </c:pt>
                <c:pt idx="6084">
                  <c:v>445</c:v>
                </c:pt>
                <c:pt idx="6085">
                  <c:v>447</c:v>
                </c:pt>
                <c:pt idx="6086">
                  <c:v>447</c:v>
                </c:pt>
                <c:pt idx="6087">
                  <c:v>440.00000000000006</c:v>
                </c:pt>
                <c:pt idx="6088">
                  <c:v>436.00000000000006</c:v>
                </c:pt>
                <c:pt idx="6089">
                  <c:v>433</c:v>
                </c:pt>
                <c:pt idx="6090">
                  <c:v>441</c:v>
                </c:pt>
                <c:pt idx="6091">
                  <c:v>434.99999999999994</c:v>
                </c:pt>
                <c:pt idx="6092">
                  <c:v>429</c:v>
                </c:pt>
                <c:pt idx="6093">
                  <c:v>418</c:v>
                </c:pt>
                <c:pt idx="6094">
                  <c:v>415.00000000000006</c:v>
                </c:pt>
                <c:pt idx="6095">
                  <c:v>415.00000000000006</c:v>
                </c:pt>
                <c:pt idx="6096">
                  <c:v>408</c:v>
                </c:pt>
                <c:pt idx="6097">
                  <c:v>407</c:v>
                </c:pt>
                <c:pt idx="6098">
                  <c:v>409</c:v>
                </c:pt>
                <c:pt idx="6099">
                  <c:v>412</c:v>
                </c:pt>
                <c:pt idx="6100">
                  <c:v>407</c:v>
                </c:pt>
                <c:pt idx="6101">
                  <c:v>408</c:v>
                </c:pt>
                <c:pt idx="6102">
                  <c:v>405</c:v>
                </c:pt>
                <c:pt idx="6103">
                  <c:v>412</c:v>
                </c:pt>
                <c:pt idx="6104">
                  <c:v>412</c:v>
                </c:pt>
                <c:pt idx="6105">
                  <c:v>418</c:v>
                </c:pt>
                <c:pt idx="6106">
                  <c:v>429</c:v>
                </c:pt>
                <c:pt idx="6107">
                  <c:v>424</c:v>
                </c:pt>
                <c:pt idx="6108">
                  <c:v>418</c:v>
                </c:pt>
                <c:pt idx="6109">
                  <c:v>416</c:v>
                </c:pt>
                <c:pt idx="6110">
                  <c:v>421</c:v>
                </c:pt>
                <c:pt idx="6111">
                  <c:v>415.00000000000006</c:v>
                </c:pt>
                <c:pt idx="6112">
                  <c:v>420</c:v>
                </c:pt>
                <c:pt idx="6113">
                  <c:v>413.99999999999994</c:v>
                </c:pt>
                <c:pt idx="6114">
                  <c:v>401</c:v>
                </c:pt>
                <c:pt idx="6115">
                  <c:v>400</c:v>
                </c:pt>
                <c:pt idx="6116">
                  <c:v>403</c:v>
                </c:pt>
                <c:pt idx="6117">
                  <c:v>408</c:v>
                </c:pt>
                <c:pt idx="6118">
                  <c:v>440.00000000000006</c:v>
                </c:pt>
                <c:pt idx="6119">
                  <c:v>480.99999999999994</c:v>
                </c:pt>
                <c:pt idx="6120">
                  <c:v>463</c:v>
                </c:pt>
                <c:pt idx="6121">
                  <c:v>514</c:v>
                </c:pt>
                <c:pt idx="6122">
                  <c:v>505.99999999999994</c:v>
                </c:pt>
                <c:pt idx="6123">
                  <c:v>522</c:v>
                </c:pt>
                <c:pt idx="6124">
                  <c:v>550</c:v>
                </c:pt>
                <c:pt idx="6125">
                  <c:v>505</c:v>
                </c:pt>
                <c:pt idx="6126">
                  <c:v>490.00000000000006</c:v>
                </c:pt>
                <c:pt idx="6127">
                  <c:v>505.99999999999994</c:v>
                </c:pt>
                <c:pt idx="6128">
                  <c:v>523</c:v>
                </c:pt>
                <c:pt idx="6129">
                  <c:v>511.00000000000006</c:v>
                </c:pt>
                <c:pt idx="6130">
                  <c:v>503</c:v>
                </c:pt>
                <c:pt idx="6131">
                  <c:v>495</c:v>
                </c:pt>
                <c:pt idx="6132">
                  <c:v>476.99999999999994</c:v>
                </c:pt>
                <c:pt idx="6133">
                  <c:v>474</c:v>
                </c:pt>
                <c:pt idx="6134">
                  <c:v>476.99999999999994</c:v>
                </c:pt>
                <c:pt idx="6135">
                  <c:v>475</c:v>
                </c:pt>
                <c:pt idx="6136">
                  <c:v>490.00000000000006</c:v>
                </c:pt>
                <c:pt idx="6137">
                  <c:v>488.99999999999994</c:v>
                </c:pt>
                <c:pt idx="6138">
                  <c:v>#N/A</c:v>
                </c:pt>
                <c:pt idx="6139">
                  <c:v>490.00000000000006</c:v>
                </c:pt>
                <c:pt idx="6140">
                  <c:v>476.99999999999994</c:v>
                </c:pt>
                <c:pt idx="6141">
                  <c:v>468</c:v>
                </c:pt>
                <c:pt idx="6142">
                  <c:v>465</c:v>
                </c:pt>
                <c:pt idx="6143">
                  <c:v>455</c:v>
                </c:pt>
                <c:pt idx="6144">
                  <c:v>451</c:v>
                </c:pt>
                <c:pt idx="6145">
                  <c:v>449</c:v>
                </c:pt>
                <c:pt idx="6146">
                  <c:v>447</c:v>
                </c:pt>
                <c:pt idx="6147">
                  <c:v>455</c:v>
                </c:pt>
                <c:pt idx="6148">
                  <c:v>454</c:v>
                </c:pt>
                <c:pt idx="6149">
                  <c:v>455</c:v>
                </c:pt>
                <c:pt idx="6150">
                  <c:v>466</c:v>
                </c:pt>
                <c:pt idx="6151">
                  <c:v>474</c:v>
                </c:pt>
                <c:pt idx="6152">
                  <c:v>466</c:v>
                </c:pt>
                <c:pt idx="6153">
                  <c:v>472</c:v>
                </c:pt>
              </c:numCache>
            </c:numRef>
          </c:yVal>
          <c:smooth val="0"/>
          <c:extLst>
            <c:ext xmlns:c16="http://schemas.microsoft.com/office/drawing/2014/chart" uri="{C3380CC4-5D6E-409C-BE32-E72D297353CC}">
              <c16:uniqueId val="{00000006-A2BD-455A-895A-5A8707CCBA38}"/>
            </c:ext>
          </c:extLst>
        </c:ser>
        <c:dLbls>
          <c:showLegendKey val="0"/>
          <c:showVal val="0"/>
          <c:showCatName val="0"/>
          <c:showSerName val="0"/>
          <c:showPercent val="0"/>
          <c:showBubbleSize val="0"/>
        </c:dLbls>
        <c:axId val="225854656"/>
        <c:axId val="225851128"/>
        <c:extLst/>
      </c:scatterChart>
      <c:valAx>
        <c:axId val="225854656"/>
        <c:scaling>
          <c:orientation val="minMax"/>
          <c:max val="45030"/>
          <c:min val="44570"/>
        </c:scaling>
        <c:delete val="0"/>
        <c:axPos val="b"/>
        <c:numFmt formatCode="mmm\-yy;@" sourceLinked="0"/>
        <c:majorTickMark val="out"/>
        <c:minorTickMark val="none"/>
        <c:tickLblPos val="low"/>
        <c:spPr>
          <a:ln w="12700">
            <a:solidFill>
              <a:schemeClr val="bg1">
                <a:lumMod val="50000"/>
              </a:schemeClr>
            </a:solidFill>
          </a:ln>
        </c:spPr>
        <c:crossAx val="225851128"/>
        <c:crosses val="autoZero"/>
        <c:crossBetween val="midCat"/>
        <c:majorUnit val="500"/>
      </c:valAx>
      <c:valAx>
        <c:axId val="225851128"/>
        <c:scaling>
          <c:orientation val="minMax"/>
          <c:max val="800"/>
          <c:min val="0"/>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5854656"/>
        <c:crosses val="autoZero"/>
        <c:crossBetween val="midCat"/>
        <c:majorUnit val="100"/>
      </c:valAx>
    </c:plotArea>
    <c:legend>
      <c:legendPos val="b"/>
      <c:overlay val="0"/>
    </c:legend>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9.0644672796571471E-2"/>
          <c:y val="3.0853604615363548E-2"/>
          <c:w val="0.82191230825041228"/>
          <c:h val="0.81720023304741296"/>
        </c:manualLayout>
      </c:layout>
      <c:lineChart>
        <c:grouping val="standard"/>
        <c:varyColors val="0"/>
        <c:ser>
          <c:idx val="0"/>
          <c:order val="0"/>
          <c:tx>
            <c:strRef>
              <c:f>Sheet1!$B$1</c:f>
              <c:strCache>
                <c:ptCount val="1"/>
                <c:pt idx="0">
                  <c:v>France</c:v>
                </c:pt>
              </c:strCache>
            </c:strRef>
          </c:tx>
          <c:spPr>
            <a:ln w="19050">
              <a:solidFill>
                <a:srgbClr val="055FEC"/>
              </a:solidFill>
            </a:ln>
          </c:spPr>
          <c:marker>
            <c:symbol val="none"/>
          </c:marker>
          <c:dLbls>
            <c:dLbl>
              <c:idx val="307"/>
              <c:layout>
                <c:manualLayout>
                  <c:x val="0"/>
                  <c:y val="-2.3920752577321625E-2"/>
                </c:manualLayout>
              </c:layout>
              <c:numFmt formatCode="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8D8-4500-A43A-A9C61AB2B55D}"/>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Sheet1!$A$2:$A$310</c:f>
              <c:numCache>
                <c:formatCode>yyyy\-mm\-dd</c:formatCode>
                <c:ptCount val="309"/>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numCache>
            </c:numRef>
          </c:cat>
          <c:val>
            <c:numRef>
              <c:f>Sheet1!$B$2:$B$310</c:f>
              <c:numCache>
                <c:formatCode>General</c:formatCode>
                <c:ptCount val="309"/>
                <c:pt idx="296">
                  <c:v>-6.1</c:v>
                </c:pt>
                <c:pt idx="297">
                  <c:v>-14.4</c:v>
                </c:pt>
                <c:pt idx="298">
                  <c:v>-5.9</c:v>
                </c:pt>
                <c:pt idx="299">
                  <c:v>-10.3</c:v>
                </c:pt>
                <c:pt idx="300">
                  <c:v>-8.8000000000000007</c:v>
                </c:pt>
                <c:pt idx="301">
                  <c:v>-8</c:v>
                </c:pt>
                <c:pt idx="302">
                  <c:v>-4.8</c:v>
                </c:pt>
                <c:pt idx="303">
                  <c:v>-4.4000000000000004</c:v>
                </c:pt>
                <c:pt idx="304">
                  <c:v>-4.3</c:v>
                </c:pt>
                <c:pt idx="305">
                  <c:v>-3.7</c:v>
                </c:pt>
                <c:pt idx="306">
                  <c:v>-4.8</c:v>
                </c:pt>
                <c:pt idx="307">
                  <c:v>-6.1</c:v>
                </c:pt>
              </c:numCache>
            </c:numRef>
          </c:val>
          <c:smooth val="0"/>
          <c:extLst>
            <c:ext xmlns:c16="http://schemas.microsoft.com/office/drawing/2014/chart" uri="{C3380CC4-5D6E-409C-BE32-E72D297353CC}">
              <c16:uniqueId val="{00000001-90C7-4862-9DA3-FA9CDD644063}"/>
            </c:ext>
          </c:extLst>
        </c:ser>
        <c:ser>
          <c:idx val="1"/>
          <c:order val="1"/>
          <c:tx>
            <c:strRef>
              <c:f>Sheet1!$C$1</c:f>
              <c:strCache>
                <c:ptCount val="1"/>
                <c:pt idx="0">
                  <c:v>UK</c:v>
                </c:pt>
              </c:strCache>
            </c:strRef>
          </c:tx>
          <c:spPr>
            <a:ln w="19050">
              <a:solidFill>
                <a:schemeClr val="accent2"/>
              </a:solidFill>
            </a:ln>
          </c:spPr>
          <c:marker>
            <c:symbol val="none"/>
          </c:marker>
          <c:dLbls>
            <c:dLbl>
              <c:idx val="307"/>
              <c:numFmt formatCode="0.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98D8-4500-A43A-A9C61AB2B55D}"/>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Sheet1!$A$2:$A$310</c:f>
              <c:numCache>
                <c:formatCode>yyyy\-mm\-dd</c:formatCode>
                <c:ptCount val="309"/>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numCache>
            </c:numRef>
          </c:cat>
          <c:val>
            <c:numRef>
              <c:f>Sheet1!$C$2:$C$310</c:f>
              <c:numCache>
                <c:formatCode>General</c:formatCode>
                <c:ptCount val="309"/>
                <c:pt idx="164">
                  <c:v>-1</c:v>
                </c:pt>
                <c:pt idx="165">
                  <c:v>-2.2000000000000002</c:v>
                </c:pt>
                <c:pt idx="166">
                  <c:v>-1.5</c:v>
                </c:pt>
                <c:pt idx="167">
                  <c:v>-2.2000000000000002</c:v>
                </c:pt>
                <c:pt idx="168">
                  <c:v>-0.8</c:v>
                </c:pt>
                <c:pt idx="169">
                  <c:v>0.30000000000000004</c:v>
                </c:pt>
                <c:pt idx="170">
                  <c:v>0.70000000000000007</c:v>
                </c:pt>
                <c:pt idx="171">
                  <c:v>-0.2</c:v>
                </c:pt>
                <c:pt idx="172">
                  <c:v>0.70000000000000007</c:v>
                </c:pt>
                <c:pt idx="173">
                  <c:v>0.5</c:v>
                </c:pt>
                <c:pt idx="174">
                  <c:v>-0.4</c:v>
                </c:pt>
                <c:pt idx="175">
                  <c:v>-0.5</c:v>
                </c:pt>
                <c:pt idx="176">
                  <c:v>-2.2000000000000002</c:v>
                </c:pt>
                <c:pt idx="177">
                  <c:v>-1</c:v>
                </c:pt>
                <c:pt idx="178">
                  <c:v>-1.5</c:v>
                </c:pt>
                <c:pt idx="179">
                  <c:v>-2.8</c:v>
                </c:pt>
                <c:pt idx="180">
                  <c:v>-1.9</c:v>
                </c:pt>
                <c:pt idx="181">
                  <c:v>-2.6</c:v>
                </c:pt>
                <c:pt idx="182">
                  <c:v>-3.3</c:v>
                </c:pt>
                <c:pt idx="183">
                  <c:v>-3.7</c:v>
                </c:pt>
                <c:pt idx="184">
                  <c:v>-3.6</c:v>
                </c:pt>
                <c:pt idx="185">
                  <c:v>-6.1</c:v>
                </c:pt>
                <c:pt idx="186">
                  <c:v>-6.2</c:v>
                </c:pt>
                <c:pt idx="187">
                  <c:v>-6.3</c:v>
                </c:pt>
                <c:pt idx="188">
                  <c:v>-6.7</c:v>
                </c:pt>
                <c:pt idx="189">
                  <c:v>-7.3</c:v>
                </c:pt>
                <c:pt idx="190">
                  <c:v>-6.7</c:v>
                </c:pt>
                <c:pt idx="191">
                  <c:v>-6.5</c:v>
                </c:pt>
                <c:pt idx="192">
                  <c:v>-6.7</c:v>
                </c:pt>
                <c:pt idx="193">
                  <c:v>-6.1</c:v>
                </c:pt>
                <c:pt idx="194">
                  <c:v>-5.7</c:v>
                </c:pt>
                <c:pt idx="195">
                  <c:v>-5.3</c:v>
                </c:pt>
                <c:pt idx="196">
                  <c:v>-6.6</c:v>
                </c:pt>
                <c:pt idx="197">
                  <c:v>-4.5</c:v>
                </c:pt>
                <c:pt idx="198">
                  <c:v>-5.2</c:v>
                </c:pt>
                <c:pt idx="199">
                  <c:v>-4</c:v>
                </c:pt>
                <c:pt idx="200">
                  <c:v>-4.5</c:v>
                </c:pt>
                <c:pt idx="201">
                  <c:v>-4.5999999999999996</c:v>
                </c:pt>
                <c:pt idx="202">
                  <c:v>-3.6</c:v>
                </c:pt>
                <c:pt idx="203">
                  <c:v>-1.7000000000000002</c:v>
                </c:pt>
                <c:pt idx="204">
                  <c:v>-3.8</c:v>
                </c:pt>
                <c:pt idx="205">
                  <c:v>-1.7000000000000002</c:v>
                </c:pt>
                <c:pt idx="206">
                  <c:v>-2.5</c:v>
                </c:pt>
                <c:pt idx="207">
                  <c:v>-0.30000000000000004</c:v>
                </c:pt>
                <c:pt idx="208">
                  <c:v>-1.2</c:v>
                </c:pt>
                <c:pt idx="209">
                  <c:v>-0.8</c:v>
                </c:pt>
                <c:pt idx="210">
                  <c:v>0.2</c:v>
                </c:pt>
                <c:pt idx="211">
                  <c:v>0.5</c:v>
                </c:pt>
                <c:pt idx="212">
                  <c:v>-0.1</c:v>
                </c:pt>
                <c:pt idx="213">
                  <c:v>0.30000000000000004</c:v>
                </c:pt>
                <c:pt idx="214">
                  <c:v>1.1000000000000001</c:v>
                </c:pt>
                <c:pt idx="215">
                  <c:v>1.2</c:v>
                </c:pt>
                <c:pt idx="216">
                  <c:v>1</c:v>
                </c:pt>
                <c:pt idx="217">
                  <c:v>2.6</c:v>
                </c:pt>
                <c:pt idx="218">
                  <c:v>1.6</c:v>
                </c:pt>
                <c:pt idx="219">
                  <c:v>0.30000000000000004</c:v>
                </c:pt>
                <c:pt idx="220">
                  <c:v>1</c:v>
                </c:pt>
                <c:pt idx="221">
                  <c:v>0.9</c:v>
                </c:pt>
                <c:pt idx="222">
                  <c:v>0.60000000000000009</c:v>
                </c:pt>
                <c:pt idx="223">
                  <c:v>-1.6</c:v>
                </c:pt>
                <c:pt idx="224">
                  <c:v>-1.5</c:v>
                </c:pt>
                <c:pt idx="225">
                  <c:v>-1.7000000000000002</c:v>
                </c:pt>
                <c:pt idx="226">
                  <c:v>-1.9</c:v>
                </c:pt>
                <c:pt idx="227">
                  <c:v>-2.5</c:v>
                </c:pt>
                <c:pt idx="228">
                  <c:v>-3.2</c:v>
                </c:pt>
                <c:pt idx="229">
                  <c:v>-3.2</c:v>
                </c:pt>
                <c:pt idx="230">
                  <c:v>-3.3</c:v>
                </c:pt>
                <c:pt idx="231">
                  <c:v>-2.8</c:v>
                </c:pt>
                <c:pt idx="232">
                  <c:v>-2.5</c:v>
                </c:pt>
                <c:pt idx="233">
                  <c:v>-3.6</c:v>
                </c:pt>
                <c:pt idx="234">
                  <c:v>-3.4</c:v>
                </c:pt>
                <c:pt idx="235">
                  <c:v>-2.8</c:v>
                </c:pt>
                <c:pt idx="236">
                  <c:v>-3.4</c:v>
                </c:pt>
                <c:pt idx="237">
                  <c:v>-1.7000000000000002</c:v>
                </c:pt>
                <c:pt idx="238">
                  <c:v>-3</c:v>
                </c:pt>
                <c:pt idx="239">
                  <c:v>-3.6</c:v>
                </c:pt>
                <c:pt idx="240">
                  <c:v>-2.9</c:v>
                </c:pt>
                <c:pt idx="241">
                  <c:v>-2.8</c:v>
                </c:pt>
                <c:pt idx="242">
                  <c:v>-2.9</c:v>
                </c:pt>
                <c:pt idx="243">
                  <c:v>-2.7</c:v>
                </c:pt>
                <c:pt idx="244">
                  <c:v>-2.2000000000000002</c:v>
                </c:pt>
                <c:pt idx="245">
                  <c:v>-2.4</c:v>
                </c:pt>
                <c:pt idx="246">
                  <c:v>-2.9</c:v>
                </c:pt>
                <c:pt idx="247">
                  <c:v>-3</c:v>
                </c:pt>
                <c:pt idx="248">
                  <c:v>-3.8</c:v>
                </c:pt>
                <c:pt idx="249">
                  <c:v>-4.4000000000000004</c:v>
                </c:pt>
                <c:pt idx="250">
                  <c:v>-5.4</c:v>
                </c:pt>
                <c:pt idx="251">
                  <c:v>-7.1</c:v>
                </c:pt>
                <c:pt idx="252">
                  <c:v>-10.5</c:v>
                </c:pt>
                <c:pt idx="253">
                  <c:v>-10.7</c:v>
                </c:pt>
                <c:pt idx="254">
                  <c:v>-9.1999999999999993</c:v>
                </c:pt>
                <c:pt idx="255">
                  <c:v>-11</c:v>
                </c:pt>
                <c:pt idx="256">
                  <c:v>-9.6</c:v>
                </c:pt>
                <c:pt idx="257">
                  <c:v>-8.1</c:v>
                </c:pt>
                <c:pt idx="258">
                  <c:v>-9.5</c:v>
                </c:pt>
                <c:pt idx="259">
                  <c:v>-9.6999999999999993</c:v>
                </c:pt>
                <c:pt idx="260">
                  <c:v>-8.1</c:v>
                </c:pt>
                <c:pt idx="261">
                  <c:v>-6.9</c:v>
                </c:pt>
                <c:pt idx="262">
                  <c:v>-7.3</c:v>
                </c:pt>
                <c:pt idx="263">
                  <c:v>-7.4</c:v>
                </c:pt>
                <c:pt idx="264">
                  <c:v>-8.4</c:v>
                </c:pt>
                <c:pt idx="265">
                  <c:v>-9.1999999999999993</c:v>
                </c:pt>
                <c:pt idx="266">
                  <c:v>-6.9</c:v>
                </c:pt>
                <c:pt idx="267">
                  <c:v>-7.9</c:v>
                </c:pt>
                <c:pt idx="268">
                  <c:v>-5.4</c:v>
                </c:pt>
                <c:pt idx="269">
                  <c:v>-3.6</c:v>
                </c:pt>
                <c:pt idx="270">
                  <c:v>-6.4</c:v>
                </c:pt>
                <c:pt idx="271">
                  <c:v>-6.5</c:v>
                </c:pt>
                <c:pt idx="272">
                  <c:v>-6.4</c:v>
                </c:pt>
                <c:pt idx="273">
                  <c:v>-5.0999999999999996</c:v>
                </c:pt>
                <c:pt idx="274">
                  <c:v>-5.7</c:v>
                </c:pt>
                <c:pt idx="275">
                  <c:v>-4.9000000000000004</c:v>
                </c:pt>
                <c:pt idx="276">
                  <c:v>-4.7</c:v>
                </c:pt>
                <c:pt idx="277">
                  <c:v>-4.2</c:v>
                </c:pt>
                <c:pt idx="278">
                  <c:v>-5.0999999999999996</c:v>
                </c:pt>
                <c:pt idx="279">
                  <c:v>-4.0999999999999996</c:v>
                </c:pt>
                <c:pt idx="280">
                  <c:v>-4</c:v>
                </c:pt>
                <c:pt idx="281">
                  <c:v>-3</c:v>
                </c:pt>
                <c:pt idx="282">
                  <c:v>-3.9</c:v>
                </c:pt>
                <c:pt idx="283">
                  <c:v>-2.2999999999999998</c:v>
                </c:pt>
                <c:pt idx="284">
                  <c:v>-2.2000000000000002</c:v>
                </c:pt>
                <c:pt idx="285">
                  <c:v>-3</c:v>
                </c:pt>
                <c:pt idx="286">
                  <c:v>-2.9</c:v>
                </c:pt>
                <c:pt idx="287">
                  <c:v>-1.6</c:v>
                </c:pt>
                <c:pt idx="288">
                  <c:v>-3.3</c:v>
                </c:pt>
                <c:pt idx="289">
                  <c:v>-1.5</c:v>
                </c:pt>
                <c:pt idx="290">
                  <c:v>-2</c:v>
                </c:pt>
                <c:pt idx="291">
                  <c:v>-1.9</c:v>
                </c:pt>
                <c:pt idx="292">
                  <c:v>-1.9</c:v>
                </c:pt>
                <c:pt idx="293">
                  <c:v>-2.5</c:v>
                </c:pt>
                <c:pt idx="294">
                  <c:v>-2.7</c:v>
                </c:pt>
                <c:pt idx="295">
                  <c:v>-2.8</c:v>
                </c:pt>
                <c:pt idx="296">
                  <c:v>-4.4000000000000004</c:v>
                </c:pt>
                <c:pt idx="297">
                  <c:v>-25.7</c:v>
                </c:pt>
                <c:pt idx="298">
                  <c:v>-13.9</c:v>
                </c:pt>
                <c:pt idx="299">
                  <c:v>-10.1</c:v>
                </c:pt>
                <c:pt idx="300">
                  <c:v>-12.7</c:v>
                </c:pt>
                <c:pt idx="301">
                  <c:v>-9.4</c:v>
                </c:pt>
                <c:pt idx="302">
                  <c:v>-6.8</c:v>
                </c:pt>
                <c:pt idx="303">
                  <c:v>-3.6</c:v>
                </c:pt>
                <c:pt idx="304">
                  <c:v>-5.4</c:v>
                </c:pt>
                <c:pt idx="305">
                  <c:v>-4.3</c:v>
                </c:pt>
                <c:pt idx="306">
                  <c:v>-4.0999999999999996</c:v>
                </c:pt>
                <c:pt idx="307">
                  <c:v>-7</c:v>
                </c:pt>
              </c:numCache>
            </c:numRef>
          </c:val>
          <c:smooth val="0"/>
          <c:extLst>
            <c:ext xmlns:c16="http://schemas.microsoft.com/office/drawing/2014/chart" uri="{C3380CC4-5D6E-409C-BE32-E72D297353CC}">
              <c16:uniqueId val="{00000003-90C7-4862-9DA3-FA9CDD644063}"/>
            </c:ext>
          </c:extLst>
        </c:ser>
        <c:ser>
          <c:idx val="2"/>
          <c:order val="2"/>
          <c:tx>
            <c:strRef>
              <c:f>Sheet1!$D$1</c:f>
              <c:strCache>
                <c:ptCount val="1"/>
                <c:pt idx="0">
                  <c:v>USA</c:v>
                </c:pt>
              </c:strCache>
            </c:strRef>
          </c:tx>
          <c:spPr>
            <a:ln w="19050">
              <a:solidFill>
                <a:schemeClr val="accent3"/>
              </a:solidFill>
            </a:ln>
          </c:spPr>
          <c:marker>
            <c:symbol val="none"/>
          </c:marker>
          <c:dLbls>
            <c:dLbl>
              <c:idx val="307"/>
              <c:layout>
                <c:manualLayout>
                  <c:x val="0"/>
                  <c:y val="-5.6635963719500748E-2"/>
                </c:manualLayout>
              </c:layout>
              <c:numFmt formatCode="0.0" sourceLinked="0"/>
              <c:spPr>
                <a:ln>
                  <a:solidFill>
                    <a:schemeClr val="accent3"/>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98D8-4500-A43A-A9C61AB2B55D}"/>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Sheet1!$A$2:$A$310</c:f>
              <c:numCache>
                <c:formatCode>yyyy\-mm\-dd</c:formatCode>
                <c:ptCount val="309"/>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numCache>
            </c:numRef>
          </c:cat>
          <c:val>
            <c:numRef>
              <c:f>Sheet1!$D$2:$D$310</c:f>
              <c:numCache>
                <c:formatCode>General</c:formatCode>
                <c:ptCount val="309"/>
                <c:pt idx="56">
                  <c:v>-1.4141764090165263</c:v>
                </c:pt>
                <c:pt idx="57">
                  <c:v>-2.0586604568640499</c:v>
                </c:pt>
                <c:pt idx="58">
                  <c:v>-2.6163664489263274</c:v>
                </c:pt>
                <c:pt idx="59">
                  <c:v>-3.3559979044681847</c:v>
                </c:pt>
                <c:pt idx="60">
                  <c:v>-3.8090485084896279</c:v>
                </c:pt>
                <c:pt idx="61">
                  <c:v>-3.8979740615071687</c:v>
                </c:pt>
                <c:pt idx="62">
                  <c:v>-3.629964204177119</c:v>
                </c:pt>
                <c:pt idx="63">
                  <c:v>-3.4131227050078192</c:v>
                </c:pt>
                <c:pt idx="64">
                  <c:v>-3.7270228092651174</c:v>
                </c:pt>
                <c:pt idx="65">
                  <c:v>-3.6372812584323557</c:v>
                </c:pt>
                <c:pt idx="66">
                  <c:v>-3.4788277038620619</c:v>
                </c:pt>
                <c:pt idx="67">
                  <c:v>-3.5660155484418894</c:v>
                </c:pt>
                <c:pt idx="68">
                  <c:v>-3.0902147756373135</c:v>
                </c:pt>
                <c:pt idx="69">
                  <c:v>-2.6740685222119183</c:v>
                </c:pt>
                <c:pt idx="70">
                  <c:v>-2.9169330461607212</c:v>
                </c:pt>
                <c:pt idx="71">
                  <c:v>-2.8313081668292712</c:v>
                </c:pt>
                <c:pt idx="72">
                  <c:v>-3.2357850294555868</c:v>
                </c:pt>
                <c:pt idx="73">
                  <c:v>-3.9398886652501788</c:v>
                </c:pt>
                <c:pt idx="74">
                  <c:v>-3.3169034335167069</c:v>
                </c:pt>
                <c:pt idx="75">
                  <c:v>-2.9074211372413488</c:v>
                </c:pt>
                <c:pt idx="76">
                  <c:v>-2.25010100447206</c:v>
                </c:pt>
                <c:pt idx="77">
                  <c:v>-2.3439072790543842</c:v>
                </c:pt>
                <c:pt idx="78">
                  <c:v>-3.5024949187466556</c:v>
                </c:pt>
                <c:pt idx="79">
                  <c:v>-3.4379425204409628</c:v>
                </c:pt>
                <c:pt idx="80">
                  <c:v>-2.8182784699409602</c:v>
                </c:pt>
                <c:pt idx="81">
                  <c:v>-2.8287624179949589</c:v>
                </c:pt>
                <c:pt idx="82">
                  <c:v>-3.3026775234920787</c:v>
                </c:pt>
                <c:pt idx="83">
                  <c:v>-3.7598613707875415</c:v>
                </c:pt>
                <c:pt idx="84">
                  <c:v>-4.8224883613490173</c:v>
                </c:pt>
                <c:pt idx="85">
                  <c:v>-4.7416732726096988</c:v>
                </c:pt>
                <c:pt idx="86">
                  <c:v>-4.7442711963135942</c:v>
                </c:pt>
                <c:pt idx="87">
                  <c:v>-4.406090495201596</c:v>
                </c:pt>
                <c:pt idx="88">
                  <c:v>-3.9291302822670655</c:v>
                </c:pt>
                <c:pt idx="89">
                  <c:v>-4.0769780723159776</c:v>
                </c:pt>
                <c:pt idx="90">
                  <c:v>-3.1409565377435382</c:v>
                </c:pt>
                <c:pt idx="91">
                  <c:v>-3.0544507918143031</c:v>
                </c:pt>
                <c:pt idx="92">
                  <c:v>-1.8884829619756436</c:v>
                </c:pt>
                <c:pt idx="93">
                  <c:v>-1.939802977146142</c:v>
                </c:pt>
                <c:pt idx="94">
                  <c:v>-2.5104955939865392</c:v>
                </c:pt>
                <c:pt idx="95">
                  <c:v>-2.5430887918570297</c:v>
                </c:pt>
                <c:pt idx="96">
                  <c:v>-3.5331050228310503</c:v>
                </c:pt>
                <c:pt idx="97">
                  <c:v>-4.4152242651364331</c:v>
                </c:pt>
                <c:pt idx="98">
                  <c:v>-5.1477866303764346</c:v>
                </c:pt>
                <c:pt idx="99">
                  <c:v>-5.784267615156236</c:v>
                </c:pt>
                <c:pt idx="100">
                  <c:v>-5.2192826360429754</c:v>
                </c:pt>
                <c:pt idx="101">
                  <c:v>-5.8703366252375089</c:v>
                </c:pt>
                <c:pt idx="102">
                  <c:v>-5.7496338123845714</c:v>
                </c:pt>
                <c:pt idx="103">
                  <c:v>-5.4562012674147713</c:v>
                </c:pt>
                <c:pt idx="104">
                  <c:v>-4.6505429425593343</c:v>
                </c:pt>
                <c:pt idx="105">
                  <c:v>-4.428409097190471</c:v>
                </c:pt>
                <c:pt idx="106">
                  <c:v>-3.9608977766344382</c:v>
                </c:pt>
                <c:pt idx="107">
                  <c:v>-4.0236917038401572</c:v>
                </c:pt>
                <c:pt idx="108">
                  <c:v>-3.0323269134440176</c:v>
                </c:pt>
                <c:pt idx="109">
                  <c:v>-3.4519731774887243</c:v>
                </c:pt>
                <c:pt idx="110">
                  <c:v>-2.8289109369398777</c:v>
                </c:pt>
                <c:pt idx="111">
                  <c:v>-2.8438876127912622</c:v>
                </c:pt>
                <c:pt idx="112">
                  <c:v>-3.1698440661235274</c:v>
                </c:pt>
                <c:pt idx="113">
                  <c:v>-2.8905477969433799</c:v>
                </c:pt>
                <c:pt idx="114">
                  <c:v>-3.731155762788569</c:v>
                </c:pt>
                <c:pt idx="115">
                  <c:v>-4.7110701584505392</c:v>
                </c:pt>
                <c:pt idx="116">
                  <c:v>-6.7272398763455099</c:v>
                </c:pt>
                <c:pt idx="117">
                  <c:v>-9.6199238067794166</c:v>
                </c:pt>
                <c:pt idx="118">
                  <c:v>-7.0900445660946758</c:v>
                </c:pt>
                <c:pt idx="119">
                  <c:v>-7.1470532644731533</c:v>
                </c:pt>
                <c:pt idx="120">
                  <c:v>-6.2398138520077318</c:v>
                </c:pt>
                <c:pt idx="121">
                  <c:v>-5.3947132587462727</c:v>
                </c:pt>
                <c:pt idx="122">
                  <c:v>-5.3528171410579484</c:v>
                </c:pt>
                <c:pt idx="123">
                  <c:v>-5.1728995855290334</c:v>
                </c:pt>
                <c:pt idx="124">
                  <c:v>-4.4440745672436748</c:v>
                </c:pt>
                <c:pt idx="125">
                  <c:v>-4.2461023323503131</c:v>
                </c:pt>
                <c:pt idx="126">
                  <c:v>-4.1159363371636077</c:v>
                </c:pt>
                <c:pt idx="127">
                  <c:v>-4.2062219593673618</c:v>
                </c:pt>
                <c:pt idx="128">
                  <c:v>-4.2663749114746956</c:v>
                </c:pt>
                <c:pt idx="129">
                  <c:v>-3.2097675749142338</c:v>
                </c:pt>
                <c:pt idx="130">
                  <c:v>-3.5010081196533016</c:v>
                </c:pt>
                <c:pt idx="131">
                  <c:v>-3.0217416668651635</c:v>
                </c:pt>
                <c:pt idx="132">
                  <c:v>-2.6738990188434304</c:v>
                </c:pt>
                <c:pt idx="133">
                  <c:v>-2.8521017101032822</c:v>
                </c:pt>
                <c:pt idx="134">
                  <c:v>-3.0694659736501264</c:v>
                </c:pt>
                <c:pt idx="135">
                  <c:v>-3.1797254140504565</c:v>
                </c:pt>
                <c:pt idx="136">
                  <c:v>-3.8733376298729465</c:v>
                </c:pt>
                <c:pt idx="137">
                  <c:v>-4.991684993522445</c:v>
                </c:pt>
                <c:pt idx="138">
                  <c:v>-4.9849412721868118</c:v>
                </c:pt>
                <c:pt idx="139">
                  <c:v>-3.9375902051108054</c:v>
                </c:pt>
                <c:pt idx="140">
                  <c:v>-3.7917474071812167</c:v>
                </c:pt>
                <c:pt idx="141">
                  <c:v>-3.7094960620161315</c:v>
                </c:pt>
                <c:pt idx="142">
                  <c:v>-3.5657449267912833</c:v>
                </c:pt>
                <c:pt idx="143">
                  <c:v>-4.8830505075258674</c:v>
                </c:pt>
                <c:pt idx="144">
                  <c:v>-5.5556573584232609</c:v>
                </c:pt>
                <c:pt idx="145">
                  <c:v>-5.897048354547997</c:v>
                </c:pt>
                <c:pt idx="146">
                  <c:v>-6.9626137963035033</c:v>
                </c:pt>
                <c:pt idx="147">
                  <c:v>-7.7614479211393999</c:v>
                </c:pt>
                <c:pt idx="148">
                  <c:v>-7.9813140562322999</c:v>
                </c:pt>
                <c:pt idx="149">
                  <c:v>-6.8929443217482271</c:v>
                </c:pt>
                <c:pt idx="150">
                  <c:v>-7.3396547036617088</c:v>
                </c:pt>
                <c:pt idx="151">
                  <c:v>-6.6823095122520684</c:v>
                </c:pt>
                <c:pt idx="152">
                  <c:v>-5.8646067838366616</c:v>
                </c:pt>
                <c:pt idx="153">
                  <c:v>-5.835268895832777</c:v>
                </c:pt>
                <c:pt idx="154">
                  <c:v>-6.1309420334210687</c:v>
                </c:pt>
                <c:pt idx="155">
                  <c:v>-6.4561819295460028</c:v>
                </c:pt>
                <c:pt idx="156">
                  <c:v>-5.5013890701267654</c:v>
                </c:pt>
                <c:pt idx="157">
                  <c:v>-6.8060929193247688</c:v>
                </c:pt>
                <c:pt idx="158">
                  <c:v>-6.2714209283224829</c:v>
                </c:pt>
                <c:pt idx="159">
                  <c:v>-6.3758327344111079</c:v>
                </c:pt>
                <c:pt idx="160">
                  <c:v>-6.1710634722111921</c:v>
                </c:pt>
                <c:pt idx="161">
                  <c:v>-6.6229808991186578</c:v>
                </c:pt>
                <c:pt idx="162">
                  <c:v>-6.9195291588870642</c:v>
                </c:pt>
                <c:pt idx="163">
                  <c:v>-6.0551650014052223</c:v>
                </c:pt>
                <c:pt idx="164">
                  <c:v>-6.2855399101596809</c:v>
                </c:pt>
                <c:pt idx="165">
                  <c:v>-4.8877690297451606</c:v>
                </c:pt>
                <c:pt idx="166">
                  <c:v>-5.2531499798855785</c:v>
                </c:pt>
                <c:pt idx="167">
                  <c:v>-5.3412004886587328</c:v>
                </c:pt>
                <c:pt idx="168">
                  <c:v>-5.0381481980820642</c:v>
                </c:pt>
                <c:pt idx="169">
                  <c:v>-4.8822204701470282</c:v>
                </c:pt>
                <c:pt idx="170">
                  <c:v>-4.3769112607151275</c:v>
                </c:pt>
                <c:pt idx="171">
                  <c:v>-4.5355605481905856</c:v>
                </c:pt>
                <c:pt idx="172">
                  <c:v>-4.0262713397479661</c:v>
                </c:pt>
                <c:pt idx="173">
                  <c:v>-4.3729998754557489</c:v>
                </c:pt>
                <c:pt idx="174">
                  <c:v>-4.5943324088974107</c:v>
                </c:pt>
                <c:pt idx="175">
                  <c:v>-4.8931686652212179</c:v>
                </c:pt>
                <c:pt idx="176">
                  <c:v>-5.227066727899139</c:v>
                </c:pt>
                <c:pt idx="177">
                  <c:v>-5.3021059632605754</c:v>
                </c:pt>
                <c:pt idx="178">
                  <c:v>-5.2649524963442103</c:v>
                </c:pt>
                <c:pt idx="179">
                  <c:v>-6.0890301034200851</c:v>
                </c:pt>
                <c:pt idx="180">
                  <c:v>-5.2892226211057904</c:v>
                </c:pt>
                <c:pt idx="181">
                  <c:v>-6.2471457656464269</c:v>
                </c:pt>
                <c:pt idx="182">
                  <c:v>-6.777783918850611</c:v>
                </c:pt>
                <c:pt idx="183">
                  <c:v>-6.8129663151644007</c:v>
                </c:pt>
                <c:pt idx="184">
                  <c:v>-7.3300097971083913</c:v>
                </c:pt>
                <c:pt idx="185">
                  <c:v>-7.2646146984520987</c:v>
                </c:pt>
                <c:pt idx="186">
                  <c:v>-7.409830992740428</c:v>
                </c:pt>
                <c:pt idx="187">
                  <c:v>-7.120715878016461</c:v>
                </c:pt>
                <c:pt idx="188">
                  <c:v>-7.092635529839769</c:v>
                </c:pt>
                <c:pt idx="189">
                  <c:v>-6.4961809762137683</c:v>
                </c:pt>
                <c:pt idx="190">
                  <c:v>-6.5047315513379793</c:v>
                </c:pt>
                <c:pt idx="191">
                  <c:v>-5.7028363477506572</c:v>
                </c:pt>
                <c:pt idx="192">
                  <c:v>-5.2673177384166623</c:v>
                </c:pt>
                <c:pt idx="193">
                  <c:v>-4.8364059213479473</c:v>
                </c:pt>
                <c:pt idx="194">
                  <c:v>-5.0622998673455122</c:v>
                </c:pt>
                <c:pt idx="195">
                  <c:v>-5.0334339867219082</c:v>
                </c:pt>
                <c:pt idx="196">
                  <c:v>-5.0021210299152292</c:v>
                </c:pt>
                <c:pt idx="197">
                  <c:v>-5.017005019260659</c:v>
                </c:pt>
                <c:pt idx="198">
                  <c:v>-4.4583421459367116</c:v>
                </c:pt>
                <c:pt idx="199">
                  <c:v>-4.2736355699377278</c:v>
                </c:pt>
                <c:pt idx="200">
                  <c:v>-4.2805791419625772</c:v>
                </c:pt>
                <c:pt idx="201">
                  <c:v>-3.6471409862514377</c:v>
                </c:pt>
                <c:pt idx="202">
                  <c:v>-3.4053143071900953</c:v>
                </c:pt>
                <c:pt idx="203">
                  <c:v>-2.8373425849215432</c:v>
                </c:pt>
                <c:pt idx="204">
                  <c:v>-2.6134642646384432</c:v>
                </c:pt>
                <c:pt idx="205">
                  <c:v>-2.0515740140218868</c:v>
                </c:pt>
                <c:pt idx="206">
                  <c:v>-1.8461072100861349</c:v>
                </c:pt>
                <c:pt idx="207">
                  <c:v>-1.8766797320573898</c:v>
                </c:pt>
                <c:pt idx="208">
                  <c:v>-1.1906641643583473</c:v>
                </c:pt>
                <c:pt idx="209">
                  <c:v>-1.0390315215705679</c:v>
                </c:pt>
                <c:pt idx="210">
                  <c:v>-0.81323551322828813</c:v>
                </c:pt>
                <c:pt idx="211">
                  <c:v>-0.70229248123868426</c:v>
                </c:pt>
                <c:pt idx="212">
                  <c:v>-0.59732149896267206</c:v>
                </c:pt>
                <c:pt idx="213">
                  <c:v>-0.48433742275259523</c:v>
                </c:pt>
                <c:pt idx="214">
                  <c:v>-0.42298525823129751</c:v>
                </c:pt>
                <c:pt idx="215">
                  <c:v>-0.53143537246687411</c:v>
                </c:pt>
                <c:pt idx="216">
                  <c:v>0.60283864146002586</c:v>
                </c:pt>
                <c:pt idx="217">
                  <c:v>0.38247532133977119</c:v>
                </c:pt>
                <c:pt idx="218">
                  <c:v>0.31475557911702323</c:v>
                </c:pt>
                <c:pt idx="219">
                  <c:v>5.4619967680311055E-4</c:v>
                </c:pt>
                <c:pt idx="220">
                  <c:v>-0.34694554494547447</c:v>
                </c:pt>
                <c:pt idx="221">
                  <c:v>-1.0949995282573828</c:v>
                </c:pt>
                <c:pt idx="222">
                  <c:v>-3.2503618600455559</c:v>
                </c:pt>
                <c:pt idx="223">
                  <c:v>-2.8660944902497216</c:v>
                </c:pt>
                <c:pt idx="224">
                  <c:v>-4.8136319376825707</c:v>
                </c:pt>
                <c:pt idx="225">
                  <c:v>-5.2464854061461539</c:v>
                </c:pt>
                <c:pt idx="226">
                  <c:v>-5.3747983437787914</c:v>
                </c:pt>
                <c:pt idx="227">
                  <c:v>-5.9347554697479072</c:v>
                </c:pt>
                <c:pt idx="228">
                  <c:v>-6.2778942322931837</c:v>
                </c:pt>
                <c:pt idx="229">
                  <c:v>-6.5950360857813193</c:v>
                </c:pt>
                <c:pt idx="230">
                  <c:v>-6.9660591134751062</c:v>
                </c:pt>
                <c:pt idx="231">
                  <c:v>-6.0646008225796395</c:v>
                </c:pt>
                <c:pt idx="232">
                  <c:v>-6.329008717026209</c:v>
                </c:pt>
                <c:pt idx="233">
                  <c:v>-5.9788992071620015</c:v>
                </c:pt>
                <c:pt idx="234">
                  <c:v>-5.6884074489161467</c:v>
                </c:pt>
                <c:pt idx="235">
                  <c:v>-5.3852117477996311</c:v>
                </c:pt>
                <c:pt idx="236">
                  <c:v>-4.6265431823176826</c:v>
                </c:pt>
                <c:pt idx="237">
                  <c:v>-4.4996864421679259</c:v>
                </c:pt>
                <c:pt idx="238">
                  <c:v>-4.8457836711979221</c:v>
                </c:pt>
                <c:pt idx="239">
                  <c:v>-4.1854883038416402</c:v>
                </c:pt>
                <c:pt idx="240">
                  <c:v>-3.5876627674062225</c:v>
                </c:pt>
                <c:pt idx="241">
                  <c:v>-3.4948024579188428</c:v>
                </c:pt>
                <c:pt idx="242">
                  <c:v>-3.4659515790269024</c:v>
                </c:pt>
                <c:pt idx="243">
                  <c:v>-3.1661533552333547</c:v>
                </c:pt>
                <c:pt idx="244">
                  <c:v>-3.6917830917486647</c:v>
                </c:pt>
                <c:pt idx="245">
                  <c:v>-3.7106440582687981</c:v>
                </c:pt>
                <c:pt idx="246">
                  <c:v>-4.2845371264183054</c:v>
                </c:pt>
                <c:pt idx="247">
                  <c:v>-4.6231010438423006</c:v>
                </c:pt>
                <c:pt idx="248">
                  <c:v>-5.2236223100229306</c:v>
                </c:pt>
                <c:pt idx="249">
                  <c:v>-7.5711599473176543</c:v>
                </c:pt>
                <c:pt idx="250">
                  <c:v>-7.2473459458585108</c:v>
                </c:pt>
                <c:pt idx="251">
                  <c:v>-9.8198766063571927</c:v>
                </c:pt>
                <c:pt idx="252">
                  <c:v>-12.686144822142428</c:v>
                </c:pt>
                <c:pt idx="253">
                  <c:v>-13.830153402669978</c:v>
                </c:pt>
                <c:pt idx="254">
                  <c:v>-13.358002370010357</c:v>
                </c:pt>
                <c:pt idx="255">
                  <c:v>-12.968369656973932</c:v>
                </c:pt>
                <c:pt idx="256">
                  <c:v>-13.207222323703618</c:v>
                </c:pt>
                <c:pt idx="257">
                  <c:v>-13.10668026773754</c:v>
                </c:pt>
                <c:pt idx="258">
                  <c:v>-12.076427829150212</c:v>
                </c:pt>
                <c:pt idx="259">
                  <c:v>-11.624209615080757</c:v>
                </c:pt>
                <c:pt idx="260">
                  <c:v>-11.263526740546363</c:v>
                </c:pt>
                <c:pt idx="261">
                  <c:v>-11.324281128083594</c:v>
                </c:pt>
                <c:pt idx="262">
                  <c:v>-10.949302967001948</c:v>
                </c:pt>
                <c:pt idx="263">
                  <c:v>-10.748594251062679</c:v>
                </c:pt>
                <c:pt idx="264">
                  <c:v>-9.7379994951715183</c:v>
                </c:pt>
                <c:pt idx="265">
                  <c:v>-9.416343300757136</c:v>
                </c:pt>
                <c:pt idx="266">
                  <c:v>-9.2665602094176673</c:v>
                </c:pt>
                <c:pt idx="267">
                  <c:v>-8.7112507586606061</c:v>
                </c:pt>
                <c:pt idx="268">
                  <c:v>-6.8670128479979313</c:v>
                </c:pt>
                <c:pt idx="269">
                  <c:v>-5.2284639269642641</c:v>
                </c:pt>
                <c:pt idx="270">
                  <c:v>-6.327796683213621</c:v>
                </c:pt>
                <c:pt idx="271">
                  <c:v>-5.1850702680201621</c:v>
                </c:pt>
                <c:pt idx="272">
                  <c:v>-5.2094164812160972</c:v>
                </c:pt>
                <c:pt idx="273">
                  <c:v>-5.1300076511637398</c:v>
                </c:pt>
                <c:pt idx="274">
                  <c:v>-5.343650284133771</c:v>
                </c:pt>
                <c:pt idx="275">
                  <c:v>-5.3593158172450526</c:v>
                </c:pt>
                <c:pt idx="276">
                  <c:v>-5.0059228469150838</c:v>
                </c:pt>
                <c:pt idx="277">
                  <c:v>-4.18454029187125</c:v>
                </c:pt>
                <c:pt idx="278">
                  <c:v>-5.0612116921651653</c:v>
                </c:pt>
                <c:pt idx="279">
                  <c:v>-4.356816267265704</c:v>
                </c:pt>
                <c:pt idx="280">
                  <c:v>-5.4556108864623472</c:v>
                </c:pt>
                <c:pt idx="281">
                  <c:v>-5.3248570503035815</c:v>
                </c:pt>
                <c:pt idx="282">
                  <c:v>-5.491721933402534</c:v>
                </c:pt>
                <c:pt idx="283">
                  <c:v>-5.486349381045728</c:v>
                </c:pt>
                <c:pt idx="284">
                  <c:v>-5.5933473412688421</c:v>
                </c:pt>
                <c:pt idx="285">
                  <c:v>-5.7670732418638426</c:v>
                </c:pt>
                <c:pt idx="286">
                  <c:v>-5.7437172756669392</c:v>
                </c:pt>
                <c:pt idx="287">
                  <c:v>-0.72943364455446791</c:v>
                </c:pt>
                <c:pt idx="288">
                  <c:v>-5.9216880208197411</c:v>
                </c:pt>
                <c:pt idx="289">
                  <c:v>-6.1928568640546056</c:v>
                </c:pt>
                <c:pt idx="290">
                  <c:v>-5.9962601169665719</c:v>
                </c:pt>
                <c:pt idx="291">
                  <c:v>-6.3256783895726603</c:v>
                </c:pt>
                <c:pt idx="292">
                  <c:v>-6.6547058654167159</c:v>
                </c:pt>
                <c:pt idx="293">
                  <c:v>-6.4453089743126881</c:v>
                </c:pt>
                <c:pt idx="294">
                  <c:v>-6.7741589559535536</c:v>
                </c:pt>
                <c:pt idx="295">
                  <c:v>-6.845326558844131</c:v>
                </c:pt>
                <c:pt idx="296">
                  <c:v>-6.8928628205213922</c:v>
                </c:pt>
                <c:pt idx="297">
                  <c:v>-26.158498581052008</c:v>
                </c:pt>
                <c:pt idx="298">
                  <c:v>-17.157192993230918</c:v>
                </c:pt>
                <c:pt idx="299">
                  <c:v>-10.326479428009758</c:v>
                </c:pt>
                <c:pt idx="300">
                  <c:v>-20.518740602809466</c:v>
                </c:pt>
                <c:pt idx="301">
                  <c:v>-11.898216049041491</c:v>
                </c:pt>
                <c:pt idx="302">
                  <c:v>-9.7917616755879511</c:v>
                </c:pt>
                <c:pt idx="303">
                  <c:v>-6.7291669378948011</c:v>
                </c:pt>
                <c:pt idx="304">
                  <c:v>-2.7140783040587735</c:v>
                </c:pt>
                <c:pt idx="305">
                  <c:v>-3.6774100741763585</c:v>
                </c:pt>
                <c:pt idx="306">
                  <c:v>-4.6276579471240424</c:v>
                </c:pt>
                <c:pt idx="307">
                  <c:v>-5.503498508990285</c:v>
                </c:pt>
              </c:numCache>
            </c:numRef>
          </c:val>
          <c:smooth val="0"/>
          <c:extLst>
            <c:ext xmlns:c16="http://schemas.microsoft.com/office/drawing/2014/chart" uri="{C3380CC4-5D6E-409C-BE32-E72D297353CC}">
              <c16:uniqueId val="{00000005-90C7-4862-9DA3-FA9CDD644063}"/>
            </c:ext>
          </c:extLst>
        </c:ser>
        <c:ser>
          <c:idx val="3"/>
          <c:order val="3"/>
          <c:tx>
            <c:strRef>
              <c:f>Sheet1!$E$1</c:f>
              <c:strCache>
                <c:ptCount val="1"/>
                <c:pt idx="0">
                  <c:v>Germany</c:v>
                </c:pt>
              </c:strCache>
            </c:strRef>
          </c:tx>
          <c:spPr>
            <a:ln w="19050">
              <a:solidFill>
                <a:srgbClr val="CD9D4D"/>
              </a:solidFill>
            </a:ln>
          </c:spPr>
          <c:marker>
            <c:symbol val="none"/>
          </c:marker>
          <c:dLbls>
            <c:dLbl>
              <c:idx val="307"/>
              <c:layout>
                <c:manualLayout>
                  <c:x val="0"/>
                  <c:y val="-3.9887621993135891E-2"/>
                </c:manualLayout>
              </c:layout>
              <c:numFmt formatCode="0.0" sourceLinked="0"/>
              <c:spPr>
                <a:ln>
                  <a:solidFill>
                    <a:srgbClr val="CD9D4D"/>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98D8-4500-A43A-A9C61AB2B55D}"/>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Sheet1!$A$2:$A$310</c:f>
              <c:numCache>
                <c:formatCode>yyyy\-mm\-dd</c:formatCode>
                <c:ptCount val="309"/>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numCache>
            </c:numRef>
          </c:cat>
          <c:val>
            <c:numRef>
              <c:f>Sheet1!$E$2:$E$310</c:f>
              <c:numCache>
                <c:formatCode>General</c:formatCode>
                <c:ptCount val="309"/>
                <c:pt idx="296">
                  <c:v>0.70000000000000007</c:v>
                </c:pt>
                <c:pt idx="297">
                  <c:v>-8.3000000000000007</c:v>
                </c:pt>
                <c:pt idx="298">
                  <c:v>-5.9</c:v>
                </c:pt>
                <c:pt idx="299">
                  <c:v>-4.2</c:v>
                </c:pt>
                <c:pt idx="300">
                  <c:v>-4.5999999999999996</c:v>
                </c:pt>
                <c:pt idx="301">
                  <c:v>-5.5</c:v>
                </c:pt>
                <c:pt idx="302">
                  <c:v>-3.2</c:v>
                </c:pt>
                <c:pt idx="303">
                  <c:v>-1.8</c:v>
                </c:pt>
                <c:pt idx="304">
                  <c:v>-0.8</c:v>
                </c:pt>
                <c:pt idx="305">
                  <c:v>-1</c:v>
                </c:pt>
                <c:pt idx="306">
                  <c:v>-5.3</c:v>
                </c:pt>
                <c:pt idx="307">
                  <c:v>-3.2</c:v>
                </c:pt>
              </c:numCache>
            </c:numRef>
          </c:val>
          <c:smooth val="0"/>
          <c:extLst>
            <c:ext xmlns:c16="http://schemas.microsoft.com/office/drawing/2014/chart" uri="{C3380CC4-5D6E-409C-BE32-E72D297353CC}">
              <c16:uniqueId val="{00000007-90C7-4862-9DA3-FA9CDD644063}"/>
            </c:ext>
          </c:extLst>
        </c:ser>
        <c:dLbls>
          <c:showLegendKey val="0"/>
          <c:showVal val="0"/>
          <c:showCatName val="0"/>
          <c:showSerName val="0"/>
          <c:showPercent val="0"/>
          <c:showBubbleSize val="0"/>
        </c:dLbls>
        <c:smooth val="0"/>
        <c:axId val="2118791784"/>
        <c:axId val="2140495176"/>
      </c:lineChart>
      <c:dateAx>
        <c:axId val="2118791784"/>
        <c:scaling>
          <c:orientation val="minMax"/>
          <c:min val="43830"/>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3"/>
        <c:majorTimeUnit val="months"/>
      </c:dateAx>
      <c:valAx>
        <c:axId val="2140495176"/>
        <c:scaling>
          <c:orientation val="minMax"/>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5"/>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txPr>
    <a:bodyPr/>
    <a:lstStyle/>
    <a:p>
      <a:pPr>
        <a:defRPr sz="900">
          <a:solidFill/>
          <a:latin typeface="Ubuntu Condensed"/>
        </a:defRPr>
      </a:pPr>
      <a:endParaRPr lang="en-US"/>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1525560100196547E-2"/>
          <c:y val="7.9466371794223098E-2"/>
          <c:w val="0.90762084676303356"/>
          <c:h val="0.75849269337268832"/>
        </c:manualLayout>
      </c:layout>
      <c:lineChart>
        <c:grouping val="standard"/>
        <c:varyColors val="0"/>
        <c:ser>
          <c:idx val="0"/>
          <c:order val="0"/>
          <c:tx>
            <c:strRef>
              <c:f>'Line (Scatter)'!$B$1</c:f>
              <c:strCache>
                <c:ptCount val="1"/>
                <c:pt idx="0">
                  <c:v>S&amp;P 500</c:v>
                </c:pt>
              </c:strCache>
            </c:strRef>
          </c:tx>
          <c:spPr>
            <a:ln w="19050">
              <a:solidFill>
                <a:schemeClr val="accent4"/>
              </a:solidFill>
            </a:ln>
          </c:spPr>
          <c:marker>
            <c:symbol val="none"/>
          </c:marker>
          <c:dLbls>
            <c:dLbl>
              <c:idx val="352"/>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FDD2-4F75-8E10-5FC19584667A}"/>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cat>
            <c:numRef>
              <c:f>'Line (Scatter)'!$A$2:$A$354</c:f>
              <c:numCache>
                <c:formatCode>m/d/yyyy</c:formatCode>
                <c:ptCount val="353"/>
                <c:pt idx="0">
                  <c:v>44562</c:v>
                </c:pt>
                <c:pt idx="1">
                  <c:v>44564</c:v>
                </c:pt>
                <c:pt idx="2">
                  <c:v>44565</c:v>
                </c:pt>
                <c:pt idx="3">
                  <c:v>44566</c:v>
                </c:pt>
                <c:pt idx="4">
                  <c:v>44567</c:v>
                </c:pt>
                <c:pt idx="5">
                  <c:v>44568</c:v>
                </c:pt>
                <c:pt idx="6">
                  <c:v>44571</c:v>
                </c:pt>
                <c:pt idx="7">
                  <c:v>44572</c:v>
                </c:pt>
                <c:pt idx="8">
                  <c:v>44573</c:v>
                </c:pt>
                <c:pt idx="9">
                  <c:v>44574</c:v>
                </c:pt>
                <c:pt idx="10">
                  <c:v>44575</c:v>
                </c:pt>
                <c:pt idx="11">
                  <c:v>44579</c:v>
                </c:pt>
                <c:pt idx="12">
                  <c:v>44580</c:v>
                </c:pt>
                <c:pt idx="13">
                  <c:v>44581</c:v>
                </c:pt>
                <c:pt idx="14">
                  <c:v>44582</c:v>
                </c:pt>
                <c:pt idx="15">
                  <c:v>44585</c:v>
                </c:pt>
                <c:pt idx="16">
                  <c:v>44586</c:v>
                </c:pt>
                <c:pt idx="17">
                  <c:v>44587</c:v>
                </c:pt>
                <c:pt idx="18">
                  <c:v>44588</c:v>
                </c:pt>
                <c:pt idx="19">
                  <c:v>44589</c:v>
                </c:pt>
                <c:pt idx="20">
                  <c:v>44592</c:v>
                </c:pt>
                <c:pt idx="21">
                  <c:v>44593</c:v>
                </c:pt>
                <c:pt idx="22">
                  <c:v>44594</c:v>
                </c:pt>
                <c:pt idx="23">
                  <c:v>44595</c:v>
                </c:pt>
                <c:pt idx="24">
                  <c:v>44596</c:v>
                </c:pt>
                <c:pt idx="25">
                  <c:v>44599</c:v>
                </c:pt>
                <c:pt idx="26">
                  <c:v>44600</c:v>
                </c:pt>
                <c:pt idx="27">
                  <c:v>44601</c:v>
                </c:pt>
                <c:pt idx="28">
                  <c:v>44602</c:v>
                </c:pt>
                <c:pt idx="29">
                  <c:v>44603</c:v>
                </c:pt>
                <c:pt idx="30">
                  <c:v>44606</c:v>
                </c:pt>
                <c:pt idx="31">
                  <c:v>44607</c:v>
                </c:pt>
                <c:pt idx="32">
                  <c:v>44608</c:v>
                </c:pt>
                <c:pt idx="33">
                  <c:v>44609</c:v>
                </c:pt>
                <c:pt idx="34">
                  <c:v>44610</c:v>
                </c:pt>
                <c:pt idx="35">
                  <c:v>44614</c:v>
                </c:pt>
                <c:pt idx="36">
                  <c:v>44615</c:v>
                </c:pt>
                <c:pt idx="37">
                  <c:v>44616</c:v>
                </c:pt>
                <c:pt idx="38">
                  <c:v>44617</c:v>
                </c:pt>
                <c:pt idx="39">
                  <c:v>44620</c:v>
                </c:pt>
                <c:pt idx="40">
                  <c:v>44621</c:v>
                </c:pt>
                <c:pt idx="41">
                  <c:v>44622</c:v>
                </c:pt>
                <c:pt idx="42">
                  <c:v>44623</c:v>
                </c:pt>
                <c:pt idx="43">
                  <c:v>44624</c:v>
                </c:pt>
                <c:pt idx="44">
                  <c:v>44627</c:v>
                </c:pt>
                <c:pt idx="45">
                  <c:v>44628</c:v>
                </c:pt>
                <c:pt idx="46">
                  <c:v>44629</c:v>
                </c:pt>
                <c:pt idx="47">
                  <c:v>44630</c:v>
                </c:pt>
                <c:pt idx="48">
                  <c:v>44631</c:v>
                </c:pt>
                <c:pt idx="49">
                  <c:v>44634</c:v>
                </c:pt>
                <c:pt idx="50">
                  <c:v>44635</c:v>
                </c:pt>
                <c:pt idx="51">
                  <c:v>44636</c:v>
                </c:pt>
                <c:pt idx="52">
                  <c:v>44637</c:v>
                </c:pt>
                <c:pt idx="53">
                  <c:v>44638</c:v>
                </c:pt>
                <c:pt idx="54">
                  <c:v>44641</c:v>
                </c:pt>
                <c:pt idx="55">
                  <c:v>44642</c:v>
                </c:pt>
                <c:pt idx="56">
                  <c:v>44643</c:v>
                </c:pt>
                <c:pt idx="57">
                  <c:v>44644</c:v>
                </c:pt>
                <c:pt idx="58">
                  <c:v>44645</c:v>
                </c:pt>
                <c:pt idx="59">
                  <c:v>44648</c:v>
                </c:pt>
                <c:pt idx="60">
                  <c:v>44649</c:v>
                </c:pt>
                <c:pt idx="61">
                  <c:v>44650</c:v>
                </c:pt>
                <c:pt idx="62">
                  <c:v>44651</c:v>
                </c:pt>
                <c:pt idx="63">
                  <c:v>44652</c:v>
                </c:pt>
                <c:pt idx="64">
                  <c:v>44655</c:v>
                </c:pt>
                <c:pt idx="65">
                  <c:v>44656</c:v>
                </c:pt>
                <c:pt idx="66">
                  <c:v>44657</c:v>
                </c:pt>
                <c:pt idx="67">
                  <c:v>44658</c:v>
                </c:pt>
                <c:pt idx="68">
                  <c:v>44659</c:v>
                </c:pt>
                <c:pt idx="69">
                  <c:v>44662</c:v>
                </c:pt>
                <c:pt idx="70">
                  <c:v>44663</c:v>
                </c:pt>
                <c:pt idx="71">
                  <c:v>44664</c:v>
                </c:pt>
                <c:pt idx="72">
                  <c:v>44665</c:v>
                </c:pt>
                <c:pt idx="73">
                  <c:v>44669</c:v>
                </c:pt>
                <c:pt idx="74">
                  <c:v>44670</c:v>
                </c:pt>
                <c:pt idx="75">
                  <c:v>44671</c:v>
                </c:pt>
                <c:pt idx="76">
                  <c:v>44672</c:v>
                </c:pt>
                <c:pt idx="77">
                  <c:v>44673</c:v>
                </c:pt>
                <c:pt idx="78">
                  <c:v>44676</c:v>
                </c:pt>
                <c:pt idx="79">
                  <c:v>44677</c:v>
                </c:pt>
                <c:pt idx="80">
                  <c:v>44678</c:v>
                </c:pt>
                <c:pt idx="81">
                  <c:v>44679</c:v>
                </c:pt>
                <c:pt idx="82">
                  <c:v>44680</c:v>
                </c:pt>
                <c:pt idx="83">
                  <c:v>44683</c:v>
                </c:pt>
                <c:pt idx="84">
                  <c:v>44684</c:v>
                </c:pt>
                <c:pt idx="85">
                  <c:v>44685</c:v>
                </c:pt>
                <c:pt idx="86">
                  <c:v>44686</c:v>
                </c:pt>
                <c:pt idx="87">
                  <c:v>44687</c:v>
                </c:pt>
                <c:pt idx="88">
                  <c:v>44690</c:v>
                </c:pt>
                <c:pt idx="89">
                  <c:v>44691</c:v>
                </c:pt>
                <c:pt idx="90">
                  <c:v>44692</c:v>
                </c:pt>
                <c:pt idx="91">
                  <c:v>44693</c:v>
                </c:pt>
                <c:pt idx="92">
                  <c:v>44694</c:v>
                </c:pt>
                <c:pt idx="93">
                  <c:v>44697</c:v>
                </c:pt>
                <c:pt idx="94">
                  <c:v>44698</c:v>
                </c:pt>
                <c:pt idx="95">
                  <c:v>44699</c:v>
                </c:pt>
                <c:pt idx="96">
                  <c:v>44700</c:v>
                </c:pt>
                <c:pt idx="97">
                  <c:v>44701</c:v>
                </c:pt>
                <c:pt idx="98">
                  <c:v>44704</c:v>
                </c:pt>
                <c:pt idx="99">
                  <c:v>44705</c:v>
                </c:pt>
                <c:pt idx="100">
                  <c:v>44706</c:v>
                </c:pt>
                <c:pt idx="101">
                  <c:v>44707</c:v>
                </c:pt>
                <c:pt idx="102">
                  <c:v>44708</c:v>
                </c:pt>
                <c:pt idx="103">
                  <c:v>44712</c:v>
                </c:pt>
                <c:pt idx="104">
                  <c:v>44713</c:v>
                </c:pt>
                <c:pt idx="105">
                  <c:v>44714</c:v>
                </c:pt>
                <c:pt idx="106">
                  <c:v>44715</c:v>
                </c:pt>
                <c:pt idx="107">
                  <c:v>44718</c:v>
                </c:pt>
                <c:pt idx="108">
                  <c:v>44719</c:v>
                </c:pt>
                <c:pt idx="109">
                  <c:v>44720</c:v>
                </c:pt>
                <c:pt idx="110">
                  <c:v>44721</c:v>
                </c:pt>
                <c:pt idx="111">
                  <c:v>44722</c:v>
                </c:pt>
                <c:pt idx="112">
                  <c:v>44725</c:v>
                </c:pt>
                <c:pt idx="113">
                  <c:v>44726</c:v>
                </c:pt>
                <c:pt idx="114">
                  <c:v>44727</c:v>
                </c:pt>
                <c:pt idx="115">
                  <c:v>44728</c:v>
                </c:pt>
                <c:pt idx="116">
                  <c:v>44729</c:v>
                </c:pt>
                <c:pt idx="117">
                  <c:v>44733</c:v>
                </c:pt>
                <c:pt idx="118">
                  <c:v>44734</c:v>
                </c:pt>
                <c:pt idx="119">
                  <c:v>44735</c:v>
                </c:pt>
                <c:pt idx="120">
                  <c:v>44736</c:v>
                </c:pt>
                <c:pt idx="121">
                  <c:v>44739</c:v>
                </c:pt>
                <c:pt idx="122">
                  <c:v>44740</c:v>
                </c:pt>
                <c:pt idx="123">
                  <c:v>44741</c:v>
                </c:pt>
                <c:pt idx="124">
                  <c:v>44742</c:v>
                </c:pt>
                <c:pt idx="125">
                  <c:v>44743</c:v>
                </c:pt>
                <c:pt idx="126">
                  <c:v>44747</c:v>
                </c:pt>
                <c:pt idx="127">
                  <c:v>44748</c:v>
                </c:pt>
                <c:pt idx="128">
                  <c:v>44749</c:v>
                </c:pt>
                <c:pt idx="129">
                  <c:v>44750</c:v>
                </c:pt>
                <c:pt idx="130">
                  <c:v>44753</c:v>
                </c:pt>
                <c:pt idx="131">
                  <c:v>44754</c:v>
                </c:pt>
                <c:pt idx="132">
                  <c:v>44755</c:v>
                </c:pt>
                <c:pt idx="133">
                  <c:v>44756</c:v>
                </c:pt>
                <c:pt idx="134">
                  <c:v>44757</c:v>
                </c:pt>
                <c:pt idx="135">
                  <c:v>44760</c:v>
                </c:pt>
                <c:pt idx="136">
                  <c:v>44761</c:v>
                </c:pt>
                <c:pt idx="137">
                  <c:v>44762</c:v>
                </c:pt>
                <c:pt idx="138">
                  <c:v>44763</c:v>
                </c:pt>
                <c:pt idx="139">
                  <c:v>44764</c:v>
                </c:pt>
                <c:pt idx="140">
                  <c:v>44767</c:v>
                </c:pt>
                <c:pt idx="141">
                  <c:v>44768</c:v>
                </c:pt>
                <c:pt idx="142">
                  <c:v>44769</c:v>
                </c:pt>
                <c:pt idx="143">
                  <c:v>44770</c:v>
                </c:pt>
                <c:pt idx="144">
                  <c:v>44771</c:v>
                </c:pt>
                <c:pt idx="145">
                  <c:v>44774</c:v>
                </c:pt>
                <c:pt idx="146">
                  <c:v>44775</c:v>
                </c:pt>
                <c:pt idx="147">
                  <c:v>44776</c:v>
                </c:pt>
                <c:pt idx="148">
                  <c:v>44777</c:v>
                </c:pt>
                <c:pt idx="149">
                  <c:v>44778</c:v>
                </c:pt>
                <c:pt idx="150">
                  <c:v>44781</c:v>
                </c:pt>
                <c:pt idx="151">
                  <c:v>44782</c:v>
                </c:pt>
                <c:pt idx="152">
                  <c:v>44783</c:v>
                </c:pt>
                <c:pt idx="153">
                  <c:v>44784</c:v>
                </c:pt>
                <c:pt idx="154">
                  <c:v>44785</c:v>
                </c:pt>
                <c:pt idx="155">
                  <c:v>44788</c:v>
                </c:pt>
                <c:pt idx="156">
                  <c:v>44789</c:v>
                </c:pt>
                <c:pt idx="157">
                  <c:v>44790</c:v>
                </c:pt>
                <c:pt idx="158">
                  <c:v>44791</c:v>
                </c:pt>
                <c:pt idx="159">
                  <c:v>44792</c:v>
                </c:pt>
                <c:pt idx="160">
                  <c:v>44795</c:v>
                </c:pt>
                <c:pt idx="161">
                  <c:v>44796</c:v>
                </c:pt>
                <c:pt idx="162">
                  <c:v>44797</c:v>
                </c:pt>
                <c:pt idx="163">
                  <c:v>44798</c:v>
                </c:pt>
                <c:pt idx="164">
                  <c:v>44799</c:v>
                </c:pt>
                <c:pt idx="165">
                  <c:v>44802</c:v>
                </c:pt>
                <c:pt idx="166">
                  <c:v>44803</c:v>
                </c:pt>
                <c:pt idx="167">
                  <c:v>44804</c:v>
                </c:pt>
                <c:pt idx="168">
                  <c:v>44805</c:v>
                </c:pt>
                <c:pt idx="169">
                  <c:v>44806</c:v>
                </c:pt>
                <c:pt idx="170">
                  <c:v>44810</c:v>
                </c:pt>
                <c:pt idx="171">
                  <c:v>44811</c:v>
                </c:pt>
                <c:pt idx="172">
                  <c:v>44812</c:v>
                </c:pt>
                <c:pt idx="173">
                  <c:v>44813</c:v>
                </c:pt>
                <c:pt idx="174">
                  <c:v>44816</c:v>
                </c:pt>
                <c:pt idx="175">
                  <c:v>44817</c:v>
                </c:pt>
                <c:pt idx="176">
                  <c:v>44818</c:v>
                </c:pt>
                <c:pt idx="177">
                  <c:v>44819</c:v>
                </c:pt>
                <c:pt idx="178">
                  <c:v>44820</c:v>
                </c:pt>
                <c:pt idx="179">
                  <c:v>44823</c:v>
                </c:pt>
                <c:pt idx="180">
                  <c:v>44824</c:v>
                </c:pt>
                <c:pt idx="181">
                  <c:v>44825</c:v>
                </c:pt>
                <c:pt idx="182">
                  <c:v>44826</c:v>
                </c:pt>
                <c:pt idx="183">
                  <c:v>44827</c:v>
                </c:pt>
                <c:pt idx="184">
                  <c:v>44830</c:v>
                </c:pt>
                <c:pt idx="185">
                  <c:v>44831</c:v>
                </c:pt>
                <c:pt idx="186">
                  <c:v>44832</c:v>
                </c:pt>
                <c:pt idx="187">
                  <c:v>44833</c:v>
                </c:pt>
                <c:pt idx="188">
                  <c:v>44834</c:v>
                </c:pt>
                <c:pt idx="189">
                  <c:v>44837</c:v>
                </c:pt>
                <c:pt idx="190">
                  <c:v>44838</c:v>
                </c:pt>
                <c:pt idx="191">
                  <c:v>44839</c:v>
                </c:pt>
                <c:pt idx="192">
                  <c:v>44840</c:v>
                </c:pt>
                <c:pt idx="193">
                  <c:v>44841</c:v>
                </c:pt>
                <c:pt idx="194">
                  <c:v>44844</c:v>
                </c:pt>
                <c:pt idx="195">
                  <c:v>44845</c:v>
                </c:pt>
                <c:pt idx="196">
                  <c:v>44846</c:v>
                </c:pt>
                <c:pt idx="197">
                  <c:v>44847</c:v>
                </c:pt>
                <c:pt idx="198">
                  <c:v>44848</c:v>
                </c:pt>
                <c:pt idx="199">
                  <c:v>44851</c:v>
                </c:pt>
                <c:pt idx="200">
                  <c:v>44852</c:v>
                </c:pt>
                <c:pt idx="201">
                  <c:v>44853</c:v>
                </c:pt>
                <c:pt idx="202">
                  <c:v>44854</c:v>
                </c:pt>
                <c:pt idx="203">
                  <c:v>44855</c:v>
                </c:pt>
                <c:pt idx="204">
                  <c:v>44858</c:v>
                </c:pt>
                <c:pt idx="205">
                  <c:v>44859</c:v>
                </c:pt>
                <c:pt idx="206">
                  <c:v>44860</c:v>
                </c:pt>
                <c:pt idx="207">
                  <c:v>44861</c:v>
                </c:pt>
                <c:pt idx="208">
                  <c:v>44862</c:v>
                </c:pt>
                <c:pt idx="209">
                  <c:v>44865</c:v>
                </c:pt>
                <c:pt idx="210">
                  <c:v>44866</c:v>
                </c:pt>
                <c:pt idx="211">
                  <c:v>44867</c:v>
                </c:pt>
                <c:pt idx="212">
                  <c:v>44868</c:v>
                </c:pt>
                <c:pt idx="213">
                  <c:v>44869</c:v>
                </c:pt>
                <c:pt idx="214">
                  <c:v>44872</c:v>
                </c:pt>
                <c:pt idx="215">
                  <c:v>44873</c:v>
                </c:pt>
                <c:pt idx="216">
                  <c:v>44874</c:v>
                </c:pt>
                <c:pt idx="217">
                  <c:v>44875</c:v>
                </c:pt>
                <c:pt idx="218">
                  <c:v>44876</c:v>
                </c:pt>
                <c:pt idx="219">
                  <c:v>44879</c:v>
                </c:pt>
                <c:pt idx="220">
                  <c:v>44880</c:v>
                </c:pt>
                <c:pt idx="221">
                  <c:v>44881</c:v>
                </c:pt>
                <c:pt idx="222">
                  <c:v>44882</c:v>
                </c:pt>
                <c:pt idx="223">
                  <c:v>44883</c:v>
                </c:pt>
                <c:pt idx="224">
                  <c:v>44886</c:v>
                </c:pt>
                <c:pt idx="225">
                  <c:v>44887</c:v>
                </c:pt>
                <c:pt idx="226">
                  <c:v>44888</c:v>
                </c:pt>
                <c:pt idx="227">
                  <c:v>44889</c:v>
                </c:pt>
                <c:pt idx="228">
                  <c:v>44890</c:v>
                </c:pt>
                <c:pt idx="229">
                  <c:v>44893</c:v>
                </c:pt>
                <c:pt idx="230">
                  <c:v>44894</c:v>
                </c:pt>
                <c:pt idx="231">
                  <c:v>44895</c:v>
                </c:pt>
                <c:pt idx="232">
                  <c:v>44896</c:v>
                </c:pt>
                <c:pt idx="233">
                  <c:v>44897</c:v>
                </c:pt>
                <c:pt idx="234">
                  <c:v>44900</c:v>
                </c:pt>
                <c:pt idx="235">
                  <c:v>44901</c:v>
                </c:pt>
                <c:pt idx="236">
                  <c:v>44902</c:v>
                </c:pt>
                <c:pt idx="237">
                  <c:v>44903</c:v>
                </c:pt>
                <c:pt idx="238">
                  <c:v>44904</c:v>
                </c:pt>
                <c:pt idx="239">
                  <c:v>44907</c:v>
                </c:pt>
                <c:pt idx="240">
                  <c:v>44908</c:v>
                </c:pt>
                <c:pt idx="241">
                  <c:v>44909</c:v>
                </c:pt>
                <c:pt idx="242">
                  <c:v>44910</c:v>
                </c:pt>
                <c:pt idx="243">
                  <c:v>44911</c:v>
                </c:pt>
                <c:pt idx="244">
                  <c:v>44914</c:v>
                </c:pt>
                <c:pt idx="245">
                  <c:v>44915</c:v>
                </c:pt>
                <c:pt idx="246">
                  <c:v>44916</c:v>
                </c:pt>
                <c:pt idx="247">
                  <c:v>44917</c:v>
                </c:pt>
                <c:pt idx="248">
                  <c:v>44918</c:v>
                </c:pt>
                <c:pt idx="249">
                  <c:v>44922</c:v>
                </c:pt>
                <c:pt idx="250">
                  <c:v>44923</c:v>
                </c:pt>
                <c:pt idx="251">
                  <c:v>44924</c:v>
                </c:pt>
                <c:pt idx="252">
                  <c:v>44925</c:v>
                </c:pt>
                <c:pt idx="253">
                  <c:v>44929</c:v>
                </c:pt>
                <c:pt idx="254">
                  <c:v>44930</c:v>
                </c:pt>
                <c:pt idx="255">
                  <c:v>44931</c:v>
                </c:pt>
                <c:pt idx="256">
                  <c:v>44932</c:v>
                </c:pt>
                <c:pt idx="257">
                  <c:v>44935</c:v>
                </c:pt>
                <c:pt idx="258">
                  <c:v>44936</c:v>
                </c:pt>
                <c:pt idx="259">
                  <c:v>44937</c:v>
                </c:pt>
                <c:pt idx="260">
                  <c:v>44938</c:v>
                </c:pt>
                <c:pt idx="261">
                  <c:v>44939</c:v>
                </c:pt>
                <c:pt idx="262">
                  <c:v>44943</c:v>
                </c:pt>
                <c:pt idx="263">
                  <c:v>44944</c:v>
                </c:pt>
                <c:pt idx="264">
                  <c:v>44945</c:v>
                </c:pt>
                <c:pt idx="265">
                  <c:v>44946</c:v>
                </c:pt>
                <c:pt idx="266">
                  <c:v>44949</c:v>
                </c:pt>
                <c:pt idx="267">
                  <c:v>44950</c:v>
                </c:pt>
                <c:pt idx="268">
                  <c:v>44951</c:v>
                </c:pt>
                <c:pt idx="269">
                  <c:v>44952</c:v>
                </c:pt>
                <c:pt idx="270">
                  <c:v>44953</c:v>
                </c:pt>
                <c:pt idx="271">
                  <c:v>44956</c:v>
                </c:pt>
                <c:pt idx="272">
                  <c:v>44957</c:v>
                </c:pt>
                <c:pt idx="273">
                  <c:v>44958</c:v>
                </c:pt>
                <c:pt idx="274">
                  <c:v>44959</c:v>
                </c:pt>
                <c:pt idx="275">
                  <c:v>44960</c:v>
                </c:pt>
                <c:pt idx="276">
                  <c:v>44963</c:v>
                </c:pt>
                <c:pt idx="277">
                  <c:v>44964</c:v>
                </c:pt>
                <c:pt idx="278">
                  <c:v>44965</c:v>
                </c:pt>
                <c:pt idx="279">
                  <c:v>44966</c:v>
                </c:pt>
                <c:pt idx="280">
                  <c:v>44967</c:v>
                </c:pt>
                <c:pt idx="281">
                  <c:v>44970</c:v>
                </c:pt>
                <c:pt idx="282">
                  <c:v>44971</c:v>
                </c:pt>
                <c:pt idx="283">
                  <c:v>44972</c:v>
                </c:pt>
                <c:pt idx="284">
                  <c:v>44973</c:v>
                </c:pt>
                <c:pt idx="285">
                  <c:v>44974</c:v>
                </c:pt>
                <c:pt idx="286">
                  <c:v>44978</c:v>
                </c:pt>
                <c:pt idx="287">
                  <c:v>44979</c:v>
                </c:pt>
                <c:pt idx="288">
                  <c:v>44980</c:v>
                </c:pt>
                <c:pt idx="289">
                  <c:v>44981</c:v>
                </c:pt>
                <c:pt idx="290">
                  <c:v>44984</c:v>
                </c:pt>
                <c:pt idx="291">
                  <c:v>44985</c:v>
                </c:pt>
                <c:pt idx="292">
                  <c:v>44986</c:v>
                </c:pt>
                <c:pt idx="293">
                  <c:v>44987</c:v>
                </c:pt>
                <c:pt idx="294">
                  <c:v>44988</c:v>
                </c:pt>
                <c:pt idx="295">
                  <c:v>44991</c:v>
                </c:pt>
                <c:pt idx="296">
                  <c:v>44992</c:v>
                </c:pt>
                <c:pt idx="297">
                  <c:v>44993</c:v>
                </c:pt>
                <c:pt idx="298">
                  <c:v>44994</c:v>
                </c:pt>
                <c:pt idx="299">
                  <c:v>44995</c:v>
                </c:pt>
                <c:pt idx="300">
                  <c:v>44998</c:v>
                </c:pt>
                <c:pt idx="301">
                  <c:v>44999</c:v>
                </c:pt>
                <c:pt idx="302">
                  <c:v>45000</c:v>
                </c:pt>
                <c:pt idx="303">
                  <c:v>45001</c:v>
                </c:pt>
                <c:pt idx="304">
                  <c:v>45002</c:v>
                </c:pt>
                <c:pt idx="305">
                  <c:v>45005</c:v>
                </c:pt>
                <c:pt idx="306">
                  <c:v>45006</c:v>
                </c:pt>
                <c:pt idx="307">
                  <c:v>45007</c:v>
                </c:pt>
                <c:pt idx="308">
                  <c:v>45008</c:v>
                </c:pt>
                <c:pt idx="309">
                  <c:v>45009</c:v>
                </c:pt>
                <c:pt idx="310">
                  <c:v>45012</c:v>
                </c:pt>
                <c:pt idx="311">
                  <c:v>45013</c:v>
                </c:pt>
                <c:pt idx="312">
                  <c:v>45014</c:v>
                </c:pt>
                <c:pt idx="313">
                  <c:v>45015</c:v>
                </c:pt>
                <c:pt idx="314">
                  <c:v>45016</c:v>
                </c:pt>
                <c:pt idx="315">
                  <c:v>45019</c:v>
                </c:pt>
                <c:pt idx="316">
                  <c:v>45020</c:v>
                </c:pt>
                <c:pt idx="317">
                  <c:v>45021</c:v>
                </c:pt>
                <c:pt idx="318">
                  <c:v>45022</c:v>
                </c:pt>
                <c:pt idx="319">
                  <c:v>45026</c:v>
                </c:pt>
                <c:pt idx="320">
                  <c:v>45027</c:v>
                </c:pt>
                <c:pt idx="321">
                  <c:v>45028</c:v>
                </c:pt>
                <c:pt idx="322">
                  <c:v>45029</c:v>
                </c:pt>
                <c:pt idx="323">
                  <c:v>45030</c:v>
                </c:pt>
                <c:pt idx="324">
                  <c:v>45033</c:v>
                </c:pt>
                <c:pt idx="325">
                  <c:v>45034</c:v>
                </c:pt>
                <c:pt idx="326">
                  <c:v>45035</c:v>
                </c:pt>
                <c:pt idx="327">
                  <c:v>45036</c:v>
                </c:pt>
                <c:pt idx="328">
                  <c:v>45037</c:v>
                </c:pt>
                <c:pt idx="329">
                  <c:v>45040</c:v>
                </c:pt>
                <c:pt idx="330">
                  <c:v>45041</c:v>
                </c:pt>
                <c:pt idx="331">
                  <c:v>45042</c:v>
                </c:pt>
                <c:pt idx="332">
                  <c:v>45043</c:v>
                </c:pt>
                <c:pt idx="333">
                  <c:v>45044</c:v>
                </c:pt>
                <c:pt idx="334">
                  <c:v>45047</c:v>
                </c:pt>
                <c:pt idx="335">
                  <c:v>45048</c:v>
                </c:pt>
                <c:pt idx="336">
                  <c:v>45049</c:v>
                </c:pt>
                <c:pt idx="337">
                  <c:v>45050</c:v>
                </c:pt>
                <c:pt idx="338">
                  <c:v>45051</c:v>
                </c:pt>
                <c:pt idx="339">
                  <c:v>45054</c:v>
                </c:pt>
                <c:pt idx="340">
                  <c:v>45055</c:v>
                </c:pt>
                <c:pt idx="341">
                  <c:v>45056</c:v>
                </c:pt>
                <c:pt idx="342">
                  <c:v>45057</c:v>
                </c:pt>
                <c:pt idx="343">
                  <c:v>45058</c:v>
                </c:pt>
                <c:pt idx="344">
                  <c:v>45061</c:v>
                </c:pt>
                <c:pt idx="345">
                  <c:v>45062</c:v>
                </c:pt>
                <c:pt idx="346">
                  <c:v>45063</c:v>
                </c:pt>
                <c:pt idx="347">
                  <c:v>45064</c:v>
                </c:pt>
                <c:pt idx="348">
                  <c:v>45065</c:v>
                </c:pt>
                <c:pt idx="349">
                  <c:v>45068</c:v>
                </c:pt>
                <c:pt idx="350">
                  <c:v>45069</c:v>
                </c:pt>
                <c:pt idx="351">
                  <c:v>45070</c:v>
                </c:pt>
                <c:pt idx="352">
                  <c:v>45071</c:v>
                </c:pt>
              </c:numCache>
            </c:numRef>
          </c:cat>
          <c:val>
            <c:numRef>
              <c:f>'Line (Scatter)'!$B$2:$B$356</c:f>
              <c:numCache>
                <c:formatCode>0.00</c:formatCode>
                <c:ptCount val="355"/>
                <c:pt idx="0">
                  <c:v>100</c:v>
                </c:pt>
                <c:pt idx="1">
                  <c:v>100.63740773533523</c:v>
                </c:pt>
                <c:pt idx="2">
                  <c:v>100.57404462273769</c:v>
                </c:pt>
                <c:pt idx="3">
                  <c:v>98.623635699868657</c:v>
                </c:pt>
                <c:pt idx="4">
                  <c:v>98.528591030972393</c:v>
                </c:pt>
                <c:pt idx="5">
                  <c:v>98.12952930858674</c:v>
                </c:pt>
                <c:pt idx="6">
                  <c:v>97.988116269213492</c:v>
                </c:pt>
                <c:pt idx="7">
                  <c:v>98.885690427134506</c:v>
                </c:pt>
                <c:pt idx="8">
                  <c:v>99.164320273258667</c:v>
                </c:pt>
                <c:pt idx="9">
                  <c:v>97.751868372575089</c:v>
                </c:pt>
                <c:pt idx="10">
                  <c:v>97.832016415662011</c:v>
                </c:pt>
                <c:pt idx="11">
                  <c:v>96.033091490459853</c:v>
                </c:pt>
                <c:pt idx="12">
                  <c:v>95.102576906453379</c:v>
                </c:pt>
                <c:pt idx="13">
                  <c:v>94.052889315972109</c:v>
                </c:pt>
                <c:pt idx="14">
                  <c:v>92.27389649572612</c:v>
                </c:pt>
                <c:pt idx="15">
                  <c:v>92.52965687405846</c:v>
                </c:pt>
                <c:pt idx="16">
                  <c:v>91.403388038219276</c:v>
                </c:pt>
                <c:pt idx="17">
                  <c:v>91.266590854730623</c:v>
                </c:pt>
                <c:pt idx="18">
                  <c:v>90.775212014653235</c:v>
                </c:pt>
                <c:pt idx="19">
                  <c:v>92.985367736845859</c:v>
                </c:pt>
                <c:pt idx="20">
                  <c:v>94.741491089300027</c:v>
                </c:pt>
                <c:pt idx="21">
                  <c:v>95.391697334133411</c:v>
                </c:pt>
                <c:pt idx="22">
                  <c:v>96.290530361841135</c:v>
                </c:pt>
                <c:pt idx="23">
                  <c:v>93.941898963110901</c:v>
                </c:pt>
                <c:pt idx="24">
                  <c:v>94.426354019361398</c:v>
                </c:pt>
                <c:pt idx="25">
                  <c:v>94.076807841919518</c:v>
                </c:pt>
                <c:pt idx="26">
                  <c:v>94.867168256339454</c:v>
                </c:pt>
                <c:pt idx="27">
                  <c:v>96.244371802995275</c:v>
                </c:pt>
                <c:pt idx="28">
                  <c:v>94.500837148408152</c:v>
                </c:pt>
                <c:pt idx="29">
                  <c:v>92.708206572139545</c:v>
                </c:pt>
                <c:pt idx="30">
                  <c:v>92.352156234132991</c:v>
                </c:pt>
                <c:pt idx="31">
                  <c:v>93.808248954088995</c:v>
                </c:pt>
                <c:pt idx="32">
                  <c:v>93.890914736749338</c:v>
                </c:pt>
                <c:pt idx="33">
                  <c:v>91.902949531910252</c:v>
                </c:pt>
                <c:pt idx="34">
                  <c:v>91.244350821832157</c:v>
                </c:pt>
                <c:pt idx="35">
                  <c:v>90.318871716972509</c:v>
                </c:pt>
                <c:pt idx="36">
                  <c:v>88.655904728734541</c:v>
                </c:pt>
                <c:pt idx="37">
                  <c:v>89.98191423739766</c:v>
                </c:pt>
                <c:pt idx="38">
                  <c:v>91.99505683797085</c:v>
                </c:pt>
                <c:pt idx="39">
                  <c:v>91.770348581043919</c:v>
                </c:pt>
                <c:pt idx="40">
                  <c:v>90.350343461640136</c:v>
                </c:pt>
                <c:pt idx="41">
                  <c:v>92.034711236252093</c:v>
                </c:pt>
                <c:pt idx="42">
                  <c:v>91.551095426526047</c:v>
                </c:pt>
                <c:pt idx="43">
                  <c:v>90.82472755959698</c:v>
                </c:pt>
                <c:pt idx="44">
                  <c:v>88.14375453717652</c:v>
                </c:pt>
                <c:pt idx="45">
                  <c:v>87.50613699021018</c:v>
                </c:pt>
                <c:pt idx="46">
                  <c:v>89.754898052528432</c:v>
                </c:pt>
                <c:pt idx="47">
                  <c:v>89.369683897796563</c:v>
                </c:pt>
                <c:pt idx="48">
                  <c:v>88.211313882396396</c:v>
                </c:pt>
                <c:pt idx="49">
                  <c:v>87.556701593309512</c:v>
                </c:pt>
                <c:pt idx="50">
                  <c:v>89.431158705713997</c:v>
                </c:pt>
                <c:pt idx="51">
                  <c:v>91.432971478206852</c:v>
                </c:pt>
                <c:pt idx="52">
                  <c:v>92.561967865250566</c:v>
                </c:pt>
                <c:pt idx="53">
                  <c:v>93.641448707350534</c:v>
                </c:pt>
                <c:pt idx="54">
                  <c:v>93.600745250913732</c:v>
                </c:pt>
                <c:pt idx="55">
                  <c:v>94.658825306639685</c:v>
                </c:pt>
                <c:pt idx="56">
                  <c:v>93.497098305141634</c:v>
                </c:pt>
                <c:pt idx="57">
                  <c:v>94.838214251245219</c:v>
                </c:pt>
                <c:pt idx="58">
                  <c:v>95.318682886504504</c:v>
                </c:pt>
                <c:pt idx="59">
                  <c:v>95.999731441112175</c:v>
                </c:pt>
                <c:pt idx="60">
                  <c:v>97.176355068419568</c:v>
                </c:pt>
                <c:pt idx="61">
                  <c:v>96.564754163711811</c:v>
                </c:pt>
                <c:pt idx="62">
                  <c:v>95.053271173140743</c:v>
                </c:pt>
                <c:pt idx="63">
                  <c:v>95.37743014321741</c:v>
                </c:pt>
                <c:pt idx="64">
                  <c:v>96.149117322467887</c:v>
                </c:pt>
                <c:pt idx="65">
                  <c:v>94.942280820279549</c:v>
                </c:pt>
                <c:pt idx="66">
                  <c:v>94.019739078255526</c:v>
                </c:pt>
                <c:pt idx="67">
                  <c:v>94.419640047165657</c:v>
                </c:pt>
                <c:pt idx="68">
                  <c:v>94.169334771242362</c:v>
                </c:pt>
                <c:pt idx="69">
                  <c:v>92.580011665526669</c:v>
                </c:pt>
                <c:pt idx="70">
                  <c:v>92.263615725801358</c:v>
                </c:pt>
                <c:pt idx="71">
                  <c:v>93.294630081113169</c:v>
                </c:pt>
                <c:pt idx="72">
                  <c:v>92.161647273078231</c:v>
                </c:pt>
                <c:pt idx="73">
                  <c:v>92.142764226277635</c:v>
                </c:pt>
                <c:pt idx="74">
                  <c:v>93.622355848918843</c:v>
                </c:pt>
                <c:pt idx="75">
                  <c:v>93.564447838730374</c:v>
                </c:pt>
                <c:pt idx="76">
                  <c:v>92.184097117607806</c:v>
                </c:pt>
                <c:pt idx="77">
                  <c:v>89.626912957546693</c:v>
                </c:pt>
                <c:pt idx="78">
                  <c:v>90.137594467686895</c:v>
                </c:pt>
                <c:pt idx="79">
                  <c:v>87.600552224213089</c:v>
                </c:pt>
                <c:pt idx="80">
                  <c:v>87.784347213072095</c:v>
                </c:pt>
                <c:pt idx="81">
                  <c:v>89.956736841663556</c:v>
                </c:pt>
                <c:pt idx="82">
                  <c:v>86.692697296367328</c:v>
                </c:pt>
                <c:pt idx="83">
                  <c:v>87.184705571338057</c:v>
                </c:pt>
                <c:pt idx="84">
                  <c:v>87.60642694988438</c:v>
                </c:pt>
                <c:pt idx="85">
                  <c:v>90.222568178289535</c:v>
                </c:pt>
                <c:pt idx="86">
                  <c:v>87.006155873256986</c:v>
                </c:pt>
                <c:pt idx="87">
                  <c:v>86.512469105237315</c:v>
                </c:pt>
                <c:pt idx="88">
                  <c:v>83.740857458174048</c:v>
                </c:pt>
                <c:pt idx="89">
                  <c:v>83.946682668300397</c:v>
                </c:pt>
                <c:pt idx="90">
                  <c:v>82.564653454128873</c:v>
                </c:pt>
                <c:pt idx="91">
                  <c:v>82.457649522258919</c:v>
                </c:pt>
                <c:pt idx="92">
                  <c:v>84.425892433772958</c:v>
                </c:pt>
                <c:pt idx="93">
                  <c:v>84.09271156355824</c:v>
                </c:pt>
                <c:pt idx="94">
                  <c:v>85.788828789512777</c:v>
                </c:pt>
                <c:pt idx="95">
                  <c:v>82.323370078343643</c:v>
                </c:pt>
                <c:pt idx="96">
                  <c:v>81.84311125471551</c:v>
                </c:pt>
                <c:pt idx="97">
                  <c:v>81.855070517689228</c:v>
                </c:pt>
                <c:pt idx="98">
                  <c:v>83.373896915349405</c:v>
                </c:pt>
                <c:pt idx="99">
                  <c:v>82.696834781732946</c:v>
                </c:pt>
                <c:pt idx="100">
                  <c:v>83.478383107645953</c:v>
                </c:pt>
                <c:pt idx="101">
                  <c:v>85.138202921417147</c:v>
                </c:pt>
                <c:pt idx="102">
                  <c:v>87.244711697837673</c:v>
                </c:pt>
                <c:pt idx="103">
                  <c:v>86.697313152251894</c:v>
                </c:pt>
                <c:pt idx="104">
                  <c:v>86.048575588836329</c:v>
                </c:pt>
                <c:pt idx="105">
                  <c:v>87.634541708454137</c:v>
                </c:pt>
                <c:pt idx="106">
                  <c:v>86.201947891183295</c:v>
                </c:pt>
                <c:pt idx="107">
                  <c:v>86.472395083693868</c:v>
                </c:pt>
                <c:pt idx="108">
                  <c:v>87.295905735830374</c:v>
                </c:pt>
                <c:pt idx="109">
                  <c:v>86.353641700481305</c:v>
                </c:pt>
                <c:pt idx="110">
                  <c:v>84.298536773684589</c:v>
                </c:pt>
                <c:pt idx="111">
                  <c:v>81.844579936133329</c:v>
                </c:pt>
                <c:pt idx="112">
                  <c:v>78.67159863874214</c:v>
                </c:pt>
                <c:pt idx="113">
                  <c:v>78.374715180710751</c:v>
                </c:pt>
                <c:pt idx="114">
                  <c:v>79.518398381932684</c:v>
                </c:pt>
                <c:pt idx="115">
                  <c:v>76.933099463301843</c:v>
                </c:pt>
                <c:pt idx="116">
                  <c:v>77.102417449613739</c:v>
                </c:pt>
                <c:pt idx="117">
                  <c:v>78.989673071516393</c:v>
                </c:pt>
                <c:pt idx="118">
                  <c:v>78.886865372268772</c:v>
                </c:pt>
                <c:pt idx="119">
                  <c:v>79.63883025819419</c:v>
                </c:pt>
                <c:pt idx="120">
                  <c:v>82.072854990789253</c:v>
                </c:pt>
                <c:pt idx="121">
                  <c:v>81.828844063799522</c:v>
                </c:pt>
                <c:pt idx="122">
                  <c:v>80.180563889739787</c:v>
                </c:pt>
                <c:pt idx="123">
                  <c:v>80.123495126075809</c:v>
                </c:pt>
                <c:pt idx="124">
                  <c:v>79.421675219987492</c:v>
                </c:pt>
                <c:pt idx="125">
                  <c:v>80.259872686302231</c:v>
                </c:pt>
                <c:pt idx="126">
                  <c:v>80.387018534759477</c:v>
                </c:pt>
                <c:pt idx="127">
                  <c:v>80.674250657759458</c:v>
                </c:pt>
                <c:pt idx="128">
                  <c:v>81.881506783210028</c:v>
                </c:pt>
                <c:pt idx="129">
                  <c:v>81.813527814727934</c:v>
                </c:pt>
                <c:pt idx="130">
                  <c:v>80.870424532854386</c:v>
                </c:pt>
                <c:pt idx="131">
                  <c:v>80.122865691182454</c:v>
                </c:pt>
                <c:pt idx="132">
                  <c:v>79.765766295020342</c:v>
                </c:pt>
                <c:pt idx="133">
                  <c:v>79.526581035546286</c:v>
                </c:pt>
                <c:pt idx="134">
                  <c:v>81.053590086820051</c:v>
                </c:pt>
                <c:pt idx="135">
                  <c:v>80.375688706679142</c:v>
                </c:pt>
                <c:pt idx="136">
                  <c:v>82.596335010427637</c:v>
                </c:pt>
                <c:pt idx="137">
                  <c:v>83.083307806251554</c:v>
                </c:pt>
                <c:pt idx="138">
                  <c:v>83.902622225765697</c:v>
                </c:pt>
                <c:pt idx="139">
                  <c:v>83.119605218434884</c:v>
                </c:pt>
                <c:pt idx="140">
                  <c:v>83.22891707824715</c:v>
                </c:pt>
                <c:pt idx="141">
                  <c:v>82.268189619359731</c:v>
                </c:pt>
                <c:pt idx="142">
                  <c:v>84.420017708101668</c:v>
                </c:pt>
                <c:pt idx="143">
                  <c:v>85.444318091217696</c:v>
                </c:pt>
                <c:pt idx="144">
                  <c:v>86.658288188864034</c:v>
                </c:pt>
                <c:pt idx="145">
                  <c:v>86.413647826980934</c:v>
                </c:pt>
                <c:pt idx="146">
                  <c:v>85.83792471119429</c:v>
                </c:pt>
                <c:pt idx="147">
                  <c:v>87.180299527084586</c:v>
                </c:pt>
                <c:pt idx="148">
                  <c:v>87.112530370233586</c:v>
                </c:pt>
                <c:pt idx="149">
                  <c:v>86.970907519229229</c:v>
                </c:pt>
                <c:pt idx="150">
                  <c:v>86.86327415246592</c:v>
                </c:pt>
                <c:pt idx="151">
                  <c:v>86.494215493330088</c:v>
                </c:pt>
                <c:pt idx="152">
                  <c:v>88.335732179649099</c:v>
                </c:pt>
                <c:pt idx="153">
                  <c:v>88.273418125207186</c:v>
                </c:pt>
                <c:pt idx="154">
                  <c:v>89.802525292792126</c:v>
                </c:pt>
                <c:pt idx="155">
                  <c:v>90.158995254060898</c:v>
                </c:pt>
                <c:pt idx="156">
                  <c:v>90.32810342874167</c:v>
                </c:pt>
                <c:pt idx="157">
                  <c:v>89.674330386179278</c:v>
                </c:pt>
                <c:pt idx="158">
                  <c:v>89.87784766836333</c:v>
                </c:pt>
                <c:pt idx="159">
                  <c:v>88.718428594807563</c:v>
                </c:pt>
                <c:pt idx="160">
                  <c:v>86.819843144824574</c:v>
                </c:pt>
                <c:pt idx="161">
                  <c:v>86.625557574409683</c:v>
                </c:pt>
                <c:pt idx="162">
                  <c:v>86.878170778275262</c:v>
                </c:pt>
                <c:pt idx="163">
                  <c:v>88.102421645846348</c:v>
                </c:pt>
                <c:pt idx="164">
                  <c:v>85.13442631205703</c:v>
                </c:pt>
                <c:pt idx="165">
                  <c:v>84.566885849883974</c:v>
                </c:pt>
                <c:pt idx="166">
                  <c:v>83.634273149566312</c:v>
                </c:pt>
                <c:pt idx="167">
                  <c:v>82.980500107003934</c:v>
                </c:pt>
                <c:pt idx="168">
                  <c:v>83.229126889878259</c:v>
                </c:pt>
                <c:pt idx="169">
                  <c:v>82.335539152948485</c:v>
                </c:pt>
                <c:pt idx="170">
                  <c:v>81.998371861742527</c:v>
                </c:pt>
                <c:pt idx="171">
                  <c:v>83.502301633593362</c:v>
                </c:pt>
                <c:pt idx="172">
                  <c:v>84.054316035063721</c:v>
                </c:pt>
                <c:pt idx="173">
                  <c:v>85.337943594241082</c:v>
                </c:pt>
                <c:pt idx="174">
                  <c:v>86.241182666202278</c:v>
                </c:pt>
                <c:pt idx="175">
                  <c:v>82.512410357980599</c:v>
                </c:pt>
                <c:pt idx="176">
                  <c:v>82.791879450629224</c:v>
                </c:pt>
                <c:pt idx="177">
                  <c:v>81.854860706058091</c:v>
                </c:pt>
                <c:pt idx="178">
                  <c:v>81.266968515666633</c:v>
                </c:pt>
                <c:pt idx="179">
                  <c:v>81.824228207914928</c:v>
                </c:pt>
                <c:pt idx="180">
                  <c:v>80.901896277522027</c:v>
                </c:pt>
                <c:pt idx="181">
                  <c:v>79.517139512145988</c:v>
                </c:pt>
                <c:pt idx="182">
                  <c:v>78.84700116235642</c:v>
                </c:pt>
                <c:pt idx="183">
                  <c:v>77.488261039238964</c:v>
                </c:pt>
                <c:pt idx="184">
                  <c:v>76.686990420000924</c:v>
                </c:pt>
                <c:pt idx="185">
                  <c:v>76.524386405884798</c:v>
                </c:pt>
                <c:pt idx="186">
                  <c:v>78.029784859153452</c:v>
                </c:pt>
                <c:pt idx="187">
                  <c:v>76.381294873462608</c:v>
                </c:pt>
                <c:pt idx="188">
                  <c:v>75.23047807678266</c:v>
                </c:pt>
                <c:pt idx="189">
                  <c:v>77.177739825184943</c:v>
                </c:pt>
                <c:pt idx="190">
                  <c:v>79.538120675257744</c:v>
                </c:pt>
                <c:pt idx="191">
                  <c:v>79.377614777452806</c:v>
                </c:pt>
                <c:pt idx="192">
                  <c:v>78.564384895241048</c:v>
                </c:pt>
                <c:pt idx="193">
                  <c:v>76.364300131342077</c:v>
                </c:pt>
                <c:pt idx="194">
                  <c:v>75.792143813284426</c:v>
                </c:pt>
                <c:pt idx="195">
                  <c:v>75.298037422002523</c:v>
                </c:pt>
                <c:pt idx="196">
                  <c:v>75.050249885652661</c:v>
                </c:pt>
                <c:pt idx="197">
                  <c:v>76.998980315472764</c:v>
                </c:pt>
                <c:pt idx="198">
                  <c:v>75.176976110847676</c:v>
                </c:pt>
                <c:pt idx="199">
                  <c:v>77.16766886689129</c:v>
                </c:pt>
                <c:pt idx="200">
                  <c:v>78.049507152478498</c:v>
                </c:pt>
                <c:pt idx="201">
                  <c:v>77.528754684044657</c:v>
                </c:pt>
                <c:pt idx="202">
                  <c:v>76.912328111821211</c:v>
                </c:pt>
                <c:pt idx="203">
                  <c:v>78.737059867650814</c:v>
                </c:pt>
                <c:pt idx="204">
                  <c:v>79.672609930804114</c:v>
                </c:pt>
                <c:pt idx="205">
                  <c:v>80.968616376217426</c:v>
                </c:pt>
                <c:pt idx="206">
                  <c:v>80.370443415901192</c:v>
                </c:pt>
                <c:pt idx="207">
                  <c:v>79.881582315397239</c:v>
                </c:pt>
                <c:pt idx="208">
                  <c:v>81.848776168755691</c:v>
                </c:pt>
                <c:pt idx="209">
                  <c:v>81.238643945465753</c:v>
                </c:pt>
                <c:pt idx="210">
                  <c:v>80.905463075251021</c:v>
                </c:pt>
                <c:pt idx="211">
                  <c:v>78.882669139646424</c:v>
                </c:pt>
                <c:pt idx="212">
                  <c:v>78.047618847798432</c:v>
                </c:pt>
                <c:pt idx="213">
                  <c:v>79.110524571040116</c:v>
                </c:pt>
                <c:pt idx="214">
                  <c:v>79.871091733841354</c:v>
                </c:pt>
                <c:pt idx="215">
                  <c:v>80.318200319752918</c:v>
                </c:pt>
                <c:pt idx="216">
                  <c:v>78.649358605843673</c:v>
                </c:pt>
                <c:pt idx="217">
                  <c:v>83.009244300467032</c:v>
                </c:pt>
                <c:pt idx="218">
                  <c:v>83.776315623832915</c:v>
                </c:pt>
                <c:pt idx="219">
                  <c:v>83.027707724005381</c:v>
                </c:pt>
                <c:pt idx="220">
                  <c:v>83.75113822809881</c:v>
                </c:pt>
                <c:pt idx="221">
                  <c:v>83.060018715197486</c:v>
                </c:pt>
                <c:pt idx="222">
                  <c:v>82.803419090340697</c:v>
                </c:pt>
                <c:pt idx="223">
                  <c:v>83.197445333579509</c:v>
                </c:pt>
                <c:pt idx="224">
                  <c:v>82.874335421658429</c:v>
                </c:pt>
                <c:pt idx="225">
                  <c:v>83.999765010973135</c:v>
                </c:pt>
                <c:pt idx="226">
                  <c:v>84.496598953459582</c:v>
                </c:pt>
                <c:pt idx="227">
                  <c:v>#N/A</c:v>
                </c:pt>
                <c:pt idx="228">
                  <c:v>84.472680427512174</c:v>
                </c:pt>
                <c:pt idx="229">
                  <c:v>83.168071705223042</c:v>
                </c:pt>
                <c:pt idx="230">
                  <c:v>83.03568056598786</c:v>
                </c:pt>
                <c:pt idx="231">
                  <c:v>85.605453423916003</c:v>
                </c:pt>
                <c:pt idx="232">
                  <c:v>85.531180106500386</c:v>
                </c:pt>
                <c:pt idx="233">
                  <c:v>85.429001842146107</c:v>
                </c:pt>
                <c:pt idx="234">
                  <c:v>83.900314297823414</c:v>
                </c:pt>
                <c:pt idx="235">
                  <c:v>82.692218925848366</c:v>
                </c:pt>
                <c:pt idx="236">
                  <c:v>82.538217188608058</c:v>
                </c:pt>
                <c:pt idx="237">
                  <c:v>83.15904980508499</c:v>
                </c:pt>
                <c:pt idx="238">
                  <c:v>82.54786852363948</c:v>
                </c:pt>
                <c:pt idx="239">
                  <c:v>83.726590267258047</c:v>
                </c:pt>
                <c:pt idx="240">
                  <c:v>84.336932302179108</c:v>
                </c:pt>
                <c:pt idx="241">
                  <c:v>83.826460603670029</c:v>
                </c:pt>
                <c:pt idx="242">
                  <c:v>81.737366192632251</c:v>
                </c:pt>
                <c:pt idx="243">
                  <c:v>80.826993525213069</c:v>
                </c:pt>
                <c:pt idx="244">
                  <c:v>80.098947165235046</c:v>
                </c:pt>
                <c:pt idx="245">
                  <c:v>80.182032571157606</c:v>
                </c:pt>
                <c:pt idx="246">
                  <c:v>81.374182259167711</c:v>
                </c:pt>
                <c:pt idx="247">
                  <c:v>80.198188066753659</c:v>
                </c:pt>
                <c:pt idx="248">
                  <c:v>80.6687955553504</c:v>
                </c:pt>
                <c:pt idx="249">
                  <c:v>80.342118845700327</c:v>
                </c:pt>
                <c:pt idx="250">
                  <c:v>79.376355907666081</c:v>
                </c:pt>
                <c:pt idx="251">
                  <c:v>80.762371542828845</c:v>
                </c:pt>
                <c:pt idx="252">
                  <c:v>80.557175767595851</c:v>
                </c:pt>
                <c:pt idx="253">
                  <c:v>80.234905102199235</c:v>
                </c:pt>
                <c:pt idx="254">
                  <c:v>80.839792034711223</c:v>
                </c:pt>
                <c:pt idx="255">
                  <c:v>79.898367245886632</c:v>
                </c:pt>
                <c:pt idx="256">
                  <c:v>81.723308813347373</c:v>
                </c:pt>
                <c:pt idx="257">
                  <c:v>81.660575135643228</c:v>
                </c:pt>
                <c:pt idx="258">
                  <c:v>82.230423525758567</c:v>
                </c:pt>
                <c:pt idx="259">
                  <c:v>83.287034900066715</c:v>
                </c:pt>
                <c:pt idx="260">
                  <c:v>83.571539471862152</c:v>
                </c:pt>
                <c:pt idx="261">
                  <c:v>83.905559588601349</c:v>
                </c:pt>
                <c:pt idx="262">
                  <c:v>83.735192544133866</c:v>
                </c:pt>
                <c:pt idx="263">
                  <c:v>82.432052503262568</c:v>
                </c:pt>
                <c:pt idx="264">
                  <c:v>81.802407798278693</c:v>
                </c:pt>
                <c:pt idx="265">
                  <c:v>83.349978389401997</c:v>
                </c:pt>
                <c:pt idx="266">
                  <c:v>84.340289288276978</c:v>
                </c:pt>
                <c:pt idx="267">
                  <c:v>84.280283161777348</c:v>
                </c:pt>
                <c:pt idx="268">
                  <c:v>84.264966912705759</c:v>
                </c:pt>
                <c:pt idx="269">
                  <c:v>85.192544133876595</c:v>
                </c:pt>
                <c:pt idx="270">
                  <c:v>85.405083316198713</c:v>
                </c:pt>
                <c:pt idx="271">
                  <c:v>84.297487715529002</c:v>
                </c:pt>
                <c:pt idx="272">
                  <c:v>85.531809541393727</c:v>
                </c:pt>
                <c:pt idx="273">
                  <c:v>86.425816901585748</c:v>
                </c:pt>
                <c:pt idx="274">
                  <c:v>87.696226328002709</c:v>
                </c:pt>
                <c:pt idx="275">
                  <c:v>86.78816158852581</c:v>
                </c:pt>
                <c:pt idx="276">
                  <c:v>86.255240045487156</c:v>
                </c:pt>
                <c:pt idx="277">
                  <c:v>87.365563197361411</c:v>
                </c:pt>
                <c:pt idx="278">
                  <c:v>86.397492331384868</c:v>
                </c:pt>
                <c:pt idx="279">
                  <c:v>85.634617240641347</c:v>
                </c:pt>
                <c:pt idx="280">
                  <c:v>85.822608462122702</c:v>
                </c:pt>
                <c:pt idx="281">
                  <c:v>86.805156330646341</c:v>
                </c:pt>
                <c:pt idx="282">
                  <c:v>86.7808181814367</c:v>
                </c:pt>
                <c:pt idx="283">
                  <c:v>87.021472122328575</c:v>
                </c:pt>
                <c:pt idx="284">
                  <c:v>85.8215594039671</c:v>
                </c:pt>
                <c:pt idx="285">
                  <c:v>85.584052637542001</c:v>
                </c:pt>
                <c:pt idx="286">
                  <c:v>83.868842553155773</c:v>
                </c:pt>
                <c:pt idx="287">
                  <c:v>83.736871037182809</c:v>
                </c:pt>
                <c:pt idx="288">
                  <c:v>84.183140376569909</c:v>
                </c:pt>
                <c:pt idx="289">
                  <c:v>83.296056800204767</c:v>
                </c:pt>
                <c:pt idx="290">
                  <c:v>83.552026990168216</c:v>
                </c:pt>
                <c:pt idx="291">
                  <c:v>83.298364728147064</c:v>
                </c:pt>
                <c:pt idx="292">
                  <c:v>82.904758108170469</c:v>
                </c:pt>
                <c:pt idx="293">
                  <c:v>83.533353754998757</c:v>
                </c:pt>
                <c:pt idx="294">
                  <c:v>84.882232731453684</c:v>
                </c:pt>
                <c:pt idx="295">
                  <c:v>84.940560364904385</c:v>
                </c:pt>
                <c:pt idx="296">
                  <c:v>83.638679193819769</c:v>
                </c:pt>
                <c:pt idx="297">
                  <c:v>83.757012953770101</c:v>
                </c:pt>
                <c:pt idx="298">
                  <c:v>82.210911044064645</c:v>
                </c:pt>
                <c:pt idx="299">
                  <c:v>81.020649660734591</c:v>
                </c:pt>
                <c:pt idx="300">
                  <c:v>80.898329479793034</c:v>
                </c:pt>
                <c:pt idx="301">
                  <c:v>82.231262772283046</c:v>
                </c:pt>
                <c:pt idx="302">
                  <c:v>81.657218149545329</c:v>
                </c:pt>
                <c:pt idx="303">
                  <c:v>83.091280648234005</c:v>
                </c:pt>
                <c:pt idx="304">
                  <c:v>82.175662690036873</c:v>
                </c:pt>
                <c:pt idx="305">
                  <c:v>82.9085347175306</c:v>
                </c:pt>
                <c:pt idx="306">
                  <c:v>83.984868385163793</c:v>
                </c:pt>
                <c:pt idx="307">
                  <c:v>82.602209736098914</c:v>
                </c:pt>
                <c:pt idx="308">
                  <c:v>82.848738402662079</c:v>
                </c:pt>
                <c:pt idx="309">
                  <c:v>83.315988905160935</c:v>
                </c:pt>
                <c:pt idx="310">
                  <c:v>83.453205711911849</c:v>
                </c:pt>
                <c:pt idx="311">
                  <c:v>83.32186363083224</c:v>
                </c:pt>
                <c:pt idx="312">
                  <c:v>84.50813859317104</c:v>
                </c:pt>
                <c:pt idx="313">
                  <c:v>84.991124968003717</c:v>
                </c:pt>
                <c:pt idx="314">
                  <c:v>86.218103386779347</c:v>
                </c:pt>
                <c:pt idx="315">
                  <c:v>86.537017066078064</c:v>
                </c:pt>
                <c:pt idx="316">
                  <c:v>86.035357456075928</c:v>
                </c:pt>
                <c:pt idx="317">
                  <c:v>85.820929969073774</c:v>
                </c:pt>
                <c:pt idx="318">
                  <c:v>86.12809419702991</c:v>
                </c:pt>
                <c:pt idx="319">
                  <c:v>86.213907154156985</c:v>
                </c:pt>
                <c:pt idx="320">
                  <c:v>86.210340356427977</c:v>
                </c:pt>
                <c:pt idx="321">
                  <c:v>85.85387039515922</c:v>
                </c:pt>
                <c:pt idx="322">
                  <c:v>86.992518117234354</c:v>
                </c:pt>
                <c:pt idx="323">
                  <c:v>86.812499737735465</c:v>
                </c:pt>
                <c:pt idx="324">
                  <c:v>87.099522049104309</c:v>
                </c:pt>
                <c:pt idx="325">
                  <c:v>87.174005178151049</c:v>
                </c:pt>
                <c:pt idx="326">
                  <c:v>87.166661771061953</c:v>
                </c:pt>
                <c:pt idx="327">
                  <c:v>86.647797607308149</c:v>
                </c:pt>
                <c:pt idx="328">
                  <c:v>86.72605734571502</c:v>
                </c:pt>
                <c:pt idx="329">
                  <c:v>86.799911039868405</c:v>
                </c:pt>
                <c:pt idx="330">
                  <c:v>85.427533160728302</c:v>
                </c:pt>
                <c:pt idx="331">
                  <c:v>85.099387769660382</c:v>
                </c:pt>
                <c:pt idx="332">
                  <c:v>86.764452874209539</c:v>
                </c:pt>
                <c:pt idx="333">
                  <c:v>87.48053997121383</c:v>
                </c:pt>
                <c:pt idx="334">
                  <c:v>87.446760298603905</c:v>
                </c:pt>
                <c:pt idx="335">
                  <c:v>86.433579931937103</c:v>
                </c:pt>
                <c:pt idx="336">
                  <c:v>85.828692999425115</c:v>
                </c:pt>
                <c:pt idx="337">
                  <c:v>85.209119252734894</c:v>
                </c:pt>
                <c:pt idx="338">
                  <c:v>86.783335921010107</c:v>
                </c:pt>
                <c:pt idx="339">
                  <c:v>86.822570696029103</c:v>
                </c:pt>
                <c:pt idx="340">
                  <c:v>86.424977655061284</c:v>
                </c:pt>
                <c:pt idx="341">
                  <c:v>86.812499737735465</c:v>
                </c:pt>
                <c:pt idx="342" formatCode="General">
                  <c:v>86.665211972690912</c:v>
                </c:pt>
                <c:pt idx="343" formatCode="General">
                  <c:v>86.527995165940013</c:v>
                </c:pt>
                <c:pt idx="344">
                  <c:v>86.783965355903462</c:v>
                </c:pt>
                <c:pt idx="345">
                  <c:v>86.230482273015269</c:v>
                </c:pt>
                <c:pt idx="346">
                  <c:v>87.255831714286913</c:v>
                </c:pt>
                <c:pt idx="347">
                  <c:v>88.079971801316788</c:v>
                </c:pt>
                <c:pt idx="348">
                  <c:v>87.95261614122839</c:v>
                </c:pt>
                <c:pt idx="349">
                  <c:v>87.96625389725105</c:v>
                </c:pt>
                <c:pt idx="350">
                  <c:v>86.979090172842817</c:v>
                </c:pt>
                <c:pt idx="351">
                  <c:v>86.342521684032064</c:v>
                </c:pt>
                <c:pt idx="352">
                  <c:v>87.09868280257983</c:v>
                </c:pt>
              </c:numCache>
            </c:numRef>
          </c:val>
          <c:smooth val="0"/>
          <c:extLst>
            <c:ext xmlns:c16="http://schemas.microsoft.com/office/drawing/2014/chart" uri="{C3380CC4-5D6E-409C-BE32-E72D297353CC}">
              <c16:uniqueId val="{00000001-A850-49B8-9CD6-B3822B1C7956}"/>
            </c:ext>
          </c:extLst>
        </c:ser>
        <c:ser>
          <c:idx val="1"/>
          <c:order val="1"/>
          <c:tx>
            <c:strRef>
              <c:f>'Line (Scatter)'!$C$1</c:f>
              <c:strCache>
                <c:ptCount val="1"/>
                <c:pt idx="0">
                  <c:v>Eurostoxx 50</c:v>
                </c:pt>
              </c:strCache>
            </c:strRef>
          </c:tx>
          <c:spPr>
            <a:ln w="19050">
              <a:solidFill>
                <a:schemeClr val="tx1"/>
              </a:solidFill>
            </a:ln>
          </c:spPr>
          <c:marker>
            <c:symbol val="none"/>
          </c:marker>
          <c:dLbls>
            <c:dLbl>
              <c:idx val="352"/>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FDD2-4F75-8E10-5FC19584667A}"/>
                </c:ext>
              </c:extLst>
            </c:dLbl>
            <c:numFmt formatCode="#,##0.0" sourceLinked="0"/>
            <c:spPr>
              <a:noFill/>
              <a:ln>
                <a:solidFill>
                  <a:schemeClr val="tx1"/>
                </a:solid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cat>
            <c:numRef>
              <c:f>'Line (Scatter)'!$A$2:$A$354</c:f>
              <c:numCache>
                <c:formatCode>m/d/yyyy</c:formatCode>
                <c:ptCount val="353"/>
                <c:pt idx="0">
                  <c:v>44562</c:v>
                </c:pt>
                <c:pt idx="1">
                  <c:v>44564</c:v>
                </c:pt>
                <c:pt idx="2">
                  <c:v>44565</c:v>
                </c:pt>
                <c:pt idx="3">
                  <c:v>44566</c:v>
                </c:pt>
                <c:pt idx="4">
                  <c:v>44567</c:v>
                </c:pt>
                <c:pt idx="5">
                  <c:v>44568</c:v>
                </c:pt>
                <c:pt idx="6">
                  <c:v>44571</c:v>
                </c:pt>
                <c:pt idx="7">
                  <c:v>44572</c:v>
                </c:pt>
                <c:pt idx="8">
                  <c:v>44573</c:v>
                </c:pt>
                <c:pt idx="9">
                  <c:v>44574</c:v>
                </c:pt>
                <c:pt idx="10">
                  <c:v>44575</c:v>
                </c:pt>
                <c:pt idx="11">
                  <c:v>44579</c:v>
                </c:pt>
                <c:pt idx="12">
                  <c:v>44580</c:v>
                </c:pt>
                <c:pt idx="13">
                  <c:v>44581</c:v>
                </c:pt>
                <c:pt idx="14">
                  <c:v>44582</c:v>
                </c:pt>
                <c:pt idx="15">
                  <c:v>44585</c:v>
                </c:pt>
                <c:pt idx="16">
                  <c:v>44586</c:v>
                </c:pt>
                <c:pt idx="17">
                  <c:v>44587</c:v>
                </c:pt>
                <c:pt idx="18">
                  <c:v>44588</c:v>
                </c:pt>
                <c:pt idx="19">
                  <c:v>44589</c:v>
                </c:pt>
                <c:pt idx="20">
                  <c:v>44592</c:v>
                </c:pt>
                <c:pt idx="21">
                  <c:v>44593</c:v>
                </c:pt>
                <c:pt idx="22">
                  <c:v>44594</c:v>
                </c:pt>
                <c:pt idx="23">
                  <c:v>44595</c:v>
                </c:pt>
                <c:pt idx="24">
                  <c:v>44596</c:v>
                </c:pt>
                <c:pt idx="25">
                  <c:v>44599</c:v>
                </c:pt>
                <c:pt idx="26">
                  <c:v>44600</c:v>
                </c:pt>
                <c:pt idx="27">
                  <c:v>44601</c:v>
                </c:pt>
                <c:pt idx="28">
                  <c:v>44602</c:v>
                </c:pt>
                <c:pt idx="29">
                  <c:v>44603</c:v>
                </c:pt>
                <c:pt idx="30">
                  <c:v>44606</c:v>
                </c:pt>
                <c:pt idx="31">
                  <c:v>44607</c:v>
                </c:pt>
                <c:pt idx="32">
                  <c:v>44608</c:v>
                </c:pt>
                <c:pt idx="33">
                  <c:v>44609</c:v>
                </c:pt>
                <c:pt idx="34">
                  <c:v>44610</c:v>
                </c:pt>
                <c:pt idx="35">
                  <c:v>44614</c:v>
                </c:pt>
                <c:pt idx="36">
                  <c:v>44615</c:v>
                </c:pt>
                <c:pt idx="37">
                  <c:v>44616</c:v>
                </c:pt>
                <c:pt idx="38">
                  <c:v>44617</c:v>
                </c:pt>
                <c:pt idx="39">
                  <c:v>44620</c:v>
                </c:pt>
                <c:pt idx="40">
                  <c:v>44621</c:v>
                </c:pt>
                <c:pt idx="41">
                  <c:v>44622</c:v>
                </c:pt>
                <c:pt idx="42">
                  <c:v>44623</c:v>
                </c:pt>
                <c:pt idx="43">
                  <c:v>44624</c:v>
                </c:pt>
                <c:pt idx="44">
                  <c:v>44627</c:v>
                </c:pt>
                <c:pt idx="45">
                  <c:v>44628</c:v>
                </c:pt>
                <c:pt idx="46">
                  <c:v>44629</c:v>
                </c:pt>
                <c:pt idx="47">
                  <c:v>44630</c:v>
                </c:pt>
                <c:pt idx="48">
                  <c:v>44631</c:v>
                </c:pt>
                <c:pt idx="49">
                  <c:v>44634</c:v>
                </c:pt>
                <c:pt idx="50">
                  <c:v>44635</c:v>
                </c:pt>
                <c:pt idx="51">
                  <c:v>44636</c:v>
                </c:pt>
                <c:pt idx="52">
                  <c:v>44637</c:v>
                </c:pt>
                <c:pt idx="53">
                  <c:v>44638</c:v>
                </c:pt>
                <c:pt idx="54">
                  <c:v>44641</c:v>
                </c:pt>
                <c:pt idx="55">
                  <c:v>44642</c:v>
                </c:pt>
                <c:pt idx="56">
                  <c:v>44643</c:v>
                </c:pt>
                <c:pt idx="57">
                  <c:v>44644</c:v>
                </c:pt>
                <c:pt idx="58">
                  <c:v>44645</c:v>
                </c:pt>
                <c:pt idx="59">
                  <c:v>44648</c:v>
                </c:pt>
                <c:pt idx="60">
                  <c:v>44649</c:v>
                </c:pt>
                <c:pt idx="61">
                  <c:v>44650</c:v>
                </c:pt>
                <c:pt idx="62">
                  <c:v>44651</c:v>
                </c:pt>
                <c:pt idx="63">
                  <c:v>44652</c:v>
                </c:pt>
                <c:pt idx="64">
                  <c:v>44655</c:v>
                </c:pt>
                <c:pt idx="65">
                  <c:v>44656</c:v>
                </c:pt>
                <c:pt idx="66">
                  <c:v>44657</c:v>
                </c:pt>
                <c:pt idx="67">
                  <c:v>44658</c:v>
                </c:pt>
                <c:pt idx="68">
                  <c:v>44659</c:v>
                </c:pt>
                <c:pt idx="69">
                  <c:v>44662</c:v>
                </c:pt>
                <c:pt idx="70">
                  <c:v>44663</c:v>
                </c:pt>
                <c:pt idx="71">
                  <c:v>44664</c:v>
                </c:pt>
                <c:pt idx="72">
                  <c:v>44665</c:v>
                </c:pt>
                <c:pt idx="73">
                  <c:v>44669</c:v>
                </c:pt>
                <c:pt idx="74">
                  <c:v>44670</c:v>
                </c:pt>
                <c:pt idx="75">
                  <c:v>44671</c:v>
                </c:pt>
                <c:pt idx="76">
                  <c:v>44672</c:v>
                </c:pt>
                <c:pt idx="77">
                  <c:v>44673</c:v>
                </c:pt>
                <c:pt idx="78">
                  <c:v>44676</c:v>
                </c:pt>
                <c:pt idx="79">
                  <c:v>44677</c:v>
                </c:pt>
                <c:pt idx="80">
                  <c:v>44678</c:v>
                </c:pt>
                <c:pt idx="81">
                  <c:v>44679</c:v>
                </c:pt>
                <c:pt idx="82">
                  <c:v>44680</c:v>
                </c:pt>
                <c:pt idx="83">
                  <c:v>44683</c:v>
                </c:pt>
                <c:pt idx="84">
                  <c:v>44684</c:v>
                </c:pt>
                <c:pt idx="85">
                  <c:v>44685</c:v>
                </c:pt>
                <c:pt idx="86">
                  <c:v>44686</c:v>
                </c:pt>
                <c:pt idx="87">
                  <c:v>44687</c:v>
                </c:pt>
                <c:pt idx="88">
                  <c:v>44690</c:v>
                </c:pt>
                <c:pt idx="89">
                  <c:v>44691</c:v>
                </c:pt>
                <c:pt idx="90">
                  <c:v>44692</c:v>
                </c:pt>
                <c:pt idx="91">
                  <c:v>44693</c:v>
                </c:pt>
                <c:pt idx="92">
                  <c:v>44694</c:v>
                </c:pt>
                <c:pt idx="93">
                  <c:v>44697</c:v>
                </c:pt>
                <c:pt idx="94">
                  <c:v>44698</c:v>
                </c:pt>
                <c:pt idx="95">
                  <c:v>44699</c:v>
                </c:pt>
                <c:pt idx="96">
                  <c:v>44700</c:v>
                </c:pt>
                <c:pt idx="97">
                  <c:v>44701</c:v>
                </c:pt>
                <c:pt idx="98">
                  <c:v>44704</c:v>
                </c:pt>
                <c:pt idx="99">
                  <c:v>44705</c:v>
                </c:pt>
                <c:pt idx="100">
                  <c:v>44706</c:v>
                </c:pt>
                <c:pt idx="101">
                  <c:v>44707</c:v>
                </c:pt>
                <c:pt idx="102">
                  <c:v>44708</c:v>
                </c:pt>
                <c:pt idx="103">
                  <c:v>44712</c:v>
                </c:pt>
                <c:pt idx="104">
                  <c:v>44713</c:v>
                </c:pt>
                <c:pt idx="105">
                  <c:v>44714</c:v>
                </c:pt>
                <c:pt idx="106">
                  <c:v>44715</c:v>
                </c:pt>
                <c:pt idx="107">
                  <c:v>44718</c:v>
                </c:pt>
                <c:pt idx="108">
                  <c:v>44719</c:v>
                </c:pt>
                <c:pt idx="109">
                  <c:v>44720</c:v>
                </c:pt>
                <c:pt idx="110">
                  <c:v>44721</c:v>
                </c:pt>
                <c:pt idx="111">
                  <c:v>44722</c:v>
                </c:pt>
                <c:pt idx="112">
                  <c:v>44725</c:v>
                </c:pt>
                <c:pt idx="113">
                  <c:v>44726</c:v>
                </c:pt>
                <c:pt idx="114">
                  <c:v>44727</c:v>
                </c:pt>
                <c:pt idx="115">
                  <c:v>44728</c:v>
                </c:pt>
                <c:pt idx="116">
                  <c:v>44729</c:v>
                </c:pt>
                <c:pt idx="117">
                  <c:v>44733</c:v>
                </c:pt>
                <c:pt idx="118">
                  <c:v>44734</c:v>
                </c:pt>
                <c:pt idx="119">
                  <c:v>44735</c:v>
                </c:pt>
                <c:pt idx="120">
                  <c:v>44736</c:v>
                </c:pt>
                <c:pt idx="121">
                  <c:v>44739</c:v>
                </c:pt>
                <c:pt idx="122">
                  <c:v>44740</c:v>
                </c:pt>
                <c:pt idx="123">
                  <c:v>44741</c:v>
                </c:pt>
                <c:pt idx="124">
                  <c:v>44742</c:v>
                </c:pt>
                <c:pt idx="125">
                  <c:v>44743</c:v>
                </c:pt>
                <c:pt idx="126">
                  <c:v>44747</c:v>
                </c:pt>
                <c:pt idx="127">
                  <c:v>44748</c:v>
                </c:pt>
                <c:pt idx="128">
                  <c:v>44749</c:v>
                </c:pt>
                <c:pt idx="129">
                  <c:v>44750</c:v>
                </c:pt>
                <c:pt idx="130">
                  <c:v>44753</c:v>
                </c:pt>
                <c:pt idx="131">
                  <c:v>44754</c:v>
                </c:pt>
                <c:pt idx="132">
                  <c:v>44755</c:v>
                </c:pt>
                <c:pt idx="133">
                  <c:v>44756</c:v>
                </c:pt>
                <c:pt idx="134">
                  <c:v>44757</c:v>
                </c:pt>
                <c:pt idx="135">
                  <c:v>44760</c:v>
                </c:pt>
                <c:pt idx="136">
                  <c:v>44761</c:v>
                </c:pt>
                <c:pt idx="137">
                  <c:v>44762</c:v>
                </c:pt>
                <c:pt idx="138">
                  <c:v>44763</c:v>
                </c:pt>
                <c:pt idx="139">
                  <c:v>44764</c:v>
                </c:pt>
                <c:pt idx="140">
                  <c:v>44767</c:v>
                </c:pt>
                <c:pt idx="141">
                  <c:v>44768</c:v>
                </c:pt>
                <c:pt idx="142">
                  <c:v>44769</c:v>
                </c:pt>
                <c:pt idx="143">
                  <c:v>44770</c:v>
                </c:pt>
                <c:pt idx="144">
                  <c:v>44771</c:v>
                </c:pt>
                <c:pt idx="145">
                  <c:v>44774</c:v>
                </c:pt>
                <c:pt idx="146">
                  <c:v>44775</c:v>
                </c:pt>
                <c:pt idx="147">
                  <c:v>44776</c:v>
                </c:pt>
                <c:pt idx="148">
                  <c:v>44777</c:v>
                </c:pt>
                <c:pt idx="149">
                  <c:v>44778</c:v>
                </c:pt>
                <c:pt idx="150">
                  <c:v>44781</c:v>
                </c:pt>
                <c:pt idx="151">
                  <c:v>44782</c:v>
                </c:pt>
                <c:pt idx="152">
                  <c:v>44783</c:v>
                </c:pt>
                <c:pt idx="153">
                  <c:v>44784</c:v>
                </c:pt>
                <c:pt idx="154">
                  <c:v>44785</c:v>
                </c:pt>
                <c:pt idx="155">
                  <c:v>44788</c:v>
                </c:pt>
                <c:pt idx="156">
                  <c:v>44789</c:v>
                </c:pt>
                <c:pt idx="157">
                  <c:v>44790</c:v>
                </c:pt>
                <c:pt idx="158">
                  <c:v>44791</c:v>
                </c:pt>
                <c:pt idx="159">
                  <c:v>44792</c:v>
                </c:pt>
                <c:pt idx="160">
                  <c:v>44795</c:v>
                </c:pt>
                <c:pt idx="161">
                  <c:v>44796</c:v>
                </c:pt>
                <c:pt idx="162">
                  <c:v>44797</c:v>
                </c:pt>
                <c:pt idx="163">
                  <c:v>44798</c:v>
                </c:pt>
                <c:pt idx="164">
                  <c:v>44799</c:v>
                </c:pt>
                <c:pt idx="165">
                  <c:v>44802</c:v>
                </c:pt>
                <c:pt idx="166">
                  <c:v>44803</c:v>
                </c:pt>
                <c:pt idx="167">
                  <c:v>44804</c:v>
                </c:pt>
                <c:pt idx="168">
                  <c:v>44805</c:v>
                </c:pt>
                <c:pt idx="169">
                  <c:v>44806</c:v>
                </c:pt>
                <c:pt idx="170">
                  <c:v>44810</c:v>
                </c:pt>
                <c:pt idx="171">
                  <c:v>44811</c:v>
                </c:pt>
                <c:pt idx="172">
                  <c:v>44812</c:v>
                </c:pt>
                <c:pt idx="173">
                  <c:v>44813</c:v>
                </c:pt>
                <c:pt idx="174">
                  <c:v>44816</c:v>
                </c:pt>
                <c:pt idx="175">
                  <c:v>44817</c:v>
                </c:pt>
                <c:pt idx="176">
                  <c:v>44818</c:v>
                </c:pt>
                <c:pt idx="177">
                  <c:v>44819</c:v>
                </c:pt>
                <c:pt idx="178">
                  <c:v>44820</c:v>
                </c:pt>
                <c:pt idx="179">
                  <c:v>44823</c:v>
                </c:pt>
                <c:pt idx="180">
                  <c:v>44824</c:v>
                </c:pt>
                <c:pt idx="181">
                  <c:v>44825</c:v>
                </c:pt>
                <c:pt idx="182">
                  <c:v>44826</c:v>
                </c:pt>
                <c:pt idx="183">
                  <c:v>44827</c:v>
                </c:pt>
                <c:pt idx="184">
                  <c:v>44830</c:v>
                </c:pt>
                <c:pt idx="185">
                  <c:v>44831</c:v>
                </c:pt>
                <c:pt idx="186">
                  <c:v>44832</c:v>
                </c:pt>
                <c:pt idx="187">
                  <c:v>44833</c:v>
                </c:pt>
                <c:pt idx="188">
                  <c:v>44834</c:v>
                </c:pt>
                <c:pt idx="189">
                  <c:v>44837</c:v>
                </c:pt>
                <c:pt idx="190">
                  <c:v>44838</c:v>
                </c:pt>
                <c:pt idx="191">
                  <c:v>44839</c:v>
                </c:pt>
                <c:pt idx="192">
                  <c:v>44840</c:v>
                </c:pt>
                <c:pt idx="193">
                  <c:v>44841</c:v>
                </c:pt>
                <c:pt idx="194">
                  <c:v>44844</c:v>
                </c:pt>
                <c:pt idx="195">
                  <c:v>44845</c:v>
                </c:pt>
                <c:pt idx="196">
                  <c:v>44846</c:v>
                </c:pt>
                <c:pt idx="197">
                  <c:v>44847</c:v>
                </c:pt>
                <c:pt idx="198">
                  <c:v>44848</c:v>
                </c:pt>
                <c:pt idx="199">
                  <c:v>44851</c:v>
                </c:pt>
                <c:pt idx="200">
                  <c:v>44852</c:v>
                </c:pt>
                <c:pt idx="201">
                  <c:v>44853</c:v>
                </c:pt>
                <c:pt idx="202">
                  <c:v>44854</c:v>
                </c:pt>
                <c:pt idx="203">
                  <c:v>44855</c:v>
                </c:pt>
                <c:pt idx="204">
                  <c:v>44858</c:v>
                </c:pt>
                <c:pt idx="205">
                  <c:v>44859</c:v>
                </c:pt>
                <c:pt idx="206">
                  <c:v>44860</c:v>
                </c:pt>
                <c:pt idx="207">
                  <c:v>44861</c:v>
                </c:pt>
                <c:pt idx="208">
                  <c:v>44862</c:v>
                </c:pt>
                <c:pt idx="209">
                  <c:v>44865</c:v>
                </c:pt>
                <c:pt idx="210">
                  <c:v>44866</c:v>
                </c:pt>
                <c:pt idx="211">
                  <c:v>44867</c:v>
                </c:pt>
                <c:pt idx="212">
                  <c:v>44868</c:v>
                </c:pt>
                <c:pt idx="213">
                  <c:v>44869</c:v>
                </c:pt>
                <c:pt idx="214">
                  <c:v>44872</c:v>
                </c:pt>
                <c:pt idx="215">
                  <c:v>44873</c:v>
                </c:pt>
                <c:pt idx="216">
                  <c:v>44874</c:v>
                </c:pt>
                <c:pt idx="217">
                  <c:v>44875</c:v>
                </c:pt>
                <c:pt idx="218">
                  <c:v>44876</c:v>
                </c:pt>
                <c:pt idx="219">
                  <c:v>44879</c:v>
                </c:pt>
                <c:pt idx="220">
                  <c:v>44880</c:v>
                </c:pt>
                <c:pt idx="221">
                  <c:v>44881</c:v>
                </c:pt>
                <c:pt idx="222">
                  <c:v>44882</c:v>
                </c:pt>
                <c:pt idx="223">
                  <c:v>44883</c:v>
                </c:pt>
                <c:pt idx="224">
                  <c:v>44886</c:v>
                </c:pt>
                <c:pt idx="225">
                  <c:v>44887</c:v>
                </c:pt>
                <c:pt idx="226">
                  <c:v>44888</c:v>
                </c:pt>
                <c:pt idx="227">
                  <c:v>44889</c:v>
                </c:pt>
                <c:pt idx="228">
                  <c:v>44890</c:v>
                </c:pt>
                <c:pt idx="229">
                  <c:v>44893</c:v>
                </c:pt>
                <c:pt idx="230">
                  <c:v>44894</c:v>
                </c:pt>
                <c:pt idx="231">
                  <c:v>44895</c:v>
                </c:pt>
                <c:pt idx="232">
                  <c:v>44896</c:v>
                </c:pt>
                <c:pt idx="233">
                  <c:v>44897</c:v>
                </c:pt>
                <c:pt idx="234">
                  <c:v>44900</c:v>
                </c:pt>
                <c:pt idx="235">
                  <c:v>44901</c:v>
                </c:pt>
                <c:pt idx="236">
                  <c:v>44902</c:v>
                </c:pt>
                <c:pt idx="237">
                  <c:v>44903</c:v>
                </c:pt>
                <c:pt idx="238">
                  <c:v>44904</c:v>
                </c:pt>
                <c:pt idx="239">
                  <c:v>44907</c:v>
                </c:pt>
                <c:pt idx="240">
                  <c:v>44908</c:v>
                </c:pt>
                <c:pt idx="241">
                  <c:v>44909</c:v>
                </c:pt>
                <c:pt idx="242">
                  <c:v>44910</c:v>
                </c:pt>
                <c:pt idx="243">
                  <c:v>44911</c:v>
                </c:pt>
                <c:pt idx="244">
                  <c:v>44914</c:v>
                </c:pt>
                <c:pt idx="245">
                  <c:v>44915</c:v>
                </c:pt>
                <c:pt idx="246">
                  <c:v>44916</c:v>
                </c:pt>
                <c:pt idx="247">
                  <c:v>44917</c:v>
                </c:pt>
                <c:pt idx="248">
                  <c:v>44918</c:v>
                </c:pt>
                <c:pt idx="249">
                  <c:v>44922</c:v>
                </c:pt>
                <c:pt idx="250">
                  <c:v>44923</c:v>
                </c:pt>
                <c:pt idx="251">
                  <c:v>44924</c:v>
                </c:pt>
                <c:pt idx="252">
                  <c:v>44925</c:v>
                </c:pt>
                <c:pt idx="253">
                  <c:v>44929</c:v>
                </c:pt>
                <c:pt idx="254">
                  <c:v>44930</c:v>
                </c:pt>
                <c:pt idx="255">
                  <c:v>44931</c:v>
                </c:pt>
                <c:pt idx="256">
                  <c:v>44932</c:v>
                </c:pt>
                <c:pt idx="257">
                  <c:v>44935</c:v>
                </c:pt>
                <c:pt idx="258">
                  <c:v>44936</c:v>
                </c:pt>
                <c:pt idx="259">
                  <c:v>44937</c:v>
                </c:pt>
                <c:pt idx="260">
                  <c:v>44938</c:v>
                </c:pt>
                <c:pt idx="261">
                  <c:v>44939</c:v>
                </c:pt>
                <c:pt idx="262">
                  <c:v>44943</c:v>
                </c:pt>
                <c:pt idx="263">
                  <c:v>44944</c:v>
                </c:pt>
                <c:pt idx="264">
                  <c:v>44945</c:v>
                </c:pt>
                <c:pt idx="265">
                  <c:v>44946</c:v>
                </c:pt>
                <c:pt idx="266">
                  <c:v>44949</c:v>
                </c:pt>
                <c:pt idx="267">
                  <c:v>44950</c:v>
                </c:pt>
                <c:pt idx="268">
                  <c:v>44951</c:v>
                </c:pt>
                <c:pt idx="269">
                  <c:v>44952</c:v>
                </c:pt>
                <c:pt idx="270">
                  <c:v>44953</c:v>
                </c:pt>
                <c:pt idx="271">
                  <c:v>44956</c:v>
                </c:pt>
                <c:pt idx="272">
                  <c:v>44957</c:v>
                </c:pt>
                <c:pt idx="273">
                  <c:v>44958</c:v>
                </c:pt>
                <c:pt idx="274">
                  <c:v>44959</c:v>
                </c:pt>
                <c:pt idx="275">
                  <c:v>44960</c:v>
                </c:pt>
                <c:pt idx="276">
                  <c:v>44963</c:v>
                </c:pt>
                <c:pt idx="277">
                  <c:v>44964</c:v>
                </c:pt>
                <c:pt idx="278">
                  <c:v>44965</c:v>
                </c:pt>
                <c:pt idx="279">
                  <c:v>44966</c:v>
                </c:pt>
                <c:pt idx="280">
                  <c:v>44967</c:v>
                </c:pt>
                <c:pt idx="281">
                  <c:v>44970</c:v>
                </c:pt>
                <c:pt idx="282">
                  <c:v>44971</c:v>
                </c:pt>
                <c:pt idx="283">
                  <c:v>44972</c:v>
                </c:pt>
                <c:pt idx="284">
                  <c:v>44973</c:v>
                </c:pt>
                <c:pt idx="285">
                  <c:v>44974</c:v>
                </c:pt>
                <c:pt idx="286">
                  <c:v>44978</c:v>
                </c:pt>
                <c:pt idx="287">
                  <c:v>44979</c:v>
                </c:pt>
                <c:pt idx="288">
                  <c:v>44980</c:v>
                </c:pt>
                <c:pt idx="289">
                  <c:v>44981</c:v>
                </c:pt>
                <c:pt idx="290">
                  <c:v>44984</c:v>
                </c:pt>
                <c:pt idx="291">
                  <c:v>44985</c:v>
                </c:pt>
                <c:pt idx="292">
                  <c:v>44986</c:v>
                </c:pt>
                <c:pt idx="293">
                  <c:v>44987</c:v>
                </c:pt>
                <c:pt idx="294">
                  <c:v>44988</c:v>
                </c:pt>
                <c:pt idx="295">
                  <c:v>44991</c:v>
                </c:pt>
                <c:pt idx="296">
                  <c:v>44992</c:v>
                </c:pt>
                <c:pt idx="297">
                  <c:v>44993</c:v>
                </c:pt>
                <c:pt idx="298">
                  <c:v>44994</c:v>
                </c:pt>
                <c:pt idx="299">
                  <c:v>44995</c:v>
                </c:pt>
                <c:pt idx="300">
                  <c:v>44998</c:v>
                </c:pt>
                <c:pt idx="301">
                  <c:v>44999</c:v>
                </c:pt>
                <c:pt idx="302">
                  <c:v>45000</c:v>
                </c:pt>
                <c:pt idx="303">
                  <c:v>45001</c:v>
                </c:pt>
                <c:pt idx="304">
                  <c:v>45002</c:v>
                </c:pt>
                <c:pt idx="305">
                  <c:v>45005</c:v>
                </c:pt>
                <c:pt idx="306">
                  <c:v>45006</c:v>
                </c:pt>
                <c:pt idx="307">
                  <c:v>45007</c:v>
                </c:pt>
                <c:pt idx="308">
                  <c:v>45008</c:v>
                </c:pt>
                <c:pt idx="309">
                  <c:v>45009</c:v>
                </c:pt>
                <c:pt idx="310">
                  <c:v>45012</c:v>
                </c:pt>
                <c:pt idx="311">
                  <c:v>45013</c:v>
                </c:pt>
                <c:pt idx="312">
                  <c:v>45014</c:v>
                </c:pt>
                <c:pt idx="313">
                  <c:v>45015</c:v>
                </c:pt>
                <c:pt idx="314">
                  <c:v>45016</c:v>
                </c:pt>
                <c:pt idx="315">
                  <c:v>45019</c:v>
                </c:pt>
                <c:pt idx="316">
                  <c:v>45020</c:v>
                </c:pt>
                <c:pt idx="317">
                  <c:v>45021</c:v>
                </c:pt>
                <c:pt idx="318">
                  <c:v>45022</c:v>
                </c:pt>
                <c:pt idx="319">
                  <c:v>45026</c:v>
                </c:pt>
                <c:pt idx="320">
                  <c:v>45027</c:v>
                </c:pt>
                <c:pt idx="321">
                  <c:v>45028</c:v>
                </c:pt>
                <c:pt idx="322">
                  <c:v>45029</c:v>
                </c:pt>
                <c:pt idx="323">
                  <c:v>45030</c:v>
                </c:pt>
                <c:pt idx="324">
                  <c:v>45033</c:v>
                </c:pt>
                <c:pt idx="325">
                  <c:v>45034</c:v>
                </c:pt>
                <c:pt idx="326">
                  <c:v>45035</c:v>
                </c:pt>
                <c:pt idx="327">
                  <c:v>45036</c:v>
                </c:pt>
                <c:pt idx="328">
                  <c:v>45037</c:v>
                </c:pt>
                <c:pt idx="329">
                  <c:v>45040</c:v>
                </c:pt>
                <c:pt idx="330">
                  <c:v>45041</c:v>
                </c:pt>
                <c:pt idx="331">
                  <c:v>45042</c:v>
                </c:pt>
                <c:pt idx="332">
                  <c:v>45043</c:v>
                </c:pt>
                <c:pt idx="333">
                  <c:v>45044</c:v>
                </c:pt>
                <c:pt idx="334">
                  <c:v>45047</c:v>
                </c:pt>
                <c:pt idx="335">
                  <c:v>45048</c:v>
                </c:pt>
                <c:pt idx="336">
                  <c:v>45049</c:v>
                </c:pt>
                <c:pt idx="337">
                  <c:v>45050</c:v>
                </c:pt>
                <c:pt idx="338">
                  <c:v>45051</c:v>
                </c:pt>
                <c:pt idx="339">
                  <c:v>45054</c:v>
                </c:pt>
                <c:pt idx="340">
                  <c:v>45055</c:v>
                </c:pt>
                <c:pt idx="341">
                  <c:v>45056</c:v>
                </c:pt>
                <c:pt idx="342">
                  <c:v>45057</c:v>
                </c:pt>
                <c:pt idx="343">
                  <c:v>45058</c:v>
                </c:pt>
                <c:pt idx="344">
                  <c:v>45061</c:v>
                </c:pt>
                <c:pt idx="345">
                  <c:v>45062</c:v>
                </c:pt>
                <c:pt idx="346">
                  <c:v>45063</c:v>
                </c:pt>
                <c:pt idx="347">
                  <c:v>45064</c:v>
                </c:pt>
                <c:pt idx="348">
                  <c:v>45065</c:v>
                </c:pt>
                <c:pt idx="349">
                  <c:v>45068</c:v>
                </c:pt>
                <c:pt idx="350">
                  <c:v>45069</c:v>
                </c:pt>
                <c:pt idx="351">
                  <c:v>45070</c:v>
                </c:pt>
                <c:pt idx="352">
                  <c:v>45071</c:v>
                </c:pt>
              </c:numCache>
            </c:numRef>
          </c:cat>
          <c:val>
            <c:numRef>
              <c:f>'Line (Scatter)'!$C$2:$C$356</c:f>
              <c:numCache>
                <c:formatCode>0.00</c:formatCode>
                <c:ptCount val="355"/>
                <c:pt idx="0">
                  <c:v>100</c:v>
                </c:pt>
                <c:pt idx="1">
                  <c:v>100.9911499415028</c:v>
                </c:pt>
                <c:pt idx="2">
                  <c:v>101.81317696342983</c:v>
                </c:pt>
                <c:pt idx="3">
                  <c:v>101.80161905121332</c:v>
                </c:pt>
                <c:pt idx="4">
                  <c:v>100.77060610635165</c:v>
                </c:pt>
                <c:pt idx="5">
                  <c:v>101.47705400611389</c:v>
                </c:pt>
                <c:pt idx="6">
                  <c:v>100.43165263992148</c:v>
                </c:pt>
                <c:pt idx="7">
                  <c:v>100.67837868437934</c:v>
                </c:pt>
                <c:pt idx="8">
                  <c:v>101.41737743895534</c:v>
                </c:pt>
                <c:pt idx="9">
                  <c:v>99.765067743518131</c:v>
                </c:pt>
                <c:pt idx="10">
                  <c:v>95.632524436728687</c:v>
                </c:pt>
                <c:pt idx="11">
                  <c:v>96.196267501981353</c:v>
                </c:pt>
                <c:pt idx="12">
                  <c:v>98.232818809676573</c:v>
                </c:pt>
                <c:pt idx="13">
                  <c:v>98.713297731818699</c:v>
                </c:pt>
                <c:pt idx="14">
                  <c:v>97.579678831565815</c:v>
                </c:pt>
                <c:pt idx="15">
                  <c:v>98.468694569196515</c:v>
                </c:pt>
                <c:pt idx="16">
                  <c:v>99.644535230403434</c:v>
                </c:pt>
                <c:pt idx="17">
                  <c:v>99.587925048118649</c:v>
                </c:pt>
                <c:pt idx="18">
                  <c:v>97.676623768728533</c:v>
                </c:pt>
                <c:pt idx="19">
                  <c:v>96.392516133901935</c:v>
                </c:pt>
                <c:pt idx="20">
                  <c:v>97.194021964750718</c:v>
                </c:pt>
                <c:pt idx="21">
                  <c:v>97.398997999773556</c:v>
                </c:pt>
                <c:pt idx="22">
                  <c:v>99.164292184020837</c:v>
                </c:pt>
                <c:pt idx="23">
                  <c:v>98.998707400837816</c:v>
                </c:pt>
                <c:pt idx="24">
                  <c:v>98.011803223006353</c:v>
                </c:pt>
                <c:pt idx="25">
                  <c:v>95.870523078084304</c:v>
                </c:pt>
                <c:pt idx="26">
                  <c:v>97.7400743480394</c:v>
                </c:pt>
                <c:pt idx="27">
                  <c:v>97.586990980110954</c:v>
                </c:pt>
                <c:pt idx="28">
                  <c:v>97.020181529984512</c:v>
                </c:pt>
                <c:pt idx="29">
                  <c:v>96.102388949692411</c:v>
                </c:pt>
                <c:pt idx="30">
                  <c:v>94.013237347624241</c:v>
                </c:pt>
                <c:pt idx="31">
                  <c:v>94.007576329395775</c:v>
                </c:pt>
                <c:pt idx="32">
                  <c:v>93.723110163414717</c:v>
                </c:pt>
                <c:pt idx="33">
                  <c:v>90.323668717213252</c:v>
                </c:pt>
                <c:pt idx="34">
                  <c:v>93.658951956825291</c:v>
                </c:pt>
                <c:pt idx="35">
                  <c:v>92.563073178095621</c:v>
                </c:pt>
                <c:pt idx="36">
                  <c:v>88.82727289881872</c:v>
                </c:pt>
                <c:pt idx="37">
                  <c:v>90.118456806430913</c:v>
                </c:pt>
                <c:pt idx="38">
                  <c:v>88.259519945654219</c:v>
                </c:pt>
                <c:pt idx="39">
                  <c:v>83.877655961052184</c:v>
                </c:pt>
                <c:pt idx="40">
                  <c:v>82.844756010114338</c:v>
                </c:pt>
                <c:pt idx="41">
                  <c:v>82.68129410876702</c:v>
                </c:pt>
                <c:pt idx="42">
                  <c:v>88.831282786730554</c:v>
                </c:pt>
                <c:pt idx="43">
                  <c:v>86.127438955353426</c:v>
                </c:pt>
                <c:pt idx="44">
                  <c:v>86.96220326829453</c:v>
                </c:pt>
                <c:pt idx="45">
                  <c:v>88.243480394006852</c:v>
                </c:pt>
                <c:pt idx="46">
                  <c:v>88.172953541910402</c:v>
                </c:pt>
                <c:pt idx="47">
                  <c:v>91.748358304713733</c:v>
                </c:pt>
                <c:pt idx="48">
                  <c:v>91.64528059780352</c:v>
                </c:pt>
                <c:pt idx="49">
                  <c:v>92.049099898101659</c:v>
                </c:pt>
                <c:pt idx="50">
                  <c:v>91.562252330452495</c:v>
                </c:pt>
                <c:pt idx="51">
                  <c:v>92.607653696644888</c:v>
                </c:pt>
                <c:pt idx="52">
                  <c:v>91.265520624976389</c:v>
                </c:pt>
                <c:pt idx="53">
                  <c:v>91.128005057176281</c:v>
                </c:pt>
                <c:pt idx="54">
                  <c:v>91.230375136807922</c:v>
                </c:pt>
                <c:pt idx="55">
                  <c:v>91.687266482998069</c:v>
                </c:pt>
                <c:pt idx="56">
                  <c:v>94.401724723553599</c:v>
                </c:pt>
                <c:pt idx="57">
                  <c:v>93.386515454579751</c:v>
                </c:pt>
                <c:pt idx="58">
                  <c:v>92.050986904177819</c:v>
                </c:pt>
                <c:pt idx="59">
                  <c:v>92.432162131562052</c:v>
                </c:pt>
                <c:pt idx="60">
                  <c:v>93.197343095444751</c:v>
                </c:pt>
                <c:pt idx="61">
                  <c:v>92.412584443521894</c:v>
                </c:pt>
                <c:pt idx="62">
                  <c:v>90.215165867834088</c:v>
                </c:pt>
                <c:pt idx="63">
                  <c:v>89.680199645242851</c:v>
                </c:pt>
                <c:pt idx="64">
                  <c:v>91.00959542589726</c:v>
                </c:pt>
                <c:pt idx="65">
                  <c:v>90.567328376797363</c:v>
                </c:pt>
                <c:pt idx="66">
                  <c:v>90.375089632788601</c:v>
                </c:pt>
                <c:pt idx="67">
                  <c:v>90.292297241197105</c:v>
                </c:pt>
                <c:pt idx="68">
                  <c:v>90.781031814922429</c:v>
                </c:pt>
                <c:pt idx="69">
                  <c:v>90.35834245386269</c:v>
                </c:pt>
                <c:pt idx="70">
                  <c:v>91.91630184549193</c:v>
                </c:pt>
                <c:pt idx="71">
                  <c:v>92.652705966713214</c:v>
                </c:pt>
                <c:pt idx="72">
                  <c:v>90.576527531418648</c:v>
                </c:pt>
                <c:pt idx="73">
                  <c:v>88.632439521455254</c:v>
                </c:pt>
                <c:pt idx="74">
                  <c:v>87.777861644714491</c:v>
                </c:pt>
                <c:pt idx="75">
                  <c:v>88.091104653356965</c:v>
                </c:pt>
                <c:pt idx="76">
                  <c:v>89.090746122202503</c:v>
                </c:pt>
                <c:pt idx="77">
                  <c:v>89.700249084802039</c:v>
                </c:pt>
                <c:pt idx="78">
                  <c:v>88.039211986262586</c:v>
                </c:pt>
                <c:pt idx="79">
                  <c:v>88.717354794882425</c:v>
                </c:pt>
                <c:pt idx="80">
                  <c:v>87.863484545420221</c:v>
                </c:pt>
                <c:pt idx="81">
                  <c:v>87.194540891421667</c:v>
                </c:pt>
                <c:pt idx="82">
                  <c:v>85.603323017700106</c:v>
                </c:pt>
                <c:pt idx="83">
                  <c:v>83.190078122051546</c:v>
                </c:pt>
                <c:pt idx="84">
                  <c:v>83.84911499415027</c:v>
                </c:pt>
                <c:pt idx="85">
                  <c:v>86.044410688002401</c:v>
                </c:pt>
                <c:pt idx="86">
                  <c:v>85.232054572215716</c:v>
                </c:pt>
                <c:pt idx="87">
                  <c:v>87.354700532135709</c:v>
                </c:pt>
                <c:pt idx="88">
                  <c:v>86.92823715892365</c:v>
                </c:pt>
                <c:pt idx="89">
                  <c:v>88.253151300147181</c:v>
                </c:pt>
                <c:pt idx="90">
                  <c:v>87.0556100690644</c:v>
                </c:pt>
                <c:pt idx="91">
                  <c:v>85.871749632033811</c:v>
                </c:pt>
                <c:pt idx="92">
                  <c:v>86.260472883722684</c:v>
                </c:pt>
                <c:pt idx="93">
                  <c:v>87.471930784617115</c:v>
                </c:pt>
                <c:pt idx="94">
                  <c:v>86.03709853945729</c:v>
                </c:pt>
                <c:pt idx="95">
                  <c:v>86.733875533079214</c:v>
                </c:pt>
                <c:pt idx="96">
                  <c:v>88.224846209004781</c:v>
                </c:pt>
                <c:pt idx="97">
                  <c:v>89.841774540514024</c:v>
                </c:pt>
                <c:pt idx="98">
                  <c:v>90.614503528701349</c:v>
                </c:pt>
                <c:pt idx="99">
                  <c:v>89.378278673057324</c:v>
                </c:pt>
                <c:pt idx="100">
                  <c:v>88.678435294561638</c:v>
                </c:pt>
                <c:pt idx="101">
                  <c:v>89.51791712269312</c:v>
                </c:pt>
                <c:pt idx="102">
                  <c:v>89.24736762652374</c:v>
                </c:pt>
                <c:pt idx="103">
                  <c:v>90.539023285654977</c:v>
                </c:pt>
                <c:pt idx="104">
                  <c:v>89.791768879495777</c:v>
                </c:pt>
                <c:pt idx="105">
                  <c:v>89.371674151790756</c:v>
                </c:pt>
                <c:pt idx="106">
                  <c:v>87.850747254406144</c:v>
                </c:pt>
                <c:pt idx="107">
                  <c:v>84.896403366418824</c:v>
                </c:pt>
                <c:pt idx="108">
                  <c:v>82.615484771860963</c:v>
                </c:pt>
                <c:pt idx="109">
                  <c:v>81.971072196852461</c:v>
                </c:pt>
                <c:pt idx="110">
                  <c:v>83.31886628674944</c:v>
                </c:pt>
                <c:pt idx="111">
                  <c:v>80.856087481601676</c:v>
                </c:pt>
                <c:pt idx="112">
                  <c:v>81.104936407895224</c:v>
                </c:pt>
                <c:pt idx="113">
                  <c:v>81.844878665509285</c:v>
                </c:pt>
                <c:pt idx="114">
                  <c:v>82.414990376269003</c:v>
                </c:pt>
                <c:pt idx="115">
                  <c:v>81.722459146318442</c:v>
                </c:pt>
                <c:pt idx="116">
                  <c:v>81.053751368079389</c:v>
                </c:pt>
                <c:pt idx="117">
                  <c:v>83.338915726308628</c:v>
                </c:pt>
                <c:pt idx="118">
                  <c:v>83.473600784994517</c:v>
                </c:pt>
                <c:pt idx="119">
                  <c:v>83.719147450654788</c:v>
                </c:pt>
                <c:pt idx="120">
                  <c:v>82.894289919613541</c:v>
                </c:pt>
                <c:pt idx="121">
                  <c:v>81.491772653507937</c:v>
                </c:pt>
                <c:pt idx="122">
                  <c:v>81.337274031022361</c:v>
                </c:pt>
                <c:pt idx="123">
                  <c:v>81.434218968185064</c:v>
                </c:pt>
                <c:pt idx="124">
                  <c:v>79.250245310789893</c:v>
                </c:pt>
                <c:pt idx="125">
                  <c:v>80.712910895573074</c:v>
                </c:pt>
                <c:pt idx="126">
                  <c:v>82.285258708533036</c:v>
                </c:pt>
                <c:pt idx="127">
                  <c:v>82.711014454466536</c:v>
                </c:pt>
                <c:pt idx="128">
                  <c:v>81.888751556780008</c:v>
                </c:pt>
                <c:pt idx="129">
                  <c:v>82.251056723402655</c:v>
                </c:pt>
                <c:pt idx="130">
                  <c:v>81.470779710910662</c:v>
                </c:pt>
                <c:pt idx="131">
                  <c:v>80.117796354304261</c:v>
                </c:pt>
                <c:pt idx="132">
                  <c:v>82.01871910027549</c:v>
                </c:pt>
                <c:pt idx="133">
                  <c:v>82.836264482771625</c:v>
                </c:pt>
                <c:pt idx="134">
                  <c:v>84.619013473223376</c:v>
                </c:pt>
                <c:pt idx="135">
                  <c:v>84.567120806128983</c:v>
                </c:pt>
                <c:pt idx="136">
                  <c:v>84.83295278710797</c:v>
                </c:pt>
                <c:pt idx="137">
                  <c:v>84.832481035588927</c:v>
                </c:pt>
                <c:pt idx="138">
                  <c:v>85.013397743140715</c:v>
                </c:pt>
                <c:pt idx="139">
                  <c:v>84.334075555723288</c:v>
                </c:pt>
                <c:pt idx="140">
                  <c:v>85.098784768086958</c:v>
                </c:pt>
                <c:pt idx="141">
                  <c:v>86.146544891874541</c:v>
                </c:pt>
                <c:pt idx="142">
                  <c:v>87.465090387591033</c:v>
                </c:pt>
                <c:pt idx="143">
                  <c:v>87.43018077518208</c:v>
                </c:pt>
                <c:pt idx="144">
                  <c:v>86.911489979997725</c:v>
                </c:pt>
                <c:pt idx="145">
                  <c:v>88.04157074385779</c:v>
                </c:pt>
                <c:pt idx="146">
                  <c:v>88.56191266935879</c:v>
                </c:pt>
                <c:pt idx="147">
                  <c:v>87.872919575801021</c:v>
                </c:pt>
                <c:pt idx="148">
                  <c:v>88.623712118352998</c:v>
                </c:pt>
                <c:pt idx="149">
                  <c:v>87.636572064762035</c:v>
                </c:pt>
                <c:pt idx="150">
                  <c:v>88.438077895610817</c:v>
                </c:pt>
                <c:pt idx="151">
                  <c:v>88.619702230441177</c:v>
                </c:pt>
                <c:pt idx="152">
                  <c:v>89.085792731252582</c:v>
                </c:pt>
                <c:pt idx="153">
                  <c:v>89.387949579197638</c:v>
                </c:pt>
                <c:pt idx="154">
                  <c:v>89.755915764048737</c:v>
                </c:pt>
                <c:pt idx="155">
                  <c:v>88.596350530248699</c:v>
                </c:pt>
                <c:pt idx="156">
                  <c:v>89.099237649545231</c:v>
                </c:pt>
                <c:pt idx="157">
                  <c:v>87.989206325244368</c:v>
                </c:pt>
                <c:pt idx="158">
                  <c:v>86.288542099105541</c:v>
                </c:pt>
                <c:pt idx="159">
                  <c:v>86.154092916179181</c:v>
                </c:pt>
                <c:pt idx="160">
                  <c:v>86.506491300901985</c:v>
                </c:pt>
                <c:pt idx="161">
                  <c:v>86.673491338642108</c:v>
                </c:pt>
                <c:pt idx="162">
                  <c:v>85.002075706683769</c:v>
                </c:pt>
                <c:pt idx="163">
                  <c:v>84.219675812356115</c:v>
                </c:pt>
                <c:pt idx="164">
                  <c:v>84.017058534928481</c:v>
                </c:pt>
                <c:pt idx="165">
                  <c:v>82.963401517152874</c:v>
                </c:pt>
                <c:pt idx="166">
                  <c:v>81.535173793259602</c:v>
                </c:pt>
                <c:pt idx="167">
                  <c:v>83.603332452730498</c:v>
                </c:pt>
                <c:pt idx="168">
                  <c:v>82.320875948220547</c:v>
                </c:pt>
                <c:pt idx="169">
                  <c:v>82.55981809261425</c:v>
                </c:pt>
                <c:pt idx="170">
                  <c:v>82.605813865720648</c:v>
                </c:pt>
                <c:pt idx="171">
                  <c:v>82.848530022266658</c:v>
                </c:pt>
                <c:pt idx="172">
                  <c:v>84.20858965165867</c:v>
                </c:pt>
                <c:pt idx="173">
                  <c:v>86.012331584707695</c:v>
                </c:pt>
                <c:pt idx="174">
                  <c:v>84.58929312752386</c:v>
                </c:pt>
                <c:pt idx="175">
                  <c:v>84.150092463297725</c:v>
                </c:pt>
                <c:pt idx="176">
                  <c:v>83.54224063101482</c:v>
                </c:pt>
                <c:pt idx="177">
                  <c:v>82.566186738121289</c:v>
                </c:pt>
                <c:pt idx="178">
                  <c:v>82.544486168245442</c:v>
                </c:pt>
                <c:pt idx="179">
                  <c:v>81.780248707400844</c:v>
                </c:pt>
                <c:pt idx="180">
                  <c:v>82.364748839491256</c:v>
                </c:pt>
                <c:pt idx="181">
                  <c:v>80.837925048118649</c:v>
                </c:pt>
                <c:pt idx="182">
                  <c:v>81.995839151602055</c:v>
                </c:pt>
                <c:pt idx="183">
                  <c:v>80.837925048118649</c:v>
                </c:pt>
                <c:pt idx="184">
                  <c:v>78.857983922708215</c:v>
                </c:pt>
                <c:pt idx="185">
                  <c:v>79.016964184624669</c:v>
                </c:pt>
                <c:pt idx="186">
                  <c:v>78.371843982337623</c:v>
                </c:pt>
                <c:pt idx="187">
                  <c:v>78.612673132807487</c:v>
                </c:pt>
                <c:pt idx="188">
                  <c:v>77.414424274446162</c:v>
                </c:pt>
                <c:pt idx="189">
                  <c:v>78.051760576669054</c:v>
                </c:pt>
                <c:pt idx="190">
                  <c:v>79.24741480167566</c:v>
                </c:pt>
                <c:pt idx="191">
                  <c:v>82.066837755217563</c:v>
                </c:pt>
                <c:pt idx="192">
                  <c:v>81.50167943540778</c:v>
                </c:pt>
                <c:pt idx="193">
                  <c:v>79.618919122919579</c:v>
                </c:pt>
                <c:pt idx="194">
                  <c:v>79.180661961731516</c:v>
                </c:pt>
                <c:pt idx="195">
                  <c:v>78.790759331245042</c:v>
                </c:pt>
                <c:pt idx="196">
                  <c:v>78.582716911348456</c:v>
                </c:pt>
                <c:pt idx="197">
                  <c:v>79.310865380986513</c:v>
                </c:pt>
                <c:pt idx="198">
                  <c:v>79.530465713099588</c:v>
                </c:pt>
                <c:pt idx="199">
                  <c:v>79.776012378759859</c:v>
                </c:pt>
                <c:pt idx="200">
                  <c:v>81.375957655583647</c:v>
                </c:pt>
                <c:pt idx="201">
                  <c:v>81.771285428539073</c:v>
                </c:pt>
                <c:pt idx="202">
                  <c:v>82.387864663924205</c:v>
                </c:pt>
                <c:pt idx="203">
                  <c:v>82.005274181982855</c:v>
                </c:pt>
                <c:pt idx="204">
                  <c:v>83.212014567686893</c:v>
                </c:pt>
                <c:pt idx="205">
                  <c:v>84.575140581952667</c:v>
                </c:pt>
                <c:pt idx="206">
                  <c:v>85.040523455485513</c:v>
                </c:pt>
                <c:pt idx="207">
                  <c:v>85.021653394723927</c:v>
                </c:pt>
                <c:pt idx="208">
                  <c:v>85.222383666075402</c:v>
                </c:pt>
                <c:pt idx="209">
                  <c:v>85.328999509378406</c:v>
                </c:pt>
                <c:pt idx="210">
                  <c:v>86.118711552251199</c:v>
                </c:pt>
                <c:pt idx="211">
                  <c:v>85.434435973883836</c:v>
                </c:pt>
                <c:pt idx="212">
                  <c:v>84.754406159187823</c:v>
                </c:pt>
                <c:pt idx="213">
                  <c:v>86.9987640110201</c:v>
                </c:pt>
                <c:pt idx="214">
                  <c:v>87.481601690757444</c:v>
                </c:pt>
                <c:pt idx="215">
                  <c:v>88.20055100577423</c:v>
                </c:pt>
                <c:pt idx="216">
                  <c:v>87.9351907763143</c:v>
                </c:pt>
                <c:pt idx="217">
                  <c:v>90.73102615390421</c:v>
                </c:pt>
                <c:pt idx="218">
                  <c:v>91.248537570290964</c:v>
                </c:pt>
                <c:pt idx="219">
                  <c:v>91.696937389138384</c:v>
                </c:pt>
                <c:pt idx="220">
                  <c:v>92.347482733894395</c:v>
                </c:pt>
                <c:pt idx="221">
                  <c:v>91.585368154885444</c:v>
                </c:pt>
                <c:pt idx="222">
                  <c:v>91.48252632373476</c:v>
                </c:pt>
                <c:pt idx="223">
                  <c:v>92.577461599426343</c:v>
                </c:pt>
                <c:pt idx="224">
                  <c:v>92.210438917613317</c:v>
                </c:pt>
                <c:pt idx="225">
                  <c:v>92.696814733743437</c:v>
                </c:pt>
                <c:pt idx="226">
                  <c:v>93.086953239989427</c:v>
                </c:pt>
                <c:pt idx="227">
                  <c:v>93.453740046042938</c:v>
                </c:pt>
                <c:pt idx="228">
                  <c:v>93.463646827942767</c:v>
                </c:pt>
                <c:pt idx="229">
                  <c:v>92.829141034834123</c:v>
                </c:pt>
                <c:pt idx="230">
                  <c:v>92.803902328565485</c:v>
                </c:pt>
                <c:pt idx="231">
                  <c:v>93.518134128391878</c:v>
                </c:pt>
                <c:pt idx="232">
                  <c:v>93.984696380722326</c:v>
                </c:pt>
                <c:pt idx="233">
                  <c:v>93.740800845378715</c:v>
                </c:pt>
                <c:pt idx="234">
                  <c:v>93.724053666452789</c:v>
                </c:pt>
                <c:pt idx="235">
                  <c:v>93.253481526210507</c:v>
                </c:pt>
                <c:pt idx="236">
                  <c:v>92.692333094312545</c:v>
                </c:pt>
                <c:pt idx="237">
                  <c:v>92.608833075442504</c:v>
                </c:pt>
                <c:pt idx="238">
                  <c:v>92.996848699852791</c:v>
                </c:pt>
                <c:pt idx="239">
                  <c:v>92.506227120051321</c:v>
                </c:pt>
                <c:pt idx="240">
                  <c:v>94.039655432690481</c:v>
                </c:pt>
                <c:pt idx="241">
                  <c:v>93.766747178925911</c:v>
                </c:pt>
                <c:pt idx="242">
                  <c:v>90.474865079065538</c:v>
                </c:pt>
                <c:pt idx="243">
                  <c:v>89.727610672906351</c:v>
                </c:pt>
                <c:pt idx="244">
                  <c:v>89.897912971279766</c:v>
                </c:pt>
                <c:pt idx="245">
                  <c:v>89.691521681699811</c:v>
                </c:pt>
                <c:pt idx="246">
                  <c:v>91.334632222515751</c:v>
                </c:pt>
                <c:pt idx="247">
                  <c:v>90.182143261501295</c:v>
                </c:pt>
                <c:pt idx="248">
                  <c:v>90.034013284522771</c:v>
                </c:pt>
                <c:pt idx="249">
                  <c:v>90.408583990640437</c:v>
                </c:pt>
                <c:pt idx="250">
                  <c:v>89.840831037475937</c:v>
                </c:pt>
                <c:pt idx="251">
                  <c:v>90.813818545495707</c:v>
                </c:pt>
                <c:pt idx="252">
                  <c:v>89.482299883005609</c:v>
                </c:pt>
                <c:pt idx="253">
                  <c:v>91.573810242668969</c:v>
                </c:pt>
                <c:pt idx="254">
                  <c:v>93.736319205947822</c:v>
                </c:pt>
                <c:pt idx="255">
                  <c:v>93.394535230403434</c:v>
                </c:pt>
                <c:pt idx="256">
                  <c:v>94.770870287202314</c:v>
                </c:pt>
                <c:pt idx="257">
                  <c:v>95.968883269804124</c:v>
                </c:pt>
                <c:pt idx="258">
                  <c:v>95.705645922179855</c:v>
                </c:pt>
                <c:pt idx="259">
                  <c:v>96.703400384949234</c:v>
                </c:pt>
                <c:pt idx="260">
                  <c:v>97.338377929576922</c:v>
                </c:pt>
                <c:pt idx="261">
                  <c:v>97.907310261539038</c:v>
                </c:pt>
                <c:pt idx="262">
                  <c:v>98.462325923689463</c:v>
                </c:pt>
                <c:pt idx="263">
                  <c:v>98.462561799448991</c:v>
                </c:pt>
                <c:pt idx="264">
                  <c:v>96.57414046873231</c:v>
                </c:pt>
                <c:pt idx="265">
                  <c:v>97.178454164622394</c:v>
                </c:pt>
                <c:pt idx="266">
                  <c:v>97.907782013058068</c:v>
                </c:pt>
                <c:pt idx="267">
                  <c:v>97.959674680152474</c:v>
                </c:pt>
                <c:pt idx="268">
                  <c:v>97.843859682228157</c:v>
                </c:pt>
                <c:pt idx="269">
                  <c:v>98.997056270521171</c:v>
                </c:pt>
                <c:pt idx="270">
                  <c:v>98.549128203192808</c:v>
                </c:pt>
                <c:pt idx="271">
                  <c:v>98.09200098124316</c:v>
                </c:pt>
                <c:pt idx="272">
                  <c:v>98.205693097331761</c:v>
                </c:pt>
                <c:pt idx="273">
                  <c:v>98.394157829188188</c:v>
                </c:pt>
                <c:pt idx="274">
                  <c:v>100.03774012152317</c:v>
                </c:pt>
                <c:pt idx="275">
                  <c:v>100.43542665207379</c:v>
                </c:pt>
                <c:pt idx="276">
                  <c:v>99.196371287315529</c:v>
                </c:pt>
                <c:pt idx="277">
                  <c:v>99.287419330490252</c:v>
                </c:pt>
                <c:pt idx="278">
                  <c:v>99.283645318337904</c:v>
                </c:pt>
                <c:pt idx="279">
                  <c:v>100.25050005661018</c:v>
                </c:pt>
                <c:pt idx="280">
                  <c:v>99.019228591916047</c:v>
                </c:pt>
                <c:pt idx="281">
                  <c:v>100.04340113975165</c:v>
                </c:pt>
                <c:pt idx="282">
                  <c:v>99.982073442276473</c:v>
                </c:pt>
                <c:pt idx="283">
                  <c:v>100.9557685775748</c:v>
                </c:pt>
                <c:pt idx="284">
                  <c:v>101.36147488394911</c:v>
                </c:pt>
                <c:pt idx="285">
                  <c:v>100.83500018870059</c:v>
                </c:pt>
                <c:pt idx="286">
                  <c:v>100.25663282635769</c:v>
                </c:pt>
                <c:pt idx="287">
                  <c:v>100.07925425519871</c:v>
                </c:pt>
                <c:pt idx="288">
                  <c:v>100.43967241574516</c:v>
                </c:pt>
                <c:pt idx="289">
                  <c:v>98.568234139713923</c:v>
                </c:pt>
                <c:pt idx="290">
                  <c:v>100.20025851983243</c:v>
                </c:pt>
                <c:pt idx="291">
                  <c:v>99.973110163414717</c:v>
                </c:pt>
                <c:pt idx="292">
                  <c:v>99.439323319621082</c:v>
                </c:pt>
                <c:pt idx="293">
                  <c:v>100.02523870626862</c:v>
                </c:pt>
                <c:pt idx="294">
                  <c:v>101.30392119862626</c:v>
                </c:pt>
                <c:pt idx="295">
                  <c:v>101.75161339019509</c:v>
                </c:pt>
                <c:pt idx="296">
                  <c:v>100.93029399554665</c:v>
                </c:pt>
                <c:pt idx="297">
                  <c:v>101.15414009133107</c:v>
                </c:pt>
                <c:pt idx="298">
                  <c:v>101.09918103936293</c:v>
                </c:pt>
                <c:pt idx="299">
                  <c:v>99.764360116239558</c:v>
                </c:pt>
                <c:pt idx="300">
                  <c:v>96.627448390383805</c:v>
                </c:pt>
                <c:pt idx="301">
                  <c:v>98.583566064082717</c:v>
                </c:pt>
                <c:pt idx="302">
                  <c:v>95.173981960221894</c:v>
                </c:pt>
                <c:pt idx="303">
                  <c:v>97.109578442842576</c:v>
                </c:pt>
                <c:pt idx="304">
                  <c:v>95.88326036909838</c:v>
                </c:pt>
                <c:pt idx="305">
                  <c:v>97.167132128165449</c:v>
                </c:pt>
                <c:pt idx="306">
                  <c:v>98.633807600860465</c:v>
                </c:pt>
                <c:pt idx="307">
                  <c:v>98.966392421783596</c:v>
                </c:pt>
                <c:pt idx="308">
                  <c:v>99.236234290674417</c:v>
                </c:pt>
                <c:pt idx="309">
                  <c:v>97.431312978827776</c:v>
                </c:pt>
                <c:pt idx="310">
                  <c:v>98.233290561195602</c:v>
                </c:pt>
                <c:pt idx="311">
                  <c:v>98.317969958863259</c:v>
                </c:pt>
                <c:pt idx="312">
                  <c:v>99.805402498396049</c:v>
                </c:pt>
                <c:pt idx="313">
                  <c:v>101.08266973619655</c:v>
                </c:pt>
                <c:pt idx="314">
                  <c:v>101.78156961165415</c:v>
                </c:pt>
                <c:pt idx="315">
                  <c:v>101.68721930784616</c:v>
                </c:pt>
                <c:pt idx="316">
                  <c:v>101.78793825716117</c:v>
                </c:pt>
                <c:pt idx="317">
                  <c:v>101.38789296901534</c:v>
                </c:pt>
                <c:pt idx="318">
                  <c:v>101.64947918632296</c:v>
                </c:pt>
                <c:pt idx="319">
                  <c:v>#N/A</c:v>
                </c:pt>
                <c:pt idx="320">
                  <c:v>102.21180699701853</c:v>
                </c:pt>
                <c:pt idx="321">
                  <c:v>102.22926180322298</c:v>
                </c:pt>
                <c:pt idx="322">
                  <c:v>102.91825489678075</c:v>
                </c:pt>
                <c:pt idx="323">
                  <c:v>103.56714911122013</c:v>
                </c:pt>
                <c:pt idx="324">
                  <c:v>103.02133260369098</c:v>
                </c:pt>
                <c:pt idx="325">
                  <c:v>103.64262935426652</c:v>
                </c:pt>
                <c:pt idx="326">
                  <c:v>103.63366607540473</c:v>
                </c:pt>
                <c:pt idx="327">
                  <c:v>103.42821828886287</c:v>
                </c:pt>
                <c:pt idx="328">
                  <c:v>103.98795146620373</c:v>
                </c:pt>
                <c:pt idx="329">
                  <c:v>103.82779182548967</c:v>
                </c:pt>
                <c:pt idx="330">
                  <c:v>103.2628693814394</c:v>
                </c:pt>
                <c:pt idx="331">
                  <c:v>102.55193984224628</c:v>
                </c:pt>
                <c:pt idx="332">
                  <c:v>102.79583537758992</c:v>
                </c:pt>
                <c:pt idx="333">
                  <c:v>102.82555572328943</c:v>
                </c:pt>
                <c:pt idx="334">
                  <c:v>#N/A</c:v>
                </c:pt>
                <c:pt idx="335">
                  <c:v>101.30510057742386</c:v>
                </c:pt>
                <c:pt idx="336">
                  <c:v>101.66669811676795</c:v>
                </c:pt>
                <c:pt idx="337">
                  <c:v>101.12064573347925</c:v>
                </c:pt>
                <c:pt idx="338">
                  <c:v>102.38022228931575</c:v>
                </c:pt>
                <c:pt idx="339">
                  <c:v>102.57411216364115</c:v>
                </c:pt>
                <c:pt idx="340">
                  <c:v>101.97121372230818</c:v>
                </c:pt>
                <c:pt idx="341">
                  <c:v>101.58602860701211</c:v>
                </c:pt>
                <c:pt idx="342" formatCode="General">
                  <c:v>101.65655545910856</c:v>
                </c:pt>
                <c:pt idx="343" formatCode="General">
                  <c:v>101.84832245159829</c:v>
                </c:pt>
                <c:pt idx="344">
                  <c:v>101.81364871494884</c:v>
                </c:pt>
                <c:pt idx="345">
                  <c:v>101.79241989659207</c:v>
                </c:pt>
                <c:pt idx="346">
                  <c:v>101.97451598294145</c:v>
                </c:pt>
                <c:pt idx="347">
                  <c:v>103.01755859153864</c:v>
                </c:pt>
                <c:pt idx="348">
                  <c:v>103.67447258180171</c:v>
                </c:pt>
                <c:pt idx="349">
                  <c:v>103.44638072234591</c:v>
                </c:pt>
                <c:pt idx="350">
                  <c:v>102.44980563837416</c:v>
                </c:pt>
                <c:pt idx="351">
                  <c:v>100.57129108955729</c:v>
                </c:pt>
                <c:pt idx="352">
                  <c:v>100.71045778767407</c:v>
                </c:pt>
              </c:numCache>
            </c:numRef>
          </c:val>
          <c:smooth val="0"/>
          <c:extLst>
            <c:ext xmlns:c16="http://schemas.microsoft.com/office/drawing/2014/chart" uri="{C3380CC4-5D6E-409C-BE32-E72D297353CC}">
              <c16:uniqueId val="{00000003-A850-49B8-9CD6-B3822B1C7956}"/>
            </c:ext>
          </c:extLst>
        </c:ser>
        <c:ser>
          <c:idx val="2"/>
          <c:order val="2"/>
          <c:tx>
            <c:strRef>
              <c:f>'Line (Scatter)'!$D$1</c:f>
              <c:strCache>
                <c:ptCount val="1"/>
                <c:pt idx="0">
                  <c:v>Nasdaq Composite</c:v>
                </c:pt>
              </c:strCache>
            </c:strRef>
          </c:tx>
          <c:spPr>
            <a:ln w="19050">
              <a:solidFill>
                <a:schemeClr val="accent2"/>
              </a:solidFill>
            </a:ln>
          </c:spPr>
          <c:marker>
            <c:symbol val="none"/>
          </c:marker>
          <c:dLbls>
            <c:dLbl>
              <c:idx val="352"/>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FDD2-4F75-8E10-5FC19584667A}"/>
                </c:ext>
              </c:extLst>
            </c:dLbl>
            <c:numFmt formatCode="#,##0.0" sourceLinked="0"/>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cat>
            <c:numRef>
              <c:f>'Line (Scatter)'!$A$2:$A$354</c:f>
              <c:numCache>
                <c:formatCode>m/d/yyyy</c:formatCode>
                <c:ptCount val="353"/>
                <c:pt idx="0">
                  <c:v>44562</c:v>
                </c:pt>
                <c:pt idx="1">
                  <c:v>44564</c:v>
                </c:pt>
                <c:pt idx="2">
                  <c:v>44565</c:v>
                </c:pt>
                <c:pt idx="3">
                  <c:v>44566</c:v>
                </c:pt>
                <c:pt idx="4">
                  <c:v>44567</c:v>
                </c:pt>
                <c:pt idx="5">
                  <c:v>44568</c:v>
                </c:pt>
                <c:pt idx="6">
                  <c:v>44571</c:v>
                </c:pt>
                <c:pt idx="7">
                  <c:v>44572</c:v>
                </c:pt>
                <c:pt idx="8">
                  <c:v>44573</c:v>
                </c:pt>
                <c:pt idx="9">
                  <c:v>44574</c:v>
                </c:pt>
                <c:pt idx="10">
                  <c:v>44575</c:v>
                </c:pt>
                <c:pt idx="11">
                  <c:v>44579</c:v>
                </c:pt>
                <c:pt idx="12">
                  <c:v>44580</c:v>
                </c:pt>
                <c:pt idx="13">
                  <c:v>44581</c:v>
                </c:pt>
                <c:pt idx="14">
                  <c:v>44582</c:v>
                </c:pt>
                <c:pt idx="15">
                  <c:v>44585</c:v>
                </c:pt>
                <c:pt idx="16">
                  <c:v>44586</c:v>
                </c:pt>
                <c:pt idx="17">
                  <c:v>44587</c:v>
                </c:pt>
                <c:pt idx="18">
                  <c:v>44588</c:v>
                </c:pt>
                <c:pt idx="19">
                  <c:v>44589</c:v>
                </c:pt>
                <c:pt idx="20">
                  <c:v>44592</c:v>
                </c:pt>
                <c:pt idx="21">
                  <c:v>44593</c:v>
                </c:pt>
                <c:pt idx="22">
                  <c:v>44594</c:v>
                </c:pt>
                <c:pt idx="23">
                  <c:v>44595</c:v>
                </c:pt>
                <c:pt idx="24">
                  <c:v>44596</c:v>
                </c:pt>
                <c:pt idx="25">
                  <c:v>44599</c:v>
                </c:pt>
                <c:pt idx="26">
                  <c:v>44600</c:v>
                </c:pt>
                <c:pt idx="27">
                  <c:v>44601</c:v>
                </c:pt>
                <c:pt idx="28">
                  <c:v>44602</c:v>
                </c:pt>
                <c:pt idx="29">
                  <c:v>44603</c:v>
                </c:pt>
                <c:pt idx="30">
                  <c:v>44606</c:v>
                </c:pt>
                <c:pt idx="31">
                  <c:v>44607</c:v>
                </c:pt>
                <c:pt idx="32">
                  <c:v>44608</c:v>
                </c:pt>
                <c:pt idx="33">
                  <c:v>44609</c:v>
                </c:pt>
                <c:pt idx="34">
                  <c:v>44610</c:v>
                </c:pt>
                <c:pt idx="35">
                  <c:v>44614</c:v>
                </c:pt>
                <c:pt idx="36">
                  <c:v>44615</c:v>
                </c:pt>
                <c:pt idx="37">
                  <c:v>44616</c:v>
                </c:pt>
                <c:pt idx="38">
                  <c:v>44617</c:v>
                </c:pt>
                <c:pt idx="39">
                  <c:v>44620</c:v>
                </c:pt>
                <c:pt idx="40">
                  <c:v>44621</c:v>
                </c:pt>
                <c:pt idx="41">
                  <c:v>44622</c:v>
                </c:pt>
                <c:pt idx="42">
                  <c:v>44623</c:v>
                </c:pt>
                <c:pt idx="43">
                  <c:v>44624</c:v>
                </c:pt>
                <c:pt idx="44">
                  <c:v>44627</c:v>
                </c:pt>
                <c:pt idx="45">
                  <c:v>44628</c:v>
                </c:pt>
                <c:pt idx="46">
                  <c:v>44629</c:v>
                </c:pt>
                <c:pt idx="47">
                  <c:v>44630</c:v>
                </c:pt>
                <c:pt idx="48">
                  <c:v>44631</c:v>
                </c:pt>
                <c:pt idx="49">
                  <c:v>44634</c:v>
                </c:pt>
                <c:pt idx="50">
                  <c:v>44635</c:v>
                </c:pt>
                <c:pt idx="51">
                  <c:v>44636</c:v>
                </c:pt>
                <c:pt idx="52">
                  <c:v>44637</c:v>
                </c:pt>
                <c:pt idx="53">
                  <c:v>44638</c:v>
                </c:pt>
                <c:pt idx="54">
                  <c:v>44641</c:v>
                </c:pt>
                <c:pt idx="55">
                  <c:v>44642</c:v>
                </c:pt>
                <c:pt idx="56">
                  <c:v>44643</c:v>
                </c:pt>
                <c:pt idx="57">
                  <c:v>44644</c:v>
                </c:pt>
                <c:pt idx="58">
                  <c:v>44645</c:v>
                </c:pt>
                <c:pt idx="59">
                  <c:v>44648</c:v>
                </c:pt>
                <c:pt idx="60">
                  <c:v>44649</c:v>
                </c:pt>
                <c:pt idx="61">
                  <c:v>44650</c:v>
                </c:pt>
                <c:pt idx="62">
                  <c:v>44651</c:v>
                </c:pt>
                <c:pt idx="63">
                  <c:v>44652</c:v>
                </c:pt>
                <c:pt idx="64">
                  <c:v>44655</c:v>
                </c:pt>
                <c:pt idx="65">
                  <c:v>44656</c:v>
                </c:pt>
                <c:pt idx="66">
                  <c:v>44657</c:v>
                </c:pt>
                <c:pt idx="67">
                  <c:v>44658</c:v>
                </c:pt>
                <c:pt idx="68">
                  <c:v>44659</c:v>
                </c:pt>
                <c:pt idx="69">
                  <c:v>44662</c:v>
                </c:pt>
                <c:pt idx="70">
                  <c:v>44663</c:v>
                </c:pt>
                <c:pt idx="71">
                  <c:v>44664</c:v>
                </c:pt>
                <c:pt idx="72">
                  <c:v>44665</c:v>
                </c:pt>
                <c:pt idx="73">
                  <c:v>44669</c:v>
                </c:pt>
                <c:pt idx="74">
                  <c:v>44670</c:v>
                </c:pt>
                <c:pt idx="75">
                  <c:v>44671</c:v>
                </c:pt>
                <c:pt idx="76">
                  <c:v>44672</c:v>
                </c:pt>
                <c:pt idx="77">
                  <c:v>44673</c:v>
                </c:pt>
                <c:pt idx="78">
                  <c:v>44676</c:v>
                </c:pt>
                <c:pt idx="79">
                  <c:v>44677</c:v>
                </c:pt>
                <c:pt idx="80">
                  <c:v>44678</c:v>
                </c:pt>
                <c:pt idx="81">
                  <c:v>44679</c:v>
                </c:pt>
                <c:pt idx="82">
                  <c:v>44680</c:v>
                </c:pt>
                <c:pt idx="83">
                  <c:v>44683</c:v>
                </c:pt>
                <c:pt idx="84">
                  <c:v>44684</c:v>
                </c:pt>
                <c:pt idx="85">
                  <c:v>44685</c:v>
                </c:pt>
                <c:pt idx="86">
                  <c:v>44686</c:v>
                </c:pt>
                <c:pt idx="87">
                  <c:v>44687</c:v>
                </c:pt>
                <c:pt idx="88">
                  <c:v>44690</c:v>
                </c:pt>
                <c:pt idx="89">
                  <c:v>44691</c:v>
                </c:pt>
                <c:pt idx="90">
                  <c:v>44692</c:v>
                </c:pt>
                <c:pt idx="91">
                  <c:v>44693</c:v>
                </c:pt>
                <c:pt idx="92">
                  <c:v>44694</c:v>
                </c:pt>
                <c:pt idx="93">
                  <c:v>44697</c:v>
                </c:pt>
                <c:pt idx="94">
                  <c:v>44698</c:v>
                </c:pt>
                <c:pt idx="95">
                  <c:v>44699</c:v>
                </c:pt>
                <c:pt idx="96">
                  <c:v>44700</c:v>
                </c:pt>
                <c:pt idx="97">
                  <c:v>44701</c:v>
                </c:pt>
                <c:pt idx="98">
                  <c:v>44704</c:v>
                </c:pt>
                <c:pt idx="99">
                  <c:v>44705</c:v>
                </c:pt>
                <c:pt idx="100">
                  <c:v>44706</c:v>
                </c:pt>
                <c:pt idx="101">
                  <c:v>44707</c:v>
                </c:pt>
                <c:pt idx="102">
                  <c:v>44708</c:v>
                </c:pt>
                <c:pt idx="103">
                  <c:v>44712</c:v>
                </c:pt>
                <c:pt idx="104">
                  <c:v>44713</c:v>
                </c:pt>
                <c:pt idx="105">
                  <c:v>44714</c:v>
                </c:pt>
                <c:pt idx="106">
                  <c:v>44715</c:v>
                </c:pt>
                <c:pt idx="107">
                  <c:v>44718</c:v>
                </c:pt>
                <c:pt idx="108">
                  <c:v>44719</c:v>
                </c:pt>
                <c:pt idx="109">
                  <c:v>44720</c:v>
                </c:pt>
                <c:pt idx="110">
                  <c:v>44721</c:v>
                </c:pt>
                <c:pt idx="111">
                  <c:v>44722</c:v>
                </c:pt>
                <c:pt idx="112">
                  <c:v>44725</c:v>
                </c:pt>
                <c:pt idx="113">
                  <c:v>44726</c:v>
                </c:pt>
                <c:pt idx="114">
                  <c:v>44727</c:v>
                </c:pt>
                <c:pt idx="115">
                  <c:v>44728</c:v>
                </c:pt>
                <c:pt idx="116">
                  <c:v>44729</c:v>
                </c:pt>
                <c:pt idx="117">
                  <c:v>44733</c:v>
                </c:pt>
                <c:pt idx="118">
                  <c:v>44734</c:v>
                </c:pt>
                <c:pt idx="119">
                  <c:v>44735</c:v>
                </c:pt>
                <c:pt idx="120">
                  <c:v>44736</c:v>
                </c:pt>
                <c:pt idx="121">
                  <c:v>44739</c:v>
                </c:pt>
                <c:pt idx="122">
                  <c:v>44740</c:v>
                </c:pt>
                <c:pt idx="123">
                  <c:v>44741</c:v>
                </c:pt>
                <c:pt idx="124">
                  <c:v>44742</c:v>
                </c:pt>
                <c:pt idx="125">
                  <c:v>44743</c:v>
                </c:pt>
                <c:pt idx="126">
                  <c:v>44747</c:v>
                </c:pt>
                <c:pt idx="127">
                  <c:v>44748</c:v>
                </c:pt>
                <c:pt idx="128">
                  <c:v>44749</c:v>
                </c:pt>
                <c:pt idx="129">
                  <c:v>44750</c:v>
                </c:pt>
                <c:pt idx="130">
                  <c:v>44753</c:v>
                </c:pt>
                <c:pt idx="131">
                  <c:v>44754</c:v>
                </c:pt>
                <c:pt idx="132">
                  <c:v>44755</c:v>
                </c:pt>
                <c:pt idx="133">
                  <c:v>44756</c:v>
                </c:pt>
                <c:pt idx="134">
                  <c:v>44757</c:v>
                </c:pt>
                <c:pt idx="135">
                  <c:v>44760</c:v>
                </c:pt>
                <c:pt idx="136">
                  <c:v>44761</c:v>
                </c:pt>
                <c:pt idx="137">
                  <c:v>44762</c:v>
                </c:pt>
                <c:pt idx="138">
                  <c:v>44763</c:v>
                </c:pt>
                <c:pt idx="139">
                  <c:v>44764</c:v>
                </c:pt>
                <c:pt idx="140">
                  <c:v>44767</c:v>
                </c:pt>
                <c:pt idx="141">
                  <c:v>44768</c:v>
                </c:pt>
                <c:pt idx="142">
                  <c:v>44769</c:v>
                </c:pt>
                <c:pt idx="143">
                  <c:v>44770</c:v>
                </c:pt>
                <c:pt idx="144">
                  <c:v>44771</c:v>
                </c:pt>
                <c:pt idx="145">
                  <c:v>44774</c:v>
                </c:pt>
                <c:pt idx="146">
                  <c:v>44775</c:v>
                </c:pt>
                <c:pt idx="147">
                  <c:v>44776</c:v>
                </c:pt>
                <c:pt idx="148">
                  <c:v>44777</c:v>
                </c:pt>
                <c:pt idx="149">
                  <c:v>44778</c:v>
                </c:pt>
                <c:pt idx="150">
                  <c:v>44781</c:v>
                </c:pt>
                <c:pt idx="151">
                  <c:v>44782</c:v>
                </c:pt>
                <c:pt idx="152">
                  <c:v>44783</c:v>
                </c:pt>
                <c:pt idx="153">
                  <c:v>44784</c:v>
                </c:pt>
                <c:pt idx="154">
                  <c:v>44785</c:v>
                </c:pt>
                <c:pt idx="155">
                  <c:v>44788</c:v>
                </c:pt>
                <c:pt idx="156">
                  <c:v>44789</c:v>
                </c:pt>
                <c:pt idx="157">
                  <c:v>44790</c:v>
                </c:pt>
                <c:pt idx="158">
                  <c:v>44791</c:v>
                </c:pt>
                <c:pt idx="159">
                  <c:v>44792</c:v>
                </c:pt>
                <c:pt idx="160">
                  <c:v>44795</c:v>
                </c:pt>
                <c:pt idx="161">
                  <c:v>44796</c:v>
                </c:pt>
                <c:pt idx="162">
                  <c:v>44797</c:v>
                </c:pt>
                <c:pt idx="163">
                  <c:v>44798</c:v>
                </c:pt>
                <c:pt idx="164">
                  <c:v>44799</c:v>
                </c:pt>
                <c:pt idx="165">
                  <c:v>44802</c:v>
                </c:pt>
                <c:pt idx="166">
                  <c:v>44803</c:v>
                </c:pt>
                <c:pt idx="167">
                  <c:v>44804</c:v>
                </c:pt>
                <c:pt idx="168">
                  <c:v>44805</c:v>
                </c:pt>
                <c:pt idx="169">
                  <c:v>44806</c:v>
                </c:pt>
                <c:pt idx="170">
                  <c:v>44810</c:v>
                </c:pt>
                <c:pt idx="171">
                  <c:v>44811</c:v>
                </c:pt>
                <c:pt idx="172">
                  <c:v>44812</c:v>
                </c:pt>
                <c:pt idx="173">
                  <c:v>44813</c:v>
                </c:pt>
                <c:pt idx="174">
                  <c:v>44816</c:v>
                </c:pt>
                <c:pt idx="175">
                  <c:v>44817</c:v>
                </c:pt>
                <c:pt idx="176">
                  <c:v>44818</c:v>
                </c:pt>
                <c:pt idx="177">
                  <c:v>44819</c:v>
                </c:pt>
                <c:pt idx="178">
                  <c:v>44820</c:v>
                </c:pt>
                <c:pt idx="179">
                  <c:v>44823</c:v>
                </c:pt>
                <c:pt idx="180">
                  <c:v>44824</c:v>
                </c:pt>
                <c:pt idx="181">
                  <c:v>44825</c:v>
                </c:pt>
                <c:pt idx="182">
                  <c:v>44826</c:v>
                </c:pt>
                <c:pt idx="183">
                  <c:v>44827</c:v>
                </c:pt>
                <c:pt idx="184">
                  <c:v>44830</c:v>
                </c:pt>
                <c:pt idx="185">
                  <c:v>44831</c:v>
                </c:pt>
                <c:pt idx="186">
                  <c:v>44832</c:v>
                </c:pt>
                <c:pt idx="187">
                  <c:v>44833</c:v>
                </c:pt>
                <c:pt idx="188">
                  <c:v>44834</c:v>
                </c:pt>
                <c:pt idx="189">
                  <c:v>44837</c:v>
                </c:pt>
                <c:pt idx="190">
                  <c:v>44838</c:v>
                </c:pt>
                <c:pt idx="191">
                  <c:v>44839</c:v>
                </c:pt>
                <c:pt idx="192">
                  <c:v>44840</c:v>
                </c:pt>
                <c:pt idx="193">
                  <c:v>44841</c:v>
                </c:pt>
                <c:pt idx="194">
                  <c:v>44844</c:v>
                </c:pt>
                <c:pt idx="195">
                  <c:v>44845</c:v>
                </c:pt>
                <c:pt idx="196">
                  <c:v>44846</c:v>
                </c:pt>
                <c:pt idx="197">
                  <c:v>44847</c:v>
                </c:pt>
                <c:pt idx="198">
                  <c:v>44848</c:v>
                </c:pt>
                <c:pt idx="199">
                  <c:v>44851</c:v>
                </c:pt>
                <c:pt idx="200">
                  <c:v>44852</c:v>
                </c:pt>
                <c:pt idx="201">
                  <c:v>44853</c:v>
                </c:pt>
                <c:pt idx="202">
                  <c:v>44854</c:v>
                </c:pt>
                <c:pt idx="203">
                  <c:v>44855</c:v>
                </c:pt>
                <c:pt idx="204">
                  <c:v>44858</c:v>
                </c:pt>
                <c:pt idx="205">
                  <c:v>44859</c:v>
                </c:pt>
                <c:pt idx="206">
                  <c:v>44860</c:v>
                </c:pt>
                <c:pt idx="207">
                  <c:v>44861</c:v>
                </c:pt>
                <c:pt idx="208">
                  <c:v>44862</c:v>
                </c:pt>
                <c:pt idx="209">
                  <c:v>44865</c:v>
                </c:pt>
                <c:pt idx="210">
                  <c:v>44866</c:v>
                </c:pt>
                <c:pt idx="211">
                  <c:v>44867</c:v>
                </c:pt>
                <c:pt idx="212">
                  <c:v>44868</c:v>
                </c:pt>
                <c:pt idx="213">
                  <c:v>44869</c:v>
                </c:pt>
                <c:pt idx="214">
                  <c:v>44872</c:v>
                </c:pt>
                <c:pt idx="215">
                  <c:v>44873</c:v>
                </c:pt>
                <c:pt idx="216">
                  <c:v>44874</c:v>
                </c:pt>
                <c:pt idx="217">
                  <c:v>44875</c:v>
                </c:pt>
                <c:pt idx="218">
                  <c:v>44876</c:v>
                </c:pt>
                <c:pt idx="219">
                  <c:v>44879</c:v>
                </c:pt>
                <c:pt idx="220">
                  <c:v>44880</c:v>
                </c:pt>
                <c:pt idx="221">
                  <c:v>44881</c:v>
                </c:pt>
                <c:pt idx="222">
                  <c:v>44882</c:v>
                </c:pt>
                <c:pt idx="223">
                  <c:v>44883</c:v>
                </c:pt>
                <c:pt idx="224">
                  <c:v>44886</c:v>
                </c:pt>
                <c:pt idx="225">
                  <c:v>44887</c:v>
                </c:pt>
                <c:pt idx="226">
                  <c:v>44888</c:v>
                </c:pt>
                <c:pt idx="227">
                  <c:v>44889</c:v>
                </c:pt>
                <c:pt idx="228">
                  <c:v>44890</c:v>
                </c:pt>
                <c:pt idx="229">
                  <c:v>44893</c:v>
                </c:pt>
                <c:pt idx="230">
                  <c:v>44894</c:v>
                </c:pt>
                <c:pt idx="231">
                  <c:v>44895</c:v>
                </c:pt>
                <c:pt idx="232">
                  <c:v>44896</c:v>
                </c:pt>
                <c:pt idx="233">
                  <c:v>44897</c:v>
                </c:pt>
                <c:pt idx="234">
                  <c:v>44900</c:v>
                </c:pt>
                <c:pt idx="235">
                  <c:v>44901</c:v>
                </c:pt>
                <c:pt idx="236">
                  <c:v>44902</c:v>
                </c:pt>
                <c:pt idx="237">
                  <c:v>44903</c:v>
                </c:pt>
                <c:pt idx="238">
                  <c:v>44904</c:v>
                </c:pt>
                <c:pt idx="239">
                  <c:v>44907</c:v>
                </c:pt>
                <c:pt idx="240">
                  <c:v>44908</c:v>
                </c:pt>
                <c:pt idx="241">
                  <c:v>44909</c:v>
                </c:pt>
                <c:pt idx="242">
                  <c:v>44910</c:v>
                </c:pt>
                <c:pt idx="243">
                  <c:v>44911</c:v>
                </c:pt>
                <c:pt idx="244">
                  <c:v>44914</c:v>
                </c:pt>
                <c:pt idx="245">
                  <c:v>44915</c:v>
                </c:pt>
                <c:pt idx="246">
                  <c:v>44916</c:v>
                </c:pt>
                <c:pt idx="247">
                  <c:v>44917</c:v>
                </c:pt>
                <c:pt idx="248">
                  <c:v>44918</c:v>
                </c:pt>
                <c:pt idx="249">
                  <c:v>44922</c:v>
                </c:pt>
                <c:pt idx="250">
                  <c:v>44923</c:v>
                </c:pt>
                <c:pt idx="251">
                  <c:v>44924</c:v>
                </c:pt>
                <c:pt idx="252">
                  <c:v>44925</c:v>
                </c:pt>
                <c:pt idx="253">
                  <c:v>44929</c:v>
                </c:pt>
                <c:pt idx="254">
                  <c:v>44930</c:v>
                </c:pt>
                <c:pt idx="255">
                  <c:v>44931</c:v>
                </c:pt>
                <c:pt idx="256">
                  <c:v>44932</c:v>
                </c:pt>
                <c:pt idx="257">
                  <c:v>44935</c:v>
                </c:pt>
                <c:pt idx="258">
                  <c:v>44936</c:v>
                </c:pt>
                <c:pt idx="259">
                  <c:v>44937</c:v>
                </c:pt>
                <c:pt idx="260">
                  <c:v>44938</c:v>
                </c:pt>
                <c:pt idx="261">
                  <c:v>44939</c:v>
                </c:pt>
                <c:pt idx="262">
                  <c:v>44943</c:v>
                </c:pt>
                <c:pt idx="263">
                  <c:v>44944</c:v>
                </c:pt>
                <c:pt idx="264">
                  <c:v>44945</c:v>
                </c:pt>
                <c:pt idx="265">
                  <c:v>44946</c:v>
                </c:pt>
                <c:pt idx="266">
                  <c:v>44949</c:v>
                </c:pt>
                <c:pt idx="267">
                  <c:v>44950</c:v>
                </c:pt>
                <c:pt idx="268">
                  <c:v>44951</c:v>
                </c:pt>
                <c:pt idx="269">
                  <c:v>44952</c:v>
                </c:pt>
                <c:pt idx="270">
                  <c:v>44953</c:v>
                </c:pt>
                <c:pt idx="271">
                  <c:v>44956</c:v>
                </c:pt>
                <c:pt idx="272">
                  <c:v>44957</c:v>
                </c:pt>
                <c:pt idx="273">
                  <c:v>44958</c:v>
                </c:pt>
                <c:pt idx="274">
                  <c:v>44959</c:v>
                </c:pt>
                <c:pt idx="275">
                  <c:v>44960</c:v>
                </c:pt>
                <c:pt idx="276">
                  <c:v>44963</c:v>
                </c:pt>
                <c:pt idx="277">
                  <c:v>44964</c:v>
                </c:pt>
                <c:pt idx="278">
                  <c:v>44965</c:v>
                </c:pt>
                <c:pt idx="279">
                  <c:v>44966</c:v>
                </c:pt>
                <c:pt idx="280">
                  <c:v>44967</c:v>
                </c:pt>
                <c:pt idx="281">
                  <c:v>44970</c:v>
                </c:pt>
                <c:pt idx="282">
                  <c:v>44971</c:v>
                </c:pt>
                <c:pt idx="283">
                  <c:v>44972</c:v>
                </c:pt>
                <c:pt idx="284">
                  <c:v>44973</c:v>
                </c:pt>
                <c:pt idx="285">
                  <c:v>44974</c:v>
                </c:pt>
                <c:pt idx="286">
                  <c:v>44978</c:v>
                </c:pt>
                <c:pt idx="287">
                  <c:v>44979</c:v>
                </c:pt>
                <c:pt idx="288">
                  <c:v>44980</c:v>
                </c:pt>
                <c:pt idx="289">
                  <c:v>44981</c:v>
                </c:pt>
                <c:pt idx="290">
                  <c:v>44984</c:v>
                </c:pt>
                <c:pt idx="291">
                  <c:v>44985</c:v>
                </c:pt>
                <c:pt idx="292">
                  <c:v>44986</c:v>
                </c:pt>
                <c:pt idx="293">
                  <c:v>44987</c:v>
                </c:pt>
                <c:pt idx="294">
                  <c:v>44988</c:v>
                </c:pt>
                <c:pt idx="295">
                  <c:v>44991</c:v>
                </c:pt>
                <c:pt idx="296">
                  <c:v>44992</c:v>
                </c:pt>
                <c:pt idx="297">
                  <c:v>44993</c:v>
                </c:pt>
                <c:pt idx="298">
                  <c:v>44994</c:v>
                </c:pt>
                <c:pt idx="299">
                  <c:v>44995</c:v>
                </c:pt>
                <c:pt idx="300">
                  <c:v>44998</c:v>
                </c:pt>
                <c:pt idx="301">
                  <c:v>44999</c:v>
                </c:pt>
                <c:pt idx="302">
                  <c:v>45000</c:v>
                </c:pt>
                <c:pt idx="303">
                  <c:v>45001</c:v>
                </c:pt>
                <c:pt idx="304">
                  <c:v>45002</c:v>
                </c:pt>
                <c:pt idx="305">
                  <c:v>45005</c:v>
                </c:pt>
                <c:pt idx="306">
                  <c:v>45006</c:v>
                </c:pt>
                <c:pt idx="307">
                  <c:v>45007</c:v>
                </c:pt>
                <c:pt idx="308">
                  <c:v>45008</c:v>
                </c:pt>
                <c:pt idx="309">
                  <c:v>45009</c:v>
                </c:pt>
                <c:pt idx="310">
                  <c:v>45012</c:v>
                </c:pt>
                <c:pt idx="311">
                  <c:v>45013</c:v>
                </c:pt>
                <c:pt idx="312">
                  <c:v>45014</c:v>
                </c:pt>
                <c:pt idx="313">
                  <c:v>45015</c:v>
                </c:pt>
                <c:pt idx="314">
                  <c:v>45016</c:v>
                </c:pt>
                <c:pt idx="315">
                  <c:v>45019</c:v>
                </c:pt>
                <c:pt idx="316">
                  <c:v>45020</c:v>
                </c:pt>
                <c:pt idx="317">
                  <c:v>45021</c:v>
                </c:pt>
                <c:pt idx="318">
                  <c:v>45022</c:v>
                </c:pt>
                <c:pt idx="319">
                  <c:v>45026</c:v>
                </c:pt>
                <c:pt idx="320">
                  <c:v>45027</c:v>
                </c:pt>
                <c:pt idx="321">
                  <c:v>45028</c:v>
                </c:pt>
                <c:pt idx="322">
                  <c:v>45029</c:v>
                </c:pt>
                <c:pt idx="323">
                  <c:v>45030</c:v>
                </c:pt>
                <c:pt idx="324">
                  <c:v>45033</c:v>
                </c:pt>
                <c:pt idx="325">
                  <c:v>45034</c:v>
                </c:pt>
                <c:pt idx="326">
                  <c:v>45035</c:v>
                </c:pt>
                <c:pt idx="327">
                  <c:v>45036</c:v>
                </c:pt>
                <c:pt idx="328">
                  <c:v>45037</c:v>
                </c:pt>
                <c:pt idx="329">
                  <c:v>45040</c:v>
                </c:pt>
                <c:pt idx="330">
                  <c:v>45041</c:v>
                </c:pt>
                <c:pt idx="331">
                  <c:v>45042</c:v>
                </c:pt>
                <c:pt idx="332">
                  <c:v>45043</c:v>
                </c:pt>
                <c:pt idx="333">
                  <c:v>45044</c:v>
                </c:pt>
                <c:pt idx="334">
                  <c:v>45047</c:v>
                </c:pt>
                <c:pt idx="335">
                  <c:v>45048</c:v>
                </c:pt>
                <c:pt idx="336">
                  <c:v>45049</c:v>
                </c:pt>
                <c:pt idx="337">
                  <c:v>45050</c:v>
                </c:pt>
                <c:pt idx="338">
                  <c:v>45051</c:v>
                </c:pt>
                <c:pt idx="339">
                  <c:v>45054</c:v>
                </c:pt>
                <c:pt idx="340">
                  <c:v>45055</c:v>
                </c:pt>
                <c:pt idx="341">
                  <c:v>45056</c:v>
                </c:pt>
                <c:pt idx="342">
                  <c:v>45057</c:v>
                </c:pt>
                <c:pt idx="343">
                  <c:v>45058</c:v>
                </c:pt>
                <c:pt idx="344">
                  <c:v>45061</c:v>
                </c:pt>
                <c:pt idx="345">
                  <c:v>45062</c:v>
                </c:pt>
                <c:pt idx="346">
                  <c:v>45063</c:v>
                </c:pt>
                <c:pt idx="347">
                  <c:v>45064</c:v>
                </c:pt>
                <c:pt idx="348">
                  <c:v>45065</c:v>
                </c:pt>
                <c:pt idx="349">
                  <c:v>45068</c:v>
                </c:pt>
                <c:pt idx="350">
                  <c:v>45069</c:v>
                </c:pt>
                <c:pt idx="351">
                  <c:v>45070</c:v>
                </c:pt>
                <c:pt idx="352">
                  <c:v>45071</c:v>
                </c:pt>
              </c:numCache>
            </c:numRef>
          </c:cat>
          <c:val>
            <c:numRef>
              <c:f>'Line (Scatter)'!$D$2:$D$356</c:f>
              <c:numCache>
                <c:formatCode>0.00</c:formatCode>
                <c:ptCount val="355"/>
                <c:pt idx="0">
                  <c:v>100</c:v>
                </c:pt>
                <c:pt idx="1">
                  <c:v>101.20057756582467</c:v>
                </c:pt>
                <c:pt idx="2">
                  <c:v>99.857781766280155</c:v>
                </c:pt>
                <c:pt idx="3">
                  <c:v>96.517730618850663</c:v>
                </c:pt>
                <c:pt idx="4">
                  <c:v>96.394304367474021</c:v>
                </c:pt>
                <c:pt idx="5">
                  <c:v>95.467744585000801</c:v>
                </c:pt>
                <c:pt idx="6">
                  <c:v>95.51203997195266</c:v>
                </c:pt>
                <c:pt idx="7">
                  <c:v>96.858287360090827</c:v>
                </c:pt>
                <c:pt idx="8">
                  <c:v>97.081617925761449</c:v>
                </c:pt>
                <c:pt idx="9">
                  <c:v>94.642623156196521</c:v>
                </c:pt>
                <c:pt idx="10">
                  <c:v>95.198328919774227</c:v>
                </c:pt>
                <c:pt idx="11">
                  <c:v>92.725649202267562</c:v>
                </c:pt>
                <c:pt idx="12">
                  <c:v>91.660514529590031</c:v>
                </c:pt>
                <c:pt idx="13">
                  <c:v>90.470099974624446</c:v>
                </c:pt>
                <c:pt idx="14">
                  <c:v>88.008605960893505</c:v>
                </c:pt>
                <c:pt idx="15">
                  <c:v>88.559645688039041</c:v>
                </c:pt>
                <c:pt idx="16">
                  <c:v>86.540849870597398</c:v>
                </c:pt>
                <c:pt idx="17">
                  <c:v>86.558938751560405</c:v>
                </c:pt>
                <c:pt idx="18">
                  <c:v>85.348709521334982</c:v>
                </c:pt>
                <c:pt idx="19">
                  <c:v>88.019152481596322</c:v>
                </c:pt>
                <c:pt idx="20">
                  <c:v>91.018902561014812</c:v>
                </c:pt>
                <c:pt idx="21">
                  <c:v>91.697203637974383</c:v>
                </c:pt>
                <c:pt idx="22">
                  <c:v>92.154539126633026</c:v>
                </c:pt>
                <c:pt idx="23">
                  <c:v>88.711068158008615</c:v>
                </c:pt>
                <c:pt idx="24">
                  <c:v>90.112093535494168</c:v>
                </c:pt>
                <c:pt idx="25">
                  <c:v>89.585790193269787</c:v>
                </c:pt>
                <c:pt idx="26">
                  <c:v>90.728521690997184</c:v>
                </c:pt>
                <c:pt idx="27">
                  <c:v>92.619992240317501</c:v>
                </c:pt>
                <c:pt idx="28">
                  <c:v>90.672209662274838</c:v>
                </c:pt>
                <c:pt idx="29">
                  <c:v>88.150696357998768</c:v>
                </c:pt>
                <c:pt idx="30">
                  <c:v>88.149226236931113</c:v>
                </c:pt>
                <c:pt idx="31">
                  <c:v>90.378952468429148</c:v>
                </c:pt>
                <c:pt idx="32">
                  <c:v>90.278792480906006</c:v>
                </c:pt>
                <c:pt idx="33">
                  <c:v>87.674952396840638</c:v>
                </c:pt>
                <c:pt idx="34">
                  <c:v>86.596970144397844</c:v>
                </c:pt>
                <c:pt idx="35">
                  <c:v>85.532410736485915</c:v>
                </c:pt>
                <c:pt idx="36">
                  <c:v>83.333429210794279</c:v>
                </c:pt>
                <c:pt idx="37">
                  <c:v>86.120842673395998</c:v>
                </c:pt>
                <c:pt idx="38">
                  <c:v>87.533692937730152</c:v>
                </c:pt>
                <c:pt idx="39">
                  <c:v>87.896621086521748</c:v>
                </c:pt>
                <c:pt idx="40">
                  <c:v>86.497193666718445</c:v>
                </c:pt>
                <c:pt idx="41">
                  <c:v>87.900584021573707</c:v>
                </c:pt>
                <c:pt idx="42">
                  <c:v>86.53222089911327</c:v>
                </c:pt>
                <c:pt idx="43">
                  <c:v>85.097254900456832</c:v>
                </c:pt>
                <c:pt idx="44">
                  <c:v>82.013324410337631</c:v>
                </c:pt>
                <c:pt idx="45">
                  <c:v>81.78698968422438</c:v>
                </c:pt>
                <c:pt idx="46">
                  <c:v>84.727231819556053</c:v>
                </c:pt>
                <c:pt idx="47">
                  <c:v>83.924481798303219</c:v>
                </c:pt>
                <c:pt idx="48">
                  <c:v>82.095459435205058</c:v>
                </c:pt>
                <c:pt idx="49">
                  <c:v>80.417028604081693</c:v>
                </c:pt>
                <c:pt idx="50">
                  <c:v>82.765387213909662</c:v>
                </c:pt>
                <c:pt idx="51">
                  <c:v>85.884153181501787</c:v>
                </c:pt>
                <c:pt idx="52">
                  <c:v>87.023369172328231</c:v>
                </c:pt>
                <c:pt idx="53">
                  <c:v>88.807073455557926</c:v>
                </c:pt>
                <c:pt idx="54">
                  <c:v>88.453093869786898</c:v>
                </c:pt>
                <c:pt idx="55">
                  <c:v>90.181189225674458</c:v>
                </c:pt>
                <c:pt idx="56">
                  <c:v>88.99090250732344</c:v>
                </c:pt>
                <c:pt idx="57">
                  <c:v>90.711839012794542</c:v>
                </c:pt>
                <c:pt idx="58">
                  <c:v>90.56776714816327</c:v>
                </c:pt>
                <c:pt idx="59">
                  <c:v>91.754090931462315</c:v>
                </c:pt>
                <c:pt idx="60">
                  <c:v>93.446264198652983</c:v>
                </c:pt>
                <c:pt idx="61">
                  <c:v>92.312545182253473</c:v>
                </c:pt>
                <c:pt idx="62">
                  <c:v>90.895156718101731</c:v>
                </c:pt>
                <c:pt idx="63">
                  <c:v>91.157093941375408</c:v>
                </c:pt>
                <c:pt idx="64">
                  <c:v>92.889599660465947</c:v>
                </c:pt>
                <c:pt idx="65">
                  <c:v>90.790650285682887</c:v>
                </c:pt>
                <c:pt idx="66">
                  <c:v>88.77498646529844</c:v>
                </c:pt>
                <c:pt idx="67">
                  <c:v>88.829189189880196</c:v>
                </c:pt>
                <c:pt idx="68">
                  <c:v>87.638391125070868</c:v>
                </c:pt>
                <c:pt idx="69">
                  <c:v>85.726978063876118</c:v>
                </c:pt>
                <c:pt idx="70">
                  <c:v>85.468812020732543</c:v>
                </c:pt>
                <c:pt idx="71">
                  <c:v>87.207517815630212</c:v>
                </c:pt>
                <c:pt idx="72">
                  <c:v>85.337843409095697</c:v>
                </c:pt>
                <c:pt idx="73">
                  <c:v>85.21818833784917</c:v>
                </c:pt>
                <c:pt idx="74">
                  <c:v>87.054561306285663</c:v>
                </c:pt>
                <c:pt idx="75">
                  <c:v>85.989746225144572</c:v>
                </c:pt>
                <c:pt idx="76">
                  <c:v>84.21013271358143</c:v>
                </c:pt>
                <c:pt idx="77">
                  <c:v>82.066568360310072</c:v>
                </c:pt>
                <c:pt idx="78">
                  <c:v>83.124799855800305</c:v>
                </c:pt>
                <c:pt idx="79">
                  <c:v>79.838695759723407</c:v>
                </c:pt>
                <c:pt idx="80">
                  <c:v>79.827126546103969</c:v>
                </c:pt>
                <c:pt idx="81">
                  <c:v>82.272640983012437</c:v>
                </c:pt>
                <c:pt idx="82">
                  <c:v>78.840930982929336</c:v>
                </c:pt>
                <c:pt idx="83">
                  <c:v>80.12811785513172</c:v>
                </c:pt>
                <c:pt idx="84">
                  <c:v>80.305427239553666</c:v>
                </c:pt>
                <c:pt idx="85">
                  <c:v>82.869190544948324</c:v>
                </c:pt>
                <c:pt idx="86">
                  <c:v>78.7325894520731</c:v>
                </c:pt>
                <c:pt idx="87">
                  <c:v>77.626610981037359</c:v>
                </c:pt>
                <c:pt idx="88">
                  <c:v>74.293846520638908</c:v>
                </c:pt>
                <c:pt idx="89">
                  <c:v>75.025199792649005</c:v>
                </c:pt>
                <c:pt idx="90">
                  <c:v>72.638298443525301</c:v>
                </c:pt>
                <c:pt idx="91">
                  <c:v>72.681251546024043</c:v>
                </c:pt>
                <c:pt idx="92">
                  <c:v>75.455561755631365</c:v>
                </c:pt>
                <c:pt idx="93">
                  <c:v>74.546579507662855</c:v>
                </c:pt>
                <c:pt idx="94">
                  <c:v>76.603023208098193</c:v>
                </c:pt>
                <c:pt idx="95">
                  <c:v>72.982882038124714</c:v>
                </c:pt>
                <c:pt idx="96">
                  <c:v>72.79336425701041</c:v>
                </c:pt>
                <c:pt idx="97">
                  <c:v>72.576809031912504</c:v>
                </c:pt>
                <c:pt idx="98">
                  <c:v>73.731493253103082</c:v>
                </c:pt>
                <c:pt idx="99">
                  <c:v>72.000457655080211</c:v>
                </c:pt>
                <c:pt idx="100">
                  <c:v>73.088922509918532</c:v>
                </c:pt>
                <c:pt idx="101">
                  <c:v>75.044247448221384</c:v>
                </c:pt>
                <c:pt idx="102">
                  <c:v>77.54012951127423</c:v>
                </c:pt>
                <c:pt idx="103">
                  <c:v>77.222199850814661</c:v>
                </c:pt>
                <c:pt idx="104">
                  <c:v>76.666558005544275</c:v>
                </c:pt>
                <c:pt idx="105">
                  <c:v>78.727539905797201</c:v>
                </c:pt>
                <c:pt idx="106">
                  <c:v>76.783336752962768</c:v>
                </c:pt>
                <c:pt idx="107">
                  <c:v>77.094235399620459</c:v>
                </c:pt>
                <c:pt idx="108">
                  <c:v>77.822009246422326</c:v>
                </c:pt>
                <c:pt idx="109">
                  <c:v>77.253391984772108</c:v>
                </c:pt>
                <c:pt idx="110">
                  <c:v>75.131048509520951</c:v>
                </c:pt>
                <c:pt idx="111">
                  <c:v>72.483488303269354</c:v>
                </c:pt>
                <c:pt idx="112">
                  <c:v>69.090768470633051</c:v>
                </c:pt>
                <c:pt idx="113">
                  <c:v>69.212980274171187</c:v>
                </c:pt>
                <c:pt idx="114">
                  <c:v>70.943888035579477</c:v>
                </c:pt>
                <c:pt idx="115">
                  <c:v>68.04806912381423</c:v>
                </c:pt>
                <c:pt idx="116">
                  <c:v>69.021225352301741</c:v>
                </c:pt>
                <c:pt idx="117">
                  <c:v>70.753091888319375</c:v>
                </c:pt>
                <c:pt idx="118">
                  <c:v>70.649416393895294</c:v>
                </c:pt>
                <c:pt idx="119">
                  <c:v>71.794257195763251</c:v>
                </c:pt>
                <c:pt idx="120">
                  <c:v>74.193942206344914</c:v>
                </c:pt>
                <c:pt idx="121">
                  <c:v>73.662972827688392</c:v>
                </c:pt>
                <c:pt idx="122">
                  <c:v>71.470510969340324</c:v>
                </c:pt>
                <c:pt idx="123">
                  <c:v>71.447180787179519</c:v>
                </c:pt>
                <c:pt idx="124">
                  <c:v>70.493839233951874</c:v>
                </c:pt>
                <c:pt idx="125">
                  <c:v>71.127333577501275</c:v>
                </c:pt>
                <c:pt idx="126">
                  <c:v>72.369841552908071</c:v>
                </c:pt>
                <c:pt idx="127">
                  <c:v>72.623021968083037</c:v>
                </c:pt>
                <c:pt idx="128">
                  <c:v>74.281702042253841</c:v>
                </c:pt>
                <c:pt idx="129">
                  <c:v>74.370931999230422</c:v>
                </c:pt>
                <c:pt idx="130">
                  <c:v>72.691734148419599</c:v>
                </c:pt>
                <c:pt idx="131">
                  <c:v>72.002247367684319</c:v>
                </c:pt>
                <c:pt idx="132">
                  <c:v>71.892627470682271</c:v>
                </c:pt>
                <c:pt idx="133">
                  <c:v>71.9157019796139</c:v>
                </c:pt>
                <c:pt idx="134">
                  <c:v>73.201930077206924</c:v>
                </c:pt>
                <c:pt idx="135">
                  <c:v>72.611516672770861</c:v>
                </c:pt>
                <c:pt idx="136">
                  <c:v>74.868472103174383</c:v>
                </c:pt>
                <c:pt idx="137">
                  <c:v>76.047764872671536</c:v>
                </c:pt>
                <c:pt idx="138">
                  <c:v>77.082985777537445</c:v>
                </c:pt>
                <c:pt idx="139">
                  <c:v>75.641627948152035</c:v>
                </c:pt>
                <c:pt idx="140">
                  <c:v>75.31283217545321</c:v>
                </c:pt>
                <c:pt idx="141">
                  <c:v>73.905990232004285</c:v>
                </c:pt>
                <c:pt idx="142">
                  <c:v>76.909191900016424</c:v>
                </c:pt>
                <c:pt idx="143">
                  <c:v>77.741216506008001</c:v>
                </c:pt>
                <c:pt idx="144">
                  <c:v>79.199193095288777</c:v>
                </c:pt>
                <c:pt idx="145">
                  <c:v>79.060426450162581</c:v>
                </c:pt>
                <c:pt idx="146">
                  <c:v>78.931183632822567</c:v>
                </c:pt>
                <c:pt idx="147">
                  <c:v>80.972734367659385</c:v>
                </c:pt>
                <c:pt idx="148">
                  <c:v>81.307794134472616</c:v>
                </c:pt>
                <c:pt idx="149">
                  <c:v>80.904917043624877</c:v>
                </c:pt>
                <c:pt idx="150">
                  <c:v>80.821247979382505</c:v>
                </c:pt>
                <c:pt idx="151">
                  <c:v>79.85908569974886</c:v>
                </c:pt>
                <c:pt idx="152">
                  <c:v>82.165705654916565</c:v>
                </c:pt>
                <c:pt idx="153">
                  <c:v>81.68702145162311</c:v>
                </c:pt>
                <c:pt idx="154">
                  <c:v>83.3954299688654</c:v>
                </c:pt>
                <c:pt idx="155">
                  <c:v>83.912273401610875</c:v>
                </c:pt>
                <c:pt idx="156">
                  <c:v>83.749281718021834</c:v>
                </c:pt>
                <c:pt idx="157">
                  <c:v>82.698272991255351</c:v>
                </c:pt>
                <c:pt idx="158">
                  <c:v>82.872258623698229</c:v>
                </c:pt>
                <c:pt idx="159">
                  <c:v>81.209615614475453</c:v>
                </c:pt>
                <c:pt idx="160">
                  <c:v>79.140899599040466</c:v>
                </c:pt>
                <c:pt idx="161">
                  <c:v>79.139173804743635</c:v>
                </c:pt>
                <c:pt idx="162">
                  <c:v>79.4602354622604</c:v>
                </c:pt>
                <c:pt idx="163">
                  <c:v>80.788074377899093</c:v>
                </c:pt>
                <c:pt idx="164">
                  <c:v>77.607755080386852</c:v>
                </c:pt>
                <c:pt idx="165">
                  <c:v>76.814912396763944</c:v>
                </c:pt>
                <c:pt idx="166">
                  <c:v>75.955019408794016</c:v>
                </c:pt>
                <c:pt idx="167">
                  <c:v>75.527150259795974</c:v>
                </c:pt>
                <c:pt idx="168">
                  <c:v>75.328556079046493</c:v>
                </c:pt>
                <c:pt idx="169">
                  <c:v>74.342488352486455</c:v>
                </c:pt>
                <c:pt idx="170">
                  <c:v>73.79311050133046</c:v>
                </c:pt>
                <c:pt idx="171">
                  <c:v>75.371828773081702</c:v>
                </c:pt>
                <c:pt idx="172">
                  <c:v>75.820727045178089</c:v>
                </c:pt>
                <c:pt idx="173">
                  <c:v>77.419835256954798</c:v>
                </c:pt>
                <c:pt idx="174">
                  <c:v>78.404816372290909</c:v>
                </c:pt>
                <c:pt idx="175">
                  <c:v>74.359810213762003</c:v>
                </c:pt>
                <c:pt idx="176">
                  <c:v>74.910210757834633</c:v>
                </c:pt>
                <c:pt idx="177">
                  <c:v>73.840729640261387</c:v>
                </c:pt>
                <c:pt idx="178">
                  <c:v>73.176234917676425</c:v>
                </c:pt>
                <c:pt idx="179">
                  <c:v>73.729895295420832</c:v>
                </c:pt>
                <c:pt idx="180">
                  <c:v>73.026985670154687</c:v>
                </c:pt>
                <c:pt idx="181">
                  <c:v>71.717555227015467</c:v>
                </c:pt>
                <c:pt idx="182">
                  <c:v>70.737176229804206</c:v>
                </c:pt>
                <c:pt idx="183">
                  <c:v>69.465968934424296</c:v>
                </c:pt>
                <c:pt idx="184">
                  <c:v>69.05043601873318</c:v>
                </c:pt>
                <c:pt idx="185">
                  <c:v>69.220330879509518</c:v>
                </c:pt>
                <c:pt idx="186">
                  <c:v>70.64021215764555</c:v>
                </c:pt>
                <c:pt idx="187">
                  <c:v>68.632346370750469</c:v>
                </c:pt>
                <c:pt idx="188">
                  <c:v>67.597572894035594</c:v>
                </c:pt>
                <c:pt idx="189">
                  <c:v>69.130397821152741</c:v>
                </c:pt>
                <c:pt idx="190">
                  <c:v>71.437720877700627</c:v>
                </c:pt>
                <c:pt idx="191">
                  <c:v>71.260219738356795</c:v>
                </c:pt>
                <c:pt idx="192">
                  <c:v>70.778723129542598</c:v>
                </c:pt>
                <c:pt idx="193">
                  <c:v>68.088337657406811</c:v>
                </c:pt>
                <c:pt idx="194">
                  <c:v>67.38331872800012</c:v>
                </c:pt>
                <c:pt idx="195">
                  <c:v>66.642441628203827</c:v>
                </c:pt>
                <c:pt idx="196">
                  <c:v>66.584339886877387</c:v>
                </c:pt>
                <c:pt idx="197">
                  <c:v>68.067564207537629</c:v>
                </c:pt>
                <c:pt idx="198">
                  <c:v>65.972577767806513</c:v>
                </c:pt>
                <c:pt idx="199">
                  <c:v>68.237906496465001</c:v>
                </c:pt>
                <c:pt idx="200">
                  <c:v>68.855357344884652</c:v>
                </c:pt>
                <c:pt idx="201">
                  <c:v>68.268012019198508</c:v>
                </c:pt>
                <c:pt idx="202">
                  <c:v>67.84826049522627</c:v>
                </c:pt>
                <c:pt idx="203">
                  <c:v>69.413492004139343</c:v>
                </c:pt>
                <c:pt idx="204">
                  <c:v>70.007229160554488</c:v>
                </c:pt>
                <c:pt idx="205">
                  <c:v>71.582879353555811</c:v>
                </c:pt>
                <c:pt idx="206">
                  <c:v>70.124711009353163</c:v>
                </c:pt>
                <c:pt idx="207">
                  <c:v>68.984919753761119</c:v>
                </c:pt>
                <c:pt idx="208">
                  <c:v>70.96498107698514</c:v>
                </c:pt>
                <c:pt idx="209">
                  <c:v>70.234394824662488</c:v>
                </c:pt>
                <c:pt idx="210">
                  <c:v>69.612469694732553</c:v>
                </c:pt>
                <c:pt idx="211">
                  <c:v>67.272740056388727</c:v>
                </c:pt>
                <c:pt idx="212">
                  <c:v>66.110321720016088</c:v>
                </c:pt>
                <c:pt idx="213">
                  <c:v>66.956024843767679</c:v>
                </c:pt>
                <c:pt idx="214">
                  <c:v>67.526623572943905</c:v>
                </c:pt>
                <c:pt idx="215">
                  <c:v>67.856953385017675</c:v>
                </c:pt>
                <c:pt idx="216">
                  <c:v>66.175710148373568</c:v>
                </c:pt>
                <c:pt idx="217">
                  <c:v>71.039765496514221</c:v>
                </c:pt>
                <c:pt idx="218">
                  <c:v>72.376808648402658</c:v>
                </c:pt>
                <c:pt idx="219">
                  <c:v>71.564343044441756</c:v>
                </c:pt>
                <c:pt idx="220">
                  <c:v>72.601034070375334</c:v>
                </c:pt>
                <c:pt idx="221">
                  <c:v>71.484061650485756</c:v>
                </c:pt>
                <c:pt idx="222">
                  <c:v>71.236697801274147</c:v>
                </c:pt>
                <c:pt idx="223">
                  <c:v>71.243728815076025</c:v>
                </c:pt>
                <c:pt idx="224">
                  <c:v>70.466801789968287</c:v>
                </c:pt>
                <c:pt idx="225">
                  <c:v>71.424937216242668</c:v>
                </c:pt>
                <c:pt idx="226">
                  <c:v>72.133855162394042</c:v>
                </c:pt>
                <c:pt idx="227">
                  <c:v>#N/A</c:v>
                </c:pt>
                <c:pt idx="228">
                  <c:v>71.756992822613284</c:v>
                </c:pt>
                <c:pt idx="229">
                  <c:v>70.626533639885537</c:v>
                </c:pt>
                <c:pt idx="230">
                  <c:v>70.20646252437686</c:v>
                </c:pt>
                <c:pt idx="231">
                  <c:v>73.301514799964465</c:v>
                </c:pt>
                <c:pt idx="232">
                  <c:v>73.393876753998256</c:v>
                </c:pt>
                <c:pt idx="233">
                  <c:v>73.259967900226087</c:v>
                </c:pt>
                <c:pt idx="234">
                  <c:v>71.843793883912852</c:v>
                </c:pt>
                <c:pt idx="235">
                  <c:v>70.405312378355461</c:v>
                </c:pt>
                <c:pt idx="236">
                  <c:v>70.045196635084622</c:v>
                </c:pt>
                <c:pt idx="237">
                  <c:v>70.834268138577443</c:v>
                </c:pt>
                <c:pt idx="238">
                  <c:v>70.339668276768847</c:v>
                </c:pt>
                <c:pt idx="239">
                  <c:v>71.228899767784796</c:v>
                </c:pt>
                <c:pt idx="240">
                  <c:v>71.951624068310764</c:v>
                </c:pt>
                <c:pt idx="241">
                  <c:v>71.402437972076655</c:v>
                </c:pt>
                <c:pt idx="242">
                  <c:v>69.099077850580741</c:v>
                </c:pt>
                <c:pt idx="243">
                  <c:v>68.427168604350157</c:v>
                </c:pt>
                <c:pt idx="244">
                  <c:v>67.408438622765019</c:v>
                </c:pt>
                <c:pt idx="245">
                  <c:v>67.415341799952316</c:v>
                </c:pt>
                <c:pt idx="246">
                  <c:v>68.452480254036928</c:v>
                </c:pt>
                <c:pt idx="247">
                  <c:v>66.961585736501888</c:v>
                </c:pt>
                <c:pt idx="248">
                  <c:v>67.100544136549971</c:v>
                </c:pt>
                <c:pt idx="249">
                  <c:v>66.176093658217312</c:v>
                </c:pt>
                <c:pt idx="250">
                  <c:v>65.281620866003593</c:v>
                </c:pt>
                <c:pt idx="251">
                  <c:v>66.97417764303799</c:v>
                </c:pt>
                <c:pt idx="252">
                  <c:v>66.89996848827451</c:v>
                </c:pt>
                <c:pt idx="253">
                  <c:v>66.39181794532044</c:v>
                </c:pt>
                <c:pt idx="254">
                  <c:v>66.850623555046766</c:v>
                </c:pt>
                <c:pt idx="255">
                  <c:v>65.869349701533466</c:v>
                </c:pt>
                <c:pt idx="256">
                  <c:v>67.557112605521141</c:v>
                </c:pt>
                <c:pt idx="257">
                  <c:v>67.981274492696372</c:v>
                </c:pt>
                <c:pt idx="258">
                  <c:v>68.665072544082861</c:v>
                </c:pt>
                <c:pt idx="259">
                  <c:v>69.873384225089595</c:v>
                </c:pt>
                <c:pt idx="260">
                  <c:v>70.317169032602806</c:v>
                </c:pt>
                <c:pt idx="261">
                  <c:v>70.816115339307146</c:v>
                </c:pt>
                <c:pt idx="262">
                  <c:v>70.91806503943441</c:v>
                </c:pt>
                <c:pt idx="263">
                  <c:v>70.035353215762015</c:v>
                </c:pt>
                <c:pt idx="264">
                  <c:v>69.365872865208445</c:v>
                </c:pt>
                <c:pt idx="265">
                  <c:v>71.207742808071856</c:v>
                </c:pt>
                <c:pt idx="266">
                  <c:v>72.639385054749226</c:v>
                </c:pt>
                <c:pt idx="267">
                  <c:v>72.446735276577726</c:v>
                </c:pt>
                <c:pt idx="268">
                  <c:v>72.313082096034705</c:v>
                </c:pt>
                <c:pt idx="269">
                  <c:v>73.579815109904345</c:v>
                </c:pt>
                <c:pt idx="270">
                  <c:v>74.284003101316259</c:v>
                </c:pt>
                <c:pt idx="271">
                  <c:v>72.827304878181295</c:v>
                </c:pt>
                <c:pt idx="272">
                  <c:v>74.046482671427299</c:v>
                </c:pt>
                <c:pt idx="273">
                  <c:v>75.527917279483432</c:v>
                </c:pt>
                <c:pt idx="274">
                  <c:v>77.985576194776982</c:v>
                </c:pt>
                <c:pt idx="275">
                  <c:v>76.746391971349269</c:v>
                </c:pt>
                <c:pt idx="276">
                  <c:v>75.982568199235928</c:v>
                </c:pt>
                <c:pt idx="277">
                  <c:v>77.429295166433704</c:v>
                </c:pt>
                <c:pt idx="278">
                  <c:v>76.130027734153543</c:v>
                </c:pt>
                <c:pt idx="279">
                  <c:v>75.356999725790459</c:v>
                </c:pt>
                <c:pt idx="280">
                  <c:v>74.900239501897431</c:v>
                </c:pt>
                <c:pt idx="281">
                  <c:v>76.010308744599712</c:v>
                </c:pt>
                <c:pt idx="282">
                  <c:v>76.447254293232902</c:v>
                </c:pt>
                <c:pt idx="283">
                  <c:v>77.153168078941675</c:v>
                </c:pt>
                <c:pt idx="284">
                  <c:v>75.780458511585508</c:v>
                </c:pt>
                <c:pt idx="285">
                  <c:v>75.34223459680652</c:v>
                </c:pt>
                <c:pt idx="286">
                  <c:v>73.456836286678723</c:v>
                </c:pt>
                <c:pt idx="287">
                  <c:v>73.551243626545784</c:v>
                </c:pt>
                <c:pt idx="288">
                  <c:v>74.083874881191846</c:v>
                </c:pt>
                <c:pt idx="289">
                  <c:v>72.834527646905045</c:v>
                </c:pt>
                <c:pt idx="290">
                  <c:v>73.294995132620897</c:v>
                </c:pt>
                <c:pt idx="291">
                  <c:v>73.221872589081357</c:v>
                </c:pt>
                <c:pt idx="292">
                  <c:v>72.735709943834976</c:v>
                </c:pt>
                <c:pt idx="293">
                  <c:v>73.269427809704965</c:v>
                </c:pt>
                <c:pt idx="294">
                  <c:v>74.714173309376747</c:v>
                </c:pt>
                <c:pt idx="295">
                  <c:v>74.629353715603159</c:v>
                </c:pt>
                <c:pt idx="296">
                  <c:v>73.699917609301906</c:v>
                </c:pt>
                <c:pt idx="297">
                  <c:v>73.991832518694508</c:v>
                </c:pt>
                <c:pt idx="298">
                  <c:v>72.47281394595197</c:v>
                </c:pt>
                <c:pt idx="299">
                  <c:v>71.197899388749235</c:v>
                </c:pt>
                <c:pt idx="300">
                  <c:v>71.517171333661878</c:v>
                </c:pt>
                <c:pt idx="301">
                  <c:v>73.046800345414525</c:v>
                </c:pt>
                <c:pt idx="302">
                  <c:v>73.084512146715525</c:v>
                </c:pt>
                <c:pt idx="303">
                  <c:v>74.894870364085079</c:v>
                </c:pt>
                <c:pt idx="304">
                  <c:v>74.340251211731314</c:v>
                </c:pt>
                <c:pt idx="305">
                  <c:v>74.628075349457376</c:v>
                </c:pt>
                <c:pt idx="306">
                  <c:v>75.807815547105562</c:v>
                </c:pt>
                <c:pt idx="307">
                  <c:v>74.592408933989645</c:v>
                </c:pt>
                <c:pt idx="308">
                  <c:v>75.343065534801283</c:v>
                </c:pt>
                <c:pt idx="309">
                  <c:v>75.576750866252866</c:v>
                </c:pt>
                <c:pt idx="310">
                  <c:v>75.224433156471378</c:v>
                </c:pt>
                <c:pt idx="311">
                  <c:v>74.887200167210295</c:v>
                </c:pt>
                <c:pt idx="312">
                  <c:v>76.230507313213124</c:v>
                </c:pt>
                <c:pt idx="313">
                  <c:v>76.788066707702214</c:v>
                </c:pt>
                <c:pt idx="314">
                  <c:v>78.120379904851205</c:v>
                </c:pt>
                <c:pt idx="315">
                  <c:v>77.912901079388462</c:v>
                </c:pt>
                <c:pt idx="316">
                  <c:v>77.509448723775122</c:v>
                </c:pt>
                <c:pt idx="317">
                  <c:v>76.681898399293829</c:v>
                </c:pt>
                <c:pt idx="318">
                  <c:v>77.264194178704088</c:v>
                </c:pt>
                <c:pt idx="319">
                  <c:v>77.241119669772459</c:v>
                </c:pt>
                <c:pt idx="320">
                  <c:v>76.905740311422775</c:v>
                </c:pt>
                <c:pt idx="321">
                  <c:v>76.250321988472976</c:v>
                </c:pt>
                <c:pt idx="322">
                  <c:v>77.764738443090664</c:v>
                </c:pt>
                <c:pt idx="323">
                  <c:v>77.49116808789023</c:v>
                </c:pt>
                <c:pt idx="324">
                  <c:v>77.710088290357859</c:v>
                </c:pt>
                <c:pt idx="325">
                  <c:v>77.682539499915947</c:v>
                </c:pt>
                <c:pt idx="326">
                  <c:v>77.706956293300649</c:v>
                </c:pt>
                <c:pt idx="327">
                  <c:v>77.082666186000992</c:v>
                </c:pt>
                <c:pt idx="328">
                  <c:v>77.165120802404857</c:v>
                </c:pt>
                <c:pt idx="329">
                  <c:v>76.939744850900965</c:v>
                </c:pt>
                <c:pt idx="330">
                  <c:v>75.418233464174108</c:v>
                </c:pt>
                <c:pt idx="331">
                  <c:v>75.770998602106616</c:v>
                </c:pt>
                <c:pt idx="332">
                  <c:v>77.611142750673224</c:v>
                </c:pt>
                <c:pt idx="333">
                  <c:v>78.150229754355564</c:v>
                </c:pt>
                <c:pt idx="334">
                  <c:v>78.060871960764388</c:v>
                </c:pt>
                <c:pt idx="335">
                  <c:v>77.216575039773176</c:v>
                </c:pt>
                <c:pt idx="336">
                  <c:v>76.863873820147944</c:v>
                </c:pt>
                <c:pt idx="337">
                  <c:v>76.487203235289044</c:v>
                </c:pt>
                <c:pt idx="338">
                  <c:v>78.206669619692477</c:v>
                </c:pt>
                <c:pt idx="339">
                  <c:v>78.344157898672876</c:v>
                </c:pt>
                <c:pt idx="340">
                  <c:v>77.849621955171528</c:v>
                </c:pt>
                <c:pt idx="341">
                  <c:v>#N/A</c:v>
                </c:pt>
                <c:pt idx="342" formatCode="General">
                  <c:v>78.801749060560695</c:v>
                </c:pt>
                <c:pt idx="343" formatCode="General">
                  <c:v>78.521978629553146</c:v>
                </c:pt>
                <c:pt idx="344">
                  <c:v>79.036329248314303</c:v>
                </c:pt>
                <c:pt idx="345">
                  <c:v>78.894686279360073</c:v>
                </c:pt>
                <c:pt idx="346">
                  <c:v>79.901527455789306</c:v>
                </c:pt>
                <c:pt idx="347">
                  <c:v>81.104917427134737</c:v>
                </c:pt>
                <c:pt idx="348">
                  <c:v>80.907154184380019</c:v>
                </c:pt>
                <c:pt idx="349">
                  <c:v>81.309072500618413</c:v>
                </c:pt>
                <c:pt idx="350">
                  <c:v>80.282991913694943</c:v>
                </c:pt>
                <c:pt idx="351">
                  <c:v>79.796637513526719</c:v>
                </c:pt>
                <c:pt idx="352">
                  <c:v>81.164041861377811</c:v>
                </c:pt>
              </c:numCache>
            </c:numRef>
          </c:val>
          <c:smooth val="0"/>
          <c:extLst>
            <c:ext xmlns:c16="http://schemas.microsoft.com/office/drawing/2014/chart" uri="{C3380CC4-5D6E-409C-BE32-E72D297353CC}">
              <c16:uniqueId val="{00000000-D118-4E23-96E2-EEDD52FAD679}"/>
            </c:ext>
          </c:extLst>
        </c:ser>
        <c:ser>
          <c:idx val="3"/>
          <c:order val="3"/>
          <c:tx>
            <c:strRef>
              <c:f>'Line (Scatter)'!$E$1</c:f>
              <c:strCache>
                <c:ptCount val="1"/>
                <c:pt idx="0">
                  <c:v>Shanghai Composite</c:v>
                </c:pt>
              </c:strCache>
            </c:strRef>
          </c:tx>
          <c:spPr>
            <a:ln w="19050">
              <a:solidFill>
                <a:srgbClr val="C00000"/>
              </a:solidFill>
            </a:ln>
          </c:spPr>
          <c:marker>
            <c:symbol val="none"/>
          </c:marker>
          <c:dLbls>
            <c:dLbl>
              <c:idx val="322"/>
              <c:delete val="1"/>
              <c:extLst>
                <c:ext xmlns:c15="http://schemas.microsoft.com/office/drawing/2012/chart" uri="{CE6537A1-D6FC-4f65-9D91-7224C49458BB}"/>
                <c:ext xmlns:c16="http://schemas.microsoft.com/office/drawing/2014/chart" uri="{C3380CC4-5D6E-409C-BE32-E72D297353CC}">
                  <c16:uniqueId val="{00000002-6A4D-4334-AD51-28BB97D449D5}"/>
                </c:ext>
              </c:extLst>
            </c:dLbl>
            <c:dLbl>
              <c:idx val="352"/>
              <c:layout>
                <c:manualLayout>
                  <c:x val="-1.9128704317214513E-16"/>
                  <c:y val="-3.309497279979778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FDD2-4F75-8E10-5FC19584667A}"/>
                </c:ext>
              </c:extLst>
            </c:dLbl>
            <c:numFmt formatCode="#,##0.0" sourceLinked="0"/>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'Line (Scatter)'!$A$2:$A$354</c:f>
              <c:numCache>
                <c:formatCode>m/d/yyyy</c:formatCode>
                <c:ptCount val="353"/>
                <c:pt idx="0">
                  <c:v>44562</c:v>
                </c:pt>
                <c:pt idx="1">
                  <c:v>44564</c:v>
                </c:pt>
                <c:pt idx="2">
                  <c:v>44565</c:v>
                </c:pt>
                <c:pt idx="3">
                  <c:v>44566</c:v>
                </c:pt>
                <c:pt idx="4">
                  <c:v>44567</c:v>
                </c:pt>
                <c:pt idx="5">
                  <c:v>44568</c:v>
                </c:pt>
                <c:pt idx="6">
                  <c:v>44571</c:v>
                </c:pt>
                <c:pt idx="7">
                  <c:v>44572</c:v>
                </c:pt>
                <c:pt idx="8">
                  <c:v>44573</c:v>
                </c:pt>
                <c:pt idx="9">
                  <c:v>44574</c:v>
                </c:pt>
                <c:pt idx="10">
                  <c:v>44575</c:v>
                </c:pt>
                <c:pt idx="11">
                  <c:v>44579</c:v>
                </c:pt>
                <c:pt idx="12">
                  <c:v>44580</c:v>
                </c:pt>
                <c:pt idx="13">
                  <c:v>44581</c:v>
                </c:pt>
                <c:pt idx="14">
                  <c:v>44582</c:v>
                </c:pt>
                <c:pt idx="15">
                  <c:v>44585</c:v>
                </c:pt>
                <c:pt idx="16">
                  <c:v>44586</c:v>
                </c:pt>
                <c:pt idx="17">
                  <c:v>44587</c:v>
                </c:pt>
                <c:pt idx="18">
                  <c:v>44588</c:v>
                </c:pt>
                <c:pt idx="19">
                  <c:v>44589</c:v>
                </c:pt>
                <c:pt idx="20">
                  <c:v>44592</c:v>
                </c:pt>
                <c:pt idx="21">
                  <c:v>44593</c:v>
                </c:pt>
                <c:pt idx="22">
                  <c:v>44594</c:v>
                </c:pt>
                <c:pt idx="23">
                  <c:v>44595</c:v>
                </c:pt>
                <c:pt idx="24">
                  <c:v>44596</c:v>
                </c:pt>
                <c:pt idx="25">
                  <c:v>44599</c:v>
                </c:pt>
                <c:pt idx="26">
                  <c:v>44600</c:v>
                </c:pt>
                <c:pt idx="27">
                  <c:v>44601</c:v>
                </c:pt>
                <c:pt idx="28">
                  <c:v>44602</c:v>
                </c:pt>
                <c:pt idx="29">
                  <c:v>44603</c:v>
                </c:pt>
                <c:pt idx="30">
                  <c:v>44606</c:v>
                </c:pt>
                <c:pt idx="31">
                  <c:v>44607</c:v>
                </c:pt>
                <c:pt idx="32">
                  <c:v>44608</c:v>
                </c:pt>
                <c:pt idx="33">
                  <c:v>44609</c:v>
                </c:pt>
                <c:pt idx="34">
                  <c:v>44610</c:v>
                </c:pt>
                <c:pt idx="35">
                  <c:v>44614</c:v>
                </c:pt>
                <c:pt idx="36">
                  <c:v>44615</c:v>
                </c:pt>
                <c:pt idx="37">
                  <c:v>44616</c:v>
                </c:pt>
                <c:pt idx="38">
                  <c:v>44617</c:v>
                </c:pt>
                <c:pt idx="39">
                  <c:v>44620</c:v>
                </c:pt>
                <c:pt idx="40">
                  <c:v>44621</c:v>
                </c:pt>
                <c:pt idx="41">
                  <c:v>44622</c:v>
                </c:pt>
                <c:pt idx="42">
                  <c:v>44623</c:v>
                </c:pt>
                <c:pt idx="43">
                  <c:v>44624</c:v>
                </c:pt>
                <c:pt idx="44">
                  <c:v>44627</c:v>
                </c:pt>
                <c:pt idx="45">
                  <c:v>44628</c:v>
                </c:pt>
                <c:pt idx="46">
                  <c:v>44629</c:v>
                </c:pt>
                <c:pt idx="47">
                  <c:v>44630</c:v>
                </c:pt>
                <c:pt idx="48">
                  <c:v>44631</c:v>
                </c:pt>
                <c:pt idx="49">
                  <c:v>44634</c:v>
                </c:pt>
                <c:pt idx="50">
                  <c:v>44635</c:v>
                </c:pt>
                <c:pt idx="51">
                  <c:v>44636</c:v>
                </c:pt>
                <c:pt idx="52">
                  <c:v>44637</c:v>
                </c:pt>
                <c:pt idx="53">
                  <c:v>44638</c:v>
                </c:pt>
                <c:pt idx="54">
                  <c:v>44641</c:v>
                </c:pt>
                <c:pt idx="55">
                  <c:v>44642</c:v>
                </c:pt>
                <c:pt idx="56">
                  <c:v>44643</c:v>
                </c:pt>
                <c:pt idx="57">
                  <c:v>44644</c:v>
                </c:pt>
                <c:pt idx="58">
                  <c:v>44645</c:v>
                </c:pt>
                <c:pt idx="59">
                  <c:v>44648</c:v>
                </c:pt>
                <c:pt idx="60">
                  <c:v>44649</c:v>
                </c:pt>
                <c:pt idx="61">
                  <c:v>44650</c:v>
                </c:pt>
                <c:pt idx="62">
                  <c:v>44651</c:v>
                </c:pt>
                <c:pt idx="63">
                  <c:v>44652</c:v>
                </c:pt>
                <c:pt idx="64">
                  <c:v>44655</c:v>
                </c:pt>
                <c:pt idx="65">
                  <c:v>44656</c:v>
                </c:pt>
                <c:pt idx="66">
                  <c:v>44657</c:v>
                </c:pt>
                <c:pt idx="67">
                  <c:v>44658</c:v>
                </c:pt>
                <c:pt idx="68">
                  <c:v>44659</c:v>
                </c:pt>
                <c:pt idx="69">
                  <c:v>44662</c:v>
                </c:pt>
                <c:pt idx="70">
                  <c:v>44663</c:v>
                </c:pt>
                <c:pt idx="71">
                  <c:v>44664</c:v>
                </c:pt>
                <c:pt idx="72">
                  <c:v>44665</c:v>
                </c:pt>
                <c:pt idx="73">
                  <c:v>44669</c:v>
                </c:pt>
                <c:pt idx="74">
                  <c:v>44670</c:v>
                </c:pt>
                <c:pt idx="75">
                  <c:v>44671</c:v>
                </c:pt>
                <c:pt idx="76">
                  <c:v>44672</c:v>
                </c:pt>
                <c:pt idx="77">
                  <c:v>44673</c:v>
                </c:pt>
                <c:pt idx="78">
                  <c:v>44676</c:v>
                </c:pt>
                <c:pt idx="79">
                  <c:v>44677</c:v>
                </c:pt>
                <c:pt idx="80">
                  <c:v>44678</c:v>
                </c:pt>
                <c:pt idx="81">
                  <c:v>44679</c:v>
                </c:pt>
                <c:pt idx="82">
                  <c:v>44680</c:v>
                </c:pt>
                <c:pt idx="83">
                  <c:v>44683</c:v>
                </c:pt>
                <c:pt idx="84">
                  <c:v>44684</c:v>
                </c:pt>
                <c:pt idx="85">
                  <c:v>44685</c:v>
                </c:pt>
                <c:pt idx="86">
                  <c:v>44686</c:v>
                </c:pt>
                <c:pt idx="87">
                  <c:v>44687</c:v>
                </c:pt>
                <c:pt idx="88">
                  <c:v>44690</c:v>
                </c:pt>
                <c:pt idx="89">
                  <c:v>44691</c:v>
                </c:pt>
                <c:pt idx="90">
                  <c:v>44692</c:v>
                </c:pt>
                <c:pt idx="91">
                  <c:v>44693</c:v>
                </c:pt>
                <c:pt idx="92">
                  <c:v>44694</c:v>
                </c:pt>
                <c:pt idx="93">
                  <c:v>44697</c:v>
                </c:pt>
                <c:pt idx="94">
                  <c:v>44698</c:v>
                </c:pt>
                <c:pt idx="95">
                  <c:v>44699</c:v>
                </c:pt>
                <c:pt idx="96">
                  <c:v>44700</c:v>
                </c:pt>
                <c:pt idx="97">
                  <c:v>44701</c:v>
                </c:pt>
                <c:pt idx="98">
                  <c:v>44704</c:v>
                </c:pt>
                <c:pt idx="99">
                  <c:v>44705</c:v>
                </c:pt>
                <c:pt idx="100">
                  <c:v>44706</c:v>
                </c:pt>
                <c:pt idx="101">
                  <c:v>44707</c:v>
                </c:pt>
                <c:pt idx="102">
                  <c:v>44708</c:v>
                </c:pt>
                <c:pt idx="103">
                  <c:v>44712</c:v>
                </c:pt>
                <c:pt idx="104">
                  <c:v>44713</c:v>
                </c:pt>
                <c:pt idx="105">
                  <c:v>44714</c:v>
                </c:pt>
                <c:pt idx="106">
                  <c:v>44715</c:v>
                </c:pt>
                <c:pt idx="107">
                  <c:v>44718</c:v>
                </c:pt>
                <c:pt idx="108">
                  <c:v>44719</c:v>
                </c:pt>
                <c:pt idx="109">
                  <c:v>44720</c:v>
                </c:pt>
                <c:pt idx="110">
                  <c:v>44721</c:v>
                </c:pt>
                <c:pt idx="111">
                  <c:v>44722</c:v>
                </c:pt>
                <c:pt idx="112">
                  <c:v>44725</c:v>
                </c:pt>
                <c:pt idx="113">
                  <c:v>44726</c:v>
                </c:pt>
                <c:pt idx="114">
                  <c:v>44727</c:v>
                </c:pt>
                <c:pt idx="115">
                  <c:v>44728</c:v>
                </c:pt>
                <c:pt idx="116">
                  <c:v>44729</c:v>
                </c:pt>
                <c:pt idx="117">
                  <c:v>44733</c:v>
                </c:pt>
                <c:pt idx="118">
                  <c:v>44734</c:v>
                </c:pt>
                <c:pt idx="119">
                  <c:v>44735</c:v>
                </c:pt>
                <c:pt idx="120">
                  <c:v>44736</c:v>
                </c:pt>
                <c:pt idx="121">
                  <c:v>44739</c:v>
                </c:pt>
                <c:pt idx="122">
                  <c:v>44740</c:v>
                </c:pt>
                <c:pt idx="123">
                  <c:v>44741</c:v>
                </c:pt>
                <c:pt idx="124">
                  <c:v>44742</c:v>
                </c:pt>
                <c:pt idx="125">
                  <c:v>44743</c:v>
                </c:pt>
                <c:pt idx="126">
                  <c:v>44747</c:v>
                </c:pt>
                <c:pt idx="127">
                  <c:v>44748</c:v>
                </c:pt>
                <c:pt idx="128">
                  <c:v>44749</c:v>
                </c:pt>
                <c:pt idx="129">
                  <c:v>44750</c:v>
                </c:pt>
                <c:pt idx="130">
                  <c:v>44753</c:v>
                </c:pt>
                <c:pt idx="131">
                  <c:v>44754</c:v>
                </c:pt>
                <c:pt idx="132">
                  <c:v>44755</c:v>
                </c:pt>
                <c:pt idx="133">
                  <c:v>44756</c:v>
                </c:pt>
                <c:pt idx="134">
                  <c:v>44757</c:v>
                </c:pt>
                <c:pt idx="135">
                  <c:v>44760</c:v>
                </c:pt>
                <c:pt idx="136">
                  <c:v>44761</c:v>
                </c:pt>
                <c:pt idx="137">
                  <c:v>44762</c:v>
                </c:pt>
                <c:pt idx="138">
                  <c:v>44763</c:v>
                </c:pt>
                <c:pt idx="139">
                  <c:v>44764</c:v>
                </c:pt>
                <c:pt idx="140">
                  <c:v>44767</c:v>
                </c:pt>
                <c:pt idx="141">
                  <c:v>44768</c:v>
                </c:pt>
                <c:pt idx="142">
                  <c:v>44769</c:v>
                </c:pt>
                <c:pt idx="143">
                  <c:v>44770</c:v>
                </c:pt>
                <c:pt idx="144">
                  <c:v>44771</c:v>
                </c:pt>
                <c:pt idx="145">
                  <c:v>44774</c:v>
                </c:pt>
                <c:pt idx="146">
                  <c:v>44775</c:v>
                </c:pt>
                <c:pt idx="147">
                  <c:v>44776</c:v>
                </c:pt>
                <c:pt idx="148">
                  <c:v>44777</c:v>
                </c:pt>
                <c:pt idx="149">
                  <c:v>44778</c:v>
                </c:pt>
                <c:pt idx="150">
                  <c:v>44781</c:v>
                </c:pt>
                <c:pt idx="151">
                  <c:v>44782</c:v>
                </c:pt>
                <c:pt idx="152">
                  <c:v>44783</c:v>
                </c:pt>
                <c:pt idx="153">
                  <c:v>44784</c:v>
                </c:pt>
                <c:pt idx="154">
                  <c:v>44785</c:v>
                </c:pt>
                <c:pt idx="155">
                  <c:v>44788</c:v>
                </c:pt>
                <c:pt idx="156">
                  <c:v>44789</c:v>
                </c:pt>
                <c:pt idx="157">
                  <c:v>44790</c:v>
                </c:pt>
                <c:pt idx="158">
                  <c:v>44791</c:v>
                </c:pt>
                <c:pt idx="159">
                  <c:v>44792</c:v>
                </c:pt>
                <c:pt idx="160">
                  <c:v>44795</c:v>
                </c:pt>
                <c:pt idx="161">
                  <c:v>44796</c:v>
                </c:pt>
                <c:pt idx="162">
                  <c:v>44797</c:v>
                </c:pt>
                <c:pt idx="163">
                  <c:v>44798</c:v>
                </c:pt>
                <c:pt idx="164">
                  <c:v>44799</c:v>
                </c:pt>
                <c:pt idx="165">
                  <c:v>44802</c:v>
                </c:pt>
                <c:pt idx="166">
                  <c:v>44803</c:v>
                </c:pt>
                <c:pt idx="167">
                  <c:v>44804</c:v>
                </c:pt>
                <c:pt idx="168">
                  <c:v>44805</c:v>
                </c:pt>
                <c:pt idx="169">
                  <c:v>44806</c:v>
                </c:pt>
                <c:pt idx="170">
                  <c:v>44810</c:v>
                </c:pt>
                <c:pt idx="171">
                  <c:v>44811</c:v>
                </c:pt>
                <c:pt idx="172">
                  <c:v>44812</c:v>
                </c:pt>
                <c:pt idx="173">
                  <c:v>44813</c:v>
                </c:pt>
                <c:pt idx="174">
                  <c:v>44816</c:v>
                </c:pt>
                <c:pt idx="175">
                  <c:v>44817</c:v>
                </c:pt>
                <c:pt idx="176">
                  <c:v>44818</c:v>
                </c:pt>
                <c:pt idx="177">
                  <c:v>44819</c:v>
                </c:pt>
                <c:pt idx="178">
                  <c:v>44820</c:v>
                </c:pt>
                <c:pt idx="179">
                  <c:v>44823</c:v>
                </c:pt>
                <c:pt idx="180">
                  <c:v>44824</c:v>
                </c:pt>
                <c:pt idx="181">
                  <c:v>44825</c:v>
                </c:pt>
                <c:pt idx="182">
                  <c:v>44826</c:v>
                </c:pt>
                <c:pt idx="183">
                  <c:v>44827</c:v>
                </c:pt>
                <c:pt idx="184">
                  <c:v>44830</c:v>
                </c:pt>
                <c:pt idx="185">
                  <c:v>44831</c:v>
                </c:pt>
                <c:pt idx="186">
                  <c:v>44832</c:v>
                </c:pt>
                <c:pt idx="187">
                  <c:v>44833</c:v>
                </c:pt>
                <c:pt idx="188">
                  <c:v>44834</c:v>
                </c:pt>
                <c:pt idx="189">
                  <c:v>44837</c:v>
                </c:pt>
                <c:pt idx="190">
                  <c:v>44838</c:v>
                </c:pt>
                <c:pt idx="191">
                  <c:v>44839</c:v>
                </c:pt>
                <c:pt idx="192">
                  <c:v>44840</c:v>
                </c:pt>
                <c:pt idx="193">
                  <c:v>44841</c:v>
                </c:pt>
                <c:pt idx="194">
                  <c:v>44844</c:v>
                </c:pt>
                <c:pt idx="195">
                  <c:v>44845</c:v>
                </c:pt>
                <c:pt idx="196">
                  <c:v>44846</c:v>
                </c:pt>
                <c:pt idx="197">
                  <c:v>44847</c:v>
                </c:pt>
                <c:pt idx="198">
                  <c:v>44848</c:v>
                </c:pt>
                <c:pt idx="199">
                  <c:v>44851</c:v>
                </c:pt>
                <c:pt idx="200">
                  <c:v>44852</c:v>
                </c:pt>
                <c:pt idx="201">
                  <c:v>44853</c:v>
                </c:pt>
                <c:pt idx="202">
                  <c:v>44854</c:v>
                </c:pt>
                <c:pt idx="203">
                  <c:v>44855</c:v>
                </c:pt>
                <c:pt idx="204">
                  <c:v>44858</c:v>
                </c:pt>
                <c:pt idx="205">
                  <c:v>44859</c:v>
                </c:pt>
                <c:pt idx="206">
                  <c:v>44860</c:v>
                </c:pt>
                <c:pt idx="207">
                  <c:v>44861</c:v>
                </c:pt>
                <c:pt idx="208">
                  <c:v>44862</c:v>
                </c:pt>
                <c:pt idx="209">
                  <c:v>44865</c:v>
                </c:pt>
                <c:pt idx="210">
                  <c:v>44866</c:v>
                </c:pt>
                <c:pt idx="211">
                  <c:v>44867</c:v>
                </c:pt>
                <c:pt idx="212">
                  <c:v>44868</c:v>
                </c:pt>
                <c:pt idx="213">
                  <c:v>44869</c:v>
                </c:pt>
                <c:pt idx="214">
                  <c:v>44872</c:v>
                </c:pt>
                <c:pt idx="215">
                  <c:v>44873</c:v>
                </c:pt>
                <c:pt idx="216">
                  <c:v>44874</c:v>
                </c:pt>
                <c:pt idx="217">
                  <c:v>44875</c:v>
                </c:pt>
                <c:pt idx="218">
                  <c:v>44876</c:v>
                </c:pt>
                <c:pt idx="219">
                  <c:v>44879</c:v>
                </c:pt>
                <c:pt idx="220">
                  <c:v>44880</c:v>
                </c:pt>
                <c:pt idx="221">
                  <c:v>44881</c:v>
                </c:pt>
                <c:pt idx="222">
                  <c:v>44882</c:v>
                </c:pt>
                <c:pt idx="223">
                  <c:v>44883</c:v>
                </c:pt>
                <c:pt idx="224">
                  <c:v>44886</c:v>
                </c:pt>
                <c:pt idx="225">
                  <c:v>44887</c:v>
                </c:pt>
                <c:pt idx="226">
                  <c:v>44888</c:v>
                </c:pt>
                <c:pt idx="227">
                  <c:v>44889</c:v>
                </c:pt>
                <c:pt idx="228">
                  <c:v>44890</c:v>
                </c:pt>
                <c:pt idx="229">
                  <c:v>44893</c:v>
                </c:pt>
                <c:pt idx="230">
                  <c:v>44894</c:v>
                </c:pt>
                <c:pt idx="231">
                  <c:v>44895</c:v>
                </c:pt>
                <c:pt idx="232">
                  <c:v>44896</c:v>
                </c:pt>
                <c:pt idx="233">
                  <c:v>44897</c:v>
                </c:pt>
                <c:pt idx="234">
                  <c:v>44900</c:v>
                </c:pt>
                <c:pt idx="235">
                  <c:v>44901</c:v>
                </c:pt>
                <c:pt idx="236">
                  <c:v>44902</c:v>
                </c:pt>
                <c:pt idx="237">
                  <c:v>44903</c:v>
                </c:pt>
                <c:pt idx="238">
                  <c:v>44904</c:v>
                </c:pt>
                <c:pt idx="239">
                  <c:v>44907</c:v>
                </c:pt>
                <c:pt idx="240">
                  <c:v>44908</c:v>
                </c:pt>
                <c:pt idx="241">
                  <c:v>44909</c:v>
                </c:pt>
                <c:pt idx="242">
                  <c:v>44910</c:v>
                </c:pt>
                <c:pt idx="243">
                  <c:v>44911</c:v>
                </c:pt>
                <c:pt idx="244">
                  <c:v>44914</c:v>
                </c:pt>
                <c:pt idx="245">
                  <c:v>44915</c:v>
                </c:pt>
                <c:pt idx="246">
                  <c:v>44916</c:v>
                </c:pt>
                <c:pt idx="247">
                  <c:v>44917</c:v>
                </c:pt>
                <c:pt idx="248">
                  <c:v>44918</c:v>
                </c:pt>
                <c:pt idx="249">
                  <c:v>44922</c:v>
                </c:pt>
                <c:pt idx="250">
                  <c:v>44923</c:v>
                </c:pt>
                <c:pt idx="251">
                  <c:v>44924</c:v>
                </c:pt>
                <c:pt idx="252">
                  <c:v>44925</c:v>
                </c:pt>
                <c:pt idx="253">
                  <c:v>44929</c:v>
                </c:pt>
                <c:pt idx="254">
                  <c:v>44930</c:v>
                </c:pt>
                <c:pt idx="255">
                  <c:v>44931</c:v>
                </c:pt>
                <c:pt idx="256">
                  <c:v>44932</c:v>
                </c:pt>
                <c:pt idx="257">
                  <c:v>44935</c:v>
                </c:pt>
                <c:pt idx="258">
                  <c:v>44936</c:v>
                </c:pt>
                <c:pt idx="259">
                  <c:v>44937</c:v>
                </c:pt>
                <c:pt idx="260">
                  <c:v>44938</c:v>
                </c:pt>
                <c:pt idx="261">
                  <c:v>44939</c:v>
                </c:pt>
                <c:pt idx="262">
                  <c:v>44943</c:v>
                </c:pt>
                <c:pt idx="263">
                  <c:v>44944</c:v>
                </c:pt>
                <c:pt idx="264">
                  <c:v>44945</c:v>
                </c:pt>
                <c:pt idx="265">
                  <c:v>44946</c:v>
                </c:pt>
                <c:pt idx="266">
                  <c:v>44949</c:v>
                </c:pt>
                <c:pt idx="267">
                  <c:v>44950</c:v>
                </c:pt>
                <c:pt idx="268">
                  <c:v>44951</c:v>
                </c:pt>
                <c:pt idx="269">
                  <c:v>44952</c:v>
                </c:pt>
                <c:pt idx="270">
                  <c:v>44953</c:v>
                </c:pt>
                <c:pt idx="271">
                  <c:v>44956</c:v>
                </c:pt>
                <c:pt idx="272">
                  <c:v>44957</c:v>
                </c:pt>
                <c:pt idx="273">
                  <c:v>44958</c:v>
                </c:pt>
                <c:pt idx="274">
                  <c:v>44959</c:v>
                </c:pt>
                <c:pt idx="275">
                  <c:v>44960</c:v>
                </c:pt>
                <c:pt idx="276">
                  <c:v>44963</c:v>
                </c:pt>
                <c:pt idx="277">
                  <c:v>44964</c:v>
                </c:pt>
                <c:pt idx="278">
                  <c:v>44965</c:v>
                </c:pt>
                <c:pt idx="279">
                  <c:v>44966</c:v>
                </c:pt>
                <c:pt idx="280">
                  <c:v>44967</c:v>
                </c:pt>
                <c:pt idx="281">
                  <c:v>44970</c:v>
                </c:pt>
                <c:pt idx="282">
                  <c:v>44971</c:v>
                </c:pt>
                <c:pt idx="283">
                  <c:v>44972</c:v>
                </c:pt>
                <c:pt idx="284">
                  <c:v>44973</c:v>
                </c:pt>
                <c:pt idx="285">
                  <c:v>44974</c:v>
                </c:pt>
                <c:pt idx="286">
                  <c:v>44978</c:v>
                </c:pt>
                <c:pt idx="287">
                  <c:v>44979</c:v>
                </c:pt>
                <c:pt idx="288">
                  <c:v>44980</c:v>
                </c:pt>
                <c:pt idx="289">
                  <c:v>44981</c:v>
                </c:pt>
                <c:pt idx="290">
                  <c:v>44984</c:v>
                </c:pt>
                <c:pt idx="291">
                  <c:v>44985</c:v>
                </c:pt>
                <c:pt idx="292">
                  <c:v>44986</c:v>
                </c:pt>
                <c:pt idx="293">
                  <c:v>44987</c:v>
                </c:pt>
                <c:pt idx="294">
                  <c:v>44988</c:v>
                </c:pt>
                <c:pt idx="295">
                  <c:v>44991</c:v>
                </c:pt>
                <c:pt idx="296">
                  <c:v>44992</c:v>
                </c:pt>
                <c:pt idx="297">
                  <c:v>44993</c:v>
                </c:pt>
                <c:pt idx="298">
                  <c:v>44994</c:v>
                </c:pt>
                <c:pt idx="299">
                  <c:v>44995</c:v>
                </c:pt>
                <c:pt idx="300">
                  <c:v>44998</c:v>
                </c:pt>
                <c:pt idx="301">
                  <c:v>44999</c:v>
                </c:pt>
                <c:pt idx="302">
                  <c:v>45000</c:v>
                </c:pt>
                <c:pt idx="303">
                  <c:v>45001</c:v>
                </c:pt>
                <c:pt idx="304">
                  <c:v>45002</c:v>
                </c:pt>
                <c:pt idx="305">
                  <c:v>45005</c:v>
                </c:pt>
                <c:pt idx="306">
                  <c:v>45006</c:v>
                </c:pt>
                <c:pt idx="307">
                  <c:v>45007</c:v>
                </c:pt>
                <c:pt idx="308">
                  <c:v>45008</c:v>
                </c:pt>
                <c:pt idx="309">
                  <c:v>45009</c:v>
                </c:pt>
                <c:pt idx="310">
                  <c:v>45012</c:v>
                </c:pt>
                <c:pt idx="311">
                  <c:v>45013</c:v>
                </c:pt>
                <c:pt idx="312">
                  <c:v>45014</c:v>
                </c:pt>
                <c:pt idx="313">
                  <c:v>45015</c:v>
                </c:pt>
                <c:pt idx="314">
                  <c:v>45016</c:v>
                </c:pt>
                <c:pt idx="315">
                  <c:v>45019</c:v>
                </c:pt>
                <c:pt idx="316">
                  <c:v>45020</c:v>
                </c:pt>
                <c:pt idx="317">
                  <c:v>45021</c:v>
                </c:pt>
                <c:pt idx="318">
                  <c:v>45022</c:v>
                </c:pt>
                <c:pt idx="319">
                  <c:v>45026</c:v>
                </c:pt>
                <c:pt idx="320">
                  <c:v>45027</c:v>
                </c:pt>
                <c:pt idx="321">
                  <c:v>45028</c:v>
                </c:pt>
                <c:pt idx="322">
                  <c:v>45029</c:v>
                </c:pt>
                <c:pt idx="323">
                  <c:v>45030</c:v>
                </c:pt>
                <c:pt idx="324">
                  <c:v>45033</c:v>
                </c:pt>
                <c:pt idx="325">
                  <c:v>45034</c:v>
                </c:pt>
                <c:pt idx="326">
                  <c:v>45035</c:v>
                </c:pt>
                <c:pt idx="327">
                  <c:v>45036</c:v>
                </c:pt>
                <c:pt idx="328">
                  <c:v>45037</c:v>
                </c:pt>
                <c:pt idx="329">
                  <c:v>45040</c:v>
                </c:pt>
                <c:pt idx="330">
                  <c:v>45041</c:v>
                </c:pt>
                <c:pt idx="331">
                  <c:v>45042</c:v>
                </c:pt>
                <c:pt idx="332">
                  <c:v>45043</c:v>
                </c:pt>
                <c:pt idx="333">
                  <c:v>45044</c:v>
                </c:pt>
                <c:pt idx="334">
                  <c:v>45047</c:v>
                </c:pt>
                <c:pt idx="335">
                  <c:v>45048</c:v>
                </c:pt>
                <c:pt idx="336">
                  <c:v>45049</c:v>
                </c:pt>
                <c:pt idx="337">
                  <c:v>45050</c:v>
                </c:pt>
                <c:pt idx="338">
                  <c:v>45051</c:v>
                </c:pt>
                <c:pt idx="339">
                  <c:v>45054</c:v>
                </c:pt>
                <c:pt idx="340">
                  <c:v>45055</c:v>
                </c:pt>
                <c:pt idx="341">
                  <c:v>45056</c:v>
                </c:pt>
                <c:pt idx="342">
                  <c:v>45057</c:v>
                </c:pt>
                <c:pt idx="343">
                  <c:v>45058</c:v>
                </c:pt>
                <c:pt idx="344">
                  <c:v>45061</c:v>
                </c:pt>
                <c:pt idx="345">
                  <c:v>45062</c:v>
                </c:pt>
                <c:pt idx="346">
                  <c:v>45063</c:v>
                </c:pt>
                <c:pt idx="347">
                  <c:v>45064</c:v>
                </c:pt>
                <c:pt idx="348">
                  <c:v>45065</c:v>
                </c:pt>
                <c:pt idx="349">
                  <c:v>45068</c:v>
                </c:pt>
                <c:pt idx="350">
                  <c:v>45069</c:v>
                </c:pt>
                <c:pt idx="351">
                  <c:v>45070</c:v>
                </c:pt>
                <c:pt idx="352">
                  <c:v>45071</c:v>
                </c:pt>
              </c:numCache>
            </c:numRef>
          </c:cat>
          <c:val>
            <c:numRef>
              <c:f>'Line (Scatter)'!$E$2:$E$356</c:f>
              <c:numCache>
                <c:formatCode>0.00</c:formatCode>
                <c:ptCount val="355"/>
                <c:pt idx="0">
                  <c:v>100</c:v>
                </c:pt>
                <c:pt idx="1">
                  <c:v>100</c:v>
                </c:pt>
                <c:pt idx="2">
                  <c:v>99.795426915125248</c:v>
                </c:pt>
                <c:pt idx="3">
                  <c:v>98.774677006133615</c:v>
                </c:pt>
                <c:pt idx="4">
                  <c:v>98.524743974558874</c:v>
                </c:pt>
                <c:pt idx="5">
                  <c:v>98.345172435109319</c:v>
                </c:pt>
                <c:pt idx="6">
                  <c:v>98.729152214079164</c:v>
                </c:pt>
                <c:pt idx="7">
                  <c:v>98.012679355179912</c:v>
                </c:pt>
                <c:pt idx="8">
                  <c:v>98.836658859407507</c:v>
                </c:pt>
                <c:pt idx="9">
                  <c:v>97.677988337191167</c:v>
                </c:pt>
                <c:pt idx="10">
                  <c:v>96.743782239286759</c:v>
                </c:pt>
                <c:pt idx="11">
                  <c:v>97.304531186680492</c:v>
                </c:pt>
                <c:pt idx="12">
                  <c:v>98.080623115439835</c:v>
                </c:pt>
                <c:pt idx="13">
                  <c:v>97.75824055058348</c:v>
                </c:pt>
                <c:pt idx="14">
                  <c:v>97.672603388945745</c:v>
                </c:pt>
                <c:pt idx="15">
                  <c:v>96.779828423460245</c:v>
                </c:pt>
                <c:pt idx="16">
                  <c:v>96.822056308425658</c:v>
                </c:pt>
                <c:pt idx="17">
                  <c:v>94.32069289997321</c:v>
                </c:pt>
                <c:pt idx="18">
                  <c:v>94.941802721322063</c:v>
                </c:pt>
                <c:pt idx="19">
                  <c:v>93.254308302024157</c:v>
                </c:pt>
                <c:pt idx="20">
                  <c:v>92.352961378107167</c:v>
                </c:pt>
                <c:pt idx="21">
                  <c:v>92.352961378107167</c:v>
                </c:pt>
                <c:pt idx="22">
                  <c:v>92.352961378107167</c:v>
                </c:pt>
                <c:pt idx="23">
                  <c:v>92.352961378107167</c:v>
                </c:pt>
                <c:pt idx="24">
                  <c:v>92.352961378107167</c:v>
                </c:pt>
                <c:pt idx="25">
                  <c:v>92.352961378107167</c:v>
                </c:pt>
                <c:pt idx="26">
                  <c:v>94.225082594391139</c:v>
                </c:pt>
                <c:pt idx="27">
                  <c:v>94.85830854929219</c:v>
                </c:pt>
                <c:pt idx="28">
                  <c:v>95.608821973885739</c:v>
                </c:pt>
                <c:pt idx="29">
                  <c:v>95.772595833533671</c:v>
                </c:pt>
                <c:pt idx="30">
                  <c:v>95.141815084723632</c:v>
                </c:pt>
                <c:pt idx="31">
                  <c:v>94.205878110597496</c:v>
                </c:pt>
                <c:pt idx="32">
                  <c:v>94.678627112939679</c:v>
                </c:pt>
                <c:pt idx="33">
                  <c:v>95.221023277537768</c:v>
                </c:pt>
                <c:pt idx="34">
                  <c:v>95.281576471073066</c:v>
                </c:pt>
                <c:pt idx="35">
                  <c:v>95.905845828382255</c:v>
                </c:pt>
                <c:pt idx="36">
                  <c:v>95.901862065649652</c:v>
                </c:pt>
                <c:pt idx="37">
                  <c:v>94.982409626968703</c:v>
                </c:pt>
                <c:pt idx="38">
                  <c:v>95.861612324937667</c:v>
                </c:pt>
                <c:pt idx="39">
                  <c:v>94.235385429044385</c:v>
                </c:pt>
                <c:pt idx="40">
                  <c:v>94.824707571209757</c:v>
                </c:pt>
                <c:pt idx="41">
                  <c:v>95.124176631797297</c:v>
                </c:pt>
                <c:pt idx="42">
                  <c:v>95.853040366506164</c:v>
                </c:pt>
                <c:pt idx="43">
                  <c:v>95.725477536386165</c:v>
                </c:pt>
                <c:pt idx="44">
                  <c:v>95.640884395326637</c:v>
                </c:pt>
                <c:pt idx="45">
                  <c:v>94.721486905097152</c:v>
                </c:pt>
                <c:pt idx="46">
                  <c:v>92.666579664951826</c:v>
                </c:pt>
                <c:pt idx="47">
                  <c:v>90.487186707969585</c:v>
                </c:pt>
                <c:pt idx="48">
                  <c:v>89.466739015461116</c:v>
                </c:pt>
                <c:pt idx="49">
                  <c:v>90.557575674320532</c:v>
                </c:pt>
                <c:pt idx="50">
                  <c:v>90.932736226827203</c:v>
                </c:pt>
                <c:pt idx="51">
                  <c:v>88.564073328708503</c:v>
                </c:pt>
                <c:pt idx="52">
                  <c:v>84.180066075512912</c:v>
                </c:pt>
                <c:pt idx="53">
                  <c:v>87.112802302340114</c:v>
                </c:pt>
                <c:pt idx="54">
                  <c:v>88.33087210061062</c:v>
                </c:pt>
                <c:pt idx="55">
                  <c:v>89.32068603141677</c:v>
                </c:pt>
                <c:pt idx="56">
                  <c:v>89.39250365750631</c:v>
                </c:pt>
                <c:pt idx="57">
                  <c:v>89.562184475688738</c:v>
                </c:pt>
                <c:pt idx="58">
                  <c:v>89.869099051452352</c:v>
                </c:pt>
                <c:pt idx="59">
                  <c:v>89.298486857017252</c:v>
                </c:pt>
                <c:pt idx="60">
                  <c:v>88.25380689740436</c:v>
                </c:pt>
                <c:pt idx="61">
                  <c:v>88.315981070258459</c:v>
                </c:pt>
                <c:pt idx="62">
                  <c:v>88.025743349520226</c:v>
                </c:pt>
                <c:pt idx="63">
                  <c:v>89.747195911835206</c:v>
                </c:pt>
                <c:pt idx="64">
                  <c:v>89.35175938073094</c:v>
                </c:pt>
                <c:pt idx="65">
                  <c:v>90.190107905021605</c:v>
                </c:pt>
                <c:pt idx="66">
                  <c:v>90.190107905021605</c:v>
                </c:pt>
                <c:pt idx="67">
                  <c:v>90.190107905021605</c:v>
                </c:pt>
                <c:pt idx="68">
                  <c:v>90.209587131072652</c:v>
                </c:pt>
                <c:pt idx="69">
                  <c:v>88.925689087924397</c:v>
                </c:pt>
                <c:pt idx="70">
                  <c:v>89.342060979044021</c:v>
                </c:pt>
                <c:pt idx="71">
                  <c:v>87.014334677280885</c:v>
                </c:pt>
                <c:pt idx="72">
                  <c:v>88.283753803463114</c:v>
                </c:pt>
                <c:pt idx="73">
                  <c:v>87.55552197594632</c:v>
                </c:pt>
                <c:pt idx="74">
                  <c:v>88.621988996572583</c:v>
                </c:pt>
                <c:pt idx="75">
                  <c:v>87.753473772417252</c:v>
                </c:pt>
                <c:pt idx="76">
                  <c:v>86.572659024252872</c:v>
                </c:pt>
                <c:pt idx="77">
                  <c:v>84.61534023394303</c:v>
                </c:pt>
                <c:pt idx="78">
                  <c:v>84.810709453194221</c:v>
                </c:pt>
                <c:pt idx="79">
                  <c:v>80.458599776085066</c:v>
                </c:pt>
                <c:pt idx="80">
                  <c:v>79.302319511508273</c:v>
                </c:pt>
                <c:pt idx="81">
                  <c:v>81.276507476423689</c:v>
                </c:pt>
                <c:pt idx="82">
                  <c:v>81.749146581862888</c:v>
                </c:pt>
                <c:pt idx="83">
                  <c:v>83.715669237796291</c:v>
                </c:pt>
                <c:pt idx="84">
                  <c:v>83.715669237796291</c:v>
                </c:pt>
                <c:pt idx="85">
                  <c:v>83.715669237796291</c:v>
                </c:pt>
                <c:pt idx="86">
                  <c:v>84.284303287977963</c:v>
                </c:pt>
                <c:pt idx="87">
                  <c:v>82.465564492310648</c:v>
                </c:pt>
                <c:pt idx="88">
                  <c:v>82.536447994724952</c:v>
                </c:pt>
                <c:pt idx="89">
                  <c:v>83.407463373422814</c:v>
                </c:pt>
                <c:pt idx="90">
                  <c:v>84.035496699658623</c:v>
                </c:pt>
                <c:pt idx="91">
                  <c:v>83.933594796381655</c:v>
                </c:pt>
                <c:pt idx="92">
                  <c:v>84.73834234258986</c:v>
                </c:pt>
                <c:pt idx="93">
                  <c:v>84.448873900172401</c:v>
                </c:pt>
                <c:pt idx="94">
                  <c:v>84.996929755273328</c:v>
                </c:pt>
                <c:pt idx="95">
                  <c:v>84.784828732545265</c:v>
                </c:pt>
                <c:pt idx="96">
                  <c:v>85.086715524998112</c:v>
                </c:pt>
                <c:pt idx="97">
                  <c:v>86.449492070251594</c:v>
                </c:pt>
                <c:pt idx="98">
                  <c:v>86.45745959571677</c:v>
                </c:pt>
                <c:pt idx="99">
                  <c:v>84.371341635128545</c:v>
                </c:pt>
                <c:pt idx="100">
                  <c:v>85.375167421063111</c:v>
                </c:pt>
                <c:pt idx="101">
                  <c:v>85.804974208570584</c:v>
                </c:pt>
                <c:pt idx="102">
                  <c:v>86.00089291233661</c:v>
                </c:pt>
                <c:pt idx="103">
                  <c:v>86.518012789252083</c:v>
                </c:pt>
                <c:pt idx="104">
                  <c:v>87.544614708326748</c:v>
                </c:pt>
                <c:pt idx="105">
                  <c:v>87.427299764408517</c:v>
                </c:pt>
                <c:pt idx="106">
                  <c:v>88.916814913009716</c:v>
                </c:pt>
                <c:pt idx="107">
                  <c:v>89.06495593821046</c:v>
                </c:pt>
                <c:pt idx="108">
                  <c:v>89.670185657080452</c:v>
                </c:pt>
                <c:pt idx="109">
                  <c:v>88.987753363875527</c:v>
                </c:pt>
                <c:pt idx="110">
                  <c:v>90.248270840917357</c:v>
                </c:pt>
                <c:pt idx="111">
                  <c:v>89.443743088515077</c:v>
                </c:pt>
                <c:pt idx="112">
                  <c:v>90.360173362364435</c:v>
                </c:pt>
                <c:pt idx="113">
                  <c:v>90.813498087107035</c:v>
                </c:pt>
                <c:pt idx="114">
                  <c:v>90.263409139301203</c:v>
                </c:pt>
                <c:pt idx="115">
                  <c:v>91.12612730182498</c:v>
                </c:pt>
                <c:pt idx="116">
                  <c:v>91.08887225171884</c:v>
                </c:pt>
                <c:pt idx="117">
                  <c:v>90.849544271280507</c:v>
                </c:pt>
                <c:pt idx="118">
                  <c:v>89.763845292634841</c:v>
                </c:pt>
                <c:pt idx="119">
                  <c:v>91.218523122995236</c:v>
                </c:pt>
                <c:pt idx="120">
                  <c:v>92.031705256506228</c:v>
                </c:pt>
                <c:pt idx="121">
                  <c:v>92.840491513898513</c:v>
                </c:pt>
                <c:pt idx="122">
                  <c:v>93.665405141801344</c:v>
                </c:pt>
                <c:pt idx="123">
                  <c:v>92.355104367715029</c:v>
                </c:pt>
                <c:pt idx="124">
                  <c:v>93.374343194290859</c:v>
                </c:pt>
                <c:pt idx="125">
                  <c:v>93.072703669869711</c:v>
                </c:pt>
                <c:pt idx="126">
                  <c:v>93.561470145819456</c:v>
                </c:pt>
                <c:pt idx="127">
                  <c:v>93.522951281329199</c:v>
                </c:pt>
                <c:pt idx="128">
                  <c:v>92.185643343338526</c:v>
                </c:pt>
                <c:pt idx="129">
                  <c:v>92.434230137851927</c:v>
                </c:pt>
                <c:pt idx="130">
                  <c:v>92.205644579678676</c:v>
                </c:pt>
                <c:pt idx="131">
                  <c:v>91.038154830999162</c:v>
                </c:pt>
                <c:pt idx="132">
                  <c:v>90.15576512284413</c:v>
                </c:pt>
                <c:pt idx="133">
                  <c:v>90.233379810565211</c:v>
                </c:pt>
                <c:pt idx="134">
                  <c:v>90.163375483374665</c:v>
                </c:pt>
                <c:pt idx="135">
                  <c:v>88.68847662286818</c:v>
                </c:pt>
                <c:pt idx="136">
                  <c:v>90.063341827448127</c:v>
                </c:pt>
                <c:pt idx="137">
                  <c:v>90.099827599233478</c:v>
                </c:pt>
                <c:pt idx="138">
                  <c:v>90.794733190925271</c:v>
                </c:pt>
                <c:pt idx="139">
                  <c:v>89.895694101970591</c:v>
                </c:pt>
                <c:pt idx="140">
                  <c:v>89.840003846391596</c:v>
                </c:pt>
                <c:pt idx="141">
                  <c:v>89.30189366100926</c:v>
                </c:pt>
                <c:pt idx="142">
                  <c:v>90.045016518878228</c:v>
                </c:pt>
                <c:pt idx="143">
                  <c:v>89.998832345405972</c:v>
                </c:pt>
                <c:pt idx="144">
                  <c:v>90.186234039191987</c:v>
                </c:pt>
                <c:pt idx="145">
                  <c:v>89.380195204373891</c:v>
                </c:pt>
                <c:pt idx="146">
                  <c:v>89.564849475585703</c:v>
                </c:pt>
                <c:pt idx="147">
                  <c:v>87.540191357982295</c:v>
                </c:pt>
                <c:pt idx="148">
                  <c:v>86.919493650019575</c:v>
                </c:pt>
                <c:pt idx="149">
                  <c:v>87.616377385964796</c:v>
                </c:pt>
                <c:pt idx="150">
                  <c:v>88.66006827345096</c:v>
                </c:pt>
                <c:pt idx="151">
                  <c:v>88.932255427876726</c:v>
                </c:pt>
                <c:pt idx="152">
                  <c:v>89.220679849715978</c:v>
                </c:pt>
                <c:pt idx="153">
                  <c:v>88.742298631096688</c:v>
                </c:pt>
                <c:pt idx="154">
                  <c:v>90.161205019541029</c:v>
                </c:pt>
                <c:pt idx="155">
                  <c:v>90.02996064317162</c:v>
                </c:pt>
                <c:pt idx="156">
                  <c:v>90.007953788352296</c:v>
                </c:pt>
                <c:pt idx="157">
                  <c:v>90.057352446236379</c:v>
                </c:pt>
                <c:pt idx="158">
                  <c:v>90.459602585324632</c:v>
                </c:pt>
                <c:pt idx="159">
                  <c:v>90.047983735258356</c:v>
                </c:pt>
                <c:pt idx="160">
                  <c:v>89.513170456965057</c:v>
                </c:pt>
                <c:pt idx="161">
                  <c:v>90.054852291693848</c:v>
                </c:pt>
                <c:pt idx="162">
                  <c:v>90.011690283053198</c:v>
                </c:pt>
                <c:pt idx="163">
                  <c:v>88.335213028277849</c:v>
                </c:pt>
                <c:pt idx="164">
                  <c:v>89.188150366437483</c:v>
                </c:pt>
                <c:pt idx="165">
                  <c:v>88.912721253374173</c:v>
                </c:pt>
                <c:pt idx="166">
                  <c:v>88.665370799019158</c:v>
                </c:pt>
                <c:pt idx="167">
                  <c:v>87.976262268958934</c:v>
                </c:pt>
                <c:pt idx="168">
                  <c:v>87.504859503678105</c:v>
                </c:pt>
                <c:pt idx="169">
                  <c:v>87.546015893839595</c:v>
                </c:pt>
                <c:pt idx="170">
                  <c:v>87.915104642457294</c:v>
                </c:pt>
                <c:pt idx="171">
                  <c:v>89.111195060134207</c:v>
                </c:pt>
                <c:pt idx="172">
                  <c:v>89.189414180821615</c:v>
                </c:pt>
                <c:pt idx="173">
                  <c:v>88.895220171576526</c:v>
                </c:pt>
                <c:pt idx="174">
                  <c:v>89.622407978515156</c:v>
                </c:pt>
                <c:pt idx="175">
                  <c:v>89.622407978515156</c:v>
                </c:pt>
                <c:pt idx="176">
                  <c:v>89.670295553983408</c:v>
                </c:pt>
                <c:pt idx="177">
                  <c:v>88.948959757127838</c:v>
                </c:pt>
                <c:pt idx="178">
                  <c:v>87.915296962037488</c:v>
                </c:pt>
                <c:pt idx="179">
                  <c:v>85.895364411261681</c:v>
                </c:pt>
                <c:pt idx="180">
                  <c:v>85.598752670151313</c:v>
                </c:pt>
                <c:pt idx="181">
                  <c:v>85.785687302099717</c:v>
                </c:pt>
                <c:pt idx="182">
                  <c:v>85.642024575694933</c:v>
                </c:pt>
                <c:pt idx="183">
                  <c:v>85.414895151486007</c:v>
                </c:pt>
                <c:pt idx="184">
                  <c:v>84.850574554745833</c:v>
                </c:pt>
                <c:pt idx="185">
                  <c:v>83.830071913785872</c:v>
                </c:pt>
                <c:pt idx="186">
                  <c:v>85.001463002520765</c:v>
                </c:pt>
                <c:pt idx="187">
                  <c:v>83.660858157441055</c:v>
                </c:pt>
                <c:pt idx="188">
                  <c:v>83.554752697625531</c:v>
                </c:pt>
                <c:pt idx="189">
                  <c:v>83.09280106599995</c:v>
                </c:pt>
                <c:pt idx="190">
                  <c:v>83.09280106599995</c:v>
                </c:pt>
                <c:pt idx="191">
                  <c:v>83.09280106599995</c:v>
                </c:pt>
                <c:pt idx="192">
                  <c:v>83.09280106599995</c:v>
                </c:pt>
                <c:pt idx="193">
                  <c:v>83.09280106599995</c:v>
                </c:pt>
                <c:pt idx="194">
                  <c:v>83.09280106599995</c:v>
                </c:pt>
                <c:pt idx="195">
                  <c:v>81.712331119368642</c:v>
                </c:pt>
                <c:pt idx="196">
                  <c:v>81.867505546359325</c:v>
                </c:pt>
                <c:pt idx="197">
                  <c:v>83.123434827702255</c:v>
                </c:pt>
                <c:pt idx="198">
                  <c:v>82.872045662163188</c:v>
                </c:pt>
                <c:pt idx="199">
                  <c:v>84.400464314415032</c:v>
                </c:pt>
                <c:pt idx="200">
                  <c:v>84.756392908902328</c:v>
                </c:pt>
                <c:pt idx="201">
                  <c:v>84.646908119320557</c:v>
                </c:pt>
                <c:pt idx="202">
                  <c:v>83.641928415904829</c:v>
                </c:pt>
                <c:pt idx="203">
                  <c:v>83.385648838183684</c:v>
                </c:pt>
                <c:pt idx="204">
                  <c:v>83.492221359836805</c:v>
                </c:pt>
                <c:pt idx="205">
                  <c:v>81.806018229148776</c:v>
                </c:pt>
                <c:pt idx="206">
                  <c:v>81.771071014004974</c:v>
                </c:pt>
                <c:pt idx="207">
                  <c:v>82.409050009959401</c:v>
                </c:pt>
                <c:pt idx="208">
                  <c:v>81.952950388416852</c:v>
                </c:pt>
                <c:pt idx="209">
                  <c:v>80.112809170896554</c:v>
                </c:pt>
                <c:pt idx="210">
                  <c:v>79.496205122569393</c:v>
                </c:pt>
                <c:pt idx="211">
                  <c:v>81.576471073074558</c:v>
                </c:pt>
                <c:pt idx="212">
                  <c:v>82.51526536667788</c:v>
                </c:pt>
                <c:pt idx="213">
                  <c:v>82.36239877464952</c:v>
                </c:pt>
                <c:pt idx="214">
                  <c:v>84.367742511556344</c:v>
                </c:pt>
                <c:pt idx="215">
                  <c:v>84.560639050490764</c:v>
                </c:pt>
                <c:pt idx="216">
                  <c:v>84.19457246670467</c:v>
                </c:pt>
                <c:pt idx="217">
                  <c:v>83.746055731466924</c:v>
                </c:pt>
                <c:pt idx="218">
                  <c:v>83.415375950436498</c:v>
                </c:pt>
                <c:pt idx="219">
                  <c:v>84.82098481362172</c:v>
                </c:pt>
                <c:pt idx="220">
                  <c:v>84.714055127033944</c:v>
                </c:pt>
                <c:pt idx="221">
                  <c:v>86.106366464960061</c:v>
                </c:pt>
                <c:pt idx="222">
                  <c:v>85.719034830449687</c:v>
                </c:pt>
                <c:pt idx="223">
                  <c:v>85.594164474452413</c:v>
                </c:pt>
                <c:pt idx="224">
                  <c:v>85.094353359754365</c:v>
                </c:pt>
                <c:pt idx="225">
                  <c:v>84.759195279928008</c:v>
                </c:pt>
                <c:pt idx="226">
                  <c:v>84.866317286095978</c:v>
                </c:pt>
                <c:pt idx="227">
                  <c:v>85.085122019905086</c:v>
                </c:pt>
                <c:pt idx="228">
                  <c:v>84.876400326943283</c:v>
                </c:pt>
                <c:pt idx="229">
                  <c:v>85.21661366430618</c:v>
                </c:pt>
                <c:pt idx="230">
                  <c:v>84.580750183733883</c:v>
                </c:pt>
                <c:pt idx="231">
                  <c:v>86.536887582336817</c:v>
                </c:pt>
                <c:pt idx="232">
                  <c:v>86.580489178589332</c:v>
                </c:pt>
                <c:pt idx="233">
                  <c:v>86.968864833677912</c:v>
                </c:pt>
                <c:pt idx="234">
                  <c:v>86.712612730182485</c:v>
                </c:pt>
                <c:pt idx="235">
                  <c:v>88.242102877238281</c:v>
                </c:pt>
                <c:pt idx="236">
                  <c:v>88.261856845546774</c:v>
                </c:pt>
                <c:pt idx="237">
                  <c:v>87.907054694314894</c:v>
                </c:pt>
                <c:pt idx="238">
                  <c:v>87.844715676106347</c:v>
                </c:pt>
                <c:pt idx="239">
                  <c:v>88.108468243229311</c:v>
                </c:pt>
                <c:pt idx="240">
                  <c:v>87.34171755122226</c:v>
                </c:pt>
                <c:pt idx="241">
                  <c:v>87.267097554107053</c:v>
                </c:pt>
                <c:pt idx="242">
                  <c:v>87.272564925029712</c:v>
                </c:pt>
                <c:pt idx="243">
                  <c:v>87.056150448860166</c:v>
                </c:pt>
                <c:pt idx="244">
                  <c:v>87.034445810524005</c:v>
                </c:pt>
                <c:pt idx="245">
                  <c:v>85.365578916279162</c:v>
                </c:pt>
                <c:pt idx="246">
                  <c:v>84.449340962010012</c:v>
                </c:pt>
                <c:pt idx="247">
                  <c:v>84.302216483161729</c:v>
                </c:pt>
                <c:pt idx="248">
                  <c:v>83.9181268072889</c:v>
                </c:pt>
                <c:pt idx="249">
                  <c:v>83.682810063808887</c:v>
                </c:pt>
                <c:pt idx="250">
                  <c:v>84.823924555776102</c:v>
                </c:pt>
                <c:pt idx="251">
                  <c:v>84.447582611562538</c:v>
                </c:pt>
                <c:pt idx="252">
                  <c:v>84.874971667204704</c:v>
                </c:pt>
                <c:pt idx="253">
                  <c:v>85.623754215576525</c:v>
                </c:pt>
                <c:pt idx="254">
                  <c:v>85.816183692673306</c:v>
                </c:pt>
                <c:pt idx="255">
                  <c:v>86.687116648693944</c:v>
                </c:pt>
                <c:pt idx="256">
                  <c:v>86.753631749215259</c:v>
                </c:pt>
                <c:pt idx="257">
                  <c:v>87.260476265703232</c:v>
                </c:pt>
                <c:pt idx="258">
                  <c:v>87.079750808772516</c:v>
                </c:pt>
                <c:pt idx="259">
                  <c:v>86.869050971557314</c:v>
                </c:pt>
                <c:pt idx="260">
                  <c:v>86.913366897679111</c:v>
                </c:pt>
                <c:pt idx="261">
                  <c:v>87.788558358689755</c:v>
                </c:pt>
                <c:pt idx="262">
                  <c:v>88.583634977436787</c:v>
                </c:pt>
                <c:pt idx="263">
                  <c:v>88.588058327781255</c:v>
                </c:pt>
                <c:pt idx="264">
                  <c:v>89.024156712983626</c:v>
                </c:pt>
                <c:pt idx="265">
                  <c:v>89.698236841563002</c:v>
                </c:pt>
                <c:pt idx="266">
                  <c:v>89.698236841563002</c:v>
                </c:pt>
                <c:pt idx="267">
                  <c:v>89.698236841563002</c:v>
                </c:pt>
                <c:pt idx="268">
                  <c:v>89.698236841563002</c:v>
                </c:pt>
                <c:pt idx="269">
                  <c:v>89.698236841563002</c:v>
                </c:pt>
                <c:pt idx="270">
                  <c:v>89.698236841563002</c:v>
                </c:pt>
                <c:pt idx="271">
                  <c:v>89.821980754304874</c:v>
                </c:pt>
                <c:pt idx="272">
                  <c:v>89.446985047152637</c:v>
                </c:pt>
                <c:pt idx="273">
                  <c:v>90.250661098556904</c:v>
                </c:pt>
                <c:pt idx="274">
                  <c:v>90.271266767863395</c:v>
                </c:pt>
                <c:pt idx="275">
                  <c:v>89.659937770878699</c:v>
                </c:pt>
                <c:pt idx="276">
                  <c:v>88.980719962085558</c:v>
                </c:pt>
                <c:pt idx="277">
                  <c:v>89.238867787157176</c:v>
                </c:pt>
                <c:pt idx="278">
                  <c:v>88.799609865994469</c:v>
                </c:pt>
                <c:pt idx="279">
                  <c:v>89.851240804720064</c:v>
                </c:pt>
                <c:pt idx="280">
                  <c:v>89.58446607276548</c:v>
                </c:pt>
                <c:pt idx="281">
                  <c:v>90.229753212767278</c:v>
                </c:pt>
                <c:pt idx="282">
                  <c:v>90.480400574211316</c:v>
                </c:pt>
                <c:pt idx="283">
                  <c:v>90.128977752745712</c:v>
                </c:pt>
                <c:pt idx="284">
                  <c:v>89.26458366245167</c:v>
                </c:pt>
                <c:pt idx="285">
                  <c:v>90.399488979401198</c:v>
                </c:pt>
                <c:pt idx="286">
                  <c:v>90.844186797260818</c:v>
                </c:pt>
                <c:pt idx="287">
                  <c:v>90.421743102252208</c:v>
                </c:pt>
                <c:pt idx="288">
                  <c:v>90.320885219553404</c:v>
                </c:pt>
                <c:pt idx="289">
                  <c:v>89.758295499034972</c:v>
                </c:pt>
                <c:pt idx="290">
                  <c:v>89.483553241615212</c:v>
                </c:pt>
                <c:pt idx="291">
                  <c:v>89.723732923051571</c:v>
                </c:pt>
                <c:pt idx="292">
                  <c:v>90.091722702639586</c:v>
                </c:pt>
                <c:pt idx="293">
                  <c:v>90.88504097093913</c:v>
                </c:pt>
                <c:pt idx="294">
                  <c:v>91.445020640012089</c:v>
                </c:pt>
                <c:pt idx="295">
                  <c:v>91.270092244712913</c:v>
                </c:pt>
                <c:pt idx="296">
                  <c:v>90.255551510738982</c:v>
                </c:pt>
                <c:pt idx="297">
                  <c:v>90.204696718890588</c:v>
                </c:pt>
                <c:pt idx="298">
                  <c:v>90.00814610793249</c:v>
                </c:pt>
                <c:pt idx="299">
                  <c:v>88.743864661963997</c:v>
                </c:pt>
                <c:pt idx="300">
                  <c:v>89.804891785893361</c:v>
                </c:pt>
                <c:pt idx="301">
                  <c:v>89.517758652663957</c:v>
                </c:pt>
                <c:pt idx="302">
                  <c:v>89.657052977175795</c:v>
                </c:pt>
                <c:pt idx="303">
                  <c:v>89.495449581361484</c:v>
                </c:pt>
                <c:pt idx="304">
                  <c:v>89.306234588676489</c:v>
                </c:pt>
                <c:pt idx="305">
                  <c:v>88.876647594974955</c:v>
                </c:pt>
                <c:pt idx="306">
                  <c:v>89.44649051108928</c:v>
                </c:pt>
                <c:pt idx="307">
                  <c:v>89.723897768406019</c:v>
                </c:pt>
                <c:pt idx="308">
                  <c:v>90.298136560639037</c:v>
                </c:pt>
                <c:pt idx="309">
                  <c:v>89.721315191186264</c:v>
                </c:pt>
                <c:pt idx="310">
                  <c:v>89.329615154782914</c:v>
                </c:pt>
                <c:pt idx="311">
                  <c:v>89.164192841590477</c:v>
                </c:pt>
                <c:pt idx="312">
                  <c:v>89.018057434868908</c:v>
                </c:pt>
                <c:pt idx="313">
                  <c:v>89.600291226792862</c:v>
                </c:pt>
                <c:pt idx="314">
                  <c:v>89.919294461882942</c:v>
                </c:pt>
                <c:pt idx="315">
                  <c:v>90.565927838946095</c:v>
                </c:pt>
                <c:pt idx="316">
                  <c:v>91.009966275387896</c:v>
                </c:pt>
                <c:pt idx="317">
                  <c:v>91.009966275387896</c:v>
                </c:pt>
                <c:pt idx="318">
                  <c:v>91.011889471189846</c:v>
                </c:pt>
                <c:pt idx="319">
                  <c:v>#N/A</c:v>
                </c:pt>
                <c:pt idx="320">
                  <c:v>91.03779766606452</c:v>
                </c:pt>
                <c:pt idx="321">
                  <c:v>91.411749352638552</c:v>
                </c:pt>
                <c:pt idx="322">
                  <c:v>91.169481630045809</c:v>
                </c:pt>
                <c:pt idx="323">
                  <c:v>91.71308666057655</c:v>
                </c:pt>
                <c:pt idx="324">
                  <c:v>93.017013414290716</c:v>
                </c:pt>
                <c:pt idx="325">
                  <c:v>93.229114437018765</c:v>
                </c:pt>
                <c:pt idx="326">
                  <c:v>92.591712399804933</c:v>
                </c:pt>
                <c:pt idx="327">
                  <c:v>92.50654230000481</c:v>
                </c:pt>
                <c:pt idx="328">
                  <c:v>90.699562472955066</c:v>
                </c:pt>
                <c:pt idx="329">
                  <c:v>89.989353737524979</c:v>
                </c:pt>
                <c:pt idx="330">
                  <c:v>89.699775398204551</c:v>
                </c:pt>
                <c:pt idx="331">
                  <c:v>89.678620244383239</c:v>
                </c:pt>
                <c:pt idx="332">
                  <c:v>90.277008881043471</c:v>
                </c:pt>
                <c:pt idx="333">
                  <c:v>91.304270181535941</c:v>
                </c:pt>
                <c:pt idx="334">
                  <c:v>#N/A</c:v>
                </c:pt>
                <c:pt idx="335">
                  <c:v>91.304270181535941</c:v>
                </c:pt>
                <c:pt idx="336">
                  <c:v>91.304270181535941</c:v>
                </c:pt>
                <c:pt idx="337">
                  <c:v>92.051294379460273</c:v>
                </c:pt>
                <c:pt idx="338">
                  <c:v>91.612805736618327</c:v>
                </c:pt>
                <c:pt idx="339">
                  <c:v>93.274996394007871</c:v>
                </c:pt>
                <c:pt idx="340">
                  <c:v>92.249383547059921</c:v>
                </c:pt>
                <c:pt idx="341">
                  <c:v>91.191076371479014</c:v>
                </c:pt>
                <c:pt idx="342" formatCode="General">
                  <c:v>90.927323804356035</c:v>
                </c:pt>
                <c:pt idx="343" formatCode="General">
                  <c:v>89.905557349011957</c:v>
                </c:pt>
                <c:pt idx="344">
                  <c:v>90.960018132988978</c:v>
                </c:pt>
                <c:pt idx="345">
                  <c:v>90.417402174584964</c:v>
                </c:pt>
                <c:pt idx="346">
                  <c:v>90.2316764085692</c:v>
                </c:pt>
                <c:pt idx="347">
                  <c:v>90.59131402353168</c:v>
                </c:pt>
                <c:pt idx="348">
                  <c:v>90.212719192807242</c:v>
                </c:pt>
                <c:pt idx="349">
                  <c:v>90.567960931650987</c:v>
                </c:pt>
                <c:pt idx="350">
                  <c:v>89.187930572631544</c:v>
                </c:pt>
                <c:pt idx="351">
                  <c:v>88.048024946596968</c:v>
                </c:pt>
                <c:pt idx="352">
                  <c:v>87.95213989875748</c:v>
                </c:pt>
              </c:numCache>
            </c:numRef>
          </c:val>
          <c:smooth val="0"/>
          <c:extLst>
            <c:ext xmlns:c16="http://schemas.microsoft.com/office/drawing/2014/chart" uri="{C3380CC4-5D6E-409C-BE32-E72D297353CC}">
              <c16:uniqueId val="{00000001-7968-4826-93D6-890F238B8B9B}"/>
            </c:ext>
          </c:extLst>
        </c:ser>
        <c:dLbls>
          <c:showLegendKey val="0"/>
          <c:showVal val="0"/>
          <c:showCatName val="0"/>
          <c:showSerName val="0"/>
          <c:showPercent val="0"/>
          <c:showBubbleSize val="0"/>
        </c:dLbls>
        <c:smooth val="0"/>
        <c:axId val="229602264"/>
        <c:axId val="229602656"/>
      </c:lineChart>
      <c:dateAx>
        <c:axId val="229602264"/>
        <c:scaling>
          <c:orientation val="minMax"/>
        </c:scaling>
        <c:delete val="0"/>
        <c:axPos val="b"/>
        <c:numFmt formatCode="m/d/yyyy" sourceLinked="1"/>
        <c:majorTickMark val="out"/>
        <c:minorTickMark val="none"/>
        <c:tickLblPos val="low"/>
        <c:spPr>
          <a:ln w="12700">
            <a:solidFill>
              <a:schemeClr val="bg1">
                <a:lumMod val="50000"/>
              </a:schemeClr>
            </a:solidFill>
          </a:ln>
        </c:spPr>
        <c:txPr>
          <a:bodyPr rot="-1620000"/>
          <a:lstStyle/>
          <a:p>
            <a:pPr>
              <a:defRPr/>
            </a:pPr>
            <a:endParaRPr lang="en-US"/>
          </a:p>
        </c:txPr>
        <c:crossAx val="229602656"/>
        <c:crosses val="autoZero"/>
        <c:auto val="1"/>
        <c:lblOffset val="100"/>
        <c:baseTimeUnit val="days"/>
        <c:majorUnit val="1"/>
        <c:majorTimeUnit val="months"/>
      </c:dateAx>
      <c:valAx>
        <c:axId val="229602656"/>
        <c:scaling>
          <c:orientation val="minMax"/>
          <c:min val="60"/>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2264"/>
        <c:crossesAt val="40179"/>
        <c:crossBetween val="between"/>
        <c:majorUnit val="5"/>
      </c:valAx>
    </c:plotArea>
    <c:legend>
      <c:legendPos val="b"/>
      <c:overlay val="0"/>
    </c:legend>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6.2918885394324206E-2"/>
          <c:w val="0.91140167866741761"/>
          <c:h val="0.86880916126584706"/>
        </c:manualLayout>
      </c:layout>
      <c:scatterChart>
        <c:scatterStyle val="lineMarker"/>
        <c:varyColors val="0"/>
        <c:ser>
          <c:idx val="0"/>
          <c:order val="0"/>
          <c:tx>
            <c:strRef>
              <c:f>'Line (Scatter)'!$B$1</c:f>
              <c:strCache>
                <c:ptCount val="1"/>
                <c:pt idx="0">
                  <c:v>VIX Index</c:v>
                </c:pt>
              </c:strCache>
            </c:strRef>
          </c:tx>
          <c:spPr>
            <a:ln w="19050">
              <a:solidFill>
                <a:schemeClr val="tx2"/>
              </a:solidFill>
            </a:ln>
          </c:spPr>
          <c:marker>
            <c:symbol val="none"/>
          </c:marker>
          <c:dLbls>
            <c:dLbl>
              <c:idx val="1470"/>
              <c:layout>
                <c:manualLayout>
                  <c:x val="-2.2954029093451406E-3"/>
                  <c:y val="2.1615099820214385E-2"/>
                </c:manualLayout>
              </c:layout>
              <c:numFmt formatCode="#,##0.0" sourceLinked="0"/>
              <c:spPr>
                <a:noFill/>
                <a:ln>
                  <a:solidFill>
                    <a:schemeClr val="tx2"/>
                  </a:solidFill>
                </a:ln>
                <a:effectLst/>
              </c:spPr>
              <c:txPr>
                <a:bodyPr/>
                <a:lstStyle/>
                <a:p>
                  <a:pPr>
                    <a:defRPr/>
                  </a:pPr>
                  <a:endParaRPr lang="en-US"/>
                </a:p>
              </c:txPr>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C70-D54D-9FE0-64BE07A36A6D}"/>
                </c:ext>
              </c:extLst>
            </c:dLbl>
            <c:dLbl>
              <c:idx val="8382"/>
              <c:tx>
                <c:rich>
                  <a:bodyPr/>
                  <a:lstStyle/>
                  <a:p>
                    <a:r>
                      <a:rPr lang="en-US" dirty="0"/>
                      <a:t>17.7</a:t>
                    </a:r>
                  </a:p>
                </c:rich>
              </c:tx>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E2D3-4842-B00B-C41849F203EC}"/>
                </c:ext>
              </c:extLst>
            </c:dLbl>
            <c:spPr>
              <a:noFill/>
              <a:ln>
                <a:solidFill>
                  <a:schemeClr val="tx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(Scatter)'!$A$2:$A$8419</c:f>
              <c:numCache>
                <c:formatCode>m/d/yyyy</c:formatCode>
                <c:ptCount val="8418"/>
                <c:pt idx="0">
                  <c:v>32875</c:v>
                </c:pt>
                <c:pt idx="1">
                  <c:v>32876</c:v>
                </c:pt>
                <c:pt idx="2">
                  <c:v>32877</c:v>
                </c:pt>
                <c:pt idx="3">
                  <c:v>32878</c:v>
                </c:pt>
                <c:pt idx="4">
                  <c:v>32881</c:v>
                </c:pt>
                <c:pt idx="5">
                  <c:v>32882</c:v>
                </c:pt>
                <c:pt idx="6">
                  <c:v>32883</c:v>
                </c:pt>
                <c:pt idx="7">
                  <c:v>32884</c:v>
                </c:pt>
                <c:pt idx="8">
                  <c:v>32885</c:v>
                </c:pt>
                <c:pt idx="9">
                  <c:v>32888</c:v>
                </c:pt>
                <c:pt idx="10">
                  <c:v>32889</c:v>
                </c:pt>
                <c:pt idx="11">
                  <c:v>32890</c:v>
                </c:pt>
                <c:pt idx="12">
                  <c:v>32891</c:v>
                </c:pt>
                <c:pt idx="13">
                  <c:v>32892</c:v>
                </c:pt>
                <c:pt idx="14">
                  <c:v>32895</c:v>
                </c:pt>
                <c:pt idx="15">
                  <c:v>32896</c:v>
                </c:pt>
                <c:pt idx="16">
                  <c:v>32897</c:v>
                </c:pt>
                <c:pt idx="17">
                  <c:v>32898</c:v>
                </c:pt>
                <c:pt idx="18">
                  <c:v>32899</c:v>
                </c:pt>
                <c:pt idx="19">
                  <c:v>32902</c:v>
                </c:pt>
                <c:pt idx="20">
                  <c:v>32903</c:v>
                </c:pt>
                <c:pt idx="21">
                  <c:v>32904</c:v>
                </c:pt>
                <c:pt idx="22">
                  <c:v>32905</c:v>
                </c:pt>
                <c:pt idx="23">
                  <c:v>32906</c:v>
                </c:pt>
                <c:pt idx="24">
                  <c:v>32909</c:v>
                </c:pt>
                <c:pt idx="25">
                  <c:v>32910</c:v>
                </c:pt>
                <c:pt idx="26">
                  <c:v>32911</c:v>
                </c:pt>
                <c:pt idx="27">
                  <c:v>32912</c:v>
                </c:pt>
                <c:pt idx="28">
                  <c:v>32913</c:v>
                </c:pt>
                <c:pt idx="29">
                  <c:v>32916</c:v>
                </c:pt>
                <c:pt idx="30">
                  <c:v>32917</c:v>
                </c:pt>
                <c:pt idx="31">
                  <c:v>32918</c:v>
                </c:pt>
                <c:pt idx="32">
                  <c:v>32919</c:v>
                </c:pt>
                <c:pt idx="33">
                  <c:v>32920</c:v>
                </c:pt>
                <c:pt idx="34">
                  <c:v>32924</c:v>
                </c:pt>
                <c:pt idx="35">
                  <c:v>32925</c:v>
                </c:pt>
                <c:pt idx="36">
                  <c:v>32926</c:v>
                </c:pt>
                <c:pt idx="37">
                  <c:v>32927</c:v>
                </c:pt>
                <c:pt idx="38">
                  <c:v>32930</c:v>
                </c:pt>
                <c:pt idx="39">
                  <c:v>32931</c:v>
                </c:pt>
                <c:pt idx="40">
                  <c:v>32932</c:v>
                </c:pt>
                <c:pt idx="41">
                  <c:v>32933</c:v>
                </c:pt>
                <c:pt idx="42">
                  <c:v>32934</c:v>
                </c:pt>
                <c:pt idx="43">
                  <c:v>32937</c:v>
                </c:pt>
                <c:pt idx="44">
                  <c:v>32938</c:v>
                </c:pt>
                <c:pt idx="45">
                  <c:v>32939</c:v>
                </c:pt>
                <c:pt idx="46">
                  <c:v>32940</c:v>
                </c:pt>
                <c:pt idx="47">
                  <c:v>32941</c:v>
                </c:pt>
                <c:pt idx="48">
                  <c:v>32944</c:v>
                </c:pt>
                <c:pt idx="49">
                  <c:v>32945</c:v>
                </c:pt>
                <c:pt idx="50">
                  <c:v>32946</c:v>
                </c:pt>
                <c:pt idx="51">
                  <c:v>32947</c:v>
                </c:pt>
                <c:pt idx="52">
                  <c:v>32948</c:v>
                </c:pt>
                <c:pt idx="53">
                  <c:v>32951</c:v>
                </c:pt>
                <c:pt idx="54">
                  <c:v>32952</c:v>
                </c:pt>
                <c:pt idx="55">
                  <c:v>32953</c:v>
                </c:pt>
                <c:pt idx="56">
                  <c:v>32954</c:v>
                </c:pt>
                <c:pt idx="57">
                  <c:v>32955</c:v>
                </c:pt>
                <c:pt idx="58">
                  <c:v>32958</c:v>
                </c:pt>
                <c:pt idx="59">
                  <c:v>32959</c:v>
                </c:pt>
                <c:pt idx="60">
                  <c:v>32960</c:v>
                </c:pt>
                <c:pt idx="61">
                  <c:v>32961</c:v>
                </c:pt>
                <c:pt idx="62">
                  <c:v>32962</c:v>
                </c:pt>
                <c:pt idx="63">
                  <c:v>32965</c:v>
                </c:pt>
                <c:pt idx="64">
                  <c:v>32966</c:v>
                </c:pt>
                <c:pt idx="65">
                  <c:v>32967</c:v>
                </c:pt>
                <c:pt idx="66">
                  <c:v>32968</c:v>
                </c:pt>
                <c:pt idx="67">
                  <c:v>32969</c:v>
                </c:pt>
                <c:pt idx="68">
                  <c:v>32972</c:v>
                </c:pt>
                <c:pt idx="69">
                  <c:v>32973</c:v>
                </c:pt>
                <c:pt idx="70">
                  <c:v>32974</c:v>
                </c:pt>
                <c:pt idx="71">
                  <c:v>32975</c:v>
                </c:pt>
                <c:pt idx="72">
                  <c:v>32979</c:v>
                </c:pt>
                <c:pt idx="73">
                  <c:v>32980</c:v>
                </c:pt>
                <c:pt idx="74">
                  <c:v>32981</c:v>
                </c:pt>
                <c:pt idx="75">
                  <c:v>32982</c:v>
                </c:pt>
                <c:pt idx="76">
                  <c:v>32983</c:v>
                </c:pt>
                <c:pt idx="77">
                  <c:v>32986</c:v>
                </c:pt>
                <c:pt idx="78">
                  <c:v>32987</c:v>
                </c:pt>
                <c:pt idx="79">
                  <c:v>32988</c:v>
                </c:pt>
                <c:pt idx="80">
                  <c:v>32989</c:v>
                </c:pt>
                <c:pt idx="81">
                  <c:v>32990</c:v>
                </c:pt>
                <c:pt idx="82">
                  <c:v>32993</c:v>
                </c:pt>
                <c:pt idx="83">
                  <c:v>32994</c:v>
                </c:pt>
                <c:pt idx="84">
                  <c:v>32995</c:v>
                </c:pt>
                <c:pt idx="85">
                  <c:v>32996</c:v>
                </c:pt>
                <c:pt idx="86">
                  <c:v>32997</c:v>
                </c:pt>
                <c:pt idx="87">
                  <c:v>33000</c:v>
                </c:pt>
                <c:pt idx="88">
                  <c:v>33001</c:v>
                </c:pt>
                <c:pt idx="89">
                  <c:v>33002</c:v>
                </c:pt>
                <c:pt idx="90">
                  <c:v>33003</c:v>
                </c:pt>
                <c:pt idx="91">
                  <c:v>33004</c:v>
                </c:pt>
                <c:pt idx="92">
                  <c:v>33007</c:v>
                </c:pt>
                <c:pt idx="93">
                  <c:v>33008</c:v>
                </c:pt>
                <c:pt idx="94">
                  <c:v>33009</c:v>
                </c:pt>
                <c:pt idx="95">
                  <c:v>33010</c:v>
                </c:pt>
                <c:pt idx="96">
                  <c:v>33011</c:v>
                </c:pt>
                <c:pt idx="97">
                  <c:v>33014</c:v>
                </c:pt>
                <c:pt idx="98">
                  <c:v>33015</c:v>
                </c:pt>
                <c:pt idx="99">
                  <c:v>33016</c:v>
                </c:pt>
                <c:pt idx="100">
                  <c:v>33017</c:v>
                </c:pt>
                <c:pt idx="101">
                  <c:v>33018</c:v>
                </c:pt>
                <c:pt idx="102">
                  <c:v>33022</c:v>
                </c:pt>
                <c:pt idx="103">
                  <c:v>33023</c:v>
                </c:pt>
                <c:pt idx="104">
                  <c:v>33024</c:v>
                </c:pt>
                <c:pt idx="105">
                  <c:v>33025</c:v>
                </c:pt>
                <c:pt idx="106">
                  <c:v>33028</c:v>
                </c:pt>
                <c:pt idx="107">
                  <c:v>33029</c:v>
                </c:pt>
                <c:pt idx="108">
                  <c:v>33030</c:v>
                </c:pt>
                <c:pt idx="109">
                  <c:v>33031</c:v>
                </c:pt>
                <c:pt idx="110">
                  <c:v>33032</c:v>
                </c:pt>
                <c:pt idx="111">
                  <c:v>33035</c:v>
                </c:pt>
                <c:pt idx="112">
                  <c:v>33036</c:v>
                </c:pt>
                <c:pt idx="113">
                  <c:v>33037</c:v>
                </c:pt>
                <c:pt idx="114">
                  <c:v>33038</c:v>
                </c:pt>
                <c:pt idx="115">
                  <c:v>33039</c:v>
                </c:pt>
                <c:pt idx="116">
                  <c:v>33042</c:v>
                </c:pt>
                <c:pt idx="117">
                  <c:v>33043</c:v>
                </c:pt>
                <c:pt idx="118">
                  <c:v>33044</c:v>
                </c:pt>
                <c:pt idx="119">
                  <c:v>33045</c:v>
                </c:pt>
                <c:pt idx="120">
                  <c:v>33046</c:v>
                </c:pt>
                <c:pt idx="121">
                  <c:v>33049</c:v>
                </c:pt>
                <c:pt idx="122">
                  <c:v>33050</c:v>
                </c:pt>
                <c:pt idx="123">
                  <c:v>33051</c:v>
                </c:pt>
                <c:pt idx="124">
                  <c:v>33052</c:v>
                </c:pt>
                <c:pt idx="125">
                  <c:v>33053</c:v>
                </c:pt>
                <c:pt idx="126">
                  <c:v>33056</c:v>
                </c:pt>
                <c:pt idx="127">
                  <c:v>33057</c:v>
                </c:pt>
                <c:pt idx="128">
                  <c:v>33059</c:v>
                </c:pt>
                <c:pt idx="129">
                  <c:v>33060</c:v>
                </c:pt>
                <c:pt idx="130">
                  <c:v>33063</c:v>
                </c:pt>
                <c:pt idx="131">
                  <c:v>33064</c:v>
                </c:pt>
                <c:pt idx="132">
                  <c:v>33065</c:v>
                </c:pt>
                <c:pt idx="133">
                  <c:v>33066</c:v>
                </c:pt>
                <c:pt idx="134">
                  <c:v>33067</c:v>
                </c:pt>
                <c:pt idx="135">
                  <c:v>33070</c:v>
                </c:pt>
                <c:pt idx="136">
                  <c:v>33071</c:v>
                </c:pt>
                <c:pt idx="137">
                  <c:v>33072</c:v>
                </c:pt>
                <c:pt idx="138">
                  <c:v>33073</c:v>
                </c:pt>
                <c:pt idx="139">
                  <c:v>33074</c:v>
                </c:pt>
                <c:pt idx="140">
                  <c:v>33077</c:v>
                </c:pt>
                <c:pt idx="141">
                  <c:v>33078</c:v>
                </c:pt>
                <c:pt idx="142">
                  <c:v>33079</c:v>
                </c:pt>
                <c:pt idx="143">
                  <c:v>33080</c:v>
                </c:pt>
                <c:pt idx="144">
                  <c:v>33081</c:v>
                </c:pt>
                <c:pt idx="145">
                  <c:v>33084</c:v>
                </c:pt>
                <c:pt idx="146">
                  <c:v>33085</c:v>
                </c:pt>
                <c:pt idx="147">
                  <c:v>33086</c:v>
                </c:pt>
                <c:pt idx="148">
                  <c:v>33087</c:v>
                </c:pt>
                <c:pt idx="149">
                  <c:v>33088</c:v>
                </c:pt>
                <c:pt idx="150">
                  <c:v>33091</c:v>
                </c:pt>
                <c:pt idx="151">
                  <c:v>33092</c:v>
                </c:pt>
                <c:pt idx="152">
                  <c:v>33093</c:v>
                </c:pt>
                <c:pt idx="153">
                  <c:v>33094</c:v>
                </c:pt>
                <c:pt idx="154">
                  <c:v>33095</c:v>
                </c:pt>
                <c:pt idx="155">
                  <c:v>33098</c:v>
                </c:pt>
                <c:pt idx="156">
                  <c:v>33099</c:v>
                </c:pt>
                <c:pt idx="157">
                  <c:v>33100</c:v>
                </c:pt>
                <c:pt idx="158">
                  <c:v>33101</c:v>
                </c:pt>
                <c:pt idx="159">
                  <c:v>33102</c:v>
                </c:pt>
                <c:pt idx="160">
                  <c:v>33105</c:v>
                </c:pt>
                <c:pt idx="161">
                  <c:v>33106</c:v>
                </c:pt>
                <c:pt idx="162">
                  <c:v>33107</c:v>
                </c:pt>
                <c:pt idx="163">
                  <c:v>33108</c:v>
                </c:pt>
                <c:pt idx="164">
                  <c:v>33109</c:v>
                </c:pt>
                <c:pt idx="165">
                  <c:v>33112</c:v>
                </c:pt>
                <c:pt idx="166">
                  <c:v>33113</c:v>
                </c:pt>
                <c:pt idx="167">
                  <c:v>33114</c:v>
                </c:pt>
                <c:pt idx="168">
                  <c:v>33115</c:v>
                </c:pt>
                <c:pt idx="169">
                  <c:v>33116</c:v>
                </c:pt>
                <c:pt idx="170">
                  <c:v>33120</c:v>
                </c:pt>
                <c:pt idx="171">
                  <c:v>33121</c:v>
                </c:pt>
                <c:pt idx="172">
                  <c:v>33122</c:v>
                </c:pt>
                <c:pt idx="173">
                  <c:v>33123</c:v>
                </c:pt>
                <c:pt idx="174">
                  <c:v>33126</c:v>
                </c:pt>
                <c:pt idx="175">
                  <c:v>33127</c:v>
                </c:pt>
                <c:pt idx="176">
                  <c:v>33128</c:v>
                </c:pt>
                <c:pt idx="177">
                  <c:v>33129</c:v>
                </c:pt>
                <c:pt idx="178">
                  <c:v>33130</c:v>
                </c:pt>
                <c:pt idx="179">
                  <c:v>33133</c:v>
                </c:pt>
                <c:pt idx="180">
                  <c:v>33134</c:v>
                </c:pt>
                <c:pt idx="181">
                  <c:v>33135</c:v>
                </c:pt>
                <c:pt idx="182">
                  <c:v>33136</c:v>
                </c:pt>
                <c:pt idx="183">
                  <c:v>33137</c:v>
                </c:pt>
                <c:pt idx="184">
                  <c:v>33140</c:v>
                </c:pt>
                <c:pt idx="185">
                  <c:v>33141</c:v>
                </c:pt>
                <c:pt idx="186">
                  <c:v>33142</c:v>
                </c:pt>
                <c:pt idx="187">
                  <c:v>33143</c:v>
                </c:pt>
                <c:pt idx="188">
                  <c:v>33144</c:v>
                </c:pt>
                <c:pt idx="189">
                  <c:v>33147</c:v>
                </c:pt>
                <c:pt idx="190">
                  <c:v>33148</c:v>
                </c:pt>
                <c:pt idx="191">
                  <c:v>33149</c:v>
                </c:pt>
                <c:pt idx="192">
                  <c:v>33150</c:v>
                </c:pt>
                <c:pt idx="193">
                  <c:v>33151</c:v>
                </c:pt>
                <c:pt idx="194">
                  <c:v>33154</c:v>
                </c:pt>
                <c:pt idx="195">
                  <c:v>33155</c:v>
                </c:pt>
                <c:pt idx="196">
                  <c:v>33156</c:v>
                </c:pt>
                <c:pt idx="197">
                  <c:v>33157</c:v>
                </c:pt>
                <c:pt idx="198">
                  <c:v>33158</c:v>
                </c:pt>
                <c:pt idx="199">
                  <c:v>33161</c:v>
                </c:pt>
                <c:pt idx="200">
                  <c:v>33162</c:v>
                </c:pt>
                <c:pt idx="201">
                  <c:v>33163</c:v>
                </c:pt>
                <c:pt idx="202">
                  <c:v>33164</c:v>
                </c:pt>
                <c:pt idx="203">
                  <c:v>33165</c:v>
                </c:pt>
                <c:pt idx="204">
                  <c:v>33168</c:v>
                </c:pt>
                <c:pt idx="205">
                  <c:v>33169</c:v>
                </c:pt>
                <c:pt idx="206">
                  <c:v>33170</c:v>
                </c:pt>
                <c:pt idx="207">
                  <c:v>33171</c:v>
                </c:pt>
                <c:pt idx="208">
                  <c:v>33172</c:v>
                </c:pt>
                <c:pt idx="209">
                  <c:v>33175</c:v>
                </c:pt>
                <c:pt idx="210">
                  <c:v>33176</c:v>
                </c:pt>
                <c:pt idx="211">
                  <c:v>33177</c:v>
                </c:pt>
                <c:pt idx="212">
                  <c:v>33178</c:v>
                </c:pt>
                <c:pt idx="213">
                  <c:v>33179</c:v>
                </c:pt>
                <c:pt idx="214">
                  <c:v>33182</c:v>
                </c:pt>
                <c:pt idx="215">
                  <c:v>33183</c:v>
                </c:pt>
                <c:pt idx="216">
                  <c:v>33184</c:v>
                </c:pt>
                <c:pt idx="217">
                  <c:v>33185</c:v>
                </c:pt>
                <c:pt idx="218">
                  <c:v>33186</c:v>
                </c:pt>
                <c:pt idx="219">
                  <c:v>33189</c:v>
                </c:pt>
                <c:pt idx="220">
                  <c:v>33190</c:v>
                </c:pt>
                <c:pt idx="221">
                  <c:v>33191</c:v>
                </c:pt>
                <c:pt idx="222">
                  <c:v>33192</c:v>
                </c:pt>
                <c:pt idx="223">
                  <c:v>33193</c:v>
                </c:pt>
                <c:pt idx="224">
                  <c:v>33196</c:v>
                </c:pt>
                <c:pt idx="225">
                  <c:v>33197</c:v>
                </c:pt>
                <c:pt idx="226">
                  <c:v>33198</c:v>
                </c:pt>
                <c:pt idx="227">
                  <c:v>33200</c:v>
                </c:pt>
                <c:pt idx="228">
                  <c:v>33203</c:v>
                </c:pt>
                <c:pt idx="229">
                  <c:v>33204</c:v>
                </c:pt>
                <c:pt idx="230">
                  <c:v>33205</c:v>
                </c:pt>
                <c:pt idx="231">
                  <c:v>33206</c:v>
                </c:pt>
                <c:pt idx="232">
                  <c:v>33207</c:v>
                </c:pt>
                <c:pt idx="233">
                  <c:v>33210</c:v>
                </c:pt>
                <c:pt idx="234">
                  <c:v>33211</c:v>
                </c:pt>
                <c:pt idx="235">
                  <c:v>33212</c:v>
                </c:pt>
                <c:pt idx="236">
                  <c:v>33213</c:v>
                </c:pt>
                <c:pt idx="237">
                  <c:v>33214</c:v>
                </c:pt>
                <c:pt idx="238">
                  <c:v>33217</c:v>
                </c:pt>
                <c:pt idx="239">
                  <c:v>33218</c:v>
                </c:pt>
                <c:pt idx="240">
                  <c:v>33219</c:v>
                </c:pt>
                <c:pt idx="241">
                  <c:v>33220</c:v>
                </c:pt>
                <c:pt idx="242">
                  <c:v>33221</c:v>
                </c:pt>
                <c:pt idx="243">
                  <c:v>33224</c:v>
                </c:pt>
                <c:pt idx="244">
                  <c:v>33225</c:v>
                </c:pt>
                <c:pt idx="245">
                  <c:v>33226</c:v>
                </c:pt>
                <c:pt idx="246">
                  <c:v>33227</c:v>
                </c:pt>
                <c:pt idx="247">
                  <c:v>33228</c:v>
                </c:pt>
                <c:pt idx="248">
                  <c:v>33231</c:v>
                </c:pt>
                <c:pt idx="249">
                  <c:v>33233</c:v>
                </c:pt>
                <c:pt idx="250">
                  <c:v>33234</c:v>
                </c:pt>
                <c:pt idx="251">
                  <c:v>33235</c:v>
                </c:pt>
                <c:pt idx="252">
                  <c:v>33238</c:v>
                </c:pt>
                <c:pt idx="253">
                  <c:v>33240</c:v>
                </c:pt>
                <c:pt idx="254">
                  <c:v>33241</c:v>
                </c:pt>
                <c:pt idx="255">
                  <c:v>33242</c:v>
                </c:pt>
                <c:pt idx="256">
                  <c:v>33245</c:v>
                </c:pt>
                <c:pt idx="257">
                  <c:v>33246</c:v>
                </c:pt>
                <c:pt idx="258">
                  <c:v>33247</c:v>
                </c:pt>
                <c:pt idx="259">
                  <c:v>33248</c:v>
                </c:pt>
                <c:pt idx="260">
                  <c:v>33249</c:v>
                </c:pt>
                <c:pt idx="261">
                  <c:v>33252</c:v>
                </c:pt>
                <c:pt idx="262">
                  <c:v>33253</c:v>
                </c:pt>
                <c:pt idx="263">
                  <c:v>33254</c:v>
                </c:pt>
                <c:pt idx="264">
                  <c:v>33255</c:v>
                </c:pt>
                <c:pt idx="265">
                  <c:v>33256</c:v>
                </c:pt>
                <c:pt idx="266">
                  <c:v>33259</c:v>
                </c:pt>
                <c:pt idx="267">
                  <c:v>33260</c:v>
                </c:pt>
                <c:pt idx="268">
                  <c:v>33261</c:v>
                </c:pt>
                <c:pt idx="269">
                  <c:v>33262</c:v>
                </c:pt>
                <c:pt idx="270">
                  <c:v>33263</c:v>
                </c:pt>
                <c:pt idx="271">
                  <c:v>33266</c:v>
                </c:pt>
                <c:pt idx="272">
                  <c:v>33267</c:v>
                </c:pt>
                <c:pt idx="273">
                  <c:v>33268</c:v>
                </c:pt>
                <c:pt idx="274">
                  <c:v>33269</c:v>
                </c:pt>
                <c:pt idx="275">
                  <c:v>33270</c:v>
                </c:pt>
                <c:pt idx="276">
                  <c:v>33273</c:v>
                </c:pt>
                <c:pt idx="277">
                  <c:v>33274</c:v>
                </c:pt>
                <c:pt idx="278">
                  <c:v>33275</c:v>
                </c:pt>
                <c:pt idx="279">
                  <c:v>33276</c:v>
                </c:pt>
                <c:pt idx="280">
                  <c:v>33277</c:v>
                </c:pt>
                <c:pt idx="281">
                  <c:v>33280</c:v>
                </c:pt>
                <c:pt idx="282">
                  <c:v>33281</c:v>
                </c:pt>
                <c:pt idx="283">
                  <c:v>33282</c:v>
                </c:pt>
                <c:pt idx="284">
                  <c:v>33283</c:v>
                </c:pt>
                <c:pt idx="285">
                  <c:v>33284</c:v>
                </c:pt>
                <c:pt idx="286">
                  <c:v>33288</c:v>
                </c:pt>
                <c:pt idx="287">
                  <c:v>33289</c:v>
                </c:pt>
                <c:pt idx="288">
                  <c:v>33290</c:v>
                </c:pt>
                <c:pt idx="289">
                  <c:v>33291</c:v>
                </c:pt>
                <c:pt idx="290">
                  <c:v>33294</c:v>
                </c:pt>
                <c:pt idx="291">
                  <c:v>33295</c:v>
                </c:pt>
                <c:pt idx="292">
                  <c:v>33296</c:v>
                </c:pt>
                <c:pt idx="293">
                  <c:v>33297</c:v>
                </c:pt>
                <c:pt idx="294">
                  <c:v>33301</c:v>
                </c:pt>
                <c:pt idx="295">
                  <c:v>33302</c:v>
                </c:pt>
                <c:pt idx="296">
                  <c:v>33303</c:v>
                </c:pt>
                <c:pt idx="297">
                  <c:v>33304</c:v>
                </c:pt>
                <c:pt idx="298">
                  <c:v>33305</c:v>
                </c:pt>
                <c:pt idx="299">
                  <c:v>33308</c:v>
                </c:pt>
                <c:pt idx="300">
                  <c:v>33309</c:v>
                </c:pt>
                <c:pt idx="301">
                  <c:v>33310</c:v>
                </c:pt>
                <c:pt idx="302">
                  <c:v>33311</c:v>
                </c:pt>
                <c:pt idx="303">
                  <c:v>33312</c:v>
                </c:pt>
                <c:pt idx="304">
                  <c:v>33315</c:v>
                </c:pt>
                <c:pt idx="305">
                  <c:v>33316</c:v>
                </c:pt>
                <c:pt idx="306">
                  <c:v>33317</c:v>
                </c:pt>
                <c:pt idx="307">
                  <c:v>33318</c:v>
                </c:pt>
                <c:pt idx="308">
                  <c:v>33319</c:v>
                </c:pt>
                <c:pt idx="309">
                  <c:v>33322</c:v>
                </c:pt>
                <c:pt idx="310">
                  <c:v>33323</c:v>
                </c:pt>
                <c:pt idx="311">
                  <c:v>33324</c:v>
                </c:pt>
                <c:pt idx="312">
                  <c:v>33325</c:v>
                </c:pt>
                <c:pt idx="313">
                  <c:v>33329</c:v>
                </c:pt>
                <c:pt idx="314">
                  <c:v>33330</c:v>
                </c:pt>
                <c:pt idx="315">
                  <c:v>33331</c:v>
                </c:pt>
                <c:pt idx="316">
                  <c:v>33332</c:v>
                </c:pt>
                <c:pt idx="317">
                  <c:v>33333</c:v>
                </c:pt>
                <c:pt idx="318">
                  <c:v>33336</c:v>
                </c:pt>
                <c:pt idx="319">
                  <c:v>33337</c:v>
                </c:pt>
                <c:pt idx="320">
                  <c:v>33338</c:v>
                </c:pt>
                <c:pt idx="321">
                  <c:v>33339</c:v>
                </c:pt>
                <c:pt idx="322">
                  <c:v>33340</c:v>
                </c:pt>
                <c:pt idx="323">
                  <c:v>33343</c:v>
                </c:pt>
                <c:pt idx="324">
                  <c:v>33344</c:v>
                </c:pt>
                <c:pt idx="325">
                  <c:v>33345</c:v>
                </c:pt>
                <c:pt idx="326">
                  <c:v>33346</c:v>
                </c:pt>
                <c:pt idx="327">
                  <c:v>33347</c:v>
                </c:pt>
                <c:pt idx="328">
                  <c:v>33350</c:v>
                </c:pt>
                <c:pt idx="329">
                  <c:v>33351</c:v>
                </c:pt>
                <c:pt idx="330">
                  <c:v>33352</c:v>
                </c:pt>
                <c:pt idx="331">
                  <c:v>33353</c:v>
                </c:pt>
                <c:pt idx="332">
                  <c:v>33354</c:v>
                </c:pt>
                <c:pt idx="333">
                  <c:v>33357</c:v>
                </c:pt>
                <c:pt idx="334">
                  <c:v>33358</c:v>
                </c:pt>
                <c:pt idx="335">
                  <c:v>33359</c:v>
                </c:pt>
                <c:pt idx="336">
                  <c:v>33360</c:v>
                </c:pt>
                <c:pt idx="337">
                  <c:v>33361</c:v>
                </c:pt>
                <c:pt idx="338">
                  <c:v>33364</c:v>
                </c:pt>
                <c:pt idx="339">
                  <c:v>33365</c:v>
                </c:pt>
                <c:pt idx="340">
                  <c:v>33366</c:v>
                </c:pt>
                <c:pt idx="341">
                  <c:v>33367</c:v>
                </c:pt>
                <c:pt idx="342">
                  <c:v>33368</c:v>
                </c:pt>
                <c:pt idx="343">
                  <c:v>33371</c:v>
                </c:pt>
                <c:pt idx="344">
                  <c:v>33372</c:v>
                </c:pt>
                <c:pt idx="345">
                  <c:v>33373</c:v>
                </c:pt>
                <c:pt idx="346">
                  <c:v>33374</c:v>
                </c:pt>
                <c:pt idx="347">
                  <c:v>33375</c:v>
                </c:pt>
                <c:pt idx="348">
                  <c:v>33378</c:v>
                </c:pt>
                <c:pt idx="349">
                  <c:v>33379</c:v>
                </c:pt>
                <c:pt idx="350">
                  <c:v>33380</c:v>
                </c:pt>
                <c:pt idx="351">
                  <c:v>33381</c:v>
                </c:pt>
                <c:pt idx="352">
                  <c:v>33382</c:v>
                </c:pt>
                <c:pt idx="353">
                  <c:v>33386</c:v>
                </c:pt>
                <c:pt idx="354">
                  <c:v>33387</c:v>
                </c:pt>
                <c:pt idx="355">
                  <c:v>33388</c:v>
                </c:pt>
                <c:pt idx="356">
                  <c:v>33389</c:v>
                </c:pt>
                <c:pt idx="357">
                  <c:v>33392</c:v>
                </c:pt>
                <c:pt idx="358">
                  <c:v>33393</c:v>
                </c:pt>
                <c:pt idx="359">
                  <c:v>33394</c:v>
                </c:pt>
                <c:pt idx="360">
                  <c:v>33395</c:v>
                </c:pt>
                <c:pt idx="361">
                  <c:v>33396</c:v>
                </c:pt>
                <c:pt idx="362">
                  <c:v>33399</c:v>
                </c:pt>
                <c:pt idx="363">
                  <c:v>33400</c:v>
                </c:pt>
                <c:pt idx="364">
                  <c:v>33401</c:v>
                </c:pt>
                <c:pt idx="365">
                  <c:v>33402</c:v>
                </c:pt>
                <c:pt idx="366">
                  <c:v>33403</c:v>
                </c:pt>
                <c:pt idx="367">
                  <c:v>33406</c:v>
                </c:pt>
                <c:pt idx="368">
                  <c:v>33407</c:v>
                </c:pt>
                <c:pt idx="369">
                  <c:v>33408</c:v>
                </c:pt>
                <c:pt idx="370">
                  <c:v>33409</c:v>
                </c:pt>
                <c:pt idx="371">
                  <c:v>33410</c:v>
                </c:pt>
                <c:pt idx="372">
                  <c:v>33413</c:v>
                </c:pt>
                <c:pt idx="373">
                  <c:v>33414</c:v>
                </c:pt>
                <c:pt idx="374">
                  <c:v>33415</c:v>
                </c:pt>
                <c:pt idx="375">
                  <c:v>33416</c:v>
                </c:pt>
                <c:pt idx="376">
                  <c:v>33417</c:v>
                </c:pt>
                <c:pt idx="377">
                  <c:v>33420</c:v>
                </c:pt>
                <c:pt idx="378">
                  <c:v>33421</c:v>
                </c:pt>
                <c:pt idx="379">
                  <c:v>33422</c:v>
                </c:pt>
                <c:pt idx="380">
                  <c:v>33424</c:v>
                </c:pt>
                <c:pt idx="381">
                  <c:v>33427</c:v>
                </c:pt>
                <c:pt idx="382">
                  <c:v>33428</c:v>
                </c:pt>
                <c:pt idx="383">
                  <c:v>33429</c:v>
                </c:pt>
                <c:pt idx="384">
                  <c:v>33430</c:v>
                </c:pt>
                <c:pt idx="385">
                  <c:v>33431</c:v>
                </c:pt>
                <c:pt idx="386">
                  <c:v>33434</c:v>
                </c:pt>
                <c:pt idx="387">
                  <c:v>33435</c:v>
                </c:pt>
                <c:pt idx="388">
                  <c:v>33436</c:v>
                </c:pt>
                <c:pt idx="389">
                  <c:v>33437</c:v>
                </c:pt>
                <c:pt idx="390">
                  <c:v>33438</c:v>
                </c:pt>
                <c:pt idx="391">
                  <c:v>33441</c:v>
                </c:pt>
                <c:pt idx="392">
                  <c:v>33442</c:v>
                </c:pt>
                <c:pt idx="393">
                  <c:v>33443</c:v>
                </c:pt>
                <c:pt idx="394">
                  <c:v>33444</c:v>
                </c:pt>
                <c:pt idx="395">
                  <c:v>33445</c:v>
                </c:pt>
                <c:pt idx="396">
                  <c:v>33448</c:v>
                </c:pt>
                <c:pt idx="397">
                  <c:v>33449</c:v>
                </c:pt>
                <c:pt idx="398">
                  <c:v>33450</c:v>
                </c:pt>
                <c:pt idx="399">
                  <c:v>33451</c:v>
                </c:pt>
                <c:pt idx="400">
                  <c:v>33452</c:v>
                </c:pt>
                <c:pt idx="401">
                  <c:v>33455</c:v>
                </c:pt>
                <c:pt idx="402">
                  <c:v>33456</c:v>
                </c:pt>
                <c:pt idx="403">
                  <c:v>33457</c:v>
                </c:pt>
                <c:pt idx="404">
                  <c:v>33458</c:v>
                </c:pt>
                <c:pt idx="405">
                  <c:v>33459</c:v>
                </c:pt>
                <c:pt idx="406">
                  <c:v>33462</c:v>
                </c:pt>
                <c:pt idx="407">
                  <c:v>33463</c:v>
                </c:pt>
                <c:pt idx="408">
                  <c:v>33464</c:v>
                </c:pt>
                <c:pt idx="409">
                  <c:v>33465</c:v>
                </c:pt>
                <c:pt idx="410">
                  <c:v>33466</c:v>
                </c:pt>
                <c:pt idx="411">
                  <c:v>33469</c:v>
                </c:pt>
                <c:pt idx="412">
                  <c:v>33470</c:v>
                </c:pt>
                <c:pt idx="413">
                  <c:v>33471</c:v>
                </c:pt>
                <c:pt idx="414">
                  <c:v>33472</c:v>
                </c:pt>
                <c:pt idx="415">
                  <c:v>33473</c:v>
                </c:pt>
                <c:pt idx="416">
                  <c:v>33476</c:v>
                </c:pt>
                <c:pt idx="417">
                  <c:v>33477</c:v>
                </c:pt>
                <c:pt idx="418">
                  <c:v>33478</c:v>
                </c:pt>
                <c:pt idx="419">
                  <c:v>33479</c:v>
                </c:pt>
                <c:pt idx="420">
                  <c:v>33480</c:v>
                </c:pt>
                <c:pt idx="421">
                  <c:v>33484</c:v>
                </c:pt>
                <c:pt idx="422">
                  <c:v>33485</c:v>
                </c:pt>
                <c:pt idx="423">
                  <c:v>33486</c:v>
                </c:pt>
                <c:pt idx="424">
                  <c:v>33487</c:v>
                </c:pt>
                <c:pt idx="425">
                  <c:v>33490</c:v>
                </c:pt>
                <c:pt idx="426">
                  <c:v>33491</c:v>
                </c:pt>
                <c:pt idx="427">
                  <c:v>33492</c:v>
                </c:pt>
                <c:pt idx="428">
                  <c:v>33493</c:v>
                </c:pt>
                <c:pt idx="429">
                  <c:v>33494</c:v>
                </c:pt>
                <c:pt idx="430">
                  <c:v>33497</c:v>
                </c:pt>
                <c:pt idx="431">
                  <c:v>33498</c:v>
                </c:pt>
                <c:pt idx="432">
                  <c:v>33499</c:v>
                </c:pt>
                <c:pt idx="433">
                  <c:v>33500</c:v>
                </c:pt>
                <c:pt idx="434">
                  <c:v>33501</c:v>
                </c:pt>
                <c:pt idx="435">
                  <c:v>33504</c:v>
                </c:pt>
                <c:pt idx="436">
                  <c:v>33505</c:v>
                </c:pt>
                <c:pt idx="437">
                  <c:v>33506</c:v>
                </c:pt>
                <c:pt idx="438">
                  <c:v>33507</c:v>
                </c:pt>
                <c:pt idx="439">
                  <c:v>33508</c:v>
                </c:pt>
                <c:pt idx="440">
                  <c:v>33511</c:v>
                </c:pt>
                <c:pt idx="441">
                  <c:v>33512</c:v>
                </c:pt>
                <c:pt idx="442">
                  <c:v>33513</c:v>
                </c:pt>
                <c:pt idx="443">
                  <c:v>33514</c:v>
                </c:pt>
                <c:pt idx="444">
                  <c:v>33515</c:v>
                </c:pt>
                <c:pt idx="445">
                  <c:v>33518</c:v>
                </c:pt>
                <c:pt idx="446">
                  <c:v>33519</c:v>
                </c:pt>
                <c:pt idx="447">
                  <c:v>33520</c:v>
                </c:pt>
                <c:pt idx="448">
                  <c:v>33521</c:v>
                </c:pt>
                <c:pt idx="449">
                  <c:v>33522</c:v>
                </c:pt>
                <c:pt idx="450">
                  <c:v>33525</c:v>
                </c:pt>
                <c:pt idx="451">
                  <c:v>33526</c:v>
                </c:pt>
                <c:pt idx="452">
                  <c:v>33527</c:v>
                </c:pt>
                <c:pt idx="453">
                  <c:v>33528</c:v>
                </c:pt>
                <c:pt idx="454">
                  <c:v>33529</c:v>
                </c:pt>
                <c:pt idx="455">
                  <c:v>33532</c:v>
                </c:pt>
                <c:pt idx="456">
                  <c:v>33533</c:v>
                </c:pt>
                <c:pt idx="457">
                  <c:v>33534</c:v>
                </c:pt>
                <c:pt idx="458">
                  <c:v>33535</c:v>
                </c:pt>
                <c:pt idx="459">
                  <c:v>33536</c:v>
                </c:pt>
                <c:pt idx="460">
                  <c:v>33539</c:v>
                </c:pt>
                <c:pt idx="461">
                  <c:v>33540</c:v>
                </c:pt>
                <c:pt idx="462">
                  <c:v>33541</c:v>
                </c:pt>
                <c:pt idx="463">
                  <c:v>33542</c:v>
                </c:pt>
                <c:pt idx="464">
                  <c:v>33543</c:v>
                </c:pt>
                <c:pt idx="465">
                  <c:v>33546</c:v>
                </c:pt>
                <c:pt idx="466">
                  <c:v>33547</c:v>
                </c:pt>
                <c:pt idx="467">
                  <c:v>33548</c:v>
                </c:pt>
                <c:pt idx="468">
                  <c:v>33549</c:v>
                </c:pt>
                <c:pt idx="469">
                  <c:v>33550</c:v>
                </c:pt>
                <c:pt idx="470">
                  <c:v>33553</c:v>
                </c:pt>
                <c:pt idx="471">
                  <c:v>33554</c:v>
                </c:pt>
                <c:pt idx="472">
                  <c:v>33555</c:v>
                </c:pt>
                <c:pt idx="473">
                  <c:v>33556</c:v>
                </c:pt>
                <c:pt idx="474">
                  <c:v>33557</c:v>
                </c:pt>
                <c:pt idx="475">
                  <c:v>33560</c:v>
                </c:pt>
                <c:pt idx="476">
                  <c:v>33561</c:v>
                </c:pt>
                <c:pt idx="477">
                  <c:v>33562</c:v>
                </c:pt>
                <c:pt idx="478">
                  <c:v>33563</c:v>
                </c:pt>
                <c:pt idx="479">
                  <c:v>33564</c:v>
                </c:pt>
                <c:pt idx="480">
                  <c:v>33567</c:v>
                </c:pt>
                <c:pt idx="481">
                  <c:v>33568</c:v>
                </c:pt>
                <c:pt idx="482">
                  <c:v>33569</c:v>
                </c:pt>
                <c:pt idx="483">
                  <c:v>33571</c:v>
                </c:pt>
                <c:pt idx="484">
                  <c:v>33574</c:v>
                </c:pt>
                <c:pt idx="485">
                  <c:v>33575</c:v>
                </c:pt>
                <c:pt idx="486">
                  <c:v>33576</c:v>
                </c:pt>
                <c:pt idx="487">
                  <c:v>33577</c:v>
                </c:pt>
                <c:pt idx="488">
                  <c:v>33578</c:v>
                </c:pt>
                <c:pt idx="489">
                  <c:v>33581</c:v>
                </c:pt>
                <c:pt idx="490">
                  <c:v>33582</c:v>
                </c:pt>
                <c:pt idx="491">
                  <c:v>33583</c:v>
                </c:pt>
                <c:pt idx="492">
                  <c:v>33584</c:v>
                </c:pt>
                <c:pt idx="493">
                  <c:v>33585</c:v>
                </c:pt>
                <c:pt idx="494">
                  <c:v>33588</c:v>
                </c:pt>
                <c:pt idx="495">
                  <c:v>33589</c:v>
                </c:pt>
                <c:pt idx="496">
                  <c:v>33590</c:v>
                </c:pt>
                <c:pt idx="497">
                  <c:v>33591</c:v>
                </c:pt>
                <c:pt idx="498">
                  <c:v>33592</c:v>
                </c:pt>
                <c:pt idx="499">
                  <c:v>33595</c:v>
                </c:pt>
                <c:pt idx="500">
                  <c:v>33596</c:v>
                </c:pt>
                <c:pt idx="501">
                  <c:v>33598</c:v>
                </c:pt>
                <c:pt idx="502">
                  <c:v>33599</c:v>
                </c:pt>
                <c:pt idx="503">
                  <c:v>33602</c:v>
                </c:pt>
                <c:pt idx="504">
                  <c:v>33603</c:v>
                </c:pt>
                <c:pt idx="505">
                  <c:v>33605</c:v>
                </c:pt>
                <c:pt idx="506">
                  <c:v>33606</c:v>
                </c:pt>
                <c:pt idx="507">
                  <c:v>33609</c:v>
                </c:pt>
                <c:pt idx="508">
                  <c:v>33610</c:v>
                </c:pt>
                <c:pt idx="509">
                  <c:v>33611</c:v>
                </c:pt>
                <c:pt idx="510">
                  <c:v>33612</c:v>
                </c:pt>
                <c:pt idx="511">
                  <c:v>33613</c:v>
                </c:pt>
                <c:pt idx="512">
                  <c:v>33616</c:v>
                </c:pt>
                <c:pt idx="513">
                  <c:v>33617</c:v>
                </c:pt>
                <c:pt idx="514">
                  <c:v>33618</c:v>
                </c:pt>
                <c:pt idx="515">
                  <c:v>33619</c:v>
                </c:pt>
                <c:pt idx="516">
                  <c:v>33620</c:v>
                </c:pt>
                <c:pt idx="517">
                  <c:v>33623</c:v>
                </c:pt>
                <c:pt idx="518">
                  <c:v>33624</c:v>
                </c:pt>
                <c:pt idx="519">
                  <c:v>33625</c:v>
                </c:pt>
                <c:pt idx="520">
                  <c:v>33626</c:v>
                </c:pt>
                <c:pt idx="521">
                  <c:v>33627</c:v>
                </c:pt>
                <c:pt idx="522">
                  <c:v>33630</c:v>
                </c:pt>
                <c:pt idx="523">
                  <c:v>33631</c:v>
                </c:pt>
                <c:pt idx="524">
                  <c:v>33632</c:v>
                </c:pt>
                <c:pt idx="525">
                  <c:v>33633</c:v>
                </c:pt>
                <c:pt idx="526">
                  <c:v>33634</c:v>
                </c:pt>
                <c:pt idx="527">
                  <c:v>33637</c:v>
                </c:pt>
                <c:pt idx="528">
                  <c:v>33638</c:v>
                </c:pt>
                <c:pt idx="529">
                  <c:v>33639</c:v>
                </c:pt>
                <c:pt idx="530">
                  <c:v>33640</c:v>
                </c:pt>
                <c:pt idx="531">
                  <c:v>33641</c:v>
                </c:pt>
                <c:pt idx="532">
                  <c:v>33644</c:v>
                </c:pt>
                <c:pt idx="533">
                  <c:v>33645</c:v>
                </c:pt>
                <c:pt idx="534">
                  <c:v>33646</c:v>
                </c:pt>
                <c:pt idx="535">
                  <c:v>33647</c:v>
                </c:pt>
                <c:pt idx="536">
                  <c:v>33648</c:v>
                </c:pt>
                <c:pt idx="537">
                  <c:v>33652</c:v>
                </c:pt>
                <c:pt idx="538">
                  <c:v>33653</c:v>
                </c:pt>
                <c:pt idx="539">
                  <c:v>33654</c:v>
                </c:pt>
                <c:pt idx="540">
                  <c:v>33655</c:v>
                </c:pt>
                <c:pt idx="541">
                  <c:v>33658</c:v>
                </c:pt>
                <c:pt idx="542">
                  <c:v>33659</c:v>
                </c:pt>
                <c:pt idx="543">
                  <c:v>33660</c:v>
                </c:pt>
                <c:pt idx="544">
                  <c:v>33661</c:v>
                </c:pt>
                <c:pt idx="545">
                  <c:v>33662</c:v>
                </c:pt>
                <c:pt idx="546">
                  <c:v>33665</c:v>
                </c:pt>
                <c:pt idx="547">
                  <c:v>33666</c:v>
                </c:pt>
                <c:pt idx="548">
                  <c:v>33667</c:v>
                </c:pt>
                <c:pt idx="549">
                  <c:v>33668</c:v>
                </c:pt>
                <c:pt idx="550">
                  <c:v>33669</c:v>
                </c:pt>
                <c:pt idx="551">
                  <c:v>33672</c:v>
                </c:pt>
                <c:pt idx="552">
                  <c:v>33673</c:v>
                </c:pt>
                <c:pt idx="553">
                  <c:v>33674</c:v>
                </c:pt>
                <c:pt idx="554">
                  <c:v>33675</c:v>
                </c:pt>
                <c:pt idx="555">
                  <c:v>33676</c:v>
                </c:pt>
                <c:pt idx="556">
                  <c:v>33679</c:v>
                </c:pt>
                <c:pt idx="557">
                  <c:v>33680</c:v>
                </c:pt>
                <c:pt idx="558">
                  <c:v>33681</c:v>
                </c:pt>
                <c:pt idx="559">
                  <c:v>33682</c:v>
                </c:pt>
                <c:pt idx="560">
                  <c:v>33683</c:v>
                </c:pt>
                <c:pt idx="561">
                  <c:v>33686</c:v>
                </c:pt>
                <c:pt idx="562">
                  <c:v>33687</c:v>
                </c:pt>
                <c:pt idx="563">
                  <c:v>33688</c:v>
                </c:pt>
                <c:pt idx="564">
                  <c:v>33689</c:v>
                </c:pt>
                <c:pt idx="565">
                  <c:v>33690</c:v>
                </c:pt>
                <c:pt idx="566">
                  <c:v>33693</c:v>
                </c:pt>
                <c:pt idx="567">
                  <c:v>33694</c:v>
                </c:pt>
                <c:pt idx="568">
                  <c:v>33695</c:v>
                </c:pt>
                <c:pt idx="569">
                  <c:v>33696</c:v>
                </c:pt>
                <c:pt idx="570">
                  <c:v>33697</c:v>
                </c:pt>
                <c:pt idx="571">
                  <c:v>33700</c:v>
                </c:pt>
                <c:pt idx="572">
                  <c:v>33701</c:v>
                </c:pt>
                <c:pt idx="573">
                  <c:v>33702</c:v>
                </c:pt>
                <c:pt idx="574">
                  <c:v>33703</c:v>
                </c:pt>
                <c:pt idx="575">
                  <c:v>33704</c:v>
                </c:pt>
                <c:pt idx="576">
                  <c:v>33707</c:v>
                </c:pt>
                <c:pt idx="577">
                  <c:v>33708</c:v>
                </c:pt>
                <c:pt idx="578">
                  <c:v>33709</c:v>
                </c:pt>
                <c:pt idx="579">
                  <c:v>33710</c:v>
                </c:pt>
                <c:pt idx="580">
                  <c:v>33714</c:v>
                </c:pt>
                <c:pt idx="581">
                  <c:v>33715</c:v>
                </c:pt>
                <c:pt idx="582">
                  <c:v>33716</c:v>
                </c:pt>
                <c:pt idx="583">
                  <c:v>33717</c:v>
                </c:pt>
                <c:pt idx="584">
                  <c:v>33718</c:v>
                </c:pt>
                <c:pt idx="585">
                  <c:v>33721</c:v>
                </c:pt>
                <c:pt idx="586">
                  <c:v>33722</c:v>
                </c:pt>
                <c:pt idx="587">
                  <c:v>33723</c:v>
                </c:pt>
                <c:pt idx="588">
                  <c:v>33724</c:v>
                </c:pt>
                <c:pt idx="589">
                  <c:v>33725</c:v>
                </c:pt>
                <c:pt idx="590">
                  <c:v>33728</c:v>
                </c:pt>
                <c:pt idx="591">
                  <c:v>33729</c:v>
                </c:pt>
                <c:pt idx="592">
                  <c:v>33730</c:v>
                </c:pt>
                <c:pt idx="593">
                  <c:v>33731</c:v>
                </c:pt>
                <c:pt idx="594">
                  <c:v>33732</c:v>
                </c:pt>
                <c:pt idx="595">
                  <c:v>33735</c:v>
                </c:pt>
                <c:pt idx="596">
                  <c:v>33736</c:v>
                </c:pt>
                <c:pt idx="597">
                  <c:v>33737</c:v>
                </c:pt>
                <c:pt idx="598">
                  <c:v>33738</c:v>
                </c:pt>
                <c:pt idx="599">
                  <c:v>33739</c:v>
                </c:pt>
                <c:pt idx="600">
                  <c:v>33742</c:v>
                </c:pt>
                <c:pt idx="601">
                  <c:v>33743</c:v>
                </c:pt>
                <c:pt idx="602">
                  <c:v>33744</c:v>
                </c:pt>
                <c:pt idx="603">
                  <c:v>33745</c:v>
                </c:pt>
                <c:pt idx="604">
                  <c:v>33746</c:v>
                </c:pt>
                <c:pt idx="605">
                  <c:v>33750</c:v>
                </c:pt>
                <c:pt idx="606">
                  <c:v>33751</c:v>
                </c:pt>
                <c:pt idx="607">
                  <c:v>33752</c:v>
                </c:pt>
                <c:pt idx="608">
                  <c:v>33753</c:v>
                </c:pt>
                <c:pt idx="609">
                  <c:v>33756</c:v>
                </c:pt>
                <c:pt idx="610">
                  <c:v>33757</c:v>
                </c:pt>
                <c:pt idx="611">
                  <c:v>33758</c:v>
                </c:pt>
                <c:pt idx="612">
                  <c:v>33759</c:v>
                </c:pt>
                <c:pt idx="613">
                  <c:v>33760</c:v>
                </c:pt>
                <c:pt idx="614">
                  <c:v>33763</c:v>
                </c:pt>
                <c:pt idx="615">
                  <c:v>33764</c:v>
                </c:pt>
                <c:pt idx="616">
                  <c:v>33765</c:v>
                </c:pt>
                <c:pt idx="617">
                  <c:v>33766</c:v>
                </c:pt>
                <c:pt idx="618">
                  <c:v>33767</c:v>
                </c:pt>
                <c:pt idx="619">
                  <c:v>33770</c:v>
                </c:pt>
                <c:pt idx="620">
                  <c:v>33771</c:v>
                </c:pt>
                <c:pt idx="621">
                  <c:v>33772</c:v>
                </c:pt>
                <c:pt idx="622">
                  <c:v>33773</c:v>
                </c:pt>
                <c:pt idx="623">
                  <c:v>33774</c:v>
                </c:pt>
                <c:pt idx="624">
                  <c:v>33777</c:v>
                </c:pt>
                <c:pt idx="625">
                  <c:v>33778</c:v>
                </c:pt>
                <c:pt idx="626">
                  <c:v>33779</c:v>
                </c:pt>
                <c:pt idx="627">
                  <c:v>33780</c:v>
                </c:pt>
                <c:pt idx="628">
                  <c:v>33781</c:v>
                </c:pt>
                <c:pt idx="629">
                  <c:v>33784</c:v>
                </c:pt>
                <c:pt idx="630">
                  <c:v>33785</c:v>
                </c:pt>
                <c:pt idx="631">
                  <c:v>33786</c:v>
                </c:pt>
                <c:pt idx="632">
                  <c:v>33787</c:v>
                </c:pt>
                <c:pt idx="633">
                  <c:v>33791</c:v>
                </c:pt>
                <c:pt idx="634">
                  <c:v>33792</c:v>
                </c:pt>
                <c:pt idx="635">
                  <c:v>33793</c:v>
                </c:pt>
                <c:pt idx="636">
                  <c:v>33794</c:v>
                </c:pt>
                <c:pt idx="637">
                  <c:v>33795</c:v>
                </c:pt>
                <c:pt idx="638">
                  <c:v>33798</c:v>
                </c:pt>
                <c:pt idx="639">
                  <c:v>33799</c:v>
                </c:pt>
                <c:pt idx="640">
                  <c:v>33800</c:v>
                </c:pt>
                <c:pt idx="641">
                  <c:v>33801</c:v>
                </c:pt>
                <c:pt idx="642">
                  <c:v>33802</c:v>
                </c:pt>
                <c:pt idx="643">
                  <c:v>33805</c:v>
                </c:pt>
                <c:pt idx="644">
                  <c:v>33806</c:v>
                </c:pt>
                <c:pt idx="645">
                  <c:v>33807</c:v>
                </c:pt>
                <c:pt idx="646">
                  <c:v>33808</c:v>
                </c:pt>
                <c:pt idx="647">
                  <c:v>33809</c:v>
                </c:pt>
                <c:pt idx="648">
                  <c:v>33812</c:v>
                </c:pt>
                <c:pt idx="649">
                  <c:v>33813</c:v>
                </c:pt>
                <c:pt idx="650">
                  <c:v>33814</c:v>
                </c:pt>
                <c:pt idx="651">
                  <c:v>33815</c:v>
                </c:pt>
                <c:pt idx="652">
                  <c:v>33816</c:v>
                </c:pt>
                <c:pt idx="653">
                  <c:v>33819</c:v>
                </c:pt>
                <c:pt idx="654">
                  <c:v>33820</c:v>
                </c:pt>
                <c:pt idx="655">
                  <c:v>33821</c:v>
                </c:pt>
                <c:pt idx="656">
                  <c:v>33822</c:v>
                </c:pt>
                <c:pt idx="657">
                  <c:v>33823</c:v>
                </c:pt>
                <c:pt idx="658">
                  <c:v>33826</c:v>
                </c:pt>
                <c:pt idx="659">
                  <c:v>33827</c:v>
                </c:pt>
                <c:pt idx="660">
                  <c:v>33828</c:v>
                </c:pt>
                <c:pt idx="661">
                  <c:v>33829</c:v>
                </c:pt>
                <c:pt idx="662">
                  <c:v>33830</c:v>
                </c:pt>
                <c:pt idx="663">
                  <c:v>33833</c:v>
                </c:pt>
                <c:pt idx="664">
                  <c:v>33834</c:v>
                </c:pt>
                <c:pt idx="665">
                  <c:v>33835</c:v>
                </c:pt>
                <c:pt idx="666">
                  <c:v>33836</c:v>
                </c:pt>
                <c:pt idx="667">
                  <c:v>33837</c:v>
                </c:pt>
                <c:pt idx="668">
                  <c:v>33840</c:v>
                </c:pt>
                <c:pt idx="669">
                  <c:v>33841</c:v>
                </c:pt>
                <c:pt idx="670">
                  <c:v>33842</c:v>
                </c:pt>
                <c:pt idx="671">
                  <c:v>33843</c:v>
                </c:pt>
                <c:pt idx="672">
                  <c:v>33844</c:v>
                </c:pt>
                <c:pt idx="673">
                  <c:v>33847</c:v>
                </c:pt>
                <c:pt idx="674">
                  <c:v>33848</c:v>
                </c:pt>
                <c:pt idx="675">
                  <c:v>33849</c:v>
                </c:pt>
                <c:pt idx="676">
                  <c:v>33850</c:v>
                </c:pt>
                <c:pt idx="677">
                  <c:v>33851</c:v>
                </c:pt>
                <c:pt idx="678">
                  <c:v>33855</c:v>
                </c:pt>
                <c:pt idx="679">
                  <c:v>33856</c:v>
                </c:pt>
                <c:pt idx="680">
                  <c:v>33857</c:v>
                </c:pt>
                <c:pt idx="681">
                  <c:v>33858</c:v>
                </c:pt>
                <c:pt idx="682">
                  <c:v>33861</c:v>
                </c:pt>
                <c:pt idx="683">
                  <c:v>33862</c:v>
                </c:pt>
                <c:pt idx="684">
                  <c:v>33863</c:v>
                </c:pt>
                <c:pt idx="685">
                  <c:v>33864</c:v>
                </c:pt>
                <c:pt idx="686">
                  <c:v>33865</c:v>
                </c:pt>
                <c:pt idx="687">
                  <c:v>33868</c:v>
                </c:pt>
                <c:pt idx="688">
                  <c:v>33869</c:v>
                </c:pt>
                <c:pt idx="689">
                  <c:v>33870</c:v>
                </c:pt>
                <c:pt idx="690">
                  <c:v>33871</c:v>
                </c:pt>
                <c:pt idx="691">
                  <c:v>33872</c:v>
                </c:pt>
                <c:pt idx="692">
                  <c:v>33875</c:v>
                </c:pt>
                <c:pt idx="693">
                  <c:v>33876</c:v>
                </c:pt>
                <c:pt idx="694">
                  <c:v>33877</c:v>
                </c:pt>
                <c:pt idx="695">
                  <c:v>33878</c:v>
                </c:pt>
                <c:pt idx="696">
                  <c:v>33879</c:v>
                </c:pt>
                <c:pt idx="697">
                  <c:v>33882</c:v>
                </c:pt>
                <c:pt idx="698">
                  <c:v>33883</c:v>
                </c:pt>
                <c:pt idx="699">
                  <c:v>33884</c:v>
                </c:pt>
                <c:pt idx="700">
                  <c:v>33885</c:v>
                </c:pt>
                <c:pt idx="701">
                  <c:v>33886</c:v>
                </c:pt>
                <c:pt idx="702">
                  <c:v>33889</c:v>
                </c:pt>
                <c:pt idx="703">
                  <c:v>33890</c:v>
                </c:pt>
                <c:pt idx="704">
                  <c:v>33891</c:v>
                </c:pt>
                <c:pt idx="705">
                  <c:v>33892</c:v>
                </c:pt>
                <c:pt idx="706">
                  <c:v>33893</c:v>
                </c:pt>
                <c:pt idx="707">
                  <c:v>33896</c:v>
                </c:pt>
                <c:pt idx="708">
                  <c:v>33897</c:v>
                </c:pt>
                <c:pt idx="709">
                  <c:v>33898</c:v>
                </c:pt>
                <c:pt idx="710">
                  <c:v>33899</c:v>
                </c:pt>
                <c:pt idx="711">
                  <c:v>33900</c:v>
                </c:pt>
                <c:pt idx="712">
                  <c:v>33903</c:v>
                </c:pt>
                <c:pt idx="713">
                  <c:v>33904</c:v>
                </c:pt>
                <c:pt idx="714">
                  <c:v>33905</c:v>
                </c:pt>
                <c:pt idx="715">
                  <c:v>33906</c:v>
                </c:pt>
                <c:pt idx="716">
                  <c:v>33907</c:v>
                </c:pt>
                <c:pt idx="717">
                  <c:v>33910</c:v>
                </c:pt>
                <c:pt idx="718">
                  <c:v>33911</c:v>
                </c:pt>
                <c:pt idx="719">
                  <c:v>33912</c:v>
                </c:pt>
                <c:pt idx="720">
                  <c:v>33913</c:v>
                </c:pt>
                <c:pt idx="721">
                  <c:v>33914</c:v>
                </c:pt>
                <c:pt idx="722">
                  <c:v>33917</c:v>
                </c:pt>
                <c:pt idx="723">
                  <c:v>33918</c:v>
                </c:pt>
                <c:pt idx="724">
                  <c:v>33919</c:v>
                </c:pt>
                <c:pt idx="725">
                  <c:v>33920</c:v>
                </c:pt>
                <c:pt idx="726">
                  <c:v>33921</c:v>
                </c:pt>
                <c:pt idx="727">
                  <c:v>33924</c:v>
                </c:pt>
                <c:pt idx="728">
                  <c:v>33925</c:v>
                </c:pt>
                <c:pt idx="729">
                  <c:v>33926</c:v>
                </c:pt>
                <c:pt idx="730">
                  <c:v>33927</c:v>
                </c:pt>
                <c:pt idx="731">
                  <c:v>33928</c:v>
                </c:pt>
                <c:pt idx="732">
                  <c:v>33931</c:v>
                </c:pt>
                <c:pt idx="733">
                  <c:v>33932</c:v>
                </c:pt>
                <c:pt idx="734">
                  <c:v>33933</c:v>
                </c:pt>
                <c:pt idx="735">
                  <c:v>33935</c:v>
                </c:pt>
                <c:pt idx="736">
                  <c:v>33938</c:v>
                </c:pt>
                <c:pt idx="737">
                  <c:v>33939</c:v>
                </c:pt>
                <c:pt idx="738">
                  <c:v>33940</c:v>
                </c:pt>
                <c:pt idx="739">
                  <c:v>33941</c:v>
                </c:pt>
                <c:pt idx="740">
                  <c:v>33942</c:v>
                </c:pt>
                <c:pt idx="741">
                  <c:v>33945</c:v>
                </c:pt>
                <c:pt idx="742">
                  <c:v>33946</c:v>
                </c:pt>
                <c:pt idx="743">
                  <c:v>33947</c:v>
                </c:pt>
                <c:pt idx="744">
                  <c:v>33948</c:v>
                </c:pt>
                <c:pt idx="745">
                  <c:v>33949</c:v>
                </c:pt>
                <c:pt idx="746">
                  <c:v>33952</c:v>
                </c:pt>
                <c:pt idx="747">
                  <c:v>33953</c:v>
                </c:pt>
                <c:pt idx="748">
                  <c:v>33954</c:v>
                </c:pt>
                <c:pt idx="749">
                  <c:v>33955</c:v>
                </c:pt>
                <c:pt idx="750">
                  <c:v>33956</c:v>
                </c:pt>
                <c:pt idx="751">
                  <c:v>33959</c:v>
                </c:pt>
                <c:pt idx="752">
                  <c:v>33960</c:v>
                </c:pt>
                <c:pt idx="753">
                  <c:v>33961</c:v>
                </c:pt>
                <c:pt idx="754">
                  <c:v>33962</c:v>
                </c:pt>
                <c:pt idx="755">
                  <c:v>33966</c:v>
                </c:pt>
                <c:pt idx="756">
                  <c:v>33967</c:v>
                </c:pt>
                <c:pt idx="757">
                  <c:v>33968</c:v>
                </c:pt>
                <c:pt idx="758">
                  <c:v>33969</c:v>
                </c:pt>
                <c:pt idx="759">
                  <c:v>33973</c:v>
                </c:pt>
                <c:pt idx="760">
                  <c:v>33974</c:v>
                </c:pt>
                <c:pt idx="761">
                  <c:v>33975</c:v>
                </c:pt>
                <c:pt idx="762">
                  <c:v>33976</c:v>
                </c:pt>
                <c:pt idx="763">
                  <c:v>33977</c:v>
                </c:pt>
                <c:pt idx="764">
                  <c:v>33980</c:v>
                </c:pt>
                <c:pt idx="765">
                  <c:v>33981</c:v>
                </c:pt>
                <c:pt idx="766">
                  <c:v>33982</c:v>
                </c:pt>
                <c:pt idx="767">
                  <c:v>33983</c:v>
                </c:pt>
                <c:pt idx="768">
                  <c:v>33984</c:v>
                </c:pt>
                <c:pt idx="769">
                  <c:v>33987</c:v>
                </c:pt>
                <c:pt idx="770">
                  <c:v>33988</c:v>
                </c:pt>
                <c:pt idx="771">
                  <c:v>33989</c:v>
                </c:pt>
                <c:pt idx="772">
                  <c:v>33990</c:v>
                </c:pt>
                <c:pt idx="773">
                  <c:v>33991</c:v>
                </c:pt>
                <c:pt idx="774">
                  <c:v>33994</c:v>
                </c:pt>
                <c:pt idx="775">
                  <c:v>33995</c:v>
                </c:pt>
                <c:pt idx="776">
                  <c:v>33996</c:v>
                </c:pt>
                <c:pt idx="777">
                  <c:v>33997</c:v>
                </c:pt>
                <c:pt idx="778">
                  <c:v>33998</c:v>
                </c:pt>
                <c:pt idx="779">
                  <c:v>34001</c:v>
                </c:pt>
                <c:pt idx="780">
                  <c:v>34002</c:v>
                </c:pt>
                <c:pt idx="781">
                  <c:v>34003</c:v>
                </c:pt>
                <c:pt idx="782">
                  <c:v>34004</c:v>
                </c:pt>
                <c:pt idx="783">
                  <c:v>34005</c:v>
                </c:pt>
                <c:pt idx="784">
                  <c:v>34008</c:v>
                </c:pt>
                <c:pt idx="785">
                  <c:v>34009</c:v>
                </c:pt>
                <c:pt idx="786">
                  <c:v>34010</c:v>
                </c:pt>
                <c:pt idx="787">
                  <c:v>34011</c:v>
                </c:pt>
                <c:pt idx="788">
                  <c:v>34012</c:v>
                </c:pt>
                <c:pt idx="789">
                  <c:v>34016</c:v>
                </c:pt>
                <c:pt idx="790">
                  <c:v>34017</c:v>
                </c:pt>
                <c:pt idx="791">
                  <c:v>34018</c:v>
                </c:pt>
                <c:pt idx="792">
                  <c:v>34019</c:v>
                </c:pt>
                <c:pt idx="793">
                  <c:v>34022</c:v>
                </c:pt>
                <c:pt idx="794">
                  <c:v>34023</c:v>
                </c:pt>
                <c:pt idx="795">
                  <c:v>34024</c:v>
                </c:pt>
                <c:pt idx="796">
                  <c:v>34025</c:v>
                </c:pt>
                <c:pt idx="797">
                  <c:v>34026</c:v>
                </c:pt>
                <c:pt idx="798">
                  <c:v>34029</c:v>
                </c:pt>
                <c:pt idx="799">
                  <c:v>34030</c:v>
                </c:pt>
                <c:pt idx="800">
                  <c:v>34031</c:v>
                </c:pt>
                <c:pt idx="801">
                  <c:v>34032</c:v>
                </c:pt>
                <c:pt idx="802">
                  <c:v>34033</c:v>
                </c:pt>
                <c:pt idx="803">
                  <c:v>34036</c:v>
                </c:pt>
                <c:pt idx="804">
                  <c:v>34037</c:v>
                </c:pt>
                <c:pt idx="805">
                  <c:v>34038</c:v>
                </c:pt>
                <c:pt idx="806">
                  <c:v>34039</c:v>
                </c:pt>
                <c:pt idx="807">
                  <c:v>34040</c:v>
                </c:pt>
                <c:pt idx="808">
                  <c:v>34043</c:v>
                </c:pt>
                <c:pt idx="809">
                  <c:v>34044</c:v>
                </c:pt>
                <c:pt idx="810">
                  <c:v>34045</c:v>
                </c:pt>
                <c:pt idx="811">
                  <c:v>34046</c:v>
                </c:pt>
                <c:pt idx="812">
                  <c:v>34047</c:v>
                </c:pt>
                <c:pt idx="813">
                  <c:v>34050</c:v>
                </c:pt>
                <c:pt idx="814">
                  <c:v>34051</c:v>
                </c:pt>
                <c:pt idx="815">
                  <c:v>34052</c:v>
                </c:pt>
                <c:pt idx="816">
                  <c:v>34053</c:v>
                </c:pt>
                <c:pt idx="817">
                  <c:v>34054</c:v>
                </c:pt>
                <c:pt idx="818">
                  <c:v>34057</c:v>
                </c:pt>
                <c:pt idx="819">
                  <c:v>34058</c:v>
                </c:pt>
                <c:pt idx="820">
                  <c:v>34059</c:v>
                </c:pt>
                <c:pt idx="821">
                  <c:v>34060</c:v>
                </c:pt>
                <c:pt idx="822">
                  <c:v>34061</c:v>
                </c:pt>
                <c:pt idx="823">
                  <c:v>34064</c:v>
                </c:pt>
                <c:pt idx="824">
                  <c:v>34065</c:v>
                </c:pt>
                <c:pt idx="825">
                  <c:v>34066</c:v>
                </c:pt>
                <c:pt idx="826">
                  <c:v>34067</c:v>
                </c:pt>
                <c:pt idx="827">
                  <c:v>34071</c:v>
                </c:pt>
                <c:pt idx="828">
                  <c:v>34072</c:v>
                </c:pt>
                <c:pt idx="829">
                  <c:v>34073</c:v>
                </c:pt>
                <c:pt idx="830">
                  <c:v>34074</c:v>
                </c:pt>
                <c:pt idx="831">
                  <c:v>34075</c:v>
                </c:pt>
                <c:pt idx="832">
                  <c:v>34078</c:v>
                </c:pt>
                <c:pt idx="833">
                  <c:v>34079</c:v>
                </c:pt>
                <c:pt idx="834">
                  <c:v>34080</c:v>
                </c:pt>
                <c:pt idx="835">
                  <c:v>34081</c:v>
                </c:pt>
                <c:pt idx="836">
                  <c:v>34082</c:v>
                </c:pt>
                <c:pt idx="837">
                  <c:v>34085</c:v>
                </c:pt>
                <c:pt idx="838">
                  <c:v>34086</c:v>
                </c:pt>
                <c:pt idx="839">
                  <c:v>34087</c:v>
                </c:pt>
                <c:pt idx="840">
                  <c:v>34088</c:v>
                </c:pt>
                <c:pt idx="841">
                  <c:v>34089</c:v>
                </c:pt>
                <c:pt idx="842">
                  <c:v>34092</c:v>
                </c:pt>
                <c:pt idx="843">
                  <c:v>34093</c:v>
                </c:pt>
                <c:pt idx="844">
                  <c:v>34094</c:v>
                </c:pt>
                <c:pt idx="845">
                  <c:v>34095</c:v>
                </c:pt>
                <c:pt idx="846">
                  <c:v>34096</c:v>
                </c:pt>
                <c:pt idx="847">
                  <c:v>34099</c:v>
                </c:pt>
                <c:pt idx="848">
                  <c:v>34100</c:v>
                </c:pt>
                <c:pt idx="849">
                  <c:v>34101</c:v>
                </c:pt>
                <c:pt idx="850">
                  <c:v>34102</c:v>
                </c:pt>
                <c:pt idx="851">
                  <c:v>34103</c:v>
                </c:pt>
                <c:pt idx="852">
                  <c:v>34106</c:v>
                </c:pt>
                <c:pt idx="853">
                  <c:v>34107</c:v>
                </c:pt>
                <c:pt idx="854">
                  <c:v>34108</c:v>
                </c:pt>
                <c:pt idx="855">
                  <c:v>34109</c:v>
                </c:pt>
                <c:pt idx="856">
                  <c:v>34110</c:v>
                </c:pt>
                <c:pt idx="857">
                  <c:v>34113</c:v>
                </c:pt>
                <c:pt idx="858">
                  <c:v>34114</c:v>
                </c:pt>
                <c:pt idx="859">
                  <c:v>34115</c:v>
                </c:pt>
                <c:pt idx="860">
                  <c:v>34116</c:v>
                </c:pt>
                <c:pt idx="861">
                  <c:v>34117</c:v>
                </c:pt>
                <c:pt idx="862">
                  <c:v>34121</c:v>
                </c:pt>
                <c:pt idx="863">
                  <c:v>34122</c:v>
                </c:pt>
                <c:pt idx="864">
                  <c:v>34123</c:v>
                </c:pt>
                <c:pt idx="865">
                  <c:v>34124</c:v>
                </c:pt>
                <c:pt idx="866">
                  <c:v>34127</c:v>
                </c:pt>
                <c:pt idx="867">
                  <c:v>34128</c:v>
                </c:pt>
                <c:pt idx="868">
                  <c:v>34129</c:v>
                </c:pt>
                <c:pt idx="869">
                  <c:v>34130</c:v>
                </c:pt>
                <c:pt idx="870">
                  <c:v>34131</c:v>
                </c:pt>
                <c:pt idx="871">
                  <c:v>34134</c:v>
                </c:pt>
                <c:pt idx="872">
                  <c:v>34135</c:v>
                </c:pt>
                <c:pt idx="873">
                  <c:v>34136</c:v>
                </c:pt>
                <c:pt idx="874">
                  <c:v>34137</c:v>
                </c:pt>
                <c:pt idx="875">
                  <c:v>34138</c:v>
                </c:pt>
                <c:pt idx="876">
                  <c:v>34141</c:v>
                </c:pt>
                <c:pt idx="877">
                  <c:v>34142</c:v>
                </c:pt>
                <c:pt idx="878">
                  <c:v>34143</c:v>
                </c:pt>
                <c:pt idx="879">
                  <c:v>34144</c:v>
                </c:pt>
                <c:pt idx="880">
                  <c:v>34145</c:v>
                </c:pt>
                <c:pt idx="881">
                  <c:v>34148</c:v>
                </c:pt>
                <c:pt idx="882">
                  <c:v>34149</c:v>
                </c:pt>
                <c:pt idx="883">
                  <c:v>34150</c:v>
                </c:pt>
                <c:pt idx="884">
                  <c:v>34151</c:v>
                </c:pt>
                <c:pt idx="885">
                  <c:v>34152</c:v>
                </c:pt>
                <c:pt idx="886">
                  <c:v>34156</c:v>
                </c:pt>
                <c:pt idx="887">
                  <c:v>34157</c:v>
                </c:pt>
                <c:pt idx="888">
                  <c:v>34158</c:v>
                </c:pt>
                <c:pt idx="889">
                  <c:v>34159</c:v>
                </c:pt>
                <c:pt idx="890">
                  <c:v>34162</c:v>
                </c:pt>
                <c:pt idx="891">
                  <c:v>34163</c:v>
                </c:pt>
                <c:pt idx="892">
                  <c:v>34164</c:v>
                </c:pt>
                <c:pt idx="893">
                  <c:v>34165</c:v>
                </c:pt>
                <c:pt idx="894">
                  <c:v>34166</c:v>
                </c:pt>
                <c:pt idx="895">
                  <c:v>34169</c:v>
                </c:pt>
                <c:pt idx="896">
                  <c:v>34170</c:v>
                </c:pt>
                <c:pt idx="897">
                  <c:v>34171</c:v>
                </c:pt>
                <c:pt idx="898">
                  <c:v>34172</c:v>
                </c:pt>
                <c:pt idx="899">
                  <c:v>34173</c:v>
                </c:pt>
                <c:pt idx="900">
                  <c:v>34176</c:v>
                </c:pt>
                <c:pt idx="901">
                  <c:v>34177</c:v>
                </c:pt>
                <c:pt idx="902">
                  <c:v>34178</c:v>
                </c:pt>
                <c:pt idx="903">
                  <c:v>34179</c:v>
                </c:pt>
                <c:pt idx="904">
                  <c:v>34180</c:v>
                </c:pt>
                <c:pt idx="905">
                  <c:v>34183</c:v>
                </c:pt>
                <c:pt idx="906">
                  <c:v>34184</c:v>
                </c:pt>
                <c:pt idx="907">
                  <c:v>34185</c:v>
                </c:pt>
                <c:pt idx="908">
                  <c:v>34186</c:v>
                </c:pt>
                <c:pt idx="909">
                  <c:v>34187</c:v>
                </c:pt>
                <c:pt idx="910">
                  <c:v>34190</c:v>
                </c:pt>
                <c:pt idx="911">
                  <c:v>34191</c:v>
                </c:pt>
                <c:pt idx="912">
                  <c:v>34192</c:v>
                </c:pt>
                <c:pt idx="913">
                  <c:v>34193</c:v>
                </c:pt>
                <c:pt idx="914">
                  <c:v>34194</c:v>
                </c:pt>
                <c:pt idx="915">
                  <c:v>34197</c:v>
                </c:pt>
                <c:pt idx="916">
                  <c:v>34198</c:v>
                </c:pt>
                <c:pt idx="917">
                  <c:v>34199</c:v>
                </c:pt>
                <c:pt idx="918">
                  <c:v>34200</c:v>
                </c:pt>
                <c:pt idx="919">
                  <c:v>34201</c:v>
                </c:pt>
                <c:pt idx="920">
                  <c:v>34204</c:v>
                </c:pt>
                <c:pt idx="921">
                  <c:v>34205</c:v>
                </c:pt>
                <c:pt idx="922">
                  <c:v>34206</c:v>
                </c:pt>
                <c:pt idx="923">
                  <c:v>34207</c:v>
                </c:pt>
                <c:pt idx="924">
                  <c:v>34208</c:v>
                </c:pt>
                <c:pt idx="925">
                  <c:v>34211</c:v>
                </c:pt>
                <c:pt idx="926">
                  <c:v>34212</c:v>
                </c:pt>
                <c:pt idx="927">
                  <c:v>34213</c:v>
                </c:pt>
                <c:pt idx="928">
                  <c:v>34214</c:v>
                </c:pt>
                <c:pt idx="929">
                  <c:v>34215</c:v>
                </c:pt>
                <c:pt idx="930">
                  <c:v>34219</c:v>
                </c:pt>
                <c:pt idx="931">
                  <c:v>34220</c:v>
                </c:pt>
                <c:pt idx="932">
                  <c:v>34221</c:v>
                </c:pt>
                <c:pt idx="933">
                  <c:v>34222</c:v>
                </c:pt>
                <c:pt idx="934">
                  <c:v>34225</c:v>
                </c:pt>
                <c:pt idx="935">
                  <c:v>34226</c:v>
                </c:pt>
                <c:pt idx="936">
                  <c:v>34227</c:v>
                </c:pt>
                <c:pt idx="937">
                  <c:v>34228</c:v>
                </c:pt>
                <c:pt idx="938">
                  <c:v>34229</c:v>
                </c:pt>
                <c:pt idx="939">
                  <c:v>34232</c:v>
                </c:pt>
                <c:pt idx="940">
                  <c:v>34233</c:v>
                </c:pt>
                <c:pt idx="941">
                  <c:v>34234</c:v>
                </c:pt>
                <c:pt idx="942">
                  <c:v>34235</c:v>
                </c:pt>
                <c:pt idx="943">
                  <c:v>34236</c:v>
                </c:pt>
                <c:pt idx="944">
                  <c:v>34239</c:v>
                </c:pt>
                <c:pt idx="945">
                  <c:v>34240</c:v>
                </c:pt>
                <c:pt idx="946">
                  <c:v>34241</c:v>
                </c:pt>
                <c:pt idx="947">
                  <c:v>34242</c:v>
                </c:pt>
                <c:pt idx="948">
                  <c:v>34243</c:v>
                </c:pt>
                <c:pt idx="949">
                  <c:v>34246</c:v>
                </c:pt>
                <c:pt idx="950">
                  <c:v>34247</c:v>
                </c:pt>
                <c:pt idx="951">
                  <c:v>34248</c:v>
                </c:pt>
                <c:pt idx="952">
                  <c:v>34249</c:v>
                </c:pt>
                <c:pt idx="953">
                  <c:v>34250</c:v>
                </c:pt>
                <c:pt idx="954">
                  <c:v>34253</c:v>
                </c:pt>
                <c:pt idx="955">
                  <c:v>34254</c:v>
                </c:pt>
                <c:pt idx="956">
                  <c:v>34255</c:v>
                </c:pt>
                <c:pt idx="957">
                  <c:v>34256</c:v>
                </c:pt>
                <c:pt idx="958">
                  <c:v>34257</c:v>
                </c:pt>
                <c:pt idx="959">
                  <c:v>34260</c:v>
                </c:pt>
                <c:pt idx="960">
                  <c:v>34261</c:v>
                </c:pt>
                <c:pt idx="961">
                  <c:v>34262</c:v>
                </c:pt>
                <c:pt idx="962">
                  <c:v>34263</c:v>
                </c:pt>
                <c:pt idx="963">
                  <c:v>34264</c:v>
                </c:pt>
                <c:pt idx="964">
                  <c:v>34267</c:v>
                </c:pt>
                <c:pt idx="965">
                  <c:v>34268</c:v>
                </c:pt>
                <c:pt idx="966">
                  <c:v>34269</c:v>
                </c:pt>
                <c:pt idx="967">
                  <c:v>34270</c:v>
                </c:pt>
                <c:pt idx="968">
                  <c:v>34271</c:v>
                </c:pt>
                <c:pt idx="969">
                  <c:v>34274</c:v>
                </c:pt>
                <c:pt idx="970">
                  <c:v>34275</c:v>
                </c:pt>
                <c:pt idx="971">
                  <c:v>34276</c:v>
                </c:pt>
                <c:pt idx="972">
                  <c:v>34277</c:v>
                </c:pt>
                <c:pt idx="973">
                  <c:v>34278</c:v>
                </c:pt>
                <c:pt idx="974">
                  <c:v>34281</c:v>
                </c:pt>
                <c:pt idx="975">
                  <c:v>34282</c:v>
                </c:pt>
                <c:pt idx="976">
                  <c:v>34283</c:v>
                </c:pt>
                <c:pt idx="977">
                  <c:v>34284</c:v>
                </c:pt>
                <c:pt idx="978">
                  <c:v>34285</c:v>
                </c:pt>
                <c:pt idx="979">
                  <c:v>34288</c:v>
                </c:pt>
                <c:pt idx="980">
                  <c:v>34289</c:v>
                </c:pt>
                <c:pt idx="981">
                  <c:v>34290</c:v>
                </c:pt>
                <c:pt idx="982">
                  <c:v>34291</c:v>
                </c:pt>
                <c:pt idx="983">
                  <c:v>34292</c:v>
                </c:pt>
                <c:pt idx="984">
                  <c:v>34295</c:v>
                </c:pt>
                <c:pt idx="985">
                  <c:v>34296</c:v>
                </c:pt>
                <c:pt idx="986">
                  <c:v>34297</c:v>
                </c:pt>
                <c:pt idx="987">
                  <c:v>34299</c:v>
                </c:pt>
                <c:pt idx="988">
                  <c:v>34302</c:v>
                </c:pt>
                <c:pt idx="989">
                  <c:v>34303</c:v>
                </c:pt>
                <c:pt idx="990">
                  <c:v>34304</c:v>
                </c:pt>
                <c:pt idx="991">
                  <c:v>34305</c:v>
                </c:pt>
                <c:pt idx="992">
                  <c:v>34306</c:v>
                </c:pt>
                <c:pt idx="993">
                  <c:v>34309</c:v>
                </c:pt>
                <c:pt idx="994">
                  <c:v>34310</c:v>
                </c:pt>
                <c:pt idx="995">
                  <c:v>34311</c:v>
                </c:pt>
                <c:pt idx="996">
                  <c:v>34312</c:v>
                </c:pt>
                <c:pt idx="997">
                  <c:v>34313</c:v>
                </c:pt>
                <c:pt idx="998">
                  <c:v>34316</c:v>
                </c:pt>
                <c:pt idx="999">
                  <c:v>34317</c:v>
                </c:pt>
                <c:pt idx="1000">
                  <c:v>34318</c:v>
                </c:pt>
                <c:pt idx="1001">
                  <c:v>34319</c:v>
                </c:pt>
                <c:pt idx="1002">
                  <c:v>34320</c:v>
                </c:pt>
                <c:pt idx="1003">
                  <c:v>34323</c:v>
                </c:pt>
                <c:pt idx="1004">
                  <c:v>34324</c:v>
                </c:pt>
                <c:pt idx="1005">
                  <c:v>34325</c:v>
                </c:pt>
                <c:pt idx="1006">
                  <c:v>34326</c:v>
                </c:pt>
                <c:pt idx="1007">
                  <c:v>34330</c:v>
                </c:pt>
                <c:pt idx="1008">
                  <c:v>34331</c:v>
                </c:pt>
                <c:pt idx="1009">
                  <c:v>34332</c:v>
                </c:pt>
                <c:pt idx="1010">
                  <c:v>34333</c:v>
                </c:pt>
                <c:pt idx="1011">
                  <c:v>34334</c:v>
                </c:pt>
                <c:pt idx="1012">
                  <c:v>34337</c:v>
                </c:pt>
                <c:pt idx="1013">
                  <c:v>34338</c:v>
                </c:pt>
                <c:pt idx="1014">
                  <c:v>34339</c:v>
                </c:pt>
                <c:pt idx="1015">
                  <c:v>34340</c:v>
                </c:pt>
                <c:pt idx="1016">
                  <c:v>34341</c:v>
                </c:pt>
                <c:pt idx="1017">
                  <c:v>34344</c:v>
                </c:pt>
                <c:pt idx="1018">
                  <c:v>34345</c:v>
                </c:pt>
                <c:pt idx="1019">
                  <c:v>34346</c:v>
                </c:pt>
                <c:pt idx="1020">
                  <c:v>34347</c:v>
                </c:pt>
                <c:pt idx="1021">
                  <c:v>34348</c:v>
                </c:pt>
                <c:pt idx="1022">
                  <c:v>34351</c:v>
                </c:pt>
                <c:pt idx="1023">
                  <c:v>34352</c:v>
                </c:pt>
                <c:pt idx="1024">
                  <c:v>34353</c:v>
                </c:pt>
                <c:pt idx="1025">
                  <c:v>34354</c:v>
                </c:pt>
                <c:pt idx="1026">
                  <c:v>34355</c:v>
                </c:pt>
                <c:pt idx="1027">
                  <c:v>34358</c:v>
                </c:pt>
                <c:pt idx="1028">
                  <c:v>34359</c:v>
                </c:pt>
                <c:pt idx="1029">
                  <c:v>34360</c:v>
                </c:pt>
                <c:pt idx="1030">
                  <c:v>34361</c:v>
                </c:pt>
                <c:pt idx="1031">
                  <c:v>34362</c:v>
                </c:pt>
                <c:pt idx="1032">
                  <c:v>34365</c:v>
                </c:pt>
                <c:pt idx="1033">
                  <c:v>34366</c:v>
                </c:pt>
                <c:pt idx="1034">
                  <c:v>34367</c:v>
                </c:pt>
                <c:pt idx="1035">
                  <c:v>34368</c:v>
                </c:pt>
                <c:pt idx="1036">
                  <c:v>34369</c:v>
                </c:pt>
                <c:pt idx="1037">
                  <c:v>34372</c:v>
                </c:pt>
                <c:pt idx="1038">
                  <c:v>34373</c:v>
                </c:pt>
                <c:pt idx="1039">
                  <c:v>34374</c:v>
                </c:pt>
                <c:pt idx="1040">
                  <c:v>34375</c:v>
                </c:pt>
                <c:pt idx="1041">
                  <c:v>34376</c:v>
                </c:pt>
                <c:pt idx="1042">
                  <c:v>34379</c:v>
                </c:pt>
                <c:pt idx="1043">
                  <c:v>34380</c:v>
                </c:pt>
                <c:pt idx="1044">
                  <c:v>34381</c:v>
                </c:pt>
                <c:pt idx="1045">
                  <c:v>34382</c:v>
                </c:pt>
                <c:pt idx="1046">
                  <c:v>34383</c:v>
                </c:pt>
                <c:pt idx="1047">
                  <c:v>34387</c:v>
                </c:pt>
                <c:pt idx="1048">
                  <c:v>34388</c:v>
                </c:pt>
                <c:pt idx="1049">
                  <c:v>34389</c:v>
                </c:pt>
                <c:pt idx="1050">
                  <c:v>34390</c:v>
                </c:pt>
                <c:pt idx="1051">
                  <c:v>34393</c:v>
                </c:pt>
                <c:pt idx="1052">
                  <c:v>34394</c:v>
                </c:pt>
                <c:pt idx="1053">
                  <c:v>34395</c:v>
                </c:pt>
                <c:pt idx="1054">
                  <c:v>34396</c:v>
                </c:pt>
                <c:pt idx="1055">
                  <c:v>34397</c:v>
                </c:pt>
                <c:pt idx="1056">
                  <c:v>34400</c:v>
                </c:pt>
                <c:pt idx="1057">
                  <c:v>34401</c:v>
                </c:pt>
                <c:pt idx="1058">
                  <c:v>34402</c:v>
                </c:pt>
                <c:pt idx="1059">
                  <c:v>34403</c:v>
                </c:pt>
                <c:pt idx="1060">
                  <c:v>34404</c:v>
                </c:pt>
                <c:pt idx="1061">
                  <c:v>34407</c:v>
                </c:pt>
                <c:pt idx="1062">
                  <c:v>34408</c:v>
                </c:pt>
                <c:pt idx="1063">
                  <c:v>34409</c:v>
                </c:pt>
                <c:pt idx="1064">
                  <c:v>34410</c:v>
                </c:pt>
                <c:pt idx="1065">
                  <c:v>34411</c:v>
                </c:pt>
                <c:pt idx="1066">
                  <c:v>34414</c:v>
                </c:pt>
                <c:pt idx="1067">
                  <c:v>34415</c:v>
                </c:pt>
                <c:pt idx="1068">
                  <c:v>34416</c:v>
                </c:pt>
                <c:pt idx="1069">
                  <c:v>34417</c:v>
                </c:pt>
                <c:pt idx="1070">
                  <c:v>34418</c:v>
                </c:pt>
                <c:pt idx="1071">
                  <c:v>34421</c:v>
                </c:pt>
                <c:pt idx="1072">
                  <c:v>34422</c:v>
                </c:pt>
                <c:pt idx="1073">
                  <c:v>34423</c:v>
                </c:pt>
                <c:pt idx="1074">
                  <c:v>34424</c:v>
                </c:pt>
                <c:pt idx="1075">
                  <c:v>34428</c:v>
                </c:pt>
                <c:pt idx="1076">
                  <c:v>34429</c:v>
                </c:pt>
                <c:pt idx="1077">
                  <c:v>34430</c:v>
                </c:pt>
                <c:pt idx="1078">
                  <c:v>34431</c:v>
                </c:pt>
                <c:pt idx="1079">
                  <c:v>34432</c:v>
                </c:pt>
                <c:pt idx="1080">
                  <c:v>34435</c:v>
                </c:pt>
                <c:pt idx="1081">
                  <c:v>34436</c:v>
                </c:pt>
                <c:pt idx="1082">
                  <c:v>34437</c:v>
                </c:pt>
                <c:pt idx="1083">
                  <c:v>34438</c:v>
                </c:pt>
                <c:pt idx="1084">
                  <c:v>34439</c:v>
                </c:pt>
                <c:pt idx="1085">
                  <c:v>34442</c:v>
                </c:pt>
                <c:pt idx="1086">
                  <c:v>34443</c:v>
                </c:pt>
                <c:pt idx="1087">
                  <c:v>34444</c:v>
                </c:pt>
                <c:pt idx="1088">
                  <c:v>34445</c:v>
                </c:pt>
                <c:pt idx="1089">
                  <c:v>34446</c:v>
                </c:pt>
                <c:pt idx="1090">
                  <c:v>34449</c:v>
                </c:pt>
                <c:pt idx="1091">
                  <c:v>34450</c:v>
                </c:pt>
                <c:pt idx="1092">
                  <c:v>34452</c:v>
                </c:pt>
                <c:pt idx="1093">
                  <c:v>34453</c:v>
                </c:pt>
                <c:pt idx="1094">
                  <c:v>34456</c:v>
                </c:pt>
                <c:pt idx="1095">
                  <c:v>34457</c:v>
                </c:pt>
                <c:pt idx="1096">
                  <c:v>34458</c:v>
                </c:pt>
                <c:pt idx="1097">
                  <c:v>34459</c:v>
                </c:pt>
                <c:pt idx="1098">
                  <c:v>34460</c:v>
                </c:pt>
                <c:pt idx="1099">
                  <c:v>34463</c:v>
                </c:pt>
                <c:pt idx="1100">
                  <c:v>34464</c:v>
                </c:pt>
                <c:pt idx="1101">
                  <c:v>34465</c:v>
                </c:pt>
                <c:pt idx="1102">
                  <c:v>34466</c:v>
                </c:pt>
                <c:pt idx="1103">
                  <c:v>34467</c:v>
                </c:pt>
                <c:pt idx="1104">
                  <c:v>34470</c:v>
                </c:pt>
                <c:pt idx="1105">
                  <c:v>34471</c:v>
                </c:pt>
                <c:pt idx="1106">
                  <c:v>34472</c:v>
                </c:pt>
                <c:pt idx="1107">
                  <c:v>34473</c:v>
                </c:pt>
                <c:pt idx="1108">
                  <c:v>34474</c:v>
                </c:pt>
                <c:pt idx="1109">
                  <c:v>34477</c:v>
                </c:pt>
                <c:pt idx="1110">
                  <c:v>34478</c:v>
                </c:pt>
                <c:pt idx="1111">
                  <c:v>34479</c:v>
                </c:pt>
                <c:pt idx="1112">
                  <c:v>34480</c:v>
                </c:pt>
                <c:pt idx="1113">
                  <c:v>34481</c:v>
                </c:pt>
                <c:pt idx="1114">
                  <c:v>34485</c:v>
                </c:pt>
                <c:pt idx="1115">
                  <c:v>34486</c:v>
                </c:pt>
                <c:pt idx="1116">
                  <c:v>34487</c:v>
                </c:pt>
                <c:pt idx="1117">
                  <c:v>34488</c:v>
                </c:pt>
                <c:pt idx="1118">
                  <c:v>34491</c:v>
                </c:pt>
                <c:pt idx="1119">
                  <c:v>34492</c:v>
                </c:pt>
                <c:pt idx="1120">
                  <c:v>34493</c:v>
                </c:pt>
                <c:pt idx="1121">
                  <c:v>34494</c:v>
                </c:pt>
                <c:pt idx="1122">
                  <c:v>34495</c:v>
                </c:pt>
                <c:pt idx="1123">
                  <c:v>34498</c:v>
                </c:pt>
                <c:pt idx="1124">
                  <c:v>34499</c:v>
                </c:pt>
                <c:pt idx="1125">
                  <c:v>34500</c:v>
                </c:pt>
                <c:pt idx="1126">
                  <c:v>34501</c:v>
                </c:pt>
                <c:pt idx="1127">
                  <c:v>34502</c:v>
                </c:pt>
                <c:pt idx="1128">
                  <c:v>34505</c:v>
                </c:pt>
                <c:pt idx="1129">
                  <c:v>34506</c:v>
                </c:pt>
                <c:pt idx="1130">
                  <c:v>34507</c:v>
                </c:pt>
                <c:pt idx="1131">
                  <c:v>34508</c:v>
                </c:pt>
                <c:pt idx="1132">
                  <c:v>34509</c:v>
                </c:pt>
                <c:pt idx="1133">
                  <c:v>34512</c:v>
                </c:pt>
                <c:pt idx="1134">
                  <c:v>34513</c:v>
                </c:pt>
                <c:pt idx="1135">
                  <c:v>34514</c:v>
                </c:pt>
                <c:pt idx="1136">
                  <c:v>34515</c:v>
                </c:pt>
                <c:pt idx="1137">
                  <c:v>34516</c:v>
                </c:pt>
                <c:pt idx="1138">
                  <c:v>34520</c:v>
                </c:pt>
                <c:pt idx="1139">
                  <c:v>34521</c:v>
                </c:pt>
                <c:pt idx="1140">
                  <c:v>34522</c:v>
                </c:pt>
                <c:pt idx="1141">
                  <c:v>34523</c:v>
                </c:pt>
                <c:pt idx="1142">
                  <c:v>34526</c:v>
                </c:pt>
                <c:pt idx="1143">
                  <c:v>34527</c:v>
                </c:pt>
                <c:pt idx="1144">
                  <c:v>34528</c:v>
                </c:pt>
                <c:pt idx="1145">
                  <c:v>34529</c:v>
                </c:pt>
                <c:pt idx="1146">
                  <c:v>34530</c:v>
                </c:pt>
                <c:pt idx="1147">
                  <c:v>34533</c:v>
                </c:pt>
                <c:pt idx="1148">
                  <c:v>34534</c:v>
                </c:pt>
                <c:pt idx="1149">
                  <c:v>34535</c:v>
                </c:pt>
                <c:pt idx="1150">
                  <c:v>34536</c:v>
                </c:pt>
                <c:pt idx="1151">
                  <c:v>34537</c:v>
                </c:pt>
                <c:pt idx="1152">
                  <c:v>34540</c:v>
                </c:pt>
                <c:pt idx="1153">
                  <c:v>34541</c:v>
                </c:pt>
                <c:pt idx="1154">
                  <c:v>34542</c:v>
                </c:pt>
                <c:pt idx="1155">
                  <c:v>34543</c:v>
                </c:pt>
                <c:pt idx="1156">
                  <c:v>34544</c:v>
                </c:pt>
                <c:pt idx="1157">
                  <c:v>34547</c:v>
                </c:pt>
                <c:pt idx="1158">
                  <c:v>34548</c:v>
                </c:pt>
                <c:pt idx="1159">
                  <c:v>34549</c:v>
                </c:pt>
                <c:pt idx="1160">
                  <c:v>34550</c:v>
                </c:pt>
                <c:pt idx="1161">
                  <c:v>34551</c:v>
                </c:pt>
                <c:pt idx="1162">
                  <c:v>34554</c:v>
                </c:pt>
                <c:pt idx="1163">
                  <c:v>34555</c:v>
                </c:pt>
                <c:pt idx="1164">
                  <c:v>34556</c:v>
                </c:pt>
                <c:pt idx="1165">
                  <c:v>34557</c:v>
                </c:pt>
                <c:pt idx="1166">
                  <c:v>34558</c:v>
                </c:pt>
                <c:pt idx="1167">
                  <c:v>34561</c:v>
                </c:pt>
                <c:pt idx="1168">
                  <c:v>34562</c:v>
                </c:pt>
                <c:pt idx="1169">
                  <c:v>34563</c:v>
                </c:pt>
                <c:pt idx="1170">
                  <c:v>34564</c:v>
                </c:pt>
                <c:pt idx="1171">
                  <c:v>34565</c:v>
                </c:pt>
                <c:pt idx="1172">
                  <c:v>34568</c:v>
                </c:pt>
                <c:pt idx="1173">
                  <c:v>34569</c:v>
                </c:pt>
                <c:pt idx="1174">
                  <c:v>34570</c:v>
                </c:pt>
                <c:pt idx="1175">
                  <c:v>34571</c:v>
                </c:pt>
                <c:pt idx="1176">
                  <c:v>34572</c:v>
                </c:pt>
                <c:pt idx="1177">
                  <c:v>34575</c:v>
                </c:pt>
                <c:pt idx="1178">
                  <c:v>34576</c:v>
                </c:pt>
                <c:pt idx="1179">
                  <c:v>34577</c:v>
                </c:pt>
                <c:pt idx="1180">
                  <c:v>34578</c:v>
                </c:pt>
                <c:pt idx="1181">
                  <c:v>34579</c:v>
                </c:pt>
                <c:pt idx="1182">
                  <c:v>34583</c:v>
                </c:pt>
                <c:pt idx="1183">
                  <c:v>34584</c:v>
                </c:pt>
                <c:pt idx="1184">
                  <c:v>34585</c:v>
                </c:pt>
                <c:pt idx="1185">
                  <c:v>34586</c:v>
                </c:pt>
                <c:pt idx="1186">
                  <c:v>34589</c:v>
                </c:pt>
                <c:pt idx="1187">
                  <c:v>34590</c:v>
                </c:pt>
                <c:pt idx="1188">
                  <c:v>34591</c:v>
                </c:pt>
                <c:pt idx="1189">
                  <c:v>34592</c:v>
                </c:pt>
                <c:pt idx="1190">
                  <c:v>34593</c:v>
                </c:pt>
                <c:pt idx="1191">
                  <c:v>34596</c:v>
                </c:pt>
                <c:pt idx="1192">
                  <c:v>34597</c:v>
                </c:pt>
                <c:pt idx="1193">
                  <c:v>34598</c:v>
                </c:pt>
                <c:pt idx="1194">
                  <c:v>34599</c:v>
                </c:pt>
                <c:pt idx="1195">
                  <c:v>34600</c:v>
                </c:pt>
                <c:pt idx="1196">
                  <c:v>34603</c:v>
                </c:pt>
                <c:pt idx="1197">
                  <c:v>34604</c:v>
                </c:pt>
                <c:pt idx="1198">
                  <c:v>34605</c:v>
                </c:pt>
                <c:pt idx="1199">
                  <c:v>34606</c:v>
                </c:pt>
                <c:pt idx="1200">
                  <c:v>34607</c:v>
                </c:pt>
                <c:pt idx="1201">
                  <c:v>34610</c:v>
                </c:pt>
                <c:pt idx="1202">
                  <c:v>34611</c:v>
                </c:pt>
                <c:pt idx="1203">
                  <c:v>34612</c:v>
                </c:pt>
                <c:pt idx="1204">
                  <c:v>34613</c:v>
                </c:pt>
                <c:pt idx="1205">
                  <c:v>34614</c:v>
                </c:pt>
                <c:pt idx="1206">
                  <c:v>34617</c:v>
                </c:pt>
                <c:pt idx="1207">
                  <c:v>34618</c:v>
                </c:pt>
                <c:pt idx="1208">
                  <c:v>34619</c:v>
                </c:pt>
                <c:pt idx="1209">
                  <c:v>34620</c:v>
                </c:pt>
                <c:pt idx="1210">
                  <c:v>34621</c:v>
                </c:pt>
                <c:pt idx="1211">
                  <c:v>34624</c:v>
                </c:pt>
                <c:pt idx="1212">
                  <c:v>34625</c:v>
                </c:pt>
                <c:pt idx="1213">
                  <c:v>34626</c:v>
                </c:pt>
                <c:pt idx="1214">
                  <c:v>34627</c:v>
                </c:pt>
                <c:pt idx="1215">
                  <c:v>34628</c:v>
                </c:pt>
                <c:pt idx="1216">
                  <c:v>34631</c:v>
                </c:pt>
                <c:pt idx="1217">
                  <c:v>34632</c:v>
                </c:pt>
                <c:pt idx="1218">
                  <c:v>34633</c:v>
                </c:pt>
                <c:pt idx="1219">
                  <c:v>34634</c:v>
                </c:pt>
                <c:pt idx="1220">
                  <c:v>34635</c:v>
                </c:pt>
                <c:pt idx="1221">
                  <c:v>34638</c:v>
                </c:pt>
                <c:pt idx="1222">
                  <c:v>34639</c:v>
                </c:pt>
                <c:pt idx="1223">
                  <c:v>34640</c:v>
                </c:pt>
                <c:pt idx="1224">
                  <c:v>34641</c:v>
                </c:pt>
                <c:pt idx="1225">
                  <c:v>34642</c:v>
                </c:pt>
                <c:pt idx="1226">
                  <c:v>34645</c:v>
                </c:pt>
                <c:pt idx="1227">
                  <c:v>34646</c:v>
                </c:pt>
                <c:pt idx="1228">
                  <c:v>34647</c:v>
                </c:pt>
                <c:pt idx="1229">
                  <c:v>34648</c:v>
                </c:pt>
                <c:pt idx="1230">
                  <c:v>34649</c:v>
                </c:pt>
                <c:pt idx="1231">
                  <c:v>34652</c:v>
                </c:pt>
                <c:pt idx="1232">
                  <c:v>34653</c:v>
                </c:pt>
                <c:pt idx="1233">
                  <c:v>34654</c:v>
                </c:pt>
                <c:pt idx="1234">
                  <c:v>34655</c:v>
                </c:pt>
                <c:pt idx="1235">
                  <c:v>34656</c:v>
                </c:pt>
                <c:pt idx="1236">
                  <c:v>34659</c:v>
                </c:pt>
                <c:pt idx="1237">
                  <c:v>34660</c:v>
                </c:pt>
                <c:pt idx="1238">
                  <c:v>34661</c:v>
                </c:pt>
                <c:pt idx="1239">
                  <c:v>34663</c:v>
                </c:pt>
                <c:pt idx="1240">
                  <c:v>34666</c:v>
                </c:pt>
                <c:pt idx="1241">
                  <c:v>34667</c:v>
                </c:pt>
                <c:pt idx="1242">
                  <c:v>34668</c:v>
                </c:pt>
                <c:pt idx="1243">
                  <c:v>34669</c:v>
                </c:pt>
                <c:pt idx="1244">
                  <c:v>34670</c:v>
                </c:pt>
                <c:pt idx="1245">
                  <c:v>34673</c:v>
                </c:pt>
                <c:pt idx="1246">
                  <c:v>34674</c:v>
                </c:pt>
                <c:pt idx="1247">
                  <c:v>34675</c:v>
                </c:pt>
                <c:pt idx="1248">
                  <c:v>34676</c:v>
                </c:pt>
                <c:pt idx="1249">
                  <c:v>34677</c:v>
                </c:pt>
                <c:pt idx="1250">
                  <c:v>34680</c:v>
                </c:pt>
                <c:pt idx="1251">
                  <c:v>34681</c:v>
                </c:pt>
                <c:pt idx="1252">
                  <c:v>34682</c:v>
                </c:pt>
                <c:pt idx="1253">
                  <c:v>34683</c:v>
                </c:pt>
                <c:pt idx="1254">
                  <c:v>34684</c:v>
                </c:pt>
                <c:pt idx="1255">
                  <c:v>34687</c:v>
                </c:pt>
                <c:pt idx="1256">
                  <c:v>34688</c:v>
                </c:pt>
                <c:pt idx="1257">
                  <c:v>34689</c:v>
                </c:pt>
                <c:pt idx="1258">
                  <c:v>34690</c:v>
                </c:pt>
                <c:pt idx="1259">
                  <c:v>34691</c:v>
                </c:pt>
                <c:pt idx="1260">
                  <c:v>34695</c:v>
                </c:pt>
                <c:pt idx="1261">
                  <c:v>34696</c:v>
                </c:pt>
                <c:pt idx="1262">
                  <c:v>34697</c:v>
                </c:pt>
                <c:pt idx="1263">
                  <c:v>34698</c:v>
                </c:pt>
                <c:pt idx="1264">
                  <c:v>34702</c:v>
                </c:pt>
                <c:pt idx="1265">
                  <c:v>34703</c:v>
                </c:pt>
                <c:pt idx="1266">
                  <c:v>34704</c:v>
                </c:pt>
                <c:pt idx="1267">
                  <c:v>34705</c:v>
                </c:pt>
                <c:pt idx="1268">
                  <c:v>34708</c:v>
                </c:pt>
                <c:pt idx="1269">
                  <c:v>34709</c:v>
                </c:pt>
                <c:pt idx="1270">
                  <c:v>34710</c:v>
                </c:pt>
                <c:pt idx="1271">
                  <c:v>34711</c:v>
                </c:pt>
                <c:pt idx="1272">
                  <c:v>34712</c:v>
                </c:pt>
                <c:pt idx="1273">
                  <c:v>34715</c:v>
                </c:pt>
                <c:pt idx="1274">
                  <c:v>34716</c:v>
                </c:pt>
                <c:pt idx="1275">
                  <c:v>34717</c:v>
                </c:pt>
                <c:pt idx="1276">
                  <c:v>34718</c:v>
                </c:pt>
                <c:pt idx="1277">
                  <c:v>34719</c:v>
                </c:pt>
                <c:pt idx="1278">
                  <c:v>34722</c:v>
                </c:pt>
                <c:pt idx="1279">
                  <c:v>34723</c:v>
                </c:pt>
                <c:pt idx="1280">
                  <c:v>34724</c:v>
                </c:pt>
                <c:pt idx="1281">
                  <c:v>34725</c:v>
                </c:pt>
                <c:pt idx="1282">
                  <c:v>34726</c:v>
                </c:pt>
                <c:pt idx="1283">
                  <c:v>34729</c:v>
                </c:pt>
                <c:pt idx="1284">
                  <c:v>34730</c:v>
                </c:pt>
                <c:pt idx="1285">
                  <c:v>34731</c:v>
                </c:pt>
                <c:pt idx="1286">
                  <c:v>34732</c:v>
                </c:pt>
                <c:pt idx="1287">
                  <c:v>34733</c:v>
                </c:pt>
                <c:pt idx="1288">
                  <c:v>34736</c:v>
                </c:pt>
                <c:pt idx="1289">
                  <c:v>34737</c:v>
                </c:pt>
                <c:pt idx="1290">
                  <c:v>34738</c:v>
                </c:pt>
                <c:pt idx="1291">
                  <c:v>34739</c:v>
                </c:pt>
                <c:pt idx="1292">
                  <c:v>34740</c:v>
                </c:pt>
                <c:pt idx="1293">
                  <c:v>34743</c:v>
                </c:pt>
                <c:pt idx="1294">
                  <c:v>34744</c:v>
                </c:pt>
                <c:pt idx="1295">
                  <c:v>34745</c:v>
                </c:pt>
                <c:pt idx="1296">
                  <c:v>34746</c:v>
                </c:pt>
                <c:pt idx="1297">
                  <c:v>34747</c:v>
                </c:pt>
                <c:pt idx="1298">
                  <c:v>34751</c:v>
                </c:pt>
                <c:pt idx="1299">
                  <c:v>34752</c:v>
                </c:pt>
                <c:pt idx="1300">
                  <c:v>34753</c:v>
                </c:pt>
                <c:pt idx="1301">
                  <c:v>34754</c:v>
                </c:pt>
                <c:pt idx="1302">
                  <c:v>34757</c:v>
                </c:pt>
                <c:pt idx="1303">
                  <c:v>34758</c:v>
                </c:pt>
                <c:pt idx="1304">
                  <c:v>34759</c:v>
                </c:pt>
                <c:pt idx="1305">
                  <c:v>34760</c:v>
                </c:pt>
                <c:pt idx="1306">
                  <c:v>34761</c:v>
                </c:pt>
                <c:pt idx="1307">
                  <c:v>34764</c:v>
                </c:pt>
                <c:pt idx="1308">
                  <c:v>34765</c:v>
                </c:pt>
                <c:pt idx="1309">
                  <c:v>34766</c:v>
                </c:pt>
                <c:pt idx="1310">
                  <c:v>34767</c:v>
                </c:pt>
                <c:pt idx="1311">
                  <c:v>34768</c:v>
                </c:pt>
                <c:pt idx="1312">
                  <c:v>34771</c:v>
                </c:pt>
                <c:pt idx="1313">
                  <c:v>34772</c:v>
                </c:pt>
                <c:pt idx="1314">
                  <c:v>34773</c:v>
                </c:pt>
                <c:pt idx="1315">
                  <c:v>34774</c:v>
                </c:pt>
                <c:pt idx="1316">
                  <c:v>34775</c:v>
                </c:pt>
                <c:pt idx="1317">
                  <c:v>34778</c:v>
                </c:pt>
                <c:pt idx="1318">
                  <c:v>34779</c:v>
                </c:pt>
                <c:pt idx="1319">
                  <c:v>34780</c:v>
                </c:pt>
                <c:pt idx="1320">
                  <c:v>34781</c:v>
                </c:pt>
                <c:pt idx="1321">
                  <c:v>34782</c:v>
                </c:pt>
                <c:pt idx="1322">
                  <c:v>34785</c:v>
                </c:pt>
                <c:pt idx="1323">
                  <c:v>34786</c:v>
                </c:pt>
                <c:pt idx="1324">
                  <c:v>34787</c:v>
                </c:pt>
                <c:pt idx="1325">
                  <c:v>34788</c:v>
                </c:pt>
                <c:pt idx="1326">
                  <c:v>34789</c:v>
                </c:pt>
                <c:pt idx="1327">
                  <c:v>34792</c:v>
                </c:pt>
                <c:pt idx="1328">
                  <c:v>34793</c:v>
                </c:pt>
                <c:pt idx="1329">
                  <c:v>34794</c:v>
                </c:pt>
                <c:pt idx="1330">
                  <c:v>34795</c:v>
                </c:pt>
                <c:pt idx="1331">
                  <c:v>34796</c:v>
                </c:pt>
                <c:pt idx="1332">
                  <c:v>34799</c:v>
                </c:pt>
                <c:pt idx="1333">
                  <c:v>34800</c:v>
                </c:pt>
                <c:pt idx="1334">
                  <c:v>34801</c:v>
                </c:pt>
                <c:pt idx="1335">
                  <c:v>34802</c:v>
                </c:pt>
                <c:pt idx="1336">
                  <c:v>34806</c:v>
                </c:pt>
                <c:pt idx="1337">
                  <c:v>34807</c:v>
                </c:pt>
                <c:pt idx="1338">
                  <c:v>34808</c:v>
                </c:pt>
                <c:pt idx="1339">
                  <c:v>34809</c:v>
                </c:pt>
                <c:pt idx="1340">
                  <c:v>34810</c:v>
                </c:pt>
                <c:pt idx="1341">
                  <c:v>34813</c:v>
                </c:pt>
                <c:pt idx="1342">
                  <c:v>34814</c:v>
                </c:pt>
                <c:pt idx="1343">
                  <c:v>34815</c:v>
                </c:pt>
                <c:pt idx="1344">
                  <c:v>34816</c:v>
                </c:pt>
                <c:pt idx="1345">
                  <c:v>34817</c:v>
                </c:pt>
                <c:pt idx="1346">
                  <c:v>34820</c:v>
                </c:pt>
                <c:pt idx="1347">
                  <c:v>34821</c:v>
                </c:pt>
                <c:pt idx="1348">
                  <c:v>34822</c:v>
                </c:pt>
                <c:pt idx="1349">
                  <c:v>34823</c:v>
                </c:pt>
                <c:pt idx="1350">
                  <c:v>34824</c:v>
                </c:pt>
                <c:pt idx="1351">
                  <c:v>34827</c:v>
                </c:pt>
                <c:pt idx="1352">
                  <c:v>34828</c:v>
                </c:pt>
                <c:pt idx="1353">
                  <c:v>34829</c:v>
                </c:pt>
                <c:pt idx="1354">
                  <c:v>34830</c:v>
                </c:pt>
                <c:pt idx="1355">
                  <c:v>34831</c:v>
                </c:pt>
                <c:pt idx="1356">
                  <c:v>34834</c:v>
                </c:pt>
                <c:pt idx="1357">
                  <c:v>34835</c:v>
                </c:pt>
                <c:pt idx="1358">
                  <c:v>34836</c:v>
                </c:pt>
                <c:pt idx="1359">
                  <c:v>34837</c:v>
                </c:pt>
                <c:pt idx="1360">
                  <c:v>34838</c:v>
                </c:pt>
                <c:pt idx="1361">
                  <c:v>34841</c:v>
                </c:pt>
                <c:pt idx="1362">
                  <c:v>34842</c:v>
                </c:pt>
                <c:pt idx="1363">
                  <c:v>34843</c:v>
                </c:pt>
                <c:pt idx="1364">
                  <c:v>34844</c:v>
                </c:pt>
                <c:pt idx="1365">
                  <c:v>34845</c:v>
                </c:pt>
                <c:pt idx="1366">
                  <c:v>34849</c:v>
                </c:pt>
                <c:pt idx="1367">
                  <c:v>34850</c:v>
                </c:pt>
                <c:pt idx="1368">
                  <c:v>34851</c:v>
                </c:pt>
                <c:pt idx="1369">
                  <c:v>34852</c:v>
                </c:pt>
                <c:pt idx="1370">
                  <c:v>34855</c:v>
                </c:pt>
                <c:pt idx="1371">
                  <c:v>34856</c:v>
                </c:pt>
                <c:pt idx="1372">
                  <c:v>34857</c:v>
                </c:pt>
                <c:pt idx="1373">
                  <c:v>34858</c:v>
                </c:pt>
                <c:pt idx="1374">
                  <c:v>34859</c:v>
                </c:pt>
                <c:pt idx="1375">
                  <c:v>34862</c:v>
                </c:pt>
                <c:pt idx="1376">
                  <c:v>34863</c:v>
                </c:pt>
                <c:pt idx="1377">
                  <c:v>34864</c:v>
                </c:pt>
                <c:pt idx="1378">
                  <c:v>34865</c:v>
                </c:pt>
                <c:pt idx="1379">
                  <c:v>34866</c:v>
                </c:pt>
                <c:pt idx="1380">
                  <c:v>34869</c:v>
                </c:pt>
                <c:pt idx="1381">
                  <c:v>34870</c:v>
                </c:pt>
                <c:pt idx="1382">
                  <c:v>34871</c:v>
                </c:pt>
                <c:pt idx="1383">
                  <c:v>34872</c:v>
                </c:pt>
                <c:pt idx="1384">
                  <c:v>34873</c:v>
                </c:pt>
                <c:pt idx="1385">
                  <c:v>34876</c:v>
                </c:pt>
                <c:pt idx="1386">
                  <c:v>34877</c:v>
                </c:pt>
                <c:pt idx="1387">
                  <c:v>34878</c:v>
                </c:pt>
                <c:pt idx="1388">
                  <c:v>34879</c:v>
                </c:pt>
                <c:pt idx="1389">
                  <c:v>34880</c:v>
                </c:pt>
                <c:pt idx="1390">
                  <c:v>34883</c:v>
                </c:pt>
                <c:pt idx="1391">
                  <c:v>34885</c:v>
                </c:pt>
                <c:pt idx="1392">
                  <c:v>34886</c:v>
                </c:pt>
                <c:pt idx="1393">
                  <c:v>34887</c:v>
                </c:pt>
                <c:pt idx="1394">
                  <c:v>34890</c:v>
                </c:pt>
                <c:pt idx="1395">
                  <c:v>34891</c:v>
                </c:pt>
                <c:pt idx="1396">
                  <c:v>34892</c:v>
                </c:pt>
                <c:pt idx="1397">
                  <c:v>34893</c:v>
                </c:pt>
                <c:pt idx="1398">
                  <c:v>34894</c:v>
                </c:pt>
                <c:pt idx="1399">
                  <c:v>34897</c:v>
                </c:pt>
                <c:pt idx="1400">
                  <c:v>34898</c:v>
                </c:pt>
                <c:pt idx="1401">
                  <c:v>34899</c:v>
                </c:pt>
                <c:pt idx="1402">
                  <c:v>34900</c:v>
                </c:pt>
                <c:pt idx="1403">
                  <c:v>34901</c:v>
                </c:pt>
                <c:pt idx="1404">
                  <c:v>34904</c:v>
                </c:pt>
                <c:pt idx="1405">
                  <c:v>34905</c:v>
                </c:pt>
                <c:pt idx="1406">
                  <c:v>34906</c:v>
                </c:pt>
                <c:pt idx="1407">
                  <c:v>34907</c:v>
                </c:pt>
                <c:pt idx="1408">
                  <c:v>34908</c:v>
                </c:pt>
                <c:pt idx="1409">
                  <c:v>34911</c:v>
                </c:pt>
                <c:pt idx="1410">
                  <c:v>34912</c:v>
                </c:pt>
                <c:pt idx="1411">
                  <c:v>34913</c:v>
                </c:pt>
                <c:pt idx="1412">
                  <c:v>34914</c:v>
                </c:pt>
                <c:pt idx="1413">
                  <c:v>34915</c:v>
                </c:pt>
                <c:pt idx="1414">
                  <c:v>34918</c:v>
                </c:pt>
                <c:pt idx="1415">
                  <c:v>34919</c:v>
                </c:pt>
                <c:pt idx="1416">
                  <c:v>34920</c:v>
                </c:pt>
                <c:pt idx="1417">
                  <c:v>34921</c:v>
                </c:pt>
                <c:pt idx="1418">
                  <c:v>34922</c:v>
                </c:pt>
                <c:pt idx="1419">
                  <c:v>34925</c:v>
                </c:pt>
                <c:pt idx="1420">
                  <c:v>34926</c:v>
                </c:pt>
                <c:pt idx="1421">
                  <c:v>34927</c:v>
                </c:pt>
                <c:pt idx="1422">
                  <c:v>34928</c:v>
                </c:pt>
                <c:pt idx="1423">
                  <c:v>34929</c:v>
                </c:pt>
                <c:pt idx="1424">
                  <c:v>34932</c:v>
                </c:pt>
                <c:pt idx="1425">
                  <c:v>34933</c:v>
                </c:pt>
                <c:pt idx="1426">
                  <c:v>34934</c:v>
                </c:pt>
                <c:pt idx="1427">
                  <c:v>34935</c:v>
                </c:pt>
                <c:pt idx="1428">
                  <c:v>34936</c:v>
                </c:pt>
                <c:pt idx="1429">
                  <c:v>34939</c:v>
                </c:pt>
                <c:pt idx="1430">
                  <c:v>34940</c:v>
                </c:pt>
                <c:pt idx="1431">
                  <c:v>34941</c:v>
                </c:pt>
                <c:pt idx="1432">
                  <c:v>34942</c:v>
                </c:pt>
                <c:pt idx="1433">
                  <c:v>34943</c:v>
                </c:pt>
                <c:pt idx="1434">
                  <c:v>34947</c:v>
                </c:pt>
                <c:pt idx="1435">
                  <c:v>34948</c:v>
                </c:pt>
                <c:pt idx="1436">
                  <c:v>34949</c:v>
                </c:pt>
                <c:pt idx="1437">
                  <c:v>34950</c:v>
                </c:pt>
                <c:pt idx="1438">
                  <c:v>34953</c:v>
                </c:pt>
                <c:pt idx="1439">
                  <c:v>34954</c:v>
                </c:pt>
                <c:pt idx="1440">
                  <c:v>34955</c:v>
                </c:pt>
                <c:pt idx="1441">
                  <c:v>34956</c:v>
                </c:pt>
                <c:pt idx="1442">
                  <c:v>34957</c:v>
                </c:pt>
                <c:pt idx="1443">
                  <c:v>34960</c:v>
                </c:pt>
                <c:pt idx="1444">
                  <c:v>34961</c:v>
                </c:pt>
                <c:pt idx="1445">
                  <c:v>34962</c:v>
                </c:pt>
                <c:pt idx="1446">
                  <c:v>34963</c:v>
                </c:pt>
                <c:pt idx="1447">
                  <c:v>34964</c:v>
                </c:pt>
                <c:pt idx="1448">
                  <c:v>34967</c:v>
                </c:pt>
                <c:pt idx="1449">
                  <c:v>34968</c:v>
                </c:pt>
                <c:pt idx="1450">
                  <c:v>34969</c:v>
                </c:pt>
                <c:pt idx="1451">
                  <c:v>34970</c:v>
                </c:pt>
                <c:pt idx="1452">
                  <c:v>34971</c:v>
                </c:pt>
                <c:pt idx="1453">
                  <c:v>34974</c:v>
                </c:pt>
                <c:pt idx="1454">
                  <c:v>34975</c:v>
                </c:pt>
                <c:pt idx="1455">
                  <c:v>34976</c:v>
                </c:pt>
                <c:pt idx="1456">
                  <c:v>34977</c:v>
                </c:pt>
                <c:pt idx="1457">
                  <c:v>34978</c:v>
                </c:pt>
                <c:pt idx="1458">
                  <c:v>34981</c:v>
                </c:pt>
                <c:pt idx="1459">
                  <c:v>34982</c:v>
                </c:pt>
                <c:pt idx="1460">
                  <c:v>34983</c:v>
                </c:pt>
                <c:pt idx="1461">
                  <c:v>34984</c:v>
                </c:pt>
                <c:pt idx="1462">
                  <c:v>34985</c:v>
                </c:pt>
                <c:pt idx="1463">
                  <c:v>34988</c:v>
                </c:pt>
                <c:pt idx="1464">
                  <c:v>34989</c:v>
                </c:pt>
                <c:pt idx="1465">
                  <c:v>34990</c:v>
                </c:pt>
                <c:pt idx="1466">
                  <c:v>34991</c:v>
                </c:pt>
                <c:pt idx="1467">
                  <c:v>34992</c:v>
                </c:pt>
                <c:pt idx="1468">
                  <c:v>34995</c:v>
                </c:pt>
                <c:pt idx="1469">
                  <c:v>34996</c:v>
                </c:pt>
                <c:pt idx="1470">
                  <c:v>34997</c:v>
                </c:pt>
                <c:pt idx="1471">
                  <c:v>34998</c:v>
                </c:pt>
                <c:pt idx="1472">
                  <c:v>34999</c:v>
                </c:pt>
                <c:pt idx="1473">
                  <c:v>35002</c:v>
                </c:pt>
                <c:pt idx="1474">
                  <c:v>35003</c:v>
                </c:pt>
                <c:pt idx="1475">
                  <c:v>35004</c:v>
                </c:pt>
                <c:pt idx="1476">
                  <c:v>35005</c:v>
                </c:pt>
                <c:pt idx="1477">
                  <c:v>35006</c:v>
                </c:pt>
                <c:pt idx="1478">
                  <c:v>35009</c:v>
                </c:pt>
                <c:pt idx="1479">
                  <c:v>35010</c:v>
                </c:pt>
                <c:pt idx="1480">
                  <c:v>35011</c:v>
                </c:pt>
                <c:pt idx="1481">
                  <c:v>35012</c:v>
                </c:pt>
                <c:pt idx="1482">
                  <c:v>35013</c:v>
                </c:pt>
                <c:pt idx="1483">
                  <c:v>35016</c:v>
                </c:pt>
                <c:pt idx="1484">
                  <c:v>35017</c:v>
                </c:pt>
                <c:pt idx="1485">
                  <c:v>35018</c:v>
                </c:pt>
                <c:pt idx="1486">
                  <c:v>35019</c:v>
                </c:pt>
                <c:pt idx="1487">
                  <c:v>35020</c:v>
                </c:pt>
                <c:pt idx="1488">
                  <c:v>35023</c:v>
                </c:pt>
                <c:pt idx="1489">
                  <c:v>35024</c:v>
                </c:pt>
                <c:pt idx="1490">
                  <c:v>35025</c:v>
                </c:pt>
                <c:pt idx="1491">
                  <c:v>35027</c:v>
                </c:pt>
                <c:pt idx="1492">
                  <c:v>35030</c:v>
                </c:pt>
                <c:pt idx="1493">
                  <c:v>35031</c:v>
                </c:pt>
                <c:pt idx="1494">
                  <c:v>35032</c:v>
                </c:pt>
                <c:pt idx="1495">
                  <c:v>35033</c:v>
                </c:pt>
                <c:pt idx="1496">
                  <c:v>35034</c:v>
                </c:pt>
                <c:pt idx="1497">
                  <c:v>35037</c:v>
                </c:pt>
                <c:pt idx="1498">
                  <c:v>35038</c:v>
                </c:pt>
                <c:pt idx="1499">
                  <c:v>35039</c:v>
                </c:pt>
                <c:pt idx="1500">
                  <c:v>35040</c:v>
                </c:pt>
                <c:pt idx="1501">
                  <c:v>35041</c:v>
                </c:pt>
                <c:pt idx="1502">
                  <c:v>35044</c:v>
                </c:pt>
                <c:pt idx="1503">
                  <c:v>35045</c:v>
                </c:pt>
                <c:pt idx="1504">
                  <c:v>35046</c:v>
                </c:pt>
                <c:pt idx="1505">
                  <c:v>35047</c:v>
                </c:pt>
                <c:pt idx="1506">
                  <c:v>35048</c:v>
                </c:pt>
                <c:pt idx="1507">
                  <c:v>35051</c:v>
                </c:pt>
                <c:pt idx="1508">
                  <c:v>35052</c:v>
                </c:pt>
                <c:pt idx="1509">
                  <c:v>35053</c:v>
                </c:pt>
                <c:pt idx="1510">
                  <c:v>35054</c:v>
                </c:pt>
                <c:pt idx="1511">
                  <c:v>35055</c:v>
                </c:pt>
                <c:pt idx="1512">
                  <c:v>35059</c:v>
                </c:pt>
                <c:pt idx="1513">
                  <c:v>35060</c:v>
                </c:pt>
                <c:pt idx="1514">
                  <c:v>35061</c:v>
                </c:pt>
                <c:pt idx="1515">
                  <c:v>35062</c:v>
                </c:pt>
                <c:pt idx="1516">
                  <c:v>35066</c:v>
                </c:pt>
                <c:pt idx="1517">
                  <c:v>35067</c:v>
                </c:pt>
                <c:pt idx="1518">
                  <c:v>35068</c:v>
                </c:pt>
                <c:pt idx="1519">
                  <c:v>35069</c:v>
                </c:pt>
                <c:pt idx="1520">
                  <c:v>35072</c:v>
                </c:pt>
                <c:pt idx="1521">
                  <c:v>35073</c:v>
                </c:pt>
                <c:pt idx="1522">
                  <c:v>35074</c:v>
                </c:pt>
                <c:pt idx="1523">
                  <c:v>35075</c:v>
                </c:pt>
                <c:pt idx="1524">
                  <c:v>35076</c:v>
                </c:pt>
                <c:pt idx="1525">
                  <c:v>35079</c:v>
                </c:pt>
                <c:pt idx="1526">
                  <c:v>35080</c:v>
                </c:pt>
                <c:pt idx="1527">
                  <c:v>35081</c:v>
                </c:pt>
                <c:pt idx="1528">
                  <c:v>35082</c:v>
                </c:pt>
                <c:pt idx="1529">
                  <c:v>35083</c:v>
                </c:pt>
                <c:pt idx="1530">
                  <c:v>35086</c:v>
                </c:pt>
                <c:pt idx="1531">
                  <c:v>35087</c:v>
                </c:pt>
                <c:pt idx="1532">
                  <c:v>35088</c:v>
                </c:pt>
                <c:pt idx="1533">
                  <c:v>35089</c:v>
                </c:pt>
                <c:pt idx="1534">
                  <c:v>35090</c:v>
                </c:pt>
                <c:pt idx="1535">
                  <c:v>35093</c:v>
                </c:pt>
                <c:pt idx="1536">
                  <c:v>35094</c:v>
                </c:pt>
                <c:pt idx="1537">
                  <c:v>35095</c:v>
                </c:pt>
                <c:pt idx="1538">
                  <c:v>35096</c:v>
                </c:pt>
                <c:pt idx="1539">
                  <c:v>35097</c:v>
                </c:pt>
                <c:pt idx="1540">
                  <c:v>35100</c:v>
                </c:pt>
                <c:pt idx="1541">
                  <c:v>35101</c:v>
                </c:pt>
                <c:pt idx="1542">
                  <c:v>35102</c:v>
                </c:pt>
                <c:pt idx="1543">
                  <c:v>35103</c:v>
                </c:pt>
                <c:pt idx="1544">
                  <c:v>35104</c:v>
                </c:pt>
                <c:pt idx="1545">
                  <c:v>35107</c:v>
                </c:pt>
                <c:pt idx="1546">
                  <c:v>35108</c:v>
                </c:pt>
                <c:pt idx="1547">
                  <c:v>35109</c:v>
                </c:pt>
                <c:pt idx="1548">
                  <c:v>35110</c:v>
                </c:pt>
                <c:pt idx="1549">
                  <c:v>35111</c:v>
                </c:pt>
                <c:pt idx="1550">
                  <c:v>35115</c:v>
                </c:pt>
                <c:pt idx="1551">
                  <c:v>35116</c:v>
                </c:pt>
                <c:pt idx="1552">
                  <c:v>35117</c:v>
                </c:pt>
                <c:pt idx="1553">
                  <c:v>35118</c:v>
                </c:pt>
                <c:pt idx="1554">
                  <c:v>35121</c:v>
                </c:pt>
                <c:pt idx="1555">
                  <c:v>35122</c:v>
                </c:pt>
                <c:pt idx="1556">
                  <c:v>35123</c:v>
                </c:pt>
                <c:pt idx="1557">
                  <c:v>35124</c:v>
                </c:pt>
                <c:pt idx="1558">
                  <c:v>35125</c:v>
                </c:pt>
                <c:pt idx="1559">
                  <c:v>35128</c:v>
                </c:pt>
                <c:pt idx="1560">
                  <c:v>35129</c:v>
                </c:pt>
                <c:pt idx="1561">
                  <c:v>35130</c:v>
                </c:pt>
                <c:pt idx="1562">
                  <c:v>35131</c:v>
                </c:pt>
                <c:pt idx="1563">
                  <c:v>35132</c:v>
                </c:pt>
                <c:pt idx="1564">
                  <c:v>35135</c:v>
                </c:pt>
                <c:pt idx="1565">
                  <c:v>35136</c:v>
                </c:pt>
                <c:pt idx="1566">
                  <c:v>35137</c:v>
                </c:pt>
                <c:pt idx="1567">
                  <c:v>35138</c:v>
                </c:pt>
                <c:pt idx="1568">
                  <c:v>35139</c:v>
                </c:pt>
                <c:pt idx="1569">
                  <c:v>35142</c:v>
                </c:pt>
                <c:pt idx="1570">
                  <c:v>35143</c:v>
                </c:pt>
                <c:pt idx="1571">
                  <c:v>35144</c:v>
                </c:pt>
                <c:pt idx="1572">
                  <c:v>35145</c:v>
                </c:pt>
                <c:pt idx="1573">
                  <c:v>35146</c:v>
                </c:pt>
                <c:pt idx="1574">
                  <c:v>35149</c:v>
                </c:pt>
                <c:pt idx="1575">
                  <c:v>35150</c:v>
                </c:pt>
                <c:pt idx="1576">
                  <c:v>35151</c:v>
                </c:pt>
                <c:pt idx="1577">
                  <c:v>35152</c:v>
                </c:pt>
                <c:pt idx="1578">
                  <c:v>35153</c:v>
                </c:pt>
                <c:pt idx="1579">
                  <c:v>35156</c:v>
                </c:pt>
                <c:pt idx="1580">
                  <c:v>35157</c:v>
                </c:pt>
                <c:pt idx="1581">
                  <c:v>35158</c:v>
                </c:pt>
                <c:pt idx="1582">
                  <c:v>35159</c:v>
                </c:pt>
                <c:pt idx="1583">
                  <c:v>35163</c:v>
                </c:pt>
                <c:pt idx="1584">
                  <c:v>35164</c:v>
                </c:pt>
                <c:pt idx="1585">
                  <c:v>35165</c:v>
                </c:pt>
                <c:pt idx="1586">
                  <c:v>35166</c:v>
                </c:pt>
                <c:pt idx="1587">
                  <c:v>35167</c:v>
                </c:pt>
                <c:pt idx="1588">
                  <c:v>35170</c:v>
                </c:pt>
                <c:pt idx="1589">
                  <c:v>35171</c:v>
                </c:pt>
                <c:pt idx="1590">
                  <c:v>35172</c:v>
                </c:pt>
                <c:pt idx="1591">
                  <c:v>35173</c:v>
                </c:pt>
                <c:pt idx="1592">
                  <c:v>35174</c:v>
                </c:pt>
                <c:pt idx="1593">
                  <c:v>35177</c:v>
                </c:pt>
                <c:pt idx="1594">
                  <c:v>35178</c:v>
                </c:pt>
                <c:pt idx="1595">
                  <c:v>35179</c:v>
                </c:pt>
                <c:pt idx="1596">
                  <c:v>35180</c:v>
                </c:pt>
                <c:pt idx="1597">
                  <c:v>35181</c:v>
                </c:pt>
                <c:pt idx="1598">
                  <c:v>35184</c:v>
                </c:pt>
                <c:pt idx="1599">
                  <c:v>35185</c:v>
                </c:pt>
                <c:pt idx="1600">
                  <c:v>35186</c:v>
                </c:pt>
                <c:pt idx="1601">
                  <c:v>35187</c:v>
                </c:pt>
                <c:pt idx="1602">
                  <c:v>35188</c:v>
                </c:pt>
                <c:pt idx="1603">
                  <c:v>35191</c:v>
                </c:pt>
                <c:pt idx="1604">
                  <c:v>35192</c:v>
                </c:pt>
                <c:pt idx="1605">
                  <c:v>35193</c:v>
                </c:pt>
                <c:pt idx="1606">
                  <c:v>35194</c:v>
                </c:pt>
                <c:pt idx="1607">
                  <c:v>35195</c:v>
                </c:pt>
                <c:pt idx="1608">
                  <c:v>35198</c:v>
                </c:pt>
                <c:pt idx="1609">
                  <c:v>35199</c:v>
                </c:pt>
                <c:pt idx="1610">
                  <c:v>35200</c:v>
                </c:pt>
                <c:pt idx="1611">
                  <c:v>35201</c:v>
                </c:pt>
                <c:pt idx="1612">
                  <c:v>35202</c:v>
                </c:pt>
                <c:pt idx="1613">
                  <c:v>35205</c:v>
                </c:pt>
                <c:pt idx="1614">
                  <c:v>35206</c:v>
                </c:pt>
                <c:pt idx="1615">
                  <c:v>35207</c:v>
                </c:pt>
                <c:pt idx="1616">
                  <c:v>35208</c:v>
                </c:pt>
                <c:pt idx="1617">
                  <c:v>35209</c:v>
                </c:pt>
                <c:pt idx="1618">
                  <c:v>35213</c:v>
                </c:pt>
                <c:pt idx="1619">
                  <c:v>35214</c:v>
                </c:pt>
                <c:pt idx="1620">
                  <c:v>35215</c:v>
                </c:pt>
                <c:pt idx="1621">
                  <c:v>35216</c:v>
                </c:pt>
                <c:pt idx="1622">
                  <c:v>35219</c:v>
                </c:pt>
                <c:pt idx="1623">
                  <c:v>35220</c:v>
                </c:pt>
                <c:pt idx="1624">
                  <c:v>35221</c:v>
                </c:pt>
                <c:pt idx="1625">
                  <c:v>35222</c:v>
                </c:pt>
                <c:pt idx="1626">
                  <c:v>35223</c:v>
                </c:pt>
                <c:pt idx="1627">
                  <c:v>35226</c:v>
                </c:pt>
                <c:pt idx="1628">
                  <c:v>35227</c:v>
                </c:pt>
                <c:pt idx="1629">
                  <c:v>35228</c:v>
                </c:pt>
                <c:pt idx="1630">
                  <c:v>35229</c:v>
                </c:pt>
                <c:pt idx="1631">
                  <c:v>35230</c:v>
                </c:pt>
                <c:pt idx="1632">
                  <c:v>35233</c:v>
                </c:pt>
                <c:pt idx="1633">
                  <c:v>35234</c:v>
                </c:pt>
                <c:pt idx="1634">
                  <c:v>35235</c:v>
                </c:pt>
                <c:pt idx="1635">
                  <c:v>35236</c:v>
                </c:pt>
                <c:pt idx="1636">
                  <c:v>35237</c:v>
                </c:pt>
                <c:pt idx="1637">
                  <c:v>35240</c:v>
                </c:pt>
                <c:pt idx="1638">
                  <c:v>35241</c:v>
                </c:pt>
                <c:pt idx="1639">
                  <c:v>35242</c:v>
                </c:pt>
                <c:pt idx="1640">
                  <c:v>35243</c:v>
                </c:pt>
                <c:pt idx="1641">
                  <c:v>35244</c:v>
                </c:pt>
                <c:pt idx="1642">
                  <c:v>35247</c:v>
                </c:pt>
                <c:pt idx="1643">
                  <c:v>35248</c:v>
                </c:pt>
                <c:pt idx="1644">
                  <c:v>35249</c:v>
                </c:pt>
                <c:pt idx="1645">
                  <c:v>35251</c:v>
                </c:pt>
                <c:pt idx="1646">
                  <c:v>35254</c:v>
                </c:pt>
                <c:pt idx="1647">
                  <c:v>35255</c:v>
                </c:pt>
                <c:pt idx="1648">
                  <c:v>35256</c:v>
                </c:pt>
                <c:pt idx="1649">
                  <c:v>35257</c:v>
                </c:pt>
                <c:pt idx="1650">
                  <c:v>35258</c:v>
                </c:pt>
                <c:pt idx="1651">
                  <c:v>35261</c:v>
                </c:pt>
                <c:pt idx="1652">
                  <c:v>35262</c:v>
                </c:pt>
                <c:pt idx="1653">
                  <c:v>35263</c:v>
                </c:pt>
                <c:pt idx="1654">
                  <c:v>35264</c:v>
                </c:pt>
                <c:pt idx="1655">
                  <c:v>35265</c:v>
                </c:pt>
                <c:pt idx="1656">
                  <c:v>35268</c:v>
                </c:pt>
                <c:pt idx="1657">
                  <c:v>35269</c:v>
                </c:pt>
                <c:pt idx="1658">
                  <c:v>35270</c:v>
                </c:pt>
                <c:pt idx="1659">
                  <c:v>35271</c:v>
                </c:pt>
                <c:pt idx="1660">
                  <c:v>35272</c:v>
                </c:pt>
                <c:pt idx="1661">
                  <c:v>35275</c:v>
                </c:pt>
                <c:pt idx="1662">
                  <c:v>35276</c:v>
                </c:pt>
                <c:pt idx="1663">
                  <c:v>35277</c:v>
                </c:pt>
                <c:pt idx="1664">
                  <c:v>35278</c:v>
                </c:pt>
                <c:pt idx="1665">
                  <c:v>35279</c:v>
                </c:pt>
                <c:pt idx="1666">
                  <c:v>35282</c:v>
                </c:pt>
                <c:pt idx="1667">
                  <c:v>35283</c:v>
                </c:pt>
                <c:pt idx="1668">
                  <c:v>35284</c:v>
                </c:pt>
                <c:pt idx="1669">
                  <c:v>35285</c:v>
                </c:pt>
                <c:pt idx="1670">
                  <c:v>35286</c:v>
                </c:pt>
                <c:pt idx="1671">
                  <c:v>35289</c:v>
                </c:pt>
                <c:pt idx="1672">
                  <c:v>35290</c:v>
                </c:pt>
                <c:pt idx="1673">
                  <c:v>35291</c:v>
                </c:pt>
                <c:pt idx="1674">
                  <c:v>35292</c:v>
                </c:pt>
                <c:pt idx="1675">
                  <c:v>35293</c:v>
                </c:pt>
                <c:pt idx="1676">
                  <c:v>35296</c:v>
                </c:pt>
                <c:pt idx="1677">
                  <c:v>35297</c:v>
                </c:pt>
                <c:pt idx="1678">
                  <c:v>35298</c:v>
                </c:pt>
                <c:pt idx="1679">
                  <c:v>35299</c:v>
                </c:pt>
                <c:pt idx="1680">
                  <c:v>35300</c:v>
                </c:pt>
                <c:pt idx="1681">
                  <c:v>35303</c:v>
                </c:pt>
                <c:pt idx="1682">
                  <c:v>35304</c:v>
                </c:pt>
                <c:pt idx="1683">
                  <c:v>35305</c:v>
                </c:pt>
                <c:pt idx="1684">
                  <c:v>35306</c:v>
                </c:pt>
                <c:pt idx="1685">
                  <c:v>35307</c:v>
                </c:pt>
                <c:pt idx="1686">
                  <c:v>35311</c:v>
                </c:pt>
                <c:pt idx="1687">
                  <c:v>35312</c:v>
                </c:pt>
                <c:pt idx="1688">
                  <c:v>35313</c:v>
                </c:pt>
                <c:pt idx="1689">
                  <c:v>35314</c:v>
                </c:pt>
                <c:pt idx="1690">
                  <c:v>35317</c:v>
                </c:pt>
                <c:pt idx="1691">
                  <c:v>35318</c:v>
                </c:pt>
                <c:pt idx="1692">
                  <c:v>35319</c:v>
                </c:pt>
                <c:pt idx="1693">
                  <c:v>35320</c:v>
                </c:pt>
                <c:pt idx="1694">
                  <c:v>35321</c:v>
                </c:pt>
                <c:pt idx="1695">
                  <c:v>35324</c:v>
                </c:pt>
                <c:pt idx="1696">
                  <c:v>35325</c:v>
                </c:pt>
                <c:pt idx="1697">
                  <c:v>35326</c:v>
                </c:pt>
                <c:pt idx="1698">
                  <c:v>35327</c:v>
                </c:pt>
                <c:pt idx="1699">
                  <c:v>35328</c:v>
                </c:pt>
                <c:pt idx="1700">
                  <c:v>35331</c:v>
                </c:pt>
                <c:pt idx="1701">
                  <c:v>35332</c:v>
                </c:pt>
                <c:pt idx="1702">
                  <c:v>35333</c:v>
                </c:pt>
                <c:pt idx="1703">
                  <c:v>35334</c:v>
                </c:pt>
                <c:pt idx="1704">
                  <c:v>35335</c:v>
                </c:pt>
                <c:pt idx="1705">
                  <c:v>35338</c:v>
                </c:pt>
                <c:pt idx="1706">
                  <c:v>35339</c:v>
                </c:pt>
                <c:pt idx="1707">
                  <c:v>35340</c:v>
                </c:pt>
                <c:pt idx="1708">
                  <c:v>35341</c:v>
                </c:pt>
                <c:pt idx="1709">
                  <c:v>35342</c:v>
                </c:pt>
                <c:pt idx="1710">
                  <c:v>35345</c:v>
                </c:pt>
                <c:pt idx="1711">
                  <c:v>35346</c:v>
                </c:pt>
                <c:pt idx="1712">
                  <c:v>35347</c:v>
                </c:pt>
                <c:pt idx="1713">
                  <c:v>35348</c:v>
                </c:pt>
                <c:pt idx="1714">
                  <c:v>35349</c:v>
                </c:pt>
                <c:pt idx="1715">
                  <c:v>35352</c:v>
                </c:pt>
                <c:pt idx="1716">
                  <c:v>35353</c:v>
                </c:pt>
                <c:pt idx="1717">
                  <c:v>35354</c:v>
                </c:pt>
                <c:pt idx="1718">
                  <c:v>35355</c:v>
                </c:pt>
                <c:pt idx="1719">
                  <c:v>35356</c:v>
                </c:pt>
                <c:pt idx="1720">
                  <c:v>35359</c:v>
                </c:pt>
                <c:pt idx="1721">
                  <c:v>35360</c:v>
                </c:pt>
                <c:pt idx="1722">
                  <c:v>35361</c:v>
                </c:pt>
                <c:pt idx="1723">
                  <c:v>35362</c:v>
                </c:pt>
                <c:pt idx="1724">
                  <c:v>35363</c:v>
                </c:pt>
                <c:pt idx="1725">
                  <c:v>35366</c:v>
                </c:pt>
                <c:pt idx="1726">
                  <c:v>35367</c:v>
                </c:pt>
                <c:pt idx="1727">
                  <c:v>35368</c:v>
                </c:pt>
                <c:pt idx="1728">
                  <c:v>35369</c:v>
                </c:pt>
                <c:pt idx="1729">
                  <c:v>35370</c:v>
                </c:pt>
                <c:pt idx="1730">
                  <c:v>35373</c:v>
                </c:pt>
                <c:pt idx="1731">
                  <c:v>35374</c:v>
                </c:pt>
                <c:pt idx="1732">
                  <c:v>35375</c:v>
                </c:pt>
                <c:pt idx="1733">
                  <c:v>35376</c:v>
                </c:pt>
                <c:pt idx="1734">
                  <c:v>35377</c:v>
                </c:pt>
                <c:pt idx="1735">
                  <c:v>35380</c:v>
                </c:pt>
                <c:pt idx="1736">
                  <c:v>35381</c:v>
                </c:pt>
                <c:pt idx="1737">
                  <c:v>35382</c:v>
                </c:pt>
                <c:pt idx="1738">
                  <c:v>35383</c:v>
                </c:pt>
                <c:pt idx="1739">
                  <c:v>35384</c:v>
                </c:pt>
                <c:pt idx="1740">
                  <c:v>35387</c:v>
                </c:pt>
                <c:pt idx="1741">
                  <c:v>35388</c:v>
                </c:pt>
                <c:pt idx="1742">
                  <c:v>35389</c:v>
                </c:pt>
                <c:pt idx="1743">
                  <c:v>35390</c:v>
                </c:pt>
                <c:pt idx="1744">
                  <c:v>35391</c:v>
                </c:pt>
                <c:pt idx="1745">
                  <c:v>35394</c:v>
                </c:pt>
                <c:pt idx="1746">
                  <c:v>35395</c:v>
                </c:pt>
                <c:pt idx="1747">
                  <c:v>35396</c:v>
                </c:pt>
                <c:pt idx="1748">
                  <c:v>35398</c:v>
                </c:pt>
                <c:pt idx="1749">
                  <c:v>35401</c:v>
                </c:pt>
                <c:pt idx="1750">
                  <c:v>35402</c:v>
                </c:pt>
                <c:pt idx="1751">
                  <c:v>35403</c:v>
                </c:pt>
                <c:pt idx="1752">
                  <c:v>35404</c:v>
                </c:pt>
                <c:pt idx="1753">
                  <c:v>35405</c:v>
                </c:pt>
                <c:pt idx="1754">
                  <c:v>35408</c:v>
                </c:pt>
                <c:pt idx="1755">
                  <c:v>35409</c:v>
                </c:pt>
                <c:pt idx="1756">
                  <c:v>35410</c:v>
                </c:pt>
                <c:pt idx="1757">
                  <c:v>35411</c:v>
                </c:pt>
                <c:pt idx="1758">
                  <c:v>35412</c:v>
                </c:pt>
                <c:pt idx="1759">
                  <c:v>35415</c:v>
                </c:pt>
                <c:pt idx="1760">
                  <c:v>35416</c:v>
                </c:pt>
                <c:pt idx="1761">
                  <c:v>35417</c:v>
                </c:pt>
                <c:pt idx="1762">
                  <c:v>35418</c:v>
                </c:pt>
                <c:pt idx="1763">
                  <c:v>35419</c:v>
                </c:pt>
                <c:pt idx="1764">
                  <c:v>35422</c:v>
                </c:pt>
                <c:pt idx="1765">
                  <c:v>35423</c:v>
                </c:pt>
                <c:pt idx="1766">
                  <c:v>35425</c:v>
                </c:pt>
                <c:pt idx="1767">
                  <c:v>35426</c:v>
                </c:pt>
                <c:pt idx="1768">
                  <c:v>35429</c:v>
                </c:pt>
                <c:pt idx="1769">
                  <c:v>35430</c:v>
                </c:pt>
                <c:pt idx="1770">
                  <c:v>35432</c:v>
                </c:pt>
                <c:pt idx="1771">
                  <c:v>35433</c:v>
                </c:pt>
                <c:pt idx="1772">
                  <c:v>35436</c:v>
                </c:pt>
                <c:pt idx="1773">
                  <c:v>35437</c:v>
                </c:pt>
                <c:pt idx="1774">
                  <c:v>35438</c:v>
                </c:pt>
                <c:pt idx="1775">
                  <c:v>35439</c:v>
                </c:pt>
                <c:pt idx="1776">
                  <c:v>35440</c:v>
                </c:pt>
                <c:pt idx="1777">
                  <c:v>35443</c:v>
                </c:pt>
                <c:pt idx="1778">
                  <c:v>35444</c:v>
                </c:pt>
                <c:pt idx="1779">
                  <c:v>35445</c:v>
                </c:pt>
                <c:pt idx="1780">
                  <c:v>35446</c:v>
                </c:pt>
                <c:pt idx="1781">
                  <c:v>35447</c:v>
                </c:pt>
                <c:pt idx="1782">
                  <c:v>35450</c:v>
                </c:pt>
                <c:pt idx="1783">
                  <c:v>35451</c:v>
                </c:pt>
                <c:pt idx="1784">
                  <c:v>35452</c:v>
                </c:pt>
                <c:pt idx="1785">
                  <c:v>35453</c:v>
                </c:pt>
                <c:pt idx="1786">
                  <c:v>35454</c:v>
                </c:pt>
                <c:pt idx="1787">
                  <c:v>35457</c:v>
                </c:pt>
                <c:pt idx="1788">
                  <c:v>35458</c:v>
                </c:pt>
                <c:pt idx="1789">
                  <c:v>35459</c:v>
                </c:pt>
                <c:pt idx="1790">
                  <c:v>35460</c:v>
                </c:pt>
                <c:pt idx="1791">
                  <c:v>35464</c:v>
                </c:pt>
                <c:pt idx="1792">
                  <c:v>35465</c:v>
                </c:pt>
                <c:pt idx="1793">
                  <c:v>35466</c:v>
                </c:pt>
                <c:pt idx="1794">
                  <c:v>35467</c:v>
                </c:pt>
                <c:pt idx="1795">
                  <c:v>35468</c:v>
                </c:pt>
                <c:pt idx="1796">
                  <c:v>35471</c:v>
                </c:pt>
                <c:pt idx="1797">
                  <c:v>35472</c:v>
                </c:pt>
                <c:pt idx="1798">
                  <c:v>35473</c:v>
                </c:pt>
                <c:pt idx="1799">
                  <c:v>35474</c:v>
                </c:pt>
                <c:pt idx="1800">
                  <c:v>35475</c:v>
                </c:pt>
                <c:pt idx="1801">
                  <c:v>35479</c:v>
                </c:pt>
                <c:pt idx="1802">
                  <c:v>35480</c:v>
                </c:pt>
                <c:pt idx="1803">
                  <c:v>35481</c:v>
                </c:pt>
                <c:pt idx="1804">
                  <c:v>35482</c:v>
                </c:pt>
                <c:pt idx="1805">
                  <c:v>35485</c:v>
                </c:pt>
                <c:pt idx="1806">
                  <c:v>35486</c:v>
                </c:pt>
                <c:pt idx="1807">
                  <c:v>35487</c:v>
                </c:pt>
                <c:pt idx="1808">
                  <c:v>35488</c:v>
                </c:pt>
                <c:pt idx="1809">
                  <c:v>35489</c:v>
                </c:pt>
                <c:pt idx="1810">
                  <c:v>35492</c:v>
                </c:pt>
                <c:pt idx="1811">
                  <c:v>35493</c:v>
                </c:pt>
                <c:pt idx="1812">
                  <c:v>35494</c:v>
                </c:pt>
                <c:pt idx="1813">
                  <c:v>35495</c:v>
                </c:pt>
                <c:pt idx="1814">
                  <c:v>35496</c:v>
                </c:pt>
                <c:pt idx="1815">
                  <c:v>35499</c:v>
                </c:pt>
                <c:pt idx="1816">
                  <c:v>35500</c:v>
                </c:pt>
                <c:pt idx="1817">
                  <c:v>35501</c:v>
                </c:pt>
                <c:pt idx="1818">
                  <c:v>35502</c:v>
                </c:pt>
                <c:pt idx="1819">
                  <c:v>35503</c:v>
                </c:pt>
                <c:pt idx="1820">
                  <c:v>35506</c:v>
                </c:pt>
                <c:pt idx="1821">
                  <c:v>35507</c:v>
                </c:pt>
                <c:pt idx="1822">
                  <c:v>35508</c:v>
                </c:pt>
                <c:pt idx="1823">
                  <c:v>35509</c:v>
                </c:pt>
                <c:pt idx="1824">
                  <c:v>35510</c:v>
                </c:pt>
                <c:pt idx="1825">
                  <c:v>35513</c:v>
                </c:pt>
                <c:pt idx="1826">
                  <c:v>35514</c:v>
                </c:pt>
                <c:pt idx="1827">
                  <c:v>35515</c:v>
                </c:pt>
                <c:pt idx="1828">
                  <c:v>35516</c:v>
                </c:pt>
                <c:pt idx="1829">
                  <c:v>35520</c:v>
                </c:pt>
                <c:pt idx="1830">
                  <c:v>35521</c:v>
                </c:pt>
                <c:pt idx="1831">
                  <c:v>35522</c:v>
                </c:pt>
                <c:pt idx="1832">
                  <c:v>35523</c:v>
                </c:pt>
                <c:pt idx="1833">
                  <c:v>35524</c:v>
                </c:pt>
                <c:pt idx="1834">
                  <c:v>35527</c:v>
                </c:pt>
                <c:pt idx="1835">
                  <c:v>35528</c:v>
                </c:pt>
                <c:pt idx="1836">
                  <c:v>35529</c:v>
                </c:pt>
                <c:pt idx="1837">
                  <c:v>35530</c:v>
                </c:pt>
                <c:pt idx="1838">
                  <c:v>35531</c:v>
                </c:pt>
                <c:pt idx="1839">
                  <c:v>35534</c:v>
                </c:pt>
                <c:pt idx="1840">
                  <c:v>35535</c:v>
                </c:pt>
                <c:pt idx="1841">
                  <c:v>35536</c:v>
                </c:pt>
                <c:pt idx="1842">
                  <c:v>35537</c:v>
                </c:pt>
                <c:pt idx="1843">
                  <c:v>35538</c:v>
                </c:pt>
                <c:pt idx="1844">
                  <c:v>35541</c:v>
                </c:pt>
                <c:pt idx="1845">
                  <c:v>35542</c:v>
                </c:pt>
                <c:pt idx="1846">
                  <c:v>35543</c:v>
                </c:pt>
                <c:pt idx="1847">
                  <c:v>35544</c:v>
                </c:pt>
                <c:pt idx="1848">
                  <c:v>35545</c:v>
                </c:pt>
                <c:pt idx="1849">
                  <c:v>35548</c:v>
                </c:pt>
                <c:pt idx="1850">
                  <c:v>35549</c:v>
                </c:pt>
                <c:pt idx="1851">
                  <c:v>35550</c:v>
                </c:pt>
                <c:pt idx="1852">
                  <c:v>35551</c:v>
                </c:pt>
                <c:pt idx="1853">
                  <c:v>35552</c:v>
                </c:pt>
                <c:pt idx="1854">
                  <c:v>35555</c:v>
                </c:pt>
                <c:pt idx="1855">
                  <c:v>35556</c:v>
                </c:pt>
                <c:pt idx="1856">
                  <c:v>35557</c:v>
                </c:pt>
                <c:pt idx="1857">
                  <c:v>35558</c:v>
                </c:pt>
                <c:pt idx="1858">
                  <c:v>35559</c:v>
                </c:pt>
                <c:pt idx="1859">
                  <c:v>35562</c:v>
                </c:pt>
                <c:pt idx="1860">
                  <c:v>35563</c:v>
                </c:pt>
                <c:pt idx="1861">
                  <c:v>35564</c:v>
                </c:pt>
                <c:pt idx="1862">
                  <c:v>35565</c:v>
                </c:pt>
                <c:pt idx="1863">
                  <c:v>35566</c:v>
                </c:pt>
                <c:pt idx="1864">
                  <c:v>35569</c:v>
                </c:pt>
                <c:pt idx="1865">
                  <c:v>35570</c:v>
                </c:pt>
                <c:pt idx="1866">
                  <c:v>35571</c:v>
                </c:pt>
                <c:pt idx="1867">
                  <c:v>35572</c:v>
                </c:pt>
                <c:pt idx="1868">
                  <c:v>35573</c:v>
                </c:pt>
                <c:pt idx="1869">
                  <c:v>35577</c:v>
                </c:pt>
                <c:pt idx="1870">
                  <c:v>35578</c:v>
                </c:pt>
                <c:pt idx="1871">
                  <c:v>35579</c:v>
                </c:pt>
                <c:pt idx="1872">
                  <c:v>35580</c:v>
                </c:pt>
                <c:pt idx="1873">
                  <c:v>35583</c:v>
                </c:pt>
                <c:pt idx="1874">
                  <c:v>35584</c:v>
                </c:pt>
                <c:pt idx="1875">
                  <c:v>35585</c:v>
                </c:pt>
                <c:pt idx="1876">
                  <c:v>35586</c:v>
                </c:pt>
                <c:pt idx="1877">
                  <c:v>35587</c:v>
                </c:pt>
                <c:pt idx="1878">
                  <c:v>35590</c:v>
                </c:pt>
                <c:pt idx="1879">
                  <c:v>35591</c:v>
                </c:pt>
                <c:pt idx="1880">
                  <c:v>35592</c:v>
                </c:pt>
                <c:pt idx="1881">
                  <c:v>35593</c:v>
                </c:pt>
                <c:pt idx="1882">
                  <c:v>35594</c:v>
                </c:pt>
                <c:pt idx="1883">
                  <c:v>35597</c:v>
                </c:pt>
                <c:pt idx="1884">
                  <c:v>35598</c:v>
                </c:pt>
                <c:pt idx="1885">
                  <c:v>35599</c:v>
                </c:pt>
                <c:pt idx="1886">
                  <c:v>35600</c:v>
                </c:pt>
                <c:pt idx="1887">
                  <c:v>35601</c:v>
                </c:pt>
                <c:pt idx="1888">
                  <c:v>35604</c:v>
                </c:pt>
                <c:pt idx="1889">
                  <c:v>35605</c:v>
                </c:pt>
                <c:pt idx="1890">
                  <c:v>35606</c:v>
                </c:pt>
                <c:pt idx="1891">
                  <c:v>35607</c:v>
                </c:pt>
                <c:pt idx="1892">
                  <c:v>35608</c:v>
                </c:pt>
                <c:pt idx="1893">
                  <c:v>35611</c:v>
                </c:pt>
                <c:pt idx="1894">
                  <c:v>35612</c:v>
                </c:pt>
                <c:pt idx="1895">
                  <c:v>35613</c:v>
                </c:pt>
                <c:pt idx="1896">
                  <c:v>35614</c:v>
                </c:pt>
                <c:pt idx="1897">
                  <c:v>35618</c:v>
                </c:pt>
                <c:pt idx="1898">
                  <c:v>35619</c:v>
                </c:pt>
                <c:pt idx="1899">
                  <c:v>35620</c:v>
                </c:pt>
                <c:pt idx="1900">
                  <c:v>35621</c:v>
                </c:pt>
                <c:pt idx="1901">
                  <c:v>35622</c:v>
                </c:pt>
                <c:pt idx="1902">
                  <c:v>35625</c:v>
                </c:pt>
                <c:pt idx="1903">
                  <c:v>35626</c:v>
                </c:pt>
                <c:pt idx="1904">
                  <c:v>35627</c:v>
                </c:pt>
                <c:pt idx="1905">
                  <c:v>35628</c:v>
                </c:pt>
                <c:pt idx="1906">
                  <c:v>35629</c:v>
                </c:pt>
                <c:pt idx="1907">
                  <c:v>35632</c:v>
                </c:pt>
                <c:pt idx="1908">
                  <c:v>35633</c:v>
                </c:pt>
                <c:pt idx="1909">
                  <c:v>35634</c:v>
                </c:pt>
                <c:pt idx="1910">
                  <c:v>35635</c:v>
                </c:pt>
                <c:pt idx="1911">
                  <c:v>35636</c:v>
                </c:pt>
                <c:pt idx="1912">
                  <c:v>35639</c:v>
                </c:pt>
                <c:pt idx="1913">
                  <c:v>35640</c:v>
                </c:pt>
                <c:pt idx="1914">
                  <c:v>35641</c:v>
                </c:pt>
                <c:pt idx="1915">
                  <c:v>35642</c:v>
                </c:pt>
                <c:pt idx="1916">
                  <c:v>35643</c:v>
                </c:pt>
                <c:pt idx="1917">
                  <c:v>35646</c:v>
                </c:pt>
                <c:pt idx="1918">
                  <c:v>35647</c:v>
                </c:pt>
                <c:pt idx="1919">
                  <c:v>35648</c:v>
                </c:pt>
                <c:pt idx="1920">
                  <c:v>35649</c:v>
                </c:pt>
                <c:pt idx="1921">
                  <c:v>35650</c:v>
                </c:pt>
                <c:pt idx="1922">
                  <c:v>35653</c:v>
                </c:pt>
                <c:pt idx="1923">
                  <c:v>35654</c:v>
                </c:pt>
                <c:pt idx="1924">
                  <c:v>35655</c:v>
                </c:pt>
                <c:pt idx="1925">
                  <c:v>35656</c:v>
                </c:pt>
                <c:pt idx="1926">
                  <c:v>35657</c:v>
                </c:pt>
                <c:pt idx="1927">
                  <c:v>35660</c:v>
                </c:pt>
                <c:pt idx="1928">
                  <c:v>35661</c:v>
                </c:pt>
                <c:pt idx="1929">
                  <c:v>35662</c:v>
                </c:pt>
                <c:pt idx="1930">
                  <c:v>35663</c:v>
                </c:pt>
                <c:pt idx="1931">
                  <c:v>35664</c:v>
                </c:pt>
                <c:pt idx="1932">
                  <c:v>35667</c:v>
                </c:pt>
                <c:pt idx="1933">
                  <c:v>35668</c:v>
                </c:pt>
                <c:pt idx="1934">
                  <c:v>35669</c:v>
                </c:pt>
                <c:pt idx="1935">
                  <c:v>35670</c:v>
                </c:pt>
                <c:pt idx="1936">
                  <c:v>35671</c:v>
                </c:pt>
                <c:pt idx="1937">
                  <c:v>35675</c:v>
                </c:pt>
                <c:pt idx="1938">
                  <c:v>35676</c:v>
                </c:pt>
                <c:pt idx="1939">
                  <c:v>35677</c:v>
                </c:pt>
                <c:pt idx="1940">
                  <c:v>35678</c:v>
                </c:pt>
                <c:pt idx="1941">
                  <c:v>35681</c:v>
                </c:pt>
                <c:pt idx="1942">
                  <c:v>35682</c:v>
                </c:pt>
                <c:pt idx="1943">
                  <c:v>35683</c:v>
                </c:pt>
                <c:pt idx="1944">
                  <c:v>35684</c:v>
                </c:pt>
                <c:pt idx="1945">
                  <c:v>35685</c:v>
                </c:pt>
                <c:pt idx="1946">
                  <c:v>35688</c:v>
                </c:pt>
                <c:pt idx="1947">
                  <c:v>35689</c:v>
                </c:pt>
                <c:pt idx="1948">
                  <c:v>35690</c:v>
                </c:pt>
                <c:pt idx="1949">
                  <c:v>35691</c:v>
                </c:pt>
                <c:pt idx="1950">
                  <c:v>35692</c:v>
                </c:pt>
                <c:pt idx="1951">
                  <c:v>35695</c:v>
                </c:pt>
                <c:pt idx="1952">
                  <c:v>35696</c:v>
                </c:pt>
                <c:pt idx="1953">
                  <c:v>35697</c:v>
                </c:pt>
                <c:pt idx="1954">
                  <c:v>35698</c:v>
                </c:pt>
                <c:pt idx="1955">
                  <c:v>35699</c:v>
                </c:pt>
                <c:pt idx="1956">
                  <c:v>35702</c:v>
                </c:pt>
                <c:pt idx="1957">
                  <c:v>35703</c:v>
                </c:pt>
                <c:pt idx="1958">
                  <c:v>35704</c:v>
                </c:pt>
                <c:pt idx="1959">
                  <c:v>35705</c:v>
                </c:pt>
                <c:pt idx="1960">
                  <c:v>35706</c:v>
                </c:pt>
                <c:pt idx="1961">
                  <c:v>35709</c:v>
                </c:pt>
                <c:pt idx="1962">
                  <c:v>35710</c:v>
                </c:pt>
                <c:pt idx="1963">
                  <c:v>35711</c:v>
                </c:pt>
                <c:pt idx="1964">
                  <c:v>35712</c:v>
                </c:pt>
                <c:pt idx="1965">
                  <c:v>35713</c:v>
                </c:pt>
                <c:pt idx="1966">
                  <c:v>35716</c:v>
                </c:pt>
                <c:pt idx="1967">
                  <c:v>35717</c:v>
                </c:pt>
                <c:pt idx="1968">
                  <c:v>35718</c:v>
                </c:pt>
                <c:pt idx="1969">
                  <c:v>35719</c:v>
                </c:pt>
                <c:pt idx="1970">
                  <c:v>35720</c:v>
                </c:pt>
                <c:pt idx="1971">
                  <c:v>35723</c:v>
                </c:pt>
                <c:pt idx="1972">
                  <c:v>35724</c:v>
                </c:pt>
                <c:pt idx="1973">
                  <c:v>35725</c:v>
                </c:pt>
                <c:pt idx="1974">
                  <c:v>35726</c:v>
                </c:pt>
                <c:pt idx="1975">
                  <c:v>35727</c:v>
                </c:pt>
                <c:pt idx="1976">
                  <c:v>35730</c:v>
                </c:pt>
                <c:pt idx="1977">
                  <c:v>35731</c:v>
                </c:pt>
                <c:pt idx="1978">
                  <c:v>35732</c:v>
                </c:pt>
                <c:pt idx="1979">
                  <c:v>35733</c:v>
                </c:pt>
                <c:pt idx="1980">
                  <c:v>35734</c:v>
                </c:pt>
                <c:pt idx="1981">
                  <c:v>35737</c:v>
                </c:pt>
                <c:pt idx="1982">
                  <c:v>35738</c:v>
                </c:pt>
                <c:pt idx="1983">
                  <c:v>35739</c:v>
                </c:pt>
                <c:pt idx="1984">
                  <c:v>35740</c:v>
                </c:pt>
                <c:pt idx="1985">
                  <c:v>35741</c:v>
                </c:pt>
                <c:pt idx="1986">
                  <c:v>35744</c:v>
                </c:pt>
                <c:pt idx="1987">
                  <c:v>35745</c:v>
                </c:pt>
                <c:pt idx="1988">
                  <c:v>35746</c:v>
                </c:pt>
                <c:pt idx="1989">
                  <c:v>35747</c:v>
                </c:pt>
                <c:pt idx="1990">
                  <c:v>35748</c:v>
                </c:pt>
                <c:pt idx="1991">
                  <c:v>35751</c:v>
                </c:pt>
                <c:pt idx="1992">
                  <c:v>35752</c:v>
                </c:pt>
                <c:pt idx="1993">
                  <c:v>35753</c:v>
                </c:pt>
                <c:pt idx="1994">
                  <c:v>35754</c:v>
                </c:pt>
                <c:pt idx="1995">
                  <c:v>35755</c:v>
                </c:pt>
                <c:pt idx="1996">
                  <c:v>35758</c:v>
                </c:pt>
                <c:pt idx="1997">
                  <c:v>35759</c:v>
                </c:pt>
                <c:pt idx="1998">
                  <c:v>35762</c:v>
                </c:pt>
                <c:pt idx="1999">
                  <c:v>35765</c:v>
                </c:pt>
                <c:pt idx="2000">
                  <c:v>35766</c:v>
                </c:pt>
                <c:pt idx="2001">
                  <c:v>35767</c:v>
                </c:pt>
                <c:pt idx="2002">
                  <c:v>35768</c:v>
                </c:pt>
                <c:pt idx="2003">
                  <c:v>35769</c:v>
                </c:pt>
                <c:pt idx="2004">
                  <c:v>35772</c:v>
                </c:pt>
                <c:pt idx="2005">
                  <c:v>35773</c:v>
                </c:pt>
                <c:pt idx="2006">
                  <c:v>35774</c:v>
                </c:pt>
                <c:pt idx="2007">
                  <c:v>35775</c:v>
                </c:pt>
                <c:pt idx="2008">
                  <c:v>35776</c:v>
                </c:pt>
                <c:pt idx="2009">
                  <c:v>35779</c:v>
                </c:pt>
                <c:pt idx="2010">
                  <c:v>35780</c:v>
                </c:pt>
                <c:pt idx="2011">
                  <c:v>35781</c:v>
                </c:pt>
                <c:pt idx="2012">
                  <c:v>35782</c:v>
                </c:pt>
                <c:pt idx="2013">
                  <c:v>35783</c:v>
                </c:pt>
                <c:pt idx="2014">
                  <c:v>35786</c:v>
                </c:pt>
                <c:pt idx="2015">
                  <c:v>35787</c:v>
                </c:pt>
                <c:pt idx="2016">
                  <c:v>35788</c:v>
                </c:pt>
                <c:pt idx="2017">
                  <c:v>35790</c:v>
                </c:pt>
                <c:pt idx="2018">
                  <c:v>35793</c:v>
                </c:pt>
                <c:pt idx="2019">
                  <c:v>35794</c:v>
                </c:pt>
                <c:pt idx="2020">
                  <c:v>35795</c:v>
                </c:pt>
                <c:pt idx="2021">
                  <c:v>35797</c:v>
                </c:pt>
                <c:pt idx="2022">
                  <c:v>35800</c:v>
                </c:pt>
                <c:pt idx="2023">
                  <c:v>35801</c:v>
                </c:pt>
                <c:pt idx="2024">
                  <c:v>35802</c:v>
                </c:pt>
                <c:pt idx="2025">
                  <c:v>35803</c:v>
                </c:pt>
                <c:pt idx="2026">
                  <c:v>35804</c:v>
                </c:pt>
                <c:pt idx="2027">
                  <c:v>35807</c:v>
                </c:pt>
                <c:pt idx="2028">
                  <c:v>35808</c:v>
                </c:pt>
                <c:pt idx="2029">
                  <c:v>35809</c:v>
                </c:pt>
                <c:pt idx="2030">
                  <c:v>35810</c:v>
                </c:pt>
                <c:pt idx="2031">
                  <c:v>35811</c:v>
                </c:pt>
                <c:pt idx="2032">
                  <c:v>35815</c:v>
                </c:pt>
                <c:pt idx="2033">
                  <c:v>35816</c:v>
                </c:pt>
                <c:pt idx="2034">
                  <c:v>35817</c:v>
                </c:pt>
                <c:pt idx="2035">
                  <c:v>35818</c:v>
                </c:pt>
                <c:pt idx="2036">
                  <c:v>35821</c:v>
                </c:pt>
                <c:pt idx="2037">
                  <c:v>35822</c:v>
                </c:pt>
                <c:pt idx="2038">
                  <c:v>35823</c:v>
                </c:pt>
                <c:pt idx="2039">
                  <c:v>35824</c:v>
                </c:pt>
                <c:pt idx="2040">
                  <c:v>35825</c:v>
                </c:pt>
                <c:pt idx="2041">
                  <c:v>35828</c:v>
                </c:pt>
                <c:pt idx="2042">
                  <c:v>35829</c:v>
                </c:pt>
                <c:pt idx="2043">
                  <c:v>35830</c:v>
                </c:pt>
                <c:pt idx="2044">
                  <c:v>35831</c:v>
                </c:pt>
                <c:pt idx="2045">
                  <c:v>35832</c:v>
                </c:pt>
                <c:pt idx="2046">
                  <c:v>35835</c:v>
                </c:pt>
                <c:pt idx="2047">
                  <c:v>35836</c:v>
                </c:pt>
                <c:pt idx="2048">
                  <c:v>35837</c:v>
                </c:pt>
                <c:pt idx="2049">
                  <c:v>35838</c:v>
                </c:pt>
                <c:pt idx="2050">
                  <c:v>35839</c:v>
                </c:pt>
                <c:pt idx="2051">
                  <c:v>35843</c:v>
                </c:pt>
                <c:pt idx="2052">
                  <c:v>35844</c:v>
                </c:pt>
                <c:pt idx="2053">
                  <c:v>35845</c:v>
                </c:pt>
                <c:pt idx="2054">
                  <c:v>35846</c:v>
                </c:pt>
                <c:pt idx="2055">
                  <c:v>35849</c:v>
                </c:pt>
                <c:pt idx="2056">
                  <c:v>35850</c:v>
                </c:pt>
                <c:pt idx="2057">
                  <c:v>35851</c:v>
                </c:pt>
                <c:pt idx="2058">
                  <c:v>35852</c:v>
                </c:pt>
                <c:pt idx="2059">
                  <c:v>35853</c:v>
                </c:pt>
                <c:pt idx="2060">
                  <c:v>35856</c:v>
                </c:pt>
                <c:pt idx="2061">
                  <c:v>35857</c:v>
                </c:pt>
                <c:pt idx="2062">
                  <c:v>35858</c:v>
                </c:pt>
                <c:pt idx="2063">
                  <c:v>35859</c:v>
                </c:pt>
                <c:pt idx="2064">
                  <c:v>35860</c:v>
                </c:pt>
                <c:pt idx="2065">
                  <c:v>35863</c:v>
                </c:pt>
                <c:pt idx="2066">
                  <c:v>35864</c:v>
                </c:pt>
                <c:pt idx="2067">
                  <c:v>35865</c:v>
                </c:pt>
                <c:pt idx="2068">
                  <c:v>35866</c:v>
                </c:pt>
                <c:pt idx="2069">
                  <c:v>35867</c:v>
                </c:pt>
                <c:pt idx="2070">
                  <c:v>35870</c:v>
                </c:pt>
                <c:pt idx="2071">
                  <c:v>35871</c:v>
                </c:pt>
                <c:pt idx="2072">
                  <c:v>35872</c:v>
                </c:pt>
                <c:pt idx="2073">
                  <c:v>35873</c:v>
                </c:pt>
                <c:pt idx="2074">
                  <c:v>35874</c:v>
                </c:pt>
                <c:pt idx="2075">
                  <c:v>35877</c:v>
                </c:pt>
                <c:pt idx="2076">
                  <c:v>35878</c:v>
                </c:pt>
                <c:pt idx="2077">
                  <c:v>35879</c:v>
                </c:pt>
                <c:pt idx="2078">
                  <c:v>35880</c:v>
                </c:pt>
                <c:pt idx="2079">
                  <c:v>35881</c:v>
                </c:pt>
                <c:pt idx="2080">
                  <c:v>35884</c:v>
                </c:pt>
                <c:pt idx="2081">
                  <c:v>35885</c:v>
                </c:pt>
                <c:pt idx="2082">
                  <c:v>35886</c:v>
                </c:pt>
                <c:pt idx="2083">
                  <c:v>35887</c:v>
                </c:pt>
                <c:pt idx="2084">
                  <c:v>35888</c:v>
                </c:pt>
                <c:pt idx="2085">
                  <c:v>35891</c:v>
                </c:pt>
                <c:pt idx="2086">
                  <c:v>35892</c:v>
                </c:pt>
                <c:pt idx="2087">
                  <c:v>35893</c:v>
                </c:pt>
                <c:pt idx="2088">
                  <c:v>35894</c:v>
                </c:pt>
                <c:pt idx="2089">
                  <c:v>35898</c:v>
                </c:pt>
                <c:pt idx="2090">
                  <c:v>35899</c:v>
                </c:pt>
                <c:pt idx="2091">
                  <c:v>35900</c:v>
                </c:pt>
                <c:pt idx="2092">
                  <c:v>35901</c:v>
                </c:pt>
                <c:pt idx="2093">
                  <c:v>35902</c:v>
                </c:pt>
                <c:pt idx="2094">
                  <c:v>35905</c:v>
                </c:pt>
                <c:pt idx="2095">
                  <c:v>35906</c:v>
                </c:pt>
                <c:pt idx="2096">
                  <c:v>35907</c:v>
                </c:pt>
                <c:pt idx="2097">
                  <c:v>35908</c:v>
                </c:pt>
                <c:pt idx="2098">
                  <c:v>35909</c:v>
                </c:pt>
                <c:pt idx="2099">
                  <c:v>35912</c:v>
                </c:pt>
                <c:pt idx="2100">
                  <c:v>35913</c:v>
                </c:pt>
                <c:pt idx="2101">
                  <c:v>35914</c:v>
                </c:pt>
                <c:pt idx="2102">
                  <c:v>35915</c:v>
                </c:pt>
                <c:pt idx="2103">
                  <c:v>35916</c:v>
                </c:pt>
                <c:pt idx="2104">
                  <c:v>35919</c:v>
                </c:pt>
                <c:pt idx="2105">
                  <c:v>35920</c:v>
                </c:pt>
                <c:pt idx="2106">
                  <c:v>35921</c:v>
                </c:pt>
                <c:pt idx="2107">
                  <c:v>35922</c:v>
                </c:pt>
                <c:pt idx="2108">
                  <c:v>35923</c:v>
                </c:pt>
                <c:pt idx="2109">
                  <c:v>35926</c:v>
                </c:pt>
                <c:pt idx="2110">
                  <c:v>35927</c:v>
                </c:pt>
                <c:pt idx="2111">
                  <c:v>35928</c:v>
                </c:pt>
                <c:pt idx="2112">
                  <c:v>35929</c:v>
                </c:pt>
                <c:pt idx="2113">
                  <c:v>35930</c:v>
                </c:pt>
                <c:pt idx="2114">
                  <c:v>35933</c:v>
                </c:pt>
                <c:pt idx="2115">
                  <c:v>35934</c:v>
                </c:pt>
                <c:pt idx="2116">
                  <c:v>35935</c:v>
                </c:pt>
                <c:pt idx="2117">
                  <c:v>35936</c:v>
                </c:pt>
                <c:pt idx="2118">
                  <c:v>35937</c:v>
                </c:pt>
                <c:pt idx="2119">
                  <c:v>35941</c:v>
                </c:pt>
                <c:pt idx="2120">
                  <c:v>35942</c:v>
                </c:pt>
                <c:pt idx="2121">
                  <c:v>35943</c:v>
                </c:pt>
                <c:pt idx="2122">
                  <c:v>35944</c:v>
                </c:pt>
                <c:pt idx="2123">
                  <c:v>35947</c:v>
                </c:pt>
                <c:pt idx="2124">
                  <c:v>35948</c:v>
                </c:pt>
                <c:pt idx="2125">
                  <c:v>35949</c:v>
                </c:pt>
                <c:pt idx="2126">
                  <c:v>35950</c:v>
                </c:pt>
                <c:pt idx="2127">
                  <c:v>35951</c:v>
                </c:pt>
                <c:pt idx="2128">
                  <c:v>35954</c:v>
                </c:pt>
                <c:pt idx="2129">
                  <c:v>35955</c:v>
                </c:pt>
                <c:pt idx="2130">
                  <c:v>35956</c:v>
                </c:pt>
                <c:pt idx="2131">
                  <c:v>35957</c:v>
                </c:pt>
                <c:pt idx="2132">
                  <c:v>35958</c:v>
                </c:pt>
                <c:pt idx="2133">
                  <c:v>35961</c:v>
                </c:pt>
                <c:pt idx="2134">
                  <c:v>35962</c:v>
                </c:pt>
                <c:pt idx="2135">
                  <c:v>35963</c:v>
                </c:pt>
                <c:pt idx="2136">
                  <c:v>35964</c:v>
                </c:pt>
                <c:pt idx="2137">
                  <c:v>35965</c:v>
                </c:pt>
                <c:pt idx="2138">
                  <c:v>35968</c:v>
                </c:pt>
                <c:pt idx="2139">
                  <c:v>35969</c:v>
                </c:pt>
                <c:pt idx="2140">
                  <c:v>35970</c:v>
                </c:pt>
                <c:pt idx="2141">
                  <c:v>35971</c:v>
                </c:pt>
                <c:pt idx="2142">
                  <c:v>35972</c:v>
                </c:pt>
                <c:pt idx="2143">
                  <c:v>35975</c:v>
                </c:pt>
                <c:pt idx="2144">
                  <c:v>35976</c:v>
                </c:pt>
                <c:pt idx="2145">
                  <c:v>35977</c:v>
                </c:pt>
                <c:pt idx="2146">
                  <c:v>35978</c:v>
                </c:pt>
                <c:pt idx="2147">
                  <c:v>35982</c:v>
                </c:pt>
                <c:pt idx="2148">
                  <c:v>35983</c:v>
                </c:pt>
                <c:pt idx="2149">
                  <c:v>35984</c:v>
                </c:pt>
                <c:pt idx="2150">
                  <c:v>35985</c:v>
                </c:pt>
                <c:pt idx="2151">
                  <c:v>35986</c:v>
                </c:pt>
                <c:pt idx="2152">
                  <c:v>35989</c:v>
                </c:pt>
                <c:pt idx="2153">
                  <c:v>35990</c:v>
                </c:pt>
                <c:pt idx="2154">
                  <c:v>35991</c:v>
                </c:pt>
                <c:pt idx="2155">
                  <c:v>35992</c:v>
                </c:pt>
                <c:pt idx="2156">
                  <c:v>35993</c:v>
                </c:pt>
                <c:pt idx="2157">
                  <c:v>35996</c:v>
                </c:pt>
                <c:pt idx="2158">
                  <c:v>35997</c:v>
                </c:pt>
                <c:pt idx="2159">
                  <c:v>35998</c:v>
                </c:pt>
                <c:pt idx="2160">
                  <c:v>35999</c:v>
                </c:pt>
                <c:pt idx="2161">
                  <c:v>36000</c:v>
                </c:pt>
                <c:pt idx="2162">
                  <c:v>36003</c:v>
                </c:pt>
                <c:pt idx="2163">
                  <c:v>36004</c:v>
                </c:pt>
                <c:pt idx="2164">
                  <c:v>36005</c:v>
                </c:pt>
                <c:pt idx="2165">
                  <c:v>36006</c:v>
                </c:pt>
                <c:pt idx="2166">
                  <c:v>36007</c:v>
                </c:pt>
                <c:pt idx="2167">
                  <c:v>36010</c:v>
                </c:pt>
                <c:pt idx="2168">
                  <c:v>36011</c:v>
                </c:pt>
                <c:pt idx="2169">
                  <c:v>36012</c:v>
                </c:pt>
                <c:pt idx="2170">
                  <c:v>36013</c:v>
                </c:pt>
                <c:pt idx="2171">
                  <c:v>36014</c:v>
                </c:pt>
                <c:pt idx="2172">
                  <c:v>36017</c:v>
                </c:pt>
                <c:pt idx="2173">
                  <c:v>36018</c:v>
                </c:pt>
                <c:pt idx="2174">
                  <c:v>36019</c:v>
                </c:pt>
                <c:pt idx="2175">
                  <c:v>36020</c:v>
                </c:pt>
                <c:pt idx="2176">
                  <c:v>36021</c:v>
                </c:pt>
                <c:pt idx="2177">
                  <c:v>36024</c:v>
                </c:pt>
                <c:pt idx="2178">
                  <c:v>36025</c:v>
                </c:pt>
                <c:pt idx="2179">
                  <c:v>36026</c:v>
                </c:pt>
                <c:pt idx="2180">
                  <c:v>36027</c:v>
                </c:pt>
                <c:pt idx="2181">
                  <c:v>36028</c:v>
                </c:pt>
                <c:pt idx="2182">
                  <c:v>36031</c:v>
                </c:pt>
                <c:pt idx="2183">
                  <c:v>36032</c:v>
                </c:pt>
                <c:pt idx="2184">
                  <c:v>36033</c:v>
                </c:pt>
                <c:pt idx="2185">
                  <c:v>36034</c:v>
                </c:pt>
                <c:pt idx="2186">
                  <c:v>36035</c:v>
                </c:pt>
                <c:pt idx="2187">
                  <c:v>36038</c:v>
                </c:pt>
                <c:pt idx="2188">
                  <c:v>36039</c:v>
                </c:pt>
                <c:pt idx="2189">
                  <c:v>36040</c:v>
                </c:pt>
                <c:pt idx="2190">
                  <c:v>36041</c:v>
                </c:pt>
                <c:pt idx="2191">
                  <c:v>36042</c:v>
                </c:pt>
                <c:pt idx="2192">
                  <c:v>36046</c:v>
                </c:pt>
                <c:pt idx="2193">
                  <c:v>36047</c:v>
                </c:pt>
                <c:pt idx="2194">
                  <c:v>36048</c:v>
                </c:pt>
                <c:pt idx="2195">
                  <c:v>36049</c:v>
                </c:pt>
                <c:pt idx="2196">
                  <c:v>36052</c:v>
                </c:pt>
                <c:pt idx="2197">
                  <c:v>36053</c:v>
                </c:pt>
                <c:pt idx="2198">
                  <c:v>36054</c:v>
                </c:pt>
                <c:pt idx="2199">
                  <c:v>36055</c:v>
                </c:pt>
                <c:pt idx="2200">
                  <c:v>36056</c:v>
                </c:pt>
                <c:pt idx="2201">
                  <c:v>36059</c:v>
                </c:pt>
                <c:pt idx="2202">
                  <c:v>36060</c:v>
                </c:pt>
                <c:pt idx="2203">
                  <c:v>36061</c:v>
                </c:pt>
                <c:pt idx="2204">
                  <c:v>36062</c:v>
                </c:pt>
                <c:pt idx="2205">
                  <c:v>36063</c:v>
                </c:pt>
                <c:pt idx="2206">
                  <c:v>36066</c:v>
                </c:pt>
                <c:pt idx="2207">
                  <c:v>36067</c:v>
                </c:pt>
                <c:pt idx="2208">
                  <c:v>36068</c:v>
                </c:pt>
                <c:pt idx="2209">
                  <c:v>36069</c:v>
                </c:pt>
                <c:pt idx="2210">
                  <c:v>36070</c:v>
                </c:pt>
                <c:pt idx="2211">
                  <c:v>36073</c:v>
                </c:pt>
                <c:pt idx="2212">
                  <c:v>36074</c:v>
                </c:pt>
                <c:pt idx="2213">
                  <c:v>36075</c:v>
                </c:pt>
                <c:pt idx="2214">
                  <c:v>36076</c:v>
                </c:pt>
                <c:pt idx="2215">
                  <c:v>36077</c:v>
                </c:pt>
                <c:pt idx="2216">
                  <c:v>36080</c:v>
                </c:pt>
                <c:pt idx="2217">
                  <c:v>36081</c:v>
                </c:pt>
                <c:pt idx="2218">
                  <c:v>36082</c:v>
                </c:pt>
                <c:pt idx="2219">
                  <c:v>36083</c:v>
                </c:pt>
                <c:pt idx="2220">
                  <c:v>36084</c:v>
                </c:pt>
                <c:pt idx="2221">
                  <c:v>36087</c:v>
                </c:pt>
                <c:pt idx="2222">
                  <c:v>36088</c:v>
                </c:pt>
                <c:pt idx="2223">
                  <c:v>36089</c:v>
                </c:pt>
                <c:pt idx="2224">
                  <c:v>36090</c:v>
                </c:pt>
                <c:pt idx="2225">
                  <c:v>36091</c:v>
                </c:pt>
                <c:pt idx="2226">
                  <c:v>36094</c:v>
                </c:pt>
                <c:pt idx="2227">
                  <c:v>36095</c:v>
                </c:pt>
                <c:pt idx="2228">
                  <c:v>36096</c:v>
                </c:pt>
                <c:pt idx="2229">
                  <c:v>36097</c:v>
                </c:pt>
                <c:pt idx="2230">
                  <c:v>36098</c:v>
                </c:pt>
                <c:pt idx="2231">
                  <c:v>36101</c:v>
                </c:pt>
                <c:pt idx="2232">
                  <c:v>36102</c:v>
                </c:pt>
                <c:pt idx="2233">
                  <c:v>36103</c:v>
                </c:pt>
                <c:pt idx="2234">
                  <c:v>36104</c:v>
                </c:pt>
                <c:pt idx="2235">
                  <c:v>36105</c:v>
                </c:pt>
                <c:pt idx="2236">
                  <c:v>36108</c:v>
                </c:pt>
                <c:pt idx="2237">
                  <c:v>36109</c:v>
                </c:pt>
                <c:pt idx="2238">
                  <c:v>36110</c:v>
                </c:pt>
                <c:pt idx="2239">
                  <c:v>36111</c:v>
                </c:pt>
                <c:pt idx="2240">
                  <c:v>36112</c:v>
                </c:pt>
                <c:pt idx="2241">
                  <c:v>36115</c:v>
                </c:pt>
                <c:pt idx="2242">
                  <c:v>36116</c:v>
                </c:pt>
                <c:pt idx="2243">
                  <c:v>36117</c:v>
                </c:pt>
                <c:pt idx="2244">
                  <c:v>36118</c:v>
                </c:pt>
                <c:pt idx="2245">
                  <c:v>36119</c:v>
                </c:pt>
                <c:pt idx="2246">
                  <c:v>36122</c:v>
                </c:pt>
                <c:pt idx="2247">
                  <c:v>36123</c:v>
                </c:pt>
                <c:pt idx="2248">
                  <c:v>36124</c:v>
                </c:pt>
                <c:pt idx="2249">
                  <c:v>36126</c:v>
                </c:pt>
                <c:pt idx="2250">
                  <c:v>36129</c:v>
                </c:pt>
                <c:pt idx="2251">
                  <c:v>36130</c:v>
                </c:pt>
                <c:pt idx="2252">
                  <c:v>36131</c:v>
                </c:pt>
                <c:pt idx="2253">
                  <c:v>36132</c:v>
                </c:pt>
                <c:pt idx="2254">
                  <c:v>36133</c:v>
                </c:pt>
                <c:pt idx="2255">
                  <c:v>36136</c:v>
                </c:pt>
                <c:pt idx="2256">
                  <c:v>36137</c:v>
                </c:pt>
                <c:pt idx="2257">
                  <c:v>36138</c:v>
                </c:pt>
                <c:pt idx="2258">
                  <c:v>36139</c:v>
                </c:pt>
                <c:pt idx="2259">
                  <c:v>36140</c:v>
                </c:pt>
                <c:pt idx="2260">
                  <c:v>36143</c:v>
                </c:pt>
                <c:pt idx="2261">
                  <c:v>36144</c:v>
                </c:pt>
                <c:pt idx="2262">
                  <c:v>36145</c:v>
                </c:pt>
                <c:pt idx="2263">
                  <c:v>36146</c:v>
                </c:pt>
                <c:pt idx="2264">
                  <c:v>36147</c:v>
                </c:pt>
                <c:pt idx="2265">
                  <c:v>36150</c:v>
                </c:pt>
                <c:pt idx="2266">
                  <c:v>36151</c:v>
                </c:pt>
                <c:pt idx="2267">
                  <c:v>36152</c:v>
                </c:pt>
                <c:pt idx="2268">
                  <c:v>36153</c:v>
                </c:pt>
                <c:pt idx="2269">
                  <c:v>36157</c:v>
                </c:pt>
                <c:pt idx="2270">
                  <c:v>36158</c:v>
                </c:pt>
                <c:pt idx="2271">
                  <c:v>36159</c:v>
                </c:pt>
                <c:pt idx="2272">
                  <c:v>36160</c:v>
                </c:pt>
                <c:pt idx="2273">
                  <c:v>36164</c:v>
                </c:pt>
                <c:pt idx="2274">
                  <c:v>36165</c:v>
                </c:pt>
                <c:pt idx="2275">
                  <c:v>36166</c:v>
                </c:pt>
                <c:pt idx="2276">
                  <c:v>36167</c:v>
                </c:pt>
                <c:pt idx="2277">
                  <c:v>36168</c:v>
                </c:pt>
                <c:pt idx="2278">
                  <c:v>36171</c:v>
                </c:pt>
                <c:pt idx="2279">
                  <c:v>36172</c:v>
                </c:pt>
                <c:pt idx="2280">
                  <c:v>36173</c:v>
                </c:pt>
                <c:pt idx="2281">
                  <c:v>36174</c:v>
                </c:pt>
                <c:pt idx="2282">
                  <c:v>36175</c:v>
                </c:pt>
                <c:pt idx="2283">
                  <c:v>36179</c:v>
                </c:pt>
                <c:pt idx="2284">
                  <c:v>36180</c:v>
                </c:pt>
                <c:pt idx="2285">
                  <c:v>36181</c:v>
                </c:pt>
                <c:pt idx="2286">
                  <c:v>36182</c:v>
                </c:pt>
                <c:pt idx="2287">
                  <c:v>36185</c:v>
                </c:pt>
                <c:pt idx="2288">
                  <c:v>36186</c:v>
                </c:pt>
                <c:pt idx="2289">
                  <c:v>36187</c:v>
                </c:pt>
                <c:pt idx="2290">
                  <c:v>36188</c:v>
                </c:pt>
                <c:pt idx="2291">
                  <c:v>36189</c:v>
                </c:pt>
                <c:pt idx="2292">
                  <c:v>36192</c:v>
                </c:pt>
                <c:pt idx="2293">
                  <c:v>36193</c:v>
                </c:pt>
                <c:pt idx="2294">
                  <c:v>36194</c:v>
                </c:pt>
                <c:pt idx="2295">
                  <c:v>36195</c:v>
                </c:pt>
                <c:pt idx="2296">
                  <c:v>36196</c:v>
                </c:pt>
                <c:pt idx="2297">
                  <c:v>36199</c:v>
                </c:pt>
                <c:pt idx="2298">
                  <c:v>36200</c:v>
                </c:pt>
                <c:pt idx="2299">
                  <c:v>36201</c:v>
                </c:pt>
                <c:pt idx="2300">
                  <c:v>36202</c:v>
                </c:pt>
                <c:pt idx="2301">
                  <c:v>36203</c:v>
                </c:pt>
                <c:pt idx="2302">
                  <c:v>36207</c:v>
                </c:pt>
                <c:pt idx="2303">
                  <c:v>36208</c:v>
                </c:pt>
                <c:pt idx="2304">
                  <c:v>36209</c:v>
                </c:pt>
                <c:pt idx="2305">
                  <c:v>36210</c:v>
                </c:pt>
                <c:pt idx="2306">
                  <c:v>36213</c:v>
                </c:pt>
                <c:pt idx="2307">
                  <c:v>36214</c:v>
                </c:pt>
                <c:pt idx="2308">
                  <c:v>36215</c:v>
                </c:pt>
                <c:pt idx="2309">
                  <c:v>36216</c:v>
                </c:pt>
                <c:pt idx="2310">
                  <c:v>36217</c:v>
                </c:pt>
                <c:pt idx="2311">
                  <c:v>36220</c:v>
                </c:pt>
                <c:pt idx="2312">
                  <c:v>36221</c:v>
                </c:pt>
                <c:pt idx="2313">
                  <c:v>36222</c:v>
                </c:pt>
                <c:pt idx="2314">
                  <c:v>36223</c:v>
                </c:pt>
                <c:pt idx="2315">
                  <c:v>36224</c:v>
                </c:pt>
                <c:pt idx="2316">
                  <c:v>36227</c:v>
                </c:pt>
                <c:pt idx="2317">
                  <c:v>36228</c:v>
                </c:pt>
                <c:pt idx="2318">
                  <c:v>36229</c:v>
                </c:pt>
                <c:pt idx="2319">
                  <c:v>36230</c:v>
                </c:pt>
                <c:pt idx="2320">
                  <c:v>36231</c:v>
                </c:pt>
                <c:pt idx="2321">
                  <c:v>36234</c:v>
                </c:pt>
                <c:pt idx="2322">
                  <c:v>36235</c:v>
                </c:pt>
                <c:pt idx="2323">
                  <c:v>36236</c:v>
                </c:pt>
                <c:pt idx="2324">
                  <c:v>36237</c:v>
                </c:pt>
                <c:pt idx="2325">
                  <c:v>36238</c:v>
                </c:pt>
                <c:pt idx="2326">
                  <c:v>36241</c:v>
                </c:pt>
                <c:pt idx="2327">
                  <c:v>36242</c:v>
                </c:pt>
                <c:pt idx="2328">
                  <c:v>36243</c:v>
                </c:pt>
                <c:pt idx="2329">
                  <c:v>36244</c:v>
                </c:pt>
                <c:pt idx="2330">
                  <c:v>36245</c:v>
                </c:pt>
                <c:pt idx="2331">
                  <c:v>36248</c:v>
                </c:pt>
                <c:pt idx="2332">
                  <c:v>36249</c:v>
                </c:pt>
                <c:pt idx="2333">
                  <c:v>36250</c:v>
                </c:pt>
                <c:pt idx="2334">
                  <c:v>36251</c:v>
                </c:pt>
                <c:pt idx="2335">
                  <c:v>36255</c:v>
                </c:pt>
                <c:pt idx="2336">
                  <c:v>36256</c:v>
                </c:pt>
                <c:pt idx="2337">
                  <c:v>36257</c:v>
                </c:pt>
                <c:pt idx="2338">
                  <c:v>36258</c:v>
                </c:pt>
                <c:pt idx="2339">
                  <c:v>36259</c:v>
                </c:pt>
                <c:pt idx="2340">
                  <c:v>36262</c:v>
                </c:pt>
                <c:pt idx="2341">
                  <c:v>36263</c:v>
                </c:pt>
                <c:pt idx="2342">
                  <c:v>36264</c:v>
                </c:pt>
                <c:pt idx="2343">
                  <c:v>36265</c:v>
                </c:pt>
                <c:pt idx="2344">
                  <c:v>36266</c:v>
                </c:pt>
                <c:pt idx="2345">
                  <c:v>36269</c:v>
                </c:pt>
                <c:pt idx="2346">
                  <c:v>36270</c:v>
                </c:pt>
                <c:pt idx="2347">
                  <c:v>36271</c:v>
                </c:pt>
                <c:pt idx="2348">
                  <c:v>36272</c:v>
                </c:pt>
                <c:pt idx="2349">
                  <c:v>36273</c:v>
                </c:pt>
                <c:pt idx="2350">
                  <c:v>36276</c:v>
                </c:pt>
                <c:pt idx="2351">
                  <c:v>36277</c:v>
                </c:pt>
                <c:pt idx="2352">
                  <c:v>36278</c:v>
                </c:pt>
                <c:pt idx="2353">
                  <c:v>36279</c:v>
                </c:pt>
                <c:pt idx="2354">
                  <c:v>36280</c:v>
                </c:pt>
                <c:pt idx="2355">
                  <c:v>36283</c:v>
                </c:pt>
                <c:pt idx="2356">
                  <c:v>36284</c:v>
                </c:pt>
                <c:pt idx="2357">
                  <c:v>36285</c:v>
                </c:pt>
                <c:pt idx="2358">
                  <c:v>36286</c:v>
                </c:pt>
                <c:pt idx="2359">
                  <c:v>36287</c:v>
                </c:pt>
                <c:pt idx="2360">
                  <c:v>36290</c:v>
                </c:pt>
                <c:pt idx="2361">
                  <c:v>36291</c:v>
                </c:pt>
                <c:pt idx="2362">
                  <c:v>36292</c:v>
                </c:pt>
                <c:pt idx="2363">
                  <c:v>36293</c:v>
                </c:pt>
                <c:pt idx="2364">
                  <c:v>36294</c:v>
                </c:pt>
                <c:pt idx="2365">
                  <c:v>36297</c:v>
                </c:pt>
                <c:pt idx="2366">
                  <c:v>36298</c:v>
                </c:pt>
                <c:pt idx="2367">
                  <c:v>36299</c:v>
                </c:pt>
                <c:pt idx="2368">
                  <c:v>36300</c:v>
                </c:pt>
                <c:pt idx="2369">
                  <c:v>36301</c:v>
                </c:pt>
                <c:pt idx="2370">
                  <c:v>36304</c:v>
                </c:pt>
                <c:pt idx="2371">
                  <c:v>36305</c:v>
                </c:pt>
                <c:pt idx="2372">
                  <c:v>36306</c:v>
                </c:pt>
                <c:pt idx="2373">
                  <c:v>36307</c:v>
                </c:pt>
                <c:pt idx="2374">
                  <c:v>36308</c:v>
                </c:pt>
                <c:pt idx="2375">
                  <c:v>36312</c:v>
                </c:pt>
                <c:pt idx="2376">
                  <c:v>36313</c:v>
                </c:pt>
                <c:pt idx="2377">
                  <c:v>36314</c:v>
                </c:pt>
                <c:pt idx="2378">
                  <c:v>36315</c:v>
                </c:pt>
                <c:pt idx="2379">
                  <c:v>36318</c:v>
                </c:pt>
                <c:pt idx="2380">
                  <c:v>36319</c:v>
                </c:pt>
                <c:pt idx="2381">
                  <c:v>36320</c:v>
                </c:pt>
                <c:pt idx="2382">
                  <c:v>36321</c:v>
                </c:pt>
                <c:pt idx="2383">
                  <c:v>36322</c:v>
                </c:pt>
                <c:pt idx="2384">
                  <c:v>36325</c:v>
                </c:pt>
                <c:pt idx="2385">
                  <c:v>36326</c:v>
                </c:pt>
                <c:pt idx="2386">
                  <c:v>36327</c:v>
                </c:pt>
                <c:pt idx="2387">
                  <c:v>36328</c:v>
                </c:pt>
                <c:pt idx="2388">
                  <c:v>36329</c:v>
                </c:pt>
                <c:pt idx="2389">
                  <c:v>36332</c:v>
                </c:pt>
                <c:pt idx="2390">
                  <c:v>36333</c:v>
                </c:pt>
                <c:pt idx="2391">
                  <c:v>36334</c:v>
                </c:pt>
                <c:pt idx="2392">
                  <c:v>36335</c:v>
                </c:pt>
                <c:pt idx="2393">
                  <c:v>36336</c:v>
                </c:pt>
                <c:pt idx="2394">
                  <c:v>36339</c:v>
                </c:pt>
                <c:pt idx="2395">
                  <c:v>36340</c:v>
                </c:pt>
                <c:pt idx="2396">
                  <c:v>36341</c:v>
                </c:pt>
                <c:pt idx="2397">
                  <c:v>36342</c:v>
                </c:pt>
                <c:pt idx="2398">
                  <c:v>36343</c:v>
                </c:pt>
                <c:pt idx="2399">
                  <c:v>36347</c:v>
                </c:pt>
                <c:pt idx="2400">
                  <c:v>36348</c:v>
                </c:pt>
                <c:pt idx="2401">
                  <c:v>36349</c:v>
                </c:pt>
                <c:pt idx="2402">
                  <c:v>36350</c:v>
                </c:pt>
                <c:pt idx="2403">
                  <c:v>36353</c:v>
                </c:pt>
                <c:pt idx="2404">
                  <c:v>36354</c:v>
                </c:pt>
                <c:pt idx="2405">
                  <c:v>36355</c:v>
                </c:pt>
                <c:pt idx="2406">
                  <c:v>36356</c:v>
                </c:pt>
                <c:pt idx="2407">
                  <c:v>36357</c:v>
                </c:pt>
                <c:pt idx="2408">
                  <c:v>36360</c:v>
                </c:pt>
                <c:pt idx="2409">
                  <c:v>36361</c:v>
                </c:pt>
                <c:pt idx="2410">
                  <c:v>36362</c:v>
                </c:pt>
                <c:pt idx="2411">
                  <c:v>36363</c:v>
                </c:pt>
                <c:pt idx="2412">
                  <c:v>36364</c:v>
                </c:pt>
                <c:pt idx="2413">
                  <c:v>36367</c:v>
                </c:pt>
                <c:pt idx="2414">
                  <c:v>36368</c:v>
                </c:pt>
                <c:pt idx="2415">
                  <c:v>36369</c:v>
                </c:pt>
                <c:pt idx="2416">
                  <c:v>36370</c:v>
                </c:pt>
                <c:pt idx="2417">
                  <c:v>36371</c:v>
                </c:pt>
                <c:pt idx="2418">
                  <c:v>36374</c:v>
                </c:pt>
                <c:pt idx="2419">
                  <c:v>36375</c:v>
                </c:pt>
                <c:pt idx="2420">
                  <c:v>36376</c:v>
                </c:pt>
                <c:pt idx="2421">
                  <c:v>36377</c:v>
                </c:pt>
                <c:pt idx="2422">
                  <c:v>36378</c:v>
                </c:pt>
                <c:pt idx="2423">
                  <c:v>36381</c:v>
                </c:pt>
                <c:pt idx="2424">
                  <c:v>36382</c:v>
                </c:pt>
                <c:pt idx="2425">
                  <c:v>36383</c:v>
                </c:pt>
                <c:pt idx="2426">
                  <c:v>36384</c:v>
                </c:pt>
                <c:pt idx="2427">
                  <c:v>36385</c:v>
                </c:pt>
                <c:pt idx="2428">
                  <c:v>36388</c:v>
                </c:pt>
                <c:pt idx="2429">
                  <c:v>36389</c:v>
                </c:pt>
                <c:pt idx="2430">
                  <c:v>36390</c:v>
                </c:pt>
                <c:pt idx="2431">
                  <c:v>36391</c:v>
                </c:pt>
                <c:pt idx="2432">
                  <c:v>36392</c:v>
                </c:pt>
                <c:pt idx="2433">
                  <c:v>36395</c:v>
                </c:pt>
                <c:pt idx="2434">
                  <c:v>36396</c:v>
                </c:pt>
                <c:pt idx="2435">
                  <c:v>36397</c:v>
                </c:pt>
                <c:pt idx="2436">
                  <c:v>36398</c:v>
                </c:pt>
                <c:pt idx="2437">
                  <c:v>36399</c:v>
                </c:pt>
                <c:pt idx="2438">
                  <c:v>36402</c:v>
                </c:pt>
                <c:pt idx="2439">
                  <c:v>36403</c:v>
                </c:pt>
                <c:pt idx="2440">
                  <c:v>36404</c:v>
                </c:pt>
                <c:pt idx="2441">
                  <c:v>36405</c:v>
                </c:pt>
                <c:pt idx="2442">
                  <c:v>36406</c:v>
                </c:pt>
                <c:pt idx="2443">
                  <c:v>36410</c:v>
                </c:pt>
                <c:pt idx="2444">
                  <c:v>36411</c:v>
                </c:pt>
                <c:pt idx="2445">
                  <c:v>36412</c:v>
                </c:pt>
                <c:pt idx="2446">
                  <c:v>36413</c:v>
                </c:pt>
                <c:pt idx="2447">
                  <c:v>36416</c:v>
                </c:pt>
                <c:pt idx="2448">
                  <c:v>36417</c:v>
                </c:pt>
                <c:pt idx="2449">
                  <c:v>36418</c:v>
                </c:pt>
                <c:pt idx="2450">
                  <c:v>36419</c:v>
                </c:pt>
                <c:pt idx="2451">
                  <c:v>36420</c:v>
                </c:pt>
                <c:pt idx="2452">
                  <c:v>36423</c:v>
                </c:pt>
                <c:pt idx="2453">
                  <c:v>36424</c:v>
                </c:pt>
                <c:pt idx="2454">
                  <c:v>36425</c:v>
                </c:pt>
                <c:pt idx="2455">
                  <c:v>36426</c:v>
                </c:pt>
                <c:pt idx="2456">
                  <c:v>36427</c:v>
                </c:pt>
                <c:pt idx="2457">
                  <c:v>36430</c:v>
                </c:pt>
                <c:pt idx="2458">
                  <c:v>36431</c:v>
                </c:pt>
                <c:pt idx="2459">
                  <c:v>36432</c:v>
                </c:pt>
                <c:pt idx="2460">
                  <c:v>36433</c:v>
                </c:pt>
                <c:pt idx="2461">
                  <c:v>36434</c:v>
                </c:pt>
                <c:pt idx="2462">
                  <c:v>36437</c:v>
                </c:pt>
                <c:pt idx="2463">
                  <c:v>36438</c:v>
                </c:pt>
                <c:pt idx="2464">
                  <c:v>36439</c:v>
                </c:pt>
                <c:pt idx="2465">
                  <c:v>36440</c:v>
                </c:pt>
                <c:pt idx="2466">
                  <c:v>36441</c:v>
                </c:pt>
                <c:pt idx="2467">
                  <c:v>36444</c:v>
                </c:pt>
                <c:pt idx="2468">
                  <c:v>36445</c:v>
                </c:pt>
                <c:pt idx="2469">
                  <c:v>36446</c:v>
                </c:pt>
                <c:pt idx="2470">
                  <c:v>36447</c:v>
                </c:pt>
                <c:pt idx="2471">
                  <c:v>36448</c:v>
                </c:pt>
                <c:pt idx="2472">
                  <c:v>36451</c:v>
                </c:pt>
                <c:pt idx="2473">
                  <c:v>36452</c:v>
                </c:pt>
                <c:pt idx="2474">
                  <c:v>36453</c:v>
                </c:pt>
                <c:pt idx="2475">
                  <c:v>36454</c:v>
                </c:pt>
                <c:pt idx="2476">
                  <c:v>36455</c:v>
                </c:pt>
                <c:pt idx="2477">
                  <c:v>36458</c:v>
                </c:pt>
                <c:pt idx="2478">
                  <c:v>36459</c:v>
                </c:pt>
                <c:pt idx="2479">
                  <c:v>36460</c:v>
                </c:pt>
                <c:pt idx="2480">
                  <c:v>36461</c:v>
                </c:pt>
                <c:pt idx="2481">
                  <c:v>36462</c:v>
                </c:pt>
                <c:pt idx="2482">
                  <c:v>36465</c:v>
                </c:pt>
                <c:pt idx="2483">
                  <c:v>36466</c:v>
                </c:pt>
                <c:pt idx="2484">
                  <c:v>36467</c:v>
                </c:pt>
                <c:pt idx="2485">
                  <c:v>36468</c:v>
                </c:pt>
                <c:pt idx="2486">
                  <c:v>36469</c:v>
                </c:pt>
                <c:pt idx="2487">
                  <c:v>36472</c:v>
                </c:pt>
                <c:pt idx="2488">
                  <c:v>36473</c:v>
                </c:pt>
                <c:pt idx="2489">
                  <c:v>36474</c:v>
                </c:pt>
                <c:pt idx="2490">
                  <c:v>36475</c:v>
                </c:pt>
                <c:pt idx="2491">
                  <c:v>36476</c:v>
                </c:pt>
                <c:pt idx="2492">
                  <c:v>36479</c:v>
                </c:pt>
                <c:pt idx="2493">
                  <c:v>36480</c:v>
                </c:pt>
                <c:pt idx="2494">
                  <c:v>36481</c:v>
                </c:pt>
                <c:pt idx="2495">
                  <c:v>36482</c:v>
                </c:pt>
                <c:pt idx="2496">
                  <c:v>36483</c:v>
                </c:pt>
                <c:pt idx="2497">
                  <c:v>36486</c:v>
                </c:pt>
                <c:pt idx="2498">
                  <c:v>36487</c:v>
                </c:pt>
                <c:pt idx="2499">
                  <c:v>36488</c:v>
                </c:pt>
                <c:pt idx="2500">
                  <c:v>36490</c:v>
                </c:pt>
                <c:pt idx="2501">
                  <c:v>36493</c:v>
                </c:pt>
                <c:pt idx="2502">
                  <c:v>36494</c:v>
                </c:pt>
                <c:pt idx="2503">
                  <c:v>36495</c:v>
                </c:pt>
                <c:pt idx="2504">
                  <c:v>36496</c:v>
                </c:pt>
                <c:pt idx="2505">
                  <c:v>36497</c:v>
                </c:pt>
                <c:pt idx="2506">
                  <c:v>36500</c:v>
                </c:pt>
                <c:pt idx="2507">
                  <c:v>36501</c:v>
                </c:pt>
                <c:pt idx="2508">
                  <c:v>36502</c:v>
                </c:pt>
                <c:pt idx="2509">
                  <c:v>36503</c:v>
                </c:pt>
                <c:pt idx="2510">
                  <c:v>36504</c:v>
                </c:pt>
                <c:pt idx="2511">
                  <c:v>36507</c:v>
                </c:pt>
                <c:pt idx="2512">
                  <c:v>36508</c:v>
                </c:pt>
                <c:pt idx="2513">
                  <c:v>36509</c:v>
                </c:pt>
                <c:pt idx="2514">
                  <c:v>36510</c:v>
                </c:pt>
                <c:pt idx="2515">
                  <c:v>36511</c:v>
                </c:pt>
                <c:pt idx="2516">
                  <c:v>36514</c:v>
                </c:pt>
                <c:pt idx="2517">
                  <c:v>36515</c:v>
                </c:pt>
                <c:pt idx="2518">
                  <c:v>36516</c:v>
                </c:pt>
                <c:pt idx="2519">
                  <c:v>36517</c:v>
                </c:pt>
                <c:pt idx="2520">
                  <c:v>36521</c:v>
                </c:pt>
                <c:pt idx="2521">
                  <c:v>36522</c:v>
                </c:pt>
                <c:pt idx="2522">
                  <c:v>36523</c:v>
                </c:pt>
                <c:pt idx="2523">
                  <c:v>36524</c:v>
                </c:pt>
                <c:pt idx="2524">
                  <c:v>36528</c:v>
                </c:pt>
                <c:pt idx="2525">
                  <c:v>36529</c:v>
                </c:pt>
                <c:pt idx="2526">
                  <c:v>36530</c:v>
                </c:pt>
                <c:pt idx="2527">
                  <c:v>36531</c:v>
                </c:pt>
                <c:pt idx="2528">
                  <c:v>36532</c:v>
                </c:pt>
                <c:pt idx="2529">
                  <c:v>36535</c:v>
                </c:pt>
                <c:pt idx="2530">
                  <c:v>36536</c:v>
                </c:pt>
                <c:pt idx="2531">
                  <c:v>36537</c:v>
                </c:pt>
                <c:pt idx="2532">
                  <c:v>36538</c:v>
                </c:pt>
                <c:pt idx="2533">
                  <c:v>36539</c:v>
                </c:pt>
                <c:pt idx="2534">
                  <c:v>36543</c:v>
                </c:pt>
                <c:pt idx="2535">
                  <c:v>36544</c:v>
                </c:pt>
                <c:pt idx="2536">
                  <c:v>36545</c:v>
                </c:pt>
                <c:pt idx="2537">
                  <c:v>36546</c:v>
                </c:pt>
                <c:pt idx="2538">
                  <c:v>36549</c:v>
                </c:pt>
                <c:pt idx="2539">
                  <c:v>36550</c:v>
                </c:pt>
                <c:pt idx="2540">
                  <c:v>36551</c:v>
                </c:pt>
                <c:pt idx="2541">
                  <c:v>36552</c:v>
                </c:pt>
                <c:pt idx="2542">
                  <c:v>36553</c:v>
                </c:pt>
                <c:pt idx="2543">
                  <c:v>36556</c:v>
                </c:pt>
                <c:pt idx="2544">
                  <c:v>36557</c:v>
                </c:pt>
                <c:pt idx="2545">
                  <c:v>36558</c:v>
                </c:pt>
                <c:pt idx="2546">
                  <c:v>36559</c:v>
                </c:pt>
                <c:pt idx="2547">
                  <c:v>36560</c:v>
                </c:pt>
                <c:pt idx="2548">
                  <c:v>36563</c:v>
                </c:pt>
                <c:pt idx="2549">
                  <c:v>36564</c:v>
                </c:pt>
                <c:pt idx="2550">
                  <c:v>36565</c:v>
                </c:pt>
                <c:pt idx="2551">
                  <c:v>36566</c:v>
                </c:pt>
                <c:pt idx="2552">
                  <c:v>36567</c:v>
                </c:pt>
                <c:pt idx="2553">
                  <c:v>36570</c:v>
                </c:pt>
                <c:pt idx="2554">
                  <c:v>36571</c:v>
                </c:pt>
                <c:pt idx="2555">
                  <c:v>36572</c:v>
                </c:pt>
                <c:pt idx="2556">
                  <c:v>36573</c:v>
                </c:pt>
                <c:pt idx="2557">
                  <c:v>36574</c:v>
                </c:pt>
                <c:pt idx="2558">
                  <c:v>36578</c:v>
                </c:pt>
                <c:pt idx="2559">
                  <c:v>36579</c:v>
                </c:pt>
                <c:pt idx="2560">
                  <c:v>36580</c:v>
                </c:pt>
                <c:pt idx="2561">
                  <c:v>36581</c:v>
                </c:pt>
                <c:pt idx="2562">
                  <c:v>36584</c:v>
                </c:pt>
                <c:pt idx="2563">
                  <c:v>36585</c:v>
                </c:pt>
                <c:pt idx="2564">
                  <c:v>36586</c:v>
                </c:pt>
                <c:pt idx="2565">
                  <c:v>36587</c:v>
                </c:pt>
                <c:pt idx="2566">
                  <c:v>36588</c:v>
                </c:pt>
                <c:pt idx="2567">
                  <c:v>36591</c:v>
                </c:pt>
                <c:pt idx="2568">
                  <c:v>36592</c:v>
                </c:pt>
                <c:pt idx="2569">
                  <c:v>36593</c:v>
                </c:pt>
                <c:pt idx="2570">
                  <c:v>36594</c:v>
                </c:pt>
                <c:pt idx="2571">
                  <c:v>36595</c:v>
                </c:pt>
                <c:pt idx="2572">
                  <c:v>36598</c:v>
                </c:pt>
                <c:pt idx="2573">
                  <c:v>36599</c:v>
                </c:pt>
                <c:pt idx="2574">
                  <c:v>36600</c:v>
                </c:pt>
                <c:pt idx="2575">
                  <c:v>36601</c:v>
                </c:pt>
                <c:pt idx="2576">
                  <c:v>36602</c:v>
                </c:pt>
                <c:pt idx="2577">
                  <c:v>36605</c:v>
                </c:pt>
                <c:pt idx="2578">
                  <c:v>36606</c:v>
                </c:pt>
                <c:pt idx="2579">
                  <c:v>36607</c:v>
                </c:pt>
                <c:pt idx="2580">
                  <c:v>36608</c:v>
                </c:pt>
                <c:pt idx="2581">
                  <c:v>36609</c:v>
                </c:pt>
                <c:pt idx="2582">
                  <c:v>36612</c:v>
                </c:pt>
                <c:pt idx="2583">
                  <c:v>36613</c:v>
                </c:pt>
                <c:pt idx="2584">
                  <c:v>36614</c:v>
                </c:pt>
                <c:pt idx="2585">
                  <c:v>36615</c:v>
                </c:pt>
                <c:pt idx="2586">
                  <c:v>36616</c:v>
                </c:pt>
                <c:pt idx="2587">
                  <c:v>36619</c:v>
                </c:pt>
                <c:pt idx="2588">
                  <c:v>36620</c:v>
                </c:pt>
                <c:pt idx="2589">
                  <c:v>36621</c:v>
                </c:pt>
                <c:pt idx="2590">
                  <c:v>36622</c:v>
                </c:pt>
                <c:pt idx="2591">
                  <c:v>36623</c:v>
                </c:pt>
                <c:pt idx="2592">
                  <c:v>36626</c:v>
                </c:pt>
                <c:pt idx="2593">
                  <c:v>36627</c:v>
                </c:pt>
                <c:pt idx="2594">
                  <c:v>36628</c:v>
                </c:pt>
                <c:pt idx="2595">
                  <c:v>36629</c:v>
                </c:pt>
                <c:pt idx="2596">
                  <c:v>36630</c:v>
                </c:pt>
                <c:pt idx="2597">
                  <c:v>36633</c:v>
                </c:pt>
                <c:pt idx="2598">
                  <c:v>36634</c:v>
                </c:pt>
                <c:pt idx="2599">
                  <c:v>36635</c:v>
                </c:pt>
                <c:pt idx="2600">
                  <c:v>36636</c:v>
                </c:pt>
                <c:pt idx="2601">
                  <c:v>36640</c:v>
                </c:pt>
                <c:pt idx="2602">
                  <c:v>36641</c:v>
                </c:pt>
                <c:pt idx="2603">
                  <c:v>36642</c:v>
                </c:pt>
                <c:pt idx="2604">
                  <c:v>36643</c:v>
                </c:pt>
                <c:pt idx="2605">
                  <c:v>36644</c:v>
                </c:pt>
                <c:pt idx="2606">
                  <c:v>36647</c:v>
                </c:pt>
                <c:pt idx="2607">
                  <c:v>36648</c:v>
                </c:pt>
                <c:pt idx="2608">
                  <c:v>36649</c:v>
                </c:pt>
                <c:pt idx="2609">
                  <c:v>36650</c:v>
                </c:pt>
                <c:pt idx="2610">
                  <c:v>36651</c:v>
                </c:pt>
                <c:pt idx="2611">
                  <c:v>36654</c:v>
                </c:pt>
                <c:pt idx="2612">
                  <c:v>36655</c:v>
                </c:pt>
                <c:pt idx="2613">
                  <c:v>36656</c:v>
                </c:pt>
                <c:pt idx="2614">
                  <c:v>36657</c:v>
                </c:pt>
                <c:pt idx="2615">
                  <c:v>36658</c:v>
                </c:pt>
                <c:pt idx="2616">
                  <c:v>36661</c:v>
                </c:pt>
                <c:pt idx="2617">
                  <c:v>36662</c:v>
                </c:pt>
                <c:pt idx="2618">
                  <c:v>36663</c:v>
                </c:pt>
                <c:pt idx="2619">
                  <c:v>36664</c:v>
                </c:pt>
                <c:pt idx="2620">
                  <c:v>36665</c:v>
                </c:pt>
                <c:pt idx="2621">
                  <c:v>36668</c:v>
                </c:pt>
                <c:pt idx="2622">
                  <c:v>36669</c:v>
                </c:pt>
                <c:pt idx="2623">
                  <c:v>36670</c:v>
                </c:pt>
                <c:pt idx="2624">
                  <c:v>36671</c:v>
                </c:pt>
                <c:pt idx="2625">
                  <c:v>36672</c:v>
                </c:pt>
                <c:pt idx="2626">
                  <c:v>36676</c:v>
                </c:pt>
                <c:pt idx="2627">
                  <c:v>36677</c:v>
                </c:pt>
                <c:pt idx="2628">
                  <c:v>36678</c:v>
                </c:pt>
                <c:pt idx="2629">
                  <c:v>36679</c:v>
                </c:pt>
                <c:pt idx="2630">
                  <c:v>36682</c:v>
                </c:pt>
                <c:pt idx="2631">
                  <c:v>36683</c:v>
                </c:pt>
                <c:pt idx="2632">
                  <c:v>36684</c:v>
                </c:pt>
                <c:pt idx="2633">
                  <c:v>36685</c:v>
                </c:pt>
                <c:pt idx="2634">
                  <c:v>36686</c:v>
                </c:pt>
                <c:pt idx="2635">
                  <c:v>36689</c:v>
                </c:pt>
                <c:pt idx="2636">
                  <c:v>36690</c:v>
                </c:pt>
                <c:pt idx="2637">
                  <c:v>36691</c:v>
                </c:pt>
                <c:pt idx="2638">
                  <c:v>36692</c:v>
                </c:pt>
                <c:pt idx="2639">
                  <c:v>36693</c:v>
                </c:pt>
                <c:pt idx="2640">
                  <c:v>36696</c:v>
                </c:pt>
                <c:pt idx="2641">
                  <c:v>36697</c:v>
                </c:pt>
                <c:pt idx="2642">
                  <c:v>36698</c:v>
                </c:pt>
                <c:pt idx="2643">
                  <c:v>36699</c:v>
                </c:pt>
                <c:pt idx="2644">
                  <c:v>36700</c:v>
                </c:pt>
                <c:pt idx="2645">
                  <c:v>36703</c:v>
                </c:pt>
                <c:pt idx="2646">
                  <c:v>36704</c:v>
                </c:pt>
                <c:pt idx="2647">
                  <c:v>36705</c:v>
                </c:pt>
                <c:pt idx="2648">
                  <c:v>36706</c:v>
                </c:pt>
                <c:pt idx="2649">
                  <c:v>36707</c:v>
                </c:pt>
                <c:pt idx="2650">
                  <c:v>36710</c:v>
                </c:pt>
                <c:pt idx="2651">
                  <c:v>36712</c:v>
                </c:pt>
                <c:pt idx="2652">
                  <c:v>36713</c:v>
                </c:pt>
                <c:pt idx="2653">
                  <c:v>36714</c:v>
                </c:pt>
                <c:pt idx="2654">
                  <c:v>36717</c:v>
                </c:pt>
                <c:pt idx="2655">
                  <c:v>36718</c:v>
                </c:pt>
                <c:pt idx="2656">
                  <c:v>36719</c:v>
                </c:pt>
                <c:pt idx="2657">
                  <c:v>36720</c:v>
                </c:pt>
                <c:pt idx="2658">
                  <c:v>36721</c:v>
                </c:pt>
                <c:pt idx="2659">
                  <c:v>36724</c:v>
                </c:pt>
                <c:pt idx="2660">
                  <c:v>36725</c:v>
                </c:pt>
                <c:pt idx="2661">
                  <c:v>36726</c:v>
                </c:pt>
                <c:pt idx="2662">
                  <c:v>36727</c:v>
                </c:pt>
                <c:pt idx="2663">
                  <c:v>36728</c:v>
                </c:pt>
                <c:pt idx="2664">
                  <c:v>36731</c:v>
                </c:pt>
                <c:pt idx="2665">
                  <c:v>36732</c:v>
                </c:pt>
                <c:pt idx="2666">
                  <c:v>36733</c:v>
                </c:pt>
                <c:pt idx="2667">
                  <c:v>36734</c:v>
                </c:pt>
                <c:pt idx="2668">
                  <c:v>36735</c:v>
                </c:pt>
                <c:pt idx="2669">
                  <c:v>36738</c:v>
                </c:pt>
                <c:pt idx="2670">
                  <c:v>36739</c:v>
                </c:pt>
                <c:pt idx="2671">
                  <c:v>36740</c:v>
                </c:pt>
                <c:pt idx="2672">
                  <c:v>36741</c:v>
                </c:pt>
                <c:pt idx="2673">
                  <c:v>36742</c:v>
                </c:pt>
                <c:pt idx="2674">
                  <c:v>36745</c:v>
                </c:pt>
                <c:pt idx="2675">
                  <c:v>36746</c:v>
                </c:pt>
                <c:pt idx="2676">
                  <c:v>36747</c:v>
                </c:pt>
                <c:pt idx="2677">
                  <c:v>36748</c:v>
                </c:pt>
                <c:pt idx="2678">
                  <c:v>36749</c:v>
                </c:pt>
                <c:pt idx="2679">
                  <c:v>36752</c:v>
                </c:pt>
                <c:pt idx="2680">
                  <c:v>36753</c:v>
                </c:pt>
                <c:pt idx="2681">
                  <c:v>36754</c:v>
                </c:pt>
                <c:pt idx="2682">
                  <c:v>36755</c:v>
                </c:pt>
                <c:pt idx="2683">
                  <c:v>36756</c:v>
                </c:pt>
                <c:pt idx="2684">
                  <c:v>36759</c:v>
                </c:pt>
                <c:pt idx="2685">
                  <c:v>36760</c:v>
                </c:pt>
                <c:pt idx="2686">
                  <c:v>36761</c:v>
                </c:pt>
                <c:pt idx="2687">
                  <c:v>36762</c:v>
                </c:pt>
                <c:pt idx="2688">
                  <c:v>36763</c:v>
                </c:pt>
                <c:pt idx="2689">
                  <c:v>36766</c:v>
                </c:pt>
                <c:pt idx="2690">
                  <c:v>36767</c:v>
                </c:pt>
                <c:pt idx="2691">
                  <c:v>36768</c:v>
                </c:pt>
                <c:pt idx="2692">
                  <c:v>36769</c:v>
                </c:pt>
                <c:pt idx="2693">
                  <c:v>36770</c:v>
                </c:pt>
                <c:pt idx="2694">
                  <c:v>36774</c:v>
                </c:pt>
                <c:pt idx="2695">
                  <c:v>36775</c:v>
                </c:pt>
                <c:pt idx="2696">
                  <c:v>36776</c:v>
                </c:pt>
                <c:pt idx="2697">
                  <c:v>36777</c:v>
                </c:pt>
                <c:pt idx="2698">
                  <c:v>36780</c:v>
                </c:pt>
                <c:pt idx="2699">
                  <c:v>36781</c:v>
                </c:pt>
                <c:pt idx="2700">
                  <c:v>36782</c:v>
                </c:pt>
                <c:pt idx="2701">
                  <c:v>36783</c:v>
                </c:pt>
                <c:pt idx="2702">
                  <c:v>36784</c:v>
                </c:pt>
                <c:pt idx="2703">
                  <c:v>36787</c:v>
                </c:pt>
                <c:pt idx="2704">
                  <c:v>36788</c:v>
                </c:pt>
                <c:pt idx="2705">
                  <c:v>36789</c:v>
                </c:pt>
                <c:pt idx="2706">
                  <c:v>36790</c:v>
                </c:pt>
                <c:pt idx="2707">
                  <c:v>36791</c:v>
                </c:pt>
                <c:pt idx="2708">
                  <c:v>36794</c:v>
                </c:pt>
                <c:pt idx="2709">
                  <c:v>36795</c:v>
                </c:pt>
                <c:pt idx="2710">
                  <c:v>36796</c:v>
                </c:pt>
                <c:pt idx="2711">
                  <c:v>36797</c:v>
                </c:pt>
                <c:pt idx="2712">
                  <c:v>36798</c:v>
                </c:pt>
                <c:pt idx="2713">
                  <c:v>36801</c:v>
                </c:pt>
                <c:pt idx="2714">
                  <c:v>36802</c:v>
                </c:pt>
                <c:pt idx="2715">
                  <c:v>36803</c:v>
                </c:pt>
                <c:pt idx="2716">
                  <c:v>36804</c:v>
                </c:pt>
                <c:pt idx="2717">
                  <c:v>36805</c:v>
                </c:pt>
                <c:pt idx="2718">
                  <c:v>36808</c:v>
                </c:pt>
                <c:pt idx="2719">
                  <c:v>36809</c:v>
                </c:pt>
                <c:pt idx="2720">
                  <c:v>36810</c:v>
                </c:pt>
                <c:pt idx="2721">
                  <c:v>36811</c:v>
                </c:pt>
                <c:pt idx="2722">
                  <c:v>36812</c:v>
                </c:pt>
                <c:pt idx="2723">
                  <c:v>36815</c:v>
                </c:pt>
                <c:pt idx="2724">
                  <c:v>36816</c:v>
                </c:pt>
                <c:pt idx="2725">
                  <c:v>36817</c:v>
                </c:pt>
                <c:pt idx="2726">
                  <c:v>36818</c:v>
                </c:pt>
                <c:pt idx="2727">
                  <c:v>36819</c:v>
                </c:pt>
                <c:pt idx="2728">
                  <c:v>36822</c:v>
                </c:pt>
                <c:pt idx="2729">
                  <c:v>36823</c:v>
                </c:pt>
                <c:pt idx="2730">
                  <c:v>36824</c:v>
                </c:pt>
                <c:pt idx="2731">
                  <c:v>36825</c:v>
                </c:pt>
                <c:pt idx="2732">
                  <c:v>36826</c:v>
                </c:pt>
                <c:pt idx="2733">
                  <c:v>36829</c:v>
                </c:pt>
                <c:pt idx="2734">
                  <c:v>36830</c:v>
                </c:pt>
                <c:pt idx="2735">
                  <c:v>36831</c:v>
                </c:pt>
                <c:pt idx="2736">
                  <c:v>36832</c:v>
                </c:pt>
                <c:pt idx="2737">
                  <c:v>36833</c:v>
                </c:pt>
                <c:pt idx="2738">
                  <c:v>36836</c:v>
                </c:pt>
                <c:pt idx="2739">
                  <c:v>36837</c:v>
                </c:pt>
                <c:pt idx="2740">
                  <c:v>36838</c:v>
                </c:pt>
                <c:pt idx="2741">
                  <c:v>36839</c:v>
                </c:pt>
                <c:pt idx="2742">
                  <c:v>36840</c:v>
                </c:pt>
                <c:pt idx="2743">
                  <c:v>36843</c:v>
                </c:pt>
                <c:pt idx="2744">
                  <c:v>36844</c:v>
                </c:pt>
                <c:pt idx="2745">
                  <c:v>36845</c:v>
                </c:pt>
                <c:pt idx="2746">
                  <c:v>36846</c:v>
                </c:pt>
                <c:pt idx="2747">
                  <c:v>36847</c:v>
                </c:pt>
                <c:pt idx="2748">
                  <c:v>36850</c:v>
                </c:pt>
                <c:pt idx="2749">
                  <c:v>36851</c:v>
                </c:pt>
                <c:pt idx="2750">
                  <c:v>36852</c:v>
                </c:pt>
                <c:pt idx="2751">
                  <c:v>36854</c:v>
                </c:pt>
                <c:pt idx="2752">
                  <c:v>36857</c:v>
                </c:pt>
                <c:pt idx="2753">
                  <c:v>36858</c:v>
                </c:pt>
                <c:pt idx="2754">
                  <c:v>36859</c:v>
                </c:pt>
                <c:pt idx="2755">
                  <c:v>36860</c:v>
                </c:pt>
                <c:pt idx="2756">
                  <c:v>36861</c:v>
                </c:pt>
                <c:pt idx="2757">
                  <c:v>36864</c:v>
                </c:pt>
                <c:pt idx="2758">
                  <c:v>36865</c:v>
                </c:pt>
                <c:pt idx="2759">
                  <c:v>36866</c:v>
                </c:pt>
                <c:pt idx="2760">
                  <c:v>36867</c:v>
                </c:pt>
                <c:pt idx="2761">
                  <c:v>36868</c:v>
                </c:pt>
                <c:pt idx="2762">
                  <c:v>36871</c:v>
                </c:pt>
                <c:pt idx="2763">
                  <c:v>36872</c:v>
                </c:pt>
                <c:pt idx="2764">
                  <c:v>36873</c:v>
                </c:pt>
                <c:pt idx="2765">
                  <c:v>36874</c:v>
                </c:pt>
                <c:pt idx="2766">
                  <c:v>36875</c:v>
                </c:pt>
                <c:pt idx="2767">
                  <c:v>36878</c:v>
                </c:pt>
                <c:pt idx="2768">
                  <c:v>36879</c:v>
                </c:pt>
                <c:pt idx="2769">
                  <c:v>36880</c:v>
                </c:pt>
                <c:pt idx="2770">
                  <c:v>36881</c:v>
                </c:pt>
                <c:pt idx="2771">
                  <c:v>36882</c:v>
                </c:pt>
                <c:pt idx="2772">
                  <c:v>36886</c:v>
                </c:pt>
                <c:pt idx="2773">
                  <c:v>36887</c:v>
                </c:pt>
                <c:pt idx="2774">
                  <c:v>36888</c:v>
                </c:pt>
                <c:pt idx="2775">
                  <c:v>36889</c:v>
                </c:pt>
                <c:pt idx="2776">
                  <c:v>36893</c:v>
                </c:pt>
                <c:pt idx="2777">
                  <c:v>36894</c:v>
                </c:pt>
                <c:pt idx="2778">
                  <c:v>36895</c:v>
                </c:pt>
                <c:pt idx="2779">
                  <c:v>36896</c:v>
                </c:pt>
                <c:pt idx="2780">
                  <c:v>36899</c:v>
                </c:pt>
                <c:pt idx="2781">
                  <c:v>36900</c:v>
                </c:pt>
                <c:pt idx="2782">
                  <c:v>36901</c:v>
                </c:pt>
                <c:pt idx="2783">
                  <c:v>36902</c:v>
                </c:pt>
                <c:pt idx="2784">
                  <c:v>36903</c:v>
                </c:pt>
                <c:pt idx="2785">
                  <c:v>36907</c:v>
                </c:pt>
                <c:pt idx="2786">
                  <c:v>36908</c:v>
                </c:pt>
                <c:pt idx="2787">
                  <c:v>36909</c:v>
                </c:pt>
                <c:pt idx="2788">
                  <c:v>36910</c:v>
                </c:pt>
                <c:pt idx="2789">
                  <c:v>36913</c:v>
                </c:pt>
                <c:pt idx="2790">
                  <c:v>36914</c:v>
                </c:pt>
                <c:pt idx="2791">
                  <c:v>36915</c:v>
                </c:pt>
                <c:pt idx="2792">
                  <c:v>36916</c:v>
                </c:pt>
                <c:pt idx="2793">
                  <c:v>36917</c:v>
                </c:pt>
                <c:pt idx="2794">
                  <c:v>36920</c:v>
                </c:pt>
                <c:pt idx="2795">
                  <c:v>36921</c:v>
                </c:pt>
                <c:pt idx="2796">
                  <c:v>36922</c:v>
                </c:pt>
                <c:pt idx="2797">
                  <c:v>36923</c:v>
                </c:pt>
                <c:pt idx="2798">
                  <c:v>36924</c:v>
                </c:pt>
                <c:pt idx="2799">
                  <c:v>36927</c:v>
                </c:pt>
                <c:pt idx="2800">
                  <c:v>36928</c:v>
                </c:pt>
                <c:pt idx="2801">
                  <c:v>36929</c:v>
                </c:pt>
                <c:pt idx="2802">
                  <c:v>36930</c:v>
                </c:pt>
                <c:pt idx="2803">
                  <c:v>36931</c:v>
                </c:pt>
                <c:pt idx="2804">
                  <c:v>36934</c:v>
                </c:pt>
                <c:pt idx="2805">
                  <c:v>36935</c:v>
                </c:pt>
                <c:pt idx="2806">
                  <c:v>36936</c:v>
                </c:pt>
                <c:pt idx="2807">
                  <c:v>36937</c:v>
                </c:pt>
                <c:pt idx="2808">
                  <c:v>36938</c:v>
                </c:pt>
                <c:pt idx="2809">
                  <c:v>36942</c:v>
                </c:pt>
                <c:pt idx="2810">
                  <c:v>36943</c:v>
                </c:pt>
                <c:pt idx="2811">
                  <c:v>36944</c:v>
                </c:pt>
                <c:pt idx="2812">
                  <c:v>36945</c:v>
                </c:pt>
                <c:pt idx="2813">
                  <c:v>36948</c:v>
                </c:pt>
                <c:pt idx="2814">
                  <c:v>36949</c:v>
                </c:pt>
                <c:pt idx="2815">
                  <c:v>36950</c:v>
                </c:pt>
                <c:pt idx="2816">
                  <c:v>36951</c:v>
                </c:pt>
                <c:pt idx="2817">
                  <c:v>36952</c:v>
                </c:pt>
                <c:pt idx="2818">
                  <c:v>36955</c:v>
                </c:pt>
                <c:pt idx="2819">
                  <c:v>36956</c:v>
                </c:pt>
                <c:pt idx="2820">
                  <c:v>36957</c:v>
                </c:pt>
                <c:pt idx="2821">
                  <c:v>36958</c:v>
                </c:pt>
                <c:pt idx="2822">
                  <c:v>36959</c:v>
                </c:pt>
                <c:pt idx="2823">
                  <c:v>36962</c:v>
                </c:pt>
                <c:pt idx="2824">
                  <c:v>36963</c:v>
                </c:pt>
                <c:pt idx="2825">
                  <c:v>36964</c:v>
                </c:pt>
                <c:pt idx="2826">
                  <c:v>36965</c:v>
                </c:pt>
                <c:pt idx="2827">
                  <c:v>36966</c:v>
                </c:pt>
                <c:pt idx="2828">
                  <c:v>36969</c:v>
                </c:pt>
                <c:pt idx="2829">
                  <c:v>36970</c:v>
                </c:pt>
                <c:pt idx="2830">
                  <c:v>36971</c:v>
                </c:pt>
                <c:pt idx="2831">
                  <c:v>36972</c:v>
                </c:pt>
                <c:pt idx="2832">
                  <c:v>36973</c:v>
                </c:pt>
                <c:pt idx="2833">
                  <c:v>36976</c:v>
                </c:pt>
                <c:pt idx="2834">
                  <c:v>36977</c:v>
                </c:pt>
                <c:pt idx="2835">
                  <c:v>36978</c:v>
                </c:pt>
                <c:pt idx="2836">
                  <c:v>36979</c:v>
                </c:pt>
                <c:pt idx="2837">
                  <c:v>36980</c:v>
                </c:pt>
                <c:pt idx="2838">
                  <c:v>36983</c:v>
                </c:pt>
                <c:pt idx="2839">
                  <c:v>36984</c:v>
                </c:pt>
                <c:pt idx="2840">
                  <c:v>36985</c:v>
                </c:pt>
                <c:pt idx="2841">
                  <c:v>36986</c:v>
                </c:pt>
                <c:pt idx="2842">
                  <c:v>36987</c:v>
                </c:pt>
                <c:pt idx="2843">
                  <c:v>36990</c:v>
                </c:pt>
                <c:pt idx="2844">
                  <c:v>36991</c:v>
                </c:pt>
                <c:pt idx="2845">
                  <c:v>36992</c:v>
                </c:pt>
                <c:pt idx="2846">
                  <c:v>36993</c:v>
                </c:pt>
                <c:pt idx="2847">
                  <c:v>36997</c:v>
                </c:pt>
                <c:pt idx="2848">
                  <c:v>36998</c:v>
                </c:pt>
                <c:pt idx="2849">
                  <c:v>36999</c:v>
                </c:pt>
                <c:pt idx="2850">
                  <c:v>37000</c:v>
                </c:pt>
                <c:pt idx="2851">
                  <c:v>37001</c:v>
                </c:pt>
                <c:pt idx="2852">
                  <c:v>37004</c:v>
                </c:pt>
                <c:pt idx="2853">
                  <c:v>37005</c:v>
                </c:pt>
                <c:pt idx="2854">
                  <c:v>37006</c:v>
                </c:pt>
                <c:pt idx="2855">
                  <c:v>37007</c:v>
                </c:pt>
                <c:pt idx="2856">
                  <c:v>37008</c:v>
                </c:pt>
                <c:pt idx="2857">
                  <c:v>37011</c:v>
                </c:pt>
                <c:pt idx="2858">
                  <c:v>37012</c:v>
                </c:pt>
                <c:pt idx="2859">
                  <c:v>37013</c:v>
                </c:pt>
                <c:pt idx="2860">
                  <c:v>37014</c:v>
                </c:pt>
                <c:pt idx="2861">
                  <c:v>37015</c:v>
                </c:pt>
                <c:pt idx="2862">
                  <c:v>37018</c:v>
                </c:pt>
                <c:pt idx="2863">
                  <c:v>37019</c:v>
                </c:pt>
                <c:pt idx="2864">
                  <c:v>37020</c:v>
                </c:pt>
                <c:pt idx="2865">
                  <c:v>37021</c:v>
                </c:pt>
                <c:pt idx="2866">
                  <c:v>37022</c:v>
                </c:pt>
                <c:pt idx="2867">
                  <c:v>37025</c:v>
                </c:pt>
                <c:pt idx="2868">
                  <c:v>37026</c:v>
                </c:pt>
                <c:pt idx="2869">
                  <c:v>37027</c:v>
                </c:pt>
                <c:pt idx="2870">
                  <c:v>37028</c:v>
                </c:pt>
                <c:pt idx="2871">
                  <c:v>37029</c:v>
                </c:pt>
                <c:pt idx="2872">
                  <c:v>37032</c:v>
                </c:pt>
                <c:pt idx="2873">
                  <c:v>37033</c:v>
                </c:pt>
                <c:pt idx="2874">
                  <c:v>37034</c:v>
                </c:pt>
                <c:pt idx="2875">
                  <c:v>37035</c:v>
                </c:pt>
                <c:pt idx="2876">
                  <c:v>37036</c:v>
                </c:pt>
                <c:pt idx="2877">
                  <c:v>37040</c:v>
                </c:pt>
                <c:pt idx="2878">
                  <c:v>37041</c:v>
                </c:pt>
                <c:pt idx="2879">
                  <c:v>37042</c:v>
                </c:pt>
                <c:pt idx="2880">
                  <c:v>37043</c:v>
                </c:pt>
                <c:pt idx="2881">
                  <c:v>37046</c:v>
                </c:pt>
                <c:pt idx="2882">
                  <c:v>37047</c:v>
                </c:pt>
                <c:pt idx="2883">
                  <c:v>37048</c:v>
                </c:pt>
                <c:pt idx="2884">
                  <c:v>37049</c:v>
                </c:pt>
                <c:pt idx="2885">
                  <c:v>37050</c:v>
                </c:pt>
                <c:pt idx="2886">
                  <c:v>37053</c:v>
                </c:pt>
                <c:pt idx="2887">
                  <c:v>37054</c:v>
                </c:pt>
                <c:pt idx="2888">
                  <c:v>37055</c:v>
                </c:pt>
                <c:pt idx="2889">
                  <c:v>37056</c:v>
                </c:pt>
                <c:pt idx="2890">
                  <c:v>37057</c:v>
                </c:pt>
                <c:pt idx="2891">
                  <c:v>37060</c:v>
                </c:pt>
                <c:pt idx="2892">
                  <c:v>37061</c:v>
                </c:pt>
                <c:pt idx="2893">
                  <c:v>37062</c:v>
                </c:pt>
                <c:pt idx="2894">
                  <c:v>37063</c:v>
                </c:pt>
                <c:pt idx="2895">
                  <c:v>37064</c:v>
                </c:pt>
                <c:pt idx="2896">
                  <c:v>37067</c:v>
                </c:pt>
                <c:pt idx="2897">
                  <c:v>37068</c:v>
                </c:pt>
                <c:pt idx="2898">
                  <c:v>37069</c:v>
                </c:pt>
                <c:pt idx="2899">
                  <c:v>37070</c:v>
                </c:pt>
                <c:pt idx="2900">
                  <c:v>37071</c:v>
                </c:pt>
                <c:pt idx="2901">
                  <c:v>37074</c:v>
                </c:pt>
                <c:pt idx="2902">
                  <c:v>37075</c:v>
                </c:pt>
                <c:pt idx="2903">
                  <c:v>37077</c:v>
                </c:pt>
                <c:pt idx="2904">
                  <c:v>37078</c:v>
                </c:pt>
                <c:pt idx="2905">
                  <c:v>37081</c:v>
                </c:pt>
                <c:pt idx="2906">
                  <c:v>37082</c:v>
                </c:pt>
                <c:pt idx="2907">
                  <c:v>37083</c:v>
                </c:pt>
                <c:pt idx="2908">
                  <c:v>37084</c:v>
                </c:pt>
                <c:pt idx="2909">
                  <c:v>37085</c:v>
                </c:pt>
                <c:pt idx="2910">
                  <c:v>37088</c:v>
                </c:pt>
                <c:pt idx="2911">
                  <c:v>37089</c:v>
                </c:pt>
                <c:pt idx="2912">
                  <c:v>37090</c:v>
                </c:pt>
                <c:pt idx="2913">
                  <c:v>37091</c:v>
                </c:pt>
                <c:pt idx="2914">
                  <c:v>37092</c:v>
                </c:pt>
                <c:pt idx="2915">
                  <c:v>37095</c:v>
                </c:pt>
                <c:pt idx="2916">
                  <c:v>37096</c:v>
                </c:pt>
                <c:pt idx="2917">
                  <c:v>37097</c:v>
                </c:pt>
                <c:pt idx="2918">
                  <c:v>37098</c:v>
                </c:pt>
                <c:pt idx="2919">
                  <c:v>37099</c:v>
                </c:pt>
                <c:pt idx="2920">
                  <c:v>37102</c:v>
                </c:pt>
                <c:pt idx="2921">
                  <c:v>37103</c:v>
                </c:pt>
                <c:pt idx="2922">
                  <c:v>37104</c:v>
                </c:pt>
                <c:pt idx="2923">
                  <c:v>37105</c:v>
                </c:pt>
                <c:pt idx="2924">
                  <c:v>37106</c:v>
                </c:pt>
                <c:pt idx="2925">
                  <c:v>37109</c:v>
                </c:pt>
                <c:pt idx="2926">
                  <c:v>37110</c:v>
                </c:pt>
                <c:pt idx="2927">
                  <c:v>37111</c:v>
                </c:pt>
                <c:pt idx="2928">
                  <c:v>37112</c:v>
                </c:pt>
                <c:pt idx="2929">
                  <c:v>37113</c:v>
                </c:pt>
                <c:pt idx="2930">
                  <c:v>37116</c:v>
                </c:pt>
                <c:pt idx="2931">
                  <c:v>37117</c:v>
                </c:pt>
                <c:pt idx="2932">
                  <c:v>37118</c:v>
                </c:pt>
                <c:pt idx="2933">
                  <c:v>37119</c:v>
                </c:pt>
                <c:pt idx="2934">
                  <c:v>37120</c:v>
                </c:pt>
                <c:pt idx="2935">
                  <c:v>37123</c:v>
                </c:pt>
                <c:pt idx="2936">
                  <c:v>37124</c:v>
                </c:pt>
                <c:pt idx="2937">
                  <c:v>37125</c:v>
                </c:pt>
                <c:pt idx="2938">
                  <c:v>37126</c:v>
                </c:pt>
                <c:pt idx="2939">
                  <c:v>37127</c:v>
                </c:pt>
                <c:pt idx="2940">
                  <c:v>37130</c:v>
                </c:pt>
                <c:pt idx="2941">
                  <c:v>37131</c:v>
                </c:pt>
                <c:pt idx="2942">
                  <c:v>37132</c:v>
                </c:pt>
                <c:pt idx="2943">
                  <c:v>37133</c:v>
                </c:pt>
                <c:pt idx="2944">
                  <c:v>37134</c:v>
                </c:pt>
                <c:pt idx="2945">
                  <c:v>37138</c:v>
                </c:pt>
                <c:pt idx="2946">
                  <c:v>37139</c:v>
                </c:pt>
                <c:pt idx="2947">
                  <c:v>37140</c:v>
                </c:pt>
                <c:pt idx="2948">
                  <c:v>37141</c:v>
                </c:pt>
                <c:pt idx="2949">
                  <c:v>37144</c:v>
                </c:pt>
                <c:pt idx="2950">
                  <c:v>37151</c:v>
                </c:pt>
                <c:pt idx="2951">
                  <c:v>37152</c:v>
                </c:pt>
                <c:pt idx="2952">
                  <c:v>37153</c:v>
                </c:pt>
                <c:pt idx="2953">
                  <c:v>37154</c:v>
                </c:pt>
                <c:pt idx="2954">
                  <c:v>37155</c:v>
                </c:pt>
                <c:pt idx="2955">
                  <c:v>37158</c:v>
                </c:pt>
                <c:pt idx="2956">
                  <c:v>37159</c:v>
                </c:pt>
                <c:pt idx="2957">
                  <c:v>37160</c:v>
                </c:pt>
                <c:pt idx="2958">
                  <c:v>37161</c:v>
                </c:pt>
                <c:pt idx="2959">
                  <c:v>37162</c:v>
                </c:pt>
                <c:pt idx="2960">
                  <c:v>37165</c:v>
                </c:pt>
                <c:pt idx="2961">
                  <c:v>37166</c:v>
                </c:pt>
                <c:pt idx="2962">
                  <c:v>37167</c:v>
                </c:pt>
                <c:pt idx="2963">
                  <c:v>37168</c:v>
                </c:pt>
                <c:pt idx="2964">
                  <c:v>37169</c:v>
                </c:pt>
                <c:pt idx="2965">
                  <c:v>37172</c:v>
                </c:pt>
                <c:pt idx="2966">
                  <c:v>37173</c:v>
                </c:pt>
                <c:pt idx="2967">
                  <c:v>37174</c:v>
                </c:pt>
                <c:pt idx="2968">
                  <c:v>37175</c:v>
                </c:pt>
                <c:pt idx="2969">
                  <c:v>37176</c:v>
                </c:pt>
                <c:pt idx="2970">
                  <c:v>37179</c:v>
                </c:pt>
                <c:pt idx="2971">
                  <c:v>37180</c:v>
                </c:pt>
                <c:pt idx="2972">
                  <c:v>37181</c:v>
                </c:pt>
                <c:pt idx="2973">
                  <c:v>37182</c:v>
                </c:pt>
                <c:pt idx="2974">
                  <c:v>37183</c:v>
                </c:pt>
                <c:pt idx="2975">
                  <c:v>37186</c:v>
                </c:pt>
                <c:pt idx="2976">
                  <c:v>37187</c:v>
                </c:pt>
                <c:pt idx="2977">
                  <c:v>37188</c:v>
                </c:pt>
                <c:pt idx="2978">
                  <c:v>37189</c:v>
                </c:pt>
                <c:pt idx="2979">
                  <c:v>37190</c:v>
                </c:pt>
                <c:pt idx="2980">
                  <c:v>37193</c:v>
                </c:pt>
                <c:pt idx="2981">
                  <c:v>37194</c:v>
                </c:pt>
                <c:pt idx="2982">
                  <c:v>37195</c:v>
                </c:pt>
                <c:pt idx="2983">
                  <c:v>37196</c:v>
                </c:pt>
                <c:pt idx="2984">
                  <c:v>37197</c:v>
                </c:pt>
                <c:pt idx="2985">
                  <c:v>37200</c:v>
                </c:pt>
                <c:pt idx="2986">
                  <c:v>37201</c:v>
                </c:pt>
                <c:pt idx="2987">
                  <c:v>37202</c:v>
                </c:pt>
                <c:pt idx="2988">
                  <c:v>37203</c:v>
                </c:pt>
                <c:pt idx="2989">
                  <c:v>37204</c:v>
                </c:pt>
                <c:pt idx="2990">
                  <c:v>37207</c:v>
                </c:pt>
                <c:pt idx="2991">
                  <c:v>37208</c:v>
                </c:pt>
                <c:pt idx="2992">
                  <c:v>37209</c:v>
                </c:pt>
                <c:pt idx="2993">
                  <c:v>37210</c:v>
                </c:pt>
                <c:pt idx="2994">
                  <c:v>37211</c:v>
                </c:pt>
                <c:pt idx="2995">
                  <c:v>37214</c:v>
                </c:pt>
                <c:pt idx="2996">
                  <c:v>37215</c:v>
                </c:pt>
                <c:pt idx="2997">
                  <c:v>37216</c:v>
                </c:pt>
                <c:pt idx="2998">
                  <c:v>37218</c:v>
                </c:pt>
                <c:pt idx="2999">
                  <c:v>37221</c:v>
                </c:pt>
                <c:pt idx="3000">
                  <c:v>37222</c:v>
                </c:pt>
                <c:pt idx="3001">
                  <c:v>37223</c:v>
                </c:pt>
                <c:pt idx="3002">
                  <c:v>37224</c:v>
                </c:pt>
                <c:pt idx="3003">
                  <c:v>37225</c:v>
                </c:pt>
                <c:pt idx="3004">
                  <c:v>37228</c:v>
                </c:pt>
                <c:pt idx="3005">
                  <c:v>37229</c:v>
                </c:pt>
                <c:pt idx="3006">
                  <c:v>37230</c:v>
                </c:pt>
                <c:pt idx="3007">
                  <c:v>37231</c:v>
                </c:pt>
                <c:pt idx="3008">
                  <c:v>37232</c:v>
                </c:pt>
                <c:pt idx="3009">
                  <c:v>37235</c:v>
                </c:pt>
                <c:pt idx="3010">
                  <c:v>37236</c:v>
                </c:pt>
                <c:pt idx="3011">
                  <c:v>37237</c:v>
                </c:pt>
                <c:pt idx="3012">
                  <c:v>37238</c:v>
                </c:pt>
                <c:pt idx="3013">
                  <c:v>37239</c:v>
                </c:pt>
                <c:pt idx="3014">
                  <c:v>37242</c:v>
                </c:pt>
                <c:pt idx="3015">
                  <c:v>37243</c:v>
                </c:pt>
                <c:pt idx="3016">
                  <c:v>37244</c:v>
                </c:pt>
                <c:pt idx="3017">
                  <c:v>37245</c:v>
                </c:pt>
                <c:pt idx="3018">
                  <c:v>37246</c:v>
                </c:pt>
                <c:pt idx="3019">
                  <c:v>37249</c:v>
                </c:pt>
                <c:pt idx="3020">
                  <c:v>37251</c:v>
                </c:pt>
                <c:pt idx="3021">
                  <c:v>37252</c:v>
                </c:pt>
                <c:pt idx="3022">
                  <c:v>37253</c:v>
                </c:pt>
                <c:pt idx="3023">
                  <c:v>37256</c:v>
                </c:pt>
                <c:pt idx="3024">
                  <c:v>37258</c:v>
                </c:pt>
                <c:pt idx="3025">
                  <c:v>37259</c:v>
                </c:pt>
                <c:pt idx="3026">
                  <c:v>37260</c:v>
                </c:pt>
                <c:pt idx="3027">
                  <c:v>37263</c:v>
                </c:pt>
                <c:pt idx="3028">
                  <c:v>37264</c:v>
                </c:pt>
                <c:pt idx="3029">
                  <c:v>37265</c:v>
                </c:pt>
                <c:pt idx="3030">
                  <c:v>37266</c:v>
                </c:pt>
                <c:pt idx="3031">
                  <c:v>37267</c:v>
                </c:pt>
                <c:pt idx="3032">
                  <c:v>37270</c:v>
                </c:pt>
                <c:pt idx="3033">
                  <c:v>37271</c:v>
                </c:pt>
                <c:pt idx="3034">
                  <c:v>37272</c:v>
                </c:pt>
                <c:pt idx="3035">
                  <c:v>37273</c:v>
                </c:pt>
                <c:pt idx="3036">
                  <c:v>37274</c:v>
                </c:pt>
                <c:pt idx="3037">
                  <c:v>37278</c:v>
                </c:pt>
                <c:pt idx="3038">
                  <c:v>37279</c:v>
                </c:pt>
                <c:pt idx="3039">
                  <c:v>37280</c:v>
                </c:pt>
                <c:pt idx="3040">
                  <c:v>37281</c:v>
                </c:pt>
                <c:pt idx="3041">
                  <c:v>37284</c:v>
                </c:pt>
                <c:pt idx="3042">
                  <c:v>37285</c:v>
                </c:pt>
                <c:pt idx="3043">
                  <c:v>37286</c:v>
                </c:pt>
                <c:pt idx="3044">
                  <c:v>37287</c:v>
                </c:pt>
                <c:pt idx="3045">
                  <c:v>37288</c:v>
                </c:pt>
                <c:pt idx="3046">
                  <c:v>37291</c:v>
                </c:pt>
                <c:pt idx="3047">
                  <c:v>37292</c:v>
                </c:pt>
                <c:pt idx="3048">
                  <c:v>37293</c:v>
                </c:pt>
                <c:pt idx="3049">
                  <c:v>37294</c:v>
                </c:pt>
                <c:pt idx="3050">
                  <c:v>37295</c:v>
                </c:pt>
                <c:pt idx="3051">
                  <c:v>37298</c:v>
                </c:pt>
                <c:pt idx="3052">
                  <c:v>37299</c:v>
                </c:pt>
                <c:pt idx="3053">
                  <c:v>37300</c:v>
                </c:pt>
                <c:pt idx="3054">
                  <c:v>37301</c:v>
                </c:pt>
                <c:pt idx="3055">
                  <c:v>37302</c:v>
                </c:pt>
                <c:pt idx="3056">
                  <c:v>37306</c:v>
                </c:pt>
                <c:pt idx="3057">
                  <c:v>37307</c:v>
                </c:pt>
                <c:pt idx="3058">
                  <c:v>37308</c:v>
                </c:pt>
                <c:pt idx="3059">
                  <c:v>37309</c:v>
                </c:pt>
                <c:pt idx="3060">
                  <c:v>37312</c:v>
                </c:pt>
                <c:pt idx="3061">
                  <c:v>37313</c:v>
                </c:pt>
                <c:pt idx="3062">
                  <c:v>37314</c:v>
                </c:pt>
                <c:pt idx="3063">
                  <c:v>37315</c:v>
                </c:pt>
                <c:pt idx="3064">
                  <c:v>37316</c:v>
                </c:pt>
                <c:pt idx="3065">
                  <c:v>37319</c:v>
                </c:pt>
                <c:pt idx="3066">
                  <c:v>37320</c:v>
                </c:pt>
                <c:pt idx="3067">
                  <c:v>37321</c:v>
                </c:pt>
                <c:pt idx="3068">
                  <c:v>37322</c:v>
                </c:pt>
                <c:pt idx="3069">
                  <c:v>37323</c:v>
                </c:pt>
                <c:pt idx="3070">
                  <c:v>37326</c:v>
                </c:pt>
                <c:pt idx="3071">
                  <c:v>37327</c:v>
                </c:pt>
                <c:pt idx="3072">
                  <c:v>37328</c:v>
                </c:pt>
                <c:pt idx="3073">
                  <c:v>37329</c:v>
                </c:pt>
                <c:pt idx="3074">
                  <c:v>37330</c:v>
                </c:pt>
                <c:pt idx="3075">
                  <c:v>37333</c:v>
                </c:pt>
                <c:pt idx="3076">
                  <c:v>37334</c:v>
                </c:pt>
                <c:pt idx="3077">
                  <c:v>37335</c:v>
                </c:pt>
                <c:pt idx="3078">
                  <c:v>37336</c:v>
                </c:pt>
                <c:pt idx="3079">
                  <c:v>37337</c:v>
                </c:pt>
                <c:pt idx="3080">
                  <c:v>37340</c:v>
                </c:pt>
                <c:pt idx="3081">
                  <c:v>37341</c:v>
                </c:pt>
                <c:pt idx="3082">
                  <c:v>37342</c:v>
                </c:pt>
                <c:pt idx="3083">
                  <c:v>37343</c:v>
                </c:pt>
                <c:pt idx="3084">
                  <c:v>37347</c:v>
                </c:pt>
                <c:pt idx="3085">
                  <c:v>37348</c:v>
                </c:pt>
                <c:pt idx="3086">
                  <c:v>37349</c:v>
                </c:pt>
                <c:pt idx="3087">
                  <c:v>37350</c:v>
                </c:pt>
                <c:pt idx="3088">
                  <c:v>37351</c:v>
                </c:pt>
                <c:pt idx="3089">
                  <c:v>37354</c:v>
                </c:pt>
                <c:pt idx="3090">
                  <c:v>37355</c:v>
                </c:pt>
                <c:pt idx="3091">
                  <c:v>37356</c:v>
                </c:pt>
                <c:pt idx="3092">
                  <c:v>37357</c:v>
                </c:pt>
                <c:pt idx="3093">
                  <c:v>37358</c:v>
                </c:pt>
                <c:pt idx="3094">
                  <c:v>37361</c:v>
                </c:pt>
                <c:pt idx="3095">
                  <c:v>37362</c:v>
                </c:pt>
                <c:pt idx="3096">
                  <c:v>37363</c:v>
                </c:pt>
                <c:pt idx="3097">
                  <c:v>37364</c:v>
                </c:pt>
                <c:pt idx="3098">
                  <c:v>37365</c:v>
                </c:pt>
                <c:pt idx="3099">
                  <c:v>37368</c:v>
                </c:pt>
                <c:pt idx="3100">
                  <c:v>37369</c:v>
                </c:pt>
                <c:pt idx="3101">
                  <c:v>37370</c:v>
                </c:pt>
                <c:pt idx="3102">
                  <c:v>37371</c:v>
                </c:pt>
                <c:pt idx="3103">
                  <c:v>37372</c:v>
                </c:pt>
                <c:pt idx="3104">
                  <c:v>37375</c:v>
                </c:pt>
                <c:pt idx="3105">
                  <c:v>37376</c:v>
                </c:pt>
                <c:pt idx="3106">
                  <c:v>37377</c:v>
                </c:pt>
                <c:pt idx="3107">
                  <c:v>37378</c:v>
                </c:pt>
                <c:pt idx="3108">
                  <c:v>37379</c:v>
                </c:pt>
                <c:pt idx="3109">
                  <c:v>37382</c:v>
                </c:pt>
                <c:pt idx="3110">
                  <c:v>37383</c:v>
                </c:pt>
                <c:pt idx="3111">
                  <c:v>37384</c:v>
                </c:pt>
                <c:pt idx="3112">
                  <c:v>37385</c:v>
                </c:pt>
                <c:pt idx="3113">
                  <c:v>37386</c:v>
                </c:pt>
                <c:pt idx="3114">
                  <c:v>37389</c:v>
                </c:pt>
                <c:pt idx="3115">
                  <c:v>37390</c:v>
                </c:pt>
                <c:pt idx="3116">
                  <c:v>37391</c:v>
                </c:pt>
                <c:pt idx="3117">
                  <c:v>37392</c:v>
                </c:pt>
                <c:pt idx="3118">
                  <c:v>37393</c:v>
                </c:pt>
                <c:pt idx="3119">
                  <c:v>37396</c:v>
                </c:pt>
                <c:pt idx="3120">
                  <c:v>37397</c:v>
                </c:pt>
                <c:pt idx="3121">
                  <c:v>37398</c:v>
                </c:pt>
                <c:pt idx="3122">
                  <c:v>37399</c:v>
                </c:pt>
                <c:pt idx="3123">
                  <c:v>37400</c:v>
                </c:pt>
                <c:pt idx="3124">
                  <c:v>37404</c:v>
                </c:pt>
                <c:pt idx="3125">
                  <c:v>37405</c:v>
                </c:pt>
                <c:pt idx="3126">
                  <c:v>37406</c:v>
                </c:pt>
                <c:pt idx="3127">
                  <c:v>37407</c:v>
                </c:pt>
                <c:pt idx="3128">
                  <c:v>37410</c:v>
                </c:pt>
                <c:pt idx="3129">
                  <c:v>37411</c:v>
                </c:pt>
                <c:pt idx="3130">
                  <c:v>37412</c:v>
                </c:pt>
                <c:pt idx="3131">
                  <c:v>37413</c:v>
                </c:pt>
                <c:pt idx="3132">
                  <c:v>37414</c:v>
                </c:pt>
                <c:pt idx="3133">
                  <c:v>37417</c:v>
                </c:pt>
                <c:pt idx="3134">
                  <c:v>37418</c:v>
                </c:pt>
                <c:pt idx="3135">
                  <c:v>37419</c:v>
                </c:pt>
                <c:pt idx="3136">
                  <c:v>37420</c:v>
                </c:pt>
                <c:pt idx="3137">
                  <c:v>37421</c:v>
                </c:pt>
                <c:pt idx="3138">
                  <c:v>37424</c:v>
                </c:pt>
                <c:pt idx="3139">
                  <c:v>37425</c:v>
                </c:pt>
                <c:pt idx="3140">
                  <c:v>37426</c:v>
                </c:pt>
                <c:pt idx="3141">
                  <c:v>37427</c:v>
                </c:pt>
                <c:pt idx="3142">
                  <c:v>37428</c:v>
                </c:pt>
                <c:pt idx="3143">
                  <c:v>37431</c:v>
                </c:pt>
                <c:pt idx="3144">
                  <c:v>37432</c:v>
                </c:pt>
                <c:pt idx="3145">
                  <c:v>37433</c:v>
                </c:pt>
                <c:pt idx="3146">
                  <c:v>37434</c:v>
                </c:pt>
                <c:pt idx="3147">
                  <c:v>37435</c:v>
                </c:pt>
                <c:pt idx="3148">
                  <c:v>37438</c:v>
                </c:pt>
                <c:pt idx="3149">
                  <c:v>37439</c:v>
                </c:pt>
                <c:pt idx="3150">
                  <c:v>37440</c:v>
                </c:pt>
                <c:pt idx="3151">
                  <c:v>37442</c:v>
                </c:pt>
                <c:pt idx="3152">
                  <c:v>37445</c:v>
                </c:pt>
                <c:pt idx="3153">
                  <c:v>37446</c:v>
                </c:pt>
                <c:pt idx="3154">
                  <c:v>37447</c:v>
                </c:pt>
                <c:pt idx="3155">
                  <c:v>37448</c:v>
                </c:pt>
                <c:pt idx="3156">
                  <c:v>37449</c:v>
                </c:pt>
                <c:pt idx="3157">
                  <c:v>37452</c:v>
                </c:pt>
                <c:pt idx="3158">
                  <c:v>37453</c:v>
                </c:pt>
                <c:pt idx="3159">
                  <c:v>37454</c:v>
                </c:pt>
                <c:pt idx="3160">
                  <c:v>37455</c:v>
                </c:pt>
                <c:pt idx="3161">
                  <c:v>37456</c:v>
                </c:pt>
                <c:pt idx="3162">
                  <c:v>37459</c:v>
                </c:pt>
                <c:pt idx="3163">
                  <c:v>37460</c:v>
                </c:pt>
                <c:pt idx="3164">
                  <c:v>37461</c:v>
                </c:pt>
                <c:pt idx="3165">
                  <c:v>37462</c:v>
                </c:pt>
                <c:pt idx="3166">
                  <c:v>37463</c:v>
                </c:pt>
                <c:pt idx="3167">
                  <c:v>37466</c:v>
                </c:pt>
                <c:pt idx="3168">
                  <c:v>37467</c:v>
                </c:pt>
                <c:pt idx="3169">
                  <c:v>37468</c:v>
                </c:pt>
                <c:pt idx="3170">
                  <c:v>37469</c:v>
                </c:pt>
                <c:pt idx="3171">
                  <c:v>37470</c:v>
                </c:pt>
                <c:pt idx="3172">
                  <c:v>37473</c:v>
                </c:pt>
                <c:pt idx="3173">
                  <c:v>37474</c:v>
                </c:pt>
                <c:pt idx="3174">
                  <c:v>37475</c:v>
                </c:pt>
                <c:pt idx="3175">
                  <c:v>37476</c:v>
                </c:pt>
                <c:pt idx="3176">
                  <c:v>37477</c:v>
                </c:pt>
                <c:pt idx="3177">
                  <c:v>37480</c:v>
                </c:pt>
                <c:pt idx="3178">
                  <c:v>37481</c:v>
                </c:pt>
                <c:pt idx="3179">
                  <c:v>37482</c:v>
                </c:pt>
                <c:pt idx="3180">
                  <c:v>37483</c:v>
                </c:pt>
                <c:pt idx="3181">
                  <c:v>37484</c:v>
                </c:pt>
                <c:pt idx="3182">
                  <c:v>37487</c:v>
                </c:pt>
                <c:pt idx="3183">
                  <c:v>37488</c:v>
                </c:pt>
                <c:pt idx="3184">
                  <c:v>37489</c:v>
                </c:pt>
                <c:pt idx="3185">
                  <c:v>37490</c:v>
                </c:pt>
                <c:pt idx="3186">
                  <c:v>37491</c:v>
                </c:pt>
                <c:pt idx="3187">
                  <c:v>37494</c:v>
                </c:pt>
                <c:pt idx="3188">
                  <c:v>37495</c:v>
                </c:pt>
                <c:pt idx="3189">
                  <c:v>37496</c:v>
                </c:pt>
                <c:pt idx="3190">
                  <c:v>37497</c:v>
                </c:pt>
                <c:pt idx="3191">
                  <c:v>37498</c:v>
                </c:pt>
                <c:pt idx="3192">
                  <c:v>37502</c:v>
                </c:pt>
                <c:pt idx="3193">
                  <c:v>37503</c:v>
                </c:pt>
                <c:pt idx="3194">
                  <c:v>37504</c:v>
                </c:pt>
                <c:pt idx="3195">
                  <c:v>37505</c:v>
                </c:pt>
                <c:pt idx="3196">
                  <c:v>37508</c:v>
                </c:pt>
                <c:pt idx="3197">
                  <c:v>37509</c:v>
                </c:pt>
                <c:pt idx="3198">
                  <c:v>37510</c:v>
                </c:pt>
                <c:pt idx="3199">
                  <c:v>37511</c:v>
                </c:pt>
                <c:pt idx="3200">
                  <c:v>37512</c:v>
                </c:pt>
                <c:pt idx="3201">
                  <c:v>37515</c:v>
                </c:pt>
                <c:pt idx="3202">
                  <c:v>37516</c:v>
                </c:pt>
                <c:pt idx="3203">
                  <c:v>37517</c:v>
                </c:pt>
                <c:pt idx="3204">
                  <c:v>37518</c:v>
                </c:pt>
                <c:pt idx="3205">
                  <c:v>37519</c:v>
                </c:pt>
                <c:pt idx="3206">
                  <c:v>37522</c:v>
                </c:pt>
                <c:pt idx="3207">
                  <c:v>37523</c:v>
                </c:pt>
                <c:pt idx="3208">
                  <c:v>37524</c:v>
                </c:pt>
                <c:pt idx="3209">
                  <c:v>37525</c:v>
                </c:pt>
                <c:pt idx="3210">
                  <c:v>37526</c:v>
                </c:pt>
                <c:pt idx="3211">
                  <c:v>37529</c:v>
                </c:pt>
                <c:pt idx="3212">
                  <c:v>37530</c:v>
                </c:pt>
                <c:pt idx="3213">
                  <c:v>37531</c:v>
                </c:pt>
                <c:pt idx="3214">
                  <c:v>37532</c:v>
                </c:pt>
                <c:pt idx="3215">
                  <c:v>37533</c:v>
                </c:pt>
                <c:pt idx="3216">
                  <c:v>37536</c:v>
                </c:pt>
                <c:pt idx="3217">
                  <c:v>37537</c:v>
                </c:pt>
                <c:pt idx="3218">
                  <c:v>37538</c:v>
                </c:pt>
                <c:pt idx="3219">
                  <c:v>37539</c:v>
                </c:pt>
                <c:pt idx="3220">
                  <c:v>37540</c:v>
                </c:pt>
                <c:pt idx="3221">
                  <c:v>37543</c:v>
                </c:pt>
                <c:pt idx="3222">
                  <c:v>37544</c:v>
                </c:pt>
                <c:pt idx="3223">
                  <c:v>37545</c:v>
                </c:pt>
                <c:pt idx="3224">
                  <c:v>37546</c:v>
                </c:pt>
                <c:pt idx="3225">
                  <c:v>37547</c:v>
                </c:pt>
                <c:pt idx="3226">
                  <c:v>37550</c:v>
                </c:pt>
                <c:pt idx="3227">
                  <c:v>37551</c:v>
                </c:pt>
                <c:pt idx="3228">
                  <c:v>37552</c:v>
                </c:pt>
                <c:pt idx="3229">
                  <c:v>37553</c:v>
                </c:pt>
                <c:pt idx="3230">
                  <c:v>37554</c:v>
                </c:pt>
                <c:pt idx="3231">
                  <c:v>37557</c:v>
                </c:pt>
                <c:pt idx="3232">
                  <c:v>37558</c:v>
                </c:pt>
                <c:pt idx="3233">
                  <c:v>37559</c:v>
                </c:pt>
                <c:pt idx="3234">
                  <c:v>37560</c:v>
                </c:pt>
                <c:pt idx="3235">
                  <c:v>37561</c:v>
                </c:pt>
                <c:pt idx="3236">
                  <c:v>37564</c:v>
                </c:pt>
                <c:pt idx="3237">
                  <c:v>37565</c:v>
                </c:pt>
                <c:pt idx="3238">
                  <c:v>37566</c:v>
                </c:pt>
                <c:pt idx="3239">
                  <c:v>37567</c:v>
                </c:pt>
                <c:pt idx="3240">
                  <c:v>37568</c:v>
                </c:pt>
                <c:pt idx="3241">
                  <c:v>37571</c:v>
                </c:pt>
                <c:pt idx="3242">
                  <c:v>37572</c:v>
                </c:pt>
                <c:pt idx="3243">
                  <c:v>37573</c:v>
                </c:pt>
                <c:pt idx="3244">
                  <c:v>37574</c:v>
                </c:pt>
                <c:pt idx="3245">
                  <c:v>37575</c:v>
                </c:pt>
                <c:pt idx="3246">
                  <c:v>37578</c:v>
                </c:pt>
                <c:pt idx="3247">
                  <c:v>37579</c:v>
                </c:pt>
                <c:pt idx="3248">
                  <c:v>37580</c:v>
                </c:pt>
                <c:pt idx="3249">
                  <c:v>37581</c:v>
                </c:pt>
                <c:pt idx="3250">
                  <c:v>37582</c:v>
                </c:pt>
                <c:pt idx="3251">
                  <c:v>37585</c:v>
                </c:pt>
                <c:pt idx="3252">
                  <c:v>37586</c:v>
                </c:pt>
                <c:pt idx="3253">
                  <c:v>37587</c:v>
                </c:pt>
                <c:pt idx="3254">
                  <c:v>37589</c:v>
                </c:pt>
                <c:pt idx="3255">
                  <c:v>37592</c:v>
                </c:pt>
                <c:pt idx="3256">
                  <c:v>37593</c:v>
                </c:pt>
                <c:pt idx="3257">
                  <c:v>37594</c:v>
                </c:pt>
                <c:pt idx="3258">
                  <c:v>37595</c:v>
                </c:pt>
                <c:pt idx="3259">
                  <c:v>37596</c:v>
                </c:pt>
                <c:pt idx="3260">
                  <c:v>37599</c:v>
                </c:pt>
                <c:pt idx="3261">
                  <c:v>37600</c:v>
                </c:pt>
                <c:pt idx="3262">
                  <c:v>37601</c:v>
                </c:pt>
                <c:pt idx="3263">
                  <c:v>37602</c:v>
                </c:pt>
                <c:pt idx="3264">
                  <c:v>37603</c:v>
                </c:pt>
                <c:pt idx="3265">
                  <c:v>37606</c:v>
                </c:pt>
                <c:pt idx="3266">
                  <c:v>37607</c:v>
                </c:pt>
                <c:pt idx="3267">
                  <c:v>37608</c:v>
                </c:pt>
                <c:pt idx="3268">
                  <c:v>37609</c:v>
                </c:pt>
                <c:pt idx="3269">
                  <c:v>37610</c:v>
                </c:pt>
                <c:pt idx="3270">
                  <c:v>37613</c:v>
                </c:pt>
                <c:pt idx="3271">
                  <c:v>37614</c:v>
                </c:pt>
                <c:pt idx="3272">
                  <c:v>37616</c:v>
                </c:pt>
                <c:pt idx="3273">
                  <c:v>37617</c:v>
                </c:pt>
                <c:pt idx="3274">
                  <c:v>37620</c:v>
                </c:pt>
                <c:pt idx="3275">
                  <c:v>37621</c:v>
                </c:pt>
                <c:pt idx="3276">
                  <c:v>37623</c:v>
                </c:pt>
                <c:pt idx="3277">
                  <c:v>37624</c:v>
                </c:pt>
                <c:pt idx="3278">
                  <c:v>37627</c:v>
                </c:pt>
                <c:pt idx="3279">
                  <c:v>37628</c:v>
                </c:pt>
                <c:pt idx="3280">
                  <c:v>37629</c:v>
                </c:pt>
                <c:pt idx="3281">
                  <c:v>37630</c:v>
                </c:pt>
                <c:pt idx="3282">
                  <c:v>37631</c:v>
                </c:pt>
                <c:pt idx="3283">
                  <c:v>37634</c:v>
                </c:pt>
                <c:pt idx="3284">
                  <c:v>37635</c:v>
                </c:pt>
                <c:pt idx="3285">
                  <c:v>37636</c:v>
                </c:pt>
                <c:pt idx="3286">
                  <c:v>37637</c:v>
                </c:pt>
                <c:pt idx="3287">
                  <c:v>37638</c:v>
                </c:pt>
                <c:pt idx="3288">
                  <c:v>37642</c:v>
                </c:pt>
                <c:pt idx="3289">
                  <c:v>37643</c:v>
                </c:pt>
                <c:pt idx="3290">
                  <c:v>37644</c:v>
                </c:pt>
                <c:pt idx="3291">
                  <c:v>37645</c:v>
                </c:pt>
                <c:pt idx="3292">
                  <c:v>37648</c:v>
                </c:pt>
                <c:pt idx="3293">
                  <c:v>37649</c:v>
                </c:pt>
                <c:pt idx="3294">
                  <c:v>37650</c:v>
                </c:pt>
                <c:pt idx="3295">
                  <c:v>37651</c:v>
                </c:pt>
                <c:pt idx="3296">
                  <c:v>37652</c:v>
                </c:pt>
                <c:pt idx="3297">
                  <c:v>37655</c:v>
                </c:pt>
                <c:pt idx="3298">
                  <c:v>37656</c:v>
                </c:pt>
                <c:pt idx="3299">
                  <c:v>37657</c:v>
                </c:pt>
                <c:pt idx="3300">
                  <c:v>37658</c:v>
                </c:pt>
                <c:pt idx="3301">
                  <c:v>37659</c:v>
                </c:pt>
                <c:pt idx="3302">
                  <c:v>37662</c:v>
                </c:pt>
                <c:pt idx="3303">
                  <c:v>37663</c:v>
                </c:pt>
                <c:pt idx="3304">
                  <c:v>37664</c:v>
                </c:pt>
                <c:pt idx="3305">
                  <c:v>37665</c:v>
                </c:pt>
                <c:pt idx="3306">
                  <c:v>37666</c:v>
                </c:pt>
                <c:pt idx="3307">
                  <c:v>37670</c:v>
                </c:pt>
                <c:pt idx="3308">
                  <c:v>37671</c:v>
                </c:pt>
                <c:pt idx="3309">
                  <c:v>37672</c:v>
                </c:pt>
                <c:pt idx="3310">
                  <c:v>37673</c:v>
                </c:pt>
                <c:pt idx="3311">
                  <c:v>37676</c:v>
                </c:pt>
                <c:pt idx="3312">
                  <c:v>37677</c:v>
                </c:pt>
                <c:pt idx="3313">
                  <c:v>37678</c:v>
                </c:pt>
                <c:pt idx="3314">
                  <c:v>37679</c:v>
                </c:pt>
                <c:pt idx="3315">
                  <c:v>37680</c:v>
                </c:pt>
                <c:pt idx="3316">
                  <c:v>37683</c:v>
                </c:pt>
                <c:pt idx="3317">
                  <c:v>37684</c:v>
                </c:pt>
                <c:pt idx="3318">
                  <c:v>37685</c:v>
                </c:pt>
                <c:pt idx="3319">
                  <c:v>37686</c:v>
                </c:pt>
                <c:pt idx="3320">
                  <c:v>37687</c:v>
                </c:pt>
                <c:pt idx="3321">
                  <c:v>37690</c:v>
                </c:pt>
                <c:pt idx="3322">
                  <c:v>37691</c:v>
                </c:pt>
                <c:pt idx="3323">
                  <c:v>37692</c:v>
                </c:pt>
                <c:pt idx="3324">
                  <c:v>37693</c:v>
                </c:pt>
                <c:pt idx="3325">
                  <c:v>37694</c:v>
                </c:pt>
                <c:pt idx="3326">
                  <c:v>37697</c:v>
                </c:pt>
                <c:pt idx="3327">
                  <c:v>37698</c:v>
                </c:pt>
                <c:pt idx="3328">
                  <c:v>37699</c:v>
                </c:pt>
                <c:pt idx="3329">
                  <c:v>37700</c:v>
                </c:pt>
                <c:pt idx="3330">
                  <c:v>37701</c:v>
                </c:pt>
                <c:pt idx="3331">
                  <c:v>37704</c:v>
                </c:pt>
                <c:pt idx="3332">
                  <c:v>37705</c:v>
                </c:pt>
                <c:pt idx="3333">
                  <c:v>37706</c:v>
                </c:pt>
                <c:pt idx="3334">
                  <c:v>37707</c:v>
                </c:pt>
                <c:pt idx="3335">
                  <c:v>37708</c:v>
                </c:pt>
                <c:pt idx="3336">
                  <c:v>37711</c:v>
                </c:pt>
                <c:pt idx="3337">
                  <c:v>37712</c:v>
                </c:pt>
                <c:pt idx="3338">
                  <c:v>37713</c:v>
                </c:pt>
                <c:pt idx="3339">
                  <c:v>37714</c:v>
                </c:pt>
                <c:pt idx="3340">
                  <c:v>37715</c:v>
                </c:pt>
                <c:pt idx="3341">
                  <c:v>37718</c:v>
                </c:pt>
                <c:pt idx="3342">
                  <c:v>37719</c:v>
                </c:pt>
                <c:pt idx="3343">
                  <c:v>37720</c:v>
                </c:pt>
                <c:pt idx="3344">
                  <c:v>37721</c:v>
                </c:pt>
                <c:pt idx="3345">
                  <c:v>37722</c:v>
                </c:pt>
                <c:pt idx="3346">
                  <c:v>37725</c:v>
                </c:pt>
                <c:pt idx="3347">
                  <c:v>37726</c:v>
                </c:pt>
                <c:pt idx="3348">
                  <c:v>37727</c:v>
                </c:pt>
                <c:pt idx="3349">
                  <c:v>37728</c:v>
                </c:pt>
                <c:pt idx="3350">
                  <c:v>37732</c:v>
                </c:pt>
                <c:pt idx="3351">
                  <c:v>37733</c:v>
                </c:pt>
                <c:pt idx="3352">
                  <c:v>37734</c:v>
                </c:pt>
                <c:pt idx="3353">
                  <c:v>37735</c:v>
                </c:pt>
                <c:pt idx="3354">
                  <c:v>37736</c:v>
                </c:pt>
                <c:pt idx="3355">
                  <c:v>37739</c:v>
                </c:pt>
                <c:pt idx="3356">
                  <c:v>37740</c:v>
                </c:pt>
                <c:pt idx="3357">
                  <c:v>37741</c:v>
                </c:pt>
                <c:pt idx="3358">
                  <c:v>37742</c:v>
                </c:pt>
                <c:pt idx="3359">
                  <c:v>37743</c:v>
                </c:pt>
                <c:pt idx="3360">
                  <c:v>37746</c:v>
                </c:pt>
                <c:pt idx="3361">
                  <c:v>37747</c:v>
                </c:pt>
                <c:pt idx="3362">
                  <c:v>37748</c:v>
                </c:pt>
                <c:pt idx="3363">
                  <c:v>37749</c:v>
                </c:pt>
                <c:pt idx="3364">
                  <c:v>37750</c:v>
                </c:pt>
                <c:pt idx="3365">
                  <c:v>37753</c:v>
                </c:pt>
                <c:pt idx="3366">
                  <c:v>37754</c:v>
                </c:pt>
                <c:pt idx="3367">
                  <c:v>37755</c:v>
                </c:pt>
                <c:pt idx="3368">
                  <c:v>37756</c:v>
                </c:pt>
                <c:pt idx="3369">
                  <c:v>37757</c:v>
                </c:pt>
                <c:pt idx="3370">
                  <c:v>37760</c:v>
                </c:pt>
                <c:pt idx="3371">
                  <c:v>37761</c:v>
                </c:pt>
                <c:pt idx="3372">
                  <c:v>37762</c:v>
                </c:pt>
                <c:pt idx="3373">
                  <c:v>37763</c:v>
                </c:pt>
                <c:pt idx="3374">
                  <c:v>37764</c:v>
                </c:pt>
                <c:pt idx="3375">
                  <c:v>37768</c:v>
                </c:pt>
                <c:pt idx="3376">
                  <c:v>37769</c:v>
                </c:pt>
                <c:pt idx="3377">
                  <c:v>37770</c:v>
                </c:pt>
                <c:pt idx="3378">
                  <c:v>37771</c:v>
                </c:pt>
                <c:pt idx="3379">
                  <c:v>37774</c:v>
                </c:pt>
                <c:pt idx="3380">
                  <c:v>37775</c:v>
                </c:pt>
                <c:pt idx="3381">
                  <c:v>37776</c:v>
                </c:pt>
                <c:pt idx="3382">
                  <c:v>37777</c:v>
                </c:pt>
                <c:pt idx="3383">
                  <c:v>37778</c:v>
                </c:pt>
                <c:pt idx="3384">
                  <c:v>37781</c:v>
                </c:pt>
                <c:pt idx="3385">
                  <c:v>37782</c:v>
                </c:pt>
                <c:pt idx="3386">
                  <c:v>37783</c:v>
                </c:pt>
                <c:pt idx="3387">
                  <c:v>37784</c:v>
                </c:pt>
                <c:pt idx="3388">
                  <c:v>37785</c:v>
                </c:pt>
                <c:pt idx="3389">
                  <c:v>37788</c:v>
                </c:pt>
                <c:pt idx="3390">
                  <c:v>37789</c:v>
                </c:pt>
                <c:pt idx="3391">
                  <c:v>37790</c:v>
                </c:pt>
                <c:pt idx="3392">
                  <c:v>37791</c:v>
                </c:pt>
                <c:pt idx="3393">
                  <c:v>37792</c:v>
                </c:pt>
                <c:pt idx="3394">
                  <c:v>37795</c:v>
                </c:pt>
                <c:pt idx="3395">
                  <c:v>37796</c:v>
                </c:pt>
                <c:pt idx="3396">
                  <c:v>37797</c:v>
                </c:pt>
                <c:pt idx="3397">
                  <c:v>37798</c:v>
                </c:pt>
                <c:pt idx="3398">
                  <c:v>37799</c:v>
                </c:pt>
                <c:pt idx="3399">
                  <c:v>37802</c:v>
                </c:pt>
                <c:pt idx="3400">
                  <c:v>37803</c:v>
                </c:pt>
                <c:pt idx="3401">
                  <c:v>37804</c:v>
                </c:pt>
                <c:pt idx="3402">
                  <c:v>37805</c:v>
                </c:pt>
                <c:pt idx="3403">
                  <c:v>37809</c:v>
                </c:pt>
                <c:pt idx="3404">
                  <c:v>37810</c:v>
                </c:pt>
                <c:pt idx="3405">
                  <c:v>37811</c:v>
                </c:pt>
                <c:pt idx="3406">
                  <c:v>37812</c:v>
                </c:pt>
                <c:pt idx="3407">
                  <c:v>37813</c:v>
                </c:pt>
                <c:pt idx="3408">
                  <c:v>37816</c:v>
                </c:pt>
                <c:pt idx="3409">
                  <c:v>37817</c:v>
                </c:pt>
                <c:pt idx="3410">
                  <c:v>37818</c:v>
                </c:pt>
                <c:pt idx="3411">
                  <c:v>37819</c:v>
                </c:pt>
                <c:pt idx="3412">
                  <c:v>37820</c:v>
                </c:pt>
                <c:pt idx="3413">
                  <c:v>37823</c:v>
                </c:pt>
                <c:pt idx="3414">
                  <c:v>37824</c:v>
                </c:pt>
                <c:pt idx="3415">
                  <c:v>37825</c:v>
                </c:pt>
                <c:pt idx="3416">
                  <c:v>37826</c:v>
                </c:pt>
                <c:pt idx="3417">
                  <c:v>37827</c:v>
                </c:pt>
                <c:pt idx="3418">
                  <c:v>37830</c:v>
                </c:pt>
                <c:pt idx="3419">
                  <c:v>37831</c:v>
                </c:pt>
                <c:pt idx="3420">
                  <c:v>37832</c:v>
                </c:pt>
                <c:pt idx="3421">
                  <c:v>37833</c:v>
                </c:pt>
                <c:pt idx="3422">
                  <c:v>37834</c:v>
                </c:pt>
                <c:pt idx="3423">
                  <c:v>37837</c:v>
                </c:pt>
                <c:pt idx="3424">
                  <c:v>37838</c:v>
                </c:pt>
                <c:pt idx="3425">
                  <c:v>37839</c:v>
                </c:pt>
                <c:pt idx="3426">
                  <c:v>37840</c:v>
                </c:pt>
                <c:pt idx="3427">
                  <c:v>37841</c:v>
                </c:pt>
                <c:pt idx="3428">
                  <c:v>37844</c:v>
                </c:pt>
                <c:pt idx="3429">
                  <c:v>37845</c:v>
                </c:pt>
                <c:pt idx="3430">
                  <c:v>37846</c:v>
                </c:pt>
                <c:pt idx="3431">
                  <c:v>37847</c:v>
                </c:pt>
                <c:pt idx="3432">
                  <c:v>37848</c:v>
                </c:pt>
                <c:pt idx="3433">
                  <c:v>37851</c:v>
                </c:pt>
                <c:pt idx="3434">
                  <c:v>37852</c:v>
                </c:pt>
                <c:pt idx="3435">
                  <c:v>37853</c:v>
                </c:pt>
                <c:pt idx="3436">
                  <c:v>37854</c:v>
                </c:pt>
                <c:pt idx="3437">
                  <c:v>37855</c:v>
                </c:pt>
                <c:pt idx="3438">
                  <c:v>37858</c:v>
                </c:pt>
                <c:pt idx="3439">
                  <c:v>37859</c:v>
                </c:pt>
                <c:pt idx="3440">
                  <c:v>37860</c:v>
                </c:pt>
                <c:pt idx="3441">
                  <c:v>37861</c:v>
                </c:pt>
                <c:pt idx="3442">
                  <c:v>37862</c:v>
                </c:pt>
                <c:pt idx="3443">
                  <c:v>37866</c:v>
                </c:pt>
                <c:pt idx="3444">
                  <c:v>37867</c:v>
                </c:pt>
                <c:pt idx="3445">
                  <c:v>37868</c:v>
                </c:pt>
                <c:pt idx="3446">
                  <c:v>37869</c:v>
                </c:pt>
                <c:pt idx="3447">
                  <c:v>37872</c:v>
                </c:pt>
                <c:pt idx="3448">
                  <c:v>37873</c:v>
                </c:pt>
                <c:pt idx="3449">
                  <c:v>37874</c:v>
                </c:pt>
                <c:pt idx="3450">
                  <c:v>37875</c:v>
                </c:pt>
                <c:pt idx="3451">
                  <c:v>37876</c:v>
                </c:pt>
                <c:pt idx="3452">
                  <c:v>37879</c:v>
                </c:pt>
                <c:pt idx="3453">
                  <c:v>37880</c:v>
                </c:pt>
                <c:pt idx="3454">
                  <c:v>37881</c:v>
                </c:pt>
                <c:pt idx="3455">
                  <c:v>37882</c:v>
                </c:pt>
                <c:pt idx="3456">
                  <c:v>37883</c:v>
                </c:pt>
                <c:pt idx="3457">
                  <c:v>37886</c:v>
                </c:pt>
                <c:pt idx="3458">
                  <c:v>37887</c:v>
                </c:pt>
                <c:pt idx="3459">
                  <c:v>37888</c:v>
                </c:pt>
                <c:pt idx="3460">
                  <c:v>37889</c:v>
                </c:pt>
                <c:pt idx="3461">
                  <c:v>37890</c:v>
                </c:pt>
                <c:pt idx="3462">
                  <c:v>37893</c:v>
                </c:pt>
                <c:pt idx="3463">
                  <c:v>37894</c:v>
                </c:pt>
                <c:pt idx="3464">
                  <c:v>37895</c:v>
                </c:pt>
                <c:pt idx="3465">
                  <c:v>37896</c:v>
                </c:pt>
                <c:pt idx="3466">
                  <c:v>37897</c:v>
                </c:pt>
                <c:pt idx="3467">
                  <c:v>37900</c:v>
                </c:pt>
                <c:pt idx="3468">
                  <c:v>37901</c:v>
                </c:pt>
                <c:pt idx="3469">
                  <c:v>37902</c:v>
                </c:pt>
                <c:pt idx="3470">
                  <c:v>37903</c:v>
                </c:pt>
                <c:pt idx="3471">
                  <c:v>37904</c:v>
                </c:pt>
                <c:pt idx="3472">
                  <c:v>37907</c:v>
                </c:pt>
                <c:pt idx="3473">
                  <c:v>37908</c:v>
                </c:pt>
                <c:pt idx="3474">
                  <c:v>37909</c:v>
                </c:pt>
                <c:pt idx="3475">
                  <c:v>37910</c:v>
                </c:pt>
                <c:pt idx="3476">
                  <c:v>37911</c:v>
                </c:pt>
                <c:pt idx="3477">
                  <c:v>37914</c:v>
                </c:pt>
                <c:pt idx="3478">
                  <c:v>37915</c:v>
                </c:pt>
                <c:pt idx="3479">
                  <c:v>37916</c:v>
                </c:pt>
                <c:pt idx="3480">
                  <c:v>37917</c:v>
                </c:pt>
                <c:pt idx="3481">
                  <c:v>37918</c:v>
                </c:pt>
                <c:pt idx="3482">
                  <c:v>37921</c:v>
                </c:pt>
                <c:pt idx="3483">
                  <c:v>37922</c:v>
                </c:pt>
                <c:pt idx="3484">
                  <c:v>37923</c:v>
                </c:pt>
                <c:pt idx="3485">
                  <c:v>37924</c:v>
                </c:pt>
                <c:pt idx="3486">
                  <c:v>37925</c:v>
                </c:pt>
                <c:pt idx="3487">
                  <c:v>37928</c:v>
                </c:pt>
                <c:pt idx="3488">
                  <c:v>37929</c:v>
                </c:pt>
                <c:pt idx="3489">
                  <c:v>37930</c:v>
                </c:pt>
                <c:pt idx="3490">
                  <c:v>37931</c:v>
                </c:pt>
                <c:pt idx="3491">
                  <c:v>37932</c:v>
                </c:pt>
                <c:pt idx="3492">
                  <c:v>37935</c:v>
                </c:pt>
                <c:pt idx="3493">
                  <c:v>37936</c:v>
                </c:pt>
                <c:pt idx="3494">
                  <c:v>37937</c:v>
                </c:pt>
                <c:pt idx="3495">
                  <c:v>37938</c:v>
                </c:pt>
                <c:pt idx="3496">
                  <c:v>37939</c:v>
                </c:pt>
                <c:pt idx="3497">
                  <c:v>37942</c:v>
                </c:pt>
                <c:pt idx="3498">
                  <c:v>37943</c:v>
                </c:pt>
                <c:pt idx="3499">
                  <c:v>37944</c:v>
                </c:pt>
                <c:pt idx="3500">
                  <c:v>37945</c:v>
                </c:pt>
                <c:pt idx="3501">
                  <c:v>37946</c:v>
                </c:pt>
                <c:pt idx="3502">
                  <c:v>37949</c:v>
                </c:pt>
                <c:pt idx="3503">
                  <c:v>37950</c:v>
                </c:pt>
                <c:pt idx="3504">
                  <c:v>37951</c:v>
                </c:pt>
                <c:pt idx="3505">
                  <c:v>37953</c:v>
                </c:pt>
                <c:pt idx="3506">
                  <c:v>37956</c:v>
                </c:pt>
                <c:pt idx="3507">
                  <c:v>37957</c:v>
                </c:pt>
                <c:pt idx="3508">
                  <c:v>37958</c:v>
                </c:pt>
                <c:pt idx="3509">
                  <c:v>37959</c:v>
                </c:pt>
                <c:pt idx="3510">
                  <c:v>37960</c:v>
                </c:pt>
                <c:pt idx="3511">
                  <c:v>37963</c:v>
                </c:pt>
                <c:pt idx="3512">
                  <c:v>37964</c:v>
                </c:pt>
                <c:pt idx="3513">
                  <c:v>37965</c:v>
                </c:pt>
                <c:pt idx="3514">
                  <c:v>37966</c:v>
                </c:pt>
                <c:pt idx="3515">
                  <c:v>37967</c:v>
                </c:pt>
                <c:pt idx="3516">
                  <c:v>37970</c:v>
                </c:pt>
                <c:pt idx="3517">
                  <c:v>37971</c:v>
                </c:pt>
                <c:pt idx="3518">
                  <c:v>37972</c:v>
                </c:pt>
                <c:pt idx="3519">
                  <c:v>37973</c:v>
                </c:pt>
                <c:pt idx="3520">
                  <c:v>37974</c:v>
                </c:pt>
                <c:pt idx="3521">
                  <c:v>37977</c:v>
                </c:pt>
                <c:pt idx="3522">
                  <c:v>37978</c:v>
                </c:pt>
                <c:pt idx="3523">
                  <c:v>37979</c:v>
                </c:pt>
                <c:pt idx="3524">
                  <c:v>37981</c:v>
                </c:pt>
                <c:pt idx="3525">
                  <c:v>37984</c:v>
                </c:pt>
                <c:pt idx="3526">
                  <c:v>37985</c:v>
                </c:pt>
                <c:pt idx="3527">
                  <c:v>37986</c:v>
                </c:pt>
                <c:pt idx="3528">
                  <c:v>37988</c:v>
                </c:pt>
                <c:pt idx="3529">
                  <c:v>37991</c:v>
                </c:pt>
                <c:pt idx="3530">
                  <c:v>37992</c:v>
                </c:pt>
                <c:pt idx="3531">
                  <c:v>37993</c:v>
                </c:pt>
                <c:pt idx="3532">
                  <c:v>37994</c:v>
                </c:pt>
                <c:pt idx="3533">
                  <c:v>37995</c:v>
                </c:pt>
                <c:pt idx="3534">
                  <c:v>37998</c:v>
                </c:pt>
                <c:pt idx="3535">
                  <c:v>37999</c:v>
                </c:pt>
                <c:pt idx="3536">
                  <c:v>38000</c:v>
                </c:pt>
                <c:pt idx="3537">
                  <c:v>38001</c:v>
                </c:pt>
                <c:pt idx="3538">
                  <c:v>38002</c:v>
                </c:pt>
                <c:pt idx="3539">
                  <c:v>38006</c:v>
                </c:pt>
                <c:pt idx="3540">
                  <c:v>38007</c:v>
                </c:pt>
                <c:pt idx="3541">
                  <c:v>38008</c:v>
                </c:pt>
                <c:pt idx="3542">
                  <c:v>38009</c:v>
                </c:pt>
                <c:pt idx="3543">
                  <c:v>38012</c:v>
                </c:pt>
                <c:pt idx="3544">
                  <c:v>38013</c:v>
                </c:pt>
                <c:pt idx="3545">
                  <c:v>38014</c:v>
                </c:pt>
                <c:pt idx="3546">
                  <c:v>38015</c:v>
                </c:pt>
                <c:pt idx="3547">
                  <c:v>38016</c:v>
                </c:pt>
                <c:pt idx="3548">
                  <c:v>38019</c:v>
                </c:pt>
                <c:pt idx="3549">
                  <c:v>38020</c:v>
                </c:pt>
                <c:pt idx="3550">
                  <c:v>38021</c:v>
                </c:pt>
                <c:pt idx="3551">
                  <c:v>38022</c:v>
                </c:pt>
                <c:pt idx="3552">
                  <c:v>38023</c:v>
                </c:pt>
                <c:pt idx="3553">
                  <c:v>38026</c:v>
                </c:pt>
                <c:pt idx="3554">
                  <c:v>38027</c:v>
                </c:pt>
                <c:pt idx="3555">
                  <c:v>38028</c:v>
                </c:pt>
                <c:pt idx="3556">
                  <c:v>38029</c:v>
                </c:pt>
                <c:pt idx="3557">
                  <c:v>38030</c:v>
                </c:pt>
                <c:pt idx="3558">
                  <c:v>38034</c:v>
                </c:pt>
                <c:pt idx="3559">
                  <c:v>38035</c:v>
                </c:pt>
                <c:pt idx="3560">
                  <c:v>38036</c:v>
                </c:pt>
                <c:pt idx="3561">
                  <c:v>38037</c:v>
                </c:pt>
                <c:pt idx="3562">
                  <c:v>38040</c:v>
                </c:pt>
                <c:pt idx="3563">
                  <c:v>38041</c:v>
                </c:pt>
                <c:pt idx="3564">
                  <c:v>38042</c:v>
                </c:pt>
                <c:pt idx="3565">
                  <c:v>38043</c:v>
                </c:pt>
                <c:pt idx="3566">
                  <c:v>38044</c:v>
                </c:pt>
                <c:pt idx="3567">
                  <c:v>38047</c:v>
                </c:pt>
                <c:pt idx="3568">
                  <c:v>38048</c:v>
                </c:pt>
                <c:pt idx="3569">
                  <c:v>38049</c:v>
                </c:pt>
                <c:pt idx="3570">
                  <c:v>38050</c:v>
                </c:pt>
                <c:pt idx="3571">
                  <c:v>38051</c:v>
                </c:pt>
                <c:pt idx="3572">
                  <c:v>38054</c:v>
                </c:pt>
                <c:pt idx="3573">
                  <c:v>38055</c:v>
                </c:pt>
                <c:pt idx="3574">
                  <c:v>38056</c:v>
                </c:pt>
                <c:pt idx="3575">
                  <c:v>38057</c:v>
                </c:pt>
                <c:pt idx="3576">
                  <c:v>38058</c:v>
                </c:pt>
                <c:pt idx="3577">
                  <c:v>38061</c:v>
                </c:pt>
                <c:pt idx="3578">
                  <c:v>38062</c:v>
                </c:pt>
                <c:pt idx="3579">
                  <c:v>38063</c:v>
                </c:pt>
                <c:pt idx="3580">
                  <c:v>38064</c:v>
                </c:pt>
                <c:pt idx="3581">
                  <c:v>38065</c:v>
                </c:pt>
                <c:pt idx="3582">
                  <c:v>38068</c:v>
                </c:pt>
                <c:pt idx="3583">
                  <c:v>38069</c:v>
                </c:pt>
                <c:pt idx="3584">
                  <c:v>38070</c:v>
                </c:pt>
                <c:pt idx="3585">
                  <c:v>38071</c:v>
                </c:pt>
                <c:pt idx="3586">
                  <c:v>38072</c:v>
                </c:pt>
                <c:pt idx="3587">
                  <c:v>38075</c:v>
                </c:pt>
                <c:pt idx="3588">
                  <c:v>38076</c:v>
                </c:pt>
                <c:pt idx="3589">
                  <c:v>38077</c:v>
                </c:pt>
                <c:pt idx="3590">
                  <c:v>38078</c:v>
                </c:pt>
                <c:pt idx="3591">
                  <c:v>38079</c:v>
                </c:pt>
                <c:pt idx="3592">
                  <c:v>38082</c:v>
                </c:pt>
                <c:pt idx="3593">
                  <c:v>38083</c:v>
                </c:pt>
                <c:pt idx="3594">
                  <c:v>38084</c:v>
                </c:pt>
                <c:pt idx="3595">
                  <c:v>38085</c:v>
                </c:pt>
                <c:pt idx="3596">
                  <c:v>38089</c:v>
                </c:pt>
                <c:pt idx="3597">
                  <c:v>38090</c:v>
                </c:pt>
                <c:pt idx="3598">
                  <c:v>38091</c:v>
                </c:pt>
                <c:pt idx="3599">
                  <c:v>38092</c:v>
                </c:pt>
                <c:pt idx="3600">
                  <c:v>38093</c:v>
                </c:pt>
                <c:pt idx="3601">
                  <c:v>38096</c:v>
                </c:pt>
                <c:pt idx="3602">
                  <c:v>38097</c:v>
                </c:pt>
                <c:pt idx="3603">
                  <c:v>38098</c:v>
                </c:pt>
                <c:pt idx="3604">
                  <c:v>38099</c:v>
                </c:pt>
                <c:pt idx="3605">
                  <c:v>38100</c:v>
                </c:pt>
                <c:pt idx="3606">
                  <c:v>38103</c:v>
                </c:pt>
                <c:pt idx="3607">
                  <c:v>38104</c:v>
                </c:pt>
                <c:pt idx="3608">
                  <c:v>38105</c:v>
                </c:pt>
                <c:pt idx="3609">
                  <c:v>38106</c:v>
                </c:pt>
                <c:pt idx="3610">
                  <c:v>38107</c:v>
                </c:pt>
                <c:pt idx="3611">
                  <c:v>38110</c:v>
                </c:pt>
                <c:pt idx="3612">
                  <c:v>38111</c:v>
                </c:pt>
                <c:pt idx="3613">
                  <c:v>38112</c:v>
                </c:pt>
                <c:pt idx="3614">
                  <c:v>38113</c:v>
                </c:pt>
                <c:pt idx="3615">
                  <c:v>38114</c:v>
                </c:pt>
                <c:pt idx="3616">
                  <c:v>38117</c:v>
                </c:pt>
                <c:pt idx="3617">
                  <c:v>38118</c:v>
                </c:pt>
                <c:pt idx="3618">
                  <c:v>38119</c:v>
                </c:pt>
                <c:pt idx="3619">
                  <c:v>38120</c:v>
                </c:pt>
                <c:pt idx="3620">
                  <c:v>38121</c:v>
                </c:pt>
                <c:pt idx="3621">
                  <c:v>38124</c:v>
                </c:pt>
                <c:pt idx="3622">
                  <c:v>38125</c:v>
                </c:pt>
                <c:pt idx="3623">
                  <c:v>38126</c:v>
                </c:pt>
                <c:pt idx="3624">
                  <c:v>38127</c:v>
                </c:pt>
                <c:pt idx="3625">
                  <c:v>38128</c:v>
                </c:pt>
                <c:pt idx="3626">
                  <c:v>38131</c:v>
                </c:pt>
                <c:pt idx="3627">
                  <c:v>38132</c:v>
                </c:pt>
                <c:pt idx="3628">
                  <c:v>38133</c:v>
                </c:pt>
                <c:pt idx="3629">
                  <c:v>38134</c:v>
                </c:pt>
                <c:pt idx="3630">
                  <c:v>38135</c:v>
                </c:pt>
                <c:pt idx="3631">
                  <c:v>38139</c:v>
                </c:pt>
                <c:pt idx="3632">
                  <c:v>38140</c:v>
                </c:pt>
                <c:pt idx="3633">
                  <c:v>38141</c:v>
                </c:pt>
                <c:pt idx="3634">
                  <c:v>38142</c:v>
                </c:pt>
                <c:pt idx="3635">
                  <c:v>38145</c:v>
                </c:pt>
                <c:pt idx="3636">
                  <c:v>38146</c:v>
                </c:pt>
                <c:pt idx="3637">
                  <c:v>38147</c:v>
                </c:pt>
                <c:pt idx="3638">
                  <c:v>38148</c:v>
                </c:pt>
                <c:pt idx="3639">
                  <c:v>38149</c:v>
                </c:pt>
                <c:pt idx="3640">
                  <c:v>38152</c:v>
                </c:pt>
                <c:pt idx="3641">
                  <c:v>38153</c:v>
                </c:pt>
                <c:pt idx="3642">
                  <c:v>38154</c:v>
                </c:pt>
                <c:pt idx="3643">
                  <c:v>38155</c:v>
                </c:pt>
                <c:pt idx="3644">
                  <c:v>38156</c:v>
                </c:pt>
                <c:pt idx="3645">
                  <c:v>38159</c:v>
                </c:pt>
                <c:pt idx="3646">
                  <c:v>38160</c:v>
                </c:pt>
                <c:pt idx="3647">
                  <c:v>38161</c:v>
                </c:pt>
                <c:pt idx="3648">
                  <c:v>38162</c:v>
                </c:pt>
                <c:pt idx="3649">
                  <c:v>38163</c:v>
                </c:pt>
                <c:pt idx="3650">
                  <c:v>38166</c:v>
                </c:pt>
                <c:pt idx="3651">
                  <c:v>38167</c:v>
                </c:pt>
                <c:pt idx="3652">
                  <c:v>38168</c:v>
                </c:pt>
                <c:pt idx="3653">
                  <c:v>38169</c:v>
                </c:pt>
                <c:pt idx="3654">
                  <c:v>38170</c:v>
                </c:pt>
                <c:pt idx="3655">
                  <c:v>38174</c:v>
                </c:pt>
                <c:pt idx="3656">
                  <c:v>38175</c:v>
                </c:pt>
                <c:pt idx="3657">
                  <c:v>38176</c:v>
                </c:pt>
                <c:pt idx="3658">
                  <c:v>38177</c:v>
                </c:pt>
                <c:pt idx="3659">
                  <c:v>38180</c:v>
                </c:pt>
                <c:pt idx="3660">
                  <c:v>38181</c:v>
                </c:pt>
                <c:pt idx="3661">
                  <c:v>38182</c:v>
                </c:pt>
                <c:pt idx="3662">
                  <c:v>38183</c:v>
                </c:pt>
                <c:pt idx="3663">
                  <c:v>38184</c:v>
                </c:pt>
                <c:pt idx="3664">
                  <c:v>38187</c:v>
                </c:pt>
                <c:pt idx="3665">
                  <c:v>38188</c:v>
                </c:pt>
                <c:pt idx="3666">
                  <c:v>38189</c:v>
                </c:pt>
                <c:pt idx="3667">
                  <c:v>38190</c:v>
                </c:pt>
                <c:pt idx="3668">
                  <c:v>38191</c:v>
                </c:pt>
                <c:pt idx="3669">
                  <c:v>38194</c:v>
                </c:pt>
                <c:pt idx="3670">
                  <c:v>38195</c:v>
                </c:pt>
                <c:pt idx="3671">
                  <c:v>38196</c:v>
                </c:pt>
                <c:pt idx="3672">
                  <c:v>38197</c:v>
                </c:pt>
                <c:pt idx="3673">
                  <c:v>38198</c:v>
                </c:pt>
                <c:pt idx="3674">
                  <c:v>38201</c:v>
                </c:pt>
                <c:pt idx="3675">
                  <c:v>38202</c:v>
                </c:pt>
                <c:pt idx="3676">
                  <c:v>38203</c:v>
                </c:pt>
                <c:pt idx="3677">
                  <c:v>38204</c:v>
                </c:pt>
                <c:pt idx="3678">
                  <c:v>38205</c:v>
                </c:pt>
                <c:pt idx="3679">
                  <c:v>38208</c:v>
                </c:pt>
                <c:pt idx="3680">
                  <c:v>38209</c:v>
                </c:pt>
                <c:pt idx="3681">
                  <c:v>38210</c:v>
                </c:pt>
                <c:pt idx="3682">
                  <c:v>38211</c:v>
                </c:pt>
                <c:pt idx="3683">
                  <c:v>38212</c:v>
                </c:pt>
                <c:pt idx="3684">
                  <c:v>38215</c:v>
                </c:pt>
                <c:pt idx="3685">
                  <c:v>38216</c:v>
                </c:pt>
                <c:pt idx="3686">
                  <c:v>38217</c:v>
                </c:pt>
                <c:pt idx="3687">
                  <c:v>38218</c:v>
                </c:pt>
                <c:pt idx="3688">
                  <c:v>38219</c:v>
                </c:pt>
                <c:pt idx="3689">
                  <c:v>38222</c:v>
                </c:pt>
                <c:pt idx="3690">
                  <c:v>38223</c:v>
                </c:pt>
                <c:pt idx="3691">
                  <c:v>38224</c:v>
                </c:pt>
                <c:pt idx="3692">
                  <c:v>38225</c:v>
                </c:pt>
                <c:pt idx="3693">
                  <c:v>38226</c:v>
                </c:pt>
                <c:pt idx="3694">
                  <c:v>38229</c:v>
                </c:pt>
                <c:pt idx="3695">
                  <c:v>38230</c:v>
                </c:pt>
                <c:pt idx="3696">
                  <c:v>38231</c:v>
                </c:pt>
                <c:pt idx="3697">
                  <c:v>38232</c:v>
                </c:pt>
                <c:pt idx="3698">
                  <c:v>38233</c:v>
                </c:pt>
                <c:pt idx="3699">
                  <c:v>38237</c:v>
                </c:pt>
                <c:pt idx="3700">
                  <c:v>38238</c:v>
                </c:pt>
                <c:pt idx="3701">
                  <c:v>38239</c:v>
                </c:pt>
                <c:pt idx="3702">
                  <c:v>38240</c:v>
                </c:pt>
                <c:pt idx="3703">
                  <c:v>38243</c:v>
                </c:pt>
                <c:pt idx="3704">
                  <c:v>38244</c:v>
                </c:pt>
                <c:pt idx="3705">
                  <c:v>38245</c:v>
                </c:pt>
                <c:pt idx="3706">
                  <c:v>38246</c:v>
                </c:pt>
                <c:pt idx="3707">
                  <c:v>38247</c:v>
                </c:pt>
                <c:pt idx="3708">
                  <c:v>38250</c:v>
                </c:pt>
                <c:pt idx="3709">
                  <c:v>38251</c:v>
                </c:pt>
                <c:pt idx="3710">
                  <c:v>38252</c:v>
                </c:pt>
                <c:pt idx="3711">
                  <c:v>38253</c:v>
                </c:pt>
                <c:pt idx="3712">
                  <c:v>38254</c:v>
                </c:pt>
                <c:pt idx="3713">
                  <c:v>38257</c:v>
                </c:pt>
                <c:pt idx="3714">
                  <c:v>38258</c:v>
                </c:pt>
                <c:pt idx="3715">
                  <c:v>38259</c:v>
                </c:pt>
                <c:pt idx="3716">
                  <c:v>38260</c:v>
                </c:pt>
                <c:pt idx="3717">
                  <c:v>38261</c:v>
                </c:pt>
                <c:pt idx="3718">
                  <c:v>38264</c:v>
                </c:pt>
                <c:pt idx="3719">
                  <c:v>38265</c:v>
                </c:pt>
                <c:pt idx="3720">
                  <c:v>38266</c:v>
                </c:pt>
                <c:pt idx="3721">
                  <c:v>38267</c:v>
                </c:pt>
                <c:pt idx="3722">
                  <c:v>38268</c:v>
                </c:pt>
                <c:pt idx="3723">
                  <c:v>38271</c:v>
                </c:pt>
                <c:pt idx="3724">
                  <c:v>38272</c:v>
                </c:pt>
                <c:pt idx="3725">
                  <c:v>38273</c:v>
                </c:pt>
                <c:pt idx="3726">
                  <c:v>38274</c:v>
                </c:pt>
                <c:pt idx="3727">
                  <c:v>38275</c:v>
                </c:pt>
                <c:pt idx="3728">
                  <c:v>38278</c:v>
                </c:pt>
                <c:pt idx="3729">
                  <c:v>38279</c:v>
                </c:pt>
                <c:pt idx="3730">
                  <c:v>38280</c:v>
                </c:pt>
                <c:pt idx="3731">
                  <c:v>38281</c:v>
                </c:pt>
                <c:pt idx="3732">
                  <c:v>38282</c:v>
                </c:pt>
                <c:pt idx="3733">
                  <c:v>38285</c:v>
                </c:pt>
                <c:pt idx="3734">
                  <c:v>38286</c:v>
                </c:pt>
                <c:pt idx="3735">
                  <c:v>38287</c:v>
                </c:pt>
                <c:pt idx="3736">
                  <c:v>38288</c:v>
                </c:pt>
                <c:pt idx="3737">
                  <c:v>38289</c:v>
                </c:pt>
                <c:pt idx="3738">
                  <c:v>38292</c:v>
                </c:pt>
                <c:pt idx="3739">
                  <c:v>38293</c:v>
                </c:pt>
                <c:pt idx="3740">
                  <c:v>38294</c:v>
                </c:pt>
                <c:pt idx="3741">
                  <c:v>38295</c:v>
                </c:pt>
                <c:pt idx="3742">
                  <c:v>38296</c:v>
                </c:pt>
                <c:pt idx="3743">
                  <c:v>38299</c:v>
                </c:pt>
                <c:pt idx="3744">
                  <c:v>38300</c:v>
                </c:pt>
                <c:pt idx="3745">
                  <c:v>38301</c:v>
                </c:pt>
                <c:pt idx="3746">
                  <c:v>38302</c:v>
                </c:pt>
                <c:pt idx="3747">
                  <c:v>38303</c:v>
                </c:pt>
                <c:pt idx="3748">
                  <c:v>38306</c:v>
                </c:pt>
                <c:pt idx="3749">
                  <c:v>38307</c:v>
                </c:pt>
                <c:pt idx="3750">
                  <c:v>38308</c:v>
                </c:pt>
                <c:pt idx="3751">
                  <c:v>38309</c:v>
                </c:pt>
                <c:pt idx="3752">
                  <c:v>38310</c:v>
                </c:pt>
                <c:pt idx="3753">
                  <c:v>38313</c:v>
                </c:pt>
                <c:pt idx="3754">
                  <c:v>38314</c:v>
                </c:pt>
                <c:pt idx="3755">
                  <c:v>38315</c:v>
                </c:pt>
                <c:pt idx="3756">
                  <c:v>38317</c:v>
                </c:pt>
                <c:pt idx="3757">
                  <c:v>38320</c:v>
                </c:pt>
                <c:pt idx="3758">
                  <c:v>38321</c:v>
                </c:pt>
                <c:pt idx="3759">
                  <c:v>38322</c:v>
                </c:pt>
                <c:pt idx="3760">
                  <c:v>38323</c:v>
                </c:pt>
                <c:pt idx="3761">
                  <c:v>38324</c:v>
                </c:pt>
                <c:pt idx="3762">
                  <c:v>38327</c:v>
                </c:pt>
                <c:pt idx="3763">
                  <c:v>38328</c:v>
                </c:pt>
                <c:pt idx="3764">
                  <c:v>38329</c:v>
                </c:pt>
                <c:pt idx="3765">
                  <c:v>38330</c:v>
                </c:pt>
                <c:pt idx="3766">
                  <c:v>38331</c:v>
                </c:pt>
                <c:pt idx="3767">
                  <c:v>38334</c:v>
                </c:pt>
                <c:pt idx="3768">
                  <c:v>38335</c:v>
                </c:pt>
                <c:pt idx="3769">
                  <c:v>38336</c:v>
                </c:pt>
                <c:pt idx="3770">
                  <c:v>38337</c:v>
                </c:pt>
                <c:pt idx="3771">
                  <c:v>38338</c:v>
                </c:pt>
                <c:pt idx="3772">
                  <c:v>38341</c:v>
                </c:pt>
                <c:pt idx="3773">
                  <c:v>38342</c:v>
                </c:pt>
                <c:pt idx="3774">
                  <c:v>38343</c:v>
                </c:pt>
                <c:pt idx="3775">
                  <c:v>38344</c:v>
                </c:pt>
                <c:pt idx="3776">
                  <c:v>38348</c:v>
                </c:pt>
                <c:pt idx="3777">
                  <c:v>38349</c:v>
                </c:pt>
                <c:pt idx="3778">
                  <c:v>38350</c:v>
                </c:pt>
                <c:pt idx="3779">
                  <c:v>38351</c:v>
                </c:pt>
                <c:pt idx="3780">
                  <c:v>38352</c:v>
                </c:pt>
                <c:pt idx="3781">
                  <c:v>38355</c:v>
                </c:pt>
                <c:pt idx="3782">
                  <c:v>38356</c:v>
                </c:pt>
                <c:pt idx="3783">
                  <c:v>38357</c:v>
                </c:pt>
                <c:pt idx="3784">
                  <c:v>38358</c:v>
                </c:pt>
                <c:pt idx="3785">
                  <c:v>38359</c:v>
                </c:pt>
                <c:pt idx="3786">
                  <c:v>38362</c:v>
                </c:pt>
                <c:pt idx="3787">
                  <c:v>38363</c:v>
                </c:pt>
                <c:pt idx="3788">
                  <c:v>38364</c:v>
                </c:pt>
                <c:pt idx="3789">
                  <c:v>38365</c:v>
                </c:pt>
                <c:pt idx="3790">
                  <c:v>38366</c:v>
                </c:pt>
                <c:pt idx="3791">
                  <c:v>38370</c:v>
                </c:pt>
                <c:pt idx="3792">
                  <c:v>38371</c:v>
                </c:pt>
                <c:pt idx="3793">
                  <c:v>38372</c:v>
                </c:pt>
                <c:pt idx="3794">
                  <c:v>38373</c:v>
                </c:pt>
                <c:pt idx="3795">
                  <c:v>38376</c:v>
                </c:pt>
                <c:pt idx="3796">
                  <c:v>38377</c:v>
                </c:pt>
                <c:pt idx="3797">
                  <c:v>38378</c:v>
                </c:pt>
                <c:pt idx="3798">
                  <c:v>38379</c:v>
                </c:pt>
                <c:pt idx="3799">
                  <c:v>38380</c:v>
                </c:pt>
                <c:pt idx="3800">
                  <c:v>38383</c:v>
                </c:pt>
                <c:pt idx="3801">
                  <c:v>38384</c:v>
                </c:pt>
                <c:pt idx="3802">
                  <c:v>38385</c:v>
                </c:pt>
                <c:pt idx="3803">
                  <c:v>38386</c:v>
                </c:pt>
                <c:pt idx="3804">
                  <c:v>38387</c:v>
                </c:pt>
                <c:pt idx="3805">
                  <c:v>38390</c:v>
                </c:pt>
                <c:pt idx="3806">
                  <c:v>38391</c:v>
                </c:pt>
                <c:pt idx="3807">
                  <c:v>38392</c:v>
                </c:pt>
                <c:pt idx="3808">
                  <c:v>38393</c:v>
                </c:pt>
                <c:pt idx="3809">
                  <c:v>38394</c:v>
                </c:pt>
                <c:pt idx="3810">
                  <c:v>38397</c:v>
                </c:pt>
                <c:pt idx="3811">
                  <c:v>38398</c:v>
                </c:pt>
                <c:pt idx="3812">
                  <c:v>38399</c:v>
                </c:pt>
                <c:pt idx="3813">
                  <c:v>38400</c:v>
                </c:pt>
                <c:pt idx="3814">
                  <c:v>38401</c:v>
                </c:pt>
                <c:pt idx="3815">
                  <c:v>38405</c:v>
                </c:pt>
                <c:pt idx="3816">
                  <c:v>38406</c:v>
                </c:pt>
                <c:pt idx="3817">
                  <c:v>38407</c:v>
                </c:pt>
                <c:pt idx="3818">
                  <c:v>38408</c:v>
                </c:pt>
                <c:pt idx="3819">
                  <c:v>38411</c:v>
                </c:pt>
                <c:pt idx="3820">
                  <c:v>38412</c:v>
                </c:pt>
                <c:pt idx="3821">
                  <c:v>38413</c:v>
                </c:pt>
                <c:pt idx="3822">
                  <c:v>38414</c:v>
                </c:pt>
                <c:pt idx="3823">
                  <c:v>38415</c:v>
                </c:pt>
                <c:pt idx="3824">
                  <c:v>38418</c:v>
                </c:pt>
                <c:pt idx="3825">
                  <c:v>38419</c:v>
                </c:pt>
                <c:pt idx="3826">
                  <c:v>38420</c:v>
                </c:pt>
                <c:pt idx="3827">
                  <c:v>38421</c:v>
                </c:pt>
                <c:pt idx="3828">
                  <c:v>38422</c:v>
                </c:pt>
                <c:pt idx="3829">
                  <c:v>38425</c:v>
                </c:pt>
                <c:pt idx="3830">
                  <c:v>38426</c:v>
                </c:pt>
                <c:pt idx="3831">
                  <c:v>38427</c:v>
                </c:pt>
                <c:pt idx="3832">
                  <c:v>38428</c:v>
                </c:pt>
                <c:pt idx="3833">
                  <c:v>38429</c:v>
                </c:pt>
                <c:pt idx="3834">
                  <c:v>38432</c:v>
                </c:pt>
                <c:pt idx="3835">
                  <c:v>38433</c:v>
                </c:pt>
                <c:pt idx="3836">
                  <c:v>38434</c:v>
                </c:pt>
                <c:pt idx="3837">
                  <c:v>38435</c:v>
                </c:pt>
                <c:pt idx="3838">
                  <c:v>38439</c:v>
                </c:pt>
                <c:pt idx="3839">
                  <c:v>38440</c:v>
                </c:pt>
                <c:pt idx="3840">
                  <c:v>38441</c:v>
                </c:pt>
                <c:pt idx="3841">
                  <c:v>38442</c:v>
                </c:pt>
                <c:pt idx="3842">
                  <c:v>38443</c:v>
                </c:pt>
                <c:pt idx="3843">
                  <c:v>38446</c:v>
                </c:pt>
                <c:pt idx="3844">
                  <c:v>38447</c:v>
                </c:pt>
                <c:pt idx="3845">
                  <c:v>38448</c:v>
                </c:pt>
                <c:pt idx="3846">
                  <c:v>38449</c:v>
                </c:pt>
                <c:pt idx="3847">
                  <c:v>38450</c:v>
                </c:pt>
                <c:pt idx="3848">
                  <c:v>38453</c:v>
                </c:pt>
                <c:pt idx="3849">
                  <c:v>38454</c:v>
                </c:pt>
                <c:pt idx="3850">
                  <c:v>38455</c:v>
                </c:pt>
                <c:pt idx="3851">
                  <c:v>38456</c:v>
                </c:pt>
                <c:pt idx="3852">
                  <c:v>38457</c:v>
                </c:pt>
                <c:pt idx="3853">
                  <c:v>38460</c:v>
                </c:pt>
                <c:pt idx="3854">
                  <c:v>38461</c:v>
                </c:pt>
                <c:pt idx="3855">
                  <c:v>38462</c:v>
                </c:pt>
                <c:pt idx="3856">
                  <c:v>38463</c:v>
                </c:pt>
                <c:pt idx="3857">
                  <c:v>38464</c:v>
                </c:pt>
                <c:pt idx="3858">
                  <c:v>38467</c:v>
                </c:pt>
                <c:pt idx="3859">
                  <c:v>38468</c:v>
                </c:pt>
                <c:pt idx="3860">
                  <c:v>38469</c:v>
                </c:pt>
                <c:pt idx="3861">
                  <c:v>38470</c:v>
                </c:pt>
                <c:pt idx="3862">
                  <c:v>38471</c:v>
                </c:pt>
                <c:pt idx="3863">
                  <c:v>38474</c:v>
                </c:pt>
                <c:pt idx="3864">
                  <c:v>38475</c:v>
                </c:pt>
                <c:pt idx="3865">
                  <c:v>38476</c:v>
                </c:pt>
                <c:pt idx="3866">
                  <c:v>38477</c:v>
                </c:pt>
                <c:pt idx="3867">
                  <c:v>38478</c:v>
                </c:pt>
                <c:pt idx="3868">
                  <c:v>38481</c:v>
                </c:pt>
                <c:pt idx="3869">
                  <c:v>38482</c:v>
                </c:pt>
                <c:pt idx="3870">
                  <c:v>38483</c:v>
                </c:pt>
                <c:pt idx="3871">
                  <c:v>38484</c:v>
                </c:pt>
                <c:pt idx="3872">
                  <c:v>38485</c:v>
                </c:pt>
                <c:pt idx="3873">
                  <c:v>38488</c:v>
                </c:pt>
                <c:pt idx="3874">
                  <c:v>38489</c:v>
                </c:pt>
                <c:pt idx="3875">
                  <c:v>38490</c:v>
                </c:pt>
                <c:pt idx="3876">
                  <c:v>38491</c:v>
                </c:pt>
                <c:pt idx="3877">
                  <c:v>38492</c:v>
                </c:pt>
                <c:pt idx="3878">
                  <c:v>38495</c:v>
                </c:pt>
                <c:pt idx="3879">
                  <c:v>38496</c:v>
                </c:pt>
                <c:pt idx="3880">
                  <c:v>38497</c:v>
                </c:pt>
                <c:pt idx="3881">
                  <c:v>38498</c:v>
                </c:pt>
                <c:pt idx="3882">
                  <c:v>38499</c:v>
                </c:pt>
                <c:pt idx="3883">
                  <c:v>38503</c:v>
                </c:pt>
                <c:pt idx="3884">
                  <c:v>38504</c:v>
                </c:pt>
                <c:pt idx="3885">
                  <c:v>38505</c:v>
                </c:pt>
                <c:pt idx="3886">
                  <c:v>38506</c:v>
                </c:pt>
                <c:pt idx="3887">
                  <c:v>38509</c:v>
                </c:pt>
                <c:pt idx="3888">
                  <c:v>38510</c:v>
                </c:pt>
                <c:pt idx="3889">
                  <c:v>38511</c:v>
                </c:pt>
                <c:pt idx="3890">
                  <c:v>38512</c:v>
                </c:pt>
                <c:pt idx="3891">
                  <c:v>38513</c:v>
                </c:pt>
                <c:pt idx="3892">
                  <c:v>38516</c:v>
                </c:pt>
                <c:pt idx="3893">
                  <c:v>38517</c:v>
                </c:pt>
                <c:pt idx="3894">
                  <c:v>38518</c:v>
                </c:pt>
                <c:pt idx="3895">
                  <c:v>38519</c:v>
                </c:pt>
                <c:pt idx="3896">
                  <c:v>38520</c:v>
                </c:pt>
                <c:pt idx="3897">
                  <c:v>38523</c:v>
                </c:pt>
                <c:pt idx="3898">
                  <c:v>38524</c:v>
                </c:pt>
                <c:pt idx="3899">
                  <c:v>38525</c:v>
                </c:pt>
                <c:pt idx="3900">
                  <c:v>38526</c:v>
                </c:pt>
                <c:pt idx="3901">
                  <c:v>38527</c:v>
                </c:pt>
                <c:pt idx="3902">
                  <c:v>38530</c:v>
                </c:pt>
                <c:pt idx="3903">
                  <c:v>38531</c:v>
                </c:pt>
                <c:pt idx="3904">
                  <c:v>38532</c:v>
                </c:pt>
                <c:pt idx="3905">
                  <c:v>38533</c:v>
                </c:pt>
                <c:pt idx="3906">
                  <c:v>38534</c:v>
                </c:pt>
                <c:pt idx="3907">
                  <c:v>38538</c:v>
                </c:pt>
                <c:pt idx="3908">
                  <c:v>38539</c:v>
                </c:pt>
                <c:pt idx="3909">
                  <c:v>38540</c:v>
                </c:pt>
                <c:pt idx="3910">
                  <c:v>38541</c:v>
                </c:pt>
                <c:pt idx="3911">
                  <c:v>38544</c:v>
                </c:pt>
                <c:pt idx="3912">
                  <c:v>38545</c:v>
                </c:pt>
                <c:pt idx="3913">
                  <c:v>38546</c:v>
                </c:pt>
                <c:pt idx="3914">
                  <c:v>38547</c:v>
                </c:pt>
                <c:pt idx="3915">
                  <c:v>38548</c:v>
                </c:pt>
                <c:pt idx="3916">
                  <c:v>38551</c:v>
                </c:pt>
                <c:pt idx="3917">
                  <c:v>38552</c:v>
                </c:pt>
                <c:pt idx="3918">
                  <c:v>38553</c:v>
                </c:pt>
                <c:pt idx="3919">
                  <c:v>38554</c:v>
                </c:pt>
                <c:pt idx="3920">
                  <c:v>38555</c:v>
                </c:pt>
                <c:pt idx="3921">
                  <c:v>38558</c:v>
                </c:pt>
                <c:pt idx="3922">
                  <c:v>38559</c:v>
                </c:pt>
                <c:pt idx="3923">
                  <c:v>38560</c:v>
                </c:pt>
                <c:pt idx="3924">
                  <c:v>38561</c:v>
                </c:pt>
                <c:pt idx="3925">
                  <c:v>38562</c:v>
                </c:pt>
                <c:pt idx="3926">
                  <c:v>38565</c:v>
                </c:pt>
                <c:pt idx="3927">
                  <c:v>38566</c:v>
                </c:pt>
                <c:pt idx="3928">
                  <c:v>38567</c:v>
                </c:pt>
                <c:pt idx="3929">
                  <c:v>38568</c:v>
                </c:pt>
                <c:pt idx="3930">
                  <c:v>38569</c:v>
                </c:pt>
                <c:pt idx="3931">
                  <c:v>38572</c:v>
                </c:pt>
                <c:pt idx="3932">
                  <c:v>38573</c:v>
                </c:pt>
                <c:pt idx="3933">
                  <c:v>38574</c:v>
                </c:pt>
                <c:pt idx="3934">
                  <c:v>38575</c:v>
                </c:pt>
                <c:pt idx="3935">
                  <c:v>38576</c:v>
                </c:pt>
                <c:pt idx="3936">
                  <c:v>38579</c:v>
                </c:pt>
                <c:pt idx="3937">
                  <c:v>38580</c:v>
                </c:pt>
                <c:pt idx="3938">
                  <c:v>38581</c:v>
                </c:pt>
                <c:pt idx="3939">
                  <c:v>38582</c:v>
                </c:pt>
                <c:pt idx="3940">
                  <c:v>38583</c:v>
                </c:pt>
                <c:pt idx="3941">
                  <c:v>38586</c:v>
                </c:pt>
                <c:pt idx="3942">
                  <c:v>38587</c:v>
                </c:pt>
                <c:pt idx="3943">
                  <c:v>38588</c:v>
                </c:pt>
                <c:pt idx="3944">
                  <c:v>38589</c:v>
                </c:pt>
                <c:pt idx="3945">
                  <c:v>38590</c:v>
                </c:pt>
                <c:pt idx="3946">
                  <c:v>38593</c:v>
                </c:pt>
                <c:pt idx="3947">
                  <c:v>38594</c:v>
                </c:pt>
                <c:pt idx="3948">
                  <c:v>38595</c:v>
                </c:pt>
                <c:pt idx="3949">
                  <c:v>38596</c:v>
                </c:pt>
                <c:pt idx="3950">
                  <c:v>38597</c:v>
                </c:pt>
                <c:pt idx="3951">
                  <c:v>38601</c:v>
                </c:pt>
                <c:pt idx="3952">
                  <c:v>38602</c:v>
                </c:pt>
                <c:pt idx="3953">
                  <c:v>38603</c:v>
                </c:pt>
                <c:pt idx="3954">
                  <c:v>38604</c:v>
                </c:pt>
                <c:pt idx="3955">
                  <c:v>38607</c:v>
                </c:pt>
                <c:pt idx="3956">
                  <c:v>38608</c:v>
                </c:pt>
                <c:pt idx="3957">
                  <c:v>38609</c:v>
                </c:pt>
                <c:pt idx="3958">
                  <c:v>38610</c:v>
                </c:pt>
                <c:pt idx="3959">
                  <c:v>38611</c:v>
                </c:pt>
                <c:pt idx="3960">
                  <c:v>38614</c:v>
                </c:pt>
                <c:pt idx="3961">
                  <c:v>38615</c:v>
                </c:pt>
                <c:pt idx="3962">
                  <c:v>38616</c:v>
                </c:pt>
                <c:pt idx="3963">
                  <c:v>38617</c:v>
                </c:pt>
                <c:pt idx="3964">
                  <c:v>38618</c:v>
                </c:pt>
                <c:pt idx="3965">
                  <c:v>38621</c:v>
                </c:pt>
                <c:pt idx="3966">
                  <c:v>38622</c:v>
                </c:pt>
                <c:pt idx="3967">
                  <c:v>38623</c:v>
                </c:pt>
                <c:pt idx="3968">
                  <c:v>38624</c:v>
                </c:pt>
                <c:pt idx="3969">
                  <c:v>38625</c:v>
                </c:pt>
                <c:pt idx="3970">
                  <c:v>38628</c:v>
                </c:pt>
                <c:pt idx="3971">
                  <c:v>38629</c:v>
                </c:pt>
                <c:pt idx="3972">
                  <c:v>38630</c:v>
                </c:pt>
                <c:pt idx="3973">
                  <c:v>38631</c:v>
                </c:pt>
                <c:pt idx="3974">
                  <c:v>38632</c:v>
                </c:pt>
                <c:pt idx="3975">
                  <c:v>38635</c:v>
                </c:pt>
                <c:pt idx="3976">
                  <c:v>38636</c:v>
                </c:pt>
                <c:pt idx="3977">
                  <c:v>38637</c:v>
                </c:pt>
                <c:pt idx="3978">
                  <c:v>38638</c:v>
                </c:pt>
                <c:pt idx="3979">
                  <c:v>38639</c:v>
                </c:pt>
                <c:pt idx="3980">
                  <c:v>38642</c:v>
                </c:pt>
                <c:pt idx="3981">
                  <c:v>38643</c:v>
                </c:pt>
                <c:pt idx="3982">
                  <c:v>38644</c:v>
                </c:pt>
                <c:pt idx="3983">
                  <c:v>38645</c:v>
                </c:pt>
                <c:pt idx="3984">
                  <c:v>38646</c:v>
                </c:pt>
                <c:pt idx="3985">
                  <c:v>38649</c:v>
                </c:pt>
                <c:pt idx="3986">
                  <c:v>38650</c:v>
                </c:pt>
                <c:pt idx="3987">
                  <c:v>38651</c:v>
                </c:pt>
                <c:pt idx="3988">
                  <c:v>38652</c:v>
                </c:pt>
                <c:pt idx="3989">
                  <c:v>38653</c:v>
                </c:pt>
                <c:pt idx="3990">
                  <c:v>38656</c:v>
                </c:pt>
                <c:pt idx="3991">
                  <c:v>38657</c:v>
                </c:pt>
                <c:pt idx="3992">
                  <c:v>38658</c:v>
                </c:pt>
                <c:pt idx="3993">
                  <c:v>38659</c:v>
                </c:pt>
                <c:pt idx="3994">
                  <c:v>38660</c:v>
                </c:pt>
                <c:pt idx="3995">
                  <c:v>38663</c:v>
                </c:pt>
                <c:pt idx="3996">
                  <c:v>38664</c:v>
                </c:pt>
                <c:pt idx="3997">
                  <c:v>38665</c:v>
                </c:pt>
                <c:pt idx="3998">
                  <c:v>38666</c:v>
                </c:pt>
                <c:pt idx="3999">
                  <c:v>38667</c:v>
                </c:pt>
                <c:pt idx="4000">
                  <c:v>38670</c:v>
                </c:pt>
                <c:pt idx="4001">
                  <c:v>38671</c:v>
                </c:pt>
                <c:pt idx="4002">
                  <c:v>38672</c:v>
                </c:pt>
                <c:pt idx="4003">
                  <c:v>38673</c:v>
                </c:pt>
                <c:pt idx="4004">
                  <c:v>38674</c:v>
                </c:pt>
                <c:pt idx="4005">
                  <c:v>38677</c:v>
                </c:pt>
                <c:pt idx="4006">
                  <c:v>38678</c:v>
                </c:pt>
                <c:pt idx="4007">
                  <c:v>38679</c:v>
                </c:pt>
                <c:pt idx="4008">
                  <c:v>38681</c:v>
                </c:pt>
                <c:pt idx="4009">
                  <c:v>38684</c:v>
                </c:pt>
                <c:pt idx="4010">
                  <c:v>38685</c:v>
                </c:pt>
                <c:pt idx="4011">
                  <c:v>38686</c:v>
                </c:pt>
                <c:pt idx="4012">
                  <c:v>38687</c:v>
                </c:pt>
                <c:pt idx="4013">
                  <c:v>38688</c:v>
                </c:pt>
                <c:pt idx="4014">
                  <c:v>38691</c:v>
                </c:pt>
                <c:pt idx="4015">
                  <c:v>38692</c:v>
                </c:pt>
                <c:pt idx="4016">
                  <c:v>38693</c:v>
                </c:pt>
                <c:pt idx="4017">
                  <c:v>38694</c:v>
                </c:pt>
                <c:pt idx="4018">
                  <c:v>38695</c:v>
                </c:pt>
                <c:pt idx="4019">
                  <c:v>38698</c:v>
                </c:pt>
                <c:pt idx="4020">
                  <c:v>38699</c:v>
                </c:pt>
                <c:pt idx="4021">
                  <c:v>38700</c:v>
                </c:pt>
                <c:pt idx="4022">
                  <c:v>38701</c:v>
                </c:pt>
                <c:pt idx="4023">
                  <c:v>38702</c:v>
                </c:pt>
                <c:pt idx="4024">
                  <c:v>38705</c:v>
                </c:pt>
                <c:pt idx="4025">
                  <c:v>38706</c:v>
                </c:pt>
                <c:pt idx="4026">
                  <c:v>38707</c:v>
                </c:pt>
                <c:pt idx="4027">
                  <c:v>38708</c:v>
                </c:pt>
                <c:pt idx="4028">
                  <c:v>38709</c:v>
                </c:pt>
                <c:pt idx="4029">
                  <c:v>38713</c:v>
                </c:pt>
                <c:pt idx="4030">
                  <c:v>38714</c:v>
                </c:pt>
                <c:pt idx="4031">
                  <c:v>38715</c:v>
                </c:pt>
                <c:pt idx="4032">
                  <c:v>38716</c:v>
                </c:pt>
                <c:pt idx="4033">
                  <c:v>38720</c:v>
                </c:pt>
                <c:pt idx="4034">
                  <c:v>38721</c:v>
                </c:pt>
                <c:pt idx="4035">
                  <c:v>38722</c:v>
                </c:pt>
                <c:pt idx="4036">
                  <c:v>38723</c:v>
                </c:pt>
                <c:pt idx="4037">
                  <c:v>38726</c:v>
                </c:pt>
                <c:pt idx="4038">
                  <c:v>38727</c:v>
                </c:pt>
                <c:pt idx="4039">
                  <c:v>38728</c:v>
                </c:pt>
                <c:pt idx="4040">
                  <c:v>38729</c:v>
                </c:pt>
                <c:pt idx="4041">
                  <c:v>38730</c:v>
                </c:pt>
                <c:pt idx="4042">
                  <c:v>38734</c:v>
                </c:pt>
                <c:pt idx="4043">
                  <c:v>38735</c:v>
                </c:pt>
                <c:pt idx="4044">
                  <c:v>38736</c:v>
                </c:pt>
                <c:pt idx="4045">
                  <c:v>38737</c:v>
                </c:pt>
                <c:pt idx="4046">
                  <c:v>38740</c:v>
                </c:pt>
                <c:pt idx="4047">
                  <c:v>38741</c:v>
                </c:pt>
                <c:pt idx="4048">
                  <c:v>38742</c:v>
                </c:pt>
                <c:pt idx="4049">
                  <c:v>38743</c:v>
                </c:pt>
                <c:pt idx="4050">
                  <c:v>38744</c:v>
                </c:pt>
                <c:pt idx="4051">
                  <c:v>38747</c:v>
                </c:pt>
                <c:pt idx="4052">
                  <c:v>38748</c:v>
                </c:pt>
                <c:pt idx="4053">
                  <c:v>38749</c:v>
                </c:pt>
                <c:pt idx="4054">
                  <c:v>38750</c:v>
                </c:pt>
                <c:pt idx="4055">
                  <c:v>38751</c:v>
                </c:pt>
                <c:pt idx="4056">
                  <c:v>38754</c:v>
                </c:pt>
                <c:pt idx="4057">
                  <c:v>38755</c:v>
                </c:pt>
                <c:pt idx="4058">
                  <c:v>38756</c:v>
                </c:pt>
                <c:pt idx="4059">
                  <c:v>38757</c:v>
                </c:pt>
                <c:pt idx="4060">
                  <c:v>38758</c:v>
                </c:pt>
                <c:pt idx="4061">
                  <c:v>38761</c:v>
                </c:pt>
                <c:pt idx="4062">
                  <c:v>38762</c:v>
                </c:pt>
                <c:pt idx="4063">
                  <c:v>38763</c:v>
                </c:pt>
                <c:pt idx="4064">
                  <c:v>38764</c:v>
                </c:pt>
                <c:pt idx="4065">
                  <c:v>38765</c:v>
                </c:pt>
                <c:pt idx="4066">
                  <c:v>38769</c:v>
                </c:pt>
                <c:pt idx="4067">
                  <c:v>38770</c:v>
                </c:pt>
                <c:pt idx="4068">
                  <c:v>38771</c:v>
                </c:pt>
                <c:pt idx="4069">
                  <c:v>38772</c:v>
                </c:pt>
                <c:pt idx="4070">
                  <c:v>38775</c:v>
                </c:pt>
                <c:pt idx="4071">
                  <c:v>38776</c:v>
                </c:pt>
                <c:pt idx="4072">
                  <c:v>38777</c:v>
                </c:pt>
                <c:pt idx="4073">
                  <c:v>38778</c:v>
                </c:pt>
                <c:pt idx="4074">
                  <c:v>38779</c:v>
                </c:pt>
                <c:pt idx="4075">
                  <c:v>38782</c:v>
                </c:pt>
                <c:pt idx="4076">
                  <c:v>38783</c:v>
                </c:pt>
                <c:pt idx="4077">
                  <c:v>38784</c:v>
                </c:pt>
                <c:pt idx="4078">
                  <c:v>38785</c:v>
                </c:pt>
                <c:pt idx="4079">
                  <c:v>38786</c:v>
                </c:pt>
                <c:pt idx="4080">
                  <c:v>38789</c:v>
                </c:pt>
                <c:pt idx="4081">
                  <c:v>38790</c:v>
                </c:pt>
                <c:pt idx="4082">
                  <c:v>38791</c:v>
                </c:pt>
                <c:pt idx="4083">
                  <c:v>38792</c:v>
                </c:pt>
                <c:pt idx="4084">
                  <c:v>38793</c:v>
                </c:pt>
                <c:pt idx="4085">
                  <c:v>38796</c:v>
                </c:pt>
                <c:pt idx="4086">
                  <c:v>38797</c:v>
                </c:pt>
                <c:pt idx="4087">
                  <c:v>38798</c:v>
                </c:pt>
                <c:pt idx="4088">
                  <c:v>38799</c:v>
                </c:pt>
                <c:pt idx="4089">
                  <c:v>38800</c:v>
                </c:pt>
                <c:pt idx="4090">
                  <c:v>38803</c:v>
                </c:pt>
                <c:pt idx="4091">
                  <c:v>38804</c:v>
                </c:pt>
                <c:pt idx="4092">
                  <c:v>38805</c:v>
                </c:pt>
                <c:pt idx="4093">
                  <c:v>38806</c:v>
                </c:pt>
                <c:pt idx="4094">
                  <c:v>38807</c:v>
                </c:pt>
                <c:pt idx="4095">
                  <c:v>38810</c:v>
                </c:pt>
                <c:pt idx="4096">
                  <c:v>38811</c:v>
                </c:pt>
                <c:pt idx="4097">
                  <c:v>38812</c:v>
                </c:pt>
                <c:pt idx="4098">
                  <c:v>38813</c:v>
                </c:pt>
                <c:pt idx="4099">
                  <c:v>38814</c:v>
                </c:pt>
                <c:pt idx="4100">
                  <c:v>38817</c:v>
                </c:pt>
                <c:pt idx="4101">
                  <c:v>38818</c:v>
                </c:pt>
                <c:pt idx="4102">
                  <c:v>38819</c:v>
                </c:pt>
                <c:pt idx="4103">
                  <c:v>38820</c:v>
                </c:pt>
                <c:pt idx="4104">
                  <c:v>38824</c:v>
                </c:pt>
                <c:pt idx="4105">
                  <c:v>38825</c:v>
                </c:pt>
                <c:pt idx="4106">
                  <c:v>38826</c:v>
                </c:pt>
                <c:pt idx="4107">
                  <c:v>38827</c:v>
                </c:pt>
                <c:pt idx="4108">
                  <c:v>38828</c:v>
                </c:pt>
                <c:pt idx="4109">
                  <c:v>38831</c:v>
                </c:pt>
                <c:pt idx="4110">
                  <c:v>38832</c:v>
                </c:pt>
                <c:pt idx="4111">
                  <c:v>38833</c:v>
                </c:pt>
                <c:pt idx="4112">
                  <c:v>38834</c:v>
                </c:pt>
                <c:pt idx="4113">
                  <c:v>38835</c:v>
                </c:pt>
                <c:pt idx="4114">
                  <c:v>38838</c:v>
                </c:pt>
                <c:pt idx="4115">
                  <c:v>38839</c:v>
                </c:pt>
                <c:pt idx="4116">
                  <c:v>38840</c:v>
                </c:pt>
                <c:pt idx="4117">
                  <c:v>38842</c:v>
                </c:pt>
                <c:pt idx="4118">
                  <c:v>38845</c:v>
                </c:pt>
                <c:pt idx="4119">
                  <c:v>38846</c:v>
                </c:pt>
                <c:pt idx="4120">
                  <c:v>38847</c:v>
                </c:pt>
                <c:pt idx="4121">
                  <c:v>38848</c:v>
                </c:pt>
                <c:pt idx="4122">
                  <c:v>38849</c:v>
                </c:pt>
                <c:pt idx="4123">
                  <c:v>38852</c:v>
                </c:pt>
                <c:pt idx="4124">
                  <c:v>38853</c:v>
                </c:pt>
                <c:pt idx="4125">
                  <c:v>38854</c:v>
                </c:pt>
                <c:pt idx="4126">
                  <c:v>38855</c:v>
                </c:pt>
                <c:pt idx="4127">
                  <c:v>38856</c:v>
                </c:pt>
                <c:pt idx="4128">
                  <c:v>38859</c:v>
                </c:pt>
                <c:pt idx="4129">
                  <c:v>38860</c:v>
                </c:pt>
                <c:pt idx="4130">
                  <c:v>38861</c:v>
                </c:pt>
                <c:pt idx="4131">
                  <c:v>38862</c:v>
                </c:pt>
                <c:pt idx="4132">
                  <c:v>38863</c:v>
                </c:pt>
                <c:pt idx="4133">
                  <c:v>38867</c:v>
                </c:pt>
                <c:pt idx="4134">
                  <c:v>38868</c:v>
                </c:pt>
                <c:pt idx="4135">
                  <c:v>38869</c:v>
                </c:pt>
                <c:pt idx="4136">
                  <c:v>38870</c:v>
                </c:pt>
                <c:pt idx="4137">
                  <c:v>38873</c:v>
                </c:pt>
                <c:pt idx="4138">
                  <c:v>38874</c:v>
                </c:pt>
                <c:pt idx="4139">
                  <c:v>38875</c:v>
                </c:pt>
                <c:pt idx="4140">
                  <c:v>38876</c:v>
                </c:pt>
                <c:pt idx="4141">
                  <c:v>38877</c:v>
                </c:pt>
                <c:pt idx="4142">
                  <c:v>38880</c:v>
                </c:pt>
                <c:pt idx="4143">
                  <c:v>38881</c:v>
                </c:pt>
                <c:pt idx="4144">
                  <c:v>38882</c:v>
                </c:pt>
                <c:pt idx="4145">
                  <c:v>38883</c:v>
                </c:pt>
                <c:pt idx="4146">
                  <c:v>38884</c:v>
                </c:pt>
                <c:pt idx="4147">
                  <c:v>38887</c:v>
                </c:pt>
                <c:pt idx="4148">
                  <c:v>38888</c:v>
                </c:pt>
                <c:pt idx="4149">
                  <c:v>38889</c:v>
                </c:pt>
                <c:pt idx="4150">
                  <c:v>38890</c:v>
                </c:pt>
                <c:pt idx="4151">
                  <c:v>38891</c:v>
                </c:pt>
                <c:pt idx="4152">
                  <c:v>38894</c:v>
                </c:pt>
                <c:pt idx="4153">
                  <c:v>38895</c:v>
                </c:pt>
                <c:pt idx="4154">
                  <c:v>38896</c:v>
                </c:pt>
                <c:pt idx="4155">
                  <c:v>38897</c:v>
                </c:pt>
                <c:pt idx="4156">
                  <c:v>38898</c:v>
                </c:pt>
                <c:pt idx="4157">
                  <c:v>38901</c:v>
                </c:pt>
                <c:pt idx="4158">
                  <c:v>38903</c:v>
                </c:pt>
                <c:pt idx="4159">
                  <c:v>38904</c:v>
                </c:pt>
                <c:pt idx="4160">
                  <c:v>38905</c:v>
                </c:pt>
                <c:pt idx="4161">
                  <c:v>38908</c:v>
                </c:pt>
                <c:pt idx="4162">
                  <c:v>38909</c:v>
                </c:pt>
                <c:pt idx="4163">
                  <c:v>38910</c:v>
                </c:pt>
                <c:pt idx="4164">
                  <c:v>38911</c:v>
                </c:pt>
                <c:pt idx="4165">
                  <c:v>38912</c:v>
                </c:pt>
                <c:pt idx="4166">
                  <c:v>38915</c:v>
                </c:pt>
                <c:pt idx="4167">
                  <c:v>38916</c:v>
                </c:pt>
                <c:pt idx="4168">
                  <c:v>38917</c:v>
                </c:pt>
                <c:pt idx="4169">
                  <c:v>38918</c:v>
                </c:pt>
                <c:pt idx="4170">
                  <c:v>38919</c:v>
                </c:pt>
                <c:pt idx="4171">
                  <c:v>38922</c:v>
                </c:pt>
                <c:pt idx="4172">
                  <c:v>38923</c:v>
                </c:pt>
                <c:pt idx="4173">
                  <c:v>38924</c:v>
                </c:pt>
                <c:pt idx="4174">
                  <c:v>38925</c:v>
                </c:pt>
                <c:pt idx="4175">
                  <c:v>38926</c:v>
                </c:pt>
                <c:pt idx="4176">
                  <c:v>38929</c:v>
                </c:pt>
                <c:pt idx="4177">
                  <c:v>38930</c:v>
                </c:pt>
                <c:pt idx="4178">
                  <c:v>38931</c:v>
                </c:pt>
                <c:pt idx="4179">
                  <c:v>38932</c:v>
                </c:pt>
                <c:pt idx="4180">
                  <c:v>38933</c:v>
                </c:pt>
                <c:pt idx="4181">
                  <c:v>38936</c:v>
                </c:pt>
                <c:pt idx="4182">
                  <c:v>38937</c:v>
                </c:pt>
                <c:pt idx="4183">
                  <c:v>38938</c:v>
                </c:pt>
                <c:pt idx="4184">
                  <c:v>38939</c:v>
                </c:pt>
                <c:pt idx="4185">
                  <c:v>38940</c:v>
                </c:pt>
                <c:pt idx="4186">
                  <c:v>38943</c:v>
                </c:pt>
                <c:pt idx="4187">
                  <c:v>38944</c:v>
                </c:pt>
                <c:pt idx="4188">
                  <c:v>38945</c:v>
                </c:pt>
                <c:pt idx="4189">
                  <c:v>38946</c:v>
                </c:pt>
                <c:pt idx="4190">
                  <c:v>38947</c:v>
                </c:pt>
                <c:pt idx="4191">
                  <c:v>38950</c:v>
                </c:pt>
                <c:pt idx="4192">
                  <c:v>38951</c:v>
                </c:pt>
                <c:pt idx="4193">
                  <c:v>38952</c:v>
                </c:pt>
                <c:pt idx="4194">
                  <c:v>38953</c:v>
                </c:pt>
                <c:pt idx="4195">
                  <c:v>38954</c:v>
                </c:pt>
                <c:pt idx="4196">
                  <c:v>38957</c:v>
                </c:pt>
                <c:pt idx="4197">
                  <c:v>38958</c:v>
                </c:pt>
                <c:pt idx="4198">
                  <c:v>38959</c:v>
                </c:pt>
                <c:pt idx="4199">
                  <c:v>38960</c:v>
                </c:pt>
                <c:pt idx="4200">
                  <c:v>38961</c:v>
                </c:pt>
                <c:pt idx="4201">
                  <c:v>38965</c:v>
                </c:pt>
                <c:pt idx="4202">
                  <c:v>38966</c:v>
                </c:pt>
                <c:pt idx="4203">
                  <c:v>38967</c:v>
                </c:pt>
                <c:pt idx="4204">
                  <c:v>38968</c:v>
                </c:pt>
                <c:pt idx="4205">
                  <c:v>38971</c:v>
                </c:pt>
                <c:pt idx="4206">
                  <c:v>38972</c:v>
                </c:pt>
                <c:pt idx="4207">
                  <c:v>38973</c:v>
                </c:pt>
                <c:pt idx="4208">
                  <c:v>38974</c:v>
                </c:pt>
                <c:pt idx="4209">
                  <c:v>38975</c:v>
                </c:pt>
                <c:pt idx="4210">
                  <c:v>38978</c:v>
                </c:pt>
                <c:pt idx="4211">
                  <c:v>38979</c:v>
                </c:pt>
                <c:pt idx="4212">
                  <c:v>38980</c:v>
                </c:pt>
                <c:pt idx="4213">
                  <c:v>38981</c:v>
                </c:pt>
                <c:pt idx="4214">
                  <c:v>38982</c:v>
                </c:pt>
                <c:pt idx="4215">
                  <c:v>38985</c:v>
                </c:pt>
                <c:pt idx="4216">
                  <c:v>38986</c:v>
                </c:pt>
                <c:pt idx="4217">
                  <c:v>38987</c:v>
                </c:pt>
                <c:pt idx="4218">
                  <c:v>38988</c:v>
                </c:pt>
                <c:pt idx="4219">
                  <c:v>38989</c:v>
                </c:pt>
                <c:pt idx="4220">
                  <c:v>38992</c:v>
                </c:pt>
                <c:pt idx="4221">
                  <c:v>38993</c:v>
                </c:pt>
                <c:pt idx="4222">
                  <c:v>38994</c:v>
                </c:pt>
                <c:pt idx="4223">
                  <c:v>38995</c:v>
                </c:pt>
                <c:pt idx="4224">
                  <c:v>38996</c:v>
                </c:pt>
                <c:pt idx="4225">
                  <c:v>38999</c:v>
                </c:pt>
                <c:pt idx="4226">
                  <c:v>39000</c:v>
                </c:pt>
                <c:pt idx="4227">
                  <c:v>39001</c:v>
                </c:pt>
                <c:pt idx="4228">
                  <c:v>39002</c:v>
                </c:pt>
                <c:pt idx="4229">
                  <c:v>39003</c:v>
                </c:pt>
                <c:pt idx="4230">
                  <c:v>39006</c:v>
                </c:pt>
                <c:pt idx="4231">
                  <c:v>39007</c:v>
                </c:pt>
                <c:pt idx="4232">
                  <c:v>39008</c:v>
                </c:pt>
                <c:pt idx="4233">
                  <c:v>39009</c:v>
                </c:pt>
                <c:pt idx="4234">
                  <c:v>39010</c:v>
                </c:pt>
                <c:pt idx="4235">
                  <c:v>39013</c:v>
                </c:pt>
                <c:pt idx="4236">
                  <c:v>39014</c:v>
                </c:pt>
                <c:pt idx="4237">
                  <c:v>39015</c:v>
                </c:pt>
                <c:pt idx="4238">
                  <c:v>39016</c:v>
                </c:pt>
                <c:pt idx="4239">
                  <c:v>39017</c:v>
                </c:pt>
                <c:pt idx="4240">
                  <c:v>39020</c:v>
                </c:pt>
                <c:pt idx="4241">
                  <c:v>39021</c:v>
                </c:pt>
                <c:pt idx="4242">
                  <c:v>39022</c:v>
                </c:pt>
                <c:pt idx="4243">
                  <c:v>39023</c:v>
                </c:pt>
                <c:pt idx="4244">
                  <c:v>39024</c:v>
                </c:pt>
                <c:pt idx="4245">
                  <c:v>39027</c:v>
                </c:pt>
                <c:pt idx="4246">
                  <c:v>39028</c:v>
                </c:pt>
                <c:pt idx="4247">
                  <c:v>39029</c:v>
                </c:pt>
                <c:pt idx="4248">
                  <c:v>39030</c:v>
                </c:pt>
                <c:pt idx="4249">
                  <c:v>39031</c:v>
                </c:pt>
                <c:pt idx="4250">
                  <c:v>39034</c:v>
                </c:pt>
                <c:pt idx="4251">
                  <c:v>39035</c:v>
                </c:pt>
                <c:pt idx="4252">
                  <c:v>39036</c:v>
                </c:pt>
                <c:pt idx="4253">
                  <c:v>39037</c:v>
                </c:pt>
                <c:pt idx="4254">
                  <c:v>39038</c:v>
                </c:pt>
                <c:pt idx="4255">
                  <c:v>39041</c:v>
                </c:pt>
                <c:pt idx="4256">
                  <c:v>39042</c:v>
                </c:pt>
                <c:pt idx="4257">
                  <c:v>39043</c:v>
                </c:pt>
                <c:pt idx="4258">
                  <c:v>39045</c:v>
                </c:pt>
                <c:pt idx="4259">
                  <c:v>39048</c:v>
                </c:pt>
                <c:pt idx="4260">
                  <c:v>39049</c:v>
                </c:pt>
                <c:pt idx="4261">
                  <c:v>39050</c:v>
                </c:pt>
                <c:pt idx="4262">
                  <c:v>39051</c:v>
                </c:pt>
                <c:pt idx="4263">
                  <c:v>39052</c:v>
                </c:pt>
                <c:pt idx="4264">
                  <c:v>39055</c:v>
                </c:pt>
                <c:pt idx="4265">
                  <c:v>39056</c:v>
                </c:pt>
                <c:pt idx="4266">
                  <c:v>39057</c:v>
                </c:pt>
                <c:pt idx="4267">
                  <c:v>39058</c:v>
                </c:pt>
                <c:pt idx="4268">
                  <c:v>39059</c:v>
                </c:pt>
                <c:pt idx="4269">
                  <c:v>39062</c:v>
                </c:pt>
                <c:pt idx="4270">
                  <c:v>39063</c:v>
                </c:pt>
                <c:pt idx="4271">
                  <c:v>39064</c:v>
                </c:pt>
                <c:pt idx="4272">
                  <c:v>39065</c:v>
                </c:pt>
                <c:pt idx="4273">
                  <c:v>39066</c:v>
                </c:pt>
                <c:pt idx="4274">
                  <c:v>39069</c:v>
                </c:pt>
                <c:pt idx="4275">
                  <c:v>39070</c:v>
                </c:pt>
                <c:pt idx="4276">
                  <c:v>39071</c:v>
                </c:pt>
                <c:pt idx="4277">
                  <c:v>39072</c:v>
                </c:pt>
                <c:pt idx="4278">
                  <c:v>39073</c:v>
                </c:pt>
                <c:pt idx="4279">
                  <c:v>39077</c:v>
                </c:pt>
                <c:pt idx="4280">
                  <c:v>39078</c:v>
                </c:pt>
                <c:pt idx="4281">
                  <c:v>39079</c:v>
                </c:pt>
                <c:pt idx="4282">
                  <c:v>39080</c:v>
                </c:pt>
                <c:pt idx="4283">
                  <c:v>39085</c:v>
                </c:pt>
                <c:pt idx="4284">
                  <c:v>39086</c:v>
                </c:pt>
                <c:pt idx="4285">
                  <c:v>39087</c:v>
                </c:pt>
                <c:pt idx="4286">
                  <c:v>39090</c:v>
                </c:pt>
                <c:pt idx="4287">
                  <c:v>39091</c:v>
                </c:pt>
                <c:pt idx="4288">
                  <c:v>39092</c:v>
                </c:pt>
                <c:pt idx="4289">
                  <c:v>39093</c:v>
                </c:pt>
                <c:pt idx="4290">
                  <c:v>39094</c:v>
                </c:pt>
                <c:pt idx="4291">
                  <c:v>39098</c:v>
                </c:pt>
                <c:pt idx="4292">
                  <c:v>39099</c:v>
                </c:pt>
                <c:pt idx="4293">
                  <c:v>39100</c:v>
                </c:pt>
                <c:pt idx="4294">
                  <c:v>39101</c:v>
                </c:pt>
                <c:pt idx="4295">
                  <c:v>39104</c:v>
                </c:pt>
                <c:pt idx="4296">
                  <c:v>39105</c:v>
                </c:pt>
                <c:pt idx="4297">
                  <c:v>39106</c:v>
                </c:pt>
                <c:pt idx="4298">
                  <c:v>39107</c:v>
                </c:pt>
                <c:pt idx="4299">
                  <c:v>39108</c:v>
                </c:pt>
                <c:pt idx="4300">
                  <c:v>39111</c:v>
                </c:pt>
                <c:pt idx="4301">
                  <c:v>39112</c:v>
                </c:pt>
                <c:pt idx="4302">
                  <c:v>39113</c:v>
                </c:pt>
                <c:pt idx="4303">
                  <c:v>39114</c:v>
                </c:pt>
                <c:pt idx="4304">
                  <c:v>39115</c:v>
                </c:pt>
                <c:pt idx="4305">
                  <c:v>39118</c:v>
                </c:pt>
                <c:pt idx="4306">
                  <c:v>39119</c:v>
                </c:pt>
                <c:pt idx="4307">
                  <c:v>39120</c:v>
                </c:pt>
                <c:pt idx="4308">
                  <c:v>39121</c:v>
                </c:pt>
                <c:pt idx="4309">
                  <c:v>39122</c:v>
                </c:pt>
                <c:pt idx="4310">
                  <c:v>39125</c:v>
                </c:pt>
                <c:pt idx="4311">
                  <c:v>39126</c:v>
                </c:pt>
                <c:pt idx="4312">
                  <c:v>39127</c:v>
                </c:pt>
                <c:pt idx="4313">
                  <c:v>39128</c:v>
                </c:pt>
                <c:pt idx="4314">
                  <c:v>39129</c:v>
                </c:pt>
                <c:pt idx="4315">
                  <c:v>39133</c:v>
                </c:pt>
                <c:pt idx="4316">
                  <c:v>39134</c:v>
                </c:pt>
                <c:pt idx="4317">
                  <c:v>39135</c:v>
                </c:pt>
                <c:pt idx="4318">
                  <c:v>39136</c:v>
                </c:pt>
                <c:pt idx="4319">
                  <c:v>39139</c:v>
                </c:pt>
                <c:pt idx="4320">
                  <c:v>39140</c:v>
                </c:pt>
                <c:pt idx="4321">
                  <c:v>39141</c:v>
                </c:pt>
                <c:pt idx="4322">
                  <c:v>39142</c:v>
                </c:pt>
                <c:pt idx="4323">
                  <c:v>39143</c:v>
                </c:pt>
                <c:pt idx="4324">
                  <c:v>39146</c:v>
                </c:pt>
                <c:pt idx="4325">
                  <c:v>39147</c:v>
                </c:pt>
                <c:pt idx="4326">
                  <c:v>39148</c:v>
                </c:pt>
                <c:pt idx="4327">
                  <c:v>39149</c:v>
                </c:pt>
                <c:pt idx="4328">
                  <c:v>39150</c:v>
                </c:pt>
                <c:pt idx="4329">
                  <c:v>39153</c:v>
                </c:pt>
                <c:pt idx="4330">
                  <c:v>39154</c:v>
                </c:pt>
                <c:pt idx="4331">
                  <c:v>39155</c:v>
                </c:pt>
                <c:pt idx="4332">
                  <c:v>39156</c:v>
                </c:pt>
                <c:pt idx="4333">
                  <c:v>39157</c:v>
                </c:pt>
                <c:pt idx="4334">
                  <c:v>39160</c:v>
                </c:pt>
                <c:pt idx="4335">
                  <c:v>39161</c:v>
                </c:pt>
                <c:pt idx="4336">
                  <c:v>39162</c:v>
                </c:pt>
                <c:pt idx="4337">
                  <c:v>39163</c:v>
                </c:pt>
                <c:pt idx="4338">
                  <c:v>39164</c:v>
                </c:pt>
                <c:pt idx="4339">
                  <c:v>39167</c:v>
                </c:pt>
                <c:pt idx="4340">
                  <c:v>39168</c:v>
                </c:pt>
                <c:pt idx="4341">
                  <c:v>39169</c:v>
                </c:pt>
                <c:pt idx="4342">
                  <c:v>39170</c:v>
                </c:pt>
                <c:pt idx="4343">
                  <c:v>39171</c:v>
                </c:pt>
                <c:pt idx="4344">
                  <c:v>39174</c:v>
                </c:pt>
                <c:pt idx="4345">
                  <c:v>39175</c:v>
                </c:pt>
                <c:pt idx="4346">
                  <c:v>39176</c:v>
                </c:pt>
                <c:pt idx="4347">
                  <c:v>39177</c:v>
                </c:pt>
                <c:pt idx="4348">
                  <c:v>39181</c:v>
                </c:pt>
                <c:pt idx="4349">
                  <c:v>39182</c:v>
                </c:pt>
                <c:pt idx="4350">
                  <c:v>39183</c:v>
                </c:pt>
                <c:pt idx="4351">
                  <c:v>39184</c:v>
                </c:pt>
                <c:pt idx="4352">
                  <c:v>39185</c:v>
                </c:pt>
                <c:pt idx="4353">
                  <c:v>39188</c:v>
                </c:pt>
                <c:pt idx="4354">
                  <c:v>39189</c:v>
                </c:pt>
                <c:pt idx="4355">
                  <c:v>39190</c:v>
                </c:pt>
                <c:pt idx="4356">
                  <c:v>39191</c:v>
                </c:pt>
                <c:pt idx="4357">
                  <c:v>39192</c:v>
                </c:pt>
                <c:pt idx="4358">
                  <c:v>39195</c:v>
                </c:pt>
                <c:pt idx="4359">
                  <c:v>39196</c:v>
                </c:pt>
                <c:pt idx="4360">
                  <c:v>39197</c:v>
                </c:pt>
                <c:pt idx="4361">
                  <c:v>39198</c:v>
                </c:pt>
                <c:pt idx="4362">
                  <c:v>39199</c:v>
                </c:pt>
                <c:pt idx="4363">
                  <c:v>39202</c:v>
                </c:pt>
                <c:pt idx="4364">
                  <c:v>39203</c:v>
                </c:pt>
                <c:pt idx="4365">
                  <c:v>39204</c:v>
                </c:pt>
                <c:pt idx="4366">
                  <c:v>39205</c:v>
                </c:pt>
                <c:pt idx="4367">
                  <c:v>39206</c:v>
                </c:pt>
                <c:pt idx="4368">
                  <c:v>39209</c:v>
                </c:pt>
                <c:pt idx="4369">
                  <c:v>39210</c:v>
                </c:pt>
                <c:pt idx="4370">
                  <c:v>39211</c:v>
                </c:pt>
                <c:pt idx="4371">
                  <c:v>39212</c:v>
                </c:pt>
                <c:pt idx="4372">
                  <c:v>39213</c:v>
                </c:pt>
                <c:pt idx="4373">
                  <c:v>39216</c:v>
                </c:pt>
                <c:pt idx="4374">
                  <c:v>39217</c:v>
                </c:pt>
                <c:pt idx="4375">
                  <c:v>39218</c:v>
                </c:pt>
                <c:pt idx="4376">
                  <c:v>39219</c:v>
                </c:pt>
                <c:pt idx="4377">
                  <c:v>39220</c:v>
                </c:pt>
                <c:pt idx="4378">
                  <c:v>39223</c:v>
                </c:pt>
                <c:pt idx="4379">
                  <c:v>39224</c:v>
                </c:pt>
                <c:pt idx="4380">
                  <c:v>39225</c:v>
                </c:pt>
                <c:pt idx="4381">
                  <c:v>39226</c:v>
                </c:pt>
                <c:pt idx="4382">
                  <c:v>39227</c:v>
                </c:pt>
                <c:pt idx="4383">
                  <c:v>39231</c:v>
                </c:pt>
                <c:pt idx="4384">
                  <c:v>39232</c:v>
                </c:pt>
                <c:pt idx="4385">
                  <c:v>39233</c:v>
                </c:pt>
                <c:pt idx="4386">
                  <c:v>39234</c:v>
                </c:pt>
                <c:pt idx="4387">
                  <c:v>39237</c:v>
                </c:pt>
                <c:pt idx="4388">
                  <c:v>39238</c:v>
                </c:pt>
                <c:pt idx="4389">
                  <c:v>39239</c:v>
                </c:pt>
                <c:pt idx="4390">
                  <c:v>39240</c:v>
                </c:pt>
                <c:pt idx="4391">
                  <c:v>39241</c:v>
                </c:pt>
                <c:pt idx="4392">
                  <c:v>39244</c:v>
                </c:pt>
                <c:pt idx="4393">
                  <c:v>39245</c:v>
                </c:pt>
                <c:pt idx="4394">
                  <c:v>39246</c:v>
                </c:pt>
                <c:pt idx="4395">
                  <c:v>39247</c:v>
                </c:pt>
                <c:pt idx="4396">
                  <c:v>39248</c:v>
                </c:pt>
                <c:pt idx="4397">
                  <c:v>39251</c:v>
                </c:pt>
                <c:pt idx="4398">
                  <c:v>39252</c:v>
                </c:pt>
                <c:pt idx="4399">
                  <c:v>39253</c:v>
                </c:pt>
                <c:pt idx="4400">
                  <c:v>39254</c:v>
                </c:pt>
                <c:pt idx="4401">
                  <c:v>39255</c:v>
                </c:pt>
                <c:pt idx="4402">
                  <c:v>39258</c:v>
                </c:pt>
                <c:pt idx="4403">
                  <c:v>39259</c:v>
                </c:pt>
                <c:pt idx="4404">
                  <c:v>39260</c:v>
                </c:pt>
                <c:pt idx="4405">
                  <c:v>39261</c:v>
                </c:pt>
                <c:pt idx="4406">
                  <c:v>39262</c:v>
                </c:pt>
                <c:pt idx="4407">
                  <c:v>39265</c:v>
                </c:pt>
                <c:pt idx="4408">
                  <c:v>39266</c:v>
                </c:pt>
                <c:pt idx="4409">
                  <c:v>39268</c:v>
                </c:pt>
                <c:pt idx="4410">
                  <c:v>39269</c:v>
                </c:pt>
                <c:pt idx="4411">
                  <c:v>39272</c:v>
                </c:pt>
                <c:pt idx="4412">
                  <c:v>39273</c:v>
                </c:pt>
                <c:pt idx="4413">
                  <c:v>39274</c:v>
                </c:pt>
                <c:pt idx="4414">
                  <c:v>39275</c:v>
                </c:pt>
                <c:pt idx="4415">
                  <c:v>39276</c:v>
                </c:pt>
                <c:pt idx="4416">
                  <c:v>39279</c:v>
                </c:pt>
                <c:pt idx="4417">
                  <c:v>39280</c:v>
                </c:pt>
                <c:pt idx="4418">
                  <c:v>39281</c:v>
                </c:pt>
                <c:pt idx="4419">
                  <c:v>39282</c:v>
                </c:pt>
                <c:pt idx="4420">
                  <c:v>39283</c:v>
                </c:pt>
                <c:pt idx="4421">
                  <c:v>39286</c:v>
                </c:pt>
                <c:pt idx="4422">
                  <c:v>39287</c:v>
                </c:pt>
                <c:pt idx="4423">
                  <c:v>39288</c:v>
                </c:pt>
                <c:pt idx="4424">
                  <c:v>39289</c:v>
                </c:pt>
                <c:pt idx="4425">
                  <c:v>39290</c:v>
                </c:pt>
                <c:pt idx="4426">
                  <c:v>39293</c:v>
                </c:pt>
                <c:pt idx="4427">
                  <c:v>39294</c:v>
                </c:pt>
                <c:pt idx="4428">
                  <c:v>39295</c:v>
                </c:pt>
                <c:pt idx="4429">
                  <c:v>39296</c:v>
                </c:pt>
                <c:pt idx="4430">
                  <c:v>39297</c:v>
                </c:pt>
                <c:pt idx="4431">
                  <c:v>39300</c:v>
                </c:pt>
                <c:pt idx="4432">
                  <c:v>39301</c:v>
                </c:pt>
                <c:pt idx="4433">
                  <c:v>39302</c:v>
                </c:pt>
                <c:pt idx="4434">
                  <c:v>39303</c:v>
                </c:pt>
                <c:pt idx="4435">
                  <c:v>39304</c:v>
                </c:pt>
                <c:pt idx="4436">
                  <c:v>39307</c:v>
                </c:pt>
                <c:pt idx="4437">
                  <c:v>39308</c:v>
                </c:pt>
                <c:pt idx="4438">
                  <c:v>39309</c:v>
                </c:pt>
                <c:pt idx="4439">
                  <c:v>39310</c:v>
                </c:pt>
                <c:pt idx="4440">
                  <c:v>39311</c:v>
                </c:pt>
                <c:pt idx="4441">
                  <c:v>39314</c:v>
                </c:pt>
                <c:pt idx="4442">
                  <c:v>39315</c:v>
                </c:pt>
                <c:pt idx="4443">
                  <c:v>39316</c:v>
                </c:pt>
                <c:pt idx="4444">
                  <c:v>39317</c:v>
                </c:pt>
                <c:pt idx="4445">
                  <c:v>39318</c:v>
                </c:pt>
                <c:pt idx="4446">
                  <c:v>39321</c:v>
                </c:pt>
                <c:pt idx="4447">
                  <c:v>39322</c:v>
                </c:pt>
                <c:pt idx="4448">
                  <c:v>39323</c:v>
                </c:pt>
                <c:pt idx="4449">
                  <c:v>39324</c:v>
                </c:pt>
                <c:pt idx="4450">
                  <c:v>39325</c:v>
                </c:pt>
                <c:pt idx="4451">
                  <c:v>39329</c:v>
                </c:pt>
                <c:pt idx="4452">
                  <c:v>39330</c:v>
                </c:pt>
                <c:pt idx="4453">
                  <c:v>39331</c:v>
                </c:pt>
                <c:pt idx="4454">
                  <c:v>39332</c:v>
                </c:pt>
                <c:pt idx="4455">
                  <c:v>39335</c:v>
                </c:pt>
                <c:pt idx="4456">
                  <c:v>39336</c:v>
                </c:pt>
                <c:pt idx="4457">
                  <c:v>39337</c:v>
                </c:pt>
                <c:pt idx="4458">
                  <c:v>39338</c:v>
                </c:pt>
                <c:pt idx="4459">
                  <c:v>39339</c:v>
                </c:pt>
                <c:pt idx="4460">
                  <c:v>39342</c:v>
                </c:pt>
                <c:pt idx="4461">
                  <c:v>39343</c:v>
                </c:pt>
                <c:pt idx="4462">
                  <c:v>39344</c:v>
                </c:pt>
                <c:pt idx="4463">
                  <c:v>39345</c:v>
                </c:pt>
                <c:pt idx="4464">
                  <c:v>39346</c:v>
                </c:pt>
                <c:pt idx="4465">
                  <c:v>39349</c:v>
                </c:pt>
                <c:pt idx="4466">
                  <c:v>39350</c:v>
                </c:pt>
                <c:pt idx="4467">
                  <c:v>39351</c:v>
                </c:pt>
                <c:pt idx="4468">
                  <c:v>39352</c:v>
                </c:pt>
                <c:pt idx="4469">
                  <c:v>39353</c:v>
                </c:pt>
                <c:pt idx="4470">
                  <c:v>39356</c:v>
                </c:pt>
                <c:pt idx="4471">
                  <c:v>39357</c:v>
                </c:pt>
                <c:pt idx="4472">
                  <c:v>39358</c:v>
                </c:pt>
                <c:pt idx="4473">
                  <c:v>39359</c:v>
                </c:pt>
                <c:pt idx="4474">
                  <c:v>39360</c:v>
                </c:pt>
                <c:pt idx="4475">
                  <c:v>39363</c:v>
                </c:pt>
                <c:pt idx="4476">
                  <c:v>39364</c:v>
                </c:pt>
                <c:pt idx="4477">
                  <c:v>39365</c:v>
                </c:pt>
                <c:pt idx="4478">
                  <c:v>39366</c:v>
                </c:pt>
                <c:pt idx="4479">
                  <c:v>39367</c:v>
                </c:pt>
                <c:pt idx="4480">
                  <c:v>39370</c:v>
                </c:pt>
                <c:pt idx="4481">
                  <c:v>39371</c:v>
                </c:pt>
                <c:pt idx="4482">
                  <c:v>39372</c:v>
                </c:pt>
                <c:pt idx="4483">
                  <c:v>39373</c:v>
                </c:pt>
                <c:pt idx="4484">
                  <c:v>39374</c:v>
                </c:pt>
                <c:pt idx="4485">
                  <c:v>39377</c:v>
                </c:pt>
                <c:pt idx="4486">
                  <c:v>39378</c:v>
                </c:pt>
                <c:pt idx="4487">
                  <c:v>39379</c:v>
                </c:pt>
                <c:pt idx="4488">
                  <c:v>39380</c:v>
                </c:pt>
                <c:pt idx="4489">
                  <c:v>39381</c:v>
                </c:pt>
                <c:pt idx="4490">
                  <c:v>39384</c:v>
                </c:pt>
                <c:pt idx="4491">
                  <c:v>39385</c:v>
                </c:pt>
                <c:pt idx="4492">
                  <c:v>39386</c:v>
                </c:pt>
                <c:pt idx="4493">
                  <c:v>39387</c:v>
                </c:pt>
                <c:pt idx="4494">
                  <c:v>39388</c:v>
                </c:pt>
                <c:pt idx="4495">
                  <c:v>39391</c:v>
                </c:pt>
                <c:pt idx="4496">
                  <c:v>39392</c:v>
                </c:pt>
                <c:pt idx="4497">
                  <c:v>39393</c:v>
                </c:pt>
                <c:pt idx="4498">
                  <c:v>39394</c:v>
                </c:pt>
                <c:pt idx="4499">
                  <c:v>39395</c:v>
                </c:pt>
                <c:pt idx="4500">
                  <c:v>39398</c:v>
                </c:pt>
                <c:pt idx="4501">
                  <c:v>39399</c:v>
                </c:pt>
                <c:pt idx="4502">
                  <c:v>39400</c:v>
                </c:pt>
                <c:pt idx="4503">
                  <c:v>39401</c:v>
                </c:pt>
                <c:pt idx="4504">
                  <c:v>39402</c:v>
                </c:pt>
                <c:pt idx="4505">
                  <c:v>39405</c:v>
                </c:pt>
                <c:pt idx="4506">
                  <c:v>39406</c:v>
                </c:pt>
                <c:pt idx="4507">
                  <c:v>39407</c:v>
                </c:pt>
                <c:pt idx="4508">
                  <c:v>39409</c:v>
                </c:pt>
                <c:pt idx="4509">
                  <c:v>39412</c:v>
                </c:pt>
                <c:pt idx="4510">
                  <c:v>39413</c:v>
                </c:pt>
                <c:pt idx="4511">
                  <c:v>39414</c:v>
                </c:pt>
                <c:pt idx="4512">
                  <c:v>39415</c:v>
                </c:pt>
                <c:pt idx="4513">
                  <c:v>39416</c:v>
                </c:pt>
                <c:pt idx="4514">
                  <c:v>39419</c:v>
                </c:pt>
                <c:pt idx="4515">
                  <c:v>39420</c:v>
                </c:pt>
                <c:pt idx="4516">
                  <c:v>39421</c:v>
                </c:pt>
                <c:pt idx="4517">
                  <c:v>39422</c:v>
                </c:pt>
                <c:pt idx="4518">
                  <c:v>39423</c:v>
                </c:pt>
                <c:pt idx="4519">
                  <c:v>39426</c:v>
                </c:pt>
                <c:pt idx="4520">
                  <c:v>39427</c:v>
                </c:pt>
                <c:pt idx="4521">
                  <c:v>39428</c:v>
                </c:pt>
                <c:pt idx="4522">
                  <c:v>39429</c:v>
                </c:pt>
                <c:pt idx="4523">
                  <c:v>39430</c:v>
                </c:pt>
                <c:pt idx="4524">
                  <c:v>39433</c:v>
                </c:pt>
                <c:pt idx="4525">
                  <c:v>39434</c:v>
                </c:pt>
                <c:pt idx="4526">
                  <c:v>39435</c:v>
                </c:pt>
                <c:pt idx="4527">
                  <c:v>39436</c:v>
                </c:pt>
                <c:pt idx="4528">
                  <c:v>39437</c:v>
                </c:pt>
                <c:pt idx="4529">
                  <c:v>39440</c:v>
                </c:pt>
                <c:pt idx="4530">
                  <c:v>39442</c:v>
                </c:pt>
                <c:pt idx="4531">
                  <c:v>39443</c:v>
                </c:pt>
                <c:pt idx="4532">
                  <c:v>39444</c:v>
                </c:pt>
                <c:pt idx="4533">
                  <c:v>39447</c:v>
                </c:pt>
                <c:pt idx="4534">
                  <c:v>39449</c:v>
                </c:pt>
                <c:pt idx="4535">
                  <c:v>39450</c:v>
                </c:pt>
                <c:pt idx="4536">
                  <c:v>39451</c:v>
                </c:pt>
                <c:pt idx="4537">
                  <c:v>39454</c:v>
                </c:pt>
                <c:pt idx="4538">
                  <c:v>39455</c:v>
                </c:pt>
                <c:pt idx="4539">
                  <c:v>39456</c:v>
                </c:pt>
                <c:pt idx="4540">
                  <c:v>39457</c:v>
                </c:pt>
                <c:pt idx="4541">
                  <c:v>39458</c:v>
                </c:pt>
                <c:pt idx="4542">
                  <c:v>39461</c:v>
                </c:pt>
                <c:pt idx="4543">
                  <c:v>39462</c:v>
                </c:pt>
                <c:pt idx="4544">
                  <c:v>39463</c:v>
                </c:pt>
                <c:pt idx="4545">
                  <c:v>39464</c:v>
                </c:pt>
                <c:pt idx="4546">
                  <c:v>39465</c:v>
                </c:pt>
                <c:pt idx="4547">
                  <c:v>39469</c:v>
                </c:pt>
                <c:pt idx="4548">
                  <c:v>39470</c:v>
                </c:pt>
                <c:pt idx="4549">
                  <c:v>39471</c:v>
                </c:pt>
                <c:pt idx="4550">
                  <c:v>39472</c:v>
                </c:pt>
                <c:pt idx="4551">
                  <c:v>39475</c:v>
                </c:pt>
                <c:pt idx="4552">
                  <c:v>39476</c:v>
                </c:pt>
                <c:pt idx="4553">
                  <c:v>39477</c:v>
                </c:pt>
                <c:pt idx="4554">
                  <c:v>39478</c:v>
                </c:pt>
                <c:pt idx="4555">
                  <c:v>39479</c:v>
                </c:pt>
                <c:pt idx="4556">
                  <c:v>39482</c:v>
                </c:pt>
                <c:pt idx="4557">
                  <c:v>39483</c:v>
                </c:pt>
                <c:pt idx="4558">
                  <c:v>39484</c:v>
                </c:pt>
                <c:pt idx="4559">
                  <c:v>39485</c:v>
                </c:pt>
                <c:pt idx="4560">
                  <c:v>39486</c:v>
                </c:pt>
                <c:pt idx="4561">
                  <c:v>39489</c:v>
                </c:pt>
                <c:pt idx="4562">
                  <c:v>39490</c:v>
                </c:pt>
                <c:pt idx="4563">
                  <c:v>39491</c:v>
                </c:pt>
                <c:pt idx="4564">
                  <c:v>39492</c:v>
                </c:pt>
                <c:pt idx="4565">
                  <c:v>39493</c:v>
                </c:pt>
                <c:pt idx="4566">
                  <c:v>39497</c:v>
                </c:pt>
                <c:pt idx="4567">
                  <c:v>39498</c:v>
                </c:pt>
                <c:pt idx="4568">
                  <c:v>39499</c:v>
                </c:pt>
                <c:pt idx="4569">
                  <c:v>39500</c:v>
                </c:pt>
                <c:pt idx="4570">
                  <c:v>39503</c:v>
                </c:pt>
                <c:pt idx="4571">
                  <c:v>39504</c:v>
                </c:pt>
                <c:pt idx="4572">
                  <c:v>39505</c:v>
                </c:pt>
                <c:pt idx="4573">
                  <c:v>39506</c:v>
                </c:pt>
                <c:pt idx="4574">
                  <c:v>39507</c:v>
                </c:pt>
                <c:pt idx="4575">
                  <c:v>39510</c:v>
                </c:pt>
                <c:pt idx="4576">
                  <c:v>39511</c:v>
                </c:pt>
                <c:pt idx="4577">
                  <c:v>39512</c:v>
                </c:pt>
                <c:pt idx="4578">
                  <c:v>39513</c:v>
                </c:pt>
                <c:pt idx="4579">
                  <c:v>39514</c:v>
                </c:pt>
                <c:pt idx="4580">
                  <c:v>39517</c:v>
                </c:pt>
                <c:pt idx="4581">
                  <c:v>39518</c:v>
                </c:pt>
                <c:pt idx="4582">
                  <c:v>39519</c:v>
                </c:pt>
                <c:pt idx="4583">
                  <c:v>39520</c:v>
                </c:pt>
                <c:pt idx="4584">
                  <c:v>39521</c:v>
                </c:pt>
                <c:pt idx="4585">
                  <c:v>39524</c:v>
                </c:pt>
                <c:pt idx="4586">
                  <c:v>39525</c:v>
                </c:pt>
                <c:pt idx="4587">
                  <c:v>39526</c:v>
                </c:pt>
                <c:pt idx="4588">
                  <c:v>39527</c:v>
                </c:pt>
                <c:pt idx="4589">
                  <c:v>39531</c:v>
                </c:pt>
                <c:pt idx="4590">
                  <c:v>39532</c:v>
                </c:pt>
                <c:pt idx="4591">
                  <c:v>39533</c:v>
                </c:pt>
                <c:pt idx="4592">
                  <c:v>39534</c:v>
                </c:pt>
                <c:pt idx="4593">
                  <c:v>39535</c:v>
                </c:pt>
                <c:pt idx="4594">
                  <c:v>39538</c:v>
                </c:pt>
                <c:pt idx="4595">
                  <c:v>39539</c:v>
                </c:pt>
                <c:pt idx="4596">
                  <c:v>39540</c:v>
                </c:pt>
                <c:pt idx="4597">
                  <c:v>39541</c:v>
                </c:pt>
                <c:pt idx="4598">
                  <c:v>39542</c:v>
                </c:pt>
                <c:pt idx="4599">
                  <c:v>39545</c:v>
                </c:pt>
                <c:pt idx="4600">
                  <c:v>39546</c:v>
                </c:pt>
                <c:pt idx="4601">
                  <c:v>39547</c:v>
                </c:pt>
                <c:pt idx="4602">
                  <c:v>39548</c:v>
                </c:pt>
                <c:pt idx="4603">
                  <c:v>39549</c:v>
                </c:pt>
                <c:pt idx="4604">
                  <c:v>39552</c:v>
                </c:pt>
                <c:pt idx="4605">
                  <c:v>39553</c:v>
                </c:pt>
                <c:pt idx="4606">
                  <c:v>39554</c:v>
                </c:pt>
                <c:pt idx="4607">
                  <c:v>39555</c:v>
                </c:pt>
                <c:pt idx="4608">
                  <c:v>39556</c:v>
                </c:pt>
                <c:pt idx="4609">
                  <c:v>39559</c:v>
                </c:pt>
                <c:pt idx="4610">
                  <c:v>39560</c:v>
                </c:pt>
                <c:pt idx="4611">
                  <c:v>39561</c:v>
                </c:pt>
                <c:pt idx="4612">
                  <c:v>39562</c:v>
                </c:pt>
                <c:pt idx="4613">
                  <c:v>39563</c:v>
                </c:pt>
                <c:pt idx="4614">
                  <c:v>39566</c:v>
                </c:pt>
                <c:pt idx="4615">
                  <c:v>39567</c:v>
                </c:pt>
                <c:pt idx="4616">
                  <c:v>39568</c:v>
                </c:pt>
                <c:pt idx="4617">
                  <c:v>39569</c:v>
                </c:pt>
                <c:pt idx="4618">
                  <c:v>39570</c:v>
                </c:pt>
                <c:pt idx="4619">
                  <c:v>39573</c:v>
                </c:pt>
                <c:pt idx="4620">
                  <c:v>39574</c:v>
                </c:pt>
                <c:pt idx="4621">
                  <c:v>39575</c:v>
                </c:pt>
                <c:pt idx="4622">
                  <c:v>39576</c:v>
                </c:pt>
                <c:pt idx="4623">
                  <c:v>39577</c:v>
                </c:pt>
                <c:pt idx="4624">
                  <c:v>39580</c:v>
                </c:pt>
                <c:pt idx="4625">
                  <c:v>39581</c:v>
                </c:pt>
                <c:pt idx="4626">
                  <c:v>39582</c:v>
                </c:pt>
                <c:pt idx="4627">
                  <c:v>39583</c:v>
                </c:pt>
                <c:pt idx="4628">
                  <c:v>39584</c:v>
                </c:pt>
                <c:pt idx="4629">
                  <c:v>39587</c:v>
                </c:pt>
                <c:pt idx="4630">
                  <c:v>39588</c:v>
                </c:pt>
                <c:pt idx="4631">
                  <c:v>39589</c:v>
                </c:pt>
                <c:pt idx="4632">
                  <c:v>39590</c:v>
                </c:pt>
                <c:pt idx="4633">
                  <c:v>39591</c:v>
                </c:pt>
                <c:pt idx="4634">
                  <c:v>39595</c:v>
                </c:pt>
                <c:pt idx="4635">
                  <c:v>39596</c:v>
                </c:pt>
                <c:pt idx="4636">
                  <c:v>39597</c:v>
                </c:pt>
                <c:pt idx="4637">
                  <c:v>39598</c:v>
                </c:pt>
                <c:pt idx="4638">
                  <c:v>39601</c:v>
                </c:pt>
                <c:pt idx="4639">
                  <c:v>39602</c:v>
                </c:pt>
                <c:pt idx="4640">
                  <c:v>39603</c:v>
                </c:pt>
                <c:pt idx="4641">
                  <c:v>39604</c:v>
                </c:pt>
                <c:pt idx="4642">
                  <c:v>39605</c:v>
                </c:pt>
                <c:pt idx="4643">
                  <c:v>39608</c:v>
                </c:pt>
                <c:pt idx="4644">
                  <c:v>39609</c:v>
                </c:pt>
                <c:pt idx="4645">
                  <c:v>39610</c:v>
                </c:pt>
                <c:pt idx="4646">
                  <c:v>39611</c:v>
                </c:pt>
                <c:pt idx="4647">
                  <c:v>39612</c:v>
                </c:pt>
                <c:pt idx="4648">
                  <c:v>39615</c:v>
                </c:pt>
                <c:pt idx="4649">
                  <c:v>39616</c:v>
                </c:pt>
                <c:pt idx="4650">
                  <c:v>39617</c:v>
                </c:pt>
                <c:pt idx="4651">
                  <c:v>39618</c:v>
                </c:pt>
                <c:pt idx="4652">
                  <c:v>39619</c:v>
                </c:pt>
                <c:pt idx="4653">
                  <c:v>39622</c:v>
                </c:pt>
                <c:pt idx="4654">
                  <c:v>39623</c:v>
                </c:pt>
                <c:pt idx="4655">
                  <c:v>39624</c:v>
                </c:pt>
                <c:pt idx="4656">
                  <c:v>39625</c:v>
                </c:pt>
                <c:pt idx="4657">
                  <c:v>39626</c:v>
                </c:pt>
                <c:pt idx="4658">
                  <c:v>39629</c:v>
                </c:pt>
                <c:pt idx="4659">
                  <c:v>39630</c:v>
                </c:pt>
                <c:pt idx="4660">
                  <c:v>39631</c:v>
                </c:pt>
                <c:pt idx="4661">
                  <c:v>39632</c:v>
                </c:pt>
                <c:pt idx="4662">
                  <c:v>39636</c:v>
                </c:pt>
                <c:pt idx="4663">
                  <c:v>39637</c:v>
                </c:pt>
                <c:pt idx="4664">
                  <c:v>39638</c:v>
                </c:pt>
                <c:pt idx="4665">
                  <c:v>39639</c:v>
                </c:pt>
                <c:pt idx="4666">
                  <c:v>39640</c:v>
                </c:pt>
                <c:pt idx="4667">
                  <c:v>39643</c:v>
                </c:pt>
                <c:pt idx="4668">
                  <c:v>39644</c:v>
                </c:pt>
                <c:pt idx="4669">
                  <c:v>39645</c:v>
                </c:pt>
                <c:pt idx="4670">
                  <c:v>39646</c:v>
                </c:pt>
                <c:pt idx="4671">
                  <c:v>39647</c:v>
                </c:pt>
                <c:pt idx="4672">
                  <c:v>39650</c:v>
                </c:pt>
                <c:pt idx="4673">
                  <c:v>39651</c:v>
                </c:pt>
                <c:pt idx="4674">
                  <c:v>39652</c:v>
                </c:pt>
                <c:pt idx="4675">
                  <c:v>39653</c:v>
                </c:pt>
                <c:pt idx="4676">
                  <c:v>39654</c:v>
                </c:pt>
                <c:pt idx="4677">
                  <c:v>39657</c:v>
                </c:pt>
                <c:pt idx="4678">
                  <c:v>39658</c:v>
                </c:pt>
                <c:pt idx="4679">
                  <c:v>39659</c:v>
                </c:pt>
                <c:pt idx="4680">
                  <c:v>39660</c:v>
                </c:pt>
                <c:pt idx="4681">
                  <c:v>39661</c:v>
                </c:pt>
                <c:pt idx="4682">
                  <c:v>39664</c:v>
                </c:pt>
                <c:pt idx="4683">
                  <c:v>39665</c:v>
                </c:pt>
                <c:pt idx="4684">
                  <c:v>39666</c:v>
                </c:pt>
                <c:pt idx="4685">
                  <c:v>39667</c:v>
                </c:pt>
                <c:pt idx="4686">
                  <c:v>39668</c:v>
                </c:pt>
                <c:pt idx="4687">
                  <c:v>39671</c:v>
                </c:pt>
                <c:pt idx="4688">
                  <c:v>39672</c:v>
                </c:pt>
                <c:pt idx="4689">
                  <c:v>39673</c:v>
                </c:pt>
                <c:pt idx="4690">
                  <c:v>39674</c:v>
                </c:pt>
                <c:pt idx="4691">
                  <c:v>39675</c:v>
                </c:pt>
                <c:pt idx="4692">
                  <c:v>39678</c:v>
                </c:pt>
                <c:pt idx="4693">
                  <c:v>39679</c:v>
                </c:pt>
                <c:pt idx="4694">
                  <c:v>39680</c:v>
                </c:pt>
                <c:pt idx="4695">
                  <c:v>39681</c:v>
                </c:pt>
                <c:pt idx="4696">
                  <c:v>39682</c:v>
                </c:pt>
                <c:pt idx="4697">
                  <c:v>39685</c:v>
                </c:pt>
                <c:pt idx="4698">
                  <c:v>39686</c:v>
                </c:pt>
                <c:pt idx="4699">
                  <c:v>39687</c:v>
                </c:pt>
                <c:pt idx="4700">
                  <c:v>39688</c:v>
                </c:pt>
                <c:pt idx="4701">
                  <c:v>39689</c:v>
                </c:pt>
                <c:pt idx="4702">
                  <c:v>39693</c:v>
                </c:pt>
                <c:pt idx="4703">
                  <c:v>39694</c:v>
                </c:pt>
                <c:pt idx="4704">
                  <c:v>39695</c:v>
                </c:pt>
                <c:pt idx="4705">
                  <c:v>39696</c:v>
                </c:pt>
                <c:pt idx="4706">
                  <c:v>39699</c:v>
                </c:pt>
                <c:pt idx="4707">
                  <c:v>39700</c:v>
                </c:pt>
                <c:pt idx="4708">
                  <c:v>39701</c:v>
                </c:pt>
                <c:pt idx="4709">
                  <c:v>39702</c:v>
                </c:pt>
                <c:pt idx="4710">
                  <c:v>39703</c:v>
                </c:pt>
                <c:pt idx="4711">
                  <c:v>39706</c:v>
                </c:pt>
                <c:pt idx="4712">
                  <c:v>39707</c:v>
                </c:pt>
                <c:pt idx="4713">
                  <c:v>39708</c:v>
                </c:pt>
                <c:pt idx="4714">
                  <c:v>39709</c:v>
                </c:pt>
                <c:pt idx="4715">
                  <c:v>39710</c:v>
                </c:pt>
                <c:pt idx="4716">
                  <c:v>39713</c:v>
                </c:pt>
                <c:pt idx="4717">
                  <c:v>39714</c:v>
                </c:pt>
                <c:pt idx="4718">
                  <c:v>39715</c:v>
                </c:pt>
                <c:pt idx="4719">
                  <c:v>39716</c:v>
                </c:pt>
                <c:pt idx="4720">
                  <c:v>39717</c:v>
                </c:pt>
                <c:pt idx="4721">
                  <c:v>39720</c:v>
                </c:pt>
                <c:pt idx="4722">
                  <c:v>39721</c:v>
                </c:pt>
                <c:pt idx="4723">
                  <c:v>39722</c:v>
                </c:pt>
                <c:pt idx="4724">
                  <c:v>39723</c:v>
                </c:pt>
                <c:pt idx="4725">
                  <c:v>39724</c:v>
                </c:pt>
                <c:pt idx="4726">
                  <c:v>39727</c:v>
                </c:pt>
                <c:pt idx="4727">
                  <c:v>39728</c:v>
                </c:pt>
                <c:pt idx="4728">
                  <c:v>39729</c:v>
                </c:pt>
                <c:pt idx="4729">
                  <c:v>39730</c:v>
                </c:pt>
                <c:pt idx="4730">
                  <c:v>39731</c:v>
                </c:pt>
                <c:pt idx="4731">
                  <c:v>39734</c:v>
                </c:pt>
                <c:pt idx="4732">
                  <c:v>39735</c:v>
                </c:pt>
                <c:pt idx="4733">
                  <c:v>39736</c:v>
                </c:pt>
                <c:pt idx="4734">
                  <c:v>39737</c:v>
                </c:pt>
                <c:pt idx="4735">
                  <c:v>39738</c:v>
                </c:pt>
                <c:pt idx="4736">
                  <c:v>39741</c:v>
                </c:pt>
                <c:pt idx="4737">
                  <c:v>39742</c:v>
                </c:pt>
                <c:pt idx="4738">
                  <c:v>39743</c:v>
                </c:pt>
                <c:pt idx="4739">
                  <c:v>39744</c:v>
                </c:pt>
                <c:pt idx="4740">
                  <c:v>39745</c:v>
                </c:pt>
                <c:pt idx="4741">
                  <c:v>39748</c:v>
                </c:pt>
                <c:pt idx="4742">
                  <c:v>39749</c:v>
                </c:pt>
                <c:pt idx="4743">
                  <c:v>39750</c:v>
                </c:pt>
                <c:pt idx="4744">
                  <c:v>39751</c:v>
                </c:pt>
                <c:pt idx="4745">
                  <c:v>39752</c:v>
                </c:pt>
                <c:pt idx="4746">
                  <c:v>39755</c:v>
                </c:pt>
                <c:pt idx="4747">
                  <c:v>39756</c:v>
                </c:pt>
                <c:pt idx="4748">
                  <c:v>39757</c:v>
                </c:pt>
                <c:pt idx="4749">
                  <c:v>39758</c:v>
                </c:pt>
                <c:pt idx="4750">
                  <c:v>39759</c:v>
                </c:pt>
                <c:pt idx="4751">
                  <c:v>39762</c:v>
                </c:pt>
                <c:pt idx="4752">
                  <c:v>39763</c:v>
                </c:pt>
                <c:pt idx="4753">
                  <c:v>39764</c:v>
                </c:pt>
                <c:pt idx="4754">
                  <c:v>39765</c:v>
                </c:pt>
                <c:pt idx="4755">
                  <c:v>39766</c:v>
                </c:pt>
                <c:pt idx="4756">
                  <c:v>39769</c:v>
                </c:pt>
                <c:pt idx="4757">
                  <c:v>39770</c:v>
                </c:pt>
                <c:pt idx="4758">
                  <c:v>39771</c:v>
                </c:pt>
                <c:pt idx="4759">
                  <c:v>39772</c:v>
                </c:pt>
                <c:pt idx="4760">
                  <c:v>39773</c:v>
                </c:pt>
                <c:pt idx="4761">
                  <c:v>39776</c:v>
                </c:pt>
                <c:pt idx="4762">
                  <c:v>39777</c:v>
                </c:pt>
                <c:pt idx="4763">
                  <c:v>39778</c:v>
                </c:pt>
                <c:pt idx="4764">
                  <c:v>39780</c:v>
                </c:pt>
                <c:pt idx="4765">
                  <c:v>39783</c:v>
                </c:pt>
                <c:pt idx="4766">
                  <c:v>39784</c:v>
                </c:pt>
                <c:pt idx="4767">
                  <c:v>39785</c:v>
                </c:pt>
                <c:pt idx="4768">
                  <c:v>39786</c:v>
                </c:pt>
                <c:pt idx="4769">
                  <c:v>39787</c:v>
                </c:pt>
                <c:pt idx="4770">
                  <c:v>39790</c:v>
                </c:pt>
                <c:pt idx="4771">
                  <c:v>39791</c:v>
                </c:pt>
                <c:pt idx="4772">
                  <c:v>39792</c:v>
                </c:pt>
                <c:pt idx="4773">
                  <c:v>39793</c:v>
                </c:pt>
                <c:pt idx="4774">
                  <c:v>39794</c:v>
                </c:pt>
                <c:pt idx="4775">
                  <c:v>39797</c:v>
                </c:pt>
                <c:pt idx="4776">
                  <c:v>39798</c:v>
                </c:pt>
                <c:pt idx="4777">
                  <c:v>39799</c:v>
                </c:pt>
                <c:pt idx="4778">
                  <c:v>39800</c:v>
                </c:pt>
                <c:pt idx="4779">
                  <c:v>39801</c:v>
                </c:pt>
                <c:pt idx="4780">
                  <c:v>39804</c:v>
                </c:pt>
                <c:pt idx="4781">
                  <c:v>39805</c:v>
                </c:pt>
                <c:pt idx="4782">
                  <c:v>39806</c:v>
                </c:pt>
                <c:pt idx="4783">
                  <c:v>39808</c:v>
                </c:pt>
                <c:pt idx="4784">
                  <c:v>39811</c:v>
                </c:pt>
                <c:pt idx="4785">
                  <c:v>39812</c:v>
                </c:pt>
                <c:pt idx="4786">
                  <c:v>39813</c:v>
                </c:pt>
                <c:pt idx="4787">
                  <c:v>39815</c:v>
                </c:pt>
                <c:pt idx="4788">
                  <c:v>39818</c:v>
                </c:pt>
                <c:pt idx="4789">
                  <c:v>39819</c:v>
                </c:pt>
                <c:pt idx="4790">
                  <c:v>39820</c:v>
                </c:pt>
                <c:pt idx="4791">
                  <c:v>39821</c:v>
                </c:pt>
                <c:pt idx="4792">
                  <c:v>39822</c:v>
                </c:pt>
                <c:pt idx="4793">
                  <c:v>39825</c:v>
                </c:pt>
                <c:pt idx="4794">
                  <c:v>39826</c:v>
                </c:pt>
                <c:pt idx="4795">
                  <c:v>39827</c:v>
                </c:pt>
                <c:pt idx="4796">
                  <c:v>39828</c:v>
                </c:pt>
                <c:pt idx="4797">
                  <c:v>39829</c:v>
                </c:pt>
                <c:pt idx="4798">
                  <c:v>39833</c:v>
                </c:pt>
                <c:pt idx="4799">
                  <c:v>39834</c:v>
                </c:pt>
                <c:pt idx="4800">
                  <c:v>39835</c:v>
                </c:pt>
                <c:pt idx="4801">
                  <c:v>39836</c:v>
                </c:pt>
                <c:pt idx="4802">
                  <c:v>39839</c:v>
                </c:pt>
                <c:pt idx="4803">
                  <c:v>39840</c:v>
                </c:pt>
                <c:pt idx="4804">
                  <c:v>39841</c:v>
                </c:pt>
                <c:pt idx="4805">
                  <c:v>39842</c:v>
                </c:pt>
                <c:pt idx="4806">
                  <c:v>39843</c:v>
                </c:pt>
                <c:pt idx="4807">
                  <c:v>39846</c:v>
                </c:pt>
                <c:pt idx="4808">
                  <c:v>39847</c:v>
                </c:pt>
                <c:pt idx="4809">
                  <c:v>39848</c:v>
                </c:pt>
                <c:pt idx="4810">
                  <c:v>39849</c:v>
                </c:pt>
                <c:pt idx="4811">
                  <c:v>39850</c:v>
                </c:pt>
                <c:pt idx="4812">
                  <c:v>39853</c:v>
                </c:pt>
                <c:pt idx="4813">
                  <c:v>39854</c:v>
                </c:pt>
                <c:pt idx="4814">
                  <c:v>39855</c:v>
                </c:pt>
                <c:pt idx="4815">
                  <c:v>39856</c:v>
                </c:pt>
                <c:pt idx="4816">
                  <c:v>39857</c:v>
                </c:pt>
                <c:pt idx="4817">
                  <c:v>39861</c:v>
                </c:pt>
                <c:pt idx="4818">
                  <c:v>39862</c:v>
                </c:pt>
                <c:pt idx="4819">
                  <c:v>39863</c:v>
                </c:pt>
                <c:pt idx="4820">
                  <c:v>39864</c:v>
                </c:pt>
                <c:pt idx="4821">
                  <c:v>39867</c:v>
                </c:pt>
                <c:pt idx="4822">
                  <c:v>39868</c:v>
                </c:pt>
                <c:pt idx="4823">
                  <c:v>39869</c:v>
                </c:pt>
                <c:pt idx="4824">
                  <c:v>39870</c:v>
                </c:pt>
                <c:pt idx="4825">
                  <c:v>39871</c:v>
                </c:pt>
                <c:pt idx="4826">
                  <c:v>39874</c:v>
                </c:pt>
                <c:pt idx="4827">
                  <c:v>39875</c:v>
                </c:pt>
                <c:pt idx="4828">
                  <c:v>39876</c:v>
                </c:pt>
                <c:pt idx="4829">
                  <c:v>39877</c:v>
                </c:pt>
                <c:pt idx="4830">
                  <c:v>39878</c:v>
                </c:pt>
                <c:pt idx="4831">
                  <c:v>39881</c:v>
                </c:pt>
                <c:pt idx="4832">
                  <c:v>39882</c:v>
                </c:pt>
                <c:pt idx="4833">
                  <c:v>39883</c:v>
                </c:pt>
                <c:pt idx="4834">
                  <c:v>39884</c:v>
                </c:pt>
                <c:pt idx="4835">
                  <c:v>39885</c:v>
                </c:pt>
                <c:pt idx="4836">
                  <c:v>39888</c:v>
                </c:pt>
                <c:pt idx="4837">
                  <c:v>39889</c:v>
                </c:pt>
                <c:pt idx="4838">
                  <c:v>39890</c:v>
                </c:pt>
                <c:pt idx="4839">
                  <c:v>39891</c:v>
                </c:pt>
                <c:pt idx="4840">
                  <c:v>39892</c:v>
                </c:pt>
                <c:pt idx="4841">
                  <c:v>39895</c:v>
                </c:pt>
                <c:pt idx="4842">
                  <c:v>39896</c:v>
                </c:pt>
                <c:pt idx="4843">
                  <c:v>39897</c:v>
                </c:pt>
                <c:pt idx="4844">
                  <c:v>39898</c:v>
                </c:pt>
                <c:pt idx="4845">
                  <c:v>39899</c:v>
                </c:pt>
                <c:pt idx="4846">
                  <c:v>39902</c:v>
                </c:pt>
                <c:pt idx="4847">
                  <c:v>39903</c:v>
                </c:pt>
                <c:pt idx="4848">
                  <c:v>39904</c:v>
                </c:pt>
                <c:pt idx="4849">
                  <c:v>39905</c:v>
                </c:pt>
                <c:pt idx="4850">
                  <c:v>39906</c:v>
                </c:pt>
                <c:pt idx="4851">
                  <c:v>39909</c:v>
                </c:pt>
                <c:pt idx="4852">
                  <c:v>39910</c:v>
                </c:pt>
                <c:pt idx="4853">
                  <c:v>39911</c:v>
                </c:pt>
                <c:pt idx="4854">
                  <c:v>39912</c:v>
                </c:pt>
                <c:pt idx="4855">
                  <c:v>39916</c:v>
                </c:pt>
                <c:pt idx="4856">
                  <c:v>39917</c:v>
                </c:pt>
                <c:pt idx="4857">
                  <c:v>39918</c:v>
                </c:pt>
                <c:pt idx="4858">
                  <c:v>39919</c:v>
                </c:pt>
                <c:pt idx="4859">
                  <c:v>39920</c:v>
                </c:pt>
                <c:pt idx="4860">
                  <c:v>39923</c:v>
                </c:pt>
                <c:pt idx="4861">
                  <c:v>39924</c:v>
                </c:pt>
                <c:pt idx="4862">
                  <c:v>39925</c:v>
                </c:pt>
                <c:pt idx="4863">
                  <c:v>39926</c:v>
                </c:pt>
                <c:pt idx="4864">
                  <c:v>39927</c:v>
                </c:pt>
                <c:pt idx="4865">
                  <c:v>39930</c:v>
                </c:pt>
                <c:pt idx="4866">
                  <c:v>39931</c:v>
                </c:pt>
                <c:pt idx="4867">
                  <c:v>39932</c:v>
                </c:pt>
                <c:pt idx="4868">
                  <c:v>39933</c:v>
                </c:pt>
                <c:pt idx="4869">
                  <c:v>39934</c:v>
                </c:pt>
                <c:pt idx="4870">
                  <c:v>39937</c:v>
                </c:pt>
                <c:pt idx="4871">
                  <c:v>39938</c:v>
                </c:pt>
                <c:pt idx="4872">
                  <c:v>39939</c:v>
                </c:pt>
                <c:pt idx="4873">
                  <c:v>39940</c:v>
                </c:pt>
                <c:pt idx="4874">
                  <c:v>39941</c:v>
                </c:pt>
                <c:pt idx="4875">
                  <c:v>39944</c:v>
                </c:pt>
                <c:pt idx="4876">
                  <c:v>39945</c:v>
                </c:pt>
                <c:pt idx="4877">
                  <c:v>39946</c:v>
                </c:pt>
                <c:pt idx="4878">
                  <c:v>39947</c:v>
                </c:pt>
                <c:pt idx="4879">
                  <c:v>39948</c:v>
                </c:pt>
                <c:pt idx="4880">
                  <c:v>39951</c:v>
                </c:pt>
                <c:pt idx="4881">
                  <c:v>39952</c:v>
                </c:pt>
                <c:pt idx="4882">
                  <c:v>39953</c:v>
                </c:pt>
                <c:pt idx="4883">
                  <c:v>39954</c:v>
                </c:pt>
                <c:pt idx="4884">
                  <c:v>39955</c:v>
                </c:pt>
                <c:pt idx="4885">
                  <c:v>39959</c:v>
                </c:pt>
                <c:pt idx="4886">
                  <c:v>39960</c:v>
                </c:pt>
                <c:pt idx="4887">
                  <c:v>39961</c:v>
                </c:pt>
                <c:pt idx="4888">
                  <c:v>39962</c:v>
                </c:pt>
                <c:pt idx="4889">
                  <c:v>39965</c:v>
                </c:pt>
                <c:pt idx="4890">
                  <c:v>39966</c:v>
                </c:pt>
                <c:pt idx="4891">
                  <c:v>39967</c:v>
                </c:pt>
                <c:pt idx="4892">
                  <c:v>39968</c:v>
                </c:pt>
                <c:pt idx="4893">
                  <c:v>39969</c:v>
                </c:pt>
                <c:pt idx="4894">
                  <c:v>39972</c:v>
                </c:pt>
                <c:pt idx="4895">
                  <c:v>39973</c:v>
                </c:pt>
                <c:pt idx="4896">
                  <c:v>39974</c:v>
                </c:pt>
                <c:pt idx="4897">
                  <c:v>39975</c:v>
                </c:pt>
                <c:pt idx="4898">
                  <c:v>39976</c:v>
                </c:pt>
                <c:pt idx="4899">
                  <c:v>39979</c:v>
                </c:pt>
                <c:pt idx="4900">
                  <c:v>39980</c:v>
                </c:pt>
                <c:pt idx="4901">
                  <c:v>39981</c:v>
                </c:pt>
                <c:pt idx="4902">
                  <c:v>39982</c:v>
                </c:pt>
                <c:pt idx="4903">
                  <c:v>39983</c:v>
                </c:pt>
                <c:pt idx="4904">
                  <c:v>39986</c:v>
                </c:pt>
                <c:pt idx="4905">
                  <c:v>39987</c:v>
                </c:pt>
                <c:pt idx="4906">
                  <c:v>39988</c:v>
                </c:pt>
                <c:pt idx="4907">
                  <c:v>39989</c:v>
                </c:pt>
                <c:pt idx="4908">
                  <c:v>39990</c:v>
                </c:pt>
                <c:pt idx="4909">
                  <c:v>39993</c:v>
                </c:pt>
                <c:pt idx="4910">
                  <c:v>39994</c:v>
                </c:pt>
                <c:pt idx="4911">
                  <c:v>39995</c:v>
                </c:pt>
                <c:pt idx="4912">
                  <c:v>39996</c:v>
                </c:pt>
                <c:pt idx="4913">
                  <c:v>40000</c:v>
                </c:pt>
                <c:pt idx="4914">
                  <c:v>40001</c:v>
                </c:pt>
                <c:pt idx="4915">
                  <c:v>40002</c:v>
                </c:pt>
                <c:pt idx="4916">
                  <c:v>40003</c:v>
                </c:pt>
                <c:pt idx="4917">
                  <c:v>40004</c:v>
                </c:pt>
                <c:pt idx="4918">
                  <c:v>40007</c:v>
                </c:pt>
                <c:pt idx="4919">
                  <c:v>40008</c:v>
                </c:pt>
                <c:pt idx="4920">
                  <c:v>40009</c:v>
                </c:pt>
                <c:pt idx="4921">
                  <c:v>40010</c:v>
                </c:pt>
                <c:pt idx="4922">
                  <c:v>40011</c:v>
                </c:pt>
                <c:pt idx="4923">
                  <c:v>40014</c:v>
                </c:pt>
                <c:pt idx="4924">
                  <c:v>40015</c:v>
                </c:pt>
                <c:pt idx="4925">
                  <c:v>40016</c:v>
                </c:pt>
                <c:pt idx="4926">
                  <c:v>40017</c:v>
                </c:pt>
                <c:pt idx="4927">
                  <c:v>40018</c:v>
                </c:pt>
                <c:pt idx="4928">
                  <c:v>40021</c:v>
                </c:pt>
                <c:pt idx="4929">
                  <c:v>40022</c:v>
                </c:pt>
                <c:pt idx="4930">
                  <c:v>40023</c:v>
                </c:pt>
                <c:pt idx="4931">
                  <c:v>40024</c:v>
                </c:pt>
                <c:pt idx="4932">
                  <c:v>40025</c:v>
                </c:pt>
                <c:pt idx="4933">
                  <c:v>40028</c:v>
                </c:pt>
                <c:pt idx="4934">
                  <c:v>40029</c:v>
                </c:pt>
                <c:pt idx="4935">
                  <c:v>40030</c:v>
                </c:pt>
                <c:pt idx="4936">
                  <c:v>40031</c:v>
                </c:pt>
                <c:pt idx="4937">
                  <c:v>40032</c:v>
                </c:pt>
                <c:pt idx="4938">
                  <c:v>40035</c:v>
                </c:pt>
                <c:pt idx="4939">
                  <c:v>40036</c:v>
                </c:pt>
                <c:pt idx="4940">
                  <c:v>40037</c:v>
                </c:pt>
                <c:pt idx="4941">
                  <c:v>40038</c:v>
                </c:pt>
                <c:pt idx="4942">
                  <c:v>40039</c:v>
                </c:pt>
                <c:pt idx="4943">
                  <c:v>40042</c:v>
                </c:pt>
                <c:pt idx="4944">
                  <c:v>40043</c:v>
                </c:pt>
                <c:pt idx="4945">
                  <c:v>40044</c:v>
                </c:pt>
                <c:pt idx="4946">
                  <c:v>40045</c:v>
                </c:pt>
                <c:pt idx="4947">
                  <c:v>40046</c:v>
                </c:pt>
                <c:pt idx="4948">
                  <c:v>40049</c:v>
                </c:pt>
                <c:pt idx="4949">
                  <c:v>40050</c:v>
                </c:pt>
                <c:pt idx="4950">
                  <c:v>40051</c:v>
                </c:pt>
                <c:pt idx="4951">
                  <c:v>40052</c:v>
                </c:pt>
                <c:pt idx="4952">
                  <c:v>40053</c:v>
                </c:pt>
                <c:pt idx="4953">
                  <c:v>40056</c:v>
                </c:pt>
                <c:pt idx="4954">
                  <c:v>40057</c:v>
                </c:pt>
                <c:pt idx="4955">
                  <c:v>40058</c:v>
                </c:pt>
                <c:pt idx="4956">
                  <c:v>40059</c:v>
                </c:pt>
                <c:pt idx="4957">
                  <c:v>40060</c:v>
                </c:pt>
                <c:pt idx="4958">
                  <c:v>40064</c:v>
                </c:pt>
                <c:pt idx="4959">
                  <c:v>40065</c:v>
                </c:pt>
                <c:pt idx="4960">
                  <c:v>40066</c:v>
                </c:pt>
                <c:pt idx="4961">
                  <c:v>40067</c:v>
                </c:pt>
                <c:pt idx="4962">
                  <c:v>40070</c:v>
                </c:pt>
                <c:pt idx="4963">
                  <c:v>40071</c:v>
                </c:pt>
                <c:pt idx="4964">
                  <c:v>40072</c:v>
                </c:pt>
                <c:pt idx="4965">
                  <c:v>40073</c:v>
                </c:pt>
                <c:pt idx="4966">
                  <c:v>40074</c:v>
                </c:pt>
                <c:pt idx="4967">
                  <c:v>40077</c:v>
                </c:pt>
                <c:pt idx="4968">
                  <c:v>40078</c:v>
                </c:pt>
                <c:pt idx="4969">
                  <c:v>40079</c:v>
                </c:pt>
                <c:pt idx="4970">
                  <c:v>40080</c:v>
                </c:pt>
                <c:pt idx="4971">
                  <c:v>40081</c:v>
                </c:pt>
                <c:pt idx="4972">
                  <c:v>40084</c:v>
                </c:pt>
                <c:pt idx="4973">
                  <c:v>40085</c:v>
                </c:pt>
                <c:pt idx="4974">
                  <c:v>40086</c:v>
                </c:pt>
                <c:pt idx="4975">
                  <c:v>40087</c:v>
                </c:pt>
                <c:pt idx="4976">
                  <c:v>40088</c:v>
                </c:pt>
                <c:pt idx="4977">
                  <c:v>40091</c:v>
                </c:pt>
                <c:pt idx="4978">
                  <c:v>40092</c:v>
                </c:pt>
                <c:pt idx="4979">
                  <c:v>40093</c:v>
                </c:pt>
                <c:pt idx="4980">
                  <c:v>40094</c:v>
                </c:pt>
                <c:pt idx="4981">
                  <c:v>40095</c:v>
                </c:pt>
                <c:pt idx="4982">
                  <c:v>40098</c:v>
                </c:pt>
                <c:pt idx="4983">
                  <c:v>40099</c:v>
                </c:pt>
                <c:pt idx="4984">
                  <c:v>40100</c:v>
                </c:pt>
                <c:pt idx="4985">
                  <c:v>40101</c:v>
                </c:pt>
                <c:pt idx="4986">
                  <c:v>40102</c:v>
                </c:pt>
                <c:pt idx="4987">
                  <c:v>40105</c:v>
                </c:pt>
                <c:pt idx="4988">
                  <c:v>40106</c:v>
                </c:pt>
                <c:pt idx="4989">
                  <c:v>40107</c:v>
                </c:pt>
                <c:pt idx="4990">
                  <c:v>40108</c:v>
                </c:pt>
                <c:pt idx="4991">
                  <c:v>40109</c:v>
                </c:pt>
                <c:pt idx="4992">
                  <c:v>40112</c:v>
                </c:pt>
                <c:pt idx="4993">
                  <c:v>40113</c:v>
                </c:pt>
                <c:pt idx="4994">
                  <c:v>40114</c:v>
                </c:pt>
                <c:pt idx="4995">
                  <c:v>40115</c:v>
                </c:pt>
                <c:pt idx="4996">
                  <c:v>40116</c:v>
                </c:pt>
                <c:pt idx="4997">
                  <c:v>40119</c:v>
                </c:pt>
                <c:pt idx="4998">
                  <c:v>40120</c:v>
                </c:pt>
                <c:pt idx="4999">
                  <c:v>40121</c:v>
                </c:pt>
                <c:pt idx="5000">
                  <c:v>40122</c:v>
                </c:pt>
                <c:pt idx="5001">
                  <c:v>40123</c:v>
                </c:pt>
                <c:pt idx="5002">
                  <c:v>40126</c:v>
                </c:pt>
                <c:pt idx="5003">
                  <c:v>40127</c:v>
                </c:pt>
                <c:pt idx="5004">
                  <c:v>40128</c:v>
                </c:pt>
                <c:pt idx="5005">
                  <c:v>40129</c:v>
                </c:pt>
                <c:pt idx="5006">
                  <c:v>40130</c:v>
                </c:pt>
                <c:pt idx="5007">
                  <c:v>40133</c:v>
                </c:pt>
                <c:pt idx="5008">
                  <c:v>40134</c:v>
                </c:pt>
                <c:pt idx="5009">
                  <c:v>40135</c:v>
                </c:pt>
                <c:pt idx="5010">
                  <c:v>40136</c:v>
                </c:pt>
                <c:pt idx="5011">
                  <c:v>40137</c:v>
                </c:pt>
                <c:pt idx="5012">
                  <c:v>40140</c:v>
                </c:pt>
                <c:pt idx="5013">
                  <c:v>40141</c:v>
                </c:pt>
                <c:pt idx="5014">
                  <c:v>40142</c:v>
                </c:pt>
                <c:pt idx="5015">
                  <c:v>40144</c:v>
                </c:pt>
                <c:pt idx="5016">
                  <c:v>40147</c:v>
                </c:pt>
                <c:pt idx="5017">
                  <c:v>40148</c:v>
                </c:pt>
                <c:pt idx="5018">
                  <c:v>40149</c:v>
                </c:pt>
                <c:pt idx="5019">
                  <c:v>40150</c:v>
                </c:pt>
                <c:pt idx="5020">
                  <c:v>40151</c:v>
                </c:pt>
                <c:pt idx="5021">
                  <c:v>40154</c:v>
                </c:pt>
                <c:pt idx="5022">
                  <c:v>40155</c:v>
                </c:pt>
                <c:pt idx="5023">
                  <c:v>40156</c:v>
                </c:pt>
                <c:pt idx="5024">
                  <c:v>40157</c:v>
                </c:pt>
                <c:pt idx="5025">
                  <c:v>40158</c:v>
                </c:pt>
                <c:pt idx="5026">
                  <c:v>40161</c:v>
                </c:pt>
                <c:pt idx="5027">
                  <c:v>40162</c:v>
                </c:pt>
                <c:pt idx="5028">
                  <c:v>40163</c:v>
                </c:pt>
                <c:pt idx="5029">
                  <c:v>40164</c:v>
                </c:pt>
                <c:pt idx="5030">
                  <c:v>40165</c:v>
                </c:pt>
                <c:pt idx="5031">
                  <c:v>40168</c:v>
                </c:pt>
                <c:pt idx="5032">
                  <c:v>40169</c:v>
                </c:pt>
                <c:pt idx="5033">
                  <c:v>40170</c:v>
                </c:pt>
                <c:pt idx="5034">
                  <c:v>40171</c:v>
                </c:pt>
                <c:pt idx="5035">
                  <c:v>40175</c:v>
                </c:pt>
                <c:pt idx="5036">
                  <c:v>40176</c:v>
                </c:pt>
                <c:pt idx="5037">
                  <c:v>40177</c:v>
                </c:pt>
                <c:pt idx="5038">
                  <c:v>40178</c:v>
                </c:pt>
                <c:pt idx="5039">
                  <c:v>40182</c:v>
                </c:pt>
                <c:pt idx="5040">
                  <c:v>40183</c:v>
                </c:pt>
                <c:pt idx="5041">
                  <c:v>40184</c:v>
                </c:pt>
                <c:pt idx="5042">
                  <c:v>40185</c:v>
                </c:pt>
                <c:pt idx="5043">
                  <c:v>40186</c:v>
                </c:pt>
                <c:pt idx="5044">
                  <c:v>40189</c:v>
                </c:pt>
                <c:pt idx="5045">
                  <c:v>40190</c:v>
                </c:pt>
                <c:pt idx="5046">
                  <c:v>40191</c:v>
                </c:pt>
                <c:pt idx="5047">
                  <c:v>40192</c:v>
                </c:pt>
                <c:pt idx="5048">
                  <c:v>40193</c:v>
                </c:pt>
                <c:pt idx="5049">
                  <c:v>40197</c:v>
                </c:pt>
                <c:pt idx="5050">
                  <c:v>40198</c:v>
                </c:pt>
                <c:pt idx="5051">
                  <c:v>40199</c:v>
                </c:pt>
                <c:pt idx="5052">
                  <c:v>40200</c:v>
                </c:pt>
                <c:pt idx="5053">
                  <c:v>40203</c:v>
                </c:pt>
                <c:pt idx="5054">
                  <c:v>40204</c:v>
                </c:pt>
                <c:pt idx="5055">
                  <c:v>40205</c:v>
                </c:pt>
                <c:pt idx="5056">
                  <c:v>40206</c:v>
                </c:pt>
                <c:pt idx="5057">
                  <c:v>40207</c:v>
                </c:pt>
                <c:pt idx="5058">
                  <c:v>40210</c:v>
                </c:pt>
                <c:pt idx="5059">
                  <c:v>40211</c:v>
                </c:pt>
                <c:pt idx="5060">
                  <c:v>40212</c:v>
                </c:pt>
                <c:pt idx="5061">
                  <c:v>40213</c:v>
                </c:pt>
                <c:pt idx="5062">
                  <c:v>40214</c:v>
                </c:pt>
                <c:pt idx="5063">
                  <c:v>40217</c:v>
                </c:pt>
                <c:pt idx="5064">
                  <c:v>40218</c:v>
                </c:pt>
                <c:pt idx="5065">
                  <c:v>40219</c:v>
                </c:pt>
                <c:pt idx="5066">
                  <c:v>40220</c:v>
                </c:pt>
                <c:pt idx="5067">
                  <c:v>40221</c:v>
                </c:pt>
                <c:pt idx="5068">
                  <c:v>40225</c:v>
                </c:pt>
                <c:pt idx="5069">
                  <c:v>40226</c:v>
                </c:pt>
                <c:pt idx="5070">
                  <c:v>40227</c:v>
                </c:pt>
                <c:pt idx="5071">
                  <c:v>40228</c:v>
                </c:pt>
                <c:pt idx="5072">
                  <c:v>40231</c:v>
                </c:pt>
                <c:pt idx="5073">
                  <c:v>40232</c:v>
                </c:pt>
                <c:pt idx="5074">
                  <c:v>40233</c:v>
                </c:pt>
                <c:pt idx="5075">
                  <c:v>40234</c:v>
                </c:pt>
                <c:pt idx="5076">
                  <c:v>40235</c:v>
                </c:pt>
                <c:pt idx="5077">
                  <c:v>40238</c:v>
                </c:pt>
                <c:pt idx="5078">
                  <c:v>40239</c:v>
                </c:pt>
                <c:pt idx="5079">
                  <c:v>40240</c:v>
                </c:pt>
                <c:pt idx="5080">
                  <c:v>40241</c:v>
                </c:pt>
                <c:pt idx="5081">
                  <c:v>40242</c:v>
                </c:pt>
                <c:pt idx="5082">
                  <c:v>40245</c:v>
                </c:pt>
                <c:pt idx="5083">
                  <c:v>40246</c:v>
                </c:pt>
                <c:pt idx="5084">
                  <c:v>40247</c:v>
                </c:pt>
                <c:pt idx="5085">
                  <c:v>40248</c:v>
                </c:pt>
                <c:pt idx="5086">
                  <c:v>40249</c:v>
                </c:pt>
                <c:pt idx="5087">
                  <c:v>40252</c:v>
                </c:pt>
                <c:pt idx="5088">
                  <c:v>40253</c:v>
                </c:pt>
                <c:pt idx="5089">
                  <c:v>40254</c:v>
                </c:pt>
                <c:pt idx="5090">
                  <c:v>40255</c:v>
                </c:pt>
                <c:pt idx="5091">
                  <c:v>40256</c:v>
                </c:pt>
                <c:pt idx="5092">
                  <c:v>40259</c:v>
                </c:pt>
                <c:pt idx="5093">
                  <c:v>40260</c:v>
                </c:pt>
                <c:pt idx="5094">
                  <c:v>40261</c:v>
                </c:pt>
                <c:pt idx="5095">
                  <c:v>40262</c:v>
                </c:pt>
                <c:pt idx="5096">
                  <c:v>40263</c:v>
                </c:pt>
                <c:pt idx="5097">
                  <c:v>40266</c:v>
                </c:pt>
                <c:pt idx="5098">
                  <c:v>40267</c:v>
                </c:pt>
                <c:pt idx="5099">
                  <c:v>40268</c:v>
                </c:pt>
                <c:pt idx="5100">
                  <c:v>40269</c:v>
                </c:pt>
                <c:pt idx="5101">
                  <c:v>40273</c:v>
                </c:pt>
                <c:pt idx="5102">
                  <c:v>40274</c:v>
                </c:pt>
                <c:pt idx="5103">
                  <c:v>40275</c:v>
                </c:pt>
                <c:pt idx="5104">
                  <c:v>40276</c:v>
                </c:pt>
                <c:pt idx="5105">
                  <c:v>40277</c:v>
                </c:pt>
                <c:pt idx="5106">
                  <c:v>40280</c:v>
                </c:pt>
                <c:pt idx="5107">
                  <c:v>40281</c:v>
                </c:pt>
                <c:pt idx="5108">
                  <c:v>40282</c:v>
                </c:pt>
                <c:pt idx="5109">
                  <c:v>40283</c:v>
                </c:pt>
                <c:pt idx="5110">
                  <c:v>40284</c:v>
                </c:pt>
                <c:pt idx="5111">
                  <c:v>40287</c:v>
                </c:pt>
                <c:pt idx="5112">
                  <c:v>40288</c:v>
                </c:pt>
                <c:pt idx="5113">
                  <c:v>40289</c:v>
                </c:pt>
                <c:pt idx="5114">
                  <c:v>40290</c:v>
                </c:pt>
                <c:pt idx="5115">
                  <c:v>40291</c:v>
                </c:pt>
                <c:pt idx="5116">
                  <c:v>40294</c:v>
                </c:pt>
                <c:pt idx="5117">
                  <c:v>40295</c:v>
                </c:pt>
                <c:pt idx="5118">
                  <c:v>40296</c:v>
                </c:pt>
                <c:pt idx="5119">
                  <c:v>40297</c:v>
                </c:pt>
                <c:pt idx="5120">
                  <c:v>40298</c:v>
                </c:pt>
                <c:pt idx="5121">
                  <c:v>40301</c:v>
                </c:pt>
                <c:pt idx="5122">
                  <c:v>40302</c:v>
                </c:pt>
                <c:pt idx="5123">
                  <c:v>40303</c:v>
                </c:pt>
                <c:pt idx="5124">
                  <c:v>40304</c:v>
                </c:pt>
                <c:pt idx="5125">
                  <c:v>40305</c:v>
                </c:pt>
                <c:pt idx="5126">
                  <c:v>40308</c:v>
                </c:pt>
                <c:pt idx="5127">
                  <c:v>40309</c:v>
                </c:pt>
                <c:pt idx="5128">
                  <c:v>40310</c:v>
                </c:pt>
                <c:pt idx="5129">
                  <c:v>40311</c:v>
                </c:pt>
                <c:pt idx="5130">
                  <c:v>40312</c:v>
                </c:pt>
                <c:pt idx="5131">
                  <c:v>40315</c:v>
                </c:pt>
                <c:pt idx="5132">
                  <c:v>40316</c:v>
                </c:pt>
                <c:pt idx="5133">
                  <c:v>40317</c:v>
                </c:pt>
                <c:pt idx="5134">
                  <c:v>40318</c:v>
                </c:pt>
                <c:pt idx="5135">
                  <c:v>40319</c:v>
                </c:pt>
                <c:pt idx="5136">
                  <c:v>40322</c:v>
                </c:pt>
                <c:pt idx="5137">
                  <c:v>40323</c:v>
                </c:pt>
                <c:pt idx="5138">
                  <c:v>40324</c:v>
                </c:pt>
                <c:pt idx="5139">
                  <c:v>40325</c:v>
                </c:pt>
                <c:pt idx="5140">
                  <c:v>40326</c:v>
                </c:pt>
                <c:pt idx="5141">
                  <c:v>40330</c:v>
                </c:pt>
                <c:pt idx="5142">
                  <c:v>40331</c:v>
                </c:pt>
                <c:pt idx="5143">
                  <c:v>40332</c:v>
                </c:pt>
                <c:pt idx="5144">
                  <c:v>40333</c:v>
                </c:pt>
                <c:pt idx="5145">
                  <c:v>40336</c:v>
                </c:pt>
                <c:pt idx="5146">
                  <c:v>40337</c:v>
                </c:pt>
                <c:pt idx="5147">
                  <c:v>40338</c:v>
                </c:pt>
                <c:pt idx="5148">
                  <c:v>40339</c:v>
                </c:pt>
                <c:pt idx="5149">
                  <c:v>40340</c:v>
                </c:pt>
                <c:pt idx="5150">
                  <c:v>40343</c:v>
                </c:pt>
                <c:pt idx="5151">
                  <c:v>40344</c:v>
                </c:pt>
                <c:pt idx="5152">
                  <c:v>40345</c:v>
                </c:pt>
                <c:pt idx="5153">
                  <c:v>40346</c:v>
                </c:pt>
                <c:pt idx="5154">
                  <c:v>40347</c:v>
                </c:pt>
                <c:pt idx="5155">
                  <c:v>40350</c:v>
                </c:pt>
                <c:pt idx="5156">
                  <c:v>40351</c:v>
                </c:pt>
                <c:pt idx="5157">
                  <c:v>40352</c:v>
                </c:pt>
                <c:pt idx="5158">
                  <c:v>40353</c:v>
                </c:pt>
                <c:pt idx="5159">
                  <c:v>40354</c:v>
                </c:pt>
                <c:pt idx="5160">
                  <c:v>40357</c:v>
                </c:pt>
                <c:pt idx="5161">
                  <c:v>40358</c:v>
                </c:pt>
                <c:pt idx="5162">
                  <c:v>40359</c:v>
                </c:pt>
                <c:pt idx="5163">
                  <c:v>40360</c:v>
                </c:pt>
                <c:pt idx="5164">
                  <c:v>40361</c:v>
                </c:pt>
                <c:pt idx="5165">
                  <c:v>40365</c:v>
                </c:pt>
                <c:pt idx="5166">
                  <c:v>40366</c:v>
                </c:pt>
                <c:pt idx="5167">
                  <c:v>40367</c:v>
                </c:pt>
                <c:pt idx="5168">
                  <c:v>40368</c:v>
                </c:pt>
                <c:pt idx="5169">
                  <c:v>40371</c:v>
                </c:pt>
                <c:pt idx="5170">
                  <c:v>40372</c:v>
                </c:pt>
                <c:pt idx="5171">
                  <c:v>40373</c:v>
                </c:pt>
                <c:pt idx="5172">
                  <c:v>40374</c:v>
                </c:pt>
                <c:pt idx="5173">
                  <c:v>40375</c:v>
                </c:pt>
                <c:pt idx="5174">
                  <c:v>40378</c:v>
                </c:pt>
                <c:pt idx="5175">
                  <c:v>40379</c:v>
                </c:pt>
                <c:pt idx="5176">
                  <c:v>40380</c:v>
                </c:pt>
                <c:pt idx="5177">
                  <c:v>40381</c:v>
                </c:pt>
                <c:pt idx="5178">
                  <c:v>40382</c:v>
                </c:pt>
                <c:pt idx="5179">
                  <c:v>40385</c:v>
                </c:pt>
                <c:pt idx="5180">
                  <c:v>40386</c:v>
                </c:pt>
                <c:pt idx="5181">
                  <c:v>40387</c:v>
                </c:pt>
                <c:pt idx="5182">
                  <c:v>40388</c:v>
                </c:pt>
                <c:pt idx="5183">
                  <c:v>40389</c:v>
                </c:pt>
                <c:pt idx="5184">
                  <c:v>40392</c:v>
                </c:pt>
                <c:pt idx="5185">
                  <c:v>40393</c:v>
                </c:pt>
                <c:pt idx="5186">
                  <c:v>40394</c:v>
                </c:pt>
                <c:pt idx="5187">
                  <c:v>40395</c:v>
                </c:pt>
                <c:pt idx="5188">
                  <c:v>40396</c:v>
                </c:pt>
                <c:pt idx="5189">
                  <c:v>40399</c:v>
                </c:pt>
                <c:pt idx="5190">
                  <c:v>40400</c:v>
                </c:pt>
                <c:pt idx="5191">
                  <c:v>40401</c:v>
                </c:pt>
                <c:pt idx="5192">
                  <c:v>40402</c:v>
                </c:pt>
                <c:pt idx="5193">
                  <c:v>40403</c:v>
                </c:pt>
                <c:pt idx="5194">
                  <c:v>40406</c:v>
                </c:pt>
                <c:pt idx="5195">
                  <c:v>40407</c:v>
                </c:pt>
                <c:pt idx="5196">
                  <c:v>40408</c:v>
                </c:pt>
                <c:pt idx="5197">
                  <c:v>40409</c:v>
                </c:pt>
                <c:pt idx="5198">
                  <c:v>40410</c:v>
                </c:pt>
                <c:pt idx="5199">
                  <c:v>40413</c:v>
                </c:pt>
                <c:pt idx="5200">
                  <c:v>40414</c:v>
                </c:pt>
                <c:pt idx="5201">
                  <c:v>40415</c:v>
                </c:pt>
                <c:pt idx="5202">
                  <c:v>40416</c:v>
                </c:pt>
                <c:pt idx="5203">
                  <c:v>40417</c:v>
                </c:pt>
                <c:pt idx="5204">
                  <c:v>40420</c:v>
                </c:pt>
                <c:pt idx="5205">
                  <c:v>40421</c:v>
                </c:pt>
                <c:pt idx="5206">
                  <c:v>40422</c:v>
                </c:pt>
                <c:pt idx="5207">
                  <c:v>40423</c:v>
                </c:pt>
                <c:pt idx="5208">
                  <c:v>40424</c:v>
                </c:pt>
                <c:pt idx="5209">
                  <c:v>40428</c:v>
                </c:pt>
                <c:pt idx="5210">
                  <c:v>40429</c:v>
                </c:pt>
                <c:pt idx="5211">
                  <c:v>40430</c:v>
                </c:pt>
                <c:pt idx="5212">
                  <c:v>40431</c:v>
                </c:pt>
                <c:pt idx="5213">
                  <c:v>40434</c:v>
                </c:pt>
                <c:pt idx="5214">
                  <c:v>40435</c:v>
                </c:pt>
                <c:pt idx="5215">
                  <c:v>40436</c:v>
                </c:pt>
                <c:pt idx="5216">
                  <c:v>40437</c:v>
                </c:pt>
                <c:pt idx="5217">
                  <c:v>40438</c:v>
                </c:pt>
                <c:pt idx="5218">
                  <c:v>40441</c:v>
                </c:pt>
                <c:pt idx="5219">
                  <c:v>40442</c:v>
                </c:pt>
                <c:pt idx="5220">
                  <c:v>40443</c:v>
                </c:pt>
                <c:pt idx="5221">
                  <c:v>40444</c:v>
                </c:pt>
                <c:pt idx="5222">
                  <c:v>40445</c:v>
                </c:pt>
                <c:pt idx="5223">
                  <c:v>40448</c:v>
                </c:pt>
                <c:pt idx="5224">
                  <c:v>40449</c:v>
                </c:pt>
                <c:pt idx="5225">
                  <c:v>40450</c:v>
                </c:pt>
                <c:pt idx="5226">
                  <c:v>40451</c:v>
                </c:pt>
                <c:pt idx="5227">
                  <c:v>40452</c:v>
                </c:pt>
                <c:pt idx="5228">
                  <c:v>40455</c:v>
                </c:pt>
                <c:pt idx="5229">
                  <c:v>40456</c:v>
                </c:pt>
                <c:pt idx="5230">
                  <c:v>40457</c:v>
                </c:pt>
                <c:pt idx="5231">
                  <c:v>40458</c:v>
                </c:pt>
                <c:pt idx="5232">
                  <c:v>40459</c:v>
                </c:pt>
                <c:pt idx="5233">
                  <c:v>40462</c:v>
                </c:pt>
                <c:pt idx="5234">
                  <c:v>40463</c:v>
                </c:pt>
                <c:pt idx="5235">
                  <c:v>40464</c:v>
                </c:pt>
                <c:pt idx="5236">
                  <c:v>40465</c:v>
                </c:pt>
                <c:pt idx="5237">
                  <c:v>40466</c:v>
                </c:pt>
                <c:pt idx="5238">
                  <c:v>40469</c:v>
                </c:pt>
                <c:pt idx="5239">
                  <c:v>40470</c:v>
                </c:pt>
                <c:pt idx="5240">
                  <c:v>40471</c:v>
                </c:pt>
                <c:pt idx="5241">
                  <c:v>40472</c:v>
                </c:pt>
                <c:pt idx="5242">
                  <c:v>40473</c:v>
                </c:pt>
                <c:pt idx="5243">
                  <c:v>40476</c:v>
                </c:pt>
                <c:pt idx="5244">
                  <c:v>40477</c:v>
                </c:pt>
                <c:pt idx="5245">
                  <c:v>40478</c:v>
                </c:pt>
                <c:pt idx="5246">
                  <c:v>40479</c:v>
                </c:pt>
                <c:pt idx="5247">
                  <c:v>40480</c:v>
                </c:pt>
                <c:pt idx="5248">
                  <c:v>40483</c:v>
                </c:pt>
                <c:pt idx="5249">
                  <c:v>40484</c:v>
                </c:pt>
                <c:pt idx="5250">
                  <c:v>40485</c:v>
                </c:pt>
                <c:pt idx="5251">
                  <c:v>40486</c:v>
                </c:pt>
                <c:pt idx="5252">
                  <c:v>40487</c:v>
                </c:pt>
                <c:pt idx="5253">
                  <c:v>40490</c:v>
                </c:pt>
                <c:pt idx="5254">
                  <c:v>40491</c:v>
                </c:pt>
                <c:pt idx="5255">
                  <c:v>40492</c:v>
                </c:pt>
                <c:pt idx="5256">
                  <c:v>40493</c:v>
                </c:pt>
                <c:pt idx="5257">
                  <c:v>40494</c:v>
                </c:pt>
                <c:pt idx="5258">
                  <c:v>40497</c:v>
                </c:pt>
                <c:pt idx="5259">
                  <c:v>40498</c:v>
                </c:pt>
                <c:pt idx="5260">
                  <c:v>40499</c:v>
                </c:pt>
                <c:pt idx="5261">
                  <c:v>40500</c:v>
                </c:pt>
                <c:pt idx="5262">
                  <c:v>40501</c:v>
                </c:pt>
                <c:pt idx="5263">
                  <c:v>40504</c:v>
                </c:pt>
                <c:pt idx="5264">
                  <c:v>40505</c:v>
                </c:pt>
                <c:pt idx="5265">
                  <c:v>40506</c:v>
                </c:pt>
                <c:pt idx="5266">
                  <c:v>40508</c:v>
                </c:pt>
                <c:pt idx="5267">
                  <c:v>40511</c:v>
                </c:pt>
                <c:pt idx="5268">
                  <c:v>40512</c:v>
                </c:pt>
                <c:pt idx="5269">
                  <c:v>40513</c:v>
                </c:pt>
                <c:pt idx="5270">
                  <c:v>40514</c:v>
                </c:pt>
                <c:pt idx="5271">
                  <c:v>40515</c:v>
                </c:pt>
                <c:pt idx="5272">
                  <c:v>40518</c:v>
                </c:pt>
                <c:pt idx="5273">
                  <c:v>40519</c:v>
                </c:pt>
                <c:pt idx="5274">
                  <c:v>40520</c:v>
                </c:pt>
                <c:pt idx="5275">
                  <c:v>40521</c:v>
                </c:pt>
                <c:pt idx="5276">
                  <c:v>40522</c:v>
                </c:pt>
                <c:pt idx="5277">
                  <c:v>40525</c:v>
                </c:pt>
                <c:pt idx="5278">
                  <c:v>40526</c:v>
                </c:pt>
                <c:pt idx="5279">
                  <c:v>40527</c:v>
                </c:pt>
                <c:pt idx="5280">
                  <c:v>40528</c:v>
                </c:pt>
                <c:pt idx="5281">
                  <c:v>40529</c:v>
                </c:pt>
                <c:pt idx="5282">
                  <c:v>40532</c:v>
                </c:pt>
                <c:pt idx="5283">
                  <c:v>40533</c:v>
                </c:pt>
                <c:pt idx="5284">
                  <c:v>40534</c:v>
                </c:pt>
                <c:pt idx="5285">
                  <c:v>40535</c:v>
                </c:pt>
                <c:pt idx="5286">
                  <c:v>40539</c:v>
                </c:pt>
                <c:pt idx="5287">
                  <c:v>40540</c:v>
                </c:pt>
                <c:pt idx="5288">
                  <c:v>40541</c:v>
                </c:pt>
                <c:pt idx="5289">
                  <c:v>40542</c:v>
                </c:pt>
                <c:pt idx="5290">
                  <c:v>40543</c:v>
                </c:pt>
                <c:pt idx="5291">
                  <c:v>40546</c:v>
                </c:pt>
                <c:pt idx="5292">
                  <c:v>40547</c:v>
                </c:pt>
                <c:pt idx="5293">
                  <c:v>40548</c:v>
                </c:pt>
                <c:pt idx="5294">
                  <c:v>40549</c:v>
                </c:pt>
                <c:pt idx="5295">
                  <c:v>40550</c:v>
                </c:pt>
                <c:pt idx="5296">
                  <c:v>40553</c:v>
                </c:pt>
                <c:pt idx="5297">
                  <c:v>40554</c:v>
                </c:pt>
                <c:pt idx="5298">
                  <c:v>40555</c:v>
                </c:pt>
                <c:pt idx="5299">
                  <c:v>40556</c:v>
                </c:pt>
                <c:pt idx="5300">
                  <c:v>40557</c:v>
                </c:pt>
                <c:pt idx="5301">
                  <c:v>40561</c:v>
                </c:pt>
                <c:pt idx="5302">
                  <c:v>40562</c:v>
                </c:pt>
                <c:pt idx="5303">
                  <c:v>40563</c:v>
                </c:pt>
                <c:pt idx="5304">
                  <c:v>40564</c:v>
                </c:pt>
                <c:pt idx="5305">
                  <c:v>40567</c:v>
                </c:pt>
                <c:pt idx="5306">
                  <c:v>40568</c:v>
                </c:pt>
                <c:pt idx="5307">
                  <c:v>40569</c:v>
                </c:pt>
                <c:pt idx="5308">
                  <c:v>40570</c:v>
                </c:pt>
                <c:pt idx="5309">
                  <c:v>40571</c:v>
                </c:pt>
                <c:pt idx="5310">
                  <c:v>40574</c:v>
                </c:pt>
                <c:pt idx="5311">
                  <c:v>40575</c:v>
                </c:pt>
                <c:pt idx="5312">
                  <c:v>40576</c:v>
                </c:pt>
                <c:pt idx="5313">
                  <c:v>40577</c:v>
                </c:pt>
                <c:pt idx="5314">
                  <c:v>40578</c:v>
                </c:pt>
                <c:pt idx="5315">
                  <c:v>40581</c:v>
                </c:pt>
                <c:pt idx="5316">
                  <c:v>40582</c:v>
                </c:pt>
                <c:pt idx="5317">
                  <c:v>40583</c:v>
                </c:pt>
                <c:pt idx="5318">
                  <c:v>40584</c:v>
                </c:pt>
                <c:pt idx="5319">
                  <c:v>40585</c:v>
                </c:pt>
                <c:pt idx="5320">
                  <c:v>40588</c:v>
                </c:pt>
                <c:pt idx="5321">
                  <c:v>40589</c:v>
                </c:pt>
                <c:pt idx="5322">
                  <c:v>40590</c:v>
                </c:pt>
                <c:pt idx="5323">
                  <c:v>40591</c:v>
                </c:pt>
                <c:pt idx="5324">
                  <c:v>40592</c:v>
                </c:pt>
                <c:pt idx="5325">
                  <c:v>40596</c:v>
                </c:pt>
                <c:pt idx="5326">
                  <c:v>40597</c:v>
                </c:pt>
                <c:pt idx="5327">
                  <c:v>40598</c:v>
                </c:pt>
                <c:pt idx="5328">
                  <c:v>40599</c:v>
                </c:pt>
                <c:pt idx="5329">
                  <c:v>40602</c:v>
                </c:pt>
                <c:pt idx="5330">
                  <c:v>40603</c:v>
                </c:pt>
                <c:pt idx="5331">
                  <c:v>40604</c:v>
                </c:pt>
                <c:pt idx="5332">
                  <c:v>40605</c:v>
                </c:pt>
                <c:pt idx="5333">
                  <c:v>40606</c:v>
                </c:pt>
                <c:pt idx="5334">
                  <c:v>40609</c:v>
                </c:pt>
                <c:pt idx="5335">
                  <c:v>40610</c:v>
                </c:pt>
                <c:pt idx="5336">
                  <c:v>40611</c:v>
                </c:pt>
                <c:pt idx="5337">
                  <c:v>40612</c:v>
                </c:pt>
                <c:pt idx="5338">
                  <c:v>40613</c:v>
                </c:pt>
                <c:pt idx="5339">
                  <c:v>40616</c:v>
                </c:pt>
                <c:pt idx="5340">
                  <c:v>40617</c:v>
                </c:pt>
                <c:pt idx="5341">
                  <c:v>40618</c:v>
                </c:pt>
                <c:pt idx="5342">
                  <c:v>40619</c:v>
                </c:pt>
                <c:pt idx="5343">
                  <c:v>40620</c:v>
                </c:pt>
                <c:pt idx="5344">
                  <c:v>40623</c:v>
                </c:pt>
                <c:pt idx="5345">
                  <c:v>40624</c:v>
                </c:pt>
                <c:pt idx="5346">
                  <c:v>40625</c:v>
                </c:pt>
                <c:pt idx="5347">
                  <c:v>40626</c:v>
                </c:pt>
                <c:pt idx="5348">
                  <c:v>40627</c:v>
                </c:pt>
                <c:pt idx="5349">
                  <c:v>40630</c:v>
                </c:pt>
                <c:pt idx="5350">
                  <c:v>40631</c:v>
                </c:pt>
                <c:pt idx="5351">
                  <c:v>40632</c:v>
                </c:pt>
                <c:pt idx="5352">
                  <c:v>40633</c:v>
                </c:pt>
                <c:pt idx="5353">
                  <c:v>40634</c:v>
                </c:pt>
                <c:pt idx="5354">
                  <c:v>40637</c:v>
                </c:pt>
                <c:pt idx="5355">
                  <c:v>40638</c:v>
                </c:pt>
                <c:pt idx="5356">
                  <c:v>40639</c:v>
                </c:pt>
                <c:pt idx="5357">
                  <c:v>40640</c:v>
                </c:pt>
                <c:pt idx="5358">
                  <c:v>40641</c:v>
                </c:pt>
                <c:pt idx="5359">
                  <c:v>40644</c:v>
                </c:pt>
                <c:pt idx="5360">
                  <c:v>40645</c:v>
                </c:pt>
                <c:pt idx="5361">
                  <c:v>40646</c:v>
                </c:pt>
                <c:pt idx="5362">
                  <c:v>40647</c:v>
                </c:pt>
                <c:pt idx="5363">
                  <c:v>40648</c:v>
                </c:pt>
                <c:pt idx="5364">
                  <c:v>40651</c:v>
                </c:pt>
                <c:pt idx="5365">
                  <c:v>40652</c:v>
                </c:pt>
                <c:pt idx="5366">
                  <c:v>40653</c:v>
                </c:pt>
                <c:pt idx="5367">
                  <c:v>40654</c:v>
                </c:pt>
                <c:pt idx="5368">
                  <c:v>40658</c:v>
                </c:pt>
                <c:pt idx="5369">
                  <c:v>40659</c:v>
                </c:pt>
                <c:pt idx="5370">
                  <c:v>40660</c:v>
                </c:pt>
                <c:pt idx="5371">
                  <c:v>40661</c:v>
                </c:pt>
                <c:pt idx="5372">
                  <c:v>40662</c:v>
                </c:pt>
                <c:pt idx="5373">
                  <c:v>40665</c:v>
                </c:pt>
                <c:pt idx="5374">
                  <c:v>40666</c:v>
                </c:pt>
                <c:pt idx="5375">
                  <c:v>40667</c:v>
                </c:pt>
                <c:pt idx="5376">
                  <c:v>40668</c:v>
                </c:pt>
                <c:pt idx="5377">
                  <c:v>40669</c:v>
                </c:pt>
                <c:pt idx="5378">
                  <c:v>40672</c:v>
                </c:pt>
                <c:pt idx="5379">
                  <c:v>40673</c:v>
                </c:pt>
                <c:pt idx="5380">
                  <c:v>40674</c:v>
                </c:pt>
                <c:pt idx="5381">
                  <c:v>40675</c:v>
                </c:pt>
                <c:pt idx="5382">
                  <c:v>40676</c:v>
                </c:pt>
                <c:pt idx="5383">
                  <c:v>40679</c:v>
                </c:pt>
                <c:pt idx="5384">
                  <c:v>40680</c:v>
                </c:pt>
                <c:pt idx="5385">
                  <c:v>40681</c:v>
                </c:pt>
                <c:pt idx="5386">
                  <c:v>40682</c:v>
                </c:pt>
                <c:pt idx="5387">
                  <c:v>40683</c:v>
                </c:pt>
                <c:pt idx="5388">
                  <c:v>40686</c:v>
                </c:pt>
                <c:pt idx="5389">
                  <c:v>40687</c:v>
                </c:pt>
                <c:pt idx="5390">
                  <c:v>40688</c:v>
                </c:pt>
                <c:pt idx="5391">
                  <c:v>40689</c:v>
                </c:pt>
                <c:pt idx="5392">
                  <c:v>40690</c:v>
                </c:pt>
                <c:pt idx="5393">
                  <c:v>40694</c:v>
                </c:pt>
                <c:pt idx="5394">
                  <c:v>40695</c:v>
                </c:pt>
                <c:pt idx="5395">
                  <c:v>40696</c:v>
                </c:pt>
                <c:pt idx="5396">
                  <c:v>40697</c:v>
                </c:pt>
                <c:pt idx="5397">
                  <c:v>40700</c:v>
                </c:pt>
                <c:pt idx="5398">
                  <c:v>40701</c:v>
                </c:pt>
                <c:pt idx="5399">
                  <c:v>40702</c:v>
                </c:pt>
                <c:pt idx="5400">
                  <c:v>40703</c:v>
                </c:pt>
                <c:pt idx="5401">
                  <c:v>40704</c:v>
                </c:pt>
                <c:pt idx="5402">
                  <c:v>40707</c:v>
                </c:pt>
                <c:pt idx="5403">
                  <c:v>40708</c:v>
                </c:pt>
                <c:pt idx="5404">
                  <c:v>40709</c:v>
                </c:pt>
                <c:pt idx="5405">
                  <c:v>40710</c:v>
                </c:pt>
                <c:pt idx="5406">
                  <c:v>40711</c:v>
                </c:pt>
                <c:pt idx="5407">
                  <c:v>40714</c:v>
                </c:pt>
                <c:pt idx="5408">
                  <c:v>40715</c:v>
                </c:pt>
                <c:pt idx="5409">
                  <c:v>40716</c:v>
                </c:pt>
                <c:pt idx="5410">
                  <c:v>40717</c:v>
                </c:pt>
                <c:pt idx="5411">
                  <c:v>40718</c:v>
                </c:pt>
                <c:pt idx="5412">
                  <c:v>40721</c:v>
                </c:pt>
                <c:pt idx="5413">
                  <c:v>40722</c:v>
                </c:pt>
                <c:pt idx="5414">
                  <c:v>40723</c:v>
                </c:pt>
                <c:pt idx="5415">
                  <c:v>40724</c:v>
                </c:pt>
                <c:pt idx="5416">
                  <c:v>40725</c:v>
                </c:pt>
                <c:pt idx="5417">
                  <c:v>40729</c:v>
                </c:pt>
                <c:pt idx="5418">
                  <c:v>40730</c:v>
                </c:pt>
                <c:pt idx="5419">
                  <c:v>40731</c:v>
                </c:pt>
                <c:pt idx="5420">
                  <c:v>40732</c:v>
                </c:pt>
                <c:pt idx="5421">
                  <c:v>40735</c:v>
                </c:pt>
                <c:pt idx="5422">
                  <c:v>40736</c:v>
                </c:pt>
                <c:pt idx="5423">
                  <c:v>40737</c:v>
                </c:pt>
                <c:pt idx="5424">
                  <c:v>40738</c:v>
                </c:pt>
                <c:pt idx="5425">
                  <c:v>40739</c:v>
                </c:pt>
                <c:pt idx="5426">
                  <c:v>40742</c:v>
                </c:pt>
                <c:pt idx="5427">
                  <c:v>40743</c:v>
                </c:pt>
                <c:pt idx="5428">
                  <c:v>40744</c:v>
                </c:pt>
                <c:pt idx="5429">
                  <c:v>40745</c:v>
                </c:pt>
                <c:pt idx="5430">
                  <c:v>40746</c:v>
                </c:pt>
                <c:pt idx="5431">
                  <c:v>40749</c:v>
                </c:pt>
                <c:pt idx="5432">
                  <c:v>40750</c:v>
                </c:pt>
                <c:pt idx="5433">
                  <c:v>40751</c:v>
                </c:pt>
                <c:pt idx="5434">
                  <c:v>40752</c:v>
                </c:pt>
                <c:pt idx="5435">
                  <c:v>40753</c:v>
                </c:pt>
                <c:pt idx="5436">
                  <c:v>40756</c:v>
                </c:pt>
                <c:pt idx="5437">
                  <c:v>40757</c:v>
                </c:pt>
                <c:pt idx="5438">
                  <c:v>40758</c:v>
                </c:pt>
                <c:pt idx="5439">
                  <c:v>40759</c:v>
                </c:pt>
                <c:pt idx="5440">
                  <c:v>40760</c:v>
                </c:pt>
                <c:pt idx="5441">
                  <c:v>40763</c:v>
                </c:pt>
                <c:pt idx="5442">
                  <c:v>40764</c:v>
                </c:pt>
                <c:pt idx="5443">
                  <c:v>40765</c:v>
                </c:pt>
                <c:pt idx="5444">
                  <c:v>40766</c:v>
                </c:pt>
                <c:pt idx="5445">
                  <c:v>40767</c:v>
                </c:pt>
                <c:pt idx="5446">
                  <c:v>40770</c:v>
                </c:pt>
                <c:pt idx="5447">
                  <c:v>40771</c:v>
                </c:pt>
                <c:pt idx="5448">
                  <c:v>40772</c:v>
                </c:pt>
                <c:pt idx="5449">
                  <c:v>40773</c:v>
                </c:pt>
                <c:pt idx="5450">
                  <c:v>40774</c:v>
                </c:pt>
                <c:pt idx="5451">
                  <c:v>40777</c:v>
                </c:pt>
                <c:pt idx="5452">
                  <c:v>40778</c:v>
                </c:pt>
                <c:pt idx="5453">
                  <c:v>40779</c:v>
                </c:pt>
                <c:pt idx="5454">
                  <c:v>40780</c:v>
                </c:pt>
                <c:pt idx="5455">
                  <c:v>40781</c:v>
                </c:pt>
                <c:pt idx="5456">
                  <c:v>40784</c:v>
                </c:pt>
                <c:pt idx="5457">
                  <c:v>40785</c:v>
                </c:pt>
                <c:pt idx="5458">
                  <c:v>40786</c:v>
                </c:pt>
                <c:pt idx="5459">
                  <c:v>40787</c:v>
                </c:pt>
                <c:pt idx="5460">
                  <c:v>40788</c:v>
                </c:pt>
                <c:pt idx="5461">
                  <c:v>40792</c:v>
                </c:pt>
                <c:pt idx="5462">
                  <c:v>40793</c:v>
                </c:pt>
                <c:pt idx="5463">
                  <c:v>40794</c:v>
                </c:pt>
                <c:pt idx="5464">
                  <c:v>40795</c:v>
                </c:pt>
                <c:pt idx="5465">
                  <c:v>40798</c:v>
                </c:pt>
                <c:pt idx="5466">
                  <c:v>40799</c:v>
                </c:pt>
                <c:pt idx="5467">
                  <c:v>40800</c:v>
                </c:pt>
                <c:pt idx="5468">
                  <c:v>40801</c:v>
                </c:pt>
                <c:pt idx="5469">
                  <c:v>40802</c:v>
                </c:pt>
                <c:pt idx="5470">
                  <c:v>40805</c:v>
                </c:pt>
                <c:pt idx="5471">
                  <c:v>40806</c:v>
                </c:pt>
                <c:pt idx="5472">
                  <c:v>40807</c:v>
                </c:pt>
                <c:pt idx="5473">
                  <c:v>40808</c:v>
                </c:pt>
                <c:pt idx="5474">
                  <c:v>40809</c:v>
                </c:pt>
                <c:pt idx="5475">
                  <c:v>40812</c:v>
                </c:pt>
                <c:pt idx="5476">
                  <c:v>40813</c:v>
                </c:pt>
                <c:pt idx="5477">
                  <c:v>40814</c:v>
                </c:pt>
                <c:pt idx="5478">
                  <c:v>40815</c:v>
                </c:pt>
                <c:pt idx="5479">
                  <c:v>40816</c:v>
                </c:pt>
                <c:pt idx="5480">
                  <c:v>40819</c:v>
                </c:pt>
                <c:pt idx="5481">
                  <c:v>40820</c:v>
                </c:pt>
                <c:pt idx="5482">
                  <c:v>40821</c:v>
                </c:pt>
                <c:pt idx="5483">
                  <c:v>40822</c:v>
                </c:pt>
                <c:pt idx="5484">
                  <c:v>40823</c:v>
                </c:pt>
                <c:pt idx="5485">
                  <c:v>40826</c:v>
                </c:pt>
                <c:pt idx="5486">
                  <c:v>40827</c:v>
                </c:pt>
                <c:pt idx="5487">
                  <c:v>40828</c:v>
                </c:pt>
                <c:pt idx="5488">
                  <c:v>40829</c:v>
                </c:pt>
                <c:pt idx="5489">
                  <c:v>40830</c:v>
                </c:pt>
                <c:pt idx="5490">
                  <c:v>40833</c:v>
                </c:pt>
                <c:pt idx="5491">
                  <c:v>40834</c:v>
                </c:pt>
                <c:pt idx="5492">
                  <c:v>40835</c:v>
                </c:pt>
                <c:pt idx="5493">
                  <c:v>40836</c:v>
                </c:pt>
                <c:pt idx="5494">
                  <c:v>40837</c:v>
                </c:pt>
                <c:pt idx="5495">
                  <c:v>40840</c:v>
                </c:pt>
                <c:pt idx="5496">
                  <c:v>40841</c:v>
                </c:pt>
                <c:pt idx="5497">
                  <c:v>40842</c:v>
                </c:pt>
                <c:pt idx="5498">
                  <c:v>40843</c:v>
                </c:pt>
                <c:pt idx="5499">
                  <c:v>40844</c:v>
                </c:pt>
                <c:pt idx="5500">
                  <c:v>40847</c:v>
                </c:pt>
                <c:pt idx="5501">
                  <c:v>40848</c:v>
                </c:pt>
                <c:pt idx="5502">
                  <c:v>40849</c:v>
                </c:pt>
                <c:pt idx="5503">
                  <c:v>40850</c:v>
                </c:pt>
                <c:pt idx="5504">
                  <c:v>40851</c:v>
                </c:pt>
                <c:pt idx="5505">
                  <c:v>40854</c:v>
                </c:pt>
                <c:pt idx="5506">
                  <c:v>40855</c:v>
                </c:pt>
                <c:pt idx="5507">
                  <c:v>40856</c:v>
                </c:pt>
                <c:pt idx="5508">
                  <c:v>40857</c:v>
                </c:pt>
                <c:pt idx="5509">
                  <c:v>40858</c:v>
                </c:pt>
                <c:pt idx="5510">
                  <c:v>40861</c:v>
                </c:pt>
                <c:pt idx="5511">
                  <c:v>40862</c:v>
                </c:pt>
                <c:pt idx="5512">
                  <c:v>40863</c:v>
                </c:pt>
                <c:pt idx="5513">
                  <c:v>40864</c:v>
                </c:pt>
                <c:pt idx="5514">
                  <c:v>40865</c:v>
                </c:pt>
                <c:pt idx="5515">
                  <c:v>40868</c:v>
                </c:pt>
                <c:pt idx="5516">
                  <c:v>40869</c:v>
                </c:pt>
                <c:pt idx="5517">
                  <c:v>40870</c:v>
                </c:pt>
                <c:pt idx="5518">
                  <c:v>40872</c:v>
                </c:pt>
                <c:pt idx="5519">
                  <c:v>40875</c:v>
                </c:pt>
                <c:pt idx="5520">
                  <c:v>40876</c:v>
                </c:pt>
                <c:pt idx="5521">
                  <c:v>40877</c:v>
                </c:pt>
                <c:pt idx="5522">
                  <c:v>40878</c:v>
                </c:pt>
                <c:pt idx="5523">
                  <c:v>40879</c:v>
                </c:pt>
                <c:pt idx="5524">
                  <c:v>40882</c:v>
                </c:pt>
                <c:pt idx="5525">
                  <c:v>40883</c:v>
                </c:pt>
                <c:pt idx="5526">
                  <c:v>40884</c:v>
                </c:pt>
                <c:pt idx="5527">
                  <c:v>40885</c:v>
                </c:pt>
                <c:pt idx="5528">
                  <c:v>40886</c:v>
                </c:pt>
                <c:pt idx="5529">
                  <c:v>40889</c:v>
                </c:pt>
                <c:pt idx="5530">
                  <c:v>40890</c:v>
                </c:pt>
                <c:pt idx="5531">
                  <c:v>40891</c:v>
                </c:pt>
                <c:pt idx="5532">
                  <c:v>40892</c:v>
                </c:pt>
                <c:pt idx="5533">
                  <c:v>40893</c:v>
                </c:pt>
                <c:pt idx="5534">
                  <c:v>40896</c:v>
                </c:pt>
                <c:pt idx="5535">
                  <c:v>40897</c:v>
                </c:pt>
                <c:pt idx="5536">
                  <c:v>40898</c:v>
                </c:pt>
                <c:pt idx="5537">
                  <c:v>40899</c:v>
                </c:pt>
                <c:pt idx="5538">
                  <c:v>40900</c:v>
                </c:pt>
                <c:pt idx="5539">
                  <c:v>40904</c:v>
                </c:pt>
                <c:pt idx="5540">
                  <c:v>40905</c:v>
                </c:pt>
                <c:pt idx="5541">
                  <c:v>40906</c:v>
                </c:pt>
                <c:pt idx="5542">
                  <c:v>40907</c:v>
                </c:pt>
                <c:pt idx="5543">
                  <c:v>40911</c:v>
                </c:pt>
                <c:pt idx="5544">
                  <c:v>40912</c:v>
                </c:pt>
                <c:pt idx="5545">
                  <c:v>40913</c:v>
                </c:pt>
                <c:pt idx="5546">
                  <c:v>40914</c:v>
                </c:pt>
                <c:pt idx="5547">
                  <c:v>40917</c:v>
                </c:pt>
                <c:pt idx="5548">
                  <c:v>40918</c:v>
                </c:pt>
                <c:pt idx="5549">
                  <c:v>40919</c:v>
                </c:pt>
                <c:pt idx="5550">
                  <c:v>40920</c:v>
                </c:pt>
                <c:pt idx="5551">
                  <c:v>40921</c:v>
                </c:pt>
                <c:pt idx="5552">
                  <c:v>40925</c:v>
                </c:pt>
                <c:pt idx="5553">
                  <c:v>40926</c:v>
                </c:pt>
                <c:pt idx="5554">
                  <c:v>40927</c:v>
                </c:pt>
                <c:pt idx="5555">
                  <c:v>40928</c:v>
                </c:pt>
                <c:pt idx="5556">
                  <c:v>40931</c:v>
                </c:pt>
                <c:pt idx="5557">
                  <c:v>40932</c:v>
                </c:pt>
                <c:pt idx="5558">
                  <c:v>40933</c:v>
                </c:pt>
                <c:pt idx="5559">
                  <c:v>40934</c:v>
                </c:pt>
                <c:pt idx="5560">
                  <c:v>40935</c:v>
                </c:pt>
                <c:pt idx="5561">
                  <c:v>40938</c:v>
                </c:pt>
                <c:pt idx="5562">
                  <c:v>40939</c:v>
                </c:pt>
                <c:pt idx="5563">
                  <c:v>40940</c:v>
                </c:pt>
                <c:pt idx="5564">
                  <c:v>40941</c:v>
                </c:pt>
                <c:pt idx="5565">
                  <c:v>40942</c:v>
                </c:pt>
                <c:pt idx="5566">
                  <c:v>40945</c:v>
                </c:pt>
                <c:pt idx="5567">
                  <c:v>40946</c:v>
                </c:pt>
                <c:pt idx="5568">
                  <c:v>40947</c:v>
                </c:pt>
                <c:pt idx="5569">
                  <c:v>40948</c:v>
                </c:pt>
                <c:pt idx="5570">
                  <c:v>40949</c:v>
                </c:pt>
                <c:pt idx="5571">
                  <c:v>40952</c:v>
                </c:pt>
                <c:pt idx="5572">
                  <c:v>40953</c:v>
                </c:pt>
                <c:pt idx="5573">
                  <c:v>40954</c:v>
                </c:pt>
                <c:pt idx="5574">
                  <c:v>40955</c:v>
                </c:pt>
                <c:pt idx="5575">
                  <c:v>40956</c:v>
                </c:pt>
                <c:pt idx="5576">
                  <c:v>40960</c:v>
                </c:pt>
                <c:pt idx="5577">
                  <c:v>40961</c:v>
                </c:pt>
                <c:pt idx="5578">
                  <c:v>40962</c:v>
                </c:pt>
                <c:pt idx="5579">
                  <c:v>40963</c:v>
                </c:pt>
                <c:pt idx="5580">
                  <c:v>40966</c:v>
                </c:pt>
                <c:pt idx="5581">
                  <c:v>40967</c:v>
                </c:pt>
                <c:pt idx="5582">
                  <c:v>40968</c:v>
                </c:pt>
                <c:pt idx="5583">
                  <c:v>40969</c:v>
                </c:pt>
                <c:pt idx="5584">
                  <c:v>40970</c:v>
                </c:pt>
                <c:pt idx="5585">
                  <c:v>40973</c:v>
                </c:pt>
                <c:pt idx="5586">
                  <c:v>40974</c:v>
                </c:pt>
                <c:pt idx="5587">
                  <c:v>40975</c:v>
                </c:pt>
                <c:pt idx="5588">
                  <c:v>40976</c:v>
                </c:pt>
                <c:pt idx="5589">
                  <c:v>40977</c:v>
                </c:pt>
                <c:pt idx="5590">
                  <c:v>40980</c:v>
                </c:pt>
                <c:pt idx="5591">
                  <c:v>40981</c:v>
                </c:pt>
                <c:pt idx="5592">
                  <c:v>40982</c:v>
                </c:pt>
                <c:pt idx="5593">
                  <c:v>40983</c:v>
                </c:pt>
                <c:pt idx="5594">
                  <c:v>40984</c:v>
                </c:pt>
                <c:pt idx="5595">
                  <c:v>40987</c:v>
                </c:pt>
                <c:pt idx="5596">
                  <c:v>40988</c:v>
                </c:pt>
                <c:pt idx="5597">
                  <c:v>40989</c:v>
                </c:pt>
                <c:pt idx="5598">
                  <c:v>40990</c:v>
                </c:pt>
                <c:pt idx="5599">
                  <c:v>40991</c:v>
                </c:pt>
                <c:pt idx="5600">
                  <c:v>40994</c:v>
                </c:pt>
                <c:pt idx="5601">
                  <c:v>40995</c:v>
                </c:pt>
                <c:pt idx="5602">
                  <c:v>40996</c:v>
                </c:pt>
                <c:pt idx="5603">
                  <c:v>40997</c:v>
                </c:pt>
                <c:pt idx="5604">
                  <c:v>40998</c:v>
                </c:pt>
                <c:pt idx="5605">
                  <c:v>41001</c:v>
                </c:pt>
                <c:pt idx="5606">
                  <c:v>41002</c:v>
                </c:pt>
                <c:pt idx="5607">
                  <c:v>41003</c:v>
                </c:pt>
                <c:pt idx="5608">
                  <c:v>41004</c:v>
                </c:pt>
                <c:pt idx="5609">
                  <c:v>41008</c:v>
                </c:pt>
                <c:pt idx="5610">
                  <c:v>41009</c:v>
                </c:pt>
                <c:pt idx="5611">
                  <c:v>41010</c:v>
                </c:pt>
                <c:pt idx="5612">
                  <c:v>41011</c:v>
                </c:pt>
                <c:pt idx="5613">
                  <c:v>41012</c:v>
                </c:pt>
                <c:pt idx="5614">
                  <c:v>41015</c:v>
                </c:pt>
                <c:pt idx="5615">
                  <c:v>41016</c:v>
                </c:pt>
                <c:pt idx="5616">
                  <c:v>41017</c:v>
                </c:pt>
                <c:pt idx="5617">
                  <c:v>41018</c:v>
                </c:pt>
                <c:pt idx="5618">
                  <c:v>41019</c:v>
                </c:pt>
                <c:pt idx="5619">
                  <c:v>41022</c:v>
                </c:pt>
                <c:pt idx="5620">
                  <c:v>41023</c:v>
                </c:pt>
                <c:pt idx="5621">
                  <c:v>41024</c:v>
                </c:pt>
                <c:pt idx="5622">
                  <c:v>41025</c:v>
                </c:pt>
                <c:pt idx="5623">
                  <c:v>41026</c:v>
                </c:pt>
                <c:pt idx="5624">
                  <c:v>41029</c:v>
                </c:pt>
                <c:pt idx="5625">
                  <c:v>41030</c:v>
                </c:pt>
                <c:pt idx="5626">
                  <c:v>41031</c:v>
                </c:pt>
                <c:pt idx="5627">
                  <c:v>41032</c:v>
                </c:pt>
                <c:pt idx="5628">
                  <c:v>41033</c:v>
                </c:pt>
                <c:pt idx="5629">
                  <c:v>41036</c:v>
                </c:pt>
                <c:pt idx="5630">
                  <c:v>41037</c:v>
                </c:pt>
                <c:pt idx="5631">
                  <c:v>41038</c:v>
                </c:pt>
                <c:pt idx="5632">
                  <c:v>41039</c:v>
                </c:pt>
                <c:pt idx="5633">
                  <c:v>41040</c:v>
                </c:pt>
                <c:pt idx="5634">
                  <c:v>41043</c:v>
                </c:pt>
                <c:pt idx="5635">
                  <c:v>41044</c:v>
                </c:pt>
                <c:pt idx="5636">
                  <c:v>41045</c:v>
                </c:pt>
                <c:pt idx="5637">
                  <c:v>41046</c:v>
                </c:pt>
                <c:pt idx="5638">
                  <c:v>41047</c:v>
                </c:pt>
                <c:pt idx="5639">
                  <c:v>41050</c:v>
                </c:pt>
                <c:pt idx="5640">
                  <c:v>41051</c:v>
                </c:pt>
                <c:pt idx="5641">
                  <c:v>41052</c:v>
                </c:pt>
                <c:pt idx="5642">
                  <c:v>41053</c:v>
                </c:pt>
                <c:pt idx="5643">
                  <c:v>41054</c:v>
                </c:pt>
                <c:pt idx="5644">
                  <c:v>41058</c:v>
                </c:pt>
                <c:pt idx="5645">
                  <c:v>41059</c:v>
                </c:pt>
                <c:pt idx="5646">
                  <c:v>41060</c:v>
                </c:pt>
                <c:pt idx="5647">
                  <c:v>41061</c:v>
                </c:pt>
                <c:pt idx="5648">
                  <c:v>41064</c:v>
                </c:pt>
                <c:pt idx="5649">
                  <c:v>41065</c:v>
                </c:pt>
                <c:pt idx="5650">
                  <c:v>41066</c:v>
                </c:pt>
                <c:pt idx="5651">
                  <c:v>41067</c:v>
                </c:pt>
                <c:pt idx="5652">
                  <c:v>41068</c:v>
                </c:pt>
                <c:pt idx="5653">
                  <c:v>41071</c:v>
                </c:pt>
                <c:pt idx="5654">
                  <c:v>41072</c:v>
                </c:pt>
                <c:pt idx="5655">
                  <c:v>41073</c:v>
                </c:pt>
                <c:pt idx="5656">
                  <c:v>41074</c:v>
                </c:pt>
                <c:pt idx="5657">
                  <c:v>41075</c:v>
                </c:pt>
                <c:pt idx="5658">
                  <c:v>41078</c:v>
                </c:pt>
                <c:pt idx="5659">
                  <c:v>41079</c:v>
                </c:pt>
                <c:pt idx="5660">
                  <c:v>41080</c:v>
                </c:pt>
                <c:pt idx="5661">
                  <c:v>41081</c:v>
                </c:pt>
                <c:pt idx="5662">
                  <c:v>41082</c:v>
                </c:pt>
                <c:pt idx="5663">
                  <c:v>41085</c:v>
                </c:pt>
                <c:pt idx="5664">
                  <c:v>41086</c:v>
                </c:pt>
                <c:pt idx="5665">
                  <c:v>41087</c:v>
                </c:pt>
                <c:pt idx="5666">
                  <c:v>41088</c:v>
                </c:pt>
                <c:pt idx="5667">
                  <c:v>41089</c:v>
                </c:pt>
                <c:pt idx="5668">
                  <c:v>41092</c:v>
                </c:pt>
                <c:pt idx="5669">
                  <c:v>41093</c:v>
                </c:pt>
                <c:pt idx="5670">
                  <c:v>41095</c:v>
                </c:pt>
                <c:pt idx="5671">
                  <c:v>41096</c:v>
                </c:pt>
                <c:pt idx="5672">
                  <c:v>41099</c:v>
                </c:pt>
                <c:pt idx="5673">
                  <c:v>41100</c:v>
                </c:pt>
                <c:pt idx="5674">
                  <c:v>41101</c:v>
                </c:pt>
                <c:pt idx="5675">
                  <c:v>41102</c:v>
                </c:pt>
                <c:pt idx="5676">
                  <c:v>41103</c:v>
                </c:pt>
                <c:pt idx="5677">
                  <c:v>41106</c:v>
                </c:pt>
                <c:pt idx="5678">
                  <c:v>41107</c:v>
                </c:pt>
                <c:pt idx="5679">
                  <c:v>41108</c:v>
                </c:pt>
                <c:pt idx="5680">
                  <c:v>41109</c:v>
                </c:pt>
                <c:pt idx="5681">
                  <c:v>41110</c:v>
                </c:pt>
                <c:pt idx="5682">
                  <c:v>41113</c:v>
                </c:pt>
                <c:pt idx="5683">
                  <c:v>41114</c:v>
                </c:pt>
                <c:pt idx="5684">
                  <c:v>41115</c:v>
                </c:pt>
                <c:pt idx="5685">
                  <c:v>41116</c:v>
                </c:pt>
                <c:pt idx="5686">
                  <c:v>41117</c:v>
                </c:pt>
                <c:pt idx="5687">
                  <c:v>41120</c:v>
                </c:pt>
                <c:pt idx="5688">
                  <c:v>41121</c:v>
                </c:pt>
                <c:pt idx="5689">
                  <c:v>41122</c:v>
                </c:pt>
                <c:pt idx="5690">
                  <c:v>41123</c:v>
                </c:pt>
                <c:pt idx="5691">
                  <c:v>41124</c:v>
                </c:pt>
                <c:pt idx="5692">
                  <c:v>41127</c:v>
                </c:pt>
                <c:pt idx="5693">
                  <c:v>41128</c:v>
                </c:pt>
                <c:pt idx="5694">
                  <c:v>41129</c:v>
                </c:pt>
                <c:pt idx="5695">
                  <c:v>41130</c:v>
                </c:pt>
                <c:pt idx="5696">
                  <c:v>41131</c:v>
                </c:pt>
                <c:pt idx="5697">
                  <c:v>41134</c:v>
                </c:pt>
                <c:pt idx="5698">
                  <c:v>41135</c:v>
                </c:pt>
                <c:pt idx="5699">
                  <c:v>41136</c:v>
                </c:pt>
                <c:pt idx="5700">
                  <c:v>41137</c:v>
                </c:pt>
                <c:pt idx="5701">
                  <c:v>41138</c:v>
                </c:pt>
                <c:pt idx="5702">
                  <c:v>41141</c:v>
                </c:pt>
                <c:pt idx="5703">
                  <c:v>41142</c:v>
                </c:pt>
                <c:pt idx="5704">
                  <c:v>41143</c:v>
                </c:pt>
                <c:pt idx="5705">
                  <c:v>41144</c:v>
                </c:pt>
                <c:pt idx="5706">
                  <c:v>41145</c:v>
                </c:pt>
                <c:pt idx="5707">
                  <c:v>41148</c:v>
                </c:pt>
                <c:pt idx="5708">
                  <c:v>41149</c:v>
                </c:pt>
                <c:pt idx="5709">
                  <c:v>41150</c:v>
                </c:pt>
                <c:pt idx="5710">
                  <c:v>41151</c:v>
                </c:pt>
                <c:pt idx="5711">
                  <c:v>41152</c:v>
                </c:pt>
                <c:pt idx="5712">
                  <c:v>41156</c:v>
                </c:pt>
                <c:pt idx="5713">
                  <c:v>41157</c:v>
                </c:pt>
                <c:pt idx="5714">
                  <c:v>41158</c:v>
                </c:pt>
                <c:pt idx="5715">
                  <c:v>41159</c:v>
                </c:pt>
                <c:pt idx="5716">
                  <c:v>41162</c:v>
                </c:pt>
                <c:pt idx="5717">
                  <c:v>41163</c:v>
                </c:pt>
                <c:pt idx="5718">
                  <c:v>41164</c:v>
                </c:pt>
                <c:pt idx="5719">
                  <c:v>41165</c:v>
                </c:pt>
                <c:pt idx="5720">
                  <c:v>41166</c:v>
                </c:pt>
                <c:pt idx="5721">
                  <c:v>41169</c:v>
                </c:pt>
                <c:pt idx="5722">
                  <c:v>41170</c:v>
                </c:pt>
                <c:pt idx="5723">
                  <c:v>41171</c:v>
                </c:pt>
                <c:pt idx="5724">
                  <c:v>41172</c:v>
                </c:pt>
                <c:pt idx="5725">
                  <c:v>41173</c:v>
                </c:pt>
                <c:pt idx="5726">
                  <c:v>41176</c:v>
                </c:pt>
                <c:pt idx="5727">
                  <c:v>41177</c:v>
                </c:pt>
                <c:pt idx="5728">
                  <c:v>41178</c:v>
                </c:pt>
                <c:pt idx="5729">
                  <c:v>41179</c:v>
                </c:pt>
                <c:pt idx="5730">
                  <c:v>41180</c:v>
                </c:pt>
                <c:pt idx="5731">
                  <c:v>41183</c:v>
                </c:pt>
                <c:pt idx="5732">
                  <c:v>41184</c:v>
                </c:pt>
                <c:pt idx="5733">
                  <c:v>41185</c:v>
                </c:pt>
                <c:pt idx="5734">
                  <c:v>41186</c:v>
                </c:pt>
                <c:pt idx="5735">
                  <c:v>41187</c:v>
                </c:pt>
                <c:pt idx="5736">
                  <c:v>41190</c:v>
                </c:pt>
                <c:pt idx="5737">
                  <c:v>41191</c:v>
                </c:pt>
                <c:pt idx="5738">
                  <c:v>41192</c:v>
                </c:pt>
                <c:pt idx="5739">
                  <c:v>41193</c:v>
                </c:pt>
                <c:pt idx="5740">
                  <c:v>41194</c:v>
                </c:pt>
                <c:pt idx="5741">
                  <c:v>41197</c:v>
                </c:pt>
                <c:pt idx="5742">
                  <c:v>41198</c:v>
                </c:pt>
                <c:pt idx="5743">
                  <c:v>41199</c:v>
                </c:pt>
                <c:pt idx="5744">
                  <c:v>41200</c:v>
                </c:pt>
                <c:pt idx="5745">
                  <c:v>41201</c:v>
                </c:pt>
                <c:pt idx="5746">
                  <c:v>41204</c:v>
                </c:pt>
                <c:pt idx="5747">
                  <c:v>41205</c:v>
                </c:pt>
                <c:pt idx="5748">
                  <c:v>41206</c:v>
                </c:pt>
                <c:pt idx="5749">
                  <c:v>41207</c:v>
                </c:pt>
                <c:pt idx="5750">
                  <c:v>41208</c:v>
                </c:pt>
                <c:pt idx="5751">
                  <c:v>41213</c:v>
                </c:pt>
                <c:pt idx="5752">
                  <c:v>41214</c:v>
                </c:pt>
                <c:pt idx="5753">
                  <c:v>41215</c:v>
                </c:pt>
                <c:pt idx="5754">
                  <c:v>41218</c:v>
                </c:pt>
                <c:pt idx="5755">
                  <c:v>41219</c:v>
                </c:pt>
                <c:pt idx="5756">
                  <c:v>41220</c:v>
                </c:pt>
                <c:pt idx="5757">
                  <c:v>41221</c:v>
                </c:pt>
                <c:pt idx="5758">
                  <c:v>41222</c:v>
                </c:pt>
                <c:pt idx="5759">
                  <c:v>41225</c:v>
                </c:pt>
                <c:pt idx="5760">
                  <c:v>41226</c:v>
                </c:pt>
                <c:pt idx="5761">
                  <c:v>41227</c:v>
                </c:pt>
                <c:pt idx="5762">
                  <c:v>41228</c:v>
                </c:pt>
                <c:pt idx="5763">
                  <c:v>41229</c:v>
                </c:pt>
                <c:pt idx="5764">
                  <c:v>41232</c:v>
                </c:pt>
                <c:pt idx="5765">
                  <c:v>41233</c:v>
                </c:pt>
                <c:pt idx="5766">
                  <c:v>41234</c:v>
                </c:pt>
                <c:pt idx="5767">
                  <c:v>41236</c:v>
                </c:pt>
                <c:pt idx="5768">
                  <c:v>41239</c:v>
                </c:pt>
                <c:pt idx="5769">
                  <c:v>41240</c:v>
                </c:pt>
                <c:pt idx="5770">
                  <c:v>41241</c:v>
                </c:pt>
                <c:pt idx="5771">
                  <c:v>41242</c:v>
                </c:pt>
                <c:pt idx="5772">
                  <c:v>41243</c:v>
                </c:pt>
                <c:pt idx="5773">
                  <c:v>41246</c:v>
                </c:pt>
                <c:pt idx="5774">
                  <c:v>41247</c:v>
                </c:pt>
                <c:pt idx="5775">
                  <c:v>41248</c:v>
                </c:pt>
                <c:pt idx="5776">
                  <c:v>41249</c:v>
                </c:pt>
                <c:pt idx="5777">
                  <c:v>41250</c:v>
                </c:pt>
                <c:pt idx="5778">
                  <c:v>41253</c:v>
                </c:pt>
                <c:pt idx="5779">
                  <c:v>41254</c:v>
                </c:pt>
                <c:pt idx="5780">
                  <c:v>41255</c:v>
                </c:pt>
                <c:pt idx="5781">
                  <c:v>41256</c:v>
                </c:pt>
                <c:pt idx="5782">
                  <c:v>41257</c:v>
                </c:pt>
                <c:pt idx="5783">
                  <c:v>41260</c:v>
                </c:pt>
                <c:pt idx="5784">
                  <c:v>41261</c:v>
                </c:pt>
                <c:pt idx="5785">
                  <c:v>41262</c:v>
                </c:pt>
                <c:pt idx="5786">
                  <c:v>41263</c:v>
                </c:pt>
                <c:pt idx="5787">
                  <c:v>41264</c:v>
                </c:pt>
                <c:pt idx="5788">
                  <c:v>41267</c:v>
                </c:pt>
                <c:pt idx="5789">
                  <c:v>41269</c:v>
                </c:pt>
                <c:pt idx="5790">
                  <c:v>41270</c:v>
                </c:pt>
                <c:pt idx="5791">
                  <c:v>41271</c:v>
                </c:pt>
                <c:pt idx="5792">
                  <c:v>41274</c:v>
                </c:pt>
                <c:pt idx="5793">
                  <c:v>41276</c:v>
                </c:pt>
                <c:pt idx="5794">
                  <c:v>41277</c:v>
                </c:pt>
                <c:pt idx="5795">
                  <c:v>41278</c:v>
                </c:pt>
                <c:pt idx="5796">
                  <c:v>41281</c:v>
                </c:pt>
                <c:pt idx="5797">
                  <c:v>41282</c:v>
                </c:pt>
                <c:pt idx="5798">
                  <c:v>41283</c:v>
                </c:pt>
                <c:pt idx="5799">
                  <c:v>41284</c:v>
                </c:pt>
                <c:pt idx="5800">
                  <c:v>41285</c:v>
                </c:pt>
                <c:pt idx="5801">
                  <c:v>41288</c:v>
                </c:pt>
                <c:pt idx="5802">
                  <c:v>41289</c:v>
                </c:pt>
                <c:pt idx="5803">
                  <c:v>41290</c:v>
                </c:pt>
                <c:pt idx="5804">
                  <c:v>41291</c:v>
                </c:pt>
                <c:pt idx="5805">
                  <c:v>41292</c:v>
                </c:pt>
                <c:pt idx="5806">
                  <c:v>41296</c:v>
                </c:pt>
                <c:pt idx="5807">
                  <c:v>41297</c:v>
                </c:pt>
                <c:pt idx="5808">
                  <c:v>41298</c:v>
                </c:pt>
                <c:pt idx="5809">
                  <c:v>41299</c:v>
                </c:pt>
                <c:pt idx="5810">
                  <c:v>41302</c:v>
                </c:pt>
                <c:pt idx="5811">
                  <c:v>41303</c:v>
                </c:pt>
                <c:pt idx="5812">
                  <c:v>41304</c:v>
                </c:pt>
                <c:pt idx="5813">
                  <c:v>41305</c:v>
                </c:pt>
                <c:pt idx="5814">
                  <c:v>41306</c:v>
                </c:pt>
                <c:pt idx="5815">
                  <c:v>41309</c:v>
                </c:pt>
                <c:pt idx="5816">
                  <c:v>41310</c:v>
                </c:pt>
                <c:pt idx="5817">
                  <c:v>41311</c:v>
                </c:pt>
                <c:pt idx="5818">
                  <c:v>41312</c:v>
                </c:pt>
                <c:pt idx="5819">
                  <c:v>41313</c:v>
                </c:pt>
                <c:pt idx="5820">
                  <c:v>41316</c:v>
                </c:pt>
                <c:pt idx="5821">
                  <c:v>41317</c:v>
                </c:pt>
                <c:pt idx="5822">
                  <c:v>41318</c:v>
                </c:pt>
                <c:pt idx="5823">
                  <c:v>41319</c:v>
                </c:pt>
                <c:pt idx="5824">
                  <c:v>41320</c:v>
                </c:pt>
                <c:pt idx="5825">
                  <c:v>41324</c:v>
                </c:pt>
                <c:pt idx="5826">
                  <c:v>41325</c:v>
                </c:pt>
                <c:pt idx="5827">
                  <c:v>41326</c:v>
                </c:pt>
                <c:pt idx="5828">
                  <c:v>41327</c:v>
                </c:pt>
                <c:pt idx="5829">
                  <c:v>41330</c:v>
                </c:pt>
                <c:pt idx="5830">
                  <c:v>41331</c:v>
                </c:pt>
                <c:pt idx="5831">
                  <c:v>41332</c:v>
                </c:pt>
                <c:pt idx="5832">
                  <c:v>41333</c:v>
                </c:pt>
                <c:pt idx="5833">
                  <c:v>41334</c:v>
                </c:pt>
                <c:pt idx="5834">
                  <c:v>41337</c:v>
                </c:pt>
                <c:pt idx="5835">
                  <c:v>41338</c:v>
                </c:pt>
                <c:pt idx="5836">
                  <c:v>41339</c:v>
                </c:pt>
                <c:pt idx="5837">
                  <c:v>41340</c:v>
                </c:pt>
                <c:pt idx="5838">
                  <c:v>41341</c:v>
                </c:pt>
                <c:pt idx="5839">
                  <c:v>41344</c:v>
                </c:pt>
                <c:pt idx="5840">
                  <c:v>41345</c:v>
                </c:pt>
                <c:pt idx="5841">
                  <c:v>41346</c:v>
                </c:pt>
                <c:pt idx="5842">
                  <c:v>41347</c:v>
                </c:pt>
                <c:pt idx="5843">
                  <c:v>41348</c:v>
                </c:pt>
                <c:pt idx="5844">
                  <c:v>41351</c:v>
                </c:pt>
                <c:pt idx="5845">
                  <c:v>41352</c:v>
                </c:pt>
                <c:pt idx="5846">
                  <c:v>41353</c:v>
                </c:pt>
                <c:pt idx="5847">
                  <c:v>41354</c:v>
                </c:pt>
                <c:pt idx="5848">
                  <c:v>41355</c:v>
                </c:pt>
                <c:pt idx="5849">
                  <c:v>41358</c:v>
                </c:pt>
                <c:pt idx="5850">
                  <c:v>41359</c:v>
                </c:pt>
                <c:pt idx="5851">
                  <c:v>41360</c:v>
                </c:pt>
                <c:pt idx="5852">
                  <c:v>41361</c:v>
                </c:pt>
                <c:pt idx="5853">
                  <c:v>41365</c:v>
                </c:pt>
                <c:pt idx="5854">
                  <c:v>41366</c:v>
                </c:pt>
                <c:pt idx="5855">
                  <c:v>41367</c:v>
                </c:pt>
                <c:pt idx="5856">
                  <c:v>41368</c:v>
                </c:pt>
                <c:pt idx="5857">
                  <c:v>41369</c:v>
                </c:pt>
                <c:pt idx="5858">
                  <c:v>41372</c:v>
                </c:pt>
                <c:pt idx="5859">
                  <c:v>41373</c:v>
                </c:pt>
                <c:pt idx="5860">
                  <c:v>41374</c:v>
                </c:pt>
                <c:pt idx="5861">
                  <c:v>41375</c:v>
                </c:pt>
                <c:pt idx="5862">
                  <c:v>41376</c:v>
                </c:pt>
                <c:pt idx="5863">
                  <c:v>41379</c:v>
                </c:pt>
                <c:pt idx="5864">
                  <c:v>41380</c:v>
                </c:pt>
                <c:pt idx="5865">
                  <c:v>41381</c:v>
                </c:pt>
                <c:pt idx="5866">
                  <c:v>41382</c:v>
                </c:pt>
                <c:pt idx="5867">
                  <c:v>41383</c:v>
                </c:pt>
                <c:pt idx="5868">
                  <c:v>41386</c:v>
                </c:pt>
                <c:pt idx="5869">
                  <c:v>41387</c:v>
                </c:pt>
                <c:pt idx="5870">
                  <c:v>41388</c:v>
                </c:pt>
                <c:pt idx="5871">
                  <c:v>41389</c:v>
                </c:pt>
                <c:pt idx="5872">
                  <c:v>41390</c:v>
                </c:pt>
                <c:pt idx="5873">
                  <c:v>41393</c:v>
                </c:pt>
                <c:pt idx="5874">
                  <c:v>41394</c:v>
                </c:pt>
                <c:pt idx="5875">
                  <c:v>41395</c:v>
                </c:pt>
                <c:pt idx="5876">
                  <c:v>41396</c:v>
                </c:pt>
                <c:pt idx="5877">
                  <c:v>41397</c:v>
                </c:pt>
                <c:pt idx="5878">
                  <c:v>41400</c:v>
                </c:pt>
                <c:pt idx="5879">
                  <c:v>41401</c:v>
                </c:pt>
                <c:pt idx="5880">
                  <c:v>41402</c:v>
                </c:pt>
                <c:pt idx="5881">
                  <c:v>41403</c:v>
                </c:pt>
                <c:pt idx="5882">
                  <c:v>41404</c:v>
                </c:pt>
                <c:pt idx="5883">
                  <c:v>41407</c:v>
                </c:pt>
                <c:pt idx="5884">
                  <c:v>41408</c:v>
                </c:pt>
                <c:pt idx="5885">
                  <c:v>41409</c:v>
                </c:pt>
                <c:pt idx="5886">
                  <c:v>41410</c:v>
                </c:pt>
                <c:pt idx="5887">
                  <c:v>41411</c:v>
                </c:pt>
                <c:pt idx="5888">
                  <c:v>41414</c:v>
                </c:pt>
                <c:pt idx="5889">
                  <c:v>41415</c:v>
                </c:pt>
                <c:pt idx="5890">
                  <c:v>41416</c:v>
                </c:pt>
                <c:pt idx="5891">
                  <c:v>41417</c:v>
                </c:pt>
                <c:pt idx="5892">
                  <c:v>41418</c:v>
                </c:pt>
                <c:pt idx="5893">
                  <c:v>41422</c:v>
                </c:pt>
                <c:pt idx="5894">
                  <c:v>41423</c:v>
                </c:pt>
                <c:pt idx="5895">
                  <c:v>41424</c:v>
                </c:pt>
                <c:pt idx="5896">
                  <c:v>41425</c:v>
                </c:pt>
                <c:pt idx="5897">
                  <c:v>41428</c:v>
                </c:pt>
                <c:pt idx="5898">
                  <c:v>41429</c:v>
                </c:pt>
                <c:pt idx="5899">
                  <c:v>41430</c:v>
                </c:pt>
                <c:pt idx="5900">
                  <c:v>41431</c:v>
                </c:pt>
                <c:pt idx="5901">
                  <c:v>41432</c:v>
                </c:pt>
                <c:pt idx="5902">
                  <c:v>41435</c:v>
                </c:pt>
                <c:pt idx="5903">
                  <c:v>41436</c:v>
                </c:pt>
                <c:pt idx="5904">
                  <c:v>41437</c:v>
                </c:pt>
                <c:pt idx="5905">
                  <c:v>41438</c:v>
                </c:pt>
                <c:pt idx="5906">
                  <c:v>41439</c:v>
                </c:pt>
                <c:pt idx="5907">
                  <c:v>41442</c:v>
                </c:pt>
                <c:pt idx="5908">
                  <c:v>41443</c:v>
                </c:pt>
                <c:pt idx="5909">
                  <c:v>41444</c:v>
                </c:pt>
                <c:pt idx="5910">
                  <c:v>41445</c:v>
                </c:pt>
                <c:pt idx="5911">
                  <c:v>41446</c:v>
                </c:pt>
                <c:pt idx="5912">
                  <c:v>41449</c:v>
                </c:pt>
                <c:pt idx="5913">
                  <c:v>41450</c:v>
                </c:pt>
                <c:pt idx="5914">
                  <c:v>41451</c:v>
                </c:pt>
                <c:pt idx="5915">
                  <c:v>41452</c:v>
                </c:pt>
                <c:pt idx="5916">
                  <c:v>41453</c:v>
                </c:pt>
                <c:pt idx="5917">
                  <c:v>41456</c:v>
                </c:pt>
                <c:pt idx="5918">
                  <c:v>41457</c:v>
                </c:pt>
                <c:pt idx="5919">
                  <c:v>41458</c:v>
                </c:pt>
                <c:pt idx="5920">
                  <c:v>41460</c:v>
                </c:pt>
                <c:pt idx="5921">
                  <c:v>41463</c:v>
                </c:pt>
                <c:pt idx="5922">
                  <c:v>41464</c:v>
                </c:pt>
                <c:pt idx="5923">
                  <c:v>41465</c:v>
                </c:pt>
                <c:pt idx="5924">
                  <c:v>41466</c:v>
                </c:pt>
                <c:pt idx="5925">
                  <c:v>41467</c:v>
                </c:pt>
                <c:pt idx="5926">
                  <c:v>41470</c:v>
                </c:pt>
                <c:pt idx="5927">
                  <c:v>41471</c:v>
                </c:pt>
                <c:pt idx="5928">
                  <c:v>41472</c:v>
                </c:pt>
                <c:pt idx="5929">
                  <c:v>41473</c:v>
                </c:pt>
                <c:pt idx="5930">
                  <c:v>41474</c:v>
                </c:pt>
                <c:pt idx="5931">
                  <c:v>41477</c:v>
                </c:pt>
                <c:pt idx="5932">
                  <c:v>41478</c:v>
                </c:pt>
                <c:pt idx="5933">
                  <c:v>41479</c:v>
                </c:pt>
                <c:pt idx="5934">
                  <c:v>41480</c:v>
                </c:pt>
                <c:pt idx="5935">
                  <c:v>41481</c:v>
                </c:pt>
                <c:pt idx="5936">
                  <c:v>41484</c:v>
                </c:pt>
                <c:pt idx="5937">
                  <c:v>41485</c:v>
                </c:pt>
                <c:pt idx="5938">
                  <c:v>41486</c:v>
                </c:pt>
                <c:pt idx="5939">
                  <c:v>41487</c:v>
                </c:pt>
                <c:pt idx="5940">
                  <c:v>41488</c:v>
                </c:pt>
                <c:pt idx="5941">
                  <c:v>41491</c:v>
                </c:pt>
                <c:pt idx="5942">
                  <c:v>41492</c:v>
                </c:pt>
                <c:pt idx="5943">
                  <c:v>41493</c:v>
                </c:pt>
                <c:pt idx="5944">
                  <c:v>41494</c:v>
                </c:pt>
                <c:pt idx="5945">
                  <c:v>41495</c:v>
                </c:pt>
                <c:pt idx="5946">
                  <c:v>41498</c:v>
                </c:pt>
                <c:pt idx="5947">
                  <c:v>41499</c:v>
                </c:pt>
                <c:pt idx="5948">
                  <c:v>41500</c:v>
                </c:pt>
                <c:pt idx="5949">
                  <c:v>41501</c:v>
                </c:pt>
                <c:pt idx="5950">
                  <c:v>41502</c:v>
                </c:pt>
                <c:pt idx="5951">
                  <c:v>41505</c:v>
                </c:pt>
                <c:pt idx="5952">
                  <c:v>41506</c:v>
                </c:pt>
                <c:pt idx="5953">
                  <c:v>41507</c:v>
                </c:pt>
                <c:pt idx="5954">
                  <c:v>41508</c:v>
                </c:pt>
                <c:pt idx="5955">
                  <c:v>41509</c:v>
                </c:pt>
                <c:pt idx="5956">
                  <c:v>41512</c:v>
                </c:pt>
                <c:pt idx="5957">
                  <c:v>41513</c:v>
                </c:pt>
                <c:pt idx="5958">
                  <c:v>41514</c:v>
                </c:pt>
                <c:pt idx="5959">
                  <c:v>41515</c:v>
                </c:pt>
                <c:pt idx="5960">
                  <c:v>41516</c:v>
                </c:pt>
                <c:pt idx="5961">
                  <c:v>41520</c:v>
                </c:pt>
                <c:pt idx="5962">
                  <c:v>41521</c:v>
                </c:pt>
                <c:pt idx="5963">
                  <c:v>41522</c:v>
                </c:pt>
                <c:pt idx="5964">
                  <c:v>41523</c:v>
                </c:pt>
                <c:pt idx="5965">
                  <c:v>41526</c:v>
                </c:pt>
                <c:pt idx="5966">
                  <c:v>41527</c:v>
                </c:pt>
                <c:pt idx="5967">
                  <c:v>41528</c:v>
                </c:pt>
                <c:pt idx="5968">
                  <c:v>41529</c:v>
                </c:pt>
                <c:pt idx="5969">
                  <c:v>41530</c:v>
                </c:pt>
                <c:pt idx="5970">
                  <c:v>41533</c:v>
                </c:pt>
                <c:pt idx="5971">
                  <c:v>41534</c:v>
                </c:pt>
                <c:pt idx="5972">
                  <c:v>41535</c:v>
                </c:pt>
                <c:pt idx="5973">
                  <c:v>41536</c:v>
                </c:pt>
                <c:pt idx="5974">
                  <c:v>41537</c:v>
                </c:pt>
                <c:pt idx="5975">
                  <c:v>41540</c:v>
                </c:pt>
                <c:pt idx="5976">
                  <c:v>41541</c:v>
                </c:pt>
                <c:pt idx="5977">
                  <c:v>41542</c:v>
                </c:pt>
                <c:pt idx="5978">
                  <c:v>41543</c:v>
                </c:pt>
                <c:pt idx="5979">
                  <c:v>41544</c:v>
                </c:pt>
                <c:pt idx="5980">
                  <c:v>41547</c:v>
                </c:pt>
                <c:pt idx="5981">
                  <c:v>41548</c:v>
                </c:pt>
                <c:pt idx="5982">
                  <c:v>41549</c:v>
                </c:pt>
                <c:pt idx="5983">
                  <c:v>41550</c:v>
                </c:pt>
                <c:pt idx="5984">
                  <c:v>41551</c:v>
                </c:pt>
                <c:pt idx="5985">
                  <c:v>41554</c:v>
                </c:pt>
                <c:pt idx="5986">
                  <c:v>41555</c:v>
                </c:pt>
                <c:pt idx="5987">
                  <c:v>41556</c:v>
                </c:pt>
                <c:pt idx="5988">
                  <c:v>41557</c:v>
                </c:pt>
                <c:pt idx="5989">
                  <c:v>41558</c:v>
                </c:pt>
                <c:pt idx="5990">
                  <c:v>41561</c:v>
                </c:pt>
                <c:pt idx="5991">
                  <c:v>41562</c:v>
                </c:pt>
                <c:pt idx="5992">
                  <c:v>41563</c:v>
                </c:pt>
                <c:pt idx="5993">
                  <c:v>41564</c:v>
                </c:pt>
                <c:pt idx="5994">
                  <c:v>41565</c:v>
                </c:pt>
                <c:pt idx="5995">
                  <c:v>41568</c:v>
                </c:pt>
                <c:pt idx="5996">
                  <c:v>41569</c:v>
                </c:pt>
                <c:pt idx="5997">
                  <c:v>41570</c:v>
                </c:pt>
                <c:pt idx="5998">
                  <c:v>41571</c:v>
                </c:pt>
                <c:pt idx="5999">
                  <c:v>41572</c:v>
                </c:pt>
                <c:pt idx="6000">
                  <c:v>41575</c:v>
                </c:pt>
                <c:pt idx="6001">
                  <c:v>41576</c:v>
                </c:pt>
                <c:pt idx="6002">
                  <c:v>41577</c:v>
                </c:pt>
                <c:pt idx="6003">
                  <c:v>41578</c:v>
                </c:pt>
                <c:pt idx="6004">
                  <c:v>41579</c:v>
                </c:pt>
                <c:pt idx="6005">
                  <c:v>41582</c:v>
                </c:pt>
                <c:pt idx="6006">
                  <c:v>41583</c:v>
                </c:pt>
                <c:pt idx="6007">
                  <c:v>41584</c:v>
                </c:pt>
                <c:pt idx="6008">
                  <c:v>41585</c:v>
                </c:pt>
                <c:pt idx="6009">
                  <c:v>41586</c:v>
                </c:pt>
                <c:pt idx="6010">
                  <c:v>41589</c:v>
                </c:pt>
                <c:pt idx="6011">
                  <c:v>41590</c:v>
                </c:pt>
                <c:pt idx="6012">
                  <c:v>41591</c:v>
                </c:pt>
                <c:pt idx="6013">
                  <c:v>41592</c:v>
                </c:pt>
                <c:pt idx="6014">
                  <c:v>41593</c:v>
                </c:pt>
                <c:pt idx="6015">
                  <c:v>41596</c:v>
                </c:pt>
                <c:pt idx="6016">
                  <c:v>41597</c:v>
                </c:pt>
                <c:pt idx="6017">
                  <c:v>41598</c:v>
                </c:pt>
                <c:pt idx="6018">
                  <c:v>41599</c:v>
                </c:pt>
                <c:pt idx="6019">
                  <c:v>41600</c:v>
                </c:pt>
                <c:pt idx="6020">
                  <c:v>41603</c:v>
                </c:pt>
                <c:pt idx="6021">
                  <c:v>41604</c:v>
                </c:pt>
                <c:pt idx="6022">
                  <c:v>41605</c:v>
                </c:pt>
                <c:pt idx="6023">
                  <c:v>41607</c:v>
                </c:pt>
                <c:pt idx="6024">
                  <c:v>41610</c:v>
                </c:pt>
                <c:pt idx="6025">
                  <c:v>41611</c:v>
                </c:pt>
                <c:pt idx="6026">
                  <c:v>41612</c:v>
                </c:pt>
                <c:pt idx="6027">
                  <c:v>41613</c:v>
                </c:pt>
                <c:pt idx="6028">
                  <c:v>41614</c:v>
                </c:pt>
                <c:pt idx="6029">
                  <c:v>41617</c:v>
                </c:pt>
                <c:pt idx="6030">
                  <c:v>41618</c:v>
                </c:pt>
                <c:pt idx="6031">
                  <c:v>41619</c:v>
                </c:pt>
                <c:pt idx="6032">
                  <c:v>41620</c:v>
                </c:pt>
                <c:pt idx="6033">
                  <c:v>41621</c:v>
                </c:pt>
                <c:pt idx="6034">
                  <c:v>41624</c:v>
                </c:pt>
                <c:pt idx="6035">
                  <c:v>41625</c:v>
                </c:pt>
                <c:pt idx="6036">
                  <c:v>41626</c:v>
                </c:pt>
                <c:pt idx="6037">
                  <c:v>41627</c:v>
                </c:pt>
                <c:pt idx="6038">
                  <c:v>41628</c:v>
                </c:pt>
                <c:pt idx="6039">
                  <c:v>41631</c:v>
                </c:pt>
                <c:pt idx="6040">
                  <c:v>41632</c:v>
                </c:pt>
                <c:pt idx="6041">
                  <c:v>41634</c:v>
                </c:pt>
                <c:pt idx="6042">
                  <c:v>41635</c:v>
                </c:pt>
                <c:pt idx="6043">
                  <c:v>41638</c:v>
                </c:pt>
                <c:pt idx="6044">
                  <c:v>41639</c:v>
                </c:pt>
                <c:pt idx="6045">
                  <c:v>41641</c:v>
                </c:pt>
                <c:pt idx="6046">
                  <c:v>41642</c:v>
                </c:pt>
                <c:pt idx="6047">
                  <c:v>41645</c:v>
                </c:pt>
                <c:pt idx="6048">
                  <c:v>41646</c:v>
                </c:pt>
                <c:pt idx="6049">
                  <c:v>41647</c:v>
                </c:pt>
                <c:pt idx="6050">
                  <c:v>41648</c:v>
                </c:pt>
                <c:pt idx="6051">
                  <c:v>41649</c:v>
                </c:pt>
                <c:pt idx="6052">
                  <c:v>41652</c:v>
                </c:pt>
                <c:pt idx="6053">
                  <c:v>41653</c:v>
                </c:pt>
                <c:pt idx="6054">
                  <c:v>41654</c:v>
                </c:pt>
                <c:pt idx="6055">
                  <c:v>41655</c:v>
                </c:pt>
                <c:pt idx="6056">
                  <c:v>41656</c:v>
                </c:pt>
                <c:pt idx="6057">
                  <c:v>41660</c:v>
                </c:pt>
                <c:pt idx="6058">
                  <c:v>41661</c:v>
                </c:pt>
                <c:pt idx="6059">
                  <c:v>41662</c:v>
                </c:pt>
                <c:pt idx="6060">
                  <c:v>41663</c:v>
                </c:pt>
                <c:pt idx="6061">
                  <c:v>41666</c:v>
                </c:pt>
                <c:pt idx="6062">
                  <c:v>41667</c:v>
                </c:pt>
                <c:pt idx="6063">
                  <c:v>41668</c:v>
                </c:pt>
                <c:pt idx="6064">
                  <c:v>41669</c:v>
                </c:pt>
                <c:pt idx="6065">
                  <c:v>41670</c:v>
                </c:pt>
                <c:pt idx="6066">
                  <c:v>41673</c:v>
                </c:pt>
                <c:pt idx="6067">
                  <c:v>41674</c:v>
                </c:pt>
                <c:pt idx="6068">
                  <c:v>41675</c:v>
                </c:pt>
                <c:pt idx="6069">
                  <c:v>41676</c:v>
                </c:pt>
                <c:pt idx="6070">
                  <c:v>41677</c:v>
                </c:pt>
                <c:pt idx="6071">
                  <c:v>41680</c:v>
                </c:pt>
                <c:pt idx="6072">
                  <c:v>41681</c:v>
                </c:pt>
                <c:pt idx="6073">
                  <c:v>41682</c:v>
                </c:pt>
                <c:pt idx="6074">
                  <c:v>41683</c:v>
                </c:pt>
                <c:pt idx="6075">
                  <c:v>41684</c:v>
                </c:pt>
                <c:pt idx="6076">
                  <c:v>41688</c:v>
                </c:pt>
                <c:pt idx="6077">
                  <c:v>41689</c:v>
                </c:pt>
                <c:pt idx="6078">
                  <c:v>41690</c:v>
                </c:pt>
                <c:pt idx="6079">
                  <c:v>41691</c:v>
                </c:pt>
                <c:pt idx="6080">
                  <c:v>41694</c:v>
                </c:pt>
                <c:pt idx="6081">
                  <c:v>41695</c:v>
                </c:pt>
                <c:pt idx="6082">
                  <c:v>41696</c:v>
                </c:pt>
                <c:pt idx="6083">
                  <c:v>41697</c:v>
                </c:pt>
                <c:pt idx="6084">
                  <c:v>41698</c:v>
                </c:pt>
                <c:pt idx="6085">
                  <c:v>41701</c:v>
                </c:pt>
                <c:pt idx="6086">
                  <c:v>41702</c:v>
                </c:pt>
                <c:pt idx="6087">
                  <c:v>41703</c:v>
                </c:pt>
                <c:pt idx="6088">
                  <c:v>41704</c:v>
                </c:pt>
                <c:pt idx="6089">
                  <c:v>41705</c:v>
                </c:pt>
                <c:pt idx="6090">
                  <c:v>41708</c:v>
                </c:pt>
                <c:pt idx="6091">
                  <c:v>41709</c:v>
                </c:pt>
                <c:pt idx="6092">
                  <c:v>41710</c:v>
                </c:pt>
                <c:pt idx="6093">
                  <c:v>41711</c:v>
                </c:pt>
                <c:pt idx="6094">
                  <c:v>41712</c:v>
                </c:pt>
                <c:pt idx="6095">
                  <c:v>41715</c:v>
                </c:pt>
                <c:pt idx="6096">
                  <c:v>41716</c:v>
                </c:pt>
                <c:pt idx="6097">
                  <c:v>41717</c:v>
                </c:pt>
                <c:pt idx="6098">
                  <c:v>41718</c:v>
                </c:pt>
                <c:pt idx="6099">
                  <c:v>41719</c:v>
                </c:pt>
                <c:pt idx="6100">
                  <c:v>41722</c:v>
                </c:pt>
                <c:pt idx="6101">
                  <c:v>41723</c:v>
                </c:pt>
                <c:pt idx="6102">
                  <c:v>41724</c:v>
                </c:pt>
                <c:pt idx="6103">
                  <c:v>41725</c:v>
                </c:pt>
                <c:pt idx="6104">
                  <c:v>41726</c:v>
                </c:pt>
                <c:pt idx="6105">
                  <c:v>41729</c:v>
                </c:pt>
                <c:pt idx="6106">
                  <c:v>41730</c:v>
                </c:pt>
                <c:pt idx="6107">
                  <c:v>41731</c:v>
                </c:pt>
                <c:pt idx="6108">
                  <c:v>41732</c:v>
                </c:pt>
                <c:pt idx="6109">
                  <c:v>41733</c:v>
                </c:pt>
                <c:pt idx="6110">
                  <c:v>41736</c:v>
                </c:pt>
                <c:pt idx="6111">
                  <c:v>41737</c:v>
                </c:pt>
                <c:pt idx="6112">
                  <c:v>41738</c:v>
                </c:pt>
                <c:pt idx="6113">
                  <c:v>41739</c:v>
                </c:pt>
                <c:pt idx="6114">
                  <c:v>41740</c:v>
                </c:pt>
                <c:pt idx="6115">
                  <c:v>41743</c:v>
                </c:pt>
                <c:pt idx="6116">
                  <c:v>41744</c:v>
                </c:pt>
                <c:pt idx="6117">
                  <c:v>41745</c:v>
                </c:pt>
                <c:pt idx="6118">
                  <c:v>41746</c:v>
                </c:pt>
                <c:pt idx="6119">
                  <c:v>41750</c:v>
                </c:pt>
                <c:pt idx="6120">
                  <c:v>41751</c:v>
                </c:pt>
                <c:pt idx="6121">
                  <c:v>41752</c:v>
                </c:pt>
                <c:pt idx="6122">
                  <c:v>41753</c:v>
                </c:pt>
                <c:pt idx="6123">
                  <c:v>41754</c:v>
                </c:pt>
                <c:pt idx="6124">
                  <c:v>41757</c:v>
                </c:pt>
                <c:pt idx="6125">
                  <c:v>41758</c:v>
                </c:pt>
                <c:pt idx="6126">
                  <c:v>41759</c:v>
                </c:pt>
                <c:pt idx="6127">
                  <c:v>41760</c:v>
                </c:pt>
                <c:pt idx="6128">
                  <c:v>41761</c:v>
                </c:pt>
                <c:pt idx="6129">
                  <c:v>41764</c:v>
                </c:pt>
                <c:pt idx="6130">
                  <c:v>41765</c:v>
                </c:pt>
                <c:pt idx="6131">
                  <c:v>41766</c:v>
                </c:pt>
                <c:pt idx="6132">
                  <c:v>41767</c:v>
                </c:pt>
                <c:pt idx="6133">
                  <c:v>41768</c:v>
                </c:pt>
                <c:pt idx="6134">
                  <c:v>41771</c:v>
                </c:pt>
                <c:pt idx="6135">
                  <c:v>41772</c:v>
                </c:pt>
                <c:pt idx="6136">
                  <c:v>41773</c:v>
                </c:pt>
                <c:pt idx="6137">
                  <c:v>41774</c:v>
                </c:pt>
                <c:pt idx="6138">
                  <c:v>41775</c:v>
                </c:pt>
                <c:pt idx="6139">
                  <c:v>41778</c:v>
                </c:pt>
                <c:pt idx="6140">
                  <c:v>41779</c:v>
                </c:pt>
                <c:pt idx="6141">
                  <c:v>41780</c:v>
                </c:pt>
                <c:pt idx="6142">
                  <c:v>41781</c:v>
                </c:pt>
                <c:pt idx="6143">
                  <c:v>41782</c:v>
                </c:pt>
                <c:pt idx="6144">
                  <c:v>41786</c:v>
                </c:pt>
                <c:pt idx="6145">
                  <c:v>41787</c:v>
                </c:pt>
                <c:pt idx="6146">
                  <c:v>41788</c:v>
                </c:pt>
                <c:pt idx="6147">
                  <c:v>41789</c:v>
                </c:pt>
                <c:pt idx="6148">
                  <c:v>41792</c:v>
                </c:pt>
                <c:pt idx="6149">
                  <c:v>41793</c:v>
                </c:pt>
                <c:pt idx="6150">
                  <c:v>41794</c:v>
                </c:pt>
                <c:pt idx="6151">
                  <c:v>41795</c:v>
                </c:pt>
                <c:pt idx="6152">
                  <c:v>41796</c:v>
                </c:pt>
                <c:pt idx="6153">
                  <c:v>41799</c:v>
                </c:pt>
                <c:pt idx="6154">
                  <c:v>41800</c:v>
                </c:pt>
                <c:pt idx="6155">
                  <c:v>41801</c:v>
                </c:pt>
                <c:pt idx="6156">
                  <c:v>41802</c:v>
                </c:pt>
                <c:pt idx="6157">
                  <c:v>41803</c:v>
                </c:pt>
                <c:pt idx="6158">
                  <c:v>41806</c:v>
                </c:pt>
                <c:pt idx="6159">
                  <c:v>41807</c:v>
                </c:pt>
                <c:pt idx="6160">
                  <c:v>41808</c:v>
                </c:pt>
                <c:pt idx="6161">
                  <c:v>41809</c:v>
                </c:pt>
                <c:pt idx="6162">
                  <c:v>41810</c:v>
                </c:pt>
                <c:pt idx="6163">
                  <c:v>41813</c:v>
                </c:pt>
                <c:pt idx="6164">
                  <c:v>41814</c:v>
                </c:pt>
                <c:pt idx="6165">
                  <c:v>41815</c:v>
                </c:pt>
                <c:pt idx="6166">
                  <c:v>41816</c:v>
                </c:pt>
                <c:pt idx="6167">
                  <c:v>41817</c:v>
                </c:pt>
                <c:pt idx="6168">
                  <c:v>41820</c:v>
                </c:pt>
                <c:pt idx="6169">
                  <c:v>41821</c:v>
                </c:pt>
                <c:pt idx="6170">
                  <c:v>41822</c:v>
                </c:pt>
                <c:pt idx="6171">
                  <c:v>41823</c:v>
                </c:pt>
                <c:pt idx="6172">
                  <c:v>41827</c:v>
                </c:pt>
                <c:pt idx="6173">
                  <c:v>41828</c:v>
                </c:pt>
                <c:pt idx="6174">
                  <c:v>41829</c:v>
                </c:pt>
                <c:pt idx="6175">
                  <c:v>41830</c:v>
                </c:pt>
                <c:pt idx="6176">
                  <c:v>41831</c:v>
                </c:pt>
                <c:pt idx="6177">
                  <c:v>41834</c:v>
                </c:pt>
                <c:pt idx="6178">
                  <c:v>41835</c:v>
                </c:pt>
                <c:pt idx="6179">
                  <c:v>41836</c:v>
                </c:pt>
                <c:pt idx="6180">
                  <c:v>41837</c:v>
                </c:pt>
                <c:pt idx="6181">
                  <c:v>41838</c:v>
                </c:pt>
                <c:pt idx="6182">
                  <c:v>41841</c:v>
                </c:pt>
                <c:pt idx="6183">
                  <c:v>41842</c:v>
                </c:pt>
                <c:pt idx="6184">
                  <c:v>41843</c:v>
                </c:pt>
                <c:pt idx="6185">
                  <c:v>41844</c:v>
                </c:pt>
                <c:pt idx="6186">
                  <c:v>41845</c:v>
                </c:pt>
                <c:pt idx="6187">
                  <c:v>41848</c:v>
                </c:pt>
                <c:pt idx="6188">
                  <c:v>41849</c:v>
                </c:pt>
                <c:pt idx="6189">
                  <c:v>41850</c:v>
                </c:pt>
                <c:pt idx="6190">
                  <c:v>41851</c:v>
                </c:pt>
                <c:pt idx="6191">
                  <c:v>41852</c:v>
                </c:pt>
                <c:pt idx="6192">
                  <c:v>41855</c:v>
                </c:pt>
                <c:pt idx="6193">
                  <c:v>41856</c:v>
                </c:pt>
                <c:pt idx="6194">
                  <c:v>41857</c:v>
                </c:pt>
                <c:pt idx="6195">
                  <c:v>41858</c:v>
                </c:pt>
                <c:pt idx="6196">
                  <c:v>41859</c:v>
                </c:pt>
                <c:pt idx="6197">
                  <c:v>41862</c:v>
                </c:pt>
                <c:pt idx="6198">
                  <c:v>41863</c:v>
                </c:pt>
                <c:pt idx="6199">
                  <c:v>41864</c:v>
                </c:pt>
                <c:pt idx="6200">
                  <c:v>41865</c:v>
                </c:pt>
                <c:pt idx="6201">
                  <c:v>41866</c:v>
                </c:pt>
                <c:pt idx="6202">
                  <c:v>41869</c:v>
                </c:pt>
                <c:pt idx="6203">
                  <c:v>41870</c:v>
                </c:pt>
                <c:pt idx="6204">
                  <c:v>41871</c:v>
                </c:pt>
                <c:pt idx="6205">
                  <c:v>41872</c:v>
                </c:pt>
                <c:pt idx="6206">
                  <c:v>41873</c:v>
                </c:pt>
                <c:pt idx="6207">
                  <c:v>41876</c:v>
                </c:pt>
                <c:pt idx="6208">
                  <c:v>41877</c:v>
                </c:pt>
                <c:pt idx="6209">
                  <c:v>41878</c:v>
                </c:pt>
                <c:pt idx="6210">
                  <c:v>41879</c:v>
                </c:pt>
                <c:pt idx="6211">
                  <c:v>41880</c:v>
                </c:pt>
                <c:pt idx="6212">
                  <c:v>41884</c:v>
                </c:pt>
                <c:pt idx="6213">
                  <c:v>41885</c:v>
                </c:pt>
                <c:pt idx="6214">
                  <c:v>41886</c:v>
                </c:pt>
                <c:pt idx="6215">
                  <c:v>41887</c:v>
                </c:pt>
                <c:pt idx="6216">
                  <c:v>41890</c:v>
                </c:pt>
                <c:pt idx="6217">
                  <c:v>41891</c:v>
                </c:pt>
                <c:pt idx="6218">
                  <c:v>41892</c:v>
                </c:pt>
                <c:pt idx="6219">
                  <c:v>41893</c:v>
                </c:pt>
                <c:pt idx="6220">
                  <c:v>41894</c:v>
                </c:pt>
                <c:pt idx="6221">
                  <c:v>41897</c:v>
                </c:pt>
                <c:pt idx="6222">
                  <c:v>41898</c:v>
                </c:pt>
                <c:pt idx="6223">
                  <c:v>41899</c:v>
                </c:pt>
                <c:pt idx="6224">
                  <c:v>41900</c:v>
                </c:pt>
                <c:pt idx="6225">
                  <c:v>41901</c:v>
                </c:pt>
                <c:pt idx="6226">
                  <c:v>41904</c:v>
                </c:pt>
                <c:pt idx="6227">
                  <c:v>41905</c:v>
                </c:pt>
                <c:pt idx="6228">
                  <c:v>41906</c:v>
                </c:pt>
                <c:pt idx="6229">
                  <c:v>41907</c:v>
                </c:pt>
                <c:pt idx="6230">
                  <c:v>41908</c:v>
                </c:pt>
                <c:pt idx="6231">
                  <c:v>41911</c:v>
                </c:pt>
                <c:pt idx="6232">
                  <c:v>41912</c:v>
                </c:pt>
                <c:pt idx="6233">
                  <c:v>41913</c:v>
                </c:pt>
                <c:pt idx="6234">
                  <c:v>41914</c:v>
                </c:pt>
                <c:pt idx="6235">
                  <c:v>41915</c:v>
                </c:pt>
                <c:pt idx="6236">
                  <c:v>41918</c:v>
                </c:pt>
                <c:pt idx="6237">
                  <c:v>41919</c:v>
                </c:pt>
                <c:pt idx="6238">
                  <c:v>41920</c:v>
                </c:pt>
                <c:pt idx="6239">
                  <c:v>41921</c:v>
                </c:pt>
                <c:pt idx="6240">
                  <c:v>41922</c:v>
                </c:pt>
                <c:pt idx="6241">
                  <c:v>41925</c:v>
                </c:pt>
                <c:pt idx="6242">
                  <c:v>41926</c:v>
                </c:pt>
                <c:pt idx="6243">
                  <c:v>41927</c:v>
                </c:pt>
                <c:pt idx="6244">
                  <c:v>41928</c:v>
                </c:pt>
                <c:pt idx="6245">
                  <c:v>41929</c:v>
                </c:pt>
                <c:pt idx="6246">
                  <c:v>41932</c:v>
                </c:pt>
                <c:pt idx="6247">
                  <c:v>41933</c:v>
                </c:pt>
                <c:pt idx="6248">
                  <c:v>41934</c:v>
                </c:pt>
                <c:pt idx="6249">
                  <c:v>41935</c:v>
                </c:pt>
                <c:pt idx="6250">
                  <c:v>41936</c:v>
                </c:pt>
                <c:pt idx="6251">
                  <c:v>41939</c:v>
                </c:pt>
                <c:pt idx="6252">
                  <c:v>41940</c:v>
                </c:pt>
                <c:pt idx="6253">
                  <c:v>41941</c:v>
                </c:pt>
                <c:pt idx="6254">
                  <c:v>41942</c:v>
                </c:pt>
                <c:pt idx="6255">
                  <c:v>41943</c:v>
                </c:pt>
                <c:pt idx="6256">
                  <c:v>41946</c:v>
                </c:pt>
                <c:pt idx="6257">
                  <c:v>41947</c:v>
                </c:pt>
                <c:pt idx="6258">
                  <c:v>41948</c:v>
                </c:pt>
                <c:pt idx="6259">
                  <c:v>41949</c:v>
                </c:pt>
                <c:pt idx="6260">
                  <c:v>41950</c:v>
                </c:pt>
                <c:pt idx="6261">
                  <c:v>41953</c:v>
                </c:pt>
                <c:pt idx="6262">
                  <c:v>41954</c:v>
                </c:pt>
                <c:pt idx="6263">
                  <c:v>41955</c:v>
                </c:pt>
                <c:pt idx="6264">
                  <c:v>41956</c:v>
                </c:pt>
                <c:pt idx="6265">
                  <c:v>41957</c:v>
                </c:pt>
                <c:pt idx="6266">
                  <c:v>41960</c:v>
                </c:pt>
                <c:pt idx="6267">
                  <c:v>41961</c:v>
                </c:pt>
                <c:pt idx="6268">
                  <c:v>41962</c:v>
                </c:pt>
                <c:pt idx="6269">
                  <c:v>41963</c:v>
                </c:pt>
                <c:pt idx="6270">
                  <c:v>41964</c:v>
                </c:pt>
                <c:pt idx="6271">
                  <c:v>41967</c:v>
                </c:pt>
                <c:pt idx="6272">
                  <c:v>41968</c:v>
                </c:pt>
                <c:pt idx="6273">
                  <c:v>41969</c:v>
                </c:pt>
                <c:pt idx="6274">
                  <c:v>41971</c:v>
                </c:pt>
                <c:pt idx="6275">
                  <c:v>41974</c:v>
                </c:pt>
                <c:pt idx="6276">
                  <c:v>41975</c:v>
                </c:pt>
                <c:pt idx="6277">
                  <c:v>41976</c:v>
                </c:pt>
                <c:pt idx="6278">
                  <c:v>41977</c:v>
                </c:pt>
                <c:pt idx="6279">
                  <c:v>41978</c:v>
                </c:pt>
                <c:pt idx="6280">
                  <c:v>41981</c:v>
                </c:pt>
                <c:pt idx="6281">
                  <c:v>41982</c:v>
                </c:pt>
                <c:pt idx="6282">
                  <c:v>41983</c:v>
                </c:pt>
                <c:pt idx="6283">
                  <c:v>41984</c:v>
                </c:pt>
                <c:pt idx="6284">
                  <c:v>41985</c:v>
                </c:pt>
                <c:pt idx="6285">
                  <c:v>41988</c:v>
                </c:pt>
                <c:pt idx="6286">
                  <c:v>41989</c:v>
                </c:pt>
                <c:pt idx="6287">
                  <c:v>41990</c:v>
                </c:pt>
                <c:pt idx="6288">
                  <c:v>41991</c:v>
                </c:pt>
                <c:pt idx="6289">
                  <c:v>41992</c:v>
                </c:pt>
                <c:pt idx="6290">
                  <c:v>41995</c:v>
                </c:pt>
                <c:pt idx="6291">
                  <c:v>41996</c:v>
                </c:pt>
                <c:pt idx="6292">
                  <c:v>41997</c:v>
                </c:pt>
                <c:pt idx="6293">
                  <c:v>41999</c:v>
                </c:pt>
                <c:pt idx="6294">
                  <c:v>42002</c:v>
                </c:pt>
                <c:pt idx="6295">
                  <c:v>42003</c:v>
                </c:pt>
                <c:pt idx="6296">
                  <c:v>42004</c:v>
                </c:pt>
                <c:pt idx="6297">
                  <c:v>42006</c:v>
                </c:pt>
                <c:pt idx="6298">
                  <c:v>42009</c:v>
                </c:pt>
                <c:pt idx="6299">
                  <c:v>42010</c:v>
                </c:pt>
                <c:pt idx="6300">
                  <c:v>42011</c:v>
                </c:pt>
                <c:pt idx="6301">
                  <c:v>42012</c:v>
                </c:pt>
                <c:pt idx="6302">
                  <c:v>42013</c:v>
                </c:pt>
                <c:pt idx="6303">
                  <c:v>42016</c:v>
                </c:pt>
                <c:pt idx="6304">
                  <c:v>42017</c:v>
                </c:pt>
                <c:pt idx="6305">
                  <c:v>42018</c:v>
                </c:pt>
                <c:pt idx="6306">
                  <c:v>42019</c:v>
                </c:pt>
                <c:pt idx="6307">
                  <c:v>42020</c:v>
                </c:pt>
                <c:pt idx="6308">
                  <c:v>42024</c:v>
                </c:pt>
                <c:pt idx="6309">
                  <c:v>42025</c:v>
                </c:pt>
                <c:pt idx="6310">
                  <c:v>42026</c:v>
                </c:pt>
                <c:pt idx="6311">
                  <c:v>42027</c:v>
                </c:pt>
                <c:pt idx="6312">
                  <c:v>42030</c:v>
                </c:pt>
                <c:pt idx="6313">
                  <c:v>42031</c:v>
                </c:pt>
                <c:pt idx="6314">
                  <c:v>42032</c:v>
                </c:pt>
                <c:pt idx="6315">
                  <c:v>42033</c:v>
                </c:pt>
                <c:pt idx="6316">
                  <c:v>42034</c:v>
                </c:pt>
                <c:pt idx="6317">
                  <c:v>42037</c:v>
                </c:pt>
                <c:pt idx="6318">
                  <c:v>42038</c:v>
                </c:pt>
                <c:pt idx="6319">
                  <c:v>42039</c:v>
                </c:pt>
                <c:pt idx="6320">
                  <c:v>42040</c:v>
                </c:pt>
                <c:pt idx="6321">
                  <c:v>42041</c:v>
                </c:pt>
                <c:pt idx="6322">
                  <c:v>42044</c:v>
                </c:pt>
                <c:pt idx="6323">
                  <c:v>42045</c:v>
                </c:pt>
                <c:pt idx="6324">
                  <c:v>42046</c:v>
                </c:pt>
                <c:pt idx="6325">
                  <c:v>42047</c:v>
                </c:pt>
                <c:pt idx="6326">
                  <c:v>42048</c:v>
                </c:pt>
                <c:pt idx="6327">
                  <c:v>42052</c:v>
                </c:pt>
                <c:pt idx="6328">
                  <c:v>42053</c:v>
                </c:pt>
                <c:pt idx="6329">
                  <c:v>42054</c:v>
                </c:pt>
                <c:pt idx="6330">
                  <c:v>42055</c:v>
                </c:pt>
                <c:pt idx="6331">
                  <c:v>42058</c:v>
                </c:pt>
                <c:pt idx="6332">
                  <c:v>42059</c:v>
                </c:pt>
                <c:pt idx="6333">
                  <c:v>42060</c:v>
                </c:pt>
                <c:pt idx="6334">
                  <c:v>42061</c:v>
                </c:pt>
                <c:pt idx="6335">
                  <c:v>42062</c:v>
                </c:pt>
                <c:pt idx="6336">
                  <c:v>42065</c:v>
                </c:pt>
                <c:pt idx="6337">
                  <c:v>42066</c:v>
                </c:pt>
                <c:pt idx="6338">
                  <c:v>42067</c:v>
                </c:pt>
                <c:pt idx="6339">
                  <c:v>42068</c:v>
                </c:pt>
                <c:pt idx="6340">
                  <c:v>42069</c:v>
                </c:pt>
                <c:pt idx="6341">
                  <c:v>42072</c:v>
                </c:pt>
                <c:pt idx="6342">
                  <c:v>42073</c:v>
                </c:pt>
                <c:pt idx="6343">
                  <c:v>42074</c:v>
                </c:pt>
                <c:pt idx="6344">
                  <c:v>42075</c:v>
                </c:pt>
                <c:pt idx="6345">
                  <c:v>42076</c:v>
                </c:pt>
                <c:pt idx="6346">
                  <c:v>42079</c:v>
                </c:pt>
                <c:pt idx="6347">
                  <c:v>42080</c:v>
                </c:pt>
                <c:pt idx="6348">
                  <c:v>42081</c:v>
                </c:pt>
                <c:pt idx="6349">
                  <c:v>42082</c:v>
                </c:pt>
                <c:pt idx="6350">
                  <c:v>42083</c:v>
                </c:pt>
                <c:pt idx="6351">
                  <c:v>42086</c:v>
                </c:pt>
                <c:pt idx="6352">
                  <c:v>42087</c:v>
                </c:pt>
                <c:pt idx="6353">
                  <c:v>42088</c:v>
                </c:pt>
                <c:pt idx="6354">
                  <c:v>42089</c:v>
                </c:pt>
                <c:pt idx="6355">
                  <c:v>42090</c:v>
                </c:pt>
                <c:pt idx="6356">
                  <c:v>42093</c:v>
                </c:pt>
                <c:pt idx="6357">
                  <c:v>42094</c:v>
                </c:pt>
                <c:pt idx="6358">
                  <c:v>42095</c:v>
                </c:pt>
                <c:pt idx="6359">
                  <c:v>42096</c:v>
                </c:pt>
                <c:pt idx="6360">
                  <c:v>42100</c:v>
                </c:pt>
                <c:pt idx="6361">
                  <c:v>42101</c:v>
                </c:pt>
                <c:pt idx="6362">
                  <c:v>42102</c:v>
                </c:pt>
                <c:pt idx="6363">
                  <c:v>42103</c:v>
                </c:pt>
                <c:pt idx="6364">
                  <c:v>42104</c:v>
                </c:pt>
                <c:pt idx="6365">
                  <c:v>42107</c:v>
                </c:pt>
                <c:pt idx="6366">
                  <c:v>42108</c:v>
                </c:pt>
                <c:pt idx="6367">
                  <c:v>42109</c:v>
                </c:pt>
                <c:pt idx="6368">
                  <c:v>42110</c:v>
                </c:pt>
                <c:pt idx="6369">
                  <c:v>42111</c:v>
                </c:pt>
                <c:pt idx="6370">
                  <c:v>42114</c:v>
                </c:pt>
                <c:pt idx="6371">
                  <c:v>42115</c:v>
                </c:pt>
                <c:pt idx="6372">
                  <c:v>42116</c:v>
                </c:pt>
                <c:pt idx="6373">
                  <c:v>42117</c:v>
                </c:pt>
                <c:pt idx="6374">
                  <c:v>42118</c:v>
                </c:pt>
                <c:pt idx="6375">
                  <c:v>42121</c:v>
                </c:pt>
                <c:pt idx="6376">
                  <c:v>42122</c:v>
                </c:pt>
                <c:pt idx="6377">
                  <c:v>42123</c:v>
                </c:pt>
                <c:pt idx="6378">
                  <c:v>42124</c:v>
                </c:pt>
                <c:pt idx="6379">
                  <c:v>42125</c:v>
                </c:pt>
                <c:pt idx="6380">
                  <c:v>42128</c:v>
                </c:pt>
                <c:pt idx="6381">
                  <c:v>42129</c:v>
                </c:pt>
                <c:pt idx="6382">
                  <c:v>42130</c:v>
                </c:pt>
                <c:pt idx="6383">
                  <c:v>42131</c:v>
                </c:pt>
                <c:pt idx="6384">
                  <c:v>42132</c:v>
                </c:pt>
                <c:pt idx="6385">
                  <c:v>42135</c:v>
                </c:pt>
                <c:pt idx="6386">
                  <c:v>42136</c:v>
                </c:pt>
                <c:pt idx="6387">
                  <c:v>42137</c:v>
                </c:pt>
                <c:pt idx="6388">
                  <c:v>42138</c:v>
                </c:pt>
                <c:pt idx="6389">
                  <c:v>42139</c:v>
                </c:pt>
                <c:pt idx="6390">
                  <c:v>42142</c:v>
                </c:pt>
                <c:pt idx="6391">
                  <c:v>42143</c:v>
                </c:pt>
                <c:pt idx="6392">
                  <c:v>42144</c:v>
                </c:pt>
                <c:pt idx="6393">
                  <c:v>42145</c:v>
                </c:pt>
                <c:pt idx="6394">
                  <c:v>42146</c:v>
                </c:pt>
                <c:pt idx="6395">
                  <c:v>42150</c:v>
                </c:pt>
                <c:pt idx="6396">
                  <c:v>42151</c:v>
                </c:pt>
                <c:pt idx="6397">
                  <c:v>42152</c:v>
                </c:pt>
                <c:pt idx="6398">
                  <c:v>42153</c:v>
                </c:pt>
                <c:pt idx="6399">
                  <c:v>42156</c:v>
                </c:pt>
                <c:pt idx="6400">
                  <c:v>42157</c:v>
                </c:pt>
                <c:pt idx="6401">
                  <c:v>42158</c:v>
                </c:pt>
                <c:pt idx="6402">
                  <c:v>42159</c:v>
                </c:pt>
                <c:pt idx="6403">
                  <c:v>42160</c:v>
                </c:pt>
                <c:pt idx="6404">
                  <c:v>42163</c:v>
                </c:pt>
                <c:pt idx="6405">
                  <c:v>42164</c:v>
                </c:pt>
                <c:pt idx="6406">
                  <c:v>42165</c:v>
                </c:pt>
                <c:pt idx="6407">
                  <c:v>42166</c:v>
                </c:pt>
                <c:pt idx="6408">
                  <c:v>42167</c:v>
                </c:pt>
                <c:pt idx="6409">
                  <c:v>42170</c:v>
                </c:pt>
                <c:pt idx="6410">
                  <c:v>42171</c:v>
                </c:pt>
                <c:pt idx="6411">
                  <c:v>42172</c:v>
                </c:pt>
                <c:pt idx="6412">
                  <c:v>42173</c:v>
                </c:pt>
                <c:pt idx="6413">
                  <c:v>42174</c:v>
                </c:pt>
                <c:pt idx="6414">
                  <c:v>42177</c:v>
                </c:pt>
                <c:pt idx="6415">
                  <c:v>42178</c:v>
                </c:pt>
                <c:pt idx="6416">
                  <c:v>42179</c:v>
                </c:pt>
                <c:pt idx="6417">
                  <c:v>42180</c:v>
                </c:pt>
                <c:pt idx="6418">
                  <c:v>42181</c:v>
                </c:pt>
                <c:pt idx="6419">
                  <c:v>42184</c:v>
                </c:pt>
                <c:pt idx="6420">
                  <c:v>42185</c:v>
                </c:pt>
                <c:pt idx="6421">
                  <c:v>42186</c:v>
                </c:pt>
                <c:pt idx="6422">
                  <c:v>42187</c:v>
                </c:pt>
                <c:pt idx="6423">
                  <c:v>42191</c:v>
                </c:pt>
                <c:pt idx="6424">
                  <c:v>42192</c:v>
                </c:pt>
                <c:pt idx="6425">
                  <c:v>42193</c:v>
                </c:pt>
                <c:pt idx="6426">
                  <c:v>42194</c:v>
                </c:pt>
                <c:pt idx="6427">
                  <c:v>42195</c:v>
                </c:pt>
                <c:pt idx="6428">
                  <c:v>42198</c:v>
                </c:pt>
                <c:pt idx="6429">
                  <c:v>42199</c:v>
                </c:pt>
                <c:pt idx="6430">
                  <c:v>42200</c:v>
                </c:pt>
                <c:pt idx="6431">
                  <c:v>42201</c:v>
                </c:pt>
                <c:pt idx="6432">
                  <c:v>42202</c:v>
                </c:pt>
                <c:pt idx="6433">
                  <c:v>42205</c:v>
                </c:pt>
                <c:pt idx="6434">
                  <c:v>42206</c:v>
                </c:pt>
                <c:pt idx="6435">
                  <c:v>42207</c:v>
                </c:pt>
                <c:pt idx="6436">
                  <c:v>42208</c:v>
                </c:pt>
                <c:pt idx="6437">
                  <c:v>42209</c:v>
                </c:pt>
                <c:pt idx="6438">
                  <c:v>42212</c:v>
                </c:pt>
                <c:pt idx="6439">
                  <c:v>42213</c:v>
                </c:pt>
                <c:pt idx="6440">
                  <c:v>42214</c:v>
                </c:pt>
                <c:pt idx="6441">
                  <c:v>42215</c:v>
                </c:pt>
                <c:pt idx="6442">
                  <c:v>42216</c:v>
                </c:pt>
                <c:pt idx="6443">
                  <c:v>42219</c:v>
                </c:pt>
                <c:pt idx="6444">
                  <c:v>42220</c:v>
                </c:pt>
                <c:pt idx="6445">
                  <c:v>42221</c:v>
                </c:pt>
                <c:pt idx="6446">
                  <c:v>42222</c:v>
                </c:pt>
                <c:pt idx="6447">
                  <c:v>42223</c:v>
                </c:pt>
                <c:pt idx="6448">
                  <c:v>42226</c:v>
                </c:pt>
                <c:pt idx="6449">
                  <c:v>42227</c:v>
                </c:pt>
                <c:pt idx="6450">
                  <c:v>42228</c:v>
                </c:pt>
                <c:pt idx="6451">
                  <c:v>42229</c:v>
                </c:pt>
                <c:pt idx="6452">
                  <c:v>42230</c:v>
                </c:pt>
                <c:pt idx="6453">
                  <c:v>42233</c:v>
                </c:pt>
                <c:pt idx="6454">
                  <c:v>42234</c:v>
                </c:pt>
                <c:pt idx="6455">
                  <c:v>42235</c:v>
                </c:pt>
                <c:pt idx="6456">
                  <c:v>42236</c:v>
                </c:pt>
                <c:pt idx="6457">
                  <c:v>42237</c:v>
                </c:pt>
                <c:pt idx="6458">
                  <c:v>42240</c:v>
                </c:pt>
                <c:pt idx="6459">
                  <c:v>42241</c:v>
                </c:pt>
                <c:pt idx="6460">
                  <c:v>42242</c:v>
                </c:pt>
                <c:pt idx="6461">
                  <c:v>42243</c:v>
                </c:pt>
                <c:pt idx="6462">
                  <c:v>42244</c:v>
                </c:pt>
                <c:pt idx="6463">
                  <c:v>42247</c:v>
                </c:pt>
                <c:pt idx="6464">
                  <c:v>42248</c:v>
                </c:pt>
                <c:pt idx="6465">
                  <c:v>42249</c:v>
                </c:pt>
                <c:pt idx="6466">
                  <c:v>42250</c:v>
                </c:pt>
                <c:pt idx="6467">
                  <c:v>42251</c:v>
                </c:pt>
                <c:pt idx="6468">
                  <c:v>42255</c:v>
                </c:pt>
                <c:pt idx="6469">
                  <c:v>42256</c:v>
                </c:pt>
                <c:pt idx="6470">
                  <c:v>42257</c:v>
                </c:pt>
                <c:pt idx="6471">
                  <c:v>42258</c:v>
                </c:pt>
                <c:pt idx="6472">
                  <c:v>42261</c:v>
                </c:pt>
                <c:pt idx="6473">
                  <c:v>42262</c:v>
                </c:pt>
                <c:pt idx="6474">
                  <c:v>42263</c:v>
                </c:pt>
                <c:pt idx="6475">
                  <c:v>42264</c:v>
                </c:pt>
                <c:pt idx="6476">
                  <c:v>42265</c:v>
                </c:pt>
                <c:pt idx="6477">
                  <c:v>42268</c:v>
                </c:pt>
                <c:pt idx="6478">
                  <c:v>42269</c:v>
                </c:pt>
                <c:pt idx="6479">
                  <c:v>42270</c:v>
                </c:pt>
                <c:pt idx="6480">
                  <c:v>42271</c:v>
                </c:pt>
                <c:pt idx="6481">
                  <c:v>42272</c:v>
                </c:pt>
                <c:pt idx="6482">
                  <c:v>42275</c:v>
                </c:pt>
                <c:pt idx="6483">
                  <c:v>42276</c:v>
                </c:pt>
                <c:pt idx="6484">
                  <c:v>42277</c:v>
                </c:pt>
                <c:pt idx="6485">
                  <c:v>42278</c:v>
                </c:pt>
                <c:pt idx="6486">
                  <c:v>42279</c:v>
                </c:pt>
                <c:pt idx="6487">
                  <c:v>42282</c:v>
                </c:pt>
                <c:pt idx="6488">
                  <c:v>42283</c:v>
                </c:pt>
                <c:pt idx="6489">
                  <c:v>42284</c:v>
                </c:pt>
                <c:pt idx="6490">
                  <c:v>42285</c:v>
                </c:pt>
                <c:pt idx="6491">
                  <c:v>42286</c:v>
                </c:pt>
                <c:pt idx="6492">
                  <c:v>42289</c:v>
                </c:pt>
                <c:pt idx="6493">
                  <c:v>42290</c:v>
                </c:pt>
                <c:pt idx="6494">
                  <c:v>42291</c:v>
                </c:pt>
                <c:pt idx="6495">
                  <c:v>42292</c:v>
                </c:pt>
                <c:pt idx="6496">
                  <c:v>42293</c:v>
                </c:pt>
                <c:pt idx="6497">
                  <c:v>42296</c:v>
                </c:pt>
                <c:pt idx="6498">
                  <c:v>42297</c:v>
                </c:pt>
                <c:pt idx="6499">
                  <c:v>42298</c:v>
                </c:pt>
                <c:pt idx="6500">
                  <c:v>42299</c:v>
                </c:pt>
                <c:pt idx="6501">
                  <c:v>42300</c:v>
                </c:pt>
                <c:pt idx="6502">
                  <c:v>42303</c:v>
                </c:pt>
                <c:pt idx="6503">
                  <c:v>42304</c:v>
                </c:pt>
                <c:pt idx="6504">
                  <c:v>42305</c:v>
                </c:pt>
                <c:pt idx="6505">
                  <c:v>42306</c:v>
                </c:pt>
                <c:pt idx="6506">
                  <c:v>42307</c:v>
                </c:pt>
                <c:pt idx="6507">
                  <c:v>42310</c:v>
                </c:pt>
                <c:pt idx="6508">
                  <c:v>42311</c:v>
                </c:pt>
                <c:pt idx="6509">
                  <c:v>42312</c:v>
                </c:pt>
                <c:pt idx="6510">
                  <c:v>42313</c:v>
                </c:pt>
                <c:pt idx="6511">
                  <c:v>42314</c:v>
                </c:pt>
                <c:pt idx="6512">
                  <c:v>42317</c:v>
                </c:pt>
                <c:pt idx="6513">
                  <c:v>42318</c:v>
                </c:pt>
                <c:pt idx="6514">
                  <c:v>42319</c:v>
                </c:pt>
                <c:pt idx="6515">
                  <c:v>42320</c:v>
                </c:pt>
                <c:pt idx="6516">
                  <c:v>42321</c:v>
                </c:pt>
                <c:pt idx="6517">
                  <c:v>42324</c:v>
                </c:pt>
                <c:pt idx="6518">
                  <c:v>42325</c:v>
                </c:pt>
                <c:pt idx="6519">
                  <c:v>42326</c:v>
                </c:pt>
                <c:pt idx="6520">
                  <c:v>42327</c:v>
                </c:pt>
                <c:pt idx="6521">
                  <c:v>42328</c:v>
                </c:pt>
                <c:pt idx="6522">
                  <c:v>42331</c:v>
                </c:pt>
                <c:pt idx="6523">
                  <c:v>42332</c:v>
                </c:pt>
                <c:pt idx="6524">
                  <c:v>42333</c:v>
                </c:pt>
                <c:pt idx="6525">
                  <c:v>42335</c:v>
                </c:pt>
                <c:pt idx="6526">
                  <c:v>42338</c:v>
                </c:pt>
                <c:pt idx="6527">
                  <c:v>42339</c:v>
                </c:pt>
                <c:pt idx="6528">
                  <c:v>42340</c:v>
                </c:pt>
                <c:pt idx="6529">
                  <c:v>42341</c:v>
                </c:pt>
                <c:pt idx="6530">
                  <c:v>42342</c:v>
                </c:pt>
                <c:pt idx="6531">
                  <c:v>42345</c:v>
                </c:pt>
                <c:pt idx="6532">
                  <c:v>42346</c:v>
                </c:pt>
                <c:pt idx="6533">
                  <c:v>42347</c:v>
                </c:pt>
                <c:pt idx="6534">
                  <c:v>42348</c:v>
                </c:pt>
                <c:pt idx="6535">
                  <c:v>42349</c:v>
                </c:pt>
                <c:pt idx="6536">
                  <c:v>42352</c:v>
                </c:pt>
                <c:pt idx="6537">
                  <c:v>42353</c:v>
                </c:pt>
                <c:pt idx="6538">
                  <c:v>42354</c:v>
                </c:pt>
                <c:pt idx="6539">
                  <c:v>42355</c:v>
                </c:pt>
                <c:pt idx="6540">
                  <c:v>42356</c:v>
                </c:pt>
                <c:pt idx="6541">
                  <c:v>42359</c:v>
                </c:pt>
                <c:pt idx="6542">
                  <c:v>42360</c:v>
                </c:pt>
                <c:pt idx="6543">
                  <c:v>42361</c:v>
                </c:pt>
                <c:pt idx="6544">
                  <c:v>42362</c:v>
                </c:pt>
                <c:pt idx="6545">
                  <c:v>42366</c:v>
                </c:pt>
                <c:pt idx="6546">
                  <c:v>42367</c:v>
                </c:pt>
                <c:pt idx="6547">
                  <c:v>42368</c:v>
                </c:pt>
                <c:pt idx="6548">
                  <c:v>42369</c:v>
                </c:pt>
                <c:pt idx="6549">
                  <c:v>42373</c:v>
                </c:pt>
                <c:pt idx="6550">
                  <c:v>42374</c:v>
                </c:pt>
                <c:pt idx="6551">
                  <c:v>42375</c:v>
                </c:pt>
                <c:pt idx="6552">
                  <c:v>42376</c:v>
                </c:pt>
                <c:pt idx="6553">
                  <c:v>42377</c:v>
                </c:pt>
                <c:pt idx="6554">
                  <c:v>42380</c:v>
                </c:pt>
                <c:pt idx="6555">
                  <c:v>42381</c:v>
                </c:pt>
                <c:pt idx="6556">
                  <c:v>42382</c:v>
                </c:pt>
                <c:pt idx="6557">
                  <c:v>42383</c:v>
                </c:pt>
                <c:pt idx="6558">
                  <c:v>42384</c:v>
                </c:pt>
                <c:pt idx="6559">
                  <c:v>42388</c:v>
                </c:pt>
                <c:pt idx="6560">
                  <c:v>42389</c:v>
                </c:pt>
                <c:pt idx="6561">
                  <c:v>42390</c:v>
                </c:pt>
                <c:pt idx="6562">
                  <c:v>42391</c:v>
                </c:pt>
                <c:pt idx="6563">
                  <c:v>42394</c:v>
                </c:pt>
                <c:pt idx="6564">
                  <c:v>42395</c:v>
                </c:pt>
                <c:pt idx="6565">
                  <c:v>42396</c:v>
                </c:pt>
                <c:pt idx="6566">
                  <c:v>42397</c:v>
                </c:pt>
                <c:pt idx="6567">
                  <c:v>42398</c:v>
                </c:pt>
                <c:pt idx="6568">
                  <c:v>42401</c:v>
                </c:pt>
                <c:pt idx="6569">
                  <c:v>42402</c:v>
                </c:pt>
                <c:pt idx="6570">
                  <c:v>42403</c:v>
                </c:pt>
                <c:pt idx="6571">
                  <c:v>42404</c:v>
                </c:pt>
                <c:pt idx="6572">
                  <c:v>42405</c:v>
                </c:pt>
                <c:pt idx="6573">
                  <c:v>42408</c:v>
                </c:pt>
                <c:pt idx="6574">
                  <c:v>42409</c:v>
                </c:pt>
                <c:pt idx="6575">
                  <c:v>42410</c:v>
                </c:pt>
                <c:pt idx="6576">
                  <c:v>42411</c:v>
                </c:pt>
                <c:pt idx="6577">
                  <c:v>42412</c:v>
                </c:pt>
                <c:pt idx="6578">
                  <c:v>42416</c:v>
                </c:pt>
                <c:pt idx="6579">
                  <c:v>42417</c:v>
                </c:pt>
                <c:pt idx="6580">
                  <c:v>42418</c:v>
                </c:pt>
                <c:pt idx="6581">
                  <c:v>42419</c:v>
                </c:pt>
                <c:pt idx="6582">
                  <c:v>42422</c:v>
                </c:pt>
                <c:pt idx="6583">
                  <c:v>42423</c:v>
                </c:pt>
                <c:pt idx="6584">
                  <c:v>42424</c:v>
                </c:pt>
                <c:pt idx="6585">
                  <c:v>42425</c:v>
                </c:pt>
                <c:pt idx="6586">
                  <c:v>42426</c:v>
                </c:pt>
                <c:pt idx="6587">
                  <c:v>42429</c:v>
                </c:pt>
                <c:pt idx="6588">
                  <c:v>42430</c:v>
                </c:pt>
                <c:pt idx="6589">
                  <c:v>42431</c:v>
                </c:pt>
                <c:pt idx="6590">
                  <c:v>42432</c:v>
                </c:pt>
                <c:pt idx="6591">
                  <c:v>42433</c:v>
                </c:pt>
                <c:pt idx="6592">
                  <c:v>42436</c:v>
                </c:pt>
                <c:pt idx="6593">
                  <c:v>42437</c:v>
                </c:pt>
                <c:pt idx="6594">
                  <c:v>42438</c:v>
                </c:pt>
                <c:pt idx="6595">
                  <c:v>42439</c:v>
                </c:pt>
                <c:pt idx="6596">
                  <c:v>42440</c:v>
                </c:pt>
                <c:pt idx="6597">
                  <c:v>42443</c:v>
                </c:pt>
                <c:pt idx="6598">
                  <c:v>42444</c:v>
                </c:pt>
                <c:pt idx="6599">
                  <c:v>42445</c:v>
                </c:pt>
                <c:pt idx="6600">
                  <c:v>42446</c:v>
                </c:pt>
                <c:pt idx="6601">
                  <c:v>42447</c:v>
                </c:pt>
                <c:pt idx="6602">
                  <c:v>42450</c:v>
                </c:pt>
                <c:pt idx="6603">
                  <c:v>42451</c:v>
                </c:pt>
                <c:pt idx="6604">
                  <c:v>42452</c:v>
                </c:pt>
                <c:pt idx="6605">
                  <c:v>42453</c:v>
                </c:pt>
                <c:pt idx="6606">
                  <c:v>42457</c:v>
                </c:pt>
                <c:pt idx="6607">
                  <c:v>42458</c:v>
                </c:pt>
                <c:pt idx="6608">
                  <c:v>42459</c:v>
                </c:pt>
                <c:pt idx="6609">
                  <c:v>42460</c:v>
                </c:pt>
                <c:pt idx="6610">
                  <c:v>42461</c:v>
                </c:pt>
                <c:pt idx="6611">
                  <c:v>42464</c:v>
                </c:pt>
                <c:pt idx="6612">
                  <c:v>42465</c:v>
                </c:pt>
                <c:pt idx="6613">
                  <c:v>42466</c:v>
                </c:pt>
                <c:pt idx="6614">
                  <c:v>42467</c:v>
                </c:pt>
                <c:pt idx="6615">
                  <c:v>42468</c:v>
                </c:pt>
                <c:pt idx="6616">
                  <c:v>42471</c:v>
                </c:pt>
                <c:pt idx="6617">
                  <c:v>42472</c:v>
                </c:pt>
                <c:pt idx="6618">
                  <c:v>42473</c:v>
                </c:pt>
                <c:pt idx="6619">
                  <c:v>42474</c:v>
                </c:pt>
                <c:pt idx="6620">
                  <c:v>42475</c:v>
                </c:pt>
                <c:pt idx="6621">
                  <c:v>42478</c:v>
                </c:pt>
                <c:pt idx="6622">
                  <c:v>42479</c:v>
                </c:pt>
                <c:pt idx="6623">
                  <c:v>42480</c:v>
                </c:pt>
                <c:pt idx="6624">
                  <c:v>42481</c:v>
                </c:pt>
                <c:pt idx="6625">
                  <c:v>42482</c:v>
                </c:pt>
                <c:pt idx="6626">
                  <c:v>42485</c:v>
                </c:pt>
                <c:pt idx="6627">
                  <c:v>42486</c:v>
                </c:pt>
                <c:pt idx="6628">
                  <c:v>42487</c:v>
                </c:pt>
                <c:pt idx="6629">
                  <c:v>42488</c:v>
                </c:pt>
                <c:pt idx="6630">
                  <c:v>42489</c:v>
                </c:pt>
                <c:pt idx="6631">
                  <c:v>42492</c:v>
                </c:pt>
                <c:pt idx="6632">
                  <c:v>42493</c:v>
                </c:pt>
                <c:pt idx="6633">
                  <c:v>42494</c:v>
                </c:pt>
                <c:pt idx="6634">
                  <c:v>42495</c:v>
                </c:pt>
                <c:pt idx="6635">
                  <c:v>42496</c:v>
                </c:pt>
                <c:pt idx="6636">
                  <c:v>42499</c:v>
                </c:pt>
                <c:pt idx="6637">
                  <c:v>42500</c:v>
                </c:pt>
                <c:pt idx="6638">
                  <c:v>42501</c:v>
                </c:pt>
                <c:pt idx="6639">
                  <c:v>42502</c:v>
                </c:pt>
                <c:pt idx="6640">
                  <c:v>42503</c:v>
                </c:pt>
                <c:pt idx="6641">
                  <c:v>42506</c:v>
                </c:pt>
                <c:pt idx="6642">
                  <c:v>42507</c:v>
                </c:pt>
                <c:pt idx="6643">
                  <c:v>42508</c:v>
                </c:pt>
                <c:pt idx="6644">
                  <c:v>42509</c:v>
                </c:pt>
                <c:pt idx="6645">
                  <c:v>42510</c:v>
                </c:pt>
                <c:pt idx="6646">
                  <c:v>42513</c:v>
                </c:pt>
                <c:pt idx="6647">
                  <c:v>42514</c:v>
                </c:pt>
                <c:pt idx="6648">
                  <c:v>42515</c:v>
                </c:pt>
                <c:pt idx="6649">
                  <c:v>42516</c:v>
                </c:pt>
                <c:pt idx="6650">
                  <c:v>42517</c:v>
                </c:pt>
                <c:pt idx="6651">
                  <c:v>42521</c:v>
                </c:pt>
                <c:pt idx="6652">
                  <c:v>42522</c:v>
                </c:pt>
                <c:pt idx="6653">
                  <c:v>42523</c:v>
                </c:pt>
                <c:pt idx="6654">
                  <c:v>42524</c:v>
                </c:pt>
                <c:pt idx="6655">
                  <c:v>42527</c:v>
                </c:pt>
                <c:pt idx="6656">
                  <c:v>42528</c:v>
                </c:pt>
                <c:pt idx="6657">
                  <c:v>42529</c:v>
                </c:pt>
                <c:pt idx="6658">
                  <c:v>42530</c:v>
                </c:pt>
                <c:pt idx="6659">
                  <c:v>42531</c:v>
                </c:pt>
                <c:pt idx="6660">
                  <c:v>42534</c:v>
                </c:pt>
                <c:pt idx="6661">
                  <c:v>42535</c:v>
                </c:pt>
                <c:pt idx="6662">
                  <c:v>42536</c:v>
                </c:pt>
                <c:pt idx="6663">
                  <c:v>42537</c:v>
                </c:pt>
                <c:pt idx="6664">
                  <c:v>42538</c:v>
                </c:pt>
                <c:pt idx="6665">
                  <c:v>42541</c:v>
                </c:pt>
                <c:pt idx="6666">
                  <c:v>42542</c:v>
                </c:pt>
                <c:pt idx="6667">
                  <c:v>42543</c:v>
                </c:pt>
                <c:pt idx="6668">
                  <c:v>42544</c:v>
                </c:pt>
                <c:pt idx="6669">
                  <c:v>42545</c:v>
                </c:pt>
                <c:pt idx="6670">
                  <c:v>42548</c:v>
                </c:pt>
                <c:pt idx="6671">
                  <c:v>42549</c:v>
                </c:pt>
                <c:pt idx="6672">
                  <c:v>42550</c:v>
                </c:pt>
                <c:pt idx="6673">
                  <c:v>42551</c:v>
                </c:pt>
                <c:pt idx="6674">
                  <c:v>42552</c:v>
                </c:pt>
                <c:pt idx="6675">
                  <c:v>42556</c:v>
                </c:pt>
                <c:pt idx="6676">
                  <c:v>42557</c:v>
                </c:pt>
                <c:pt idx="6677">
                  <c:v>42558</c:v>
                </c:pt>
                <c:pt idx="6678">
                  <c:v>42559</c:v>
                </c:pt>
                <c:pt idx="6679">
                  <c:v>42562</c:v>
                </c:pt>
                <c:pt idx="6680">
                  <c:v>42563</c:v>
                </c:pt>
                <c:pt idx="6681">
                  <c:v>42564</c:v>
                </c:pt>
                <c:pt idx="6682">
                  <c:v>42565</c:v>
                </c:pt>
                <c:pt idx="6683">
                  <c:v>42566</c:v>
                </c:pt>
                <c:pt idx="6684">
                  <c:v>42569</c:v>
                </c:pt>
                <c:pt idx="6685">
                  <c:v>42570</c:v>
                </c:pt>
                <c:pt idx="6686">
                  <c:v>42571</c:v>
                </c:pt>
                <c:pt idx="6687">
                  <c:v>42572</c:v>
                </c:pt>
                <c:pt idx="6688">
                  <c:v>42573</c:v>
                </c:pt>
                <c:pt idx="6689">
                  <c:v>42576</c:v>
                </c:pt>
                <c:pt idx="6690">
                  <c:v>42577</c:v>
                </c:pt>
                <c:pt idx="6691">
                  <c:v>42578</c:v>
                </c:pt>
                <c:pt idx="6692">
                  <c:v>42579</c:v>
                </c:pt>
                <c:pt idx="6693">
                  <c:v>42580</c:v>
                </c:pt>
                <c:pt idx="6694">
                  <c:v>42583</c:v>
                </c:pt>
                <c:pt idx="6695">
                  <c:v>42584</c:v>
                </c:pt>
                <c:pt idx="6696">
                  <c:v>42585</c:v>
                </c:pt>
                <c:pt idx="6697">
                  <c:v>42586</c:v>
                </c:pt>
                <c:pt idx="6698">
                  <c:v>42587</c:v>
                </c:pt>
                <c:pt idx="6699">
                  <c:v>42590</c:v>
                </c:pt>
                <c:pt idx="6700">
                  <c:v>42591</c:v>
                </c:pt>
                <c:pt idx="6701">
                  <c:v>42592</c:v>
                </c:pt>
                <c:pt idx="6702">
                  <c:v>42593</c:v>
                </c:pt>
                <c:pt idx="6703">
                  <c:v>42594</c:v>
                </c:pt>
                <c:pt idx="6704">
                  <c:v>42597</c:v>
                </c:pt>
                <c:pt idx="6705">
                  <c:v>42598</c:v>
                </c:pt>
                <c:pt idx="6706">
                  <c:v>42599</c:v>
                </c:pt>
                <c:pt idx="6707">
                  <c:v>42600</c:v>
                </c:pt>
                <c:pt idx="6708">
                  <c:v>42601</c:v>
                </c:pt>
                <c:pt idx="6709">
                  <c:v>42604</c:v>
                </c:pt>
                <c:pt idx="6710">
                  <c:v>42605</c:v>
                </c:pt>
                <c:pt idx="6711">
                  <c:v>42606</c:v>
                </c:pt>
                <c:pt idx="6712">
                  <c:v>42607</c:v>
                </c:pt>
                <c:pt idx="6713">
                  <c:v>42608</c:v>
                </c:pt>
                <c:pt idx="6714">
                  <c:v>42611</c:v>
                </c:pt>
                <c:pt idx="6715">
                  <c:v>42612</c:v>
                </c:pt>
                <c:pt idx="6716">
                  <c:v>42613</c:v>
                </c:pt>
                <c:pt idx="6717">
                  <c:v>42614</c:v>
                </c:pt>
                <c:pt idx="6718">
                  <c:v>42615</c:v>
                </c:pt>
                <c:pt idx="6719">
                  <c:v>42619</c:v>
                </c:pt>
                <c:pt idx="6720">
                  <c:v>42620</c:v>
                </c:pt>
                <c:pt idx="6721">
                  <c:v>42621</c:v>
                </c:pt>
                <c:pt idx="6722">
                  <c:v>42622</c:v>
                </c:pt>
                <c:pt idx="6723">
                  <c:v>42625</c:v>
                </c:pt>
                <c:pt idx="6724">
                  <c:v>42626</c:v>
                </c:pt>
                <c:pt idx="6725">
                  <c:v>42627</c:v>
                </c:pt>
                <c:pt idx="6726">
                  <c:v>42628</c:v>
                </c:pt>
                <c:pt idx="6727">
                  <c:v>42629</c:v>
                </c:pt>
                <c:pt idx="6728">
                  <c:v>42632</c:v>
                </c:pt>
                <c:pt idx="6729">
                  <c:v>42633</c:v>
                </c:pt>
                <c:pt idx="6730">
                  <c:v>42634</c:v>
                </c:pt>
                <c:pt idx="6731">
                  <c:v>42635</c:v>
                </c:pt>
                <c:pt idx="6732">
                  <c:v>42636</c:v>
                </c:pt>
                <c:pt idx="6733">
                  <c:v>42639</c:v>
                </c:pt>
                <c:pt idx="6734">
                  <c:v>42640</c:v>
                </c:pt>
                <c:pt idx="6735">
                  <c:v>42641</c:v>
                </c:pt>
                <c:pt idx="6736">
                  <c:v>42642</c:v>
                </c:pt>
                <c:pt idx="6737">
                  <c:v>42643</c:v>
                </c:pt>
                <c:pt idx="6738">
                  <c:v>42646</c:v>
                </c:pt>
                <c:pt idx="6739">
                  <c:v>42647</c:v>
                </c:pt>
                <c:pt idx="6740">
                  <c:v>42648</c:v>
                </c:pt>
                <c:pt idx="6741">
                  <c:v>42649</c:v>
                </c:pt>
                <c:pt idx="6742">
                  <c:v>42650</c:v>
                </c:pt>
                <c:pt idx="6743">
                  <c:v>42653</c:v>
                </c:pt>
                <c:pt idx="6744">
                  <c:v>42654</c:v>
                </c:pt>
                <c:pt idx="6745">
                  <c:v>42655</c:v>
                </c:pt>
                <c:pt idx="6746">
                  <c:v>42656</c:v>
                </c:pt>
                <c:pt idx="6747">
                  <c:v>42657</c:v>
                </c:pt>
                <c:pt idx="6748">
                  <c:v>42660</c:v>
                </c:pt>
                <c:pt idx="6749">
                  <c:v>42661</c:v>
                </c:pt>
                <c:pt idx="6750">
                  <c:v>42662</c:v>
                </c:pt>
                <c:pt idx="6751">
                  <c:v>42663</c:v>
                </c:pt>
                <c:pt idx="6752">
                  <c:v>42664</c:v>
                </c:pt>
                <c:pt idx="6753">
                  <c:v>42667</c:v>
                </c:pt>
                <c:pt idx="6754">
                  <c:v>42668</c:v>
                </c:pt>
                <c:pt idx="6755">
                  <c:v>42669</c:v>
                </c:pt>
                <c:pt idx="6756">
                  <c:v>42670</c:v>
                </c:pt>
                <c:pt idx="6757">
                  <c:v>42671</c:v>
                </c:pt>
                <c:pt idx="6758">
                  <c:v>42674</c:v>
                </c:pt>
                <c:pt idx="6759">
                  <c:v>42675</c:v>
                </c:pt>
                <c:pt idx="6760">
                  <c:v>42676</c:v>
                </c:pt>
                <c:pt idx="6761">
                  <c:v>42677</c:v>
                </c:pt>
                <c:pt idx="6762">
                  <c:v>42678</c:v>
                </c:pt>
                <c:pt idx="6763">
                  <c:v>42681</c:v>
                </c:pt>
                <c:pt idx="6764">
                  <c:v>42682</c:v>
                </c:pt>
                <c:pt idx="6765">
                  <c:v>42683</c:v>
                </c:pt>
                <c:pt idx="6766">
                  <c:v>42684</c:v>
                </c:pt>
                <c:pt idx="6767">
                  <c:v>42685</c:v>
                </c:pt>
                <c:pt idx="6768">
                  <c:v>42688</c:v>
                </c:pt>
                <c:pt idx="6769">
                  <c:v>42689</c:v>
                </c:pt>
                <c:pt idx="6770">
                  <c:v>42690</c:v>
                </c:pt>
                <c:pt idx="6771">
                  <c:v>42691</c:v>
                </c:pt>
                <c:pt idx="6772">
                  <c:v>42692</c:v>
                </c:pt>
                <c:pt idx="6773">
                  <c:v>42695</c:v>
                </c:pt>
                <c:pt idx="6774">
                  <c:v>42696</c:v>
                </c:pt>
                <c:pt idx="6775">
                  <c:v>42697</c:v>
                </c:pt>
                <c:pt idx="6776">
                  <c:v>42699</c:v>
                </c:pt>
                <c:pt idx="6777">
                  <c:v>42702</c:v>
                </c:pt>
                <c:pt idx="6778">
                  <c:v>42703</c:v>
                </c:pt>
                <c:pt idx="6779">
                  <c:v>42704</c:v>
                </c:pt>
                <c:pt idx="6780">
                  <c:v>42705</c:v>
                </c:pt>
                <c:pt idx="6781">
                  <c:v>42706</c:v>
                </c:pt>
                <c:pt idx="6782">
                  <c:v>42709</c:v>
                </c:pt>
                <c:pt idx="6783">
                  <c:v>42710</c:v>
                </c:pt>
                <c:pt idx="6784">
                  <c:v>42711</c:v>
                </c:pt>
                <c:pt idx="6785">
                  <c:v>42712</c:v>
                </c:pt>
                <c:pt idx="6786">
                  <c:v>42713</c:v>
                </c:pt>
                <c:pt idx="6787">
                  <c:v>42716</c:v>
                </c:pt>
                <c:pt idx="6788">
                  <c:v>42717</c:v>
                </c:pt>
                <c:pt idx="6789">
                  <c:v>42718</c:v>
                </c:pt>
                <c:pt idx="6790">
                  <c:v>42719</c:v>
                </c:pt>
                <c:pt idx="6791">
                  <c:v>42720</c:v>
                </c:pt>
                <c:pt idx="6792">
                  <c:v>42723</c:v>
                </c:pt>
                <c:pt idx="6793">
                  <c:v>42724</c:v>
                </c:pt>
                <c:pt idx="6794">
                  <c:v>42725</c:v>
                </c:pt>
                <c:pt idx="6795">
                  <c:v>42726</c:v>
                </c:pt>
                <c:pt idx="6796">
                  <c:v>42727</c:v>
                </c:pt>
                <c:pt idx="6797">
                  <c:v>42731</c:v>
                </c:pt>
                <c:pt idx="6798">
                  <c:v>42732</c:v>
                </c:pt>
                <c:pt idx="6799">
                  <c:v>42733</c:v>
                </c:pt>
                <c:pt idx="6800">
                  <c:v>42734</c:v>
                </c:pt>
                <c:pt idx="6801">
                  <c:v>42738</c:v>
                </c:pt>
                <c:pt idx="6802">
                  <c:v>42739</c:v>
                </c:pt>
                <c:pt idx="6803">
                  <c:v>42740</c:v>
                </c:pt>
                <c:pt idx="6804">
                  <c:v>42741</c:v>
                </c:pt>
                <c:pt idx="6805">
                  <c:v>42744</c:v>
                </c:pt>
                <c:pt idx="6806">
                  <c:v>42745</c:v>
                </c:pt>
                <c:pt idx="6807">
                  <c:v>42746</c:v>
                </c:pt>
                <c:pt idx="6808">
                  <c:v>42747</c:v>
                </c:pt>
                <c:pt idx="6809">
                  <c:v>42748</c:v>
                </c:pt>
                <c:pt idx="6810">
                  <c:v>42752</c:v>
                </c:pt>
                <c:pt idx="6811">
                  <c:v>42753</c:v>
                </c:pt>
                <c:pt idx="6812">
                  <c:v>42754</c:v>
                </c:pt>
                <c:pt idx="6813">
                  <c:v>42755</c:v>
                </c:pt>
                <c:pt idx="6814">
                  <c:v>42758</c:v>
                </c:pt>
                <c:pt idx="6815">
                  <c:v>42759</c:v>
                </c:pt>
                <c:pt idx="6816">
                  <c:v>42760</c:v>
                </c:pt>
                <c:pt idx="6817">
                  <c:v>42761</c:v>
                </c:pt>
                <c:pt idx="6818">
                  <c:v>42762</c:v>
                </c:pt>
                <c:pt idx="6819">
                  <c:v>42765</c:v>
                </c:pt>
                <c:pt idx="6820">
                  <c:v>42766</c:v>
                </c:pt>
                <c:pt idx="6821">
                  <c:v>42767</c:v>
                </c:pt>
                <c:pt idx="6822">
                  <c:v>42768</c:v>
                </c:pt>
                <c:pt idx="6823">
                  <c:v>42769</c:v>
                </c:pt>
                <c:pt idx="6824">
                  <c:v>42772</c:v>
                </c:pt>
                <c:pt idx="6825">
                  <c:v>42773</c:v>
                </c:pt>
                <c:pt idx="6826">
                  <c:v>42774</c:v>
                </c:pt>
                <c:pt idx="6827">
                  <c:v>42775</c:v>
                </c:pt>
                <c:pt idx="6828">
                  <c:v>42776</c:v>
                </c:pt>
                <c:pt idx="6829">
                  <c:v>42779</c:v>
                </c:pt>
                <c:pt idx="6830">
                  <c:v>42780</c:v>
                </c:pt>
                <c:pt idx="6831">
                  <c:v>42781</c:v>
                </c:pt>
                <c:pt idx="6832">
                  <c:v>42782</c:v>
                </c:pt>
                <c:pt idx="6833">
                  <c:v>42783</c:v>
                </c:pt>
                <c:pt idx="6834">
                  <c:v>42787</c:v>
                </c:pt>
                <c:pt idx="6835">
                  <c:v>42788</c:v>
                </c:pt>
                <c:pt idx="6836">
                  <c:v>42789</c:v>
                </c:pt>
                <c:pt idx="6837">
                  <c:v>42790</c:v>
                </c:pt>
                <c:pt idx="6838">
                  <c:v>42793</c:v>
                </c:pt>
                <c:pt idx="6839">
                  <c:v>42794</c:v>
                </c:pt>
                <c:pt idx="6840">
                  <c:v>42795</c:v>
                </c:pt>
                <c:pt idx="6841">
                  <c:v>42796</c:v>
                </c:pt>
                <c:pt idx="6842">
                  <c:v>42797</c:v>
                </c:pt>
                <c:pt idx="6843">
                  <c:v>42800</c:v>
                </c:pt>
                <c:pt idx="6844">
                  <c:v>42801</c:v>
                </c:pt>
                <c:pt idx="6845">
                  <c:v>42802</c:v>
                </c:pt>
                <c:pt idx="6846">
                  <c:v>42803</c:v>
                </c:pt>
                <c:pt idx="6847">
                  <c:v>42804</c:v>
                </c:pt>
                <c:pt idx="6848">
                  <c:v>42807</c:v>
                </c:pt>
                <c:pt idx="6849">
                  <c:v>42808</c:v>
                </c:pt>
                <c:pt idx="6850">
                  <c:v>42809</c:v>
                </c:pt>
                <c:pt idx="6851">
                  <c:v>42810</c:v>
                </c:pt>
                <c:pt idx="6852">
                  <c:v>42811</c:v>
                </c:pt>
                <c:pt idx="6853">
                  <c:v>42814</c:v>
                </c:pt>
                <c:pt idx="6854">
                  <c:v>42815</c:v>
                </c:pt>
                <c:pt idx="6855">
                  <c:v>42816</c:v>
                </c:pt>
                <c:pt idx="6856">
                  <c:v>42817</c:v>
                </c:pt>
                <c:pt idx="6857">
                  <c:v>42818</c:v>
                </c:pt>
                <c:pt idx="6858">
                  <c:v>42821</c:v>
                </c:pt>
                <c:pt idx="6859">
                  <c:v>42822</c:v>
                </c:pt>
                <c:pt idx="6860">
                  <c:v>42823</c:v>
                </c:pt>
                <c:pt idx="6861">
                  <c:v>42824</c:v>
                </c:pt>
                <c:pt idx="6862">
                  <c:v>42825</c:v>
                </c:pt>
                <c:pt idx="6863">
                  <c:v>42828</c:v>
                </c:pt>
                <c:pt idx="6864">
                  <c:v>42829</c:v>
                </c:pt>
                <c:pt idx="6865">
                  <c:v>42830</c:v>
                </c:pt>
                <c:pt idx="6866">
                  <c:v>42831</c:v>
                </c:pt>
                <c:pt idx="6867">
                  <c:v>42832</c:v>
                </c:pt>
                <c:pt idx="6868">
                  <c:v>42835</c:v>
                </c:pt>
                <c:pt idx="6869">
                  <c:v>42836</c:v>
                </c:pt>
                <c:pt idx="6870">
                  <c:v>42837</c:v>
                </c:pt>
                <c:pt idx="6871">
                  <c:v>42838</c:v>
                </c:pt>
                <c:pt idx="6872">
                  <c:v>42842</c:v>
                </c:pt>
                <c:pt idx="6873">
                  <c:v>42843</c:v>
                </c:pt>
                <c:pt idx="6874">
                  <c:v>42844</c:v>
                </c:pt>
                <c:pt idx="6875">
                  <c:v>42845</c:v>
                </c:pt>
                <c:pt idx="6876">
                  <c:v>42846</c:v>
                </c:pt>
                <c:pt idx="6877">
                  <c:v>42849</c:v>
                </c:pt>
                <c:pt idx="6878">
                  <c:v>42850</c:v>
                </c:pt>
                <c:pt idx="6879">
                  <c:v>42851</c:v>
                </c:pt>
                <c:pt idx="6880">
                  <c:v>42852</c:v>
                </c:pt>
                <c:pt idx="6881">
                  <c:v>42853</c:v>
                </c:pt>
                <c:pt idx="6882">
                  <c:v>42856</c:v>
                </c:pt>
                <c:pt idx="6883">
                  <c:v>42857</c:v>
                </c:pt>
                <c:pt idx="6884">
                  <c:v>42858</c:v>
                </c:pt>
                <c:pt idx="6885">
                  <c:v>42859</c:v>
                </c:pt>
                <c:pt idx="6886">
                  <c:v>42860</c:v>
                </c:pt>
                <c:pt idx="6887">
                  <c:v>42863</c:v>
                </c:pt>
                <c:pt idx="6888">
                  <c:v>42864</c:v>
                </c:pt>
                <c:pt idx="6889">
                  <c:v>42865</c:v>
                </c:pt>
                <c:pt idx="6890">
                  <c:v>42866</c:v>
                </c:pt>
                <c:pt idx="6891">
                  <c:v>42867</c:v>
                </c:pt>
                <c:pt idx="6892">
                  <c:v>42870</c:v>
                </c:pt>
                <c:pt idx="6893">
                  <c:v>42871</c:v>
                </c:pt>
                <c:pt idx="6894">
                  <c:v>42872</c:v>
                </c:pt>
                <c:pt idx="6895">
                  <c:v>42873</c:v>
                </c:pt>
                <c:pt idx="6896">
                  <c:v>42874</c:v>
                </c:pt>
                <c:pt idx="6897">
                  <c:v>42877</c:v>
                </c:pt>
                <c:pt idx="6898">
                  <c:v>42878</c:v>
                </c:pt>
                <c:pt idx="6899">
                  <c:v>42879</c:v>
                </c:pt>
                <c:pt idx="6900">
                  <c:v>42880</c:v>
                </c:pt>
                <c:pt idx="6901">
                  <c:v>42881</c:v>
                </c:pt>
                <c:pt idx="6902">
                  <c:v>42885</c:v>
                </c:pt>
                <c:pt idx="6903">
                  <c:v>42886</c:v>
                </c:pt>
                <c:pt idx="6904">
                  <c:v>42887</c:v>
                </c:pt>
                <c:pt idx="6905">
                  <c:v>42888</c:v>
                </c:pt>
                <c:pt idx="6906">
                  <c:v>42891</c:v>
                </c:pt>
                <c:pt idx="6907">
                  <c:v>42892</c:v>
                </c:pt>
                <c:pt idx="6908">
                  <c:v>42893</c:v>
                </c:pt>
                <c:pt idx="6909">
                  <c:v>42894</c:v>
                </c:pt>
                <c:pt idx="6910">
                  <c:v>42895</c:v>
                </c:pt>
                <c:pt idx="6911">
                  <c:v>42898</c:v>
                </c:pt>
                <c:pt idx="6912">
                  <c:v>42899</c:v>
                </c:pt>
                <c:pt idx="6913">
                  <c:v>42900</c:v>
                </c:pt>
                <c:pt idx="6914">
                  <c:v>42901</c:v>
                </c:pt>
                <c:pt idx="6915">
                  <c:v>42902</c:v>
                </c:pt>
                <c:pt idx="6916">
                  <c:v>42905</c:v>
                </c:pt>
                <c:pt idx="6917">
                  <c:v>42906</c:v>
                </c:pt>
                <c:pt idx="6918">
                  <c:v>42907</c:v>
                </c:pt>
                <c:pt idx="6919">
                  <c:v>42908</c:v>
                </c:pt>
                <c:pt idx="6920">
                  <c:v>42909</c:v>
                </c:pt>
                <c:pt idx="6921">
                  <c:v>42912</c:v>
                </c:pt>
                <c:pt idx="6922">
                  <c:v>42913</c:v>
                </c:pt>
                <c:pt idx="6923">
                  <c:v>42914</c:v>
                </c:pt>
                <c:pt idx="6924">
                  <c:v>42915</c:v>
                </c:pt>
                <c:pt idx="6925">
                  <c:v>42916</c:v>
                </c:pt>
                <c:pt idx="6926">
                  <c:v>42919</c:v>
                </c:pt>
                <c:pt idx="6927">
                  <c:v>42921</c:v>
                </c:pt>
                <c:pt idx="6928">
                  <c:v>42922</c:v>
                </c:pt>
                <c:pt idx="6929">
                  <c:v>42923</c:v>
                </c:pt>
                <c:pt idx="6930">
                  <c:v>42926</c:v>
                </c:pt>
                <c:pt idx="6931">
                  <c:v>42927</c:v>
                </c:pt>
                <c:pt idx="6932">
                  <c:v>42928</c:v>
                </c:pt>
                <c:pt idx="6933">
                  <c:v>42929</c:v>
                </c:pt>
                <c:pt idx="6934">
                  <c:v>42930</c:v>
                </c:pt>
                <c:pt idx="6935">
                  <c:v>42933</c:v>
                </c:pt>
                <c:pt idx="6936">
                  <c:v>42934</c:v>
                </c:pt>
                <c:pt idx="6937">
                  <c:v>42935</c:v>
                </c:pt>
                <c:pt idx="6938">
                  <c:v>42936</c:v>
                </c:pt>
                <c:pt idx="6939">
                  <c:v>42937</c:v>
                </c:pt>
                <c:pt idx="6940">
                  <c:v>42940</c:v>
                </c:pt>
                <c:pt idx="6941">
                  <c:v>42941</c:v>
                </c:pt>
                <c:pt idx="6942">
                  <c:v>42942</c:v>
                </c:pt>
                <c:pt idx="6943">
                  <c:v>42943</c:v>
                </c:pt>
                <c:pt idx="6944">
                  <c:v>42944</c:v>
                </c:pt>
                <c:pt idx="6945">
                  <c:v>42947</c:v>
                </c:pt>
                <c:pt idx="6946">
                  <c:v>42948</c:v>
                </c:pt>
                <c:pt idx="6947">
                  <c:v>42949</c:v>
                </c:pt>
                <c:pt idx="6948">
                  <c:v>42950</c:v>
                </c:pt>
                <c:pt idx="6949">
                  <c:v>42951</c:v>
                </c:pt>
                <c:pt idx="6950">
                  <c:v>42954</c:v>
                </c:pt>
                <c:pt idx="6951">
                  <c:v>42955</c:v>
                </c:pt>
                <c:pt idx="6952">
                  <c:v>42956</c:v>
                </c:pt>
                <c:pt idx="6953">
                  <c:v>42957</c:v>
                </c:pt>
                <c:pt idx="6954">
                  <c:v>42958</c:v>
                </c:pt>
                <c:pt idx="6955">
                  <c:v>42961</c:v>
                </c:pt>
                <c:pt idx="6956">
                  <c:v>42962</c:v>
                </c:pt>
                <c:pt idx="6957">
                  <c:v>42963</c:v>
                </c:pt>
                <c:pt idx="6958">
                  <c:v>42964</c:v>
                </c:pt>
                <c:pt idx="6959">
                  <c:v>42965</c:v>
                </c:pt>
                <c:pt idx="6960">
                  <c:v>42968</c:v>
                </c:pt>
                <c:pt idx="6961">
                  <c:v>42969</c:v>
                </c:pt>
                <c:pt idx="6962">
                  <c:v>42970</c:v>
                </c:pt>
                <c:pt idx="6963">
                  <c:v>42971</c:v>
                </c:pt>
                <c:pt idx="6964">
                  <c:v>42972</c:v>
                </c:pt>
                <c:pt idx="6965">
                  <c:v>42975</c:v>
                </c:pt>
                <c:pt idx="6966">
                  <c:v>42976</c:v>
                </c:pt>
                <c:pt idx="6967">
                  <c:v>42977</c:v>
                </c:pt>
                <c:pt idx="6968">
                  <c:v>42978</c:v>
                </c:pt>
                <c:pt idx="6969">
                  <c:v>42979</c:v>
                </c:pt>
                <c:pt idx="6970">
                  <c:v>42983</c:v>
                </c:pt>
                <c:pt idx="6971">
                  <c:v>42984</c:v>
                </c:pt>
                <c:pt idx="6972">
                  <c:v>42985</c:v>
                </c:pt>
                <c:pt idx="6973">
                  <c:v>42986</c:v>
                </c:pt>
                <c:pt idx="6974">
                  <c:v>42989</c:v>
                </c:pt>
                <c:pt idx="6975">
                  <c:v>42990</c:v>
                </c:pt>
                <c:pt idx="6976">
                  <c:v>42991</c:v>
                </c:pt>
                <c:pt idx="6977">
                  <c:v>42992</c:v>
                </c:pt>
                <c:pt idx="6978">
                  <c:v>42993</c:v>
                </c:pt>
                <c:pt idx="6979">
                  <c:v>42996</c:v>
                </c:pt>
                <c:pt idx="6980">
                  <c:v>42997</c:v>
                </c:pt>
                <c:pt idx="6981">
                  <c:v>42998</c:v>
                </c:pt>
                <c:pt idx="6982">
                  <c:v>42999</c:v>
                </c:pt>
                <c:pt idx="6983">
                  <c:v>43000</c:v>
                </c:pt>
                <c:pt idx="6984">
                  <c:v>43003</c:v>
                </c:pt>
                <c:pt idx="6985">
                  <c:v>43004</c:v>
                </c:pt>
                <c:pt idx="6986">
                  <c:v>43005</c:v>
                </c:pt>
                <c:pt idx="6987">
                  <c:v>43006</c:v>
                </c:pt>
                <c:pt idx="6988">
                  <c:v>43007</c:v>
                </c:pt>
                <c:pt idx="6989">
                  <c:v>43010</c:v>
                </c:pt>
                <c:pt idx="6990">
                  <c:v>43011</c:v>
                </c:pt>
                <c:pt idx="6991">
                  <c:v>43012</c:v>
                </c:pt>
                <c:pt idx="6992">
                  <c:v>43013</c:v>
                </c:pt>
                <c:pt idx="6993">
                  <c:v>43014</c:v>
                </c:pt>
                <c:pt idx="6994">
                  <c:v>43017</c:v>
                </c:pt>
                <c:pt idx="6995">
                  <c:v>43018</c:v>
                </c:pt>
                <c:pt idx="6996">
                  <c:v>43019</c:v>
                </c:pt>
                <c:pt idx="6997">
                  <c:v>43020</c:v>
                </c:pt>
                <c:pt idx="6998">
                  <c:v>43021</c:v>
                </c:pt>
                <c:pt idx="6999">
                  <c:v>43024</c:v>
                </c:pt>
                <c:pt idx="7000">
                  <c:v>43025</c:v>
                </c:pt>
                <c:pt idx="7001">
                  <c:v>43026</c:v>
                </c:pt>
                <c:pt idx="7002">
                  <c:v>43027</c:v>
                </c:pt>
                <c:pt idx="7003">
                  <c:v>43028</c:v>
                </c:pt>
                <c:pt idx="7004">
                  <c:v>43031</c:v>
                </c:pt>
                <c:pt idx="7005">
                  <c:v>43032</c:v>
                </c:pt>
                <c:pt idx="7006">
                  <c:v>43033</c:v>
                </c:pt>
                <c:pt idx="7007">
                  <c:v>43034</c:v>
                </c:pt>
                <c:pt idx="7008">
                  <c:v>43035</c:v>
                </c:pt>
                <c:pt idx="7009">
                  <c:v>43038</c:v>
                </c:pt>
                <c:pt idx="7010">
                  <c:v>43039</c:v>
                </c:pt>
                <c:pt idx="7011">
                  <c:v>43040</c:v>
                </c:pt>
                <c:pt idx="7012">
                  <c:v>43041</c:v>
                </c:pt>
                <c:pt idx="7013">
                  <c:v>43042</c:v>
                </c:pt>
                <c:pt idx="7014">
                  <c:v>43045</c:v>
                </c:pt>
                <c:pt idx="7015">
                  <c:v>43046</c:v>
                </c:pt>
                <c:pt idx="7016">
                  <c:v>43047</c:v>
                </c:pt>
                <c:pt idx="7017">
                  <c:v>43048</c:v>
                </c:pt>
                <c:pt idx="7018">
                  <c:v>43049</c:v>
                </c:pt>
                <c:pt idx="7019">
                  <c:v>43052</c:v>
                </c:pt>
                <c:pt idx="7020">
                  <c:v>43053</c:v>
                </c:pt>
                <c:pt idx="7021">
                  <c:v>43054</c:v>
                </c:pt>
                <c:pt idx="7022">
                  <c:v>43055</c:v>
                </c:pt>
                <c:pt idx="7023">
                  <c:v>43056</c:v>
                </c:pt>
                <c:pt idx="7024">
                  <c:v>43059</c:v>
                </c:pt>
                <c:pt idx="7025">
                  <c:v>43060</c:v>
                </c:pt>
                <c:pt idx="7026">
                  <c:v>43061</c:v>
                </c:pt>
                <c:pt idx="7027">
                  <c:v>43063</c:v>
                </c:pt>
                <c:pt idx="7028">
                  <c:v>43066</c:v>
                </c:pt>
                <c:pt idx="7029">
                  <c:v>43067</c:v>
                </c:pt>
                <c:pt idx="7030">
                  <c:v>43068</c:v>
                </c:pt>
                <c:pt idx="7031">
                  <c:v>43069</c:v>
                </c:pt>
                <c:pt idx="7032">
                  <c:v>43070</c:v>
                </c:pt>
                <c:pt idx="7033">
                  <c:v>43073</c:v>
                </c:pt>
                <c:pt idx="7034">
                  <c:v>43074</c:v>
                </c:pt>
                <c:pt idx="7035">
                  <c:v>43075</c:v>
                </c:pt>
                <c:pt idx="7036">
                  <c:v>43076</c:v>
                </c:pt>
                <c:pt idx="7037">
                  <c:v>43077</c:v>
                </c:pt>
                <c:pt idx="7038">
                  <c:v>43080</c:v>
                </c:pt>
                <c:pt idx="7039">
                  <c:v>43081</c:v>
                </c:pt>
                <c:pt idx="7040">
                  <c:v>43082</c:v>
                </c:pt>
                <c:pt idx="7041">
                  <c:v>43083</c:v>
                </c:pt>
                <c:pt idx="7042">
                  <c:v>43084</c:v>
                </c:pt>
                <c:pt idx="7043">
                  <c:v>43087</c:v>
                </c:pt>
                <c:pt idx="7044">
                  <c:v>43088</c:v>
                </c:pt>
                <c:pt idx="7045">
                  <c:v>43089</c:v>
                </c:pt>
                <c:pt idx="7046">
                  <c:v>43090</c:v>
                </c:pt>
                <c:pt idx="7047">
                  <c:v>43091</c:v>
                </c:pt>
                <c:pt idx="7048">
                  <c:v>43095</c:v>
                </c:pt>
                <c:pt idx="7049">
                  <c:v>43096</c:v>
                </c:pt>
                <c:pt idx="7050">
                  <c:v>43097</c:v>
                </c:pt>
                <c:pt idx="7051">
                  <c:v>43098</c:v>
                </c:pt>
                <c:pt idx="7052">
                  <c:v>43102</c:v>
                </c:pt>
                <c:pt idx="7053">
                  <c:v>43103</c:v>
                </c:pt>
                <c:pt idx="7054">
                  <c:v>43104</c:v>
                </c:pt>
                <c:pt idx="7055">
                  <c:v>43105</c:v>
                </c:pt>
                <c:pt idx="7056">
                  <c:v>43108</c:v>
                </c:pt>
                <c:pt idx="7057">
                  <c:v>43109</c:v>
                </c:pt>
                <c:pt idx="7058">
                  <c:v>43110</c:v>
                </c:pt>
                <c:pt idx="7059">
                  <c:v>43111</c:v>
                </c:pt>
                <c:pt idx="7060">
                  <c:v>43112</c:v>
                </c:pt>
                <c:pt idx="7061">
                  <c:v>43116</c:v>
                </c:pt>
                <c:pt idx="7062">
                  <c:v>43117</c:v>
                </c:pt>
                <c:pt idx="7063">
                  <c:v>43118</c:v>
                </c:pt>
                <c:pt idx="7064">
                  <c:v>43119</c:v>
                </c:pt>
                <c:pt idx="7065">
                  <c:v>43122</c:v>
                </c:pt>
                <c:pt idx="7066">
                  <c:v>43123</c:v>
                </c:pt>
                <c:pt idx="7067">
                  <c:v>43124</c:v>
                </c:pt>
                <c:pt idx="7068">
                  <c:v>43125</c:v>
                </c:pt>
                <c:pt idx="7069">
                  <c:v>43126</c:v>
                </c:pt>
                <c:pt idx="7070">
                  <c:v>43129</c:v>
                </c:pt>
                <c:pt idx="7071">
                  <c:v>43130</c:v>
                </c:pt>
                <c:pt idx="7072">
                  <c:v>43131</c:v>
                </c:pt>
                <c:pt idx="7073">
                  <c:v>43132</c:v>
                </c:pt>
                <c:pt idx="7074">
                  <c:v>43133</c:v>
                </c:pt>
                <c:pt idx="7075">
                  <c:v>43136</c:v>
                </c:pt>
                <c:pt idx="7076">
                  <c:v>43137</c:v>
                </c:pt>
                <c:pt idx="7077">
                  <c:v>43138</c:v>
                </c:pt>
                <c:pt idx="7078">
                  <c:v>43139</c:v>
                </c:pt>
                <c:pt idx="7079">
                  <c:v>43140</c:v>
                </c:pt>
                <c:pt idx="7080">
                  <c:v>43143</c:v>
                </c:pt>
                <c:pt idx="7081">
                  <c:v>43144</c:v>
                </c:pt>
                <c:pt idx="7082">
                  <c:v>43145</c:v>
                </c:pt>
                <c:pt idx="7083">
                  <c:v>43146</c:v>
                </c:pt>
                <c:pt idx="7084">
                  <c:v>43147</c:v>
                </c:pt>
                <c:pt idx="7085">
                  <c:v>43151</c:v>
                </c:pt>
                <c:pt idx="7086">
                  <c:v>43152</c:v>
                </c:pt>
                <c:pt idx="7087">
                  <c:v>43153</c:v>
                </c:pt>
                <c:pt idx="7088">
                  <c:v>43154</c:v>
                </c:pt>
                <c:pt idx="7089">
                  <c:v>43157</c:v>
                </c:pt>
                <c:pt idx="7090">
                  <c:v>43158</c:v>
                </c:pt>
                <c:pt idx="7091">
                  <c:v>43159</c:v>
                </c:pt>
                <c:pt idx="7092">
                  <c:v>43160</c:v>
                </c:pt>
                <c:pt idx="7093">
                  <c:v>43161</c:v>
                </c:pt>
                <c:pt idx="7094">
                  <c:v>43164</c:v>
                </c:pt>
                <c:pt idx="7095">
                  <c:v>43165</c:v>
                </c:pt>
                <c:pt idx="7096">
                  <c:v>43166</c:v>
                </c:pt>
                <c:pt idx="7097">
                  <c:v>43167</c:v>
                </c:pt>
                <c:pt idx="7098">
                  <c:v>43168</c:v>
                </c:pt>
                <c:pt idx="7099">
                  <c:v>43171</c:v>
                </c:pt>
                <c:pt idx="7100">
                  <c:v>43172</c:v>
                </c:pt>
                <c:pt idx="7101">
                  <c:v>43173</c:v>
                </c:pt>
                <c:pt idx="7102">
                  <c:v>43174</c:v>
                </c:pt>
                <c:pt idx="7103">
                  <c:v>43175</c:v>
                </c:pt>
                <c:pt idx="7104">
                  <c:v>43178</c:v>
                </c:pt>
                <c:pt idx="7105">
                  <c:v>43179</c:v>
                </c:pt>
                <c:pt idx="7106">
                  <c:v>43180</c:v>
                </c:pt>
                <c:pt idx="7107">
                  <c:v>43181</c:v>
                </c:pt>
                <c:pt idx="7108">
                  <c:v>43182</c:v>
                </c:pt>
                <c:pt idx="7109">
                  <c:v>43185</c:v>
                </c:pt>
                <c:pt idx="7110">
                  <c:v>43186</c:v>
                </c:pt>
                <c:pt idx="7111">
                  <c:v>43187</c:v>
                </c:pt>
                <c:pt idx="7112">
                  <c:v>43188</c:v>
                </c:pt>
                <c:pt idx="7113">
                  <c:v>43192</c:v>
                </c:pt>
                <c:pt idx="7114">
                  <c:v>43193</c:v>
                </c:pt>
                <c:pt idx="7115">
                  <c:v>43194</c:v>
                </c:pt>
                <c:pt idx="7116">
                  <c:v>43195</c:v>
                </c:pt>
                <c:pt idx="7117">
                  <c:v>43196</c:v>
                </c:pt>
                <c:pt idx="7118">
                  <c:v>43199</c:v>
                </c:pt>
                <c:pt idx="7119">
                  <c:v>43200</c:v>
                </c:pt>
                <c:pt idx="7120">
                  <c:v>43201</c:v>
                </c:pt>
                <c:pt idx="7121">
                  <c:v>43202</c:v>
                </c:pt>
                <c:pt idx="7122">
                  <c:v>43203</c:v>
                </c:pt>
                <c:pt idx="7123">
                  <c:v>43206</c:v>
                </c:pt>
                <c:pt idx="7124">
                  <c:v>43207</c:v>
                </c:pt>
                <c:pt idx="7125">
                  <c:v>43208</c:v>
                </c:pt>
                <c:pt idx="7126">
                  <c:v>43209</c:v>
                </c:pt>
                <c:pt idx="7127">
                  <c:v>43210</c:v>
                </c:pt>
                <c:pt idx="7128">
                  <c:v>43213</c:v>
                </c:pt>
                <c:pt idx="7129">
                  <c:v>43214</c:v>
                </c:pt>
                <c:pt idx="7130">
                  <c:v>43215</c:v>
                </c:pt>
                <c:pt idx="7131">
                  <c:v>43216</c:v>
                </c:pt>
                <c:pt idx="7132">
                  <c:v>43217</c:v>
                </c:pt>
                <c:pt idx="7133">
                  <c:v>43220</c:v>
                </c:pt>
                <c:pt idx="7134">
                  <c:v>43221</c:v>
                </c:pt>
                <c:pt idx="7135">
                  <c:v>43222</c:v>
                </c:pt>
                <c:pt idx="7136">
                  <c:v>43223</c:v>
                </c:pt>
                <c:pt idx="7137">
                  <c:v>43224</c:v>
                </c:pt>
                <c:pt idx="7138">
                  <c:v>43227</c:v>
                </c:pt>
                <c:pt idx="7139">
                  <c:v>43228</c:v>
                </c:pt>
                <c:pt idx="7140">
                  <c:v>43229</c:v>
                </c:pt>
                <c:pt idx="7141">
                  <c:v>43230</c:v>
                </c:pt>
                <c:pt idx="7142">
                  <c:v>43231</c:v>
                </c:pt>
                <c:pt idx="7143">
                  <c:v>43234</c:v>
                </c:pt>
                <c:pt idx="7144">
                  <c:v>43235</c:v>
                </c:pt>
                <c:pt idx="7145">
                  <c:v>43236</c:v>
                </c:pt>
                <c:pt idx="7146">
                  <c:v>43237</c:v>
                </c:pt>
                <c:pt idx="7147">
                  <c:v>43238</c:v>
                </c:pt>
                <c:pt idx="7148">
                  <c:v>43241</c:v>
                </c:pt>
                <c:pt idx="7149">
                  <c:v>43242</c:v>
                </c:pt>
                <c:pt idx="7150">
                  <c:v>43243</c:v>
                </c:pt>
                <c:pt idx="7151">
                  <c:v>43244</c:v>
                </c:pt>
                <c:pt idx="7152">
                  <c:v>43245</c:v>
                </c:pt>
                <c:pt idx="7153">
                  <c:v>43249</c:v>
                </c:pt>
                <c:pt idx="7154">
                  <c:v>43250</c:v>
                </c:pt>
                <c:pt idx="7155">
                  <c:v>43251</c:v>
                </c:pt>
                <c:pt idx="7156">
                  <c:v>43252</c:v>
                </c:pt>
                <c:pt idx="7157">
                  <c:v>43255</c:v>
                </c:pt>
                <c:pt idx="7158">
                  <c:v>43256</c:v>
                </c:pt>
                <c:pt idx="7159">
                  <c:v>43257</c:v>
                </c:pt>
                <c:pt idx="7160">
                  <c:v>43258</c:v>
                </c:pt>
                <c:pt idx="7161">
                  <c:v>43259</c:v>
                </c:pt>
                <c:pt idx="7162">
                  <c:v>43262</c:v>
                </c:pt>
                <c:pt idx="7163">
                  <c:v>43263</c:v>
                </c:pt>
                <c:pt idx="7164">
                  <c:v>43264</c:v>
                </c:pt>
                <c:pt idx="7165">
                  <c:v>43265</c:v>
                </c:pt>
                <c:pt idx="7166">
                  <c:v>43266</c:v>
                </c:pt>
                <c:pt idx="7167">
                  <c:v>43269</c:v>
                </c:pt>
                <c:pt idx="7168">
                  <c:v>43270</c:v>
                </c:pt>
                <c:pt idx="7169">
                  <c:v>43271</c:v>
                </c:pt>
                <c:pt idx="7170">
                  <c:v>43272</c:v>
                </c:pt>
                <c:pt idx="7171">
                  <c:v>43273</c:v>
                </c:pt>
                <c:pt idx="7172">
                  <c:v>43276</c:v>
                </c:pt>
                <c:pt idx="7173">
                  <c:v>43277</c:v>
                </c:pt>
                <c:pt idx="7174">
                  <c:v>43278</c:v>
                </c:pt>
                <c:pt idx="7175">
                  <c:v>43279</c:v>
                </c:pt>
                <c:pt idx="7176">
                  <c:v>43280</c:v>
                </c:pt>
                <c:pt idx="7177">
                  <c:v>43283</c:v>
                </c:pt>
                <c:pt idx="7178">
                  <c:v>43284</c:v>
                </c:pt>
                <c:pt idx="7179">
                  <c:v>43286</c:v>
                </c:pt>
                <c:pt idx="7180">
                  <c:v>43287</c:v>
                </c:pt>
                <c:pt idx="7181">
                  <c:v>43290</c:v>
                </c:pt>
                <c:pt idx="7182">
                  <c:v>43291</c:v>
                </c:pt>
                <c:pt idx="7183">
                  <c:v>43292</c:v>
                </c:pt>
                <c:pt idx="7184">
                  <c:v>43293</c:v>
                </c:pt>
                <c:pt idx="7185">
                  <c:v>43294</c:v>
                </c:pt>
                <c:pt idx="7186">
                  <c:v>43297</c:v>
                </c:pt>
                <c:pt idx="7187">
                  <c:v>43298</c:v>
                </c:pt>
                <c:pt idx="7188">
                  <c:v>43299</c:v>
                </c:pt>
                <c:pt idx="7189">
                  <c:v>43300</c:v>
                </c:pt>
                <c:pt idx="7190">
                  <c:v>43301</c:v>
                </c:pt>
                <c:pt idx="7191">
                  <c:v>43304</c:v>
                </c:pt>
                <c:pt idx="7192">
                  <c:v>43305</c:v>
                </c:pt>
                <c:pt idx="7193">
                  <c:v>43306</c:v>
                </c:pt>
                <c:pt idx="7194">
                  <c:v>43307</c:v>
                </c:pt>
                <c:pt idx="7195">
                  <c:v>43308</c:v>
                </c:pt>
                <c:pt idx="7196">
                  <c:v>43311</c:v>
                </c:pt>
                <c:pt idx="7197">
                  <c:v>43312</c:v>
                </c:pt>
                <c:pt idx="7198">
                  <c:v>43313</c:v>
                </c:pt>
                <c:pt idx="7199">
                  <c:v>43314</c:v>
                </c:pt>
                <c:pt idx="7200">
                  <c:v>43315</c:v>
                </c:pt>
                <c:pt idx="7201">
                  <c:v>43318</c:v>
                </c:pt>
                <c:pt idx="7202">
                  <c:v>43319</c:v>
                </c:pt>
                <c:pt idx="7203">
                  <c:v>43320</c:v>
                </c:pt>
                <c:pt idx="7204">
                  <c:v>43321</c:v>
                </c:pt>
                <c:pt idx="7205">
                  <c:v>43322</c:v>
                </c:pt>
                <c:pt idx="7206">
                  <c:v>43325</c:v>
                </c:pt>
                <c:pt idx="7207">
                  <c:v>43326</c:v>
                </c:pt>
                <c:pt idx="7208">
                  <c:v>43327</c:v>
                </c:pt>
                <c:pt idx="7209">
                  <c:v>43328</c:v>
                </c:pt>
                <c:pt idx="7210">
                  <c:v>43329</c:v>
                </c:pt>
                <c:pt idx="7211">
                  <c:v>43332</c:v>
                </c:pt>
                <c:pt idx="7212">
                  <c:v>43333</c:v>
                </c:pt>
                <c:pt idx="7213">
                  <c:v>43334</c:v>
                </c:pt>
                <c:pt idx="7214">
                  <c:v>43335</c:v>
                </c:pt>
                <c:pt idx="7215">
                  <c:v>43336</c:v>
                </c:pt>
                <c:pt idx="7216">
                  <c:v>43339</c:v>
                </c:pt>
                <c:pt idx="7217">
                  <c:v>43340</c:v>
                </c:pt>
                <c:pt idx="7218">
                  <c:v>43341</c:v>
                </c:pt>
                <c:pt idx="7219">
                  <c:v>43342</c:v>
                </c:pt>
                <c:pt idx="7220">
                  <c:v>43343</c:v>
                </c:pt>
                <c:pt idx="7221">
                  <c:v>43347</c:v>
                </c:pt>
                <c:pt idx="7222">
                  <c:v>43348</c:v>
                </c:pt>
                <c:pt idx="7223">
                  <c:v>43349</c:v>
                </c:pt>
                <c:pt idx="7224">
                  <c:v>43350</c:v>
                </c:pt>
                <c:pt idx="7225">
                  <c:v>43353</c:v>
                </c:pt>
                <c:pt idx="7226">
                  <c:v>43354</c:v>
                </c:pt>
                <c:pt idx="7227">
                  <c:v>43355</c:v>
                </c:pt>
                <c:pt idx="7228">
                  <c:v>43356</c:v>
                </c:pt>
                <c:pt idx="7229">
                  <c:v>43357</c:v>
                </c:pt>
                <c:pt idx="7230">
                  <c:v>43360</c:v>
                </c:pt>
                <c:pt idx="7231">
                  <c:v>43361</c:v>
                </c:pt>
                <c:pt idx="7232">
                  <c:v>43362</c:v>
                </c:pt>
                <c:pt idx="7233">
                  <c:v>43363</c:v>
                </c:pt>
                <c:pt idx="7234">
                  <c:v>43364</c:v>
                </c:pt>
                <c:pt idx="7235">
                  <c:v>43367</c:v>
                </c:pt>
                <c:pt idx="7236">
                  <c:v>43368</c:v>
                </c:pt>
                <c:pt idx="7237">
                  <c:v>43369</c:v>
                </c:pt>
                <c:pt idx="7238">
                  <c:v>43370</c:v>
                </c:pt>
                <c:pt idx="7239">
                  <c:v>43371</c:v>
                </c:pt>
                <c:pt idx="7240">
                  <c:v>43374</c:v>
                </c:pt>
                <c:pt idx="7241">
                  <c:v>43375</c:v>
                </c:pt>
                <c:pt idx="7242">
                  <c:v>43376</c:v>
                </c:pt>
                <c:pt idx="7243">
                  <c:v>43377</c:v>
                </c:pt>
                <c:pt idx="7244">
                  <c:v>43378</c:v>
                </c:pt>
                <c:pt idx="7245">
                  <c:v>43381</c:v>
                </c:pt>
                <c:pt idx="7246">
                  <c:v>43382</c:v>
                </c:pt>
                <c:pt idx="7247">
                  <c:v>43383</c:v>
                </c:pt>
                <c:pt idx="7248">
                  <c:v>43384</c:v>
                </c:pt>
                <c:pt idx="7249">
                  <c:v>43385</c:v>
                </c:pt>
                <c:pt idx="7250">
                  <c:v>43388</c:v>
                </c:pt>
                <c:pt idx="7251">
                  <c:v>43389</c:v>
                </c:pt>
                <c:pt idx="7252">
                  <c:v>43390</c:v>
                </c:pt>
                <c:pt idx="7253">
                  <c:v>43391</c:v>
                </c:pt>
                <c:pt idx="7254">
                  <c:v>43392</c:v>
                </c:pt>
                <c:pt idx="7255">
                  <c:v>43395</c:v>
                </c:pt>
                <c:pt idx="7256">
                  <c:v>43396</c:v>
                </c:pt>
                <c:pt idx="7257">
                  <c:v>43397</c:v>
                </c:pt>
                <c:pt idx="7258">
                  <c:v>43398</c:v>
                </c:pt>
                <c:pt idx="7259">
                  <c:v>43399</c:v>
                </c:pt>
                <c:pt idx="7260">
                  <c:v>43402</c:v>
                </c:pt>
                <c:pt idx="7261">
                  <c:v>43403</c:v>
                </c:pt>
                <c:pt idx="7262">
                  <c:v>43404</c:v>
                </c:pt>
                <c:pt idx="7263">
                  <c:v>43405</c:v>
                </c:pt>
                <c:pt idx="7264">
                  <c:v>43406</c:v>
                </c:pt>
                <c:pt idx="7265">
                  <c:v>43409</c:v>
                </c:pt>
                <c:pt idx="7266">
                  <c:v>43410</c:v>
                </c:pt>
                <c:pt idx="7267">
                  <c:v>43411</c:v>
                </c:pt>
                <c:pt idx="7268">
                  <c:v>43412</c:v>
                </c:pt>
                <c:pt idx="7269">
                  <c:v>43413</c:v>
                </c:pt>
                <c:pt idx="7270">
                  <c:v>43416</c:v>
                </c:pt>
                <c:pt idx="7271">
                  <c:v>43417</c:v>
                </c:pt>
                <c:pt idx="7272">
                  <c:v>43418</c:v>
                </c:pt>
                <c:pt idx="7273">
                  <c:v>43419</c:v>
                </c:pt>
                <c:pt idx="7274">
                  <c:v>43420</c:v>
                </c:pt>
                <c:pt idx="7275">
                  <c:v>43423</c:v>
                </c:pt>
                <c:pt idx="7276">
                  <c:v>43424</c:v>
                </c:pt>
                <c:pt idx="7277">
                  <c:v>43425</c:v>
                </c:pt>
                <c:pt idx="7278">
                  <c:v>43427</c:v>
                </c:pt>
                <c:pt idx="7279">
                  <c:v>43430</c:v>
                </c:pt>
                <c:pt idx="7280">
                  <c:v>43431</c:v>
                </c:pt>
                <c:pt idx="7281">
                  <c:v>43432</c:v>
                </c:pt>
                <c:pt idx="7282">
                  <c:v>43433</c:v>
                </c:pt>
                <c:pt idx="7283">
                  <c:v>43434</c:v>
                </c:pt>
                <c:pt idx="7284">
                  <c:v>43437</c:v>
                </c:pt>
                <c:pt idx="7285">
                  <c:v>43438</c:v>
                </c:pt>
                <c:pt idx="7286">
                  <c:v>43440</c:v>
                </c:pt>
                <c:pt idx="7287">
                  <c:v>43441</c:v>
                </c:pt>
                <c:pt idx="7288">
                  <c:v>43444</c:v>
                </c:pt>
                <c:pt idx="7289">
                  <c:v>43445</c:v>
                </c:pt>
                <c:pt idx="7290">
                  <c:v>43446</c:v>
                </c:pt>
                <c:pt idx="7291">
                  <c:v>43447</c:v>
                </c:pt>
                <c:pt idx="7292">
                  <c:v>43448</c:v>
                </c:pt>
                <c:pt idx="7293">
                  <c:v>43451</c:v>
                </c:pt>
                <c:pt idx="7294">
                  <c:v>43452</c:v>
                </c:pt>
                <c:pt idx="7295">
                  <c:v>43453</c:v>
                </c:pt>
                <c:pt idx="7296">
                  <c:v>43454</c:v>
                </c:pt>
                <c:pt idx="7297">
                  <c:v>43455</c:v>
                </c:pt>
                <c:pt idx="7298">
                  <c:v>43458</c:v>
                </c:pt>
                <c:pt idx="7299">
                  <c:v>43460</c:v>
                </c:pt>
                <c:pt idx="7300">
                  <c:v>43461</c:v>
                </c:pt>
                <c:pt idx="7301">
                  <c:v>43462</c:v>
                </c:pt>
                <c:pt idx="7302">
                  <c:v>43465</c:v>
                </c:pt>
                <c:pt idx="7303">
                  <c:v>43467</c:v>
                </c:pt>
                <c:pt idx="7304">
                  <c:v>43468</c:v>
                </c:pt>
                <c:pt idx="7305">
                  <c:v>43469</c:v>
                </c:pt>
                <c:pt idx="7306">
                  <c:v>43472</c:v>
                </c:pt>
                <c:pt idx="7307">
                  <c:v>43473</c:v>
                </c:pt>
                <c:pt idx="7308">
                  <c:v>43474</c:v>
                </c:pt>
                <c:pt idx="7309">
                  <c:v>43475</c:v>
                </c:pt>
                <c:pt idx="7310">
                  <c:v>43476</c:v>
                </c:pt>
                <c:pt idx="7311">
                  <c:v>43479</c:v>
                </c:pt>
                <c:pt idx="7312">
                  <c:v>43480</c:v>
                </c:pt>
                <c:pt idx="7313">
                  <c:v>43481</c:v>
                </c:pt>
                <c:pt idx="7314">
                  <c:v>43482</c:v>
                </c:pt>
                <c:pt idx="7315">
                  <c:v>43483</c:v>
                </c:pt>
                <c:pt idx="7316">
                  <c:v>43487</c:v>
                </c:pt>
                <c:pt idx="7317">
                  <c:v>43488</c:v>
                </c:pt>
                <c:pt idx="7318">
                  <c:v>43489</c:v>
                </c:pt>
                <c:pt idx="7319">
                  <c:v>43490</c:v>
                </c:pt>
                <c:pt idx="7320">
                  <c:v>43493</c:v>
                </c:pt>
                <c:pt idx="7321">
                  <c:v>43494</c:v>
                </c:pt>
                <c:pt idx="7322">
                  <c:v>43495</c:v>
                </c:pt>
                <c:pt idx="7323">
                  <c:v>43496</c:v>
                </c:pt>
                <c:pt idx="7324">
                  <c:v>43497</c:v>
                </c:pt>
                <c:pt idx="7325">
                  <c:v>43500</c:v>
                </c:pt>
                <c:pt idx="7326">
                  <c:v>43501</c:v>
                </c:pt>
                <c:pt idx="7327">
                  <c:v>43502</c:v>
                </c:pt>
                <c:pt idx="7328">
                  <c:v>43503</c:v>
                </c:pt>
                <c:pt idx="7329">
                  <c:v>43504</c:v>
                </c:pt>
                <c:pt idx="7330">
                  <c:v>43507</c:v>
                </c:pt>
                <c:pt idx="7331">
                  <c:v>43508</c:v>
                </c:pt>
                <c:pt idx="7332">
                  <c:v>43509</c:v>
                </c:pt>
                <c:pt idx="7333">
                  <c:v>43510</c:v>
                </c:pt>
                <c:pt idx="7334">
                  <c:v>43511</c:v>
                </c:pt>
                <c:pt idx="7335">
                  <c:v>43515</c:v>
                </c:pt>
                <c:pt idx="7336">
                  <c:v>43516</c:v>
                </c:pt>
                <c:pt idx="7337">
                  <c:v>43517</c:v>
                </c:pt>
                <c:pt idx="7338">
                  <c:v>43518</c:v>
                </c:pt>
                <c:pt idx="7339">
                  <c:v>43521</c:v>
                </c:pt>
                <c:pt idx="7340">
                  <c:v>43522</c:v>
                </c:pt>
                <c:pt idx="7341">
                  <c:v>43523</c:v>
                </c:pt>
                <c:pt idx="7342">
                  <c:v>43524</c:v>
                </c:pt>
                <c:pt idx="7343">
                  <c:v>43525</c:v>
                </c:pt>
                <c:pt idx="7344">
                  <c:v>43528</c:v>
                </c:pt>
                <c:pt idx="7345">
                  <c:v>43529</c:v>
                </c:pt>
                <c:pt idx="7346">
                  <c:v>43530</c:v>
                </c:pt>
                <c:pt idx="7347">
                  <c:v>43531</c:v>
                </c:pt>
                <c:pt idx="7348">
                  <c:v>43532</c:v>
                </c:pt>
                <c:pt idx="7349">
                  <c:v>43535</c:v>
                </c:pt>
                <c:pt idx="7350">
                  <c:v>43536</c:v>
                </c:pt>
                <c:pt idx="7351">
                  <c:v>43537</c:v>
                </c:pt>
                <c:pt idx="7352">
                  <c:v>43538</c:v>
                </c:pt>
                <c:pt idx="7353">
                  <c:v>43539</c:v>
                </c:pt>
                <c:pt idx="7354">
                  <c:v>43542</c:v>
                </c:pt>
                <c:pt idx="7355">
                  <c:v>43543</c:v>
                </c:pt>
                <c:pt idx="7356">
                  <c:v>43544</c:v>
                </c:pt>
                <c:pt idx="7357">
                  <c:v>43545</c:v>
                </c:pt>
                <c:pt idx="7358">
                  <c:v>43546</c:v>
                </c:pt>
                <c:pt idx="7359">
                  <c:v>43549</c:v>
                </c:pt>
                <c:pt idx="7360">
                  <c:v>43550</c:v>
                </c:pt>
                <c:pt idx="7361">
                  <c:v>43551</c:v>
                </c:pt>
                <c:pt idx="7362">
                  <c:v>43552</c:v>
                </c:pt>
                <c:pt idx="7363">
                  <c:v>43553</c:v>
                </c:pt>
                <c:pt idx="7364">
                  <c:v>43556</c:v>
                </c:pt>
                <c:pt idx="7365">
                  <c:v>43557</c:v>
                </c:pt>
                <c:pt idx="7366">
                  <c:v>43558</c:v>
                </c:pt>
                <c:pt idx="7367">
                  <c:v>43559</c:v>
                </c:pt>
                <c:pt idx="7368">
                  <c:v>43560</c:v>
                </c:pt>
                <c:pt idx="7369">
                  <c:v>43563</c:v>
                </c:pt>
                <c:pt idx="7370">
                  <c:v>43564</c:v>
                </c:pt>
                <c:pt idx="7371">
                  <c:v>43565</c:v>
                </c:pt>
                <c:pt idx="7372">
                  <c:v>43566</c:v>
                </c:pt>
                <c:pt idx="7373">
                  <c:v>43567</c:v>
                </c:pt>
                <c:pt idx="7374">
                  <c:v>43570</c:v>
                </c:pt>
                <c:pt idx="7375">
                  <c:v>43571</c:v>
                </c:pt>
                <c:pt idx="7376">
                  <c:v>43572</c:v>
                </c:pt>
                <c:pt idx="7377">
                  <c:v>43573</c:v>
                </c:pt>
                <c:pt idx="7378">
                  <c:v>43577</c:v>
                </c:pt>
                <c:pt idx="7379">
                  <c:v>43578</c:v>
                </c:pt>
                <c:pt idx="7380">
                  <c:v>43579</c:v>
                </c:pt>
                <c:pt idx="7381">
                  <c:v>43580</c:v>
                </c:pt>
                <c:pt idx="7382">
                  <c:v>43581</c:v>
                </c:pt>
                <c:pt idx="7383">
                  <c:v>43584</c:v>
                </c:pt>
                <c:pt idx="7384">
                  <c:v>43585</c:v>
                </c:pt>
                <c:pt idx="7385">
                  <c:v>43586</c:v>
                </c:pt>
                <c:pt idx="7386">
                  <c:v>43587</c:v>
                </c:pt>
                <c:pt idx="7387">
                  <c:v>43588</c:v>
                </c:pt>
                <c:pt idx="7388">
                  <c:v>43591</c:v>
                </c:pt>
                <c:pt idx="7389">
                  <c:v>43592</c:v>
                </c:pt>
                <c:pt idx="7390">
                  <c:v>43593</c:v>
                </c:pt>
                <c:pt idx="7391">
                  <c:v>43594</c:v>
                </c:pt>
                <c:pt idx="7392">
                  <c:v>43595</c:v>
                </c:pt>
                <c:pt idx="7393">
                  <c:v>43598</c:v>
                </c:pt>
                <c:pt idx="7394">
                  <c:v>43599</c:v>
                </c:pt>
                <c:pt idx="7395">
                  <c:v>43600</c:v>
                </c:pt>
                <c:pt idx="7396">
                  <c:v>43601</c:v>
                </c:pt>
                <c:pt idx="7397">
                  <c:v>43602</c:v>
                </c:pt>
                <c:pt idx="7398">
                  <c:v>43605</c:v>
                </c:pt>
                <c:pt idx="7399">
                  <c:v>43606</c:v>
                </c:pt>
                <c:pt idx="7400">
                  <c:v>43607</c:v>
                </c:pt>
                <c:pt idx="7401">
                  <c:v>43608</c:v>
                </c:pt>
                <c:pt idx="7402">
                  <c:v>43609</c:v>
                </c:pt>
                <c:pt idx="7403">
                  <c:v>43613</c:v>
                </c:pt>
                <c:pt idx="7404">
                  <c:v>43614</c:v>
                </c:pt>
                <c:pt idx="7405">
                  <c:v>43615</c:v>
                </c:pt>
                <c:pt idx="7406">
                  <c:v>43616</c:v>
                </c:pt>
                <c:pt idx="7407">
                  <c:v>43619</c:v>
                </c:pt>
                <c:pt idx="7408">
                  <c:v>43620</c:v>
                </c:pt>
                <c:pt idx="7409">
                  <c:v>43621</c:v>
                </c:pt>
                <c:pt idx="7410">
                  <c:v>43622</c:v>
                </c:pt>
                <c:pt idx="7411">
                  <c:v>43623</c:v>
                </c:pt>
                <c:pt idx="7412">
                  <c:v>43626</c:v>
                </c:pt>
                <c:pt idx="7413">
                  <c:v>43627</c:v>
                </c:pt>
                <c:pt idx="7414">
                  <c:v>43628</c:v>
                </c:pt>
                <c:pt idx="7415">
                  <c:v>43629</c:v>
                </c:pt>
                <c:pt idx="7416">
                  <c:v>43630</c:v>
                </c:pt>
                <c:pt idx="7417">
                  <c:v>43633</c:v>
                </c:pt>
                <c:pt idx="7418">
                  <c:v>43634</c:v>
                </c:pt>
                <c:pt idx="7419">
                  <c:v>43635</c:v>
                </c:pt>
                <c:pt idx="7420">
                  <c:v>43636</c:v>
                </c:pt>
                <c:pt idx="7421">
                  <c:v>43637</c:v>
                </c:pt>
                <c:pt idx="7422">
                  <c:v>43640</c:v>
                </c:pt>
                <c:pt idx="7423">
                  <c:v>43641</c:v>
                </c:pt>
                <c:pt idx="7424">
                  <c:v>43642</c:v>
                </c:pt>
                <c:pt idx="7425">
                  <c:v>43643</c:v>
                </c:pt>
                <c:pt idx="7426">
                  <c:v>43644</c:v>
                </c:pt>
                <c:pt idx="7427">
                  <c:v>43647</c:v>
                </c:pt>
                <c:pt idx="7428">
                  <c:v>43648</c:v>
                </c:pt>
                <c:pt idx="7429">
                  <c:v>43649</c:v>
                </c:pt>
                <c:pt idx="7430">
                  <c:v>43651</c:v>
                </c:pt>
                <c:pt idx="7431">
                  <c:v>43654</c:v>
                </c:pt>
                <c:pt idx="7432">
                  <c:v>43655</c:v>
                </c:pt>
                <c:pt idx="7433">
                  <c:v>43656</c:v>
                </c:pt>
                <c:pt idx="7434">
                  <c:v>43657</c:v>
                </c:pt>
                <c:pt idx="7435">
                  <c:v>43658</c:v>
                </c:pt>
                <c:pt idx="7436">
                  <c:v>43661</c:v>
                </c:pt>
                <c:pt idx="7437">
                  <c:v>43662</c:v>
                </c:pt>
                <c:pt idx="7438">
                  <c:v>43663</c:v>
                </c:pt>
                <c:pt idx="7439">
                  <c:v>43664</c:v>
                </c:pt>
                <c:pt idx="7440">
                  <c:v>43665</c:v>
                </c:pt>
                <c:pt idx="7441">
                  <c:v>43668</c:v>
                </c:pt>
                <c:pt idx="7442">
                  <c:v>43669</c:v>
                </c:pt>
                <c:pt idx="7443">
                  <c:v>43670</c:v>
                </c:pt>
                <c:pt idx="7444">
                  <c:v>43671</c:v>
                </c:pt>
                <c:pt idx="7445">
                  <c:v>43672</c:v>
                </c:pt>
                <c:pt idx="7446">
                  <c:v>43675</c:v>
                </c:pt>
                <c:pt idx="7447">
                  <c:v>43676</c:v>
                </c:pt>
                <c:pt idx="7448">
                  <c:v>43677</c:v>
                </c:pt>
                <c:pt idx="7449">
                  <c:v>43678</c:v>
                </c:pt>
                <c:pt idx="7450">
                  <c:v>43679</c:v>
                </c:pt>
                <c:pt idx="7451">
                  <c:v>43682</c:v>
                </c:pt>
                <c:pt idx="7452">
                  <c:v>43683</c:v>
                </c:pt>
                <c:pt idx="7453">
                  <c:v>43684</c:v>
                </c:pt>
                <c:pt idx="7454">
                  <c:v>43685</c:v>
                </c:pt>
                <c:pt idx="7455">
                  <c:v>43686</c:v>
                </c:pt>
                <c:pt idx="7456">
                  <c:v>43689</c:v>
                </c:pt>
                <c:pt idx="7457">
                  <c:v>43690</c:v>
                </c:pt>
                <c:pt idx="7458">
                  <c:v>43691</c:v>
                </c:pt>
                <c:pt idx="7459">
                  <c:v>43692</c:v>
                </c:pt>
                <c:pt idx="7460">
                  <c:v>43693</c:v>
                </c:pt>
                <c:pt idx="7461">
                  <c:v>43696</c:v>
                </c:pt>
                <c:pt idx="7462">
                  <c:v>43697</c:v>
                </c:pt>
                <c:pt idx="7463">
                  <c:v>43698</c:v>
                </c:pt>
                <c:pt idx="7464">
                  <c:v>43699</c:v>
                </c:pt>
                <c:pt idx="7465">
                  <c:v>43700</c:v>
                </c:pt>
                <c:pt idx="7466">
                  <c:v>43703</c:v>
                </c:pt>
                <c:pt idx="7467">
                  <c:v>43704</c:v>
                </c:pt>
                <c:pt idx="7468">
                  <c:v>43705</c:v>
                </c:pt>
                <c:pt idx="7469">
                  <c:v>43706</c:v>
                </c:pt>
                <c:pt idx="7470">
                  <c:v>43707</c:v>
                </c:pt>
                <c:pt idx="7471">
                  <c:v>43711</c:v>
                </c:pt>
                <c:pt idx="7472">
                  <c:v>43712</c:v>
                </c:pt>
                <c:pt idx="7473">
                  <c:v>43713</c:v>
                </c:pt>
                <c:pt idx="7474">
                  <c:v>43714</c:v>
                </c:pt>
                <c:pt idx="7475">
                  <c:v>43717</c:v>
                </c:pt>
                <c:pt idx="7476">
                  <c:v>43718</c:v>
                </c:pt>
                <c:pt idx="7477">
                  <c:v>43719</c:v>
                </c:pt>
                <c:pt idx="7478">
                  <c:v>43720</c:v>
                </c:pt>
                <c:pt idx="7479">
                  <c:v>43721</c:v>
                </c:pt>
                <c:pt idx="7480">
                  <c:v>43724</c:v>
                </c:pt>
                <c:pt idx="7481">
                  <c:v>43725</c:v>
                </c:pt>
                <c:pt idx="7482">
                  <c:v>43726</c:v>
                </c:pt>
                <c:pt idx="7483">
                  <c:v>43727</c:v>
                </c:pt>
                <c:pt idx="7484">
                  <c:v>43728</c:v>
                </c:pt>
                <c:pt idx="7485">
                  <c:v>43731</c:v>
                </c:pt>
                <c:pt idx="7486">
                  <c:v>43732</c:v>
                </c:pt>
                <c:pt idx="7487">
                  <c:v>43733</c:v>
                </c:pt>
                <c:pt idx="7488">
                  <c:v>43734</c:v>
                </c:pt>
                <c:pt idx="7489">
                  <c:v>43735</c:v>
                </c:pt>
                <c:pt idx="7490">
                  <c:v>43738</c:v>
                </c:pt>
                <c:pt idx="7491">
                  <c:v>43739</c:v>
                </c:pt>
                <c:pt idx="7492">
                  <c:v>43740</c:v>
                </c:pt>
                <c:pt idx="7493">
                  <c:v>43741</c:v>
                </c:pt>
                <c:pt idx="7494">
                  <c:v>43742</c:v>
                </c:pt>
                <c:pt idx="7495">
                  <c:v>43745</c:v>
                </c:pt>
                <c:pt idx="7496">
                  <c:v>43746</c:v>
                </c:pt>
                <c:pt idx="7497">
                  <c:v>43747</c:v>
                </c:pt>
                <c:pt idx="7498">
                  <c:v>43748</c:v>
                </c:pt>
                <c:pt idx="7499">
                  <c:v>43749</c:v>
                </c:pt>
                <c:pt idx="7500">
                  <c:v>43752</c:v>
                </c:pt>
                <c:pt idx="7501">
                  <c:v>43753</c:v>
                </c:pt>
                <c:pt idx="7502">
                  <c:v>43754</c:v>
                </c:pt>
                <c:pt idx="7503">
                  <c:v>43755</c:v>
                </c:pt>
                <c:pt idx="7504">
                  <c:v>43756</c:v>
                </c:pt>
                <c:pt idx="7505">
                  <c:v>43759</c:v>
                </c:pt>
                <c:pt idx="7506">
                  <c:v>43760</c:v>
                </c:pt>
                <c:pt idx="7507">
                  <c:v>43761</c:v>
                </c:pt>
                <c:pt idx="7508">
                  <c:v>43762</c:v>
                </c:pt>
                <c:pt idx="7509">
                  <c:v>43763</c:v>
                </c:pt>
                <c:pt idx="7510">
                  <c:v>43766</c:v>
                </c:pt>
                <c:pt idx="7511">
                  <c:v>43767</c:v>
                </c:pt>
                <c:pt idx="7512">
                  <c:v>43768</c:v>
                </c:pt>
                <c:pt idx="7513">
                  <c:v>43769</c:v>
                </c:pt>
                <c:pt idx="7514">
                  <c:v>43770</c:v>
                </c:pt>
                <c:pt idx="7515">
                  <c:v>43773</c:v>
                </c:pt>
                <c:pt idx="7516">
                  <c:v>43774</c:v>
                </c:pt>
                <c:pt idx="7517">
                  <c:v>43775</c:v>
                </c:pt>
                <c:pt idx="7518">
                  <c:v>43776</c:v>
                </c:pt>
                <c:pt idx="7519">
                  <c:v>43777</c:v>
                </c:pt>
                <c:pt idx="7520">
                  <c:v>43780</c:v>
                </c:pt>
                <c:pt idx="7521">
                  <c:v>43781</c:v>
                </c:pt>
                <c:pt idx="7522">
                  <c:v>43782</c:v>
                </c:pt>
                <c:pt idx="7523">
                  <c:v>43783</c:v>
                </c:pt>
                <c:pt idx="7524">
                  <c:v>43784</c:v>
                </c:pt>
                <c:pt idx="7525">
                  <c:v>43787</c:v>
                </c:pt>
                <c:pt idx="7526">
                  <c:v>43788</c:v>
                </c:pt>
                <c:pt idx="7527">
                  <c:v>43789</c:v>
                </c:pt>
                <c:pt idx="7528">
                  <c:v>43790</c:v>
                </c:pt>
                <c:pt idx="7529">
                  <c:v>43791</c:v>
                </c:pt>
                <c:pt idx="7530">
                  <c:v>43794</c:v>
                </c:pt>
                <c:pt idx="7531">
                  <c:v>43795</c:v>
                </c:pt>
                <c:pt idx="7532">
                  <c:v>43796</c:v>
                </c:pt>
                <c:pt idx="7533">
                  <c:v>43798</c:v>
                </c:pt>
                <c:pt idx="7534">
                  <c:v>43801</c:v>
                </c:pt>
                <c:pt idx="7535">
                  <c:v>43802</c:v>
                </c:pt>
                <c:pt idx="7536">
                  <c:v>43803</c:v>
                </c:pt>
                <c:pt idx="7537">
                  <c:v>43804</c:v>
                </c:pt>
                <c:pt idx="7538">
                  <c:v>43805</c:v>
                </c:pt>
                <c:pt idx="7539">
                  <c:v>43808</c:v>
                </c:pt>
                <c:pt idx="7540">
                  <c:v>43809</c:v>
                </c:pt>
                <c:pt idx="7541">
                  <c:v>43810</c:v>
                </c:pt>
                <c:pt idx="7542">
                  <c:v>43811</c:v>
                </c:pt>
                <c:pt idx="7543">
                  <c:v>43812</c:v>
                </c:pt>
                <c:pt idx="7544">
                  <c:v>43815</c:v>
                </c:pt>
                <c:pt idx="7545">
                  <c:v>43816</c:v>
                </c:pt>
                <c:pt idx="7546">
                  <c:v>43817</c:v>
                </c:pt>
                <c:pt idx="7547">
                  <c:v>43818</c:v>
                </c:pt>
                <c:pt idx="7548">
                  <c:v>43819</c:v>
                </c:pt>
                <c:pt idx="7549">
                  <c:v>43822</c:v>
                </c:pt>
                <c:pt idx="7550">
                  <c:v>43823</c:v>
                </c:pt>
                <c:pt idx="7551">
                  <c:v>43825</c:v>
                </c:pt>
                <c:pt idx="7552">
                  <c:v>43826</c:v>
                </c:pt>
                <c:pt idx="7553">
                  <c:v>43829</c:v>
                </c:pt>
                <c:pt idx="7554">
                  <c:v>43830</c:v>
                </c:pt>
                <c:pt idx="7555">
                  <c:v>43832</c:v>
                </c:pt>
                <c:pt idx="7556">
                  <c:v>43833</c:v>
                </c:pt>
                <c:pt idx="7557">
                  <c:v>43836</c:v>
                </c:pt>
                <c:pt idx="7558">
                  <c:v>43837</c:v>
                </c:pt>
                <c:pt idx="7559">
                  <c:v>43838</c:v>
                </c:pt>
                <c:pt idx="7560">
                  <c:v>43839</c:v>
                </c:pt>
                <c:pt idx="7561">
                  <c:v>43840</c:v>
                </c:pt>
                <c:pt idx="7562">
                  <c:v>43843</c:v>
                </c:pt>
                <c:pt idx="7563">
                  <c:v>43844</c:v>
                </c:pt>
                <c:pt idx="7564">
                  <c:v>43845</c:v>
                </c:pt>
                <c:pt idx="7565">
                  <c:v>43846</c:v>
                </c:pt>
                <c:pt idx="7566">
                  <c:v>43847</c:v>
                </c:pt>
                <c:pt idx="7567">
                  <c:v>43851</c:v>
                </c:pt>
                <c:pt idx="7568">
                  <c:v>43852</c:v>
                </c:pt>
                <c:pt idx="7569">
                  <c:v>43853</c:v>
                </c:pt>
                <c:pt idx="7570">
                  <c:v>43854</c:v>
                </c:pt>
                <c:pt idx="7571">
                  <c:v>43857</c:v>
                </c:pt>
                <c:pt idx="7572">
                  <c:v>43858</c:v>
                </c:pt>
                <c:pt idx="7573">
                  <c:v>43859</c:v>
                </c:pt>
                <c:pt idx="7574">
                  <c:v>43860</c:v>
                </c:pt>
                <c:pt idx="7575">
                  <c:v>43861</c:v>
                </c:pt>
                <c:pt idx="7576">
                  <c:v>43864</c:v>
                </c:pt>
                <c:pt idx="7577">
                  <c:v>43865</c:v>
                </c:pt>
                <c:pt idx="7578">
                  <c:v>43866</c:v>
                </c:pt>
                <c:pt idx="7579">
                  <c:v>43867</c:v>
                </c:pt>
                <c:pt idx="7580">
                  <c:v>43868</c:v>
                </c:pt>
                <c:pt idx="7581">
                  <c:v>43871</c:v>
                </c:pt>
                <c:pt idx="7582">
                  <c:v>43872</c:v>
                </c:pt>
                <c:pt idx="7583">
                  <c:v>43873</c:v>
                </c:pt>
                <c:pt idx="7584">
                  <c:v>43874</c:v>
                </c:pt>
                <c:pt idx="7585">
                  <c:v>43875</c:v>
                </c:pt>
                <c:pt idx="7586">
                  <c:v>43879</c:v>
                </c:pt>
                <c:pt idx="7587">
                  <c:v>43880</c:v>
                </c:pt>
                <c:pt idx="7588">
                  <c:v>43881</c:v>
                </c:pt>
                <c:pt idx="7589">
                  <c:v>43882</c:v>
                </c:pt>
                <c:pt idx="7590">
                  <c:v>43885</c:v>
                </c:pt>
                <c:pt idx="7591">
                  <c:v>43886</c:v>
                </c:pt>
                <c:pt idx="7592">
                  <c:v>43887</c:v>
                </c:pt>
                <c:pt idx="7593">
                  <c:v>43888</c:v>
                </c:pt>
                <c:pt idx="7594">
                  <c:v>43889</c:v>
                </c:pt>
                <c:pt idx="7595">
                  <c:v>43892</c:v>
                </c:pt>
                <c:pt idx="7596">
                  <c:v>43893</c:v>
                </c:pt>
                <c:pt idx="7597">
                  <c:v>43894</c:v>
                </c:pt>
                <c:pt idx="7598">
                  <c:v>43895</c:v>
                </c:pt>
                <c:pt idx="7599">
                  <c:v>43896</c:v>
                </c:pt>
                <c:pt idx="7600">
                  <c:v>43899</c:v>
                </c:pt>
                <c:pt idx="7601">
                  <c:v>43900</c:v>
                </c:pt>
                <c:pt idx="7602">
                  <c:v>43901</c:v>
                </c:pt>
                <c:pt idx="7603">
                  <c:v>43902</c:v>
                </c:pt>
                <c:pt idx="7604">
                  <c:v>43903</c:v>
                </c:pt>
                <c:pt idx="7605">
                  <c:v>43906</c:v>
                </c:pt>
                <c:pt idx="7606">
                  <c:v>43907</c:v>
                </c:pt>
                <c:pt idx="7607">
                  <c:v>43908</c:v>
                </c:pt>
                <c:pt idx="7608">
                  <c:v>43909</c:v>
                </c:pt>
                <c:pt idx="7609">
                  <c:v>43910</c:v>
                </c:pt>
                <c:pt idx="7610">
                  <c:v>43913</c:v>
                </c:pt>
                <c:pt idx="7611">
                  <c:v>43914</c:v>
                </c:pt>
                <c:pt idx="7612">
                  <c:v>43915</c:v>
                </c:pt>
                <c:pt idx="7613">
                  <c:v>43916</c:v>
                </c:pt>
                <c:pt idx="7614">
                  <c:v>43917</c:v>
                </c:pt>
                <c:pt idx="7615">
                  <c:v>43920</c:v>
                </c:pt>
                <c:pt idx="7616">
                  <c:v>43921</c:v>
                </c:pt>
                <c:pt idx="7617">
                  <c:v>43922</c:v>
                </c:pt>
                <c:pt idx="7618">
                  <c:v>43923</c:v>
                </c:pt>
                <c:pt idx="7619">
                  <c:v>43924</c:v>
                </c:pt>
                <c:pt idx="7620">
                  <c:v>43927</c:v>
                </c:pt>
                <c:pt idx="7621">
                  <c:v>43928</c:v>
                </c:pt>
                <c:pt idx="7622">
                  <c:v>43929</c:v>
                </c:pt>
                <c:pt idx="7623">
                  <c:v>43930</c:v>
                </c:pt>
                <c:pt idx="7624">
                  <c:v>43934</c:v>
                </c:pt>
                <c:pt idx="7625">
                  <c:v>43935</c:v>
                </c:pt>
                <c:pt idx="7626">
                  <c:v>43936</c:v>
                </c:pt>
                <c:pt idx="7627">
                  <c:v>43937</c:v>
                </c:pt>
                <c:pt idx="7628">
                  <c:v>43938</c:v>
                </c:pt>
                <c:pt idx="7629">
                  <c:v>43941</c:v>
                </c:pt>
                <c:pt idx="7630">
                  <c:v>43942</c:v>
                </c:pt>
                <c:pt idx="7631">
                  <c:v>43943</c:v>
                </c:pt>
                <c:pt idx="7632">
                  <c:v>43944</c:v>
                </c:pt>
                <c:pt idx="7633">
                  <c:v>43945</c:v>
                </c:pt>
                <c:pt idx="7634">
                  <c:v>43948</c:v>
                </c:pt>
                <c:pt idx="7635">
                  <c:v>43949</c:v>
                </c:pt>
                <c:pt idx="7636">
                  <c:v>43950</c:v>
                </c:pt>
                <c:pt idx="7637">
                  <c:v>43951</c:v>
                </c:pt>
                <c:pt idx="7638">
                  <c:v>43952</c:v>
                </c:pt>
                <c:pt idx="7639">
                  <c:v>43955</c:v>
                </c:pt>
                <c:pt idx="7640">
                  <c:v>43956</c:v>
                </c:pt>
                <c:pt idx="7641">
                  <c:v>43957</c:v>
                </c:pt>
                <c:pt idx="7642">
                  <c:v>43958</c:v>
                </c:pt>
                <c:pt idx="7643">
                  <c:v>43959</c:v>
                </c:pt>
                <c:pt idx="7644">
                  <c:v>43962</c:v>
                </c:pt>
                <c:pt idx="7645">
                  <c:v>43963</c:v>
                </c:pt>
                <c:pt idx="7646">
                  <c:v>43964</c:v>
                </c:pt>
                <c:pt idx="7647">
                  <c:v>43965</c:v>
                </c:pt>
                <c:pt idx="7648">
                  <c:v>43966</c:v>
                </c:pt>
                <c:pt idx="7649">
                  <c:v>43969</c:v>
                </c:pt>
                <c:pt idx="7650">
                  <c:v>43970</c:v>
                </c:pt>
                <c:pt idx="7651">
                  <c:v>43971</c:v>
                </c:pt>
                <c:pt idx="7652">
                  <c:v>43972</c:v>
                </c:pt>
                <c:pt idx="7653">
                  <c:v>43973</c:v>
                </c:pt>
                <c:pt idx="7654">
                  <c:v>43977</c:v>
                </c:pt>
                <c:pt idx="7655">
                  <c:v>43978</c:v>
                </c:pt>
                <c:pt idx="7656">
                  <c:v>43979</c:v>
                </c:pt>
                <c:pt idx="7657">
                  <c:v>43980</c:v>
                </c:pt>
                <c:pt idx="7658">
                  <c:v>43983</c:v>
                </c:pt>
                <c:pt idx="7659">
                  <c:v>43984</c:v>
                </c:pt>
                <c:pt idx="7660">
                  <c:v>43985</c:v>
                </c:pt>
                <c:pt idx="7661">
                  <c:v>43986</c:v>
                </c:pt>
                <c:pt idx="7662">
                  <c:v>43987</c:v>
                </c:pt>
                <c:pt idx="7663">
                  <c:v>43990</c:v>
                </c:pt>
                <c:pt idx="7664">
                  <c:v>43991</c:v>
                </c:pt>
                <c:pt idx="7665">
                  <c:v>43992</c:v>
                </c:pt>
                <c:pt idx="7666">
                  <c:v>43993</c:v>
                </c:pt>
                <c:pt idx="7667">
                  <c:v>43994</c:v>
                </c:pt>
                <c:pt idx="7668">
                  <c:v>43997</c:v>
                </c:pt>
                <c:pt idx="7669">
                  <c:v>43998</c:v>
                </c:pt>
                <c:pt idx="7670">
                  <c:v>43999</c:v>
                </c:pt>
                <c:pt idx="7671">
                  <c:v>44000</c:v>
                </c:pt>
                <c:pt idx="7672">
                  <c:v>44001</c:v>
                </c:pt>
                <c:pt idx="7673">
                  <c:v>44004</c:v>
                </c:pt>
                <c:pt idx="7674">
                  <c:v>44005</c:v>
                </c:pt>
                <c:pt idx="7675">
                  <c:v>44006</c:v>
                </c:pt>
                <c:pt idx="7676">
                  <c:v>44007</c:v>
                </c:pt>
                <c:pt idx="7677">
                  <c:v>44008</c:v>
                </c:pt>
                <c:pt idx="7678">
                  <c:v>44011</c:v>
                </c:pt>
                <c:pt idx="7679">
                  <c:v>44012</c:v>
                </c:pt>
                <c:pt idx="7680">
                  <c:v>44013</c:v>
                </c:pt>
                <c:pt idx="7681">
                  <c:v>44014</c:v>
                </c:pt>
                <c:pt idx="7682">
                  <c:v>44018</c:v>
                </c:pt>
                <c:pt idx="7683">
                  <c:v>44019</c:v>
                </c:pt>
                <c:pt idx="7684">
                  <c:v>44020</c:v>
                </c:pt>
                <c:pt idx="7685">
                  <c:v>44021</c:v>
                </c:pt>
                <c:pt idx="7686">
                  <c:v>44022</c:v>
                </c:pt>
                <c:pt idx="7687">
                  <c:v>44025</c:v>
                </c:pt>
                <c:pt idx="7688">
                  <c:v>44026</c:v>
                </c:pt>
                <c:pt idx="7689">
                  <c:v>44027</c:v>
                </c:pt>
                <c:pt idx="7690">
                  <c:v>44028</c:v>
                </c:pt>
                <c:pt idx="7691">
                  <c:v>44029</c:v>
                </c:pt>
                <c:pt idx="7692">
                  <c:v>44032</c:v>
                </c:pt>
                <c:pt idx="7693">
                  <c:v>44033</c:v>
                </c:pt>
                <c:pt idx="7694">
                  <c:v>44034</c:v>
                </c:pt>
                <c:pt idx="7695">
                  <c:v>44035</c:v>
                </c:pt>
                <c:pt idx="7696">
                  <c:v>44036</c:v>
                </c:pt>
                <c:pt idx="7697">
                  <c:v>44039</c:v>
                </c:pt>
                <c:pt idx="7698">
                  <c:v>44040</c:v>
                </c:pt>
                <c:pt idx="7699">
                  <c:v>44041</c:v>
                </c:pt>
                <c:pt idx="7700">
                  <c:v>44042</c:v>
                </c:pt>
                <c:pt idx="7701">
                  <c:v>44043</c:v>
                </c:pt>
                <c:pt idx="7702">
                  <c:v>44046</c:v>
                </c:pt>
                <c:pt idx="7703">
                  <c:v>44047</c:v>
                </c:pt>
                <c:pt idx="7704">
                  <c:v>44048</c:v>
                </c:pt>
                <c:pt idx="7705">
                  <c:v>44049</c:v>
                </c:pt>
                <c:pt idx="7706">
                  <c:v>44050</c:v>
                </c:pt>
                <c:pt idx="7707">
                  <c:v>44053</c:v>
                </c:pt>
                <c:pt idx="7708">
                  <c:v>44054</c:v>
                </c:pt>
                <c:pt idx="7709">
                  <c:v>44055</c:v>
                </c:pt>
                <c:pt idx="7710">
                  <c:v>44056</c:v>
                </c:pt>
                <c:pt idx="7711">
                  <c:v>44057</c:v>
                </c:pt>
                <c:pt idx="7712">
                  <c:v>44060</c:v>
                </c:pt>
                <c:pt idx="7713">
                  <c:v>44061</c:v>
                </c:pt>
                <c:pt idx="7714">
                  <c:v>44062</c:v>
                </c:pt>
                <c:pt idx="7715">
                  <c:v>44063</c:v>
                </c:pt>
                <c:pt idx="7716">
                  <c:v>44064</c:v>
                </c:pt>
                <c:pt idx="7717">
                  <c:v>44067</c:v>
                </c:pt>
                <c:pt idx="7718">
                  <c:v>44068</c:v>
                </c:pt>
                <c:pt idx="7719">
                  <c:v>44069</c:v>
                </c:pt>
                <c:pt idx="7720">
                  <c:v>44070</c:v>
                </c:pt>
                <c:pt idx="7721">
                  <c:v>44071</c:v>
                </c:pt>
                <c:pt idx="7722">
                  <c:v>44074</c:v>
                </c:pt>
                <c:pt idx="7723">
                  <c:v>44075</c:v>
                </c:pt>
                <c:pt idx="7724">
                  <c:v>44076</c:v>
                </c:pt>
                <c:pt idx="7725">
                  <c:v>44077</c:v>
                </c:pt>
                <c:pt idx="7726">
                  <c:v>44078</c:v>
                </c:pt>
                <c:pt idx="7727">
                  <c:v>44082</c:v>
                </c:pt>
                <c:pt idx="7728">
                  <c:v>44083</c:v>
                </c:pt>
                <c:pt idx="7729">
                  <c:v>44084</c:v>
                </c:pt>
                <c:pt idx="7730">
                  <c:v>44085</c:v>
                </c:pt>
                <c:pt idx="7731">
                  <c:v>44088</c:v>
                </c:pt>
                <c:pt idx="7732">
                  <c:v>44089</c:v>
                </c:pt>
                <c:pt idx="7733">
                  <c:v>44090</c:v>
                </c:pt>
                <c:pt idx="7734">
                  <c:v>44091</c:v>
                </c:pt>
                <c:pt idx="7735">
                  <c:v>44092</c:v>
                </c:pt>
                <c:pt idx="7736">
                  <c:v>44095</c:v>
                </c:pt>
                <c:pt idx="7737">
                  <c:v>44096</c:v>
                </c:pt>
                <c:pt idx="7738">
                  <c:v>44097</c:v>
                </c:pt>
                <c:pt idx="7739">
                  <c:v>44098</c:v>
                </c:pt>
                <c:pt idx="7740">
                  <c:v>44099</c:v>
                </c:pt>
                <c:pt idx="7741">
                  <c:v>44102</c:v>
                </c:pt>
                <c:pt idx="7742">
                  <c:v>44103</c:v>
                </c:pt>
                <c:pt idx="7743">
                  <c:v>44104</c:v>
                </c:pt>
                <c:pt idx="7744">
                  <c:v>44105</c:v>
                </c:pt>
                <c:pt idx="7745">
                  <c:v>44106</c:v>
                </c:pt>
                <c:pt idx="7746">
                  <c:v>44109</c:v>
                </c:pt>
                <c:pt idx="7747">
                  <c:v>44110</c:v>
                </c:pt>
                <c:pt idx="7748">
                  <c:v>44111</c:v>
                </c:pt>
                <c:pt idx="7749">
                  <c:v>44112</c:v>
                </c:pt>
                <c:pt idx="7750">
                  <c:v>44113</c:v>
                </c:pt>
                <c:pt idx="7751">
                  <c:v>44116</c:v>
                </c:pt>
                <c:pt idx="7752">
                  <c:v>44117</c:v>
                </c:pt>
                <c:pt idx="7753">
                  <c:v>44118</c:v>
                </c:pt>
                <c:pt idx="7754">
                  <c:v>44119</c:v>
                </c:pt>
                <c:pt idx="7755">
                  <c:v>44120</c:v>
                </c:pt>
                <c:pt idx="7756">
                  <c:v>44123</c:v>
                </c:pt>
                <c:pt idx="7757">
                  <c:v>44124</c:v>
                </c:pt>
                <c:pt idx="7758">
                  <c:v>44125</c:v>
                </c:pt>
                <c:pt idx="7759">
                  <c:v>44126</c:v>
                </c:pt>
                <c:pt idx="7760">
                  <c:v>44127</c:v>
                </c:pt>
                <c:pt idx="7761">
                  <c:v>44130</c:v>
                </c:pt>
                <c:pt idx="7762">
                  <c:v>44131</c:v>
                </c:pt>
                <c:pt idx="7763">
                  <c:v>44132</c:v>
                </c:pt>
                <c:pt idx="7764">
                  <c:v>44133</c:v>
                </c:pt>
                <c:pt idx="7765">
                  <c:v>44134</c:v>
                </c:pt>
                <c:pt idx="7766">
                  <c:v>44137</c:v>
                </c:pt>
                <c:pt idx="7767">
                  <c:v>44138</c:v>
                </c:pt>
                <c:pt idx="7768">
                  <c:v>44139</c:v>
                </c:pt>
                <c:pt idx="7769">
                  <c:v>44140</c:v>
                </c:pt>
                <c:pt idx="7770">
                  <c:v>44141</c:v>
                </c:pt>
                <c:pt idx="7771">
                  <c:v>44144</c:v>
                </c:pt>
                <c:pt idx="7772">
                  <c:v>44145</c:v>
                </c:pt>
                <c:pt idx="7773">
                  <c:v>44146</c:v>
                </c:pt>
                <c:pt idx="7774">
                  <c:v>44147</c:v>
                </c:pt>
                <c:pt idx="7775">
                  <c:v>44148</c:v>
                </c:pt>
                <c:pt idx="7776">
                  <c:v>44151</c:v>
                </c:pt>
                <c:pt idx="7777">
                  <c:v>44152</c:v>
                </c:pt>
                <c:pt idx="7778">
                  <c:v>44153</c:v>
                </c:pt>
                <c:pt idx="7779">
                  <c:v>44154</c:v>
                </c:pt>
                <c:pt idx="7780">
                  <c:v>44155</c:v>
                </c:pt>
                <c:pt idx="7781">
                  <c:v>44158</c:v>
                </c:pt>
                <c:pt idx="7782">
                  <c:v>44159</c:v>
                </c:pt>
                <c:pt idx="7783">
                  <c:v>44160</c:v>
                </c:pt>
                <c:pt idx="7784">
                  <c:v>44162</c:v>
                </c:pt>
                <c:pt idx="7785">
                  <c:v>44165</c:v>
                </c:pt>
                <c:pt idx="7786">
                  <c:v>44166</c:v>
                </c:pt>
                <c:pt idx="7787">
                  <c:v>44167</c:v>
                </c:pt>
                <c:pt idx="7788">
                  <c:v>44168</c:v>
                </c:pt>
                <c:pt idx="7789">
                  <c:v>44169</c:v>
                </c:pt>
                <c:pt idx="7790">
                  <c:v>44172</c:v>
                </c:pt>
                <c:pt idx="7791">
                  <c:v>44173</c:v>
                </c:pt>
                <c:pt idx="7792">
                  <c:v>44174</c:v>
                </c:pt>
                <c:pt idx="7793">
                  <c:v>44175</c:v>
                </c:pt>
                <c:pt idx="7794">
                  <c:v>44176</c:v>
                </c:pt>
                <c:pt idx="7795">
                  <c:v>44179</c:v>
                </c:pt>
                <c:pt idx="7796">
                  <c:v>44180</c:v>
                </c:pt>
                <c:pt idx="7797">
                  <c:v>44181</c:v>
                </c:pt>
                <c:pt idx="7798">
                  <c:v>44182</c:v>
                </c:pt>
                <c:pt idx="7799">
                  <c:v>44183</c:v>
                </c:pt>
                <c:pt idx="7800">
                  <c:v>44186</c:v>
                </c:pt>
                <c:pt idx="7801">
                  <c:v>44187</c:v>
                </c:pt>
                <c:pt idx="7802">
                  <c:v>44188</c:v>
                </c:pt>
                <c:pt idx="7803">
                  <c:v>44189</c:v>
                </c:pt>
                <c:pt idx="7804">
                  <c:v>44193</c:v>
                </c:pt>
                <c:pt idx="7805">
                  <c:v>44194</c:v>
                </c:pt>
                <c:pt idx="7806">
                  <c:v>44195</c:v>
                </c:pt>
                <c:pt idx="7807">
                  <c:v>44196</c:v>
                </c:pt>
                <c:pt idx="7808">
                  <c:v>44200</c:v>
                </c:pt>
                <c:pt idx="7809">
                  <c:v>44201</c:v>
                </c:pt>
                <c:pt idx="7810">
                  <c:v>44202</c:v>
                </c:pt>
                <c:pt idx="7811">
                  <c:v>44203</c:v>
                </c:pt>
                <c:pt idx="7812">
                  <c:v>44204</c:v>
                </c:pt>
                <c:pt idx="7813">
                  <c:v>44207</c:v>
                </c:pt>
                <c:pt idx="7814">
                  <c:v>44208</c:v>
                </c:pt>
                <c:pt idx="7815">
                  <c:v>44209</c:v>
                </c:pt>
                <c:pt idx="7816">
                  <c:v>44210</c:v>
                </c:pt>
                <c:pt idx="7817">
                  <c:v>44211</c:v>
                </c:pt>
                <c:pt idx="7818">
                  <c:v>44215</c:v>
                </c:pt>
                <c:pt idx="7819">
                  <c:v>44216</c:v>
                </c:pt>
                <c:pt idx="7820">
                  <c:v>44217</c:v>
                </c:pt>
                <c:pt idx="7821">
                  <c:v>44218</c:v>
                </c:pt>
                <c:pt idx="7822">
                  <c:v>44221</c:v>
                </c:pt>
                <c:pt idx="7823">
                  <c:v>44222</c:v>
                </c:pt>
                <c:pt idx="7824">
                  <c:v>44223</c:v>
                </c:pt>
                <c:pt idx="7825">
                  <c:v>44224</c:v>
                </c:pt>
                <c:pt idx="7826">
                  <c:v>44225</c:v>
                </c:pt>
                <c:pt idx="7827">
                  <c:v>44228</c:v>
                </c:pt>
                <c:pt idx="7828">
                  <c:v>44229</c:v>
                </c:pt>
                <c:pt idx="7829">
                  <c:v>44230</c:v>
                </c:pt>
                <c:pt idx="7830">
                  <c:v>44231</c:v>
                </c:pt>
                <c:pt idx="7831">
                  <c:v>44232</c:v>
                </c:pt>
                <c:pt idx="7832">
                  <c:v>44235</c:v>
                </c:pt>
                <c:pt idx="7833">
                  <c:v>44236</c:v>
                </c:pt>
                <c:pt idx="7834">
                  <c:v>44237</c:v>
                </c:pt>
                <c:pt idx="7835">
                  <c:v>44238</c:v>
                </c:pt>
                <c:pt idx="7836">
                  <c:v>44239</c:v>
                </c:pt>
                <c:pt idx="7837">
                  <c:v>44243</c:v>
                </c:pt>
                <c:pt idx="7838">
                  <c:v>44244</c:v>
                </c:pt>
                <c:pt idx="7839">
                  <c:v>44245</c:v>
                </c:pt>
                <c:pt idx="7840">
                  <c:v>44246</c:v>
                </c:pt>
                <c:pt idx="7841">
                  <c:v>44249</c:v>
                </c:pt>
                <c:pt idx="7842">
                  <c:v>44250</c:v>
                </c:pt>
                <c:pt idx="7843">
                  <c:v>44251</c:v>
                </c:pt>
                <c:pt idx="7844">
                  <c:v>44252</c:v>
                </c:pt>
                <c:pt idx="7845">
                  <c:v>44253</c:v>
                </c:pt>
                <c:pt idx="7846">
                  <c:v>44256</c:v>
                </c:pt>
                <c:pt idx="7847">
                  <c:v>44257</c:v>
                </c:pt>
                <c:pt idx="7848">
                  <c:v>44258</c:v>
                </c:pt>
                <c:pt idx="7849">
                  <c:v>44259</c:v>
                </c:pt>
                <c:pt idx="7850">
                  <c:v>44260</c:v>
                </c:pt>
                <c:pt idx="7851">
                  <c:v>44263</c:v>
                </c:pt>
                <c:pt idx="7852">
                  <c:v>44264</c:v>
                </c:pt>
                <c:pt idx="7853">
                  <c:v>44265</c:v>
                </c:pt>
                <c:pt idx="7854">
                  <c:v>44266</c:v>
                </c:pt>
                <c:pt idx="7855">
                  <c:v>44267</c:v>
                </c:pt>
                <c:pt idx="7856">
                  <c:v>44270</c:v>
                </c:pt>
                <c:pt idx="7857">
                  <c:v>44271</c:v>
                </c:pt>
                <c:pt idx="7858">
                  <c:v>44272</c:v>
                </c:pt>
                <c:pt idx="7859">
                  <c:v>44273</c:v>
                </c:pt>
                <c:pt idx="7860">
                  <c:v>44274</c:v>
                </c:pt>
                <c:pt idx="7861">
                  <c:v>44277</c:v>
                </c:pt>
                <c:pt idx="7862">
                  <c:v>44278</c:v>
                </c:pt>
                <c:pt idx="7863">
                  <c:v>44279</c:v>
                </c:pt>
                <c:pt idx="7864">
                  <c:v>44280</c:v>
                </c:pt>
                <c:pt idx="7865">
                  <c:v>44281</c:v>
                </c:pt>
                <c:pt idx="7866">
                  <c:v>44284</c:v>
                </c:pt>
                <c:pt idx="7867">
                  <c:v>44285</c:v>
                </c:pt>
                <c:pt idx="7868">
                  <c:v>44286</c:v>
                </c:pt>
                <c:pt idx="7869">
                  <c:v>44287</c:v>
                </c:pt>
                <c:pt idx="7870">
                  <c:v>44291</c:v>
                </c:pt>
                <c:pt idx="7871">
                  <c:v>44292</c:v>
                </c:pt>
                <c:pt idx="7872">
                  <c:v>44293</c:v>
                </c:pt>
                <c:pt idx="7873">
                  <c:v>44294</c:v>
                </c:pt>
                <c:pt idx="7874">
                  <c:v>44295</c:v>
                </c:pt>
                <c:pt idx="7875">
                  <c:v>44298</c:v>
                </c:pt>
                <c:pt idx="7876">
                  <c:v>44299</c:v>
                </c:pt>
                <c:pt idx="7877">
                  <c:v>44300</c:v>
                </c:pt>
                <c:pt idx="7878">
                  <c:v>44301</c:v>
                </c:pt>
                <c:pt idx="7879">
                  <c:v>44302</c:v>
                </c:pt>
                <c:pt idx="7880">
                  <c:v>44305</c:v>
                </c:pt>
                <c:pt idx="7881">
                  <c:v>44306</c:v>
                </c:pt>
                <c:pt idx="7882">
                  <c:v>44307</c:v>
                </c:pt>
                <c:pt idx="7883">
                  <c:v>44308</c:v>
                </c:pt>
                <c:pt idx="7884">
                  <c:v>44309</c:v>
                </c:pt>
                <c:pt idx="7885">
                  <c:v>44312</c:v>
                </c:pt>
                <c:pt idx="7886">
                  <c:v>44313</c:v>
                </c:pt>
                <c:pt idx="7887">
                  <c:v>44314</c:v>
                </c:pt>
                <c:pt idx="7888">
                  <c:v>44315</c:v>
                </c:pt>
                <c:pt idx="7889">
                  <c:v>44316</c:v>
                </c:pt>
                <c:pt idx="7890">
                  <c:v>44319</c:v>
                </c:pt>
                <c:pt idx="7891">
                  <c:v>44320</c:v>
                </c:pt>
                <c:pt idx="7892">
                  <c:v>44321</c:v>
                </c:pt>
                <c:pt idx="7893">
                  <c:v>44322</c:v>
                </c:pt>
                <c:pt idx="7894">
                  <c:v>44323</c:v>
                </c:pt>
                <c:pt idx="7895">
                  <c:v>44326</c:v>
                </c:pt>
                <c:pt idx="7896">
                  <c:v>44327</c:v>
                </c:pt>
                <c:pt idx="7897">
                  <c:v>44328</c:v>
                </c:pt>
                <c:pt idx="7898">
                  <c:v>44329</c:v>
                </c:pt>
                <c:pt idx="7899">
                  <c:v>44330</c:v>
                </c:pt>
                <c:pt idx="7900">
                  <c:v>44333</c:v>
                </c:pt>
                <c:pt idx="7901">
                  <c:v>44334</c:v>
                </c:pt>
                <c:pt idx="7902">
                  <c:v>44335</c:v>
                </c:pt>
                <c:pt idx="7903">
                  <c:v>44336</c:v>
                </c:pt>
                <c:pt idx="7904">
                  <c:v>44337</c:v>
                </c:pt>
                <c:pt idx="7905">
                  <c:v>44340</c:v>
                </c:pt>
                <c:pt idx="7906">
                  <c:v>44341</c:v>
                </c:pt>
                <c:pt idx="7907">
                  <c:v>44342</c:v>
                </c:pt>
                <c:pt idx="7908">
                  <c:v>44343</c:v>
                </c:pt>
                <c:pt idx="7909">
                  <c:v>44344</c:v>
                </c:pt>
                <c:pt idx="7910">
                  <c:v>44348</c:v>
                </c:pt>
                <c:pt idx="7911">
                  <c:v>44349</c:v>
                </c:pt>
                <c:pt idx="7912">
                  <c:v>44350</c:v>
                </c:pt>
                <c:pt idx="7913">
                  <c:v>44351</c:v>
                </c:pt>
                <c:pt idx="7914">
                  <c:v>44354</c:v>
                </c:pt>
                <c:pt idx="7915">
                  <c:v>44355</c:v>
                </c:pt>
                <c:pt idx="7916">
                  <c:v>44356</c:v>
                </c:pt>
                <c:pt idx="7917">
                  <c:v>44357</c:v>
                </c:pt>
                <c:pt idx="7918">
                  <c:v>44358</c:v>
                </c:pt>
                <c:pt idx="7919">
                  <c:v>44361</c:v>
                </c:pt>
                <c:pt idx="7920">
                  <c:v>44362</c:v>
                </c:pt>
                <c:pt idx="7921">
                  <c:v>44363</c:v>
                </c:pt>
                <c:pt idx="7922">
                  <c:v>44364</c:v>
                </c:pt>
                <c:pt idx="7923">
                  <c:v>44365</c:v>
                </c:pt>
                <c:pt idx="7924">
                  <c:v>44368</c:v>
                </c:pt>
                <c:pt idx="7925">
                  <c:v>44369</c:v>
                </c:pt>
                <c:pt idx="7926">
                  <c:v>44370</c:v>
                </c:pt>
                <c:pt idx="7927">
                  <c:v>44371</c:v>
                </c:pt>
                <c:pt idx="7928">
                  <c:v>44372</c:v>
                </c:pt>
                <c:pt idx="7929">
                  <c:v>44375</c:v>
                </c:pt>
                <c:pt idx="7930">
                  <c:v>44376</c:v>
                </c:pt>
                <c:pt idx="7931">
                  <c:v>44377</c:v>
                </c:pt>
                <c:pt idx="7932">
                  <c:v>44378</c:v>
                </c:pt>
                <c:pt idx="7933">
                  <c:v>44379</c:v>
                </c:pt>
                <c:pt idx="7934">
                  <c:v>44383</c:v>
                </c:pt>
                <c:pt idx="7935">
                  <c:v>44384</c:v>
                </c:pt>
                <c:pt idx="7936">
                  <c:v>44385</c:v>
                </c:pt>
                <c:pt idx="7937">
                  <c:v>44386</c:v>
                </c:pt>
                <c:pt idx="7938">
                  <c:v>44389</c:v>
                </c:pt>
                <c:pt idx="7939">
                  <c:v>44390</c:v>
                </c:pt>
                <c:pt idx="7940">
                  <c:v>44391</c:v>
                </c:pt>
                <c:pt idx="7941">
                  <c:v>44392</c:v>
                </c:pt>
                <c:pt idx="7942">
                  <c:v>44393</c:v>
                </c:pt>
                <c:pt idx="7943">
                  <c:v>44396</c:v>
                </c:pt>
                <c:pt idx="7944">
                  <c:v>44397</c:v>
                </c:pt>
                <c:pt idx="7945">
                  <c:v>44398</c:v>
                </c:pt>
                <c:pt idx="7946">
                  <c:v>44399</c:v>
                </c:pt>
                <c:pt idx="7947">
                  <c:v>44400</c:v>
                </c:pt>
                <c:pt idx="7948">
                  <c:v>44403</c:v>
                </c:pt>
                <c:pt idx="7949">
                  <c:v>44404</c:v>
                </c:pt>
                <c:pt idx="7950">
                  <c:v>44405</c:v>
                </c:pt>
                <c:pt idx="7951">
                  <c:v>44406</c:v>
                </c:pt>
                <c:pt idx="7952">
                  <c:v>44407</c:v>
                </c:pt>
                <c:pt idx="7953">
                  <c:v>44410</c:v>
                </c:pt>
                <c:pt idx="7954">
                  <c:v>44411</c:v>
                </c:pt>
                <c:pt idx="7955">
                  <c:v>44412</c:v>
                </c:pt>
                <c:pt idx="7956">
                  <c:v>44413</c:v>
                </c:pt>
                <c:pt idx="7957">
                  <c:v>44414</c:v>
                </c:pt>
                <c:pt idx="7958">
                  <c:v>44417</c:v>
                </c:pt>
                <c:pt idx="7959">
                  <c:v>44418</c:v>
                </c:pt>
                <c:pt idx="7960">
                  <c:v>44419</c:v>
                </c:pt>
                <c:pt idx="7961">
                  <c:v>44420</c:v>
                </c:pt>
                <c:pt idx="7962">
                  <c:v>44421</c:v>
                </c:pt>
                <c:pt idx="7963">
                  <c:v>44424</c:v>
                </c:pt>
                <c:pt idx="7964">
                  <c:v>44425</c:v>
                </c:pt>
                <c:pt idx="7965">
                  <c:v>44426</c:v>
                </c:pt>
                <c:pt idx="7966">
                  <c:v>44427</c:v>
                </c:pt>
                <c:pt idx="7967">
                  <c:v>44428</c:v>
                </c:pt>
                <c:pt idx="7968">
                  <c:v>44431</c:v>
                </c:pt>
                <c:pt idx="7969">
                  <c:v>44432</c:v>
                </c:pt>
                <c:pt idx="7970">
                  <c:v>44433</c:v>
                </c:pt>
                <c:pt idx="7971">
                  <c:v>44434</c:v>
                </c:pt>
                <c:pt idx="7972">
                  <c:v>44435</c:v>
                </c:pt>
                <c:pt idx="7973">
                  <c:v>44438</c:v>
                </c:pt>
                <c:pt idx="7974">
                  <c:v>44439</c:v>
                </c:pt>
                <c:pt idx="7975">
                  <c:v>44440</c:v>
                </c:pt>
                <c:pt idx="7976">
                  <c:v>44441</c:v>
                </c:pt>
                <c:pt idx="7977">
                  <c:v>44442</c:v>
                </c:pt>
                <c:pt idx="7978">
                  <c:v>44446</c:v>
                </c:pt>
                <c:pt idx="7979">
                  <c:v>44447</c:v>
                </c:pt>
                <c:pt idx="7980">
                  <c:v>44448</c:v>
                </c:pt>
                <c:pt idx="7981">
                  <c:v>44449</c:v>
                </c:pt>
                <c:pt idx="7982">
                  <c:v>44452</c:v>
                </c:pt>
                <c:pt idx="7983">
                  <c:v>44453</c:v>
                </c:pt>
                <c:pt idx="7984">
                  <c:v>44454</c:v>
                </c:pt>
                <c:pt idx="7985">
                  <c:v>44455</c:v>
                </c:pt>
                <c:pt idx="7986">
                  <c:v>44456</c:v>
                </c:pt>
                <c:pt idx="7987">
                  <c:v>44459</c:v>
                </c:pt>
                <c:pt idx="7988">
                  <c:v>44460</c:v>
                </c:pt>
                <c:pt idx="7989">
                  <c:v>44461</c:v>
                </c:pt>
                <c:pt idx="7990">
                  <c:v>44462</c:v>
                </c:pt>
                <c:pt idx="7991">
                  <c:v>44463</c:v>
                </c:pt>
                <c:pt idx="7992">
                  <c:v>44466</c:v>
                </c:pt>
                <c:pt idx="7993">
                  <c:v>44467</c:v>
                </c:pt>
                <c:pt idx="7994">
                  <c:v>44468</c:v>
                </c:pt>
                <c:pt idx="7995">
                  <c:v>44469</c:v>
                </c:pt>
                <c:pt idx="7996">
                  <c:v>44470</c:v>
                </c:pt>
                <c:pt idx="7997">
                  <c:v>44473</c:v>
                </c:pt>
                <c:pt idx="7998">
                  <c:v>44474</c:v>
                </c:pt>
                <c:pt idx="7999">
                  <c:v>44475</c:v>
                </c:pt>
                <c:pt idx="8000">
                  <c:v>44476</c:v>
                </c:pt>
                <c:pt idx="8001">
                  <c:v>44477</c:v>
                </c:pt>
                <c:pt idx="8002">
                  <c:v>44480</c:v>
                </c:pt>
                <c:pt idx="8003">
                  <c:v>44481</c:v>
                </c:pt>
                <c:pt idx="8004">
                  <c:v>44482</c:v>
                </c:pt>
                <c:pt idx="8005">
                  <c:v>44483</c:v>
                </c:pt>
                <c:pt idx="8006">
                  <c:v>44484</c:v>
                </c:pt>
                <c:pt idx="8007">
                  <c:v>44487</c:v>
                </c:pt>
                <c:pt idx="8008">
                  <c:v>44488</c:v>
                </c:pt>
                <c:pt idx="8009">
                  <c:v>44489</c:v>
                </c:pt>
                <c:pt idx="8010">
                  <c:v>44490</c:v>
                </c:pt>
                <c:pt idx="8011">
                  <c:v>44491</c:v>
                </c:pt>
                <c:pt idx="8012">
                  <c:v>44494</c:v>
                </c:pt>
                <c:pt idx="8013">
                  <c:v>44495</c:v>
                </c:pt>
                <c:pt idx="8014">
                  <c:v>44496</c:v>
                </c:pt>
                <c:pt idx="8015">
                  <c:v>44497</c:v>
                </c:pt>
                <c:pt idx="8016">
                  <c:v>44498</c:v>
                </c:pt>
                <c:pt idx="8017">
                  <c:v>44501</c:v>
                </c:pt>
                <c:pt idx="8018">
                  <c:v>44502</c:v>
                </c:pt>
                <c:pt idx="8019">
                  <c:v>44503</c:v>
                </c:pt>
                <c:pt idx="8020">
                  <c:v>44504</c:v>
                </c:pt>
                <c:pt idx="8021">
                  <c:v>44505</c:v>
                </c:pt>
                <c:pt idx="8022">
                  <c:v>44508</c:v>
                </c:pt>
                <c:pt idx="8023">
                  <c:v>44509</c:v>
                </c:pt>
                <c:pt idx="8024">
                  <c:v>44510</c:v>
                </c:pt>
                <c:pt idx="8025">
                  <c:v>44511</c:v>
                </c:pt>
                <c:pt idx="8026">
                  <c:v>44512</c:v>
                </c:pt>
                <c:pt idx="8027">
                  <c:v>44515</c:v>
                </c:pt>
                <c:pt idx="8028">
                  <c:v>44516</c:v>
                </c:pt>
                <c:pt idx="8029">
                  <c:v>44517</c:v>
                </c:pt>
                <c:pt idx="8030">
                  <c:v>44518</c:v>
                </c:pt>
                <c:pt idx="8031">
                  <c:v>44519</c:v>
                </c:pt>
                <c:pt idx="8032">
                  <c:v>44522</c:v>
                </c:pt>
                <c:pt idx="8033">
                  <c:v>44523</c:v>
                </c:pt>
                <c:pt idx="8034">
                  <c:v>44524</c:v>
                </c:pt>
                <c:pt idx="8035">
                  <c:v>44526</c:v>
                </c:pt>
                <c:pt idx="8036">
                  <c:v>44529</c:v>
                </c:pt>
                <c:pt idx="8037">
                  <c:v>44530</c:v>
                </c:pt>
                <c:pt idx="8038">
                  <c:v>44531</c:v>
                </c:pt>
                <c:pt idx="8039">
                  <c:v>44532</c:v>
                </c:pt>
                <c:pt idx="8040">
                  <c:v>44533</c:v>
                </c:pt>
                <c:pt idx="8041">
                  <c:v>44536</c:v>
                </c:pt>
                <c:pt idx="8042">
                  <c:v>44537</c:v>
                </c:pt>
                <c:pt idx="8043">
                  <c:v>44538</c:v>
                </c:pt>
                <c:pt idx="8044">
                  <c:v>44539</c:v>
                </c:pt>
                <c:pt idx="8045">
                  <c:v>44540</c:v>
                </c:pt>
                <c:pt idx="8046">
                  <c:v>44543</c:v>
                </c:pt>
                <c:pt idx="8047">
                  <c:v>44544</c:v>
                </c:pt>
                <c:pt idx="8048">
                  <c:v>44545</c:v>
                </c:pt>
                <c:pt idx="8049">
                  <c:v>44546</c:v>
                </c:pt>
                <c:pt idx="8050">
                  <c:v>44547</c:v>
                </c:pt>
                <c:pt idx="8051">
                  <c:v>44550</c:v>
                </c:pt>
                <c:pt idx="8052">
                  <c:v>44551</c:v>
                </c:pt>
                <c:pt idx="8053">
                  <c:v>44552</c:v>
                </c:pt>
                <c:pt idx="8054">
                  <c:v>44553</c:v>
                </c:pt>
                <c:pt idx="8055">
                  <c:v>44557</c:v>
                </c:pt>
                <c:pt idx="8056">
                  <c:v>44558</c:v>
                </c:pt>
                <c:pt idx="8057">
                  <c:v>44559</c:v>
                </c:pt>
                <c:pt idx="8058">
                  <c:v>44560</c:v>
                </c:pt>
                <c:pt idx="8059">
                  <c:v>44561</c:v>
                </c:pt>
                <c:pt idx="8060">
                  <c:v>44564</c:v>
                </c:pt>
                <c:pt idx="8061">
                  <c:v>44565</c:v>
                </c:pt>
                <c:pt idx="8062">
                  <c:v>44566</c:v>
                </c:pt>
                <c:pt idx="8063">
                  <c:v>44567</c:v>
                </c:pt>
                <c:pt idx="8064">
                  <c:v>44568</c:v>
                </c:pt>
                <c:pt idx="8065">
                  <c:v>44571</c:v>
                </c:pt>
                <c:pt idx="8066">
                  <c:v>44572</c:v>
                </c:pt>
                <c:pt idx="8067">
                  <c:v>44573</c:v>
                </c:pt>
                <c:pt idx="8068">
                  <c:v>44574</c:v>
                </c:pt>
                <c:pt idx="8069">
                  <c:v>44575</c:v>
                </c:pt>
                <c:pt idx="8070">
                  <c:v>44579</c:v>
                </c:pt>
                <c:pt idx="8071">
                  <c:v>44580</c:v>
                </c:pt>
                <c:pt idx="8072">
                  <c:v>44581</c:v>
                </c:pt>
                <c:pt idx="8073">
                  <c:v>44582</c:v>
                </c:pt>
                <c:pt idx="8074">
                  <c:v>44585</c:v>
                </c:pt>
                <c:pt idx="8075">
                  <c:v>44586</c:v>
                </c:pt>
                <c:pt idx="8076">
                  <c:v>44587</c:v>
                </c:pt>
                <c:pt idx="8077">
                  <c:v>44588</c:v>
                </c:pt>
                <c:pt idx="8078">
                  <c:v>44589</c:v>
                </c:pt>
                <c:pt idx="8079">
                  <c:v>44592</c:v>
                </c:pt>
                <c:pt idx="8080">
                  <c:v>44593</c:v>
                </c:pt>
                <c:pt idx="8081">
                  <c:v>44594</c:v>
                </c:pt>
                <c:pt idx="8082">
                  <c:v>44595</c:v>
                </c:pt>
                <c:pt idx="8083">
                  <c:v>44596</c:v>
                </c:pt>
                <c:pt idx="8084">
                  <c:v>44599</c:v>
                </c:pt>
                <c:pt idx="8085">
                  <c:v>44600</c:v>
                </c:pt>
                <c:pt idx="8086">
                  <c:v>44601</c:v>
                </c:pt>
                <c:pt idx="8087">
                  <c:v>44602</c:v>
                </c:pt>
                <c:pt idx="8088">
                  <c:v>44603</c:v>
                </c:pt>
                <c:pt idx="8089">
                  <c:v>44606</c:v>
                </c:pt>
                <c:pt idx="8090">
                  <c:v>44607</c:v>
                </c:pt>
                <c:pt idx="8091">
                  <c:v>44608</c:v>
                </c:pt>
                <c:pt idx="8092">
                  <c:v>44609</c:v>
                </c:pt>
                <c:pt idx="8093">
                  <c:v>44610</c:v>
                </c:pt>
                <c:pt idx="8094">
                  <c:v>44614</c:v>
                </c:pt>
                <c:pt idx="8095">
                  <c:v>44615</c:v>
                </c:pt>
                <c:pt idx="8096">
                  <c:v>44616</c:v>
                </c:pt>
                <c:pt idx="8097">
                  <c:v>44617</c:v>
                </c:pt>
                <c:pt idx="8098">
                  <c:v>44620</c:v>
                </c:pt>
                <c:pt idx="8099">
                  <c:v>44621</c:v>
                </c:pt>
                <c:pt idx="8100">
                  <c:v>44622</c:v>
                </c:pt>
                <c:pt idx="8101">
                  <c:v>44623</c:v>
                </c:pt>
                <c:pt idx="8102">
                  <c:v>44624</c:v>
                </c:pt>
                <c:pt idx="8103">
                  <c:v>44627</c:v>
                </c:pt>
                <c:pt idx="8104">
                  <c:v>44628</c:v>
                </c:pt>
                <c:pt idx="8105">
                  <c:v>44629</c:v>
                </c:pt>
                <c:pt idx="8106">
                  <c:v>44630</c:v>
                </c:pt>
                <c:pt idx="8107">
                  <c:v>44631</c:v>
                </c:pt>
                <c:pt idx="8108">
                  <c:v>44634</c:v>
                </c:pt>
                <c:pt idx="8109">
                  <c:v>44635</c:v>
                </c:pt>
                <c:pt idx="8110">
                  <c:v>44636</c:v>
                </c:pt>
                <c:pt idx="8111">
                  <c:v>44637</c:v>
                </c:pt>
                <c:pt idx="8112">
                  <c:v>44638</c:v>
                </c:pt>
                <c:pt idx="8113">
                  <c:v>44641</c:v>
                </c:pt>
                <c:pt idx="8114">
                  <c:v>44642</c:v>
                </c:pt>
                <c:pt idx="8115">
                  <c:v>44643</c:v>
                </c:pt>
                <c:pt idx="8116">
                  <c:v>44644</c:v>
                </c:pt>
                <c:pt idx="8117">
                  <c:v>44645</c:v>
                </c:pt>
                <c:pt idx="8118">
                  <c:v>44648</c:v>
                </c:pt>
                <c:pt idx="8119">
                  <c:v>44649</c:v>
                </c:pt>
                <c:pt idx="8120">
                  <c:v>44650</c:v>
                </c:pt>
                <c:pt idx="8121">
                  <c:v>44651</c:v>
                </c:pt>
                <c:pt idx="8122">
                  <c:v>44652</c:v>
                </c:pt>
                <c:pt idx="8123">
                  <c:v>44655</c:v>
                </c:pt>
                <c:pt idx="8124">
                  <c:v>44656</c:v>
                </c:pt>
                <c:pt idx="8125">
                  <c:v>44657</c:v>
                </c:pt>
                <c:pt idx="8126">
                  <c:v>44658</c:v>
                </c:pt>
                <c:pt idx="8127">
                  <c:v>44659</c:v>
                </c:pt>
                <c:pt idx="8128">
                  <c:v>44662</c:v>
                </c:pt>
                <c:pt idx="8129">
                  <c:v>44663</c:v>
                </c:pt>
                <c:pt idx="8130">
                  <c:v>44664</c:v>
                </c:pt>
                <c:pt idx="8131">
                  <c:v>44665</c:v>
                </c:pt>
                <c:pt idx="8132">
                  <c:v>44669</c:v>
                </c:pt>
                <c:pt idx="8133">
                  <c:v>44670</c:v>
                </c:pt>
                <c:pt idx="8134">
                  <c:v>44671</c:v>
                </c:pt>
                <c:pt idx="8135">
                  <c:v>44672</c:v>
                </c:pt>
                <c:pt idx="8136">
                  <c:v>44673</c:v>
                </c:pt>
                <c:pt idx="8137">
                  <c:v>44676</c:v>
                </c:pt>
                <c:pt idx="8138">
                  <c:v>44677</c:v>
                </c:pt>
                <c:pt idx="8139">
                  <c:v>44678</c:v>
                </c:pt>
                <c:pt idx="8140">
                  <c:v>44679</c:v>
                </c:pt>
                <c:pt idx="8141">
                  <c:v>44680</c:v>
                </c:pt>
                <c:pt idx="8142">
                  <c:v>44683</c:v>
                </c:pt>
                <c:pt idx="8143">
                  <c:v>44684</c:v>
                </c:pt>
                <c:pt idx="8144">
                  <c:v>44685</c:v>
                </c:pt>
                <c:pt idx="8145">
                  <c:v>44686</c:v>
                </c:pt>
                <c:pt idx="8146">
                  <c:v>44687</c:v>
                </c:pt>
                <c:pt idx="8147">
                  <c:v>44690</c:v>
                </c:pt>
                <c:pt idx="8148">
                  <c:v>44691</c:v>
                </c:pt>
                <c:pt idx="8149">
                  <c:v>44692</c:v>
                </c:pt>
                <c:pt idx="8150">
                  <c:v>44693</c:v>
                </c:pt>
                <c:pt idx="8151">
                  <c:v>44694</c:v>
                </c:pt>
                <c:pt idx="8152">
                  <c:v>44697</c:v>
                </c:pt>
                <c:pt idx="8153">
                  <c:v>44698</c:v>
                </c:pt>
                <c:pt idx="8154">
                  <c:v>44699</c:v>
                </c:pt>
                <c:pt idx="8155">
                  <c:v>44700</c:v>
                </c:pt>
                <c:pt idx="8156">
                  <c:v>44701</c:v>
                </c:pt>
                <c:pt idx="8157">
                  <c:v>44704</c:v>
                </c:pt>
                <c:pt idx="8158">
                  <c:v>44705</c:v>
                </c:pt>
                <c:pt idx="8159">
                  <c:v>44706</c:v>
                </c:pt>
                <c:pt idx="8160">
                  <c:v>44707</c:v>
                </c:pt>
                <c:pt idx="8161">
                  <c:v>44708</c:v>
                </c:pt>
                <c:pt idx="8162">
                  <c:v>44711</c:v>
                </c:pt>
                <c:pt idx="8163">
                  <c:v>44712</c:v>
                </c:pt>
                <c:pt idx="8164">
                  <c:v>44713</c:v>
                </c:pt>
                <c:pt idx="8165">
                  <c:v>44714</c:v>
                </c:pt>
                <c:pt idx="8166">
                  <c:v>44715</c:v>
                </c:pt>
                <c:pt idx="8167">
                  <c:v>44718</c:v>
                </c:pt>
                <c:pt idx="8168">
                  <c:v>44719</c:v>
                </c:pt>
                <c:pt idx="8169">
                  <c:v>44720</c:v>
                </c:pt>
                <c:pt idx="8170">
                  <c:v>44721</c:v>
                </c:pt>
                <c:pt idx="8171">
                  <c:v>44722</c:v>
                </c:pt>
                <c:pt idx="8172">
                  <c:v>44725</c:v>
                </c:pt>
                <c:pt idx="8173">
                  <c:v>44726</c:v>
                </c:pt>
                <c:pt idx="8174">
                  <c:v>44727</c:v>
                </c:pt>
                <c:pt idx="8175">
                  <c:v>44728</c:v>
                </c:pt>
                <c:pt idx="8176">
                  <c:v>44729</c:v>
                </c:pt>
                <c:pt idx="8177">
                  <c:v>44732</c:v>
                </c:pt>
                <c:pt idx="8178">
                  <c:v>44733</c:v>
                </c:pt>
                <c:pt idx="8179">
                  <c:v>44734</c:v>
                </c:pt>
                <c:pt idx="8180">
                  <c:v>44735</c:v>
                </c:pt>
                <c:pt idx="8181">
                  <c:v>44736</c:v>
                </c:pt>
                <c:pt idx="8182">
                  <c:v>44739</c:v>
                </c:pt>
                <c:pt idx="8183">
                  <c:v>44740</c:v>
                </c:pt>
                <c:pt idx="8184">
                  <c:v>44741</c:v>
                </c:pt>
                <c:pt idx="8185">
                  <c:v>44742</c:v>
                </c:pt>
                <c:pt idx="8186">
                  <c:v>44743</c:v>
                </c:pt>
                <c:pt idx="8187">
                  <c:v>44746</c:v>
                </c:pt>
                <c:pt idx="8188">
                  <c:v>44747</c:v>
                </c:pt>
                <c:pt idx="8189">
                  <c:v>44748</c:v>
                </c:pt>
                <c:pt idx="8190">
                  <c:v>44749</c:v>
                </c:pt>
                <c:pt idx="8191">
                  <c:v>44750</c:v>
                </c:pt>
                <c:pt idx="8192">
                  <c:v>44753</c:v>
                </c:pt>
                <c:pt idx="8193">
                  <c:v>44754</c:v>
                </c:pt>
                <c:pt idx="8194">
                  <c:v>44755</c:v>
                </c:pt>
                <c:pt idx="8195">
                  <c:v>44756</c:v>
                </c:pt>
                <c:pt idx="8196">
                  <c:v>44757</c:v>
                </c:pt>
                <c:pt idx="8197">
                  <c:v>44760</c:v>
                </c:pt>
                <c:pt idx="8198">
                  <c:v>44761</c:v>
                </c:pt>
                <c:pt idx="8199">
                  <c:v>44762</c:v>
                </c:pt>
                <c:pt idx="8200">
                  <c:v>44763</c:v>
                </c:pt>
                <c:pt idx="8201">
                  <c:v>44764</c:v>
                </c:pt>
                <c:pt idx="8202">
                  <c:v>44767</c:v>
                </c:pt>
                <c:pt idx="8203">
                  <c:v>44768</c:v>
                </c:pt>
                <c:pt idx="8204">
                  <c:v>44769</c:v>
                </c:pt>
                <c:pt idx="8205">
                  <c:v>44770</c:v>
                </c:pt>
                <c:pt idx="8206">
                  <c:v>44771</c:v>
                </c:pt>
                <c:pt idx="8207">
                  <c:v>44774</c:v>
                </c:pt>
                <c:pt idx="8208">
                  <c:v>44775</c:v>
                </c:pt>
                <c:pt idx="8209">
                  <c:v>44776</c:v>
                </c:pt>
                <c:pt idx="8210">
                  <c:v>44777</c:v>
                </c:pt>
                <c:pt idx="8211">
                  <c:v>44778</c:v>
                </c:pt>
                <c:pt idx="8212">
                  <c:v>44781</c:v>
                </c:pt>
                <c:pt idx="8213">
                  <c:v>44782</c:v>
                </c:pt>
                <c:pt idx="8214">
                  <c:v>44783</c:v>
                </c:pt>
                <c:pt idx="8215">
                  <c:v>44784</c:v>
                </c:pt>
                <c:pt idx="8216">
                  <c:v>44785</c:v>
                </c:pt>
                <c:pt idx="8217">
                  <c:v>44788</c:v>
                </c:pt>
                <c:pt idx="8218">
                  <c:v>44789</c:v>
                </c:pt>
                <c:pt idx="8219">
                  <c:v>44790</c:v>
                </c:pt>
                <c:pt idx="8220">
                  <c:v>44791</c:v>
                </c:pt>
                <c:pt idx="8221">
                  <c:v>44792</c:v>
                </c:pt>
                <c:pt idx="8222">
                  <c:v>44795</c:v>
                </c:pt>
                <c:pt idx="8223">
                  <c:v>44796</c:v>
                </c:pt>
                <c:pt idx="8224">
                  <c:v>44797</c:v>
                </c:pt>
                <c:pt idx="8225">
                  <c:v>44798</c:v>
                </c:pt>
                <c:pt idx="8226">
                  <c:v>44799</c:v>
                </c:pt>
                <c:pt idx="8227">
                  <c:v>44802</c:v>
                </c:pt>
                <c:pt idx="8228">
                  <c:v>44803</c:v>
                </c:pt>
                <c:pt idx="8229">
                  <c:v>44804</c:v>
                </c:pt>
                <c:pt idx="8230">
                  <c:v>44805</c:v>
                </c:pt>
                <c:pt idx="8231">
                  <c:v>44806</c:v>
                </c:pt>
                <c:pt idx="8232">
                  <c:v>44809</c:v>
                </c:pt>
                <c:pt idx="8233">
                  <c:v>44810</c:v>
                </c:pt>
                <c:pt idx="8234">
                  <c:v>44811</c:v>
                </c:pt>
                <c:pt idx="8235">
                  <c:v>44812</c:v>
                </c:pt>
                <c:pt idx="8236">
                  <c:v>44813</c:v>
                </c:pt>
                <c:pt idx="8237">
                  <c:v>44816</c:v>
                </c:pt>
                <c:pt idx="8238">
                  <c:v>44817</c:v>
                </c:pt>
                <c:pt idx="8239">
                  <c:v>44818</c:v>
                </c:pt>
                <c:pt idx="8240">
                  <c:v>44819</c:v>
                </c:pt>
                <c:pt idx="8241">
                  <c:v>44820</c:v>
                </c:pt>
                <c:pt idx="8242">
                  <c:v>44823</c:v>
                </c:pt>
                <c:pt idx="8243">
                  <c:v>44824</c:v>
                </c:pt>
                <c:pt idx="8244">
                  <c:v>44825</c:v>
                </c:pt>
                <c:pt idx="8245">
                  <c:v>44826</c:v>
                </c:pt>
                <c:pt idx="8246">
                  <c:v>44827</c:v>
                </c:pt>
                <c:pt idx="8247">
                  <c:v>44830</c:v>
                </c:pt>
                <c:pt idx="8248">
                  <c:v>44831</c:v>
                </c:pt>
                <c:pt idx="8249">
                  <c:v>44832</c:v>
                </c:pt>
                <c:pt idx="8250">
                  <c:v>44833</c:v>
                </c:pt>
                <c:pt idx="8251">
                  <c:v>44834</c:v>
                </c:pt>
                <c:pt idx="8252">
                  <c:v>44837</c:v>
                </c:pt>
                <c:pt idx="8253">
                  <c:v>44838</c:v>
                </c:pt>
                <c:pt idx="8254">
                  <c:v>44839</c:v>
                </c:pt>
                <c:pt idx="8255">
                  <c:v>44840</c:v>
                </c:pt>
                <c:pt idx="8256">
                  <c:v>44841</c:v>
                </c:pt>
                <c:pt idx="8257">
                  <c:v>44844</c:v>
                </c:pt>
                <c:pt idx="8258">
                  <c:v>44845</c:v>
                </c:pt>
                <c:pt idx="8259">
                  <c:v>44846</c:v>
                </c:pt>
                <c:pt idx="8260">
                  <c:v>44847</c:v>
                </c:pt>
                <c:pt idx="8261">
                  <c:v>44848</c:v>
                </c:pt>
                <c:pt idx="8262">
                  <c:v>44851</c:v>
                </c:pt>
                <c:pt idx="8263">
                  <c:v>44852</c:v>
                </c:pt>
                <c:pt idx="8264">
                  <c:v>44853</c:v>
                </c:pt>
                <c:pt idx="8265">
                  <c:v>44854</c:v>
                </c:pt>
                <c:pt idx="8266">
                  <c:v>44855</c:v>
                </c:pt>
                <c:pt idx="8267">
                  <c:v>44858</c:v>
                </c:pt>
                <c:pt idx="8268">
                  <c:v>44859</c:v>
                </c:pt>
                <c:pt idx="8269">
                  <c:v>44860</c:v>
                </c:pt>
                <c:pt idx="8270">
                  <c:v>44861</c:v>
                </c:pt>
                <c:pt idx="8271">
                  <c:v>44862</c:v>
                </c:pt>
                <c:pt idx="8272">
                  <c:v>44865</c:v>
                </c:pt>
                <c:pt idx="8273">
                  <c:v>44866</c:v>
                </c:pt>
                <c:pt idx="8274">
                  <c:v>44867</c:v>
                </c:pt>
                <c:pt idx="8275">
                  <c:v>44868</c:v>
                </c:pt>
                <c:pt idx="8276">
                  <c:v>44869</c:v>
                </c:pt>
                <c:pt idx="8277">
                  <c:v>44872</c:v>
                </c:pt>
                <c:pt idx="8278">
                  <c:v>44873</c:v>
                </c:pt>
                <c:pt idx="8279">
                  <c:v>44874</c:v>
                </c:pt>
                <c:pt idx="8280">
                  <c:v>44875</c:v>
                </c:pt>
                <c:pt idx="8281">
                  <c:v>44876</c:v>
                </c:pt>
                <c:pt idx="8282">
                  <c:v>44879</c:v>
                </c:pt>
                <c:pt idx="8283">
                  <c:v>44880</c:v>
                </c:pt>
                <c:pt idx="8284">
                  <c:v>44881</c:v>
                </c:pt>
                <c:pt idx="8285">
                  <c:v>44882</c:v>
                </c:pt>
                <c:pt idx="8286">
                  <c:v>44883</c:v>
                </c:pt>
                <c:pt idx="8287">
                  <c:v>44886</c:v>
                </c:pt>
                <c:pt idx="8288">
                  <c:v>44887</c:v>
                </c:pt>
                <c:pt idx="8289">
                  <c:v>44888</c:v>
                </c:pt>
                <c:pt idx="8290">
                  <c:v>44889</c:v>
                </c:pt>
                <c:pt idx="8291">
                  <c:v>44890</c:v>
                </c:pt>
                <c:pt idx="8292">
                  <c:v>44893</c:v>
                </c:pt>
                <c:pt idx="8293">
                  <c:v>44894</c:v>
                </c:pt>
                <c:pt idx="8294">
                  <c:v>44895</c:v>
                </c:pt>
                <c:pt idx="8295">
                  <c:v>44896</c:v>
                </c:pt>
                <c:pt idx="8296">
                  <c:v>44897</c:v>
                </c:pt>
                <c:pt idx="8297">
                  <c:v>44900</c:v>
                </c:pt>
                <c:pt idx="8298">
                  <c:v>44901</c:v>
                </c:pt>
                <c:pt idx="8299">
                  <c:v>44902</c:v>
                </c:pt>
                <c:pt idx="8300">
                  <c:v>44903</c:v>
                </c:pt>
                <c:pt idx="8301">
                  <c:v>44904</c:v>
                </c:pt>
                <c:pt idx="8302">
                  <c:v>44907</c:v>
                </c:pt>
                <c:pt idx="8303">
                  <c:v>44908</c:v>
                </c:pt>
                <c:pt idx="8304">
                  <c:v>44909</c:v>
                </c:pt>
                <c:pt idx="8305">
                  <c:v>44910</c:v>
                </c:pt>
                <c:pt idx="8306">
                  <c:v>44911</c:v>
                </c:pt>
                <c:pt idx="8307">
                  <c:v>44914</c:v>
                </c:pt>
                <c:pt idx="8308">
                  <c:v>44915</c:v>
                </c:pt>
                <c:pt idx="8309">
                  <c:v>44916</c:v>
                </c:pt>
                <c:pt idx="8310">
                  <c:v>44917</c:v>
                </c:pt>
                <c:pt idx="8311">
                  <c:v>44918</c:v>
                </c:pt>
                <c:pt idx="8312">
                  <c:v>44922</c:v>
                </c:pt>
                <c:pt idx="8313">
                  <c:v>44923</c:v>
                </c:pt>
                <c:pt idx="8314">
                  <c:v>44924</c:v>
                </c:pt>
                <c:pt idx="8315">
                  <c:v>44925</c:v>
                </c:pt>
                <c:pt idx="8316">
                  <c:v>44929</c:v>
                </c:pt>
                <c:pt idx="8317">
                  <c:v>44930</c:v>
                </c:pt>
                <c:pt idx="8318">
                  <c:v>44931</c:v>
                </c:pt>
                <c:pt idx="8319">
                  <c:v>44932</c:v>
                </c:pt>
                <c:pt idx="8320">
                  <c:v>44935</c:v>
                </c:pt>
                <c:pt idx="8321">
                  <c:v>44936</c:v>
                </c:pt>
                <c:pt idx="8322">
                  <c:v>44937</c:v>
                </c:pt>
                <c:pt idx="8323">
                  <c:v>44938</c:v>
                </c:pt>
                <c:pt idx="8324">
                  <c:v>44939</c:v>
                </c:pt>
                <c:pt idx="8325">
                  <c:v>44942</c:v>
                </c:pt>
                <c:pt idx="8326">
                  <c:v>44943</c:v>
                </c:pt>
                <c:pt idx="8327">
                  <c:v>44944</c:v>
                </c:pt>
                <c:pt idx="8328">
                  <c:v>44945</c:v>
                </c:pt>
                <c:pt idx="8329">
                  <c:v>44946</c:v>
                </c:pt>
                <c:pt idx="8330">
                  <c:v>44949</c:v>
                </c:pt>
                <c:pt idx="8331">
                  <c:v>44950</c:v>
                </c:pt>
                <c:pt idx="8332">
                  <c:v>44951</c:v>
                </c:pt>
                <c:pt idx="8333">
                  <c:v>44952</c:v>
                </c:pt>
                <c:pt idx="8334">
                  <c:v>44953</c:v>
                </c:pt>
                <c:pt idx="8335">
                  <c:v>44956</c:v>
                </c:pt>
                <c:pt idx="8336">
                  <c:v>44957</c:v>
                </c:pt>
                <c:pt idx="8337">
                  <c:v>44958</c:v>
                </c:pt>
                <c:pt idx="8338">
                  <c:v>44959</c:v>
                </c:pt>
                <c:pt idx="8339">
                  <c:v>44960</c:v>
                </c:pt>
                <c:pt idx="8340">
                  <c:v>44963</c:v>
                </c:pt>
                <c:pt idx="8341">
                  <c:v>44964</c:v>
                </c:pt>
                <c:pt idx="8342">
                  <c:v>44965</c:v>
                </c:pt>
                <c:pt idx="8343">
                  <c:v>44966</c:v>
                </c:pt>
                <c:pt idx="8344">
                  <c:v>44967</c:v>
                </c:pt>
                <c:pt idx="8345">
                  <c:v>44970</c:v>
                </c:pt>
                <c:pt idx="8346">
                  <c:v>44971</c:v>
                </c:pt>
                <c:pt idx="8347">
                  <c:v>44972</c:v>
                </c:pt>
                <c:pt idx="8348">
                  <c:v>44973</c:v>
                </c:pt>
                <c:pt idx="8349">
                  <c:v>44974</c:v>
                </c:pt>
                <c:pt idx="8350">
                  <c:v>44977</c:v>
                </c:pt>
                <c:pt idx="8351">
                  <c:v>44978</c:v>
                </c:pt>
                <c:pt idx="8352">
                  <c:v>44979</c:v>
                </c:pt>
                <c:pt idx="8353">
                  <c:v>44980</c:v>
                </c:pt>
                <c:pt idx="8354">
                  <c:v>44981</c:v>
                </c:pt>
                <c:pt idx="8355">
                  <c:v>44984</c:v>
                </c:pt>
                <c:pt idx="8356">
                  <c:v>44985</c:v>
                </c:pt>
                <c:pt idx="8357">
                  <c:v>44986</c:v>
                </c:pt>
                <c:pt idx="8358">
                  <c:v>44987</c:v>
                </c:pt>
                <c:pt idx="8359">
                  <c:v>44988</c:v>
                </c:pt>
                <c:pt idx="8360">
                  <c:v>44991</c:v>
                </c:pt>
                <c:pt idx="8361">
                  <c:v>44992</c:v>
                </c:pt>
                <c:pt idx="8362">
                  <c:v>44993</c:v>
                </c:pt>
                <c:pt idx="8363">
                  <c:v>44994</c:v>
                </c:pt>
                <c:pt idx="8364">
                  <c:v>44995</c:v>
                </c:pt>
                <c:pt idx="8365">
                  <c:v>44998</c:v>
                </c:pt>
                <c:pt idx="8366">
                  <c:v>44999</c:v>
                </c:pt>
                <c:pt idx="8367">
                  <c:v>45000</c:v>
                </c:pt>
                <c:pt idx="8368">
                  <c:v>45001</c:v>
                </c:pt>
                <c:pt idx="8369">
                  <c:v>45002</c:v>
                </c:pt>
                <c:pt idx="8370">
                  <c:v>45005</c:v>
                </c:pt>
                <c:pt idx="8371">
                  <c:v>45006</c:v>
                </c:pt>
                <c:pt idx="8372">
                  <c:v>45007</c:v>
                </c:pt>
                <c:pt idx="8373">
                  <c:v>45008</c:v>
                </c:pt>
                <c:pt idx="8374">
                  <c:v>45009</c:v>
                </c:pt>
                <c:pt idx="8375">
                  <c:v>45012</c:v>
                </c:pt>
                <c:pt idx="8376">
                  <c:v>45013</c:v>
                </c:pt>
                <c:pt idx="8377">
                  <c:v>45014</c:v>
                </c:pt>
                <c:pt idx="8378">
                  <c:v>45015</c:v>
                </c:pt>
                <c:pt idx="8379">
                  <c:v>45016</c:v>
                </c:pt>
                <c:pt idx="8380">
                  <c:v>45019</c:v>
                </c:pt>
                <c:pt idx="8381">
                  <c:v>45020</c:v>
                </c:pt>
                <c:pt idx="8382">
                  <c:v>45021</c:v>
                </c:pt>
                <c:pt idx="8383">
                  <c:v>45022</c:v>
                </c:pt>
                <c:pt idx="8384">
                  <c:v>45026</c:v>
                </c:pt>
                <c:pt idx="8385">
                  <c:v>45027</c:v>
                </c:pt>
                <c:pt idx="8386">
                  <c:v>45028</c:v>
                </c:pt>
                <c:pt idx="8387">
                  <c:v>45029</c:v>
                </c:pt>
                <c:pt idx="8388">
                  <c:v>45030</c:v>
                </c:pt>
                <c:pt idx="8389">
                  <c:v>45033</c:v>
                </c:pt>
                <c:pt idx="8390">
                  <c:v>45034</c:v>
                </c:pt>
                <c:pt idx="8391">
                  <c:v>45035</c:v>
                </c:pt>
                <c:pt idx="8392">
                  <c:v>45036</c:v>
                </c:pt>
                <c:pt idx="8393">
                  <c:v>45037</c:v>
                </c:pt>
                <c:pt idx="8394">
                  <c:v>45040</c:v>
                </c:pt>
                <c:pt idx="8395">
                  <c:v>45041</c:v>
                </c:pt>
                <c:pt idx="8396">
                  <c:v>45042</c:v>
                </c:pt>
                <c:pt idx="8397">
                  <c:v>45043</c:v>
                </c:pt>
                <c:pt idx="8398">
                  <c:v>45044</c:v>
                </c:pt>
                <c:pt idx="8399">
                  <c:v>45047</c:v>
                </c:pt>
                <c:pt idx="8400">
                  <c:v>45048</c:v>
                </c:pt>
                <c:pt idx="8401">
                  <c:v>45049</c:v>
                </c:pt>
                <c:pt idx="8402">
                  <c:v>45050</c:v>
                </c:pt>
                <c:pt idx="8403">
                  <c:v>45051</c:v>
                </c:pt>
                <c:pt idx="8404">
                  <c:v>45054</c:v>
                </c:pt>
                <c:pt idx="8405">
                  <c:v>45055</c:v>
                </c:pt>
                <c:pt idx="8406">
                  <c:v>45056</c:v>
                </c:pt>
                <c:pt idx="8407">
                  <c:v>45057</c:v>
                </c:pt>
                <c:pt idx="8408">
                  <c:v>45058</c:v>
                </c:pt>
                <c:pt idx="8409">
                  <c:v>45061</c:v>
                </c:pt>
                <c:pt idx="8410">
                  <c:v>45062</c:v>
                </c:pt>
                <c:pt idx="8411">
                  <c:v>45063</c:v>
                </c:pt>
                <c:pt idx="8412">
                  <c:v>45064</c:v>
                </c:pt>
                <c:pt idx="8413">
                  <c:v>45065</c:v>
                </c:pt>
                <c:pt idx="8414">
                  <c:v>45068</c:v>
                </c:pt>
                <c:pt idx="8415">
                  <c:v>45069</c:v>
                </c:pt>
                <c:pt idx="8416">
                  <c:v>45070</c:v>
                </c:pt>
                <c:pt idx="8417">
                  <c:v>45071</c:v>
                </c:pt>
              </c:numCache>
            </c:numRef>
          </c:xVal>
          <c:yVal>
            <c:numRef>
              <c:f>'Line (Scatter)'!$B$2:$B$8419</c:f>
              <c:numCache>
                <c:formatCode>#,##0.0;\(#,##0.0\);"-"</c:formatCode>
                <c:ptCount val="8418"/>
                <c:pt idx="0">
                  <c:v>17.239999999999998</c:v>
                </c:pt>
                <c:pt idx="1">
                  <c:v>18.190000000000001</c:v>
                </c:pt>
                <c:pt idx="2">
                  <c:v>19.22</c:v>
                </c:pt>
                <c:pt idx="3">
                  <c:v>20.11</c:v>
                </c:pt>
                <c:pt idx="4">
                  <c:v>20.260000000000002</c:v>
                </c:pt>
                <c:pt idx="5">
                  <c:v>22.2</c:v>
                </c:pt>
                <c:pt idx="6">
                  <c:v>22.44</c:v>
                </c:pt>
                <c:pt idx="7">
                  <c:v>20.05</c:v>
                </c:pt>
                <c:pt idx="8">
                  <c:v>24.64</c:v>
                </c:pt>
                <c:pt idx="9">
                  <c:v>26.34</c:v>
                </c:pt>
                <c:pt idx="10">
                  <c:v>24.18</c:v>
                </c:pt>
                <c:pt idx="11">
                  <c:v>24.16</c:v>
                </c:pt>
                <c:pt idx="12">
                  <c:v>24.34</c:v>
                </c:pt>
                <c:pt idx="13">
                  <c:v>22.5</c:v>
                </c:pt>
                <c:pt idx="14">
                  <c:v>26.7</c:v>
                </c:pt>
                <c:pt idx="15">
                  <c:v>24.72</c:v>
                </c:pt>
                <c:pt idx="16">
                  <c:v>25.39</c:v>
                </c:pt>
                <c:pt idx="17">
                  <c:v>25.63</c:v>
                </c:pt>
                <c:pt idx="18">
                  <c:v>26.28</c:v>
                </c:pt>
                <c:pt idx="19">
                  <c:v>26.44</c:v>
                </c:pt>
                <c:pt idx="20">
                  <c:v>27.25</c:v>
                </c:pt>
                <c:pt idx="21">
                  <c:v>25.36</c:v>
                </c:pt>
                <c:pt idx="22">
                  <c:v>24.87</c:v>
                </c:pt>
                <c:pt idx="23">
                  <c:v>24.32</c:v>
                </c:pt>
                <c:pt idx="24">
                  <c:v>24.54</c:v>
                </c:pt>
                <c:pt idx="25">
                  <c:v>24.69</c:v>
                </c:pt>
                <c:pt idx="26">
                  <c:v>24.29</c:v>
                </c:pt>
                <c:pt idx="27">
                  <c:v>23.77</c:v>
                </c:pt>
                <c:pt idx="28">
                  <c:v>23.69</c:v>
                </c:pt>
                <c:pt idx="29">
                  <c:v>24.38</c:v>
                </c:pt>
                <c:pt idx="30">
                  <c:v>23.76</c:v>
                </c:pt>
                <c:pt idx="31">
                  <c:v>22.05</c:v>
                </c:pt>
                <c:pt idx="32">
                  <c:v>19.71</c:v>
                </c:pt>
                <c:pt idx="33">
                  <c:v>20.78</c:v>
                </c:pt>
                <c:pt idx="34">
                  <c:v>22.78</c:v>
                </c:pt>
                <c:pt idx="35">
                  <c:v>23.89</c:v>
                </c:pt>
                <c:pt idx="36">
                  <c:v>22.54</c:v>
                </c:pt>
                <c:pt idx="37">
                  <c:v>23.69</c:v>
                </c:pt>
                <c:pt idx="38">
                  <c:v>23.56</c:v>
                </c:pt>
                <c:pt idx="39">
                  <c:v>22.69</c:v>
                </c:pt>
                <c:pt idx="40">
                  <c:v>21.99</c:v>
                </c:pt>
                <c:pt idx="41">
                  <c:v>21.9</c:v>
                </c:pt>
                <c:pt idx="42">
                  <c:v>21.34</c:v>
                </c:pt>
                <c:pt idx="43">
                  <c:v>22.03</c:v>
                </c:pt>
                <c:pt idx="44">
                  <c:v>20.55</c:v>
                </c:pt>
                <c:pt idx="45">
                  <c:v>19.100000000000001</c:v>
                </c:pt>
                <c:pt idx="46">
                  <c:v>19.739999999999998</c:v>
                </c:pt>
                <c:pt idx="47">
                  <c:v>20.3</c:v>
                </c:pt>
                <c:pt idx="48">
                  <c:v>20.07</c:v>
                </c:pt>
                <c:pt idx="49">
                  <c:v>21.05</c:v>
                </c:pt>
                <c:pt idx="50">
                  <c:v>19.649999999999999</c:v>
                </c:pt>
                <c:pt idx="51">
                  <c:v>18.809999999999999</c:v>
                </c:pt>
                <c:pt idx="52">
                  <c:v>17.62</c:v>
                </c:pt>
                <c:pt idx="53">
                  <c:v>18.29</c:v>
                </c:pt>
                <c:pt idx="54">
                  <c:v>19.059999999999999</c:v>
                </c:pt>
                <c:pt idx="55">
                  <c:v>20.100000000000001</c:v>
                </c:pt>
                <c:pt idx="56">
                  <c:v>22.74</c:v>
                </c:pt>
                <c:pt idx="57">
                  <c:v>20.46</c:v>
                </c:pt>
                <c:pt idx="58">
                  <c:v>19.59</c:v>
                </c:pt>
                <c:pt idx="59">
                  <c:v>21.01</c:v>
                </c:pt>
                <c:pt idx="60">
                  <c:v>19.77</c:v>
                </c:pt>
                <c:pt idx="61">
                  <c:v>18.46</c:v>
                </c:pt>
                <c:pt idx="62">
                  <c:v>19.73</c:v>
                </c:pt>
                <c:pt idx="63">
                  <c:v>22.84</c:v>
                </c:pt>
                <c:pt idx="64">
                  <c:v>20.440000000000001</c:v>
                </c:pt>
                <c:pt idx="65">
                  <c:v>22.03</c:v>
                </c:pt>
                <c:pt idx="66">
                  <c:v>21.21</c:v>
                </c:pt>
                <c:pt idx="67">
                  <c:v>21.76</c:v>
                </c:pt>
                <c:pt idx="68">
                  <c:v>22.3</c:v>
                </c:pt>
                <c:pt idx="69">
                  <c:v>21.69</c:v>
                </c:pt>
                <c:pt idx="70">
                  <c:v>17.73</c:v>
                </c:pt>
                <c:pt idx="71">
                  <c:v>19.8</c:v>
                </c:pt>
                <c:pt idx="72">
                  <c:v>20.75</c:v>
                </c:pt>
                <c:pt idx="73">
                  <c:v>20.38</c:v>
                </c:pt>
                <c:pt idx="74">
                  <c:v>22.67</c:v>
                </c:pt>
                <c:pt idx="75">
                  <c:v>22.46</c:v>
                </c:pt>
                <c:pt idx="76">
                  <c:v>23.33</c:v>
                </c:pt>
                <c:pt idx="77">
                  <c:v>24.16</c:v>
                </c:pt>
                <c:pt idx="78">
                  <c:v>21.7</c:v>
                </c:pt>
                <c:pt idx="79">
                  <c:v>20.86</c:v>
                </c:pt>
                <c:pt idx="80">
                  <c:v>20.25</c:v>
                </c:pt>
                <c:pt idx="81">
                  <c:v>22.19</c:v>
                </c:pt>
                <c:pt idx="82">
                  <c:v>19.52</c:v>
                </c:pt>
                <c:pt idx="83">
                  <c:v>18.43</c:v>
                </c:pt>
                <c:pt idx="84">
                  <c:v>19.32</c:v>
                </c:pt>
                <c:pt idx="85">
                  <c:v>17.809999999999999</c:v>
                </c:pt>
                <c:pt idx="86">
                  <c:v>17.28</c:v>
                </c:pt>
                <c:pt idx="87">
                  <c:v>17.649999999999999</c:v>
                </c:pt>
                <c:pt idx="88">
                  <c:v>18.489999999999998</c:v>
                </c:pt>
                <c:pt idx="89">
                  <c:v>18.64</c:v>
                </c:pt>
                <c:pt idx="90">
                  <c:v>18.59</c:v>
                </c:pt>
                <c:pt idx="91">
                  <c:v>19.809999999999999</c:v>
                </c:pt>
                <c:pt idx="92">
                  <c:v>20.14</c:v>
                </c:pt>
                <c:pt idx="93">
                  <c:v>19.489999999999998</c:v>
                </c:pt>
                <c:pt idx="94">
                  <c:v>17.71</c:v>
                </c:pt>
                <c:pt idx="95">
                  <c:v>17.27</c:v>
                </c:pt>
                <c:pt idx="96">
                  <c:v>17.2</c:v>
                </c:pt>
                <c:pt idx="97">
                  <c:v>16.72</c:v>
                </c:pt>
                <c:pt idx="98">
                  <c:v>17.84</c:v>
                </c:pt>
                <c:pt idx="99">
                  <c:v>17.18</c:v>
                </c:pt>
                <c:pt idx="100">
                  <c:v>17.7</c:v>
                </c:pt>
                <c:pt idx="101">
                  <c:v>17.32</c:v>
                </c:pt>
                <c:pt idx="102">
                  <c:v>18.75</c:v>
                </c:pt>
                <c:pt idx="103">
                  <c:v>17.440000000000001</c:v>
                </c:pt>
                <c:pt idx="104">
                  <c:v>17.37</c:v>
                </c:pt>
                <c:pt idx="105">
                  <c:v>17.09</c:v>
                </c:pt>
                <c:pt idx="106">
                  <c:v>18.39</c:v>
                </c:pt>
                <c:pt idx="107">
                  <c:v>18.97</c:v>
                </c:pt>
                <c:pt idx="108">
                  <c:v>17.420000000000002</c:v>
                </c:pt>
                <c:pt idx="109">
                  <c:v>16.88</c:v>
                </c:pt>
                <c:pt idx="110">
                  <c:v>17.579999999999998</c:v>
                </c:pt>
                <c:pt idx="111">
                  <c:v>16.34</c:v>
                </c:pt>
                <c:pt idx="112">
                  <c:v>16.600000000000001</c:v>
                </c:pt>
                <c:pt idx="113">
                  <c:v>17.38</c:v>
                </c:pt>
                <c:pt idx="114">
                  <c:v>17.399999999999999</c:v>
                </c:pt>
                <c:pt idx="115">
                  <c:v>15.9</c:v>
                </c:pt>
                <c:pt idx="116">
                  <c:v>17.71</c:v>
                </c:pt>
                <c:pt idx="117">
                  <c:v>15.23</c:v>
                </c:pt>
                <c:pt idx="118">
                  <c:v>15.27</c:v>
                </c:pt>
                <c:pt idx="119">
                  <c:v>14.72</c:v>
                </c:pt>
                <c:pt idx="120">
                  <c:v>19.36</c:v>
                </c:pt>
                <c:pt idx="121">
                  <c:v>17.059999999999999</c:v>
                </c:pt>
                <c:pt idx="122">
                  <c:v>16.29</c:v>
                </c:pt>
                <c:pt idx="123">
                  <c:v>16</c:v>
                </c:pt>
                <c:pt idx="124">
                  <c:v>16.18</c:v>
                </c:pt>
                <c:pt idx="125">
                  <c:v>15.5</c:v>
                </c:pt>
                <c:pt idx="126">
                  <c:v>16.260000000000002</c:v>
                </c:pt>
                <c:pt idx="127">
                  <c:v>16.11</c:v>
                </c:pt>
                <c:pt idx="128">
                  <c:v>17.25</c:v>
                </c:pt>
                <c:pt idx="129">
                  <c:v>16.41</c:v>
                </c:pt>
                <c:pt idx="130">
                  <c:v>16.66</c:v>
                </c:pt>
                <c:pt idx="131">
                  <c:v>16.920000000000002</c:v>
                </c:pt>
                <c:pt idx="132">
                  <c:v>16.68</c:v>
                </c:pt>
                <c:pt idx="133">
                  <c:v>17.059999999999999</c:v>
                </c:pt>
                <c:pt idx="134">
                  <c:v>17.09</c:v>
                </c:pt>
                <c:pt idx="135">
                  <c:v>16.75</c:v>
                </c:pt>
                <c:pt idx="136">
                  <c:v>16.66</c:v>
                </c:pt>
                <c:pt idx="137">
                  <c:v>18.899999999999999</c:v>
                </c:pt>
                <c:pt idx="138">
                  <c:v>18.559999999999999</c:v>
                </c:pt>
                <c:pt idx="139">
                  <c:v>15.63</c:v>
                </c:pt>
                <c:pt idx="140">
                  <c:v>23.68</c:v>
                </c:pt>
                <c:pt idx="141">
                  <c:v>21.79</c:v>
                </c:pt>
                <c:pt idx="142">
                  <c:v>20.190000000000001</c:v>
                </c:pt>
                <c:pt idx="143">
                  <c:v>20.260000000000002</c:v>
                </c:pt>
                <c:pt idx="144">
                  <c:v>21.12</c:v>
                </c:pt>
                <c:pt idx="145">
                  <c:v>21.16</c:v>
                </c:pt>
                <c:pt idx="146">
                  <c:v>21.11</c:v>
                </c:pt>
                <c:pt idx="147">
                  <c:v>21.64</c:v>
                </c:pt>
                <c:pt idx="148">
                  <c:v>20.43</c:v>
                </c:pt>
                <c:pt idx="149">
                  <c:v>28.74</c:v>
                </c:pt>
                <c:pt idx="150">
                  <c:v>35.909999999999997</c:v>
                </c:pt>
                <c:pt idx="151">
                  <c:v>32.75</c:v>
                </c:pt>
                <c:pt idx="152">
                  <c:v>28.27</c:v>
                </c:pt>
                <c:pt idx="153">
                  <c:v>24.39</c:v>
                </c:pt>
                <c:pt idx="154">
                  <c:v>25.75</c:v>
                </c:pt>
                <c:pt idx="155">
                  <c:v>25.74</c:v>
                </c:pt>
                <c:pt idx="156">
                  <c:v>24.18</c:v>
                </c:pt>
                <c:pt idx="157">
                  <c:v>23.31</c:v>
                </c:pt>
                <c:pt idx="158">
                  <c:v>27.16</c:v>
                </c:pt>
                <c:pt idx="159">
                  <c:v>27.53</c:v>
                </c:pt>
                <c:pt idx="160">
                  <c:v>26.46</c:v>
                </c:pt>
                <c:pt idx="161">
                  <c:v>28.9</c:v>
                </c:pt>
                <c:pt idx="162">
                  <c:v>30.55</c:v>
                </c:pt>
                <c:pt idx="163">
                  <c:v>36.47</c:v>
                </c:pt>
                <c:pt idx="164">
                  <c:v>33.93</c:v>
                </c:pt>
                <c:pt idx="165">
                  <c:v>29.63</c:v>
                </c:pt>
                <c:pt idx="166">
                  <c:v>29.12</c:v>
                </c:pt>
                <c:pt idx="167">
                  <c:v>27.38</c:v>
                </c:pt>
                <c:pt idx="168">
                  <c:v>29.89</c:v>
                </c:pt>
                <c:pt idx="169">
                  <c:v>29.9</c:v>
                </c:pt>
                <c:pt idx="170">
                  <c:v>29.58</c:v>
                </c:pt>
                <c:pt idx="171">
                  <c:v>28.52</c:v>
                </c:pt>
                <c:pt idx="172">
                  <c:v>30.19</c:v>
                </c:pt>
                <c:pt idx="173">
                  <c:v>28.73</c:v>
                </c:pt>
                <c:pt idx="174">
                  <c:v>29.34</c:v>
                </c:pt>
                <c:pt idx="175">
                  <c:v>28.38</c:v>
                </c:pt>
                <c:pt idx="176">
                  <c:v>28.12</c:v>
                </c:pt>
                <c:pt idx="177">
                  <c:v>29.33</c:v>
                </c:pt>
                <c:pt idx="178">
                  <c:v>30.56</c:v>
                </c:pt>
                <c:pt idx="179">
                  <c:v>29.55</c:v>
                </c:pt>
                <c:pt idx="180">
                  <c:v>28.82</c:v>
                </c:pt>
                <c:pt idx="181">
                  <c:v>27.88</c:v>
                </c:pt>
                <c:pt idx="182">
                  <c:v>28.66</c:v>
                </c:pt>
                <c:pt idx="183">
                  <c:v>30.04</c:v>
                </c:pt>
                <c:pt idx="184">
                  <c:v>30.56</c:v>
                </c:pt>
                <c:pt idx="185">
                  <c:v>28.81</c:v>
                </c:pt>
                <c:pt idx="186">
                  <c:v>28.19</c:v>
                </c:pt>
                <c:pt idx="187">
                  <c:v>28.67</c:v>
                </c:pt>
                <c:pt idx="188">
                  <c:v>29.11</c:v>
                </c:pt>
                <c:pt idx="189">
                  <c:v>28.06</c:v>
                </c:pt>
                <c:pt idx="190">
                  <c:v>27.28</c:v>
                </c:pt>
                <c:pt idx="191">
                  <c:v>27.9</c:v>
                </c:pt>
                <c:pt idx="192">
                  <c:v>27.51</c:v>
                </c:pt>
                <c:pt idx="193">
                  <c:v>27.85</c:v>
                </c:pt>
                <c:pt idx="194">
                  <c:v>28.04</c:v>
                </c:pt>
                <c:pt idx="195">
                  <c:v>30.71</c:v>
                </c:pt>
                <c:pt idx="196">
                  <c:v>31.19</c:v>
                </c:pt>
                <c:pt idx="197">
                  <c:v>33.979999999999997</c:v>
                </c:pt>
                <c:pt idx="198">
                  <c:v>31.94</c:v>
                </c:pt>
                <c:pt idx="199">
                  <c:v>31.64</c:v>
                </c:pt>
                <c:pt idx="200">
                  <c:v>31.45</c:v>
                </c:pt>
                <c:pt idx="201">
                  <c:v>31.37</c:v>
                </c:pt>
                <c:pt idx="202">
                  <c:v>29.6</c:v>
                </c:pt>
                <c:pt idx="203">
                  <c:v>27.86</c:v>
                </c:pt>
                <c:pt idx="204">
                  <c:v>27.27</c:v>
                </c:pt>
                <c:pt idx="205">
                  <c:v>27.57</c:v>
                </c:pt>
                <c:pt idx="206">
                  <c:v>28.28</c:v>
                </c:pt>
                <c:pt idx="207">
                  <c:v>29.04</c:v>
                </c:pt>
                <c:pt idx="208">
                  <c:v>30.75</c:v>
                </c:pt>
                <c:pt idx="209">
                  <c:v>31.54</c:v>
                </c:pt>
                <c:pt idx="210">
                  <c:v>30.52</c:v>
                </c:pt>
                <c:pt idx="211">
                  <c:v>30.04</c:v>
                </c:pt>
                <c:pt idx="212">
                  <c:v>30.25</c:v>
                </c:pt>
                <c:pt idx="213">
                  <c:v>30.03</c:v>
                </c:pt>
                <c:pt idx="214">
                  <c:v>29.85</c:v>
                </c:pt>
                <c:pt idx="215">
                  <c:v>29.11</c:v>
                </c:pt>
                <c:pt idx="216">
                  <c:v>30.87</c:v>
                </c:pt>
                <c:pt idx="217">
                  <c:v>30.79</c:v>
                </c:pt>
                <c:pt idx="218">
                  <c:v>26.96</c:v>
                </c:pt>
                <c:pt idx="219">
                  <c:v>25.6</c:v>
                </c:pt>
                <c:pt idx="220">
                  <c:v>24.58</c:v>
                </c:pt>
                <c:pt idx="221">
                  <c:v>22.89</c:v>
                </c:pt>
                <c:pt idx="222">
                  <c:v>22.57</c:v>
                </c:pt>
                <c:pt idx="223">
                  <c:v>21.34</c:v>
                </c:pt>
                <c:pt idx="224">
                  <c:v>20.95</c:v>
                </c:pt>
                <c:pt idx="225">
                  <c:v>20.09</c:v>
                </c:pt>
                <c:pt idx="226">
                  <c:v>21.09</c:v>
                </c:pt>
                <c:pt idx="227">
                  <c:v>20.98</c:v>
                </c:pt>
                <c:pt idx="228">
                  <c:v>22.76</c:v>
                </c:pt>
                <c:pt idx="229">
                  <c:v>22.86</c:v>
                </c:pt>
                <c:pt idx="230">
                  <c:v>22.96</c:v>
                </c:pt>
                <c:pt idx="231">
                  <c:v>23.91</c:v>
                </c:pt>
                <c:pt idx="232">
                  <c:v>22.16</c:v>
                </c:pt>
                <c:pt idx="233">
                  <c:v>22.29</c:v>
                </c:pt>
                <c:pt idx="234">
                  <c:v>22.03</c:v>
                </c:pt>
                <c:pt idx="235">
                  <c:v>20.94</c:v>
                </c:pt>
                <c:pt idx="236">
                  <c:v>22.62</c:v>
                </c:pt>
                <c:pt idx="237">
                  <c:v>22.59</c:v>
                </c:pt>
                <c:pt idx="238">
                  <c:v>23.58</c:v>
                </c:pt>
                <c:pt idx="239">
                  <c:v>23.75</c:v>
                </c:pt>
                <c:pt idx="240">
                  <c:v>21.28</c:v>
                </c:pt>
                <c:pt idx="241">
                  <c:v>23.05</c:v>
                </c:pt>
                <c:pt idx="242">
                  <c:v>23.85</c:v>
                </c:pt>
                <c:pt idx="243">
                  <c:v>24.85</c:v>
                </c:pt>
                <c:pt idx="244">
                  <c:v>23.11</c:v>
                </c:pt>
                <c:pt idx="245">
                  <c:v>23.08</c:v>
                </c:pt>
                <c:pt idx="246">
                  <c:v>23.13</c:v>
                </c:pt>
                <c:pt idx="247">
                  <c:v>22.66</c:v>
                </c:pt>
                <c:pt idx="248">
                  <c:v>24.03</c:v>
                </c:pt>
                <c:pt idx="249">
                  <c:v>24.18</c:v>
                </c:pt>
                <c:pt idx="250">
                  <c:v>24.81</c:v>
                </c:pt>
                <c:pt idx="251">
                  <c:v>25.05</c:v>
                </c:pt>
                <c:pt idx="252">
                  <c:v>26.38</c:v>
                </c:pt>
                <c:pt idx="253">
                  <c:v>26.62</c:v>
                </c:pt>
                <c:pt idx="254">
                  <c:v>27.93</c:v>
                </c:pt>
                <c:pt idx="255">
                  <c:v>27.19</c:v>
                </c:pt>
                <c:pt idx="256">
                  <c:v>28.95</c:v>
                </c:pt>
                <c:pt idx="257">
                  <c:v>30.38</c:v>
                </c:pt>
                <c:pt idx="258">
                  <c:v>33.299999999999997</c:v>
                </c:pt>
                <c:pt idx="259">
                  <c:v>31.33</c:v>
                </c:pt>
                <c:pt idx="260">
                  <c:v>32.630000000000003</c:v>
                </c:pt>
                <c:pt idx="261">
                  <c:v>36.200000000000003</c:v>
                </c:pt>
                <c:pt idx="262">
                  <c:v>36.159999999999997</c:v>
                </c:pt>
                <c:pt idx="263">
                  <c:v>33.200000000000003</c:v>
                </c:pt>
                <c:pt idx="264">
                  <c:v>27.45</c:v>
                </c:pt>
                <c:pt idx="265">
                  <c:v>25.39</c:v>
                </c:pt>
                <c:pt idx="266">
                  <c:v>24.33</c:v>
                </c:pt>
                <c:pt idx="267">
                  <c:v>24.9</c:v>
                </c:pt>
                <c:pt idx="268">
                  <c:v>23.92</c:v>
                </c:pt>
                <c:pt idx="269">
                  <c:v>22.86</c:v>
                </c:pt>
                <c:pt idx="270">
                  <c:v>22.2</c:v>
                </c:pt>
                <c:pt idx="271">
                  <c:v>23.05</c:v>
                </c:pt>
                <c:pt idx="272">
                  <c:v>23.17</c:v>
                </c:pt>
                <c:pt idx="273">
                  <c:v>21.37</c:v>
                </c:pt>
                <c:pt idx="274">
                  <c:v>20.91</c:v>
                </c:pt>
                <c:pt idx="275">
                  <c:v>21.04</c:v>
                </c:pt>
                <c:pt idx="276">
                  <c:v>21.86</c:v>
                </c:pt>
                <c:pt idx="277">
                  <c:v>21.46</c:v>
                </c:pt>
                <c:pt idx="278">
                  <c:v>22.68</c:v>
                </c:pt>
                <c:pt idx="279">
                  <c:v>23.6</c:v>
                </c:pt>
                <c:pt idx="280">
                  <c:v>23.38</c:v>
                </c:pt>
                <c:pt idx="281">
                  <c:v>22.56</c:v>
                </c:pt>
                <c:pt idx="282">
                  <c:v>22.26</c:v>
                </c:pt>
                <c:pt idx="283">
                  <c:v>20.86</c:v>
                </c:pt>
                <c:pt idx="284">
                  <c:v>21.48</c:v>
                </c:pt>
                <c:pt idx="285">
                  <c:v>19.57</c:v>
                </c:pt>
                <c:pt idx="286">
                  <c:v>19.84</c:v>
                </c:pt>
                <c:pt idx="287">
                  <c:v>22.26</c:v>
                </c:pt>
                <c:pt idx="288">
                  <c:v>20.78</c:v>
                </c:pt>
                <c:pt idx="289">
                  <c:v>21.01</c:v>
                </c:pt>
                <c:pt idx="290">
                  <c:v>22.86</c:v>
                </c:pt>
                <c:pt idx="291">
                  <c:v>20.38</c:v>
                </c:pt>
                <c:pt idx="292">
                  <c:v>21.26</c:v>
                </c:pt>
                <c:pt idx="293">
                  <c:v>21.23</c:v>
                </c:pt>
                <c:pt idx="294">
                  <c:v>20.86</c:v>
                </c:pt>
                <c:pt idx="295">
                  <c:v>20.45</c:v>
                </c:pt>
                <c:pt idx="296">
                  <c:v>20.55</c:v>
                </c:pt>
                <c:pt idx="297">
                  <c:v>21.05</c:v>
                </c:pt>
                <c:pt idx="298">
                  <c:v>20.81</c:v>
                </c:pt>
                <c:pt idx="299">
                  <c:v>20.88</c:v>
                </c:pt>
                <c:pt idx="300">
                  <c:v>18.82</c:v>
                </c:pt>
                <c:pt idx="301">
                  <c:v>16.09</c:v>
                </c:pt>
                <c:pt idx="302">
                  <c:v>14.94</c:v>
                </c:pt>
                <c:pt idx="303">
                  <c:v>14.9</c:v>
                </c:pt>
                <c:pt idx="304">
                  <c:v>15.79</c:v>
                </c:pt>
                <c:pt idx="305">
                  <c:v>16.11</c:v>
                </c:pt>
                <c:pt idx="306">
                  <c:v>16.04</c:v>
                </c:pt>
                <c:pt idx="307">
                  <c:v>16.86</c:v>
                </c:pt>
                <c:pt idx="308">
                  <c:v>16.489999999999998</c:v>
                </c:pt>
                <c:pt idx="309">
                  <c:v>16.760000000000002</c:v>
                </c:pt>
                <c:pt idx="310">
                  <c:v>16.309999999999999</c:v>
                </c:pt>
                <c:pt idx="311">
                  <c:v>16.55</c:v>
                </c:pt>
                <c:pt idx="312">
                  <c:v>16.88</c:v>
                </c:pt>
                <c:pt idx="313">
                  <c:v>17.420000000000002</c:v>
                </c:pt>
                <c:pt idx="314">
                  <c:v>17.399999999999999</c:v>
                </c:pt>
                <c:pt idx="315">
                  <c:v>17.61</c:v>
                </c:pt>
                <c:pt idx="316">
                  <c:v>18.010000000000002</c:v>
                </c:pt>
                <c:pt idx="317">
                  <c:v>17.63</c:v>
                </c:pt>
                <c:pt idx="318">
                  <c:v>17.41</c:v>
                </c:pt>
                <c:pt idx="319">
                  <c:v>20.12</c:v>
                </c:pt>
                <c:pt idx="320">
                  <c:v>19.73</c:v>
                </c:pt>
                <c:pt idx="321">
                  <c:v>17.239999999999998</c:v>
                </c:pt>
                <c:pt idx="322">
                  <c:v>18.45</c:v>
                </c:pt>
                <c:pt idx="323">
                  <c:v>16.5</c:v>
                </c:pt>
                <c:pt idx="324">
                  <c:v>15.82</c:v>
                </c:pt>
                <c:pt idx="325">
                  <c:v>15.47</c:v>
                </c:pt>
                <c:pt idx="326">
                  <c:v>16.260000000000002</c:v>
                </c:pt>
                <c:pt idx="327">
                  <c:v>15.68</c:v>
                </c:pt>
                <c:pt idx="328">
                  <c:v>16.78</c:v>
                </c:pt>
                <c:pt idx="329">
                  <c:v>17.02</c:v>
                </c:pt>
                <c:pt idx="330">
                  <c:v>16.72</c:v>
                </c:pt>
                <c:pt idx="331">
                  <c:v>17.149999999999999</c:v>
                </c:pt>
                <c:pt idx="332">
                  <c:v>17.27</c:v>
                </c:pt>
                <c:pt idx="333">
                  <c:v>18.27</c:v>
                </c:pt>
                <c:pt idx="334">
                  <c:v>18.239999999999998</c:v>
                </c:pt>
                <c:pt idx="335">
                  <c:v>17.77</c:v>
                </c:pt>
                <c:pt idx="336">
                  <c:v>17.52</c:v>
                </c:pt>
                <c:pt idx="337">
                  <c:v>17.239999999999998</c:v>
                </c:pt>
                <c:pt idx="338">
                  <c:v>17.920000000000002</c:v>
                </c:pt>
                <c:pt idx="339">
                  <c:v>17.46</c:v>
                </c:pt>
                <c:pt idx="340">
                  <c:v>17.78</c:v>
                </c:pt>
                <c:pt idx="341">
                  <c:v>17.170000000000002</c:v>
                </c:pt>
                <c:pt idx="342">
                  <c:v>17.54</c:v>
                </c:pt>
                <c:pt idx="343">
                  <c:v>17.66</c:v>
                </c:pt>
                <c:pt idx="344">
                  <c:v>18</c:v>
                </c:pt>
                <c:pt idx="345">
                  <c:v>18.38</c:v>
                </c:pt>
                <c:pt idx="346">
                  <c:v>17.239999999999998</c:v>
                </c:pt>
                <c:pt idx="347">
                  <c:v>16.64</c:v>
                </c:pt>
                <c:pt idx="348">
                  <c:v>17.100000000000001</c:v>
                </c:pt>
                <c:pt idx="349">
                  <c:v>16.07</c:v>
                </c:pt>
                <c:pt idx="350">
                  <c:v>16.16</c:v>
                </c:pt>
                <c:pt idx="351">
                  <c:v>16.11</c:v>
                </c:pt>
                <c:pt idx="352">
                  <c:v>15.23</c:v>
                </c:pt>
                <c:pt idx="353">
                  <c:v>15.67</c:v>
                </c:pt>
                <c:pt idx="354">
                  <c:v>15.9</c:v>
                </c:pt>
                <c:pt idx="355">
                  <c:v>16.02</c:v>
                </c:pt>
                <c:pt idx="356">
                  <c:v>15.93</c:v>
                </c:pt>
                <c:pt idx="357">
                  <c:v>16.87</c:v>
                </c:pt>
                <c:pt idx="358">
                  <c:v>16.170000000000002</c:v>
                </c:pt>
                <c:pt idx="359">
                  <c:v>16.399999999999999</c:v>
                </c:pt>
                <c:pt idx="360">
                  <c:v>16.93</c:v>
                </c:pt>
                <c:pt idx="361">
                  <c:v>16.98</c:v>
                </c:pt>
                <c:pt idx="362">
                  <c:v>17.47</c:v>
                </c:pt>
                <c:pt idx="363">
                  <c:v>17.32</c:v>
                </c:pt>
                <c:pt idx="364">
                  <c:v>17.72</c:v>
                </c:pt>
                <c:pt idx="365">
                  <c:v>16.989999999999998</c:v>
                </c:pt>
                <c:pt idx="366">
                  <c:v>15.98</c:v>
                </c:pt>
                <c:pt idx="367">
                  <c:v>15.5</c:v>
                </c:pt>
                <c:pt idx="368">
                  <c:v>16.14</c:v>
                </c:pt>
                <c:pt idx="369">
                  <c:v>17.440000000000001</c:v>
                </c:pt>
                <c:pt idx="370">
                  <c:v>16.75</c:v>
                </c:pt>
                <c:pt idx="371">
                  <c:v>16.510000000000002</c:v>
                </c:pt>
                <c:pt idx="372">
                  <c:v>18.28</c:v>
                </c:pt>
                <c:pt idx="373">
                  <c:v>17.850000000000001</c:v>
                </c:pt>
                <c:pt idx="374">
                  <c:v>17.98</c:v>
                </c:pt>
                <c:pt idx="375">
                  <c:v>17.87</c:v>
                </c:pt>
                <c:pt idx="376">
                  <c:v>19.55</c:v>
                </c:pt>
                <c:pt idx="377">
                  <c:v>18.64</c:v>
                </c:pt>
                <c:pt idx="378">
                  <c:v>17.63</c:v>
                </c:pt>
                <c:pt idx="379">
                  <c:v>19.47</c:v>
                </c:pt>
                <c:pt idx="380">
                  <c:v>18.350000000000001</c:v>
                </c:pt>
                <c:pt idx="381">
                  <c:v>20.29</c:v>
                </c:pt>
                <c:pt idx="382">
                  <c:v>19.760000000000002</c:v>
                </c:pt>
                <c:pt idx="383">
                  <c:v>19.190000000000001</c:v>
                </c:pt>
                <c:pt idx="384">
                  <c:v>17.39</c:v>
                </c:pt>
                <c:pt idx="385">
                  <c:v>18.29</c:v>
                </c:pt>
                <c:pt idx="386">
                  <c:v>17.78</c:v>
                </c:pt>
                <c:pt idx="387">
                  <c:v>17.489999999999998</c:v>
                </c:pt>
                <c:pt idx="388">
                  <c:v>17.52</c:v>
                </c:pt>
                <c:pt idx="389">
                  <c:v>15.77</c:v>
                </c:pt>
                <c:pt idx="390">
                  <c:v>15.5</c:v>
                </c:pt>
                <c:pt idx="391">
                  <c:v>16.899999999999999</c:v>
                </c:pt>
                <c:pt idx="392">
                  <c:v>16.579999999999998</c:v>
                </c:pt>
                <c:pt idx="393">
                  <c:v>16.41</c:v>
                </c:pt>
                <c:pt idx="394">
                  <c:v>15.74</c:v>
                </c:pt>
                <c:pt idx="395">
                  <c:v>15.45</c:v>
                </c:pt>
                <c:pt idx="396">
                  <c:v>15.67</c:v>
                </c:pt>
                <c:pt idx="397">
                  <c:v>15.47</c:v>
                </c:pt>
                <c:pt idx="398">
                  <c:v>15.18</c:v>
                </c:pt>
                <c:pt idx="399">
                  <c:v>15.47</c:v>
                </c:pt>
                <c:pt idx="400">
                  <c:v>15.26</c:v>
                </c:pt>
                <c:pt idx="401">
                  <c:v>15.92</c:v>
                </c:pt>
                <c:pt idx="402">
                  <c:v>15.54</c:v>
                </c:pt>
                <c:pt idx="403">
                  <c:v>15.56</c:v>
                </c:pt>
                <c:pt idx="404">
                  <c:v>15.98</c:v>
                </c:pt>
                <c:pt idx="405">
                  <c:v>15.45</c:v>
                </c:pt>
                <c:pt idx="406">
                  <c:v>15.26</c:v>
                </c:pt>
                <c:pt idx="407">
                  <c:v>14.73</c:v>
                </c:pt>
                <c:pt idx="408">
                  <c:v>15.09</c:v>
                </c:pt>
                <c:pt idx="409">
                  <c:v>15.19</c:v>
                </c:pt>
                <c:pt idx="410">
                  <c:v>16.010000000000002</c:v>
                </c:pt>
                <c:pt idx="411">
                  <c:v>21.19</c:v>
                </c:pt>
                <c:pt idx="412">
                  <c:v>18.86</c:v>
                </c:pt>
                <c:pt idx="413">
                  <c:v>15.62</c:v>
                </c:pt>
                <c:pt idx="414">
                  <c:v>14.59</c:v>
                </c:pt>
                <c:pt idx="415">
                  <c:v>14.41</c:v>
                </c:pt>
                <c:pt idx="416">
                  <c:v>14.81</c:v>
                </c:pt>
                <c:pt idx="417">
                  <c:v>15.46</c:v>
                </c:pt>
                <c:pt idx="418">
                  <c:v>15.31</c:v>
                </c:pt>
                <c:pt idx="419">
                  <c:v>14.82</c:v>
                </c:pt>
                <c:pt idx="420">
                  <c:v>14.46</c:v>
                </c:pt>
                <c:pt idx="421">
                  <c:v>16.57</c:v>
                </c:pt>
                <c:pt idx="422">
                  <c:v>17.18</c:v>
                </c:pt>
                <c:pt idx="423">
                  <c:v>17.309999999999999</c:v>
                </c:pt>
                <c:pt idx="424">
                  <c:v>16.760000000000002</c:v>
                </c:pt>
                <c:pt idx="425">
                  <c:v>17.73</c:v>
                </c:pt>
                <c:pt idx="426">
                  <c:v>18.22</c:v>
                </c:pt>
                <c:pt idx="427">
                  <c:v>17.96</c:v>
                </c:pt>
                <c:pt idx="428">
                  <c:v>16.21</c:v>
                </c:pt>
                <c:pt idx="429">
                  <c:v>17.88</c:v>
                </c:pt>
                <c:pt idx="430">
                  <c:v>17.82</c:v>
                </c:pt>
                <c:pt idx="431">
                  <c:v>17.68</c:v>
                </c:pt>
                <c:pt idx="432">
                  <c:v>17.559999999999999</c:v>
                </c:pt>
                <c:pt idx="433">
                  <c:v>17.559999999999999</c:v>
                </c:pt>
                <c:pt idx="434">
                  <c:v>17.079999999999998</c:v>
                </c:pt>
                <c:pt idx="435">
                  <c:v>16.38</c:v>
                </c:pt>
                <c:pt idx="436">
                  <c:v>16.04</c:v>
                </c:pt>
                <c:pt idx="437">
                  <c:v>15.68</c:v>
                </c:pt>
                <c:pt idx="438">
                  <c:v>15.35</c:v>
                </c:pt>
                <c:pt idx="439">
                  <c:v>16.309999999999999</c:v>
                </c:pt>
                <c:pt idx="440">
                  <c:v>15.85</c:v>
                </c:pt>
                <c:pt idx="441">
                  <c:v>14.81</c:v>
                </c:pt>
                <c:pt idx="442">
                  <c:v>15.81</c:v>
                </c:pt>
                <c:pt idx="443">
                  <c:v>17.04</c:v>
                </c:pt>
                <c:pt idx="444">
                  <c:v>15.63</c:v>
                </c:pt>
                <c:pt idx="445">
                  <c:v>18.579999999999998</c:v>
                </c:pt>
                <c:pt idx="446">
                  <c:v>17.809999999999999</c:v>
                </c:pt>
                <c:pt idx="447">
                  <c:v>18.54</c:v>
                </c:pt>
                <c:pt idx="448">
                  <c:v>17.8</c:v>
                </c:pt>
                <c:pt idx="449">
                  <c:v>17.600000000000001</c:v>
                </c:pt>
                <c:pt idx="450">
                  <c:v>16.71</c:v>
                </c:pt>
                <c:pt idx="451">
                  <c:v>16.22</c:v>
                </c:pt>
                <c:pt idx="452">
                  <c:v>14.85</c:v>
                </c:pt>
                <c:pt idx="453">
                  <c:v>16.32</c:v>
                </c:pt>
                <c:pt idx="454">
                  <c:v>15.87</c:v>
                </c:pt>
                <c:pt idx="455">
                  <c:v>16.66</c:v>
                </c:pt>
                <c:pt idx="456">
                  <c:v>16.55</c:v>
                </c:pt>
                <c:pt idx="457">
                  <c:v>16.260000000000002</c:v>
                </c:pt>
                <c:pt idx="458">
                  <c:v>15.62</c:v>
                </c:pt>
                <c:pt idx="459">
                  <c:v>15.75</c:v>
                </c:pt>
                <c:pt idx="460">
                  <c:v>15.45</c:v>
                </c:pt>
                <c:pt idx="461">
                  <c:v>15.55</c:v>
                </c:pt>
                <c:pt idx="462">
                  <c:v>15.46</c:v>
                </c:pt>
                <c:pt idx="463">
                  <c:v>15.48</c:v>
                </c:pt>
                <c:pt idx="464">
                  <c:v>15.6</c:v>
                </c:pt>
                <c:pt idx="465">
                  <c:v>16.350000000000001</c:v>
                </c:pt>
                <c:pt idx="466">
                  <c:v>16.48</c:v>
                </c:pt>
                <c:pt idx="467">
                  <c:v>16.47</c:v>
                </c:pt>
                <c:pt idx="468">
                  <c:v>15.97</c:v>
                </c:pt>
                <c:pt idx="469">
                  <c:v>15.43</c:v>
                </c:pt>
                <c:pt idx="470">
                  <c:v>14.89</c:v>
                </c:pt>
                <c:pt idx="471">
                  <c:v>14.04</c:v>
                </c:pt>
                <c:pt idx="472">
                  <c:v>13.95</c:v>
                </c:pt>
                <c:pt idx="473">
                  <c:v>13.96</c:v>
                </c:pt>
                <c:pt idx="474">
                  <c:v>21.18</c:v>
                </c:pt>
                <c:pt idx="475">
                  <c:v>18.28</c:v>
                </c:pt>
                <c:pt idx="476">
                  <c:v>20.34</c:v>
                </c:pt>
                <c:pt idx="477">
                  <c:v>20.399999999999999</c:v>
                </c:pt>
                <c:pt idx="478">
                  <c:v>19.11</c:v>
                </c:pt>
                <c:pt idx="479">
                  <c:v>21.2</c:v>
                </c:pt>
                <c:pt idx="480">
                  <c:v>21.92</c:v>
                </c:pt>
                <c:pt idx="481">
                  <c:v>19.8</c:v>
                </c:pt>
                <c:pt idx="482">
                  <c:v>19.84</c:v>
                </c:pt>
                <c:pt idx="483">
                  <c:v>20.260000000000002</c:v>
                </c:pt>
                <c:pt idx="484">
                  <c:v>20.18</c:v>
                </c:pt>
                <c:pt idx="485">
                  <c:v>19.7</c:v>
                </c:pt>
                <c:pt idx="486">
                  <c:v>19.54</c:v>
                </c:pt>
                <c:pt idx="487">
                  <c:v>20.190000000000001</c:v>
                </c:pt>
                <c:pt idx="488">
                  <c:v>19.04</c:v>
                </c:pt>
                <c:pt idx="489">
                  <c:v>19.739999999999998</c:v>
                </c:pt>
                <c:pt idx="490">
                  <c:v>19.89</c:v>
                </c:pt>
                <c:pt idx="491">
                  <c:v>20.57</c:v>
                </c:pt>
                <c:pt idx="492">
                  <c:v>19.079999999999998</c:v>
                </c:pt>
                <c:pt idx="493">
                  <c:v>17.88</c:v>
                </c:pt>
                <c:pt idx="494">
                  <c:v>17.62</c:v>
                </c:pt>
                <c:pt idx="495">
                  <c:v>18.12</c:v>
                </c:pt>
                <c:pt idx="496">
                  <c:v>17.78</c:v>
                </c:pt>
                <c:pt idx="497">
                  <c:v>17.96</c:v>
                </c:pt>
                <c:pt idx="498">
                  <c:v>17.649999999999999</c:v>
                </c:pt>
                <c:pt idx="499">
                  <c:v>16.61</c:v>
                </c:pt>
                <c:pt idx="500">
                  <c:v>15.67</c:v>
                </c:pt>
                <c:pt idx="501">
                  <c:v>15.44</c:v>
                </c:pt>
                <c:pt idx="502">
                  <c:v>15.7</c:v>
                </c:pt>
                <c:pt idx="503">
                  <c:v>17.63</c:v>
                </c:pt>
                <c:pt idx="504">
                  <c:v>19.309999999999999</c:v>
                </c:pt>
                <c:pt idx="505">
                  <c:v>18.95</c:v>
                </c:pt>
                <c:pt idx="506">
                  <c:v>18.75</c:v>
                </c:pt>
                <c:pt idx="507">
                  <c:v>18.96</c:v>
                </c:pt>
                <c:pt idx="508">
                  <c:v>19.23</c:v>
                </c:pt>
                <c:pt idx="509">
                  <c:v>18.72</c:v>
                </c:pt>
                <c:pt idx="510">
                  <c:v>18.96</c:v>
                </c:pt>
                <c:pt idx="511">
                  <c:v>18.45</c:v>
                </c:pt>
                <c:pt idx="512">
                  <c:v>18.010000000000002</c:v>
                </c:pt>
                <c:pt idx="513">
                  <c:v>17.010000000000002</c:v>
                </c:pt>
                <c:pt idx="514">
                  <c:v>17.39</c:v>
                </c:pt>
                <c:pt idx="515">
                  <c:v>17.64</c:v>
                </c:pt>
                <c:pt idx="516">
                  <c:v>16.32</c:v>
                </c:pt>
                <c:pt idx="517">
                  <c:v>16.420000000000002</c:v>
                </c:pt>
                <c:pt idx="518">
                  <c:v>17.920000000000002</c:v>
                </c:pt>
                <c:pt idx="519">
                  <c:v>16.75</c:v>
                </c:pt>
                <c:pt idx="520">
                  <c:v>16.46</c:v>
                </c:pt>
                <c:pt idx="521">
                  <c:v>16.239999999999998</c:v>
                </c:pt>
                <c:pt idx="522">
                  <c:v>16.670000000000002</c:v>
                </c:pt>
                <c:pt idx="523">
                  <c:v>17.670000000000002</c:v>
                </c:pt>
                <c:pt idx="524">
                  <c:v>17.62</c:v>
                </c:pt>
                <c:pt idx="525">
                  <c:v>17.489999999999998</c:v>
                </c:pt>
                <c:pt idx="526">
                  <c:v>17.399999999999999</c:v>
                </c:pt>
                <c:pt idx="527">
                  <c:v>18.2</c:v>
                </c:pt>
                <c:pt idx="528">
                  <c:v>17.96</c:v>
                </c:pt>
                <c:pt idx="529">
                  <c:v>18.22</c:v>
                </c:pt>
                <c:pt idx="530">
                  <c:v>18.79</c:v>
                </c:pt>
                <c:pt idx="531">
                  <c:v>18.510000000000002</c:v>
                </c:pt>
                <c:pt idx="532">
                  <c:v>18.559999999999999</c:v>
                </c:pt>
                <c:pt idx="533">
                  <c:v>17.7</c:v>
                </c:pt>
                <c:pt idx="534">
                  <c:v>17.37</c:v>
                </c:pt>
                <c:pt idx="535">
                  <c:v>17.45</c:v>
                </c:pt>
                <c:pt idx="536">
                  <c:v>17.03</c:v>
                </c:pt>
                <c:pt idx="537">
                  <c:v>18.22</c:v>
                </c:pt>
                <c:pt idx="538">
                  <c:v>17.16</c:v>
                </c:pt>
                <c:pt idx="539">
                  <c:v>16.72</c:v>
                </c:pt>
                <c:pt idx="540">
                  <c:v>16.87</c:v>
                </c:pt>
                <c:pt idx="541">
                  <c:v>17.13</c:v>
                </c:pt>
                <c:pt idx="542">
                  <c:v>16.350000000000001</c:v>
                </c:pt>
                <c:pt idx="543">
                  <c:v>16.64</c:v>
                </c:pt>
                <c:pt idx="544">
                  <c:v>16.510000000000002</c:v>
                </c:pt>
                <c:pt idx="545">
                  <c:v>16.68</c:v>
                </c:pt>
                <c:pt idx="546">
                  <c:v>16.88</c:v>
                </c:pt>
                <c:pt idx="547">
                  <c:v>17.260000000000002</c:v>
                </c:pt>
                <c:pt idx="548">
                  <c:v>17.89</c:v>
                </c:pt>
                <c:pt idx="549">
                  <c:v>18.47</c:v>
                </c:pt>
                <c:pt idx="550">
                  <c:v>19.75</c:v>
                </c:pt>
                <c:pt idx="551">
                  <c:v>19.68</c:v>
                </c:pt>
                <c:pt idx="552">
                  <c:v>18.68</c:v>
                </c:pt>
                <c:pt idx="553">
                  <c:v>19.79</c:v>
                </c:pt>
                <c:pt idx="554">
                  <c:v>19.72</c:v>
                </c:pt>
                <c:pt idx="555">
                  <c:v>18.350000000000001</c:v>
                </c:pt>
                <c:pt idx="556">
                  <c:v>18.46</c:v>
                </c:pt>
                <c:pt idx="557">
                  <c:v>16.79</c:v>
                </c:pt>
                <c:pt idx="558">
                  <c:v>16.690000000000001</c:v>
                </c:pt>
                <c:pt idx="559">
                  <c:v>16.52</c:v>
                </c:pt>
                <c:pt idx="560">
                  <c:v>16.82</c:v>
                </c:pt>
                <c:pt idx="561">
                  <c:v>16.73</c:v>
                </c:pt>
                <c:pt idx="562">
                  <c:v>16.32</c:v>
                </c:pt>
                <c:pt idx="563">
                  <c:v>16.190000000000001</c:v>
                </c:pt>
                <c:pt idx="564">
                  <c:v>16.29</c:v>
                </c:pt>
                <c:pt idx="565">
                  <c:v>16.02</c:v>
                </c:pt>
                <c:pt idx="566">
                  <c:v>15.97</c:v>
                </c:pt>
                <c:pt idx="567">
                  <c:v>16.18</c:v>
                </c:pt>
                <c:pt idx="568">
                  <c:v>16.48</c:v>
                </c:pt>
                <c:pt idx="569">
                  <c:v>17.059999999999999</c:v>
                </c:pt>
                <c:pt idx="570">
                  <c:v>16.72</c:v>
                </c:pt>
                <c:pt idx="571">
                  <c:v>16.72</c:v>
                </c:pt>
                <c:pt idx="572">
                  <c:v>18.809999999999999</c:v>
                </c:pt>
                <c:pt idx="573">
                  <c:v>20.149999999999999</c:v>
                </c:pt>
                <c:pt idx="574">
                  <c:v>17.89</c:v>
                </c:pt>
                <c:pt idx="575">
                  <c:v>16.850000000000001</c:v>
                </c:pt>
                <c:pt idx="576">
                  <c:v>16.989999999999998</c:v>
                </c:pt>
                <c:pt idx="577">
                  <c:v>15.98</c:v>
                </c:pt>
                <c:pt idx="578">
                  <c:v>15.15</c:v>
                </c:pt>
                <c:pt idx="579">
                  <c:v>14.85</c:v>
                </c:pt>
                <c:pt idx="580">
                  <c:v>15.93</c:v>
                </c:pt>
                <c:pt idx="581">
                  <c:v>16.53</c:v>
                </c:pt>
                <c:pt idx="582">
                  <c:v>15.96</c:v>
                </c:pt>
                <c:pt idx="583">
                  <c:v>15.83</c:v>
                </c:pt>
                <c:pt idx="584">
                  <c:v>15.71</c:v>
                </c:pt>
                <c:pt idx="585">
                  <c:v>16.489999999999998</c:v>
                </c:pt>
                <c:pt idx="586">
                  <c:v>16.239999999999998</c:v>
                </c:pt>
                <c:pt idx="587">
                  <c:v>15.95</c:v>
                </c:pt>
                <c:pt idx="588">
                  <c:v>15.53</c:v>
                </c:pt>
                <c:pt idx="589">
                  <c:v>16.61</c:v>
                </c:pt>
                <c:pt idx="590">
                  <c:v>16.920000000000002</c:v>
                </c:pt>
                <c:pt idx="591">
                  <c:v>16.66</c:v>
                </c:pt>
                <c:pt idx="592">
                  <c:v>16.809999999999999</c:v>
                </c:pt>
                <c:pt idx="593">
                  <c:v>16.54</c:v>
                </c:pt>
                <c:pt idx="594">
                  <c:v>15.65</c:v>
                </c:pt>
                <c:pt idx="595">
                  <c:v>15.17</c:v>
                </c:pt>
                <c:pt idx="596">
                  <c:v>15.68</c:v>
                </c:pt>
                <c:pt idx="597">
                  <c:v>15.19</c:v>
                </c:pt>
                <c:pt idx="598">
                  <c:v>15.49</c:v>
                </c:pt>
                <c:pt idx="599">
                  <c:v>14.82</c:v>
                </c:pt>
                <c:pt idx="600">
                  <c:v>14.62</c:v>
                </c:pt>
                <c:pt idx="601">
                  <c:v>13.57</c:v>
                </c:pt>
                <c:pt idx="602">
                  <c:v>13.62</c:v>
                </c:pt>
                <c:pt idx="603">
                  <c:v>13.92</c:v>
                </c:pt>
                <c:pt idx="604">
                  <c:v>13.73</c:v>
                </c:pt>
                <c:pt idx="605">
                  <c:v>14.92</c:v>
                </c:pt>
                <c:pt idx="606">
                  <c:v>13.99</c:v>
                </c:pt>
                <c:pt idx="607">
                  <c:v>13.77</c:v>
                </c:pt>
                <c:pt idx="608">
                  <c:v>13.86</c:v>
                </c:pt>
                <c:pt idx="609">
                  <c:v>14.43</c:v>
                </c:pt>
                <c:pt idx="610">
                  <c:v>14.57</c:v>
                </c:pt>
                <c:pt idx="611">
                  <c:v>14.35</c:v>
                </c:pt>
                <c:pt idx="612">
                  <c:v>13.66</c:v>
                </c:pt>
                <c:pt idx="613">
                  <c:v>14.65</c:v>
                </c:pt>
                <c:pt idx="614">
                  <c:v>15.19</c:v>
                </c:pt>
                <c:pt idx="615">
                  <c:v>15.97</c:v>
                </c:pt>
                <c:pt idx="616">
                  <c:v>16.62</c:v>
                </c:pt>
                <c:pt idx="617">
                  <c:v>16.29</c:v>
                </c:pt>
                <c:pt idx="618">
                  <c:v>14.95</c:v>
                </c:pt>
                <c:pt idx="619">
                  <c:v>14.76</c:v>
                </c:pt>
                <c:pt idx="620">
                  <c:v>15.22</c:v>
                </c:pt>
                <c:pt idx="621">
                  <c:v>18.079999999999998</c:v>
                </c:pt>
                <c:pt idx="622">
                  <c:v>18.2</c:v>
                </c:pt>
                <c:pt idx="623">
                  <c:v>16.309999999999999</c:v>
                </c:pt>
                <c:pt idx="624">
                  <c:v>16.66</c:v>
                </c:pt>
                <c:pt idx="625">
                  <c:v>14.53</c:v>
                </c:pt>
                <c:pt idx="626">
                  <c:v>14.4</c:v>
                </c:pt>
                <c:pt idx="627">
                  <c:v>14.4</c:v>
                </c:pt>
                <c:pt idx="628">
                  <c:v>14.67</c:v>
                </c:pt>
                <c:pt idx="629">
                  <c:v>13.21</c:v>
                </c:pt>
                <c:pt idx="630">
                  <c:v>13.35</c:v>
                </c:pt>
                <c:pt idx="631">
                  <c:v>13.34</c:v>
                </c:pt>
                <c:pt idx="632">
                  <c:v>13.88</c:v>
                </c:pt>
                <c:pt idx="633">
                  <c:v>14.87</c:v>
                </c:pt>
                <c:pt idx="634">
                  <c:v>15.83</c:v>
                </c:pt>
                <c:pt idx="635">
                  <c:v>15.53</c:v>
                </c:pt>
                <c:pt idx="636">
                  <c:v>14.6</c:v>
                </c:pt>
                <c:pt idx="637">
                  <c:v>13.7</c:v>
                </c:pt>
                <c:pt idx="638">
                  <c:v>14.01</c:v>
                </c:pt>
                <c:pt idx="639">
                  <c:v>13.5</c:v>
                </c:pt>
                <c:pt idx="640">
                  <c:v>12.52</c:v>
                </c:pt>
                <c:pt idx="641">
                  <c:v>12.27</c:v>
                </c:pt>
                <c:pt idx="642">
                  <c:v>12.6</c:v>
                </c:pt>
                <c:pt idx="643">
                  <c:v>12.66</c:v>
                </c:pt>
                <c:pt idx="644">
                  <c:v>12.6</c:v>
                </c:pt>
                <c:pt idx="645">
                  <c:v>13.57</c:v>
                </c:pt>
                <c:pt idx="646">
                  <c:v>13.33</c:v>
                </c:pt>
                <c:pt idx="647">
                  <c:v>13.37</c:v>
                </c:pt>
                <c:pt idx="648">
                  <c:v>13.9</c:v>
                </c:pt>
                <c:pt idx="649">
                  <c:v>13.05</c:v>
                </c:pt>
                <c:pt idx="650">
                  <c:v>13.44</c:v>
                </c:pt>
                <c:pt idx="651">
                  <c:v>13.5</c:v>
                </c:pt>
                <c:pt idx="652">
                  <c:v>13.17</c:v>
                </c:pt>
                <c:pt idx="653">
                  <c:v>13.83</c:v>
                </c:pt>
                <c:pt idx="654">
                  <c:v>13.58</c:v>
                </c:pt>
                <c:pt idx="655">
                  <c:v>13.82</c:v>
                </c:pt>
                <c:pt idx="656">
                  <c:v>14.23</c:v>
                </c:pt>
                <c:pt idx="657">
                  <c:v>13.94</c:v>
                </c:pt>
                <c:pt idx="658">
                  <c:v>14.51</c:v>
                </c:pt>
                <c:pt idx="659">
                  <c:v>15.09</c:v>
                </c:pt>
                <c:pt idx="660">
                  <c:v>14.88</c:v>
                </c:pt>
                <c:pt idx="661">
                  <c:v>15.34</c:v>
                </c:pt>
                <c:pt idx="662">
                  <c:v>14.66</c:v>
                </c:pt>
                <c:pt idx="663">
                  <c:v>14.61</c:v>
                </c:pt>
                <c:pt idx="664">
                  <c:v>13.84</c:v>
                </c:pt>
                <c:pt idx="665">
                  <c:v>14.35</c:v>
                </c:pt>
                <c:pt idx="666">
                  <c:v>14.48</c:v>
                </c:pt>
                <c:pt idx="667">
                  <c:v>15.01</c:v>
                </c:pt>
                <c:pt idx="668">
                  <c:v>16.190000000000001</c:v>
                </c:pt>
                <c:pt idx="669">
                  <c:v>15.62</c:v>
                </c:pt>
                <c:pt idx="670">
                  <c:v>14.5</c:v>
                </c:pt>
                <c:pt idx="671">
                  <c:v>13.66</c:v>
                </c:pt>
                <c:pt idx="672">
                  <c:v>13.14</c:v>
                </c:pt>
                <c:pt idx="673">
                  <c:v>13.58</c:v>
                </c:pt>
                <c:pt idx="674">
                  <c:v>13.4</c:v>
                </c:pt>
                <c:pt idx="675">
                  <c:v>12.73</c:v>
                </c:pt>
                <c:pt idx="676">
                  <c:v>12.88</c:v>
                </c:pt>
                <c:pt idx="677">
                  <c:v>12.98</c:v>
                </c:pt>
                <c:pt idx="678">
                  <c:v>13.65</c:v>
                </c:pt>
                <c:pt idx="679">
                  <c:v>13.36</c:v>
                </c:pt>
                <c:pt idx="680">
                  <c:v>12.92</c:v>
                </c:pt>
                <c:pt idx="681">
                  <c:v>12.47</c:v>
                </c:pt>
                <c:pt idx="682">
                  <c:v>13</c:v>
                </c:pt>
                <c:pt idx="683">
                  <c:v>13.63</c:v>
                </c:pt>
                <c:pt idx="684">
                  <c:v>14.72</c:v>
                </c:pt>
                <c:pt idx="685">
                  <c:v>14.31</c:v>
                </c:pt>
                <c:pt idx="686">
                  <c:v>13.74</c:v>
                </c:pt>
                <c:pt idx="687">
                  <c:v>13.45</c:v>
                </c:pt>
                <c:pt idx="688">
                  <c:v>13.88</c:v>
                </c:pt>
                <c:pt idx="689">
                  <c:v>13.83</c:v>
                </c:pt>
                <c:pt idx="690">
                  <c:v>13.44</c:v>
                </c:pt>
                <c:pt idx="691">
                  <c:v>14.8</c:v>
                </c:pt>
                <c:pt idx="692">
                  <c:v>15.19</c:v>
                </c:pt>
                <c:pt idx="693">
                  <c:v>14.97</c:v>
                </c:pt>
                <c:pt idx="694">
                  <c:v>14.28</c:v>
                </c:pt>
                <c:pt idx="695">
                  <c:v>16.309999999999999</c:v>
                </c:pt>
                <c:pt idx="696">
                  <c:v>17.79</c:v>
                </c:pt>
                <c:pt idx="697">
                  <c:v>20.010000000000002</c:v>
                </c:pt>
                <c:pt idx="698">
                  <c:v>19.95</c:v>
                </c:pt>
                <c:pt idx="699">
                  <c:v>21.02</c:v>
                </c:pt>
                <c:pt idx="700">
                  <c:v>19.260000000000002</c:v>
                </c:pt>
                <c:pt idx="701">
                  <c:v>20.51</c:v>
                </c:pt>
                <c:pt idx="702">
                  <c:v>19.489999999999998</c:v>
                </c:pt>
                <c:pt idx="703">
                  <c:v>17.899999999999999</c:v>
                </c:pt>
                <c:pt idx="704">
                  <c:v>18.420000000000002</c:v>
                </c:pt>
                <c:pt idx="705">
                  <c:v>17.11</c:v>
                </c:pt>
                <c:pt idx="706">
                  <c:v>17.010000000000002</c:v>
                </c:pt>
                <c:pt idx="707">
                  <c:v>17.309999999999999</c:v>
                </c:pt>
                <c:pt idx="708">
                  <c:v>16.87</c:v>
                </c:pt>
                <c:pt idx="709">
                  <c:v>16.62</c:v>
                </c:pt>
                <c:pt idx="710">
                  <c:v>15.84</c:v>
                </c:pt>
                <c:pt idx="711">
                  <c:v>16.46</c:v>
                </c:pt>
                <c:pt idx="712">
                  <c:v>16.32</c:v>
                </c:pt>
                <c:pt idx="713">
                  <c:v>16.239999999999998</c:v>
                </c:pt>
                <c:pt idx="714">
                  <c:v>15.95</c:v>
                </c:pt>
                <c:pt idx="715">
                  <c:v>15.47</c:v>
                </c:pt>
                <c:pt idx="716">
                  <c:v>16.149999999999999</c:v>
                </c:pt>
                <c:pt idx="717">
                  <c:v>16.670000000000002</c:v>
                </c:pt>
                <c:pt idx="718">
                  <c:v>17.329999999999998</c:v>
                </c:pt>
                <c:pt idx="719">
                  <c:v>16.28</c:v>
                </c:pt>
                <c:pt idx="720">
                  <c:v>15.38</c:v>
                </c:pt>
                <c:pt idx="721">
                  <c:v>14.69</c:v>
                </c:pt>
                <c:pt idx="722">
                  <c:v>14.23</c:v>
                </c:pt>
                <c:pt idx="723">
                  <c:v>14.37</c:v>
                </c:pt>
                <c:pt idx="724">
                  <c:v>13.99</c:v>
                </c:pt>
                <c:pt idx="725">
                  <c:v>14.37</c:v>
                </c:pt>
                <c:pt idx="726">
                  <c:v>14.61</c:v>
                </c:pt>
                <c:pt idx="727">
                  <c:v>14.86</c:v>
                </c:pt>
                <c:pt idx="728">
                  <c:v>15.01</c:v>
                </c:pt>
                <c:pt idx="729">
                  <c:v>14.55</c:v>
                </c:pt>
                <c:pt idx="730">
                  <c:v>14.33</c:v>
                </c:pt>
                <c:pt idx="731">
                  <c:v>13.67</c:v>
                </c:pt>
                <c:pt idx="732">
                  <c:v>13.4</c:v>
                </c:pt>
                <c:pt idx="733">
                  <c:v>12.66</c:v>
                </c:pt>
                <c:pt idx="734">
                  <c:v>12.5</c:v>
                </c:pt>
                <c:pt idx="735">
                  <c:v>12.58</c:v>
                </c:pt>
                <c:pt idx="736">
                  <c:v>13.01</c:v>
                </c:pt>
                <c:pt idx="737">
                  <c:v>12.8</c:v>
                </c:pt>
                <c:pt idx="738">
                  <c:v>12.56</c:v>
                </c:pt>
                <c:pt idx="739">
                  <c:v>12.03</c:v>
                </c:pt>
                <c:pt idx="740">
                  <c:v>11.81</c:v>
                </c:pt>
                <c:pt idx="741">
                  <c:v>12</c:v>
                </c:pt>
                <c:pt idx="742">
                  <c:v>11.73</c:v>
                </c:pt>
                <c:pt idx="743">
                  <c:v>12.58</c:v>
                </c:pt>
                <c:pt idx="744">
                  <c:v>12.75</c:v>
                </c:pt>
                <c:pt idx="745">
                  <c:v>12.34</c:v>
                </c:pt>
                <c:pt idx="746">
                  <c:v>12.66</c:v>
                </c:pt>
                <c:pt idx="747">
                  <c:v>12.41</c:v>
                </c:pt>
                <c:pt idx="748">
                  <c:v>12.58</c:v>
                </c:pt>
                <c:pt idx="749">
                  <c:v>12.14</c:v>
                </c:pt>
                <c:pt idx="750">
                  <c:v>11.66</c:v>
                </c:pt>
                <c:pt idx="751">
                  <c:v>11.65</c:v>
                </c:pt>
                <c:pt idx="752">
                  <c:v>11.75</c:v>
                </c:pt>
                <c:pt idx="753">
                  <c:v>11.51</c:v>
                </c:pt>
                <c:pt idx="754">
                  <c:v>11.57</c:v>
                </c:pt>
                <c:pt idx="755">
                  <c:v>12.22</c:v>
                </c:pt>
                <c:pt idx="756">
                  <c:v>12.29</c:v>
                </c:pt>
                <c:pt idx="757">
                  <c:v>12.6</c:v>
                </c:pt>
                <c:pt idx="758">
                  <c:v>12.57</c:v>
                </c:pt>
                <c:pt idx="759">
                  <c:v>13.36</c:v>
                </c:pt>
                <c:pt idx="760">
                  <c:v>13.35</c:v>
                </c:pt>
                <c:pt idx="761">
                  <c:v>13.37</c:v>
                </c:pt>
                <c:pt idx="762">
                  <c:v>14.72</c:v>
                </c:pt>
                <c:pt idx="763">
                  <c:v>13.77</c:v>
                </c:pt>
                <c:pt idx="764">
                  <c:v>12.86</c:v>
                </c:pt>
                <c:pt idx="765">
                  <c:v>12.78</c:v>
                </c:pt>
                <c:pt idx="766">
                  <c:v>12.42</c:v>
                </c:pt>
                <c:pt idx="767">
                  <c:v>11.99</c:v>
                </c:pt>
                <c:pt idx="768">
                  <c:v>11.57</c:v>
                </c:pt>
                <c:pt idx="769">
                  <c:v>11.49</c:v>
                </c:pt>
                <c:pt idx="770">
                  <c:v>12.06</c:v>
                </c:pt>
                <c:pt idx="771">
                  <c:v>12.15</c:v>
                </c:pt>
                <c:pt idx="772">
                  <c:v>11.69</c:v>
                </c:pt>
                <c:pt idx="773">
                  <c:v>11.3</c:v>
                </c:pt>
                <c:pt idx="774">
                  <c:v>11.38</c:v>
                </c:pt>
                <c:pt idx="775">
                  <c:v>11.45</c:v>
                </c:pt>
                <c:pt idx="776">
                  <c:v>12.01</c:v>
                </c:pt>
                <c:pt idx="777">
                  <c:v>12.04</c:v>
                </c:pt>
                <c:pt idx="778">
                  <c:v>12.42</c:v>
                </c:pt>
                <c:pt idx="779">
                  <c:v>12.33</c:v>
                </c:pt>
                <c:pt idx="780">
                  <c:v>12.25</c:v>
                </c:pt>
                <c:pt idx="781">
                  <c:v>12.12</c:v>
                </c:pt>
                <c:pt idx="782">
                  <c:v>12.29</c:v>
                </c:pt>
                <c:pt idx="783">
                  <c:v>12.9</c:v>
                </c:pt>
                <c:pt idx="784">
                  <c:v>13.22</c:v>
                </c:pt>
                <c:pt idx="785">
                  <c:v>13.48</c:v>
                </c:pt>
                <c:pt idx="786">
                  <c:v>13.43</c:v>
                </c:pt>
                <c:pt idx="787">
                  <c:v>12.69</c:v>
                </c:pt>
                <c:pt idx="788">
                  <c:v>12.38</c:v>
                </c:pt>
                <c:pt idx="789">
                  <c:v>15.76</c:v>
                </c:pt>
                <c:pt idx="790">
                  <c:v>15.9</c:v>
                </c:pt>
                <c:pt idx="791">
                  <c:v>15.56</c:v>
                </c:pt>
                <c:pt idx="792">
                  <c:v>15.02</c:v>
                </c:pt>
                <c:pt idx="793">
                  <c:v>14.7</c:v>
                </c:pt>
                <c:pt idx="794">
                  <c:v>15.04</c:v>
                </c:pt>
                <c:pt idx="795">
                  <c:v>14.72</c:v>
                </c:pt>
                <c:pt idx="796">
                  <c:v>13.76</c:v>
                </c:pt>
                <c:pt idx="797">
                  <c:v>13.16</c:v>
                </c:pt>
                <c:pt idx="798">
                  <c:v>13.6</c:v>
                </c:pt>
                <c:pt idx="799">
                  <c:v>12.49</c:v>
                </c:pt>
                <c:pt idx="800">
                  <c:v>13.13</c:v>
                </c:pt>
                <c:pt idx="801">
                  <c:v>13.44</c:v>
                </c:pt>
                <c:pt idx="802">
                  <c:v>14.08</c:v>
                </c:pt>
                <c:pt idx="803">
                  <c:v>16.22</c:v>
                </c:pt>
                <c:pt idx="804">
                  <c:v>14.17</c:v>
                </c:pt>
                <c:pt idx="805">
                  <c:v>13.91</c:v>
                </c:pt>
                <c:pt idx="806">
                  <c:v>14.26</c:v>
                </c:pt>
                <c:pt idx="807">
                  <c:v>15.66</c:v>
                </c:pt>
                <c:pt idx="808">
                  <c:v>14.74</c:v>
                </c:pt>
                <c:pt idx="809">
                  <c:v>14.51</c:v>
                </c:pt>
                <c:pt idx="810">
                  <c:v>14.53</c:v>
                </c:pt>
                <c:pt idx="811">
                  <c:v>14.17</c:v>
                </c:pt>
                <c:pt idx="812">
                  <c:v>13.23</c:v>
                </c:pt>
                <c:pt idx="813">
                  <c:v>13.66</c:v>
                </c:pt>
                <c:pt idx="814">
                  <c:v>13.02</c:v>
                </c:pt>
                <c:pt idx="815">
                  <c:v>12.44</c:v>
                </c:pt>
                <c:pt idx="816">
                  <c:v>12.08</c:v>
                </c:pt>
                <c:pt idx="817">
                  <c:v>12.21</c:v>
                </c:pt>
                <c:pt idx="818">
                  <c:v>12.63</c:v>
                </c:pt>
                <c:pt idx="819">
                  <c:v>12.23</c:v>
                </c:pt>
                <c:pt idx="820">
                  <c:v>12.53</c:v>
                </c:pt>
                <c:pt idx="821">
                  <c:v>13.02</c:v>
                </c:pt>
                <c:pt idx="822">
                  <c:v>14.5</c:v>
                </c:pt>
                <c:pt idx="823">
                  <c:v>14.12</c:v>
                </c:pt>
                <c:pt idx="824">
                  <c:v>14.24</c:v>
                </c:pt>
                <c:pt idx="825">
                  <c:v>13.64</c:v>
                </c:pt>
                <c:pt idx="826">
                  <c:v>12.83</c:v>
                </c:pt>
                <c:pt idx="827">
                  <c:v>11.93</c:v>
                </c:pt>
                <c:pt idx="828">
                  <c:v>11.7</c:v>
                </c:pt>
                <c:pt idx="829">
                  <c:v>11.76</c:v>
                </c:pt>
                <c:pt idx="830">
                  <c:v>10.96</c:v>
                </c:pt>
                <c:pt idx="831">
                  <c:v>11.29</c:v>
                </c:pt>
                <c:pt idx="832">
                  <c:v>12.06</c:v>
                </c:pt>
                <c:pt idx="833">
                  <c:v>11.94</c:v>
                </c:pt>
                <c:pt idx="834">
                  <c:v>12.11</c:v>
                </c:pt>
                <c:pt idx="835">
                  <c:v>12.68</c:v>
                </c:pt>
                <c:pt idx="836">
                  <c:v>13.36</c:v>
                </c:pt>
                <c:pt idx="837">
                  <c:v>15.25</c:v>
                </c:pt>
                <c:pt idx="838">
                  <c:v>13.93</c:v>
                </c:pt>
                <c:pt idx="839">
                  <c:v>13.12</c:v>
                </c:pt>
                <c:pt idx="840">
                  <c:v>12.8</c:v>
                </c:pt>
                <c:pt idx="841">
                  <c:v>12.42</c:v>
                </c:pt>
                <c:pt idx="842">
                  <c:v>12.9</c:v>
                </c:pt>
                <c:pt idx="843">
                  <c:v>12.14</c:v>
                </c:pt>
                <c:pt idx="844">
                  <c:v>12.38</c:v>
                </c:pt>
                <c:pt idx="845">
                  <c:v>13.22</c:v>
                </c:pt>
                <c:pt idx="846">
                  <c:v>13.01</c:v>
                </c:pt>
                <c:pt idx="847">
                  <c:v>13.72</c:v>
                </c:pt>
                <c:pt idx="848">
                  <c:v>13.35</c:v>
                </c:pt>
                <c:pt idx="849">
                  <c:v>13.56</c:v>
                </c:pt>
                <c:pt idx="850">
                  <c:v>14.76</c:v>
                </c:pt>
                <c:pt idx="851">
                  <c:v>14.39</c:v>
                </c:pt>
                <c:pt idx="852">
                  <c:v>14.13</c:v>
                </c:pt>
                <c:pt idx="853">
                  <c:v>14.19</c:v>
                </c:pt>
                <c:pt idx="854">
                  <c:v>14.29</c:v>
                </c:pt>
                <c:pt idx="855">
                  <c:v>13.98</c:v>
                </c:pt>
                <c:pt idx="856">
                  <c:v>14.51</c:v>
                </c:pt>
                <c:pt idx="857">
                  <c:v>14.1</c:v>
                </c:pt>
                <c:pt idx="858">
                  <c:v>14.04</c:v>
                </c:pt>
                <c:pt idx="859">
                  <c:v>12.88</c:v>
                </c:pt>
                <c:pt idx="860">
                  <c:v>13.1</c:v>
                </c:pt>
                <c:pt idx="861">
                  <c:v>13.47</c:v>
                </c:pt>
                <c:pt idx="862">
                  <c:v>13.67</c:v>
                </c:pt>
                <c:pt idx="863">
                  <c:v>13.48</c:v>
                </c:pt>
                <c:pt idx="864">
                  <c:v>13.54</c:v>
                </c:pt>
                <c:pt idx="865">
                  <c:v>12.86</c:v>
                </c:pt>
                <c:pt idx="866">
                  <c:v>14.07</c:v>
                </c:pt>
                <c:pt idx="867">
                  <c:v>14.74</c:v>
                </c:pt>
                <c:pt idx="868">
                  <c:v>13.96</c:v>
                </c:pt>
                <c:pt idx="869">
                  <c:v>13.31</c:v>
                </c:pt>
                <c:pt idx="870">
                  <c:v>12.71</c:v>
                </c:pt>
                <c:pt idx="871">
                  <c:v>12.33</c:v>
                </c:pt>
                <c:pt idx="872">
                  <c:v>11.99</c:v>
                </c:pt>
                <c:pt idx="873">
                  <c:v>11.87</c:v>
                </c:pt>
                <c:pt idx="874">
                  <c:v>11.66</c:v>
                </c:pt>
                <c:pt idx="875">
                  <c:v>12.24</c:v>
                </c:pt>
                <c:pt idx="876">
                  <c:v>12.25</c:v>
                </c:pt>
                <c:pt idx="877">
                  <c:v>11.65</c:v>
                </c:pt>
                <c:pt idx="878">
                  <c:v>12.04</c:v>
                </c:pt>
                <c:pt idx="879">
                  <c:v>12.25</c:v>
                </c:pt>
                <c:pt idx="880">
                  <c:v>11.25</c:v>
                </c:pt>
                <c:pt idx="881">
                  <c:v>11.11</c:v>
                </c:pt>
                <c:pt idx="882">
                  <c:v>11.29</c:v>
                </c:pt>
                <c:pt idx="883">
                  <c:v>11.26</c:v>
                </c:pt>
                <c:pt idx="884">
                  <c:v>11.51</c:v>
                </c:pt>
                <c:pt idx="885">
                  <c:v>11.33</c:v>
                </c:pt>
                <c:pt idx="886">
                  <c:v>13.87</c:v>
                </c:pt>
                <c:pt idx="887">
                  <c:v>13.05</c:v>
                </c:pt>
                <c:pt idx="888">
                  <c:v>12.24</c:v>
                </c:pt>
                <c:pt idx="889">
                  <c:v>10.8</c:v>
                </c:pt>
                <c:pt idx="890">
                  <c:v>10.85</c:v>
                </c:pt>
                <c:pt idx="891">
                  <c:v>11.02</c:v>
                </c:pt>
                <c:pt idx="892">
                  <c:v>10.78</c:v>
                </c:pt>
                <c:pt idx="893">
                  <c:v>10.6</c:v>
                </c:pt>
                <c:pt idx="894">
                  <c:v>10.96</c:v>
                </c:pt>
                <c:pt idx="895">
                  <c:v>11.46</c:v>
                </c:pt>
                <c:pt idx="896">
                  <c:v>11.05</c:v>
                </c:pt>
                <c:pt idx="897">
                  <c:v>11.97</c:v>
                </c:pt>
                <c:pt idx="898">
                  <c:v>11.69</c:v>
                </c:pt>
                <c:pt idx="899">
                  <c:v>11.32</c:v>
                </c:pt>
                <c:pt idx="900">
                  <c:v>11.32</c:v>
                </c:pt>
                <c:pt idx="901">
                  <c:v>11.34</c:v>
                </c:pt>
                <c:pt idx="902">
                  <c:v>11.37</c:v>
                </c:pt>
                <c:pt idx="903">
                  <c:v>11.25</c:v>
                </c:pt>
                <c:pt idx="904">
                  <c:v>11.73</c:v>
                </c:pt>
                <c:pt idx="905">
                  <c:v>11.47</c:v>
                </c:pt>
                <c:pt idx="906">
                  <c:v>11.49</c:v>
                </c:pt>
                <c:pt idx="907">
                  <c:v>11.71</c:v>
                </c:pt>
                <c:pt idx="908">
                  <c:v>12.03</c:v>
                </c:pt>
                <c:pt idx="909">
                  <c:v>12.33</c:v>
                </c:pt>
                <c:pt idx="910">
                  <c:v>12.39</c:v>
                </c:pt>
                <c:pt idx="911">
                  <c:v>12.31</c:v>
                </c:pt>
                <c:pt idx="912">
                  <c:v>12.07</c:v>
                </c:pt>
                <c:pt idx="913">
                  <c:v>12.38</c:v>
                </c:pt>
                <c:pt idx="914">
                  <c:v>12.19</c:v>
                </c:pt>
                <c:pt idx="915">
                  <c:v>12.01</c:v>
                </c:pt>
                <c:pt idx="916">
                  <c:v>11.59</c:v>
                </c:pt>
                <c:pt idx="917">
                  <c:v>11.52</c:v>
                </c:pt>
                <c:pt idx="918">
                  <c:v>11.63</c:v>
                </c:pt>
                <c:pt idx="919">
                  <c:v>11.62</c:v>
                </c:pt>
                <c:pt idx="920">
                  <c:v>12.15</c:v>
                </c:pt>
                <c:pt idx="921">
                  <c:v>11.8</c:v>
                </c:pt>
                <c:pt idx="922">
                  <c:v>12.1</c:v>
                </c:pt>
                <c:pt idx="923">
                  <c:v>12.14</c:v>
                </c:pt>
                <c:pt idx="924">
                  <c:v>11.91</c:v>
                </c:pt>
                <c:pt idx="925">
                  <c:v>11.74</c:v>
                </c:pt>
                <c:pt idx="926">
                  <c:v>11.85</c:v>
                </c:pt>
                <c:pt idx="927">
                  <c:v>11.48</c:v>
                </c:pt>
                <c:pt idx="928">
                  <c:v>11.87</c:v>
                </c:pt>
                <c:pt idx="929">
                  <c:v>11.16</c:v>
                </c:pt>
                <c:pt idx="930">
                  <c:v>12.9</c:v>
                </c:pt>
                <c:pt idx="931">
                  <c:v>13.24</c:v>
                </c:pt>
                <c:pt idx="932">
                  <c:v>12.67</c:v>
                </c:pt>
                <c:pt idx="933">
                  <c:v>11.7</c:v>
                </c:pt>
                <c:pt idx="934">
                  <c:v>12.16</c:v>
                </c:pt>
                <c:pt idx="935">
                  <c:v>13.15</c:v>
                </c:pt>
                <c:pt idx="936">
                  <c:v>12.7</c:v>
                </c:pt>
                <c:pt idx="937">
                  <c:v>13.36</c:v>
                </c:pt>
                <c:pt idx="938">
                  <c:v>13.39</c:v>
                </c:pt>
                <c:pt idx="939">
                  <c:v>14.6</c:v>
                </c:pt>
                <c:pt idx="940">
                  <c:v>17.3</c:v>
                </c:pt>
                <c:pt idx="941">
                  <c:v>13.75</c:v>
                </c:pt>
                <c:pt idx="942">
                  <c:v>13.36</c:v>
                </c:pt>
                <c:pt idx="943">
                  <c:v>12.47</c:v>
                </c:pt>
                <c:pt idx="944">
                  <c:v>12.49</c:v>
                </c:pt>
                <c:pt idx="945">
                  <c:v>12.19</c:v>
                </c:pt>
                <c:pt idx="946">
                  <c:v>12.63</c:v>
                </c:pt>
                <c:pt idx="947">
                  <c:v>12.99</c:v>
                </c:pt>
                <c:pt idx="948">
                  <c:v>11.83</c:v>
                </c:pt>
                <c:pt idx="949">
                  <c:v>12.85</c:v>
                </c:pt>
                <c:pt idx="950">
                  <c:v>12.97</c:v>
                </c:pt>
                <c:pt idx="951">
                  <c:v>12.68</c:v>
                </c:pt>
                <c:pt idx="952">
                  <c:v>13.14</c:v>
                </c:pt>
                <c:pt idx="953">
                  <c:v>12.04</c:v>
                </c:pt>
                <c:pt idx="954">
                  <c:v>12.26</c:v>
                </c:pt>
                <c:pt idx="955">
                  <c:v>12.41</c:v>
                </c:pt>
                <c:pt idx="956">
                  <c:v>11.38</c:v>
                </c:pt>
                <c:pt idx="957">
                  <c:v>11</c:v>
                </c:pt>
                <c:pt idx="958">
                  <c:v>10.87</c:v>
                </c:pt>
                <c:pt idx="959">
                  <c:v>11.33</c:v>
                </c:pt>
                <c:pt idx="960">
                  <c:v>11.61</c:v>
                </c:pt>
                <c:pt idx="961">
                  <c:v>11.32</c:v>
                </c:pt>
                <c:pt idx="962">
                  <c:v>11.2</c:v>
                </c:pt>
                <c:pt idx="963">
                  <c:v>11.48</c:v>
                </c:pt>
                <c:pt idx="964">
                  <c:v>11.83</c:v>
                </c:pt>
                <c:pt idx="965">
                  <c:v>11.83</c:v>
                </c:pt>
                <c:pt idx="966">
                  <c:v>12.01</c:v>
                </c:pt>
                <c:pt idx="967">
                  <c:v>11.88</c:v>
                </c:pt>
                <c:pt idx="968">
                  <c:v>11.46</c:v>
                </c:pt>
                <c:pt idx="969">
                  <c:v>11.78</c:v>
                </c:pt>
                <c:pt idx="970">
                  <c:v>11.74</c:v>
                </c:pt>
                <c:pt idx="971">
                  <c:v>13.26</c:v>
                </c:pt>
                <c:pt idx="972">
                  <c:v>14.68</c:v>
                </c:pt>
                <c:pt idx="973">
                  <c:v>14.97</c:v>
                </c:pt>
                <c:pt idx="974">
                  <c:v>14.31</c:v>
                </c:pt>
                <c:pt idx="975">
                  <c:v>13.94</c:v>
                </c:pt>
                <c:pt idx="976">
                  <c:v>13.72</c:v>
                </c:pt>
                <c:pt idx="977">
                  <c:v>13.88</c:v>
                </c:pt>
                <c:pt idx="978">
                  <c:v>13.33</c:v>
                </c:pt>
                <c:pt idx="979">
                  <c:v>14.46</c:v>
                </c:pt>
                <c:pt idx="980">
                  <c:v>15.11</c:v>
                </c:pt>
                <c:pt idx="981">
                  <c:v>15.57</c:v>
                </c:pt>
                <c:pt idx="982">
                  <c:v>14.65</c:v>
                </c:pt>
                <c:pt idx="983">
                  <c:v>15.03</c:v>
                </c:pt>
                <c:pt idx="984">
                  <c:v>15.9</c:v>
                </c:pt>
                <c:pt idx="985">
                  <c:v>14.27</c:v>
                </c:pt>
                <c:pt idx="986">
                  <c:v>13.51</c:v>
                </c:pt>
                <c:pt idx="987">
                  <c:v>13.77</c:v>
                </c:pt>
                <c:pt idx="988">
                  <c:v>14.12</c:v>
                </c:pt>
                <c:pt idx="989">
                  <c:v>13.76</c:v>
                </c:pt>
                <c:pt idx="990">
                  <c:v>13.83</c:v>
                </c:pt>
                <c:pt idx="991">
                  <c:v>13.51</c:v>
                </c:pt>
                <c:pt idx="992">
                  <c:v>12.69</c:v>
                </c:pt>
                <c:pt idx="993">
                  <c:v>12.84</c:v>
                </c:pt>
                <c:pt idx="994">
                  <c:v>12.41</c:v>
                </c:pt>
                <c:pt idx="995">
                  <c:v>12.46</c:v>
                </c:pt>
                <c:pt idx="996">
                  <c:v>12.43</c:v>
                </c:pt>
                <c:pt idx="997">
                  <c:v>12.6</c:v>
                </c:pt>
                <c:pt idx="998">
                  <c:v>10.98</c:v>
                </c:pt>
                <c:pt idx="999">
                  <c:v>11.13</c:v>
                </c:pt>
                <c:pt idx="1000">
                  <c:v>11.03</c:v>
                </c:pt>
                <c:pt idx="1001">
                  <c:v>10.9</c:v>
                </c:pt>
                <c:pt idx="1002">
                  <c:v>11.08</c:v>
                </c:pt>
                <c:pt idx="1003">
                  <c:v>10.75</c:v>
                </c:pt>
                <c:pt idx="1004">
                  <c:v>10.08</c:v>
                </c:pt>
                <c:pt idx="1005">
                  <c:v>9.31</c:v>
                </c:pt>
                <c:pt idx="1006">
                  <c:v>9.48</c:v>
                </c:pt>
                <c:pt idx="1007">
                  <c:v>9.6999999999999993</c:v>
                </c:pt>
                <c:pt idx="1008">
                  <c:v>9.82</c:v>
                </c:pt>
                <c:pt idx="1009">
                  <c:v>10.46</c:v>
                </c:pt>
                <c:pt idx="1010">
                  <c:v>10.69</c:v>
                </c:pt>
                <c:pt idx="1011">
                  <c:v>11.66</c:v>
                </c:pt>
                <c:pt idx="1012">
                  <c:v>12.57</c:v>
                </c:pt>
                <c:pt idx="1013">
                  <c:v>11.91</c:v>
                </c:pt>
                <c:pt idx="1014">
                  <c:v>10.94</c:v>
                </c:pt>
                <c:pt idx="1015">
                  <c:v>11.27</c:v>
                </c:pt>
                <c:pt idx="1016">
                  <c:v>10.96</c:v>
                </c:pt>
                <c:pt idx="1017">
                  <c:v>10.74</c:v>
                </c:pt>
                <c:pt idx="1018">
                  <c:v>11.29</c:v>
                </c:pt>
                <c:pt idx="1019">
                  <c:v>11.65</c:v>
                </c:pt>
                <c:pt idx="1020">
                  <c:v>12.08</c:v>
                </c:pt>
                <c:pt idx="1021">
                  <c:v>11.15</c:v>
                </c:pt>
                <c:pt idx="1022">
                  <c:v>11.88</c:v>
                </c:pt>
                <c:pt idx="1023">
                  <c:v>11.63</c:v>
                </c:pt>
                <c:pt idx="1024">
                  <c:v>11.76</c:v>
                </c:pt>
                <c:pt idx="1025">
                  <c:v>11.16</c:v>
                </c:pt>
                <c:pt idx="1026">
                  <c:v>11.09</c:v>
                </c:pt>
                <c:pt idx="1027">
                  <c:v>11.6</c:v>
                </c:pt>
                <c:pt idx="1028">
                  <c:v>11.38</c:v>
                </c:pt>
                <c:pt idx="1029">
                  <c:v>11.17</c:v>
                </c:pt>
                <c:pt idx="1030">
                  <c:v>10.3</c:v>
                </c:pt>
                <c:pt idx="1031">
                  <c:v>9.94</c:v>
                </c:pt>
                <c:pt idx="1032">
                  <c:v>10.63</c:v>
                </c:pt>
                <c:pt idx="1033">
                  <c:v>10.65</c:v>
                </c:pt>
                <c:pt idx="1034">
                  <c:v>10.61</c:v>
                </c:pt>
                <c:pt idx="1035">
                  <c:v>10.75</c:v>
                </c:pt>
                <c:pt idx="1036">
                  <c:v>15.25</c:v>
                </c:pt>
                <c:pt idx="1037">
                  <c:v>13.96</c:v>
                </c:pt>
                <c:pt idx="1038">
                  <c:v>13.66</c:v>
                </c:pt>
                <c:pt idx="1039">
                  <c:v>13.3</c:v>
                </c:pt>
                <c:pt idx="1040">
                  <c:v>14.24</c:v>
                </c:pt>
                <c:pt idx="1041">
                  <c:v>14.46</c:v>
                </c:pt>
                <c:pt idx="1042">
                  <c:v>14.28</c:v>
                </c:pt>
                <c:pt idx="1043">
                  <c:v>13.4</c:v>
                </c:pt>
                <c:pt idx="1044">
                  <c:v>13.13</c:v>
                </c:pt>
                <c:pt idx="1045">
                  <c:v>13.79</c:v>
                </c:pt>
                <c:pt idx="1046">
                  <c:v>14.7</c:v>
                </c:pt>
                <c:pt idx="1047">
                  <c:v>13.52</c:v>
                </c:pt>
                <c:pt idx="1048">
                  <c:v>13.91</c:v>
                </c:pt>
                <c:pt idx="1049">
                  <c:v>15.96</c:v>
                </c:pt>
                <c:pt idx="1050">
                  <c:v>14.8</c:v>
                </c:pt>
                <c:pt idx="1051">
                  <c:v>14.87</c:v>
                </c:pt>
                <c:pt idx="1052">
                  <c:v>15.83</c:v>
                </c:pt>
                <c:pt idx="1053">
                  <c:v>16.079999999999998</c:v>
                </c:pt>
                <c:pt idx="1054">
                  <c:v>16.36</c:v>
                </c:pt>
                <c:pt idx="1055">
                  <c:v>16</c:v>
                </c:pt>
                <c:pt idx="1056">
                  <c:v>14.26</c:v>
                </c:pt>
                <c:pt idx="1057">
                  <c:v>16.23</c:v>
                </c:pt>
                <c:pt idx="1058">
                  <c:v>14.41</c:v>
                </c:pt>
                <c:pt idx="1059">
                  <c:v>16.55</c:v>
                </c:pt>
                <c:pt idx="1060">
                  <c:v>14.87</c:v>
                </c:pt>
                <c:pt idx="1061">
                  <c:v>16.61</c:v>
                </c:pt>
                <c:pt idx="1062">
                  <c:v>14.78</c:v>
                </c:pt>
                <c:pt idx="1063">
                  <c:v>14.51</c:v>
                </c:pt>
                <c:pt idx="1064">
                  <c:v>12.76</c:v>
                </c:pt>
                <c:pt idx="1065">
                  <c:v>13.32</c:v>
                </c:pt>
                <c:pt idx="1066">
                  <c:v>14.34</c:v>
                </c:pt>
                <c:pt idx="1067">
                  <c:v>13.39</c:v>
                </c:pt>
                <c:pt idx="1068">
                  <c:v>12.31</c:v>
                </c:pt>
                <c:pt idx="1069">
                  <c:v>13.43</c:v>
                </c:pt>
                <c:pt idx="1070">
                  <c:v>13.67</c:v>
                </c:pt>
                <c:pt idx="1071">
                  <c:v>14.9</c:v>
                </c:pt>
                <c:pt idx="1072">
                  <c:v>16.489999999999998</c:v>
                </c:pt>
                <c:pt idx="1073">
                  <c:v>18.59</c:v>
                </c:pt>
                <c:pt idx="1074">
                  <c:v>20.45</c:v>
                </c:pt>
                <c:pt idx="1075">
                  <c:v>23.87</c:v>
                </c:pt>
                <c:pt idx="1076">
                  <c:v>18.13</c:v>
                </c:pt>
                <c:pt idx="1077">
                  <c:v>17.38</c:v>
                </c:pt>
                <c:pt idx="1078">
                  <c:v>16.98</c:v>
                </c:pt>
                <c:pt idx="1079">
                  <c:v>16.920000000000002</c:v>
                </c:pt>
                <c:pt idx="1080">
                  <c:v>16.61</c:v>
                </c:pt>
                <c:pt idx="1081">
                  <c:v>16.420000000000002</c:v>
                </c:pt>
                <c:pt idx="1082">
                  <c:v>17.02</c:v>
                </c:pt>
                <c:pt idx="1083">
                  <c:v>16.27</c:v>
                </c:pt>
                <c:pt idx="1084">
                  <c:v>15.98</c:v>
                </c:pt>
                <c:pt idx="1085">
                  <c:v>17.22</c:v>
                </c:pt>
                <c:pt idx="1086">
                  <c:v>16.93</c:v>
                </c:pt>
                <c:pt idx="1087">
                  <c:v>17.010000000000002</c:v>
                </c:pt>
                <c:pt idx="1088">
                  <c:v>14.93</c:v>
                </c:pt>
                <c:pt idx="1089">
                  <c:v>14.94</c:v>
                </c:pt>
                <c:pt idx="1090">
                  <c:v>14.26</c:v>
                </c:pt>
                <c:pt idx="1091">
                  <c:v>13.8</c:v>
                </c:pt>
                <c:pt idx="1092">
                  <c:v>14.51</c:v>
                </c:pt>
                <c:pt idx="1093">
                  <c:v>13.77</c:v>
                </c:pt>
                <c:pt idx="1094">
                  <c:v>14.11</c:v>
                </c:pt>
                <c:pt idx="1095">
                  <c:v>13.81</c:v>
                </c:pt>
                <c:pt idx="1096">
                  <c:v>14.29</c:v>
                </c:pt>
                <c:pt idx="1097">
                  <c:v>14.56</c:v>
                </c:pt>
                <c:pt idx="1098">
                  <c:v>15.08</c:v>
                </c:pt>
                <c:pt idx="1099">
                  <c:v>16.16</c:v>
                </c:pt>
                <c:pt idx="1100">
                  <c:v>15.19</c:v>
                </c:pt>
                <c:pt idx="1101">
                  <c:v>15.55</c:v>
                </c:pt>
                <c:pt idx="1102">
                  <c:v>15.46</c:v>
                </c:pt>
                <c:pt idx="1103">
                  <c:v>14.54</c:v>
                </c:pt>
                <c:pt idx="1104">
                  <c:v>14.67</c:v>
                </c:pt>
                <c:pt idx="1105">
                  <c:v>14.08</c:v>
                </c:pt>
                <c:pt idx="1106">
                  <c:v>12.55</c:v>
                </c:pt>
                <c:pt idx="1107">
                  <c:v>12.33</c:v>
                </c:pt>
                <c:pt idx="1108">
                  <c:v>12.79</c:v>
                </c:pt>
                <c:pt idx="1109">
                  <c:v>13.49</c:v>
                </c:pt>
                <c:pt idx="1110">
                  <c:v>12.73</c:v>
                </c:pt>
                <c:pt idx="1111">
                  <c:v>12.43</c:v>
                </c:pt>
                <c:pt idx="1112">
                  <c:v>12.5</c:v>
                </c:pt>
                <c:pt idx="1113">
                  <c:v>12.49</c:v>
                </c:pt>
                <c:pt idx="1114">
                  <c:v>13.03</c:v>
                </c:pt>
                <c:pt idx="1115">
                  <c:v>12.72</c:v>
                </c:pt>
                <c:pt idx="1116">
                  <c:v>12.73</c:v>
                </c:pt>
                <c:pt idx="1117">
                  <c:v>12.19</c:v>
                </c:pt>
                <c:pt idx="1118">
                  <c:v>13.03</c:v>
                </c:pt>
                <c:pt idx="1119">
                  <c:v>13.05</c:v>
                </c:pt>
                <c:pt idx="1120">
                  <c:v>13.32</c:v>
                </c:pt>
                <c:pt idx="1121">
                  <c:v>13.21</c:v>
                </c:pt>
                <c:pt idx="1122">
                  <c:v>12.69</c:v>
                </c:pt>
                <c:pt idx="1123">
                  <c:v>11.92</c:v>
                </c:pt>
                <c:pt idx="1124">
                  <c:v>11.6</c:v>
                </c:pt>
                <c:pt idx="1125">
                  <c:v>11.52</c:v>
                </c:pt>
                <c:pt idx="1126">
                  <c:v>11.22</c:v>
                </c:pt>
                <c:pt idx="1127">
                  <c:v>12.31</c:v>
                </c:pt>
                <c:pt idx="1128">
                  <c:v>13.96</c:v>
                </c:pt>
                <c:pt idx="1129">
                  <c:v>14.7</c:v>
                </c:pt>
                <c:pt idx="1130">
                  <c:v>14.02</c:v>
                </c:pt>
                <c:pt idx="1131">
                  <c:v>14.12</c:v>
                </c:pt>
                <c:pt idx="1132">
                  <c:v>16.72</c:v>
                </c:pt>
                <c:pt idx="1133">
                  <c:v>15.53</c:v>
                </c:pt>
                <c:pt idx="1134">
                  <c:v>15.04</c:v>
                </c:pt>
                <c:pt idx="1135">
                  <c:v>14.42</c:v>
                </c:pt>
                <c:pt idx="1136">
                  <c:v>14.97</c:v>
                </c:pt>
                <c:pt idx="1137">
                  <c:v>14.36</c:v>
                </c:pt>
                <c:pt idx="1138">
                  <c:v>14.92</c:v>
                </c:pt>
                <c:pt idx="1139">
                  <c:v>14.7</c:v>
                </c:pt>
                <c:pt idx="1140">
                  <c:v>14.01</c:v>
                </c:pt>
                <c:pt idx="1141">
                  <c:v>13.26</c:v>
                </c:pt>
                <c:pt idx="1142">
                  <c:v>13.83</c:v>
                </c:pt>
                <c:pt idx="1143">
                  <c:v>13.4</c:v>
                </c:pt>
                <c:pt idx="1144">
                  <c:v>12.42</c:v>
                </c:pt>
                <c:pt idx="1145">
                  <c:v>11.64</c:v>
                </c:pt>
                <c:pt idx="1146">
                  <c:v>11.28</c:v>
                </c:pt>
                <c:pt idx="1147">
                  <c:v>11.44</c:v>
                </c:pt>
                <c:pt idx="1148">
                  <c:v>11.65</c:v>
                </c:pt>
                <c:pt idx="1149">
                  <c:v>11.7</c:v>
                </c:pt>
                <c:pt idx="1150">
                  <c:v>11.65</c:v>
                </c:pt>
                <c:pt idx="1151">
                  <c:v>11.22</c:v>
                </c:pt>
                <c:pt idx="1152">
                  <c:v>11.46</c:v>
                </c:pt>
                <c:pt idx="1153">
                  <c:v>11.66</c:v>
                </c:pt>
                <c:pt idx="1154">
                  <c:v>11.93</c:v>
                </c:pt>
                <c:pt idx="1155">
                  <c:v>12.03</c:v>
                </c:pt>
                <c:pt idx="1156">
                  <c:v>11.13</c:v>
                </c:pt>
                <c:pt idx="1157">
                  <c:v>11.17</c:v>
                </c:pt>
                <c:pt idx="1158">
                  <c:v>11.27</c:v>
                </c:pt>
                <c:pt idx="1159">
                  <c:v>11.35</c:v>
                </c:pt>
                <c:pt idx="1160">
                  <c:v>12.18</c:v>
                </c:pt>
                <c:pt idx="1161">
                  <c:v>12.34</c:v>
                </c:pt>
                <c:pt idx="1162">
                  <c:v>12.41</c:v>
                </c:pt>
                <c:pt idx="1163">
                  <c:v>12.54</c:v>
                </c:pt>
                <c:pt idx="1164">
                  <c:v>11.91</c:v>
                </c:pt>
                <c:pt idx="1165">
                  <c:v>12.13</c:v>
                </c:pt>
                <c:pt idx="1166">
                  <c:v>11.09</c:v>
                </c:pt>
                <c:pt idx="1167">
                  <c:v>12.06</c:v>
                </c:pt>
                <c:pt idx="1168">
                  <c:v>11.39</c:v>
                </c:pt>
                <c:pt idx="1169">
                  <c:v>11.54</c:v>
                </c:pt>
                <c:pt idx="1170">
                  <c:v>12.07</c:v>
                </c:pt>
                <c:pt idx="1171">
                  <c:v>12.83</c:v>
                </c:pt>
                <c:pt idx="1172">
                  <c:v>12.62</c:v>
                </c:pt>
                <c:pt idx="1173">
                  <c:v>11.75</c:v>
                </c:pt>
                <c:pt idx="1174">
                  <c:v>11.57</c:v>
                </c:pt>
                <c:pt idx="1175">
                  <c:v>12.02</c:v>
                </c:pt>
                <c:pt idx="1176">
                  <c:v>12.19</c:v>
                </c:pt>
                <c:pt idx="1177">
                  <c:v>11.82</c:v>
                </c:pt>
                <c:pt idx="1178">
                  <c:v>11.23</c:v>
                </c:pt>
                <c:pt idx="1179">
                  <c:v>11.97</c:v>
                </c:pt>
                <c:pt idx="1180">
                  <c:v>11.86</c:v>
                </c:pt>
                <c:pt idx="1181">
                  <c:v>11.4</c:v>
                </c:pt>
                <c:pt idx="1182">
                  <c:v>11.69</c:v>
                </c:pt>
                <c:pt idx="1183">
                  <c:v>11.81</c:v>
                </c:pt>
                <c:pt idx="1184">
                  <c:v>11.86</c:v>
                </c:pt>
                <c:pt idx="1185">
                  <c:v>13.12</c:v>
                </c:pt>
                <c:pt idx="1186">
                  <c:v>14.01</c:v>
                </c:pt>
                <c:pt idx="1187">
                  <c:v>13.77</c:v>
                </c:pt>
                <c:pt idx="1188">
                  <c:v>13.09</c:v>
                </c:pt>
                <c:pt idx="1189">
                  <c:v>11.88</c:v>
                </c:pt>
                <c:pt idx="1190">
                  <c:v>12.8</c:v>
                </c:pt>
                <c:pt idx="1191">
                  <c:v>13.06</c:v>
                </c:pt>
                <c:pt idx="1192">
                  <c:v>14.45</c:v>
                </c:pt>
                <c:pt idx="1193">
                  <c:v>14.49</c:v>
                </c:pt>
                <c:pt idx="1194">
                  <c:v>13.89</c:v>
                </c:pt>
                <c:pt idx="1195">
                  <c:v>14.53</c:v>
                </c:pt>
                <c:pt idx="1196">
                  <c:v>14.56</c:v>
                </c:pt>
                <c:pt idx="1197">
                  <c:v>14.13</c:v>
                </c:pt>
                <c:pt idx="1198">
                  <c:v>13.25</c:v>
                </c:pt>
                <c:pt idx="1199">
                  <c:v>13.97</c:v>
                </c:pt>
                <c:pt idx="1200">
                  <c:v>14.28</c:v>
                </c:pt>
                <c:pt idx="1201">
                  <c:v>15.44</c:v>
                </c:pt>
                <c:pt idx="1202">
                  <c:v>16.66</c:v>
                </c:pt>
                <c:pt idx="1203">
                  <c:v>15.92</c:v>
                </c:pt>
                <c:pt idx="1204">
                  <c:v>16.239999999999998</c:v>
                </c:pt>
                <c:pt idx="1205">
                  <c:v>14.92</c:v>
                </c:pt>
                <c:pt idx="1206">
                  <c:v>14.72</c:v>
                </c:pt>
                <c:pt idx="1207">
                  <c:v>13.55</c:v>
                </c:pt>
                <c:pt idx="1208">
                  <c:v>14.51</c:v>
                </c:pt>
                <c:pt idx="1209">
                  <c:v>14.9</c:v>
                </c:pt>
                <c:pt idx="1210">
                  <c:v>13.32</c:v>
                </c:pt>
                <c:pt idx="1211">
                  <c:v>14.76</c:v>
                </c:pt>
                <c:pt idx="1212">
                  <c:v>14.59</c:v>
                </c:pt>
                <c:pt idx="1213">
                  <c:v>15.13</c:v>
                </c:pt>
                <c:pt idx="1214">
                  <c:v>15.99</c:v>
                </c:pt>
                <c:pt idx="1215">
                  <c:v>15.91</c:v>
                </c:pt>
                <c:pt idx="1216">
                  <c:v>16.97</c:v>
                </c:pt>
                <c:pt idx="1217">
                  <c:v>16.13</c:v>
                </c:pt>
                <c:pt idx="1218">
                  <c:v>15.7</c:v>
                </c:pt>
                <c:pt idx="1219">
                  <c:v>15.67</c:v>
                </c:pt>
                <c:pt idx="1220">
                  <c:v>14.56</c:v>
                </c:pt>
                <c:pt idx="1221">
                  <c:v>14.56</c:v>
                </c:pt>
                <c:pt idx="1222">
                  <c:v>14.84</c:v>
                </c:pt>
                <c:pt idx="1223">
                  <c:v>15.34</c:v>
                </c:pt>
                <c:pt idx="1224">
                  <c:v>15.58</c:v>
                </c:pt>
                <c:pt idx="1225">
                  <c:v>16.75</c:v>
                </c:pt>
                <c:pt idx="1226">
                  <c:v>17.37</c:v>
                </c:pt>
                <c:pt idx="1227">
                  <c:v>16.3</c:v>
                </c:pt>
                <c:pt idx="1228">
                  <c:v>16.420000000000002</c:v>
                </c:pt>
                <c:pt idx="1229">
                  <c:v>16</c:v>
                </c:pt>
                <c:pt idx="1230">
                  <c:v>16.5</c:v>
                </c:pt>
                <c:pt idx="1231">
                  <c:v>16.68</c:v>
                </c:pt>
                <c:pt idx="1232">
                  <c:v>16.66</c:v>
                </c:pt>
                <c:pt idx="1233">
                  <c:v>15.56</c:v>
                </c:pt>
                <c:pt idx="1234">
                  <c:v>15.91</c:v>
                </c:pt>
                <c:pt idx="1235">
                  <c:v>16</c:v>
                </c:pt>
                <c:pt idx="1236">
                  <c:v>16.13</c:v>
                </c:pt>
                <c:pt idx="1237">
                  <c:v>17.239999999999998</c:v>
                </c:pt>
                <c:pt idx="1238">
                  <c:v>18.41</c:v>
                </c:pt>
                <c:pt idx="1239">
                  <c:v>17.440000000000001</c:v>
                </c:pt>
                <c:pt idx="1240">
                  <c:v>16.829999999999998</c:v>
                </c:pt>
                <c:pt idx="1241">
                  <c:v>16.149999999999999</c:v>
                </c:pt>
                <c:pt idx="1242">
                  <c:v>15.95</c:v>
                </c:pt>
                <c:pt idx="1243">
                  <c:v>16.690000000000001</c:v>
                </c:pt>
                <c:pt idx="1244">
                  <c:v>16.55</c:v>
                </c:pt>
                <c:pt idx="1245">
                  <c:v>16.100000000000001</c:v>
                </c:pt>
                <c:pt idx="1246">
                  <c:v>16.05</c:v>
                </c:pt>
                <c:pt idx="1247">
                  <c:v>16.28</c:v>
                </c:pt>
                <c:pt idx="1248">
                  <c:v>18.149999999999999</c:v>
                </c:pt>
                <c:pt idx="1249">
                  <c:v>16.04</c:v>
                </c:pt>
                <c:pt idx="1250">
                  <c:v>15.46</c:v>
                </c:pt>
                <c:pt idx="1251">
                  <c:v>14.48</c:v>
                </c:pt>
                <c:pt idx="1252">
                  <c:v>13.03</c:v>
                </c:pt>
                <c:pt idx="1253">
                  <c:v>12.87</c:v>
                </c:pt>
                <c:pt idx="1254">
                  <c:v>12.79</c:v>
                </c:pt>
                <c:pt idx="1255">
                  <c:v>13.02</c:v>
                </c:pt>
                <c:pt idx="1256">
                  <c:v>12.98</c:v>
                </c:pt>
                <c:pt idx="1257">
                  <c:v>12.05</c:v>
                </c:pt>
                <c:pt idx="1258">
                  <c:v>12.42</c:v>
                </c:pt>
                <c:pt idx="1259">
                  <c:v>11.82</c:v>
                </c:pt>
                <c:pt idx="1260">
                  <c:v>12.07</c:v>
                </c:pt>
                <c:pt idx="1261">
                  <c:v>12.81</c:v>
                </c:pt>
                <c:pt idx="1262">
                  <c:v>12.86</c:v>
                </c:pt>
                <c:pt idx="1263">
                  <c:v>13.2</c:v>
                </c:pt>
                <c:pt idx="1264">
                  <c:v>14.25</c:v>
                </c:pt>
                <c:pt idx="1265">
                  <c:v>13.53</c:v>
                </c:pt>
                <c:pt idx="1266">
                  <c:v>13.5</c:v>
                </c:pt>
                <c:pt idx="1267">
                  <c:v>13.13</c:v>
                </c:pt>
                <c:pt idx="1268">
                  <c:v>13.33</c:v>
                </c:pt>
                <c:pt idx="1269">
                  <c:v>12.52</c:v>
                </c:pt>
                <c:pt idx="1270">
                  <c:v>12.15</c:v>
                </c:pt>
                <c:pt idx="1271">
                  <c:v>12.83</c:v>
                </c:pt>
                <c:pt idx="1272">
                  <c:v>11.1</c:v>
                </c:pt>
                <c:pt idx="1273">
                  <c:v>11.14</c:v>
                </c:pt>
                <c:pt idx="1274">
                  <c:v>11.79</c:v>
                </c:pt>
                <c:pt idx="1275">
                  <c:v>11.57</c:v>
                </c:pt>
                <c:pt idx="1276">
                  <c:v>11.86</c:v>
                </c:pt>
                <c:pt idx="1277">
                  <c:v>12.15</c:v>
                </c:pt>
                <c:pt idx="1278">
                  <c:v>12.79</c:v>
                </c:pt>
                <c:pt idx="1279">
                  <c:v>11.94</c:v>
                </c:pt>
                <c:pt idx="1280">
                  <c:v>11.46</c:v>
                </c:pt>
                <c:pt idx="1281">
                  <c:v>11.25</c:v>
                </c:pt>
                <c:pt idx="1282">
                  <c:v>11.25</c:v>
                </c:pt>
                <c:pt idx="1283">
                  <c:v>12.26</c:v>
                </c:pt>
                <c:pt idx="1284">
                  <c:v>11.96</c:v>
                </c:pt>
                <c:pt idx="1285">
                  <c:v>11.73</c:v>
                </c:pt>
                <c:pt idx="1286">
                  <c:v>11.13</c:v>
                </c:pt>
                <c:pt idx="1287">
                  <c:v>10.98</c:v>
                </c:pt>
                <c:pt idx="1288">
                  <c:v>11.22</c:v>
                </c:pt>
                <c:pt idx="1289">
                  <c:v>11.17</c:v>
                </c:pt>
                <c:pt idx="1290">
                  <c:v>11.42</c:v>
                </c:pt>
                <c:pt idx="1291">
                  <c:v>11.63</c:v>
                </c:pt>
                <c:pt idx="1292">
                  <c:v>11.28</c:v>
                </c:pt>
                <c:pt idx="1293">
                  <c:v>11.41</c:v>
                </c:pt>
                <c:pt idx="1294">
                  <c:v>11.43</c:v>
                </c:pt>
                <c:pt idx="1295">
                  <c:v>11.52</c:v>
                </c:pt>
                <c:pt idx="1296">
                  <c:v>11.61</c:v>
                </c:pt>
                <c:pt idx="1297">
                  <c:v>11.71</c:v>
                </c:pt>
                <c:pt idx="1298">
                  <c:v>12.05</c:v>
                </c:pt>
                <c:pt idx="1299">
                  <c:v>11.39</c:v>
                </c:pt>
                <c:pt idx="1300">
                  <c:v>11.15</c:v>
                </c:pt>
                <c:pt idx="1301">
                  <c:v>10.84</c:v>
                </c:pt>
                <c:pt idx="1302">
                  <c:v>12.51</c:v>
                </c:pt>
                <c:pt idx="1303">
                  <c:v>11.75</c:v>
                </c:pt>
                <c:pt idx="1304">
                  <c:v>11.65</c:v>
                </c:pt>
                <c:pt idx="1305">
                  <c:v>12.02</c:v>
                </c:pt>
                <c:pt idx="1306">
                  <c:v>11.45</c:v>
                </c:pt>
                <c:pt idx="1307">
                  <c:v>12.17</c:v>
                </c:pt>
                <c:pt idx="1308">
                  <c:v>14.22</c:v>
                </c:pt>
                <c:pt idx="1309">
                  <c:v>13.72</c:v>
                </c:pt>
                <c:pt idx="1310">
                  <c:v>13.36</c:v>
                </c:pt>
                <c:pt idx="1311">
                  <c:v>12.38</c:v>
                </c:pt>
                <c:pt idx="1312">
                  <c:v>12.15</c:v>
                </c:pt>
                <c:pt idx="1313">
                  <c:v>12.1</c:v>
                </c:pt>
                <c:pt idx="1314">
                  <c:v>12.42</c:v>
                </c:pt>
                <c:pt idx="1315">
                  <c:v>11.95</c:v>
                </c:pt>
                <c:pt idx="1316">
                  <c:v>11.8</c:v>
                </c:pt>
                <c:pt idx="1317">
                  <c:v>11.34</c:v>
                </c:pt>
                <c:pt idx="1318">
                  <c:v>11.53</c:v>
                </c:pt>
                <c:pt idx="1319">
                  <c:v>11.29</c:v>
                </c:pt>
                <c:pt idx="1320">
                  <c:v>11.43</c:v>
                </c:pt>
                <c:pt idx="1321">
                  <c:v>11.19</c:v>
                </c:pt>
                <c:pt idx="1322">
                  <c:v>11.83</c:v>
                </c:pt>
                <c:pt idx="1323">
                  <c:v>11.33</c:v>
                </c:pt>
                <c:pt idx="1324">
                  <c:v>12.51</c:v>
                </c:pt>
                <c:pt idx="1325">
                  <c:v>12.62</c:v>
                </c:pt>
                <c:pt idx="1326">
                  <c:v>13.37</c:v>
                </c:pt>
                <c:pt idx="1327">
                  <c:v>13.5</c:v>
                </c:pt>
                <c:pt idx="1328">
                  <c:v>12.62</c:v>
                </c:pt>
                <c:pt idx="1329">
                  <c:v>12.96</c:v>
                </c:pt>
                <c:pt idx="1330">
                  <c:v>12.81</c:v>
                </c:pt>
                <c:pt idx="1331">
                  <c:v>12.85</c:v>
                </c:pt>
                <c:pt idx="1332">
                  <c:v>12.79</c:v>
                </c:pt>
                <c:pt idx="1333">
                  <c:v>12.73</c:v>
                </c:pt>
                <c:pt idx="1334">
                  <c:v>12.04</c:v>
                </c:pt>
                <c:pt idx="1335">
                  <c:v>11.48</c:v>
                </c:pt>
                <c:pt idx="1336">
                  <c:v>12.33</c:v>
                </c:pt>
                <c:pt idx="1337">
                  <c:v>12.96</c:v>
                </c:pt>
                <c:pt idx="1338">
                  <c:v>13.09</c:v>
                </c:pt>
                <c:pt idx="1339">
                  <c:v>12.1</c:v>
                </c:pt>
                <c:pt idx="1340">
                  <c:v>11.86</c:v>
                </c:pt>
                <c:pt idx="1341">
                  <c:v>11.92</c:v>
                </c:pt>
                <c:pt idx="1342">
                  <c:v>12.41</c:v>
                </c:pt>
                <c:pt idx="1343">
                  <c:v>12.28</c:v>
                </c:pt>
                <c:pt idx="1344">
                  <c:v>11.93</c:v>
                </c:pt>
                <c:pt idx="1345">
                  <c:v>11.75</c:v>
                </c:pt>
                <c:pt idx="1346">
                  <c:v>12.14</c:v>
                </c:pt>
                <c:pt idx="1347">
                  <c:v>11.88</c:v>
                </c:pt>
                <c:pt idx="1348">
                  <c:v>11.69</c:v>
                </c:pt>
                <c:pt idx="1349">
                  <c:v>12.64</c:v>
                </c:pt>
                <c:pt idx="1350">
                  <c:v>12.06</c:v>
                </c:pt>
                <c:pt idx="1351">
                  <c:v>12.22</c:v>
                </c:pt>
                <c:pt idx="1352">
                  <c:v>12.75</c:v>
                </c:pt>
                <c:pt idx="1353">
                  <c:v>13.08</c:v>
                </c:pt>
                <c:pt idx="1354">
                  <c:v>12.98</c:v>
                </c:pt>
                <c:pt idx="1355">
                  <c:v>11.84</c:v>
                </c:pt>
                <c:pt idx="1356">
                  <c:v>12.38</c:v>
                </c:pt>
                <c:pt idx="1357">
                  <c:v>12.2</c:v>
                </c:pt>
                <c:pt idx="1358">
                  <c:v>12.36</c:v>
                </c:pt>
                <c:pt idx="1359">
                  <c:v>13.13</c:v>
                </c:pt>
                <c:pt idx="1360">
                  <c:v>12.81</c:v>
                </c:pt>
                <c:pt idx="1361">
                  <c:v>11.68</c:v>
                </c:pt>
                <c:pt idx="1362">
                  <c:v>11.55</c:v>
                </c:pt>
                <c:pt idx="1363">
                  <c:v>11.26</c:v>
                </c:pt>
                <c:pt idx="1364">
                  <c:v>11.63</c:v>
                </c:pt>
                <c:pt idx="1365">
                  <c:v>12.2</c:v>
                </c:pt>
                <c:pt idx="1366">
                  <c:v>12.52</c:v>
                </c:pt>
                <c:pt idx="1367">
                  <c:v>12.85</c:v>
                </c:pt>
                <c:pt idx="1368">
                  <c:v>12.21</c:v>
                </c:pt>
                <c:pt idx="1369">
                  <c:v>12.98</c:v>
                </c:pt>
                <c:pt idx="1370">
                  <c:v>13.45</c:v>
                </c:pt>
                <c:pt idx="1371">
                  <c:v>13</c:v>
                </c:pt>
                <c:pt idx="1372">
                  <c:v>12.84</c:v>
                </c:pt>
                <c:pt idx="1373">
                  <c:v>12.89</c:v>
                </c:pt>
                <c:pt idx="1374">
                  <c:v>12.76</c:v>
                </c:pt>
                <c:pt idx="1375">
                  <c:v>11.91</c:v>
                </c:pt>
                <c:pt idx="1376">
                  <c:v>11.29</c:v>
                </c:pt>
                <c:pt idx="1377">
                  <c:v>11.29</c:v>
                </c:pt>
                <c:pt idx="1378">
                  <c:v>11.23</c:v>
                </c:pt>
                <c:pt idx="1379">
                  <c:v>10.75</c:v>
                </c:pt>
                <c:pt idx="1380">
                  <c:v>11.21</c:v>
                </c:pt>
                <c:pt idx="1381">
                  <c:v>11.16</c:v>
                </c:pt>
                <c:pt idx="1382">
                  <c:v>11.32</c:v>
                </c:pt>
                <c:pt idx="1383">
                  <c:v>11.44</c:v>
                </c:pt>
                <c:pt idx="1384">
                  <c:v>11.12</c:v>
                </c:pt>
                <c:pt idx="1385">
                  <c:v>11.8</c:v>
                </c:pt>
                <c:pt idx="1386">
                  <c:v>12.37</c:v>
                </c:pt>
                <c:pt idx="1387">
                  <c:v>11.74</c:v>
                </c:pt>
                <c:pt idx="1388">
                  <c:v>11.59</c:v>
                </c:pt>
                <c:pt idx="1389">
                  <c:v>11.38</c:v>
                </c:pt>
                <c:pt idx="1390">
                  <c:v>11.57</c:v>
                </c:pt>
                <c:pt idx="1391">
                  <c:v>12.1</c:v>
                </c:pt>
                <c:pt idx="1392">
                  <c:v>11.52</c:v>
                </c:pt>
                <c:pt idx="1393">
                  <c:v>11.77</c:v>
                </c:pt>
                <c:pt idx="1394">
                  <c:v>12.19</c:v>
                </c:pt>
                <c:pt idx="1395">
                  <c:v>12.25</c:v>
                </c:pt>
                <c:pt idx="1396">
                  <c:v>12.31</c:v>
                </c:pt>
                <c:pt idx="1397">
                  <c:v>12.56</c:v>
                </c:pt>
                <c:pt idx="1398">
                  <c:v>12.08</c:v>
                </c:pt>
                <c:pt idx="1399">
                  <c:v>12.26</c:v>
                </c:pt>
                <c:pt idx="1400">
                  <c:v>12.68</c:v>
                </c:pt>
                <c:pt idx="1401">
                  <c:v>13.49</c:v>
                </c:pt>
                <c:pt idx="1402">
                  <c:v>12.78</c:v>
                </c:pt>
                <c:pt idx="1403">
                  <c:v>12.37</c:v>
                </c:pt>
                <c:pt idx="1404">
                  <c:v>12.55</c:v>
                </c:pt>
                <c:pt idx="1405">
                  <c:v>12.77</c:v>
                </c:pt>
                <c:pt idx="1406">
                  <c:v>13.18</c:v>
                </c:pt>
                <c:pt idx="1407">
                  <c:v>13.18</c:v>
                </c:pt>
                <c:pt idx="1408">
                  <c:v>13.18</c:v>
                </c:pt>
                <c:pt idx="1409">
                  <c:v>13.49</c:v>
                </c:pt>
                <c:pt idx="1410">
                  <c:v>13.56</c:v>
                </c:pt>
                <c:pt idx="1411">
                  <c:v>13.66</c:v>
                </c:pt>
                <c:pt idx="1412">
                  <c:v>13.78</c:v>
                </c:pt>
                <c:pt idx="1413">
                  <c:v>13.21</c:v>
                </c:pt>
                <c:pt idx="1414">
                  <c:v>13.1</c:v>
                </c:pt>
                <c:pt idx="1415">
                  <c:v>13.06</c:v>
                </c:pt>
                <c:pt idx="1416">
                  <c:v>12.75</c:v>
                </c:pt>
                <c:pt idx="1417">
                  <c:v>13</c:v>
                </c:pt>
                <c:pt idx="1418">
                  <c:v>12.9</c:v>
                </c:pt>
                <c:pt idx="1419">
                  <c:v>13.24</c:v>
                </c:pt>
                <c:pt idx="1420">
                  <c:v>12.35</c:v>
                </c:pt>
                <c:pt idx="1421">
                  <c:v>12.45</c:v>
                </c:pt>
                <c:pt idx="1422">
                  <c:v>12.13</c:v>
                </c:pt>
                <c:pt idx="1423">
                  <c:v>12.03</c:v>
                </c:pt>
                <c:pt idx="1424">
                  <c:v>13.42</c:v>
                </c:pt>
                <c:pt idx="1425">
                  <c:v>12.6</c:v>
                </c:pt>
                <c:pt idx="1426">
                  <c:v>13.17</c:v>
                </c:pt>
                <c:pt idx="1427">
                  <c:v>12.94</c:v>
                </c:pt>
                <c:pt idx="1428">
                  <c:v>12.33</c:v>
                </c:pt>
                <c:pt idx="1429">
                  <c:v>12.48</c:v>
                </c:pt>
                <c:pt idx="1430">
                  <c:v>12.65</c:v>
                </c:pt>
                <c:pt idx="1431">
                  <c:v>12.03</c:v>
                </c:pt>
                <c:pt idx="1432">
                  <c:v>11.52</c:v>
                </c:pt>
                <c:pt idx="1433">
                  <c:v>11.29</c:v>
                </c:pt>
                <c:pt idx="1434">
                  <c:v>11.65</c:v>
                </c:pt>
                <c:pt idx="1435">
                  <c:v>11.65</c:v>
                </c:pt>
                <c:pt idx="1436">
                  <c:v>11.85</c:v>
                </c:pt>
                <c:pt idx="1437">
                  <c:v>11.16</c:v>
                </c:pt>
                <c:pt idx="1438">
                  <c:v>11.51</c:v>
                </c:pt>
                <c:pt idx="1439">
                  <c:v>11.46</c:v>
                </c:pt>
                <c:pt idx="1440">
                  <c:v>11.35</c:v>
                </c:pt>
                <c:pt idx="1441">
                  <c:v>11.1</c:v>
                </c:pt>
                <c:pt idx="1442">
                  <c:v>11.58</c:v>
                </c:pt>
                <c:pt idx="1443">
                  <c:v>12.34</c:v>
                </c:pt>
                <c:pt idx="1444">
                  <c:v>12.67</c:v>
                </c:pt>
                <c:pt idx="1445">
                  <c:v>12.35</c:v>
                </c:pt>
                <c:pt idx="1446">
                  <c:v>12.5</c:v>
                </c:pt>
                <c:pt idx="1447">
                  <c:v>12.46</c:v>
                </c:pt>
                <c:pt idx="1448">
                  <c:v>13.22</c:v>
                </c:pt>
                <c:pt idx="1449">
                  <c:v>12.9</c:v>
                </c:pt>
                <c:pt idx="1450">
                  <c:v>12.9</c:v>
                </c:pt>
                <c:pt idx="1451">
                  <c:v>12.46</c:v>
                </c:pt>
                <c:pt idx="1452">
                  <c:v>12.74</c:v>
                </c:pt>
                <c:pt idx="1453">
                  <c:v>13.95</c:v>
                </c:pt>
                <c:pt idx="1454">
                  <c:v>14.5</c:v>
                </c:pt>
                <c:pt idx="1455">
                  <c:v>14.86</c:v>
                </c:pt>
                <c:pt idx="1456">
                  <c:v>15.74</c:v>
                </c:pt>
                <c:pt idx="1457">
                  <c:v>13.98</c:v>
                </c:pt>
                <c:pt idx="1458">
                  <c:v>14.85</c:v>
                </c:pt>
                <c:pt idx="1459">
                  <c:v>14.97</c:v>
                </c:pt>
                <c:pt idx="1460">
                  <c:v>14.57</c:v>
                </c:pt>
                <c:pt idx="1461">
                  <c:v>14.24</c:v>
                </c:pt>
                <c:pt idx="1462">
                  <c:v>13.67</c:v>
                </c:pt>
                <c:pt idx="1463">
                  <c:v>14.62</c:v>
                </c:pt>
                <c:pt idx="1464">
                  <c:v>14.03</c:v>
                </c:pt>
                <c:pt idx="1465">
                  <c:v>14.05</c:v>
                </c:pt>
                <c:pt idx="1466">
                  <c:v>13.55</c:v>
                </c:pt>
                <c:pt idx="1467">
                  <c:v>13.46</c:v>
                </c:pt>
                <c:pt idx="1468">
                  <c:v>14.17</c:v>
                </c:pt>
                <c:pt idx="1469">
                  <c:v>13.85</c:v>
                </c:pt>
                <c:pt idx="1470">
                  <c:v>14.49</c:v>
                </c:pt>
                <c:pt idx="1471">
                  <c:v>15.59</c:v>
                </c:pt>
                <c:pt idx="1472">
                  <c:v>14.63</c:v>
                </c:pt>
                <c:pt idx="1473">
                  <c:v>14.26</c:v>
                </c:pt>
                <c:pt idx="1474">
                  <c:v>13.83</c:v>
                </c:pt>
                <c:pt idx="1475">
                  <c:v>13.41</c:v>
                </c:pt>
                <c:pt idx="1476">
                  <c:v>13.19</c:v>
                </c:pt>
                <c:pt idx="1477">
                  <c:v>12.26</c:v>
                </c:pt>
                <c:pt idx="1478">
                  <c:v>12.74</c:v>
                </c:pt>
                <c:pt idx="1479">
                  <c:v>13.05</c:v>
                </c:pt>
                <c:pt idx="1480">
                  <c:v>12.16</c:v>
                </c:pt>
                <c:pt idx="1481">
                  <c:v>12.46</c:v>
                </c:pt>
                <c:pt idx="1482">
                  <c:v>12.97</c:v>
                </c:pt>
                <c:pt idx="1483">
                  <c:v>13.2</c:v>
                </c:pt>
                <c:pt idx="1484">
                  <c:v>13.38</c:v>
                </c:pt>
                <c:pt idx="1485">
                  <c:v>12.95</c:v>
                </c:pt>
                <c:pt idx="1486">
                  <c:v>12.57</c:v>
                </c:pt>
                <c:pt idx="1487">
                  <c:v>12.49</c:v>
                </c:pt>
                <c:pt idx="1488">
                  <c:v>12.37</c:v>
                </c:pt>
                <c:pt idx="1489">
                  <c:v>11.74</c:v>
                </c:pt>
                <c:pt idx="1490">
                  <c:v>11.81</c:v>
                </c:pt>
                <c:pt idx="1491">
                  <c:v>11.87</c:v>
                </c:pt>
                <c:pt idx="1492">
                  <c:v>12.43</c:v>
                </c:pt>
                <c:pt idx="1493">
                  <c:v>11.57</c:v>
                </c:pt>
                <c:pt idx="1494">
                  <c:v>11.65</c:v>
                </c:pt>
                <c:pt idx="1495">
                  <c:v>11.58</c:v>
                </c:pt>
                <c:pt idx="1496">
                  <c:v>11.11</c:v>
                </c:pt>
                <c:pt idx="1497">
                  <c:v>10.66</c:v>
                </c:pt>
                <c:pt idx="1498">
                  <c:v>11.65</c:v>
                </c:pt>
                <c:pt idx="1499">
                  <c:v>12.7</c:v>
                </c:pt>
                <c:pt idx="1500">
                  <c:v>12.74</c:v>
                </c:pt>
                <c:pt idx="1501">
                  <c:v>11.12</c:v>
                </c:pt>
                <c:pt idx="1502">
                  <c:v>11.06</c:v>
                </c:pt>
                <c:pt idx="1503">
                  <c:v>10.63</c:v>
                </c:pt>
                <c:pt idx="1504">
                  <c:v>10.36</c:v>
                </c:pt>
                <c:pt idx="1505">
                  <c:v>11.07</c:v>
                </c:pt>
                <c:pt idx="1506">
                  <c:v>11.44</c:v>
                </c:pt>
                <c:pt idx="1507">
                  <c:v>14.55</c:v>
                </c:pt>
                <c:pt idx="1508">
                  <c:v>13.16</c:v>
                </c:pt>
                <c:pt idx="1509">
                  <c:v>12.2</c:v>
                </c:pt>
                <c:pt idx="1510">
                  <c:v>10.77</c:v>
                </c:pt>
                <c:pt idx="1511">
                  <c:v>11.51</c:v>
                </c:pt>
                <c:pt idx="1512">
                  <c:v>11.49</c:v>
                </c:pt>
                <c:pt idx="1513">
                  <c:v>11.98</c:v>
                </c:pt>
                <c:pt idx="1514">
                  <c:v>12.25</c:v>
                </c:pt>
                <c:pt idx="1515">
                  <c:v>12.52</c:v>
                </c:pt>
                <c:pt idx="1516">
                  <c:v>12.19</c:v>
                </c:pt>
                <c:pt idx="1517">
                  <c:v>12.1</c:v>
                </c:pt>
                <c:pt idx="1518">
                  <c:v>13.78</c:v>
                </c:pt>
                <c:pt idx="1519">
                  <c:v>13.58</c:v>
                </c:pt>
                <c:pt idx="1520">
                  <c:v>13.11</c:v>
                </c:pt>
                <c:pt idx="1521">
                  <c:v>15.21</c:v>
                </c:pt>
                <c:pt idx="1522">
                  <c:v>16.399999999999999</c:v>
                </c:pt>
                <c:pt idx="1523">
                  <c:v>14.69</c:v>
                </c:pt>
                <c:pt idx="1524">
                  <c:v>14.23</c:v>
                </c:pt>
                <c:pt idx="1525">
                  <c:v>14.99</c:v>
                </c:pt>
                <c:pt idx="1526">
                  <c:v>14.09</c:v>
                </c:pt>
                <c:pt idx="1527">
                  <c:v>14.25</c:v>
                </c:pt>
                <c:pt idx="1528">
                  <c:v>13.58</c:v>
                </c:pt>
                <c:pt idx="1529">
                  <c:v>12.7</c:v>
                </c:pt>
                <c:pt idx="1530">
                  <c:v>13.34</c:v>
                </c:pt>
                <c:pt idx="1531">
                  <c:v>13.56</c:v>
                </c:pt>
                <c:pt idx="1532">
                  <c:v>12.54</c:v>
                </c:pt>
                <c:pt idx="1533">
                  <c:v>12.94</c:v>
                </c:pt>
                <c:pt idx="1534">
                  <c:v>12</c:v>
                </c:pt>
                <c:pt idx="1535">
                  <c:v>12.19</c:v>
                </c:pt>
                <c:pt idx="1536">
                  <c:v>12.42</c:v>
                </c:pt>
                <c:pt idx="1537">
                  <c:v>12.53</c:v>
                </c:pt>
                <c:pt idx="1538">
                  <c:v>12.65</c:v>
                </c:pt>
                <c:pt idx="1539">
                  <c:v>13.23</c:v>
                </c:pt>
                <c:pt idx="1540">
                  <c:v>13.46</c:v>
                </c:pt>
                <c:pt idx="1541">
                  <c:v>14.59</c:v>
                </c:pt>
                <c:pt idx="1542">
                  <c:v>14.11</c:v>
                </c:pt>
                <c:pt idx="1543">
                  <c:v>13.89</c:v>
                </c:pt>
                <c:pt idx="1544">
                  <c:v>14.63</c:v>
                </c:pt>
                <c:pt idx="1545">
                  <c:v>14.69</c:v>
                </c:pt>
                <c:pt idx="1546">
                  <c:v>14.94</c:v>
                </c:pt>
                <c:pt idx="1547">
                  <c:v>15.59</c:v>
                </c:pt>
                <c:pt idx="1548">
                  <c:v>16.13</c:v>
                </c:pt>
                <c:pt idx="1549">
                  <c:v>15.37</c:v>
                </c:pt>
                <c:pt idx="1550">
                  <c:v>16.8</c:v>
                </c:pt>
                <c:pt idx="1551">
                  <c:v>14.47</c:v>
                </c:pt>
                <c:pt idx="1552">
                  <c:v>14.56</c:v>
                </c:pt>
                <c:pt idx="1553">
                  <c:v>14.78</c:v>
                </c:pt>
                <c:pt idx="1554">
                  <c:v>16.38</c:v>
                </c:pt>
                <c:pt idx="1555">
                  <c:v>16.63</c:v>
                </c:pt>
                <c:pt idx="1556">
                  <c:v>16.72</c:v>
                </c:pt>
                <c:pt idx="1557">
                  <c:v>17.04</c:v>
                </c:pt>
                <c:pt idx="1558">
                  <c:v>16.72</c:v>
                </c:pt>
                <c:pt idx="1559">
                  <c:v>16.670000000000002</c:v>
                </c:pt>
                <c:pt idx="1560">
                  <c:v>16.100000000000001</c:v>
                </c:pt>
                <c:pt idx="1561">
                  <c:v>16.559999999999999</c:v>
                </c:pt>
                <c:pt idx="1562">
                  <c:v>16.489999999999998</c:v>
                </c:pt>
                <c:pt idx="1563">
                  <c:v>20.7</c:v>
                </c:pt>
                <c:pt idx="1564">
                  <c:v>19.399999999999999</c:v>
                </c:pt>
                <c:pt idx="1565">
                  <c:v>19.09</c:v>
                </c:pt>
                <c:pt idx="1566">
                  <c:v>18.13</c:v>
                </c:pt>
                <c:pt idx="1567">
                  <c:v>16.93</c:v>
                </c:pt>
                <c:pt idx="1568">
                  <c:v>16.54</c:v>
                </c:pt>
                <c:pt idx="1569">
                  <c:v>17.309999999999999</c:v>
                </c:pt>
                <c:pt idx="1570">
                  <c:v>18.350000000000001</c:v>
                </c:pt>
                <c:pt idx="1571">
                  <c:v>18.66</c:v>
                </c:pt>
                <c:pt idx="1572">
                  <c:v>17.739999999999998</c:v>
                </c:pt>
                <c:pt idx="1573">
                  <c:v>17.05</c:v>
                </c:pt>
                <c:pt idx="1574">
                  <c:v>17.84</c:v>
                </c:pt>
                <c:pt idx="1575">
                  <c:v>17.8</c:v>
                </c:pt>
                <c:pt idx="1576">
                  <c:v>17.89</c:v>
                </c:pt>
                <c:pt idx="1577">
                  <c:v>18.16</c:v>
                </c:pt>
                <c:pt idx="1578">
                  <c:v>18.88</c:v>
                </c:pt>
                <c:pt idx="1579">
                  <c:v>17.899999999999999</c:v>
                </c:pt>
                <c:pt idx="1580">
                  <c:v>16.45</c:v>
                </c:pt>
                <c:pt idx="1581">
                  <c:v>16.329999999999998</c:v>
                </c:pt>
                <c:pt idx="1582">
                  <c:v>16.18</c:v>
                </c:pt>
                <c:pt idx="1583">
                  <c:v>18.72</c:v>
                </c:pt>
                <c:pt idx="1584">
                  <c:v>17.32</c:v>
                </c:pt>
                <c:pt idx="1585">
                  <c:v>20.22</c:v>
                </c:pt>
                <c:pt idx="1586">
                  <c:v>19.649999999999999</c:v>
                </c:pt>
                <c:pt idx="1587">
                  <c:v>17.38</c:v>
                </c:pt>
                <c:pt idx="1588">
                  <c:v>16.829999999999998</c:v>
                </c:pt>
                <c:pt idx="1589">
                  <c:v>16.45</c:v>
                </c:pt>
                <c:pt idx="1590">
                  <c:v>17.07</c:v>
                </c:pt>
                <c:pt idx="1591">
                  <c:v>16.41</c:v>
                </c:pt>
                <c:pt idx="1592">
                  <c:v>15.12</c:v>
                </c:pt>
                <c:pt idx="1593">
                  <c:v>15.38</c:v>
                </c:pt>
                <c:pt idx="1594">
                  <c:v>15.01</c:v>
                </c:pt>
                <c:pt idx="1595">
                  <c:v>14.91</c:v>
                </c:pt>
                <c:pt idx="1596">
                  <c:v>14.72</c:v>
                </c:pt>
                <c:pt idx="1597">
                  <c:v>14.75</c:v>
                </c:pt>
                <c:pt idx="1598">
                  <c:v>15.45</c:v>
                </c:pt>
                <c:pt idx="1599">
                  <c:v>15.83</c:v>
                </c:pt>
                <c:pt idx="1600">
                  <c:v>16.07</c:v>
                </c:pt>
                <c:pt idx="1601">
                  <c:v>18.62</c:v>
                </c:pt>
                <c:pt idx="1602">
                  <c:v>16.7</c:v>
                </c:pt>
                <c:pt idx="1603">
                  <c:v>16.920000000000002</c:v>
                </c:pt>
                <c:pt idx="1604">
                  <c:v>16.87</c:v>
                </c:pt>
                <c:pt idx="1605">
                  <c:v>15.78</c:v>
                </c:pt>
                <c:pt idx="1606">
                  <c:v>16.989999999999998</c:v>
                </c:pt>
                <c:pt idx="1607">
                  <c:v>15.61</c:v>
                </c:pt>
                <c:pt idx="1608">
                  <c:v>15.16</c:v>
                </c:pt>
                <c:pt idx="1609">
                  <c:v>14.9</c:v>
                </c:pt>
                <c:pt idx="1610">
                  <c:v>15.59</c:v>
                </c:pt>
                <c:pt idx="1611">
                  <c:v>15.71</c:v>
                </c:pt>
                <c:pt idx="1612">
                  <c:v>15.13</c:v>
                </c:pt>
                <c:pt idx="1613">
                  <c:v>15.8</c:v>
                </c:pt>
                <c:pt idx="1614">
                  <c:v>16</c:v>
                </c:pt>
                <c:pt idx="1615">
                  <c:v>15.5</c:v>
                </c:pt>
                <c:pt idx="1616">
                  <c:v>16.170000000000002</c:v>
                </c:pt>
                <c:pt idx="1617">
                  <c:v>15.54</c:v>
                </c:pt>
                <c:pt idx="1618">
                  <c:v>16.920000000000002</c:v>
                </c:pt>
                <c:pt idx="1619">
                  <c:v>17.149999999999999</c:v>
                </c:pt>
                <c:pt idx="1620">
                  <c:v>16.02</c:v>
                </c:pt>
                <c:pt idx="1621">
                  <c:v>16.07</c:v>
                </c:pt>
                <c:pt idx="1622">
                  <c:v>16.86</c:v>
                </c:pt>
                <c:pt idx="1623">
                  <c:v>16.18</c:v>
                </c:pt>
                <c:pt idx="1624">
                  <c:v>16.04</c:v>
                </c:pt>
                <c:pt idx="1625">
                  <c:v>16.84</c:v>
                </c:pt>
                <c:pt idx="1626">
                  <c:v>16.100000000000001</c:v>
                </c:pt>
                <c:pt idx="1627">
                  <c:v>16.78</c:v>
                </c:pt>
                <c:pt idx="1628">
                  <c:v>16.68</c:v>
                </c:pt>
                <c:pt idx="1629">
                  <c:v>17</c:v>
                </c:pt>
                <c:pt idx="1630">
                  <c:v>17.12</c:v>
                </c:pt>
                <c:pt idx="1631">
                  <c:v>18.64</c:v>
                </c:pt>
                <c:pt idx="1632">
                  <c:v>17.46</c:v>
                </c:pt>
                <c:pt idx="1633">
                  <c:v>17.45</c:v>
                </c:pt>
                <c:pt idx="1634">
                  <c:v>17.54</c:v>
                </c:pt>
                <c:pt idx="1635">
                  <c:v>16.97</c:v>
                </c:pt>
                <c:pt idx="1636">
                  <c:v>15.8</c:v>
                </c:pt>
                <c:pt idx="1637">
                  <c:v>15.91</c:v>
                </c:pt>
                <c:pt idx="1638">
                  <c:v>15.43</c:v>
                </c:pt>
                <c:pt idx="1639">
                  <c:v>15.23</c:v>
                </c:pt>
                <c:pt idx="1640">
                  <c:v>14.19</c:v>
                </c:pt>
                <c:pt idx="1641">
                  <c:v>13.68</c:v>
                </c:pt>
                <c:pt idx="1642">
                  <c:v>13.78</c:v>
                </c:pt>
                <c:pt idx="1643">
                  <c:v>14.19</c:v>
                </c:pt>
                <c:pt idx="1644">
                  <c:v>14.21</c:v>
                </c:pt>
                <c:pt idx="1645">
                  <c:v>16.09</c:v>
                </c:pt>
                <c:pt idx="1646">
                  <c:v>16.420000000000002</c:v>
                </c:pt>
                <c:pt idx="1647">
                  <c:v>15.49</c:v>
                </c:pt>
                <c:pt idx="1648">
                  <c:v>15.51</c:v>
                </c:pt>
                <c:pt idx="1649">
                  <c:v>17.809999999999999</c:v>
                </c:pt>
                <c:pt idx="1650">
                  <c:v>17.09</c:v>
                </c:pt>
                <c:pt idx="1651">
                  <c:v>20.11</c:v>
                </c:pt>
                <c:pt idx="1652">
                  <c:v>20.100000000000001</c:v>
                </c:pt>
                <c:pt idx="1653">
                  <c:v>19.22</c:v>
                </c:pt>
                <c:pt idx="1654">
                  <c:v>17.93</c:v>
                </c:pt>
                <c:pt idx="1655">
                  <c:v>17.260000000000002</c:v>
                </c:pt>
                <c:pt idx="1656">
                  <c:v>20.41</c:v>
                </c:pt>
                <c:pt idx="1657">
                  <c:v>21.55</c:v>
                </c:pt>
                <c:pt idx="1658">
                  <c:v>21.44</c:v>
                </c:pt>
                <c:pt idx="1659">
                  <c:v>19.39</c:v>
                </c:pt>
                <c:pt idx="1660">
                  <c:v>17.45</c:v>
                </c:pt>
                <c:pt idx="1661">
                  <c:v>20.09</c:v>
                </c:pt>
                <c:pt idx="1662">
                  <c:v>20.53</c:v>
                </c:pt>
                <c:pt idx="1663">
                  <c:v>19.46</c:v>
                </c:pt>
                <c:pt idx="1664">
                  <c:v>18.760000000000002</c:v>
                </c:pt>
                <c:pt idx="1665">
                  <c:v>16.190000000000001</c:v>
                </c:pt>
                <c:pt idx="1666">
                  <c:v>17.36</c:v>
                </c:pt>
                <c:pt idx="1667">
                  <c:v>16.93</c:v>
                </c:pt>
                <c:pt idx="1668">
                  <c:v>16.239999999999998</c:v>
                </c:pt>
                <c:pt idx="1669">
                  <c:v>16.04</c:v>
                </c:pt>
                <c:pt idx="1670">
                  <c:v>15.77</c:v>
                </c:pt>
                <c:pt idx="1671">
                  <c:v>15.57</c:v>
                </c:pt>
                <c:pt idx="1672">
                  <c:v>16.41</c:v>
                </c:pt>
                <c:pt idx="1673">
                  <c:v>15.96</c:v>
                </c:pt>
                <c:pt idx="1674">
                  <c:v>15.46</c:v>
                </c:pt>
                <c:pt idx="1675">
                  <c:v>14.81</c:v>
                </c:pt>
                <c:pt idx="1676">
                  <c:v>15.27</c:v>
                </c:pt>
                <c:pt idx="1677">
                  <c:v>14.73</c:v>
                </c:pt>
                <c:pt idx="1678">
                  <c:v>14.52</c:v>
                </c:pt>
                <c:pt idx="1679">
                  <c:v>13.71</c:v>
                </c:pt>
                <c:pt idx="1680">
                  <c:v>14.18</c:v>
                </c:pt>
                <c:pt idx="1681">
                  <c:v>15.38</c:v>
                </c:pt>
                <c:pt idx="1682">
                  <c:v>15.11</c:v>
                </c:pt>
                <c:pt idx="1683">
                  <c:v>15.1</c:v>
                </c:pt>
                <c:pt idx="1684">
                  <c:v>16.22</c:v>
                </c:pt>
                <c:pt idx="1685">
                  <c:v>17.010000000000002</c:v>
                </c:pt>
                <c:pt idx="1686">
                  <c:v>18.47</c:v>
                </c:pt>
                <c:pt idx="1687">
                  <c:v>18.64</c:v>
                </c:pt>
                <c:pt idx="1688">
                  <c:v>20.51</c:v>
                </c:pt>
                <c:pt idx="1689">
                  <c:v>17.100000000000001</c:v>
                </c:pt>
                <c:pt idx="1690">
                  <c:v>16.36</c:v>
                </c:pt>
                <c:pt idx="1691">
                  <c:v>16.25</c:v>
                </c:pt>
                <c:pt idx="1692">
                  <c:v>16.059999999999999</c:v>
                </c:pt>
                <c:pt idx="1693">
                  <c:v>15.97</c:v>
                </c:pt>
                <c:pt idx="1694">
                  <c:v>15.2</c:v>
                </c:pt>
                <c:pt idx="1695">
                  <c:v>15.43</c:v>
                </c:pt>
                <c:pt idx="1696">
                  <c:v>15.74</c:v>
                </c:pt>
                <c:pt idx="1697">
                  <c:v>15.86</c:v>
                </c:pt>
                <c:pt idx="1698">
                  <c:v>16.03</c:v>
                </c:pt>
                <c:pt idx="1699">
                  <c:v>15.65</c:v>
                </c:pt>
                <c:pt idx="1700">
                  <c:v>16.46</c:v>
                </c:pt>
                <c:pt idx="1701">
                  <c:v>16.45</c:v>
                </c:pt>
                <c:pt idx="1702">
                  <c:v>16.22</c:v>
                </c:pt>
                <c:pt idx="1703">
                  <c:v>16.11</c:v>
                </c:pt>
                <c:pt idx="1704">
                  <c:v>16.100000000000001</c:v>
                </c:pt>
                <c:pt idx="1705">
                  <c:v>16.95</c:v>
                </c:pt>
                <c:pt idx="1706">
                  <c:v>17.05</c:v>
                </c:pt>
                <c:pt idx="1707">
                  <c:v>16.78</c:v>
                </c:pt>
                <c:pt idx="1708">
                  <c:v>16.77</c:v>
                </c:pt>
                <c:pt idx="1709">
                  <c:v>14.8</c:v>
                </c:pt>
                <c:pt idx="1710">
                  <c:v>15.11</c:v>
                </c:pt>
                <c:pt idx="1711">
                  <c:v>15.58</c:v>
                </c:pt>
                <c:pt idx="1712">
                  <c:v>16.09</c:v>
                </c:pt>
                <c:pt idx="1713">
                  <c:v>16.260000000000002</c:v>
                </c:pt>
                <c:pt idx="1714">
                  <c:v>15.07</c:v>
                </c:pt>
                <c:pt idx="1715">
                  <c:v>15.13</c:v>
                </c:pt>
                <c:pt idx="1716">
                  <c:v>15.83</c:v>
                </c:pt>
                <c:pt idx="1717">
                  <c:v>15.6</c:v>
                </c:pt>
                <c:pt idx="1718">
                  <c:v>15.41</c:v>
                </c:pt>
                <c:pt idx="1719">
                  <c:v>15.08</c:v>
                </c:pt>
                <c:pt idx="1720">
                  <c:v>15.98</c:v>
                </c:pt>
                <c:pt idx="1721">
                  <c:v>16.399999999999999</c:v>
                </c:pt>
                <c:pt idx="1722">
                  <c:v>16.45</c:v>
                </c:pt>
                <c:pt idx="1723">
                  <c:v>16.89</c:v>
                </c:pt>
                <c:pt idx="1724">
                  <c:v>17.29</c:v>
                </c:pt>
                <c:pt idx="1725">
                  <c:v>18.34</c:v>
                </c:pt>
                <c:pt idx="1726">
                  <c:v>18.28</c:v>
                </c:pt>
                <c:pt idx="1727">
                  <c:v>18.48</c:v>
                </c:pt>
                <c:pt idx="1728">
                  <c:v>18.11</c:v>
                </c:pt>
                <c:pt idx="1729">
                  <c:v>17.89</c:v>
                </c:pt>
                <c:pt idx="1730">
                  <c:v>18.04</c:v>
                </c:pt>
                <c:pt idx="1731">
                  <c:v>17.649999999999999</c:v>
                </c:pt>
                <c:pt idx="1732">
                  <c:v>16.97</c:v>
                </c:pt>
                <c:pt idx="1733">
                  <c:v>17.21</c:v>
                </c:pt>
                <c:pt idx="1734">
                  <c:v>15.78</c:v>
                </c:pt>
                <c:pt idx="1735">
                  <c:v>14.04</c:v>
                </c:pt>
                <c:pt idx="1736">
                  <c:v>15.36</c:v>
                </c:pt>
                <c:pt idx="1737">
                  <c:v>14.89</c:v>
                </c:pt>
                <c:pt idx="1738">
                  <c:v>13.79</c:v>
                </c:pt>
                <c:pt idx="1739">
                  <c:v>14.36</c:v>
                </c:pt>
                <c:pt idx="1740">
                  <c:v>15.12</c:v>
                </c:pt>
                <c:pt idx="1741">
                  <c:v>15.23</c:v>
                </c:pt>
                <c:pt idx="1742">
                  <c:v>15.94</c:v>
                </c:pt>
                <c:pt idx="1743">
                  <c:v>15.77</c:v>
                </c:pt>
                <c:pt idx="1744">
                  <c:v>14.92</c:v>
                </c:pt>
                <c:pt idx="1745">
                  <c:v>15.91</c:v>
                </c:pt>
                <c:pt idx="1746">
                  <c:v>16.97</c:v>
                </c:pt>
                <c:pt idx="1747">
                  <c:v>16.96</c:v>
                </c:pt>
                <c:pt idx="1748">
                  <c:v>17.14</c:v>
                </c:pt>
                <c:pt idx="1749">
                  <c:v>17.93</c:v>
                </c:pt>
                <c:pt idx="1750">
                  <c:v>18.68</c:v>
                </c:pt>
                <c:pt idx="1751">
                  <c:v>17.93</c:v>
                </c:pt>
                <c:pt idx="1752">
                  <c:v>18.14</c:v>
                </c:pt>
                <c:pt idx="1753">
                  <c:v>18.82</c:v>
                </c:pt>
                <c:pt idx="1754">
                  <c:v>17.75</c:v>
                </c:pt>
                <c:pt idx="1755">
                  <c:v>17.88</c:v>
                </c:pt>
                <c:pt idx="1756">
                  <c:v>19.68</c:v>
                </c:pt>
                <c:pt idx="1757">
                  <c:v>20.45</c:v>
                </c:pt>
                <c:pt idx="1758">
                  <c:v>21.09</c:v>
                </c:pt>
                <c:pt idx="1759">
                  <c:v>21.99</c:v>
                </c:pt>
                <c:pt idx="1760">
                  <c:v>20.77</c:v>
                </c:pt>
                <c:pt idx="1761">
                  <c:v>19.420000000000002</c:v>
                </c:pt>
                <c:pt idx="1762">
                  <c:v>18.77</c:v>
                </c:pt>
                <c:pt idx="1763">
                  <c:v>18.850000000000001</c:v>
                </c:pt>
                <c:pt idx="1764">
                  <c:v>19.5</c:v>
                </c:pt>
                <c:pt idx="1765">
                  <c:v>18.68</c:v>
                </c:pt>
                <c:pt idx="1766">
                  <c:v>18.59</c:v>
                </c:pt>
                <c:pt idx="1767">
                  <c:v>19.13</c:v>
                </c:pt>
                <c:pt idx="1768">
                  <c:v>19.510000000000002</c:v>
                </c:pt>
                <c:pt idx="1769">
                  <c:v>20.92</c:v>
                </c:pt>
                <c:pt idx="1770">
                  <c:v>21.14</c:v>
                </c:pt>
                <c:pt idx="1771">
                  <c:v>19.13</c:v>
                </c:pt>
                <c:pt idx="1772">
                  <c:v>19.89</c:v>
                </c:pt>
                <c:pt idx="1773">
                  <c:v>19.350000000000001</c:v>
                </c:pt>
                <c:pt idx="1774">
                  <c:v>20.239999999999998</c:v>
                </c:pt>
                <c:pt idx="1775">
                  <c:v>20.91</c:v>
                </c:pt>
                <c:pt idx="1776">
                  <c:v>19.63</c:v>
                </c:pt>
                <c:pt idx="1777">
                  <c:v>19.84</c:v>
                </c:pt>
                <c:pt idx="1778">
                  <c:v>19.27</c:v>
                </c:pt>
                <c:pt idx="1779">
                  <c:v>19.399999999999999</c:v>
                </c:pt>
                <c:pt idx="1780">
                  <c:v>19.61</c:v>
                </c:pt>
                <c:pt idx="1781">
                  <c:v>18.63</c:v>
                </c:pt>
                <c:pt idx="1782">
                  <c:v>18.600000000000001</c:v>
                </c:pt>
                <c:pt idx="1783">
                  <c:v>17.809999999999999</c:v>
                </c:pt>
                <c:pt idx="1784">
                  <c:v>17.09</c:v>
                </c:pt>
                <c:pt idx="1785">
                  <c:v>18.47</c:v>
                </c:pt>
                <c:pt idx="1786">
                  <c:v>19.329999999999998</c:v>
                </c:pt>
                <c:pt idx="1787">
                  <c:v>20.16</c:v>
                </c:pt>
                <c:pt idx="1788">
                  <c:v>20.74</c:v>
                </c:pt>
                <c:pt idx="1789">
                  <c:v>20.23</c:v>
                </c:pt>
                <c:pt idx="1790">
                  <c:v>19.47</c:v>
                </c:pt>
                <c:pt idx="1791">
                  <c:v>19.579999999999998</c:v>
                </c:pt>
                <c:pt idx="1792">
                  <c:v>19.43</c:v>
                </c:pt>
                <c:pt idx="1793">
                  <c:v>21.06</c:v>
                </c:pt>
                <c:pt idx="1794">
                  <c:v>20.16</c:v>
                </c:pt>
                <c:pt idx="1795">
                  <c:v>18.899999999999999</c:v>
                </c:pt>
                <c:pt idx="1796">
                  <c:v>20.65</c:v>
                </c:pt>
                <c:pt idx="1797">
                  <c:v>19.97</c:v>
                </c:pt>
                <c:pt idx="1798">
                  <c:v>19.48</c:v>
                </c:pt>
                <c:pt idx="1799">
                  <c:v>19.23</c:v>
                </c:pt>
                <c:pt idx="1800">
                  <c:v>19.18</c:v>
                </c:pt>
                <c:pt idx="1801">
                  <c:v>19.7</c:v>
                </c:pt>
                <c:pt idx="1802">
                  <c:v>20.61</c:v>
                </c:pt>
                <c:pt idx="1803">
                  <c:v>21.41</c:v>
                </c:pt>
                <c:pt idx="1804">
                  <c:v>20.55</c:v>
                </c:pt>
                <c:pt idx="1805">
                  <c:v>19.84</c:v>
                </c:pt>
                <c:pt idx="1806">
                  <c:v>19.98</c:v>
                </c:pt>
                <c:pt idx="1807">
                  <c:v>20.74</c:v>
                </c:pt>
                <c:pt idx="1808">
                  <c:v>21.08</c:v>
                </c:pt>
                <c:pt idx="1809">
                  <c:v>21.1</c:v>
                </c:pt>
                <c:pt idx="1810">
                  <c:v>20.89</c:v>
                </c:pt>
                <c:pt idx="1811">
                  <c:v>20.62</c:v>
                </c:pt>
                <c:pt idx="1812">
                  <c:v>19.489999999999998</c:v>
                </c:pt>
                <c:pt idx="1813">
                  <c:v>20.48</c:v>
                </c:pt>
                <c:pt idx="1814">
                  <c:v>19.32</c:v>
                </c:pt>
                <c:pt idx="1815">
                  <c:v>19</c:v>
                </c:pt>
                <c:pt idx="1816">
                  <c:v>19.25</c:v>
                </c:pt>
                <c:pt idx="1817">
                  <c:v>19.61</c:v>
                </c:pt>
                <c:pt idx="1818">
                  <c:v>19.79</c:v>
                </c:pt>
                <c:pt idx="1819">
                  <c:v>19.809999999999999</c:v>
                </c:pt>
                <c:pt idx="1820">
                  <c:v>20.95</c:v>
                </c:pt>
                <c:pt idx="1821">
                  <c:v>21.26</c:v>
                </c:pt>
                <c:pt idx="1822">
                  <c:v>21.74</c:v>
                </c:pt>
                <c:pt idx="1823">
                  <c:v>21.22</c:v>
                </c:pt>
                <c:pt idx="1824">
                  <c:v>19.690000000000001</c:v>
                </c:pt>
                <c:pt idx="1825">
                  <c:v>20.059999999999999</c:v>
                </c:pt>
                <c:pt idx="1826">
                  <c:v>19.260000000000002</c:v>
                </c:pt>
                <c:pt idx="1827">
                  <c:v>18.32</c:v>
                </c:pt>
                <c:pt idx="1828">
                  <c:v>20.5</c:v>
                </c:pt>
                <c:pt idx="1829">
                  <c:v>22.14</c:v>
                </c:pt>
                <c:pt idx="1830">
                  <c:v>20.84</c:v>
                </c:pt>
                <c:pt idx="1831">
                  <c:v>21.3</c:v>
                </c:pt>
                <c:pt idx="1832">
                  <c:v>21.19</c:v>
                </c:pt>
                <c:pt idx="1833">
                  <c:v>19.23</c:v>
                </c:pt>
                <c:pt idx="1834">
                  <c:v>18.510000000000002</c:v>
                </c:pt>
                <c:pt idx="1835">
                  <c:v>18.440000000000001</c:v>
                </c:pt>
                <c:pt idx="1836">
                  <c:v>18.559999999999999</c:v>
                </c:pt>
                <c:pt idx="1837">
                  <c:v>19.010000000000002</c:v>
                </c:pt>
                <c:pt idx="1838">
                  <c:v>19.760000000000002</c:v>
                </c:pt>
                <c:pt idx="1839">
                  <c:v>19.09</c:v>
                </c:pt>
                <c:pt idx="1840">
                  <c:v>18.25</c:v>
                </c:pt>
                <c:pt idx="1841">
                  <c:v>17.64</c:v>
                </c:pt>
                <c:pt idx="1842">
                  <c:v>18.71</c:v>
                </c:pt>
                <c:pt idx="1843">
                  <c:v>18.75</c:v>
                </c:pt>
                <c:pt idx="1844">
                  <c:v>20.100000000000001</c:v>
                </c:pt>
                <c:pt idx="1845">
                  <c:v>19.52</c:v>
                </c:pt>
                <c:pt idx="1846">
                  <c:v>20.48</c:v>
                </c:pt>
                <c:pt idx="1847">
                  <c:v>20.83</c:v>
                </c:pt>
                <c:pt idx="1848">
                  <c:v>21.15</c:v>
                </c:pt>
                <c:pt idx="1849">
                  <c:v>21.34</c:v>
                </c:pt>
                <c:pt idx="1850">
                  <c:v>19.809999999999999</c:v>
                </c:pt>
                <c:pt idx="1851">
                  <c:v>20.059999999999999</c:v>
                </c:pt>
                <c:pt idx="1852">
                  <c:v>19.87</c:v>
                </c:pt>
                <c:pt idx="1853">
                  <c:v>17.510000000000002</c:v>
                </c:pt>
                <c:pt idx="1854">
                  <c:v>20.13</c:v>
                </c:pt>
                <c:pt idx="1855">
                  <c:v>20.85</c:v>
                </c:pt>
                <c:pt idx="1856">
                  <c:v>21.34</c:v>
                </c:pt>
                <c:pt idx="1857">
                  <c:v>21.26</c:v>
                </c:pt>
                <c:pt idx="1858">
                  <c:v>20.11</c:v>
                </c:pt>
                <c:pt idx="1859">
                  <c:v>20.25</c:v>
                </c:pt>
                <c:pt idx="1860">
                  <c:v>20.81</c:v>
                </c:pt>
                <c:pt idx="1861">
                  <c:v>21.09</c:v>
                </c:pt>
                <c:pt idx="1862">
                  <c:v>19.91</c:v>
                </c:pt>
                <c:pt idx="1863">
                  <c:v>21.57</c:v>
                </c:pt>
                <c:pt idx="1864">
                  <c:v>21.48</c:v>
                </c:pt>
                <c:pt idx="1865">
                  <c:v>19.260000000000002</c:v>
                </c:pt>
                <c:pt idx="1866">
                  <c:v>19.28</c:v>
                </c:pt>
                <c:pt idx="1867">
                  <c:v>18.77</c:v>
                </c:pt>
                <c:pt idx="1868">
                  <c:v>18.079999999999998</c:v>
                </c:pt>
                <c:pt idx="1869">
                  <c:v>19.36</c:v>
                </c:pt>
                <c:pt idx="1870">
                  <c:v>19.28</c:v>
                </c:pt>
                <c:pt idx="1871">
                  <c:v>19.02</c:v>
                </c:pt>
                <c:pt idx="1872">
                  <c:v>19.190000000000001</c:v>
                </c:pt>
                <c:pt idx="1873">
                  <c:v>20.85</c:v>
                </c:pt>
                <c:pt idx="1874">
                  <c:v>20.010000000000002</c:v>
                </c:pt>
                <c:pt idx="1875">
                  <c:v>20.100000000000001</c:v>
                </c:pt>
                <c:pt idx="1876">
                  <c:v>20.36</c:v>
                </c:pt>
                <c:pt idx="1877">
                  <c:v>18.940000000000001</c:v>
                </c:pt>
                <c:pt idx="1878">
                  <c:v>19.46</c:v>
                </c:pt>
                <c:pt idx="1879">
                  <c:v>19.04</c:v>
                </c:pt>
                <c:pt idx="1880">
                  <c:v>18.850000000000001</c:v>
                </c:pt>
                <c:pt idx="1881">
                  <c:v>18.510000000000002</c:v>
                </c:pt>
                <c:pt idx="1882">
                  <c:v>19.27</c:v>
                </c:pt>
                <c:pt idx="1883">
                  <c:v>19.77</c:v>
                </c:pt>
                <c:pt idx="1884">
                  <c:v>20.170000000000002</c:v>
                </c:pt>
                <c:pt idx="1885">
                  <c:v>20.45</c:v>
                </c:pt>
                <c:pt idx="1886">
                  <c:v>20.100000000000001</c:v>
                </c:pt>
                <c:pt idx="1887">
                  <c:v>20.2</c:v>
                </c:pt>
                <c:pt idx="1888">
                  <c:v>21.19</c:v>
                </c:pt>
                <c:pt idx="1889">
                  <c:v>20.74</c:v>
                </c:pt>
                <c:pt idx="1890">
                  <c:v>21.5</c:v>
                </c:pt>
                <c:pt idx="1891">
                  <c:v>21.82</c:v>
                </c:pt>
                <c:pt idx="1892">
                  <c:v>21.22</c:v>
                </c:pt>
                <c:pt idx="1893">
                  <c:v>21.53</c:v>
                </c:pt>
                <c:pt idx="1894">
                  <c:v>21</c:v>
                </c:pt>
                <c:pt idx="1895">
                  <c:v>19.7</c:v>
                </c:pt>
                <c:pt idx="1896">
                  <c:v>17.82</c:v>
                </c:pt>
                <c:pt idx="1897">
                  <c:v>19.13</c:v>
                </c:pt>
                <c:pt idx="1898">
                  <c:v>18.760000000000002</c:v>
                </c:pt>
                <c:pt idx="1899">
                  <c:v>20.399999999999999</c:v>
                </c:pt>
                <c:pt idx="1900">
                  <c:v>19.920000000000002</c:v>
                </c:pt>
                <c:pt idx="1901">
                  <c:v>19.059999999999999</c:v>
                </c:pt>
                <c:pt idx="1902">
                  <c:v>19.579999999999998</c:v>
                </c:pt>
                <c:pt idx="1903">
                  <c:v>19</c:v>
                </c:pt>
                <c:pt idx="1904">
                  <c:v>19.36</c:v>
                </c:pt>
                <c:pt idx="1905">
                  <c:v>20.54</c:v>
                </c:pt>
                <c:pt idx="1906">
                  <c:v>22.28</c:v>
                </c:pt>
                <c:pt idx="1907">
                  <c:v>23.51</c:v>
                </c:pt>
                <c:pt idx="1908">
                  <c:v>21.77</c:v>
                </c:pt>
                <c:pt idx="1909">
                  <c:v>21.3</c:v>
                </c:pt>
                <c:pt idx="1910">
                  <c:v>20.96</c:v>
                </c:pt>
                <c:pt idx="1911">
                  <c:v>20.82</c:v>
                </c:pt>
                <c:pt idx="1912">
                  <c:v>21.84</c:v>
                </c:pt>
                <c:pt idx="1913">
                  <c:v>22.02</c:v>
                </c:pt>
                <c:pt idx="1914">
                  <c:v>21.39</c:v>
                </c:pt>
                <c:pt idx="1915">
                  <c:v>21.48</c:v>
                </c:pt>
                <c:pt idx="1916">
                  <c:v>22.29</c:v>
                </c:pt>
                <c:pt idx="1917">
                  <c:v>21.94</c:v>
                </c:pt>
                <c:pt idx="1918">
                  <c:v>20.64</c:v>
                </c:pt>
                <c:pt idx="1919">
                  <c:v>20.05</c:v>
                </c:pt>
                <c:pt idx="1920">
                  <c:v>19.77</c:v>
                </c:pt>
                <c:pt idx="1921">
                  <c:v>22.46</c:v>
                </c:pt>
                <c:pt idx="1922">
                  <c:v>22.77</c:v>
                </c:pt>
                <c:pt idx="1923">
                  <c:v>23.75</c:v>
                </c:pt>
                <c:pt idx="1924">
                  <c:v>24.52</c:v>
                </c:pt>
                <c:pt idx="1925">
                  <c:v>23.11</c:v>
                </c:pt>
                <c:pt idx="1926">
                  <c:v>24.45</c:v>
                </c:pt>
                <c:pt idx="1927">
                  <c:v>24.37</c:v>
                </c:pt>
                <c:pt idx="1928">
                  <c:v>22.64</c:v>
                </c:pt>
                <c:pt idx="1929">
                  <c:v>21.09</c:v>
                </c:pt>
                <c:pt idx="1930">
                  <c:v>23.83</c:v>
                </c:pt>
                <c:pt idx="1931">
                  <c:v>24.74</c:v>
                </c:pt>
                <c:pt idx="1932">
                  <c:v>24.1</c:v>
                </c:pt>
                <c:pt idx="1933">
                  <c:v>24.73</c:v>
                </c:pt>
                <c:pt idx="1934">
                  <c:v>24.26</c:v>
                </c:pt>
                <c:pt idx="1935">
                  <c:v>24.51</c:v>
                </c:pt>
                <c:pt idx="1936">
                  <c:v>24.76</c:v>
                </c:pt>
                <c:pt idx="1937">
                  <c:v>24.53</c:v>
                </c:pt>
                <c:pt idx="1938">
                  <c:v>24.95</c:v>
                </c:pt>
                <c:pt idx="1939">
                  <c:v>25.27</c:v>
                </c:pt>
                <c:pt idx="1940">
                  <c:v>24.31</c:v>
                </c:pt>
                <c:pt idx="1941">
                  <c:v>24.4</c:v>
                </c:pt>
                <c:pt idx="1942">
                  <c:v>23.89</c:v>
                </c:pt>
                <c:pt idx="1943">
                  <c:v>24.64</c:v>
                </c:pt>
                <c:pt idx="1944">
                  <c:v>25.99</c:v>
                </c:pt>
                <c:pt idx="1945">
                  <c:v>25.17</c:v>
                </c:pt>
                <c:pt idx="1946">
                  <c:v>25.74</c:v>
                </c:pt>
                <c:pt idx="1947">
                  <c:v>23.77</c:v>
                </c:pt>
                <c:pt idx="1948">
                  <c:v>24.1</c:v>
                </c:pt>
                <c:pt idx="1949">
                  <c:v>23.48</c:v>
                </c:pt>
                <c:pt idx="1950">
                  <c:v>22.74</c:v>
                </c:pt>
                <c:pt idx="1951">
                  <c:v>22.08</c:v>
                </c:pt>
                <c:pt idx="1952">
                  <c:v>22</c:v>
                </c:pt>
                <c:pt idx="1953">
                  <c:v>22.64</c:v>
                </c:pt>
                <c:pt idx="1954">
                  <c:v>22.96</c:v>
                </c:pt>
                <c:pt idx="1955">
                  <c:v>22.26</c:v>
                </c:pt>
                <c:pt idx="1956">
                  <c:v>22.23</c:v>
                </c:pt>
                <c:pt idx="1957">
                  <c:v>22.91</c:v>
                </c:pt>
                <c:pt idx="1958">
                  <c:v>22.32</c:v>
                </c:pt>
                <c:pt idx="1959">
                  <c:v>22.27</c:v>
                </c:pt>
                <c:pt idx="1960">
                  <c:v>21.54</c:v>
                </c:pt>
                <c:pt idx="1961">
                  <c:v>21.61</c:v>
                </c:pt>
                <c:pt idx="1962">
                  <c:v>20.29</c:v>
                </c:pt>
                <c:pt idx="1963">
                  <c:v>20.77</c:v>
                </c:pt>
                <c:pt idx="1964">
                  <c:v>22.31</c:v>
                </c:pt>
                <c:pt idx="1965">
                  <c:v>19.75</c:v>
                </c:pt>
                <c:pt idx="1966">
                  <c:v>20.260000000000002</c:v>
                </c:pt>
                <c:pt idx="1967">
                  <c:v>19.989999999999998</c:v>
                </c:pt>
                <c:pt idx="1968">
                  <c:v>20.05</c:v>
                </c:pt>
                <c:pt idx="1969">
                  <c:v>20.53</c:v>
                </c:pt>
                <c:pt idx="1970">
                  <c:v>21.69</c:v>
                </c:pt>
                <c:pt idx="1971">
                  <c:v>20.72</c:v>
                </c:pt>
                <c:pt idx="1972">
                  <c:v>19.53</c:v>
                </c:pt>
                <c:pt idx="1973">
                  <c:v>19.86</c:v>
                </c:pt>
                <c:pt idx="1974">
                  <c:v>22.99</c:v>
                </c:pt>
                <c:pt idx="1975">
                  <c:v>23.17</c:v>
                </c:pt>
                <c:pt idx="1976">
                  <c:v>31.12</c:v>
                </c:pt>
                <c:pt idx="1977">
                  <c:v>31.22</c:v>
                </c:pt>
                <c:pt idx="1978">
                  <c:v>33.75</c:v>
                </c:pt>
                <c:pt idx="1979">
                  <c:v>38.200000000000003</c:v>
                </c:pt>
                <c:pt idx="1980">
                  <c:v>35.090000000000003</c:v>
                </c:pt>
                <c:pt idx="1981">
                  <c:v>32.090000000000003</c:v>
                </c:pt>
                <c:pt idx="1982">
                  <c:v>32.24</c:v>
                </c:pt>
                <c:pt idx="1983">
                  <c:v>32.18</c:v>
                </c:pt>
                <c:pt idx="1984">
                  <c:v>32.57</c:v>
                </c:pt>
                <c:pt idx="1985">
                  <c:v>36.270000000000003</c:v>
                </c:pt>
                <c:pt idx="1986">
                  <c:v>36.630000000000003</c:v>
                </c:pt>
                <c:pt idx="1987">
                  <c:v>36.380000000000003</c:v>
                </c:pt>
                <c:pt idx="1988">
                  <c:v>37.840000000000003</c:v>
                </c:pt>
                <c:pt idx="1989">
                  <c:v>36.64</c:v>
                </c:pt>
                <c:pt idx="1990">
                  <c:v>33.659999999999997</c:v>
                </c:pt>
                <c:pt idx="1991">
                  <c:v>31.58</c:v>
                </c:pt>
                <c:pt idx="1992">
                  <c:v>31.55</c:v>
                </c:pt>
                <c:pt idx="1993">
                  <c:v>29.93</c:v>
                </c:pt>
                <c:pt idx="1994">
                  <c:v>27.32</c:v>
                </c:pt>
                <c:pt idx="1995">
                  <c:v>26.65</c:v>
                </c:pt>
                <c:pt idx="1996">
                  <c:v>29.8</c:v>
                </c:pt>
                <c:pt idx="1997">
                  <c:v>28.95</c:v>
                </c:pt>
                <c:pt idx="1998">
                  <c:v>27.43</c:v>
                </c:pt>
                <c:pt idx="1999">
                  <c:v>26.01</c:v>
                </c:pt>
                <c:pt idx="2000">
                  <c:v>25.66</c:v>
                </c:pt>
                <c:pt idx="2001">
                  <c:v>23.92</c:v>
                </c:pt>
                <c:pt idx="2002">
                  <c:v>23.84</c:v>
                </c:pt>
                <c:pt idx="2003">
                  <c:v>22.65</c:v>
                </c:pt>
                <c:pt idx="2004">
                  <c:v>23.22</c:v>
                </c:pt>
                <c:pt idx="2005">
                  <c:v>23.36</c:v>
                </c:pt>
                <c:pt idx="2006">
                  <c:v>24.55</c:v>
                </c:pt>
                <c:pt idx="2007">
                  <c:v>27.63</c:v>
                </c:pt>
                <c:pt idx="2008">
                  <c:v>27.92</c:v>
                </c:pt>
                <c:pt idx="2009">
                  <c:v>27.37</c:v>
                </c:pt>
                <c:pt idx="2010">
                  <c:v>26.11</c:v>
                </c:pt>
                <c:pt idx="2011">
                  <c:v>26.33</c:v>
                </c:pt>
                <c:pt idx="2012">
                  <c:v>27.19</c:v>
                </c:pt>
                <c:pt idx="2013">
                  <c:v>29.18</c:v>
                </c:pt>
                <c:pt idx="2014">
                  <c:v>28.56</c:v>
                </c:pt>
                <c:pt idx="2015">
                  <c:v>29.86</c:v>
                </c:pt>
                <c:pt idx="2016">
                  <c:v>30.27</c:v>
                </c:pt>
                <c:pt idx="2017">
                  <c:v>29.27</c:v>
                </c:pt>
                <c:pt idx="2018">
                  <c:v>26.79</c:v>
                </c:pt>
                <c:pt idx="2019">
                  <c:v>24.38</c:v>
                </c:pt>
                <c:pt idx="2020">
                  <c:v>24.01</c:v>
                </c:pt>
                <c:pt idx="2021">
                  <c:v>23.42</c:v>
                </c:pt>
                <c:pt idx="2022">
                  <c:v>24.36</c:v>
                </c:pt>
                <c:pt idx="2023">
                  <c:v>25.66</c:v>
                </c:pt>
                <c:pt idx="2024">
                  <c:v>25.07</c:v>
                </c:pt>
                <c:pt idx="2025">
                  <c:v>26.01</c:v>
                </c:pt>
                <c:pt idx="2026">
                  <c:v>28.69</c:v>
                </c:pt>
                <c:pt idx="2027">
                  <c:v>28.02</c:v>
                </c:pt>
                <c:pt idx="2028">
                  <c:v>25.17</c:v>
                </c:pt>
                <c:pt idx="2029">
                  <c:v>23.75</c:v>
                </c:pt>
                <c:pt idx="2030">
                  <c:v>23.45</c:v>
                </c:pt>
                <c:pt idx="2031">
                  <c:v>21.65</c:v>
                </c:pt>
                <c:pt idx="2032">
                  <c:v>21.65</c:v>
                </c:pt>
                <c:pt idx="2033">
                  <c:v>22.53</c:v>
                </c:pt>
                <c:pt idx="2034">
                  <c:v>23.16</c:v>
                </c:pt>
                <c:pt idx="2035">
                  <c:v>23.32</c:v>
                </c:pt>
                <c:pt idx="2036">
                  <c:v>23.97</c:v>
                </c:pt>
                <c:pt idx="2037">
                  <c:v>22.27</c:v>
                </c:pt>
                <c:pt idx="2038">
                  <c:v>22.06</c:v>
                </c:pt>
                <c:pt idx="2039">
                  <c:v>21.65</c:v>
                </c:pt>
                <c:pt idx="2040">
                  <c:v>21.47</c:v>
                </c:pt>
                <c:pt idx="2041">
                  <c:v>21.36</c:v>
                </c:pt>
                <c:pt idx="2042">
                  <c:v>20.67</c:v>
                </c:pt>
                <c:pt idx="2043">
                  <c:v>20.55</c:v>
                </c:pt>
                <c:pt idx="2044">
                  <c:v>21.29</c:v>
                </c:pt>
                <c:pt idx="2045">
                  <c:v>20.51</c:v>
                </c:pt>
                <c:pt idx="2046">
                  <c:v>21.55</c:v>
                </c:pt>
                <c:pt idx="2047">
                  <c:v>20.66</c:v>
                </c:pt>
                <c:pt idx="2048">
                  <c:v>20.38</c:v>
                </c:pt>
                <c:pt idx="2049">
                  <c:v>19.73</c:v>
                </c:pt>
                <c:pt idx="2050">
                  <c:v>19.84</c:v>
                </c:pt>
                <c:pt idx="2051">
                  <c:v>20.76</c:v>
                </c:pt>
                <c:pt idx="2052">
                  <c:v>19.66</c:v>
                </c:pt>
                <c:pt idx="2053">
                  <c:v>19.88</c:v>
                </c:pt>
                <c:pt idx="2054">
                  <c:v>19</c:v>
                </c:pt>
                <c:pt idx="2055">
                  <c:v>18.989999999999998</c:v>
                </c:pt>
                <c:pt idx="2056">
                  <c:v>19.350000000000001</c:v>
                </c:pt>
                <c:pt idx="2057">
                  <c:v>18.62</c:v>
                </c:pt>
                <c:pt idx="2058">
                  <c:v>18.63</c:v>
                </c:pt>
                <c:pt idx="2059">
                  <c:v>18.55</c:v>
                </c:pt>
                <c:pt idx="2060">
                  <c:v>19.190000000000001</c:v>
                </c:pt>
                <c:pt idx="2061">
                  <c:v>19.04</c:v>
                </c:pt>
                <c:pt idx="2062">
                  <c:v>19.579999999999998</c:v>
                </c:pt>
                <c:pt idx="2063">
                  <c:v>20.93</c:v>
                </c:pt>
                <c:pt idx="2064">
                  <c:v>19.14</c:v>
                </c:pt>
                <c:pt idx="2065">
                  <c:v>20.23</c:v>
                </c:pt>
                <c:pt idx="2066">
                  <c:v>19.43</c:v>
                </c:pt>
                <c:pt idx="2067">
                  <c:v>18.89</c:v>
                </c:pt>
                <c:pt idx="2068">
                  <c:v>18.25</c:v>
                </c:pt>
                <c:pt idx="2069">
                  <c:v>18.71</c:v>
                </c:pt>
                <c:pt idx="2070">
                  <c:v>18.510000000000002</c:v>
                </c:pt>
                <c:pt idx="2071">
                  <c:v>18.66</c:v>
                </c:pt>
                <c:pt idx="2072">
                  <c:v>18.29</c:v>
                </c:pt>
                <c:pt idx="2073">
                  <c:v>17.760000000000002</c:v>
                </c:pt>
                <c:pt idx="2074">
                  <c:v>18.690000000000001</c:v>
                </c:pt>
                <c:pt idx="2075">
                  <c:v>19.98</c:v>
                </c:pt>
                <c:pt idx="2076">
                  <c:v>20.51</c:v>
                </c:pt>
                <c:pt idx="2077">
                  <c:v>22.54</c:v>
                </c:pt>
                <c:pt idx="2078">
                  <c:v>22.81</c:v>
                </c:pt>
                <c:pt idx="2079">
                  <c:v>23.47</c:v>
                </c:pt>
                <c:pt idx="2080">
                  <c:v>24.66</c:v>
                </c:pt>
                <c:pt idx="2081">
                  <c:v>24.22</c:v>
                </c:pt>
                <c:pt idx="2082">
                  <c:v>23.37</c:v>
                </c:pt>
                <c:pt idx="2083">
                  <c:v>21.98</c:v>
                </c:pt>
                <c:pt idx="2084">
                  <c:v>21.82</c:v>
                </c:pt>
                <c:pt idx="2085">
                  <c:v>22.47</c:v>
                </c:pt>
                <c:pt idx="2086">
                  <c:v>23.66</c:v>
                </c:pt>
                <c:pt idx="2087">
                  <c:v>23.17</c:v>
                </c:pt>
                <c:pt idx="2088">
                  <c:v>21.51</c:v>
                </c:pt>
                <c:pt idx="2089">
                  <c:v>22.77</c:v>
                </c:pt>
                <c:pt idx="2090">
                  <c:v>21.61</c:v>
                </c:pt>
                <c:pt idx="2091">
                  <c:v>20.89</c:v>
                </c:pt>
                <c:pt idx="2092">
                  <c:v>22.06</c:v>
                </c:pt>
                <c:pt idx="2093">
                  <c:v>20.76</c:v>
                </c:pt>
                <c:pt idx="2094">
                  <c:v>20.39</c:v>
                </c:pt>
                <c:pt idx="2095">
                  <c:v>19.91</c:v>
                </c:pt>
                <c:pt idx="2096">
                  <c:v>19.440000000000001</c:v>
                </c:pt>
                <c:pt idx="2097">
                  <c:v>20.6</c:v>
                </c:pt>
                <c:pt idx="2098">
                  <c:v>21.97</c:v>
                </c:pt>
                <c:pt idx="2099">
                  <c:v>26.09</c:v>
                </c:pt>
                <c:pt idx="2100">
                  <c:v>24.17</c:v>
                </c:pt>
                <c:pt idx="2101">
                  <c:v>22.78</c:v>
                </c:pt>
                <c:pt idx="2102">
                  <c:v>21.18</c:v>
                </c:pt>
                <c:pt idx="2103">
                  <c:v>19.34</c:v>
                </c:pt>
                <c:pt idx="2104">
                  <c:v>20.32</c:v>
                </c:pt>
                <c:pt idx="2105">
                  <c:v>21.46</c:v>
                </c:pt>
                <c:pt idx="2106">
                  <c:v>22.79</c:v>
                </c:pt>
                <c:pt idx="2107">
                  <c:v>23.39</c:v>
                </c:pt>
                <c:pt idx="2108">
                  <c:v>20.57</c:v>
                </c:pt>
                <c:pt idx="2109">
                  <c:v>21.05</c:v>
                </c:pt>
                <c:pt idx="2110">
                  <c:v>20.98</c:v>
                </c:pt>
                <c:pt idx="2111">
                  <c:v>20.440000000000001</c:v>
                </c:pt>
                <c:pt idx="2112">
                  <c:v>19.64</c:v>
                </c:pt>
                <c:pt idx="2113">
                  <c:v>20.440000000000001</c:v>
                </c:pt>
                <c:pt idx="2114">
                  <c:v>21.69</c:v>
                </c:pt>
                <c:pt idx="2115">
                  <c:v>20.39</c:v>
                </c:pt>
                <c:pt idx="2116">
                  <c:v>19.89</c:v>
                </c:pt>
                <c:pt idx="2117">
                  <c:v>19.38</c:v>
                </c:pt>
                <c:pt idx="2118">
                  <c:v>18.989999999999998</c:v>
                </c:pt>
                <c:pt idx="2119">
                  <c:v>22.07</c:v>
                </c:pt>
                <c:pt idx="2120">
                  <c:v>22.59</c:v>
                </c:pt>
                <c:pt idx="2121">
                  <c:v>20.74</c:v>
                </c:pt>
                <c:pt idx="2122">
                  <c:v>21.32</c:v>
                </c:pt>
                <c:pt idx="2123">
                  <c:v>22.83</c:v>
                </c:pt>
                <c:pt idx="2124">
                  <c:v>22</c:v>
                </c:pt>
                <c:pt idx="2125">
                  <c:v>22.85</c:v>
                </c:pt>
                <c:pt idx="2126">
                  <c:v>21.22</c:v>
                </c:pt>
                <c:pt idx="2127">
                  <c:v>19.78</c:v>
                </c:pt>
                <c:pt idx="2128">
                  <c:v>20.58</c:v>
                </c:pt>
                <c:pt idx="2129">
                  <c:v>20.52</c:v>
                </c:pt>
                <c:pt idx="2130">
                  <c:v>21.48</c:v>
                </c:pt>
                <c:pt idx="2131">
                  <c:v>23.57</c:v>
                </c:pt>
                <c:pt idx="2132">
                  <c:v>22.78</c:v>
                </c:pt>
                <c:pt idx="2133">
                  <c:v>25.94</c:v>
                </c:pt>
                <c:pt idx="2134">
                  <c:v>24.8</c:v>
                </c:pt>
                <c:pt idx="2135">
                  <c:v>22.89</c:v>
                </c:pt>
                <c:pt idx="2136">
                  <c:v>22.4</c:v>
                </c:pt>
                <c:pt idx="2137">
                  <c:v>21.92</c:v>
                </c:pt>
                <c:pt idx="2138">
                  <c:v>21.94</c:v>
                </c:pt>
                <c:pt idx="2139">
                  <c:v>20.170000000000002</c:v>
                </c:pt>
                <c:pt idx="2140">
                  <c:v>20.02</c:v>
                </c:pt>
                <c:pt idx="2141">
                  <c:v>20.25</c:v>
                </c:pt>
                <c:pt idx="2142">
                  <c:v>19.36</c:v>
                </c:pt>
                <c:pt idx="2143">
                  <c:v>19.57</c:v>
                </c:pt>
                <c:pt idx="2144">
                  <c:v>19.71</c:v>
                </c:pt>
                <c:pt idx="2145">
                  <c:v>18</c:v>
                </c:pt>
                <c:pt idx="2146">
                  <c:v>17.670000000000002</c:v>
                </c:pt>
                <c:pt idx="2147">
                  <c:v>18.63</c:v>
                </c:pt>
                <c:pt idx="2148">
                  <c:v>18.62</c:v>
                </c:pt>
                <c:pt idx="2149">
                  <c:v>17.82</c:v>
                </c:pt>
                <c:pt idx="2150">
                  <c:v>18.16</c:v>
                </c:pt>
                <c:pt idx="2151">
                  <c:v>17.920000000000002</c:v>
                </c:pt>
                <c:pt idx="2152">
                  <c:v>18.260000000000002</c:v>
                </c:pt>
                <c:pt idx="2153">
                  <c:v>17.88</c:v>
                </c:pt>
                <c:pt idx="2154">
                  <c:v>17.89</c:v>
                </c:pt>
                <c:pt idx="2155">
                  <c:v>16.97</c:v>
                </c:pt>
                <c:pt idx="2156">
                  <c:v>16.23</c:v>
                </c:pt>
                <c:pt idx="2157">
                  <c:v>17.34</c:v>
                </c:pt>
                <c:pt idx="2158">
                  <c:v>20.100000000000001</c:v>
                </c:pt>
                <c:pt idx="2159">
                  <c:v>20.32</c:v>
                </c:pt>
                <c:pt idx="2160">
                  <c:v>23.01</c:v>
                </c:pt>
                <c:pt idx="2161">
                  <c:v>23.01</c:v>
                </c:pt>
                <c:pt idx="2162">
                  <c:v>23.13</c:v>
                </c:pt>
                <c:pt idx="2163">
                  <c:v>25.25</c:v>
                </c:pt>
                <c:pt idx="2164">
                  <c:v>24.79</c:v>
                </c:pt>
                <c:pt idx="2165">
                  <c:v>22.66</c:v>
                </c:pt>
                <c:pt idx="2166">
                  <c:v>24.8</c:v>
                </c:pt>
                <c:pt idx="2167">
                  <c:v>25.98</c:v>
                </c:pt>
                <c:pt idx="2168">
                  <c:v>31.06</c:v>
                </c:pt>
                <c:pt idx="2169">
                  <c:v>29.83</c:v>
                </c:pt>
                <c:pt idx="2170">
                  <c:v>28.2</c:v>
                </c:pt>
                <c:pt idx="2171">
                  <c:v>27.02</c:v>
                </c:pt>
                <c:pt idx="2172">
                  <c:v>28.75</c:v>
                </c:pt>
                <c:pt idx="2173">
                  <c:v>31.91</c:v>
                </c:pt>
                <c:pt idx="2174">
                  <c:v>28.55</c:v>
                </c:pt>
                <c:pt idx="2175">
                  <c:v>29.92</c:v>
                </c:pt>
                <c:pt idx="2176">
                  <c:v>34.340000000000003</c:v>
                </c:pt>
                <c:pt idx="2177">
                  <c:v>31.86</c:v>
                </c:pt>
                <c:pt idx="2178">
                  <c:v>28.4</c:v>
                </c:pt>
                <c:pt idx="2179">
                  <c:v>28.69</c:v>
                </c:pt>
                <c:pt idx="2180">
                  <c:v>30</c:v>
                </c:pt>
                <c:pt idx="2181">
                  <c:v>33.14</c:v>
                </c:pt>
                <c:pt idx="2182">
                  <c:v>31.8</c:v>
                </c:pt>
                <c:pt idx="2183">
                  <c:v>30.33</c:v>
                </c:pt>
                <c:pt idx="2184">
                  <c:v>31.14</c:v>
                </c:pt>
                <c:pt idx="2185">
                  <c:v>38.549999999999997</c:v>
                </c:pt>
                <c:pt idx="2186">
                  <c:v>39.6</c:v>
                </c:pt>
                <c:pt idx="2187">
                  <c:v>44.28</c:v>
                </c:pt>
                <c:pt idx="2188">
                  <c:v>36.479999999999997</c:v>
                </c:pt>
                <c:pt idx="2189">
                  <c:v>36.76</c:v>
                </c:pt>
                <c:pt idx="2190">
                  <c:v>41.43</c:v>
                </c:pt>
                <c:pt idx="2191">
                  <c:v>43.31</c:v>
                </c:pt>
                <c:pt idx="2192">
                  <c:v>37.9</c:v>
                </c:pt>
                <c:pt idx="2193">
                  <c:v>39.659999999999997</c:v>
                </c:pt>
                <c:pt idx="2194">
                  <c:v>45.29</c:v>
                </c:pt>
                <c:pt idx="2195">
                  <c:v>43.74</c:v>
                </c:pt>
                <c:pt idx="2196">
                  <c:v>38.57</c:v>
                </c:pt>
                <c:pt idx="2197">
                  <c:v>36.58</c:v>
                </c:pt>
                <c:pt idx="2198">
                  <c:v>35.94</c:v>
                </c:pt>
                <c:pt idx="2199">
                  <c:v>39.229999999999997</c:v>
                </c:pt>
                <c:pt idx="2200">
                  <c:v>38.630000000000003</c:v>
                </c:pt>
                <c:pt idx="2201">
                  <c:v>38.58</c:v>
                </c:pt>
                <c:pt idx="2202">
                  <c:v>36.619999999999997</c:v>
                </c:pt>
                <c:pt idx="2203">
                  <c:v>32.47</c:v>
                </c:pt>
                <c:pt idx="2204">
                  <c:v>34.659999999999997</c:v>
                </c:pt>
                <c:pt idx="2205">
                  <c:v>34.549999999999997</c:v>
                </c:pt>
                <c:pt idx="2206">
                  <c:v>34.869999999999997</c:v>
                </c:pt>
                <c:pt idx="2207">
                  <c:v>36.08</c:v>
                </c:pt>
                <c:pt idx="2208">
                  <c:v>40.950000000000003</c:v>
                </c:pt>
                <c:pt idx="2209">
                  <c:v>43.48</c:v>
                </c:pt>
                <c:pt idx="2210">
                  <c:v>40.47</c:v>
                </c:pt>
                <c:pt idx="2211">
                  <c:v>42.81</c:v>
                </c:pt>
                <c:pt idx="2212">
                  <c:v>41.2</c:v>
                </c:pt>
                <c:pt idx="2213">
                  <c:v>43.51</c:v>
                </c:pt>
                <c:pt idx="2214">
                  <c:v>45.74</c:v>
                </c:pt>
                <c:pt idx="2215">
                  <c:v>42.2</c:v>
                </c:pt>
                <c:pt idx="2216">
                  <c:v>40.07</c:v>
                </c:pt>
                <c:pt idx="2217">
                  <c:v>40.229999999999997</c:v>
                </c:pt>
                <c:pt idx="2218">
                  <c:v>38.96</c:v>
                </c:pt>
                <c:pt idx="2219">
                  <c:v>33.340000000000003</c:v>
                </c:pt>
                <c:pt idx="2220">
                  <c:v>34.82</c:v>
                </c:pt>
                <c:pt idx="2221">
                  <c:v>33.130000000000003</c:v>
                </c:pt>
                <c:pt idx="2222">
                  <c:v>33.11</c:v>
                </c:pt>
                <c:pt idx="2223">
                  <c:v>33.21</c:v>
                </c:pt>
                <c:pt idx="2224">
                  <c:v>31.53</c:v>
                </c:pt>
                <c:pt idx="2225">
                  <c:v>32.270000000000003</c:v>
                </c:pt>
                <c:pt idx="2226">
                  <c:v>32.380000000000003</c:v>
                </c:pt>
                <c:pt idx="2227">
                  <c:v>32.950000000000003</c:v>
                </c:pt>
                <c:pt idx="2228">
                  <c:v>32.42</c:v>
                </c:pt>
                <c:pt idx="2229">
                  <c:v>29.5</c:v>
                </c:pt>
                <c:pt idx="2230">
                  <c:v>28.05</c:v>
                </c:pt>
                <c:pt idx="2231">
                  <c:v>27.26</c:v>
                </c:pt>
                <c:pt idx="2232">
                  <c:v>27.76</c:v>
                </c:pt>
                <c:pt idx="2233">
                  <c:v>27.37</c:v>
                </c:pt>
                <c:pt idx="2234">
                  <c:v>26.01</c:v>
                </c:pt>
                <c:pt idx="2235">
                  <c:v>25.7</c:v>
                </c:pt>
                <c:pt idx="2236">
                  <c:v>28.09</c:v>
                </c:pt>
                <c:pt idx="2237">
                  <c:v>28.17</c:v>
                </c:pt>
                <c:pt idx="2238">
                  <c:v>28.47</c:v>
                </c:pt>
                <c:pt idx="2239">
                  <c:v>29.28</c:v>
                </c:pt>
                <c:pt idx="2240">
                  <c:v>29.03</c:v>
                </c:pt>
                <c:pt idx="2241">
                  <c:v>28.9</c:v>
                </c:pt>
                <c:pt idx="2242">
                  <c:v>27.95</c:v>
                </c:pt>
                <c:pt idx="2243">
                  <c:v>27.13</c:v>
                </c:pt>
                <c:pt idx="2244">
                  <c:v>25.5</c:v>
                </c:pt>
                <c:pt idx="2245">
                  <c:v>22.47</c:v>
                </c:pt>
                <c:pt idx="2246">
                  <c:v>21.84</c:v>
                </c:pt>
                <c:pt idx="2247">
                  <c:v>23.28</c:v>
                </c:pt>
                <c:pt idx="2248">
                  <c:v>22.15</c:v>
                </c:pt>
                <c:pt idx="2249">
                  <c:v>22.09</c:v>
                </c:pt>
                <c:pt idx="2250">
                  <c:v>26.01</c:v>
                </c:pt>
                <c:pt idx="2251">
                  <c:v>24.97</c:v>
                </c:pt>
                <c:pt idx="2252">
                  <c:v>25.43</c:v>
                </c:pt>
                <c:pt idx="2253">
                  <c:v>28.7</c:v>
                </c:pt>
                <c:pt idx="2254">
                  <c:v>25.31</c:v>
                </c:pt>
                <c:pt idx="2255">
                  <c:v>24.9</c:v>
                </c:pt>
                <c:pt idx="2256">
                  <c:v>25.58</c:v>
                </c:pt>
                <c:pt idx="2257">
                  <c:v>25.66</c:v>
                </c:pt>
                <c:pt idx="2258">
                  <c:v>26.81</c:v>
                </c:pt>
                <c:pt idx="2259">
                  <c:v>27.72</c:v>
                </c:pt>
                <c:pt idx="2260">
                  <c:v>31.31</c:v>
                </c:pt>
                <c:pt idx="2261">
                  <c:v>29.42</c:v>
                </c:pt>
                <c:pt idx="2262">
                  <c:v>29.96</c:v>
                </c:pt>
                <c:pt idx="2263">
                  <c:v>27.96</c:v>
                </c:pt>
                <c:pt idx="2264">
                  <c:v>25.04</c:v>
                </c:pt>
                <c:pt idx="2265">
                  <c:v>23.86</c:v>
                </c:pt>
                <c:pt idx="2266">
                  <c:v>22.78</c:v>
                </c:pt>
                <c:pt idx="2267">
                  <c:v>20.21</c:v>
                </c:pt>
                <c:pt idx="2268">
                  <c:v>21.48</c:v>
                </c:pt>
                <c:pt idx="2269">
                  <c:v>23.5</c:v>
                </c:pt>
                <c:pt idx="2270">
                  <c:v>22.18</c:v>
                </c:pt>
                <c:pt idx="2271">
                  <c:v>23.34</c:v>
                </c:pt>
                <c:pt idx="2272">
                  <c:v>24.42</c:v>
                </c:pt>
                <c:pt idx="2273">
                  <c:v>26.17</c:v>
                </c:pt>
                <c:pt idx="2274">
                  <c:v>24.46</c:v>
                </c:pt>
                <c:pt idx="2275">
                  <c:v>23.34</c:v>
                </c:pt>
                <c:pt idx="2276">
                  <c:v>24.37</c:v>
                </c:pt>
                <c:pt idx="2277">
                  <c:v>23.28</c:v>
                </c:pt>
                <c:pt idx="2278">
                  <c:v>25.46</c:v>
                </c:pt>
                <c:pt idx="2279">
                  <c:v>28.1</c:v>
                </c:pt>
                <c:pt idx="2280">
                  <c:v>30.11</c:v>
                </c:pt>
                <c:pt idx="2281">
                  <c:v>32.979999999999997</c:v>
                </c:pt>
                <c:pt idx="2282">
                  <c:v>29.24</c:v>
                </c:pt>
                <c:pt idx="2283">
                  <c:v>29.24</c:v>
                </c:pt>
                <c:pt idx="2284">
                  <c:v>28.6</c:v>
                </c:pt>
                <c:pt idx="2285">
                  <c:v>30.92</c:v>
                </c:pt>
                <c:pt idx="2286">
                  <c:v>31.95</c:v>
                </c:pt>
                <c:pt idx="2287">
                  <c:v>31.13</c:v>
                </c:pt>
                <c:pt idx="2288">
                  <c:v>29.23</c:v>
                </c:pt>
                <c:pt idx="2289">
                  <c:v>29.73</c:v>
                </c:pt>
                <c:pt idx="2290">
                  <c:v>28.11</c:v>
                </c:pt>
                <c:pt idx="2291">
                  <c:v>26.25</c:v>
                </c:pt>
                <c:pt idx="2292">
                  <c:v>27.67</c:v>
                </c:pt>
                <c:pt idx="2293">
                  <c:v>28.16</c:v>
                </c:pt>
                <c:pt idx="2294">
                  <c:v>27.88</c:v>
                </c:pt>
                <c:pt idx="2295">
                  <c:v>29.48</c:v>
                </c:pt>
                <c:pt idx="2296">
                  <c:v>29.67</c:v>
                </c:pt>
                <c:pt idx="2297">
                  <c:v>30.27</c:v>
                </c:pt>
                <c:pt idx="2298">
                  <c:v>31.36</c:v>
                </c:pt>
                <c:pt idx="2299">
                  <c:v>30.45</c:v>
                </c:pt>
                <c:pt idx="2300">
                  <c:v>27.42</c:v>
                </c:pt>
                <c:pt idx="2301">
                  <c:v>29.76</c:v>
                </c:pt>
                <c:pt idx="2302">
                  <c:v>29.65</c:v>
                </c:pt>
                <c:pt idx="2303">
                  <c:v>30.65</c:v>
                </c:pt>
                <c:pt idx="2304">
                  <c:v>30.45</c:v>
                </c:pt>
                <c:pt idx="2305">
                  <c:v>29.3</c:v>
                </c:pt>
                <c:pt idx="2306">
                  <c:v>25.87</c:v>
                </c:pt>
                <c:pt idx="2307">
                  <c:v>26.49</c:v>
                </c:pt>
                <c:pt idx="2308">
                  <c:v>27.21</c:v>
                </c:pt>
                <c:pt idx="2309">
                  <c:v>28.01</c:v>
                </c:pt>
                <c:pt idx="2310">
                  <c:v>27.88</c:v>
                </c:pt>
                <c:pt idx="2311">
                  <c:v>28.37</c:v>
                </c:pt>
                <c:pt idx="2312">
                  <c:v>29.22</c:v>
                </c:pt>
                <c:pt idx="2313">
                  <c:v>29.04</c:v>
                </c:pt>
                <c:pt idx="2314">
                  <c:v>26.67</c:v>
                </c:pt>
                <c:pt idx="2315">
                  <c:v>24.08</c:v>
                </c:pt>
                <c:pt idx="2316">
                  <c:v>24.54</c:v>
                </c:pt>
                <c:pt idx="2317">
                  <c:v>25.02</c:v>
                </c:pt>
                <c:pt idx="2318">
                  <c:v>24.79</c:v>
                </c:pt>
                <c:pt idx="2319">
                  <c:v>24.37</c:v>
                </c:pt>
                <c:pt idx="2320">
                  <c:v>24.84</c:v>
                </c:pt>
                <c:pt idx="2321">
                  <c:v>25.24</c:v>
                </c:pt>
                <c:pt idx="2322">
                  <c:v>25.15</c:v>
                </c:pt>
                <c:pt idx="2323">
                  <c:v>25.57</c:v>
                </c:pt>
                <c:pt idx="2324">
                  <c:v>24.13</c:v>
                </c:pt>
                <c:pt idx="2325">
                  <c:v>24.32</c:v>
                </c:pt>
                <c:pt idx="2326">
                  <c:v>25</c:v>
                </c:pt>
                <c:pt idx="2327">
                  <c:v>27.27</c:v>
                </c:pt>
                <c:pt idx="2328">
                  <c:v>26.6</c:v>
                </c:pt>
                <c:pt idx="2329">
                  <c:v>24.33</c:v>
                </c:pt>
                <c:pt idx="2330">
                  <c:v>24.04</c:v>
                </c:pt>
                <c:pt idx="2331">
                  <c:v>23.54</c:v>
                </c:pt>
                <c:pt idx="2332">
                  <c:v>22.73</c:v>
                </c:pt>
                <c:pt idx="2333">
                  <c:v>23.26</c:v>
                </c:pt>
                <c:pt idx="2334">
                  <c:v>22.06</c:v>
                </c:pt>
                <c:pt idx="2335">
                  <c:v>22.19</c:v>
                </c:pt>
                <c:pt idx="2336">
                  <c:v>22.65</c:v>
                </c:pt>
                <c:pt idx="2337">
                  <c:v>22.81</c:v>
                </c:pt>
                <c:pt idx="2338">
                  <c:v>22.59</c:v>
                </c:pt>
                <c:pt idx="2339">
                  <c:v>21.77</c:v>
                </c:pt>
                <c:pt idx="2340">
                  <c:v>21.93</c:v>
                </c:pt>
                <c:pt idx="2341">
                  <c:v>22.73</c:v>
                </c:pt>
                <c:pt idx="2342">
                  <c:v>24.94</c:v>
                </c:pt>
                <c:pt idx="2343">
                  <c:v>23.93</c:v>
                </c:pt>
                <c:pt idx="2344">
                  <c:v>23.9</c:v>
                </c:pt>
                <c:pt idx="2345">
                  <c:v>26.42</c:v>
                </c:pt>
                <c:pt idx="2346">
                  <c:v>25.02</c:v>
                </c:pt>
                <c:pt idx="2347">
                  <c:v>23.31</c:v>
                </c:pt>
                <c:pt idx="2348">
                  <c:v>22.62</c:v>
                </c:pt>
                <c:pt idx="2349">
                  <c:v>22.76</c:v>
                </c:pt>
                <c:pt idx="2350">
                  <c:v>23.53</c:v>
                </c:pt>
                <c:pt idx="2351">
                  <c:v>23.36</c:v>
                </c:pt>
                <c:pt idx="2352">
                  <c:v>24.4</c:v>
                </c:pt>
                <c:pt idx="2353">
                  <c:v>25.06</c:v>
                </c:pt>
                <c:pt idx="2354">
                  <c:v>25.07</c:v>
                </c:pt>
                <c:pt idx="2355">
                  <c:v>24.15</c:v>
                </c:pt>
                <c:pt idx="2356">
                  <c:v>25.62</c:v>
                </c:pt>
                <c:pt idx="2357">
                  <c:v>25.19</c:v>
                </c:pt>
                <c:pt idx="2358">
                  <c:v>27.44</c:v>
                </c:pt>
                <c:pt idx="2359">
                  <c:v>25.36</c:v>
                </c:pt>
                <c:pt idx="2360">
                  <c:v>26.62</c:v>
                </c:pt>
                <c:pt idx="2361">
                  <c:v>25.62</c:v>
                </c:pt>
                <c:pt idx="2362">
                  <c:v>26.13</c:v>
                </c:pt>
                <c:pt idx="2363">
                  <c:v>25.02</c:v>
                </c:pt>
                <c:pt idx="2364">
                  <c:v>26.86</c:v>
                </c:pt>
                <c:pt idx="2365">
                  <c:v>27.28</c:v>
                </c:pt>
                <c:pt idx="2366">
                  <c:v>27.26</c:v>
                </c:pt>
                <c:pt idx="2367">
                  <c:v>25.08</c:v>
                </c:pt>
                <c:pt idx="2368">
                  <c:v>24.46</c:v>
                </c:pt>
                <c:pt idx="2369">
                  <c:v>24.4</c:v>
                </c:pt>
                <c:pt idx="2370">
                  <c:v>27.62</c:v>
                </c:pt>
                <c:pt idx="2371">
                  <c:v>28.9</c:v>
                </c:pt>
                <c:pt idx="2372">
                  <c:v>27.57</c:v>
                </c:pt>
                <c:pt idx="2373">
                  <c:v>28.12</c:v>
                </c:pt>
                <c:pt idx="2374">
                  <c:v>25.39</c:v>
                </c:pt>
                <c:pt idx="2375">
                  <c:v>26.62</c:v>
                </c:pt>
                <c:pt idx="2376">
                  <c:v>26.21</c:v>
                </c:pt>
                <c:pt idx="2377">
                  <c:v>26.2</c:v>
                </c:pt>
                <c:pt idx="2378">
                  <c:v>23.43</c:v>
                </c:pt>
                <c:pt idx="2379">
                  <c:v>23.78</c:v>
                </c:pt>
                <c:pt idx="2380">
                  <c:v>24.02</c:v>
                </c:pt>
                <c:pt idx="2381">
                  <c:v>23.9</c:v>
                </c:pt>
                <c:pt idx="2382">
                  <c:v>25.32</c:v>
                </c:pt>
                <c:pt idx="2383">
                  <c:v>25.9</c:v>
                </c:pt>
                <c:pt idx="2384">
                  <c:v>26.51</c:v>
                </c:pt>
                <c:pt idx="2385">
                  <c:v>25.91</c:v>
                </c:pt>
                <c:pt idx="2386">
                  <c:v>22.4</c:v>
                </c:pt>
                <c:pt idx="2387">
                  <c:v>21.95</c:v>
                </c:pt>
                <c:pt idx="2388">
                  <c:v>21.75</c:v>
                </c:pt>
                <c:pt idx="2389">
                  <c:v>21.81</c:v>
                </c:pt>
                <c:pt idx="2390">
                  <c:v>21.7</c:v>
                </c:pt>
                <c:pt idx="2391">
                  <c:v>21.32</c:v>
                </c:pt>
                <c:pt idx="2392">
                  <c:v>23.06</c:v>
                </c:pt>
                <c:pt idx="2393">
                  <c:v>21.76</c:v>
                </c:pt>
                <c:pt idx="2394">
                  <c:v>22.63</c:v>
                </c:pt>
                <c:pt idx="2395">
                  <c:v>22.51</c:v>
                </c:pt>
                <c:pt idx="2396">
                  <c:v>21.09</c:v>
                </c:pt>
                <c:pt idx="2397">
                  <c:v>19.690000000000001</c:v>
                </c:pt>
                <c:pt idx="2398">
                  <c:v>18.66</c:v>
                </c:pt>
                <c:pt idx="2399">
                  <c:v>20.73</c:v>
                </c:pt>
                <c:pt idx="2400">
                  <c:v>20.350000000000001</c:v>
                </c:pt>
                <c:pt idx="2401">
                  <c:v>20.239999999999998</c:v>
                </c:pt>
                <c:pt idx="2402">
                  <c:v>17.96</c:v>
                </c:pt>
                <c:pt idx="2403">
                  <c:v>19.73</c:v>
                </c:pt>
                <c:pt idx="2404">
                  <c:v>19.95</c:v>
                </c:pt>
                <c:pt idx="2405">
                  <c:v>19.71</c:v>
                </c:pt>
                <c:pt idx="2406">
                  <c:v>18.68</c:v>
                </c:pt>
                <c:pt idx="2407">
                  <c:v>17.420000000000002</c:v>
                </c:pt>
                <c:pt idx="2408">
                  <c:v>19.07</c:v>
                </c:pt>
                <c:pt idx="2409">
                  <c:v>21.79</c:v>
                </c:pt>
                <c:pt idx="2410">
                  <c:v>21.46</c:v>
                </c:pt>
                <c:pt idx="2411">
                  <c:v>23.05</c:v>
                </c:pt>
                <c:pt idx="2412">
                  <c:v>23.32</c:v>
                </c:pt>
                <c:pt idx="2413">
                  <c:v>24.98</c:v>
                </c:pt>
                <c:pt idx="2414">
                  <c:v>23.23</c:v>
                </c:pt>
                <c:pt idx="2415">
                  <c:v>22.85</c:v>
                </c:pt>
                <c:pt idx="2416">
                  <c:v>24.52</c:v>
                </c:pt>
                <c:pt idx="2417">
                  <c:v>24.64</c:v>
                </c:pt>
                <c:pt idx="2418">
                  <c:v>25.59</c:v>
                </c:pt>
                <c:pt idx="2419">
                  <c:v>26.27</c:v>
                </c:pt>
                <c:pt idx="2420">
                  <c:v>27.4</c:v>
                </c:pt>
                <c:pt idx="2421">
                  <c:v>27.01</c:v>
                </c:pt>
                <c:pt idx="2422">
                  <c:v>26.6</c:v>
                </c:pt>
                <c:pt idx="2423">
                  <c:v>27.66</c:v>
                </c:pt>
                <c:pt idx="2424">
                  <c:v>28.45</c:v>
                </c:pt>
                <c:pt idx="2425">
                  <c:v>25.39</c:v>
                </c:pt>
                <c:pt idx="2426">
                  <c:v>25.03</c:v>
                </c:pt>
                <c:pt idx="2427">
                  <c:v>22.31</c:v>
                </c:pt>
                <c:pt idx="2428">
                  <c:v>23.07</c:v>
                </c:pt>
                <c:pt idx="2429">
                  <c:v>21.67</c:v>
                </c:pt>
                <c:pt idx="2430">
                  <c:v>23.3</c:v>
                </c:pt>
                <c:pt idx="2431">
                  <c:v>24.39</c:v>
                </c:pt>
                <c:pt idx="2432">
                  <c:v>22.95</c:v>
                </c:pt>
                <c:pt idx="2433">
                  <c:v>22.55</c:v>
                </c:pt>
                <c:pt idx="2434">
                  <c:v>22.4</c:v>
                </c:pt>
                <c:pt idx="2435">
                  <c:v>20.96</c:v>
                </c:pt>
                <c:pt idx="2436">
                  <c:v>21.21</c:v>
                </c:pt>
                <c:pt idx="2437">
                  <c:v>21.83</c:v>
                </c:pt>
                <c:pt idx="2438">
                  <c:v>24.63</c:v>
                </c:pt>
                <c:pt idx="2439">
                  <c:v>24.45</c:v>
                </c:pt>
                <c:pt idx="2440">
                  <c:v>22.93</c:v>
                </c:pt>
                <c:pt idx="2441">
                  <c:v>24.53</c:v>
                </c:pt>
                <c:pt idx="2442">
                  <c:v>20.98</c:v>
                </c:pt>
                <c:pt idx="2443">
                  <c:v>23.44</c:v>
                </c:pt>
                <c:pt idx="2444">
                  <c:v>23.82</c:v>
                </c:pt>
                <c:pt idx="2445">
                  <c:v>23.01</c:v>
                </c:pt>
                <c:pt idx="2446">
                  <c:v>22.03</c:v>
                </c:pt>
                <c:pt idx="2447">
                  <c:v>22.89</c:v>
                </c:pt>
                <c:pt idx="2448">
                  <c:v>23.77</c:v>
                </c:pt>
                <c:pt idx="2449">
                  <c:v>24.56</c:v>
                </c:pt>
                <c:pt idx="2450">
                  <c:v>25.25</c:v>
                </c:pt>
                <c:pt idx="2451">
                  <c:v>23.3</c:v>
                </c:pt>
                <c:pt idx="2452">
                  <c:v>24.03</c:v>
                </c:pt>
                <c:pt idx="2453">
                  <c:v>25.65</c:v>
                </c:pt>
                <c:pt idx="2454">
                  <c:v>25.19</c:v>
                </c:pt>
                <c:pt idx="2455">
                  <c:v>27.84</c:v>
                </c:pt>
                <c:pt idx="2456">
                  <c:v>27.79</c:v>
                </c:pt>
                <c:pt idx="2457">
                  <c:v>26.4</c:v>
                </c:pt>
                <c:pt idx="2458">
                  <c:v>26.06</c:v>
                </c:pt>
                <c:pt idx="2459">
                  <c:v>26.49</c:v>
                </c:pt>
                <c:pt idx="2460">
                  <c:v>25.41</c:v>
                </c:pt>
                <c:pt idx="2461">
                  <c:v>24.93</c:v>
                </c:pt>
                <c:pt idx="2462">
                  <c:v>24.46</c:v>
                </c:pt>
                <c:pt idx="2463">
                  <c:v>24.79</c:v>
                </c:pt>
                <c:pt idx="2464">
                  <c:v>22.06</c:v>
                </c:pt>
                <c:pt idx="2465">
                  <c:v>23.58</c:v>
                </c:pt>
                <c:pt idx="2466">
                  <c:v>20.49</c:v>
                </c:pt>
                <c:pt idx="2467">
                  <c:v>20.63</c:v>
                </c:pt>
                <c:pt idx="2468">
                  <c:v>22.84</c:v>
                </c:pt>
                <c:pt idx="2469">
                  <c:v>25.96</c:v>
                </c:pt>
                <c:pt idx="2470">
                  <c:v>26.05</c:v>
                </c:pt>
                <c:pt idx="2471">
                  <c:v>28.75</c:v>
                </c:pt>
                <c:pt idx="2472">
                  <c:v>28.19</c:v>
                </c:pt>
                <c:pt idx="2473">
                  <c:v>26.56</c:v>
                </c:pt>
                <c:pt idx="2474">
                  <c:v>23.9</c:v>
                </c:pt>
                <c:pt idx="2475">
                  <c:v>24.02</c:v>
                </c:pt>
                <c:pt idx="2476">
                  <c:v>21.64</c:v>
                </c:pt>
                <c:pt idx="2477">
                  <c:v>23.6</c:v>
                </c:pt>
                <c:pt idx="2478">
                  <c:v>24.26</c:v>
                </c:pt>
                <c:pt idx="2479">
                  <c:v>24.2</c:v>
                </c:pt>
                <c:pt idx="2480">
                  <c:v>21.34</c:v>
                </c:pt>
                <c:pt idx="2481">
                  <c:v>22.2</c:v>
                </c:pt>
                <c:pt idx="2482">
                  <c:v>22.09</c:v>
                </c:pt>
                <c:pt idx="2483">
                  <c:v>23.1</c:v>
                </c:pt>
                <c:pt idx="2484">
                  <c:v>23.16</c:v>
                </c:pt>
                <c:pt idx="2485">
                  <c:v>23</c:v>
                </c:pt>
                <c:pt idx="2486">
                  <c:v>21.66</c:v>
                </c:pt>
                <c:pt idx="2487">
                  <c:v>21.87</c:v>
                </c:pt>
                <c:pt idx="2488">
                  <c:v>22.7</c:v>
                </c:pt>
                <c:pt idx="2489">
                  <c:v>22.26</c:v>
                </c:pt>
                <c:pt idx="2490">
                  <c:v>22.07</c:v>
                </c:pt>
                <c:pt idx="2491">
                  <c:v>21.65</c:v>
                </c:pt>
                <c:pt idx="2492">
                  <c:v>22.74</c:v>
                </c:pt>
                <c:pt idx="2493">
                  <c:v>20.73</c:v>
                </c:pt>
                <c:pt idx="2494">
                  <c:v>20.96</c:v>
                </c:pt>
                <c:pt idx="2495">
                  <c:v>19.760000000000002</c:v>
                </c:pt>
                <c:pt idx="2496">
                  <c:v>19.11</c:v>
                </c:pt>
                <c:pt idx="2497">
                  <c:v>19.98</c:v>
                </c:pt>
                <c:pt idx="2498">
                  <c:v>21</c:v>
                </c:pt>
                <c:pt idx="2499">
                  <c:v>20.260000000000002</c:v>
                </c:pt>
                <c:pt idx="2500">
                  <c:v>22.33</c:v>
                </c:pt>
                <c:pt idx="2501">
                  <c:v>23.57</c:v>
                </c:pt>
                <c:pt idx="2502">
                  <c:v>24.18</c:v>
                </c:pt>
                <c:pt idx="2503">
                  <c:v>22.23</c:v>
                </c:pt>
                <c:pt idx="2504">
                  <c:v>21.77</c:v>
                </c:pt>
                <c:pt idx="2505">
                  <c:v>19.32</c:v>
                </c:pt>
                <c:pt idx="2506">
                  <c:v>20.58</c:v>
                </c:pt>
                <c:pt idx="2507">
                  <c:v>21.09</c:v>
                </c:pt>
                <c:pt idx="2508">
                  <c:v>21.25</c:v>
                </c:pt>
                <c:pt idx="2509">
                  <c:v>21.19</c:v>
                </c:pt>
                <c:pt idx="2510">
                  <c:v>21.48</c:v>
                </c:pt>
                <c:pt idx="2511">
                  <c:v>21.72</c:v>
                </c:pt>
                <c:pt idx="2512">
                  <c:v>23.06</c:v>
                </c:pt>
                <c:pt idx="2513">
                  <c:v>22.03</c:v>
                </c:pt>
                <c:pt idx="2514">
                  <c:v>21.91</c:v>
                </c:pt>
                <c:pt idx="2515">
                  <c:v>21.35</c:v>
                </c:pt>
                <c:pt idx="2516">
                  <c:v>23.78</c:v>
                </c:pt>
                <c:pt idx="2517">
                  <c:v>22.66</c:v>
                </c:pt>
                <c:pt idx="2518">
                  <c:v>22.43</c:v>
                </c:pt>
                <c:pt idx="2519">
                  <c:v>21.12</c:v>
                </c:pt>
                <c:pt idx="2520">
                  <c:v>23.07</c:v>
                </c:pt>
                <c:pt idx="2521">
                  <c:v>22.97</c:v>
                </c:pt>
                <c:pt idx="2522">
                  <c:v>23.09</c:v>
                </c:pt>
                <c:pt idx="2523">
                  <c:v>24.76</c:v>
                </c:pt>
                <c:pt idx="2524">
                  <c:v>24.21</c:v>
                </c:pt>
                <c:pt idx="2525">
                  <c:v>27.01</c:v>
                </c:pt>
                <c:pt idx="2526">
                  <c:v>26.41</c:v>
                </c:pt>
                <c:pt idx="2527">
                  <c:v>25.73</c:v>
                </c:pt>
                <c:pt idx="2528">
                  <c:v>21.72</c:v>
                </c:pt>
                <c:pt idx="2529">
                  <c:v>21.71</c:v>
                </c:pt>
                <c:pt idx="2530">
                  <c:v>22.5</c:v>
                </c:pt>
                <c:pt idx="2531">
                  <c:v>22.84</c:v>
                </c:pt>
                <c:pt idx="2532">
                  <c:v>21.71</c:v>
                </c:pt>
                <c:pt idx="2533">
                  <c:v>19.66</c:v>
                </c:pt>
                <c:pt idx="2534">
                  <c:v>21.5</c:v>
                </c:pt>
                <c:pt idx="2535">
                  <c:v>21.72</c:v>
                </c:pt>
                <c:pt idx="2536">
                  <c:v>21.75</c:v>
                </c:pt>
                <c:pt idx="2537">
                  <c:v>20.82</c:v>
                </c:pt>
                <c:pt idx="2538">
                  <c:v>24.07</c:v>
                </c:pt>
                <c:pt idx="2539">
                  <c:v>23.02</c:v>
                </c:pt>
                <c:pt idx="2540">
                  <c:v>23.03</c:v>
                </c:pt>
                <c:pt idx="2541">
                  <c:v>23.54</c:v>
                </c:pt>
                <c:pt idx="2542">
                  <c:v>26.14</c:v>
                </c:pt>
                <c:pt idx="2543">
                  <c:v>24.95</c:v>
                </c:pt>
                <c:pt idx="2544">
                  <c:v>23.45</c:v>
                </c:pt>
                <c:pt idx="2545">
                  <c:v>23.12</c:v>
                </c:pt>
                <c:pt idx="2546">
                  <c:v>22.01</c:v>
                </c:pt>
                <c:pt idx="2547">
                  <c:v>21.54</c:v>
                </c:pt>
                <c:pt idx="2548">
                  <c:v>22.79</c:v>
                </c:pt>
                <c:pt idx="2549">
                  <c:v>21.25</c:v>
                </c:pt>
                <c:pt idx="2550">
                  <c:v>22.9</c:v>
                </c:pt>
                <c:pt idx="2551">
                  <c:v>23.07</c:v>
                </c:pt>
                <c:pt idx="2552">
                  <c:v>24.42</c:v>
                </c:pt>
                <c:pt idx="2553">
                  <c:v>24.38</c:v>
                </c:pt>
                <c:pt idx="2554">
                  <c:v>22.92</c:v>
                </c:pt>
                <c:pt idx="2555">
                  <c:v>23.51</c:v>
                </c:pt>
                <c:pt idx="2556">
                  <c:v>23.17</c:v>
                </c:pt>
                <c:pt idx="2557">
                  <c:v>26</c:v>
                </c:pt>
                <c:pt idx="2558">
                  <c:v>25.86</c:v>
                </c:pt>
                <c:pt idx="2559">
                  <c:v>23.89</c:v>
                </c:pt>
                <c:pt idx="2560">
                  <c:v>24.38</c:v>
                </c:pt>
                <c:pt idx="2561">
                  <c:v>25.2</c:v>
                </c:pt>
                <c:pt idx="2562">
                  <c:v>24.68</c:v>
                </c:pt>
                <c:pt idx="2563">
                  <c:v>23.37</c:v>
                </c:pt>
                <c:pt idx="2564">
                  <c:v>21.64</c:v>
                </c:pt>
                <c:pt idx="2565">
                  <c:v>21.06</c:v>
                </c:pt>
                <c:pt idx="2566">
                  <c:v>19.21</c:v>
                </c:pt>
                <c:pt idx="2567">
                  <c:v>21.5</c:v>
                </c:pt>
                <c:pt idx="2568">
                  <c:v>24.31</c:v>
                </c:pt>
                <c:pt idx="2569">
                  <c:v>23.82</c:v>
                </c:pt>
                <c:pt idx="2570">
                  <c:v>22.21</c:v>
                </c:pt>
                <c:pt idx="2571">
                  <c:v>21.24</c:v>
                </c:pt>
                <c:pt idx="2572">
                  <c:v>22.85</c:v>
                </c:pt>
                <c:pt idx="2573">
                  <c:v>24.41</c:v>
                </c:pt>
                <c:pt idx="2574">
                  <c:v>22.34</c:v>
                </c:pt>
                <c:pt idx="2575">
                  <c:v>20.77</c:v>
                </c:pt>
                <c:pt idx="2576">
                  <c:v>22.37</c:v>
                </c:pt>
                <c:pt idx="2577">
                  <c:v>22.96</c:v>
                </c:pt>
                <c:pt idx="2578">
                  <c:v>21.7</c:v>
                </c:pt>
                <c:pt idx="2579">
                  <c:v>21.49</c:v>
                </c:pt>
                <c:pt idx="2580">
                  <c:v>22.26</c:v>
                </c:pt>
                <c:pt idx="2581">
                  <c:v>23.31</c:v>
                </c:pt>
                <c:pt idx="2582">
                  <c:v>24.53</c:v>
                </c:pt>
                <c:pt idx="2583">
                  <c:v>24.86</c:v>
                </c:pt>
                <c:pt idx="2584">
                  <c:v>24.1</c:v>
                </c:pt>
                <c:pt idx="2585">
                  <c:v>25.47</c:v>
                </c:pt>
                <c:pt idx="2586">
                  <c:v>24.11</c:v>
                </c:pt>
                <c:pt idx="2587">
                  <c:v>24.03</c:v>
                </c:pt>
                <c:pt idx="2588">
                  <c:v>27.12</c:v>
                </c:pt>
                <c:pt idx="2589">
                  <c:v>28.41</c:v>
                </c:pt>
                <c:pt idx="2590">
                  <c:v>27.15</c:v>
                </c:pt>
                <c:pt idx="2591">
                  <c:v>24.39</c:v>
                </c:pt>
                <c:pt idx="2592">
                  <c:v>25.99</c:v>
                </c:pt>
                <c:pt idx="2593">
                  <c:v>27.25</c:v>
                </c:pt>
                <c:pt idx="2594">
                  <c:v>28.98</c:v>
                </c:pt>
                <c:pt idx="2595">
                  <c:v>29.4</c:v>
                </c:pt>
                <c:pt idx="2596">
                  <c:v>33.49</c:v>
                </c:pt>
                <c:pt idx="2597">
                  <c:v>28.95</c:v>
                </c:pt>
                <c:pt idx="2598">
                  <c:v>26.12</c:v>
                </c:pt>
                <c:pt idx="2599">
                  <c:v>27.02</c:v>
                </c:pt>
                <c:pt idx="2600">
                  <c:v>25.85</c:v>
                </c:pt>
                <c:pt idx="2601">
                  <c:v>27.37</c:v>
                </c:pt>
                <c:pt idx="2602">
                  <c:v>25.24</c:v>
                </c:pt>
                <c:pt idx="2603">
                  <c:v>26.97</c:v>
                </c:pt>
                <c:pt idx="2604">
                  <c:v>26.19</c:v>
                </c:pt>
                <c:pt idx="2605">
                  <c:v>26.2</c:v>
                </c:pt>
                <c:pt idx="2606">
                  <c:v>25.88</c:v>
                </c:pt>
                <c:pt idx="2607">
                  <c:v>28.5</c:v>
                </c:pt>
                <c:pt idx="2608">
                  <c:v>31.63</c:v>
                </c:pt>
                <c:pt idx="2609">
                  <c:v>30.77</c:v>
                </c:pt>
                <c:pt idx="2610">
                  <c:v>27.53</c:v>
                </c:pt>
                <c:pt idx="2611">
                  <c:v>28.2</c:v>
                </c:pt>
                <c:pt idx="2612">
                  <c:v>28.93</c:v>
                </c:pt>
                <c:pt idx="2613">
                  <c:v>29.87</c:v>
                </c:pt>
                <c:pt idx="2614">
                  <c:v>27.76</c:v>
                </c:pt>
                <c:pt idx="2615">
                  <c:v>26.05</c:v>
                </c:pt>
                <c:pt idx="2616">
                  <c:v>24.86</c:v>
                </c:pt>
                <c:pt idx="2617">
                  <c:v>24.34</c:v>
                </c:pt>
                <c:pt idx="2618">
                  <c:v>23.98</c:v>
                </c:pt>
                <c:pt idx="2619">
                  <c:v>23.96</c:v>
                </c:pt>
                <c:pt idx="2620">
                  <c:v>25.44</c:v>
                </c:pt>
                <c:pt idx="2621">
                  <c:v>26</c:v>
                </c:pt>
                <c:pt idx="2622">
                  <c:v>25.87</c:v>
                </c:pt>
                <c:pt idx="2623">
                  <c:v>24.32</c:v>
                </c:pt>
                <c:pt idx="2624">
                  <c:v>24.58</c:v>
                </c:pt>
                <c:pt idx="2625">
                  <c:v>24.47</c:v>
                </c:pt>
                <c:pt idx="2626">
                  <c:v>23.62</c:v>
                </c:pt>
                <c:pt idx="2627">
                  <c:v>23.65</c:v>
                </c:pt>
                <c:pt idx="2628">
                  <c:v>22.36</c:v>
                </c:pt>
                <c:pt idx="2629">
                  <c:v>21.48</c:v>
                </c:pt>
                <c:pt idx="2630">
                  <c:v>22.71</c:v>
                </c:pt>
                <c:pt idx="2631">
                  <c:v>23.05</c:v>
                </c:pt>
                <c:pt idx="2632">
                  <c:v>22.48</c:v>
                </c:pt>
                <c:pt idx="2633">
                  <c:v>22.77</c:v>
                </c:pt>
                <c:pt idx="2634">
                  <c:v>22.14</c:v>
                </c:pt>
                <c:pt idx="2635">
                  <c:v>22.32</c:v>
                </c:pt>
                <c:pt idx="2636">
                  <c:v>21.67</c:v>
                </c:pt>
                <c:pt idx="2637">
                  <c:v>21.48</c:v>
                </c:pt>
                <c:pt idx="2638">
                  <c:v>20.68</c:v>
                </c:pt>
                <c:pt idx="2639">
                  <c:v>20.5</c:v>
                </c:pt>
                <c:pt idx="2640">
                  <c:v>20.63</c:v>
                </c:pt>
                <c:pt idx="2641">
                  <c:v>20.88</c:v>
                </c:pt>
                <c:pt idx="2642">
                  <c:v>20.61</c:v>
                </c:pt>
                <c:pt idx="2643">
                  <c:v>22</c:v>
                </c:pt>
                <c:pt idx="2644">
                  <c:v>22.34</c:v>
                </c:pt>
                <c:pt idx="2645">
                  <c:v>22.45</c:v>
                </c:pt>
                <c:pt idx="2646">
                  <c:v>21.8</c:v>
                </c:pt>
                <c:pt idx="2647">
                  <c:v>20.29</c:v>
                </c:pt>
                <c:pt idx="2648">
                  <c:v>19.7</c:v>
                </c:pt>
                <c:pt idx="2649">
                  <c:v>19.54</c:v>
                </c:pt>
                <c:pt idx="2650">
                  <c:v>19.829999999999998</c:v>
                </c:pt>
                <c:pt idx="2651">
                  <c:v>21.16</c:v>
                </c:pt>
                <c:pt idx="2652">
                  <c:v>20.94</c:v>
                </c:pt>
                <c:pt idx="2653">
                  <c:v>19.22</c:v>
                </c:pt>
                <c:pt idx="2654">
                  <c:v>20.329999999999998</c:v>
                </c:pt>
                <c:pt idx="2655">
                  <c:v>20.11</c:v>
                </c:pt>
                <c:pt idx="2656">
                  <c:v>20.03</c:v>
                </c:pt>
                <c:pt idx="2657">
                  <c:v>20.03</c:v>
                </c:pt>
                <c:pt idx="2658">
                  <c:v>19.32</c:v>
                </c:pt>
                <c:pt idx="2659">
                  <c:v>19.45</c:v>
                </c:pt>
                <c:pt idx="2660">
                  <c:v>19.75</c:v>
                </c:pt>
                <c:pt idx="2661">
                  <c:v>19.649999999999999</c:v>
                </c:pt>
                <c:pt idx="2662">
                  <c:v>18.940000000000001</c:v>
                </c:pt>
                <c:pt idx="2663">
                  <c:v>18.940000000000001</c:v>
                </c:pt>
                <c:pt idx="2664">
                  <c:v>19.920000000000002</c:v>
                </c:pt>
                <c:pt idx="2665">
                  <c:v>19.39</c:v>
                </c:pt>
                <c:pt idx="2666">
                  <c:v>19.670000000000002</c:v>
                </c:pt>
                <c:pt idx="2667">
                  <c:v>19.600000000000001</c:v>
                </c:pt>
                <c:pt idx="2668">
                  <c:v>20.84</c:v>
                </c:pt>
                <c:pt idx="2669">
                  <c:v>20.74</c:v>
                </c:pt>
                <c:pt idx="2670">
                  <c:v>20.55</c:v>
                </c:pt>
                <c:pt idx="2671">
                  <c:v>20</c:v>
                </c:pt>
                <c:pt idx="2672">
                  <c:v>19.989999999999998</c:v>
                </c:pt>
                <c:pt idx="2673">
                  <c:v>18.62</c:v>
                </c:pt>
                <c:pt idx="2674">
                  <c:v>19.03</c:v>
                </c:pt>
                <c:pt idx="2675">
                  <c:v>18.79</c:v>
                </c:pt>
                <c:pt idx="2676">
                  <c:v>19.18</c:v>
                </c:pt>
                <c:pt idx="2677">
                  <c:v>19.190000000000001</c:v>
                </c:pt>
                <c:pt idx="2678">
                  <c:v>18.55</c:v>
                </c:pt>
                <c:pt idx="2679">
                  <c:v>17.88</c:v>
                </c:pt>
                <c:pt idx="2680">
                  <c:v>17.98</c:v>
                </c:pt>
                <c:pt idx="2681">
                  <c:v>18.02</c:v>
                </c:pt>
                <c:pt idx="2682">
                  <c:v>17.48</c:v>
                </c:pt>
                <c:pt idx="2683">
                  <c:v>17.05</c:v>
                </c:pt>
                <c:pt idx="2684">
                  <c:v>17.350000000000001</c:v>
                </c:pt>
                <c:pt idx="2685">
                  <c:v>17.47</c:v>
                </c:pt>
                <c:pt idx="2686">
                  <c:v>17.38</c:v>
                </c:pt>
                <c:pt idx="2687">
                  <c:v>17.04</c:v>
                </c:pt>
                <c:pt idx="2688">
                  <c:v>16.53</c:v>
                </c:pt>
                <c:pt idx="2689">
                  <c:v>16.54</c:v>
                </c:pt>
                <c:pt idx="2690">
                  <c:v>16.89</c:v>
                </c:pt>
                <c:pt idx="2691">
                  <c:v>17.690000000000001</c:v>
                </c:pt>
                <c:pt idx="2692">
                  <c:v>16.84</c:v>
                </c:pt>
                <c:pt idx="2693">
                  <c:v>17.53</c:v>
                </c:pt>
                <c:pt idx="2694">
                  <c:v>19.82</c:v>
                </c:pt>
                <c:pt idx="2695">
                  <c:v>20.79</c:v>
                </c:pt>
                <c:pt idx="2696">
                  <c:v>19.420000000000002</c:v>
                </c:pt>
                <c:pt idx="2697">
                  <c:v>18.46</c:v>
                </c:pt>
                <c:pt idx="2698">
                  <c:v>18.399999999999999</c:v>
                </c:pt>
                <c:pt idx="2699">
                  <c:v>18.59</c:v>
                </c:pt>
                <c:pt idx="2700">
                  <c:v>18.32</c:v>
                </c:pt>
                <c:pt idx="2701">
                  <c:v>18.260000000000002</c:v>
                </c:pt>
                <c:pt idx="2702">
                  <c:v>18.52</c:v>
                </c:pt>
                <c:pt idx="2703">
                  <c:v>20.25</c:v>
                </c:pt>
                <c:pt idx="2704">
                  <c:v>19.54</c:v>
                </c:pt>
                <c:pt idx="2705">
                  <c:v>19.93</c:v>
                </c:pt>
                <c:pt idx="2706">
                  <c:v>20.18</c:v>
                </c:pt>
                <c:pt idx="2707">
                  <c:v>20.74</c:v>
                </c:pt>
                <c:pt idx="2708">
                  <c:v>21.41</c:v>
                </c:pt>
                <c:pt idx="2709">
                  <c:v>21.88</c:v>
                </c:pt>
                <c:pt idx="2710">
                  <c:v>21.67</c:v>
                </c:pt>
                <c:pt idx="2711">
                  <c:v>19.47</c:v>
                </c:pt>
                <c:pt idx="2712">
                  <c:v>20.57</c:v>
                </c:pt>
                <c:pt idx="2713">
                  <c:v>21.23</c:v>
                </c:pt>
                <c:pt idx="2714">
                  <c:v>21.85</c:v>
                </c:pt>
                <c:pt idx="2715">
                  <c:v>21.54</c:v>
                </c:pt>
                <c:pt idx="2716">
                  <c:v>21.03</c:v>
                </c:pt>
                <c:pt idx="2717">
                  <c:v>22.71</c:v>
                </c:pt>
                <c:pt idx="2718">
                  <c:v>24.02</c:v>
                </c:pt>
                <c:pt idx="2719">
                  <c:v>24.86</c:v>
                </c:pt>
                <c:pt idx="2720">
                  <c:v>26.57</c:v>
                </c:pt>
                <c:pt idx="2721">
                  <c:v>30.51</c:v>
                </c:pt>
                <c:pt idx="2722">
                  <c:v>27.6</c:v>
                </c:pt>
                <c:pt idx="2723">
                  <c:v>26.79</c:v>
                </c:pt>
                <c:pt idx="2724">
                  <c:v>27.84</c:v>
                </c:pt>
                <c:pt idx="2725">
                  <c:v>28.72</c:v>
                </c:pt>
                <c:pt idx="2726">
                  <c:v>25.09</c:v>
                </c:pt>
                <c:pt idx="2727">
                  <c:v>24.24</c:v>
                </c:pt>
                <c:pt idx="2728">
                  <c:v>24.69</c:v>
                </c:pt>
                <c:pt idx="2729">
                  <c:v>24.28</c:v>
                </c:pt>
                <c:pt idx="2730">
                  <c:v>26.65</c:v>
                </c:pt>
                <c:pt idx="2731">
                  <c:v>28.62</c:v>
                </c:pt>
                <c:pt idx="2732">
                  <c:v>26.47</c:v>
                </c:pt>
                <c:pt idx="2733">
                  <c:v>25.46</c:v>
                </c:pt>
                <c:pt idx="2734">
                  <c:v>23.63</c:v>
                </c:pt>
                <c:pt idx="2735">
                  <c:v>24.28</c:v>
                </c:pt>
                <c:pt idx="2736">
                  <c:v>23.92</c:v>
                </c:pt>
                <c:pt idx="2737">
                  <c:v>23.67</c:v>
                </c:pt>
                <c:pt idx="2738">
                  <c:v>24.52</c:v>
                </c:pt>
                <c:pt idx="2739">
                  <c:v>24.91</c:v>
                </c:pt>
                <c:pt idx="2740">
                  <c:v>25.66</c:v>
                </c:pt>
                <c:pt idx="2741">
                  <c:v>27.2</c:v>
                </c:pt>
                <c:pt idx="2742">
                  <c:v>28.53</c:v>
                </c:pt>
                <c:pt idx="2743">
                  <c:v>29.06</c:v>
                </c:pt>
                <c:pt idx="2744">
                  <c:v>26.81</c:v>
                </c:pt>
                <c:pt idx="2745">
                  <c:v>26.15</c:v>
                </c:pt>
                <c:pt idx="2746">
                  <c:v>25.05</c:v>
                </c:pt>
                <c:pt idx="2747">
                  <c:v>24.81</c:v>
                </c:pt>
                <c:pt idx="2748">
                  <c:v>27.43</c:v>
                </c:pt>
                <c:pt idx="2749">
                  <c:v>26.62</c:v>
                </c:pt>
                <c:pt idx="2750">
                  <c:v>27.71</c:v>
                </c:pt>
                <c:pt idx="2751">
                  <c:v>26</c:v>
                </c:pt>
                <c:pt idx="2752">
                  <c:v>26.93</c:v>
                </c:pt>
                <c:pt idx="2753">
                  <c:v>27.64</c:v>
                </c:pt>
                <c:pt idx="2754">
                  <c:v>27.49</c:v>
                </c:pt>
                <c:pt idx="2755">
                  <c:v>29.65</c:v>
                </c:pt>
                <c:pt idx="2756">
                  <c:v>27.48</c:v>
                </c:pt>
                <c:pt idx="2757">
                  <c:v>27.78</c:v>
                </c:pt>
                <c:pt idx="2758">
                  <c:v>24.99</c:v>
                </c:pt>
                <c:pt idx="2759">
                  <c:v>25.07</c:v>
                </c:pt>
                <c:pt idx="2760">
                  <c:v>25.34</c:v>
                </c:pt>
                <c:pt idx="2761">
                  <c:v>22.41</c:v>
                </c:pt>
                <c:pt idx="2762">
                  <c:v>23.51</c:v>
                </c:pt>
                <c:pt idx="2763">
                  <c:v>24.88</c:v>
                </c:pt>
                <c:pt idx="2764">
                  <c:v>23.63</c:v>
                </c:pt>
                <c:pt idx="2765">
                  <c:v>24.86</c:v>
                </c:pt>
                <c:pt idx="2766">
                  <c:v>26.55</c:v>
                </c:pt>
                <c:pt idx="2767">
                  <c:v>27.7</c:v>
                </c:pt>
                <c:pt idx="2768">
                  <c:v>27.17</c:v>
                </c:pt>
                <c:pt idx="2769">
                  <c:v>31.74</c:v>
                </c:pt>
                <c:pt idx="2770">
                  <c:v>29.66</c:v>
                </c:pt>
                <c:pt idx="2771">
                  <c:v>27.55</c:v>
                </c:pt>
                <c:pt idx="2772">
                  <c:v>28.73</c:v>
                </c:pt>
                <c:pt idx="2773">
                  <c:v>28.14</c:v>
                </c:pt>
                <c:pt idx="2774">
                  <c:v>26.57</c:v>
                </c:pt>
                <c:pt idx="2775">
                  <c:v>26.85</c:v>
                </c:pt>
                <c:pt idx="2776">
                  <c:v>29.99</c:v>
                </c:pt>
                <c:pt idx="2777">
                  <c:v>26.6</c:v>
                </c:pt>
                <c:pt idx="2778">
                  <c:v>26.97</c:v>
                </c:pt>
                <c:pt idx="2779">
                  <c:v>28.67</c:v>
                </c:pt>
                <c:pt idx="2780">
                  <c:v>29.84</c:v>
                </c:pt>
                <c:pt idx="2781">
                  <c:v>27.99</c:v>
                </c:pt>
                <c:pt idx="2782">
                  <c:v>26.8</c:v>
                </c:pt>
                <c:pt idx="2783">
                  <c:v>25.79</c:v>
                </c:pt>
                <c:pt idx="2784">
                  <c:v>24.56</c:v>
                </c:pt>
                <c:pt idx="2785">
                  <c:v>25.28</c:v>
                </c:pt>
                <c:pt idx="2786">
                  <c:v>24.93</c:v>
                </c:pt>
                <c:pt idx="2787">
                  <c:v>23.37</c:v>
                </c:pt>
                <c:pt idx="2788">
                  <c:v>23.24</c:v>
                </c:pt>
                <c:pt idx="2789">
                  <c:v>23.25</c:v>
                </c:pt>
                <c:pt idx="2790">
                  <c:v>21.57</c:v>
                </c:pt>
                <c:pt idx="2791">
                  <c:v>22.03</c:v>
                </c:pt>
                <c:pt idx="2792">
                  <c:v>22.64</c:v>
                </c:pt>
                <c:pt idx="2793">
                  <c:v>22.57</c:v>
                </c:pt>
                <c:pt idx="2794">
                  <c:v>22.61</c:v>
                </c:pt>
                <c:pt idx="2795">
                  <c:v>22.57</c:v>
                </c:pt>
                <c:pt idx="2796">
                  <c:v>22.02</c:v>
                </c:pt>
                <c:pt idx="2797">
                  <c:v>21.66</c:v>
                </c:pt>
                <c:pt idx="2798">
                  <c:v>21.95</c:v>
                </c:pt>
                <c:pt idx="2799">
                  <c:v>22.19</c:v>
                </c:pt>
                <c:pt idx="2800">
                  <c:v>21.98</c:v>
                </c:pt>
                <c:pt idx="2801">
                  <c:v>21.67</c:v>
                </c:pt>
                <c:pt idx="2802">
                  <c:v>21.46</c:v>
                </c:pt>
                <c:pt idx="2803">
                  <c:v>22.03</c:v>
                </c:pt>
                <c:pt idx="2804">
                  <c:v>21.92</c:v>
                </c:pt>
                <c:pt idx="2805">
                  <c:v>21.37</c:v>
                </c:pt>
                <c:pt idx="2806">
                  <c:v>21.52</c:v>
                </c:pt>
                <c:pt idx="2807">
                  <c:v>20.27</c:v>
                </c:pt>
                <c:pt idx="2808">
                  <c:v>22.12</c:v>
                </c:pt>
                <c:pt idx="2809">
                  <c:v>24.69</c:v>
                </c:pt>
                <c:pt idx="2810">
                  <c:v>25.75</c:v>
                </c:pt>
                <c:pt idx="2811">
                  <c:v>26.76</c:v>
                </c:pt>
                <c:pt idx="2812">
                  <c:v>27.21</c:v>
                </c:pt>
                <c:pt idx="2813">
                  <c:v>25.43</c:v>
                </c:pt>
                <c:pt idx="2814">
                  <c:v>26.49</c:v>
                </c:pt>
                <c:pt idx="2815">
                  <c:v>28.35</c:v>
                </c:pt>
                <c:pt idx="2816">
                  <c:v>28.08</c:v>
                </c:pt>
                <c:pt idx="2817">
                  <c:v>27.43</c:v>
                </c:pt>
                <c:pt idx="2818">
                  <c:v>27.12</c:v>
                </c:pt>
                <c:pt idx="2819">
                  <c:v>25.89</c:v>
                </c:pt>
                <c:pt idx="2820">
                  <c:v>24.12</c:v>
                </c:pt>
                <c:pt idx="2821">
                  <c:v>24.29</c:v>
                </c:pt>
                <c:pt idx="2822">
                  <c:v>25.62</c:v>
                </c:pt>
                <c:pt idx="2823">
                  <c:v>30.32</c:v>
                </c:pt>
                <c:pt idx="2824">
                  <c:v>27.55</c:v>
                </c:pt>
                <c:pt idx="2825">
                  <c:v>29.61</c:v>
                </c:pt>
                <c:pt idx="2826">
                  <c:v>28.56</c:v>
                </c:pt>
                <c:pt idx="2827">
                  <c:v>29.91</c:v>
                </c:pt>
                <c:pt idx="2828">
                  <c:v>29.78</c:v>
                </c:pt>
                <c:pt idx="2829">
                  <c:v>30.96</c:v>
                </c:pt>
                <c:pt idx="2830">
                  <c:v>31.93</c:v>
                </c:pt>
                <c:pt idx="2831">
                  <c:v>32.840000000000003</c:v>
                </c:pt>
                <c:pt idx="2832">
                  <c:v>30.45</c:v>
                </c:pt>
                <c:pt idx="2833">
                  <c:v>29.04</c:v>
                </c:pt>
                <c:pt idx="2834">
                  <c:v>27.04</c:v>
                </c:pt>
                <c:pt idx="2835">
                  <c:v>28.58</c:v>
                </c:pt>
                <c:pt idx="2836">
                  <c:v>29.17</c:v>
                </c:pt>
                <c:pt idx="2837">
                  <c:v>28.64</c:v>
                </c:pt>
                <c:pt idx="2838">
                  <c:v>31.21</c:v>
                </c:pt>
                <c:pt idx="2839">
                  <c:v>34.72</c:v>
                </c:pt>
                <c:pt idx="2840">
                  <c:v>34.07</c:v>
                </c:pt>
                <c:pt idx="2841">
                  <c:v>29.94</c:v>
                </c:pt>
                <c:pt idx="2842">
                  <c:v>31.69</c:v>
                </c:pt>
                <c:pt idx="2843">
                  <c:v>31.91</c:v>
                </c:pt>
                <c:pt idx="2844">
                  <c:v>29.44</c:v>
                </c:pt>
                <c:pt idx="2845">
                  <c:v>28.46</c:v>
                </c:pt>
                <c:pt idx="2846">
                  <c:v>26.12</c:v>
                </c:pt>
                <c:pt idx="2847">
                  <c:v>26.33</c:v>
                </c:pt>
                <c:pt idx="2848">
                  <c:v>25.61</c:v>
                </c:pt>
                <c:pt idx="2849">
                  <c:v>24.13</c:v>
                </c:pt>
                <c:pt idx="2850">
                  <c:v>24.16</c:v>
                </c:pt>
                <c:pt idx="2851">
                  <c:v>25.38</c:v>
                </c:pt>
                <c:pt idx="2852">
                  <c:v>28.16</c:v>
                </c:pt>
                <c:pt idx="2853">
                  <c:v>28.49</c:v>
                </c:pt>
                <c:pt idx="2854">
                  <c:v>27.4</c:v>
                </c:pt>
                <c:pt idx="2855">
                  <c:v>25.96</c:v>
                </c:pt>
                <c:pt idx="2856">
                  <c:v>24.02</c:v>
                </c:pt>
                <c:pt idx="2857">
                  <c:v>25.48</c:v>
                </c:pt>
                <c:pt idx="2858">
                  <c:v>24.2</c:v>
                </c:pt>
                <c:pt idx="2859">
                  <c:v>24.23</c:v>
                </c:pt>
                <c:pt idx="2860">
                  <c:v>25.78</c:v>
                </c:pt>
                <c:pt idx="2861">
                  <c:v>23.91</c:v>
                </c:pt>
                <c:pt idx="2862">
                  <c:v>24.86</c:v>
                </c:pt>
                <c:pt idx="2863">
                  <c:v>24.44</c:v>
                </c:pt>
                <c:pt idx="2864">
                  <c:v>24.35</c:v>
                </c:pt>
                <c:pt idx="2865">
                  <c:v>24</c:v>
                </c:pt>
                <c:pt idx="2866">
                  <c:v>23.54</c:v>
                </c:pt>
                <c:pt idx="2867">
                  <c:v>24.26</c:v>
                </c:pt>
                <c:pt idx="2868">
                  <c:v>23.71</c:v>
                </c:pt>
                <c:pt idx="2869">
                  <c:v>21.89</c:v>
                </c:pt>
                <c:pt idx="2870">
                  <c:v>21.47</c:v>
                </c:pt>
                <c:pt idx="2871">
                  <c:v>21.23</c:v>
                </c:pt>
                <c:pt idx="2872">
                  <c:v>20.76</c:v>
                </c:pt>
                <c:pt idx="2873">
                  <c:v>21.35</c:v>
                </c:pt>
                <c:pt idx="2874">
                  <c:v>22.08</c:v>
                </c:pt>
                <c:pt idx="2875">
                  <c:v>20.57</c:v>
                </c:pt>
                <c:pt idx="2876">
                  <c:v>20.6</c:v>
                </c:pt>
                <c:pt idx="2877">
                  <c:v>22.14</c:v>
                </c:pt>
                <c:pt idx="2878">
                  <c:v>22.76</c:v>
                </c:pt>
                <c:pt idx="2879">
                  <c:v>22.64</c:v>
                </c:pt>
                <c:pt idx="2880">
                  <c:v>21.59</c:v>
                </c:pt>
                <c:pt idx="2881">
                  <c:v>21.38</c:v>
                </c:pt>
                <c:pt idx="2882">
                  <c:v>19.579999999999998</c:v>
                </c:pt>
                <c:pt idx="2883">
                  <c:v>20.39</c:v>
                </c:pt>
                <c:pt idx="2884">
                  <c:v>19.670000000000002</c:v>
                </c:pt>
                <c:pt idx="2885">
                  <c:v>19.920000000000002</c:v>
                </c:pt>
                <c:pt idx="2886">
                  <c:v>20.7</c:v>
                </c:pt>
                <c:pt idx="2887">
                  <c:v>20.7</c:v>
                </c:pt>
                <c:pt idx="2888">
                  <c:v>21.45</c:v>
                </c:pt>
                <c:pt idx="2889">
                  <c:v>23.12</c:v>
                </c:pt>
                <c:pt idx="2890">
                  <c:v>22.81</c:v>
                </c:pt>
                <c:pt idx="2891">
                  <c:v>23.17</c:v>
                </c:pt>
                <c:pt idx="2892">
                  <c:v>22.34</c:v>
                </c:pt>
                <c:pt idx="2893">
                  <c:v>21.71</c:v>
                </c:pt>
                <c:pt idx="2894">
                  <c:v>19.38</c:v>
                </c:pt>
                <c:pt idx="2895">
                  <c:v>20.02</c:v>
                </c:pt>
                <c:pt idx="2896">
                  <c:v>20.67</c:v>
                </c:pt>
                <c:pt idx="2897">
                  <c:v>21.2</c:v>
                </c:pt>
                <c:pt idx="2898">
                  <c:v>20.88</c:v>
                </c:pt>
                <c:pt idx="2899">
                  <c:v>20.010000000000002</c:v>
                </c:pt>
                <c:pt idx="2900">
                  <c:v>19.059999999999999</c:v>
                </c:pt>
                <c:pt idx="2901">
                  <c:v>18.760000000000002</c:v>
                </c:pt>
                <c:pt idx="2902">
                  <c:v>18.920000000000002</c:v>
                </c:pt>
                <c:pt idx="2903">
                  <c:v>20.09</c:v>
                </c:pt>
                <c:pt idx="2904">
                  <c:v>21.63</c:v>
                </c:pt>
                <c:pt idx="2905">
                  <c:v>22.48</c:v>
                </c:pt>
                <c:pt idx="2906">
                  <c:v>23.25</c:v>
                </c:pt>
                <c:pt idx="2907">
                  <c:v>24.01</c:v>
                </c:pt>
                <c:pt idx="2908">
                  <c:v>22.09</c:v>
                </c:pt>
                <c:pt idx="2909">
                  <c:v>21.14</c:v>
                </c:pt>
                <c:pt idx="2910">
                  <c:v>22.91</c:v>
                </c:pt>
                <c:pt idx="2911">
                  <c:v>22.61</c:v>
                </c:pt>
                <c:pt idx="2912">
                  <c:v>23.6</c:v>
                </c:pt>
                <c:pt idx="2913">
                  <c:v>22.51</c:v>
                </c:pt>
                <c:pt idx="2914">
                  <c:v>22.34</c:v>
                </c:pt>
                <c:pt idx="2915">
                  <c:v>23.74</c:v>
                </c:pt>
                <c:pt idx="2916">
                  <c:v>25.24</c:v>
                </c:pt>
                <c:pt idx="2917">
                  <c:v>24</c:v>
                </c:pt>
                <c:pt idx="2918">
                  <c:v>23.01</c:v>
                </c:pt>
                <c:pt idx="2919">
                  <c:v>22</c:v>
                </c:pt>
                <c:pt idx="2920">
                  <c:v>22.69</c:v>
                </c:pt>
                <c:pt idx="2921">
                  <c:v>21.62</c:v>
                </c:pt>
                <c:pt idx="2922">
                  <c:v>20.56</c:v>
                </c:pt>
                <c:pt idx="2923">
                  <c:v>20.09</c:v>
                </c:pt>
                <c:pt idx="2924">
                  <c:v>19.89</c:v>
                </c:pt>
                <c:pt idx="2925">
                  <c:v>21.89</c:v>
                </c:pt>
                <c:pt idx="2926">
                  <c:v>21.01</c:v>
                </c:pt>
                <c:pt idx="2927">
                  <c:v>22.32</c:v>
                </c:pt>
                <c:pt idx="2928">
                  <c:v>21.75</c:v>
                </c:pt>
                <c:pt idx="2929">
                  <c:v>20.55</c:v>
                </c:pt>
                <c:pt idx="2930">
                  <c:v>20.420000000000002</c:v>
                </c:pt>
                <c:pt idx="2931">
                  <c:v>20.48</c:v>
                </c:pt>
                <c:pt idx="2932">
                  <c:v>20.91</c:v>
                </c:pt>
                <c:pt idx="2933">
                  <c:v>21.54</c:v>
                </c:pt>
                <c:pt idx="2934">
                  <c:v>23.84</c:v>
                </c:pt>
                <c:pt idx="2935">
                  <c:v>22.87</c:v>
                </c:pt>
                <c:pt idx="2936">
                  <c:v>24.4</c:v>
                </c:pt>
                <c:pt idx="2937">
                  <c:v>22.44</c:v>
                </c:pt>
                <c:pt idx="2938">
                  <c:v>22.23</c:v>
                </c:pt>
                <c:pt idx="2939">
                  <c:v>19.71</c:v>
                </c:pt>
                <c:pt idx="2940">
                  <c:v>20.56</c:v>
                </c:pt>
                <c:pt idx="2941">
                  <c:v>22</c:v>
                </c:pt>
                <c:pt idx="2942">
                  <c:v>23.03</c:v>
                </c:pt>
                <c:pt idx="2943">
                  <c:v>25.41</c:v>
                </c:pt>
                <c:pt idx="2944">
                  <c:v>24.92</c:v>
                </c:pt>
                <c:pt idx="2945">
                  <c:v>25.85</c:v>
                </c:pt>
                <c:pt idx="2946">
                  <c:v>26.35</c:v>
                </c:pt>
                <c:pt idx="2947">
                  <c:v>28.61</c:v>
                </c:pt>
                <c:pt idx="2948">
                  <c:v>30.99</c:v>
                </c:pt>
                <c:pt idx="2949">
                  <c:v>31.84</c:v>
                </c:pt>
                <c:pt idx="2950">
                  <c:v>41.76</c:v>
                </c:pt>
                <c:pt idx="2951">
                  <c:v>38.869999999999997</c:v>
                </c:pt>
                <c:pt idx="2952">
                  <c:v>40.56</c:v>
                </c:pt>
                <c:pt idx="2953">
                  <c:v>43.74</c:v>
                </c:pt>
                <c:pt idx="2954">
                  <c:v>42.66</c:v>
                </c:pt>
                <c:pt idx="2955">
                  <c:v>37.75</c:v>
                </c:pt>
                <c:pt idx="2956">
                  <c:v>35.81</c:v>
                </c:pt>
                <c:pt idx="2957">
                  <c:v>35.26</c:v>
                </c:pt>
                <c:pt idx="2958">
                  <c:v>34</c:v>
                </c:pt>
                <c:pt idx="2959">
                  <c:v>31.93</c:v>
                </c:pt>
                <c:pt idx="2960">
                  <c:v>32.32</c:v>
                </c:pt>
                <c:pt idx="2961">
                  <c:v>31.18</c:v>
                </c:pt>
                <c:pt idx="2962">
                  <c:v>31.34</c:v>
                </c:pt>
                <c:pt idx="2963">
                  <c:v>31.97</c:v>
                </c:pt>
                <c:pt idx="2964">
                  <c:v>33.39</c:v>
                </c:pt>
                <c:pt idx="2965">
                  <c:v>35.119999999999997</c:v>
                </c:pt>
                <c:pt idx="2966">
                  <c:v>34.83</c:v>
                </c:pt>
                <c:pt idx="2967">
                  <c:v>31.6</c:v>
                </c:pt>
                <c:pt idx="2968">
                  <c:v>31.5</c:v>
                </c:pt>
                <c:pt idx="2969">
                  <c:v>35.270000000000003</c:v>
                </c:pt>
                <c:pt idx="2970">
                  <c:v>35.31</c:v>
                </c:pt>
                <c:pt idx="2971">
                  <c:v>32.880000000000003</c:v>
                </c:pt>
                <c:pt idx="2972">
                  <c:v>35.08</c:v>
                </c:pt>
                <c:pt idx="2973">
                  <c:v>34.950000000000003</c:v>
                </c:pt>
                <c:pt idx="2974">
                  <c:v>34.11</c:v>
                </c:pt>
                <c:pt idx="2975">
                  <c:v>32.25</c:v>
                </c:pt>
                <c:pt idx="2976">
                  <c:v>32</c:v>
                </c:pt>
                <c:pt idx="2977">
                  <c:v>30.95</c:v>
                </c:pt>
                <c:pt idx="2978">
                  <c:v>29.46</c:v>
                </c:pt>
                <c:pt idx="2979">
                  <c:v>28.42</c:v>
                </c:pt>
                <c:pt idx="2980">
                  <c:v>31.64</c:v>
                </c:pt>
                <c:pt idx="2981">
                  <c:v>33.46</c:v>
                </c:pt>
                <c:pt idx="2982">
                  <c:v>33.56</c:v>
                </c:pt>
                <c:pt idx="2983">
                  <c:v>32.31</c:v>
                </c:pt>
                <c:pt idx="2984">
                  <c:v>30.71</c:v>
                </c:pt>
                <c:pt idx="2985">
                  <c:v>30.5</c:v>
                </c:pt>
                <c:pt idx="2986">
                  <c:v>28.8</c:v>
                </c:pt>
                <c:pt idx="2987">
                  <c:v>29.13</c:v>
                </c:pt>
                <c:pt idx="2988">
                  <c:v>28.62</c:v>
                </c:pt>
                <c:pt idx="2989">
                  <c:v>27.44</c:v>
                </c:pt>
                <c:pt idx="2990">
                  <c:v>29.35</c:v>
                </c:pt>
                <c:pt idx="2991">
                  <c:v>26.47</c:v>
                </c:pt>
                <c:pt idx="2992">
                  <c:v>26.56</c:v>
                </c:pt>
                <c:pt idx="2993">
                  <c:v>25.56</c:v>
                </c:pt>
                <c:pt idx="2994">
                  <c:v>25.07</c:v>
                </c:pt>
                <c:pt idx="2995">
                  <c:v>24.46</c:v>
                </c:pt>
                <c:pt idx="2996">
                  <c:v>24.12</c:v>
                </c:pt>
                <c:pt idx="2997">
                  <c:v>24.19</c:v>
                </c:pt>
                <c:pt idx="2998">
                  <c:v>23.25</c:v>
                </c:pt>
                <c:pt idx="2999">
                  <c:v>23.79</c:v>
                </c:pt>
                <c:pt idx="3000">
                  <c:v>24</c:v>
                </c:pt>
                <c:pt idx="3001">
                  <c:v>25.9</c:v>
                </c:pt>
                <c:pt idx="3002">
                  <c:v>25.18</c:v>
                </c:pt>
                <c:pt idx="3003">
                  <c:v>23.84</c:v>
                </c:pt>
                <c:pt idx="3004">
                  <c:v>25.77</c:v>
                </c:pt>
                <c:pt idx="3005">
                  <c:v>24.08</c:v>
                </c:pt>
                <c:pt idx="3006">
                  <c:v>23.02</c:v>
                </c:pt>
                <c:pt idx="3007">
                  <c:v>23.71</c:v>
                </c:pt>
                <c:pt idx="3008">
                  <c:v>23.49</c:v>
                </c:pt>
                <c:pt idx="3009">
                  <c:v>25.62</c:v>
                </c:pt>
                <c:pt idx="3010">
                  <c:v>25.3</c:v>
                </c:pt>
                <c:pt idx="3011">
                  <c:v>24.87</c:v>
                </c:pt>
                <c:pt idx="3012">
                  <c:v>25.91</c:v>
                </c:pt>
                <c:pt idx="3013">
                  <c:v>24.63</c:v>
                </c:pt>
                <c:pt idx="3014">
                  <c:v>24.26</c:v>
                </c:pt>
                <c:pt idx="3015">
                  <c:v>23.29</c:v>
                </c:pt>
                <c:pt idx="3016">
                  <c:v>22.58</c:v>
                </c:pt>
                <c:pt idx="3017">
                  <c:v>23.67</c:v>
                </c:pt>
                <c:pt idx="3018">
                  <c:v>22.5</c:v>
                </c:pt>
                <c:pt idx="3019">
                  <c:v>22.62</c:v>
                </c:pt>
                <c:pt idx="3020">
                  <c:v>22.29</c:v>
                </c:pt>
                <c:pt idx="3021">
                  <c:v>21.59</c:v>
                </c:pt>
                <c:pt idx="3022">
                  <c:v>21.4</c:v>
                </c:pt>
                <c:pt idx="3023">
                  <c:v>23.8</c:v>
                </c:pt>
                <c:pt idx="3024">
                  <c:v>22.71</c:v>
                </c:pt>
                <c:pt idx="3025">
                  <c:v>21.34</c:v>
                </c:pt>
                <c:pt idx="3026">
                  <c:v>20.45</c:v>
                </c:pt>
                <c:pt idx="3027">
                  <c:v>21.94</c:v>
                </c:pt>
                <c:pt idx="3028">
                  <c:v>21.83</c:v>
                </c:pt>
                <c:pt idx="3029">
                  <c:v>22.13</c:v>
                </c:pt>
                <c:pt idx="3030">
                  <c:v>22.36</c:v>
                </c:pt>
                <c:pt idx="3031">
                  <c:v>22.6</c:v>
                </c:pt>
                <c:pt idx="3032">
                  <c:v>23.58</c:v>
                </c:pt>
                <c:pt idx="3033">
                  <c:v>22.7</c:v>
                </c:pt>
                <c:pt idx="3034">
                  <c:v>23.45</c:v>
                </c:pt>
                <c:pt idx="3035">
                  <c:v>22.25</c:v>
                </c:pt>
                <c:pt idx="3036">
                  <c:v>22.52</c:v>
                </c:pt>
                <c:pt idx="3037">
                  <c:v>23.61</c:v>
                </c:pt>
                <c:pt idx="3038">
                  <c:v>21.88</c:v>
                </c:pt>
                <c:pt idx="3039">
                  <c:v>21.15</c:v>
                </c:pt>
                <c:pt idx="3040">
                  <c:v>21.01</c:v>
                </c:pt>
                <c:pt idx="3041">
                  <c:v>21.14</c:v>
                </c:pt>
                <c:pt idx="3042">
                  <c:v>24.35</c:v>
                </c:pt>
                <c:pt idx="3043">
                  <c:v>23.22</c:v>
                </c:pt>
                <c:pt idx="3044">
                  <c:v>21.09</c:v>
                </c:pt>
                <c:pt idx="3045">
                  <c:v>21.12</c:v>
                </c:pt>
                <c:pt idx="3046">
                  <c:v>24.87</c:v>
                </c:pt>
                <c:pt idx="3047">
                  <c:v>25.45</c:v>
                </c:pt>
                <c:pt idx="3048">
                  <c:v>26.09</c:v>
                </c:pt>
                <c:pt idx="3049">
                  <c:v>25.11</c:v>
                </c:pt>
                <c:pt idx="3050">
                  <c:v>23.26</c:v>
                </c:pt>
                <c:pt idx="3051">
                  <c:v>21.78</c:v>
                </c:pt>
                <c:pt idx="3052">
                  <c:v>21.62</c:v>
                </c:pt>
                <c:pt idx="3053">
                  <c:v>20.85</c:v>
                </c:pt>
                <c:pt idx="3054">
                  <c:v>21.77</c:v>
                </c:pt>
                <c:pt idx="3055">
                  <c:v>22.37</c:v>
                </c:pt>
                <c:pt idx="3056">
                  <c:v>24.43</c:v>
                </c:pt>
                <c:pt idx="3057">
                  <c:v>22.66</c:v>
                </c:pt>
                <c:pt idx="3058">
                  <c:v>23.8</c:v>
                </c:pt>
                <c:pt idx="3059">
                  <c:v>22.86</c:v>
                </c:pt>
                <c:pt idx="3060">
                  <c:v>21.84</c:v>
                </c:pt>
                <c:pt idx="3061">
                  <c:v>21.68</c:v>
                </c:pt>
                <c:pt idx="3062">
                  <c:v>21.49</c:v>
                </c:pt>
                <c:pt idx="3063">
                  <c:v>21.59</c:v>
                </c:pt>
                <c:pt idx="3064">
                  <c:v>19.96</c:v>
                </c:pt>
                <c:pt idx="3065">
                  <c:v>20.5</c:v>
                </c:pt>
                <c:pt idx="3066">
                  <c:v>20.3</c:v>
                </c:pt>
                <c:pt idx="3067">
                  <c:v>19.940000000000001</c:v>
                </c:pt>
                <c:pt idx="3068">
                  <c:v>20.04</c:v>
                </c:pt>
                <c:pt idx="3069">
                  <c:v>19.27</c:v>
                </c:pt>
                <c:pt idx="3070">
                  <c:v>19.84</c:v>
                </c:pt>
                <c:pt idx="3071">
                  <c:v>19.59</c:v>
                </c:pt>
                <c:pt idx="3072">
                  <c:v>19.46</c:v>
                </c:pt>
                <c:pt idx="3073">
                  <c:v>19.2</c:v>
                </c:pt>
                <c:pt idx="3074">
                  <c:v>18.420000000000002</c:v>
                </c:pt>
                <c:pt idx="3075">
                  <c:v>18.93</c:v>
                </c:pt>
                <c:pt idx="3076">
                  <c:v>18.16</c:v>
                </c:pt>
                <c:pt idx="3077">
                  <c:v>18.46</c:v>
                </c:pt>
                <c:pt idx="3078">
                  <c:v>18.149999999999999</c:v>
                </c:pt>
                <c:pt idx="3079">
                  <c:v>17.77</c:v>
                </c:pt>
                <c:pt idx="3080">
                  <c:v>18.48</c:v>
                </c:pt>
                <c:pt idx="3081">
                  <c:v>18.13</c:v>
                </c:pt>
                <c:pt idx="3082">
                  <c:v>17.7</c:v>
                </c:pt>
                <c:pt idx="3083">
                  <c:v>17.399999999999999</c:v>
                </c:pt>
                <c:pt idx="3084">
                  <c:v>18.73</c:v>
                </c:pt>
                <c:pt idx="3085">
                  <c:v>19.16</c:v>
                </c:pt>
                <c:pt idx="3086">
                  <c:v>20.2</c:v>
                </c:pt>
                <c:pt idx="3087">
                  <c:v>19.78</c:v>
                </c:pt>
                <c:pt idx="3088">
                  <c:v>19.13</c:v>
                </c:pt>
                <c:pt idx="3089">
                  <c:v>19.61</c:v>
                </c:pt>
                <c:pt idx="3090">
                  <c:v>19.47</c:v>
                </c:pt>
                <c:pt idx="3091">
                  <c:v>18.190000000000001</c:v>
                </c:pt>
                <c:pt idx="3092">
                  <c:v>20.3</c:v>
                </c:pt>
                <c:pt idx="3093">
                  <c:v>19.420000000000002</c:v>
                </c:pt>
                <c:pt idx="3094">
                  <c:v>19.82</c:v>
                </c:pt>
                <c:pt idx="3095">
                  <c:v>18.11</c:v>
                </c:pt>
                <c:pt idx="3096">
                  <c:v>18.43</c:v>
                </c:pt>
                <c:pt idx="3097">
                  <c:v>19.29</c:v>
                </c:pt>
                <c:pt idx="3098">
                  <c:v>18.3</c:v>
                </c:pt>
                <c:pt idx="3099">
                  <c:v>19.77</c:v>
                </c:pt>
                <c:pt idx="3100">
                  <c:v>20.28</c:v>
                </c:pt>
                <c:pt idx="3101">
                  <c:v>20.77</c:v>
                </c:pt>
                <c:pt idx="3102">
                  <c:v>20.95</c:v>
                </c:pt>
                <c:pt idx="3103">
                  <c:v>22.14</c:v>
                </c:pt>
                <c:pt idx="3104">
                  <c:v>24.05</c:v>
                </c:pt>
                <c:pt idx="3105">
                  <c:v>21.91</c:v>
                </c:pt>
                <c:pt idx="3106">
                  <c:v>20.059999999999999</c:v>
                </c:pt>
                <c:pt idx="3107">
                  <c:v>20.07</c:v>
                </c:pt>
                <c:pt idx="3108">
                  <c:v>20.190000000000001</c:v>
                </c:pt>
                <c:pt idx="3109">
                  <c:v>22.56</c:v>
                </c:pt>
                <c:pt idx="3110">
                  <c:v>21.94</c:v>
                </c:pt>
                <c:pt idx="3111">
                  <c:v>20.39</c:v>
                </c:pt>
                <c:pt idx="3112">
                  <c:v>21.56</c:v>
                </c:pt>
                <c:pt idx="3113">
                  <c:v>22.41</c:v>
                </c:pt>
                <c:pt idx="3114">
                  <c:v>20.72</c:v>
                </c:pt>
                <c:pt idx="3115">
                  <c:v>19.350000000000001</c:v>
                </c:pt>
                <c:pt idx="3116">
                  <c:v>19.190000000000001</c:v>
                </c:pt>
                <c:pt idx="3117">
                  <c:v>18.5</c:v>
                </c:pt>
                <c:pt idx="3118">
                  <c:v>17.7</c:v>
                </c:pt>
                <c:pt idx="3119">
                  <c:v>19.239999999999998</c:v>
                </c:pt>
                <c:pt idx="3120">
                  <c:v>20.05</c:v>
                </c:pt>
                <c:pt idx="3121">
                  <c:v>19.579999999999998</c:v>
                </c:pt>
                <c:pt idx="3122">
                  <c:v>18.23</c:v>
                </c:pt>
                <c:pt idx="3123">
                  <c:v>18.899999999999999</c:v>
                </c:pt>
                <c:pt idx="3124">
                  <c:v>20.309999999999999</c:v>
                </c:pt>
                <c:pt idx="3125">
                  <c:v>20.39</c:v>
                </c:pt>
                <c:pt idx="3126">
                  <c:v>20.61</c:v>
                </c:pt>
                <c:pt idx="3127">
                  <c:v>19.98</c:v>
                </c:pt>
                <c:pt idx="3128">
                  <c:v>23.37</c:v>
                </c:pt>
                <c:pt idx="3129">
                  <c:v>23.89</c:v>
                </c:pt>
                <c:pt idx="3130">
                  <c:v>22.61</c:v>
                </c:pt>
                <c:pt idx="3131">
                  <c:v>24.16</c:v>
                </c:pt>
                <c:pt idx="3132">
                  <c:v>23.51</c:v>
                </c:pt>
                <c:pt idx="3133">
                  <c:v>23.72</c:v>
                </c:pt>
                <c:pt idx="3134">
                  <c:v>24.45</c:v>
                </c:pt>
                <c:pt idx="3135">
                  <c:v>24.15</c:v>
                </c:pt>
                <c:pt idx="3136">
                  <c:v>25.02</c:v>
                </c:pt>
                <c:pt idx="3137">
                  <c:v>25.96</c:v>
                </c:pt>
                <c:pt idx="3138">
                  <c:v>24.64</c:v>
                </c:pt>
                <c:pt idx="3139">
                  <c:v>24.24</c:v>
                </c:pt>
                <c:pt idx="3140">
                  <c:v>26.06</c:v>
                </c:pt>
                <c:pt idx="3141">
                  <c:v>27.48</c:v>
                </c:pt>
                <c:pt idx="3142">
                  <c:v>27.23</c:v>
                </c:pt>
                <c:pt idx="3143">
                  <c:v>26.98</c:v>
                </c:pt>
                <c:pt idx="3144">
                  <c:v>27.84</c:v>
                </c:pt>
                <c:pt idx="3145">
                  <c:v>28.42</c:v>
                </c:pt>
                <c:pt idx="3146">
                  <c:v>26.29</c:v>
                </c:pt>
                <c:pt idx="3147">
                  <c:v>25.4</c:v>
                </c:pt>
                <c:pt idx="3148">
                  <c:v>27.11</c:v>
                </c:pt>
                <c:pt idx="3149">
                  <c:v>28.96</c:v>
                </c:pt>
                <c:pt idx="3150">
                  <c:v>29.42</c:v>
                </c:pt>
                <c:pt idx="3151">
                  <c:v>27.11</c:v>
                </c:pt>
                <c:pt idx="3152">
                  <c:v>28.25</c:v>
                </c:pt>
                <c:pt idx="3153">
                  <c:v>30.22</c:v>
                </c:pt>
                <c:pt idx="3154">
                  <c:v>34.1</c:v>
                </c:pt>
                <c:pt idx="3155">
                  <c:v>33.85</c:v>
                </c:pt>
                <c:pt idx="3156">
                  <c:v>32.94</c:v>
                </c:pt>
                <c:pt idx="3157">
                  <c:v>35.03</c:v>
                </c:pt>
                <c:pt idx="3158">
                  <c:v>36.65</c:v>
                </c:pt>
                <c:pt idx="3159">
                  <c:v>35.450000000000003</c:v>
                </c:pt>
                <c:pt idx="3160">
                  <c:v>35.119999999999997</c:v>
                </c:pt>
                <c:pt idx="3161">
                  <c:v>38.17</c:v>
                </c:pt>
                <c:pt idx="3162">
                  <c:v>41.87</c:v>
                </c:pt>
                <c:pt idx="3163">
                  <c:v>44.92</c:v>
                </c:pt>
                <c:pt idx="3164">
                  <c:v>39.86</c:v>
                </c:pt>
                <c:pt idx="3165">
                  <c:v>39.270000000000003</c:v>
                </c:pt>
                <c:pt idx="3166">
                  <c:v>35.51</c:v>
                </c:pt>
                <c:pt idx="3167">
                  <c:v>31.33</c:v>
                </c:pt>
                <c:pt idx="3168">
                  <c:v>31.92</c:v>
                </c:pt>
                <c:pt idx="3169">
                  <c:v>32.03</c:v>
                </c:pt>
                <c:pt idx="3170">
                  <c:v>36.950000000000003</c:v>
                </c:pt>
                <c:pt idx="3171">
                  <c:v>41.29</c:v>
                </c:pt>
                <c:pt idx="3172">
                  <c:v>45.08</c:v>
                </c:pt>
                <c:pt idx="3173">
                  <c:v>42.03</c:v>
                </c:pt>
                <c:pt idx="3174">
                  <c:v>38.729999999999997</c:v>
                </c:pt>
                <c:pt idx="3175">
                  <c:v>36.33</c:v>
                </c:pt>
                <c:pt idx="3176">
                  <c:v>35.33</c:v>
                </c:pt>
                <c:pt idx="3177">
                  <c:v>37.049999999999997</c:v>
                </c:pt>
                <c:pt idx="3178">
                  <c:v>35.82</c:v>
                </c:pt>
                <c:pt idx="3179">
                  <c:v>32.36</c:v>
                </c:pt>
                <c:pt idx="3180">
                  <c:v>29.43</c:v>
                </c:pt>
                <c:pt idx="3181">
                  <c:v>28.81</c:v>
                </c:pt>
                <c:pt idx="3182">
                  <c:v>28.61</c:v>
                </c:pt>
                <c:pt idx="3183">
                  <c:v>29.59</c:v>
                </c:pt>
                <c:pt idx="3184">
                  <c:v>28.23</c:v>
                </c:pt>
                <c:pt idx="3185">
                  <c:v>27.75</c:v>
                </c:pt>
                <c:pt idx="3186">
                  <c:v>29.32</c:v>
                </c:pt>
                <c:pt idx="3187">
                  <c:v>29.89</c:v>
                </c:pt>
                <c:pt idx="3188">
                  <c:v>30.11</c:v>
                </c:pt>
                <c:pt idx="3189">
                  <c:v>33.32</c:v>
                </c:pt>
                <c:pt idx="3190">
                  <c:v>33.67</c:v>
                </c:pt>
                <c:pt idx="3191">
                  <c:v>32.64</c:v>
                </c:pt>
                <c:pt idx="3192">
                  <c:v>39.97</c:v>
                </c:pt>
                <c:pt idx="3193">
                  <c:v>37.44</c:v>
                </c:pt>
                <c:pt idx="3194">
                  <c:v>38.86</c:v>
                </c:pt>
                <c:pt idx="3195">
                  <c:v>36.33</c:v>
                </c:pt>
                <c:pt idx="3196">
                  <c:v>36.450000000000003</c:v>
                </c:pt>
                <c:pt idx="3197">
                  <c:v>35.08</c:v>
                </c:pt>
                <c:pt idx="3198">
                  <c:v>34.81</c:v>
                </c:pt>
                <c:pt idx="3199">
                  <c:v>37.5</c:v>
                </c:pt>
                <c:pt idx="3200">
                  <c:v>35.82</c:v>
                </c:pt>
                <c:pt idx="3201">
                  <c:v>36.74</c:v>
                </c:pt>
                <c:pt idx="3202">
                  <c:v>38.01</c:v>
                </c:pt>
                <c:pt idx="3203">
                  <c:v>37.520000000000003</c:v>
                </c:pt>
                <c:pt idx="3204">
                  <c:v>40.65</c:v>
                </c:pt>
                <c:pt idx="3205">
                  <c:v>38.979999999999997</c:v>
                </c:pt>
                <c:pt idx="3206">
                  <c:v>39.68</c:v>
                </c:pt>
                <c:pt idx="3207">
                  <c:v>40.520000000000003</c:v>
                </c:pt>
                <c:pt idx="3208">
                  <c:v>37.33</c:v>
                </c:pt>
                <c:pt idx="3209">
                  <c:v>34.6</c:v>
                </c:pt>
                <c:pt idx="3210">
                  <c:v>36.97</c:v>
                </c:pt>
                <c:pt idx="3211">
                  <c:v>39.69</c:v>
                </c:pt>
                <c:pt idx="3212">
                  <c:v>34.119999999999997</c:v>
                </c:pt>
                <c:pt idx="3213">
                  <c:v>36.83</c:v>
                </c:pt>
                <c:pt idx="3214">
                  <c:v>37.31</c:v>
                </c:pt>
                <c:pt idx="3215">
                  <c:v>39.46</c:v>
                </c:pt>
                <c:pt idx="3216">
                  <c:v>42.64</c:v>
                </c:pt>
                <c:pt idx="3217">
                  <c:v>41.02</c:v>
                </c:pt>
                <c:pt idx="3218">
                  <c:v>42.13</c:v>
                </c:pt>
                <c:pt idx="3219">
                  <c:v>37.549999999999997</c:v>
                </c:pt>
                <c:pt idx="3220">
                  <c:v>35.700000000000003</c:v>
                </c:pt>
                <c:pt idx="3221">
                  <c:v>36.04</c:v>
                </c:pt>
                <c:pt idx="3222">
                  <c:v>34.020000000000003</c:v>
                </c:pt>
                <c:pt idx="3223">
                  <c:v>36</c:v>
                </c:pt>
                <c:pt idx="3224">
                  <c:v>34.1</c:v>
                </c:pt>
                <c:pt idx="3225">
                  <c:v>33.53</c:v>
                </c:pt>
                <c:pt idx="3226">
                  <c:v>33.11</c:v>
                </c:pt>
                <c:pt idx="3227">
                  <c:v>34.090000000000003</c:v>
                </c:pt>
                <c:pt idx="3228">
                  <c:v>33.200000000000003</c:v>
                </c:pt>
                <c:pt idx="3229">
                  <c:v>34.03</c:v>
                </c:pt>
                <c:pt idx="3230">
                  <c:v>30</c:v>
                </c:pt>
                <c:pt idx="3231">
                  <c:v>31.07</c:v>
                </c:pt>
                <c:pt idx="3232">
                  <c:v>32.270000000000003</c:v>
                </c:pt>
                <c:pt idx="3233">
                  <c:v>31.23</c:v>
                </c:pt>
                <c:pt idx="3234">
                  <c:v>31.14</c:v>
                </c:pt>
                <c:pt idx="3235">
                  <c:v>29.3</c:v>
                </c:pt>
                <c:pt idx="3236">
                  <c:v>30.82</c:v>
                </c:pt>
                <c:pt idx="3237">
                  <c:v>31.23</c:v>
                </c:pt>
                <c:pt idx="3238">
                  <c:v>30.73</c:v>
                </c:pt>
                <c:pt idx="3239">
                  <c:v>31.42</c:v>
                </c:pt>
                <c:pt idx="3240">
                  <c:v>29.41</c:v>
                </c:pt>
                <c:pt idx="3241">
                  <c:v>31.3</c:v>
                </c:pt>
                <c:pt idx="3242">
                  <c:v>30.58</c:v>
                </c:pt>
                <c:pt idx="3243">
                  <c:v>31.24</c:v>
                </c:pt>
                <c:pt idx="3244">
                  <c:v>28.67</c:v>
                </c:pt>
                <c:pt idx="3245">
                  <c:v>26.65</c:v>
                </c:pt>
                <c:pt idx="3246">
                  <c:v>27.66</c:v>
                </c:pt>
                <c:pt idx="3247">
                  <c:v>27.41</c:v>
                </c:pt>
                <c:pt idx="3248">
                  <c:v>25.32</c:v>
                </c:pt>
                <c:pt idx="3249">
                  <c:v>23.81</c:v>
                </c:pt>
                <c:pt idx="3250">
                  <c:v>23.16</c:v>
                </c:pt>
                <c:pt idx="3251">
                  <c:v>24.07</c:v>
                </c:pt>
                <c:pt idx="3252">
                  <c:v>25.97</c:v>
                </c:pt>
                <c:pt idx="3253">
                  <c:v>27.25</c:v>
                </c:pt>
                <c:pt idx="3254">
                  <c:v>27.5</c:v>
                </c:pt>
                <c:pt idx="3255">
                  <c:v>27.46</c:v>
                </c:pt>
                <c:pt idx="3256">
                  <c:v>28.33</c:v>
                </c:pt>
                <c:pt idx="3257">
                  <c:v>28.92</c:v>
                </c:pt>
                <c:pt idx="3258">
                  <c:v>30.1</c:v>
                </c:pt>
                <c:pt idx="3259">
                  <c:v>28.88</c:v>
                </c:pt>
                <c:pt idx="3260">
                  <c:v>30.78</c:v>
                </c:pt>
                <c:pt idx="3261">
                  <c:v>28.76</c:v>
                </c:pt>
                <c:pt idx="3262">
                  <c:v>27.76</c:v>
                </c:pt>
                <c:pt idx="3263">
                  <c:v>27.29</c:v>
                </c:pt>
                <c:pt idx="3264">
                  <c:v>28.18</c:v>
                </c:pt>
                <c:pt idx="3265">
                  <c:v>26.24</c:v>
                </c:pt>
                <c:pt idx="3266">
                  <c:v>26.66</c:v>
                </c:pt>
                <c:pt idx="3267">
                  <c:v>28.29</c:v>
                </c:pt>
                <c:pt idx="3268">
                  <c:v>30.21</c:v>
                </c:pt>
                <c:pt idx="3269">
                  <c:v>26.71</c:v>
                </c:pt>
                <c:pt idx="3270">
                  <c:v>26.2</c:v>
                </c:pt>
                <c:pt idx="3271">
                  <c:v>26.49</c:v>
                </c:pt>
                <c:pt idx="3272">
                  <c:v>27.37</c:v>
                </c:pt>
                <c:pt idx="3273">
                  <c:v>29.55</c:v>
                </c:pt>
                <c:pt idx="3274">
                  <c:v>29.62</c:v>
                </c:pt>
                <c:pt idx="3275">
                  <c:v>28.62</c:v>
                </c:pt>
                <c:pt idx="3276">
                  <c:v>25.39</c:v>
                </c:pt>
                <c:pt idx="3277">
                  <c:v>24.68</c:v>
                </c:pt>
                <c:pt idx="3278">
                  <c:v>24.91</c:v>
                </c:pt>
                <c:pt idx="3279">
                  <c:v>25.13</c:v>
                </c:pt>
                <c:pt idx="3280">
                  <c:v>25.53</c:v>
                </c:pt>
                <c:pt idx="3281">
                  <c:v>24.25</c:v>
                </c:pt>
                <c:pt idx="3282">
                  <c:v>24.32</c:v>
                </c:pt>
                <c:pt idx="3283">
                  <c:v>24.9</c:v>
                </c:pt>
                <c:pt idx="3284">
                  <c:v>24.57</c:v>
                </c:pt>
                <c:pt idx="3285">
                  <c:v>25.51</c:v>
                </c:pt>
                <c:pt idx="3286">
                  <c:v>25.01</c:v>
                </c:pt>
                <c:pt idx="3287">
                  <c:v>25.7</c:v>
                </c:pt>
                <c:pt idx="3288">
                  <c:v>27.59</c:v>
                </c:pt>
                <c:pt idx="3289">
                  <c:v>29.01</c:v>
                </c:pt>
                <c:pt idx="3290">
                  <c:v>27.53</c:v>
                </c:pt>
                <c:pt idx="3291">
                  <c:v>31.51</c:v>
                </c:pt>
                <c:pt idx="3292">
                  <c:v>34.69</c:v>
                </c:pt>
                <c:pt idx="3293">
                  <c:v>31.93</c:v>
                </c:pt>
                <c:pt idx="3294">
                  <c:v>31.26</c:v>
                </c:pt>
                <c:pt idx="3295">
                  <c:v>31.32</c:v>
                </c:pt>
                <c:pt idx="3296">
                  <c:v>31.17</c:v>
                </c:pt>
                <c:pt idx="3297">
                  <c:v>31.02</c:v>
                </c:pt>
                <c:pt idx="3298">
                  <c:v>32.76</c:v>
                </c:pt>
                <c:pt idx="3299">
                  <c:v>33.04</c:v>
                </c:pt>
                <c:pt idx="3300">
                  <c:v>33.35</c:v>
                </c:pt>
                <c:pt idx="3301">
                  <c:v>34.01</c:v>
                </c:pt>
                <c:pt idx="3302">
                  <c:v>33.99</c:v>
                </c:pt>
                <c:pt idx="3303">
                  <c:v>33.68</c:v>
                </c:pt>
                <c:pt idx="3304">
                  <c:v>34.33</c:v>
                </c:pt>
                <c:pt idx="3305">
                  <c:v>33.700000000000003</c:v>
                </c:pt>
                <c:pt idx="3306">
                  <c:v>32.619999999999997</c:v>
                </c:pt>
                <c:pt idx="3307">
                  <c:v>31.11</c:v>
                </c:pt>
                <c:pt idx="3308">
                  <c:v>31.31</c:v>
                </c:pt>
                <c:pt idx="3309">
                  <c:v>31.16</c:v>
                </c:pt>
                <c:pt idx="3310">
                  <c:v>30.25</c:v>
                </c:pt>
                <c:pt idx="3311">
                  <c:v>31.98</c:v>
                </c:pt>
                <c:pt idx="3312">
                  <c:v>31.74</c:v>
                </c:pt>
                <c:pt idx="3313">
                  <c:v>31.94</c:v>
                </c:pt>
                <c:pt idx="3314">
                  <c:v>30.53</c:v>
                </c:pt>
                <c:pt idx="3315">
                  <c:v>29.63</c:v>
                </c:pt>
                <c:pt idx="3316">
                  <c:v>30.43</c:v>
                </c:pt>
                <c:pt idx="3317">
                  <c:v>31.83</c:v>
                </c:pt>
                <c:pt idx="3318">
                  <c:v>30.38</c:v>
                </c:pt>
                <c:pt idx="3319">
                  <c:v>31.37</c:v>
                </c:pt>
                <c:pt idx="3320">
                  <c:v>31.08</c:v>
                </c:pt>
                <c:pt idx="3321">
                  <c:v>33.31</c:v>
                </c:pt>
                <c:pt idx="3322">
                  <c:v>33.61</c:v>
                </c:pt>
                <c:pt idx="3323">
                  <c:v>33.51</c:v>
                </c:pt>
                <c:pt idx="3324">
                  <c:v>31.76</c:v>
                </c:pt>
                <c:pt idx="3325">
                  <c:v>30.98</c:v>
                </c:pt>
                <c:pt idx="3326">
                  <c:v>31.75</c:v>
                </c:pt>
                <c:pt idx="3327">
                  <c:v>30.43</c:v>
                </c:pt>
                <c:pt idx="3328">
                  <c:v>31.54</c:v>
                </c:pt>
                <c:pt idx="3329">
                  <c:v>30.44</c:v>
                </c:pt>
                <c:pt idx="3330">
                  <c:v>28.67</c:v>
                </c:pt>
                <c:pt idx="3331">
                  <c:v>30.39</c:v>
                </c:pt>
                <c:pt idx="3332">
                  <c:v>28.75</c:v>
                </c:pt>
                <c:pt idx="3333">
                  <c:v>28.23</c:v>
                </c:pt>
                <c:pt idx="3334">
                  <c:v>27.96</c:v>
                </c:pt>
                <c:pt idx="3335">
                  <c:v>27.75</c:v>
                </c:pt>
                <c:pt idx="3336">
                  <c:v>29.15</c:v>
                </c:pt>
                <c:pt idx="3337">
                  <c:v>28.36</c:v>
                </c:pt>
                <c:pt idx="3338">
                  <c:v>28.02</c:v>
                </c:pt>
                <c:pt idx="3339">
                  <c:v>28.21</c:v>
                </c:pt>
                <c:pt idx="3340">
                  <c:v>29.13</c:v>
                </c:pt>
                <c:pt idx="3341">
                  <c:v>28.45</c:v>
                </c:pt>
                <c:pt idx="3342">
                  <c:v>27.13</c:v>
                </c:pt>
                <c:pt idx="3343">
                  <c:v>27.11</c:v>
                </c:pt>
                <c:pt idx="3344">
                  <c:v>25.6</c:v>
                </c:pt>
                <c:pt idx="3345">
                  <c:v>24.44</c:v>
                </c:pt>
                <c:pt idx="3346">
                  <c:v>23.41</c:v>
                </c:pt>
                <c:pt idx="3347">
                  <c:v>22.56</c:v>
                </c:pt>
                <c:pt idx="3348">
                  <c:v>22.52</c:v>
                </c:pt>
                <c:pt idx="3349">
                  <c:v>21.5</c:v>
                </c:pt>
                <c:pt idx="3350">
                  <c:v>21.95</c:v>
                </c:pt>
                <c:pt idx="3351">
                  <c:v>20.7</c:v>
                </c:pt>
                <c:pt idx="3352">
                  <c:v>20.8</c:v>
                </c:pt>
                <c:pt idx="3353">
                  <c:v>20.329999999999998</c:v>
                </c:pt>
                <c:pt idx="3354">
                  <c:v>20.8</c:v>
                </c:pt>
                <c:pt idx="3355">
                  <c:v>20.84</c:v>
                </c:pt>
                <c:pt idx="3356">
                  <c:v>20.76</c:v>
                </c:pt>
                <c:pt idx="3357">
                  <c:v>21.21</c:v>
                </c:pt>
                <c:pt idx="3358">
                  <c:v>21.59</c:v>
                </c:pt>
                <c:pt idx="3359">
                  <c:v>20.63</c:v>
                </c:pt>
                <c:pt idx="3360">
                  <c:v>21.13</c:v>
                </c:pt>
                <c:pt idx="3361">
                  <c:v>20.8</c:v>
                </c:pt>
                <c:pt idx="3362">
                  <c:v>21</c:v>
                </c:pt>
                <c:pt idx="3363">
                  <c:v>21.24</c:v>
                </c:pt>
                <c:pt idx="3364">
                  <c:v>19.690000000000001</c:v>
                </c:pt>
                <c:pt idx="3365">
                  <c:v>19.52</c:v>
                </c:pt>
                <c:pt idx="3366">
                  <c:v>19.91</c:v>
                </c:pt>
                <c:pt idx="3367">
                  <c:v>20</c:v>
                </c:pt>
                <c:pt idx="3368">
                  <c:v>19.239999999999998</c:v>
                </c:pt>
                <c:pt idx="3369">
                  <c:v>18.399999999999999</c:v>
                </c:pt>
                <c:pt idx="3370">
                  <c:v>20.51</c:v>
                </c:pt>
                <c:pt idx="3371">
                  <c:v>21.29</c:v>
                </c:pt>
                <c:pt idx="3372">
                  <c:v>21.21</c:v>
                </c:pt>
                <c:pt idx="3373">
                  <c:v>19.78</c:v>
                </c:pt>
                <c:pt idx="3374">
                  <c:v>19.170000000000002</c:v>
                </c:pt>
                <c:pt idx="3375">
                  <c:v>19.989999999999998</c:v>
                </c:pt>
                <c:pt idx="3376">
                  <c:v>20.03</c:v>
                </c:pt>
                <c:pt idx="3377">
                  <c:v>20.43</c:v>
                </c:pt>
                <c:pt idx="3378">
                  <c:v>19.47</c:v>
                </c:pt>
                <c:pt idx="3379">
                  <c:v>20.85</c:v>
                </c:pt>
                <c:pt idx="3380">
                  <c:v>20.84</c:v>
                </c:pt>
                <c:pt idx="3381">
                  <c:v>20.62</c:v>
                </c:pt>
                <c:pt idx="3382">
                  <c:v>20.83</c:v>
                </c:pt>
                <c:pt idx="3383">
                  <c:v>21.25</c:v>
                </c:pt>
                <c:pt idx="3384">
                  <c:v>22.15</c:v>
                </c:pt>
                <c:pt idx="3385">
                  <c:v>20.64</c:v>
                </c:pt>
                <c:pt idx="3386">
                  <c:v>20.21</c:v>
                </c:pt>
                <c:pt idx="3387">
                  <c:v>20.41</c:v>
                </c:pt>
                <c:pt idx="3388">
                  <c:v>20.66</c:v>
                </c:pt>
                <c:pt idx="3389">
                  <c:v>20.22</c:v>
                </c:pt>
                <c:pt idx="3390">
                  <c:v>20.010000000000002</c:v>
                </c:pt>
                <c:pt idx="3391">
                  <c:v>19.760000000000002</c:v>
                </c:pt>
                <c:pt idx="3392">
                  <c:v>19.8</c:v>
                </c:pt>
                <c:pt idx="3393">
                  <c:v>19.14</c:v>
                </c:pt>
                <c:pt idx="3394">
                  <c:v>20.58</c:v>
                </c:pt>
                <c:pt idx="3395">
                  <c:v>20.75</c:v>
                </c:pt>
                <c:pt idx="3396">
                  <c:v>20.81</c:v>
                </c:pt>
                <c:pt idx="3397">
                  <c:v>19.399999999999999</c:v>
                </c:pt>
                <c:pt idx="3398">
                  <c:v>19.16</c:v>
                </c:pt>
                <c:pt idx="3399">
                  <c:v>19.52</c:v>
                </c:pt>
                <c:pt idx="3400">
                  <c:v>19.46</c:v>
                </c:pt>
                <c:pt idx="3401">
                  <c:v>19.03</c:v>
                </c:pt>
                <c:pt idx="3402">
                  <c:v>19.39</c:v>
                </c:pt>
                <c:pt idx="3403">
                  <c:v>20.059999999999999</c:v>
                </c:pt>
                <c:pt idx="3404">
                  <c:v>19.48</c:v>
                </c:pt>
                <c:pt idx="3405">
                  <c:v>18.93</c:v>
                </c:pt>
                <c:pt idx="3406">
                  <c:v>19.190000000000001</c:v>
                </c:pt>
                <c:pt idx="3407">
                  <c:v>18.47</c:v>
                </c:pt>
                <c:pt idx="3408">
                  <c:v>19.59</c:v>
                </c:pt>
                <c:pt idx="3409">
                  <c:v>19.55</c:v>
                </c:pt>
                <c:pt idx="3410">
                  <c:v>19.760000000000002</c:v>
                </c:pt>
                <c:pt idx="3411">
                  <c:v>20.22</c:v>
                </c:pt>
                <c:pt idx="3412">
                  <c:v>19.11</c:v>
                </c:pt>
                <c:pt idx="3413">
                  <c:v>19.78</c:v>
                </c:pt>
                <c:pt idx="3414">
                  <c:v>19.170000000000002</c:v>
                </c:pt>
                <c:pt idx="3415">
                  <c:v>18.64</c:v>
                </c:pt>
                <c:pt idx="3416">
                  <c:v>18.600000000000001</c:v>
                </c:pt>
                <c:pt idx="3417">
                  <c:v>17.75</c:v>
                </c:pt>
                <c:pt idx="3418">
                  <c:v>18.36</c:v>
                </c:pt>
                <c:pt idx="3419">
                  <c:v>18.670000000000002</c:v>
                </c:pt>
                <c:pt idx="3420">
                  <c:v>18.850000000000001</c:v>
                </c:pt>
                <c:pt idx="3421">
                  <c:v>19.489999999999998</c:v>
                </c:pt>
                <c:pt idx="3422">
                  <c:v>20.75</c:v>
                </c:pt>
                <c:pt idx="3423">
                  <c:v>21.27</c:v>
                </c:pt>
                <c:pt idx="3424">
                  <c:v>22.68</c:v>
                </c:pt>
                <c:pt idx="3425">
                  <c:v>21.5</c:v>
                </c:pt>
                <c:pt idx="3426">
                  <c:v>20.260000000000002</c:v>
                </c:pt>
                <c:pt idx="3427">
                  <c:v>19.59</c:v>
                </c:pt>
                <c:pt idx="3428">
                  <c:v>19.75</c:v>
                </c:pt>
                <c:pt idx="3429">
                  <c:v>17.940000000000001</c:v>
                </c:pt>
                <c:pt idx="3430">
                  <c:v>18.77</c:v>
                </c:pt>
                <c:pt idx="3431">
                  <c:v>18.47</c:v>
                </c:pt>
                <c:pt idx="3432">
                  <c:v>18.27</c:v>
                </c:pt>
                <c:pt idx="3433">
                  <c:v>18.18</c:v>
                </c:pt>
                <c:pt idx="3434">
                  <c:v>17.86</c:v>
                </c:pt>
                <c:pt idx="3435">
                  <c:v>17.82</c:v>
                </c:pt>
                <c:pt idx="3436">
                  <c:v>17.84</c:v>
                </c:pt>
                <c:pt idx="3437">
                  <c:v>18.55</c:v>
                </c:pt>
                <c:pt idx="3438">
                  <c:v>19.53</c:v>
                </c:pt>
                <c:pt idx="3439">
                  <c:v>19.489999999999998</c:v>
                </c:pt>
                <c:pt idx="3440">
                  <c:v>19.13</c:v>
                </c:pt>
                <c:pt idx="3441">
                  <c:v>18.48</c:v>
                </c:pt>
                <c:pt idx="3442">
                  <c:v>18.63</c:v>
                </c:pt>
                <c:pt idx="3443">
                  <c:v>19.02</c:v>
                </c:pt>
                <c:pt idx="3444">
                  <c:v>19.440000000000001</c:v>
                </c:pt>
                <c:pt idx="3445">
                  <c:v>18.71</c:v>
                </c:pt>
                <c:pt idx="3446">
                  <c:v>18.170000000000002</c:v>
                </c:pt>
                <c:pt idx="3447">
                  <c:v>18.260000000000002</c:v>
                </c:pt>
                <c:pt idx="3448">
                  <c:v>18.850000000000001</c:v>
                </c:pt>
                <c:pt idx="3449">
                  <c:v>20.010000000000002</c:v>
                </c:pt>
                <c:pt idx="3450">
                  <c:v>19.25</c:v>
                </c:pt>
                <c:pt idx="3451">
                  <c:v>18.68</c:v>
                </c:pt>
                <c:pt idx="3452">
                  <c:v>19.28</c:v>
                </c:pt>
                <c:pt idx="3453">
                  <c:v>18.03</c:v>
                </c:pt>
                <c:pt idx="3454">
                  <c:v>18.149999999999999</c:v>
                </c:pt>
                <c:pt idx="3455">
                  <c:v>17.57</c:v>
                </c:pt>
                <c:pt idx="3456">
                  <c:v>17.54</c:v>
                </c:pt>
                <c:pt idx="3457">
                  <c:v>19.649999999999999</c:v>
                </c:pt>
                <c:pt idx="3458">
                  <c:v>19.47</c:v>
                </c:pt>
                <c:pt idx="3459">
                  <c:v>21.22</c:v>
                </c:pt>
                <c:pt idx="3460">
                  <c:v>22.26</c:v>
                </c:pt>
                <c:pt idx="3461">
                  <c:v>22.23</c:v>
                </c:pt>
                <c:pt idx="3462">
                  <c:v>21.67</c:v>
                </c:pt>
                <c:pt idx="3463">
                  <c:v>22.72</c:v>
                </c:pt>
                <c:pt idx="3464">
                  <c:v>21.07</c:v>
                </c:pt>
                <c:pt idx="3465">
                  <c:v>20.8</c:v>
                </c:pt>
                <c:pt idx="3466">
                  <c:v>19.5</c:v>
                </c:pt>
                <c:pt idx="3467">
                  <c:v>19.510000000000002</c:v>
                </c:pt>
                <c:pt idx="3468">
                  <c:v>19.41</c:v>
                </c:pt>
                <c:pt idx="3469">
                  <c:v>19.18</c:v>
                </c:pt>
                <c:pt idx="3470">
                  <c:v>18.82</c:v>
                </c:pt>
                <c:pt idx="3471">
                  <c:v>18.45</c:v>
                </c:pt>
                <c:pt idx="3472">
                  <c:v>17.55</c:v>
                </c:pt>
                <c:pt idx="3473">
                  <c:v>17.37</c:v>
                </c:pt>
                <c:pt idx="3474">
                  <c:v>17.690000000000001</c:v>
                </c:pt>
                <c:pt idx="3475">
                  <c:v>17.190000000000001</c:v>
                </c:pt>
                <c:pt idx="3476">
                  <c:v>17.62</c:v>
                </c:pt>
                <c:pt idx="3477">
                  <c:v>17.04</c:v>
                </c:pt>
                <c:pt idx="3478">
                  <c:v>16.55</c:v>
                </c:pt>
                <c:pt idx="3479">
                  <c:v>17.670000000000002</c:v>
                </c:pt>
                <c:pt idx="3480">
                  <c:v>17.68</c:v>
                </c:pt>
                <c:pt idx="3481">
                  <c:v>17.71</c:v>
                </c:pt>
                <c:pt idx="3482">
                  <c:v>18.05</c:v>
                </c:pt>
                <c:pt idx="3483">
                  <c:v>16.82</c:v>
                </c:pt>
                <c:pt idx="3484">
                  <c:v>16.43</c:v>
                </c:pt>
                <c:pt idx="3485">
                  <c:v>16.329999999999998</c:v>
                </c:pt>
                <c:pt idx="3486">
                  <c:v>16.100000000000001</c:v>
                </c:pt>
                <c:pt idx="3487">
                  <c:v>16.55</c:v>
                </c:pt>
                <c:pt idx="3488">
                  <c:v>16.55</c:v>
                </c:pt>
                <c:pt idx="3489">
                  <c:v>16.86</c:v>
                </c:pt>
                <c:pt idx="3490">
                  <c:v>16.739999999999998</c:v>
                </c:pt>
                <c:pt idx="3491">
                  <c:v>16.93</c:v>
                </c:pt>
                <c:pt idx="3492">
                  <c:v>17.62</c:v>
                </c:pt>
                <c:pt idx="3493">
                  <c:v>17.54</c:v>
                </c:pt>
                <c:pt idx="3494">
                  <c:v>16.75</c:v>
                </c:pt>
                <c:pt idx="3495">
                  <c:v>16.47</c:v>
                </c:pt>
                <c:pt idx="3496">
                  <c:v>16.940000000000001</c:v>
                </c:pt>
                <c:pt idx="3497">
                  <c:v>18.600000000000001</c:v>
                </c:pt>
                <c:pt idx="3498">
                  <c:v>19.11</c:v>
                </c:pt>
                <c:pt idx="3499">
                  <c:v>18.8</c:v>
                </c:pt>
                <c:pt idx="3500">
                  <c:v>19.48</c:v>
                </c:pt>
                <c:pt idx="3501">
                  <c:v>18.98</c:v>
                </c:pt>
                <c:pt idx="3502">
                  <c:v>17.440000000000001</c:v>
                </c:pt>
                <c:pt idx="3503">
                  <c:v>16.71</c:v>
                </c:pt>
                <c:pt idx="3504">
                  <c:v>16.23</c:v>
                </c:pt>
                <c:pt idx="3505">
                  <c:v>16.32</c:v>
                </c:pt>
                <c:pt idx="3506">
                  <c:v>16.77</c:v>
                </c:pt>
                <c:pt idx="3507">
                  <c:v>16.27</c:v>
                </c:pt>
                <c:pt idx="3508">
                  <c:v>16.63</c:v>
                </c:pt>
                <c:pt idx="3509">
                  <c:v>16.3</c:v>
                </c:pt>
                <c:pt idx="3510">
                  <c:v>17.09</c:v>
                </c:pt>
                <c:pt idx="3511">
                  <c:v>16.54</c:v>
                </c:pt>
                <c:pt idx="3512">
                  <c:v>17.63</c:v>
                </c:pt>
                <c:pt idx="3513">
                  <c:v>17.87</c:v>
                </c:pt>
                <c:pt idx="3514">
                  <c:v>16.73</c:v>
                </c:pt>
                <c:pt idx="3515">
                  <c:v>16.41</c:v>
                </c:pt>
                <c:pt idx="3516">
                  <c:v>17.23</c:v>
                </c:pt>
                <c:pt idx="3517">
                  <c:v>15.93</c:v>
                </c:pt>
                <c:pt idx="3518">
                  <c:v>15.58</c:v>
                </c:pt>
                <c:pt idx="3519">
                  <c:v>16.16</c:v>
                </c:pt>
                <c:pt idx="3520">
                  <c:v>16.420000000000002</c:v>
                </c:pt>
                <c:pt idx="3521">
                  <c:v>16.940000000000001</c:v>
                </c:pt>
                <c:pt idx="3522">
                  <c:v>16.489999999999998</c:v>
                </c:pt>
                <c:pt idx="3523">
                  <c:v>16.66</c:v>
                </c:pt>
                <c:pt idx="3524">
                  <c:v>17.45</c:v>
                </c:pt>
                <c:pt idx="3525">
                  <c:v>17.09</c:v>
                </c:pt>
                <c:pt idx="3526">
                  <c:v>17.68</c:v>
                </c:pt>
                <c:pt idx="3527">
                  <c:v>18.309999999999999</c:v>
                </c:pt>
                <c:pt idx="3528">
                  <c:v>18.22</c:v>
                </c:pt>
                <c:pt idx="3529">
                  <c:v>17.489999999999998</c:v>
                </c:pt>
                <c:pt idx="3530">
                  <c:v>16.73</c:v>
                </c:pt>
                <c:pt idx="3531">
                  <c:v>15.5</c:v>
                </c:pt>
                <c:pt idx="3532">
                  <c:v>15.61</c:v>
                </c:pt>
                <c:pt idx="3533">
                  <c:v>16.75</c:v>
                </c:pt>
                <c:pt idx="3534">
                  <c:v>16.82</c:v>
                </c:pt>
                <c:pt idx="3535">
                  <c:v>18.04</c:v>
                </c:pt>
                <c:pt idx="3536">
                  <c:v>16.75</c:v>
                </c:pt>
                <c:pt idx="3537">
                  <c:v>15.56</c:v>
                </c:pt>
                <c:pt idx="3538">
                  <c:v>15</c:v>
                </c:pt>
                <c:pt idx="3539">
                  <c:v>15.21</c:v>
                </c:pt>
                <c:pt idx="3540">
                  <c:v>14.34</c:v>
                </c:pt>
                <c:pt idx="3541">
                  <c:v>14.71</c:v>
                </c:pt>
                <c:pt idx="3542">
                  <c:v>14.84</c:v>
                </c:pt>
                <c:pt idx="3543">
                  <c:v>14.55</c:v>
                </c:pt>
                <c:pt idx="3544">
                  <c:v>15.35</c:v>
                </c:pt>
                <c:pt idx="3545">
                  <c:v>16.78</c:v>
                </c:pt>
                <c:pt idx="3546">
                  <c:v>17.14</c:v>
                </c:pt>
                <c:pt idx="3547">
                  <c:v>16.63</c:v>
                </c:pt>
                <c:pt idx="3548">
                  <c:v>17.11</c:v>
                </c:pt>
                <c:pt idx="3549">
                  <c:v>17.34</c:v>
                </c:pt>
                <c:pt idx="3550">
                  <c:v>17.87</c:v>
                </c:pt>
                <c:pt idx="3551">
                  <c:v>17.71</c:v>
                </c:pt>
                <c:pt idx="3552">
                  <c:v>16</c:v>
                </c:pt>
                <c:pt idx="3553">
                  <c:v>16.39</c:v>
                </c:pt>
                <c:pt idx="3554">
                  <c:v>15.94</c:v>
                </c:pt>
                <c:pt idx="3555">
                  <c:v>15.39</c:v>
                </c:pt>
                <c:pt idx="3556">
                  <c:v>15.31</c:v>
                </c:pt>
                <c:pt idx="3557">
                  <c:v>15.58</c:v>
                </c:pt>
                <c:pt idx="3558">
                  <c:v>15.4</c:v>
                </c:pt>
                <c:pt idx="3559">
                  <c:v>15.59</c:v>
                </c:pt>
                <c:pt idx="3560">
                  <c:v>15.8</c:v>
                </c:pt>
                <c:pt idx="3561">
                  <c:v>16.04</c:v>
                </c:pt>
                <c:pt idx="3562">
                  <c:v>16.29</c:v>
                </c:pt>
                <c:pt idx="3563">
                  <c:v>15.9</c:v>
                </c:pt>
                <c:pt idx="3564">
                  <c:v>14.93</c:v>
                </c:pt>
                <c:pt idx="3565">
                  <c:v>14.83</c:v>
                </c:pt>
                <c:pt idx="3566">
                  <c:v>14.55</c:v>
                </c:pt>
                <c:pt idx="3567">
                  <c:v>14.44</c:v>
                </c:pt>
                <c:pt idx="3568">
                  <c:v>14.86</c:v>
                </c:pt>
                <c:pt idx="3569">
                  <c:v>14.55</c:v>
                </c:pt>
                <c:pt idx="3570">
                  <c:v>14.4</c:v>
                </c:pt>
                <c:pt idx="3571">
                  <c:v>14.48</c:v>
                </c:pt>
                <c:pt idx="3572">
                  <c:v>15.79</c:v>
                </c:pt>
                <c:pt idx="3573">
                  <c:v>16.600000000000001</c:v>
                </c:pt>
                <c:pt idx="3574">
                  <c:v>18.670000000000002</c:v>
                </c:pt>
                <c:pt idx="3575">
                  <c:v>20.67</c:v>
                </c:pt>
                <c:pt idx="3576">
                  <c:v>18.3</c:v>
                </c:pt>
                <c:pt idx="3577">
                  <c:v>21.13</c:v>
                </c:pt>
                <c:pt idx="3578">
                  <c:v>20.34</c:v>
                </c:pt>
                <c:pt idx="3579">
                  <c:v>18.11</c:v>
                </c:pt>
                <c:pt idx="3580">
                  <c:v>18.53</c:v>
                </c:pt>
                <c:pt idx="3581">
                  <c:v>19.149999999999999</c:v>
                </c:pt>
                <c:pt idx="3582">
                  <c:v>21.58</c:v>
                </c:pt>
                <c:pt idx="3583">
                  <c:v>20.67</c:v>
                </c:pt>
                <c:pt idx="3584">
                  <c:v>19.809999999999999</c:v>
                </c:pt>
                <c:pt idx="3585">
                  <c:v>17.88</c:v>
                </c:pt>
                <c:pt idx="3586">
                  <c:v>17.329999999999998</c:v>
                </c:pt>
                <c:pt idx="3587">
                  <c:v>16.5</c:v>
                </c:pt>
                <c:pt idx="3588">
                  <c:v>16.28</c:v>
                </c:pt>
                <c:pt idx="3589">
                  <c:v>16.739999999999998</c:v>
                </c:pt>
                <c:pt idx="3590">
                  <c:v>16.649999999999999</c:v>
                </c:pt>
                <c:pt idx="3591">
                  <c:v>15.64</c:v>
                </c:pt>
                <c:pt idx="3592">
                  <c:v>14.97</c:v>
                </c:pt>
                <c:pt idx="3593">
                  <c:v>15.32</c:v>
                </c:pt>
                <c:pt idx="3594">
                  <c:v>15.76</c:v>
                </c:pt>
                <c:pt idx="3595">
                  <c:v>16.260000000000002</c:v>
                </c:pt>
                <c:pt idx="3596">
                  <c:v>15.28</c:v>
                </c:pt>
                <c:pt idx="3597">
                  <c:v>17.260000000000002</c:v>
                </c:pt>
                <c:pt idx="3598">
                  <c:v>15.62</c:v>
                </c:pt>
                <c:pt idx="3599">
                  <c:v>15.74</c:v>
                </c:pt>
                <c:pt idx="3600">
                  <c:v>14.94</c:v>
                </c:pt>
                <c:pt idx="3601">
                  <c:v>15.42</c:v>
                </c:pt>
                <c:pt idx="3602">
                  <c:v>16.670000000000002</c:v>
                </c:pt>
                <c:pt idx="3603">
                  <c:v>15.6</c:v>
                </c:pt>
                <c:pt idx="3604">
                  <c:v>14.61</c:v>
                </c:pt>
                <c:pt idx="3605">
                  <c:v>14.01</c:v>
                </c:pt>
                <c:pt idx="3606">
                  <c:v>14.77</c:v>
                </c:pt>
                <c:pt idx="3607">
                  <c:v>15.07</c:v>
                </c:pt>
                <c:pt idx="3608">
                  <c:v>16.29</c:v>
                </c:pt>
                <c:pt idx="3609">
                  <c:v>16.600000000000001</c:v>
                </c:pt>
                <c:pt idx="3610">
                  <c:v>17.190000000000001</c:v>
                </c:pt>
                <c:pt idx="3611">
                  <c:v>16.62</c:v>
                </c:pt>
                <c:pt idx="3612">
                  <c:v>16.55</c:v>
                </c:pt>
                <c:pt idx="3613">
                  <c:v>15.77</c:v>
                </c:pt>
                <c:pt idx="3614">
                  <c:v>17.05</c:v>
                </c:pt>
                <c:pt idx="3615">
                  <c:v>18.13</c:v>
                </c:pt>
                <c:pt idx="3616">
                  <c:v>19.77</c:v>
                </c:pt>
                <c:pt idx="3617">
                  <c:v>18.57</c:v>
                </c:pt>
                <c:pt idx="3618">
                  <c:v>18.14</c:v>
                </c:pt>
                <c:pt idx="3619">
                  <c:v>18.86</c:v>
                </c:pt>
                <c:pt idx="3620">
                  <c:v>18.47</c:v>
                </c:pt>
                <c:pt idx="3621">
                  <c:v>19.96</c:v>
                </c:pt>
                <c:pt idx="3622">
                  <c:v>19.329999999999998</c:v>
                </c:pt>
                <c:pt idx="3623">
                  <c:v>18.93</c:v>
                </c:pt>
                <c:pt idx="3624">
                  <c:v>18.670000000000002</c:v>
                </c:pt>
                <c:pt idx="3625">
                  <c:v>18.489999999999998</c:v>
                </c:pt>
                <c:pt idx="3626">
                  <c:v>18.079999999999998</c:v>
                </c:pt>
                <c:pt idx="3627">
                  <c:v>15.96</c:v>
                </c:pt>
                <c:pt idx="3628">
                  <c:v>15.97</c:v>
                </c:pt>
                <c:pt idx="3629">
                  <c:v>15.28</c:v>
                </c:pt>
                <c:pt idx="3630">
                  <c:v>15.5</c:v>
                </c:pt>
                <c:pt idx="3631">
                  <c:v>16.3</c:v>
                </c:pt>
                <c:pt idx="3632">
                  <c:v>16.079999999999998</c:v>
                </c:pt>
                <c:pt idx="3633">
                  <c:v>17.03</c:v>
                </c:pt>
                <c:pt idx="3634">
                  <c:v>16.78</c:v>
                </c:pt>
                <c:pt idx="3635">
                  <c:v>15.39</c:v>
                </c:pt>
                <c:pt idx="3636">
                  <c:v>15.01</c:v>
                </c:pt>
                <c:pt idx="3637">
                  <c:v>15.39</c:v>
                </c:pt>
                <c:pt idx="3638">
                  <c:v>15.04</c:v>
                </c:pt>
                <c:pt idx="3639">
                  <c:v>15.04</c:v>
                </c:pt>
                <c:pt idx="3640">
                  <c:v>16.07</c:v>
                </c:pt>
                <c:pt idx="3641">
                  <c:v>15.05</c:v>
                </c:pt>
                <c:pt idx="3642">
                  <c:v>14.79</c:v>
                </c:pt>
                <c:pt idx="3643">
                  <c:v>15.15</c:v>
                </c:pt>
                <c:pt idx="3644">
                  <c:v>14.99</c:v>
                </c:pt>
                <c:pt idx="3645">
                  <c:v>15.26</c:v>
                </c:pt>
                <c:pt idx="3646">
                  <c:v>14.31</c:v>
                </c:pt>
                <c:pt idx="3647">
                  <c:v>13.98</c:v>
                </c:pt>
                <c:pt idx="3648">
                  <c:v>14.81</c:v>
                </c:pt>
                <c:pt idx="3649">
                  <c:v>15.19</c:v>
                </c:pt>
                <c:pt idx="3650">
                  <c:v>16.07</c:v>
                </c:pt>
                <c:pt idx="3651">
                  <c:v>15.47</c:v>
                </c:pt>
                <c:pt idx="3652">
                  <c:v>14.34</c:v>
                </c:pt>
                <c:pt idx="3653">
                  <c:v>15.2</c:v>
                </c:pt>
                <c:pt idx="3654">
                  <c:v>15.08</c:v>
                </c:pt>
                <c:pt idx="3655">
                  <c:v>16.25</c:v>
                </c:pt>
                <c:pt idx="3656">
                  <c:v>15.81</c:v>
                </c:pt>
                <c:pt idx="3657">
                  <c:v>16.2</c:v>
                </c:pt>
                <c:pt idx="3658">
                  <c:v>15.78</c:v>
                </c:pt>
                <c:pt idx="3659">
                  <c:v>14.96</c:v>
                </c:pt>
                <c:pt idx="3660">
                  <c:v>14.46</c:v>
                </c:pt>
                <c:pt idx="3661">
                  <c:v>13.76</c:v>
                </c:pt>
                <c:pt idx="3662">
                  <c:v>14.71</c:v>
                </c:pt>
                <c:pt idx="3663">
                  <c:v>14.34</c:v>
                </c:pt>
                <c:pt idx="3664">
                  <c:v>15.17</c:v>
                </c:pt>
                <c:pt idx="3665">
                  <c:v>14.17</c:v>
                </c:pt>
                <c:pt idx="3666">
                  <c:v>16.41</c:v>
                </c:pt>
                <c:pt idx="3667">
                  <c:v>15.75</c:v>
                </c:pt>
                <c:pt idx="3668">
                  <c:v>16.5</c:v>
                </c:pt>
                <c:pt idx="3669">
                  <c:v>17.3</c:v>
                </c:pt>
                <c:pt idx="3670">
                  <c:v>16.55</c:v>
                </c:pt>
                <c:pt idx="3671">
                  <c:v>16.149999999999999</c:v>
                </c:pt>
                <c:pt idx="3672">
                  <c:v>15.68</c:v>
                </c:pt>
                <c:pt idx="3673">
                  <c:v>15.32</c:v>
                </c:pt>
                <c:pt idx="3674">
                  <c:v>15.37</c:v>
                </c:pt>
                <c:pt idx="3675">
                  <c:v>16.03</c:v>
                </c:pt>
                <c:pt idx="3676">
                  <c:v>16.21</c:v>
                </c:pt>
                <c:pt idx="3677">
                  <c:v>18.32</c:v>
                </c:pt>
                <c:pt idx="3678">
                  <c:v>19.34</c:v>
                </c:pt>
                <c:pt idx="3679">
                  <c:v>18.89</c:v>
                </c:pt>
                <c:pt idx="3680">
                  <c:v>17.47</c:v>
                </c:pt>
                <c:pt idx="3681">
                  <c:v>18.04</c:v>
                </c:pt>
                <c:pt idx="3682">
                  <c:v>19.079999999999998</c:v>
                </c:pt>
                <c:pt idx="3683">
                  <c:v>17.98</c:v>
                </c:pt>
                <c:pt idx="3684">
                  <c:v>17.57</c:v>
                </c:pt>
                <c:pt idx="3685">
                  <c:v>17.02</c:v>
                </c:pt>
                <c:pt idx="3686">
                  <c:v>16.23</c:v>
                </c:pt>
                <c:pt idx="3687">
                  <c:v>16.96</c:v>
                </c:pt>
                <c:pt idx="3688">
                  <c:v>16</c:v>
                </c:pt>
                <c:pt idx="3689">
                  <c:v>15.88</c:v>
                </c:pt>
                <c:pt idx="3690">
                  <c:v>15.33</c:v>
                </c:pt>
                <c:pt idx="3691">
                  <c:v>14.98</c:v>
                </c:pt>
                <c:pt idx="3692">
                  <c:v>14.91</c:v>
                </c:pt>
                <c:pt idx="3693">
                  <c:v>14.71</c:v>
                </c:pt>
                <c:pt idx="3694">
                  <c:v>15.44</c:v>
                </c:pt>
                <c:pt idx="3695">
                  <c:v>15.29</c:v>
                </c:pt>
                <c:pt idx="3696">
                  <c:v>14.91</c:v>
                </c:pt>
                <c:pt idx="3697">
                  <c:v>14.28</c:v>
                </c:pt>
                <c:pt idx="3698">
                  <c:v>13.91</c:v>
                </c:pt>
                <c:pt idx="3699">
                  <c:v>14.07</c:v>
                </c:pt>
                <c:pt idx="3700">
                  <c:v>14.06</c:v>
                </c:pt>
                <c:pt idx="3701">
                  <c:v>14.01</c:v>
                </c:pt>
                <c:pt idx="3702">
                  <c:v>14.01</c:v>
                </c:pt>
                <c:pt idx="3703">
                  <c:v>13.17</c:v>
                </c:pt>
                <c:pt idx="3704">
                  <c:v>13.56</c:v>
                </c:pt>
                <c:pt idx="3705">
                  <c:v>14.64</c:v>
                </c:pt>
                <c:pt idx="3706">
                  <c:v>14.39</c:v>
                </c:pt>
                <c:pt idx="3707">
                  <c:v>14.03</c:v>
                </c:pt>
                <c:pt idx="3708">
                  <c:v>14.43</c:v>
                </c:pt>
                <c:pt idx="3709">
                  <c:v>13.66</c:v>
                </c:pt>
                <c:pt idx="3710">
                  <c:v>14.74</c:v>
                </c:pt>
                <c:pt idx="3711">
                  <c:v>14.8</c:v>
                </c:pt>
                <c:pt idx="3712">
                  <c:v>14.28</c:v>
                </c:pt>
                <c:pt idx="3713">
                  <c:v>14.62</c:v>
                </c:pt>
                <c:pt idx="3714">
                  <c:v>13.83</c:v>
                </c:pt>
                <c:pt idx="3715">
                  <c:v>13.21</c:v>
                </c:pt>
                <c:pt idx="3716">
                  <c:v>13.34</c:v>
                </c:pt>
                <c:pt idx="3717">
                  <c:v>12.75</c:v>
                </c:pt>
                <c:pt idx="3718">
                  <c:v>13.41</c:v>
                </c:pt>
                <c:pt idx="3719">
                  <c:v>13.95</c:v>
                </c:pt>
                <c:pt idx="3720">
                  <c:v>13.28</c:v>
                </c:pt>
                <c:pt idx="3721">
                  <c:v>14.5</c:v>
                </c:pt>
                <c:pt idx="3722">
                  <c:v>15.05</c:v>
                </c:pt>
                <c:pt idx="3723">
                  <c:v>14.71</c:v>
                </c:pt>
                <c:pt idx="3724">
                  <c:v>15.05</c:v>
                </c:pt>
                <c:pt idx="3725">
                  <c:v>15.42</c:v>
                </c:pt>
                <c:pt idx="3726">
                  <c:v>16.43</c:v>
                </c:pt>
                <c:pt idx="3727">
                  <c:v>15.04</c:v>
                </c:pt>
                <c:pt idx="3728">
                  <c:v>14.71</c:v>
                </c:pt>
                <c:pt idx="3729">
                  <c:v>15.13</c:v>
                </c:pt>
                <c:pt idx="3730">
                  <c:v>14.85</c:v>
                </c:pt>
                <c:pt idx="3731">
                  <c:v>14.54</c:v>
                </c:pt>
                <c:pt idx="3732">
                  <c:v>15.28</c:v>
                </c:pt>
                <c:pt idx="3733">
                  <c:v>16.579999999999998</c:v>
                </c:pt>
                <c:pt idx="3734">
                  <c:v>16.39</c:v>
                </c:pt>
                <c:pt idx="3735">
                  <c:v>15.72</c:v>
                </c:pt>
                <c:pt idx="3736">
                  <c:v>15.39</c:v>
                </c:pt>
                <c:pt idx="3737">
                  <c:v>16.27</c:v>
                </c:pt>
                <c:pt idx="3738">
                  <c:v>16.27</c:v>
                </c:pt>
                <c:pt idx="3739">
                  <c:v>16.18</c:v>
                </c:pt>
                <c:pt idx="3740">
                  <c:v>14.04</c:v>
                </c:pt>
                <c:pt idx="3741">
                  <c:v>13.97</c:v>
                </c:pt>
                <c:pt idx="3742">
                  <c:v>13.84</c:v>
                </c:pt>
                <c:pt idx="3743">
                  <c:v>13.8</c:v>
                </c:pt>
                <c:pt idx="3744">
                  <c:v>13.61</c:v>
                </c:pt>
                <c:pt idx="3745">
                  <c:v>13.08</c:v>
                </c:pt>
                <c:pt idx="3746">
                  <c:v>13.04</c:v>
                </c:pt>
                <c:pt idx="3747">
                  <c:v>13.33</c:v>
                </c:pt>
                <c:pt idx="3748">
                  <c:v>13.38</c:v>
                </c:pt>
                <c:pt idx="3749">
                  <c:v>13.21</c:v>
                </c:pt>
                <c:pt idx="3750">
                  <c:v>13.21</c:v>
                </c:pt>
                <c:pt idx="3751">
                  <c:v>12.98</c:v>
                </c:pt>
                <c:pt idx="3752">
                  <c:v>13.5</c:v>
                </c:pt>
                <c:pt idx="3753">
                  <c:v>12.97</c:v>
                </c:pt>
                <c:pt idx="3754">
                  <c:v>12.67</c:v>
                </c:pt>
                <c:pt idx="3755">
                  <c:v>12.72</c:v>
                </c:pt>
                <c:pt idx="3756">
                  <c:v>12.79</c:v>
                </c:pt>
                <c:pt idx="3757">
                  <c:v>13.3</c:v>
                </c:pt>
                <c:pt idx="3758">
                  <c:v>13.24</c:v>
                </c:pt>
                <c:pt idx="3759">
                  <c:v>12.97</c:v>
                </c:pt>
                <c:pt idx="3760">
                  <c:v>12.98</c:v>
                </c:pt>
                <c:pt idx="3761">
                  <c:v>12.96</c:v>
                </c:pt>
                <c:pt idx="3762">
                  <c:v>13.19</c:v>
                </c:pt>
                <c:pt idx="3763">
                  <c:v>13.67</c:v>
                </c:pt>
                <c:pt idx="3764">
                  <c:v>13.19</c:v>
                </c:pt>
                <c:pt idx="3765">
                  <c:v>12.88</c:v>
                </c:pt>
                <c:pt idx="3766">
                  <c:v>12.76</c:v>
                </c:pt>
                <c:pt idx="3767">
                  <c:v>12.54</c:v>
                </c:pt>
                <c:pt idx="3768">
                  <c:v>12.73</c:v>
                </c:pt>
                <c:pt idx="3769">
                  <c:v>12.35</c:v>
                </c:pt>
                <c:pt idx="3770">
                  <c:v>12.27</c:v>
                </c:pt>
                <c:pt idx="3771">
                  <c:v>11.95</c:v>
                </c:pt>
                <c:pt idx="3772">
                  <c:v>11.83</c:v>
                </c:pt>
                <c:pt idx="3773">
                  <c:v>11.55</c:v>
                </c:pt>
                <c:pt idx="3774">
                  <c:v>11.45</c:v>
                </c:pt>
                <c:pt idx="3775">
                  <c:v>11.23</c:v>
                </c:pt>
                <c:pt idx="3776">
                  <c:v>12.14</c:v>
                </c:pt>
                <c:pt idx="3777">
                  <c:v>12</c:v>
                </c:pt>
                <c:pt idx="3778">
                  <c:v>11.62</c:v>
                </c:pt>
                <c:pt idx="3779">
                  <c:v>12.56</c:v>
                </c:pt>
                <c:pt idx="3780">
                  <c:v>13.29</c:v>
                </c:pt>
                <c:pt idx="3781">
                  <c:v>14.08</c:v>
                </c:pt>
                <c:pt idx="3782">
                  <c:v>13.98</c:v>
                </c:pt>
                <c:pt idx="3783">
                  <c:v>14.09</c:v>
                </c:pt>
                <c:pt idx="3784">
                  <c:v>13.58</c:v>
                </c:pt>
                <c:pt idx="3785">
                  <c:v>13.49</c:v>
                </c:pt>
                <c:pt idx="3786">
                  <c:v>13.23</c:v>
                </c:pt>
                <c:pt idx="3787">
                  <c:v>13.19</c:v>
                </c:pt>
                <c:pt idx="3788">
                  <c:v>12.56</c:v>
                </c:pt>
                <c:pt idx="3789">
                  <c:v>12.84</c:v>
                </c:pt>
                <c:pt idx="3790">
                  <c:v>12.43</c:v>
                </c:pt>
                <c:pt idx="3791">
                  <c:v>12.47</c:v>
                </c:pt>
                <c:pt idx="3792">
                  <c:v>13.18</c:v>
                </c:pt>
                <c:pt idx="3793">
                  <c:v>13.83</c:v>
                </c:pt>
                <c:pt idx="3794">
                  <c:v>14.36</c:v>
                </c:pt>
                <c:pt idx="3795">
                  <c:v>14.65</c:v>
                </c:pt>
                <c:pt idx="3796">
                  <c:v>14.06</c:v>
                </c:pt>
                <c:pt idx="3797">
                  <c:v>13.44</c:v>
                </c:pt>
                <c:pt idx="3798">
                  <c:v>13.24</c:v>
                </c:pt>
                <c:pt idx="3799">
                  <c:v>13.24</c:v>
                </c:pt>
                <c:pt idx="3800">
                  <c:v>12.82</c:v>
                </c:pt>
                <c:pt idx="3801">
                  <c:v>12.03</c:v>
                </c:pt>
                <c:pt idx="3802">
                  <c:v>11.66</c:v>
                </c:pt>
                <c:pt idx="3803">
                  <c:v>11.79</c:v>
                </c:pt>
                <c:pt idx="3804">
                  <c:v>11.21</c:v>
                </c:pt>
                <c:pt idx="3805">
                  <c:v>11.73</c:v>
                </c:pt>
                <c:pt idx="3806">
                  <c:v>11.6</c:v>
                </c:pt>
                <c:pt idx="3807">
                  <c:v>12</c:v>
                </c:pt>
                <c:pt idx="3808">
                  <c:v>11.51</c:v>
                </c:pt>
                <c:pt idx="3809">
                  <c:v>11.43</c:v>
                </c:pt>
                <c:pt idx="3810">
                  <c:v>11.52</c:v>
                </c:pt>
                <c:pt idx="3811">
                  <c:v>11.27</c:v>
                </c:pt>
                <c:pt idx="3812">
                  <c:v>11.1</c:v>
                </c:pt>
                <c:pt idx="3813">
                  <c:v>11.77</c:v>
                </c:pt>
                <c:pt idx="3814">
                  <c:v>11.18</c:v>
                </c:pt>
                <c:pt idx="3815">
                  <c:v>13.14</c:v>
                </c:pt>
                <c:pt idx="3816">
                  <c:v>12.39</c:v>
                </c:pt>
                <c:pt idx="3817">
                  <c:v>11.57</c:v>
                </c:pt>
                <c:pt idx="3818">
                  <c:v>11.49</c:v>
                </c:pt>
                <c:pt idx="3819">
                  <c:v>12.08</c:v>
                </c:pt>
                <c:pt idx="3820">
                  <c:v>12.04</c:v>
                </c:pt>
                <c:pt idx="3821">
                  <c:v>12.5</c:v>
                </c:pt>
                <c:pt idx="3822">
                  <c:v>12.93</c:v>
                </c:pt>
                <c:pt idx="3823">
                  <c:v>11.94</c:v>
                </c:pt>
                <c:pt idx="3824">
                  <c:v>12.26</c:v>
                </c:pt>
                <c:pt idx="3825">
                  <c:v>12.4</c:v>
                </c:pt>
                <c:pt idx="3826">
                  <c:v>12.7</c:v>
                </c:pt>
                <c:pt idx="3827">
                  <c:v>12.49</c:v>
                </c:pt>
                <c:pt idx="3828">
                  <c:v>12.8</c:v>
                </c:pt>
                <c:pt idx="3829">
                  <c:v>12.39</c:v>
                </c:pt>
                <c:pt idx="3830">
                  <c:v>13.15</c:v>
                </c:pt>
                <c:pt idx="3831">
                  <c:v>13.49</c:v>
                </c:pt>
                <c:pt idx="3832">
                  <c:v>13.29</c:v>
                </c:pt>
                <c:pt idx="3833">
                  <c:v>13.14</c:v>
                </c:pt>
                <c:pt idx="3834">
                  <c:v>13.61</c:v>
                </c:pt>
                <c:pt idx="3835">
                  <c:v>14.27</c:v>
                </c:pt>
                <c:pt idx="3836">
                  <c:v>14.06</c:v>
                </c:pt>
                <c:pt idx="3837">
                  <c:v>13.42</c:v>
                </c:pt>
                <c:pt idx="3838">
                  <c:v>13.75</c:v>
                </c:pt>
                <c:pt idx="3839">
                  <c:v>14.49</c:v>
                </c:pt>
                <c:pt idx="3840">
                  <c:v>13.64</c:v>
                </c:pt>
                <c:pt idx="3841">
                  <c:v>14.02</c:v>
                </c:pt>
                <c:pt idx="3842">
                  <c:v>14.09</c:v>
                </c:pt>
                <c:pt idx="3843">
                  <c:v>14.11</c:v>
                </c:pt>
                <c:pt idx="3844">
                  <c:v>13.68</c:v>
                </c:pt>
                <c:pt idx="3845">
                  <c:v>13.15</c:v>
                </c:pt>
                <c:pt idx="3846">
                  <c:v>12.33</c:v>
                </c:pt>
                <c:pt idx="3847">
                  <c:v>12.62</c:v>
                </c:pt>
                <c:pt idx="3848">
                  <c:v>11.98</c:v>
                </c:pt>
                <c:pt idx="3849">
                  <c:v>11.3</c:v>
                </c:pt>
                <c:pt idx="3850">
                  <c:v>13.31</c:v>
                </c:pt>
                <c:pt idx="3851">
                  <c:v>14.53</c:v>
                </c:pt>
                <c:pt idx="3852">
                  <c:v>17.739999999999998</c:v>
                </c:pt>
                <c:pt idx="3853">
                  <c:v>16.559999999999999</c:v>
                </c:pt>
                <c:pt idx="3854">
                  <c:v>14.96</c:v>
                </c:pt>
                <c:pt idx="3855">
                  <c:v>16.920000000000002</c:v>
                </c:pt>
                <c:pt idx="3856">
                  <c:v>14.41</c:v>
                </c:pt>
                <c:pt idx="3857">
                  <c:v>15.38</c:v>
                </c:pt>
                <c:pt idx="3858">
                  <c:v>14.62</c:v>
                </c:pt>
                <c:pt idx="3859">
                  <c:v>14.91</c:v>
                </c:pt>
                <c:pt idx="3860">
                  <c:v>14.87</c:v>
                </c:pt>
                <c:pt idx="3861">
                  <c:v>16.86</c:v>
                </c:pt>
                <c:pt idx="3862">
                  <c:v>15.31</c:v>
                </c:pt>
                <c:pt idx="3863">
                  <c:v>15.12</c:v>
                </c:pt>
                <c:pt idx="3864">
                  <c:v>14.53</c:v>
                </c:pt>
                <c:pt idx="3865">
                  <c:v>13.85</c:v>
                </c:pt>
                <c:pt idx="3866">
                  <c:v>13.98</c:v>
                </c:pt>
                <c:pt idx="3867">
                  <c:v>14.05</c:v>
                </c:pt>
                <c:pt idx="3868">
                  <c:v>13.75</c:v>
                </c:pt>
                <c:pt idx="3869">
                  <c:v>14.91</c:v>
                </c:pt>
                <c:pt idx="3870">
                  <c:v>14.45</c:v>
                </c:pt>
                <c:pt idx="3871">
                  <c:v>16.12</c:v>
                </c:pt>
                <c:pt idx="3872">
                  <c:v>16.32</c:v>
                </c:pt>
                <c:pt idx="3873">
                  <c:v>15.68</c:v>
                </c:pt>
                <c:pt idx="3874">
                  <c:v>14.57</c:v>
                </c:pt>
                <c:pt idx="3875">
                  <c:v>13.63</c:v>
                </c:pt>
                <c:pt idx="3876">
                  <c:v>13.32</c:v>
                </c:pt>
                <c:pt idx="3877">
                  <c:v>13.14</c:v>
                </c:pt>
                <c:pt idx="3878">
                  <c:v>12.95</c:v>
                </c:pt>
                <c:pt idx="3879">
                  <c:v>12.69</c:v>
                </c:pt>
                <c:pt idx="3880">
                  <c:v>12.58</c:v>
                </c:pt>
                <c:pt idx="3881">
                  <c:v>12.24</c:v>
                </c:pt>
                <c:pt idx="3882">
                  <c:v>12.15</c:v>
                </c:pt>
                <c:pt idx="3883">
                  <c:v>13.29</c:v>
                </c:pt>
                <c:pt idx="3884">
                  <c:v>12.36</c:v>
                </c:pt>
                <c:pt idx="3885">
                  <c:v>11.84</c:v>
                </c:pt>
                <c:pt idx="3886">
                  <c:v>12.15</c:v>
                </c:pt>
                <c:pt idx="3887">
                  <c:v>12.28</c:v>
                </c:pt>
                <c:pt idx="3888">
                  <c:v>12.39</c:v>
                </c:pt>
                <c:pt idx="3889">
                  <c:v>12.7</c:v>
                </c:pt>
                <c:pt idx="3890">
                  <c:v>12.08</c:v>
                </c:pt>
                <c:pt idx="3891">
                  <c:v>11.96</c:v>
                </c:pt>
                <c:pt idx="3892">
                  <c:v>11.65</c:v>
                </c:pt>
                <c:pt idx="3893">
                  <c:v>11.79</c:v>
                </c:pt>
                <c:pt idx="3894">
                  <c:v>11.46</c:v>
                </c:pt>
                <c:pt idx="3895">
                  <c:v>11.15</c:v>
                </c:pt>
                <c:pt idx="3896">
                  <c:v>11.48</c:v>
                </c:pt>
                <c:pt idx="3897">
                  <c:v>11.47</c:v>
                </c:pt>
                <c:pt idx="3898">
                  <c:v>11.08</c:v>
                </c:pt>
                <c:pt idx="3899">
                  <c:v>11.05</c:v>
                </c:pt>
                <c:pt idx="3900">
                  <c:v>12.13</c:v>
                </c:pt>
                <c:pt idx="3901">
                  <c:v>12.18</c:v>
                </c:pt>
                <c:pt idx="3902">
                  <c:v>12.52</c:v>
                </c:pt>
                <c:pt idx="3903">
                  <c:v>11.58</c:v>
                </c:pt>
                <c:pt idx="3904">
                  <c:v>11.77</c:v>
                </c:pt>
                <c:pt idx="3905">
                  <c:v>12.04</c:v>
                </c:pt>
                <c:pt idx="3906">
                  <c:v>11.4</c:v>
                </c:pt>
                <c:pt idx="3907">
                  <c:v>11.68</c:v>
                </c:pt>
                <c:pt idx="3908">
                  <c:v>12.27</c:v>
                </c:pt>
                <c:pt idx="3909">
                  <c:v>12.49</c:v>
                </c:pt>
                <c:pt idx="3910">
                  <c:v>11.45</c:v>
                </c:pt>
                <c:pt idx="3911">
                  <c:v>11.28</c:v>
                </c:pt>
                <c:pt idx="3912">
                  <c:v>10.95</c:v>
                </c:pt>
                <c:pt idx="3913">
                  <c:v>10.84</c:v>
                </c:pt>
                <c:pt idx="3914">
                  <c:v>10.81</c:v>
                </c:pt>
                <c:pt idx="3915">
                  <c:v>10.33</c:v>
                </c:pt>
                <c:pt idx="3916">
                  <c:v>10.77</c:v>
                </c:pt>
                <c:pt idx="3917">
                  <c:v>10.45</c:v>
                </c:pt>
                <c:pt idx="3918">
                  <c:v>10.23</c:v>
                </c:pt>
                <c:pt idx="3919">
                  <c:v>10.97</c:v>
                </c:pt>
                <c:pt idx="3920">
                  <c:v>10.52</c:v>
                </c:pt>
                <c:pt idx="3921">
                  <c:v>11.1</c:v>
                </c:pt>
                <c:pt idx="3922">
                  <c:v>10.99</c:v>
                </c:pt>
                <c:pt idx="3923">
                  <c:v>10.36</c:v>
                </c:pt>
                <c:pt idx="3924">
                  <c:v>10.52</c:v>
                </c:pt>
                <c:pt idx="3925">
                  <c:v>11.57</c:v>
                </c:pt>
                <c:pt idx="3926">
                  <c:v>12.08</c:v>
                </c:pt>
                <c:pt idx="3927">
                  <c:v>11.75</c:v>
                </c:pt>
                <c:pt idx="3928">
                  <c:v>11.83</c:v>
                </c:pt>
                <c:pt idx="3929">
                  <c:v>12.52</c:v>
                </c:pt>
                <c:pt idx="3930">
                  <c:v>12.48</c:v>
                </c:pt>
                <c:pt idx="3931">
                  <c:v>13.21</c:v>
                </c:pt>
                <c:pt idx="3932">
                  <c:v>12.4</c:v>
                </c:pt>
                <c:pt idx="3933">
                  <c:v>12.38</c:v>
                </c:pt>
                <c:pt idx="3934">
                  <c:v>12.42</c:v>
                </c:pt>
                <c:pt idx="3935">
                  <c:v>12.74</c:v>
                </c:pt>
                <c:pt idx="3936">
                  <c:v>12.26</c:v>
                </c:pt>
                <c:pt idx="3937">
                  <c:v>13.52</c:v>
                </c:pt>
                <c:pt idx="3938">
                  <c:v>13.3</c:v>
                </c:pt>
                <c:pt idx="3939">
                  <c:v>13.42</c:v>
                </c:pt>
                <c:pt idx="3940">
                  <c:v>13.42</c:v>
                </c:pt>
                <c:pt idx="3941">
                  <c:v>13.42</c:v>
                </c:pt>
                <c:pt idx="3942">
                  <c:v>13.34</c:v>
                </c:pt>
                <c:pt idx="3943">
                  <c:v>14.17</c:v>
                </c:pt>
                <c:pt idx="3944">
                  <c:v>13.73</c:v>
                </c:pt>
                <c:pt idx="3945">
                  <c:v>13.72</c:v>
                </c:pt>
                <c:pt idx="3946">
                  <c:v>13.52</c:v>
                </c:pt>
                <c:pt idx="3947">
                  <c:v>13.65</c:v>
                </c:pt>
                <c:pt idx="3948">
                  <c:v>12.6</c:v>
                </c:pt>
                <c:pt idx="3949">
                  <c:v>13.15</c:v>
                </c:pt>
                <c:pt idx="3950">
                  <c:v>13.57</c:v>
                </c:pt>
                <c:pt idx="3951">
                  <c:v>12.93</c:v>
                </c:pt>
                <c:pt idx="3952">
                  <c:v>12.52</c:v>
                </c:pt>
                <c:pt idx="3953">
                  <c:v>12.93</c:v>
                </c:pt>
                <c:pt idx="3954">
                  <c:v>11.98</c:v>
                </c:pt>
                <c:pt idx="3955">
                  <c:v>11.65</c:v>
                </c:pt>
                <c:pt idx="3956">
                  <c:v>12.39</c:v>
                </c:pt>
                <c:pt idx="3957">
                  <c:v>12.91</c:v>
                </c:pt>
                <c:pt idx="3958">
                  <c:v>12.49</c:v>
                </c:pt>
                <c:pt idx="3959">
                  <c:v>11.22</c:v>
                </c:pt>
                <c:pt idx="3960">
                  <c:v>12.14</c:v>
                </c:pt>
                <c:pt idx="3961">
                  <c:v>12.64</c:v>
                </c:pt>
                <c:pt idx="3962">
                  <c:v>13.79</c:v>
                </c:pt>
                <c:pt idx="3963">
                  <c:v>13.33</c:v>
                </c:pt>
                <c:pt idx="3964">
                  <c:v>12.96</c:v>
                </c:pt>
                <c:pt idx="3965">
                  <c:v>13.04</c:v>
                </c:pt>
                <c:pt idx="3966">
                  <c:v>12.76</c:v>
                </c:pt>
                <c:pt idx="3967">
                  <c:v>12.63</c:v>
                </c:pt>
                <c:pt idx="3968">
                  <c:v>12.24</c:v>
                </c:pt>
                <c:pt idx="3969">
                  <c:v>11.92</c:v>
                </c:pt>
                <c:pt idx="3970">
                  <c:v>12.46</c:v>
                </c:pt>
                <c:pt idx="3971">
                  <c:v>13.2</c:v>
                </c:pt>
                <c:pt idx="3972">
                  <c:v>14.55</c:v>
                </c:pt>
                <c:pt idx="3973">
                  <c:v>14.96</c:v>
                </c:pt>
                <c:pt idx="3974">
                  <c:v>14.59</c:v>
                </c:pt>
                <c:pt idx="3975">
                  <c:v>15.55</c:v>
                </c:pt>
                <c:pt idx="3976">
                  <c:v>15.63</c:v>
                </c:pt>
                <c:pt idx="3977">
                  <c:v>16.22</c:v>
                </c:pt>
                <c:pt idx="3978">
                  <c:v>16.47</c:v>
                </c:pt>
                <c:pt idx="3979">
                  <c:v>14.87</c:v>
                </c:pt>
                <c:pt idx="3980">
                  <c:v>14.67</c:v>
                </c:pt>
                <c:pt idx="3981">
                  <c:v>15.33</c:v>
                </c:pt>
                <c:pt idx="3982">
                  <c:v>13.5</c:v>
                </c:pt>
                <c:pt idx="3983">
                  <c:v>16.11</c:v>
                </c:pt>
                <c:pt idx="3984">
                  <c:v>16.13</c:v>
                </c:pt>
                <c:pt idx="3985">
                  <c:v>14.74</c:v>
                </c:pt>
                <c:pt idx="3986">
                  <c:v>14.53</c:v>
                </c:pt>
                <c:pt idx="3987">
                  <c:v>14.59</c:v>
                </c:pt>
                <c:pt idx="3988">
                  <c:v>16.02</c:v>
                </c:pt>
                <c:pt idx="3989">
                  <c:v>14.25</c:v>
                </c:pt>
                <c:pt idx="3990">
                  <c:v>15.32</c:v>
                </c:pt>
                <c:pt idx="3991">
                  <c:v>14.85</c:v>
                </c:pt>
                <c:pt idx="3992">
                  <c:v>13.48</c:v>
                </c:pt>
                <c:pt idx="3993">
                  <c:v>13</c:v>
                </c:pt>
                <c:pt idx="3994">
                  <c:v>13.17</c:v>
                </c:pt>
                <c:pt idx="3995">
                  <c:v>13.1</c:v>
                </c:pt>
                <c:pt idx="3996">
                  <c:v>13.08</c:v>
                </c:pt>
                <c:pt idx="3997">
                  <c:v>12.8</c:v>
                </c:pt>
                <c:pt idx="3998">
                  <c:v>11.9</c:v>
                </c:pt>
                <c:pt idx="3999">
                  <c:v>11.63</c:v>
                </c:pt>
                <c:pt idx="4000">
                  <c:v>12.18</c:v>
                </c:pt>
                <c:pt idx="4001">
                  <c:v>12.23</c:v>
                </c:pt>
                <c:pt idx="4002">
                  <c:v>12.26</c:v>
                </c:pt>
                <c:pt idx="4003">
                  <c:v>11.25</c:v>
                </c:pt>
                <c:pt idx="4004">
                  <c:v>11.12</c:v>
                </c:pt>
                <c:pt idx="4005">
                  <c:v>10.82</c:v>
                </c:pt>
                <c:pt idx="4006">
                  <c:v>10.6</c:v>
                </c:pt>
                <c:pt idx="4007">
                  <c:v>10.96</c:v>
                </c:pt>
                <c:pt idx="4008">
                  <c:v>10.88</c:v>
                </c:pt>
                <c:pt idx="4009">
                  <c:v>11.84</c:v>
                </c:pt>
                <c:pt idx="4010">
                  <c:v>11.89</c:v>
                </c:pt>
                <c:pt idx="4011">
                  <c:v>12.06</c:v>
                </c:pt>
                <c:pt idx="4012">
                  <c:v>11.24</c:v>
                </c:pt>
                <c:pt idx="4013">
                  <c:v>11.01</c:v>
                </c:pt>
                <c:pt idx="4014">
                  <c:v>11.6</c:v>
                </c:pt>
                <c:pt idx="4015">
                  <c:v>11.52</c:v>
                </c:pt>
                <c:pt idx="4016">
                  <c:v>12.18</c:v>
                </c:pt>
                <c:pt idx="4017">
                  <c:v>12.21</c:v>
                </c:pt>
                <c:pt idx="4018">
                  <c:v>11.69</c:v>
                </c:pt>
                <c:pt idx="4019">
                  <c:v>11.47</c:v>
                </c:pt>
                <c:pt idx="4020">
                  <c:v>11.11</c:v>
                </c:pt>
                <c:pt idx="4021">
                  <c:v>10.48</c:v>
                </c:pt>
                <c:pt idx="4022">
                  <c:v>10.73</c:v>
                </c:pt>
                <c:pt idx="4023">
                  <c:v>10.68</c:v>
                </c:pt>
                <c:pt idx="4024">
                  <c:v>11.38</c:v>
                </c:pt>
                <c:pt idx="4025">
                  <c:v>11.19</c:v>
                </c:pt>
                <c:pt idx="4026">
                  <c:v>10.81</c:v>
                </c:pt>
                <c:pt idx="4027">
                  <c:v>10.29</c:v>
                </c:pt>
                <c:pt idx="4028">
                  <c:v>10.27</c:v>
                </c:pt>
                <c:pt idx="4029">
                  <c:v>11.57</c:v>
                </c:pt>
                <c:pt idx="4030">
                  <c:v>11.35</c:v>
                </c:pt>
                <c:pt idx="4031">
                  <c:v>11.61</c:v>
                </c:pt>
                <c:pt idx="4032">
                  <c:v>12.07</c:v>
                </c:pt>
                <c:pt idx="4033">
                  <c:v>11.14</c:v>
                </c:pt>
                <c:pt idx="4034">
                  <c:v>11.37</c:v>
                </c:pt>
                <c:pt idx="4035">
                  <c:v>11.31</c:v>
                </c:pt>
                <c:pt idx="4036">
                  <c:v>11</c:v>
                </c:pt>
                <c:pt idx="4037">
                  <c:v>11.13</c:v>
                </c:pt>
                <c:pt idx="4038">
                  <c:v>10.86</c:v>
                </c:pt>
                <c:pt idx="4039">
                  <c:v>10.94</c:v>
                </c:pt>
                <c:pt idx="4040">
                  <c:v>11.2</c:v>
                </c:pt>
                <c:pt idx="4041">
                  <c:v>11.23</c:v>
                </c:pt>
                <c:pt idx="4042">
                  <c:v>11.91</c:v>
                </c:pt>
                <c:pt idx="4043">
                  <c:v>12.25</c:v>
                </c:pt>
                <c:pt idx="4044">
                  <c:v>11.98</c:v>
                </c:pt>
                <c:pt idx="4045">
                  <c:v>14.56</c:v>
                </c:pt>
                <c:pt idx="4046">
                  <c:v>13.93</c:v>
                </c:pt>
                <c:pt idx="4047">
                  <c:v>13.31</c:v>
                </c:pt>
                <c:pt idx="4048">
                  <c:v>12.87</c:v>
                </c:pt>
                <c:pt idx="4049">
                  <c:v>12.42</c:v>
                </c:pt>
                <c:pt idx="4050">
                  <c:v>11.97</c:v>
                </c:pt>
                <c:pt idx="4051">
                  <c:v>12.39</c:v>
                </c:pt>
                <c:pt idx="4052">
                  <c:v>12.95</c:v>
                </c:pt>
                <c:pt idx="4053">
                  <c:v>12.36</c:v>
                </c:pt>
                <c:pt idx="4054">
                  <c:v>13.23</c:v>
                </c:pt>
                <c:pt idx="4055">
                  <c:v>12.96</c:v>
                </c:pt>
                <c:pt idx="4056">
                  <c:v>13.04</c:v>
                </c:pt>
                <c:pt idx="4057">
                  <c:v>13.59</c:v>
                </c:pt>
                <c:pt idx="4058">
                  <c:v>12.83</c:v>
                </c:pt>
                <c:pt idx="4059">
                  <c:v>13.12</c:v>
                </c:pt>
                <c:pt idx="4060">
                  <c:v>12.87</c:v>
                </c:pt>
                <c:pt idx="4061">
                  <c:v>13.35</c:v>
                </c:pt>
                <c:pt idx="4062">
                  <c:v>12.25</c:v>
                </c:pt>
                <c:pt idx="4063">
                  <c:v>12.31</c:v>
                </c:pt>
                <c:pt idx="4064">
                  <c:v>11.48</c:v>
                </c:pt>
                <c:pt idx="4065">
                  <c:v>12.01</c:v>
                </c:pt>
                <c:pt idx="4066">
                  <c:v>12.41</c:v>
                </c:pt>
                <c:pt idx="4067">
                  <c:v>11.88</c:v>
                </c:pt>
                <c:pt idx="4068">
                  <c:v>11.87</c:v>
                </c:pt>
                <c:pt idx="4069">
                  <c:v>11.46</c:v>
                </c:pt>
                <c:pt idx="4070">
                  <c:v>11.59</c:v>
                </c:pt>
                <c:pt idx="4071">
                  <c:v>12.34</c:v>
                </c:pt>
                <c:pt idx="4072">
                  <c:v>11.54</c:v>
                </c:pt>
                <c:pt idx="4073">
                  <c:v>11.72</c:v>
                </c:pt>
                <c:pt idx="4074">
                  <c:v>11.96</c:v>
                </c:pt>
                <c:pt idx="4075">
                  <c:v>12.74</c:v>
                </c:pt>
                <c:pt idx="4076">
                  <c:v>12.66</c:v>
                </c:pt>
                <c:pt idx="4077">
                  <c:v>12.32</c:v>
                </c:pt>
                <c:pt idx="4078">
                  <c:v>12.68</c:v>
                </c:pt>
                <c:pt idx="4079">
                  <c:v>11.85</c:v>
                </c:pt>
                <c:pt idx="4080">
                  <c:v>11.37</c:v>
                </c:pt>
                <c:pt idx="4081">
                  <c:v>10.74</c:v>
                </c:pt>
                <c:pt idx="4082">
                  <c:v>11.35</c:v>
                </c:pt>
                <c:pt idx="4083">
                  <c:v>11.98</c:v>
                </c:pt>
                <c:pt idx="4084">
                  <c:v>12.12</c:v>
                </c:pt>
                <c:pt idx="4085">
                  <c:v>11.79</c:v>
                </c:pt>
                <c:pt idx="4086">
                  <c:v>11.62</c:v>
                </c:pt>
                <c:pt idx="4087">
                  <c:v>11.21</c:v>
                </c:pt>
                <c:pt idx="4088">
                  <c:v>11.17</c:v>
                </c:pt>
                <c:pt idx="4089">
                  <c:v>11.19</c:v>
                </c:pt>
                <c:pt idx="4090">
                  <c:v>11.46</c:v>
                </c:pt>
                <c:pt idx="4091">
                  <c:v>11.58</c:v>
                </c:pt>
                <c:pt idx="4092">
                  <c:v>10.95</c:v>
                </c:pt>
                <c:pt idx="4093">
                  <c:v>11.57</c:v>
                </c:pt>
                <c:pt idx="4094">
                  <c:v>11.39</c:v>
                </c:pt>
                <c:pt idx="4095">
                  <c:v>11.57</c:v>
                </c:pt>
                <c:pt idx="4096">
                  <c:v>11.14</c:v>
                </c:pt>
                <c:pt idx="4097">
                  <c:v>11.13</c:v>
                </c:pt>
                <c:pt idx="4098">
                  <c:v>11.45</c:v>
                </c:pt>
                <c:pt idx="4099">
                  <c:v>12.26</c:v>
                </c:pt>
                <c:pt idx="4100">
                  <c:v>12.19</c:v>
                </c:pt>
                <c:pt idx="4101">
                  <c:v>13</c:v>
                </c:pt>
                <c:pt idx="4102">
                  <c:v>12.76</c:v>
                </c:pt>
                <c:pt idx="4103">
                  <c:v>12.38</c:v>
                </c:pt>
                <c:pt idx="4104">
                  <c:v>12.58</c:v>
                </c:pt>
                <c:pt idx="4105">
                  <c:v>11.4</c:v>
                </c:pt>
                <c:pt idx="4106">
                  <c:v>11.32</c:v>
                </c:pt>
                <c:pt idx="4107">
                  <c:v>11.64</c:v>
                </c:pt>
                <c:pt idx="4108">
                  <c:v>11.59</c:v>
                </c:pt>
                <c:pt idx="4109">
                  <c:v>11.75</c:v>
                </c:pt>
                <c:pt idx="4110">
                  <c:v>11.75</c:v>
                </c:pt>
                <c:pt idx="4111">
                  <c:v>11.76</c:v>
                </c:pt>
                <c:pt idx="4112">
                  <c:v>11.84</c:v>
                </c:pt>
                <c:pt idx="4113">
                  <c:v>11.59</c:v>
                </c:pt>
                <c:pt idx="4114">
                  <c:v>12.54</c:v>
                </c:pt>
                <c:pt idx="4115">
                  <c:v>11.99</c:v>
                </c:pt>
                <c:pt idx="4116">
                  <c:v>11.99</c:v>
                </c:pt>
                <c:pt idx="4117">
                  <c:v>11.62</c:v>
                </c:pt>
                <c:pt idx="4118">
                  <c:v>12</c:v>
                </c:pt>
                <c:pt idx="4119">
                  <c:v>11.99</c:v>
                </c:pt>
                <c:pt idx="4120">
                  <c:v>11.78</c:v>
                </c:pt>
                <c:pt idx="4121">
                  <c:v>12.49</c:v>
                </c:pt>
                <c:pt idx="4122">
                  <c:v>14.19</c:v>
                </c:pt>
                <c:pt idx="4123">
                  <c:v>13.57</c:v>
                </c:pt>
                <c:pt idx="4124">
                  <c:v>13.35</c:v>
                </c:pt>
                <c:pt idx="4125">
                  <c:v>16.260000000000002</c:v>
                </c:pt>
                <c:pt idx="4126">
                  <c:v>16.989999999999998</c:v>
                </c:pt>
                <c:pt idx="4127">
                  <c:v>17.18</c:v>
                </c:pt>
                <c:pt idx="4128">
                  <c:v>17.72</c:v>
                </c:pt>
                <c:pt idx="4129">
                  <c:v>18.260000000000002</c:v>
                </c:pt>
                <c:pt idx="4130">
                  <c:v>17.36</c:v>
                </c:pt>
                <c:pt idx="4131">
                  <c:v>15.5</c:v>
                </c:pt>
                <c:pt idx="4132">
                  <c:v>14.26</c:v>
                </c:pt>
                <c:pt idx="4133">
                  <c:v>18.66</c:v>
                </c:pt>
                <c:pt idx="4134">
                  <c:v>16.440000000000001</c:v>
                </c:pt>
                <c:pt idx="4135">
                  <c:v>14.52</c:v>
                </c:pt>
                <c:pt idx="4136">
                  <c:v>14.32</c:v>
                </c:pt>
                <c:pt idx="4137">
                  <c:v>16.649999999999999</c:v>
                </c:pt>
                <c:pt idx="4138">
                  <c:v>17.34</c:v>
                </c:pt>
                <c:pt idx="4139">
                  <c:v>17.8</c:v>
                </c:pt>
                <c:pt idx="4140">
                  <c:v>18.350000000000001</c:v>
                </c:pt>
                <c:pt idx="4141">
                  <c:v>18.12</c:v>
                </c:pt>
                <c:pt idx="4142">
                  <c:v>20.96</c:v>
                </c:pt>
                <c:pt idx="4143">
                  <c:v>23.81</c:v>
                </c:pt>
                <c:pt idx="4144">
                  <c:v>21.46</c:v>
                </c:pt>
                <c:pt idx="4145">
                  <c:v>15.9</c:v>
                </c:pt>
                <c:pt idx="4146">
                  <c:v>17.25</c:v>
                </c:pt>
                <c:pt idx="4147">
                  <c:v>17.829999999999998</c:v>
                </c:pt>
                <c:pt idx="4148">
                  <c:v>16.690000000000001</c:v>
                </c:pt>
                <c:pt idx="4149">
                  <c:v>15.52</c:v>
                </c:pt>
                <c:pt idx="4150">
                  <c:v>15.88</c:v>
                </c:pt>
                <c:pt idx="4151">
                  <c:v>15.89</c:v>
                </c:pt>
                <c:pt idx="4152">
                  <c:v>15.62</c:v>
                </c:pt>
                <c:pt idx="4153">
                  <c:v>16.399999999999999</c:v>
                </c:pt>
                <c:pt idx="4154">
                  <c:v>15.79</c:v>
                </c:pt>
                <c:pt idx="4155">
                  <c:v>13.03</c:v>
                </c:pt>
                <c:pt idx="4156">
                  <c:v>13.08</c:v>
                </c:pt>
                <c:pt idx="4157">
                  <c:v>13.05</c:v>
                </c:pt>
                <c:pt idx="4158">
                  <c:v>14.15</c:v>
                </c:pt>
                <c:pt idx="4159">
                  <c:v>13.65</c:v>
                </c:pt>
                <c:pt idx="4160">
                  <c:v>13.97</c:v>
                </c:pt>
                <c:pt idx="4161">
                  <c:v>14.02</c:v>
                </c:pt>
                <c:pt idx="4162">
                  <c:v>13.14</c:v>
                </c:pt>
                <c:pt idx="4163">
                  <c:v>14.49</c:v>
                </c:pt>
                <c:pt idx="4164">
                  <c:v>17.79</c:v>
                </c:pt>
                <c:pt idx="4165">
                  <c:v>18.05</c:v>
                </c:pt>
                <c:pt idx="4166">
                  <c:v>18.64</c:v>
                </c:pt>
                <c:pt idx="4167">
                  <c:v>17.739999999999998</c:v>
                </c:pt>
                <c:pt idx="4168">
                  <c:v>15.55</c:v>
                </c:pt>
                <c:pt idx="4169">
                  <c:v>16.21</c:v>
                </c:pt>
                <c:pt idx="4170">
                  <c:v>17.399999999999999</c:v>
                </c:pt>
                <c:pt idx="4171">
                  <c:v>14.98</c:v>
                </c:pt>
                <c:pt idx="4172">
                  <c:v>14.85</c:v>
                </c:pt>
                <c:pt idx="4173">
                  <c:v>14.62</c:v>
                </c:pt>
                <c:pt idx="4174">
                  <c:v>14.94</c:v>
                </c:pt>
                <c:pt idx="4175">
                  <c:v>14.33</c:v>
                </c:pt>
                <c:pt idx="4176">
                  <c:v>14.95</c:v>
                </c:pt>
                <c:pt idx="4177">
                  <c:v>15.05</c:v>
                </c:pt>
                <c:pt idx="4178">
                  <c:v>14.34</c:v>
                </c:pt>
                <c:pt idx="4179">
                  <c:v>14.46</c:v>
                </c:pt>
                <c:pt idx="4180">
                  <c:v>14.34</c:v>
                </c:pt>
                <c:pt idx="4181">
                  <c:v>15.23</c:v>
                </c:pt>
                <c:pt idx="4182">
                  <c:v>15.23</c:v>
                </c:pt>
                <c:pt idx="4183">
                  <c:v>15.2</c:v>
                </c:pt>
                <c:pt idx="4184">
                  <c:v>14.46</c:v>
                </c:pt>
                <c:pt idx="4185">
                  <c:v>14.3</c:v>
                </c:pt>
                <c:pt idx="4186">
                  <c:v>14.26</c:v>
                </c:pt>
                <c:pt idx="4187">
                  <c:v>13.42</c:v>
                </c:pt>
                <c:pt idx="4188">
                  <c:v>12.41</c:v>
                </c:pt>
                <c:pt idx="4189">
                  <c:v>12.24</c:v>
                </c:pt>
                <c:pt idx="4190">
                  <c:v>11.64</c:v>
                </c:pt>
                <c:pt idx="4191">
                  <c:v>12.22</c:v>
                </c:pt>
                <c:pt idx="4192">
                  <c:v>12.19</c:v>
                </c:pt>
                <c:pt idx="4193">
                  <c:v>12.4</c:v>
                </c:pt>
                <c:pt idx="4194">
                  <c:v>12.4</c:v>
                </c:pt>
                <c:pt idx="4195">
                  <c:v>12.31</c:v>
                </c:pt>
                <c:pt idx="4196">
                  <c:v>12.18</c:v>
                </c:pt>
                <c:pt idx="4197">
                  <c:v>12.28</c:v>
                </c:pt>
                <c:pt idx="4198">
                  <c:v>12.22</c:v>
                </c:pt>
                <c:pt idx="4199">
                  <c:v>12.31</c:v>
                </c:pt>
                <c:pt idx="4200">
                  <c:v>11.96</c:v>
                </c:pt>
                <c:pt idx="4201">
                  <c:v>12.63</c:v>
                </c:pt>
                <c:pt idx="4202">
                  <c:v>13.74</c:v>
                </c:pt>
                <c:pt idx="4203">
                  <c:v>13.88</c:v>
                </c:pt>
                <c:pt idx="4204">
                  <c:v>13.16</c:v>
                </c:pt>
                <c:pt idx="4205">
                  <c:v>12.99</c:v>
                </c:pt>
                <c:pt idx="4206">
                  <c:v>11.92</c:v>
                </c:pt>
                <c:pt idx="4207">
                  <c:v>11.18</c:v>
                </c:pt>
                <c:pt idx="4208">
                  <c:v>11.55</c:v>
                </c:pt>
                <c:pt idx="4209">
                  <c:v>11.76</c:v>
                </c:pt>
                <c:pt idx="4210">
                  <c:v>11.78</c:v>
                </c:pt>
                <c:pt idx="4211">
                  <c:v>11.98</c:v>
                </c:pt>
                <c:pt idx="4212">
                  <c:v>11.39</c:v>
                </c:pt>
                <c:pt idx="4213">
                  <c:v>12.25</c:v>
                </c:pt>
                <c:pt idx="4214">
                  <c:v>12.59</c:v>
                </c:pt>
                <c:pt idx="4215">
                  <c:v>12.12</c:v>
                </c:pt>
                <c:pt idx="4216">
                  <c:v>11.53</c:v>
                </c:pt>
                <c:pt idx="4217">
                  <c:v>11.58</c:v>
                </c:pt>
                <c:pt idx="4218">
                  <c:v>11.72</c:v>
                </c:pt>
                <c:pt idx="4219">
                  <c:v>11.98</c:v>
                </c:pt>
                <c:pt idx="4220">
                  <c:v>12.57</c:v>
                </c:pt>
                <c:pt idx="4221">
                  <c:v>12.24</c:v>
                </c:pt>
                <c:pt idx="4222">
                  <c:v>11.86</c:v>
                </c:pt>
                <c:pt idx="4223">
                  <c:v>11.98</c:v>
                </c:pt>
                <c:pt idx="4224">
                  <c:v>11.56</c:v>
                </c:pt>
                <c:pt idx="4225">
                  <c:v>11.68</c:v>
                </c:pt>
                <c:pt idx="4226">
                  <c:v>11.52</c:v>
                </c:pt>
                <c:pt idx="4227">
                  <c:v>11.62</c:v>
                </c:pt>
                <c:pt idx="4228">
                  <c:v>11.09</c:v>
                </c:pt>
                <c:pt idx="4229">
                  <c:v>10.75</c:v>
                </c:pt>
                <c:pt idx="4230">
                  <c:v>11.09</c:v>
                </c:pt>
                <c:pt idx="4231">
                  <c:v>11.73</c:v>
                </c:pt>
                <c:pt idx="4232">
                  <c:v>11.34</c:v>
                </c:pt>
                <c:pt idx="4233">
                  <c:v>10.9</c:v>
                </c:pt>
                <c:pt idx="4234">
                  <c:v>10.63</c:v>
                </c:pt>
                <c:pt idx="4235">
                  <c:v>11.08</c:v>
                </c:pt>
                <c:pt idx="4236">
                  <c:v>10.78</c:v>
                </c:pt>
                <c:pt idx="4237">
                  <c:v>10.66</c:v>
                </c:pt>
                <c:pt idx="4238">
                  <c:v>10.56</c:v>
                </c:pt>
                <c:pt idx="4239">
                  <c:v>10.8</c:v>
                </c:pt>
                <c:pt idx="4240">
                  <c:v>11.2</c:v>
                </c:pt>
                <c:pt idx="4241">
                  <c:v>11.1</c:v>
                </c:pt>
                <c:pt idx="4242">
                  <c:v>11.51</c:v>
                </c:pt>
                <c:pt idx="4243">
                  <c:v>11.42</c:v>
                </c:pt>
                <c:pt idx="4244">
                  <c:v>11.16</c:v>
                </c:pt>
                <c:pt idx="4245">
                  <c:v>11.16</c:v>
                </c:pt>
                <c:pt idx="4246">
                  <c:v>11.09</c:v>
                </c:pt>
                <c:pt idx="4247">
                  <c:v>10.75</c:v>
                </c:pt>
                <c:pt idx="4248">
                  <c:v>11.01</c:v>
                </c:pt>
                <c:pt idx="4249">
                  <c:v>10.79</c:v>
                </c:pt>
                <c:pt idx="4250">
                  <c:v>10.86</c:v>
                </c:pt>
                <c:pt idx="4251">
                  <c:v>10.5</c:v>
                </c:pt>
                <c:pt idx="4252">
                  <c:v>10.31</c:v>
                </c:pt>
                <c:pt idx="4253">
                  <c:v>10.16</c:v>
                </c:pt>
                <c:pt idx="4254">
                  <c:v>10.050000000000001</c:v>
                </c:pt>
                <c:pt idx="4255">
                  <c:v>9.9700000000000006</c:v>
                </c:pt>
                <c:pt idx="4256">
                  <c:v>9.9</c:v>
                </c:pt>
                <c:pt idx="4257">
                  <c:v>10.14</c:v>
                </c:pt>
                <c:pt idx="4258">
                  <c:v>10.73</c:v>
                </c:pt>
                <c:pt idx="4259">
                  <c:v>12.3</c:v>
                </c:pt>
                <c:pt idx="4260">
                  <c:v>11.62</c:v>
                </c:pt>
                <c:pt idx="4261">
                  <c:v>10.83</c:v>
                </c:pt>
                <c:pt idx="4262">
                  <c:v>10.91</c:v>
                </c:pt>
                <c:pt idx="4263">
                  <c:v>11.66</c:v>
                </c:pt>
                <c:pt idx="4264">
                  <c:v>11.23</c:v>
                </c:pt>
                <c:pt idx="4265">
                  <c:v>11.27</c:v>
                </c:pt>
                <c:pt idx="4266">
                  <c:v>11.33</c:v>
                </c:pt>
                <c:pt idx="4267">
                  <c:v>12.67</c:v>
                </c:pt>
                <c:pt idx="4268">
                  <c:v>12.07</c:v>
                </c:pt>
                <c:pt idx="4269">
                  <c:v>10.71</c:v>
                </c:pt>
                <c:pt idx="4270">
                  <c:v>10.65</c:v>
                </c:pt>
                <c:pt idx="4271">
                  <c:v>10.18</c:v>
                </c:pt>
                <c:pt idx="4272">
                  <c:v>9.9700000000000006</c:v>
                </c:pt>
                <c:pt idx="4273">
                  <c:v>10.050000000000001</c:v>
                </c:pt>
                <c:pt idx="4274">
                  <c:v>10.6</c:v>
                </c:pt>
                <c:pt idx="4275">
                  <c:v>10.3</c:v>
                </c:pt>
                <c:pt idx="4276">
                  <c:v>10.26</c:v>
                </c:pt>
                <c:pt idx="4277">
                  <c:v>10.53</c:v>
                </c:pt>
                <c:pt idx="4278">
                  <c:v>11.36</c:v>
                </c:pt>
                <c:pt idx="4279">
                  <c:v>11.26</c:v>
                </c:pt>
                <c:pt idx="4280">
                  <c:v>10.64</c:v>
                </c:pt>
                <c:pt idx="4281">
                  <c:v>10.99</c:v>
                </c:pt>
                <c:pt idx="4282">
                  <c:v>11.56</c:v>
                </c:pt>
                <c:pt idx="4283">
                  <c:v>12.04</c:v>
                </c:pt>
                <c:pt idx="4284">
                  <c:v>11.51</c:v>
                </c:pt>
                <c:pt idx="4285">
                  <c:v>12.14</c:v>
                </c:pt>
                <c:pt idx="4286">
                  <c:v>12</c:v>
                </c:pt>
                <c:pt idx="4287">
                  <c:v>11.91</c:v>
                </c:pt>
                <c:pt idx="4288">
                  <c:v>11.47</c:v>
                </c:pt>
                <c:pt idx="4289">
                  <c:v>10.87</c:v>
                </c:pt>
                <c:pt idx="4290">
                  <c:v>10.15</c:v>
                </c:pt>
                <c:pt idx="4291">
                  <c:v>10.74</c:v>
                </c:pt>
                <c:pt idx="4292">
                  <c:v>10.59</c:v>
                </c:pt>
                <c:pt idx="4293">
                  <c:v>10.85</c:v>
                </c:pt>
                <c:pt idx="4294">
                  <c:v>10.4</c:v>
                </c:pt>
                <c:pt idx="4295">
                  <c:v>10.77</c:v>
                </c:pt>
                <c:pt idx="4296">
                  <c:v>10.34</c:v>
                </c:pt>
                <c:pt idx="4297">
                  <c:v>9.89</c:v>
                </c:pt>
                <c:pt idx="4298">
                  <c:v>11.22</c:v>
                </c:pt>
                <c:pt idx="4299">
                  <c:v>11.13</c:v>
                </c:pt>
                <c:pt idx="4300">
                  <c:v>11.45</c:v>
                </c:pt>
                <c:pt idx="4301">
                  <c:v>10.96</c:v>
                </c:pt>
                <c:pt idx="4302">
                  <c:v>10.42</c:v>
                </c:pt>
                <c:pt idx="4303">
                  <c:v>10.31</c:v>
                </c:pt>
                <c:pt idx="4304">
                  <c:v>10.08</c:v>
                </c:pt>
                <c:pt idx="4305">
                  <c:v>10.55</c:v>
                </c:pt>
                <c:pt idx="4306">
                  <c:v>10.65</c:v>
                </c:pt>
                <c:pt idx="4307">
                  <c:v>10.32</c:v>
                </c:pt>
                <c:pt idx="4308">
                  <c:v>10.44</c:v>
                </c:pt>
                <c:pt idx="4309">
                  <c:v>11.1</c:v>
                </c:pt>
                <c:pt idx="4310">
                  <c:v>11.61</c:v>
                </c:pt>
                <c:pt idx="4311">
                  <c:v>10.34</c:v>
                </c:pt>
                <c:pt idx="4312">
                  <c:v>10.23</c:v>
                </c:pt>
                <c:pt idx="4313">
                  <c:v>10.220000000000001</c:v>
                </c:pt>
                <c:pt idx="4314">
                  <c:v>10.02</c:v>
                </c:pt>
                <c:pt idx="4315">
                  <c:v>10.24</c:v>
                </c:pt>
                <c:pt idx="4316">
                  <c:v>10.199999999999999</c:v>
                </c:pt>
                <c:pt idx="4317">
                  <c:v>10.18</c:v>
                </c:pt>
                <c:pt idx="4318">
                  <c:v>10.58</c:v>
                </c:pt>
                <c:pt idx="4319">
                  <c:v>11.15</c:v>
                </c:pt>
                <c:pt idx="4320">
                  <c:v>18.309999999999999</c:v>
                </c:pt>
                <c:pt idx="4321">
                  <c:v>15.42</c:v>
                </c:pt>
                <c:pt idx="4322">
                  <c:v>15.82</c:v>
                </c:pt>
                <c:pt idx="4323">
                  <c:v>18.61</c:v>
                </c:pt>
                <c:pt idx="4324">
                  <c:v>19.63</c:v>
                </c:pt>
                <c:pt idx="4325">
                  <c:v>15.96</c:v>
                </c:pt>
                <c:pt idx="4326">
                  <c:v>15.24</c:v>
                </c:pt>
                <c:pt idx="4327">
                  <c:v>14.29</c:v>
                </c:pt>
                <c:pt idx="4328">
                  <c:v>14.09</c:v>
                </c:pt>
                <c:pt idx="4329">
                  <c:v>13.99</c:v>
                </c:pt>
                <c:pt idx="4330">
                  <c:v>18.13</c:v>
                </c:pt>
                <c:pt idx="4331">
                  <c:v>17.27</c:v>
                </c:pt>
                <c:pt idx="4332">
                  <c:v>16.43</c:v>
                </c:pt>
                <c:pt idx="4333">
                  <c:v>16.79</c:v>
                </c:pt>
                <c:pt idx="4334">
                  <c:v>14.59</c:v>
                </c:pt>
                <c:pt idx="4335">
                  <c:v>13.27</c:v>
                </c:pt>
                <c:pt idx="4336">
                  <c:v>12.19</c:v>
                </c:pt>
                <c:pt idx="4337">
                  <c:v>12.93</c:v>
                </c:pt>
                <c:pt idx="4338">
                  <c:v>12.95</c:v>
                </c:pt>
                <c:pt idx="4339">
                  <c:v>13.16</c:v>
                </c:pt>
                <c:pt idx="4340">
                  <c:v>13.48</c:v>
                </c:pt>
                <c:pt idx="4341">
                  <c:v>14.98</c:v>
                </c:pt>
                <c:pt idx="4342">
                  <c:v>15.14</c:v>
                </c:pt>
                <c:pt idx="4343">
                  <c:v>14.64</c:v>
                </c:pt>
                <c:pt idx="4344">
                  <c:v>14.53</c:v>
                </c:pt>
                <c:pt idx="4345">
                  <c:v>13.46</c:v>
                </c:pt>
                <c:pt idx="4346">
                  <c:v>13.24</c:v>
                </c:pt>
                <c:pt idx="4347">
                  <c:v>13.23</c:v>
                </c:pt>
                <c:pt idx="4348">
                  <c:v>13.14</c:v>
                </c:pt>
                <c:pt idx="4349">
                  <c:v>12.68</c:v>
                </c:pt>
                <c:pt idx="4350">
                  <c:v>13.49</c:v>
                </c:pt>
                <c:pt idx="4351">
                  <c:v>12.71</c:v>
                </c:pt>
                <c:pt idx="4352">
                  <c:v>12.2</c:v>
                </c:pt>
                <c:pt idx="4353">
                  <c:v>11.98</c:v>
                </c:pt>
                <c:pt idx="4354">
                  <c:v>12.14</c:v>
                </c:pt>
                <c:pt idx="4355">
                  <c:v>12.42</c:v>
                </c:pt>
                <c:pt idx="4356">
                  <c:v>12.54</c:v>
                </c:pt>
                <c:pt idx="4357">
                  <c:v>12.07</c:v>
                </c:pt>
                <c:pt idx="4358">
                  <c:v>13.04</c:v>
                </c:pt>
                <c:pt idx="4359">
                  <c:v>13.12</c:v>
                </c:pt>
                <c:pt idx="4360">
                  <c:v>13.21</c:v>
                </c:pt>
                <c:pt idx="4361">
                  <c:v>12.79</c:v>
                </c:pt>
                <c:pt idx="4362">
                  <c:v>12.45</c:v>
                </c:pt>
                <c:pt idx="4363">
                  <c:v>14.22</c:v>
                </c:pt>
                <c:pt idx="4364">
                  <c:v>13.51</c:v>
                </c:pt>
                <c:pt idx="4365">
                  <c:v>13.08</c:v>
                </c:pt>
                <c:pt idx="4366">
                  <c:v>13.09</c:v>
                </c:pt>
                <c:pt idx="4367">
                  <c:v>12.91</c:v>
                </c:pt>
                <c:pt idx="4368">
                  <c:v>13.15</c:v>
                </c:pt>
                <c:pt idx="4369">
                  <c:v>13.21</c:v>
                </c:pt>
                <c:pt idx="4370">
                  <c:v>12.88</c:v>
                </c:pt>
                <c:pt idx="4371">
                  <c:v>13.6</c:v>
                </c:pt>
                <c:pt idx="4372">
                  <c:v>12.95</c:v>
                </c:pt>
                <c:pt idx="4373">
                  <c:v>13.96</c:v>
                </c:pt>
                <c:pt idx="4374">
                  <c:v>14.01</c:v>
                </c:pt>
                <c:pt idx="4375">
                  <c:v>13.5</c:v>
                </c:pt>
                <c:pt idx="4376">
                  <c:v>13.51</c:v>
                </c:pt>
                <c:pt idx="4377">
                  <c:v>12.76</c:v>
                </c:pt>
                <c:pt idx="4378">
                  <c:v>13.3</c:v>
                </c:pt>
                <c:pt idx="4379">
                  <c:v>13.06</c:v>
                </c:pt>
                <c:pt idx="4380">
                  <c:v>13.24</c:v>
                </c:pt>
                <c:pt idx="4381">
                  <c:v>14.08</c:v>
                </c:pt>
                <c:pt idx="4382">
                  <c:v>13.34</c:v>
                </c:pt>
                <c:pt idx="4383">
                  <c:v>13.53</c:v>
                </c:pt>
                <c:pt idx="4384">
                  <c:v>12.83</c:v>
                </c:pt>
                <c:pt idx="4385">
                  <c:v>13.05</c:v>
                </c:pt>
                <c:pt idx="4386">
                  <c:v>12.78</c:v>
                </c:pt>
                <c:pt idx="4387">
                  <c:v>13.29</c:v>
                </c:pt>
                <c:pt idx="4388">
                  <c:v>13.63</c:v>
                </c:pt>
                <c:pt idx="4389">
                  <c:v>14.87</c:v>
                </c:pt>
                <c:pt idx="4390">
                  <c:v>17.059999999999999</c:v>
                </c:pt>
                <c:pt idx="4391">
                  <c:v>14.84</c:v>
                </c:pt>
                <c:pt idx="4392">
                  <c:v>14.71</c:v>
                </c:pt>
                <c:pt idx="4393">
                  <c:v>16.670000000000002</c:v>
                </c:pt>
                <c:pt idx="4394">
                  <c:v>14.73</c:v>
                </c:pt>
                <c:pt idx="4395">
                  <c:v>13.64</c:v>
                </c:pt>
                <c:pt idx="4396">
                  <c:v>13.94</c:v>
                </c:pt>
                <c:pt idx="4397">
                  <c:v>13.42</c:v>
                </c:pt>
                <c:pt idx="4398">
                  <c:v>12.85</c:v>
                </c:pt>
                <c:pt idx="4399">
                  <c:v>14.67</c:v>
                </c:pt>
                <c:pt idx="4400">
                  <c:v>14.21</c:v>
                </c:pt>
                <c:pt idx="4401">
                  <c:v>15.75</c:v>
                </c:pt>
                <c:pt idx="4402">
                  <c:v>16.649999999999999</c:v>
                </c:pt>
                <c:pt idx="4403">
                  <c:v>18.89</c:v>
                </c:pt>
                <c:pt idx="4404">
                  <c:v>15.53</c:v>
                </c:pt>
                <c:pt idx="4405">
                  <c:v>15.54</c:v>
                </c:pt>
                <c:pt idx="4406">
                  <c:v>16.23</c:v>
                </c:pt>
                <c:pt idx="4407">
                  <c:v>15.4</c:v>
                </c:pt>
                <c:pt idx="4408">
                  <c:v>14.92</c:v>
                </c:pt>
                <c:pt idx="4409">
                  <c:v>15.48</c:v>
                </c:pt>
                <c:pt idx="4410">
                  <c:v>14.72</c:v>
                </c:pt>
                <c:pt idx="4411">
                  <c:v>15.16</c:v>
                </c:pt>
                <c:pt idx="4412">
                  <c:v>17.57</c:v>
                </c:pt>
                <c:pt idx="4413">
                  <c:v>16.64</c:v>
                </c:pt>
                <c:pt idx="4414">
                  <c:v>15.54</c:v>
                </c:pt>
                <c:pt idx="4415">
                  <c:v>15.15</c:v>
                </c:pt>
                <c:pt idx="4416">
                  <c:v>15.59</c:v>
                </c:pt>
                <c:pt idx="4417">
                  <c:v>15.63</c:v>
                </c:pt>
                <c:pt idx="4418">
                  <c:v>16</c:v>
                </c:pt>
                <c:pt idx="4419">
                  <c:v>15.23</c:v>
                </c:pt>
                <c:pt idx="4420">
                  <c:v>16.95</c:v>
                </c:pt>
                <c:pt idx="4421">
                  <c:v>16.809999999999999</c:v>
                </c:pt>
                <c:pt idx="4422">
                  <c:v>18.55</c:v>
                </c:pt>
                <c:pt idx="4423">
                  <c:v>18.100000000000001</c:v>
                </c:pt>
                <c:pt idx="4424">
                  <c:v>20.74</c:v>
                </c:pt>
                <c:pt idx="4425">
                  <c:v>24.17</c:v>
                </c:pt>
                <c:pt idx="4426">
                  <c:v>20.87</c:v>
                </c:pt>
                <c:pt idx="4427">
                  <c:v>23.52</c:v>
                </c:pt>
                <c:pt idx="4428">
                  <c:v>23.67</c:v>
                </c:pt>
                <c:pt idx="4429">
                  <c:v>21.22</c:v>
                </c:pt>
                <c:pt idx="4430">
                  <c:v>25.16</c:v>
                </c:pt>
                <c:pt idx="4431">
                  <c:v>22.94</c:v>
                </c:pt>
                <c:pt idx="4432">
                  <c:v>21.56</c:v>
                </c:pt>
                <c:pt idx="4433">
                  <c:v>21.45</c:v>
                </c:pt>
                <c:pt idx="4434">
                  <c:v>26.48</c:v>
                </c:pt>
                <c:pt idx="4435">
                  <c:v>28.3</c:v>
                </c:pt>
                <c:pt idx="4436">
                  <c:v>26.57</c:v>
                </c:pt>
                <c:pt idx="4437">
                  <c:v>27.68</c:v>
                </c:pt>
                <c:pt idx="4438">
                  <c:v>30.67</c:v>
                </c:pt>
                <c:pt idx="4439">
                  <c:v>30.83</c:v>
                </c:pt>
                <c:pt idx="4440">
                  <c:v>29.99</c:v>
                </c:pt>
                <c:pt idx="4441">
                  <c:v>26.33</c:v>
                </c:pt>
                <c:pt idx="4442">
                  <c:v>25.25</c:v>
                </c:pt>
                <c:pt idx="4443">
                  <c:v>22.89</c:v>
                </c:pt>
                <c:pt idx="4444">
                  <c:v>22.62</c:v>
                </c:pt>
                <c:pt idx="4445">
                  <c:v>20.72</c:v>
                </c:pt>
                <c:pt idx="4446">
                  <c:v>22.72</c:v>
                </c:pt>
                <c:pt idx="4447">
                  <c:v>26.3</c:v>
                </c:pt>
                <c:pt idx="4448">
                  <c:v>23.81</c:v>
                </c:pt>
                <c:pt idx="4449">
                  <c:v>25.06</c:v>
                </c:pt>
                <c:pt idx="4450">
                  <c:v>23.38</c:v>
                </c:pt>
                <c:pt idx="4451">
                  <c:v>22.78</c:v>
                </c:pt>
                <c:pt idx="4452">
                  <c:v>24.58</c:v>
                </c:pt>
                <c:pt idx="4453">
                  <c:v>23.99</c:v>
                </c:pt>
                <c:pt idx="4454">
                  <c:v>26.23</c:v>
                </c:pt>
                <c:pt idx="4455">
                  <c:v>27.38</c:v>
                </c:pt>
                <c:pt idx="4456">
                  <c:v>25.27</c:v>
                </c:pt>
                <c:pt idx="4457">
                  <c:v>24.96</c:v>
                </c:pt>
                <c:pt idx="4458">
                  <c:v>24.76</c:v>
                </c:pt>
                <c:pt idx="4459">
                  <c:v>24.92</c:v>
                </c:pt>
                <c:pt idx="4460">
                  <c:v>26.48</c:v>
                </c:pt>
                <c:pt idx="4461">
                  <c:v>20.350000000000001</c:v>
                </c:pt>
                <c:pt idx="4462">
                  <c:v>20.03</c:v>
                </c:pt>
                <c:pt idx="4463">
                  <c:v>20.45</c:v>
                </c:pt>
                <c:pt idx="4464">
                  <c:v>19</c:v>
                </c:pt>
                <c:pt idx="4465">
                  <c:v>19.37</c:v>
                </c:pt>
                <c:pt idx="4466">
                  <c:v>18.600000000000001</c:v>
                </c:pt>
                <c:pt idx="4467">
                  <c:v>17.63</c:v>
                </c:pt>
                <c:pt idx="4468">
                  <c:v>17</c:v>
                </c:pt>
                <c:pt idx="4469">
                  <c:v>18</c:v>
                </c:pt>
                <c:pt idx="4470">
                  <c:v>17.84</c:v>
                </c:pt>
                <c:pt idx="4471">
                  <c:v>18.489999999999998</c:v>
                </c:pt>
                <c:pt idx="4472">
                  <c:v>18.8</c:v>
                </c:pt>
                <c:pt idx="4473">
                  <c:v>18.440000000000001</c:v>
                </c:pt>
                <c:pt idx="4474">
                  <c:v>16.91</c:v>
                </c:pt>
                <c:pt idx="4475">
                  <c:v>17.46</c:v>
                </c:pt>
                <c:pt idx="4476">
                  <c:v>16.12</c:v>
                </c:pt>
                <c:pt idx="4477">
                  <c:v>16.670000000000002</c:v>
                </c:pt>
                <c:pt idx="4478">
                  <c:v>18.88</c:v>
                </c:pt>
                <c:pt idx="4479">
                  <c:v>17.73</c:v>
                </c:pt>
                <c:pt idx="4480">
                  <c:v>19.25</c:v>
                </c:pt>
                <c:pt idx="4481">
                  <c:v>20.02</c:v>
                </c:pt>
                <c:pt idx="4482">
                  <c:v>18.54</c:v>
                </c:pt>
                <c:pt idx="4483">
                  <c:v>18.5</c:v>
                </c:pt>
                <c:pt idx="4484">
                  <c:v>22.96</c:v>
                </c:pt>
                <c:pt idx="4485">
                  <c:v>21.64</c:v>
                </c:pt>
                <c:pt idx="4486">
                  <c:v>20.41</c:v>
                </c:pt>
                <c:pt idx="4487">
                  <c:v>20.8</c:v>
                </c:pt>
                <c:pt idx="4488">
                  <c:v>21.17</c:v>
                </c:pt>
                <c:pt idx="4489">
                  <c:v>19.559999999999999</c:v>
                </c:pt>
                <c:pt idx="4490">
                  <c:v>19.87</c:v>
                </c:pt>
                <c:pt idx="4491">
                  <c:v>21.07</c:v>
                </c:pt>
                <c:pt idx="4492">
                  <c:v>18.53</c:v>
                </c:pt>
                <c:pt idx="4493">
                  <c:v>23.21</c:v>
                </c:pt>
                <c:pt idx="4494">
                  <c:v>23.01</c:v>
                </c:pt>
                <c:pt idx="4495">
                  <c:v>24.31</c:v>
                </c:pt>
                <c:pt idx="4496">
                  <c:v>21.39</c:v>
                </c:pt>
                <c:pt idx="4497">
                  <c:v>26.49</c:v>
                </c:pt>
                <c:pt idx="4498">
                  <c:v>26.16</c:v>
                </c:pt>
                <c:pt idx="4499">
                  <c:v>28.5</c:v>
                </c:pt>
                <c:pt idx="4500">
                  <c:v>31.09</c:v>
                </c:pt>
                <c:pt idx="4501">
                  <c:v>24.1</c:v>
                </c:pt>
                <c:pt idx="4502">
                  <c:v>25.94</c:v>
                </c:pt>
                <c:pt idx="4503">
                  <c:v>28.06</c:v>
                </c:pt>
                <c:pt idx="4504">
                  <c:v>25.49</c:v>
                </c:pt>
                <c:pt idx="4505">
                  <c:v>26.01</c:v>
                </c:pt>
                <c:pt idx="4506">
                  <c:v>24.88</c:v>
                </c:pt>
                <c:pt idx="4507">
                  <c:v>26.84</c:v>
                </c:pt>
                <c:pt idx="4508">
                  <c:v>25.61</c:v>
                </c:pt>
                <c:pt idx="4509">
                  <c:v>28.91</c:v>
                </c:pt>
                <c:pt idx="4510">
                  <c:v>26.28</c:v>
                </c:pt>
                <c:pt idx="4511">
                  <c:v>24.11</c:v>
                </c:pt>
                <c:pt idx="4512">
                  <c:v>23.97</c:v>
                </c:pt>
                <c:pt idx="4513">
                  <c:v>22.87</c:v>
                </c:pt>
                <c:pt idx="4514">
                  <c:v>23.61</c:v>
                </c:pt>
                <c:pt idx="4515">
                  <c:v>23.79</c:v>
                </c:pt>
                <c:pt idx="4516">
                  <c:v>22.53</c:v>
                </c:pt>
                <c:pt idx="4517">
                  <c:v>20.96</c:v>
                </c:pt>
                <c:pt idx="4518">
                  <c:v>20.85</c:v>
                </c:pt>
                <c:pt idx="4519">
                  <c:v>20.74</c:v>
                </c:pt>
                <c:pt idx="4520">
                  <c:v>23.59</c:v>
                </c:pt>
                <c:pt idx="4521">
                  <c:v>22.47</c:v>
                </c:pt>
                <c:pt idx="4522">
                  <c:v>22.56</c:v>
                </c:pt>
                <c:pt idx="4523">
                  <c:v>23.27</c:v>
                </c:pt>
                <c:pt idx="4524">
                  <c:v>24.52</c:v>
                </c:pt>
                <c:pt idx="4525">
                  <c:v>22.64</c:v>
                </c:pt>
                <c:pt idx="4526">
                  <c:v>21.68</c:v>
                </c:pt>
                <c:pt idx="4527">
                  <c:v>20.58</c:v>
                </c:pt>
                <c:pt idx="4528">
                  <c:v>18.47</c:v>
                </c:pt>
                <c:pt idx="4529">
                  <c:v>18.600000000000001</c:v>
                </c:pt>
                <c:pt idx="4530">
                  <c:v>18.66</c:v>
                </c:pt>
                <c:pt idx="4531">
                  <c:v>20.260000000000002</c:v>
                </c:pt>
                <c:pt idx="4532">
                  <c:v>20.74</c:v>
                </c:pt>
                <c:pt idx="4533">
                  <c:v>22.5</c:v>
                </c:pt>
                <c:pt idx="4534">
                  <c:v>23.17</c:v>
                </c:pt>
                <c:pt idx="4535">
                  <c:v>22.49</c:v>
                </c:pt>
                <c:pt idx="4536">
                  <c:v>23.94</c:v>
                </c:pt>
                <c:pt idx="4537">
                  <c:v>23.79</c:v>
                </c:pt>
                <c:pt idx="4538">
                  <c:v>25.43</c:v>
                </c:pt>
                <c:pt idx="4539">
                  <c:v>24.12</c:v>
                </c:pt>
                <c:pt idx="4540">
                  <c:v>23.45</c:v>
                </c:pt>
                <c:pt idx="4541">
                  <c:v>23.68</c:v>
                </c:pt>
                <c:pt idx="4542">
                  <c:v>22.9</c:v>
                </c:pt>
                <c:pt idx="4543">
                  <c:v>23.34</c:v>
                </c:pt>
                <c:pt idx="4544">
                  <c:v>24.38</c:v>
                </c:pt>
                <c:pt idx="4545">
                  <c:v>28.46</c:v>
                </c:pt>
                <c:pt idx="4546">
                  <c:v>27.18</c:v>
                </c:pt>
                <c:pt idx="4547">
                  <c:v>31.01</c:v>
                </c:pt>
                <c:pt idx="4548">
                  <c:v>29.02</c:v>
                </c:pt>
                <c:pt idx="4549">
                  <c:v>27.78</c:v>
                </c:pt>
                <c:pt idx="4550">
                  <c:v>29.08</c:v>
                </c:pt>
                <c:pt idx="4551">
                  <c:v>27.78</c:v>
                </c:pt>
                <c:pt idx="4552">
                  <c:v>27.32</c:v>
                </c:pt>
                <c:pt idx="4553">
                  <c:v>27.62</c:v>
                </c:pt>
                <c:pt idx="4554">
                  <c:v>26.2</c:v>
                </c:pt>
                <c:pt idx="4555">
                  <c:v>24.02</c:v>
                </c:pt>
                <c:pt idx="4556">
                  <c:v>25.99</c:v>
                </c:pt>
                <c:pt idx="4557">
                  <c:v>28.24</c:v>
                </c:pt>
                <c:pt idx="4558">
                  <c:v>28.97</c:v>
                </c:pt>
                <c:pt idx="4559">
                  <c:v>27.66</c:v>
                </c:pt>
                <c:pt idx="4560">
                  <c:v>28.01</c:v>
                </c:pt>
                <c:pt idx="4561">
                  <c:v>27.6</c:v>
                </c:pt>
                <c:pt idx="4562">
                  <c:v>26.33</c:v>
                </c:pt>
                <c:pt idx="4563">
                  <c:v>24.88</c:v>
                </c:pt>
                <c:pt idx="4564">
                  <c:v>25.54</c:v>
                </c:pt>
                <c:pt idx="4565">
                  <c:v>25.02</c:v>
                </c:pt>
                <c:pt idx="4566">
                  <c:v>25.59</c:v>
                </c:pt>
                <c:pt idx="4567">
                  <c:v>24.4</c:v>
                </c:pt>
                <c:pt idx="4568">
                  <c:v>25.12</c:v>
                </c:pt>
                <c:pt idx="4569">
                  <c:v>24.06</c:v>
                </c:pt>
                <c:pt idx="4570">
                  <c:v>23.03</c:v>
                </c:pt>
                <c:pt idx="4571">
                  <c:v>21.9</c:v>
                </c:pt>
                <c:pt idx="4572">
                  <c:v>22.69</c:v>
                </c:pt>
                <c:pt idx="4573">
                  <c:v>23.53</c:v>
                </c:pt>
                <c:pt idx="4574">
                  <c:v>26.54</c:v>
                </c:pt>
                <c:pt idx="4575">
                  <c:v>26.28</c:v>
                </c:pt>
                <c:pt idx="4576">
                  <c:v>25.52</c:v>
                </c:pt>
                <c:pt idx="4577">
                  <c:v>24.6</c:v>
                </c:pt>
                <c:pt idx="4578">
                  <c:v>27.55</c:v>
                </c:pt>
                <c:pt idx="4579">
                  <c:v>27.49</c:v>
                </c:pt>
                <c:pt idx="4580">
                  <c:v>29.38</c:v>
                </c:pt>
                <c:pt idx="4581">
                  <c:v>26.36</c:v>
                </c:pt>
                <c:pt idx="4582">
                  <c:v>27.22</c:v>
                </c:pt>
                <c:pt idx="4583">
                  <c:v>27.29</c:v>
                </c:pt>
                <c:pt idx="4584">
                  <c:v>31.16</c:v>
                </c:pt>
                <c:pt idx="4585">
                  <c:v>32.24</c:v>
                </c:pt>
                <c:pt idx="4586">
                  <c:v>25.79</c:v>
                </c:pt>
                <c:pt idx="4587">
                  <c:v>29.84</c:v>
                </c:pt>
                <c:pt idx="4588">
                  <c:v>26.62</c:v>
                </c:pt>
                <c:pt idx="4589">
                  <c:v>25.73</c:v>
                </c:pt>
                <c:pt idx="4590">
                  <c:v>25.72</c:v>
                </c:pt>
                <c:pt idx="4591">
                  <c:v>26.08</c:v>
                </c:pt>
                <c:pt idx="4592">
                  <c:v>25.88</c:v>
                </c:pt>
                <c:pt idx="4593">
                  <c:v>25.71</c:v>
                </c:pt>
                <c:pt idx="4594">
                  <c:v>25.61</c:v>
                </c:pt>
                <c:pt idx="4595">
                  <c:v>22.68</c:v>
                </c:pt>
                <c:pt idx="4596">
                  <c:v>23.43</c:v>
                </c:pt>
                <c:pt idx="4597">
                  <c:v>23.21</c:v>
                </c:pt>
                <c:pt idx="4598">
                  <c:v>22.45</c:v>
                </c:pt>
                <c:pt idx="4599">
                  <c:v>22.42</c:v>
                </c:pt>
                <c:pt idx="4600">
                  <c:v>22.36</c:v>
                </c:pt>
                <c:pt idx="4601">
                  <c:v>22.81</c:v>
                </c:pt>
                <c:pt idx="4602">
                  <c:v>21.98</c:v>
                </c:pt>
                <c:pt idx="4603">
                  <c:v>23.46</c:v>
                </c:pt>
                <c:pt idx="4604">
                  <c:v>23.82</c:v>
                </c:pt>
                <c:pt idx="4605">
                  <c:v>22.78</c:v>
                </c:pt>
                <c:pt idx="4606">
                  <c:v>20.53</c:v>
                </c:pt>
                <c:pt idx="4607">
                  <c:v>20.37</c:v>
                </c:pt>
                <c:pt idx="4608">
                  <c:v>20.13</c:v>
                </c:pt>
                <c:pt idx="4609">
                  <c:v>20.5</c:v>
                </c:pt>
                <c:pt idx="4610">
                  <c:v>20.87</c:v>
                </c:pt>
                <c:pt idx="4611">
                  <c:v>20.260000000000002</c:v>
                </c:pt>
                <c:pt idx="4612">
                  <c:v>20.059999999999999</c:v>
                </c:pt>
                <c:pt idx="4613">
                  <c:v>19.59</c:v>
                </c:pt>
                <c:pt idx="4614">
                  <c:v>19.64</c:v>
                </c:pt>
                <c:pt idx="4615">
                  <c:v>20.239999999999998</c:v>
                </c:pt>
                <c:pt idx="4616">
                  <c:v>20.79</c:v>
                </c:pt>
                <c:pt idx="4617">
                  <c:v>18.88</c:v>
                </c:pt>
                <c:pt idx="4618">
                  <c:v>18.18</c:v>
                </c:pt>
                <c:pt idx="4619">
                  <c:v>18.899999999999999</c:v>
                </c:pt>
                <c:pt idx="4620">
                  <c:v>18.21</c:v>
                </c:pt>
                <c:pt idx="4621">
                  <c:v>19.73</c:v>
                </c:pt>
                <c:pt idx="4622">
                  <c:v>19.399999999999999</c:v>
                </c:pt>
                <c:pt idx="4623">
                  <c:v>19.41</c:v>
                </c:pt>
                <c:pt idx="4624">
                  <c:v>17.79</c:v>
                </c:pt>
                <c:pt idx="4625">
                  <c:v>17.98</c:v>
                </c:pt>
                <c:pt idx="4626">
                  <c:v>17.66</c:v>
                </c:pt>
                <c:pt idx="4627">
                  <c:v>16.3</c:v>
                </c:pt>
                <c:pt idx="4628">
                  <c:v>16.47</c:v>
                </c:pt>
                <c:pt idx="4629">
                  <c:v>17.010000000000002</c:v>
                </c:pt>
                <c:pt idx="4630">
                  <c:v>17.579999999999998</c:v>
                </c:pt>
                <c:pt idx="4631">
                  <c:v>18.59</c:v>
                </c:pt>
                <c:pt idx="4632">
                  <c:v>18.05</c:v>
                </c:pt>
                <c:pt idx="4633">
                  <c:v>19.55</c:v>
                </c:pt>
                <c:pt idx="4634">
                  <c:v>19.64</c:v>
                </c:pt>
                <c:pt idx="4635">
                  <c:v>19.07</c:v>
                </c:pt>
                <c:pt idx="4636">
                  <c:v>18.14</c:v>
                </c:pt>
                <c:pt idx="4637">
                  <c:v>17.829999999999998</c:v>
                </c:pt>
                <c:pt idx="4638">
                  <c:v>19.829999999999998</c:v>
                </c:pt>
                <c:pt idx="4639">
                  <c:v>20.239999999999998</c:v>
                </c:pt>
                <c:pt idx="4640">
                  <c:v>20.8</c:v>
                </c:pt>
                <c:pt idx="4641">
                  <c:v>18.63</c:v>
                </c:pt>
                <c:pt idx="4642">
                  <c:v>23.56</c:v>
                </c:pt>
                <c:pt idx="4643">
                  <c:v>23.12</c:v>
                </c:pt>
                <c:pt idx="4644">
                  <c:v>23.18</c:v>
                </c:pt>
                <c:pt idx="4645">
                  <c:v>24.12</c:v>
                </c:pt>
                <c:pt idx="4646">
                  <c:v>23.33</c:v>
                </c:pt>
                <c:pt idx="4647">
                  <c:v>21.22</c:v>
                </c:pt>
                <c:pt idx="4648">
                  <c:v>20.95</c:v>
                </c:pt>
                <c:pt idx="4649">
                  <c:v>21.13</c:v>
                </c:pt>
                <c:pt idx="4650">
                  <c:v>22.24</c:v>
                </c:pt>
                <c:pt idx="4651">
                  <c:v>21.58</c:v>
                </c:pt>
                <c:pt idx="4652">
                  <c:v>22.87</c:v>
                </c:pt>
                <c:pt idx="4653">
                  <c:v>22.64</c:v>
                </c:pt>
                <c:pt idx="4654">
                  <c:v>22.42</c:v>
                </c:pt>
                <c:pt idx="4655">
                  <c:v>21.14</c:v>
                </c:pt>
                <c:pt idx="4656">
                  <c:v>23.93</c:v>
                </c:pt>
                <c:pt idx="4657">
                  <c:v>23.44</c:v>
                </c:pt>
                <c:pt idx="4658">
                  <c:v>23.95</c:v>
                </c:pt>
                <c:pt idx="4659">
                  <c:v>23.65</c:v>
                </c:pt>
                <c:pt idx="4660">
                  <c:v>25.92</c:v>
                </c:pt>
                <c:pt idx="4661">
                  <c:v>24.8</c:v>
                </c:pt>
                <c:pt idx="4662">
                  <c:v>25.78</c:v>
                </c:pt>
                <c:pt idx="4663">
                  <c:v>23.15</c:v>
                </c:pt>
                <c:pt idx="4664">
                  <c:v>25.23</c:v>
                </c:pt>
                <c:pt idx="4665">
                  <c:v>25.59</c:v>
                </c:pt>
                <c:pt idx="4666">
                  <c:v>27.49</c:v>
                </c:pt>
                <c:pt idx="4667">
                  <c:v>28.48</c:v>
                </c:pt>
                <c:pt idx="4668">
                  <c:v>28.54</c:v>
                </c:pt>
                <c:pt idx="4669">
                  <c:v>25.1</c:v>
                </c:pt>
                <c:pt idx="4670">
                  <c:v>25.01</c:v>
                </c:pt>
                <c:pt idx="4671">
                  <c:v>24.05</c:v>
                </c:pt>
                <c:pt idx="4672">
                  <c:v>23.05</c:v>
                </c:pt>
                <c:pt idx="4673">
                  <c:v>21.18</c:v>
                </c:pt>
                <c:pt idx="4674">
                  <c:v>21.31</c:v>
                </c:pt>
                <c:pt idx="4675">
                  <c:v>23.44</c:v>
                </c:pt>
                <c:pt idx="4676">
                  <c:v>22.91</c:v>
                </c:pt>
                <c:pt idx="4677">
                  <c:v>24.23</c:v>
                </c:pt>
                <c:pt idx="4678">
                  <c:v>22.03</c:v>
                </c:pt>
                <c:pt idx="4679">
                  <c:v>21.21</c:v>
                </c:pt>
                <c:pt idx="4680">
                  <c:v>22.94</c:v>
                </c:pt>
                <c:pt idx="4681">
                  <c:v>22.57</c:v>
                </c:pt>
                <c:pt idx="4682">
                  <c:v>23.49</c:v>
                </c:pt>
                <c:pt idx="4683">
                  <c:v>21.14</c:v>
                </c:pt>
                <c:pt idx="4684">
                  <c:v>20.23</c:v>
                </c:pt>
                <c:pt idx="4685">
                  <c:v>21.15</c:v>
                </c:pt>
                <c:pt idx="4686">
                  <c:v>20.66</c:v>
                </c:pt>
                <c:pt idx="4687">
                  <c:v>20.12</c:v>
                </c:pt>
                <c:pt idx="4688">
                  <c:v>21.17</c:v>
                </c:pt>
                <c:pt idx="4689">
                  <c:v>21.55</c:v>
                </c:pt>
                <c:pt idx="4690">
                  <c:v>20.34</c:v>
                </c:pt>
                <c:pt idx="4691">
                  <c:v>19.579999999999998</c:v>
                </c:pt>
                <c:pt idx="4692">
                  <c:v>20.98</c:v>
                </c:pt>
                <c:pt idx="4693">
                  <c:v>21.28</c:v>
                </c:pt>
                <c:pt idx="4694">
                  <c:v>20.420000000000002</c:v>
                </c:pt>
                <c:pt idx="4695">
                  <c:v>19.82</c:v>
                </c:pt>
                <c:pt idx="4696">
                  <c:v>18.809999999999999</c:v>
                </c:pt>
                <c:pt idx="4697">
                  <c:v>20.97</c:v>
                </c:pt>
                <c:pt idx="4698">
                  <c:v>20.49</c:v>
                </c:pt>
                <c:pt idx="4699">
                  <c:v>19.760000000000002</c:v>
                </c:pt>
                <c:pt idx="4700">
                  <c:v>19.43</c:v>
                </c:pt>
                <c:pt idx="4701">
                  <c:v>20.65</c:v>
                </c:pt>
                <c:pt idx="4702">
                  <c:v>21.99</c:v>
                </c:pt>
                <c:pt idx="4703">
                  <c:v>21.43</c:v>
                </c:pt>
                <c:pt idx="4704">
                  <c:v>24.03</c:v>
                </c:pt>
                <c:pt idx="4705">
                  <c:v>23.06</c:v>
                </c:pt>
                <c:pt idx="4706">
                  <c:v>22.64</c:v>
                </c:pt>
                <c:pt idx="4707">
                  <c:v>25.47</c:v>
                </c:pt>
                <c:pt idx="4708">
                  <c:v>24.52</c:v>
                </c:pt>
                <c:pt idx="4709">
                  <c:v>24.39</c:v>
                </c:pt>
                <c:pt idx="4710">
                  <c:v>25.66</c:v>
                </c:pt>
                <c:pt idx="4711">
                  <c:v>31.7</c:v>
                </c:pt>
                <c:pt idx="4712">
                  <c:v>31.54</c:v>
                </c:pt>
                <c:pt idx="4713">
                  <c:v>36.22</c:v>
                </c:pt>
                <c:pt idx="4714">
                  <c:v>33.1</c:v>
                </c:pt>
                <c:pt idx="4715">
                  <c:v>32.07</c:v>
                </c:pt>
                <c:pt idx="4716">
                  <c:v>33.85</c:v>
                </c:pt>
                <c:pt idx="4717">
                  <c:v>35.72</c:v>
                </c:pt>
                <c:pt idx="4718">
                  <c:v>35.19</c:v>
                </c:pt>
                <c:pt idx="4719">
                  <c:v>32.82</c:v>
                </c:pt>
                <c:pt idx="4720">
                  <c:v>34.74</c:v>
                </c:pt>
                <c:pt idx="4721">
                  <c:v>46.72</c:v>
                </c:pt>
                <c:pt idx="4722">
                  <c:v>39.39</c:v>
                </c:pt>
                <c:pt idx="4723">
                  <c:v>39.81</c:v>
                </c:pt>
                <c:pt idx="4724">
                  <c:v>45.26</c:v>
                </c:pt>
                <c:pt idx="4725">
                  <c:v>45.14</c:v>
                </c:pt>
                <c:pt idx="4726">
                  <c:v>52.05</c:v>
                </c:pt>
                <c:pt idx="4727">
                  <c:v>53.68</c:v>
                </c:pt>
                <c:pt idx="4728">
                  <c:v>57.53</c:v>
                </c:pt>
                <c:pt idx="4729">
                  <c:v>63.92</c:v>
                </c:pt>
                <c:pt idx="4730">
                  <c:v>69.95</c:v>
                </c:pt>
                <c:pt idx="4731">
                  <c:v>54.99</c:v>
                </c:pt>
                <c:pt idx="4732">
                  <c:v>55.13</c:v>
                </c:pt>
                <c:pt idx="4733">
                  <c:v>69.25</c:v>
                </c:pt>
                <c:pt idx="4734">
                  <c:v>67.61</c:v>
                </c:pt>
                <c:pt idx="4735">
                  <c:v>70.33</c:v>
                </c:pt>
                <c:pt idx="4736">
                  <c:v>52.97</c:v>
                </c:pt>
                <c:pt idx="4737">
                  <c:v>53.11</c:v>
                </c:pt>
                <c:pt idx="4738">
                  <c:v>69.650000000000006</c:v>
                </c:pt>
                <c:pt idx="4739">
                  <c:v>67.8</c:v>
                </c:pt>
                <c:pt idx="4740">
                  <c:v>79.13</c:v>
                </c:pt>
                <c:pt idx="4741">
                  <c:v>80.06</c:v>
                </c:pt>
                <c:pt idx="4742">
                  <c:v>66.959999999999994</c:v>
                </c:pt>
                <c:pt idx="4743">
                  <c:v>69.959999999999994</c:v>
                </c:pt>
                <c:pt idx="4744">
                  <c:v>62.9</c:v>
                </c:pt>
                <c:pt idx="4745">
                  <c:v>59.89</c:v>
                </c:pt>
                <c:pt idx="4746">
                  <c:v>53.68</c:v>
                </c:pt>
                <c:pt idx="4747">
                  <c:v>47.73</c:v>
                </c:pt>
                <c:pt idx="4748">
                  <c:v>54.56</c:v>
                </c:pt>
                <c:pt idx="4749">
                  <c:v>63.68</c:v>
                </c:pt>
                <c:pt idx="4750">
                  <c:v>56.1</c:v>
                </c:pt>
                <c:pt idx="4751">
                  <c:v>59.98</c:v>
                </c:pt>
                <c:pt idx="4752">
                  <c:v>61.44</c:v>
                </c:pt>
                <c:pt idx="4753">
                  <c:v>66.459999999999994</c:v>
                </c:pt>
                <c:pt idx="4754">
                  <c:v>59.83</c:v>
                </c:pt>
                <c:pt idx="4755">
                  <c:v>66.31</c:v>
                </c:pt>
                <c:pt idx="4756">
                  <c:v>69.150000000000006</c:v>
                </c:pt>
                <c:pt idx="4757">
                  <c:v>67.64</c:v>
                </c:pt>
                <c:pt idx="4758">
                  <c:v>74.260000000000005</c:v>
                </c:pt>
                <c:pt idx="4759">
                  <c:v>80.86</c:v>
                </c:pt>
                <c:pt idx="4760">
                  <c:v>72.67</c:v>
                </c:pt>
                <c:pt idx="4761">
                  <c:v>64.7</c:v>
                </c:pt>
                <c:pt idx="4762">
                  <c:v>60.9</c:v>
                </c:pt>
                <c:pt idx="4763">
                  <c:v>54.92</c:v>
                </c:pt>
                <c:pt idx="4764">
                  <c:v>55.84</c:v>
                </c:pt>
                <c:pt idx="4765">
                  <c:v>68.510000000000005</c:v>
                </c:pt>
                <c:pt idx="4766">
                  <c:v>62.98</c:v>
                </c:pt>
                <c:pt idx="4767">
                  <c:v>60.72</c:v>
                </c:pt>
                <c:pt idx="4768">
                  <c:v>63.64</c:v>
                </c:pt>
                <c:pt idx="4769">
                  <c:v>59.93</c:v>
                </c:pt>
                <c:pt idx="4770">
                  <c:v>58.49</c:v>
                </c:pt>
                <c:pt idx="4771">
                  <c:v>58.91</c:v>
                </c:pt>
                <c:pt idx="4772">
                  <c:v>55.73</c:v>
                </c:pt>
                <c:pt idx="4773">
                  <c:v>55.78</c:v>
                </c:pt>
                <c:pt idx="4774">
                  <c:v>54.28</c:v>
                </c:pt>
                <c:pt idx="4775">
                  <c:v>56.76</c:v>
                </c:pt>
                <c:pt idx="4776">
                  <c:v>51.29</c:v>
                </c:pt>
                <c:pt idx="4777">
                  <c:v>49.84</c:v>
                </c:pt>
                <c:pt idx="4778">
                  <c:v>47.34</c:v>
                </c:pt>
                <c:pt idx="4779">
                  <c:v>44.93</c:v>
                </c:pt>
                <c:pt idx="4780">
                  <c:v>44.56</c:v>
                </c:pt>
                <c:pt idx="4781">
                  <c:v>45.02</c:v>
                </c:pt>
                <c:pt idx="4782">
                  <c:v>44.21</c:v>
                </c:pt>
                <c:pt idx="4783">
                  <c:v>43.38</c:v>
                </c:pt>
                <c:pt idx="4784">
                  <c:v>43.9</c:v>
                </c:pt>
                <c:pt idx="4785">
                  <c:v>41.63</c:v>
                </c:pt>
                <c:pt idx="4786">
                  <c:v>40</c:v>
                </c:pt>
                <c:pt idx="4787">
                  <c:v>39.19</c:v>
                </c:pt>
                <c:pt idx="4788">
                  <c:v>39.08</c:v>
                </c:pt>
                <c:pt idx="4789">
                  <c:v>38.56</c:v>
                </c:pt>
                <c:pt idx="4790">
                  <c:v>43.39</c:v>
                </c:pt>
                <c:pt idx="4791">
                  <c:v>42.56</c:v>
                </c:pt>
                <c:pt idx="4792">
                  <c:v>42.82</c:v>
                </c:pt>
                <c:pt idx="4793">
                  <c:v>45.84</c:v>
                </c:pt>
                <c:pt idx="4794">
                  <c:v>43.27</c:v>
                </c:pt>
                <c:pt idx="4795">
                  <c:v>49.14</c:v>
                </c:pt>
                <c:pt idx="4796">
                  <c:v>51</c:v>
                </c:pt>
                <c:pt idx="4797">
                  <c:v>46.11</c:v>
                </c:pt>
                <c:pt idx="4798">
                  <c:v>56.65</c:v>
                </c:pt>
                <c:pt idx="4799">
                  <c:v>46.42</c:v>
                </c:pt>
                <c:pt idx="4800">
                  <c:v>47.29</c:v>
                </c:pt>
                <c:pt idx="4801">
                  <c:v>47.27</c:v>
                </c:pt>
                <c:pt idx="4802">
                  <c:v>45.69</c:v>
                </c:pt>
                <c:pt idx="4803">
                  <c:v>42.25</c:v>
                </c:pt>
                <c:pt idx="4804">
                  <c:v>39.659999999999997</c:v>
                </c:pt>
                <c:pt idx="4805">
                  <c:v>42.63</c:v>
                </c:pt>
                <c:pt idx="4806">
                  <c:v>44.84</c:v>
                </c:pt>
                <c:pt idx="4807">
                  <c:v>45.52</c:v>
                </c:pt>
                <c:pt idx="4808">
                  <c:v>43.06</c:v>
                </c:pt>
                <c:pt idx="4809">
                  <c:v>43.85</c:v>
                </c:pt>
                <c:pt idx="4810">
                  <c:v>43.73</c:v>
                </c:pt>
                <c:pt idx="4811">
                  <c:v>43.37</c:v>
                </c:pt>
                <c:pt idx="4812">
                  <c:v>43.64</c:v>
                </c:pt>
                <c:pt idx="4813">
                  <c:v>46.67</c:v>
                </c:pt>
                <c:pt idx="4814">
                  <c:v>44.53</c:v>
                </c:pt>
                <c:pt idx="4815">
                  <c:v>41.25</c:v>
                </c:pt>
                <c:pt idx="4816">
                  <c:v>42.93</c:v>
                </c:pt>
                <c:pt idx="4817">
                  <c:v>48.66</c:v>
                </c:pt>
                <c:pt idx="4818">
                  <c:v>48.46</c:v>
                </c:pt>
                <c:pt idx="4819">
                  <c:v>47.08</c:v>
                </c:pt>
                <c:pt idx="4820">
                  <c:v>49.3</c:v>
                </c:pt>
                <c:pt idx="4821">
                  <c:v>52.62</c:v>
                </c:pt>
                <c:pt idx="4822">
                  <c:v>45.49</c:v>
                </c:pt>
                <c:pt idx="4823">
                  <c:v>44.67</c:v>
                </c:pt>
                <c:pt idx="4824">
                  <c:v>44.66</c:v>
                </c:pt>
                <c:pt idx="4825">
                  <c:v>46.35</c:v>
                </c:pt>
                <c:pt idx="4826">
                  <c:v>52.65</c:v>
                </c:pt>
                <c:pt idx="4827">
                  <c:v>50.93</c:v>
                </c:pt>
                <c:pt idx="4828">
                  <c:v>47.56</c:v>
                </c:pt>
                <c:pt idx="4829">
                  <c:v>50.17</c:v>
                </c:pt>
                <c:pt idx="4830">
                  <c:v>49.33</c:v>
                </c:pt>
                <c:pt idx="4831">
                  <c:v>49.68</c:v>
                </c:pt>
                <c:pt idx="4832">
                  <c:v>44.37</c:v>
                </c:pt>
                <c:pt idx="4833">
                  <c:v>43.61</c:v>
                </c:pt>
                <c:pt idx="4834">
                  <c:v>41.18</c:v>
                </c:pt>
                <c:pt idx="4835">
                  <c:v>42.36</c:v>
                </c:pt>
                <c:pt idx="4836">
                  <c:v>43.74</c:v>
                </c:pt>
                <c:pt idx="4837">
                  <c:v>40.799999999999997</c:v>
                </c:pt>
                <c:pt idx="4838">
                  <c:v>40.06</c:v>
                </c:pt>
                <c:pt idx="4839">
                  <c:v>43.68</c:v>
                </c:pt>
                <c:pt idx="4840">
                  <c:v>45.89</c:v>
                </c:pt>
                <c:pt idx="4841">
                  <c:v>43.23</c:v>
                </c:pt>
                <c:pt idx="4842">
                  <c:v>42.93</c:v>
                </c:pt>
                <c:pt idx="4843">
                  <c:v>42.25</c:v>
                </c:pt>
                <c:pt idx="4844">
                  <c:v>40.36</c:v>
                </c:pt>
                <c:pt idx="4845">
                  <c:v>41.04</c:v>
                </c:pt>
                <c:pt idx="4846">
                  <c:v>45.54</c:v>
                </c:pt>
                <c:pt idx="4847">
                  <c:v>44.14</c:v>
                </c:pt>
                <c:pt idx="4848">
                  <c:v>42.28</c:v>
                </c:pt>
                <c:pt idx="4849">
                  <c:v>42.04</c:v>
                </c:pt>
                <c:pt idx="4850">
                  <c:v>39.700000000000003</c:v>
                </c:pt>
                <c:pt idx="4851">
                  <c:v>40.93</c:v>
                </c:pt>
                <c:pt idx="4852">
                  <c:v>40.39</c:v>
                </c:pt>
                <c:pt idx="4853">
                  <c:v>38.85</c:v>
                </c:pt>
                <c:pt idx="4854">
                  <c:v>36.53</c:v>
                </c:pt>
                <c:pt idx="4855">
                  <c:v>37.81</c:v>
                </c:pt>
                <c:pt idx="4856">
                  <c:v>37.67</c:v>
                </c:pt>
                <c:pt idx="4857">
                  <c:v>36.17</c:v>
                </c:pt>
                <c:pt idx="4858">
                  <c:v>35.79</c:v>
                </c:pt>
                <c:pt idx="4859">
                  <c:v>33.94</c:v>
                </c:pt>
                <c:pt idx="4860">
                  <c:v>39.18</c:v>
                </c:pt>
                <c:pt idx="4861">
                  <c:v>37.14</c:v>
                </c:pt>
                <c:pt idx="4862">
                  <c:v>38.1</c:v>
                </c:pt>
                <c:pt idx="4863">
                  <c:v>37.15</c:v>
                </c:pt>
                <c:pt idx="4864">
                  <c:v>36.82</c:v>
                </c:pt>
                <c:pt idx="4865">
                  <c:v>38.32</c:v>
                </c:pt>
                <c:pt idx="4866">
                  <c:v>37.950000000000003</c:v>
                </c:pt>
                <c:pt idx="4867">
                  <c:v>36.08</c:v>
                </c:pt>
                <c:pt idx="4868">
                  <c:v>36.5</c:v>
                </c:pt>
                <c:pt idx="4869">
                  <c:v>35.299999999999997</c:v>
                </c:pt>
                <c:pt idx="4870">
                  <c:v>34.53</c:v>
                </c:pt>
                <c:pt idx="4871">
                  <c:v>33.36</c:v>
                </c:pt>
                <c:pt idx="4872">
                  <c:v>32.450000000000003</c:v>
                </c:pt>
                <c:pt idx="4873">
                  <c:v>33.44</c:v>
                </c:pt>
                <c:pt idx="4874">
                  <c:v>32.049999999999997</c:v>
                </c:pt>
                <c:pt idx="4875">
                  <c:v>32.869999999999997</c:v>
                </c:pt>
                <c:pt idx="4876">
                  <c:v>31.8</c:v>
                </c:pt>
                <c:pt idx="4877">
                  <c:v>33.65</c:v>
                </c:pt>
                <c:pt idx="4878">
                  <c:v>31.37</c:v>
                </c:pt>
                <c:pt idx="4879">
                  <c:v>33.119999999999997</c:v>
                </c:pt>
                <c:pt idx="4880">
                  <c:v>30.24</c:v>
                </c:pt>
                <c:pt idx="4881">
                  <c:v>28.8</c:v>
                </c:pt>
                <c:pt idx="4882">
                  <c:v>29.03</c:v>
                </c:pt>
                <c:pt idx="4883">
                  <c:v>31.35</c:v>
                </c:pt>
                <c:pt idx="4884">
                  <c:v>32.630000000000003</c:v>
                </c:pt>
                <c:pt idx="4885">
                  <c:v>30.62</c:v>
                </c:pt>
                <c:pt idx="4886">
                  <c:v>32.36</c:v>
                </c:pt>
                <c:pt idx="4887">
                  <c:v>31.67</c:v>
                </c:pt>
                <c:pt idx="4888">
                  <c:v>28.92</c:v>
                </c:pt>
                <c:pt idx="4889">
                  <c:v>30.04</c:v>
                </c:pt>
                <c:pt idx="4890">
                  <c:v>29.63</c:v>
                </c:pt>
                <c:pt idx="4891">
                  <c:v>31.02</c:v>
                </c:pt>
                <c:pt idx="4892">
                  <c:v>30.18</c:v>
                </c:pt>
                <c:pt idx="4893">
                  <c:v>29.62</c:v>
                </c:pt>
                <c:pt idx="4894">
                  <c:v>29.77</c:v>
                </c:pt>
                <c:pt idx="4895">
                  <c:v>28.27</c:v>
                </c:pt>
                <c:pt idx="4896">
                  <c:v>28.46</c:v>
                </c:pt>
                <c:pt idx="4897">
                  <c:v>28.11</c:v>
                </c:pt>
                <c:pt idx="4898">
                  <c:v>28.15</c:v>
                </c:pt>
                <c:pt idx="4899">
                  <c:v>30.81</c:v>
                </c:pt>
                <c:pt idx="4900">
                  <c:v>32.68</c:v>
                </c:pt>
                <c:pt idx="4901">
                  <c:v>31.54</c:v>
                </c:pt>
                <c:pt idx="4902">
                  <c:v>30.03</c:v>
                </c:pt>
                <c:pt idx="4903">
                  <c:v>27.99</c:v>
                </c:pt>
                <c:pt idx="4904">
                  <c:v>31.17</c:v>
                </c:pt>
                <c:pt idx="4905">
                  <c:v>30.58</c:v>
                </c:pt>
                <c:pt idx="4906">
                  <c:v>29.05</c:v>
                </c:pt>
                <c:pt idx="4907">
                  <c:v>26.36</c:v>
                </c:pt>
                <c:pt idx="4908">
                  <c:v>25.93</c:v>
                </c:pt>
                <c:pt idx="4909">
                  <c:v>25.35</c:v>
                </c:pt>
                <c:pt idx="4910">
                  <c:v>26.35</c:v>
                </c:pt>
                <c:pt idx="4911">
                  <c:v>26.22</c:v>
                </c:pt>
                <c:pt idx="4912">
                  <c:v>27.95</c:v>
                </c:pt>
                <c:pt idx="4913">
                  <c:v>29</c:v>
                </c:pt>
                <c:pt idx="4914">
                  <c:v>30.85</c:v>
                </c:pt>
                <c:pt idx="4915">
                  <c:v>31.3</c:v>
                </c:pt>
                <c:pt idx="4916">
                  <c:v>29.78</c:v>
                </c:pt>
                <c:pt idx="4917">
                  <c:v>29.02</c:v>
                </c:pt>
                <c:pt idx="4918">
                  <c:v>26.31</c:v>
                </c:pt>
                <c:pt idx="4919">
                  <c:v>25.02</c:v>
                </c:pt>
                <c:pt idx="4920">
                  <c:v>25.89</c:v>
                </c:pt>
                <c:pt idx="4921">
                  <c:v>25.42</c:v>
                </c:pt>
                <c:pt idx="4922">
                  <c:v>24.34</c:v>
                </c:pt>
                <c:pt idx="4923">
                  <c:v>24.4</c:v>
                </c:pt>
                <c:pt idx="4924">
                  <c:v>23.87</c:v>
                </c:pt>
                <c:pt idx="4925">
                  <c:v>23.47</c:v>
                </c:pt>
                <c:pt idx="4926">
                  <c:v>23.43</c:v>
                </c:pt>
                <c:pt idx="4927">
                  <c:v>23.09</c:v>
                </c:pt>
                <c:pt idx="4928">
                  <c:v>24.28</c:v>
                </c:pt>
                <c:pt idx="4929">
                  <c:v>25.01</c:v>
                </c:pt>
                <c:pt idx="4930">
                  <c:v>25.61</c:v>
                </c:pt>
                <c:pt idx="4931">
                  <c:v>25.4</c:v>
                </c:pt>
                <c:pt idx="4932">
                  <c:v>25.92</c:v>
                </c:pt>
                <c:pt idx="4933">
                  <c:v>25.56</c:v>
                </c:pt>
                <c:pt idx="4934">
                  <c:v>24.89</c:v>
                </c:pt>
                <c:pt idx="4935">
                  <c:v>24.9</c:v>
                </c:pt>
                <c:pt idx="4936">
                  <c:v>25.67</c:v>
                </c:pt>
                <c:pt idx="4937">
                  <c:v>24.76</c:v>
                </c:pt>
                <c:pt idx="4938">
                  <c:v>24.99</c:v>
                </c:pt>
                <c:pt idx="4939">
                  <c:v>25.99</c:v>
                </c:pt>
                <c:pt idx="4940">
                  <c:v>25.45</c:v>
                </c:pt>
                <c:pt idx="4941">
                  <c:v>24.71</c:v>
                </c:pt>
                <c:pt idx="4942">
                  <c:v>24.27</c:v>
                </c:pt>
                <c:pt idx="4943">
                  <c:v>27.89</c:v>
                </c:pt>
                <c:pt idx="4944">
                  <c:v>26.18</c:v>
                </c:pt>
                <c:pt idx="4945">
                  <c:v>26.26</c:v>
                </c:pt>
                <c:pt idx="4946">
                  <c:v>25.09</c:v>
                </c:pt>
                <c:pt idx="4947">
                  <c:v>25.01</c:v>
                </c:pt>
                <c:pt idx="4948">
                  <c:v>25.14</c:v>
                </c:pt>
                <c:pt idx="4949">
                  <c:v>24.92</c:v>
                </c:pt>
                <c:pt idx="4950">
                  <c:v>24.95</c:v>
                </c:pt>
                <c:pt idx="4951">
                  <c:v>24.68</c:v>
                </c:pt>
                <c:pt idx="4952">
                  <c:v>24.76</c:v>
                </c:pt>
                <c:pt idx="4953">
                  <c:v>26.01</c:v>
                </c:pt>
                <c:pt idx="4954">
                  <c:v>29.15</c:v>
                </c:pt>
                <c:pt idx="4955">
                  <c:v>28.9</c:v>
                </c:pt>
                <c:pt idx="4956">
                  <c:v>27.1</c:v>
                </c:pt>
                <c:pt idx="4957">
                  <c:v>25.26</c:v>
                </c:pt>
                <c:pt idx="4958">
                  <c:v>25.62</c:v>
                </c:pt>
                <c:pt idx="4959">
                  <c:v>24.32</c:v>
                </c:pt>
                <c:pt idx="4960">
                  <c:v>23.55</c:v>
                </c:pt>
                <c:pt idx="4961">
                  <c:v>24.15</c:v>
                </c:pt>
                <c:pt idx="4962">
                  <c:v>23.86</c:v>
                </c:pt>
                <c:pt idx="4963">
                  <c:v>23.42</c:v>
                </c:pt>
                <c:pt idx="4964">
                  <c:v>23.69</c:v>
                </c:pt>
                <c:pt idx="4965">
                  <c:v>23.65</c:v>
                </c:pt>
                <c:pt idx="4966">
                  <c:v>23.92</c:v>
                </c:pt>
                <c:pt idx="4967">
                  <c:v>24.06</c:v>
                </c:pt>
                <c:pt idx="4968">
                  <c:v>23.08</c:v>
                </c:pt>
                <c:pt idx="4969">
                  <c:v>23.49</c:v>
                </c:pt>
                <c:pt idx="4970">
                  <c:v>24.95</c:v>
                </c:pt>
                <c:pt idx="4971">
                  <c:v>25.61</c:v>
                </c:pt>
                <c:pt idx="4972">
                  <c:v>24.88</c:v>
                </c:pt>
                <c:pt idx="4973">
                  <c:v>25.19</c:v>
                </c:pt>
                <c:pt idx="4974">
                  <c:v>25.61</c:v>
                </c:pt>
                <c:pt idx="4975">
                  <c:v>28.27</c:v>
                </c:pt>
                <c:pt idx="4976">
                  <c:v>28.68</c:v>
                </c:pt>
                <c:pt idx="4977">
                  <c:v>26.84</c:v>
                </c:pt>
                <c:pt idx="4978">
                  <c:v>25.7</c:v>
                </c:pt>
                <c:pt idx="4979">
                  <c:v>24.68</c:v>
                </c:pt>
                <c:pt idx="4980">
                  <c:v>24.18</c:v>
                </c:pt>
                <c:pt idx="4981">
                  <c:v>23.12</c:v>
                </c:pt>
                <c:pt idx="4982">
                  <c:v>23.01</c:v>
                </c:pt>
                <c:pt idx="4983">
                  <c:v>22.99</c:v>
                </c:pt>
                <c:pt idx="4984">
                  <c:v>22.86</c:v>
                </c:pt>
                <c:pt idx="4985">
                  <c:v>21.72</c:v>
                </c:pt>
                <c:pt idx="4986">
                  <c:v>21.43</c:v>
                </c:pt>
                <c:pt idx="4987">
                  <c:v>21.49</c:v>
                </c:pt>
                <c:pt idx="4988">
                  <c:v>20.9</c:v>
                </c:pt>
                <c:pt idx="4989">
                  <c:v>22.22</c:v>
                </c:pt>
                <c:pt idx="4990">
                  <c:v>20.69</c:v>
                </c:pt>
                <c:pt idx="4991">
                  <c:v>22.27</c:v>
                </c:pt>
                <c:pt idx="4992">
                  <c:v>24.31</c:v>
                </c:pt>
                <c:pt idx="4993">
                  <c:v>24.83</c:v>
                </c:pt>
                <c:pt idx="4994">
                  <c:v>27.91</c:v>
                </c:pt>
                <c:pt idx="4995">
                  <c:v>24.76</c:v>
                </c:pt>
                <c:pt idx="4996">
                  <c:v>30.69</c:v>
                </c:pt>
                <c:pt idx="4997">
                  <c:v>29.78</c:v>
                </c:pt>
                <c:pt idx="4998">
                  <c:v>28.81</c:v>
                </c:pt>
                <c:pt idx="4999">
                  <c:v>27.72</c:v>
                </c:pt>
                <c:pt idx="5000">
                  <c:v>25.43</c:v>
                </c:pt>
                <c:pt idx="5001">
                  <c:v>24.19</c:v>
                </c:pt>
                <c:pt idx="5002">
                  <c:v>23.15</c:v>
                </c:pt>
                <c:pt idx="5003">
                  <c:v>22.84</c:v>
                </c:pt>
                <c:pt idx="5004">
                  <c:v>23.04</c:v>
                </c:pt>
                <c:pt idx="5005">
                  <c:v>24.24</c:v>
                </c:pt>
                <c:pt idx="5006">
                  <c:v>23.36</c:v>
                </c:pt>
                <c:pt idx="5007">
                  <c:v>22.89</c:v>
                </c:pt>
                <c:pt idx="5008">
                  <c:v>22.41</c:v>
                </c:pt>
                <c:pt idx="5009">
                  <c:v>21.63</c:v>
                </c:pt>
                <c:pt idx="5010">
                  <c:v>22.63</c:v>
                </c:pt>
                <c:pt idx="5011">
                  <c:v>22.19</c:v>
                </c:pt>
                <c:pt idx="5012">
                  <c:v>21.16</c:v>
                </c:pt>
                <c:pt idx="5013">
                  <c:v>20.47</c:v>
                </c:pt>
                <c:pt idx="5014">
                  <c:v>20.48</c:v>
                </c:pt>
                <c:pt idx="5015">
                  <c:v>24.85</c:v>
                </c:pt>
                <c:pt idx="5016">
                  <c:v>24.51</c:v>
                </c:pt>
                <c:pt idx="5017">
                  <c:v>21.92</c:v>
                </c:pt>
                <c:pt idx="5018">
                  <c:v>21.12</c:v>
                </c:pt>
                <c:pt idx="5019">
                  <c:v>22.46</c:v>
                </c:pt>
                <c:pt idx="5020">
                  <c:v>21.25</c:v>
                </c:pt>
                <c:pt idx="5021">
                  <c:v>22.1</c:v>
                </c:pt>
                <c:pt idx="5022">
                  <c:v>23.69</c:v>
                </c:pt>
                <c:pt idx="5023">
                  <c:v>22.66</c:v>
                </c:pt>
                <c:pt idx="5024">
                  <c:v>22.32</c:v>
                </c:pt>
                <c:pt idx="5025">
                  <c:v>21.59</c:v>
                </c:pt>
                <c:pt idx="5026">
                  <c:v>21.15</c:v>
                </c:pt>
                <c:pt idx="5027">
                  <c:v>21.49</c:v>
                </c:pt>
                <c:pt idx="5028">
                  <c:v>20.54</c:v>
                </c:pt>
                <c:pt idx="5029">
                  <c:v>22.51</c:v>
                </c:pt>
                <c:pt idx="5030">
                  <c:v>21.68</c:v>
                </c:pt>
                <c:pt idx="5031">
                  <c:v>20.49</c:v>
                </c:pt>
                <c:pt idx="5032">
                  <c:v>19.54</c:v>
                </c:pt>
                <c:pt idx="5033">
                  <c:v>19.71</c:v>
                </c:pt>
                <c:pt idx="5034">
                  <c:v>19.47</c:v>
                </c:pt>
                <c:pt idx="5035">
                  <c:v>19.93</c:v>
                </c:pt>
                <c:pt idx="5036">
                  <c:v>20.010000000000002</c:v>
                </c:pt>
                <c:pt idx="5037">
                  <c:v>19.96</c:v>
                </c:pt>
                <c:pt idx="5038">
                  <c:v>21.68</c:v>
                </c:pt>
                <c:pt idx="5039">
                  <c:v>20.04</c:v>
                </c:pt>
                <c:pt idx="5040">
                  <c:v>19.350000000000001</c:v>
                </c:pt>
                <c:pt idx="5041">
                  <c:v>19.16</c:v>
                </c:pt>
                <c:pt idx="5042">
                  <c:v>19.059999999999999</c:v>
                </c:pt>
                <c:pt idx="5043">
                  <c:v>18.13</c:v>
                </c:pt>
                <c:pt idx="5044">
                  <c:v>17.55</c:v>
                </c:pt>
                <c:pt idx="5045">
                  <c:v>18.25</c:v>
                </c:pt>
                <c:pt idx="5046">
                  <c:v>17.850000000000001</c:v>
                </c:pt>
                <c:pt idx="5047">
                  <c:v>17.63</c:v>
                </c:pt>
                <c:pt idx="5048">
                  <c:v>17.91</c:v>
                </c:pt>
                <c:pt idx="5049">
                  <c:v>17.579999999999998</c:v>
                </c:pt>
                <c:pt idx="5050">
                  <c:v>18.68</c:v>
                </c:pt>
                <c:pt idx="5051">
                  <c:v>22.27</c:v>
                </c:pt>
                <c:pt idx="5052">
                  <c:v>27.31</c:v>
                </c:pt>
                <c:pt idx="5053">
                  <c:v>25.41</c:v>
                </c:pt>
                <c:pt idx="5054">
                  <c:v>24.55</c:v>
                </c:pt>
                <c:pt idx="5055">
                  <c:v>23.14</c:v>
                </c:pt>
                <c:pt idx="5056">
                  <c:v>23.73</c:v>
                </c:pt>
                <c:pt idx="5057">
                  <c:v>24.62</c:v>
                </c:pt>
                <c:pt idx="5058">
                  <c:v>22.59</c:v>
                </c:pt>
                <c:pt idx="5059">
                  <c:v>21.48</c:v>
                </c:pt>
                <c:pt idx="5060">
                  <c:v>21.6</c:v>
                </c:pt>
                <c:pt idx="5061">
                  <c:v>26.08</c:v>
                </c:pt>
                <c:pt idx="5062">
                  <c:v>26.11</c:v>
                </c:pt>
                <c:pt idx="5063">
                  <c:v>26.51</c:v>
                </c:pt>
                <c:pt idx="5064">
                  <c:v>26</c:v>
                </c:pt>
                <c:pt idx="5065">
                  <c:v>25.4</c:v>
                </c:pt>
                <c:pt idx="5066">
                  <c:v>23.96</c:v>
                </c:pt>
                <c:pt idx="5067">
                  <c:v>22.73</c:v>
                </c:pt>
                <c:pt idx="5068">
                  <c:v>22.25</c:v>
                </c:pt>
                <c:pt idx="5069">
                  <c:v>21.72</c:v>
                </c:pt>
                <c:pt idx="5070">
                  <c:v>20.63</c:v>
                </c:pt>
                <c:pt idx="5071">
                  <c:v>20.02</c:v>
                </c:pt>
                <c:pt idx="5072">
                  <c:v>19.940000000000001</c:v>
                </c:pt>
                <c:pt idx="5073">
                  <c:v>21.37</c:v>
                </c:pt>
                <c:pt idx="5074">
                  <c:v>20.27</c:v>
                </c:pt>
                <c:pt idx="5075">
                  <c:v>20.100000000000001</c:v>
                </c:pt>
                <c:pt idx="5076">
                  <c:v>19.5</c:v>
                </c:pt>
                <c:pt idx="5077">
                  <c:v>19.260000000000002</c:v>
                </c:pt>
                <c:pt idx="5078">
                  <c:v>19.059999999999999</c:v>
                </c:pt>
                <c:pt idx="5079">
                  <c:v>18.829999999999998</c:v>
                </c:pt>
                <c:pt idx="5080">
                  <c:v>18.72</c:v>
                </c:pt>
                <c:pt idx="5081">
                  <c:v>17.420000000000002</c:v>
                </c:pt>
                <c:pt idx="5082">
                  <c:v>17.79</c:v>
                </c:pt>
                <c:pt idx="5083">
                  <c:v>17.920000000000002</c:v>
                </c:pt>
                <c:pt idx="5084">
                  <c:v>18.57</c:v>
                </c:pt>
                <c:pt idx="5085">
                  <c:v>18.059999999999999</c:v>
                </c:pt>
                <c:pt idx="5086">
                  <c:v>17.579999999999998</c:v>
                </c:pt>
                <c:pt idx="5087">
                  <c:v>18</c:v>
                </c:pt>
                <c:pt idx="5088">
                  <c:v>17.690000000000001</c:v>
                </c:pt>
                <c:pt idx="5089">
                  <c:v>16.91</c:v>
                </c:pt>
                <c:pt idx="5090">
                  <c:v>16.62</c:v>
                </c:pt>
                <c:pt idx="5091">
                  <c:v>16.97</c:v>
                </c:pt>
                <c:pt idx="5092">
                  <c:v>16.87</c:v>
                </c:pt>
                <c:pt idx="5093">
                  <c:v>16.350000000000001</c:v>
                </c:pt>
                <c:pt idx="5094">
                  <c:v>17.55</c:v>
                </c:pt>
                <c:pt idx="5095">
                  <c:v>18.399999999999999</c:v>
                </c:pt>
                <c:pt idx="5096">
                  <c:v>17.77</c:v>
                </c:pt>
                <c:pt idx="5097">
                  <c:v>17.59</c:v>
                </c:pt>
                <c:pt idx="5098">
                  <c:v>17.13</c:v>
                </c:pt>
                <c:pt idx="5099">
                  <c:v>17.59</c:v>
                </c:pt>
                <c:pt idx="5100">
                  <c:v>17.47</c:v>
                </c:pt>
                <c:pt idx="5101">
                  <c:v>17.02</c:v>
                </c:pt>
                <c:pt idx="5102">
                  <c:v>16.23</c:v>
                </c:pt>
                <c:pt idx="5103">
                  <c:v>16.62</c:v>
                </c:pt>
                <c:pt idx="5104">
                  <c:v>16.48</c:v>
                </c:pt>
                <c:pt idx="5105">
                  <c:v>16.14</c:v>
                </c:pt>
                <c:pt idx="5106">
                  <c:v>15.58</c:v>
                </c:pt>
                <c:pt idx="5107">
                  <c:v>16.2</c:v>
                </c:pt>
                <c:pt idx="5108">
                  <c:v>15.59</c:v>
                </c:pt>
                <c:pt idx="5109">
                  <c:v>15.89</c:v>
                </c:pt>
                <c:pt idx="5110">
                  <c:v>18.36</c:v>
                </c:pt>
                <c:pt idx="5111">
                  <c:v>17.34</c:v>
                </c:pt>
                <c:pt idx="5112">
                  <c:v>15.73</c:v>
                </c:pt>
                <c:pt idx="5113">
                  <c:v>16.32</c:v>
                </c:pt>
                <c:pt idx="5114">
                  <c:v>16.47</c:v>
                </c:pt>
                <c:pt idx="5115">
                  <c:v>16.62</c:v>
                </c:pt>
                <c:pt idx="5116">
                  <c:v>17.47</c:v>
                </c:pt>
                <c:pt idx="5117">
                  <c:v>22.81</c:v>
                </c:pt>
                <c:pt idx="5118">
                  <c:v>21.08</c:v>
                </c:pt>
                <c:pt idx="5119">
                  <c:v>18.440000000000001</c:v>
                </c:pt>
                <c:pt idx="5120">
                  <c:v>22.05</c:v>
                </c:pt>
                <c:pt idx="5121">
                  <c:v>20.190000000000001</c:v>
                </c:pt>
                <c:pt idx="5122">
                  <c:v>23.84</c:v>
                </c:pt>
                <c:pt idx="5123">
                  <c:v>24.91</c:v>
                </c:pt>
                <c:pt idx="5124">
                  <c:v>32.799999999999997</c:v>
                </c:pt>
                <c:pt idx="5125">
                  <c:v>40.950000000000003</c:v>
                </c:pt>
                <c:pt idx="5126">
                  <c:v>28.84</c:v>
                </c:pt>
                <c:pt idx="5127">
                  <c:v>28.32</c:v>
                </c:pt>
                <c:pt idx="5128">
                  <c:v>25.52</c:v>
                </c:pt>
                <c:pt idx="5129">
                  <c:v>26.68</c:v>
                </c:pt>
                <c:pt idx="5130">
                  <c:v>31.24</c:v>
                </c:pt>
                <c:pt idx="5131">
                  <c:v>30.84</c:v>
                </c:pt>
                <c:pt idx="5132">
                  <c:v>33.549999999999997</c:v>
                </c:pt>
                <c:pt idx="5133">
                  <c:v>35.32</c:v>
                </c:pt>
                <c:pt idx="5134">
                  <c:v>45.79</c:v>
                </c:pt>
                <c:pt idx="5135">
                  <c:v>40.1</c:v>
                </c:pt>
                <c:pt idx="5136">
                  <c:v>38.32</c:v>
                </c:pt>
                <c:pt idx="5137">
                  <c:v>34.61</c:v>
                </c:pt>
                <c:pt idx="5138">
                  <c:v>35.020000000000003</c:v>
                </c:pt>
                <c:pt idx="5139">
                  <c:v>29.68</c:v>
                </c:pt>
                <c:pt idx="5140">
                  <c:v>32.07</c:v>
                </c:pt>
                <c:pt idx="5141">
                  <c:v>35.54</c:v>
                </c:pt>
                <c:pt idx="5142">
                  <c:v>30.17</c:v>
                </c:pt>
                <c:pt idx="5143">
                  <c:v>29.46</c:v>
                </c:pt>
                <c:pt idx="5144">
                  <c:v>35.479999999999997</c:v>
                </c:pt>
                <c:pt idx="5145">
                  <c:v>36.57</c:v>
                </c:pt>
                <c:pt idx="5146">
                  <c:v>33.700000000000003</c:v>
                </c:pt>
                <c:pt idx="5147">
                  <c:v>33.729999999999997</c:v>
                </c:pt>
                <c:pt idx="5148">
                  <c:v>30.57</c:v>
                </c:pt>
                <c:pt idx="5149">
                  <c:v>28.79</c:v>
                </c:pt>
                <c:pt idx="5150">
                  <c:v>28.58</c:v>
                </c:pt>
                <c:pt idx="5151">
                  <c:v>25.87</c:v>
                </c:pt>
                <c:pt idx="5152">
                  <c:v>25.92</c:v>
                </c:pt>
                <c:pt idx="5153">
                  <c:v>25.05</c:v>
                </c:pt>
                <c:pt idx="5154">
                  <c:v>23.95</c:v>
                </c:pt>
                <c:pt idx="5155">
                  <c:v>24.88</c:v>
                </c:pt>
                <c:pt idx="5156">
                  <c:v>27.05</c:v>
                </c:pt>
                <c:pt idx="5157">
                  <c:v>26.91</c:v>
                </c:pt>
                <c:pt idx="5158">
                  <c:v>29.74</c:v>
                </c:pt>
                <c:pt idx="5159">
                  <c:v>28.53</c:v>
                </c:pt>
                <c:pt idx="5160">
                  <c:v>29</c:v>
                </c:pt>
                <c:pt idx="5161">
                  <c:v>34.130000000000003</c:v>
                </c:pt>
                <c:pt idx="5162">
                  <c:v>34.54</c:v>
                </c:pt>
                <c:pt idx="5163">
                  <c:v>32.86</c:v>
                </c:pt>
                <c:pt idx="5164">
                  <c:v>30.12</c:v>
                </c:pt>
                <c:pt idx="5165">
                  <c:v>29.65</c:v>
                </c:pt>
                <c:pt idx="5166">
                  <c:v>26.84</c:v>
                </c:pt>
                <c:pt idx="5167">
                  <c:v>25.71</c:v>
                </c:pt>
                <c:pt idx="5168">
                  <c:v>24.98</c:v>
                </c:pt>
                <c:pt idx="5169">
                  <c:v>24.43</c:v>
                </c:pt>
                <c:pt idx="5170">
                  <c:v>24.56</c:v>
                </c:pt>
                <c:pt idx="5171">
                  <c:v>24.89</c:v>
                </c:pt>
                <c:pt idx="5172">
                  <c:v>25.14</c:v>
                </c:pt>
                <c:pt idx="5173">
                  <c:v>26.25</c:v>
                </c:pt>
                <c:pt idx="5174">
                  <c:v>25.97</c:v>
                </c:pt>
                <c:pt idx="5175">
                  <c:v>23.93</c:v>
                </c:pt>
                <c:pt idx="5176">
                  <c:v>25.64</c:v>
                </c:pt>
                <c:pt idx="5177">
                  <c:v>24.63</c:v>
                </c:pt>
                <c:pt idx="5178">
                  <c:v>23.47</c:v>
                </c:pt>
                <c:pt idx="5179">
                  <c:v>22.73</c:v>
                </c:pt>
                <c:pt idx="5180">
                  <c:v>23.19</c:v>
                </c:pt>
                <c:pt idx="5181">
                  <c:v>24.25</c:v>
                </c:pt>
                <c:pt idx="5182">
                  <c:v>24.13</c:v>
                </c:pt>
                <c:pt idx="5183">
                  <c:v>23.5</c:v>
                </c:pt>
                <c:pt idx="5184">
                  <c:v>22.01</c:v>
                </c:pt>
                <c:pt idx="5185">
                  <c:v>22.63</c:v>
                </c:pt>
                <c:pt idx="5186">
                  <c:v>22.21</c:v>
                </c:pt>
                <c:pt idx="5187">
                  <c:v>22.1</c:v>
                </c:pt>
                <c:pt idx="5188">
                  <c:v>21.74</c:v>
                </c:pt>
                <c:pt idx="5189">
                  <c:v>22.14</c:v>
                </c:pt>
                <c:pt idx="5190">
                  <c:v>22.37</c:v>
                </c:pt>
                <c:pt idx="5191">
                  <c:v>25.39</c:v>
                </c:pt>
                <c:pt idx="5192">
                  <c:v>25.73</c:v>
                </c:pt>
                <c:pt idx="5193">
                  <c:v>26.24</c:v>
                </c:pt>
                <c:pt idx="5194">
                  <c:v>26.1</c:v>
                </c:pt>
                <c:pt idx="5195">
                  <c:v>24.33</c:v>
                </c:pt>
                <c:pt idx="5196">
                  <c:v>24.59</c:v>
                </c:pt>
                <c:pt idx="5197">
                  <c:v>26.44</c:v>
                </c:pt>
                <c:pt idx="5198">
                  <c:v>25.49</c:v>
                </c:pt>
                <c:pt idx="5199">
                  <c:v>25.66</c:v>
                </c:pt>
                <c:pt idx="5200">
                  <c:v>27.46</c:v>
                </c:pt>
                <c:pt idx="5201">
                  <c:v>26.7</c:v>
                </c:pt>
                <c:pt idx="5202">
                  <c:v>27.37</c:v>
                </c:pt>
                <c:pt idx="5203">
                  <c:v>24.45</c:v>
                </c:pt>
                <c:pt idx="5204">
                  <c:v>27.21</c:v>
                </c:pt>
                <c:pt idx="5205">
                  <c:v>26.05</c:v>
                </c:pt>
                <c:pt idx="5206">
                  <c:v>23.89</c:v>
                </c:pt>
                <c:pt idx="5207">
                  <c:v>23.19</c:v>
                </c:pt>
                <c:pt idx="5208">
                  <c:v>21.31</c:v>
                </c:pt>
                <c:pt idx="5209">
                  <c:v>23.8</c:v>
                </c:pt>
                <c:pt idx="5210">
                  <c:v>23.25</c:v>
                </c:pt>
                <c:pt idx="5211">
                  <c:v>22.81</c:v>
                </c:pt>
                <c:pt idx="5212">
                  <c:v>21.99</c:v>
                </c:pt>
                <c:pt idx="5213">
                  <c:v>21.21</c:v>
                </c:pt>
                <c:pt idx="5214">
                  <c:v>21.56</c:v>
                </c:pt>
                <c:pt idx="5215">
                  <c:v>22.1</c:v>
                </c:pt>
                <c:pt idx="5216">
                  <c:v>21.72</c:v>
                </c:pt>
                <c:pt idx="5217">
                  <c:v>22.01</c:v>
                </c:pt>
                <c:pt idx="5218">
                  <c:v>21.5</c:v>
                </c:pt>
                <c:pt idx="5219">
                  <c:v>22.35</c:v>
                </c:pt>
                <c:pt idx="5220">
                  <c:v>22.51</c:v>
                </c:pt>
                <c:pt idx="5221">
                  <c:v>23.87</c:v>
                </c:pt>
                <c:pt idx="5222">
                  <c:v>21.71</c:v>
                </c:pt>
                <c:pt idx="5223">
                  <c:v>22.54</c:v>
                </c:pt>
                <c:pt idx="5224">
                  <c:v>22.6</c:v>
                </c:pt>
                <c:pt idx="5225">
                  <c:v>23.25</c:v>
                </c:pt>
                <c:pt idx="5226">
                  <c:v>23.7</c:v>
                </c:pt>
                <c:pt idx="5227">
                  <c:v>22.5</c:v>
                </c:pt>
                <c:pt idx="5228">
                  <c:v>23.53</c:v>
                </c:pt>
                <c:pt idx="5229">
                  <c:v>21.76</c:v>
                </c:pt>
                <c:pt idx="5230">
                  <c:v>21.49</c:v>
                </c:pt>
                <c:pt idx="5231">
                  <c:v>21.56</c:v>
                </c:pt>
                <c:pt idx="5232">
                  <c:v>20.71</c:v>
                </c:pt>
                <c:pt idx="5233">
                  <c:v>18.96</c:v>
                </c:pt>
                <c:pt idx="5234">
                  <c:v>18.93</c:v>
                </c:pt>
                <c:pt idx="5235">
                  <c:v>19.07</c:v>
                </c:pt>
                <c:pt idx="5236">
                  <c:v>19.88</c:v>
                </c:pt>
                <c:pt idx="5237">
                  <c:v>19.03</c:v>
                </c:pt>
                <c:pt idx="5238">
                  <c:v>19.09</c:v>
                </c:pt>
                <c:pt idx="5239">
                  <c:v>20.63</c:v>
                </c:pt>
                <c:pt idx="5240">
                  <c:v>19.79</c:v>
                </c:pt>
                <c:pt idx="5241">
                  <c:v>19.27</c:v>
                </c:pt>
                <c:pt idx="5242">
                  <c:v>18.78</c:v>
                </c:pt>
                <c:pt idx="5243">
                  <c:v>19.850000000000001</c:v>
                </c:pt>
                <c:pt idx="5244">
                  <c:v>20.22</c:v>
                </c:pt>
                <c:pt idx="5245">
                  <c:v>20.71</c:v>
                </c:pt>
                <c:pt idx="5246">
                  <c:v>20.88</c:v>
                </c:pt>
                <c:pt idx="5247">
                  <c:v>21.2</c:v>
                </c:pt>
                <c:pt idx="5248">
                  <c:v>21.83</c:v>
                </c:pt>
                <c:pt idx="5249">
                  <c:v>21.57</c:v>
                </c:pt>
                <c:pt idx="5250">
                  <c:v>19.559999999999999</c:v>
                </c:pt>
                <c:pt idx="5251">
                  <c:v>18.52</c:v>
                </c:pt>
                <c:pt idx="5252">
                  <c:v>18.260000000000002</c:v>
                </c:pt>
                <c:pt idx="5253">
                  <c:v>18.29</c:v>
                </c:pt>
                <c:pt idx="5254">
                  <c:v>19.079999999999998</c:v>
                </c:pt>
                <c:pt idx="5255">
                  <c:v>18.47</c:v>
                </c:pt>
                <c:pt idx="5256">
                  <c:v>18.64</c:v>
                </c:pt>
                <c:pt idx="5257">
                  <c:v>20.61</c:v>
                </c:pt>
                <c:pt idx="5258">
                  <c:v>20.2</c:v>
                </c:pt>
                <c:pt idx="5259">
                  <c:v>22.58</c:v>
                </c:pt>
                <c:pt idx="5260">
                  <c:v>21.76</c:v>
                </c:pt>
                <c:pt idx="5261">
                  <c:v>18.75</c:v>
                </c:pt>
                <c:pt idx="5262">
                  <c:v>18.04</c:v>
                </c:pt>
                <c:pt idx="5263">
                  <c:v>18.37</c:v>
                </c:pt>
                <c:pt idx="5264">
                  <c:v>20.63</c:v>
                </c:pt>
                <c:pt idx="5265">
                  <c:v>19.559999999999999</c:v>
                </c:pt>
                <c:pt idx="5266">
                  <c:v>22.22</c:v>
                </c:pt>
                <c:pt idx="5267">
                  <c:v>21.53</c:v>
                </c:pt>
                <c:pt idx="5268">
                  <c:v>23.54</c:v>
                </c:pt>
                <c:pt idx="5269">
                  <c:v>21.36</c:v>
                </c:pt>
                <c:pt idx="5270">
                  <c:v>19.39</c:v>
                </c:pt>
                <c:pt idx="5271">
                  <c:v>18.010000000000002</c:v>
                </c:pt>
                <c:pt idx="5272">
                  <c:v>18.02</c:v>
                </c:pt>
                <c:pt idx="5273">
                  <c:v>17.989999999999998</c:v>
                </c:pt>
                <c:pt idx="5274">
                  <c:v>17.739999999999998</c:v>
                </c:pt>
                <c:pt idx="5275">
                  <c:v>17.25</c:v>
                </c:pt>
                <c:pt idx="5276">
                  <c:v>17.61</c:v>
                </c:pt>
                <c:pt idx="5277">
                  <c:v>17.55</c:v>
                </c:pt>
                <c:pt idx="5278">
                  <c:v>17.61</c:v>
                </c:pt>
                <c:pt idx="5279">
                  <c:v>17.940000000000001</c:v>
                </c:pt>
                <c:pt idx="5280">
                  <c:v>17.39</c:v>
                </c:pt>
                <c:pt idx="5281">
                  <c:v>16.11</c:v>
                </c:pt>
                <c:pt idx="5282">
                  <c:v>16.41</c:v>
                </c:pt>
                <c:pt idx="5283">
                  <c:v>16.489999999999998</c:v>
                </c:pt>
                <c:pt idx="5284">
                  <c:v>15.45</c:v>
                </c:pt>
                <c:pt idx="5285">
                  <c:v>16.47</c:v>
                </c:pt>
                <c:pt idx="5286">
                  <c:v>17.670000000000002</c:v>
                </c:pt>
                <c:pt idx="5287">
                  <c:v>17.52</c:v>
                </c:pt>
                <c:pt idx="5288">
                  <c:v>17.28</c:v>
                </c:pt>
                <c:pt idx="5289">
                  <c:v>17.52</c:v>
                </c:pt>
                <c:pt idx="5290">
                  <c:v>17.75</c:v>
                </c:pt>
                <c:pt idx="5291">
                  <c:v>17.61</c:v>
                </c:pt>
                <c:pt idx="5292">
                  <c:v>17.38</c:v>
                </c:pt>
                <c:pt idx="5293">
                  <c:v>17.02</c:v>
                </c:pt>
                <c:pt idx="5294">
                  <c:v>17.399999999999999</c:v>
                </c:pt>
                <c:pt idx="5295">
                  <c:v>17.14</c:v>
                </c:pt>
                <c:pt idx="5296">
                  <c:v>17.54</c:v>
                </c:pt>
                <c:pt idx="5297">
                  <c:v>16.89</c:v>
                </c:pt>
                <c:pt idx="5298">
                  <c:v>16.239999999999998</c:v>
                </c:pt>
                <c:pt idx="5299">
                  <c:v>16.39</c:v>
                </c:pt>
                <c:pt idx="5300">
                  <c:v>15.46</c:v>
                </c:pt>
                <c:pt idx="5301">
                  <c:v>15.87</c:v>
                </c:pt>
                <c:pt idx="5302">
                  <c:v>17.309999999999999</c:v>
                </c:pt>
                <c:pt idx="5303">
                  <c:v>17.989999999999998</c:v>
                </c:pt>
                <c:pt idx="5304">
                  <c:v>18.47</c:v>
                </c:pt>
                <c:pt idx="5305">
                  <c:v>17.649999999999999</c:v>
                </c:pt>
                <c:pt idx="5306">
                  <c:v>17.59</c:v>
                </c:pt>
                <c:pt idx="5307">
                  <c:v>16.64</c:v>
                </c:pt>
                <c:pt idx="5308">
                  <c:v>16.149999999999999</c:v>
                </c:pt>
                <c:pt idx="5309">
                  <c:v>20.04</c:v>
                </c:pt>
                <c:pt idx="5310">
                  <c:v>19.53</c:v>
                </c:pt>
                <c:pt idx="5311">
                  <c:v>17.63</c:v>
                </c:pt>
                <c:pt idx="5312">
                  <c:v>17.3</c:v>
                </c:pt>
                <c:pt idx="5313">
                  <c:v>16.690000000000001</c:v>
                </c:pt>
                <c:pt idx="5314">
                  <c:v>15.93</c:v>
                </c:pt>
                <c:pt idx="5315">
                  <c:v>16.28</c:v>
                </c:pt>
                <c:pt idx="5316">
                  <c:v>15.81</c:v>
                </c:pt>
                <c:pt idx="5317">
                  <c:v>15.87</c:v>
                </c:pt>
                <c:pt idx="5318">
                  <c:v>16.09</c:v>
                </c:pt>
                <c:pt idx="5319">
                  <c:v>15.69</c:v>
                </c:pt>
                <c:pt idx="5320">
                  <c:v>15.95</c:v>
                </c:pt>
                <c:pt idx="5321">
                  <c:v>16.37</c:v>
                </c:pt>
                <c:pt idx="5322">
                  <c:v>16.72</c:v>
                </c:pt>
                <c:pt idx="5323">
                  <c:v>16.59</c:v>
                </c:pt>
                <c:pt idx="5324">
                  <c:v>16.43</c:v>
                </c:pt>
                <c:pt idx="5325">
                  <c:v>20.8</c:v>
                </c:pt>
                <c:pt idx="5326">
                  <c:v>22.13</c:v>
                </c:pt>
                <c:pt idx="5327">
                  <c:v>21.32</c:v>
                </c:pt>
                <c:pt idx="5328">
                  <c:v>19.22</c:v>
                </c:pt>
                <c:pt idx="5329">
                  <c:v>18.350000000000001</c:v>
                </c:pt>
                <c:pt idx="5330">
                  <c:v>21.01</c:v>
                </c:pt>
                <c:pt idx="5331">
                  <c:v>20.7</c:v>
                </c:pt>
                <c:pt idx="5332">
                  <c:v>18.600000000000001</c:v>
                </c:pt>
                <c:pt idx="5333">
                  <c:v>19.059999999999999</c:v>
                </c:pt>
                <c:pt idx="5334">
                  <c:v>20.66</c:v>
                </c:pt>
                <c:pt idx="5335">
                  <c:v>19.82</c:v>
                </c:pt>
                <c:pt idx="5336">
                  <c:v>20.22</c:v>
                </c:pt>
                <c:pt idx="5337">
                  <c:v>21.88</c:v>
                </c:pt>
                <c:pt idx="5338">
                  <c:v>20.079999999999998</c:v>
                </c:pt>
                <c:pt idx="5339">
                  <c:v>21.13</c:v>
                </c:pt>
                <c:pt idx="5340">
                  <c:v>24.32</c:v>
                </c:pt>
                <c:pt idx="5341">
                  <c:v>29.4</c:v>
                </c:pt>
                <c:pt idx="5342">
                  <c:v>26.37</c:v>
                </c:pt>
                <c:pt idx="5343">
                  <c:v>24.44</c:v>
                </c:pt>
                <c:pt idx="5344">
                  <c:v>20.61</c:v>
                </c:pt>
                <c:pt idx="5345">
                  <c:v>20.21</c:v>
                </c:pt>
                <c:pt idx="5346">
                  <c:v>19.170000000000002</c:v>
                </c:pt>
                <c:pt idx="5347">
                  <c:v>18</c:v>
                </c:pt>
                <c:pt idx="5348">
                  <c:v>17.91</c:v>
                </c:pt>
                <c:pt idx="5349">
                  <c:v>19.440000000000001</c:v>
                </c:pt>
                <c:pt idx="5350">
                  <c:v>18.16</c:v>
                </c:pt>
                <c:pt idx="5351">
                  <c:v>17.71</c:v>
                </c:pt>
                <c:pt idx="5352">
                  <c:v>17.739999999999998</c:v>
                </c:pt>
                <c:pt idx="5353">
                  <c:v>17.399999999999999</c:v>
                </c:pt>
                <c:pt idx="5354">
                  <c:v>17.5</c:v>
                </c:pt>
                <c:pt idx="5355">
                  <c:v>17.25</c:v>
                </c:pt>
                <c:pt idx="5356">
                  <c:v>16.899999999999999</c:v>
                </c:pt>
                <c:pt idx="5357">
                  <c:v>17.11</c:v>
                </c:pt>
                <c:pt idx="5358">
                  <c:v>17.87</c:v>
                </c:pt>
                <c:pt idx="5359">
                  <c:v>16.59</c:v>
                </c:pt>
                <c:pt idx="5360">
                  <c:v>17.09</c:v>
                </c:pt>
                <c:pt idx="5361">
                  <c:v>16.920000000000002</c:v>
                </c:pt>
                <c:pt idx="5362">
                  <c:v>16.27</c:v>
                </c:pt>
                <c:pt idx="5363">
                  <c:v>15.32</c:v>
                </c:pt>
                <c:pt idx="5364">
                  <c:v>16.96</c:v>
                </c:pt>
                <c:pt idx="5365">
                  <c:v>15.83</c:v>
                </c:pt>
                <c:pt idx="5366">
                  <c:v>15.07</c:v>
                </c:pt>
                <c:pt idx="5367">
                  <c:v>14.69</c:v>
                </c:pt>
                <c:pt idx="5368">
                  <c:v>15.77</c:v>
                </c:pt>
                <c:pt idx="5369">
                  <c:v>15.62</c:v>
                </c:pt>
                <c:pt idx="5370">
                  <c:v>15.35</c:v>
                </c:pt>
                <c:pt idx="5371">
                  <c:v>14.62</c:v>
                </c:pt>
                <c:pt idx="5372">
                  <c:v>14.75</c:v>
                </c:pt>
                <c:pt idx="5373">
                  <c:v>15.99</c:v>
                </c:pt>
                <c:pt idx="5374">
                  <c:v>16.7</c:v>
                </c:pt>
                <c:pt idx="5375">
                  <c:v>17.079999999999998</c:v>
                </c:pt>
                <c:pt idx="5376">
                  <c:v>18.2</c:v>
                </c:pt>
                <c:pt idx="5377">
                  <c:v>18.399999999999999</c:v>
                </c:pt>
                <c:pt idx="5378">
                  <c:v>17.16</c:v>
                </c:pt>
                <c:pt idx="5379">
                  <c:v>15.91</c:v>
                </c:pt>
                <c:pt idx="5380">
                  <c:v>16.95</c:v>
                </c:pt>
                <c:pt idx="5381">
                  <c:v>16.03</c:v>
                </c:pt>
                <c:pt idx="5382">
                  <c:v>17.07</c:v>
                </c:pt>
                <c:pt idx="5383">
                  <c:v>18.239999999999998</c:v>
                </c:pt>
                <c:pt idx="5384">
                  <c:v>17.55</c:v>
                </c:pt>
                <c:pt idx="5385">
                  <c:v>16.23</c:v>
                </c:pt>
                <c:pt idx="5386">
                  <c:v>15.52</c:v>
                </c:pt>
                <c:pt idx="5387">
                  <c:v>17.43</c:v>
                </c:pt>
                <c:pt idx="5388">
                  <c:v>18.27</c:v>
                </c:pt>
                <c:pt idx="5389">
                  <c:v>17.82</c:v>
                </c:pt>
                <c:pt idx="5390">
                  <c:v>17.07</c:v>
                </c:pt>
                <c:pt idx="5391">
                  <c:v>16.09</c:v>
                </c:pt>
                <c:pt idx="5392">
                  <c:v>15.98</c:v>
                </c:pt>
                <c:pt idx="5393">
                  <c:v>15.45</c:v>
                </c:pt>
                <c:pt idx="5394">
                  <c:v>18.3</c:v>
                </c:pt>
                <c:pt idx="5395">
                  <c:v>18.09</c:v>
                </c:pt>
                <c:pt idx="5396">
                  <c:v>17.95</c:v>
                </c:pt>
                <c:pt idx="5397">
                  <c:v>18.489999999999998</c:v>
                </c:pt>
                <c:pt idx="5398">
                  <c:v>18.07</c:v>
                </c:pt>
                <c:pt idx="5399">
                  <c:v>18.79</c:v>
                </c:pt>
                <c:pt idx="5400">
                  <c:v>17.77</c:v>
                </c:pt>
                <c:pt idx="5401">
                  <c:v>18.86</c:v>
                </c:pt>
                <c:pt idx="5402">
                  <c:v>19.61</c:v>
                </c:pt>
                <c:pt idx="5403">
                  <c:v>18.260000000000002</c:v>
                </c:pt>
                <c:pt idx="5404">
                  <c:v>21.32</c:v>
                </c:pt>
                <c:pt idx="5405">
                  <c:v>22.73</c:v>
                </c:pt>
                <c:pt idx="5406">
                  <c:v>21.85</c:v>
                </c:pt>
                <c:pt idx="5407">
                  <c:v>19.989999999999998</c:v>
                </c:pt>
                <c:pt idx="5408">
                  <c:v>18.86</c:v>
                </c:pt>
                <c:pt idx="5409">
                  <c:v>18.52</c:v>
                </c:pt>
                <c:pt idx="5410">
                  <c:v>19.29</c:v>
                </c:pt>
                <c:pt idx="5411">
                  <c:v>21.1</c:v>
                </c:pt>
                <c:pt idx="5412">
                  <c:v>20.56</c:v>
                </c:pt>
                <c:pt idx="5413">
                  <c:v>19.170000000000002</c:v>
                </c:pt>
                <c:pt idx="5414">
                  <c:v>17.27</c:v>
                </c:pt>
                <c:pt idx="5415">
                  <c:v>16.52</c:v>
                </c:pt>
                <c:pt idx="5416">
                  <c:v>15.87</c:v>
                </c:pt>
                <c:pt idx="5417">
                  <c:v>16.059999999999999</c:v>
                </c:pt>
                <c:pt idx="5418">
                  <c:v>16.34</c:v>
                </c:pt>
                <c:pt idx="5419">
                  <c:v>15.95</c:v>
                </c:pt>
                <c:pt idx="5420">
                  <c:v>15.95</c:v>
                </c:pt>
                <c:pt idx="5421">
                  <c:v>18.39</c:v>
                </c:pt>
                <c:pt idx="5422">
                  <c:v>19.87</c:v>
                </c:pt>
                <c:pt idx="5423">
                  <c:v>19.91</c:v>
                </c:pt>
                <c:pt idx="5424">
                  <c:v>20.8</c:v>
                </c:pt>
                <c:pt idx="5425">
                  <c:v>19.53</c:v>
                </c:pt>
                <c:pt idx="5426">
                  <c:v>20.95</c:v>
                </c:pt>
                <c:pt idx="5427">
                  <c:v>19.21</c:v>
                </c:pt>
                <c:pt idx="5428">
                  <c:v>19.09</c:v>
                </c:pt>
                <c:pt idx="5429">
                  <c:v>17.559999999999999</c:v>
                </c:pt>
                <c:pt idx="5430">
                  <c:v>17.52</c:v>
                </c:pt>
                <c:pt idx="5431">
                  <c:v>19.350000000000001</c:v>
                </c:pt>
                <c:pt idx="5432">
                  <c:v>20.23</c:v>
                </c:pt>
                <c:pt idx="5433">
                  <c:v>22.98</c:v>
                </c:pt>
                <c:pt idx="5434">
                  <c:v>23.74</c:v>
                </c:pt>
                <c:pt idx="5435">
                  <c:v>25.25</c:v>
                </c:pt>
                <c:pt idx="5436">
                  <c:v>23.66</c:v>
                </c:pt>
                <c:pt idx="5437">
                  <c:v>24.79</c:v>
                </c:pt>
                <c:pt idx="5438">
                  <c:v>23.38</c:v>
                </c:pt>
                <c:pt idx="5439">
                  <c:v>31.66</c:v>
                </c:pt>
                <c:pt idx="5440">
                  <c:v>32</c:v>
                </c:pt>
                <c:pt idx="5441">
                  <c:v>48</c:v>
                </c:pt>
                <c:pt idx="5442">
                  <c:v>35.06</c:v>
                </c:pt>
                <c:pt idx="5443">
                  <c:v>42.99</c:v>
                </c:pt>
                <c:pt idx="5444">
                  <c:v>39</c:v>
                </c:pt>
                <c:pt idx="5445">
                  <c:v>36.36</c:v>
                </c:pt>
                <c:pt idx="5446">
                  <c:v>31.87</c:v>
                </c:pt>
                <c:pt idx="5447">
                  <c:v>32.85</c:v>
                </c:pt>
                <c:pt idx="5448">
                  <c:v>31.58</c:v>
                </c:pt>
                <c:pt idx="5449">
                  <c:v>42.67</c:v>
                </c:pt>
                <c:pt idx="5450">
                  <c:v>43.05</c:v>
                </c:pt>
                <c:pt idx="5451">
                  <c:v>42.44</c:v>
                </c:pt>
                <c:pt idx="5452">
                  <c:v>36.270000000000003</c:v>
                </c:pt>
                <c:pt idx="5453">
                  <c:v>35.9</c:v>
                </c:pt>
                <c:pt idx="5454">
                  <c:v>39.76</c:v>
                </c:pt>
                <c:pt idx="5455">
                  <c:v>35.590000000000003</c:v>
                </c:pt>
                <c:pt idx="5456">
                  <c:v>32.28</c:v>
                </c:pt>
                <c:pt idx="5457">
                  <c:v>32.89</c:v>
                </c:pt>
                <c:pt idx="5458">
                  <c:v>31.62</c:v>
                </c:pt>
                <c:pt idx="5459">
                  <c:v>31.82</c:v>
                </c:pt>
                <c:pt idx="5460">
                  <c:v>33.92</c:v>
                </c:pt>
                <c:pt idx="5461">
                  <c:v>37</c:v>
                </c:pt>
                <c:pt idx="5462">
                  <c:v>33.380000000000003</c:v>
                </c:pt>
                <c:pt idx="5463">
                  <c:v>34.32</c:v>
                </c:pt>
                <c:pt idx="5464">
                  <c:v>38.520000000000003</c:v>
                </c:pt>
                <c:pt idx="5465">
                  <c:v>38.590000000000003</c:v>
                </c:pt>
                <c:pt idx="5466">
                  <c:v>36.909999999999997</c:v>
                </c:pt>
                <c:pt idx="5467">
                  <c:v>34.6</c:v>
                </c:pt>
                <c:pt idx="5468">
                  <c:v>31.97</c:v>
                </c:pt>
                <c:pt idx="5469">
                  <c:v>30.98</c:v>
                </c:pt>
                <c:pt idx="5470">
                  <c:v>32.729999999999997</c:v>
                </c:pt>
                <c:pt idx="5471">
                  <c:v>32.86</c:v>
                </c:pt>
                <c:pt idx="5472">
                  <c:v>37.32</c:v>
                </c:pt>
                <c:pt idx="5473">
                  <c:v>41.35</c:v>
                </c:pt>
                <c:pt idx="5474">
                  <c:v>41.25</c:v>
                </c:pt>
                <c:pt idx="5475">
                  <c:v>39.020000000000003</c:v>
                </c:pt>
                <c:pt idx="5476">
                  <c:v>37.71</c:v>
                </c:pt>
                <c:pt idx="5477">
                  <c:v>41.08</c:v>
                </c:pt>
                <c:pt idx="5478">
                  <c:v>38.840000000000003</c:v>
                </c:pt>
                <c:pt idx="5479">
                  <c:v>42.96</c:v>
                </c:pt>
                <c:pt idx="5480">
                  <c:v>45.45</c:v>
                </c:pt>
                <c:pt idx="5481">
                  <c:v>40.82</c:v>
                </c:pt>
                <c:pt idx="5482">
                  <c:v>37.81</c:v>
                </c:pt>
                <c:pt idx="5483">
                  <c:v>36.270000000000003</c:v>
                </c:pt>
                <c:pt idx="5484">
                  <c:v>36.200000000000003</c:v>
                </c:pt>
                <c:pt idx="5485">
                  <c:v>33.020000000000003</c:v>
                </c:pt>
                <c:pt idx="5486">
                  <c:v>32.86</c:v>
                </c:pt>
                <c:pt idx="5487">
                  <c:v>31.26</c:v>
                </c:pt>
                <c:pt idx="5488">
                  <c:v>30.7</c:v>
                </c:pt>
                <c:pt idx="5489">
                  <c:v>28.24</c:v>
                </c:pt>
                <c:pt idx="5490">
                  <c:v>33.39</c:v>
                </c:pt>
                <c:pt idx="5491">
                  <c:v>31.56</c:v>
                </c:pt>
                <c:pt idx="5492">
                  <c:v>34.44</c:v>
                </c:pt>
                <c:pt idx="5493">
                  <c:v>34.78</c:v>
                </c:pt>
                <c:pt idx="5494">
                  <c:v>31.32</c:v>
                </c:pt>
                <c:pt idx="5495">
                  <c:v>29.26</c:v>
                </c:pt>
                <c:pt idx="5496">
                  <c:v>32.22</c:v>
                </c:pt>
                <c:pt idx="5497">
                  <c:v>29.86</c:v>
                </c:pt>
                <c:pt idx="5498">
                  <c:v>25.46</c:v>
                </c:pt>
                <c:pt idx="5499">
                  <c:v>24.53</c:v>
                </c:pt>
                <c:pt idx="5500">
                  <c:v>29.96</c:v>
                </c:pt>
                <c:pt idx="5501">
                  <c:v>34.770000000000003</c:v>
                </c:pt>
                <c:pt idx="5502">
                  <c:v>32.74</c:v>
                </c:pt>
                <c:pt idx="5503">
                  <c:v>30.5</c:v>
                </c:pt>
                <c:pt idx="5504">
                  <c:v>30.16</c:v>
                </c:pt>
                <c:pt idx="5505">
                  <c:v>29.85</c:v>
                </c:pt>
                <c:pt idx="5506">
                  <c:v>27.48</c:v>
                </c:pt>
                <c:pt idx="5507">
                  <c:v>36.159999999999997</c:v>
                </c:pt>
                <c:pt idx="5508">
                  <c:v>32.81</c:v>
                </c:pt>
                <c:pt idx="5509">
                  <c:v>30.04</c:v>
                </c:pt>
                <c:pt idx="5510">
                  <c:v>31.13</c:v>
                </c:pt>
                <c:pt idx="5511">
                  <c:v>31.22</c:v>
                </c:pt>
                <c:pt idx="5512">
                  <c:v>33.51</c:v>
                </c:pt>
                <c:pt idx="5513">
                  <c:v>34.51</c:v>
                </c:pt>
                <c:pt idx="5514">
                  <c:v>32</c:v>
                </c:pt>
                <c:pt idx="5515">
                  <c:v>32.909999999999997</c:v>
                </c:pt>
                <c:pt idx="5516">
                  <c:v>31.97</c:v>
                </c:pt>
                <c:pt idx="5517">
                  <c:v>33.979999999999997</c:v>
                </c:pt>
                <c:pt idx="5518">
                  <c:v>34.47</c:v>
                </c:pt>
                <c:pt idx="5519">
                  <c:v>32.130000000000003</c:v>
                </c:pt>
                <c:pt idx="5520">
                  <c:v>30.64</c:v>
                </c:pt>
                <c:pt idx="5521">
                  <c:v>27.8</c:v>
                </c:pt>
                <c:pt idx="5522">
                  <c:v>27.41</c:v>
                </c:pt>
                <c:pt idx="5523">
                  <c:v>27.52</c:v>
                </c:pt>
                <c:pt idx="5524">
                  <c:v>27.84</c:v>
                </c:pt>
                <c:pt idx="5525">
                  <c:v>28.13</c:v>
                </c:pt>
                <c:pt idx="5526">
                  <c:v>28.67</c:v>
                </c:pt>
                <c:pt idx="5527">
                  <c:v>30.59</c:v>
                </c:pt>
                <c:pt idx="5528">
                  <c:v>26.38</c:v>
                </c:pt>
                <c:pt idx="5529">
                  <c:v>25.67</c:v>
                </c:pt>
                <c:pt idx="5530">
                  <c:v>25.41</c:v>
                </c:pt>
                <c:pt idx="5531">
                  <c:v>26.04</c:v>
                </c:pt>
                <c:pt idx="5532">
                  <c:v>25.11</c:v>
                </c:pt>
                <c:pt idx="5533">
                  <c:v>24.29</c:v>
                </c:pt>
                <c:pt idx="5534">
                  <c:v>24.92</c:v>
                </c:pt>
                <c:pt idx="5535">
                  <c:v>23.22</c:v>
                </c:pt>
                <c:pt idx="5536">
                  <c:v>21.43</c:v>
                </c:pt>
                <c:pt idx="5537">
                  <c:v>21.16</c:v>
                </c:pt>
                <c:pt idx="5538">
                  <c:v>20.73</c:v>
                </c:pt>
                <c:pt idx="5539">
                  <c:v>21.91</c:v>
                </c:pt>
                <c:pt idx="5540">
                  <c:v>23.52</c:v>
                </c:pt>
                <c:pt idx="5541">
                  <c:v>22.65</c:v>
                </c:pt>
                <c:pt idx="5542">
                  <c:v>23.4</c:v>
                </c:pt>
                <c:pt idx="5543">
                  <c:v>22.97</c:v>
                </c:pt>
                <c:pt idx="5544">
                  <c:v>22.22</c:v>
                </c:pt>
                <c:pt idx="5545">
                  <c:v>21.48</c:v>
                </c:pt>
                <c:pt idx="5546">
                  <c:v>20.63</c:v>
                </c:pt>
                <c:pt idx="5547">
                  <c:v>21.07</c:v>
                </c:pt>
                <c:pt idx="5548">
                  <c:v>20.69</c:v>
                </c:pt>
                <c:pt idx="5549">
                  <c:v>21.05</c:v>
                </c:pt>
                <c:pt idx="5550">
                  <c:v>20.47</c:v>
                </c:pt>
                <c:pt idx="5551">
                  <c:v>20.91</c:v>
                </c:pt>
                <c:pt idx="5552">
                  <c:v>22.2</c:v>
                </c:pt>
                <c:pt idx="5553">
                  <c:v>20.89</c:v>
                </c:pt>
                <c:pt idx="5554">
                  <c:v>19.87</c:v>
                </c:pt>
                <c:pt idx="5555">
                  <c:v>18.28</c:v>
                </c:pt>
                <c:pt idx="5556">
                  <c:v>18.670000000000002</c:v>
                </c:pt>
                <c:pt idx="5557">
                  <c:v>18.91</c:v>
                </c:pt>
                <c:pt idx="5558">
                  <c:v>18.309999999999999</c:v>
                </c:pt>
                <c:pt idx="5559">
                  <c:v>18.57</c:v>
                </c:pt>
                <c:pt idx="5560">
                  <c:v>18.53</c:v>
                </c:pt>
                <c:pt idx="5561">
                  <c:v>19.399999999999999</c:v>
                </c:pt>
                <c:pt idx="5562">
                  <c:v>19.440000000000001</c:v>
                </c:pt>
                <c:pt idx="5563">
                  <c:v>18.55</c:v>
                </c:pt>
                <c:pt idx="5564">
                  <c:v>17.98</c:v>
                </c:pt>
                <c:pt idx="5565">
                  <c:v>17.100000000000001</c:v>
                </c:pt>
                <c:pt idx="5566">
                  <c:v>17.760000000000002</c:v>
                </c:pt>
                <c:pt idx="5567">
                  <c:v>17.649999999999999</c:v>
                </c:pt>
                <c:pt idx="5568">
                  <c:v>18.16</c:v>
                </c:pt>
                <c:pt idx="5569">
                  <c:v>18.63</c:v>
                </c:pt>
                <c:pt idx="5570">
                  <c:v>20.79</c:v>
                </c:pt>
                <c:pt idx="5571">
                  <c:v>19.04</c:v>
                </c:pt>
                <c:pt idx="5572">
                  <c:v>19.54</c:v>
                </c:pt>
                <c:pt idx="5573">
                  <c:v>21.14</c:v>
                </c:pt>
                <c:pt idx="5574">
                  <c:v>19.22</c:v>
                </c:pt>
                <c:pt idx="5575">
                  <c:v>17.78</c:v>
                </c:pt>
                <c:pt idx="5576">
                  <c:v>18.190000000000001</c:v>
                </c:pt>
                <c:pt idx="5577">
                  <c:v>18.190000000000001</c:v>
                </c:pt>
                <c:pt idx="5578">
                  <c:v>16.8</c:v>
                </c:pt>
                <c:pt idx="5579">
                  <c:v>17.309999999999999</c:v>
                </c:pt>
                <c:pt idx="5580">
                  <c:v>18.190000000000001</c:v>
                </c:pt>
                <c:pt idx="5581">
                  <c:v>17.96</c:v>
                </c:pt>
                <c:pt idx="5582">
                  <c:v>18.43</c:v>
                </c:pt>
                <c:pt idx="5583">
                  <c:v>17.260000000000002</c:v>
                </c:pt>
                <c:pt idx="5584">
                  <c:v>17.29</c:v>
                </c:pt>
                <c:pt idx="5585">
                  <c:v>18.05</c:v>
                </c:pt>
                <c:pt idx="5586">
                  <c:v>20.87</c:v>
                </c:pt>
                <c:pt idx="5587">
                  <c:v>19.07</c:v>
                </c:pt>
                <c:pt idx="5588">
                  <c:v>17.95</c:v>
                </c:pt>
                <c:pt idx="5589">
                  <c:v>17.11</c:v>
                </c:pt>
                <c:pt idx="5590">
                  <c:v>15.64</c:v>
                </c:pt>
                <c:pt idx="5591">
                  <c:v>14.8</c:v>
                </c:pt>
                <c:pt idx="5592">
                  <c:v>15.31</c:v>
                </c:pt>
                <c:pt idx="5593">
                  <c:v>15.42</c:v>
                </c:pt>
                <c:pt idx="5594">
                  <c:v>14.47</c:v>
                </c:pt>
                <c:pt idx="5595">
                  <c:v>15.04</c:v>
                </c:pt>
                <c:pt idx="5596">
                  <c:v>15.58</c:v>
                </c:pt>
                <c:pt idx="5597">
                  <c:v>15.13</c:v>
                </c:pt>
                <c:pt idx="5598">
                  <c:v>15.57</c:v>
                </c:pt>
                <c:pt idx="5599">
                  <c:v>14.82</c:v>
                </c:pt>
                <c:pt idx="5600">
                  <c:v>14.26</c:v>
                </c:pt>
                <c:pt idx="5601">
                  <c:v>15.59</c:v>
                </c:pt>
                <c:pt idx="5602">
                  <c:v>15.47</c:v>
                </c:pt>
                <c:pt idx="5603">
                  <c:v>15.48</c:v>
                </c:pt>
                <c:pt idx="5604">
                  <c:v>15.5</c:v>
                </c:pt>
                <c:pt idx="5605">
                  <c:v>15.64</c:v>
                </c:pt>
                <c:pt idx="5606">
                  <c:v>15.66</c:v>
                </c:pt>
                <c:pt idx="5607">
                  <c:v>16.440000000000001</c:v>
                </c:pt>
                <c:pt idx="5608">
                  <c:v>16.7</c:v>
                </c:pt>
                <c:pt idx="5609">
                  <c:v>18.809999999999999</c:v>
                </c:pt>
                <c:pt idx="5610">
                  <c:v>20.39</c:v>
                </c:pt>
                <c:pt idx="5611">
                  <c:v>20.02</c:v>
                </c:pt>
                <c:pt idx="5612">
                  <c:v>17.2</c:v>
                </c:pt>
                <c:pt idx="5613">
                  <c:v>19.55</c:v>
                </c:pt>
                <c:pt idx="5614">
                  <c:v>19.55</c:v>
                </c:pt>
                <c:pt idx="5615">
                  <c:v>18.46</c:v>
                </c:pt>
                <c:pt idx="5616">
                  <c:v>18.64</c:v>
                </c:pt>
                <c:pt idx="5617">
                  <c:v>18.36</c:v>
                </c:pt>
                <c:pt idx="5618">
                  <c:v>17.440000000000001</c:v>
                </c:pt>
                <c:pt idx="5619">
                  <c:v>18.97</c:v>
                </c:pt>
                <c:pt idx="5620">
                  <c:v>18.100000000000001</c:v>
                </c:pt>
                <c:pt idx="5621">
                  <c:v>16.82</c:v>
                </c:pt>
                <c:pt idx="5622">
                  <c:v>16.239999999999998</c:v>
                </c:pt>
                <c:pt idx="5623">
                  <c:v>16.32</c:v>
                </c:pt>
                <c:pt idx="5624">
                  <c:v>17.149999999999999</c:v>
                </c:pt>
                <c:pt idx="5625">
                  <c:v>16.600000000000001</c:v>
                </c:pt>
                <c:pt idx="5626">
                  <c:v>16.88</c:v>
                </c:pt>
                <c:pt idx="5627">
                  <c:v>17.559999999999999</c:v>
                </c:pt>
                <c:pt idx="5628">
                  <c:v>19.16</c:v>
                </c:pt>
                <c:pt idx="5629">
                  <c:v>18.940000000000001</c:v>
                </c:pt>
                <c:pt idx="5630">
                  <c:v>19.05</c:v>
                </c:pt>
                <c:pt idx="5631">
                  <c:v>20.079999999999998</c:v>
                </c:pt>
                <c:pt idx="5632">
                  <c:v>18.829999999999998</c:v>
                </c:pt>
                <c:pt idx="5633">
                  <c:v>19.89</c:v>
                </c:pt>
                <c:pt idx="5634">
                  <c:v>21.87</c:v>
                </c:pt>
                <c:pt idx="5635">
                  <c:v>21.97</c:v>
                </c:pt>
                <c:pt idx="5636">
                  <c:v>22.27</c:v>
                </c:pt>
                <c:pt idx="5637">
                  <c:v>24.49</c:v>
                </c:pt>
                <c:pt idx="5638">
                  <c:v>25.1</c:v>
                </c:pt>
                <c:pt idx="5639">
                  <c:v>22.01</c:v>
                </c:pt>
                <c:pt idx="5640">
                  <c:v>22.48</c:v>
                </c:pt>
                <c:pt idx="5641">
                  <c:v>22.33</c:v>
                </c:pt>
                <c:pt idx="5642">
                  <c:v>21.54</c:v>
                </c:pt>
                <c:pt idx="5643">
                  <c:v>21.76</c:v>
                </c:pt>
                <c:pt idx="5644">
                  <c:v>21.03</c:v>
                </c:pt>
                <c:pt idx="5645">
                  <c:v>24.14</c:v>
                </c:pt>
                <c:pt idx="5646">
                  <c:v>24.06</c:v>
                </c:pt>
                <c:pt idx="5647">
                  <c:v>26.66</c:v>
                </c:pt>
                <c:pt idx="5648">
                  <c:v>26.12</c:v>
                </c:pt>
                <c:pt idx="5649">
                  <c:v>24.68</c:v>
                </c:pt>
                <c:pt idx="5650">
                  <c:v>22.16</c:v>
                </c:pt>
                <c:pt idx="5651">
                  <c:v>21.72</c:v>
                </c:pt>
                <c:pt idx="5652">
                  <c:v>21.23</c:v>
                </c:pt>
                <c:pt idx="5653">
                  <c:v>23.56</c:v>
                </c:pt>
                <c:pt idx="5654">
                  <c:v>22.09</c:v>
                </c:pt>
                <c:pt idx="5655">
                  <c:v>24.27</c:v>
                </c:pt>
                <c:pt idx="5656">
                  <c:v>21.68</c:v>
                </c:pt>
                <c:pt idx="5657">
                  <c:v>21.11</c:v>
                </c:pt>
                <c:pt idx="5658">
                  <c:v>18.32</c:v>
                </c:pt>
                <c:pt idx="5659">
                  <c:v>18.38</c:v>
                </c:pt>
                <c:pt idx="5660">
                  <c:v>17.239999999999998</c:v>
                </c:pt>
                <c:pt idx="5661">
                  <c:v>20.079999999999998</c:v>
                </c:pt>
                <c:pt idx="5662">
                  <c:v>18.11</c:v>
                </c:pt>
                <c:pt idx="5663">
                  <c:v>20.38</c:v>
                </c:pt>
                <c:pt idx="5664">
                  <c:v>19.72</c:v>
                </c:pt>
                <c:pt idx="5665">
                  <c:v>19.45</c:v>
                </c:pt>
                <c:pt idx="5666">
                  <c:v>19.71</c:v>
                </c:pt>
                <c:pt idx="5667">
                  <c:v>17.079999999999998</c:v>
                </c:pt>
                <c:pt idx="5668">
                  <c:v>16.739999999999998</c:v>
                </c:pt>
                <c:pt idx="5669">
                  <c:v>16.66</c:v>
                </c:pt>
                <c:pt idx="5670">
                  <c:v>17.5</c:v>
                </c:pt>
                <c:pt idx="5671">
                  <c:v>17.100000000000001</c:v>
                </c:pt>
                <c:pt idx="5672">
                  <c:v>17.98</c:v>
                </c:pt>
                <c:pt idx="5673">
                  <c:v>18.72</c:v>
                </c:pt>
                <c:pt idx="5674">
                  <c:v>17.95</c:v>
                </c:pt>
                <c:pt idx="5675">
                  <c:v>18.329999999999998</c:v>
                </c:pt>
                <c:pt idx="5676">
                  <c:v>16.739999999999998</c:v>
                </c:pt>
                <c:pt idx="5677">
                  <c:v>17.11</c:v>
                </c:pt>
                <c:pt idx="5678">
                  <c:v>16.48</c:v>
                </c:pt>
                <c:pt idx="5679">
                  <c:v>16.16</c:v>
                </c:pt>
                <c:pt idx="5680">
                  <c:v>15.45</c:v>
                </c:pt>
                <c:pt idx="5681">
                  <c:v>16.27</c:v>
                </c:pt>
                <c:pt idx="5682">
                  <c:v>18.62</c:v>
                </c:pt>
                <c:pt idx="5683">
                  <c:v>20.47</c:v>
                </c:pt>
                <c:pt idx="5684">
                  <c:v>19.34</c:v>
                </c:pt>
                <c:pt idx="5685">
                  <c:v>17.53</c:v>
                </c:pt>
                <c:pt idx="5686">
                  <c:v>16.7</c:v>
                </c:pt>
                <c:pt idx="5687">
                  <c:v>18.03</c:v>
                </c:pt>
                <c:pt idx="5688">
                  <c:v>18.93</c:v>
                </c:pt>
                <c:pt idx="5689">
                  <c:v>18.96</c:v>
                </c:pt>
                <c:pt idx="5690">
                  <c:v>17.57</c:v>
                </c:pt>
                <c:pt idx="5691">
                  <c:v>15.64</c:v>
                </c:pt>
                <c:pt idx="5692">
                  <c:v>15.95</c:v>
                </c:pt>
                <c:pt idx="5693">
                  <c:v>15.99</c:v>
                </c:pt>
                <c:pt idx="5694">
                  <c:v>15.32</c:v>
                </c:pt>
                <c:pt idx="5695">
                  <c:v>15.28</c:v>
                </c:pt>
                <c:pt idx="5696">
                  <c:v>14.74</c:v>
                </c:pt>
                <c:pt idx="5697">
                  <c:v>13.7</c:v>
                </c:pt>
                <c:pt idx="5698">
                  <c:v>14.85</c:v>
                </c:pt>
                <c:pt idx="5699">
                  <c:v>14.63</c:v>
                </c:pt>
                <c:pt idx="5700">
                  <c:v>14.29</c:v>
                </c:pt>
                <c:pt idx="5701">
                  <c:v>13.45</c:v>
                </c:pt>
                <c:pt idx="5702">
                  <c:v>14.02</c:v>
                </c:pt>
                <c:pt idx="5703">
                  <c:v>15.02</c:v>
                </c:pt>
                <c:pt idx="5704">
                  <c:v>15.11</c:v>
                </c:pt>
                <c:pt idx="5705">
                  <c:v>15.96</c:v>
                </c:pt>
                <c:pt idx="5706">
                  <c:v>15.18</c:v>
                </c:pt>
                <c:pt idx="5707">
                  <c:v>16.350000000000001</c:v>
                </c:pt>
                <c:pt idx="5708">
                  <c:v>16.489999999999998</c:v>
                </c:pt>
                <c:pt idx="5709">
                  <c:v>17.059999999999999</c:v>
                </c:pt>
                <c:pt idx="5710">
                  <c:v>17.829999999999998</c:v>
                </c:pt>
                <c:pt idx="5711">
                  <c:v>17.47</c:v>
                </c:pt>
                <c:pt idx="5712">
                  <c:v>17.98</c:v>
                </c:pt>
                <c:pt idx="5713">
                  <c:v>17.739999999999998</c:v>
                </c:pt>
                <c:pt idx="5714">
                  <c:v>15.6</c:v>
                </c:pt>
                <c:pt idx="5715">
                  <c:v>14.38</c:v>
                </c:pt>
                <c:pt idx="5716">
                  <c:v>16.28</c:v>
                </c:pt>
                <c:pt idx="5717">
                  <c:v>16.41</c:v>
                </c:pt>
                <c:pt idx="5718">
                  <c:v>15.8</c:v>
                </c:pt>
                <c:pt idx="5719">
                  <c:v>14.05</c:v>
                </c:pt>
                <c:pt idx="5720">
                  <c:v>14.51</c:v>
                </c:pt>
                <c:pt idx="5721">
                  <c:v>14.59</c:v>
                </c:pt>
                <c:pt idx="5722">
                  <c:v>14.18</c:v>
                </c:pt>
                <c:pt idx="5723">
                  <c:v>13.88</c:v>
                </c:pt>
                <c:pt idx="5724">
                  <c:v>14.07</c:v>
                </c:pt>
                <c:pt idx="5725">
                  <c:v>13.98</c:v>
                </c:pt>
                <c:pt idx="5726">
                  <c:v>14.15</c:v>
                </c:pt>
                <c:pt idx="5727">
                  <c:v>15.43</c:v>
                </c:pt>
                <c:pt idx="5728">
                  <c:v>16.809999999999999</c:v>
                </c:pt>
                <c:pt idx="5729">
                  <c:v>14.84</c:v>
                </c:pt>
                <c:pt idx="5730">
                  <c:v>15.73</c:v>
                </c:pt>
                <c:pt idx="5731">
                  <c:v>16.32</c:v>
                </c:pt>
                <c:pt idx="5732">
                  <c:v>15.71</c:v>
                </c:pt>
                <c:pt idx="5733">
                  <c:v>15.43</c:v>
                </c:pt>
                <c:pt idx="5734">
                  <c:v>14.55</c:v>
                </c:pt>
                <c:pt idx="5735">
                  <c:v>14.33</c:v>
                </c:pt>
                <c:pt idx="5736">
                  <c:v>15.11</c:v>
                </c:pt>
                <c:pt idx="5737">
                  <c:v>16.37</c:v>
                </c:pt>
                <c:pt idx="5738">
                  <c:v>16.29</c:v>
                </c:pt>
                <c:pt idx="5739">
                  <c:v>15.59</c:v>
                </c:pt>
                <c:pt idx="5740">
                  <c:v>16.14</c:v>
                </c:pt>
                <c:pt idx="5741">
                  <c:v>15.27</c:v>
                </c:pt>
                <c:pt idx="5742">
                  <c:v>15.22</c:v>
                </c:pt>
                <c:pt idx="5743">
                  <c:v>15.07</c:v>
                </c:pt>
                <c:pt idx="5744">
                  <c:v>15.03</c:v>
                </c:pt>
                <c:pt idx="5745">
                  <c:v>17.059999999999999</c:v>
                </c:pt>
                <c:pt idx="5746">
                  <c:v>16.62</c:v>
                </c:pt>
                <c:pt idx="5747">
                  <c:v>18.829999999999998</c:v>
                </c:pt>
                <c:pt idx="5748">
                  <c:v>18.329999999999998</c:v>
                </c:pt>
                <c:pt idx="5749">
                  <c:v>18.12</c:v>
                </c:pt>
                <c:pt idx="5750">
                  <c:v>17.809999999999999</c:v>
                </c:pt>
                <c:pt idx="5751">
                  <c:v>18.600000000000001</c:v>
                </c:pt>
                <c:pt idx="5752">
                  <c:v>16.690000000000001</c:v>
                </c:pt>
                <c:pt idx="5753">
                  <c:v>17.59</c:v>
                </c:pt>
                <c:pt idx="5754">
                  <c:v>18.420000000000002</c:v>
                </c:pt>
                <c:pt idx="5755">
                  <c:v>17.579999999999998</c:v>
                </c:pt>
                <c:pt idx="5756">
                  <c:v>19.079999999999998</c:v>
                </c:pt>
                <c:pt idx="5757">
                  <c:v>18.489999999999998</c:v>
                </c:pt>
                <c:pt idx="5758">
                  <c:v>18.61</c:v>
                </c:pt>
                <c:pt idx="5759">
                  <c:v>16.68</c:v>
                </c:pt>
                <c:pt idx="5760">
                  <c:v>16.649999999999999</c:v>
                </c:pt>
                <c:pt idx="5761">
                  <c:v>17.920000000000002</c:v>
                </c:pt>
                <c:pt idx="5762">
                  <c:v>17.989999999999998</c:v>
                </c:pt>
                <c:pt idx="5763">
                  <c:v>16.41</c:v>
                </c:pt>
                <c:pt idx="5764">
                  <c:v>15.24</c:v>
                </c:pt>
                <c:pt idx="5765">
                  <c:v>15.08</c:v>
                </c:pt>
                <c:pt idx="5766">
                  <c:v>15.31</c:v>
                </c:pt>
                <c:pt idx="5767">
                  <c:v>15.14</c:v>
                </c:pt>
                <c:pt idx="5768">
                  <c:v>15.5</c:v>
                </c:pt>
                <c:pt idx="5769">
                  <c:v>15.92</c:v>
                </c:pt>
                <c:pt idx="5770">
                  <c:v>15.51</c:v>
                </c:pt>
                <c:pt idx="5771">
                  <c:v>15.06</c:v>
                </c:pt>
                <c:pt idx="5772">
                  <c:v>15.87</c:v>
                </c:pt>
                <c:pt idx="5773">
                  <c:v>16.64</c:v>
                </c:pt>
                <c:pt idx="5774">
                  <c:v>17.12</c:v>
                </c:pt>
                <c:pt idx="5775">
                  <c:v>16.46</c:v>
                </c:pt>
                <c:pt idx="5776">
                  <c:v>16.579999999999998</c:v>
                </c:pt>
                <c:pt idx="5777">
                  <c:v>15.9</c:v>
                </c:pt>
                <c:pt idx="5778">
                  <c:v>16.05</c:v>
                </c:pt>
                <c:pt idx="5779">
                  <c:v>15.57</c:v>
                </c:pt>
                <c:pt idx="5780">
                  <c:v>15.95</c:v>
                </c:pt>
                <c:pt idx="5781">
                  <c:v>16.559999999999999</c:v>
                </c:pt>
                <c:pt idx="5782">
                  <c:v>17</c:v>
                </c:pt>
                <c:pt idx="5783">
                  <c:v>16.34</c:v>
                </c:pt>
                <c:pt idx="5784">
                  <c:v>15.57</c:v>
                </c:pt>
                <c:pt idx="5785">
                  <c:v>17.36</c:v>
                </c:pt>
                <c:pt idx="5786">
                  <c:v>17.670000000000002</c:v>
                </c:pt>
                <c:pt idx="5787">
                  <c:v>17.84</c:v>
                </c:pt>
                <c:pt idx="5788">
                  <c:v>18.59</c:v>
                </c:pt>
                <c:pt idx="5789">
                  <c:v>19.48</c:v>
                </c:pt>
                <c:pt idx="5790">
                  <c:v>19.47</c:v>
                </c:pt>
                <c:pt idx="5791">
                  <c:v>22.72</c:v>
                </c:pt>
                <c:pt idx="5792">
                  <c:v>18.02</c:v>
                </c:pt>
                <c:pt idx="5793">
                  <c:v>14.68</c:v>
                </c:pt>
                <c:pt idx="5794">
                  <c:v>14.56</c:v>
                </c:pt>
                <c:pt idx="5795">
                  <c:v>13.83</c:v>
                </c:pt>
                <c:pt idx="5796">
                  <c:v>13.79</c:v>
                </c:pt>
                <c:pt idx="5797">
                  <c:v>13.62</c:v>
                </c:pt>
                <c:pt idx="5798">
                  <c:v>13.81</c:v>
                </c:pt>
                <c:pt idx="5799">
                  <c:v>13.49</c:v>
                </c:pt>
                <c:pt idx="5800">
                  <c:v>13.36</c:v>
                </c:pt>
                <c:pt idx="5801">
                  <c:v>13.52</c:v>
                </c:pt>
                <c:pt idx="5802">
                  <c:v>13.55</c:v>
                </c:pt>
                <c:pt idx="5803">
                  <c:v>13.42</c:v>
                </c:pt>
                <c:pt idx="5804">
                  <c:v>13.57</c:v>
                </c:pt>
                <c:pt idx="5805">
                  <c:v>12.46</c:v>
                </c:pt>
                <c:pt idx="5806">
                  <c:v>12.43</c:v>
                </c:pt>
                <c:pt idx="5807">
                  <c:v>12.46</c:v>
                </c:pt>
                <c:pt idx="5808">
                  <c:v>12.69</c:v>
                </c:pt>
                <c:pt idx="5809">
                  <c:v>12.89</c:v>
                </c:pt>
                <c:pt idx="5810">
                  <c:v>13.57</c:v>
                </c:pt>
                <c:pt idx="5811">
                  <c:v>13.31</c:v>
                </c:pt>
                <c:pt idx="5812">
                  <c:v>14.32</c:v>
                </c:pt>
                <c:pt idx="5813">
                  <c:v>14.28</c:v>
                </c:pt>
                <c:pt idx="5814">
                  <c:v>12.9</c:v>
                </c:pt>
                <c:pt idx="5815">
                  <c:v>14.67</c:v>
                </c:pt>
                <c:pt idx="5816">
                  <c:v>13.72</c:v>
                </c:pt>
                <c:pt idx="5817">
                  <c:v>13.41</c:v>
                </c:pt>
                <c:pt idx="5818">
                  <c:v>13.5</c:v>
                </c:pt>
                <c:pt idx="5819">
                  <c:v>13.02</c:v>
                </c:pt>
                <c:pt idx="5820">
                  <c:v>12.94</c:v>
                </c:pt>
                <c:pt idx="5821">
                  <c:v>12.64</c:v>
                </c:pt>
                <c:pt idx="5822">
                  <c:v>12.98</c:v>
                </c:pt>
                <c:pt idx="5823">
                  <c:v>12.66</c:v>
                </c:pt>
                <c:pt idx="5824">
                  <c:v>12.46</c:v>
                </c:pt>
                <c:pt idx="5825">
                  <c:v>12.31</c:v>
                </c:pt>
                <c:pt idx="5826">
                  <c:v>14.68</c:v>
                </c:pt>
                <c:pt idx="5827">
                  <c:v>15.22</c:v>
                </c:pt>
                <c:pt idx="5828">
                  <c:v>14.17</c:v>
                </c:pt>
                <c:pt idx="5829">
                  <c:v>18.989999999999998</c:v>
                </c:pt>
                <c:pt idx="5830">
                  <c:v>16.87</c:v>
                </c:pt>
                <c:pt idx="5831">
                  <c:v>14.73</c:v>
                </c:pt>
                <c:pt idx="5832">
                  <c:v>15.51</c:v>
                </c:pt>
                <c:pt idx="5833">
                  <c:v>15.36</c:v>
                </c:pt>
                <c:pt idx="5834">
                  <c:v>14.01</c:v>
                </c:pt>
                <c:pt idx="5835">
                  <c:v>13.48</c:v>
                </c:pt>
                <c:pt idx="5836">
                  <c:v>13.53</c:v>
                </c:pt>
                <c:pt idx="5837">
                  <c:v>13.06</c:v>
                </c:pt>
                <c:pt idx="5838">
                  <c:v>12.59</c:v>
                </c:pt>
                <c:pt idx="5839">
                  <c:v>11.56</c:v>
                </c:pt>
                <c:pt idx="5840">
                  <c:v>12.27</c:v>
                </c:pt>
                <c:pt idx="5841">
                  <c:v>11.83</c:v>
                </c:pt>
                <c:pt idx="5842">
                  <c:v>11.3</c:v>
                </c:pt>
                <c:pt idx="5843">
                  <c:v>11.3</c:v>
                </c:pt>
                <c:pt idx="5844">
                  <c:v>13.36</c:v>
                </c:pt>
                <c:pt idx="5845">
                  <c:v>14.39</c:v>
                </c:pt>
                <c:pt idx="5846">
                  <c:v>12.67</c:v>
                </c:pt>
                <c:pt idx="5847">
                  <c:v>13.99</c:v>
                </c:pt>
                <c:pt idx="5848">
                  <c:v>13.57</c:v>
                </c:pt>
                <c:pt idx="5849">
                  <c:v>13.74</c:v>
                </c:pt>
                <c:pt idx="5850">
                  <c:v>12.77</c:v>
                </c:pt>
                <c:pt idx="5851">
                  <c:v>13.15</c:v>
                </c:pt>
                <c:pt idx="5852">
                  <c:v>12.7</c:v>
                </c:pt>
                <c:pt idx="5853">
                  <c:v>13.58</c:v>
                </c:pt>
                <c:pt idx="5854">
                  <c:v>12.78</c:v>
                </c:pt>
                <c:pt idx="5855">
                  <c:v>14.21</c:v>
                </c:pt>
                <c:pt idx="5856">
                  <c:v>13.89</c:v>
                </c:pt>
                <c:pt idx="5857">
                  <c:v>13.92</c:v>
                </c:pt>
                <c:pt idx="5858">
                  <c:v>13.19</c:v>
                </c:pt>
                <c:pt idx="5859">
                  <c:v>12.84</c:v>
                </c:pt>
                <c:pt idx="5860">
                  <c:v>12.36</c:v>
                </c:pt>
                <c:pt idx="5861">
                  <c:v>12.24</c:v>
                </c:pt>
                <c:pt idx="5862">
                  <c:v>12.06</c:v>
                </c:pt>
                <c:pt idx="5863">
                  <c:v>17.27</c:v>
                </c:pt>
                <c:pt idx="5864">
                  <c:v>13.96</c:v>
                </c:pt>
                <c:pt idx="5865">
                  <c:v>16.510000000000002</c:v>
                </c:pt>
                <c:pt idx="5866">
                  <c:v>17.559999999999999</c:v>
                </c:pt>
                <c:pt idx="5867">
                  <c:v>14.97</c:v>
                </c:pt>
                <c:pt idx="5868">
                  <c:v>14.39</c:v>
                </c:pt>
                <c:pt idx="5869">
                  <c:v>13.48</c:v>
                </c:pt>
                <c:pt idx="5870">
                  <c:v>13.61</c:v>
                </c:pt>
                <c:pt idx="5871">
                  <c:v>13.62</c:v>
                </c:pt>
                <c:pt idx="5872">
                  <c:v>13.61</c:v>
                </c:pt>
                <c:pt idx="5873">
                  <c:v>13.71</c:v>
                </c:pt>
                <c:pt idx="5874">
                  <c:v>13.52</c:v>
                </c:pt>
                <c:pt idx="5875">
                  <c:v>14.49</c:v>
                </c:pt>
                <c:pt idx="5876">
                  <c:v>13.59</c:v>
                </c:pt>
                <c:pt idx="5877">
                  <c:v>12.85</c:v>
                </c:pt>
                <c:pt idx="5878">
                  <c:v>12.66</c:v>
                </c:pt>
                <c:pt idx="5879">
                  <c:v>12.83</c:v>
                </c:pt>
                <c:pt idx="5880">
                  <c:v>12.66</c:v>
                </c:pt>
                <c:pt idx="5881">
                  <c:v>13.13</c:v>
                </c:pt>
                <c:pt idx="5882">
                  <c:v>12.59</c:v>
                </c:pt>
                <c:pt idx="5883">
                  <c:v>12.55</c:v>
                </c:pt>
                <c:pt idx="5884">
                  <c:v>12.77</c:v>
                </c:pt>
                <c:pt idx="5885">
                  <c:v>12.81</c:v>
                </c:pt>
                <c:pt idx="5886">
                  <c:v>13.07</c:v>
                </c:pt>
                <c:pt idx="5887">
                  <c:v>12.45</c:v>
                </c:pt>
                <c:pt idx="5888">
                  <c:v>13.02</c:v>
                </c:pt>
                <c:pt idx="5889">
                  <c:v>13.37</c:v>
                </c:pt>
                <c:pt idx="5890">
                  <c:v>13.82</c:v>
                </c:pt>
                <c:pt idx="5891">
                  <c:v>14.07</c:v>
                </c:pt>
                <c:pt idx="5892">
                  <c:v>13.99</c:v>
                </c:pt>
                <c:pt idx="5893">
                  <c:v>14.48</c:v>
                </c:pt>
                <c:pt idx="5894">
                  <c:v>14.83</c:v>
                </c:pt>
                <c:pt idx="5895">
                  <c:v>14.53</c:v>
                </c:pt>
                <c:pt idx="5896">
                  <c:v>16.3</c:v>
                </c:pt>
                <c:pt idx="5897">
                  <c:v>16.28</c:v>
                </c:pt>
                <c:pt idx="5898">
                  <c:v>16.27</c:v>
                </c:pt>
                <c:pt idx="5899">
                  <c:v>17.5</c:v>
                </c:pt>
                <c:pt idx="5900">
                  <c:v>16.63</c:v>
                </c:pt>
                <c:pt idx="5901">
                  <c:v>15.14</c:v>
                </c:pt>
                <c:pt idx="5902">
                  <c:v>15.44</c:v>
                </c:pt>
                <c:pt idx="5903">
                  <c:v>17.07</c:v>
                </c:pt>
                <c:pt idx="5904">
                  <c:v>18.59</c:v>
                </c:pt>
                <c:pt idx="5905">
                  <c:v>16.41</c:v>
                </c:pt>
                <c:pt idx="5906">
                  <c:v>17.149999999999999</c:v>
                </c:pt>
                <c:pt idx="5907">
                  <c:v>16.8</c:v>
                </c:pt>
                <c:pt idx="5908">
                  <c:v>16.61</c:v>
                </c:pt>
                <c:pt idx="5909">
                  <c:v>16.64</c:v>
                </c:pt>
                <c:pt idx="5910">
                  <c:v>20.49</c:v>
                </c:pt>
                <c:pt idx="5911">
                  <c:v>18.899999999999999</c:v>
                </c:pt>
                <c:pt idx="5912">
                  <c:v>20.11</c:v>
                </c:pt>
                <c:pt idx="5913">
                  <c:v>18.47</c:v>
                </c:pt>
                <c:pt idx="5914">
                  <c:v>17.21</c:v>
                </c:pt>
                <c:pt idx="5915">
                  <c:v>16.86</c:v>
                </c:pt>
                <c:pt idx="5916">
                  <c:v>16.86</c:v>
                </c:pt>
                <c:pt idx="5917">
                  <c:v>16.37</c:v>
                </c:pt>
                <c:pt idx="5918">
                  <c:v>16.440000000000001</c:v>
                </c:pt>
                <c:pt idx="5919">
                  <c:v>16.2</c:v>
                </c:pt>
                <c:pt idx="5920">
                  <c:v>14.89</c:v>
                </c:pt>
                <c:pt idx="5921">
                  <c:v>14.78</c:v>
                </c:pt>
                <c:pt idx="5922">
                  <c:v>14.35</c:v>
                </c:pt>
                <c:pt idx="5923">
                  <c:v>14.21</c:v>
                </c:pt>
                <c:pt idx="5924">
                  <c:v>14.01</c:v>
                </c:pt>
                <c:pt idx="5925">
                  <c:v>13.84</c:v>
                </c:pt>
                <c:pt idx="5926">
                  <c:v>13.79</c:v>
                </c:pt>
                <c:pt idx="5927">
                  <c:v>14.42</c:v>
                </c:pt>
                <c:pt idx="5928">
                  <c:v>13.78</c:v>
                </c:pt>
                <c:pt idx="5929">
                  <c:v>13.77</c:v>
                </c:pt>
                <c:pt idx="5930">
                  <c:v>12.54</c:v>
                </c:pt>
                <c:pt idx="5931">
                  <c:v>12.29</c:v>
                </c:pt>
                <c:pt idx="5932">
                  <c:v>12.66</c:v>
                </c:pt>
                <c:pt idx="5933">
                  <c:v>13.18</c:v>
                </c:pt>
                <c:pt idx="5934">
                  <c:v>12.97</c:v>
                </c:pt>
                <c:pt idx="5935">
                  <c:v>12.72</c:v>
                </c:pt>
                <c:pt idx="5936">
                  <c:v>13.39</c:v>
                </c:pt>
                <c:pt idx="5937">
                  <c:v>13.39</c:v>
                </c:pt>
                <c:pt idx="5938">
                  <c:v>13.45</c:v>
                </c:pt>
                <c:pt idx="5939">
                  <c:v>12.94</c:v>
                </c:pt>
                <c:pt idx="5940">
                  <c:v>11.98</c:v>
                </c:pt>
                <c:pt idx="5941">
                  <c:v>11.84</c:v>
                </c:pt>
                <c:pt idx="5942">
                  <c:v>12.72</c:v>
                </c:pt>
                <c:pt idx="5943">
                  <c:v>12.98</c:v>
                </c:pt>
                <c:pt idx="5944">
                  <c:v>12.73</c:v>
                </c:pt>
                <c:pt idx="5945">
                  <c:v>13.41</c:v>
                </c:pt>
                <c:pt idx="5946">
                  <c:v>12.81</c:v>
                </c:pt>
                <c:pt idx="5947">
                  <c:v>12.31</c:v>
                </c:pt>
                <c:pt idx="5948">
                  <c:v>13.04</c:v>
                </c:pt>
                <c:pt idx="5949">
                  <c:v>14.73</c:v>
                </c:pt>
                <c:pt idx="5950">
                  <c:v>14.37</c:v>
                </c:pt>
                <c:pt idx="5951">
                  <c:v>15.1</c:v>
                </c:pt>
                <c:pt idx="5952">
                  <c:v>14.91</c:v>
                </c:pt>
                <c:pt idx="5953">
                  <c:v>15.94</c:v>
                </c:pt>
                <c:pt idx="5954">
                  <c:v>14.76</c:v>
                </c:pt>
                <c:pt idx="5955">
                  <c:v>13.98</c:v>
                </c:pt>
                <c:pt idx="5956">
                  <c:v>14.99</c:v>
                </c:pt>
                <c:pt idx="5957">
                  <c:v>16.77</c:v>
                </c:pt>
                <c:pt idx="5958">
                  <c:v>16.489999999999998</c:v>
                </c:pt>
                <c:pt idx="5959">
                  <c:v>16.809999999999999</c:v>
                </c:pt>
                <c:pt idx="5960">
                  <c:v>17.010000000000002</c:v>
                </c:pt>
                <c:pt idx="5961">
                  <c:v>16.61</c:v>
                </c:pt>
                <c:pt idx="5962">
                  <c:v>15.88</c:v>
                </c:pt>
                <c:pt idx="5963">
                  <c:v>15.77</c:v>
                </c:pt>
                <c:pt idx="5964">
                  <c:v>15.85</c:v>
                </c:pt>
                <c:pt idx="5965">
                  <c:v>15.63</c:v>
                </c:pt>
                <c:pt idx="5966">
                  <c:v>14.53</c:v>
                </c:pt>
                <c:pt idx="5967">
                  <c:v>13.82</c:v>
                </c:pt>
                <c:pt idx="5968">
                  <c:v>14.29</c:v>
                </c:pt>
                <c:pt idx="5969">
                  <c:v>14.16</c:v>
                </c:pt>
                <c:pt idx="5970">
                  <c:v>14.38</c:v>
                </c:pt>
                <c:pt idx="5971">
                  <c:v>14.53</c:v>
                </c:pt>
                <c:pt idx="5972">
                  <c:v>13.59</c:v>
                </c:pt>
                <c:pt idx="5973">
                  <c:v>13.16</c:v>
                </c:pt>
                <c:pt idx="5974">
                  <c:v>13.12</c:v>
                </c:pt>
                <c:pt idx="5975">
                  <c:v>14.31</c:v>
                </c:pt>
                <c:pt idx="5976">
                  <c:v>14.08</c:v>
                </c:pt>
                <c:pt idx="5977">
                  <c:v>14.01</c:v>
                </c:pt>
                <c:pt idx="5978">
                  <c:v>14.06</c:v>
                </c:pt>
                <c:pt idx="5979">
                  <c:v>15.46</c:v>
                </c:pt>
                <c:pt idx="5980">
                  <c:v>16.600000000000001</c:v>
                </c:pt>
                <c:pt idx="5981">
                  <c:v>15.54</c:v>
                </c:pt>
                <c:pt idx="5982">
                  <c:v>16.600000000000001</c:v>
                </c:pt>
                <c:pt idx="5983">
                  <c:v>17.670000000000002</c:v>
                </c:pt>
                <c:pt idx="5984">
                  <c:v>16.739999999999998</c:v>
                </c:pt>
                <c:pt idx="5985">
                  <c:v>19.41</c:v>
                </c:pt>
                <c:pt idx="5986">
                  <c:v>20.34</c:v>
                </c:pt>
                <c:pt idx="5987">
                  <c:v>19.600000000000001</c:v>
                </c:pt>
                <c:pt idx="5988">
                  <c:v>16.48</c:v>
                </c:pt>
                <c:pt idx="5989">
                  <c:v>15.72</c:v>
                </c:pt>
                <c:pt idx="5990">
                  <c:v>16.07</c:v>
                </c:pt>
                <c:pt idx="5991">
                  <c:v>18.66</c:v>
                </c:pt>
                <c:pt idx="5992">
                  <c:v>14.71</c:v>
                </c:pt>
                <c:pt idx="5993">
                  <c:v>13.48</c:v>
                </c:pt>
                <c:pt idx="5994">
                  <c:v>13.04</c:v>
                </c:pt>
                <c:pt idx="5995">
                  <c:v>13.16</c:v>
                </c:pt>
                <c:pt idx="5996">
                  <c:v>13.33</c:v>
                </c:pt>
                <c:pt idx="5997">
                  <c:v>13.42</c:v>
                </c:pt>
                <c:pt idx="5998">
                  <c:v>13.2</c:v>
                </c:pt>
                <c:pt idx="5999">
                  <c:v>13.09</c:v>
                </c:pt>
                <c:pt idx="6000">
                  <c:v>13.31</c:v>
                </c:pt>
                <c:pt idx="6001">
                  <c:v>13.41</c:v>
                </c:pt>
                <c:pt idx="6002">
                  <c:v>13.65</c:v>
                </c:pt>
                <c:pt idx="6003">
                  <c:v>13.75</c:v>
                </c:pt>
                <c:pt idx="6004">
                  <c:v>13.28</c:v>
                </c:pt>
                <c:pt idx="6005">
                  <c:v>12.93</c:v>
                </c:pt>
                <c:pt idx="6006">
                  <c:v>13.27</c:v>
                </c:pt>
                <c:pt idx="6007">
                  <c:v>12.67</c:v>
                </c:pt>
                <c:pt idx="6008">
                  <c:v>13.91</c:v>
                </c:pt>
                <c:pt idx="6009">
                  <c:v>12.9</c:v>
                </c:pt>
                <c:pt idx="6010">
                  <c:v>12.53</c:v>
                </c:pt>
                <c:pt idx="6011">
                  <c:v>12.82</c:v>
                </c:pt>
                <c:pt idx="6012">
                  <c:v>12.52</c:v>
                </c:pt>
                <c:pt idx="6013">
                  <c:v>12.37</c:v>
                </c:pt>
                <c:pt idx="6014">
                  <c:v>12.19</c:v>
                </c:pt>
                <c:pt idx="6015">
                  <c:v>13.1</c:v>
                </c:pt>
                <c:pt idx="6016">
                  <c:v>13.39</c:v>
                </c:pt>
                <c:pt idx="6017">
                  <c:v>13.4</c:v>
                </c:pt>
                <c:pt idx="6018">
                  <c:v>12.66</c:v>
                </c:pt>
                <c:pt idx="6019">
                  <c:v>12.26</c:v>
                </c:pt>
                <c:pt idx="6020">
                  <c:v>12.79</c:v>
                </c:pt>
                <c:pt idx="6021">
                  <c:v>12.81</c:v>
                </c:pt>
                <c:pt idx="6022">
                  <c:v>12.98</c:v>
                </c:pt>
                <c:pt idx="6023">
                  <c:v>13.7</c:v>
                </c:pt>
                <c:pt idx="6024">
                  <c:v>14.23</c:v>
                </c:pt>
                <c:pt idx="6025">
                  <c:v>14.55</c:v>
                </c:pt>
                <c:pt idx="6026">
                  <c:v>14.7</c:v>
                </c:pt>
                <c:pt idx="6027">
                  <c:v>15.08</c:v>
                </c:pt>
                <c:pt idx="6028">
                  <c:v>13.79</c:v>
                </c:pt>
                <c:pt idx="6029">
                  <c:v>13.49</c:v>
                </c:pt>
                <c:pt idx="6030">
                  <c:v>13.91</c:v>
                </c:pt>
                <c:pt idx="6031">
                  <c:v>15.42</c:v>
                </c:pt>
                <c:pt idx="6032">
                  <c:v>15.54</c:v>
                </c:pt>
                <c:pt idx="6033">
                  <c:v>15.76</c:v>
                </c:pt>
                <c:pt idx="6034">
                  <c:v>16.03</c:v>
                </c:pt>
                <c:pt idx="6035">
                  <c:v>16.21</c:v>
                </c:pt>
                <c:pt idx="6036">
                  <c:v>13.8</c:v>
                </c:pt>
                <c:pt idx="6037">
                  <c:v>14.15</c:v>
                </c:pt>
                <c:pt idx="6038">
                  <c:v>13.79</c:v>
                </c:pt>
                <c:pt idx="6039">
                  <c:v>13.04</c:v>
                </c:pt>
                <c:pt idx="6040">
                  <c:v>12.48</c:v>
                </c:pt>
                <c:pt idx="6041">
                  <c:v>12.33</c:v>
                </c:pt>
                <c:pt idx="6042">
                  <c:v>12.46</c:v>
                </c:pt>
                <c:pt idx="6043">
                  <c:v>13.56</c:v>
                </c:pt>
                <c:pt idx="6044">
                  <c:v>13.72</c:v>
                </c:pt>
                <c:pt idx="6045">
                  <c:v>14.23</c:v>
                </c:pt>
                <c:pt idx="6046">
                  <c:v>13.76</c:v>
                </c:pt>
                <c:pt idx="6047">
                  <c:v>13.55</c:v>
                </c:pt>
                <c:pt idx="6048">
                  <c:v>12.92</c:v>
                </c:pt>
                <c:pt idx="6049">
                  <c:v>12.87</c:v>
                </c:pt>
                <c:pt idx="6050">
                  <c:v>12.89</c:v>
                </c:pt>
                <c:pt idx="6051">
                  <c:v>12.14</c:v>
                </c:pt>
                <c:pt idx="6052">
                  <c:v>13.28</c:v>
                </c:pt>
                <c:pt idx="6053">
                  <c:v>12.28</c:v>
                </c:pt>
                <c:pt idx="6054">
                  <c:v>12.28</c:v>
                </c:pt>
                <c:pt idx="6055">
                  <c:v>12.53</c:v>
                </c:pt>
                <c:pt idx="6056">
                  <c:v>12.44</c:v>
                </c:pt>
                <c:pt idx="6057">
                  <c:v>12.87</c:v>
                </c:pt>
                <c:pt idx="6058">
                  <c:v>12.84</c:v>
                </c:pt>
                <c:pt idx="6059">
                  <c:v>13.77</c:v>
                </c:pt>
                <c:pt idx="6060">
                  <c:v>18.14</c:v>
                </c:pt>
                <c:pt idx="6061">
                  <c:v>17.420000000000002</c:v>
                </c:pt>
                <c:pt idx="6062">
                  <c:v>15.8</c:v>
                </c:pt>
                <c:pt idx="6063">
                  <c:v>17.350000000000001</c:v>
                </c:pt>
                <c:pt idx="6064">
                  <c:v>17.29</c:v>
                </c:pt>
                <c:pt idx="6065">
                  <c:v>18.41</c:v>
                </c:pt>
                <c:pt idx="6066">
                  <c:v>21.44</c:v>
                </c:pt>
                <c:pt idx="6067">
                  <c:v>19.11</c:v>
                </c:pt>
                <c:pt idx="6068">
                  <c:v>19.95</c:v>
                </c:pt>
                <c:pt idx="6069">
                  <c:v>17.23</c:v>
                </c:pt>
                <c:pt idx="6070">
                  <c:v>15.29</c:v>
                </c:pt>
                <c:pt idx="6071">
                  <c:v>15.26</c:v>
                </c:pt>
                <c:pt idx="6072">
                  <c:v>14.51</c:v>
                </c:pt>
                <c:pt idx="6073">
                  <c:v>14.3</c:v>
                </c:pt>
                <c:pt idx="6074">
                  <c:v>14.14</c:v>
                </c:pt>
                <c:pt idx="6075">
                  <c:v>13.57</c:v>
                </c:pt>
                <c:pt idx="6076">
                  <c:v>13.87</c:v>
                </c:pt>
                <c:pt idx="6077">
                  <c:v>15.5</c:v>
                </c:pt>
                <c:pt idx="6078">
                  <c:v>14.79</c:v>
                </c:pt>
                <c:pt idx="6079">
                  <c:v>14.68</c:v>
                </c:pt>
                <c:pt idx="6080">
                  <c:v>14.23</c:v>
                </c:pt>
                <c:pt idx="6081">
                  <c:v>13.67</c:v>
                </c:pt>
                <c:pt idx="6082">
                  <c:v>14.35</c:v>
                </c:pt>
                <c:pt idx="6083">
                  <c:v>14.04</c:v>
                </c:pt>
                <c:pt idx="6084">
                  <c:v>14</c:v>
                </c:pt>
                <c:pt idx="6085">
                  <c:v>16</c:v>
                </c:pt>
                <c:pt idx="6086">
                  <c:v>14.1</c:v>
                </c:pt>
                <c:pt idx="6087">
                  <c:v>13.89</c:v>
                </c:pt>
                <c:pt idx="6088">
                  <c:v>14.21</c:v>
                </c:pt>
                <c:pt idx="6089">
                  <c:v>14.11</c:v>
                </c:pt>
                <c:pt idx="6090">
                  <c:v>14.2</c:v>
                </c:pt>
                <c:pt idx="6091">
                  <c:v>14.8</c:v>
                </c:pt>
                <c:pt idx="6092">
                  <c:v>14.47</c:v>
                </c:pt>
                <c:pt idx="6093">
                  <c:v>16.22</c:v>
                </c:pt>
                <c:pt idx="6094">
                  <c:v>17.82</c:v>
                </c:pt>
                <c:pt idx="6095">
                  <c:v>15.64</c:v>
                </c:pt>
                <c:pt idx="6096">
                  <c:v>14.52</c:v>
                </c:pt>
                <c:pt idx="6097">
                  <c:v>15.12</c:v>
                </c:pt>
                <c:pt idx="6098">
                  <c:v>14.52</c:v>
                </c:pt>
                <c:pt idx="6099">
                  <c:v>15</c:v>
                </c:pt>
                <c:pt idx="6100">
                  <c:v>15.09</c:v>
                </c:pt>
                <c:pt idx="6101">
                  <c:v>14.02</c:v>
                </c:pt>
                <c:pt idx="6102">
                  <c:v>14.93</c:v>
                </c:pt>
                <c:pt idx="6103">
                  <c:v>14.62</c:v>
                </c:pt>
                <c:pt idx="6104">
                  <c:v>14.41</c:v>
                </c:pt>
                <c:pt idx="6105">
                  <c:v>13.88</c:v>
                </c:pt>
                <c:pt idx="6106">
                  <c:v>13.1</c:v>
                </c:pt>
                <c:pt idx="6107">
                  <c:v>13.09</c:v>
                </c:pt>
                <c:pt idx="6108">
                  <c:v>13.37</c:v>
                </c:pt>
                <c:pt idx="6109">
                  <c:v>13.96</c:v>
                </c:pt>
                <c:pt idx="6110">
                  <c:v>15.57</c:v>
                </c:pt>
                <c:pt idx="6111">
                  <c:v>14.89</c:v>
                </c:pt>
                <c:pt idx="6112">
                  <c:v>13.82</c:v>
                </c:pt>
                <c:pt idx="6113">
                  <c:v>15.89</c:v>
                </c:pt>
                <c:pt idx="6114">
                  <c:v>17.03</c:v>
                </c:pt>
                <c:pt idx="6115">
                  <c:v>16.11</c:v>
                </c:pt>
                <c:pt idx="6116">
                  <c:v>15.61</c:v>
                </c:pt>
                <c:pt idx="6117">
                  <c:v>14.18</c:v>
                </c:pt>
                <c:pt idx="6118">
                  <c:v>13.36</c:v>
                </c:pt>
                <c:pt idx="6119">
                  <c:v>13.25</c:v>
                </c:pt>
                <c:pt idx="6120">
                  <c:v>13.19</c:v>
                </c:pt>
                <c:pt idx="6121">
                  <c:v>13.27</c:v>
                </c:pt>
                <c:pt idx="6122">
                  <c:v>13.32</c:v>
                </c:pt>
                <c:pt idx="6123">
                  <c:v>14.06</c:v>
                </c:pt>
                <c:pt idx="6124">
                  <c:v>13.97</c:v>
                </c:pt>
                <c:pt idx="6125">
                  <c:v>13.71</c:v>
                </c:pt>
                <c:pt idx="6126">
                  <c:v>13.41</c:v>
                </c:pt>
                <c:pt idx="6127">
                  <c:v>13.25</c:v>
                </c:pt>
                <c:pt idx="6128">
                  <c:v>12.91</c:v>
                </c:pt>
                <c:pt idx="6129">
                  <c:v>13.29</c:v>
                </c:pt>
                <c:pt idx="6130">
                  <c:v>13.8</c:v>
                </c:pt>
                <c:pt idx="6131">
                  <c:v>13.4</c:v>
                </c:pt>
                <c:pt idx="6132">
                  <c:v>13.43</c:v>
                </c:pt>
                <c:pt idx="6133">
                  <c:v>12.92</c:v>
                </c:pt>
                <c:pt idx="6134">
                  <c:v>12.23</c:v>
                </c:pt>
                <c:pt idx="6135">
                  <c:v>12.13</c:v>
                </c:pt>
                <c:pt idx="6136">
                  <c:v>12.17</c:v>
                </c:pt>
                <c:pt idx="6137">
                  <c:v>13.17</c:v>
                </c:pt>
                <c:pt idx="6138">
                  <c:v>12.44</c:v>
                </c:pt>
                <c:pt idx="6139">
                  <c:v>12.42</c:v>
                </c:pt>
                <c:pt idx="6140">
                  <c:v>12.96</c:v>
                </c:pt>
                <c:pt idx="6141">
                  <c:v>11.91</c:v>
                </c:pt>
                <c:pt idx="6142">
                  <c:v>12.03</c:v>
                </c:pt>
                <c:pt idx="6143">
                  <c:v>11.36</c:v>
                </c:pt>
                <c:pt idx="6144">
                  <c:v>11.51</c:v>
                </c:pt>
                <c:pt idx="6145">
                  <c:v>11.68</c:v>
                </c:pt>
                <c:pt idx="6146">
                  <c:v>11.57</c:v>
                </c:pt>
                <c:pt idx="6147">
                  <c:v>11.4</c:v>
                </c:pt>
                <c:pt idx="6148">
                  <c:v>11.58</c:v>
                </c:pt>
                <c:pt idx="6149">
                  <c:v>11.87</c:v>
                </c:pt>
                <c:pt idx="6150">
                  <c:v>12.08</c:v>
                </c:pt>
                <c:pt idx="6151">
                  <c:v>11.68</c:v>
                </c:pt>
                <c:pt idx="6152">
                  <c:v>10.73</c:v>
                </c:pt>
                <c:pt idx="6153">
                  <c:v>11.15</c:v>
                </c:pt>
                <c:pt idx="6154">
                  <c:v>10.99</c:v>
                </c:pt>
                <c:pt idx="6155">
                  <c:v>11.6</c:v>
                </c:pt>
                <c:pt idx="6156">
                  <c:v>12.56</c:v>
                </c:pt>
                <c:pt idx="6157">
                  <c:v>12.18</c:v>
                </c:pt>
                <c:pt idx="6158">
                  <c:v>12.65</c:v>
                </c:pt>
                <c:pt idx="6159">
                  <c:v>12.06</c:v>
                </c:pt>
                <c:pt idx="6160">
                  <c:v>10.61</c:v>
                </c:pt>
                <c:pt idx="6161">
                  <c:v>10.62</c:v>
                </c:pt>
                <c:pt idx="6162">
                  <c:v>10.85</c:v>
                </c:pt>
                <c:pt idx="6163">
                  <c:v>10.98</c:v>
                </c:pt>
                <c:pt idx="6164">
                  <c:v>12.13</c:v>
                </c:pt>
                <c:pt idx="6165">
                  <c:v>11.59</c:v>
                </c:pt>
                <c:pt idx="6166">
                  <c:v>11.63</c:v>
                </c:pt>
                <c:pt idx="6167">
                  <c:v>11.26</c:v>
                </c:pt>
                <c:pt idx="6168">
                  <c:v>11.57</c:v>
                </c:pt>
                <c:pt idx="6169">
                  <c:v>11.15</c:v>
                </c:pt>
                <c:pt idx="6170">
                  <c:v>10.82</c:v>
                </c:pt>
                <c:pt idx="6171">
                  <c:v>10.32</c:v>
                </c:pt>
                <c:pt idx="6172">
                  <c:v>11.33</c:v>
                </c:pt>
                <c:pt idx="6173">
                  <c:v>11.98</c:v>
                </c:pt>
                <c:pt idx="6174">
                  <c:v>11.65</c:v>
                </c:pt>
                <c:pt idx="6175">
                  <c:v>12.59</c:v>
                </c:pt>
                <c:pt idx="6176">
                  <c:v>12.08</c:v>
                </c:pt>
                <c:pt idx="6177">
                  <c:v>11.82</c:v>
                </c:pt>
                <c:pt idx="6178">
                  <c:v>11.96</c:v>
                </c:pt>
                <c:pt idx="6179">
                  <c:v>11</c:v>
                </c:pt>
                <c:pt idx="6180">
                  <c:v>14.54</c:v>
                </c:pt>
                <c:pt idx="6181">
                  <c:v>12.06</c:v>
                </c:pt>
                <c:pt idx="6182">
                  <c:v>12.81</c:v>
                </c:pt>
                <c:pt idx="6183">
                  <c:v>12.24</c:v>
                </c:pt>
                <c:pt idx="6184">
                  <c:v>11.52</c:v>
                </c:pt>
                <c:pt idx="6185">
                  <c:v>11.84</c:v>
                </c:pt>
                <c:pt idx="6186">
                  <c:v>12.69</c:v>
                </c:pt>
                <c:pt idx="6187">
                  <c:v>12.56</c:v>
                </c:pt>
                <c:pt idx="6188">
                  <c:v>13.28</c:v>
                </c:pt>
                <c:pt idx="6189">
                  <c:v>13.33</c:v>
                </c:pt>
                <c:pt idx="6190">
                  <c:v>16.95</c:v>
                </c:pt>
                <c:pt idx="6191">
                  <c:v>17.03</c:v>
                </c:pt>
                <c:pt idx="6192">
                  <c:v>15.12</c:v>
                </c:pt>
                <c:pt idx="6193">
                  <c:v>16.87</c:v>
                </c:pt>
                <c:pt idx="6194">
                  <c:v>16.37</c:v>
                </c:pt>
                <c:pt idx="6195">
                  <c:v>16.66</c:v>
                </c:pt>
                <c:pt idx="6196">
                  <c:v>15.77</c:v>
                </c:pt>
                <c:pt idx="6197">
                  <c:v>14.23</c:v>
                </c:pt>
                <c:pt idx="6198">
                  <c:v>14.13</c:v>
                </c:pt>
                <c:pt idx="6199">
                  <c:v>12.9</c:v>
                </c:pt>
                <c:pt idx="6200">
                  <c:v>12.42</c:v>
                </c:pt>
                <c:pt idx="6201">
                  <c:v>13.15</c:v>
                </c:pt>
                <c:pt idx="6202">
                  <c:v>12.32</c:v>
                </c:pt>
                <c:pt idx="6203">
                  <c:v>12.21</c:v>
                </c:pt>
                <c:pt idx="6204">
                  <c:v>11.78</c:v>
                </c:pt>
                <c:pt idx="6205">
                  <c:v>11.76</c:v>
                </c:pt>
                <c:pt idx="6206">
                  <c:v>11.47</c:v>
                </c:pt>
                <c:pt idx="6207">
                  <c:v>11.7</c:v>
                </c:pt>
                <c:pt idx="6208">
                  <c:v>11.63</c:v>
                </c:pt>
                <c:pt idx="6209">
                  <c:v>11.78</c:v>
                </c:pt>
                <c:pt idx="6210">
                  <c:v>12.05</c:v>
                </c:pt>
                <c:pt idx="6211">
                  <c:v>11.98</c:v>
                </c:pt>
                <c:pt idx="6212">
                  <c:v>12.25</c:v>
                </c:pt>
                <c:pt idx="6213">
                  <c:v>12.36</c:v>
                </c:pt>
                <c:pt idx="6214">
                  <c:v>12.64</c:v>
                </c:pt>
                <c:pt idx="6215">
                  <c:v>12.09</c:v>
                </c:pt>
                <c:pt idx="6216">
                  <c:v>12.66</c:v>
                </c:pt>
                <c:pt idx="6217">
                  <c:v>13.5</c:v>
                </c:pt>
                <c:pt idx="6218">
                  <c:v>12.88</c:v>
                </c:pt>
                <c:pt idx="6219">
                  <c:v>12.8</c:v>
                </c:pt>
                <c:pt idx="6220">
                  <c:v>13.31</c:v>
                </c:pt>
                <c:pt idx="6221">
                  <c:v>14.12</c:v>
                </c:pt>
                <c:pt idx="6222">
                  <c:v>12.73</c:v>
                </c:pt>
                <c:pt idx="6223">
                  <c:v>12.65</c:v>
                </c:pt>
                <c:pt idx="6224">
                  <c:v>12.03</c:v>
                </c:pt>
                <c:pt idx="6225">
                  <c:v>12.11</c:v>
                </c:pt>
                <c:pt idx="6226">
                  <c:v>13.69</c:v>
                </c:pt>
                <c:pt idx="6227">
                  <c:v>14.93</c:v>
                </c:pt>
                <c:pt idx="6228">
                  <c:v>13.27</c:v>
                </c:pt>
                <c:pt idx="6229">
                  <c:v>15.64</c:v>
                </c:pt>
                <c:pt idx="6230">
                  <c:v>14.85</c:v>
                </c:pt>
                <c:pt idx="6231">
                  <c:v>15.98</c:v>
                </c:pt>
                <c:pt idx="6232">
                  <c:v>16.309999999999999</c:v>
                </c:pt>
                <c:pt idx="6233">
                  <c:v>16.71</c:v>
                </c:pt>
                <c:pt idx="6234">
                  <c:v>16.16</c:v>
                </c:pt>
                <c:pt idx="6235">
                  <c:v>14.55</c:v>
                </c:pt>
                <c:pt idx="6236">
                  <c:v>15.46</c:v>
                </c:pt>
                <c:pt idx="6237">
                  <c:v>17.2</c:v>
                </c:pt>
                <c:pt idx="6238">
                  <c:v>15.11</c:v>
                </c:pt>
                <c:pt idx="6239">
                  <c:v>18.760000000000002</c:v>
                </c:pt>
                <c:pt idx="6240">
                  <c:v>21.24</c:v>
                </c:pt>
                <c:pt idx="6241">
                  <c:v>24.64</c:v>
                </c:pt>
                <c:pt idx="6242">
                  <c:v>22.79</c:v>
                </c:pt>
                <c:pt idx="6243">
                  <c:v>26.25</c:v>
                </c:pt>
                <c:pt idx="6244">
                  <c:v>25.2</c:v>
                </c:pt>
                <c:pt idx="6245">
                  <c:v>21.99</c:v>
                </c:pt>
                <c:pt idx="6246">
                  <c:v>18.57</c:v>
                </c:pt>
                <c:pt idx="6247">
                  <c:v>16.079999999999998</c:v>
                </c:pt>
                <c:pt idx="6248">
                  <c:v>17.87</c:v>
                </c:pt>
                <c:pt idx="6249">
                  <c:v>16.53</c:v>
                </c:pt>
                <c:pt idx="6250">
                  <c:v>16.11</c:v>
                </c:pt>
                <c:pt idx="6251">
                  <c:v>16.04</c:v>
                </c:pt>
                <c:pt idx="6252">
                  <c:v>14.39</c:v>
                </c:pt>
                <c:pt idx="6253">
                  <c:v>15.15</c:v>
                </c:pt>
                <c:pt idx="6254">
                  <c:v>14.52</c:v>
                </c:pt>
                <c:pt idx="6255">
                  <c:v>14.03</c:v>
                </c:pt>
                <c:pt idx="6256">
                  <c:v>14.73</c:v>
                </c:pt>
                <c:pt idx="6257">
                  <c:v>14.89</c:v>
                </c:pt>
                <c:pt idx="6258">
                  <c:v>14.17</c:v>
                </c:pt>
                <c:pt idx="6259">
                  <c:v>13.67</c:v>
                </c:pt>
                <c:pt idx="6260">
                  <c:v>13.12</c:v>
                </c:pt>
                <c:pt idx="6261">
                  <c:v>12.67</c:v>
                </c:pt>
                <c:pt idx="6262">
                  <c:v>12.92</c:v>
                </c:pt>
                <c:pt idx="6263">
                  <c:v>13.02</c:v>
                </c:pt>
                <c:pt idx="6264">
                  <c:v>13.79</c:v>
                </c:pt>
                <c:pt idx="6265">
                  <c:v>13.31</c:v>
                </c:pt>
                <c:pt idx="6266">
                  <c:v>13.99</c:v>
                </c:pt>
                <c:pt idx="6267">
                  <c:v>13.86</c:v>
                </c:pt>
                <c:pt idx="6268">
                  <c:v>13.96</c:v>
                </c:pt>
                <c:pt idx="6269">
                  <c:v>13.58</c:v>
                </c:pt>
                <c:pt idx="6270">
                  <c:v>12.9</c:v>
                </c:pt>
                <c:pt idx="6271">
                  <c:v>12.62</c:v>
                </c:pt>
                <c:pt idx="6272">
                  <c:v>12.25</c:v>
                </c:pt>
                <c:pt idx="6273">
                  <c:v>12.07</c:v>
                </c:pt>
                <c:pt idx="6274">
                  <c:v>13.33</c:v>
                </c:pt>
                <c:pt idx="6275">
                  <c:v>14.29</c:v>
                </c:pt>
                <c:pt idx="6276">
                  <c:v>12.85</c:v>
                </c:pt>
                <c:pt idx="6277">
                  <c:v>12.47</c:v>
                </c:pt>
                <c:pt idx="6278">
                  <c:v>12.38</c:v>
                </c:pt>
                <c:pt idx="6279">
                  <c:v>11.82</c:v>
                </c:pt>
                <c:pt idx="6280">
                  <c:v>14.21</c:v>
                </c:pt>
                <c:pt idx="6281">
                  <c:v>14.89</c:v>
                </c:pt>
                <c:pt idx="6282">
                  <c:v>18.53</c:v>
                </c:pt>
                <c:pt idx="6283">
                  <c:v>20.079999999999998</c:v>
                </c:pt>
                <c:pt idx="6284">
                  <c:v>21.08</c:v>
                </c:pt>
                <c:pt idx="6285">
                  <c:v>20.420000000000002</c:v>
                </c:pt>
                <c:pt idx="6286">
                  <c:v>23.57</c:v>
                </c:pt>
                <c:pt idx="6287">
                  <c:v>19.440000000000001</c:v>
                </c:pt>
                <c:pt idx="6288">
                  <c:v>16.809999999999999</c:v>
                </c:pt>
                <c:pt idx="6289">
                  <c:v>16.489999999999998</c:v>
                </c:pt>
                <c:pt idx="6290">
                  <c:v>15.25</c:v>
                </c:pt>
                <c:pt idx="6291">
                  <c:v>14.8</c:v>
                </c:pt>
                <c:pt idx="6292">
                  <c:v>14.37</c:v>
                </c:pt>
                <c:pt idx="6293">
                  <c:v>14.5</c:v>
                </c:pt>
                <c:pt idx="6294">
                  <c:v>15.06</c:v>
                </c:pt>
                <c:pt idx="6295">
                  <c:v>15.92</c:v>
                </c:pt>
                <c:pt idx="6296">
                  <c:v>19.2</c:v>
                </c:pt>
                <c:pt idx="6297">
                  <c:v>17.79</c:v>
                </c:pt>
                <c:pt idx="6298">
                  <c:v>19.920000000000002</c:v>
                </c:pt>
                <c:pt idx="6299">
                  <c:v>21.12</c:v>
                </c:pt>
                <c:pt idx="6300">
                  <c:v>19.309999999999999</c:v>
                </c:pt>
                <c:pt idx="6301">
                  <c:v>17.010000000000002</c:v>
                </c:pt>
                <c:pt idx="6302">
                  <c:v>17.55</c:v>
                </c:pt>
                <c:pt idx="6303">
                  <c:v>19.600000000000001</c:v>
                </c:pt>
                <c:pt idx="6304">
                  <c:v>20.56</c:v>
                </c:pt>
                <c:pt idx="6305">
                  <c:v>21.48</c:v>
                </c:pt>
                <c:pt idx="6306">
                  <c:v>22.39</c:v>
                </c:pt>
                <c:pt idx="6307">
                  <c:v>20.95</c:v>
                </c:pt>
                <c:pt idx="6308">
                  <c:v>19.89</c:v>
                </c:pt>
                <c:pt idx="6309">
                  <c:v>18.850000000000001</c:v>
                </c:pt>
                <c:pt idx="6310">
                  <c:v>16.399999999999999</c:v>
                </c:pt>
                <c:pt idx="6311">
                  <c:v>16.66</c:v>
                </c:pt>
                <c:pt idx="6312">
                  <c:v>15.52</c:v>
                </c:pt>
                <c:pt idx="6313">
                  <c:v>17.22</c:v>
                </c:pt>
                <c:pt idx="6314">
                  <c:v>20.440000000000001</c:v>
                </c:pt>
                <c:pt idx="6315">
                  <c:v>18.760000000000002</c:v>
                </c:pt>
                <c:pt idx="6316">
                  <c:v>20.97</c:v>
                </c:pt>
                <c:pt idx="6317">
                  <c:v>19.43</c:v>
                </c:pt>
                <c:pt idx="6318">
                  <c:v>17.329999999999998</c:v>
                </c:pt>
                <c:pt idx="6319">
                  <c:v>18.329999999999998</c:v>
                </c:pt>
                <c:pt idx="6320">
                  <c:v>16.850000000000001</c:v>
                </c:pt>
                <c:pt idx="6321">
                  <c:v>17.29</c:v>
                </c:pt>
                <c:pt idx="6322">
                  <c:v>18.55</c:v>
                </c:pt>
                <c:pt idx="6323">
                  <c:v>17.23</c:v>
                </c:pt>
                <c:pt idx="6324">
                  <c:v>16.96</c:v>
                </c:pt>
                <c:pt idx="6325">
                  <c:v>15.34</c:v>
                </c:pt>
                <c:pt idx="6326">
                  <c:v>14.69</c:v>
                </c:pt>
                <c:pt idx="6327">
                  <c:v>15.8</c:v>
                </c:pt>
                <c:pt idx="6328">
                  <c:v>15.45</c:v>
                </c:pt>
                <c:pt idx="6329">
                  <c:v>15.29</c:v>
                </c:pt>
                <c:pt idx="6330">
                  <c:v>14.3</c:v>
                </c:pt>
                <c:pt idx="6331">
                  <c:v>14.56</c:v>
                </c:pt>
                <c:pt idx="6332">
                  <c:v>13.69</c:v>
                </c:pt>
                <c:pt idx="6333">
                  <c:v>13.84</c:v>
                </c:pt>
                <c:pt idx="6334">
                  <c:v>13.91</c:v>
                </c:pt>
                <c:pt idx="6335">
                  <c:v>13.34</c:v>
                </c:pt>
                <c:pt idx="6336">
                  <c:v>13.04</c:v>
                </c:pt>
                <c:pt idx="6337">
                  <c:v>13.86</c:v>
                </c:pt>
                <c:pt idx="6338">
                  <c:v>14.23</c:v>
                </c:pt>
                <c:pt idx="6339">
                  <c:v>14.04</c:v>
                </c:pt>
                <c:pt idx="6340">
                  <c:v>15.2</c:v>
                </c:pt>
                <c:pt idx="6341">
                  <c:v>15.06</c:v>
                </c:pt>
                <c:pt idx="6342">
                  <c:v>16.690000000000001</c:v>
                </c:pt>
                <c:pt idx="6343">
                  <c:v>16.87</c:v>
                </c:pt>
                <c:pt idx="6344">
                  <c:v>15.42</c:v>
                </c:pt>
                <c:pt idx="6345">
                  <c:v>16</c:v>
                </c:pt>
                <c:pt idx="6346">
                  <c:v>15.61</c:v>
                </c:pt>
                <c:pt idx="6347">
                  <c:v>15.66</c:v>
                </c:pt>
                <c:pt idx="6348">
                  <c:v>13.97</c:v>
                </c:pt>
                <c:pt idx="6349">
                  <c:v>14.07</c:v>
                </c:pt>
                <c:pt idx="6350">
                  <c:v>13.02</c:v>
                </c:pt>
                <c:pt idx="6351">
                  <c:v>13.41</c:v>
                </c:pt>
                <c:pt idx="6352">
                  <c:v>13.62</c:v>
                </c:pt>
                <c:pt idx="6353">
                  <c:v>15.44</c:v>
                </c:pt>
                <c:pt idx="6354">
                  <c:v>15.8</c:v>
                </c:pt>
                <c:pt idx="6355">
                  <c:v>15.07</c:v>
                </c:pt>
                <c:pt idx="6356">
                  <c:v>14.51</c:v>
                </c:pt>
                <c:pt idx="6357">
                  <c:v>15.29</c:v>
                </c:pt>
                <c:pt idx="6358">
                  <c:v>15.11</c:v>
                </c:pt>
                <c:pt idx="6359">
                  <c:v>14.67</c:v>
                </c:pt>
                <c:pt idx="6360">
                  <c:v>14.74</c:v>
                </c:pt>
                <c:pt idx="6361">
                  <c:v>14.78</c:v>
                </c:pt>
                <c:pt idx="6362">
                  <c:v>13.98</c:v>
                </c:pt>
                <c:pt idx="6363">
                  <c:v>13.09</c:v>
                </c:pt>
                <c:pt idx="6364">
                  <c:v>12.58</c:v>
                </c:pt>
                <c:pt idx="6365">
                  <c:v>13.94</c:v>
                </c:pt>
                <c:pt idx="6366">
                  <c:v>13.67</c:v>
                </c:pt>
                <c:pt idx="6367">
                  <c:v>12.84</c:v>
                </c:pt>
                <c:pt idx="6368">
                  <c:v>12.6</c:v>
                </c:pt>
                <c:pt idx="6369">
                  <c:v>13.89</c:v>
                </c:pt>
                <c:pt idx="6370">
                  <c:v>13.3</c:v>
                </c:pt>
                <c:pt idx="6371">
                  <c:v>13.25</c:v>
                </c:pt>
                <c:pt idx="6372">
                  <c:v>12.71</c:v>
                </c:pt>
                <c:pt idx="6373">
                  <c:v>12.48</c:v>
                </c:pt>
                <c:pt idx="6374">
                  <c:v>12.29</c:v>
                </c:pt>
                <c:pt idx="6375">
                  <c:v>13.12</c:v>
                </c:pt>
                <c:pt idx="6376">
                  <c:v>12.41</c:v>
                </c:pt>
                <c:pt idx="6377">
                  <c:v>13.39</c:v>
                </c:pt>
                <c:pt idx="6378">
                  <c:v>14.55</c:v>
                </c:pt>
                <c:pt idx="6379">
                  <c:v>12.7</c:v>
                </c:pt>
                <c:pt idx="6380">
                  <c:v>12.85</c:v>
                </c:pt>
                <c:pt idx="6381">
                  <c:v>14.31</c:v>
                </c:pt>
                <c:pt idx="6382">
                  <c:v>15.15</c:v>
                </c:pt>
                <c:pt idx="6383">
                  <c:v>15.13</c:v>
                </c:pt>
                <c:pt idx="6384">
                  <c:v>12.86</c:v>
                </c:pt>
                <c:pt idx="6385">
                  <c:v>13.85</c:v>
                </c:pt>
                <c:pt idx="6386">
                  <c:v>13.86</c:v>
                </c:pt>
                <c:pt idx="6387">
                  <c:v>13.76</c:v>
                </c:pt>
                <c:pt idx="6388">
                  <c:v>12.74</c:v>
                </c:pt>
                <c:pt idx="6389">
                  <c:v>12.38</c:v>
                </c:pt>
                <c:pt idx="6390">
                  <c:v>12.73</c:v>
                </c:pt>
                <c:pt idx="6391">
                  <c:v>12.85</c:v>
                </c:pt>
                <c:pt idx="6392">
                  <c:v>12.88</c:v>
                </c:pt>
                <c:pt idx="6393">
                  <c:v>12.11</c:v>
                </c:pt>
                <c:pt idx="6394">
                  <c:v>12.13</c:v>
                </c:pt>
                <c:pt idx="6395">
                  <c:v>14.06</c:v>
                </c:pt>
                <c:pt idx="6396">
                  <c:v>13.27</c:v>
                </c:pt>
                <c:pt idx="6397">
                  <c:v>13.31</c:v>
                </c:pt>
                <c:pt idx="6398">
                  <c:v>13.84</c:v>
                </c:pt>
                <c:pt idx="6399">
                  <c:v>13.97</c:v>
                </c:pt>
                <c:pt idx="6400">
                  <c:v>14.24</c:v>
                </c:pt>
                <c:pt idx="6401">
                  <c:v>13.66</c:v>
                </c:pt>
                <c:pt idx="6402">
                  <c:v>14.71</c:v>
                </c:pt>
                <c:pt idx="6403">
                  <c:v>14.21</c:v>
                </c:pt>
                <c:pt idx="6404">
                  <c:v>15.29</c:v>
                </c:pt>
                <c:pt idx="6405">
                  <c:v>14.47</c:v>
                </c:pt>
                <c:pt idx="6406">
                  <c:v>13.22</c:v>
                </c:pt>
                <c:pt idx="6407">
                  <c:v>12.85</c:v>
                </c:pt>
                <c:pt idx="6408">
                  <c:v>13.78</c:v>
                </c:pt>
                <c:pt idx="6409">
                  <c:v>15.39</c:v>
                </c:pt>
                <c:pt idx="6410">
                  <c:v>14.81</c:v>
                </c:pt>
                <c:pt idx="6411">
                  <c:v>14.5</c:v>
                </c:pt>
                <c:pt idx="6412">
                  <c:v>13.19</c:v>
                </c:pt>
                <c:pt idx="6413">
                  <c:v>13.96</c:v>
                </c:pt>
                <c:pt idx="6414">
                  <c:v>12.74</c:v>
                </c:pt>
                <c:pt idx="6415">
                  <c:v>12.11</c:v>
                </c:pt>
                <c:pt idx="6416">
                  <c:v>13.26</c:v>
                </c:pt>
                <c:pt idx="6417">
                  <c:v>14.01</c:v>
                </c:pt>
                <c:pt idx="6418">
                  <c:v>14.02</c:v>
                </c:pt>
                <c:pt idx="6419">
                  <c:v>18.850000000000001</c:v>
                </c:pt>
                <c:pt idx="6420">
                  <c:v>18.23</c:v>
                </c:pt>
                <c:pt idx="6421">
                  <c:v>16.09</c:v>
                </c:pt>
                <c:pt idx="6422">
                  <c:v>16.79</c:v>
                </c:pt>
                <c:pt idx="6423">
                  <c:v>17.010000000000002</c:v>
                </c:pt>
                <c:pt idx="6424">
                  <c:v>16.09</c:v>
                </c:pt>
                <c:pt idx="6425">
                  <c:v>19.66</c:v>
                </c:pt>
                <c:pt idx="6426">
                  <c:v>19.97</c:v>
                </c:pt>
                <c:pt idx="6427">
                  <c:v>16.829999999999998</c:v>
                </c:pt>
                <c:pt idx="6428">
                  <c:v>13.9</c:v>
                </c:pt>
                <c:pt idx="6429">
                  <c:v>13.37</c:v>
                </c:pt>
                <c:pt idx="6430">
                  <c:v>13.23</c:v>
                </c:pt>
                <c:pt idx="6431">
                  <c:v>12.11</c:v>
                </c:pt>
                <c:pt idx="6432">
                  <c:v>11.95</c:v>
                </c:pt>
                <c:pt idx="6433">
                  <c:v>12.25</c:v>
                </c:pt>
                <c:pt idx="6434">
                  <c:v>12.22</c:v>
                </c:pt>
                <c:pt idx="6435">
                  <c:v>12.12</c:v>
                </c:pt>
                <c:pt idx="6436">
                  <c:v>12.63</c:v>
                </c:pt>
                <c:pt idx="6437">
                  <c:v>13.74</c:v>
                </c:pt>
                <c:pt idx="6438">
                  <c:v>15.6</c:v>
                </c:pt>
                <c:pt idx="6439">
                  <c:v>13.44</c:v>
                </c:pt>
                <c:pt idx="6440">
                  <c:v>12.5</c:v>
                </c:pt>
                <c:pt idx="6441">
                  <c:v>12.13</c:v>
                </c:pt>
                <c:pt idx="6442">
                  <c:v>12.12</c:v>
                </c:pt>
                <c:pt idx="6443">
                  <c:v>12.56</c:v>
                </c:pt>
                <c:pt idx="6444">
                  <c:v>13</c:v>
                </c:pt>
                <c:pt idx="6445">
                  <c:v>12.51</c:v>
                </c:pt>
                <c:pt idx="6446">
                  <c:v>13.77</c:v>
                </c:pt>
                <c:pt idx="6447">
                  <c:v>13.39</c:v>
                </c:pt>
                <c:pt idx="6448">
                  <c:v>12.23</c:v>
                </c:pt>
                <c:pt idx="6449">
                  <c:v>13.71</c:v>
                </c:pt>
                <c:pt idx="6450">
                  <c:v>13.61</c:v>
                </c:pt>
                <c:pt idx="6451">
                  <c:v>13.49</c:v>
                </c:pt>
                <c:pt idx="6452">
                  <c:v>12.83</c:v>
                </c:pt>
                <c:pt idx="6453">
                  <c:v>13.02</c:v>
                </c:pt>
                <c:pt idx="6454">
                  <c:v>13.79</c:v>
                </c:pt>
                <c:pt idx="6455">
                  <c:v>15.25</c:v>
                </c:pt>
                <c:pt idx="6456">
                  <c:v>19.14</c:v>
                </c:pt>
                <c:pt idx="6457">
                  <c:v>28.03</c:v>
                </c:pt>
                <c:pt idx="6458">
                  <c:v>40.74</c:v>
                </c:pt>
                <c:pt idx="6459">
                  <c:v>36.020000000000003</c:v>
                </c:pt>
                <c:pt idx="6460">
                  <c:v>30.32</c:v>
                </c:pt>
                <c:pt idx="6461">
                  <c:v>26.1</c:v>
                </c:pt>
                <c:pt idx="6462">
                  <c:v>26.05</c:v>
                </c:pt>
                <c:pt idx="6463">
                  <c:v>28.43</c:v>
                </c:pt>
                <c:pt idx="6464">
                  <c:v>31.4</c:v>
                </c:pt>
                <c:pt idx="6465">
                  <c:v>26.09</c:v>
                </c:pt>
                <c:pt idx="6466">
                  <c:v>25.61</c:v>
                </c:pt>
                <c:pt idx="6467">
                  <c:v>27.8</c:v>
                </c:pt>
                <c:pt idx="6468">
                  <c:v>24.9</c:v>
                </c:pt>
                <c:pt idx="6469">
                  <c:v>26.23</c:v>
                </c:pt>
                <c:pt idx="6470">
                  <c:v>24.37</c:v>
                </c:pt>
                <c:pt idx="6471">
                  <c:v>23.2</c:v>
                </c:pt>
                <c:pt idx="6472">
                  <c:v>24.25</c:v>
                </c:pt>
                <c:pt idx="6473">
                  <c:v>22.54</c:v>
                </c:pt>
                <c:pt idx="6474">
                  <c:v>21.35</c:v>
                </c:pt>
                <c:pt idx="6475">
                  <c:v>21.14</c:v>
                </c:pt>
                <c:pt idx="6476">
                  <c:v>22.28</c:v>
                </c:pt>
                <c:pt idx="6477">
                  <c:v>20.14</c:v>
                </c:pt>
                <c:pt idx="6478">
                  <c:v>22.44</c:v>
                </c:pt>
                <c:pt idx="6479">
                  <c:v>22.13</c:v>
                </c:pt>
                <c:pt idx="6480">
                  <c:v>23.47</c:v>
                </c:pt>
                <c:pt idx="6481">
                  <c:v>23.62</c:v>
                </c:pt>
                <c:pt idx="6482">
                  <c:v>27.63</c:v>
                </c:pt>
                <c:pt idx="6483">
                  <c:v>26.83</c:v>
                </c:pt>
                <c:pt idx="6484">
                  <c:v>24.5</c:v>
                </c:pt>
                <c:pt idx="6485">
                  <c:v>22.55</c:v>
                </c:pt>
                <c:pt idx="6486">
                  <c:v>20.94</c:v>
                </c:pt>
                <c:pt idx="6487">
                  <c:v>19.54</c:v>
                </c:pt>
                <c:pt idx="6488">
                  <c:v>19.399999999999999</c:v>
                </c:pt>
                <c:pt idx="6489">
                  <c:v>18.399999999999999</c:v>
                </c:pt>
                <c:pt idx="6490">
                  <c:v>17.420000000000002</c:v>
                </c:pt>
                <c:pt idx="6491">
                  <c:v>17.079999999999998</c:v>
                </c:pt>
                <c:pt idx="6492">
                  <c:v>16.170000000000002</c:v>
                </c:pt>
                <c:pt idx="6493">
                  <c:v>17.670000000000002</c:v>
                </c:pt>
                <c:pt idx="6494">
                  <c:v>18.03</c:v>
                </c:pt>
                <c:pt idx="6495">
                  <c:v>16.05</c:v>
                </c:pt>
                <c:pt idx="6496">
                  <c:v>15.05</c:v>
                </c:pt>
                <c:pt idx="6497">
                  <c:v>14.98</c:v>
                </c:pt>
                <c:pt idx="6498">
                  <c:v>15.75</c:v>
                </c:pt>
                <c:pt idx="6499">
                  <c:v>16.7</c:v>
                </c:pt>
                <c:pt idx="6500">
                  <c:v>14.45</c:v>
                </c:pt>
                <c:pt idx="6501">
                  <c:v>14.46</c:v>
                </c:pt>
                <c:pt idx="6502">
                  <c:v>15.29</c:v>
                </c:pt>
                <c:pt idx="6503">
                  <c:v>15.43</c:v>
                </c:pt>
                <c:pt idx="6504">
                  <c:v>14.33</c:v>
                </c:pt>
                <c:pt idx="6505">
                  <c:v>14.61</c:v>
                </c:pt>
                <c:pt idx="6506">
                  <c:v>15.07</c:v>
                </c:pt>
                <c:pt idx="6507">
                  <c:v>14.15</c:v>
                </c:pt>
                <c:pt idx="6508">
                  <c:v>14.54</c:v>
                </c:pt>
                <c:pt idx="6509">
                  <c:v>15.51</c:v>
                </c:pt>
                <c:pt idx="6510">
                  <c:v>15.05</c:v>
                </c:pt>
                <c:pt idx="6511">
                  <c:v>14.33</c:v>
                </c:pt>
                <c:pt idx="6512">
                  <c:v>16.52</c:v>
                </c:pt>
                <c:pt idx="6513">
                  <c:v>15.29</c:v>
                </c:pt>
                <c:pt idx="6514">
                  <c:v>16.059999999999999</c:v>
                </c:pt>
                <c:pt idx="6515">
                  <c:v>18.37</c:v>
                </c:pt>
                <c:pt idx="6516">
                  <c:v>20.079999999999998</c:v>
                </c:pt>
                <c:pt idx="6517">
                  <c:v>18.16</c:v>
                </c:pt>
                <c:pt idx="6518">
                  <c:v>18.84</c:v>
                </c:pt>
                <c:pt idx="6519">
                  <c:v>16.850000000000001</c:v>
                </c:pt>
                <c:pt idx="6520">
                  <c:v>16.989999999999998</c:v>
                </c:pt>
                <c:pt idx="6521">
                  <c:v>15.47</c:v>
                </c:pt>
                <c:pt idx="6522">
                  <c:v>15.62</c:v>
                </c:pt>
                <c:pt idx="6523">
                  <c:v>15.93</c:v>
                </c:pt>
                <c:pt idx="6524">
                  <c:v>15.19</c:v>
                </c:pt>
                <c:pt idx="6525">
                  <c:v>15.12</c:v>
                </c:pt>
                <c:pt idx="6526">
                  <c:v>16.13</c:v>
                </c:pt>
                <c:pt idx="6527">
                  <c:v>14.67</c:v>
                </c:pt>
                <c:pt idx="6528">
                  <c:v>15.91</c:v>
                </c:pt>
                <c:pt idx="6529">
                  <c:v>18.11</c:v>
                </c:pt>
                <c:pt idx="6530">
                  <c:v>14.81</c:v>
                </c:pt>
                <c:pt idx="6531">
                  <c:v>15.84</c:v>
                </c:pt>
                <c:pt idx="6532">
                  <c:v>17.600000000000001</c:v>
                </c:pt>
                <c:pt idx="6533">
                  <c:v>19.61</c:v>
                </c:pt>
                <c:pt idx="6534">
                  <c:v>19.34</c:v>
                </c:pt>
                <c:pt idx="6535">
                  <c:v>24.39</c:v>
                </c:pt>
                <c:pt idx="6536">
                  <c:v>22.73</c:v>
                </c:pt>
                <c:pt idx="6537">
                  <c:v>20.95</c:v>
                </c:pt>
                <c:pt idx="6538">
                  <c:v>17.86</c:v>
                </c:pt>
                <c:pt idx="6539">
                  <c:v>18.940000000000001</c:v>
                </c:pt>
                <c:pt idx="6540">
                  <c:v>20.7</c:v>
                </c:pt>
                <c:pt idx="6541">
                  <c:v>18.7</c:v>
                </c:pt>
                <c:pt idx="6542">
                  <c:v>16.600000000000001</c:v>
                </c:pt>
                <c:pt idx="6543">
                  <c:v>15.57</c:v>
                </c:pt>
                <c:pt idx="6544">
                  <c:v>15.74</c:v>
                </c:pt>
                <c:pt idx="6545">
                  <c:v>16.91</c:v>
                </c:pt>
                <c:pt idx="6546">
                  <c:v>16.079999999999998</c:v>
                </c:pt>
                <c:pt idx="6547">
                  <c:v>17.29</c:v>
                </c:pt>
                <c:pt idx="6548">
                  <c:v>18.21</c:v>
                </c:pt>
                <c:pt idx="6549">
                  <c:v>20.7</c:v>
                </c:pt>
                <c:pt idx="6550">
                  <c:v>19.34</c:v>
                </c:pt>
                <c:pt idx="6551">
                  <c:v>20.59</c:v>
                </c:pt>
                <c:pt idx="6552">
                  <c:v>24.99</c:v>
                </c:pt>
                <c:pt idx="6553">
                  <c:v>27.01</c:v>
                </c:pt>
                <c:pt idx="6554">
                  <c:v>24.3</c:v>
                </c:pt>
                <c:pt idx="6555">
                  <c:v>22.47</c:v>
                </c:pt>
                <c:pt idx="6556">
                  <c:v>25.22</c:v>
                </c:pt>
                <c:pt idx="6557">
                  <c:v>23.95</c:v>
                </c:pt>
                <c:pt idx="6558">
                  <c:v>27.02</c:v>
                </c:pt>
                <c:pt idx="6559">
                  <c:v>26.05</c:v>
                </c:pt>
                <c:pt idx="6560">
                  <c:v>27.59</c:v>
                </c:pt>
                <c:pt idx="6561">
                  <c:v>26.69</c:v>
                </c:pt>
                <c:pt idx="6562">
                  <c:v>22.34</c:v>
                </c:pt>
                <c:pt idx="6563">
                  <c:v>24.15</c:v>
                </c:pt>
                <c:pt idx="6564">
                  <c:v>22.5</c:v>
                </c:pt>
                <c:pt idx="6565">
                  <c:v>23.11</c:v>
                </c:pt>
                <c:pt idx="6566">
                  <c:v>22.42</c:v>
                </c:pt>
                <c:pt idx="6567">
                  <c:v>20.2</c:v>
                </c:pt>
                <c:pt idx="6568">
                  <c:v>19.98</c:v>
                </c:pt>
                <c:pt idx="6569">
                  <c:v>21.98</c:v>
                </c:pt>
                <c:pt idx="6570">
                  <c:v>21.65</c:v>
                </c:pt>
                <c:pt idx="6571">
                  <c:v>21.84</c:v>
                </c:pt>
                <c:pt idx="6572">
                  <c:v>23.38</c:v>
                </c:pt>
                <c:pt idx="6573">
                  <c:v>26</c:v>
                </c:pt>
                <c:pt idx="6574">
                  <c:v>26.54</c:v>
                </c:pt>
                <c:pt idx="6575">
                  <c:v>26.29</c:v>
                </c:pt>
                <c:pt idx="6576">
                  <c:v>28.14</c:v>
                </c:pt>
                <c:pt idx="6577">
                  <c:v>25.4</c:v>
                </c:pt>
                <c:pt idx="6578">
                  <c:v>24.11</c:v>
                </c:pt>
                <c:pt idx="6579">
                  <c:v>22.31</c:v>
                </c:pt>
                <c:pt idx="6580">
                  <c:v>21.64</c:v>
                </c:pt>
                <c:pt idx="6581">
                  <c:v>20.53</c:v>
                </c:pt>
                <c:pt idx="6582">
                  <c:v>19.38</c:v>
                </c:pt>
                <c:pt idx="6583">
                  <c:v>20.98</c:v>
                </c:pt>
                <c:pt idx="6584">
                  <c:v>20.72</c:v>
                </c:pt>
                <c:pt idx="6585">
                  <c:v>19.11</c:v>
                </c:pt>
                <c:pt idx="6586">
                  <c:v>19.809999999999999</c:v>
                </c:pt>
                <c:pt idx="6587">
                  <c:v>20.55</c:v>
                </c:pt>
                <c:pt idx="6588">
                  <c:v>17.7</c:v>
                </c:pt>
                <c:pt idx="6589">
                  <c:v>17.09</c:v>
                </c:pt>
                <c:pt idx="6590">
                  <c:v>16.7</c:v>
                </c:pt>
                <c:pt idx="6591">
                  <c:v>16.86</c:v>
                </c:pt>
                <c:pt idx="6592">
                  <c:v>17.350000000000001</c:v>
                </c:pt>
                <c:pt idx="6593">
                  <c:v>18.670000000000002</c:v>
                </c:pt>
                <c:pt idx="6594">
                  <c:v>18.34</c:v>
                </c:pt>
                <c:pt idx="6595">
                  <c:v>18.05</c:v>
                </c:pt>
                <c:pt idx="6596">
                  <c:v>16.5</c:v>
                </c:pt>
                <c:pt idx="6597">
                  <c:v>16.920000000000002</c:v>
                </c:pt>
                <c:pt idx="6598">
                  <c:v>16.84</c:v>
                </c:pt>
                <c:pt idx="6599">
                  <c:v>14.99</c:v>
                </c:pt>
                <c:pt idx="6600">
                  <c:v>14.44</c:v>
                </c:pt>
                <c:pt idx="6601">
                  <c:v>14.02</c:v>
                </c:pt>
                <c:pt idx="6602">
                  <c:v>13.79</c:v>
                </c:pt>
                <c:pt idx="6603">
                  <c:v>14.17</c:v>
                </c:pt>
                <c:pt idx="6604">
                  <c:v>14.94</c:v>
                </c:pt>
                <c:pt idx="6605">
                  <c:v>14.74</c:v>
                </c:pt>
                <c:pt idx="6606">
                  <c:v>15.24</c:v>
                </c:pt>
                <c:pt idx="6607">
                  <c:v>13.82</c:v>
                </c:pt>
                <c:pt idx="6608">
                  <c:v>13.56</c:v>
                </c:pt>
                <c:pt idx="6609">
                  <c:v>13.95</c:v>
                </c:pt>
                <c:pt idx="6610">
                  <c:v>13.1</c:v>
                </c:pt>
                <c:pt idx="6611">
                  <c:v>14.12</c:v>
                </c:pt>
                <c:pt idx="6612">
                  <c:v>15.42</c:v>
                </c:pt>
                <c:pt idx="6613">
                  <c:v>14.09</c:v>
                </c:pt>
                <c:pt idx="6614">
                  <c:v>16.16</c:v>
                </c:pt>
                <c:pt idx="6615">
                  <c:v>15.36</c:v>
                </c:pt>
                <c:pt idx="6616">
                  <c:v>16.260000000000002</c:v>
                </c:pt>
                <c:pt idx="6617">
                  <c:v>14.85</c:v>
                </c:pt>
                <c:pt idx="6618">
                  <c:v>13.84</c:v>
                </c:pt>
                <c:pt idx="6619">
                  <c:v>13.72</c:v>
                </c:pt>
                <c:pt idx="6620">
                  <c:v>13.62</c:v>
                </c:pt>
                <c:pt idx="6621">
                  <c:v>13.35</c:v>
                </c:pt>
                <c:pt idx="6622">
                  <c:v>13.24</c:v>
                </c:pt>
                <c:pt idx="6623">
                  <c:v>13.28</c:v>
                </c:pt>
                <c:pt idx="6624">
                  <c:v>13.95</c:v>
                </c:pt>
                <c:pt idx="6625">
                  <c:v>13.22</c:v>
                </c:pt>
                <c:pt idx="6626">
                  <c:v>14.08</c:v>
                </c:pt>
                <c:pt idx="6627">
                  <c:v>13.96</c:v>
                </c:pt>
                <c:pt idx="6628">
                  <c:v>13.77</c:v>
                </c:pt>
                <c:pt idx="6629">
                  <c:v>15.22</c:v>
                </c:pt>
                <c:pt idx="6630">
                  <c:v>15.7</c:v>
                </c:pt>
                <c:pt idx="6631">
                  <c:v>14.68</c:v>
                </c:pt>
                <c:pt idx="6632">
                  <c:v>15.6</c:v>
                </c:pt>
                <c:pt idx="6633">
                  <c:v>16.05</c:v>
                </c:pt>
                <c:pt idx="6634">
                  <c:v>15.91</c:v>
                </c:pt>
                <c:pt idx="6635">
                  <c:v>14.72</c:v>
                </c:pt>
                <c:pt idx="6636">
                  <c:v>14.57</c:v>
                </c:pt>
                <c:pt idx="6637">
                  <c:v>13.63</c:v>
                </c:pt>
                <c:pt idx="6638">
                  <c:v>14.69</c:v>
                </c:pt>
                <c:pt idx="6639">
                  <c:v>14.41</c:v>
                </c:pt>
                <c:pt idx="6640">
                  <c:v>15.04</c:v>
                </c:pt>
                <c:pt idx="6641">
                  <c:v>14.68</c:v>
                </c:pt>
                <c:pt idx="6642">
                  <c:v>15.57</c:v>
                </c:pt>
                <c:pt idx="6643">
                  <c:v>15.95</c:v>
                </c:pt>
                <c:pt idx="6644">
                  <c:v>16.329999999999998</c:v>
                </c:pt>
                <c:pt idx="6645">
                  <c:v>15.2</c:v>
                </c:pt>
                <c:pt idx="6646">
                  <c:v>15.82</c:v>
                </c:pt>
                <c:pt idx="6647">
                  <c:v>14.42</c:v>
                </c:pt>
                <c:pt idx="6648">
                  <c:v>13.9</c:v>
                </c:pt>
                <c:pt idx="6649">
                  <c:v>13.43</c:v>
                </c:pt>
                <c:pt idx="6650">
                  <c:v>13.12</c:v>
                </c:pt>
                <c:pt idx="6651">
                  <c:v>14.19</c:v>
                </c:pt>
                <c:pt idx="6652">
                  <c:v>14.2</c:v>
                </c:pt>
                <c:pt idx="6653">
                  <c:v>13.63</c:v>
                </c:pt>
                <c:pt idx="6654">
                  <c:v>13.47</c:v>
                </c:pt>
                <c:pt idx="6655">
                  <c:v>13.65</c:v>
                </c:pt>
                <c:pt idx="6656">
                  <c:v>14.05</c:v>
                </c:pt>
                <c:pt idx="6657">
                  <c:v>14.08</c:v>
                </c:pt>
                <c:pt idx="6658">
                  <c:v>14.64</c:v>
                </c:pt>
                <c:pt idx="6659">
                  <c:v>17.03</c:v>
                </c:pt>
                <c:pt idx="6660">
                  <c:v>20.97</c:v>
                </c:pt>
                <c:pt idx="6661">
                  <c:v>20.5</c:v>
                </c:pt>
                <c:pt idx="6662">
                  <c:v>20.14</c:v>
                </c:pt>
                <c:pt idx="6663">
                  <c:v>19.37</c:v>
                </c:pt>
                <c:pt idx="6664">
                  <c:v>19.41</c:v>
                </c:pt>
                <c:pt idx="6665">
                  <c:v>18.37</c:v>
                </c:pt>
                <c:pt idx="6666">
                  <c:v>18.48</c:v>
                </c:pt>
                <c:pt idx="6667">
                  <c:v>21.17</c:v>
                </c:pt>
                <c:pt idx="6668">
                  <c:v>17.25</c:v>
                </c:pt>
                <c:pt idx="6669">
                  <c:v>25.76</c:v>
                </c:pt>
                <c:pt idx="6670">
                  <c:v>23.85</c:v>
                </c:pt>
                <c:pt idx="6671">
                  <c:v>18.75</c:v>
                </c:pt>
                <c:pt idx="6672">
                  <c:v>16.64</c:v>
                </c:pt>
                <c:pt idx="6673">
                  <c:v>15.63</c:v>
                </c:pt>
                <c:pt idx="6674">
                  <c:v>14.77</c:v>
                </c:pt>
                <c:pt idx="6675">
                  <c:v>15.58</c:v>
                </c:pt>
                <c:pt idx="6676">
                  <c:v>14.96</c:v>
                </c:pt>
                <c:pt idx="6677">
                  <c:v>14.76</c:v>
                </c:pt>
                <c:pt idx="6678">
                  <c:v>13.2</c:v>
                </c:pt>
                <c:pt idx="6679">
                  <c:v>13.54</c:v>
                </c:pt>
                <c:pt idx="6680">
                  <c:v>13.55</c:v>
                </c:pt>
                <c:pt idx="6681">
                  <c:v>13.04</c:v>
                </c:pt>
                <c:pt idx="6682">
                  <c:v>12.82</c:v>
                </c:pt>
                <c:pt idx="6683">
                  <c:v>12.67</c:v>
                </c:pt>
                <c:pt idx="6684">
                  <c:v>12.44</c:v>
                </c:pt>
                <c:pt idx="6685">
                  <c:v>11.97</c:v>
                </c:pt>
                <c:pt idx="6686">
                  <c:v>11.77</c:v>
                </c:pt>
                <c:pt idx="6687">
                  <c:v>12.74</c:v>
                </c:pt>
                <c:pt idx="6688">
                  <c:v>12.02</c:v>
                </c:pt>
                <c:pt idx="6689">
                  <c:v>12.87</c:v>
                </c:pt>
                <c:pt idx="6690">
                  <c:v>13.05</c:v>
                </c:pt>
                <c:pt idx="6691">
                  <c:v>12.83</c:v>
                </c:pt>
                <c:pt idx="6692">
                  <c:v>12.72</c:v>
                </c:pt>
                <c:pt idx="6693">
                  <c:v>11.87</c:v>
                </c:pt>
                <c:pt idx="6694">
                  <c:v>12.44</c:v>
                </c:pt>
                <c:pt idx="6695">
                  <c:v>13.37</c:v>
                </c:pt>
                <c:pt idx="6696">
                  <c:v>12.86</c:v>
                </c:pt>
                <c:pt idx="6697">
                  <c:v>12.42</c:v>
                </c:pt>
                <c:pt idx="6698">
                  <c:v>11.39</c:v>
                </c:pt>
                <c:pt idx="6699">
                  <c:v>11.5</c:v>
                </c:pt>
                <c:pt idx="6700">
                  <c:v>11.66</c:v>
                </c:pt>
                <c:pt idx="6701">
                  <c:v>12.05</c:v>
                </c:pt>
                <c:pt idx="6702">
                  <c:v>11.68</c:v>
                </c:pt>
                <c:pt idx="6703">
                  <c:v>11.55</c:v>
                </c:pt>
                <c:pt idx="6704">
                  <c:v>11.81</c:v>
                </c:pt>
                <c:pt idx="6705">
                  <c:v>12.64</c:v>
                </c:pt>
                <c:pt idx="6706">
                  <c:v>12.19</c:v>
                </c:pt>
                <c:pt idx="6707">
                  <c:v>11.43</c:v>
                </c:pt>
                <c:pt idx="6708">
                  <c:v>11.34</c:v>
                </c:pt>
                <c:pt idx="6709">
                  <c:v>12.27</c:v>
                </c:pt>
                <c:pt idx="6710">
                  <c:v>12.38</c:v>
                </c:pt>
                <c:pt idx="6711">
                  <c:v>13.45</c:v>
                </c:pt>
                <c:pt idx="6712">
                  <c:v>13.63</c:v>
                </c:pt>
                <c:pt idx="6713">
                  <c:v>13.65</c:v>
                </c:pt>
                <c:pt idx="6714">
                  <c:v>12.94</c:v>
                </c:pt>
                <c:pt idx="6715">
                  <c:v>13.12</c:v>
                </c:pt>
                <c:pt idx="6716">
                  <c:v>13.42</c:v>
                </c:pt>
                <c:pt idx="6717">
                  <c:v>13.48</c:v>
                </c:pt>
                <c:pt idx="6718">
                  <c:v>11.98</c:v>
                </c:pt>
                <c:pt idx="6719">
                  <c:v>12.02</c:v>
                </c:pt>
                <c:pt idx="6720">
                  <c:v>11.94</c:v>
                </c:pt>
                <c:pt idx="6721">
                  <c:v>12.51</c:v>
                </c:pt>
                <c:pt idx="6722">
                  <c:v>17.5</c:v>
                </c:pt>
                <c:pt idx="6723">
                  <c:v>15.16</c:v>
                </c:pt>
                <c:pt idx="6724">
                  <c:v>17.850000000000001</c:v>
                </c:pt>
                <c:pt idx="6725">
                  <c:v>18.14</c:v>
                </c:pt>
                <c:pt idx="6726">
                  <c:v>16.3</c:v>
                </c:pt>
                <c:pt idx="6727">
                  <c:v>15.37</c:v>
                </c:pt>
                <c:pt idx="6728">
                  <c:v>15.53</c:v>
                </c:pt>
                <c:pt idx="6729">
                  <c:v>15.92</c:v>
                </c:pt>
                <c:pt idx="6730">
                  <c:v>13.3</c:v>
                </c:pt>
                <c:pt idx="6731">
                  <c:v>12.02</c:v>
                </c:pt>
                <c:pt idx="6732">
                  <c:v>12.29</c:v>
                </c:pt>
                <c:pt idx="6733">
                  <c:v>14.5</c:v>
                </c:pt>
                <c:pt idx="6734">
                  <c:v>13.1</c:v>
                </c:pt>
                <c:pt idx="6735">
                  <c:v>12.39</c:v>
                </c:pt>
                <c:pt idx="6736">
                  <c:v>14.02</c:v>
                </c:pt>
                <c:pt idx="6737">
                  <c:v>13.29</c:v>
                </c:pt>
                <c:pt idx="6738">
                  <c:v>13.57</c:v>
                </c:pt>
                <c:pt idx="6739">
                  <c:v>13.63</c:v>
                </c:pt>
                <c:pt idx="6740">
                  <c:v>12.99</c:v>
                </c:pt>
                <c:pt idx="6741">
                  <c:v>12.84</c:v>
                </c:pt>
                <c:pt idx="6742">
                  <c:v>13.48</c:v>
                </c:pt>
                <c:pt idx="6743">
                  <c:v>13.38</c:v>
                </c:pt>
                <c:pt idx="6744">
                  <c:v>15.36</c:v>
                </c:pt>
                <c:pt idx="6745">
                  <c:v>15.91</c:v>
                </c:pt>
                <c:pt idx="6746">
                  <c:v>16.690000000000001</c:v>
                </c:pt>
                <c:pt idx="6747">
                  <c:v>16.12</c:v>
                </c:pt>
                <c:pt idx="6748">
                  <c:v>16.21</c:v>
                </c:pt>
                <c:pt idx="6749">
                  <c:v>15.28</c:v>
                </c:pt>
                <c:pt idx="6750">
                  <c:v>14.41</c:v>
                </c:pt>
                <c:pt idx="6751">
                  <c:v>13.75</c:v>
                </c:pt>
                <c:pt idx="6752">
                  <c:v>13.34</c:v>
                </c:pt>
                <c:pt idx="6753">
                  <c:v>13.02</c:v>
                </c:pt>
                <c:pt idx="6754">
                  <c:v>13.46</c:v>
                </c:pt>
                <c:pt idx="6755">
                  <c:v>14.24</c:v>
                </c:pt>
                <c:pt idx="6756">
                  <c:v>15.36</c:v>
                </c:pt>
                <c:pt idx="6757">
                  <c:v>16.190000000000001</c:v>
                </c:pt>
                <c:pt idx="6758">
                  <c:v>17.059999999999999</c:v>
                </c:pt>
                <c:pt idx="6759">
                  <c:v>18.559999999999999</c:v>
                </c:pt>
                <c:pt idx="6760">
                  <c:v>19.32</c:v>
                </c:pt>
                <c:pt idx="6761">
                  <c:v>22.08</c:v>
                </c:pt>
                <c:pt idx="6762">
                  <c:v>22.51</c:v>
                </c:pt>
                <c:pt idx="6763">
                  <c:v>18.71</c:v>
                </c:pt>
                <c:pt idx="6764">
                  <c:v>18.739999999999998</c:v>
                </c:pt>
                <c:pt idx="6765">
                  <c:v>14.38</c:v>
                </c:pt>
                <c:pt idx="6766">
                  <c:v>14.74</c:v>
                </c:pt>
                <c:pt idx="6767">
                  <c:v>14.17</c:v>
                </c:pt>
                <c:pt idx="6768">
                  <c:v>14.48</c:v>
                </c:pt>
                <c:pt idx="6769">
                  <c:v>13.37</c:v>
                </c:pt>
                <c:pt idx="6770">
                  <c:v>13.72</c:v>
                </c:pt>
                <c:pt idx="6771">
                  <c:v>13.35</c:v>
                </c:pt>
                <c:pt idx="6772">
                  <c:v>12.85</c:v>
                </c:pt>
                <c:pt idx="6773">
                  <c:v>12.42</c:v>
                </c:pt>
                <c:pt idx="6774">
                  <c:v>12.41</c:v>
                </c:pt>
                <c:pt idx="6775">
                  <c:v>12.43</c:v>
                </c:pt>
                <c:pt idx="6776">
                  <c:v>12.34</c:v>
                </c:pt>
                <c:pt idx="6777">
                  <c:v>13.15</c:v>
                </c:pt>
                <c:pt idx="6778">
                  <c:v>12.9</c:v>
                </c:pt>
                <c:pt idx="6779">
                  <c:v>13.33</c:v>
                </c:pt>
                <c:pt idx="6780">
                  <c:v>14.07</c:v>
                </c:pt>
                <c:pt idx="6781">
                  <c:v>14.12</c:v>
                </c:pt>
                <c:pt idx="6782">
                  <c:v>12.14</c:v>
                </c:pt>
                <c:pt idx="6783">
                  <c:v>11.79</c:v>
                </c:pt>
                <c:pt idx="6784">
                  <c:v>12.22</c:v>
                </c:pt>
                <c:pt idx="6785">
                  <c:v>12.64</c:v>
                </c:pt>
                <c:pt idx="6786">
                  <c:v>11.75</c:v>
                </c:pt>
                <c:pt idx="6787">
                  <c:v>12.64</c:v>
                </c:pt>
                <c:pt idx="6788">
                  <c:v>12.72</c:v>
                </c:pt>
                <c:pt idx="6789">
                  <c:v>13.19</c:v>
                </c:pt>
                <c:pt idx="6790">
                  <c:v>12.79</c:v>
                </c:pt>
                <c:pt idx="6791">
                  <c:v>12.2</c:v>
                </c:pt>
                <c:pt idx="6792">
                  <c:v>11.71</c:v>
                </c:pt>
                <c:pt idx="6793">
                  <c:v>11.45</c:v>
                </c:pt>
                <c:pt idx="6794">
                  <c:v>11.27</c:v>
                </c:pt>
                <c:pt idx="6795">
                  <c:v>11.43</c:v>
                </c:pt>
                <c:pt idx="6796">
                  <c:v>11.44</c:v>
                </c:pt>
                <c:pt idx="6797">
                  <c:v>11.99</c:v>
                </c:pt>
                <c:pt idx="6798">
                  <c:v>12.95</c:v>
                </c:pt>
                <c:pt idx="6799">
                  <c:v>13.37</c:v>
                </c:pt>
                <c:pt idx="6800">
                  <c:v>14.04</c:v>
                </c:pt>
                <c:pt idx="6801">
                  <c:v>12.85</c:v>
                </c:pt>
                <c:pt idx="6802">
                  <c:v>11.85</c:v>
                </c:pt>
                <c:pt idx="6803">
                  <c:v>11.67</c:v>
                </c:pt>
                <c:pt idx="6804">
                  <c:v>11.32</c:v>
                </c:pt>
                <c:pt idx="6805">
                  <c:v>11.56</c:v>
                </c:pt>
                <c:pt idx="6806">
                  <c:v>11.49</c:v>
                </c:pt>
                <c:pt idx="6807">
                  <c:v>11.26</c:v>
                </c:pt>
                <c:pt idx="6808">
                  <c:v>11.54</c:v>
                </c:pt>
                <c:pt idx="6809">
                  <c:v>11.23</c:v>
                </c:pt>
                <c:pt idx="6810">
                  <c:v>11.87</c:v>
                </c:pt>
                <c:pt idx="6811">
                  <c:v>12.48</c:v>
                </c:pt>
                <c:pt idx="6812">
                  <c:v>12.78</c:v>
                </c:pt>
                <c:pt idx="6813">
                  <c:v>11.54</c:v>
                </c:pt>
                <c:pt idx="6814">
                  <c:v>11.77</c:v>
                </c:pt>
                <c:pt idx="6815">
                  <c:v>11.07</c:v>
                </c:pt>
                <c:pt idx="6816">
                  <c:v>10.81</c:v>
                </c:pt>
                <c:pt idx="6817">
                  <c:v>10.63</c:v>
                </c:pt>
                <c:pt idx="6818">
                  <c:v>10.58</c:v>
                </c:pt>
                <c:pt idx="6819">
                  <c:v>11.88</c:v>
                </c:pt>
                <c:pt idx="6820">
                  <c:v>11.99</c:v>
                </c:pt>
                <c:pt idx="6821">
                  <c:v>11.81</c:v>
                </c:pt>
                <c:pt idx="6822">
                  <c:v>11.93</c:v>
                </c:pt>
                <c:pt idx="6823">
                  <c:v>10.97</c:v>
                </c:pt>
                <c:pt idx="6824">
                  <c:v>11.37</c:v>
                </c:pt>
                <c:pt idx="6825">
                  <c:v>11.29</c:v>
                </c:pt>
                <c:pt idx="6826">
                  <c:v>11.45</c:v>
                </c:pt>
                <c:pt idx="6827">
                  <c:v>10.88</c:v>
                </c:pt>
                <c:pt idx="6828">
                  <c:v>10.85</c:v>
                </c:pt>
                <c:pt idx="6829">
                  <c:v>11.07</c:v>
                </c:pt>
                <c:pt idx="6830">
                  <c:v>10.74</c:v>
                </c:pt>
                <c:pt idx="6831">
                  <c:v>11.97</c:v>
                </c:pt>
                <c:pt idx="6832">
                  <c:v>11.76</c:v>
                </c:pt>
                <c:pt idx="6833">
                  <c:v>11.49</c:v>
                </c:pt>
                <c:pt idx="6834">
                  <c:v>11.57</c:v>
                </c:pt>
                <c:pt idx="6835">
                  <c:v>11.74</c:v>
                </c:pt>
                <c:pt idx="6836">
                  <c:v>11.71</c:v>
                </c:pt>
                <c:pt idx="6837">
                  <c:v>11.47</c:v>
                </c:pt>
                <c:pt idx="6838">
                  <c:v>12.09</c:v>
                </c:pt>
                <c:pt idx="6839">
                  <c:v>12.92</c:v>
                </c:pt>
                <c:pt idx="6840">
                  <c:v>12.54</c:v>
                </c:pt>
                <c:pt idx="6841">
                  <c:v>11.81</c:v>
                </c:pt>
                <c:pt idx="6842">
                  <c:v>10.96</c:v>
                </c:pt>
                <c:pt idx="6843">
                  <c:v>11.24</c:v>
                </c:pt>
                <c:pt idx="6844">
                  <c:v>11.45</c:v>
                </c:pt>
                <c:pt idx="6845">
                  <c:v>11.86</c:v>
                </c:pt>
                <c:pt idx="6846">
                  <c:v>12.3</c:v>
                </c:pt>
                <c:pt idx="6847">
                  <c:v>11.66</c:v>
                </c:pt>
                <c:pt idx="6848">
                  <c:v>11.35</c:v>
                </c:pt>
                <c:pt idx="6849">
                  <c:v>12.3</c:v>
                </c:pt>
                <c:pt idx="6850">
                  <c:v>11.63</c:v>
                </c:pt>
                <c:pt idx="6851">
                  <c:v>11.21</c:v>
                </c:pt>
                <c:pt idx="6852">
                  <c:v>11.28</c:v>
                </c:pt>
                <c:pt idx="6853">
                  <c:v>11.34</c:v>
                </c:pt>
                <c:pt idx="6854">
                  <c:v>12.47</c:v>
                </c:pt>
                <c:pt idx="6855">
                  <c:v>12.81</c:v>
                </c:pt>
                <c:pt idx="6856">
                  <c:v>13.12</c:v>
                </c:pt>
                <c:pt idx="6857">
                  <c:v>12.96</c:v>
                </c:pt>
                <c:pt idx="6858">
                  <c:v>12.5</c:v>
                </c:pt>
                <c:pt idx="6859">
                  <c:v>11.53</c:v>
                </c:pt>
                <c:pt idx="6860">
                  <c:v>11.42</c:v>
                </c:pt>
                <c:pt idx="6861">
                  <c:v>11.54</c:v>
                </c:pt>
                <c:pt idx="6862">
                  <c:v>12.37</c:v>
                </c:pt>
                <c:pt idx="6863">
                  <c:v>12.38</c:v>
                </c:pt>
                <c:pt idx="6864">
                  <c:v>11.79</c:v>
                </c:pt>
                <c:pt idx="6865">
                  <c:v>12.89</c:v>
                </c:pt>
                <c:pt idx="6866">
                  <c:v>12.39</c:v>
                </c:pt>
                <c:pt idx="6867">
                  <c:v>12.87</c:v>
                </c:pt>
                <c:pt idx="6868">
                  <c:v>14.05</c:v>
                </c:pt>
                <c:pt idx="6869">
                  <c:v>15.07</c:v>
                </c:pt>
                <c:pt idx="6870">
                  <c:v>15.77</c:v>
                </c:pt>
                <c:pt idx="6871">
                  <c:v>15.96</c:v>
                </c:pt>
                <c:pt idx="6872">
                  <c:v>14.66</c:v>
                </c:pt>
                <c:pt idx="6873">
                  <c:v>14.42</c:v>
                </c:pt>
                <c:pt idx="6874">
                  <c:v>14.93</c:v>
                </c:pt>
                <c:pt idx="6875">
                  <c:v>14.15</c:v>
                </c:pt>
                <c:pt idx="6876">
                  <c:v>14.63</c:v>
                </c:pt>
                <c:pt idx="6877">
                  <c:v>10.84</c:v>
                </c:pt>
                <c:pt idx="6878">
                  <c:v>10.76</c:v>
                </c:pt>
                <c:pt idx="6879">
                  <c:v>10.85</c:v>
                </c:pt>
                <c:pt idx="6880">
                  <c:v>10.36</c:v>
                </c:pt>
                <c:pt idx="6881">
                  <c:v>10.82</c:v>
                </c:pt>
                <c:pt idx="6882">
                  <c:v>10.11</c:v>
                </c:pt>
                <c:pt idx="6883">
                  <c:v>10.59</c:v>
                </c:pt>
                <c:pt idx="6884">
                  <c:v>10.68</c:v>
                </c:pt>
                <c:pt idx="6885">
                  <c:v>10.46</c:v>
                </c:pt>
                <c:pt idx="6886">
                  <c:v>10.57</c:v>
                </c:pt>
                <c:pt idx="6887">
                  <c:v>9.77</c:v>
                </c:pt>
                <c:pt idx="6888">
                  <c:v>9.9600000000000009</c:v>
                </c:pt>
                <c:pt idx="6889">
                  <c:v>10.210000000000001</c:v>
                </c:pt>
                <c:pt idx="6890">
                  <c:v>10.6</c:v>
                </c:pt>
                <c:pt idx="6891">
                  <c:v>10.4</c:v>
                </c:pt>
                <c:pt idx="6892">
                  <c:v>10.42</c:v>
                </c:pt>
                <c:pt idx="6893">
                  <c:v>10.65</c:v>
                </c:pt>
                <c:pt idx="6894">
                  <c:v>15.59</c:v>
                </c:pt>
                <c:pt idx="6895">
                  <c:v>14.66</c:v>
                </c:pt>
                <c:pt idx="6896">
                  <c:v>12.04</c:v>
                </c:pt>
                <c:pt idx="6897">
                  <c:v>10.93</c:v>
                </c:pt>
                <c:pt idx="6898">
                  <c:v>10.72</c:v>
                </c:pt>
                <c:pt idx="6899">
                  <c:v>10.02</c:v>
                </c:pt>
                <c:pt idx="6900">
                  <c:v>9.99</c:v>
                </c:pt>
                <c:pt idx="6901">
                  <c:v>9.81</c:v>
                </c:pt>
                <c:pt idx="6902">
                  <c:v>10.38</c:v>
                </c:pt>
                <c:pt idx="6903">
                  <c:v>10.41</c:v>
                </c:pt>
                <c:pt idx="6904">
                  <c:v>9.89</c:v>
                </c:pt>
                <c:pt idx="6905">
                  <c:v>9.75</c:v>
                </c:pt>
                <c:pt idx="6906">
                  <c:v>10.07</c:v>
                </c:pt>
                <c:pt idx="6907">
                  <c:v>10.45</c:v>
                </c:pt>
                <c:pt idx="6908">
                  <c:v>10.39</c:v>
                </c:pt>
                <c:pt idx="6909">
                  <c:v>10.16</c:v>
                </c:pt>
                <c:pt idx="6910">
                  <c:v>10.7</c:v>
                </c:pt>
                <c:pt idx="6911">
                  <c:v>11.46</c:v>
                </c:pt>
                <c:pt idx="6912">
                  <c:v>10.42</c:v>
                </c:pt>
                <c:pt idx="6913">
                  <c:v>10.64</c:v>
                </c:pt>
                <c:pt idx="6914">
                  <c:v>10.9</c:v>
                </c:pt>
                <c:pt idx="6915">
                  <c:v>10.38</c:v>
                </c:pt>
                <c:pt idx="6916">
                  <c:v>10.37</c:v>
                </c:pt>
                <c:pt idx="6917">
                  <c:v>10.86</c:v>
                </c:pt>
                <c:pt idx="6918">
                  <c:v>10.75</c:v>
                </c:pt>
                <c:pt idx="6919">
                  <c:v>10.48</c:v>
                </c:pt>
                <c:pt idx="6920">
                  <c:v>10.02</c:v>
                </c:pt>
                <c:pt idx="6921">
                  <c:v>9.9</c:v>
                </c:pt>
                <c:pt idx="6922">
                  <c:v>11.06</c:v>
                </c:pt>
                <c:pt idx="6923">
                  <c:v>10.029999999999999</c:v>
                </c:pt>
                <c:pt idx="6924">
                  <c:v>11.44</c:v>
                </c:pt>
                <c:pt idx="6925">
                  <c:v>11.18</c:v>
                </c:pt>
                <c:pt idx="6926">
                  <c:v>11.22</c:v>
                </c:pt>
                <c:pt idx="6927">
                  <c:v>11.07</c:v>
                </c:pt>
                <c:pt idx="6928">
                  <c:v>12.54</c:v>
                </c:pt>
                <c:pt idx="6929">
                  <c:v>11.19</c:v>
                </c:pt>
                <c:pt idx="6930">
                  <c:v>11.11</c:v>
                </c:pt>
                <c:pt idx="6931">
                  <c:v>10.89</c:v>
                </c:pt>
                <c:pt idx="6932">
                  <c:v>10.3</c:v>
                </c:pt>
                <c:pt idx="6933">
                  <c:v>9.9</c:v>
                </c:pt>
                <c:pt idx="6934">
                  <c:v>9.51</c:v>
                </c:pt>
                <c:pt idx="6935">
                  <c:v>9.82</c:v>
                </c:pt>
                <c:pt idx="6936">
                  <c:v>9.89</c:v>
                </c:pt>
                <c:pt idx="6937">
                  <c:v>9.7899999999999991</c:v>
                </c:pt>
                <c:pt idx="6938">
                  <c:v>9.58</c:v>
                </c:pt>
                <c:pt idx="6939">
                  <c:v>9.36</c:v>
                </c:pt>
                <c:pt idx="6940">
                  <c:v>9.43</c:v>
                </c:pt>
                <c:pt idx="6941">
                  <c:v>9.43</c:v>
                </c:pt>
                <c:pt idx="6942">
                  <c:v>9.6</c:v>
                </c:pt>
                <c:pt idx="6943">
                  <c:v>10.11</c:v>
                </c:pt>
                <c:pt idx="6944">
                  <c:v>10.29</c:v>
                </c:pt>
                <c:pt idx="6945">
                  <c:v>10.26</c:v>
                </c:pt>
                <c:pt idx="6946">
                  <c:v>10.09</c:v>
                </c:pt>
                <c:pt idx="6947">
                  <c:v>10.28</c:v>
                </c:pt>
                <c:pt idx="6948">
                  <c:v>10.44</c:v>
                </c:pt>
                <c:pt idx="6949">
                  <c:v>10.029999999999999</c:v>
                </c:pt>
                <c:pt idx="6950">
                  <c:v>9.93</c:v>
                </c:pt>
                <c:pt idx="6951">
                  <c:v>10.96</c:v>
                </c:pt>
                <c:pt idx="6952">
                  <c:v>11.11</c:v>
                </c:pt>
                <c:pt idx="6953">
                  <c:v>16.04</c:v>
                </c:pt>
                <c:pt idx="6954">
                  <c:v>15.51</c:v>
                </c:pt>
                <c:pt idx="6955">
                  <c:v>12.33</c:v>
                </c:pt>
                <c:pt idx="6956">
                  <c:v>12.04</c:v>
                </c:pt>
                <c:pt idx="6957">
                  <c:v>11.74</c:v>
                </c:pt>
                <c:pt idx="6958">
                  <c:v>15.55</c:v>
                </c:pt>
                <c:pt idx="6959">
                  <c:v>14.26</c:v>
                </c:pt>
                <c:pt idx="6960">
                  <c:v>13.19</c:v>
                </c:pt>
                <c:pt idx="6961">
                  <c:v>11.35</c:v>
                </c:pt>
                <c:pt idx="6962">
                  <c:v>12.25</c:v>
                </c:pt>
                <c:pt idx="6963">
                  <c:v>12.23</c:v>
                </c:pt>
                <c:pt idx="6964">
                  <c:v>11.28</c:v>
                </c:pt>
                <c:pt idx="6965">
                  <c:v>11.32</c:v>
                </c:pt>
                <c:pt idx="6966">
                  <c:v>11.7</c:v>
                </c:pt>
                <c:pt idx="6967">
                  <c:v>11.22</c:v>
                </c:pt>
                <c:pt idx="6968">
                  <c:v>10.59</c:v>
                </c:pt>
                <c:pt idx="6969">
                  <c:v>10.130000000000001</c:v>
                </c:pt>
                <c:pt idx="6970">
                  <c:v>12.23</c:v>
                </c:pt>
                <c:pt idx="6971">
                  <c:v>11.63</c:v>
                </c:pt>
                <c:pt idx="6972">
                  <c:v>11.55</c:v>
                </c:pt>
                <c:pt idx="6973">
                  <c:v>12.12</c:v>
                </c:pt>
                <c:pt idx="6974">
                  <c:v>10.73</c:v>
                </c:pt>
                <c:pt idx="6975">
                  <c:v>10.58</c:v>
                </c:pt>
                <c:pt idx="6976">
                  <c:v>10.5</c:v>
                </c:pt>
                <c:pt idx="6977">
                  <c:v>10.44</c:v>
                </c:pt>
                <c:pt idx="6978">
                  <c:v>10.17</c:v>
                </c:pt>
                <c:pt idx="6979">
                  <c:v>10.15</c:v>
                </c:pt>
                <c:pt idx="6980">
                  <c:v>10.18</c:v>
                </c:pt>
                <c:pt idx="6981">
                  <c:v>9.7799999999999994</c:v>
                </c:pt>
                <c:pt idx="6982">
                  <c:v>9.67</c:v>
                </c:pt>
                <c:pt idx="6983">
                  <c:v>9.59</c:v>
                </c:pt>
                <c:pt idx="6984">
                  <c:v>10.210000000000001</c:v>
                </c:pt>
                <c:pt idx="6985">
                  <c:v>10.17</c:v>
                </c:pt>
                <c:pt idx="6986">
                  <c:v>9.8699999999999992</c:v>
                </c:pt>
                <c:pt idx="6987">
                  <c:v>9.5500000000000007</c:v>
                </c:pt>
                <c:pt idx="6988">
                  <c:v>9.51</c:v>
                </c:pt>
                <c:pt idx="6989">
                  <c:v>9.4499999999999993</c:v>
                </c:pt>
                <c:pt idx="6990">
                  <c:v>9.51</c:v>
                </c:pt>
                <c:pt idx="6991">
                  <c:v>9.6300000000000008</c:v>
                </c:pt>
                <c:pt idx="6992">
                  <c:v>9.19</c:v>
                </c:pt>
                <c:pt idx="6993">
                  <c:v>9.65</c:v>
                </c:pt>
                <c:pt idx="6994">
                  <c:v>10.33</c:v>
                </c:pt>
                <c:pt idx="6995">
                  <c:v>10.08</c:v>
                </c:pt>
                <c:pt idx="6996">
                  <c:v>9.85</c:v>
                </c:pt>
                <c:pt idx="6997">
                  <c:v>9.91</c:v>
                </c:pt>
                <c:pt idx="6998">
                  <c:v>9.61</c:v>
                </c:pt>
                <c:pt idx="6999">
                  <c:v>9.91</c:v>
                </c:pt>
                <c:pt idx="7000">
                  <c:v>10.31</c:v>
                </c:pt>
                <c:pt idx="7001">
                  <c:v>10.07</c:v>
                </c:pt>
                <c:pt idx="7002">
                  <c:v>10.050000000000001</c:v>
                </c:pt>
                <c:pt idx="7003">
                  <c:v>9.9700000000000006</c:v>
                </c:pt>
                <c:pt idx="7004">
                  <c:v>11.07</c:v>
                </c:pt>
                <c:pt idx="7005">
                  <c:v>11.16</c:v>
                </c:pt>
                <c:pt idx="7006">
                  <c:v>11.23</c:v>
                </c:pt>
                <c:pt idx="7007">
                  <c:v>11.3</c:v>
                </c:pt>
                <c:pt idx="7008">
                  <c:v>9.8000000000000007</c:v>
                </c:pt>
                <c:pt idx="7009">
                  <c:v>10.5</c:v>
                </c:pt>
                <c:pt idx="7010">
                  <c:v>10.18</c:v>
                </c:pt>
                <c:pt idx="7011">
                  <c:v>10.199999999999999</c:v>
                </c:pt>
                <c:pt idx="7012">
                  <c:v>9.93</c:v>
                </c:pt>
                <c:pt idx="7013">
                  <c:v>9.14</c:v>
                </c:pt>
                <c:pt idx="7014">
                  <c:v>9.4</c:v>
                </c:pt>
                <c:pt idx="7015">
                  <c:v>9.89</c:v>
                </c:pt>
                <c:pt idx="7016">
                  <c:v>9.7799999999999994</c:v>
                </c:pt>
                <c:pt idx="7017">
                  <c:v>10.5</c:v>
                </c:pt>
                <c:pt idx="7018">
                  <c:v>11.29</c:v>
                </c:pt>
                <c:pt idx="7019">
                  <c:v>11.5</c:v>
                </c:pt>
                <c:pt idx="7020">
                  <c:v>11.59</c:v>
                </c:pt>
                <c:pt idx="7021">
                  <c:v>13.13</c:v>
                </c:pt>
                <c:pt idx="7022">
                  <c:v>11.76</c:v>
                </c:pt>
                <c:pt idx="7023">
                  <c:v>11.43</c:v>
                </c:pt>
                <c:pt idx="7024">
                  <c:v>10.65</c:v>
                </c:pt>
                <c:pt idx="7025">
                  <c:v>9.73</c:v>
                </c:pt>
                <c:pt idx="7026">
                  <c:v>9.8800000000000008</c:v>
                </c:pt>
                <c:pt idx="7027">
                  <c:v>9.67</c:v>
                </c:pt>
                <c:pt idx="7028">
                  <c:v>9.8699999999999992</c:v>
                </c:pt>
                <c:pt idx="7029">
                  <c:v>10.029999999999999</c:v>
                </c:pt>
                <c:pt idx="7030">
                  <c:v>10.7</c:v>
                </c:pt>
                <c:pt idx="7031">
                  <c:v>11.28</c:v>
                </c:pt>
                <c:pt idx="7032">
                  <c:v>11.43</c:v>
                </c:pt>
                <c:pt idx="7033">
                  <c:v>11.68</c:v>
                </c:pt>
                <c:pt idx="7034">
                  <c:v>11.33</c:v>
                </c:pt>
                <c:pt idx="7035">
                  <c:v>11.02</c:v>
                </c:pt>
                <c:pt idx="7036">
                  <c:v>10.16</c:v>
                </c:pt>
                <c:pt idx="7037">
                  <c:v>9.58</c:v>
                </c:pt>
                <c:pt idx="7038">
                  <c:v>9.34</c:v>
                </c:pt>
                <c:pt idx="7039">
                  <c:v>9.92</c:v>
                </c:pt>
                <c:pt idx="7040">
                  <c:v>10.18</c:v>
                </c:pt>
                <c:pt idx="7041">
                  <c:v>10.49</c:v>
                </c:pt>
                <c:pt idx="7042">
                  <c:v>9.42</c:v>
                </c:pt>
                <c:pt idx="7043">
                  <c:v>9.5299999999999994</c:v>
                </c:pt>
                <c:pt idx="7044">
                  <c:v>10.029999999999999</c:v>
                </c:pt>
                <c:pt idx="7045">
                  <c:v>9.7200000000000006</c:v>
                </c:pt>
                <c:pt idx="7046">
                  <c:v>9.6199999999999992</c:v>
                </c:pt>
                <c:pt idx="7047">
                  <c:v>9.9</c:v>
                </c:pt>
                <c:pt idx="7048">
                  <c:v>10.25</c:v>
                </c:pt>
                <c:pt idx="7049">
                  <c:v>10.47</c:v>
                </c:pt>
                <c:pt idx="7050">
                  <c:v>10.18</c:v>
                </c:pt>
                <c:pt idx="7051">
                  <c:v>11.04</c:v>
                </c:pt>
                <c:pt idx="7052">
                  <c:v>9.77</c:v>
                </c:pt>
                <c:pt idx="7053">
                  <c:v>9.15</c:v>
                </c:pt>
                <c:pt idx="7054">
                  <c:v>9.2200000000000006</c:v>
                </c:pt>
                <c:pt idx="7055">
                  <c:v>9.2200000000000006</c:v>
                </c:pt>
                <c:pt idx="7056">
                  <c:v>9.52</c:v>
                </c:pt>
                <c:pt idx="7057">
                  <c:v>10.08</c:v>
                </c:pt>
                <c:pt idx="7058">
                  <c:v>9.82</c:v>
                </c:pt>
                <c:pt idx="7059">
                  <c:v>9.8800000000000008</c:v>
                </c:pt>
                <c:pt idx="7060">
                  <c:v>10.16</c:v>
                </c:pt>
                <c:pt idx="7061">
                  <c:v>11.66</c:v>
                </c:pt>
                <c:pt idx="7062">
                  <c:v>11.91</c:v>
                </c:pt>
                <c:pt idx="7063">
                  <c:v>12.22</c:v>
                </c:pt>
                <c:pt idx="7064">
                  <c:v>11.27</c:v>
                </c:pt>
                <c:pt idx="7065">
                  <c:v>11.03</c:v>
                </c:pt>
                <c:pt idx="7066">
                  <c:v>11.1</c:v>
                </c:pt>
                <c:pt idx="7067">
                  <c:v>11.47</c:v>
                </c:pt>
                <c:pt idx="7068">
                  <c:v>11.58</c:v>
                </c:pt>
                <c:pt idx="7069">
                  <c:v>11.08</c:v>
                </c:pt>
                <c:pt idx="7070">
                  <c:v>13.84</c:v>
                </c:pt>
                <c:pt idx="7071">
                  <c:v>14.79</c:v>
                </c:pt>
                <c:pt idx="7072">
                  <c:v>13.54</c:v>
                </c:pt>
                <c:pt idx="7073">
                  <c:v>13.47</c:v>
                </c:pt>
                <c:pt idx="7074">
                  <c:v>17.309999999999999</c:v>
                </c:pt>
                <c:pt idx="7075">
                  <c:v>37.32</c:v>
                </c:pt>
                <c:pt idx="7076">
                  <c:v>29.98</c:v>
                </c:pt>
                <c:pt idx="7077">
                  <c:v>27.73</c:v>
                </c:pt>
                <c:pt idx="7078">
                  <c:v>33.46</c:v>
                </c:pt>
                <c:pt idx="7079">
                  <c:v>29.06</c:v>
                </c:pt>
                <c:pt idx="7080">
                  <c:v>25.61</c:v>
                </c:pt>
                <c:pt idx="7081">
                  <c:v>24.97</c:v>
                </c:pt>
                <c:pt idx="7082">
                  <c:v>19.260000000000002</c:v>
                </c:pt>
                <c:pt idx="7083">
                  <c:v>19.13</c:v>
                </c:pt>
                <c:pt idx="7084">
                  <c:v>19.46</c:v>
                </c:pt>
                <c:pt idx="7085">
                  <c:v>20.6</c:v>
                </c:pt>
                <c:pt idx="7086">
                  <c:v>20.02</c:v>
                </c:pt>
                <c:pt idx="7087">
                  <c:v>18.72</c:v>
                </c:pt>
                <c:pt idx="7088">
                  <c:v>16.489999999999998</c:v>
                </c:pt>
                <c:pt idx="7089">
                  <c:v>15.8</c:v>
                </c:pt>
                <c:pt idx="7090">
                  <c:v>18.59</c:v>
                </c:pt>
                <c:pt idx="7091">
                  <c:v>19.850000000000001</c:v>
                </c:pt>
                <c:pt idx="7092">
                  <c:v>22.47</c:v>
                </c:pt>
                <c:pt idx="7093">
                  <c:v>19.59</c:v>
                </c:pt>
                <c:pt idx="7094">
                  <c:v>18.73</c:v>
                </c:pt>
                <c:pt idx="7095">
                  <c:v>18.36</c:v>
                </c:pt>
                <c:pt idx="7096">
                  <c:v>17.760000000000002</c:v>
                </c:pt>
                <c:pt idx="7097">
                  <c:v>16.54</c:v>
                </c:pt>
                <c:pt idx="7098">
                  <c:v>14.64</c:v>
                </c:pt>
                <c:pt idx="7099">
                  <c:v>15.78</c:v>
                </c:pt>
                <c:pt idx="7100">
                  <c:v>16.350000000000001</c:v>
                </c:pt>
                <c:pt idx="7101">
                  <c:v>17.23</c:v>
                </c:pt>
                <c:pt idx="7102">
                  <c:v>16.59</c:v>
                </c:pt>
                <c:pt idx="7103">
                  <c:v>15.8</c:v>
                </c:pt>
                <c:pt idx="7104">
                  <c:v>19.02</c:v>
                </c:pt>
                <c:pt idx="7105">
                  <c:v>18.2</c:v>
                </c:pt>
                <c:pt idx="7106">
                  <c:v>17.86</c:v>
                </c:pt>
                <c:pt idx="7107">
                  <c:v>23.34</c:v>
                </c:pt>
                <c:pt idx="7108">
                  <c:v>24.87</c:v>
                </c:pt>
                <c:pt idx="7109">
                  <c:v>21.03</c:v>
                </c:pt>
                <c:pt idx="7110">
                  <c:v>22.5</c:v>
                </c:pt>
                <c:pt idx="7111">
                  <c:v>22.87</c:v>
                </c:pt>
                <c:pt idx="7112">
                  <c:v>19.97</c:v>
                </c:pt>
                <c:pt idx="7113">
                  <c:v>23.62</c:v>
                </c:pt>
                <c:pt idx="7114">
                  <c:v>21.1</c:v>
                </c:pt>
                <c:pt idx="7115">
                  <c:v>20.059999999999999</c:v>
                </c:pt>
                <c:pt idx="7116">
                  <c:v>18.940000000000001</c:v>
                </c:pt>
                <c:pt idx="7117">
                  <c:v>21.49</c:v>
                </c:pt>
                <c:pt idx="7118">
                  <c:v>21.77</c:v>
                </c:pt>
                <c:pt idx="7119">
                  <c:v>20.47</c:v>
                </c:pt>
                <c:pt idx="7120">
                  <c:v>20.239999999999998</c:v>
                </c:pt>
                <c:pt idx="7121">
                  <c:v>18.489999999999998</c:v>
                </c:pt>
                <c:pt idx="7122">
                  <c:v>17.41</c:v>
                </c:pt>
                <c:pt idx="7123">
                  <c:v>16.559999999999999</c:v>
                </c:pt>
                <c:pt idx="7124">
                  <c:v>15.25</c:v>
                </c:pt>
                <c:pt idx="7125">
                  <c:v>15.6</c:v>
                </c:pt>
                <c:pt idx="7126">
                  <c:v>15.96</c:v>
                </c:pt>
                <c:pt idx="7127">
                  <c:v>16.88</c:v>
                </c:pt>
                <c:pt idx="7128">
                  <c:v>16.34</c:v>
                </c:pt>
                <c:pt idx="7129">
                  <c:v>18.02</c:v>
                </c:pt>
                <c:pt idx="7130">
                  <c:v>17.84</c:v>
                </c:pt>
                <c:pt idx="7131">
                  <c:v>16.239999999999998</c:v>
                </c:pt>
                <c:pt idx="7132">
                  <c:v>15.41</c:v>
                </c:pt>
                <c:pt idx="7133">
                  <c:v>15.93</c:v>
                </c:pt>
                <c:pt idx="7134">
                  <c:v>15.49</c:v>
                </c:pt>
                <c:pt idx="7135">
                  <c:v>15.97</c:v>
                </c:pt>
                <c:pt idx="7136">
                  <c:v>15.9</c:v>
                </c:pt>
                <c:pt idx="7137">
                  <c:v>14.77</c:v>
                </c:pt>
                <c:pt idx="7138">
                  <c:v>14.75</c:v>
                </c:pt>
                <c:pt idx="7139">
                  <c:v>14.71</c:v>
                </c:pt>
                <c:pt idx="7140">
                  <c:v>13.42</c:v>
                </c:pt>
                <c:pt idx="7141">
                  <c:v>13.23</c:v>
                </c:pt>
                <c:pt idx="7142">
                  <c:v>12.65</c:v>
                </c:pt>
                <c:pt idx="7143">
                  <c:v>12.93</c:v>
                </c:pt>
                <c:pt idx="7144">
                  <c:v>14.63</c:v>
                </c:pt>
                <c:pt idx="7145">
                  <c:v>13.42</c:v>
                </c:pt>
                <c:pt idx="7146">
                  <c:v>13.43</c:v>
                </c:pt>
                <c:pt idx="7147">
                  <c:v>13.42</c:v>
                </c:pt>
                <c:pt idx="7148">
                  <c:v>13.08</c:v>
                </c:pt>
                <c:pt idx="7149">
                  <c:v>13.22</c:v>
                </c:pt>
                <c:pt idx="7150">
                  <c:v>12.58</c:v>
                </c:pt>
                <c:pt idx="7151">
                  <c:v>12.53</c:v>
                </c:pt>
                <c:pt idx="7152">
                  <c:v>13.22</c:v>
                </c:pt>
                <c:pt idx="7153">
                  <c:v>17.02</c:v>
                </c:pt>
                <c:pt idx="7154">
                  <c:v>14.94</c:v>
                </c:pt>
                <c:pt idx="7155">
                  <c:v>15.43</c:v>
                </c:pt>
                <c:pt idx="7156">
                  <c:v>13.46</c:v>
                </c:pt>
                <c:pt idx="7157">
                  <c:v>12.74</c:v>
                </c:pt>
                <c:pt idx="7158">
                  <c:v>12.4</c:v>
                </c:pt>
                <c:pt idx="7159">
                  <c:v>11.64</c:v>
                </c:pt>
                <c:pt idx="7160">
                  <c:v>12.13</c:v>
                </c:pt>
                <c:pt idx="7161">
                  <c:v>12.18</c:v>
                </c:pt>
                <c:pt idx="7162">
                  <c:v>12.35</c:v>
                </c:pt>
                <c:pt idx="7163">
                  <c:v>12.34</c:v>
                </c:pt>
                <c:pt idx="7164">
                  <c:v>12.94</c:v>
                </c:pt>
                <c:pt idx="7165">
                  <c:v>12.12</c:v>
                </c:pt>
                <c:pt idx="7166">
                  <c:v>11.98</c:v>
                </c:pt>
                <c:pt idx="7167">
                  <c:v>12.31</c:v>
                </c:pt>
                <c:pt idx="7168">
                  <c:v>13.35</c:v>
                </c:pt>
                <c:pt idx="7169">
                  <c:v>12.79</c:v>
                </c:pt>
                <c:pt idx="7170">
                  <c:v>14.64</c:v>
                </c:pt>
                <c:pt idx="7171">
                  <c:v>13.77</c:v>
                </c:pt>
                <c:pt idx="7172">
                  <c:v>17.329999999999998</c:v>
                </c:pt>
                <c:pt idx="7173">
                  <c:v>15.92</c:v>
                </c:pt>
                <c:pt idx="7174">
                  <c:v>17.91</c:v>
                </c:pt>
                <c:pt idx="7175">
                  <c:v>16.850000000000001</c:v>
                </c:pt>
                <c:pt idx="7176">
                  <c:v>16.09</c:v>
                </c:pt>
                <c:pt idx="7177">
                  <c:v>15.6</c:v>
                </c:pt>
                <c:pt idx="7178">
                  <c:v>16.14</c:v>
                </c:pt>
                <c:pt idx="7179">
                  <c:v>14.97</c:v>
                </c:pt>
                <c:pt idx="7180">
                  <c:v>13.37</c:v>
                </c:pt>
                <c:pt idx="7181">
                  <c:v>12.69</c:v>
                </c:pt>
                <c:pt idx="7182">
                  <c:v>12.64</c:v>
                </c:pt>
                <c:pt idx="7183">
                  <c:v>13.63</c:v>
                </c:pt>
                <c:pt idx="7184">
                  <c:v>12.58</c:v>
                </c:pt>
                <c:pt idx="7185">
                  <c:v>12.18</c:v>
                </c:pt>
                <c:pt idx="7186">
                  <c:v>12.83</c:v>
                </c:pt>
                <c:pt idx="7187">
                  <c:v>12.06</c:v>
                </c:pt>
                <c:pt idx="7188">
                  <c:v>12.1</c:v>
                </c:pt>
                <c:pt idx="7189">
                  <c:v>12.87</c:v>
                </c:pt>
                <c:pt idx="7190">
                  <c:v>12.86</c:v>
                </c:pt>
                <c:pt idx="7191">
                  <c:v>12.62</c:v>
                </c:pt>
                <c:pt idx="7192">
                  <c:v>12.41</c:v>
                </c:pt>
                <c:pt idx="7193">
                  <c:v>12.29</c:v>
                </c:pt>
                <c:pt idx="7194">
                  <c:v>12.14</c:v>
                </c:pt>
                <c:pt idx="7195">
                  <c:v>13.03</c:v>
                </c:pt>
                <c:pt idx="7196">
                  <c:v>14.26</c:v>
                </c:pt>
                <c:pt idx="7197">
                  <c:v>12.83</c:v>
                </c:pt>
                <c:pt idx="7198">
                  <c:v>13.15</c:v>
                </c:pt>
                <c:pt idx="7199">
                  <c:v>12.19</c:v>
                </c:pt>
                <c:pt idx="7200">
                  <c:v>11.64</c:v>
                </c:pt>
                <c:pt idx="7201">
                  <c:v>11.27</c:v>
                </c:pt>
                <c:pt idx="7202">
                  <c:v>10.93</c:v>
                </c:pt>
                <c:pt idx="7203">
                  <c:v>10.85</c:v>
                </c:pt>
                <c:pt idx="7204">
                  <c:v>11.27</c:v>
                </c:pt>
                <c:pt idx="7205">
                  <c:v>13.16</c:v>
                </c:pt>
                <c:pt idx="7206">
                  <c:v>14.78</c:v>
                </c:pt>
                <c:pt idx="7207">
                  <c:v>13.31</c:v>
                </c:pt>
                <c:pt idx="7208">
                  <c:v>14.64</c:v>
                </c:pt>
                <c:pt idx="7209">
                  <c:v>13.45</c:v>
                </c:pt>
                <c:pt idx="7210">
                  <c:v>12.64</c:v>
                </c:pt>
                <c:pt idx="7211">
                  <c:v>12.49</c:v>
                </c:pt>
                <c:pt idx="7212">
                  <c:v>12.86</c:v>
                </c:pt>
                <c:pt idx="7213">
                  <c:v>12.25</c:v>
                </c:pt>
                <c:pt idx="7214">
                  <c:v>12.41</c:v>
                </c:pt>
                <c:pt idx="7215">
                  <c:v>11.99</c:v>
                </c:pt>
                <c:pt idx="7216">
                  <c:v>12.16</c:v>
                </c:pt>
                <c:pt idx="7217">
                  <c:v>12.5</c:v>
                </c:pt>
                <c:pt idx="7218">
                  <c:v>12.25</c:v>
                </c:pt>
                <c:pt idx="7219">
                  <c:v>13.53</c:v>
                </c:pt>
                <c:pt idx="7220">
                  <c:v>12.86</c:v>
                </c:pt>
                <c:pt idx="7221">
                  <c:v>13.16</c:v>
                </c:pt>
                <c:pt idx="7222">
                  <c:v>13.91</c:v>
                </c:pt>
                <c:pt idx="7223">
                  <c:v>14.65</c:v>
                </c:pt>
                <c:pt idx="7224">
                  <c:v>14.88</c:v>
                </c:pt>
                <c:pt idx="7225">
                  <c:v>14.16</c:v>
                </c:pt>
                <c:pt idx="7226">
                  <c:v>13.22</c:v>
                </c:pt>
                <c:pt idx="7227">
                  <c:v>13.14</c:v>
                </c:pt>
                <c:pt idx="7228">
                  <c:v>12.37</c:v>
                </c:pt>
                <c:pt idx="7229">
                  <c:v>12.07</c:v>
                </c:pt>
                <c:pt idx="7230">
                  <c:v>13.68</c:v>
                </c:pt>
                <c:pt idx="7231">
                  <c:v>12.79</c:v>
                </c:pt>
                <c:pt idx="7232">
                  <c:v>11.75</c:v>
                </c:pt>
                <c:pt idx="7233">
                  <c:v>11.8</c:v>
                </c:pt>
                <c:pt idx="7234">
                  <c:v>11.68</c:v>
                </c:pt>
                <c:pt idx="7235">
                  <c:v>12.2</c:v>
                </c:pt>
                <c:pt idx="7236">
                  <c:v>12.42</c:v>
                </c:pt>
                <c:pt idx="7237">
                  <c:v>12.89</c:v>
                </c:pt>
                <c:pt idx="7238">
                  <c:v>12.41</c:v>
                </c:pt>
                <c:pt idx="7239">
                  <c:v>12.12</c:v>
                </c:pt>
                <c:pt idx="7240">
                  <c:v>12</c:v>
                </c:pt>
                <c:pt idx="7241">
                  <c:v>12.05</c:v>
                </c:pt>
                <c:pt idx="7242">
                  <c:v>11.61</c:v>
                </c:pt>
                <c:pt idx="7243">
                  <c:v>14.22</c:v>
                </c:pt>
                <c:pt idx="7244">
                  <c:v>14.82</c:v>
                </c:pt>
                <c:pt idx="7245">
                  <c:v>15.69</c:v>
                </c:pt>
                <c:pt idx="7246">
                  <c:v>15.95</c:v>
                </c:pt>
                <c:pt idx="7247">
                  <c:v>22.96</c:v>
                </c:pt>
                <c:pt idx="7248">
                  <c:v>24.98</c:v>
                </c:pt>
                <c:pt idx="7249">
                  <c:v>21.31</c:v>
                </c:pt>
                <c:pt idx="7250">
                  <c:v>21.3</c:v>
                </c:pt>
                <c:pt idx="7251">
                  <c:v>17.62</c:v>
                </c:pt>
                <c:pt idx="7252">
                  <c:v>17.399999999999999</c:v>
                </c:pt>
                <c:pt idx="7253">
                  <c:v>20.059999999999999</c:v>
                </c:pt>
                <c:pt idx="7254">
                  <c:v>19.89</c:v>
                </c:pt>
                <c:pt idx="7255">
                  <c:v>19.64</c:v>
                </c:pt>
                <c:pt idx="7256">
                  <c:v>20.71</c:v>
                </c:pt>
                <c:pt idx="7257">
                  <c:v>25.23</c:v>
                </c:pt>
                <c:pt idx="7258">
                  <c:v>24.22</c:v>
                </c:pt>
                <c:pt idx="7259">
                  <c:v>24.16</c:v>
                </c:pt>
                <c:pt idx="7260">
                  <c:v>24.7</c:v>
                </c:pt>
                <c:pt idx="7261">
                  <c:v>23.35</c:v>
                </c:pt>
                <c:pt idx="7262">
                  <c:v>21.23</c:v>
                </c:pt>
                <c:pt idx="7263">
                  <c:v>19.34</c:v>
                </c:pt>
                <c:pt idx="7264">
                  <c:v>19.510000000000002</c:v>
                </c:pt>
                <c:pt idx="7265">
                  <c:v>19.96</c:v>
                </c:pt>
                <c:pt idx="7266">
                  <c:v>19.91</c:v>
                </c:pt>
                <c:pt idx="7267">
                  <c:v>16.36</c:v>
                </c:pt>
                <c:pt idx="7268">
                  <c:v>16.72</c:v>
                </c:pt>
                <c:pt idx="7269">
                  <c:v>17.36</c:v>
                </c:pt>
                <c:pt idx="7270">
                  <c:v>20.45</c:v>
                </c:pt>
                <c:pt idx="7271">
                  <c:v>20.02</c:v>
                </c:pt>
                <c:pt idx="7272">
                  <c:v>21.25</c:v>
                </c:pt>
                <c:pt idx="7273">
                  <c:v>19.98</c:v>
                </c:pt>
                <c:pt idx="7274">
                  <c:v>18.14</c:v>
                </c:pt>
                <c:pt idx="7275">
                  <c:v>20.100000000000001</c:v>
                </c:pt>
                <c:pt idx="7276">
                  <c:v>22.48</c:v>
                </c:pt>
                <c:pt idx="7277">
                  <c:v>20.8</c:v>
                </c:pt>
                <c:pt idx="7278">
                  <c:v>21.52</c:v>
                </c:pt>
                <c:pt idx="7279">
                  <c:v>18.899999999999999</c:v>
                </c:pt>
                <c:pt idx="7280">
                  <c:v>19.02</c:v>
                </c:pt>
                <c:pt idx="7281">
                  <c:v>18.489999999999998</c:v>
                </c:pt>
                <c:pt idx="7282">
                  <c:v>18.79</c:v>
                </c:pt>
                <c:pt idx="7283">
                  <c:v>18.07</c:v>
                </c:pt>
                <c:pt idx="7284">
                  <c:v>16.440000000000001</c:v>
                </c:pt>
                <c:pt idx="7285">
                  <c:v>20.74</c:v>
                </c:pt>
                <c:pt idx="7286">
                  <c:v>21.19</c:v>
                </c:pt>
                <c:pt idx="7287">
                  <c:v>23.23</c:v>
                </c:pt>
                <c:pt idx="7288">
                  <c:v>22.64</c:v>
                </c:pt>
                <c:pt idx="7289">
                  <c:v>21.76</c:v>
                </c:pt>
                <c:pt idx="7290">
                  <c:v>21.46</c:v>
                </c:pt>
                <c:pt idx="7291">
                  <c:v>20.65</c:v>
                </c:pt>
                <c:pt idx="7292">
                  <c:v>21.63</c:v>
                </c:pt>
                <c:pt idx="7293">
                  <c:v>24.52</c:v>
                </c:pt>
                <c:pt idx="7294">
                  <c:v>25.58</c:v>
                </c:pt>
                <c:pt idx="7295">
                  <c:v>25.58</c:v>
                </c:pt>
                <c:pt idx="7296">
                  <c:v>28.38</c:v>
                </c:pt>
                <c:pt idx="7297">
                  <c:v>30.11</c:v>
                </c:pt>
                <c:pt idx="7298">
                  <c:v>36.07</c:v>
                </c:pt>
                <c:pt idx="7299">
                  <c:v>30.41</c:v>
                </c:pt>
                <c:pt idx="7300">
                  <c:v>29.96</c:v>
                </c:pt>
                <c:pt idx="7301">
                  <c:v>28.34</c:v>
                </c:pt>
                <c:pt idx="7302">
                  <c:v>25.42</c:v>
                </c:pt>
                <c:pt idx="7303">
                  <c:v>23.22</c:v>
                </c:pt>
                <c:pt idx="7304">
                  <c:v>25.45</c:v>
                </c:pt>
                <c:pt idx="7305">
                  <c:v>21.38</c:v>
                </c:pt>
                <c:pt idx="7306">
                  <c:v>21.4</c:v>
                </c:pt>
                <c:pt idx="7307">
                  <c:v>20.47</c:v>
                </c:pt>
                <c:pt idx="7308">
                  <c:v>19.98</c:v>
                </c:pt>
                <c:pt idx="7309">
                  <c:v>19.5</c:v>
                </c:pt>
                <c:pt idx="7310">
                  <c:v>18.190000000000001</c:v>
                </c:pt>
                <c:pt idx="7311">
                  <c:v>19.07</c:v>
                </c:pt>
                <c:pt idx="7312">
                  <c:v>18.600000000000001</c:v>
                </c:pt>
                <c:pt idx="7313">
                  <c:v>19.04</c:v>
                </c:pt>
                <c:pt idx="7314">
                  <c:v>18.059999999999999</c:v>
                </c:pt>
                <c:pt idx="7315">
                  <c:v>17.8</c:v>
                </c:pt>
                <c:pt idx="7316">
                  <c:v>20.8</c:v>
                </c:pt>
                <c:pt idx="7317">
                  <c:v>19.52</c:v>
                </c:pt>
                <c:pt idx="7318">
                  <c:v>18.89</c:v>
                </c:pt>
                <c:pt idx="7319">
                  <c:v>17.420000000000002</c:v>
                </c:pt>
                <c:pt idx="7320">
                  <c:v>18.87</c:v>
                </c:pt>
                <c:pt idx="7321">
                  <c:v>19.13</c:v>
                </c:pt>
                <c:pt idx="7322">
                  <c:v>17.66</c:v>
                </c:pt>
                <c:pt idx="7323">
                  <c:v>16.57</c:v>
                </c:pt>
                <c:pt idx="7324">
                  <c:v>16.14</c:v>
                </c:pt>
                <c:pt idx="7325">
                  <c:v>15.73</c:v>
                </c:pt>
                <c:pt idx="7326">
                  <c:v>15.57</c:v>
                </c:pt>
                <c:pt idx="7327">
                  <c:v>15.38</c:v>
                </c:pt>
                <c:pt idx="7328">
                  <c:v>16.37</c:v>
                </c:pt>
                <c:pt idx="7329">
                  <c:v>15.72</c:v>
                </c:pt>
                <c:pt idx="7330">
                  <c:v>15.97</c:v>
                </c:pt>
                <c:pt idx="7331">
                  <c:v>15.43</c:v>
                </c:pt>
                <c:pt idx="7332">
                  <c:v>15.65</c:v>
                </c:pt>
                <c:pt idx="7333">
                  <c:v>16.22</c:v>
                </c:pt>
                <c:pt idx="7334">
                  <c:v>14.91</c:v>
                </c:pt>
                <c:pt idx="7335">
                  <c:v>14.88</c:v>
                </c:pt>
                <c:pt idx="7336">
                  <c:v>14.02</c:v>
                </c:pt>
                <c:pt idx="7337">
                  <c:v>14.46</c:v>
                </c:pt>
                <c:pt idx="7338">
                  <c:v>13.51</c:v>
                </c:pt>
                <c:pt idx="7339">
                  <c:v>14.85</c:v>
                </c:pt>
                <c:pt idx="7340">
                  <c:v>15.17</c:v>
                </c:pt>
                <c:pt idx="7341">
                  <c:v>14.7</c:v>
                </c:pt>
                <c:pt idx="7342">
                  <c:v>14.7</c:v>
                </c:pt>
                <c:pt idx="7343">
                  <c:v>13.57</c:v>
                </c:pt>
                <c:pt idx="7344">
                  <c:v>14.63</c:v>
                </c:pt>
                <c:pt idx="7345">
                  <c:v>14.74</c:v>
                </c:pt>
                <c:pt idx="7346">
                  <c:v>15.74</c:v>
                </c:pt>
                <c:pt idx="7347">
                  <c:v>16.59</c:v>
                </c:pt>
                <c:pt idx="7348">
                  <c:v>16.05</c:v>
                </c:pt>
                <c:pt idx="7349">
                  <c:v>14.33</c:v>
                </c:pt>
                <c:pt idx="7350">
                  <c:v>13.77</c:v>
                </c:pt>
                <c:pt idx="7351">
                  <c:v>13.41</c:v>
                </c:pt>
                <c:pt idx="7352">
                  <c:v>13.5</c:v>
                </c:pt>
                <c:pt idx="7353">
                  <c:v>12.88</c:v>
                </c:pt>
                <c:pt idx="7354">
                  <c:v>13.1</c:v>
                </c:pt>
                <c:pt idx="7355">
                  <c:v>13.56</c:v>
                </c:pt>
                <c:pt idx="7356">
                  <c:v>13.91</c:v>
                </c:pt>
                <c:pt idx="7357">
                  <c:v>13.63</c:v>
                </c:pt>
                <c:pt idx="7358">
                  <c:v>16.48</c:v>
                </c:pt>
                <c:pt idx="7359">
                  <c:v>16.329999999999998</c:v>
                </c:pt>
                <c:pt idx="7360">
                  <c:v>14.68</c:v>
                </c:pt>
                <c:pt idx="7361">
                  <c:v>15.15</c:v>
                </c:pt>
                <c:pt idx="7362">
                  <c:v>14.43</c:v>
                </c:pt>
                <c:pt idx="7363">
                  <c:v>13.71</c:v>
                </c:pt>
                <c:pt idx="7364">
                  <c:v>13.4</c:v>
                </c:pt>
                <c:pt idx="7365">
                  <c:v>13.36</c:v>
                </c:pt>
                <c:pt idx="7366">
                  <c:v>13.74</c:v>
                </c:pt>
                <c:pt idx="7367">
                  <c:v>13.58</c:v>
                </c:pt>
                <c:pt idx="7368">
                  <c:v>12.82</c:v>
                </c:pt>
                <c:pt idx="7369">
                  <c:v>13.18</c:v>
                </c:pt>
                <c:pt idx="7370">
                  <c:v>14.28</c:v>
                </c:pt>
                <c:pt idx="7371">
                  <c:v>13.3</c:v>
                </c:pt>
                <c:pt idx="7372">
                  <c:v>13.02</c:v>
                </c:pt>
                <c:pt idx="7373">
                  <c:v>12.01</c:v>
                </c:pt>
                <c:pt idx="7374">
                  <c:v>12.32</c:v>
                </c:pt>
                <c:pt idx="7375">
                  <c:v>12.18</c:v>
                </c:pt>
                <c:pt idx="7376">
                  <c:v>12.6</c:v>
                </c:pt>
                <c:pt idx="7377">
                  <c:v>12.09</c:v>
                </c:pt>
                <c:pt idx="7378">
                  <c:v>12.42</c:v>
                </c:pt>
                <c:pt idx="7379">
                  <c:v>12.28</c:v>
                </c:pt>
                <c:pt idx="7380">
                  <c:v>13.14</c:v>
                </c:pt>
                <c:pt idx="7381">
                  <c:v>13.25</c:v>
                </c:pt>
                <c:pt idx="7382">
                  <c:v>12.73</c:v>
                </c:pt>
                <c:pt idx="7383">
                  <c:v>13.11</c:v>
                </c:pt>
                <c:pt idx="7384">
                  <c:v>13.12</c:v>
                </c:pt>
                <c:pt idx="7385">
                  <c:v>14.8</c:v>
                </c:pt>
                <c:pt idx="7386">
                  <c:v>14.42</c:v>
                </c:pt>
                <c:pt idx="7387">
                  <c:v>12.87</c:v>
                </c:pt>
                <c:pt idx="7388">
                  <c:v>15.44</c:v>
                </c:pt>
                <c:pt idx="7389">
                  <c:v>19.32</c:v>
                </c:pt>
                <c:pt idx="7390">
                  <c:v>19.399999999999999</c:v>
                </c:pt>
                <c:pt idx="7391">
                  <c:v>19.100000000000001</c:v>
                </c:pt>
                <c:pt idx="7392">
                  <c:v>16.04</c:v>
                </c:pt>
                <c:pt idx="7393">
                  <c:v>20.55</c:v>
                </c:pt>
                <c:pt idx="7394">
                  <c:v>18.059999999999999</c:v>
                </c:pt>
                <c:pt idx="7395">
                  <c:v>16.440000000000001</c:v>
                </c:pt>
                <c:pt idx="7396">
                  <c:v>15.29</c:v>
                </c:pt>
                <c:pt idx="7397">
                  <c:v>15.96</c:v>
                </c:pt>
                <c:pt idx="7398">
                  <c:v>16.309999999999999</c:v>
                </c:pt>
                <c:pt idx="7399">
                  <c:v>14.95</c:v>
                </c:pt>
                <c:pt idx="7400">
                  <c:v>14.75</c:v>
                </c:pt>
                <c:pt idx="7401">
                  <c:v>16.920000000000002</c:v>
                </c:pt>
                <c:pt idx="7402">
                  <c:v>15.85</c:v>
                </c:pt>
                <c:pt idx="7403">
                  <c:v>17.5</c:v>
                </c:pt>
                <c:pt idx="7404">
                  <c:v>17.899999999999999</c:v>
                </c:pt>
                <c:pt idx="7405">
                  <c:v>17.3</c:v>
                </c:pt>
                <c:pt idx="7406">
                  <c:v>18.71</c:v>
                </c:pt>
                <c:pt idx="7407">
                  <c:v>18.86</c:v>
                </c:pt>
                <c:pt idx="7408">
                  <c:v>16.97</c:v>
                </c:pt>
                <c:pt idx="7409">
                  <c:v>16.09</c:v>
                </c:pt>
                <c:pt idx="7410">
                  <c:v>15.93</c:v>
                </c:pt>
                <c:pt idx="7411">
                  <c:v>16.3</c:v>
                </c:pt>
                <c:pt idx="7412">
                  <c:v>15.94</c:v>
                </c:pt>
                <c:pt idx="7413">
                  <c:v>15.99</c:v>
                </c:pt>
                <c:pt idx="7414">
                  <c:v>15.91</c:v>
                </c:pt>
                <c:pt idx="7415">
                  <c:v>15.82</c:v>
                </c:pt>
                <c:pt idx="7416">
                  <c:v>15.28</c:v>
                </c:pt>
                <c:pt idx="7417">
                  <c:v>15.35</c:v>
                </c:pt>
                <c:pt idx="7418">
                  <c:v>15.15</c:v>
                </c:pt>
                <c:pt idx="7419">
                  <c:v>14.33</c:v>
                </c:pt>
                <c:pt idx="7420">
                  <c:v>14.75</c:v>
                </c:pt>
                <c:pt idx="7421">
                  <c:v>15.4</c:v>
                </c:pt>
                <c:pt idx="7422">
                  <c:v>15.26</c:v>
                </c:pt>
                <c:pt idx="7423">
                  <c:v>16.28</c:v>
                </c:pt>
                <c:pt idx="7424">
                  <c:v>16.21</c:v>
                </c:pt>
                <c:pt idx="7425">
                  <c:v>15.82</c:v>
                </c:pt>
                <c:pt idx="7426">
                  <c:v>15.08</c:v>
                </c:pt>
                <c:pt idx="7427">
                  <c:v>14.06</c:v>
                </c:pt>
                <c:pt idx="7428">
                  <c:v>12.93</c:v>
                </c:pt>
                <c:pt idx="7429">
                  <c:v>12.57</c:v>
                </c:pt>
                <c:pt idx="7430">
                  <c:v>13.28</c:v>
                </c:pt>
                <c:pt idx="7431">
                  <c:v>13.96</c:v>
                </c:pt>
                <c:pt idx="7432">
                  <c:v>14.09</c:v>
                </c:pt>
                <c:pt idx="7433">
                  <c:v>13.03</c:v>
                </c:pt>
                <c:pt idx="7434">
                  <c:v>12.93</c:v>
                </c:pt>
                <c:pt idx="7435">
                  <c:v>12.39</c:v>
                </c:pt>
                <c:pt idx="7436">
                  <c:v>12.68</c:v>
                </c:pt>
                <c:pt idx="7437">
                  <c:v>12.86</c:v>
                </c:pt>
                <c:pt idx="7438">
                  <c:v>13.97</c:v>
                </c:pt>
                <c:pt idx="7439">
                  <c:v>13.53</c:v>
                </c:pt>
                <c:pt idx="7440">
                  <c:v>14.45</c:v>
                </c:pt>
                <c:pt idx="7441">
                  <c:v>13.53</c:v>
                </c:pt>
                <c:pt idx="7442">
                  <c:v>12.61</c:v>
                </c:pt>
                <c:pt idx="7443">
                  <c:v>12.07</c:v>
                </c:pt>
                <c:pt idx="7444">
                  <c:v>12.74</c:v>
                </c:pt>
                <c:pt idx="7445">
                  <c:v>12.16</c:v>
                </c:pt>
                <c:pt idx="7446">
                  <c:v>12.83</c:v>
                </c:pt>
                <c:pt idx="7447">
                  <c:v>13.94</c:v>
                </c:pt>
                <c:pt idx="7448">
                  <c:v>16.12</c:v>
                </c:pt>
                <c:pt idx="7449">
                  <c:v>17.87</c:v>
                </c:pt>
                <c:pt idx="7450">
                  <c:v>17.61</c:v>
                </c:pt>
                <c:pt idx="7451">
                  <c:v>24.59</c:v>
                </c:pt>
                <c:pt idx="7452">
                  <c:v>20.170000000000002</c:v>
                </c:pt>
                <c:pt idx="7453">
                  <c:v>19.489999999999998</c:v>
                </c:pt>
                <c:pt idx="7454">
                  <c:v>16.91</c:v>
                </c:pt>
                <c:pt idx="7455">
                  <c:v>17.97</c:v>
                </c:pt>
                <c:pt idx="7456">
                  <c:v>21.09</c:v>
                </c:pt>
                <c:pt idx="7457">
                  <c:v>17.52</c:v>
                </c:pt>
                <c:pt idx="7458">
                  <c:v>22.1</c:v>
                </c:pt>
                <c:pt idx="7459">
                  <c:v>21.18</c:v>
                </c:pt>
                <c:pt idx="7460">
                  <c:v>18.47</c:v>
                </c:pt>
                <c:pt idx="7461">
                  <c:v>16.88</c:v>
                </c:pt>
                <c:pt idx="7462">
                  <c:v>17.5</c:v>
                </c:pt>
                <c:pt idx="7463">
                  <c:v>15.8</c:v>
                </c:pt>
                <c:pt idx="7464">
                  <c:v>16.68</c:v>
                </c:pt>
                <c:pt idx="7465">
                  <c:v>19.87</c:v>
                </c:pt>
                <c:pt idx="7466">
                  <c:v>19.32</c:v>
                </c:pt>
                <c:pt idx="7467">
                  <c:v>20.309999999999999</c:v>
                </c:pt>
                <c:pt idx="7468">
                  <c:v>19.350000000000001</c:v>
                </c:pt>
                <c:pt idx="7469">
                  <c:v>17.88</c:v>
                </c:pt>
                <c:pt idx="7470">
                  <c:v>18.98</c:v>
                </c:pt>
                <c:pt idx="7471">
                  <c:v>19.66</c:v>
                </c:pt>
                <c:pt idx="7472">
                  <c:v>17.329999999999998</c:v>
                </c:pt>
                <c:pt idx="7473">
                  <c:v>16.27</c:v>
                </c:pt>
                <c:pt idx="7474">
                  <c:v>15</c:v>
                </c:pt>
                <c:pt idx="7475">
                  <c:v>15.27</c:v>
                </c:pt>
                <c:pt idx="7476">
                  <c:v>15.2</c:v>
                </c:pt>
                <c:pt idx="7477">
                  <c:v>14.61</c:v>
                </c:pt>
                <c:pt idx="7478">
                  <c:v>14.22</c:v>
                </c:pt>
                <c:pt idx="7479">
                  <c:v>13.74</c:v>
                </c:pt>
                <c:pt idx="7480">
                  <c:v>14.67</c:v>
                </c:pt>
                <c:pt idx="7481">
                  <c:v>14.44</c:v>
                </c:pt>
                <c:pt idx="7482">
                  <c:v>13.95</c:v>
                </c:pt>
                <c:pt idx="7483">
                  <c:v>14.05</c:v>
                </c:pt>
                <c:pt idx="7484">
                  <c:v>15.32</c:v>
                </c:pt>
                <c:pt idx="7485">
                  <c:v>14.91</c:v>
                </c:pt>
                <c:pt idx="7486">
                  <c:v>17.05</c:v>
                </c:pt>
                <c:pt idx="7487">
                  <c:v>15.96</c:v>
                </c:pt>
                <c:pt idx="7488">
                  <c:v>16.07</c:v>
                </c:pt>
                <c:pt idx="7489">
                  <c:v>17.22</c:v>
                </c:pt>
                <c:pt idx="7490">
                  <c:v>16.239999999999998</c:v>
                </c:pt>
                <c:pt idx="7491">
                  <c:v>18.559999999999999</c:v>
                </c:pt>
                <c:pt idx="7492">
                  <c:v>20.56</c:v>
                </c:pt>
                <c:pt idx="7493">
                  <c:v>19.12</c:v>
                </c:pt>
                <c:pt idx="7494">
                  <c:v>17.04</c:v>
                </c:pt>
                <c:pt idx="7495">
                  <c:v>17.86</c:v>
                </c:pt>
                <c:pt idx="7496">
                  <c:v>20.28</c:v>
                </c:pt>
                <c:pt idx="7497">
                  <c:v>18.64</c:v>
                </c:pt>
                <c:pt idx="7498">
                  <c:v>17.57</c:v>
                </c:pt>
                <c:pt idx="7499">
                  <c:v>15.58</c:v>
                </c:pt>
                <c:pt idx="7500">
                  <c:v>14.57</c:v>
                </c:pt>
                <c:pt idx="7501">
                  <c:v>13.54</c:v>
                </c:pt>
                <c:pt idx="7502">
                  <c:v>13.68</c:v>
                </c:pt>
                <c:pt idx="7503">
                  <c:v>13.79</c:v>
                </c:pt>
                <c:pt idx="7504">
                  <c:v>14.25</c:v>
                </c:pt>
                <c:pt idx="7505">
                  <c:v>14</c:v>
                </c:pt>
                <c:pt idx="7506">
                  <c:v>14.46</c:v>
                </c:pt>
                <c:pt idx="7507">
                  <c:v>14.01</c:v>
                </c:pt>
                <c:pt idx="7508">
                  <c:v>13.71</c:v>
                </c:pt>
                <c:pt idx="7509">
                  <c:v>12.65</c:v>
                </c:pt>
                <c:pt idx="7510">
                  <c:v>13.11</c:v>
                </c:pt>
                <c:pt idx="7511">
                  <c:v>13.2</c:v>
                </c:pt>
                <c:pt idx="7512">
                  <c:v>12.33</c:v>
                </c:pt>
                <c:pt idx="7513">
                  <c:v>13.22</c:v>
                </c:pt>
                <c:pt idx="7514">
                  <c:v>12.3</c:v>
                </c:pt>
                <c:pt idx="7515">
                  <c:v>12.83</c:v>
                </c:pt>
                <c:pt idx="7516">
                  <c:v>13.1</c:v>
                </c:pt>
                <c:pt idx="7517">
                  <c:v>12.62</c:v>
                </c:pt>
                <c:pt idx="7518">
                  <c:v>12.73</c:v>
                </c:pt>
                <c:pt idx="7519">
                  <c:v>12.07</c:v>
                </c:pt>
                <c:pt idx="7520">
                  <c:v>12.69</c:v>
                </c:pt>
                <c:pt idx="7521">
                  <c:v>12.68</c:v>
                </c:pt>
                <c:pt idx="7522">
                  <c:v>13</c:v>
                </c:pt>
                <c:pt idx="7523">
                  <c:v>13.05</c:v>
                </c:pt>
                <c:pt idx="7524">
                  <c:v>12.05</c:v>
                </c:pt>
                <c:pt idx="7525">
                  <c:v>12.46</c:v>
                </c:pt>
                <c:pt idx="7526">
                  <c:v>12.86</c:v>
                </c:pt>
                <c:pt idx="7527">
                  <c:v>12.78</c:v>
                </c:pt>
                <c:pt idx="7528">
                  <c:v>13.13</c:v>
                </c:pt>
                <c:pt idx="7529">
                  <c:v>12.34</c:v>
                </c:pt>
                <c:pt idx="7530">
                  <c:v>11.87</c:v>
                </c:pt>
                <c:pt idx="7531">
                  <c:v>11.54</c:v>
                </c:pt>
                <c:pt idx="7532">
                  <c:v>11.75</c:v>
                </c:pt>
                <c:pt idx="7533">
                  <c:v>12.62</c:v>
                </c:pt>
                <c:pt idx="7534">
                  <c:v>14.91</c:v>
                </c:pt>
                <c:pt idx="7535">
                  <c:v>15.96</c:v>
                </c:pt>
                <c:pt idx="7536">
                  <c:v>14.8</c:v>
                </c:pt>
                <c:pt idx="7537">
                  <c:v>14.52</c:v>
                </c:pt>
                <c:pt idx="7538">
                  <c:v>13.62</c:v>
                </c:pt>
                <c:pt idx="7539">
                  <c:v>15.86</c:v>
                </c:pt>
                <c:pt idx="7540">
                  <c:v>15.68</c:v>
                </c:pt>
                <c:pt idx="7541">
                  <c:v>14.99</c:v>
                </c:pt>
                <c:pt idx="7542">
                  <c:v>13.94</c:v>
                </c:pt>
                <c:pt idx="7543">
                  <c:v>12.63</c:v>
                </c:pt>
                <c:pt idx="7544">
                  <c:v>12.14</c:v>
                </c:pt>
                <c:pt idx="7545">
                  <c:v>12.29</c:v>
                </c:pt>
                <c:pt idx="7546">
                  <c:v>12.58</c:v>
                </c:pt>
                <c:pt idx="7547">
                  <c:v>12.5</c:v>
                </c:pt>
                <c:pt idx="7548">
                  <c:v>12.51</c:v>
                </c:pt>
                <c:pt idx="7549">
                  <c:v>12.61</c:v>
                </c:pt>
                <c:pt idx="7550">
                  <c:v>12.67</c:v>
                </c:pt>
                <c:pt idx="7551">
                  <c:v>12.65</c:v>
                </c:pt>
                <c:pt idx="7552">
                  <c:v>13.43</c:v>
                </c:pt>
                <c:pt idx="7553">
                  <c:v>14.82</c:v>
                </c:pt>
                <c:pt idx="7554">
                  <c:v>13.78</c:v>
                </c:pt>
                <c:pt idx="7555">
                  <c:v>12.47</c:v>
                </c:pt>
                <c:pt idx="7556">
                  <c:v>14.02</c:v>
                </c:pt>
                <c:pt idx="7557">
                  <c:v>13.85</c:v>
                </c:pt>
                <c:pt idx="7558">
                  <c:v>13.79</c:v>
                </c:pt>
                <c:pt idx="7559">
                  <c:v>13.45</c:v>
                </c:pt>
                <c:pt idx="7560">
                  <c:v>12.54</c:v>
                </c:pt>
                <c:pt idx="7561">
                  <c:v>12.56</c:v>
                </c:pt>
                <c:pt idx="7562">
                  <c:v>12.32</c:v>
                </c:pt>
                <c:pt idx="7563">
                  <c:v>12.39</c:v>
                </c:pt>
                <c:pt idx="7564">
                  <c:v>12.42</c:v>
                </c:pt>
                <c:pt idx="7565">
                  <c:v>12.32</c:v>
                </c:pt>
                <c:pt idx="7566">
                  <c:v>12.1</c:v>
                </c:pt>
                <c:pt idx="7567">
                  <c:v>12.85</c:v>
                </c:pt>
                <c:pt idx="7568">
                  <c:v>12.91</c:v>
                </c:pt>
                <c:pt idx="7569">
                  <c:v>12.98</c:v>
                </c:pt>
                <c:pt idx="7570">
                  <c:v>14.56</c:v>
                </c:pt>
                <c:pt idx="7571">
                  <c:v>18.23</c:v>
                </c:pt>
                <c:pt idx="7572">
                  <c:v>16.28</c:v>
                </c:pt>
                <c:pt idx="7573">
                  <c:v>16.39</c:v>
                </c:pt>
                <c:pt idx="7574">
                  <c:v>15.49</c:v>
                </c:pt>
                <c:pt idx="7575">
                  <c:v>18.84</c:v>
                </c:pt>
                <c:pt idx="7576">
                  <c:v>17.97</c:v>
                </c:pt>
                <c:pt idx="7577">
                  <c:v>16.05</c:v>
                </c:pt>
                <c:pt idx="7578">
                  <c:v>15.15</c:v>
                </c:pt>
                <c:pt idx="7579">
                  <c:v>14.96</c:v>
                </c:pt>
                <c:pt idx="7580">
                  <c:v>15.47</c:v>
                </c:pt>
                <c:pt idx="7581">
                  <c:v>15.04</c:v>
                </c:pt>
                <c:pt idx="7582">
                  <c:v>15.18</c:v>
                </c:pt>
                <c:pt idx="7583">
                  <c:v>13.74</c:v>
                </c:pt>
                <c:pt idx="7584">
                  <c:v>14.15</c:v>
                </c:pt>
                <c:pt idx="7585">
                  <c:v>13.68</c:v>
                </c:pt>
                <c:pt idx="7586">
                  <c:v>14.83</c:v>
                </c:pt>
                <c:pt idx="7587">
                  <c:v>14.38</c:v>
                </c:pt>
                <c:pt idx="7588">
                  <c:v>15.56</c:v>
                </c:pt>
                <c:pt idx="7589">
                  <c:v>17.079999999999998</c:v>
                </c:pt>
                <c:pt idx="7590">
                  <c:v>25.03</c:v>
                </c:pt>
                <c:pt idx="7591">
                  <c:v>27.85</c:v>
                </c:pt>
                <c:pt idx="7592">
                  <c:v>27.56</c:v>
                </c:pt>
                <c:pt idx="7593">
                  <c:v>39.159999999999997</c:v>
                </c:pt>
                <c:pt idx="7594">
                  <c:v>40.11</c:v>
                </c:pt>
                <c:pt idx="7595">
                  <c:v>33.42</c:v>
                </c:pt>
                <c:pt idx="7596">
                  <c:v>36.82</c:v>
                </c:pt>
                <c:pt idx="7597">
                  <c:v>31.99</c:v>
                </c:pt>
                <c:pt idx="7598">
                  <c:v>39.619999999999997</c:v>
                </c:pt>
                <c:pt idx="7599">
                  <c:v>41.94</c:v>
                </c:pt>
                <c:pt idx="7600">
                  <c:v>54.46</c:v>
                </c:pt>
                <c:pt idx="7601">
                  <c:v>47.3</c:v>
                </c:pt>
                <c:pt idx="7602">
                  <c:v>53.9</c:v>
                </c:pt>
                <c:pt idx="7603">
                  <c:v>75.47</c:v>
                </c:pt>
                <c:pt idx="7604">
                  <c:v>57.83</c:v>
                </c:pt>
                <c:pt idx="7605">
                  <c:v>82.69</c:v>
                </c:pt>
                <c:pt idx="7606">
                  <c:v>75.91</c:v>
                </c:pt>
                <c:pt idx="7607">
                  <c:v>76.45</c:v>
                </c:pt>
                <c:pt idx="7608">
                  <c:v>72</c:v>
                </c:pt>
                <c:pt idx="7609">
                  <c:v>66.040000000000006</c:v>
                </c:pt>
                <c:pt idx="7610">
                  <c:v>61.59</c:v>
                </c:pt>
                <c:pt idx="7611">
                  <c:v>61.67</c:v>
                </c:pt>
                <c:pt idx="7612">
                  <c:v>63.95</c:v>
                </c:pt>
                <c:pt idx="7613">
                  <c:v>61</c:v>
                </c:pt>
                <c:pt idx="7614">
                  <c:v>65.540000000000006</c:v>
                </c:pt>
                <c:pt idx="7615">
                  <c:v>57.08</c:v>
                </c:pt>
                <c:pt idx="7616">
                  <c:v>53.54</c:v>
                </c:pt>
                <c:pt idx="7617">
                  <c:v>57.06</c:v>
                </c:pt>
                <c:pt idx="7618">
                  <c:v>50.91</c:v>
                </c:pt>
                <c:pt idx="7619">
                  <c:v>46.8</c:v>
                </c:pt>
                <c:pt idx="7620">
                  <c:v>45.24</c:v>
                </c:pt>
                <c:pt idx="7621">
                  <c:v>46.7</c:v>
                </c:pt>
                <c:pt idx="7622">
                  <c:v>43.35</c:v>
                </c:pt>
                <c:pt idx="7623">
                  <c:v>41.67</c:v>
                </c:pt>
                <c:pt idx="7624">
                  <c:v>41.17</c:v>
                </c:pt>
                <c:pt idx="7625">
                  <c:v>37.76</c:v>
                </c:pt>
                <c:pt idx="7626">
                  <c:v>40.840000000000003</c:v>
                </c:pt>
                <c:pt idx="7627">
                  <c:v>40.11</c:v>
                </c:pt>
                <c:pt idx="7628">
                  <c:v>38.15</c:v>
                </c:pt>
                <c:pt idx="7629">
                  <c:v>43.83</c:v>
                </c:pt>
                <c:pt idx="7630">
                  <c:v>45.41</c:v>
                </c:pt>
                <c:pt idx="7631">
                  <c:v>41.98</c:v>
                </c:pt>
                <c:pt idx="7632">
                  <c:v>41.38</c:v>
                </c:pt>
                <c:pt idx="7633">
                  <c:v>35.93</c:v>
                </c:pt>
                <c:pt idx="7634">
                  <c:v>33.29</c:v>
                </c:pt>
                <c:pt idx="7635">
                  <c:v>33.57</c:v>
                </c:pt>
                <c:pt idx="7636">
                  <c:v>31.23</c:v>
                </c:pt>
                <c:pt idx="7637">
                  <c:v>34.15</c:v>
                </c:pt>
                <c:pt idx="7638">
                  <c:v>37.19</c:v>
                </c:pt>
                <c:pt idx="7639">
                  <c:v>35.97</c:v>
                </c:pt>
                <c:pt idx="7640">
                  <c:v>33.61</c:v>
                </c:pt>
                <c:pt idx="7641">
                  <c:v>34.119999999999997</c:v>
                </c:pt>
                <c:pt idx="7642">
                  <c:v>31.44</c:v>
                </c:pt>
                <c:pt idx="7643">
                  <c:v>27.98</c:v>
                </c:pt>
                <c:pt idx="7644">
                  <c:v>27.57</c:v>
                </c:pt>
                <c:pt idx="7645">
                  <c:v>33.04</c:v>
                </c:pt>
                <c:pt idx="7646">
                  <c:v>35.28</c:v>
                </c:pt>
                <c:pt idx="7647">
                  <c:v>32.61</c:v>
                </c:pt>
                <c:pt idx="7648">
                  <c:v>31.89</c:v>
                </c:pt>
                <c:pt idx="7649">
                  <c:v>29.3</c:v>
                </c:pt>
                <c:pt idx="7650">
                  <c:v>30.53</c:v>
                </c:pt>
                <c:pt idx="7651">
                  <c:v>27.99</c:v>
                </c:pt>
                <c:pt idx="7652">
                  <c:v>29.53</c:v>
                </c:pt>
                <c:pt idx="7653">
                  <c:v>28.16</c:v>
                </c:pt>
                <c:pt idx="7654">
                  <c:v>28.01</c:v>
                </c:pt>
                <c:pt idx="7655">
                  <c:v>27.62</c:v>
                </c:pt>
                <c:pt idx="7656">
                  <c:v>28.59</c:v>
                </c:pt>
                <c:pt idx="7657">
                  <c:v>27.51</c:v>
                </c:pt>
                <c:pt idx="7658">
                  <c:v>28.23</c:v>
                </c:pt>
                <c:pt idx="7659">
                  <c:v>26.84</c:v>
                </c:pt>
                <c:pt idx="7660">
                  <c:v>25.66</c:v>
                </c:pt>
                <c:pt idx="7661">
                  <c:v>25.81</c:v>
                </c:pt>
                <c:pt idx="7662">
                  <c:v>24.52</c:v>
                </c:pt>
                <c:pt idx="7663">
                  <c:v>25.81</c:v>
                </c:pt>
                <c:pt idx="7664">
                  <c:v>27.57</c:v>
                </c:pt>
                <c:pt idx="7665">
                  <c:v>27.57</c:v>
                </c:pt>
                <c:pt idx="7666">
                  <c:v>40.79</c:v>
                </c:pt>
                <c:pt idx="7667">
                  <c:v>36.090000000000003</c:v>
                </c:pt>
                <c:pt idx="7668">
                  <c:v>34.4</c:v>
                </c:pt>
                <c:pt idx="7669">
                  <c:v>33.67</c:v>
                </c:pt>
                <c:pt idx="7670">
                  <c:v>33.47</c:v>
                </c:pt>
                <c:pt idx="7671">
                  <c:v>32.94</c:v>
                </c:pt>
                <c:pt idx="7672">
                  <c:v>35.119999999999997</c:v>
                </c:pt>
                <c:pt idx="7673">
                  <c:v>31.77</c:v>
                </c:pt>
                <c:pt idx="7674">
                  <c:v>31.37</c:v>
                </c:pt>
                <c:pt idx="7675">
                  <c:v>33.840000000000003</c:v>
                </c:pt>
                <c:pt idx="7676">
                  <c:v>32.22</c:v>
                </c:pt>
                <c:pt idx="7677">
                  <c:v>34.729999999999997</c:v>
                </c:pt>
                <c:pt idx="7678">
                  <c:v>31.78</c:v>
                </c:pt>
                <c:pt idx="7679">
                  <c:v>30.43</c:v>
                </c:pt>
                <c:pt idx="7680">
                  <c:v>28.62</c:v>
                </c:pt>
                <c:pt idx="7681">
                  <c:v>27.68</c:v>
                </c:pt>
                <c:pt idx="7682">
                  <c:v>27.94</c:v>
                </c:pt>
                <c:pt idx="7683">
                  <c:v>29.43</c:v>
                </c:pt>
                <c:pt idx="7684">
                  <c:v>28.08</c:v>
                </c:pt>
                <c:pt idx="7685">
                  <c:v>29.26</c:v>
                </c:pt>
                <c:pt idx="7686">
                  <c:v>27.29</c:v>
                </c:pt>
                <c:pt idx="7687">
                  <c:v>32.19</c:v>
                </c:pt>
                <c:pt idx="7688">
                  <c:v>29.52</c:v>
                </c:pt>
                <c:pt idx="7689">
                  <c:v>27.76</c:v>
                </c:pt>
                <c:pt idx="7690">
                  <c:v>28</c:v>
                </c:pt>
                <c:pt idx="7691">
                  <c:v>25.68</c:v>
                </c:pt>
                <c:pt idx="7692">
                  <c:v>24.46</c:v>
                </c:pt>
                <c:pt idx="7693">
                  <c:v>24.84</c:v>
                </c:pt>
                <c:pt idx="7694">
                  <c:v>24.32</c:v>
                </c:pt>
                <c:pt idx="7695">
                  <c:v>26.08</c:v>
                </c:pt>
                <c:pt idx="7696">
                  <c:v>25.84</c:v>
                </c:pt>
                <c:pt idx="7697">
                  <c:v>24.74</c:v>
                </c:pt>
                <c:pt idx="7698">
                  <c:v>25.44</c:v>
                </c:pt>
                <c:pt idx="7699">
                  <c:v>24.1</c:v>
                </c:pt>
                <c:pt idx="7700">
                  <c:v>24.76</c:v>
                </c:pt>
                <c:pt idx="7701">
                  <c:v>24.46</c:v>
                </c:pt>
                <c:pt idx="7702">
                  <c:v>24.28</c:v>
                </c:pt>
                <c:pt idx="7703">
                  <c:v>23.76</c:v>
                </c:pt>
                <c:pt idx="7704">
                  <c:v>22.99</c:v>
                </c:pt>
                <c:pt idx="7705">
                  <c:v>22.65</c:v>
                </c:pt>
                <c:pt idx="7706">
                  <c:v>22.21</c:v>
                </c:pt>
                <c:pt idx="7707">
                  <c:v>22.13</c:v>
                </c:pt>
                <c:pt idx="7708">
                  <c:v>24.03</c:v>
                </c:pt>
                <c:pt idx="7709">
                  <c:v>22.28</c:v>
                </c:pt>
                <c:pt idx="7710">
                  <c:v>22.13</c:v>
                </c:pt>
                <c:pt idx="7711">
                  <c:v>22.05</c:v>
                </c:pt>
                <c:pt idx="7712">
                  <c:v>21.35</c:v>
                </c:pt>
                <c:pt idx="7713">
                  <c:v>21.51</c:v>
                </c:pt>
                <c:pt idx="7714">
                  <c:v>22.54</c:v>
                </c:pt>
                <c:pt idx="7715">
                  <c:v>22.72</c:v>
                </c:pt>
                <c:pt idx="7716">
                  <c:v>22.54</c:v>
                </c:pt>
                <c:pt idx="7717">
                  <c:v>22.37</c:v>
                </c:pt>
                <c:pt idx="7718">
                  <c:v>22.03</c:v>
                </c:pt>
                <c:pt idx="7719">
                  <c:v>23.27</c:v>
                </c:pt>
                <c:pt idx="7720">
                  <c:v>24.47</c:v>
                </c:pt>
                <c:pt idx="7721">
                  <c:v>22.96</c:v>
                </c:pt>
                <c:pt idx="7722">
                  <c:v>26.41</c:v>
                </c:pt>
                <c:pt idx="7723">
                  <c:v>26.12</c:v>
                </c:pt>
                <c:pt idx="7724">
                  <c:v>26.57</c:v>
                </c:pt>
                <c:pt idx="7725">
                  <c:v>33.6</c:v>
                </c:pt>
                <c:pt idx="7726">
                  <c:v>30.75</c:v>
                </c:pt>
                <c:pt idx="7727">
                  <c:v>31.46</c:v>
                </c:pt>
                <c:pt idx="7728">
                  <c:v>28.81</c:v>
                </c:pt>
                <c:pt idx="7729">
                  <c:v>29.71</c:v>
                </c:pt>
                <c:pt idx="7730">
                  <c:v>26.87</c:v>
                </c:pt>
                <c:pt idx="7731">
                  <c:v>25.85</c:v>
                </c:pt>
                <c:pt idx="7732">
                  <c:v>25.59</c:v>
                </c:pt>
                <c:pt idx="7733">
                  <c:v>26.04</c:v>
                </c:pt>
                <c:pt idx="7734">
                  <c:v>26.46</c:v>
                </c:pt>
                <c:pt idx="7735">
                  <c:v>25.83</c:v>
                </c:pt>
                <c:pt idx="7736">
                  <c:v>27.78</c:v>
                </c:pt>
                <c:pt idx="7737">
                  <c:v>26.86</c:v>
                </c:pt>
                <c:pt idx="7738">
                  <c:v>28.58</c:v>
                </c:pt>
                <c:pt idx="7739">
                  <c:v>28.51</c:v>
                </c:pt>
                <c:pt idx="7740">
                  <c:v>26.38</c:v>
                </c:pt>
                <c:pt idx="7741">
                  <c:v>26.19</c:v>
                </c:pt>
                <c:pt idx="7742">
                  <c:v>26.27</c:v>
                </c:pt>
                <c:pt idx="7743">
                  <c:v>26.37</c:v>
                </c:pt>
                <c:pt idx="7744">
                  <c:v>26.7</c:v>
                </c:pt>
                <c:pt idx="7745">
                  <c:v>27.63</c:v>
                </c:pt>
                <c:pt idx="7746">
                  <c:v>27.96</c:v>
                </c:pt>
                <c:pt idx="7747">
                  <c:v>29.48</c:v>
                </c:pt>
                <c:pt idx="7748">
                  <c:v>28.06</c:v>
                </c:pt>
                <c:pt idx="7749">
                  <c:v>26.36</c:v>
                </c:pt>
                <c:pt idx="7750">
                  <c:v>25</c:v>
                </c:pt>
                <c:pt idx="7751">
                  <c:v>25.07</c:v>
                </c:pt>
                <c:pt idx="7752">
                  <c:v>26.07</c:v>
                </c:pt>
                <c:pt idx="7753">
                  <c:v>26.4</c:v>
                </c:pt>
                <c:pt idx="7754">
                  <c:v>26.97</c:v>
                </c:pt>
                <c:pt idx="7755">
                  <c:v>27.41</c:v>
                </c:pt>
                <c:pt idx="7756">
                  <c:v>29.18</c:v>
                </c:pt>
                <c:pt idx="7757">
                  <c:v>29.35</c:v>
                </c:pt>
                <c:pt idx="7758">
                  <c:v>28.65</c:v>
                </c:pt>
                <c:pt idx="7759">
                  <c:v>28.11</c:v>
                </c:pt>
                <c:pt idx="7760">
                  <c:v>27.55</c:v>
                </c:pt>
                <c:pt idx="7761">
                  <c:v>32.46</c:v>
                </c:pt>
                <c:pt idx="7762">
                  <c:v>33.35</c:v>
                </c:pt>
                <c:pt idx="7763">
                  <c:v>40.28</c:v>
                </c:pt>
                <c:pt idx="7764">
                  <c:v>37.590000000000003</c:v>
                </c:pt>
                <c:pt idx="7765">
                  <c:v>38.020000000000003</c:v>
                </c:pt>
                <c:pt idx="7766">
                  <c:v>37.130000000000003</c:v>
                </c:pt>
                <c:pt idx="7767">
                  <c:v>35.549999999999997</c:v>
                </c:pt>
                <c:pt idx="7768">
                  <c:v>29.57</c:v>
                </c:pt>
                <c:pt idx="7769">
                  <c:v>27.58</c:v>
                </c:pt>
                <c:pt idx="7770">
                  <c:v>24.86</c:v>
                </c:pt>
                <c:pt idx="7771">
                  <c:v>25.75</c:v>
                </c:pt>
                <c:pt idx="7772">
                  <c:v>24.8</c:v>
                </c:pt>
                <c:pt idx="7773">
                  <c:v>23.45</c:v>
                </c:pt>
                <c:pt idx="7774">
                  <c:v>25.35</c:v>
                </c:pt>
                <c:pt idx="7775">
                  <c:v>23.1</c:v>
                </c:pt>
                <c:pt idx="7776">
                  <c:v>22.45</c:v>
                </c:pt>
                <c:pt idx="7777">
                  <c:v>22.71</c:v>
                </c:pt>
                <c:pt idx="7778">
                  <c:v>23.84</c:v>
                </c:pt>
                <c:pt idx="7779">
                  <c:v>23.11</c:v>
                </c:pt>
                <c:pt idx="7780">
                  <c:v>23.7</c:v>
                </c:pt>
                <c:pt idx="7781">
                  <c:v>22.66</c:v>
                </c:pt>
                <c:pt idx="7782">
                  <c:v>21.64</c:v>
                </c:pt>
                <c:pt idx="7783">
                  <c:v>21.25</c:v>
                </c:pt>
                <c:pt idx="7784">
                  <c:v>20.84</c:v>
                </c:pt>
                <c:pt idx="7785">
                  <c:v>20.57</c:v>
                </c:pt>
                <c:pt idx="7786">
                  <c:v>20.77</c:v>
                </c:pt>
                <c:pt idx="7787">
                  <c:v>21.17</c:v>
                </c:pt>
                <c:pt idx="7788">
                  <c:v>21.28</c:v>
                </c:pt>
                <c:pt idx="7789">
                  <c:v>20.79</c:v>
                </c:pt>
                <c:pt idx="7790">
                  <c:v>21.3</c:v>
                </c:pt>
                <c:pt idx="7791">
                  <c:v>20.68</c:v>
                </c:pt>
                <c:pt idx="7792">
                  <c:v>22.27</c:v>
                </c:pt>
                <c:pt idx="7793">
                  <c:v>22.52</c:v>
                </c:pt>
                <c:pt idx="7794">
                  <c:v>23.31</c:v>
                </c:pt>
                <c:pt idx="7795">
                  <c:v>24.72</c:v>
                </c:pt>
                <c:pt idx="7796">
                  <c:v>22.89</c:v>
                </c:pt>
                <c:pt idx="7797">
                  <c:v>22.5</c:v>
                </c:pt>
                <c:pt idx="7798">
                  <c:v>21.93</c:v>
                </c:pt>
                <c:pt idx="7799">
                  <c:v>21.57</c:v>
                </c:pt>
                <c:pt idx="7800">
                  <c:v>25.16</c:v>
                </c:pt>
                <c:pt idx="7801">
                  <c:v>24.23</c:v>
                </c:pt>
                <c:pt idx="7802">
                  <c:v>23.31</c:v>
                </c:pt>
                <c:pt idx="7803">
                  <c:v>21.53</c:v>
                </c:pt>
                <c:pt idx="7804">
                  <c:v>21.7</c:v>
                </c:pt>
                <c:pt idx="7805">
                  <c:v>23.08</c:v>
                </c:pt>
                <c:pt idx="7806">
                  <c:v>22.77</c:v>
                </c:pt>
                <c:pt idx="7807">
                  <c:v>22.75</c:v>
                </c:pt>
                <c:pt idx="7808">
                  <c:v>26.97</c:v>
                </c:pt>
                <c:pt idx="7809">
                  <c:v>25.34</c:v>
                </c:pt>
                <c:pt idx="7810">
                  <c:v>25.07</c:v>
                </c:pt>
                <c:pt idx="7811">
                  <c:v>22.37</c:v>
                </c:pt>
                <c:pt idx="7812">
                  <c:v>21.56</c:v>
                </c:pt>
                <c:pt idx="7813">
                  <c:v>24.08</c:v>
                </c:pt>
                <c:pt idx="7814">
                  <c:v>23.33</c:v>
                </c:pt>
                <c:pt idx="7815">
                  <c:v>22.21</c:v>
                </c:pt>
                <c:pt idx="7816">
                  <c:v>23.25</c:v>
                </c:pt>
                <c:pt idx="7817">
                  <c:v>24.34</c:v>
                </c:pt>
                <c:pt idx="7818">
                  <c:v>23.24</c:v>
                </c:pt>
                <c:pt idx="7819">
                  <c:v>21.58</c:v>
                </c:pt>
                <c:pt idx="7820">
                  <c:v>21.32</c:v>
                </c:pt>
                <c:pt idx="7821">
                  <c:v>21.91</c:v>
                </c:pt>
                <c:pt idx="7822">
                  <c:v>23.19</c:v>
                </c:pt>
                <c:pt idx="7823">
                  <c:v>23.02</c:v>
                </c:pt>
                <c:pt idx="7824">
                  <c:v>37.21</c:v>
                </c:pt>
                <c:pt idx="7825">
                  <c:v>30.21</c:v>
                </c:pt>
                <c:pt idx="7826">
                  <c:v>33.090000000000003</c:v>
                </c:pt>
                <c:pt idx="7827">
                  <c:v>30.24</c:v>
                </c:pt>
                <c:pt idx="7828">
                  <c:v>25.56</c:v>
                </c:pt>
                <c:pt idx="7829">
                  <c:v>22.91</c:v>
                </c:pt>
                <c:pt idx="7830">
                  <c:v>21.77</c:v>
                </c:pt>
                <c:pt idx="7831">
                  <c:v>20.87</c:v>
                </c:pt>
                <c:pt idx="7832">
                  <c:v>21.24</c:v>
                </c:pt>
                <c:pt idx="7833">
                  <c:v>21.63</c:v>
                </c:pt>
                <c:pt idx="7834">
                  <c:v>21.99</c:v>
                </c:pt>
                <c:pt idx="7835">
                  <c:v>21.25</c:v>
                </c:pt>
                <c:pt idx="7836">
                  <c:v>19.97</c:v>
                </c:pt>
                <c:pt idx="7837">
                  <c:v>21.46</c:v>
                </c:pt>
                <c:pt idx="7838">
                  <c:v>21.5</c:v>
                </c:pt>
                <c:pt idx="7839">
                  <c:v>22.49</c:v>
                </c:pt>
                <c:pt idx="7840">
                  <c:v>22.05</c:v>
                </c:pt>
                <c:pt idx="7841">
                  <c:v>23.45</c:v>
                </c:pt>
                <c:pt idx="7842">
                  <c:v>23.11</c:v>
                </c:pt>
                <c:pt idx="7843">
                  <c:v>21.34</c:v>
                </c:pt>
                <c:pt idx="7844">
                  <c:v>28.89</c:v>
                </c:pt>
                <c:pt idx="7845">
                  <c:v>27.95</c:v>
                </c:pt>
                <c:pt idx="7846">
                  <c:v>23.35</c:v>
                </c:pt>
                <c:pt idx="7847">
                  <c:v>24.1</c:v>
                </c:pt>
                <c:pt idx="7848">
                  <c:v>26.67</c:v>
                </c:pt>
                <c:pt idx="7849">
                  <c:v>28.57</c:v>
                </c:pt>
                <c:pt idx="7850">
                  <c:v>24.66</c:v>
                </c:pt>
                <c:pt idx="7851">
                  <c:v>25.47</c:v>
                </c:pt>
                <c:pt idx="7852">
                  <c:v>24.03</c:v>
                </c:pt>
                <c:pt idx="7853">
                  <c:v>22.56</c:v>
                </c:pt>
                <c:pt idx="7854">
                  <c:v>21.91</c:v>
                </c:pt>
                <c:pt idx="7855">
                  <c:v>20.69</c:v>
                </c:pt>
                <c:pt idx="7856">
                  <c:v>20.03</c:v>
                </c:pt>
                <c:pt idx="7857">
                  <c:v>19.79</c:v>
                </c:pt>
                <c:pt idx="7858">
                  <c:v>19.23</c:v>
                </c:pt>
                <c:pt idx="7859">
                  <c:v>21.58</c:v>
                </c:pt>
                <c:pt idx="7860">
                  <c:v>20.95</c:v>
                </c:pt>
                <c:pt idx="7861">
                  <c:v>18.88</c:v>
                </c:pt>
                <c:pt idx="7862">
                  <c:v>20.3</c:v>
                </c:pt>
                <c:pt idx="7863">
                  <c:v>21.2</c:v>
                </c:pt>
                <c:pt idx="7864">
                  <c:v>19.809999999999999</c:v>
                </c:pt>
                <c:pt idx="7865">
                  <c:v>18.86</c:v>
                </c:pt>
                <c:pt idx="7866">
                  <c:v>20.74</c:v>
                </c:pt>
                <c:pt idx="7867">
                  <c:v>19.61</c:v>
                </c:pt>
                <c:pt idx="7868">
                  <c:v>19.399999999999999</c:v>
                </c:pt>
                <c:pt idx="7869">
                  <c:v>17.329999999999998</c:v>
                </c:pt>
                <c:pt idx="7870">
                  <c:v>17.91</c:v>
                </c:pt>
                <c:pt idx="7871">
                  <c:v>18.12</c:v>
                </c:pt>
                <c:pt idx="7872">
                  <c:v>17.16</c:v>
                </c:pt>
                <c:pt idx="7873">
                  <c:v>16.95</c:v>
                </c:pt>
                <c:pt idx="7874">
                  <c:v>16.690000000000001</c:v>
                </c:pt>
                <c:pt idx="7875">
                  <c:v>16.91</c:v>
                </c:pt>
                <c:pt idx="7876">
                  <c:v>16.649999999999999</c:v>
                </c:pt>
                <c:pt idx="7877">
                  <c:v>16.989999999999998</c:v>
                </c:pt>
                <c:pt idx="7878">
                  <c:v>16.57</c:v>
                </c:pt>
                <c:pt idx="7879">
                  <c:v>16.25</c:v>
                </c:pt>
                <c:pt idx="7880">
                  <c:v>17.29</c:v>
                </c:pt>
                <c:pt idx="7881">
                  <c:v>18.68</c:v>
                </c:pt>
                <c:pt idx="7882">
                  <c:v>17.5</c:v>
                </c:pt>
                <c:pt idx="7883">
                  <c:v>18.71</c:v>
                </c:pt>
                <c:pt idx="7884">
                  <c:v>17.329999999999998</c:v>
                </c:pt>
                <c:pt idx="7885">
                  <c:v>17.64</c:v>
                </c:pt>
                <c:pt idx="7886">
                  <c:v>17.559999999999999</c:v>
                </c:pt>
                <c:pt idx="7887">
                  <c:v>17.28</c:v>
                </c:pt>
                <c:pt idx="7888">
                  <c:v>17.61</c:v>
                </c:pt>
                <c:pt idx="7889">
                  <c:v>18.61</c:v>
                </c:pt>
                <c:pt idx="7890">
                  <c:v>18.309999999999999</c:v>
                </c:pt>
                <c:pt idx="7891">
                  <c:v>19.48</c:v>
                </c:pt>
                <c:pt idx="7892">
                  <c:v>19.149999999999999</c:v>
                </c:pt>
                <c:pt idx="7893">
                  <c:v>18.39</c:v>
                </c:pt>
                <c:pt idx="7894">
                  <c:v>16.690000000000001</c:v>
                </c:pt>
                <c:pt idx="7895">
                  <c:v>19.66</c:v>
                </c:pt>
                <c:pt idx="7896">
                  <c:v>21.84</c:v>
                </c:pt>
                <c:pt idx="7897">
                  <c:v>27.59</c:v>
                </c:pt>
                <c:pt idx="7898">
                  <c:v>23.13</c:v>
                </c:pt>
                <c:pt idx="7899">
                  <c:v>18.809999999999999</c:v>
                </c:pt>
                <c:pt idx="7900">
                  <c:v>19.72</c:v>
                </c:pt>
                <c:pt idx="7901">
                  <c:v>21.34</c:v>
                </c:pt>
                <c:pt idx="7902">
                  <c:v>22.18</c:v>
                </c:pt>
                <c:pt idx="7903">
                  <c:v>20.67</c:v>
                </c:pt>
                <c:pt idx="7904">
                  <c:v>20.149999999999999</c:v>
                </c:pt>
                <c:pt idx="7905">
                  <c:v>18.399999999999999</c:v>
                </c:pt>
                <c:pt idx="7906">
                  <c:v>18.84</c:v>
                </c:pt>
                <c:pt idx="7907">
                  <c:v>17.36</c:v>
                </c:pt>
                <c:pt idx="7908">
                  <c:v>16.739999999999998</c:v>
                </c:pt>
                <c:pt idx="7909">
                  <c:v>16.760000000000002</c:v>
                </c:pt>
                <c:pt idx="7910">
                  <c:v>17.899999999999999</c:v>
                </c:pt>
                <c:pt idx="7911">
                  <c:v>17.48</c:v>
                </c:pt>
                <c:pt idx="7912">
                  <c:v>18.04</c:v>
                </c:pt>
                <c:pt idx="7913">
                  <c:v>16.420000000000002</c:v>
                </c:pt>
                <c:pt idx="7914">
                  <c:v>16.420000000000002</c:v>
                </c:pt>
                <c:pt idx="7915">
                  <c:v>17.07</c:v>
                </c:pt>
                <c:pt idx="7916">
                  <c:v>17.89</c:v>
                </c:pt>
                <c:pt idx="7917">
                  <c:v>16.100000000000001</c:v>
                </c:pt>
                <c:pt idx="7918">
                  <c:v>15.65</c:v>
                </c:pt>
                <c:pt idx="7919">
                  <c:v>16.39</c:v>
                </c:pt>
                <c:pt idx="7920">
                  <c:v>17.02</c:v>
                </c:pt>
                <c:pt idx="7921">
                  <c:v>18.149999999999999</c:v>
                </c:pt>
                <c:pt idx="7922">
                  <c:v>17.75</c:v>
                </c:pt>
                <c:pt idx="7923">
                  <c:v>20.7</c:v>
                </c:pt>
                <c:pt idx="7924">
                  <c:v>17.89</c:v>
                </c:pt>
                <c:pt idx="7925">
                  <c:v>16.66</c:v>
                </c:pt>
                <c:pt idx="7926">
                  <c:v>16.32</c:v>
                </c:pt>
                <c:pt idx="7927">
                  <c:v>15.97</c:v>
                </c:pt>
                <c:pt idx="7928">
                  <c:v>15.62</c:v>
                </c:pt>
                <c:pt idx="7929">
                  <c:v>15.76</c:v>
                </c:pt>
                <c:pt idx="7930">
                  <c:v>16.02</c:v>
                </c:pt>
                <c:pt idx="7931">
                  <c:v>15.83</c:v>
                </c:pt>
                <c:pt idx="7932">
                  <c:v>15.48</c:v>
                </c:pt>
                <c:pt idx="7933">
                  <c:v>15.07</c:v>
                </c:pt>
                <c:pt idx="7934">
                  <c:v>16.440000000000001</c:v>
                </c:pt>
                <c:pt idx="7935">
                  <c:v>16.2</c:v>
                </c:pt>
                <c:pt idx="7936">
                  <c:v>19</c:v>
                </c:pt>
                <c:pt idx="7937">
                  <c:v>16.18</c:v>
                </c:pt>
                <c:pt idx="7938">
                  <c:v>16.170000000000002</c:v>
                </c:pt>
                <c:pt idx="7939">
                  <c:v>17.12</c:v>
                </c:pt>
                <c:pt idx="7940">
                  <c:v>16.329999999999998</c:v>
                </c:pt>
                <c:pt idx="7941">
                  <c:v>17.010000000000002</c:v>
                </c:pt>
                <c:pt idx="7942">
                  <c:v>18.45</c:v>
                </c:pt>
                <c:pt idx="7943">
                  <c:v>22.5</c:v>
                </c:pt>
                <c:pt idx="7944">
                  <c:v>19.73</c:v>
                </c:pt>
                <c:pt idx="7945">
                  <c:v>17.91</c:v>
                </c:pt>
                <c:pt idx="7946">
                  <c:v>17.690000000000001</c:v>
                </c:pt>
                <c:pt idx="7947">
                  <c:v>17.2</c:v>
                </c:pt>
                <c:pt idx="7948">
                  <c:v>17.579999999999998</c:v>
                </c:pt>
                <c:pt idx="7949">
                  <c:v>19.36</c:v>
                </c:pt>
                <c:pt idx="7950">
                  <c:v>18.309999999999999</c:v>
                </c:pt>
                <c:pt idx="7951">
                  <c:v>17.7</c:v>
                </c:pt>
                <c:pt idx="7952">
                  <c:v>18.239999999999998</c:v>
                </c:pt>
                <c:pt idx="7953">
                  <c:v>19.46</c:v>
                </c:pt>
                <c:pt idx="7954">
                  <c:v>18.04</c:v>
                </c:pt>
                <c:pt idx="7955">
                  <c:v>17.97</c:v>
                </c:pt>
                <c:pt idx="7956">
                  <c:v>17.28</c:v>
                </c:pt>
                <c:pt idx="7957">
                  <c:v>16.149999999999999</c:v>
                </c:pt>
                <c:pt idx="7958">
                  <c:v>16.72</c:v>
                </c:pt>
                <c:pt idx="7959">
                  <c:v>16.79</c:v>
                </c:pt>
                <c:pt idx="7960">
                  <c:v>16.059999999999999</c:v>
                </c:pt>
                <c:pt idx="7961">
                  <c:v>15.59</c:v>
                </c:pt>
                <c:pt idx="7962">
                  <c:v>15.45</c:v>
                </c:pt>
                <c:pt idx="7963">
                  <c:v>16.12</c:v>
                </c:pt>
                <c:pt idx="7964">
                  <c:v>17.91</c:v>
                </c:pt>
                <c:pt idx="7965">
                  <c:v>21.57</c:v>
                </c:pt>
                <c:pt idx="7966">
                  <c:v>21.67</c:v>
                </c:pt>
                <c:pt idx="7967">
                  <c:v>18.559999999999999</c:v>
                </c:pt>
                <c:pt idx="7968">
                  <c:v>17.149999999999999</c:v>
                </c:pt>
                <c:pt idx="7969">
                  <c:v>17.22</c:v>
                </c:pt>
                <c:pt idx="7970">
                  <c:v>16.79</c:v>
                </c:pt>
                <c:pt idx="7971">
                  <c:v>18.84</c:v>
                </c:pt>
                <c:pt idx="7972">
                  <c:v>16.39</c:v>
                </c:pt>
                <c:pt idx="7973">
                  <c:v>16.190000000000001</c:v>
                </c:pt>
                <c:pt idx="7974">
                  <c:v>16.48</c:v>
                </c:pt>
                <c:pt idx="7975">
                  <c:v>16.11</c:v>
                </c:pt>
                <c:pt idx="7976">
                  <c:v>16.41</c:v>
                </c:pt>
                <c:pt idx="7977">
                  <c:v>16.41</c:v>
                </c:pt>
                <c:pt idx="7978">
                  <c:v>18.14</c:v>
                </c:pt>
                <c:pt idx="7979">
                  <c:v>17.96</c:v>
                </c:pt>
                <c:pt idx="7980">
                  <c:v>18.8</c:v>
                </c:pt>
                <c:pt idx="7981">
                  <c:v>20.95</c:v>
                </c:pt>
                <c:pt idx="7982">
                  <c:v>19.37</c:v>
                </c:pt>
                <c:pt idx="7983">
                  <c:v>19.46</c:v>
                </c:pt>
                <c:pt idx="7984">
                  <c:v>18.18</c:v>
                </c:pt>
                <c:pt idx="7985">
                  <c:v>18.690000000000001</c:v>
                </c:pt>
                <c:pt idx="7986">
                  <c:v>20.81</c:v>
                </c:pt>
                <c:pt idx="7987">
                  <c:v>25.71</c:v>
                </c:pt>
                <c:pt idx="7988">
                  <c:v>24.36</c:v>
                </c:pt>
                <c:pt idx="7989">
                  <c:v>20.87</c:v>
                </c:pt>
                <c:pt idx="7990">
                  <c:v>18.63</c:v>
                </c:pt>
                <c:pt idx="7991">
                  <c:v>17.75</c:v>
                </c:pt>
                <c:pt idx="7992">
                  <c:v>18.760000000000002</c:v>
                </c:pt>
                <c:pt idx="7993">
                  <c:v>23.25</c:v>
                </c:pt>
                <c:pt idx="7994">
                  <c:v>22.56</c:v>
                </c:pt>
                <c:pt idx="7995">
                  <c:v>23.14</c:v>
                </c:pt>
                <c:pt idx="7996">
                  <c:v>21.15</c:v>
                </c:pt>
                <c:pt idx="7997">
                  <c:v>22.96</c:v>
                </c:pt>
                <c:pt idx="7998">
                  <c:v>21.3</c:v>
                </c:pt>
                <c:pt idx="7999">
                  <c:v>21</c:v>
                </c:pt>
                <c:pt idx="8000">
                  <c:v>19.54</c:v>
                </c:pt>
                <c:pt idx="8001">
                  <c:v>18.77</c:v>
                </c:pt>
                <c:pt idx="8002">
                  <c:v>20</c:v>
                </c:pt>
                <c:pt idx="8003">
                  <c:v>19.850000000000001</c:v>
                </c:pt>
                <c:pt idx="8004">
                  <c:v>18.64</c:v>
                </c:pt>
                <c:pt idx="8005">
                  <c:v>16.86</c:v>
                </c:pt>
                <c:pt idx="8006">
                  <c:v>16.3</c:v>
                </c:pt>
                <c:pt idx="8007">
                  <c:v>16.309999999999999</c:v>
                </c:pt>
                <c:pt idx="8008">
                  <c:v>15.7</c:v>
                </c:pt>
                <c:pt idx="8009">
                  <c:v>15.49</c:v>
                </c:pt>
                <c:pt idx="8010">
                  <c:v>15.01</c:v>
                </c:pt>
                <c:pt idx="8011">
                  <c:v>15.43</c:v>
                </c:pt>
                <c:pt idx="8012">
                  <c:v>15.24</c:v>
                </c:pt>
                <c:pt idx="8013">
                  <c:v>15.98</c:v>
                </c:pt>
                <c:pt idx="8014">
                  <c:v>16.98</c:v>
                </c:pt>
                <c:pt idx="8015">
                  <c:v>16.53</c:v>
                </c:pt>
                <c:pt idx="8016">
                  <c:v>16.260000000000002</c:v>
                </c:pt>
                <c:pt idx="8017">
                  <c:v>16.41</c:v>
                </c:pt>
                <c:pt idx="8018">
                  <c:v>16.03</c:v>
                </c:pt>
                <c:pt idx="8019">
                  <c:v>15.1</c:v>
                </c:pt>
                <c:pt idx="8020">
                  <c:v>15.44</c:v>
                </c:pt>
                <c:pt idx="8021">
                  <c:v>16.48</c:v>
                </c:pt>
                <c:pt idx="8022">
                  <c:v>17.22</c:v>
                </c:pt>
                <c:pt idx="8023">
                  <c:v>17.78</c:v>
                </c:pt>
                <c:pt idx="8024">
                  <c:v>18.73</c:v>
                </c:pt>
                <c:pt idx="8025">
                  <c:v>17.66</c:v>
                </c:pt>
                <c:pt idx="8026">
                  <c:v>16.29</c:v>
                </c:pt>
                <c:pt idx="8027">
                  <c:v>16.489999999999998</c:v>
                </c:pt>
                <c:pt idx="8028">
                  <c:v>16.37</c:v>
                </c:pt>
                <c:pt idx="8029">
                  <c:v>17.11</c:v>
                </c:pt>
                <c:pt idx="8030">
                  <c:v>17.59</c:v>
                </c:pt>
                <c:pt idx="8031">
                  <c:v>17.91</c:v>
                </c:pt>
                <c:pt idx="8032">
                  <c:v>19.170000000000002</c:v>
                </c:pt>
                <c:pt idx="8033">
                  <c:v>19.38</c:v>
                </c:pt>
                <c:pt idx="8034">
                  <c:v>18.579999999999998</c:v>
                </c:pt>
                <c:pt idx="8035">
                  <c:v>28.62</c:v>
                </c:pt>
                <c:pt idx="8036">
                  <c:v>22.96</c:v>
                </c:pt>
                <c:pt idx="8037">
                  <c:v>27.19</c:v>
                </c:pt>
                <c:pt idx="8038">
                  <c:v>31.12</c:v>
                </c:pt>
                <c:pt idx="8039">
                  <c:v>27.95</c:v>
                </c:pt>
                <c:pt idx="8040">
                  <c:v>30.67</c:v>
                </c:pt>
                <c:pt idx="8041">
                  <c:v>27.18</c:v>
                </c:pt>
                <c:pt idx="8042">
                  <c:v>21.89</c:v>
                </c:pt>
                <c:pt idx="8043">
                  <c:v>19.899999999999999</c:v>
                </c:pt>
                <c:pt idx="8044">
                  <c:v>21.58</c:v>
                </c:pt>
                <c:pt idx="8045">
                  <c:v>18.690000000000001</c:v>
                </c:pt>
                <c:pt idx="8046">
                  <c:v>20.309999999999999</c:v>
                </c:pt>
                <c:pt idx="8047">
                  <c:v>21.89</c:v>
                </c:pt>
                <c:pt idx="8048">
                  <c:v>19.29</c:v>
                </c:pt>
                <c:pt idx="8049">
                  <c:v>20.57</c:v>
                </c:pt>
                <c:pt idx="8050">
                  <c:v>21.57</c:v>
                </c:pt>
                <c:pt idx="8051">
                  <c:v>22.87</c:v>
                </c:pt>
                <c:pt idx="8052">
                  <c:v>21.01</c:v>
                </c:pt>
                <c:pt idx="8053">
                  <c:v>18.63</c:v>
                </c:pt>
                <c:pt idx="8054">
                  <c:v>17.96</c:v>
                </c:pt>
                <c:pt idx="8055">
                  <c:v>17.68</c:v>
                </c:pt>
                <c:pt idx="8056">
                  <c:v>17.54</c:v>
                </c:pt>
                <c:pt idx="8057">
                  <c:v>16.95</c:v>
                </c:pt>
                <c:pt idx="8058">
                  <c:v>17.329999999999998</c:v>
                </c:pt>
                <c:pt idx="8059">
                  <c:v>17.22</c:v>
                </c:pt>
                <c:pt idx="8060">
                  <c:v>16.600000000000001</c:v>
                </c:pt>
                <c:pt idx="8061">
                  <c:v>16.91</c:v>
                </c:pt>
                <c:pt idx="8062">
                  <c:v>19.73</c:v>
                </c:pt>
                <c:pt idx="8063">
                  <c:v>19.61</c:v>
                </c:pt>
                <c:pt idx="8064">
                  <c:v>18.760000000000002</c:v>
                </c:pt>
                <c:pt idx="8065">
                  <c:v>19.399999999999999</c:v>
                </c:pt>
                <c:pt idx="8066">
                  <c:v>18.41</c:v>
                </c:pt>
                <c:pt idx="8067">
                  <c:v>17.62</c:v>
                </c:pt>
                <c:pt idx="8068">
                  <c:v>20.309999999999999</c:v>
                </c:pt>
                <c:pt idx="8069">
                  <c:v>19.190000000000001</c:v>
                </c:pt>
                <c:pt idx="8070">
                  <c:v>22.79</c:v>
                </c:pt>
                <c:pt idx="8071">
                  <c:v>23.85</c:v>
                </c:pt>
                <c:pt idx="8072">
                  <c:v>25.59</c:v>
                </c:pt>
                <c:pt idx="8073">
                  <c:v>28.85</c:v>
                </c:pt>
                <c:pt idx="8074">
                  <c:v>29.9</c:v>
                </c:pt>
                <c:pt idx="8075">
                  <c:v>31.16</c:v>
                </c:pt>
                <c:pt idx="8076">
                  <c:v>31.96</c:v>
                </c:pt>
                <c:pt idx="8077">
                  <c:v>30.49</c:v>
                </c:pt>
                <c:pt idx="8078">
                  <c:v>27.66</c:v>
                </c:pt>
                <c:pt idx="8079">
                  <c:v>24.83</c:v>
                </c:pt>
                <c:pt idx="8080">
                  <c:v>21.96</c:v>
                </c:pt>
                <c:pt idx="8081">
                  <c:v>22.09</c:v>
                </c:pt>
                <c:pt idx="8082">
                  <c:v>24.35</c:v>
                </c:pt>
                <c:pt idx="8083">
                  <c:v>23.22</c:v>
                </c:pt>
                <c:pt idx="8084">
                  <c:v>22.86</c:v>
                </c:pt>
                <c:pt idx="8085">
                  <c:v>21.44</c:v>
                </c:pt>
                <c:pt idx="8086">
                  <c:v>19.96</c:v>
                </c:pt>
                <c:pt idx="8087">
                  <c:v>23.91</c:v>
                </c:pt>
                <c:pt idx="8088">
                  <c:v>27.36</c:v>
                </c:pt>
                <c:pt idx="8089">
                  <c:v>28.33</c:v>
                </c:pt>
                <c:pt idx="8090">
                  <c:v>25.7</c:v>
                </c:pt>
                <c:pt idx="8091">
                  <c:v>24.29</c:v>
                </c:pt>
                <c:pt idx="8092">
                  <c:v>28.11</c:v>
                </c:pt>
                <c:pt idx="8093">
                  <c:v>27.75</c:v>
                </c:pt>
                <c:pt idx="8094">
                  <c:v>28.81</c:v>
                </c:pt>
                <c:pt idx="8095">
                  <c:v>31.02</c:v>
                </c:pt>
                <c:pt idx="8096">
                  <c:v>30.32</c:v>
                </c:pt>
                <c:pt idx="8097">
                  <c:v>27.59</c:v>
                </c:pt>
                <c:pt idx="8098">
                  <c:v>30.15</c:v>
                </c:pt>
                <c:pt idx="8099">
                  <c:v>33.32</c:v>
                </c:pt>
                <c:pt idx="8100">
                  <c:v>30.74</c:v>
                </c:pt>
                <c:pt idx="8101">
                  <c:v>30.48</c:v>
                </c:pt>
                <c:pt idx="8102">
                  <c:v>31.98</c:v>
                </c:pt>
                <c:pt idx="8103">
                  <c:v>36.450000000000003</c:v>
                </c:pt>
                <c:pt idx="8104">
                  <c:v>35.130000000000003</c:v>
                </c:pt>
                <c:pt idx="8105">
                  <c:v>32.450000000000003</c:v>
                </c:pt>
                <c:pt idx="8106">
                  <c:v>30.23</c:v>
                </c:pt>
                <c:pt idx="8107">
                  <c:v>30.75</c:v>
                </c:pt>
                <c:pt idx="8108">
                  <c:v>31.77</c:v>
                </c:pt>
                <c:pt idx="8109">
                  <c:v>29.83</c:v>
                </c:pt>
                <c:pt idx="8110">
                  <c:v>26.67</c:v>
                </c:pt>
                <c:pt idx="8111">
                  <c:v>25.67</c:v>
                </c:pt>
                <c:pt idx="8112">
                  <c:v>23.87</c:v>
                </c:pt>
                <c:pt idx="8113">
                  <c:v>23.53</c:v>
                </c:pt>
                <c:pt idx="8114">
                  <c:v>22.94</c:v>
                </c:pt>
                <c:pt idx="8115">
                  <c:v>23.57</c:v>
                </c:pt>
                <c:pt idx="8116">
                  <c:v>21.67</c:v>
                </c:pt>
                <c:pt idx="8117">
                  <c:v>20.81</c:v>
                </c:pt>
                <c:pt idx="8118">
                  <c:v>19.63</c:v>
                </c:pt>
                <c:pt idx="8119">
                  <c:v>18.899999999999999</c:v>
                </c:pt>
                <c:pt idx="8120">
                  <c:v>19.329999999999998</c:v>
                </c:pt>
                <c:pt idx="8121">
                  <c:v>20.56</c:v>
                </c:pt>
                <c:pt idx="8122">
                  <c:v>19.63</c:v>
                </c:pt>
                <c:pt idx="8123">
                  <c:v>18.57</c:v>
                </c:pt>
                <c:pt idx="8124">
                  <c:v>21.03</c:v>
                </c:pt>
                <c:pt idx="8125">
                  <c:v>22.1</c:v>
                </c:pt>
                <c:pt idx="8126">
                  <c:v>21.55</c:v>
                </c:pt>
                <c:pt idx="8127">
                  <c:v>21.16</c:v>
                </c:pt>
                <c:pt idx="8128">
                  <c:v>24.37</c:v>
                </c:pt>
                <c:pt idx="8129">
                  <c:v>24.26</c:v>
                </c:pt>
                <c:pt idx="8130">
                  <c:v>21.82</c:v>
                </c:pt>
                <c:pt idx="8131">
                  <c:v>22.7</c:v>
                </c:pt>
                <c:pt idx="8132">
                  <c:v>22.17</c:v>
                </c:pt>
                <c:pt idx="8133">
                  <c:v>21.37</c:v>
                </c:pt>
                <c:pt idx="8134">
                  <c:v>20.32</c:v>
                </c:pt>
                <c:pt idx="8135">
                  <c:v>22.68</c:v>
                </c:pt>
                <c:pt idx="8136">
                  <c:v>28.21</c:v>
                </c:pt>
                <c:pt idx="8137">
                  <c:v>27.02</c:v>
                </c:pt>
                <c:pt idx="8138">
                  <c:v>33.520000000000003</c:v>
                </c:pt>
                <c:pt idx="8139">
                  <c:v>31.6</c:v>
                </c:pt>
                <c:pt idx="8140">
                  <c:v>29.99</c:v>
                </c:pt>
                <c:pt idx="8141">
                  <c:v>33.4</c:v>
                </c:pt>
                <c:pt idx="8142">
                  <c:v>32.340000000000003</c:v>
                </c:pt>
                <c:pt idx="8143">
                  <c:v>29.25</c:v>
                </c:pt>
                <c:pt idx="8144">
                  <c:v>25.42</c:v>
                </c:pt>
                <c:pt idx="8145">
                  <c:v>31.2</c:v>
                </c:pt>
                <c:pt idx="8146">
                  <c:v>30.19</c:v>
                </c:pt>
                <c:pt idx="8147">
                  <c:v>34.75</c:v>
                </c:pt>
                <c:pt idx="8148">
                  <c:v>32.99</c:v>
                </c:pt>
                <c:pt idx="8149">
                  <c:v>32.56</c:v>
                </c:pt>
                <c:pt idx="8150">
                  <c:v>31.77</c:v>
                </c:pt>
                <c:pt idx="8151">
                  <c:v>28.87</c:v>
                </c:pt>
                <c:pt idx="8152">
                  <c:v>27.47</c:v>
                </c:pt>
                <c:pt idx="8153">
                  <c:v>26.1</c:v>
                </c:pt>
                <c:pt idx="8154">
                  <c:v>30.96</c:v>
                </c:pt>
                <c:pt idx="8155">
                  <c:v>29.35</c:v>
                </c:pt>
                <c:pt idx="8156">
                  <c:v>29.43</c:v>
                </c:pt>
                <c:pt idx="8157">
                  <c:v>28.48</c:v>
                </c:pt>
                <c:pt idx="8158">
                  <c:v>29.45</c:v>
                </c:pt>
                <c:pt idx="8159">
                  <c:v>28.37</c:v>
                </c:pt>
                <c:pt idx="8160">
                  <c:v>27.5</c:v>
                </c:pt>
                <c:pt idx="8161">
                  <c:v>25.72</c:v>
                </c:pt>
                <c:pt idx="8162">
                  <c:v>26.54</c:v>
                </c:pt>
                <c:pt idx="8163">
                  <c:v>26.19</c:v>
                </c:pt>
                <c:pt idx="8164">
                  <c:v>25.69</c:v>
                </c:pt>
                <c:pt idx="8165">
                  <c:v>24.72</c:v>
                </c:pt>
                <c:pt idx="8166">
                  <c:v>24.79</c:v>
                </c:pt>
                <c:pt idx="8167">
                  <c:v>25.07</c:v>
                </c:pt>
                <c:pt idx="8168">
                  <c:v>24.02</c:v>
                </c:pt>
                <c:pt idx="8169">
                  <c:v>23.96</c:v>
                </c:pt>
                <c:pt idx="8170">
                  <c:v>26.09</c:v>
                </c:pt>
                <c:pt idx="8171">
                  <c:v>27.75</c:v>
                </c:pt>
                <c:pt idx="8172">
                  <c:v>34.020000000000003</c:v>
                </c:pt>
                <c:pt idx="8173">
                  <c:v>32.69</c:v>
                </c:pt>
                <c:pt idx="8174">
                  <c:v>29.62</c:v>
                </c:pt>
                <c:pt idx="8175">
                  <c:v>32.950000000000003</c:v>
                </c:pt>
                <c:pt idx="8176">
                  <c:v>31.13</c:v>
                </c:pt>
                <c:pt idx="8177">
                  <c:v>31.03</c:v>
                </c:pt>
                <c:pt idx="8178">
                  <c:v>30.19</c:v>
                </c:pt>
                <c:pt idx="8179">
                  <c:v>28.95</c:v>
                </c:pt>
                <c:pt idx="8180">
                  <c:v>29.05</c:v>
                </c:pt>
                <c:pt idx="8181">
                  <c:v>27.23</c:v>
                </c:pt>
                <c:pt idx="8182">
                  <c:v>26.95</c:v>
                </c:pt>
                <c:pt idx="8183">
                  <c:v>28.36</c:v>
                </c:pt>
                <c:pt idx="8184">
                  <c:v>28.16</c:v>
                </c:pt>
                <c:pt idx="8185">
                  <c:v>28.71</c:v>
                </c:pt>
                <c:pt idx="8186">
                  <c:v>26.7</c:v>
                </c:pt>
                <c:pt idx="8187">
                  <c:v>27.53</c:v>
                </c:pt>
                <c:pt idx="8188">
                  <c:v>27.54</c:v>
                </c:pt>
                <c:pt idx="8189">
                  <c:v>26.73</c:v>
                </c:pt>
                <c:pt idx="8190">
                  <c:v>26.08</c:v>
                </c:pt>
                <c:pt idx="8191">
                  <c:v>24.64</c:v>
                </c:pt>
                <c:pt idx="8192">
                  <c:v>26.17</c:v>
                </c:pt>
                <c:pt idx="8193">
                  <c:v>27.29</c:v>
                </c:pt>
                <c:pt idx="8194">
                  <c:v>26.82</c:v>
                </c:pt>
                <c:pt idx="8195">
                  <c:v>26.4</c:v>
                </c:pt>
                <c:pt idx="8196">
                  <c:v>24.23</c:v>
                </c:pt>
                <c:pt idx="8197">
                  <c:v>25.3</c:v>
                </c:pt>
                <c:pt idx="8198">
                  <c:v>24.5</c:v>
                </c:pt>
                <c:pt idx="8199">
                  <c:v>23.88</c:v>
                </c:pt>
                <c:pt idx="8200">
                  <c:v>23.11</c:v>
                </c:pt>
                <c:pt idx="8201">
                  <c:v>23.03</c:v>
                </c:pt>
                <c:pt idx="8202">
                  <c:v>23.36</c:v>
                </c:pt>
                <c:pt idx="8203">
                  <c:v>24.69</c:v>
                </c:pt>
                <c:pt idx="8204">
                  <c:v>23.24</c:v>
                </c:pt>
                <c:pt idx="8205">
                  <c:v>22.33</c:v>
                </c:pt>
                <c:pt idx="8206">
                  <c:v>21.33</c:v>
                </c:pt>
                <c:pt idx="8207">
                  <c:v>22.84</c:v>
                </c:pt>
                <c:pt idx="8208">
                  <c:v>23.93</c:v>
                </c:pt>
                <c:pt idx="8209">
                  <c:v>21.95</c:v>
                </c:pt>
                <c:pt idx="8210">
                  <c:v>21.44</c:v>
                </c:pt>
                <c:pt idx="8211">
                  <c:v>21.15</c:v>
                </c:pt>
                <c:pt idx="8212">
                  <c:v>21.29</c:v>
                </c:pt>
                <c:pt idx="8213">
                  <c:v>21.77</c:v>
                </c:pt>
                <c:pt idx="8214">
                  <c:v>19.739999999999998</c:v>
                </c:pt>
                <c:pt idx="8215">
                  <c:v>20.2</c:v>
                </c:pt>
                <c:pt idx="8216">
                  <c:v>19.53</c:v>
                </c:pt>
                <c:pt idx="8217">
                  <c:v>19.95</c:v>
                </c:pt>
                <c:pt idx="8218">
                  <c:v>19.690000000000001</c:v>
                </c:pt>
                <c:pt idx="8219">
                  <c:v>19.899999999999999</c:v>
                </c:pt>
                <c:pt idx="8220">
                  <c:v>19.559999999999999</c:v>
                </c:pt>
                <c:pt idx="8221">
                  <c:v>20.6</c:v>
                </c:pt>
                <c:pt idx="8222">
                  <c:v>23.8</c:v>
                </c:pt>
                <c:pt idx="8223">
                  <c:v>24.11</c:v>
                </c:pt>
                <c:pt idx="8224">
                  <c:v>22.82</c:v>
                </c:pt>
                <c:pt idx="8225">
                  <c:v>21.78</c:v>
                </c:pt>
                <c:pt idx="8226">
                  <c:v>25.56</c:v>
                </c:pt>
                <c:pt idx="8227">
                  <c:v>26.21</c:v>
                </c:pt>
                <c:pt idx="8228">
                  <c:v>26.21</c:v>
                </c:pt>
                <c:pt idx="8229">
                  <c:v>25.87</c:v>
                </c:pt>
                <c:pt idx="8230">
                  <c:v>25.56</c:v>
                </c:pt>
                <c:pt idx="8231">
                  <c:v>25.47</c:v>
                </c:pt>
                <c:pt idx="8232">
                  <c:v>25.99</c:v>
                </c:pt>
                <c:pt idx="8233">
                  <c:v>26.91</c:v>
                </c:pt>
                <c:pt idx="8234">
                  <c:v>24.64</c:v>
                </c:pt>
                <c:pt idx="8235">
                  <c:v>23.61</c:v>
                </c:pt>
                <c:pt idx="8236">
                  <c:v>22.79</c:v>
                </c:pt>
                <c:pt idx="8237">
                  <c:v>23.87</c:v>
                </c:pt>
                <c:pt idx="8238">
                  <c:v>27.27</c:v>
                </c:pt>
                <c:pt idx="8239">
                  <c:v>26.16</c:v>
                </c:pt>
                <c:pt idx="8240">
                  <c:v>26.27</c:v>
                </c:pt>
                <c:pt idx="8241">
                  <c:v>26.3</c:v>
                </c:pt>
                <c:pt idx="8242">
                  <c:v>25.76</c:v>
                </c:pt>
                <c:pt idx="8243">
                  <c:v>27.16</c:v>
                </c:pt>
                <c:pt idx="8244">
                  <c:v>27.99</c:v>
                </c:pt>
                <c:pt idx="8245">
                  <c:v>27.35</c:v>
                </c:pt>
                <c:pt idx="8246">
                  <c:v>29.92</c:v>
                </c:pt>
                <c:pt idx="8247">
                  <c:v>32.26</c:v>
                </c:pt>
                <c:pt idx="8248">
                  <c:v>32.6</c:v>
                </c:pt>
                <c:pt idx="8249">
                  <c:v>30.18</c:v>
                </c:pt>
                <c:pt idx="8250">
                  <c:v>31.84</c:v>
                </c:pt>
                <c:pt idx="8251">
                  <c:v>31.62</c:v>
                </c:pt>
                <c:pt idx="8252">
                  <c:v>30.1</c:v>
                </c:pt>
                <c:pt idx="8253">
                  <c:v>29.07</c:v>
                </c:pt>
                <c:pt idx="8254">
                  <c:v>28.55</c:v>
                </c:pt>
                <c:pt idx="8255">
                  <c:v>30.52</c:v>
                </c:pt>
                <c:pt idx="8256">
                  <c:v>31.36</c:v>
                </c:pt>
                <c:pt idx="8257">
                  <c:v>32.450000000000003</c:v>
                </c:pt>
                <c:pt idx="8258">
                  <c:v>33.630000000000003</c:v>
                </c:pt>
                <c:pt idx="8259">
                  <c:v>33.57</c:v>
                </c:pt>
                <c:pt idx="8260">
                  <c:v>31.94</c:v>
                </c:pt>
                <c:pt idx="8261">
                  <c:v>32.020000000000003</c:v>
                </c:pt>
                <c:pt idx="8262">
                  <c:v>31.37</c:v>
                </c:pt>
                <c:pt idx="8263">
                  <c:v>30.5</c:v>
                </c:pt>
                <c:pt idx="8264">
                  <c:v>30.76</c:v>
                </c:pt>
                <c:pt idx="8265">
                  <c:v>29.98</c:v>
                </c:pt>
                <c:pt idx="8266">
                  <c:v>29.69</c:v>
                </c:pt>
                <c:pt idx="8267">
                  <c:v>29.85</c:v>
                </c:pt>
                <c:pt idx="8268">
                  <c:v>28.46</c:v>
                </c:pt>
                <c:pt idx="8269">
                  <c:v>27.28</c:v>
                </c:pt>
                <c:pt idx="8270">
                  <c:v>27.39</c:v>
                </c:pt>
                <c:pt idx="8271">
                  <c:v>25.75</c:v>
                </c:pt>
                <c:pt idx="8272">
                  <c:v>25.88</c:v>
                </c:pt>
                <c:pt idx="8273">
                  <c:v>25.81</c:v>
                </c:pt>
                <c:pt idx="8274">
                  <c:v>25.86</c:v>
                </c:pt>
                <c:pt idx="8275">
                  <c:v>25.3</c:v>
                </c:pt>
                <c:pt idx="8276">
                  <c:v>24.55</c:v>
                </c:pt>
                <c:pt idx="8277">
                  <c:v>24.35</c:v>
                </c:pt>
                <c:pt idx="8278">
                  <c:v>25.54</c:v>
                </c:pt>
                <c:pt idx="8279">
                  <c:v>26.09</c:v>
                </c:pt>
                <c:pt idx="8280">
                  <c:v>23.53</c:v>
                </c:pt>
                <c:pt idx="8281">
                  <c:v>22.52</c:v>
                </c:pt>
                <c:pt idx="8282">
                  <c:v>23.73</c:v>
                </c:pt>
                <c:pt idx="8283">
                  <c:v>24.54</c:v>
                </c:pt>
                <c:pt idx="8284">
                  <c:v>24.11</c:v>
                </c:pt>
                <c:pt idx="8285">
                  <c:v>23.93</c:v>
                </c:pt>
                <c:pt idx="8286">
                  <c:v>23.12</c:v>
                </c:pt>
                <c:pt idx="8287">
                  <c:v>22.36</c:v>
                </c:pt>
                <c:pt idx="8288">
                  <c:v>21.29</c:v>
                </c:pt>
                <c:pt idx="8289">
                  <c:v>20.350000000000001</c:v>
                </c:pt>
                <c:pt idx="8290">
                  <c:v>20.420000000000002</c:v>
                </c:pt>
                <c:pt idx="8291">
                  <c:v>20.5</c:v>
                </c:pt>
                <c:pt idx="8292">
                  <c:v>22.21</c:v>
                </c:pt>
                <c:pt idx="8293">
                  <c:v>21.89</c:v>
                </c:pt>
                <c:pt idx="8294">
                  <c:v>20.58</c:v>
                </c:pt>
                <c:pt idx="8295">
                  <c:v>19.84</c:v>
                </c:pt>
                <c:pt idx="8296">
                  <c:v>19.059999999999999</c:v>
                </c:pt>
                <c:pt idx="8297">
                  <c:v>20.75</c:v>
                </c:pt>
                <c:pt idx="8298">
                  <c:v>22.17</c:v>
                </c:pt>
                <c:pt idx="8299">
                  <c:v>22.68</c:v>
                </c:pt>
                <c:pt idx="8300">
                  <c:v>22.29</c:v>
                </c:pt>
                <c:pt idx="8301">
                  <c:v>22.83</c:v>
                </c:pt>
                <c:pt idx="8302">
                  <c:v>25</c:v>
                </c:pt>
                <c:pt idx="8303">
                  <c:v>22.55</c:v>
                </c:pt>
                <c:pt idx="8304">
                  <c:v>21.14</c:v>
                </c:pt>
                <c:pt idx="8305">
                  <c:v>22.83</c:v>
                </c:pt>
                <c:pt idx="8306">
                  <c:v>22.62</c:v>
                </c:pt>
                <c:pt idx="8307">
                  <c:v>22.42</c:v>
                </c:pt>
                <c:pt idx="8308">
                  <c:v>21.48</c:v>
                </c:pt>
                <c:pt idx="8309">
                  <c:v>20.07</c:v>
                </c:pt>
                <c:pt idx="8310">
                  <c:v>21.97</c:v>
                </c:pt>
                <c:pt idx="8311">
                  <c:v>20.87</c:v>
                </c:pt>
                <c:pt idx="8312">
                  <c:v>21.65</c:v>
                </c:pt>
                <c:pt idx="8313">
                  <c:v>22.14</c:v>
                </c:pt>
                <c:pt idx="8314">
                  <c:v>21.44</c:v>
                </c:pt>
                <c:pt idx="8315">
                  <c:v>21.67</c:v>
                </c:pt>
                <c:pt idx="8316">
                  <c:v>22.9</c:v>
                </c:pt>
                <c:pt idx="8317">
                  <c:v>22.01</c:v>
                </c:pt>
                <c:pt idx="8318">
                  <c:v>22.46</c:v>
                </c:pt>
                <c:pt idx="8319">
                  <c:v>21.13</c:v>
                </c:pt>
                <c:pt idx="8320">
                  <c:v>21.97</c:v>
                </c:pt>
                <c:pt idx="8321">
                  <c:v>20.58</c:v>
                </c:pt>
                <c:pt idx="8322">
                  <c:v>21.09</c:v>
                </c:pt>
                <c:pt idx="8323">
                  <c:v>18.829999999999998</c:v>
                </c:pt>
                <c:pt idx="8324">
                  <c:v>18.350000000000001</c:v>
                </c:pt>
                <c:pt idx="8325">
                  <c:v>19.489999999999998</c:v>
                </c:pt>
                <c:pt idx="8326">
                  <c:v>19.36</c:v>
                </c:pt>
                <c:pt idx="8327">
                  <c:v>20.34</c:v>
                </c:pt>
                <c:pt idx="8328">
                  <c:v>20.52</c:v>
                </c:pt>
                <c:pt idx="8329">
                  <c:v>19.850000000000001</c:v>
                </c:pt>
                <c:pt idx="8330">
                  <c:v>19.809999999999999</c:v>
                </c:pt>
                <c:pt idx="8331">
                  <c:v>19.2</c:v>
                </c:pt>
                <c:pt idx="8332">
                  <c:v>19.079999999999998</c:v>
                </c:pt>
                <c:pt idx="8333">
                  <c:v>18.73</c:v>
                </c:pt>
                <c:pt idx="8334">
                  <c:v>18.510000000000002</c:v>
                </c:pt>
                <c:pt idx="8335">
                  <c:v>19.940000000000001</c:v>
                </c:pt>
                <c:pt idx="8336">
                  <c:v>19.399999999999999</c:v>
                </c:pt>
                <c:pt idx="8337">
                  <c:v>17.87</c:v>
                </c:pt>
                <c:pt idx="8338">
                  <c:v>18.73</c:v>
                </c:pt>
                <c:pt idx="8339">
                  <c:v>18.329999999999998</c:v>
                </c:pt>
                <c:pt idx="8340">
                  <c:v>19.43</c:v>
                </c:pt>
                <c:pt idx="8341">
                  <c:v>18.66</c:v>
                </c:pt>
                <c:pt idx="8342">
                  <c:v>19.63</c:v>
                </c:pt>
                <c:pt idx="8343">
                  <c:v>20.71</c:v>
                </c:pt>
                <c:pt idx="8344">
                  <c:v>20.53</c:v>
                </c:pt>
                <c:pt idx="8345">
                  <c:v>20.34</c:v>
                </c:pt>
                <c:pt idx="8346">
                  <c:v>18.91</c:v>
                </c:pt>
                <c:pt idx="8347">
                  <c:v>18.23</c:v>
                </c:pt>
                <c:pt idx="8348">
                  <c:v>20.170000000000002</c:v>
                </c:pt>
                <c:pt idx="8349">
                  <c:v>20.02</c:v>
                </c:pt>
                <c:pt idx="8350">
                  <c:v>21.23</c:v>
                </c:pt>
                <c:pt idx="8351">
                  <c:v>22.87</c:v>
                </c:pt>
                <c:pt idx="8352">
                  <c:v>22.29</c:v>
                </c:pt>
                <c:pt idx="8353">
                  <c:v>21.14</c:v>
                </c:pt>
                <c:pt idx="8354">
                  <c:v>21.67</c:v>
                </c:pt>
                <c:pt idx="8355">
                  <c:v>20.95</c:v>
                </c:pt>
                <c:pt idx="8356">
                  <c:v>20.7</c:v>
                </c:pt>
                <c:pt idx="8357">
                  <c:v>20.58</c:v>
                </c:pt>
                <c:pt idx="8358">
                  <c:v>19.59</c:v>
                </c:pt>
                <c:pt idx="8359">
                  <c:v>18.489999999999998</c:v>
                </c:pt>
                <c:pt idx="8360">
                  <c:v>18.61</c:v>
                </c:pt>
                <c:pt idx="8361">
                  <c:v>19.59</c:v>
                </c:pt>
                <c:pt idx="8362">
                  <c:v>19.11</c:v>
                </c:pt>
                <c:pt idx="8363">
                  <c:v>22.61</c:v>
                </c:pt>
                <c:pt idx="8364">
                  <c:v>24.8</c:v>
                </c:pt>
                <c:pt idx="8365">
                  <c:v>26.52</c:v>
                </c:pt>
                <c:pt idx="8366">
                  <c:v>23.73</c:v>
                </c:pt>
                <c:pt idx="8367">
                  <c:v>26.14</c:v>
                </c:pt>
                <c:pt idx="8368">
                  <c:v>22.99</c:v>
                </c:pt>
                <c:pt idx="8369">
                  <c:v>25.51</c:v>
                </c:pt>
                <c:pt idx="8370">
                  <c:v>24.15</c:v>
                </c:pt>
                <c:pt idx="8371">
                  <c:v>21.38</c:v>
                </c:pt>
                <c:pt idx="8372">
                  <c:v>22.26</c:v>
                </c:pt>
                <c:pt idx="8373">
                  <c:v>22.61</c:v>
                </c:pt>
                <c:pt idx="8374">
                  <c:v>21.74</c:v>
                </c:pt>
                <c:pt idx="8375">
                  <c:v>20.6</c:v>
                </c:pt>
                <c:pt idx="8376">
                  <c:v>19.97</c:v>
                </c:pt>
                <c:pt idx="8377">
                  <c:v>19.12</c:v>
                </c:pt>
                <c:pt idx="8378">
                  <c:v>19.02</c:v>
                </c:pt>
                <c:pt idx="8379">
                  <c:v>18.7</c:v>
                </c:pt>
                <c:pt idx="8380">
                  <c:v>18.55</c:v>
                </c:pt>
                <c:pt idx="8381">
                  <c:v>19</c:v>
                </c:pt>
                <c:pt idx="8382">
                  <c:v>19.079999999999998</c:v>
                </c:pt>
                <c:pt idx="8383">
                  <c:v>18.399999999999999</c:v>
                </c:pt>
                <c:pt idx="8384">
                  <c:v>18.97</c:v>
                </c:pt>
                <c:pt idx="8385">
                  <c:v>19.100000000000001</c:v>
                </c:pt>
                <c:pt idx="8386" formatCode="General">
                  <c:v>19.09</c:v>
                </c:pt>
                <c:pt idx="8387" formatCode="General">
                  <c:v>17.8</c:v>
                </c:pt>
                <c:pt idx="8388" formatCode="General">
                  <c:v>17.07</c:v>
                </c:pt>
                <c:pt idx="8389" formatCode="General">
                  <c:v>16.95</c:v>
                </c:pt>
                <c:pt idx="8390" formatCode="General">
                  <c:v>16.829999999999998</c:v>
                </c:pt>
                <c:pt idx="8391" formatCode="General">
                  <c:v>16.46</c:v>
                </c:pt>
                <c:pt idx="8392" formatCode="General">
                  <c:v>17.170000000000002</c:v>
                </c:pt>
                <c:pt idx="8393" formatCode="General">
                  <c:v>16.77</c:v>
                </c:pt>
                <c:pt idx="8394" formatCode="General">
                  <c:v>16.89</c:v>
                </c:pt>
                <c:pt idx="8395" formatCode="General">
                  <c:v>18.760000000000002</c:v>
                </c:pt>
                <c:pt idx="8396" formatCode="General">
                  <c:v>18.84</c:v>
                </c:pt>
                <c:pt idx="8397" formatCode="General">
                  <c:v>17.03</c:v>
                </c:pt>
                <c:pt idx="8398" formatCode="General">
                  <c:v>15.78</c:v>
                </c:pt>
                <c:pt idx="8399" formatCode="General">
                  <c:v>16.079999999999998</c:v>
                </c:pt>
                <c:pt idx="8400" formatCode="General">
                  <c:v>17.78</c:v>
                </c:pt>
                <c:pt idx="8401" formatCode="General">
                  <c:v>18.34</c:v>
                </c:pt>
                <c:pt idx="8402" formatCode="General">
                  <c:v>20.09</c:v>
                </c:pt>
                <c:pt idx="8403" formatCode="General">
                  <c:v>17.190000000000001</c:v>
                </c:pt>
                <c:pt idx="8404" formatCode="General">
                  <c:v>16.98</c:v>
                </c:pt>
                <c:pt idx="8405" formatCode="General">
                  <c:v>17.71</c:v>
                </c:pt>
                <c:pt idx="8406" formatCode="General">
                  <c:v>16.940000000000001</c:v>
                </c:pt>
                <c:pt idx="8407" formatCode="General">
                  <c:v>16.93</c:v>
                </c:pt>
                <c:pt idx="8408" formatCode="General">
                  <c:v>17.03</c:v>
                </c:pt>
                <c:pt idx="8409" formatCode="General">
                  <c:v>17.12</c:v>
                </c:pt>
                <c:pt idx="8410" formatCode="General">
                  <c:v>17.989999999999998</c:v>
                </c:pt>
                <c:pt idx="8411" formatCode="General">
                  <c:v>16.87</c:v>
                </c:pt>
                <c:pt idx="8412" formatCode="General">
                  <c:v>16.05</c:v>
                </c:pt>
                <c:pt idx="8413" formatCode="General">
                  <c:v>16.809999999999999</c:v>
                </c:pt>
                <c:pt idx="8414" formatCode="General">
                  <c:v>17.21</c:v>
                </c:pt>
                <c:pt idx="8415" formatCode="General">
                  <c:v>18.53</c:v>
                </c:pt>
                <c:pt idx="8416" formatCode="General">
                  <c:v>20.03</c:v>
                </c:pt>
                <c:pt idx="8417" formatCode="General">
                  <c:v>19.14</c:v>
                </c:pt>
              </c:numCache>
            </c:numRef>
          </c:yVal>
          <c:smooth val="0"/>
          <c:extLst>
            <c:ext xmlns:c16="http://schemas.microsoft.com/office/drawing/2014/chart" uri="{C3380CC4-5D6E-409C-BE32-E72D297353CC}">
              <c16:uniqueId val="{00000001-A850-49B8-9CD6-B3822B1C7956}"/>
            </c:ext>
          </c:extLst>
        </c:ser>
        <c:ser>
          <c:idx val="1"/>
          <c:order val="1"/>
          <c:tx>
            <c:strRef>
              <c:f>'Line (Scatter)'!$C$1</c:f>
              <c:strCache>
                <c:ptCount val="1"/>
                <c:pt idx="0">
                  <c:v>Average</c:v>
                </c:pt>
              </c:strCache>
            </c:strRef>
          </c:tx>
          <c:spPr>
            <a:ln w="19050">
              <a:solidFill>
                <a:srgbClr val="C00000"/>
              </a:solidFill>
            </a:ln>
          </c:spPr>
          <c:marker>
            <c:symbol val="none"/>
          </c:marker>
          <c:dLbls>
            <c:dLbl>
              <c:idx val="8269"/>
              <c:dLblPos val="b"/>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2CBA-41DC-8E09-A1ED9509735B}"/>
                </c:ext>
              </c:extLst>
            </c:dLbl>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(Scatter)'!$A$2:$A$8419</c:f>
              <c:numCache>
                <c:formatCode>m/d/yyyy</c:formatCode>
                <c:ptCount val="8418"/>
                <c:pt idx="0">
                  <c:v>32875</c:v>
                </c:pt>
                <c:pt idx="1">
                  <c:v>32876</c:v>
                </c:pt>
                <c:pt idx="2">
                  <c:v>32877</c:v>
                </c:pt>
                <c:pt idx="3">
                  <c:v>32878</c:v>
                </c:pt>
                <c:pt idx="4">
                  <c:v>32881</c:v>
                </c:pt>
                <c:pt idx="5">
                  <c:v>32882</c:v>
                </c:pt>
                <c:pt idx="6">
                  <c:v>32883</c:v>
                </c:pt>
                <c:pt idx="7">
                  <c:v>32884</c:v>
                </c:pt>
                <c:pt idx="8">
                  <c:v>32885</c:v>
                </c:pt>
                <c:pt idx="9">
                  <c:v>32888</c:v>
                </c:pt>
                <c:pt idx="10">
                  <c:v>32889</c:v>
                </c:pt>
                <c:pt idx="11">
                  <c:v>32890</c:v>
                </c:pt>
                <c:pt idx="12">
                  <c:v>32891</c:v>
                </c:pt>
                <c:pt idx="13">
                  <c:v>32892</c:v>
                </c:pt>
                <c:pt idx="14">
                  <c:v>32895</c:v>
                </c:pt>
                <c:pt idx="15">
                  <c:v>32896</c:v>
                </c:pt>
                <c:pt idx="16">
                  <c:v>32897</c:v>
                </c:pt>
                <c:pt idx="17">
                  <c:v>32898</c:v>
                </c:pt>
                <c:pt idx="18">
                  <c:v>32899</c:v>
                </c:pt>
                <c:pt idx="19">
                  <c:v>32902</c:v>
                </c:pt>
                <c:pt idx="20">
                  <c:v>32903</c:v>
                </c:pt>
                <c:pt idx="21">
                  <c:v>32904</c:v>
                </c:pt>
                <c:pt idx="22">
                  <c:v>32905</c:v>
                </c:pt>
                <c:pt idx="23">
                  <c:v>32906</c:v>
                </c:pt>
                <c:pt idx="24">
                  <c:v>32909</c:v>
                </c:pt>
                <c:pt idx="25">
                  <c:v>32910</c:v>
                </c:pt>
                <c:pt idx="26">
                  <c:v>32911</c:v>
                </c:pt>
                <c:pt idx="27">
                  <c:v>32912</c:v>
                </c:pt>
                <c:pt idx="28">
                  <c:v>32913</c:v>
                </c:pt>
                <c:pt idx="29">
                  <c:v>32916</c:v>
                </c:pt>
                <c:pt idx="30">
                  <c:v>32917</c:v>
                </c:pt>
                <c:pt idx="31">
                  <c:v>32918</c:v>
                </c:pt>
                <c:pt idx="32">
                  <c:v>32919</c:v>
                </c:pt>
                <c:pt idx="33">
                  <c:v>32920</c:v>
                </c:pt>
                <c:pt idx="34">
                  <c:v>32924</c:v>
                </c:pt>
                <c:pt idx="35">
                  <c:v>32925</c:v>
                </c:pt>
                <c:pt idx="36">
                  <c:v>32926</c:v>
                </c:pt>
                <c:pt idx="37">
                  <c:v>32927</c:v>
                </c:pt>
                <c:pt idx="38">
                  <c:v>32930</c:v>
                </c:pt>
                <c:pt idx="39">
                  <c:v>32931</c:v>
                </c:pt>
                <c:pt idx="40">
                  <c:v>32932</c:v>
                </c:pt>
                <c:pt idx="41">
                  <c:v>32933</c:v>
                </c:pt>
                <c:pt idx="42">
                  <c:v>32934</c:v>
                </c:pt>
                <c:pt idx="43">
                  <c:v>32937</c:v>
                </c:pt>
                <c:pt idx="44">
                  <c:v>32938</c:v>
                </c:pt>
                <c:pt idx="45">
                  <c:v>32939</c:v>
                </c:pt>
                <c:pt idx="46">
                  <c:v>32940</c:v>
                </c:pt>
                <c:pt idx="47">
                  <c:v>32941</c:v>
                </c:pt>
                <c:pt idx="48">
                  <c:v>32944</c:v>
                </c:pt>
                <c:pt idx="49">
                  <c:v>32945</c:v>
                </c:pt>
                <c:pt idx="50">
                  <c:v>32946</c:v>
                </c:pt>
                <c:pt idx="51">
                  <c:v>32947</c:v>
                </c:pt>
                <c:pt idx="52">
                  <c:v>32948</c:v>
                </c:pt>
                <c:pt idx="53">
                  <c:v>32951</c:v>
                </c:pt>
                <c:pt idx="54">
                  <c:v>32952</c:v>
                </c:pt>
                <c:pt idx="55">
                  <c:v>32953</c:v>
                </c:pt>
                <c:pt idx="56">
                  <c:v>32954</c:v>
                </c:pt>
                <c:pt idx="57">
                  <c:v>32955</c:v>
                </c:pt>
                <c:pt idx="58">
                  <c:v>32958</c:v>
                </c:pt>
                <c:pt idx="59">
                  <c:v>32959</c:v>
                </c:pt>
                <c:pt idx="60">
                  <c:v>32960</c:v>
                </c:pt>
                <c:pt idx="61">
                  <c:v>32961</c:v>
                </c:pt>
                <c:pt idx="62">
                  <c:v>32962</c:v>
                </c:pt>
                <c:pt idx="63">
                  <c:v>32965</c:v>
                </c:pt>
                <c:pt idx="64">
                  <c:v>32966</c:v>
                </c:pt>
                <c:pt idx="65">
                  <c:v>32967</c:v>
                </c:pt>
                <c:pt idx="66">
                  <c:v>32968</c:v>
                </c:pt>
                <c:pt idx="67">
                  <c:v>32969</c:v>
                </c:pt>
                <c:pt idx="68">
                  <c:v>32972</c:v>
                </c:pt>
                <c:pt idx="69">
                  <c:v>32973</c:v>
                </c:pt>
                <c:pt idx="70">
                  <c:v>32974</c:v>
                </c:pt>
                <c:pt idx="71">
                  <c:v>32975</c:v>
                </c:pt>
                <c:pt idx="72">
                  <c:v>32979</c:v>
                </c:pt>
                <c:pt idx="73">
                  <c:v>32980</c:v>
                </c:pt>
                <c:pt idx="74">
                  <c:v>32981</c:v>
                </c:pt>
                <c:pt idx="75">
                  <c:v>32982</c:v>
                </c:pt>
                <c:pt idx="76">
                  <c:v>32983</c:v>
                </c:pt>
                <c:pt idx="77">
                  <c:v>32986</c:v>
                </c:pt>
                <c:pt idx="78">
                  <c:v>32987</c:v>
                </c:pt>
                <c:pt idx="79">
                  <c:v>32988</c:v>
                </c:pt>
                <c:pt idx="80">
                  <c:v>32989</c:v>
                </c:pt>
                <c:pt idx="81">
                  <c:v>32990</c:v>
                </c:pt>
                <c:pt idx="82">
                  <c:v>32993</c:v>
                </c:pt>
                <c:pt idx="83">
                  <c:v>32994</c:v>
                </c:pt>
                <c:pt idx="84">
                  <c:v>32995</c:v>
                </c:pt>
                <c:pt idx="85">
                  <c:v>32996</c:v>
                </c:pt>
                <c:pt idx="86">
                  <c:v>32997</c:v>
                </c:pt>
                <c:pt idx="87">
                  <c:v>33000</c:v>
                </c:pt>
                <c:pt idx="88">
                  <c:v>33001</c:v>
                </c:pt>
                <c:pt idx="89">
                  <c:v>33002</c:v>
                </c:pt>
                <c:pt idx="90">
                  <c:v>33003</c:v>
                </c:pt>
                <c:pt idx="91">
                  <c:v>33004</c:v>
                </c:pt>
                <c:pt idx="92">
                  <c:v>33007</c:v>
                </c:pt>
                <c:pt idx="93">
                  <c:v>33008</c:v>
                </c:pt>
                <c:pt idx="94">
                  <c:v>33009</c:v>
                </c:pt>
                <c:pt idx="95">
                  <c:v>33010</c:v>
                </c:pt>
                <c:pt idx="96">
                  <c:v>33011</c:v>
                </c:pt>
                <c:pt idx="97">
                  <c:v>33014</c:v>
                </c:pt>
                <c:pt idx="98">
                  <c:v>33015</c:v>
                </c:pt>
                <c:pt idx="99">
                  <c:v>33016</c:v>
                </c:pt>
                <c:pt idx="100">
                  <c:v>33017</c:v>
                </c:pt>
                <c:pt idx="101">
                  <c:v>33018</c:v>
                </c:pt>
                <c:pt idx="102">
                  <c:v>33022</c:v>
                </c:pt>
                <c:pt idx="103">
                  <c:v>33023</c:v>
                </c:pt>
                <c:pt idx="104">
                  <c:v>33024</c:v>
                </c:pt>
                <c:pt idx="105">
                  <c:v>33025</c:v>
                </c:pt>
                <c:pt idx="106">
                  <c:v>33028</c:v>
                </c:pt>
                <c:pt idx="107">
                  <c:v>33029</c:v>
                </c:pt>
                <c:pt idx="108">
                  <c:v>33030</c:v>
                </c:pt>
                <c:pt idx="109">
                  <c:v>33031</c:v>
                </c:pt>
                <c:pt idx="110">
                  <c:v>33032</c:v>
                </c:pt>
                <c:pt idx="111">
                  <c:v>33035</c:v>
                </c:pt>
                <c:pt idx="112">
                  <c:v>33036</c:v>
                </c:pt>
                <c:pt idx="113">
                  <c:v>33037</c:v>
                </c:pt>
                <c:pt idx="114">
                  <c:v>33038</c:v>
                </c:pt>
                <c:pt idx="115">
                  <c:v>33039</c:v>
                </c:pt>
                <c:pt idx="116">
                  <c:v>33042</c:v>
                </c:pt>
                <c:pt idx="117">
                  <c:v>33043</c:v>
                </c:pt>
                <c:pt idx="118">
                  <c:v>33044</c:v>
                </c:pt>
                <c:pt idx="119">
                  <c:v>33045</c:v>
                </c:pt>
                <c:pt idx="120">
                  <c:v>33046</c:v>
                </c:pt>
                <c:pt idx="121">
                  <c:v>33049</c:v>
                </c:pt>
                <c:pt idx="122">
                  <c:v>33050</c:v>
                </c:pt>
                <c:pt idx="123">
                  <c:v>33051</c:v>
                </c:pt>
                <c:pt idx="124">
                  <c:v>33052</c:v>
                </c:pt>
                <c:pt idx="125">
                  <c:v>33053</c:v>
                </c:pt>
                <c:pt idx="126">
                  <c:v>33056</c:v>
                </c:pt>
                <c:pt idx="127">
                  <c:v>33057</c:v>
                </c:pt>
                <c:pt idx="128">
                  <c:v>33059</c:v>
                </c:pt>
                <c:pt idx="129">
                  <c:v>33060</c:v>
                </c:pt>
                <c:pt idx="130">
                  <c:v>33063</c:v>
                </c:pt>
                <c:pt idx="131">
                  <c:v>33064</c:v>
                </c:pt>
                <c:pt idx="132">
                  <c:v>33065</c:v>
                </c:pt>
                <c:pt idx="133">
                  <c:v>33066</c:v>
                </c:pt>
                <c:pt idx="134">
                  <c:v>33067</c:v>
                </c:pt>
                <c:pt idx="135">
                  <c:v>33070</c:v>
                </c:pt>
                <c:pt idx="136">
                  <c:v>33071</c:v>
                </c:pt>
                <c:pt idx="137">
                  <c:v>33072</c:v>
                </c:pt>
                <c:pt idx="138">
                  <c:v>33073</c:v>
                </c:pt>
                <c:pt idx="139">
                  <c:v>33074</c:v>
                </c:pt>
                <c:pt idx="140">
                  <c:v>33077</c:v>
                </c:pt>
                <c:pt idx="141">
                  <c:v>33078</c:v>
                </c:pt>
                <c:pt idx="142">
                  <c:v>33079</c:v>
                </c:pt>
                <c:pt idx="143">
                  <c:v>33080</c:v>
                </c:pt>
                <c:pt idx="144">
                  <c:v>33081</c:v>
                </c:pt>
                <c:pt idx="145">
                  <c:v>33084</c:v>
                </c:pt>
                <c:pt idx="146">
                  <c:v>33085</c:v>
                </c:pt>
                <c:pt idx="147">
                  <c:v>33086</c:v>
                </c:pt>
                <c:pt idx="148">
                  <c:v>33087</c:v>
                </c:pt>
                <c:pt idx="149">
                  <c:v>33088</c:v>
                </c:pt>
                <c:pt idx="150">
                  <c:v>33091</c:v>
                </c:pt>
                <c:pt idx="151">
                  <c:v>33092</c:v>
                </c:pt>
                <c:pt idx="152">
                  <c:v>33093</c:v>
                </c:pt>
                <c:pt idx="153">
                  <c:v>33094</c:v>
                </c:pt>
                <c:pt idx="154">
                  <c:v>33095</c:v>
                </c:pt>
                <c:pt idx="155">
                  <c:v>33098</c:v>
                </c:pt>
                <c:pt idx="156">
                  <c:v>33099</c:v>
                </c:pt>
                <c:pt idx="157">
                  <c:v>33100</c:v>
                </c:pt>
                <c:pt idx="158">
                  <c:v>33101</c:v>
                </c:pt>
                <c:pt idx="159">
                  <c:v>33102</c:v>
                </c:pt>
                <c:pt idx="160">
                  <c:v>33105</c:v>
                </c:pt>
                <c:pt idx="161">
                  <c:v>33106</c:v>
                </c:pt>
                <c:pt idx="162">
                  <c:v>33107</c:v>
                </c:pt>
                <c:pt idx="163">
                  <c:v>33108</c:v>
                </c:pt>
                <c:pt idx="164">
                  <c:v>33109</c:v>
                </c:pt>
                <c:pt idx="165">
                  <c:v>33112</c:v>
                </c:pt>
                <c:pt idx="166">
                  <c:v>33113</c:v>
                </c:pt>
                <c:pt idx="167">
                  <c:v>33114</c:v>
                </c:pt>
                <c:pt idx="168">
                  <c:v>33115</c:v>
                </c:pt>
                <c:pt idx="169">
                  <c:v>33116</c:v>
                </c:pt>
                <c:pt idx="170">
                  <c:v>33120</c:v>
                </c:pt>
                <c:pt idx="171">
                  <c:v>33121</c:v>
                </c:pt>
                <c:pt idx="172">
                  <c:v>33122</c:v>
                </c:pt>
                <c:pt idx="173">
                  <c:v>33123</c:v>
                </c:pt>
                <c:pt idx="174">
                  <c:v>33126</c:v>
                </c:pt>
                <c:pt idx="175">
                  <c:v>33127</c:v>
                </c:pt>
                <c:pt idx="176">
                  <c:v>33128</c:v>
                </c:pt>
                <c:pt idx="177">
                  <c:v>33129</c:v>
                </c:pt>
                <c:pt idx="178">
                  <c:v>33130</c:v>
                </c:pt>
                <c:pt idx="179">
                  <c:v>33133</c:v>
                </c:pt>
                <c:pt idx="180">
                  <c:v>33134</c:v>
                </c:pt>
                <c:pt idx="181">
                  <c:v>33135</c:v>
                </c:pt>
                <c:pt idx="182">
                  <c:v>33136</c:v>
                </c:pt>
                <c:pt idx="183">
                  <c:v>33137</c:v>
                </c:pt>
                <c:pt idx="184">
                  <c:v>33140</c:v>
                </c:pt>
                <c:pt idx="185">
                  <c:v>33141</c:v>
                </c:pt>
                <c:pt idx="186">
                  <c:v>33142</c:v>
                </c:pt>
                <c:pt idx="187">
                  <c:v>33143</c:v>
                </c:pt>
                <c:pt idx="188">
                  <c:v>33144</c:v>
                </c:pt>
                <c:pt idx="189">
                  <c:v>33147</c:v>
                </c:pt>
                <c:pt idx="190">
                  <c:v>33148</c:v>
                </c:pt>
                <c:pt idx="191">
                  <c:v>33149</c:v>
                </c:pt>
                <c:pt idx="192">
                  <c:v>33150</c:v>
                </c:pt>
                <c:pt idx="193">
                  <c:v>33151</c:v>
                </c:pt>
                <c:pt idx="194">
                  <c:v>33154</c:v>
                </c:pt>
                <c:pt idx="195">
                  <c:v>33155</c:v>
                </c:pt>
                <c:pt idx="196">
                  <c:v>33156</c:v>
                </c:pt>
                <c:pt idx="197">
                  <c:v>33157</c:v>
                </c:pt>
                <c:pt idx="198">
                  <c:v>33158</c:v>
                </c:pt>
                <c:pt idx="199">
                  <c:v>33161</c:v>
                </c:pt>
                <c:pt idx="200">
                  <c:v>33162</c:v>
                </c:pt>
                <c:pt idx="201">
                  <c:v>33163</c:v>
                </c:pt>
                <c:pt idx="202">
                  <c:v>33164</c:v>
                </c:pt>
                <c:pt idx="203">
                  <c:v>33165</c:v>
                </c:pt>
                <c:pt idx="204">
                  <c:v>33168</c:v>
                </c:pt>
                <c:pt idx="205">
                  <c:v>33169</c:v>
                </c:pt>
                <c:pt idx="206">
                  <c:v>33170</c:v>
                </c:pt>
                <c:pt idx="207">
                  <c:v>33171</c:v>
                </c:pt>
                <c:pt idx="208">
                  <c:v>33172</c:v>
                </c:pt>
                <c:pt idx="209">
                  <c:v>33175</c:v>
                </c:pt>
                <c:pt idx="210">
                  <c:v>33176</c:v>
                </c:pt>
                <c:pt idx="211">
                  <c:v>33177</c:v>
                </c:pt>
                <c:pt idx="212">
                  <c:v>33178</c:v>
                </c:pt>
                <c:pt idx="213">
                  <c:v>33179</c:v>
                </c:pt>
                <c:pt idx="214">
                  <c:v>33182</c:v>
                </c:pt>
                <c:pt idx="215">
                  <c:v>33183</c:v>
                </c:pt>
                <c:pt idx="216">
                  <c:v>33184</c:v>
                </c:pt>
                <c:pt idx="217">
                  <c:v>33185</c:v>
                </c:pt>
                <c:pt idx="218">
                  <c:v>33186</c:v>
                </c:pt>
                <c:pt idx="219">
                  <c:v>33189</c:v>
                </c:pt>
                <c:pt idx="220">
                  <c:v>33190</c:v>
                </c:pt>
                <c:pt idx="221">
                  <c:v>33191</c:v>
                </c:pt>
                <c:pt idx="222">
                  <c:v>33192</c:v>
                </c:pt>
                <c:pt idx="223">
                  <c:v>33193</c:v>
                </c:pt>
                <c:pt idx="224">
                  <c:v>33196</c:v>
                </c:pt>
                <c:pt idx="225">
                  <c:v>33197</c:v>
                </c:pt>
                <c:pt idx="226">
                  <c:v>33198</c:v>
                </c:pt>
                <c:pt idx="227">
                  <c:v>33200</c:v>
                </c:pt>
                <c:pt idx="228">
                  <c:v>33203</c:v>
                </c:pt>
                <c:pt idx="229">
                  <c:v>33204</c:v>
                </c:pt>
                <c:pt idx="230">
                  <c:v>33205</c:v>
                </c:pt>
                <c:pt idx="231">
                  <c:v>33206</c:v>
                </c:pt>
                <c:pt idx="232">
                  <c:v>33207</c:v>
                </c:pt>
                <c:pt idx="233">
                  <c:v>33210</c:v>
                </c:pt>
                <c:pt idx="234">
                  <c:v>33211</c:v>
                </c:pt>
                <c:pt idx="235">
                  <c:v>33212</c:v>
                </c:pt>
                <c:pt idx="236">
                  <c:v>33213</c:v>
                </c:pt>
                <c:pt idx="237">
                  <c:v>33214</c:v>
                </c:pt>
                <c:pt idx="238">
                  <c:v>33217</c:v>
                </c:pt>
                <c:pt idx="239">
                  <c:v>33218</c:v>
                </c:pt>
                <c:pt idx="240">
                  <c:v>33219</c:v>
                </c:pt>
                <c:pt idx="241">
                  <c:v>33220</c:v>
                </c:pt>
                <c:pt idx="242">
                  <c:v>33221</c:v>
                </c:pt>
                <c:pt idx="243">
                  <c:v>33224</c:v>
                </c:pt>
                <c:pt idx="244">
                  <c:v>33225</c:v>
                </c:pt>
                <c:pt idx="245">
                  <c:v>33226</c:v>
                </c:pt>
                <c:pt idx="246">
                  <c:v>33227</c:v>
                </c:pt>
                <c:pt idx="247">
                  <c:v>33228</c:v>
                </c:pt>
                <c:pt idx="248">
                  <c:v>33231</c:v>
                </c:pt>
                <c:pt idx="249">
                  <c:v>33233</c:v>
                </c:pt>
                <c:pt idx="250">
                  <c:v>33234</c:v>
                </c:pt>
                <c:pt idx="251">
                  <c:v>33235</c:v>
                </c:pt>
                <c:pt idx="252">
                  <c:v>33238</c:v>
                </c:pt>
                <c:pt idx="253">
                  <c:v>33240</c:v>
                </c:pt>
                <c:pt idx="254">
                  <c:v>33241</c:v>
                </c:pt>
                <c:pt idx="255">
                  <c:v>33242</c:v>
                </c:pt>
                <c:pt idx="256">
                  <c:v>33245</c:v>
                </c:pt>
                <c:pt idx="257">
                  <c:v>33246</c:v>
                </c:pt>
                <c:pt idx="258">
                  <c:v>33247</c:v>
                </c:pt>
                <c:pt idx="259">
                  <c:v>33248</c:v>
                </c:pt>
                <c:pt idx="260">
                  <c:v>33249</c:v>
                </c:pt>
                <c:pt idx="261">
                  <c:v>33252</c:v>
                </c:pt>
                <c:pt idx="262">
                  <c:v>33253</c:v>
                </c:pt>
                <c:pt idx="263">
                  <c:v>33254</c:v>
                </c:pt>
                <c:pt idx="264">
                  <c:v>33255</c:v>
                </c:pt>
                <c:pt idx="265">
                  <c:v>33256</c:v>
                </c:pt>
                <c:pt idx="266">
                  <c:v>33259</c:v>
                </c:pt>
                <c:pt idx="267">
                  <c:v>33260</c:v>
                </c:pt>
                <c:pt idx="268">
                  <c:v>33261</c:v>
                </c:pt>
                <c:pt idx="269">
                  <c:v>33262</c:v>
                </c:pt>
                <c:pt idx="270">
                  <c:v>33263</c:v>
                </c:pt>
                <c:pt idx="271">
                  <c:v>33266</c:v>
                </c:pt>
                <c:pt idx="272">
                  <c:v>33267</c:v>
                </c:pt>
                <c:pt idx="273">
                  <c:v>33268</c:v>
                </c:pt>
                <c:pt idx="274">
                  <c:v>33269</c:v>
                </c:pt>
                <c:pt idx="275">
                  <c:v>33270</c:v>
                </c:pt>
                <c:pt idx="276">
                  <c:v>33273</c:v>
                </c:pt>
                <c:pt idx="277">
                  <c:v>33274</c:v>
                </c:pt>
                <c:pt idx="278">
                  <c:v>33275</c:v>
                </c:pt>
                <c:pt idx="279">
                  <c:v>33276</c:v>
                </c:pt>
                <c:pt idx="280">
                  <c:v>33277</c:v>
                </c:pt>
                <c:pt idx="281">
                  <c:v>33280</c:v>
                </c:pt>
                <c:pt idx="282">
                  <c:v>33281</c:v>
                </c:pt>
                <c:pt idx="283">
                  <c:v>33282</c:v>
                </c:pt>
                <c:pt idx="284">
                  <c:v>33283</c:v>
                </c:pt>
                <c:pt idx="285">
                  <c:v>33284</c:v>
                </c:pt>
                <c:pt idx="286">
                  <c:v>33288</c:v>
                </c:pt>
                <c:pt idx="287">
                  <c:v>33289</c:v>
                </c:pt>
                <c:pt idx="288">
                  <c:v>33290</c:v>
                </c:pt>
                <c:pt idx="289">
                  <c:v>33291</c:v>
                </c:pt>
                <c:pt idx="290">
                  <c:v>33294</c:v>
                </c:pt>
                <c:pt idx="291">
                  <c:v>33295</c:v>
                </c:pt>
                <c:pt idx="292">
                  <c:v>33296</c:v>
                </c:pt>
                <c:pt idx="293">
                  <c:v>33297</c:v>
                </c:pt>
                <c:pt idx="294">
                  <c:v>33301</c:v>
                </c:pt>
                <c:pt idx="295">
                  <c:v>33302</c:v>
                </c:pt>
                <c:pt idx="296">
                  <c:v>33303</c:v>
                </c:pt>
                <c:pt idx="297">
                  <c:v>33304</c:v>
                </c:pt>
                <c:pt idx="298">
                  <c:v>33305</c:v>
                </c:pt>
                <c:pt idx="299">
                  <c:v>33308</c:v>
                </c:pt>
                <c:pt idx="300">
                  <c:v>33309</c:v>
                </c:pt>
                <c:pt idx="301">
                  <c:v>33310</c:v>
                </c:pt>
                <c:pt idx="302">
                  <c:v>33311</c:v>
                </c:pt>
                <c:pt idx="303">
                  <c:v>33312</c:v>
                </c:pt>
                <c:pt idx="304">
                  <c:v>33315</c:v>
                </c:pt>
                <c:pt idx="305">
                  <c:v>33316</c:v>
                </c:pt>
                <c:pt idx="306">
                  <c:v>33317</c:v>
                </c:pt>
                <c:pt idx="307">
                  <c:v>33318</c:v>
                </c:pt>
                <c:pt idx="308">
                  <c:v>33319</c:v>
                </c:pt>
                <c:pt idx="309">
                  <c:v>33322</c:v>
                </c:pt>
                <c:pt idx="310">
                  <c:v>33323</c:v>
                </c:pt>
                <c:pt idx="311">
                  <c:v>33324</c:v>
                </c:pt>
                <c:pt idx="312">
                  <c:v>33325</c:v>
                </c:pt>
                <c:pt idx="313">
                  <c:v>33329</c:v>
                </c:pt>
                <c:pt idx="314">
                  <c:v>33330</c:v>
                </c:pt>
                <c:pt idx="315">
                  <c:v>33331</c:v>
                </c:pt>
                <c:pt idx="316">
                  <c:v>33332</c:v>
                </c:pt>
                <c:pt idx="317">
                  <c:v>33333</c:v>
                </c:pt>
                <c:pt idx="318">
                  <c:v>33336</c:v>
                </c:pt>
                <c:pt idx="319">
                  <c:v>33337</c:v>
                </c:pt>
                <c:pt idx="320">
                  <c:v>33338</c:v>
                </c:pt>
                <c:pt idx="321">
                  <c:v>33339</c:v>
                </c:pt>
                <c:pt idx="322">
                  <c:v>33340</c:v>
                </c:pt>
                <c:pt idx="323">
                  <c:v>33343</c:v>
                </c:pt>
                <c:pt idx="324">
                  <c:v>33344</c:v>
                </c:pt>
                <c:pt idx="325">
                  <c:v>33345</c:v>
                </c:pt>
                <c:pt idx="326">
                  <c:v>33346</c:v>
                </c:pt>
                <c:pt idx="327">
                  <c:v>33347</c:v>
                </c:pt>
                <c:pt idx="328">
                  <c:v>33350</c:v>
                </c:pt>
                <c:pt idx="329">
                  <c:v>33351</c:v>
                </c:pt>
                <c:pt idx="330">
                  <c:v>33352</c:v>
                </c:pt>
                <c:pt idx="331">
                  <c:v>33353</c:v>
                </c:pt>
                <c:pt idx="332">
                  <c:v>33354</c:v>
                </c:pt>
                <c:pt idx="333">
                  <c:v>33357</c:v>
                </c:pt>
                <c:pt idx="334">
                  <c:v>33358</c:v>
                </c:pt>
                <c:pt idx="335">
                  <c:v>33359</c:v>
                </c:pt>
                <c:pt idx="336">
                  <c:v>33360</c:v>
                </c:pt>
                <c:pt idx="337">
                  <c:v>33361</c:v>
                </c:pt>
                <c:pt idx="338">
                  <c:v>33364</c:v>
                </c:pt>
                <c:pt idx="339">
                  <c:v>33365</c:v>
                </c:pt>
                <c:pt idx="340">
                  <c:v>33366</c:v>
                </c:pt>
                <c:pt idx="341">
                  <c:v>33367</c:v>
                </c:pt>
                <c:pt idx="342">
                  <c:v>33368</c:v>
                </c:pt>
                <c:pt idx="343">
                  <c:v>33371</c:v>
                </c:pt>
                <c:pt idx="344">
                  <c:v>33372</c:v>
                </c:pt>
                <c:pt idx="345">
                  <c:v>33373</c:v>
                </c:pt>
                <c:pt idx="346">
                  <c:v>33374</c:v>
                </c:pt>
                <c:pt idx="347">
                  <c:v>33375</c:v>
                </c:pt>
                <c:pt idx="348">
                  <c:v>33378</c:v>
                </c:pt>
                <c:pt idx="349">
                  <c:v>33379</c:v>
                </c:pt>
                <c:pt idx="350">
                  <c:v>33380</c:v>
                </c:pt>
                <c:pt idx="351">
                  <c:v>33381</c:v>
                </c:pt>
                <c:pt idx="352">
                  <c:v>33382</c:v>
                </c:pt>
                <c:pt idx="353">
                  <c:v>33386</c:v>
                </c:pt>
                <c:pt idx="354">
                  <c:v>33387</c:v>
                </c:pt>
                <c:pt idx="355">
                  <c:v>33388</c:v>
                </c:pt>
                <c:pt idx="356">
                  <c:v>33389</c:v>
                </c:pt>
                <c:pt idx="357">
                  <c:v>33392</c:v>
                </c:pt>
                <c:pt idx="358">
                  <c:v>33393</c:v>
                </c:pt>
                <c:pt idx="359">
                  <c:v>33394</c:v>
                </c:pt>
                <c:pt idx="360">
                  <c:v>33395</c:v>
                </c:pt>
                <c:pt idx="361">
                  <c:v>33396</c:v>
                </c:pt>
                <c:pt idx="362">
                  <c:v>33399</c:v>
                </c:pt>
                <c:pt idx="363">
                  <c:v>33400</c:v>
                </c:pt>
                <c:pt idx="364">
                  <c:v>33401</c:v>
                </c:pt>
                <c:pt idx="365">
                  <c:v>33402</c:v>
                </c:pt>
                <c:pt idx="366">
                  <c:v>33403</c:v>
                </c:pt>
                <c:pt idx="367">
                  <c:v>33406</c:v>
                </c:pt>
                <c:pt idx="368">
                  <c:v>33407</c:v>
                </c:pt>
                <c:pt idx="369">
                  <c:v>33408</c:v>
                </c:pt>
                <c:pt idx="370">
                  <c:v>33409</c:v>
                </c:pt>
                <c:pt idx="371">
                  <c:v>33410</c:v>
                </c:pt>
                <c:pt idx="372">
                  <c:v>33413</c:v>
                </c:pt>
                <c:pt idx="373">
                  <c:v>33414</c:v>
                </c:pt>
                <c:pt idx="374">
                  <c:v>33415</c:v>
                </c:pt>
                <c:pt idx="375">
                  <c:v>33416</c:v>
                </c:pt>
                <c:pt idx="376">
                  <c:v>33417</c:v>
                </c:pt>
                <c:pt idx="377">
                  <c:v>33420</c:v>
                </c:pt>
                <c:pt idx="378">
                  <c:v>33421</c:v>
                </c:pt>
                <c:pt idx="379">
                  <c:v>33422</c:v>
                </c:pt>
                <c:pt idx="380">
                  <c:v>33424</c:v>
                </c:pt>
                <c:pt idx="381">
                  <c:v>33427</c:v>
                </c:pt>
                <c:pt idx="382">
                  <c:v>33428</c:v>
                </c:pt>
                <c:pt idx="383">
                  <c:v>33429</c:v>
                </c:pt>
                <c:pt idx="384">
                  <c:v>33430</c:v>
                </c:pt>
                <c:pt idx="385">
                  <c:v>33431</c:v>
                </c:pt>
                <c:pt idx="386">
                  <c:v>33434</c:v>
                </c:pt>
                <c:pt idx="387">
                  <c:v>33435</c:v>
                </c:pt>
                <c:pt idx="388">
                  <c:v>33436</c:v>
                </c:pt>
                <c:pt idx="389">
                  <c:v>33437</c:v>
                </c:pt>
                <c:pt idx="390">
                  <c:v>33438</c:v>
                </c:pt>
                <c:pt idx="391">
                  <c:v>33441</c:v>
                </c:pt>
                <c:pt idx="392">
                  <c:v>33442</c:v>
                </c:pt>
                <c:pt idx="393">
                  <c:v>33443</c:v>
                </c:pt>
                <c:pt idx="394">
                  <c:v>33444</c:v>
                </c:pt>
                <c:pt idx="395">
                  <c:v>33445</c:v>
                </c:pt>
                <c:pt idx="396">
                  <c:v>33448</c:v>
                </c:pt>
                <c:pt idx="397">
                  <c:v>33449</c:v>
                </c:pt>
                <c:pt idx="398">
                  <c:v>33450</c:v>
                </c:pt>
                <c:pt idx="399">
                  <c:v>33451</c:v>
                </c:pt>
                <c:pt idx="400">
                  <c:v>33452</c:v>
                </c:pt>
                <c:pt idx="401">
                  <c:v>33455</c:v>
                </c:pt>
                <c:pt idx="402">
                  <c:v>33456</c:v>
                </c:pt>
                <c:pt idx="403">
                  <c:v>33457</c:v>
                </c:pt>
                <c:pt idx="404">
                  <c:v>33458</c:v>
                </c:pt>
                <c:pt idx="405">
                  <c:v>33459</c:v>
                </c:pt>
                <c:pt idx="406">
                  <c:v>33462</c:v>
                </c:pt>
                <c:pt idx="407">
                  <c:v>33463</c:v>
                </c:pt>
                <c:pt idx="408">
                  <c:v>33464</c:v>
                </c:pt>
                <c:pt idx="409">
                  <c:v>33465</c:v>
                </c:pt>
                <c:pt idx="410">
                  <c:v>33466</c:v>
                </c:pt>
                <c:pt idx="411">
                  <c:v>33469</c:v>
                </c:pt>
                <c:pt idx="412">
                  <c:v>33470</c:v>
                </c:pt>
                <c:pt idx="413">
                  <c:v>33471</c:v>
                </c:pt>
                <c:pt idx="414">
                  <c:v>33472</c:v>
                </c:pt>
                <c:pt idx="415">
                  <c:v>33473</c:v>
                </c:pt>
                <c:pt idx="416">
                  <c:v>33476</c:v>
                </c:pt>
                <c:pt idx="417">
                  <c:v>33477</c:v>
                </c:pt>
                <c:pt idx="418">
                  <c:v>33478</c:v>
                </c:pt>
                <c:pt idx="419">
                  <c:v>33479</c:v>
                </c:pt>
                <c:pt idx="420">
                  <c:v>33480</c:v>
                </c:pt>
                <c:pt idx="421">
                  <c:v>33484</c:v>
                </c:pt>
                <c:pt idx="422">
                  <c:v>33485</c:v>
                </c:pt>
                <c:pt idx="423">
                  <c:v>33486</c:v>
                </c:pt>
                <c:pt idx="424">
                  <c:v>33487</c:v>
                </c:pt>
                <c:pt idx="425">
                  <c:v>33490</c:v>
                </c:pt>
                <c:pt idx="426">
                  <c:v>33491</c:v>
                </c:pt>
                <c:pt idx="427">
                  <c:v>33492</c:v>
                </c:pt>
                <c:pt idx="428">
                  <c:v>33493</c:v>
                </c:pt>
                <c:pt idx="429">
                  <c:v>33494</c:v>
                </c:pt>
                <c:pt idx="430">
                  <c:v>33497</c:v>
                </c:pt>
                <c:pt idx="431">
                  <c:v>33498</c:v>
                </c:pt>
                <c:pt idx="432">
                  <c:v>33499</c:v>
                </c:pt>
                <c:pt idx="433">
                  <c:v>33500</c:v>
                </c:pt>
                <c:pt idx="434">
                  <c:v>33501</c:v>
                </c:pt>
                <c:pt idx="435">
                  <c:v>33504</c:v>
                </c:pt>
                <c:pt idx="436">
                  <c:v>33505</c:v>
                </c:pt>
                <c:pt idx="437">
                  <c:v>33506</c:v>
                </c:pt>
                <c:pt idx="438">
                  <c:v>33507</c:v>
                </c:pt>
                <c:pt idx="439">
                  <c:v>33508</c:v>
                </c:pt>
                <c:pt idx="440">
                  <c:v>33511</c:v>
                </c:pt>
                <c:pt idx="441">
                  <c:v>33512</c:v>
                </c:pt>
                <c:pt idx="442">
                  <c:v>33513</c:v>
                </c:pt>
                <c:pt idx="443">
                  <c:v>33514</c:v>
                </c:pt>
                <c:pt idx="444">
                  <c:v>33515</c:v>
                </c:pt>
                <c:pt idx="445">
                  <c:v>33518</c:v>
                </c:pt>
                <c:pt idx="446">
                  <c:v>33519</c:v>
                </c:pt>
                <c:pt idx="447">
                  <c:v>33520</c:v>
                </c:pt>
                <c:pt idx="448">
                  <c:v>33521</c:v>
                </c:pt>
                <c:pt idx="449">
                  <c:v>33522</c:v>
                </c:pt>
                <c:pt idx="450">
                  <c:v>33525</c:v>
                </c:pt>
                <c:pt idx="451">
                  <c:v>33526</c:v>
                </c:pt>
                <c:pt idx="452">
                  <c:v>33527</c:v>
                </c:pt>
                <c:pt idx="453">
                  <c:v>33528</c:v>
                </c:pt>
                <c:pt idx="454">
                  <c:v>33529</c:v>
                </c:pt>
                <c:pt idx="455">
                  <c:v>33532</c:v>
                </c:pt>
                <c:pt idx="456">
                  <c:v>33533</c:v>
                </c:pt>
                <c:pt idx="457">
                  <c:v>33534</c:v>
                </c:pt>
                <c:pt idx="458">
                  <c:v>33535</c:v>
                </c:pt>
                <c:pt idx="459">
                  <c:v>33536</c:v>
                </c:pt>
                <c:pt idx="460">
                  <c:v>33539</c:v>
                </c:pt>
                <c:pt idx="461">
                  <c:v>33540</c:v>
                </c:pt>
                <c:pt idx="462">
                  <c:v>33541</c:v>
                </c:pt>
                <c:pt idx="463">
                  <c:v>33542</c:v>
                </c:pt>
                <c:pt idx="464">
                  <c:v>33543</c:v>
                </c:pt>
                <c:pt idx="465">
                  <c:v>33546</c:v>
                </c:pt>
                <c:pt idx="466">
                  <c:v>33547</c:v>
                </c:pt>
                <c:pt idx="467">
                  <c:v>33548</c:v>
                </c:pt>
                <c:pt idx="468">
                  <c:v>33549</c:v>
                </c:pt>
                <c:pt idx="469">
                  <c:v>33550</c:v>
                </c:pt>
                <c:pt idx="470">
                  <c:v>33553</c:v>
                </c:pt>
                <c:pt idx="471">
                  <c:v>33554</c:v>
                </c:pt>
                <c:pt idx="472">
                  <c:v>33555</c:v>
                </c:pt>
                <c:pt idx="473">
                  <c:v>33556</c:v>
                </c:pt>
                <c:pt idx="474">
                  <c:v>33557</c:v>
                </c:pt>
                <c:pt idx="475">
                  <c:v>33560</c:v>
                </c:pt>
                <c:pt idx="476">
                  <c:v>33561</c:v>
                </c:pt>
                <c:pt idx="477">
                  <c:v>33562</c:v>
                </c:pt>
                <c:pt idx="478">
                  <c:v>33563</c:v>
                </c:pt>
                <c:pt idx="479">
                  <c:v>33564</c:v>
                </c:pt>
                <c:pt idx="480">
                  <c:v>33567</c:v>
                </c:pt>
                <c:pt idx="481">
                  <c:v>33568</c:v>
                </c:pt>
                <c:pt idx="482">
                  <c:v>33569</c:v>
                </c:pt>
                <c:pt idx="483">
                  <c:v>33571</c:v>
                </c:pt>
                <c:pt idx="484">
                  <c:v>33574</c:v>
                </c:pt>
                <c:pt idx="485">
                  <c:v>33575</c:v>
                </c:pt>
                <c:pt idx="486">
                  <c:v>33576</c:v>
                </c:pt>
                <c:pt idx="487">
                  <c:v>33577</c:v>
                </c:pt>
                <c:pt idx="488">
                  <c:v>33578</c:v>
                </c:pt>
                <c:pt idx="489">
                  <c:v>33581</c:v>
                </c:pt>
                <c:pt idx="490">
                  <c:v>33582</c:v>
                </c:pt>
                <c:pt idx="491">
                  <c:v>33583</c:v>
                </c:pt>
                <c:pt idx="492">
                  <c:v>33584</c:v>
                </c:pt>
                <c:pt idx="493">
                  <c:v>33585</c:v>
                </c:pt>
                <c:pt idx="494">
                  <c:v>33588</c:v>
                </c:pt>
                <c:pt idx="495">
                  <c:v>33589</c:v>
                </c:pt>
                <c:pt idx="496">
                  <c:v>33590</c:v>
                </c:pt>
                <c:pt idx="497">
                  <c:v>33591</c:v>
                </c:pt>
                <c:pt idx="498">
                  <c:v>33592</c:v>
                </c:pt>
                <c:pt idx="499">
                  <c:v>33595</c:v>
                </c:pt>
                <c:pt idx="500">
                  <c:v>33596</c:v>
                </c:pt>
                <c:pt idx="501">
                  <c:v>33598</c:v>
                </c:pt>
                <c:pt idx="502">
                  <c:v>33599</c:v>
                </c:pt>
                <c:pt idx="503">
                  <c:v>33602</c:v>
                </c:pt>
                <c:pt idx="504">
                  <c:v>33603</c:v>
                </c:pt>
                <c:pt idx="505">
                  <c:v>33605</c:v>
                </c:pt>
                <c:pt idx="506">
                  <c:v>33606</c:v>
                </c:pt>
                <c:pt idx="507">
                  <c:v>33609</c:v>
                </c:pt>
                <c:pt idx="508">
                  <c:v>33610</c:v>
                </c:pt>
                <c:pt idx="509">
                  <c:v>33611</c:v>
                </c:pt>
                <c:pt idx="510">
                  <c:v>33612</c:v>
                </c:pt>
                <c:pt idx="511">
                  <c:v>33613</c:v>
                </c:pt>
                <c:pt idx="512">
                  <c:v>33616</c:v>
                </c:pt>
                <c:pt idx="513">
                  <c:v>33617</c:v>
                </c:pt>
                <c:pt idx="514">
                  <c:v>33618</c:v>
                </c:pt>
                <c:pt idx="515">
                  <c:v>33619</c:v>
                </c:pt>
                <c:pt idx="516">
                  <c:v>33620</c:v>
                </c:pt>
                <c:pt idx="517">
                  <c:v>33623</c:v>
                </c:pt>
                <c:pt idx="518">
                  <c:v>33624</c:v>
                </c:pt>
                <c:pt idx="519">
                  <c:v>33625</c:v>
                </c:pt>
                <c:pt idx="520">
                  <c:v>33626</c:v>
                </c:pt>
                <c:pt idx="521">
                  <c:v>33627</c:v>
                </c:pt>
                <c:pt idx="522">
                  <c:v>33630</c:v>
                </c:pt>
                <c:pt idx="523">
                  <c:v>33631</c:v>
                </c:pt>
                <c:pt idx="524">
                  <c:v>33632</c:v>
                </c:pt>
                <c:pt idx="525">
                  <c:v>33633</c:v>
                </c:pt>
                <c:pt idx="526">
                  <c:v>33634</c:v>
                </c:pt>
                <c:pt idx="527">
                  <c:v>33637</c:v>
                </c:pt>
                <c:pt idx="528">
                  <c:v>33638</c:v>
                </c:pt>
                <c:pt idx="529">
                  <c:v>33639</c:v>
                </c:pt>
                <c:pt idx="530">
                  <c:v>33640</c:v>
                </c:pt>
                <c:pt idx="531">
                  <c:v>33641</c:v>
                </c:pt>
                <c:pt idx="532">
                  <c:v>33644</c:v>
                </c:pt>
                <c:pt idx="533">
                  <c:v>33645</c:v>
                </c:pt>
                <c:pt idx="534">
                  <c:v>33646</c:v>
                </c:pt>
                <c:pt idx="535">
                  <c:v>33647</c:v>
                </c:pt>
                <c:pt idx="536">
                  <c:v>33648</c:v>
                </c:pt>
                <c:pt idx="537">
                  <c:v>33652</c:v>
                </c:pt>
                <c:pt idx="538">
                  <c:v>33653</c:v>
                </c:pt>
                <c:pt idx="539">
                  <c:v>33654</c:v>
                </c:pt>
                <c:pt idx="540">
                  <c:v>33655</c:v>
                </c:pt>
                <c:pt idx="541">
                  <c:v>33658</c:v>
                </c:pt>
                <c:pt idx="542">
                  <c:v>33659</c:v>
                </c:pt>
                <c:pt idx="543">
                  <c:v>33660</c:v>
                </c:pt>
                <c:pt idx="544">
                  <c:v>33661</c:v>
                </c:pt>
                <c:pt idx="545">
                  <c:v>33662</c:v>
                </c:pt>
                <c:pt idx="546">
                  <c:v>33665</c:v>
                </c:pt>
                <c:pt idx="547">
                  <c:v>33666</c:v>
                </c:pt>
                <c:pt idx="548">
                  <c:v>33667</c:v>
                </c:pt>
                <c:pt idx="549">
                  <c:v>33668</c:v>
                </c:pt>
                <c:pt idx="550">
                  <c:v>33669</c:v>
                </c:pt>
                <c:pt idx="551">
                  <c:v>33672</c:v>
                </c:pt>
                <c:pt idx="552">
                  <c:v>33673</c:v>
                </c:pt>
                <c:pt idx="553">
                  <c:v>33674</c:v>
                </c:pt>
                <c:pt idx="554">
                  <c:v>33675</c:v>
                </c:pt>
                <c:pt idx="555">
                  <c:v>33676</c:v>
                </c:pt>
                <c:pt idx="556">
                  <c:v>33679</c:v>
                </c:pt>
                <c:pt idx="557">
                  <c:v>33680</c:v>
                </c:pt>
                <c:pt idx="558">
                  <c:v>33681</c:v>
                </c:pt>
                <c:pt idx="559">
                  <c:v>33682</c:v>
                </c:pt>
                <c:pt idx="560">
                  <c:v>33683</c:v>
                </c:pt>
                <c:pt idx="561">
                  <c:v>33686</c:v>
                </c:pt>
                <c:pt idx="562">
                  <c:v>33687</c:v>
                </c:pt>
                <c:pt idx="563">
                  <c:v>33688</c:v>
                </c:pt>
                <c:pt idx="564">
                  <c:v>33689</c:v>
                </c:pt>
                <c:pt idx="565">
                  <c:v>33690</c:v>
                </c:pt>
                <c:pt idx="566">
                  <c:v>33693</c:v>
                </c:pt>
                <c:pt idx="567">
                  <c:v>33694</c:v>
                </c:pt>
                <c:pt idx="568">
                  <c:v>33695</c:v>
                </c:pt>
                <c:pt idx="569">
                  <c:v>33696</c:v>
                </c:pt>
                <c:pt idx="570">
                  <c:v>33697</c:v>
                </c:pt>
                <c:pt idx="571">
                  <c:v>33700</c:v>
                </c:pt>
                <c:pt idx="572">
                  <c:v>33701</c:v>
                </c:pt>
                <c:pt idx="573">
                  <c:v>33702</c:v>
                </c:pt>
                <c:pt idx="574">
                  <c:v>33703</c:v>
                </c:pt>
                <c:pt idx="575">
                  <c:v>33704</c:v>
                </c:pt>
                <c:pt idx="576">
                  <c:v>33707</c:v>
                </c:pt>
                <c:pt idx="577">
                  <c:v>33708</c:v>
                </c:pt>
                <c:pt idx="578">
                  <c:v>33709</c:v>
                </c:pt>
                <c:pt idx="579">
                  <c:v>33710</c:v>
                </c:pt>
                <c:pt idx="580">
                  <c:v>33714</c:v>
                </c:pt>
                <c:pt idx="581">
                  <c:v>33715</c:v>
                </c:pt>
                <c:pt idx="582">
                  <c:v>33716</c:v>
                </c:pt>
                <c:pt idx="583">
                  <c:v>33717</c:v>
                </c:pt>
                <c:pt idx="584">
                  <c:v>33718</c:v>
                </c:pt>
                <c:pt idx="585">
                  <c:v>33721</c:v>
                </c:pt>
                <c:pt idx="586">
                  <c:v>33722</c:v>
                </c:pt>
                <c:pt idx="587">
                  <c:v>33723</c:v>
                </c:pt>
                <c:pt idx="588">
                  <c:v>33724</c:v>
                </c:pt>
                <c:pt idx="589">
                  <c:v>33725</c:v>
                </c:pt>
                <c:pt idx="590">
                  <c:v>33728</c:v>
                </c:pt>
                <c:pt idx="591">
                  <c:v>33729</c:v>
                </c:pt>
                <c:pt idx="592">
                  <c:v>33730</c:v>
                </c:pt>
                <c:pt idx="593">
                  <c:v>33731</c:v>
                </c:pt>
                <c:pt idx="594">
                  <c:v>33732</c:v>
                </c:pt>
                <c:pt idx="595">
                  <c:v>33735</c:v>
                </c:pt>
                <c:pt idx="596">
                  <c:v>33736</c:v>
                </c:pt>
                <c:pt idx="597">
                  <c:v>33737</c:v>
                </c:pt>
                <c:pt idx="598">
                  <c:v>33738</c:v>
                </c:pt>
                <c:pt idx="599">
                  <c:v>33739</c:v>
                </c:pt>
                <c:pt idx="600">
                  <c:v>33742</c:v>
                </c:pt>
                <c:pt idx="601">
                  <c:v>33743</c:v>
                </c:pt>
                <c:pt idx="602">
                  <c:v>33744</c:v>
                </c:pt>
                <c:pt idx="603">
                  <c:v>33745</c:v>
                </c:pt>
                <c:pt idx="604">
                  <c:v>33746</c:v>
                </c:pt>
                <c:pt idx="605">
                  <c:v>33750</c:v>
                </c:pt>
                <c:pt idx="606">
                  <c:v>33751</c:v>
                </c:pt>
                <c:pt idx="607">
                  <c:v>33752</c:v>
                </c:pt>
                <c:pt idx="608">
                  <c:v>33753</c:v>
                </c:pt>
                <c:pt idx="609">
                  <c:v>33756</c:v>
                </c:pt>
                <c:pt idx="610">
                  <c:v>33757</c:v>
                </c:pt>
                <c:pt idx="611">
                  <c:v>33758</c:v>
                </c:pt>
                <c:pt idx="612">
                  <c:v>33759</c:v>
                </c:pt>
                <c:pt idx="613">
                  <c:v>33760</c:v>
                </c:pt>
                <c:pt idx="614">
                  <c:v>33763</c:v>
                </c:pt>
                <c:pt idx="615">
                  <c:v>33764</c:v>
                </c:pt>
                <c:pt idx="616">
                  <c:v>33765</c:v>
                </c:pt>
                <c:pt idx="617">
                  <c:v>33766</c:v>
                </c:pt>
                <c:pt idx="618">
                  <c:v>33767</c:v>
                </c:pt>
                <c:pt idx="619">
                  <c:v>33770</c:v>
                </c:pt>
                <c:pt idx="620">
                  <c:v>33771</c:v>
                </c:pt>
                <c:pt idx="621">
                  <c:v>33772</c:v>
                </c:pt>
                <c:pt idx="622">
                  <c:v>33773</c:v>
                </c:pt>
                <c:pt idx="623">
                  <c:v>33774</c:v>
                </c:pt>
                <c:pt idx="624">
                  <c:v>33777</c:v>
                </c:pt>
                <c:pt idx="625">
                  <c:v>33778</c:v>
                </c:pt>
                <c:pt idx="626">
                  <c:v>33779</c:v>
                </c:pt>
                <c:pt idx="627">
                  <c:v>33780</c:v>
                </c:pt>
                <c:pt idx="628">
                  <c:v>33781</c:v>
                </c:pt>
                <c:pt idx="629">
                  <c:v>33784</c:v>
                </c:pt>
                <c:pt idx="630">
                  <c:v>33785</c:v>
                </c:pt>
                <c:pt idx="631">
                  <c:v>33786</c:v>
                </c:pt>
                <c:pt idx="632">
                  <c:v>33787</c:v>
                </c:pt>
                <c:pt idx="633">
                  <c:v>33791</c:v>
                </c:pt>
                <c:pt idx="634">
                  <c:v>33792</c:v>
                </c:pt>
                <c:pt idx="635">
                  <c:v>33793</c:v>
                </c:pt>
                <c:pt idx="636">
                  <c:v>33794</c:v>
                </c:pt>
                <c:pt idx="637">
                  <c:v>33795</c:v>
                </c:pt>
                <c:pt idx="638">
                  <c:v>33798</c:v>
                </c:pt>
                <c:pt idx="639">
                  <c:v>33799</c:v>
                </c:pt>
                <c:pt idx="640">
                  <c:v>33800</c:v>
                </c:pt>
                <c:pt idx="641">
                  <c:v>33801</c:v>
                </c:pt>
                <c:pt idx="642">
                  <c:v>33802</c:v>
                </c:pt>
                <c:pt idx="643">
                  <c:v>33805</c:v>
                </c:pt>
                <c:pt idx="644">
                  <c:v>33806</c:v>
                </c:pt>
                <c:pt idx="645">
                  <c:v>33807</c:v>
                </c:pt>
                <c:pt idx="646">
                  <c:v>33808</c:v>
                </c:pt>
                <c:pt idx="647">
                  <c:v>33809</c:v>
                </c:pt>
                <c:pt idx="648">
                  <c:v>33812</c:v>
                </c:pt>
                <c:pt idx="649">
                  <c:v>33813</c:v>
                </c:pt>
                <c:pt idx="650">
                  <c:v>33814</c:v>
                </c:pt>
                <c:pt idx="651">
                  <c:v>33815</c:v>
                </c:pt>
                <c:pt idx="652">
                  <c:v>33816</c:v>
                </c:pt>
                <c:pt idx="653">
                  <c:v>33819</c:v>
                </c:pt>
                <c:pt idx="654">
                  <c:v>33820</c:v>
                </c:pt>
                <c:pt idx="655">
                  <c:v>33821</c:v>
                </c:pt>
                <c:pt idx="656">
                  <c:v>33822</c:v>
                </c:pt>
                <c:pt idx="657">
                  <c:v>33823</c:v>
                </c:pt>
                <c:pt idx="658">
                  <c:v>33826</c:v>
                </c:pt>
                <c:pt idx="659">
                  <c:v>33827</c:v>
                </c:pt>
                <c:pt idx="660">
                  <c:v>33828</c:v>
                </c:pt>
                <c:pt idx="661">
                  <c:v>33829</c:v>
                </c:pt>
                <c:pt idx="662">
                  <c:v>33830</c:v>
                </c:pt>
                <c:pt idx="663">
                  <c:v>33833</c:v>
                </c:pt>
                <c:pt idx="664">
                  <c:v>33834</c:v>
                </c:pt>
                <c:pt idx="665">
                  <c:v>33835</c:v>
                </c:pt>
                <c:pt idx="666">
                  <c:v>33836</c:v>
                </c:pt>
                <c:pt idx="667">
                  <c:v>33837</c:v>
                </c:pt>
                <c:pt idx="668">
                  <c:v>33840</c:v>
                </c:pt>
                <c:pt idx="669">
                  <c:v>33841</c:v>
                </c:pt>
                <c:pt idx="670">
                  <c:v>33842</c:v>
                </c:pt>
                <c:pt idx="671">
                  <c:v>33843</c:v>
                </c:pt>
                <c:pt idx="672">
                  <c:v>33844</c:v>
                </c:pt>
                <c:pt idx="673">
                  <c:v>33847</c:v>
                </c:pt>
                <c:pt idx="674">
                  <c:v>33848</c:v>
                </c:pt>
                <c:pt idx="675">
                  <c:v>33849</c:v>
                </c:pt>
                <c:pt idx="676">
                  <c:v>33850</c:v>
                </c:pt>
                <c:pt idx="677">
                  <c:v>33851</c:v>
                </c:pt>
                <c:pt idx="678">
                  <c:v>33855</c:v>
                </c:pt>
                <c:pt idx="679">
                  <c:v>33856</c:v>
                </c:pt>
                <c:pt idx="680">
                  <c:v>33857</c:v>
                </c:pt>
                <c:pt idx="681">
                  <c:v>33858</c:v>
                </c:pt>
                <c:pt idx="682">
                  <c:v>33861</c:v>
                </c:pt>
                <c:pt idx="683">
                  <c:v>33862</c:v>
                </c:pt>
                <c:pt idx="684">
                  <c:v>33863</c:v>
                </c:pt>
                <c:pt idx="685">
                  <c:v>33864</c:v>
                </c:pt>
                <c:pt idx="686">
                  <c:v>33865</c:v>
                </c:pt>
                <c:pt idx="687">
                  <c:v>33868</c:v>
                </c:pt>
                <c:pt idx="688">
                  <c:v>33869</c:v>
                </c:pt>
                <c:pt idx="689">
                  <c:v>33870</c:v>
                </c:pt>
                <c:pt idx="690">
                  <c:v>33871</c:v>
                </c:pt>
                <c:pt idx="691">
                  <c:v>33872</c:v>
                </c:pt>
                <c:pt idx="692">
                  <c:v>33875</c:v>
                </c:pt>
                <c:pt idx="693">
                  <c:v>33876</c:v>
                </c:pt>
                <c:pt idx="694">
                  <c:v>33877</c:v>
                </c:pt>
                <c:pt idx="695">
                  <c:v>33878</c:v>
                </c:pt>
                <c:pt idx="696">
                  <c:v>33879</c:v>
                </c:pt>
                <c:pt idx="697">
                  <c:v>33882</c:v>
                </c:pt>
                <c:pt idx="698">
                  <c:v>33883</c:v>
                </c:pt>
                <c:pt idx="699">
                  <c:v>33884</c:v>
                </c:pt>
                <c:pt idx="700">
                  <c:v>33885</c:v>
                </c:pt>
                <c:pt idx="701">
                  <c:v>33886</c:v>
                </c:pt>
                <c:pt idx="702">
                  <c:v>33889</c:v>
                </c:pt>
                <c:pt idx="703">
                  <c:v>33890</c:v>
                </c:pt>
                <c:pt idx="704">
                  <c:v>33891</c:v>
                </c:pt>
                <c:pt idx="705">
                  <c:v>33892</c:v>
                </c:pt>
                <c:pt idx="706">
                  <c:v>33893</c:v>
                </c:pt>
                <c:pt idx="707">
                  <c:v>33896</c:v>
                </c:pt>
                <c:pt idx="708">
                  <c:v>33897</c:v>
                </c:pt>
                <c:pt idx="709">
                  <c:v>33898</c:v>
                </c:pt>
                <c:pt idx="710">
                  <c:v>33899</c:v>
                </c:pt>
                <c:pt idx="711">
                  <c:v>33900</c:v>
                </c:pt>
                <c:pt idx="712">
                  <c:v>33903</c:v>
                </c:pt>
                <c:pt idx="713">
                  <c:v>33904</c:v>
                </c:pt>
                <c:pt idx="714">
                  <c:v>33905</c:v>
                </c:pt>
                <c:pt idx="715">
                  <c:v>33906</c:v>
                </c:pt>
                <c:pt idx="716">
                  <c:v>33907</c:v>
                </c:pt>
                <c:pt idx="717">
                  <c:v>33910</c:v>
                </c:pt>
                <c:pt idx="718">
                  <c:v>33911</c:v>
                </c:pt>
                <c:pt idx="719">
                  <c:v>33912</c:v>
                </c:pt>
                <c:pt idx="720">
                  <c:v>33913</c:v>
                </c:pt>
                <c:pt idx="721">
                  <c:v>33914</c:v>
                </c:pt>
                <c:pt idx="722">
                  <c:v>33917</c:v>
                </c:pt>
                <c:pt idx="723">
                  <c:v>33918</c:v>
                </c:pt>
                <c:pt idx="724">
                  <c:v>33919</c:v>
                </c:pt>
                <c:pt idx="725">
                  <c:v>33920</c:v>
                </c:pt>
                <c:pt idx="726">
                  <c:v>33921</c:v>
                </c:pt>
                <c:pt idx="727">
                  <c:v>33924</c:v>
                </c:pt>
                <c:pt idx="728">
                  <c:v>33925</c:v>
                </c:pt>
                <c:pt idx="729">
                  <c:v>33926</c:v>
                </c:pt>
                <c:pt idx="730">
                  <c:v>33927</c:v>
                </c:pt>
                <c:pt idx="731">
                  <c:v>33928</c:v>
                </c:pt>
                <c:pt idx="732">
                  <c:v>33931</c:v>
                </c:pt>
                <c:pt idx="733">
                  <c:v>33932</c:v>
                </c:pt>
                <c:pt idx="734">
                  <c:v>33933</c:v>
                </c:pt>
                <c:pt idx="735">
                  <c:v>33935</c:v>
                </c:pt>
                <c:pt idx="736">
                  <c:v>33938</c:v>
                </c:pt>
                <c:pt idx="737">
                  <c:v>33939</c:v>
                </c:pt>
                <c:pt idx="738">
                  <c:v>33940</c:v>
                </c:pt>
                <c:pt idx="739">
                  <c:v>33941</c:v>
                </c:pt>
                <c:pt idx="740">
                  <c:v>33942</c:v>
                </c:pt>
                <c:pt idx="741">
                  <c:v>33945</c:v>
                </c:pt>
                <c:pt idx="742">
                  <c:v>33946</c:v>
                </c:pt>
                <c:pt idx="743">
                  <c:v>33947</c:v>
                </c:pt>
                <c:pt idx="744">
                  <c:v>33948</c:v>
                </c:pt>
                <c:pt idx="745">
                  <c:v>33949</c:v>
                </c:pt>
                <c:pt idx="746">
                  <c:v>33952</c:v>
                </c:pt>
                <c:pt idx="747">
                  <c:v>33953</c:v>
                </c:pt>
                <c:pt idx="748">
                  <c:v>33954</c:v>
                </c:pt>
                <c:pt idx="749">
                  <c:v>33955</c:v>
                </c:pt>
                <c:pt idx="750">
                  <c:v>33956</c:v>
                </c:pt>
                <c:pt idx="751">
                  <c:v>33959</c:v>
                </c:pt>
                <c:pt idx="752">
                  <c:v>33960</c:v>
                </c:pt>
                <c:pt idx="753">
                  <c:v>33961</c:v>
                </c:pt>
                <c:pt idx="754">
                  <c:v>33962</c:v>
                </c:pt>
                <c:pt idx="755">
                  <c:v>33966</c:v>
                </c:pt>
                <c:pt idx="756">
                  <c:v>33967</c:v>
                </c:pt>
                <c:pt idx="757">
                  <c:v>33968</c:v>
                </c:pt>
                <c:pt idx="758">
                  <c:v>33969</c:v>
                </c:pt>
                <c:pt idx="759">
                  <c:v>33973</c:v>
                </c:pt>
                <c:pt idx="760">
                  <c:v>33974</c:v>
                </c:pt>
                <c:pt idx="761">
                  <c:v>33975</c:v>
                </c:pt>
                <c:pt idx="762">
                  <c:v>33976</c:v>
                </c:pt>
                <c:pt idx="763">
                  <c:v>33977</c:v>
                </c:pt>
                <c:pt idx="764">
                  <c:v>33980</c:v>
                </c:pt>
                <c:pt idx="765">
                  <c:v>33981</c:v>
                </c:pt>
                <c:pt idx="766">
                  <c:v>33982</c:v>
                </c:pt>
                <c:pt idx="767">
                  <c:v>33983</c:v>
                </c:pt>
                <c:pt idx="768">
                  <c:v>33984</c:v>
                </c:pt>
                <c:pt idx="769">
                  <c:v>33987</c:v>
                </c:pt>
                <c:pt idx="770">
                  <c:v>33988</c:v>
                </c:pt>
                <c:pt idx="771">
                  <c:v>33989</c:v>
                </c:pt>
                <c:pt idx="772">
                  <c:v>33990</c:v>
                </c:pt>
                <c:pt idx="773">
                  <c:v>33991</c:v>
                </c:pt>
                <c:pt idx="774">
                  <c:v>33994</c:v>
                </c:pt>
                <c:pt idx="775">
                  <c:v>33995</c:v>
                </c:pt>
                <c:pt idx="776">
                  <c:v>33996</c:v>
                </c:pt>
                <c:pt idx="777">
                  <c:v>33997</c:v>
                </c:pt>
                <c:pt idx="778">
                  <c:v>33998</c:v>
                </c:pt>
                <c:pt idx="779">
                  <c:v>34001</c:v>
                </c:pt>
                <c:pt idx="780">
                  <c:v>34002</c:v>
                </c:pt>
                <c:pt idx="781">
                  <c:v>34003</c:v>
                </c:pt>
                <c:pt idx="782">
                  <c:v>34004</c:v>
                </c:pt>
                <c:pt idx="783">
                  <c:v>34005</c:v>
                </c:pt>
                <c:pt idx="784">
                  <c:v>34008</c:v>
                </c:pt>
                <c:pt idx="785">
                  <c:v>34009</c:v>
                </c:pt>
                <c:pt idx="786">
                  <c:v>34010</c:v>
                </c:pt>
                <c:pt idx="787">
                  <c:v>34011</c:v>
                </c:pt>
                <c:pt idx="788">
                  <c:v>34012</c:v>
                </c:pt>
                <c:pt idx="789">
                  <c:v>34016</c:v>
                </c:pt>
                <c:pt idx="790">
                  <c:v>34017</c:v>
                </c:pt>
                <c:pt idx="791">
                  <c:v>34018</c:v>
                </c:pt>
                <c:pt idx="792">
                  <c:v>34019</c:v>
                </c:pt>
                <c:pt idx="793">
                  <c:v>34022</c:v>
                </c:pt>
                <c:pt idx="794">
                  <c:v>34023</c:v>
                </c:pt>
                <c:pt idx="795">
                  <c:v>34024</c:v>
                </c:pt>
                <c:pt idx="796">
                  <c:v>34025</c:v>
                </c:pt>
                <c:pt idx="797">
                  <c:v>34026</c:v>
                </c:pt>
                <c:pt idx="798">
                  <c:v>34029</c:v>
                </c:pt>
                <c:pt idx="799">
                  <c:v>34030</c:v>
                </c:pt>
                <c:pt idx="800">
                  <c:v>34031</c:v>
                </c:pt>
                <c:pt idx="801">
                  <c:v>34032</c:v>
                </c:pt>
                <c:pt idx="802">
                  <c:v>34033</c:v>
                </c:pt>
                <c:pt idx="803">
                  <c:v>34036</c:v>
                </c:pt>
                <c:pt idx="804">
                  <c:v>34037</c:v>
                </c:pt>
                <c:pt idx="805">
                  <c:v>34038</c:v>
                </c:pt>
                <c:pt idx="806">
                  <c:v>34039</c:v>
                </c:pt>
                <c:pt idx="807">
                  <c:v>34040</c:v>
                </c:pt>
                <c:pt idx="808">
                  <c:v>34043</c:v>
                </c:pt>
                <c:pt idx="809">
                  <c:v>34044</c:v>
                </c:pt>
                <c:pt idx="810">
                  <c:v>34045</c:v>
                </c:pt>
                <c:pt idx="811">
                  <c:v>34046</c:v>
                </c:pt>
                <c:pt idx="812">
                  <c:v>34047</c:v>
                </c:pt>
                <c:pt idx="813">
                  <c:v>34050</c:v>
                </c:pt>
                <c:pt idx="814">
                  <c:v>34051</c:v>
                </c:pt>
                <c:pt idx="815">
                  <c:v>34052</c:v>
                </c:pt>
                <c:pt idx="816">
                  <c:v>34053</c:v>
                </c:pt>
                <c:pt idx="817">
                  <c:v>34054</c:v>
                </c:pt>
                <c:pt idx="818">
                  <c:v>34057</c:v>
                </c:pt>
                <c:pt idx="819">
                  <c:v>34058</c:v>
                </c:pt>
                <c:pt idx="820">
                  <c:v>34059</c:v>
                </c:pt>
                <c:pt idx="821">
                  <c:v>34060</c:v>
                </c:pt>
                <c:pt idx="822">
                  <c:v>34061</c:v>
                </c:pt>
                <c:pt idx="823">
                  <c:v>34064</c:v>
                </c:pt>
                <c:pt idx="824">
                  <c:v>34065</c:v>
                </c:pt>
                <c:pt idx="825">
                  <c:v>34066</c:v>
                </c:pt>
                <c:pt idx="826">
                  <c:v>34067</c:v>
                </c:pt>
                <c:pt idx="827">
                  <c:v>34071</c:v>
                </c:pt>
                <c:pt idx="828">
                  <c:v>34072</c:v>
                </c:pt>
                <c:pt idx="829">
                  <c:v>34073</c:v>
                </c:pt>
                <c:pt idx="830">
                  <c:v>34074</c:v>
                </c:pt>
                <c:pt idx="831">
                  <c:v>34075</c:v>
                </c:pt>
                <c:pt idx="832">
                  <c:v>34078</c:v>
                </c:pt>
                <c:pt idx="833">
                  <c:v>34079</c:v>
                </c:pt>
                <c:pt idx="834">
                  <c:v>34080</c:v>
                </c:pt>
                <c:pt idx="835">
                  <c:v>34081</c:v>
                </c:pt>
                <c:pt idx="836">
                  <c:v>34082</c:v>
                </c:pt>
                <c:pt idx="837">
                  <c:v>34085</c:v>
                </c:pt>
                <c:pt idx="838">
                  <c:v>34086</c:v>
                </c:pt>
                <c:pt idx="839">
                  <c:v>34087</c:v>
                </c:pt>
                <c:pt idx="840">
                  <c:v>34088</c:v>
                </c:pt>
                <c:pt idx="841">
                  <c:v>34089</c:v>
                </c:pt>
                <c:pt idx="842">
                  <c:v>34092</c:v>
                </c:pt>
                <c:pt idx="843">
                  <c:v>34093</c:v>
                </c:pt>
                <c:pt idx="844">
                  <c:v>34094</c:v>
                </c:pt>
                <c:pt idx="845">
                  <c:v>34095</c:v>
                </c:pt>
                <c:pt idx="846">
                  <c:v>34096</c:v>
                </c:pt>
                <c:pt idx="847">
                  <c:v>34099</c:v>
                </c:pt>
                <c:pt idx="848">
                  <c:v>34100</c:v>
                </c:pt>
                <c:pt idx="849">
                  <c:v>34101</c:v>
                </c:pt>
                <c:pt idx="850">
                  <c:v>34102</c:v>
                </c:pt>
                <c:pt idx="851">
                  <c:v>34103</c:v>
                </c:pt>
                <c:pt idx="852">
                  <c:v>34106</c:v>
                </c:pt>
                <c:pt idx="853">
                  <c:v>34107</c:v>
                </c:pt>
                <c:pt idx="854">
                  <c:v>34108</c:v>
                </c:pt>
                <c:pt idx="855">
                  <c:v>34109</c:v>
                </c:pt>
                <c:pt idx="856">
                  <c:v>34110</c:v>
                </c:pt>
                <c:pt idx="857">
                  <c:v>34113</c:v>
                </c:pt>
                <c:pt idx="858">
                  <c:v>34114</c:v>
                </c:pt>
                <c:pt idx="859">
                  <c:v>34115</c:v>
                </c:pt>
                <c:pt idx="860">
                  <c:v>34116</c:v>
                </c:pt>
                <c:pt idx="861">
                  <c:v>34117</c:v>
                </c:pt>
                <c:pt idx="862">
                  <c:v>34121</c:v>
                </c:pt>
                <c:pt idx="863">
                  <c:v>34122</c:v>
                </c:pt>
                <c:pt idx="864">
                  <c:v>34123</c:v>
                </c:pt>
                <c:pt idx="865">
                  <c:v>34124</c:v>
                </c:pt>
                <c:pt idx="866">
                  <c:v>34127</c:v>
                </c:pt>
                <c:pt idx="867">
                  <c:v>34128</c:v>
                </c:pt>
                <c:pt idx="868">
                  <c:v>34129</c:v>
                </c:pt>
                <c:pt idx="869">
                  <c:v>34130</c:v>
                </c:pt>
                <c:pt idx="870">
                  <c:v>34131</c:v>
                </c:pt>
                <c:pt idx="871">
                  <c:v>34134</c:v>
                </c:pt>
                <c:pt idx="872">
                  <c:v>34135</c:v>
                </c:pt>
                <c:pt idx="873">
                  <c:v>34136</c:v>
                </c:pt>
                <c:pt idx="874">
                  <c:v>34137</c:v>
                </c:pt>
                <c:pt idx="875">
                  <c:v>34138</c:v>
                </c:pt>
                <c:pt idx="876">
                  <c:v>34141</c:v>
                </c:pt>
                <c:pt idx="877">
                  <c:v>34142</c:v>
                </c:pt>
                <c:pt idx="878">
                  <c:v>34143</c:v>
                </c:pt>
                <c:pt idx="879">
                  <c:v>34144</c:v>
                </c:pt>
                <c:pt idx="880">
                  <c:v>34145</c:v>
                </c:pt>
                <c:pt idx="881">
                  <c:v>34148</c:v>
                </c:pt>
                <c:pt idx="882">
                  <c:v>34149</c:v>
                </c:pt>
                <c:pt idx="883">
                  <c:v>34150</c:v>
                </c:pt>
                <c:pt idx="884">
                  <c:v>34151</c:v>
                </c:pt>
                <c:pt idx="885">
                  <c:v>34152</c:v>
                </c:pt>
                <c:pt idx="886">
                  <c:v>34156</c:v>
                </c:pt>
                <c:pt idx="887">
                  <c:v>34157</c:v>
                </c:pt>
                <c:pt idx="888">
                  <c:v>34158</c:v>
                </c:pt>
                <c:pt idx="889">
                  <c:v>34159</c:v>
                </c:pt>
                <c:pt idx="890">
                  <c:v>34162</c:v>
                </c:pt>
                <c:pt idx="891">
                  <c:v>34163</c:v>
                </c:pt>
                <c:pt idx="892">
                  <c:v>34164</c:v>
                </c:pt>
                <c:pt idx="893">
                  <c:v>34165</c:v>
                </c:pt>
                <c:pt idx="894">
                  <c:v>34166</c:v>
                </c:pt>
                <c:pt idx="895">
                  <c:v>34169</c:v>
                </c:pt>
                <c:pt idx="896">
                  <c:v>34170</c:v>
                </c:pt>
                <c:pt idx="897">
                  <c:v>34171</c:v>
                </c:pt>
                <c:pt idx="898">
                  <c:v>34172</c:v>
                </c:pt>
                <c:pt idx="899">
                  <c:v>34173</c:v>
                </c:pt>
                <c:pt idx="900">
                  <c:v>34176</c:v>
                </c:pt>
                <c:pt idx="901">
                  <c:v>34177</c:v>
                </c:pt>
                <c:pt idx="902">
                  <c:v>34178</c:v>
                </c:pt>
                <c:pt idx="903">
                  <c:v>34179</c:v>
                </c:pt>
                <c:pt idx="904">
                  <c:v>34180</c:v>
                </c:pt>
                <c:pt idx="905">
                  <c:v>34183</c:v>
                </c:pt>
                <c:pt idx="906">
                  <c:v>34184</c:v>
                </c:pt>
                <c:pt idx="907">
                  <c:v>34185</c:v>
                </c:pt>
                <c:pt idx="908">
                  <c:v>34186</c:v>
                </c:pt>
                <c:pt idx="909">
                  <c:v>34187</c:v>
                </c:pt>
                <c:pt idx="910">
                  <c:v>34190</c:v>
                </c:pt>
                <c:pt idx="911">
                  <c:v>34191</c:v>
                </c:pt>
                <c:pt idx="912">
                  <c:v>34192</c:v>
                </c:pt>
                <c:pt idx="913">
                  <c:v>34193</c:v>
                </c:pt>
                <c:pt idx="914">
                  <c:v>34194</c:v>
                </c:pt>
                <c:pt idx="915">
                  <c:v>34197</c:v>
                </c:pt>
                <c:pt idx="916">
                  <c:v>34198</c:v>
                </c:pt>
                <c:pt idx="917">
                  <c:v>34199</c:v>
                </c:pt>
                <c:pt idx="918">
                  <c:v>34200</c:v>
                </c:pt>
                <c:pt idx="919">
                  <c:v>34201</c:v>
                </c:pt>
                <c:pt idx="920">
                  <c:v>34204</c:v>
                </c:pt>
                <c:pt idx="921">
                  <c:v>34205</c:v>
                </c:pt>
                <c:pt idx="922">
                  <c:v>34206</c:v>
                </c:pt>
                <c:pt idx="923">
                  <c:v>34207</c:v>
                </c:pt>
                <c:pt idx="924">
                  <c:v>34208</c:v>
                </c:pt>
                <c:pt idx="925">
                  <c:v>34211</c:v>
                </c:pt>
                <c:pt idx="926">
                  <c:v>34212</c:v>
                </c:pt>
                <c:pt idx="927">
                  <c:v>34213</c:v>
                </c:pt>
                <c:pt idx="928">
                  <c:v>34214</c:v>
                </c:pt>
                <c:pt idx="929">
                  <c:v>34215</c:v>
                </c:pt>
                <c:pt idx="930">
                  <c:v>34219</c:v>
                </c:pt>
                <c:pt idx="931">
                  <c:v>34220</c:v>
                </c:pt>
                <c:pt idx="932">
                  <c:v>34221</c:v>
                </c:pt>
                <c:pt idx="933">
                  <c:v>34222</c:v>
                </c:pt>
                <c:pt idx="934">
                  <c:v>34225</c:v>
                </c:pt>
                <c:pt idx="935">
                  <c:v>34226</c:v>
                </c:pt>
                <c:pt idx="936">
                  <c:v>34227</c:v>
                </c:pt>
                <c:pt idx="937">
                  <c:v>34228</c:v>
                </c:pt>
                <c:pt idx="938">
                  <c:v>34229</c:v>
                </c:pt>
                <c:pt idx="939">
                  <c:v>34232</c:v>
                </c:pt>
                <c:pt idx="940">
                  <c:v>34233</c:v>
                </c:pt>
                <c:pt idx="941">
                  <c:v>34234</c:v>
                </c:pt>
                <c:pt idx="942">
                  <c:v>34235</c:v>
                </c:pt>
                <c:pt idx="943">
                  <c:v>34236</c:v>
                </c:pt>
                <c:pt idx="944">
                  <c:v>34239</c:v>
                </c:pt>
                <c:pt idx="945">
                  <c:v>34240</c:v>
                </c:pt>
                <c:pt idx="946">
                  <c:v>34241</c:v>
                </c:pt>
                <c:pt idx="947">
                  <c:v>34242</c:v>
                </c:pt>
                <c:pt idx="948">
                  <c:v>34243</c:v>
                </c:pt>
                <c:pt idx="949">
                  <c:v>34246</c:v>
                </c:pt>
                <c:pt idx="950">
                  <c:v>34247</c:v>
                </c:pt>
                <c:pt idx="951">
                  <c:v>34248</c:v>
                </c:pt>
                <c:pt idx="952">
                  <c:v>34249</c:v>
                </c:pt>
                <c:pt idx="953">
                  <c:v>34250</c:v>
                </c:pt>
                <c:pt idx="954">
                  <c:v>34253</c:v>
                </c:pt>
                <c:pt idx="955">
                  <c:v>34254</c:v>
                </c:pt>
                <c:pt idx="956">
                  <c:v>34255</c:v>
                </c:pt>
                <c:pt idx="957">
                  <c:v>34256</c:v>
                </c:pt>
                <c:pt idx="958">
                  <c:v>34257</c:v>
                </c:pt>
                <c:pt idx="959">
                  <c:v>34260</c:v>
                </c:pt>
                <c:pt idx="960">
                  <c:v>34261</c:v>
                </c:pt>
                <c:pt idx="961">
                  <c:v>34262</c:v>
                </c:pt>
                <c:pt idx="962">
                  <c:v>34263</c:v>
                </c:pt>
                <c:pt idx="963">
                  <c:v>34264</c:v>
                </c:pt>
                <c:pt idx="964">
                  <c:v>34267</c:v>
                </c:pt>
                <c:pt idx="965">
                  <c:v>34268</c:v>
                </c:pt>
                <c:pt idx="966">
                  <c:v>34269</c:v>
                </c:pt>
                <c:pt idx="967">
                  <c:v>34270</c:v>
                </c:pt>
                <c:pt idx="968">
                  <c:v>34271</c:v>
                </c:pt>
                <c:pt idx="969">
                  <c:v>34274</c:v>
                </c:pt>
                <c:pt idx="970">
                  <c:v>34275</c:v>
                </c:pt>
                <c:pt idx="971">
                  <c:v>34276</c:v>
                </c:pt>
                <c:pt idx="972">
                  <c:v>34277</c:v>
                </c:pt>
                <c:pt idx="973">
                  <c:v>34278</c:v>
                </c:pt>
                <c:pt idx="974">
                  <c:v>34281</c:v>
                </c:pt>
                <c:pt idx="975">
                  <c:v>34282</c:v>
                </c:pt>
                <c:pt idx="976">
                  <c:v>34283</c:v>
                </c:pt>
                <c:pt idx="977">
                  <c:v>34284</c:v>
                </c:pt>
                <c:pt idx="978">
                  <c:v>34285</c:v>
                </c:pt>
                <c:pt idx="979">
                  <c:v>34288</c:v>
                </c:pt>
                <c:pt idx="980">
                  <c:v>34289</c:v>
                </c:pt>
                <c:pt idx="981">
                  <c:v>34290</c:v>
                </c:pt>
                <c:pt idx="982">
                  <c:v>34291</c:v>
                </c:pt>
                <c:pt idx="983">
                  <c:v>34292</c:v>
                </c:pt>
                <c:pt idx="984">
                  <c:v>34295</c:v>
                </c:pt>
                <c:pt idx="985">
                  <c:v>34296</c:v>
                </c:pt>
                <c:pt idx="986">
                  <c:v>34297</c:v>
                </c:pt>
                <c:pt idx="987">
                  <c:v>34299</c:v>
                </c:pt>
                <c:pt idx="988">
                  <c:v>34302</c:v>
                </c:pt>
                <c:pt idx="989">
                  <c:v>34303</c:v>
                </c:pt>
                <c:pt idx="990">
                  <c:v>34304</c:v>
                </c:pt>
                <c:pt idx="991">
                  <c:v>34305</c:v>
                </c:pt>
                <c:pt idx="992">
                  <c:v>34306</c:v>
                </c:pt>
                <c:pt idx="993">
                  <c:v>34309</c:v>
                </c:pt>
                <c:pt idx="994">
                  <c:v>34310</c:v>
                </c:pt>
                <c:pt idx="995">
                  <c:v>34311</c:v>
                </c:pt>
                <c:pt idx="996">
                  <c:v>34312</c:v>
                </c:pt>
                <c:pt idx="997">
                  <c:v>34313</c:v>
                </c:pt>
                <c:pt idx="998">
                  <c:v>34316</c:v>
                </c:pt>
                <c:pt idx="999">
                  <c:v>34317</c:v>
                </c:pt>
                <c:pt idx="1000">
                  <c:v>34318</c:v>
                </c:pt>
                <c:pt idx="1001">
                  <c:v>34319</c:v>
                </c:pt>
                <c:pt idx="1002">
                  <c:v>34320</c:v>
                </c:pt>
                <c:pt idx="1003">
                  <c:v>34323</c:v>
                </c:pt>
                <c:pt idx="1004">
                  <c:v>34324</c:v>
                </c:pt>
                <c:pt idx="1005">
                  <c:v>34325</c:v>
                </c:pt>
                <c:pt idx="1006">
                  <c:v>34326</c:v>
                </c:pt>
                <c:pt idx="1007">
                  <c:v>34330</c:v>
                </c:pt>
                <c:pt idx="1008">
                  <c:v>34331</c:v>
                </c:pt>
                <c:pt idx="1009">
                  <c:v>34332</c:v>
                </c:pt>
                <c:pt idx="1010">
                  <c:v>34333</c:v>
                </c:pt>
                <c:pt idx="1011">
                  <c:v>34334</c:v>
                </c:pt>
                <c:pt idx="1012">
                  <c:v>34337</c:v>
                </c:pt>
                <c:pt idx="1013">
                  <c:v>34338</c:v>
                </c:pt>
                <c:pt idx="1014">
                  <c:v>34339</c:v>
                </c:pt>
                <c:pt idx="1015">
                  <c:v>34340</c:v>
                </c:pt>
                <c:pt idx="1016">
                  <c:v>34341</c:v>
                </c:pt>
                <c:pt idx="1017">
                  <c:v>34344</c:v>
                </c:pt>
                <c:pt idx="1018">
                  <c:v>34345</c:v>
                </c:pt>
                <c:pt idx="1019">
                  <c:v>34346</c:v>
                </c:pt>
                <c:pt idx="1020">
                  <c:v>34347</c:v>
                </c:pt>
                <c:pt idx="1021">
                  <c:v>34348</c:v>
                </c:pt>
                <c:pt idx="1022">
                  <c:v>34351</c:v>
                </c:pt>
                <c:pt idx="1023">
                  <c:v>34352</c:v>
                </c:pt>
                <c:pt idx="1024">
                  <c:v>34353</c:v>
                </c:pt>
                <c:pt idx="1025">
                  <c:v>34354</c:v>
                </c:pt>
                <c:pt idx="1026">
                  <c:v>34355</c:v>
                </c:pt>
                <c:pt idx="1027">
                  <c:v>34358</c:v>
                </c:pt>
                <c:pt idx="1028">
                  <c:v>34359</c:v>
                </c:pt>
                <c:pt idx="1029">
                  <c:v>34360</c:v>
                </c:pt>
                <c:pt idx="1030">
                  <c:v>34361</c:v>
                </c:pt>
                <c:pt idx="1031">
                  <c:v>34362</c:v>
                </c:pt>
                <c:pt idx="1032">
                  <c:v>34365</c:v>
                </c:pt>
                <c:pt idx="1033">
                  <c:v>34366</c:v>
                </c:pt>
                <c:pt idx="1034">
                  <c:v>34367</c:v>
                </c:pt>
                <c:pt idx="1035">
                  <c:v>34368</c:v>
                </c:pt>
                <c:pt idx="1036">
                  <c:v>34369</c:v>
                </c:pt>
                <c:pt idx="1037">
                  <c:v>34372</c:v>
                </c:pt>
                <c:pt idx="1038">
                  <c:v>34373</c:v>
                </c:pt>
                <c:pt idx="1039">
                  <c:v>34374</c:v>
                </c:pt>
                <c:pt idx="1040">
                  <c:v>34375</c:v>
                </c:pt>
                <c:pt idx="1041">
                  <c:v>34376</c:v>
                </c:pt>
                <c:pt idx="1042">
                  <c:v>34379</c:v>
                </c:pt>
                <c:pt idx="1043">
                  <c:v>34380</c:v>
                </c:pt>
                <c:pt idx="1044">
                  <c:v>34381</c:v>
                </c:pt>
                <c:pt idx="1045">
                  <c:v>34382</c:v>
                </c:pt>
                <c:pt idx="1046">
                  <c:v>34383</c:v>
                </c:pt>
                <c:pt idx="1047">
                  <c:v>34387</c:v>
                </c:pt>
                <c:pt idx="1048">
                  <c:v>34388</c:v>
                </c:pt>
                <c:pt idx="1049">
                  <c:v>34389</c:v>
                </c:pt>
                <c:pt idx="1050">
                  <c:v>34390</c:v>
                </c:pt>
                <c:pt idx="1051">
                  <c:v>34393</c:v>
                </c:pt>
                <c:pt idx="1052">
                  <c:v>34394</c:v>
                </c:pt>
                <c:pt idx="1053">
                  <c:v>34395</c:v>
                </c:pt>
                <c:pt idx="1054">
                  <c:v>34396</c:v>
                </c:pt>
                <c:pt idx="1055">
                  <c:v>34397</c:v>
                </c:pt>
                <c:pt idx="1056">
                  <c:v>34400</c:v>
                </c:pt>
                <c:pt idx="1057">
                  <c:v>34401</c:v>
                </c:pt>
                <c:pt idx="1058">
                  <c:v>34402</c:v>
                </c:pt>
                <c:pt idx="1059">
                  <c:v>34403</c:v>
                </c:pt>
                <c:pt idx="1060">
                  <c:v>34404</c:v>
                </c:pt>
                <c:pt idx="1061">
                  <c:v>34407</c:v>
                </c:pt>
                <c:pt idx="1062">
                  <c:v>34408</c:v>
                </c:pt>
                <c:pt idx="1063">
                  <c:v>34409</c:v>
                </c:pt>
                <c:pt idx="1064">
                  <c:v>34410</c:v>
                </c:pt>
                <c:pt idx="1065">
                  <c:v>34411</c:v>
                </c:pt>
                <c:pt idx="1066">
                  <c:v>34414</c:v>
                </c:pt>
                <c:pt idx="1067">
                  <c:v>34415</c:v>
                </c:pt>
                <c:pt idx="1068">
                  <c:v>34416</c:v>
                </c:pt>
                <c:pt idx="1069">
                  <c:v>34417</c:v>
                </c:pt>
                <c:pt idx="1070">
                  <c:v>34418</c:v>
                </c:pt>
                <c:pt idx="1071">
                  <c:v>34421</c:v>
                </c:pt>
                <c:pt idx="1072">
                  <c:v>34422</c:v>
                </c:pt>
                <c:pt idx="1073">
                  <c:v>34423</c:v>
                </c:pt>
                <c:pt idx="1074">
                  <c:v>34424</c:v>
                </c:pt>
                <c:pt idx="1075">
                  <c:v>34428</c:v>
                </c:pt>
                <c:pt idx="1076">
                  <c:v>34429</c:v>
                </c:pt>
                <c:pt idx="1077">
                  <c:v>34430</c:v>
                </c:pt>
                <c:pt idx="1078">
                  <c:v>34431</c:v>
                </c:pt>
                <c:pt idx="1079">
                  <c:v>34432</c:v>
                </c:pt>
                <c:pt idx="1080">
                  <c:v>34435</c:v>
                </c:pt>
                <c:pt idx="1081">
                  <c:v>34436</c:v>
                </c:pt>
                <c:pt idx="1082">
                  <c:v>34437</c:v>
                </c:pt>
                <c:pt idx="1083">
                  <c:v>34438</c:v>
                </c:pt>
                <c:pt idx="1084">
                  <c:v>34439</c:v>
                </c:pt>
                <c:pt idx="1085">
                  <c:v>34442</c:v>
                </c:pt>
                <c:pt idx="1086">
                  <c:v>34443</c:v>
                </c:pt>
                <c:pt idx="1087">
                  <c:v>34444</c:v>
                </c:pt>
                <c:pt idx="1088">
                  <c:v>34445</c:v>
                </c:pt>
                <c:pt idx="1089">
                  <c:v>34446</c:v>
                </c:pt>
                <c:pt idx="1090">
                  <c:v>34449</c:v>
                </c:pt>
                <c:pt idx="1091">
                  <c:v>34450</c:v>
                </c:pt>
                <c:pt idx="1092">
                  <c:v>34452</c:v>
                </c:pt>
                <c:pt idx="1093">
                  <c:v>34453</c:v>
                </c:pt>
                <c:pt idx="1094">
                  <c:v>34456</c:v>
                </c:pt>
                <c:pt idx="1095">
                  <c:v>34457</c:v>
                </c:pt>
                <c:pt idx="1096">
                  <c:v>34458</c:v>
                </c:pt>
                <c:pt idx="1097">
                  <c:v>34459</c:v>
                </c:pt>
                <c:pt idx="1098">
                  <c:v>34460</c:v>
                </c:pt>
                <c:pt idx="1099">
                  <c:v>34463</c:v>
                </c:pt>
                <c:pt idx="1100">
                  <c:v>34464</c:v>
                </c:pt>
                <c:pt idx="1101">
                  <c:v>34465</c:v>
                </c:pt>
                <c:pt idx="1102">
                  <c:v>34466</c:v>
                </c:pt>
                <c:pt idx="1103">
                  <c:v>34467</c:v>
                </c:pt>
                <c:pt idx="1104">
                  <c:v>34470</c:v>
                </c:pt>
                <c:pt idx="1105">
                  <c:v>34471</c:v>
                </c:pt>
                <c:pt idx="1106">
                  <c:v>34472</c:v>
                </c:pt>
                <c:pt idx="1107">
                  <c:v>34473</c:v>
                </c:pt>
                <c:pt idx="1108">
                  <c:v>34474</c:v>
                </c:pt>
                <c:pt idx="1109">
                  <c:v>34477</c:v>
                </c:pt>
                <c:pt idx="1110">
                  <c:v>34478</c:v>
                </c:pt>
                <c:pt idx="1111">
                  <c:v>34479</c:v>
                </c:pt>
                <c:pt idx="1112">
                  <c:v>34480</c:v>
                </c:pt>
                <c:pt idx="1113">
                  <c:v>34481</c:v>
                </c:pt>
                <c:pt idx="1114">
                  <c:v>34485</c:v>
                </c:pt>
                <c:pt idx="1115">
                  <c:v>34486</c:v>
                </c:pt>
                <c:pt idx="1116">
                  <c:v>34487</c:v>
                </c:pt>
                <c:pt idx="1117">
                  <c:v>34488</c:v>
                </c:pt>
                <c:pt idx="1118">
                  <c:v>34491</c:v>
                </c:pt>
                <c:pt idx="1119">
                  <c:v>34492</c:v>
                </c:pt>
                <c:pt idx="1120">
                  <c:v>34493</c:v>
                </c:pt>
                <c:pt idx="1121">
                  <c:v>34494</c:v>
                </c:pt>
                <c:pt idx="1122">
                  <c:v>34495</c:v>
                </c:pt>
                <c:pt idx="1123">
                  <c:v>34498</c:v>
                </c:pt>
                <c:pt idx="1124">
                  <c:v>34499</c:v>
                </c:pt>
                <c:pt idx="1125">
                  <c:v>34500</c:v>
                </c:pt>
                <c:pt idx="1126">
                  <c:v>34501</c:v>
                </c:pt>
                <c:pt idx="1127">
                  <c:v>34502</c:v>
                </c:pt>
                <c:pt idx="1128">
                  <c:v>34505</c:v>
                </c:pt>
                <c:pt idx="1129">
                  <c:v>34506</c:v>
                </c:pt>
                <c:pt idx="1130">
                  <c:v>34507</c:v>
                </c:pt>
                <c:pt idx="1131">
                  <c:v>34508</c:v>
                </c:pt>
                <c:pt idx="1132">
                  <c:v>34509</c:v>
                </c:pt>
                <c:pt idx="1133">
                  <c:v>34512</c:v>
                </c:pt>
                <c:pt idx="1134">
                  <c:v>34513</c:v>
                </c:pt>
                <c:pt idx="1135">
                  <c:v>34514</c:v>
                </c:pt>
                <c:pt idx="1136">
                  <c:v>34515</c:v>
                </c:pt>
                <c:pt idx="1137">
                  <c:v>34516</c:v>
                </c:pt>
                <c:pt idx="1138">
                  <c:v>34520</c:v>
                </c:pt>
                <c:pt idx="1139">
                  <c:v>34521</c:v>
                </c:pt>
                <c:pt idx="1140">
                  <c:v>34522</c:v>
                </c:pt>
                <c:pt idx="1141">
                  <c:v>34523</c:v>
                </c:pt>
                <c:pt idx="1142">
                  <c:v>34526</c:v>
                </c:pt>
                <c:pt idx="1143">
                  <c:v>34527</c:v>
                </c:pt>
                <c:pt idx="1144">
                  <c:v>34528</c:v>
                </c:pt>
                <c:pt idx="1145">
                  <c:v>34529</c:v>
                </c:pt>
                <c:pt idx="1146">
                  <c:v>34530</c:v>
                </c:pt>
                <c:pt idx="1147">
                  <c:v>34533</c:v>
                </c:pt>
                <c:pt idx="1148">
                  <c:v>34534</c:v>
                </c:pt>
                <c:pt idx="1149">
                  <c:v>34535</c:v>
                </c:pt>
                <c:pt idx="1150">
                  <c:v>34536</c:v>
                </c:pt>
                <c:pt idx="1151">
                  <c:v>34537</c:v>
                </c:pt>
                <c:pt idx="1152">
                  <c:v>34540</c:v>
                </c:pt>
                <c:pt idx="1153">
                  <c:v>34541</c:v>
                </c:pt>
                <c:pt idx="1154">
                  <c:v>34542</c:v>
                </c:pt>
                <c:pt idx="1155">
                  <c:v>34543</c:v>
                </c:pt>
                <c:pt idx="1156">
                  <c:v>34544</c:v>
                </c:pt>
                <c:pt idx="1157">
                  <c:v>34547</c:v>
                </c:pt>
                <c:pt idx="1158">
                  <c:v>34548</c:v>
                </c:pt>
                <c:pt idx="1159">
                  <c:v>34549</c:v>
                </c:pt>
                <c:pt idx="1160">
                  <c:v>34550</c:v>
                </c:pt>
                <c:pt idx="1161">
                  <c:v>34551</c:v>
                </c:pt>
                <c:pt idx="1162">
                  <c:v>34554</c:v>
                </c:pt>
                <c:pt idx="1163">
                  <c:v>34555</c:v>
                </c:pt>
                <c:pt idx="1164">
                  <c:v>34556</c:v>
                </c:pt>
                <c:pt idx="1165">
                  <c:v>34557</c:v>
                </c:pt>
                <c:pt idx="1166">
                  <c:v>34558</c:v>
                </c:pt>
                <c:pt idx="1167">
                  <c:v>34561</c:v>
                </c:pt>
                <c:pt idx="1168">
                  <c:v>34562</c:v>
                </c:pt>
                <c:pt idx="1169">
                  <c:v>34563</c:v>
                </c:pt>
                <c:pt idx="1170">
                  <c:v>34564</c:v>
                </c:pt>
                <c:pt idx="1171">
                  <c:v>34565</c:v>
                </c:pt>
                <c:pt idx="1172">
                  <c:v>34568</c:v>
                </c:pt>
                <c:pt idx="1173">
                  <c:v>34569</c:v>
                </c:pt>
                <c:pt idx="1174">
                  <c:v>34570</c:v>
                </c:pt>
                <c:pt idx="1175">
                  <c:v>34571</c:v>
                </c:pt>
                <c:pt idx="1176">
                  <c:v>34572</c:v>
                </c:pt>
                <c:pt idx="1177">
                  <c:v>34575</c:v>
                </c:pt>
                <c:pt idx="1178">
                  <c:v>34576</c:v>
                </c:pt>
                <c:pt idx="1179">
                  <c:v>34577</c:v>
                </c:pt>
                <c:pt idx="1180">
                  <c:v>34578</c:v>
                </c:pt>
                <c:pt idx="1181">
                  <c:v>34579</c:v>
                </c:pt>
                <c:pt idx="1182">
                  <c:v>34583</c:v>
                </c:pt>
                <c:pt idx="1183">
                  <c:v>34584</c:v>
                </c:pt>
                <c:pt idx="1184">
                  <c:v>34585</c:v>
                </c:pt>
                <c:pt idx="1185">
                  <c:v>34586</c:v>
                </c:pt>
                <c:pt idx="1186">
                  <c:v>34589</c:v>
                </c:pt>
                <c:pt idx="1187">
                  <c:v>34590</c:v>
                </c:pt>
                <c:pt idx="1188">
                  <c:v>34591</c:v>
                </c:pt>
                <c:pt idx="1189">
                  <c:v>34592</c:v>
                </c:pt>
                <c:pt idx="1190">
                  <c:v>34593</c:v>
                </c:pt>
                <c:pt idx="1191">
                  <c:v>34596</c:v>
                </c:pt>
                <c:pt idx="1192">
                  <c:v>34597</c:v>
                </c:pt>
                <c:pt idx="1193">
                  <c:v>34598</c:v>
                </c:pt>
                <c:pt idx="1194">
                  <c:v>34599</c:v>
                </c:pt>
                <c:pt idx="1195">
                  <c:v>34600</c:v>
                </c:pt>
                <c:pt idx="1196">
                  <c:v>34603</c:v>
                </c:pt>
                <c:pt idx="1197">
                  <c:v>34604</c:v>
                </c:pt>
                <c:pt idx="1198">
                  <c:v>34605</c:v>
                </c:pt>
                <c:pt idx="1199">
                  <c:v>34606</c:v>
                </c:pt>
                <c:pt idx="1200">
                  <c:v>34607</c:v>
                </c:pt>
                <c:pt idx="1201">
                  <c:v>34610</c:v>
                </c:pt>
                <c:pt idx="1202">
                  <c:v>34611</c:v>
                </c:pt>
                <c:pt idx="1203">
                  <c:v>34612</c:v>
                </c:pt>
                <c:pt idx="1204">
                  <c:v>34613</c:v>
                </c:pt>
                <c:pt idx="1205">
                  <c:v>34614</c:v>
                </c:pt>
                <c:pt idx="1206">
                  <c:v>34617</c:v>
                </c:pt>
                <c:pt idx="1207">
                  <c:v>34618</c:v>
                </c:pt>
                <c:pt idx="1208">
                  <c:v>34619</c:v>
                </c:pt>
                <c:pt idx="1209">
                  <c:v>34620</c:v>
                </c:pt>
                <c:pt idx="1210">
                  <c:v>34621</c:v>
                </c:pt>
                <c:pt idx="1211">
                  <c:v>34624</c:v>
                </c:pt>
                <c:pt idx="1212">
                  <c:v>34625</c:v>
                </c:pt>
                <c:pt idx="1213">
                  <c:v>34626</c:v>
                </c:pt>
                <c:pt idx="1214">
                  <c:v>34627</c:v>
                </c:pt>
                <c:pt idx="1215">
                  <c:v>34628</c:v>
                </c:pt>
                <c:pt idx="1216">
                  <c:v>34631</c:v>
                </c:pt>
                <c:pt idx="1217">
                  <c:v>34632</c:v>
                </c:pt>
                <c:pt idx="1218">
                  <c:v>34633</c:v>
                </c:pt>
                <c:pt idx="1219">
                  <c:v>34634</c:v>
                </c:pt>
                <c:pt idx="1220">
                  <c:v>34635</c:v>
                </c:pt>
                <c:pt idx="1221">
                  <c:v>34638</c:v>
                </c:pt>
                <c:pt idx="1222">
                  <c:v>34639</c:v>
                </c:pt>
                <c:pt idx="1223">
                  <c:v>34640</c:v>
                </c:pt>
                <c:pt idx="1224">
                  <c:v>34641</c:v>
                </c:pt>
                <c:pt idx="1225">
                  <c:v>34642</c:v>
                </c:pt>
                <c:pt idx="1226">
                  <c:v>34645</c:v>
                </c:pt>
                <c:pt idx="1227">
                  <c:v>34646</c:v>
                </c:pt>
                <c:pt idx="1228">
                  <c:v>34647</c:v>
                </c:pt>
                <c:pt idx="1229">
                  <c:v>34648</c:v>
                </c:pt>
                <c:pt idx="1230">
                  <c:v>34649</c:v>
                </c:pt>
                <c:pt idx="1231">
                  <c:v>34652</c:v>
                </c:pt>
                <c:pt idx="1232">
                  <c:v>34653</c:v>
                </c:pt>
                <c:pt idx="1233">
                  <c:v>34654</c:v>
                </c:pt>
                <c:pt idx="1234">
                  <c:v>34655</c:v>
                </c:pt>
                <c:pt idx="1235">
                  <c:v>34656</c:v>
                </c:pt>
                <c:pt idx="1236">
                  <c:v>34659</c:v>
                </c:pt>
                <c:pt idx="1237">
                  <c:v>34660</c:v>
                </c:pt>
                <c:pt idx="1238">
                  <c:v>34661</c:v>
                </c:pt>
                <c:pt idx="1239">
                  <c:v>34663</c:v>
                </c:pt>
                <c:pt idx="1240">
                  <c:v>34666</c:v>
                </c:pt>
                <c:pt idx="1241">
                  <c:v>34667</c:v>
                </c:pt>
                <c:pt idx="1242">
                  <c:v>34668</c:v>
                </c:pt>
                <c:pt idx="1243">
                  <c:v>34669</c:v>
                </c:pt>
                <c:pt idx="1244">
                  <c:v>34670</c:v>
                </c:pt>
                <c:pt idx="1245">
                  <c:v>34673</c:v>
                </c:pt>
                <c:pt idx="1246">
                  <c:v>34674</c:v>
                </c:pt>
                <c:pt idx="1247">
                  <c:v>34675</c:v>
                </c:pt>
                <c:pt idx="1248">
                  <c:v>34676</c:v>
                </c:pt>
                <c:pt idx="1249">
                  <c:v>34677</c:v>
                </c:pt>
                <c:pt idx="1250">
                  <c:v>34680</c:v>
                </c:pt>
                <c:pt idx="1251">
                  <c:v>34681</c:v>
                </c:pt>
                <c:pt idx="1252">
                  <c:v>34682</c:v>
                </c:pt>
                <c:pt idx="1253">
                  <c:v>34683</c:v>
                </c:pt>
                <c:pt idx="1254">
                  <c:v>34684</c:v>
                </c:pt>
                <c:pt idx="1255">
                  <c:v>34687</c:v>
                </c:pt>
                <c:pt idx="1256">
                  <c:v>34688</c:v>
                </c:pt>
                <c:pt idx="1257">
                  <c:v>34689</c:v>
                </c:pt>
                <c:pt idx="1258">
                  <c:v>34690</c:v>
                </c:pt>
                <c:pt idx="1259">
                  <c:v>34691</c:v>
                </c:pt>
                <c:pt idx="1260">
                  <c:v>34695</c:v>
                </c:pt>
                <c:pt idx="1261">
                  <c:v>34696</c:v>
                </c:pt>
                <c:pt idx="1262">
                  <c:v>34697</c:v>
                </c:pt>
                <c:pt idx="1263">
                  <c:v>34698</c:v>
                </c:pt>
                <c:pt idx="1264">
                  <c:v>34702</c:v>
                </c:pt>
                <c:pt idx="1265">
                  <c:v>34703</c:v>
                </c:pt>
                <c:pt idx="1266">
                  <c:v>34704</c:v>
                </c:pt>
                <c:pt idx="1267">
                  <c:v>34705</c:v>
                </c:pt>
                <c:pt idx="1268">
                  <c:v>34708</c:v>
                </c:pt>
                <c:pt idx="1269">
                  <c:v>34709</c:v>
                </c:pt>
                <c:pt idx="1270">
                  <c:v>34710</c:v>
                </c:pt>
                <c:pt idx="1271">
                  <c:v>34711</c:v>
                </c:pt>
                <c:pt idx="1272">
                  <c:v>34712</c:v>
                </c:pt>
                <c:pt idx="1273">
                  <c:v>34715</c:v>
                </c:pt>
                <c:pt idx="1274">
                  <c:v>34716</c:v>
                </c:pt>
                <c:pt idx="1275">
                  <c:v>34717</c:v>
                </c:pt>
                <c:pt idx="1276">
                  <c:v>34718</c:v>
                </c:pt>
                <c:pt idx="1277">
                  <c:v>34719</c:v>
                </c:pt>
                <c:pt idx="1278">
                  <c:v>34722</c:v>
                </c:pt>
                <c:pt idx="1279">
                  <c:v>34723</c:v>
                </c:pt>
                <c:pt idx="1280">
                  <c:v>34724</c:v>
                </c:pt>
                <c:pt idx="1281">
                  <c:v>34725</c:v>
                </c:pt>
                <c:pt idx="1282">
                  <c:v>34726</c:v>
                </c:pt>
                <c:pt idx="1283">
                  <c:v>34729</c:v>
                </c:pt>
                <c:pt idx="1284">
                  <c:v>34730</c:v>
                </c:pt>
                <c:pt idx="1285">
                  <c:v>34731</c:v>
                </c:pt>
                <c:pt idx="1286">
                  <c:v>34732</c:v>
                </c:pt>
                <c:pt idx="1287">
                  <c:v>34733</c:v>
                </c:pt>
                <c:pt idx="1288">
                  <c:v>34736</c:v>
                </c:pt>
                <c:pt idx="1289">
                  <c:v>34737</c:v>
                </c:pt>
                <c:pt idx="1290">
                  <c:v>34738</c:v>
                </c:pt>
                <c:pt idx="1291">
                  <c:v>34739</c:v>
                </c:pt>
                <c:pt idx="1292">
                  <c:v>34740</c:v>
                </c:pt>
                <c:pt idx="1293">
                  <c:v>34743</c:v>
                </c:pt>
                <c:pt idx="1294">
                  <c:v>34744</c:v>
                </c:pt>
                <c:pt idx="1295">
                  <c:v>34745</c:v>
                </c:pt>
                <c:pt idx="1296">
                  <c:v>34746</c:v>
                </c:pt>
                <c:pt idx="1297">
                  <c:v>34747</c:v>
                </c:pt>
                <c:pt idx="1298">
                  <c:v>34751</c:v>
                </c:pt>
                <c:pt idx="1299">
                  <c:v>34752</c:v>
                </c:pt>
                <c:pt idx="1300">
                  <c:v>34753</c:v>
                </c:pt>
                <c:pt idx="1301">
                  <c:v>34754</c:v>
                </c:pt>
                <c:pt idx="1302">
                  <c:v>34757</c:v>
                </c:pt>
                <c:pt idx="1303">
                  <c:v>34758</c:v>
                </c:pt>
                <c:pt idx="1304">
                  <c:v>34759</c:v>
                </c:pt>
                <c:pt idx="1305">
                  <c:v>34760</c:v>
                </c:pt>
                <c:pt idx="1306">
                  <c:v>34761</c:v>
                </c:pt>
                <c:pt idx="1307">
                  <c:v>34764</c:v>
                </c:pt>
                <c:pt idx="1308">
                  <c:v>34765</c:v>
                </c:pt>
                <c:pt idx="1309">
                  <c:v>34766</c:v>
                </c:pt>
                <c:pt idx="1310">
                  <c:v>34767</c:v>
                </c:pt>
                <c:pt idx="1311">
                  <c:v>34768</c:v>
                </c:pt>
                <c:pt idx="1312">
                  <c:v>34771</c:v>
                </c:pt>
                <c:pt idx="1313">
                  <c:v>34772</c:v>
                </c:pt>
                <c:pt idx="1314">
                  <c:v>34773</c:v>
                </c:pt>
                <c:pt idx="1315">
                  <c:v>34774</c:v>
                </c:pt>
                <c:pt idx="1316">
                  <c:v>34775</c:v>
                </c:pt>
                <c:pt idx="1317">
                  <c:v>34778</c:v>
                </c:pt>
                <c:pt idx="1318">
                  <c:v>34779</c:v>
                </c:pt>
                <c:pt idx="1319">
                  <c:v>34780</c:v>
                </c:pt>
                <c:pt idx="1320">
                  <c:v>34781</c:v>
                </c:pt>
                <c:pt idx="1321">
                  <c:v>34782</c:v>
                </c:pt>
                <c:pt idx="1322">
                  <c:v>34785</c:v>
                </c:pt>
                <c:pt idx="1323">
                  <c:v>34786</c:v>
                </c:pt>
                <c:pt idx="1324">
                  <c:v>34787</c:v>
                </c:pt>
                <c:pt idx="1325">
                  <c:v>34788</c:v>
                </c:pt>
                <c:pt idx="1326">
                  <c:v>34789</c:v>
                </c:pt>
                <c:pt idx="1327">
                  <c:v>34792</c:v>
                </c:pt>
                <c:pt idx="1328">
                  <c:v>34793</c:v>
                </c:pt>
                <c:pt idx="1329">
                  <c:v>34794</c:v>
                </c:pt>
                <c:pt idx="1330">
                  <c:v>34795</c:v>
                </c:pt>
                <c:pt idx="1331">
                  <c:v>34796</c:v>
                </c:pt>
                <c:pt idx="1332">
                  <c:v>34799</c:v>
                </c:pt>
                <c:pt idx="1333">
                  <c:v>34800</c:v>
                </c:pt>
                <c:pt idx="1334">
                  <c:v>34801</c:v>
                </c:pt>
                <c:pt idx="1335">
                  <c:v>34802</c:v>
                </c:pt>
                <c:pt idx="1336">
                  <c:v>34806</c:v>
                </c:pt>
                <c:pt idx="1337">
                  <c:v>34807</c:v>
                </c:pt>
                <c:pt idx="1338">
                  <c:v>34808</c:v>
                </c:pt>
                <c:pt idx="1339">
                  <c:v>34809</c:v>
                </c:pt>
                <c:pt idx="1340">
                  <c:v>34810</c:v>
                </c:pt>
                <c:pt idx="1341">
                  <c:v>34813</c:v>
                </c:pt>
                <c:pt idx="1342">
                  <c:v>34814</c:v>
                </c:pt>
                <c:pt idx="1343">
                  <c:v>34815</c:v>
                </c:pt>
                <c:pt idx="1344">
                  <c:v>34816</c:v>
                </c:pt>
                <c:pt idx="1345">
                  <c:v>34817</c:v>
                </c:pt>
                <c:pt idx="1346">
                  <c:v>34820</c:v>
                </c:pt>
                <c:pt idx="1347">
                  <c:v>34821</c:v>
                </c:pt>
                <c:pt idx="1348">
                  <c:v>34822</c:v>
                </c:pt>
                <c:pt idx="1349">
                  <c:v>34823</c:v>
                </c:pt>
                <c:pt idx="1350">
                  <c:v>34824</c:v>
                </c:pt>
                <c:pt idx="1351">
                  <c:v>34827</c:v>
                </c:pt>
                <c:pt idx="1352">
                  <c:v>34828</c:v>
                </c:pt>
                <c:pt idx="1353">
                  <c:v>34829</c:v>
                </c:pt>
                <c:pt idx="1354">
                  <c:v>34830</c:v>
                </c:pt>
                <c:pt idx="1355">
                  <c:v>34831</c:v>
                </c:pt>
                <c:pt idx="1356">
                  <c:v>34834</c:v>
                </c:pt>
                <c:pt idx="1357">
                  <c:v>34835</c:v>
                </c:pt>
                <c:pt idx="1358">
                  <c:v>34836</c:v>
                </c:pt>
                <c:pt idx="1359">
                  <c:v>34837</c:v>
                </c:pt>
                <c:pt idx="1360">
                  <c:v>34838</c:v>
                </c:pt>
                <c:pt idx="1361">
                  <c:v>34841</c:v>
                </c:pt>
                <c:pt idx="1362">
                  <c:v>34842</c:v>
                </c:pt>
                <c:pt idx="1363">
                  <c:v>34843</c:v>
                </c:pt>
                <c:pt idx="1364">
                  <c:v>34844</c:v>
                </c:pt>
                <c:pt idx="1365">
                  <c:v>34845</c:v>
                </c:pt>
                <c:pt idx="1366">
                  <c:v>34849</c:v>
                </c:pt>
                <c:pt idx="1367">
                  <c:v>34850</c:v>
                </c:pt>
                <c:pt idx="1368">
                  <c:v>34851</c:v>
                </c:pt>
                <c:pt idx="1369">
                  <c:v>34852</c:v>
                </c:pt>
                <c:pt idx="1370">
                  <c:v>34855</c:v>
                </c:pt>
                <c:pt idx="1371">
                  <c:v>34856</c:v>
                </c:pt>
                <c:pt idx="1372">
                  <c:v>34857</c:v>
                </c:pt>
                <c:pt idx="1373">
                  <c:v>34858</c:v>
                </c:pt>
                <c:pt idx="1374">
                  <c:v>34859</c:v>
                </c:pt>
                <c:pt idx="1375">
                  <c:v>34862</c:v>
                </c:pt>
                <c:pt idx="1376">
                  <c:v>34863</c:v>
                </c:pt>
                <c:pt idx="1377">
                  <c:v>34864</c:v>
                </c:pt>
                <c:pt idx="1378">
                  <c:v>34865</c:v>
                </c:pt>
                <c:pt idx="1379">
                  <c:v>34866</c:v>
                </c:pt>
                <c:pt idx="1380">
                  <c:v>34869</c:v>
                </c:pt>
                <c:pt idx="1381">
                  <c:v>34870</c:v>
                </c:pt>
                <c:pt idx="1382">
                  <c:v>34871</c:v>
                </c:pt>
                <c:pt idx="1383">
                  <c:v>34872</c:v>
                </c:pt>
                <c:pt idx="1384">
                  <c:v>34873</c:v>
                </c:pt>
                <c:pt idx="1385">
                  <c:v>34876</c:v>
                </c:pt>
                <c:pt idx="1386">
                  <c:v>34877</c:v>
                </c:pt>
                <c:pt idx="1387">
                  <c:v>34878</c:v>
                </c:pt>
                <c:pt idx="1388">
                  <c:v>34879</c:v>
                </c:pt>
                <c:pt idx="1389">
                  <c:v>34880</c:v>
                </c:pt>
                <c:pt idx="1390">
                  <c:v>34883</c:v>
                </c:pt>
                <c:pt idx="1391">
                  <c:v>34885</c:v>
                </c:pt>
                <c:pt idx="1392">
                  <c:v>34886</c:v>
                </c:pt>
                <c:pt idx="1393">
                  <c:v>34887</c:v>
                </c:pt>
                <c:pt idx="1394">
                  <c:v>34890</c:v>
                </c:pt>
                <c:pt idx="1395">
                  <c:v>34891</c:v>
                </c:pt>
                <c:pt idx="1396">
                  <c:v>34892</c:v>
                </c:pt>
                <c:pt idx="1397">
                  <c:v>34893</c:v>
                </c:pt>
                <c:pt idx="1398">
                  <c:v>34894</c:v>
                </c:pt>
                <c:pt idx="1399">
                  <c:v>34897</c:v>
                </c:pt>
                <c:pt idx="1400">
                  <c:v>34898</c:v>
                </c:pt>
                <c:pt idx="1401">
                  <c:v>34899</c:v>
                </c:pt>
                <c:pt idx="1402">
                  <c:v>34900</c:v>
                </c:pt>
                <c:pt idx="1403">
                  <c:v>34901</c:v>
                </c:pt>
                <c:pt idx="1404">
                  <c:v>34904</c:v>
                </c:pt>
                <c:pt idx="1405">
                  <c:v>34905</c:v>
                </c:pt>
                <c:pt idx="1406">
                  <c:v>34906</c:v>
                </c:pt>
                <c:pt idx="1407">
                  <c:v>34907</c:v>
                </c:pt>
                <c:pt idx="1408">
                  <c:v>34908</c:v>
                </c:pt>
                <c:pt idx="1409">
                  <c:v>34911</c:v>
                </c:pt>
                <c:pt idx="1410">
                  <c:v>34912</c:v>
                </c:pt>
                <c:pt idx="1411">
                  <c:v>34913</c:v>
                </c:pt>
                <c:pt idx="1412">
                  <c:v>34914</c:v>
                </c:pt>
                <c:pt idx="1413">
                  <c:v>34915</c:v>
                </c:pt>
                <c:pt idx="1414">
                  <c:v>34918</c:v>
                </c:pt>
                <c:pt idx="1415">
                  <c:v>34919</c:v>
                </c:pt>
                <c:pt idx="1416">
                  <c:v>34920</c:v>
                </c:pt>
                <c:pt idx="1417">
                  <c:v>34921</c:v>
                </c:pt>
                <c:pt idx="1418">
                  <c:v>34922</c:v>
                </c:pt>
                <c:pt idx="1419">
                  <c:v>34925</c:v>
                </c:pt>
                <c:pt idx="1420">
                  <c:v>34926</c:v>
                </c:pt>
                <c:pt idx="1421">
                  <c:v>34927</c:v>
                </c:pt>
                <c:pt idx="1422">
                  <c:v>34928</c:v>
                </c:pt>
                <c:pt idx="1423">
                  <c:v>34929</c:v>
                </c:pt>
                <c:pt idx="1424">
                  <c:v>34932</c:v>
                </c:pt>
                <c:pt idx="1425">
                  <c:v>34933</c:v>
                </c:pt>
                <c:pt idx="1426">
                  <c:v>34934</c:v>
                </c:pt>
                <c:pt idx="1427">
                  <c:v>34935</c:v>
                </c:pt>
                <c:pt idx="1428">
                  <c:v>34936</c:v>
                </c:pt>
                <c:pt idx="1429">
                  <c:v>34939</c:v>
                </c:pt>
                <c:pt idx="1430">
                  <c:v>34940</c:v>
                </c:pt>
                <c:pt idx="1431">
                  <c:v>34941</c:v>
                </c:pt>
                <c:pt idx="1432">
                  <c:v>34942</c:v>
                </c:pt>
                <c:pt idx="1433">
                  <c:v>34943</c:v>
                </c:pt>
                <c:pt idx="1434">
                  <c:v>34947</c:v>
                </c:pt>
                <c:pt idx="1435">
                  <c:v>34948</c:v>
                </c:pt>
                <c:pt idx="1436">
                  <c:v>34949</c:v>
                </c:pt>
                <c:pt idx="1437">
                  <c:v>34950</c:v>
                </c:pt>
                <c:pt idx="1438">
                  <c:v>34953</c:v>
                </c:pt>
                <c:pt idx="1439">
                  <c:v>34954</c:v>
                </c:pt>
                <c:pt idx="1440">
                  <c:v>34955</c:v>
                </c:pt>
                <c:pt idx="1441">
                  <c:v>34956</c:v>
                </c:pt>
                <c:pt idx="1442">
                  <c:v>34957</c:v>
                </c:pt>
                <c:pt idx="1443">
                  <c:v>34960</c:v>
                </c:pt>
                <c:pt idx="1444">
                  <c:v>34961</c:v>
                </c:pt>
                <c:pt idx="1445">
                  <c:v>34962</c:v>
                </c:pt>
                <c:pt idx="1446">
                  <c:v>34963</c:v>
                </c:pt>
                <c:pt idx="1447">
                  <c:v>34964</c:v>
                </c:pt>
                <c:pt idx="1448">
                  <c:v>34967</c:v>
                </c:pt>
                <c:pt idx="1449">
                  <c:v>34968</c:v>
                </c:pt>
                <c:pt idx="1450">
                  <c:v>34969</c:v>
                </c:pt>
                <c:pt idx="1451">
                  <c:v>34970</c:v>
                </c:pt>
                <c:pt idx="1452">
                  <c:v>34971</c:v>
                </c:pt>
                <c:pt idx="1453">
                  <c:v>34974</c:v>
                </c:pt>
                <c:pt idx="1454">
                  <c:v>34975</c:v>
                </c:pt>
                <c:pt idx="1455">
                  <c:v>34976</c:v>
                </c:pt>
                <c:pt idx="1456">
                  <c:v>34977</c:v>
                </c:pt>
                <c:pt idx="1457">
                  <c:v>34978</c:v>
                </c:pt>
                <c:pt idx="1458">
                  <c:v>34981</c:v>
                </c:pt>
                <c:pt idx="1459">
                  <c:v>34982</c:v>
                </c:pt>
                <c:pt idx="1460">
                  <c:v>34983</c:v>
                </c:pt>
                <c:pt idx="1461">
                  <c:v>34984</c:v>
                </c:pt>
                <c:pt idx="1462">
                  <c:v>34985</c:v>
                </c:pt>
                <c:pt idx="1463">
                  <c:v>34988</c:v>
                </c:pt>
                <c:pt idx="1464">
                  <c:v>34989</c:v>
                </c:pt>
                <c:pt idx="1465">
                  <c:v>34990</c:v>
                </c:pt>
                <c:pt idx="1466">
                  <c:v>34991</c:v>
                </c:pt>
                <c:pt idx="1467">
                  <c:v>34992</c:v>
                </c:pt>
                <c:pt idx="1468">
                  <c:v>34995</c:v>
                </c:pt>
                <c:pt idx="1469">
                  <c:v>34996</c:v>
                </c:pt>
                <c:pt idx="1470">
                  <c:v>34997</c:v>
                </c:pt>
                <c:pt idx="1471">
                  <c:v>34998</c:v>
                </c:pt>
                <c:pt idx="1472">
                  <c:v>34999</c:v>
                </c:pt>
                <c:pt idx="1473">
                  <c:v>35002</c:v>
                </c:pt>
                <c:pt idx="1474">
                  <c:v>35003</c:v>
                </c:pt>
                <c:pt idx="1475">
                  <c:v>35004</c:v>
                </c:pt>
                <c:pt idx="1476">
                  <c:v>35005</c:v>
                </c:pt>
                <c:pt idx="1477">
                  <c:v>35006</c:v>
                </c:pt>
                <c:pt idx="1478">
                  <c:v>35009</c:v>
                </c:pt>
                <c:pt idx="1479">
                  <c:v>35010</c:v>
                </c:pt>
                <c:pt idx="1480">
                  <c:v>35011</c:v>
                </c:pt>
                <c:pt idx="1481">
                  <c:v>35012</c:v>
                </c:pt>
                <c:pt idx="1482">
                  <c:v>35013</c:v>
                </c:pt>
                <c:pt idx="1483">
                  <c:v>35016</c:v>
                </c:pt>
                <c:pt idx="1484">
                  <c:v>35017</c:v>
                </c:pt>
                <c:pt idx="1485">
                  <c:v>35018</c:v>
                </c:pt>
                <c:pt idx="1486">
                  <c:v>35019</c:v>
                </c:pt>
                <c:pt idx="1487">
                  <c:v>35020</c:v>
                </c:pt>
                <c:pt idx="1488">
                  <c:v>35023</c:v>
                </c:pt>
                <c:pt idx="1489">
                  <c:v>35024</c:v>
                </c:pt>
                <c:pt idx="1490">
                  <c:v>35025</c:v>
                </c:pt>
                <c:pt idx="1491">
                  <c:v>35027</c:v>
                </c:pt>
                <c:pt idx="1492">
                  <c:v>35030</c:v>
                </c:pt>
                <c:pt idx="1493">
                  <c:v>35031</c:v>
                </c:pt>
                <c:pt idx="1494">
                  <c:v>35032</c:v>
                </c:pt>
                <c:pt idx="1495">
                  <c:v>35033</c:v>
                </c:pt>
                <c:pt idx="1496">
                  <c:v>35034</c:v>
                </c:pt>
                <c:pt idx="1497">
                  <c:v>35037</c:v>
                </c:pt>
                <c:pt idx="1498">
                  <c:v>35038</c:v>
                </c:pt>
                <c:pt idx="1499">
                  <c:v>35039</c:v>
                </c:pt>
                <c:pt idx="1500">
                  <c:v>35040</c:v>
                </c:pt>
                <c:pt idx="1501">
                  <c:v>35041</c:v>
                </c:pt>
                <c:pt idx="1502">
                  <c:v>35044</c:v>
                </c:pt>
                <c:pt idx="1503">
                  <c:v>35045</c:v>
                </c:pt>
                <c:pt idx="1504">
                  <c:v>35046</c:v>
                </c:pt>
                <c:pt idx="1505">
                  <c:v>35047</c:v>
                </c:pt>
                <c:pt idx="1506">
                  <c:v>35048</c:v>
                </c:pt>
                <c:pt idx="1507">
                  <c:v>35051</c:v>
                </c:pt>
                <c:pt idx="1508">
                  <c:v>35052</c:v>
                </c:pt>
                <c:pt idx="1509">
                  <c:v>35053</c:v>
                </c:pt>
                <c:pt idx="1510">
                  <c:v>35054</c:v>
                </c:pt>
                <c:pt idx="1511">
                  <c:v>35055</c:v>
                </c:pt>
                <c:pt idx="1512">
                  <c:v>35059</c:v>
                </c:pt>
                <c:pt idx="1513">
                  <c:v>35060</c:v>
                </c:pt>
                <c:pt idx="1514">
                  <c:v>35061</c:v>
                </c:pt>
                <c:pt idx="1515">
                  <c:v>35062</c:v>
                </c:pt>
                <c:pt idx="1516">
                  <c:v>35066</c:v>
                </c:pt>
                <c:pt idx="1517">
                  <c:v>35067</c:v>
                </c:pt>
                <c:pt idx="1518">
                  <c:v>35068</c:v>
                </c:pt>
                <c:pt idx="1519">
                  <c:v>35069</c:v>
                </c:pt>
                <c:pt idx="1520">
                  <c:v>35072</c:v>
                </c:pt>
                <c:pt idx="1521">
                  <c:v>35073</c:v>
                </c:pt>
                <c:pt idx="1522">
                  <c:v>35074</c:v>
                </c:pt>
                <c:pt idx="1523">
                  <c:v>35075</c:v>
                </c:pt>
                <c:pt idx="1524">
                  <c:v>35076</c:v>
                </c:pt>
                <c:pt idx="1525">
                  <c:v>35079</c:v>
                </c:pt>
                <c:pt idx="1526">
                  <c:v>35080</c:v>
                </c:pt>
                <c:pt idx="1527">
                  <c:v>35081</c:v>
                </c:pt>
                <c:pt idx="1528">
                  <c:v>35082</c:v>
                </c:pt>
                <c:pt idx="1529">
                  <c:v>35083</c:v>
                </c:pt>
                <c:pt idx="1530">
                  <c:v>35086</c:v>
                </c:pt>
                <c:pt idx="1531">
                  <c:v>35087</c:v>
                </c:pt>
                <c:pt idx="1532">
                  <c:v>35088</c:v>
                </c:pt>
                <c:pt idx="1533">
                  <c:v>35089</c:v>
                </c:pt>
                <c:pt idx="1534">
                  <c:v>35090</c:v>
                </c:pt>
                <c:pt idx="1535">
                  <c:v>35093</c:v>
                </c:pt>
                <c:pt idx="1536">
                  <c:v>35094</c:v>
                </c:pt>
                <c:pt idx="1537">
                  <c:v>35095</c:v>
                </c:pt>
                <c:pt idx="1538">
                  <c:v>35096</c:v>
                </c:pt>
                <c:pt idx="1539">
                  <c:v>35097</c:v>
                </c:pt>
                <c:pt idx="1540">
                  <c:v>35100</c:v>
                </c:pt>
                <c:pt idx="1541">
                  <c:v>35101</c:v>
                </c:pt>
                <c:pt idx="1542">
                  <c:v>35102</c:v>
                </c:pt>
                <c:pt idx="1543">
                  <c:v>35103</c:v>
                </c:pt>
                <c:pt idx="1544">
                  <c:v>35104</c:v>
                </c:pt>
                <c:pt idx="1545">
                  <c:v>35107</c:v>
                </c:pt>
                <c:pt idx="1546">
                  <c:v>35108</c:v>
                </c:pt>
                <c:pt idx="1547">
                  <c:v>35109</c:v>
                </c:pt>
                <c:pt idx="1548">
                  <c:v>35110</c:v>
                </c:pt>
                <c:pt idx="1549">
                  <c:v>35111</c:v>
                </c:pt>
                <c:pt idx="1550">
                  <c:v>35115</c:v>
                </c:pt>
                <c:pt idx="1551">
                  <c:v>35116</c:v>
                </c:pt>
                <c:pt idx="1552">
                  <c:v>35117</c:v>
                </c:pt>
                <c:pt idx="1553">
                  <c:v>35118</c:v>
                </c:pt>
                <c:pt idx="1554">
                  <c:v>35121</c:v>
                </c:pt>
                <c:pt idx="1555">
                  <c:v>35122</c:v>
                </c:pt>
                <c:pt idx="1556">
                  <c:v>35123</c:v>
                </c:pt>
                <c:pt idx="1557">
                  <c:v>35124</c:v>
                </c:pt>
                <c:pt idx="1558">
                  <c:v>35125</c:v>
                </c:pt>
                <c:pt idx="1559">
                  <c:v>35128</c:v>
                </c:pt>
                <c:pt idx="1560">
                  <c:v>35129</c:v>
                </c:pt>
                <c:pt idx="1561">
                  <c:v>35130</c:v>
                </c:pt>
                <c:pt idx="1562">
                  <c:v>35131</c:v>
                </c:pt>
                <c:pt idx="1563">
                  <c:v>35132</c:v>
                </c:pt>
                <c:pt idx="1564">
                  <c:v>35135</c:v>
                </c:pt>
                <c:pt idx="1565">
                  <c:v>35136</c:v>
                </c:pt>
                <c:pt idx="1566">
                  <c:v>35137</c:v>
                </c:pt>
                <c:pt idx="1567">
                  <c:v>35138</c:v>
                </c:pt>
                <c:pt idx="1568">
                  <c:v>35139</c:v>
                </c:pt>
                <c:pt idx="1569">
                  <c:v>35142</c:v>
                </c:pt>
                <c:pt idx="1570">
                  <c:v>35143</c:v>
                </c:pt>
                <c:pt idx="1571">
                  <c:v>35144</c:v>
                </c:pt>
                <c:pt idx="1572">
                  <c:v>35145</c:v>
                </c:pt>
                <c:pt idx="1573">
                  <c:v>35146</c:v>
                </c:pt>
                <c:pt idx="1574">
                  <c:v>35149</c:v>
                </c:pt>
                <c:pt idx="1575">
                  <c:v>35150</c:v>
                </c:pt>
                <c:pt idx="1576">
                  <c:v>35151</c:v>
                </c:pt>
                <c:pt idx="1577">
                  <c:v>35152</c:v>
                </c:pt>
                <c:pt idx="1578">
                  <c:v>35153</c:v>
                </c:pt>
                <c:pt idx="1579">
                  <c:v>35156</c:v>
                </c:pt>
                <c:pt idx="1580">
                  <c:v>35157</c:v>
                </c:pt>
                <c:pt idx="1581">
                  <c:v>35158</c:v>
                </c:pt>
                <c:pt idx="1582">
                  <c:v>35159</c:v>
                </c:pt>
                <c:pt idx="1583">
                  <c:v>35163</c:v>
                </c:pt>
                <c:pt idx="1584">
                  <c:v>35164</c:v>
                </c:pt>
                <c:pt idx="1585">
                  <c:v>35165</c:v>
                </c:pt>
                <c:pt idx="1586">
                  <c:v>35166</c:v>
                </c:pt>
                <c:pt idx="1587">
                  <c:v>35167</c:v>
                </c:pt>
                <c:pt idx="1588">
                  <c:v>35170</c:v>
                </c:pt>
                <c:pt idx="1589">
                  <c:v>35171</c:v>
                </c:pt>
                <c:pt idx="1590">
                  <c:v>35172</c:v>
                </c:pt>
                <c:pt idx="1591">
                  <c:v>35173</c:v>
                </c:pt>
                <c:pt idx="1592">
                  <c:v>35174</c:v>
                </c:pt>
                <c:pt idx="1593">
                  <c:v>35177</c:v>
                </c:pt>
                <c:pt idx="1594">
                  <c:v>35178</c:v>
                </c:pt>
                <c:pt idx="1595">
                  <c:v>35179</c:v>
                </c:pt>
                <c:pt idx="1596">
                  <c:v>35180</c:v>
                </c:pt>
                <c:pt idx="1597">
                  <c:v>35181</c:v>
                </c:pt>
                <c:pt idx="1598">
                  <c:v>35184</c:v>
                </c:pt>
                <c:pt idx="1599">
                  <c:v>35185</c:v>
                </c:pt>
                <c:pt idx="1600">
                  <c:v>35186</c:v>
                </c:pt>
                <c:pt idx="1601">
                  <c:v>35187</c:v>
                </c:pt>
                <c:pt idx="1602">
                  <c:v>35188</c:v>
                </c:pt>
                <c:pt idx="1603">
                  <c:v>35191</c:v>
                </c:pt>
                <c:pt idx="1604">
                  <c:v>35192</c:v>
                </c:pt>
                <c:pt idx="1605">
                  <c:v>35193</c:v>
                </c:pt>
                <c:pt idx="1606">
                  <c:v>35194</c:v>
                </c:pt>
                <c:pt idx="1607">
                  <c:v>35195</c:v>
                </c:pt>
                <c:pt idx="1608">
                  <c:v>35198</c:v>
                </c:pt>
                <c:pt idx="1609">
                  <c:v>35199</c:v>
                </c:pt>
                <c:pt idx="1610">
                  <c:v>35200</c:v>
                </c:pt>
                <c:pt idx="1611">
                  <c:v>35201</c:v>
                </c:pt>
                <c:pt idx="1612">
                  <c:v>35202</c:v>
                </c:pt>
                <c:pt idx="1613">
                  <c:v>35205</c:v>
                </c:pt>
                <c:pt idx="1614">
                  <c:v>35206</c:v>
                </c:pt>
                <c:pt idx="1615">
                  <c:v>35207</c:v>
                </c:pt>
                <c:pt idx="1616">
                  <c:v>35208</c:v>
                </c:pt>
                <c:pt idx="1617">
                  <c:v>35209</c:v>
                </c:pt>
                <c:pt idx="1618">
                  <c:v>35213</c:v>
                </c:pt>
                <c:pt idx="1619">
                  <c:v>35214</c:v>
                </c:pt>
                <c:pt idx="1620">
                  <c:v>35215</c:v>
                </c:pt>
                <c:pt idx="1621">
                  <c:v>35216</c:v>
                </c:pt>
                <c:pt idx="1622">
                  <c:v>35219</c:v>
                </c:pt>
                <c:pt idx="1623">
                  <c:v>35220</c:v>
                </c:pt>
                <c:pt idx="1624">
                  <c:v>35221</c:v>
                </c:pt>
                <c:pt idx="1625">
                  <c:v>35222</c:v>
                </c:pt>
                <c:pt idx="1626">
                  <c:v>35223</c:v>
                </c:pt>
                <c:pt idx="1627">
                  <c:v>35226</c:v>
                </c:pt>
                <c:pt idx="1628">
                  <c:v>35227</c:v>
                </c:pt>
                <c:pt idx="1629">
                  <c:v>35228</c:v>
                </c:pt>
                <c:pt idx="1630">
                  <c:v>35229</c:v>
                </c:pt>
                <c:pt idx="1631">
                  <c:v>35230</c:v>
                </c:pt>
                <c:pt idx="1632">
                  <c:v>35233</c:v>
                </c:pt>
                <c:pt idx="1633">
                  <c:v>35234</c:v>
                </c:pt>
                <c:pt idx="1634">
                  <c:v>35235</c:v>
                </c:pt>
                <c:pt idx="1635">
                  <c:v>35236</c:v>
                </c:pt>
                <c:pt idx="1636">
                  <c:v>35237</c:v>
                </c:pt>
                <c:pt idx="1637">
                  <c:v>35240</c:v>
                </c:pt>
                <c:pt idx="1638">
                  <c:v>35241</c:v>
                </c:pt>
                <c:pt idx="1639">
                  <c:v>35242</c:v>
                </c:pt>
                <c:pt idx="1640">
                  <c:v>35243</c:v>
                </c:pt>
                <c:pt idx="1641">
                  <c:v>35244</c:v>
                </c:pt>
                <c:pt idx="1642">
                  <c:v>35247</c:v>
                </c:pt>
                <c:pt idx="1643">
                  <c:v>35248</c:v>
                </c:pt>
                <c:pt idx="1644">
                  <c:v>35249</c:v>
                </c:pt>
                <c:pt idx="1645">
                  <c:v>35251</c:v>
                </c:pt>
                <c:pt idx="1646">
                  <c:v>35254</c:v>
                </c:pt>
                <c:pt idx="1647">
                  <c:v>35255</c:v>
                </c:pt>
                <c:pt idx="1648">
                  <c:v>35256</c:v>
                </c:pt>
                <c:pt idx="1649">
                  <c:v>35257</c:v>
                </c:pt>
                <c:pt idx="1650">
                  <c:v>35258</c:v>
                </c:pt>
                <c:pt idx="1651">
                  <c:v>35261</c:v>
                </c:pt>
                <c:pt idx="1652">
                  <c:v>35262</c:v>
                </c:pt>
                <c:pt idx="1653">
                  <c:v>35263</c:v>
                </c:pt>
                <c:pt idx="1654">
                  <c:v>35264</c:v>
                </c:pt>
                <c:pt idx="1655">
                  <c:v>35265</c:v>
                </c:pt>
                <c:pt idx="1656">
                  <c:v>35268</c:v>
                </c:pt>
                <c:pt idx="1657">
                  <c:v>35269</c:v>
                </c:pt>
                <c:pt idx="1658">
                  <c:v>35270</c:v>
                </c:pt>
                <c:pt idx="1659">
                  <c:v>35271</c:v>
                </c:pt>
                <c:pt idx="1660">
                  <c:v>35272</c:v>
                </c:pt>
                <c:pt idx="1661">
                  <c:v>35275</c:v>
                </c:pt>
                <c:pt idx="1662">
                  <c:v>35276</c:v>
                </c:pt>
                <c:pt idx="1663">
                  <c:v>35277</c:v>
                </c:pt>
                <c:pt idx="1664">
                  <c:v>35278</c:v>
                </c:pt>
                <c:pt idx="1665">
                  <c:v>35279</c:v>
                </c:pt>
                <c:pt idx="1666">
                  <c:v>35282</c:v>
                </c:pt>
                <c:pt idx="1667">
                  <c:v>35283</c:v>
                </c:pt>
                <c:pt idx="1668">
                  <c:v>35284</c:v>
                </c:pt>
                <c:pt idx="1669">
                  <c:v>35285</c:v>
                </c:pt>
                <c:pt idx="1670">
                  <c:v>35286</c:v>
                </c:pt>
                <c:pt idx="1671">
                  <c:v>35289</c:v>
                </c:pt>
                <c:pt idx="1672">
                  <c:v>35290</c:v>
                </c:pt>
                <c:pt idx="1673">
                  <c:v>35291</c:v>
                </c:pt>
                <c:pt idx="1674">
                  <c:v>35292</c:v>
                </c:pt>
                <c:pt idx="1675">
                  <c:v>35293</c:v>
                </c:pt>
                <c:pt idx="1676">
                  <c:v>35296</c:v>
                </c:pt>
                <c:pt idx="1677">
                  <c:v>35297</c:v>
                </c:pt>
                <c:pt idx="1678">
                  <c:v>35298</c:v>
                </c:pt>
                <c:pt idx="1679">
                  <c:v>35299</c:v>
                </c:pt>
                <c:pt idx="1680">
                  <c:v>35300</c:v>
                </c:pt>
                <c:pt idx="1681">
                  <c:v>35303</c:v>
                </c:pt>
                <c:pt idx="1682">
                  <c:v>35304</c:v>
                </c:pt>
                <c:pt idx="1683">
                  <c:v>35305</c:v>
                </c:pt>
                <c:pt idx="1684">
                  <c:v>35306</c:v>
                </c:pt>
                <c:pt idx="1685">
                  <c:v>35307</c:v>
                </c:pt>
                <c:pt idx="1686">
                  <c:v>35311</c:v>
                </c:pt>
                <c:pt idx="1687">
                  <c:v>35312</c:v>
                </c:pt>
                <c:pt idx="1688">
                  <c:v>35313</c:v>
                </c:pt>
                <c:pt idx="1689">
                  <c:v>35314</c:v>
                </c:pt>
                <c:pt idx="1690">
                  <c:v>35317</c:v>
                </c:pt>
                <c:pt idx="1691">
                  <c:v>35318</c:v>
                </c:pt>
                <c:pt idx="1692">
                  <c:v>35319</c:v>
                </c:pt>
                <c:pt idx="1693">
                  <c:v>35320</c:v>
                </c:pt>
                <c:pt idx="1694">
                  <c:v>35321</c:v>
                </c:pt>
                <c:pt idx="1695">
                  <c:v>35324</c:v>
                </c:pt>
                <c:pt idx="1696">
                  <c:v>35325</c:v>
                </c:pt>
                <c:pt idx="1697">
                  <c:v>35326</c:v>
                </c:pt>
                <c:pt idx="1698">
                  <c:v>35327</c:v>
                </c:pt>
                <c:pt idx="1699">
                  <c:v>35328</c:v>
                </c:pt>
                <c:pt idx="1700">
                  <c:v>35331</c:v>
                </c:pt>
                <c:pt idx="1701">
                  <c:v>35332</c:v>
                </c:pt>
                <c:pt idx="1702">
                  <c:v>35333</c:v>
                </c:pt>
                <c:pt idx="1703">
                  <c:v>35334</c:v>
                </c:pt>
                <c:pt idx="1704">
                  <c:v>35335</c:v>
                </c:pt>
                <c:pt idx="1705">
                  <c:v>35338</c:v>
                </c:pt>
                <c:pt idx="1706">
                  <c:v>35339</c:v>
                </c:pt>
                <c:pt idx="1707">
                  <c:v>35340</c:v>
                </c:pt>
                <c:pt idx="1708">
                  <c:v>35341</c:v>
                </c:pt>
                <c:pt idx="1709">
                  <c:v>35342</c:v>
                </c:pt>
                <c:pt idx="1710">
                  <c:v>35345</c:v>
                </c:pt>
                <c:pt idx="1711">
                  <c:v>35346</c:v>
                </c:pt>
                <c:pt idx="1712">
                  <c:v>35347</c:v>
                </c:pt>
                <c:pt idx="1713">
                  <c:v>35348</c:v>
                </c:pt>
                <c:pt idx="1714">
                  <c:v>35349</c:v>
                </c:pt>
                <c:pt idx="1715">
                  <c:v>35352</c:v>
                </c:pt>
                <c:pt idx="1716">
                  <c:v>35353</c:v>
                </c:pt>
                <c:pt idx="1717">
                  <c:v>35354</c:v>
                </c:pt>
                <c:pt idx="1718">
                  <c:v>35355</c:v>
                </c:pt>
                <c:pt idx="1719">
                  <c:v>35356</c:v>
                </c:pt>
                <c:pt idx="1720">
                  <c:v>35359</c:v>
                </c:pt>
                <c:pt idx="1721">
                  <c:v>35360</c:v>
                </c:pt>
                <c:pt idx="1722">
                  <c:v>35361</c:v>
                </c:pt>
                <c:pt idx="1723">
                  <c:v>35362</c:v>
                </c:pt>
                <c:pt idx="1724">
                  <c:v>35363</c:v>
                </c:pt>
                <c:pt idx="1725">
                  <c:v>35366</c:v>
                </c:pt>
                <c:pt idx="1726">
                  <c:v>35367</c:v>
                </c:pt>
                <c:pt idx="1727">
                  <c:v>35368</c:v>
                </c:pt>
                <c:pt idx="1728">
                  <c:v>35369</c:v>
                </c:pt>
                <c:pt idx="1729">
                  <c:v>35370</c:v>
                </c:pt>
                <c:pt idx="1730">
                  <c:v>35373</c:v>
                </c:pt>
                <c:pt idx="1731">
                  <c:v>35374</c:v>
                </c:pt>
                <c:pt idx="1732">
                  <c:v>35375</c:v>
                </c:pt>
                <c:pt idx="1733">
                  <c:v>35376</c:v>
                </c:pt>
                <c:pt idx="1734">
                  <c:v>35377</c:v>
                </c:pt>
                <c:pt idx="1735">
                  <c:v>35380</c:v>
                </c:pt>
                <c:pt idx="1736">
                  <c:v>35381</c:v>
                </c:pt>
                <c:pt idx="1737">
                  <c:v>35382</c:v>
                </c:pt>
                <c:pt idx="1738">
                  <c:v>35383</c:v>
                </c:pt>
                <c:pt idx="1739">
                  <c:v>35384</c:v>
                </c:pt>
                <c:pt idx="1740">
                  <c:v>35387</c:v>
                </c:pt>
                <c:pt idx="1741">
                  <c:v>35388</c:v>
                </c:pt>
                <c:pt idx="1742">
                  <c:v>35389</c:v>
                </c:pt>
                <c:pt idx="1743">
                  <c:v>35390</c:v>
                </c:pt>
                <c:pt idx="1744">
                  <c:v>35391</c:v>
                </c:pt>
                <c:pt idx="1745">
                  <c:v>35394</c:v>
                </c:pt>
                <c:pt idx="1746">
                  <c:v>35395</c:v>
                </c:pt>
                <c:pt idx="1747">
                  <c:v>35396</c:v>
                </c:pt>
                <c:pt idx="1748">
                  <c:v>35398</c:v>
                </c:pt>
                <c:pt idx="1749">
                  <c:v>35401</c:v>
                </c:pt>
                <c:pt idx="1750">
                  <c:v>35402</c:v>
                </c:pt>
                <c:pt idx="1751">
                  <c:v>35403</c:v>
                </c:pt>
                <c:pt idx="1752">
                  <c:v>35404</c:v>
                </c:pt>
                <c:pt idx="1753">
                  <c:v>35405</c:v>
                </c:pt>
                <c:pt idx="1754">
                  <c:v>35408</c:v>
                </c:pt>
                <c:pt idx="1755">
                  <c:v>35409</c:v>
                </c:pt>
                <c:pt idx="1756">
                  <c:v>35410</c:v>
                </c:pt>
                <c:pt idx="1757">
                  <c:v>35411</c:v>
                </c:pt>
                <c:pt idx="1758">
                  <c:v>35412</c:v>
                </c:pt>
                <c:pt idx="1759">
                  <c:v>35415</c:v>
                </c:pt>
                <c:pt idx="1760">
                  <c:v>35416</c:v>
                </c:pt>
                <c:pt idx="1761">
                  <c:v>35417</c:v>
                </c:pt>
                <c:pt idx="1762">
                  <c:v>35418</c:v>
                </c:pt>
                <c:pt idx="1763">
                  <c:v>35419</c:v>
                </c:pt>
                <c:pt idx="1764">
                  <c:v>35422</c:v>
                </c:pt>
                <c:pt idx="1765">
                  <c:v>35423</c:v>
                </c:pt>
                <c:pt idx="1766">
                  <c:v>35425</c:v>
                </c:pt>
                <c:pt idx="1767">
                  <c:v>35426</c:v>
                </c:pt>
                <c:pt idx="1768">
                  <c:v>35429</c:v>
                </c:pt>
                <c:pt idx="1769">
                  <c:v>35430</c:v>
                </c:pt>
                <c:pt idx="1770">
                  <c:v>35432</c:v>
                </c:pt>
                <c:pt idx="1771">
                  <c:v>35433</c:v>
                </c:pt>
                <c:pt idx="1772">
                  <c:v>35436</c:v>
                </c:pt>
                <c:pt idx="1773">
                  <c:v>35437</c:v>
                </c:pt>
                <c:pt idx="1774">
                  <c:v>35438</c:v>
                </c:pt>
                <c:pt idx="1775">
                  <c:v>35439</c:v>
                </c:pt>
                <c:pt idx="1776">
                  <c:v>35440</c:v>
                </c:pt>
                <c:pt idx="1777">
                  <c:v>35443</c:v>
                </c:pt>
                <c:pt idx="1778">
                  <c:v>35444</c:v>
                </c:pt>
                <c:pt idx="1779">
                  <c:v>35445</c:v>
                </c:pt>
                <c:pt idx="1780">
                  <c:v>35446</c:v>
                </c:pt>
                <c:pt idx="1781">
                  <c:v>35447</c:v>
                </c:pt>
                <c:pt idx="1782">
                  <c:v>35450</c:v>
                </c:pt>
                <c:pt idx="1783">
                  <c:v>35451</c:v>
                </c:pt>
                <c:pt idx="1784">
                  <c:v>35452</c:v>
                </c:pt>
                <c:pt idx="1785">
                  <c:v>35453</c:v>
                </c:pt>
                <c:pt idx="1786">
                  <c:v>35454</c:v>
                </c:pt>
                <c:pt idx="1787">
                  <c:v>35457</c:v>
                </c:pt>
                <c:pt idx="1788">
                  <c:v>35458</c:v>
                </c:pt>
                <c:pt idx="1789">
                  <c:v>35459</c:v>
                </c:pt>
                <c:pt idx="1790">
                  <c:v>35460</c:v>
                </c:pt>
                <c:pt idx="1791">
                  <c:v>35464</c:v>
                </c:pt>
                <c:pt idx="1792">
                  <c:v>35465</c:v>
                </c:pt>
                <c:pt idx="1793">
                  <c:v>35466</c:v>
                </c:pt>
                <c:pt idx="1794">
                  <c:v>35467</c:v>
                </c:pt>
                <c:pt idx="1795">
                  <c:v>35468</c:v>
                </c:pt>
                <c:pt idx="1796">
                  <c:v>35471</c:v>
                </c:pt>
                <c:pt idx="1797">
                  <c:v>35472</c:v>
                </c:pt>
                <c:pt idx="1798">
                  <c:v>35473</c:v>
                </c:pt>
                <c:pt idx="1799">
                  <c:v>35474</c:v>
                </c:pt>
                <c:pt idx="1800">
                  <c:v>35475</c:v>
                </c:pt>
                <c:pt idx="1801">
                  <c:v>35479</c:v>
                </c:pt>
                <c:pt idx="1802">
                  <c:v>35480</c:v>
                </c:pt>
                <c:pt idx="1803">
                  <c:v>35481</c:v>
                </c:pt>
                <c:pt idx="1804">
                  <c:v>35482</c:v>
                </c:pt>
                <c:pt idx="1805">
                  <c:v>35485</c:v>
                </c:pt>
                <c:pt idx="1806">
                  <c:v>35486</c:v>
                </c:pt>
                <c:pt idx="1807">
                  <c:v>35487</c:v>
                </c:pt>
                <c:pt idx="1808">
                  <c:v>35488</c:v>
                </c:pt>
                <c:pt idx="1809">
                  <c:v>35489</c:v>
                </c:pt>
                <c:pt idx="1810">
                  <c:v>35492</c:v>
                </c:pt>
                <c:pt idx="1811">
                  <c:v>35493</c:v>
                </c:pt>
                <c:pt idx="1812">
                  <c:v>35494</c:v>
                </c:pt>
                <c:pt idx="1813">
                  <c:v>35495</c:v>
                </c:pt>
                <c:pt idx="1814">
                  <c:v>35496</c:v>
                </c:pt>
                <c:pt idx="1815">
                  <c:v>35499</c:v>
                </c:pt>
                <c:pt idx="1816">
                  <c:v>35500</c:v>
                </c:pt>
                <c:pt idx="1817">
                  <c:v>35501</c:v>
                </c:pt>
                <c:pt idx="1818">
                  <c:v>35502</c:v>
                </c:pt>
                <c:pt idx="1819">
                  <c:v>35503</c:v>
                </c:pt>
                <c:pt idx="1820">
                  <c:v>35506</c:v>
                </c:pt>
                <c:pt idx="1821">
                  <c:v>35507</c:v>
                </c:pt>
                <c:pt idx="1822">
                  <c:v>35508</c:v>
                </c:pt>
                <c:pt idx="1823">
                  <c:v>35509</c:v>
                </c:pt>
                <c:pt idx="1824">
                  <c:v>35510</c:v>
                </c:pt>
                <c:pt idx="1825">
                  <c:v>35513</c:v>
                </c:pt>
                <c:pt idx="1826">
                  <c:v>35514</c:v>
                </c:pt>
                <c:pt idx="1827">
                  <c:v>35515</c:v>
                </c:pt>
                <c:pt idx="1828">
                  <c:v>35516</c:v>
                </c:pt>
                <c:pt idx="1829">
                  <c:v>35520</c:v>
                </c:pt>
                <c:pt idx="1830">
                  <c:v>35521</c:v>
                </c:pt>
                <c:pt idx="1831">
                  <c:v>35522</c:v>
                </c:pt>
                <c:pt idx="1832">
                  <c:v>35523</c:v>
                </c:pt>
                <c:pt idx="1833">
                  <c:v>35524</c:v>
                </c:pt>
                <c:pt idx="1834">
                  <c:v>35527</c:v>
                </c:pt>
                <c:pt idx="1835">
                  <c:v>35528</c:v>
                </c:pt>
                <c:pt idx="1836">
                  <c:v>35529</c:v>
                </c:pt>
                <c:pt idx="1837">
                  <c:v>35530</c:v>
                </c:pt>
                <c:pt idx="1838">
                  <c:v>35531</c:v>
                </c:pt>
                <c:pt idx="1839">
                  <c:v>35534</c:v>
                </c:pt>
                <c:pt idx="1840">
                  <c:v>35535</c:v>
                </c:pt>
                <c:pt idx="1841">
                  <c:v>35536</c:v>
                </c:pt>
                <c:pt idx="1842">
                  <c:v>35537</c:v>
                </c:pt>
                <c:pt idx="1843">
                  <c:v>35538</c:v>
                </c:pt>
                <c:pt idx="1844">
                  <c:v>35541</c:v>
                </c:pt>
                <c:pt idx="1845">
                  <c:v>35542</c:v>
                </c:pt>
                <c:pt idx="1846">
                  <c:v>35543</c:v>
                </c:pt>
                <c:pt idx="1847">
                  <c:v>35544</c:v>
                </c:pt>
                <c:pt idx="1848">
                  <c:v>35545</c:v>
                </c:pt>
                <c:pt idx="1849">
                  <c:v>35548</c:v>
                </c:pt>
                <c:pt idx="1850">
                  <c:v>35549</c:v>
                </c:pt>
                <c:pt idx="1851">
                  <c:v>35550</c:v>
                </c:pt>
                <c:pt idx="1852">
                  <c:v>35551</c:v>
                </c:pt>
                <c:pt idx="1853">
                  <c:v>35552</c:v>
                </c:pt>
                <c:pt idx="1854">
                  <c:v>35555</c:v>
                </c:pt>
                <c:pt idx="1855">
                  <c:v>35556</c:v>
                </c:pt>
                <c:pt idx="1856">
                  <c:v>35557</c:v>
                </c:pt>
                <c:pt idx="1857">
                  <c:v>35558</c:v>
                </c:pt>
                <c:pt idx="1858">
                  <c:v>35559</c:v>
                </c:pt>
                <c:pt idx="1859">
                  <c:v>35562</c:v>
                </c:pt>
                <c:pt idx="1860">
                  <c:v>35563</c:v>
                </c:pt>
                <c:pt idx="1861">
                  <c:v>35564</c:v>
                </c:pt>
                <c:pt idx="1862">
                  <c:v>35565</c:v>
                </c:pt>
                <c:pt idx="1863">
                  <c:v>35566</c:v>
                </c:pt>
                <c:pt idx="1864">
                  <c:v>35569</c:v>
                </c:pt>
                <c:pt idx="1865">
                  <c:v>35570</c:v>
                </c:pt>
                <c:pt idx="1866">
                  <c:v>35571</c:v>
                </c:pt>
                <c:pt idx="1867">
                  <c:v>35572</c:v>
                </c:pt>
                <c:pt idx="1868">
                  <c:v>35573</c:v>
                </c:pt>
                <c:pt idx="1869">
                  <c:v>35577</c:v>
                </c:pt>
                <c:pt idx="1870">
                  <c:v>35578</c:v>
                </c:pt>
                <c:pt idx="1871">
                  <c:v>35579</c:v>
                </c:pt>
                <c:pt idx="1872">
                  <c:v>35580</c:v>
                </c:pt>
                <c:pt idx="1873">
                  <c:v>35583</c:v>
                </c:pt>
                <c:pt idx="1874">
                  <c:v>35584</c:v>
                </c:pt>
                <c:pt idx="1875">
                  <c:v>35585</c:v>
                </c:pt>
                <c:pt idx="1876">
                  <c:v>35586</c:v>
                </c:pt>
                <c:pt idx="1877">
                  <c:v>35587</c:v>
                </c:pt>
                <c:pt idx="1878">
                  <c:v>35590</c:v>
                </c:pt>
                <c:pt idx="1879">
                  <c:v>35591</c:v>
                </c:pt>
                <c:pt idx="1880">
                  <c:v>35592</c:v>
                </c:pt>
                <c:pt idx="1881">
                  <c:v>35593</c:v>
                </c:pt>
                <c:pt idx="1882">
                  <c:v>35594</c:v>
                </c:pt>
                <c:pt idx="1883">
                  <c:v>35597</c:v>
                </c:pt>
                <c:pt idx="1884">
                  <c:v>35598</c:v>
                </c:pt>
                <c:pt idx="1885">
                  <c:v>35599</c:v>
                </c:pt>
                <c:pt idx="1886">
                  <c:v>35600</c:v>
                </c:pt>
                <c:pt idx="1887">
                  <c:v>35601</c:v>
                </c:pt>
                <c:pt idx="1888">
                  <c:v>35604</c:v>
                </c:pt>
                <c:pt idx="1889">
                  <c:v>35605</c:v>
                </c:pt>
                <c:pt idx="1890">
                  <c:v>35606</c:v>
                </c:pt>
                <c:pt idx="1891">
                  <c:v>35607</c:v>
                </c:pt>
                <c:pt idx="1892">
                  <c:v>35608</c:v>
                </c:pt>
                <c:pt idx="1893">
                  <c:v>35611</c:v>
                </c:pt>
                <c:pt idx="1894">
                  <c:v>35612</c:v>
                </c:pt>
                <c:pt idx="1895">
                  <c:v>35613</c:v>
                </c:pt>
                <c:pt idx="1896">
                  <c:v>35614</c:v>
                </c:pt>
                <c:pt idx="1897">
                  <c:v>35618</c:v>
                </c:pt>
                <c:pt idx="1898">
                  <c:v>35619</c:v>
                </c:pt>
                <c:pt idx="1899">
                  <c:v>35620</c:v>
                </c:pt>
                <c:pt idx="1900">
                  <c:v>35621</c:v>
                </c:pt>
                <c:pt idx="1901">
                  <c:v>35622</c:v>
                </c:pt>
                <c:pt idx="1902">
                  <c:v>35625</c:v>
                </c:pt>
                <c:pt idx="1903">
                  <c:v>35626</c:v>
                </c:pt>
                <c:pt idx="1904">
                  <c:v>35627</c:v>
                </c:pt>
                <c:pt idx="1905">
                  <c:v>35628</c:v>
                </c:pt>
                <c:pt idx="1906">
                  <c:v>35629</c:v>
                </c:pt>
                <c:pt idx="1907">
                  <c:v>35632</c:v>
                </c:pt>
                <c:pt idx="1908">
                  <c:v>35633</c:v>
                </c:pt>
                <c:pt idx="1909">
                  <c:v>35634</c:v>
                </c:pt>
                <c:pt idx="1910">
                  <c:v>35635</c:v>
                </c:pt>
                <c:pt idx="1911">
                  <c:v>35636</c:v>
                </c:pt>
                <c:pt idx="1912">
                  <c:v>35639</c:v>
                </c:pt>
                <c:pt idx="1913">
                  <c:v>35640</c:v>
                </c:pt>
                <c:pt idx="1914">
                  <c:v>35641</c:v>
                </c:pt>
                <c:pt idx="1915">
                  <c:v>35642</c:v>
                </c:pt>
                <c:pt idx="1916">
                  <c:v>35643</c:v>
                </c:pt>
                <c:pt idx="1917">
                  <c:v>35646</c:v>
                </c:pt>
                <c:pt idx="1918">
                  <c:v>35647</c:v>
                </c:pt>
                <c:pt idx="1919">
                  <c:v>35648</c:v>
                </c:pt>
                <c:pt idx="1920">
                  <c:v>35649</c:v>
                </c:pt>
                <c:pt idx="1921">
                  <c:v>35650</c:v>
                </c:pt>
                <c:pt idx="1922">
                  <c:v>35653</c:v>
                </c:pt>
                <c:pt idx="1923">
                  <c:v>35654</c:v>
                </c:pt>
                <c:pt idx="1924">
                  <c:v>35655</c:v>
                </c:pt>
                <c:pt idx="1925">
                  <c:v>35656</c:v>
                </c:pt>
                <c:pt idx="1926">
                  <c:v>35657</c:v>
                </c:pt>
                <c:pt idx="1927">
                  <c:v>35660</c:v>
                </c:pt>
                <c:pt idx="1928">
                  <c:v>35661</c:v>
                </c:pt>
                <c:pt idx="1929">
                  <c:v>35662</c:v>
                </c:pt>
                <c:pt idx="1930">
                  <c:v>35663</c:v>
                </c:pt>
                <c:pt idx="1931">
                  <c:v>35664</c:v>
                </c:pt>
                <c:pt idx="1932">
                  <c:v>35667</c:v>
                </c:pt>
                <c:pt idx="1933">
                  <c:v>35668</c:v>
                </c:pt>
                <c:pt idx="1934">
                  <c:v>35669</c:v>
                </c:pt>
                <c:pt idx="1935">
                  <c:v>35670</c:v>
                </c:pt>
                <c:pt idx="1936">
                  <c:v>35671</c:v>
                </c:pt>
                <c:pt idx="1937">
                  <c:v>35675</c:v>
                </c:pt>
                <c:pt idx="1938">
                  <c:v>35676</c:v>
                </c:pt>
                <c:pt idx="1939">
                  <c:v>35677</c:v>
                </c:pt>
                <c:pt idx="1940">
                  <c:v>35678</c:v>
                </c:pt>
                <c:pt idx="1941">
                  <c:v>35681</c:v>
                </c:pt>
                <c:pt idx="1942">
                  <c:v>35682</c:v>
                </c:pt>
                <c:pt idx="1943">
                  <c:v>35683</c:v>
                </c:pt>
                <c:pt idx="1944">
                  <c:v>35684</c:v>
                </c:pt>
                <c:pt idx="1945">
                  <c:v>35685</c:v>
                </c:pt>
                <c:pt idx="1946">
                  <c:v>35688</c:v>
                </c:pt>
                <c:pt idx="1947">
                  <c:v>35689</c:v>
                </c:pt>
                <c:pt idx="1948">
                  <c:v>35690</c:v>
                </c:pt>
                <c:pt idx="1949">
                  <c:v>35691</c:v>
                </c:pt>
                <c:pt idx="1950">
                  <c:v>35692</c:v>
                </c:pt>
                <c:pt idx="1951">
                  <c:v>35695</c:v>
                </c:pt>
                <c:pt idx="1952">
                  <c:v>35696</c:v>
                </c:pt>
                <c:pt idx="1953">
                  <c:v>35697</c:v>
                </c:pt>
                <c:pt idx="1954">
                  <c:v>35698</c:v>
                </c:pt>
                <c:pt idx="1955">
                  <c:v>35699</c:v>
                </c:pt>
                <c:pt idx="1956">
                  <c:v>35702</c:v>
                </c:pt>
                <c:pt idx="1957">
                  <c:v>35703</c:v>
                </c:pt>
                <c:pt idx="1958">
                  <c:v>35704</c:v>
                </c:pt>
                <c:pt idx="1959">
                  <c:v>35705</c:v>
                </c:pt>
                <c:pt idx="1960">
                  <c:v>35706</c:v>
                </c:pt>
                <c:pt idx="1961">
                  <c:v>35709</c:v>
                </c:pt>
                <c:pt idx="1962">
                  <c:v>35710</c:v>
                </c:pt>
                <c:pt idx="1963">
                  <c:v>35711</c:v>
                </c:pt>
                <c:pt idx="1964">
                  <c:v>35712</c:v>
                </c:pt>
                <c:pt idx="1965">
                  <c:v>35713</c:v>
                </c:pt>
                <c:pt idx="1966">
                  <c:v>35716</c:v>
                </c:pt>
                <c:pt idx="1967">
                  <c:v>35717</c:v>
                </c:pt>
                <c:pt idx="1968">
                  <c:v>35718</c:v>
                </c:pt>
                <c:pt idx="1969">
                  <c:v>35719</c:v>
                </c:pt>
                <c:pt idx="1970">
                  <c:v>35720</c:v>
                </c:pt>
                <c:pt idx="1971">
                  <c:v>35723</c:v>
                </c:pt>
                <c:pt idx="1972">
                  <c:v>35724</c:v>
                </c:pt>
                <c:pt idx="1973">
                  <c:v>35725</c:v>
                </c:pt>
                <c:pt idx="1974">
                  <c:v>35726</c:v>
                </c:pt>
                <c:pt idx="1975">
                  <c:v>35727</c:v>
                </c:pt>
                <c:pt idx="1976">
                  <c:v>35730</c:v>
                </c:pt>
                <c:pt idx="1977">
                  <c:v>35731</c:v>
                </c:pt>
                <c:pt idx="1978">
                  <c:v>35732</c:v>
                </c:pt>
                <c:pt idx="1979">
                  <c:v>35733</c:v>
                </c:pt>
                <c:pt idx="1980">
                  <c:v>35734</c:v>
                </c:pt>
                <c:pt idx="1981">
                  <c:v>35737</c:v>
                </c:pt>
                <c:pt idx="1982">
                  <c:v>35738</c:v>
                </c:pt>
                <c:pt idx="1983">
                  <c:v>35739</c:v>
                </c:pt>
                <c:pt idx="1984">
                  <c:v>35740</c:v>
                </c:pt>
                <c:pt idx="1985">
                  <c:v>35741</c:v>
                </c:pt>
                <c:pt idx="1986">
                  <c:v>35744</c:v>
                </c:pt>
                <c:pt idx="1987">
                  <c:v>35745</c:v>
                </c:pt>
                <c:pt idx="1988">
                  <c:v>35746</c:v>
                </c:pt>
                <c:pt idx="1989">
                  <c:v>35747</c:v>
                </c:pt>
                <c:pt idx="1990">
                  <c:v>35748</c:v>
                </c:pt>
                <c:pt idx="1991">
                  <c:v>35751</c:v>
                </c:pt>
                <c:pt idx="1992">
                  <c:v>35752</c:v>
                </c:pt>
                <c:pt idx="1993">
                  <c:v>35753</c:v>
                </c:pt>
                <c:pt idx="1994">
                  <c:v>35754</c:v>
                </c:pt>
                <c:pt idx="1995">
                  <c:v>35755</c:v>
                </c:pt>
                <c:pt idx="1996">
                  <c:v>35758</c:v>
                </c:pt>
                <c:pt idx="1997">
                  <c:v>35759</c:v>
                </c:pt>
                <c:pt idx="1998">
                  <c:v>35762</c:v>
                </c:pt>
                <c:pt idx="1999">
                  <c:v>35765</c:v>
                </c:pt>
                <c:pt idx="2000">
                  <c:v>35766</c:v>
                </c:pt>
                <c:pt idx="2001">
                  <c:v>35767</c:v>
                </c:pt>
                <c:pt idx="2002">
                  <c:v>35768</c:v>
                </c:pt>
                <c:pt idx="2003">
                  <c:v>35769</c:v>
                </c:pt>
                <c:pt idx="2004">
                  <c:v>35772</c:v>
                </c:pt>
                <c:pt idx="2005">
                  <c:v>35773</c:v>
                </c:pt>
                <c:pt idx="2006">
                  <c:v>35774</c:v>
                </c:pt>
                <c:pt idx="2007">
                  <c:v>35775</c:v>
                </c:pt>
                <c:pt idx="2008">
                  <c:v>35776</c:v>
                </c:pt>
                <c:pt idx="2009">
                  <c:v>35779</c:v>
                </c:pt>
                <c:pt idx="2010">
                  <c:v>35780</c:v>
                </c:pt>
                <c:pt idx="2011">
                  <c:v>35781</c:v>
                </c:pt>
                <c:pt idx="2012">
                  <c:v>35782</c:v>
                </c:pt>
                <c:pt idx="2013">
                  <c:v>35783</c:v>
                </c:pt>
                <c:pt idx="2014">
                  <c:v>35786</c:v>
                </c:pt>
                <c:pt idx="2015">
                  <c:v>35787</c:v>
                </c:pt>
                <c:pt idx="2016">
                  <c:v>35788</c:v>
                </c:pt>
                <c:pt idx="2017">
                  <c:v>35790</c:v>
                </c:pt>
                <c:pt idx="2018">
                  <c:v>35793</c:v>
                </c:pt>
                <c:pt idx="2019">
                  <c:v>35794</c:v>
                </c:pt>
                <c:pt idx="2020">
                  <c:v>35795</c:v>
                </c:pt>
                <c:pt idx="2021">
                  <c:v>35797</c:v>
                </c:pt>
                <c:pt idx="2022">
                  <c:v>35800</c:v>
                </c:pt>
                <c:pt idx="2023">
                  <c:v>35801</c:v>
                </c:pt>
                <c:pt idx="2024">
                  <c:v>35802</c:v>
                </c:pt>
                <c:pt idx="2025">
                  <c:v>35803</c:v>
                </c:pt>
                <c:pt idx="2026">
                  <c:v>35804</c:v>
                </c:pt>
                <c:pt idx="2027">
                  <c:v>35807</c:v>
                </c:pt>
                <c:pt idx="2028">
                  <c:v>35808</c:v>
                </c:pt>
                <c:pt idx="2029">
                  <c:v>35809</c:v>
                </c:pt>
                <c:pt idx="2030">
                  <c:v>35810</c:v>
                </c:pt>
                <c:pt idx="2031">
                  <c:v>35811</c:v>
                </c:pt>
                <c:pt idx="2032">
                  <c:v>35815</c:v>
                </c:pt>
                <c:pt idx="2033">
                  <c:v>35816</c:v>
                </c:pt>
                <c:pt idx="2034">
                  <c:v>35817</c:v>
                </c:pt>
                <c:pt idx="2035">
                  <c:v>35818</c:v>
                </c:pt>
                <c:pt idx="2036">
                  <c:v>35821</c:v>
                </c:pt>
                <c:pt idx="2037">
                  <c:v>35822</c:v>
                </c:pt>
                <c:pt idx="2038">
                  <c:v>35823</c:v>
                </c:pt>
                <c:pt idx="2039">
                  <c:v>35824</c:v>
                </c:pt>
                <c:pt idx="2040">
                  <c:v>35825</c:v>
                </c:pt>
                <c:pt idx="2041">
                  <c:v>35828</c:v>
                </c:pt>
                <c:pt idx="2042">
                  <c:v>35829</c:v>
                </c:pt>
                <c:pt idx="2043">
                  <c:v>35830</c:v>
                </c:pt>
                <c:pt idx="2044">
                  <c:v>35831</c:v>
                </c:pt>
                <c:pt idx="2045">
                  <c:v>35832</c:v>
                </c:pt>
                <c:pt idx="2046">
                  <c:v>35835</c:v>
                </c:pt>
                <c:pt idx="2047">
                  <c:v>35836</c:v>
                </c:pt>
                <c:pt idx="2048">
                  <c:v>35837</c:v>
                </c:pt>
                <c:pt idx="2049">
                  <c:v>35838</c:v>
                </c:pt>
                <c:pt idx="2050">
                  <c:v>35839</c:v>
                </c:pt>
                <c:pt idx="2051">
                  <c:v>35843</c:v>
                </c:pt>
                <c:pt idx="2052">
                  <c:v>35844</c:v>
                </c:pt>
                <c:pt idx="2053">
                  <c:v>35845</c:v>
                </c:pt>
                <c:pt idx="2054">
                  <c:v>35846</c:v>
                </c:pt>
                <c:pt idx="2055">
                  <c:v>35849</c:v>
                </c:pt>
                <c:pt idx="2056">
                  <c:v>35850</c:v>
                </c:pt>
                <c:pt idx="2057">
                  <c:v>35851</c:v>
                </c:pt>
                <c:pt idx="2058">
                  <c:v>35852</c:v>
                </c:pt>
                <c:pt idx="2059">
                  <c:v>35853</c:v>
                </c:pt>
                <c:pt idx="2060">
                  <c:v>35856</c:v>
                </c:pt>
                <c:pt idx="2061">
                  <c:v>35857</c:v>
                </c:pt>
                <c:pt idx="2062">
                  <c:v>35858</c:v>
                </c:pt>
                <c:pt idx="2063">
                  <c:v>35859</c:v>
                </c:pt>
                <c:pt idx="2064">
                  <c:v>35860</c:v>
                </c:pt>
                <c:pt idx="2065">
                  <c:v>35863</c:v>
                </c:pt>
                <c:pt idx="2066">
                  <c:v>35864</c:v>
                </c:pt>
                <c:pt idx="2067">
                  <c:v>35865</c:v>
                </c:pt>
                <c:pt idx="2068">
                  <c:v>35866</c:v>
                </c:pt>
                <c:pt idx="2069">
                  <c:v>35867</c:v>
                </c:pt>
                <c:pt idx="2070">
                  <c:v>35870</c:v>
                </c:pt>
                <c:pt idx="2071">
                  <c:v>35871</c:v>
                </c:pt>
                <c:pt idx="2072">
                  <c:v>35872</c:v>
                </c:pt>
                <c:pt idx="2073">
                  <c:v>35873</c:v>
                </c:pt>
                <c:pt idx="2074">
                  <c:v>35874</c:v>
                </c:pt>
                <c:pt idx="2075">
                  <c:v>35877</c:v>
                </c:pt>
                <c:pt idx="2076">
                  <c:v>35878</c:v>
                </c:pt>
                <c:pt idx="2077">
                  <c:v>35879</c:v>
                </c:pt>
                <c:pt idx="2078">
                  <c:v>35880</c:v>
                </c:pt>
                <c:pt idx="2079">
                  <c:v>35881</c:v>
                </c:pt>
                <c:pt idx="2080">
                  <c:v>35884</c:v>
                </c:pt>
                <c:pt idx="2081">
                  <c:v>35885</c:v>
                </c:pt>
                <c:pt idx="2082">
                  <c:v>35886</c:v>
                </c:pt>
                <c:pt idx="2083">
                  <c:v>35887</c:v>
                </c:pt>
                <c:pt idx="2084">
                  <c:v>35888</c:v>
                </c:pt>
                <c:pt idx="2085">
                  <c:v>35891</c:v>
                </c:pt>
                <c:pt idx="2086">
                  <c:v>35892</c:v>
                </c:pt>
                <c:pt idx="2087">
                  <c:v>35893</c:v>
                </c:pt>
                <c:pt idx="2088">
                  <c:v>35894</c:v>
                </c:pt>
                <c:pt idx="2089">
                  <c:v>35898</c:v>
                </c:pt>
                <c:pt idx="2090">
                  <c:v>35899</c:v>
                </c:pt>
                <c:pt idx="2091">
                  <c:v>35900</c:v>
                </c:pt>
                <c:pt idx="2092">
                  <c:v>35901</c:v>
                </c:pt>
                <c:pt idx="2093">
                  <c:v>35902</c:v>
                </c:pt>
                <c:pt idx="2094">
                  <c:v>35905</c:v>
                </c:pt>
                <c:pt idx="2095">
                  <c:v>35906</c:v>
                </c:pt>
                <c:pt idx="2096">
                  <c:v>35907</c:v>
                </c:pt>
                <c:pt idx="2097">
                  <c:v>35908</c:v>
                </c:pt>
                <c:pt idx="2098">
                  <c:v>35909</c:v>
                </c:pt>
                <c:pt idx="2099">
                  <c:v>35912</c:v>
                </c:pt>
                <c:pt idx="2100">
                  <c:v>35913</c:v>
                </c:pt>
                <c:pt idx="2101">
                  <c:v>35914</c:v>
                </c:pt>
                <c:pt idx="2102">
                  <c:v>35915</c:v>
                </c:pt>
                <c:pt idx="2103">
                  <c:v>35916</c:v>
                </c:pt>
                <c:pt idx="2104">
                  <c:v>35919</c:v>
                </c:pt>
                <c:pt idx="2105">
                  <c:v>35920</c:v>
                </c:pt>
                <c:pt idx="2106">
                  <c:v>35921</c:v>
                </c:pt>
                <c:pt idx="2107">
                  <c:v>35922</c:v>
                </c:pt>
                <c:pt idx="2108">
                  <c:v>35923</c:v>
                </c:pt>
                <c:pt idx="2109">
                  <c:v>35926</c:v>
                </c:pt>
                <c:pt idx="2110">
                  <c:v>35927</c:v>
                </c:pt>
                <c:pt idx="2111">
                  <c:v>35928</c:v>
                </c:pt>
                <c:pt idx="2112">
                  <c:v>35929</c:v>
                </c:pt>
                <c:pt idx="2113">
                  <c:v>35930</c:v>
                </c:pt>
                <c:pt idx="2114">
                  <c:v>35933</c:v>
                </c:pt>
                <c:pt idx="2115">
                  <c:v>35934</c:v>
                </c:pt>
                <c:pt idx="2116">
                  <c:v>35935</c:v>
                </c:pt>
                <c:pt idx="2117">
                  <c:v>35936</c:v>
                </c:pt>
                <c:pt idx="2118">
                  <c:v>35937</c:v>
                </c:pt>
                <c:pt idx="2119">
                  <c:v>35941</c:v>
                </c:pt>
                <c:pt idx="2120">
                  <c:v>35942</c:v>
                </c:pt>
                <c:pt idx="2121">
                  <c:v>35943</c:v>
                </c:pt>
                <c:pt idx="2122">
                  <c:v>35944</c:v>
                </c:pt>
                <c:pt idx="2123">
                  <c:v>35947</c:v>
                </c:pt>
                <c:pt idx="2124">
                  <c:v>35948</c:v>
                </c:pt>
                <c:pt idx="2125">
                  <c:v>35949</c:v>
                </c:pt>
                <c:pt idx="2126">
                  <c:v>35950</c:v>
                </c:pt>
                <c:pt idx="2127">
                  <c:v>35951</c:v>
                </c:pt>
                <c:pt idx="2128">
                  <c:v>35954</c:v>
                </c:pt>
                <c:pt idx="2129">
                  <c:v>35955</c:v>
                </c:pt>
                <c:pt idx="2130">
                  <c:v>35956</c:v>
                </c:pt>
                <c:pt idx="2131">
                  <c:v>35957</c:v>
                </c:pt>
                <c:pt idx="2132">
                  <c:v>35958</c:v>
                </c:pt>
                <c:pt idx="2133">
                  <c:v>35961</c:v>
                </c:pt>
                <c:pt idx="2134">
                  <c:v>35962</c:v>
                </c:pt>
                <c:pt idx="2135">
                  <c:v>35963</c:v>
                </c:pt>
                <c:pt idx="2136">
                  <c:v>35964</c:v>
                </c:pt>
                <c:pt idx="2137">
                  <c:v>35965</c:v>
                </c:pt>
                <c:pt idx="2138">
                  <c:v>35968</c:v>
                </c:pt>
                <c:pt idx="2139">
                  <c:v>35969</c:v>
                </c:pt>
                <c:pt idx="2140">
                  <c:v>35970</c:v>
                </c:pt>
                <c:pt idx="2141">
                  <c:v>35971</c:v>
                </c:pt>
                <c:pt idx="2142">
                  <c:v>35972</c:v>
                </c:pt>
                <c:pt idx="2143">
                  <c:v>35975</c:v>
                </c:pt>
                <c:pt idx="2144">
                  <c:v>35976</c:v>
                </c:pt>
                <c:pt idx="2145">
                  <c:v>35977</c:v>
                </c:pt>
                <c:pt idx="2146">
                  <c:v>35978</c:v>
                </c:pt>
                <c:pt idx="2147">
                  <c:v>35982</c:v>
                </c:pt>
                <c:pt idx="2148">
                  <c:v>35983</c:v>
                </c:pt>
                <c:pt idx="2149">
                  <c:v>35984</c:v>
                </c:pt>
                <c:pt idx="2150">
                  <c:v>35985</c:v>
                </c:pt>
                <c:pt idx="2151">
                  <c:v>35986</c:v>
                </c:pt>
                <c:pt idx="2152">
                  <c:v>35989</c:v>
                </c:pt>
                <c:pt idx="2153">
                  <c:v>35990</c:v>
                </c:pt>
                <c:pt idx="2154">
                  <c:v>35991</c:v>
                </c:pt>
                <c:pt idx="2155">
                  <c:v>35992</c:v>
                </c:pt>
                <c:pt idx="2156">
                  <c:v>35993</c:v>
                </c:pt>
                <c:pt idx="2157">
                  <c:v>35996</c:v>
                </c:pt>
                <c:pt idx="2158">
                  <c:v>35997</c:v>
                </c:pt>
                <c:pt idx="2159">
                  <c:v>35998</c:v>
                </c:pt>
                <c:pt idx="2160">
                  <c:v>35999</c:v>
                </c:pt>
                <c:pt idx="2161">
                  <c:v>36000</c:v>
                </c:pt>
                <c:pt idx="2162">
                  <c:v>36003</c:v>
                </c:pt>
                <c:pt idx="2163">
                  <c:v>36004</c:v>
                </c:pt>
                <c:pt idx="2164">
                  <c:v>36005</c:v>
                </c:pt>
                <c:pt idx="2165">
                  <c:v>36006</c:v>
                </c:pt>
                <c:pt idx="2166">
                  <c:v>36007</c:v>
                </c:pt>
                <c:pt idx="2167">
                  <c:v>36010</c:v>
                </c:pt>
                <c:pt idx="2168">
                  <c:v>36011</c:v>
                </c:pt>
                <c:pt idx="2169">
                  <c:v>36012</c:v>
                </c:pt>
                <c:pt idx="2170">
                  <c:v>36013</c:v>
                </c:pt>
                <c:pt idx="2171">
                  <c:v>36014</c:v>
                </c:pt>
                <c:pt idx="2172">
                  <c:v>36017</c:v>
                </c:pt>
                <c:pt idx="2173">
                  <c:v>36018</c:v>
                </c:pt>
                <c:pt idx="2174">
                  <c:v>36019</c:v>
                </c:pt>
                <c:pt idx="2175">
                  <c:v>36020</c:v>
                </c:pt>
                <c:pt idx="2176">
                  <c:v>36021</c:v>
                </c:pt>
                <c:pt idx="2177">
                  <c:v>36024</c:v>
                </c:pt>
                <c:pt idx="2178">
                  <c:v>36025</c:v>
                </c:pt>
                <c:pt idx="2179">
                  <c:v>36026</c:v>
                </c:pt>
                <c:pt idx="2180">
                  <c:v>36027</c:v>
                </c:pt>
                <c:pt idx="2181">
                  <c:v>36028</c:v>
                </c:pt>
                <c:pt idx="2182">
                  <c:v>36031</c:v>
                </c:pt>
                <c:pt idx="2183">
                  <c:v>36032</c:v>
                </c:pt>
                <c:pt idx="2184">
                  <c:v>36033</c:v>
                </c:pt>
                <c:pt idx="2185">
                  <c:v>36034</c:v>
                </c:pt>
                <c:pt idx="2186">
                  <c:v>36035</c:v>
                </c:pt>
                <c:pt idx="2187">
                  <c:v>36038</c:v>
                </c:pt>
                <c:pt idx="2188">
                  <c:v>36039</c:v>
                </c:pt>
                <c:pt idx="2189">
                  <c:v>36040</c:v>
                </c:pt>
                <c:pt idx="2190">
                  <c:v>36041</c:v>
                </c:pt>
                <c:pt idx="2191">
                  <c:v>36042</c:v>
                </c:pt>
                <c:pt idx="2192">
                  <c:v>36046</c:v>
                </c:pt>
                <c:pt idx="2193">
                  <c:v>36047</c:v>
                </c:pt>
                <c:pt idx="2194">
                  <c:v>36048</c:v>
                </c:pt>
                <c:pt idx="2195">
                  <c:v>36049</c:v>
                </c:pt>
                <c:pt idx="2196">
                  <c:v>36052</c:v>
                </c:pt>
                <c:pt idx="2197">
                  <c:v>36053</c:v>
                </c:pt>
                <c:pt idx="2198">
                  <c:v>36054</c:v>
                </c:pt>
                <c:pt idx="2199">
                  <c:v>36055</c:v>
                </c:pt>
                <c:pt idx="2200">
                  <c:v>36056</c:v>
                </c:pt>
                <c:pt idx="2201">
                  <c:v>36059</c:v>
                </c:pt>
                <c:pt idx="2202">
                  <c:v>36060</c:v>
                </c:pt>
                <c:pt idx="2203">
                  <c:v>36061</c:v>
                </c:pt>
                <c:pt idx="2204">
                  <c:v>36062</c:v>
                </c:pt>
                <c:pt idx="2205">
                  <c:v>36063</c:v>
                </c:pt>
                <c:pt idx="2206">
                  <c:v>36066</c:v>
                </c:pt>
                <c:pt idx="2207">
                  <c:v>36067</c:v>
                </c:pt>
                <c:pt idx="2208">
                  <c:v>36068</c:v>
                </c:pt>
                <c:pt idx="2209">
                  <c:v>36069</c:v>
                </c:pt>
                <c:pt idx="2210">
                  <c:v>36070</c:v>
                </c:pt>
                <c:pt idx="2211">
                  <c:v>36073</c:v>
                </c:pt>
                <c:pt idx="2212">
                  <c:v>36074</c:v>
                </c:pt>
                <c:pt idx="2213">
                  <c:v>36075</c:v>
                </c:pt>
                <c:pt idx="2214">
                  <c:v>36076</c:v>
                </c:pt>
                <c:pt idx="2215">
                  <c:v>36077</c:v>
                </c:pt>
                <c:pt idx="2216">
                  <c:v>36080</c:v>
                </c:pt>
                <c:pt idx="2217">
                  <c:v>36081</c:v>
                </c:pt>
                <c:pt idx="2218">
                  <c:v>36082</c:v>
                </c:pt>
                <c:pt idx="2219">
                  <c:v>36083</c:v>
                </c:pt>
                <c:pt idx="2220">
                  <c:v>36084</c:v>
                </c:pt>
                <c:pt idx="2221">
                  <c:v>36087</c:v>
                </c:pt>
                <c:pt idx="2222">
                  <c:v>36088</c:v>
                </c:pt>
                <c:pt idx="2223">
                  <c:v>36089</c:v>
                </c:pt>
                <c:pt idx="2224">
                  <c:v>36090</c:v>
                </c:pt>
                <c:pt idx="2225">
                  <c:v>36091</c:v>
                </c:pt>
                <c:pt idx="2226">
                  <c:v>36094</c:v>
                </c:pt>
                <c:pt idx="2227">
                  <c:v>36095</c:v>
                </c:pt>
                <c:pt idx="2228">
                  <c:v>36096</c:v>
                </c:pt>
                <c:pt idx="2229">
                  <c:v>36097</c:v>
                </c:pt>
                <c:pt idx="2230">
                  <c:v>36098</c:v>
                </c:pt>
                <c:pt idx="2231">
                  <c:v>36101</c:v>
                </c:pt>
                <c:pt idx="2232">
                  <c:v>36102</c:v>
                </c:pt>
                <c:pt idx="2233">
                  <c:v>36103</c:v>
                </c:pt>
                <c:pt idx="2234">
                  <c:v>36104</c:v>
                </c:pt>
                <c:pt idx="2235">
                  <c:v>36105</c:v>
                </c:pt>
                <c:pt idx="2236">
                  <c:v>36108</c:v>
                </c:pt>
                <c:pt idx="2237">
                  <c:v>36109</c:v>
                </c:pt>
                <c:pt idx="2238">
                  <c:v>36110</c:v>
                </c:pt>
                <c:pt idx="2239">
                  <c:v>36111</c:v>
                </c:pt>
                <c:pt idx="2240">
                  <c:v>36112</c:v>
                </c:pt>
                <c:pt idx="2241">
                  <c:v>36115</c:v>
                </c:pt>
                <c:pt idx="2242">
                  <c:v>36116</c:v>
                </c:pt>
                <c:pt idx="2243">
                  <c:v>36117</c:v>
                </c:pt>
                <c:pt idx="2244">
                  <c:v>36118</c:v>
                </c:pt>
                <c:pt idx="2245">
                  <c:v>36119</c:v>
                </c:pt>
                <c:pt idx="2246">
                  <c:v>36122</c:v>
                </c:pt>
                <c:pt idx="2247">
                  <c:v>36123</c:v>
                </c:pt>
                <c:pt idx="2248">
                  <c:v>36124</c:v>
                </c:pt>
                <c:pt idx="2249">
                  <c:v>36126</c:v>
                </c:pt>
                <c:pt idx="2250">
                  <c:v>36129</c:v>
                </c:pt>
                <c:pt idx="2251">
                  <c:v>36130</c:v>
                </c:pt>
                <c:pt idx="2252">
                  <c:v>36131</c:v>
                </c:pt>
                <c:pt idx="2253">
                  <c:v>36132</c:v>
                </c:pt>
                <c:pt idx="2254">
                  <c:v>36133</c:v>
                </c:pt>
                <c:pt idx="2255">
                  <c:v>36136</c:v>
                </c:pt>
                <c:pt idx="2256">
                  <c:v>36137</c:v>
                </c:pt>
                <c:pt idx="2257">
                  <c:v>36138</c:v>
                </c:pt>
                <c:pt idx="2258">
                  <c:v>36139</c:v>
                </c:pt>
                <c:pt idx="2259">
                  <c:v>36140</c:v>
                </c:pt>
                <c:pt idx="2260">
                  <c:v>36143</c:v>
                </c:pt>
                <c:pt idx="2261">
                  <c:v>36144</c:v>
                </c:pt>
                <c:pt idx="2262">
                  <c:v>36145</c:v>
                </c:pt>
                <c:pt idx="2263">
                  <c:v>36146</c:v>
                </c:pt>
                <c:pt idx="2264">
                  <c:v>36147</c:v>
                </c:pt>
                <c:pt idx="2265">
                  <c:v>36150</c:v>
                </c:pt>
                <c:pt idx="2266">
                  <c:v>36151</c:v>
                </c:pt>
                <c:pt idx="2267">
                  <c:v>36152</c:v>
                </c:pt>
                <c:pt idx="2268">
                  <c:v>36153</c:v>
                </c:pt>
                <c:pt idx="2269">
                  <c:v>36157</c:v>
                </c:pt>
                <c:pt idx="2270">
                  <c:v>36158</c:v>
                </c:pt>
                <c:pt idx="2271">
                  <c:v>36159</c:v>
                </c:pt>
                <c:pt idx="2272">
                  <c:v>36160</c:v>
                </c:pt>
                <c:pt idx="2273">
                  <c:v>36164</c:v>
                </c:pt>
                <c:pt idx="2274">
                  <c:v>36165</c:v>
                </c:pt>
                <c:pt idx="2275">
                  <c:v>36166</c:v>
                </c:pt>
                <c:pt idx="2276">
                  <c:v>36167</c:v>
                </c:pt>
                <c:pt idx="2277">
                  <c:v>36168</c:v>
                </c:pt>
                <c:pt idx="2278">
                  <c:v>36171</c:v>
                </c:pt>
                <c:pt idx="2279">
                  <c:v>36172</c:v>
                </c:pt>
                <c:pt idx="2280">
                  <c:v>36173</c:v>
                </c:pt>
                <c:pt idx="2281">
                  <c:v>36174</c:v>
                </c:pt>
                <c:pt idx="2282">
                  <c:v>36175</c:v>
                </c:pt>
                <c:pt idx="2283">
                  <c:v>36179</c:v>
                </c:pt>
                <c:pt idx="2284">
                  <c:v>36180</c:v>
                </c:pt>
                <c:pt idx="2285">
                  <c:v>36181</c:v>
                </c:pt>
                <c:pt idx="2286">
                  <c:v>36182</c:v>
                </c:pt>
                <c:pt idx="2287">
                  <c:v>36185</c:v>
                </c:pt>
                <c:pt idx="2288">
                  <c:v>36186</c:v>
                </c:pt>
                <c:pt idx="2289">
                  <c:v>36187</c:v>
                </c:pt>
                <c:pt idx="2290">
                  <c:v>36188</c:v>
                </c:pt>
                <c:pt idx="2291">
                  <c:v>36189</c:v>
                </c:pt>
                <c:pt idx="2292">
                  <c:v>36192</c:v>
                </c:pt>
                <c:pt idx="2293">
                  <c:v>36193</c:v>
                </c:pt>
                <c:pt idx="2294">
                  <c:v>36194</c:v>
                </c:pt>
                <c:pt idx="2295">
                  <c:v>36195</c:v>
                </c:pt>
                <c:pt idx="2296">
                  <c:v>36196</c:v>
                </c:pt>
                <c:pt idx="2297">
                  <c:v>36199</c:v>
                </c:pt>
                <c:pt idx="2298">
                  <c:v>36200</c:v>
                </c:pt>
                <c:pt idx="2299">
                  <c:v>36201</c:v>
                </c:pt>
                <c:pt idx="2300">
                  <c:v>36202</c:v>
                </c:pt>
                <c:pt idx="2301">
                  <c:v>36203</c:v>
                </c:pt>
                <c:pt idx="2302">
                  <c:v>36207</c:v>
                </c:pt>
                <c:pt idx="2303">
                  <c:v>36208</c:v>
                </c:pt>
                <c:pt idx="2304">
                  <c:v>36209</c:v>
                </c:pt>
                <c:pt idx="2305">
                  <c:v>36210</c:v>
                </c:pt>
                <c:pt idx="2306">
                  <c:v>36213</c:v>
                </c:pt>
                <c:pt idx="2307">
                  <c:v>36214</c:v>
                </c:pt>
                <c:pt idx="2308">
                  <c:v>36215</c:v>
                </c:pt>
                <c:pt idx="2309">
                  <c:v>36216</c:v>
                </c:pt>
                <c:pt idx="2310">
                  <c:v>36217</c:v>
                </c:pt>
                <c:pt idx="2311">
                  <c:v>36220</c:v>
                </c:pt>
                <c:pt idx="2312">
                  <c:v>36221</c:v>
                </c:pt>
                <c:pt idx="2313">
                  <c:v>36222</c:v>
                </c:pt>
                <c:pt idx="2314">
                  <c:v>36223</c:v>
                </c:pt>
                <c:pt idx="2315">
                  <c:v>36224</c:v>
                </c:pt>
                <c:pt idx="2316">
                  <c:v>36227</c:v>
                </c:pt>
                <c:pt idx="2317">
                  <c:v>36228</c:v>
                </c:pt>
                <c:pt idx="2318">
                  <c:v>36229</c:v>
                </c:pt>
                <c:pt idx="2319">
                  <c:v>36230</c:v>
                </c:pt>
                <c:pt idx="2320">
                  <c:v>36231</c:v>
                </c:pt>
                <c:pt idx="2321">
                  <c:v>36234</c:v>
                </c:pt>
                <c:pt idx="2322">
                  <c:v>36235</c:v>
                </c:pt>
                <c:pt idx="2323">
                  <c:v>36236</c:v>
                </c:pt>
                <c:pt idx="2324">
                  <c:v>36237</c:v>
                </c:pt>
                <c:pt idx="2325">
                  <c:v>36238</c:v>
                </c:pt>
                <c:pt idx="2326">
                  <c:v>36241</c:v>
                </c:pt>
                <c:pt idx="2327">
                  <c:v>36242</c:v>
                </c:pt>
                <c:pt idx="2328">
                  <c:v>36243</c:v>
                </c:pt>
                <c:pt idx="2329">
                  <c:v>36244</c:v>
                </c:pt>
                <c:pt idx="2330">
                  <c:v>36245</c:v>
                </c:pt>
                <c:pt idx="2331">
                  <c:v>36248</c:v>
                </c:pt>
                <c:pt idx="2332">
                  <c:v>36249</c:v>
                </c:pt>
                <c:pt idx="2333">
                  <c:v>36250</c:v>
                </c:pt>
                <c:pt idx="2334">
                  <c:v>36251</c:v>
                </c:pt>
                <c:pt idx="2335">
                  <c:v>36255</c:v>
                </c:pt>
                <c:pt idx="2336">
                  <c:v>36256</c:v>
                </c:pt>
                <c:pt idx="2337">
                  <c:v>36257</c:v>
                </c:pt>
                <c:pt idx="2338">
                  <c:v>36258</c:v>
                </c:pt>
                <c:pt idx="2339">
                  <c:v>36259</c:v>
                </c:pt>
                <c:pt idx="2340">
                  <c:v>36262</c:v>
                </c:pt>
                <c:pt idx="2341">
                  <c:v>36263</c:v>
                </c:pt>
                <c:pt idx="2342">
                  <c:v>36264</c:v>
                </c:pt>
                <c:pt idx="2343">
                  <c:v>36265</c:v>
                </c:pt>
                <c:pt idx="2344">
                  <c:v>36266</c:v>
                </c:pt>
                <c:pt idx="2345">
                  <c:v>36269</c:v>
                </c:pt>
                <c:pt idx="2346">
                  <c:v>36270</c:v>
                </c:pt>
                <c:pt idx="2347">
                  <c:v>36271</c:v>
                </c:pt>
                <c:pt idx="2348">
                  <c:v>36272</c:v>
                </c:pt>
                <c:pt idx="2349">
                  <c:v>36273</c:v>
                </c:pt>
                <c:pt idx="2350">
                  <c:v>36276</c:v>
                </c:pt>
                <c:pt idx="2351">
                  <c:v>36277</c:v>
                </c:pt>
                <c:pt idx="2352">
                  <c:v>36278</c:v>
                </c:pt>
                <c:pt idx="2353">
                  <c:v>36279</c:v>
                </c:pt>
                <c:pt idx="2354">
                  <c:v>36280</c:v>
                </c:pt>
                <c:pt idx="2355">
                  <c:v>36283</c:v>
                </c:pt>
                <c:pt idx="2356">
                  <c:v>36284</c:v>
                </c:pt>
                <c:pt idx="2357">
                  <c:v>36285</c:v>
                </c:pt>
                <c:pt idx="2358">
                  <c:v>36286</c:v>
                </c:pt>
                <c:pt idx="2359">
                  <c:v>36287</c:v>
                </c:pt>
                <c:pt idx="2360">
                  <c:v>36290</c:v>
                </c:pt>
                <c:pt idx="2361">
                  <c:v>36291</c:v>
                </c:pt>
                <c:pt idx="2362">
                  <c:v>36292</c:v>
                </c:pt>
                <c:pt idx="2363">
                  <c:v>36293</c:v>
                </c:pt>
                <c:pt idx="2364">
                  <c:v>36294</c:v>
                </c:pt>
                <c:pt idx="2365">
                  <c:v>36297</c:v>
                </c:pt>
                <c:pt idx="2366">
                  <c:v>36298</c:v>
                </c:pt>
                <c:pt idx="2367">
                  <c:v>36299</c:v>
                </c:pt>
                <c:pt idx="2368">
                  <c:v>36300</c:v>
                </c:pt>
                <c:pt idx="2369">
                  <c:v>36301</c:v>
                </c:pt>
                <c:pt idx="2370">
                  <c:v>36304</c:v>
                </c:pt>
                <c:pt idx="2371">
                  <c:v>36305</c:v>
                </c:pt>
                <c:pt idx="2372">
                  <c:v>36306</c:v>
                </c:pt>
                <c:pt idx="2373">
                  <c:v>36307</c:v>
                </c:pt>
                <c:pt idx="2374">
                  <c:v>36308</c:v>
                </c:pt>
                <c:pt idx="2375">
                  <c:v>36312</c:v>
                </c:pt>
                <c:pt idx="2376">
                  <c:v>36313</c:v>
                </c:pt>
                <c:pt idx="2377">
                  <c:v>36314</c:v>
                </c:pt>
                <c:pt idx="2378">
                  <c:v>36315</c:v>
                </c:pt>
                <c:pt idx="2379">
                  <c:v>36318</c:v>
                </c:pt>
                <c:pt idx="2380">
                  <c:v>36319</c:v>
                </c:pt>
                <c:pt idx="2381">
                  <c:v>36320</c:v>
                </c:pt>
                <c:pt idx="2382">
                  <c:v>36321</c:v>
                </c:pt>
                <c:pt idx="2383">
                  <c:v>36322</c:v>
                </c:pt>
                <c:pt idx="2384">
                  <c:v>36325</c:v>
                </c:pt>
                <c:pt idx="2385">
                  <c:v>36326</c:v>
                </c:pt>
                <c:pt idx="2386">
                  <c:v>36327</c:v>
                </c:pt>
                <c:pt idx="2387">
                  <c:v>36328</c:v>
                </c:pt>
                <c:pt idx="2388">
                  <c:v>36329</c:v>
                </c:pt>
                <c:pt idx="2389">
                  <c:v>36332</c:v>
                </c:pt>
                <c:pt idx="2390">
                  <c:v>36333</c:v>
                </c:pt>
                <c:pt idx="2391">
                  <c:v>36334</c:v>
                </c:pt>
                <c:pt idx="2392">
                  <c:v>36335</c:v>
                </c:pt>
                <c:pt idx="2393">
                  <c:v>36336</c:v>
                </c:pt>
                <c:pt idx="2394">
                  <c:v>36339</c:v>
                </c:pt>
                <c:pt idx="2395">
                  <c:v>36340</c:v>
                </c:pt>
                <c:pt idx="2396">
                  <c:v>36341</c:v>
                </c:pt>
                <c:pt idx="2397">
                  <c:v>36342</c:v>
                </c:pt>
                <c:pt idx="2398">
                  <c:v>36343</c:v>
                </c:pt>
                <c:pt idx="2399">
                  <c:v>36347</c:v>
                </c:pt>
                <c:pt idx="2400">
                  <c:v>36348</c:v>
                </c:pt>
                <c:pt idx="2401">
                  <c:v>36349</c:v>
                </c:pt>
                <c:pt idx="2402">
                  <c:v>36350</c:v>
                </c:pt>
                <c:pt idx="2403">
                  <c:v>36353</c:v>
                </c:pt>
                <c:pt idx="2404">
                  <c:v>36354</c:v>
                </c:pt>
                <c:pt idx="2405">
                  <c:v>36355</c:v>
                </c:pt>
                <c:pt idx="2406">
                  <c:v>36356</c:v>
                </c:pt>
                <c:pt idx="2407">
                  <c:v>36357</c:v>
                </c:pt>
                <c:pt idx="2408">
                  <c:v>36360</c:v>
                </c:pt>
                <c:pt idx="2409">
                  <c:v>36361</c:v>
                </c:pt>
                <c:pt idx="2410">
                  <c:v>36362</c:v>
                </c:pt>
                <c:pt idx="2411">
                  <c:v>36363</c:v>
                </c:pt>
                <c:pt idx="2412">
                  <c:v>36364</c:v>
                </c:pt>
                <c:pt idx="2413">
                  <c:v>36367</c:v>
                </c:pt>
                <c:pt idx="2414">
                  <c:v>36368</c:v>
                </c:pt>
                <c:pt idx="2415">
                  <c:v>36369</c:v>
                </c:pt>
                <c:pt idx="2416">
                  <c:v>36370</c:v>
                </c:pt>
                <c:pt idx="2417">
                  <c:v>36371</c:v>
                </c:pt>
                <c:pt idx="2418">
                  <c:v>36374</c:v>
                </c:pt>
                <c:pt idx="2419">
                  <c:v>36375</c:v>
                </c:pt>
                <c:pt idx="2420">
                  <c:v>36376</c:v>
                </c:pt>
                <c:pt idx="2421">
                  <c:v>36377</c:v>
                </c:pt>
                <c:pt idx="2422">
                  <c:v>36378</c:v>
                </c:pt>
                <c:pt idx="2423">
                  <c:v>36381</c:v>
                </c:pt>
                <c:pt idx="2424">
                  <c:v>36382</c:v>
                </c:pt>
                <c:pt idx="2425">
                  <c:v>36383</c:v>
                </c:pt>
                <c:pt idx="2426">
                  <c:v>36384</c:v>
                </c:pt>
                <c:pt idx="2427">
                  <c:v>36385</c:v>
                </c:pt>
                <c:pt idx="2428">
                  <c:v>36388</c:v>
                </c:pt>
                <c:pt idx="2429">
                  <c:v>36389</c:v>
                </c:pt>
                <c:pt idx="2430">
                  <c:v>36390</c:v>
                </c:pt>
                <c:pt idx="2431">
                  <c:v>36391</c:v>
                </c:pt>
                <c:pt idx="2432">
                  <c:v>36392</c:v>
                </c:pt>
                <c:pt idx="2433">
                  <c:v>36395</c:v>
                </c:pt>
                <c:pt idx="2434">
                  <c:v>36396</c:v>
                </c:pt>
                <c:pt idx="2435">
                  <c:v>36397</c:v>
                </c:pt>
                <c:pt idx="2436">
                  <c:v>36398</c:v>
                </c:pt>
                <c:pt idx="2437">
                  <c:v>36399</c:v>
                </c:pt>
                <c:pt idx="2438">
                  <c:v>36402</c:v>
                </c:pt>
                <c:pt idx="2439">
                  <c:v>36403</c:v>
                </c:pt>
                <c:pt idx="2440">
                  <c:v>36404</c:v>
                </c:pt>
                <c:pt idx="2441">
                  <c:v>36405</c:v>
                </c:pt>
                <c:pt idx="2442">
                  <c:v>36406</c:v>
                </c:pt>
                <c:pt idx="2443">
                  <c:v>36410</c:v>
                </c:pt>
                <c:pt idx="2444">
                  <c:v>36411</c:v>
                </c:pt>
                <c:pt idx="2445">
                  <c:v>36412</c:v>
                </c:pt>
                <c:pt idx="2446">
                  <c:v>36413</c:v>
                </c:pt>
                <c:pt idx="2447">
                  <c:v>36416</c:v>
                </c:pt>
                <c:pt idx="2448">
                  <c:v>36417</c:v>
                </c:pt>
                <c:pt idx="2449">
                  <c:v>36418</c:v>
                </c:pt>
                <c:pt idx="2450">
                  <c:v>36419</c:v>
                </c:pt>
                <c:pt idx="2451">
                  <c:v>36420</c:v>
                </c:pt>
                <c:pt idx="2452">
                  <c:v>36423</c:v>
                </c:pt>
                <c:pt idx="2453">
                  <c:v>36424</c:v>
                </c:pt>
                <c:pt idx="2454">
                  <c:v>36425</c:v>
                </c:pt>
                <c:pt idx="2455">
                  <c:v>36426</c:v>
                </c:pt>
                <c:pt idx="2456">
                  <c:v>36427</c:v>
                </c:pt>
                <c:pt idx="2457">
                  <c:v>36430</c:v>
                </c:pt>
                <c:pt idx="2458">
                  <c:v>36431</c:v>
                </c:pt>
                <c:pt idx="2459">
                  <c:v>36432</c:v>
                </c:pt>
                <c:pt idx="2460">
                  <c:v>36433</c:v>
                </c:pt>
                <c:pt idx="2461">
                  <c:v>36434</c:v>
                </c:pt>
                <c:pt idx="2462">
                  <c:v>36437</c:v>
                </c:pt>
                <c:pt idx="2463">
                  <c:v>36438</c:v>
                </c:pt>
                <c:pt idx="2464">
                  <c:v>36439</c:v>
                </c:pt>
                <c:pt idx="2465">
                  <c:v>36440</c:v>
                </c:pt>
                <c:pt idx="2466">
                  <c:v>36441</c:v>
                </c:pt>
                <c:pt idx="2467">
                  <c:v>36444</c:v>
                </c:pt>
                <c:pt idx="2468">
                  <c:v>36445</c:v>
                </c:pt>
                <c:pt idx="2469">
                  <c:v>36446</c:v>
                </c:pt>
                <c:pt idx="2470">
                  <c:v>36447</c:v>
                </c:pt>
                <c:pt idx="2471">
                  <c:v>36448</c:v>
                </c:pt>
                <c:pt idx="2472">
                  <c:v>36451</c:v>
                </c:pt>
                <c:pt idx="2473">
                  <c:v>36452</c:v>
                </c:pt>
                <c:pt idx="2474">
                  <c:v>36453</c:v>
                </c:pt>
                <c:pt idx="2475">
                  <c:v>36454</c:v>
                </c:pt>
                <c:pt idx="2476">
                  <c:v>36455</c:v>
                </c:pt>
                <c:pt idx="2477">
                  <c:v>36458</c:v>
                </c:pt>
                <c:pt idx="2478">
                  <c:v>36459</c:v>
                </c:pt>
                <c:pt idx="2479">
                  <c:v>36460</c:v>
                </c:pt>
                <c:pt idx="2480">
                  <c:v>36461</c:v>
                </c:pt>
                <c:pt idx="2481">
                  <c:v>36462</c:v>
                </c:pt>
                <c:pt idx="2482">
                  <c:v>36465</c:v>
                </c:pt>
                <c:pt idx="2483">
                  <c:v>36466</c:v>
                </c:pt>
                <c:pt idx="2484">
                  <c:v>36467</c:v>
                </c:pt>
                <c:pt idx="2485">
                  <c:v>36468</c:v>
                </c:pt>
                <c:pt idx="2486">
                  <c:v>36469</c:v>
                </c:pt>
                <c:pt idx="2487">
                  <c:v>36472</c:v>
                </c:pt>
                <c:pt idx="2488">
                  <c:v>36473</c:v>
                </c:pt>
                <c:pt idx="2489">
                  <c:v>36474</c:v>
                </c:pt>
                <c:pt idx="2490">
                  <c:v>36475</c:v>
                </c:pt>
                <c:pt idx="2491">
                  <c:v>36476</c:v>
                </c:pt>
                <c:pt idx="2492">
                  <c:v>36479</c:v>
                </c:pt>
                <c:pt idx="2493">
                  <c:v>36480</c:v>
                </c:pt>
                <c:pt idx="2494">
                  <c:v>36481</c:v>
                </c:pt>
                <c:pt idx="2495">
                  <c:v>36482</c:v>
                </c:pt>
                <c:pt idx="2496">
                  <c:v>36483</c:v>
                </c:pt>
                <c:pt idx="2497">
                  <c:v>36486</c:v>
                </c:pt>
                <c:pt idx="2498">
                  <c:v>36487</c:v>
                </c:pt>
                <c:pt idx="2499">
                  <c:v>36488</c:v>
                </c:pt>
                <c:pt idx="2500">
                  <c:v>36490</c:v>
                </c:pt>
                <c:pt idx="2501">
                  <c:v>36493</c:v>
                </c:pt>
                <c:pt idx="2502">
                  <c:v>36494</c:v>
                </c:pt>
                <c:pt idx="2503">
                  <c:v>36495</c:v>
                </c:pt>
                <c:pt idx="2504">
                  <c:v>36496</c:v>
                </c:pt>
                <c:pt idx="2505">
                  <c:v>36497</c:v>
                </c:pt>
                <c:pt idx="2506">
                  <c:v>36500</c:v>
                </c:pt>
                <c:pt idx="2507">
                  <c:v>36501</c:v>
                </c:pt>
                <c:pt idx="2508">
                  <c:v>36502</c:v>
                </c:pt>
                <c:pt idx="2509">
                  <c:v>36503</c:v>
                </c:pt>
                <c:pt idx="2510">
                  <c:v>36504</c:v>
                </c:pt>
                <c:pt idx="2511">
                  <c:v>36507</c:v>
                </c:pt>
                <c:pt idx="2512">
                  <c:v>36508</c:v>
                </c:pt>
                <c:pt idx="2513">
                  <c:v>36509</c:v>
                </c:pt>
                <c:pt idx="2514">
                  <c:v>36510</c:v>
                </c:pt>
                <c:pt idx="2515">
                  <c:v>36511</c:v>
                </c:pt>
                <c:pt idx="2516">
                  <c:v>36514</c:v>
                </c:pt>
                <c:pt idx="2517">
                  <c:v>36515</c:v>
                </c:pt>
                <c:pt idx="2518">
                  <c:v>36516</c:v>
                </c:pt>
                <c:pt idx="2519">
                  <c:v>36517</c:v>
                </c:pt>
                <c:pt idx="2520">
                  <c:v>36521</c:v>
                </c:pt>
                <c:pt idx="2521">
                  <c:v>36522</c:v>
                </c:pt>
                <c:pt idx="2522">
                  <c:v>36523</c:v>
                </c:pt>
                <c:pt idx="2523">
                  <c:v>36524</c:v>
                </c:pt>
                <c:pt idx="2524">
                  <c:v>36528</c:v>
                </c:pt>
                <c:pt idx="2525">
                  <c:v>36529</c:v>
                </c:pt>
                <c:pt idx="2526">
                  <c:v>36530</c:v>
                </c:pt>
                <c:pt idx="2527">
                  <c:v>36531</c:v>
                </c:pt>
                <c:pt idx="2528">
                  <c:v>36532</c:v>
                </c:pt>
                <c:pt idx="2529">
                  <c:v>36535</c:v>
                </c:pt>
                <c:pt idx="2530">
                  <c:v>36536</c:v>
                </c:pt>
                <c:pt idx="2531">
                  <c:v>36537</c:v>
                </c:pt>
                <c:pt idx="2532">
                  <c:v>36538</c:v>
                </c:pt>
                <c:pt idx="2533">
                  <c:v>36539</c:v>
                </c:pt>
                <c:pt idx="2534">
                  <c:v>36543</c:v>
                </c:pt>
                <c:pt idx="2535">
                  <c:v>36544</c:v>
                </c:pt>
                <c:pt idx="2536">
                  <c:v>36545</c:v>
                </c:pt>
                <c:pt idx="2537">
                  <c:v>36546</c:v>
                </c:pt>
                <c:pt idx="2538">
                  <c:v>36549</c:v>
                </c:pt>
                <c:pt idx="2539">
                  <c:v>36550</c:v>
                </c:pt>
                <c:pt idx="2540">
                  <c:v>36551</c:v>
                </c:pt>
                <c:pt idx="2541">
                  <c:v>36552</c:v>
                </c:pt>
                <c:pt idx="2542">
                  <c:v>36553</c:v>
                </c:pt>
                <c:pt idx="2543">
                  <c:v>36556</c:v>
                </c:pt>
                <c:pt idx="2544">
                  <c:v>36557</c:v>
                </c:pt>
                <c:pt idx="2545">
                  <c:v>36558</c:v>
                </c:pt>
                <c:pt idx="2546">
                  <c:v>36559</c:v>
                </c:pt>
                <c:pt idx="2547">
                  <c:v>36560</c:v>
                </c:pt>
                <c:pt idx="2548">
                  <c:v>36563</c:v>
                </c:pt>
                <c:pt idx="2549">
                  <c:v>36564</c:v>
                </c:pt>
                <c:pt idx="2550">
                  <c:v>36565</c:v>
                </c:pt>
                <c:pt idx="2551">
                  <c:v>36566</c:v>
                </c:pt>
                <c:pt idx="2552">
                  <c:v>36567</c:v>
                </c:pt>
                <c:pt idx="2553">
                  <c:v>36570</c:v>
                </c:pt>
                <c:pt idx="2554">
                  <c:v>36571</c:v>
                </c:pt>
                <c:pt idx="2555">
                  <c:v>36572</c:v>
                </c:pt>
                <c:pt idx="2556">
                  <c:v>36573</c:v>
                </c:pt>
                <c:pt idx="2557">
                  <c:v>36574</c:v>
                </c:pt>
                <c:pt idx="2558">
                  <c:v>36578</c:v>
                </c:pt>
                <c:pt idx="2559">
                  <c:v>36579</c:v>
                </c:pt>
                <c:pt idx="2560">
                  <c:v>36580</c:v>
                </c:pt>
                <c:pt idx="2561">
                  <c:v>36581</c:v>
                </c:pt>
                <c:pt idx="2562">
                  <c:v>36584</c:v>
                </c:pt>
                <c:pt idx="2563">
                  <c:v>36585</c:v>
                </c:pt>
                <c:pt idx="2564">
                  <c:v>36586</c:v>
                </c:pt>
                <c:pt idx="2565">
                  <c:v>36587</c:v>
                </c:pt>
                <c:pt idx="2566">
                  <c:v>36588</c:v>
                </c:pt>
                <c:pt idx="2567">
                  <c:v>36591</c:v>
                </c:pt>
                <c:pt idx="2568">
                  <c:v>36592</c:v>
                </c:pt>
                <c:pt idx="2569">
                  <c:v>36593</c:v>
                </c:pt>
                <c:pt idx="2570">
                  <c:v>36594</c:v>
                </c:pt>
                <c:pt idx="2571">
                  <c:v>36595</c:v>
                </c:pt>
                <c:pt idx="2572">
                  <c:v>36598</c:v>
                </c:pt>
                <c:pt idx="2573">
                  <c:v>36599</c:v>
                </c:pt>
                <c:pt idx="2574">
                  <c:v>36600</c:v>
                </c:pt>
                <c:pt idx="2575">
                  <c:v>36601</c:v>
                </c:pt>
                <c:pt idx="2576">
                  <c:v>36602</c:v>
                </c:pt>
                <c:pt idx="2577">
                  <c:v>36605</c:v>
                </c:pt>
                <c:pt idx="2578">
                  <c:v>36606</c:v>
                </c:pt>
                <c:pt idx="2579">
                  <c:v>36607</c:v>
                </c:pt>
                <c:pt idx="2580">
                  <c:v>36608</c:v>
                </c:pt>
                <c:pt idx="2581">
                  <c:v>36609</c:v>
                </c:pt>
                <c:pt idx="2582">
                  <c:v>36612</c:v>
                </c:pt>
                <c:pt idx="2583">
                  <c:v>36613</c:v>
                </c:pt>
                <c:pt idx="2584">
                  <c:v>36614</c:v>
                </c:pt>
                <c:pt idx="2585">
                  <c:v>36615</c:v>
                </c:pt>
                <c:pt idx="2586">
                  <c:v>36616</c:v>
                </c:pt>
                <c:pt idx="2587">
                  <c:v>36619</c:v>
                </c:pt>
                <c:pt idx="2588">
                  <c:v>36620</c:v>
                </c:pt>
                <c:pt idx="2589">
                  <c:v>36621</c:v>
                </c:pt>
                <c:pt idx="2590">
                  <c:v>36622</c:v>
                </c:pt>
                <c:pt idx="2591">
                  <c:v>36623</c:v>
                </c:pt>
                <c:pt idx="2592">
                  <c:v>36626</c:v>
                </c:pt>
                <c:pt idx="2593">
                  <c:v>36627</c:v>
                </c:pt>
                <c:pt idx="2594">
                  <c:v>36628</c:v>
                </c:pt>
                <c:pt idx="2595">
                  <c:v>36629</c:v>
                </c:pt>
                <c:pt idx="2596">
                  <c:v>36630</c:v>
                </c:pt>
                <c:pt idx="2597">
                  <c:v>36633</c:v>
                </c:pt>
                <c:pt idx="2598">
                  <c:v>36634</c:v>
                </c:pt>
                <c:pt idx="2599">
                  <c:v>36635</c:v>
                </c:pt>
                <c:pt idx="2600">
                  <c:v>36636</c:v>
                </c:pt>
                <c:pt idx="2601">
                  <c:v>36640</c:v>
                </c:pt>
                <c:pt idx="2602">
                  <c:v>36641</c:v>
                </c:pt>
                <c:pt idx="2603">
                  <c:v>36642</c:v>
                </c:pt>
                <c:pt idx="2604">
                  <c:v>36643</c:v>
                </c:pt>
                <c:pt idx="2605">
                  <c:v>36644</c:v>
                </c:pt>
                <c:pt idx="2606">
                  <c:v>36647</c:v>
                </c:pt>
                <c:pt idx="2607">
                  <c:v>36648</c:v>
                </c:pt>
                <c:pt idx="2608">
                  <c:v>36649</c:v>
                </c:pt>
                <c:pt idx="2609">
                  <c:v>36650</c:v>
                </c:pt>
                <c:pt idx="2610">
                  <c:v>36651</c:v>
                </c:pt>
                <c:pt idx="2611">
                  <c:v>36654</c:v>
                </c:pt>
                <c:pt idx="2612">
                  <c:v>36655</c:v>
                </c:pt>
                <c:pt idx="2613">
                  <c:v>36656</c:v>
                </c:pt>
                <c:pt idx="2614">
                  <c:v>36657</c:v>
                </c:pt>
                <c:pt idx="2615">
                  <c:v>36658</c:v>
                </c:pt>
                <c:pt idx="2616">
                  <c:v>36661</c:v>
                </c:pt>
                <c:pt idx="2617">
                  <c:v>36662</c:v>
                </c:pt>
                <c:pt idx="2618">
                  <c:v>36663</c:v>
                </c:pt>
                <c:pt idx="2619">
                  <c:v>36664</c:v>
                </c:pt>
                <c:pt idx="2620">
                  <c:v>36665</c:v>
                </c:pt>
                <c:pt idx="2621">
                  <c:v>36668</c:v>
                </c:pt>
                <c:pt idx="2622">
                  <c:v>36669</c:v>
                </c:pt>
                <c:pt idx="2623">
                  <c:v>36670</c:v>
                </c:pt>
                <c:pt idx="2624">
                  <c:v>36671</c:v>
                </c:pt>
                <c:pt idx="2625">
                  <c:v>36672</c:v>
                </c:pt>
                <c:pt idx="2626">
                  <c:v>36676</c:v>
                </c:pt>
                <c:pt idx="2627">
                  <c:v>36677</c:v>
                </c:pt>
                <c:pt idx="2628">
                  <c:v>36678</c:v>
                </c:pt>
                <c:pt idx="2629">
                  <c:v>36679</c:v>
                </c:pt>
                <c:pt idx="2630">
                  <c:v>36682</c:v>
                </c:pt>
                <c:pt idx="2631">
                  <c:v>36683</c:v>
                </c:pt>
                <c:pt idx="2632">
                  <c:v>36684</c:v>
                </c:pt>
                <c:pt idx="2633">
                  <c:v>36685</c:v>
                </c:pt>
                <c:pt idx="2634">
                  <c:v>36686</c:v>
                </c:pt>
                <c:pt idx="2635">
                  <c:v>36689</c:v>
                </c:pt>
                <c:pt idx="2636">
                  <c:v>36690</c:v>
                </c:pt>
                <c:pt idx="2637">
                  <c:v>36691</c:v>
                </c:pt>
                <c:pt idx="2638">
                  <c:v>36692</c:v>
                </c:pt>
                <c:pt idx="2639">
                  <c:v>36693</c:v>
                </c:pt>
                <c:pt idx="2640">
                  <c:v>36696</c:v>
                </c:pt>
                <c:pt idx="2641">
                  <c:v>36697</c:v>
                </c:pt>
                <c:pt idx="2642">
                  <c:v>36698</c:v>
                </c:pt>
                <c:pt idx="2643">
                  <c:v>36699</c:v>
                </c:pt>
                <c:pt idx="2644">
                  <c:v>36700</c:v>
                </c:pt>
                <c:pt idx="2645">
                  <c:v>36703</c:v>
                </c:pt>
                <c:pt idx="2646">
                  <c:v>36704</c:v>
                </c:pt>
                <c:pt idx="2647">
                  <c:v>36705</c:v>
                </c:pt>
                <c:pt idx="2648">
                  <c:v>36706</c:v>
                </c:pt>
                <c:pt idx="2649">
                  <c:v>36707</c:v>
                </c:pt>
                <c:pt idx="2650">
                  <c:v>36710</c:v>
                </c:pt>
                <c:pt idx="2651">
                  <c:v>36712</c:v>
                </c:pt>
                <c:pt idx="2652">
                  <c:v>36713</c:v>
                </c:pt>
                <c:pt idx="2653">
                  <c:v>36714</c:v>
                </c:pt>
                <c:pt idx="2654">
                  <c:v>36717</c:v>
                </c:pt>
                <c:pt idx="2655">
                  <c:v>36718</c:v>
                </c:pt>
                <c:pt idx="2656">
                  <c:v>36719</c:v>
                </c:pt>
                <c:pt idx="2657">
                  <c:v>36720</c:v>
                </c:pt>
                <c:pt idx="2658">
                  <c:v>36721</c:v>
                </c:pt>
                <c:pt idx="2659">
                  <c:v>36724</c:v>
                </c:pt>
                <c:pt idx="2660">
                  <c:v>36725</c:v>
                </c:pt>
                <c:pt idx="2661">
                  <c:v>36726</c:v>
                </c:pt>
                <c:pt idx="2662">
                  <c:v>36727</c:v>
                </c:pt>
                <c:pt idx="2663">
                  <c:v>36728</c:v>
                </c:pt>
                <c:pt idx="2664">
                  <c:v>36731</c:v>
                </c:pt>
                <c:pt idx="2665">
                  <c:v>36732</c:v>
                </c:pt>
                <c:pt idx="2666">
                  <c:v>36733</c:v>
                </c:pt>
                <c:pt idx="2667">
                  <c:v>36734</c:v>
                </c:pt>
                <c:pt idx="2668">
                  <c:v>36735</c:v>
                </c:pt>
                <c:pt idx="2669">
                  <c:v>36738</c:v>
                </c:pt>
                <c:pt idx="2670">
                  <c:v>36739</c:v>
                </c:pt>
                <c:pt idx="2671">
                  <c:v>36740</c:v>
                </c:pt>
                <c:pt idx="2672">
                  <c:v>36741</c:v>
                </c:pt>
                <c:pt idx="2673">
                  <c:v>36742</c:v>
                </c:pt>
                <c:pt idx="2674">
                  <c:v>36745</c:v>
                </c:pt>
                <c:pt idx="2675">
                  <c:v>36746</c:v>
                </c:pt>
                <c:pt idx="2676">
                  <c:v>36747</c:v>
                </c:pt>
                <c:pt idx="2677">
                  <c:v>36748</c:v>
                </c:pt>
                <c:pt idx="2678">
                  <c:v>36749</c:v>
                </c:pt>
                <c:pt idx="2679">
                  <c:v>36752</c:v>
                </c:pt>
                <c:pt idx="2680">
                  <c:v>36753</c:v>
                </c:pt>
                <c:pt idx="2681">
                  <c:v>36754</c:v>
                </c:pt>
                <c:pt idx="2682">
                  <c:v>36755</c:v>
                </c:pt>
                <c:pt idx="2683">
                  <c:v>36756</c:v>
                </c:pt>
                <c:pt idx="2684">
                  <c:v>36759</c:v>
                </c:pt>
                <c:pt idx="2685">
                  <c:v>36760</c:v>
                </c:pt>
                <c:pt idx="2686">
                  <c:v>36761</c:v>
                </c:pt>
                <c:pt idx="2687">
                  <c:v>36762</c:v>
                </c:pt>
                <c:pt idx="2688">
                  <c:v>36763</c:v>
                </c:pt>
                <c:pt idx="2689">
                  <c:v>36766</c:v>
                </c:pt>
                <c:pt idx="2690">
                  <c:v>36767</c:v>
                </c:pt>
                <c:pt idx="2691">
                  <c:v>36768</c:v>
                </c:pt>
                <c:pt idx="2692">
                  <c:v>36769</c:v>
                </c:pt>
                <c:pt idx="2693">
                  <c:v>36770</c:v>
                </c:pt>
                <c:pt idx="2694">
                  <c:v>36774</c:v>
                </c:pt>
                <c:pt idx="2695">
                  <c:v>36775</c:v>
                </c:pt>
                <c:pt idx="2696">
                  <c:v>36776</c:v>
                </c:pt>
                <c:pt idx="2697">
                  <c:v>36777</c:v>
                </c:pt>
                <c:pt idx="2698">
                  <c:v>36780</c:v>
                </c:pt>
                <c:pt idx="2699">
                  <c:v>36781</c:v>
                </c:pt>
                <c:pt idx="2700">
                  <c:v>36782</c:v>
                </c:pt>
                <c:pt idx="2701">
                  <c:v>36783</c:v>
                </c:pt>
                <c:pt idx="2702">
                  <c:v>36784</c:v>
                </c:pt>
                <c:pt idx="2703">
                  <c:v>36787</c:v>
                </c:pt>
                <c:pt idx="2704">
                  <c:v>36788</c:v>
                </c:pt>
                <c:pt idx="2705">
                  <c:v>36789</c:v>
                </c:pt>
                <c:pt idx="2706">
                  <c:v>36790</c:v>
                </c:pt>
                <c:pt idx="2707">
                  <c:v>36791</c:v>
                </c:pt>
                <c:pt idx="2708">
                  <c:v>36794</c:v>
                </c:pt>
                <c:pt idx="2709">
                  <c:v>36795</c:v>
                </c:pt>
                <c:pt idx="2710">
                  <c:v>36796</c:v>
                </c:pt>
                <c:pt idx="2711">
                  <c:v>36797</c:v>
                </c:pt>
                <c:pt idx="2712">
                  <c:v>36798</c:v>
                </c:pt>
                <c:pt idx="2713">
                  <c:v>36801</c:v>
                </c:pt>
                <c:pt idx="2714">
                  <c:v>36802</c:v>
                </c:pt>
                <c:pt idx="2715">
                  <c:v>36803</c:v>
                </c:pt>
                <c:pt idx="2716">
                  <c:v>36804</c:v>
                </c:pt>
                <c:pt idx="2717">
                  <c:v>36805</c:v>
                </c:pt>
                <c:pt idx="2718">
                  <c:v>36808</c:v>
                </c:pt>
                <c:pt idx="2719">
                  <c:v>36809</c:v>
                </c:pt>
                <c:pt idx="2720">
                  <c:v>36810</c:v>
                </c:pt>
                <c:pt idx="2721">
                  <c:v>36811</c:v>
                </c:pt>
                <c:pt idx="2722">
                  <c:v>36812</c:v>
                </c:pt>
                <c:pt idx="2723">
                  <c:v>36815</c:v>
                </c:pt>
                <c:pt idx="2724">
                  <c:v>36816</c:v>
                </c:pt>
                <c:pt idx="2725">
                  <c:v>36817</c:v>
                </c:pt>
                <c:pt idx="2726">
                  <c:v>36818</c:v>
                </c:pt>
                <c:pt idx="2727">
                  <c:v>36819</c:v>
                </c:pt>
                <c:pt idx="2728">
                  <c:v>36822</c:v>
                </c:pt>
                <c:pt idx="2729">
                  <c:v>36823</c:v>
                </c:pt>
                <c:pt idx="2730">
                  <c:v>36824</c:v>
                </c:pt>
                <c:pt idx="2731">
                  <c:v>36825</c:v>
                </c:pt>
                <c:pt idx="2732">
                  <c:v>36826</c:v>
                </c:pt>
                <c:pt idx="2733">
                  <c:v>36829</c:v>
                </c:pt>
                <c:pt idx="2734">
                  <c:v>36830</c:v>
                </c:pt>
                <c:pt idx="2735">
                  <c:v>36831</c:v>
                </c:pt>
                <c:pt idx="2736">
                  <c:v>36832</c:v>
                </c:pt>
                <c:pt idx="2737">
                  <c:v>36833</c:v>
                </c:pt>
                <c:pt idx="2738">
                  <c:v>36836</c:v>
                </c:pt>
                <c:pt idx="2739">
                  <c:v>36837</c:v>
                </c:pt>
                <c:pt idx="2740">
                  <c:v>36838</c:v>
                </c:pt>
                <c:pt idx="2741">
                  <c:v>36839</c:v>
                </c:pt>
                <c:pt idx="2742">
                  <c:v>36840</c:v>
                </c:pt>
                <c:pt idx="2743">
                  <c:v>36843</c:v>
                </c:pt>
                <c:pt idx="2744">
                  <c:v>36844</c:v>
                </c:pt>
                <c:pt idx="2745">
                  <c:v>36845</c:v>
                </c:pt>
                <c:pt idx="2746">
                  <c:v>36846</c:v>
                </c:pt>
                <c:pt idx="2747">
                  <c:v>36847</c:v>
                </c:pt>
                <c:pt idx="2748">
                  <c:v>36850</c:v>
                </c:pt>
                <c:pt idx="2749">
                  <c:v>36851</c:v>
                </c:pt>
                <c:pt idx="2750">
                  <c:v>36852</c:v>
                </c:pt>
                <c:pt idx="2751">
                  <c:v>36854</c:v>
                </c:pt>
                <c:pt idx="2752">
                  <c:v>36857</c:v>
                </c:pt>
                <c:pt idx="2753">
                  <c:v>36858</c:v>
                </c:pt>
                <c:pt idx="2754">
                  <c:v>36859</c:v>
                </c:pt>
                <c:pt idx="2755">
                  <c:v>36860</c:v>
                </c:pt>
                <c:pt idx="2756">
                  <c:v>36861</c:v>
                </c:pt>
                <c:pt idx="2757">
                  <c:v>36864</c:v>
                </c:pt>
                <c:pt idx="2758">
                  <c:v>36865</c:v>
                </c:pt>
                <c:pt idx="2759">
                  <c:v>36866</c:v>
                </c:pt>
                <c:pt idx="2760">
                  <c:v>36867</c:v>
                </c:pt>
                <c:pt idx="2761">
                  <c:v>36868</c:v>
                </c:pt>
                <c:pt idx="2762">
                  <c:v>36871</c:v>
                </c:pt>
                <c:pt idx="2763">
                  <c:v>36872</c:v>
                </c:pt>
                <c:pt idx="2764">
                  <c:v>36873</c:v>
                </c:pt>
                <c:pt idx="2765">
                  <c:v>36874</c:v>
                </c:pt>
                <c:pt idx="2766">
                  <c:v>36875</c:v>
                </c:pt>
                <c:pt idx="2767">
                  <c:v>36878</c:v>
                </c:pt>
                <c:pt idx="2768">
                  <c:v>36879</c:v>
                </c:pt>
                <c:pt idx="2769">
                  <c:v>36880</c:v>
                </c:pt>
                <c:pt idx="2770">
                  <c:v>36881</c:v>
                </c:pt>
                <c:pt idx="2771">
                  <c:v>36882</c:v>
                </c:pt>
                <c:pt idx="2772">
                  <c:v>36886</c:v>
                </c:pt>
                <c:pt idx="2773">
                  <c:v>36887</c:v>
                </c:pt>
                <c:pt idx="2774">
                  <c:v>36888</c:v>
                </c:pt>
                <c:pt idx="2775">
                  <c:v>36889</c:v>
                </c:pt>
                <c:pt idx="2776">
                  <c:v>36893</c:v>
                </c:pt>
                <c:pt idx="2777">
                  <c:v>36894</c:v>
                </c:pt>
                <c:pt idx="2778">
                  <c:v>36895</c:v>
                </c:pt>
                <c:pt idx="2779">
                  <c:v>36896</c:v>
                </c:pt>
                <c:pt idx="2780">
                  <c:v>36899</c:v>
                </c:pt>
                <c:pt idx="2781">
                  <c:v>36900</c:v>
                </c:pt>
                <c:pt idx="2782">
                  <c:v>36901</c:v>
                </c:pt>
                <c:pt idx="2783">
                  <c:v>36902</c:v>
                </c:pt>
                <c:pt idx="2784">
                  <c:v>36903</c:v>
                </c:pt>
                <c:pt idx="2785">
                  <c:v>36907</c:v>
                </c:pt>
                <c:pt idx="2786">
                  <c:v>36908</c:v>
                </c:pt>
                <c:pt idx="2787">
                  <c:v>36909</c:v>
                </c:pt>
                <c:pt idx="2788">
                  <c:v>36910</c:v>
                </c:pt>
                <c:pt idx="2789">
                  <c:v>36913</c:v>
                </c:pt>
                <c:pt idx="2790">
                  <c:v>36914</c:v>
                </c:pt>
                <c:pt idx="2791">
                  <c:v>36915</c:v>
                </c:pt>
                <c:pt idx="2792">
                  <c:v>36916</c:v>
                </c:pt>
                <c:pt idx="2793">
                  <c:v>36917</c:v>
                </c:pt>
                <c:pt idx="2794">
                  <c:v>36920</c:v>
                </c:pt>
                <c:pt idx="2795">
                  <c:v>36921</c:v>
                </c:pt>
                <c:pt idx="2796">
                  <c:v>36922</c:v>
                </c:pt>
                <c:pt idx="2797">
                  <c:v>36923</c:v>
                </c:pt>
                <c:pt idx="2798">
                  <c:v>36924</c:v>
                </c:pt>
                <c:pt idx="2799">
                  <c:v>36927</c:v>
                </c:pt>
                <c:pt idx="2800">
                  <c:v>36928</c:v>
                </c:pt>
                <c:pt idx="2801">
                  <c:v>36929</c:v>
                </c:pt>
                <c:pt idx="2802">
                  <c:v>36930</c:v>
                </c:pt>
                <c:pt idx="2803">
                  <c:v>36931</c:v>
                </c:pt>
                <c:pt idx="2804">
                  <c:v>36934</c:v>
                </c:pt>
                <c:pt idx="2805">
                  <c:v>36935</c:v>
                </c:pt>
                <c:pt idx="2806">
                  <c:v>36936</c:v>
                </c:pt>
                <c:pt idx="2807">
                  <c:v>36937</c:v>
                </c:pt>
                <c:pt idx="2808">
                  <c:v>36938</c:v>
                </c:pt>
                <c:pt idx="2809">
                  <c:v>36942</c:v>
                </c:pt>
                <c:pt idx="2810">
                  <c:v>36943</c:v>
                </c:pt>
                <c:pt idx="2811">
                  <c:v>36944</c:v>
                </c:pt>
                <c:pt idx="2812">
                  <c:v>36945</c:v>
                </c:pt>
                <c:pt idx="2813">
                  <c:v>36948</c:v>
                </c:pt>
                <c:pt idx="2814">
                  <c:v>36949</c:v>
                </c:pt>
                <c:pt idx="2815">
                  <c:v>36950</c:v>
                </c:pt>
                <c:pt idx="2816">
                  <c:v>36951</c:v>
                </c:pt>
                <c:pt idx="2817">
                  <c:v>36952</c:v>
                </c:pt>
                <c:pt idx="2818">
                  <c:v>36955</c:v>
                </c:pt>
                <c:pt idx="2819">
                  <c:v>36956</c:v>
                </c:pt>
                <c:pt idx="2820">
                  <c:v>36957</c:v>
                </c:pt>
                <c:pt idx="2821">
                  <c:v>36958</c:v>
                </c:pt>
                <c:pt idx="2822">
                  <c:v>36959</c:v>
                </c:pt>
                <c:pt idx="2823">
                  <c:v>36962</c:v>
                </c:pt>
                <c:pt idx="2824">
                  <c:v>36963</c:v>
                </c:pt>
                <c:pt idx="2825">
                  <c:v>36964</c:v>
                </c:pt>
                <c:pt idx="2826">
                  <c:v>36965</c:v>
                </c:pt>
                <c:pt idx="2827">
                  <c:v>36966</c:v>
                </c:pt>
                <c:pt idx="2828">
                  <c:v>36969</c:v>
                </c:pt>
                <c:pt idx="2829">
                  <c:v>36970</c:v>
                </c:pt>
                <c:pt idx="2830">
                  <c:v>36971</c:v>
                </c:pt>
                <c:pt idx="2831">
                  <c:v>36972</c:v>
                </c:pt>
                <c:pt idx="2832">
                  <c:v>36973</c:v>
                </c:pt>
                <c:pt idx="2833">
                  <c:v>36976</c:v>
                </c:pt>
                <c:pt idx="2834">
                  <c:v>36977</c:v>
                </c:pt>
                <c:pt idx="2835">
                  <c:v>36978</c:v>
                </c:pt>
                <c:pt idx="2836">
                  <c:v>36979</c:v>
                </c:pt>
                <c:pt idx="2837">
                  <c:v>36980</c:v>
                </c:pt>
                <c:pt idx="2838">
                  <c:v>36983</c:v>
                </c:pt>
                <c:pt idx="2839">
                  <c:v>36984</c:v>
                </c:pt>
                <c:pt idx="2840">
                  <c:v>36985</c:v>
                </c:pt>
                <c:pt idx="2841">
                  <c:v>36986</c:v>
                </c:pt>
                <c:pt idx="2842">
                  <c:v>36987</c:v>
                </c:pt>
                <c:pt idx="2843">
                  <c:v>36990</c:v>
                </c:pt>
                <c:pt idx="2844">
                  <c:v>36991</c:v>
                </c:pt>
                <c:pt idx="2845">
                  <c:v>36992</c:v>
                </c:pt>
                <c:pt idx="2846">
                  <c:v>36993</c:v>
                </c:pt>
                <c:pt idx="2847">
                  <c:v>36997</c:v>
                </c:pt>
                <c:pt idx="2848">
                  <c:v>36998</c:v>
                </c:pt>
                <c:pt idx="2849">
                  <c:v>36999</c:v>
                </c:pt>
                <c:pt idx="2850">
                  <c:v>37000</c:v>
                </c:pt>
                <c:pt idx="2851">
                  <c:v>37001</c:v>
                </c:pt>
                <c:pt idx="2852">
                  <c:v>37004</c:v>
                </c:pt>
                <c:pt idx="2853">
                  <c:v>37005</c:v>
                </c:pt>
                <c:pt idx="2854">
                  <c:v>37006</c:v>
                </c:pt>
                <c:pt idx="2855">
                  <c:v>37007</c:v>
                </c:pt>
                <c:pt idx="2856">
                  <c:v>37008</c:v>
                </c:pt>
                <c:pt idx="2857">
                  <c:v>37011</c:v>
                </c:pt>
                <c:pt idx="2858">
                  <c:v>37012</c:v>
                </c:pt>
                <c:pt idx="2859">
                  <c:v>37013</c:v>
                </c:pt>
                <c:pt idx="2860">
                  <c:v>37014</c:v>
                </c:pt>
                <c:pt idx="2861">
                  <c:v>37015</c:v>
                </c:pt>
                <c:pt idx="2862">
                  <c:v>37018</c:v>
                </c:pt>
                <c:pt idx="2863">
                  <c:v>37019</c:v>
                </c:pt>
                <c:pt idx="2864">
                  <c:v>37020</c:v>
                </c:pt>
                <c:pt idx="2865">
                  <c:v>37021</c:v>
                </c:pt>
                <c:pt idx="2866">
                  <c:v>37022</c:v>
                </c:pt>
                <c:pt idx="2867">
                  <c:v>37025</c:v>
                </c:pt>
                <c:pt idx="2868">
                  <c:v>37026</c:v>
                </c:pt>
                <c:pt idx="2869">
                  <c:v>37027</c:v>
                </c:pt>
                <c:pt idx="2870">
                  <c:v>37028</c:v>
                </c:pt>
                <c:pt idx="2871">
                  <c:v>37029</c:v>
                </c:pt>
                <c:pt idx="2872">
                  <c:v>37032</c:v>
                </c:pt>
                <c:pt idx="2873">
                  <c:v>37033</c:v>
                </c:pt>
                <c:pt idx="2874">
                  <c:v>37034</c:v>
                </c:pt>
                <c:pt idx="2875">
                  <c:v>37035</c:v>
                </c:pt>
                <c:pt idx="2876">
                  <c:v>37036</c:v>
                </c:pt>
                <c:pt idx="2877">
                  <c:v>37040</c:v>
                </c:pt>
                <c:pt idx="2878">
                  <c:v>37041</c:v>
                </c:pt>
                <c:pt idx="2879">
                  <c:v>37042</c:v>
                </c:pt>
                <c:pt idx="2880">
                  <c:v>37043</c:v>
                </c:pt>
                <c:pt idx="2881">
                  <c:v>37046</c:v>
                </c:pt>
                <c:pt idx="2882">
                  <c:v>37047</c:v>
                </c:pt>
                <c:pt idx="2883">
                  <c:v>37048</c:v>
                </c:pt>
                <c:pt idx="2884">
                  <c:v>37049</c:v>
                </c:pt>
                <c:pt idx="2885">
                  <c:v>37050</c:v>
                </c:pt>
                <c:pt idx="2886">
                  <c:v>37053</c:v>
                </c:pt>
                <c:pt idx="2887">
                  <c:v>37054</c:v>
                </c:pt>
                <c:pt idx="2888">
                  <c:v>37055</c:v>
                </c:pt>
                <c:pt idx="2889">
                  <c:v>37056</c:v>
                </c:pt>
                <c:pt idx="2890">
                  <c:v>37057</c:v>
                </c:pt>
                <c:pt idx="2891">
                  <c:v>37060</c:v>
                </c:pt>
                <c:pt idx="2892">
                  <c:v>37061</c:v>
                </c:pt>
                <c:pt idx="2893">
                  <c:v>37062</c:v>
                </c:pt>
                <c:pt idx="2894">
                  <c:v>37063</c:v>
                </c:pt>
                <c:pt idx="2895">
                  <c:v>37064</c:v>
                </c:pt>
                <c:pt idx="2896">
                  <c:v>37067</c:v>
                </c:pt>
                <c:pt idx="2897">
                  <c:v>37068</c:v>
                </c:pt>
                <c:pt idx="2898">
                  <c:v>37069</c:v>
                </c:pt>
                <c:pt idx="2899">
                  <c:v>37070</c:v>
                </c:pt>
                <c:pt idx="2900">
                  <c:v>37071</c:v>
                </c:pt>
                <c:pt idx="2901">
                  <c:v>37074</c:v>
                </c:pt>
                <c:pt idx="2902">
                  <c:v>37075</c:v>
                </c:pt>
                <c:pt idx="2903">
                  <c:v>37077</c:v>
                </c:pt>
                <c:pt idx="2904">
                  <c:v>37078</c:v>
                </c:pt>
                <c:pt idx="2905">
                  <c:v>37081</c:v>
                </c:pt>
                <c:pt idx="2906">
                  <c:v>37082</c:v>
                </c:pt>
                <c:pt idx="2907">
                  <c:v>37083</c:v>
                </c:pt>
                <c:pt idx="2908">
                  <c:v>37084</c:v>
                </c:pt>
                <c:pt idx="2909">
                  <c:v>37085</c:v>
                </c:pt>
                <c:pt idx="2910">
                  <c:v>37088</c:v>
                </c:pt>
                <c:pt idx="2911">
                  <c:v>37089</c:v>
                </c:pt>
                <c:pt idx="2912">
                  <c:v>37090</c:v>
                </c:pt>
                <c:pt idx="2913">
                  <c:v>37091</c:v>
                </c:pt>
                <c:pt idx="2914">
                  <c:v>37092</c:v>
                </c:pt>
                <c:pt idx="2915">
                  <c:v>37095</c:v>
                </c:pt>
                <c:pt idx="2916">
                  <c:v>37096</c:v>
                </c:pt>
                <c:pt idx="2917">
                  <c:v>37097</c:v>
                </c:pt>
                <c:pt idx="2918">
                  <c:v>37098</c:v>
                </c:pt>
                <c:pt idx="2919">
                  <c:v>37099</c:v>
                </c:pt>
                <c:pt idx="2920">
                  <c:v>37102</c:v>
                </c:pt>
                <c:pt idx="2921">
                  <c:v>37103</c:v>
                </c:pt>
                <c:pt idx="2922">
                  <c:v>37104</c:v>
                </c:pt>
                <c:pt idx="2923">
                  <c:v>37105</c:v>
                </c:pt>
                <c:pt idx="2924">
                  <c:v>37106</c:v>
                </c:pt>
                <c:pt idx="2925">
                  <c:v>37109</c:v>
                </c:pt>
                <c:pt idx="2926">
                  <c:v>37110</c:v>
                </c:pt>
                <c:pt idx="2927">
                  <c:v>37111</c:v>
                </c:pt>
                <c:pt idx="2928">
                  <c:v>37112</c:v>
                </c:pt>
                <c:pt idx="2929">
                  <c:v>37113</c:v>
                </c:pt>
                <c:pt idx="2930">
                  <c:v>37116</c:v>
                </c:pt>
                <c:pt idx="2931">
                  <c:v>37117</c:v>
                </c:pt>
                <c:pt idx="2932">
                  <c:v>37118</c:v>
                </c:pt>
                <c:pt idx="2933">
                  <c:v>37119</c:v>
                </c:pt>
                <c:pt idx="2934">
                  <c:v>37120</c:v>
                </c:pt>
                <c:pt idx="2935">
                  <c:v>37123</c:v>
                </c:pt>
                <c:pt idx="2936">
                  <c:v>37124</c:v>
                </c:pt>
                <c:pt idx="2937">
                  <c:v>37125</c:v>
                </c:pt>
                <c:pt idx="2938">
                  <c:v>37126</c:v>
                </c:pt>
                <c:pt idx="2939">
                  <c:v>37127</c:v>
                </c:pt>
                <c:pt idx="2940">
                  <c:v>37130</c:v>
                </c:pt>
                <c:pt idx="2941">
                  <c:v>37131</c:v>
                </c:pt>
                <c:pt idx="2942">
                  <c:v>37132</c:v>
                </c:pt>
                <c:pt idx="2943">
                  <c:v>37133</c:v>
                </c:pt>
                <c:pt idx="2944">
                  <c:v>37134</c:v>
                </c:pt>
                <c:pt idx="2945">
                  <c:v>37138</c:v>
                </c:pt>
                <c:pt idx="2946">
                  <c:v>37139</c:v>
                </c:pt>
                <c:pt idx="2947">
                  <c:v>37140</c:v>
                </c:pt>
                <c:pt idx="2948">
                  <c:v>37141</c:v>
                </c:pt>
                <c:pt idx="2949">
                  <c:v>37144</c:v>
                </c:pt>
                <c:pt idx="2950">
                  <c:v>37151</c:v>
                </c:pt>
                <c:pt idx="2951">
                  <c:v>37152</c:v>
                </c:pt>
                <c:pt idx="2952">
                  <c:v>37153</c:v>
                </c:pt>
                <c:pt idx="2953">
                  <c:v>37154</c:v>
                </c:pt>
                <c:pt idx="2954">
                  <c:v>37155</c:v>
                </c:pt>
                <c:pt idx="2955">
                  <c:v>37158</c:v>
                </c:pt>
                <c:pt idx="2956">
                  <c:v>37159</c:v>
                </c:pt>
                <c:pt idx="2957">
                  <c:v>37160</c:v>
                </c:pt>
                <c:pt idx="2958">
                  <c:v>37161</c:v>
                </c:pt>
                <c:pt idx="2959">
                  <c:v>37162</c:v>
                </c:pt>
                <c:pt idx="2960">
                  <c:v>37165</c:v>
                </c:pt>
                <c:pt idx="2961">
                  <c:v>37166</c:v>
                </c:pt>
                <c:pt idx="2962">
                  <c:v>37167</c:v>
                </c:pt>
                <c:pt idx="2963">
                  <c:v>37168</c:v>
                </c:pt>
                <c:pt idx="2964">
                  <c:v>37169</c:v>
                </c:pt>
                <c:pt idx="2965">
                  <c:v>37172</c:v>
                </c:pt>
                <c:pt idx="2966">
                  <c:v>37173</c:v>
                </c:pt>
                <c:pt idx="2967">
                  <c:v>37174</c:v>
                </c:pt>
                <c:pt idx="2968">
                  <c:v>37175</c:v>
                </c:pt>
                <c:pt idx="2969">
                  <c:v>37176</c:v>
                </c:pt>
                <c:pt idx="2970">
                  <c:v>37179</c:v>
                </c:pt>
                <c:pt idx="2971">
                  <c:v>37180</c:v>
                </c:pt>
                <c:pt idx="2972">
                  <c:v>37181</c:v>
                </c:pt>
                <c:pt idx="2973">
                  <c:v>37182</c:v>
                </c:pt>
                <c:pt idx="2974">
                  <c:v>37183</c:v>
                </c:pt>
                <c:pt idx="2975">
                  <c:v>37186</c:v>
                </c:pt>
                <c:pt idx="2976">
                  <c:v>37187</c:v>
                </c:pt>
                <c:pt idx="2977">
                  <c:v>37188</c:v>
                </c:pt>
                <c:pt idx="2978">
                  <c:v>37189</c:v>
                </c:pt>
                <c:pt idx="2979">
                  <c:v>37190</c:v>
                </c:pt>
                <c:pt idx="2980">
                  <c:v>37193</c:v>
                </c:pt>
                <c:pt idx="2981">
                  <c:v>37194</c:v>
                </c:pt>
                <c:pt idx="2982">
                  <c:v>37195</c:v>
                </c:pt>
                <c:pt idx="2983">
                  <c:v>37196</c:v>
                </c:pt>
                <c:pt idx="2984">
                  <c:v>37197</c:v>
                </c:pt>
                <c:pt idx="2985">
                  <c:v>37200</c:v>
                </c:pt>
                <c:pt idx="2986">
                  <c:v>37201</c:v>
                </c:pt>
                <c:pt idx="2987">
                  <c:v>37202</c:v>
                </c:pt>
                <c:pt idx="2988">
                  <c:v>37203</c:v>
                </c:pt>
                <c:pt idx="2989">
                  <c:v>37204</c:v>
                </c:pt>
                <c:pt idx="2990">
                  <c:v>37207</c:v>
                </c:pt>
                <c:pt idx="2991">
                  <c:v>37208</c:v>
                </c:pt>
                <c:pt idx="2992">
                  <c:v>37209</c:v>
                </c:pt>
                <c:pt idx="2993">
                  <c:v>37210</c:v>
                </c:pt>
                <c:pt idx="2994">
                  <c:v>37211</c:v>
                </c:pt>
                <c:pt idx="2995">
                  <c:v>37214</c:v>
                </c:pt>
                <c:pt idx="2996">
                  <c:v>37215</c:v>
                </c:pt>
                <c:pt idx="2997">
                  <c:v>37216</c:v>
                </c:pt>
                <c:pt idx="2998">
                  <c:v>37218</c:v>
                </c:pt>
                <c:pt idx="2999">
                  <c:v>37221</c:v>
                </c:pt>
                <c:pt idx="3000">
                  <c:v>37222</c:v>
                </c:pt>
                <c:pt idx="3001">
                  <c:v>37223</c:v>
                </c:pt>
                <c:pt idx="3002">
                  <c:v>37224</c:v>
                </c:pt>
                <c:pt idx="3003">
                  <c:v>37225</c:v>
                </c:pt>
                <c:pt idx="3004">
                  <c:v>37228</c:v>
                </c:pt>
                <c:pt idx="3005">
                  <c:v>37229</c:v>
                </c:pt>
                <c:pt idx="3006">
                  <c:v>37230</c:v>
                </c:pt>
                <c:pt idx="3007">
                  <c:v>37231</c:v>
                </c:pt>
                <c:pt idx="3008">
                  <c:v>37232</c:v>
                </c:pt>
                <c:pt idx="3009">
                  <c:v>37235</c:v>
                </c:pt>
                <c:pt idx="3010">
                  <c:v>37236</c:v>
                </c:pt>
                <c:pt idx="3011">
                  <c:v>37237</c:v>
                </c:pt>
                <c:pt idx="3012">
                  <c:v>37238</c:v>
                </c:pt>
                <c:pt idx="3013">
                  <c:v>37239</c:v>
                </c:pt>
                <c:pt idx="3014">
                  <c:v>37242</c:v>
                </c:pt>
                <c:pt idx="3015">
                  <c:v>37243</c:v>
                </c:pt>
                <c:pt idx="3016">
                  <c:v>37244</c:v>
                </c:pt>
                <c:pt idx="3017">
                  <c:v>37245</c:v>
                </c:pt>
                <c:pt idx="3018">
                  <c:v>37246</c:v>
                </c:pt>
                <c:pt idx="3019">
                  <c:v>37249</c:v>
                </c:pt>
                <c:pt idx="3020">
                  <c:v>37251</c:v>
                </c:pt>
                <c:pt idx="3021">
                  <c:v>37252</c:v>
                </c:pt>
                <c:pt idx="3022">
                  <c:v>37253</c:v>
                </c:pt>
                <c:pt idx="3023">
                  <c:v>37256</c:v>
                </c:pt>
                <c:pt idx="3024">
                  <c:v>37258</c:v>
                </c:pt>
                <c:pt idx="3025">
                  <c:v>37259</c:v>
                </c:pt>
                <c:pt idx="3026">
                  <c:v>37260</c:v>
                </c:pt>
                <c:pt idx="3027">
                  <c:v>37263</c:v>
                </c:pt>
                <c:pt idx="3028">
                  <c:v>37264</c:v>
                </c:pt>
                <c:pt idx="3029">
                  <c:v>37265</c:v>
                </c:pt>
                <c:pt idx="3030">
                  <c:v>37266</c:v>
                </c:pt>
                <c:pt idx="3031">
                  <c:v>37267</c:v>
                </c:pt>
                <c:pt idx="3032">
                  <c:v>37270</c:v>
                </c:pt>
                <c:pt idx="3033">
                  <c:v>37271</c:v>
                </c:pt>
                <c:pt idx="3034">
                  <c:v>37272</c:v>
                </c:pt>
                <c:pt idx="3035">
                  <c:v>37273</c:v>
                </c:pt>
                <c:pt idx="3036">
                  <c:v>37274</c:v>
                </c:pt>
                <c:pt idx="3037">
                  <c:v>37278</c:v>
                </c:pt>
                <c:pt idx="3038">
                  <c:v>37279</c:v>
                </c:pt>
                <c:pt idx="3039">
                  <c:v>37280</c:v>
                </c:pt>
                <c:pt idx="3040">
                  <c:v>37281</c:v>
                </c:pt>
                <c:pt idx="3041">
                  <c:v>37284</c:v>
                </c:pt>
                <c:pt idx="3042">
                  <c:v>37285</c:v>
                </c:pt>
                <c:pt idx="3043">
                  <c:v>37286</c:v>
                </c:pt>
                <c:pt idx="3044">
                  <c:v>37287</c:v>
                </c:pt>
                <c:pt idx="3045">
                  <c:v>37288</c:v>
                </c:pt>
                <c:pt idx="3046">
                  <c:v>37291</c:v>
                </c:pt>
                <c:pt idx="3047">
                  <c:v>37292</c:v>
                </c:pt>
                <c:pt idx="3048">
                  <c:v>37293</c:v>
                </c:pt>
                <c:pt idx="3049">
                  <c:v>37294</c:v>
                </c:pt>
                <c:pt idx="3050">
                  <c:v>37295</c:v>
                </c:pt>
                <c:pt idx="3051">
                  <c:v>37298</c:v>
                </c:pt>
                <c:pt idx="3052">
                  <c:v>37299</c:v>
                </c:pt>
                <c:pt idx="3053">
                  <c:v>37300</c:v>
                </c:pt>
                <c:pt idx="3054">
                  <c:v>37301</c:v>
                </c:pt>
                <c:pt idx="3055">
                  <c:v>37302</c:v>
                </c:pt>
                <c:pt idx="3056">
                  <c:v>37306</c:v>
                </c:pt>
                <c:pt idx="3057">
                  <c:v>37307</c:v>
                </c:pt>
                <c:pt idx="3058">
                  <c:v>37308</c:v>
                </c:pt>
                <c:pt idx="3059">
                  <c:v>37309</c:v>
                </c:pt>
                <c:pt idx="3060">
                  <c:v>37312</c:v>
                </c:pt>
                <c:pt idx="3061">
                  <c:v>37313</c:v>
                </c:pt>
                <c:pt idx="3062">
                  <c:v>37314</c:v>
                </c:pt>
                <c:pt idx="3063">
                  <c:v>37315</c:v>
                </c:pt>
                <c:pt idx="3064">
                  <c:v>37316</c:v>
                </c:pt>
                <c:pt idx="3065">
                  <c:v>37319</c:v>
                </c:pt>
                <c:pt idx="3066">
                  <c:v>37320</c:v>
                </c:pt>
                <c:pt idx="3067">
                  <c:v>37321</c:v>
                </c:pt>
                <c:pt idx="3068">
                  <c:v>37322</c:v>
                </c:pt>
                <c:pt idx="3069">
                  <c:v>37323</c:v>
                </c:pt>
                <c:pt idx="3070">
                  <c:v>37326</c:v>
                </c:pt>
                <c:pt idx="3071">
                  <c:v>37327</c:v>
                </c:pt>
                <c:pt idx="3072">
                  <c:v>37328</c:v>
                </c:pt>
                <c:pt idx="3073">
                  <c:v>37329</c:v>
                </c:pt>
                <c:pt idx="3074">
                  <c:v>37330</c:v>
                </c:pt>
                <c:pt idx="3075">
                  <c:v>37333</c:v>
                </c:pt>
                <c:pt idx="3076">
                  <c:v>37334</c:v>
                </c:pt>
                <c:pt idx="3077">
                  <c:v>37335</c:v>
                </c:pt>
                <c:pt idx="3078">
                  <c:v>37336</c:v>
                </c:pt>
                <c:pt idx="3079">
                  <c:v>37337</c:v>
                </c:pt>
                <c:pt idx="3080">
                  <c:v>37340</c:v>
                </c:pt>
                <c:pt idx="3081">
                  <c:v>37341</c:v>
                </c:pt>
                <c:pt idx="3082">
                  <c:v>37342</c:v>
                </c:pt>
                <c:pt idx="3083">
                  <c:v>37343</c:v>
                </c:pt>
                <c:pt idx="3084">
                  <c:v>37347</c:v>
                </c:pt>
                <c:pt idx="3085">
                  <c:v>37348</c:v>
                </c:pt>
                <c:pt idx="3086">
                  <c:v>37349</c:v>
                </c:pt>
                <c:pt idx="3087">
                  <c:v>37350</c:v>
                </c:pt>
                <c:pt idx="3088">
                  <c:v>37351</c:v>
                </c:pt>
                <c:pt idx="3089">
                  <c:v>37354</c:v>
                </c:pt>
                <c:pt idx="3090">
                  <c:v>37355</c:v>
                </c:pt>
                <c:pt idx="3091">
                  <c:v>37356</c:v>
                </c:pt>
                <c:pt idx="3092">
                  <c:v>37357</c:v>
                </c:pt>
                <c:pt idx="3093">
                  <c:v>37358</c:v>
                </c:pt>
                <c:pt idx="3094">
                  <c:v>37361</c:v>
                </c:pt>
                <c:pt idx="3095">
                  <c:v>37362</c:v>
                </c:pt>
                <c:pt idx="3096">
                  <c:v>37363</c:v>
                </c:pt>
                <c:pt idx="3097">
                  <c:v>37364</c:v>
                </c:pt>
                <c:pt idx="3098">
                  <c:v>37365</c:v>
                </c:pt>
                <c:pt idx="3099">
                  <c:v>37368</c:v>
                </c:pt>
                <c:pt idx="3100">
                  <c:v>37369</c:v>
                </c:pt>
                <c:pt idx="3101">
                  <c:v>37370</c:v>
                </c:pt>
                <c:pt idx="3102">
                  <c:v>37371</c:v>
                </c:pt>
                <c:pt idx="3103">
                  <c:v>37372</c:v>
                </c:pt>
                <c:pt idx="3104">
                  <c:v>37375</c:v>
                </c:pt>
                <c:pt idx="3105">
                  <c:v>37376</c:v>
                </c:pt>
                <c:pt idx="3106">
                  <c:v>37377</c:v>
                </c:pt>
                <c:pt idx="3107">
                  <c:v>37378</c:v>
                </c:pt>
                <c:pt idx="3108">
                  <c:v>37379</c:v>
                </c:pt>
                <c:pt idx="3109">
                  <c:v>37382</c:v>
                </c:pt>
                <c:pt idx="3110">
                  <c:v>37383</c:v>
                </c:pt>
                <c:pt idx="3111">
                  <c:v>37384</c:v>
                </c:pt>
                <c:pt idx="3112">
                  <c:v>37385</c:v>
                </c:pt>
                <c:pt idx="3113">
                  <c:v>37386</c:v>
                </c:pt>
                <c:pt idx="3114">
                  <c:v>37389</c:v>
                </c:pt>
                <c:pt idx="3115">
                  <c:v>37390</c:v>
                </c:pt>
                <c:pt idx="3116">
                  <c:v>37391</c:v>
                </c:pt>
                <c:pt idx="3117">
                  <c:v>37392</c:v>
                </c:pt>
                <c:pt idx="3118">
                  <c:v>37393</c:v>
                </c:pt>
                <c:pt idx="3119">
                  <c:v>37396</c:v>
                </c:pt>
                <c:pt idx="3120">
                  <c:v>37397</c:v>
                </c:pt>
                <c:pt idx="3121">
                  <c:v>37398</c:v>
                </c:pt>
                <c:pt idx="3122">
                  <c:v>37399</c:v>
                </c:pt>
                <c:pt idx="3123">
                  <c:v>37400</c:v>
                </c:pt>
                <c:pt idx="3124">
                  <c:v>37404</c:v>
                </c:pt>
                <c:pt idx="3125">
                  <c:v>37405</c:v>
                </c:pt>
                <c:pt idx="3126">
                  <c:v>37406</c:v>
                </c:pt>
                <c:pt idx="3127">
                  <c:v>37407</c:v>
                </c:pt>
                <c:pt idx="3128">
                  <c:v>37410</c:v>
                </c:pt>
                <c:pt idx="3129">
                  <c:v>37411</c:v>
                </c:pt>
                <c:pt idx="3130">
                  <c:v>37412</c:v>
                </c:pt>
                <c:pt idx="3131">
                  <c:v>37413</c:v>
                </c:pt>
                <c:pt idx="3132">
                  <c:v>37414</c:v>
                </c:pt>
                <c:pt idx="3133">
                  <c:v>37417</c:v>
                </c:pt>
                <c:pt idx="3134">
                  <c:v>37418</c:v>
                </c:pt>
                <c:pt idx="3135">
                  <c:v>37419</c:v>
                </c:pt>
                <c:pt idx="3136">
                  <c:v>37420</c:v>
                </c:pt>
                <c:pt idx="3137">
                  <c:v>37421</c:v>
                </c:pt>
                <c:pt idx="3138">
                  <c:v>37424</c:v>
                </c:pt>
                <c:pt idx="3139">
                  <c:v>37425</c:v>
                </c:pt>
                <c:pt idx="3140">
                  <c:v>37426</c:v>
                </c:pt>
                <c:pt idx="3141">
                  <c:v>37427</c:v>
                </c:pt>
                <c:pt idx="3142">
                  <c:v>37428</c:v>
                </c:pt>
                <c:pt idx="3143">
                  <c:v>37431</c:v>
                </c:pt>
                <c:pt idx="3144">
                  <c:v>37432</c:v>
                </c:pt>
                <c:pt idx="3145">
                  <c:v>37433</c:v>
                </c:pt>
                <c:pt idx="3146">
                  <c:v>37434</c:v>
                </c:pt>
                <c:pt idx="3147">
                  <c:v>37435</c:v>
                </c:pt>
                <c:pt idx="3148">
                  <c:v>37438</c:v>
                </c:pt>
                <c:pt idx="3149">
                  <c:v>37439</c:v>
                </c:pt>
                <c:pt idx="3150">
                  <c:v>37440</c:v>
                </c:pt>
                <c:pt idx="3151">
                  <c:v>37442</c:v>
                </c:pt>
                <c:pt idx="3152">
                  <c:v>37445</c:v>
                </c:pt>
                <c:pt idx="3153">
                  <c:v>37446</c:v>
                </c:pt>
                <c:pt idx="3154">
                  <c:v>37447</c:v>
                </c:pt>
                <c:pt idx="3155">
                  <c:v>37448</c:v>
                </c:pt>
                <c:pt idx="3156">
                  <c:v>37449</c:v>
                </c:pt>
                <c:pt idx="3157">
                  <c:v>37452</c:v>
                </c:pt>
                <c:pt idx="3158">
                  <c:v>37453</c:v>
                </c:pt>
                <c:pt idx="3159">
                  <c:v>37454</c:v>
                </c:pt>
                <c:pt idx="3160">
                  <c:v>37455</c:v>
                </c:pt>
                <c:pt idx="3161">
                  <c:v>37456</c:v>
                </c:pt>
                <c:pt idx="3162">
                  <c:v>37459</c:v>
                </c:pt>
                <c:pt idx="3163">
                  <c:v>37460</c:v>
                </c:pt>
                <c:pt idx="3164">
                  <c:v>37461</c:v>
                </c:pt>
                <c:pt idx="3165">
                  <c:v>37462</c:v>
                </c:pt>
                <c:pt idx="3166">
                  <c:v>37463</c:v>
                </c:pt>
                <c:pt idx="3167">
                  <c:v>37466</c:v>
                </c:pt>
                <c:pt idx="3168">
                  <c:v>37467</c:v>
                </c:pt>
                <c:pt idx="3169">
                  <c:v>37468</c:v>
                </c:pt>
                <c:pt idx="3170">
                  <c:v>37469</c:v>
                </c:pt>
                <c:pt idx="3171">
                  <c:v>37470</c:v>
                </c:pt>
                <c:pt idx="3172">
                  <c:v>37473</c:v>
                </c:pt>
                <c:pt idx="3173">
                  <c:v>37474</c:v>
                </c:pt>
                <c:pt idx="3174">
                  <c:v>37475</c:v>
                </c:pt>
                <c:pt idx="3175">
                  <c:v>37476</c:v>
                </c:pt>
                <c:pt idx="3176">
                  <c:v>37477</c:v>
                </c:pt>
                <c:pt idx="3177">
                  <c:v>37480</c:v>
                </c:pt>
                <c:pt idx="3178">
                  <c:v>37481</c:v>
                </c:pt>
                <c:pt idx="3179">
                  <c:v>37482</c:v>
                </c:pt>
                <c:pt idx="3180">
                  <c:v>37483</c:v>
                </c:pt>
                <c:pt idx="3181">
                  <c:v>37484</c:v>
                </c:pt>
                <c:pt idx="3182">
                  <c:v>37487</c:v>
                </c:pt>
                <c:pt idx="3183">
                  <c:v>37488</c:v>
                </c:pt>
                <c:pt idx="3184">
                  <c:v>37489</c:v>
                </c:pt>
                <c:pt idx="3185">
                  <c:v>37490</c:v>
                </c:pt>
                <c:pt idx="3186">
                  <c:v>37491</c:v>
                </c:pt>
                <c:pt idx="3187">
                  <c:v>37494</c:v>
                </c:pt>
                <c:pt idx="3188">
                  <c:v>37495</c:v>
                </c:pt>
                <c:pt idx="3189">
                  <c:v>37496</c:v>
                </c:pt>
                <c:pt idx="3190">
                  <c:v>37497</c:v>
                </c:pt>
                <c:pt idx="3191">
                  <c:v>37498</c:v>
                </c:pt>
                <c:pt idx="3192">
                  <c:v>37502</c:v>
                </c:pt>
                <c:pt idx="3193">
                  <c:v>37503</c:v>
                </c:pt>
                <c:pt idx="3194">
                  <c:v>37504</c:v>
                </c:pt>
                <c:pt idx="3195">
                  <c:v>37505</c:v>
                </c:pt>
                <c:pt idx="3196">
                  <c:v>37508</c:v>
                </c:pt>
                <c:pt idx="3197">
                  <c:v>37509</c:v>
                </c:pt>
                <c:pt idx="3198">
                  <c:v>37510</c:v>
                </c:pt>
                <c:pt idx="3199">
                  <c:v>37511</c:v>
                </c:pt>
                <c:pt idx="3200">
                  <c:v>37512</c:v>
                </c:pt>
                <c:pt idx="3201">
                  <c:v>37515</c:v>
                </c:pt>
                <c:pt idx="3202">
                  <c:v>37516</c:v>
                </c:pt>
                <c:pt idx="3203">
                  <c:v>37517</c:v>
                </c:pt>
                <c:pt idx="3204">
                  <c:v>37518</c:v>
                </c:pt>
                <c:pt idx="3205">
                  <c:v>37519</c:v>
                </c:pt>
                <c:pt idx="3206">
                  <c:v>37522</c:v>
                </c:pt>
                <c:pt idx="3207">
                  <c:v>37523</c:v>
                </c:pt>
                <c:pt idx="3208">
                  <c:v>37524</c:v>
                </c:pt>
                <c:pt idx="3209">
                  <c:v>37525</c:v>
                </c:pt>
                <c:pt idx="3210">
                  <c:v>37526</c:v>
                </c:pt>
                <c:pt idx="3211">
                  <c:v>37529</c:v>
                </c:pt>
                <c:pt idx="3212">
                  <c:v>37530</c:v>
                </c:pt>
                <c:pt idx="3213">
                  <c:v>37531</c:v>
                </c:pt>
                <c:pt idx="3214">
                  <c:v>37532</c:v>
                </c:pt>
                <c:pt idx="3215">
                  <c:v>37533</c:v>
                </c:pt>
                <c:pt idx="3216">
                  <c:v>37536</c:v>
                </c:pt>
                <c:pt idx="3217">
                  <c:v>37537</c:v>
                </c:pt>
                <c:pt idx="3218">
                  <c:v>37538</c:v>
                </c:pt>
                <c:pt idx="3219">
                  <c:v>37539</c:v>
                </c:pt>
                <c:pt idx="3220">
                  <c:v>37540</c:v>
                </c:pt>
                <c:pt idx="3221">
                  <c:v>37543</c:v>
                </c:pt>
                <c:pt idx="3222">
                  <c:v>37544</c:v>
                </c:pt>
                <c:pt idx="3223">
                  <c:v>37545</c:v>
                </c:pt>
                <c:pt idx="3224">
                  <c:v>37546</c:v>
                </c:pt>
                <c:pt idx="3225">
                  <c:v>37547</c:v>
                </c:pt>
                <c:pt idx="3226">
                  <c:v>37550</c:v>
                </c:pt>
                <c:pt idx="3227">
                  <c:v>37551</c:v>
                </c:pt>
                <c:pt idx="3228">
                  <c:v>37552</c:v>
                </c:pt>
                <c:pt idx="3229">
                  <c:v>37553</c:v>
                </c:pt>
                <c:pt idx="3230">
                  <c:v>37554</c:v>
                </c:pt>
                <c:pt idx="3231">
                  <c:v>37557</c:v>
                </c:pt>
                <c:pt idx="3232">
                  <c:v>37558</c:v>
                </c:pt>
                <c:pt idx="3233">
                  <c:v>37559</c:v>
                </c:pt>
                <c:pt idx="3234">
                  <c:v>37560</c:v>
                </c:pt>
                <c:pt idx="3235">
                  <c:v>37561</c:v>
                </c:pt>
                <c:pt idx="3236">
                  <c:v>37564</c:v>
                </c:pt>
                <c:pt idx="3237">
                  <c:v>37565</c:v>
                </c:pt>
                <c:pt idx="3238">
                  <c:v>37566</c:v>
                </c:pt>
                <c:pt idx="3239">
                  <c:v>37567</c:v>
                </c:pt>
                <c:pt idx="3240">
                  <c:v>37568</c:v>
                </c:pt>
                <c:pt idx="3241">
                  <c:v>37571</c:v>
                </c:pt>
                <c:pt idx="3242">
                  <c:v>37572</c:v>
                </c:pt>
                <c:pt idx="3243">
                  <c:v>37573</c:v>
                </c:pt>
                <c:pt idx="3244">
                  <c:v>37574</c:v>
                </c:pt>
                <c:pt idx="3245">
                  <c:v>37575</c:v>
                </c:pt>
                <c:pt idx="3246">
                  <c:v>37578</c:v>
                </c:pt>
                <c:pt idx="3247">
                  <c:v>37579</c:v>
                </c:pt>
                <c:pt idx="3248">
                  <c:v>37580</c:v>
                </c:pt>
                <c:pt idx="3249">
                  <c:v>37581</c:v>
                </c:pt>
                <c:pt idx="3250">
                  <c:v>37582</c:v>
                </c:pt>
                <c:pt idx="3251">
                  <c:v>37585</c:v>
                </c:pt>
                <c:pt idx="3252">
                  <c:v>37586</c:v>
                </c:pt>
                <c:pt idx="3253">
                  <c:v>37587</c:v>
                </c:pt>
                <c:pt idx="3254">
                  <c:v>37589</c:v>
                </c:pt>
                <c:pt idx="3255">
                  <c:v>37592</c:v>
                </c:pt>
                <c:pt idx="3256">
                  <c:v>37593</c:v>
                </c:pt>
                <c:pt idx="3257">
                  <c:v>37594</c:v>
                </c:pt>
                <c:pt idx="3258">
                  <c:v>37595</c:v>
                </c:pt>
                <c:pt idx="3259">
                  <c:v>37596</c:v>
                </c:pt>
                <c:pt idx="3260">
                  <c:v>37599</c:v>
                </c:pt>
                <c:pt idx="3261">
                  <c:v>37600</c:v>
                </c:pt>
                <c:pt idx="3262">
                  <c:v>37601</c:v>
                </c:pt>
                <c:pt idx="3263">
                  <c:v>37602</c:v>
                </c:pt>
                <c:pt idx="3264">
                  <c:v>37603</c:v>
                </c:pt>
                <c:pt idx="3265">
                  <c:v>37606</c:v>
                </c:pt>
                <c:pt idx="3266">
                  <c:v>37607</c:v>
                </c:pt>
                <c:pt idx="3267">
                  <c:v>37608</c:v>
                </c:pt>
                <c:pt idx="3268">
                  <c:v>37609</c:v>
                </c:pt>
                <c:pt idx="3269">
                  <c:v>37610</c:v>
                </c:pt>
                <c:pt idx="3270">
                  <c:v>37613</c:v>
                </c:pt>
                <c:pt idx="3271">
                  <c:v>37614</c:v>
                </c:pt>
                <c:pt idx="3272">
                  <c:v>37616</c:v>
                </c:pt>
                <c:pt idx="3273">
                  <c:v>37617</c:v>
                </c:pt>
                <c:pt idx="3274">
                  <c:v>37620</c:v>
                </c:pt>
                <c:pt idx="3275">
                  <c:v>37621</c:v>
                </c:pt>
                <c:pt idx="3276">
                  <c:v>37623</c:v>
                </c:pt>
                <c:pt idx="3277">
                  <c:v>37624</c:v>
                </c:pt>
                <c:pt idx="3278">
                  <c:v>37627</c:v>
                </c:pt>
                <c:pt idx="3279">
                  <c:v>37628</c:v>
                </c:pt>
                <c:pt idx="3280">
                  <c:v>37629</c:v>
                </c:pt>
                <c:pt idx="3281">
                  <c:v>37630</c:v>
                </c:pt>
                <c:pt idx="3282">
                  <c:v>37631</c:v>
                </c:pt>
                <c:pt idx="3283">
                  <c:v>37634</c:v>
                </c:pt>
                <c:pt idx="3284">
                  <c:v>37635</c:v>
                </c:pt>
                <c:pt idx="3285">
                  <c:v>37636</c:v>
                </c:pt>
                <c:pt idx="3286">
                  <c:v>37637</c:v>
                </c:pt>
                <c:pt idx="3287">
                  <c:v>37638</c:v>
                </c:pt>
                <c:pt idx="3288">
                  <c:v>37642</c:v>
                </c:pt>
                <c:pt idx="3289">
                  <c:v>37643</c:v>
                </c:pt>
                <c:pt idx="3290">
                  <c:v>37644</c:v>
                </c:pt>
                <c:pt idx="3291">
                  <c:v>37645</c:v>
                </c:pt>
                <c:pt idx="3292">
                  <c:v>37648</c:v>
                </c:pt>
                <c:pt idx="3293">
                  <c:v>37649</c:v>
                </c:pt>
                <c:pt idx="3294">
                  <c:v>37650</c:v>
                </c:pt>
                <c:pt idx="3295">
                  <c:v>37651</c:v>
                </c:pt>
                <c:pt idx="3296">
                  <c:v>37652</c:v>
                </c:pt>
                <c:pt idx="3297">
                  <c:v>37655</c:v>
                </c:pt>
                <c:pt idx="3298">
                  <c:v>37656</c:v>
                </c:pt>
                <c:pt idx="3299">
                  <c:v>37657</c:v>
                </c:pt>
                <c:pt idx="3300">
                  <c:v>37658</c:v>
                </c:pt>
                <c:pt idx="3301">
                  <c:v>37659</c:v>
                </c:pt>
                <c:pt idx="3302">
                  <c:v>37662</c:v>
                </c:pt>
                <c:pt idx="3303">
                  <c:v>37663</c:v>
                </c:pt>
                <c:pt idx="3304">
                  <c:v>37664</c:v>
                </c:pt>
                <c:pt idx="3305">
                  <c:v>37665</c:v>
                </c:pt>
                <c:pt idx="3306">
                  <c:v>37666</c:v>
                </c:pt>
                <c:pt idx="3307">
                  <c:v>37670</c:v>
                </c:pt>
                <c:pt idx="3308">
                  <c:v>37671</c:v>
                </c:pt>
                <c:pt idx="3309">
                  <c:v>37672</c:v>
                </c:pt>
                <c:pt idx="3310">
                  <c:v>37673</c:v>
                </c:pt>
                <c:pt idx="3311">
                  <c:v>37676</c:v>
                </c:pt>
                <c:pt idx="3312">
                  <c:v>37677</c:v>
                </c:pt>
                <c:pt idx="3313">
                  <c:v>37678</c:v>
                </c:pt>
                <c:pt idx="3314">
                  <c:v>37679</c:v>
                </c:pt>
                <c:pt idx="3315">
                  <c:v>37680</c:v>
                </c:pt>
                <c:pt idx="3316">
                  <c:v>37683</c:v>
                </c:pt>
                <c:pt idx="3317">
                  <c:v>37684</c:v>
                </c:pt>
                <c:pt idx="3318">
                  <c:v>37685</c:v>
                </c:pt>
                <c:pt idx="3319">
                  <c:v>37686</c:v>
                </c:pt>
                <c:pt idx="3320">
                  <c:v>37687</c:v>
                </c:pt>
                <c:pt idx="3321">
                  <c:v>37690</c:v>
                </c:pt>
                <c:pt idx="3322">
                  <c:v>37691</c:v>
                </c:pt>
                <c:pt idx="3323">
                  <c:v>37692</c:v>
                </c:pt>
                <c:pt idx="3324">
                  <c:v>37693</c:v>
                </c:pt>
                <c:pt idx="3325">
                  <c:v>37694</c:v>
                </c:pt>
                <c:pt idx="3326">
                  <c:v>37697</c:v>
                </c:pt>
                <c:pt idx="3327">
                  <c:v>37698</c:v>
                </c:pt>
                <c:pt idx="3328">
                  <c:v>37699</c:v>
                </c:pt>
                <c:pt idx="3329">
                  <c:v>37700</c:v>
                </c:pt>
                <c:pt idx="3330">
                  <c:v>37701</c:v>
                </c:pt>
                <c:pt idx="3331">
                  <c:v>37704</c:v>
                </c:pt>
                <c:pt idx="3332">
                  <c:v>37705</c:v>
                </c:pt>
                <c:pt idx="3333">
                  <c:v>37706</c:v>
                </c:pt>
                <c:pt idx="3334">
                  <c:v>37707</c:v>
                </c:pt>
                <c:pt idx="3335">
                  <c:v>37708</c:v>
                </c:pt>
                <c:pt idx="3336">
                  <c:v>37711</c:v>
                </c:pt>
                <c:pt idx="3337">
                  <c:v>37712</c:v>
                </c:pt>
                <c:pt idx="3338">
                  <c:v>37713</c:v>
                </c:pt>
                <c:pt idx="3339">
                  <c:v>37714</c:v>
                </c:pt>
                <c:pt idx="3340">
                  <c:v>37715</c:v>
                </c:pt>
                <c:pt idx="3341">
                  <c:v>37718</c:v>
                </c:pt>
                <c:pt idx="3342">
                  <c:v>37719</c:v>
                </c:pt>
                <c:pt idx="3343">
                  <c:v>37720</c:v>
                </c:pt>
                <c:pt idx="3344">
                  <c:v>37721</c:v>
                </c:pt>
                <c:pt idx="3345">
                  <c:v>37722</c:v>
                </c:pt>
                <c:pt idx="3346">
                  <c:v>37725</c:v>
                </c:pt>
                <c:pt idx="3347">
                  <c:v>37726</c:v>
                </c:pt>
                <c:pt idx="3348">
                  <c:v>37727</c:v>
                </c:pt>
                <c:pt idx="3349">
                  <c:v>37728</c:v>
                </c:pt>
                <c:pt idx="3350">
                  <c:v>37732</c:v>
                </c:pt>
                <c:pt idx="3351">
                  <c:v>37733</c:v>
                </c:pt>
                <c:pt idx="3352">
                  <c:v>37734</c:v>
                </c:pt>
                <c:pt idx="3353">
                  <c:v>37735</c:v>
                </c:pt>
                <c:pt idx="3354">
                  <c:v>37736</c:v>
                </c:pt>
                <c:pt idx="3355">
                  <c:v>37739</c:v>
                </c:pt>
                <c:pt idx="3356">
                  <c:v>37740</c:v>
                </c:pt>
                <c:pt idx="3357">
                  <c:v>37741</c:v>
                </c:pt>
                <c:pt idx="3358">
                  <c:v>37742</c:v>
                </c:pt>
                <c:pt idx="3359">
                  <c:v>37743</c:v>
                </c:pt>
                <c:pt idx="3360">
                  <c:v>37746</c:v>
                </c:pt>
                <c:pt idx="3361">
                  <c:v>37747</c:v>
                </c:pt>
                <c:pt idx="3362">
                  <c:v>37748</c:v>
                </c:pt>
                <c:pt idx="3363">
                  <c:v>37749</c:v>
                </c:pt>
                <c:pt idx="3364">
                  <c:v>37750</c:v>
                </c:pt>
                <c:pt idx="3365">
                  <c:v>37753</c:v>
                </c:pt>
                <c:pt idx="3366">
                  <c:v>37754</c:v>
                </c:pt>
                <c:pt idx="3367">
                  <c:v>37755</c:v>
                </c:pt>
                <c:pt idx="3368">
                  <c:v>37756</c:v>
                </c:pt>
                <c:pt idx="3369">
                  <c:v>37757</c:v>
                </c:pt>
                <c:pt idx="3370">
                  <c:v>37760</c:v>
                </c:pt>
                <c:pt idx="3371">
                  <c:v>37761</c:v>
                </c:pt>
                <c:pt idx="3372">
                  <c:v>37762</c:v>
                </c:pt>
                <c:pt idx="3373">
                  <c:v>37763</c:v>
                </c:pt>
                <c:pt idx="3374">
                  <c:v>37764</c:v>
                </c:pt>
                <c:pt idx="3375">
                  <c:v>37768</c:v>
                </c:pt>
                <c:pt idx="3376">
                  <c:v>37769</c:v>
                </c:pt>
                <c:pt idx="3377">
                  <c:v>37770</c:v>
                </c:pt>
                <c:pt idx="3378">
                  <c:v>37771</c:v>
                </c:pt>
                <c:pt idx="3379">
                  <c:v>37774</c:v>
                </c:pt>
                <c:pt idx="3380">
                  <c:v>37775</c:v>
                </c:pt>
                <c:pt idx="3381">
                  <c:v>37776</c:v>
                </c:pt>
                <c:pt idx="3382">
                  <c:v>37777</c:v>
                </c:pt>
                <c:pt idx="3383">
                  <c:v>37778</c:v>
                </c:pt>
                <c:pt idx="3384">
                  <c:v>37781</c:v>
                </c:pt>
                <c:pt idx="3385">
                  <c:v>37782</c:v>
                </c:pt>
                <c:pt idx="3386">
                  <c:v>37783</c:v>
                </c:pt>
                <c:pt idx="3387">
                  <c:v>37784</c:v>
                </c:pt>
                <c:pt idx="3388">
                  <c:v>37785</c:v>
                </c:pt>
                <c:pt idx="3389">
                  <c:v>37788</c:v>
                </c:pt>
                <c:pt idx="3390">
                  <c:v>37789</c:v>
                </c:pt>
                <c:pt idx="3391">
                  <c:v>37790</c:v>
                </c:pt>
                <c:pt idx="3392">
                  <c:v>37791</c:v>
                </c:pt>
                <c:pt idx="3393">
                  <c:v>37792</c:v>
                </c:pt>
                <c:pt idx="3394">
                  <c:v>37795</c:v>
                </c:pt>
                <c:pt idx="3395">
                  <c:v>37796</c:v>
                </c:pt>
                <c:pt idx="3396">
                  <c:v>37797</c:v>
                </c:pt>
                <c:pt idx="3397">
                  <c:v>37798</c:v>
                </c:pt>
                <c:pt idx="3398">
                  <c:v>37799</c:v>
                </c:pt>
                <c:pt idx="3399">
                  <c:v>37802</c:v>
                </c:pt>
                <c:pt idx="3400">
                  <c:v>37803</c:v>
                </c:pt>
                <c:pt idx="3401">
                  <c:v>37804</c:v>
                </c:pt>
                <c:pt idx="3402">
                  <c:v>37805</c:v>
                </c:pt>
                <c:pt idx="3403">
                  <c:v>37809</c:v>
                </c:pt>
                <c:pt idx="3404">
                  <c:v>37810</c:v>
                </c:pt>
                <c:pt idx="3405">
                  <c:v>37811</c:v>
                </c:pt>
                <c:pt idx="3406">
                  <c:v>37812</c:v>
                </c:pt>
                <c:pt idx="3407">
                  <c:v>37813</c:v>
                </c:pt>
                <c:pt idx="3408">
                  <c:v>37816</c:v>
                </c:pt>
                <c:pt idx="3409">
                  <c:v>37817</c:v>
                </c:pt>
                <c:pt idx="3410">
                  <c:v>37818</c:v>
                </c:pt>
                <c:pt idx="3411">
                  <c:v>37819</c:v>
                </c:pt>
                <c:pt idx="3412">
                  <c:v>37820</c:v>
                </c:pt>
                <c:pt idx="3413">
                  <c:v>37823</c:v>
                </c:pt>
                <c:pt idx="3414">
                  <c:v>37824</c:v>
                </c:pt>
                <c:pt idx="3415">
                  <c:v>37825</c:v>
                </c:pt>
                <c:pt idx="3416">
                  <c:v>37826</c:v>
                </c:pt>
                <c:pt idx="3417">
                  <c:v>37827</c:v>
                </c:pt>
                <c:pt idx="3418">
                  <c:v>37830</c:v>
                </c:pt>
                <c:pt idx="3419">
                  <c:v>37831</c:v>
                </c:pt>
                <c:pt idx="3420">
                  <c:v>37832</c:v>
                </c:pt>
                <c:pt idx="3421">
                  <c:v>37833</c:v>
                </c:pt>
                <c:pt idx="3422">
                  <c:v>37834</c:v>
                </c:pt>
                <c:pt idx="3423">
                  <c:v>37837</c:v>
                </c:pt>
                <c:pt idx="3424">
                  <c:v>37838</c:v>
                </c:pt>
                <c:pt idx="3425">
                  <c:v>37839</c:v>
                </c:pt>
                <c:pt idx="3426">
                  <c:v>37840</c:v>
                </c:pt>
                <c:pt idx="3427">
                  <c:v>37841</c:v>
                </c:pt>
                <c:pt idx="3428">
                  <c:v>37844</c:v>
                </c:pt>
                <c:pt idx="3429">
                  <c:v>37845</c:v>
                </c:pt>
                <c:pt idx="3430">
                  <c:v>37846</c:v>
                </c:pt>
                <c:pt idx="3431">
                  <c:v>37847</c:v>
                </c:pt>
                <c:pt idx="3432">
                  <c:v>37848</c:v>
                </c:pt>
                <c:pt idx="3433">
                  <c:v>37851</c:v>
                </c:pt>
                <c:pt idx="3434">
                  <c:v>37852</c:v>
                </c:pt>
                <c:pt idx="3435">
                  <c:v>37853</c:v>
                </c:pt>
                <c:pt idx="3436">
                  <c:v>37854</c:v>
                </c:pt>
                <c:pt idx="3437">
                  <c:v>37855</c:v>
                </c:pt>
                <c:pt idx="3438">
                  <c:v>37858</c:v>
                </c:pt>
                <c:pt idx="3439">
                  <c:v>37859</c:v>
                </c:pt>
                <c:pt idx="3440">
                  <c:v>37860</c:v>
                </c:pt>
                <c:pt idx="3441">
                  <c:v>37861</c:v>
                </c:pt>
                <c:pt idx="3442">
                  <c:v>37862</c:v>
                </c:pt>
                <c:pt idx="3443">
                  <c:v>37866</c:v>
                </c:pt>
                <c:pt idx="3444">
                  <c:v>37867</c:v>
                </c:pt>
                <c:pt idx="3445">
                  <c:v>37868</c:v>
                </c:pt>
                <c:pt idx="3446">
                  <c:v>37869</c:v>
                </c:pt>
                <c:pt idx="3447">
                  <c:v>37872</c:v>
                </c:pt>
                <c:pt idx="3448">
                  <c:v>37873</c:v>
                </c:pt>
                <c:pt idx="3449">
                  <c:v>37874</c:v>
                </c:pt>
                <c:pt idx="3450">
                  <c:v>37875</c:v>
                </c:pt>
                <c:pt idx="3451">
                  <c:v>37876</c:v>
                </c:pt>
                <c:pt idx="3452">
                  <c:v>37879</c:v>
                </c:pt>
                <c:pt idx="3453">
                  <c:v>37880</c:v>
                </c:pt>
                <c:pt idx="3454">
                  <c:v>37881</c:v>
                </c:pt>
                <c:pt idx="3455">
                  <c:v>37882</c:v>
                </c:pt>
                <c:pt idx="3456">
                  <c:v>37883</c:v>
                </c:pt>
                <c:pt idx="3457">
                  <c:v>37886</c:v>
                </c:pt>
                <c:pt idx="3458">
                  <c:v>37887</c:v>
                </c:pt>
                <c:pt idx="3459">
                  <c:v>37888</c:v>
                </c:pt>
                <c:pt idx="3460">
                  <c:v>37889</c:v>
                </c:pt>
                <c:pt idx="3461">
                  <c:v>37890</c:v>
                </c:pt>
                <c:pt idx="3462">
                  <c:v>37893</c:v>
                </c:pt>
                <c:pt idx="3463">
                  <c:v>37894</c:v>
                </c:pt>
                <c:pt idx="3464">
                  <c:v>37895</c:v>
                </c:pt>
                <c:pt idx="3465">
                  <c:v>37896</c:v>
                </c:pt>
                <c:pt idx="3466">
                  <c:v>37897</c:v>
                </c:pt>
                <c:pt idx="3467">
                  <c:v>37900</c:v>
                </c:pt>
                <c:pt idx="3468">
                  <c:v>37901</c:v>
                </c:pt>
                <c:pt idx="3469">
                  <c:v>37902</c:v>
                </c:pt>
                <c:pt idx="3470">
                  <c:v>37903</c:v>
                </c:pt>
                <c:pt idx="3471">
                  <c:v>37904</c:v>
                </c:pt>
                <c:pt idx="3472">
                  <c:v>37907</c:v>
                </c:pt>
                <c:pt idx="3473">
                  <c:v>37908</c:v>
                </c:pt>
                <c:pt idx="3474">
                  <c:v>37909</c:v>
                </c:pt>
                <c:pt idx="3475">
                  <c:v>37910</c:v>
                </c:pt>
                <c:pt idx="3476">
                  <c:v>37911</c:v>
                </c:pt>
                <c:pt idx="3477">
                  <c:v>37914</c:v>
                </c:pt>
                <c:pt idx="3478">
                  <c:v>37915</c:v>
                </c:pt>
                <c:pt idx="3479">
                  <c:v>37916</c:v>
                </c:pt>
                <c:pt idx="3480">
                  <c:v>37917</c:v>
                </c:pt>
                <c:pt idx="3481">
                  <c:v>37918</c:v>
                </c:pt>
                <c:pt idx="3482">
                  <c:v>37921</c:v>
                </c:pt>
                <c:pt idx="3483">
                  <c:v>37922</c:v>
                </c:pt>
                <c:pt idx="3484">
                  <c:v>37923</c:v>
                </c:pt>
                <c:pt idx="3485">
                  <c:v>37924</c:v>
                </c:pt>
                <c:pt idx="3486">
                  <c:v>37925</c:v>
                </c:pt>
                <c:pt idx="3487">
                  <c:v>37928</c:v>
                </c:pt>
                <c:pt idx="3488">
                  <c:v>37929</c:v>
                </c:pt>
                <c:pt idx="3489">
                  <c:v>37930</c:v>
                </c:pt>
                <c:pt idx="3490">
                  <c:v>37931</c:v>
                </c:pt>
                <c:pt idx="3491">
                  <c:v>37932</c:v>
                </c:pt>
                <c:pt idx="3492">
                  <c:v>37935</c:v>
                </c:pt>
                <c:pt idx="3493">
                  <c:v>37936</c:v>
                </c:pt>
                <c:pt idx="3494">
                  <c:v>37937</c:v>
                </c:pt>
                <c:pt idx="3495">
                  <c:v>37938</c:v>
                </c:pt>
                <c:pt idx="3496">
                  <c:v>37939</c:v>
                </c:pt>
                <c:pt idx="3497">
                  <c:v>37942</c:v>
                </c:pt>
                <c:pt idx="3498">
                  <c:v>37943</c:v>
                </c:pt>
                <c:pt idx="3499">
                  <c:v>37944</c:v>
                </c:pt>
                <c:pt idx="3500">
                  <c:v>37945</c:v>
                </c:pt>
                <c:pt idx="3501">
                  <c:v>37946</c:v>
                </c:pt>
                <c:pt idx="3502">
                  <c:v>37949</c:v>
                </c:pt>
                <c:pt idx="3503">
                  <c:v>37950</c:v>
                </c:pt>
                <c:pt idx="3504">
                  <c:v>37951</c:v>
                </c:pt>
                <c:pt idx="3505">
                  <c:v>37953</c:v>
                </c:pt>
                <c:pt idx="3506">
                  <c:v>37956</c:v>
                </c:pt>
                <c:pt idx="3507">
                  <c:v>37957</c:v>
                </c:pt>
                <c:pt idx="3508">
                  <c:v>37958</c:v>
                </c:pt>
                <c:pt idx="3509">
                  <c:v>37959</c:v>
                </c:pt>
                <c:pt idx="3510">
                  <c:v>37960</c:v>
                </c:pt>
                <c:pt idx="3511">
                  <c:v>37963</c:v>
                </c:pt>
                <c:pt idx="3512">
                  <c:v>37964</c:v>
                </c:pt>
                <c:pt idx="3513">
                  <c:v>37965</c:v>
                </c:pt>
                <c:pt idx="3514">
                  <c:v>37966</c:v>
                </c:pt>
                <c:pt idx="3515">
                  <c:v>37967</c:v>
                </c:pt>
                <c:pt idx="3516">
                  <c:v>37970</c:v>
                </c:pt>
                <c:pt idx="3517">
                  <c:v>37971</c:v>
                </c:pt>
                <c:pt idx="3518">
                  <c:v>37972</c:v>
                </c:pt>
                <c:pt idx="3519">
                  <c:v>37973</c:v>
                </c:pt>
                <c:pt idx="3520">
                  <c:v>37974</c:v>
                </c:pt>
                <c:pt idx="3521">
                  <c:v>37977</c:v>
                </c:pt>
                <c:pt idx="3522">
                  <c:v>37978</c:v>
                </c:pt>
                <c:pt idx="3523">
                  <c:v>37979</c:v>
                </c:pt>
                <c:pt idx="3524">
                  <c:v>37981</c:v>
                </c:pt>
                <c:pt idx="3525">
                  <c:v>37984</c:v>
                </c:pt>
                <c:pt idx="3526">
                  <c:v>37985</c:v>
                </c:pt>
                <c:pt idx="3527">
                  <c:v>37986</c:v>
                </c:pt>
                <c:pt idx="3528">
                  <c:v>37988</c:v>
                </c:pt>
                <c:pt idx="3529">
                  <c:v>37991</c:v>
                </c:pt>
                <c:pt idx="3530">
                  <c:v>37992</c:v>
                </c:pt>
                <c:pt idx="3531">
                  <c:v>37993</c:v>
                </c:pt>
                <c:pt idx="3532">
                  <c:v>37994</c:v>
                </c:pt>
                <c:pt idx="3533">
                  <c:v>37995</c:v>
                </c:pt>
                <c:pt idx="3534">
                  <c:v>37998</c:v>
                </c:pt>
                <c:pt idx="3535">
                  <c:v>37999</c:v>
                </c:pt>
                <c:pt idx="3536">
                  <c:v>38000</c:v>
                </c:pt>
                <c:pt idx="3537">
                  <c:v>38001</c:v>
                </c:pt>
                <c:pt idx="3538">
                  <c:v>38002</c:v>
                </c:pt>
                <c:pt idx="3539">
                  <c:v>38006</c:v>
                </c:pt>
                <c:pt idx="3540">
                  <c:v>38007</c:v>
                </c:pt>
                <c:pt idx="3541">
                  <c:v>38008</c:v>
                </c:pt>
                <c:pt idx="3542">
                  <c:v>38009</c:v>
                </c:pt>
                <c:pt idx="3543">
                  <c:v>38012</c:v>
                </c:pt>
                <c:pt idx="3544">
                  <c:v>38013</c:v>
                </c:pt>
                <c:pt idx="3545">
                  <c:v>38014</c:v>
                </c:pt>
                <c:pt idx="3546">
                  <c:v>38015</c:v>
                </c:pt>
                <c:pt idx="3547">
                  <c:v>38016</c:v>
                </c:pt>
                <c:pt idx="3548">
                  <c:v>38019</c:v>
                </c:pt>
                <c:pt idx="3549">
                  <c:v>38020</c:v>
                </c:pt>
                <c:pt idx="3550">
                  <c:v>38021</c:v>
                </c:pt>
                <c:pt idx="3551">
                  <c:v>38022</c:v>
                </c:pt>
                <c:pt idx="3552">
                  <c:v>38023</c:v>
                </c:pt>
                <c:pt idx="3553">
                  <c:v>38026</c:v>
                </c:pt>
                <c:pt idx="3554">
                  <c:v>38027</c:v>
                </c:pt>
                <c:pt idx="3555">
                  <c:v>38028</c:v>
                </c:pt>
                <c:pt idx="3556">
                  <c:v>38029</c:v>
                </c:pt>
                <c:pt idx="3557">
                  <c:v>38030</c:v>
                </c:pt>
                <c:pt idx="3558">
                  <c:v>38034</c:v>
                </c:pt>
                <c:pt idx="3559">
                  <c:v>38035</c:v>
                </c:pt>
                <c:pt idx="3560">
                  <c:v>38036</c:v>
                </c:pt>
                <c:pt idx="3561">
                  <c:v>38037</c:v>
                </c:pt>
                <c:pt idx="3562">
                  <c:v>38040</c:v>
                </c:pt>
                <c:pt idx="3563">
                  <c:v>38041</c:v>
                </c:pt>
                <c:pt idx="3564">
                  <c:v>38042</c:v>
                </c:pt>
                <c:pt idx="3565">
                  <c:v>38043</c:v>
                </c:pt>
                <c:pt idx="3566">
                  <c:v>38044</c:v>
                </c:pt>
                <c:pt idx="3567">
                  <c:v>38047</c:v>
                </c:pt>
                <c:pt idx="3568">
                  <c:v>38048</c:v>
                </c:pt>
                <c:pt idx="3569">
                  <c:v>38049</c:v>
                </c:pt>
                <c:pt idx="3570">
                  <c:v>38050</c:v>
                </c:pt>
                <c:pt idx="3571">
                  <c:v>38051</c:v>
                </c:pt>
                <c:pt idx="3572">
                  <c:v>38054</c:v>
                </c:pt>
                <c:pt idx="3573">
                  <c:v>38055</c:v>
                </c:pt>
                <c:pt idx="3574">
                  <c:v>38056</c:v>
                </c:pt>
                <c:pt idx="3575">
                  <c:v>38057</c:v>
                </c:pt>
                <c:pt idx="3576">
                  <c:v>38058</c:v>
                </c:pt>
                <c:pt idx="3577">
                  <c:v>38061</c:v>
                </c:pt>
                <c:pt idx="3578">
                  <c:v>38062</c:v>
                </c:pt>
                <c:pt idx="3579">
                  <c:v>38063</c:v>
                </c:pt>
                <c:pt idx="3580">
                  <c:v>38064</c:v>
                </c:pt>
                <c:pt idx="3581">
                  <c:v>38065</c:v>
                </c:pt>
                <c:pt idx="3582">
                  <c:v>38068</c:v>
                </c:pt>
                <c:pt idx="3583">
                  <c:v>38069</c:v>
                </c:pt>
                <c:pt idx="3584">
                  <c:v>38070</c:v>
                </c:pt>
                <c:pt idx="3585">
                  <c:v>38071</c:v>
                </c:pt>
                <c:pt idx="3586">
                  <c:v>38072</c:v>
                </c:pt>
                <c:pt idx="3587">
                  <c:v>38075</c:v>
                </c:pt>
                <c:pt idx="3588">
                  <c:v>38076</c:v>
                </c:pt>
                <c:pt idx="3589">
                  <c:v>38077</c:v>
                </c:pt>
                <c:pt idx="3590">
                  <c:v>38078</c:v>
                </c:pt>
                <c:pt idx="3591">
                  <c:v>38079</c:v>
                </c:pt>
                <c:pt idx="3592">
                  <c:v>38082</c:v>
                </c:pt>
                <c:pt idx="3593">
                  <c:v>38083</c:v>
                </c:pt>
                <c:pt idx="3594">
                  <c:v>38084</c:v>
                </c:pt>
                <c:pt idx="3595">
                  <c:v>38085</c:v>
                </c:pt>
                <c:pt idx="3596">
                  <c:v>38089</c:v>
                </c:pt>
                <c:pt idx="3597">
                  <c:v>38090</c:v>
                </c:pt>
                <c:pt idx="3598">
                  <c:v>38091</c:v>
                </c:pt>
                <c:pt idx="3599">
                  <c:v>38092</c:v>
                </c:pt>
                <c:pt idx="3600">
                  <c:v>38093</c:v>
                </c:pt>
                <c:pt idx="3601">
                  <c:v>38096</c:v>
                </c:pt>
                <c:pt idx="3602">
                  <c:v>38097</c:v>
                </c:pt>
                <c:pt idx="3603">
                  <c:v>38098</c:v>
                </c:pt>
                <c:pt idx="3604">
                  <c:v>38099</c:v>
                </c:pt>
                <c:pt idx="3605">
                  <c:v>38100</c:v>
                </c:pt>
                <c:pt idx="3606">
                  <c:v>38103</c:v>
                </c:pt>
                <c:pt idx="3607">
                  <c:v>38104</c:v>
                </c:pt>
                <c:pt idx="3608">
                  <c:v>38105</c:v>
                </c:pt>
                <c:pt idx="3609">
                  <c:v>38106</c:v>
                </c:pt>
                <c:pt idx="3610">
                  <c:v>38107</c:v>
                </c:pt>
                <c:pt idx="3611">
                  <c:v>38110</c:v>
                </c:pt>
                <c:pt idx="3612">
                  <c:v>38111</c:v>
                </c:pt>
                <c:pt idx="3613">
                  <c:v>38112</c:v>
                </c:pt>
                <c:pt idx="3614">
                  <c:v>38113</c:v>
                </c:pt>
                <c:pt idx="3615">
                  <c:v>38114</c:v>
                </c:pt>
                <c:pt idx="3616">
                  <c:v>38117</c:v>
                </c:pt>
                <c:pt idx="3617">
                  <c:v>38118</c:v>
                </c:pt>
                <c:pt idx="3618">
                  <c:v>38119</c:v>
                </c:pt>
                <c:pt idx="3619">
                  <c:v>38120</c:v>
                </c:pt>
                <c:pt idx="3620">
                  <c:v>38121</c:v>
                </c:pt>
                <c:pt idx="3621">
                  <c:v>38124</c:v>
                </c:pt>
                <c:pt idx="3622">
                  <c:v>38125</c:v>
                </c:pt>
                <c:pt idx="3623">
                  <c:v>38126</c:v>
                </c:pt>
                <c:pt idx="3624">
                  <c:v>38127</c:v>
                </c:pt>
                <c:pt idx="3625">
                  <c:v>38128</c:v>
                </c:pt>
                <c:pt idx="3626">
                  <c:v>38131</c:v>
                </c:pt>
                <c:pt idx="3627">
                  <c:v>38132</c:v>
                </c:pt>
                <c:pt idx="3628">
                  <c:v>38133</c:v>
                </c:pt>
                <c:pt idx="3629">
                  <c:v>38134</c:v>
                </c:pt>
                <c:pt idx="3630">
                  <c:v>38135</c:v>
                </c:pt>
                <c:pt idx="3631">
                  <c:v>38139</c:v>
                </c:pt>
                <c:pt idx="3632">
                  <c:v>38140</c:v>
                </c:pt>
                <c:pt idx="3633">
                  <c:v>38141</c:v>
                </c:pt>
                <c:pt idx="3634">
                  <c:v>38142</c:v>
                </c:pt>
                <c:pt idx="3635">
                  <c:v>38145</c:v>
                </c:pt>
                <c:pt idx="3636">
                  <c:v>38146</c:v>
                </c:pt>
                <c:pt idx="3637">
                  <c:v>38147</c:v>
                </c:pt>
                <c:pt idx="3638">
                  <c:v>38148</c:v>
                </c:pt>
                <c:pt idx="3639">
                  <c:v>38149</c:v>
                </c:pt>
                <c:pt idx="3640">
                  <c:v>38152</c:v>
                </c:pt>
                <c:pt idx="3641">
                  <c:v>38153</c:v>
                </c:pt>
                <c:pt idx="3642">
                  <c:v>38154</c:v>
                </c:pt>
                <c:pt idx="3643">
                  <c:v>38155</c:v>
                </c:pt>
                <c:pt idx="3644">
                  <c:v>38156</c:v>
                </c:pt>
                <c:pt idx="3645">
                  <c:v>38159</c:v>
                </c:pt>
                <c:pt idx="3646">
                  <c:v>38160</c:v>
                </c:pt>
                <c:pt idx="3647">
                  <c:v>38161</c:v>
                </c:pt>
                <c:pt idx="3648">
                  <c:v>38162</c:v>
                </c:pt>
                <c:pt idx="3649">
                  <c:v>38163</c:v>
                </c:pt>
                <c:pt idx="3650">
                  <c:v>38166</c:v>
                </c:pt>
                <c:pt idx="3651">
                  <c:v>38167</c:v>
                </c:pt>
                <c:pt idx="3652">
                  <c:v>38168</c:v>
                </c:pt>
                <c:pt idx="3653">
                  <c:v>38169</c:v>
                </c:pt>
                <c:pt idx="3654">
                  <c:v>38170</c:v>
                </c:pt>
                <c:pt idx="3655">
                  <c:v>38174</c:v>
                </c:pt>
                <c:pt idx="3656">
                  <c:v>38175</c:v>
                </c:pt>
                <c:pt idx="3657">
                  <c:v>38176</c:v>
                </c:pt>
                <c:pt idx="3658">
                  <c:v>38177</c:v>
                </c:pt>
                <c:pt idx="3659">
                  <c:v>38180</c:v>
                </c:pt>
                <c:pt idx="3660">
                  <c:v>38181</c:v>
                </c:pt>
                <c:pt idx="3661">
                  <c:v>38182</c:v>
                </c:pt>
                <c:pt idx="3662">
                  <c:v>38183</c:v>
                </c:pt>
                <c:pt idx="3663">
                  <c:v>38184</c:v>
                </c:pt>
                <c:pt idx="3664">
                  <c:v>38187</c:v>
                </c:pt>
                <c:pt idx="3665">
                  <c:v>38188</c:v>
                </c:pt>
                <c:pt idx="3666">
                  <c:v>38189</c:v>
                </c:pt>
                <c:pt idx="3667">
                  <c:v>38190</c:v>
                </c:pt>
                <c:pt idx="3668">
                  <c:v>38191</c:v>
                </c:pt>
                <c:pt idx="3669">
                  <c:v>38194</c:v>
                </c:pt>
                <c:pt idx="3670">
                  <c:v>38195</c:v>
                </c:pt>
                <c:pt idx="3671">
                  <c:v>38196</c:v>
                </c:pt>
                <c:pt idx="3672">
                  <c:v>38197</c:v>
                </c:pt>
                <c:pt idx="3673">
                  <c:v>38198</c:v>
                </c:pt>
                <c:pt idx="3674">
                  <c:v>38201</c:v>
                </c:pt>
                <c:pt idx="3675">
                  <c:v>38202</c:v>
                </c:pt>
                <c:pt idx="3676">
                  <c:v>38203</c:v>
                </c:pt>
                <c:pt idx="3677">
                  <c:v>38204</c:v>
                </c:pt>
                <c:pt idx="3678">
                  <c:v>38205</c:v>
                </c:pt>
                <c:pt idx="3679">
                  <c:v>38208</c:v>
                </c:pt>
                <c:pt idx="3680">
                  <c:v>38209</c:v>
                </c:pt>
                <c:pt idx="3681">
                  <c:v>38210</c:v>
                </c:pt>
                <c:pt idx="3682">
                  <c:v>38211</c:v>
                </c:pt>
                <c:pt idx="3683">
                  <c:v>38212</c:v>
                </c:pt>
                <c:pt idx="3684">
                  <c:v>38215</c:v>
                </c:pt>
                <c:pt idx="3685">
                  <c:v>38216</c:v>
                </c:pt>
                <c:pt idx="3686">
                  <c:v>38217</c:v>
                </c:pt>
                <c:pt idx="3687">
                  <c:v>38218</c:v>
                </c:pt>
                <c:pt idx="3688">
                  <c:v>38219</c:v>
                </c:pt>
                <c:pt idx="3689">
                  <c:v>38222</c:v>
                </c:pt>
                <c:pt idx="3690">
                  <c:v>38223</c:v>
                </c:pt>
                <c:pt idx="3691">
                  <c:v>38224</c:v>
                </c:pt>
                <c:pt idx="3692">
                  <c:v>38225</c:v>
                </c:pt>
                <c:pt idx="3693">
                  <c:v>38226</c:v>
                </c:pt>
                <c:pt idx="3694">
                  <c:v>38229</c:v>
                </c:pt>
                <c:pt idx="3695">
                  <c:v>38230</c:v>
                </c:pt>
                <c:pt idx="3696">
                  <c:v>38231</c:v>
                </c:pt>
                <c:pt idx="3697">
                  <c:v>38232</c:v>
                </c:pt>
                <c:pt idx="3698">
                  <c:v>38233</c:v>
                </c:pt>
                <c:pt idx="3699">
                  <c:v>38237</c:v>
                </c:pt>
                <c:pt idx="3700">
                  <c:v>38238</c:v>
                </c:pt>
                <c:pt idx="3701">
                  <c:v>38239</c:v>
                </c:pt>
                <c:pt idx="3702">
                  <c:v>38240</c:v>
                </c:pt>
                <c:pt idx="3703">
                  <c:v>38243</c:v>
                </c:pt>
                <c:pt idx="3704">
                  <c:v>38244</c:v>
                </c:pt>
                <c:pt idx="3705">
                  <c:v>38245</c:v>
                </c:pt>
                <c:pt idx="3706">
                  <c:v>38246</c:v>
                </c:pt>
                <c:pt idx="3707">
                  <c:v>38247</c:v>
                </c:pt>
                <c:pt idx="3708">
                  <c:v>38250</c:v>
                </c:pt>
                <c:pt idx="3709">
                  <c:v>38251</c:v>
                </c:pt>
                <c:pt idx="3710">
                  <c:v>38252</c:v>
                </c:pt>
                <c:pt idx="3711">
                  <c:v>38253</c:v>
                </c:pt>
                <c:pt idx="3712">
                  <c:v>38254</c:v>
                </c:pt>
                <c:pt idx="3713">
                  <c:v>38257</c:v>
                </c:pt>
                <c:pt idx="3714">
                  <c:v>38258</c:v>
                </c:pt>
                <c:pt idx="3715">
                  <c:v>38259</c:v>
                </c:pt>
                <c:pt idx="3716">
                  <c:v>38260</c:v>
                </c:pt>
                <c:pt idx="3717">
                  <c:v>38261</c:v>
                </c:pt>
                <c:pt idx="3718">
                  <c:v>38264</c:v>
                </c:pt>
                <c:pt idx="3719">
                  <c:v>38265</c:v>
                </c:pt>
                <c:pt idx="3720">
                  <c:v>38266</c:v>
                </c:pt>
                <c:pt idx="3721">
                  <c:v>38267</c:v>
                </c:pt>
                <c:pt idx="3722">
                  <c:v>38268</c:v>
                </c:pt>
                <c:pt idx="3723">
                  <c:v>38271</c:v>
                </c:pt>
                <c:pt idx="3724">
                  <c:v>38272</c:v>
                </c:pt>
                <c:pt idx="3725">
                  <c:v>38273</c:v>
                </c:pt>
                <c:pt idx="3726">
                  <c:v>38274</c:v>
                </c:pt>
                <c:pt idx="3727">
                  <c:v>38275</c:v>
                </c:pt>
                <c:pt idx="3728">
                  <c:v>38278</c:v>
                </c:pt>
                <c:pt idx="3729">
                  <c:v>38279</c:v>
                </c:pt>
                <c:pt idx="3730">
                  <c:v>38280</c:v>
                </c:pt>
                <c:pt idx="3731">
                  <c:v>38281</c:v>
                </c:pt>
                <c:pt idx="3732">
                  <c:v>38282</c:v>
                </c:pt>
                <c:pt idx="3733">
                  <c:v>38285</c:v>
                </c:pt>
                <c:pt idx="3734">
                  <c:v>38286</c:v>
                </c:pt>
                <c:pt idx="3735">
                  <c:v>38287</c:v>
                </c:pt>
                <c:pt idx="3736">
                  <c:v>38288</c:v>
                </c:pt>
                <c:pt idx="3737">
                  <c:v>38289</c:v>
                </c:pt>
                <c:pt idx="3738">
                  <c:v>38292</c:v>
                </c:pt>
                <c:pt idx="3739">
                  <c:v>38293</c:v>
                </c:pt>
                <c:pt idx="3740">
                  <c:v>38294</c:v>
                </c:pt>
                <c:pt idx="3741">
                  <c:v>38295</c:v>
                </c:pt>
                <c:pt idx="3742">
                  <c:v>38296</c:v>
                </c:pt>
                <c:pt idx="3743">
                  <c:v>38299</c:v>
                </c:pt>
                <c:pt idx="3744">
                  <c:v>38300</c:v>
                </c:pt>
                <c:pt idx="3745">
                  <c:v>38301</c:v>
                </c:pt>
                <c:pt idx="3746">
                  <c:v>38302</c:v>
                </c:pt>
                <c:pt idx="3747">
                  <c:v>38303</c:v>
                </c:pt>
                <c:pt idx="3748">
                  <c:v>38306</c:v>
                </c:pt>
                <c:pt idx="3749">
                  <c:v>38307</c:v>
                </c:pt>
                <c:pt idx="3750">
                  <c:v>38308</c:v>
                </c:pt>
                <c:pt idx="3751">
                  <c:v>38309</c:v>
                </c:pt>
                <c:pt idx="3752">
                  <c:v>38310</c:v>
                </c:pt>
                <c:pt idx="3753">
                  <c:v>38313</c:v>
                </c:pt>
                <c:pt idx="3754">
                  <c:v>38314</c:v>
                </c:pt>
                <c:pt idx="3755">
                  <c:v>38315</c:v>
                </c:pt>
                <c:pt idx="3756">
                  <c:v>38317</c:v>
                </c:pt>
                <c:pt idx="3757">
                  <c:v>38320</c:v>
                </c:pt>
                <c:pt idx="3758">
                  <c:v>38321</c:v>
                </c:pt>
                <c:pt idx="3759">
                  <c:v>38322</c:v>
                </c:pt>
                <c:pt idx="3760">
                  <c:v>38323</c:v>
                </c:pt>
                <c:pt idx="3761">
                  <c:v>38324</c:v>
                </c:pt>
                <c:pt idx="3762">
                  <c:v>38327</c:v>
                </c:pt>
                <c:pt idx="3763">
                  <c:v>38328</c:v>
                </c:pt>
                <c:pt idx="3764">
                  <c:v>38329</c:v>
                </c:pt>
                <c:pt idx="3765">
                  <c:v>38330</c:v>
                </c:pt>
                <c:pt idx="3766">
                  <c:v>38331</c:v>
                </c:pt>
                <c:pt idx="3767">
                  <c:v>38334</c:v>
                </c:pt>
                <c:pt idx="3768">
                  <c:v>38335</c:v>
                </c:pt>
                <c:pt idx="3769">
                  <c:v>38336</c:v>
                </c:pt>
                <c:pt idx="3770">
                  <c:v>38337</c:v>
                </c:pt>
                <c:pt idx="3771">
                  <c:v>38338</c:v>
                </c:pt>
                <c:pt idx="3772">
                  <c:v>38341</c:v>
                </c:pt>
                <c:pt idx="3773">
                  <c:v>38342</c:v>
                </c:pt>
                <c:pt idx="3774">
                  <c:v>38343</c:v>
                </c:pt>
                <c:pt idx="3775">
                  <c:v>38344</c:v>
                </c:pt>
                <c:pt idx="3776">
                  <c:v>38348</c:v>
                </c:pt>
                <c:pt idx="3777">
                  <c:v>38349</c:v>
                </c:pt>
                <c:pt idx="3778">
                  <c:v>38350</c:v>
                </c:pt>
                <c:pt idx="3779">
                  <c:v>38351</c:v>
                </c:pt>
                <c:pt idx="3780">
                  <c:v>38352</c:v>
                </c:pt>
                <c:pt idx="3781">
                  <c:v>38355</c:v>
                </c:pt>
                <c:pt idx="3782">
                  <c:v>38356</c:v>
                </c:pt>
                <c:pt idx="3783">
                  <c:v>38357</c:v>
                </c:pt>
                <c:pt idx="3784">
                  <c:v>38358</c:v>
                </c:pt>
                <c:pt idx="3785">
                  <c:v>38359</c:v>
                </c:pt>
                <c:pt idx="3786">
                  <c:v>38362</c:v>
                </c:pt>
                <c:pt idx="3787">
                  <c:v>38363</c:v>
                </c:pt>
                <c:pt idx="3788">
                  <c:v>38364</c:v>
                </c:pt>
                <c:pt idx="3789">
                  <c:v>38365</c:v>
                </c:pt>
                <c:pt idx="3790">
                  <c:v>38366</c:v>
                </c:pt>
                <c:pt idx="3791">
                  <c:v>38370</c:v>
                </c:pt>
                <c:pt idx="3792">
                  <c:v>38371</c:v>
                </c:pt>
                <c:pt idx="3793">
                  <c:v>38372</c:v>
                </c:pt>
                <c:pt idx="3794">
                  <c:v>38373</c:v>
                </c:pt>
                <c:pt idx="3795">
                  <c:v>38376</c:v>
                </c:pt>
                <c:pt idx="3796">
                  <c:v>38377</c:v>
                </c:pt>
                <c:pt idx="3797">
                  <c:v>38378</c:v>
                </c:pt>
                <c:pt idx="3798">
                  <c:v>38379</c:v>
                </c:pt>
                <c:pt idx="3799">
                  <c:v>38380</c:v>
                </c:pt>
                <c:pt idx="3800">
                  <c:v>38383</c:v>
                </c:pt>
                <c:pt idx="3801">
                  <c:v>38384</c:v>
                </c:pt>
                <c:pt idx="3802">
                  <c:v>38385</c:v>
                </c:pt>
                <c:pt idx="3803">
                  <c:v>38386</c:v>
                </c:pt>
                <c:pt idx="3804">
                  <c:v>38387</c:v>
                </c:pt>
                <c:pt idx="3805">
                  <c:v>38390</c:v>
                </c:pt>
                <c:pt idx="3806">
                  <c:v>38391</c:v>
                </c:pt>
                <c:pt idx="3807">
                  <c:v>38392</c:v>
                </c:pt>
                <c:pt idx="3808">
                  <c:v>38393</c:v>
                </c:pt>
                <c:pt idx="3809">
                  <c:v>38394</c:v>
                </c:pt>
                <c:pt idx="3810">
                  <c:v>38397</c:v>
                </c:pt>
                <c:pt idx="3811">
                  <c:v>38398</c:v>
                </c:pt>
                <c:pt idx="3812">
                  <c:v>38399</c:v>
                </c:pt>
                <c:pt idx="3813">
                  <c:v>38400</c:v>
                </c:pt>
                <c:pt idx="3814">
                  <c:v>38401</c:v>
                </c:pt>
                <c:pt idx="3815">
                  <c:v>38405</c:v>
                </c:pt>
                <c:pt idx="3816">
                  <c:v>38406</c:v>
                </c:pt>
                <c:pt idx="3817">
                  <c:v>38407</c:v>
                </c:pt>
                <c:pt idx="3818">
                  <c:v>38408</c:v>
                </c:pt>
                <c:pt idx="3819">
                  <c:v>38411</c:v>
                </c:pt>
                <c:pt idx="3820">
                  <c:v>38412</c:v>
                </c:pt>
                <c:pt idx="3821">
                  <c:v>38413</c:v>
                </c:pt>
                <c:pt idx="3822">
                  <c:v>38414</c:v>
                </c:pt>
                <c:pt idx="3823">
                  <c:v>38415</c:v>
                </c:pt>
                <c:pt idx="3824">
                  <c:v>38418</c:v>
                </c:pt>
                <c:pt idx="3825">
                  <c:v>38419</c:v>
                </c:pt>
                <c:pt idx="3826">
                  <c:v>38420</c:v>
                </c:pt>
                <c:pt idx="3827">
                  <c:v>38421</c:v>
                </c:pt>
                <c:pt idx="3828">
                  <c:v>38422</c:v>
                </c:pt>
                <c:pt idx="3829">
                  <c:v>38425</c:v>
                </c:pt>
                <c:pt idx="3830">
                  <c:v>38426</c:v>
                </c:pt>
                <c:pt idx="3831">
                  <c:v>38427</c:v>
                </c:pt>
                <c:pt idx="3832">
                  <c:v>38428</c:v>
                </c:pt>
                <c:pt idx="3833">
                  <c:v>38429</c:v>
                </c:pt>
                <c:pt idx="3834">
                  <c:v>38432</c:v>
                </c:pt>
                <c:pt idx="3835">
                  <c:v>38433</c:v>
                </c:pt>
                <c:pt idx="3836">
                  <c:v>38434</c:v>
                </c:pt>
                <c:pt idx="3837">
                  <c:v>38435</c:v>
                </c:pt>
                <c:pt idx="3838">
                  <c:v>38439</c:v>
                </c:pt>
                <c:pt idx="3839">
                  <c:v>38440</c:v>
                </c:pt>
                <c:pt idx="3840">
                  <c:v>38441</c:v>
                </c:pt>
                <c:pt idx="3841">
                  <c:v>38442</c:v>
                </c:pt>
                <c:pt idx="3842">
                  <c:v>38443</c:v>
                </c:pt>
                <c:pt idx="3843">
                  <c:v>38446</c:v>
                </c:pt>
                <c:pt idx="3844">
                  <c:v>38447</c:v>
                </c:pt>
                <c:pt idx="3845">
                  <c:v>38448</c:v>
                </c:pt>
                <c:pt idx="3846">
                  <c:v>38449</c:v>
                </c:pt>
                <c:pt idx="3847">
                  <c:v>38450</c:v>
                </c:pt>
                <c:pt idx="3848">
                  <c:v>38453</c:v>
                </c:pt>
                <c:pt idx="3849">
                  <c:v>38454</c:v>
                </c:pt>
                <c:pt idx="3850">
                  <c:v>38455</c:v>
                </c:pt>
                <c:pt idx="3851">
                  <c:v>38456</c:v>
                </c:pt>
                <c:pt idx="3852">
                  <c:v>38457</c:v>
                </c:pt>
                <c:pt idx="3853">
                  <c:v>38460</c:v>
                </c:pt>
                <c:pt idx="3854">
                  <c:v>38461</c:v>
                </c:pt>
                <c:pt idx="3855">
                  <c:v>38462</c:v>
                </c:pt>
                <c:pt idx="3856">
                  <c:v>38463</c:v>
                </c:pt>
                <c:pt idx="3857">
                  <c:v>38464</c:v>
                </c:pt>
                <c:pt idx="3858">
                  <c:v>38467</c:v>
                </c:pt>
                <c:pt idx="3859">
                  <c:v>38468</c:v>
                </c:pt>
                <c:pt idx="3860">
                  <c:v>38469</c:v>
                </c:pt>
                <c:pt idx="3861">
                  <c:v>38470</c:v>
                </c:pt>
                <c:pt idx="3862">
                  <c:v>38471</c:v>
                </c:pt>
                <c:pt idx="3863">
                  <c:v>38474</c:v>
                </c:pt>
                <c:pt idx="3864">
                  <c:v>38475</c:v>
                </c:pt>
                <c:pt idx="3865">
                  <c:v>38476</c:v>
                </c:pt>
                <c:pt idx="3866">
                  <c:v>38477</c:v>
                </c:pt>
                <c:pt idx="3867">
                  <c:v>38478</c:v>
                </c:pt>
                <c:pt idx="3868">
                  <c:v>38481</c:v>
                </c:pt>
                <c:pt idx="3869">
                  <c:v>38482</c:v>
                </c:pt>
                <c:pt idx="3870">
                  <c:v>38483</c:v>
                </c:pt>
                <c:pt idx="3871">
                  <c:v>38484</c:v>
                </c:pt>
                <c:pt idx="3872">
                  <c:v>38485</c:v>
                </c:pt>
                <c:pt idx="3873">
                  <c:v>38488</c:v>
                </c:pt>
                <c:pt idx="3874">
                  <c:v>38489</c:v>
                </c:pt>
                <c:pt idx="3875">
                  <c:v>38490</c:v>
                </c:pt>
                <c:pt idx="3876">
                  <c:v>38491</c:v>
                </c:pt>
                <c:pt idx="3877">
                  <c:v>38492</c:v>
                </c:pt>
                <c:pt idx="3878">
                  <c:v>38495</c:v>
                </c:pt>
                <c:pt idx="3879">
                  <c:v>38496</c:v>
                </c:pt>
                <c:pt idx="3880">
                  <c:v>38497</c:v>
                </c:pt>
                <c:pt idx="3881">
                  <c:v>38498</c:v>
                </c:pt>
                <c:pt idx="3882">
                  <c:v>38499</c:v>
                </c:pt>
                <c:pt idx="3883">
                  <c:v>38503</c:v>
                </c:pt>
                <c:pt idx="3884">
                  <c:v>38504</c:v>
                </c:pt>
                <c:pt idx="3885">
                  <c:v>38505</c:v>
                </c:pt>
                <c:pt idx="3886">
                  <c:v>38506</c:v>
                </c:pt>
                <c:pt idx="3887">
                  <c:v>38509</c:v>
                </c:pt>
                <c:pt idx="3888">
                  <c:v>38510</c:v>
                </c:pt>
                <c:pt idx="3889">
                  <c:v>38511</c:v>
                </c:pt>
                <c:pt idx="3890">
                  <c:v>38512</c:v>
                </c:pt>
                <c:pt idx="3891">
                  <c:v>38513</c:v>
                </c:pt>
                <c:pt idx="3892">
                  <c:v>38516</c:v>
                </c:pt>
                <c:pt idx="3893">
                  <c:v>38517</c:v>
                </c:pt>
                <c:pt idx="3894">
                  <c:v>38518</c:v>
                </c:pt>
                <c:pt idx="3895">
                  <c:v>38519</c:v>
                </c:pt>
                <c:pt idx="3896">
                  <c:v>38520</c:v>
                </c:pt>
                <c:pt idx="3897">
                  <c:v>38523</c:v>
                </c:pt>
                <c:pt idx="3898">
                  <c:v>38524</c:v>
                </c:pt>
                <c:pt idx="3899">
                  <c:v>38525</c:v>
                </c:pt>
                <c:pt idx="3900">
                  <c:v>38526</c:v>
                </c:pt>
                <c:pt idx="3901">
                  <c:v>38527</c:v>
                </c:pt>
                <c:pt idx="3902">
                  <c:v>38530</c:v>
                </c:pt>
                <c:pt idx="3903">
                  <c:v>38531</c:v>
                </c:pt>
                <c:pt idx="3904">
                  <c:v>38532</c:v>
                </c:pt>
                <c:pt idx="3905">
                  <c:v>38533</c:v>
                </c:pt>
                <c:pt idx="3906">
                  <c:v>38534</c:v>
                </c:pt>
                <c:pt idx="3907">
                  <c:v>38538</c:v>
                </c:pt>
                <c:pt idx="3908">
                  <c:v>38539</c:v>
                </c:pt>
                <c:pt idx="3909">
                  <c:v>38540</c:v>
                </c:pt>
                <c:pt idx="3910">
                  <c:v>38541</c:v>
                </c:pt>
                <c:pt idx="3911">
                  <c:v>38544</c:v>
                </c:pt>
                <c:pt idx="3912">
                  <c:v>38545</c:v>
                </c:pt>
                <c:pt idx="3913">
                  <c:v>38546</c:v>
                </c:pt>
                <c:pt idx="3914">
                  <c:v>38547</c:v>
                </c:pt>
                <c:pt idx="3915">
                  <c:v>38548</c:v>
                </c:pt>
                <c:pt idx="3916">
                  <c:v>38551</c:v>
                </c:pt>
                <c:pt idx="3917">
                  <c:v>38552</c:v>
                </c:pt>
                <c:pt idx="3918">
                  <c:v>38553</c:v>
                </c:pt>
                <c:pt idx="3919">
                  <c:v>38554</c:v>
                </c:pt>
                <c:pt idx="3920">
                  <c:v>38555</c:v>
                </c:pt>
                <c:pt idx="3921">
                  <c:v>38558</c:v>
                </c:pt>
                <c:pt idx="3922">
                  <c:v>38559</c:v>
                </c:pt>
                <c:pt idx="3923">
                  <c:v>38560</c:v>
                </c:pt>
                <c:pt idx="3924">
                  <c:v>38561</c:v>
                </c:pt>
                <c:pt idx="3925">
                  <c:v>38562</c:v>
                </c:pt>
                <c:pt idx="3926">
                  <c:v>38565</c:v>
                </c:pt>
                <c:pt idx="3927">
                  <c:v>38566</c:v>
                </c:pt>
                <c:pt idx="3928">
                  <c:v>38567</c:v>
                </c:pt>
                <c:pt idx="3929">
                  <c:v>38568</c:v>
                </c:pt>
                <c:pt idx="3930">
                  <c:v>38569</c:v>
                </c:pt>
                <c:pt idx="3931">
                  <c:v>38572</c:v>
                </c:pt>
                <c:pt idx="3932">
                  <c:v>38573</c:v>
                </c:pt>
                <c:pt idx="3933">
                  <c:v>38574</c:v>
                </c:pt>
                <c:pt idx="3934">
                  <c:v>38575</c:v>
                </c:pt>
                <c:pt idx="3935">
                  <c:v>38576</c:v>
                </c:pt>
                <c:pt idx="3936">
                  <c:v>38579</c:v>
                </c:pt>
                <c:pt idx="3937">
                  <c:v>38580</c:v>
                </c:pt>
                <c:pt idx="3938">
                  <c:v>38581</c:v>
                </c:pt>
                <c:pt idx="3939">
                  <c:v>38582</c:v>
                </c:pt>
                <c:pt idx="3940">
                  <c:v>38583</c:v>
                </c:pt>
                <c:pt idx="3941">
                  <c:v>38586</c:v>
                </c:pt>
                <c:pt idx="3942">
                  <c:v>38587</c:v>
                </c:pt>
                <c:pt idx="3943">
                  <c:v>38588</c:v>
                </c:pt>
                <c:pt idx="3944">
                  <c:v>38589</c:v>
                </c:pt>
                <c:pt idx="3945">
                  <c:v>38590</c:v>
                </c:pt>
                <c:pt idx="3946">
                  <c:v>38593</c:v>
                </c:pt>
                <c:pt idx="3947">
                  <c:v>38594</c:v>
                </c:pt>
                <c:pt idx="3948">
                  <c:v>38595</c:v>
                </c:pt>
                <c:pt idx="3949">
                  <c:v>38596</c:v>
                </c:pt>
                <c:pt idx="3950">
                  <c:v>38597</c:v>
                </c:pt>
                <c:pt idx="3951">
                  <c:v>38601</c:v>
                </c:pt>
                <c:pt idx="3952">
                  <c:v>38602</c:v>
                </c:pt>
                <c:pt idx="3953">
                  <c:v>38603</c:v>
                </c:pt>
                <c:pt idx="3954">
                  <c:v>38604</c:v>
                </c:pt>
                <c:pt idx="3955">
                  <c:v>38607</c:v>
                </c:pt>
                <c:pt idx="3956">
                  <c:v>38608</c:v>
                </c:pt>
                <c:pt idx="3957">
                  <c:v>38609</c:v>
                </c:pt>
                <c:pt idx="3958">
                  <c:v>38610</c:v>
                </c:pt>
                <c:pt idx="3959">
                  <c:v>38611</c:v>
                </c:pt>
                <c:pt idx="3960">
                  <c:v>38614</c:v>
                </c:pt>
                <c:pt idx="3961">
                  <c:v>38615</c:v>
                </c:pt>
                <c:pt idx="3962">
                  <c:v>38616</c:v>
                </c:pt>
                <c:pt idx="3963">
                  <c:v>38617</c:v>
                </c:pt>
                <c:pt idx="3964">
                  <c:v>38618</c:v>
                </c:pt>
                <c:pt idx="3965">
                  <c:v>38621</c:v>
                </c:pt>
                <c:pt idx="3966">
                  <c:v>38622</c:v>
                </c:pt>
                <c:pt idx="3967">
                  <c:v>38623</c:v>
                </c:pt>
                <c:pt idx="3968">
                  <c:v>38624</c:v>
                </c:pt>
                <c:pt idx="3969">
                  <c:v>38625</c:v>
                </c:pt>
                <c:pt idx="3970">
                  <c:v>38628</c:v>
                </c:pt>
                <c:pt idx="3971">
                  <c:v>38629</c:v>
                </c:pt>
                <c:pt idx="3972">
                  <c:v>38630</c:v>
                </c:pt>
                <c:pt idx="3973">
                  <c:v>38631</c:v>
                </c:pt>
                <c:pt idx="3974">
                  <c:v>38632</c:v>
                </c:pt>
                <c:pt idx="3975">
                  <c:v>38635</c:v>
                </c:pt>
                <c:pt idx="3976">
                  <c:v>38636</c:v>
                </c:pt>
                <c:pt idx="3977">
                  <c:v>38637</c:v>
                </c:pt>
                <c:pt idx="3978">
                  <c:v>38638</c:v>
                </c:pt>
                <c:pt idx="3979">
                  <c:v>38639</c:v>
                </c:pt>
                <c:pt idx="3980">
                  <c:v>38642</c:v>
                </c:pt>
                <c:pt idx="3981">
                  <c:v>38643</c:v>
                </c:pt>
                <c:pt idx="3982">
                  <c:v>38644</c:v>
                </c:pt>
                <c:pt idx="3983">
                  <c:v>38645</c:v>
                </c:pt>
                <c:pt idx="3984">
                  <c:v>38646</c:v>
                </c:pt>
                <c:pt idx="3985">
                  <c:v>38649</c:v>
                </c:pt>
                <c:pt idx="3986">
                  <c:v>38650</c:v>
                </c:pt>
                <c:pt idx="3987">
                  <c:v>38651</c:v>
                </c:pt>
                <c:pt idx="3988">
                  <c:v>38652</c:v>
                </c:pt>
                <c:pt idx="3989">
                  <c:v>38653</c:v>
                </c:pt>
                <c:pt idx="3990">
                  <c:v>38656</c:v>
                </c:pt>
                <c:pt idx="3991">
                  <c:v>38657</c:v>
                </c:pt>
                <c:pt idx="3992">
                  <c:v>38658</c:v>
                </c:pt>
                <c:pt idx="3993">
                  <c:v>38659</c:v>
                </c:pt>
                <c:pt idx="3994">
                  <c:v>38660</c:v>
                </c:pt>
                <c:pt idx="3995">
                  <c:v>38663</c:v>
                </c:pt>
                <c:pt idx="3996">
                  <c:v>38664</c:v>
                </c:pt>
                <c:pt idx="3997">
                  <c:v>38665</c:v>
                </c:pt>
                <c:pt idx="3998">
                  <c:v>38666</c:v>
                </c:pt>
                <c:pt idx="3999">
                  <c:v>38667</c:v>
                </c:pt>
                <c:pt idx="4000">
                  <c:v>38670</c:v>
                </c:pt>
                <c:pt idx="4001">
                  <c:v>38671</c:v>
                </c:pt>
                <c:pt idx="4002">
                  <c:v>38672</c:v>
                </c:pt>
                <c:pt idx="4003">
                  <c:v>38673</c:v>
                </c:pt>
                <c:pt idx="4004">
                  <c:v>38674</c:v>
                </c:pt>
                <c:pt idx="4005">
                  <c:v>38677</c:v>
                </c:pt>
                <c:pt idx="4006">
                  <c:v>38678</c:v>
                </c:pt>
                <c:pt idx="4007">
                  <c:v>38679</c:v>
                </c:pt>
                <c:pt idx="4008">
                  <c:v>38681</c:v>
                </c:pt>
                <c:pt idx="4009">
                  <c:v>38684</c:v>
                </c:pt>
                <c:pt idx="4010">
                  <c:v>38685</c:v>
                </c:pt>
                <c:pt idx="4011">
                  <c:v>38686</c:v>
                </c:pt>
                <c:pt idx="4012">
                  <c:v>38687</c:v>
                </c:pt>
                <c:pt idx="4013">
                  <c:v>38688</c:v>
                </c:pt>
                <c:pt idx="4014">
                  <c:v>38691</c:v>
                </c:pt>
                <c:pt idx="4015">
                  <c:v>38692</c:v>
                </c:pt>
                <c:pt idx="4016">
                  <c:v>38693</c:v>
                </c:pt>
                <c:pt idx="4017">
                  <c:v>38694</c:v>
                </c:pt>
                <c:pt idx="4018">
                  <c:v>38695</c:v>
                </c:pt>
                <c:pt idx="4019">
                  <c:v>38698</c:v>
                </c:pt>
                <c:pt idx="4020">
                  <c:v>38699</c:v>
                </c:pt>
                <c:pt idx="4021">
                  <c:v>38700</c:v>
                </c:pt>
                <c:pt idx="4022">
                  <c:v>38701</c:v>
                </c:pt>
                <c:pt idx="4023">
                  <c:v>38702</c:v>
                </c:pt>
                <c:pt idx="4024">
                  <c:v>38705</c:v>
                </c:pt>
                <c:pt idx="4025">
                  <c:v>38706</c:v>
                </c:pt>
                <c:pt idx="4026">
                  <c:v>38707</c:v>
                </c:pt>
                <c:pt idx="4027">
                  <c:v>38708</c:v>
                </c:pt>
                <c:pt idx="4028">
                  <c:v>38709</c:v>
                </c:pt>
                <c:pt idx="4029">
                  <c:v>38713</c:v>
                </c:pt>
                <c:pt idx="4030">
                  <c:v>38714</c:v>
                </c:pt>
                <c:pt idx="4031">
                  <c:v>38715</c:v>
                </c:pt>
                <c:pt idx="4032">
                  <c:v>38716</c:v>
                </c:pt>
                <c:pt idx="4033">
                  <c:v>38720</c:v>
                </c:pt>
                <c:pt idx="4034">
                  <c:v>38721</c:v>
                </c:pt>
                <c:pt idx="4035">
                  <c:v>38722</c:v>
                </c:pt>
                <c:pt idx="4036">
                  <c:v>38723</c:v>
                </c:pt>
                <c:pt idx="4037">
                  <c:v>38726</c:v>
                </c:pt>
                <c:pt idx="4038">
                  <c:v>38727</c:v>
                </c:pt>
                <c:pt idx="4039">
                  <c:v>38728</c:v>
                </c:pt>
                <c:pt idx="4040">
                  <c:v>38729</c:v>
                </c:pt>
                <c:pt idx="4041">
                  <c:v>38730</c:v>
                </c:pt>
                <c:pt idx="4042">
                  <c:v>38734</c:v>
                </c:pt>
                <c:pt idx="4043">
                  <c:v>38735</c:v>
                </c:pt>
                <c:pt idx="4044">
                  <c:v>38736</c:v>
                </c:pt>
                <c:pt idx="4045">
                  <c:v>38737</c:v>
                </c:pt>
                <c:pt idx="4046">
                  <c:v>38740</c:v>
                </c:pt>
                <c:pt idx="4047">
                  <c:v>38741</c:v>
                </c:pt>
                <c:pt idx="4048">
                  <c:v>38742</c:v>
                </c:pt>
                <c:pt idx="4049">
                  <c:v>38743</c:v>
                </c:pt>
                <c:pt idx="4050">
                  <c:v>38744</c:v>
                </c:pt>
                <c:pt idx="4051">
                  <c:v>38747</c:v>
                </c:pt>
                <c:pt idx="4052">
                  <c:v>38748</c:v>
                </c:pt>
                <c:pt idx="4053">
                  <c:v>38749</c:v>
                </c:pt>
                <c:pt idx="4054">
                  <c:v>38750</c:v>
                </c:pt>
                <c:pt idx="4055">
                  <c:v>38751</c:v>
                </c:pt>
                <c:pt idx="4056">
                  <c:v>38754</c:v>
                </c:pt>
                <c:pt idx="4057">
                  <c:v>38755</c:v>
                </c:pt>
                <c:pt idx="4058">
                  <c:v>38756</c:v>
                </c:pt>
                <c:pt idx="4059">
                  <c:v>38757</c:v>
                </c:pt>
                <c:pt idx="4060">
                  <c:v>38758</c:v>
                </c:pt>
                <c:pt idx="4061">
                  <c:v>38761</c:v>
                </c:pt>
                <c:pt idx="4062">
                  <c:v>38762</c:v>
                </c:pt>
                <c:pt idx="4063">
                  <c:v>38763</c:v>
                </c:pt>
                <c:pt idx="4064">
                  <c:v>38764</c:v>
                </c:pt>
                <c:pt idx="4065">
                  <c:v>38765</c:v>
                </c:pt>
                <c:pt idx="4066">
                  <c:v>38769</c:v>
                </c:pt>
                <c:pt idx="4067">
                  <c:v>38770</c:v>
                </c:pt>
                <c:pt idx="4068">
                  <c:v>38771</c:v>
                </c:pt>
                <c:pt idx="4069">
                  <c:v>38772</c:v>
                </c:pt>
                <c:pt idx="4070">
                  <c:v>38775</c:v>
                </c:pt>
                <c:pt idx="4071">
                  <c:v>38776</c:v>
                </c:pt>
                <c:pt idx="4072">
                  <c:v>38777</c:v>
                </c:pt>
                <c:pt idx="4073">
                  <c:v>38778</c:v>
                </c:pt>
                <c:pt idx="4074">
                  <c:v>38779</c:v>
                </c:pt>
                <c:pt idx="4075">
                  <c:v>38782</c:v>
                </c:pt>
                <c:pt idx="4076">
                  <c:v>38783</c:v>
                </c:pt>
                <c:pt idx="4077">
                  <c:v>38784</c:v>
                </c:pt>
                <c:pt idx="4078">
                  <c:v>38785</c:v>
                </c:pt>
                <c:pt idx="4079">
                  <c:v>38786</c:v>
                </c:pt>
                <c:pt idx="4080">
                  <c:v>38789</c:v>
                </c:pt>
                <c:pt idx="4081">
                  <c:v>38790</c:v>
                </c:pt>
                <c:pt idx="4082">
                  <c:v>38791</c:v>
                </c:pt>
                <c:pt idx="4083">
                  <c:v>38792</c:v>
                </c:pt>
                <c:pt idx="4084">
                  <c:v>38793</c:v>
                </c:pt>
                <c:pt idx="4085">
                  <c:v>38796</c:v>
                </c:pt>
                <c:pt idx="4086">
                  <c:v>38797</c:v>
                </c:pt>
                <c:pt idx="4087">
                  <c:v>38798</c:v>
                </c:pt>
                <c:pt idx="4088">
                  <c:v>38799</c:v>
                </c:pt>
                <c:pt idx="4089">
                  <c:v>38800</c:v>
                </c:pt>
                <c:pt idx="4090">
                  <c:v>38803</c:v>
                </c:pt>
                <c:pt idx="4091">
                  <c:v>38804</c:v>
                </c:pt>
                <c:pt idx="4092">
                  <c:v>38805</c:v>
                </c:pt>
                <c:pt idx="4093">
                  <c:v>38806</c:v>
                </c:pt>
                <c:pt idx="4094">
                  <c:v>38807</c:v>
                </c:pt>
                <c:pt idx="4095">
                  <c:v>38810</c:v>
                </c:pt>
                <c:pt idx="4096">
                  <c:v>38811</c:v>
                </c:pt>
                <c:pt idx="4097">
                  <c:v>38812</c:v>
                </c:pt>
                <c:pt idx="4098">
                  <c:v>38813</c:v>
                </c:pt>
                <c:pt idx="4099">
                  <c:v>38814</c:v>
                </c:pt>
                <c:pt idx="4100">
                  <c:v>38817</c:v>
                </c:pt>
                <c:pt idx="4101">
                  <c:v>38818</c:v>
                </c:pt>
                <c:pt idx="4102">
                  <c:v>38819</c:v>
                </c:pt>
                <c:pt idx="4103">
                  <c:v>38820</c:v>
                </c:pt>
                <c:pt idx="4104">
                  <c:v>38824</c:v>
                </c:pt>
                <c:pt idx="4105">
                  <c:v>38825</c:v>
                </c:pt>
                <c:pt idx="4106">
                  <c:v>38826</c:v>
                </c:pt>
                <c:pt idx="4107">
                  <c:v>38827</c:v>
                </c:pt>
                <c:pt idx="4108">
                  <c:v>38828</c:v>
                </c:pt>
                <c:pt idx="4109">
                  <c:v>38831</c:v>
                </c:pt>
                <c:pt idx="4110">
                  <c:v>38832</c:v>
                </c:pt>
                <c:pt idx="4111">
                  <c:v>38833</c:v>
                </c:pt>
                <c:pt idx="4112">
                  <c:v>38834</c:v>
                </c:pt>
                <c:pt idx="4113">
                  <c:v>38835</c:v>
                </c:pt>
                <c:pt idx="4114">
                  <c:v>38838</c:v>
                </c:pt>
                <c:pt idx="4115">
                  <c:v>38839</c:v>
                </c:pt>
                <c:pt idx="4116">
                  <c:v>38840</c:v>
                </c:pt>
                <c:pt idx="4117">
                  <c:v>38842</c:v>
                </c:pt>
                <c:pt idx="4118">
                  <c:v>38845</c:v>
                </c:pt>
                <c:pt idx="4119">
                  <c:v>38846</c:v>
                </c:pt>
                <c:pt idx="4120">
                  <c:v>38847</c:v>
                </c:pt>
                <c:pt idx="4121">
                  <c:v>38848</c:v>
                </c:pt>
                <c:pt idx="4122">
                  <c:v>38849</c:v>
                </c:pt>
                <c:pt idx="4123">
                  <c:v>38852</c:v>
                </c:pt>
                <c:pt idx="4124">
                  <c:v>38853</c:v>
                </c:pt>
                <c:pt idx="4125">
                  <c:v>38854</c:v>
                </c:pt>
                <c:pt idx="4126">
                  <c:v>38855</c:v>
                </c:pt>
                <c:pt idx="4127">
                  <c:v>38856</c:v>
                </c:pt>
                <c:pt idx="4128">
                  <c:v>38859</c:v>
                </c:pt>
                <c:pt idx="4129">
                  <c:v>38860</c:v>
                </c:pt>
                <c:pt idx="4130">
                  <c:v>38861</c:v>
                </c:pt>
                <c:pt idx="4131">
                  <c:v>38862</c:v>
                </c:pt>
                <c:pt idx="4132">
                  <c:v>38863</c:v>
                </c:pt>
                <c:pt idx="4133">
                  <c:v>38867</c:v>
                </c:pt>
                <c:pt idx="4134">
                  <c:v>38868</c:v>
                </c:pt>
                <c:pt idx="4135">
                  <c:v>38869</c:v>
                </c:pt>
                <c:pt idx="4136">
                  <c:v>38870</c:v>
                </c:pt>
                <c:pt idx="4137">
                  <c:v>38873</c:v>
                </c:pt>
                <c:pt idx="4138">
                  <c:v>38874</c:v>
                </c:pt>
                <c:pt idx="4139">
                  <c:v>38875</c:v>
                </c:pt>
                <c:pt idx="4140">
                  <c:v>38876</c:v>
                </c:pt>
                <c:pt idx="4141">
                  <c:v>38877</c:v>
                </c:pt>
                <c:pt idx="4142">
                  <c:v>38880</c:v>
                </c:pt>
                <c:pt idx="4143">
                  <c:v>38881</c:v>
                </c:pt>
                <c:pt idx="4144">
                  <c:v>38882</c:v>
                </c:pt>
                <c:pt idx="4145">
                  <c:v>38883</c:v>
                </c:pt>
                <c:pt idx="4146">
                  <c:v>38884</c:v>
                </c:pt>
                <c:pt idx="4147">
                  <c:v>38887</c:v>
                </c:pt>
                <c:pt idx="4148">
                  <c:v>38888</c:v>
                </c:pt>
                <c:pt idx="4149">
                  <c:v>38889</c:v>
                </c:pt>
                <c:pt idx="4150">
                  <c:v>38890</c:v>
                </c:pt>
                <c:pt idx="4151">
                  <c:v>38891</c:v>
                </c:pt>
                <c:pt idx="4152">
                  <c:v>38894</c:v>
                </c:pt>
                <c:pt idx="4153">
                  <c:v>38895</c:v>
                </c:pt>
                <c:pt idx="4154">
                  <c:v>38896</c:v>
                </c:pt>
                <c:pt idx="4155">
                  <c:v>38897</c:v>
                </c:pt>
                <c:pt idx="4156">
                  <c:v>38898</c:v>
                </c:pt>
                <c:pt idx="4157">
                  <c:v>38901</c:v>
                </c:pt>
                <c:pt idx="4158">
                  <c:v>38903</c:v>
                </c:pt>
                <c:pt idx="4159">
                  <c:v>38904</c:v>
                </c:pt>
                <c:pt idx="4160">
                  <c:v>38905</c:v>
                </c:pt>
                <c:pt idx="4161">
                  <c:v>38908</c:v>
                </c:pt>
                <c:pt idx="4162">
                  <c:v>38909</c:v>
                </c:pt>
                <c:pt idx="4163">
                  <c:v>38910</c:v>
                </c:pt>
                <c:pt idx="4164">
                  <c:v>38911</c:v>
                </c:pt>
                <c:pt idx="4165">
                  <c:v>38912</c:v>
                </c:pt>
                <c:pt idx="4166">
                  <c:v>38915</c:v>
                </c:pt>
                <c:pt idx="4167">
                  <c:v>38916</c:v>
                </c:pt>
                <c:pt idx="4168">
                  <c:v>38917</c:v>
                </c:pt>
                <c:pt idx="4169">
                  <c:v>38918</c:v>
                </c:pt>
                <c:pt idx="4170">
                  <c:v>38919</c:v>
                </c:pt>
                <c:pt idx="4171">
                  <c:v>38922</c:v>
                </c:pt>
                <c:pt idx="4172">
                  <c:v>38923</c:v>
                </c:pt>
                <c:pt idx="4173">
                  <c:v>38924</c:v>
                </c:pt>
                <c:pt idx="4174">
                  <c:v>38925</c:v>
                </c:pt>
                <c:pt idx="4175">
                  <c:v>38926</c:v>
                </c:pt>
                <c:pt idx="4176">
                  <c:v>38929</c:v>
                </c:pt>
                <c:pt idx="4177">
                  <c:v>38930</c:v>
                </c:pt>
                <c:pt idx="4178">
                  <c:v>38931</c:v>
                </c:pt>
                <c:pt idx="4179">
                  <c:v>38932</c:v>
                </c:pt>
                <c:pt idx="4180">
                  <c:v>38933</c:v>
                </c:pt>
                <c:pt idx="4181">
                  <c:v>38936</c:v>
                </c:pt>
                <c:pt idx="4182">
                  <c:v>38937</c:v>
                </c:pt>
                <c:pt idx="4183">
                  <c:v>38938</c:v>
                </c:pt>
                <c:pt idx="4184">
                  <c:v>38939</c:v>
                </c:pt>
                <c:pt idx="4185">
                  <c:v>38940</c:v>
                </c:pt>
                <c:pt idx="4186">
                  <c:v>38943</c:v>
                </c:pt>
                <c:pt idx="4187">
                  <c:v>38944</c:v>
                </c:pt>
                <c:pt idx="4188">
                  <c:v>38945</c:v>
                </c:pt>
                <c:pt idx="4189">
                  <c:v>38946</c:v>
                </c:pt>
                <c:pt idx="4190">
                  <c:v>38947</c:v>
                </c:pt>
                <c:pt idx="4191">
                  <c:v>38950</c:v>
                </c:pt>
                <c:pt idx="4192">
                  <c:v>38951</c:v>
                </c:pt>
                <c:pt idx="4193">
                  <c:v>38952</c:v>
                </c:pt>
                <c:pt idx="4194">
                  <c:v>38953</c:v>
                </c:pt>
                <c:pt idx="4195">
                  <c:v>38954</c:v>
                </c:pt>
                <c:pt idx="4196">
                  <c:v>38957</c:v>
                </c:pt>
                <c:pt idx="4197">
                  <c:v>38958</c:v>
                </c:pt>
                <c:pt idx="4198">
                  <c:v>38959</c:v>
                </c:pt>
                <c:pt idx="4199">
                  <c:v>38960</c:v>
                </c:pt>
                <c:pt idx="4200">
                  <c:v>38961</c:v>
                </c:pt>
                <c:pt idx="4201">
                  <c:v>38965</c:v>
                </c:pt>
                <c:pt idx="4202">
                  <c:v>38966</c:v>
                </c:pt>
                <c:pt idx="4203">
                  <c:v>38967</c:v>
                </c:pt>
                <c:pt idx="4204">
                  <c:v>38968</c:v>
                </c:pt>
                <c:pt idx="4205">
                  <c:v>38971</c:v>
                </c:pt>
                <c:pt idx="4206">
                  <c:v>38972</c:v>
                </c:pt>
                <c:pt idx="4207">
                  <c:v>38973</c:v>
                </c:pt>
                <c:pt idx="4208">
                  <c:v>38974</c:v>
                </c:pt>
                <c:pt idx="4209">
                  <c:v>38975</c:v>
                </c:pt>
                <c:pt idx="4210">
                  <c:v>38978</c:v>
                </c:pt>
                <c:pt idx="4211">
                  <c:v>38979</c:v>
                </c:pt>
                <c:pt idx="4212">
                  <c:v>38980</c:v>
                </c:pt>
                <c:pt idx="4213">
                  <c:v>38981</c:v>
                </c:pt>
                <c:pt idx="4214">
                  <c:v>38982</c:v>
                </c:pt>
                <c:pt idx="4215">
                  <c:v>38985</c:v>
                </c:pt>
                <c:pt idx="4216">
                  <c:v>38986</c:v>
                </c:pt>
                <c:pt idx="4217">
                  <c:v>38987</c:v>
                </c:pt>
                <c:pt idx="4218">
                  <c:v>38988</c:v>
                </c:pt>
                <c:pt idx="4219">
                  <c:v>38989</c:v>
                </c:pt>
                <c:pt idx="4220">
                  <c:v>38992</c:v>
                </c:pt>
                <c:pt idx="4221">
                  <c:v>38993</c:v>
                </c:pt>
                <c:pt idx="4222">
                  <c:v>38994</c:v>
                </c:pt>
                <c:pt idx="4223">
                  <c:v>38995</c:v>
                </c:pt>
                <c:pt idx="4224">
                  <c:v>38996</c:v>
                </c:pt>
                <c:pt idx="4225">
                  <c:v>38999</c:v>
                </c:pt>
                <c:pt idx="4226">
                  <c:v>39000</c:v>
                </c:pt>
                <c:pt idx="4227">
                  <c:v>39001</c:v>
                </c:pt>
                <c:pt idx="4228">
                  <c:v>39002</c:v>
                </c:pt>
                <c:pt idx="4229">
                  <c:v>39003</c:v>
                </c:pt>
                <c:pt idx="4230">
                  <c:v>39006</c:v>
                </c:pt>
                <c:pt idx="4231">
                  <c:v>39007</c:v>
                </c:pt>
                <c:pt idx="4232">
                  <c:v>39008</c:v>
                </c:pt>
                <c:pt idx="4233">
                  <c:v>39009</c:v>
                </c:pt>
                <c:pt idx="4234">
                  <c:v>39010</c:v>
                </c:pt>
                <c:pt idx="4235">
                  <c:v>39013</c:v>
                </c:pt>
                <c:pt idx="4236">
                  <c:v>39014</c:v>
                </c:pt>
                <c:pt idx="4237">
                  <c:v>39015</c:v>
                </c:pt>
                <c:pt idx="4238">
                  <c:v>39016</c:v>
                </c:pt>
                <c:pt idx="4239">
                  <c:v>39017</c:v>
                </c:pt>
                <c:pt idx="4240">
                  <c:v>39020</c:v>
                </c:pt>
                <c:pt idx="4241">
                  <c:v>39021</c:v>
                </c:pt>
                <c:pt idx="4242">
                  <c:v>39022</c:v>
                </c:pt>
                <c:pt idx="4243">
                  <c:v>39023</c:v>
                </c:pt>
                <c:pt idx="4244">
                  <c:v>39024</c:v>
                </c:pt>
                <c:pt idx="4245">
                  <c:v>39027</c:v>
                </c:pt>
                <c:pt idx="4246">
                  <c:v>39028</c:v>
                </c:pt>
                <c:pt idx="4247">
                  <c:v>39029</c:v>
                </c:pt>
                <c:pt idx="4248">
                  <c:v>39030</c:v>
                </c:pt>
                <c:pt idx="4249">
                  <c:v>39031</c:v>
                </c:pt>
                <c:pt idx="4250">
                  <c:v>39034</c:v>
                </c:pt>
                <c:pt idx="4251">
                  <c:v>39035</c:v>
                </c:pt>
                <c:pt idx="4252">
                  <c:v>39036</c:v>
                </c:pt>
                <c:pt idx="4253">
                  <c:v>39037</c:v>
                </c:pt>
                <c:pt idx="4254">
                  <c:v>39038</c:v>
                </c:pt>
                <c:pt idx="4255">
                  <c:v>39041</c:v>
                </c:pt>
                <c:pt idx="4256">
                  <c:v>39042</c:v>
                </c:pt>
                <c:pt idx="4257">
                  <c:v>39043</c:v>
                </c:pt>
                <c:pt idx="4258">
                  <c:v>39045</c:v>
                </c:pt>
                <c:pt idx="4259">
                  <c:v>39048</c:v>
                </c:pt>
                <c:pt idx="4260">
                  <c:v>39049</c:v>
                </c:pt>
                <c:pt idx="4261">
                  <c:v>39050</c:v>
                </c:pt>
                <c:pt idx="4262">
                  <c:v>39051</c:v>
                </c:pt>
                <c:pt idx="4263">
                  <c:v>39052</c:v>
                </c:pt>
                <c:pt idx="4264">
                  <c:v>39055</c:v>
                </c:pt>
                <c:pt idx="4265">
                  <c:v>39056</c:v>
                </c:pt>
                <c:pt idx="4266">
                  <c:v>39057</c:v>
                </c:pt>
                <c:pt idx="4267">
                  <c:v>39058</c:v>
                </c:pt>
                <c:pt idx="4268">
                  <c:v>39059</c:v>
                </c:pt>
                <c:pt idx="4269">
                  <c:v>39062</c:v>
                </c:pt>
                <c:pt idx="4270">
                  <c:v>39063</c:v>
                </c:pt>
                <c:pt idx="4271">
                  <c:v>39064</c:v>
                </c:pt>
                <c:pt idx="4272">
                  <c:v>39065</c:v>
                </c:pt>
                <c:pt idx="4273">
                  <c:v>39066</c:v>
                </c:pt>
                <c:pt idx="4274">
                  <c:v>39069</c:v>
                </c:pt>
                <c:pt idx="4275">
                  <c:v>39070</c:v>
                </c:pt>
                <c:pt idx="4276">
                  <c:v>39071</c:v>
                </c:pt>
                <c:pt idx="4277">
                  <c:v>39072</c:v>
                </c:pt>
                <c:pt idx="4278">
                  <c:v>39073</c:v>
                </c:pt>
                <c:pt idx="4279">
                  <c:v>39077</c:v>
                </c:pt>
                <c:pt idx="4280">
                  <c:v>39078</c:v>
                </c:pt>
                <c:pt idx="4281">
                  <c:v>39079</c:v>
                </c:pt>
                <c:pt idx="4282">
                  <c:v>39080</c:v>
                </c:pt>
                <c:pt idx="4283">
                  <c:v>39085</c:v>
                </c:pt>
                <c:pt idx="4284">
                  <c:v>39086</c:v>
                </c:pt>
                <c:pt idx="4285">
                  <c:v>39087</c:v>
                </c:pt>
                <c:pt idx="4286">
                  <c:v>39090</c:v>
                </c:pt>
                <c:pt idx="4287">
                  <c:v>39091</c:v>
                </c:pt>
                <c:pt idx="4288">
                  <c:v>39092</c:v>
                </c:pt>
                <c:pt idx="4289">
                  <c:v>39093</c:v>
                </c:pt>
                <c:pt idx="4290">
                  <c:v>39094</c:v>
                </c:pt>
                <c:pt idx="4291">
                  <c:v>39098</c:v>
                </c:pt>
                <c:pt idx="4292">
                  <c:v>39099</c:v>
                </c:pt>
                <c:pt idx="4293">
                  <c:v>39100</c:v>
                </c:pt>
                <c:pt idx="4294">
                  <c:v>39101</c:v>
                </c:pt>
                <c:pt idx="4295">
                  <c:v>39104</c:v>
                </c:pt>
                <c:pt idx="4296">
                  <c:v>39105</c:v>
                </c:pt>
                <c:pt idx="4297">
                  <c:v>39106</c:v>
                </c:pt>
                <c:pt idx="4298">
                  <c:v>39107</c:v>
                </c:pt>
                <c:pt idx="4299">
                  <c:v>39108</c:v>
                </c:pt>
                <c:pt idx="4300">
                  <c:v>39111</c:v>
                </c:pt>
                <c:pt idx="4301">
                  <c:v>39112</c:v>
                </c:pt>
                <c:pt idx="4302">
                  <c:v>39113</c:v>
                </c:pt>
                <c:pt idx="4303">
                  <c:v>39114</c:v>
                </c:pt>
                <c:pt idx="4304">
                  <c:v>39115</c:v>
                </c:pt>
                <c:pt idx="4305">
                  <c:v>39118</c:v>
                </c:pt>
                <c:pt idx="4306">
                  <c:v>39119</c:v>
                </c:pt>
                <c:pt idx="4307">
                  <c:v>39120</c:v>
                </c:pt>
                <c:pt idx="4308">
                  <c:v>39121</c:v>
                </c:pt>
                <c:pt idx="4309">
                  <c:v>39122</c:v>
                </c:pt>
                <c:pt idx="4310">
                  <c:v>39125</c:v>
                </c:pt>
                <c:pt idx="4311">
                  <c:v>39126</c:v>
                </c:pt>
                <c:pt idx="4312">
                  <c:v>39127</c:v>
                </c:pt>
                <c:pt idx="4313">
                  <c:v>39128</c:v>
                </c:pt>
                <c:pt idx="4314">
                  <c:v>39129</c:v>
                </c:pt>
                <c:pt idx="4315">
                  <c:v>39133</c:v>
                </c:pt>
                <c:pt idx="4316">
                  <c:v>39134</c:v>
                </c:pt>
                <c:pt idx="4317">
                  <c:v>39135</c:v>
                </c:pt>
                <c:pt idx="4318">
                  <c:v>39136</c:v>
                </c:pt>
                <c:pt idx="4319">
                  <c:v>39139</c:v>
                </c:pt>
                <c:pt idx="4320">
                  <c:v>39140</c:v>
                </c:pt>
                <c:pt idx="4321">
                  <c:v>39141</c:v>
                </c:pt>
                <c:pt idx="4322">
                  <c:v>39142</c:v>
                </c:pt>
                <c:pt idx="4323">
                  <c:v>39143</c:v>
                </c:pt>
                <c:pt idx="4324">
                  <c:v>39146</c:v>
                </c:pt>
                <c:pt idx="4325">
                  <c:v>39147</c:v>
                </c:pt>
                <c:pt idx="4326">
                  <c:v>39148</c:v>
                </c:pt>
                <c:pt idx="4327">
                  <c:v>39149</c:v>
                </c:pt>
                <c:pt idx="4328">
                  <c:v>39150</c:v>
                </c:pt>
                <c:pt idx="4329">
                  <c:v>39153</c:v>
                </c:pt>
                <c:pt idx="4330">
                  <c:v>39154</c:v>
                </c:pt>
                <c:pt idx="4331">
                  <c:v>39155</c:v>
                </c:pt>
                <c:pt idx="4332">
                  <c:v>39156</c:v>
                </c:pt>
                <c:pt idx="4333">
                  <c:v>39157</c:v>
                </c:pt>
                <c:pt idx="4334">
                  <c:v>39160</c:v>
                </c:pt>
                <c:pt idx="4335">
                  <c:v>39161</c:v>
                </c:pt>
                <c:pt idx="4336">
                  <c:v>39162</c:v>
                </c:pt>
                <c:pt idx="4337">
                  <c:v>39163</c:v>
                </c:pt>
                <c:pt idx="4338">
                  <c:v>39164</c:v>
                </c:pt>
                <c:pt idx="4339">
                  <c:v>39167</c:v>
                </c:pt>
                <c:pt idx="4340">
                  <c:v>39168</c:v>
                </c:pt>
                <c:pt idx="4341">
                  <c:v>39169</c:v>
                </c:pt>
                <c:pt idx="4342">
                  <c:v>39170</c:v>
                </c:pt>
                <c:pt idx="4343">
                  <c:v>39171</c:v>
                </c:pt>
                <c:pt idx="4344">
                  <c:v>39174</c:v>
                </c:pt>
                <c:pt idx="4345">
                  <c:v>39175</c:v>
                </c:pt>
                <c:pt idx="4346">
                  <c:v>39176</c:v>
                </c:pt>
                <c:pt idx="4347">
                  <c:v>39177</c:v>
                </c:pt>
                <c:pt idx="4348">
                  <c:v>39181</c:v>
                </c:pt>
                <c:pt idx="4349">
                  <c:v>39182</c:v>
                </c:pt>
                <c:pt idx="4350">
                  <c:v>39183</c:v>
                </c:pt>
                <c:pt idx="4351">
                  <c:v>39184</c:v>
                </c:pt>
                <c:pt idx="4352">
                  <c:v>39185</c:v>
                </c:pt>
                <c:pt idx="4353">
                  <c:v>39188</c:v>
                </c:pt>
                <c:pt idx="4354">
                  <c:v>39189</c:v>
                </c:pt>
                <c:pt idx="4355">
                  <c:v>39190</c:v>
                </c:pt>
                <c:pt idx="4356">
                  <c:v>39191</c:v>
                </c:pt>
                <c:pt idx="4357">
                  <c:v>39192</c:v>
                </c:pt>
                <c:pt idx="4358">
                  <c:v>39195</c:v>
                </c:pt>
                <c:pt idx="4359">
                  <c:v>39196</c:v>
                </c:pt>
                <c:pt idx="4360">
                  <c:v>39197</c:v>
                </c:pt>
                <c:pt idx="4361">
                  <c:v>39198</c:v>
                </c:pt>
                <c:pt idx="4362">
                  <c:v>39199</c:v>
                </c:pt>
                <c:pt idx="4363">
                  <c:v>39202</c:v>
                </c:pt>
                <c:pt idx="4364">
                  <c:v>39203</c:v>
                </c:pt>
                <c:pt idx="4365">
                  <c:v>39204</c:v>
                </c:pt>
                <c:pt idx="4366">
                  <c:v>39205</c:v>
                </c:pt>
                <c:pt idx="4367">
                  <c:v>39206</c:v>
                </c:pt>
                <c:pt idx="4368">
                  <c:v>39209</c:v>
                </c:pt>
                <c:pt idx="4369">
                  <c:v>39210</c:v>
                </c:pt>
                <c:pt idx="4370">
                  <c:v>39211</c:v>
                </c:pt>
                <c:pt idx="4371">
                  <c:v>39212</c:v>
                </c:pt>
                <c:pt idx="4372">
                  <c:v>39213</c:v>
                </c:pt>
                <c:pt idx="4373">
                  <c:v>39216</c:v>
                </c:pt>
                <c:pt idx="4374">
                  <c:v>39217</c:v>
                </c:pt>
                <c:pt idx="4375">
                  <c:v>39218</c:v>
                </c:pt>
                <c:pt idx="4376">
                  <c:v>39219</c:v>
                </c:pt>
                <c:pt idx="4377">
                  <c:v>39220</c:v>
                </c:pt>
                <c:pt idx="4378">
                  <c:v>39223</c:v>
                </c:pt>
                <c:pt idx="4379">
                  <c:v>39224</c:v>
                </c:pt>
                <c:pt idx="4380">
                  <c:v>39225</c:v>
                </c:pt>
                <c:pt idx="4381">
                  <c:v>39226</c:v>
                </c:pt>
                <c:pt idx="4382">
                  <c:v>39227</c:v>
                </c:pt>
                <c:pt idx="4383">
                  <c:v>39231</c:v>
                </c:pt>
                <c:pt idx="4384">
                  <c:v>39232</c:v>
                </c:pt>
                <c:pt idx="4385">
                  <c:v>39233</c:v>
                </c:pt>
                <c:pt idx="4386">
                  <c:v>39234</c:v>
                </c:pt>
                <c:pt idx="4387">
                  <c:v>39237</c:v>
                </c:pt>
                <c:pt idx="4388">
                  <c:v>39238</c:v>
                </c:pt>
                <c:pt idx="4389">
                  <c:v>39239</c:v>
                </c:pt>
                <c:pt idx="4390">
                  <c:v>39240</c:v>
                </c:pt>
                <c:pt idx="4391">
                  <c:v>39241</c:v>
                </c:pt>
                <c:pt idx="4392">
                  <c:v>39244</c:v>
                </c:pt>
                <c:pt idx="4393">
                  <c:v>39245</c:v>
                </c:pt>
                <c:pt idx="4394">
                  <c:v>39246</c:v>
                </c:pt>
                <c:pt idx="4395">
                  <c:v>39247</c:v>
                </c:pt>
                <c:pt idx="4396">
                  <c:v>39248</c:v>
                </c:pt>
                <c:pt idx="4397">
                  <c:v>39251</c:v>
                </c:pt>
                <c:pt idx="4398">
                  <c:v>39252</c:v>
                </c:pt>
                <c:pt idx="4399">
                  <c:v>39253</c:v>
                </c:pt>
                <c:pt idx="4400">
                  <c:v>39254</c:v>
                </c:pt>
                <c:pt idx="4401">
                  <c:v>39255</c:v>
                </c:pt>
                <c:pt idx="4402">
                  <c:v>39258</c:v>
                </c:pt>
                <c:pt idx="4403">
                  <c:v>39259</c:v>
                </c:pt>
                <c:pt idx="4404">
                  <c:v>39260</c:v>
                </c:pt>
                <c:pt idx="4405">
                  <c:v>39261</c:v>
                </c:pt>
                <c:pt idx="4406">
                  <c:v>39262</c:v>
                </c:pt>
                <c:pt idx="4407">
                  <c:v>39265</c:v>
                </c:pt>
                <c:pt idx="4408">
                  <c:v>39266</c:v>
                </c:pt>
                <c:pt idx="4409">
                  <c:v>39268</c:v>
                </c:pt>
                <c:pt idx="4410">
                  <c:v>39269</c:v>
                </c:pt>
                <c:pt idx="4411">
                  <c:v>39272</c:v>
                </c:pt>
                <c:pt idx="4412">
                  <c:v>39273</c:v>
                </c:pt>
                <c:pt idx="4413">
                  <c:v>39274</c:v>
                </c:pt>
                <c:pt idx="4414">
                  <c:v>39275</c:v>
                </c:pt>
                <c:pt idx="4415">
                  <c:v>39276</c:v>
                </c:pt>
                <c:pt idx="4416">
                  <c:v>39279</c:v>
                </c:pt>
                <c:pt idx="4417">
                  <c:v>39280</c:v>
                </c:pt>
                <c:pt idx="4418">
                  <c:v>39281</c:v>
                </c:pt>
                <c:pt idx="4419">
                  <c:v>39282</c:v>
                </c:pt>
                <c:pt idx="4420">
                  <c:v>39283</c:v>
                </c:pt>
                <c:pt idx="4421">
                  <c:v>39286</c:v>
                </c:pt>
                <c:pt idx="4422">
                  <c:v>39287</c:v>
                </c:pt>
                <c:pt idx="4423">
                  <c:v>39288</c:v>
                </c:pt>
                <c:pt idx="4424">
                  <c:v>39289</c:v>
                </c:pt>
                <c:pt idx="4425">
                  <c:v>39290</c:v>
                </c:pt>
                <c:pt idx="4426">
                  <c:v>39293</c:v>
                </c:pt>
                <c:pt idx="4427">
                  <c:v>39294</c:v>
                </c:pt>
                <c:pt idx="4428">
                  <c:v>39295</c:v>
                </c:pt>
                <c:pt idx="4429">
                  <c:v>39296</c:v>
                </c:pt>
                <c:pt idx="4430">
                  <c:v>39297</c:v>
                </c:pt>
                <c:pt idx="4431">
                  <c:v>39300</c:v>
                </c:pt>
                <c:pt idx="4432">
                  <c:v>39301</c:v>
                </c:pt>
                <c:pt idx="4433">
                  <c:v>39302</c:v>
                </c:pt>
                <c:pt idx="4434">
                  <c:v>39303</c:v>
                </c:pt>
                <c:pt idx="4435">
                  <c:v>39304</c:v>
                </c:pt>
                <c:pt idx="4436">
                  <c:v>39307</c:v>
                </c:pt>
                <c:pt idx="4437">
                  <c:v>39308</c:v>
                </c:pt>
                <c:pt idx="4438">
                  <c:v>39309</c:v>
                </c:pt>
                <c:pt idx="4439">
                  <c:v>39310</c:v>
                </c:pt>
                <c:pt idx="4440">
                  <c:v>39311</c:v>
                </c:pt>
                <c:pt idx="4441">
                  <c:v>39314</c:v>
                </c:pt>
                <c:pt idx="4442">
                  <c:v>39315</c:v>
                </c:pt>
                <c:pt idx="4443">
                  <c:v>39316</c:v>
                </c:pt>
                <c:pt idx="4444">
                  <c:v>39317</c:v>
                </c:pt>
                <c:pt idx="4445">
                  <c:v>39318</c:v>
                </c:pt>
                <c:pt idx="4446">
                  <c:v>39321</c:v>
                </c:pt>
                <c:pt idx="4447">
                  <c:v>39322</c:v>
                </c:pt>
                <c:pt idx="4448">
                  <c:v>39323</c:v>
                </c:pt>
                <c:pt idx="4449">
                  <c:v>39324</c:v>
                </c:pt>
                <c:pt idx="4450">
                  <c:v>39325</c:v>
                </c:pt>
                <c:pt idx="4451">
                  <c:v>39329</c:v>
                </c:pt>
                <c:pt idx="4452">
                  <c:v>39330</c:v>
                </c:pt>
                <c:pt idx="4453">
                  <c:v>39331</c:v>
                </c:pt>
                <c:pt idx="4454">
                  <c:v>39332</c:v>
                </c:pt>
                <c:pt idx="4455">
                  <c:v>39335</c:v>
                </c:pt>
                <c:pt idx="4456">
                  <c:v>39336</c:v>
                </c:pt>
                <c:pt idx="4457">
                  <c:v>39337</c:v>
                </c:pt>
                <c:pt idx="4458">
                  <c:v>39338</c:v>
                </c:pt>
                <c:pt idx="4459">
                  <c:v>39339</c:v>
                </c:pt>
                <c:pt idx="4460">
                  <c:v>39342</c:v>
                </c:pt>
                <c:pt idx="4461">
                  <c:v>39343</c:v>
                </c:pt>
                <c:pt idx="4462">
                  <c:v>39344</c:v>
                </c:pt>
                <c:pt idx="4463">
                  <c:v>39345</c:v>
                </c:pt>
                <c:pt idx="4464">
                  <c:v>39346</c:v>
                </c:pt>
                <c:pt idx="4465">
                  <c:v>39349</c:v>
                </c:pt>
                <c:pt idx="4466">
                  <c:v>39350</c:v>
                </c:pt>
                <c:pt idx="4467">
                  <c:v>39351</c:v>
                </c:pt>
                <c:pt idx="4468">
                  <c:v>39352</c:v>
                </c:pt>
                <c:pt idx="4469">
                  <c:v>39353</c:v>
                </c:pt>
                <c:pt idx="4470">
                  <c:v>39356</c:v>
                </c:pt>
                <c:pt idx="4471">
                  <c:v>39357</c:v>
                </c:pt>
                <c:pt idx="4472">
                  <c:v>39358</c:v>
                </c:pt>
                <c:pt idx="4473">
                  <c:v>39359</c:v>
                </c:pt>
                <c:pt idx="4474">
                  <c:v>39360</c:v>
                </c:pt>
                <c:pt idx="4475">
                  <c:v>39363</c:v>
                </c:pt>
                <c:pt idx="4476">
                  <c:v>39364</c:v>
                </c:pt>
                <c:pt idx="4477">
                  <c:v>39365</c:v>
                </c:pt>
                <c:pt idx="4478">
                  <c:v>39366</c:v>
                </c:pt>
                <c:pt idx="4479">
                  <c:v>39367</c:v>
                </c:pt>
                <c:pt idx="4480">
                  <c:v>39370</c:v>
                </c:pt>
                <c:pt idx="4481">
                  <c:v>39371</c:v>
                </c:pt>
                <c:pt idx="4482">
                  <c:v>39372</c:v>
                </c:pt>
                <c:pt idx="4483">
                  <c:v>39373</c:v>
                </c:pt>
                <c:pt idx="4484">
                  <c:v>39374</c:v>
                </c:pt>
                <c:pt idx="4485">
                  <c:v>39377</c:v>
                </c:pt>
                <c:pt idx="4486">
                  <c:v>39378</c:v>
                </c:pt>
                <c:pt idx="4487">
                  <c:v>39379</c:v>
                </c:pt>
                <c:pt idx="4488">
                  <c:v>39380</c:v>
                </c:pt>
                <c:pt idx="4489">
                  <c:v>39381</c:v>
                </c:pt>
                <c:pt idx="4490">
                  <c:v>39384</c:v>
                </c:pt>
                <c:pt idx="4491">
                  <c:v>39385</c:v>
                </c:pt>
                <c:pt idx="4492">
                  <c:v>39386</c:v>
                </c:pt>
                <c:pt idx="4493">
                  <c:v>39387</c:v>
                </c:pt>
                <c:pt idx="4494">
                  <c:v>39388</c:v>
                </c:pt>
                <c:pt idx="4495">
                  <c:v>39391</c:v>
                </c:pt>
                <c:pt idx="4496">
                  <c:v>39392</c:v>
                </c:pt>
                <c:pt idx="4497">
                  <c:v>39393</c:v>
                </c:pt>
                <c:pt idx="4498">
                  <c:v>39394</c:v>
                </c:pt>
                <c:pt idx="4499">
                  <c:v>39395</c:v>
                </c:pt>
                <c:pt idx="4500">
                  <c:v>39398</c:v>
                </c:pt>
                <c:pt idx="4501">
                  <c:v>39399</c:v>
                </c:pt>
                <c:pt idx="4502">
                  <c:v>39400</c:v>
                </c:pt>
                <c:pt idx="4503">
                  <c:v>39401</c:v>
                </c:pt>
                <c:pt idx="4504">
                  <c:v>39402</c:v>
                </c:pt>
                <c:pt idx="4505">
                  <c:v>39405</c:v>
                </c:pt>
                <c:pt idx="4506">
                  <c:v>39406</c:v>
                </c:pt>
                <c:pt idx="4507">
                  <c:v>39407</c:v>
                </c:pt>
                <c:pt idx="4508">
                  <c:v>39409</c:v>
                </c:pt>
                <c:pt idx="4509">
                  <c:v>39412</c:v>
                </c:pt>
                <c:pt idx="4510">
                  <c:v>39413</c:v>
                </c:pt>
                <c:pt idx="4511">
                  <c:v>39414</c:v>
                </c:pt>
                <c:pt idx="4512">
                  <c:v>39415</c:v>
                </c:pt>
                <c:pt idx="4513">
                  <c:v>39416</c:v>
                </c:pt>
                <c:pt idx="4514">
                  <c:v>39419</c:v>
                </c:pt>
                <c:pt idx="4515">
                  <c:v>39420</c:v>
                </c:pt>
                <c:pt idx="4516">
                  <c:v>39421</c:v>
                </c:pt>
                <c:pt idx="4517">
                  <c:v>39422</c:v>
                </c:pt>
                <c:pt idx="4518">
                  <c:v>39423</c:v>
                </c:pt>
                <c:pt idx="4519">
                  <c:v>39426</c:v>
                </c:pt>
                <c:pt idx="4520">
                  <c:v>39427</c:v>
                </c:pt>
                <c:pt idx="4521">
                  <c:v>39428</c:v>
                </c:pt>
                <c:pt idx="4522">
                  <c:v>39429</c:v>
                </c:pt>
                <c:pt idx="4523">
                  <c:v>39430</c:v>
                </c:pt>
                <c:pt idx="4524">
                  <c:v>39433</c:v>
                </c:pt>
                <c:pt idx="4525">
                  <c:v>39434</c:v>
                </c:pt>
                <c:pt idx="4526">
                  <c:v>39435</c:v>
                </c:pt>
                <c:pt idx="4527">
                  <c:v>39436</c:v>
                </c:pt>
                <c:pt idx="4528">
                  <c:v>39437</c:v>
                </c:pt>
                <c:pt idx="4529">
                  <c:v>39440</c:v>
                </c:pt>
                <c:pt idx="4530">
                  <c:v>39442</c:v>
                </c:pt>
                <c:pt idx="4531">
                  <c:v>39443</c:v>
                </c:pt>
                <c:pt idx="4532">
                  <c:v>39444</c:v>
                </c:pt>
                <c:pt idx="4533">
                  <c:v>39447</c:v>
                </c:pt>
                <c:pt idx="4534">
                  <c:v>39449</c:v>
                </c:pt>
                <c:pt idx="4535">
                  <c:v>39450</c:v>
                </c:pt>
                <c:pt idx="4536">
                  <c:v>39451</c:v>
                </c:pt>
                <c:pt idx="4537">
                  <c:v>39454</c:v>
                </c:pt>
                <c:pt idx="4538">
                  <c:v>39455</c:v>
                </c:pt>
                <c:pt idx="4539">
                  <c:v>39456</c:v>
                </c:pt>
                <c:pt idx="4540">
                  <c:v>39457</c:v>
                </c:pt>
                <c:pt idx="4541">
                  <c:v>39458</c:v>
                </c:pt>
                <c:pt idx="4542">
                  <c:v>39461</c:v>
                </c:pt>
                <c:pt idx="4543">
                  <c:v>39462</c:v>
                </c:pt>
                <c:pt idx="4544">
                  <c:v>39463</c:v>
                </c:pt>
                <c:pt idx="4545">
                  <c:v>39464</c:v>
                </c:pt>
                <c:pt idx="4546">
                  <c:v>39465</c:v>
                </c:pt>
                <c:pt idx="4547">
                  <c:v>39469</c:v>
                </c:pt>
                <c:pt idx="4548">
                  <c:v>39470</c:v>
                </c:pt>
                <c:pt idx="4549">
                  <c:v>39471</c:v>
                </c:pt>
                <c:pt idx="4550">
                  <c:v>39472</c:v>
                </c:pt>
                <c:pt idx="4551">
                  <c:v>39475</c:v>
                </c:pt>
                <c:pt idx="4552">
                  <c:v>39476</c:v>
                </c:pt>
                <c:pt idx="4553">
                  <c:v>39477</c:v>
                </c:pt>
                <c:pt idx="4554">
                  <c:v>39478</c:v>
                </c:pt>
                <c:pt idx="4555">
                  <c:v>39479</c:v>
                </c:pt>
                <c:pt idx="4556">
                  <c:v>39482</c:v>
                </c:pt>
                <c:pt idx="4557">
                  <c:v>39483</c:v>
                </c:pt>
                <c:pt idx="4558">
                  <c:v>39484</c:v>
                </c:pt>
                <c:pt idx="4559">
                  <c:v>39485</c:v>
                </c:pt>
                <c:pt idx="4560">
                  <c:v>39486</c:v>
                </c:pt>
                <c:pt idx="4561">
                  <c:v>39489</c:v>
                </c:pt>
                <c:pt idx="4562">
                  <c:v>39490</c:v>
                </c:pt>
                <c:pt idx="4563">
                  <c:v>39491</c:v>
                </c:pt>
                <c:pt idx="4564">
                  <c:v>39492</c:v>
                </c:pt>
                <c:pt idx="4565">
                  <c:v>39493</c:v>
                </c:pt>
                <c:pt idx="4566">
                  <c:v>39497</c:v>
                </c:pt>
                <c:pt idx="4567">
                  <c:v>39498</c:v>
                </c:pt>
                <c:pt idx="4568">
                  <c:v>39499</c:v>
                </c:pt>
                <c:pt idx="4569">
                  <c:v>39500</c:v>
                </c:pt>
                <c:pt idx="4570">
                  <c:v>39503</c:v>
                </c:pt>
                <c:pt idx="4571">
                  <c:v>39504</c:v>
                </c:pt>
                <c:pt idx="4572">
                  <c:v>39505</c:v>
                </c:pt>
                <c:pt idx="4573">
                  <c:v>39506</c:v>
                </c:pt>
                <c:pt idx="4574">
                  <c:v>39507</c:v>
                </c:pt>
                <c:pt idx="4575">
                  <c:v>39510</c:v>
                </c:pt>
                <c:pt idx="4576">
                  <c:v>39511</c:v>
                </c:pt>
                <c:pt idx="4577">
                  <c:v>39512</c:v>
                </c:pt>
                <c:pt idx="4578">
                  <c:v>39513</c:v>
                </c:pt>
                <c:pt idx="4579">
                  <c:v>39514</c:v>
                </c:pt>
                <c:pt idx="4580">
                  <c:v>39517</c:v>
                </c:pt>
                <c:pt idx="4581">
                  <c:v>39518</c:v>
                </c:pt>
                <c:pt idx="4582">
                  <c:v>39519</c:v>
                </c:pt>
                <c:pt idx="4583">
                  <c:v>39520</c:v>
                </c:pt>
                <c:pt idx="4584">
                  <c:v>39521</c:v>
                </c:pt>
                <c:pt idx="4585">
                  <c:v>39524</c:v>
                </c:pt>
                <c:pt idx="4586">
                  <c:v>39525</c:v>
                </c:pt>
                <c:pt idx="4587">
                  <c:v>39526</c:v>
                </c:pt>
                <c:pt idx="4588">
                  <c:v>39527</c:v>
                </c:pt>
                <c:pt idx="4589">
                  <c:v>39531</c:v>
                </c:pt>
                <c:pt idx="4590">
                  <c:v>39532</c:v>
                </c:pt>
                <c:pt idx="4591">
                  <c:v>39533</c:v>
                </c:pt>
                <c:pt idx="4592">
                  <c:v>39534</c:v>
                </c:pt>
                <c:pt idx="4593">
                  <c:v>39535</c:v>
                </c:pt>
                <c:pt idx="4594">
                  <c:v>39538</c:v>
                </c:pt>
                <c:pt idx="4595">
                  <c:v>39539</c:v>
                </c:pt>
                <c:pt idx="4596">
                  <c:v>39540</c:v>
                </c:pt>
                <c:pt idx="4597">
                  <c:v>39541</c:v>
                </c:pt>
                <c:pt idx="4598">
                  <c:v>39542</c:v>
                </c:pt>
                <c:pt idx="4599">
                  <c:v>39545</c:v>
                </c:pt>
                <c:pt idx="4600">
                  <c:v>39546</c:v>
                </c:pt>
                <c:pt idx="4601">
                  <c:v>39547</c:v>
                </c:pt>
                <c:pt idx="4602">
                  <c:v>39548</c:v>
                </c:pt>
                <c:pt idx="4603">
                  <c:v>39549</c:v>
                </c:pt>
                <c:pt idx="4604">
                  <c:v>39552</c:v>
                </c:pt>
                <c:pt idx="4605">
                  <c:v>39553</c:v>
                </c:pt>
                <c:pt idx="4606">
                  <c:v>39554</c:v>
                </c:pt>
                <c:pt idx="4607">
                  <c:v>39555</c:v>
                </c:pt>
                <c:pt idx="4608">
                  <c:v>39556</c:v>
                </c:pt>
                <c:pt idx="4609">
                  <c:v>39559</c:v>
                </c:pt>
                <c:pt idx="4610">
                  <c:v>39560</c:v>
                </c:pt>
                <c:pt idx="4611">
                  <c:v>39561</c:v>
                </c:pt>
                <c:pt idx="4612">
                  <c:v>39562</c:v>
                </c:pt>
                <c:pt idx="4613">
                  <c:v>39563</c:v>
                </c:pt>
                <c:pt idx="4614">
                  <c:v>39566</c:v>
                </c:pt>
                <c:pt idx="4615">
                  <c:v>39567</c:v>
                </c:pt>
                <c:pt idx="4616">
                  <c:v>39568</c:v>
                </c:pt>
                <c:pt idx="4617">
                  <c:v>39569</c:v>
                </c:pt>
                <c:pt idx="4618">
                  <c:v>39570</c:v>
                </c:pt>
                <c:pt idx="4619">
                  <c:v>39573</c:v>
                </c:pt>
                <c:pt idx="4620">
                  <c:v>39574</c:v>
                </c:pt>
                <c:pt idx="4621">
                  <c:v>39575</c:v>
                </c:pt>
                <c:pt idx="4622">
                  <c:v>39576</c:v>
                </c:pt>
                <c:pt idx="4623">
                  <c:v>39577</c:v>
                </c:pt>
                <c:pt idx="4624">
                  <c:v>39580</c:v>
                </c:pt>
                <c:pt idx="4625">
                  <c:v>39581</c:v>
                </c:pt>
                <c:pt idx="4626">
                  <c:v>39582</c:v>
                </c:pt>
                <c:pt idx="4627">
                  <c:v>39583</c:v>
                </c:pt>
                <c:pt idx="4628">
                  <c:v>39584</c:v>
                </c:pt>
                <c:pt idx="4629">
                  <c:v>39587</c:v>
                </c:pt>
                <c:pt idx="4630">
                  <c:v>39588</c:v>
                </c:pt>
                <c:pt idx="4631">
                  <c:v>39589</c:v>
                </c:pt>
                <c:pt idx="4632">
                  <c:v>39590</c:v>
                </c:pt>
                <c:pt idx="4633">
                  <c:v>39591</c:v>
                </c:pt>
                <c:pt idx="4634">
                  <c:v>39595</c:v>
                </c:pt>
                <c:pt idx="4635">
                  <c:v>39596</c:v>
                </c:pt>
                <c:pt idx="4636">
                  <c:v>39597</c:v>
                </c:pt>
                <c:pt idx="4637">
                  <c:v>39598</c:v>
                </c:pt>
                <c:pt idx="4638">
                  <c:v>39601</c:v>
                </c:pt>
                <c:pt idx="4639">
                  <c:v>39602</c:v>
                </c:pt>
                <c:pt idx="4640">
                  <c:v>39603</c:v>
                </c:pt>
                <c:pt idx="4641">
                  <c:v>39604</c:v>
                </c:pt>
                <c:pt idx="4642">
                  <c:v>39605</c:v>
                </c:pt>
                <c:pt idx="4643">
                  <c:v>39608</c:v>
                </c:pt>
                <c:pt idx="4644">
                  <c:v>39609</c:v>
                </c:pt>
                <c:pt idx="4645">
                  <c:v>39610</c:v>
                </c:pt>
                <c:pt idx="4646">
                  <c:v>39611</c:v>
                </c:pt>
                <c:pt idx="4647">
                  <c:v>39612</c:v>
                </c:pt>
                <c:pt idx="4648">
                  <c:v>39615</c:v>
                </c:pt>
                <c:pt idx="4649">
                  <c:v>39616</c:v>
                </c:pt>
                <c:pt idx="4650">
                  <c:v>39617</c:v>
                </c:pt>
                <c:pt idx="4651">
                  <c:v>39618</c:v>
                </c:pt>
                <c:pt idx="4652">
                  <c:v>39619</c:v>
                </c:pt>
                <c:pt idx="4653">
                  <c:v>39622</c:v>
                </c:pt>
                <c:pt idx="4654">
                  <c:v>39623</c:v>
                </c:pt>
                <c:pt idx="4655">
                  <c:v>39624</c:v>
                </c:pt>
                <c:pt idx="4656">
                  <c:v>39625</c:v>
                </c:pt>
                <c:pt idx="4657">
                  <c:v>39626</c:v>
                </c:pt>
                <c:pt idx="4658">
                  <c:v>39629</c:v>
                </c:pt>
                <c:pt idx="4659">
                  <c:v>39630</c:v>
                </c:pt>
                <c:pt idx="4660">
                  <c:v>39631</c:v>
                </c:pt>
                <c:pt idx="4661">
                  <c:v>39632</c:v>
                </c:pt>
                <c:pt idx="4662">
                  <c:v>39636</c:v>
                </c:pt>
                <c:pt idx="4663">
                  <c:v>39637</c:v>
                </c:pt>
                <c:pt idx="4664">
                  <c:v>39638</c:v>
                </c:pt>
                <c:pt idx="4665">
                  <c:v>39639</c:v>
                </c:pt>
                <c:pt idx="4666">
                  <c:v>39640</c:v>
                </c:pt>
                <c:pt idx="4667">
                  <c:v>39643</c:v>
                </c:pt>
                <c:pt idx="4668">
                  <c:v>39644</c:v>
                </c:pt>
                <c:pt idx="4669">
                  <c:v>39645</c:v>
                </c:pt>
                <c:pt idx="4670">
                  <c:v>39646</c:v>
                </c:pt>
                <c:pt idx="4671">
                  <c:v>39647</c:v>
                </c:pt>
                <c:pt idx="4672">
                  <c:v>39650</c:v>
                </c:pt>
                <c:pt idx="4673">
                  <c:v>39651</c:v>
                </c:pt>
                <c:pt idx="4674">
                  <c:v>39652</c:v>
                </c:pt>
                <c:pt idx="4675">
                  <c:v>39653</c:v>
                </c:pt>
                <c:pt idx="4676">
                  <c:v>39654</c:v>
                </c:pt>
                <c:pt idx="4677">
                  <c:v>39657</c:v>
                </c:pt>
                <c:pt idx="4678">
                  <c:v>39658</c:v>
                </c:pt>
                <c:pt idx="4679">
                  <c:v>39659</c:v>
                </c:pt>
                <c:pt idx="4680">
                  <c:v>39660</c:v>
                </c:pt>
                <c:pt idx="4681">
                  <c:v>39661</c:v>
                </c:pt>
                <c:pt idx="4682">
                  <c:v>39664</c:v>
                </c:pt>
                <c:pt idx="4683">
                  <c:v>39665</c:v>
                </c:pt>
                <c:pt idx="4684">
                  <c:v>39666</c:v>
                </c:pt>
                <c:pt idx="4685">
                  <c:v>39667</c:v>
                </c:pt>
                <c:pt idx="4686">
                  <c:v>39668</c:v>
                </c:pt>
                <c:pt idx="4687">
                  <c:v>39671</c:v>
                </c:pt>
                <c:pt idx="4688">
                  <c:v>39672</c:v>
                </c:pt>
                <c:pt idx="4689">
                  <c:v>39673</c:v>
                </c:pt>
                <c:pt idx="4690">
                  <c:v>39674</c:v>
                </c:pt>
                <c:pt idx="4691">
                  <c:v>39675</c:v>
                </c:pt>
                <c:pt idx="4692">
                  <c:v>39678</c:v>
                </c:pt>
                <c:pt idx="4693">
                  <c:v>39679</c:v>
                </c:pt>
                <c:pt idx="4694">
                  <c:v>39680</c:v>
                </c:pt>
                <c:pt idx="4695">
                  <c:v>39681</c:v>
                </c:pt>
                <c:pt idx="4696">
                  <c:v>39682</c:v>
                </c:pt>
                <c:pt idx="4697">
                  <c:v>39685</c:v>
                </c:pt>
                <c:pt idx="4698">
                  <c:v>39686</c:v>
                </c:pt>
                <c:pt idx="4699">
                  <c:v>39687</c:v>
                </c:pt>
                <c:pt idx="4700">
                  <c:v>39688</c:v>
                </c:pt>
                <c:pt idx="4701">
                  <c:v>39689</c:v>
                </c:pt>
                <c:pt idx="4702">
                  <c:v>39693</c:v>
                </c:pt>
                <c:pt idx="4703">
                  <c:v>39694</c:v>
                </c:pt>
                <c:pt idx="4704">
                  <c:v>39695</c:v>
                </c:pt>
                <c:pt idx="4705">
                  <c:v>39696</c:v>
                </c:pt>
                <c:pt idx="4706">
                  <c:v>39699</c:v>
                </c:pt>
                <c:pt idx="4707">
                  <c:v>39700</c:v>
                </c:pt>
                <c:pt idx="4708">
                  <c:v>39701</c:v>
                </c:pt>
                <c:pt idx="4709">
                  <c:v>39702</c:v>
                </c:pt>
                <c:pt idx="4710">
                  <c:v>39703</c:v>
                </c:pt>
                <c:pt idx="4711">
                  <c:v>39706</c:v>
                </c:pt>
                <c:pt idx="4712">
                  <c:v>39707</c:v>
                </c:pt>
                <c:pt idx="4713">
                  <c:v>39708</c:v>
                </c:pt>
                <c:pt idx="4714">
                  <c:v>39709</c:v>
                </c:pt>
                <c:pt idx="4715">
                  <c:v>39710</c:v>
                </c:pt>
                <c:pt idx="4716">
                  <c:v>39713</c:v>
                </c:pt>
                <c:pt idx="4717">
                  <c:v>39714</c:v>
                </c:pt>
                <c:pt idx="4718">
                  <c:v>39715</c:v>
                </c:pt>
                <c:pt idx="4719">
                  <c:v>39716</c:v>
                </c:pt>
                <c:pt idx="4720">
                  <c:v>39717</c:v>
                </c:pt>
                <c:pt idx="4721">
                  <c:v>39720</c:v>
                </c:pt>
                <c:pt idx="4722">
                  <c:v>39721</c:v>
                </c:pt>
                <c:pt idx="4723">
                  <c:v>39722</c:v>
                </c:pt>
                <c:pt idx="4724">
                  <c:v>39723</c:v>
                </c:pt>
                <c:pt idx="4725">
                  <c:v>39724</c:v>
                </c:pt>
                <c:pt idx="4726">
                  <c:v>39727</c:v>
                </c:pt>
                <c:pt idx="4727">
                  <c:v>39728</c:v>
                </c:pt>
                <c:pt idx="4728">
                  <c:v>39729</c:v>
                </c:pt>
                <c:pt idx="4729">
                  <c:v>39730</c:v>
                </c:pt>
                <c:pt idx="4730">
                  <c:v>39731</c:v>
                </c:pt>
                <c:pt idx="4731">
                  <c:v>39734</c:v>
                </c:pt>
                <c:pt idx="4732">
                  <c:v>39735</c:v>
                </c:pt>
                <c:pt idx="4733">
                  <c:v>39736</c:v>
                </c:pt>
                <c:pt idx="4734">
                  <c:v>39737</c:v>
                </c:pt>
                <c:pt idx="4735">
                  <c:v>39738</c:v>
                </c:pt>
                <c:pt idx="4736">
                  <c:v>39741</c:v>
                </c:pt>
                <c:pt idx="4737">
                  <c:v>39742</c:v>
                </c:pt>
                <c:pt idx="4738">
                  <c:v>39743</c:v>
                </c:pt>
                <c:pt idx="4739">
                  <c:v>39744</c:v>
                </c:pt>
                <c:pt idx="4740">
                  <c:v>39745</c:v>
                </c:pt>
                <c:pt idx="4741">
                  <c:v>39748</c:v>
                </c:pt>
                <c:pt idx="4742">
                  <c:v>39749</c:v>
                </c:pt>
                <c:pt idx="4743">
                  <c:v>39750</c:v>
                </c:pt>
                <c:pt idx="4744">
                  <c:v>39751</c:v>
                </c:pt>
                <c:pt idx="4745">
                  <c:v>39752</c:v>
                </c:pt>
                <c:pt idx="4746">
                  <c:v>39755</c:v>
                </c:pt>
                <c:pt idx="4747">
                  <c:v>39756</c:v>
                </c:pt>
                <c:pt idx="4748">
                  <c:v>39757</c:v>
                </c:pt>
                <c:pt idx="4749">
                  <c:v>39758</c:v>
                </c:pt>
                <c:pt idx="4750">
                  <c:v>39759</c:v>
                </c:pt>
                <c:pt idx="4751">
                  <c:v>39762</c:v>
                </c:pt>
                <c:pt idx="4752">
                  <c:v>39763</c:v>
                </c:pt>
                <c:pt idx="4753">
                  <c:v>39764</c:v>
                </c:pt>
                <c:pt idx="4754">
                  <c:v>39765</c:v>
                </c:pt>
                <c:pt idx="4755">
                  <c:v>39766</c:v>
                </c:pt>
                <c:pt idx="4756">
                  <c:v>39769</c:v>
                </c:pt>
                <c:pt idx="4757">
                  <c:v>39770</c:v>
                </c:pt>
                <c:pt idx="4758">
                  <c:v>39771</c:v>
                </c:pt>
                <c:pt idx="4759">
                  <c:v>39772</c:v>
                </c:pt>
                <c:pt idx="4760">
                  <c:v>39773</c:v>
                </c:pt>
                <c:pt idx="4761">
                  <c:v>39776</c:v>
                </c:pt>
                <c:pt idx="4762">
                  <c:v>39777</c:v>
                </c:pt>
                <c:pt idx="4763">
                  <c:v>39778</c:v>
                </c:pt>
                <c:pt idx="4764">
                  <c:v>39780</c:v>
                </c:pt>
                <c:pt idx="4765">
                  <c:v>39783</c:v>
                </c:pt>
                <c:pt idx="4766">
                  <c:v>39784</c:v>
                </c:pt>
                <c:pt idx="4767">
                  <c:v>39785</c:v>
                </c:pt>
                <c:pt idx="4768">
                  <c:v>39786</c:v>
                </c:pt>
                <c:pt idx="4769">
                  <c:v>39787</c:v>
                </c:pt>
                <c:pt idx="4770">
                  <c:v>39790</c:v>
                </c:pt>
                <c:pt idx="4771">
                  <c:v>39791</c:v>
                </c:pt>
                <c:pt idx="4772">
                  <c:v>39792</c:v>
                </c:pt>
                <c:pt idx="4773">
                  <c:v>39793</c:v>
                </c:pt>
                <c:pt idx="4774">
                  <c:v>39794</c:v>
                </c:pt>
                <c:pt idx="4775">
                  <c:v>39797</c:v>
                </c:pt>
                <c:pt idx="4776">
                  <c:v>39798</c:v>
                </c:pt>
                <c:pt idx="4777">
                  <c:v>39799</c:v>
                </c:pt>
                <c:pt idx="4778">
                  <c:v>39800</c:v>
                </c:pt>
                <c:pt idx="4779">
                  <c:v>39801</c:v>
                </c:pt>
                <c:pt idx="4780">
                  <c:v>39804</c:v>
                </c:pt>
                <c:pt idx="4781">
                  <c:v>39805</c:v>
                </c:pt>
                <c:pt idx="4782">
                  <c:v>39806</c:v>
                </c:pt>
                <c:pt idx="4783">
                  <c:v>39808</c:v>
                </c:pt>
                <c:pt idx="4784">
                  <c:v>39811</c:v>
                </c:pt>
                <c:pt idx="4785">
                  <c:v>39812</c:v>
                </c:pt>
                <c:pt idx="4786">
                  <c:v>39813</c:v>
                </c:pt>
                <c:pt idx="4787">
                  <c:v>39815</c:v>
                </c:pt>
                <c:pt idx="4788">
                  <c:v>39818</c:v>
                </c:pt>
                <c:pt idx="4789">
                  <c:v>39819</c:v>
                </c:pt>
                <c:pt idx="4790">
                  <c:v>39820</c:v>
                </c:pt>
                <c:pt idx="4791">
                  <c:v>39821</c:v>
                </c:pt>
                <c:pt idx="4792">
                  <c:v>39822</c:v>
                </c:pt>
                <c:pt idx="4793">
                  <c:v>39825</c:v>
                </c:pt>
                <c:pt idx="4794">
                  <c:v>39826</c:v>
                </c:pt>
                <c:pt idx="4795">
                  <c:v>39827</c:v>
                </c:pt>
                <c:pt idx="4796">
                  <c:v>39828</c:v>
                </c:pt>
                <c:pt idx="4797">
                  <c:v>39829</c:v>
                </c:pt>
                <c:pt idx="4798">
                  <c:v>39833</c:v>
                </c:pt>
                <c:pt idx="4799">
                  <c:v>39834</c:v>
                </c:pt>
                <c:pt idx="4800">
                  <c:v>39835</c:v>
                </c:pt>
                <c:pt idx="4801">
                  <c:v>39836</c:v>
                </c:pt>
                <c:pt idx="4802">
                  <c:v>39839</c:v>
                </c:pt>
                <c:pt idx="4803">
                  <c:v>39840</c:v>
                </c:pt>
                <c:pt idx="4804">
                  <c:v>39841</c:v>
                </c:pt>
                <c:pt idx="4805">
                  <c:v>39842</c:v>
                </c:pt>
                <c:pt idx="4806">
                  <c:v>39843</c:v>
                </c:pt>
                <c:pt idx="4807">
                  <c:v>39846</c:v>
                </c:pt>
                <c:pt idx="4808">
                  <c:v>39847</c:v>
                </c:pt>
                <c:pt idx="4809">
                  <c:v>39848</c:v>
                </c:pt>
                <c:pt idx="4810">
                  <c:v>39849</c:v>
                </c:pt>
                <c:pt idx="4811">
                  <c:v>39850</c:v>
                </c:pt>
                <c:pt idx="4812">
                  <c:v>39853</c:v>
                </c:pt>
                <c:pt idx="4813">
                  <c:v>39854</c:v>
                </c:pt>
                <c:pt idx="4814">
                  <c:v>39855</c:v>
                </c:pt>
                <c:pt idx="4815">
                  <c:v>39856</c:v>
                </c:pt>
                <c:pt idx="4816">
                  <c:v>39857</c:v>
                </c:pt>
                <c:pt idx="4817">
                  <c:v>39861</c:v>
                </c:pt>
                <c:pt idx="4818">
                  <c:v>39862</c:v>
                </c:pt>
                <c:pt idx="4819">
                  <c:v>39863</c:v>
                </c:pt>
                <c:pt idx="4820">
                  <c:v>39864</c:v>
                </c:pt>
                <c:pt idx="4821">
                  <c:v>39867</c:v>
                </c:pt>
                <c:pt idx="4822">
                  <c:v>39868</c:v>
                </c:pt>
                <c:pt idx="4823">
                  <c:v>39869</c:v>
                </c:pt>
                <c:pt idx="4824">
                  <c:v>39870</c:v>
                </c:pt>
                <c:pt idx="4825">
                  <c:v>39871</c:v>
                </c:pt>
                <c:pt idx="4826">
                  <c:v>39874</c:v>
                </c:pt>
                <c:pt idx="4827">
                  <c:v>39875</c:v>
                </c:pt>
                <c:pt idx="4828">
                  <c:v>39876</c:v>
                </c:pt>
                <c:pt idx="4829">
                  <c:v>39877</c:v>
                </c:pt>
                <c:pt idx="4830">
                  <c:v>39878</c:v>
                </c:pt>
                <c:pt idx="4831">
                  <c:v>39881</c:v>
                </c:pt>
                <c:pt idx="4832">
                  <c:v>39882</c:v>
                </c:pt>
                <c:pt idx="4833">
                  <c:v>39883</c:v>
                </c:pt>
                <c:pt idx="4834">
                  <c:v>39884</c:v>
                </c:pt>
                <c:pt idx="4835">
                  <c:v>39885</c:v>
                </c:pt>
                <c:pt idx="4836">
                  <c:v>39888</c:v>
                </c:pt>
                <c:pt idx="4837">
                  <c:v>39889</c:v>
                </c:pt>
                <c:pt idx="4838">
                  <c:v>39890</c:v>
                </c:pt>
                <c:pt idx="4839">
                  <c:v>39891</c:v>
                </c:pt>
                <c:pt idx="4840">
                  <c:v>39892</c:v>
                </c:pt>
                <c:pt idx="4841">
                  <c:v>39895</c:v>
                </c:pt>
                <c:pt idx="4842">
                  <c:v>39896</c:v>
                </c:pt>
                <c:pt idx="4843">
                  <c:v>39897</c:v>
                </c:pt>
                <c:pt idx="4844">
                  <c:v>39898</c:v>
                </c:pt>
                <c:pt idx="4845">
                  <c:v>39899</c:v>
                </c:pt>
                <c:pt idx="4846">
                  <c:v>39902</c:v>
                </c:pt>
                <c:pt idx="4847">
                  <c:v>39903</c:v>
                </c:pt>
                <c:pt idx="4848">
                  <c:v>39904</c:v>
                </c:pt>
                <c:pt idx="4849">
                  <c:v>39905</c:v>
                </c:pt>
                <c:pt idx="4850">
                  <c:v>39906</c:v>
                </c:pt>
                <c:pt idx="4851">
                  <c:v>39909</c:v>
                </c:pt>
                <c:pt idx="4852">
                  <c:v>39910</c:v>
                </c:pt>
                <c:pt idx="4853">
                  <c:v>39911</c:v>
                </c:pt>
                <c:pt idx="4854">
                  <c:v>39912</c:v>
                </c:pt>
                <c:pt idx="4855">
                  <c:v>39916</c:v>
                </c:pt>
                <c:pt idx="4856">
                  <c:v>39917</c:v>
                </c:pt>
                <c:pt idx="4857">
                  <c:v>39918</c:v>
                </c:pt>
                <c:pt idx="4858">
                  <c:v>39919</c:v>
                </c:pt>
                <c:pt idx="4859">
                  <c:v>39920</c:v>
                </c:pt>
                <c:pt idx="4860">
                  <c:v>39923</c:v>
                </c:pt>
                <c:pt idx="4861">
                  <c:v>39924</c:v>
                </c:pt>
                <c:pt idx="4862">
                  <c:v>39925</c:v>
                </c:pt>
                <c:pt idx="4863">
                  <c:v>39926</c:v>
                </c:pt>
                <c:pt idx="4864">
                  <c:v>39927</c:v>
                </c:pt>
                <c:pt idx="4865">
                  <c:v>39930</c:v>
                </c:pt>
                <c:pt idx="4866">
                  <c:v>39931</c:v>
                </c:pt>
                <c:pt idx="4867">
                  <c:v>39932</c:v>
                </c:pt>
                <c:pt idx="4868">
                  <c:v>39933</c:v>
                </c:pt>
                <c:pt idx="4869">
                  <c:v>39934</c:v>
                </c:pt>
                <c:pt idx="4870">
                  <c:v>39937</c:v>
                </c:pt>
                <c:pt idx="4871">
                  <c:v>39938</c:v>
                </c:pt>
                <c:pt idx="4872">
                  <c:v>39939</c:v>
                </c:pt>
                <c:pt idx="4873">
                  <c:v>39940</c:v>
                </c:pt>
                <c:pt idx="4874">
                  <c:v>39941</c:v>
                </c:pt>
                <c:pt idx="4875">
                  <c:v>39944</c:v>
                </c:pt>
                <c:pt idx="4876">
                  <c:v>39945</c:v>
                </c:pt>
                <c:pt idx="4877">
                  <c:v>39946</c:v>
                </c:pt>
                <c:pt idx="4878">
                  <c:v>39947</c:v>
                </c:pt>
                <c:pt idx="4879">
                  <c:v>39948</c:v>
                </c:pt>
                <c:pt idx="4880">
                  <c:v>39951</c:v>
                </c:pt>
                <c:pt idx="4881">
                  <c:v>39952</c:v>
                </c:pt>
                <c:pt idx="4882">
                  <c:v>39953</c:v>
                </c:pt>
                <c:pt idx="4883">
                  <c:v>39954</c:v>
                </c:pt>
                <c:pt idx="4884">
                  <c:v>39955</c:v>
                </c:pt>
                <c:pt idx="4885">
                  <c:v>39959</c:v>
                </c:pt>
                <c:pt idx="4886">
                  <c:v>39960</c:v>
                </c:pt>
                <c:pt idx="4887">
                  <c:v>39961</c:v>
                </c:pt>
                <c:pt idx="4888">
                  <c:v>39962</c:v>
                </c:pt>
                <c:pt idx="4889">
                  <c:v>39965</c:v>
                </c:pt>
                <c:pt idx="4890">
                  <c:v>39966</c:v>
                </c:pt>
                <c:pt idx="4891">
                  <c:v>39967</c:v>
                </c:pt>
                <c:pt idx="4892">
                  <c:v>39968</c:v>
                </c:pt>
                <c:pt idx="4893">
                  <c:v>39969</c:v>
                </c:pt>
                <c:pt idx="4894">
                  <c:v>39972</c:v>
                </c:pt>
                <c:pt idx="4895">
                  <c:v>39973</c:v>
                </c:pt>
                <c:pt idx="4896">
                  <c:v>39974</c:v>
                </c:pt>
                <c:pt idx="4897">
                  <c:v>39975</c:v>
                </c:pt>
                <c:pt idx="4898">
                  <c:v>39976</c:v>
                </c:pt>
                <c:pt idx="4899">
                  <c:v>39979</c:v>
                </c:pt>
                <c:pt idx="4900">
                  <c:v>39980</c:v>
                </c:pt>
                <c:pt idx="4901">
                  <c:v>39981</c:v>
                </c:pt>
                <c:pt idx="4902">
                  <c:v>39982</c:v>
                </c:pt>
                <c:pt idx="4903">
                  <c:v>39983</c:v>
                </c:pt>
                <c:pt idx="4904">
                  <c:v>39986</c:v>
                </c:pt>
                <c:pt idx="4905">
                  <c:v>39987</c:v>
                </c:pt>
                <c:pt idx="4906">
                  <c:v>39988</c:v>
                </c:pt>
                <c:pt idx="4907">
                  <c:v>39989</c:v>
                </c:pt>
                <c:pt idx="4908">
                  <c:v>39990</c:v>
                </c:pt>
                <c:pt idx="4909">
                  <c:v>39993</c:v>
                </c:pt>
                <c:pt idx="4910">
                  <c:v>39994</c:v>
                </c:pt>
                <c:pt idx="4911">
                  <c:v>39995</c:v>
                </c:pt>
                <c:pt idx="4912">
                  <c:v>39996</c:v>
                </c:pt>
                <c:pt idx="4913">
                  <c:v>40000</c:v>
                </c:pt>
                <c:pt idx="4914">
                  <c:v>40001</c:v>
                </c:pt>
                <c:pt idx="4915">
                  <c:v>40002</c:v>
                </c:pt>
                <c:pt idx="4916">
                  <c:v>40003</c:v>
                </c:pt>
                <c:pt idx="4917">
                  <c:v>40004</c:v>
                </c:pt>
                <c:pt idx="4918">
                  <c:v>40007</c:v>
                </c:pt>
                <c:pt idx="4919">
                  <c:v>40008</c:v>
                </c:pt>
                <c:pt idx="4920">
                  <c:v>40009</c:v>
                </c:pt>
                <c:pt idx="4921">
                  <c:v>40010</c:v>
                </c:pt>
                <c:pt idx="4922">
                  <c:v>40011</c:v>
                </c:pt>
                <c:pt idx="4923">
                  <c:v>40014</c:v>
                </c:pt>
                <c:pt idx="4924">
                  <c:v>40015</c:v>
                </c:pt>
                <c:pt idx="4925">
                  <c:v>40016</c:v>
                </c:pt>
                <c:pt idx="4926">
                  <c:v>40017</c:v>
                </c:pt>
                <c:pt idx="4927">
                  <c:v>40018</c:v>
                </c:pt>
                <c:pt idx="4928">
                  <c:v>40021</c:v>
                </c:pt>
                <c:pt idx="4929">
                  <c:v>40022</c:v>
                </c:pt>
                <c:pt idx="4930">
                  <c:v>40023</c:v>
                </c:pt>
                <c:pt idx="4931">
                  <c:v>40024</c:v>
                </c:pt>
                <c:pt idx="4932">
                  <c:v>40025</c:v>
                </c:pt>
                <c:pt idx="4933">
                  <c:v>40028</c:v>
                </c:pt>
                <c:pt idx="4934">
                  <c:v>40029</c:v>
                </c:pt>
                <c:pt idx="4935">
                  <c:v>40030</c:v>
                </c:pt>
                <c:pt idx="4936">
                  <c:v>40031</c:v>
                </c:pt>
                <c:pt idx="4937">
                  <c:v>40032</c:v>
                </c:pt>
                <c:pt idx="4938">
                  <c:v>40035</c:v>
                </c:pt>
                <c:pt idx="4939">
                  <c:v>40036</c:v>
                </c:pt>
                <c:pt idx="4940">
                  <c:v>40037</c:v>
                </c:pt>
                <c:pt idx="4941">
                  <c:v>40038</c:v>
                </c:pt>
                <c:pt idx="4942">
                  <c:v>40039</c:v>
                </c:pt>
                <c:pt idx="4943">
                  <c:v>40042</c:v>
                </c:pt>
                <c:pt idx="4944">
                  <c:v>40043</c:v>
                </c:pt>
                <c:pt idx="4945">
                  <c:v>40044</c:v>
                </c:pt>
                <c:pt idx="4946">
                  <c:v>40045</c:v>
                </c:pt>
                <c:pt idx="4947">
                  <c:v>40046</c:v>
                </c:pt>
                <c:pt idx="4948">
                  <c:v>40049</c:v>
                </c:pt>
                <c:pt idx="4949">
                  <c:v>40050</c:v>
                </c:pt>
                <c:pt idx="4950">
                  <c:v>40051</c:v>
                </c:pt>
                <c:pt idx="4951">
                  <c:v>40052</c:v>
                </c:pt>
                <c:pt idx="4952">
                  <c:v>40053</c:v>
                </c:pt>
                <c:pt idx="4953">
                  <c:v>40056</c:v>
                </c:pt>
                <c:pt idx="4954">
                  <c:v>40057</c:v>
                </c:pt>
                <c:pt idx="4955">
                  <c:v>40058</c:v>
                </c:pt>
                <c:pt idx="4956">
                  <c:v>40059</c:v>
                </c:pt>
                <c:pt idx="4957">
                  <c:v>40060</c:v>
                </c:pt>
                <c:pt idx="4958">
                  <c:v>40064</c:v>
                </c:pt>
                <c:pt idx="4959">
                  <c:v>40065</c:v>
                </c:pt>
                <c:pt idx="4960">
                  <c:v>40066</c:v>
                </c:pt>
                <c:pt idx="4961">
                  <c:v>40067</c:v>
                </c:pt>
                <c:pt idx="4962">
                  <c:v>40070</c:v>
                </c:pt>
                <c:pt idx="4963">
                  <c:v>40071</c:v>
                </c:pt>
                <c:pt idx="4964">
                  <c:v>40072</c:v>
                </c:pt>
                <c:pt idx="4965">
                  <c:v>40073</c:v>
                </c:pt>
                <c:pt idx="4966">
                  <c:v>40074</c:v>
                </c:pt>
                <c:pt idx="4967">
                  <c:v>40077</c:v>
                </c:pt>
                <c:pt idx="4968">
                  <c:v>40078</c:v>
                </c:pt>
                <c:pt idx="4969">
                  <c:v>40079</c:v>
                </c:pt>
                <c:pt idx="4970">
                  <c:v>40080</c:v>
                </c:pt>
                <c:pt idx="4971">
                  <c:v>40081</c:v>
                </c:pt>
                <c:pt idx="4972">
                  <c:v>40084</c:v>
                </c:pt>
                <c:pt idx="4973">
                  <c:v>40085</c:v>
                </c:pt>
                <c:pt idx="4974">
                  <c:v>40086</c:v>
                </c:pt>
                <c:pt idx="4975">
                  <c:v>40087</c:v>
                </c:pt>
                <c:pt idx="4976">
                  <c:v>40088</c:v>
                </c:pt>
                <c:pt idx="4977">
                  <c:v>40091</c:v>
                </c:pt>
                <c:pt idx="4978">
                  <c:v>40092</c:v>
                </c:pt>
                <c:pt idx="4979">
                  <c:v>40093</c:v>
                </c:pt>
                <c:pt idx="4980">
                  <c:v>40094</c:v>
                </c:pt>
                <c:pt idx="4981">
                  <c:v>40095</c:v>
                </c:pt>
                <c:pt idx="4982">
                  <c:v>40098</c:v>
                </c:pt>
                <c:pt idx="4983">
                  <c:v>40099</c:v>
                </c:pt>
                <c:pt idx="4984">
                  <c:v>40100</c:v>
                </c:pt>
                <c:pt idx="4985">
                  <c:v>40101</c:v>
                </c:pt>
                <c:pt idx="4986">
                  <c:v>40102</c:v>
                </c:pt>
                <c:pt idx="4987">
                  <c:v>40105</c:v>
                </c:pt>
                <c:pt idx="4988">
                  <c:v>40106</c:v>
                </c:pt>
                <c:pt idx="4989">
                  <c:v>40107</c:v>
                </c:pt>
                <c:pt idx="4990">
                  <c:v>40108</c:v>
                </c:pt>
                <c:pt idx="4991">
                  <c:v>40109</c:v>
                </c:pt>
                <c:pt idx="4992">
                  <c:v>40112</c:v>
                </c:pt>
                <c:pt idx="4993">
                  <c:v>40113</c:v>
                </c:pt>
                <c:pt idx="4994">
                  <c:v>40114</c:v>
                </c:pt>
                <c:pt idx="4995">
                  <c:v>40115</c:v>
                </c:pt>
                <c:pt idx="4996">
                  <c:v>40116</c:v>
                </c:pt>
                <c:pt idx="4997">
                  <c:v>40119</c:v>
                </c:pt>
                <c:pt idx="4998">
                  <c:v>40120</c:v>
                </c:pt>
                <c:pt idx="4999">
                  <c:v>40121</c:v>
                </c:pt>
                <c:pt idx="5000">
                  <c:v>40122</c:v>
                </c:pt>
                <c:pt idx="5001">
                  <c:v>40123</c:v>
                </c:pt>
                <c:pt idx="5002">
                  <c:v>40126</c:v>
                </c:pt>
                <c:pt idx="5003">
                  <c:v>40127</c:v>
                </c:pt>
                <c:pt idx="5004">
                  <c:v>40128</c:v>
                </c:pt>
                <c:pt idx="5005">
                  <c:v>40129</c:v>
                </c:pt>
                <c:pt idx="5006">
                  <c:v>40130</c:v>
                </c:pt>
                <c:pt idx="5007">
                  <c:v>40133</c:v>
                </c:pt>
                <c:pt idx="5008">
                  <c:v>40134</c:v>
                </c:pt>
                <c:pt idx="5009">
                  <c:v>40135</c:v>
                </c:pt>
                <c:pt idx="5010">
                  <c:v>40136</c:v>
                </c:pt>
                <c:pt idx="5011">
                  <c:v>40137</c:v>
                </c:pt>
                <c:pt idx="5012">
                  <c:v>40140</c:v>
                </c:pt>
                <c:pt idx="5013">
                  <c:v>40141</c:v>
                </c:pt>
                <c:pt idx="5014">
                  <c:v>40142</c:v>
                </c:pt>
                <c:pt idx="5015">
                  <c:v>40144</c:v>
                </c:pt>
                <c:pt idx="5016">
                  <c:v>40147</c:v>
                </c:pt>
                <c:pt idx="5017">
                  <c:v>40148</c:v>
                </c:pt>
                <c:pt idx="5018">
                  <c:v>40149</c:v>
                </c:pt>
                <c:pt idx="5019">
                  <c:v>40150</c:v>
                </c:pt>
                <c:pt idx="5020">
                  <c:v>40151</c:v>
                </c:pt>
                <c:pt idx="5021">
                  <c:v>40154</c:v>
                </c:pt>
                <c:pt idx="5022">
                  <c:v>40155</c:v>
                </c:pt>
                <c:pt idx="5023">
                  <c:v>40156</c:v>
                </c:pt>
                <c:pt idx="5024">
                  <c:v>40157</c:v>
                </c:pt>
                <c:pt idx="5025">
                  <c:v>40158</c:v>
                </c:pt>
                <c:pt idx="5026">
                  <c:v>40161</c:v>
                </c:pt>
                <c:pt idx="5027">
                  <c:v>40162</c:v>
                </c:pt>
                <c:pt idx="5028">
                  <c:v>40163</c:v>
                </c:pt>
                <c:pt idx="5029">
                  <c:v>40164</c:v>
                </c:pt>
                <c:pt idx="5030">
                  <c:v>40165</c:v>
                </c:pt>
                <c:pt idx="5031">
                  <c:v>40168</c:v>
                </c:pt>
                <c:pt idx="5032">
                  <c:v>40169</c:v>
                </c:pt>
                <c:pt idx="5033">
                  <c:v>40170</c:v>
                </c:pt>
                <c:pt idx="5034">
                  <c:v>40171</c:v>
                </c:pt>
                <c:pt idx="5035">
                  <c:v>40175</c:v>
                </c:pt>
                <c:pt idx="5036">
                  <c:v>40176</c:v>
                </c:pt>
                <c:pt idx="5037">
                  <c:v>40177</c:v>
                </c:pt>
                <c:pt idx="5038">
                  <c:v>40178</c:v>
                </c:pt>
                <c:pt idx="5039">
                  <c:v>40182</c:v>
                </c:pt>
                <c:pt idx="5040">
                  <c:v>40183</c:v>
                </c:pt>
                <c:pt idx="5041">
                  <c:v>40184</c:v>
                </c:pt>
                <c:pt idx="5042">
                  <c:v>40185</c:v>
                </c:pt>
                <c:pt idx="5043">
                  <c:v>40186</c:v>
                </c:pt>
                <c:pt idx="5044">
                  <c:v>40189</c:v>
                </c:pt>
                <c:pt idx="5045">
                  <c:v>40190</c:v>
                </c:pt>
                <c:pt idx="5046">
                  <c:v>40191</c:v>
                </c:pt>
                <c:pt idx="5047">
                  <c:v>40192</c:v>
                </c:pt>
                <c:pt idx="5048">
                  <c:v>40193</c:v>
                </c:pt>
                <c:pt idx="5049">
                  <c:v>40197</c:v>
                </c:pt>
                <c:pt idx="5050">
                  <c:v>40198</c:v>
                </c:pt>
                <c:pt idx="5051">
                  <c:v>40199</c:v>
                </c:pt>
                <c:pt idx="5052">
                  <c:v>40200</c:v>
                </c:pt>
                <c:pt idx="5053">
                  <c:v>40203</c:v>
                </c:pt>
                <c:pt idx="5054">
                  <c:v>40204</c:v>
                </c:pt>
                <c:pt idx="5055">
                  <c:v>40205</c:v>
                </c:pt>
                <c:pt idx="5056">
                  <c:v>40206</c:v>
                </c:pt>
                <c:pt idx="5057">
                  <c:v>40207</c:v>
                </c:pt>
                <c:pt idx="5058">
                  <c:v>40210</c:v>
                </c:pt>
                <c:pt idx="5059">
                  <c:v>40211</c:v>
                </c:pt>
                <c:pt idx="5060">
                  <c:v>40212</c:v>
                </c:pt>
                <c:pt idx="5061">
                  <c:v>40213</c:v>
                </c:pt>
                <c:pt idx="5062">
                  <c:v>40214</c:v>
                </c:pt>
                <c:pt idx="5063">
                  <c:v>40217</c:v>
                </c:pt>
                <c:pt idx="5064">
                  <c:v>40218</c:v>
                </c:pt>
                <c:pt idx="5065">
                  <c:v>40219</c:v>
                </c:pt>
                <c:pt idx="5066">
                  <c:v>40220</c:v>
                </c:pt>
                <c:pt idx="5067">
                  <c:v>40221</c:v>
                </c:pt>
                <c:pt idx="5068">
                  <c:v>40225</c:v>
                </c:pt>
                <c:pt idx="5069">
                  <c:v>40226</c:v>
                </c:pt>
                <c:pt idx="5070">
                  <c:v>40227</c:v>
                </c:pt>
                <c:pt idx="5071">
                  <c:v>40228</c:v>
                </c:pt>
                <c:pt idx="5072">
                  <c:v>40231</c:v>
                </c:pt>
                <c:pt idx="5073">
                  <c:v>40232</c:v>
                </c:pt>
                <c:pt idx="5074">
                  <c:v>40233</c:v>
                </c:pt>
                <c:pt idx="5075">
                  <c:v>40234</c:v>
                </c:pt>
                <c:pt idx="5076">
                  <c:v>40235</c:v>
                </c:pt>
                <c:pt idx="5077">
                  <c:v>40238</c:v>
                </c:pt>
                <c:pt idx="5078">
                  <c:v>40239</c:v>
                </c:pt>
                <c:pt idx="5079">
                  <c:v>40240</c:v>
                </c:pt>
                <c:pt idx="5080">
                  <c:v>40241</c:v>
                </c:pt>
                <c:pt idx="5081">
                  <c:v>40242</c:v>
                </c:pt>
                <c:pt idx="5082">
                  <c:v>40245</c:v>
                </c:pt>
                <c:pt idx="5083">
                  <c:v>40246</c:v>
                </c:pt>
                <c:pt idx="5084">
                  <c:v>40247</c:v>
                </c:pt>
                <c:pt idx="5085">
                  <c:v>40248</c:v>
                </c:pt>
                <c:pt idx="5086">
                  <c:v>40249</c:v>
                </c:pt>
                <c:pt idx="5087">
                  <c:v>40252</c:v>
                </c:pt>
                <c:pt idx="5088">
                  <c:v>40253</c:v>
                </c:pt>
                <c:pt idx="5089">
                  <c:v>40254</c:v>
                </c:pt>
                <c:pt idx="5090">
                  <c:v>40255</c:v>
                </c:pt>
                <c:pt idx="5091">
                  <c:v>40256</c:v>
                </c:pt>
                <c:pt idx="5092">
                  <c:v>40259</c:v>
                </c:pt>
                <c:pt idx="5093">
                  <c:v>40260</c:v>
                </c:pt>
                <c:pt idx="5094">
                  <c:v>40261</c:v>
                </c:pt>
                <c:pt idx="5095">
                  <c:v>40262</c:v>
                </c:pt>
                <c:pt idx="5096">
                  <c:v>40263</c:v>
                </c:pt>
                <c:pt idx="5097">
                  <c:v>40266</c:v>
                </c:pt>
                <c:pt idx="5098">
                  <c:v>40267</c:v>
                </c:pt>
                <c:pt idx="5099">
                  <c:v>40268</c:v>
                </c:pt>
                <c:pt idx="5100">
                  <c:v>40269</c:v>
                </c:pt>
                <c:pt idx="5101">
                  <c:v>40273</c:v>
                </c:pt>
                <c:pt idx="5102">
                  <c:v>40274</c:v>
                </c:pt>
                <c:pt idx="5103">
                  <c:v>40275</c:v>
                </c:pt>
                <c:pt idx="5104">
                  <c:v>40276</c:v>
                </c:pt>
                <c:pt idx="5105">
                  <c:v>40277</c:v>
                </c:pt>
                <c:pt idx="5106">
                  <c:v>40280</c:v>
                </c:pt>
                <c:pt idx="5107">
                  <c:v>40281</c:v>
                </c:pt>
                <c:pt idx="5108">
                  <c:v>40282</c:v>
                </c:pt>
                <c:pt idx="5109">
                  <c:v>40283</c:v>
                </c:pt>
                <c:pt idx="5110">
                  <c:v>40284</c:v>
                </c:pt>
                <c:pt idx="5111">
                  <c:v>40287</c:v>
                </c:pt>
                <c:pt idx="5112">
                  <c:v>40288</c:v>
                </c:pt>
                <c:pt idx="5113">
                  <c:v>40289</c:v>
                </c:pt>
                <c:pt idx="5114">
                  <c:v>40290</c:v>
                </c:pt>
                <c:pt idx="5115">
                  <c:v>40291</c:v>
                </c:pt>
                <c:pt idx="5116">
                  <c:v>40294</c:v>
                </c:pt>
                <c:pt idx="5117">
                  <c:v>40295</c:v>
                </c:pt>
                <c:pt idx="5118">
                  <c:v>40296</c:v>
                </c:pt>
                <c:pt idx="5119">
                  <c:v>40297</c:v>
                </c:pt>
                <c:pt idx="5120">
                  <c:v>40298</c:v>
                </c:pt>
                <c:pt idx="5121">
                  <c:v>40301</c:v>
                </c:pt>
                <c:pt idx="5122">
                  <c:v>40302</c:v>
                </c:pt>
                <c:pt idx="5123">
                  <c:v>40303</c:v>
                </c:pt>
                <c:pt idx="5124">
                  <c:v>40304</c:v>
                </c:pt>
                <c:pt idx="5125">
                  <c:v>40305</c:v>
                </c:pt>
                <c:pt idx="5126">
                  <c:v>40308</c:v>
                </c:pt>
                <c:pt idx="5127">
                  <c:v>40309</c:v>
                </c:pt>
                <c:pt idx="5128">
                  <c:v>40310</c:v>
                </c:pt>
                <c:pt idx="5129">
                  <c:v>40311</c:v>
                </c:pt>
                <c:pt idx="5130">
                  <c:v>40312</c:v>
                </c:pt>
                <c:pt idx="5131">
                  <c:v>40315</c:v>
                </c:pt>
                <c:pt idx="5132">
                  <c:v>40316</c:v>
                </c:pt>
                <c:pt idx="5133">
                  <c:v>40317</c:v>
                </c:pt>
                <c:pt idx="5134">
                  <c:v>40318</c:v>
                </c:pt>
                <c:pt idx="5135">
                  <c:v>40319</c:v>
                </c:pt>
                <c:pt idx="5136">
                  <c:v>40322</c:v>
                </c:pt>
                <c:pt idx="5137">
                  <c:v>40323</c:v>
                </c:pt>
                <c:pt idx="5138">
                  <c:v>40324</c:v>
                </c:pt>
                <c:pt idx="5139">
                  <c:v>40325</c:v>
                </c:pt>
                <c:pt idx="5140">
                  <c:v>40326</c:v>
                </c:pt>
                <c:pt idx="5141">
                  <c:v>40330</c:v>
                </c:pt>
                <c:pt idx="5142">
                  <c:v>40331</c:v>
                </c:pt>
                <c:pt idx="5143">
                  <c:v>40332</c:v>
                </c:pt>
                <c:pt idx="5144">
                  <c:v>40333</c:v>
                </c:pt>
                <c:pt idx="5145">
                  <c:v>40336</c:v>
                </c:pt>
                <c:pt idx="5146">
                  <c:v>40337</c:v>
                </c:pt>
                <c:pt idx="5147">
                  <c:v>40338</c:v>
                </c:pt>
                <c:pt idx="5148">
                  <c:v>40339</c:v>
                </c:pt>
                <c:pt idx="5149">
                  <c:v>40340</c:v>
                </c:pt>
                <c:pt idx="5150">
                  <c:v>40343</c:v>
                </c:pt>
                <c:pt idx="5151">
                  <c:v>40344</c:v>
                </c:pt>
                <c:pt idx="5152">
                  <c:v>40345</c:v>
                </c:pt>
                <c:pt idx="5153">
                  <c:v>40346</c:v>
                </c:pt>
                <c:pt idx="5154">
                  <c:v>40347</c:v>
                </c:pt>
                <c:pt idx="5155">
                  <c:v>40350</c:v>
                </c:pt>
                <c:pt idx="5156">
                  <c:v>40351</c:v>
                </c:pt>
                <c:pt idx="5157">
                  <c:v>40352</c:v>
                </c:pt>
                <c:pt idx="5158">
                  <c:v>40353</c:v>
                </c:pt>
                <c:pt idx="5159">
                  <c:v>40354</c:v>
                </c:pt>
                <c:pt idx="5160">
                  <c:v>40357</c:v>
                </c:pt>
                <c:pt idx="5161">
                  <c:v>40358</c:v>
                </c:pt>
                <c:pt idx="5162">
                  <c:v>40359</c:v>
                </c:pt>
                <c:pt idx="5163">
                  <c:v>40360</c:v>
                </c:pt>
                <c:pt idx="5164">
                  <c:v>40361</c:v>
                </c:pt>
                <c:pt idx="5165">
                  <c:v>40365</c:v>
                </c:pt>
                <c:pt idx="5166">
                  <c:v>40366</c:v>
                </c:pt>
                <c:pt idx="5167">
                  <c:v>40367</c:v>
                </c:pt>
                <c:pt idx="5168">
                  <c:v>40368</c:v>
                </c:pt>
                <c:pt idx="5169">
                  <c:v>40371</c:v>
                </c:pt>
                <c:pt idx="5170">
                  <c:v>40372</c:v>
                </c:pt>
                <c:pt idx="5171">
                  <c:v>40373</c:v>
                </c:pt>
                <c:pt idx="5172">
                  <c:v>40374</c:v>
                </c:pt>
                <c:pt idx="5173">
                  <c:v>40375</c:v>
                </c:pt>
                <c:pt idx="5174">
                  <c:v>40378</c:v>
                </c:pt>
                <c:pt idx="5175">
                  <c:v>40379</c:v>
                </c:pt>
                <c:pt idx="5176">
                  <c:v>40380</c:v>
                </c:pt>
                <c:pt idx="5177">
                  <c:v>40381</c:v>
                </c:pt>
                <c:pt idx="5178">
                  <c:v>40382</c:v>
                </c:pt>
                <c:pt idx="5179">
                  <c:v>40385</c:v>
                </c:pt>
                <c:pt idx="5180">
                  <c:v>40386</c:v>
                </c:pt>
                <c:pt idx="5181">
                  <c:v>40387</c:v>
                </c:pt>
                <c:pt idx="5182">
                  <c:v>40388</c:v>
                </c:pt>
                <c:pt idx="5183">
                  <c:v>40389</c:v>
                </c:pt>
                <c:pt idx="5184">
                  <c:v>40392</c:v>
                </c:pt>
                <c:pt idx="5185">
                  <c:v>40393</c:v>
                </c:pt>
                <c:pt idx="5186">
                  <c:v>40394</c:v>
                </c:pt>
                <c:pt idx="5187">
                  <c:v>40395</c:v>
                </c:pt>
                <c:pt idx="5188">
                  <c:v>40396</c:v>
                </c:pt>
                <c:pt idx="5189">
                  <c:v>40399</c:v>
                </c:pt>
                <c:pt idx="5190">
                  <c:v>40400</c:v>
                </c:pt>
                <c:pt idx="5191">
                  <c:v>40401</c:v>
                </c:pt>
                <c:pt idx="5192">
                  <c:v>40402</c:v>
                </c:pt>
                <c:pt idx="5193">
                  <c:v>40403</c:v>
                </c:pt>
                <c:pt idx="5194">
                  <c:v>40406</c:v>
                </c:pt>
                <c:pt idx="5195">
                  <c:v>40407</c:v>
                </c:pt>
                <c:pt idx="5196">
                  <c:v>40408</c:v>
                </c:pt>
                <c:pt idx="5197">
                  <c:v>40409</c:v>
                </c:pt>
                <c:pt idx="5198">
                  <c:v>40410</c:v>
                </c:pt>
                <c:pt idx="5199">
                  <c:v>40413</c:v>
                </c:pt>
                <c:pt idx="5200">
                  <c:v>40414</c:v>
                </c:pt>
                <c:pt idx="5201">
                  <c:v>40415</c:v>
                </c:pt>
                <c:pt idx="5202">
                  <c:v>40416</c:v>
                </c:pt>
                <c:pt idx="5203">
                  <c:v>40417</c:v>
                </c:pt>
                <c:pt idx="5204">
                  <c:v>40420</c:v>
                </c:pt>
                <c:pt idx="5205">
                  <c:v>40421</c:v>
                </c:pt>
                <c:pt idx="5206">
                  <c:v>40422</c:v>
                </c:pt>
                <c:pt idx="5207">
                  <c:v>40423</c:v>
                </c:pt>
                <c:pt idx="5208">
                  <c:v>40424</c:v>
                </c:pt>
                <c:pt idx="5209">
                  <c:v>40428</c:v>
                </c:pt>
                <c:pt idx="5210">
                  <c:v>40429</c:v>
                </c:pt>
                <c:pt idx="5211">
                  <c:v>40430</c:v>
                </c:pt>
                <c:pt idx="5212">
                  <c:v>40431</c:v>
                </c:pt>
                <c:pt idx="5213">
                  <c:v>40434</c:v>
                </c:pt>
                <c:pt idx="5214">
                  <c:v>40435</c:v>
                </c:pt>
                <c:pt idx="5215">
                  <c:v>40436</c:v>
                </c:pt>
                <c:pt idx="5216">
                  <c:v>40437</c:v>
                </c:pt>
                <c:pt idx="5217">
                  <c:v>40438</c:v>
                </c:pt>
                <c:pt idx="5218">
                  <c:v>40441</c:v>
                </c:pt>
                <c:pt idx="5219">
                  <c:v>40442</c:v>
                </c:pt>
                <c:pt idx="5220">
                  <c:v>40443</c:v>
                </c:pt>
                <c:pt idx="5221">
                  <c:v>40444</c:v>
                </c:pt>
                <c:pt idx="5222">
                  <c:v>40445</c:v>
                </c:pt>
                <c:pt idx="5223">
                  <c:v>40448</c:v>
                </c:pt>
                <c:pt idx="5224">
                  <c:v>40449</c:v>
                </c:pt>
                <c:pt idx="5225">
                  <c:v>40450</c:v>
                </c:pt>
                <c:pt idx="5226">
                  <c:v>40451</c:v>
                </c:pt>
                <c:pt idx="5227">
                  <c:v>40452</c:v>
                </c:pt>
                <c:pt idx="5228">
                  <c:v>40455</c:v>
                </c:pt>
                <c:pt idx="5229">
                  <c:v>40456</c:v>
                </c:pt>
                <c:pt idx="5230">
                  <c:v>40457</c:v>
                </c:pt>
                <c:pt idx="5231">
                  <c:v>40458</c:v>
                </c:pt>
                <c:pt idx="5232">
                  <c:v>40459</c:v>
                </c:pt>
                <c:pt idx="5233">
                  <c:v>40462</c:v>
                </c:pt>
                <c:pt idx="5234">
                  <c:v>40463</c:v>
                </c:pt>
                <c:pt idx="5235">
                  <c:v>40464</c:v>
                </c:pt>
                <c:pt idx="5236">
                  <c:v>40465</c:v>
                </c:pt>
                <c:pt idx="5237">
                  <c:v>40466</c:v>
                </c:pt>
                <c:pt idx="5238">
                  <c:v>40469</c:v>
                </c:pt>
                <c:pt idx="5239">
                  <c:v>40470</c:v>
                </c:pt>
                <c:pt idx="5240">
                  <c:v>40471</c:v>
                </c:pt>
                <c:pt idx="5241">
                  <c:v>40472</c:v>
                </c:pt>
                <c:pt idx="5242">
                  <c:v>40473</c:v>
                </c:pt>
                <c:pt idx="5243">
                  <c:v>40476</c:v>
                </c:pt>
                <c:pt idx="5244">
                  <c:v>40477</c:v>
                </c:pt>
                <c:pt idx="5245">
                  <c:v>40478</c:v>
                </c:pt>
                <c:pt idx="5246">
                  <c:v>40479</c:v>
                </c:pt>
                <c:pt idx="5247">
                  <c:v>40480</c:v>
                </c:pt>
                <c:pt idx="5248">
                  <c:v>40483</c:v>
                </c:pt>
                <c:pt idx="5249">
                  <c:v>40484</c:v>
                </c:pt>
                <c:pt idx="5250">
                  <c:v>40485</c:v>
                </c:pt>
                <c:pt idx="5251">
                  <c:v>40486</c:v>
                </c:pt>
                <c:pt idx="5252">
                  <c:v>40487</c:v>
                </c:pt>
                <c:pt idx="5253">
                  <c:v>40490</c:v>
                </c:pt>
                <c:pt idx="5254">
                  <c:v>40491</c:v>
                </c:pt>
                <c:pt idx="5255">
                  <c:v>40492</c:v>
                </c:pt>
                <c:pt idx="5256">
                  <c:v>40493</c:v>
                </c:pt>
                <c:pt idx="5257">
                  <c:v>40494</c:v>
                </c:pt>
                <c:pt idx="5258">
                  <c:v>40497</c:v>
                </c:pt>
                <c:pt idx="5259">
                  <c:v>40498</c:v>
                </c:pt>
                <c:pt idx="5260">
                  <c:v>40499</c:v>
                </c:pt>
                <c:pt idx="5261">
                  <c:v>40500</c:v>
                </c:pt>
                <c:pt idx="5262">
                  <c:v>40501</c:v>
                </c:pt>
                <c:pt idx="5263">
                  <c:v>40504</c:v>
                </c:pt>
                <c:pt idx="5264">
                  <c:v>40505</c:v>
                </c:pt>
                <c:pt idx="5265">
                  <c:v>40506</c:v>
                </c:pt>
                <c:pt idx="5266">
                  <c:v>40508</c:v>
                </c:pt>
                <c:pt idx="5267">
                  <c:v>40511</c:v>
                </c:pt>
                <c:pt idx="5268">
                  <c:v>40512</c:v>
                </c:pt>
                <c:pt idx="5269">
                  <c:v>40513</c:v>
                </c:pt>
                <c:pt idx="5270">
                  <c:v>40514</c:v>
                </c:pt>
                <c:pt idx="5271">
                  <c:v>40515</c:v>
                </c:pt>
                <c:pt idx="5272">
                  <c:v>40518</c:v>
                </c:pt>
                <c:pt idx="5273">
                  <c:v>40519</c:v>
                </c:pt>
                <c:pt idx="5274">
                  <c:v>40520</c:v>
                </c:pt>
                <c:pt idx="5275">
                  <c:v>40521</c:v>
                </c:pt>
                <c:pt idx="5276">
                  <c:v>40522</c:v>
                </c:pt>
                <c:pt idx="5277">
                  <c:v>40525</c:v>
                </c:pt>
                <c:pt idx="5278">
                  <c:v>40526</c:v>
                </c:pt>
                <c:pt idx="5279">
                  <c:v>40527</c:v>
                </c:pt>
                <c:pt idx="5280">
                  <c:v>40528</c:v>
                </c:pt>
                <c:pt idx="5281">
                  <c:v>40529</c:v>
                </c:pt>
                <c:pt idx="5282">
                  <c:v>40532</c:v>
                </c:pt>
                <c:pt idx="5283">
                  <c:v>40533</c:v>
                </c:pt>
                <c:pt idx="5284">
                  <c:v>40534</c:v>
                </c:pt>
                <c:pt idx="5285">
                  <c:v>40535</c:v>
                </c:pt>
                <c:pt idx="5286">
                  <c:v>40539</c:v>
                </c:pt>
                <c:pt idx="5287">
                  <c:v>40540</c:v>
                </c:pt>
                <c:pt idx="5288">
                  <c:v>40541</c:v>
                </c:pt>
                <c:pt idx="5289">
                  <c:v>40542</c:v>
                </c:pt>
                <c:pt idx="5290">
                  <c:v>40543</c:v>
                </c:pt>
                <c:pt idx="5291">
                  <c:v>40546</c:v>
                </c:pt>
                <c:pt idx="5292">
                  <c:v>40547</c:v>
                </c:pt>
                <c:pt idx="5293">
                  <c:v>40548</c:v>
                </c:pt>
                <c:pt idx="5294">
                  <c:v>40549</c:v>
                </c:pt>
                <c:pt idx="5295">
                  <c:v>40550</c:v>
                </c:pt>
                <c:pt idx="5296">
                  <c:v>40553</c:v>
                </c:pt>
                <c:pt idx="5297">
                  <c:v>40554</c:v>
                </c:pt>
                <c:pt idx="5298">
                  <c:v>40555</c:v>
                </c:pt>
                <c:pt idx="5299">
                  <c:v>40556</c:v>
                </c:pt>
                <c:pt idx="5300">
                  <c:v>40557</c:v>
                </c:pt>
                <c:pt idx="5301">
                  <c:v>40561</c:v>
                </c:pt>
                <c:pt idx="5302">
                  <c:v>40562</c:v>
                </c:pt>
                <c:pt idx="5303">
                  <c:v>40563</c:v>
                </c:pt>
                <c:pt idx="5304">
                  <c:v>40564</c:v>
                </c:pt>
                <c:pt idx="5305">
                  <c:v>40567</c:v>
                </c:pt>
                <c:pt idx="5306">
                  <c:v>40568</c:v>
                </c:pt>
                <c:pt idx="5307">
                  <c:v>40569</c:v>
                </c:pt>
                <c:pt idx="5308">
                  <c:v>40570</c:v>
                </c:pt>
                <c:pt idx="5309">
                  <c:v>40571</c:v>
                </c:pt>
                <c:pt idx="5310">
                  <c:v>40574</c:v>
                </c:pt>
                <c:pt idx="5311">
                  <c:v>40575</c:v>
                </c:pt>
                <c:pt idx="5312">
                  <c:v>40576</c:v>
                </c:pt>
                <c:pt idx="5313">
                  <c:v>40577</c:v>
                </c:pt>
                <c:pt idx="5314">
                  <c:v>40578</c:v>
                </c:pt>
                <c:pt idx="5315">
                  <c:v>40581</c:v>
                </c:pt>
                <c:pt idx="5316">
                  <c:v>40582</c:v>
                </c:pt>
                <c:pt idx="5317">
                  <c:v>40583</c:v>
                </c:pt>
                <c:pt idx="5318">
                  <c:v>40584</c:v>
                </c:pt>
                <c:pt idx="5319">
                  <c:v>40585</c:v>
                </c:pt>
                <c:pt idx="5320">
                  <c:v>40588</c:v>
                </c:pt>
                <c:pt idx="5321">
                  <c:v>40589</c:v>
                </c:pt>
                <c:pt idx="5322">
                  <c:v>40590</c:v>
                </c:pt>
                <c:pt idx="5323">
                  <c:v>40591</c:v>
                </c:pt>
                <c:pt idx="5324">
                  <c:v>40592</c:v>
                </c:pt>
                <c:pt idx="5325">
                  <c:v>40596</c:v>
                </c:pt>
                <c:pt idx="5326">
                  <c:v>40597</c:v>
                </c:pt>
                <c:pt idx="5327">
                  <c:v>40598</c:v>
                </c:pt>
                <c:pt idx="5328">
                  <c:v>40599</c:v>
                </c:pt>
                <c:pt idx="5329">
                  <c:v>40602</c:v>
                </c:pt>
                <c:pt idx="5330">
                  <c:v>40603</c:v>
                </c:pt>
                <c:pt idx="5331">
                  <c:v>40604</c:v>
                </c:pt>
                <c:pt idx="5332">
                  <c:v>40605</c:v>
                </c:pt>
                <c:pt idx="5333">
                  <c:v>40606</c:v>
                </c:pt>
                <c:pt idx="5334">
                  <c:v>40609</c:v>
                </c:pt>
                <c:pt idx="5335">
                  <c:v>40610</c:v>
                </c:pt>
                <c:pt idx="5336">
                  <c:v>40611</c:v>
                </c:pt>
                <c:pt idx="5337">
                  <c:v>40612</c:v>
                </c:pt>
                <c:pt idx="5338">
                  <c:v>40613</c:v>
                </c:pt>
                <c:pt idx="5339">
                  <c:v>40616</c:v>
                </c:pt>
                <c:pt idx="5340">
                  <c:v>40617</c:v>
                </c:pt>
                <c:pt idx="5341">
                  <c:v>40618</c:v>
                </c:pt>
                <c:pt idx="5342">
                  <c:v>40619</c:v>
                </c:pt>
                <c:pt idx="5343">
                  <c:v>40620</c:v>
                </c:pt>
                <c:pt idx="5344">
                  <c:v>40623</c:v>
                </c:pt>
                <c:pt idx="5345">
                  <c:v>40624</c:v>
                </c:pt>
                <c:pt idx="5346">
                  <c:v>40625</c:v>
                </c:pt>
                <c:pt idx="5347">
                  <c:v>40626</c:v>
                </c:pt>
                <c:pt idx="5348">
                  <c:v>40627</c:v>
                </c:pt>
                <c:pt idx="5349">
                  <c:v>40630</c:v>
                </c:pt>
                <c:pt idx="5350">
                  <c:v>40631</c:v>
                </c:pt>
                <c:pt idx="5351">
                  <c:v>40632</c:v>
                </c:pt>
                <c:pt idx="5352">
                  <c:v>40633</c:v>
                </c:pt>
                <c:pt idx="5353">
                  <c:v>40634</c:v>
                </c:pt>
                <c:pt idx="5354">
                  <c:v>40637</c:v>
                </c:pt>
                <c:pt idx="5355">
                  <c:v>40638</c:v>
                </c:pt>
                <c:pt idx="5356">
                  <c:v>40639</c:v>
                </c:pt>
                <c:pt idx="5357">
                  <c:v>40640</c:v>
                </c:pt>
                <c:pt idx="5358">
                  <c:v>40641</c:v>
                </c:pt>
                <c:pt idx="5359">
                  <c:v>40644</c:v>
                </c:pt>
                <c:pt idx="5360">
                  <c:v>40645</c:v>
                </c:pt>
                <c:pt idx="5361">
                  <c:v>40646</c:v>
                </c:pt>
                <c:pt idx="5362">
                  <c:v>40647</c:v>
                </c:pt>
                <c:pt idx="5363">
                  <c:v>40648</c:v>
                </c:pt>
                <c:pt idx="5364">
                  <c:v>40651</c:v>
                </c:pt>
                <c:pt idx="5365">
                  <c:v>40652</c:v>
                </c:pt>
                <c:pt idx="5366">
                  <c:v>40653</c:v>
                </c:pt>
                <c:pt idx="5367">
                  <c:v>40654</c:v>
                </c:pt>
                <c:pt idx="5368">
                  <c:v>40658</c:v>
                </c:pt>
                <c:pt idx="5369">
                  <c:v>40659</c:v>
                </c:pt>
                <c:pt idx="5370">
                  <c:v>40660</c:v>
                </c:pt>
                <c:pt idx="5371">
                  <c:v>40661</c:v>
                </c:pt>
                <c:pt idx="5372">
                  <c:v>40662</c:v>
                </c:pt>
                <c:pt idx="5373">
                  <c:v>40665</c:v>
                </c:pt>
                <c:pt idx="5374">
                  <c:v>40666</c:v>
                </c:pt>
                <c:pt idx="5375">
                  <c:v>40667</c:v>
                </c:pt>
                <c:pt idx="5376">
                  <c:v>40668</c:v>
                </c:pt>
                <c:pt idx="5377">
                  <c:v>40669</c:v>
                </c:pt>
                <c:pt idx="5378">
                  <c:v>40672</c:v>
                </c:pt>
                <c:pt idx="5379">
                  <c:v>40673</c:v>
                </c:pt>
                <c:pt idx="5380">
                  <c:v>40674</c:v>
                </c:pt>
                <c:pt idx="5381">
                  <c:v>40675</c:v>
                </c:pt>
                <c:pt idx="5382">
                  <c:v>40676</c:v>
                </c:pt>
                <c:pt idx="5383">
                  <c:v>40679</c:v>
                </c:pt>
                <c:pt idx="5384">
                  <c:v>40680</c:v>
                </c:pt>
                <c:pt idx="5385">
                  <c:v>40681</c:v>
                </c:pt>
                <c:pt idx="5386">
                  <c:v>40682</c:v>
                </c:pt>
                <c:pt idx="5387">
                  <c:v>40683</c:v>
                </c:pt>
                <c:pt idx="5388">
                  <c:v>40686</c:v>
                </c:pt>
                <c:pt idx="5389">
                  <c:v>40687</c:v>
                </c:pt>
                <c:pt idx="5390">
                  <c:v>40688</c:v>
                </c:pt>
                <c:pt idx="5391">
                  <c:v>40689</c:v>
                </c:pt>
                <c:pt idx="5392">
                  <c:v>40690</c:v>
                </c:pt>
                <c:pt idx="5393">
                  <c:v>40694</c:v>
                </c:pt>
                <c:pt idx="5394">
                  <c:v>40695</c:v>
                </c:pt>
                <c:pt idx="5395">
                  <c:v>40696</c:v>
                </c:pt>
                <c:pt idx="5396">
                  <c:v>40697</c:v>
                </c:pt>
                <c:pt idx="5397">
                  <c:v>40700</c:v>
                </c:pt>
                <c:pt idx="5398">
                  <c:v>40701</c:v>
                </c:pt>
                <c:pt idx="5399">
                  <c:v>40702</c:v>
                </c:pt>
                <c:pt idx="5400">
                  <c:v>40703</c:v>
                </c:pt>
                <c:pt idx="5401">
                  <c:v>40704</c:v>
                </c:pt>
                <c:pt idx="5402">
                  <c:v>40707</c:v>
                </c:pt>
                <c:pt idx="5403">
                  <c:v>40708</c:v>
                </c:pt>
                <c:pt idx="5404">
                  <c:v>40709</c:v>
                </c:pt>
                <c:pt idx="5405">
                  <c:v>40710</c:v>
                </c:pt>
                <c:pt idx="5406">
                  <c:v>40711</c:v>
                </c:pt>
                <c:pt idx="5407">
                  <c:v>40714</c:v>
                </c:pt>
                <c:pt idx="5408">
                  <c:v>40715</c:v>
                </c:pt>
                <c:pt idx="5409">
                  <c:v>40716</c:v>
                </c:pt>
                <c:pt idx="5410">
                  <c:v>40717</c:v>
                </c:pt>
                <c:pt idx="5411">
                  <c:v>40718</c:v>
                </c:pt>
                <c:pt idx="5412">
                  <c:v>40721</c:v>
                </c:pt>
                <c:pt idx="5413">
                  <c:v>40722</c:v>
                </c:pt>
                <c:pt idx="5414">
                  <c:v>40723</c:v>
                </c:pt>
                <c:pt idx="5415">
                  <c:v>40724</c:v>
                </c:pt>
                <c:pt idx="5416">
                  <c:v>40725</c:v>
                </c:pt>
                <c:pt idx="5417">
                  <c:v>40729</c:v>
                </c:pt>
                <c:pt idx="5418">
                  <c:v>40730</c:v>
                </c:pt>
                <c:pt idx="5419">
                  <c:v>40731</c:v>
                </c:pt>
                <c:pt idx="5420">
                  <c:v>40732</c:v>
                </c:pt>
                <c:pt idx="5421">
                  <c:v>40735</c:v>
                </c:pt>
                <c:pt idx="5422">
                  <c:v>40736</c:v>
                </c:pt>
                <c:pt idx="5423">
                  <c:v>40737</c:v>
                </c:pt>
                <c:pt idx="5424">
                  <c:v>40738</c:v>
                </c:pt>
                <c:pt idx="5425">
                  <c:v>40739</c:v>
                </c:pt>
                <c:pt idx="5426">
                  <c:v>40742</c:v>
                </c:pt>
                <c:pt idx="5427">
                  <c:v>40743</c:v>
                </c:pt>
                <c:pt idx="5428">
                  <c:v>40744</c:v>
                </c:pt>
                <c:pt idx="5429">
                  <c:v>40745</c:v>
                </c:pt>
                <c:pt idx="5430">
                  <c:v>40746</c:v>
                </c:pt>
                <c:pt idx="5431">
                  <c:v>40749</c:v>
                </c:pt>
                <c:pt idx="5432">
                  <c:v>40750</c:v>
                </c:pt>
                <c:pt idx="5433">
                  <c:v>40751</c:v>
                </c:pt>
                <c:pt idx="5434">
                  <c:v>40752</c:v>
                </c:pt>
                <c:pt idx="5435">
                  <c:v>40753</c:v>
                </c:pt>
                <c:pt idx="5436">
                  <c:v>40756</c:v>
                </c:pt>
                <c:pt idx="5437">
                  <c:v>40757</c:v>
                </c:pt>
                <c:pt idx="5438">
                  <c:v>40758</c:v>
                </c:pt>
                <c:pt idx="5439">
                  <c:v>40759</c:v>
                </c:pt>
                <c:pt idx="5440">
                  <c:v>40760</c:v>
                </c:pt>
                <c:pt idx="5441">
                  <c:v>40763</c:v>
                </c:pt>
                <c:pt idx="5442">
                  <c:v>40764</c:v>
                </c:pt>
                <c:pt idx="5443">
                  <c:v>40765</c:v>
                </c:pt>
                <c:pt idx="5444">
                  <c:v>40766</c:v>
                </c:pt>
                <c:pt idx="5445">
                  <c:v>40767</c:v>
                </c:pt>
                <c:pt idx="5446">
                  <c:v>40770</c:v>
                </c:pt>
                <c:pt idx="5447">
                  <c:v>40771</c:v>
                </c:pt>
                <c:pt idx="5448">
                  <c:v>40772</c:v>
                </c:pt>
                <c:pt idx="5449">
                  <c:v>40773</c:v>
                </c:pt>
                <c:pt idx="5450">
                  <c:v>40774</c:v>
                </c:pt>
                <c:pt idx="5451">
                  <c:v>40777</c:v>
                </c:pt>
                <c:pt idx="5452">
                  <c:v>40778</c:v>
                </c:pt>
                <c:pt idx="5453">
                  <c:v>40779</c:v>
                </c:pt>
                <c:pt idx="5454">
                  <c:v>40780</c:v>
                </c:pt>
                <c:pt idx="5455">
                  <c:v>40781</c:v>
                </c:pt>
                <c:pt idx="5456">
                  <c:v>40784</c:v>
                </c:pt>
                <c:pt idx="5457">
                  <c:v>40785</c:v>
                </c:pt>
                <c:pt idx="5458">
                  <c:v>40786</c:v>
                </c:pt>
                <c:pt idx="5459">
                  <c:v>40787</c:v>
                </c:pt>
                <c:pt idx="5460">
                  <c:v>40788</c:v>
                </c:pt>
                <c:pt idx="5461">
                  <c:v>40792</c:v>
                </c:pt>
                <c:pt idx="5462">
                  <c:v>40793</c:v>
                </c:pt>
                <c:pt idx="5463">
                  <c:v>40794</c:v>
                </c:pt>
                <c:pt idx="5464">
                  <c:v>40795</c:v>
                </c:pt>
                <c:pt idx="5465">
                  <c:v>40798</c:v>
                </c:pt>
                <c:pt idx="5466">
                  <c:v>40799</c:v>
                </c:pt>
                <c:pt idx="5467">
                  <c:v>40800</c:v>
                </c:pt>
                <c:pt idx="5468">
                  <c:v>40801</c:v>
                </c:pt>
                <c:pt idx="5469">
                  <c:v>40802</c:v>
                </c:pt>
                <c:pt idx="5470">
                  <c:v>40805</c:v>
                </c:pt>
                <c:pt idx="5471">
                  <c:v>40806</c:v>
                </c:pt>
                <c:pt idx="5472">
                  <c:v>40807</c:v>
                </c:pt>
                <c:pt idx="5473">
                  <c:v>40808</c:v>
                </c:pt>
                <c:pt idx="5474">
                  <c:v>40809</c:v>
                </c:pt>
                <c:pt idx="5475">
                  <c:v>40812</c:v>
                </c:pt>
                <c:pt idx="5476">
                  <c:v>40813</c:v>
                </c:pt>
                <c:pt idx="5477">
                  <c:v>40814</c:v>
                </c:pt>
                <c:pt idx="5478">
                  <c:v>40815</c:v>
                </c:pt>
                <c:pt idx="5479">
                  <c:v>40816</c:v>
                </c:pt>
                <c:pt idx="5480">
                  <c:v>40819</c:v>
                </c:pt>
                <c:pt idx="5481">
                  <c:v>40820</c:v>
                </c:pt>
                <c:pt idx="5482">
                  <c:v>40821</c:v>
                </c:pt>
                <c:pt idx="5483">
                  <c:v>40822</c:v>
                </c:pt>
                <c:pt idx="5484">
                  <c:v>40823</c:v>
                </c:pt>
                <c:pt idx="5485">
                  <c:v>40826</c:v>
                </c:pt>
                <c:pt idx="5486">
                  <c:v>40827</c:v>
                </c:pt>
                <c:pt idx="5487">
                  <c:v>40828</c:v>
                </c:pt>
                <c:pt idx="5488">
                  <c:v>40829</c:v>
                </c:pt>
                <c:pt idx="5489">
                  <c:v>40830</c:v>
                </c:pt>
                <c:pt idx="5490">
                  <c:v>40833</c:v>
                </c:pt>
                <c:pt idx="5491">
                  <c:v>40834</c:v>
                </c:pt>
                <c:pt idx="5492">
                  <c:v>40835</c:v>
                </c:pt>
                <c:pt idx="5493">
                  <c:v>40836</c:v>
                </c:pt>
                <c:pt idx="5494">
                  <c:v>40837</c:v>
                </c:pt>
                <c:pt idx="5495">
                  <c:v>40840</c:v>
                </c:pt>
                <c:pt idx="5496">
                  <c:v>40841</c:v>
                </c:pt>
                <c:pt idx="5497">
                  <c:v>40842</c:v>
                </c:pt>
                <c:pt idx="5498">
                  <c:v>40843</c:v>
                </c:pt>
                <c:pt idx="5499">
                  <c:v>40844</c:v>
                </c:pt>
                <c:pt idx="5500">
                  <c:v>40847</c:v>
                </c:pt>
                <c:pt idx="5501">
                  <c:v>40848</c:v>
                </c:pt>
                <c:pt idx="5502">
                  <c:v>40849</c:v>
                </c:pt>
                <c:pt idx="5503">
                  <c:v>40850</c:v>
                </c:pt>
                <c:pt idx="5504">
                  <c:v>40851</c:v>
                </c:pt>
                <c:pt idx="5505">
                  <c:v>40854</c:v>
                </c:pt>
                <c:pt idx="5506">
                  <c:v>40855</c:v>
                </c:pt>
                <c:pt idx="5507">
                  <c:v>40856</c:v>
                </c:pt>
                <c:pt idx="5508">
                  <c:v>40857</c:v>
                </c:pt>
                <c:pt idx="5509">
                  <c:v>40858</c:v>
                </c:pt>
                <c:pt idx="5510">
                  <c:v>40861</c:v>
                </c:pt>
                <c:pt idx="5511">
                  <c:v>40862</c:v>
                </c:pt>
                <c:pt idx="5512">
                  <c:v>40863</c:v>
                </c:pt>
                <c:pt idx="5513">
                  <c:v>40864</c:v>
                </c:pt>
                <c:pt idx="5514">
                  <c:v>40865</c:v>
                </c:pt>
                <c:pt idx="5515">
                  <c:v>40868</c:v>
                </c:pt>
                <c:pt idx="5516">
                  <c:v>40869</c:v>
                </c:pt>
                <c:pt idx="5517">
                  <c:v>40870</c:v>
                </c:pt>
                <c:pt idx="5518">
                  <c:v>40872</c:v>
                </c:pt>
                <c:pt idx="5519">
                  <c:v>40875</c:v>
                </c:pt>
                <c:pt idx="5520">
                  <c:v>40876</c:v>
                </c:pt>
                <c:pt idx="5521">
                  <c:v>40877</c:v>
                </c:pt>
                <c:pt idx="5522">
                  <c:v>40878</c:v>
                </c:pt>
                <c:pt idx="5523">
                  <c:v>40879</c:v>
                </c:pt>
                <c:pt idx="5524">
                  <c:v>40882</c:v>
                </c:pt>
                <c:pt idx="5525">
                  <c:v>40883</c:v>
                </c:pt>
                <c:pt idx="5526">
                  <c:v>40884</c:v>
                </c:pt>
                <c:pt idx="5527">
                  <c:v>40885</c:v>
                </c:pt>
                <c:pt idx="5528">
                  <c:v>40886</c:v>
                </c:pt>
                <c:pt idx="5529">
                  <c:v>40889</c:v>
                </c:pt>
                <c:pt idx="5530">
                  <c:v>40890</c:v>
                </c:pt>
                <c:pt idx="5531">
                  <c:v>40891</c:v>
                </c:pt>
                <c:pt idx="5532">
                  <c:v>40892</c:v>
                </c:pt>
                <c:pt idx="5533">
                  <c:v>40893</c:v>
                </c:pt>
                <c:pt idx="5534">
                  <c:v>40896</c:v>
                </c:pt>
                <c:pt idx="5535">
                  <c:v>40897</c:v>
                </c:pt>
                <c:pt idx="5536">
                  <c:v>40898</c:v>
                </c:pt>
                <c:pt idx="5537">
                  <c:v>40899</c:v>
                </c:pt>
                <c:pt idx="5538">
                  <c:v>40900</c:v>
                </c:pt>
                <c:pt idx="5539">
                  <c:v>40904</c:v>
                </c:pt>
                <c:pt idx="5540">
                  <c:v>40905</c:v>
                </c:pt>
                <c:pt idx="5541">
                  <c:v>40906</c:v>
                </c:pt>
                <c:pt idx="5542">
                  <c:v>40907</c:v>
                </c:pt>
                <c:pt idx="5543">
                  <c:v>40911</c:v>
                </c:pt>
                <c:pt idx="5544">
                  <c:v>40912</c:v>
                </c:pt>
                <c:pt idx="5545">
                  <c:v>40913</c:v>
                </c:pt>
                <c:pt idx="5546">
                  <c:v>40914</c:v>
                </c:pt>
                <c:pt idx="5547">
                  <c:v>40917</c:v>
                </c:pt>
                <c:pt idx="5548">
                  <c:v>40918</c:v>
                </c:pt>
                <c:pt idx="5549">
                  <c:v>40919</c:v>
                </c:pt>
                <c:pt idx="5550">
                  <c:v>40920</c:v>
                </c:pt>
                <c:pt idx="5551">
                  <c:v>40921</c:v>
                </c:pt>
                <c:pt idx="5552">
                  <c:v>40925</c:v>
                </c:pt>
                <c:pt idx="5553">
                  <c:v>40926</c:v>
                </c:pt>
                <c:pt idx="5554">
                  <c:v>40927</c:v>
                </c:pt>
                <c:pt idx="5555">
                  <c:v>40928</c:v>
                </c:pt>
                <c:pt idx="5556">
                  <c:v>40931</c:v>
                </c:pt>
                <c:pt idx="5557">
                  <c:v>40932</c:v>
                </c:pt>
                <c:pt idx="5558">
                  <c:v>40933</c:v>
                </c:pt>
                <c:pt idx="5559">
                  <c:v>40934</c:v>
                </c:pt>
                <c:pt idx="5560">
                  <c:v>40935</c:v>
                </c:pt>
                <c:pt idx="5561">
                  <c:v>40938</c:v>
                </c:pt>
                <c:pt idx="5562">
                  <c:v>40939</c:v>
                </c:pt>
                <c:pt idx="5563">
                  <c:v>40940</c:v>
                </c:pt>
                <c:pt idx="5564">
                  <c:v>40941</c:v>
                </c:pt>
                <c:pt idx="5565">
                  <c:v>40942</c:v>
                </c:pt>
                <c:pt idx="5566">
                  <c:v>40945</c:v>
                </c:pt>
                <c:pt idx="5567">
                  <c:v>40946</c:v>
                </c:pt>
                <c:pt idx="5568">
                  <c:v>40947</c:v>
                </c:pt>
                <c:pt idx="5569">
                  <c:v>40948</c:v>
                </c:pt>
                <c:pt idx="5570">
                  <c:v>40949</c:v>
                </c:pt>
                <c:pt idx="5571">
                  <c:v>40952</c:v>
                </c:pt>
                <c:pt idx="5572">
                  <c:v>40953</c:v>
                </c:pt>
                <c:pt idx="5573">
                  <c:v>40954</c:v>
                </c:pt>
                <c:pt idx="5574">
                  <c:v>40955</c:v>
                </c:pt>
                <c:pt idx="5575">
                  <c:v>40956</c:v>
                </c:pt>
                <c:pt idx="5576">
                  <c:v>40960</c:v>
                </c:pt>
                <c:pt idx="5577">
                  <c:v>40961</c:v>
                </c:pt>
                <c:pt idx="5578">
                  <c:v>40962</c:v>
                </c:pt>
                <c:pt idx="5579">
                  <c:v>40963</c:v>
                </c:pt>
                <c:pt idx="5580">
                  <c:v>40966</c:v>
                </c:pt>
                <c:pt idx="5581">
                  <c:v>40967</c:v>
                </c:pt>
                <c:pt idx="5582">
                  <c:v>40968</c:v>
                </c:pt>
                <c:pt idx="5583">
                  <c:v>40969</c:v>
                </c:pt>
                <c:pt idx="5584">
                  <c:v>40970</c:v>
                </c:pt>
                <c:pt idx="5585">
                  <c:v>40973</c:v>
                </c:pt>
                <c:pt idx="5586">
                  <c:v>40974</c:v>
                </c:pt>
                <c:pt idx="5587">
                  <c:v>40975</c:v>
                </c:pt>
                <c:pt idx="5588">
                  <c:v>40976</c:v>
                </c:pt>
                <c:pt idx="5589">
                  <c:v>40977</c:v>
                </c:pt>
                <c:pt idx="5590">
                  <c:v>40980</c:v>
                </c:pt>
                <c:pt idx="5591">
                  <c:v>40981</c:v>
                </c:pt>
                <c:pt idx="5592">
                  <c:v>40982</c:v>
                </c:pt>
                <c:pt idx="5593">
                  <c:v>40983</c:v>
                </c:pt>
                <c:pt idx="5594">
                  <c:v>40984</c:v>
                </c:pt>
                <c:pt idx="5595">
                  <c:v>40987</c:v>
                </c:pt>
                <c:pt idx="5596">
                  <c:v>40988</c:v>
                </c:pt>
                <c:pt idx="5597">
                  <c:v>40989</c:v>
                </c:pt>
                <c:pt idx="5598">
                  <c:v>40990</c:v>
                </c:pt>
                <c:pt idx="5599">
                  <c:v>40991</c:v>
                </c:pt>
                <c:pt idx="5600">
                  <c:v>40994</c:v>
                </c:pt>
                <c:pt idx="5601">
                  <c:v>40995</c:v>
                </c:pt>
                <c:pt idx="5602">
                  <c:v>40996</c:v>
                </c:pt>
                <c:pt idx="5603">
                  <c:v>40997</c:v>
                </c:pt>
                <c:pt idx="5604">
                  <c:v>40998</c:v>
                </c:pt>
                <c:pt idx="5605">
                  <c:v>41001</c:v>
                </c:pt>
                <c:pt idx="5606">
                  <c:v>41002</c:v>
                </c:pt>
                <c:pt idx="5607">
                  <c:v>41003</c:v>
                </c:pt>
                <c:pt idx="5608">
                  <c:v>41004</c:v>
                </c:pt>
                <c:pt idx="5609">
                  <c:v>41008</c:v>
                </c:pt>
                <c:pt idx="5610">
                  <c:v>41009</c:v>
                </c:pt>
                <c:pt idx="5611">
                  <c:v>41010</c:v>
                </c:pt>
                <c:pt idx="5612">
                  <c:v>41011</c:v>
                </c:pt>
                <c:pt idx="5613">
                  <c:v>41012</c:v>
                </c:pt>
                <c:pt idx="5614">
                  <c:v>41015</c:v>
                </c:pt>
                <c:pt idx="5615">
                  <c:v>41016</c:v>
                </c:pt>
                <c:pt idx="5616">
                  <c:v>41017</c:v>
                </c:pt>
                <c:pt idx="5617">
                  <c:v>41018</c:v>
                </c:pt>
                <c:pt idx="5618">
                  <c:v>41019</c:v>
                </c:pt>
                <c:pt idx="5619">
                  <c:v>41022</c:v>
                </c:pt>
                <c:pt idx="5620">
                  <c:v>41023</c:v>
                </c:pt>
                <c:pt idx="5621">
                  <c:v>41024</c:v>
                </c:pt>
                <c:pt idx="5622">
                  <c:v>41025</c:v>
                </c:pt>
                <c:pt idx="5623">
                  <c:v>41026</c:v>
                </c:pt>
                <c:pt idx="5624">
                  <c:v>41029</c:v>
                </c:pt>
                <c:pt idx="5625">
                  <c:v>41030</c:v>
                </c:pt>
                <c:pt idx="5626">
                  <c:v>41031</c:v>
                </c:pt>
                <c:pt idx="5627">
                  <c:v>41032</c:v>
                </c:pt>
                <c:pt idx="5628">
                  <c:v>41033</c:v>
                </c:pt>
                <c:pt idx="5629">
                  <c:v>41036</c:v>
                </c:pt>
                <c:pt idx="5630">
                  <c:v>41037</c:v>
                </c:pt>
                <c:pt idx="5631">
                  <c:v>41038</c:v>
                </c:pt>
                <c:pt idx="5632">
                  <c:v>41039</c:v>
                </c:pt>
                <c:pt idx="5633">
                  <c:v>41040</c:v>
                </c:pt>
                <c:pt idx="5634">
                  <c:v>41043</c:v>
                </c:pt>
                <c:pt idx="5635">
                  <c:v>41044</c:v>
                </c:pt>
                <c:pt idx="5636">
                  <c:v>41045</c:v>
                </c:pt>
                <c:pt idx="5637">
                  <c:v>41046</c:v>
                </c:pt>
                <c:pt idx="5638">
                  <c:v>41047</c:v>
                </c:pt>
                <c:pt idx="5639">
                  <c:v>41050</c:v>
                </c:pt>
                <c:pt idx="5640">
                  <c:v>41051</c:v>
                </c:pt>
                <c:pt idx="5641">
                  <c:v>41052</c:v>
                </c:pt>
                <c:pt idx="5642">
                  <c:v>41053</c:v>
                </c:pt>
                <c:pt idx="5643">
                  <c:v>41054</c:v>
                </c:pt>
                <c:pt idx="5644">
                  <c:v>41058</c:v>
                </c:pt>
                <c:pt idx="5645">
                  <c:v>41059</c:v>
                </c:pt>
                <c:pt idx="5646">
                  <c:v>41060</c:v>
                </c:pt>
                <c:pt idx="5647">
                  <c:v>41061</c:v>
                </c:pt>
                <c:pt idx="5648">
                  <c:v>41064</c:v>
                </c:pt>
                <c:pt idx="5649">
                  <c:v>41065</c:v>
                </c:pt>
                <c:pt idx="5650">
                  <c:v>41066</c:v>
                </c:pt>
                <c:pt idx="5651">
                  <c:v>41067</c:v>
                </c:pt>
                <c:pt idx="5652">
                  <c:v>41068</c:v>
                </c:pt>
                <c:pt idx="5653">
                  <c:v>41071</c:v>
                </c:pt>
                <c:pt idx="5654">
                  <c:v>41072</c:v>
                </c:pt>
                <c:pt idx="5655">
                  <c:v>41073</c:v>
                </c:pt>
                <c:pt idx="5656">
                  <c:v>41074</c:v>
                </c:pt>
                <c:pt idx="5657">
                  <c:v>41075</c:v>
                </c:pt>
                <c:pt idx="5658">
                  <c:v>41078</c:v>
                </c:pt>
                <c:pt idx="5659">
                  <c:v>41079</c:v>
                </c:pt>
                <c:pt idx="5660">
                  <c:v>41080</c:v>
                </c:pt>
                <c:pt idx="5661">
                  <c:v>41081</c:v>
                </c:pt>
                <c:pt idx="5662">
                  <c:v>41082</c:v>
                </c:pt>
                <c:pt idx="5663">
                  <c:v>41085</c:v>
                </c:pt>
                <c:pt idx="5664">
                  <c:v>41086</c:v>
                </c:pt>
                <c:pt idx="5665">
                  <c:v>41087</c:v>
                </c:pt>
                <c:pt idx="5666">
                  <c:v>41088</c:v>
                </c:pt>
                <c:pt idx="5667">
                  <c:v>41089</c:v>
                </c:pt>
                <c:pt idx="5668">
                  <c:v>41092</c:v>
                </c:pt>
                <c:pt idx="5669">
                  <c:v>41093</c:v>
                </c:pt>
                <c:pt idx="5670">
                  <c:v>41095</c:v>
                </c:pt>
                <c:pt idx="5671">
                  <c:v>41096</c:v>
                </c:pt>
                <c:pt idx="5672">
                  <c:v>41099</c:v>
                </c:pt>
                <c:pt idx="5673">
                  <c:v>41100</c:v>
                </c:pt>
                <c:pt idx="5674">
                  <c:v>41101</c:v>
                </c:pt>
                <c:pt idx="5675">
                  <c:v>41102</c:v>
                </c:pt>
                <c:pt idx="5676">
                  <c:v>41103</c:v>
                </c:pt>
                <c:pt idx="5677">
                  <c:v>41106</c:v>
                </c:pt>
                <c:pt idx="5678">
                  <c:v>41107</c:v>
                </c:pt>
                <c:pt idx="5679">
                  <c:v>41108</c:v>
                </c:pt>
                <c:pt idx="5680">
                  <c:v>41109</c:v>
                </c:pt>
                <c:pt idx="5681">
                  <c:v>41110</c:v>
                </c:pt>
                <c:pt idx="5682">
                  <c:v>41113</c:v>
                </c:pt>
                <c:pt idx="5683">
                  <c:v>41114</c:v>
                </c:pt>
                <c:pt idx="5684">
                  <c:v>41115</c:v>
                </c:pt>
                <c:pt idx="5685">
                  <c:v>41116</c:v>
                </c:pt>
                <c:pt idx="5686">
                  <c:v>41117</c:v>
                </c:pt>
                <c:pt idx="5687">
                  <c:v>41120</c:v>
                </c:pt>
                <c:pt idx="5688">
                  <c:v>41121</c:v>
                </c:pt>
                <c:pt idx="5689">
                  <c:v>41122</c:v>
                </c:pt>
                <c:pt idx="5690">
                  <c:v>41123</c:v>
                </c:pt>
                <c:pt idx="5691">
                  <c:v>41124</c:v>
                </c:pt>
                <c:pt idx="5692">
                  <c:v>41127</c:v>
                </c:pt>
                <c:pt idx="5693">
                  <c:v>41128</c:v>
                </c:pt>
                <c:pt idx="5694">
                  <c:v>41129</c:v>
                </c:pt>
                <c:pt idx="5695">
                  <c:v>41130</c:v>
                </c:pt>
                <c:pt idx="5696">
                  <c:v>41131</c:v>
                </c:pt>
                <c:pt idx="5697">
                  <c:v>41134</c:v>
                </c:pt>
                <c:pt idx="5698">
                  <c:v>41135</c:v>
                </c:pt>
                <c:pt idx="5699">
                  <c:v>41136</c:v>
                </c:pt>
                <c:pt idx="5700">
                  <c:v>41137</c:v>
                </c:pt>
                <c:pt idx="5701">
                  <c:v>41138</c:v>
                </c:pt>
                <c:pt idx="5702">
                  <c:v>41141</c:v>
                </c:pt>
                <c:pt idx="5703">
                  <c:v>41142</c:v>
                </c:pt>
                <c:pt idx="5704">
                  <c:v>41143</c:v>
                </c:pt>
                <c:pt idx="5705">
                  <c:v>41144</c:v>
                </c:pt>
                <c:pt idx="5706">
                  <c:v>41145</c:v>
                </c:pt>
                <c:pt idx="5707">
                  <c:v>41148</c:v>
                </c:pt>
                <c:pt idx="5708">
                  <c:v>41149</c:v>
                </c:pt>
                <c:pt idx="5709">
                  <c:v>41150</c:v>
                </c:pt>
                <c:pt idx="5710">
                  <c:v>41151</c:v>
                </c:pt>
                <c:pt idx="5711">
                  <c:v>41152</c:v>
                </c:pt>
                <c:pt idx="5712">
                  <c:v>41156</c:v>
                </c:pt>
                <c:pt idx="5713">
                  <c:v>41157</c:v>
                </c:pt>
                <c:pt idx="5714">
                  <c:v>41158</c:v>
                </c:pt>
                <c:pt idx="5715">
                  <c:v>41159</c:v>
                </c:pt>
                <c:pt idx="5716">
                  <c:v>41162</c:v>
                </c:pt>
                <c:pt idx="5717">
                  <c:v>41163</c:v>
                </c:pt>
                <c:pt idx="5718">
                  <c:v>41164</c:v>
                </c:pt>
                <c:pt idx="5719">
                  <c:v>41165</c:v>
                </c:pt>
                <c:pt idx="5720">
                  <c:v>41166</c:v>
                </c:pt>
                <c:pt idx="5721">
                  <c:v>41169</c:v>
                </c:pt>
                <c:pt idx="5722">
                  <c:v>41170</c:v>
                </c:pt>
                <c:pt idx="5723">
                  <c:v>41171</c:v>
                </c:pt>
                <c:pt idx="5724">
                  <c:v>41172</c:v>
                </c:pt>
                <c:pt idx="5725">
                  <c:v>41173</c:v>
                </c:pt>
                <c:pt idx="5726">
                  <c:v>41176</c:v>
                </c:pt>
                <c:pt idx="5727">
                  <c:v>41177</c:v>
                </c:pt>
                <c:pt idx="5728">
                  <c:v>41178</c:v>
                </c:pt>
                <c:pt idx="5729">
                  <c:v>41179</c:v>
                </c:pt>
                <c:pt idx="5730">
                  <c:v>41180</c:v>
                </c:pt>
                <c:pt idx="5731">
                  <c:v>41183</c:v>
                </c:pt>
                <c:pt idx="5732">
                  <c:v>41184</c:v>
                </c:pt>
                <c:pt idx="5733">
                  <c:v>41185</c:v>
                </c:pt>
                <c:pt idx="5734">
                  <c:v>41186</c:v>
                </c:pt>
                <c:pt idx="5735">
                  <c:v>41187</c:v>
                </c:pt>
                <c:pt idx="5736">
                  <c:v>41190</c:v>
                </c:pt>
                <c:pt idx="5737">
                  <c:v>41191</c:v>
                </c:pt>
                <c:pt idx="5738">
                  <c:v>41192</c:v>
                </c:pt>
                <c:pt idx="5739">
                  <c:v>41193</c:v>
                </c:pt>
                <c:pt idx="5740">
                  <c:v>41194</c:v>
                </c:pt>
                <c:pt idx="5741">
                  <c:v>41197</c:v>
                </c:pt>
                <c:pt idx="5742">
                  <c:v>41198</c:v>
                </c:pt>
                <c:pt idx="5743">
                  <c:v>41199</c:v>
                </c:pt>
                <c:pt idx="5744">
                  <c:v>41200</c:v>
                </c:pt>
                <c:pt idx="5745">
                  <c:v>41201</c:v>
                </c:pt>
                <c:pt idx="5746">
                  <c:v>41204</c:v>
                </c:pt>
                <c:pt idx="5747">
                  <c:v>41205</c:v>
                </c:pt>
                <c:pt idx="5748">
                  <c:v>41206</c:v>
                </c:pt>
                <c:pt idx="5749">
                  <c:v>41207</c:v>
                </c:pt>
                <c:pt idx="5750">
                  <c:v>41208</c:v>
                </c:pt>
                <c:pt idx="5751">
                  <c:v>41213</c:v>
                </c:pt>
                <c:pt idx="5752">
                  <c:v>41214</c:v>
                </c:pt>
                <c:pt idx="5753">
                  <c:v>41215</c:v>
                </c:pt>
                <c:pt idx="5754">
                  <c:v>41218</c:v>
                </c:pt>
                <c:pt idx="5755">
                  <c:v>41219</c:v>
                </c:pt>
                <c:pt idx="5756">
                  <c:v>41220</c:v>
                </c:pt>
                <c:pt idx="5757">
                  <c:v>41221</c:v>
                </c:pt>
                <c:pt idx="5758">
                  <c:v>41222</c:v>
                </c:pt>
                <c:pt idx="5759">
                  <c:v>41225</c:v>
                </c:pt>
                <c:pt idx="5760">
                  <c:v>41226</c:v>
                </c:pt>
                <c:pt idx="5761">
                  <c:v>41227</c:v>
                </c:pt>
                <c:pt idx="5762">
                  <c:v>41228</c:v>
                </c:pt>
                <c:pt idx="5763">
                  <c:v>41229</c:v>
                </c:pt>
                <c:pt idx="5764">
                  <c:v>41232</c:v>
                </c:pt>
                <c:pt idx="5765">
                  <c:v>41233</c:v>
                </c:pt>
                <c:pt idx="5766">
                  <c:v>41234</c:v>
                </c:pt>
                <c:pt idx="5767">
                  <c:v>41236</c:v>
                </c:pt>
                <c:pt idx="5768">
                  <c:v>41239</c:v>
                </c:pt>
                <c:pt idx="5769">
                  <c:v>41240</c:v>
                </c:pt>
                <c:pt idx="5770">
                  <c:v>41241</c:v>
                </c:pt>
                <c:pt idx="5771">
                  <c:v>41242</c:v>
                </c:pt>
                <c:pt idx="5772">
                  <c:v>41243</c:v>
                </c:pt>
                <c:pt idx="5773">
                  <c:v>41246</c:v>
                </c:pt>
                <c:pt idx="5774">
                  <c:v>41247</c:v>
                </c:pt>
                <c:pt idx="5775">
                  <c:v>41248</c:v>
                </c:pt>
                <c:pt idx="5776">
                  <c:v>41249</c:v>
                </c:pt>
                <c:pt idx="5777">
                  <c:v>41250</c:v>
                </c:pt>
                <c:pt idx="5778">
                  <c:v>41253</c:v>
                </c:pt>
                <c:pt idx="5779">
                  <c:v>41254</c:v>
                </c:pt>
                <c:pt idx="5780">
                  <c:v>41255</c:v>
                </c:pt>
                <c:pt idx="5781">
                  <c:v>41256</c:v>
                </c:pt>
                <c:pt idx="5782">
                  <c:v>41257</c:v>
                </c:pt>
                <c:pt idx="5783">
                  <c:v>41260</c:v>
                </c:pt>
                <c:pt idx="5784">
                  <c:v>41261</c:v>
                </c:pt>
                <c:pt idx="5785">
                  <c:v>41262</c:v>
                </c:pt>
                <c:pt idx="5786">
                  <c:v>41263</c:v>
                </c:pt>
                <c:pt idx="5787">
                  <c:v>41264</c:v>
                </c:pt>
                <c:pt idx="5788">
                  <c:v>41267</c:v>
                </c:pt>
                <c:pt idx="5789">
                  <c:v>41269</c:v>
                </c:pt>
                <c:pt idx="5790">
                  <c:v>41270</c:v>
                </c:pt>
                <c:pt idx="5791">
                  <c:v>41271</c:v>
                </c:pt>
                <c:pt idx="5792">
                  <c:v>41274</c:v>
                </c:pt>
                <c:pt idx="5793">
                  <c:v>41276</c:v>
                </c:pt>
                <c:pt idx="5794">
                  <c:v>41277</c:v>
                </c:pt>
                <c:pt idx="5795">
                  <c:v>41278</c:v>
                </c:pt>
                <c:pt idx="5796">
                  <c:v>41281</c:v>
                </c:pt>
                <c:pt idx="5797">
                  <c:v>41282</c:v>
                </c:pt>
                <c:pt idx="5798">
                  <c:v>41283</c:v>
                </c:pt>
                <c:pt idx="5799">
                  <c:v>41284</c:v>
                </c:pt>
                <c:pt idx="5800">
                  <c:v>41285</c:v>
                </c:pt>
                <c:pt idx="5801">
                  <c:v>41288</c:v>
                </c:pt>
                <c:pt idx="5802">
                  <c:v>41289</c:v>
                </c:pt>
                <c:pt idx="5803">
                  <c:v>41290</c:v>
                </c:pt>
                <c:pt idx="5804">
                  <c:v>41291</c:v>
                </c:pt>
                <c:pt idx="5805">
                  <c:v>41292</c:v>
                </c:pt>
                <c:pt idx="5806">
                  <c:v>41296</c:v>
                </c:pt>
                <c:pt idx="5807">
                  <c:v>41297</c:v>
                </c:pt>
                <c:pt idx="5808">
                  <c:v>41298</c:v>
                </c:pt>
                <c:pt idx="5809">
                  <c:v>41299</c:v>
                </c:pt>
                <c:pt idx="5810">
                  <c:v>41302</c:v>
                </c:pt>
                <c:pt idx="5811">
                  <c:v>41303</c:v>
                </c:pt>
                <c:pt idx="5812">
                  <c:v>41304</c:v>
                </c:pt>
                <c:pt idx="5813">
                  <c:v>41305</c:v>
                </c:pt>
                <c:pt idx="5814">
                  <c:v>41306</c:v>
                </c:pt>
                <c:pt idx="5815">
                  <c:v>41309</c:v>
                </c:pt>
                <c:pt idx="5816">
                  <c:v>41310</c:v>
                </c:pt>
                <c:pt idx="5817">
                  <c:v>41311</c:v>
                </c:pt>
                <c:pt idx="5818">
                  <c:v>41312</c:v>
                </c:pt>
                <c:pt idx="5819">
                  <c:v>41313</c:v>
                </c:pt>
                <c:pt idx="5820">
                  <c:v>41316</c:v>
                </c:pt>
                <c:pt idx="5821">
                  <c:v>41317</c:v>
                </c:pt>
                <c:pt idx="5822">
                  <c:v>41318</c:v>
                </c:pt>
                <c:pt idx="5823">
                  <c:v>41319</c:v>
                </c:pt>
                <c:pt idx="5824">
                  <c:v>41320</c:v>
                </c:pt>
                <c:pt idx="5825">
                  <c:v>41324</c:v>
                </c:pt>
                <c:pt idx="5826">
                  <c:v>41325</c:v>
                </c:pt>
                <c:pt idx="5827">
                  <c:v>41326</c:v>
                </c:pt>
                <c:pt idx="5828">
                  <c:v>41327</c:v>
                </c:pt>
                <c:pt idx="5829">
                  <c:v>41330</c:v>
                </c:pt>
                <c:pt idx="5830">
                  <c:v>41331</c:v>
                </c:pt>
                <c:pt idx="5831">
                  <c:v>41332</c:v>
                </c:pt>
                <c:pt idx="5832">
                  <c:v>41333</c:v>
                </c:pt>
                <c:pt idx="5833">
                  <c:v>41334</c:v>
                </c:pt>
                <c:pt idx="5834">
                  <c:v>41337</c:v>
                </c:pt>
                <c:pt idx="5835">
                  <c:v>41338</c:v>
                </c:pt>
                <c:pt idx="5836">
                  <c:v>41339</c:v>
                </c:pt>
                <c:pt idx="5837">
                  <c:v>41340</c:v>
                </c:pt>
                <c:pt idx="5838">
                  <c:v>41341</c:v>
                </c:pt>
                <c:pt idx="5839">
                  <c:v>41344</c:v>
                </c:pt>
                <c:pt idx="5840">
                  <c:v>41345</c:v>
                </c:pt>
                <c:pt idx="5841">
                  <c:v>41346</c:v>
                </c:pt>
                <c:pt idx="5842">
                  <c:v>41347</c:v>
                </c:pt>
                <c:pt idx="5843">
                  <c:v>41348</c:v>
                </c:pt>
                <c:pt idx="5844">
                  <c:v>41351</c:v>
                </c:pt>
                <c:pt idx="5845">
                  <c:v>41352</c:v>
                </c:pt>
                <c:pt idx="5846">
                  <c:v>41353</c:v>
                </c:pt>
                <c:pt idx="5847">
                  <c:v>41354</c:v>
                </c:pt>
                <c:pt idx="5848">
                  <c:v>41355</c:v>
                </c:pt>
                <c:pt idx="5849">
                  <c:v>41358</c:v>
                </c:pt>
                <c:pt idx="5850">
                  <c:v>41359</c:v>
                </c:pt>
                <c:pt idx="5851">
                  <c:v>41360</c:v>
                </c:pt>
                <c:pt idx="5852">
                  <c:v>41361</c:v>
                </c:pt>
                <c:pt idx="5853">
                  <c:v>41365</c:v>
                </c:pt>
                <c:pt idx="5854">
                  <c:v>41366</c:v>
                </c:pt>
                <c:pt idx="5855">
                  <c:v>41367</c:v>
                </c:pt>
                <c:pt idx="5856">
                  <c:v>41368</c:v>
                </c:pt>
                <c:pt idx="5857">
                  <c:v>41369</c:v>
                </c:pt>
                <c:pt idx="5858">
                  <c:v>41372</c:v>
                </c:pt>
                <c:pt idx="5859">
                  <c:v>41373</c:v>
                </c:pt>
                <c:pt idx="5860">
                  <c:v>41374</c:v>
                </c:pt>
                <c:pt idx="5861">
                  <c:v>41375</c:v>
                </c:pt>
                <c:pt idx="5862">
                  <c:v>41376</c:v>
                </c:pt>
                <c:pt idx="5863">
                  <c:v>41379</c:v>
                </c:pt>
                <c:pt idx="5864">
                  <c:v>41380</c:v>
                </c:pt>
                <c:pt idx="5865">
                  <c:v>41381</c:v>
                </c:pt>
                <c:pt idx="5866">
                  <c:v>41382</c:v>
                </c:pt>
                <c:pt idx="5867">
                  <c:v>41383</c:v>
                </c:pt>
                <c:pt idx="5868">
                  <c:v>41386</c:v>
                </c:pt>
                <c:pt idx="5869">
                  <c:v>41387</c:v>
                </c:pt>
                <c:pt idx="5870">
                  <c:v>41388</c:v>
                </c:pt>
                <c:pt idx="5871">
                  <c:v>41389</c:v>
                </c:pt>
                <c:pt idx="5872">
                  <c:v>41390</c:v>
                </c:pt>
                <c:pt idx="5873">
                  <c:v>41393</c:v>
                </c:pt>
                <c:pt idx="5874">
                  <c:v>41394</c:v>
                </c:pt>
                <c:pt idx="5875">
                  <c:v>41395</c:v>
                </c:pt>
                <c:pt idx="5876">
                  <c:v>41396</c:v>
                </c:pt>
                <c:pt idx="5877">
                  <c:v>41397</c:v>
                </c:pt>
                <c:pt idx="5878">
                  <c:v>41400</c:v>
                </c:pt>
                <c:pt idx="5879">
                  <c:v>41401</c:v>
                </c:pt>
                <c:pt idx="5880">
                  <c:v>41402</c:v>
                </c:pt>
                <c:pt idx="5881">
                  <c:v>41403</c:v>
                </c:pt>
                <c:pt idx="5882">
                  <c:v>41404</c:v>
                </c:pt>
                <c:pt idx="5883">
                  <c:v>41407</c:v>
                </c:pt>
                <c:pt idx="5884">
                  <c:v>41408</c:v>
                </c:pt>
                <c:pt idx="5885">
                  <c:v>41409</c:v>
                </c:pt>
                <c:pt idx="5886">
                  <c:v>41410</c:v>
                </c:pt>
                <c:pt idx="5887">
                  <c:v>41411</c:v>
                </c:pt>
                <c:pt idx="5888">
                  <c:v>41414</c:v>
                </c:pt>
                <c:pt idx="5889">
                  <c:v>41415</c:v>
                </c:pt>
                <c:pt idx="5890">
                  <c:v>41416</c:v>
                </c:pt>
                <c:pt idx="5891">
                  <c:v>41417</c:v>
                </c:pt>
                <c:pt idx="5892">
                  <c:v>41418</c:v>
                </c:pt>
                <c:pt idx="5893">
                  <c:v>41422</c:v>
                </c:pt>
                <c:pt idx="5894">
                  <c:v>41423</c:v>
                </c:pt>
                <c:pt idx="5895">
                  <c:v>41424</c:v>
                </c:pt>
                <c:pt idx="5896">
                  <c:v>41425</c:v>
                </c:pt>
                <c:pt idx="5897">
                  <c:v>41428</c:v>
                </c:pt>
                <c:pt idx="5898">
                  <c:v>41429</c:v>
                </c:pt>
                <c:pt idx="5899">
                  <c:v>41430</c:v>
                </c:pt>
                <c:pt idx="5900">
                  <c:v>41431</c:v>
                </c:pt>
                <c:pt idx="5901">
                  <c:v>41432</c:v>
                </c:pt>
                <c:pt idx="5902">
                  <c:v>41435</c:v>
                </c:pt>
                <c:pt idx="5903">
                  <c:v>41436</c:v>
                </c:pt>
                <c:pt idx="5904">
                  <c:v>41437</c:v>
                </c:pt>
                <c:pt idx="5905">
                  <c:v>41438</c:v>
                </c:pt>
                <c:pt idx="5906">
                  <c:v>41439</c:v>
                </c:pt>
                <c:pt idx="5907">
                  <c:v>41442</c:v>
                </c:pt>
                <c:pt idx="5908">
                  <c:v>41443</c:v>
                </c:pt>
                <c:pt idx="5909">
                  <c:v>41444</c:v>
                </c:pt>
                <c:pt idx="5910">
                  <c:v>41445</c:v>
                </c:pt>
                <c:pt idx="5911">
                  <c:v>41446</c:v>
                </c:pt>
                <c:pt idx="5912">
                  <c:v>41449</c:v>
                </c:pt>
                <c:pt idx="5913">
                  <c:v>41450</c:v>
                </c:pt>
                <c:pt idx="5914">
                  <c:v>41451</c:v>
                </c:pt>
                <c:pt idx="5915">
                  <c:v>41452</c:v>
                </c:pt>
                <c:pt idx="5916">
                  <c:v>41453</c:v>
                </c:pt>
                <c:pt idx="5917">
                  <c:v>41456</c:v>
                </c:pt>
                <c:pt idx="5918">
                  <c:v>41457</c:v>
                </c:pt>
                <c:pt idx="5919">
                  <c:v>41458</c:v>
                </c:pt>
                <c:pt idx="5920">
                  <c:v>41460</c:v>
                </c:pt>
                <c:pt idx="5921">
                  <c:v>41463</c:v>
                </c:pt>
                <c:pt idx="5922">
                  <c:v>41464</c:v>
                </c:pt>
                <c:pt idx="5923">
                  <c:v>41465</c:v>
                </c:pt>
                <c:pt idx="5924">
                  <c:v>41466</c:v>
                </c:pt>
                <c:pt idx="5925">
                  <c:v>41467</c:v>
                </c:pt>
                <c:pt idx="5926">
                  <c:v>41470</c:v>
                </c:pt>
                <c:pt idx="5927">
                  <c:v>41471</c:v>
                </c:pt>
                <c:pt idx="5928">
                  <c:v>41472</c:v>
                </c:pt>
                <c:pt idx="5929">
                  <c:v>41473</c:v>
                </c:pt>
                <c:pt idx="5930">
                  <c:v>41474</c:v>
                </c:pt>
                <c:pt idx="5931">
                  <c:v>41477</c:v>
                </c:pt>
                <c:pt idx="5932">
                  <c:v>41478</c:v>
                </c:pt>
                <c:pt idx="5933">
                  <c:v>41479</c:v>
                </c:pt>
                <c:pt idx="5934">
                  <c:v>41480</c:v>
                </c:pt>
                <c:pt idx="5935">
                  <c:v>41481</c:v>
                </c:pt>
                <c:pt idx="5936">
                  <c:v>41484</c:v>
                </c:pt>
                <c:pt idx="5937">
                  <c:v>41485</c:v>
                </c:pt>
                <c:pt idx="5938">
                  <c:v>41486</c:v>
                </c:pt>
                <c:pt idx="5939">
                  <c:v>41487</c:v>
                </c:pt>
                <c:pt idx="5940">
                  <c:v>41488</c:v>
                </c:pt>
                <c:pt idx="5941">
                  <c:v>41491</c:v>
                </c:pt>
                <c:pt idx="5942">
                  <c:v>41492</c:v>
                </c:pt>
                <c:pt idx="5943">
                  <c:v>41493</c:v>
                </c:pt>
                <c:pt idx="5944">
                  <c:v>41494</c:v>
                </c:pt>
                <c:pt idx="5945">
                  <c:v>41495</c:v>
                </c:pt>
                <c:pt idx="5946">
                  <c:v>41498</c:v>
                </c:pt>
                <c:pt idx="5947">
                  <c:v>41499</c:v>
                </c:pt>
                <c:pt idx="5948">
                  <c:v>41500</c:v>
                </c:pt>
                <c:pt idx="5949">
                  <c:v>41501</c:v>
                </c:pt>
                <c:pt idx="5950">
                  <c:v>41502</c:v>
                </c:pt>
                <c:pt idx="5951">
                  <c:v>41505</c:v>
                </c:pt>
                <c:pt idx="5952">
                  <c:v>41506</c:v>
                </c:pt>
                <c:pt idx="5953">
                  <c:v>41507</c:v>
                </c:pt>
                <c:pt idx="5954">
                  <c:v>41508</c:v>
                </c:pt>
                <c:pt idx="5955">
                  <c:v>41509</c:v>
                </c:pt>
                <c:pt idx="5956">
                  <c:v>41512</c:v>
                </c:pt>
                <c:pt idx="5957">
                  <c:v>41513</c:v>
                </c:pt>
                <c:pt idx="5958">
                  <c:v>41514</c:v>
                </c:pt>
                <c:pt idx="5959">
                  <c:v>41515</c:v>
                </c:pt>
                <c:pt idx="5960">
                  <c:v>41516</c:v>
                </c:pt>
                <c:pt idx="5961">
                  <c:v>41520</c:v>
                </c:pt>
                <c:pt idx="5962">
                  <c:v>41521</c:v>
                </c:pt>
                <c:pt idx="5963">
                  <c:v>41522</c:v>
                </c:pt>
                <c:pt idx="5964">
                  <c:v>41523</c:v>
                </c:pt>
                <c:pt idx="5965">
                  <c:v>41526</c:v>
                </c:pt>
                <c:pt idx="5966">
                  <c:v>41527</c:v>
                </c:pt>
                <c:pt idx="5967">
                  <c:v>41528</c:v>
                </c:pt>
                <c:pt idx="5968">
                  <c:v>41529</c:v>
                </c:pt>
                <c:pt idx="5969">
                  <c:v>41530</c:v>
                </c:pt>
                <c:pt idx="5970">
                  <c:v>41533</c:v>
                </c:pt>
                <c:pt idx="5971">
                  <c:v>41534</c:v>
                </c:pt>
                <c:pt idx="5972">
                  <c:v>41535</c:v>
                </c:pt>
                <c:pt idx="5973">
                  <c:v>41536</c:v>
                </c:pt>
                <c:pt idx="5974">
                  <c:v>41537</c:v>
                </c:pt>
                <c:pt idx="5975">
                  <c:v>41540</c:v>
                </c:pt>
                <c:pt idx="5976">
                  <c:v>41541</c:v>
                </c:pt>
                <c:pt idx="5977">
                  <c:v>41542</c:v>
                </c:pt>
                <c:pt idx="5978">
                  <c:v>41543</c:v>
                </c:pt>
                <c:pt idx="5979">
                  <c:v>41544</c:v>
                </c:pt>
                <c:pt idx="5980">
                  <c:v>41547</c:v>
                </c:pt>
                <c:pt idx="5981">
                  <c:v>41548</c:v>
                </c:pt>
                <c:pt idx="5982">
                  <c:v>41549</c:v>
                </c:pt>
                <c:pt idx="5983">
                  <c:v>41550</c:v>
                </c:pt>
                <c:pt idx="5984">
                  <c:v>41551</c:v>
                </c:pt>
                <c:pt idx="5985">
                  <c:v>41554</c:v>
                </c:pt>
                <c:pt idx="5986">
                  <c:v>41555</c:v>
                </c:pt>
                <c:pt idx="5987">
                  <c:v>41556</c:v>
                </c:pt>
                <c:pt idx="5988">
                  <c:v>41557</c:v>
                </c:pt>
                <c:pt idx="5989">
                  <c:v>41558</c:v>
                </c:pt>
                <c:pt idx="5990">
                  <c:v>41561</c:v>
                </c:pt>
                <c:pt idx="5991">
                  <c:v>41562</c:v>
                </c:pt>
                <c:pt idx="5992">
                  <c:v>41563</c:v>
                </c:pt>
                <c:pt idx="5993">
                  <c:v>41564</c:v>
                </c:pt>
                <c:pt idx="5994">
                  <c:v>41565</c:v>
                </c:pt>
                <c:pt idx="5995">
                  <c:v>41568</c:v>
                </c:pt>
                <c:pt idx="5996">
                  <c:v>41569</c:v>
                </c:pt>
                <c:pt idx="5997">
                  <c:v>41570</c:v>
                </c:pt>
                <c:pt idx="5998">
                  <c:v>41571</c:v>
                </c:pt>
                <c:pt idx="5999">
                  <c:v>41572</c:v>
                </c:pt>
                <c:pt idx="6000">
                  <c:v>41575</c:v>
                </c:pt>
                <c:pt idx="6001">
                  <c:v>41576</c:v>
                </c:pt>
                <c:pt idx="6002">
                  <c:v>41577</c:v>
                </c:pt>
                <c:pt idx="6003">
                  <c:v>41578</c:v>
                </c:pt>
                <c:pt idx="6004">
                  <c:v>41579</c:v>
                </c:pt>
                <c:pt idx="6005">
                  <c:v>41582</c:v>
                </c:pt>
                <c:pt idx="6006">
                  <c:v>41583</c:v>
                </c:pt>
                <c:pt idx="6007">
                  <c:v>41584</c:v>
                </c:pt>
                <c:pt idx="6008">
                  <c:v>41585</c:v>
                </c:pt>
                <c:pt idx="6009">
                  <c:v>41586</c:v>
                </c:pt>
                <c:pt idx="6010">
                  <c:v>41589</c:v>
                </c:pt>
                <c:pt idx="6011">
                  <c:v>41590</c:v>
                </c:pt>
                <c:pt idx="6012">
                  <c:v>41591</c:v>
                </c:pt>
                <c:pt idx="6013">
                  <c:v>41592</c:v>
                </c:pt>
                <c:pt idx="6014">
                  <c:v>41593</c:v>
                </c:pt>
                <c:pt idx="6015">
                  <c:v>41596</c:v>
                </c:pt>
                <c:pt idx="6016">
                  <c:v>41597</c:v>
                </c:pt>
                <c:pt idx="6017">
                  <c:v>41598</c:v>
                </c:pt>
                <c:pt idx="6018">
                  <c:v>41599</c:v>
                </c:pt>
                <c:pt idx="6019">
                  <c:v>41600</c:v>
                </c:pt>
                <c:pt idx="6020">
                  <c:v>41603</c:v>
                </c:pt>
                <c:pt idx="6021">
                  <c:v>41604</c:v>
                </c:pt>
                <c:pt idx="6022">
                  <c:v>41605</c:v>
                </c:pt>
                <c:pt idx="6023">
                  <c:v>41607</c:v>
                </c:pt>
                <c:pt idx="6024">
                  <c:v>41610</c:v>
                </c:pt>
                <c:pt idx="6025">
                  <c:v>41611</c:v>
                </c:pt>
                <c:pt idx="6026">
                  <c:v>41612</c:v>
                </c:pt>
                <c:pt idx="6027">
                  <c:v>41613</c:v>
                </c:pt>
                <c:pt idx="6028">
                  <c:v>41614</c:v>
                </c:pt>
                <c:pt idx="6029">
                  <c:v>41617</c:v>
                </c:pt>
                <c:pt idx="6030">
                  <c:v>41618</c:v>
                </c:pt>
                <c:pt idx="6031">
                  <c:v>41619</c:v>
                </c:pt>
                <c:pt idx="6032">
                  <c:v>41620</c:v>
                </c:pt>
                <c:pt idx="6033">
                  <c:v>41621</c:v>
                </c:pt>
                <c:pt idx="6034">
                  <c:v>41624</c:v>
                </c:pt>
                <c:pt idx="6035">
                  <c:v>41625</c:v>
                </c:pt>
                <c:pt idx="6036">
                  <c:v>41626</c:v>
                </c:pt>
                <c:pt idx="6037">
                  <c:v>41627</c:v>
                </c:pt>
                <c:pt idx="6038">
                  <c:v>41628</c:v>
                </c:pt>
                <c:pt idx="6039">
                  <c:v>41631</c:v>
                </c:pt>
                <c:pt idx="6040">
                  <c:v>41632</c:v>
                </c:pt>
                <c:pt idx="6041">
                  <c:v>41634</c:v>
                </c:pt>
                <c:pt idx="6042">
                  <c:v>41635</c:v>
                </c:pt>
                <c:pt idx="6043">
                  <c:v>41638</c:v>
                </c:pt>
                <c:pt idx="6044">
                  <c:v>41639</c:v>
                </c:pt>
                <c:pt idx="6045">
                  <c:v>41641</c:v>
                </c:pt>
                <c:pt idx="6046">
                  <c:v>41642</c:v>
                </c:pt>
                <c:pt idx="6047">
                  <c:v>41645</c:v>
                </c:pt>
                <c:pt idx="6048">
                  <c:v>41646</c:v>
                </c:pt>
                <c:pt idx="6049">
                  <c:v>41647</c:v>
                </c:pt>
                <c:pt idx="6050">
                  <c:v>41648</c:v>
                </c:pt>
                <c:pt idx="6051">
                  <c:v>41649</c:v>
                </c:pt>
                <c:pt idx="6052">
                  <c:v>41652</c:v>
                </c:pt>
                <c:pt idx="6053">
                  <c:v>41653</c:v>
                </c:pt>
                <c:pt idx="6054">
                  <c:v>41654</c:v>
                </c:pt>
                <c:pt idx="6055">
                  <c:v>41655</c:v>
                </c:pt>
                <c:pt idx="6056">
                  <c:v>41656</c:v>
                </c:pt>
                <c:pt idx="6057">
                  <c:v>41660</c:v>
                </c:pt>
                <c:pt idx="6058">
                  <c:v>41661</c:v>
                </c:pt>
                <c:pt idx="6059">
                  <c:v>41662</c:v>
                </c:pt>
                <c:pt idx="6060">
                  <c:v>41663</c:v>
                </c:pt>
                <c:pt idx="6061">
                  <c:v>41666</c:v>
                </c:pt>
                <c:pt idx="6062">
                  <c:v>41667</c:v>
                </c:pt>
                <c:pt idx="6063">
                  <c:v>41668</c:v>
                </c:pt>
                <c:pt idx="6064">
                  <c:v>41669</c:v>
                </c:pt>
                <c:pt idx="6065">
                  <c:v>41670</c:v>
                </c:pt>
                <c:pt idx="6066">
                  <c:v>41673</c:v>
                </c:pt>
                <c:pt idx="6067">
                  <c:v>41674</c:v>
                </c:pt>
                <c:pt idx="6068">
                  <c:v>41675</c:v>
                </c:pt>
                <c:pt idx="6069">
                  <c:v>41676</c:v>
                </c:pt>
                <c:pt idx="6070">
                  <c:v>41677</c:v>
                </c:pt>
                <c:pt idx="6071">
                  <c:v>41680</c:v>
                </c:pt>
                <c:pt idx="6072">
                  <c:v>41681</c:v>
                </c:pt>
                <c:pt idx="6073">
                  <c:v>41682</c:v>
                </c:pt>
                <c:pt idx="6074">
                  <c:v>41683</c:v>
                </c:pt>
                <c:pt idx="6075">
                  <c:v>41684</c:v>
                </c:pt>
                <c:pt idx="6076">
                  <c:v>41688</c:v>
                </c:pt>
                <c:pt idx="6077">
                  <c:v>41689</c:v>
                </c:pt>
                <c:pt idx="6078">
                  <c:v>41690</c:v>
                </c:pt>
                <c:pt idx="6079">
                  <c:v>41691</c:v>
                </c:pt>
                <c:pt idx="6080">
                  <c:v>41694</c:v>
                </c:pt>
                <c:pt idx="6081">
                  <c:v>41695</c:v>
                </c:pt>
                <c:pt idx="6082">
                  <c:v>41696</c:v>
                </c:pt>
                <c:pt idx="6083">
                  <c:v>41697</c:v>
                </c:pt>
                <c:pt idx="6084">
                  <c:v>41698</c:v>
                </c:pt>
                <c:pt idx="6085">
                  <c:v>41701</c:v>
                </c:pt>
                <c:pt idx="6086">
                  <c:v>41702</c:v>
                </c:pt>
                <c:pt idx="6087">
                  <c:v>41703</c:v>
                </c:pt>
                <c:pt idx="6088">
                  <c:v>41704</c:v>
                </c:pt>
                <c:pt idx="6089">
                  <c:v>41705</c:v>
                </c:pt>
                <c:pt idx="6090">
                  <c:v>41708</c:v>
                </c:pt>
                <c:pt idx="6091">
                  <c:v>41709</c:v>
                </c:pt>
                <c:pt idx="6092">
                  <c:v>41710</c:v>
                </c:pt>
                <c:pt idx="6093">
                  <c:v>41711</c:v>
                </c:pt>
                <c:pt idx="6094">
                  <c:v>41712</c:v>
                </c:pt>
                <c:pt idx="6095">
                  <c:v>41715</c:v>
                </c:pt>
                <c:pt idx="6096">
                  <c:v>41716</c:v>
                </c:pt>
                <c:pt idx="6097">
                  <c:v>41717</c:v>
                </c:pt>
                <c:pt idx="6098">
                  <c:v>41718</c:v>
                </c:pt>
                <c:pt idx="6099">
                  <c:v>41719</c:v>
                </c:pt>
                <c:pt idx="6100">
                  <c:v>41722</c:v>
                </c:pt>
                <c:pt idx="6101">
                  <c:v>41723</c:v>
                </c:pt>
                <c:pt idx="6102">
                  <c:v>41724</c:v>
                </c:pt>
                <c:pt idx="6103">
                  <c:v>41725</c:v>
                </c:pt>
                <c:pt idx="6104">
                  <c:v>41726</c:v>
                </c:pt>
                <c:pt idx="6105">
                  <c:v>41729</c:v>
                </c:pt>
                <c:pt idx="6106">
                  <c:v>41730</c:v>
                </c:pt>
                <c:pt idx="6107">
                  <c:v>41731</c:v>
                </c:pt>
                <c:pt idx="6108">
                  <c:v>41732</c:v>
                </c:pt>
                <c:pt idx="6109">
                  <c:v>41733</c:v>
                </c:pt>
                <c:pt idx="6110">
                  <c:v>41736</c:v>
                </c:pt>
                <c:pt idx="6111">
                  <c:v>41737</c:v>
                </c:pt>
                <c:pt idx="6112">
                  <c:v>41738</c:v>
                </c:pt>
                <c:pt idx="6113">
                  <c:v>41739</c:v>
                </c:pt>
                <c:pt idx="6114">
                  <c:v>41740</c:v>
                </c:pt>
                <c:pt idx="6115">
                  <c:v>41743</c:v>
                </c:pt>
                <c:pt idx="6116">
                  <c:v>41744</c:v>
                </c:pt>
                <c:pt idx="6117">
                  <c:v>41745</c:v>
                </c:pt>
                <c:pt idx="6118">
                  <c:v>41746</c:v>
                </c:pt>
                <c:pt idx="6119">
                  <c:v>41750</c:v>
                </c:pt>
                <c:pt idx="6120">
                  <c:v>41751</c:v>
                </c:pt>
                <c:pt idx="6121">
                  <c:v>41752</c:v>
                </c:pt>
                <c:pt idx="6122">
                  <c:v>41753</c:v>
                </c:pt>
                <c:pt idx="6123">
                  <c:v>41754</c:v>
                </c:pt>
                <c:pt idx="6124">
                  <c:v>41757</c:v>
                </c:pt>
                <c:pt idx="6125">
                  <c:v>41758</c:v>
                </c:pt>
                <c:pt idx="6126">
                  <c:v>41759</c:v>
                </c:pt>
                <c:pt idx="6127">
                  <c:v>41760</c:v>
                </c:pt>
                <c:pt idx="6128">
                  <c:v>41761</c:v>
                </c:pt>
                <c:pt idx="6129">
                  <c:v>41764</c:v>
                </c:pt>
                <c:pt idx="6130">
                  <c:v>41765</c:v>
                </c:pt>
                <c:pt idx="6131">
                  <c:v>41766</c:v>
                </c:pt>
                <c:pt idx="6132">
                  <c:v>41767</c:v>
                </c:pt>
                <c:pt idx="6133">
                  <c:v>41768</c:v>
                </c:pt>
                <c:pt idx="6134">
                  <c:v>41771</c:v>
                </c:pt>
                <c:pt idx="6135">
                  <c:v>41772</c:v>
                </c:pt>
                <c:pt idx="6136">
                  <c:v>41773</c:v>
                </c:pt>
                <c:pt idx="6137">
                  <c:v>41774</c:v>
                </c:pt>
                <c:pt idx="6138">
                  <c:v>41775</c:v>
                </c:pt>
                <c:pt idx="6139">
                  <c:v>41778</c:v>
                </c:pt>
                <c:pt idx="6140">
                  <c:v>41779</c:v>
                </c:pt>
                <c:pt idx="6141">
                  <c:v>41780</c:v>
                </c:pt>
                <c:pt idx="6142">
                  <c:v>41781</c:v>
                </c:pt>
                <c:pt idx="6143">
                  <c:v>41782</c:v>
                </c:pt>
                <c:pt idx="6144">
                  <c:v>41786</c:v>
                </c:pt>
                <c:pt idx="6145">
                  <c:v>41787</c:v>
                </c:pt>
                <c:pt idx="6146">
                  <c:v>41788</c:v>
                </c:pt>
                <c:pt idx="6147">
                  <c:v>41789</c:v>
                </c:pt>
                <c:pt idx="6148">
                  <c:v>41792</c:v>
                </c:pt>
                <c:pt idx="6149">
                  <c:v>41793</c:v>
                </c:pt>
                <c:pt idx="6150">
                  <c:v>41794</c:v>
                </c:pt>
                <c:pt idx="6151">
                  <c:v>41795</c:v>
                </c:pt>
                <c:pt idx="6152">
                  <c:v>41796</c:v>
                </c:pt>
                <c:pt idx="6153">
                  <c:v>41799</c:v>
                </c:pt>
                <c:pt idx="6154">
                  <c:v>41800</c:v>
                </c:pt>
                <c:pt idx="6155">
                  <c:v>41801</c:v>
                </c:pt>
                <c:pt idx="6156">
                  <c:v>41802</c:v>
                </c:pt>
                <c:pt idx="6157">
                  <c:v>41803</c:v>
                </c:pt>
                <c:pt idx="6158">
                  <c:v>41806</c:v>
                </c:pt>
                <c:pt idx="6159">
                  <c:v>41807</c:v>
                </c:pt>
                <c:pt idx="6160">
                  <c:v>41808</c:v>
                </c:pt>
                <c:pt idx="6161">
                  <c:v>41809</c:v>
                </c:pt>
                <c:pt idx="6162">
                  <c:v>41810</c:v>
                </c:pt>
                <c:pt idx="6163">
                  <c:v>41813</c:v>
                </c:pt>
                <c:pt idx="6164">
                  <c:v>41814</c:v>
                </c:pt>
                <c:pt idx="6165">
                  <c:v>41815</c:v>
                </c:pt>
                <c:pt idx="6166">
                  <c:v>41816</c:v>
                </c:pt>
                <c:pt idx="6167">
                  <c:v>41817</c:v>
                </c:pt>
                <c:pt idx="6168">
                  <c:v>41820</c:v>
                </c:pt>
                <c:pt idx="6169">
                  <c:v>41821</c:v>
                </c:pt>
                <c:pt idx="6170">
                  <c:v>41822</c:v>
                </c:pt>
                <c:pt idx="6171">
                  <c:v>41823</c:v>
                </c:pt>
                <c:pt idx="6172">
                  <c:v>41827</c:v>
                </c:pt>
                <c:pt idx="6173">
                  <c:v>41828</c:v>
                </c:pt>
                <c:pt idx="6174">
                  <c:v>41829</c:v>
                </c:pt>
                <c:pt idx="6175">
                  <c:v>41830</c:v>
                </c:pt>
                <c:pt idx="6176">
                  <c:v>41831</c:v>
                </c:pt>
                <c:pt idx="6177">
                  <c:v>41834</c:v>
                </c:pt>
                <c:pt idx="6178">
                  <c:v>41835</c:v>
                </c:pt>
                <c:pt idx="6179">
                  <c:v>41836</c:v>
                </c:pt>
                <c:pt idx="6180">
                  <c:v>41837</c:v>
                </c:pt>
                <c:pt idx="6181">
                  <c:v>41838</c:v>
                </c:pt>
                <c:pt idx="6182">
                  <c:v>41841</c:v>
                </c:pt>
                <c:pt idx="6183">
                  <c:v>41842</c:v>
                </c:pt>
                <c:pt idx="6184">
                  <c:v>41843</c:v>
                </c:pt>
                <c:pt idx="6185">
                  <c:v>41844</c:v>
                </c:pt>
                <c:pt idx="6186">
                  <c:v>41845</c:v>
                </c:pt>
                <c:pt idx="6187">
                  <c:v>41848</c:v>
                </c:pt>
                <c:pt idx="6188">
                  <c:v>41849</c:v>
                </c:pt>
                <c:pt idx="6189">
                  <c:v>41850</c:v>
                </c:pt>
                <c:pt idx="6190">
                  <c:v>41851</c:v>
                </c:pt>
                <c:pt idx="6191">
                  <c:v>41852</c:v>
                </c:pt>
                <c:pt idx="6192">
                  <c:v>41855</c:v>
                </c:pt>
                <c:pt idx="6193">
                  <c:v>41856</c:v>
                </c:pt>
                <c:pt idx="6194">
                  <c:v>41857</c:v>
                </c:pt>
                <c:pt idx="6195">
                  <c:v>41858</c:v>
                </c:pt>
                <c:pt idx="6196">
                  <c:v>41859</c:v>
                </c:pt>
                <c:pt idx="6197">
                  <c:v>41862</c:v>
                </c:pt>
                <c:pt idx="6198">
                  <c:v>41863</c:v>
                </c:pt>
                <c:pt idx="6199">
                  <c:v>41864</c:v>
                </c:pt>
                <c:pt idx="6200">
                  <c:v>41865</c:v>
                </c:pt>
                <c:pt idx="6201">
                  <c:v>41866</c:v>
                </c:pt>
                <c:pt idx="6202">
                  <c:v>41869</c:v>
                </c:pt>
                <c:pt idx="6203">
                  <c:v>41870</c:v>
                </c:pt>
                <c:pt idx="6204">
                  <c:v>41871</c:v>
                </c:pt>
                <c:pt idx="6205">
                  <c:v>41872</c:v>
                </c:pt>
                <c:pt idx="6206">
                  <c:v>41873</c:v>
                </c:pt>
                <c:pt idx="6207">
                  <c:v>41876</c:v>
                </c:pt>
                <c:pt idx="6208">
                  <c:v>41877</c:v>
                </c:pt>
                <c:pt idx="6209">
                  <c:v>41878</c:v>
                </c:pt>
                <c:pt idx="6210">
                  <c:v>41879</c:v>
                </c:pt>
                <c:pt idx="6211">
                  <c:v>41880</c:v>
                </c:pt>
                <c:pt idx="6212">
                  <c:v>41884</c:v>
                </c:pt>
                <c:pt idx="6213">
                  <c:v>41885</c:v>
                </c:pt>
                <c:pt idx="6214">
                  <c:v>41886</c:v>
                </c:pt>
                <c:pt idx="6215">
                  <c:v>41887</c:v>
                </c:pt>
                <c:pt idx="6216">
                  <c:v>41890</c:v>
                </c:pt>
                <c:pt idx="6217">
                  <c:v>41891</c:v>
                </c:pt>
                <c:pt idx="6218">
                  <c:v>41892</c:v>
                </c:pt>
                <c:pt idx="6219">
                  <c:v>41893</c:v>
                </c:pt>
                <c:pt idx="6220">
                  <c:v>41894</c:v>
                </c:pt>
                <c:pt idx="6221">
                  <c:v>41897</c:v>
                </c:pt>
                <c:pt idx="6222">
                  <c:v>41898</c:v>
                </c:pt>
                <c:pt idx="6223">
                  <c:v>41899</c:v>
                </c:pt>
                <c:pt idx="6224">
                  <c:v>41900</c:v>
                </c:pt>
                <c:pt idx="6225">
                  <c:v>41901</c:v>
                </c:pt>
                <c:pt idx="6226">
                  <c:v>41904</c:v>
                </c:pt>
                <c:pt idx="6227">
                  <c:v>41905</c:v>
                </c:pt>
                <c:pt idx="6228">
                  <c:v>41906</c:v>
                </c:pt>
                <c:pt idx="6229">
                  <c:v>41907</c:v>
                </c:pt>
                <c:pt idx="6230">
                  <c:v>41908</c:v>
                </c:pt>
                <c:pt idx="6231">
                  <c:v>41911</c:v>
                </c:pt>
                <c:pt idx="6232">
                  <c:v>41912</c:v>
                </c:pt>
                <c:pt idx="6233">
                  <c:v>41913</c:v>
                </c:pt>
                <c:pt idx="6234">
                  <c:v>41914</c:v>
                </c:pt>
                <c:pt idx="6235">
                  <c:v>41915</c:v>
                </c:pt>
                <c:pt idx="6236">
                  <c:v>41918</c:v>
                </c:pt>
                <c:pt idx="6237">
                  <c:v>41919</c:v>
                </c:pt>
                <c:pt idx="6238">
                  <c:v>41920</c:v>
                </c:pt>
                <c:pt idx="6239">
                  <c:v>41921</c:v>
                </c:pt>
                <c:pt idx="6240">
                  <c:v>41922</c:v>
                </c:pt>
                <c:pt idx="6241">
                  <c:v>41925</c:v>
                </c:pt>
                <c:pt idx="6242">
                  <c:v>41926</c:v>
                </c:pt>
                <c:pt idx="6243">
                  <c:v>41927</c:v>
                </c:pt>
                <c:pt idx="6244">
                  <c:v>41928</c:v>
                </c:pt>
                <c:pt idx="6245">
                  <c:v>41929</c:v>
                </c:pt>
                <c:pt idx="6246">
                  <c:v>41932</c:v>
                </c:pt>
                <c:pt idx="6247">
                  <c:v>41933</c:v>
                </c:pt>
                <c:pt idx="6248">
                  <c:v>41934</c:v>
                </c:pt>
                <c:pt idx="6249">
                  <c:v>41935</c:v>
                </c:pt>
                <c:pt idx="6250">
                  <c:v>41936</c:v>
                </c:pt>
                <c:pt idx="6251">
                  <c:v>41939</c:v>
                </c:pt>
                <c:pt idx="6252">
                  <c:v>41940</c:v>
                </c:pt>
                <c:pt idx="6253">
                  <c:v>41941</c:v>
                </c:pt>
                <c:pt idx="6254">
                  <c:v>41942</c:v>
                </c:pt>
                <c:pt idx="6255">
                  <c:v>41943</c:v>
                </c:pt>
                <c:pt idx="6256">
                  <c:v>41946</c:v>
                </c:pt>
                <c:pt idx="6257">
                  <c:v>41947</c:v>
                </c:pt>
                <c:pt idx="6258">
                  <c:v>41948</c:v>
                </c:pt>
                <c:pt idx="6259">
                  <c:v>41949</c:v>
                </c:pt>
                <c:pt idx="6260">
                  <c:v>41950</c:v>
                </c:pt>
                <c:pt idx="6261">
                  <c:v>41953</c:v>
                </c:pt>
                <c:pt idx="6262">
                  <c:v>41954</c:v>
                </c:pt>
                <c:pt idx="6263">
                  <c:v>41955</c:v>
                </c:pt>
                <c:pt idx="6264">
                  <c:v>41956</c:v>
                </c:pt>
                <c:pt idx="6265">
                  <c:v>41957</c:v>
                </c:pt>
                <c:pt idx="6266">
                  <c:v>41960</c:v>
                </c:pt>
                <c:pt idx="6267">
                  <c:v>41961</c:v>
                </c:pt>
                <c:pt idx="6268">
                  <c:v>41962</c:v>
                </c:pt>
                <c:pt idx="6269">
                  <c:v>41963</c:v>
                </c:pt>
                <c:pt idx="6270">
                  <c:v>41964</c:v>
                </c:pt>
                <c:pt idx="6271">
                  <c:v>41967</c:v>
                </c:pt>
                <c:pt idx="6272">
                  <c:v>41968</c:v>
                </c:pt>
                <c:pt idx="6273">
                  <c:v>41969</c:v>
                </c:pt>
                <c:pt idx="6274">
                  <c:v>41971</c:v>
                </c:pt>
                <c:pt idx="6275">
                  <c:v>41974</c:v>
                </c:pt>
                <c:pt idx="6276">
                  <c:v>41975</c:v>
                </c:pt>
                <c:pt idx="6277">
                  <c:v>41976</c:v>
                </c:pt>
                <c:pt idx="6278">
                  <c:v>41977</c:v>
                </c:pt>
                <c:pt idx="6279">
                  <c:v>41978</c:v>
                </c:pt>
                <c:pt idx="6280">
                  <c:v>41981</c:v>
                </c:pt>
                <c:pt idx="6281">
                  <c:v>41982</c:v>
                </c:pt>
                <c:pt idx="6282">
                  <c:v>41983</c:v>
                </c:pt>
                <c:pt idx="6283">
                  <c:v>41984</c:v>
                </c:pt>
                <c:pt idx="6284">
                  <c:v>41985</c:v>
                </c:pt>
                <c:pt idx="6285">
                  <c:v>41988</c:v>
                </c:pt>
                <c:pt idx="6286">
                  <c:v>41989</c:v>
                </c:pt>
                <c:pt idx="6287">
                  <c:v>41990</c:v>
                </c:pt>
                <c:pt idx="6288">
                  <c:v>41991</c:v>
                </c:pt>
                <c:pt idx="6289">
                  <c:v>41992</c:v>
                </c:pt>
                <c:pt idx="6290">
                  <c:v>41995</c:v>
                </c:pt>
                <c:pt idx="6291">
                  <c:v>41996</c:v>
                </c:pt>
                <c:pt idx="6292">
                  <c:v>41997</c:v>
                </c:pt>
                <c:pt idx="6293">
                  <c:v>41999</c:v>
                </c:pt>
                <c:pt idx="6294">
                  <c:v>42002</c:v>
                </c:pt>
                <c:pt idx="6295">
                  <c:v>42003</c:v>
                </c:pt>
                <c:pt idx="6296">
                  <c:v>42004</c:v>
                </c:pt>
                <c:pt idx="6297">
                  <c:v>42006</c:v>
                </c:pt>
                <c:pt idx="6298">
                  <c:v>42009</c:v>
                </c:pt>
                <c:pt idx="6299">
                  <c:v>42010</c:v>
                </c:pt>
                <c:pt idx="6300">
                  <c:v>42011</c:v>
                </c:pt>
                <c:pt idx="6301">
                  <c:v>42012</c:v>
                </c:pt>
                <c:pt idx="6302">
                  <c:v>42013</c:v>
                </c:pt>
                <c:pt idx="6303">
                  <c:v>42016</c:v>
                </c:pt>
                <c:pt idx="6304">
                  <c:v>42017</c:v>
                </c:pt>
                <c:pt idx="6305">
                  <c:v>42018</c:v>
                </c:pt>
                <c:pt idx="6306">
                  <c:v>42019</c:v>
                </c:pt>
                <c:pt idx="6307">
                  <c:v>42020</c:v>
                </c:pt>
                <c:pt idx="6308">
                  <c:v>42024</c:v>
                </c:pt>
                <c:pt idx="6309">
                  <c:v>42025</c:v>
                </c:pt>
                <c:pt idx="6310">
                  <c:v>42026</c:v>
                </c:pt>
                <c:pt idx="6311">
                  <c:v>42027</c:v>
                </c:pt>
                <c:pt idx="6312">
                  <c:v>42030</c:v>
                </c:pt>
                <c:pt idx="6313">
                  <c:v>42031</c:v>
                </c:pt>
                <c:pt idx="6314">
                  <c:v>42032</c:v>
                </c:pt>
                <c:pt idx="6315">
                  <c:v>42033</c:v>
                </c:pt>
                <c:pt idx="6316">
                  <c:v>42034</c:v>
                </c:pt>
                <c:pt idx="6317">
                  <c:v>42037</c:v>
                </c:pt>
                <c:pt idx="6318">
                  <c:v>42038</c:v>
                </c:pt>
                <c:pt idx="6319">
                  <c:v>42039</c:v>
                </c:pt>
                <c:pt idx="6320">
                  <c:v>42040</c:v>
                </c:pt>
                <c:pt idx="6321">
                  <c:v>42041</c:v>
                </c:pt>
                <c:pt idx="6322">
                  <c:v>42044</c:v>
                </c:pt>
                <c:pt idx="6323">
                  <c:v>42045</c:v>
                </c:pt>
                <c:pt idx="6324">
                  <c:v>42046</c:v>
                </c:pt>
                <c:pt idx="6325">
                  <c:v>42047</c:v>
                </c:pt>
                <c:pt idx="6326">
                  <c:v>42048</c:v>
                </c:pt>
                <c:pt idx="6327">
                  <c:v>42052</c:v>
                </c:pt>
                <c:pt idx="6328">
                  <c:v>42053</c:v>
                </c:pt>
                <c:pt idx="6329">
                  <c:v>42054</c:v>
                </c:pt>
                <c:pt idx="6330">
                  <c:v>42055</c:v>
                </c:pt>
                <c:pt idx="6331">
                  <c:v>42058</c:v>
                </c:pt>
                <c:pt idx="6332">
                  <c:v>42059</c:v>
                </c:pt>
                <c:pt idx="6333">
                  <c:v>42060</c:v>
                </c:pt>
                <c:pt idx="6334">
                  <c:v>42061</c:v>
                </c:pt>
                <c:pt idx="6335">
                  <c:v>42062</c:v>
                </c:pt>
                <c:pt idx="6336">
                  <c:v>42065</c:v>
                </c:pt>
                <c:pt idx="6337">
                  <c:v>42066</c:v>
                </c:pt>
                <c:pt idx="6338">
                  <c:v>42067</c:v>
                </c:pt>
                <c:pt idx="6339">
                  <c:v>42068</c:v>
                </c:pt>
                <c:pt idx="6340">
                  <c:v>42069</c:v>
                </c:pt>
                <c:pt idx="6341">
                  <c:v>42072</c:v>
                </c:pt>
                <c:pt idx="6342">
                  <c:v>42073</c:v>
                </c:pt>
                <c:pt idx="6343">
                  <c:v>42074</c:v>
                </c:pt>
                <c:pt idx="6344">
                  <c:v>42075</c:v>
                </c:pt>
                <c:pt idx="6345">
                  <c:v>42076</c:v>
                </c:pt>
                <c:pt idx="6346">
                  <c:v>42079</c:v>
                </c:pt>
                <c:pt idx="6347">
                  <c:v>42080</c:v>
                </c:pt>
                <c:pt idx="6348">
                  <c:v>42081</c:v>
                </c:pt>
                <c:pt idx="6349">
                  <c:v>42082</c:v>
                </c:pt>
                <c:pt idx="6350">
                  <c:v>42083</c:v>
                </c:pt>
                <c:pt idx="6351">
                  <c:v>42086</c:v>
                </c:pt>
                <c:pt idx="6352">
                  <c:v>42087</c:v>
                </c:pt>
                <c:pt idx="6353">
                  <c:v>42088</c:v>
                </c:pt>
                <c:pt idx="6354">
                  <c:v>42089</c:v>
                </c:pt>
                <c:pt idx="6355">
                  <c:v>42090</c:v>
                </c:pt>
                <c:pt idx="6356">
                  <c:v>42093</c:v>
                </c:pt>
                <c:pt idx="6357">
                  <c:v>42094</c:v>
                </c:pt>
                <c:pt idx="6358">
                  <c:v>42095</c:v>
                </c:pt>
                <c:pt idx="6359">
                  <c:v>42096</c:v>
                </c:pt>
                <c:pt idx="6360">
                  <c:v>42100</c:v>
                </c:pt>
                <c:pt idx="6361">
                  <c:v>42101</c:v>
                </c:pt>
                <c:pt idx="6362">
                  <c:v>42102</c:v>
                </c:pt>
                <c:pt idx="6363">
                  <c:v>42103</c:v>
                </c:pt>
                <c:pt idx="6364">
                  <c:v>42104</c:v>
                </c:pt>
                <c:pt idx="6365">
                  <c:v>42107</c:v>
                </c:pt>
                <c:pt idx="6366">
                  <c:v>42108</c:v>
                </c:pt>
                <c:pt idx="6367">
                  <c:v>42109</c:v>
                </c:pt>
                <c:pt idx="6368">
                  <c:v>42110</c:v>
                </c:pt>
                <c:pt idx="6369">
                  <c:v>42111</c:v>
                </c:pt>
                <c:pt idx="6370">
                  <c:v>42114</c:v>
                </c:pt>
                <c:pt idx="6371">
                  <c:v>42115</c:v>
                </c:pt>
                <c:pt idx="6372">
                  <c:v>42116</c:v>
                </c:pt>
                <c:pt idx="6373">
                  <c:v>42117</c:v>
                </c:pt>
                <c:pt idx="6374">
                  <c:v>42118</c:v>
                </c:pt>
                <c:pt idx="6375">
                  <c:v>42121</c:v>
                </c:pt>
                <c:pt idx="6376">
                  <c:v>42122</c:v>
                </c:pt>
                <c:pt idx="6377">
                  <c:v>42123</c:v>
                </c:pt>
                <c:pt idx="6378">
                  <c:v>42124</c:v>
                </c:pt>
                <c:pt idx="6379">
                  <c:v>42125</c:v>
                </c:pt>
                <c:pt idx="6380">
                  <c:v>42128</c:v>
                </c:pt>
                <c:pt idx="6381">
                  <c:v>42129</c:v>
                </c:pt>
                <c:pt idx="6382">
                  <c:v>42130</c:v>
                </c:pt>
                <c:pt idx="6383">
                  <c:v>42131</c:v>
                </c:pt>
                <c:pt idx="6384">
                  <c:v>42132</c:v>
                </c:pt>
                <c:pt idx="6385">
                  <c:v>42135</c:v>
                </c:pt>
                <c:pt idx="6386">
                  <c:v>42136</c:v>
                </c:pt>
                <c:pt idx="6387">
                  <c:v>42137</c:v>
                </c:pt>
                <c:pt idx="6388">
                  <c:v>42138</c:v>
                </c:pt>
                <c:pt idx="6389">
                  <c:v>42139</c:v>
                </c:pt>
                <c:pt idx="6390">
                  <c:v>42142</c:v>
                </c:pt>
                <c:pt idx="6391">
                  <c:v>42143</c:v>
                </c:pt>
                <c:pt idx="6392">
                  <c:v>42144</c:v>
                </c:pt>
                <c:pt idx="6393">
                  <c:v>42145</c:v>
                </c:pt>
                <c:pt idx="6394">
                  <c:v>42146</c:v>
                </c:pt>
                <c:pt idx="6395">
                  <c:v>42150</c:v>
                </c:pt>
                <c:pt idx="6396">
                  <c:v>42151</c:v>
                </c:pt>
                <c:pt idx="6397">
                  <c:v>42152</c:v>
                </c:pt>
                <c:pt idx="6398">
                  <c:v>42153</c:v>
                </c:pt>
                <c:pt idx="6399">
                  <c:v>42156</c:v>
                </c:pt>
                <c:pt idx="6400">
                  <c:v>42157</c:v>
                </c:pt>
                <c:pt idx="6401">
                  <c:v>42158</c:v>
                </c:pt>
                <c:pt idx="6402">
                  <c:v>42159</c:v>
                </c:pt>
                <c:pt idx="6403">
                  <c:v>42160</c:v>
                </c:pt>
                <c:pt idx="6404">
                  <c:v>42163</c:v>
                </c:pt>
                <c:pt idx="6405">
                  <c:v>42164</c:v>
                </c:pt>
                <c:pt idx="6406">
                  <c:v>42165</c:v>
                </c:pt>
                <c:pt idx="6407">
                  <c:v>42166</c:v>
                </c:pt>
                <c:pt idx="6408">
                  <c:v>42167</c:v>
                </c:pt>
                <c:pt idx="6409">
                  <c:v>42170</c:v>
                </c:pt>
                <c:pt idx="6410">
                  <c:v>42171</c:v>
                </c:pt>
                <c:pt idx="6411">
                  <c:v>42172</c:v>
                </c:pt>
                <c:pt idx="6412">
                  <c:v>42173</c:v>
                </c:pt>
                <c:pt idx="6413">
                  <c:v>42174</c:v>
                </c:pt>
                <c:pt idx="6414">
                  <c:v>42177</c:v>
                </c:pt>
                <c:pt idx="6415">
                  <c:v>42178</c:v>
                </c:pt>
                <c:pt idx="6416">
                  <c:v>42179</c:v>
                </c:pt>
                <c:pt idx="6417">
                  <c:v>42180</c:v>
                </c:pt>
                <c:pt idx="6418">
                  <c:v>42181</c:v>
                </c:pt>
                <c:pt idx="6419">
                  <c:v>42184</c:v>
                </c:pt>
                <c:pt idx="6420">
                  <c:v>42185</c:v>
                </c:pt>
                <c:pt idx="6421">
                  <c:v>42186</c:v>
                </c:pt>
                <c:pt idx="6422">
                  <c:v>42187</c:v>
                </c:pt>
                <c:pt idx="6423">
                  <c:v>42191</c:v>
                </c:pt>
                <c:pt idx="6424">
                  <c:v>42192</c:v>
                </c:pt>
                <c:pt idx="6425">
                  <c:v>42193</c:v>
                </c:pt>
                <c:pt idx="6426">
                  <c:v>42194</c:v>
                </c:pt>
                <c:pt idx="6427">
                  <c:v>42195</c:v>
                </c:pt>
                <c:pt idx="6428">
                  <c:v>42198</c:v>
                </c:pt>
                <c:pt idx="6429">
                  <c:v>42199</c:v>
                </c:pt>
                <c:pt idx="6430">
                  <c:v>42200</c:v>
                </c:pt>
                <c:pt idx="6431">
                  <c:v>42201</c:v>
                </c:pt>
                <c:pt idx="6432">
                  <c:v>42202</c:v>
                </c:pt>
                <c:pt idx="6433">
                  <c:v>42205</c:v>
                </c:pt>
                <c:pt idx="6434">
                  <c:v>42206</c:v>
                </c:pt>
                <c:pt idx="6435">
                  <c:v>42207</c:v>
                </c:pt>
                <c:pt idx="6436">
                  <c:v>42208</c:v>
                </c:pt>
                <c:pt idx="6437">
                  <c:v>42209</c:v>
                </c:pt>
                <c:pt idx="6438">
                  <c:v>42212</c:v>
                </c:pt>
                <c:pt idx="6439">
                  <c:v>42213</c:v>
                </c:pt>
                <c:pt idx="6440">
                  <c:v>42214</c:v>
                </c:pt>
                <c:pt idx="6441">
                  <c:v>42215</c:v>
                </c:pt>
                <c:pt idx="6442">
                  <c:v>42216</c:v>
                </c:pt>
                <c:pt idx="6443">
                  <c:v>42219</c:v>
                </c:pt>
                <c:pt idx="6444">
                  <c:v>42220</c:v>
                </c:pt>
                <c:pt idx="6445">
                  <c:v>42221</c:v>
                </c:pt>
                <c:pt idx="6446">
                  <c:v>42222</c:v>
                </c:pt>
                <c:pt idx="6447">
                  <c:v>42223</c:v>
                </c:pt>
                <c:pt idx="6448">
                  <c:v>42226</c:v>
                </c:pt>
                <c:pt idx="6449">
                  <c:v>42227</c:v>
                </c:pt>
                <c:pt idx="6450">
                  <c:v>42228</c:v>
                </c:pt>
                <c:pt idx="6451">
                  <c:v>42229</c:v>
                </c:pt>
                <c:pt idx="6452">
                  <c:v>42230</c:v>
                </c:pt>
                <c:pt idx="6453">
                  <c:v>42233</c:v>
                </c:pt>
                <c:pt idx="6454">
                  <c:v>42234</c:v>
                </c:pt>
                <c:pt idx="6455">
                  <c:v>42235</c:v>
                </c:pt>
                <c:pt idx="6456">
                  <c:v>42236</c:v>
                </c:pt>
                <c:pt idx="6457">
                  <c:v>42237</c:v>
                </c:pt>
                <c:pt idx="6458">
                  <c:v>42240</c:v>
                </c:pt>
                <c:pt idx="6459">
                  <c:v>42241</c:v>
                </c:pt>
                <c:pt idx="6460">
                  <c:v>42242</c:v>
                </c:pt>
                <c:pt idx="6461">
                  <c:v>42243</c:v>
                </c:pt>
                <c:pt idx="6462">
                  <c:v>42244</c:v>
                </c:pt>
                <c:pt idx="6463">
                  <c:v>42247</c:v>
                </c:pt>
                <c:pt idx="6464">
                  <c:v>42248</c:v>
                </c:pt>
                <c:pt idx="6465">
                  <c:v>42249</c:v>
                </c:pt>
                <c:pt idx="6466">
                  <c:v>42250</c:v>
                </c:pt>
                <c:pt idx="6467">
                  <c:v>42251</c:v>
                </c:pt>
                <c:pt idx="6468">
                  <c:v>42255</c:v>
                </c:pt>
                <c:pt idx="6469">
                  <c:v>42256</c:v>
                </c:pt>
                <c:pt idx="6470">
                  <c:v>42257</c:v>
                </c:pt>
                <c:pt idx="6471">
                  <c:v>42258</c:v>
                </c:pt>
                <c:pt idx="6472">
                  <c:v>42261</c:v>
                </c:pt>
                <c:pt idx="6473">
                  <c:v>42262</c:v>
                </c:pt>
                <c:pt idx="6474">
                  <c:v>42263</c:v>
                </c:pt>
                <c:pt idx="6475">
                  <c:v>42264</c:v>
                </c:pt>
                <c:pt idx="6476">
                  <c:v>42265</c:v>
                </c:pt>
                <c:pt idx="6477">
                  <c:v>42268</c:v>
                </c:pt>
                <c:pt idx="6478">
                  <c:v>42269</c:v>
                </c:pt>
                <c:pt idx="6479">
                  <c:v>42270</c:v>
                </c:pt>
                <c:pt idx="6480">
                  <c:v>42271</c:v>
                </c:pt>
                <c:pt idx="6481">
                  <c:v>42272</c:v>
                </c:pt>
                <c:pt idx="6482">
                  <c:v>42275</c:v>
                </c:pt>
                <c:pt idx="6483">
                  <c:v>42276</c:v>
                </c:pt>
                <c:pt idx="6484">
                  <c:v>42277</c:v>
                </c:pt>
                <c:pt idx="6485">
                  <c:v>42278</c:v>
                </c:pt>
                <c:pt idx="6486">
                  <c:v>42279</c:v>
                </c:pt>
                <c:pt idx="6487">
                  <c:v>42282</c:v>
                </c:pt>
                <c:pt idx="6488">
                  <c:v>42283</c:v>
                </c:pt>
                <c:pt idx="6489">
                  <c:v>42284</c:v>
                </c:pt>
                <c:pt idx="6490">
                  <c:v>42285</c:v>
                </c:pt>
                <c:pt idx="6491">
                  <c:v>42286</c:v>
                </c:pt>
                <c:pt idx="6492">
                  <c:v>42289</c:v>
                </c:pt>
                <c:pt idx="6493">
                  <c:v>42290</c:v>
                </c:pt>
                <c:pt idx="6494">
                  <c:v>42291</c:v>
                </c:pt>
                <c:pt idx="6495">
                  <c:v>42292</c:v>
                </c:pt>
                <c:pt idx="6496">
                  <c:v>42293</c:v>
                </c:pt>
                <c:pt idx="6497">
                  <c:v>42296</c:v>
                </c:pt>
                <c:pt idx="6498">
                  <c:v>42297</c:v>
                </c:pt>
                <c:pt idx="6499">
                  <c:v>42298</c:v>
                </c:pt>
                <c:pt idx="6500">
                  <c:v>42299</c:v>
                </c:pt>
                <c:pt idx="6501">
                  <c:v>42300</c:v>
                </c:pt>
                <c:pt idx="6502">
                  <c:v>42303</c:v>
                </c:pt>
                <c:pt idx="6503">
                  <c:v>42304</c:v>
                </c:pt>
                <c:pt idx="6504">
                  <c:v>42305</c:v>
                </c:pt>
                <c:pt idx="6505">
                  <c:v>42306</c:v>
                </c:pt>
                <c:pt idx="6506">
                  <c:v>42307</c:v>
                </c:pt>
                <c:pt idx="6507">
                  <c:v>42310</c:v>
                </c:pt>
                <c:pt idx="6508">
                  <c:v>42311</c:v>
                </c:pt>
                <c:pt idx="6509">
                  <c:v>42312</c:v>
                </c:pt>
                <c:pt idx="6510">
                  <c:v>42313</c:v>
                </c:pt>
                <c:pt idx="6511">
                  <c:v>42314</c:v>
                </c:pt>
                <c:pt idx="6512">
                  <c:v>42317</c:v>
                </c:pt>
                <c:pt idx="6513">
                  <c:v>42318</c:v>
                </c:pt>
                <c:pt idx="6514">
                  <c:v>42319</c:v>
                </c:pt>
                <c:pt idx="6515">
                  <c:v>42320</c:v>
                </c:pt>
                <c:pt idx="6516">
                  <c:v>42321</c:v>
                </c:pt>
                <c:pt idx="6517">
                  <c:v>42324</c:v>
                </c:pt>
                <c:pt idx="6518">
                  <c:v>42325</c:v>
                </c:pt>
                <c:pt idx="6519">
                  <c:v>42326</c:v>
                </c:pt>
                <c:pt idx="6520">
                  <c:v>42327</c:v>
                </c:pt>
                <c:pt idx="6521">
                  <c:v>42328</c:v>
                </c:pt>
                <c:pt idx="6522">
                  <c:v>42331</c:v>
                </c:pt>
                <c:pt idx="6523">
                  <c:v>42332</c:v>
                </c:pt>
                <c:pt idx="6524">
                  <c:v>42333</c:v>
                </c:pt>
                <c:pt idx="6525">
                  <c:v>42335</c:v>
                </c:pt>
                <c:pt idx="6526">
                  <c:v>42338</c:v>
                </c:pt>
                <c:pt idx="6527">
                  <c:v>42339</c:v>
                </c:pt>
                <c:pt idx="6528">
                  <c:v>42340</c:v>
                </c:pt>
                <c:pt idx="6529">
                  <c:v>42341</c:v>
                </c:pt>
                <c:pt idx="6530">
                  <c:v>42342</c:v>
                </c:pt>
                <c:pt idx="6531">
                  <c:v>42345</c:v>
                </c:pt>
                <c:pt idx="6532">
                  <c:v>42346</c:v>
                </c:pt>
                <c:pt idx="6533">
                  <c:v>42347</c:v>
                </c:pt>
                <c:pt idx="6534">
                  <c:v>42348</c:v>
                </c:pt>
                <c:pt idx="6535">
                  <c:v>42349</c:v>
                </c:pt>
                <c:pt idx="6536">
                  <c:v>42352</c:v>
                </c:pt>
                <c:pt idx="6537">
                  <c:v>42353</c:v>
                </c:pt>
                <c:pt idx="6538">
                  <c:v>42354</c:v>
                </c:pt>
                <c:pt idx="6539">
                  <c:v>42355</c:v>
                </c:pt>
                <c:pt idx="6540">
                  <c:v>42356</c:v>
                </c:pt>
                <c:pt idx="6541">
                  <c:v>42359</c:v>
                </c:pt>
                <c:pt idx="6542">
                  <c:v>42360</c:v>
                </c:pt>
                <c:pt idx="6543">
                  <c:v>42361</c:v>
                </c:pt>
                <c:pt idx="6544">
                  <c:v>42362</c:v>
                </c:pt>
                <c:pt idx="6545">
                  <c:v>42366</c:v>
                </c:pt>
                <c:pt idx="6546">
                  <c:v>42367</c:v>
                </c:pt>
                <c:pt idx="6547">
                  <c:v>42368</c:v>
                </c:pt>
                <c:pt idx="6548">
                  <c:v>42369</c:v>
                </c:pt>
                <c:pt idx="6549">
                  <c:v>42373</c:v>
                </c:pt>
                <c:pt idx="6550">
                  <c:v>42374</c:v>
                </c:pt>
                <c:pt idx="6551">
                  <c:v>42375</c:v>
                </c:pt>
                <c:pt idx="6552">
                  <c:v>42376</c:v>
                </c:pt>
                <c:pt idx="6553">
                  <c:v>42377</c:v>
                </c:pt>
                <c:pt idx="6554">
                  <c:v>42380</c:v>
                </c:pt>
                <c:pt idx="6555">
                  <c:v>42381</c:v>
                </c:pt>
                <c:pt idx="6556">
                  <c:v>42382</c:v>
                </c:pt>
                <c:pt idx="6557">
                  <c:v>42383</c:v>
                </c:pt>
                <c:pt idx="6558">
                  <c:v>42384</c:v>
                </c:pt>
                <c:pt idx="6559">
                  <c:v>42388</c:v>
                </c:pt>
                <c:pt idx="6560">
                  <c:v>42389</c:v>
                </c:pt>
                <c:pt idx="6561">
                  <c:v>42390</c:v>
                </c:pt>
                <c:pt idx="6562">
                  <c:v>42391</c:v>
                </c:pt>
                <c:pt idx="6563">
                  <c:v>42394</c:v>
                </c:pt>
                <c:pt idx="6564">
                  <c:v>42395</c:v>
                </c:pt>
                <c:pt idx="6565">
                  <c:v>42396</c:v>
                </c:pt>
                <c:pt idx="6566">
                  <c:v>42397</c:v>
                </c:pt>
                <c:pt idx="6567">
                  <c:v>42398</c:v>
                </c:pt>
                <c:pt idx="6568">
                  <c:v>42401</c:v>
                </c:pt>
                <c:pt idx="6569">
                  <c:v>42402</c:v>
                </c:pt>
                <c:pt idx="6570">
                  <c:v>42403</c:v>
                </c:pt>
                <c:pt idx="6571">
                  <c:v>42404</c:v>
                </c:pt>
                <c:pt idx="6572">
                  <c:v>42405</c:v>
                </c:pt>
                <c:pt idx="6573">
                  <c:v>42408</c:v>
                </c:pt>
                <c:pt idx="6574">
                  <c:v>42409</c:v>
                </c:pt>
                <c:pt idx="6575">
                  <c:v>42410</c:v>
                </c:pt>
                <c:pt idx="6576">
                  <c:v>42411</c:v>
                </c:pt>
                <c:pt idx="6577">
                  <c:v>42412</c:v>
                </c:pt>
                <c:pt idx="6578">
                  <c:v>42416</c:v>
                </c:pt>
                <c:pt idx="6579">
                  <c:v>42417</c:v>
                </c:pt>
                <c:pt idx="6580">
                  <c:v>42418</c:v>
                </c:pt>
                <c:pt idx="6581">
                  <c:v>42419</c:v>
                </c:pt>
                <c:pt idx="6582">
                  <c:v>42422</c:v>
                </c:pt>
                <c:pt idx="6583">
                  <c:v>42423</c:v>
                </c:pt>
                <c:pt idx="6584">
                  <c:v>42424</c:v>
                </c:pt>
                <c:pt idx="6585">
                  <c:v>42425</c:v>
                </c:pt>
                <c:pt idx="6586">
                  <c:v>42426</c:v>
                </c:pt>
                <c:pt idx="6587">
                  <c:v>42429</c:v>
                </c:pt>
                <c:pt idx="6588">
                  <c:v>42430</c:v>
                </c:pt>
                <c:pt idx="6589">
                  <c:v>42431</c:v>
                </c:pt>
                <c:pt idx="6590">
                  <c:v>42432</c:v>
                </c:pt>
                <c:pt idx="6591">
                  <c:v>42433</c:v>
                </c:pt>
                <c:pt idx="6592">
                  <c:v>42436</c:v>
                </c:pt>
                <c:pt idx="6593">
                  <c:v>42437</c:v>
                </c:pt>
                <c:pt idx="6594">
                  <c:v>42438</c:v>
                </c:pt>
                <c:pt idx="6595">
                  <c:v>42439</c:v>
                </c:pt>
                <c:pt idx="6596">
                  <c:v>42440</c:v>
                </c:pt>
                <c:pt idx="6597">
                  <c:v>42443</c:v>
                </c:pt>
                <c:pt idx="6598">
                  <c:v>42444</c:v>
                </c:pt>
                <c:pt idx="6599">
                  <c:v>42445</c:v>
                </c:pt>
                <c:pt idx="6600">
                  <c:v>42446</c:v>
                </c:pt>
                <c:pt idx="6601">
                  <c:v>42447</c:v>
                </c:pt>
                <c:pt idx="6602">
                  <c:v>42450</c:v>
                </c:pt>
                <c:pt idx="6603">
                  <c:v>42451</c:v>
                </c:pt>
                <c:pt idx="6604">
                  <c:v>42452</c:v>
                </c:pt>
                <c:pt idx="6605">
                  <c:v>42453</c:v>
                </c:pt>
                <c:pt idx="6606">
                  <c:v>42457</c:v>
                </c:pt>
                <c:pt idx="6607">
                  <c:v>42458</c:v>
                </c:pt>
                <c:pt idx="6608">
                  <c:v>42459</c:v>
                </c:pt>
                <c:pt idx="6609">
                  <c:v>42460</c:v>
                </c:pt>
                <c:pt idx="6610">
                  <c:v>42461</c:v>
                </c:pt>
                <c:pt idx="6611">
                  <c:v>42464</c:v>
                </c:pt>
                <c:pt idx="6612">
                  <c:v>42465</c:v>
                </c:pt>
                <c:pt idx="6613">
                  <c:v>42466</c:v>
                </c:pt>
                <c:pt idx="6614">
                  <c:v>42467</c:v>
                </c:pt>
                <c:pt idx="6615">
                  <c:v>42468</c:v>
                </c:pt>
                <c:pt idx="6616">
                  <c:v>42471</c:v>
                </c:pt>
                <c:pt idx="6617">
                  <c:v>42472</c:v>
                </c:pt>
                <c:pt idx="6618">
                  <c:v>42473</c:v>
                </c:pt>
                <c:pt idx="6619">
                  <c:v>42474</c:v>
                </c:pt>
                <c:pt idx="6620">
                  <c:v>42475</c:v>
                </c:pt>
                <c:pt idx="6621">
                  <c:v>42478</c:v>
                </c:pt>
                <c:pt idx="6622">
                  <c:v>42479</c:v>
                </c:pt>
                <c:pt idx="6623">
                  <c:v>42480</c:v>
                </c:pt>
                <c:pt idx="6624">
                  <c:v>42481</c:v>
                </c:pt>
                <c:pt idx="6625">
                  <c:v>42482</c:v>
                </c:pt>
                <c:pt idx="6626">
                  <c:v>42485</c:v>
                </c:pt>
                <c:pt idx="6627">
                  <c:v>42486</c:v>
                </c:pt>
                <c:pt idx="6628">
                  <c:v>42487</c:v>
                </c:pt>
                <c:pt idx="6629">
                  <c:v>42488</c:v>
                </c:pt>
                <c:pt idx="6630">
                  <c:v>42489</c:v>
                </c:pt>
                <c:pt idx="6631">
                  <c:v>42492</c:v>
                </c:pt>
                <c:pt idx="6632">
                  <c:v>42493</c:v>
                </c:pt>
                <c:pt idx="6633">
                  <c:v>42494</c:v>
                </c:pt>
                <c:pt idx="6634">
                  <c:v>42495</c:v>
                </c:pt>
                <c:pt idx="6635">
                  <c:v>42496</c:v>
                </c:pt>
                <c:pt idx="6636">
                  <c:v>42499</c:v>
                </c:pt>
                <c:pt idx="6637">
                  <c:v>42500</c:v>
                </c:pt>
                <c:pt idx="6638">
                  <c:v>42501</c:v>
                </c:pt>
                <c:pt idx="6639">
                  <c:v>42502</c:v>
                </c:pt>
                <c:pt idx="6640">
                  <c:v>42503</c:v>
                </c:pt>
                <c:pt idx="6641">
                  <c:v>42506</c:v>
                </c:pt>
                <c:pt idx="6642">
                  <c:v>42507</c:v>
                </c:pt>
                <c:pt idx="6643">
                  <c:v>42508</c:v>
                </c:pt>
                <c:pt idx="6644">
                  <c:v>42509</c:v>
                </c:pt>
                <c:pt idx="6645">
                  <c:v>42510</c:v>
                </c:pt>
                <c:pt idx="6646">
                  <c:v>42513</c:v>
                </c:pt>
                <c:pt idx="6647">
                  <c:v>42514</c:v>
                </c:pt>
                <c:pt idx="6648">
                  <c:v>42515</c:v>
                </c:pt>
                <c:pt idx="6649">
                  <c:v>42516</c:v>
                </c:pt>
                <c:pt idx="6650">
                  <c:v>42517</c:v>
                </c:pt>
                <c:pt idx="6651">
                  <c:v>42521</c:v>
                </c:pt>
                <c:pt idx="6652">
                  <c:v>42522</c:v>
                </c:pt>
                <c:pt idx="6653">
                  <c:v>42523</c:v>
                </c:pt>
                <c:pt idx="6654">
                  <c:v>42524</c:v>
                </c:pt>
                <c:pt idx="6655">
                  <c:v>42527</c:v>
                </c:pt>
                <c:pt idx="6656">
                  <c:v>42528</c:v>
                </c:pt>
                <c:pt idx="6657">
                  <c:v>42529</c:v>
                </c:pt>
                <c:pt idx="6658">
                  <c:v>42530</c:v>
                </c:pt>
                <c:pt idx="6659">
                  <c:v>42531</c:v>
                </c:pt>
                <c:pt idx="6660">
                  <c:v>42534</c:v>
                </c:pt>
                <c:pt idx="6661">
                  <c:v>42535</c:v>
                </c:pt>
                <c:pt idx="6662">
                  <c:v>42536</c:v>
                </c:pt>
                <c:pt idx="6663">
                  <c:v>42537</c:v>
                </c:pt>
                <c:pt idx="6664">
                  <c:v>42538</c:v>
                </c:pt>
                <c:pt idx="6665">
                  <c:v>42541</c:v>
                </c:pt>
                <c:pt idx="6666">
                  <c:v>42542</c:v>
                </c:pt>
                <c:pt idx="6667">
                  <c:v>42543</c:v>
                </c:pt>
                <c:pt idx="6668">
                  <c:v>42544</c:v>
                </c:pt>
                <c:pt idx="6669">
                  <c:v>42545</c:v>
                </c:pt>
                <c:pt idx="6670">
                  <c:v>42548</c:v>
                </c:pt>
                <c:pt idx="6671">
                  <c:v>42549</c:v>
                </c:pt>
                <c:pt idx="6672">
                  <c:v>42550</c:v>
                </c:pt>
                <c:pt idx="6673">
                  <c:v>42551</c:v>
                </c:pt>
                <c:pt idx="6674">
                  <c:v>42552</c:v>
                </c:pt>
                <c:pt idx="6675">
                  <c:v>42556</c:v>
                </c:pt>
                <c:pt idx="6676">
                  <c:v>42557</c:v>
                </c:pt>
                <c:pt idx="6677">
                  <c:v>42558</c:v>
                </c:pt>
                <c:pt idx="6678">
                  <c:v>42559</c:v>
                </c:pt>
                <c:pt idx="6679">
                  <c:v>42562</c:v>
                </c:pt>
                <c:pt idx="6680">
                  <c:v>42563</c:v>
                </c:pt>
                <c:pt idx="6681">
                  <c:v>42564</c:v>
                </c:pt>
                <c:pt idx="6682">
                  <c:v>42565</c:v>
                </c:pt>
                <c:pt idx="6683">
                  <c:v>42566</c:v>
                </c:pt>
                <c:pt idx="6684">
                  <c:v>42569</c:v>
                </c:pt>
                <c:pt idx="6685">
                  <c:v>42570</c:v>
                </c:pt>
                <c:pt idx="6686">
                  <c:v>42571</c:v>
                </c:pt>
                <c:pt idx="6687">
                  <c:v>42572</c:v>
                </c:pt>
                <c:pt idx="6688">
                  <c:v>42573</c:v>
                </c:pt>
                <c:pt idx="6689">
                  <c:v>42576</c:v>
                </c:pt>
                <c:pt idx="6690">
                  <c:v>42577</c:v>
                </c:pt>
                <c:pt idx="6691">
                  <c:v>42578</c:v>
                </c:pt>
                <c:pt idx="6692">
                  <c:v>42579</c:v>
                </c:pt>
                <c:pt idx="6693">
                  <c:v>42580</c:v>
                </c:pt>
                <c:pt idx="6694">
                  <c:v>42583</c:v>
                </c:pt>
                <c:pt idx="6695">
                  <c:v>42584</c:v>
                </c:pt>
                <c:pt idx="6696">
                  <c:v>42585</c:v>
                </c:pt>
                <c:pt idx="6697">
                  <c:v>42586</c:v>
                </c:pt>
                <c:pt idx="6698">
                  <c:v>42587</c:v>
                </c:pt>
                <c:pt idx="6699">
                  <c:v>42590</c:v>
                </c:pt>
                <c:pt idx="6700">
                  <c:v>42591</c:v>
                </c:pt>
                <c:pt idx="6701">
                  <c:v>42592</c:v>
                </c:pt>
                <c:pt idx="6702">
                  <c:v>42593</c:v>
                </c:pt>
                <c:pt idx="6703">
                  <c:v>42594</c:v>
                </c:pt>
                <c:pt idx="6704">
                  <c:v>42597</c:v>
                </c:pt>
                <c:pt idx="6705">
                  <c:v>42598</c:v>
                </c:pt>
                <c:pt idx="6706">
                  <c:v>42599</c:v>
                </c:pt>
                <c:pt idx="6707">
                  <c:v>42600</c:v>
                </c:pt>
                <c:pt idx="6708">
                  <c:v>42601</c:v>
                </c:pt>
                <c:pt idx="6709">
                  <c:v>42604</c:v>
                </c:pt>
                <c:pt idx="6710">
                  <c:v>42605</c:v>
                </c:pt>
                <c:pt idx="6711">
                  <c:v>42606</c:v>
                </c:pt>
                <c:pt idx="6712">
                  <c:v>42607</c:v>
                </c:pt>
                <c:pt idx="6713">
                  <c:v>42608</c:v>
                </c:pt>
                <c:pt idx="6714">
                  <c:v>42611</c:v>
                </c:pt>
                <c:pt idx="6715">
                  <c:v>42612</c:v>
                </c:pt>
                <c:pt idx="6716">
                  <c:v>42613</c:v>
                </c:pt>
                <c:pt idx="6717">
                  <c:v>42614</c:v>
                </c:pt>
                <c:pt idx="6718">
                  <c:v>42615</c:v>
                </c:pt>
                <c:pt idx="6719">
                  <c:v>42619</c:v>
                </c:pt>
                <c:pt idx="6720">
                  <c:v>42620</c:v>
                </c:pt>
                <c:pt idx="6721">
                  <c:v>42621</c:v>
                </c:pt>
                <c:pt idx="6722">
                  <c:v>42622</c:v>
                </c:pt>
                <c:pt idx="6723">
                  <c:v>42625</c:v>
                </c:pt>
                <c:pt idx="6724">
                  <c:v>42626</c:v>
                </c:pt>
                <c:pt idx="6725">
                  <c:v>42627</c:v>
                </c:pt>
                <c:pt idx="6726">
                  <c:v>42628</c:v>
                </c:pt>
                <c:pt idx="6727">
                  <c:v>42629</c:v>
                </c:pt>
                <c:pt idx="6728">
                  <c:v>42632</c:v>
                </c:pt>
                <c:pt idx="6729">
                  <c:v>42633</c:v>
                </c:pt>
                <c:pt idx="6730">
                  <c:v>42634</c:v>
                </c:pt>
                <c:pt idx="6731">
                  <c:v>42635</c:v>
                </c:pt>
                <c:pt idx="6732">
                  <c:v>42636</c:v>
                </c:pt>
                <c:pt idx="6733">
                  <c:v>42639</c:v>
                </c:pt>
                <c:pt idx="6734">
                  <c:v>42640</c:v>
                </c:pt>
                <c:pt idx="6735">
                  <c:v>42641</c:v>
                </c:pt>
                <c:pt idx="6736">
                  <c:v>42642</c:v>
                </c:pt>
                <c:pt idx="6737">
                  <c:v>42643</c:v>
                </c:pt>
                <c:pt idx="6738">
                  <c:v>42646</c:v>
                </c:pt>
                <c:pt idx="6739">
                  <c:v>42647</c:v>
                </c:pt>
                <c:pt idx="6740">
                  <c:v>42648</c:v>
                </c:pt>
                <c:pt idx="6741">
                  <c:v>42649</c:v>
                </c:pt>
                <c:pt idx="6742">
                  <c:v>42650</c:v>
                </c:pt>
                <c:pt idx="6743">
                  <c:v>42653</c:v>
                </c:pt>
                <c:pt idx="6744">
                  <c:v>42654</c:v>
                </c:pt>
                <c:pt idx="6745">
                  <c:v>42655</c:v>
                </c:pt>
                <c:pt idx="6746">
                  <c:v>42656</c:v>
                </c:pt>
                <c:pt idx="6747">
                  <c:v>42657</c:v>
                </c:pt>
                <c:pt idx="6748">
                  <c:v>42660</c:v>
                </c:pt>
                <c:pt idx="6749">
                  <c:v>42661</c:v>
                </c:pt>
                <c:pt idx="6750">
                  <c:v>42662</c:v>
                </c:pt>
                <c:pt idx="6751">
                  <c:v>42663</c:v>
                </c:pt>
                <c:pt idx="6752">
                  <c:v>42664</c:v>
                </c:pt>
                <c:pt idx="6753">
                  <c:v>42667</c:v>
                </c:pt>
                <c:pt idx="6754">
                  <c:v>42668</c:v>
                </c:pt>
                <c:pt idx="6755">
                  <c:v>42669</c:v>
                </c:pt>
                <c:pt idx="6756">
                  <c:v>42670</c:v>
                </c:pt>
                <c:pt idx="6757">
                  <c:v>42671</c:v>
                </c:pt>
                <c:pt idx="6758">
                  <c:v>42674</c:v>
                </c:pt>
                <c:pt idx="6759">
                  <c:v>42675</c:v>
                </c:pt>
                <c:pt idx="6760">
                  <c:v>42676</c:v>
                </c:pt>
                <c:pt idx="6761">
                  <c:v>42677</c:v>
                </c:pt>
                <c:pt idx="6762">
                  <c:v>42678</c:v>
                </c:pt>
                <c:pt idx="6763">
                  <c:v>42681</c:v>
                </c:pt>
                <c:pt idx="6764">
                  <c:v>42682</c:v>
                </c:pt>
                <c:pt idx="6765">
                  <c:v>42683</c:v>
                </c:pt>
                <c:pt idx="6766">
                  <c:v>42684</c:v>
                </c:pt>
                <c:pt idx="6767">
                  <c:v>42685</c:v>
                </c:pt>
                <c:pt idx="6768">
                  <c:v>42688</c:v>
                </c:pt>
                <c:pt idx="6769">
                  <c:v>42689</c:v>
                </c:pt>
                <c:pt idx="6770">
                  <c:v>42690</c:v>
                </c:pt>
                <c:pt idx="6771">
                  <c:v>42691</c:v>
                </c:pt>
                <c:pt idx="6772">
                  <c:v>42692</c:v>
                </c:pt>
                <c:pt idx="6773">
                  <c:v>42695</c:v>
                </c:pt>
                <c:pt idx="6774">
                  <c:v>42696</c:v>
                </c:pt>
                <c:pt idx="6775">
                  <c:v>42697</c:v>
                </c:pt>
                <c:pt idx="6776">
                  <c:v>42699</c:v>
                </c:pt>
                <c:pt idx="6777">
                  <c:v>42702</c:v>
                </c:pt>
                <c:pt idx="6778">
                  <c:v>42703</c:v>
                </c:pt>
                <c:pt idx="6779">
                  <c:v>42704</c:v>
                </c:pt>
                <c:pt idx="6780">
                  <c:v>42705</c:v>
                </c:pt>
                <c:pt idx="6781">
                  <c:v>42706</c:v>
                </c:pt>
                <c:pt idx="6782">
                  <c:v>42709</c:v>
                </c:pt>
                <c:pt idx="6783">
                  <c:v>42710</c:v>
                </c:pt>
                <c:pt idx="6784">
                  <c:v>42711</c:v>
                </c:pt>
                <c:pt idx="6785">
                  <c:v>42712</c:v>
                </c:pt>
                <c:pt idx="6786">
                  <c:v>42713</c:v>
                </c:pt>
                <c:pt idx="6787">
                  <c:v>42716</c:v>
                </c:pt>
                <c:pt idx="6788">
                  <c:v>42717</c:v>
                </c:pt>
                <c:pt idx="6789">
                  <c:v>42718</c:v>
                </c:pt>
                <c:pt idx="6790">
                  <c:v>42719</c:v>
                </c:pt>
                <c:pt idx="6791">
                  <c:v>42720</c:v>
                </c:pt>
                <c:pt idx="6792">
                  <c:v>42723</c:v>
                </c:pt>
                <c:pt idx="6793">
                  <c:v>42724</c:v>
                </c:pt>
                <c:pt idx="6794">
                  <c:v>42725</c:v>
                </c:pt>
                <c:pt idx="6795">
                  <c:v>42726</c:v>
                </c:pt>
                <c:pt idx="6796">
                  <c:v>42727</c:v>
                </c:pt>
                <c:pt idx="6797">
                  <c:v>42731</c:v>
                </c:pt>
                <c:pt idx="6798">
                  <c:v>42732</c:v>
                </c:pt>
                <c:pt idx="6799">
                  <c:v>42733</c:v>
                </c:pt>
                <c:pt idx="6800">
                  <c:v>42734</c:v>
                </c:pt>
                <c:pt idx="6801">
                  <c:v>42738</c:v>
                </c:pt>
                <c:pt idx="6802">
                  <c:v>42739</c:v>
                </c:pt>
                <c:pt idx="6803">
                  <c:v>42740</c:v>
                </c:pt>
                <c:pt idx="6804">
                  <c:v>42741</c:v>
                </c:pt>
                <c:pt idx="6805">
                  <c:v>42744</c:v>
                </c:pt>
                <c:pt idx="6806">
                  <c:v>42745</c:v>
                </c:pt>
                <c:pt idx="6807">
                  <c:v>42746</c:v>
                </c:pt>
                <c:pt idx="6808">
                  <c:v>42747</c:v>
                </c:pt>
                <c:pt idx="6809">
                  <c:v>42748</c:v>
                </c:pt>
                <c:pt idx="6810">
                  <c:v>42752</c:v>
                </c:pt>
                <c:pt idx="6811">
                  <c:v>42753</c:v>
                </c:pt>
                <c:pt idx="6812">
                  <c:v>42754</c:v>
                </c:pt>
                <c:pt idx="6813">
                  <c:v>42755</c:v>
                </c:pt>
                <c:pt idx="6814">
                  <c:v>42758</c:v>
                </c:pt>
                <c:pt idx="6815">
                  <c:v>42759</c:v>
                </c:pt>
                <c:pt idx="6816">
                  <c:v>42760</c:v>
                </c:pt>
                <c:pt idx="6817">
                  <c:v>42761</c:v>
                </c:pt>
                <c:pt idx="6818">
                  <c:v>42762</c:v>
                </c:pt>
                <c:pt idx="6819">
                  <c:v>42765</c:v>
                </c:pt>
                <c:pt idx="6820">
                  <c:v>42766</c:v>
                </c:pt>
                <c:pt idx="6821">
                  <c:v>42767</c:v>
                </c:pt>
                <c:pt idx="6822">
                  <c:v>42768</c:v>
                </c:pt>
                <c:pt idx="6823">
                  <c:v>42769</c:v>
                </c:pt>
                <c:pt idx="6824">
                  <c:v>42772</c:v>
                </c:pt>
                <c:pt idx="6825">
                  <c:v>42773</c:v>
                </c:pt>
                <c:pt idx="6826">
                  <c:v>42774</c:v>
                </c:pt>
                <c:pt idx="6827">
                  <c:v>42775</c:v>
                </c:pt>
                <c:pt idx="6828">
                  <c:v>42776</c:v>
                </c:pt>
                <c:pt idx="6829">
                  <c:v>42779</c:v>
                </c:pt>
                <c:pt idx="6830">
                  <c:v>42780</c:v>
                </c:pt>
                <c:pt idx="6831">
                  <c:v>42781</c:v>
                </c:pt>
                <c:pt idx="6832">
                  <c:v>42782</c:v>
                </c:pt>
                <c:pt idx="6833">
                  <c:v>42783</c:v>
                </c:pt>
                <c:pt idx="6834">
                  <c:v>42787</c:v>
                </c:pt>
                <c:pt idx="6835">
                  <c:v>42788</c:v>
                </c:pt>
                <c:pt idx="6836">
                  <c:v>42789</c:v>
                </c:pt>
                <c:pt idx="6837">
                  <c:v>42790</c:v>
                </c:pt>
                <c:pt idx="6838">
                  <c:v>42793</c:v>
                </c:pt>
                <c:pt idx="6839">
                  <c:v>42794</c:v>
                </c:pt>
                <c:pt idx="6840">
                  <c:v>42795</c:v>
                </c:pt>
                <c:pt idx="6841">
                  <c:v>42796</c:v>
                </c:pt>
                <c:pt idx="6842">
                  <c:v>42797</c:v>
                </c:pt>
                <c:pt idx="6843">
                  <c:v>42800</c:v>
                </c:pt>
                <c:pt idx="6844">
                  <c:v>42801</c:v>
                </c:pt>
                <c:pt idx="6845">
                  <c:v>42802</c:v>
                </c:pt>
                <c:pt idx="6846">
                  <c:v>42803</c:v>
                </c:pt>
                <c:pt idx="6847">
                  <c:v>42804</c:v>
                </c:pt>
                <c:pt idx="6848">
                  <c:v>42807</c:v>
                </c:pt>
                <c:pt idx="6849">
                  <c:v>42808</c:v>
                </c:pt>
                <c:pt idx="6850">
                  <c:v>42809</c:v>
                </c:pt>
                <c:pt idx="6851">
                  <c:v>42810</c:v>
                </c:pt>
                <c:pt idx="6852">
                  <c:v>42811</c:v>
                </c:pt>
                <c:pt idx="6853">
                  <c:v>42814</c:v>
                </c:pt>
                <c:pt idx="6854">
                  <c:v>42815</c:v>
                </c:pt>
                <c:pt idx="6855">
                  <c:v>42816</c:v>
                </c:pt>
                <c:pt idx="6856">
                  <c:v>42817</c:v>
                </c:pt>
                <c:pt idx="6857">
                  <c:v>42818</c:v>
                </c:pt>
                <c:pt idx="6858">
                  <c:v>42821</c:v>
                </c:pt>
                <c:pt idx="6859">
                  <c:v>42822</c:v>
                </c:pt>
                <c:pt idx="6860">
                  <c:v>42823</c:v>
                </c:pt>
                <c:pt idx="6861">
                  <c:v>42824</c:v>
                </c:pt>
                <c:pt idx="6862">
                  <c:v>42825</c:v>
                </c:pt>
                <c:pt idx="6863">
                  <c:v>42828</c:v>
                </c:pt>
                <c:pt idx="6864">
                  <c:v>42829</c:v>
                </c:pt>
                <c:pt idx="6865">
                  <c:v>42830</c:v>
                </c:pt>
                <c:pt idx="6866">
                  <c:v>42831</c:v>
                </c:pt>
                <c:pt idx="6867">
                  <c:v>42832</c:v>
                </c:pt>
                <c:pt idx="6868">
                  <c:v>42835</c:v>
                </c:pt>
                <c:pt idx="6869">
                  <c:v>42836</c:v>
                </c:pt>
                <c:pt idx="6870">
                  <c:v>42837</c:v>
                </c:pt>
                <c:pt idx="6871">
                  <c:v>42838</c:v>
                </c:pt>
                <c:pt idx="6872">
                  <c:v>42842</c:v>
                </c:pt>
                <c:pt idx="6873">
                  <c:v>42843</c:v>
                </c:pt>
                <c:pt idx="6874">
                  <c:v>42844</c:v>
                </c:pt>
                <c:pt idx="6875">
                  <c:v>42845</c:v>
                </c:pt>
                <c:pt idx="6876">
                  <c:v>42846</c:v>
                </c:pt>
                <c:pt idx="6877">
                  <c:v>42849</c:v>
                </c:pt>
                <c:pt idx="6878">
                  <c:v>42850</c:v>
                </c:pt>
                <c:pt idx="6879">
                  <c:v>42851</c:v>
                </c:pt>
                <c:pt idx="6880">
                  <c:v>42852</c:v>
                </c:pt>
                <c:pt idx="6881">
                  <c:v>42853</c:v>
                </c:pt>
                <c:pt idx="6882">
                  <c:v>42856</c:v>
                </c:pt>
                <c:pt idx="6883">
                  <c:v>42857</c:v>
                </c:pt>
                <c:pt idx="6884">
                  <c:v>42858</c:v>
                </c:pt>
                <c:pt idx="6885">
                  <c:v>42859</c:v>
                </c:pt>
                <c:pt idx="6886">
                  <c:v>42860</c:v>
                </c:pt>
                <c:pt idx="6887">
                  <c:v>42863</c:v>
                </c:pt>
                <c:pt idx="6888">
                  <c:v>42864</c:v>
                </c:pt>
                <c:pt idx="6889">
                  <c:v>42865</c:v>
                </c:pt>
                <c:pt idx="6890">
                  <c:v>42866</c:v>
                </c:pt>
                <c:pt idx="6891">
                  <c:v>42867</c:v>
                </c:pt>
                <c:pt idx="6892">
                  <c:v>42870</c:v>
                </c:pt>
                <c:pt idx="6893">
                  <c:v>42871</c:v>
                </c:pt>
                <c:pt idx="6894">
                  <c:v>42872</c:v>
                </c:pt>
                <c:pt idx="6895">
                  <c:v>42873</c:v>
                </c:pt>
                <c:pt idx="6896">
                  <c:v>42874</c:v>
                </c:pt>
                <c:pt idx="6897">
                  <c:v>42877</c:v>
                </c:pt>
                <c:pt idx="6898">
                  <c:v>42878</c:v>
                </c:pt>
                <c:pt idx="6899">
                  <c:v>42879</c:v>
                </c:pt>
                <c:pt idx="6900">
                  <c:v>42880</c:v>
                </c:pt>
                <c:pt idx="6901">
                  <c:v>42881</c:v>
                </c:pt>
                <c:pt idx="6902">
                  <c:v>42885</c:v>
                </c:pt>
                <c:pt idx="6903">
                  <c:v>42886</c:v>
                </c:pt>
                <c:pt idx="6904">
                  <c:v>42887</c:v>
                </c:pt>
                <c:pt idx="6905">
                  <c:v>42888</c:v>
                </c:pt>
                <c:pt idx="6906">
                  <c:v>42891</c:v>
                </c:pt>
                <c:pt idx="6907">
                  <c:v>42892</c:v>
                </c:pt>
                <c:pt idx="6908">
                  <c:v>42893</c:v>
                </c:pt>
                <c:pt idx="6909">
                  <c:v>42894</c:v>
                </c:pt>
                <c:pt idx="6910">
                  <c:v>42895</c:v>
                </c:pt>
                <c:pt idx="6911">
                  <c:v>42898</c:v>
                </c:pt>
                <c:pt idx="6912">
                  <c:v>42899</c:v>
                </c:pt>
                <c:pt idx="6913">
                  <c:v>42900</c:v>
                </c:pt>
                <c:pt idx="6914">
                  <c:v>42901</c:v>
                </c:pt>
                <c:pt idx="6915">
                  <c:v>42902</c:v>
                </c:pt>
                <c:pt idx="6916">
                  <c:v>42905</c:v>
                </c:pt>
                <c:pt idx="6917">
                  <c:v>42906</c:v>
                </c:pt>
                <c:pt idx="6918">
                  <c:v>42907</c:v>
                </c:pt>
                <c:pt idx="6919">
                  <c:v>42908</c:v>
                </c:pt>
                <c:pt idx="6920">
                  <c:v>42909</c:v>
                </c:pt>
                <c:pt idx="6921">
                  <c:v>42912</c:v>
                </c:pt>
                <c:pt idx="6922">
                  <c:v>42913</c:v>
                </c:pt>
                <c:pt idx="6923">
                  <c:v>42914</c:v>
                </c:pt>
                <c:pt idx="6924">
                  <c:v>42915</c:v>
                </c:pt>
                <c:pt idx="6925">
                  <c:v>42916</c:v>
                </c:pt>
                <c:pt idx="6926">
                  <c:v>42919</c:v>
                </c:pt>
                <c:pt idx="6927">
                  <c:v>42921</c:v>
                </c:pt>
                <c:pt idx="6928">
                  <c:v>42922</c:v>
                </c:pt>
                <c:pt idx="6929">
                  <c:v>42923</c:v>
                </c:pt>
                <c:pt idx="6930">
                  <c:v>42926</c:v>
                </c:pt>
                <c:pt idx="6931">
                  <c:v>42927</c:v>
                </c:pt>
                <c:pt idx="6932">
                  <c:v>42928</c:v>
                </c:pt>
                <c:pt idx="6933">
                  <c:v>42929</c:v>
                </c:pt>
                <c:pt idx="6934">
                  <c:v>42930</c:v>
                </c:pt>
                <c:pt idx="6935">
                  <c:v>42933</c:v>
                </c:pt>
                <c:pt idx="6936">
                  <c:v>42934</c:v>
                </c:pt>
                <c:pt idx="6937">
                  <c:v>42935</c:v>
                </c:pt>
                <c:pt idx="6938">
                  <c:v>42936</c:v>
                </c:pt>
                <c:pt idx="6939">
                  <c:v>42937</c:v>
                </c:pt>
                <c:pt idx="6940">
                  <c:v>42940</c:v>
                </c:pt>
                <c:pt idx="6941">
                  <c:v>42941</c:v>
                </c:pt>
                <c:pt idx="6942">
                  <c:v>42942</c:v>
                </c:pt>
                <c:pt idx="6943">
                  <c:v>42943</c:v>
                </c:pt>
                <c:pt idx="6944">
                  <c:v>42944</c:v>
                </c:pt>
                <c:pt idx="6945">
                  <c:v>42947</c:v>
                </c:pt>
                <c:pt idx="6946">
                  <c:v>42948</c:v>
                </c:pt>
                <c:pt idx="6947">
                  <c:v>42949</c:v>
                </c:pt>
                <c:pt idx="6948">
                  <c:v>42950</c:v>
                </c:pt>
                <c:pt idx="6949">
                  <c:v>42951</c:v>
                </c:pt>
                <c:pt idx="6950">
                  <c:v>42954</c:v>
                </c:pt>
                <c:pt idx="6951">
                  <c:v>42955</c:v>
                </c:pt>
                <c:pt idx="6952">
                  <c:v>42956</c:v>
                </c:pt>
                <c:pt idx="6953">
                  <c:v>42957</c:v>
                </c:pt>
                <c:pt idx="6954">
                  <c:v>42958</c:v>
                </c:pt>
                <c:pt idx="6955">
                  <c:v>42961</c:v>
                </c:pt>
                <c:pt idx="6956">
                  <c:v>42962</c:v>
                </c:pt>
                <c:pt idx="6957">
                  <c:v>42963</c:v>
                </c:pt>
                <c:pt idx="6958">
                  <c:v>42964</c:v>
                </c:pt>
                <c:pt idx="6959">
                  <c:v>42965</c:v>
                </c:pt>
                <c:pt idx="6960">
                  <c:v>42968</c:v>
                </c:pt>
                <c:pt idx="6961">
                  <c:v>42969</c:v>
                </c:pt>
                <c:pt idx="6962">
                  <c:v>42970</c:v>
                </c:pt>
                <c:pt idx="6963">
                  <c:v>42971</c:v>
                </c:pt>
                <c:pt idx="6964">
                  <c:v>42972</c:v>
                </c:pt>
                <c:pt idx="6965">
                  <c:v>42975</c:v>
                </c:pt>
                <c:pt idx="6966">
                  <c:v>42976</c:v>
                </c:pt>
                <c:pt idx="6967">
                  <c:v>42977</c:v>
                </c:pt>
                <c:pt idx="6968">
                  <c:v>42978</c:v>
                </c:pt>
                <c:pt idx="6969">
                  <c:v>42979</c:v>
                </c:pt>
                <c:pt idx="6970">
                  <c:v>42983</c:v>
                </c:pt>
                <c:pt idx="6971">
                  <c:v>42984</c:v>
                </c:pt>
                <c:pt idx="6972">
                  <c:v>42985</c:v>
                </c:pt>
                <c:pt idx="6973">
                  <c:v>42986</c:v>
                </c:pt>
                <c:pt idx="6974">
                  <c:v>42989</c:v>
                </c:pt>
                <c:pt idx="6975">
                  <c:v>42990</c:v>
                </c:pt>
                <c:pt idx="6976">
                  <c:v>42991</c:v>
                </c:pt>
                <c:pt idx="6977">
                  <c:v>42992</c:v>
                </c:pt>
                <c:pt idx="6978">
                  <c:v>42993</c:v>
                </c:pt>
                <c:pt idx="6979">
                  <c:v>42996</c:v>
                </c:pt>
                <c:pt idx="6980">
                  <c:v>42997</c:v>
                </c:pt>
                <c:pt idx="6981">
                  <c:v>42998</c:v>
                </c:pt>
                <c:pt idx="6982">
                  <c:v>42999</c:v>
                </c:pt>
                <c:pt idx="6983">
                  <c:v>43000</c:v>
                </c:pt>
                <c:pt idx="6984">
                  <c:v>43003</c:v>
                </c:pt>
                <c:pt idx="6985">
                  <c:v>43004</c:v>
                </c:pt>
                <c:pt idx="6986">
                  <c:v>43005</c:v>
                </c:pt>
                <c:pt idx="6987">
                  <c:v>43006</c:v>
                </c:pt>
                <c:pt idx="6988">
                  <c:v>43007</c:v>
                </c:pt>
                <c:pt idx="6989">
                  <c:v>43010</c:v>
                </c:pt>
                <c:pt idx="6990">
                  <c:v>43011</c:v>
                </c:pt>
                <c:pt idx="6991">
                  <c:v>43012</c:v>
                </c:pt>
                <c:pt idx="6992">
                  <c:v>43013</c:v>
                </c:pt>
                <c:pt idx="6993">
                  <c:v>43014</c:v>
                </c:pt>
                <c:pt idx="6994">
                  <c:v>43017</c:v>
                </c:pt>
                <c:pt idx="6995">
                  <c:v>43018</c:v>
                </c:pt>
                <c:pt idx="6996">
                  <c:v>43019</c:v>
                </c:pt>
                <c:pt idx="6997">
                  <c:v>43020</c:v>
                </c:pt>
                <c:pt idx="6998">
                  <c:v>43021</c:v>
                </c:pt>
                <c:pt idx="6999">
                  <c:v>43024</c:v>
                </c:pt>
                <c:pt idx="7000">
                  <c:v>43025</c:v>
                </c:pt>
                <c:pt idx="7001">
                  <c:v>43026</c:v>
                </c:pt>
                <c:pt idx="7002">
                  <c:v>43027</c:v>
                </c:pt>
                <c:pt idx="7003">
                  <c:v>43028</c:v>
                </c:pt>
                <c:pt idx="7004">
                  <c:v>43031</c:v>
                </c:pt>
                <c:pt idx="7005">
                  <c:v>43032</c:v>
                </c:pt>
                <c:pt idx="7006">
                  <c:v>43033</c:v>
                </c:pt>
                <c:pt idx="7007">
                  <c:v>43034</c:v>
                </c:pt>
                <c:pt idx="7008">
                  <c:v>43035</c:v>
                </c:pt>
                <c:pt idx="7009">
                  <c:v>43038</c:v>
                </c:pt>
                <c:pt idx="7010">
                  <c:v>43039</c:v>
                </c:pt>
                <c:pt idx="7011">
                  <c:v>43040</c:v>
                </c:pt>
                <c:pt idx="7012">
                  <c:v>43041</c:v>
                </c:pt>
                <c:pt idx="7013">
                  <c:v>43042</c:v>
                </c:pt>
                <c:pt idx="7014">
                  <c:v>43045</c:v>
                </c:pt>
                <c:pt idx="7015">
                  <c:v>43046</c:v>
                </c:pt>
                <c:pt idx="7016">
                  <c:v>43047</c:v>
                </c:pt>
                <c:pt idx="7017">
                  <c:v>43048</c:v>
                </c:pt>
                <c:pt idx="7018">
                  <c:v>43049</c:v>
                </c:pt>
                <c:pt idx="7019">
                  <c:v>43052</c:v>
                </c:pt>
                <c:pt idx="7020">
                  <c:v>43053</c:v>
                </c:pt>
                <c:pt idx="7021">
                  <c:v>43054</c:v>
                </c:pt>
                <c:pt idx="7022">
                  <c:v>43055</c:v>
                </c:pt>
                <c:pt idx="7023">
                  <c:v>43056</c:v>
                </c:pt>
                <c:pt idx="7024">
                  <c:v>43059</c:v>
                </c:pt>
                <c:pt idx="7025">
                  <c:v>43060</c:v>
                </c:pt>
                <c:pt idx="7026">
                  <c:v>43061</c:v>
                </c:pt>
                <c:pt idx="7027">
                  <c:v>43063</c:v>
                </c:pt>
                <c:pt idx="7028">
                  <c:v>43066</c:v>
                </c:pt>
                <c:pt idx="7029">
                  <c:v>43067</c:v>
                </c:pt>
                <c:pt idx="7030">
                  <c:v>43068</c:v>
                </c:pt>
                <c:pt idx="7031">
                  <c:v>43069</c:v>
                </c:pt>
                <c:pt idx="7032">
                  <c:v>43070</c:v>
                </c:pt>
                <c:pt idx="7033">
                  <c:v>43073</c:v>
                </c:pt>
                <c:pt idx="7034">
                  <c:v>43074</c:v>
                </c:pt>
                <c:pt idx="7035">
                  <c:v>43075</c:v>
                </c:pt>
                <c:pt idx="7036">
                  <c:v>43076</c:v>
                </c:pt>
                <c:pt idx="7037">
                  <c:v>43077</c:v>
                </c:pt>
                <c:pt idx="7038">
                  <c:v>43080</c:v>
                </c:pt>
                <c:pt idx="7039">
                  <c:v>43081</c:v>
                </c:pt>
                <c:pt idx="7040">
                  <c:v>43082</c:v>
                </c:pt>
                <c:pt idx="7041">
                  <c:v>43083</c:v>
                </c:pt>
                <c:pt idx="7042">
                  <c:v>43084</c:v>
                </c:pt>
                <c:pt idx="7043">
                  <c:v>43087</c:v>
                </c:pt>
                <c:pt idx="7044">
                  <c:v>43088</c:v>
                </c:pt>
                <c:pt idx="7045">
                  <c:v>43089</c:v>
                </c:pt>
                <c:pt idx="7046">
                  <c:v>43090</c:v>
                </c:pt>
                <c:pt idx="7047">
                  <c:v>43091</c:v>
                </c:pt>
                <c:pt idx="7048">
                  <c:v>43095</c:v>
                </c:pt>
                <c:pt idx="7049">
                  <c:v>43096</c:v>
                </c:pt>
                <c:pt idx="7050">
                  <c:v>43097</c:v>
                </c:pt>
                <c:pt idx="7051">
                  <c:v>43098</c:v>
                </c:pt>
                <c:pt idx="7052">
                  <c:v>43102</c:v>
                </c:pt>
                <c:pt idx="7053">
                  <c:v>43103</c:v>
                </c:pt>
                <c:pt idx="7054">
                  <c:v>43104</c:v>
                </c:pt>
                <c:pt idx="7055">
                  <c:v>43105</c:v>
                </c:pt>
                <c:pt idx="7056">
                  <c:v>43108</c:v>
                </c:pt>
                <c:pt idx="7057">
                  <c:v>43109</c:v>
                </c:pt>
                <c:pt idx="7058">
                  <c:v>43110</c:v>
                </c:pt>
                <c:pt idx="7059">
                  <c:v>43111</c:v>
                </c:pt>
                <c:pt idx="7060">
                  <c:v>43112</c:v>
                </c:pt>
                <c:pt idx="7061">
                  <c:v>43116</c:v>
                </c:pt>
                <c:pt idx="7062">
                  <c:v>43117</c:v>
                </c:pt>
                <c:pt idx="7063">
                  <c:v>43118</c:v>
                </c:pt>
                <c:pt idx="7064">
                  <c:v>43119</c:v>
                </c:pt>
                <c:pt idx="7065">
                  <c:v>43122</c:v>
                </c:pt>
                <c:pt idx="7066">
                  <c:v>43123</c:v>
                </c:pt>
                <c:pt idx="7067">
                  <c:v>43124</c:v>
                </c:pt>
                <c:pt idx="7068">
                  <c:v>43125</c:v>
                </c:pt>
                <c:pt idx="7069">
                  <c:v>43126</c:v>
                </c:pt>
                <c:pt idx="7070">
                  <c:v>43129</c:v>
                </c:pt>
                <c:pt idx="7071">
                  <c:v>43130</c:v>
                </c:pt>
                <c:pt idx="7072">
                  <c:v>43131</c:v>
                </c:pt>
                <c:pt idx="7073">
                  <c:v>43132</c:v>
                </c:pt>
                <c:pt idx="7074">
                  <c:v>43133</c:v>
                </c:pt>
                <c:pt idx="7075">
                  <c:v>43136</c:v>
                </c:pt>
                <c:pt idx="7076">
                  <c:v>43137</c:v>
                </c:pt>
                <c:pt idx="7077">
                  <c:v>43138</c:v>
                </c:pt>
                <c:pt idx="7078">
                  <c:v>43139</c:v>
                </c:pt>
                <c:pt idx="7079">
                  <c:v>43140</c:v>
                </c:pt>
                <c:pt idx="7080">
                  <c:v>43143</c:v>
                </c:pt>
                <c:pt idx="7081">
                  <c:v>43144</c:v>
                </c:pt>
                <c:pt idx="7082">
                  <c:v>43145</c:v>
                </c:pt>
                <c:pt idx="7083">
                  <c:v>43146</c:v>
                </c:pt>
                <c:pt idx="7084">
                  <c:v>43147</c:v>
                </c:pt>
                <c:pt idx="7085">
                  <c:v>43151</c:v>
                </c:pt>
                <c:pt idx="7086">
                  <c:v>43152</c:v>
                </c:pt>
                <c:pt idx="7087">
                  <c:v>43153</c:v>
                </c:pt>
                <c:pt idx="7088">
                  <c:v>43154</c:v>
                </c:pt>
                <c:pt idx="7089">
                  <c:v>43157</c:v>
                </c:pt>
                <c:pt idx="7090">
                  <c:v>43158</c:v>
                </c:pt>
                <c:pt idx="7091">
                  <c:v>43159</c:v>
                </c:pt>
                <c:pt idx="7092">
                  <c:v>43160</c:v>
                </c:pt>
                <c:pt idx="7093">
                  <c:v>43161</c:v>
                </c:pt>
                <c:pt idx="7094">
                  <c:v>43164</c:v>
                </c:pt>
                <c:pt idx="7095">
                  <c:v>43165</c:v>
                </c:pt>
                <c:pt idx="7096">
                  <c:v>43166</c:v>
                </c:pt>
                <c:pt idx="7097">
                  <c:v>43167</c:v>
                </c:pt>
                <c:pt idx="7098">
                  <c:v>43168</c:v>
                </c:pt>
                <c:pt idx="7099">
                  <c:v>43171</c:v>
                </c:pt>
                <c:pt idx="7100">
                  <c:v>43172</c:v>
                </c:pt>
                <c:pt idx="7101">
                  <c:v>43173</c:v>
                </c:pt>
                <c:pt idx="7102">
                  <c:v>43174</c:v>
                </c:pt>
                <c:pt idx="7103">
                  <c:v>43175</c:v>
                </c:pt>
                <c:pt idx="7104">
                  <c:v>43178</c:v>
                </c:pt>
                <c:pt idx="7105">
                  <c:v>43179</c:v>
                </c:pt>
                <c:pt idx="7106">
                  <c:v>43180</c:v>
                </c:pt>
                <c:pt idx="7107">
                  <c:v>43181</c:v>
                </c:pt>
                <c:pt idx="7108">
                  <c:v>43182</c:v>
                </c:pt>
                <c:pt idx="7109">
                  <c:v>43185</c:v>
                </c:pt>
                <c:pt idx="7110">
                  <c:v>43186</c:v>
                </c:pt>
                <c:pt idx="7111">
                  <c:v>43187</c:v>
                </c:pt>
                <c:pt idx="7112">
                  <c:v>43188</c:v>
                </c:pt>
                <c:pt idx="7113">
                  <c:v>43192</c:v>
                </c:pt>
                <c:pt idx="7114">
                  <c:v>43193</c:v>
                </c:pt>
                <c:pt idx="7115">
                  <c:v>43194</c:v>
                </c:pt>
                <c:pt idx="7116">
                  <c:v>43195</c:v>
                </c:pt>
                <c:pt idx="7117">
                  <c:v>43196</c:v>
                </c:pt>
                <c:pt idx="7118">
                  <c:v>43199</c:v>
                </c:pt>
                <c:pt idx="7119">
                  <c:v>43200</c:v>
                </c:pt>
                <c:pt idx="7120">
                  <c:v>43201</c:v>
                </c:pt>
                <c:pt idx="7121">
                  <c:v>43202</c:v>
                </c:pt>
                <c:pt idx="7122">
                  <c:v>43203</c:v>
                </c:pt>
                <c:pt idx="7123">
                  <c:v>43206</c:v>
                </c:pt>
                <c:pt idx="7124">
                  <c:v>43207</c:v>
                </c:pt>
                <c:pt idx="7125">
                  <c:v>43208</c:v>
                </c:pt>
                <c:pt idx="7126">
                  <c:v>43209</c:v>
                </c:pt>
                <c:pt idx="7127">
                  <c:v>43210</c:v>
                </c:pt>
                <c:pt idx="7128">
                  <c:v>43213</c:v>
                </c:pt>
                <c:pt idx="7129">
                  <c:v>43214</c:v>
                </c:pt>
                <c:pt idx="7130">
                  <c:v>43215</c:v>
                </c:pt>
                <c:pt idx="7131">
                  <c:v>43216</c:v>
                </c:pt>
                <c:pt idx="7132">
                  <c:v>43217</c:v>
                </c:pt>
                <c:pt idx="7133">
                  <c:v>43220</c:v>
                </c:pt>
                <c:pt idx="7134">
                  <c:v>43221</c:v>
                </c:pt>
                <c:pt idx="7135">
                  <c:v>43222</c:v>
                </c:pt>
                <c:pt idx="7136">
                  <c:v>43223</c:v>
                </c:pt>
                <c:pt idx="7137">
                  <c:v>43224</c:v>
                </c:pt>
                <c:pt idx="7138">
                  <c:v>43227</c:v>
                </c:pt>
                <c:pt idx="7139">
                  <c:v>43228</c:v>
                </c:pt>
                <c:pt idx="7140">
                  <c:v>43229</c:v>
                </c:pt>
                <c:pt idx="7141">
                  <c:v>43230</c:v>
                </c:pt>
                <c:pt idx="7142">
                  <c:v>43231</c:v>
                </c:pt>
                <c:pt idx="7143">
                  <c:v>43234</c:v>
                </c:pt>
                <c:pt idx="7144">
                  <c:v>43235</c:v>
                </c:pt>
                <c:pt idx="7145">
                  <c:v>43236</c:v>
                </c:pt>
                <c:pt idx="7146">
                  <c:v>43237</c:v>
                </c:pt>
                <c:pt idx="7147">
                  <c:v>43238</c:v>
                </c:pt>
                <c:pt idx="7148">
                  <c:v>43241</c:v>
                </c:pt>
                <c:pt idx="7149">
                  <c:v>43242</c:v>
                </c:pt>
                <c:pt idx="7150">
                  <c:v>43243</c:v>
                </c:pt>
                <c:pt idx="7151">
                  <c:v>43244</c:v>
                </c:pt>
                <c:pt idx="7152">
                  <c:v>43245</c:v>
                </c:pt>
                <c:pt idx="7153">
                  <c:v>43249</c:v>
                </c:pt>
                <c:pt idx="7154">
                  <c:v>43250</c:v>
                </c:pt>
                <c:pt idx="7155">
                  <c:v>43251</c:v>
                </c:pt>
                <c:pt idx="7156">
                  <c:v>43252</c:v>
                </c:pt>
                <c:pt idx="7157">
                  <c:v>43255</c:v>
                </c:pt>
                <c:pt idx="7158">
                  <c:v>43256</c:v>
                </c:pt>
                <c:pt idx="7159">
                  <c:v>43257</c:v>
                </c:pt>
                <c:pt idx="7160">
                  <c:v>43258</c:v>
                </c:pt>
                <c:pt idx="7161">
                  <c:v>43259</c:v>
                </c:pt>
                <c:pt idx="7162">
                  <c:v>43262</c:v>
                </c:pt>
                <c:pt idx="7163">
                  <c:v>43263</c:v>
                </c:pt>
                <c:pt idx="7164">
                  <c:v>43264</c:v>
                </c:pt>
                <c:pt idx="7165">
                  <c:v>43265</c:v>
                </c:pt>
                <c:pt idx="7166">
                  <c:v>43266</c:v>
                </c:pt>
                <c:pt idx="7167">
                  <c:v>43269</c:v>
                </c:pt>
                <c:pt idx="7168">
                  <c:v>43270</c:v>
                </c:pt>
                <c:pt idx="7169">
                  <c:v>43271</c:v>
                </c:pt>
                <c:pt idx="7170">
                  <c:v>43272</c:v>
                </c:pt>
                <c:pt idx="7171">
                  <c:v>43273</c:v>
                </c:pt>
                <c:pt idx="7172">
                  <c:v>43276</c:v>
                </c:pt>
                <c:pt idx="7173">
                  <c:v>43277</c:v>
                </c:pt>
                <c:pt idx="7174">
                  <c:v>43278</c:v>
                </c:pt>
                <c:pt idx="7175">
                  <c:v>43279</c:v>
                </c:pt>
                <c:pt idx="7176">
                  <c:v>43280</c:v>
                </c:pt>
                <c:pt idx="7177">
                  <c:v>43283</c:v>
                </c:pt>
                <c:pt idx="7178">
                  <c:v>43284</c:v>
                </c:pt>
                <c:pt idx="7179">
                  <c:v>43286</c:v>
                </c:pt>
                <c:pt idx="7180">
                  <c:v>43287</c:v>
                </c:pt>
                <c:pt idx="7181">
                  <c:v>43290</c:v>
                </c:pt>
                <c:pt idx="7182">
                  <c:v>43291</c:v>
                </c:pt>
                <c:pt idx="7183">
                  <c:v>43292</c:v>
                </c:pt>
                <c:pt idx="7184">
                  <c:v>43293</c:v>
                </c:pt>
                <c:pt idx="7185">
                  <c:v>43294</c:v>
                </c:pt>
                <c:pt idx="7186">
                  <c:v>43297</c:v>
                </c:pt>
                <c:pt idx="7187">
                  <c:v>43298</c:v>
                </c:pt>
                <c:pt idx="7188">
                  <c:v>43299</c:v>
                </c:pt>
                <c:pt idx="7189">
                  <c:v>43300</c:v>
                </c:pt>
                <c:pt idx="7190">
                  <c:v>43301</c:v>
                </c:pt>
                <c:pt idx="7191">
                  <c:v>43304</c:v>
                </c:pt>
                <c:pt idx="7192">
                  <c:v>43305</c:v>
                </c:pt>
                <c:pt idx="7193">
                  <c:v>43306</c:v>
                </c:pt>
                <c:pt idx="7194">
                  <c:v>43307</c:v>
                </c:pt>
                <c:pt idx="7195">
                  <c:v>43308</c:v>
                </c:pt>
                <c:pt idx="7196">
                  <c:v>43311</c:v>
                </c:pt>
                <c:pt idx="7197">
                  <c:v>43312</c:v>
                </c:pt>
                <c:pt idx="7198">
                  <c:v>43313</c:v>
                </c:pt>
                <c:pt idx="7199">
                  <c:v>43314</c:v>
                </c:pt>
                <c:pt idx="7200">
                  <c:v>43315</c:v>
                </c:pt>
                <c:pt idx="7201">
                  <c:v>43318</c:v>
                </c:pt>
                <c:pt idx="7202">
                  <c:v>43319</c:v>
                </c:pt>
                <c:pt idx="7203">
                  <c:v>43320</c:v>
                </c:pt>
                <c:pt idx="7204">
                  <c:v>43321</c:v>
                </c:pt>
                <c:pt idx="7205">
                  <c:v>43322</c:v>
                </c:pt>
                <c:pt idx="7206">
                  <c:v>43325</c:v>
                </c:pt>
                <c:pt idx="7207">
                  <c:v>43326</c:v>
                </c:pt>
                <c:pt idx="7208">
                  <c:v>43327</c:v>
                </c:pt>
                <c:pt idx="7209">
                  <c:v>43328</c:v>
                </c:pt>
                <c:pt idx="7210">
                  <c:v>43329</c:v>
                </c:pt>
                <c:pt idx="7211">
                  <c:v>43332</c:v>
                </c:pt>
                <c:pt idx="7212">
                  <c:v>43333</c:v>
                </c:pt>
                <c:pt idx="7213">
                  <c:v>43334</c:v>
                </c:pt>
                <c:pt idx="7214">
                  <c:v>43335</c:v>
                </c:pt>
                <c:pt idx="7215">
                  <c:v>43336</c:v>
                </c:pt>
                <c:pt idx="7216">
                  <c:v>43339</c:v>
                </c:pt>
                <c:pt idx="7217">
                  <c:v>43340</c:v>
                </c:pt>
                <c:pt idx="7218">
                  <c:v>43341</c:v>
                </c:pt>
                <c:pt idx="7219">
                  <c:v>43342</c:v>
                </c:pt>
                <c:pt idx="7220">
                  <c:v>43343</c:v>
                </c:pt>
                <c:pt idx="7221">
                  <c:v>43347</c:v>
                </c:pt>
                <c:pt idx="7222">
                  <c:v>43348</c:v>
                </c:pt>
                <c:pt idx="7223">
                  <c:v>43349</c:v>
                </c:pt>
                <c:pt idx="7224">
                  <c:v>43350</c:v>
                </c:pt>
                <c:pt idx="7225">
                  <c:v>43353</c:v>
                </c:pt>
                <c:pt idx="7226">
                  <c:v>43354</c:v>
                </c:pt>
                <c:pt idx="7227">
                  <c:v>43355</c:v>
                </c:pt>
                <c:pt idx="7228">
                  <c:v>43356</c:v>
                </c:pt>
                <c:pt idx="7229">
                  <c:v>43357</c:v>
                </c:pt>
                <c:pt idx="7230">
                  <c:v>43360</c:v>
                </c:pt>
                <c:pt idx="7231">
                  <c:v>43361</c:v>
                </c:pt>
                <c:pt idx="7232">
                  <c:v>43362</c:v>
                </c:pt>
                <c:pt idx="7233">
                  <c:v>43363</c:v>
                </c:pt>
                <c:pt idx="7234">
                  <c:v>43364</c:v>
                </c:pt>
                <c:pt idx="7235">
                  <c:v>43367</c:v>
                </c:pt>
                <c:pt idx="7236">
                  <c:v>43368</c:v>
                </c:pt>
                <c:pt idx="7237">
                  <c:v>43369</c:v>
                </c:pt>
                <c:pt idx="7238">
                  <c:v>43370</c:v>
                </c:pt>
                <c:pt idx="7239">
                  <c:v>43371</c:v>
                </c:pt>
                <c:pt idx="7240">
                  <c:v>43374</c:v>
                </c:pt>
                <c:pt idx="7241">
                  <c:v>43375</c:v>
                </c:pt>
                <c:pt idx="7242">
                  <c:v>43376</c:v>
                </c:pt>
                <c:pt idx="7243">
                  <c:v>43377</c:v>
                </c:pt>
                <c:pt idx="7244">
                  <c:v>43378</c:v>
                </c:pt>
                <c:pt idx="7245">
                  <c:v>43381</c:v>
                </c:pt>
                <c:pt idx="7246">
                  <c:v>43382</c:v>
                </c:pt>
                <c:pt idx="7247">
                  <c:v>43383</c:v>
                </c:pt>
                <c:pt idx="7248">
                  <c:v>43384</c:v>
                </c:pt>
                <c:pt idx="7249">
                  <c:v>43385</c:v>
                </c:pt>
                <c:pt idx="7250">
                  <c:v>43388</c:v>
                </c:pt>
                <c:pt idx="7251">
                  <c:v>43389</c:v>
                </c:pt>
                <c:pt idx="7252">
                  <c:v>43390</c:v>
                </c:pt>
                <c:pt idx="7253">
                  <c:v>43391</c:v>
                </c:pt>
                <c:pt idx="7254">
                  <c:v>43392</c:v>
                </c:pt>
                <c:pt idx="7255">
                  <c:v>43395</c:v>
                </c:pt>
                <c:pt idx="7256">
                  <c:v>43396</c:v>
                </c:pt>
                <c:pt idx="7257">
                  <c:v>43397</c:v>
                </c:pt>
                <c:pt idx="7258">
                  <c:v>43398</c:v>
                </c:pt>
                <c:pt idx="7259">
                  <c:v>43399</c:v>
                </c:pt>
                <c:pt idx="7260">
                  <c:v>43402</c:v>
                </c:pt>
                <c:pt idx="7261">
                  <c:v>43403</c:v>
                </c:pt>
                <c:pt idx="7262">
                  <c:v>43404</c:v>
                </c:pt>
                <c:pt idx="7263">
                  <c:v>43405</c:v>
                </c:pt>
                <c:pt idx="7264">
                  <c:v>43406</c:v>
                </c:pt>
                <c:pt idx="7265">
                  <c:v>43409</c:v>
                </c:pt>
                <c:pt idx="7266">
                  <c:v>43410</c:v>
                </c:pt>
                <c:pt idx="7267">
                  <c:v>43411</c:v>
                </c:pt>
                <c:pt idx="7268">
                  <c:v>43412</c:v>
                </c:pt>
                <c:pt idx="7269">
                  <c:v>43413</c:v>
                </c:pt>
                <c:pt idx="7270">
                  <c:v>43416</c:v>
                </c:pt>
                <c:pt idx="7271">
                  <c:v>43417</c:v>
                </c:pt>
                <c:pt idx="7272">
                  <c:v>43418</c:v>
                </c:pt>
                <c:pt idx="7273">
                  <c:v>43419</c:v>
                </c:pt>
                <c:pt idx="7274">
                  <c:v>43420</c:v>
                </c:pt>
                <c:pt idx="7275">
                  <c:v>43423</c:v>
                </c:pt>
                <c:pt idx="7276">
                  <c:v>43424</c:v>
                </c:pt>
                <c:pt idx="7277">
                  <c:v>43425</c:v>
                </c:pt>
                <c:pt idx="7278">
                  <c:v>43427</c:v>
                </c:pt>
                <c:pt idx="7279">
                  <c:v>43430</c:v>
                </c:pt>
                <c:pt idx="7280">
                  <c:v>43431</c:v>
                </c:pt>
                <c:pt idx="7281">
                  <c:v>43432</c:v>
                </c:pt>
                <c:pt idx="7282">
                  <c:v>43433</c:v>
                </c:pt>
                <c:pt idx="7283">
                  <c:v>43434</c:v>
                </c:pt>
                <c:pt idx="7284">
                  <c:v>43437</c:v>
                </c:pt>
                <c:pt idx="7285">
                  <c:v>43438</c:v>
                </c:pt>
                <c:pt idx="7286">
                  <c:v>43440</c:v>
                </c:pt>
                <c:pt idx="7287">
                  <c:v>43441</c:v>
                </c:pt>
                <c:pt idx="7288">
                  <c:v>43444</c:v>
                </c:pt>
                <c:pt idx="7289">
                  <c:v>43445</c:v>
                </c:pt>
                <c:pt idx="7290">
                  <c:v>43446</c:v>
                </c:pt>
                <c:pt idx="7291">
                  <c:v>43447</c:v>
                </c:pt>
                <c:pt idx="7292">
                  <c:v>43448</c:v>
                </c:pt>
                <c:pt idx="7293">
                  <c:v>43451</c:v>
                </c:pt>
                <c:pt idx="7294">
                  <c:v>43452</c:v>
                </c:pt>
                <c:pt idx="7295">
                  <c:v>43453</c:v>
                </c:pt>
                <c:pt idx="7296">
                  <c:v>43454</c:v>
                </c:pt>
                <c:pt idx="7297">
                  <c:v>43455</c:v>
                </c:pt>
                <c:pt idx="7298">
                  <c:v>43458</c:v>
                </c:pt>
                <c:pt idx="7299">
                  <c:v>43460</c:v>
                </c:pt>
                <c:pt idx="7300">
                  <c:v>43461</c:v>
                </c:pt>
                <c:pt idx="7301">
                  <c:v>43462</c:v>
                </c:pt>
                <c:pt idx="7302">
                  <c:v>43465</c:v>
                </c:pt>
                <c:pt idx="7303">
                  <c:v>43467</c:v>
                </c:pt>
                <c:pt idx="7304">
                  <c:v>43468</c:v>
                </c:pt>
                <c:pt idx="7305">
                  <c:v>43469</c:v>
                </c:pt>
                <c:pt idx="7306">
                  <c:v>43472</c:v>
                </c:pt>
                <c:pt idx="7307">
                  <c:v>43473</c:v>
                </c:pt>
                <c:pt idx="7308">
                  <c:v>43474</c:v>
                </c:pt>
                <c:pt idx="7309">
                  <c:v>43475</c:v>
                </c:pt>
                <c:pt idx="7310">
                  <c:v>43476</c:v>
                </c:pt>
                <c:pt idx="7311">
                  <c:v>43479</c:v>
                </c:pt>
                <c:pt idx="7312">
                  <c:v>43480</c:v>
                </c:pt>
                <c:pt idx="7313">
                  <c:v>43481</c:v>
                </c:pt>
                <c:pt idx="7314">
                  <c:v>43482</c:v>
                </c:pt>
                <c:pt idx="7315">
                  <c:v>43483</c:v>
                </c:pt>
                <c:pt idx="7316">
                  <c:v>43487</c:v>
                </c:pt>
                <c:pt idx="7317">
                  <c:v>43488</c:v>
                </c:pt>
                <c:pt idx="7318">
                  <c:v>43489</c:v>
                </c:pt>
                <c:pt idx="7319">
                  <c:v>43490</c:v>
                </c:pt>
                <c:pt idx="7320">
                  <c:v>43493</c:v>
                </c:pt>
                <c:pt idx="7321">
                  <c:v>43494</c:v>
                </c:pt>
                <c:pt idx="7322">
                  <c:v>43495</c:v>
                </c:pt>
                <c:pt idx="7323">
                  <c:v>43496</c:v>
                </c:pt>
                <c:pt idx="7324">
                  <c:v>43497</c:v>
                </c:pt>
                <c:pt idx="7325">
                  <c:v>43500</c:v>
                </c:pt>
                <c:pt idx="7326">
                  <c:v>43501</c:v>
                </c:pt>
                <c:pt idx="7327">
                  <c:v>43502</c:v>
                </c:pt>
                <c:pt idx="7328">
                  <c:v>43503</c:v>
                </c:pt>
                <c:pt idx="7329">
                  <c:v>43504</c:v>
                </c:pt>
                <c:pt idx="7330">
                  <c:v>43507</c:v>
                </c:pt>
                <c:pt idx="7331">
                  <c:v>43508</c:v>
                </c:pt>
                <c:pt idx="7332">
                  <c:v>43509</c:v>
                </c:pt>
                <c:pt idx="7333">
                  <c:v>43510</c:v>
                </c:pt>
                <c:pt idx="7334">
                  <c:v>43511</c:v>
                </c:pt>
                <c:pt idx="7335">
                  <c:v>43515</c:v>
                </c:pt>
                <c:pt idx="7336">
                  <c:v>43516</c:v>
                </c:pt>
                <c:pt idx="7337">
                  <c:v>43517</c:v>
                </c:pt>
                <c:pt idx="7338">
                  <c:v>43518</c:v>
                </c:pt>
                <c:pt idx="7339">
                  <c:v>43521</c:v>
                </c:pt>
                <c:pt idx="7340">
                  <c:v>43522</c:v>
                </c:pt>
                <c:pt idx="7341">
                  <c:v>43523</c:v>
                </c:pt>
                <c:pt idx="7342">
                  <c:v>43524</c:v>
                </c:pt>
                <c:pt idx="7343">
                  <c:v>43525</c:v>
                </c:pt>
                <c:pt idx="7344">
                  <c:v>43528</c:v>
                </c:pt>
                <c:pt idx="7345">
                  <c:v>43529</c:v>
                </c:pt>
                <c:pt idx="7346">
                  <c:v>43530</c:v>
                </c:pt>
                <c:pt idx="7347">
                  <c:v>43531</c:v>
                </c:pt>
                <c:pt idx="7348">
                  <c:v>43532</c:v>
                </c:pt>
                <c:pt idx="7349">
                  <c:v>43535</c:v>
                </c:pt>
                <c:pt idx="7350">
                  <c:v>43536</c:v>
                </c:pt>
                <c:pt idx="7351">
                  <c:v>43537</c:v>
                </c:pt>
                <c:pt idx="7352">
                  <c:v>43538</c:v>
                </c:pt>
                <c:pt idx="7353">
                  <c:v>43539</c:v>
                </c:pt>
                <c:pt idx="7354">
                  <c:v>43542</c:v>
                </c:pt>
                <c:pt idx="7355">
                  <c:v>43543</c:v>
                </c:pt>
                <c:pt idx="7356">
                  <c:v>43544</c:v>
                </c:pt>
                <c:pt idx="7357">
                  <c:v>43545</c:v>
                </c:pt>
                <c:pt idx="7358">
                  <c:v>43546</c:v>
                </c:pt>
                <c:pt idx="7359">
                  <c:v>43549</c:v>
                </c:pt>
                <c:pt idx="7360">
                  <c:v>43550</c:v>
                </c:pt>
                <c:pt idx="7361">
                  <c:v>43551</c:v>
                </c:pt>
                <c:pt idx="7362">
                  <c:v>43552</c:v>
                </c:pt>
                <c:pt idx="7363">
                  <c:v>43553</c:v>
                </c:pt>
                <c:pt idx="7364">
                  <c:v>43556</c:v>
                </c:pt>
                <c:pt idx="7365">
                  <c:v>43557</c:v>
                </c:pt>
                <c:pt idx="7366">
                  <c:v>43558</c:v>
                </c:pt>
                <c:pt idx="7367">
                  <c:v>43559</c:v>
                </c:pt>
                <c:pt idx="7368">
                  <c:v>43560</c:v>
                </c:pt>
                <c:pt idx="7369">
                  <c:v>43563</c:v>
                </c:pt>
                <c:pt idx="7370">
                  <c:v>43564</c:v>
                </c:pt>
                <c:pt idx="7371">
                  <c:v>43565</c:v>
                </c:pt>
                <c:pt idx="7372">
                  <c:v>43566</c:v>
                </c:pt>
                <c:pt idx="7373">
                  <c:v>43567</c:v>
                </c:pt>
                <c:pt idx="7374">
                  <c:v>43570</c:v>
                </c:pt>
                <c:pt idx="7375">
                  <c:v>43571</c:v>
                </c:pt>
                <c:pt idx="7376">
                  <c:v>43572</c:v>
                </c:pt>
                <c:pt idx="7377">
                  <c:v>43573</c:v>
                </c:pt>
                <c:pt idx="7378">
                  <c:v>43577</c:v>
                </c:pt>
                <c:pt idx="7379">
                  <c:v>43578</c:v>
                </c:pt>
                <c:pt idx="7380">
                  <c:v>43579</c:v>
                </c:pt>
                <c:pt idx="7381">
                  <c:v>43580</c:v>
                </c:pt>
                <c:pt idx="7382">
                  <c:v>43581</c:v>
                </c:pt>
                <c:pt idx="7383">
                  <c:v>43584</c:v>
                </c:pt>
                <c:pt idx="7384">
                  <c:v>43585</c:v>
                </c:pt>
                <c:pt idx="7385">
                  <c:v>43586</c:v>
                </c:pt>
                <c:pt idx="7386">
                  <c:v>43587</c:v>
                </c:pt>
                <c:pt idx="7387">
                  <c:v>43588</c:v>
                </c:pt>
                <c:pt idx="7388">
                  <c:v>43591</c:v>
                </c:pt>
                <c:pt idx="7389">
                  <c:v>43592</c:v>
                </c:pt>
                <c:pt idx="7390">
                  <c:v>43593</c:v>
                </c:pt>
                <c:pt idx="7391">
                  <c:v>43594</c:v>
                </c:pt>
                <c:pt idx="7392">
                  <c:v>43595</c:v>
                </c:pt>
                <c:pt idx="7393">
                  <c:v>43598</c:v>
                </c:pt>
                <c:pt idx="7394">
                  <c:v>43599</c:v>
                </c:pt>
                <c:pt idx="7395">
                  <c:v>43600</c:v>
                </c:pt>
                <c:pt idx="7396">
                  <c:v>43601</c:v>
                </c:pt>
                <c:pt idx="7397">
                  <c:v>43602</c:v>
                </c:pt>
                <c:pt idx="7398">
                  <c:v>43605</c:v>
                </c:pt>
                <c:pt idx="7399">
                  <c:v>43606</c:v>
                </c:pt>
                <c:pt idx="7400">
                  <c:v>43607</c:v>
                </c:pt>
                <c:pt idx="7401">
                  <c:v>43608</c:v>
                </c:pt>
                <c:pt idx="7402">
                  <c:v>43609</c:v>
                </c:pt>
                <c:pt idx="7403">
                  <c:v>43613</c:v>
                </c:pt>
                <c:pt idx="7404">
                  <c:v>43614</c:v>
                </c:pt>
                <c:pt idx="7405">
                  <c:v>43615</c:v>
                </c:pt>
                <c:pt idx="7406">
                  <c:v>43616</c:v>
                </c:pt>
                <c:pt idx="7407">
                  <c:v>43619</c:v>
                </c:pt>
                <c:pt idx="7408">
                  <c:v>43620</c:v>
                </c:pt>
                <c:pt idx="7409">
                  <c:v>43621</c:v>
                </c:pt>
                <c:pt idx="7410">
                  <c:v>43622</c:v>
                </c:pt>
                <c:pt idx="7411">
                  <c:v>43623</c:v>
                </c:pt>
                <c:pt idx="7412">
                  <c:v>43626</c:v>
                </c:pt>
                <c:pt idx="7413">
                  <c:v>43627</c:v>
                </c:pt>
                <c:pt idx="7414">
                  <c:v>43628</c:v>
                </c:pt>
                <c:pt idx="7415">
                  <c:v>43629</c:v>
                </c:pt>
                <c:pt idx="7416">
                  <c:v>43630</c:v>
                </c:pt>
                <c:pt idx="7417">
                  <c:v>43633</c:v>
                </c:pt>
                <c:pt idx="7418">
                  <c:v>43634</c:v>
                </c:pt>
                <c:pt idx="7419">
                  <c:v>43635</c:v>
                </c:pt>
                <c:pt idx="7420">
                  <c:v>43636</c:v>
                </c:pt>
                <c:pt idx="7421">
                  <c:v>43637</c:v>
                </c:pt>
                <c:pt idx="7422">
                  <c:v>43640</c:v>
                </c:pt>
                <c:pt idx="7423">
                  <c:v>43641</c:v>
                </c:pt>
                <c:pt idx="7424">
                  <c:v>43642</c:v>
                </c:pt>
                <c:pt idx="7425">
                  <c:v>43643</c:v>
                </c:pt>
                <c:pt idx="7426">
                  <c:v>43644</c:v>
                </c:pt>
                <c:pt idx="7427">
                  <c:v>43647</c:v>
                </c:pt>
                <c:pt idx="7428">
                  <c:v>43648</c:v>
                </c:pt>
                <c:pt idx="7429">
                  <c:v>43649</c:v>
                </c:pt>
                <c:pt idx="7430">
                  <c:v>43651</c:v>
                </c:pt>
                <c:pt idx="7431">
                  <c:v>43654</c:v>
                </c:pt>
                <c:pt idx="7432">
                  <c:v>43655</c:v>
                </c:pt>
                <c:pt idx="7433">
                  <c:v>43656</c:v>
                </c:pt>
                <c:pt idx="7434">
                  <c:v>43657</c:v>
                </c:pt>
                <c:pt idx="7435">
                  <c:v>43658</c:v>
                </c:pt>
                <c:pt idx="7436">
                  <c:v>43661</c:v>
                </c:pt>
                <c:pt idx="7437">
                  <c:v>43662</c:v>
                </c:pt>
                <c:pt idx="7438">
                  <c:v>43663</c:v>
                </c:pt>
                <c:pt idx="7439">
                  <c:v>43664</c:v>
                </c:pt>
                <c:pt idx="7440">
                  <c:v>43665</c:v>
                </c:pt>
                <c:pt idx="7441">
                  <c:v>43668</c:v>
                </c:pt>
                <c:pt idx="7442">
                  <c:v>43669</c:v>
                </c:pt>
                <c:pt idx="7443">
                  <c:v>43670</c:v>
                </c:pt>
                <c:pt idx="7444">
                  <c:v>43671</c:v>
                </c:pt>
                <c:pt idx="7445">
                  <c:v>43672</c:v>
                </c:pt>
                <c:pt idx="7446">
                  <c:v>43675</c:v>
                </c:pt>
                <c:pt idx="7447">
                  <c:v>43676</c:v>
                </c:pt>
                <c:pt idx="7448">
                  <c:v>43677</c:v>
                </c:pt>
                <c:pt idx="7449">
                  <c:v>43678</c:v>
                </c:pt>
                <c:pt idx="7450">
                  <c:v>43679</c:v>
                </c:pt>
                <c:pt idx="7451">
                  <c:v>43682</c:v>
                </c:pt>
                <c:pt idx="7452">
                  <c:v>43683</c:v>
                </c:pt>
                <c:pt idx="7453">
                  <c:v>43684</c:v>
                </c:pt>
                <c:pt idx="7454">
                  <c:v>43685</c:v>
                </c:pt>
                <c:pt idx="7455">
                  <c:v>43686</c:v>
                </c:pt>
                <c:pt idx="7456">
                  <c:v>43689</c:v>
                </c:pt>
                <c:pt idx="7457">
                  <c:v>43690</c:v>
                </c:pt>
                <c:pt idx="7458">
                  <c:v>43691</c:v>
                </c:pt>
                <c:pt idx="7459">
                  <c:v>43692</c:v>
                </c:pt>
                <c:pt idx="7460">
                  <c:v>43693</c:v>
                </c:pt>
                <c:pt idx="7461">
                  <c:v>43696</c:v>
                </c:pt>
                <c:pt idx="7462">
                  <c:v>43697</c:v>
                </c:pt>
                <c:pt idx="7463">
                  <c:v>43698</c:v>
                </c:pt>
                <c:pt idx="7464">
                  <c:v>43699</c:v>
                </c:pt>
                <c:pt idx="7465">
                  <c:v>43700</c:v>
                </c:pt>
                <c:pt idx="7466">
                  <c:v>43703</c:v>
                </c:pt>
                <c:pt idx="7467">
                  <c:v>43704</c:v>
                </c:pt>
                <c:pt idx="7468">
                  <c:v>43705</c:v>
                </c:pt>
                <c:pt idx="7469">
                  <c:v>43706</c:v>
                </c:pt>
                <c:pt idx="7470">
                  <c:v>43707</c:v>
                </c:pt>
                <c:pt idx="7471">
                  <c:v>43711</c:v>
                </c:pt>
                <c:pt idx="7472">
                  <c:v>43712</c:v>
                </c:pt>
                <c:pt idx="7473">
                  <c:v>43713</c:v>
                </c:pt>
                <c:pt idx="7474">
                  <c:v>43714</c:v>
                </c:pt>
                <c:pt idx="7475">
                  <c:v>43717</c:v>
                </c:pt>
                <c:pt idx="7476">
                  <c:v>43718</c:v>
                </c:pt>
                <c:pt idx="7477">
                  <c:v>43719</c:v>
                </c:pt>
                <c:pt idx="7478">
                  <c:v>43720</c:v>
                </c:pt>
                <c:pt idx="7479">
                  <c:v>43721</c:v>
                </c:pt>
                <c:pt idx="7480">
                  <c:v>43724</c:v>
                </c:pt>
                <c:pt idx="7481">
                  <c:v>43725</c:v>
                </c:pt>
                <c:pt idx="7482">
                  <c:v>43726</c:v>
                </c:pt>
                <c:pt idx="7483">
                  <c:v>43727</c:v>
                </c:pt>
                <c:pt idx="7484">
                  <c:v>43728</c:v>
                </c:pt>
                <c:pt idx="7485">
                  <c:v>43731</c:v>
                </c:pt>
                <c:pt idx="7486">
                  <c:v>43732</c:v>
                </c:pt>
                <c:pt idx="7487">
                  <c:v>43733</c:v>
                </c:pt>
                <c:pt idx="7488">
                  <c:v>43734</c:v>
                </c:pt>
                <c:pt idx="7489">
                  <c:v>43735</c:v>
                </c:pt>
                <c:pt idx="7490">
                  <c:v>43738</c:v>
                </c:pt>
                <c:pt idx="7491">
                  <c:v>43739</c:v>
                </c:pt>
                <c:pt idx="7492">
                  <c:v>43740</c:v>
                </c:pt>
                <c:pt idx="7493">
                  <c:v>43741</c:v>
                </c:pt>
                <c:pt idx="7494">
                  <c:v>43742</c:v>
                </c:pt>
                <c:pt idx="7495">
                  <c:v>43745</c:v>
                </c:pt>
                <c:pt idx="7496">
                  <c:v>43746</c:v>
                </c:pt>
                <c:pt idx="7497">
                  <c:v>43747</c:v>
                </c:pt>
                <c:pt idx="7498">
                  <c:v>43748</c:v>
                </c:pt>
                <c:pt idx="7499">
                  <c:v>43749</c:v>
                </c:pt>
                <c:pt idx="7500">
                  <c:v>43752</c:v>
                </c:pt>
                <c:pt idx="7501">
                  <c:v>43753</c:v>
                </c:pt>
                <c:pt idx="7502">
                  <c:v>43754</c:v>
                </c:pt>
                <c:pt idx="7503">
                  <c:v>43755</c:v>
                </c:pt>
                <c:pt idx="7504">
                  <c:v>43756</c:v>
                </c:pt>
                <c:pt idx="7505">
                  <c:v>43759</c:v>
                </c:pt>
                <c:pt idx="7506">
                  <c:v>43760</c:v>
                </c:pt>
                <c:pt idx="7507">
                  <c:v>43761</c:v>
                </c:pt>
                <c:pt idx="7508">
                  <c:v>43762</c:v>
                </c:pt>
                <c:pt idx="7509">
                  <c:v>43763</c:v>
                </c:pt>
                <c:pt idx="7510">
                  <c:v>43766</c:v>
                </c:pt>
                <c:pt idx="7511">
                  <c:v>43767</c:v>
                </c:pt>
                <c:pt idx="7512">
                  <c:v>43768</c:v>
                </c:pt>
                <c:pt idx="7513">
                  <c:v>43769</c:v>
                </c:pt>
                <c:pt idx="7514">
                  <c:v>43770</c:v>
                </c:pt>
                <c:pt idx="7515">
                  <c:v>43773</c:v>
                </c:pt>
                <c:pt idx="7516">
                  <c:v>43774</c:v>
                </c:pt>
                <c:pt idx="7517">
                  <c:v>43775</c:v>
                </c:pt>
                <c:pt idx="7518">
                  <c:v>43776</c:v>
                </c:pt>
                <c:pt idx="7519">
                  <c:v>43777</c:v>
                </c:pt>
                <c:pt idx="7520">
                  <c:v>43780</c:v>
                </c:pt>
                <c:pt idx="7521">
                  <c:v>43781</c:v>
                </c:pt>
                <c:pt idx="7522">
                  <c:v>43782</c:v>
                </c:pt>
                <c:pt idx="7523">
                  <c:v>43783</c:v>
                </c:pt>
                <c:pt idx="7524">
                  <c:v>43784</c:v>
                </c:pt>
                <c:pt idx="7525">
                  <c:v>43787</c:v>
                </c:pt>
                <c:pt idx="7526">
                  <c:v>43788</c:v>
                </c:pt>
                <c:pt idx="7527">
                  <c:v>43789</c:v>
                </c:pt>
                <c:pt idx="7528">
                  <c:v>43790</c:v>
                </c:pt>
                <c:pt idx="7529">
                  <c:v>43791</c:v>
                </c:pt>
                <c:pt idx="7530">
                  <c:v>43794</c:v>
                </c:pt>
                <c:pt idx="7531">
                  <c:v>43795</c:v>
                </c:pt>
                <c:pt idx="7532">
                  <c:v>43796</c:v>
                </c:pt>
                <c:pt idx="7533">
                  <c:v>43798</c:v>
                </c:pt>
                <c:pt idx="7534">
                  <c:v>43801</c:v>
                </c:pt>
                <c:pt idx="7535">
                  <c:v>43802</c:v>
                </c:pt>
                <c:pt idx="7536">
                  <c:v>43803</c:v>
                </c:pt>
                <c:pt idx="7537">
                  <c:v>43804</c:v>
                </c:pt>
                <c:pt idx="7538">
                  <c:v>43805</c:v>
                </c:pt>
                <c:pt idx="7539">
                  <c:v>43808</c:v>
                </c:pt>
                <c:pt idx="7540">
                  <c:v>43809</c:v>
                </c:pt>
                <c:pt idx="7541">
                  <c:v>43810</c:v>
                </c:pt>
                <c:pt idx="7542">
                  <c:v>43811</c:v>
                </c:pt>
                <c:pt idx="7543">
                  <c:v>43812</c:v>
                </c:pt>
                <c:pt idx="7544">
                  <c:v>43815</c:v>
                </c:pt>
                <c:pt idx="7545">
                  <c:v>43816</c:v>
                </c:pt>
                <c:pt idx="7546">
                  <c:v>43817</c:v>
                </c:pt>
                <c:pt idx="7547">
                  <c:v>43818</c:v>
                </c:pt>
                <c:pt idx="7548">
                  <c:v>43819</c:v>
                </c:pt>
                <c:pt idx="7549">
                  <c:v>43822</c:v>
                </c:pt>
                <c:pt idx="7550">
                  <c:v>43823</c:v>
                </c:pt>
                <c:pt idx="7551">
                  <c:v>43825</c:v>
                </c:pt>
                <c:pt idx="7552">
                  <c:v>43826</c:v>
                </c:pt>
                <c:pt idx="7553">
                  <c:v>43829</c:v>
                </c:pt>
                <c:pt idx="7554">
                  <c:v>43830</c:v>
                </c:pt>
                <c:pt idx="7555">
                  <c:v>43832</c:v>
                </c:pt>
                <c:pt idx="7556">
                  <c:v>43833</c:v>
                </c:pt>
                <c:pt idx="7557">
                  <c:v>43836</c:v>
                </c:pt>
                <c:pt idx="7558">
                  <c:v>43837</c:v>
                </c:pt>
                <c:pt idx="7559">
                  <c:v>43838</c:v>
                </c:pt>
                <c:pt idx="7560">
                  <c:v>43839</c:v>
                </c:pt>
                <c:pt idx="7561">
                  <c:v>43840</c:v>
                </c:pt>
                <c:pt idx="7562">
                  <c:v>43843</c:v>
                </c:pt>
                <c:pt idx="7563">
                  <c:v>43844</c:v>
                </c:pt>
                <c:pt idx="7564">
                  <c:v>43845</c:v>
                </c:pt>
                <c:pt idx="7565">
                  <c:v>43846</c:v>
                </c:pt>
                <c:pt idx="7566">
                  <c:v>43847</c:v>
                </c:pt>
                <c:pt idx="7567">
                  <c:v>43851</c:v>
                </c:pt>
                <c:pt idx="7568">
                  <c:v>43852</c:v>
                </c:pt>
                <c:pt idx="7569">
                  <c:v>43853</c:v>
                </c:pt>
                <c:pt idx="7570">
                  <c:v>43854</c:v>
                </c:pt>
                <c:pt idx="7571">
                  <c:v>43857</c:v>
                </c:pt>
                <c:pt idx="7572">
                  <c:v>43858</c:v>
                </c:pt>
                <c:pt idx="7573">
                  <c:v>43859</c:v>
                </c:pt>
                <c:pt idx="7574">
                  <c:v>43860</c:v>
                </c:pt>
                <c:pt idx="7575">
                  <c:v>43861</c:v>
                </c:pt>
                <c:pt idx="7576">
                  <c:v>43864</c:v>
                </c:pt>
                <c:pt idx="7577">
                  <c:v>43865</c:v>
                </c:pt>
                <c:pt idx="7578">
                  <c:v>43866</c:v>
                </c:pt>
                <c:pt idx="7579">
                  <c:v>43867</c:v>
                </c:pt>
                <c:pt idx="7580">
                  <c:v>43868</c:v>
                </c:pt>
                <c:pt idx="7581">
                  <c:v>43871</c:v>
                </c:pt>
                <c:pt idx="7582">
                  <c:v>43872</c:v>
                </c:pt>
                <c:pt idx="7583">
                  <c:v>43873</c:v>
                </c:pt>
                <c:pt idx="7584">
                  <c:v>43874</c:v>
                </c:pt>
                <c:pt idx="7585">
                  <c:v>43875</c:v>
                </c:pt>
                <c:pt idx="7586">
                  <c:v>43879</c:v>
                </c:pt>
                <c:pt idx="7587">
                  <c:v>43880</c:v>
                </c:pt>
                <c:pt idx="7588">
                  <c:v>43881</c:v>
                </c:pt>
                <c:pt idx="7589">
                  <c:v>43882</c:v>
                </c:pt>
                <c:pt idx="7590">
                  <c:v>43885</c:v>
                </c:pt>
                <c:pt idx="7591">
                  <c:v>43886</c:v>
                </c:pt>
                <c:pt idx="7592">
                  <c:v>43887</c:v>
                </c:pt>
                <c:pt idx="7593">
                  <c:v>43888</c:v>
                </c:pt>
                <c:pt idx="7594">
                  <c:v>43889</c:v>
                </c:pt>
                <c:pt idx="7595">
                  <c:v>43892</c:v>
                </c:pt>
                <c:pt idx="7596">
                  <c:v>43893</c:v>
                </c:pt>
                <c:pt idx="7597">
                  <c:v>43894</c:v>
                </c:pt>
                <c:pt idx="7598">
                  <c:v>43895</c:v>
                </c:pt>
                <c:pt idx="7599">
                  <c:v>43896</c:v>
                </c:pt>
                <c:pt idx="7600">
                  <c:v>43899</c:v>
                </c:pt>
                <c:pt idx="7601">
                  <c:v>43900</c:v>
                </c:pt>
                <c:pt idx="7602">
                  <c:v>43901</c:v>
                </c:pt>
                <c:pt idx="7603">
                  <c:v>43902</c:v>
                </c:pt>
                <c:pt idx="7604">
                  <c:v>43903</c:v>
                </c:pt>
                <c:pt idx="7605">
                  <c:v>43906</c:v>
                </c:pt>
                <c:pt idx="7606">
                  <c:v>43907</c:v>
                </c:pt>
                <c:pt idx="7607">
                  <c:v>43908</c:v>
                </c:pt>
                <c:pt idx="7608">
                  <c:v>43909</c:v>
                </c:pt>
                <c:pt idx="7609">
                  <c:v>43910</c:v>
                </c:pt>
                <c:pt idx="7610">
                  <c:v>43913</c:v>
                </c:pt>
                <c:pt idx="7611">
                  <c:v>43914</c:v>
                </c:pt>
                <c:pt idx="7612">
                  <c:v>43915</c:v>
                </c:pt>
                <c:pt idx="7613">
                  <c:v>43916</c:v>
                </c:pt>
                <c:pt idx="7614">
                  <c:v>43917</c:v>
                </c:pt>
                <c:pt idx="7615">
                  <c:v>43920</c:v>
                </c:pt>
                <c:pt idx="7616">
                  <c:v>43921</c:v>
                </c:pt>
                <c:pt idx="7617">
                  <c:v>43922</c:v>
                </c:pt>
                <c:pt idx="7618">
                  <c:v>43923</c:v>
                </c:pt>
                <c:pt idx="7619">
                  <c:v>43924</c:v>
                </c:pt>
                <c:pt idx="7620">
                  <c:v>43927</c:v>
                </c:pt>
                <c:pt idx="7621">
                  <c:v>43928</c:v>
                </c:pt>
                <c:pt idx="7622">
                  <c:v>43929</c:v>
                </c:pt>
                <c:pt idx="7623">
                  <c:v>43930</c:v>
                </c:pt>
                <c:pt idx="7624">
                  <c:v>43934</c:v>
                </c:pt>
                <c:pt idx="7625">
                  <c:v>43935</c:v>
                </c:pt>
                <c:pt idx="7626">
                  <c:v>43936</c:v>
                </c:pt>
                <c:pt idx="7627">
                  <c:v>43937</c:v>
                </c:pt>
                <c:pt idx="7628">
                  <c:v>43938</c:v>
                </c:pt>
                <c:pt idx="7629">
                  <c:v>43941</c:v>
                </c:pt>
                <c:pt idx="7630">
                  <c:v>43942</c:v>
                </c:pt>
                <c:pt idx="7631">
                  <c:v>43943</c:v>
                </c:pt>
                <c:pt idx="7632">
                  <c:v>43944</c:v>
                </c:pt>
                <c:pt idx="7633">
                  <c:v>43945</c:v>
                </c:pt>
                <c:pt idx="7634">
                  <c:v>43948</c:v>
                </c:pt>
                <c:pt idx="7635">
                  <c:v>43949</c:v>
                </c:pt>
                <c:pt idx="7636">
                  <c:v>43950</c:v>
                </c:pt>
                <c:pt idx="7637">
                  <c:v>43951</c:v>
                </c:pt>
                <c:pt idx="7638">
                  <c:v>43952</c:v>
                </c:pt>
                <c:pt idx="7639">
                  <c:v>43955</c:v>
                </c:pt>
                <c:pt idx="7640">
                  <c:v>43956</c:v>
                </c:pt>
                <c:pt idx="7641">
                  <c:v>43957</c:v>
                </c:pt>
                <c:pt idx="7642">
                  <c:v>43958</c:v>
                </c:pt>
                <c:pt idx="7643">
                  <c:v>43959</c:v>
                </c:pt>
                <c:pt idx="7644">
                  <c:v>43962</c:v>
                </c:pt>
                <c:pt idx="7645">
                  <c:v>43963</c:v>
                </c:pt>
                <c:pt idx="7646">
                  <c:v>43964</c:v>
                </c:pt>
                <c:pt idx="7647">
                  <c:v>43965</c:v>
                </c:pt>
                <c:pt idx="7648">
                  <c:v>43966</c:v>
                </c:pt>
                <c:pt idx="7649">
                  <c:v>43969</c:v>
                </c:pt>
                <c:pt idx="7650">
                  <c:v>43970</c:v>
                </c:pt>
                <c:pt idx="7651">
                  <c:v>43971</c:v>
                </c:pt>
                <c:pt idx="7652">
                  <c:v>43972</c:v>
                </c:pt>
                <c:pt idx="7653">
                  <c:v>43973</c:v>
                </c:pt>
                <c:pt idx="7654">
                  <c:v>43977</c:v>
                </c:pt>
                <c:pt idx="7655">
                  <c:v>43978</c:v>
                </c:pt>
                <c:pt idx="7656">
                  <c:v>43979</c:v>
                </c:pt>
                <c:pt idx="7657">
                  <c:v>43980</c:v>
                </c:pt>
                <c:pt idx="7658">
                  <c:v>43983</c:v>
                </c:pt>
                <c:pt idx="7659">
                  <c:v>43984</c:v>
                </c:pt>
                <c:pt idx="7660">
                  <c:v>43985</c:v>
                </c:pt>
                <c:pt idx="7661">
                  <c:v>43986</c:v>
                </c:pt>
                <c:pt idx="7662">
                  <c:v>43987</c:v>
                </c:pt>
                <c:pt idx="7663">
                  <c:v>43990</c:v>
                </c:pt>
                <c:pt idx="7664">
                  <c:v>43991</c:v>
                </c:pt>
                <c:pt idx="7665">
                  <c:v>43992</c:v>
                </c:pt>
                <c:pt idx="7666">
                  <c:v>43993</c:v>
                </c:pt>
                <c:pt idx="7667">
                  <c:v>43994</c:v>
                </c:pt>
                <c:pt idx="7668">
                  <c:v>43997</c:v>
                </c:pt>
                <c:pt idx="7669">
                  <c:v>43998</c:v>
                </c:pt>
                <c:pt idx="7670">
                  <c:v>43999</c:v>
                </c:pt>
                <c:pt idx="7671">
                  <c:v>44000</c:v>
                </c:pt>
                <c:pt idx="7672">
                  <c:v>44001</c:v>
                </c:pt>
                <c:pt idx="7673">
                  <c:v>44004</c:v>
                </c:pt>
                <c:pt idx="7674">
                  <c:v>44005</c:v>
                </c:pt>
                <c:pt idx="7675">
                  <c:v>44006</c:v>
                </c:pt>
                <c:pt idx="7676">
                  <c:v>44007</c:v>
                </c:pt>
                <c:pt idx="7677">
                  <c:v>44008</c:v>
                </c:pt>
                <c:pt idx="7678">
                  <c:v>44011</c:v>
                </c:pt>
                <c:pt idx="7679">
                  <c:v>44012</c:v>
                </c:pt>
                <c:pt idx="7680">
                  <c:v>44013</c:v>
                </c:pt>
                <c:pt idx="7681">
                  <c:v>44014</c:v>
                </c:pt>
                <c:pt idx="7682">
                  <c:v>44018</c:v>
                </c:pt>
                <c:pt idx="7683">
                  <c:v>44019</c:v>
                </c:pt>
                <c:pt idx="7684">
                  <c:v>44020</c:v>
                </c:pt>
                <c:pt idx="7685">
                  <c:v>44021</c:v>
                </c:pt>
                <c:pt idx="7686">
                  <c:v>44022</c:v>
                </c:pt>
                <c:pt idx="7687">
                  <c:v>44025</c:v>
                </c:pt>
                <c:pt idx="7688">
                  <c:v>44026</c:v>
                </c:pt>
                <c:pt idx="7689">
                  <c:v>44027</c:v>
                </c:pt>
                <c:pt idx="7690">
                  <c:v>44028</c:v>
                </c:pt>
                <c:pt idx="7691">
                  <c:v>44029</c:v>
                </c:pt>
                <c:pt idx="7692">
                  <c:v>44032</c:v>
                </c:pt>
                <c:pt idx="7693">
                  <c:v>44033</c:v>
                </c:pt>
                <c:pt idx="7694">
                  <c:v>44034</c:v>
                </c:pt>
                <c:pt idx="7695">
                  <c:v>44035</c:v>
                </c:pt>
                <c:pt idx="7696">
                  <c:v>44036</c:v>
                </c:pt>
                <c:pt idx="7697">
                  <c:v>44039</c:v>
                </c:pt>
                <c:pt idx="7698">
                  <c:v>44040</c:v>
                </c:pt>
                <c:pt idx="7699">
                  <c:v>44041</c:v>
                </c:pt>
                <c:pt idx="7700">
                  <c:v>44042</c:v>
                </c:pt>
                <c:pt idx="7701">
                  <c:v>44043</c:v>
                </c:pt>
                <c:pt idx="7702">
                  <c:v>44046</c:v>
                </c:pt>
                <c:pt idx="7703">
                  <c:v>44047</c:v>
                </c:pt>
                <c:pt idx="7704">
                  <c:v>44048</c:v>
                </c:pt>
                <c:pt idx="7705">
                  <c:v>44049</c:v>
                </c:pt>
                <c:pt idx="7706">
                  <c:v>44050</c:v>
                </c:pt>
                <c:pt idx="7707">
                  <c:v>44053</c:v>
                </c:pt>
                <c:pt idx="7708">
                  <c:v>44054</c:v>
                </c:pt>
                <c:pt idx="7709">
                  <c:v>44055</c:v>
                </c:pt>
                <c:pt idx="7710">
                  <c:v>44056</c:v>
                </c:pt>
                <c:pt idx="7711">
                  <c:v>44057</c:v>
                </c:pt>
                <c:pt idx="7712">
                  <c:v>44060</c:v>
                </c:pt>
                <c:pt idx="7713">
                  <c:v>44061</c:v>
                </c:pt>
                <c:pt idx="7714">
                  <c:v>44062</c:v>
                </c:pt>
                <c:pt idx="7715">
                  <c:v>44063</c:v>
                </c:pt>
                <c:pt idx="7716">
                  <c:v>44064</c:v>
                </c:pt>
                <c:pt idx="7717">
                  <c:v>44067</c:v>
                </c:pt>
                <c:pt idx="7718">
                  <c:v>44068</c:v>
                </c:pt>
                <c:pt idx="7719">
                  <c:v>44069</c:v>
                </c:pt>
                <c:pt idx="7720">
                  <c:v>44070</c:v>
                </c:pt>
                <c:pt idx="7721">
                  <c:v>44071</c:v>
                </c:pt>
                <c:pt idx="7722">
                  <c:v>44074</c:v>
                </c:pt>
                <c:pt idx="7723">
                  <c:v>44075</c:v>
                </c:pt>
                <c:pt idx="7724">
                  <c:v>44076</c:v>
                </c:pt>
                <c:pt idx="7725">
                  <c:v>44077</c:v>
                </c:pt>
                <c:pt idx="7726">
                  <c:v>44078</c:v>
                </c:pt>
                <c:pt idx="7727">
                  <c:v>44082</c:v>
                </c:pt>
                <c:pt idx="7728">
                  <c:v>44083</c:v>
                </c:pt>
                <c:pt idx="7729">
                  <c:v>44084</c:v>
                </c:pt>
                <c:pt idx="7730">
                  <c:v>44085</c:v>
                </c:pt>
                <c:pt idx="7731">
                  <c:v>44088</c:v>
                </c:pt>
                <c:pt idx="7732">
                  <c:v>44089</c:v>
                </c:pt>
                <c:pt idx="7733">
                  <c:v>44090</c:v>
                </c:pt>
                <c:pt idx="7734">
                  <c:v>44091</c:v>
                </c:pt>
                <c:pt idx="7735">
                  <c:v>44092</c:v>
                </c:pt>
                <c:pt idx="7736">
                  <c:v>44095</c:v>
                </c:pt>
                <c:pt idx="7737">
                  <c:v>44096</c:v>
                </c:pt>
                <c:pt idx="7738">
                  <c:v>44097</c:v>
                </c:pt>
                <c:pt idx="7739">
                  <c:v>44098</c:v>
                </c:pt>
                <c:pt idx="7740">
                  <c:v>44099</c:v>
                </c:pt>
                <c:pt idx="7741">
                  <c:v>44102</c:v>
                </c:pt>
                <c:pt idx="7742">
                  <c:v>44103</c:v>
                </c:pt>
                <c:pt idx="7743">
                  <c:v>44104</c:v>
                </c:pt>
                <c:pt idx="7744">
                  <c:v>44105</c:v>
                </c:pt>
                <c:pt idx="7745">
                  <c:v>44106</c:v>
                </c:pt>
                <c:pt idx="7746">
                  <c:v>44109</c:v>
                </c:pt>
                <c:pt idx="7747">
                  <c:v>44110</c:v>
                </c:pt>
                <c:pt idx="7748">
                  <c:v>44111</c:v>
                </c:pt>
                <c:pt idx="7749">
                  <c:v>44112</c:v>
                </c:pt>
                <c:pt idx="7750">
                  <c:v>44113</c:v>
                </c:pt>
                <c:pt idx="7751">
                  <c:v>44116</c:v>
                </c:pt>
                <c:pt idx="7752">
                  <c:v>44117</c:v>
                </c:pt>
                <c:pt idx="7753">
                  <c:v>44118</c:v>
                </c:pt>
                <c:pt idx="7754">
                  <c:v>44119</c:v>
                </c:pt>
                <c:pt idx="7755">
                  <c:v>44120</c:v>
                </c:pt>
                <c:pt idx="7756">
                  <c:v>44123</c:v>
                </c:pt>
                <c:pt idx="7757">
                  <c:v>44124</c:v>
                </c:pt>
                <c:pt idx="7758">
                  <c:v>44125</c:v>
                </c:pt>
                <c:pt idx="7759">
                  <c:v>44126</c:v>
                </c:pt>
                <c:pt idx="7760">
                  <c:v>44127</c:v>
                </c:pt>
                <c:pt idx="7761">
                  <c:v>44130</c:v>
                </c:pt>
                <c:pt idx="7762">
                  <c:v>44131</c:v>
                </c:pt>
                <c:pt idx="7763">
                  <c:v>44132</c:v>
                </c:pt>
                <c:pt idx="7764">
                  <c:v>44133</c:v>
                </c:pt>
                <c:pt idx="7765">
                  <c:v>44134</c:v>
                </c:pt>
                <c:pt idx="7766">
                  <c:v>44137</c:v>
                </c:pt>
                <c:pt idx="7767">
                  <c:v>44138</c:v>
                </c:pt>
                <c:pt idx="7768">
                  <c:v>44139</c:v>
                </c:pt>
                <c:pt idx="7769">
                  <c:v>44140</c:v>
                </c:pt>
                <c:pt idx="7770">
                  <c:v>44141</c:v>
                </c:pt>
                <c:pt idx="7771">
                  <c:v>44144</c:v>
                </c:pt>
                <c:pt idx="7772">
                  <c:v>44145</c:v>
                </c:pt>
                <c:pt idx="7773">
                  <c:v>44146</c:v>
                </c:pt>
                <c:pt idx="7774">
                  <c:v>44147</c:v>
                </c:pt>
                <c:pt idx="7775">
                  <c:v>44148</c:v>
                </c:pt>
                <c:pt idx="7776">
                  <c:v>44151</c:v>
                </c:pt>
                <c:pt idx="7777">
                  <c:v>44152</c:v>
                </c:pt>
                <c:pt idx="7778">
                  <c:v>44153</c:v>
                </c:pt>
                <c:pt idx="7779">
                  <c:v>44154</c:v>
                </c:pt>
                <c:pt idx="7780">
                  <c:v>44155</c:v>
                </c:pt>
                <c:pt idx="7781">
                  <c:v>44158</c:v>
                </c:pt>
                <c:pt idx="7782">
                  <c:v>44159</c:v>
                </c:pt>
                <c:pt idx="7783">
                  <c:v>44160</c:v>
                </c:pt>
                <c:pt idx="7784">
                  <c:v>44162</c:v>
                </c:pt>
                <c:pt idx="7785">
                  <c:v>44165</c:v>
                </c:pt>
                <c:pt idx="7786">
                  <c:v>44166</c:v>
                </c:pt>
                <c:pt idx="7787">
                  <c:v>44167</c:v>
                </c:pt>
                <c:pt idx="7788">
                  <c:v>44168</c:v>
                </c:pt>
                <c:pt idx="7789">
                  <c:v>44169</c:v>
                </c:pt>
                <c:pt idx="7790">
                  <c:v>44172</c:v>
                </c:pt>
                <c:pt idx="7791">
                  <c:v>44173</c:v>
                </c:pt>
                <c:pt idx="7792">
                  <c:v>44174</c:v>
                </c:pt>
                <c:pt idx="7793">
                  <c:v>44175</c:v>
                </c:pt>
                <c:pt idx="7794">
                  <c:v>44176</c:v>
                </c:pt>
                <c:pt idx="7795">
                  <c:v>44179</c:v>
                </c:pt>
                <c:pt idx="7796">
                  <c:v>44180</c:v>
                </c:pt>
                <c:pt idx="7797">
                  <c:v>44181</c:v>
                </c:pt>
                <c:pt idx="7798">
                  <c:v>44182</c:v>
                </c:pt>
                <c:pt idx="7799">
                  <c:v>44183</c:v>
                </c:pt>
                <c:pt idx="7800">
                  <c:v>44186</c:v>
                </c:pt>
                <c:pt idx="7801">
                  <c:v>44187</c:v>
                </c:pt>
                <c:pt idx="7802">
                  <c:v>44188</c:v>
                </c:pt>
                <c:pt idx="7803">
                  <c:v>44189</c:v>
                </c:pt>
                <c:pt idx="7804">
                  <c:v>44193</c:v>
                </c:pt>
                <c:pt idx="7805">
                  <c:v>44194</c:v>
                </c:pt>
                <c:pt idx="7806">
                  <c:v>44195</c:v>
                </c:pt>
                <c:pt idx="7807">
                  <c:v>44196</c:v>
                </c:pt>
                <c:pt idx="7808">
                  <c:v>44200</c:v>
                </c:pt>
                <c:pt idx="7809">
                  <c:v>44201</c:v>
                </c:pt>
                <c:pt idx="7810">
                  <c:v>44202</c:v>
                </c:pt>
                <c:pt idx="7811">
                  <c:v>44203</c:v>
                </c:pt>
                <c:pt idx="7812">
                  <c:v>44204</c:v>
                </c:pt>
                <c:pt idx="7813">
                  <c:v>44207</c:v>
                </c:pt>
                <c:pt idx="7814">
                  <c:v>44208</c:v>
                </c:pt>
                <c:pt idx="7815">
                  <c:v>44209</c:v>
                </c:pt>
                <c:pt idx="7816">
                  <c:v>44210</c:v>
                </c:pt>
                <c:pt idx="7817">
                  <c:v>44211</c:v>
                </c:pt>
                <c:pt idx="7818">
                  <c:v>44215</c:v>
                </c:pt>
                <c:pt idx="7819">
                  <c:v>44216</c:v>
                </c:pt>
                <c:pt idx="7820">
                  <c:v>44217</c:v>
                </c:pt>
                <c:pt idx="7821">
                  <c:v>44218</c:v>
                </c:pt>
                <c:pt idx="7822">
                  <c:v>44221</c:v>
                </c:pt>
                <c:pt idx="7823">
                  <c:v>44222</c:v>
                </c:pt>
                <c:pt idx="7824">
                  <c:v>44223</c:v>
                </c:pt>
                <c:pt idx="7825">
                  <c:v>44224</c:v>
                </c:pt>
                <c:pt idx="7826">
                  <c:v>44225</c:v>
                </c:pt>
                <c:pt idx="7827">
                  <c:v>44228</c:v>
                </c:pt>
                <c:pt idx="7828">
                  <c:v>44229</c:v>
                </c:pt>
                <c:pt idx="7829">
                  <c:v>44230</c:v>
                </c:pt>
                <c:pt idx="7830">
                  <c:v>44231</c:v>
                </c:pt>
                <c:pt idx="7831">
                  <c:v>44232</c:v>
                </c:pt>
                <c:pt idx="7832">
                  <c:v>44235</c:v>
                </c:pt>
                <c:pt idx="7833">
                  <c:v>44236</c:v>
                </c:pt>
                <c:pt idx="7834">
                  <c:v>44237</c:v>
                </c:pt>
                <c:pt idx="7835">
                  <c:v>44238</c:v>
                </c:pt>
                <c:pt idx="7836">
                  <c:v>44239</c:v>
                </c:pt>
                <c:pt idx="7837">
                  <c:v>44243</c:v>
                </c:pt>
                <c:pt idx="7838">
                  <c:v>44244</c:v>
                </c:pt>
                <c:pt idx="7839">
                  <c:v>44245</c:v>
                </c:pt>
                <c:pt idx="7840">
                  <c:v>44246</c:v>
                </c:pt>
                <c:pt idx="7841">
                  <c:v>44249</c:v>
                </c:pt>
                <c:pt idx="7842">
                  <c:v>44250</c:v>
                </c:pt>
                <c:pt idx="7843">
                  <c:v>44251</c:v>
                </c:pt>
                <c:pt idx="7844">
                  <c:v>44252</c:v>
                </c:pt>
                <c:pt idx="7845">
                  <c:v>44253</c:v>
                </c:pt>
                <c:pt idx="7846">
                  <c:v>44256</c:v>
                </c:pt>
                <c:pt idx="7847">
                  <c:v>44257</c:v>
                </c:pt>
                <c:pt idx="7848">
                  <c:v>44258</c:v>
                </c:pt>
                <c:pt idx="7849">
                  <c:v>44259</c:v>
                </c:pt>
                <c:pt idx="7850">
                  <c:v>44260</c:v>
                </c:pt>
                <c:pt idx="7851">
                  <c:v>44263</c:v>
                </c:pt>
                <c:pt idx="7852">
                  <c:v>44264</c:v>
                </c:pt>
                <c:pt idx="7853">
                  <c:v>44265</c:v>
                </c:pt>
                <c:pt idx="7854">
                  <c:v>44266</c:v>
                </c:pt>
                <c:pt idx="7855">
                  <c:v>44267</c:v>
                </c:pt>
                <c:pt idx="7856">
                  <c:v>44270</c:v>
                </c:pt>
                <c:pt idx="7857">
                  <c:v>44271</c:v>
                </c:pt>
                <c:pt idx="7858">
                  <c:v>44272</c:v>
                </c:pt>
                <c:pt idx="7859">
                  <c:v>44273</c:v>
                </c:pt>
                <c:pt idx="7860">
                  <c:v>44274</c:v>
                </c:pt>
                <c:pt idx="7861">
                  <c:v>44277</c:v>
                </c:pt>
                <c:pt idx="7862">
                  <c:v>44278</c:v>
                </c:pt>
                <c:pt idx="7863">
                  <c:v>44279</c:v>
                </c:pt>
                <c:pt idx="7864">
                  <c:v>44280</c:v>
                </c:pt>
                <c:pt idx="7865">
                  <c:v>44281</c:v>
                </c:pt>
                <c:pt idx="7866">
                  <c:v>44284</c:v>
                </c:pt>
                <c:pt idx="7867">
                  <c:v>44285</c:v>
                </c:pt>
                <c:pt idx="7868">
                  <c:v>44286</c:v>
                </c:pt>
                <c:pt idx="7869">
                  <c:v>44287</c:v>
                </c:pt>
                <c:pt idx="7870">
                  <c:v>44291</c:v>
                </c:pt>
                <c:pt idx="7871">
                  <c:v>44292</c:v>
                </c:pt>
                <c:pt idx="7872">
                  <c:v>44293</c:v>
                </c:pt>
                <c:pt idx="7873">
                  <c:v>44294</c:v>
                </c:pt>
                <c:pt idx="7874">
                  <c:v>44295</c:v>
                </c:pt>
                <c:pt idx="7875">
                  <c:v>44298</c:v>
                </c:pt>
                <c:pt idx="7876">
                  <c:v>44299</c:v>
                </c:pt>
                <c:pt idx="7877">
                  <c:v>44300</c:v>
                </c:pt>
                <c:pt idx="7878">
                  <c:v>44301</c:v>
                </c:pt>
                <c:pt idx="7879">
                  <c:v>44302</c:v>
                </c:pt>
                <c:pt idx="7880">
                  <c:v>44305</c:v>
                </c:pt>
                <c:pt idx="7881">
                  <c:v>44306</c:v>
                </c:pt>
                <c:pt idx="7882">
                  <c:v>44307</c:v>
                </c:pt>
                <c:pt idx="7883">
                  <c:v>44308</c:v>
                </c:pt>
                <c:pt idx="7884">
                  <c:v>44309</c:v>
                </c:pt>
                <c:pt idx="7885">
                  <c:v>44312</c:v>
                </c:pt>
                <c:pt idx="7886">
                  <c:v>44313</c:v>
                </c:pt>
                <c:pt idx="7887">
                  <c:v>44314</c:v>
                </c:pt>
                <c:pt idx="7888">
                  <c:v>44315</c:v>
                </c:pt>
                <c:pt idx="7889">
                  <c:v>44316</c:v>
                </c:pt>
                <c:pt idx="7890">
                  <c:v>44319</c:v>
                </c:pt>
                <c:pt idx="7891">
                  <c:v>44320</c:v>
                </c:pt>
                <c:pt idx="7892">
                  <c:v>44321</c:v>
                </c:pt>
                <c:pt idx="7893">
                  <c:v>44322</c:v>
                </c:pt>
                <c:pt idx="7894">
                  <c:v>44323</c:v>
                </c:pt>
                <c:pt idx="7895">
                  <c:v>44326</c:v>
                </c:pt>
                <c:pt idx="7896">
                  <c:v>44327</c:v>
                </c:pt>
                <c:pt idx="7897">
                  <c:v>44328</c:v>
                </c:pt>
                <c:pt idx="7898">
                  <c:v>44329</c:v>
                </c:pt>
                <c:pt idx="7899">
                  <c:v>44330</c:v>
                </c:pt>
                <c:pt idx="7900">
                  <c:v>44333</c:v>
                </c:pt>
                <c:pt idx="7901">
                  <c:v>44334</c:v>
                </c:pt>
                <c:pt idx="7902">
                  <c:v>44335</c:v>
                </c:pt>
                <c:pt idx="7903">
                  <c:v>44336</c:v>
                </c:pt>
                <c:pt idx="7904">
                  <c:v>44337</c:v>
                </c:pt>
                <c:pt idx="7905">
                  <c:v>44340</c:v>
                </c:pt>
                <c:pt idx="7906">
                  <c:v>44341</c:v>
                </c:pt>
                <c:pt idx="7907">
                  <c:v>44342</c:v>
                </c:pt>
                <c:pt idx="7908">
                  <c:v>44343</c:v>
                </c:pt>
                <c:pt idx="7909">
                  <c:v>44344</c:v>
                </c:pt>
                <c:pt idx="7910">
                  <c:v>44348</c:v>
                </c:pt>
                <c:pt idx="7911">
                  <c:v>44349</c:v>
                </c:pt>
                <c:pt idx="7912">
                  <c:v>44350</c:v>
                </c:pt>
                <c:pt idx="7913">
                  <c:v>44351</c:v>
                </c:pt>
                <c:pt idx="7914">
                  <c:v>44354</c:v>
                </c:pt>
                <c:pt idx="7915">
                  <c:v>44355</c:v>
                </c:pt>
                <c:pt idx="7916">
                  <c:v>44356</c:v>
                </c:pt>
                <c:pt idx="7917">
                  <c:v>44357</c:v>
                </c:pt>
                <c:pt idx="7918">
                  <c:v>44358</c:v>
                </c:pt>
                <c:pt idx="7919">
                  <c:v>44361</c:v>
                </c:pt>
                <c:pt idx="7920">
                  <c:v>44362</c:v>
                </c:pt>
                <c:pt idx="7921">
                  <c:v>44363</c:v>
                </c:pt>
                <c:pt idx="7922">
                  <c:v>44364</c:v>
                </c:pt>
                <c:pt idx="7923">
                  <c:v>44365</c:v>
                </c:pt>
                <c:pt idx="7924">
                  <c:v>44368</c:v>
                </c:pt>
                <c:pt idx="7925">
                  <c:v>44369</c:v>
                </c:pt>
                <c:pt idx="7926">
                  <c:v>44370</c:v>
                </c:pt>
                <c:pt idx="7927">
                  <c:v>44371</c:v>
                </c:pt>
                <c:pt idx="7928">
                  <c:v>44372</c:v>
                </c:pt>
                <c:pt idx="7929">
                  <c:v>44375</c:v>
                </c:pt>
                <c:pt idx="7930">
                  <c:v>44376</c:v>
                </c:pt>
                <c:pt idx="7931">
                  <c:v>44377</c:v>
                </c:pt>
                <c:pt idx="7932">
                  <c:v>44378</c:v>
                </c:pt>
                <c:pt idx="7933">
                  <c:v>44379</c:v>
                </c:pt>
                <c:pt idx="7934">
                  <c:v>44383</c:v>
                </c:pt>
                <c:pt idx="7935">
                  <c:v>44384</c:v>
                </c:pt>
                <c:pt idx="7936">
                  <c:v>44385</c:v>
                </c:pt>
                <c:pt idx="7937">
                  <c:v>44386</c:v>
                </c:pt>
                <c:pt idx="7938">
                  <c:v>44389</c:v>
                </c:pt>
                <c:pt idx="7939">
                  <c:v>44390</c:v>
                </c:pt>
                <c:pt idx="7940">
                  <c:v>44391</c:v>
                </c:pt>
                <c:pt idx="7941">
                  <c:v>44392</c:v>
                </c:pt>
                <c:pt idx="7942">
                  <c:v>44393</c:v>
                </c:pt>
                <c:pt idx="7943">
                  <c:v>44396</c:v>
                </c:pt>
                <c:pt idx="7944">
                  <c:v>44397</c:v>
                </c:pt>
                <c:pt idx="7945">
                  <c:v>44398</c:v>
                </c:pt>
                <c:pt idx="7946">
                  <c:v>44399</c:v>
                </c:pt>
                <c:pt idx="7947">
                  <c:v>44400</c:v>
                </c:pt>
                <c:pt idx="7948">
                  <c:v>44403</c:v>
                </c:pt>
                <c:pt idx="7949">
                  <c:v>44404</c:v>
                </c:pt>
                <c:pt idx="7950">
                  <c:v>44405</c:v>
                </c:pt>
                <c:pt idx="7951">
                  <c:v>44406</c:v>
                </c:pt>
                <c:pt idx="7952">
                  <c:v>44407</c:v>
                </c:pt>
                <c:pt idx="7953">
                  <c:v>44410</c:v>
                </c:pt>
                <c:pt idx="7954">
                  <c:v>44411</c:v>
                </c:pt>
                <c:pt idx="7955">
                  <c:v>44412</c:v>
                </c:pt>
                <c:pt idx="7956">
                  <c:v>44413</c:v>
                </c:pt>
                <c:pt idx="7957">
                  <c:v>44414</c:v>
                </c:pt>
                <c:pt idx="7958">
                  <c:v>44417</c:v>
                </c:pt>
                <c:pt idx="7959">
                  <c:v>44418</c:v>
                </c:pt>
                <c:pt idx="7960">
                  <c:v>44419</c:v>
                </c:pt>
                <c:pt idx="7961">
                  <c:v>44420</c:v>
                </c:pt>
                <c:pt idx="7962">
                  <c:v>44421</c:v>
                </c:pt>
                <c:pt idx="7963">
                  <c:v>44424</c:v>
                </c:pt>
                <c:pt idx="7964">
                  <c:v>44425</c:v>
                </c:pt>
                <c:pt idx="7965">
                  <c:v>44426</c:v>
                </c:pt>
                <c:pt idx="7966">
                  <c:v>44427</c:v>
                </c:pt>
                <c:pt idx="7967">
                  <c:v>44428</c:v>
                </c:pt>
                <c:pt idx="7968">
                  <c:v>44431</c:v>
                </c:pt>
                <c:pt idx="7969">
                  <c:v>44432</c:v>
                </c:pt>
                <c:pt idx="7970">
                  <c:v>44433</c:v>
                </c:pt>
                <c:pt idx="7971">
                  <c:v>44434</c:v>
                </c:pt>
                <c:pt idx="7972">
                  <c:v>44435</c:v>
                </c:pt>
                <c:pt idx="7973">
                  <c:v>44438</c:v>
                </c:pt>
                <c:pt idx="7974">
                  <c:v>44439</c:v>
                </c:pt>
                <c:pt idx="7975">
                  <c:v>44440</c:v>
                </c:pt>
                <c:pt idx="7976">
                  <c:v>44441</c:v>
                </c:pt>
                <c:pt idx="7977">
                  <c:v>44442</c:v>
                </c:pt>
                <c:pt idx="7978">
                  <c:v>44446</c:v>
                </c:pt>
                <c:pt idx="7979">
                  <c:v>44447</c:v>
                </c:pt>
                <c:pt idx="7980">
                  <c:v>44448</c:v>
                </c:pt>
                <c:pt idx="7981">
                  <c:v>44449</c:v>
                </c:pt>
                <c:pt idx="7982">
                  <c:v>44452</c:v>
                </c:pt>
                <c:pt idx="7983">
                  <c:v>44453</c:v>
                </c:pt>
                <c:pt idx="7984">
                  <c:v>44454</c:v>
                </c:pt>
                <c:pt idx="7985">
                  <c:v>44455</c:v>
                </c:pt>
                <c:pt idx="7986">
                  <c:v>44456</c:v>
                </c:pt>
                <c:pt idx="7987">
                  <c:v>44459</c:v>
                </c:pt>
                <c:pt idx="7988">
                  <c:v>44460</c:v>
                </c:pt>
                <c:pt idx="7989">
                  <c:v>44461</c:v>
                </c:pt>
                <c:pt idx="7990">
                  <c:v>44462</c:v>
                </c:pt>
                <c:pt idx="7991">
                  <c:v>44463</c:v>
                </c:pt>
                <c:pt idx="7992">
                  <c:v>44466</c:v>
                </c:pt>
                <c:pt idx="7993">
                  <c:v>44467</c:v>
                </c:pt>
                <c:pt idx="7994">
                  <c:v>44468</c:v>
                </c:pt>
                <c:pt idx="7995">
                  <c:v>44469</c:v>
                </c:pt>
                <c:pt idx="7996">
                  <c:v>44470</c:v>
                </c:pt>
                <c:pt idx="7997">
                  <c:v>44473</c:v>
                </c:pt>
                <c:pt idx="7998">
                  <c:v>44474</c:v>
                </c:pt>
                <c:pt idx="7999">
                  <c:v>44475</c:v>
                </c:pt>
                <c:pt idx="8000">
                  <c:v>44476</c:v>
                </c:pt>
                <c:pt idx="8001">
                  <c:v>44477</c:v>
                </c:pt>
                <c:pt idx="8002">
                  <c:v>44480</c:v>
                </c:pt>
                <c:pt idx="8003">
                  <c:v>44481</c:v>
                </c:pt>
                <c:pt idx="8004">
                  <c:v>44482</c:v>
                </c:pt>
                <c:pt idx="8005">
                  <c:v>44483</c:v>
                </c:pt>
                <c:pt idx="8006">
                  <c:v>44484</c:v>
                </c:pt>
                <c:pt idx="8007">
                  <c:v>44487</c:v>
                </c:pt>
                <c:pt idx="8008">
                  <c:v>44488</c:v>
                </c:pt>
                <c:pt idx="8009">
                  <c:v>44489</c:v>
                </c:pt>
                <c:pt idx="8010">
                  <c:v>44490</c:v>
                </c:pt>
                <c:pt idx="8011">
                  <c:v>44491</c:v>
                </c:pt>
                <c:pt idx="8012">
                  <c:v>44494</c:v>
                </c:pt>
                <c:pt idx="8013">
                  <c:v>44495</c:v>
                </c:pt>
                <c:pt idx="8014">
                  <c:v>44496</c:v>
                </c:pt>
                <c:pt idx="8015">
                  <c:v>44497</c:v>
                </c:pt>
                <c:pt idx="8016">
                  <c:v>44498</c:v>
                </c:pt>
                <c:pt idx="8017">
                  <c:v>44501</c:v>
                </c:pt>
                <c:pt idx="8018">
                  <c:v>44502</c:v>
                </c:pt>
                <c:pt idx="8019">
                  <c:v>44503</c:v>
                </c:pt>
                <c:pt idx="8020">
                  <c:v>44504</c:v>
                </c:pt>
                <c:pt idx="8021">
                  <c:v>44505</c:v>
                </c:pt>
                <c:pt idx="8022">
                  <c:v>44508</c:v>
                </c:pt>
                <c:pt idx="8023">
                  <c:v>44509</c:v>
                </c:pt>
                <c:pt idx="8024">
                  <c:v>44510</c:v>
                </c:pt>
                <c:pt idx="8025">
                  <c:v>44511</c:v>
                </c:pt>
                <c:pt idx="8026">
                  <c:v>44512</c:v>
                </c:pt>
                <c:pt idx="8027">
                  <c:v>44515</c:v>
                </c:pt>
                <c:pt idx="8028">
                  <c:v>44516</c:v>
                </c:pt>
                <c:pt idx="8029">
                  <c:v>44517</c:v>
                </c:pt>
                <c:pt idx="8030">
                  <c:v>44518</c:v>
                </c:pt>
                <c:pt idx="8031">
                  <c:v>44519</c:v>
                </c:pt>
                <c:pt idx="8032">
                  <c:v>44522</c:v>
                </c:pt>
                <c:pt idx="8033">
                  <c:v>44523</c:v>
                </c:pt>
                <c:pt idx="8034">
                  <c:v>44524</c:v>
                </c:pt>
                <c:pt idx="8035">
                  <c:v>44526</c:v>
                </c:pt>
                <c:pt idx="8036">
                  <c:v>44529</c:v>
                </c:pt>
                <c:pt idx="8037">
                  <c:v>44530</c:v>
                </c:pt>
                <c:pt idx="8038">
                  <c:v>44531</c:v>
                </c:pt>
                <c:pt idx="8039">
                  <c:v>44532</c:v>
                </c:pt>
                <c:pt idx="8040">
                  <c:v>44533</c:v>
                </c:pt>
                <c:pt idx="8041">
                  <c:v>44536</c:v>
                </c:pt>
                <c:pt idx="8042">
                  <c:v>44537</c:v>
                </c:pt>
                <c:pt idx="8043">
                  <c:v>44538</c:v>
                </c:pt>
                <c:pt idx="8044">
                  <c:v>44539</c:v>
                </c:pt>
                <c:pt idx="8045">
                  <c:v>44540</c:v>
                </c:pt>
                <c:pt idx="8046">
                  <c:v>44543</c:v>
                </c:pt>
                <c:pt idx="8047">
                  <c:v>44544</c:v>
                </c:pt>
                <c:pt idx="8048">
                  <c:v>44545</c:v>
                </c:pt>
                <c:pt idx="8049">
                  <c:v>44546</c:v>
                </c:pt>
                <c:pt idx="8050">
                  <c:v>44547</c:v>
                </c:pt>
                <c:pt idx="8051">
                  <c:v>44550</c:v>
                </c:pt>
                <c:pt idx="8052">
                  <c:v>44551</c:v>
                </c:pt>
                <c:pt idx="8053">
                  <c:v>44552</c:v>
                </c:pt>
                <c:pt idx="8054">
                  <c:v>44553</c:v>
                </c:pt>
                <c:pt idx="8055">
                  <c:v>44557</c:v>
                </c:pt>
                <c:pt idx="8056">
                  <c:v>44558</c:v>
                </c:pt>
                <c:pt idx="8057">
                  <c:v>44559</c:v>
                </c:pt>
                <c:pt idx="8058">
                  <c:v>44560</c:v>
                </c:pt>
                <c:pt idx="8059">
                  <c:v>44561</c:v>
                </c:pt>
                <c:pt idx="8060">
                  <c:v>44564</c:v>
                </c:pt>
                <c:pt idx="8061">
                  <c:v>44565</c:v>
                </c:pt>
                <c:pt idx="8062">
                  <c:v>44566</c:v>
                </c:pt>
                <c:pt idx="8063">
                  <c:v>44567</c:v>
                </c:pt>
                <c:pt idx="8064">
                  <c:v>44568</c:v>
                </c:pt>
                <c:pt idx="8065">
                  <c:v>44571</c:v>
                </c:pt>
                <c:pt idx="8066">
                  <c:v>44572</c:v>
                </c:pt>
                <c:pt idx="8067">
                  <c:v>44573</c:v>
                </c:pt>
                <c:pt idx="8068">
                  <c:v>44574</c:v>
                </c:pt>
                <c:pt idx="8069">
                  <c:v>44575</c:v>
                </c:pt>
                <c:pt idx="8070">
                  <c:v>44579</c:v>
                </c:pt>
                <c:pt idx="8071">
                  <c:v>44580</c:v>
                </c:pt>
                <c:pt idx="8072">
                  <c:v>44581</c:v>
                </c:pt>
                <c:pt idx="8073">
                  <c:v>44582</c:v>
                </c:pt>
                <c:pt idx="8074">
                  <c:v>44585</c:v>
                </c:pt>
                <c:pt idx="8075">
                  <c:v>44586</c:v>
                </c:pt>
                <c:pt idx="8076">
                  <c:v>44587</c:v>
                </c:pt>
                <c:pt idx="8077">
                  <c:v>44588</c:v>
                </c:pt>
                <c:pt idx="8078">
                  <c:v>44589</c:v>
                </c:pt>
                <c:pt idx="8079">
                  <c:v>44592</c:v>
                </c:pt>
                <c:pt idx="8080">
                  <c:v>44593</c:v>
                </c:pt>
                <c:pt idx="8081">
                  <c:v>44594</c:v>
                </c:pt>
                <c:pt idx="8082">
                  <c:v>44595</c:v>
                </c:pt>
                <c:pt idx="8083">
                  <c:v>44596</c:v>
                </c:pt>
                <c:pt idx="8084">
                  <c:v>44599</c:v>
                </c:pt>
                <c:pt idx="8085">
                  <c:v>44600</c:v>
                </c:pt>
                <c:pt idx="8086">
                  <c:v>44601</c:v>
                </c:pt>
                <c:pt idx="8087">
                  <c:v>44602</c:v>
                </c:pt>
                <c:pt idx="8088">
                  <c:v>44603</c:v>
                </c:pt>
                <c:pt idx="8089">
                  <c:v>44606</c:v>
                </c:pt>
                <c:pt idx="8090">
                  <c:v>44607</c:v>
                </c:pt>
                <c:pt idx="8091">
                  <c:v>44608</c:v>
                </c:pt>
                <c:pt idx="8092">
                  <c:v>44609</c:v>
                </c:pt>
                <c:pt idx="8093">
                  <c:v>44610</c:v>
                </c:pt>
                <c:pt idx="8094">
                  <c:v>44614</c:v>
                </c:pt>
                <c:pt idx="8095">
                  <c:v>44615</c:v>
                </c:pt>
                <c:pt idx="8096">
                  <c:v>44616</c:v>
                </c:pt>
                <c:pt idx="8097">
                  <c:v>44617</c:v>
                </c:pt>
                <c:pt idx="8098">
                  <c:v>44620</c:v>
                </c:pt>
                <c:pt idx="8099">
                  <c:v>44621</c:v>
                </c:pt>
                <c:pt idx="8100">
                  <c:v>44622</c:v>
                </c:pt>
                <c:pt idx="8101">
                  <c:v>44623</c:v>
                </c:pt>
                <c:pt idx="8102">
                  <c:v>44624</c:v>
                </c:pt>
                <c:pt idx="8103">
                  <c:v>44627</c:v>
                </c:pt>
                <c:pt idx="8104">
                  <c:v>44628</c:v>
                </c:pt>
                <c:pt idx="8105">
                  <c:v>44629</c:v>
                </c:pt>
                <c:pt idx="8106">
                  <c:v>44630</c:v>
                </c:pt>
                <c:pt idx="8107">
                  <c:v>44631</c:v>
                </c:pt>
                <c:pt idx="8108">
                  <c:v>44634</c:v>
                </c:pt>
                <c:pt idx="8109">
                  <c:v>44635</c:v>
                </c:pt>
                <c:pt idx="8110">
                  <c:v>44636</c:v>
                </c:pt>
                <c:pt idx="8111">
                  <c:v>44637</c:v>
                </c:pt>
                <c:pt idx="8112">
                  <c:v>44638</c:v>
                </c:pt>
                <c:pt idx="8113">
                  <c:v>44641</c:v>
                </c:pt>
                <c:pt idx="8114">
                  <c:v>44642</c:v>
                </c:pt>
                <c:pt idx="8115">
                  <c:v>44643</c:v>
                </c:pt>
                <c:pt idx="8116">
                  <c:v>44644</c:v>
                </c:pt>
                <c:pt idx="8117">
                  <c:v>44645</c:v>
                </c:pt>
                <c:pt idx="8118">
                  <c:v>44648</c:v>
                </c:pt>
                <c:pt idx="8119">
                  <c:v>44649</c:v>
                </c:pt>
                <c:pt idx="8120">
                  <c:v>44650</c:v>
                </c:pt>
                <c:pt idx="8121">
                  <c:v>44651</c:v>
                </c:pt>
                <c:pt idx="8122">
                  <c:v>44652</c:v>
                </c:pt>
                <c:pt idx="8123">
                  <c:v>44655</c:v>
                </c:pt>
                <c:pt idx="8124">
                  <c:v>44656</c:v>
                </c:pt>
                <c:pt idx="8125">
                  <c:v>44657</c:v>
                </c:pt>
                <c:pt idx="8126">
                  <c:v>44658</c:v>
                </c:pt>
                <c:pt idx="8127">
                  <c:v>44659</c:v>
                </c:pt>
                <c:pt idx="8128">
                  <c:v>44662</c:v>
                </c:pt>
                <c:pt idx="8129">
                  <c:v>44663</c:v>
                </c:pt>
                <c:pt idx="8130">
                  <c:v>44664</c:v>
                </c:pt>
                <c:pt idx="8131">
                  <c:v>44665</c:v>
                </c:pt>
                <c:pt idx="8132">
                  <c:v>44669</c:v>
                </c:pt>
                <c:pt idx="8133">
                  <c:v>44670</c:v>
                </c:pt>
                <c:pt idx="8134">
                  <c:v>44671</c:v>
                </c:pt>
                <c:pt idx="8135">
                  <c:v>44672</c:v>
                </c:pt>
                <c:pt idx="8136">
                  <c:v>44673</c:v>
                </c:pt>
                <c:pt idx="8137">
                  <c:v>44676</c:v>
                </c:pt>
                <c:pt idx="8138">
                  <c:v>44677</c:v>
                </c:pt>
                <c:pt idx="8139">
                  <c:v>44678</c:v>
                </c:pt>
                <c:pt idx="8140">
                  <c:v>44679</c:v>
                </c:pt>
                <c:pt idx="8141">
                  <c:v>44680</c:v>
                </c:pt>
                <c:pt idx="8142">
                  <c:v>44683</c:v>
                </c:pt>
                <c:pt idx="8143">
                  <c:v>44684</c:v>
                </c:pt>
                <c:pt idx="8144">
                  <c:v>44685</c:v>
                </c:pt>
                <c:pt idx="8145">
                  <c:v>44686</c:v>
                </c:pt>
                <c:pt idx="8146">
                  <c:v>44687</c:v>
                </c:pt>
                <c:pt idx="8147">
                  <c:v>44690</c:v>
                </c:pt>
                <c:pt idx="8148">
                  <c:v>44691</c:v>
                </c:pt>
                <c:pt idx="8149">
                  <c:v>44692</c:v>
                </c:pt>
                <c:pt idx="8150">
                  <c:v>44693</c:v>
                </c:pt>
                <c:pt idx="8151">
                  <c:v>44694</c:v>
                </c:pt>
                <c:pt idx="8152">
                  <c:v>44697</c:v>
                </c:pt>
                <c:pt idx="8153">
                  <c:v>44698</c:v>
                </c:pt>
                <c:pt idx="8154">
                  <c:v>44699</c:v>
                </c:pt>
                <c:pt idx="8155">
                  <c:v>44700</c:v>
                </c:pt>
                <c:pt idx="8156">
                  <c:v>44701</c:v>
                </c:pt>
                <c:pt idx="8157">
                  <c:v>44704</c:v>
                </c:pt>
                <c:pt idx="8158">
                  <c:v>44705</c:v>
                </c:pt>
                <c:pt idx="8159">
                  <c:v>44706</c:v>
                </c:pt>
                <c:pt idx="8160">
                  <c:v>44707</c:v>
                </c:pt>
                <c:pt idx="8161">
                  <c:v>44708</c:v>
                </c:pt>
                <c:pt idx="8162">
                  <c:v>44711</c:v>
                </c:pt>
                <c:pt idx="8163">
                  <c:v>44712</c:v>
                </c:pt>
                <c:pt idx="8164">
                  <c:v>44713</c:v>
                </c:pt>
                <c:pt idx="8165">
                  <c:v>44714</c:v>
                </c:pt>
                <c:pt idx="8166">
                  <c:v>44715</c:v>
                </c:pt>
                <c:pt idx="8167">
                  <c:v>44718</c:v>
                </c:pt>
                <c:pt idx="8168">
                  <c:v>44719</c:v>
                </c:pt>
                <c:pt idx="8169">
                  <c:v>44720</c:v>
                </c:pt>
                <c:pt idx="8170">
                  <c:v>44721</c:v>
                </c:pt>
                <c:pt idx="8171">
                  <c:v>44722</c:v>
                </c:pt>
                <c:pt idx="8172">
                  <c:v>44725</c:v>
                </c:pt>
                <c:pt idx="8173">
                  <c:v>44726</c:v>
                </c:pt>
                <c:pt idx="8174">
                  <c:v>44727</c:v>
                </c:pt>
                <c:pt idx="8175">
                  <c:v>44728</c:v>
                </c:pt>
                <c:pt idx="8176">
                  <c:v>44729</c:v>
                </c:pt>
                <c:pt idx="8177">
                  <c:v>44732</c:v>
                </c:pt>
                <c:pt idx="8178">
                  <c:v>44733</c:v>
                </c:pt>
                <c:pt idx="8179">
                  <c:v>44734</c:v>
                </c:pt>
                <c:pt idx="8180">
                  <c:v>44735</c:v>
                </c:pt>
                <c:pt idx="8181">
                  <c:v>44736</c:v>
                </c:pt>
                <c:pt idx="8182">
                  <c:v>44739</c:v>
                </c:pt>
                <c:pt idx="8183">
                  <c:v>44740</c:v>
                </c:pt>
                <c:pt idx="8184">
                  <c:v>44741</c:v>
                </c:pt>
                <c:pt idx="8185">
                  <c:v>44742</c:v>
                </c:pt>
                <c:pt idx="8186">
                  <c:v>44743</c:v>
                </c:pt>
                <c:pt idx="8187">
                  <c:v>44746</c:v>
                </c:pt>
                <c:pt idx="8188">
                  <c:v>44747</c:v>
                </c:pt>
                <c:pt idx="8189">
                  <c:v>44748</c:v>
                </c:pt>
                <c:pt idx="8190">
                  <c:v>44749</c:v>
                </c:pt>
                <c:pt idx="8191">
                  <c:v>44750</c:v>
                </c:pt>
                <c:pt idx="8192">
                  <c:v>44753</c:v>
                </c:pt>
                <c:pt idx="8193">
                  <c:v>44754</c:v>
                </c:pt>
                <c:pt idx="8194">
                  <c:v>44755</c:v>
                </c:pt>
                <c:pt idx="8195">
                  <c:v>44756</c:v>
                </c:pt>
                <c:pt idx="8196">
                  <c:v>44757</c:v>
                </c:pt>
                <c:pt idx="8197">
                  <c:v>44760</c:v>
                </c:pt>
                <c:pt idx="8198">
                  <c:v>44761</c:v>
                </c:pt>
                <c:pt idx="8199">
                  <c:v>44762</c:v>
                </c:pt>
                <c:pt idx="8200">
                  <c:v>44763</c:v>
                </c:pt>
                <c:pt idx="8201">
                  <c:v>44764</c:v>
                </c:pt>
                <c:pt idx="8202">
                  <c:v>44767</c:v>
                </c:pt>
                <c:pt idx="8203">
                  <c:v>44768</c:v>
                </c:pt>
                <c:pt idx="8204">
                  <c:v>44769</c:v>
                </c:pt>
                <c:pt idx="8205">
                  <c:v>44770</c:v>
                </c:pt>
                <c:pt idx="8206">
                  <c:v>44771</c:v>
                </c:pt>
                <c:pt idx="8207">
                  <c:v>44774</c:v>
                </c:pt>
                <c:pt idx="8208">
                  <c:v>44775</c:v>
                </c:pt>
                <c:pt idx="8209">
                  <c:v>44776</c:v>
                </c:pt>
                <c:pt idx="8210">
                  <c:v>44777</c:v>
                </c:pt>
                <c:pt idx="8211">
                  <c:v>44778</c:v>
                </c:pt>
                <c:pt idx="8212">
                  <c:v>44781</c:v>
                </c:pt>
                <c:pt idx="8213">
                  <c:v>44782</c:v>
                </c:pt>
                <c:pt idx="8214">
                  <c:v>44783</c:v>
                </c:pt>
                <c:pt idx="8215">
                  <c:v>44784</c:v>
                </c:pt>
                <c:pt idx="8216">
                  <c:v>44785</c:v>
                </c:pt>
                <c:pt idx="8217">
                  <c:v>44788</c:v>
                </c:pt>
                <c:pt idx="8218">
                  <c:v>44789</c:v>
                </c:pt>
                <c:pt idx="8219">
                  <c:v>44790</c:v>
                </c:pt>
                <c:pt idx="8220">
                  <c:v>44791</c:v>
                </c:pt>
                <c:pt idx="8221">
                  <c:v>44792</c:v>
                </c:pt>
                <c:pt idx="8222">
                  <c:v>44795</c:v>
                </c:pt>
                <c:pt idx="8223">
                  <c:v>44796</c:v>
                </c:pt>
                <c:pt idx="8224">
                  <c:v>44797</c:v>
                </c:pt>
                <c:pt idx="8225">
                  <c:v>44798</c:v>
                </c:pt>
                <c:pt idx="8226">
                  <c:v>44799</c:v>
                </c:pt>
                <c:pt idx="8227">
                  <c:v>44802</c:v>
                </c:pt>
                <c:pt idx="8228">
                  <c:v>44803</c:v>
                </c:pt>
                <c:pt idx="8229">
                  <c:v>44804</c:v>
                </c:pt>
                <c:pt idx="8230">
                  <c:v>44805</c:v>
                </c:pt>
                <c:pt idx="8231">
                  <c:v>44806</c:v>
                </c:pt>
                <c:pt idx="8232">
                  <c:v>44809</c:v>
                </c:pt>
                <c:pt idx="8233">
                  <c:v>44810</c:v>
                </c:pt>
                <c:pt idx="8234">
                  <c:v>44811</c:v>
                </c:pt>
                <c:pt idx="8235">
                  <c:v>44812</c:v>
                </c:pt>
                <c:pt idx="8236">
                  <c:v>44813</c:v>
                </c:pt>
                <c:pt idx="8237">
                  <c:v>44816</c:v>
                </c:pt>
                <c:pt idx="8238">
                  <c:v>44817</c:v>
                </c:pt>
                <c:pt idx="8239">
                  <c:v>44818</c:v>
                </c:pt>
                <c:pt idx="8240">
                  <c:v>44819</c:v>
                </c:pt>
                <c:pt idx="8241">
                  <c:v>44820</c:v>
                </c:pt>
                <c:pt idx="8242">
                  <c:v>44823</c:v>
                </c:pt>
                <c:pt idx="8243">
                  <c:v>44824</c:v>
                </c:pt>
                <c:pt idx="8244">
                  <c:v>44825</c:v>
                </c:pt>
                <c:pt idx="8245">
                  <c:v>44826</c:v>
                </c:pt>
                <c:pt idx="8246">
                  <c:v>44827</c:v>
                </c:pt>
                <c:pt idx="8247">
                  <c:v>44830</c:v>
                </c:pt>
                <c:pt idx="8248">
                  <c:v>44831</c:v>
                </c:pt>
                <c:pt idx="8249">
                  <c:v>44832</c:v>
                </c:pt>
                <c:pt idx="8250">
                  <c:v>44833</c:v>
                </c:pt>
                <c:pt idx="8251">
                  <c:v>44834</c:v>
                </c:pt>
                <c:pt idx="8252">
                  <c:v>44837</c:v>
                </c:pt>
                <c:pt idx="8253">
                  <c:v>44838</c:v>
                </c:pt>
                <c:pt idx="8254">
                  <c:v>44839</c:v>
                </c:pt>
                <c:pt idx="8255">
                  <c:v>44840</c:v>
                </c:pt>
                <c:pt idx="8256">
                  <c:v>44841</c:v>
                </c:pt>
                <c:pt idx="8257">
                  <c:v>44844</c:v>
                </c:pt>
                <c:pt idx="8258">
                  <c:v>44845</c:v>
                </c:pt>
                <c:pt idx="8259">
                  <c:v>44846</c:v>
                </c:pt>
                <c:pt idx="8260">
                  <c:v>44847</c:v>
                </c:pt>
                <c:pt idx="8261">
                  <c:v>44848</c:v>
                </c:pt>
                <c:pt idx="8262">
                  <c:v>44851</c:v>
                </c:pt>
                <c:pt idx="8263">
                  <c:v>44852</c:v>
                </c:pt>
                <c:pt idx="8264">
                  <c:v>44853</c:v>
                </c:pt>
                <c:pt idx="8265">
                  <c:v>44854</c:v>
                </c:pt>
                <c:pt idx="8266">
                  <c:v>44855</c:v>
                </c:pt>
                <c:pt idx="8267">
                  <c:v>44858</c:v>
                </c:pt>
                <c:pt idx="8268">
                  <c:v>44859</c:v>
                </c:pt>
                <c:pt idx="8269">
                  <c:v>44860</c:v>
                </c:pt>
                <c:pt idx="8270">
                  <c:v>44861</c:v>
                </c:pt>
                <c:pt idx="8271">
                  <c:v>44862</c:v>
                </c:pt>
                <c:pt idx="8272">
                  <c:v>44865</c:v>
                </c:pt>
                <c:pt idx="8273">
                  <c:v>44866</c:v>
                </c:pt>
                <c:pt idx="8274">
                  <c:v>44867</c:v>
                </c:pt>
                <c:pt idx="8275">
                  <c:v>44868</c:v>
                </c:pt>
                <c:pt idx="8276">
                  <c:v>44869</c:v>
                </c:pt>
                <c:pt idx="8277">
                  <c:v>44872</c:v>
                </c:pt>
                <c:pt idx="8278">
                  <c:v>44873</c:v>
                </c:pt>
                <c:pt idx="8279">
                  <c:v>44874</c:v>
                </c:pt>
                <c:pt idx="8280">
                  <c:v>44875</c:v>
                </c:pt>
                <c:pt idx="8281">
                  <c:v>44876</c:v>
                </c:pt>
                <c:pt idx="8282">
                  <c:v>44879</c:v>
                </c:pt>
                <c:pt idx="8283">
                  <c:v>44880</c:v>
                </c:pt>
                <c:pt idx="8284">
                  <c:v>44881</c:v>
                </c:pt>
                <c:pt idx="8285">
                  <c:v>44882</c:v>
                </c:pt>
                <c:pt idx="8286">
                  <c:v>44883</c:v>
                </c:pt>
                <c:pt idx="8287">
                  <c:v>44886</c:v>
                </c:pt>
                <c:pt idx="8288">
                  <c:v>44887</c:v>
                </c:pt>
                <c:pt idx="8289">
                  <c:v>44888</c:v>
                </c:pt>
                <c:pt idx="8290">
                  <c:v>44889</c:v>
                </c:pt>
                <c:pt idx="8291">
                  <c:v>44890</c:v>
                </c:pt>
                <c:pt idx="8292">
                  <c:v>44893</c:v>
                </c:pt>
                <c:pt idx="8293">
                  <c:v>44894</c:v>
                </c:pt>
                <c:pt idx="8294">
                  <c:v>44895</c:v>
                </c:pt>
                <c:pt idx="8295">
                  <c:v>44896</c:v>
                </c:pt>
                <c:pt idx="8296">
                  <c:v>44897</c:v>
                </c:pt>
                <c:pt idx="8297">
                  <c:v>44900</c:v>
                </c:pt>
                <c:pt idx="8298">
                  <c:v>44901</c:v>
                </c:pt>
                <c:pt idx="8299">
                  <c:v>44902</c:v>
                </c:pt>
                <c:pt idx="8300">
                  <c:v>44903</c:v>
                </c:pt>
                <c:pt idx="8301">
                  <c:v>44904</c:v>
                </c:pt>
                <c:pt idx="8302">
                  <c:v>44907</c:v>
                </c:pt>
                <c:pt idx="8303">
                  <c:v>44908</c:v>
                </c:pt>
                <c:pt idx="8304">
                  <c:v>44909</c:v>
                </c:pt>
                <c:pt idx="8305">
                  <c:v>44910</c:v>
                </c:pt>
                <c:pt idx="8306">
                  <c:v>44911</c:v>
                </c:pt>
                <c:pt idx="8307">
                  <c:v>44914</c:v>
                </c:pt>
                <c:pt idx="8308">
                  <c:v>44915</c:v>
                </c:pt>
                <c:pt idx="8309">
                  <c:v>44916</c:v>
                </c:pt>
                <c:pt idx="8310">
                  <c:v>44917</c:v>
                </c:pt>
                <c:pt idx="8311">
                  <c:v>44918</c:v>
                </c:pt>
                <c:pt idx="8312">
                  <c:v>44922</c:v>
                </c:pt>
                <c:pt idx="8313">
                  <c:v>44923</c:v>
                </c:pt>
                <c:pt idx="8314">
                  <c:v>44924</c:v>
                </c:pt>
                <c:pt idx="8315">
                  <c:v>44925</c:v>
                </c:pt>
                <c:pt idx="8316">
                  <c:v>44929</c:v>
                </c:pt>
                <c:pt idx="8317">
                  <c:v>44930</c:v>
                </c:pt>
                <c:pt idx="8318">
                  <c:v>44931</c:v>
                </c:pt>
                <c:pt idx="8319">
                  <c:v>44932</c:v>
                </c:pt>
                <c:pt idx="8320">
                  <c:v>44935</c:v>
                </c:pt>
                <c:pt idx="8321">
                  <c:v>44936</c:v>
                </c:pt>
                <c:pt idx="8322">
                  <c:v>44937</c:v>
                </c:pt>
                <c:pt idx="8323">
                  <c:v>44938</c:v>
                </c:pt>
                <c:pt idx="8324">
                  <c:v>44939</c:v>
                </c:pt>
                <c:pt idx="8325">
                  <c:v>44942</c:v>
                </c:pt>
                <c:pt idx="8326">
                  <c:v>44943</c:v>
                </c:pt>
                <c:pt idx="8327">
                  <c:v>44944</c:v>
                </c:pt>
                <c:pt idx="8328">
                  <c:v>44945</c:v>
                </c:pt>
                <c:pt idx="8329">
                  <c:v>44946</c:v>
                </c:pt>
                <c:pt idx="8330">
                  <c:v>44949</c:v>
                </c:pt>
                <c:pt idx="8331">
                  <c:v>44950</c:v>
                </c:pt>
                <c:pt idx="8332">
                  <c:v>44951</c:v>
                </c:pt>
                <c:pt idx="8333">
                  <c:v>44952</c:v>
                </c:pt>
                <c:pt idx="8334">
                  <c:v>44953</c:v>
                </c:pt>
                <c:pt idx="8335">
                  <c:v>44956</c:v>
                </c:pt>
                <c:pt idx="8336">
                  <c:v>44957</c:v>
                </c:pt>
                <c:pt idx="8337">
                  <c:v>44958</c:v>
                </c:pt>
                <c:pt idx="8338">
                  <c:v>44959</c:v>
                </c:pt>
                <c:pt idx="8339">
                  <c:v>44960</c:v>
                </c:pt>
                <c:pt idx="8340">
                  <c:v>44963</c:v>
                </c:pt>
                <c:pt idx="8341">
                  <c:v>44964</c:v>
                </c:pt>
                <c:pt idx="8342">
                  <c:v>44965</c:v>
                </c:pt>
                <c:pt idx="8343">
                  <c:v>44966</c:v>
                </c:pt>
                <c:pt idx="8344">
                  <c:v>44967</c:v>
                </c:pt>
                <c:pt idx="8345">
                  <c:v>44970</c:v>
                </c:pt>
                <c:pt idx="8346">
                  <c:v>44971</c:v>
                </c:pt>
                <c:pt idx="8347">
                  <c:v>44972</c:v>
                </c:pt>
                <c:pt idx="8348">
                  <c:v>44973</c:v>
                </c:pt>
                <c:pt idx="8349">
                  <c:v>44974</c:v>
                </c:pt>
                <c:pt idx="8350">
                  <c:v>44977</c:v>
                </c:pt>
                <c:pt idx="8351">
                  <c:v>44978</c:v>
                </c:pt>
                <c:pt idx="8352">
                  <c:v>44979</c:v>
                </c:pt>
                <c:pt idx="8353">
                  <c:v>44980</c:v>
                </c:pt>
                <c:pt idx="8354">
                  <c:v>44981</c:v>
                </c:pt>
                <c:pt idx="8355">
                  <c:v>44984</c:v>
                </c:pt>
                <c:pt idx="8356">
                  <c:v>44985</c:v>
                </c:pt>
                <c:pt idx="8357">
                  <c:v>44986</c:v>
                </c:pt>
                <c:pt idx="8358">
                  <c:v>44987</c:v>
                </c:pt>
                <c:pt idx="8359">
                  <c:v>44988</c:v>
                </c:pt>
                <c:pt idx="8360">
                  <c:v>44991</c:v>
                </c:pt>
                <c:pt idx="8361">
                  <c:v>44992</c:v>
                </c:pt>
                <c:pt idx="8362">
                  <c:v>44993</c:v>
                </c:pt>
                <c:pt idx="8363">
                  <c:v>44994</c:v>
                </c:pt>
                <c:pt idx="8364">
                  <c:v>44995</c:v>
                </c:pt>
                <c:pt idx="8365">
                  <c:v>44998</c:v>
                </c:pt>
                <c:pt idx="8366">
                  <c:v>44999</c:v>
                </c:pt>
                <c:pt idx="8367">
                  <c:v>45000</c:v>
                </c:pt>
                <c:pt idx="8368">
                  <c:v>45001</c:v>
                </c:pt>
                <c:pt idx="8369">
                  <c:v>45002</c:v>
                </c:pt>
                <c:pt idx="8370">
                  <c:v>45005</c:v>
                </c:pt>
                <c:pt idx="8371">
                  <c:v>45006</c:v>
                </c:pt>
                <c:pt idx="8372">
                  <c:v>45007</c:v>
                </c:pt>
                <c:pt idx="8373">
                  <c:v>45008</c:v>
                </c:pt>
                <c:pt idx="8374">
                  <c:v>45009</c:v>
                </c:pt>
                <c:pt idx="8375">
                  <c:v>45012</c:v>
                </c:pt>
                <c:pt idx="8376">
                  <c:v>45013</c:v>
                </c:pt>
                <c:pt idx="8377">
                  <c:v>45014</c:v>
                </c:pt>
                <c:pt idx="8378">
                  <c:v>45015</c:v>
                </c:pt>
                <c:pt idx="8379">
                  <c:v>45016</c:v>
                </c:pt>
                <c:pt idx="8380">
                  <c:v>45019</c:v>
                </c:pt>
                <c:pt idx="8381">
                  <c:v>45020</c:v>
                </c:pt>
                <c:pt idx="8382">
                  <c:v>45021</c:v>
                </c:pt>
                <c:pt idx="8383">
                  <c:v>45022</c:v>
                </c:pt>
                <c:pt idx="8384">
                  <c:v>45026</c:v>
                </c:pt>
                <c:pt idx="8385">
                  <c:v>45027</c:v>
                </c:pt>
                <c:pt idx="8386">
                  <c:v>45028</c:v>
                </c:pt>
                <c:pt idx="8387">
                  <c:v>45029</c:v>
                </c:pt>
                <c:pt idx="8388">
                  <c:v>45030</c:v>
                </c:pt>
                <c:pt idx="8389">
                  <c:v>45033</c:v>
                </c:pt>
                <c:pt idx="8390">
                  <c:v>45034</c:v>
                </c:pt>
                <c:pt idx="8391">
                  <c:v>45035</c:v>
                </c:pt>
                <c:pt idx="8392">
                  <c:v>45036</c:v>
                </c:pt>
                <c:pt idx="8393">
                  <c:v>45037</c:v>
                </c:pt>
                <c:pt idx="8394">
                  <c:v>45040</c:v>
                </c:pt>
                <c:pt idx="8395">
                  <c:v>45041</c:v>
                </c:pt>
                <c:pt idx="8396">
                  <c:v>45042</c:v>
                </c:pt>
                <c:pt idx="8397">
                  <c:v>45043</c:v>
                </c:pt>
                <c:pt idx="8398">
                  <c:v>45044</c:v>
                </c:pt>
                <c:pt idx="8399">
                  <c:v>45047</c:v>
                </c:pt>
                <c:pt idx="8400">
                  <c:v>45048</c:v>
                </c:pt>
                <c:pt idx="8401">
                  <c:v>45049</c:v>
                </c:pt>
                <c:pt idx="8402">
                  <c:v>45050</c:v>
                </c:pt>
                <c:pt idx="8403">
                  <c:v>45051</c:v>
                </c:pt>
                <c:pt idx="8404">
                  <c:v>45054</c:v>
                </c:pt>
                <c:pt idx="8405">
                  <c:v>45055</c:v>
                </c:pt>
                <c:pt idx="8406">
                  <c:v>45056</c:v>
                </c:pt>
                <c:pt idx="8407">
                  <c:v>45057</c:v>
                </c:pt>
                <c:pt idx="8408">
                  <c:v>45058</c:v>
                </c:pt>
                <c:pt idx="8409">
                  <c:v>45061</c:v>
                </c:pt>
                <c:pt idx="8410">
                  <c:v>45062</c:v>
                </c:pt>
                <c:pt idx="8411">
                  <c:v>45063</c:v>
                </c:pt>
                <c:pt idx="8412">
                  <c:v>45064</c:v>
                </c:pt>
                <c:pt idx="8413">
                  <c:v>45065</c:v>
                </c:pt>
                <c:pt idx="8414">
                  <c:v>45068</c:v>
                </c:pt>
                <c:pt idx="8415">
                  <c:v>45069</c:v>
                </c:pt>
                <c:pt idx="8416">
                  <c:v>45070</c:v>
                </c:pt>
                <c:pt idx="8417">
                  <c:v>45071</c:v>
                </c:pt>
              </c:numCache>
            </c:numRef>
          </c:xVal>
          <c:yVal>
            <c:numRef>
              <c:f>'Line (Scatter)'!$C$2:$C$8419</c:f>
              <c:numCache>
                <c:formatCode>0.0</c:formatCode>
                <c:ptCount val="8418"/>
                <c:pt idx="0">
                  <c:v>19.666558564979752</c:v>
                </c:pt>
                <c:pt idx="1">
                  <c:v>19.666558564979752</c:v>
                </c:pt>
                <c:pt idx="2">
                  <c:v>19.666558564979752</c:v>
                </c:pt>
                <c:pt idx="3">
                  <c:v>19.666558564979752</c:v>
                </c:pt>
                <c:pt idx="4">
                  <c:v>19.666558564979752</c:v>
                </c:pt>
                <c:pt idx="5">
                  <c:v>19.666558564979752</c:v>
                </c:pt>
                <c:pt idx="6">
                  <c:v>19.666558564979752</c:v>
                </c:pt>
                <c:pt idx="7">
                  <c:v>19.666558564979752</c:v>
                </c:pt>
                <c:pt idx="8">
                  <c:v>19.666558564979752</c:v>
                </c:pt>
                <c:pt idx="9">
                  <c:v>19.666558564979752</c:v>
                </c:pt>
                <c:pt idx="10">
                  <c:v>19.666558564979752</c:v>
                </c:pt>
                <c:pt idx="11">
                  <c:v>19.666558564979752</c:v>
                </c:pt>
                <c:pt idx="12">
                  <c:v>19.666558564979752</c:v>
                </c:pt>
                <c:pt idx="13">
                  <c:v>19.666558564979752</c:v>
                </c:pt>
                <c:pt idx="14">
                  <c:v>19.666558564979752</c:v>
                </c:pt>
                <c:pt idx="15">
                  <c:v>19.666558564979752</c:v>
                </c:pt>
                <c:pt idx="16">
                  <c:v>19.666558564979752</c:v>
                </c:pt>
                <c:pt idx="17">
                  <c:v>19.666558564979752</c:v>
                </c:pt>
                <c:pt idx="18">
                  <c:v>19.666558564979752</c:v>
                </c:pt>
                <c:pt idx="19">
                  <c:v>19.666558564979752</c:v>
                </c:pt>
                <c:pt idx="20">
                  <c:v>19.666558564979752</c:v>
                </c:pt>
                <c:pt idx="21">
                  <c:v>19.666558564979752</c:v>
                </c:pt>
                <c:pt idx="22">
                  <c:v>19.666558564979752</c:v>
                </c:pt>
                <c:pt idx="23">
                  <c:v>19.666558564979752</c:v>
                </c:pt>
                <c:pt idx="24">
                  <c:v>19.666558564979752</c:v>
                </c:pt>
                <c:pt idx="25">
                  <c:v>19.666558564979752</c:v>
                </c:pt>
                <c:pt idx="26">
                  <c:v>19.666558564979752</c:v>
                </c:pt>
                <c:pt idx="27">
                  <c:v>19.666558564979752</c:v>
                </c:pt>
                <c:pt idx="28">
                  <c:v>19.666558564979752</c:v>
                </c:pt>
                <c:pt idx="29">
                  <c:v>19.666558564979752</c:v>
                </c:pt>
                <c:pt idx="30">
                  <c:v>19.666558564979752</c:v>
                </c:pt>
                <c:pt idx="31">
                  <c:v>19.666558564979752</c:v>
                </c:pt>
                <c:pt idx="32">
                  <c:v>19.666558564979752</c:v>
                </c:pt>
                <c:pt idx="33">
                  <c:v>19.666558564979752</c:v>
                </c:pt>
                <c:pt idx="34">
                  <c:v>19.666558564979752</c:v>
                </c:pt>
                <c:pt idx="35">
                  <c:v>19.666558564979752</c:v>
                </c:pt>
                <c:pt idx="36">
                  <c:v>19.666558564979752</c:v>
                </c:pt>
                <c:pt idx="37">
                  <c:v>19.666558564979752</c:v>
                </c:pt>
                <c:pt idx="38">
                  <c:v>19.666558564979752</c:v>
                </c:pt>
                <c:pt idx="39">
                  <c:v>19.666558564979752</c:v>
                </c:pt>
                <c:pt idx="40">
                  <c:v>19.666558564979752</c:v>
                </c:pt>
                <c:pt idx="41">
                  <c:v>19.666558564979752</c:v>
                </c:pt>
                <c:pt idx="42">
                  <c:v>19.666558564979752</c:v>
                </c:pt>
                <c:pt idx="43">
                  <c:v>19.666558564979752</c:v>
                </c:pt>
                <c:pt idx="44">
                  <c:v>19.666558564979752</c:v>
                </c:pt>
                <c:pt idx="45">
                  <c:v>19.666558564979752</c:v>
                </c:pt>
                <c:pt idx="46">
                  <c:v>19.666558564979752</c:v>
                </c:pt>
                <c:pt idx="47">
                  <c:v>19.666558564979752</c:v>
                </c:pt>
                <c:pt idx="48">
                  <c:v>19.666558564979752</c:v>
                </c:pt>
                <c:pt idx="49">
                  <c:v>19.666558564979752</c:v>
                </c:pt>
                <c:pt idx="50">
                  <c:v>19.666558564979752</c:v>
                </c:pt>
                <c:pt idx="51">
                  <c:v>19.666558564979752</c:v>
                </c:pt>
                <c:pt idx="52">
                  <c:v>19.666558564979752</c:v>
                </c:pt>
                <c:pt idx="53">
                  <c:v>19.666558564979752</c:v>
                </c:pt>
                <c:pt idx="54">
                  <c:v>19.666558564979752</c:v>
                </c:pt>
                <c:pt idx="55">
                  <c:v>19.666558564979752</c:v>
                </c:pt>
                <c:pt idx="56">
                  <c:v>19.666558564979752</c:v>
                </c:pt>
                <c:pt idx="57">
                  <c:v>19.666558564979752</c:v>
                </c:pt>
                <c:pt idx="58">
                  <c:v>19.666558564979752</c:v>
                </c:pt>
                <c:pt idx="59">
                  <c:v>19.666558564979752</c:v>
                </c:pt>
                <c:pt idx="60">
                  <c:v>19.666558564979752</c:v>
                </c:pt>
                <c:pt idx="61">
                  <c:v>19.666558564979752</c:v>
                </c:pt>
                <c:pt idx="62">
                  <c:v>19.666558564979752</c:v>
                </c:pt>
                <c:pt idx="63">
                  <c:v>19.666558564979752</c:v>
                </c:pt>
                <c:pt idx="64">
                  <c:v>19.666558564979752</c:v>
                </c:pt>
                <c:pt idx="65">
                  <c:v>19.666558564979752</c:v>
                </c:pt>
                <c:pt idx="66">
                  <c:v>19.666558564979752</c:v>
                </c:pt>
                <c:pt idx="67">
                  <c:v>19.666558564979752</c:v>
                </c:pt>
                <c:pt idx="68">
                  <c:v>19.666558564979752</c:v>
                </c:pt>
                <c:pt idx="69">
                  <c:v>19.666558564979752</c:v>
                </c:pt>
                <c:pt idx="70">
                  <c:v>19.666558564979752</c:v>
                </c:pt>
                <c:pt idx="71">
                  <c:v>19.666558564979752</c:v>
                </c:pt>
                <c:pt idx="72">
                  <c:v>19.666558564979752</c:v>
                </c:pt>
                <c:pt idx="73">
                  <c:v>19.666558564979752</c:v>
                </c:pt>
                <c:pt idx="74">
                  <c:v>19.666558564979752</c:v>
                </c:pt>
                <c:pt idx="75">
                  <c:v>19.666558564979752</c:v>
                </c:pt>
                <c:pt idx="76">
                  <c:v>19.666558564979752</c:v>
                </c:pt>
                <c:pt idx="77">
                  <c:v>19.666558564979752</c:v>
                </c:pt>
                <c:pt idx="78">
                  <c:v>19.666558564979752</c:v>
                </c:pt>
                <c:pt idx="79">
                  <c:v>19.666558564979752</c:v>
                </c:pt>
                <c:pt idx="80">
                  <c:v>19.666558564979752</c:v>
                </c:pt>
                <c:pt idx="81">
                  <c:v>19.666558564979752</c:v>
                </c:pt>
                <c:pt idx="82">
                  <c:v>19.666558564979752</c:v>
                </c:pt>
                <c:pt idx="83">
                  <c:v>19.666558564979752</c:v>
                </c:pt>
                <c:pt idx="84">
                  <c:v>19.666558564979752</c:v>
                </c:pt>
                <c:pt idx="85">
                  <c:v>19.666558564979752</c:v>
                </c:pt>
                <c:pt idx="86">
                  <c:v>19.666558564979752</c:v>
                </c:pt>
                <c:pt idx="87">
                  <c:v>19.666558564979752</c:v>
                </c:pt>
                <c:pt idx="88">
                  <c:v>19.666558564979752</c:v>
                </c:pt>
                <c:pt idx="89">
                  <c:v>19.666558564979752</c:v>
                </c:pt>
                <c:pt idx="90">
                  <c:v>19.666558564979752</c:v>
                </c:pt>
                <c:pt idx="91">
                  <c:v>19.666558564979752</c:v>
                </c:pt>
                <c:pt idx="92">
                  <c:v>19.666558564979752</c:v>
                </c:pt>
                <c:pt idx="93">
                  <c:v>19.666558564979752</c:v>
                </c:pt>
                <c:pt idx="94">
                  <c:v>19.666558564979752</c:v>
                </c:pt>
                <c:pt idx="95">
                  <c:v>19.666558564979752</c:v>
                </c:pt>
                <c:pt idx="96">
                  <c:v>19.666558564979752</c:v>
                </c:pt>
                <c:pt idx="97">
                  <c:v>19.666558564979752</c:v>
                </c:pt>
                <c:pt idx="98">
                  <c:v>19.666558564979752</c:v>
                </c:pt>
                <c:pt idx="99">
                  <c:v>19.666558564979752</c:v>
                </c:pt>
                <c:pt idx="100">
                  <c:v>19.666558564979752</c:v>
                </c:pt>
                <c:pt idx="101">
                  <c:v>19.666558564979752</c:v>
                </c:pt>
                <c:pt idx="102">
                  <c:v>19.666558564979752</c:v>
                </c:pt>
                <c:pt idx="103">
                  <c:v>19.666558564979752</c:v>
                </c:pt>
                <c:pt idx="104">
                  <c:v>19.666558564979752</c:v>
                </c:pt>
                <c:pt idx="105">
                  <c:v>19.666558564979752</c:v>
                </c:pt>
                <c:pt idx="106">
                  <c:v>19.666558564979752</c:v>
                </c:pt>
                <c:pt idx="107">
                  <c:v>19.666558564979752</c:v>
                </c:pt>
                <c:pt idx="108">
                  <c:v>19.666558564979752</c:v>
                </c:pt>
                <c:pt idx="109">
                  <c:v>19.666558564979752</c:v>
                </c:pt>
                <c:pt idx="110">
                  <c:v>19.666558564979752</c:v>
                </c:pt>
                <c:pt idx="111">
                  <c:v>19.666558564979752</c:v>
                </c:pt>
                <c:pt idx="112">
                  <c:v>19.666558564979752</c:v>
                </c:pt>
                <c:pt idx="113">
                  <c:v>19.666558564979752</c:v>
                </c:pt>
                <c:pt idx="114">
                  <c:v>19.666558564979752</c:v>
                </c:pt>
                <c:pt idx="115">
                  <c:v>19.666558564979752</c:v>
                </c:pt>
                <c:pt idx="116">
                  <c:v>19.666558564979752</c:v>
                </c:pt>
                <c:pt idx="117">
                  <c:v>19.666558564979752</c:v>
                </c:pt>
                <c:pt idx="118">
                  <c:v>19.666558564979752</c:v>
                </c:pt>
                <c:pt idx="119">
                  <c:v>19.666558564979752</c:v>
                </c:pt>
                <c:pt idx="120">
                  <c:v>19.666558564979752</c:v>
                </c:pt>
                <c:pt idx="121">
                  <c:v>19.666558564979752</c:v>
                </c:pt>
                <c:pt idx="122">
                  <c:v>19.666558564979752</c:v>
                </c:pt>
                <c:pt idx="123">
                  <c:v>19.666558564979752</c:v>
                </c:pt>
                <c:pt idx="124">
                  <c:v>19.666558564979752</c:v>
                </c:pt>
                <c:pt idx="125">
                  <c:v>19.666558564979752</c:v>
                </c:pt>
                <c:pt idx="126">
                  <c:v>19.666558564979752</c:v>
                </c:pt>
                <c:pt idx="127">
                  <c:v>19.666558564979752</c:v>
                </c:pt>
                <c:pt idx="128">
                  <c:v>19.666558564979752</c:v>
                </c:pt>
                <c:pt idx="129">
                  <c:v>19.666558564979752</c:v>
                </c:pt>
                <c:pt idx="130">
                  <c:v>19.666558564979752</c:v>
                </c:pt>
                <c:pt idx="131">
                  <c:v>19.666558564979752</c:v>
                </c:pt>
                <c:pt idx="132">
                  <c:v>19.666558564979752</c:v>
                </c:pt>
                <c:pt idx="133">
                  <c:v>19.666558564979752</c:v>
                </c:pt>
                <c:pt idx="134">
                  <c:v>19.666558564979752</c:v>
                </c:pt>
                <c:pt idx="135">
                  <c:v>19.666558564979752</c:v>
                </c:pt>
                <c:pt idx="136">
                  <c:v>19.666558564979752</c:v>
                </c:pt>
                <c:pt idx="137">
                  <c:v>19.666558564979752</c:v>
                </c:pt>
                <c:pt idx="138">
                  <c:v>19.666558564979752</c:v>
                </c:pt>
                <c:pt idx="139">
                  <c:v>19.666558564979752</c:v>
                </c:pt>
                <c:pt idx="140">
                  <c:v>19.666558564979752</c:v>
                </c:pt>
                <c:pt idx="141">
                  <c:v>19.666558564979752</c:v>
                </c:pt>
                <c:pt idx="142">
                  <c:v>19.666558564979752</c:v>
                </c:pt>
                <c:pt idx="143">
                  <c:v>19.666558564979752</c:v>
                </c:pt>
                <c:pt idx="144">
                  <c:v>19.666558564979752</c:v>
                </c:pt>
                <c:pt idx="145">
                  <c:v>19.666558564979752</c:v>
                </c:pt>
                <c:pt idx="146">
                  <c:v>19.666558564979752</c:v>
                </c:pt>
                <c:pt idx="147">
                  <c:v>19.666558564979752</c:v>
                </c:pt>
                <c:pt idx="148">
                  <c:v>19.666558564979752</c:v>
                </c:pt>
                <c:pt idx="149">
                  <c:v>19.666558564979752</c:v>
                </c:pt>
                <c:pt idx="150">
                  <c:v>19.666558564979752</c:v>
                </c:pt>
                <c:pt idx="151">
                  <c:v>19.666558564979752</c:v>
                </c:pt>
                <c:pt idx="152">
                  <c:v>19.666558564979752</c:v>
                </c:pt>
                <c:pt idx="153">
                  <c:v>19.666558564979752</c:v>
                </c:pt>
                <c:pt idx="154">
                  <c:v>19.666558564979752</c:v>
                </c:pt>
                <c:pt idx="155">
                  <c:v>19.666558564979752</c:v>
                </c:pt>
                <c:pt idx="156">
                  <c:v>19.666558564979752</c:v>
                </c:pt>
                <c:pt idx="157">
                  <c:v>19.666558564979752</c:v>
                </c:pt>
                <c:pt idx="158">
                  <c:v>19.666558564979752</c:v>
                </c:pt>
                <c:pt idx="159">
                  <c:v>19.666558564979752</c:v>
                </c:pt>
                <c:pt idx="160">
                  <c:v>19.666558564979752</c:v>
                </c:pt>
                <c:pt idx="161">
                  <c:v>19.666558564979752</c:v>
                </c:pt>
                <c:pt idx="162">
                  <c:v>19.666558564979752</c:v>
                </c:pt>
                <c:pt idx="163">
                  <c:v>19.666558564979752</c:v>
                </c:pt>
                <c:pt idx="164">
                  <c:v>19.666558564979752</c:v>
                </c:pt>
                <c:pt idx="165">
                  <c:v>19.666558564979752</c:v>
                </c:pt>
                <c:pt idx="166">
                  <c:v>19.666558564979752</c:v>
                </c:pt>
                <c:pt idx="167">
                  <c:v>19.666558564979752</c:v>
                </c:pt>
                <c:pt idx="168">
                  <c:v>19.666558564979752</c:v>
                </c:pt>
                <c:pt idx="169">
                  <c:v>19.666558564979752</c:v>
                </c:pt>
                <c:pt idx="170">
                  <c:v>19.666558564979752</c:v>
                </c:pt>
                <c:pt idx="171">
                  <c:v>19.666558564979752</c:v>
                </c:pt>
                <c:pt idx="172">
                  <c:v>19.666558564979752</c:v>
                </c:pt>
                <c:pt idx="173">
                  <c:v>19.666558564979752</c:v>
                </c:pt>
                <c:pt idx="174">
                  <c:v>19.666558564979752</c:v>
                </c:pt>
                <c:pt idx="175">
                  <c:v>19.666558564979752</c:v>
                </c:pt>
                <c:pt idx="176">
                  <c:v>19.666558564979752</c:v>
                </c:pt>
                <c:pt idx="177">
                  <c:v>19.666558564979752</c:v>
                </c:pt>
                <c:pt idx="178">
                  <c:v>19.666558564979752</c:v>
                </c:pt>
                <c:pt idx="179">
                  <c:v>19.666558564979752</c:v>
                </c:pt>
                <c:pt idx="180">
                  <c:v>19.666558564979752</c:v>
                </c:pt>
                <c:pt idx="181">
                  <c:v>19.666558564979752</c:v>
                </c:pt>
                <c:pt idx="182">
                  <c:v>19.666558564979752</c:v>
                </c:pt>
                <c:pt idx="183">
                  <c:v>19.666558564979752</c:v>
                </c:pt>
                <c:pt idx="184">
                  <c:v>19.666558564979752</c:v>
                </c:pt>
                <c:pt idx="185">
                  <c:v>19.666558564979752</c:v>
                </c:pt>
                <c:pt idx="186">
                  <c:v>19.666558564979752</c:v>
                </c:pt>
                <c:pt idx="187">
                  <c:v>19.666558564979752</c:v>
                </c:pt>
                <c:pt idx="188">
                  <c:v>19.666558564979752</c:v>
                </c:pt>
                <c:pt idx="189">
                  <c:v>19.666558564979752</c:v>
                </c:pt>
                <c:pt idx="190">
                  <c:v>19.666558564979752</c:v>
                </c:pt>
                <c:pt idx="191">
                  <c:v>19.666558564979752</c:v>
                </c:pt>
                <c:pt idx="192">
                  <c:v>19.666558564979752</c:v>
                </c:pt>
                <c:pt idx="193">
                  <c:v>19.666558564979752</c:v>
                </c:pt>
                <c:pt idx="194">
                  <c:v>19.666558564979752</c:v>
                </c:pt>
                <c:pt idx="195">
                  <c:v>19.666558564979752</c:v>
                </c:pt>
                <c:pt idx="196">
                  <c:v>19.666558564979752</c:v>
                </c:pt>
                <c:pt idx="197">
                  <c:v>19.666558564979752</c:v>
                </c:pt>
                <c:pt idx="198">
                  <c:v>19.666558564979752</c:v>
                </c:pt>
                <c:pt idx="199">
                  <c:v>19.666558564979752</c:v>
                </c:pt>
                <c:pt idx="200">
                  <c:v>19.666558564979752</c:v>
                </c:pt>
                <c:pt idx="201">
                  <c:v>19.666558564979752</c:v>
                </c:pt>
                <c:pt idx="202">
                  <c:v>19.666558564979752</c:v>
                </c:pt>
                <c:pt idx="203">
                  <c:v>19.666558564979752</c:v>
                </c:pt>
                <c:pt idx="204">
                  <c:v>19.666558564979752</c:v>
                </c:pt>
                <c:pt idx="205">
                  <c:v>19.666558564979752</c:v>
                </c:pt>
                <c:pt idx="206">
                  <c:v>19.666558564979752</c:v>
                </c:pt>
                <c:pt idx="207">
                  <c:v>19.666558564979752</c:v>
                </c:pt>
                <c:pt idx="208">
                  <c:v>19.666558564979752</c:v>
                </c:pt>
                <c:pt idx="209">
                  <c:v>19.666558564979752</c:v>
                </c:pt>
                <c:pt idx="210">
                  <c:v>19.666558564979752</c:v>
                </c:pt>
                <c:pt idx="211">
                  <c:v>19.666558564979752</c:v>
                </c:pt>
                <c:pt idx="212">
                  <c:v>19.666558564979752</c:v>
                </c:pt>
                <c:pt idx="213">
                  <c:v>19.666558564979752</c:v>
                </c:pt>
                <c:pt idx="214">
                  <c:v>19.666558564979752</c:v>
                </c:pt>
                <c:pt idx="215">
                  <c:v>19.666558564979752</c:v>
                </c:pt>
                <c:pt idx="216">
                  <c:v>19.666558564979752</c:v>
                </c:pt>
                <c:pt idx="217">
                  <c:v>19.666558564979752</c:v>
                </c:pt>
                <c:pt idx="218">
                  <c:v>19.666558564979752</c:v>
                </c:pt>
                <c:pt idx="219">
                  <c:v>19.666558564979752</c:v>
                </c:pt>
                <c:pt idx="220">
                  <c:v>19.666558564979752</c:v>
                </c:pt>
                <c:pt idx="221">
                  <c:v>19.666558564979752</c:v>
                </c:pt>
                <c:pt idx="222">
                  <c:v>19.666558564979752</c:v>
                </c:pt>
                <c:pt idx="223">
                  <c:v>19.666558564979752</c:v>
                </c:pt>
                <c:pt idx="224">
                  <c:v>19.666558564979752</c:v>
                </c:pt>
                <c:pt idx="225">
                  <c:v>19.666558564979752</c:v>
                </c:pt>
                <c:pt idx="226">
                  <c:v>19.666558564979752</c:v>
                </c:pt>
                <c:pt idx="227">
                  <c:v>19.666558564979752</c:v>
                </c:pt>
                <c:pt idx="228">
                  <c:v>19.666558564979752</c:v>
                </c:pt>
                <c:pt idx="229">
                  <c:v>19.666558564979752</c:v>
                </c:pt>
                <c:pt idx="230">
                  <c:v>19.666558564979752</c:v>
                </c:pt>
                <c:pt idx="231">
                  <c:v>19.666558564979752</c:v>
                </c:pt>
                <c:pt idx="232">
                  <c:v>19.666558564979752</c:v>
                </c:pt>
                <c:pt idx="233">
                  <c:v>19.666558564979752</c:v>
                </c:pt>
                <c:pt idx="234">
                  <c:v>19.666558564979752</c:v>
                </c:pt>
                <c:pt idx="235">
                  <c:v>19.666558564979752</c:v>
                </c:pt>
                <c:pt idx="236">
                  <c:v>19.666558564979752</c:v>
                </c:pt>
                <c:pt idx="237">
                  <c:v>19.666558564979752</c:v>
                </c:pt>
                <c:pt idx="238">
                  <c:v>19.666558564979752</c:v>
                </c:pt>
                <c:pt idx="239">
                  <c:v>19.666558564979752</c:v>
                </c:pt>
                <c:pt idx="240">
                  <c:v>19.666558564979752</c:v>
                </c:pt>
                <c:pt idx="241">
                  <c:v>19.666558564979752</c:v>
                </c:pt>
                <c:pt idx="242">
                  <c:v>19.666558564979752</c:v>
                </c:pt>
                <c:pt idx="243">
                  <c:v>19.666558564979752</c:v>
                </c:pt>
                <c:pt idx="244">
                  <c:v>19.666558564979752</c:v>
                </c:pt>
                <c:pt idx="245">
                  <c:v>19.666558564979752</c:v>
                </c:pt>
                <c:pt idx="246">
                  <c:v>19.666558564979752</c:v>
                </c:pt>
                <c:pt idx="247">
                  <c:v>19.666558564979752</c:v>
                </c:pt>
                <c:pt idx="248">
                  <c:v>19.666558564979752</c:v>
                </c:pt>
                <c:pt idx="249">
                  <c:v>19.666558564979752</c:v>
                </c:pt>
                <c:pt idx="250">
                  <c:v>19.666558564979752</c:v>
                </c:pt>
                <c:pt idx="251">
                  <c:v>19.666558564979752</c:v>
                </c:pt>
                <c:pt idx="252">
                  <c:v>19.666558564979752</c:v>
                </c:pt>
                <c:pt idx="253">
                  <c:v>19.666558564979752</c:v>
                </c:pt>
                <c:pt idx="254">
                  <c:v>19.666558564979752</c:v>
                </c:pt>
                <c:pt idx="255">
                  <c:v>19.666558564979752</c:v>
                </c:pt>
                <c:pt idx="256">
                  <c:v>19.666558564979752</c:v>
                </c:pt>
                <c:pt idx="257">
                  <c:v>19.666558564979752</c:v>
                </c:pt>
                <c:pt idx="258">
                  <c:v>19.666558564979752</c:v>
                </c:pt>
                <c:pt idx="259">
                  <c:v>19.666558564979752</c:v>
                </c:pt>
                <c:pt idx="260">
                  <c:v>19.666558564979752</c:v>
                </c:pt>
                <c:pt idx="261">
                  <c:v>19.666558564979752</c:v>
                </c:pt>
                <c:pt idx="262">
                  <c:v>19.666558564979752</c:v>
                </c:pt>
                <c:pt idx="263">
                  <c:v>19.666558564979752</c:v>
                </c:pt>
                <c:pt idx="264">
                  <c:v>19.666558564979752</c:v>
                </c:pt>
                <c:pt idx="265">
                  <c:v>19.666558564979752</c:v>
                </c:pt>
                <c:pt idx="266">
                  <c:v>19.666558564979752</c:v>
                </c:pt>
                <c:pt idx="267">
                  <c:v>19.666558564979752</c:v>
                </c:pt>
                <c:pt idx="268">
                  <c:v>19.666558564979752</c:v>
                </c:pt>
                <c:pt idx="269">
                  <c:v>19.666558564979752</c:v>
                </c:pt>
                <c:pt idx="270">
                  <c:v>19.666558564979752</c:v>
                </c:pt>
                <c:pt idx="271">
                  <c:v>19.666558564979752</c:v>
                </c:pt>
                <c:pt idx="272">
                  <c:v>19.666558564979752</c:v>
                </c:pt>
                <c:pt idx="273">
                  <c:v>19.666558564979752</c:v>
                </c:pt>
                <c:pt idx="274">
                  <c:v>19.666558564979752</c:v>
                </c:pt>
                <c:pt idx="275">
                  <c:v>19.666558564979752</c:v>
                </c:pt>
                <c:pt idx="276">
                  <c:v>19.666558564979752</c:v>
                </c:pt>
                <c:pt idx="277">
                  <c:v>19.666558564979752</c:v>
                </c:pt>
                <c:pt idx="278">
                  <c:v>19.666558564979752</c:v>
                </c:pt>
                <c:pt idx="279">
                  <c:v>19.666558564979752</c:v>
                </c:pt>
                <c:pt idx="280">
                  <c:v>19.666558564979752</c:v>
                </c:pt>
                <c:pt idx="281">
                  <c:v>19.666558564979752</c:v>
                </c:pt>
                <c:pt idx="282">
                  <c:v>19.666558564979752</c:v>
                </c:pt>
                <c:pt idx="283">
                  <c:v>19.666558564979752</c:v>
                </c:pt>
                <c:pt idx="284">
                  <c:v>19.666558564979752</c:v>
                </c:pt>
                <c:pt idx="285">
                  <c:v>19.666558564979752</c:v>
                </c:pt>
                <c:pt idx="286">
                  <c:v>19.666558564979752</c:v>
                </c:pt>
                <c:pt idx="287">
                  <c:v>19.666558564979752</c:v>
                </c:pt>
                <c:pt idx="288">
                  <c:v>19.666558564979752</c:v>
                </c:pt>
                <c:pt idx="289">
                  <c:v>19.666558564979752</c:v>
                </c:pt>
                <c:pt idx="290">
                  <c:v>19.666558564979752</c:v>
                </c:pt>
                <c:pt idx="291">
                  <c:v>19.666558564979752</c:v>
                </c:pt>
                <c:pt idx="292">
                  <c:v>19.666558564979752</c:v>
                </c:pt>
                <c:pt idx="293">
                  <c:v>19.666558564979752</c:v>
                </c:pt>
                <c:pt idx="294">
                  <c:v>19.666558564979752</c:v>
                </c:pt>
                <c:pt idx="295">
                  <c:v>19.666558564979752</c:v>
                </c:pt>
                <c:pt idx="296">
                  <c:v>19.666558564979752</c:v>
                </c:pt>
                <c:pt idx="297">
                  <c:v>19.666558564979752</c:v>
                </c:pt>
                <c:pt idx="298">
                  <c:v>19.666558564979752</c:v>
                </c:pt>
                <c:pt idx="299">
                  <c:v>19.666558564979752</c:v>
                </c:pt>
                <c:pt idx="300">
                  <c:v>19.666558564979752</c:v>
                </c:pt>
                <c:pt idx="301">
                  <c:v>19.666558564979752</c:v>
                </c:pt>
                <c:pt idx="302">
                  <c:v>19.666558564979752</c:v>
                </c:pt>
                <c:pt idx="303">
                  <c:v>19.666558564979752</c:v>
                </c:pt>
                <c:pt idx="304">
                  <c:v>19.666558564979752</c:v>
                </c:pt>
                <c:pt idx="305">
                  <c:v>19.666558564979752</c:v>
                </c:pt>
                <c:pt idx="306">
                  <c:v>19.666558564979752</c:v>
                </c:pt>
                <c:pt idx="307">
                  <c:v>19.666558564979752</c:v>
                </c:pt>
                <c:pt idx="308">
                  <c:v>19.666558564979752</c:v>
                </c:pt>
                <c:pt idx="309">
                  <c:v>19.666558564979752</c:v>
                </c:pt>
                <c:pt idx="310">
                  <c:v>19.666558564979752</c:v>
                </c:pt>
                <c:pt idx="311">
                  <c:v>19.666558564979752</c:v>
                </c:pt>
                <c:pt idx="312">
                  <c:v>19.666558564979752</c:v>
                </c:pt>
                <c:pt idx="313">
                  <c:v>19.666558564979752</c:v>
                </c:pt>
                <c:pt idx="314">
                  <c:v>19.666558564979752</c:v>
                </c:pt>
                <c:pt idx="315">
                  <c:v>19.666558564979752</c:v>
                </c:pt>
                <c:pt idx="316">
                  <c:v>19.666558564979752</c:v>
                </c:pt>
                <c:pt idx="317">
                  <c:v>19.666558564979752</c:v>
                </c:pt>
                <c:pt idx="318">
                  <c:v>19.666558564979752</c:v>
                </c:pt>
                <c:pt idx="319">
                  <c:v>19.666558564979752</c:v>
                </c:pt>
                <c:pt idx="320">
                  <c:v>19.666558564979752</c:v>
                </c:pt>
                <c:pt idx="321">
                  <c:v>19.666558564979752</c:v>
                </c:pt>
                <c:pt idx="322">
                  <c:v>19.666558564979752</c:v>
                </c:pt>
                <c:pt idx="323">
                  <c:v>19.666558564979752</c:v>
                </c:pt>
                <c:pt idx="324">
                  <c:v>19.666558564979752</c:v>
                </c:pt>
                <c:pt idx="325">
                  <c:v>19.666558564979752</c:v>
                </c:pt>
                <c:pt idx="326">
                  <c:v>19.666558564979752</c:v>
                </c:pt>
                <c:pt idx="327">
                  <c:v>19.666558564979752</c:v>
                </c:pt>
                <c:pt idx="328">
                  <c:v>19.666558564979752</c:v>
                </c:pt>
                <c:pt idx="329">
                  <c:v>19.666558564979752</c:v>
                </c:pt>
                <c:pt idx="330">
                  <c:v>19.666558564979752</c:v>
                </c:pt>
                <c:pt idx="331">
                  <c:v>19.666558564979752</c:v>
                </c:pt>
                <c:pt idx="332">
                  <c:v>19.666558564979752</c:v>
                </c:pt>
                <c:pt idx="333">
                  <c:v>19.666558564979752</c:v>
                </c:pt>
                <c:pt idx="334">
                  <c:v>19.666558564979752</c:v>
                </c:pt>
                <c:pt idx="335">
                  <c:v>19.666558564979752</c:v>
                </c:pt>
                <c:pt idx="336">
                  <c:v>19.666558564979752</c:v>
                </c:pt>
                <c:pt idx="337">
                  <c:v>19.666558564979752</c:v>
                </c:pt>
                <c:pt idx="338">
                  <c:v>19.666558564979752</c:v>
                </c:pt>
                <c:pt idx="339">
                  <c:v>19.666558564979752</c:v>
                </c:pt>
                <c:pt idx="340">
                  <c:v>19.666558564979752</c:v>
                </c:pt>
                <c:pt idx="341">
                  <c:v>19.666558564979752</c:v>
                </c:pt>
                <c:pt idx="342">
                  <c:v>19.666558564979752</c:v>
                </c:pt>
                <c:pt idx="343">
                  <c:v>19.666558564979752</c:v>
                </c:pt>
                <c:pt idx="344">
                  <c:v>19.666558564979752</c:v>
                </c:pt>
                <c:pt idx="345">
                  <c:v>19.666558564979752</c:v>
                </c:pt>
                <c:pt idx="346">
                  <c:v>19.666558564979752</c:v>
                </c:pt>
                <c:pt idx="347">
                  <c:v>19.666558564979752</c:v>
                </c:pt>
                <c:pt idx="348">
                  <c:v>19.666558564979752</c:v>
                </c:pt>
                <c:pt idx="349">
                  <c:v>19.666558564979752</c:v>
                </c:pt>
                <c:pt idx="350">
                  <c:v>19.666558564979752</c:v>
                </c:pt>
                <c:pt idx="351">
                  <c:v>19.666558564979752</c:v>
                </c:pt>
                <c:pt idx="352">
                  <c:v>19.666558564979752</c:v>
                </c:pt>
                <c:pt idx="353">
                  <c:v>19.666558564979752</c:v>
                </c:pt>
                <c:pt idx="354">
                  <c:v>19.666558564979752</c:v>
                </c:pt>
                <c:pt idx="355">
                  <c:v>19.666558564979752</c:v>
                </c:pt>
                <c:pt idx="356">
                  <c:v>19.666558564979752</c:v>
                </c:pt>
                <c:pt idx="357">
                  <c:v>19.666558564979752</c:v>
                </c:pt>
                <c:pt idx="358">
                  <c:v>19.666558564979752</c:v>
                </c:pt>
                <c:pt idx="359">
                  <c:v>19.666558564979752</c:v>
                </c:pt>
                <c:pt idx="360">
                  <c:v>19.666558564979752</c:v>
                </c:pt>
                <c:pt idx="361">
                  <c:v>19.666558564979752</c:v>
                </c:pt>
                <c:pt idx="362">
                  <c:v>19.666558564979752</c:v>
                </c:pt>
                <c:pt idx="363">
                  <c:v>19.666558564979752</c:v>
                </c:pt>
                <c:pt idx="364">
                  <c:v>19.666558564979752</c:v>
                </c:pt>
                <c:pt idx="365">
                  <c:v>19.666558564979752</c:v>
                </c:pt>
                <c:pt idx="366">
                  <c:v>19.666558564979752</c:v>
                </c:pt>
                <c:pt idx="367">
                  <c:v>19.666558564979752</c:v>
                </c:pt>
                <c:pt idx="368">
                  <c:v>19.666558564979752</c:v>
                </c:pt>
                <c:pt idx="369">
                  <c:v>19.666558564979752</c:v>
                </c:pt>
                <c:pt idx="370">
                  <c:v>19.666558564979752</c:v>
                </c:pt>
                <c:pt idx="371">
                  <c:v>19.666558564979752</c:v>
                </c:pt>
                <c:pt idx="372">
                  <c:v>19.666558564979752</c:v>
                </c:pt>
                <c:pt idx="373">
                  <c:v>19.666558564979752</c:v>
                </c:pt>
                <c:pt idx="374">
                  <c:v>19.666558564979752</c:v>
                </c:pt>
                <c:pt idx="375">
                  <c:v>19.666558564979752</c:v>
                </c:pt>
                <c:pt idx="376">
                  <c:v>19.666558564979752</c:v>
                </c:pt>
                <c:pt idx="377">
                  <c:v>19.666558564979752</c:v>
                </c:pt>
                <c:pt idx="378">
                  <c:v>19.666558564979752</c:v>
                </c:pt>
                <c:pt idx="379">
                  <c:v>19.666558564979752</c:v>
                </c:pt>
                <c:pt idx="380">
                  <c:v>19.666558564979752</c:v>
                </c:pt>
                <c:pt idx="381">
                  <c:v>19.666558564979752</c:v>
                </c:pt>
                <c:pt idx="382">
                  <c:v>19.666558564979752</c:v>
                </c:pt>
                <c:pt idx="383">
                  <c:v>19.666558564979752</c:v>
                </c:pt>
                <c:pt idx="384">
                  <c:v>19.666558564979752</c:v>
                </c:pt>
                <c:pt idx="385">
                  <c:v>19.666558564979752</c:v>
                </c:pt>
                <c:pt idx="386">
                  <c:v>19.666558564979752</c:v>
                </c:pt>
                <c:pt idx="387">
                  <c:v>19.666558564979752</c:v>
                </c:pt>
                <c:pt idx="388">
                  <c:v>19.666558564979752</c:v>
                </c:pt>
                <c:pt idx="389">
                  <c:v>19.666558564979752</c:v>
                </c:pt>
                <c:pt idx="390">
                  <c:v>19.666558564979752</c:v>
                </c:pt>
                <c:pt idx="391">
                  <c:v>19.666558564979752</c:v>
                </c:pt>
                <c:pt idx="392">
                  <c:v>19.666558564979752</c:v>
                </c:pt>
                <c:pt idx="393">
                  <c:v>19.666558564979752</c:v>
                </c:pt>
                <c:pt idx="394">
                  <c:v>19.666558564979752</c:v>
                </c:pt>
                <c:pt idx="395">
                  <c:v>19.666558564979752</c:v>
                </c:pt>
                <c:pt idx="396">
                  <c:v>19.666558564979752</c:v>
                </c:pt>
                <c:pt idx="397">
                  <c:v>19.666558564979752</c:v>
                </c:pt>
                <c:pt idx="398">
                  <c:v>19.666558564979752</c:v>
                </c:pt>
                <c:pt idx="399">
                  <c:v>19.666558564979752</c:v>
                </c:pt>
                <c:pt idx="400">
                  <c:v>19.666558564979752</c:v>
                </c:pt>
                <c:pt idx="401">
                  <c:v>19.666558564979752</c:v>
                </c:pt>
                <c:pt idx="402">
                  <c:v>19.666558564979752</c:v>
                </c:pt>
                <c:pt idx="403">
                  <c:v>19.666558564979752</c:v>
                </c:pt>
                <c:pt idx="404">
                  <c:v>19.666558564979752</c:v>
                </c:pt>
                <c:pt idx="405">
                  <c:v>19.666558564979752</c:v>
                </c:pt>
                <c:pt idx="406">
                  <c:v>19.666558564979752</c:v>
                </c:pt>
                <c:pt idx="407">
                  <c:v>19.666558564979752</c:v>
                </c:pt>
                <c:pt idx="408">
                  <c:v>19.666558564979752</c:v>
                </c:pt>
                <c:pt idx="409">
                  <c:v>19.666558564979752</c:v>
                </c:pt>
                <c:pt idx="410">
                  <c:v>19.666558564979752</c:v>
                </c:pt>
                <c:pt idx="411">
                  <c:v>19.666558564979752</c:v>
                </c:pt>
                <c:pt idx="412">
                  <c:v>19.666558564979752</c:v>
                </c:pt>
                <c:pt idx="413">
                  <c:v>19.666558564979752</c:v>
                </c:pt>
                <c:pt idx="414">
                  <c:v>19.666558564979752</c:v>
                </c:pt>
                <c:pt idx="415">
                  <c:v>19.666558564979752</c:v>
                </c:pt>
                <c:pt idx="416">
                  <c:v>19.666558564979752</c:v>
                </c:pt>
                <c:pt idx="417">
                  <c:v>19.666558564979752</c:v>
                </c:pt>
                <c:pt idx="418">
                  <c:v>19.666558564979752</c:v>
                </c:pt>
                <c:pt idx="419">
                  <c:v>19.666558564979752</c:v>
                </c:pt>
                <c:pt idx="420">
                  <c:v>19.666558564979752</c:v>
                </c:pt>
                <c:pt idx="421">
                  <c:v>19.666558564979752</c:v>
                </c:pt>
                <c:pt idx="422">
                  <c:v>19.666558564979752</c:v>
                </c:pt>
                <c:pt idx="423">
                  <c:v>19.666558564979752</c:v>
                </c:pt>
                <c:pt idx="424">
                  <c:v>19.666558564979752</c:v>
                </c:pt>
                <c:pt idx="425">
                  <c:v>19.666558564979752</c:v>
                </c:pt>
                <c:pt idx="426">
                  <c:v>19.666558564979752</c:v>
                </c:pt>
                <c:pt idx="427">
                  <c:v>19.666558564979752</c:v>
                </c:pt>
                <c:pt idx="428">
                  <c:v>19.666558564979752</c:v>
                </c:pt>
                <c:pt idx="429">
                  <c:v>19.666558564979752</c:v>
                </c:pt>
                <c:pt idx="430">
                  <c:v>19.666558564979752</c:v>
                </c:pt>
                <c:pt idx="431">
                  <c:v>19.666558564979752</c:v>
                </c:pt>
                <c:pt idx="432">
                  <c:v>19.666558564979752</c:v>
                </c:pt>
                <c:pt idx="433">
                  <c:v>19.666558564979752</c:v>
                </c:pt>
                <c:pt idx="434">
                  <c:v>19.666558564979752</c:v>
                </c:pt>
                <c:pt idx="435">
                  <c:v>19.666558564979752</c:v>
                </c:pt>
                <c:pt idx="436">
                  <c:v>19.666558564979752</c:v>
                </c:pt>
                <c:pt idx="437">
                  <c:v>19.666558564979752</c:v>
                </c:pt>
                <c:pt idx="438">
                  <c:v>19.666558564979752</c:v>
                </c:pt>
                <c:pt idx="439">
                  <c:v>19.666558564979752</c:v>
                </c:pt>
                <c:pt idx="440">
                  <c:v>19.666558564979752</c:v>
                </c:pt>
                <c:pt idx="441">
                  <c:v>19.666558564979752</c:v>
                </c:pt>
                <c:pt idx="442">
                  <c:v>19.666558564979752</c:v>
                </c:pt>
                <c:pt idx="443">
                  <c:v>19.666558564979752</c:v>
                </c:pt>
                <c:pt idx="444">
                  <c:v>19.666558564979752</c:v>
                </c:pt>
                <c:pt idx="445">
                  <c:v>19.666558564979752</c:v>
                </c:pt>
                <c:pt idx="446">
                  <c:v>19.666558564979752</c:v>
                </c:pt>
                <c:pt idx="447">
                  <c:v>19.666558564979752</c:v>
                </c:pt>
                <c:pt idx="448">
                  <c:v>19.666558564979752</c:v>
                </c:pt>
                <c:pt idx="449">
                  <c:v>19.666558564979752</c:v>
                </c:pt>
                <c:pt idx="450">
                  <c:v>19.666558564979752</c:v>
                </c:pt>
                <c:pt idx="451">
                  <c:v>19.666558564979752</c:v>
                </c:pt>
                <c:pt idx="452">
                  <c:v>19.666558564979752</c:v>
                </c:pt>
                <c:pt idx="453">
                  <c:v>19.666558564979752</c:v>
                </c:pt>
                <c:pt idx="454">
                  <c:v>19.666558564979752</c:v>
                </c:pt>
                <c:pt idx="455">
                  <c:v>19.666558564979752</c:v>
                </c:pt>
                <c:pt idx="456">
                  <c:v>19.666558564979752</c:v>
                </c:pt>
                <c:pt idx="457">
                  <c:v>19.666558564979752</c:v>
                </c:pt>
                <c:pt idx="458">
                  <c:v>19.666558564979752</c:v>
                </c:pt>
                <c:pt idx="459">
                  <c:v>19.666558564979752</c:v>
                </c:pt>
                <c:pt idx="460">
                  <c:v>19.666558564979752</c:v>
                </c:pt>
                <c:pt idx="461">
                  <c:v>19.666558564979752</c:v>
                </c:pt>
                <c:pt idx="462">
                  <c:v>19.666558564979752</c:v>
                </c:pt>
                <c:pt idx="463">
                  <c:v>19.666558564979752</c:v>
                </c:pt>
                <c:pt idx="464">
                  <c:v>19.666558564979752</c:v>
                </c:pt>
                <c:pt idx="465">
                  <c:v>19.666558564979752</c:v>
                </c:pt>
                <c:pt idx="466">
                  <c:v>19.666558564979752</c:v>
                </c:pt>
                <c:pt idx="467">
                  <c:v>19.666558564979752</c:v>
                </c:pt>
                <c:pt idx="468">
                  <c:v>19.666558564979752</c:v>
                </c:pt>
                <c:pt idx="469">
                  <c:v>19.666558564979752</c:v>
                </c:pt>
                <c:pt idx="470">
                  <c:v>19.666558564979752</c:v>
                </c:pt>
                <c:pt idx="471">
                  <c:v>19.666558564979752</c:v>
                </c:pt>
                <c:pt idx="472">
                  <c:v>19.666558564979752</c:v>
                </c:pt>
                <c:pt idx="473">
                  <c:v>19.666558564979752</c:v>
                </c:pt>
                <c:pt idx="474">
                  <c:v>19.666558564979752</c:v>
                </c:pt>
                <c:pt idx="475">
                  <c:v>19.666558564979752</c:v>
                </c:pt>
                <c:pt idx="476">
                  <c:v>19.666558564979752</c:v>
                </c:pt>
                <c:pt idx="477">
                  <c:v>19.666558564979752</c:v>
                </c:pt>
                <c:pt idx="478">
                  <c:v>19.666558564979752</c:v>
                </c:pt>
                <c:pt idx="479">
                  <c:v>19.666558564979752</c:v>
                </c:pt>
                <c:pt idx="480">
                  <c:v>19.666558564979752</c:v>
                </c:pt>
                <c:pt idx="481">
                  <c:v>19.666558564979752</c:v>
                </c:pt>
                <c:pt idx="482">
                  <c:v>19.666558564979752</c:v>
                </c:pt>
                <c:pt idx="483">
                  <c:v>19.666558564979752</c:v>
                </c:pt>
                <c:pt idx="484">
                  <c:v>19.666558564979752</c:v>
                </c:pt>
                <c:pt idx="485">
                  <c:v>19.666558564979752</c:v>
                </c:pt>
                <c:pt idx="486">
                  <c:v>19.666558564979752</c:v>
                </c:pt>
                <c:pt idx="487">
                  <c:v>19.666558564979752</c:v>
                </c:pt>
                <c:pt idx="488">
                  <c:v>19.666558564979752</c:v>
                </c:pt>
                <c:pt idx="489">
                  <c:v>19.666558564979752</c:v>
                </c:pt>
                <c:pt idx="490">
                  <c:v>19.666558564979752</c:v>
                </c:pt>
                <c:pt idx="491">
                  <c:v>19.666558564979752</c:v>
                </c:pt>
                <c:pt idx="492">
                  <c:v>19.666558564979752</c:v>
                </c:pt>
                <c:pt idx="493">
                  <c:v>19.666558564979752</c:v>
                </c:pt>
                <c:pt idx="494">
                  <c:v>19.666558564979752</c:v>
                </c:pt>
                <c:pt idx="495">
                  <c:v>19.666558564979752</c:v>
                </c:pt>
                <c:pt idx="496">
                  <c:v>19.666558564979752</c:v>
                </c:pt>
                <c:pt idx="497">
                  <c:v>19.666558564979752</c:v>
                </c:pt>
                <c:pt idx="498">
                  <c:v>19.666558564979752</c:v>
                </c:pt>
                <c:pt idx="499">
                  <c:v>19.666558564979752</c:v>
                </c:pt>
                <c:pt idx="500">
                  <c:v>19.666558564979752</c:v>
                </c:pt>
                <c:pt idx="501">
                  <c:v>19.666558564979752</c:v>
                </c:pt>
                <c:pt idx="502">
                  <c:v>19.666558564979752</c:v>
                </c:pt>
                <c:pt idx="503">
                  <c:v>19.666558564979752</c:v>
                </c:pt>
                <c:pt idx="504">
                  <c:v>19.666558564979752</c:v>
                </c:pt>
                <c:pt idx="505">
                  <c:v>19.666558564979752</c:v>
                </c:pt>
                <c:pt idx="506">
                  <c:v>19.666558564979752</c:v>
                </c:pt>
                <c:pt idx="507">
                  <c:v>19.666558564979752</c:v>
                </c:pt>
                <c:pt idx="508">
                  <c:v>19.666558564979752</c:v>
                </c:pt>
                <c:pt idx="509">
                  <c:v>19.666558564979752</c:v>
                </c:pt>
                <c:pt idx="510">
                  <c:v>19.666558564979752</c:v>
                </c:pt>
                <c:pt idx="511">
                  <c:v>19.666558564979752</c:v>
                </c:pt>
                <c:pt idx="512">
                  <c:v>19.666558564979752</c:v>
                </c:pt>
                <c:pt idx="513">
                  <c:v>19.666558564979752</c:v>
                </c:pt>
                <c:pt idx="514">
                  <c:v>19.666558564979752</c:v>
                </c:pt>
                <c:pt idx="515">
                  <c:v>19.666558564979752</c:v>
                </c:pt>
                <c:pt idx="516">
                  <c:v>19.666558564979752</c:v>
                </c:pt>
                <c:pt idx="517">
                  <c:v>19.666558564979752</c:v>
                </c:pt>
                <c:pt idx="518">
                  <c:v>19.666558564979752</c:v>
                </c:pt>
                <c:pt idx="519">
                  <c:v>19.666558564979752</c:v>
                </c:pt>
                <c:pt idx="520">
                  <c:v>19.666558564979752</c:v>
                </c:pt>
                <c:pt idx="521">
                  <c:v>19.666558564979752</c:v>
                </c:pt>
                <c:pt idx="522">
                  <c:v>19.666558564979752</c:v>
                </c:pt>
                <c:pt idx="523">
                  <c:v>19.666558564979752</c:v>
                </c:pt>
                <c:pt idx="524">
                  <c:v>19.666558564979752</c:v>
                </c:pt>
                <c:pt idx="525">
                  <c:v>19.666558564979752</c:v>
                </c:pt>
                <c:pt idx="526">
                  <c:v>19.666558564979752</c:v>
                </c:pt>
                <c:pt idx="527">
                  <c:v>19.666558564979752</c:v>
                </c:pt>
                <c:pt idx="528">
                  <c:v>19.666558564979752</c:v>
                </c:pt>
                <c:pt idx="529">
                  <c:v>19.666558564979752</c:v>
                </c:pt>
                <c:pt idx="530">
                  <c:v>19.666558564979752</c:v>
                </c:pt>
                <c:pt idx="531">
                  <c:v>19.666558564979752</c:v>
                </c:pt>
                <c:pt idx="532">
                  <c:v>19.666558564979752</c:v>
                </c:pt>
                <c:pt idx="533">
                  <c:v>19.666558564979752</c:v>
                </c:pt>
                <c:pt idx="534">
                  <c:v>19.666558564979752</c:v>
                </c:pt>
                <c:pt idx="535">
                  <c:v>19.666558564979752</c:v>
                </c:pt>
                <c:pt idx="536">
                  <c:v>19.666558564979752</c:v>
                </c:pt>
                <c:pt idx="537">
                  <c:v>19.666558564979752</c:v>
                </c:pt>
                <c:pt idx="538">
                  <c:v>19.666558564979752</c:v>
                </c:pt>
                <c:pt idx="539">
                  <c:v>19.666558564979752</c:v>
                </c:pt>
                <c:pt idx="540">
                  <c:v>19.666558564979752</c:v>
                </c:pt>
                <c:pt idx="541">
                  <c:v>19.666558564979752</c:v>
                </c:pt>
                <c:pt idx="542">
                  <c:v>19.666558564979752</c:v>
                </c:pt>
                <c:pt idx="543">
                  <c:v>19.666558564979752</c:v>
                </c:pt>
                <c:pt idx="544">
                  <c:v>19.666558564979752</c:v>
                </c:pt>
                <c:pt idx="545">
                  <c:v>19.666558564979752</c:v>
                </c:pt>
                <c:pt idx="546">
                  <c:v>19.666558564979752</c:v>
                </c:pt>
                <c:pt idx="547">
                  <c:v>19.666558564979752</c:v>
                </c:pt>
                <c:pt idx="548">
                  <c:v>19.666558564979752</c:v>
                </c:pt>
                <c:pt idx="549">
                  <c:v>19.666558564979752</c:v>
                </c:pt>
                <c:pt idx="550">
                  <c:v>19.666558564979752</c:v>
                </c:pt>
                <c:pt idx="551">
                  <c:v>19.666558564979752</c:v>
                </c:pt>
                <c:pt idx="552">
                  <c:v>19.666558564979752</c:v>
                </c:pt>
                <c:pt idx="553">
                  <c:v>19.666558564979752</c:v>
                </c:pt>
                <c:pt idx="554">
                  <c:v>19.666558564979752</c:v>
                </c:pt>
                <c:pt idx="555">
                  <c:v>19.666558564979752</c:v>
                </c:pt>
                <c:pt idx="556">
                  <c:v>19.666558564979752</c:v>
                </c:pt>
                <c:pt idx="557">
                  <c:v>19.666558564979752</c:v>
                </c:pt>
                <c:pt idx="558">
                  <c:v>19.666558564979752</c:v>
                </c:pt>
                <c:pt idx="559">
                  <c:v>19.666558564979752</c:v>
                </c:pt>
                <c:pt idx="560">
                  <c:v>19.666558564979752</c:v>
                </c:pt>
                <c:pt idx="561">
                  <c:v>19.666558564979752</c:v>
                </c:pt>
                <c:pt idx="562">
                  <c:v>19.666558564979752</c:v>
                </c:pt>
                <c:pt idx="563">
                  <c:v>19.666558564979752</c:v>
                </c:pt>
                <c:pt idx="564">
                  <c:v>19.666558564979752</c:v>
                </c:pt>
                <c:pt idx="565">
                  <c:v>19.666558564979752</c:v>
                </c:pt>
                <c:pt idx="566">
                  <c:v>19.666558564979752</c:v>
                </c:pt>
                <c:pt idx="567">
                  <c:v>19.666558564979752</c:v>
                </c:pt>
                <c:pt idx="568">
                  <c:v>19.666558564979752</c:v>
                </c:pt>
                <c:pt idx="569">
                  <c:v>19.666558564979752</c:v>
                </c:pt>
                <c:pt idx="570">
                  <c:v>19.666558564979752</c:v>
                </c:pt>
                <c:pt idx="571">
                  <c:v>19.666558564979752</c:v>
                </c:pt>
                <c:pt idx="572">
                  <c:v>19.666558564979752</c:v>
                </c:pt>
                <c:pt idx="573">
                  <c:v>19.666558564979752</c:v>
                </c:pt>
                <c:pt idx="574">
                  <c:v>19.666558564979752</c:v>
                </c:pt>
                <c:pt idx="575">
                  <c:v>19.666558564979752</c:v>
                </c:pt>
                <c:pt idx="576">
                  <c:v>19.666558564979752</c:v>
                </c:pt>
                <c:pt idx="577">
                  <c:v>19.666558564979752</c:v>
                </c:pt>
                <c:pt idx="578">
                  <c:v>19.666558564979752</c:v>
                </c:pt>
                <c:pt idx="579">
                  <c:v>19.666558564979752</c:v>
                </c:pt>
                <c:pt idx="580">
                  <c:v>19.666558564979752</c:v>
                </c:pt>
                <c:pt idx="581">
                  <c:v>19.666558564979752</c:v>
                </c:pt>
                <c:pt idx="582">
                  <c:v>19.666558564979752</c:v>
                </c:pt>
                <c:pt idx="583">
                  <c:v>19.666558564979752</c:v>
                </c:pt>
                <c:pt idx="584">
                  <c:v>19.666558564979752</c:v>
                </c:pt>
                <c:pt idx="585">
                  <c:v>19.666558564979752</c:v>
                </c:pt>
                <c:pt idx="586">
                  <c:v>19.666558564979752</c:v>
                </c:pt>
                <c:pt idx="587">
                  <c:v>19.666558564979752</c:v>
                </c:pt>
                <c:pt idx="588">
                  <c:v>19.666558564979752</c:v>
                </c:pt>
                <c:pt idx="589">
                  <c:v>19.666558564979752</c:v>
                </c:pt>
                <c:pt idx="590">
                  <c:v>19.666558564979752</c:v>
                </c:pt>
                <c:pt idx="591">
                  <c:v>19.666558564979752</c:v>
                </c:pt>
                <c:pt idx="592">
                  <c:v>19.666558564979752</c:v>
                </c:pt>
                <c:pt idx="593">
                  <c:v>19.666558564979752</c:v>
                </c:pt>
                <c:pt idx="594">
                  <c:v>19.666558564979752</c:v>
                </c:pt>
                <c:pt idx="595">
                  <c:v>19.666558564979752</c:v>
                </c:pt>
                <c:pt idx="596">
                  <c:v>19.666558564979752</c:v>
                </c:pt>
                <c:pt idx="597">
                  <c:v>19.666558564979752</c:v>
                </c:pt>
                <c:pt idx="598">
                  <c:v>19.666558564979752</c:v>
                </c:pt>
                <c:pt idx="599">
                  <c:v>19.666558564979752</c:v>
                </c:pt>
                <c:pt idx="600">
                  <c:v>19.666558564979752</c:v>
                </c:pt>
                <c:pt idx="601">
                  <c:v>19.666558564979752</c:v>
                </c:pt>
                <c:pt idx="602">
                  <c:v>19.666558564979752</c:v>
                </c:pt>
                <c:pt idx="603">
                  <c:v>19.666558564979752</c:v>
                </c:pt>
                <c:pt idx="604">
                  <c:v>19.666558564979752</c:v>
                </c:pt>
                <c:pt idx="605">
                  <c:v>19.666558564979752</c:v>
                </c:pt>
                <c:pt idx="606">
                  <c:v>19.666558564979752</c:v>
                </c:pt>
                <c:pt idx="607">
                  <c:v>19.666558564979752</c:v>
                </c:pt>
                <c:pt idx="608">
                  <c:v>19.666558564979752</c:v>
                </c:pt>
                <c:pt idx="609">
                  <c:v>19.666558564979752</c:v>
                </c:pt>
                <c:pt idx="610">
                  <c:v>19.666558564979752</c:v>
                </c:pt>
                <c:pt idx="611">
                  <c:v>19.666558564979752</c:v>
                </c:pt>
                <c:pt idx="612">
                  <c:v>19.666558564979752</c:v>
                </c:pt>
                <c:pt idx="613">
                  <c:v>19.666558564979752</c:v>
                </c:pt>
                <c:pt idx="614">
                  <c:v>19.666558564979752</c:v>
                </c:pt>
                <c:pt idx="615">
                  <c:v>19.666558564979752</c:v>
                </c:pt>
                <c:pt idx="616">
                  <c:v>19.666558564979752</c:v>
                </c:pt>
                <c:pt idx="617">
                  <c:v>19.666558564979752</c:v>
                </c:pt>
                <c:pt idx="618">
                  <c:v>19.666558564979752</c:v>
                </c:pt>
                <c:pt idx="619">
                  <c:v>19.666558564979752</c:v>
                </c:pt>
                <c:pt idx="620">
                  <c:v>19.666558564979752</c:v>
                </c:pt>
                <c:pt idx="621">
                  <c:v>19.666558564979752</c:v>
                </c:pt>
                <c:pt idx="622">
                  <c:v>19.666558564979752</c:v>
                </c:pt>
                <c:pt idx="623">
                  <c:v>19.666558564979752</c:v>
                </c:pt>
                <c:pt idx="624">
                  <c:v>19.666558564979752</c:v>
                </c:pt>
                <c:pt idx="625">
                  <c:v>19.666558564979752</c:v>
                </c:pt>
                <c:pt idx="626">
                  <c:v>19.666558564979752</c:v>
                </c:pt>
                <c:pt idx="627">
                  <c:v>19.666558564979752</c:v>
                </c:pt>
                <c:pt idx="628">
                  <c:v>19.666558564979752</c:v>
                </c:pt>
                <c:pt idx="629">
                  <c:v>19.666558564979752</c:v>
                </c:pt>
                <c:pt idx="630">
                  <c:v>19.666558564979752</c:v>
                </c:pt>
                <c:pt idx="631">
                  <c:v>19.666558564979752</c:v>
                </c:pt>
                <c:pt idx="632">
                  <c:v>19.666558564979752</c:v>
                </c:pt>
                <c:pt idx="633">
                  <c:v>19.666558564979752</c:v>
                </c:pt>
                <c:pt idx="634">
                  <c:v>19.666558564979752</c:v>
                </c:pt>
                <c:pt idx="635">
                  <c:v>19.666558564979752</c:v>
                </c:pt>
                <c:pt idx="636">
                  <c:v>19.666558564979752</c:v>
                </c:pt>
                <c:pt idx="637">
                  <c:v>19.666558564979752</c:v>
                </c:pt>
                <c:pt idx="638">
                  <c:v>19.666558564979752</c:v>
                </c:pt>
                <c:pt idx="639">
                  <c:v>19.666558564979752</c:v>
                </c:pt>
                <c:pt idx="640">
                  <c:v>19.666558564979752</c:v>
                </c:pt>
                <c:pt idx="641">
                  <c:v>19.666558564979752</c:v>
                </c:pt>
                <c:pt idx="642">
                  <c:v>19.666558564979752</c:v>
                </c:pt>
                <c:pt idx="643">
                  <c:v>19.666558564979752</c:v>
                </c:pt>
                <c:pt idx="644">
                  <c:v>19.666558564979752</c:v>
                </c:pt>
                <c:pt idx="645">
                  <c:v>19.666558564979752</c:v>
                </c:pt>
                <c:pt idx="646">
                  <c:v>19.666558564979752</c:v>
                </c:pt>
                <c:pt idx="647">
                  <c:v>19.666558564979752</c:v>
                </c:pt>
                <c:pt idx="648">
                  <c:v>19.666558564979752</c:v>
                </c:pt>
                <c:pt idx="649">
                  <c:v>19.666558564979752</c:v>
                </c:pt>
                <c:pt idx="650">
                  <c:v>19.666558564979752</c:v>
                </c:pt>
                <c:pt idx="651">
                  <c:v>19.666558564979752</c:v>
                </c:pt>
                <c:pt idx="652">
                  <c:v>19.666558564979752</c:v>
                </c:pt>
                <c:pt idx="653">
                  <c:v>19.666558564979752</c:v>
                </c:pt>
                <c:pt idx="654">
                  <c:v>19.666558564979752</c:v>
                </c:pt>
                <c:pt idx="655">
                  <c:v>19.666558564979752</c:v>
                </c:pt>
                <c:pt idx="656">
                  <c:v>19.666558564979752</c:v>
                </c:pt>
                <c:pt idx="657">
                  <c:v>19.666558564979752</c:v>
                </c:pt>
                <c:pt idx="658">
                  <c:v>19.666558564979752</c:v>
                </c:pt>
                <c:pt idx="659">
                  <c:v>19.666558564979752</c:v>
                </c:pt>
                <c:pt idx="660">
                  <c:v>19.666558564979752</c:v>
                </c:pt>
                <c:pt idx="661">
                  <c:v>19.666558564979752</c:v>
                </c:pt>
                <c:pt idx="662">
                  <c:v>19.666558564979752</c:v>
                </c:pt>
                <c:pt idx="663">
                  <c:v>19.666558564979752</c:v>
                </c:pt>
                <c:pt idx="664">
                  <c:v>19.666558564979752</c:v>
                </c:pt>
                <c:pt idx="665">
                  <c:v>19.666558564979752</c:v>
                </c:pt>
                <c:pt idx="666">
                  <c:v>19.666558564979752</c:v>
                </c:pt>
                <c:pt idx="667">
                  <c:v>19.666558564979752</c:v>
                </c:pt>
                <c:pt idx="668">
                  <c:v>19.666558564979752</c:v>
                </c:pt>
                <c:pt idx="669">
                  <c:v>19.666558564979752</c:v>
                </c:pt>
                <c:pt idx="670">
                  <c:v>19.666558564979752</c:v>
                </c:pt>
                <c:pt idx="671">
                  <c:v>19.666558564979752</c:v>
                </c:pt>
                <c:pt idx="672">
                  <c:v>19.666558564979752</c:v>
                </c:pt>
                <c:pt idx="673">
                  <c:v>19.666558564979752</c:v>
                </c:pt>
                <c:pt idx="674">
                  <c:v>19.666558564979752</c:v>
                </c:pt>
                <c:pt idx="675">
                  <c:v>19.666558564979752</c:v>
                </c:pt>
                <c:pt idx="676">
                  <c:v>19.666558564979752</c:v>
                </c:pt>
                <c:pt idx="677">
                  <c:v>19.666558564979752</c:v>
                </c:pt>
                <c:pt idx="678">
                  <c:v>19.666558564979752</c:v>
                </c:pt>
                <c:pt idx="679">
                  <c:v>19.666558564979752</c:v>
                </c:pt>
                <c:pt idx="680">
                  <c:v>19.666558564979752</c:v>
                </c:pt>
                <c:pt idx="681">
                  <c:v>19.666558564979752</c:v>
                </c:pt>
                <c:pt idx="682">
                  <c:v>19.666558564979752</c:v>
                </c:pt>
                <c:pt idx="683">
                  <c:v>19.666558564979752</c:v>
                </c:pt>
                <c:pt idx="684">
                  <c:v>19.666558564979752</c:v>
                </c:pt>
                <c:pt idx="685">
                  <c:v>19.666558564979752</c:v>
                </c:pt>
                <c:pt idx="686">
                  <c:v>19.666558564979752</c:v>
                </c:pt>
                <c:pt idx="687">
                  <c:v>19.666558564979752</c:v>
                </c:pt>
                <c:pt idx="688">
                  <c:v>19.666558564979752</c:v>
                </c:pt>
                <c:pt idx="689">
                  <c:v>19.666558564979752</c:v>
                </c:pt>
                <c:pt idx="690">
                  <c:v>19.666558564979752</c:v>
                </c:pt>
                <c:pt idx="691">
                  <c:v>19.666558564979752</c:v>
                </c:pt>
                <c:pt idx="692">
                  <c:v>19.666558564979752</c:v>
                </c:pt>
                <c:pt idx="693">
                  <c:v>19.666558564979752</c:v>
                </c:pt>
                <c:pt idx="694">
                  <c:v>19.666558564979752</c:v>
                </c:pt>
                <c:pt idx="695">
                  <c:v>19.666558564979752</c:v>
                </c:pt>
                <c:pt idx="696">
                  <c:v>19.666558564979752</c:v>
                </c:pt>
                <c:pt idx="697">
                  <c:v>19.666558564979752</c:v>
                </c:pt>
                <c:pt idx="698">
                  <c:v>19.666558564979752</c:v>
                </c:pt>
                <c:pt idx="699">
                  <c:v>19.666558564979752</c:v>
                </c:pt>
                <c:pt idx="700">
                  <c:v>19.666558564979752</c:v>
                </c:pt>
                <c:pt idx="701">
                  <c:v>19.666558564979752</c:v>
                </c:pt>
                <c:pt idx="702">
                  <c:v>19.666558564979752</c:v>
                </c:pt>
                <c:pt idx="703">
                  <c:v>19.666558564979752</c:v>
                </c:pt>
                <c:pt idx="704">
                  <c:v>19.666558564979752</c:v>
                </c:pt>
                <c:pt idx="705">
                  <c:v>19.666558564979752</c:v>
                </c:pt>
                <c:pt idx="706">
                  <c:v>19.666558564979752</c:v>
                </c:pt>
                <c:pt idx="707">
                  <c:v>19.666558564979752</c:v>
                </c:pt>
                <c:pt idx="708">
                  <c:v>19.666558564979752</c:v>
                </c:pt>
                <c:pt idx="709">
                  <c:v>19.666558564979752</c:v>
                </c:pt>
                <c:pt idx="710">
                  <c:v>19.666558564979752</c:v>
                </c:pt>
                <c:pt idx="711">
                  <c:v>19.666558564979752</c:v>
                </c:pt>
                <c:pt idx="712">
                  <c:v>19.666558564979752</c:v>
                </c:pt>
                <c:pt idx="713">
                  <c:v>19.666558564979752</c:v>
                </c:pt>
                <c:pt idx="714">
                  <c:v>19.666558564979752</c:v>
                </c:pt>
                <c:pt idx="715">
                  <c:v>19.666558564979752</c:v>
                </c:pt>
                <c:pt idx="716">
                  <c:v>19.666558564979752</c:v>
                </c:pt>
                <c:pt idx="717">
                  <c:v>19.666558564979752</c:v>
                </c:pt>
                <c:pt idx="718">
                  <c:v>19.666558564979752</c:v>
                </c:pt>
                <c:pt idx="719">
                  <c:v>19.666558564979752</c:v>
                </c:pt>
                <c:pt idx="720">
                  <c:v>19.666558564979752</c:v>
                </c:pt>
                <c:pt idx="721">
                  <c:v>19.666558564979752</c:v>
                </c:pt>
                <c:pt idx="722">
                  <c:v>19.666558564979752</c:v>
                </c:pt>
                <c:pt idx="723">
                  <c:v>19.666558564979752</c:v>
                </c:pt>
                <c:pt idx="724">
                  <c:v>19.666558564979752</c:v>
                </c:pt>
                <c:pt idx="725">
                  <c:v>19.666558564979752</c:v>
                </c:pt>
                <c:pt idx="726">
                  <c:v>19.666558564979752</c:v>
                </c:pt>
                <c:pt idx="727">
                  <c:v>19.666558564979752</c:v>
                </c:pt>
                <c:pt idx="728">
                  <c:v>19.666558564979752</c:v>
                </c:pt>
                <c:pt idx="729">
                  <c:v>19.666558564979752</c:v>
                </c:pt>
                <c:pt idx="730">
                  <c:v>19.666558564979752</c:v>
                </c:pt>
                <c:pt idx="731">
                  <c:v>19.666558564979752</c:v>
                </c:pt>
                <c:pt idx="732">
                  <c:v>19.666558564979752</c:v>
                </c:pt>
                <c:pt idx="733">
                  <c:v>19.666558564979752</c:v>
                </c:pt>
                <c:pt idx="734">
                  <c:v>19.666558564979752</c:v>
                </c:pt>
                <c:pt idx="735">
                  <c:v>19.666558564979752</c:v>
                </c:pt>
                <c:pt idx="736">
                  <c:v>19.666558564979752</c:v>
                </c:pt>
                <c:pt idx="737">
                  <c:v>19.666558564979752</c:v>
                </c:pt>
                <c:pt idx="738">
                  <c:v>19.666558564979752</c:v>
                </c:pt>
                <c:pt idx="739">
                  <c:v>19.666558564979752</c:v>
                </c:pt>
                <c:pt idx="740">
                  <c:v>19.666558564979752</c:v>
                </c:pt>
                <c:pt idx="741">
                  <c:v>19.666558564979752</c:v>
                </c:pt>
                <c:pt idx="742">
                  <c:v>19.666558564979752</c:v>
                </c:pt>
                <c:pt idx="743">
                  <c:v>19.666558564979752</c:v>
                </c:pt>
                <c:pt idx="744">
                  <c:v>19.666558564979752</c:v>
                </c:pt>
                <c:pt idx="745">
                  <c:v>19.666558564979752</c:v>
                </c:pt>
                <c:pt idx="746">
                  <c:v>19.666558564979752</c:v>
                </c:pt>
                <c:pt idx="747">
                  <c:v>19.666558564979752</c:v>
                </c:pt>
                <c:pt idx="748">
                  <c:v>19.666558564979752</c:v>
                </c:pt>
                <c:pt idx="749">
                  <c:v>19.666558564979752</c:v>
                </c:pt>
                <c:pt idx="750">
                  <c:v>19.666558564979752</c:v>
                </c:pt>
                <c:pt idx="751">
                  <c:v>19.666558564979752</c:v>
                </c:pt>
                <c:pt idx="752">
                  <c:v>19.666558564979752</c:v>
                </c:pt>
                <c:pt idx="753">
                  <c:v>19.666558564979752</c:v>
                </c:pt>
                <c:pt idx="754">
                  <c:v>19.666558564979752</c:v>
                </c:pt>
                <c:pt idx="755">
                  <c:v>19.666558564979752</c:v>
                </c:pt>
                <c:pt idx="756">
                  <c:v>19.666558564979752</c:v>
                </c:pt>
                <c:pt idx="757">
                  <c:v>19.666558564979752</c:v>
                </c:pt>
                <c:pt idx="758">
                  <c:v>19.666558564979752</c:v>
                </c:pt>
                <c:pt idx="759">
                  <c:v>19.666558564979752</c:v>
                </c:pt>
                <c:pt idx="760">
                  <c:v>19.666558564979752</c:v>
                </c:pt>
                <c:pt idx="761">
                  <c:v>19.666558564979752</c:v>
                </c:pt>
                <c:pt idx="762">
                  <c:v>19.666558564979752</c:v>
                </c:pt>
                <c:pt idx="763">
                  <c:v>19.666558564979752</c:v>
                </c:pt>
                <c:pt idx="764">
                  <c:v>19.666558564979752</c:v>
                </c:pt>
                <c:pt idx="765">
                  <c:v>19.666558564979752</c:v>
                </c:pt>
                <c:pt idx="766">
                  <c:v>19.666558564979752</c:v>
                </c:pt>
                <c:pt idx="767">
                  <c:v>19.666558564979752</c:v>
                </c:pt>
                <c:pt idx="768">
                  <c:v>19.666558564979752</c:v>
                </c:pt>
                <c:pt idx="769">
                  <c:v>19.666558564979752</c:v>
                </c:pt>
                <c:pt idx="770">
                  <c:v>19.666558564979752</c:v>
                </c:pt>
                <c:pt idx="771">
                  <c:v>19.666558564979752</c:v>
                </c:pt>
                <c:pt idx="772">
                  <c:v>19.666558564979752</c:v>
                </c:pt>
                <c:pt idx="773">
                  <c:v>19.666558564979752</c:v>
                </c:pt>
                <c:pt idx="774">
                  <c:v>19.666558564979752</c:v>
                </c:pt>
                <c:pt idx="775">
                  <c:v>19.666558564979752</c:v>
                </c:pt>
                <c:pt idx="776">
                  <c:v>19.666558564979752</c:v>
                </c:pt>
                <c:pt idx="777">
                  <c:v>19.666558564979752</c:v>
                </c:pt>
                <c:pt idx="778">
                  <c:v>19.666558564979752</c:v>
                </c:pt>
                <c:pt idx="779">
                  <c:v>19.666558564979752</c:v>
                </c:pt>
                <c:pt idx="780">
                  <c:v>19.666558564979752</c:v>
                </c:pt>
                <c:pt idx="781">
                  <c:v>19.666558564979752</c:v>
                </c:pt>
                <c:pt idx="782">
                  <c:v>19.666558564979752</c:v>
                </c:pt>
                <c:pt idx="783">
                  <c:v>19.666558564979752</c:v>
                </c:pt>
                <c:pt idx="784">
                  <c:v>19.666558564979752</c:v>
                </c:pt>
                <c:pt idx="785">
                  <c:v>19.666558564979752</c:v>
                </c:pt>
                <c:pt idx="786">
                  <c:v>19.666558564979752</c:v>
                </c:pt>
                <c:pt idx="787">
                  <c:v>19.666558564979752</c:v>
                </c:pt>
                <c:pt idx="788">
                  <c:v>19.666558564979752</c:v>
                </c:pt>
                <c:pt idx="789">
                  <c:v>19.666558564979752</c:v>
                </c:pt>
                <c:pt idx="790">
                  <c:v>19.666558564979752</c:v>
                </c:pt>
                <c:pt idx="791">
                  <c:v>19.666558564979752</c:v>
                </c:pt>
                <c:pt idx="792">
                  <c:v>19.666558564979752</c:v>
                </c:pt>
                <c:pt idx="793">
                  <c:v>19.666558564979752</c:v>
                </c:pt>
                <c:pt idx="794">
                  <c:v>19.666558564979752</c:v>
                </c:pt>
                <c:pt idx="795">
                  <c:v>19.666558564979752</c:v>
                </c:pt>
                <c:pt idx="796">
                  <c:v>19.666558564979752</c:v>
                </c:pt>
                <c:pt idx="797">
                  <c:v>19.666558564979752</c:v>
                </c:pt>
                <c:pt idx="798">
                  <c:v>19.666558564979752</c:v>
                </c:pt>
                <c:pt idx="799">
                  <c:v>19.666558564979752</c:v>
                </c:pt>
                <c:pt idx="800">
                  <c:v>19.666558564979752</c:v>
                </c:pt>
                <c:pt idx="801">
                  <c:v>19.666558564979752</c:v>
                </c:pt>
                <c:pt idx="802">
                  <c:v>19.666558564979752</c:v>
                </c:pt>
                <c:pt idx="803">
                  <c:v>19.666558564979752</c:v>
                </c:pt>
                <c:pt idx="804">
                  <c:v>19.666558564979752</c:v>
                </c:pt>
                <c:pt idx="805">
                  <c:v>19.666558564979752</c:v>
                </c:pt>
                <c:pt idx="806">
                  <c:v>19.666558564979752</c:v>
                </c:pt>
                <c:pt idx="807">
                  <c:v>19.666558564979752</c:v>
                </c:pt>
                <c:pt idx="808">
                  <c:v>19.666558564979752</c:v>
                </c:pt>
                <c:pt idx="809">
                  <c:v>19.666558564979752</c:v>
                </c:pt>
                <c:pt idx="810">
                  <c:v>19.666558564979752</c:v>
                </c:pt>
                <c:pt idx="811">
                  <c:v>19.666558564979752</c:v>
                </c:pt>
                <c:pt idx="812">
                  <c:v>19.666558564979752</c:v>
                </c:pt>
                <c:pt idx="813">
                  <c:v>19.666558564979752</c:v>
                </c:pt>
                <c:pt idx="814">
                  <c:v>19.666558564979752</c:v>
                </c:pt>
                <c:pt idx="815">
                  <c:v>19.666558564979752</c:v>
                </c:pt>
                <c:pt idx="816">
                  <c:v>19.666558564979752</c:v>
                </c:pt>
                <c:pt idx="817">
                  <c:v>19.666558564979752</c:v>
                </c:pt>
                <c:pt idx="818">
                  <c:v>19.666558564979752</c:v>
                </c:pt>
                <c:pt idx="819">
                  <c:v>19.666558564979752</c:v>
                </c:pt>
                <c:pt idx="820">
                  <c:v>19.666558564979752</c:v>
                </c:pt>
                <c:pt idx="821">
                  <c:v>19.666558564979752</c:v>
                </c:pt>
                <c:pt idx="822">
                  <c:v>19.666558564979752</c:v>
                </c:pt>
                <c:pt idx="823">
                  <c:v>19.666558564979752</c:v>
                </c:pt>
                <c:pt idx="824">
                  <c:v>19.666558564979752</c:v>
                </c:pt>
                <c:pt idx="825">
                  <c:v>19.666558564979752</c:v>
                </c:pt>
                <c:pt idx="826">
                  <c:v>19.666558564979752</c:v>
                </c:pt>
                <c:pt idx="827">
                  <c:v>19.666558564979752</c:v>
                </c:pt>
                <c:pt idx="828">
                  <c:v>19.666558564979752</c:v>
                </c:pt>
                <c:pt idx="829">
                  <c:v>19.666558564979752</c:v>
                </c:pt>
                <c:pt idx="830">
                  <c:v>19.666558564979752</c:v>
                </c:pt>
                <c:pt idx="831">
                  <c:v>19.666558564979752</c:v>
                </c:pt>
                <c:pt idx="832">
                  <c:v>19.666558564979752</c:v>
                </c:pt>
                <c:pt idx="833">
                  <c:v>19.666558564979752</c:v>
                </c:pt>
                <c:pt idx="834">
                  <c:v>19.666558564979752</c:v>
                </c:pt>
                <c:pt idx="835">
                  <c:v>19.666558564979752</c:v>
                </c:pt>
                <c:pt idx="836">
                  <c:v>19.666558564979752</c:v>
                </c:pt>
                <c:pt idx="837">
                  <c:v>19.666558564979752</c:v>
                </c:pt>
                <c:pt idx="838">
                  <c:v>19.666558564979752</c:v>
                </c:pt>
                <c:pt idx="839">
                  <c:v>19.666558564979752</c:v>
                </c:pt>
                <c:pt idx="840">
                  <c:v>19.666558564979752</c:v>
                </c:pt>
                <c:pt idx="841">
                  <c:v>19.666558564979752</c:v>
                </c:pt>
                <c:pt idx="842">
                  <c:v>19.666558564979752</c:v>
                </c:pt>
                <c:pt idx="843">
                  <c:v>19.666558564979752</c:v>
                </c:pt>
                <c:pt idx="844">
                  <c:v>19.666558564979752</c:v>
                </c:pt>
                <c:pt idx="845">
                  <c:v>19.666558564979752</c:v>
                </c:pt>
                <c:pt idx="846">
                  <c:v>19.666558564979752</c:v>
                </c:pt>
                <c:pt idx="847">
                  <c:v>19.666558564979752</c:v>
                </c:pt>
                <c:pt idx="848">
                  <c:v>19.666558564979752</c:v>
                </c:pt>
                <c:pt idx="849">
                  <c:v>19.666558564979752</c:v>
                </c:pt>
                <c:pt idx="850">
                  <c:v>19.666558564979752</c:v>
                </c:pt>
                <c:pt idx="851">
                  <c:v>19.666558564979752</c:v>
                </c:pt>
                <c:pt idx="852">
                  <c:v>19.666558564979752</c:v>
                </c:pt>
                <c:pt idx="853">
                  <c:v>19.666558564979752</c:v>
                </c:pt>
                <c:pt idx="854">
                  <c:v>19.666558564979752</c:v>
                </c:pt>
                <c:pt idx="855">
                  <c:v>19.666558564979752</c:v>
                </c:pt>
                <c:pt idx="856">
                  <c:v>19.666558564979752</c:v>
                </c:pt>
                <c:pt idx="857">
                  <c:v>19.666558564979752</c:v>
                </c:pt>
                <c:pt idx="858">
                  <c:v>19.666558564979752</c:v>
                </c:pt>
                <c:pt idx="859">
                  <c:v>19.666558564979752</c:v>
                </c:pt>
                <c:pt idx="860">
                  <c:v>19.666558564979752</c:v>
                </c:pt>
                <c:pt idx="861">
                  <c:v>19.666558564979752</c:v>
                </c:pt>
                <c:pt idx="862">
                  <c:v>19.666558564979752</c:v>
                </c:pt>
                <c:pt idx="863">
                  <c:v>19.666558564979752</c:v>
                </c:pt>
                <c:pt idx="864">
                  <c:v>19.666558564979752</c:v>
                </c:pt>
                <c:pt idx="865">
                  <c:v>19.666558564979752</c:v>
                </c:pt>
                <c:pt idx="866">
                  <c:v>19.666558564979752</c:v>
                </c:pt>
                <c:pt idx="867">
                  <c:v>19.666558564979752</c:v>
                </c:pt>
                <c:pt idx="868">
                  <c:v>19.666558564979752</c:v>
                </c:pt>
                <c:pt idx="869">
                  <c:v>19.666558564979752</c:v>
                </c:pt>
                <c:pt idx="870">
                  <c:v>19.666558564979752</c:v>
                </c:pt>
                <c:pt idx="871">
                  <c:v>19.666558564979752</c:v>
                </c:pt>
                <c:pt idx="872">
                  <c:v>19.666558564979752</c:v>
                </c:pt>
                <c:pt idx="873">
                  <c:v>19.666558564979752</c:v>
                </c:pt>
                <c:pt idx="874">
                  <c:v>19.666558564979752</c:v>
                </c:pt>
                <c:pt idx="875">
                  <c:v>19.666558564979752</c:v>
                </c:pt>
                <c:pt idx="876">
                  <c:v>19.666558564979752</c:v>
                </c:pt>
                <c:pt idx="877">
                  <c:v>19.666558564979752</c:v>
                </c:pt>
                <c:pt idx="878">
                  <c:v>19.666558564979752</c:v>
                </c:pt>
                <c:pt idx="879">
                  <c:v>19.666558564979752</c:v>
                </c:pt>
                <c:pt idx="880">
                  <c:v>19.666558564979752</c:v>
                </c:pt>
                <c:pt idx="881">
                  <c:v>19.666558564979752</c:v>
                </c:pt>
                <c:pt idx="882">
                  <c:v>19.666558564979752</c:v>
                </c:pt>
                <c:pt idx="883">
                  <c:v>19.666558564979752</c:v>
                </c:pt>
                <c:pt idx="884">
                  <c:v>19.666558564979752</c:v>
                </c:pt>
                <c:pt idx="885">
                  <c:v>19.666558564979752</c:v>
                </c:pt>
                <c:pt idx="886">
                  <c:v>19.666558564979752</c:v>
                </c:pt>
                <c:pt idx="887">
                  <c:v>19.666558564979752</c:v>
                </c:pt>
                <c:pt idx="888">
                  <c:v>19.666558564979752</c:v>
                </c:pt>
                <c:pt idx="889">
                  <c:v>19.666558564979752</c:v>
                </c:pt>
                <c:pt idx="890">
                  <c:v>19.666558564979752</c:v>
                </c:pt>
                <c:pt idx="891">
                  <c:v>19.666558564979752</c:v>
                </c:pt>
                <c:pt idx="892">
                  <c:v>19.666558564979752</c:v>
                </c:pt>
                <c:pt idx="893">
                  <c:v>19.666558564979752</c:v>
                </c:pt>
                <c:pt idx="894">
                  <c:v>19.666558564979752</c:v>
                </c:pt>
                <c:pt idx="895">
                  <c:v>19.666558564979752</c:v>
                </c:pt>
                <c:pt idx="896">
                  <c:v>19.666558564979752</c:v>
                </c:pt>
                <c:pt idx="897">
                  <c:v>19.666558564979752</c:v>
                </c:pt>
                <c:pt idx="898">
                  <c:v>19.666558564979752</c:v>
                </c:pt>
                <c:pt idx="899">
                  <c:v>19.666558564979752</c:v>
                </c:pt>
                <c:pt idx="900">
                  <c:v>19.666558564979752</c:v>
                </c:pt>
                <c:pt idx="901">
                  <c:v>19.666558564979752</c:v>
                </c:pt>
                <c:pt idx="902">
                  <c:v>19.666558564979752</c:v>
                </c:pt>
                <c:pt idx="903">
                  <c:v>19.666558564979752</c:v>
                </c:pt>
                <c:pt idx="904">
                  <c:v>19.666558564979752</c:v>
                </c:pt>
                <c:pt idx="905">
                  <c:v>19.666558564979752</c:v>
                </c:pt>
                <c:pt idx="906">
                  <c:v>19.666558564979752</c:v>
                </c:pt>
                <c:pt idx="907">
                  <c:v>19.666558564979752</c:v>
                </c:pt>
                <c:pt idx="908">
                  <c:v>19.666558564979752</c:v>
                </c:pt>
                <c:pt idx="909">
                  <c:v>19.666558564979752</c:v>
                </c:pt>
                <c:pt idx="910">
                  <c:v>19.666558564979752</c:v>
                </c:pt>
                <c:pt idx="911">
                  <c:v>19.666558564979752</c:v>
                </c:pt>
                <c:pt idx="912">
                  <c:v>19.666558564979752</c:v>
                </c:pt>
                <c:pt idx="913">
                  <c:v>19.666558564979752</c:v>
                </c:pt>
                <c:pt idx="914">
                  <c:v>19.666558564979752</c:v>
                </c:pt>
                <c:pt idx="915">
                  <c:v>19.666558564979752</c:v>
                </c:pt>
                <c:pt idx="916">
                  <c:v>19.666558564979752</c:v>
                </c:pt>
                <c:pt idx="917">
                  <c:v>19.666558564979752</c:v>
                </c:pt>
                <c:pt idx="918">
                  <c:v>19.666558564979752</c:v>
                </c:pt>
                <c:pt idx="919">
                  <c:v>19.666558564979752</c:v>
                </c:pt>
                <c:pt idx="920">
                  <c:v>19.666558564979752</c:v>
                </c:pt>
                <c:pt idx="921">
                  <c:v>19.666558564979752</c:v>
                </c:pt>
                <c:pt idx="922">
                  <c:v>19.666558564979752</c:v>
                </c:pt>
                <c:pt idx="923">
                  <c:v>19.666558564979752</c:v>
                </c:pt>
                <c:pt idx="924">
                  <c:v>19.666558564979752</c:v>
                </c:pt>
                <c:pt idx="925">
                  <c:v>19.666558564979752</c:v>
                </c:pt>
                <c:pt idx="926">
                  <c:v>19.666558564979752</c:v>
                </c:pt>
                <c:pt idx="927">
                  <c:v>19.666558564979752</c:v>
                </c:pt>
                <c:pt idx="928">
                  <c:v>19.666558564979752</c:v>
                </c:pt>
                <c:pt idx="929">
                  <c:v>19.666558564979752</c:v>
                </c:pt>
                <c:pt idx="930">
                  <c:v>19.666558564979752</c:v>
                </c:pt>
                <c:pt idx="931">
                  <c:v>19.666558564979752</c:v>
                </c:pt>
                <c:pt idx="932">
                  <c:v>19.666558564979752</c:v>
                </c:pt>
                <c:pt idx="933">
                  <c:v>19.666558564979752</c:v>
                </c:pt>
                <c:pt idx="934">
                  <c:v>19.666558564979752</c:v>
                </c:pt>
                <c:pt idx="935">
                  <c:v>19.666558564979752</c:v>
                </c:pt>
                <c:pt idx="936">
                  <c:v>19.666558564979752</c:v>
                </c:pt>
                <c:pt idx="937">
                  <c:v>19.666558564979752</c:v>
                </c:pt>
                <c:pt idx="938">
                  <c:v>19.666558564979752</c:v>
                </c:pt>
                <c:pt idx="939">
                  <c:v>19.666558564979752</c:v>
                </c:pt>
                <c:pt idx="940">
                  <c:v>19.666558564979752</c:v>
                </c:pt>
                <c:pt idx="941">
                  <c:v>19.666558564979752</c:v>
                </c:pt>
                <c:pt idx="942">
                  <c:v>19.666558564979752</c:v>
                </c:pt>
                <c:pt idx="943">
                  <c:v>19.666558564979752</c:v>
                </c:pt>
                <c:pt idx="944">
                  <c:v>19.666558564979752</c:v>
                </c:pt>
                <c:pt idx="945">
                  <c:v>19.666558564979752</c:v>
                </c:pt>
                <c:pt idx="946">
                  <c:v>19.666558564979752</c:v>
                </c:pt>
                <c:pt idx="947">
                  <c:v>19.666558564979752</c:v>
                </c:pt>
                <c:pt idx="948">
                  <c:v>19.666558564979752</c:v>
                </c:pt>
                <c:pt idx="949">
                  <c:v>19.666558564979752</c:v>
                </c:pt>
                <c:pt idx="950">
                  <c:v>19.666558564979752</c:v>
                </c:pt>
                <c:pt idx="951">
                  <c:v>19.666558564979752</c:v>
                </c:pt>
                <c:pt idx="952">
                  <c:v>19.666558564979752</c:v>
                </c:pt>
                <c:pt idx="953">
                  <c:v>19.666558564979752</c:v>
                </c:pt>
                <c:pt idx="954">
                  <c:v>19.666558564979752</c:v>
                </c:pt>
                <c:pt idx="955">
                  <c:v>19.666558564979752</c:v>
                </c:pt>
                <c:pt idx="956">
                  <c:v>19.666558564979752</c:v>
                </c:pt>
                <c:pt idx="957">
                  <c:v>19.666558564979752</c:v>
                </c:pt>
                <c:pt idx="958">
                  <c:v>19.666558564979752</c:v>
                </c:pt>
                <c:pt idx="959">
                  <c:v>19.666558564979752</c:v>
                </c:pt>
                <c:pt idx="960">
                  <c:v>19.666558564979752</c:v>
                </c:pt>
                <c:pt idx="961">
                  <c:v>19.666558564979752</c:v>
                </c:pt>
                <c:pt idx="962">
                  <c:v>19.666558564979752</c:v>
                </c:pt>
                <c:pt idx="963">
                  <c:v>19.666558564979752</c:v>
                </c:pt>
                <c:pt idx="964">
                  <c:v>19.666558564979752</c:v>
                </c:pt>
                <c:pt idx="965">
                  <c:v>19.666558564979752</c:v>
                </c:pt>
                <c:pt idx="966">
                  <c:v>19.666558564979752</c:v>
                </c:pt>
                <c:pt idx="967">
                  <c:v>19.666558564979752</c:v>
                </c:pt>
                <c:pt idx="968">
                  <c:v>19.666558564979752</c:v>
                </c:pt>
                <c:pt idx="969">
                  <c:v>19.666558564979752</c:v>
                </c:pt>
                <c:pt idx="970">
                  <c:v>19.666558564979752</c:v>
                </c:pt>
                <c:pt idx="971">
                  <c:v>19.666558564979752</c:v>
                </c:pt>
                <c:pt idx="972">
                  <c:v>19.666558564979752</c:v>
                </c:pt>
                <c:pt idx="973">
                  <c:v>19.666558564979752</c:v>
                </c:pt>
                <c:pt idx="974">
                  <c:v>19.666558564979752</c:v>
                </c:pt>
                <c:pt idx="975">
                  <c:v>19.666558564979752</c:v>
                </c:pt>
                <c:pt idx="976">
                  <c:v>19.666558564979752</c:v>
                </c:pt>
                <c:pt idx="977">
                  <c:v>19.666558564979752</c:v>
                </c:pt>
                <c:pt idx="978">
                  <c:v>19.666558564979752</c:v>
                </c:pt>
                <c:pt idx="979">
                  <c:v>19.666558564979752</c:v>
                </c:pt>
                <c:pt idx="980">
                  <c:v>19.666558564979752</c:v>
                </c:pt>
                <c:pt idx="981">
                  <c:v>19.666558564979752</c:v>
                </c:pt>
                <c:pt idx="982">
                  <c:v>19.666558564979752</c:v>
                </c:pt>
                <c:pt idx="983">
                  <c:v>19.666558564979752</c:v>
                </c:pt>
                <c:pt idx="984">
                  <c:v>19.666558564979752</c:v>
                </c:pt>
                <c:pt idx="985">
                  <c:v>19.666558564979752</c:v>
                </c:pt>
                <c:pt idx="986">
                  <c:v>19.666558564979752</c:v>
                </c:pt>
                <c:pt idx="987">
                  <c:v>19.666558564979752</c:v>
                </c:pt>
                <c:pt idx="988">
                  <c:v>19.666558564979752</c:v>
                </c:pt>
                <c:pt idx="989">
                  <c:v>19.666558564979752</c:v>
                </c:pt>
                <c:pt idx="990">
                  <c:v>19.666558564979752</c:v>
                </c:pt>
                <c:pt idx="991">
                  <c:v>19.666558564979752</c:v>
                </c:pt>
                <c:pt idx="992">
                  <c:v>19.666558564979752</c:v>
                </c:pt>
                <c:pt idx="993">
                  <c:v>19.666558564979752</c:v>
                </c:pt>
                <c:pt idx="994">
                  <c:v>19.666558564979752</c:v>
                </c:pt>
                <c:pt idx="995">
                  <c:v>19.666558564979752</c:v>
                </c:pt>
                <c:pt idx="996">
                  <c:v>19.666558564979752</c:v>
                </c:pt>
                <c:pt idx="997">
                  <c:v>19.666558564979752</c:v>
                </c:pt>
                <c:pt idx="998">
                  <c:v>19.666558564979752</c:v>
                </c:pt>
                <c:pt idx="999">
                  <c:v>19.666558564979752</c:v>
                </c:pt>
                <c:pt idx="1000">
                  <c:v>19.666558564979752</c:v>
                </c:pt>
                <c:pt idx="1001">
                  <c:v>19.666558564979752</c:v>
                </c:pt>
                <c:pt idx="1002">
                  <c:v>19.666558564979752</c:v>
                </c:pt>
                <c:pt idx="1003">
                  <c:v>19.666558564979752</c:v>
                </c:pt>
                <c:pt idx="1004">
                  <c:v>19.666558564979752</c:v>
                </c:pt>
                <c:pt idx="1005">
                  <c:v>19.666558564979752</c:v>
                </c:pt>
                <c:pt idx="1006">
                  <c:v>19.666558564979752</c:v>
                </c:pt>
                <c:pt idx="1007">
                  <c:v>19.666558564979752</c:v>
                </c:pt>
                <c:pt idx="1008">
                  <c:v>19.666558564979752</c:v>
                </c:pt>
                <c:pt idx="1009">
                  <c:v>19.666558564979752</c:v>
                </c:pt>
                <c:pt idx="1010">
                  <c:v>19.666558564979752</c:v>
                </c:pt>
                <c:pt idx="1011">
                  <c:v>19.666558564979752</c:v>
                </c:pt>
                <c:pt idx="1012">
                  <c:v>19.666558564979752</c:v>
                </c:pt>
                <c:pt idx="1013">
                  <c:v>19.666558564979752</c:v>
                </c:pt>
                <c:pt idx="1014">
                  <c:v>19.666558564979752</c:v>
                </c:pt>
                <c:pt idx="1015">
                  <c:v>19.666558564979752</c:v>
                </c:pt>
                <c:pt idx="1016">
                  <c:v>19.666558564979752</c:v>
                </c:pt>
                <c:pt idx="1017">
                  <c:v>19.666558564979752</c:v>
                </c:pt>
                <c:pt idx="1018">
                  <c:v>19.666558564979752</c:v>
                </c:pt>
                <c:pt idx="1019">
                  <c:v>19.666558564979752</c:v>
                </c:pt>
                <c:pt idx="1020">
                  <c:v>19.666558564979752</c:v>
                </c:pt>
                <c:pt idx="1021">
                  <c:v>19.666558564979752</c:v>
                </c:pt>
                <c:pt idx="1022">
                  <c:v>19.666558564979752</c:v>
                </c:pt>
                <c:pt idx="1023">
                  <c:v>19.666558564979752</c:v>
                </c:pt>
                <c:pt idx="1024">
                  <c:v>19.666558564979752</c:v>
                </c:pt>
                <c:pt idx="1025">
                  <c:v>19.666558564979752</c:v>
                </c:pt>
                <c:pt idx="1026">
                  <c:v>19.666558564979752</c:v>
                </c:pt>
                <c:pt idx="1027">
                  <c:v>19.666558564979752</c:v>
                </c:pt>
                <c:pt idx="1028">
                  <c:v>19.666558564979752</c:v>
                </c:pt>
                <c:pt idx="1029">
                  <c:v>19.666558564979752</c:v>
                </c:pt>
                <c:pt idx="1030">
                  <c:v>19.666558564979752</c:v>
                </c:pt>
                <c:pt idx="1031">
                  <c:v>19.666558564979752</c:v>
                </c:pt>
                <c:pt idx="1032">
                  <c:v>19.666558564979752</c:v>
                </c:pt>
                <c:pt idx="1033">
                  <c:v>19.666558564979752</c:v>
                </c:pt>
                <c:pt idx="1034">
                  <c:v>19.666558564979752</c:v>
                </c:pt>
                <c:pt idx="1035">
                  <c:v>19.666558564979752</c:v>
                </c:pt>
                <c:pt idx="1036">
                  <c:v>19.666558564979752</c:v>
                </c:pt>
                <c:pt idx="1037">
                  <c:v>19.666558564979752</c:v>
                </c:pt>
                <c:pt idx="1038">
                  <c:v>19.666558564979752</c:v>
                </c:pt>
                <c:pt idx="1039">
                  <c:v>19.666558564979752</c:v>
                </c:pt>
                <c:pt idx="1040">
                  <c:v>19.666558564979752</c:v>
                </c:pt>
                <c:pt idx="1041">
                  <c:v>19.666558564979752</c:v>
                </c:pt>
                <c:pt idx="1042">
                  <c:v>19.666558564979752</c:v>
                </c:pt>
                <c:pt idx="1043">
                  <c:v>19.666558564979752</c:v>
                </c:pt>
                <c:pt idx="1044">
                  <c:v>19.666558564979752</c:v>
                </c:pt>
                <c:pt idx="1045">
                  <c:v>19.666558564979752</c:v>
                </c:pt>
                <c:pt idx="1046">
                  <c:v>19.666558564979752</c:v>
                </c:pt>
                <c:pt idx="1047">
                  <c:v>19.666558564979752</c:v>
                </c:pt>
                <c:pt idx="1048">
                  <c:v>19.666558564979752</c:v>
                </c:pt>
                <c:pt idx="1049">
                  <c:v>19.666558564979752</c:v>
                </c:pt>
                <c:pt idx="1050">
                  <c:v>19.666558564979752</c:v>
                </c:pt>
                <c:pt idx="1051">
                  <c:v>19.666558564979752</c:v>
                </c:pt>
                <c:pt idx="1052">
                  <c:v>19.666558564979752</c:v>
                </c:pt>
                <c:pt idx="1053">
                  <c:v>19.666558564979752</c:v>
                </c:pt>
                <c:pt idx="1054">
                  <c:v>19.666558564979752</c:v>
                </c:pt>
                <c:pt idx="1055">
                  <c:v>19.666558564979752</c:v>
                </c:pt>
                <c:pt idx="1056">
                  <c:v>19.666558564979752</c:v>
                </c:pt>
                <c:pt idx="1057">
                  <c:v>19.666558564979752</c:v>
                </c:pt>
                <c:pt idx="1058">
                  <c:v>19.666558564979752</c:v>
                </c:pt>
                <c:pt idx="1059">
                  <c:v>19.666558564979752</c:v>
                </c:pt>
                <c:pt idx="1060">
                  <c:v>19.666558564979752</c:v>
                </c:pt>
                <c:pt idx="1061">
                  <c:v>19.666558564979752</c:v>
                </c:pt>
                <c:pt idx="1062">
                  <c:v>19.666558564979752</c:v>
                </c:pt>
                <c:pt idx="1063">
                  <c:v>19.666558564979752</c:v>
                </c:pt>
                <c:pt idx="1064">
                  <c:v>19.666558564979752</c:v>
                </c:pt>
                <c:pt idx="1065">
                  <c:v>19.666558564979752</c:v>
                </c:pt>
                <c:pt idx="1066">
                  <c:v>19.666558564979752</c:v>
                </c:pt>
                <c:pt idx="1067">
                  <c:v>19.666558564979752</c:v>
                </c:pt>
                <c:pt idx="1068">
                  <c:v>19.666558564979752</c:v>
                </c:pt>
                <c:pt idx="1069">
                  <c:v>19.666558564979752</c:v>
                </c:pt>
                <c:pt idx="1070">
                  <c:v>19.666558564979752</c:v>
                </c:pt>
                <c:pt idx="1071">
                  <c:v>19.666558564979752</c:v>
                </c:pt>
                <c:pt idx="1072">
                  <c:v>19.666558564979752</c:v>
                </c:pt>
                <c:pt idx="1073">
                  <c:v>19.666558564979752</c:v>
                </c:pt>
                <c:pt idx="1074">
                  <c:v>19.666558564979752</c:v>
                </c:pt>
                <c:pt idx="1075">
                  <c:v>19.666558564979752</c:v>
                </c:pt>
                <c:pt idx="1076">
                  <c:v>19.666558564979752</c:v>
                </c:pt>
                <c:pt idx="1077">
                  <c:v>19.666558564979752</c:v>
                </c:pt>
                <c:pt idx="1078">
                  <c:v>19.666558564979752</c:v>
                </c:pt>
                <c:pt idx="1079">
                  <c:v>19.666558564979752</c:v>
                </c:pt>
                <c:pt idx="1080">
                  <c:v>19.666558564979752</c:v>
                </c:pt>
                <c:pt idx="1081">
                  <c:v>19.666558564979752</c:v>
                </c:pt>
                <c:pt idx="1082">
                  <c:v>19.666558564979752</c:v>
                </c:pt>
                <c:pt idx="1083">
                  <c:v>19.666558564979752</c:v>
                </c:pt>
                <c:pt idx="1084">
                  <c:v>19.666558564979752</c:v>
                </c:pt>
                <c:pt idx="1085">
                  <c:v>19.666558564979752</c:v>
                </c:pt>
                <c:pt idx="1086">
                  <c:v>19.666558564979752</c:v>
                </c:pt>
                <c:pt idx="1087">
                  <c:v>19.666558564979752</c:v>
                </c:pt>
                <c:pt idx="1088">
                  <c:v>19.666558564979752</c:v>
                </c:pt>
                <c:pt idx="1089">
                  <c:v>19.666558564979752</c:v>
                </c:pt>
                <c:pt idx="1090">
                  <c:v>19.666558564979752</c:v>
                </c:pt>
                <c:pt idx="1091">
                  <c:v>19.666558564979752</c:v>
                </c:pt>
                <c:pt idx="1092">
                  <c:v>19.666558564979752</c:v>
                </c:pt>
                <c:pt idx="1093">
                  <c:v>19.666558564979752</c:v>
                </c:pt>
                <c:pt idx="1094">
                  <c:v>19.666558564979752</c:v>
                </c:pt>
                <c:pt idx="1095">
                  <c:v>19.666558564979752</c:v>
                </c:pt>
                <c:pt idx="1096">
                  <c:v>19.666558564979752</c:v>
                </c:pt>
                <c:pt idx="1097">
                  <c:v>19.666558564979752</c:v>
                </c:pt>
                <c:pt idx="1098">
                  <c:v>19.666558564979752</c:v>
                </c:pt>
                <c:pt idx="1099">
                  <c:v>19.666558564979752</c:v>
                </c:pt>
                <c:pt idx="1100">
                  <c:v>19.666558564979752</c:v>
                </c:pt>
                <c:pt idx="1101">
                  <c:v>19.666558564979752</c:v>
                </c:pt>
                <c:pt idx="1102">
                  <c:v>19.666558564979752</c:v>
                </c:pt>
                <c:pt idx="1103">
                  <c:v>19.666558564979752</c:v>
                </c:pt>
                <c:pt idx="1104">
                  <c:v>19.666558564979752</c:v>
                </c:pt>
                <c:pt idx="1105">
                  <c:v>19.666558564979752</c:v>
                </c:pt>
                <c:pt idx="1106">
                  <c:v>19.666558564979752</c:v>
                </c:pt>
                <c:pt idx="1107">
                  <c:v>19.666558564979752</c:v>
                </c:pt>
                <c:pt idx="1108">
                  <c:v>19.666558564979752</c:v>
                </c:pt>
                <c:pt idx="1109">
                  <c:v>19.666558564979752</c:v>
                </c:pt>
                <c:pt idx="1110">
                  <c:v>19.666558564979752</c:v>
                </c:pt>
                <c:pt idx="1111">
                  <c:v>19.666558564979752</c:v>
                </c:pt>
                <c:pt idx="1112">
                  <c:v>19.666558564979752</c:v>
                </c:pt>
                <c:pt idx="1113">
                  <c:v>19.666558564979752</c:v>
                </c:pt>
                <c:pt idx="1114">
                  <c:v>19.666558564979752</c:v>
                </c:pt>
                <c:pt idx="1115">
                  <c:v>19.666558564979752</c:v>
                </c:pt>
                <c:pt idx="1116">
                  <c:v>19.666558564979752</c:v>
                </c:pt>
                <c:pt idx="1117">
                  <c:v>19.666558564979752</c:v>
                </c:pt>
                <c:pt idx="1118">
                  <c:v>19.666558564979752</c:v>
                </c:pt>
                <c:pt idx="1119">
                  <c:v>19.666558564979752</c:v>
                </c:pt>
                <c:pt idx="1120">
                  <c:v>19.666558564979752</c:v>
                </c:pt>
                <c:pt idx="1121">
                  <c:v>19.666558564979752</c:v>
                </c:pt>
                <c:pt idx="1122">
                  <c:v>19.666558564979752</c:v>
                </c:pt>
                <c:pt idx="1123">
                  <c:v>19.666558564979752</c:v>
                </c:pt>
                <c:pt idx="1124">
                  <c:v>19.666558564979752</c:v>
                </c:pt>
                <c:pt idx="1125">
                  <c:v>19.666558564979752</c:v>
                </c:pt>
                <c:pt idx="1126">
                  <c:v>19.666558564979752</c:v>
                </c:pt>
                <c:pt idx="1127">
                  <c:v>19.666558564979752</c:v>
                </c:pt>
                <c:pt idx="1128">
                  <c:v>19.666558564979752</c:v>
                </c:pt>
                <c:pt idx="1129">
                  <c:v>19.666558564979752</c:v>
                </c:pt>
                <c:pt idx="1130">
                  <c:v>19.666558564979752</c:v>
                </c:pt>
                <c:pt idx="1131">
                  <c:v>19.666558564979752</c:v>
                </c:pt>
                <c:pt idx="1132">
                  <c:v>19.666558564979752</c:v>
                </c:pt>
                <c:pt idx="1133">
                  <c:v>19.666558564979752</c:v>
                </c:pt>
                <c:pt idx="1134">
                  <c:v>19.666558564979752</c:v>
                </c:pt>
                <c:pt idx="1135">
                  <c:v>19.666558564979752</c:v>
                </c:pt>
                <c:pt idx="1136">
                  <c:v>19.666558564979752</c:v>
                </c:pt>
                <c:pt idx="1137">
                  <c:v>19.666558564979752</c:v>
                </c:pt>
                <c:pt idx="1138">
                  <c:v>19.666558564979752</c:v>
                </c:pt>
                <c:pt idx="1139">
                  <c:v>19.666558564979752</c:v>
                </c:pt>
                <c:pt idx="1140">
                  <c:v>19.666558564979752</c:v>
                </c:pt>
                <c:pt idx="1141">
                  <c:v>19.666558564979752</c:v>
                </c:pt>
                <c:pt idx="1142">
                  <c:v>19.666558564979752</c:v>
                </c:pt>
                <c:pt idx="1143">
                  <c:v>19.666558564979752</c:v>
                </c:pt>
                <c:pt idx="1144">
                  <c:v>19.666558564979752</c:v>
                </c:pt>
                <c:pt idx="1145">
                  <c:v>19.666558564979752</c:v>
                </c:pt>
                <c:pt idx="1146">
                  <c:v>19.666558564979752</c:v>
                </c:pt>
                <c:pt idx="1147">
                  <c:v>19.666558564979752</c:v>
                </c:pt>
                <c:pt idx="1148">
                  <c:v>19.666558564979752</c:v>
                </c:pt>
                <c:pt idx="1149">
                  <c:v>19.666558564979752</c:v>
                </c:pt>
                <c:pt idx="1150">
                  <c:v>19.666558564979752</c:v>
                </c:pt>
                <c:pt idx="1151">
                  <c:v>19.666558564979752</c:v>
                </c:pt>
                <c:pt idx="1152">
                  <c:v>19.666558564979752</c:v>
                </c:pt>
                <c:pt idx="1153">
                  <c:v>19.666558564979752</c:v>
                </c:pt>
                <c:pt idx="1154">
                  <c:v>19.666558564979752</c:v>
                </c:pt>
                <c:pt idx="1155">
                  <c:v>19.666558564979752</c:v>
                </c:pt>
                <c:pt idx="1156">
                  <c:v>19.666558564979752</c:v>
                </c:pt>
                <c:pt idx="1157">
                  <c:v>19.666558564979752</c:v>
                </c:pt>
                <c:pt idx="1158">
                  <c:v>19.666558564979752</c:v>
                </c:pt>
                <c:pt idx="1159">
                  <c:v>19.666558564979752</c:v>
                </c:pt>
                <c:pt idx="1160">
                  <c:v>19.666558564979752</c:v>
                </c:pt>
                <c:pt idx="1161">
                  <c:v>19.666558564979752</c:v>
                </c:pt>
                <c:pt idx="1162">
                  <c:v>19.666558564979752</c:v>
                </c:pt>
                <c:pt idx="1163">
                  <c:v>19.666558564979752</c:v>
                </c:pt>
                <c:pt idx="1164">
                  <c:v>19.666558564979752</c:v>
                </c:pt>
                <c:pt idx="1165">
                  <c:v>19.666558564979752</c:v>
                </c:pt>
                <c:pt idx="1166">
                  <c:v>19.666558564979752</c:v>
                </c:pt>
                <c:pt idx="1167">
                  <c:v>19.666558564979752</c:v>
                </c:pt>
                <c:pt idx="1168">
                  <c:v>19.666558564979752</c:v>
                </c:pt>
                <c:pt idx="1169">
                  <c:v>19.666558564979752</c:v>
                </c:pt>
                <c:pt idx="1170">
                  <c:v>19.666558564979752</c:v>
                </c:pt>
                <c:pt idx="1171">
                  <c:v>19.666558564979752</c:v>
                </c:pt>
                <c:pt idx="1172">
                  <c:v>19.666558564979752</c:v>
                </c:pt>
                <c:pt idx="1173">
                  <c:v>19.666558564979752</c:v>
                </c:pt>
                <c:pt idx="1174">
                  <c:v>19.666558564979752</c:v>
                </c:pt>
                <c:pt idx="1175">
                  <c:v>19.666558564979752</c:v>
                </c:pt>
                <c:pt idx="1176">
                  <c:v>19.666558564979752</c:v>
                </c:pt>
                <c:pt idx="1177">
                  <c:v>19.666558564979752</c:v>
                </c:pt>
                <c:pt idx="1178">
                  <c:v>19.666558564979752</c:v>
                </c:pt>
                <c:pt idx="1179">
                  <c:v>19.666558564979752</c:v>
                </c:pt>
                <c:pt idx="1180">
                  <c:v>19.666558564979752</c:v>
                </c:pt>
                <c:pt idx="1181">
                  <c:v>19.666558564979752</c:v>
                </c:pt>
                <c:pt idx="1182">
                  <c:v>19.666558564979752</c:v>
                </c:pt>
                <c:pt idx="1183">
                  <c:v>19.666558564979752</c:v>
                </c:pt>
                <c:pt idx="1184">
                  <c:v>19.666558564979752</c:v>
                </c:pt>
                <c:pt idx="1185">
                  <c:v>19.666558564979752</c:v>
                </c:pt>
                <c:pt idx="1186">
                  <c:v>19.666558564979752</c:v>
                </c:pt>
                <c:pt idx="1187">
                  <c:v>19.666558564979752</c:v>
                </c:pt>
                <c:pt idx="1188">
                  <c:v>19.666558564979752</c:v>
                </c:pt>
                <c:pt idx="1189">
                  <c:v>19.666558564979752</c:v>
                </c:pt>
                <c:pt idx="1190">
                  <c:v>19.666558564979752</c:v>
                </c:pt>
                <c:pt idx="1191">
                  <c:v>19.666558564979752</c:v>
                </c:pt>
                <c:pt idx="1192">
                  <c:v>19.666558564979752</c:v>
                </c:pt>
                <c:pt idx="1193">
                  <c:v>19.666558564979752</c:v>
                </c:pt>
                <c:pt idx="1194">
                  <c:v>19.666558564979752</c:v>
                </c:pt>
                <c:pt idx="1195">
                  <c:v>19.666558564979752</c:v>
                </c:pt>
                <c:pt idx="1196">
                  <c:v>19.666558564979752</c:v>
                </c:pt>
                <c:pt idx="1197">
                  <c:v>19.666558564979752</c:v>
                </c:pt>
                <c:pt idx="1198">
                  <c:v>19.666558564979752</c:v>
                </c:pt>
                <c:pt idx="1199">
                  <c:v>19.666558564979752</c:v>
                </c:pt>
                <c:pt idx="1200">
                  <c:v>19.666558564979752</c:v>
                </c:pt>
                <c:pt idx="1201">
                  <c:v>19.666558564979752</c:v>
                </c:pt>
                <c:pt idx="1202">
                  <c:v>19.666558564979752</c:v>
                </c:pt>
                <c:pt idx="1203">
                  <c:v>19.666558564979752</c:v>
                </c:pt>
                <c:pt idx="1204">
                  <c:v>19.666558564979752</c:v>
                </c:pt>
                <c:pt idx="1205">
                  <c:v>19.666558564979752</c:v>
                </c:pt>
                <c:pt idx="1206">
                  <c:v>19.666558564979752</c:v>
                </c:pt>
                <c:pt idx="1207">
                  <c:v>19.666558564979752</c:v>
                </c:pt>
                <c:pt idx="1208">
                  <c:v>19.666558564979752</c:v>
                </c:pt>
                <c:pt idx="1209">
                  <c:v>19.666558564979752</c:v>
                </c:pt>
                <c:pt idx="1210">
                  <c:v>19.666558564979752</c:v>
                </c:pt>
                <c:pt idx="1211">
                  <c:v>19.666558564979752</c:v>
                </c:pt>
                <c:pt idx="1212">
                  <c:v>19.666558564979752</c:v>
                </c:pt>
                <c:pt idx="1213">
                  <c:v>19.666558564979752</c:v>
                </c:pt>
                <c:pt idx="1214">
                  <c:v>19.666558564979752</c:v>
                </c:pt>
                <c:pt idx="1215">
                  <c:v>19.666558564979752</c:v>
                </c:pt>
                <c:pt idx="1216">
                  <c:v>19.666558564979752</c:v>
                </c:pt>
                <c:pt idx="1217">
                  <c:v>19.666558564979752</c:v>
                </c:pt>
                <c:pt idx="1218">
                  <c:v>19.666558564979752</c:v>
                </c:pt>
                <c:pt idx="1219">
                  <c:v>19.666558564979752</c:v>
                </c:pt>
                <c:pt idx="1220">
                  <c:v>19.666558564979752</c:v>
                </c:pt>
                <c:pt idx="1221">
                  <c:v>19.666558564979752</c:v>
                </c:pt>
                <c:pt idx="1222">
                  <c:v>19.666558564979752</c:v>
                </c:pt>
                <c:pt idx="1223">
                  <c:v>19.666558564979752</c:v>
                </c:pt>
                <c:pt idx="1224">
                  <c:v>19.666558564979752</c:v>
                </c:pt>
                <c:pt idx="1225">
                  <c:v>19.666558564979752</c:v>
                </c:pt>
                <c:pt idx="1226">
                  <c:v>19.666558564979752</c:v>
                </c:pt>
                <c:pt idx="1227">
                  <c:v>19.666558564979752</c:v>
                </c:pt>
                <c:pt idx="1228">
                  <c:v>19.666558564979752</c:v>
                </c:pt>
                <c:pt idx="1229">
                  <c:v>19.666558564979752</c:v>
                </c:pt>
                <c:pt idx="1230">
                  <c:v>19.666558564979752</c:v>
                </c:pt>
                <c:pt idx="1231">
                  <c:v>19.666558564979752</c:v>
                </c:pt>
                <c:pt idx="1232">
                  <c:v>19.666558564979752</c:v>
                </c:pt>
                <c:pt idx="1233">
                  <c:v>19.666558564979752</c:v>
                </c:pt>
                <c:pt idx="1234">
                  <c:v>19.666558564979752</c:v>
                </c:pt>
                <c:pt idx="1235">
                  <c:v>19.666558564979752</c:v>
                </c:pt>
                <c:pt idx="1236">
                  <c:v>19.666558564979752</c:v>
                </c:pt>
                <c:pt idx="1237">
                  <c:v>19.666558564979752</c:v>
                </c:pt>
                <c:pt idx="1238">
                  <c:v>19.666558564979752</c:v>
                </c:pt>
                <c:pt idx="1239">
                  <c:v>19.666558564979752</c:v>
                </c:pt>
                <c:pt idx="1240">
                  <c:v>19.666558564979752</c:v>
                </c:pt>
                <c:pt idx="1241">
                  <c:v>19.666558564979752</c:v>
                </c:pt>
                <c:pt idx="1242">
                  <c:v>19.666558564979752</c:v>
                </c:pt>
                <c:pt idx="1243">
                  <c:v>19.666558564979752</c:v>
                </c:pt>
                <c:pt idx="1244">
                  <c:v>19.666558564979752</c:v>
                </c:pt>
                <c:pt idx="1245">
                  <c:v>19.666558564979752</c:v>
                </c:pt>
                <c:pt idx="1246">
                  <c:v>19.666558564979752</c:v>
                </c:pt>
                <c:pt idx="1247">
                  <c:v>19.666558564979752</c:v>
                </c:pt>
                <c:pt idx="1248">
                  <c:v>19.666558564979752</c:v>
                </c:pt>
                <c:pt idx="1249">
                  <c:v>19.666558564979752</c:v>
                </c:pt>
                <c:pt idx="1250">
                  <c:v>19.666558564979752</c:v>
                </c:pt>
                <c:pt idx="1251">
                  <c:v>19.666558564979752</c:v>
                </c:pt>
                <c:pt idx="1252">
                  <c:v>19.666558564979752</c:v>
                </c:pt>
                <c:pt idx="1253">
                  <c:v>19.666558564979752</c:v>
                </c:pt>
                <c:pt idx="1254">
                  <c:v>19.666558564979752</c:v>
                </c:pt>
                <c:pt idx="1255">
                  <c:v>19.666558564979752</c:v>
                </c:pt>
                <c:pt idx="1256">
                  <c:v>19.666558564979752</c:v>
                </c:pt>
                <c:pt idx="1257">
                  <c:v>19.666558564979752</c:v>
                </c:pt>
                <c:pt idx="1258">
                  <c:v>19.666558564979752</c:v>
                </c:pt>
                <c:pt idx="1259">
                  <c:v>19.666558564979752</c:v>
                </c:pt>
                <c:pt idx="1260">
                  <c:v>19.666558564979752</c:v>
                </c:pt>
                <c:pt idx="1261">
                  <c:v>19.666558564979752</c:v>
                </c:pt>
                <c:pt idx="1262">
                  <c:v>19.666558564979752</c:v>
                </c:pt>
                <c:pt idx="1263">
                  <c:v>19.666558564979752</c:v>
                </c:pt>
                <c:pt idx="1264">
                  <c:v>19.666558564979752</c:v>
                </c:pt>
                <c:pt idx="1265">
                  <c:v>19.666558564979752</c:v>
                </c:pt>
                <c:pt idx="1266">
                  <c:v>19.666558564979752</c:v>
                </c:pt>
                <c:pt idx="1267">
                  <c:v>19.666558564979752</c:v>
                </c:pt>
                <c:pt idx="1268">
                  <c:v>19.666558564979752</c:v>
                </c:pt>
                <c:pt idx="1269">
                  <c:v>19.666558564979752</c:v>
                </c:pt>
                <c:pt idx="1270">
                  <c:v>19.666558564979752</c:v>
                </c:pt>
                <c:pt idx="1271">
                  <c:v>19.666558564979752</c:v>
                </c:pt>
                <c:pt idx="1272">
                  <c:v>19.666558564979752</c:v>
                </c:pt>
                <c:pt idx="1273">
                  <c:v>19.666558564979752</c:v>
                </c:pt>
                <c:pt idx="1274">
                  <c:v>19.666558564979752</c:v>
                </c:pt>
                <c:pt idx="1275">
                  <c:v>19.666558564979752</c:v>
                </c:pt>
                <c:pt idx="1276">
                  <c:v>19.666558564979752</c:v>
                </c:pt>
                <c:pt idx="1277">
                  <c:v>19.666558564979752</c:v>
                </c:pt>
                <c:pt idx="1278">
                  <c:v>19.666558564979752</c:v>
                </c:pt>
                <c:pt idx="1279">
                  <c:v>19.666558564979752</c:v>
                </c:pt>
                <c:pt idx="1280">
                  <c:v>19.666558564979752</c:v>
                </c:pt>
                <c:pt idx="1281">
                  <c:v>19.666558564979752</c:v>
                </c:pt>
                <c:pt idx="1282">
                  <c:v>19.666558564979752</c:v>
                </c:pt>
                <c:pt idx="1283">
                  <c:v>19.666558564979752</c:v>
                </c:pt>
                <c:pt idx="1284">
                  <c:v>19.666558564979752</c:v>
                </c:pt>
                <c:pt idx="1285">
                  <c:v>19.666558564979752</c:v>
                </c:pt>
                <c:pt idx="1286">
                  <c:v>19.666558564979752</c:v>
                </c:pt>
                <c:pt idx="1287">
                  <c:v>19.666558564979752</c:v>
                </c:pt>
                <c:pt idx="1288">
                  <c:v>19.666558564979752</c:v>
                </c:pt>
                <c:pt idx="1289">
                  <c:v>19.666558564979752</c:v>
                </c:pt>
                <c:pt idx="1290">
                  <c:v>19.666558564979752</c:v>
                </c:pt>
                <c:pt idx="1291">
                  <c:v>19.666558564979752</c:v>
                </c:pt>
                <c:pt idx="1292">
                  <c:v>19.666558564979752</c:v>
                </c:pt>
                <c:pt idx="1293">
                  <c:v>19.666558564979752</c:v>
                </c:pt>
                <c:pt idx="1294">
                  <c:v>19.666558564979752</c:v>
                </c:pt>
                <c:pt idx="1295">
                  <c:v>19.666558564979752</c:v>
                </c:pt>
                <c:pt idx="1296">
                  <c:v>19.666558564979752</c:v>
                </c:pt>
                <c:pt idx="1297">
                  <c:v>19.666558564979752</c:v>
                </c:pt>
                <c:pt idx="1298">
                  <c:v>19.666558564979752</c:v>
                </c:pt>
                <c:pt idx="1299">
                  <c:v>19.666558564979752</c:v>
                </c:pt>
                <c:pt idx="1300">
                  <c:v>19.666558564979752</c:v>
                </c:pt>
                <c:pt idx="1301">
                  <c:v>19.666558564979752</c:v>
                </c:pt>
                <c:pt idx="1302">
                  <c:v>19.666558564979752</c:v>
                </c:pt>
                <c:pt idx="1303">
                  <c:v>19.666558564979752</c:v>
                </c:pt>
                <c:pt idx="1304">
                  <c:v>19.666558564979752</c:v>
                </c:pt>
                <c:pt idx="1305">
                  <c:v>19.666558564979752</c:v>
                </c:pt>
                <c:pt idx="1306">
                  <c:v>19.666558564979752</c:v>
                </c:pt>
                <c:pt idx="1307">
                  <c:v>19.666558564979752</c:v>
                </c:pt>
                <c:pt idx="1308">
                  <c:v>19.666558564979752</c:v>
                </c:pt>
                <c:pt idx="1309">
                  <c:v>19.666558564979752</c:v>
                </c:pt>
                <c:pt idx="1310">
                  <c:v>19.666558564979752</c:v>
                </c:pt>
                <c:pt idx="1311">
                  <c:v>19.666558564979752</c:v>
                </c:pt>
                <c:pt idx="1312">
                  <c:v>19.666558564979752</c:v>
                </c:pt>
                <c:pt idx="1313">
                  <c:v>19.666558564979752</c:v>
                </c:pt>
                <c:pt idx="1314">
                  <c:v>19.666558564979752</c:v>
                </c:pt>
                <c:pt idx="1315">
                  <c:v>19.666558564979752</c:v>
                </c:pt>
                <c:pt idx="1316">
                  <c:v>19.666558564979752</c:v>
                </c:pt>
                <c:pt idx="1317">
                  <c:v>19.666558564979752</c:v>
                </c:pt>
                <c:pt idx="1318">
                  <c:v>19.666558564979752</c:v>
                </c:pt>
                <c:pt idx="1319">
                  <c:v>19.666558564979752</c:v>
                </c:pt>
                <c:pt idx="1320">
                  <c:v>19.666558564979752</c:v>
                </c:pt>
                <c:pt idx="1321">
                  <c:v>19.666558564979752</c:v>
                </c:pt>
                <c:pt idx="1322">
                  <c:v>19.666558564979752</c:v>
                </c:pt>
                <c:pt idx="1323">
                  <c:v>19.666558564979752</c:v>
                </c:pt>
                <c:pt idx="1324">
                  <c:v>19.666558564979752</c:v>
                </c:pt>
                <c:pt idx="1325">
                  <c:v>19.666558564979752</c:v>
                </c:pt>
                <c:pt idx="1326">
                  <c:v>19.666558564979752</c:v>
                </c:pt>
                <c:pt idx="1327">
                  <c:v>19.666558564979752</c:v>
                </c:pt>
                <c:pt idx="1328">
                  <c:v>19.666558564979752</c:v>
                </c:pt>
                <c:pt idx="1329">
                  <c:v>19.666558564979752</c:v>
                </c:pt>
                <c:pt idx="1330">
                  <c:v>19.666558564979752</c:v>
                </c:pt>
                <c:pt idx="1331">
                  <c:v>19.666558564979752</c:v>
                </c:pt>
                <c:pt idx="1332">
                  <c:v>19.666558564979752</c:v>
                </c:pt>
                <c:pt idx="1333">
                  <c:v>19.666558564979752</c:v>
                </c:pt>
                <c:pt idx="1334">
                  <c:v>19.666558564979752</c:v>
                </c:pt>
                <c:pt idx="1335">
                  <c:v>19.666558564979752</c:v>
                </c:pt>
                <c:pt idx="1336">
                  <c:v>19.666558564979752</c:v>
                </c:pt>
                <c:pt idx="1337">
                  <c:v>19.666558564979752</c:v>
                </c:pt>
                <c:pt idx="1338">
                  <c:v>19.666558564979752</c:v>
                </c:pt>
                <c:pt idx="1339">
                  <c:v>19.666558564979752</c:v>
                </c:pt>
                <c:pt idx="1340">
                  <c:v>19.666558564979752</c:v>
                </c:pt>
                <c:pt idx="1341">
                  <c:v>19.666558564979752</c:v>
                </c:pt>
                <c:pt idx="1342">
                  <c:v>19.666558564979752</c:v>
                </c:pt>
                <c:pt idx="1343">
                  <c:v>19.666558564979752</c:v>
                </c:pt>
                <c:pt idx="1344">
                  <c:v>19.666558564979752</c:v>
                </c:pt>
                <c:pt idx="1345">
                  <c:v>19.666558564979752</c:v>
                </c:pt>
                <c:pt idx="1346">
                  <c:v>19.666558564979752</c:v>
                </c:pt>
                <c:pt idx="1347">
                  <c:v>19.666558564979752</c:v>
                </c:pt>
                <c:pt idx="1348">
                  <c:v>19.666558564979752</c:v>
                </c:pt>
                <c:pt idx="1349">
                  <c:v>19.666558564979752</c:v>
                </c:pt>
                <c:pt idx="1350">
                  <c:v>19.666558564979752</c:v>
                </c:pt>
                <c:pt idx="1351">
                  <c:v>19.666558564979752</c:v>
                </c:pt>
                <c:pt idx="1352">
                  <c:v>19.666558564979752</c:v>
                </c:pt>
                <c:pt idx="1353">
                  <c:v>19.666558564979752</c:v>
                </c:pt>
                <c:pt idx="1354">
                  <c:v>19.666558564979752</c:v>
                </c:pt>
                <c:pt idx="1355">
                  <c:v>19.666558564979752</c:v>
                </c:pt>
                <c:pt idx="1356">
                  <c:v>19.666558564979752</c:v>
                </c:pt>
                <c:pt idx="1357">
                  <c:v>19.666558564979752</c:v>
                </c:pt>
                <c:pt idx="1358">
                  <c:v>19.666558564979752</c:v>
                </c:pt>
                <c:pt idx="1359">
                  <c:v>19.666558564979752</c:v>
                </c:pt>
                <c:pt idx="1360">
                  <c:v>19.666558564979752</c:v>
                </c:pt>
                <c:pt idx="1361">
                  <c:v>19.666558564979752</c:v>
                </c:pt>
                <c:pt idx="1362">
                  <c:v>19.666558564979752</c:v>
                </c:pt>
                <c:pt idx="1363">
                  <c:v>19.666558564979752</c:v>
                </c:pt>
                <c:pt idx="1364">
                  <c:v>19.666558564979752</c:v>
                </c:pt>
                <c:pt idx="1365">
                  <c:v>19.666558564979752</c:v>
                </c:pt>
                <c:pt idx="1366">
                  <c:v>19.666558564979752</c:v>
                </c:pt>
                <c:pt idx="1367">
                  <c:v>19.666558564979752</c:v>
                </c:pt>
                <c:pt idx="1368">
                  <c:v>19.666558564979752</c:v>
                </c:pt>
                <c:pt idx="1369">
                  <c:v>19.666558564979752</c:v>
                </c:pt>
                <c:pt idx="1370">
                  <c:v>19.666558564979752</c:v>
                </c:pt>
                <c:pt idx="1371">
                  <c:v>19.666558564979752</c:v>
                </c:pt>
                <c:pt idx="1372">
                  <c:v>19.666558564979752</c:v>
                </c:pt>
                <c:pt idx="1373">
                  <c:v>19.666558564979752</c:v>
                </c:pt>
                <c:pt idx="1374">
                  <c:v>19.666558564979752</c:v>
                </c:pt>
                <c:pt idx="1375">
                  <c:v>19.666558564979752</c:v>
                </c:pt>
                <c:pt idx="1376">
                  <c:v>19.666558564979752</c:v>
                </c:pt>
                <c:pt idx="1377">
                  <c:v>19.666558564979752</c:v>
                </c:pt>
                <c:pt idx="1378">
                  <c:v>19.666558564979752</c:v>
                </c:pt>
                <c:pt idx="1379">
                  <c:v>19.666558564979752</c:v>
                </c:pt>
                <c:pt idx="1380">
                  <c:v>19.666558564979752</c:v>
                </c:pt>
                <c:pt idx="1381">
                  <c:v>19.666558564979752</c:v>
                </c:pt>
                <c:pt idx="1382">
                  <c:v>19.666558564979752</c:v>
                </c:pt>
                <c:pt idx="1383">
                  <c:v>19.666558564979752</c:v>
                </c:pt>
                <c:pt idx="1384">
                  <c:v>19.666558564979752</c:v>
                </c:pt>
                <c:pt idx="1385">
                  <c:v>19.666558564979752</c:v>
                </c:pt>
                <c:pt idx="1386">
                  <c:v>19.666558564979752</c:v>
                </c:pt>
                <c:pt idx="1387">
                  <c:v>19.666558564979752</c:v>
                </c:pt>
                <c:pt idx="1388">
                  <c:v>19.666558564979752</c:v>
                </c:pt>
                <c:pt idx="1389">
                  <c:v>19.666558564979752</c:v>
                </c:pt>
                <c:pt idx="1390">
                  <c:v>19.666558564979752</c:v>
                </c:pt>
                <c:pt idx="1391">
                  <c:v>19.666558564979752</c:v>
                </c:pt>
                <c:pt idx="1392">
                  <c:v>19.666558564979752</c:v>
                </c:pt>
                <c:pt idx="1393">
                  <c:v>19.666558564979752</c:v>
                </c:pt>
                <c:pt idx="1394">
                  <c:v>19.666558564979752</c:v>
                </c:pt>
                <c:pt idx="1395">
                  <c:v>19.666558564979752</c:v>
                </c:pt>
                <c:pt idx="1396">
                  <c:v>19.666558564979752</c:v>
                </c:pt>
                <c:pt idx="1397">
                  <c:v>19.666558564979752</c:v>
                </c:pt>
                <c:pt idx="1398">
                  <c:v>19.666558564979752</c:v>
                </c:pt>
                <c:pt idx="1399">
                  <c:v>19.666558564979752</c:v>
                </c:pt>
                <c:pt idx="1400">
                  <c:v>19.666558564979752</c:v>
                </c:pt>
                <c:pt idx="1401">
                  <c:v>19.666558564979752</c:v>
                </c:pt>
                <c:pt idx="1402">
                  <c:v>19.666558564979752</c:v>
                </c:pt>
                <c:pt idx="1403">
                  <c:v>19.666558564979752</c:v>
                </c:pt>
                <c:pt idx="1404">
                  <c:v>19.666558564979752</c:v>
                </c:pt>
                <c:pt idx="1405">
                  <c:v>19.666558564979752</c:v>
                </c:pt>
                <c:pt idx="1406">
                  <c:v>19.666558564979752</c:v>
                </c:pt>
                <c:pt idx="1407">
                  <c:v>19.666558564979752</c:v>
                </c:pt>
                <c:pt idx="1408">
                  <c:v>19.666558564979752</c:v>
                </c:pt>
                <c:pt idx="1409">
                  <c:v>19.666558564979752</c:v>
                </c:pt>
                <c:pt idx="1410">
                  <c:v>19.666558564979752</c:v>
                </c:pt>
                <c:pt idx="1411">
                  <c:v>19.666558564979752</c:v>
                </c:pt>
                <c:pt idx="1412">
                  <c:v>19.666558564979752</c:v>
                </c:pt>
                <c:pt idx="1413">
                  <c:v>19.666558564979752</c:v>
                </c:pt>
                <c:pt idx="1414">
                  <c:v>19.666558564979752</c:v>
                </c:pt>
                <c:pt idx="1415">
                  <c:v>19.666558564979752</c:v>
                </c:pt>
                <c:pt idx="1416">
                  <c:v>19.666558564979752</c:v>
                </c:pt>
                <c:pt idx="1417">
                  <c:v>19.666558564979752</c:v>
                </c:pt>
                <c:pt idx="1418">
                  <c:v>19.666558564979752</c:v>
                </c:pt>
                <c:pt idx="1419">
                  <c:v>19.666558564979752</c:v>
                </c:pt>
                <c:pt idx="1420">
                  <c:v>19.666558564979752</c:v>
                </c:pt>
                <c:pt idx="1421">
                  <c:v>19.666558564979752</c:v>
                </c:pt>
                <c:pt idx="1422">
                  <c:v>19.666558564979752</c:v>
                </c:pt>
                <c:pt idx="1423">
                  <c:v>19.666558564979752</c:v>
                </c:pt>
                <c:pt idx="1424">
                  <c:v>19.666558564979752</c:v>
                </c:pt>
                <c:pt idx="1425">
                  <c:v>19.666558564979752</c:v>
                </c:pt>
                <c:pt idx="1426">
                  <c:v>19.666558564979752</c:v>
                </c:pt>
                <c:pt idx="1427">
                  <c:v>19.666558564979752</c:v>
                </c:pt>
                <c:pt idx="1428">
                  <c:v>19.666558564979752</c:v>
                </c:pt>
                <c:pt idx="1429">
                  <c:v>19.666558564979752</c:v>
                </c:pt>
                <c:pt idx="1430">
                  <c:v>19.666558564979752</c:v>
                </c:pt>
                <c:pt idx="1431">
                  <c:v>19.666558564979752</c:v>
                </c:pt>
                <c:pt idx="1432">
                  <c:v>19.666558564979752</c:v>
                </c:pt>
                <c:pt idx="1433">
                  <c:v>19.666558564979752</c:v>
                </c:pt>
                <c:pt idx="1434">
                  <c:v>19.666558564979752</c:v>
                </c:pt>
                <c:pt idx="1435">
                  <c:v>19.666558564979752</c:v>
                </c:pt>
                <c:pt idx="1436">
                  <c:v>19.666558564979752</c:v>
                </c:pt>
                <c:pt idx="1437">
                  <c:v>19.666558564979752</c:v>
                </c:pt>
                <c:pt idx="1438">
                  <c:v>19.666558564979752</c:v>
                </c:pt>
                <c:pt idx="1439">
                  <c:v>19.666558564979752</c:v>
                </c:pt>
                <c:pt idx="1440">
                  <c:v>19.666558564979752</c:v>
                </c:pt>
                <c:pt idx="1441">
                  <c:v>19.666558564979752</c:v>
                </c:pt>
                <c:pt idx="1442">
                  <c:v>19.666558564979752</c:v>
                </c:pt>
                <c:pt idx="1443">
                  <c:v>19.666558564979752</c:v>
                </c:pt>
                <c:pt idx="1444">
                  <c:v>19.666558564979752</c:v>
                </c:pt>
                <c:pt idx="1445">
                  <c:v>19.666558564979752</c:v>
                </c:pt>
                <c:pt idx="1446">
                  <c:v>19.666558564979752</c:v>
                </c:pt>
                <c:pt idx="1447">
                  <c:v>19.666558564979752</c:v>
                </c:pt>
                <c:pt idx="1448">
                  <c:v>19.666558564979752</c:v>
                </c:pt>
                <c:pt idx="1449">
                  <c:v>19.666558564979752</c:v>
                </c:pt>
                <c:pt idx="1450">
                  <c:v>19.666558564979752</c:v>
                </c:pt>
                <c:pt idx="1451">
                  <c:v>19.666558564979752</c:v>
                </c:pt>
                <c:pt idx="1452">
                  <c:v>19.666558564979752</c:v>
                </c:pt>
                <c:pt idx="1453">
                  <c:v>19.666558564979752</c:v>
                </c:pt>
                <c:pt idx="1454">
                  <c:v>19.666558564979752</c:v>
                </c:pt>
                <c:pt idx="1455">
                  <c:v>19.666558564979752</c:v>
                </c:pt>
                <c:pt idx="1456">
                  <c:v>19.666558564979752</c:v>
                </c:pt>
                <c:pt idx="1457">
                  <c:v>19.666558564979752</c:v>
                </c:pt>
                <c:pt idx="1458">
                  <c:v>19.666558564979752</c:v>
                </c:pt>
                <c:pt idx="1459">
                  <c:v>19.666558564979752</c:v>
                </c:pt>
                <c:pt idx="1460">
                  <c:v>19.666558564979752</c:v>
                </c:pt>
                <c:pt idx="1461">
                  <c:v>19.666558564979752</c:v>
                </c:pt>
                <c:pt idx="1462">
                  <c:v>19.666558564979752</c:v>
                </c:pt>
                <c:pt idx="1463">
                  <c:v>19.666558564979752</c:v>
                </c:pt>
                <c:pt idx="1464">
                  <c:v>19.666558564979752</c:v>
                </c:pt>
                <c:pt idx="1465">
                  <c:v>19.666558564979752</c:v>
                </c:pt>
                <c:pt idx="1466">
                  <c:v>19.666558564979752</c:v>
                </c:pt>
                <c:pt idx="1467">
                  <c:v>19.666558564979752</c:v>
                </c:pt>
                <c:pt idx="1468">
                  <c:v>19.666558564979752</c:v>
                </c:pt>
                <c:pt idx="1469">
                  <c:v>19.666558564979752</c:v>
                </c:pt>
                <c:pt idx="1470">
                  <c:v>19.666558564979752</c:v>
                </c:pt>
                <c:pt idx="1471">
                  <c:v>19.666558564979752</c:v>
                </c:pt>
                <c:pt idx="1472">
                  <c:v>19.666558564979752</c:v>
                </c:pt>
                <c:pt idx="1473">
                  <c:v>19.666558564979752</c:v>
                </c:pt>
                <c:pt idx="1474">
                  <c:v>19.666558564979752</c:v>
                </c:pt>
                <c:pt idx="1475">
                  <c:v>19.666558564979752</c:v>
                </c:pt>
                <c:pt idx="1476">
                  <c:v>19.666558564979752</c:v>
                </c:pt>
                <c:pt idx="1477">
                  <c:v>19.666558564979752</c:v>
                </c:pt>
                <c:pt idx="1478">
                  <c:v>19.666558564979752</c:v>
                </c:pt>
                <c:pt idx="1479">
                  <c:v>19.666558564979752</c:v>
                </c:pt>
                <c:pt idx="1480">
                  <c:v>19.666558564979752</c:v>
                </c:pt>
                <c:pt idx="1481">
                  <c:v>19.666558564979752</c:v>
                </c:pt>
                <c:pt idx="1482">
                  <c:v>19.666558564979752</c:v>
                </c:pt>
                <c:pt idx="1483">
                  <c:v>19.666558564979752</c:v>
                </c:pt>
                <c:pt idx="1484">
                  <c:v>19.666558564979752</c:v>
                </c:pt>
                <c:pt idx="1485">
                  <c:v>19.666558564979752</c:v>
                </c:pt>
                <c:pt idx="1486">
                  <c:v>19.666558564979752</c:v>
                </c:pt>
                <c:pt idx="1487">
                  <c:v>19.666558564979752</c:v>
                </c:pt>
                <c:pt idx="1488">
                  <c:v>19.666558564979752</c:v>
                </c:pt>
                <c:pt idx="1489">
                  <c:v>19.666558564979752</c:v>
                </c:pt>
                <c:pt idx="1490">
                  <c:v>19.666558564979752</c:v>
                </c:pt>
                <c:pt idx="1491">
                  <c:v>19.666558564979752</c:v>
                </c:pt>
                <c:pt idx="1492">
                  <c:v>19.666558564979752</c:v>
                </c:pt>
                <c:pt idx="1493">
                  <c:v>19.666558564979752</c:v>
                </c:pt>
                <c:pt idx="1494">
                  <c:v>19.666558564979752</c:v>
                </c:pt>
                <c:pt idx="1495">
                  <c:v>19.666558564979752</c:v>
                </c:pt>
                <c:pt idx="1496">
                  <c:v>19.666558564979752</c:v>
                </c:pt>
                <c:pt idx="1497">
                  <c:v>19.666558564979752</c:v>
                </c:pt>
                <c:pt idx="1498">
                  <c:v>19.666558564979752</c:v>
                </c:pt>
                <c:pt idx="1499">
                  <c:v>19.666558564979752</c:v>
                </c:pt>
                <c:pt idx="1500">
                  <c:v>19.666558564979752</c:v>
                </c:pt>
                <c:pt idx="1501">
                  <c:v>19.666558564979752</c:v>
                </c:pt>
                <c:pt idx="1502">
                  <c:v>19.666558564979752</c:v>
                </c:pt>
                <c:pt idx="1503">
                  <c:v>19.666558564979752</c:v>
                </c:pt>
                <c:pt idx="1504">
                  <c:v>19.666558564979752</c:v>
                </c:pt>
                <c:pt idx="1505">
                  <c:v>19.666558564979752</c:v>
                </c:pt>
                <c:pt idx="1506">
                  <c:v>19.666558564979752</c:v>
                </c:pt>
                <c:pt idx="1507">
                  <c:v>19.666558564979752</c:v>
                </c:pt>
                <c:pt idx="1508">
                  <c:v>19.666558564979752</c:v>
                </c:pt>
                <c:pt idx="1509">
                  <c:v>19.666558564979752</c:v>
                </c:pt>
                <c:pt idx="1510">
                  <c:v>19.666558564979752</c:v>
                </c:pt>
                <c:pt idx="1511">
                  <c:v>19.666558564979752</c:v>
                </c:pt>
                <c:pt idx="1512">
                  <c:v>19.666558564979752</c:v>
                </c:pt>
                <c:pt idx="1513">
                  <c:v>19.666558564979752</c:v>
                </c:pt>
                <c:pt idx="1514">
                  <c:v>19.666558564979752</c:v>
                </c:pt>
                <c:pt idx="1515">
                  <c:v>19.666558564979752</c:v>
                </c:pt>
                <c:pt idx="1516">
                  <c:v>19.666558564979752</c:v>
                </c:pt>
                <c:pt idx="1517">
                  <c:v>19.666558564979752</c:v>
                </c:pt>
                <c:pt idx="1518">
                  <c:v>19.666558564979752</c:v>
                </c:pt>
                <c:pt idx="1519">
                  <c:v>19.666558564979752</c:v>
                </c:pt>
                <c:pt idx="1520">
                  <c:v>19.666558564979752</c:v>
                </c:pt>
                <c:pt idx="1521">
                  <c:v>19.666558564979752</c:v>
                </c:pt>
                <c:pt idx="1522">
                  <c:v>19.666558564979752</c:v>
                </c:pt>
                <c:pt idx="1523">
                  <c:v>19.666558564979752</c:v>
                </c:pt>
                <c:pt idx="1524">
                  <c:v>19.666558564979752</c:v>
                </c:pt>
                <c:pt idx="1525">
                  <c:v>19.666558564979752</c:v>
                </c:pt>
                <c:pt idx="1526">
                  <c:v>19.666558564979752</c:v>
                </c:pt>
                <c:pt idx="1527">
                  <c:v>19.666558564979752</c:v>
                </c:pt>
                <c:pt idx="1528">
                  <c:v>19.666558564979752</c:v>
                </c:pt>
                <c:pt idx="1529">
                  <c:v>19.666558564979752</c:v>
                </c:pt>
                <c:pt idx="1530">
                  <c:v>19.666558564979752</c:v>
                </c:pt>
                <c:pt idx="1531">
                  <c:v>19.666558564979752</c:v>
                </c:pt>
                <c:pt idx="1532">
                  <c:v>19.666558564979752</c:v>
                </c:pt>
                <c:pt idx="1533">
                  <c:v>19.666558564979752</c:v>
                </c:pt>
                <c:pt idx="1534">
                  <c:v>19.666558564979752</c:v>
                </c:pt>
                <c:pt idx="1535">
                  <c:v>19.666558564979752</c:v>
                </c:pt>
                <c:pt idx="1536">
                  <c:v>19.666558564979752</c:v>
                </c:pt>
                <c:pt idx="1537">
                  <c:v>19.666558564979752</c:v>
                </c:pt>
                <c:pt idx="1538">
                  <c:v>19.666558564979752</c:v>
                </c:pt>
                <c:pt idx="1539">
                  <c:v>19.666558564979752</c:v>
                </c:pt>
                <c:pt idx="1540">
                  <c:v>19.666558564979752</c:v>
                </c:pt>
                <c:pt idx="1541">
                  <c:v>19.666558564979752</c:v>
                </c:pt>
                <c:pt idx="1542">
                  <c:v>19.666558564979752</c:v>
                </c:pt>
                <c:pt idx="1543">
                  <c:v>19.666558564979752</c:v>
                </c:pt>
                <c:pt idx="1544">
                  <c:v>19.666558564979752</c:v>
                </c:pt>
                <c:pt idx="1545">
                  <c:v>19.666558564979752</c:v>
                </c:pt>
                <c:pt idx="1546">
                  <c:v>19.666558564979752</c:v>
                </c:pt>
                <c:pt idx="1547">
                  <c:v>19.666558564979752</c:v>
                </c:pt>
                <c:pt idx="1548">
                  <c:v>19.666558564979752</c:v>
                </c:pt>
                <c:pt idx="1549">
                  <c:v>19.666558564979752</c:v>
                </c:pt>
                <c:pt idx="1550">
                  <c:v>19.666558564979752</c:v>
                </c:pt>
                <c:pt idx="1551">
                  <c:v>19.666558564979752</c:v>
                </c:pt>
                <c:pt idx="1552">
                  <c:v>19.666558564979752</c:v>
                </c:pt>
                <c:pt idx="1553">
                  <c:v>19.666558564979752</c:v>
                </c:pt>
                <c:pt idx="1554">
                  <c:v>19.666558564979752</c:v>
                </c:pt>
                <c:pt idx="1555">
                  <c:v>19.666558564979752</c:v>
                </c:pt>
                <c:pt idx="1556">
                  <c:v>19.666558564979752</c:v>
                </c:pt>
                <c:pt idx="1557">
                  <c:v>19.666558564979752</c:v>
                </c:pt>
                <c:pt idx="1558">
                  <c:v>19.666558564979752</c:v>
                </c:pt>
                <c:pt idx="1559">
                  <c:v>19.666558564979752</c:v>
                </c:pt>
                <c:pt idx="1560">
                  <c:v>19.666558564979752</c:v>
                </c:pt>
                <c:pt idx="1561">
                  <c:v>19.666558564979752</c:v>
                </c:pt>
                <c:pt idx="1562">
                  <c:v>19.666558564979752</c:v>
                </c:pt>
                <c:pt idx="1563">
                  <c:v>19.666558564979752</c:v>
                </c:pt>
                <c:pt idx="1564">
                  <c:v>19.666558564979752</c:v>
                </c:pt>
                <c:pt idx="1565">
                  <c:v>19.666558564979752</c:v>
                </c:pt>
                <c:pt idx="1566">
                  <c:v>19.666558564979752</c:v>
                </c:pt>
                <c:pt idx="1567">
                  <c:v>19.666558564979752</c:v>
                </c:pt>
                <c:pt idx="1568">
                  <c:v>19.666558564979752</c:v>
                </c:pt>
                <c:pt idx="1569">
                  <c:v>19.666558564979752</c:v>
                </c:pt>
                <c:pt idx="1570">
                  <c:v>19.666558564979752</c:v>
                </c:pt>
                <c:pt idx="1571">
                  <c:v>19.666558564979752</c:v>
                </c:pt>
                <c:pt idx="1572">
                  <c:v>19.666558564979752</c:v>
                </c:pt>
                <c:pt idx="1573">
                  <c:v>19.666558564979752</c:v>
                </c:pt>
                <c:pt idx="1574">
                  <c:v>19.666558564979752</c:v>
                </c:pt>
                <c:pt idx="1575">
                  <c:v>19.666558564979752</c:v>
                </c:pt>
                <c:pt idx="1576">
                  <c:v>19.666558564979752</c:v>
                </c:pt>
                <c:pt idx="1577">
                  <c:v>19.666558564979752</c:v>
                </c:pt>
                <c:pt idx="1578">
                  <c:v>19.666558564979752</c:v>
                </c:pt>
                <c:pt idx="1579">
                  <c:v>19.666558564979752</c:v>
                </c:pt>
                <c:pt idx="1580">
                  <c:v>19.666558564979752</c:v>
                </c:pt>
                <c:pt idx="1581">
                  <c:v>19.666558564979752</c:v>
                </c:pt>
                <c:pt idx="1582">
                  <c:v>19.666558564979752</c:v>
                </c:pt>
                <c:pt idx="1583">
                  <c:v>19.666558564979752</c:v>
                </c:pt>
                <c:pt idx="1584">
                  <c:v>19.666558564979752</c:v>
                </c:pt>
                <c:pt idx="1585">
                  <c:v>19.666558564979752</c:v>
                </c:pt>
                <c:pt idx="1586">
                  <c:v>19.666558564979752</c:v>
                </c:pt>
                <c:pt idx="1587">
                  <c:v>19.666558564979752</c:v>
                </c:pt>
                <c:pt idx="1588">
                  <c:v>19.666558564979752</c:v>
                </c:pt>
                <c:pt idx="1589">
                  <c:v>19.666558564979752</c:v>
                </c:pt>
                <c:pt idx="1590">
                  <c:v>19.666558564979752</c:v>
                </c:pt>
                <c:pt idx="1591">
                  <c:v>19.666558564979752</c:v>
                </c:pt>
                <c:pt idx="1592">
                  <c:v>19.666558564979752</c:v>
                </c:pt>
                <c:pt idx="1593">
                  <c:v>19.666558564979752</c:v>
                </c:pt>
                <c:pt idx="1594">
                  <c:v>19.666558564979752</c:v>
                </c:pt>
                <c:pt idx="1595">
                  <c:v>19.666558564979752</c:v>
                </c:pt>
                <c:pt idx="1596">
                  <c:v>19.666558564979752</c:v>
                </c:pt>
                <c:pt idx="1597">
                  <c:v>19.666558564979752</c:v>
                </c:pt>
                <c:pt idx="1598">
                  <c:v>19.666558564979752</c:v>
                </c:pt>
                <c:pt idx="1599">
                  <c:v>19.666558564979752</c:v>
                </c:pt>
                <c:pt idx="1600">
                  <c:v>19.666558564979752</c:v>
                </c:pt>
                <c:pt idx="1601">
                  <c:v>19.666558564979752</c:v>
                </c:pt>
                <c:pt idx="1602">
                  <c:v>19.666558564979752</c:v>
                </c:pt>
                <c:pt idx="1603">
                  <c:v>19.666558564979752</c:v>
                </c:pt>
                <c:pt idx="1604">
                  <c:v>19.666558564979752</c:v>
                </c:pt>
                <c:pt idx="1605">
                  <c:v>19.666558564979752</c:v>
                </c:pt>
                <c:pt idx="1606">
                  <c:v>19.666558564979752</c:v>
                </c:pt>
                <c:pt idx="1607">
                  <c:v>19.666558564979752</c:v>
                </c:pt>
                <c:pt idx="1608">
                  <c:v>19.666558564979752</c:v>
                </c:pt>
                <c:pt idx="1609">
                  <c:v>19.666558564979752</c:v>
                </c:pt>
                <c:pt idx="1610">
                  <c:v>19.666558564979752</c:v>
                </c:pt>
                <c:pt idx="1611">
                  <c:v>19.666558564979752</c:v>
                </c:pt>
                <c:pt idx="1612">
                  <c:v>19.666558564979752</c:v>
                </c:pt>
                <c:pt idx="1613">
                  <c:v>19.666558564979752</c:v>
                </c:pt>
                <c:pt idx="1614">
                  <c:v>19.666558564979752</c:v>
                </c:pt>
                <c:pt idx="1615">
                  <c:v>19.666558564979752</c:v>
                </c:pt>
                <c:pt idx="1616">
                  <c:v>19.666558564979752</c:v>
                </c:pt>
                <c:pt idx="1617">
                  <c:v>19.666558564979752</c:v>
                </c:pt>
                <c:pt idx="1618">
                  <c:v>19.666558564979752</c:v>
                </c:pt>
                <c:pt idx="1619">
                  <c:v>19.666558564979752</c:v>
                </c:pt>
                <c:pt idx="1620">
                  <c:v>19.666558564979752</c:v>
                </c:pt>
                <c:pt idx="1621">
                  <c:v>19.666558564979752</c:v>
                </c:pt>
                <c:pt idx="1622">
                  <c:v>19.666558564979752</c:v>
                </c:pt>
                <c:pt idx="1623">
                  <c:v>19.666558564979752</c:v>
                </c:pt>
                <c:pt idx="1624">
                  <c:v>19.666558564979752</c:v>
                </c:pt>
                <c:pt idx="1625">
                  <c:v>19.666558564979752</c:v>
                </c:pt>
                <c:pt idx="1626">
                  <c:v>19.666558564979752</c:v>
                </c:pt>
                <c:pt idx="1627">
                  <c:v>19.666558564979752</c:v>
                </c:pt>
                <c:pt idx="1628">
                  <c:v>19.666558564979752</c:v>
                </c:pt>
                <c:pt idx="1629">
                  <c:v>19.666558564979752</c:v>
                </c:pt>
                <c:pt idx="1630">
                  <c:v>19.666558564979752</c:v>
                </c:pt>
                <c:pt idx="1631">
                  <c:v>19.666558564979752</c:v>
                </c:pt>
                <c:pt idx="1632">
                  <c:v>19.666558564979752</c:v>
                </c:pt>
                <c:pt idx="1633">
                  <c:v>19.666558564979752</c:v>
                </c:pt>
                <c:pt idx="1634">
                  <c:v>19.666558564979752</c:v>
                </c:pt>
                <c:pt idx="1635">
                  <c:v>19.666558564979752</c:v>
                </c:pt>
                <c:pt idx="1636">
                  <c:v>19.666558564979752</c:v>
                </c:pt>
                <c:pt idx="1637">
                  <c:v>19.666558564979752</c:v>
                </c:pt>
                <c:pt idx="1638">
                  <c:v>19.666558564979752</c:v>
                </c:pt>
                <c:pt idx="1639">
                  <c:v>19.666558564979752</c:v>
                </c:pt>
                <c:pt idx="1640">
                  <c:v>19.666558564979752</c:v>
                </c:pt>
                <c:pt idx="1641">
                  <c:v>19.666558564979752</c:v>
                </c:pt>
                <c:pt idx="1642">
                  <c:v>19.666558564979752</c:v>
                </c:pt>
                <c:pt idx="1643">
                  <c:v>19.666558564979752</c:v>
                </c:pt>
                <c:pt idx="1644">
                  <c:v>19.666558564979752</c:v>
                </c:pt>
                <c:pt idx="1645">
                  <c:v>19.666558564979752</c:v>
                </c:pt>
                <c:pt idx="1646">
                  <c:v>19.666558564979752</c:v>
                </c:pt>
                <c:pt idx="1647">
                  <c:v>19.666558564979752</c:v>
                </c:pt>
                <c:pt idx="1648">
                  <c:v>19.666558564979752</c:v>
                </c:pt>
                <c:pt idx="1649">
                  <c:v>19.666558564979752</c:v>
                </c:pt>
                <c:pt idx="1650">
                  <c:v>19.666558564979752</c:v>
                </c:pt>
                <c:pt idx="1651">
                  <c:v>19.666558564979752</c:v>
                </c:pt>
                <c:pt idx="1652">
                  <c:v>19.666558564979752</c:v>
                </c:pt>
                <c:pt idx="1653">
                  <c:v>19.666558564979752</c:v>
                </c:pt>
                <c:pt idx="1654">
                  <c:v>19.666558564979752</c:v>
                </c:pt>
                <c:pt idx="1655">
                  <c:v>19.666558564979752</c:v>
                </c:pt>
                <c:pt idx="1656">
                  <c:v>19.666558564979752</c:v>
                </c:pt>
                <c:pt idx="1657">
                  <c:v>19.666558564979752</c:v>
                </c:pt>
                <c:pt idx="1658">
                  <c:v>19.666558564979752</c:v>
                </c:pt>
                <c:pt idx="1659">
                  <c:v>19.666558564979752</c:v>
                </c:pt>
                <c:pt idx="1660">
                  <c:v>19.666558564979752</c:v>
                </c:pt>
                <c:pt idx="1661">
                  <c:v>19.666558564979752</c:v>
                </c:pt>
                <c:pt idx="1662">
                  <c:v>19.666558564979752</c:v>
                </c:pt>
                <c:pt idx="1663">
                  <c:v>19.666558564979752</c:v>
                </c:pt>
                <c:pt idx="1664">
                  <c:v>19.666558564979752</c:v>
                </c:pt>
                <c:pt idx="1665">
                  <c:v>19.666558564979752</c:v>
                </c:pt>
                <c:pt idx="1666">
                  <c:v>19.666558564979752</c:v>
                </c:pt>
                <c:pt idx="1667">
                  <c:v>19.666558564979752</c:v>
                </c:pt>
                <c:pt idx="1668">
                  <c:v>19.666558564979752</c:v>
                </c:pt>
                <c:pt idx="1669">
                  <c:v>19.666558564979752</c:v>
                </c:pt>
                <c:pt idx="1670">
                  <c:v>19.666558564979752</c:v>
                </c:pt>
                <c:pt idx="1671">
                  <c:v>19.666558564979752</c:v>
                </c:pt>
                <c:pt idx="1672">
                  <c:v>19.666558564979752</c:v>
                </c:pt>
                <c:pt idx="1673">
                  <c:v>19.666558564979752</c:v>
                </c:pt>
                <c:pt idx="1674">
                  <c:v>19.666558564979752</c:v>
                </c:pt>
                <c:pt idx="1675">
                  <c:v>19.666558564979752</c:v>
                </c:pt>
                <c:pt idx="1676">
                  <c:v>19.666558564979752</c:v>
                </c:pt>
                <c:pt idx="1677">
                  <c:v>19.666558564979752</c:v>
                </c:pt>
                <c:pt idx="1678">
                  <c:v>19.666558564979752</c:v>
                </c:pt>
                <c:pt idx="1679">
                  <c:v>19.666558564979752</c:v>
                </c:pt>
                <c:pt idx="1680">
                  <c:v>19.666558564979752</c:v>
                </c:pt>
                <c:pt idx="1681">
                  <c:v>19.666558564979752</c:v>
                </c:pt>
                <c:pt idx="1682">
                  <c:v>19.666558564979752</c:v>
                </c:pt>
                <c:pt idx="1683">
                  <c:v>19.666558564979752</c:v>
                </c:pt>
                <c:pt idx="1684">
                  <c:v>19.666558564979752</c:v>
                </c:pt>
                <c:pt idx="1685">
                  <c:v>19.666558564979752</c:v>
                </c:pt>
                <c:pt idx="1686">
                  <c:v>19.666558564979752</c:v>
                </c:pt>
                <c:pt idx="1687">
                  <c:v>19.666558564979752</c:v>
                </c:pt>
                <c:pt idx="1688">
                  <c:v>19.666558564979752</c:v>
                </c:pt>
                <c:pt idx="1689">
                  <c:v>19.666558564979752</c:v>
                </c:pt>
                <c:pt idx="1690">
                  <c:v>19.666558564979752</c:v>
                </c:pt>
                <c:pt idx="1691">
                  <c:v>19.666558564979752</c:v>
                </c:pt>
                <c:pt idx="1692">
                  <c:v>19.666558564979752</c:v>
                </c:pt>
                <c:pt idx="1693">
                  <c:v>19.666558564979752</c:v>
                </c:pt>
                <c:pt idx="1694">
                  <c:v>19.666558564979752</c:v>
                </c:pt>
                <c:pt idx="1695">
                  <c:v>19.666558564979752</c:v>
                </c:pt>
                <c:pt idx="1696">
                  <c:v>19.666558564979752</c:v>
                </c:pt>
                <c:pt idx="1697">
                  <c:v>19.666558564979752</c:v>
                </c:pt>
                <c:pt idx="1698">
                  <c:v>19.666558564979752</c:v>
                </c:pt>
                <c:pt idx="1699">
                  <c:v>19.666558564979752</c:v>
                </c:pt>
                <c:pt idx="1700">
                  <c:v>19.666558564979752</c:v>
                </c:pt>
                <c:pt idx="1701">
                  <c:v>19.666558564979752</c:v>
                </c:pt>
                <c:pt idx="1702">
                  <c:v>19.666558564979752</c:v>
                </c:pt>
                <c:pt idx="1703">
                  <c:v>19.666558564979752</c:v>
                </c:pt>
                <c:pt idx="1704">
                  <c:v>19.666558564979752</c:v>
                </c:pt>
                <c:pt idx="1705">
                  <c:v>19.666558564979752</c:v>
                </c:pt>
                <c:pt idx="1706">
                  <c:v>19.666558564979752</c:v>
                </c:pt>
                <c:pt idx="1707">
                  <c:v>19.666558564979752</c:v>
                </c:pt>
                <c:pt idx="1708">
                  <c:v>19.666558564979752</c:v>
                </c:pt>
                <c:pt idx="1709">
                  <c:v>19.666558564979752</c:v>
                </c:pt>
                <c:pt idx="1710">
                  <c:v>19.666558564979752</c:v>
                </c:pt>
                <c:pt idx="1711">
                  <c:v>19.666558564979752</c:v>
                </c:pt>
                <c:pt idx="1712">
                  <c:v>19.666558564979752</c:v>
                </c:pt>
                <c:pt idx="1713">
                  <c:v>19.666558564979752</c:v>
                </c:pt>
                <c:pt idx="1714">
                  <c:v>19.666558564979752</c:v>
                </c:pt>
                <c:pt idx="1715">
                  <c:v>19.666558564979752</c:v>
                </c:pt>
                <c:pt idx="1716">
                  <c:v>19.666558564979752</c:v>
                </c:pt>
                <c:pt idx="1717">
                  <c:v>19.666558564979752</c:v>
                </c:pt>
                <c:pt idx="1718">
                  <c:v>19.666558564979752</c:v>
                </c:pt>
                <c:pt idx="1719">
                  <c:v>19.666558564979752</c:v>
                </c:pt>
                <c:pt idx="1720">
                  <c:v>19.666558564979752</c:v>
                </c:pt>
                <c:pt idx="1721">
                  <c:v>19.666558564979752</c:v>
                </c:pt>
                <c:pt idx="1722">
                  <c:v>19.666558564979752</c:v>
                </c:pt>
                <c:pt idx="1723">
                  <c:v>19.666558564979752</c:v>
                </c:pt>
                <c:pt idx="1724">
                  <c:v>19.666558564979752</c:v>
                </c:pt>
                <c:pt idx="1725">
                  <c:v>19.666558564979752</c:v>
                </c:pt>
                <c:pt idx="1726">
                  <c:v>19.666558564979752</c:v>
                </c:pt>
                <c:pt idx="1727">
                  <c:v>19.666558564979752</c:v>
                </c:pt>
                <c:pt idx="1728">
                  <c:v>19.666558564979752</c:v>
                </c:pt>
                <c:pt idx="1729">
                  <c:v>19.666558564979752</c:v>
                </c:pt>
                <c:pt idx="1730">
                  <c:v>19.666558564979752</c:v>
                </c:pt>
                <c:pt idx="1731">
                  <c:v>19.666558564979752</c:v>
                </c:pt>
                <c:pt idx="1732">
                  <c:v>19.666558564979752</c:v>
                </c:pt>
                <c:pt idx="1733">
                  <c:v>19.666558564979752</c:v>
                </c:pt>
                <c:pt idx="1734">
                  <c:v>19.666558564979752</c:v>
                </c:pt>
                <c:pt idx="1735">
                  <c:v>19.666558564979752</c:v>
                </c:pt>
                <c:pt idx="1736">
                  <c:v>19.666558564979752</c:v>
                </c:pt>
                <c:pt idx="1737">
                  <c:v>19.666558564979752</c:v>
                </c:pt>
                <c:pt idx="1738">
                  <c:v>19.666558564979752</c:v>
                </c:pt>
                <c:pt idx="1739">
                  <c:v>19.666558564979752</c:v>
                </c:pt>
                <c:pt idx="1740">
                  <c:v>19.666558564979752</c:v>
                </c:pt>
                <c:pt idx="1741">
                  <c:v>19.666558564979752</c:v>
                </c:pt>
                <c:pt idx="1742">
                  <c:v>19.666558564979752</c:v>
                </c:pt>
                <c:pt idx="1743">
                  <c:v>19.666558564979752</c:v>
                </c:pt>
                <c:pt idx="1744">
                  <c:v>19.666558564979752</c:v>
                </c:pt>
                <c:pt idx="1745">
                  <c:v>19.666558564979752</c:v>
                </c:pt>
                <c:pt idx="1746">
                  <c:v>19.666558564979752</c:v>
                </c:pt>
                <c:pt idx="1747">
                  <c:v>19.666558564979752</c:v>
                </c:pt>
                <c:pt idx="1748">
                  <c:v>19.666558564979752</c:v>
                </c:pt>
                <c:pt idx="1749">
                  <c:v>19.666558564979752</c:v>
                </c:pt>
                <c:pt idx="1750">
                  <c:v>19.666558564979752</c:v>
                </c:pt>
                <c:pt idx="1751">
                  <c:v>19.666558564979752</c:v>
                </c:pt>
                <c:pt idx="1752">
                  <c:v>19.666558564979752</c:v>
                </c:pt>
                <c:pt idx="1753">
                  <c:v>19.666558564979752</c:v>
                </c:pt>
                <c:pt idx="1754">
                  <c:v>19.666558564979752</c:v>
                </c:pt>
                <c:pt idx="1755">
                  <c:v>19.666558564979752</c:v>
                </c:pt>
                <c:pt idx="1756">
                  <c:v>19.666558564979752</c:v>
                </c:pt>
                <c:pt idx="1757">
                  <c:v>19.666558564979752</c:v>
                </c:pt>
                <c:pt idx="1758">
                  <c:v>19.666558564979752</c:v>
                </c:pt>
                <c:pt idx="1759">
                  <c:v>19.666558564979752</c:v>
                </c:pt>
                <c:pt idx="1760">
                  <c:v>19.666558564979752</c:v>
                </c:pt>
                <c:pt idx="1761">
                  <c:v>19.666558564979752</c:v>
                </c:pt>
                <c:pt idx="1762">
                  <c:v>19.666558564979752</c:v>
                </c:pt>
                <c:pt idx="1763">
                  <c:v>19.666558564979752</c:v>
                </c:pt>
                <c:pt idx="1764">
                  <c:v>19.666558564979752</c:v>
                </c:pt>
                <c:pt idx="1765">
                  <c:v>19.666558564979752</c:v>
                </c:pt>
                <c:pt idx="1766">
                  <c:v>19.666558564979752</c:v>
                </c:pt>
                <c:pt idx="1767">
                  <c:v>19.666558564979752</c:v>
                </c:pt>
                <c:pt idx="1768">
                  <c:v>19.666558564979752</c:v>
                </c:pt>
                <c:pt idx="1769">
                  <c:v>19.666558564979752</c:v>
                </c:pt>
                <c:pt idx="1770">
                  <c:v>19.666558564979752</c:v>
                </c:pt>
                <c:pt idx="1771">
                  <c:v>19.666558564979752</c:v>
                </c:pt>
                <c:pt idx="1772">
                  <c:v>19.666558564979752</c:v>
                </c:pt>
                <c:pt idx="1773">
                  <c:v>19.666558564979752</c:v>
                </c:pt>
                <c:pt idx="1774">
                  <c:v>19.666558564979752</c:v>
                </c:pt>
                <c:pt idx="1775">
                  <c:v>19.666558564979752</c:v>
                </c:pt>
                <c:pt idx="1776">
                  <c:v>19.666558564979752</c:v>
                </c:pt>
                <c:pt idx="1777">
                  <c:v>19.666558564979752</c:v>
                </c:pt>
                <c:pt idx="1778">
                  <c:v>19.666558564979752</c:v>
                </c:pt>
                <c:pt idx="1779">
                  <c:v>19.666558564979752</c:v>
                </c:pt>
                <c:pt idx="1780">
                  <c:v>19.666558564979752</c:v>
                </c:pt>
                <c:pt idx="1781">
                  <c:v>19.666558564979752</c:v>
                </c:pt>
                <c:pt idx="1782">
                  <c:v>19.666558564979752</c:v>
                </c:pt>
                <c:pt idx="1783">
                  <c:v>19.666558564979752</c:v>
                </c:pt>
                <c:pt idx="1784">
                  <c:v>19.666558564979752</c:v>
                </c:pt>
                <c:pt idx="1785">
                  <c:v>19.666558564979752</c:v>
                </c:pt>
                <c:pt idx="1786">
                  <c:v>19.666558564979752</c:v>
                </c:pt>
                <c:pt idx="1787">
                  <c:v>19.666558564979752</c:v>
                </c:pt>
                <c:pt idx="1788">
                  <c:v>19.666558564979752</c:v>
                </c:pt>
                <c:pt idx="1789">
                  <c:v>19.666558564979752</c:v>
                </c:pt>
                <c:pt idx="1790">
                  <c:v>19.666558564979752</c:v>
                </c:pt>
                <c:pt idx="1791">
                  <c:v>19.666558564979752</c:v>
                </c:pt>
                <c:pt idx="1792">
                  <c:v>19.666558564979752</c:v>
                </c:pt>
                <c:pt idx="1793">
                  <c:v>19.666558564979752</c:v>
                </c:pt>
                <c:pt idx="1794">
                  <c:v>19.666558564979752</c:v>
                </c:pt>
                <c:pt idx="1795">
                  <c:v>19.666558564979752</c:v>
                </c:pt>
                <c:pt idx="1796">
                  <c:v>19.666558564979752</c:v>
                </c:pt>
                <c:pt idx="1797">
                  <c:v>19.666558564979752</c:v>
                </c:pt>
                <c:pt idx="1798">
                  <c:v>19.666558564979752</c:v>
                </c:pt>
                <c:pt idx="1799">
                  <c:v>19.666558564979752</c:v>
                </c:pt>
                <c:pt idx="1800">
                  <c:v>19.666558564979752</c:v>
                </c:pt>
                <c:pt idx="1801">
                  <c:v>19.666558564979752</c:v>
                </c:pt>
                <c:pt idx="1802">
                  <c:v>19.666558564979752</c:v>
                </c:pt>
                <c:pt idx="1803">
                  <c:v>19.666558564979752</c:v>
                </c:pt>
                <c:pt idx="1804">
                  <c:v>19.666558564979752</c:v>
                </c:pt>
                <c:pt idx="1805">
                  <c:v>19.666558564979752</c:v>
                </c:pt>
                <c:pt idx="1806">
                  <c:v>19.666558564979752</c:v>
                </c:pt>
                <c:pt idx="1807">
                  <c:v>19.666558564979752</c:v>
                </c:pt>
                <c:pt idx="1808">
                  <c:v>19.666558564979752</c:v>
                </c:pt>
                <c:pt idx="1809">
                  <c:v>19.666558564979752</c:v>
                </c:pt>
                <c:pt idx="1810">
                  <c:v>19.666558564979752</c:v>
                </c:pt>
                <c:pt idx="1811">
                  <c:v>19.666558564979752</c:v>
                </c:pt>
                <c:pt idx="1812">
                  <c:v>19.666558564979752</c:v>
                </c:pt>
                <c:pt idx="1813">
                  <c:v>19.666558564979752</c:v>
                </c:pt>
                <c:pt idx="1814">
                  <c:v>19.666558564979752</c:v>
                </c:pt>
                <c:pt idx="1815">
                  <c:v>19.666558564979752</c:v>
                </c:pt>
                <c:pt idx="1816">
                  <c:v>19.666558564979752</c:v>
                </c:pt>
                <c:pt idx="1817">
                  <c:v>19.666558564979752</c:v>
                </c:pt>
                <c:pt idx="1818">
                  <c:v>19.666558564979752</c:v>
                </c:pt>
                <c:pt idx="1819">
                  <c:v>19.666558564979752</c:v>
                </c:pt>
                <c:pt idx="1820">
                  <c:v>19.666558564979752</c:v>
                </c:pt>
                <c:pt idx="1821">
                  <c:v>19.666558564979752</c:v>
                </c:pt>
                <c:pt idx="1822">
                  <c:v>19.666558564979752</c:v>
                </c:pt>
                <c:pt idx="1823">
                  <c:v>19.666558564979752</c:v>
                </c:pt>
                <c:pt idx="1824">
                  <c:v>19.666558564979752</c:v>
                </c:pt>
                <c:pt idx="1825">
                  <c:v>19.666558564979752</c:v>
                </c:pt>
                <c:pt idx="1826">
                  <c:v>19.666558564979752</c:v>
                </c:pt>
                <c:pt idx="1827">
                  <c:v>19.666558564979752</c:v>
                </c:pt>
                <c:pt idx="1828">
                  <c:v>19.666558564979752</c:v>
                </c:pt>
                <c:pt idx="1829">
                  <c:v>19.666558564979752</c:v>
                </c:pt>
                <c:pt idx="1830">
                  <c:v>19.666558564979752</c:v>
                </c:pt>
                <c:pt idx="1831">
                  <c:v>19.666558564979752</c:v>
                </c:pt>
                <c:pt idx="1832">
                  <c:v>19.666558564979752</c:v>
                </c:pt>
                <c:pt idx="1833">
                  <c:v>19.666558564979752</c:v>
                </c:pt>
                <c:pt idx="1834">
                  <c:v>19.666558564979752</c:v>
                </c:pt>
                <c:pt idx="1835">
                  <c:v>19.666558564979752</c:v>
                </c:pt>
                <c:pt idx="1836">
                  <c:v>19.666558564979752</c:v>
                </c:pt>
                <c:pt idx="1837">
                  <c:v>19.666558564979752</c:v>
                </c:pt>
                <c:pt idx="1838">
                  <c:v>19.666558564979752</c:v>
                </c:pt>
                <c:pt idx="1839">
                  <c:v>19.666558564979752</c:v>
                </c:pt>
                <c:pt idx="1840">
                  <c:v>19.666558564979752</c:v>
                </c:pt>
                <c:pt idx="1841">
                  <c:v>19.666558564979752</c:v>
                </c:pt>
                <c:pt idx="1842">
                  <c:v>19.666558564979752</c:v>
                </c:pt>
                <c:pt idx="1843">
                  <c:v>19.666558564979752</c:v>
                </c:pt>
                <c:pt idx="1844">
                  <c:v>19.666558564979752</c:v>
                </c:pt>
                <c:pt idx="1845">
                  <c:v>19.666558564979752</c:v>
                </c:pt>
                <c:pt idx="1846">
                  <c:v>19.666558564979752</c:v>
                </c:pt>
                <c:pt idx="1847">
                  <c:v>19.666558564979752</c:v>
                </c:pt>
                <c:pt idx="1848">
                  <c:v>19.666558564979752</c:v>
                </c:pt>
                <c:pt idx="1849">
                  <c:v>19.666558564979752</c:v>
                </c:pt>
                <c:pt idx="1850">
                  <c:v>19.666558564979752</c:v>
                </c:pt>
                <c:pt idx="1851">
                  <c:v>19.666558564979752</c:v>
                </c:pt>
                <c:pt idx="1852">
                  <c:v>19.666558564979752</c:v>
                </c:pt>
                <c:pt idx="1853">
                  <c:v>19.666558564979752</c:v>
                </c:pt>
                <c:pt idx="1854">
                  <c:v>19.666558564979752</c:v>
                </c:pt>
                <c:pt idx="1855">
                  <c:v>19.666558564979752</c:v>
                </c:pt>
                <c:pt idx="1856">
                  <c:v>19.666558564979752</c:v>
                </c:pt>
                <c:pt idx="1857">
                  <c:v>19.666558564979752</c:v>
                </c:pt>
                <c:pt idx="1858">
                  <c:v>19.666558564979752</c:v>
                </c:pt>
                <c:pt idx="1859">
                  <c:v>19.666558564979752</c:v>
                </c:pt>
                <c:pt idx="1860">
                  <c:v>19.666558564979752</c:v>
                </c:pt>
                <c:pt idx="1861">
                  <c:v>19.666558564979752</c:v>
                </c:pt>
                <c:pt idx="1862">
                  <c:v>19.666558564979752</c:v>
                </c:pt>
                <c:pt idx="1863">
                  <c:v>19.666558564979752</c:v>
                </c:pt>
                <c:pt idx="1864">
                  <c:v>19.666558564979752</c:v>
                </c:pt>
                <c:pt idx="1865">
                  <c:v>19.666558564979752</c:v>
                </c:pt>
                <c:pt idx="1866">
                  <c:v>19.666558564979752</c:v>
                </c:pt>
                <c:pt idx="1867">
                  <c:v>19.666558564979752</c:v>
                </c:pt>
                <c:pt idx="1868">
                  <c:v>19.666558564979752</c:v>
                </c:pt>
                <c:pt idx="1869">
                  <c:v>19.666558564979752</c:v>
                </c:pt>
                <c:pt idx="1870">
                  <c:v>19.666558564979752</c:v>
                </c:pt>
                <c:pt idx="1871">
                  <c:v>19.666558564979752</c:v>
                </c:pt>
                <c:pt idx="1872">
                  <c:v>19.666558564979752</c:v>
                </c:pt>
                <c:pt idx="1873">
                  <c:v>19.666558564979752</c:v>
                </c:pt>
                <c:pt idx="1874">
                  <c:v>19.666558564979752</c:v>
                </c:pt>
                <c:pt idx="1875">
                  <c:v>19.666558564979752</c:v>
                </c:pt>
                <c:pt idx="1876">
                  <c:v>19.666558564979752</c:v>
                </c:pt>
                <c:pt idx="1877">
                  <c:v>19.666558564979752</c:v>
                </c:pt>
                <c:pt idx="1878">
                  <c:v>19.666558564979752</c:v>
                </c:pt>
                <c:pt idx="1879">
                  <c:v>19.666558564979752</c:v>
                </c:pt>
                <c:pt idx="1880">
                  <c:v>19.666558564979752</c:v>
                </c:pt>
                <c:pt idx="1881">
                  <c:v>19.666558564979752</c:v>
                </c:pt>
                <c:pt idx="1882">
                  <c:v>19.666558564979752</c:v>
                </c:pt>
                <c:pt idx="1883">
                  <c:v>19.666558564979752</c:v>
                </c:pt>
                <c:pt idx="1884">
                  <c:v>19.666558564979752</c:v>
                </c:pt>
                <c:pt idx="1885">
                  <c:v>19.666558564979752</c:v>
                </c:pt>
                <c:pt idx="1886">
                  <c:v>19.666558564979752</c:v>
                </c:pt>
                <c:pt idx="1887">
                  <c:v>19.666558564979752</c:v>
                </c:pt>
                <c:pt idx="1888">
                  <c:v>19.666558564979752</c:v>
                </c:pt>
                <c:pt idx="1889">
                  <c:v>19.666558564979752</c:v>
                </c:pt>
                <c:pt idx="1890">
                  <c:v>19.666558564979752</c:v>
                </c:pt>
                <c:pt idx="1891">
                  <c:v>19.666558564979752</c:v>
                </c:pt>
                <c:pt idx="1892">
                  <c:v>19.666558564979752</c:v>
                </c:pt>
                <c:pt idx="1893">
                  <c:v>19.666558564979752</c:v>
                </c:pt>
                <c:pt idx="1894">
                  <c:v>19.666558564979752</c:v>
                </c:pt>
                <c:pt idx="1895">
                  <c:v>19.666558564979752</c:v>
                </c:pt>
                <c:pt idx="1896">
                  <c:v>19.666558564979752</c:v>
                </c:pt>
                <c:pt idx="1897">
                  <c:v>19.666558564979752</c:v>
                </c:pt>
                <c:pt idx="1898">
                  <c:v>19.666558564979752</c:v>
                </c:pt>
                <c:pt idx="1899">
                  <c:v>19.666558564979752</c:v>
                </c:pt>
                <c:pt idx="1900">
                  <c:v>19.666558564979752</c:v>
                </c:pt>
                <c:pt idx="1901">
                  <c:v>19.666558564979752</c:v>
                </c:pt>
                <c:pt idx="1902">
                  <c:v>19.666558564979752</c:v>
                </c:pt>
                <c:pt idx="1903">
                  <c:v>19.666558564979752</c:v>
                </c:pt>
                <c:pt idx="1904">
                  <c:v>19.666558564979752</c:v>
                </c:pt>
                <c:pt idx="1905">
                  <c:v>19.666558564979752</c:v>
                </c:pt>
                <c:pt idx="1906">
                  <c:v>19.666558564979752</c:v>
                </c:pt>
                <c:pt idx="1907">
                  <c:v>19.666558564979752</c:v>
                </c:pt>
                <c:pt idx="1908">
                  <c:v>19.666558564979752</c:v>
                </c:pt>
                <c:pt idx="1909">
                  <c:v>19.666558564979752</c:v>
                </c:pt>
                <c:pt idx="1910">
                  <c:v>19.666558564979752</c:v>
                </c:pt>
                <c:pt idx="1911">
                  <c:v>19.666558564979752</c:v>
                </c:pt>
                <c:pt idx="1912">
                  <c:v>19.666558564979752</c:v>
                </c:pt>
                <c:pt idx="1913">
                  <c:v>19.666558564979752</c:v>
                </c:pt>
                <c:pt idx="1914">
                  <c:v>19.666558564979752</c:v>
                </c:pt>
                <c:pt idx="1915">
                  <c:v>19.666558564979752</c:v>
                </c:pt>
                <c:pt idx="1916">
                  <c:v>19.666558564979752</c:v>
                </c:pt>
                <c:pt idx="1917">
                  <c:v>19.666558564979752</c:v>
                </c:pt>
                <c:pt idx="1918">
                  <c:v>19.666558564979752</c:v>
                </c:pt>
                <c:pt idx="1919">
                  <c:v>19.666558564979752</c:v>
                </c:pt>
                <c:pt idx="1920">
                  <c:v>19.666558564979752</c:v>
                </c:pt>
                <c:pt idx="1921">
                  <c:v>19.666558564979752</c:v>
                </c:pt>
                <c:pt idx="1922">
                  <c:v>19.666558564979752</c:v>
                </c:pt>
                <c:pt idx="1923">
                  <c:v>19.666558564979752</c:v>
                </c:pt>
                <c:pt idx="1924">
                  <c:v>19.666558564979752</c:v>
                </c:pt>
                <c:pt idx="1925">
                  <c:v>19.666558564979752</c:v>
                </c:pt>
                <c:pt idx="1926">
                  <c:v>19.666558564979752</c:v>
                </c:pt>
                <c:pt idx="1927">
                  <c:v>19.666558564979752</c:v>
                </c:pt>
                <c:pt idx="1928">
                  <c:v>19.666558564979752</c:v>
                </c:pt>
                <c:pt idx="1929">
                  <c:v>19.666558564979752</c:v>
                </c:pt>
                <c:pt idx="1930">
                  <c:v>19.666558564979752</c:v>
                </c:pt>
                <c:pt idx="1931">
                  <c:v>19.666558564979752</c:v>
                </c:pt>
                <c:pt idx="1932">
                  <c:v>19.666558564979752</c:v>
                </c:pt>
                <c:pt idx="1933">
                  <c:v>19.666558564979752</c:v>
                </c:pt>
                <c:pt idx="1934">
                  <c:v>19.666558564979752</c:v>
                </c:pt>
                <c:pt idx="1935">
                  <c:v>19.666558564979752</c:v>
                </c:pt>
                <c:pt idx="1936">
                  <c:v>19.666558564979752</c:v>
                </c:pt>
                <c:pt idx="1937">
                  <c:v>19.666558564979752</c:v>
                </c:pt>
                <c:pt idx="1938">
                  <c:v>19.666558564979752</c:v>
                </c:pt>
                <c:pt idx="1939">
                  <c:v>19.666558564979752</c:v>
                </c:pt>
                <c:pt idx="1940">
                  <c:v>19.666558564979752</c:v>
                </c:pt>
                <c:pt idx="1941">
                  <c:v>19.666558564979752</c:v>
                </c:pt>
                <c:pt idx="1942">
                  <c:v>19.666558564979752</c:v>
                </c:pt>
                <c:pt idx="1943">
                  <c:v>19.666558564979752</c:v>
                </c:pt>
                <c:pt idx="1944">
                  <c:v>19.666558564979752</c:v>
                </c:pt>
                <c:pt idx="1945">
                  <c:v>19.666558564979752</c:v>
                </c:pt>
                <c:pt idx="1946">
                  <c:v>19.666558564979752</c:v>
                </c:pt>
                <c:pt idx="1947">
                  <c:v>19.666558564979752</c:v>
                </c:pt>
                <c:pt idx="1948">
                  <c:v>19.666558564979752</c:v>
                </c:pt>
                <c:pt idx="1949">
                  <c:v>19.666558564979752</c:v>
                </c:pt>
                <c:pt idx="1950">
                  <c:v>19.666558564979752</c:v>
                </c:pt>
                <c:pt idx="1951">
                  <c:v>19.666558564979752</c:v>
                </c:pt>
                <c:pt idx="1952">
                  <c:v>19.666558564979752</c:v>
                </c:pt>
                <c:pt idx="1953">
                  <c:v>19.666558564979752</c:v>
                </c:pt>
                <c:pt idx="1954">
                  <c:v>19.666558564979752</c:v>
                </c:pt>
                <c:pt idx="1955">
                  <c:v>19.666558564979752</c:v>
                </c:pt>
                <c:pt idx="1956">
                  <c:v>19.666558564979752</c:v>
                </c:pt>
                <c:pt idx="1957">
                  <c:v>19.666558564979752</c:v>
                </c:pt>
                <c:pt idx="1958">
                  <c:v>19.666558564979752</c:v>
                </c:pt>
                <c:pt idx="1959">
                  <c:v>19.666558564979752</c:v>
                </c:pt>
                <c:pt idx="1960">
                  <c:v>19.666558564979752</c:v>
                </c:pt>
                <c:pt idx="1961">
                  <c:v>19.666558564979752</c:v>
                </c:pt>
                <c:pt idx="1962">
                  <c:v>19.666558564979752</c:v>
                </c:pt>
                <c:pt idx="1963">
                  <c:v>19.666558564979752</c:v>
                </c:pt>
                <c:pt idx="1964">
                  <c:v>19.666558564979752</c:v>
                </c:pt>
                <c:pt idx="1965">
                  <c:v>19.666558564979752</c:v>
                </c:pt>
                <c:pt idx="1966">
                  <c:v>19.666558564979752</c:v>
                </c:pt>
                <c:pt idx="1967">
                  <c:v>19.666558564979752</c:v>
                </c:pt>
                <c:pt idx="1968">
                  <c:v>19.666558564979752</c:v>
                </c:pt>
                <c:pt idx="1969">
                  <c:v>19.666558564979752</c:v>
                </c:pt>
                <c:pt idx="1970">
                  <c:v>19.666558564979752</c:v>
                </c:pt>
                <c:pt idx="1971">
                  <c:v>19.666558564979752</c:v>
                </c:pt>
                <c:pt idx="1972">
                  <c:v>19.666558564979752</c:v>
                </c:pt>
                <c:pt idx="1973">
                  <c:v>19.666558564979752</c:v>
                </c:pt>
                <c:pt idx="1974">
                  <c:v>19.666558564979752</c:v>
                </c:pt>
                <c:pt idx="1975">
                  <c:v>19.666558564979752</c:v>
                </c:pt>
                <c:pt idx="1976">
                  <c:v>19.666558564979752</c:v>
                </c:pt>
                <c:pt idx="1977">
                  <c:v>19.666558564979752</c:v>
                </c:pt>
                <c:pt idx="1978">
                  <c:v>19.666558564979752</c:v>
                </c:pt>
                <c:pt idx="1979">
                  <c:v>19.666558564979752</c:v>
                </c:pt>
                <c:pt idx="1980">
                  <c:v>19.666558564979752</c:v>
                </c:pt>
                <c:pt idx="1981">
                  <c:v>19.666558564979752</c:v>
                </c:pt>
                <c:pt idx="1982">
                  <c:v>19.666558564979752</c:v>
                </c:pt>
                <c:pt idx="1983">
                  <c:v>19.666558564979752</c:v>
                </c:pt>
                <c:pt idx="1984">
                  <c:v>19.666558564979752</c:v>
                </c:pt>
                <c:pt idx="1985">
                  <c:v>19.666558564979752</c:v>
                </c:pt>
                <c:pt idx="1986">
                  <c:v>19.666558564979752</c:v>
                </c:pt>
                <c:pt idx="1987">
                  <c:v>19.666558564979752</c:v>
                </c:pt>
                <c:pt idx="1988">
                  <c:v>19.666558564979752</c:v>
                </c:pt>
                <c:pt idx="1989">
                  <c:v>19.666558564979752</c:v>
                </c:pt>
                <c:pt idx="1990">
                  <c:v>19.666558564979752</c:v>
                </c:pt>
                <c:pt idx="1991">
                  <c:v>19.666558564979752</c:v>
                </c:pt>
                <c:pt idx="1992">
                  <c:v>19.666558564979752</c:v>
                </c:pt>
                <c:pt idx="1993">
                  <c:v>19.666558564979752</c:v>
                </c:pt>
                <c:pt idx="1994">
                  <c:v>19.666558564979752</c:v>
                </c:pt>
                <c:pt idx="1995">
                  <c:v>19.666558564979752</c:v>
                </c:pt>
                <c:pt idx="1996">
                  <c:v>19.666558564979752</c:v>
                </c:pt>
                <c:pt idx="1997">
                  <c:v>19.666558564979752</c:v>
                </c:pt>
                <c:pt idx="1998">
                  <c:v>19.666558564979752</c:v>
                </c:pt>
                <c:pt idx="1999">
                  <c:v>19.666558564979752</c:v>
                </c:pt>
                <c:pt idx="2000">
                  <c:v>19.666558564979752</c:v>
                </c:pt>
                <c:pt idx="2001">
                  <c:v>19.666558564979752</c:v>
                </c:pt>
                <c:pt idx="2002">
                  <c:v>19.666558564979752</c:v>
                </c:pt>
                <c:pt idx="2003">
                  <c:v>19.666558564979752</c:v>
                </c:pt>
                <c:pt idx="2004">
                  <c:v>19.666558564979752</c:v>
                </c:pt>
                <c:pt idx="2005">
                  <c:v>19.666558564979752</c:v>
                </c:pt>
                <c:pt idx="2006">
                  <c:v>19.666558564979752</c:v>
                </c:pt>
                <c:pt idx="2007">
                  <c:v>19.666558564979752</c:v>
                </c:pt>
                <c:pt idx="2008">
                  <c:v>19.666558564979752</c:v>
                </c:pt>
                <c:pt idx="2009">
                  <c:v>19.666558564979752</c:v>
                </c:pt>
                <c:pt idx="2010">
                  <c:v>19.666558564979752</c:v>
                </c:pt>
                <c:pt idx="2011">
                  <c:v>19.666558564979752</c:v>
                </c:pt>
                <c:pt idx="2012">
                  <c:v>19.666558564979752</c:v>
                </c:pt>
                <c:pt idx="2013">
                  <c:v>19.666558564979752</c:v>
                </c:pt>
                <c:pt idx="2014">
                  <c:v>19.666558564979752</c:v>
                </c:pt>
                <c:pt idx="2015">
                  <c:v>19.666558564979752</c:v>
                </c:pt>
                <c:pt idx="2016">
                  <c:v>19.666558564979752</c:v>
                </c:pt>
                <c:pt idx="2017">
                  <c:v>19.666558564979752</c:v>
                </c:pt>
                <c:pt idx="2018">
                  <c:v>19.666558564979752</c:v>
                </c:pt>
                <c:pt idx="2019">
                  <c:v>19.666558564979752</c:v>
                </c:pt>
                <c:pt idx="2020">
                  <c:v>19.666558564979752</c:v>
                </c:pt>
                <c:pt idx="2021">
                  <c:v>19.666558564979752</c:v>
                </c:pt>
                <c:pt idx="2022">
                  <c:v>19.666558564979752</c:v>
                </c:pt>
                <c:pt idx="2023">
                  <c:v>19.666558564979752</c:v>
                </c:pt>
                <c:pt idx="2024">
                  <c:v>19.666558564979752</c:v>
                </c:pt>
                <c:pt idx="2025">
                  <c:v>19.666558564979752</c:v>
                </c:pt>
                <c:pt idx="2026">
                  <c:v>19.666558564979752</c:v>
                </c:pt>
                <c:pt idx="2027">
                  <c:v>19.666558564979752</c:v>
                </c:pt>
                <c:pt idx="2028">
                  <c:v>19.666558564979752</c:v>
                </c:pt>
                <c:pt idx="2029">
                  <c:v>19.666558564979752</c:v>
                </c:pt>
                <c:pt idx="2030">
                  <c:v>19.666558564979752</c:v>
                </c:pt>
                <c:pt idx="2031">
                  <c:v>19.666558564979752</c:v>
                </c:pt>
                <c:pt idx="2032">
                  <c:v>19.666558564979752</c:v>
                </c:pt>
                <c:pt idx="2033">
                  <c:v>19.666558564979752</c:v>
                </c:pt>
                <c:pt idx="2034">
                  <c:v>19.666558564979752</c:v>
                </c:pt>
                <c:pt idx="2035">
                  <c:v>19.666558564979752</c:v>
                </c:pt>
                <c:pt idx="2036">
                  <c:v>19.666558564979752</c:v>
                </c:pt>
                <c:pt idx="2037">
                  <c:v>19.666558564979752</c:v>
                </c:pt>
                <c:pt idx="2038">
                  <c:v>19.666558564979752</c:v>
                </c:pt>
                <c:pt idx="2039">
                  <c:v>19.666558564979752</c:v>
                </c:pt>
                <c:pt idx="2040">
                  <c:v>19.666558564979752</c:v>
                </c:pt>
                <c:pt idx="2041">
                  <c:v>19.666558564979752</c:v>
                </c:pt>
                <c:pt idx="2042">
                  <c:v>19.666558564979752</c:v>
                </c:pt>
                <c:pt idx="2043">
                  <c:v>19.666558564979752</c:v>
                </c:pt>
                <c:pt idx="2044">
                  <c:v>19.666558564979752</c:v>
                </c:pt>
                <c:pt idx="2045">
                  <c:v>19.666558564979752</c:v>
                </c:pt>
                <c:pt idx="2046">
                  <c:v>19.666558564979752</c:v>
                </c:pt>
                <c:pt idx="2047">
                  <c:v>19.666558564979752</c:v>
                </c:pt>
                <c:pt idx="2048">
                  <c:v>19.666558564979752</c:v>
                </c:pt>
                <c:pt idx="2049">
                  <c:v>19.666558564979752</c:v>
                </c:pt>
                <c:pt idx="2050">
                  <c:v>19.666558564979752</c:v>
                </c:pt>
                <c:pt idx="2051">
                  <c:v>19.666558564979752</c:v>
                </c:pt>
                <c:pt idx="2052">
                  <c:v>19.666558564979752</c:v>
                </c:pt>
                <c:pt idx="2053">
                  <c:v>19.666558564979752</c:v>
                </c:pt>
                <c:pt idx="2054">
                  <c:v>19.666558564979752</c:v>
                </c:pt>
                <c:pt idx="2055">
                  <c:v>19.666558564979752</c:v>
                </c:pt>
                <c:pt idx="2056">
                  <c:v>19.666558564979752</c:v>
                </c:pt>
                <c:pt idx="2057">
                  <c:v>19.666558564979752</c:v>
                </c:pt>
                <c:pt idx="2058">
                  <c:v>19.666558564979752</c:v>
                </c:pt>
                <c:pt idx="2059">
                  <c:v>19.666558564979752</c:v>
                </c:pt>
                <c:pt idx="2060">
                  <c:v>19.666558564979752</c:v>
                </c:pt>
                <c:pt idx="2061">
                  <c:v>19.666558564979752</c:v>
                </c:pt>
                <c:pt idx="2062">
                  <c:v>19.666558564979752</c:v>
                </c:pt>
                <c:pt idx="2063">
                  <c:v>19.666558564979752</c:v>
                </c:pt>
                <c:pt idx="2064">
                  <c:v>19.666558564979752</c:v>
                </c:pt>
                <c:pt idx="2065">
                  <c:v>19.666558564979752</c:v>
                </c:pt>
                <c:pt idx="2066">
                  <c:v>19.666558564979752</c:v>
                </c:pt>
                <c:pt idx="2067">
                  <c:v>19.666558564979752</c:v>
                </c:pt>
                <c:pt idx="2068">
                  <c:v>19.666558564979752</c:v>
                </c:pt>
                <c:pt idx="2069">
                  <c:v>19.666558564979752</c:v>
                </c:pt>
                <c:pt idx="2070">
                  <c:v>19.666558564979752</c:v>
                </c:pt>
                <c:pt idx="2071">
                  <c:v>19.666558564979752</c:v>
                </c:pt>
                <c:pt idx="2072">
                  <c:v>19.666558564979752</c:v>
                </c:pt>
                <c:pt idx="2073">
                  <c:v>19.666558564979752</c:v>
                </c:pt>
                <c:pt idx="2074">
                  <c:v>19.666558564979752</c:v>
                </c:pt>
                <c:pt idx="2075">
                  <c:v>19.666558564979752</c:v>
                </c:pt>
                <c:pt idx="2076">
                  <c:v>19.666558564979752</c:v>
                </c:pt>
                <c:pt idx="2077">
                  <c:v>19.666558564979752</c:v>
                </c:pt>
                <c:pt idx="2078">
                  <c:v>19.666558564979752</c:v>
                </c:pt>
                <c:pt idx="2079">
                  <c:v>19.666558564979752</c:v>
                </c:pt>
                <c:pt idx="2080">
                  <c:v>19.666558564979752</c:v>
                </c:pt>
                <c:pt idx="2081">
                  <c:v>19.666558564979752</c:v>
                </c:pt>
                <c:pt idx="2082">
                  <c:v>19.666558564979752</c:v>
                </c:pt>
                <c:pt idx="2083">
                  <c:v>19.666558564979752</c:v>
                </c:pt>
                <c:pt idx="2084">
                  <c:v>19.666558564979752</c:v>
                </c:pt>
                <c:pt idx="2085">
                  <c:v>19.666558564979752</c:v>
                </c:pt>
                <c:pt idx="2086">
                  <c:v>19.666558564979752</c:v>
                </c:pt>
                <c:pt idx="2087">
                  <c:v>19.666558564979752</c:v>
                </c:pt>
                <c:pt idx="2088">
                  <c:v>19.666558564979752</c:v>
                </c:pt>
                <c:pt idx="2089">
                  <c:v>19.666558564979752</c:v>
                </c:pt>
                <c:pt idx="2090">
                  <c:v>19.666558564979752</c:v>
                </c:pt>
                <c:pt idx="2091">
                  <c:v>19.666558564979752</c:v>
                </c:pt>
                <c:pt idx="2092">
                  <c:v>19.666558564979752</c:v>
                </c:pt>
                <c:pt idx="2093">
                  <c:v>19.666558564979752</c:v>
                </c:pt>
                <c:pt idx="2094">
                  <c:v>19.666558564979752</c:v>
                </c:pt>
                <c:pt idx="2095">
                  <c:v>19.666558564979752</c:v>
                </c:pt>
                <c:pt idx="2096">
                  <c:v>19.666558564979752</c:v>
                </c:pt>
                <c:pt idx="2097">
                  <c:v>19.666558564979752</c:v>
                </c:pt>
                <c:pt idx="2098">
                  <c:v>19.666558564979752</c:v>
                </c:pt>
                <c:pt idx="2099">
                  <c:v>19.666558564979752</c:v>
                </c:pt>
                <c:pt idx="2100">
                  <c:v>19.666558564979752</c:v>
                </c:pt>
                <c:pt idx="2101">
                  <c:v>19.666558564979752</c:v>
                </c:pt>
                <c:pt idx="2102">
                  <c:v>19.666558564979752</c:v>
                </c:pt>
                <c:pt idx="2103">
                  <c:v>19.666558564979752</c:v>
                </c:pt>
                <c:pt idx="2104">
                  <c:v>19.666558564979752</c:v>
                </c:pt>
                <c:pt idx="2105">
                  <c:v>19.666558564979752</c:v>
                </c:pt>
                <c:pt idx="2106">
                  <c:v>19.666558564979752</c:v>
                </c:pt>
                <c:pt idx="2107">
                  <c:v>19.666558564979752</c:v>
                </c:pt>
                <c:pt idx="2108">
                  <c:v>19.666558564979752</c:v>
                </c:pt>
                <c:pt idx="2109">
                  <c:v>19.666558564979752</c:v>
                </c:pt>
                <c:pt idx="2110">
                  <c:v>19.666558564979752</c:v>
                </c:pt>
                <c:pt idx="2111">
                  <c:v>19.666558564979752</c:v>
                </c:pt>
                <c:pt idx="2112">
                  <c:v>19.666558564979752</c:v>
                </c:pt>
                <c:pt idx="2113">
                  <c:v>19.666558564979752</c:v>
                </c:pt>
                <c:pt idx="2114">
                  <c:v>19.666558564979752</c:v>
                </c:pt>
                <c:pt idx="2115">
                  <c:v>19.666558564979752</c:v>
                </c:pt>
                <c:pt idx="2116">
                  <c:v>19.666558564979752</c:v>
                </c:pt>
                <c:pt idx="2117">
                  <c:v>19.666558564979752</c:v>
                </c:pt>
                <c:pt idx="2118">
                  <c:v>19.666558564979752</c:v>
                </c:pt>
                <c:pt idx="2119">
                  <c:v>19.666558564979752</c:v>
                </c:pt>
                <c:pt idx="2120">
                  <c:v>19.666558564979752</c:v>
                </c:pt>
                <c:pt idx="2121">
                  <c:v>19.666558564979752</c:v>
                </c:pt>
                <c:pt idx="2122">
                  <c:v>19.666558564979752</c:v>
                </c:pt>
                <c:pt idx="2123">
                  <c:v>19.666558564979752</c:v>
                </c:pt>
                <c:pt idx="2124">
                  <c:v>19.666558564979752</c:v>
                </c:pt>
                <c:pt idx="2125">
                  <c:v>19.666558564979752</c:v>
                </c:pt>
                <c:pt idx="2126">
                  <c:v>19.666558564979752</c:v>
                </c:pt>
                <c:pt idx="2127">
                  <c:v>19.666558564979752</c:v>
                </c:pt>
                <c:pt idx="2128">
                  <c:v>19.666558564979752</c:v>
                </c:pt>
                <c:pt idx="2129">
                  <c:v>19.666558564979752</c:v>
                </c:pt>
                <c:pt idx="2130">
                  <c:v>19.666558564979752</c:v>
                </c:pt>
                <c:pt idx="2131">
                  <c:v>19.666558564979752</c:v>
                </c:pt>
                <c:pt idx="2132">
                  <c:v>19.666558564979752</c:v>
                </c:pt>
                <c:pt idx="2133">
                  <c:v>19.666558564979752</c:v>
                </c:pt>
                <c:pt idx="2134">
                  <c:v>19.666558564979752</c:v>
                </c:pt>
                <c:pt idx="2135">
                  <c:v>19.666558564979752</c:v>
                </c:pt>
                <c:pt idx="2136">
                  <c:v>19.666558564979752</c:v>
                </c:pt>
                <c:pt idx="2137">
                  <c:v>19.666558564979752</c:v>
                </c:pt>
                <c:pt idx="2138">
                  <c:v>19.666558564979752</c:v>
                </c:pt>
                <c:pt idx="2139">
                  <c:v>19.666558564979752</c:v>
                </c:pt>
                <c:pt idx="2140">
                  <c:v>19.666558564979752</c:v>
                </c:pt>
                <c:pt idx="2141">
                  <c:v>19.666558564979752</c:v>
                </c:pt>
                <c:pt idx="2142">
                  <c:v>19.666558564979752</c:v>
                </c:pt>
                <c:pt idx="2143">
                  <c:v>19.666558564979752</c:v>
                </c:pt>
                <c:pt idx="2144">
                  <c:v>19.666558564979752</c:v>
                </c:pt>
                <c:pt idx="2145">
                  <c:v>19.666558564979752</c:v>
                </c:pt>
                <c:pt idx="2146">
                  <c:v>19.666558564979752</c:v>
                </c:pt>
                <c:pt idx="2147">
                  <c:v>19.666558564979752</c:v>
                </c:pt>
                <c:pt idx="2148">
                  <c:v>19.666558564979752</c:v>
                </c:pt>
                <c:pt idx="2149">
                  <c:v>19.666558564979752</c:v>
                </c:pt>
                <c:pt idx="2150">
                  <c:v>19.666558564979752</c:v>
                </c:pt>
                <c:pt idx="2151">
                  <c:v>19.666558564979752</c:v>
                </c:pt>
                <c:pt idx="2152">
                  <c:v>19.666558564979752</c:v>
                </c:pt>
                <c:pt idx="2153">
                  <c:v>19.666558564979752</c:v>
                </c:pt>
                <c:pt idx="2154">
                  <c:v>19.666558564979752</c:v>
                </c:pt>
                <c:pt idx="2155">
                  <c:v>19.666558564979752</c:v>
                </c:pt>
                <c:pt idx="2156">
                  <c:v>19.666558564979752</c:v>
                </c:pt>
                <c:pt idx="2157">
                  <c:v>19.666558564979752</c:v>
                </c:pt>
                <c:pt idx="2158">
                  <c:v>19.666558564979752</c:v>
                </c:pt>
                <c:pt idx="2159">
                  <c:v>19.666558564979752</c:v>
                </c:pt>
                <c:pt idx="2160">
                  <c:v>19.666558564979752</c:v>
                </c:pt>
                <c:pt idx="2161">
                  <c:v>19.666558564979752</c:v>
                </c:pt>
                <c:pt idx="2162">
                  <c:v>19.666558564979752</c:v>
                </c:pt>
                <c:pt idx="2163">
                  <c:v>19.666558564979752</c:v>
                </c:pt>
                <c:pt idx="2164">
                  <c:v>19.666558564979752</c:v>
                </c:pt>
                <c:pt idx="2165">
                  <c:v>19.666558564979752</c:v>
                </c:pt>
                <c:pt idx="2166">
                  <c:v>19.666558564979752</c:v>
                </c:pt>
                <c:pt idx="2167">
                  <c:v>19.666558564979752</c:v>
                </c:pt>
                <c:pt idx="2168">
                  <c:v>19.666558564979752</c:v>
                </c:pt>
                <c:pt idx="2169">
                  <c:v>19.666558564979752</c:v>
                </c:pt>
                <c:pt idx="2170">
                  <c:v>19.666558564979752</c:v>
                </c:pt>
                <c:pt idx="2171">
                  <c:v>19.666558564979752</c:v>
                </c:pt>
                <c:pt idx="2172">
                  <c:v>19.666558564979752</c:v>
                </c:pt>
                <c:pt idx="2173">
                  <c:v>19.666558564979752</c:v>
                </c:pt>
                <c:pt idx="2174">
                  <c:v>19.666558564979752</c:v>
                </c:pt>
                <c:pt idx="2175">
                  <c:v>19.666558564979752</c:v>
                </c:pt>
                <c:pt idx="2176">
                  <c:v>19.666558564979752</c:v>
                </c:pt>
                <c:pt idx="2177">
                  <c:v>19.666558564979752</c:v>
                </c:pt>
                <c:pt idx="2178">
                  <c:v>19.666558564979752</c:v>
                </c:pt>
                <c:pt idx="2179">
                  <c:v>19.666558564979752</c:v>
                </c:pt>
                <c:pt idx="2180">
                  <c:v>19.666558564979752</c:v>
                </c:pt>
                <c:pt idx="2181">
                  <c:v>19.666558564979752</c:v>
                </c:pt>
                <c:pt idx="2182">
                  <c:v>19.666558564979752</c:v>
                </c:pt>
                <c:pt idx="2183">
                  <c:v>19.666558564979752</c:v>
                </c:pt>
                <c:pt idx="2184">
                  <c:v>19.666558564979752</c:v>
                </c:pt>
                <c:pt idx="2185">
                  <c:v>19.666558564979752</c:v>
                </c:pt>
                <c:pt idx="2186">
                  <c:v>19.666558564979752</c:v>
                </c:pt>
                <c:pt idx="2187">
                  <c:v>19.666558564979752</c:v>
                </c:pt>
                <c:pt idx="2188">
                  <c:v>19.666558564979752</c:v>
                </c:pt>
                <c:pt idx="2189">
                  <c:v>19.666558564979752</c:v>
                </c:pt>
                <c:pt idx="2190">
                  <c:v>19.666558564979752</c:v>
                </c:pt>
                <c:pt idx="2191">
                  <c:v>19.666558564979752</c:v>
                </c:pt>
                <c:pt idx="2192">
                  <c:v>19.666558564979752</c:v>
                </c:pt>
                <c:pt idx="2193">
                  <c:v>19.666558564979752</c:v>
                </c:pt>
                <c:pt idx="2194">
                  <c:v>19.666558564979752</c:v>
                </c:pt>
                <c:pt idx="2195">
                  <c:v>19.666558564979752</c:v>
                </c:pt>
                <c:pt idx="2196">
                  <c:v>19.666558564979752</c:v>
                </c:pt>
                <c:pt idx="2197">
                  <c:v>19.666558564979752</c:v>
                </c:pt>
                <c:pt idx="2198">
                  <c:v>19.666558564979752</c:v>
                </c:pt>
                <c:pt idx="2199">
                  <c:v>19.666558564979752</c:v>
                </c:pt>
                <c:pt idx="2200">
                  <c:v>19.666558564979752</c:v>
                </c:pt>
                <c:pt idx="2201">
                  <c:v>19.666558564979752</c:v>
                </c:pt>
                <c:pt idx="2202">
                  <c:v>19.666558564979752</c:v>
                </c:pt>
                <c:pt idx="2203">
                  <c:v>19.666558564979752</c:v>
                </c:pt>
                <c:pt idx="2204">
                  <c:v>19.666558564979752</c:v>
                </c:pt>
                <c:pt idx="2205">
                  <c:v>19.666558564979752</c:v>
                </c:pt>
                <c:pt idx="2206">
                  <c:v>19.666558564979752</c:v>
                </c:pt>
                <c:pt idx="2207">
                  <c:v>19.666558564979752</c:v>
                </c:pt>
                <c:pt idx="2208">
                  <c:v>19.666558564979752</c:v>
                </c:pt>
                <c:pt idx="2209">
                  <c:v>19.666558564979752</c:v>
                </c:pt>
                <c:pt idx="2210">
                  <c:v>19.666558564979752</c:v>
                </c:pt>
                <c:pt idx="2211">
                  <c:v>19.666558564979752</c:v>
                </c:pt>
                <c:pt idx="2212">
                  <c:v>19.666558564979752</c:v>
                </c:pt>
                <c:pt idx="2213">
                  <c:v>19.666558564979752</c:v>
                </c:pt>
                <c:pt idx="2214">
                  <c:v>19.666558564979752</c:v>
                </c:pt>
                <c:pt idx="2215">
                  <c:v>19.666558564979752</c:v>
                </c:pt>
                <c:pt idx="2216">
                  <c:v>19.666558564979752</c:v>
                </c:pt>
                <c:pt idx="2217">
                  <c:v>19.666558564979752</c:v>
                </c:pt>
                <c:pt idx="2218">
                  <c:v>19.666558564979752</c:v>
                </c:pt>
                <c:pt idx="2219">
                  <c:v>19.666558564979752</c:v>
                </c:pt>
                <c:pt idx="2220">
                  <c:v>19.666558564979752</c:v>
                </c:pt>
                <c:pt idx="2221">
                  <c:v>19.666558564979752</c:v>
                </c:pt>
                <c:pt idx="2222">
                  <c:v>19.666558564979752</c:v>
                </c:pt>
                <c:pt idx="2223">
                  <c:v>19.666558564979752</c:v>
                </c:pt>
                <c:pt idx="2224">
                  <c:v>19.666558564979752</c:v>
                </c:pt>
                <c:pt idx="2225">
                  <c:v>19.666558564979752</c:v>
                </c:pt>
                <c:pt idx="2226">
                  <c:v>19.666558564979752</c:v>
                </c:pt>
                <c:pt idx="2227">
                  <c:v>19.666558564979752</c:v>
                </c:pt>
                <c:pt idx="2228">
                  <c:v>19.666558564979752</c:v>
                </c:pt>
                <c:pt idx="2229">
                  <c:v>19.666558564979752</c:v>
                </c:pt>
                <c:pt idx="2230">
                  <c:v>19.666558564979752</c:v>
                </c:pt>
                <c:pt idx="2231">
                  <c:v>19.666558564979752</c:v>
                </c:pt>
                <c:pt idx="2232">
                  <c:v>19.666558564979752</c:v>
                </c:pt>
                <c:pt idx="2233">
                  <c:v>19.666558564979752</c:v>
                </c:pt>
                <c:pt idx="2234">
                  <c:v>19.666558564979752</c:v>
                </c:pt>
                <c:pt idx="2235">
                  <c:v>19.666558564979752</c:v>
                </c:pt>
                <c:pt idx="2236">
                  <c:v>19.666558564979752</c:v>
                </c:pt>
                <c:pt idx="2237">
                  <c:v>19.666558564979752</c:v>
                </c:pt>
                <c:pt idx="2238">
                  <c:v>19.666558564979752</c:v>
                </c:pt>
                <c:pt idx="2239">
                  <c:v>19.666558564979752</c:v>
                </c:pt>
                <c:pt idx="2240">
                  <c:v>19.666558564979752</c:v>
                </c:pt>
                <c:pt idx="2241">
                  <c:v>19.666558564979752</c:v>
                </c:pt>
                <c:pt idx="2242">
                  <c:v>19.666558564979752</c:v>
                </c:pt>
                <c:pt idx="2243">
                  <c:v>19.666558564979752</c:v>
                </c:pt>
                <c:pt idx="2244">
                  <c:v>19.666558564979752</c:v>
                </c:pt>
                <c:pt idx="2245">
                  <c:v>19.666558564979752</c:v>
                </c:pt>
                <c:pt idx="2246">
                  <c:v>19.666558564979752</c:v>
                </c:pt>
                <c:pt idx="2247">
                  <c:v>19.666558564979752</c:v>
                </c:pt>
                <c:pt idx="2248">
                  <c:v>19.666558564979752</c:v>
                </c:pt>
                <c:pt idx="2249">
                  <c:v>19.666558564979752</c:v>
                </c:pt>
                <c:pt idx="2250">
                  <c:v>19.666558564979752</c:v>
                </c:pt>
                <c:pt idx="2251">
                  <c:v>19.666558564979752</c:v>
                </c:pt>
                <c:pt idx="2252">
                  <c:v>19.666558564979752</c:v>
                </c:pt>
                <c:pt idx="2253">
                  <c:v>19.666558564979752</c:v>
                </c:pt>
                <c:pt idx="2254">
                  <c:v>19.666558564979752</c:v>
                </c:pt>
                <c:pt idx="2255">
                  <c:v>19.666558564979752</c:v>
                </c:pt>
                <c:pt idx="2256">
                  <c:v>19.666558564979752</c:v>
                </c:pt>
                <c:pt idx="2257">
                  <c:v>19.666558564979752</c:v>
                </c:pt>
                <c:pt idx="2258">
                  <c:v>19.666558564979752</c:v>
                </c:pt>
                <c:pt idx="2259">
                  <c:v>19.666558564979752</c:v>
                </c:pt>
                <c:pt idx="2260">
                  <c:v>19.666558564979752</c:v>
                </c:pt>
                <c:pt idx="2261">
                  <c:v>19.666558564979752</c:v>
                </c:pt>
                <c:pt idx="2262">
                  <c:v>19.666558564979752</c:v>
                </c:pt>
                <c:pt idx="2263">
                  <c:v>19.666558564979752</c:v>
                </c:pt>
                <c:pt idx="2264">
                  <c:v>19.666558564979752</c:v>
                </c:pt>
                <c:pt idx="2265">
                  <c:v>19.666558564979752</c:v>
                </c:pt>
                <c:pt idx="2266">
                  <c:v>19.666558564979752</c:v>
                </c:pt>
                <c:pt idx="2267">
                  <c:v>19.666558564979752</c:v>
                </c:pt>
                <c:pt idx="2268">
                  <c:v>19.666558564979752</c:v>
                </c:pt>
                <c:pt idx="2269">
                  <c:v>19.666558564979752</c:v>
                </c:pt>
                <c:pt idx="2270">
                  <c:v>19.666558564979752</c:v>
                </c:pt>
                <c:pt idx="2271">
                  <c:v>19.666558564979752</c:v>
                </c:pt>
                <c:pt idx="2272">
                  <c:v>19.666558564979752</c:v>
                </c:pt>
                <c:pt idx="2273">
                  <c:v>19.666558564979752</c:v>
                </c:pt>
                <c:pt idx="2274">
                  <c:v>19.666558564979752</c:v>
                </c:pt>
                <c:pt idx="2275">
                  <c:v>19.666558564979752</c:v>
                </c:pt>
                <c:pt idx="2276">
                  <c:v>19.666558564979752</c:v>
                </c:pt>
                <c:pt idx="2277">
                  <c:v>19.666558564979752</c:v>
                </c:pt>
                <c:pt idx="2278">
                  <c:v>19.666558564979752</c:v>
                </c:pt>
                <c:pt idx="2279">
                  <c:v>19.666558564979752</c:v>
                </c:pt>
                <c:pt idx="2280">
                  <c:v>19.666558564979752</c:v>
                </c:pt>
                <c:pt idx="2281">
                  <c:v>19.666558564979752</c:v>
                </c:pt>
                <c:pt idx="2282">
                  <c:v>19.666558564979752</c:v>
                </c:pt>
                <c:pt idx="2283">
                  <c:v>19.666558564979752</c:v>
                </c:pt>
                <c:pt idx="2284">
                  <c:v>19.666558564979752</c:v>
                </c:pt>
                <c:pt idx="2285">
                  <c:v>19.666558564979752</c:v>
                </c:pt>
                <c:pt idx="2286">
                  <c:v>19.666558564979752</c:v>
                </c:pt>
                <c:pt idx="2287">
                  <c:v>19.666558564979752</c:v>
                </c:pt>
                <c:pt idx="2288">
                  <c:v>19.666558564979752</c:v>
                </c:pt>
                <c:pt idx="2289">
                  <c:v>19.666558564979752</c:v>
                </c:pt>
                <c:pt idx="2290">
                  <c:v>19.666558564979752</c:v>
                </c:pt>
                <c:pt idx="2291">
                  <c:v>19.666558564979752</c:v>
                </c:pt>
                <c:pt idx="2292">
                  <c:v>19.666558564979752</c:v>
                </c:pt>
                <c:pt idx="2293">
                  <c:v>19.666558564979752</c:v>
                </c:pt>
                <c:pt idx="2294">
                  <c:v>19.666558564979752</c:v>
                </c:pt>
                <c:pt idx="2295">
                  <c:v>19.666558564979752</c:v>
                </c:pt>
                <c:pt idx="2296">
                  <c:v>19.666558564979752</c:v>
                </c:pt>
                <c:pt idx="2297">
                  <c:v>19.666558564979752</c:v>
                </c:pt>
                <c:pt idx="2298">
                  <c:v>19.666558564979752</c:v>
                </c:pt>
                <c:pt idx="2299">
                  <c:v>19.666558564979752</c:v>
                </c:pt>
                <c:pt idx="2300">
                  <c:v>19.666558564979752</c:v>
                </c:pt>
                <c:pt idx="2301">
                  <c:v>19.666558564979752</c:v>
                </c:pt>
                <c:pt idx="2302">
                  <c:v>19.666558564979752</c:v>
                </c:pt>
                <c:pt idx="2303">
                  <c:v>19.666558564979752</c:v>
                </c:pt>
                <c:pt idx="2304">
                  <c:v>19.666558564979752</c:v>
                </c:pt>
                <c:pt idx="2305">
                  <c:v>19.666558564979752</c:v>
                </c:pt>
                <c:pt idx="2306">
                  <c:v>19.666558564979752</c:v>
                </c:pt>
                <c:pt idx="2307">
                  <c:v>19.666558564979752</c:v>
                </c:pt>
                <c:pt idx="2308">
                  <c:v>19.666558564979752</c:v>
                </c:pt>
                <c:pt idx="2309">
                  <c:v>19.666558564979752</c:v>
                </c:pt>
                <c:pt idx="2310">
                  <c:v>19.666558564979752</c:v>
                </c:pt>
                <c:pt idx="2311">
                  <c:v>19.666558564979752</c:v>
                </c:pt>
                <c:pt idx="2312">
                  <c:v>19.666558564979752</c:v>
                </c:pt>
                <c:pt idx="2313">
                  <c:v>19.666558564979752</c:v>
                </c:pt>
                <c:pt idx="2314">
                  <c:v>19.666558564979752</c:v>
                </c:pt>
                <c:pt idx="2315">
                  <c:v>19.666558564979752</c:v>
                </c:pt>
                <c:pt idx="2316">
                  <c:v>19.666558564979752</c:v>
                </c:pt>
                <c:pt idx="2317">
                  <c:v>19.666558564979752</c:v>
                </c:pt>
                <c:pt idx="2318">
                  <c:v>19.666558564979752</c:v>
                </c:pt>
                <c:pt idx="2319">
                  <c:v>19.666558564979752</c:v>
                </c:pt>
                <c:pt idx="2320">
                  <c:v>19.666558564979752</c:v>
                </c:pt>
                <c:pt idx="2321">
                  <c:v>19.666558564979752</c:v>
                </c:pt>
                <c:pt idx="2322">
                  <c:v>19.666558564979752</c:v>
                </c:pt>
                <c:pt idx="2323">
                  <c:v>19.666558564979752</c:v>
                </c:pt>
                <c:pt idx="2324">
                  <c:v>19.666558564979752</c:v>
                </c:pt>
                <c:pt idx="2325">
                  <c:v>19.666558564979752</c:v>
                </c:pt>
                <c:pt idx="2326">
                  <c:v>19.666558564979752</c:v>
                </c:pt>
                <c:pt idx="2327">
                  <c:v>19.666558564979752</c:v>
                </c:pt>
                <c:pt idx="2328">
                  <c:v>19.666558564979752</c:v>
                </c:pt>
                <c:pt idx="2329">
                  <c:v>19.666558564979752</c:v>
                </c:pt>
                <c:pt idx="2330">
                  <c:v>19.666558564979752</c:v>
                </c:pt>
                <c:pt idx="2331">
                  <c:v>19.666558564979752</c:v>
                </c:pt>
                <c:pt idx="2332">
                  <c:v>19.666558564979752</c:v>
                </c:pt>
                <c:pt idx="2333">
                  <c:v>19.666558564979752</c:v>
                </c:pt>
                <c:pt idx="2334">
                  <c:v>19.666558564979752</c:v>
                </c:pt>
                <c:pt idx="2335">
                  <c:v>19.666558564979752</c:v>
                </c:pt>
                <c:pt idx="2336">
                  <c:v>19.666558564979752</c:v>
                </c:pt>
                <c:pt idx="2337">
                  <c:v>19.666558564979752</c:v>
                </c:pt>
                <c:pt idx="2338">
                  <c:v>19.666558564979752</c:v>
                </c:pt>
                <c:pt idx="2339">
                  <c:v>19.666558564979752</c:v>
                </c:pt>
                <c:pt idx="2340">
                  <c:v>19.666558564979752</c:v>
                </c:pt>
                <c:pt idx="2341">
                  <c:v>19.666558564979752</c:v>
                </c:pt>
                <c:pt idx="2342">
                  <c:v>19.666558564979752</c:v>
                </c:pt>
                <c:pt idx="2343">
                  <c:v>19.666558564979752</c:v>
                </c:pt>
                <c:pt idx="2344">
                  <c:v>19.666558564979752</c:v>
                </c:pt>
                <c:pt idx="2345">
                  <c:v>19.666558564979752</c:v>
                </c:pt>
                <c:pt idx="2346">
                  <c:v>19.666558564979752</c:v>
                </c:pt>
                <c:pt idx="2347">
                  <c:v>19.666558564979752</c:v>
                </c:pt>
                <c:pt idx="2348">
                  <c:v>19.666558564979752</c:v>
                </c:pt>
                <c:pt idx="2349">
                  <c:v>19.666558564979752</c:v>
                </c:pt>
                <c:pt idx="2350">
                  <c:v>19.666558564979752</c:v>
                </c:pt>
                <c:pt idx="2351">
                  <c:v>19.666558564979752</c:v>
                </c:pt>
                <c:pt idx="2352">
                  <c:v>19.666558564979752</c:v>
                </c:pt>
                <c:pt idx="2353">
                  <c:v>19.666558564979752</c:v>
                </c:pt>
                <c:pt idx="2354">
                  <c:v>19.666558564979752</c:v>
                </c:pt>
                <c:pt idx="2355">
                  <c:v>19.666558564979752</c:v>
                </c:pt>
                <c:pt idx="2356">
                  <c:v>19.666558564979752</c:v>
                </c:pt>
                <c:pt idx="2357">
                  <c:v>19.666558564979752</c:v>
                </c:pt>
                <c:pt idx="2358">
                  <c:v>19.666558564979752</c:v>
                </c:pt>
                <c:pt idx="2359">
                  <c:v>19.666558564979752</c:v>
                </c:pt>
                <c:pt idx="2360">
                  <c:v>19.666558564979752</c:v>
                </c:pt>
                <c:pt idx="2361">
                  <c:v>19.666558564979752</c:v>
                </c:pt>
                <c:pt idx="2362">
                  <c:v>19.666558564979752</c:v>
                </c:pt>
                <c:pt idx="2363">
                  <c:v>19.666558564979752</c:v>
                </c:pt>
                <c:pt idx="2364">
                  <c:v>19.666558564979752</c:v>
                </c:pt>
                <c:pt idx="2365">
                  <c:v>19.666558564979752</c:v>
                </c:pt>
                <c:pt idx="2366">
                  <c:v>19.666558564979752</c:v>
                </c:pt>
                <c:pt idx="2367">
                  <c:v>19.666558564979752</c:v>
                </c:pt>
                <c:pt idx="2368">
                  <c:v>19.666558564979752</c:v>
                </c:pt>
                <c:pt idx="2369">
                  <c:v>19.666558564979752</c:v>
                </c:pt>
                <c:pt idx="2370">
                  <c:v>19.666558564979752</c:v>
                </c:pt>
                <c:pt idx="2371">
                  <c:v>19.666558564979752</c:v>
                </c:pt>
                <c:pt idx="2372">
                  <c:v>19.666558564979752</c:v>
                </c:pt>
                <c:pt idx="2373">
                  <c:v>19.666558564979752</c:v>
                </c:pt>
                <c:pt idx="2374">
                  <c:v>19.666558564979752</c:v>
                </c:pt>
                <c:pt idx="2375">
                  <c:v>19.666558564979752</c:v>
                </c:pt>
                <c:pt idx="2376">
                  <c:v>19.666558564979752</c:v>
                </c:pt>
                <c:pt idx="2377">
                  <c:v>19.666558564979752</c:v>
                </c:pt>
                <c:pt idx="2378">
                  <c:v>19.666558564979752</c:v>
                </c:pt>
                <c:pt idx="2379">
                  <c:v>19.666558564979752</c:v>
                </c:pt>
                <c:pt idx="2380">
                  <c:v>19.666558564979752</c:v>
                </c:pt>
                <c:pt idx="2381">
                  <c:v>19.666558564979752</c:v>
                </c:pt>
                <c:pt idx="2382">
                  <c:v>19.666558564979752</c:v>
                </c:pt>
                <c:pt idx="2383">
                  <c:v>19.666558564979752</c:v>
                </c:pt>
                <c:pt idx="2384">
                  <c:v>19.666558564979752</c:v>
                </c:pt>
                <c:pt idx="2385">
                  <c:v>19.666558564979752</c:v>
                </c:pt>
                <c:pt idx="2386">
                  <c:v>19.666558564979752</c:v>
                </c:pt>
                <c:pt idx="2387">
                  <c:v>19.666558564979752</c:v>
                </c:pt>
                <c:pt idx="2388">
                  <c:v>19.666558564979752</c:v>
                </c:pt>
                <c:pt idx="2389">
                  <c:v>19.666558564979752</c:v>
                </c:pt>
                <c:pt idx="2390">
                  <c:v>19.666558564979752</c:v>
                </c:pt>
                <c:pt idx="2391">
                  <c:v>19.666558564979752</c:v>
                </c:pt>
                <c:pt idx="2392">
                  <c:v>19.666558564979752</c:v>
                </c:pt>
                <c:pt idx="2393">
                  <c:v>19.666558564979752</c:v>
                </c:pt>
                <c:pt idx="2394">
                  <c:v>19.666558564979752</c:v>
                </c:pt>
                <c:pt idx="2395">
                  <c:v>19.666558564979752</c:v>
                </c:pt>
                <c:pt idx="2396">
                  <c:v>19.666558564979752</c:v>
                </c:pt>
                <c:pt idx="2397">
                  <c:v>19.666558564979752</c:v>
                </c:pt>
                <c:pt idx="2398">
                  <c:v>19.666558564979752</c:v>
                </c:pt>
                <c:pt idx="2399">
                  <c:v>19.666558564979752</c:v>
                </c:pt>
                <c:pt idx="2400">
                  <c:v>19.666558564979752</c:v>
                </c:pt>
                <c:pt idx="2401">
                  <c:v>19.666558564979752</c:v>
                </c:pt>
                <c:pt idx="2402">
                  <c:v>19.666558564979752</c:v>
                </c:pt>
                <c:pt idx="2403">
                  <c:v>19.666558564979752</c:v>
                </c:pt>
                <c:pt idx="2404">
                  <c:v>19.666558564979752</c:v>
                </c:pt>
                <c:pt idx="2405">
                  <c:v>19.666558564979752</c:v>
                </c:pt>
                <c:pt idx="2406">
                  <c:v>19.666558564979752</c:v>
                </c:pt>
                <c:pt idx="2407">
                  <c:v>19.666558564979752</c:v>
                </c:pt>
                <c:pt idx="2408">
                  <c:v>19.666558564979752</c:v>
                </c:pt>
                <c:pt idx="2409">
                  <c:v>19.666558564979752</c:v>
                </c:pt>
                <c:pt idx="2410">
                  <c:v>19.666558564979752</c:v>
                </c:pt>
                <c:pt idx="2411">
                  <c:v>19.666558564979752</c:v>
                </c:pt>
                <c:pt idx="2412">
                  <c:v>19.666558564979752</c:v>
                </c:pt>
                <c:pt idx="2413">
                  <c:v>19.666558564979752</c:v>
                </c:pt>
                <c:pt idx="2414">
                  <c:v>19.666558564979752</c:v>
                </c:pt>
                <c:pt idx="2415">
                  <c:v>19.666558564979752</c:v>
                </c:pt>
                <c:pt idx="2416">
                  <c:v>19.666558564979752</c:v>
                </c:pt>
                <c:pt idx="2417">
                  <c:v>19.666558564979752</c:v>
                </c:pt>
                <c:pt idx="2418">
                  <c:v>19.666558564979752</c:v>
                </c:pt>
                <c:pt idx="2419">
                  <c:v>19.666558564979752</c:v>
                </c:pt>
                <c:pt idx="2420">
                  <c:v>19.666558564979752</c:v>
                </c:pt>
                <c:pt idx="2421">
                  <c:v>19.666558564979752</c:v>
                </c:pt>
                <c:pt idx="2422">
                  <c:v>19.666558564979752</c:v>
                </c:pt>
                <c:pt idx="2423">
                  <c:v>19.666558564979752</c:v>
                </c:pt>
                <c:pt idx="2424">
                  <c:v>19.666558564979752</c:v>
                </c:pt>
                <c:pt idx="2425">
                  <c:v>19.666558564979752</c:v>
                </c:pt>
                <c:pt idx="2426">
                  <c:v>19.666558564979752</c:v>
                </c:pt>
                <c:pt idx="2427">
                  <c:v>19.666558564979752</c:v>
                </c:pt>
                <c:pt idx="2428">
                  <c:v>19.666558564979752</c:v>
                </c:pt>
                <c:pt idx="2429">
                  <c:v>19.666558564979752</c:v>
                </c:pt>
                <c:pt idx="2430">
                  <c:v>19.666558564979752</c:v>
                </c:pt>
                <c:pt idx="2431">
                  <c:v>19.666558564979752</c:v>
                </c:pt>
                <c:pt idx="2432">
                  <c:v>19.666558564979752</c:v>
                </c:pt>
                <c:pt idx="2433">
                  <c:v>19.666558564979752</c:v>
                </c:pt>
                <c:pt idx="2434">
                  <c:v>19.666558564979752</c:v>
                </c:pt>
                <c:pt idx="2435">
                  <c:v>19.666558564979752</c:v>
                </c:pt>
                <c:pt idx="2436">
                  <c:v>19.666558564979752</c:v>
                </c:pt>
                <c:pt idx="2437">
                  <c:v>19.666558564979752</c:v>
                </c:pt>
                <c:pt idx="2438">
                  <c:v>19.666558564979752</c:v>
                </c:pt>
                <c:pt idx="2439">
                  <c:v>19.666558564979752</c:v>
                </c:pt>
                <c:pt idx="2440">
                  <c:v>19.666558564979752</c:v>
                </c:pt>
                <c:pt idx="2441">
                  <c:v>19.666558564979752</c:v>
                </c:pt>
                <c:pt idx="2442">
                  <c:v>19.666558564979752</c:v>
                </c:pt>
                <c:pt idx="2443">
                  <c:v>19.666558564979752</c:v>
                </c:pt>
                <c:pt idx="2444">
                  <c:v>19.666558564979752</c:v>
                </c:pt>
                <c:pt idx="2445">
                  <c:v>19.666558564979752</c:v>
                </c:pt>
                <c:pt idx="2446">
                  <c:v>19.666558564979752</c:v>
                </c:pt>
                <c:pt idx="2447">
                  <c:v>19.666558564979752</c:v>
                </c:pt>
                <c:pt idx="2448">
                  <c:v>19.666558564979752</c:v>
                </c:pt>
                <c:pt idx="2449">
                  <c:v>19.666558564979752</c:v>
                </c:pt>
                <c:pt idx="2450">
                  <c:v>19.666558564979752</c:v>
                </c:pt>
                <c:pt idx="2451">
                  <c:v>19.666558564979752</c:v>
                </c:pt>
                <c:pt idx="2452">
                  <c:v>19.666558564979752</c:v>
                </c:pt>
                <c:pt idx="2453">
                  <c:v>19.666558564979752</c:v>
                </c:pt>
                <c:pt idx="2454">
                  <c:v>19.666558564979752</c:v>
                </c:pt>
                <c:pt idx="2455">
                  <c:v>19.666558564979752</c:v>
                </c:pt>
                <c:pt idx="2456">
                  <c:v>19.666558564979752</c:v>
                </c:pt>
                <c:pt idx="2457">
                  <c:v>19.666558564979752</c:v>
                </c:pt>
                <c:pt idx="2458">
                  <c:v>19.666558564979752</c:v>
                </c:pt>
                <c:pt idx="2459">
                  <c:v>19.666558564979752</c:v>
                </c:pt>
                <c:pt idx="2460">
                  <c:v>19.666558564979752</c:v>
                </c:pt>
                <c:pt idx="2461">
                  <c:v>19.666558564979752</c:v>
                </c:pt>
                <c:pt idx="2462">
                  <c:v>19.666558564979752</c:v>
                </c:pt>
                <c:pt idx="2463">
                  <c:v>19.666558564979752</c:v>
                </c:pt>
                <c:pt idx="2464">
                  <c:v>19.666558564979752</c:v>
                </c:pt>
                <c:pt idx="2465">
                  <c:v>19.666558564979752</c:v>
                </c:pt>
                <c:pt idx="2466">
                  <c:v>19.666558564979752</c:v>
                </c:pt>
                <c:pt idx="2467">
                  <c:v>19.666558564979752</c:v>
                </c:pt>
                <c:pt idx="2468">
                  <c:v>19.666558564979752</c:v>
                </c:pt>
                <c:pt idx="2469">
                  <c:v>19.666558564979752</c:v>
                </c:pt>
                <c:pt idx="2470">
                  <c:v>19.666558564979752</c:v>
                </c:pt>
                <c:pt idx="2471">
                  <c:v>19.666558564979752</c:v>
                </c:pt>
                <c:pt idx="2472">
                  <c:v>19.666558564979752</c:v>
                </c:pt>
                <c:pt idx="2473">
                  <c:v>19.666558564979752</c:v>
                </c:pt>
                <c:pt idx="2474">
                  <c:v>19.666558564979752</c:v>
                </c:pt>
                <c:pt idx="2475">
                  <c:v>19.666558564979752</c:v>
                </c:pt>
                <c:pt idx="2476">
                  <c:v>19.666558564979752</c:v>
                </c:pt>
                <c:pt idx="2477">
                  <c:v>19.666558564979752</c:v>
                </c:pt>
                <c:pt idx="2478">
                  <c:v>19.666558564979752</c:v>
                </c:pt>
                <c:pt idx="2479">
                  <c:v>19.666558564979752</c:v>
                </c:pt>
                <c:pt idx="2480">
                  <c:v>19.666558564979752</c:v>
                </c:pt>
                <c:pt idx="2481">
                  <c:v>19.666558564979752</c:v>
                </c:pt>
                <c:pt idx="2482">
                  <c:v>19.666558564979752</c:v>
                </c:pt>
                <c:pt idx="2483">
                  <c:v>19.666558564979752</c:v>
                </c:pt>
                <c:pt idx="2484">
                  <c:v>19.666558564979752</c:v>
                </c:pt>
                <c:pt idx="2485">
                  <c:v>19.666558564979752</c:v>
                </c:pt>
                <c:pt idx="2486">
                  <c:v>19.666558564979752</c:v>
                </c:pt>
                <c:pt idx="2487">
                  <c:v>19.666558564979752</c:v>
                </c:pt>
                <c:pt idx="2488">
                  <c:v>19.666558564979752</c:v>
                </c:pt>
                <c:pt idx="2489">
                  <c:v>19.666558564979752</c:v>
                </c:pt>
                <c:pt idx="2490">
                  <c:v>19.666558564979752</c:v>
                </c:pt>
                <c:pt idx="2491">
                  <c:v>19.666558564979752</c:v>
                </c:pt>
                <c:pt idx="2492">
                  <c:v>19.666558564979752</c:v>
                </c:pt>
                <c:pt idx="2493">
                  <c:v>19.666558564979752</c:v>
                </c:pt>
                <c:pt idx="2494">
                  <c:v>19.666558564979752</c:v>
                </c:pt>
                <c:pt idx="2495">
                  <c:v>19.666558564979752</c:v>
                </c:pt>
                <c:pt idx="2496">
                  <c:v>19.666558564979752</c:v>
                </c:pt>
                <c:pt idx="2497">
                  <c:v>19.666558564979752</c:v>
                </c:pt>
                <c:pt idx="2498">
                  <c:v>19.666558564979752</c:v>
                </c:pt>
                <c:pt idx="2499">
                  <c:v>19.666558564979752</c:v>
                </c:pt>
                <c:pt idx="2500">
                  <c:v>19.666558564979752</c:v>
                </c:pt>
                <c:pt idx="2501">
                  <c:v>19.666558564979752</c:v>
                </c:pt>
                <c:pt idx="2502">
                  <c:v>19.666558564979752</c:v>
                </c:pt>
                <c:pt idx="2503">
                  <c:v>19.666558564979752</c:v>
                </c:pt>
                <c:pt idx="2504">
                  <c:v>19.666558564979752</c:v>
                </c:pt>
                <c:pt idx="2505">
                  <c:v>19.666558564979752</c:v>
                </c:pt>
                <c:pt idx="2506">
                  <c:v>19.666558564979752</c:v>
                </c:pt>
                <c:pt idx="2507">
                  <c:v>19.666558564979752</c:v>
                </c:pt>
                <c:pt idx="2508">
                  <c:v>19.666558564979752</c:v>
                </c:pt>
                <c:pt idx="2509">
                  <c:v>19.666558564979752</c:v>
                </c:pt>
                <c:pt idx="2510">
                  <c:v>19.666558564979752</c:v>
                </c:pt>
                <c:pt idx="2511">
                  <c:v>19.666558564979752</c:v>
                </c:pt>
                <c:pt idx="2512">
                  <c:v>19.666558564979752</c:v>
                </c:pt>
                <c:pt idx="2513">
                  <c:v>19.666558564979752</c:v>
                </c:pt>
                <c:pt idx="2514">
                  <c:v>19.666558564979752</c:v>
                </c:pt>
                <c:pt idx="2515">
                  <c:v>19.666558564979752</c:v>
                </c:pt>
                <c:pt idx="2516">
                  <c:v>19.666558564979752</c:v>
                </c:pt>
                <c:pt idx="2517">
                  <c:v>19.666558564979752</c:v>
                </c:pt>
                <c:pt idx="2518">
                  <c:v>19.666558564979752</c:v>
                </c:pt>
                <c:pt idx="2519">
                  <c:v>19.666558564979752</c:v>
                </c:pt>
                <c:pt idx="2520">
                  <c:v>19.666558564979752</c:v>
                </c:pt>
                <c:pt idx="2521">
                  <c:v>19.666558564979752</c:v>
                </c:pt>
                <c:pt idx="2522">
                  <c:v>19.666558564979752</c:v>
                </c:pt>
                <c:pt idx="2523">
                  <c:v>19.666558564979752</c:v>
                </c:pt>
                <c:pt idx="2524">
                  <c:v>19.666558564979752</c:v>
                </c:pt>
                <c:pt idx="2525">
                  <c:v>19.666558564979752</c:v>
                </c:pt>
                <c:pt idx="2526">
                  <c:v>19.666558564979752</c:v>
                </c:pt>
                <c:pt idx="2527">
                  <c:v>19.666558564979752</c:v>
                </c:pt>
                <c:pt idx="2528">
                  <c:v>19.666558564979752</c:v>
                </c:pt>
                <c:pt idx="2529">
                  <c:v>19.666558564979752</c:v>
                </c:pt>
                <c:pt idx="2530">
                  <c:v>19.666558564979752</c:v>
                </c:pt>
                <c:pt idx="2531">
                  <c:v>19.666558564979752</c:v>
                </c:pt>
                <c:pt idx="2532">
                  <c:v>19.666558564979752</c:v>
                </c:pt>
                <c:pt idx="2533">
                  <c:v>19.666558564979752</c:v>
                </c:pt>
                <c:pt idx="2534">
                  <c:v>19.666558564979752</c:v>
                </c:pt>
                <c:pt idx="2535">
                  <c:v>19.666558564979752</c:v>
                </c:pt>
                <c:pt idx="2536">
                  <c:v>19.666558564979752</c:v>
                </c:pt>
                <c:pt idx="2537">
                  <c:v>19.666558564979752</c:v>
                </c:pt>
                <c:pt idx="2538">
                  <c:v>19.666558564979752</c:v>
                </c:pt>
                <c:pt idx="2539">
                  <c:v>19.666558564979752</c:v>
                </c:pt>
                <c:pt idx="2540">
                  <c:v>19.666558564979752</c:v>
                </c:pt>
                <c:pt idx="2541">
                  <c:v>19.666558564979752</c:v>
                </c:pt>
                <c:pt idx="2542">
                  <c:v>19.666558564979752</c:v>
                </c:pt>
                <c:pt idx="2543">
                  <c:v>19.666558564979752</c:v>
                </c:pt>
                <c:pt idx="2544">
                  <c:v>19.666558564979752</c:v>
                </c:pt>
                <c:pt idx="2545">
                  <c:v>19.666558564979752</c:v>
                </c:pt>
                <c:pt idx="2546">
                  <c:v>19.666558564979752</c:v>
                </c:pt>
                <c:pt idx="2547">
                  <c:v>19.666558564979752</c:v>
                </c:pt>
                <c:pt idx="2548">
                  <c:v>19.666558564979752</c:v>
                </c:pt>
                <c:pt idx="2549">
                  <c:v>19.666558564979752</c:v>
                </c:pt>
                <c:pt idx="2550">
                  <c:v>19.666558564979752</c:v>
                </c:pt>
                <c:pt idx="2551">
                  <c:v>19.666558564979752</c:v>
                </c:pt>
                <c:pt idx="2552">
                  <c:v>19.666558564979752</c:v>
                </c:pt>
                <c:pt idx="2553">
                  <c:v>19.666558564979752</c:v>
                </c:pt>
                <c:pt idx="2554">
                  <c:v>19.666558564979752</c:v>
                </c:pt>
                <c:pt idx="2555">
                  <c:v>19.666558564979752</c:v>
                </c:pt>
                <c:pt idx="2556">
                  <c:v>19.666558564979752</c:v>
                </c:pt>
                <c:pt idx="2557">
                  <c:v>19.666558564979752</c:v>
                </c:pt>
                <c:pt idx="2558">
                  <c:v>19.666558564979752</c:v>
                </c:pt>
                <c:pt idx="2559">
                  <c:v>19.666558564979752</c:v>
                </c:pt>
                <c:pt idx="2560">
                  <c:v>19.666558564979752</c:v>
                </c:pt>
                <c:pt idx="2561">
                  <c:v>19.666558564979752</c:v>
                </c:pt>
                <c:pt idx="2562">
                  <c:v>19.666558564979752</c:v>
                </c:pt>
                <c:pt idx="2563">
                  <c:v>19.666558564979752</c:v>
                </c:pt>
                <c:pt idx="2564">
                  <c:v>19.666558564979752</c:v>
                </c:pt>
                <c:pt idx="2565">
                  <c:v>19.666558564979752</c:v>
                </c:pt>
                <c:pt idx="2566">
                  <c:v>19.666558564979752</c:v>
                </c:pt>
                <c:pt idx="2567">
                  <c:v>19.666558564979752</c:v>
                </c:pt>
                <c:pt idx="2568">
                  <c:v>19.666558564979752</c:v>
                </c:pt>
                <c:pt idx="2569">
                  <c:v>19.666558564979752</c:v>
                </c:pt>
                <c:pt idx="2570">
                  <c:v>19.666558564979752</c:v>
                </c:pt>
                <c:pt idx="2571">
                  <c:v>19.666558564979752</c:v>
                </c:pt>
                <c:pt idx="2572">
                  <c:v>19.666558564979752</c:v>
                </c:pt>
                <c:pt idx="2573">
                  <c:v>19.666558564979752</c:v>
                </c:pt>
                <c:pt idx="2574">
                  <c:v>19.666558564979752</c:v>
                </c:pt>
                <c:pt idx="2575">
                  <c:v>19.666558564979752</c:v>
                </c:pt>
                <c:pt idx="2576">
                  <c:v>19.666558564979752</c:v>
                </c:pt>
                <c:pt idx="2577">
                  <c:v>19.666558564979752</c:v>
                </c:pt>
                <c:pt idx="2578">
                  <c:v>19.666558564979752</c:v>
                </c:pt>
                <c:pt idx="2579">
                  <c:v>19.666558564979752</c:v>
                </c:pt>
                <c:pt idx="2580">
                  <c:v>19.666558564979752</c:v>
                </c:pt>
                <c:pt idx="2581">
                  <c:v>19.666558564979752</c:v>
                </c:pt>
                <c:pt idx="2582">
                  <c:v>19.666558564979752</c:v>
                </c:pt>
                <c:pt idx="2583">
                  <c:v>19.666558564979752</c:v>
                </c:pt>
                <c:pt idx="2584">
                  <c:v>19.666558564979752</c:v>
                </c:pt>
                <c:pt idx="2585">
                  <c:v>19.666558564979752</c:v>
                </c:pt>
                <c:pt idx="2586">
                  <c:v>19.666558564979752</c:v>
                </c:pt>
                <c:pt idx="2587">
                  <c:v>19.666558564979752</c:v>
                </c:pt>
                <c:pt idx="2588">
                  <c:v>19.666558564979752</c:v>
                </c:pt>
                <c:pt idx="2589">
                  <c:v>19.666558564979752</c:v>
                </c:pt>
                <c:pt idx="2590">
                  <c:v>19.666558564979752</c:v>
                </c:pt>
                <c:pt idx="2591">
                  <c:v>19.666558564979752</c:v>
                </c:pt>
                <c:pt idx="2592">
                  <c:v>19.666558564979752</c:v>
                </c:pt>
                <c:pt idx="2593">
                  <c:v>19.666558564979752</c:v>
                </c:pt>
                <c:pt idx="2594">
                  <c:v>19.666558564979752</c:v>
                </c:pt>
                <c:pt idx="2595">
                  <c:v>19.666558564979752</c:v>
                </c:pt>
                <c:pt idx="2596">
                  <c:v>19.666558564979752</c:v>
                </c:pt>
                <c:pt idx="2597">
                  <c:v>19.666558564979752</c:v>
                </c:pt>
                <c:pt idx="2598">
                  <c:v>19.666558564979752</c:v>
                </c:pt>
                <c:pt idx="2599">
                  <c:v>19.666558564979752</c:v>
                </c:pt>
                <c:pt idx="2600">
                  <c:v>19.666558564979752</c:v>
                </c:pt>
                <c:pt idx="2601">
                  <c:v>19.666558564979752</c:v>
                </c:pt>
                <c:pt idx="2602">
                  <c:v>19.666558564979752</c:v>
                </c:pt>
                <c:pt idx="2603">
                  <c:v>19.666558564979752</c:v>
                </c:pt>
                <c:pt idx="2604">
                  <c:v>19.666558564979752</c:v>
                </c:pt>
                <c:pt idx="2605">
                  <c:v>19.666558564979752</c:v>
                </c:pt>
                <c:pt idx="2606">
                  <c:v>19.666558564979752</c:v>
                </c:pt>
                <c:pt idx="2607">
                  <c:v>19.666558564979752</c:v>
                </c:pt>
                <c:pt idx="2608">
                  <c:v>19.666558564979752</c:v>
                </c:pt>
                <c:pt idx="2609">
                  <c:v>19.666558564979752</c:v>
                </c:pt>
                <c:pt idx="2610">
                  <c:v>19.666558564979752</c:v>
                </c:pt>
                <c:pt idx="2611">
                  <c:v>19.666558564979752</c:v>
                </c:pt>
                <c:pt idx="2612">
                  <c:v>19.666558564979752</c:v>
                </c:pt>
                <c:pt idx="2613">
                  <c:v>19.666558564979752</c:v>
                </c:pt>
                <c:pt idx="2614">
                  <c:v>19.666558564979752</c:v>
                </c:pt>
                <c:pt idx="2615">
                  <c:v>19.666558564979752</c:v>
                </c:pt>
                <c:pt idx="2616">
                  <c:v>19.666558564979752</c:v>
                </c:pt>
                <c:pt idx="2617">
                  <c:v>19.666558564979752</c:v>
                </c:pt>
                <c:pt idx="2618">
                  <c:v>19.666558564979752</c:v>
                </c:pt>
                <c:pt idx="2619">
                  <c:v>19.666558564979752</c:v>
                </c:pt>
                <c:pt idx="2620">
                  <c:v>19.666558564979752</c:v>
                </c:pt>
                <c:pt idx="2621">
                  <c:v>19.666558564979752</c:v>
                </c:pt>
                <c:pt idx="2622">
                  <c:v>19.666558564979752</c:v>
                </c:pt>
                <c:pt idx="2623">
                  <c:v>19.666558564979752</c:v>
                </c:pt>
                <c:pt idx="2624">
                  <c:v>19.666558564979752</c:v>
                </c:pt>
                <c:pt idx="2625">
                  <c:v>19.666558564979752</c:v>
                </c:pt>
                <c:pt idx="2626">
                  <c:v>19.666558564979752</c:v>
                </c:pt>
                <c:pt idx="2627">
                  <c:v>19.666558564979752</c:v>
                </c:pt>
                <c:pt idx="2628">
                  <c:v>19.666558564979752</c:v>
                </c:pt>
                <c:pt idx="2629">
                  <c:v>19.666558564979752</c:v>
                </c:pt>
                <c:pt idx="2630">
                  <c:v>19.666558564979752</c:v>
                </c:pt>
                <c:pt idx="2631">
                  <c:v>19.666558564979752</c:v>
                </c:pt>
                <c:pt idx="2632">
                  <c:v>19.666558564979752</c:v>
                </c:pt>
                <c:pt idx="2633">
                  <c:v>19.666558564979752</c:v>
                </c:pt>
                <c:pt idx="2634">
                  <c:v>19.666558564979752</c:v>
                </c:pt>
                <c:pt idx="2635">
                  <c:v>19.666558564979752</c:v>
                </c:pt>
                <c:pt idx="2636">
                  <c:v>19.666558564979752</c:v>
                </c:pt>
                <c:pt idx="2637">
                  <c:v>19.666558564979752</c:v>
                </c:pt>
                <c:pt idx="2638">
                  <c:v>19.666558564979752</c:v>
                </c:pt>
                <c:pt idx="2639">
                  <c:v>19.666558564979752</c:v>
                </c:pt>
                <c:pt idx="2640">
                  <c:v>19.666558564979752</c:v>
                </c:pt>
                <c:pt idx="2641">
                  <c:v>19.666558564979752</c:v>
                </c:pt>
                <c:pt idx="2642">
                  <c:v>19.666558564979752</c:v>
                </c:pt>
                <c:pt idx="2643">
                  <c:v>19.666558564979752</c:v>
                </c:pt>
                <c:pt idx="2644">
                  <c:v>19.666558564979752</c:v>
                </c:pt>
                <c:pt idx="2645">
                  <c:v>19.666558564979752</c:v>
                </c:pt>
                <c:pt idx="2646">
                  <c:v>19.666558564979752</c:v>
                </c:pt>
                <c:pt idx="2647">
                  <c:v>19.666558564979752</c:v>
                </c:pt>
                <c:pt idx="2648">
                  <c:v>19.666558564979752</c:v>
                </c:pt>
                <c:pt idx="2649">
                  <c:v>19.666558564979752</c:v>
                </c:pt>
                <c:pt idx="2650">
                  <c:v>19.666558564979752</c:v>
                </c:pt>
                <c:pt idx="2651">
                  <c:v>19.666558564979752</c:v>
                </c:pt>
                <c:pt idx="2652">
                  <c:v>19.666558564979752</c:v>
                </c:pt>
                <c:pt idx="2653">
                  <c:v>19.666558564979752</c:v>
                </c:pt>
                <c:pt idx="2654">
                  <c:v>19.666558564979752</c:v>
                </c:pt>
                <c:pt idx="2655">
                  <c:v>19.666558564979752</c:v>
                </c:pt>
                <c:pt idx="2656">
                  <c:v>19.666558564979752</c:v>
                </c:pt>
                <c:pt idx="2657">
                  <c:v>19.666558564979752</c:v>
                </c:pt>
                <c:pt idx="2658">
                  <c:v>19.666558564979752</c:v>
                </c:pt>
                <c:pt idx="2659">
                  <c:v>19.666558564979752</c:v>
                </c:pt>
                <c:pt idx="2660">
                  <c:v>19.666558564979752</c:v>
                </c:pt>
                <c:pt idx="2661">
                  <c:v>19.666558564979752</c:v>
                </c:pt>
                <c:pt idx="2662">
                  <c:v>19.666558564979752</c:v>
                </c:pt>
                <c:pt idx="2663">
                  <c:v>19.666558564979752</c:v>
                </c:pt>
                <c:pt idx="2664">
                  <c:v>19.666558564979752</c:v>
                </c:pt>
                <c:pt idx="2665">
                  <c:v>19.666558564979752</c:v>
                </c:pt>
                <c:pt idx="2666">
                  <c:v>19.666558564979752</c:v>
                </c:pt>
                <c:pt idx="2667">
                  <c:v>19.666558564979752</c:v>
                </c:pt>
                <c:pt idx="2668">
                  <c:v>19.666558564979752</c:v>
                </c:pt>
                <c:pt idx="2669">
                  <c:v>19.666558564979752</c:v>
                </c:pt>
                <c:pt idx="2670">
                  <c:v>19.666558564979752</c:v>
                </c:pt>
                <c:pt idx="2671">
                  <c:v>19.666558564979752</c:v>
                </c:pt>
                <c:pt idx="2672">
                  <c:v>19.666558564979752</c:v>
                </c:pt>
                <c:pt idx="2673">
                  <c:v>19.666558564979752</c:v>
                </c:pt>
                <c:pt idx="2674">
                  <c:v>19.666558564979752</c:v>
                </c:pt>
                <c:pt idx="2675">
                  <c:v>19.666558564979752</c:v>
                </c:pt>
                <c:pt idx="2676">
                  <c:v>19.666558564979752</c:v>
                </c:pt>
                <c:pt idx="2677">
                  <c:v>19.666558564979752</c:v>
                </c:pt>
                <c:pt idx="2678">
                  <c:v>19.666558564979752</c:v>
                </c:pt>
                <c:pt idx="2679">
                  <c:v>19.666558564979752</c:v>
                </c:pt>
                <c:pt idx="2680">
                  <c:v>19.666558564979752</c:v>
                </c:pt>
                <c:pt idx="2681">
                  <c:v>19.666558564979752</c:v>
                </c:pt>
                <c:pt idx="2682">
                  <c:v>19.666558564979752</c:v>
                </c:pt>
                <c:pt idx="2683">
                  <c:v>19.666558564979752</c:v>
                </c:pt>
                <c:pt idx="2684">
                  <c:v>19.666558564979752</c:v>
                </c:pt>
                <c:pt idx="2685">
                  <c:v>19.666558564979752</c:v>
                </c:pt>
                <c:pt idx="2686">
                  <c:v>19.666558564979752</c:v>
                </c:pt>
                <c:pt idx="2687">
                  <c:v>19.666558564979752</c:v>
                </c:pt>
                <c:pt idx="2688">
                  <c:v>19.666558564979752</c:v>
                </c:pt>
                <c:pt idx="2689">
                  <c:v>19.666558564979752</c:v>
                </c:pt>
                <c:pt idx="2690">
                  <c:v>19.666558564979752</c:v>
                </c:pt>
                <c:pt idx="2691">
                  <c:v>19.666558564979752</c:v>
                </c:pt>
                <c:pt idx="2692">
                  <c:v>19.666558564979752</c:v>
                </c:pt>
                <c:pt idx="2693">
                  <c:v>19.666558564979752</c:v>
                </c:pt>
                <c:pt idx="2694">
                  <c:v>19.666558564979752</c:v>
                </c:pt>
                <c:pt idx="2695">
                  <c:v>19.666558564979752</c:v>
                </c:pt>
                <c:pt idx="2696">
                  <c:v>19.666558564979752</c:v>
                </c:pt>
                <c:pt idx="2697">
                  <c:v>19.666558564979752</c:v>
                </c:pt>
                <c:pt idx="2698">
                  <c:v>19.666558564979752</c:v>
                </c:pt>
                <c:pt idx="2699">
                  <c:v>19.666558564979752</c:v>
                </c:pt>
                <c:pt idx="2700">
                  <c:v>19.666558564979752</c:v>
                </c:pt>
                <c:pt idx="2701">
                  <c:v>19.666558564979752</c:v>
                </c:pt>
                <c:pt idx="2702">
                  <c:v>19.666558564979752</c:v>
                </c:pt>
                <c:pt idx="2703">
                  <c:v>19.666558564979752</c:v>
                </c:pt>
                <c:pt idx="2704">
                  <c:v>19.666558564979752</c:v>
                </c:pt>
                <c:pt idx="2705">
                  <c:v>19.666558564979752</c:v>
                </c:pt>
                <c:pt idx="2706">
                  <c:v>19.666558564979752</c:v>
                </c:pt>
                <c:pt idx="2707">
                  <c:v>19.666558564979752</c:v>
                </c:pt>
                <c:pt idx="2708">
                  <c:v>19.666558564979752</c:v>
                </c:pt>
                <c:pt idx="2709">
                  <c:v>19.666558564979752</c:v>
                </c:pt>
                <c:pt idx="2710">
                  <c:v>19.666558564979752</c:v>
                </c:pt>
                <c:pt idx="2711">
                  <c:v>19.666558564979752</c:v>
                </c:pt>
                <c:pt idx="2712">
                  <c:v>19.666558564979752</c:v>
                </c:pt>
                <c:pt idx="2713">
                  <c:v>19.666558564979752</c:v>
                </c:pt>
                <c:pt idx="2714">
                  <c:v>19.666558564979752</c:v>
                </c:pt>
                <c:pt idx="2715">
                  <c:v>19.666558564979752</c:v>
                </c:pt>
                <c:pt idx="2716">
                  <c:v>19.666558564979752</c:v>
                </c:pt>
                <c:pt idx="2717">
                  <c:v>19.666558564979752</c:v>
                </c:pt>
                <c:pt idx="2718">
                  <c:v>19.666558564979752</c:v>
                </c:pt>
                <c:pt idx="2719">
                  <c:v>19.666558564979752</c:v>
                </c:pt>
                <c:pt idx="2720">
                  <c:v>19.666558564979752</c:v>
                </c:pt>
                <c:pt idx="2721">
                  <c:v>19.666558564979752</c:v>
                </c:pt>
                <c:pt idx="2722">
                  <c:v>19.666558564979752</c:v>
                </c:pt>
                <c:pt idx="2723">
                  <c:v>19.666558564979752</c:v>
                </c:pt>
                <c:pt idx="2724">
                  <c:v>19.666558564979752</c:v>
                </c:pt>
                <c:pt idx="2725">
                  <c:v>19.666558564979752</c:v>
                </c:pt>
                <c:pt idx="2726">
                  <c:v>19.666558564979752</c:v>
                </c:pt>
                <c:pt idx="2727">
                  <c:v>19.666558564979752</c:v>
                </c:pt>
                <c:pt idx="2728">
                  <c:v>19.666558564979752</c:v>
                </c:pt>
                <c:pt idx="2729">
                  <c:v>19.666558564979752</c:v>
                </c:pt>
                <c:pt idx="2730">
                  <c:v>19.666558564979752</c:v>
                </c:pt>
                <c:pt idx="2731">
                  <c:v>19.666558564979752</c:v>
                </c:pt>
                <c:pt idx="2732">
                  <c:v>19.666558564979752</c:v>
                </c:pt>
                <c:pt idx="2733">
                  <c:v>19.666558564979752</c:v>
                </c:pt>
                <c:pt idx="2734">
                  <c:v>19.666558564979752</c:v>
                </c:pt>
                <c:pt idx="2735">
                  <c:v>19.666558564979752</c:v>
                </c:pt>
                <c:pt idx="2736">
                  <c:v>19.666558564979752</c:v>
                </c:pt>
                <c:pt idx="2737">
                  <c:v>19.666558564979752</c:v>
                </c:pt>
                <c:pt idx="2738">
                  <c:v>19.666558564979752</c:v>
                </c:pt>
                <c:pt idx="2739">
                  <c:v>19.666558564979752</c:v>
                </c:pt>
                <c:pt idx="2740">
                  <c:v>19.666558564979752</c:v>
                </c:pt>
                <c:pt idx="2741">
                  <c:v>19.666558564979752</c:v>
                </c:pt>
                <c:pt idx="2742">
                  <c:v>19.666558564979752</c:v>
                </c:pt>
                <c:pt idx="2743">
                  <c:v>19.666558564979752</c:v>
                </c:pt>
                <c:pt idx="2744">
                  <c:v>19.666558564979752</c:v>
                </c:pt>
                <c:pt idx="2745">
                  <c:v>19.666558564979752</c:v>
                </c:pt>
                <c:pt idx="2746">
                  <c:v>19.666558564979752</c:v>
                </c:pt>
                <c:pt idx="2747">
                  <c:v>19.666558564979752</c:v>
                </c:pt>
                <c:pt idx="2748">
                  <c:v>19.666558564979752</c:v>
                </c:pt>
                <c:pt idx="2749">
                  <c:v>19.666558564979752</c:v>
                </c:pt>
                <c:pt idx="2750">
                  <c:v>19.666558564979752</c:v>
                </c:pt>
                <c:pt idx="2751">
                  <c:v>19.666558564979752</c:v>
                </c:pt>
                <c:pt idx="2752">
                  <c:v>19.666558564979752</c:v>
                </c:pt>
                <c:pt idx="2753">
                  <c:v>19.666558564979752</c:v>
                </c:pt>
                <c:pt idx="2754">
                  <c:v>19.666558564979752</c:v>
                </c:pt>
                <c:pt idx="2755">
                  <c:v>19.666558564979752</c:v>
                </c:pt>
                <c:pt idx="2756">
                  <c:v>19.666558564979752</c:v>
                </c:pt>
                <c:pt idx="2757">
                  <c:v>19.666558564979752</c:v>
                </c:pt>
                <c:pt idx="2758">
                  <c:v>19.666558564979752</c:v>
                </c:pt>
                <c:pt idx="2759">
                  <c:v>19.666558564979752</c:v>
                </c:pt>
                <c:pt idx="2760">
                  <c:v>19.666558564979752</c:v>
                </c:pt>
                <c:pt idx="2761">
                  <c:v>19.666558564979752</c:v>
                </c:pt>
                <c:pt idx="2762">
                  <c:v>19.666558564979752</c:v>
                </c:pt>
                <c:pt idx="2763">
                  <c:v>19.666558564979752</c:v>
                </c:pt>
                <c:pt idx="2764">
                  <c:v>19.666558564979752</c:v>
                </c:pt>
                <c:pt idx="2765">
                  <c:v>19.666558564979752</c:v>
                </c:pt>
                <c:pt idx="2766">
                  <c:v>19.666558564979752</c:v>
                </c:pt>
                <c:pt idx="2767">
                  <c:v>19.666558564979752</c:v>
                </c:pt>
                <c:pt idx="2768">
                  <c:v>19.666558564979752</c:v>
                </c:pt>
                <c:pt idx="2769">
                  <c:v>19.666558564979752</c:v>
                </c:pt>
                <c:pt idx="2770">
                  <c:v>19.666558564979752</c:v>
                </c:pt>
                <c:pt idx="2771">
                  <c:v>19.666558564979752</c:v>
                </c:pt>
                <c:pt idx="2772">
                  <c:v>19.666558564979752</c:v>
                </c:pt>
                <c:pt idx="2773">
                  <c:v>19.666558564979752</c:v>
                </c:pt>
                <c:pt idx="2774">
                  <c:v>19.666558564979752</c:v>
                </c:pt>
                <c:pt idx="2775">
                  <c:v>19.666558564979752</c:v>
                </c:pt>
                <c:pt idx="2776">
                  <c:v>19.666558564979752</c:v>
                </c:pt>
                <c:pt idx="2777">
                  <c:v>19.666558564979752</c:v>
                </c:pt>
                <c:pt idx="2778">
                  <c:v>19.666558564979752</c:v>
                </c:pt>
                <c:pt idx="2779">
                  <c:v>19.666558564979752</c:v>
                </c:pt>
                <c:pt idx="2780">
                  <c:v>19.666558564979752</c:v>
                </c:pt>
                <c:pt idx="2781">
                  <c:v>19.666558564979752</c:v>
                </c:pt>
                <c:pt idx="2782">
                  <c:v>19.666558564979752</c:v>
                </c:pt>
                <c:pt idx="2783">
                  <c:v>19.666558564979752</c:v>
                </c:pt>
                <c:pt idx="2784">
                  <c:v>19.666558564979752</c:v>
                </c:pt>
                <c:pt idx="2785">
                  <c:v>19.666558564979752</c:v>
                </c:pt>
                <c:pt idx="2786">
                  <c:v>19.666558564979752</c:v>
                </c:pt>
                <c:pt idx="2787">
                  <c:v>19.666558564979752</c:v>
                </c:pt>
                <c:pt idx="2788">
                  <c:v>19.666558564979752</c:v>
                </c:pt>
                <c:pt idx="2789">
                  <c:v>19.666558564979752</c:v>
                </c:pt>
                <c:pt idx="2790">
                  <c:v>19.666558564979752</c:v>
                </c:pt>
                <c:pt idx="2791">
                  <c:v>19.666558564979752</c:v>
                </c:pt>
                <c:pt idx="2792">
                  <c:v>19.666558564979752</c:v>
                </c:pt>
                <c:pt idx="2793">
                  <c:v>19.666558564979752</c:v>
                </c:pt>
                <c:pt idx="2794">
                  <c:v>19.666558564979752</c:v>
                </c:pt>
                <c:pt idx="2795">
                  <c:v>19.666558564979752</c:v>
                </c:pt>
                <c:pt idx="2796">
                  <c:v>19.666558564979752</c:v>
                </c:pt>
                <c:pt idx="2797">
                  <c:v>19.666558564979752</c:v>
                </c:pt>
                <c:pt idx="2798">
                  <c:v>19.666558564979752</c:v>
                </c:pt>
                <c:pt idx="2799">
                  <c:v>19.666558564979752</c:v>
                </c:pt>
                <c:pt idx="2800">
                  <c:v>19.666558564979752</c:v>
                </c:pt>
                <c:pt idx="2801">
                  <c:v>19.666558564979752</c:v>
                </c:pt>
                <c:pt idx="2802">
                  <c:v>19.666558564979752</c:v>
                </c:pt>
                <c:pt idx="2803">
                  <c:v>19.666558564979752</c:v>
                </c:pt>
                <c:pt idx="2804">
                  <c:v>19.666558564979752</c:v>
                </c:pt>
                <c:pt idx="2805">
                  <c:v>19.666558564979752</c:v>
                </c:pt>
                <c:pt idx="2806">
                  <c:v>19.666558564979752</c:v>
                </c:pt>
                <c:pt idx="2807">
                  <c:v>19.666558564979752</c:v>
                </c:pt>
                <c:pt idx="2808">
                  <c:v>19.666558564979752</c:v>
                </c:pt>
                <c:pt idx="2809">
                  <c:v>19.666558564979752</c:v>
                </c:pt>
                <c:pt idx="2810">
                  <c:v>19.666558564979752</c:v>
                </c:pt>
                <c:pt idx="2811">
                  <c:v>19.666558564979752</c:v>
                </c:pt>
                <c:pt idx="2812">
                  <c:v>19.666558564979752</c:v>
                </c:pt>
                <c:pt idx="2813">
                  <c:v>19.666558564979752</c:v>
                </c:pt>
                <c:pt idx="2814">
                  <c:v>19.666558564979752</c:v>
                </c:pt>
                <c:pt idx="2815">
                  <c:v>19.666558564979752</c:v>
                </c:pt>
                <c:pt idx="2816">
                  <c:v>19.666558564979752</c:v>
                </c:pt>
                <c:pt idx="2817">
                  <c:v>19.666558564979752</c:v>
                </c:pt>
                <c:pt idx="2818">
                  <c:v>19.666558564979752</c:v>
                </c:pt>
                <c:pt idx="2819">
                  <c:v>19.666558564979752</c:v>
                </c:pt>
                <c:pt idx="2820">
                  <c:v>19.666558564979752</c:v>
                </c:pt>
                <c:pt idx="2821">
                  <c:v>19.666558564979752</c:v>
                </c:pt>
                <c:pt idx="2822">
                  <c:v>19.666558564979752</c:v>
                </c:pt>
                <c:pt idx="2823">
                  <c:v>19.666558564979752</c:v>
                </c:pt>
                <c:pt idx="2824">
                  <c:v>19.666558564979752</c:v>
                </c:pt>
                <c:pt idx="2825">
                  <c:v>19.666558564979752</c:v>
                </c:pt>
                <c:pt idx="2826">
                  <c:v>19.666558564979752</c:v>
                </c:pt>
                <c:pt idx="2827">
                  <c:v>19.666558564979752</c:v>
                </c:pt>
                <c:pt idx="2828">
                  <c:v>19.666558564979752</c:v>
                </c:pt>
                <c:pt idx="2829">
                  <c:v>19.666558564979752</c:v>
                </c:pt>
                <c:pt idx="2830">
                  <c:v>19.666558564979752</c:v>
                </c:pt>
                <c:pt idx="2831">
                  <c:v>19.666558564979752</c:v>
                </c:pt>
                <c:pt idx="2832">
                  <c:v>19.666558564979752</c:v>
                </c:pt>
                <c:pt idx="2833">
                  <c:v>19.666558564979752</c:v>
                </c:pt>
                <c:pt idx="2834">
                  <c:v>19.666558564979752</c:v>
                </c:pt>
                <c:pt idx="2835">
                  <c:v>19.666558564979752</c:v>
                </c:pt>
                <c:pt idx="2836">
                  <c:v>19.666558564979752</c:v>
                </c:pt>
                <c:pt idx="2837">
                  <c:v>19.666558564979752</c:v>
                </c:pt>
                <c:pt idx="2838">
                  <c:v>19.666558564979752</c:v>
                </c:pt>
                <c:pt idx="2839">
                  <c:v>19.666558564979752</c:v>
                </c:pt>
                <c:pt idx="2840">
                  <c:v>19.666558564979752</c:v>
                </c:pt>
                <c:pt idx="2841">
                  <c:v>19.666558564979752</c:v>
                </c:pt>
                <c:pt idx="2842">
                  <c:v>19.666558564979752</c:v>
                </c:pt>
                <c:pt idx="2843">
                  <c:v>19.666558564979752</c:v>
                </c:pt>
                <c:pt idx="2844">
                  <c:v>19.666558564979752</c:v>
                </c:pt>
                <c:pt idx="2845">
                  <c:v>19.666558564979752</c:v>
                </c:pt>
                <c:pt idx="2846">
                  <c:v>19.666558564979752</c:v>
                </c:pt>
                <c:pt idx="2847">
                  <c:v>19.666558564979752</c:v>
                </c:pt>
                <c:pt idx="2848">
                  <c:v>19.666558564979752</c:v>
                </c:pt>
                <c:pt idx="2849">
                  <c:v>19.666558564979752</c:v>
                </c:pt>
                <c:pt idx="2850">
                  <c:v>19.666558564979752</c:v>
                </c:pt>
                <c:pt idx="2851">
                  <c:v>19.666558564979752</c:v>
                </c:pt>
                <c:pt idx="2852">
                  <c:v>19.666558564979752</c:v>
                </c:pt>
                <c:pt idx="2853">
                  <c:v>19.666558564979752</c:v>
                </c:pt>
                <c:pt idx="2854">
                  <c:v>19.666558564979752</c:v>
                </c:pt>
                <c:pt idx="2855">
                  <c:v>19.666558564979752</c:v>
                </c:pt>
                <c:pt idx="2856">
                  <c:v>19.666558564979752</c:v>
                </c:pt>
                <c:pt idx="2857">
                  <c:v>19.666558564979752</c:v>
                </c:pt>
                <c:pt idx="2858">
                  <c:v>19.666558564979752</c:v>
                </c:pt>
                <c:pt idx="2859">
                  <c:v>19.666558564979752</c:v>
                </c:pt>
                <c:pt idx="2860">
                  <c:v>19.666558564979752</c:v>
                </c:pt>
                <c:pt idx="2861">
                  <c:v>19.666558564979752</c:v>
                </c:pt>
                <c:pt idx="2862">
                  <c:v>19.666558564979752</c:v>
                </c:pt>
                <c:pt idx="2863">
                  <c:v>19.666558564979752</c:v>
                </c:pt>
                <c:pt idx="2864">
                  <c:v>19.666558564979752</c:v>
                </c:pt>
                <c:pt idx="2865">
                  <c:v>19.666558564979752</c:v>
                </c:pt>
                <c:pt idx="2866">
                  <c:v>19.666558564979752</c:v>
                </c:pt>
                <c:pt idx="2867">
                  <c:v>19.666558564979752</c:v>
                </c:pt>
                <c:pt idx="2868">
                  <c:v>19.666558564979752</c:v>
                </c:pt>
                <c:pt idx="2869">
                  <c:v>19.666558564979752</c:v>
                </c:pt>
                <c:pt idx="2870">
                  <c:v>19.666558564979752</c:v>
                </c:pt>
                <c:pt idx="2871">
                  <c:v>19.666558564979752</c:v>
                </c:pt>
                <c:pt idx="2872">
                  <c:v>19.666558564979752</c:v>
                </c:pt>
                <c:pt idx="2873">
                  <c:v>19.666558564979752</c:v>
                </c:pt>
                <c:pt idx="2874">
                  <c:v>19.666558564979752</c:v>
                </c:pt>
                <c:pt idx="2875">
                  <c:v>19.666558564979752</c:v>
                </c:pt>
                <c:pt idx="2876">
                  <c:v>19.666558564979752</c:v>
                </c:pt>
                <c:pt idx="2877">
                  <c:v>19.666558564979752</c:v>
                </c:pt>
                <c:pt idx="2878">
                  <c:v>19.666558564979752</c:v>
                </c:pt>
                <c:pt idx="2879">
                  <c:v>19.666558564979752</c:v>
                </c:pt>
                <c:pt idx="2880">
                  <c:v>19.666558564979752</c:v>
                </c:pt>
                <c:pt idx="2881">
                  <c:v>19.666558564979752</c:v>
                </c:pt>
                <c:pt idx="2882">
                  <c:v>19.666558564979752</c:v>
                </c:pt>
                <c:pt idx="2883">
                  <c:v>19.666558564979752</c:v>
                </c:pt>
                <c:pt idx="2884">
                  <c:v>19.666558564979752</c:v>
                </c:pt>
                <c:pt idx="2885">
                  <c:v>19.666558564979752</c:v>
                </c:pt>
                <c:pt idx="2886">
                  <c:v>19.666558564979752</c:v>
                </c:pt>
                <c:pt idx="2887">
                  <c:v>19.666558564979752</c:v>
                </c:pt>
                <c:pt idx="2888">
                  <c:v>19.666558564979752</c:v>
                </c:pt>
                <c:pt idx="2889">
                  <c:v>19.666558564979752</c:v>
                </c:pt>
                <c:pt idx="2890">
                  <c:v>19.666558564979752</c:v>
                </c:pt>
                <c:pt idx="2891">
                  <c:v>19.666558564979752</c:v>
                </c:pt>
                <c:pt idx="2892">
                  <c:v>19.666558564979752</c:v>
                </c:pt>
                <c:pt idx="2893">
                  <c:v>19.666558564979752</c:v>
                </c:pt>
                <c:pt idx="2894">
                  <c:v>19.666558564979752</c:v>
                </c:pt>
                <c:pt idx="2895">
                  <c:v>19.666558564979752</c:v>
                </c:pt>
                <c:pt idx="2896">
                  <c:v>19.666558564979752</c:v>
                </c:pt>
                <c:pt idx="2897">
                  <c:v>19.666558564979752</c:v>
                </c:pt>
                <c:pt idx="2898">
                  <c:v>19.666558564979752</c:v>
                </c:pt>
                <c:pt idx="2899">
                  <c:v>19.666558564979752</c:v>
                </c:pt>
                <c:pt idx="2900">
                  <c:v>19.666558564979752</c:v>
                </c:pt>
                <c:pt idx="2901">
                  <c:v>19.666558564979752</c:v>
                </c:pt>
                <c:pt idx="2902">
                  <c:v>19.666558564979752</c:v>
                </c:pt>
                <c:pt idx="2903">
                  <c:v>19.666558564979752</c:v>
                </c:pt>
                <c:pt idx="2904">
                  <c:v>19.666558564979752</c:v>
                </c:pt>
                <c:pt idx="2905">
                  <c:v>19.666558564979752</c:v>
                </c:pt>
                <c:pt idx="2906">
                  <c:v>19.666558564979752</c:v>
                </c:pt>
                <c:pt idx="2907">
                  <c:v>19.666558564979752</c:v>
                </c:pt>
                <c:pt idx="2908">
                  <c:v>19.666558564979752</c:v>
                </c:pt>
                <c:pt idx="2909">
                  <c:v>19.666558564979752</c:v>
                </c:pt>
                <c:pt idx="2910">
                  <c:v>19.666558564979752</c:v>
                </c:pt>
                <c:pt idx="2911">
                  <c:v>19.666558564979752</c:v>
                </c:pt>
                <c:pt idx="2912">
                  <c:v>19.666558564979752</c:v>
                </c:pt>
                <c:pt idx="2913">
                  <c:v>19.666558564979752</c:v>
                </c:pt>
                <c:pt idx="2914">
                  <c:v>19.666558564979752</c:v>
                </c:pt>
                <c:pt idx="2915">
                  <c:v>19.666558564979752</c:v>
                </c:pt>
                <c:pt idx="2916">
                  <c:v>19.666558564979752</c:v>
                </c:pt>
                <c:pt idx="2917">
                  <c:v>19.666558564979752</c:v>
                </c:pt>
                <c:pt idx="2918">
                  <c:v>19.666558564979752</c:v>
                </c:pt>
                <c:pt idx="2919">
                  <c:v>19.666558564979752</c:v>
                </c:pt>
                <c:pt idx="2920">
                  <c:v>19.666558564979752</c:v>
                </c:pt>
                <c:pt idx="2921">
                  <c:v>19.666558564979752</c:v>
                </c:pt>
                <c:pt idx="2922">
                  <c:v>19.666558564979752</c:v>
                </c:pt>
                <c:pt idx="2923">
                  <c:v>19.666558564979752</c:v>
                </c:pt>
                <c:pt idx="2924">
                  <c:v>19.666558564979752</c:v>
                </c:pt>
                <c:pt idx="2925">
                  <c:v>19.666558564979752</c:v>
                </c:pt>
                <c:pt idx="2926">
                  <c:v>19.666558564979752</c:v>
                </c:pt>
                <c:pt idx="2927">
                  <c:v>19.666558564979752</c:v>
                </c:pt>
                <c:pt idx="2928">
                  <c:v>19.666558564979752</c:v>
                </c:pt>
                <c:pt idx="2929">
                  <c:v>19.666558564979752</c:v>
                </c:pt>
                <c:pt idx="2930">
                  <c:v>19.666558564979752</c:v>
                </c:pt>
                <c:pt idx="2931">
                  <c:v>19.666558564979752</c:v>
                </c:pt>
                <c:pt idx="2932">
                  <c:v>19.666558564979752</c:v>
                </c:pt>
                <c:pt idx="2933">
                  <c:v>19.666558564979752</c:v>
                </c:pt>
                <c:pt idx="2934">
                  <c:v>19.666558564979752</c:v>
                </c:pt>
                <c:pt idx="2935">
                  <c:v>19.666558564979752</c:v>
                </c:pt>
                <c:pt idx="2936">
                  <c:v>19.666558564979752</c:v>
                </c:pt>
                <c:pt idx="2937">
                  <c:v>19.666558564979752</c:v>
                </c:pt>
                <c:pt idx="2938">
                  <c:v>19.666558564979752</c:v>
                </c:pt>
                <c:pt idx="2939">
                  <c:v>19.666558564979752</c:v>
                </c:pt>
                <c:pt idx="2940">
                  <c:v>19.666558564979752</c:v>
                </c:pt>
                <c:pt idx="2941">
                  <c:v>19.666558564979752</c:v>
                </c:pt>
                <c:pt idx="2942">
                  <c:v>19.666558564979752</c:v>
                </c:pt>
                <c:pt idx="2943">
                  <c:v>19.666558564979752</c:v>
                </c:pt>
                <c:pt idx="2944">
                  <c:v>19.666558564979752</c:v>
                </c:pt>
                <c:pt idx="2945">
                  <c:v>19.666558564979752</c:v>
                </c:pt>
                <c:pt idx="2946">
                  <c:v>19.666558564979752</c:v>
                </c:pt>
                <c:pt idx="2947">
                  <c:v>19.666558564979752</c:v>
                </c:pt>
                <c:pt idx="2948">
                  <c:v>19.666558564979752</c:v>
                </c:pt>
                <c:pt idx="2949">
                  <c:v>19.666558564979752</c:v>
                </c:pt>
                <c:pt idx="2950">
                  <c:v>19.666558564979752</c:v>
                </c:pt>
                <c:pt idx="2951">
                  <c:v>19.666558564979752</c:v>
                </c:pt>
                <c:pt idx="2952">
                  <c:v>19.666558564979752</c:v>
                </c:pt>
                <c:pt idx="2953">
                  <c:v>19.666558564979752</c:v>
                </c:pt>
                <c:pt idx="2954">
                  <c:v>19.666558564979752</c:v>
                </c:pt>
                <c:pt idx="2955">
                  <c:v>19.666558564979752</c:v>
                </c:pt>
                <c:pt idx="2956">
                  <c:v>19.666558564979752</c:v>
                </c:pt>
                <c:pt idx="2957">
                  <c:v>19.666558564979752</c:v>
                </c:pt>
                <c:pt idx="2958">
                  <c:v>19.666558564979752</c:v>
                </c:pt>
                <c:pt idx="2959">
                  <c:v>19.666558564979752</c:v>
                </c:pt>
                <c:pt idx="2960">
                  <c:v>19.666558564979752</c:v>
                </c:pt>
                <c:pt idx="2961">
                  <c:v>19.666558564979752</c:v>
                </c:pt>
                <c:pt idx="2962">
                  <c:v>19.666558564979752</c:v>
                </c:pt>
                <c:pt idx="2963">
                  <c:v>19.666558564979752</c:v>
                </c:pt>
                <c:pt idx="2964">
                  <c:v>19.666558564979752</c:v>
                </c:pt>
                <c:pt idx="2965">
                  <c:v>19.666558564979752</c:v>
                </c:pt>
                <c:pt idx="2966">
                  <c:v>19.666558564979752</c:v>
                </c:pt>
                <c:pt idx="2967">
                  <c:v>19.666558564979752</c:v>
                </c:pt>
                <c:pt idx="2968">
                  <c:v>19.666558564979752</c:v>
                </c:pt>
                <c:pt idx="2969">
                  <c:v>19.666558564979752</c:v>
                </c:pt>
                <c:pt idx="2970">
                  <c:v>19.666558564979752</c:v>
                </c:pt>
                <c:pt idx="2971">
                  <c:v>19.666558564979752</c:v>
                </c:pt>
                <c:pt idx="2972">
                  <c:v>19.666558564979752</c:v>
                </c:pt>
                <c:pt idx="2973">
                  <c:v>19.666558564979752</c:v>
                </c:pt>
                <c:pt idx="2974">
                  <c:v>19.666558564979752</c:v>
                </c:pt>
                <c:pt idx="2975">
                  <c:v>19.666558564979752</c:v>
                </c:pt>
                <c:pt idx="2976">
                  <c:v>19.666558564979752</c:v>
                </c:pt>
                <c:pt idx="2977">
                  <c:v>19.666558564979752</c:v>
                </c:pt>
                <c:pt idx="2978">
                  <c:v>19.666558564979752</c:v>
                </c:pt>
                <c:pt idx="2979">
                  <c:v>19.666558564979752</c:v>
                </c:pt>
                <c:pt idx="2980">
                  <c:v>19.666558564979752</c:v>
                </c:pt>
                <c:pt idx="2981">
                  <c:v>19.666558564979752</c:v>
                </c:pt>
                <c:pt idx="2982">
                  <c:v>19.666558564979752</c:v>
                </c:pt>
                <c:pt idx="2983">
                  <c:v>19.666558564979752</c:v>
                </c:pt>
                <c:pt idx="2984">
                  <c:v>19.666558564979752</c:v>
                </c:pt>
                <c:pt idx="2985">
                  <c:v>19.666558564979752</c:v>
                </c:pt>
                <c:pt idx="2986">
                  <c:v>19.666558564979752</c:v>
                </c:pt>
                <c:pt idx="2987">
                  <c:v>19.666558564979752</c:v>
                </c:pt>
                <c:pt idx="2988">
                  <c:v>19.666558564979752</c:v>
                </c:pt>
                <c:pt idx="2989">
                  <c:v>19.666558564979752</c:v>
                </c:pt>
                <c:pt idx="2990">
                  <c:v>19.666558564979752</c:v>
                </c:pt>
                <c:pt idx="2991">
                  <c:v>19.666558564979752</c:v>
                </c:pt>
                <c:pt idx="2992">
                  <c:v>19.666558564979752</c:v>
                </c:pt>
                <c:pt idx="2993">
                  <c:v>19.666558564979752</c:v>
                </c:pt>
                <c:pt idx="2994">
                  <c:v>19.666558564979752</c:v>
                </c:pt>
                <c:pt idx="2995">
                  <c:v>19.666558564979752</c:v>
                </c:pt>
                <c:pt idx="2996">
                  <c:v>19.666558564979752</c:v>
                </c:pt>
                <c:pt idx="2997">
                  <c:v>19.666558564979752</c:v>
                </c:pt>
                <c:pt idx="2998">
                  <c:v>19.666558564979752</c:v>
                </c:pt>
                <c:pt idx="2999">
                  <c:v>19.666558564979752</c:v>
                </c:pt>
                <c:pt idx="3000">
                  <c:v>19.666558564979752</c:v>
                </c:pt>
                <c:pt idx="3001">
                  <c:v>19.666558564979752</c:v>
                </c:pt>
                <c:pt idx="3002">
                  <c:v>19.666558564979752</c:v>
                </c:pt>
                <c:pt idx="3003">
                  <c:v>19.666558564979752</c:v>
                </c:pt>
                <c:pt idx="3004">
                  <c:v>19.666558564979752</c:v>
                </c:pt>
                <c:pt idx="3005">
                  <c:v>19.666558564979752</c:v>
                </c:pt>
                <c:pt idx="3006">
                  <c:v>19.666558564979752</c:v>
                </c:pt>
                <c:pt idx="3007">
                  <c:v>19.666558564979752</c:v>
                </c:pt>
                <c:pt idx="3008">
                  <c:v>19.666558564979752</c:v>
                </c:pt>
                <c:pt idx="3009">
                  <c:v>19.666558564979752</c:v>
                </c:pt>
                <c:pt idx="3010">
                  <c:v>19.666558564979752</c:v>
                </c:pt>
                <c:pt idx="3011">
                  <c:v>19.666558564979752</c:v>
                </c:pt>
                <c:pt idx="3012">
                  <c:v>19.666558564979752</c:v>
                </c:pt>
                <c:pt idx="3013">
                  <c:v>19.666558564979752</c:v>
                </c:pt>
                <c:pt idx="3014">
                  <c:v>19.666558564979752</c:v>
                </c:pt>
                <c:pt idx="3015">
                  <c:v>19.666558564979752</c:v>
                </c:pt>
                <c:pt idx="3016">
                  <c:v>19.666558564979752</c:v>
                </c:pt>
                <c:pt idx="3017">
                  <c:v>19.666558564979752</c:v>
                </c:pt>
                <c:pt idx="3018">
                  <c:v>19.666558564979752</c:v>
                </c:pt>
                <c:pt idx="3019">
                  <c:v>19.666558564979752</c:v>
                </c:pt>
                <c:pt idx="3020">
                  <c:v>19.666558564979752</c:v>
                </c:pt>
                <c:pt idx="3021">
                  <c:v>19.666558564979752</c:v>
                </c:pt>
                <c:pt idx="3022">
                  <c:v>19.666558564979752</c:v>
                </c:pt>
                <c:pt idx="3023">
                  <c:v>19.666558564979752</c:v>
                </c:pt>
                <c:pt idx="3024">
                  <c:v>19.666558564979752</c:v>
                </c:pt>
                <c:pt idx="3025">
                  <c:v>19.666558564979752</c:v>
                </c:pt>
                <c:pt idx="3026">
                  <c:v>19.666558564979752</c:v>
                </c:pt>
                <c:pt idx="3027">
                  <c:v>19.666558564979752</c:v>
                </c:pt>
                <c:pt idx="3028">
                  <c:v>19.666558564979752</c:v>
                </c:pt>
                <c:pt idx="3029">
                  <c:v>19.666558564979752</c:v>
                </c:pt>
                <c:pt idx="3030">
                  <c:v>19.666558564979752</c:v>
                </c:pt>
                <c:pt idx="3031">
                  <c:v>19.666558564979752</c:v>
                </c:pt>
                <c:pt idx="3032">
                  <c:v>19.666558564979752</c:v>
                </c:pt>
                <c:pt idx="3033">
                  <c:v>19.666558564979752</c:v>
                </c:pt>
                <c:pt idx="3034">
                  <c:v>19.666558564979752</c:v>
                </c:pt>
                <c:pt idx="3035">
                  <c:v>19.666558564979752</c:v>
                </c:pt>
                <c:pt idx="3036">
                  <c:v>19.666558564979752</c:v>
                </c:pt>
                <c:pt idx="3037">
                  <c:v>19.666558564979752</c:v>
                </c:pt>
                <c:pt idx="3038">
                  <c:v>19.666558564979752</c:v>
                </c:pt>
                <c:pt idx="3039">
                  <c:v>19.666558564979752</c:v>
                </c:pt>
                <c:pt idx="3040">
                  <c:v>19.666558564979752</c:v>
                </c:pt>
                <c:pt idx="3041">
                  <c:v>19.666558564979752</c:v>
                </c:pt>
                <c:pt idx="3042">
                  <c:v>19.666558564979752</c:v>
                </c:pt>
                <c:pt idx="3043">
                  <c:v>19.666558564979752</c:v>
                </c:pt>
                <c:pt idx="3044">
                  <c:v>19.666558564979752</c:v>
                </c:pt>
                <c:pt idx="3045">
                  <c:v>19.666558564979752</c:v>
                </c:pt>
                <c:pt idx="3046">
                  <c:v>19.666558564979752</c:v>
                </c:pt>
                <c:pt idx="3047">
                  <c:v>19.666558564979752</c:v>
                </c:pt>
                <c:pt idx="3048">
                  <c:v>19.666558564979752</c:v>
                </c:pt>
                <c:pt idx="3049">
                  <c:v>19.666558564979752</c:v>
                </c:pt>
                <c:pt idx="3050">
                  <c:v>19.666558564979752</c:v>
                </c:pt>
                <c:pt idx="3051">
                  <c:v>19.666558564979752</c:v>
                </c:pt>
                <c:pt idx="3052">
                  <c:v>19.666558564979752</c:v>
                </c:pt>
                <c:pt idx="3053">
                  <c:v>19.666558564979752</c:v>
                </c:pt>
                <c:pt idx="3054">
                  <c:v>19.666558564979752</c:v>
                </c:pt>
                <c:pt idx="3055">
                  <c:v>19.666558564979752</c:v>
                </c:pt>
                <c:pt idx="3056">
                  <c:v>19.666558564979752</c:v>
                </c:pt>
                <c:pt idx="3057">
                  <c:v>19.666558564979752</c:v>
                </c:pt>
                <c:pt idx="3058">
                  <c:v>19.666558564979752</c:v>
                </c:pt>
                <c:pt idx="3059">
                  <c:v>19.666558564979752</c:v>
                </c:pt>
                <c:pt idx="3060">
                  <c:v>19.666558564979752</c:v>
                </c:pt>
                <c:pt idx="3061">
                  <c:v>19.666558564979752</c:v>
                </c:pt>
                <c:pt idx="3062">
                  <c:v>19.666558564979752</c:v>
                </c:pt>
                <c:pt idx="3063">
                  <c:v>19.666558564979752</c:v>
                </c:pt>
                <c:pt idx="3064">
                  <c:v>19.666558564979752</c:v>
                </c:pt>
                <c:pt idx="3065">
                  <c:v>19.666558564979752</c:v>
                </c:pt>
                <c:pt idx="3066">
                  <c:v>19.666558564979752</c:v>
                </c:pt>
                <c:pt idx="3067">
                  <c:v>19.666558564979752</c:v>
                </c:pt>
                <c:pt idx="3068">
                  <c:v>19.666558564979752</c:v>
                </c:pt>
                <c:pt idx="3069">
                  <c:v>19.666558564979752</c:v>
                </c:pt>
                <c:pt idx="3070">
                  <c:v>19.666558564979752</c:v>
                </c:pt>
                <c:pt idx="3071">
                  <c:v>19.666558564979752</c:v>
                </c:pt>
                <c:pt idx="3072">
                  <c:v>19.666558564979752</c:v>
                </c:pt>
                <c:pt idx="3073">
                  <c:v>19.666558564979752</c:v>
                </c:pt>
                <c:pt idx="3074">
                  <c:v>19.666558564979752</c:v>
                </c:pt>
                <c:pt idx="3075">
                  <c:v>19.666558564979752</c:v>
                </c:pt>
                <c:pt idx="3076">
                  <c:v>19.666558564979752</c:v>
                </c:pt>
                <c:pt idx="3077">
                  <c:v>19.666558564979752</c:v>
                </c:pt>
                <c:pt idx="3078">
                  <c:v>19.666558564979752</c:v>
                </c:pt>
                <c:pt idx="3079">
                  <c:v>19.666558564979752</c:v>
                </c:pt>
                <c:pt idx="3080">
                  <c:v>19.666558564979752</c:v>
                </c:pt>
                <c:pt idx="3081">
                  <c:v>19.666558564979752</c:v>
                </c:pt>
                <c:pt idx="3082">
                  <c:v>19.666558564979752</c:v>
                </c:pt>
                <c:pt idx="3083">
                  <c:v>19.666558564979752</c:v>
                </c:pt>
                <c:pt idx="3084">
                  <c:v>19.666558564979752</c:v>
                </c:pt>
                <c:pt idx="3085">
                  <c:v>19.666558564979752</c:v>
                </c:pt>
                <c:pt idx="3086">
                  <c:v>19.666558564979752</c:v>
                </c:pt>
                <c:pt idx="3087">
                  <c:v>19.666558564979752</c:v>
                </c:pt>
                <c:pt idx="3088">
                  <c:v>19.666558564979752</c:v>
                </c:pt>
                <c:pt idx="3089">
                  <c:v>19.666558564979752</c:v>
                </c:pt>
                <c:pt idx="3090">
                  <c:v>19.666558564979752</c:v>
                </c:pt>
                <c:pt idx="3091">
                  <c:v>19.666558564979752</c:v>
                </c:pt>
                <c:pt idx="3092">
                  <c:v>19.666558564979752</c:v>
                </c:pt>
                <c:pt idx="3093">
                  <c:v>19.666558564979752</c:v>
                </c:pt>
                <c:pt idx="3094">
                  <c:v>19.666558564979752</c:v>
                </c:pt>
                <c:pt idx="3095">
                  <c:v>19.666558564979752</c:v>
                </c:pt>
                <c:pt idx="3096">
                  <c:v>19.666558564979752</c:v>
                </c:pt>
                <c:pt idx="3097">
                  <c:v>19.666558564979752</c:v>
                </c:pt>
                <c:pt idx="3098">
                  <c:v>19.666558564979752</c:v>
                </c:pt>
                <c:pt idx="3099">
                  <c:v>19.666558564979752</c:v>
                </c:pt>
                <c:pt idx="3100">
                  <c:v>19.666558564979752</c:v>
                </c:pt>
                <c:pt idx="3101">
                  <c:v>19.666558564979752</c:v>
                </c:pt>
                <c:pt idx="3102">
                  <c:v>19.666558564979752</c:v>
                </c:pt>
                <c:pt idx="3103">
                  <c:v>19.666558564979752</c:v>
                </c:pt>
                <c:pt idx="3104">
                  <c:v>19.666558564979752</c:v>
                </c:pt>
                <c:pt idx="3105">
                  <c:v>19.666558564979752</c:v>
                </c:pt>
                <c:pt idx="3106">
                  <c:v>19.666558564979752</c:v>
                </c:pt>
                <c:pt idx="3107">
                  <c:v>19.666558564979752</c:v>
                </c:pt>
                <c:pt idx="3108">
                  <c:v>19.666558564979752</c:v>
                </c:pt>
                <c:pt idx="3109">
                  <c:v>19.666558564979752</c:v>
                </c:pt>
                <c:pt idx="3110">
                  <c:v>19.666558564979752</c:v>
                </c:pt>
                <c:pt idx="3111">
                  <c:v>19.666558564979752</c:v>
                </c:pt>
                <c:pt idx="3112">
                  <c:v>19.666558564979752</c:v>
                </c:pt>
                <c:pt idx="3113">
                  <c:v>19.666558564979752</c:v>
                </c:pt>
                <c:pt idx="3114">
                  <c:v>19.666558564979752</c:v>
                </c:pt>
                <c:pt idx="3115">
                  <c:v>19.666558564979752</c:v>
                </c:pt>
                <c:pt idx="3116">
                  <c:v>19.666558564979752</c:v>
                </c:pt>
                <c:pt idx="3117">
                  <c:v>19.666558564979752</c:v>
                </c:pt>
                <c:pt idx="3118">
                  <c:v>19.666558564979752</c:v>
                </c:pt>
                <c:pt idx="3119">
                  <c:v>19.666558564979752</c:v>
                </c:pt>
                <c:pt idx="3120">
                  <c:v>19.666558564979752</c:v>
                </c:pt>
                <c:pt idx="3121">
                  <c:v>19.666558564979752</c:v>
                </c:pt>
                <c:pt idx="3122">
                  <c:v>19.666558564979752</c:v>
                </c:pt>
                <c:pt idx="3123">
                  <c:v>19.666558564979752</c:v>
                </c:pt>
                <c:pt idx="3124">
                  <c:v>19.666558564979752</c:v>
                </c:pt>
                <c:pt idx="3125">
                  <c:v>19.666558564979752</c:v>
                </c:pt>
                <c:pt idx="3126">
                  <c:v>19.666558564979752</c:v>
                </c:pt>
                <c:pt idx="3127">
                  <c:v>19.666558564979752</c:v>
                </c:pt>
                <c:pt idx="3128">
                  <c:v>19.666558564979752</c:v>
                </c:pt>
                <c:pt idx="3129">
                  <c:v>19.666558564979752</c:v>
                </c:pt>
                <c:pt idx="3130">
                  <c:v>19.666558564979752</c:v>
                </c:pt>
                <c:pt idx="3131">
                  <c:v>19.666558564979752</c:v>
                </c:pt>
                <c:pt idx="3132">
                  <c:v>19.666558564979752</c:v>
                </c:pt>
                <c:pt idx="3133">
                  <c:v>19.666558564979752</c:v>
                </c:pt>
                <c:pt idx="3134">
                  <c:v>19.666558564979752</c:v>
                </c:pt>
                <c:pt idx="3135">
                  <c:v>19.666558564979752</c:v>
                </c:pt>
                <c:pt idx="3136">
                  <c:v>19.666558564979752</c:v>
                </c:pt>
                <c:pt idx="3137">
                  <c:v>19.666558564979752</c:v>
                </c:pt>
                <c:pt idx="3138">
                  <c:v>19.666558564979752</c:v>
                </c:pt>
                <c:pt idx="3139">
                  <c:v>19.666558564979752</c:v>
                </c:pt>
                <c:pt idx="3140">
                  <c:v>19.666558564979752</c:v>
                </c:pt>
                <c:pt idx="3141">
                  <c:v>19.666558564979752</c:v>
                </c:pt>
                <c:pt idx="3142">
                  <c:v>19.666558564979752</c:v>
                </c:pt>
                <c:pt idx="3143">
                  <c:v>19.666558564979752</c:v>
                </c:pt>
                <c:pt idx="3144">
                  <c:v>19.666558564979752</c:v>
                </c:pt>
                <c:pt idx="3145">
                  <c:v>19.666558564979752</c:v>
                </c:pt>
                <c:pt idx="3146">
                  <c:v>19.666558564979752</c:v>
                </c:pt>
                <c:pt idx="3147">
                  <c:v>19.666558564979752</c:v>
                </c:pt>
                <c:pt idx="3148">
                  <c:v>19.666558564979752</c:v>
                </c:pt>
                <c:pt idx="3149">
                  <c:v>19.666558564979752</c:v>
                </c:pt>
                <c:pt idx="3150">
                  <c:v>19.666558564979752</c:v>
                </c:pt>
                <c:pt idx="3151">
                  <c:v>19.666558564979752</c:v>
                </c:pt>
                <c:pt idx="3152">
                  <c:v>19.666558564979752</c:v>
                </c:pt>
                <c:pt idx="3153">
                  <c:v>19.666558564979752</c:v>
                </c:pt>
                <c:pt idx="3154">
                  <c:v>19.666558564979752</c:v>
                </c:pt>
                <c:pt idx="3155">
                  <c:v>19.666558564979752</c:v>
                </c:pt>
                <c:pt idx="3156">
                  <c:v>19.666558564979752</c:v>
                </c:pt>
                <c:pt idx="3157">
                  <c:v>19.666558564979752</c:v>
                </c:pt>
                <c:pt idx="3158">
                  <c:v>19.666558564979752</c:v>
                </c:pt>
                <c:pt idx="3159">
                  <c:v>19.666558564979752</c:v>
                </c:pt>
                <c:pt idx="3160">
                  <c:v>19.666558564979752</c:v>
                </c:pt>
                <c:pt idx="3161">
                  <c:v>19.666558564979752</c:v>
                </c:pt>
                <c:pt idx="3162">
                  <c:v>19.666558564979752</c:v>
                </c:pt>
                <c:pt idx="3163">
                  <c:v>19.666558564979752</c:v>
                </c:pt>
                <c:pt idx="3164">
                  <c:v>19.666558564979752</c:v>
                </c:pt>
                <c:pt idx="3165">
                  <c:v>19.666558564979752</c:v>
                </c:pt>
                <c:pt idx="3166">
                  <c:v>19.666558564979752</c:v>
                </c:pt>
                <c:pt idx="3167">
                  <c:v>19.666558564979752</c:v>
                </c:pt>
                <c:pt idx="3168">
                  <c:v>19.666558564979752</c:v>
                </c:pt>
                <c:pt idx="3169">
                  <c:v>19.666558564979752</c:v>
                </c:pt>
                <c:pt idx="3170">
                  <c:v>19.666558564979752</c:v>
                </c:pt>
                <c:pt idx="3171">
                  <c:v>19.666558564979752</c:v>
                </c:pt>
                <c:pt idx="3172">
                  <c:v>19.666558564979752</c:v>
                </c:pt>
                <c:pt idx="3173">
                  <c:v>19.666558564979752</c:v>
                </c:pt>
                <c:pt idx="3174">
                  <c:v>19.666558564979752</c:v>
                </c:pt>
                <c:pt idx="3175">
                  <c:v>19.666558564979752</c:v>
                </c:pt>
                <c:pt idx="3176">
                  <c:v>19.666558564979752</c:v>
                </c:pt>
                <c:pt idx="3177">
                  <c:v>19.666558564979752</c:v>
                </c:pt>
                <c:pt idx="3178">
                  <c:v>19.666558564979752</c:v>
                </c:pt>
                <c:pt idx="3179">
                  <c:v>19.666558564979752</c:v>
                </c:pt>
                <c:pt idx="3180">
                  <c:v>19.666558564979752</c:v>
                </c:pt>
                <c:pt idx="3181">
                  <c:v>19.666558564979752</c:v>
                </c:pt>
                <c:pt idx="3182">
                  <c:v>19.666558564979752</c:v>
                </c:pt>
                <c:pt idx="3183">
                  <c:v>19.666558564979752</c:v>
                </c:pt>
                <c:pt idx="3184">
                  <c:v>19.666558564979752</c:v>
                </c:pt>
                <c:pt idx="3185">
                  <c:v>19.666558564979752</c:v>
                </c:pt>
                <c:pt idx="3186">
                  <c:v>19.666558564979752</c:v>
                </c:pt>
                <c:pt idx="3187">
                  <c:v>19.666558564979752</c:v>
                </c:pt>
                <c:pt idx="3188">
                  <c:v>19.666558564979752</c:v>
                </c:pt>
                <c:pt idx="3189">
                  <c:v>19.666558564979752</c:v>
                </c:pt>
                <c:pt idx="3190">
                  <c:v>19.666558564979752</c:v>
                </c:pt>
                <c:pt idx="3191">
                  <c:v>19.666558564979752</c:v>
                </c:pt>
                <c:pt idx="3192">
                  <c:v>19.666558564979752</c:v>
                </c:pt>
                <c:pt idx="3193">
                  <c:v>19.666558564979752</c:v>
                </c:pt>
                <c:pt idx="3194">
                  <c:v>19.666558564979752</c:v>
                </c:pt>
                <c:pt idx="3195">
                  <c:v>19.666558564979752</c:v>
                </c:pt>
                <c:pt idx="3196">
                  <c:v>19.666558564979752</c:v>
                </c:pt>
                <c:pt idx="3197">
                  <c:v>19.666558564979752</c:v>
                </c:pt>
                <c:pt idx="3198">
                  <c:v>19.666558564979752</c:v>
                </c:pt>
                <c:pt idx="3199">
                  <c:v>19.666558564979752</c:v>
                </c:pt>
                <c:pt idx="3200">
                  <c:v>19.666558564979752</c:v>
                </c:pt>
                <c:pt idx="3201">
                  <c:v>19.666558564979752</c:v>
                </c:pt>
                <c:pt idx="3202">
                  <c:v>19.666558564979752</c:v>
                </c:pt>
                <c:pt idx="3203">
                  <c:v>19.666558564979752</c:v>
                </c:pt>
                <c:pt idx="3204">
                  <c:v>19.666558564979752</c:v>
                </c:pt>
                <c:pt idx="3205">
                  <c:v>19.666558564979752</c:v>
                </c:pt>
                <c:pt idx="3206">
                  <c:v>19.666558564979752</c:v>
                </c:pt>
                <c:pt idx="3207">
                  <c:v>19.666558564979752</c:v>
                </c:pt>
                <c:pt idx="3208">
                  <c:v>19.666558564979752</c:v>
                </c:pt>
                <c:pt idx="3209">
                  <c:v>19.666558564979752</c:v>
                </c:pt>
                <c:pt idx="3210">
                  <c:v>19.666558564979752</c:v>
                </c:pt>
                <c:pt idx="3211">
                  <c:v>19.666558564979752</c:v>
                </c:pt>
                <c:pt idx="3212">
                  <c:v>19.666558564979752</c:v>
                </c:pt>
                <c:pt idx="3213">
                  <c:v>19.666558564979752</c:v>
                </c:pt>
                <c:pt idx="3214">
                  <c:v>19.666558564979752</c:v>
                </c:pt>
                <c:pt idx="3215">
                  <c:v>19.666558564979752</c:v>
                </c:pt>
                <c:pt idx="3216">
                  <c:v>19.666558564979752</c:v>
                </c:pt>
                <c:pt idx="3217">
                  <c:v>19.666558564979752</c:v>
                </c:pt>
                <c:pt idx="3218">
                  <c:v>19.666558564979752</c:v>
                </c:pt>
                <c:pt idx="3219">
                  <c:v>19.666558564979752</c:v>
                </c:pt>
                <c:pt idx="3220">
                  <c:v>19.666558564979752</c:v>
                </c:pt>
                <c:pt idx="3221">
                  <c:v>19.666558564979752</c:v>
                </c:pt>
                <c:pt idx="3222">
                  <c:v>19.666558564979752</c:v>
                </c:pt>
                <c:pt idx="3223">
                  <c:v>19.666558564979752</c:v>
                </c:pt>
                <c:pt idx="3224">
                  <c:v>19.666558564979752</c:v>
                </c:pt>
                <c:pt idx="3225">
                  <c:v>19.666558564979752</c:v>
                </c:pt>
                <c:pt idx="3226">
                  <c:v>19.666558564979752</c:v>
                </c:pt>
                <c:pt idx="3227">
                  <c:v>19.666558564979752</c:v>
                </c:pt>
                <c:pt idx="3228">
                  <c:v>19.666558564979752</c:v>
                </c:pt>
                <c:pt idx="3229">
                  <c:v>19.666558564979752</c:v>
                </c:pt>
                <c:pt idx="3230">
                  <c:v>19.666558564979752</c:v>
                </c:pt>
                <c:pt idx="3231">
                  <c:v>19.666558564979752</c:v>
                </c:pt>
                <c:pt idx="3232">
                  <c:v>19.666558564979752</c:v>
                </c:pt>
                <c:pt idx="3233">
                  <c:v>19.666558564979752</c:v>
                </c:pt>
                <c:pt idx="3234">
                  <c:v>19.666558564979752</c:v>
                </c:pt>
                <c:pt idx="3235">
                  <c:v>19.666558564979752</c:v>
                </c:pt>
                <c:pt idx="3236">
                  <c:v>19.666558564979752</c:v>
                </c:pt>
                <c:pt idx="3237">
                  <c:v>19.666558564979752</c:v>
                </c:pt>
                <c:pt idx="3238">
                  <c:v>19.666558564979752</c:v>
                </c:pt>
                <c:pt idx="3239">
                  <c:v>19.666558564979752</c:v>
                </c:pt>
                <c:pt idx="3240">
                  <c:v>19.666558564979752</c:v>
                </c:pt>
                <c:pt idx="3241">
                  <c:v>19.666558564979752</c:v>
                </c:pt>
                <c:pt idx="3242">
                  <c:v>19.666558564979752</c:v>
                </c:pt>
                <c:pt idx="3243">
                  <c:v>19.666558564979752</c:v>
                </c:pt>
                <c:pt idx="3244">
                  <c:v>19.666558564979752</c:v>
                </c:pt>
                <c:pt idx="3245">
                  <c:v>19.666558564979752</c:v>
                </c:pt>
                <c:pt idx="3246">
                  <c:v>19.666558564979752</c:v>
                </c:pt>
                <c:pt idx="3247">
                  <c:v>19.666558564979752</c:v>
                </c:pt>
                <c:pt idx="3248">
                  <c:v>19.666558564979752</c:v>
                </c:pt>
                <c:pt idx="3249">
                  <c:v>19.666558564979752</c:v>
                </c:pt>
                <c:pt idx="3250">
                  <c:v>19.666558564979752</c:v>
                </c:pt>
                <c:pt idx="3251">
                  <c:v>19.666558564979752</c:v>
                </c:pt>
                <c:pt idx="3252">
                  <c:v>19.666558564979752</c:v>
                </c:pt>
                <c:pt idx="3253">
                  <c:v>19.666558564979752</c:v>
                </c:pt>
                <c:pt idx="3254">
                  <c:v>19.666558564979752</c:v>
                </c:pt>
                <c:pt idx="3255">
                  <c:v>19.666558564979752</c:v>
                </c:pt>
                <c:pt idx="3256">
                  <c:v>19.666558564979752</c:v>
                </c:pt>
                <c:pt idx="3257">
                  <c:v>19.666558564979752</c:v>
                </c:pt>
                <c:pt idx="3258">
                  <c:v>19.666558564979752</c:v>
                </c:pt>
                <c:pt idx="3259">
                  <c:v>19.666558564979752</c:v>
                </c:pt>
                <c:pt idx="3260">
                  <c:v>19.666558564979752</c:v>
                </c:pt>
                <c:pt idx="3261">
                  <c:v>19.666558564979752</c:v>
                </c:pt>
                <c:pt idx="3262">
                  <c:v>19.666558564979752</c:v>
                </c:pt>
                <c:pt idx="3263">
                  <c:v>19.666558564979752</c:v>
                </c:pt>
                <c:pt idx="3264">
                  <c:v>19.666558564979752</c:v>
                </c:pt>
                <c:pt idx="3265">
                  <c:v>19.666558564979752</c:v>
                </c:pt>
                <c:pt idx="3266">
                  <c:v>19.666558564979752</c:v>
                </c:pt>
                <c:pt idx="3267">
                  <c:v>19.666558564979752</c:v>
                </c:pt>
                <c:pt idx="3268">
                  <c:v>19.666558564979752</c:v>
                </c:pt>
                <c:pt idx="3269">
                  <c:v>19.666558564979752</c:v>
                </c:pt>
                <c:pt idx="3270">
                  <c:v>19.666558564979752</c:v>
                </c:pt>
                <c:pt idx="3271">
                  <c:v>19.666558564979752</c:v>
                </c:pt>
                <c:pt idx="3272">
                  <c:v>19.666558564979752</c:v>
                </c:pt>
                <c:pt idx="3273">
                  <c:v>19.666558564979752</c:v>
                </c:pt>
                <c:pt idx="3274">
                  <c:v>19.666558564979752</c:v>
                </c:pt>
                <c:pt idx="3275">
                  <c:v>19.666558564979752</c:v>
                </c:pt>
                <c:pt idx="3276">
                  <c:v>19.666558564979752</c:v>
                </c:pt>
                <c:pt idx="3277">
                  <c:v>19.666558564979752</c:v>
                </c:pt>
                <c:pt idx="3278">
                  <c:v>19.666558564979752</c:v>
                </c:pt>
                <c:pt idx="3279">
                  <c:v>19.666558564979752</c:v>
                </c:pt>
                <c:pt idx="3280">
                  <c:v>19.666558564979752</c:v>
                </c:pt>
                <c:pt idx="3281">
                  <c:v>19.666558564979752</c:v>
                </c:pt>
                <c:pt idx="3282">
                  <c:v>19.666558564979752</c:v>
                </c:pt>
                <c:pt idx="3283">
                  <c:v>19.666558564979752</c:v>
                </c:pt>
                <c:pt idx="3284">
                  <c:v>19.666558564979752</c:v>
                </c:pt>
                <c:pt idx="3285">
                  <c:v>19.666558564979752</c:v>
                </c:pt>
                <c:pt idx="3286">
                  <c:v>19.666558564979752</c:v>
                </c:pt>
                <c:pt idx="3287">
                  <c:v>19.666558564979752</c:v>
                </c:pt>
                <c:pt idx="3288">
                  <c:v>19.666558564979752</c:v>
                </c:pt>
                <c:pt idx="3289">
                  <c:v>19.666558564979752</c:v>
                </c:pt>
                <c:pt idx="3290">
                  <c:v>19.666558564979752</c:v>
                </c:pt>
                <c:pt idx="3291">
                  <c:v>19.666558564979752</c:v>
                </c:pt>
                <c:pt idx="3292">
                  <c:v>19.666558564979752</c:v>
                </c:pt>
                <c:pt idx="3293">
                  <c:v>19.666558564979752</c:v>
                </c:pt>
                <c:pt idx="3294">
                  <c:v>19.666558564979752</c:v>
                </c:pt>
                <c:pt idx="3295">
                  <c:v>19.666558564979752</c:v>
                </c:pt>
                <c:pt idx="3296">
                  <c:v>19.666558564979752</c:v>
                </c:pt>
                <c:pt idx="3297">
                  <c:v>19.666558564979752</c:v>
                </c:pt>
                <c:pt idx="3298">
                  <c:v>19.666558564979752</c:v>
                </c:pt>
                <c:pt idx="3299">
                  <c:v>19.666558564979752</c:v>
                </c:pt>
                <c:pt idx="3300">
                  <c:v>19.666558564979752</c:v>
                </c:pt>
                <c:pt idx="3301">
                  <c:v>19.666558564979752</c:v>
                </c:pt>
                <c:pt idx="3302">
                  <c:v>19.666558564979752</c:v>
                </c:pt>
                <c:pt idx="3303">
                  <c:v>19.666558564979752</c:v>
                </c:pt>
                <c:pt idx="3304">
                  <c:v>19.666558564979752</c:v>
                </c:pt>
                <c:pt idx="3305">
                  <c:v>19.666558564979752</c:v>
                </c:pt>
                <c:pt idx="3306">
                  <c:v>19.666558564979752</c:v>
                </c:pt>
                <c:pt idx="3307">
                  <c:v>19.666558564979752</c:v>
                </c:pt>
                <c:pt idx="3308">
                  <c:v>19.666558564979752</c:v>
                </c:pt>
                <c:pt idx="3309">
                  <c:v>19.666558564979752</c:v>
                </c:pt>
                <c:pt idx="3310">
                  <c:v>19.666558564979752</c:v>
                </c:pt>
                <c:pt idx="3311">
                  <c:v>19.666558564979752</c:v>
                </c:pt>
                <c:pt idx="3312">
                  <c:v>19.666558564979752</c:v>
                </c:pt>
                <c:pt idx="3313">
                  <c:v>19.666558564979752</c:v>
                </c:pt>
                <c:pt idx="3314">
                  <c:v>19.666558564979752</c:v>
                </c:pt>
                <c:pt idx="3315">
                  <c:v>19.666558564979752</c:v>
                </c:pt>
                <c:pt idx="3316">
                  <c:v>19.666558564979752</c:v>
                </c:pt>
                <c:pt idx="3317">
                  <c:v>19.666558564979752</c:v>
                </c:pt>
                <c:pt idx="3318">
                  <c:v>19.666558564979752</c:v>
                </c:pt>
                <c:pt idx="3319">
                  <c:v>19.666558564979752</c:v>
                </c:pt>
                <c:pt idx="3320">
                  <c:v>19.666558564979752</c:v>
                </c:pt>
                <c:pt idx="3321">
                  <c:v>19.666558564979752</c:v>
                </c:pt>
                <c:pt idx="3322">
                  <c:v>19.666558564979752</c:v>
                </c:pt>
                <c:pt idx="3323">
                  <c:v>19.666558564979752</c:v>
                </c:pt>
                <c:pt idx="3324">
                  <c:v>19.666558564979752</c:v>
                </c:pt>
                <c:pt idx="3325">
                  <c:v>19.666558564979752</c:v>
                </c:pt>
                <c:pt idx="3326">
                  <c:v>19.666558564979752</c:v>
                </c:pt>
                <c:pt idx="3327">
                  <c:v>19.666558564979752</c:v>
                </c:pt>
                <c:pt idx="3328">
                  <c:v>19.666558564979752</c:v>
                </c:pt>
                <c:pt idx="3329">
                  <c:v>19.666558564979752</c:v>
                </c:pt>
                <c:pt idx="3330">
                  <c:v>19.666558564979752</c:v>
                </c:pt>
                <c:pt idx="3331">
                  <c:v>19.666558564979752</c:v>
                </c:pt>
                <c:pt idx="3332">
                  <c:v>19.666558564979752</c:v>
                </c:pt>
                <c:pt idx="3333">
                  <c:v>19.666558564979752</c:v>
                </c:pt>
                <c:pt idx="3334">
                  <c:v>19.666558564979752</c:v>
                </c:pt>
                <c:pt idx="3335">
                  <c:v>19.666558564979752</c:v>
                </c:pt>
                <c:pt idx="3336">
                  <c:v>19.666558564979752</c:v>
                </c:pt>
                <c:pt idx="3337">
                  <c:v>19.666558564979752</c:v>
                </c:pt>
                <c:pt idx="3338">
                  <c:v>19.666558564979752</c:v>
                </c:pt>
                <c:pt idx="3339">
                  <c:v>19.666558564979752</c:v>
                </c:pt>
                <c:pt idx="3340">
                  <c:v>19.666558564979752</c:v>
                </c:pt>
                <c:pt idx="3341">
                  <c:v>19.666558564979752</c:v>
                </c:pt>
                <c:pt idx="3342">
                  <c:v>19.666558564979752</c:v>
                </c:pt>
                <c:pt idx="3343">
                  <c:v>19.666558564979752</c:v>
                </c:pt>
                <c:pt idx="3344">
                  <c:v>19.666558564979752</c:v>
                </c:pt>
                <c:pt idx="3345">
                  <c:v>19.666558564979752</c:v>
                </c:pt>
                <c:pt idx="3346">
                  <c:v>19.666558564979752</c:v>
                </c:pt>
                <c:pt idx="3347">
                  <c:v>19.666558564979752</c:v>
                </c:pt>
                <c:pt idx="3348">
                  <c:v>19.666558564979752</c:v>
                </c:pt>
                <c:pt idx="3349">
                  <c:v>19.666558564979752</c:v>
                </c:pt>
                <c:pt idx="3350">
                  <c:v>19.666558564979752</c:v>
                </c:pt>
                <c:pt idx="3351">
                  <c:v>19.666558564979752</c:v>
                </c:pt>
                <c:pt idx="3352">
                  <c:v>19.666558564979752</c:v>
                </c:pt>
                <c:pt idx="3353">
                  <c:v>19.666558564979752</c:v>
                </c:pt>
                <c:pt idx="3354">
                  <c:v>19.666558564979752</c:v>
                </c:pt>
                <c:pt idx="3355">
                  <c:v>19.666558564979752</c:v>
                </c:pt>
                <c:pt idx="3356">
                  <c:v>19.666558564979752</c:v>
                </c:pt>
                <c:pt idx="3357">
                  <c:v>19.666558564979752</c:v>
                </c:pt>
                <c:pt idx="3358">
                  <c:v>19.666558564979752</c:v>
                </c:pt>
                <c:pt idx="3359">
                  <c:v>19.666558564979752</c:v>
                </c:pt>
                <c:pt idx="3360">
                  <c:v>19.666558564979752</c:v>
                </c:pt>
                <c:pt idx="3361">
                  <c:v>19.666558564979752</c:v>
                </c:pt>
                <c:pt idx="3362">
                  <c:v>19.666558564979752</c:v>
                </c:pt>
                <c:pt idx="3363">
                  <c:v>19.666558564979752</c:v>
                </c:pt>
                <c:pt idx="3364">
                  <c:v>19.666558564979752</c:v>
                </c:pt>
                <c:pt idx="3365">
                  <c:v>19.666558564979752</c:v>
                </c:pt>
                <c:pt idx="3366">
                  <c:v>19.666558564979752</c:v>
                </c:pt>
                <c:pt idx="3367">
                  <c:v>19.666558564979752</c:v>
                </c:pt>
                <c:pt idx="3368">
                  <c:v>19.666558564979752</c:v>
                </c:pt>
                <c:pt idx="3369">
                  <c:v>19.666558564979752</c:v>
                </c:pt>
                <c:pt idx="3370">
                  <c:v>19.666558564979752</c:v>
                </c:pt>
                <c:pt idx="3371">
                  <c:v>19.666558564979752</c:v>
                </c:pt>
                <c:pt idx="3372">
                  <c:v>19.666558564979752</c:v>
                </c:pt>
                <c:pt idx="3373">
                  <c:v>19.666558564979752</c:v>
                </c:pt>
                <c:pt idx="3374">
                  <c:v>19.666558564979752</c:v>
                </c:pt>
                <c:pt idx="3375">
                  <c:v>19.666558564979752</c:v>
                </c:pt>
                <c:pt idx="3376">
                  <c:v>19.666558564979752</c:v>
                </c:pt>
                <c:pt idx="3377">
                  <c:v>19.666558564979752</c:v>
                </c:pt>
                <c:pt idx="3378">
                  <c:v>19.666558564979752</c:v>
                </c:pt>
                <c:pt idx="3379">
                  <c:v>19.666558564979752</c:v>
                </c:pt>
                <c:pt idx="3380">
                  <c:v>19.666558564979752</c:v>
                </c:pt>
                <c:pt idx="3381">
                  <c:v>19.666558564979752</c:v>
                </c:pt>
                <c:pt idx="3382">
                  <c:v>19.666558564979752</c:v>
                </c:pt>
                <c:pt idx="3383">
                  <c:v>19.666558564979752</c:v>
                </c:pt>
                <c:pt idx="3384">
                  <c:v>19.666558564979752</c:v>
                </c:pt>
                <c:pt idx="3385">
                  <c:v>19.666558564979752</c:v>
                </c:pt>
                <c:pt idx="3386">
                  <c:v>19.666558564979752</c:v>
                </c:pt>
                <c:pt idx="3387">
                  <c:v>19.666558564979752</c:v>
                </c:pt>
                <c:pt idx="3388">
                  <c:v>19.666558564979752</c:v>
                </c:pt>
                <c:pt idx="3389">
                  <c:v>19.666558564979752</c:v>
                </c:pt>
                <c:pt idx="3390">
                  <c:v>19.666558564979752</c:v>
                </c:pt>
                <c:pt idx="3391">
                  <c:v>19.666558564979752</c:v>
                </c:pt>
                <c:pt idx="3392">
                  <c:v>19.666558564979752</c:v>
                </c:pt>
                <c:pt idx="3393">
                  <c:v>19.666558564979752</c:v>
                </c:pt>
                <c:pt idx="3394">
                  <c:v>19.666558564979752</c:v>
                </c:pt>
                <c:pt idx="3395">
                  <c:v>19.666558564979752</c:v>
                </c:pt>
                <c:pt idx="3396">
                  <c:v>19.666558564979752</c:v>
                </c:pt>
                <c:pt idx="3397">
                  <c:v>19.666558564979752</c:v>
                </c:pt>
                <c:pt idx="3398">
                  <c:v>19.666558564979752</c:v>
                </c:pt>
                <c:pt idx="3399">
                  <c:v>19.666558564979752</c:v>
                </c:pt>
                <c:pt idx="3400">
                  <c:v>19.666558564979752</c:v>
                </c:pt>
                <c:pt idx="3401">
                  <c:v>19.666558564979752</c:v>
                </c:pt>
                <c:pt idx="3402">
                  <c:v>19.666558564979752</c:v>
                </c:pt>
                <c:pt idx="3403">
                  <c:v>19.666558564979752</c:v>
                </c:pt>
                <c:pt idx="3404">
                  <c:v>19.666558564979752</c:v>
                </c:pt>
                <c:pt idx="3405">
                  <c:v>19.666558564979752</c:v>
                </c:pt>
                <c:pt idx="3406">
                  <c:v>19.666558564979752</c:v>
                </c:pt>
                <c:pt idx="3407">
                  <c:v>19.666558564979752</c:v>
                </c:pt>
                <c:pt idx="3408">
                  <c:v>19.666558564979752</c:v>
                </c:pt>
                <c:pt idx="3409">
                  <c:v>19.666558564979752</c:v>
                </c:pt>
                <c:pt idx="3410">
                  <c:v>19.666558564979752</c:v>
                </c:pt>
                <c:pt idx="3411">
                  <c:v>19.666558564979752</c:v>
                </c:pt>
                <c:pt idx="3412">
                  <c:v>19.666558564979752</c:v>
                </c:pt>
                <c:pt idx="3413">
                  <c:v>19.666558564979752</c:v>
                </c:pt>
                <c:pt idx="3414">
                  <c:v>19.666558564979752</c:v>
                </c:pt>
                <c:pt idx="3415">
                  <c:v>19.666558564979752</c:v>
                </c:pt>
                <c:pt idx="3416">
                  <c:v>19.666558564979752</c:v>
                </c:pt>
                <c:pt idx="3417">
                  <c:v>19.666558564979752</c:v>
                </c:pt>
                <c:pt idx="3418">
                  <c:v>19.666558564979752</c:v>
                </c:pt>
                <c:pt idx="3419">
                  <c:v>19.666558564979752</c:v>
                </c:pt>
                <c:pt idx="3420">
                  <c:v>19.666558564979752</c:v>
                </c:pt>
                <c:pt idx="3421">
                  <c:v>19.666558564979752</c:v>
                </c:pt>
                <c:pt idx="3422">
                  <c:v>19.666558564979752</c:v>
                </c:pt>
                <c:pt idx="3423">
                  <c:v>19.666558564979752</c:v>
                </c:pt>
                <c:pt idx="3424">
                  <c:v>19.666558564979752</c:v>
                </c:pt>
                <c:pt idx="3425">
                  <c:v>19.666558564979752</c:v>
                </c:pt>
                <c:pt idx="3426">
                  <c:v>19.666558564979752</c:v>
                </c:pt>
                <c:pt idx="3427">
                  <c:v>19.666558564979752</c:v>
                </c:pt>
                <c:pt idx="3428">
                  <c:v>19.666558564979752</c:v>
                </c:pt>
                <c:pt idx="3429">
                  <c:v>19.666558564979752</c:v>
                </c:pt>
                <c:pt idx="3430">
                  <c:v>19.666558564979752</c:v>
                </c:pt>
                <c:pt idx="3431">
                  <c:v>19.666558564979752</c:v>
                </c:pt>
                <c:pt idx="3432">
                  <c:v>19.666558564979752</c:v>
                </c:pt>
                <c:pt idx="3433">
                  <c:v>19.666558564979752</c:v>
                </c:pt>
                <c:pt idx="3434">
                  <c:v>19.666558564979752</c:v>
                </c:pt>
                <c:pt idx="3435">
                  <c:v>19.666558564979752</c:v>
                </c:pt>
                <c:pt idx="3436">
                  <c:v>19.666558564979752</c:v>
                </c:pt>
                <c:pt idx="3437">
                  <c:v>19.666558564979752</c:v>
                </c:pt>
                <c:pt idx="3438">
                  <c:v>19.666558564979752</c:v>
                </c:pt>
                <c:pt idx="3439">
                  <c:v>19.666558564979752</c:v>
                </c:pt>
                <c:pt idx="3440">
                  <c:v>19.666558564979752</c:v>
                </c:pt>
                <c:pt idx="3441">
                  <c:v>19.666558564979752</c:v>
                </c:pt>
                <c:pt idx="3442">
                  <c:v>19.666558564979752</c:v>
                </c:pt>
                <c:pt idx="3443">
                  <c:v>19.666558564979752</c:v>
                </c:pt>
                <c:pt idx="3444">
                  <c:v>19.666558564979752</c:v>
                </c:pt>
                <c:pt idx="3445">
                  <c:v>19.666558564979752</c:v>
                </c:pt>
                <c:pt idx="3446">
                  <c:v>19.666558564979752</c:v>
                </c:pt>
                <c:pt idx="3447">
                  <c:v>19.666558564979752</c:v>
                </c:pt>
                <c:pt idx="3448">
                  <c:v>19.666558564979752</c:v>
                </c:pt>
                <c:pt idx="3449">
                  <c:v>19.666558564979752</c:v>
                </c:pt>
                <c:pt idx="3450">
                  <c:v>19.666558564979752</c:v>
                </c:pt>
                <c:pt idx="3451">
                  <c:v>19.666558564979752</c:v>
                </c:pt>
                <c:pt idx="3452">
                  <c:v>19.666558564979752</c:v>
                </c:pt>
                <c:pt idx="3453">
                  <c:v>19.666558564979752</c:v>
                </c:pt>
                <c:pt idx="3454">
                  <c:v>19.666558564979752</c:v>
                </c:pt>
                <c:pt idx="3455">
                  <c:v>19.666558564979752</c:v>
                </c:pt>
                <c:pt idx="3456">
                  <c:v>19.666558564979752</c:v>
                </c:pt>
                <c:pt idx="3457">
                  <c:v>19.666558564979752</c:v>
                </c:pt>
                <c:pt idx="3458">
                  <c:v>19.666558564979752</c:v>
                </c:pt>
                <c:pt idx="3459">
                  <c:v>19.666558564979752</c:v>
                </c:pt>
                <c:pt idx="3460">
                  <c:v>19.666558564979752</c:v>
                </c:pt>
                <c:pt idx="3461">
                  <c:v>19.666558564979752</c:v>
                </c:pt>
                <c:pt idx="3462">
                  <c:v>19.666558564979752</c:v>
                </c:pt>
                <c:pt idx="3463">
                  <c:v>19.666558564979752</c:v>
                </c:pt>
                <c:pt idx="3464">
                  <c:v>19.666558564979752</c:v>
                </c:pt>
                <c:pt idx="3465">
                  <c:v>19.666558564979752</c:v>
                </c:pt>
                <c:pt idx="3466">
                  <c:v>19.666558564979752</c:v>
                </c:pt>
                <c:pt idx="3467">
                  <c:v>19.666558564979752</c:v>
                </c:pt>
                <c:pt idx="3468">
                  <c:v>19.666558564979752</c:v>
                </c:pt>
                <c:pt idx="3469">
                  <c:v>19.666558564979752</c:v>
                </c:pt>
                <c:pt idx="3470">
                  <c:v>19.666558564979752</c:v>
                </c:pt>
                <c:pt idx="3471">
                  <c:v>19.666558564979752</c:v>
                </c:pt>
                <c:pt idx="3472">
                  <c:v>19.666558564979752</c:v>
                </c:pt>
                <c:pt idx="3473">
                  <c:v>19.666558564979752</c:v>
                </c:pt>
                <c:pt idx="3474">
                  <c:v>19.666558564979752</c:v>
                </c:pt>
                <c:pt idx="3475">
                  <c:v>19.666558564979752</c:v>
                </c:pt>
                <c:pt idx="3476">
                  <c:v>19.666558564979752</c:v>
                </c:pt>
                <c:pt idx="3477">
                  <c:v>19.666558564979752</c:v>
                </c:pt>
                <c:pt idx="3478">
                  <c:v>19.666558564979752</c:v>
                </c:pt>
                <c:pt idx="3479">
                  <c:v>19.666558564979752</c:v>
                </c:pt>
                <c:pt idx="3480">
                  <c:v>19.666558564979752</c:v>
                </c:pt>
                <c:pt idx="3481">
                  <c:v>19.666558564979752</c:v>
                </c:pt>
                <c:pt idx="3482">
                  <c:v>19.666558564979752</c:v>
                </c:pt>
                <c:pt idx="3483">
                  <c:v>19.666558564979752</c:v>
                </c:pt>
                <c:pt idx="3484">
                  <c:v>19.666558564979752</c:v>
                </c:pt>
                <c:pt idx="3485">
                  <c:v>19.666558564979752</c:v>
                </c:pt>
                <c:pt idx="3486">
                  <c:v>19.666558564979752</c:v>
                </c:pt>
                <c:pt idx="3487">
                  <c:v>19.666558564979752</c:v>
                </c:pt>
                <c:pt idx="3488">
                  <c:v>19.666558564979752</c:v>
                </c:pt>
                <c:pt idx="3489">
                  <c:v>19.666558564979752</c:v>
                </c:pt>
                <c:pt idx="3490">
                  <c:v>19.666558564979752</c:v>
                </c:pt>
                <c:pt idx="3491">
                  <c:v>19.666558564979752</c:v>
                </c:pt>
                <c:pt idx="3492">
                  <c:v>19.666558564979752</c:v>
                </c:pt>
                <c:pt idx="3493">
                  <c:v>19.666558564979752</c:v>
                </c:pt>
                <c:pt idx="3494">
                  <c:v>19.666558564979752</c:v>
                </c:pt>
                <c:pt idx="3495">
                  <c:v>19.666558564979752</c:v>
                </c:pt>
                <c:pt idx="3496">
                  <c:v>19.666558564979752</c:v>
                </c:pt>
                <c:pt idx="3497">
                  <c:v>19.666558564979752</c:v>
                </c:pt>
                <c:pt idx="3498">
                  <c:v>19.666558564979752</c:v>
                </c:pt>
                <c:pt idx="3499">
                  <c:v>19.666558564979752</c:v>
                </c:pt>
                <c:pt idx="3500">
                  <c:v>19.666558564979752</c:v>
                </c:pt>
                <c:pt idx="3501">
                  <c:v>19.666558564979752</c:v>
                </c:pt>
                <c:pt idx="3502">
                  <c:v>19.666558564979752</c:v>
                </c:pt>
                <c:pt idx="3503">
                  <c:v>19.666558564979752</c:v>
                </c:pt>
                <c:pt idx="3504">
                  <c:v>19.666558564979752</c:v>
                </c:pt>
                <c:pt idx="3505">
                  <c:v>19.666558564979752</c:v>
                </c:pt>
                <c:pt idx="3506">
                  <c:v>19.666558564979752</c:v>
                </c:pt>
                <c:pt idx="3507">
                  <c:v>19.666558564979752</c:v>
                </c:pt>
                <c:pt idx="3508">
                  <c:v>19.666558564979752</c:v>
                </c:pt>
                <c:pt idx="3509">
                  <c:v>19.666558564979752</c:v>
                </c:pt>
                <c:pt idx="3510">
                  <c:v>19.666558564979752</c:v>
                </c:pt>
                <c:pt idx="3511">
                  <c:v>19.666558564979752</c:v>
                </c:pt>
                <c:pt idx="3512">
                  <c:v>19.666558564979752</c:v>
                </c:pt>
                <c:pt idx="3513">
                  <c:v>19.666558564979752</c:v>
                </c:pt>
                <c:pt idx="3514">
                  <c:v>19.666558564979752</c:v>
                </c:pt>
                <c:pt idx="3515">
                  <c:v>19.666558564979752</c:v>
                </c:pt>
                <c:pt idx="3516">
                  <c:v>19.666558564979752</c:v>
                </c:pt>
                <c:pt idx="3517">
                  <c:v>19.666558564979752</c:v>
                </c:pt>
                <c:pt idx="3518">
                  <c:v>19.666558564979752</c:v>
                </c:pt>
                <c:pt idx="3519">
                  <c:v>19.666558564979752</c:v>
                </c:pt>
                <c:pt idx="3520">
                  <c:v>19.666558564979752</c:v>
                </c:pt>
                <c:pt idx="3521">
                  <c:v>19.666558564979752</c:v>
                </c:pt>
                <c:pt idx="3522">
                  <c:v>19.666558564979752</c:v>
                </c:pt>
                <c:pt idx="3523">
                  <c:v>19.666558564979752</c:v>
                </c:pt>
                <c:pt idx="3524">
                  <c:v>19.666558564979752</c:v>
                </c:pt>
                <c:pt idx="3525">
                  <c:v>19.666558564979752</c:v>
                </c:pt>
                <c:pt idx="3526">
                  <c:v>19.666558564979752</c:v>
                </c:pt>
                <c:pt idx="3527">
                  <c:v>19.666558564979752</c:v>
                </c:pt>
                <c:pt idx="3528">
                  <c:v>19.666558564979752</c:v>
                </c:pt>
                <c:pt idx="3529">
                  <c:v>19.666558564979752</c:v>
                </c:pt>
                <c:pt idx="3530">
                  <c:v>19.666558564979752</c:v>
                </c:pt>
                <c:pt idx="3531">
                  <c:v>19.666558564979752</c:v>
                </c:pt>
                <c:pt idx="3532">
                  <c:v>19.666558564979752</c:v>
                </c:pt>
                <c:pt idx="3533">
                  <c:v>19.666558564979752</c:v>
                </c:pt>
                <c:pt idx="3534">
                  <c:v>19.666558564979752</c:v>
                </c:pt>
                <c:pt idx="3535">
                  <c:v>19.666558564979752</c:v>
                </c:pt>
                <c:pt idx="3536">
                  <c:v>19.666558564979752</c:v>
                </c:pt>
                <c:pt idx="3537">
                  <c:v>19.666558564979752</c:v>
                </c:pt>
                <c:pt idx="3538">
                  <c:v>19.666558564979752</c:v>
                </c:pt>
                <c:pt idx="3539">
                  <c:v>19.666558564979752</c:v>
                </c:pt>
                <c:pt idx="3540">
                  <c:v>19.666558564979752</c:v>
                </c:pt>
                <c:pt idx="3541">
                  <c:v>19.666558564979752</c:v>
                </c:pt>
                <c:pt idx="3542">
                  <c:v>19.666558564979752</c:v>
                </c:pt>
                <c:pt idx="3543">
                  <c:v>19.666558564979752</c:v>
                </c:pt>
                <c:pt idx="3544">
                  <c:v>19.666558564979752</c:v>
                </c:pt>
                <c:pt idx="3545">
                  <c:v>19.666558564979752</c:v>
                </c:pt>
                <c:pt idx="3546">
                  <c:v>19.666558564979752</c:v>
                </c:pt>
                <c:pt idx="3547">
                  <c:v>19.666558564979752</c:v>
                </c:pt>
                <c:pt idx="3548">
                  <c:v>19.666558564979752</c:v>
                </c:pt>
                <c:pt idx="3549">
                  <c:v>19.666558564979752</c:v>
                </c:pt>
                <c:pt idx="3550">
                  <c:v>19.666558564979752</c:v>
                </c:pt>
                <c:pt idx="3551">
                  <c:v>19.666558564979752</c:v>
                </c:pt>
                <c:pt idx="3552">
                  <c:v>19.666558564979752</c:v>
                </c:pt>
                <c:pt idx="3553">
                  <c:v>19.666558564979752</c:v>
                </c:pt>
                <c:pt idx="3554">
                  <c:v>19.666558564979752</c:v>
                </c:pt>
                <c:pt idx="3555">
                  <c:v>19.666558564979752</c:v>
                </c:pt>
                <c:pt idx="3556">
                  <c:v>19.666558564979752</c:v>
                </c:pt>
                <c:pt idx="3557">
                  <c:v>19.666558564979752</c:v>
                </c:pt>
                <c:pt idx="3558">
                  <c:v>19.666558564979752</c:v>
                </c:pt>
                <c:pt idx="3559">
                  <c:v>19.666558564979752</c:v>
                </c:pt>
                <c:pt idx="3560">
                  <c:v>19.666558564979752</c:v>
                </c:pt>
                <c:pt idx="3561">
                  <c:v>19.666558564979752</c:v>
                </c:pt>
                <c:pt idx="3562">
                  <c:v>19.666558564979752</c:v>
                </c:pt>
                <c:pt idx="3563">
                  <c:v>19.666558564979752</c:v>
                </c:pt>
                <c:pt idx="3564">
                  <c:v>19.666558564979752</c:v>
                </c:pt>
                <c:pt idx="3565">
                  <c:v>19.666558564979752</c:v>
                </c:pt>
                <c:pt idx="3566">
                  <c:v>19.666558564979752</c:v>
                </c:pt>
                <c:pt idx="3567">
                  <c:v>19.666558564979752</c:v>
                </c:pt>
                <c:pt idx="3568">
                  <c:v>19.666558564979752</c:v>
                </c:pt>
                <c:pt idx="3569">
                  <c:v>19.666558564979752</c:v>
                </c:pt>
                <c:pt idx="3570">
                  <c:v>19.666558564979752</c:v>
                </c:pt>
                <c:pt idx="3571">
                  <c:v>19.666558564979752</c:v>
                </c:pt>
                <c:pt idx="3572">
                  <c:v>19.666558564979752</c:v>
                </c:pt>
                <c:pt idx="3573">
                  <c:v>19.666558564979752</c:v>
                </c:pt>
                <c:pt idx="3574">
                  <c:v>19.666558564979752</c:v>
                </c:pt>
                <c:pt idx="3575">
                  <c:v>19.666558564979752</c:v>
                </c:pt>
                <c:pt idx="3576">
                  <c:v>19.666558564979752</c:v>
                </c:pt>
                <c:pt idx="3577">
                  <c:v>19.666558564979752</c:v>
                </c:pt>
                <c:pt idx="3578">
                  <c:v>19.666558564979752</c:v>
                </c:pt>
                <c:pt idx="3579">
                  <c:v>19.666558564979752</c:v>
                </c:pt>
                <c:pt idx="3580">
                  <c:v>19.666558564979752</c:v>
                </c:pt>
                <c:pt idx="3581">
                  <c:v>19.666558564979752</c:v>
                </c:pt>
                <c:pt idx="3582">
                  <c:v>19.666558564979752</c:v>
                </c:pt>
                <c:pt idx="3583">
                  <c:v>19.666558564979752</c:v>
                </c:pt>
                <c:pt idx="3584">
                  <c:v>19.666558564979752</c:v>
                </c:pt>
                <c:pt idx="3585">
                  <c:v>19.666558564979752</c:v>
                </c:pt>
                <c:pt idx="3586">
                  <c:v>19.666558564979752</c:v>
                </c:pt>
                <c:pt idx="3587">
                  <c:v>19.666558564979752</c:v>
                </c:pt>
                <c:pt idx="3588">
                  <c:v>19.666558564979752</c:v>
                </c:pt>
                <c:pt idx="3589">
                  <c:v>19.666558564979752</c:v>
                </c:pt>
                <c:pt idx="3590">
                  <c:v>19.666558564979752</c:v>
                </c:pt>
                <c:pt idx="3591">
                  <c:v>19.666558564979752</c:v>
                </c:pt>
                <c:pt idx="3592">
                  <c:v>19.666558564979752</c:v>
                </c:pt>
                <c:pt idx="3593">
                  <c:v>19.666558564979752</c:v>
                </c:pt>
                <c:pt idx="3594">
                  <c:v>19.666558564979752</c:v>
                </c:pt>
                <c:pt idx="3595">
                  <c:v>19.666558564979752</c:v>
                </c:pt>
                <c:pt idx="3596">
                  <c:v>19.666558564979752</c:v>
                </c:pt>
                <c:pt idx="3597">
                  <c:v>19.666558564979752</c:v>
                </c:pt>
                <c:pt idx="3598">
                  <c:v>19.666558564979752</c:v>
                </c:pt>
                <c:pt idx="3599">
                  <c:v>19.666558564979752</c:v>
                </c:pt>
                <c:pt idx="3600">
                  <c:v>19.666558564979752</c:v>
                </c:pt>
                <c:pt idx="3601">
                  <c:v>19.666558564979752</c:v>
                </c:pt>
                <c:pt idx="3602">
                  <c:v>19.666558564979752</c:v>
                </c:pt>
                <c:pt idx="3603">
                  <c:v>19.666558564979752</c:v>
                </c:pt>
                <c:pt idx="3604">
                  <c:v>19.666558564979752</c:v>
                </c:pt>
                <c:pt idx="3605">
                  <c:v>19.666558564979752</c:v>
                </c:pt>
                <c:pt idx="3606">
                  <c:v>19.666558564979752</c:v>
                </c:pt>
                <c:pt idx="3607">
                  <c:v>19.666558564979752</c:v>
                </c:pt>
                <c:pt idx="3608">
                  <c:v>19.666558564979752</c:v>
                </c:pt>
                <c:pt idx="3609">
                  <c:v>19.666558564979752</c:v>
                </c:pt>
                <c:pt idx="3610">
                  <c:v>19.666558564979752</c:v>
                </c:pt>
                <c:pt idx="3611">
                  <c:v>19.666558564979752</c:v>
                </c:pt>
                <c:pt idx="3612">
                  <c:v>19.666558564979752</c:v>
                </c:pt>
                <c:pt idx="3613">
                  <c:v>19.666558564979752</c:v>
                </c:pt>
                <c:pt idx="3614">
                  <c:v>19.666558564979752</c:v>
                </c:pt>
                <c:pt idx="3615">
                  <c:v>19.666558564979752</c:v>
                </c:pt>
                <c:pt idx="3616">
                  <c:v>19.666558564979752</c:v>
                </c:pt>
                <c:pt idx="3617">
                  <c:v>19.666558564979752</c:v>
                </c:pt>
                <c:pt idx="3618">
                  <c:v>19.666558564979752</c:v>
                </c:pt>
                <c:pt idx="3619">
                  <c:v>19.666558564979752</c:v>
                </c:pt>
                <c:pt idx="3620">
                  <c:v>19.666558564979752</c:v>
                </c:pt>
                <c:pt idx="3621">
                  <c:v>19.666558564979752</c:v>
                </c:pt>
                <c:pt idx="3622">
                  <c:v>19.666558564979752</c:v>
                </c:pt>
                <c:pt idx="3623">
                  <c:v>19.666558564979752</c:v>
                </c:pt>
                <c:pt idx="3624">
                  <c:v>19.666558564979752</c:v>
                </c:pt>
                <c:pt idx="3625">
                  <c:v>19.666558564979752</c:v>
                </c:pt>
                <c:pt idx="3626">
                  <c:v>19.666558564979752</c:v>
                </c:pt>
                <c:pt idx="3627">
                  <c:v>19.666558564979752</c:v>
                </c:pt>
                <c:pt idx="3628">
                  <c:v>19.666558564979752</c:v>
                </c:pt>
                <c:pt idx="3629">
                  <c:v>19.666558564979752</c:v>
                </c:pt>
                <c:pt idx="3630">
                  <c:v>19.666558564979752</c:v>
                </c:pt>
                <c:pt idx="3631">
                  <c:v>19.666558564979752</c:v>
                </c:pt>
                <c:pt idx="3632">
                  <c:v>19.666558564979752</c:v>
                </c:pt>
                <c:pt idx="3633">
                  <c:v>19.666558564979752</c:v>
                </c:pt>
                <c:pt idx="3634">
                  <c:v>19.666558564979752</c:v>
                </c:pt>
                <c:pt idx="3635">
                  <c:v>19.666558564979752</c:v>
                </c:pt>
                <c:pt idx="3636">
                  <c:v>19.666558564979752</c:v>
                </c:pt>
                <c:pt idx="3637">
                  <c:v>19.666558564979752</c:v>
                </c:pt>
                <c:pt idx="3638">
                  <c:v>19.666558564979752</c:v>
                </c:pt>
                <c:pt idx="3639">
                  <c:v>19.666558564979752</c:v>
                </c:pt>
                <c:pt idx="3640">
                  <c:v>19.666558564979752</c:v>
                </c:pt>
                <c:pt idx="3641">
                  <c:v>19.666558564979752</c:v>
                </c:pt>
                <c:pt idx="3642">
                  <c:v>19.666558564979752</c:v>
                </c:pt>
                <c:pt idx="3643">
                  <c:v>19.666558564979752</c:v>
                </c:pt>
                <c:pt idx="3644">
                  <c:v>19.666558564979752</c:v>
                </c:pt>
                <c:pt idx="3645">
                  <c:v>19.666558564979752</c:v>
                </c:pt>
                <c:pt idx="3646">
                  <c:v>19.666558564979752</c:v>
                </c:pt>
                <c:pt idx="3647">
                  <c:v>19.666558564979752</c:v>
                </c:pt>
                <c:pt idx="3648">
                  <c:v>19.666558564979752</c:v>
                </c:pt>
                <c:pt idx="3649">
                  <c:v>19.666558564979752</c:v>
                </c:pt>
                <c:pt idx="3650">
                  <c:v>19.666558564979752</c:v>
                </c:pt>
                <c:pt idx="3651">
                  <c:v>19.666558564979752</c:v>
                </c:pt>
                <c:pt idx="3652">
                  <c:v>19.666558564979752</c:v>
                </c:pt>
                <c:pt idx="3653">
                  <c:v>19.666558564979752</c:v>
                </c:pt>
                <c:pt idx="3654">
                  <c:v>19.666558564979752</c:v>
                </c:pt>
                <c:pt idx="3655">
                  <c:v>19.666558564979752</c:v>
                </c:pt>
                <c:pt idx="3656">
                  <c:v>19.666558564979752</c:v>
                </c:pt>
                <c:pt idx="3657">
                  <c:v>19.666558564979752</c:v>
                </c:pt>
                <c:pt idx="3658">
                  <c:v>19.666558564979752</c:v>
                </c:pt>
                <c:pt idx="3659">
                  <c:v>19.666558564979752</c:v>
                </c:pt>
                <c:pt idx="3660">
                  <c:v>19.666558564979752</c:v>
                </c:pt>
                <c:pt idx="3661">
                  <c:v>19.666558564979752</c:v>
                </c:pt>
                <c:pt idx="3662">
                  <c:v>19.666558564979752</c:v>
                </c:pt>
                <c:pt idx="3663">
                  <c:v>19.666558564979752</c:v>
                </c:pt>
                <c:pt idx="3664">
                  <c:v>19.666558564979752</c:v>
                </c:pt>
                <c:pt idx="3665">
                  <c:v>19.666558564979752</c:v>
                </c:pt>
                <c:pt idx="3666">
                  <c:v>19.666558564979752</c:v>
                </c:pt>
                <c:pt idx="3667">
                  <c:v>19.666558564979752</c:v>
                </c:pt>
                <c:pt idx="3668">
                  <c:v>19.666558564979752</c:v>
                </c:pt>
                <c:pt idx="3669">
                  <c:v>19.666558564979752</c:v>
                </c:pt>
                <c:pt idx="3670">
                  <c:v>19.666558564979752</c:v>
                </c:pt>
                <c:pt idx="3671">
                  <c:v>19.666558564979752</c:v>
                </c:pt>
                <c:pt idx="3672">
                  <c:v>19.666558564979752</c:v>
                </c:pt>
                <c:pt idx="3673">
                  <c:v>19.666558564979752</c:v>
                </c:pt>
                <c:pt idx="3674">
                  <c:v>19.666558564979752</c:v>
                </c:pt>
                <c:pt idx="3675">
                  <c:v>19.666558564979752</c:v>
                </c:pt>
                <c:pt idx="3676">
                  <c:v>19.666558564979752</c:v>
                </c:pt>
                <c:pt idx="3677">
                  <c:v>19.666558564979752</c:v>
                </c:pt>
                <c:pt idx="3678">
                  <c:v>19.666558564979752</c:v>
                </c:pt>
                <c:pt idx="3679">
                  <c:v>19.666558564979752</c:v>
                </c:pt>
                <c:pt idx="3680">
                  <c:v>19.666558564979752</c:v>
                </c:pt>
                <c:pt idx="3681">
                  <c:v>19.666558564979752</c:v>
                </c:pt>
                <c:pt idx="3682">
                  <c:v>19.666558564979752</c:v>
                </c:pt>
                <c:pt idx="3683">
                  <c:v>19.666558564979752</c:v>
                </c:pt>
                <c:pt idx="3684">
                  <c:v>19.666558564979752</c:v>
                </c:pt>
                <c:pt idx="3685">
                  <c:v>19.666558564979752</c:v>
                </c:pt>
                <c:pt idx="3686">
                  <c:v>19.666558564979752</c:v>
                </c:pt>
                <c:pt idx="3687">
                  <c:v>19.666558564979752</c:v>
                </c:pt>
                <c:pt idx="3688">
                  <c:v>19.666558564979752</c:v>
                </c:pt>
                <c:pt idx="3689">
                  <c:v>19.666558564979752</c:v>
                </c:pt>
                <c:pt idx="3690">
                  <c:v>19.666558564979752</c:v>
                </c:pt>
                <c:pt idx="3691">
                  <c:v>19.666558564979752</c:v>
                </c:pt>
                <c:pt idx="3692">
                  <c:v>19.666558564979752</c:v>
                </c:pt>
                <c:pt idx="3693">
                  <c:v>19.666558564979752</c:v>
                </c:pt>
                <c:pt idx="3694">
                  <c:v>19.666558564979752</c:v>
                </c:pt>
                <c:pt idx="3695">
                  <c:v>19.666558564979752</c:v>
                </c:pt>
                <c:pt idx="3696">
                  <c:v>19.666558564979752</c:v>
                </c:pt>
                <c:pt idx="3697">
                  <c:v>19.666558564979752</c:v>
                </c:pt>
                <c:pt idx="3698">
                  <c:v>19.666558564979752</c:v>
                </c:pt>
                <c:pt idx="3699">
                  <c:v>19.666558564979752</c:v>
                </c:pt>
                <c:pt idx="3700">
                  <c:v>19.666558564979752</c:v>
                </c:pt>
                <c:pt idx="3701">
                  <c:v>19.666558564979752</c:v>
                </c:pt>
                <c:pt idx="3702">
                  <c:v>19.666558564979752</c:v>
                </c:pt>
                <c:pt idx="3703">
                  <c:v>19.666558564979752</c:v>
                </c:pt>
                <c:pt idx="3704">
                  <c:v>19.666558564979752</c:v>
                </c:pt>
                <c:pt idx="3705">
                  <c:v>19.666558564979752</c:v>
                </c:pt>
                <c:pt idx="3706">
                  <c:v>19.666558564979752</c:v>
                </c:pt>
                <c:pt idx="3707">
                  <c:v>19.666558564979752</c:v>
                </c:pt>
                <c:pt idx="3708">
                  <c:v>19.666558564979752</c:v>
                </c:pt>
                <c:pt idx="3709">
                  <c:v>19.666558564979752</c:v>
                </c:pt>
                <c:pt idx="3710">
                  <c:v>19.666558564979752</c:v>
                </c:pt>
                <c:pt idx="3711">
                  <c:v>19.666558564979752</c:v>
                </c:pt>
                <c:pt idx="3712">
                  <c:v>19.666558564979752</c:v>
                </c:pt>
                <c:pt idx="3713">
                  <c:v>19.666558564979752</c:v>
                </c:pt>
                <c:pt idx="3714">
                  <c:v>19.666558564979752</c:v>
                </c:pt>
                <c:pt idx="3715">
                  <c:v>19.666558564979752</c:v>
                </c:pt>
                <c:pt idx="3716">
                  <c:v>19.666558564979752</c:v>
                </c:pt>
                <c:pt idx="3717">
                  <c:v>19.666558564979752</c:v>
                </c:pt>
                <c:pt idx="3718">
                  <c:v>19.666558564979752</c:v>
                </c:pt>
                <c:pt idx="3719">
                  <c:v>19.666558564979752</c:v>
                </c:pt>
                <c:pt idx="3720">
                  <c:v>19.666558564979752</c:v>
                </c:pt>
                <c:pt idx="3721">
                  <c:v>19.666558564979752</c:v>
                </c:pt>
                <c:pt idx="3722">
                  <c:v>19.666558564979752</c:v>
                </c:pt>
                <c:pt idx="3723">
                  <c:v>19.666558564979752</c:v>
                </c:pt>
                <c:pt idx="3724">
                  <c:v>19.666558564979752</c:v>
                </c:pt>
                <c:pt idx="3725">
                  <c:v>19.666558564979752</c:v>
                </c:pt>
                <c:pt idx="3726">
                  <c:v>19.666558564979752</c:v>
                </c:pt>
                <c:pt idx="3727">
                  <c:v>19.666558564979752</c:v>
                </c:pt>
                <c:pt idx="3728">
                  <c:v>19.666558564979752</c:v>
                </c:pt>
                <c:pt idx="3729">
                  <c:v>19.666558564979752</c:v>
                </c:pt>
                <c:pt idx="3730">
                  <c:v>19.666558564979752</c:v>
                </c:pt>
                <c:pt idx="3731">
                  <c:v>19.666558564979752</c:v>
                </c:pt>
                <c:pt idx="3732">
                  <c:v>19.666558564979752</c:v>
                </c:pt>
                <c:pt idx="3733">
                  <c:v>19.666558564979752</c:v>
                </c:pt>
                <c:pt idx="3734">
                  <c:v>19.666558564979752</c:v>
                </c:pt>
                <c:pt idx="3735">
                  <c:v>19.666558564979752</c:v>
                </c:pt>
                <c:pt idx="3736">
                  <c:v>19.666558564979752</c:v>
                </c:pt>
                <c:pt idx="3737">
                  <c:v>19.666558564979752</c:v>
                </c:pt>
                <c:pt idx="3738">
                  <c:v>19.666558564979752</c:v>
                </c:pt>
                <c:pt idx="3739">
                  <c:v>19.666558564979752</c:v>
                </c:pt>
                <c:pt idx="3740">
                  <c:v>19.666558564979752</c:v>
                </c:pt>
                <c:pt idx="3741">
                  <c:v>19.666558564979752</c:v>
                </c:pt>
                <c:pt idx="3742">
                  <c:v>19.666558564979752</c:v>
                </c:pt>
                <c:pt idx="3743">
                  <c:v>19.666558564979752</c:v>
                </c:pt>
                <c:pt idx="3744">
                  <c:v>19.666558564979752</c:v>
                </c:pt>
                <c:pt idx="3745">
                  <c:v>19.666558564979752</c:v>
                </c:pt>
                <c:pt idx="3746">
                  <c:v>19.666558564979752</c:v>
                </c:pt>
                <c:pt idx="3747">
                  <c:v>19.666558564979752</c:v>
                </c:pt>
                <c:pt idx="3748">
                  <c:v>19.666558564979752</c:v>
                </c:pt>
                <c:pt idx="3749">
                  <c:v>19.666558564979752</c:v>
                </c:pt>
                <c:pt idx="3750">
                  <c:v>19.666558564979752</c:v>
                </c:pt>
                <c:pt idx="3751">
                  <c:v>19.666558564979752</c:v>
                </c:pt>
                <c:pt idx="3752">
                  <c:v>19.666558564979752</c:v>
                </c:pt>
                <c:pt idx="3753">
                  <c:v>19.666558564979752</c:v>
                </c:pt>
                <c:pt idx="3754">
                  <c:v>19.666558564979752</c:v>
                </c:pt>
                <c:pt idx="3755">
                  <c:v>19.666558564979752</c:v>
                </c:pt>
                <c:pt idx="3756">
                  <c:v>19.666558564979752</c:v>
                </c:pt>
                <c:pt idx="3757">
                  <c:v>19.666558564979752</c:v>
                </c:pt>
                <c:pt idx="3758">
                  <c:v>19.666558564979752</c:v>
                </c:pt>
                <c:pt idx="3759">
                  <c:v>19.666558564979752</c:v>
                </c:pt>
                <c:pt idx="3760">
                  <c:v>19.666558564979752</c:v>
                </c:pt>
                <c:pt idx="3761">
                  <c:v>19.666558564979752</c:v>
                </c:pt>
                <c:pt idx="3762">
                  <c:v>19.666558564979752</c:v>
                </c:pt>
                <c:pt idx="3763">
                  <c:v>19.666558564979752</c:v>
                </c:pt>
                <c:pt idx="3764">
                  <c:v>19.666558564979752</c:v>
                </c:pt>
                <c:pt idx="3765">
                  <c:v>19.666558564979752</c:v>
                </c:pt>
                <c:pt idx="3766">
                  <c:v>19.666558564979752</c:v>
                </c:pt>
                <c:pt idx="3767">
                  <c:v>19.666558564979752</c:v>
                </c:pt>
                <c:pt idx="3768">
                  <c:v>19.666558564979752</c:v>
                </c:pt>
                <c:pt idx="3769">
                  <c:v>19.666558564979752</c:v>
                </c:pt>
                <c:pt idx="3770">
                  <c:v>19.666558564979752</c:v>
                </c:pt>
                <c:pt idx="3771">
                  <c:v>19.666558564979752</c:v>
                </c:pt>
                <c:pt idx="3772">
                  <c:v>19.666558564979752</c:v>
                </c:pt>
                <c:pt idx="3773">
                  <c:v>19.666558564979752</c:v>
                </c:pt>
                <c:pt idx="3774">
                  <c:v>19.666558564979752</c:v>
                </c:pt>
                <c:pt idx="3775">
                  <c:v>19.666558564979752</c:v>
                </c:pt>
                <c:pt idx="3776">
                  <c:v>19.666558564979752</c:v>
                </c:pt>
                <c:pt idx="3777">
                  <c:v>19.666558564979752</c:v>
                </c:pt>
                <c:pt idx="3778">
                  <c:v>19.666558564979752</c:v>
                </c:pt>
                <c:pt idx="3779">
                  <c:v>19.666558564979752</c:v>
                </c:pt>
                <c:pt idx="3780">
                  <c:v>19.666558564979752</c:v>
                </c:pt>
                <c:pt idx="3781">
                  <c:v>19.666558564979752</c:v>
                </c:pt>
                <c:pt idx="3782">
                  <c:v>19.666558564979752</c:v>
                </c:pt>
                <c:pt idx="3783">
                  <c:v>19.666558564979752</c:v>
                </c:pt>
                <c:pt idx="3784">
                  <c:v>19.666558564979752</c:v>
                </c:pt>
                <c:pt idx="3785">
                  <c:v>19.666558564979752</c:v>
                </c:pt>
                <c:pt idx="3786">
                  <c:v>19.666558564979752</c:v>
                </c:pt>
                <c:pt idx="3787">
                  <c:v>19.666558564979752</c:v>
                </c:pt>
                <c:pt idx="3788">
                  <c:v>19.666558564979752</c:v>
                </c:pt>
                <c:pt idx="3789">
                  <c:v>19.666558564979752</c:v>
                </c:pt>
                <c:pt idx="3790">
                  <c:v>19.666558564979752</c:v>
                </c:pt>
                <c:pt idx="3791">
                  <c:v>19.666558564979752</c:v>
                </c:pt>
                <c:pt idx="3792">
                  <c:v>19.666558564979752</c:v>
                </c:pt>
                <c:pt idx="3793">
                  <c:v>19.666558564979752</c:v>
                </c:pt>
                <c:pt idx="3794">
                  <c:v>19.666558564979752</c:v>
                </c:pt>
                <c:pt idx="3795">
                  <c:v>19.666558564979752</c:v>
                </c:pt>
                <c:pt idx="3796">
                  <c:v>19.666558564979752</c:v>
                </c:pt>
                <c:pt idx="3797">
                  <c:v>19.666558564979752</c:v>
                </c:pt>
                <c:pt idx="3798">
                  <c:v>19.666558564979752</c:v>
                </c:pt>
                <c:pt idx="3799">
                  <c:v>19.666558564979752</c:v>
                </c:pt>
                <c:pt idx="3800">
                  <c:v>19.666558564979752</c:v>
                </c:pt>
                <c:pt idx="3801">
                  <c:v>19.666558564979752</c:v>
                </c:pt>
                <c:pt idx="3802">
                  <c:v>19.666558564979752</c:v>
                </c:pt>
                <c:pt idx="3803">
                  <c:v>19.666558564979752</c:v>
                </c:pt>
                <c:pt idx="3804">
                  <c:v>19.666558564979752</c:v>
                </c:pt>
                <c:pt idx="3805">
                  <c:v>19.666558564979752</c:v>
                </c:pt>
                <c:pt idx="3806">
                  <c:v>19.666558564979752</c:v>
                </c:pt>
                <c:pt idx="3807">
                  <c:v>19.666558564979752</c:v>
                </c:pt>
                <c:pt idx="3808">
                  <c:v>19.666558564979752</c:v>
                </c:pt>
                <c:pt idx="3809">
                  <c:v>19.666558564979752</c:v>
                </c:pt>
                <c:pt idx="3810">
                  <c:v>19.666558564979752</c:v>
                </c:pt>
                <c:pt idx="3811">
                  <c:v>19.666558564979752</c:v>
                </c:pt>
                <c:pt idx="3812">
                  <c:v>19.666558564979752</c:v>
                </c:pt>
                <c:pt idx="3813">
                  <c:v>19.666558564979752</c:v>
                </c:pt>
                <c:pt idx="3814">
                  <c:v>19.666558564979752</c:v>
                </c:pt>
                <c:pt idx="3815">
                  <c:v>19.666558564979752</c:v>
                </c:pt>
                <c:pt idx="3816">
                  <c:v>19.666558564979752</c:v>
                </c:pt>
                <c:pt idx="3817">
                  <c:v>19.666558564979752</c:v>
                </c:pt>
                <c:pt idx="3818">
                  <c:v>19.666558564979752</c:v>
                </c:pt>
                <c:pt idx="3819">
                  <c:v>19.666558564979752</c:v>
                </c:pt>
                <c:pt idx="3820">
                  <c:v>19.666558564979752</c:v>
                </c:pt>
                <c:pt idx="3821">
                  <c:v>19.666558564979752</c:v>
                </c:pt>
                <c:pt idx="3822">
                  <c:v>19.666558564979752</c:v>
                </c:pt>
                <c:pt idx="3823">
                  <c:v>19.666558564979752</c:v>
                </c:pt>
                <c:pt idx="3824">
                  <c:v>19.666558564979752</c:v>
                </c:pt>
                <c:pt idx="3825">
                  <c:v>19.666558564979752</c:v>
                </c:pt>
                <c:pt idx="3826">
                  <c:v>19.666558564979752</c:v>
                </c:pt>
                <c:pt idx="3827">
                  <c:v>19.666558564979752</c:v>
                </c:pt>
                <c:pt idx="3828">
                  <c:v>19.666558564979752</c:v>
                </c:pt>
                <c:pt idx="3829">
                  <c:v>19.666558564979752</c:v>
                </c:pt>
                <c:pt idx="3830">
                  <c:v>19.666558564979752</c:v>
                </c:pt>
                <c:pt idx="3831">
                  <c:v>19.666558564979752</c:v>
                </c:pt>
                <c:pt idx="3832">
                  <c:v>19.666558564979752</c:v>
                </c:pt>
                <c:pt idx="3833">
                  <c:v>19.666558564979752</c:v>
                </c:pt>
                <c:pt idx="3834">
                  <c:v>19.666558564979752</c:v>
                </c:pt>
                <c:pt idx="3835">
                  <c:v>19.666558564979752</c:v>
                </c:pt>
                <c:pt idx="3836">
                  <c:v>19.666558564979752</c:v>
                </c:pt>
                <c:pt idx="3837">
                  <c:v>19.666558564979752</c:v>
                </c:pt>
                <c:pt idx="3838">
                  <c:v>19.666558564979752</c:v>
                </c:pt>
                <c:pt idx="3839">
                  <c:v>19.666558564979752</c:v>
                </c:pt>
                <c:pt idx="3840">
                  <c:v>19.666558564979752</c:v>
                </c:pt>
                <c:pt idx="3841">
                  <c:v>19.666558564979752</c:v>
                </c:pt>
                <c:pt idx="3842">
                  <c:v>19.666558564979752</c:v>
                </c:pt>
                <c:pt idx="3843">
                  <c:v>19.666558564979752</c:v>
                </c:pt>
                <c:pt idx="3844">
                  <c:v>19.666558564979752</c:v>
                </c:pt>
                <c:pt idx="3845">
                  <c:v>19.666558564979752</c:v>
                </c:pt>
                <c:pt idx="3846">
                  <c:v>19.666558564979752</c:v>
                </c:pt>
                <c:pt idx="3847">
                  <c:v>19.666558564979752</c:v>
                </c:pt>
                <c:pt idx="3848">
                  <c:v>19.666558564979752</c:v>
                </c:pt>
                <c:pt idx="3849">
                  <c:v>19.666558564979752</c:v>
                </c:pt>
                <c:pt idx="3850">
                  <c:v>19.666558564979752</c:v>
                </c:pt>
                <c:pt idx="3851">
                  <c:v>19.666558564979752</c:v>
                </c:pt>
                <c:pt idx="3852">
                  <c:v>19.666558564979752</c:v>
                </c:pt>
                <c:pt idx="3853">
                  <c:v>19.666558564979752</c:v>
                </c:pt>
                <c:pt idx="3854">
                  <c:v>19.666558564979752</c:v>
                </c:pt>
                <c:pt idx="3855">
                  <c:v>19.666558564979752</c:v>
                </c:pt>
                <c:pt idx="3856">
                  <c:v>19.666558564979752</c:v>
                </c:pt>
                <c:pt idx="3857">
                  <c:v>19.666558564979752</c:v>
                </c:pt>
                <c:pt idx="3858">
                  <c:v>19.666558564979752</c:v>
                </c:pt>
                <c:pt idx="3859">
                  <c:v>19.666558564979752</c:v>
                </c:pt>
                <c:pt idx="3860">
                  <c:v>19.666558564979752</c:v>
                </c:pt>
                <c:pt idx="3861">
                  <c:v>19.666558564979752</c:v>
                </c:pt>
                <c:pt idx="3862">
                  <c:v>19.666558564979752</c:v>
                </c:pt>
                <c:pt idx="3863">
                  <c:v>19.666558564979752</c:v>
                </c:pt>
                <c:pt idx="3864">
                  <c:v>19.666558564979752</c:v>
                </c:pt>
                <c:pt idx="3865">
                  <c:v>19.666558564979752</c:v>
                </c:pt>
                <c:pt idx="3866">
                  <c:v>19.666558564979752</c:v>
                </c:pt>
                <c:pt idx="3867">
                  <c:v>19.666558564979752</c:v>
                </c:pt>
                <c:pt idx="3868">
                  <c:v>19.666558564979752</c:v>
                </c:pt>
                <c:pt idx="3869">
                  <c:v>19.666558564979752</c:v>
                </c:pt>
                <c:pt idx="3870">
                  <c:v>19.666558564979752</c:v>
                </c:pt>
                <c:pt idx="3871">
                  <c:v>19.666558564979752</c:v>
                </c:pt>
                <c:pt idx="3872">
                  <c:v>19.666558564979752</c:v>
                </c:pt>
                <c:pt idx="3873">
                  <c:v>19.666558564979752</c:v>
                </c:pt>
                <c:pt idx="3874">
                  <c:v>19.666558564979752</c:v>
                </c:pt>
                <c:pt idx="3875">
                  <c:v>19.666558564979752</c:v>
                </c:pt>
                <c:pt idx="3876">
                  <c:v>19.666558564979752</c:v>
                </c:pt>
                <c:pt idx="3877">
                  <c:v>19.666558564979752</c:v>
                </c:pt>
                <c:pt idx="3878">
                  <c:v>19.666558564979752</c:v>
                </c:pt>
                <c:pt idx="3879">
                  <c:v>19.666558564979752</c:v>
                </c:pt>
                <c:pt idx="3880">
                  <c:v>19.666558564979752</c:v>
                </c:pt>
                <c:pt idx="3881">
                  <c:v>19.666558564979752</c:v>
                </c:pt>
                <c:pt idx="3882">
                  <c:v>19.666558564979752</c:v>
                </c:pt>
                <c:pt idx="3883">
                  <c:v>19.666558564979752</c:v>
                </c:pt>
                <c:pt idx="3884">
                  <c:v>19.666558564979752</c:v>
                </c:pt>
                <c:pt idx="3885">
                  <c:v>19.666558564979752</c:v>
                </c:pt>
                <c:pt idx="3886">
                  <c:v>19.666558564979752</c:v>
                </c:pt>
                <c:pt idx="3887">
                  <c:v>19.666558564979752</c:v>
                </c:pt>
                <c:pt idx="3888">
                  <c:v>19.666558564979752</c:v>
                </c:pt>
                <c:pt idx="3889">
                  <c:v>19.666558564979752</c:v>
                </c:pt>
                <c:pt idx="3890">
                  <c:v>19.666558564979752</c:v>
                </c:pt>
                <c:pt idx="3891">
                  <c:v>19.666558564979752</c:v>
                </c:pt>
                <c:pt idx="3892">
                  <c:v>19.666558564979752</c:v>
                </c:pt>
                <c:pt idx="3893">
                  <c:v>19.666558564979752</c:v>
                </c:pt>
                <c:pt idx="3894">
                  <c:v>19.666558564979752</c:v>
                </c:pt>
                <c:pt idx="3895">
                  <c:v>19.666558564979752</c:v>
                </c:pt>
                <c:pt idx="3896">
                  <c:v>19.666558564979752</c:v>
                </c:pt>
                <c:pt idx="3897">
                  <c:v>19.666558564979752</c:v>
                </c:pt>
                <c:pt idx="3898">
                  <c:v>19.666558564979752</c:v>
                </c:pt>
                <c:pt idx="3899">
                  <c:v>19.666558564979752</c:v>
                </c:pt>
                <c:pt idx="3900">
                  <c:v>19.666558564979752</c:v>
                </c:pt>
                <c:pt idx="3901">
                  <c:v>19.666558564979752</c:v>
                </c:pt>
                <c:pt idx="3902">
                  <c:v>19.666558564979752</c:v>
                </c:pt>
                <c:pt idx="3903">
                  <c:v>19.666558564979752</c:v>
                </c:pt>
                <c:pt idx="3904">
                  <c:v>19.666558564979752</c:v>
                </c:pt>
                <c:pt idx="3905">
                  <c:v>19.666558564979752</c:v>
                </c:pt>
                <c:pt idx="3906">
                  <c:v>19.666558564979752</c:v>
                </c:pt>
                <c:pt idx="3907">
                  <c:v>19.666558564979752</c:v>
                </c:pt>
                <c:pt idx="3908">
                  <c:v>19.666558564979752</c:v>
                </c:pt>
                <c:pt idx="3909">
                  <c:v>19.666558564979752</c:v>
                </c:pt>
                <c:pt idx="3910">
                  <c:v>19.666558564979752</c:v>
                </c:pt>
                <c:pt idx="3911">
                  <c:v>19.666558564979752</c:v>
                </c:pt>
                <c:pt idx="3912">
                  <c:v>19.666558564979752</c:v>
                </c:pt>
                <c:pt idx="3913">
                  <c:v>19.666558564979752</c:v>
                </c:pt>
                <c:pt idx="3914">
                  <c:v>19.666558564979752</c:v>
                </c:pt>
                <c:pt idx="3915">
                  <c:v>19.666558564979752</c:v>
                </c:pt>
                <c:pt idx="3916">
                  <c:v>19.666558564979752</c:v>
                </c:pt>
                <c:pt idx="3917">
                  <c:v>19.666558564979752</c:v>
                </c:pt>
                <c:pt idx="3918">
                  <c:v>19.666558564979752</c:v>
                </c:pt>
                <c:pt idx="3919">
                  <c:v>19.666558564979752</c:v>
                </c:pt>
                <c:pt idx="3920">
                  <c:v>19.666558564979752</c:v>
                </c:pt>
                <c:pt idx="3921">
                  <c:v>19.666558564979752</c:v>
                </c:pt>
                <c:pt idx="3922">
                  <c:v>19.666558564979752</c:v>
                </c:pt>
                <c:pt idx="3923">
                  <c:v>19.666558564979752</c:v>
                </c:pt>
                <c:pt idx="3924">
                  <c:v>19.666558564979752</c:v>
                </c:pt>
                <c:pt idx="3925">
                  <c:v>19.666558564979752</c:v>
                </c:pt>
                <c:pt idx="3926">
                  <c:v>19.666558564979752</c:v>
                </c:pt>
                <c:pt idx="3927">
                  <c:v>19.666558564979752</c:v>
                </c:pt>
                <c:pt idx="3928">
                  <c:v>19.666558564979752</c:v>
                </c:pt>
                <c:pt idx="3929">
                  <c:v>19.666558564979752</c:v>
                </c:pt>
                <c:pt idx="3930">
                  <c:v>19.666558564979752</c:v>
                </c:pt>
                <c:pt idx="3931">
                  <c:v>19.666558564979752</c:v>
                </c:pt>
                <c:pt idx="3932">
                  <c:v>19.666558564979752</c:v>
                </c:pt>
                <c:pt idx="3933">
                  <c:v>19.666558564979752</c:v>
                </c:pt>
                <c:pt idx="3934">
                  <c:v>19.666558564979752</c:v>
                </c:pt>
                <c:pt idx="3935">
                  <c:v>19.666558564979752</c:v>
                </c:pt>
                <c:pt idx="3936">
                  <c:v>19.666558564979752</c:v>
                </c:pt>
                <c:pt idx="3937">
                  <c:v>19.666558564979752</c:v>
                </c:pt>
                <c:pt idx="3938">
                  <c:v>19.666558564979752</c:v>
                </c:pt>
                <c:pt idx="3939">
                  <c:v>19.666558564979752</c:v>
                </c:pt>
                <c:pt idx="3940">
                  <c:v>19.666558564979752</c:v>
                </c:pt>
                <c:pt idx="3941">
                  <c:v>19.666558564979752</c:v>
                </c:pt>
                <c:pt idx="3942">
                  <c:v>19.666558564979752</c:v>
                </c:pt>
                <c:pt idx="3943">
                  <c:v>19.666558564979752</c:v>
                </c:pt>
                <c:pt idx="3944">
                  <c:v>19.666558564979752</c:v>
                </c:pt>
                <c:pt idx="3945">
                  <c:v>19.666558564979752</c:v>
                </c:pt>
                <c:pt idx="3946">
                  <c:v>19.666558564979752</c:v>
                </c:pt>
                <c:pt idx="3947">
                  <c:v>19.666558564979752</c:v>
                </c:pt>
                <c:pt idx="3948">
                  <c:v>19.666558564979752</c:v>
                </c:pt>
                <c:pt idx="3949">
                  <c:v>19.666558564979752</c:v>
                </c:pt>
                <c:pt idx="3950">
                  <c:v>19.666558564979752</c:v>
                </c:pt>
                <c:pt idx="3951">
                  <c:v>19.666558564979752</c:v>
                </c:pt>
                <c:pt idx="3952">
                  <c:v>19.666558564979752</c:v>
                </c:pt>
                <c:pt idx="3953">
                  <c:v>19.666558564979752</c:v>
                </c:pt>
                <c:pt idx="3954">
                  <c:v>19.666558564979752</c:v>
                </c:pt>
                <c:pt idx="3955">
                  <c:v>19.666558564979752</c:v>
                </c:pt>
                <c:pt idx="3956">
                  <c:v>19.666558564979752</c:v>
                </c:pt>
                <c:pt idx="3957">
                  <c:v>19.666558564979752</c:v>
                </c:pt>
                <c:pt idx="3958">
                  <c:v>19.666558564979752</c:v>
                </c:pt>
                <c:pt idx="3959">
                  <c:v>19.666558564979752</c:v>
                </c:pt>
                <c:pt idx="3960">
                  <c:v>19.666558564979752</c:v>
                </c:pt>
                <c:pt idx="3961">
                  <c:v>19.666558564979752</c:v>
                </c:pt>
                <c:pt idx="3962">
                  <c:v>19.666558564979752</c:v>
                </c:pt>
                <c:pt idx="3963">
                  <c:v>19.666558564979752</c:v>
                </c:pt>
                <c:pt idx="3964">
                  <c:v>19.666558564979752</c:v>
                </c:pt>
                <c:pt idx="3965">
                  <c:v>19.666558564979752</c:v>
                </c:pt>
                <c:pt idx="3966">
                  <c:v>19.666558564979752</c:v>
                </c:pt>
                <c:pt idx="3967">
                  <c:v>19.666558564979752</c:v>
                </c:pt>
                <c:pt idx="3968">
                  <c:v>19.666558564979752</c:v>
                </c:pt>
                <c:pt idx="3969">
                  <c:v>19.666558564979752</c:v>
                </c:pt>
                <c:pt idx="3970">
                  <c:v>19.666558564979752</c:v>
                </c:pt>
                <c:pt idx="3971">
                  <c:v>19.666558564979752</c:v>
                </c:pt>
                <c:pt idx="3972">
                  <c:v>19.666558564979752</c:v>
                </c:pt>
                <c:pt idx="3973">
                  <c:v>19.666558564979752</c:v>
                </c:pt>
                <c:pt idx="3974">
                  <c:v>19.666558564979752</c:v>
                </c:pt>
                <c:pt idx="3975">
                  <c:v>19.666558564979752</c:v>
                </c:pt>
                <c:pt idx="3976">
                  <c:v>19.666558564979752</c:v>
                </c:pt>
                <c:pt idx="3977">
                  <c:v>19.666558564979752</c:v>
                </c:pt>
                <c:pt idx="3978">
                  <c:v>19.666558564979752</c:v>
                </c:pt>
                <c:pt idx="3979">
                  <c:v>19.666558564979752</c:v>
                </c:pt>
                <c:pt idx="3980">
                  <c:v>19.666558564979752</c:v>
                </c:pt>
                <c:pt idx="3981">
                  <c:v>19.666558564979752</c:v>
                </c:pt>
                <c:pt idx="3982">
                  <c:v>19.666558564979752</c:v>
                </c:pt>
                <c:pt idx="3983">
                  <c:v>19.666558564979752</c:v>
                </c:pt>
                <c:pt idx="3984">
                  <c:v>19.666558564979752</c:v>
                </c:pt>
                <c:pt idx="3985">
                  <c:v>19.666558564979752</c:v>
                </c:pt>
                <c:pt idx="3986">
                  <c:v>19.666558564979752</c:v>
                </c:pt>
                <c:pt idx="3987">
                  <c:v>19.666558564979752</c:v>
                </c:pt>
                <c:pt idx="3988">
                  <c:v>19.666558564979752</c:v>
                </c:pt>
                <c:pt idx="3989">
                  <c:v>19.666558564979752</c:v>
                </c:pt>
                <c:pt idx="3990">
                  <c:v>19.666558564979752</c:v>
                </c:pt>
                <c:pt idx="3991">
                  <c:v>19.666558564979752</c:v>
                </c:pt>
                <c:pt idx="3992">
                  <c:v>19.666558564979752</c:v>
                </c:pt>
                <c:pt idx="3993">
                  <c:v>19.666558564979752</c:v>
                </c:pt>
                <c:pt idx="3994">
                  <c:v>19.666558564979752</c:v>
                </c:pt>
                <c:pt idx="3995">
                  <c:v>19.666558564979752</c:v>
                </c:pt>
                <c:pt idx="3996">
                  <c:v>19.666558564979752</c:v>
                </c:pt>
                <c:pt idx="3997">
                  <c:v>19.666558564979752</c:v>
                </c:pt>
                <c:pt idx="3998">
                  <c:v>19.666558564979752</c:v>
                </c:pt>
                <c:pt idx="3999">
                  <c:v>19.666558564979752</c:v>
                </c:pt>
                <c:pt idx="4000">
                  <c:v>19.666558564979752</c:v>
                </c:pt>
                <c:pt idx="4001">
                  <c:v>19.666558564979752</c:v>
                </c:pt>
                <c:pt idx="4002">
                  <c:v>19.666558564979752</c:v>
                </c:pt>
                <c:pt idx="4003">
                  <c:v>19.666558564979752</c:v>
                </c:pt>
                <c:pt idx="4004">
                  <c:v>19.666558564979752</c:v>
                </c:pt>
                <c:pt idx="4005">
                  <c:v>19.666558564979752</c:v>
                </c:pt>
                <c:pt idx="4006">
                  <c:v>19.666558564979752</c:v>
                </c:pt>
                <c:pt idx="4007">
                  <c:v>19.666558564979752</c:v>
                </c:pt>
                <c:pt idx="4008">
                  <c:v>19.666558564979752</c:v>
                </c:pt>
                <c:pt idx="4009">
                  <c:v>19.666558564979752</c:v>
                </c:pt>
                <c:pt idx="4010">
                  <c:v>19.666558564979752</c:v>
                </c:pt>
                <c:pt idx="4011">
                  <c:v>19.666558564979752</c:v>
                </c:pt>
                <c:pt idx="4012">
                  <c:v>19.666558564979752</c:v>
                </c:pt>
                <c:pt idx="4013">
                  <c:v>19.666558564979752</c:v>
                </c:pt>
                <c:pt idx="4014">
                  <c:v>19.666558564979752</c:v>
                </c:pt>
                <c:pt idx="4015">
                  <c:v>19.666558564979752</c:v>
                </c:pt>
                <c:pt idx="4016">
                  <c:v>19.666558564979752</c:v>
                </c:pt>
                <c:pt idx="4017">
                  <c:v>19.666558564979752</c:v>
                </c:pt>
                <c:pt idx="4018">
                  <c:v>19.666558564979752</c:v>
                </c:pt>
                <c:pt idx="4019">
                  <c:v>19.666558564979752</c:v>
                </c:pt>
                <c:pt idx="4020">
                  <c:v>19.666558564979752</c:v>
                </c:pt>
                <c:pt idx="4021">
                  <c:v>19.666558564979752</c:v>
                </c:pt>
                <c:pt idx="4022">
                  <c:v>19.666558564979752</c:v>
                </c:pt>
                <c:pt idx="4023">
                  <c:v>19.666558564979752</c:v>
                </c:pt>
                <c:pt idx="4024">
                  <c:v>19.666558564979752</c:v>
                </c:pt>
                <c:pt idx="4025">
                  <c:v>19.666558564979752</c:v>
                </c:pt>
                <c:pt idx="4026">
                  <c:v>19.666558564979752</c:v>
                </c:pt>
                <c:pt idx="4027">
                  <c:v>19.666558564979752</c:v>
                </c:pt>
                <c:pt idx="4028">
                  <c:v>19.666558564979752</c:v>
                </c:pt>
                <c:pt idx="4029">
                  <c:v>19.666558564979752</c:v>
                </c:pt>
                <c:pt idx="4030">
                  <c:v>19.666558564979752</c:v>
                </c:pt>
                <c:pt idx="4031">
                  <c:v>19.666558564979752</c:v>
                </c:pt>
                <c:pt idx="4032">
                  <c:v>19.666558564979752</c:v>
                </c:pt>
                <c:pt idx="4033">
                  <c:v>19.666558564979752</c:v>
                </c:pt>
                <c:pt idx="4034">
                  <c:v>19.666558564979752</c:v>
                </c:pt>
                <c:pt idx="4035">
                  <c:v>19.666558564979752</c:v>
                </c:pt>
                <c:pt idx="4036">
                  <c:v>19.666558564979752</c:v>
                </c:pt>
                <c:pt idx="4037">
                  <c:v>19.666558564979752</c:v>
                </c:pt>
                <c:pt idx="4038">
                  <c:v>19.666558564979752</c:v>
                </c:pt>
                <c:pt idx="4039">
                  <c:v>19.666558564979752</c:v>
                </c:pt>
                <c:pt idx="4040">
                  <c:v>19.666558564979752</c:v>
                </c:pt>
                <c:pt idx="4041">
                  <c:v>19.666558564979752</c:v>
                </c:pt>
                <c:pt idx="4042">
                  <c:v>19.666558564979752</c:v>
                </c:pt>
                <c:pt idx="4043">
                  <c:v>19.666558564979752</c:v>
                </c:pt>
                <c:pt idx="4044">
                  <c:v>19.666558564979752</c:v>
                </c:pt>
                <c:pt idx="4045">
                  <c:v>19.666558564979752</c:v>
                </c:pt>
                <c:pt idx="4046">
                  <c:v>19.666558564979752</c:v>
                </c:pt>
                <c:pt idx="4047">
                  <c:v>19.666558564979752</c:v>
                </c:pt>
                <c:pt idx="4048">
                  <c:v>19.666558564979752</c:v>
                </c:pt>
                <c:pt idx="4049">
                  <c:v>19.666558564979752</c:v>
                </c:pt>
                <c:pt idx="4050">
                  <c:v>19.666558564979752</c:v>
                </c:pt>
                <c:pt idx="4051">
                  <c:v>19.666558564979752</c:v>
                </c:pt>
                <c:pt idx="4052">
                  <c:v>19.666558564979752</c:v>
                </c:pt>
                <c:pt idx="4053">
                  <c:v>19.666558564979752</c:v>
                </c:pt>
                <c:pt idx="4054">
                  <c:v>19.666558564979752</c:v>
                </c:pt>
                <c:pt idx="4055">
                  <c:v>19.666558564979752</c:v>
                </c:pt>
                <c:pt idx="4056">
                  <c:v>19.666558564979752</c:v>
                </c:pt>
                <c:pt idx="4057">
                  <c:v>19.666558564979752</c:v>
                </c:pt>
                <c:pt idx="4058">
                  <c:v>19.666558564979752</c:v>
                </c:pt>
                <c:pt idx="4059">
                  <c:v>19.666558564979752</c:v>
                </c:pt>
                <c:pt idx="4060">
                  <c:v>19.666558564979752</c:v>
                </c:pt>
                <c:pt idx="4061">
                  <c:v>19.666558564979752</c:v>
                </c:pt>
                <c:pt idx="4062">
                  <c:v>19.666558564979752</c:v>
                </c:pt>
                <c:pt idx="4063">
                  <c:v>19.666558564979752</c:v>
                </c:pt>
                <c:pt idx="4064">
                  <c:v>19.666558564979752</c:v>
                </c:pt>
                <c:pt idx="4065">
                  <c:v>19.666558564979752</c:v>
                </c:pt>
                <c:pt idx="4066">
                  <c:v>19.666558564979752</c:v>
                </c:pt>
                <c:pt idx="4067">
                  <c:v>19.666558564979752</c:v>
                </c:pt>
                <c:pt idx="4068">
                  <c:v>19.666558564979752</c:v>
                </c:pt>
                <c:pt idx="4069">
                  <c:v>19.666558564979752</c:v>
                </c:pt>
                <c:pt idx="4070">
                  <c:v>19.666558564979752</c:v>
                </c:pt>
                <c:pt idx="4071">
                  <c:v>19.666558564979752</c:v>
                </c:pt>
                <c:pt idx="4072">
                  <c:v>19.666558564979752</c:v>
                </c:pt>
                <c:pt idx="4073">
                  <c:v>19.666558564979752</c:v>
                </c:pt>
                <c:pt idx="4074">
                  <c:v>19.666558564979752</c:v>
                </c:pt>
                <c:pt idx="4075">
                  <c:v>19.666558564979752</c:v>
                </c:pt>
                <c:pt idx="4076">
                  <c:v>19.666558564979752</c:v>
                </c:pt>
                <c:pt idx="4077">
                  <c:v>19.666558564979752</c:v>
                </c:pt>
                <c:pt idx="4078">
                  <c:v>19.666558564979752</c:v>
                </c:pt>
                <c:pt idx="4079">
                  <c:v>19.666558564979752</c:v>
                </c:pt>
                <c:pt idx="4080">
                  <c:v>19.666558564979752</c:v>
                </c:pt>
                <c:pt idx="4081">
                  <c:v>19.666558564979752</c:v>
                </c:pt>
                <c:pt idx="4082">
                  <c:v>19.666558564979752</c:v>
                </c:pt>
                <c:pt idx="4083">
                  <c:v>19.666558564979752</c:v>
                </c:pt>
                <c:pt idx="4084">
                  <c:v>19.666558564979752</c:v>
                </c:pt>
                <c:pt idx="4085">
                  <c:v>19.666558564979752</c:v>
                </c:pt>
                <c:pt idx="4086">
                  <c:v>19.666558564979752</c:v>
                </c:pt>
                <c:pt idx="4087">
                  <c:v>19.666558564979752</c:v>
                </c:pt>
                <c:pt idx="4088">
                  <c:v>19.666558564979752</c:v>
                </c:pt>
                <c:pt idx="4089">
                  <c:v>19.666558564979752</c:v>
                </c:pt>
                <c:pt idx="4090">
                  <c:v>19.666558564979752</c:v>
                </c:pt>
                <c:pt idx="4091">
                  <c:v>19.666558564979752</c:v>
                </c:pt>
                <c:pt idx="4092">
                  <c:v>19.666558564979752</c:v>
                </c:pt>
                <c:pt idx="4093">
                  <c:v>19.666558564979752</c:v>
                </c:pt>
                <c:pt idx="4094">
                  <c:v>19.666558564979752</c:v>
                </c:pt>
                <c:pt idx="4095">
                  <c:v>19.666558564979752</c:v>
                </c:pt>
                <c:pt idx="4096">
                  <c:v>19.666558564979752</c:v>
                </c:pt>
                <c:pt idx="4097">
                  <c:v>19.666558564979752</c:v>
                </c:pt>
                <c:pt idx="4098">
                  <c:v>19.666558564979752</c:v>
                </c:pt>
                <c:pt idx="4099">
                  <c:v>19.666558564979752</c:v>
                </c:pt>
                <c:pt idx="4100">
                  <c:v>19.666558564979752</c:v>
                </c:pt>
                <c:pt idx="4101">
                  <c:v>19.666558564979752</c:v>
                </c:pt>
                <c:pt idx="4102">
                  <c:v>19.666558564979752</c:v>
                </c:pt>
                <c:pt idx="4103">
                  <c:v>19.666558564979752</c:v>
                </c:pt>
                <c:pt idx="4104">
                  <c:v>19.666558564979752</c:v>
                </c:pt>
                <c:pt idx="4105">
                  <c:v>19.666558564979752</c:v>
                </c:pt>
                <c:pt idx="4106">
                  <c:v>19.666558564979752</c:v>
                </c:pt>
                <c:pt idx="4107">
                  <c:v>19.666558564979752</c:v>
                </c:pt>
                <c:pt idx="4108">
                  <c:v>19.666558564979752</c:v>
                </c:pt>
                <c:pt idx="4109">
                  <c:v>19.666558564979752</c:v>
                </c:pt>
                <c:pt idx="4110">
                  <c:v>19.666558564979752</c:v>
                </c:pt>
                <c:pt idx="4111">
                  <c:v>19.666558564979752</c:v>
                </c:pt>
                <c:pt idx="4112">
                  <c:v>19.666558564979752</c:v>
                </c:pt>
                <c:pt idx="4113">
                  <c:v>19.666558564979752</c:v>
                </c:pt>
                <c:pt idx="4114">
                  <c:v>19.666558564979752</c:v>
                </c:pt>
                <c:pt idx="4115">
                  <c:v>19.666558564979752</c:v>
                </c:pt>
                <c:pt idx="4116">
                  <c:v>19.666558564979752</c:v>
                </c:pt>
                <c:pt idx="4117">
                  <c:v>19.666558564979752</c:v>
                </c:pt>
                <c:pt idx="4118">
                  <c:v>19.666558564979752</c:v>
                </c:pt>
                <c:pt idx="4119">
                  <c:v>19.666558564979752</c:v>
                </c:pt>
                <c:pt idx="4120">
                  <c:v>19.666558564979752</c:v>
                </c:pt>
                <c:pt idx="4121">
                  <c:v>19.666558564979752</c:v>
                </c:pt>
                <c:pt idx="4122">
                  <c:v>19.666558564979752</c:v>
                </c:pt>
                <c:pt idx="4123">
                  <c:v>19.666558564979752</c:v>
                </c:pt>
                <c:pt idx="4124">
                  <c:v>19.666558564979752</c:v>
                </c:pt>
                <c:pt idx="4125">
                  <c:v>19.666558564979752</c:v>
                </c:pt>
                <c:pt idx="4126">
                  <c:v>19.666558564979752</c:v>
                </c:pt>
                <c:pt idx="4127">
                  <c:v>19.666558564979752</c:v>
                </c:pt>
                <c:pt idx="4128">
                  <c:v>19.666558564979752</c:v>
                </c:pt>
                <c:pt idx="4129">
                  <c:v>19.666558564979752</c:v>
                </c:pt>
                <c:pt idx="4130">
                  <c:v>19.666558564979752</c:v>
                </c:pt>
                <c:pt idx="4131">
                  <c:v>19.666558564979752</c:v>
                </c:pt>
                <c:pt idx="4132">
                  <c:v>19.666558564979752</c:v>
                </c:pt>
                <c:pt idx="4133">
                  <c:v>19.666558564979752</c:v>
                </c:pt>
                <c:pt idx="4134">
                  <c:v>19.666558564979752</c:v>
                </c:pt>
                <c:pt idx="4135">
                  <c:v>19.666558564979752</c:v>
                </c:pt>
                <c:pt idx="4136">
                  <c:v>19.666558564979752</c:v>
                </c:pt>
                <c:pt idx="4137">
                  <c:v>19.666558564979752</c:v>
                </c:pt>
                <c:pt idx="4138">
                  <c:v>19.666558564979752</c:v>
                </c:pt>
                <c:pt idx="4139">
                  <c:v>19.666558564979752</c:v>
                </c:pt>
                <c:pt idx="4140">
                  <c:v>19.666558564979752</c:v>
                </c:pt>
                <c:pt idx="4141">
                  <c:v>19.666558564979752</c:v>
                </c:pt>
                <c:pt idx="4142">
                  <c:v>19.666558564979752</c:v>
                </c:pt>
                <c:pt idx="4143">
                  <c:v>19.666558564979752</c:v>
                </c:pt>
                <c:pt idx="4144">
                  <c:v>19.666558564979752</c:v>
                </c:pt>
                <c:pt idx="4145">
                  <c:v>19.666558564979752</c:v>
                </c:pt>
                <c:pt idx="4146">
                  <c:v>19.666558564979752</c:v>
                </c:pt>
                <c:pt idx="4147">
                  <c:v>19.666558564979752</c:v>
                </c:pt>
                <c:pt idx="4148">
                  <c:v>19.666558564979752</c:v>
                </c:pt>
                <c:pt idx="4149">
                  <c:v>19.666558564979752</c:v>
                </c:pt>
                <c:pt idx="4150">
                  <c:v>19.666558564979752</c:v>
                </c:pt>
                <c:pt idx="4151">
                  <c:v>19.666558564979752</c:v>
                </c:pt>
                <c:pt idx="4152">
                  <c:v>19.666558564979752</c:v>
                </c:pt>
                <c:pt idx="4153">
                  <c:v>19.666558564979752</c:v>
                </c:pt>
                <c:pt idx="4154">
                  <c:v>19.666558564979752</c:v>
                </c:pt>
                <c:pt idx="4155">
                  <c:v>19.666558564979752</c:v>
                </c:pt>
                <c:pt idx="4156">
                  <c:v>19.666558564979752</c:v>
                </c:pt>
                <c:pt idx="4157">
                  <c:v>19.666558564979752</c:v>
                </c:pt>
                <c:pt idx="4158">
                  <c:v>19.666558564979752</c:v>
                </c:pt>
                <c:pt idx="4159">
                  <c:v>19.666558564979752</c:v>
                </c:pt>
                <c:pt idx="4160">
                  <c:v>19.666558564979752</c:v>
                </c:pt>
                <c:pt idx="4161">
                  <c:v>19.666558564979752</c:v>
                </c:pt>
                <c:pt idx="4162">
                  <c:v>19.666558564979752</c:v>
                </c:pt>
                <c:pt idx="4163">
                  <c:v>19.666558564979752</c:v>
                </c:pt>
                <c:pt idx="4164">
                  <c:v>19.666558564979752</c:v>
                </c:pt>
                <c:pt idx="4165">
                  <c:v>19.666558564979752</c:v>
                </c:pt>
                <c:pt idx="4166">
                  <c:v>19.666558564979752</c:v>
                </c:pt>
                <c:pt idx="4167">
                  <c:v>19.666558564979752</c:v>
                </c:pt>
                <c:pt idx="4168">
                  <c:v>19.666558564979752</c:v>
                </c:pt>
                <c:pt idx="4169">
                  <c:v>19.666558564979752</c:v>
                </c:pt>
                <c:pt idx="4170">
                  <c:v>19.666558564979752</c:v>
                </c:pt>
                <c:pt idx="4171">
                  <c:v>19.666558564979752</c:v>
                </c:pt>
                <c:pt idx="4172">
                  <c:v>19.666558564979752</c:v>
                </c:pt>
                <c:pt idx="4173">
                  <c:v>19.666558564979752</c:v>
                </c:pt>
                <c:pt idx="4174">
                  <c:v>19.666558564979752</c:v>
                </c:pt>
                <c:pt idx="4175">
                  <c:v>19.666558564979752</c:v>
                </c:pt>
                <c:pt idx="4176">
                  <c:v>19.666558564979752</c:v>
                </c:pt>
                <c:pt idx="4177">
                  <c:v>19.666558564979752</c:v>
                </c:pt>
                <c:pt idx="4178">
                  <c:v>19.666558564979752</c:v>
                </c:pt>
                <c:pt idx="4179">
                  <c:v>19.666558564979752</c:v>
                </c:pt>
                <c:pt idx="4180">
                  <c:v>19.666558564979752</c:v>
                </c:pt>
                <c:pt idx="4181">
                  <c:v>19.666558564979752</c:v>
                </c:pt>
                <c:pt idx="4182">
                  <c:v>19.666558564979752</c:v>
                </c:pt>
                <c:pt idx="4183">
                  <c:v>19.666558564979752</c:v>
                </c:pt>
                <c:pt idx="4184">
                  <c:v>19.666558564979752</c:v>
                </c:pt>
                <c:pt idx="4185">
                  <c:v>19.666558564979752</c:v>
                </c:pt>
                <c:pt idx="4186">
                  <c:v>19.666558564979752</c:v>
                </c:pt>
                <c:pt idx="4187">
                  <c:v>19.666558564979752</c:v>
                </c:pt>
                <c:pt idx="4188">
                  <c:v>19.666558564979752</c:v>
                </c:pt>
                <c:pt idx="4189">
                  <c:v>19.666558564979752</c:v>
                </c:pt>
                <c:pt idx="4190">
                  <c:v>19.666558564979752</c:v>
                </c:pt>
                <c:pt idx="4191">
                  <c:v>19.666558564979752</c:v>
                </c:pt>
                <c:pt idx="4192">
                  <c:v>19.666558564979752</c:v>
                </c:pt>
                <c:pt idx="4193">
                  <c:v>19.666558564979752</c:v>
                </c:pt>
                <c:pt idx="4194">
                  <c:v>19.666558564979752</c:v>
                </c:pt>
                <c:pt idx="4195">
                  <c:v>19.666558564979752</c:v>
                </c:pt>
                <c:pt idx="4196">
                  <c:v>19.666558564979752</c:v>
                </c:pt>
                <c:pt idx="4197">
                  <c:v>19.666558564979752</c:v>
                </c:pt>
                <c:pt idx="4198">
                  <c:v>19.666558564979752</c:v>
                </c:pt>
                <c:pt idx="4199">
                  <c:v>19.666558564979752</c:v>
                </c:pt>
                <c:pt idx="4200">
                  <c:v>19.666558564979752</c:v>
                </c:pt>
                <c:pt idx="4201">
                  <c:v>19.666558564979752</c:v>
                </c:pt>
                <c:pt idx="4202">
                  <c:v>19.666558564979752</c:v>
                </c:pt>
                <c:pt idx="4203">
                  <c:v>19.666558564979752</c:v>
                </c:pt>
                <c:pt idx="4204">
                  <c:v>19.666558564979752</c:v>
                </c:pt>
                <c:pt idx="4205">
                  <c:v>19.666558564979752</c:v>
                </c:pt>
                <c:pt idx="4206">
                  <c:v>19.666558564979752</c:v>
                </c:pt>
                <c:pt idx="4207">
                  <c:v>19.666558564979752</c:v>
                </c:pt>
                <c:pt idx="4208">
                  <c:v>19.666558564979752</c:v>
                </c:pt>
                <c:pt idx="4209">
                  <c:v>19.666558564979752</c:v>
                </c:pt>
                <c:pt idx="4210">
                  <c:v>19.666558564979752</c:v>
                </c:pt>
                <c:pt idx="4211">
                  <c:v>19.666558564979752</c:v>
                </c:pt>
                <c:pt idx="4212">
                  <c:v>19.666558564979752</c:v>
                </c:pt>
                <c:pt idx="4213">
                  <c:v>19.666558564979752</c:v>
                </c:pt>
                <c:pt idx="4214">
                  <c:v>19.666558564979752</c:v>
                </c:pt>
                <c:pt idx="4215">
                  <c:v>19.666558564979752</c:v>
                </c:pt>
                <c:pt idx="4216">
                  <c:v>19.666558564979752</c:v>
                </c:pt>
                <c:pt idx="4217">
                  <c:v>19.666558564979752</c:v>
                </c:pt>
                <c:pt idx="4218">
                  <c:v>19.666558564979752</c:v>
                </c:pt>
                <c:pt idx="4219">
                  <c:v>19.666558564979752</c:v>
                </c:pt>
                <c:pt idx="4220">
                  <c:v>19.666558564979752</c:v>
                </c:pt>
                <c:pt idx="4221">
                  <c:v>19.666558564979752</c:v>
                </c:pt>
                <c:pt idx="4222">
                  <c:v>19.666558564979752</c:v>
                </c:pt>
                <c:pt idx="4223">
                  <c:v>19.666558564979752</c:v>
                </c:pt>
                <c:pt idx="4224">
                  <c:v>19.666558564979752</c:v>
                </c:pt>
                <c:pt idx="4225">
                  <c:v>19.666558564979752</c:v>
                </c:pt>
                <c:pt idx="4226">
                  <c:v>19.666558564979752</c:v>
                </c:pt>
                <c:pt idx="4227">
                  <c:v>19.666558564979752</c:v>
                </c:pt>
                <c:pt idx="4228">
                  <c:v>19.666558564979752</c:v>
                </c:pt>
                <c:pt idx="4229">
                  <c:v>19.666558564979752</c:v>
                </c:pt>
                <c:pt idx="4230">
                  <c:v>19.666558564979752</c:v>
                </c:pt>
                <c:pt idx="4231">
                  <c:v>19.666558564979752</c:v>
                </c:pt>
                <c:pt idx="4232">
                  <c:v>19.666558564979752</c:v>
                </c:pt>
                <c:pt idx="4233">
                  <c:v>19.666558564979752</c:v>
                </c:pt>
                <c:pt idx="4234">
                  <c:v>19.666558564979752</c:v>
                </c:pt>
                <c:pt idx="4235">
                  <c:v>19.666558564979752</c:v>
                </c:pt>
                <c:pt idx="4236">
                  <c:v>19.666558564979752</c:v>
                </c:pt>
                <c:pt idx="4237">
                  <c:v>19.666558564979752</c:v>
                </c:pt>
                <c:pt idx="4238">
                  <c:v>19.666558564979752</c:v>
                </c:pt>
                <c:pt idx="4239">
                  <c:v>19.666558564979752</c:v>
                </c:pt>
                <c:pt idx="4240">
                  <c:v>19.666558564979752</c:v>
                </c:pt>
                <c:pt idx="4241">
                  <c:v>19.666558564979752</c:v>
                </c:pt>
                <c:pt idx="4242">
                  <c:v>19.666558564979752</c:v>
                </c:pt>
                <c:pt idx="4243">
                  <c:v>19.666558564979752</c:v>
                </c:pt>
                <c:pt idx="4244">
                  <c:v>19.666558564979752</c:v>
                </c:pt>
                <c:pt idx="4245">
                  <c:v>19.666558564979752</c:v>
                </c:pt>
                <c:pt idx="4246">
                  <c:v>19.666558564979752</c:v>
                </c:pt>
                <c:pt idx="4247">
                  <c:v>19.666558564979752</c:v>
                </c:pt>
                <c:pt idx="4248">
                  <c:v>19.666558564979752</c:v>
                </c:pt>
                <c:pt idx="4249">
                  <c:v>19.666558564979752</c:v>
                </c:pt>
                <c:pt idx="4250">
                  <c:v>19.666558564979752</c:v>
                </c:pt>
                <c:pt idx="4251">
                  <c:v>19.666558564979752</c:v>
                </c:pt>
                <c:pt idx="4252">
                  <c:v>19.666558564979752</c:v>
                </c:pt>
                <c:pt idx="4253">
                  <c:v>19.666558564979752</c:v>
                </c:pt>
                <c:pt idx="4254">
                  <c:v>19.666558564979752</c:v>
                </c:pt>
                <c:pt idx="4255">
                  <c:v>19.666558564979752</c:v>
                </c:pt>
                <c:pt idx="4256">
                  <c:v>19.666558564979752</c:v>
                </c:pt>
                <c:pt idx="4257">
                  <c:v>19.666558564979752</c:v>
                </c:pt>
                <c:pt idx="4258">
                  <c:v>19.666558564979752</c:v>
                </c:pt>
                <c:pt idx="4259">
                  <c:v>19.666558564979752</c:v>
                </c:pt>
                <c:pt idx="4260">
                  <c:v>19.666558564979752</c:v>
                </c:pt>
                <c:pt idx="4261">
                  <c:v>19.666558564979752</c:v>
                </c:pt>
                <c:pt idx="4262">
                  <c:v>19.666558564979752</c:v>
                </c:pt>
                <c:pt idx="4263">
                  <c:v>19.666558564979752</c:v>
                </c:pt>
                <c:pt idx="4264">
                  <c:v>19.666558564979752</c:v>
                </c:pt>
                <c:pt idx="4265">
                  <c:v>19.666558564979752</c:v>
                </c:pt>
                <c:pt idx="4266">
                  <c:v>19.666558564979752</c:v>
                </c:pt>
                <c:pt idx="4267">
                  <c:v>19.666558564979752</c:v>
                </c:pt>
                <c:pt idx="4268">
                  <c:v>19.666558564979752</c:v>
                </c:pt>
                <c:pt idx="4269">
                  <c:v>19.666558564979752</c:v>
                </c:pt>
                <c:pt idx="4270">
                  <c:v>19.666558564979752</c:v>
                </c:pt>
                <c:pt idx="4271">
                  <c:v>19.666558564979752</c:v>
                </c:pt>
                <c:pt idx="4272">
                  <c:v>19.666558564979752</c:v>
                </c:pt>
                <c:pt idx="4273">
                  <c:v>19.666558564979752</c:v>
                </c:pt>
                <c:pt idx="4274">
                  <c:v>19.666558564979752</c:v>
                </c:pt>
                <c:pt idx="4275">
                  <c:v>19.666558564979752</c:v>
                </c:pt>
                <c:pt idx="4276">
                  <c:v>19.666558564979752</c:v>
                </c:pt>
                <c:pt idx="4277">
                  <c:v>19.666558564979752</c:v>
                </c:pt>
                <c:pt idx="4278">
                  <c:v>19.666558564979752</c:v>
                </c:pt>
                <c:pt idx="4279">
                  <c:v>19.666558564979752</c:v>
                </c:pt>
                <c:pt idx="4280">
                  <c:v>19.666558564979752</c:v>
                </c:pt>
                <c:pt idx="4281">
                  <c:v>19.666558564979752</c:v>
                </c:pt>
                <c:pt idx="4282">
                  <c:v>19.666558564979752</c:v>
                </c:pt>
                <c:pt idx="4283">
                  <c:v>19.666558564979752</c:v>
                </c:pt>
                <c:pt idx="4284">
                  <c:v>19.666558564979752</c:v>
                </c:pt>
                <c:pt idx="4285">
                  <c:v>19.666558564979752</c:v>
                </c:pt>
                <c:pt idx="4286">
                  <c:v>19.666558564979752</c:v>
                </c:pt>
                <c:pt idx="4287">
                  <c:v>19.666558564979752</c:v>
                </c:pt>
                <c:pt idx="4288">
                  <c:v>19.666558564979752</c:v>
                </c:pt>
                <c:pt idx="4289">
                  <c:v>19.666558564979752</c:v>
                </c:pt>
                <c:pt idx="4290">
                  <c:v>19.666558564979752</c:v>
                </c:pt>
                <c:pt idx="4291">
                  <c:v>19.666558564979752</c:v>
                </c:pt>
                <c:pt idx="4292">
                  <c:v>19.666558564979752</c:v>
                </c:pt>
                <c:pt idx="4293">
                  <c:v>19.666558564979752</c:v>
                </c:pt>
                <c:pt idx="4294">
                  <c:v>19.666558564979752</c:v>
                </c:pt>
                <c:pt idx="4295">
                  <c:v>19.666558564979752</c:v>
                </c:pt>
                <c:pt idx="4296">
                  <c:v>19.666558564979752</c:v>
                </c:pt>
                <c:pt idx="4297">
                  <c:v>19.666558564979752</c:v>
                </c:pt>
                <c:pt idx="4298">
                  <c:v>19.666558564979752</c:v>
                </c:pt>
                <c:pt idx="4299">
                  <c:v>19.666558564979752</c:v>
                </c:pt>
                <c:pt idx="4300">
                  <c:v>19.666558564979752</c:v>
                </c:pt>
                <c:pt idx="4301">
                  <c:v>19.666558564979752</c:v>
                </c:pt>
                <c:pt idx="4302">
                  <c:v>19.666558564979752</c:v>
                </c:pt>
                <c:pt idx="4303">
                  <c:v>19.666558564979752</c:v>
                </c:pt>
                <c:pt idx="4304">
                  <c:v>19.666558564979752</c:v>
                </c:pt>
                <c:pt idx="4305">
                  <c:v>19.666558564979752</c:v>
                </c:pt>
                <c:pt idx="4306">
                  <c:v>19.666558564979752</c:v>
                </c:pt>
                <c:pt idx="4307">
                  <c:v>19.666558564979752</c:v>
                </c:pt>
                <c:pt idx="4308">
                  <c:v>19.666558564979752</c:v>
                </c:pt>
                <c:pt idx="4309">
                  <c:v>19.666558564979752</c:v>
                </c:pt>
                <c:pt idx="4310">
                  <c:v>19.666558564979752</c:v>
                </c:pt>
                <c:pt idx="4311">
                  <c:v>19.666558564979752</c:v>
                </c:pt>
                <c:pt idx="4312">
                  <c:v>19.666558564979752</c:v>
                </c:pt>
                <c:pt idx="4313">
                  <c:v>19.666558564979752</c:v>
                </c:pt>
                <c:pt idx="4314">
                  <c:v>19.666558564979752</c:v>
                </c:pt>
                <c:pt idx="4315">
                  <c:v>19.666558564979752</c:v>
                </c:pt>
                <c:pt idx="4316">
                  <c:v>19.666558564979752</c:v>
                </c:pt>
                <c:pt idx="4317">
                  <c:v>19.666558564979752</c:v>
                </c:pt>
                <c:pt idx="4318">
                  <c:v>19.666558564979752</c:v>
                </c:pt>
                <c:pt idx="4319">
                  <c:v>19.666558564979752</c:v>
                </c:pt>
                <c:pt idx="4320">
                  <c:v>19.666558564979752</c:v>
                </c:pt>
                <c:pt idx="4321">
                  <c:v>19.666558564979752</c:v>
                </c:pt>
                <c:pt idx="4322">
                  <c:v>19.666558564979752</c:v>
                </c:pt>
                <c:pt idx="4323">
                  <c:v>19.666558564979752</c:v>
                </c:pt>
                <c:pt idx="4324">
                  <c:v>19.666558564979752</c:v>
                </c:pt>
                <c:pt idx="4325">
                  <c:v>19.666558564979752</c:v>
                </c:pt>
                <c:pt idx="4326">
                  <c:v>19.666558564979752</c:v>
                </c:pt>
                <c:pt idx="4327">
                  <c:v>19.666558564979752</c:v>
                </c:pt>
                <c:pt idx="4328">
                  <c:v>19.666558564979752</c:v>
                </c:pt>
                <c:pt idx="4329">
                  <c:v>19.666558564979752</c:v>
                </c:pt>
                <c:pt idx="4330">
                  <c:v>19.666558564979752</c:v>
                </c:pt>
                <c:pt idx="4331">
                  <c:v>19.666558564979752</c:v>
                </c:pt>
                <c:pt idx="4332">
                  <c:v>19.666558564979752</c:v>
                </c:pt>
                <c:pt idx="4333">
                  <c:v>19.666558564979752</c:v>
                </c:pt>
                <c:pt idx="4334">
                  <c:v>19.666558564979752</c:v>
                </c:pt>
                <c:pt idx="4335">
                  <c:v>19.666558564979752</c:v>
                </c:pt>
                <c:pt idx="4336">
                  <c:v>19.666558564979752</c:v>
                </c:pt>
                <c:pt idx="4337">
                  <c:v>19.666558564979752</c:v>
                </c:pt>
                <c:pt idx="4338">
                  <c:v>19.666558564979752</c:v>
                </c:pt>
                <c:pt idx="4339">
                  <c:v>19.666558564979752</c:v>
                </c:pt>
                <c:pt idx="4340">
                  <c:v>19.666558564979752</c:v>
                </c:pt>
                <c:pt idx="4341">
                  <c:v>19.666558564979752</c:v>
                </c:pt>
                <c:pt idx="4342">
                  <c:v>19.666558564979752</c:v>
                </c:pt>
                <c:pt idx="4343">
                  <c:v>19.666558564979752</c:v>
                </c:pt>
                <c:pt idx="4344">
                  <c:v>19.666558564979752</c:v>
                </c:pt>
                <c:pt idx="4345">
                  <c:v>19.666558564979752</c:v>
                </c:pt>
                <c:pt idx="4346">
                  <c:v>19.666558564979752</c:v>
                </c:pt>
                <c:pt idx="4347">
                  <c:v>19.666558564979752</c:v>
                </c:pt>
                <c:pt idx="4348">
                  <c:v>19.666558564979752</c:v>
                </c:pt>
                <c:pt idx="4349">
                  <c:v>19.666558564979752</c:v>
                </c:pt>
                <c:pt idx="4350">
                  <c:v>19.666558564979752</c:v>
                </c:pt>
                <c:pt idx="4351">
                  <c:v>19.666558564979752</c:v>
                </c:pt>
                <c:pt idx="4352">
                  <c:v>19.666558564979752</c:v>
                </c:pt>
                <c:pt idx="4353">
                  <c:v>19.666558564979752</c:v>
                </c:pt>
                <c:pt idx="4354">
                  <c:v>19.666558564979752</c:v>
                </c:pt>
                <c:pt idx="4355">
                  <c:v>19.666558564979752</c:v>
                </c:pt>
                <c:pt idx="4356">
                  <c:v>19.666558564979752</c:v>
                </c:pt>
                <c:pt idx="4357">
                  <c:v>19.666558564979752</c:v>
                </c:pt>
                <c:pt idx="4358">
                  <c:v>19.666558564979752</c:v>
                </c:pt>
                <c:pt idx="4359">
                  <c:v>19.666558564979752</c:v>
                </c:pt>
                <c:pt idx="4360">
                  <c:v>19.666558564979752</c:v>
                </c:pt>
                <c:pt idx="4361">
                  <c:v>19.666558564979752</c:v>
                </c:pt>
                <c:pt idx="4362">
                  <c:v>19.666558564979752</c:v>
                </c:pt>
                <c:pt idx="4363">
                  <c:v>19.666558564979752</c:v>
                </c:pt>
                <c:pt idx="4364">
                  <c:v>19.666558564979752</c:v>
                </c:pt>
                <c:pt idx="4365">
                  <c:v>19.666558564979752</c:v>
                </c:pt>
                <c:pt idx="4366">
                  <c:v>19.666558564979752</c:v>
                </c:pt>
                <c:pt idx="4367">
                  <c:v>19.666558564979752</c:v>
                </c:pt>
                <c:pt idx="4368">
                  <c:v>19.666558564979752</c:v>
                </c:pt>
                <c:pt idx="4369">
                  <c:v>19.666558564979752</c:v>
                </c:pt>
                <c:pt idx="4370">
                  <c:v>19.666558564979752</c:v>
                </c:pt>
                <c:pt idx="4371">
                  <c:v>19.666558564979752</c:v>
                </c:pt>
                <c:pt idx="4372">
                  <c:v>19.666558564979752</c:v>
                </c:pt>
                <c:pt idx="4373">
                  <c:v>19.666558564979752</c:v>
                </c:pt>
                <c:pt idx="4374">
                  <c:v>19.666558564979752</c:v>
                </c:pt>
                <c:pt idx="4375">
                  <c:v>19.666558564979752</c:v>
                </c:pt>
                <c:pt idx="4376">
                  <c:v>19.666558564979752</c:v>
                </c:pt>
                <c:pt idx="4377">
                  <c:v>19.666558564979752</c:v>
                </c:pt>
                <c:pt idx="4378">
                  <c:v>19.666558564979752</c:v>
                </c:pt>
                <c:pt idx="4379">
                  <c:v>19.666558564979752</c:v>
                </c:pt>
                <c:pt idx="4380">
                  <c:v>19.666558564979752</c:v>
                </c:pt>
                <c:pt idx="4381">
                  <c:v>19.666558564979752</c:v>
                </c:pt>
                <c:pt idx="4382">
                  <c:v>19.666558564979752</c:v>
                </c:pt>
                <c:pt idx="4383">
                  <c:v>19.666558564979752</c:v>
                </c:pt>
                <c:pt idx="4384">
                  <c:v>19.666558564979752</c:v>
                </c:pt>
                <c:pt idx="4385">
                  <c:v>19.666558564979752</c:v>
                </c:pt>
                <c:pt idx="4386">
                  <c:v>19.666558564979752</c:v>
                </c:pt>
                <c:pt idx="4387">
                  <c:v>19.666558564979752</c:v>
                </c:pt>
                <c:pt idx="4388">
                  <c:v>19.666558564979752</c:v>
                </c:pt>
                <c:pt idx="4389">
                  <c:v>19.666558564979752</c:v>
                </c:pt>
                <c:pt idx="4390">
                  <c:v>19.666558564979752</c:v>
                </c:pt>
                <c:pt idx="4391">
                  <c:v>19.666558564979752</c:v>
                </c:pt>
                <c:pt idx="4392">
                  <c:v>19.666558564979752</c:v>
                </c:pt>
                <c:pt idx="4393">
                  <c:v>19.666558564979752</c:v>
                </c:pt>
                <c:pt idx="4394">
                  <c:v>19.666558564979752</c:v>
                </c:pt>
                <c:pt idx="4395">
                  <c:v>19.666558564979752</c:v>
                </c:pt>
                <c:pt idx="4396">
                  <c:v>19.666558564979752</c:v>
                </c:pt>
                <c:pt idx="4397">
                  <c:v>19.666558564979752</c:v>
                </c:pt>
                <c:pt idx="4398">
                  <c:v>19.666558564979752</c:v>
                </c:pt>
                <c:pt idx="4399">
                  <c:v>19.666558564979752</c:v>
                </c:pt>
                <c:pt idx="4400">
                  <c:v>19.666558564979752</c:v>
                </c:pt>
                <c:pt idx="4401">
                  <c:v>19.666558564979752</c:v>
                </c:pt>
                <c:pt idx="4402">
                  <c:v>19.666558564979752</c:v>
                </c:pt>
                <c:pt idx="4403">
                  <c:v>19.666558564979752</c:v>
                </c:pt>
                <c:pt idx="4404">
                  <c:v>19.666558564979752</c:v>
                </c:pt>
                <c:pt idx="4405">
                  <c:v>19.666558564979752</c:v>
                </c:pt>
                <c:pt idx="4406">
                  <c:v>19.666558564979752</c:v>
                </c:pt>
                <c:pt idx="4407">
                  <c:v>19.666558564979752</c:v>
                </c:pt>
                <c:pt idx="4408">
                  <c:v>19.666558564979752</c:v>
                </c:pt>
                <c:pt idx="4409">
                  <c:v>19.666558564979752</c:v>
                </c:pt>
                <c:pt idx="4410">
                  <c:v>19.666558564979752</c:v>
                </c:pt>
                <c:pt idx="4411">
                  <c:v>19.666558564979752</c:v>
                </c:pt>
                <c:pt idx="4412">
                  <c:v>19.666558564979752</c:v>
                </c:pt>
                <c:pt idx="4413">
                  <c:v>19.666558564979752</c:v>
                </c:pt>
                <c:pt idx="4414">
                  <c:v>19.666558564979752</c:v>
                </c:pt>
                <c:pt idx="4415">
                  <c:v>19.666558564979752</c:v>
                </c:pt>
                <c:pt idx="4416">
                  <c:v>19.666558564979752</c:v>
                </c:pt>
                <c:pt idx="4417">
                  <c:v>19.666558564979752</c:v>
                </c:pt>
                <c:pt idx="4418">
                  <c:v>19.666558564979752</c:v>
                </c:pt>
                <c:pt idx="4419">
                  <c:v>19.666558564979752</c:v>
                </c:pt>
                <c:pt idx="4420">
                  <c:v>19.666558564979752</c:v>
                </c:pt>
                <c:pt idx="4421">
                  <c:v>19.666558564979752</c:v>
                </c:pt>
                <c:pt idx="4422">
                  <c:v>19.666558564979752</c:v>
                </c:pt>
                <c:pt idx="4423">
                  <c:v>19.666558564979752</c:v>
                </c:pt>
                <c:pt idx="4424">
                  <c:v>19.666558564979752</c:v>
                </c:pt>
                <c:pt idx="4425">
                  <c:v>19.666558564979752</c:v>
                </c:pt>
                <c:pt idx="4426">
                  <c:v>19.666558564979752</c:v>
                </c:pt>
                <c:pt idx="4427">
                  <c:v>19.666558564979752</c:v>
                </c:pt>
                <c:pt idx="4428">
                  <c:v>19.666558564979752</c:v>
                </c:pt>
                <c:pt idx="4429">
                  <c:v>19.666558564979752</c:v>
                </c:pt>
                <c:pt idx="4430">
                  <c:v>19.666558564979752</c:v>
                </c:pt>
                <c:pt idx="4431">
                  <c:v>19.666558564979752</c:v>
                </c:pt>
                <c:pt idx="4432">
                  <c:v>19.666558564979752</c:v>
                </c:pt>
                <c:pt idx="4433">
                  <c:v>19.666558564979752</c:v>
                </c:pt>
                <c:pt idx="4434">
                  <c:v>19.666558564979752</c:v>
                </c:pt>
                <c:pt idx="4435">
                  <c:v>19.666558564979752</c:v>
                </c:pt>
                <c:pt idx="4436">
                  <c:v>19.666558564979752</c:v>
                </c:pt>
                <c:pt idx="4437">
                  <c:v>19.666558564979752</c:v>
                </c:pt>
                <c:pt idx="4438">
                  <c:v>19.666558564979752</c:v>
                </c:pt>
                <c:pt idx="4439">
                  <c:v>19.666558564979752</c:v>
                </c:pt>
                <c:pt idx="4440">
                  <c:v>19.666558564979752</c:v>
                </c:pt>
                <c:pt idx="4441">
                  <c:v>19.666558564979752</c:v>
                </c:pt>
                <c:pt idx="4442">
                  <c:v>19.666558564979752</c:v>
                </c:pt>
                <c:pt idx="4443">
                  <c:v>19.666558564979752</c:v>
                </c:pt>
                <c:pt idx="4444">
                  <c:v>19.666558564979752</c:v>
                </c:pt>
                <c:pt idx="4445">
                  <c:v>19.666558564979752</c:v>
                </c:pt>
                <c:pt idx="4446">
                  <c:v>19.666558564979752</c:v>
                </c:pt>
                <c:pt idx="4447">
                  <c:v>19.666558564979752</c:v>
                </c:pt>
                <c:pt idx="4448">
                  <c:v>19.666558564979752</c:v>
                </c:pt>
                <c:pt idx="4449">
                  <c:v>19.666558564979752</c:v>
                </c:pt>
                <c:pt idx="4450">
                  <c:v>19.666558564979752</c:v>
                </c:pt>
                <c:pt idx="4451">
                  <c:v>19.666558564979752</c:v>
                </c:pt>
                <c:pt idx="4452">
                  <c:v>19.666558564979752</c:v>
                </c:pt>
                <c:pt idx="4453">
                  <c:v>19.666558564979752</c:v>
                </c:pt>
                <c:pt idx="4454">
                  <c:v>19.666558564979752</c:v>
                </c:pt>
                <c:pt idx="4455">
                  <c:v>19.666558564979752</c:v>
                </c:pt>
                <c:pt idx="4456">
                  <c:v>19.666558564979752</c:v>
                </c:pt>
                <c:pt idx="4457">
                  <c:v>19.666558564979752</c:v>
                </c:pt>
                <c:pt idx="4458">
                  <c:v>19.666558564979752</c:v>
                </c:pt>
                <c:pt idx="4459">
                  <c:v>19.666558564979752</c:v>
                </c:pt>
                <c:pt idx="4460">
                  <c:v>19.666558564979752</c:v>
                </c:pt>
                <c:pt idx="4461">
                  <c:v>19.666558564979752</c:v>
                </c:pt>
                <c:pt idx="4462">
                  <c:v>19.666558564979752</c:v>
                </c:pt>
                <c:pt idx="4463">
                  <c:v>19.666558564979752</c:v>
                </c:pt>
                <c:pt idx="4464">
                  <c:v>19.666558564979752</c:v>
                </c:pt>
                <c:pt idx="4465">
                  <c:v>19.666558564979752</c:v>
                </c:pt>
                <c:pt idx="4466">
                  <c:v>19.666558564979752</c:v>
                </c:pt>
                <c:pt idx="4467">
                  <c:v>19.666558564979752</c:v>
                </c:pt>
                <c:pt idx="4468">
                  <c:v>19.666558564979752</c:v>
                </c:pt>
                <c:pt idx="4469">
                  <c:v>19.666558564979752</c:v>
                </c:pt>
                <c:pt idx="4470">
                  <c:v>19.666558564979752</c:v>
                </c:pt>
                <c:pt idx="4471">
                  <c:v>19.666558564979752</c:v>
                </c:pt>
                <c:pt idx="4472">
                  <c:v>19.666558564979752</c:v>
                </c:pt>
                <c:pt idx="4473">
                  <c:v>19.666558564979752</c:v>
                </c:pt>
                <c:pt idx="4474">
                  <c:v>19.666558564979752</c:v>
                </c:pt>
                <c:pt idx="4475">
                  <c:v>19.666558564979752</c:v>
                </c:pt>
                <c:pt idx="4476">
                  <c:v>19.666558564979752</c:v>
                </c:pt>
                <c:pt idx="4477">
                  <c:v>19.666558564979752</c:v>
                </c:pt>
                <c:pt idx="4478">
                  <c:v>19.666558564979752</c:v>
                </c:pt>
                <c:pt idx="4479">
                  <c:v>19.666558564979752</c:v>
                </c:pt>
                <c:pt idx="4480">
                  <c:v>19.666558564979752</c:v>
                </c:pt>
                <c:pt idx="4481">
                  <c:v>19.666558564979752</c:v>
                </c:pt>
                <c:pt idx="4482">
                  <c:v>19.666558564979752</c:v>
                </c:pt>
                <c:pt idx="4483">
                  <c:v>19.666558564979752</c:v>
                </c:pt>
                <c:pt idx="4484">
                  <c:v>19.666558564979752</c:v>
                </c:pt>
                <c:pt idx="4485">
                  <c:v>19.666558564979752</c:v>
                </c:pt>
                <c:pt idx="4486">
                  <c:v>19.666558564979752</c:v>
                </c:pt>
                <c:pt idx="4487">
                  <c:v>19.666558564979752</c:v>
                </c:pt>
                <c:pt idx="4488">
                  <c:v>19.666558564979752</c:v>
                </c:pt>
                <c:pt idx="4489">
                  <c:v>19.666558564979752</c:v>
                </c:pt>
                <c:pt idx="4490">
                  <c:v>19.666558564979752</c:v>
                </c:pt>
                <c:pt idx="4491">
                  <c:v>19.666558564979752</c:v>
                </c:pt>
                <c:pt idx="4492">
                  <c:v>19.666558564979752</c:v>
                </c:pt>
                <c:pt idx="4493">
                  <c:v>19.666558564979752</c:v>
                </c:pt>
                <c:pt idx="4494">
                  <c:v>19.666558564979752</c:v>
                </c:pt>
                <c:pt idx="4495">
                  <c:v>19.666558564979752</c:v>
                </c:pt>
                <c:pt idx="4496">
                  <c:v>19.666558564979752</c:v>
                </c:pt>
                <c:pt idx="4497">
                  <c:v>19.666558564979752</c:v>
                </c:pt>
                <c:pt idx="4498">
                  <c:v>19.666558564979752</c:v>
                </c:pt>
                <c:pt idx="4499">
                  <c:v>19.666558564979752</c:v>
                </c:pt>
                <c:pt idx="4500">
                  <c:v>19.666558564979752</c:v>
                </c:pt>
                <c:pt idx="4501">
                  <c:v>19.666558564979752</c:v>
                </c:pt>
                <c:pt idx="4502">
                  <c:v>19.666558564979752</c:v>
                </c:pt>
                <c:pt idx="4503">
                  <c:v>19.666558564979752</c:v>
                </c:pt>
                <c:pt idx="4504">
                  <c:v>19.666558564979752</c:v>
                </c:pt>
                <c:pt idx="4505">
                  <c:v>19.666558564979752</c:v>
                </c:pt>
                <c:pt idx="4506">
                  <c:v>19.666558564979752</c:v>
                </c:pt>
                <c:pt idx="4507">
                  <c:v>19.666558564979752</c:v>
                </c:pt>
                <c:pt idx="4508">
                  <c:v>19.666558564979752</c:v>
                </c:pt>
                <c:pt idx="4509">
                  <c:v>19.666558564979752</c:v>
                </c:pt>
                <c:pt idx="4510">
                  <c:v>19.666558564979752</c:v>
                </c:pt>
                <c:pt idx="4511">
                  <c:v>19.666558564979752</c:v>
                </c:pt>
                <c:pt idx="4512">
                  <c:v>19.666558564979752</c:v>
                </c:pt>
                <c:pt idx="4513">
                  <c:v>19.666558564979752</c:v>
                </c:pt>
                <c:pt idx="4514">
                  <c:v>19.666558564979752</c:v>
                </c:pt>
                <c:pt idx="4515">
                  <c:v>19.666558564979752</c:v>
                </c:pt>
                <c:pt idx="4516">
                  <c:v>19.666558564979752</c:v>
                </c:pt>
                <c:pt idx="4517">
                  <c:v>19.666558564979752</c:v>
                </c:pt>
                <c:pt idx="4518">
                  <c:v>19.666558564979752</c:v>
                </c:pt>
                <c:pt idx="4519">
                  <c:v>19.666558564979752</c:v>
                </c:pt>
                <c:pt idx="4520">
                  <c:v>19.666558564979752</c:v>
                </c:pt>
                <c:pt idx="4521">
                  <c:v>19.666558564979752</c:v>
                </c:pt>
                <c:pt idx="4522">
                  <c:v>19.666558564979752</c:v>
                </c:pt>
                <c:pt idx="4523">
                  <c:v>19.666558564979752</c:v>
                </c:pt>
                <c:pt idx="4524">
                  <c:v>19.666558564979752</c:v>
                </c:pt>
                <c:pt idx="4525">
                  <c:v>19.666558564979752</c:v>
                </c:pt>
                <c:pt idx="4526">
                  <c:v>19.666558564979752</c:v>
                </c:pt>
                <c:pt idx="4527">
                  <c:v>19.666558564979752</c:v>
                </c:pt>
                <c:pt idx="4528">
                  <c:v>19.666558564979752</c:v>
                </c:pt>
                <c:pt idx="4529">
                  <c:v>19.666558564979752</c:v>
                </c:pt>
                <c:pt idx="4530">
                  <c:v>19.666558564979752</c:v>
                </c:pt>
                <c:pt idx="4531">
                  <c:v>19.666558564979752</c:v>
                </c:pt>
                <c:pt idx="4532">
                  <c:v>19.666558564979752</c:v>
                </c:pt>
                <c:pt idx="4533">
                  <c:v>19.666558564979752</c:v>
                </c:pt>
                <c:pt idx="4534">
                  <c:v>19.666558564979752</c:v>
                </c:pt>
                <c:pt idx="4535">
                  <c:v>19.666558564979752</c:v>
                </c:pt>
                <c:pt idx="4536">
                  <c:v>19.666558564979752</c:v>
                </c:pt>
                <c:pt idx="4537">
                  <c:v>19.666558564979752</c:v>
                </c:pt>
                <c:pt idx="4538">
                  <c:v>19.666558564979752</c:v>
                </c:pt>
                <c:pt idx="4539">
                  <c:v>19.666558564979752</c:v>
                </c:pt>
                <c:pt idx="4540">
                  <c:v>19.666558564979752</c:v>
                </c:pt>
                <c:pt idx="4541">
                  <c:v>19.666558564979752</c:v>
                </c:pt>
                <c:pt idx="4542">
                  <c:v>19.666558564979752</c:v>
                </c:pt>
                <c:pt idx="4543">
                  <c:v>19.666558564979752</c:v>
                </c:pt>
                <c:pt idx="4544">
                  <c:v>19.666558564979752</c:v>
                </c:pt>
                <c:pt idx="4545">
                  <c:v>19.666558564979752</c:v>
                </c:pt>
                <c:pt idx="4546">
                  <c:v>19.666558564979752</c:v>
                </c:pt>
                <c:pt idx="4547">
                  <c:v>19.666558564979752</c:v>
                </c:pt>
                <c:pt idx="4548">
                  <c:v>19.666558564979752</c:v>
                </c:pt>
                <c:pt idx="4549">
                  <c:v>19.666558564979752</c:v>
                </c:pt>
                <c:pt idx="4550">
                  <c:v>19.666558564979752</c:v>
                </c:pt>
                <c:pt idx="4551">
                  <c:v>19.666558564979752</c:v>
                </c:pt>
                <c:pt idx="4552">
                  <c:v>19.666558564979752</c:v>
                </c:pt>
                <c:pt idx="4553">
                  <c:v>19.666558564979752</c:v>
                </c:pt>
                <c:pt idx="4554">
                  <c:v>19.666558564979752</c:v>
                </c:pt>
                <c:pt idx="4555">
                  <c:v>19.666558564979752</c:v>
                </c:pt>
                <c:pt idx="4556">
                  <c:v>19.666558564979752</c:v>
                </c:pt>
                <c:pt idx="4557">
                  <c:v>19.666558564979752</c:v>
                </c:pt>
                <c:pt idx="4558">
                  <c:v>19.666558564979752</c:v>
                </c:pt>
                <c:pt idx="4559">
                  <c:v>19.666558564979752</c:v>
                </c:pt>
                <c:pt idx="4560">
                  <c:v>19.666558564979752</c:v>
                </c:pt>
                <c:pt idx="4561">
                  <c:v>19.666558564979752</c:v>
                </c:pt>
                <c:pt idx="4562">
                  <c:v>19.666558564979752</c:v>
                </c:pt>
                <c:pt idx="4563">
                  <c:v>19.666558564979752</c:v>
                </c:pt>
                <c:pt idx="4564">
                  <c:v>19.666558564979752</c:v>
                </c:pt>
                <c:pt idx="4565">
                  <c:v>19.666558564979752</c:v>
                </c:pt>
                <c:pt idx="4566">
                  <c:v>19.666558564979752</c:v>
                </c:pt>
                <c:pt idx="4567">
                  <c:v>19.666558564979752</c:v>
                </c:pt>
                <c:pt idx="4568">
                  <c:v>19.666558564979752</c:v>
                </c:pt>
                <c:pt idx="4569">
                  <c:v>19.666558564979752</c:v>
                </c:pt>
                <c:pt idx="4570">
                  <c:v>19.666558564979752</c:v>
                </c:pt>
                <c:pt idx="4571">
                  <c:v>19.666558564979752</c:v>
                </c:pt>
                <c:pt idx="4572">
                  <c:v>19.666558564979752</c:v>
                </c:pt>
                <c:pt idx="4573">
                  <c:v>19.666558564979752</c:v>
                </c:pt>
                <c:pt idx="4574">
                  <c:v>19.666558564979752</c:v>
                </c:pt>
                <c:pt idx="4575">
                  <c:v>19.666558564979752</c:v>
                </c:pt>
                <c:pt idx="4576">
                  <c:v>19.666558564979752</c:v>
                </c:pt>
                <c:pt idx="4577">
                  <c:v>19.666558564979752</c:v>
                </c:pt>
                <c:pt idx="4578">
                  <c:v>19.666558564979752</c:v>
                </c:pt>
                <c:pt idx="4579">
                  <c:v>19.666558564979752</c:v>
                </c:pt>
                <c:pt idx="4580">
                  <c:v>19.666558564979752</c:v>
                </c:pt>
                <c:pt idx="4581">
                  <c:v>19.666558564979752</c:v>
                </c:pt>
                <c:pt idx="4582">
                  <c:v>19.666558564979752</c:v>
                </c:pt>
                <c:pt idx="4583">
                  <c:v>19.666558564979752</c:v>
                </c:pt>
                <c:pt idx="4584">
                  <c:v>19.666558564979752</c:v>
                </c:pt>
                <c:pt idx="4585">
                  <c:v>19.666558564979752</c:v>
                </c:pt>
                <c:pt idx="4586">
                  <c:v>19.666558564979752</c:v>
                </c:pt>
                <c:pt idx="4587">
                  <c:v>19.666558564979752</c:v>
                </c:pt>
                <c:pt idx="4588">
                  <c:v>19.666558564979752</c:v>
                </c:pt>
                <c:pt idx="4589">
                  <c:v>19.666558564979752</c:v>
                </c:pt>
                <c:pt idx="4590">
                  <c:v>19.666558564979752</c:v>
                </c:pt>
                <c:pt idx="4591">
                  <c:v>19.666558564979752</c:v>
                </c:pt>
                <c:pt idx="4592">
                  <c:v>19.666558564979752</c:v>
                </c:pt>
                <c:pt idx="4593">
                  <c:v>19.666558564979752</c:v>
                </c:pt>
                <c:pt idx="4594">
                  <c:v>19.666558564979752</c:v>
                </c:pt>
                <c:pt idx="4595">
                  <c:v>19.666558564979752</c:v>
                </c:pt>
                <c:pt idx="4596">
                  <c:v>19.666558564979752</c:v>
                </c:pt>
                <c:pt idx="4597">
                  <c:v>19.666558564979752</c:v>
                </c:pt>
                <c:pt idx="4598">
                  <c:v>19.666558564979752</c:v>
                </c:pt>
                <c:pt idx="4599">
                  <c:v>19.666558564979752</c:v>
                </c:pt>
                <c:pt idx="4600">
                  <c:v>19.666558564979752</c:v>
                </c:pt>
                <c:pt idx="4601">
                  <c:v>19.666558564979752</c:v>
                </c:pt>
                <c:pt idx="4602">
                  <c:v>19.666558564979752</c:v>
                </c:pt>
                <c:pt idx="4603">
                  <c:v>19.666558564979752</c:v>
                </c:pt>
                <c:pt idx="4604">
                  <c:v>19.666558564979752</c:v>
                </c:pt>
                <c:pt idx="4605">
                  <c:v>19.666558564979752</c:v>
                </c:pt>
                <c:pt idx="4606">
                  <c:v>19.666558564979752</c:v>
                </c:pt>
                <c:pt idx="4607">
                  <c:v>19.666558564979752</c:v>
                </c:pt>
                <c:pt idx="4608">
                  <c:v>19.666558564979752</c:v>
                </c:pt>
                <c:pt idx="4609">
                  <c:v>19.666558564979752</c:v>
                </c:pt>
                <c:pt idx="4610">
                  <c:v>19.666558564979752</c:v>
                </c:pt>
                <c:pt idx="4611">
                  <c:v>19.666558564979752</c:v>
                </c:pt>
                <c:pt idx="4612">
                  <c:v>19.666558564979752</c:v>
                </c:pt>
                <c:pt idx="4613">
                  <c:v>19.666558564979752</c:v>
                </c:pt>
                <c:pt idx="4614">
                  <c:v>19.666558564979752</c:v>
                </c:pt>
                <c:pt idx="4615">
                  <c:v>19.666558564979752</c:v>
                </c:pt>
                <c:pt idx="4616">
                  <c:v>19.666558564979752</c:v>
                </c:pt>
                <c:pt idx="4617">
                  <c:v>19.666558564979752</c:v>
                </c:pt>
                <c:pt idx="4618">
                  <c:v>19.666558564979752</c:v>
                </c:pt>
                <c:pt idx="4619">
                  <c:v>19.666558564979752</c:v>
                </c:pt>
                <c:pt idx="4620">
                  <c:v>19.666558564979752</c:v>
                </c:pt>
                <c:pt idx="4621">
                  <c:v>19.666558564979752</c:v>
                </c:pt>
                <c:pt idx="4622">
                  <c:v>19.666558564979752</c:v>
                </c:pt>
                <c:pt idx="4623">
                  <c:v>19.666558564979752</c:v>
                </c:pt>
                <c:pt idx="4624">
                  <c:v>19.666558564979752</c:v>
                </c:pt>
                <c:pt idx="4625">
                  <c:v>19.666558564979752</c:v>
                </c:pt>
                <c:pt idx="4626">
                  <c:v>19.666558564979752</c:v>
                </c:pt>
                <c:pt idx="4627">
                  <c:v>19.666558564979752</c:v>
                </c:pt>
                <c:pt idx="4628">
                  <c:v>19.666558564979752</c:v>
                </c:pt>
                <c:pt idx="4629">
                  <c:v>19.666558564979752</c:v>
                </c:pt>
                <c:pt idx="4630">
                  <c:v>19.666558564979752</c:v>
                </c:pt>
                <c:pt idx="4631">
                  <c:v>19.666558564979752</c:v>
                </c:pt>
                <c:pt idx="4632">
                  <c:v>19.666558564979752</c:v>
                </c:pt>
                <c:pt idx="4633">
                  <c:v>19.666558564979752</c:v>
                </c:pt>
                <c:pt idx="4634">
                  <c:v>19.666558564979752</c:v>
                </c:pt>
                <c:pt idx="4635">
                  <c:v>19.666558564979752</c:v>
                </c:pt>
                <c:pt idx="4636">
                  <c:v>19.666558564979752</c:v>
                </c:pt>
                <c:pt idx="4637">
                  <c:v>19.666558564979752</c:v>
                </c:pt>
                <c:pt idx="4638">
                  <c:v>19.666558564979752</c:v>
                </c:pt>
                <c:pt idx="4639">
                  <c:v>19.666558564979752</c:v>
                </c:pt>
                <c:pt idx="4640">
                  <c:v>19.666558564979752</c:v>
                </c:pt>
                <c:pt idx="4641">
                  <c:v>19.666558564979752</c:v>
                </c:pt>
                <c:pt idx="4642">
                  <c:v>19.666558564979752</c:v>
                </c:pt>
                <c:pt idx="4643">
                  <c:v>19.666558564979752</c:v>
                </c:pt>
                <c:pt idx="4644">
                  <c:v>19.666558564979752</c:v>
                </c:pt>
                <c:pt idx="4645">
                  <c:v>19.666558564979752</c:v>
                </c:pt>
                <c:pt idx="4646">
                  <c:v>19.666558564979752</c:v>
                </c:pt>
                <c:pt idx="4647">
                  <c:v>19.666558564979752</c:v>
                </c:pt>
                <c:pt idx="4648">
                  <c:v>19.666558564979752</c:v>
                </c:pt>
                <c:pt idx="4649">
                  <c:v>19.666558564979752</c:v>
                </c:pt>
                <c:pt idx="4650">
                  <c:v>19.666558564979752</c:v>
                </c:pt>
                <c:pt idx="4651">
                  <c:v>19.666558564979752</c:v>
                </c:pt>
                <c:pt idx="4652">
                  <c:v>19.666558564979752</c:v>
                </c:pt>
                <c:pt idx="4653">
                  <c:v>19.666558564979752</c:v>
                </c:pt>
                <c:pt idx="4654">
                  <c:v>19.666558564979752</c:v>
                </c:pt>
                <c:pt idx="4655">
                  <c:v>19.666558564979752</c:v>
                </c:pt>
                <c:pt idx="4656">
                  <c:v>19.666558564979752</c:v>
                </c:pt>
                <c:pt idx="4657">
                  <c:v>19.666558564979752</c:v>
                </c:pt>
                <c:pt idx="4658">
                  <c:v>19.666558564979752</c:v>
                </c:pt>
                <c:pt idx="4659">
                  <c:v>19.666558564979752</c:v>
                </c:pt>
                <c:pt idx="4660">
                  <c:v>19.666558564979752</c:v>
                </c:pt>
                <c:pt idx="4661">
                  <c:v>19.666558564979752</c:v>
                </c:pt>
                <c:pt idx="4662">
                  <c:v>19.666558564979752</c:v>
                </c:pt>
                <c:pt idx="4663">
                  <c:v>19.666558564979752</c:v>
                </c:pt>
                <c:pt idx="4664">
                  <c:v>19.666558564979752</c:v>
                </c:pt>
                <c:pt idx="4665">
                  <c:v>19.666558564979752</c:v>
                </c:pt>
                <c:pt idx="4666">
                  <c:v>19.666558564979752</c:v>
                </c:pt>
                <c:pt idx="4667">
                  <c:v>19.666558564979752</c:v>
                </c:pt>
                <c:pt idx="4668">
                  <c:v>19.666558564979752</c:v>
                </c:pt>
                <c:pt idx="4669">
                  <c:v>19.666558564979752</c:v>
                </c:pt>
                <c:pt idx="4670">
                  <c:v>19.666558564979752</c:v>
                </c:pt>
                <c:pt idx="4671">
                  <c:v>19.666558564979752</c:v>
                </c:pt>
                <c:pt idx="4672">
                  <c:v>19.666558564979752</c:v>
                </c:pt>
                <c:pt idx="4673">
                  <c:v>19.666558564979752</c:v>
                </c:pt>
                <c:pt idx="4674">
                  <c:v>19.666558564979752</c:v>
                </c:pt>
                <c:pt idx="4675">
                  <c:v>19.666558564979752</c:v>
                </c:pt>
                <c:pt idx="4676">
                  <c:v>19.666558564979752</c:v>
                </c:pt>
                <c:pt idx="4677">
                  <c:v>19.666558564979752</c:v>
                </c:pt>
                <c:pt idx="4678">
                  <c:v>19.666558564979752</c:v>
                </c:pt>
                <c:pt idx="4679">
                  <c:v>19.666558564979752</c:v>
                </c:pt>
                <c:pt idx="4680">
                  <c:v>19.666558564979752</c:v>
                </c:pt>
                <c:pt idx="4681">
                  <c:v>19.666558564979752</c:v>
                </c:pt>
                <c:pt idx="4682">
                  <c:v>19.666558564979752</c:v>
                </c:pt>
                <c:pt idx="4683">
                  <c:v>19.666558564979752</c:v>
                </c:pt>
                <c:pt idx="4684">
                  <c:v>19.666558564979752</c:v>
                </c:pt>
                <c:pt idx="4685">
                  <c:v>19.666558564979752</c:v>
                </c:pt>
                <c:pt idx="4686">
                  <c:v>19.666558564979752</c:v>
                </c:pt>
                <c:pt idx="4687">
                  <c:v>19.666558564979752</c:v>
                </c:pt>
                <c:pt idx="4688">
                  <c:v>19.666558564979752</c:v>
                </c:pt>
                <c:pt idx="4689">
                  <c:v>19.666558564979752</c:v>
                </c:pt>
                <c:pt idx="4690">
                  <c:v>19.666558564979752</c:v>
                </c:pt>
                <c:pt idx="4691">
                  <c:v>19.666558564979752</c:v>
                </c:pt>
                <c:pt idx="4692">
                  <c:v>19.666558564979752</c:v>
                </c:pt>
                <c:pt idx="4693">
                  <c:v>19.666558564979752</c:v>
                </c:pt>
                <c:pt idx="4694">
                  <c:v>19.666558564979752</c:v>
                </c:pt>
                <c:pt idx="4695">
                  <c:v>19.666558564979752</c:v>
                </c:pt>
                <c:pt idx="4696">
                  <c:v>19.666558564979752</c:v>
                </c:pt>
                <c:pt idx="4697">
                  <c:v>19.666558564979752</c:v>
                </c:pt>
                <c:pt idx="4698">
                  <c:v>19.666558564979752</c:v>
                </c:pt>
                <c:pt idx="4699">
                  <c:v>19.666558564979752</c:v>
                </c:pt>
                <c:pt idx="4700">
                  <c:v>19.666558564979752</c:v>
                </c:pt>
                <c:pt idx="4701">
                  <c:v>19.666558564979752</c:v>
                </c:pt>
                <c:pt idx="4702">
                  <c:v>19.666558564979752</c:v>
                </c:pt>
                <c:pt idx="4703">
                  <c:v>19.666558564979752</c:v>
                </c:pt>
                <c:pt idx="4704">
                  <c:v>19.666558564979752</c:v>
                </c:pt>
                <c:pt idx="4705">
                  <c:v>19.666558564979752</c:v>
                </c:pt>
                <c:pt idx="4706">
                  <c:v>19.666558564979752</c:v>
                </c:pt>
                <c:pt idx="4707">
                  <c:v>19.666558564979752</c:v>
                </c:pt>
                <c:pt idx="4708">
                  <c:v>19.666558564979752</c:v>
                </c:pt>
                <c:pt idx="4709">
                  <c:v>19.666558564979752</c:v>
                </c:pt>
                <c:pt idx="4710">
                  <c:v>19.666558564979752</c:v>
                </c:pt>
                <c:pt idx="4711">
                  <c:v>19.666558564979752</c:v>
                </c:pt>
                <c:pt idx="4712">
                  <c:v>19.666558564979752</c:v>
                </c:pt>
                <c:pt idx="4713">
                  <c:v>19.666558564979752</c:v>
                </c:pt>
                <c:pt idx="4714">
                  <c:v>19.666558564979752</c:v>
                </c:pt>
                <c:pt idx="4715">
                  <c:v>19.666558564979752</c:v>
                </c:pt>
                <c:pt idx="4716">
                  <c:v>19.666558564979752</c:v>
                </c:pt>
                <c:pt idx="4717">
                  <c:v>19.666558564979752</c:v>
                </c:pt>
                <c:pt idx="4718">
                  <c:v>19.666558564979752</c:v>
                </c:pt>
                <c:pt idx="4719">
                  <c:v>19.666558564979752</c:v>
                </c:pt>
                <c:pt idx="4720">
                  <c:v>19.666558564979752</c:v>
                </c:pt>
                <c:pt idx="4721">
                  <c:v>19.666558564979752</c:v>
                </c:pt>
                <c:pt idx="4722">
                  <c:v>19.666558564979752</c:v>
                </c:pt>
                <c:pt idx="4723">
                  <c:v>19.666558564979752</c:v>
                </c:pt>
                <c:pt idx="4724">
                  <c:v>19.666558564979752</c:v>
                </c:pt>
                <c:pt idx="4725">
                  <c:v>19.666558564979752</c:v>
                </c:pt>
                <c:pt idx="4726">
                  <c:v>19.666558564979752</c:v>
                </c:pt>
                <c:pt idx="4727">
                  <c:v>19.666558564979752</c:v>
                </c:pt>
                <c:pt idx="4728">
                  <c:v>19.666558564979752</c:v>
                </c:pt>
                <c:pt idx="4729">
                  <c:v>19.666558564979752</c:v>
                </c:pt>
                <c:pt idx="4730">
                  <c:v>19.666558564979752</c:v>
                </c:pt>
                <c:pt idx="4731">
                  <c:v>19.666558564979752</c:v>
                </c:pt>
                <c:pt idx="4732">
                  <c:v>19.666558564979752</c:v>
                </c:pt>
                <c:pt idx="4733">
                  <c:v>19.666558564979752</c:v>
                </c:pt>
                <c:pt idx="4734">
                  <c:v>19.666558564979752</c:v>
                </c:pt>
                <c:pt idx="4735">
                  <c:v>19.666558564979752</c:v>
                </c:pt>
                <c:pt idx="4736">
                  <c:v>19.666558564979752</c:v>
                </c:pt>
                <c:pt idx="4737">
                  <c:v>19.666558564979752</c:v>
                </c:pt>
                <c:pt idx="4738">
                  <c:v>19.666558564979752</c:v>
                </c:pt>
                <c:pt idx="4739">
                  <c:v>19.666558564979752</c:v>
                </c:pt>
                <c:pt idx="4740">
                  <c:v>19.666558564979752</c:v>
                </c:pt>
                <c:pt idx="4741">
                  <c:v>19.666558564979752</c:v>
                </c:pt>
                <c:pt idx="4742">
                  <c:v>19.666558564979752</c:v>
                </c:pt>
                <c:pt idx="4743">
                  <c:v>19.666558564979752</c:v>
                </c:pt>
                <c:pt idx="4744">
                  <c:v>19.666558564979752</c:v>
                </c:pt>
                <c:pt idx="4745">
                  <c:v>19.666558564979752</c:v>
                </c:pt>
                <c:pt idx="4746">
                  <c:v>19.666558564979752</c:v>
                </c:pt>
                <c:pt idx="4747">
                  <c:v>19.666558564979752</c:v>
                </c:pt>
                <c:pt idx="4748">
                  <c:v>19.666558564979752</c:v>
                </c:pt>
                <c:pt idx="4749">
                  <c:v>19.666558564979752</c:v>
                </c:pt>
                <c:pt idx="4750">
                  <c:v>19.666558564979752</c:v>
                </c:pt>
                <c:pt idx="4751">
                  <c:v>19.666558564979752</c:v>
                </c:pt>
                <c:pt idx="4752">
                  <c:v>19.666558564979752</c:v>
                </c:pt>
                <c:pt idx="4753">
                  <c:v>19.666558564979752</c:v>
                </c:pt>
                <c:pt idx="4754">
                  <c:v>19.666558564979752</c:v>
                </c:pt>
                <c:pt idx="4755">
                  <c:v>19.666558564979752</c:v>
                </c:pt>
                <c:pt idx="4756">
                  <c:v>19.666558564979752</c:v>
                </c:pt>
                <c:pt idx="4757">
                  <c:v>19.666558564979752</c:v>
                </c:pt>
                <c:pt idx="4758">
                  <c:v>19.666558564979752</c:v>
                </c:pt>
                <c:pt idx="4759">
                  <c:v>19.666558564979752</c:v>
                </c:pt>
                <c:pt idx="4760">
                  <c:v>19.666558564979752</c:v>
                </c:pt>
                <c:pt idx="4761">
                  <c:v>19.666558564979752</c:v>
                </c:pt>
                <c:pt idx="4762">
                  <c:v>19.666558564979752</c:v>
                </c:pt>
                <c:pt idx="4763">
                  <c:v>19.666558564979752</c:v>
                </c:pt>
                <c:pt idx="4764">
                  <c:v>19.666558564979752</c:v>
                </c:pt>
                <c:pt idx="4765">
                  <c:v>19.666558564979752</c:v>
                </c:pt>
                <c:pt idx="4766">
                  <c:v>19.666558564979752</c:v>
                </c:pt>
                <c:pt idx="4767">
                  <c:v>19.666558564979752</c:v>
                </c:pt>
                <c:pt idx="4768">
                  <c:v>19.666558564979752</c:v>
                </c:pt>
                <c:pt idx="4769">
                  <c:v>19.666558564979752</c:v>
                </c:pt>
                <c:pt idx="4770">
                  <c:v>19.666558564979752</c:v>
                </c:pt>
                <c:pt idx="4771">
                  <c:v>19.666558564979752</c:v>
                </c:pt>
                <c:pt idx="4772">
                  <c:v>19.666558564979752</c:v>
                </c:pt>
                <c:pt idx="4773">
                  <c:v>19.666558564979752</c:v>
                </c:pt>
                <c:pt idx="4774">
                  <c:v>19.666558564979752</c:v>
                </c:pt>
                <c:pt idx="4775">
                  <c:v>19.666558564979752</c:v>
                </c:pt>
                <c:pt idx="4776">
                  <c:v>19.666558564979752</c:v>
                </c:pt>
                <c:pt idx="4777">
                  <c:v>19.666558564979752</c:v>
                </c:pt>
                <c:pt idx="4778">
                  <c:v>19.666558564979752</c:v>
                </c:pt>
                <c:pt idx="4779">
                  <c:v>19.666558564979752</c:v>
                </c:pt>
                <c:pt idx="4780">
                  <c:v>19.666558564979752</c:v>
                </c:pt>
                <c:pt idx="4781">
                  <c:v>19.666558564979752</c:v>
                </c:pt>
                <c:pt idx="4782">
                  <c:v>19.666558564979752</c:v>
                </c:pt>
                <c:pt idx="4783">
                  <c:v>19.666558564979752</c:v>
                </c:pt>
                <c:pt idx="4784">
                  <c:v>19.666558564979752</c:v>
                </c:pt>
                <c:pt idx="4785">
                  <c:v>19.666558564979752</c:v>
                </c:pt>
                <c:pt idx="4786">
                  <c:v>19.666558564979752</c:v>
                </c:pt>
                <c:pt idx="4787">
                  <c:v>19.666558564979752</c:v>
                </c:pt>
                <c:pt idx="4788">
                  <c:v>19.666558564979752</c:v>
                </c:pt>
                <c:pt idx="4789">
                  <c:v>19.666558564979752</c:v>
                </c:pt>
                <c:pt idx="4790">
                  <c:v>19.666558564979752</c:v>
                </c:pt>
                <c:pt idx="4791">
                  <c:v>19.666558564979752</c:v>
                </c:pt>
                <c:pt idx="4792">
                  <c:v>19.666558564979752</c:v>
                </c:pt>
                <c:pt idx="4793">
                  <c:v>19.666558564979752</c:v>
                </c:pt>
                <c:pt idx="4794">
                  <c:v>19.666558564979752</c:v>
                </c:pt>
                <c:pt idx="4795">
                  <c:v>19.666558564979752</c:v>
                </c:pt>
                <c:pt idx="4796">
                  <c:v>19.666558564979752</c:v>
                </c:pt>
                <c:pt idx="4797">
                  <c:v>19.666558564979752</c:v>
                </c:pt>
                <c:pt idx="4798">
                  <c:v>19.666558564979752</c:v>
                </c:pt>
                <c:pt idx="4799">
                  <c:v>19.666558564979752</c:v>
                </c:pt>
                <c:pt idx="4800">
                  <c:v>19.666558564979752</c:v>
                </c:pt>
                <c:pt idx="4801">
                  <c:v>19.666558564979752</c:v>
                </c:pt>
                <c:pt idx="4802">
                  <c:v>19.666558564979752</c:v>
                </c:pt>
                <c:pt idx="4803">
                  <c:v>19.666558564979752</c:v>
                </c:pt>
                <c:pt idx="4804">
                  <c:v>19.666558564979752</c:v>
                </c:pt>
                <c:pt idx="4805">
                  <c:v>19.666558564979752</c:v>
                </c:pt>
                <c:pt idx="4806">
                  <c:v>19.666558564979752</c:v>
                </c:pt>
                <c:pt idx="4807">
                  <c:v>19.666558564979752</c:v>
                </c:pt>
                <c:pt idx="4808">
                  <c:v>19.666558564979752</c:v>
                </c:pt>
                <c:pt idx="4809">
                  <c:v>19.666558564979752</c:v>
                </c:pt>
                <c:pt idx="4810">
                  <c:v>19.666558564979752</c:v>
                </c:pt>
                <c:pt idx="4811">
                  <c:v>19.666558564979752</c:v>
                </c:pt>
                <c:pt idx="4812">
                  <c:v>19.666558564979752</c:v>
                </c:pt>
                <c:pt idx="4813">
                  <c:v>19.666558564979752</c:v>
                </c:pt>
                <c:pt idx="4814">
                  <c:v>19.666558564979752</c:v>
                </c:pt>
                <c:pt idx="4815">
                  <c:v>19.666558564979752</c:v>
                </c:pt>
                <c:pt idx="4816">
                  <c:v>19.666558564979752</c:v>
                </c:pt>
                <c:pt idx="4817">
                  <c:v>19.666558564979752</c:v>
                </c:pt>
                <c:pt idx="4818">
                  <c:v>19.666558564979752</c:v>
                </c:pt>
                <c:pt idx="4819">
                  <c:v>19.666558564979752</c:v>
                </c:pt>
                <c:pt idx="4820">
                  <c:v>19.666558564979752</c:v>
                </c:pt>
                <c:pt idx="4821">
                  <c:v>19.666558564979752</c:v>
                </c:pt>
                <c:pt idx="4822">
                  <c:v>19.666558564979752</c:v>
                </c:pt>
                <c:pt idx="4823">
                  <c:v>19.666558564979752</c:v>
                </c:pt>
                <c:pt idx="4824">
                  <c:v>19.666558564979752</c:v>
                </c:pt>
                <c:pt idx="4825">
                  <c:v>19.666558564979752</c:v>
                </c:pt>
                <c:pt idx="4826">
                  <c:v>19.666558564979752</c:v>
                </c:pt>
                <c:pt idx="4827">
                  <c:v>19.666558564979752</c:v>
                </c:pt>
                <c:pt idx="4828">
                  <c:v>19.666558564979752</c:v>
                </c:pt>
                <c:pt idx="4829">
                  <c:v>19.666558564979752</c:v>
                </c:pt>
                <c:pt idx="4830">
                  <c:v>19.666558564979752</c:v>
                </c:pt>
                <c:pt idx="4831">
                  <c:v>19.666558564979752</c:v>
                </c:pt>
                <c:pt idx="4832">
                  <c:v>19.666558564979752</c:v>
                </c:pt>
                <c:pt idx="4833">
                  <c:v>19.666558564979752</c:v>
                </c:pt>
                <c:pt idx="4834">
                  <c:v>19.666558564979752</c:v>
                </c:pt>
                <c:pt idx="4835">
                  <c:v>19.666558564979752</c:v>
                </c:pt>
                <c:pt idx="4836">
                  <c:v>19.666558564979752</c:v>
                </c:pt>
                <c:pt idx="4837">
                  <c:v>19.666558564979752</c:v>
                </c:pt>
                <c:pt idx="4838">
                  <c:v>19.666558564979752</c:v>
                </c:pt>
                <c:pt idx="4839">
                  <c:v>19.666558564979752</c:v>
                </c:pt>
                <c:pt idx="4840">
                  <c:v>19.666558564979752</c:v>
                </c:pt>
                <c:pt idx="4841">
                  <c:v>19.666558564979752</c:v>
                </c:pt>
                <c:pt idx="4842">
                  <c:v>19.666558564979752</c:v>
                </c:pt>
                <c:pt idx="4843">
                  <c:v>19.666558564979752</c:v>
                </c:pt>
                <c:pt idx="4844">
                  <c:v>19.666558564979752</c:v>
                </c:pt>
                <c:pt idx="4845">
                  <c:v>19.666558564979752</c:v>
                </c:pt>
                <c:pt idx="4846">
                  <c:v>19.666558564979752</c:v>
                </c:pt>
                <c:pt idx="4847">
                  <c:v>19.666558564979752</c:v>
                </c:pt>
                <c:pt idx="4848">
                  <c:v>19.666558564979752</c:v>
                </c:pt>
                <c:pt idx="4849">
                  <c:v>19.666558564979752</c:v>
                </c:pt>
                <c:pt idx="4850">
                  <c:v>19.666558564979752</c:v>
                </c:pt>
                <c:pt idx="4851">
                  <c:v>19.666558564979752</c:v>
                </c:pt>
                <c:pt idx="4852">
                  <c:v>19.666558564979752</c:v>
                </c:pt>
                <c:pt idx="4853">
                  <c:v>19.666558564979752</c:v>
                </c:pt>
                <c:pt idx="4854">
                  <c:v>19.666558564979752</c:v>
                </c:pt>
                <c:pt idx="4855">
                  <c:v>19.666558564979752</c:v>
                </c:pt>
                <c:pt idx="4856">
                  <c:v>19.666558564979752</c:v>
                </c:pt>
                <c:pt idx="4857">
                  <c:v>19.666558564979752</c:v>
                </c:pt>
                <c:pt idx="4858">
                  <c:v>19.666558564979752</c:v>
                </c:pt>
                <c:pt idx="4859">
                  <c:v>19.666558564979752</c:v>
                </c:pt>
                <c:pt idx="4860">
                  <c:v>19.666558564979752</c:v>
                </c:pt>
                <c:pt idx="4861">
                  <c:v>19.666558564979752</c:v>
                </c:pt>
                <c:pt idx="4862">
                  <c:v>19.666558564979752</c:v>
                </c:pt>
                <c:pt idx="4863">
                  <c:v>19.666558564979752</c:v>
                </c:pt>
                <c:pt idx="4864">
                  <c:v>19.666558564979752</c:v>
                </c:pt>
                <c:pt idx="4865">
                  <c:v>19.666558564979752</c:v>
                </c:pt>
                <c:pt idx="4866">
                  <c:v>19.666558564979752</c:v>
                </c:pt>
                <c:pt idx="4867">
                  <c:v>19.666558564979752</c:v>
                </c:pt>
                <c:pt idx="4868">
                  <c:v>19.666558564979752</c:v>
                </c:pt>
                <c:pt idx="4869">
                  <c:v>19.666558564979752</c:v>
                </c:pt>
                <c:pt idx="4870">
                  <c:v>19.666558564979752</c:v>
                </c:pt>
                <c:pt idx="4871">
                  <c:v>19.666558564979752</c:v>
                </c:pt>
                <c:pt idx="4872">
                  <c:v>19.666558564979752</c:v>
                </c:pt>
                <c:pt idx="4873">
                  <c:v>19.666558564979752</c:v>
                </c:pt>
                <c:pt idx="4874">
                  <c:v>19.666558564979752</c:v>
                </c:pt>
                <c:pt idx="4875">
                  <c:v>19.666558564979752</c:v>
                </c:pt>
                <c:pt idx="4876">
                  <c:v>19.666558564979752</c:v>
                </c:pt>
                <c:pt idx="4877">
                  <c:v>19.666558564979752</c:v>
                </c:pt>
                <c:pt idx="4878">
                  <c:v>19.666558564979752</c:v>
                </c:pt>
                <c:pt idx="4879">
                  <c:v>19.666558564979752</c:v>
                </c:pt>
                <c:pt idx="4880">
                  <c:v>19.666558564979752</c:v>
                </c:pt>
                <c:pt idx="4881">
                  <c:v>19.666558564979752</c:v>
                </c:pt>
                <c:pt idx="4882">
                  <c:v>19.666558564979752</c:v>
                </c:pt>
                <c:pt idx="4883">
                  <c:v>19.666558564979752</c:v>
                </c:pt>
                <c:pt idx="4884">
                  <c:v>19.666558564979752</c:v>
                </c:pt>
                <c:pt idx="4885">
                  <c:v>19.666558564979752</c:v>
                </c:pt>
                <c:pt idx="4886">
                  <c:v>19.666558564979752</c:v>
                </c:pt>
                <c:pt idx="4887">
                  <c:v>19.666558564979752</c:v>
                </c:pt>
                <c:pt idx="4888">
                  <c:v>19.666558564979752</c:v>
                </c:pt>
                <c:pt idx="4889">
                  <c:v>19.666558564979752</c:v>
                </c:pt>
                <c:pt idx="4890">
                  <c:v>19.666558564979752</c:v>
                </c:pt>
                <c:pt idx="4891">
                  <c:v>19.666558564979752</c:v>
                </c:pt>
                <c:pt idx="4892">
                  <c:v>19.666558564979752</c:v>
                </c:pt>
                <c:pt idx="4893">
                  <c:v>19.666558564979752</c:v>
                </c:pt>
                <c:pt idx="4894">
                  <c:v>19.666558564979752</c:v>
                </c:pt>
                <c:pt idx="4895">
                  <c:v>19.666558564979752</c:v>
                </c:pt>
                <c:pt idx="4896">
                  <c:v>19.666558564979752</c:v>
                </c:pt>
                <c:pt idx="4897">
                  <c:v>19.666558564979752</c:v>
                </c:pt>
                <c:pt idx="4898">
                  <c:v>19.666558564979752</c:v>
                </c:pt>
                <c:pt idx="4899">
                  <c:v>19.666558564979752</c:v>
                </c:pt>
                <c:pt idx="4900">
                  <c:v>19.666558564979752</c:v>
                </c:pt>
                <c:pt idx="4901">
                  <c:v>19.666558564979752</c:v>
                </c:pt>
                <c:pt idx="4902">
                  <c:v>19.666558564979752</c:v>
                </c:pt>
                <c:pt idx="4903">
                  <c:v>19.666558564979752</c:v>
                </c:pt>
                <c:pt idx="4904">
                  <c:v>19.666558564979752</c:v>
                </c:pt>
                <c:pt idx="4905">
                  <c:v>19.666558564979752</c:v>
                </c:pt>
                <c:pt idx="4906">
                  <c:v>19.666558564979752</c:v>
                </c:pt>
                <c:pt idx="4907">
                  <c:v>19.666558564979752</c:v>
                </c:pt>
                <c:pt idx="4908">
                  <c:v>19.666558564979752</c:v>
                </c:pt>
                <c:pt idx="4909">
                  <c:v>19.666558564979752</c:v>
                </c:pt>
                <c:pt idx="4910">
                  <c:v>19.666558564979752</c:v>
                </c:pt>
                <c:pt idx="4911">
                  <c:v>19.666558564979752</c:v>
                </c:pt>
                <c:pt idx="4912">
                  <c:v>19.666558564979752</c:v>
                </c:pt>
                <c:pt idx="4913">
                  <c:v>19.666558564979752</c:v>
                </c:pt>
                <c:pt idx="4914">
                  <c:v>19.666558564979752</c:v>
                </c:pt>
                <c:pt idx="4915">
                  <c:v>19.666558564979752</c:v>
                </c:pt>
                <c:pt idx="4916">
                  <c:v>19.666558564979752</c:v>
                </c:pt>
                <c:pt idx="4917">
                  <c:v>19.666558564979752</c:v>
                </c:pt>
                <c:pt idx="4918">
                  <c:v>19.666558564979752</c:v>
                </c:pt>
                <c:pt idx="4919">
                  <c:v>19.666558564979752</c:v>
                </c:pt>
                <c:pt idx="4920">
                  <c:v>19.666558564979752</c:v>
                </c:pt>
                <c:pt idx="4921">
                  <c:v>19.666558564979752</c:v>
                </c:pt>
                <c:pt idx="4922">
                  <c:v>19.666558564979752</c:v>
                </c:pt>
                <c:pt idx="4923">
                  <c:v>19.666558564979752</c:v>
                </c:pt>
                <c:pt idx="4924">
                  <c:v>19.666558564979752</c:v>
                </c:pt>
                <c:pt idx="4925">
                  <c:v>19.666558564979752</c:v>
                </c:pt>
                <c:pt idx="4926">
                  <c:v>19.666558564979752</c:v>
                </c:pt>
                <c:pt idx="4927">
                  <c:v>19.666558564979752</c:v>
                </c:pt>
                <c:pt idx="4928">
                  <c:v>19.666558564979752</c:v>
                </c:pt>
                <c:pt idx="4929">
                  <c:v>19.666558564979752</c:v>
                </c:pt>
                <c:pt idx="4930">
                  <c:v>19.666558564979752</c:v>
                </c:pt>
                <c:pt idx="4931">
                  <c:v>19.666558564979752</c:v>
                </c:pt>
                <c:pt idx="4932">
                  <c:v>19.666558564979752</c:v>
                </c:pt>
                <c:pt idx="4933">
                  <c:v>19.666558564979752</c:v>
                </c:pt>
                <c:pt idx="4934">
                  <c:v>19.666558564979752</c:v>
                </c:pt>
                <c:pt idx="4935">
                  <c:v>19.666558564979752</c:v>
                </c:pt>
                <c:pt idx="4936">
                  <c:v>19.666558564979752</c:v>
                </c:pt>
                <c:pt idx="4937">
                  <c:v>19.666558564979752</c:v>
                </c:pt>
                <c:pt idx="4938">
                  <c:v>19.666558564979752</c:v>
                </c:pt>
                <c:pt idx="4939">
                  <c:v>19.666558564979752</c:v>
                </c:pt>
                <c:pt idx="4940">
                  <c:v>19.666558564979752</c:v>
                </c:pt>
                <c:pt idx="4941">
                  <c:v>19.666558564979752</c:v>
                </c:pt>
                <c:pt idx="4942">
                  <c:v>19.666558564979752</c:v>
                </c:pt>
                <c:pt idx="4943">
                  <c:v>19.666558564979752</c:v>
                </c:pt>
                <c:pt idx="4944">
                  <c:v>19.666558564979752</c:v>
                </c:pt>
                <c:pt idx="4945">
                  <c:v>19.666558564979752</c:v>
                </c:pt>
                <c:pt idx="4946">
                  <c:v>19.666558564979752</c:v>
                </c:pt>
                <c:pt idx="4947">
                  <c:v>19.666558564979752</c:v>
                </c:pt>
                <c:pt idx="4948">
                  <c:v>19.666558564979752</c:v>
                </c:pt>
                <c:pt idx="4949">
                  <c:v>19.666558564979752</c:v>
                </c:pt>
                <c:pt idx="4950">
                  <c:v>19.666558564979752</c:v>
                </c:pt>
                <c:pt idx="4951">
                  <c:v>19.666558564979752</c:v>
                </c:pt>
                <c:pt idx="4952">
                  <c:v>19.666558564979752</c:v>
                </c:pt>
                <c:pt idx="4953">
                  <c:v>19.666558564979752</c:v>
                </c:pt>
                <c:pt idx="4954">
                  <c:v>19.666558564979752</c:v>
                </c:pt>
                <c:pt idx="4955">
                  <c:v>19.666558564979752</c:v>
                </c:pt>
                <c:pt idx="4956">
                  <c:v>19.666558564979752</c:v>
                </c:pt>
                <c:pt idx="4957">
                  <c:v>19.666558564979752</c:v>
                </c:pt>
                <c:pt idx="4958">
                  <c:v>19.666558564979752</c:v>
                </c:pt>
                <c:pt idx="4959">
                  <c:v>19.666558564979752</c:v>
                </c:pt>
                <c:pt idx="4960">
                  <c:v>19.666558564979752</c:v>
                </c:pt>
                <c:pt idx="4961">
                  <c:v>19.666558564979752</c:v>
                </c:pt>
                <c:pt idx="4962">
                  <c:v>19.666558564979752</c:v>
                </c:pt>
                <c:pt idx="4963">
                  <c:v>19.666558564979752</c:v>
                </c:pt>
                <c:pt idx="4964">
                  <c:v>19.666558564979752</c:v>
                </c:pt>
                <c:pt idx="4965">
                  <c:v>19.666558564979752</c:v>
                </c:pt>
                <c:pt idx="4966">
                  <c:v>19.666558564979752</c:v>
                </c:pt>
                <c:pt idx="4967">
                  <c:v>19.666558564979752</c:v>
                </c:pt>
                <c:pt idx="4968">
                  <c:v>19.666558564979752</c:v>
                </c:pt>
                <c:pt idx="4969">
                  <c:v>19.666558564979752</c:v>
                </c:pt>
                <c:pt idx="4970">
                  <c:v>19.666558564979752</c:v>
                </c:pt>
                <c:pt idx="4971">
                  <c:v>19.666558564979752</c:v>
                </c:pt>
                <c:pt idx="4972">
                  <c:v>19.666558564979752</c:v>
                </c:pt>
                <c:pt idx="4973">
                  <c:v>19.666558564979752</c:v>
                </c:pt>
                <c:pt idx="4974">
                  <c:v>19.666558564979752</c:v>
                </c:pt>
                <c:pt idx="4975">
                  <c:v>19.666558564979752</c:v>
                </c:pt>
                <c:pt idx="4976">
                  <c:v>19.666558564979752</c:v>
                </c:pt>
                <c:pt idx="4977">
                  <c:v>19.666558564979752</c:v>
                </c:pt>
                <c:pt idx="4978">
                  <c:v>19.666558564979752</c:v>
                </c:pt>
                <c:pt idx="4979">
                  <c:v>19.666558564979752</c:v>
                </c:pt>
                <c:pt idx="4980">
                  <c:v>19.666558564979752</c:v>
                </c:pt>
                <c:pt idx="4981">
                  <c:v>19.666558564979752</c:v>
                </c:pt>
                <c:pt idx="4982">
                  <c:v>19.666558564979752</c:v>
                </c:pt>
                <c:pt idx="4983">
                  <c:v>19.666558564979752</c:v>
                </c:pt>
                <c:pt idx="4984">
                  <c:v>19.666558564979752</c:v>
                </c:pt>
                <c:pt idx="4985">
                  <c:v>19.666558564979752</c:v>
                </c:pt>
                <c:pt idx="4986">
                  <c:v>19.666558564979752</c:v>
                </c:pt>
                <c:pt idx="4987">
                  <c:v>19.666558564979752</c:v>
                </c:pt>
                <c:pt idx="4988">
                  <c:v>19.666558564979752</c:v>
                </c:pt>
                <c:pt idx="4989">
                  <c:v>19.666558564979752</c:v>
                </c:pt>
                <c:pt idx="4990">
                  <c:v>19.666558564979752</c:v>
                </c:pt>
                <c:pt idx="4991">
                  <c:v>19.666558564979752</c:v>
                </c:pt>
                <c:pt idx="4992">
                  <c:v>19.666558564979752</c:v>
                </c:pt>
                <c:pt idx="4993">
                  <c:v>19.666558564979752</c:v>
                </c:pt>
                <c:pt idx="4994">
                  <c:v>19.666558564979752</c:v>
                </c:pt>
                <c:pt idx="4995">
                  <c:v>19.666558564979752</c:v>
                </c:pt>
                <c:pt idx="4996">
                  <c:v>19.666558564979752</c:v>
                </c:pt>
                <c:pt idx="4997">
                  <c:v>19.666558564979752</c:v>
                </c:pt>
                <c:pt idx="4998">
                  <c:v>19.666558564979752</c:v>
                </c:pt>
                <c:pt idx="4999">
                  <c:v>19.666558564979752</c:v>
                </c:pt>
                <c:pt idx="5000">
                  <c:v>19.666558564979752</c:v>
                </c:pt>
                <c:pt idx="5001">
                  <c:v>19.666558564979752</c:v>
                </c:pt>
                <c:pt idx="5002">
                  <c:v>19.666558564979752</c:v>
                </c:pt>
                <c:pt idx="5003">
                  <c:v>19.666558564979752</c:v>
                </c:pt>
                <c:pt idx="5004">
                  <c:v>19.666558564979752</c:v>
                </c:pt>
                <c:pt idx="5005">
                  <c:v>19.666558564979752</c:v>
                </c:pt>
                <c:pt idx="5006">
                  <c:v>19.666558564979752</c:v>
                </c:pt>
                <c:pt idx="5007">
                  <c:v>19.666558564979752</c:v>
                </c:pt>
                <c:pt idx="5008">
                  <c:v>19.666558564979752</c:v>
                </c:pt>
                <c:pt idx="5009">
                  <c:v>19.666558564979752</c:v>
                </c:pt>
                <c:pt idx="5010">
                  <c:v>19.666558564979752</c:v>
                </c:pt>
                <c:pt idx="5011">
                  <c:v>19.666558564979752</c:v>
                </c:pt>
                <c:pt idx="5012">
                  <c:v>19.666558564979752</c:v>
                </c:pt>
                <c:pt idx="5013">
                  <c:v>19.666558564979752</c:v>
                </c:pt>
                <c:pt idx="5014">
                  <c:v>19.666558564979752</c:v>
                </c:pt>
                <c:pt idx="5015">
                  <c:v>19.666558564979752</c:v>
                </c:pt>
                <c:pt idx="5016">
                  <c:v>19.666558564979752</c:v>
                </c:pt>
                <c:pt idx="5017">
                  <c:v>19.666558564979752</c:v>
                </c:pt>
                <c:pt idx="5018">
                  <c:v>19.666558564979752</c:v>
                </c:pt>
                <c:pt idx="5019">
                  <c:v>19.666558564979752</c:v>
                </c:pt>
                <c:pt idx="5020">
                  <c:v>19.666558564979752</c:v>
                </c:pt>
                <c:pt idx="5021">
                  <c:v>19.666558564979752</c:v>
                </c:pt>
                <c:pt idx="5022">
                  <c:v>19.666558564979752</c:v>
                </c:pt>
                <c:pt idx="5023">
                  <c:v>19.666558564979752</c:v>
                </c:pt>
                <c:pt idx="5024">
                  <c:v>19.666558564979752</c:v>
                </c:pt>
                <c:pt idx="5025">
                  <c:v>19.666558564979752</c:v>
                </c:pt>
                <c:pt idx="5026">
                  <c:v>19.666558564979752</c:v>
                </c:pt>
                <c:pt idx="5027">
                  <c:v>19.666558564979752</c:v>
                </c:pt>
                <c:pt idx="5028">
                  <c:v>19.666558564979752</c:v>
                </c:pt>
                <c:pt idx="5029">
                  <c:v>19.666558564979752</c:v>
                </c:pt>
                <c:pt idx="5030">
                  <c:v>19.666558564979752</c:v>
                </c:pt>
                <c:pt idx="5031">
                  <c:v>19.666558564979752</c:v>
                </c:pt>
                <c:pt idx="5032">
                  <c:v>19.666558564979752</c:v>
                </c:pt>
                <c:pt idx="5033">
                  <c:v>19.666558564979752</c:v>
                </c:pt>
                <c:pt idx="5034">
                  <c:v>19.666558564979752</c:v>
                </c:pt>
                <c:pt idx="5035">
                  <c:v>19.666558564979752</c:v>
                </c:pt>
                <c:pt idx="5036">
                  <c:v>19.666558564979752</c:v>
                </c:pt>
                <c:pt idx="5037">
                  <c:v>19.666558564979752</c:v>
                </c:pt>
                <c:pt idx="5038">
                  <c:v>19.666558564979752</c:v>
                </c:pt>
                <c:pt idx="5039">
                  <c:v>19.666558564979752</c:v>
                </c:pt>
                <c:pt idx="5040">
                  <c:v>19.666558564979752</c:v>
                </c:pt>
                <c:pt idx="5041">
                  <c:v>19.666558564979752</c:v>
                </c:pt>
                <c:pt idx="5042">
                  <c:v>19.666558564979752</c:v>
                </c:pt>
                <c:pt idx="5043">
                  <c:v>19.666558564979752</c:v>
                </c:pt>
                <c:pt idx="5044">
                  <c:v>19.666558564979752</c:v>
                </c:pt>
                <c:pt idx="5045">
                  <c:v>19.666558564979752</c:v>
                </c:pt>
                <c:pt idx="5046">
                  <c:v>19.666558564979752</c:v>
                </c:pt>
                <c:pt idx="5047">
                  <c:v>19.666558564979752</c:v>
                </c:pt>
                <c:pt idx="5048">
                  <c:v>19.666558564979752</c:v>
                </c:pt>
                <c:pt idx="5049">
                  <c:v>19.666558564979752</c:v>
                </c:pt>
                <c:pt idx="5050">
                  <c:v>19.666558564979752</c:v>
                </c:pt>
                <c:pt idx="5051">
                  <c:v>19.666558564979752</c:v>
                </c:pt>
                <c:pt idx="5052">
                  <c:v>19.666558564979752</c:v>
                </c:pt>
                <c:pt idx="5053">
                  <c:v>19.666558564979752</c:v>
                </c:pt>
                <c:pt idx="5054">
                  <c:v>19.666558564979752</c:v>
                </c:pt>
                <c:pt idx="5055">
                  <c:v>19.666558564979752</c:v>
                </c:pt>
                <c:pt idx="5056">
                  <c:v>19.666558564979752</c:v>
                </c:pt>
                <c:pt idx="5057">
                  <c:v>19.666558564979752</c:v>
                </c:pt>
                <c:pt idx="5058">
                  <c:v>19.666558564979752</c:v>
                </c:pt>
                <c:pt idx="5059">
                  <c:v>19.666558564979752</c:v>
                </c:pt>
                <c:pt idx="5060">
                  <c:v>19.666558564979752</c:v>
                </c:pt>
                <c:pt idx="5061">
                  <c:v>19.666558564979752</c:v>
                </c:pt>
                <c:pt idx="5062">
                  <c:v>19.666558564979752</c:v>
                </c:pt>
                <c:pt idx="5063">
                  <c:v>19.666558564979752</c:v>
                </c:pt>
                <c:pt idx="5064">
                  <c:v>19.666558564979752</c:v>
                </c:pt>
                <c:pt idx="5065">
                  <c:v>19.666558564979752</c:v>
                </c:pt>
                <c:pt idx="5066">
                  <c:v>19.666558564979752</c:v>
                </c:pt>
                <c:pt idx="5067">
                  <c:v>19.666558564979752</c:v>
                </c:pt>
                <c:pt idx="5068">
                  <c:v>19.666558564979752</c:v>
                </c:pt>
                <c:pt idx="5069">
                  <c:v>19.666558564979752</c:v>
                </c:pt>
                <c:pt idx="5070">
                  <c:v>19.666558564979752</c:v>
                </c:pt>
                <c:pt idx="5071">
                  <c:v>19.666558564979752</c:v>
                </c:pt>
                <c:pt idx="5072">
                  <c:v>19.666558564979752</c:v>
                </c:pt>
                <c:pt idx="5073">
                  <c:v>19.666558564979752</c:v>
                </c:pt>
                <c:pt idx="5074">
                  <c:v>19.666558564979752</c:v>
                </c:pt>
                <c:pt idx="5075">
                  <c:v>19.666558564979752</c:v>
                </c:pt>
                <c:pt idx="5076">
                  <c:v>19.666558564979752</c:v>
                </c:pt>
                <c:pt idx="5077">
                  <c:v>19.666558564979752</c:v>
                </c:pt>
                <c:pt idx="5078">
                  <c:v>19.666558564979752</c:v>
                </c:pt>
                <c:pt idx="5079">
                  <c:v>19.666558564979752</c:v>
                </c:pt>
                <c:pt idx="5080">
                  <c:v>19.666558564979752</c:v>
                </c:pt>
                <c:pt idx="5081">
                  <c:v>19.666558564979752</c:v>
                </c:pt>
                <c:pt idx="5082">
                  <c:v>19.666558564979752</c:v>
                </c:pt>
                <c:pt idx="5083">
                  <c:v>19.666558564979752</c:v>
                </c:pt>
                <c:pt idx="5084">
                  <c:v>19.666558564979752</c:v>
                </c:pt>
                <c:pt idx="5085">
                  <c:v>19.666558564979752</c:v>
                </c:pt>
                <c:pt idx="5086">
                  <c:v>19.666558564979752</c:v>
                </c:pt>
                <c:pt idx="5087">
                  <c:v>19.666558564979752</c:v>
                </c:pt>
                <c:pt idx="5088">
                  <c:v>19.666558564979752</c:v>
                </c:pt>
                <c:pt idx="5089">
                  <c:v>19.666558564979752</c:v>
                </c:pt>
                <c:pt idx="5090">
                  <c:v>19.666558564979752</c:v>
                </c:pt>
                <c:pt idx="5091">
                  <c:v>19.666558564979752</c:v>
                </c:pt>
                <c:pt idx="5092">
                  <c:v>19.666558564979752</c:v>
                </c:pt>
                <c:pt idx="5093">
                  <c:v>19.666558564979752</c:v>
                </c:pt>
                <c:pt idx="5094">
                  <c:v>19.666558564979752</c:v>
                </c:pt>
                <c:pt idx="5095">
                  <c:v>19.666558564979752</c:v>
                </c:pt>
                <c:pt idx="5096">
                  <c:v>19.666558564979752</c:v>
                </c:pt>
                <c:pt idx="5097">
                  <c:v>19.666558564979752</c:v>
                </c:pt>
                <c:pt idx="5098">
                  <c:v>19.666558564979752</c:v>
                </c:pt>
                <c:pt idx="5099">
                  <c:v>19.666558564979752</c:v>
                </c:pt>
                <c:pt idx="5100">
                  <c:v>19.666558564979752</c:v>
                </c:pt>
                <c:pt idx="5101">
                  <c:v>19.666558564979752</c:v>
                </c:pt>
                <c:pt idx="5102">
                  <c:v>19.666558564979752</c:v>
                </c:pt>
                <c:pt idx="5103">
                  <c:v>19.666558564979752</c:v>
                </c:pt>
                <c:pt idx="5104">
                  <c:v>19.666558564979752</c:v>
                </c:pt>
                <c:pt idx="5105">
                  <c:v>19.666558564979752</c:v>
                </c:pt>
                <c:pt idx="5106">
                  <c:v>19.666558564979752</c:v>
                </c:pt>
                <c:pt idx="5107">
                  <c:v>19.666558564979752</c:v>
                </c:pt>
                <c:pt idx="5108">
                  <c:v>19.666558564979752</c:v>
                </c:pt>
                <c:pt idx="5109">
                  <c:v>19.666558564979752</c:v>
                </c:pt>
                <c:pt idx="5110">
                  <c:v>19.666558564979752</c:v>
                </c:pt>
                <c:pt idx="5111">
                  <c:v>19.666558564979752</c:v>
                </c:pt>
                <c:pt idx="5112">
                  <c:v>19.666558564979752</c:v>
                </c:pt>
                <c:pt idx="5113">
                  <c:v>19.666558564979752</c:v>
                </c:pt>
                <c:pt idx="5114">
                  <c:v>19.666558564979752</c:v>
                </c:pt>
                <c:pt idx="5115">
                  <c:v>19.666558564979752</c:v>
                </c:pt>
                <c:pt idx="5116">
                  <c:v>19.666558564979752</c:v>
                </c:pt>
                <c:pt idx="5117">
                  <c:v>19.666558564979752</c:v>
                </c:pt>
                <c:pt idx="5118">
                  <c:v>19.666558564979752</c:v>
                </c:pt>
                <c:pt idx="5119">
                  <c:v>19.666558564979752</c:v>
                </c:pt>
                <c:pt idx="5120">
                  <c:v>19.666558564979752</c:v>
                </c:pt>
                <c:pt idx="5121">
                  <c:v>19.666558564979752</c:v>
                </c:pt>
                <c:pt idx="5122">
                  <c:v>19.666558564979752</c:v>
                </c:pt>
                <c:pt idx="5123">
                  <c:v>19.666558564979752</c:v>
                </c:pt>
                <c:pt idx="5124">
                  <c:v>19.666558564979752</c:v>
                </c:pt>
                <c:pt idx="5125">
                  <c:v>19.666558564979752</c:v>
                </c:pt>
                <c:pt idx="5126">
                  <c:v>19.666558564979752</c:v>
                </c:pt>
                <c:pt idx="5127">
                  <c:v>19.666558564979752</c:v>
                </c:pt>
                <c:pt idx="5128">
                  <c:v>19.666558564979752</c:v>
                </c:pt>
                <c:pt idx="5129">
                  <c:v>19.666558564979752</c:v>
                </c:pt>
                <c:pt idx="5130">
                  <c:v>19.666558564979752</c:v>
                </c:pt>
                <c:pt idx="5131">
                  <c:v>19.666558564979752</c:v>
                </c:pt>
                <c:pt idx="5132">
                  <c:v>19.666558564979752</c:v>
                </c:pt>
                <c:pt idx="5133">
                  <c:v>19.666558564979752</c:v>
                </c:pt>
                <c:pt idx="5134">
                  <c:v>19.666558564979752</c:v>
                </c:pt>
                <c:pt idx="5135">
                  <c:v>19.666558564979752</c:v>
                </c:pt>
                <c:pt idx="5136">
                  <c:v>19.666558564979752</c:v>
                </c:pt>
                <c:pt idx="5137">
                  <c:v>19.666558564979752</c:v>
                </c:pt>
                <c:pt idx="5138">
                  <c:v>19.666558564979752</c:v>
                </c:pt>
                <c:pt idx="5139">
                  <c:v>19.666558564979752</c:v>
                </c:pt>
                <c:pt idx="5140">
                  <c:v>19.666558564979752</c:v>
                </c:pt>
                <c:pt idx="5141">
                  <c:v>19.666558564979752</c:v>
                </c:pt>
                <c:pt idx="5142">
                  <c:v>19.666558564979752</c:v>
                </c:pt>
                <c:pt idx="5143">
                  <c:v>19.666558564979752</c:v>
                </c:pt>
                <c:pt idx="5144">
                  <c:v>19.666558564979752</c:v>
                </c:pt>
                <c:pt idx="5145">
                  <c:v>19.666558564979752</c:v>
                </c:pt>
                <c:pt idx="5146">
                  <c:v>19.666558564979752</c:v>
                </c:pt>
                <c:pt idx="5147">
                  <c:v>19.666558564979752</c:v>
                </c:pt>
                <c:pt idx="5148">
                  <c:v>19.666558564979752</c:v>
                </c:pt>
                <c:pt idx="5149">
                  <c:v>19.666558564979752</c:v>
                </c:pt>
                <c:pt idx="5150">
                  <c:v>19.666558564979752</c:v>
                </c:pt>
                <c:pt idx="5151">
                  <c:v>19.666558564979752</c:v>
                </c:pt>
                <c:pt idx="5152">
                  <c:v>19.666558564979752</c:v>
                </c:pt>
                <c:pt idx="5153">
                  <c:v>19.666558564979752</c:v>
                </c:pt>
                <c:pt idx="5154">
                  <c:v>19.666558564979752</c:v>
                </c:pt>
                <c:pt idx="5155">
                  <c:v>19.666558564979752</c:v>
                </c:pt>
                <c:pt idx="5156">
                  <c:v>19.666558564979752</c:v>
                </c:pt>
                <c:pt idx="5157">
                  <c:v>19.666558564979752</c:v>
                </c:pt>
                <c:pt idx="5158">
                  <c:v>19.666558564979752</c:v>
                </c:pt>
                <c:pt idx="5159">
                  <c:v>19.666558564979752</c:v>
                </c:pt>
                <c:pt idx="5160">
                  <c:v>19.666558564979752</c:v>
                </c:pt>
                <c:pt idx="5161">
                  <c:v>19.666558564979752</c:v>
                </c:pt>
                <c:pt idx="5162">
                  <c:v>19.666558564979752</c:v>
                </c:pt>
                <c:pt idx="5163">
                  <c:v>19.666558564979752</c:v>
                </c:pt>
                <c:pt idx="5164">
                  <c:v>19.666558564979752</c:v>
                </c:pt>
                <c:pt idx="5165">
                  <c:v>19.666558564979752</c:v>
                </c:pt>
                <c:pt idx="5166">
                  <c:v>19.666558564979752</c:v>
                </c:pt>
                <c:pt idx="5167">
                  <c:v>19.666558564979752</c:v>
                </c:pt>
                <c:pt idx="5168">
                  <c:v>19.666558564979752</c:v>
                </c:pt>
                <c:pt idx="5169">
                  <c:v>19.666558564979752</c:v>
                </c:pt>
                <c:pt idx="5170">
                  <c:v>19.666558564979752</c:v>
                </c:pt>
                <c:pt idx="5171">
                  <c:v>19.666558564979752</c:v>
                </c:pt>
                <c:pt idx="5172">
                  <c:v>19.666558564979752</c:v>
                </c:pt>
                <c:pt idx="5173">
                  <c:v>19.666558564979752</c:v>
                </c:pt>
                <c:pt idx="5174">
                  <c:v>19.666558564979752</c:v>
                </c:pt>
                <c:pt idx="5175">
                  <c:v>19.666558564979752</c:v>
                </c:pt>
                <c:pt idx="5176">
                  <c:v>19.666558564979752</c:v>
                </c:pt>
                <c:pt idx="5177">
                  <c:v>19.666558564979752</c:v>
                </c:pt>
                <c:pt idx="5178">
                  <c:v>19.666558564979752</c:v>
                </c:pt>
                <c:pt idx="5179">
                  <c:v>19.666558564979752</c:v>
                </c:pt>
                <c:pt idx="5180">
                  <c:v>19.666558564979752</c:v>
                </c:pt>
                <c:pt idx="5181">
                  <c:v>19.666558564979752</c:v>
                </c:pt>
                <c:pt idx="5182">
                  <c:v>19.666558564979752</c:v>
                </c:pt>
                <c:pt idx="5183">
                  <c:v>19.666558564979752</c:v>
                </c:pt>
                <c:pt idx="5184">
                  <c:v>19.666558564979752</c:v>
                </c:pt>
                <c:pt idx="5185">
                  <c:v>19.666558564979752</c:v>
                </c:pt>
                <c:pt idx="5186">
                  <c:v>19.666558564979752</c:v>
                </c:pt>
                <c:pt idx="5187">
                  <c:v>19.666558564979752</c:v>
                </c:pt>
                <c:pt idx="5188">
                  <c:v>19.666558564979752</c:v>
                </c:pt>
                <c:pt idx="5189">
                  <c:v>19.666558564979752</c:v>
                </c:pt>
                <c:pt idx="5190">
                  <c:v>19.666558564979752</c:v>
                </c:pt>
                <c:pt idx="5191">
                  <c:v>19.666558564979752</c:v>
                </c:pt>
                <c:pt idx="5192">
                  <c:v>19.666558564979752</c:v>
                </c:pt>
                <c:pt idx="5193">
                  <c:v>19.666558564979752</c:v>
                </c:pt>
                <c:pt idx="5194">
                  <c:v>19.666558564979752</c:v>
                </c:pt>
                <c:pt idx="5195">
                  <c:v>19.666558564979752</c:v>
                </c:pt>
                <c:pt idx="5196">
                  <c:v>19.666558564979752</c:v>
                </c:pt>
                <c:pt idx="5197">
                  <c:v>19.666558564979752</c:v>
                </c:pt>
                <c:pt idx="5198">
                  <c:v>19.666558564979752</c:v>
                </c:pt>
                <c:pt idx="5199">
                  <c:v>19.666558564979752</c:v>
                </c:pt>
                <c:pt idx="5200">
                  <c:v>19.666558564979752</c:v>
                </c:pt>
                <c:pt idx="5201">
                  <c:v>19.666558564979752</c:v>
                </c:pt>
                <c:pt idx="5202">
                  <c:v>19.666558564979752</c:v>
                </c:pt>
                <c:pt idx="5203">
                  <c:v>19.666558564979752</c:v>
                </c:pt>
                <c:pt idx="5204">
                  <c:v>19.666558564979752</c:v>
                </c:pt>
                <c:pt idx="5205">
                  <c:v>19.666558564979752</c:v>
                </c:pt>
                <c:pt idx="5206">
                  <c:v>19.666558564979752</c:v>
                </c:pt>
                <c:pt idx="5207">
                  <c:v>19.666558564979752</c:v>
                </c:pt>
                <c:pt idx="5208">
                  <c:v>19.666558564979752</c:v>
                </c:pt>
                <c:pt idx="5209">
                  <c:v>19.666558564979752</c:v>
                </c:pt>
                <c:pt idx="5210">
                  <c:v>19.666558564979752</c:v>
                </c:pt>
                <c:pt idx="5211">
                  <c:v>19.666558564979752</c:v>
                </c:pt>
                <c:pt idx="5212">
                  <c:v>19.666558564979752</c:v>
                </c:pt>
                <c:pt idx="5213">
                  <c:v>19.666558564979752</c:v>
                </c:pt>
                <c:pt idx="5214">
                  <c:v>19.666558564979752</c:v>
                </c:pt>
                <c:pt idx="5215">
                  <c:v>19.666558564979752</c:v>
                </c:pt>
                <c:pt idx="5216">
                  <c:v>19.666558564979752</c:v>
                </c:pt>
                <c:pt idx="5217">
                  <c:v>19.666558564979752</c:v>
                </c:pt>
                <c:pt idx="5218">
                  <c:v>19.666558564979752</c:v>
                </c:pt>
                <c:pt idx="5219">
                  <c:v>19.666558564979752</c:v>
                </c:pt>
                <c:pt idx="5220">
                  <c:v>19.666558564979752</c:v>
                </c:pt>
                <c:pt idx="5221">
                  <c:v>19.666558564979752</c:v>
                </c:pt>
                <c:pt idx="5222">
                  <c:v>19.666558564979752</c:v>
                </c:pt>
                <c:pt idx="5223">
                  <c:v>19.666558564979752</c:v>
                </c:pt>
                <c:pt idx="5224">
                  <c:v>19.666558564979752</c:v>
                </c:pt>
                <c:pt idx="5225">
                  <c:v>19.666558564979752</c:v>
                </c:pt>
                <c:pt idx="5226">
                  <c:v>19.666558564979752</c:v>
                </c:pt>
                <c:pt idx="5227">
                  <c:v>19.666558564979752</c:v>
                </c:pt>
                <c:pt idx="5228">
                  <c:v>19.666558564979752</c:v>
                </c:pt>
                <c:pt idx="5229">
                  <c:v>19.666558564979752</c:v>
                </c:pt>
                <c:pt idx="5230">
                  <c:v>19.666558564979752</c:v>
                </c:pt>
                <c:pt idx="5231">
                  <c:v>19.666558564979752</c:v>
                </c:pt>
                <c:pt idx="5232">
                  <c:v>19.666558564979752</c:v>
                </c:pt>
                <c:pt idx="5233">
                  <c:v>19.666558564979752</c:v>
                </c:pt>
                <c:pt idx="5234">
                  <c:v>19.666558564979752</c:v>
                </c:pt>
                <c:pt idx="5235">
                  <c:v>19.666558564979752</c:v>
                </c:pt>
                <c:pt idx="5236">
                  <c:v>19.666558564979752</c:v>
                </c:pt>
                <c:pt idx="5237">
                  <c:v>19.666558564979752</c:v>
                </c:pt>
                <c:pt idx="5238">
                  <c:v>19.666558564979752</c:v>
                </c:pt>
                <c:pt idx="5239">
                  <c:v>19.666558564979752</c:v>
                </c:pt>
                <c:pt idx="5240">
                  <c:v>19.666558564979752</c:v>
                </c:pt>
                <c:pt idx="5241">
                  <c:v>19.666558564979752</c:v>
                </c:pt>
                <c:pt idx="5242">
                  <c:v>19.666558564979752</c:v>
                </c:pt>
                <c:pt idx="5243">
                  <c:v>19.666558564979752</c:v>
                </c:pt>
                <c:pt idx="5244">
                  <c:v>19.666558564979752</c:v>
                </c:pt>
                <c:pt idx="5245">
                  <c:v>19.666558564979752</c:v>
                </c:pt>
                <c:pt idx="5246">
                  <c:v>19.666558564979752</c:v>
                </c:pt>
                <c:pt idx="5247">
                  <c:v>19.666558564979752</c:v>
                </c:pt>
                <c:pt idx="5248">
                  <c:v>19.666558564979752</c:v>
                </c:pt>
                <c:pt idx="5249">
                  <c:v>19.666558564979752</c:v>
                </c:pt>
                <c:pt idx="5250">
                  <c:v>19.666558564979752</c:v>
                </c:pt>
                <c:pt idx="5251">
                  <c:v>19.666558564979752</c:v>
                </c:pt>
                <c:pt idx="5252">
                  <c:v>19.666558564979752</c:v>
                </c:pt>
                <c:pt idx="5253">
                  <c:v>19.666558564979752</c:v>
                </c:pt>
                <c:pt idx="5254">
                  <c:v>19.666558564979752</c:v>
                </c:pt>
                <c:pt idx="5255">
                  <c:v>19.666558564979752</c:v>
                </c:pt>
                <c:pt idx="5256">
                  <c:v>19.666558564979752</c:v>
                </c:pt>
                <c:pt idx="5257">
                  <c:v>19.666558564979752</c:v>
                </c:pt>
                <c:pt idx="5258">
                  <c:v>19.666558564979752</c:v>
                </c:pt>
                <c:pt idx="5259">
                  <c:v>19.666558564979752</c:v>
                </c:pt>
                <c:pt idx="5260">
                  <c:v>19.666558564979752</c:v>
                </c:pt>
                <c:pt idx="5261">
                  <c:v>19.666558564979752</c:v>
                </c:pt>
                <c:pt idx="5262">
                  <c:v>19.666558564979752</c:v>
                </c:pt>
                <c:pt idx="5263">
                  <c:v>19.666558564979752</c:v>
                </c:pt>
                <c:pt idx="5264">
                  <c:v>19.666558564979752</c:v>
                </c:pt>
                <c:pt idx="5265">
                  <c:v>19.666558564979752</c:v>
                </c:pt>
                <c:pt idx="5266">
                  <c:v>19.666558564979752</c:v>
                </c:pt>
                <c:pt idx="5267">
                  <c:v>19.666558564979752</c:v>
                </c:pt>
                <c:pt idx="5268">
                  <c:v>19.666558564979752</c:v>
                </c:pt>
                <c:pt idx="5269">
                  <c:v>19.666558564979752</c:v>
                </c:pt>
                <c:pt idx="5270">
                  <c:v>19.666558564979752</c:v>
                </c:pt>
                <c:pt idx="5271">
                  <c:v>19.666558564979752</c:v>
                </c:pt>
                <c:pt idx="5272">
                  <c:v>19.666558564979752</c:v>
                </c:pt>
                <c:pt idx="5273">
                  <c:v>19.666558564979752</c:v>
                </c:pt>
                <c:pt idx="5274">
                  <c:v>19.666558564979752</c:v>
                </c:pt>
                <c:pt idx="5275">
                  <c:v>19.666558564979752</c:v>
                </c:pt>
                <c:pt idx="5276">
                  <c:v>19.666558564979752</c:v>
                </c:pt>
                <c:pt idx="5277">
                  <c:v>19.666558564979752</c:v>
                </c:pt>
                <c:pt idx="5278">
                  <c:v>19.666558564979752</c:v>
                </c:pt>
                <c:pt idx="5279">
                  <c:v>19.666558564979752</c:v>
                </c:pt>
                <c:pt idx="5280">
                  <c:v>19.666558564979752</c:v>
                </c:pt>
                <c:pt idx="5281">
                  <c:v>19.666558564979752</c:v>
                </c:pt>
                <c:pt idx="5282">
                  <c:v>19.666558564979752</c:v>
                </c:pt>
                <c:pt idx="5283">
                  <c:v>19.666558564979752</c:v>
                </c:pt>
                <c:pt idx="5284">
                  <c:v>19.666558564979752</c:v>
                </c:pt>
                <c:pt idx="5285">
                  <c:v>19.666558564979752</c:v>
                </c:pt>
                <c:pt idx="5286">
                  <c:v>19.666558564979752</c:v>
                </c:pt>
                <c:pt idx="5287">
                  <c:v>19.666558564979752</c:v>
                </c:pt>
                <c:pt idx="5288">
                  <c:v>19.666558564979752</c:v>
                </c:pt>
                <c:pt idx="5289">
                  <c:v>19.666558564979752</c:v>
                </c:pt>
                <c:pt idx="5290">
                  <c:v>19.666558564979752</c:v>
                </c:pt>
                <c:pt idx="5291">
                  <c:v>19.666558564979752</c:v>
                </c:pt>
                <c:pt idx="5292">
                  <c:v>19.666558564979752</c:v>
                </c:pt>
                <c:pt idx="5293">
                  <c:v>19.666558564979752</c:v>
                </c:pt>
                <c:pt idx="5294">
                  <c:v>19.666558564979752</c:v>
                </c:pt>
                <c:pt idx="5295">
                  <c:v>19.666558564979752</c:v>
                </c:pt>
                <c:pt idx="5296">
                  <c:v>19.666558564979752</c:v>
                </c:pt>
                <c:pt idx="5297">
                  <c:v>19.666558564979752</c:v>
                </c:pt>
                <c:pt idx="5298">
                  <c:v>19.666558564979752</c:v>
                </c:pt>
                <c:pt idx="5299">
                  <c:v>19.666558564979752</c:v>
                </c:pt>
                <c:pt idx="5300">
                  <c:v>19.666558564979752</c:v>
                </c:pt>
                <c:pt idx="5301">
                  <c:v>19.666558564979752</c:v>
                </c:pt>
                <c:pt idx="5302">
                  <c:v>19.666558564979752</c:v>
                </c:pt>
                <c:pt idx="5303">
                  <c:v>19.666558564979752</c:v>
                </c:pt>
                <c:pt idx="5304">
                  <c:v>19.666558564979752</c:v>
                </c:pt>
                <c:pt idx="5305">
                  <c:v>19.666558564979752</c:v>
                </c:pt>
                <c:pt idx="5306">
                  <c:v>19.666558564979752</c:v>
                </c:pt>
                <c:pt idx="5307">
                  <c:v>19.666558564979752</c:v>
                </c:pt>
                <c:pt idx="5308">
                  <c:v>19.666558564979752</c:v>
                </c:pt>
                <c:pt idx="5309">
                  <c:v>19.666558564979752</c:v>
                </c:pt>
                <c:pt idx="5310">
                  <c:v>19.666558564979752</c:v>
                </c:pt>
                <c:pt idx="5311">
                  <c:v>19.666558564979752</c:v>
                </c:pt>
                <c:pt idx="5312">
                  <c:v>19.666558564979752</c:v>
                </c:pt>
                <c:pt idx="5313">
                  <c:v>19.666558564979752</c:v>
                </c:pt>
                <c:pt idx="5314">
                  <c:v>19.666558564979752</c:v>
                </c:pt>
                <c:pt idx="5315">
                  <c:v>19.666558564979752</c:v>
                </c:pt>
                <c:pt idx="5316">
                  <c:v>19.666558564979752</c:v>
                </c:pt>
                <c:pt idx="5317">
                  <c:v>19.666558564979752</c:v>
                </c:pt>
                <c:pt idx="5318">
                  <c:v>19.666558564979752</c:v>
                </c:pt>
                <c:pt idx="5319">
                  <c:v>19.666558564979752</c:v>
                </c:pt>
                <c:pt idx="5320">
                  <c:v>19.666558564979752</c:v>
                </c:pt>
                <c:pt idx="5321">
                  <c:v>19.666558564979752</c:v>
                </c:pt>
                <c:pt idx="5322">
                  <c:v>19.666558564979752</c:v>
                </c:pt>
                <c:pt idx="5323">
                  <c:v>19.666558564979752</c:v>
                </c:pt>
                <c:pt idx="5324">
                  <c:v>19.666558564979752</c:v>
                </c:pt>
                <c:pt idx="5325">
                  <c:v>19.666558564979752</c:v>
                </c:pt>
                <c:pt idx="5326">
                  <c:v>19.666558564979752</c:v>
                </c:pt>
                <c:pt idx="5327">
                  <c:v>19.666558564979752</c:v>
                </c:pt>
                <c:pt idx="5328">
                  <c:v>19.666558564979752</c:v>
                </c:pt>
                <c:pt idx="5329">
                  <c:v>19.666558564979752</c:v>
                </c:pt>
                <c:pt idx="5330">
                  <c:v>19.666558564979752</c:v>
                </c:pt>
                <c:pt idx="5331">
                  <c:v>19.666558564979752</c:v>
                </c:pt>
                <c:pt idx="5332">
                  <c:v>19.666558564979752</c:v>
                </c:pt>
                <c:pt idx="5333">
                  <c:v>19.666558564979752</c:v>
                </c:pt>
                <c:pt idx="5334">
                  <c:v>19.666558564979752</c:v>
                </c:pt>
                <c:pt idx="5335">
                  <c:v>19.666558564979752</c:v>
                </c:pt>
                <c:pt idx="5336">
                  <c:v>19.666558564979752</c:v>
                </c:pt>
                <c:pt idx="5337">
                  <c:v>19.666558564979752</c:v>
                </c:pt>
                <c:pt idx="5338">
                  <c:v>19.666558564979752</c:v>
                </c:pt>
                <c:pt idx="5339">
                  <c:v>19.666558564979752</c:v>
                </c:pt>
                <c:pt idx="5340">
                  <c:v>19.666558564979752</c:v>
                </c:pt>
                <c:pt idx="5341">
                  <c:v>19.666558564979752</c:v>
                </c:pt>
                <c:pt idx="5342">
                  <c:v>19.666558564979752</c:v>
                </c:pt>
                <c:pt idx="5343">
                  <c:v>19.666558564979752</c:v>
                </c:pt>
                <c:pt idx="5344">
                  <c:v>19.666558564979752</c:v>
                </c:pt>
                <c:pt idx="5345">
                  <c:v>19.666558564979752</c:v>
                </c:pt>
                <c:pt idx="5346">
                  <c:v>19.666558564979752</c:v>
                </c:pt>
                <c:pt idx="5347">
                  <c:v>19.666558564979752</c:v>
                </c:pt>
                <c:pt idx="5348">
                  <c:v>19.666558564979752</c:v>
                </c:pt>
                <c:pt idx="5349">
                  <c:v>19.666558564979752</c:v>
                </c:pt>
                <c:pt idx="5350">
                  <c:v>19.666558564979752</c:v>
                </c:pt>
                <c:pt idx="5351">
                  <c:v>19.666558564979752</c:v>
                </c:pt>
                <c:pt idx="5352">
                  <c:v>19.666558564979752</c:v>
                </c:pt>
                <c:pt idx="5353">
                  <c:v>19.666558564979752</c:v>
                </c:pt>
                <c:pt idx="5354">
                  <c:v>19.666558564979752</c:v>
                </c:pt>
                <c:pt idx="5355">
                  <c:v>19.666558564979752</c:v>
                </c:pt>
                <c:pt idx="5356">
                  <c:v>19.666558564979752</c:v>
                </c:pt>
                <c:pt idx="5357">
                  <c:v>19.666558564979752</c:v>
                </c:pt>
                <c:pt idx="5358">
                  <c:v>19.666558564979752</c:v>
                </c:pt>
                <c:pt idx="5359">
                  <c:v>19.666558564979752</c:v>
                </c:pt>
                <c:pt idx="5360">
                  <c:v>19.666558564979752</c:v>
                </c:pt>
                <c:pt idx="5361">
                  <c:v>19.666558564979752</c:v>
                </c:pt>
                <c:pt idx="5362">
                  <c:v>19.666558564979752</c:v>
                </c:pt>
                <c:pt idx="5363">
                  <c:v>19.666558564979752</c:v>
                </c:pt>
                <c:pt idx="5364">
                  <c:v>19.666558564979752</c:v>
                </c:pt>
                <c:pt idx="5365">
                  <c:v>19.666558564979752</c:v>
                </c:pt>
                <c:pt idx="5366">
                  <c:v>19.666558564979752</c:v>
                </c:pt>
                <c:pt idx="5367">
                  <c:v>19.666558564979752</c:v>
                </c:pt>
                <c:pt idx="5368">
                  <c:v>19.666558564979752</c:v>
                </c:pt>
                <c:pt idx="5369">
                  <c:v>19.666558564979752</c:v>
                </c:pt>
                <c:pt idx="5370">
                  <c:v>19.666558564979752</c:v>
                </c:pt>
                <c:pt idx="5371">
                  <c:v>19.666558564979752</c:v>
                </c:pt>
                <c:pt idx="5372">
                  <c:v>19.666558564979752</c:v>
                </c:pt>
                <c:pt idx="5373">
                  <c:v>19.666558564979752</c:v>
                </c:pt>
                <c:pt idx="5374">
                  <c:v>19.666558564979752</c:v>
                </c:pt>
                <c:pt idx="5375">
                  <c:v>19.666558564979752</c:v>
                </c:pt>
                <c:pt idx="5376">
                  <c:v>19.666558564979752</c:v>
                </c:pt>
                <c:pt idx="5377">
                  <c:v>19.666558564979752</c:v>
                </c:pt>
                <c:pt idx="5378">
                  <c:v>19.666558564979752</c:v>
                </c:pt>
                <c:pt idx="5379">
                  <c:v>19.666558564979752</c:v>
                </c:pt>
                <c:pt idx="5380">
                  <c:v>19.666558564979752</c:v>
                </c:pt>
                <c:pt idx="5381">
                  <c:v>19.666558564979752</c:v>
                </c:pt>
                <c:pt idx="5382">
                  <c:v>19.666558564979752</c:v>
                </c:pt>
                <c:pt idx="5383">
                  <c:v>19.666558564979752</c:v>
                </c:pt>
                <c:pt idx="5384">
                  <c:v>19.666558564979752</c:v>
                </c:pt>
                <c:pt idx="5385">
                  <c:v>19.666558564979752</c:v>
                </c:pt>
                <c:pt idx="5386">
                  <c:v>19.666558564979752</c:v>
                </c:pt>
                <c:pt idx="5387">
                  <c:v>19.666558564979752</c:v>
                </c:pt>
                <c:pt idx="5388">
                  <c:v>19.666558564979752</c:v>
                </c:pt>
                <c:pt idx="5389">
                  <c:v>19.666558564979752</c:v>
                </c:pt>
                <c:pt idx="5390">
                  <c:v>19.666558564979752</c:v>
                </c:pt>
                <c:pt idx="5391">
                  <c:v>19.666558564979752</c:v>
                </c:pt>
                <c:pt idx="5392">
                  <c:v>19.666558564979752</c:v>
                </c:pt>
                <c:pt idx="5393">
                  <c:v>19.666558564979752</c:v>
                </c:pt>
                <c:pt idx="5394">
                  <c:v>19.666558564979752</c:v>
                </c:pt>
                <c:pt idx="5395">
                  <c:v>19.666558564979752</c:v>
                </c:pt>
                <c:pt idx="5396">
                  <c:v>19.666558564979752</c:v>
                </c:pt>
                <c:pt idx="5397">
                  <c:v>19.666558564979752</c:v>
                </c:pt>
                <c:pt idx="5398">
                  <c:v>19.666558564979752</c:v>
                </c:pt>
                <c:pt idx="5399">
                  <c:v>19.666558564979752</c:v>
                </c:pt>
                <c:pt idx="5400">
                  <c:v>19.666558564979752</c:v>
                </c:pt>
                <c:pt idx="5401">
                  <c:v>19.666558564979752</c:v>
                </c:pt>
                <c:pt idx="5402">
                  <c:v>19.666558564979752</c:v>
                </c:pt>
                <c:pt idx="5403">
                  <c:v>19.666558564979752</c:v>
                </c:pt>
                <c:pt idx="5404">
                  <c:v>19.666558564979752</c:v>
                </c:pt>
                <c:pt idx="5405">
                  <c:v>19.666558564979752</c:v>
                </c:pt>
                <c:pt idx="5406">
                  <c:v>19.666558564979752</c:v>
                </c:pt>
                <c:pt idx="5407">
                  <c:v>19.666558564979752</c:v>
                </c:pt>
                <c:pt idx="5408">
                  <c:v>19.666558564979752</c:v>
                </c:pt>
                <c:pt idx="5409">
                  <c:v>19.666558564979752</c:v>
                </c:pt>
                <c:pt idx="5410">
                  <c:v>19.666558564979752</c:v>
                </c:pt>
                <c:pt idx="5411">
                  <c:v>19.666558564979752</c:v>
                </c:pt>
                <c:pt idx="5412">
                  <c:v>19.666558564979752</c:v>
                </c:pt>
                <c:pt idx="5413">
                  <c:v>19.666558564979752</c:v>
                </c:pt>
                <c:pt idx="5414">
                  <c:v>19.666558564979752</c:v>
                </c:pt>
                <c:pt idx="5415">
                  <c:v>19.666558564979752</c:v>
                </c:pt>
                <c:pt idx="5416">
                  <c:v>19.666558564979752</c:v>
                </c:pt>
                <c:pt idx="5417">
                  <c:v>19.666558564979752</c:v>
                </c:pt>
                <c:pt idx="5418">
                  <c:v>19.666558564979752</c:v>
                </c:pt>
                <c:pt idx="5419">
                  <c:v>19.666558564979752</c:v>
                </c:pt>
                <c:pt idx="5420">
                  <c:v>19.666558564979752</c:v>
                </c:pt>
                <c:pt idx="5421">
                  <c:v>19.666558564979752</c:v>
                </c:pt>
                <c:pt idx="5422">
                  <c:v>19.666558564979752</c:v>
                </c:pt>
                <c:pt idx="5423">
                  <c:v>19.666558564979752</c:v>
                </c:pt>
                <c:pt idx="5424">
                  <c:v>19.666558564979752</c:v>
                </c:pt>
                <c:pt idx="5425">
                  <c:v>19.666558564979752</c:v>
                </c:pt>
                <c:pt idx="5426">
                  <c:v>19.666558564979752</c:v>
                </c:pt>
                <c:pt idx="5427">
                  <c:v>19.666558564979752</c:v>
                </c:pt>
                <c:pt idx="5428">
                  <c:v>19.666558564979752</c:v>
                </c:pt>
                <c:pt idx="5429">
                  <c:v>19.666558564979752</c:v>
                </c:pt>
                <c:pt idx="5430">
                  <c:v>19.666558564979752</c:v>
                </c:pt>
                <c:pt idx="5431">
                  <c:v>19.666558564979752</c:v>
                </c:pt>
                <c:pt idx="5432">
                  <c:v>19.666558564979752</c:v>
                </c:pt>
                <c:pt idx="5433">
                  <c:v>19.666558564979752</c:v>
                </c:pt>
                <c:pt idx="5434">
                  <c:v>19.666558564979752</c:v>
                </c:pt>
                <c:pt idx="5435">
                  <c:v>19.666558564979752</c:v>
                </c:pt>
                <c:pt idx="5436">
                  <c:v>19.666558564979752</c:v>
                </c:pt>
                <c:pt idx="5437">
                  <c:v>19.666558564979752</c:v>
                </c:pt>
                <c:pt idx="5438">
                  <c:v>19.666558564979752</c:v>
                </c:pt>
                <c:pt idx="5439">
                  <c:v>19.666558564979752</c:v>
                </c:pt>
                <c:pt idx="5440">
                  <c:v>19.666558564979752</c:v>
                </c:pt>
                <c:pt idx="5441">
                  <c:v>19.666558564979752</c:v>
                </c:pt>
                <c:pt idx="5442">
                  <c:v>19.666558564979752</c:v>
                </c:pt>
                <c:pt idx="5443">
                  <c:v>19.666558564979752</c:v>
                </c:pt>
                <c:pt idx="5444">
                  <c:v>19.666558564979752</c:v>
                </c:pt>
                <c:pt idx="5445">
                  <c:v>19.666558564979752</c:v>
                </c:pt>
                <c:pt idx="5446">
                  <c:v>19.666558564979752</c:v>
                </c:pt>
                <c:pt idx="5447">
                  <c:v>19.666558564979752</c:v>
                </c:pt>
                <c:pt idx="5448">
                  <c:v>19.666558564979752</c:v>
                </c:pt>
                <c:pt idx="5449">
                  <c:v>19.666558564979752</c:v>
                </c:pt>
                <c:pt idx="5450">
                  <c:v>19.666558564979752</c:v>
                </c:pt>
                <c:pt idx="5451">
                  <c:v>19.666558564979752</c:v>
                </c:pt>
                <c:pt idx="5452">
                  <c:v>19.666558564979752</c:v>
                </c:pt>
                <c:pt idx="5453">
                  <c:v>19.666558564979752</c:v>
                </c:pt>
                <c:pt idx="5454">
                  <c:v>19.666558564979752</c:v>
                </c:pt>
                <c:pt idx="5455">
                  <c:v>19.666558564979752</c:v>
                </c:pt>
                <c:pt idx="5456">
                  <c:v>19.666558564979752</c:v>
                </c:pt>
                <c:pt idx="5457">
                  <c:v>19.666558564979752</c:v>
                </c:pt>
                <c:pt idx="5458">
                  <c:v>19.666558564979752</c:v>
                </c:pt>
                <c:pt idx="5459">
                  <c:v>19.666558564979752</c:v>
                </c:pt>
                <c:pt idx="5460">
                  <c:v>19.666558564979752</c:v>
                </c:pt>
                <c:pt idx="5461">
                  <c:v>19.666558564979752</c:v>
                </c:pt>
                <c:pt idx="5462">
                  <c:v>19.666558564979752</c:v>
                </c:pt>
                <c:pt idx="5463">
                  <c:v>19.666558564979752</c:v>
                </c:pt>
                <c:pt idx="5464">
                  <c:v>19.666558564979752</c:v>
                </c:pt>
                <c:pt idx="5465">
                  <c:v>19.666558564979752</c:v>
                </c:pt>
                <c:pt idx="5466">
                  <c:v>19.666558564979752</c:v>
                </c:pt>
                <c:pt idx="5467">
                  <c:v>19.666558564979752</c:v>
                </c:pt>
                <c:pt idx="5468">
                  <c:v>19.666558564979752</c:v>
                </c:pt>
                <c:pt idx="5469">
                  <c:v>19.666558564979752</c:v>
                </c:pt>
                <c:pt idx="5470">
                  <c:v>19.666558564979752</c:v>
                </c:pt>
                <c:pt idx="5471">
                  <c:v>19.666558564979752</c:v>
                </c:pt>
                <c:pt idx="5472">
                  <c:v>19.666558564979752</c:v>
                </c:pt>
                <c:pt idx="5473">
                  <c:v>19.666558564979752</c:v>
                </c:pt>
                <c:pt idx="5474">
                  <c:v>19.666558564979752</c:v>
                </c:pt>
                <c:pt idx="5475">
                  <c:v>19.666558564979752</c:v>
                </c:pt>
                <c:pt idx="5476">
                  <c:v>19.666558564979752</c:v>
                </c:pt>
                <c:pt idx="5477">
                  <c:v>19.666558564979752</c:v>
                </c:pt>
                <c:pt idx="5478">
                  <c:v>19.666558564979752</c:v>
                </c:pt>
                <c:pt idx="5479">
                  <c:v>19.666558564979752</c:v>
                </c:pt>
                <c:pt idx="5480">
                  <c:v>19.666558564979752</c:v>
                </c:pt>
                <c:pt idx="5481">
                  <c:v>19.666558564979752</c:v>
                </c:pt>
                <c:pt idx="5482">
                  <c:v>19.666558564979752</c:v>
                </c:pt>
                <c:pt idx="5483">
                  <c:v>19.666558564979752</c:v>
                </c:pt>
                <c:pt idx="5484">
                  <c:v>19.666558564979752</c:v>
                </c:pt>
                <c:pt idx="5485">
                  <c:v>19.666558564979752</c:v>
                </c:pt>
                <c:pt idx="5486">
                  <c:v>19.666558564979752</c:v>
                </c:pt>
                <c:pt idx="5487">
                  <c:v>19.666558564979752</c:v>
                </c:pt>
                <c:pt idx="5488">
                  <c:v>19.666558564979752</c:v>
                </c:pt>
                <c:pt idx="5489">
                  <c:v>19.666558564979752</c:v>
                </c:pt>
                <c:pt idx="5490">
                  <c:v>19.666558564979752</c:v>
                </c:pt>
                <c:pt idx="5491">
                  <c:v>19.666558564979752</c:v>
                </c:pt>
                <c:pt idx="5492">
                  <c:v>19.666558564979752</c:v>
                </c:pt>
                <c:pt idx="5493">
                  <c:v>19.666558564979752</c:v>
                </c:pt>
                <c:pt idx="5494">
                  <c:v>19.666558564979752</c:v>
                </c:pt>
                <c:pt idx="5495">
                  <c:v>19.666558564979752</c:v>
                </c:pt>
                <c:pt idx="5496">
                  <c:v>19.666558564979752</c:v>
                </c:pt>
                <c:pt idx="5497">
                  <c:v>19.666558564979752</c:v>
                </c:pt>
                <c:pt idx="5498">
                  <c:v>19.666558564979752</c:v>
                </c:pt>
                <c:pt idx="5499">
                  <c:v>19.666558564979752</c:v>
                </c:pt>
                <c:pt idx="5500">
                  <c:v>19.666558564979752</c:v>
                </c:pt>
                <c:pt idx="5501">
                  <c:v>19.666558564979752</c:v>
                </c:pt>
                <c:pt idx="5502">
                  <c:v>19.666558564979752</c:v>
                </c:pt>
                <c:pt idx="5503">
                  <c:v>19.666558564979752</c:v>
                </c:pt>
                <c:pt idx="5504">
                  <c:v>19.666558564979752</c:v>
                </c:pt>
                <c:pt idx="5505">
                  <c:v>19.666558564979752</c:v>
                </c:pt>
                <c:pt idx="5506">
                  <c:v>19.666558564979752</c:v>
                </c:pt>
                <c:pt idx="5507">
                  <c:v>19.666558564979752</c:v>
                </c:pt>
                <c:pt idx="5508">
                  <c:v>19.666558564979752</c:v>
                </c:pt>
                <c:pt idx="5509">
                  <c:v>19.666558564979752</c:v>
                </c:pt>
                <c:pt idx="5510">
                  <c:v>19.666558564979752</c:v>
                </c:pt>
                <c:pt idx="5511">
                  <c:v>19.666558564979752</c:v>
                </c:pt>
                <c:pt idx="5512">
                  <c:v>19.666558564979752</c:v>
                </c:pt>
                <c:pt idx="5513">
                  <c:v>19.666558564979752</c:v>
                </c:pt>
                <c:pt idx="5514">
                  <c:v>19.666558564979752</c:v>
                </c:pt>
                <c:pt idx="5515">
                  <c:v>19.666558564979752</c:v>
                </c:pt>
                <c:pt idx="5516">
                  <c:v>19.666558564979752</c:v>
                </c:pt>
                <c:pt idx="5517">
                  <c:v>19.666558564979752</c:v>
                </c:pt>
                <c:pt idx="5518">
                  <c:v>19.666558564979752</c:v>
                </c:pt>
                <c:pt idx="5519">
                  <c:v>19.666558564979752</c:v>
                </c:pt>
                <c:pt idx="5520">
                  <c:v>19.666558564979752</c:v>
                </c:pt>
                <c:pt idx="5521">
                  <c:v>19.666558564979752</c:v>
                </c:pt>
                <c:pt idx="5522">
                  <c:v>19.666558564979752</c:v>
                </c:pt>
                <c:pt idx="5523">
                  <c:v>19.666558564979752</c:v>
                </c:pt>
                <c:pt idx="5524">
                  <c:v>19.666558564979752</c:v>
                </c:pt>
                <c:pt idx="5525">
                  <c:v>19.666558564979752</c:v>
                </c:pt>
                <c:pt idx="5526">
                  <c:v>19.666558564979752</c:v>
                </c:pt>
                <c:pt idx="5527">
                  <c:v>19.666558564979752</c:v>
                </c:pt>
                <c:pt idx="5528">
                  <c:v>19.666558564979752</c:v>
                </c:pt>
                <c:pt idx="5529">
                  <c:v>19.666558564979752</c:v>
                </c:pt>
                <c:pt idx="5530">
                  <c:v>19.666558564979752</c:v>
                </c:pt>
                <c:pt idx="5531">
                  <c:v>19.666558564979752</c:v>
                </c:pt>
                <c:pt idx="5532">
                  <c:v>19.666558564979752</c:v>
                </c:pt>
                <c:pt idx="5533">
                  <c:v>19.666558564979752</c:v>
                </c:pt>
                <c:pt idx="5534">
                  <c:v>19.666558564979752</c:v>
                </c:pt>
                <c:pt idx="5535">
                  <c:v>19.666558564979752</c:v>
                </c:pt>
                <c:pt idx="5536">
                  <c:v>19.666558564979752</c:v>
                </c:pt>
                <c:pt idx="5537">
                  <c:v>19.666558564979752</c:v>
                </c:pt>
                <c:pt idx="5538">
                  <c:v>19.666558564979752</c:v>
                </c:pt>
                <c:pt idx="5539">
                  <c:v>19.666558564979752</c:v>
                </c:pt>
                <c:pt idx="5540">
                  <c:v>19.666558564979752</c:v>
                </c:pt>
                <c:pt idx="5541">
                  <c:v>19.666558564979752</c:v>
                </c:pt>
                <c:pt idx="5542">
                  <c:v>19.666558564979752</c:v>
                </c:pt>
                <c:pt idx="5543">
                  <c:v>19.666558564979752</c:v>
                </c:pt>
                <c:pt idx="5544">
                  <c:v>19.666558564979752</c:v>
                </c:pt>
                <c:pt idx="5545">
                  <c:v>19.666558564979752</c:v>
                </c:pt>
                <c:pt idx="5546">
                  <c:v>19.666558564979752</c:v>
                </c:pt>
                <c:pt idx="5547">
                  <c:v>19.666558564979752</c:v>
                </c:pt>
                <c:pt idx="5548">
                  <c:v>19.666558564979752</c:v>
                </c:pt>
                <c:pt idx="5549">
                  <c:v>19.666558564979752</c:v>
                </c:pt>
                <c:pt idx="5550">
                  <c:v>19.666558564979752</c:v>
                </c:pt>
                <c:pt idx="5551">
                  <c:v>19.666558564979752</c:v>
                </c:pt>
                <c:pt idx="5552">
                  <c:v>19.666558564979752</c:v>
                </c:pt>
                <c:pt idx="5553">
                  <c:v>19.666558564979752</c:v>
                </c:pt>
                <c:pt idx="5554">
                  <c:v>19.666558564979752</c:v>
                </c:pt>
                <c:pt idx="5555">
                  <c:v>19.666558564979752</c:v>
                </c:pt>
                <c:pt idx="5556">
                  <c:v>19.666558564979752</c:v>
                </c:pt>
                <c:pt idx="5557">
                  <c:v>19.666558564979752</c:v>
                </c:pt>
                <c:pt idx="5558">
                  <c:v>19.666558564979752</c:v>
                </c:pt>
                <c:pt idx="5559">
                  <c:v>19.666558564979752</c:v>
                </c:pt>
                <c:pt idx="5560">
                  <c:v>19.666558564979752</c:v>
                </c:pt>
                <c:pt idx="5561">
                  <c:v>19.666558564979752</c:v>
                </c:pt>
                <c:pt idx="5562">
                  <c:v>19.666558564979752</c:v>
                </c:pt>
                <c:pt idx="5563">
                  <c:v>19.666558564979752</c:v>
                </c:pt>
                <c:pt idx="5564">
                  <c:v>19.666558564979752</c:v>
                </c:pt>
                <c:pt idx="5565">
                  <c:v>19.666558564979752</c:v>
                </c:pt>
                <c:pt idx="5566">
                  <c:v>19.666558564979752</c:v>
                </c:pt>
                <c:pt idx="5567">
                  <c:v>19.666558564979752</c:v>
                </c:pt>
                <c:pt idx="5568">
                  <c:v>19.666558564979752</c:v>
                </c:pt>
                <c:pt idx="5569">
                  <c:v>19.666558564979752</c:v>
                </c:pt>
                <c:pt idx="5570">
                  <c:v>19.666558564979752</c:v>
                </c:pt>
                <c:pt idx="5571">
                  <c:v>19.666558564979752</c:v>
                </c:pt>
                <c:pt idx="5572">
                  <c:v>19.666558564979752</c:v>
                </c:pt>
                <c:pt idx="5573">
                  <c:v>19.666558564979752</c:v>
                </c:pt>
                <c:pt idx="5574">
                  <c:v>19.666558564979752</c:v>
                </c:pt>
                <c:pt idx="5575">
                  <c:v>19.666558564979752</c:v>
                </c:pt>
                <c:pt idx="5576">
                  <c:v>19.666558564979752</c:v>
                </c:pt>
                <c:pt idx="5577">
                  <c:v>19.666558564979752</c:v>
                </c:pt>
                <c:pt idx="5578">
                  <c:v>19.666558564979752</c:v>
                </c:pt>
                <c:pt idx="5579">
                  <c:v>19.666558564979752</c:v>
                </c:pt>
                <c:pt idx="5580">
                  <c:v>19.666558564979752</c:v>
                </c:pt>
                <c:pt idx="5581">
                  <c:v>19.666558564979752</c:v>
                </c:pt>
                <c:pt idx="5582">
                  <c:v>19.666558564979752</c:v>
                </c:pt>
                <c:pt idx="5583">
                  <c:v>19.666558564979752</c:v>
                </c:pt>
                <c:pt idx="5584">
                  <c:v>19.666558564979752</c:v>
                </c:pt>
                <c:pt idx="5585">
                  <c:v>19.666558564979752</c:v>
                </c:pt>
                <c:pt idx="5586">
                  <c:v>19.666558564979752</c:v>
                </c:pt>
                <c:pt idx="5587">
                  <c:v>19.666558564979752</c:v>
                </c:pt>
                <c:pt idx="5588">
                  <c:v>19.666558564979752</c:v>
                </c:pt>
                <c:pt idx="5589">
                  <c:v>19.666558564979752</c:v>
                </c:pt>
                <c:pt idx="5590">
                  <c:v>19.666558564979752</c:v>
                </c:pt>
                <c:pt idx="5591">
                  <c:v>19.666558564979752</c:v>
                </c:pt>
                <c:pt idx="5592">
                  <c:v>19.666558564979752</c:v>
                </c:pt>
                <c:pt idx="5593">
                  <c:v>19.666558564979752</c:v>
                </c:pt>
                <c:pt idx="5594">
                  <c:v>19.666558564979752</c:v>
                </c:pt>
                <c:pt idx="5595">
                  <c:v>19.666558564979752</c:v>
                </c:pt>
                <c:pt idx="5596">
                  <c:v>19.666558564979752</c:v>
                </c:pt>
                <c:pt idx="5597">
                  <c:v>19.666558564979752</c:v>
                </c:pt>
                <c:pt idx="5598">
                  <c:v>19.666558564979752</c:v>
                </c:pt>
                <c:pt idx="5599">
                  <c:v>19.666558564979752</c:v>
                </c:pt>
                <c:pt idx="5600">
                  <c:v>19.666558564979752</c:v>
                </c:pt>
                <c:pt idx="5601">
                  <c:v>19.666558564979752</c:v>
                </c:pt>
                <c:pt idx="5602">
                  <c:v>19.666558564979752</c:v>
                </c:pt>
                <c:pt idx="5603">
                  <c:v>19.666558564979752</c:v>
                </c:pt>
                <c:pt idx="5604">
                  <c:v>19.666558564979752</c:v>
                </c:pt>
                <c:pt idx="5605">
                  <c:v>19.666558564979752</c:v>
                </c:pt>
                <c:pt idx="5606">
                  <c:v>19.666558564979752</c:v>
                </c:pt>
                <c:pt idx="5607">
                  <c:v>19.666558564979752</c:v>
                </c:pt>
                <c:pt idx="5608">
                  <c:v>19.666558564979752</c:v>
                </c:pt>
                <c:pt idx="5609">
                  <c:v>19.666558564979752</c:v>
                </c:pt>
                <c:pt idx="5610">
                  <c:v>19.666558564979752</c:v>
                </c:pt>
                <c:pt idx="5611">
                  <c:v>19.666558564979752</c:v>
                </c:pt>
                <c:pt idx="5612">
                  <c:v>19.666558564979752</c:v>
                </c:pt>
                <c:pt idx="5613">
                  <c:v>19.666558564979752</c:v>
                </c:pt>
                <c:pt idx="5614">
                  <c:v>19.666558564979752</c:v>
                </c:pt>
                <c:pt idx="5615">
                  <c:v>19.666558564979752</c:v>
                </c:pt>
                <c:pt idx="5616">
                  <c:v>19.666558564979752</c:v>
                </c:pt>
                <c:pt idx="5617">
                  <c:v>19.666558564979752</c:v>
                </c:pt>
                <c:pt idx="5618">
                  <c:v>19.666558564979752</c:v>
                </c:pt>
                <c:pt idx="5619">
                  <c:v>19.666558564979752</c:v>
                </c:pt>
                <c:pt idx="5620">
                  <c:v>19.666558564979752</c:v>
                </c:pt>
                <c:pt idx="5621">
                  <c:v>19.666558564979752</c:v>
                </c:pt>
                <c:pt idx="5622">
                  <c:v>19.666558564979752</c:v>
                </c:pt>
                <c:pt idx="5623">
                  <c:v>19.666558564979752</c:v>
                </c:pt>
                <c:pt idx="5624">
                  <c:v>19.666558564979752</c:v>
                </c:pt>
                <c:pt idx="5625">
                  <c:v>19.666558564979752</c:v>
                </c:pt>
                <c:pt idx="5626">
                  <c:v>19.666558564979752</c:v>
                </c:pt>
                <c:pt idx="5627">
                  <c:v>19.666558564979752</c:v>
                </c:pt>
                <c:pt idx="5628">
                  <c:v>19.666558564979752</c:v>
                </c:pt>
                <c:pt idx="5629">
                  <c:v>19.666558564979752</c:v>
                </c:pt>
                <c:pt idx="5630">
                  <c:v>19.666558564979752</c:v>
                </c:pt>
                <c:pt idx="5631">
                  <c:v>19.666558564979752</c:v>
                </c:pt>
                <c:pt idx="5632">
                  <c:v>19.666558564979752</c:v>
                </c:pt>
                <c:pt idx="5633">
                  <c:v>19.666558564979752</c:v>
                </c:pt>
                <c:pt idx="5634">
                  <c:v>19.666558564979752</c:v>
                </c:pt>
                <c:pt idx="5635">
                  <c:v>19.666558564979752</c:v>
                </c:pt>
                <c:pt idx="5636">
                  <c:v>19.666558564979752</c:v>
                </c:pt>
                <c:pt idx="5637">
                  <c:v>19.666558564979752</c:v>
                </c:pt>
                <c:pt idx="5638">
                  <c:v>19.666558564979752</c:v>
                </c:pt>
                <c:pt idx="5639">
                  <c:v>19.666558564979752</c:v>
                </c:pt>
                <c:pt idx="5640">
                  <c:v>19.666558564979752</c:v>
                </c:pt>
                <c:pt idx="5641">
                  <c:v>19.666558564979752</c:v>
                </c:pt>
                <c:pt idx="5642">
                  <c:v>19.666558564979752</c:v>
                </c:pt>
                <c:pt idx="5643">
                  <c:v>19.666558564979752</c:v>
                </c:pt>
                <c:pt idx="5644">
                  <c:v>19.666558564979752</c:v>
                </c:pt>
                <c:pt idx="5645">
                  <c:v>19.666558564979752</c:v>
                </c:pt>
                <c:pt idx="5646">
                  <c:v>19.666558564979752</c:v>
                </c:pt>
                <c:pt idx="5647">
                  <c:v>19.666558564979752</c:v>
                </c:pt>
                <c:pt idx="5648">
                  <c:v>19.666558564979752</c:v>
                </c:pt>
                <c:pt idx="5649">
                  <c:v>19.666558564979752</c:v>
                </c:pt>
                <c:pt idx="5650">
                  <c:v>19.666558564979752</c:v>
                </c:pt>
                <c:pt idx="5651">
                  <c:v>19.666558564979752</c:v>
                </c:pt>
                <c:pt idx="5652">
                  <c:v>19.666558564979752</c:v>
                </c:pt>
                <c:pt idx="5653">
                  <c:v>19.666558564979752</c:v>
                </c:pt>
                <c:pt idx="5654">
                  <c:v>19.666558564979752</c:v>
                </c:pt>
                <c:pt idx="5655">
                  <c:v>19.666558564979752</c:v>
                </c:pt>
                <c:pt idx="5656">
                  <c:v>19.666558564979752</c:v>
                </c:pt>
                <c:pt idx="5657">
                  <c:v>19.666558564979752</c:v>
                </c:pt>
                <c:pt idx="5658">
                  <c:v>19.666558564979752</c:v>
                </c:pt>
                <c:pt idx="5659">
                  <c:v>19.666558564979752</c:v>
                </c:pt>
                <c:pt idx="5660">
                  <c:v>19.666558564979752</c:v>
                </c:pt>
                <c:pt idx="5661">
                  <c:v>19.666558564979752</c:v>
                </c:pt>
                <c:pt idx="5662">
                  <c:v>19.666558564979752</c:v>
                </c:pt>
                <c:pt idx="5663">
                  <c:v>19.666558564979752</c:v>
                </c:pt>
                <c:pt idx="5664">
                  <c:v>19.666558564979752</c:v>
                </c:pt>
                <c:pt idx="5665">
                  <c:v>19.666558564979752</c:v>
                </c:pt>
                <c:pt idx="5666">
                  <c:v>19.666558564979752</c:v>
                </c:pt>
                <c:pt idx="5667">
                  <c:v>19.666558564979752</c:v>
                </c:pt>
                <c:pt idx="5668">
                  <c:v>19.666558564979752</c:v>
                </c:pt>
                <c:pt idx="5669">
                  <c:v>19.666558564979752</c:v>
                </c:pt>
                <c:pt idx="5670">
                  <c:v>19.666558564979752</c:v>
                </c:pt>
                <c:pt idx="5671">
                  <c:v>19.666558564979752</c:v>
                </c:pt>
                <c:pt idx="5672">
                  <c:v>19.666558564979752</c:v>
                </c:pt>
                <c:pt idx="5673">
                  <c:v>19.666558564979752</c:v>
                </c:pt>
                <c:pt idx="5674">
                  <c:v>19.666558564979752</c:v>
                </c:pt>
                <c:pt idx="5675">
                  <c:v>19.666558564979752</c:v>
                </c:pt>
                <c:pt idx="5676">
                  <c:v>19.666558564979752</c:v>
                </c:pt>
                <c:pt idx="5677">
                  <c:v>19.666558564979752</c:v>
                </c:pt>
                <c:pt idx="5678">
                  <c:v>19.666558564979752</c:v>
                </c:pt>
                <c:pt idx="5679">
                  <c:v>19.666558564979752</c:v>
                </c:pt>
                <c:pt idx="5680">
                  <c:v>19.666558564979752</c:v>
                </c:pt>
                <c:pt idx="5681">
                  <c:v>19.666558564979752</c:v>
                </c:pt>
                <c:pt idx="5682">
                  <c:v>19.666558564979752</c:v>
                </c:pt>
                <c:pt idx="5683">
                  <c:v>19.666558564979752</c:v>
                </c:pt>
                <c:pt idx="5684">
                  <c:v>19.666558564979752</c:v>
                </c:pt>
                <c:pt idx="5685">
                  <c:v>19.666558564979752</c:v>
                </c:pt>
                <c:pt idx="5686">
                  <c:v>19.666558564979752</c:v>
                </c:pt>
                <c:pt idx="5687">
                  <c:v>19.666558564979752</c:v>
                </c:pt>
                <c:pt idx="5688">
                  <c:v>19.666558564979752</c:v>
                </c:pt>
                <c:pt idx="5689">
                  <c:v>19.666558564979752</c:v>
                </c:pt>
                <c:pt idx="5690">
                  <c:v>19.666558564979752</c:v>
                </c:pt>
                <c:pt idx="5691">
                  <c:v>19.666558564979752</c:v>
                </c:pt>
                <c:pt idx="5692">
                  <c:v>19.666558564979752</c:v>
                </c:pt>
                <c:pt idx="5693">
                  <c:v>19.666558564979752</c:v>
                </c:pt>
                <c:pt idx="5694">
                  <c:v>19.666558564979752</c:v>
                </c:pt>
                <c:pt idx="5695">
                  <c:v>19.666558564979752</c:v>
                </c:pt>
                <c:pt idx="5696">
                  <c:v>19.666558564979752</c:v>
                </c:pt>
                <c:pt idx="5697">
                  <c:v>19.666558564979752</c:v>
                </c:pt>
                <c:pt idx="5698">
                  <c:v>19.666558564979752</c:v>
                </c:pt>
                <c:pt idx="5699">
                  <c:v>19.666558564979752</c:v>
                </c:pt>
                <c:pt idx="5700">
                  <c:v>19.666558564979752</c:v>
                </c:pt>
                <c:pt idx="5701">
                  <c:v>19.666558564979752</c:v>
                </c:pt>
                <c:pt idx="5702">
                  <c:v>19.666558564979752</c:v>
                </c:pt>
                <c:pt idx="5703">
                  <c:v>19.666558564979752</c:v>
                </c:pt>
                <c:pt idx="5704">
                  <c:v>19.666558564979752</c:v>
                </c:pt>
                <c:pt idx="5705">
                  <c:v>19.666558564979752</c:v>
                </c:pt>
                <c:pt idx="5706">
                  <c:v>19.666558564979752</c:v>
                </c:pt>
                <c:pt idx="5707">
                  <c:v>19.666558564979752</c:v>
                </c:pt>
                <c:pt idx="5708">
                  <c:v>19.666558564979752</c:v>
                </c:pt>
                <c:pt idx="5709">
                  <c:v>19.666558564979752</c:v>
                </c:pt>
                <c:pt idx="5710">
                  <c:v>19.666558564979752</c:v>
                </c:pt>
                <c:pt idx="5711">
                  <c:v>19.666558564979752</c:v>
                </c:pt>
                <c:pt idx="5712">
                  <c:v>19.666558564979752</c:v>
                </c:pt>
                <c:pt idx="5713">
                  <c:v>19.666558564979752</c:v>
                </c:pt>
                <c:pt idx="5714">
                  <c:v>19.666558564979752</c:v>
                </c:pt>
                <c:pt idx="5715">
                  <c:v>19.666558564979752</c:v>
                </c:pt>
                <c:pt idx="5716">
                  <c:v>19.666558564979752</c:v>
                </c:pt>
                <c:pt idx="5717">
                  <c:v>19.666558564979752</c:v>
                </c:pt>
                <c:pt idx="5718">
                  <c:v>19.666558564979752</c:v>
                </c:pt>
                <c:pt idx="5719">
                  <c:v>19.666558564979752</c:v>
                </c:pt>
                <c:pt idx="5720">
                  <c:v>19.666558564979752</c:v>
                </c:pt>
                <c:pt idx="5721">
                  <c:v>19.666558564979752</c:v>
                </c:pt>
                <c:pt idx="5722">
                  <c:v>19.666558564979752</c:v>
                </c:pt>
                <c:pt idx="5723">
                  <c:v>19.666558564979752</c:v>
                </c:pt>
                <c:pt idx="5724">
                  <c:v>19.666558564979752</c:v>
                </c:pt>
                <c:pt idx="5725">
                  <c:v>19.666558564979752</c:v>
                </c:pt>
                <c:pt idx="5726">
                  <c:v>19.666558564979752</c:v>
                </c:pt>
                <c:pt idx="5727">
                  <c:v>19.666558564979752</c:v>
                </c:pt>
                <c:pt idx="5728">
                  <c:v>19.666558564979752</c:v>
                </c:pt>
                <c:pt idx="5729">
                  <c:v>19.666558564979752</c:v>
                </c:pt>
                <c:pt idx="5730">
                  <c:v>19.666558564979752</c:v>
                </c:pt>
                <c:pt idx="5731">
                  <c:v>19.666558564979752</c:v>
                </c:pt>
                <c:pt idx="5732">
                  <c:v>19.666558564979752</c:v>
                </c:pt>
                <c:pt idx="5733">
                  <c:v>19.666558564979752</c:v>
                </c:pt>
                <c:pt idx="5734">
                  <c:v>19.666558564979752</c:v>
                </c:pt>
                <c:pt idx="5735">
                  <c:v>19.666558564979752</c:v>
                </c:pt>
                <c:pt idx="5736">
                  <c:v>19.666558564979752</c:v>
                </c:pt>
                <c:pt idx="5737">
                  <c:v>19.666558564979752</c:v>
                </c:pt>
                <c:pt idx="5738">
                  <c:v>19.666558564979752</c:v>
                </c:pt>
                <c:pt idx="5739">
                  <c:v>19.666558564979752</c:v>
                </c:pt>
                <c:pt idx="5740">
                  <c:v>19.666558564979752</c:v>
                </c:pt>
                <c:pt idx="5741">
                  <c:v>19.666558564979752</c:v>
                </c:pt>
                <c:pt idx="5742">
                  <c:v>19.666558564979752</c:v>
                </c:pt>
                <c:pt idx="5743">
                  <c:v>19.666558564979752</c:v>
                </c:pt>
                <c:pt idx="5744">
                  <c:v>19.666558564979752</c:v>
                </c:pt>
                <c:pt idx="5745">
                  <c:v>19.666558564979752</c:v>
                </c:pt>
                <c:pt idx="5746">
                  <c:v>19.666558564979752</c:v>
                </c:pt>
                <c:pt idx="5747">
                  <c:v>19.666558564979752</c:v>
                </c:pt>
                <c:pt idx="5748">
                  <c:v>19.666558564979752</c:v>
                </c:pt>
                <c:pt idx="5749">
                  <c:v>19.666558564979752</c:v>
                </c:pt>
                <c:pt idx="5750">
                  <c:v>19.666558564979752</c:v>
                </c:pt>
                <c:pt idx="5751">
                  <c:v>19.666558564979752</c:v>
                </c:pt>
                <c:pt idx="5752">
                  <c:v>19.666558564979752</c:v>
                </c:pt>
                <c:pt idx="5753">
                  <c:v>19.666558564979752</c:v>
                </c:pt>
                <c:pt idx="5754">
                  <c:v>19.666558564979752</c:v>
                </c:pt>
                <c:pt idx="5755">
                  <c:v>19.666558564979752</c:v>
                </c:pt>
                <c:pt idx="5756">
                  <c:v>19.666558564979752</c:v>
                </c:pt>
                <c:pt idx="5757">
                  <c:v>19.666558564979752</c:v>
                </c:pt>
                <c:pt idx="5758">
                  <c:v>19.666558564979752</c:v>
                </c:pt>
                <c:pt idx="5759">
                  <c:v>19.666558564979752</c:v>
                </c:pt>
                <c:pt idx="5760">
                  <c:v>19.666558564979752</c:v>
                </c:pt>
                <c:pt idx="5761">
                  <c:v>19.666558564979752</c:v>
                </c:pt>
                <c:pt idx="5762">
                  <c:v>19.666558564979752</c:v>
                </c:pt>
                <c:pt idx="5763">
                  <c:v>19.666558564979752</c:v>
                </c:pt>
                <c:pt idx="5764">
                  <c:v>19.666558564979752</c:v>
                </c:pt>
                <c:pt idx="5765">
                  <c:v>19.666558564979752</c:v>
                </c:pt>
                <c:pt idx="5766">
                  <c:v>19.666558564979752</c:v>
                </c:pt>
                <c:pt idx="5767">
                  <c:v>19.666558564979752</c:v>
                </c:pt>
                <c:pt idx="5768">
                  <c:v>19.666558564979752</c:v>
                </c:pt>
                <c:pt idx="5769">
                  <c:v>19.666558564979752</c:v>
                </c:pt>
                <c:pt idx="5770">
                  <c:v>19.666558564979752</c:v>
                </c:pt>
                <c:pt idx="5771">
                  <c:v>19.666558564979752</c:v>
                </c:pt>
                <c:pt idx="5772">
                  <c:v>19.666558564979752</c:v>
                </c:pt>
                <c:pt idx="5773">
                  <c:v>19.666558564979752</c:v>
                </c:pt>
                <c:pt idx="5774">
                  <c:v>19.666558564979752</c:v>
                </c:pt>
                <c:pt idx="5775">
                  <c:v>19.666558564979752</c:v>
                </c:pt>
                <c:pt idx="5776">
                  <c:v>19.666558564979752</c:v>
                </c:pt>
                <c:pt idx="5777">
                  <c:v>19.666558564979752</c:v>
                </c:pt>
                <c:pt idx="5778">
                  <c:v>19.666558564979752</c:v>
                </c:pt>
                <c:pt idx="5779">
                  <c:v>19.666558564979752</c:v>
                </c:pt>
                <c:pt idx="5780">
                  <c:v>19.666558564979752</c:v>
                </c:pt>
                <c:pt idx="5781">
                  <c:v>19.666558564979752</c:v>
                </c:pt>
                <c:pt idx="5782">
                  <c:v>19.666558564979752</c:v>
                </c:pt>
                <c:pt idx="5783">
                  <c:v>19.666558564979752</c:v>
                </c:pt>
                <c:pt idx="5784">
                  <c:v>19.666558564979752</c:v>
                </c:pt>
                <c:pt idx="5785">
                  <c:v>19.666558564979752</c:v>
                </c:pt>
                <c:pt idx="5786">
                  <c:v>19.666558564979752</c:v>
                </c:pt>
                <c:pt idx="5787">
                  <c:v>19.666558564979752</c:v>
                </c:pt>
                <c:pt idx="5788">
                  <c:v>19.666558564979752</c:v>
                </c:pt>
                <c:pt idx="5789">
                  <c:v>19.666558564979752</c:v>
                </c:pt>
                <c:pt idx="5790">
                  <c:v>19.666558564979752</c:v>
                </c:pt>
                <c:pt idx="5791">
                  <c:v>19.666558564979752</c:v>
                </c:pt>
                <c:pt idx="5792">
                  <c:v>19.666558564979752</c:v>
                </c:pt>
                <c:pt idx="5793">
                  <c:v>19.666558564979752</c:v>
                </c:pt>
                <c:pt idx="5794">
                  <c:v>19.666558564979752</c:v>
                </c:pt>
                <c:pt idx="5795">
                  <c:v>19.666558564979752</c:v>
                </c:pt>
                <c:pt idx="5796">
                  <c:v>19.666558564979752</c:v>
                </c:pt>
                <c:pt idx="5797">
                  <c:v>19.666558564979752</c:v>
                </c:pt>
                <c:pt idx="5798">
                  <c:v>19.666558564979752</c:v>
                </c:pt>
                <c:pt idx="5799">
                  <c:v>19.666558564979752</c:v>
                </c:pt>
                <c:pt idx="5800">
                  <c:v>19.666558564979752</c:v>
                </c:pt>
                <c:pt idx="5801">
                  <c:v>19.666558564979752</c:v>
                </c:pt>
                <c:pt idx="5802">
                  <c:v>19.666558564979752</c:v>
                </c:pt>
                <c:pt idx="5803">
                  <c:v>19.666558564979752</c:v>
                </c:pt>
                <c:pt idx="5804">
                  <c:v>19.666558564979752</c:v>
                </c:pt>
                <c:pt idx="5805">
                  <c:v>19.666558564979752</c:v>
                </c:pt>
                <c:pt idx="5806">
                  <c:v>19.666558564979752</c:v>
                </c:pt>
                <c:pt idx="5807">
                  <c:v>19.666558564979752</c:v>
                </c:pt>
                <c:pt idx="5808">
                  <c:v>19.666558564979752</c:v>
                </c:pt>
                <c:pt idx="5809">
                  <c:v>19.666558564979752</c:v>
                </c:pt>
                <c:pt idx="5810">
                  <c:v>19.666558564979752</c:v>
                </c:pt>
                <c:pt idx="5811">
                  <c:v>19.666558564979752</c:v>
                </c:pt>
                <c:pt idx="5812">
                  <c:v>19.666558564979752</c:v>
                </c:pt>
                <c:pt idx="5813">
                  <c:v>19.666558564979752</c:v>
                </c:pt>
                <c:pt idx="5814">
                  <c:v>19.666558564979752</c:v>
                </c:pt>
                <c:pt idx="5815">
                  <c:v>19.666558564979752</c:v>
                </c:pt>
                <c:pt idx="5816">
                  <c:v>19.666558564979752</c:v>
                </c:pt>
                <c:pt idx="5817">
                  <c:v>19.666558564979752</c:v>
                </c:pt>
                <c:pt idx="5818">
                  <c:v>19.666558564979752</c:v>
                </c:pt>
                <c:pt idx="5819">
                  <c:v>19.666558564979752</c:v>
                </c:pt>
                <c:pt idx="5820">
                  <c:v>19.666558564979752</c:v>
                </c:pt>
                <c:pt idx="5821">
                  <c:v>19.666558564979752</c:v>
                </c:pt>
                <c:pt idx="5822">
                  <c:v>19.666558564979752</c:v>
                </c:pt>
                <c:pt idx="5823">
                  <c:v>19.666558564979752</c:v>
                </c:pt>
                <c:pt idx="5824">
                  <c:v>19.666558564979752</c:v>
                </c:pt>
                <c:pt idx="5825">
                  <c:v>19.666558564979752</c:v>
                </c:pt>
                <c:pt idx="5826">
                  <c:v>19.666558564979752</c:v>
                </c:pt>
                <c:pt idx="5827">
                  <c:v>19.666558564979752</c:v>
                </c:pt>
                <c:pt idx="5828">
                  <c:v>19.666558564979752</c:v>
                </c:pt>
                <c:pt idx="5829">
                  <c:v>19.666558564979752</c:v>
                </c:pt>
                <c:pt idx="5830">
                  <c:v>19.666558564979752</c:v>
                </c:pt>
                <c:pt idx="5831">
                  <c:v>19.666558564979752</c:v>
                </c:pt>
                <c:pt idx="5832">
                  <c:v>19.666558564979752</c:v>
                </c:pt>
                <c:pt idx="5833">
                  <c:v>19.666558564979752</c:v>
                </c:pt>
                <c:pt idx="5834">
                  <c:v>19.666558564979752</c:v>
                </c:pt>
                <c:pt idx="5835">
                  <c:v>19.666558564979752</c:v>
                </c:pt>
                <c:pt idx="5836">
                  <c:v>19.666558564979752</c:v>
                </c:pt>
                <c:pt idx="5837">
                  <c:v>19.666558564979752</c:v>
                </c:pt>
                <c:pt idx="5838">
                  <c:v>19.666558564979752</c:v>
                </c:pt>
                <c:pt idx="5839">
                  <c:v>19.666558564979752</c:v>
                </c:pt>
                <c:pt idx="5840">
                  <c:v>19.666558564979752</c:v>
                </c:pt>
                <c:pt idx="5841">
                  <c:v>19.666558564979752</c:v>
                </c:pt>
                <c:pt idx="5842">
                  <c:v>19.666558564979752</c:v>
                </c:pt>
                <c:pt idx="5843">
                  <c:v>19.666558564979752</c:v>
                </c:pt>
                <c:pt idx="5844">
                  <c:v>19.666558564979752</c:v>
                </c:pt>
                <c:pt idx="5845">
                  <c:v>19.666558564979752</c:v>
                </c:pt>
                <c:pt idx="5846">
                  <c:v>19.666558564979752</c:v>
                </c:pt>
                <c:pt idx="5847">
                  <c:v>19.666558564979752</c:v>
                </c:pt>
                <c:pt idx="5848">
                  <c:v>19.666558564979752</c:v>
                </c:pt>
                <c:pt idx="5849">
                  <c:v>19.666558564979752</c:v>
                </c:pt>
                <c:pt idx="5850">
                  <c:v>19.666558564979752</c:v>
                </c:pt>
                <c:pt idx="5851">
                  <c:v>19.666558564979752</c:v>
                </c:pt>
                <c:pt idx="5852">
                  <c:v>19.666558564979752</c:v>
                </c:pt>
                <c:pt idx="5853">
                  <c:v>19.666558564979752</c:v>
                </c:pt>
                <c:pt idx="5854">
                  <c:v>19.666558564979752</c:v>
                </c:pt>
                <c:pt idx="5855">
                  <c:v>19.666558564979752</c:v>
                </c:pt>
                <c:pt idx="5856">
                  <c:v>19.666558564979752</c:v>
                </c:pt>
                <c:pt idx="5857">
                  <c:v>19.666558564979752</c:v>
                </c:pt>
                <c:pt idx="5858">
                  <c:v>19.666558564979752</c:v>
                </c:pt>
                <c:pt idx="5859">
                  <c:v>19.666558564979752</c:v>
                </c:pt>
                <c:pt idx="5860">
                  <c:v>19.666558564979752</c:v>
                </c:pt>
                <c:pt idx="5861">
                  <c:v>19.666558564979752</c:v>
                </c:pt>
                <c:pt idx="5862">
                  <c:v>19.666558564979752</c:v>
                </c:pt>
                <c:pt idx="5863">
                  <c:v>19.666558564979752</c:v>
                </c:pt>
                <c:pt idx="5864">
                  <c:v>19.666558564979752</c:v>
                </c:pt>
                <c:pt idx="5865">
                  <c:v>19.666558564979752</c:v>
                </c:pt>
                <c:pt idx="5866">
                  <c:v>19.666558564979752</c:v>
                </c:pt>
                <c:pt idx="5867">
                  <c:v>19.666558564979752</c:v>
                </c:pt>
                <c:pt idx="5868">
                  <c:v>19.666558564979752</c:v>
                </c:pt>
                <c:pt idx="5869">
                  <c:v>19.666558564979752</c:v>
                </c:pt>
                <c:pt idx="5870">
                  <c:v>19.666558564979752</c:v>
                </c:pt>
                <c:pt idx="5871">
                  <c:v>19.666558564979752</c:v>
                </c:pt>
                <c:pt idx="5872">
                  <c:v>19.666558564979752</c:v>
                </c:pt>
                <c:pt idx="5873">
                  <c:v>19.666558564979752</c:v>
                </c:pt>
                <c:pt idx="5874">
                  <c:v>19.666558564979752</c:v>
                </c:pt>
                <c:pt idx="5875">
                  <c:v>19.666558564979752</c:v>
                </c:pt>
                <c:pt idx="5876">
                  <c:v>19.666558564979752</c:v>
                </c:pt>
                <c:pt idx="5877">
                  <c:v>19.666558564979752</c:v>
                </c:pt>
                <c:pt idx="5878">
                  <c:v>19.666558564979752</c:v>
                </c:pt>
                <c:pt idx="5879">
                  <c:v>19.666558564979752</c:v>
                </c:pt>
                <c:pt idx="5880">
                  <c:v>19.666558564979752</c:v>
                </c:pt>
                <c:pt idx="5881">
                  <c:v>19.666558564979752</c:v>
                </c:pt>
                <c:pt idx="5882">
                  <c:v>19.666558564979752</c:v>
                </c:pt>
                <c:pt idx="5883">
                  <c:v>19.666558564979752</c:v>
                </c:pt>
                <c:pt idx="5884">
                  <c:v>19.666558564979752</c:v>
                </c:pt>
                <c:pt idx="5885">
                  <c:v>19.666558564979752</c:v>
                </c:pt>
                <c:pt idx="5886">
                  <c:v>19.666558564979752</c:v>
                </c:pt>
                <c:pt idx="5887">
                  <c:v>19.666558564979752</c:v>
                </c:pt>
                <c:pt idx="5888">
                  <c:v>19.666558564979752</c:v>
                </c:pt>
                <c:pt idx="5889">
                  <c:v>19.666558564979752</c:v>
                </c:pt>
                <c:pt idx="5890">
                  <c:v>19.666558564979752</c:v>
                </c:pt>
                <c:pt idx="5891">
                  <c:v>19.666558564979752</c:v>
                </c:pt>
                <c:pt idx="5892">
                  <c:v>19.666558564979752</c:v>
                </c:pt>
                <c:pt idx="5893">
                  <c:v>19.666558564979752</c:v>
                </c:pt>
                <c:pt idx="5894">
                  <c:v>19.666558564979752</c:v>
                </c:pt>
                <c:pt idx="5895">
                  <c:v>19.666558564979752</c:v>
                </c:pt>
                <c:pt idx="5896">
                  <c:v>19.666558564979752</c:v>
                </c:pt>
                <c:pt idx="5897">
                  <c:v>19.666558564979752</c:v>
                </c:pt>
                <c:pt idx="5898">
                  <c:v>19.666558564979752</c:v>
                </c:pt>
                <c:pt idx="5899">
                  <c:v>19.666558564979752</c:v>
                </c:pt>
                <c:pt idx="5900">
                  <c:v>19.666558564979752</c:v>
                </c:pt>
                <c:pt idx="5901">
                  <c:v>19.666558564979752</c:v>
                </c:pt>
                <c:pt idx="5902">
                  <c:v>19.666558564979752</c:v>
                </c:pt>
                <c:pt idx="5903">
                  <c:v>19.666558564979752</c:v>
                </c:pt>
                <c:pt idx="5904">
                  <c:v>19.666558564979752</c:v>
                </c:pt>
                <c:pt idx="5905">
                  <c:v>19.666558564979752</c:v>
                </c:pt>
                <c:pt idx="5906">
                  <c:v>19.666558564979752</c:v>
                </c:pt>
                <c:pt idx="5907">
                  <c:v>19.666558564979752</c:v>
                </c:pt>
                <c:pt idx="5908">
                  <c:v>19.666558564979752</c:v>
                </c:pt>
                <c:pt idx="5909">
                  <c:v>19.666558564979752</c:v>
                </c:pt>
                <c:pt idx="5910">
                  <c:v>19.666558564979752</c:v>
                </c:pt>
                <c:pt idx="5911">
                  <c:v>19.666558564979752</c:v>
                </c:pt>
                <c:pt idx="5912">
                  <c:v>19.666558564979752</c:v>
                </c:pt>
                <c:pt idx="5913">
                  <c:v>19.666558564979752</c:v>
                </c:pt>
                <c:pt idx="5914">
                  <c:v>19.666558564979752</c:v>
                </c:pt>
                <c:pt idx="5915">
                  <c:v>19.666558564979752</c:v>
                </c:pt>
                <c:pt idx="5916">
                  <c:v>19.666558564979752</c:v>
                </c:pt>
                <c:pt idx="5917">
                  <c:v>19.666558564979752</c:v>
                </c:pt>
                <c:pt idx="5918">
                  <c:v>19.666558564979752</c:v>
                </c:pt>
                <c:pt idx="5919">
                  <c:v>19.666558564979752</c:v>
                </c:pt>
                <c:pt idx="5920">
                  <c:v>19.666558564979752</c:v>
                </c:pt>
                <c:pt idx="5921">
                  <c:v>19.666558564979752</c:v>
                </c:pt>
                <c:pt idx="5922">
                  <c:v>19.666558564979752</c:v>
                </c:pt>
                <c:pt idx="5923">
                  <c:v>19.666558564979752</c:v>
                </c:pt>
                <c:pt idx="5924">
                  <c:v>19.666558564979752</c:v>
                </c:pt>
                <c:pt idx="5925">
                  <c:v>19.666558564979752</c:v>
                </c:pt>
                <c:pt idx="5926">
                  <c:v>19.666558564979752</c:v>
                </c:pt>
                <c:pt idx="5927">
                  <c:v>19.666558564979752</c:v>
                </c:pt>
                <c:pt idx="5928">
                  <c:v>19.666558564979752</c:v>
                </c:pt>
                <c:pt idx="5929">
                  <c:v>19.666558564979752</c:v>
                </c:pt>
                <c:pt idx="5930">
                  <c:v>19.666558564979752</c:v>
                </c:pt>
                <c:pt idx="5931">
                  <c:v>19.666558564979752</c:v>
                </c:pt>
                <c:pt idx="5932">
                  <c:v>19.666558564979752</c:v>
                </c:pt>
                <c:pt idx="5933">
                  <c:v>19.666558564979752</c:v>
                </c:pt>
                <c:pt idx="5934">
                  <c:v>19.666558564979752</c:v>
                </c:pt>
                <c:pt idx="5935">
                  <c:v>19.666558564979752</c:v>
                </c:pt>
                <c:pt idx="5936">
                  <c:v>19.666558564979752</c:v>
                </c:pt>
                <c:pt idx="5937">
                  <c:v>19.666558564979752</c:v>
                </c:pt>
                <c:pt idx="5938">
                  <c:v>19.666558564979752</c:v>
                </c:pt>
                <c:pt idx="5939">
                  <c:v>19.666558564979752</c:v>
                </c:pt>
                <c:pt idx="5940">
                  <c:v>19.666558564979752</c:v>
                </c:pt>
                <c:pt idx="5941">
                  <c:v>19.666558564979752</c:v>
                </c:pt>
                <c:pt idx="5942">
                  <c:v>19.666558564979752</c:v>
                </c:pt>
                <c:pt idx="5943">
                  <c:v>19.666558564979752</c:v>
                </c:pt>
                <c:pt idx="5944">
                  <c:v>19.666558564979752</c:v>
                </c:pt>
                <c:pt idx="5945">
                  <c:v>19.666558564979752</c:v>
                </c:pt>
                <c:pt idx="5946">
                  <c:v>19.666558564979752</c:v>
                </c:pt>
                <c:pt idx="5947">
                  <c:v>19.666558564979752</c:v>
                </c:pt>
                <c:pt idx="5948">
                  <c:v>19.666558564979752</c:v>
                </c:pt>
                <c:pt idx="5949">
                  <c:v>19.666558564979752</c:v>
                </c:pt>
                <c:pt idx="5950">
                  <c:v>19.666558564979752</c:v>
                </c:pt>
                <c:pt idx="5951">
                  <c:v>19.666558564979752</c:v>
                </c:pt>
                <c:pt idx="5952">
                  <c:v>19.666558564979752</c:v>
                </c:pt>
                <c:pt idx="5953">
                  <c:v>19.666558564979752</c:v>
                </c:pt>
                <c:pt idx="5954">
                  <c:v>19.666558564979752</c:v>
                </c:pt>
                <c:pt idx="5955">
                  <c:v>19.666558564979752</c:v>
                </c:pt>
                <c:pt idx="5956">
                  <c:v>19.666558564979752</c:v>
                </c:pt>
                <c:pt idx="5957">
                  <c:v>19.666558564979752</c:v>
                </c:pt>
                <c:pt idx="5958">
                  <c:v>19.666558564979752</c:v>
                </c:pt>
                <c:pt idx="5959">
                  <c:v>19.666558564979752</c:v>
                </c:pt>
                <c:pt idx="5960">
                  <c:v>19.666558564979752</c:v>
                </c:pt>
                <c:pt idx="5961">
                  <c:v>19.666558564979752</c:v>
                </c:pt>
                <c:pt idx="5962">
                  <c:v>19.666558564979752</c:v>
                </c:pt>
                <c:pt idx="5963">
                  <c:v>19.666558564979752</c:v>
                </c:pt>
                <c:pt idx="5964">
                  <c:v>19.666558564979752</c:v>
                </c:pt>
                <c:pt idx="5965">
                  <c:v>19.666558564979752</c:v>
                </c:pt>
                <c:pt idx="5966">
                  <c:v>19.666558564979752</c:v>
                </c:pt>
                <c:pt idx="5967">
                  <c:v>19.666558564979752</c:v>
                </c:pt>
                <c:pt idx="5968">
                  <c:v>19.666558564979752</c:v>
                </c:pt>
                <c:pt idx="5969">
                  <c:v>19.666558564979752</c:v>
                </c:pt>
                <c:pt idx="5970">
                  <c:v>19.666558564979752</c:v>
                </c:pt>
                <c:pt idx="5971">
                  <c:v>19.666558564979752</c:v>
                </c:pt>
                <c:pt idx="5972">
                  <c:v>19.666558564979752</c:v>
                </c:pt>
                <c:pt idx="5973">
                  <c:v>19.666558564979752</c:v>
                </c:pt>
                <c:pt idx="5974">
                  <c:v>19.666558564979752</c:v>
                </c:pt>
                <c:pt idx="5975">
                  <c:v>19.666558564979752</c:v>
                </c:pt>
                <c:pt idx="5976">
                  <c:v>19.666558564979752</c:v>
                </c:pt>
                <c:pt idx="5977">
                  <c:v>19.666558564979752</c:v>
                </c:pt>
                <c:pt idx="5978">
                  <c:v>19.666558564979752</c:v>
                </c:pt>
                <c:pt idx="5979">
                  <c:v>19.666558564979752</c:v>
                </c:pt>
                <c:pt idx="5980">
                  <c:v>19.666558564979752</c:v>
                </c:pt>
                <c:pt idx="5981">
                  <c:v>19.666558564979752</c:v>
                </c:pt>
                <c:pt idx="5982">
                  <c:v>19.666558564979752</c:v>
                </c:pt>
                <c:pt idx="5983">
                  <c:v>19.666558564979752</c:v>
                </c:pt>
                <c:pt idx="5984">
                  <c:v>19.666558564979752</c:v>
                </c:pt>
                <c:pt idx="5985">
                  <c:v>19.666558564979752</c:v>
                </c:pt>
                <c:pt idx="5986">
                  <c:v>19.666558564979752</c:v>
                </c:pt>
                <c:pt idx="5987">
                  <c:v>19.666558564979752</c:v>
                </c:pt>
                <c:pt idx="5988">
                  <c:v>19.666558564979752</c:v>
                </c:pt>
                <c:pt idx="5989">
                  <c:v>19.666558564979752</c:v>
                </c:pt>
                <c:pt idx="5990">
                  <c:v>19.666558564979752</c:v>
                </c:pt>
                <c:pt idx="5991">
                  <c:v>19.666558564979752</c:v>
                </c:pt>
                <c:pt idx="5992">
                  <c:v>19.666558564979752</c:v>
                </c:pt>
                <c:pt idx="5993">
                  <c:v>19.666558564979752</c:v>
                </c:pt>
                <c:pt idx="5994">
                  <c:v>19.666558564979752</c:v>
                </c:pt>
                <c:pt idx="5995">
                  <c:v>19.666558564979752</c:v>
                </c:pt>
                <c:pt idx="5996">
                  <c:v>19.666558564979752</c:v>
                </c:pt>
                <c:pt idx="5997">
                  <c:v>19.666558564979752</c:v>
                </c:pt>
                <c:pt idx="5998">
                  <c:v>19.666558564979752</c:v>
                </c:pt>
                <c:pt idx="5999">
                  <c:v>19.666558564979752</c:v>
                </c:pt>
                <c:pt idx="6000">
                  <c:v>19.666558564979752</c:v>
                </c:pt>
                <c:pt idx="6001">
                  <c:v>19.666558564979752</c:v>
                </c:pt>
                <c:pt idx="6002">
                  <c:v>19.666558564979752</c:v>
                </c:pt>
                <c:pt idx="6003">
                  <c:v>19.666558564979752</c:v>
                </c:pt>
                <c:pt idx="6004">
                  <c:v>19.666558564979752</c:v>
                </c:pt>
                <c:pt idx="6005">
                  <c:v>19.666558564979752</c:v>
                </c:pt>
                <c:pt idx="6006">
                  <c:v>19.666558564979752</c:v>
                </c:pt>
                <c:pt idx="6007">
                  <c:v>19.666558564979752</c:v>
                </c:pt>
                <c:pt idx="6008">
                  <c:v>19.666558564979752</c:v>
                </c:pt>
                <c:pt idx="6009">
                  <c:v>19.666558564979752</c:v>
                </c:pt>
                <c:pt idx="6010">
                  <c:v>19.666558564979752</c:v>
                </c:pt>
                <c:pt idx="6011">
                  <c:v>19.666558564979752</c:v>
                </c:pt>
                <c:pt idx="6012">
                  <c:v>19.666558564979752</c:v>
                </c:pt>
                <c:pt idx="6013">
                  <c:v>19.666558564979752</c:v>
                </c:pt>
                <c:pt idx="6014">
                  <c:v>19.666558564979752</c:v>
                </c:pt>
                <c:pt idx="6015">
                  <c:v>19.666558564979752</c:v>
                </c:pt>
                <c:pt idx="6016">
                  <c:v>19.666558564979752</c:v>
                </c:pt>
                <c:pt idx="6017">
                  <c:v>19.666558564979752</c:v>
                </c:pt>
                <c:pt idx="6018">
                  <c:v>19.666558564979752</c:v>
                </c:pt>
                <c:pt idx="6019">
                  <c:v>19.666558564979752</c:v>
                </c:pt>
                <c:pt idx="6020">
                  <c:v>19.666558564979752</c:v>
                </c:pt>
                <c:pt idx="6021">
                  <c:v>19.666558564979752</c:v>
                </c:pt>
                <c:pt idx="6022">
                  <c:v>19.666558564979752</c:v>
                </c:pt>
                <c:pt idx="6023">
                  <c:v>19.666558564979752</c:v>
                </c:pt>
                <c:pt idx="6024">
                  <c:v>19.666558564979752</c:v>
                </c:pt>
                <c:pt idx="6025">
                  <c:v>19.666558564979752</c:v>
                </c:pt>
                <c:pt idx="6026">
                  <c:v>19.666558564979752</c:v>
                </c:pt>
                <c:pt idx="6027">
                  <c:v>19.666558564979752</c:v>
                </c:pt>
                <c:pt idx="6028">
                  <c:v>19.666558564979752</c:v>
                </c:pt>
                <c:pt idx="6029">
                  <c:v>19.666558564979752</c:v>
                </c:pt>
                <c:pt idx="6030">
                  <c:v>19.666558564979752</c:v>
                </c:pt>
                <c:pt idx="6031">
                  <c:v>19.666558564979752</c:v>
                </c:pt>
                <c:pt idx="6032">
                  <c:v>19.666558564979752</c:v>
                </c:pt>
                <c:pt idx="6033">
                  <c:v>19.666558564979752</c:v>
                </c:pt>
                <c:pt idx="6034">
                  <c:v>19.666558564979752</c:v>
                </c:pt>
                <c:pt idx="6035">
                  <c:v>19.666558564979752</c:v>
                </c:pt>
                <c:pt idx="6036">
                  <c:v>19.666558564979752</c:v>
                </c:pt>
                <c:pt idx="6037">
                  <c:v>19.666558564979752</c:v>
                </c:pt>
                <c:pt idx="6038">
                  <c:v>19.666558564979752</c:v>
                </c:pt>
                <c:pt idx="6039">
                  <c:v>19.666558564979752</c:v>
                </c:pt>
                <c:pt idx="6040">
                  <c:v>19.666558564979752</c:v>
                </c:pt>
                <c:pt idx="6041">
                  <c:v>19.666558564979752</c:v>
                </c:pt>
                <c:pt idx="6042">
                  <c:v>19.666558564979752</c:v>
                </c:pt>
                <c:pt idx="6043">
                  <c:v>19.666558564979752</c:v>
                </c:pt>
                <c:pt idx="6044">
                  <c:v>19.666558564979752</c:v>
                </c:pt>
                <c:pt idx="6045">
                  <c:v>19.666558564979752</c:v>
                </c:pt>
                <c:pt idx="6046">
                  <c:v>19.666558564979752</c:v>
                </c:pt>
                <c:pt idx="6047">
                  <c:v>19.666558564979752</c:v>
                </c:pt>
                <c:pt idx="6048">
                  <c:v>19.666558564979752</c:v>
                </c:pt>
                <c:pt idx="6049">
                  <c:v>19.666558564979752</c:v>
                </c:pt>
                <c:pt idx="6050">
                  <c:v>19.666558564979752</c:v>
                </c:pt>
                <c:pt idx="6051">
                  <c:v>19.666558564979752</c:v>
                </c:pt>
                <c:pt idx="6052">
                  <c:v>19.666558564979752</c:v>
                </c:pt>
                <c:pt idx="6053">
                  <c:v>19.666558564979752</c:v>
                </c:pt>
                <c:pt idx="6054">
                  <c:v>19.666558564979752</c:v>
                </c:pt>
                <c:pt idx="6055">
                  <c:v>19.666558564979752</c:v>
                </c:pt>
                <c:pt idx="6056">
                  <c:v>19.666558564979752</c:v>
                </c:pt>
                <c:pt idx="6057">
                  <c:v>19.666558564979752</c:v>
                </c:pt>
                <c:pt idx="6058">
                  <c:v>19.666558564979752</c:v>
                </c:pt>
                <c:pt idx="6059">
                  <c:v>19.666558564979752</c:v>
                </c:pt>
                <c:pt idx="6060">
                  <c:v>19.666558564979752</c:v>
                </c:pt>
                <c:pt idx="6061">
                  <c:v>19.666558564979752</c:v>
                </c:pt>
                <c:pt idx="6062">
                  <c:v>19.666558564979752</c:v>
                </c:pt>
                <c:pt idx="6063">
                  <c:v>19.666558564979752</c:v>
                </c:pt>
                <c:pt idx="6064">
                  <c:v>19.666558564979752</c:v>
                </c:pt>
                <c:pt idx="6065">
                  <c:v>19.666558564979752</c:v>
                </c:pt>
                <c:pt idx="6066">
                  <c:v>19.666558564979752</c:v>
                </c:pt>
                <c:pt idx="6067">
                  <c:v>19.666558564979752</c:v>
                </c:pt>
                <c:pt idx="6068">
                  <c:v>19.666558564979752</c:v>
                </c:pt>
                <c:pt idx="6069">
                  <c:v>19.666558564979752</c:v>
                </c:pt>
                <c:pt idx="6070">
                  <c:v>19.666558564979752</c:v>
                </c:pt>
                <c:pt idx="6071">
                  <c:v>19.666558564979752</c:v>
                </c:pt>
                <c:pt idx="6072">
                  <c:v>19.666558564979752</c:v>
                </c:pt>
                <c:pt idx="6073">
                  <c:v>19.666558564979752</c:v>
                </c:pt>
                <c:pt idx="6074">
                  <c:v>19.666558564979752</c:v>
                </c:pt>
                <c:pt idx="6075">
                  <c:v>19.666558564979752</c:v>
                </c:pt>
                <c:pt idx="6076">
                  <c:v>19.666558564979752</c:v>
                </c:pt>
                <c:pt idx="6077">
                  <c:v>19.666558564979752</c:v>
                </c:pt>
                <c:pt idx="6078">
                  <c:v>19.666558564979752</c:v>
                </c:pt>
                <c:pt idx="6079">
                  <c:v>19.666558564979752</c:v>
                </c:pt>
                <c:pt idx="6080">
                  <c:v>19.666558564979752</c:v>
                </c:pt>
                <c:pt idx="6081">
                  <c:v>19.666558564979752</c:v>
                </c:pt>
                <c:pt idx="6082">
                  <c:v>19.666558564979752</c:v>
                </c:pt>
                <c:pt idx="6083">
                  <c:v>19.666558564979752</c:v>
                </c:pt>
                <c:pt idx="6084">
                  <c:v>19.666558564979752</c:v>
                </c:pt>
                <c:pt idx="6085">
                  <c:v>19.666558564979752</c:v>
                </c:pt>
                <c:pt idx="6086">
                  <c:v>19.666558564979752</c:v>
                </c:pt>
                <c:pt idx="6087">
                  <c:v>19.666558564979752</c:v>
                </c:pt>
                <c:pt idx="6088">
                  <c:v>19.666558564979752</c:v>
                </c:pt>
                <c:pt idx="6089">
                  <c:v>19.666558564979752</c:v>
                </c:pt>
                <c:pt idx="6090">
                  <c:v>19.666558564979752</c:v>
                </c:pt>
                <c:pt idx="6091">
                  <c:v>19.666558564979752</c:v>
                </c:pt>
                <c:pt idx="6092">
                  <c:v>19.666558564979752</c:v>
                </c:pt>
                <c:pt idx="6093">
                  <c:v>19.666558564979752</c:v>
                </c:pt>
                <c:pt idx="6094">
                  <c:v>19.666558564979752</c:v>
                </c:pt>
                <c:pt idx="6095">
                  <c:v>19.666558564979752</c:v>
                </c:pt>
                <c:pt idx="6096">
                  <c:v>19.666558564979752</c:v>
                </c:pt>
                <c:pt idx="6097">
                  <c:v>19.666558564979752</c:v>
                </c:pt>
                <c:pt idx="6098">
                  <c:v>19.666558564979752</c:v>
                </c:pt>
                <c:pt idx="6099">
                  <c:v>19.666558564979752</c:v>
                </c:pt>
                <c:pt idx="6100">
                  <c:v>19.666558564979752</c:v>
                </c:pt>
                <c:pt idx="6101">
                  <c:v>19.666558564979752</c:v>
                </c:pt>
                <c:pt idx="6102">
                  <c:v>19.666558564979752</c:v>
                </c:pt>
                <c:pt idx="6103">
                  <c:v>19.666558564979752</c:v>
                </c:pt>
                <c:pt idx="6104">
                  <c:v>19.666558564979752</c:v>
                </c:pt>
                <c:pt idx="6105">
                  <c:v>19.666558564979752</c:v>
                </c:pt>
                <c:pt idx="6106">
                  <c:v>19.666558564979752</c:v>
                </c:pt>
                <c:pt idx="6107">
                  <c:v>19.666558564979752</c:v>
                </c:pt>
                <c:pt idx="6108">
                  <c:v>19.666558564979752</c:v>
                </c:pt>
                <c:pt idx="6109">
                  <c:v>19.666558564979752</c:v>
                </c:pt>
                <c:pt idx="6110">
                  <c:v>19.666558564979752</c:v>
                </c:pt>
                <c:pt idx="6111">
                  <c:v>19.666558564979752</c:v>
                </c:pt>
                <c:pt idx="6112">
                  <c:v>19.666558564979752</c:v>
                </c:pt>
                <c:pt idx="6113">
                  <c:v>19.666558564979752</c:v>
                </c:pt>
                <c:pt idx="6114">
                  <c:v>19.666558564979752</c:v>
                </c:pt>
                <c:pt idx="6115">
                  <c:v>19.666558564979752</c:v>
                </c:pt>
                <c:pt idx="6116">
                  <c:v>19.666558564979752</c:v>
                </c:pt>
                <c:pt idx="6117">
                  <c:v>19.666558564979752</c:v>
                </c:pt>
                <c:pt idx="6118">
                  <c:v>19.666558564979752</c:v>
                </c:pt>
                <c:pt idx="6119">
                  <c:v>19.666558564979752</c:v>
                </c:pt>
                <c:pt idx="6120">
                  <c:v>19.666558564979752</c:v>
                </c:pt>
                <c:pt idx="6121">
                  <c:v>19.666558564979752</c:v>
                </c:pt>
                <c:pt idx="6122">
                  <c:v>19.666558564979752</c:v>
                </c:pt>
                <c:pt idx="6123">
                  <c:v>19.666558564979752</c:v>
                </c:pt>
                <c:pt idx="6124">
                  <c:v>19.666558564979752</c:v>
                </c:pt>
                <c:pt idx="6125">
                  <c:v>19.666558564979752</c:v>
                </c:pt>
                <c:pt idx="6126">
                  <c:v>19.666558564979752</c:v>
                </c:pt>
                <c:pt idx="6127">
                  <c:v>19.666558564979752</c:v>
                </c:pt>
                <c:pt idx="6128">
                  <c:v>19.666558564979752</c:v>
                </c:pt>
                <c:pt idx="6129">
                  <c:v>19.666558564979752</c:v>
                </c:pt>
                <c:pt idx="6130">
                  <c:v>19.666558564979752</c:v>
                </c:pt>
                <c:pt idx="6131">
                  <c:v>19.666558564979752</c:v>
                </c:pt>
                <c:pt idx="6132">
                  <c:v>19.666558564979752</c:v>
                </c:pt>
                <c:pt idx="6133">
                  <c:v>19.666558564979752</c:v>
                </c:pt>
                <c:pt idx="6134">
                  <c:v>19.666558564979752</c:v>
                </c:pt>
                <c:pt idx="6135">
                  <c:v>19.666558564979752</c:v>
                </c:pt>
                <c:pt idx="6136">
                  <c:v>19.666558564979752</c:v>
                </c:pt>
                <c:pt idx="6137">
                  <c:v>19.666558564979752</c:v>
                </c:pt>
                <c:pt idx="6138">
                  <c:v>19.666558564979752</c:v>
                </c:pt>
                <c:pt idx="6139">
                  <c:v>19.666558564979752</c:v>
                </c:pt>
                <c:pt idx="6140">
                  <c:v>19.666558564979752</c:v>
                </c:pt>
                <c:pt idx="6141">
                  <c:v>19.666558564979752</c:v>
                </c:pt>
                <c:pt idx="6142">
                  <c:v>19.666558564979752</c:v>
                </c:pt>
                <c:pt idx="6143">
                  <c:v>19.666558564979752</c:v>
                </c:pt>
                <c:pt idx="6144">
                  <c:v>19.666558564979752</c:v>
                </c:pt>
                <c:pt idx="6145">
                  <c:v>19.666558564979752</c:v>
                </c:pt>
                <c:pt idx="6146">
                  <c:v>19.666558564979752</c:v>
                </c:pt>
                <c:pt idx="6147">
                  <c:v>19.666558564979752</c:v>
                </c:pt>
                <c:pt idx="6148">
                  <c:v>19.666558564979752</c:v>
                </c:pt>
                <c:pt idx="6149">
                  <c:v>19.666558564979752</c:v>
                </c:pt>
                <c:pt idx="6150">
                  <c:v>19.666558564979752</c:v>
                </c:pt>
                <c:pt idx="6151">
                  <c:v>19.666558564979752</c:v>
                </c:pt>
                <c:pt idx="6152">
                  <c:v>19.666558564979752</c:v>
                </c:pt>
                <c:pt idx="6153">
                  <c:v>19.666558564979752</c:v>
                </c:pt>
                <c:pt idx="6154">
                  <c:v>19.666558564979752</c:v>
                </c:pt>
                <c:pt idx="6155">
                  <c:v>19.666558564979752</c:v>
                </c:pt>
                <c:pt idx="6156">
                  <c:v>19.666558564979752</c:v>
                </c:pt>
                <c:pt idx="6157">
                  <c:v>19.666558564979752</c:v>
                </c:pt>
                <c:pt idx="6158">
                  <c:v>19.666558564979752</c:v>
                </c:pt>
                <c:pt idx="6159">
                  <c:v>19.666558564979752</c:v>
                </c:pt>
                <c:pt idx="6160">
                  <c:v>19.666558564979752</c:v>
                </c:pt>
                <c:pt idx="6161">
                  <c:v>19.666558564979752</c:v>
                </c:pt>
                <c:pt idx="6162">
                  <c:v>19.666558564979752</c:v>
                </c:pt>
                <c:pt idx="6163">
                  <c:v>19.666558564979752</c:v>
                </c:pt>
                <c:pt idx="6164">
                  <c:v>19.666558564979752</c:v>
                </c:pt>
                <c:pt idx="6165">
                  <c:v>19.666558564979752</c:v>
                </c:pt>
                <c:pt idx="6166">
                  <c:v>19.666558564979752</c:v>
                </c:pt>
                <c:pt idx="6167">
                  <c:v>19.666558564979752</c:v>
                </c:pt>
                <c:pt idx="6168">
                  <c:v>19.666558564979752</c:v>
                </c:pt>
                <c:pt idx="6169">
                  <c:v>19.666558564979752</c:v>
                </c:pt>
                <c:pt idx="6170">
                  <c:v>19.666558564979752</c:v>
                </c:pt>
                <c:pt idx="6171">
                  <c:v>19.666558564979752</c:v>
                </c:pt>
                <c:pt idx="6172">
                  <c:v>19.666558564979752</c:v>
                </c:pt>
                <c:pt idx="6173">
                  <c:v>19.666558564979752</c:v>
                </c:pt>
                <c:pt idx="6174">
                  <c:v>19.666558564979752</c:v>
                </c:pt>
                <c:pt idx="6175">
                  <c:v>19.666558564979752</c:v>
                </c:pt>
                <c:pt idx="6176">
                  <c:v>19.666558564979752</c:v>
                </c:pt>
                <c:pt idx="6177">
                  <c:v>19.666558564979752</c:v>
                </c:pt>
                <c:pt idx="6178">
                  <c:v>19.666558564979752</c:v>
                </c:pt>
                <c:pt idx="6179">
                  <c:v>19.666558564979752</c:v>
                </c:pt>
                <c:pt idx="6180">
                  <c:v>19.666558564979752</c:v>
                </c:pt>
                <c:pt idx="6181">
                  <c:v>19.666558564979752</c:v>
                </c:pt>
                <c:pt idx="6182">
                  <c:v>19.666558564979752</c:v>
                </c:pt>
                <c:pt idx="6183">
                  <c:v>19.666558564979752</c:v>
                </c:pt>
                <c:pt idx="6184">
                  <c:v>19.666558564979752</c:v>
                </c:pt>
                <c:pt idx="6185">
                  <c:v>19.666558564979752</c:v>
                </c:pt>
                <c:pt idx="6186">
                  <c:v>19.666558564979752</c:v>
                </c:pt>
                <c:pt idx="6187">
                  <c:v>19.666558564979752</c:v>
                </c:pt>
                <c:pt idx="6188">
                  <c:v>19.666558564979752</c:v>
                </c:pt>
                <c:pt idx="6189">
                  <c:v>19.666558564979752</c:v>
                </c:pt>
                <c:pt idx="6190">
                  <c:v>19.666558564979752</c:v>
                </c:pt>
                <c:pt idx="6191">
                  <c:v>19.666558564979752</c:v>
                </c:pt>
                <c:pt idx="6192">
                  <c:v>19.666558564979752</c:v>
                </c:pt>
                <c:pt idx="6193">
                  <c:v>19.666558564979752</c:v>
                </c:pt>
                <c:pt idx="6194">
                  <c:v>19.666558564979752</c:v>
                </c:pt>
                <c:pt idx="6195">
                  <c:v>19.666558564979752</c:v>
                </c:pt>
                <c:pt idx="6196">
                  <c:v>19.666558564979752</c:v>
                </c:pt>
                <c:pt idx="6197">
                  <c:v>19.666558564979752</c:v>
                </c:pt>
                <c:pt idx="6198">
                  <c:v>19.666558564979752</c:v>
                </c:pt>
                <c:pt idx="6199">
                  <c:v>19.666558564979752</c:v>
                </c:pt>
                <c:pt idx="6200">
                  <c:v>19.666558564979752</c:v>
                </c:pt>
                <c:pt idx="6201">
                  <c:v>19.666558564979752</c:v>
                </c:pt>
                <c:pt idx="6202">
                  <c:v>19.666558564979752</c:v>
                </c:pt>
                <c:pt idx="6203">
                  <c:v>19.666558564979752</c:v>
                </c:pt>
                <c:pt idx="6204">
                  <c:v>19.666558564979752</c:v>
                </c:pt>
                <c:pt idx="6205">
                  <c:v>19.666558564979752</c:v>
                </c:pt>
                <c:pt idx="6206">
                  <c:v>19.666558564979752</c:v>
                </c:pt>
                <c:pt idx="6207">
                  <c:v>19.666558564979752</c:v>
                </c:pt>
                <c:pt idx="6208">
                  <c:v>19.666558564979752</c:v>
                </c:pt>
                <c:pt idx="6209">
                  <c:v>19.666558564979752</c:v>
                </c:pt>
                <c:pt idx="6210">
                  <c:v>19.666558564979752</c:v>
                </c:pt>
                <c:pt idx="6211">
                  <c:v>19.666558564979752</c:v>
                </c:pt>
                <c:pt idx="6212">
                  <c:v>19.666558564979752</c:v>
                </c:pt>
                <c:pt idx="6213">
                  <c:v>19.666558564979752</c:v>
                </c:pt>
                <c:pt idx="6214">
                  <c:v>19.666558564979752</c:v>
                </c:pt>
                <c:pt idx="6215">
                  <c:v>19.666558564979752</c:v>
                </c:pt>
                <c:pt idx="6216">
                  <c:v>19.666558564979752</c:v>
                </c:pt>
                <c:pt idx="6217">
                  <c:v>19.666558564979752</c:v>
                </c:pt>
                <c:pt idx="6218">
                  <c:v>19.666558564979752</c:v>
                </c:pt>
                <c:pt idx="6219">
                  <c:v>19.666558564979752</c:v>
                </c:pt>
                <c:pt idx="6220">
                  <c:v>19.666558564979752</c:v>
                </c:pt>
                <c:pt idx="6221">
                  <c:v>19.666558564979752</c:v>
                </c:pt>
                <c:pt idx="6222">
                  <c:v>19.666558564979752</c:v>
                </c:pt>
                <c:pt idx="6223">
                  <c:v>19.666558564979752</c:v>
                </c:pt>
                <c:pt idx="6224">
                  <c:v>19.666558564979752</c:v>
                </c:pt>
                <c:pt idx="6225">
                  <c:v>19.666558564979752</c:v>
                </c:pt>
                <c:pt idx="6226">
                  <c:v>19.666558564979752</c:v>
                </c:pt>
                <c:pt idx="6227">
                  <c:v>19.666558564979752</c:v>
                </c:pt>
                <c:pt idx="6228">
                  <c:v>19.666558564979752</c:v>
                </c:pt>
                <c:pt idx="6229">
                  <c:v>19.666558564979752</c:v>
                </c:pt>
                <c:pt idx="6230">
                  <c:v>19.666558564979752</c:v>
                </c:pt>
                <c:pt idx="6231">
                  <c:v>19.666558564979752</c:v>
                </c:pt>
                <c:pt idx="6232">
                  <c:v>19.666558564979752</c:v>
                </c:pt>
                <c:pt idx="6233">
                  <c:v>19.666558564979752</c:v>
                </c:pt>
                <c:pt idx="6234">
                  <c:v>19.666558564979752</c:v>
                </c:pt>
                <c:pt idx="6235">
                  <c:v>19.666558564979752</c:v>
                </c:pt>
                <c:pt idx="6236">
                  <c:v>19.666558564979752</c:v>
                </c:pt>
                <c:pt idx="6237">
                  <c:v>19.666558564979752</c:v>
                </c:pt>
                <c:pt idx="6238">
                  <c:v>19.666558564979752</c:v>
                </c:pt>
                <c:pt idx="6239">
                  <c:v>19.666558564979752</c:v>
                </c:pt>
                <c:pt idx="6240">
                  <c:v>19.666558564979752</c:v>
                </c:pt>
                <c:pt idx="6241">
                  <c:v>19.666558564979752</c:v>
                </c:pt>
                <c:pt idx="6242">
                  <c:v>19.666558564979752</c:v>
                </c:pt>
                <c:pt idx="6243">
                  <c:v>19.666558564979752</c:v>
                </c:pt>
                <c:pt idx="6244">
                  <c:v>19.666558564979752</c:v>
                </c:pt>
                <c:pt idx="6245">
                  <c:v>19.666558564979752</c:v>
                </c:pt>
                <c:pt idx="6246">
                  <c:v>19.666558564979752</c:v>
                </c:pt>
                <c:pt idx="6247">
                  <c:v>19.666558564979752</c:v>
                </c:pt>
                <c:pt idx="6248">
                  <c:v>19.666558564979752</c:v>
                </c:pt>
                <c:pt idx="6249">
                  <c:v>19.666558564979752</c:v>
                </c:pt>
                <c:pt idx="6250">
                  <c:v>19.666558564979752</c:v>
                </c:pt>
                <c:pt idx="6251">
                  <c:v>19.666558564979752</c:v>
                </c:pt>
                <c:pt idx="6252">
                  <c:v>19.666558564979752</c:v>
                </c:pt>
                <c:pt idx="6253">
                  <c:v>19.666558564979752</c:v>
                </c:pt>
                <c:pt idx="6254">
                  <c:v>19.666558564979752</c:v>
                </c:pt>
                <c:pt idx="6255">
                  <c:v>19.666558564979752</c:v>
                </c:pt>
                <c:pt idx="6256">
                  <c:v>19.666558564979752</c:v>
                </c:pt>
                <c:pt idx="6257">
                  <c:v>19.666558564979752</c:v>
                </c:pt>
                <c:pt idx="6258">
                  <c:v>19.666558564979752</c:v>
                </c:pt>
                <c:pt idx="6259">
                  <c:v>19.666558564979752</c:v>
                </c:pt>
                <c:pt idx="6260">
                  <c:v>19.666558564979752</c:v>
                </c:pt>
                <c:pt idx="6261">
                  <c:v>19.666558564979752</c:v>
                </c:pt>
                <c:pt idx="6262">
                  <c:v>19.666558564979752</c:v>
                </c:pt>
                <c:pt idx="6263">
                  <c:v>19.666558564979752</c:v>
                </c:pt>
                <c:pt idx="6264">
                  <c:v>19.666558564979752</c:v>
                </c:pt>
                <c:pt idx="6265">
                  <c:v>19.666558564979752</c:v>
                </c:pt>
                <c:pt idx="6266">
                  <c:v>19.666558564979752</c:v>
                </c:pt>
                <c:pt idx="6267">
                  <c:v>19.666558564979752</c:v>
                </c:pt>
                <c:pt idx="6268">
                  <c:v>19.666558564979752</c:v>
                </c:pt>
                <c:pt idx="6269">
                  <c:v>19.666558564979752</c:v>
                </c:pt>
                <c:pt idx="6270">
                  <c:v>19.666558564979752</c:v>
                </c:pt>
                <c:pt idx="6271">
                  <c:v>19.666558564979752</c:v>
                </c:pt>
                <c:pt idx="6272">
                  <c:v>19.666558564979752</c:v>
                </c:pt>
                <c:pt idx="6273">
                  <c:v>19.666558564979752</c:v>
                </c:pt>
                <c:pt idx="6274">
                  <c:v>19.666558564979752</c:v>
                </c:pt>
                <c:pt idx="6275">
                  <c:v>19.666558564979752</c:v>
                </c:pt>
                <c:pt idx="6276">
                  <c:v>19.666558564979752</c:v>
                </c:pt>
                <c:pt idx="6277">
                  <c:v>19.666558564979752</c:v>
                </c:pt>
                <c:pt idx="6278">
                  <c:v>19.666558564979752</c:v>
                </c:pt>
                <c:pt idx="6279">
                  <c:v>19.666558564979752</c:v>
                </c:pt>
                <c:pt idx="6280">
                  <c:v>19.666558564979752</c:v>
                </c:pt>
                <c:pt idx="6281">
                  <c:v>19.666558564979752</c:v>
                </c:pt>
                <c:pt idx="6282">
                  <c:v>19.666558564979752</c:v>
                </c:pt>
                <c:pt idx="6283">
                  <c:v>19.666558564979752</c:v>
                </c:pt>
                <c:pt idx="6284">
                  <c:v>19.666558564979752</c:v>
                </c:pt>
                <c:pt idx="6285">
                  <c:v>19.666558564979752</c:v>
                </c:pt>
                <c:pt idx="6286">
                  <c:v>19.666558564979752</c:v>
                </c:pt>
                <c:pt idx="6287">
                  <c:v>19.666558564979752</c:v>
                </c:pt>
                <c:pt idx="6288">
                  <c:v>19.666558564979752</c:v>
                </c:pt>
                <c:pt idx="6289">
                  <c:v>19.666558564979752</c:v>
                </c:pt>
                <c:pt idx="6290">
                  <c:v>19.666558564979752</c:v>
                </c:pt>
                <c:pt idx="6291">
                  <c:v>19.666558564979752</c:v>
                </c:pt>
                <c:pt idx="6292">
                  <c:v>19.666558564979752</c:v>
                </c:pt>
                <c:pt idx="6293">
                  <c:v>19.666558564979752</c:v>
                </c:pt>
                <c:pt idx="6294">
                  <c:v>19.666558564979752</c:v>
                </c:pt>
                <c:pt idx="6295">
                  <c:v>19.666558564979752</c:v>
                </c:pt>
                <c:pt idx="6296">
                  <c:v>19.666558564979752</c:v>
                </c:pt>
                <c:pt idx="6297">
                  <c:v>19.666558564979752</c:v>
                </c:pt>
                <c:pt idx="6298">
                  <c:v>19.666558564979752</c:v>
                </c:pt>
                <c:pt idx="6299">
                  <c:v>19.666558564979752</c:v>
                </c:pt>
                <c:pt idx="6300">
                  <c:v>19.666558564979752</c:v>
                </c:pt>
                <c:pt idx="6301">
                  <c:v>19.666558564979752</c:v>
                </c:pt>
                <c:pt idx="6302">
                  <c:v>19.666558564979752</c:v>
                </c:pt>
                <c:pt idx="6303">
                  <c:v>19.666558564979752</c:v>
                </c:pt>
                <c:pt idx="6304">
                  <c:v>19.666558564979752</c:v>
                </c:pt>
                <c:pt idx="6305">
                  <c:v>19.666558564979752</c:v>
                </c:pt>
                <c:pt idx="6306">
                  <c:v>19.666558564979752</c:v>
                </c:pt>
                <c:pt idx="6307">
                  <c:v>19.666558564979752</c:v>
                </c:pt>
                <c:pt idx="6308">
                  <c:v>19.666558564979752</c:v>
                </c:pt>
                <c:pt idx="6309">
                  <c:v>19.666558564979752</c:v>
                </c:pt>
                <c:pt idx="6310">
                  <c:v>19.666558564979752</c:v>
                </c:pt>
                <c:pt idx="6311">
                  <c:v>19.666558564979752</c:v>
                </c:pt>
                <c:pt idx="6312">
                  <c:v>19.666558564979752</c:v>
                </c:pt>
                <c:pt idx="6313">
                  <c:v>19.666558564979752</c:v>
                </c:pt>
                <c:pt idx="6314">
                  <c:v>19.666558564979752</c:v>
                </c:pt>
                <c:pt idx="6315">
                  <c:v>19.666558564979752</c:v>
                </c:pt>
                <c:pt idx="6316">
                  <c:v>19.666558564979752</c:v>
                </c:pt>
                <c:pt idx="6317">
                  <c:v>19.666558564979752</c:v>
                </c:pt>
                <c:pt idx="6318">
                  <c:v>19.666558564979752</c:v>
                </c:pt>
                <c:pt idx="6319">
                  <c:v>19.666558564979752</c:v>
                </c:pt>
                <c:pt idx="6320">
                  <c:v>19.666558564979752</c:v>
                </c:pt>
                <c:pt idx="6321">
                  <c:v>19.666558564979752</c:v>
                </c:pt>
                <c:pt idx="6322">
                  <c:v>19.666558564979752</c:v>
                </c:pt>
                <c:pt idx="6323">
                  <c:v>19.666558564979752</c:v>
                </c:pt>
                <c:pt idx="6324">
                  <c:v>19.666558564979752</c:v>
                </c:pt>
                <c:pt idx="6325">
                  <c:v>19.666558564979752</c:v>
                </c:pt>
                <c:pt idx="6326">
                  <c:v>19.666558564979752</c:v>
                </c:pt>
                <c:pt idx="6327">
                  <c:v>19.666558564979752</c:v>
                </c:pt>
                <c:pt idx="6328">
                  <c:v>19.666558564979752</c:v>
                </c:pt>
                <c:pt idx="6329">
                  <c:v>19.666558564979752</c:v>
                </c:pt>
                <c:pt idx="6330">
                  <c:v>19.666558564979752</c:v>
                </c:pt>
                <c:pt idx="6331">
                  <c:v>19.666558564979752</c:v>
                </c:pt>
                <c:pt idx="6332">
                  <c:v>19.666558564979752</c:v>
                </c:pt>
                <c:pt idx="6333">
                  <c:v>19.666558564979752</c:v>
                </c:pt>
                <c:pt idx="6334">
                  <c:v>19.666558564979752</c:v>
                </c:pt>
                <c:pt idx="6335">
                  <c:v>19.666558564979752</c:v>
                </c:pt>
                <c:pt idx="6336">
                  <c:v>19.666558564979752</c:v>
                </c:pt>
                <c:pt idx="6337">
                  <c:v>19.666558564979752</c:v>
                </c:pt>
                <c:pt idx="6338">
                  <c:v>19.666558564979752</c:v>
                </c:pt>
                <c:pt idx="6339">
                  <c:v>19.666558564979752</c:v>
                </c:pt>
                <c:pt idx="6340">
                  <c:v>19.666558564979752</c:v>
                </c:pt>
                <c:pt idx="6341">
                  <c:v>19.666558564979752</c:v>
                </c:pt>
                <c:pt idx="6342">
                  <c:v>19.666558564979752</c:v>
                </c:pt>
                <c:pt idx="6343">
                  <c:v>19.666558564979752</c:v>
                </c:pt>
                <c:pt idx="6344">
                  <c:v>19.666558564979752</c:v>
                </c:pt>
                <c:pt idx="6345">
                  <c:v>19.666558564979752</c:v>
                </c:pt>
                <c:pt idx="6346">
                  <c:v>19.666558564979752</c:v>
                </c:pt>
                <c:pt idx="6347">
                  <c:v>19.666558564979752</c:v>
                </c:pt>
                <c:pt idx="6348">
                  <c:v>19.666558564979752</c:v>
                </c:pt>
                <c:pt idx="6349">
                  <c:v>19.666558564979752</c:v>
                </c:pt>
                <c:pt idx="6350">
                  <c:v>19.666558564979752</c:v>
                </c:pt>
                <c:pt idx="6351">
                  <c:v>19.666558564979752</c:v>
                </c:pt>
                <c:pt idx="6352">
                  <c:v>19.666558564979752</c:v>
                </c:pt>
                <c:pt idx="6353">
                  <c:v>19.666558564979752</c:v>
                </c:pt>
                <c:pt idx="6354">
                  <c:v>19.666558564979752</c:v>
                </c:pt>
                <c:pt idx="6355">
                  <c:v>19.666558564979752</c:v>
                </c:pt>
                <c:pt idx="6356">
                  <c:v>19.666558564979752</c:v>
                </c:pt>
                <c:pt idx="6357">
                  <c:v>19.666558564979752</c:v>
                </c:pt>
                <c:pt idx="6358">
                  <c:v>19.666558564979752</c:v>
                </c:pt>
                <c:pt idx="6359">
                  <c:v>19.666558564979752</c:v>
                </c:pt>
                <c:pt idx="6360">
                  <c:v>19.666558564979752</c:v>
                </c:pt>
                <c:pt idx="6361">
                  <c:v>19.666558564979752</c:v>
                </c:pt>
                <c:pt idx="6362">
                  <c:v>19.666558564979752</c:v>
                </c:pt>
                <c:pt idx="6363">
                  <c:v>19.666558564979752</c:v>
                </c:pt>
                <c:pt idx="6364">
                  <c:v>19.666558564979752</c:v>
                </c:pt>
                <c:pt idx="6365">
                  <c:v>19.666558564979752</c:v>
                </c:pt>
                <c:pt idx="6366">
                  <c:v>19.666558564979752</c:v>
                </c:pt>
                <c:pt idx="6367">
                  <c:v>19.666558564979752</c:v>
                </c:pt>
                <c:pt idx="6368">
                  <c:v>19.666558564979752</c:v>
                </c:pt>
                <c:pt idx="6369">
                  <c:v>19.666558564979752</c:v>
                </c:pt>
                <c:pt idx="6370">
                  <c:v>19.666558564979752</c:v>
                </c:pt>
                <c:pt idx="6371">
                  <c:v>19.666558564979752</c:v>
                </c:pt>
                <c:pt idx="6372">
                  <c:v>19.666558564979752</c:v>
                </c:pt>
                <c:pt idx="6373">
                  <c:v>19.666558564979752</c:v>
                </c:pt>
                <c:pt idx="6374">
                  <c:v>19.666558564979752</c:v>
                </c:pt>
                <c:pt idx="6375">
                  <c:v>19.666558564979752</c:v>
                </c:pt>
                <c:pt idx="6376">
                  <c:v>19.666558564979752</c:v>
                </c:pt>
                <c:pt idx="6377">
                  <c:v>19.666558564979752</c:v>
                </c:pt>
                <c:pt idx="6378">
                  <c:v>19.666558564979752</c:v>
                </c:pt>
                <c:pt idx="6379">
                  <c:v>19.666558564979752</c:v>
                </c:pt>
                <c:pt idx="6380">
                  <c:v>19.666558564979752</c:v>
                </c:pt>
                <c:pt idx="6381">
                  <c:v>19.666558564979752</c:v>
                </c:pt>
                <c:pt idx="6382">
                  <c:v>19.666558564979752</c:v>
                </c:pt>
                <c:pt idx="6383">
                  <c:v>19.666558564979752</c:v>
                </c:pt>
                <c:pt idx="6384">
                  <c:v>19.666558564979752</c:v>
                </c:pt>
                <c:pt idx="6385">
                  <c:v>19.666558564979752</c:v>
                </c:pt>
                <c:pt idx="6386">
                  <c:v>19.666558564979752</c:v>
                </c:pt>
                <c:pt idx="6387">
                  <c:v>19.666558564979752</c:v>
                </c:pt>
                <c:pt idx="6388">
                  <c:v>19.666558564979752</c:v>
                </c:pt>
                <c:pt idx="6389">
                  <c:v>19.666558564979752</c:v>
                </c:pt>
                <c:pt idx="6390">
                  <c:v>19.666558564979752</c:v>
                </c:pt>
                <c:pt idx="6391">
                  <c:v>19.666558564979752</c:v>
                </c:pt>
                <c:pt idx="6392">
                  <c:v>19.666558564979752</c:v>
                </c:pt>
                <c:pt idx="6393">
                  <c:v>19.666558564979752</c:v>
                </c:pt>
                <c:pt idx="6394">
                  <c:v>19.666558564979752</c:v>
                </c:pt>
                <c:pt idx="6395">
                  <c:v>19.666558564979752</c:v>
                </c:pt>
                <c:pt idx="6396">
                  <c:v>19.666558564979752</c:v>
                </c:pt>
                <c:pt idx="6397">
                  <c:v>19.666558564979752</c:v>
                </c:pt>
                <c:pt idx="6398">
                  <c:v>19.666558564979752</c:v>
                </c:pt>
                <c:pt idx="6399">
                  <c:v>19.666558564979752</c:v>
                </c:pt>
                <c:pt idx="6400">
                  <c:v>19.666558564979752</c:v>
                </c:pt>
                <c:pt idx="6401">
                  <c:v>19.666558564979752</c:v>
                </c:pt>
                <c:pt idx="6402">
                  <c:v>19.666558564979752</c:v>
                </c:pt>
                <c:pt idx="6403">
                  <c:v>19.666558564979752</c:v>
                </c:pt>
                <c:pt idx="6404">
                  <c:v>19.666558564979752</c:v>
                </c:pt>
                <c:pt idx="6405">
                  <c:v>19.666558564979752</c:v>
                </c:pt>
                <c:pt idx="6406">
                  <c:v>19.666558564979752</c:v>
                </c:pt>
                <c:pt idx="6407">
                  <c:v>19.666558564979752</c:v>
                </c:pt>
                <c:pt idx="6408">
                  <c:v>19.666558564979752</c:v>
                </c:pt>
                <c:pt idx="6409">
                  <c:v>19.666558564979752</c:v>
                </c:pt>
                <c:pt idx="6410">
                  <c:v>19.666558564979752</c:v>
                </c:pt>
                <c:pt idx="6411">
                  <c:v>19.666558564979752</c:v>
                </c:pt>
                <c:pt idx="6412">
                  <c:v>19.666558564979752</c:v>
                </c:pt>
                <c:pt idx="6413">
                  <c:v>19.666558564979752</c:v>
                </c:pt>
                <c:pt idx="6414">
                  <c:v>19.666558564979752</c:v>
                </c:pt>
                <c:pt idx="6415">
                  <c:v>19.666558564979752</c:v>
                </c:pt>
                <c:pt idx="6416">
                  <c:v>19.666558564979752</c:v>
                </c:pt>
                <c:pt idx="6417">
                  <c:v>19.666558564979752</c:v>
                </c:pt>
                <c:pt idx="6418">
                  <c:v>19.666558564979752</c:v>
                </c:pt>
                <c:pt idx="6419">
                  <c:v>19.666558564979752</c:v>
                </c:pt>
                <c:pt idx="6420">
                  <c:v>19.666558564979752</c:v>
                </c:pt>
                <c:pt idx="6421">
                  <c:v>19.666558564979752</c:v>
                </c:pt>
                <c:pt idx="6422">
                  <c:v>19.666558564979752</c:v>
                </c:pt>
                <c:pt idx="6423">
                  <c:v>19.666558564979752</c:v>
                </c:pt>
                <c:pt idx="6424">
                  <c:v>19.666558564979752</c:v>
                </c:pt>
                <c:pt idx="6425">
                  <c:v>19.666558564979752</c:v>
                </c:pt>
                <c:pt idx="6426">
                  <c:v>19.666558564979752</c:v>
                </c:pt>
                <c:pt idx="6427">
                  <c:v>19.666558564979752</c:v>
                </c:pt>
                <c:pt idx="6428">
                  <c:v>19.666558564979752</c:v>
                </c:pt>
                <c:pt idx="6429">
                  <c:v>19.666558564979752</c:v>
                </c:pt>
                <c:pt idx="6430">
                  <c:v>19.666558564979752</c:v>
                </c:pt>
                <c:pt idx="6431">
                  <c:v>19.666558564979752</c:v>
                </c:pt>
                <c:pt idx="6432">
                  <c:v>19.666558564979752</c:v>
                </c:pt>
                <c:pt idx="6433">
                  <c:v>19.666558564979752</c:v>
                </c:pt>
                <c:pt idx="6434">
                  <c:v>19.666558564979752</c:v>
                </c:pt>
                <c:pt idx="6435">
                  <c:v>19.666558564979752</c:v>
                </c:pt>
                <c:pt idx="6436">
                  <c:v>19.666558564979752</c:v>
                </c:pt>
                <c:pt idx="6437">
                  <c:v>19.666558564979752</c:v>
                </c:pt>
                <c:pt idx="6438">
                  <c:v>19.666558564979752</c:v>
                </c:pt>
                <c:pt idx="6439">
                  <c:v>19.666558564979752</c:v>
                </c:pt>
                <c:pt idx="6440">
                  <c:v>19.666558564979752</c:v>
                </c:pt>
                <c:pt idx="6441">
                  <c:v>19.666558564979752</c:v>
                </c:pt>
                <c:pt idx="6442">
                  <c:v>19.666558564979752</c:v>
                </c:pt>
                <c:pt idx="6443">
                  <c:v>19.666558564979752</c:v>
                </c:pt>
                <c:pt idx="6444">
                  <c:v>19.666558564979752</c:v>
                </c:pt>
                <c:pt idx="6445">
                  <c:v>19.666558564979752</c:v>
                </c:pt>
                <c:pt idx="6446">
                  <c:v>19.666558564979752</c:v>
                </c:pt>
                <c:pt idx="6447">
                  <c:v>19.666558564979752</c:v>
                </c:pt>
                <c:pt idx="6448">
                  <c:v>19.666558564979752</c:v>
                </c:pt>
                <c:pt idx="6449">
                  <c:v>19.666558564979752</c:v>
                </c:pt>
                <c:pt idx="6450">
                  <c:v>19.666558564979752</c:v>
                </c:pt>
                <c:pt idx="6451">
                  <c:v>19.666558564979752</c:v>
                </c:pt>
                <c:pt idx="6452">
                  <c:v>19.666558564979752</c:v>
                </c:pt>
                <c:pt idx="6453">
                  <c:v>19.666558564979752</c:v>
                </c:pt>
                <c:pt idx="6454">
                  <c:v>19.666558564979752</c:v>
                </c:pt>
                <c:pt idx="6455">
                  <c:v>19.666558564979752</c:v>
                </c:pt>
                <c:pt idx="6456">
                  <c:v>19.666558564979752</c:v>
                </c:pt>
                <c:pt idx="6457">
                  <c:v>19.666558564979752</c:v>
                </c:pt>
                <c:pt idx="6458">
                  <c:v>19.666558564979752</c:v>
                </c:pt>
                <c:pt idx="6459">
                  <c:v>19.666558564979752</c:v>
                </c:pt>
                <c:pt idx="6460">
                  <c:v>19.666558564979752</c:v>
                </c:pt>
                <c:pt idx="6461">
                  <c:v>19.666558564979752</c:v>
                </c:pt>
                <c:pt idx="6462">
                  <c:v>19.666558564979752</c:v>
                </c:pt>
                <c:pt idx="6463">
                  <c:v>19.666558564979752</c:v>
                </c:pt>
                <c:pt idx="6464">
                  <c:v>19.666558564979752</c:v>
                </c:pt>
                <c:pt idx="6465">
                  <c:v>19.666558564979752</c:v>
                </c:pt>
                <c:pt idx="6466">
                  <c:v>19.666558564979752</c:v>
                </c:pt>
                <c:pt idx="6467">
                  <c:v>19.666558564979752</c:v>
                </c:pt>
                <c:pt idx="6468">
                  <c:v>19.666558564979752</c:v>
                </c:pt>
                <c:pt idx="6469">
                  <c:v>19.666558564979752</c:v>
                </c:pt>
                <c:pt idx="6470">
                  <c:v>19.666558564979752</c:v>
                </c:pt>
                <c:pt idx="6471">
                  <c:v>19.666558564979752</c:v>
                </c:pt>
                <c:pt idx="6472">
                  <c:v>19.666558564979752</c:v>
                </c:pt>
                <c:pt idx="6473">
                  <c:v>19.666558564979752</c:v>
                </c:pt>
                <c:pt idx="6474">
                  <c:v>19.666558564979752</c:v>
                </c:pt>
                <c:pt idx="6475">
                  <c:v>19.666558564979752</c:v>
                </c:pt>
                <c:pt idx="6476">
                  <c:v>19.666558564979752</c:v>
                </c:pt>
                <c:pt idx="6477">
                  <c:v>19.666558564979752</c:v>
                </c:pt>
                <c:pt idx="6478">
                  <c:v>19.666558564979752</c:v>
                </c:pt>
                <c:pt idx="6479">
                  <c:v>19.666558564979752</c:v>
                </c:pt>
                <c:pt idx="6480">
                  <c:v>19.666558564979752</c:v>
                </c:pt>
                <c:pt idx="6481">
                  <c:v>19.666558564979752</c:v>
                </c:pt>
                <c:pt idx="6482">
                  <c:v>19.666558564979752</c:v>
                </c:pt>
                <c:pt idx="6483">
                  <c:v>19.666558564979752</c:v>
                </c:pt>
                <c:pt idx="6484">
                  <c:v>19.666558564979752</c:v>
                </c:pt>
                <c:pt idx="6485">
                  <c:v>19.666558564979752</c:v>
                </c:pt>
                <c:pt idx="6486">
                  <c:v>19.666558564979752</c:v>
                </c:pt>
                <c:pt idx="6487">
                  <c:v>19.666558564979752</c:v>
                </c:pt>
                <c:pt idx="6488">
                  <c:v>19.666558564979752</c:v>
                </c:pt>
                <c:pt idx="6489">
                  <c:v>19.666558564979752</c:v>
                </c:pt>
                <c:pt idx="6490">
                  <c:v>19.666558564979752</c:v>
                </c:pt>
                <c:pt idx="6491">
                  <c:v>19.666558564979752</c:v>
                </c:pt>
                <c:pt idx="6492">
                  <c:v>19.666558564979752</c:v>
                </c:pt>
                <c:pt idx="6493">
                  <c:v>19.666558564979752</c:v>
                </c:pt>
                <c:pt idx="6494">
                  <c:v>19.666558564979752</c:v>
                </c:pt>
                <c:pt idx="6495">
                  <c:v>19.666558564979752</c:v>
                </c:pt>
                <c:pt idx="6496">
                  <c:v>19.666558564979752</c:v>
                </c:pt>
                <c:pt idx="6497">
                  <c:v>19.666558564979752</c:v>
                </c:pt>
                <c:pt idx="6498">
                  <c:v>19.666558564979752</c:v>
                </c:pt>
                <c:pt idx="6499">
                  <c:v>19.666558564979752</c:v>
                </c:pt>
                <c:pt idx="6500">
                  <c:v>19.666558564979752</c:v>
                </c:pt>
                <c:pt idx="6501">
                  <c:v>19.666558564979752</c:v>
                </c:pt>
                <c:pt idx="6502">
                  <c:v>19.666558564979752</c:v>
                </c:pt>
                <c:pt idx="6503">
                  <c:v>19.666558564979752</c:v>
                </c:pt>
                <c:pt idx="6504">
                  <c:v>19.666558564979752</c:v>
                </c:pt>
                <c:pt idx="6505">
                  <c:v>19.666558564979752</c:v>
                </c:pt>
                <c:pt idx="6506">
                  <c:v>19.666558564979752</c:v>
                </c:pt>
                <c:pt idx="6507">
                  <c:v>19.666558564979752</c:v>
                </c:pt>
                <c:pt idx="6508">
                  <c:v>19.666558564979752</c:v>
                </c:pt>
                <c:pt idx="6509">
                  <c:v>19.666558564979752</c:v>
                </c:pt>
                <c:pt idx="6510">
                  <c:v>19.666558564979752</c:v>
                </c:pt>
                <c:pt idx="6511">
                  <c:v>19.666558564979752</c:v>
                </c:pt>
                <c:pt idx="6512">
                  <c:v>19.666558564979752</c:v>
                </c:pt>
                <c:pt idx="6513">
                  <c:v>19.666558564979752</c:v>
                </c:pt>
                <c:pt idx="6514">
                  <c:v>19.666558564979752</c:v>
                </c:pt>
                <c:pt idx="6515">
                  <c:v>19.666558564979752</c:v>
                </c:pt>
                <c:pt idx="6516">
                  <c:v>19.666558564979752</c:v>
                </c:pt>
                <c:pt idx="6517">
                  <c:v>19.666558564979752</c:v>
                </c:pt>
                <c:pt idx="6518">
                  <c:v>19.666558564979752</c:v>
                </c:pt>
                <c:pt idx="6519">
                  <c:v>19.666558564979752</c:v>
                </c:pt>
                <c:pt idx="6520">
                  <c:v>19.666558564979752</c:v>
                </c:pt>
                <c:pt idx="6521">
                  <c:v>19.666558564979752</c:v>
                </c:pt>
                <c:pt idx="6522">
                  <c:v>19.666558564979752</c:v>
                </c:pt>
                <c:pt idx="6523">
                  <c:v>19.666558564979752</c:v>
                </c:pt>
                <c:pt idx="6524">
                  <c:v>19.666558564979752</c:v>
                </c:pt>
                <c:pt idx="6525">
                  <c:v>19.666558564979752</c:v>
                </c:pt>
                <c:pt idx="6526">
                  <c:v>19.666558564979752</c:v>
                </c:pt>
                <c:pt idx="6527">
                  <c:v>19.666558564979752</c:v>
                </c:pt>
                <c:pt idx="6528">
                  <c:v>19.666558564979752</c:v>
                </c:pt>
                <c:pt idx="6529">
                  <c:v>19.666558564979752</c:v>
                </c:pt>
                <c:pt idx="6530">
                  <c:v>19.666558564979752</c:v>
                </c:pt>
                <c:pt idx="6531">
                  <c:v>19.666558564979752</c:v>
                </c:pt>
                <c:pt idx="6532">
                  <c:v>19.666558564979752</c:v>
                </c:pt>
                <c:pt idx="6533">
                  <c:v>19.666558564979752</c:v>
                </c:pt>
                <c:pt idx="6534">
                  <c:v>19.666558564979752</c:v>
                </c:pt>
                <c:pt idx="6535">
                  <c:v>19.666558564979752</c:v>
                </c:pt>
                <c:pt idx="6536">
                  <c:v>19.666558564979752</c:v>
                </c:pt>
                <c:pt idx="6537">
                  <c:v>19.666558564979752</c:v>
                </c:pt>
                <c:pt idx="6538">
                  <c:v>19.666558564979752</c:v>
                </c:pt>
                <c:pt idx="6539">
                  <c:v>19.666558564979752</c:v>
                </c:pt>
                <c:pt idx="6540">
                  <c:v>19.666558564979752</c:v>
                </c:pt>
                <c:pt idx="6541">
                  <c:v>19.666558564979752</c:v>
                </c:pt>
                <c:pt idx="6542">
                  <c:v>19.666558564979752</c:v>
                </c:pt>
                <c:pt idx="6543">
                  <c:v>19.666558564979752</c:v>
                </c:pt>
                <c:pt idx="6544">
                  <c:v>19.666558564979752</c:v>
                </c:pt>
                <c:pt idx="6545">
                  <c:v>19.666558564979752</c:v>
                </c:pt>
                <c:pt idx="6546">
                  <c:v>19.666558564979752</c:v>
                </c:pt>
                <c:pt idx="6547">
                  <c:v>19.666558564979752</c:v>
                </c:pt>
                <c:pt idx="6548">
                  <c:v>19.666558564979752</c:v>
                </c:pt>
                <c:pt idx="6549">
                  <c:v>19.666558564979752</c:v>
                </c:pt>
                <c:pt idx="6550">
                  <c:v>19.666558564979752</c:v>
                </c:pt>
                <c:pt idx="6551">
                  <c:v>19.666558564979752</c:v>
                </c:pt>
                <c:pt idx="6552">
                  <c:v>19.666558564979752</c:v>
                </c:pt>
                <c:pt idx="6553">
                  <c:v>19.666558564979752</c:v>
                </c:pt>
                <c:pt idx="6554">
                  <c:v>19.666558564979752</c:v>
                </c:pt>
                <c:pt idx="6555">
                  <c:v>19.666558564979752</c:v>
                </c:pt>
                <c:pt idx="6556">
                  <c:v>19.666558564979752</c:v>
                </c:pt>
                <c:pt idx="6557">
                  <c:v>19.666558564979752</c:v>
                </c:pt>
                <c:pt idx="6558">
                  <c:v>19.666558564979752</c:v>
                </c:pt>
                <c:pt idx="6559">
                  <c:v>19.666558564979752</c:v>
                </c:pt>
                <c:pt idx="6560">
                  <c:v>19.666558564979752</c:v>
                </c:pt>
                <c:pt idx="6561">
                  <c:v>19.666558564979752</c:v>
                </c:pt>
                <c:pt idx="6562">
                  <c:v>19.666558564979752</c:v>
                </c:pt>
                <c:pt idx="6563">
                  <c:v>19.666558564979752</c:v>
                </c:pt>
                <c:pt idx="6564">
                  <c:v>19.666558564979752</c:v>
                </c:pt>
                <c:pt idx="6565">
                  <c:v>19.666558564979752</c:v>
                </c:pt>
                <c:pt idx="6566">
                  <c:v>19.666558564979752</c:v>
                </c:pt>
                <c:pt idx="6567">
                  <c:v>19.666558564979752</c:v>
                </c:pt>
                <c:pt idx="6568">
                  <c:v>19.666558564979752</c:v>
                </c:pt>
                <c:pt idx="6569">
                  <c:v>19.666558564979752</c:v>
                </c:pt>
                <c:pt idx="6570">
                  <c:v>19.666558564979752</c:v>
                </c:pt>
                <c:pt idx="6571">
                  <c:v>19.666558564979752</c:v>
                </c:pt>
                <c:pt idx="6572">
                  <c:v>19.666558564979752</c:v>
                </c:pt>
                <c:pt idx="6573">
                  <c:v>19.666558564979752</c:v>
                </c:pt>
                <c:pt idx="6574">
                  <c:v>19.666558564979752</c:v>
                </c:pt>
                <c:pt idx="6575">
                  <c:v>19.666558564979752</c:v>
                </c:pt>
                <c:pt idx="6576">
                  <c:v>19.666558564979752</c:v>
                </c:pt>
                <c:pt idx="6577">
                  <c:v>19.666558564979752</c:v>
                </c:pt>
                <c:pt idx="6578">
                  <c:v>19.666558564979752</c:v>
                </c:pt>
                <c:pt idx="6579">
                  <c:v>19.666558564979752</c:v>
                </c:pt>
                <c:pt idx="6580">
                  <c:v>19.666558564979752</c:v>
                </c:pt>
                <c:pt idx="6581">
                  <c:v>19.666558564979752</c:v>
                </c:pt>
                <c:pt idx="6582">
                  <c:v>19.666558564979752</c:v>
                </c:pt>
                <c:pt idx="6583">
                  <c:v>19.666558564979752</c:v>
                </c:pt>
                <c:pt idx="6584">
                  <c:v>19.666558564979752</c:v>
                </c:pt>
                <c:pt idx="6585">
                  <c:v>19.666558564979752</c:v>
                </c:pt>
                <c:pt idx="6586">
                  <c:v>19.666558564979752</c:v>
                </c:pt>
                <c:pt idx="6587">
                  <c:v>19.666558564979752</c:v>
                </c:pt>
                <c:pt idx="6588">
                  <c:v>19.666558564979752</c:v>
                </c:pt>
                <c:pt idx="6589">
                  <c:v>19.666558564979752</c:v>
                </c:pt>
                <c:pt idx="6590">
                  <c:v>19.666558564979752</c:v>
                </c:pt>
                <c:pt idx="6591">
                  <c:v>19.666558564979752</c:v>
                </c:pt>
                <c:pt idx="6592">
                  <c:v>19.666558564979752</c:v>
                </c:pt>
                <c:pt idx="6593">
                  <c:v>19.666558564979752</c:v>
                </c:pt>
                <c:pt idx="6594">
                  <c:v>19.666558564979752</c:v>
                </c:pt>
                <c:pt idx="6595">
                  <c:v>19.666558564979752</c:v>
                </c:pt>
                <c:pt idx="6596">
                  <c:v>19.666558564979752</c:v>
                </c:pt>
                <c:pt idx="6597">
                  <c:v>19.666558564979752</c:v>
                </c:pt>
                <c:pt idx="6598">
                  <c:v>19.666558564979752</c:v>
                </c:pt>
                <c:pt idx="6599">
                  <c:v>19.666558564979752</c:v>
                </c:pt>
                <c:pt idx="6600">
                  <c:v>19.666558564979752</c:v>
                </c:pt>
                <c:pt idx="6601">
                  <c:v>19.666558564979752</c:v>
                </c:pt>
                <c:pt idx="6602">
                  <c:v>19.666558564979752</c:v>
                </c:pt>
                <c:pt idx="6603">
                  <c:v>19.666558564979752</c:v>
                </c:pt>
                <c:pt idx="6604">
                  <c:v>19.666558564979752</c:v>
                </c:pt>
                <c:pt idx="6605">
                  <c:v>19.666558564979752</c:v>
                </c:pt>
                <c:pt idx="6606">
                  <c:v>19.666558564979752</c:v>
                </c:pt>
                <c:pt idx="6607">
                  <c:v>19.666558564979752</c:v>
                </c:pt>
                <c:pt idx="6608">
                  <c:v>19.666558564979752</c:v>
                </c:pt>
                <c:pt idx="6609">
                  <c:v>19.666558564979752</c:v>
                </c:pt>
                <c:pt idx="6610">
                  <c:v>19.666558564979752</c:v>
                </c:pt>
                <c:pt idx="6611">
                  <c:v>19.666558564979752</c:v>
                </c:pt>
                <c:pt idx="6612">
                  <c:v>19.666558564979752</c:v>
                </c:pt>
                <c:pt idx="6613">
                  <c:v>19.666558564979752</c:v>
                </c:pt>
                <c:pt idx="6614">
                  <c:v>19.666558564979752</c:v>
                </c:pt>
                <c:pt idx="6615">
                  <c:v>19.666558564979752</c:v>
                </c:pt>
                <c:pt idx="6616">
                  <c:v>19.666558564979752</c:v>
                </c:pt>
                <c:pt idx="6617">
                  <c:v>19.666558564979752</c:v>
                </c:pt>
                <c:pt idx="6618">
                  <c:v>19.666558564979752</c:v>
                </c:pt>
                <c:pt idx="6619">
                  <c:v>19.666558564979752</c:v>
                </c:pt>
                <c:pt idx="6620">
                  <c:v>19.666558564979752</c:v>
                </c:pt>
                <c:pt idx="6621">
                  <c:v>19.666558564979752</c:v>
                </c:pt>
                <c:pt idx="6622">
                  <c:v>19.666558564979752</c:v>
                </c:pt>
                <c:pt idx="6623">
                  <c:v>19.666558564979752</c:v>
                </c:pt>
                <c:pt idx="6624">
                  <c:v>19.666558564979752</c:v>
                </c:pt>
                <c:pt idx="6625">
                  <c:v>19.666558564979752</c:v>
                </c:pt>
                <c:pt idx="6626">
                  <c:v>19.666558564979752</c:v>
                </c:pt>
                <c:pt idx="6627">
                  <c:v>19.666558564979752</c:v>
                </c:pt>
                <c:pt idx="6628">
                  <c:v>19.666558564979752</c:v>
                </c:pt>
                <c:pt idx="6629">
                  <c:v>19.666558564979752</c:v>
                </c:pt>
                <c:pt idx="6630">
                  <c:v>19.666558564979752</c:v>
                </c:pt>
                <c:pt idx="6631">
                  <c:v>19.666558564979752</c:v>
                </c:pt>
                <c:pt idx="6632">
                  <c:v>19.666558564979752</c:v>
                </c:pt>
                <c:pt idx="6633">
                  <c:v>19.666558564979752</c:v>
                </c:pt>
                <c:pt idx="6634">
                  <c:v>19.666558564979752</c:v>
                </c:pt>
                <c:pt idx="6635">
                  <c:v>19.666558564979752</c:v>
                </c:pt>
                <c:pt idx="6636">
                  <c:v>19.666558564979752</c:v>
                </c:pt>
                <c:pt idx="6637">
                  <c:v>19.666558564979752</c:v>
                </c:pt>
                <c:pt idx="6638">
                  <c:v>19.666558564979752</c:v>
                </c:pt>
                <c:pt idx="6639">
                  <c:v>19.666558564979752</c:v>
                </c:pt>
                <c:pt idx="6640">
                  <c:v>19.666558564979752</c:v>
                </c:pt>
                <c:pt idx="6641">
                  <c:v>19.666558564979752</c:v>
                </c:pt>
                <c:pt idx="6642">
                  <c:v>19.666558564979752</c:v>
                </c:pt>
                <c:pt idx="6643">
                  <c:v>19.666558564979752</c:v>
                </c:pt>
                <c:pt idx="6644">
                  <c:v>19.666558564979752</c:v>
                </c:pt>
                <c:pt idx="6645">
                  <c:v>19.666558564979752</c:v>
                </c:pt>
                <c:pt idx="6646">
                  <c:v>19.666558564979752</c:v>
                </c:pt>
                <c:pt idx="6647">
                  <c:v>19.666558564979752</c:v>
                </c:pt>
                <c:pt idx="6648">
                  <c:v>19.666558564979752</c:v>
                </c:pt>
                <c:pt idx="6649">
                  <c:v>19.666558564979752</c:v>
                </c:pt>
                <c:pt idx="6650">
                  <c:v>19.666558564979752</c:v>
                </c:pt>
                <c:pt idx="6651">
                  <c:v>19.666558564979752</c:v>
                </c:pt>
                <c:pt idx="6652">
                  <c:v>19.666558564979752</c:v>
                </c:pt>
                <c:pt idx="6653">
                  <c:v>19.666558564979752</c:v>
                </c:pt>
                <c:pt idx="6654">
                  <c:v>19.666558564979752</c:v>
                </c:pt>
                <c:pt idx="6655">
                  <c:v>19.666558564979752</c:v>
                </c:pt>
                <c:pt idx="6656">
                  <c:v>19.666558564979752</c:v>
                </c:pt>
                <c:pt idx="6657">
                  <c:v>19.666558564979752</c:v>
                </c:pt>
                <c:pt idx="6658">
                  <c:v>19.666558564979752</c:v>
                </c:pt>
                <c:pt idx="6659">
                  <c:v>19.666558564979752</c:v>
                </c:pt>
                <c:pt idx="6660">
                  <c:v>19.666558564979752</c:v>
                </c:pt>
                <c:pt idx="6661">
                  <c:v>19.666558564979752</c:v>
                </c:pt>
                <c:pt idx="6662">
                  <c:v>19.666558564979752</c:v>
                </c:pt>
                <c:pt idx="6663">
                  <c:v>19.666558564979752</c:v>
                </c:pt>
                <c:pt idx="6664">
                  <c:v>19.666558564979752</c:v>
                </c:pt>
                <c:pt idx="6665">
                  <c:v>19.666558564979752</c:v>
                </c:pt>
                <c:pt idx="6666">
                  <c:v>19.666558564979752</c:v>
                </c:pt>
                <c:pt idx="6667">
                  <c:v>19.666558564979752</c:v>
                </c:pt>
                <c:pt idx="6668">
                  <c:v>19.666558564979752</c:v>
                </c:pt>
                <c:pt idx="6669">
                  <c:v>19.666558564979752</c:v>
                </c:pt>
                <c:pt idx="6670">
                  <c:v>19.666558564979752</c:v>
                </c:pt>
                <c:pt idx="6671">
                  <c:v>19.666558564979752</c:v>
                </c:pt>
                <c:pt idx="6672">
                  <c:v>19.666558564979752</c:v>
                </c:pt>
                <c:pt idx="6673">
                  <c:v>19.666558564979752</c:v>
                </c:pt>
                <c:pt idx="6674">
                  <c:v>19.666558564979752</c:v>
                </c:pt>
                <c:pt idx="6675">
                  <c:v>19.666558564979752</c:v>
                </c:pt>
                <c:pt idx="6676">
                  <c:v>19.666558564979752</c:v>
                </c:pt>
                <c:pt idx="6677">
                  <c:v>19.666558564979752</c:v>
                </c:pt>
                <c:pt idx="6678">
                  <c:v>19.666558564979752</c:v>
                </c:pt>
                <c:pt idx="6679">
                  <c:v>19.666558564979752</c:v>
                </c:pt>
                <c:pt idx="6680">
                  <c:v>19.666558564979752</c:v>
                </c:pt>
                <c:pt idx="6681">
                  <c:v>19.666558564979752</c:v>
                </c:pt>
                <c:pt idx="6682">
                  <c:v>19.666558564979752</c:v>
                </c:pt>
                <c:pt idx="6683">
                  <c:v>19.666558564979752</c:v>
                </c:pt>
                <c:pt idx="6684">
                  <c:v>19.666558564979752</c:v>
                </c:pt>
                <c:pt idx="6685">
                  <c:v>19.666558564979752</c:v>
                </c:pt>
                <c:pt idx="6686">
                  <c:v>19.666558564979752</c:v>
                </c:pt>
                <c:pt idx="6687">
                  <c:v>19.666558564979752</c:v>
                </c:pt>
                <c:pt idx="6688">
                  <c:v>19.666558564979752</c:v>
                </c:pt>
                <c:pt idx="6689">
                  <c:v>19.666558564979752</c:v>
                </c:pt>
                <c:pt idx="6690">
                  <c:v>19.666558564979752</c:v>
                </c:pt>
                <c:pt idx="6691">
                  <c:v>19.666558564979752</c:v>
                </c:pt>
                <c:pt idx="6692">
                  <c:v>19.666558564979752</c:v>
                </c:pt>
                <c:pt idx="6693">
                  <c:v>19.666558564979752</c:v>
                </c:pt>
                <c:pt idx="6694">
                  <c:v>19.666558564979752</c:v>
                </c:pt>
                <c:pt idx="6695">
                  <c:v>19.666558564979752</c:v>
                </c:pt>
                <c:pt idx="6696">
                  <c:v>19.666558564979752</c:v>
                </c:pt>
                <c:pt idx="6697">
                  <c:v>19.666558564979752</c:v>
                </c:pt>
                <c:pt idx="6698">
                  <c:v>19.666558564979752</c:v>
                </c:pt>
                <c:pt idx="6699">
                  <c:v>19.666558564979752</c:v>
                </c:pt>
                <c:pt idx="6700">
                  <c:v>19.666558564979752</c:v>
                </c:pt>
                <c:pt idx="6701">
                  <c:v>19.666558564979752</c:v>
                </c:pt>
                <c:pt idx="6702">
                  <c:v>19.666558564979752</c:v>
                </c:pt>
                <c:pt idx="6703">
                  <c:v>19.666558564979752</c:v>
                </c:pt>
                <c:pt idx="6704">
                  <c:v>19.666558564979752</c:v>
                </c:pt>
                <c:pt idx="6705">
                  <c:v>19.666558564979752</c:v>
                </c:pt>
                <c:pt idx="6706">
                  <c:v>19.666558564979752</c:v>
                </c:pt>
                <c:pt idx="6707">
                  <c:v>19.666558564979752</c:v>
                </c:pt>
                <c:pt idx="6708">
                  <c:v>19.666558564979752</c:v>
                </c:pt>
                <c:pt idx="6709">
                  <c:v>19.666558564979752</c:v>
                </c:pt>
                <c:pt idx="6710">
                  <c:v>19.666558564979752</c:v>
                </c:pt>
                <c:pt idx="6711">
                  <c:v>19.666558564979752</c:v>
                </c:pt>
                <c:pt idx="6712">
                  <c:v>19.666558564979752</c:v>
                </c:pt>
                <c:pt idx="6713">
                  <c:v>19.666558564979752</c:v>
                </c:pt>
                <c:pt idx="6714">
                  <c:v>19.666558564979752</c:v>
                </c:pt>
                <c:pt idx="6715">
                  <c:v>19.666558564979752</c:v>
                </c:pt>
                <c:pt idx="6716">
                  <c:v>19.666558564979752</c:v>
                </c:pt>
                <c:pt idx="6717">
                  <c:v>19.666558564979752</c:v>
                </c:pt>
                <c:pt idx="6718">
                  <c:v>19.666558564979752</c:v>
                </c:pt>
                <c:pt idx="6719">
                  <c:v>19.666558564979752</c:v>
                </c:pt>
                <c:pt idx="6720">
                  <c:v>19.666558564979752</c:v>
                </c:pt>
                <c:pt idx="6721">
                  <c:v>19.666558564979752</c:v>
                </c:pt>
                <c:pt idx="6722">
                  <c:v>19.666558564979752</c:v>
                </c:pt>
                <c:pt idx="6723">
                  <c:v>19.666558564979752</c:v>
                </c:pt>
                <c:pt idx="6724">
                  <c:v>19.666558564979752</c:v>
                </c:pt>
                <c:pt idx="6725">
                  <c:v>19.666558564979752</c:v>
                </c:pt>
                <c:pt idx="6726">
                  <c:v>19.666558564979752</c:v>
                </c:pt>
                <c:pt idx="6727">
                  <c:v>19.666558564979752</c:v>
                </c:pt>
                <c:pt idx="6728">
                  <c:v>19.666558564979752</c:v>
                </c:pt>
                <c:pt idx="6729">
                  <c:v>19.666558564979752</c:v>
                </c:pt>
                <c:pt idx="6730">
                  <c:v>19.666558564979752</c:v>
                </c:pt>
                <c:pt idx="6731">
                  <c:v>19.666558564979752</c:v>
                </c:pt>
                <c:pt idx="6732">
                  <c:v>19.666558564979752</c:v>
                </c:pt>
                <c:pt idx="6733">
                  <c:v>19.666558564979752</c:v>
                </c:pt>
                <c:pt idx="6734">
                  <c:v>19.666558564979752</c:v>
                </c:pt>
                <c:pt idx="6735">
                  <c:v>19.666558564979752</c:v>
                </c:pt>
                <c:pt idx="6736">
                  <c:v>19.666558564979752</c:v>
                </c:pt>
                <c:pt idx="6737">
                  <c:v>19.666558564979752</c:v>
                </c:pt>
                <c:pt idx="6738">
                  <c:v>19.666558564979752</c:v>
                </c:pt>
                <c:pt idx="6739">
                  <c:v>19.666558564979752</c:v>
                </c:pt>
                <c:pt idx="6740">
                  <c:v>19.666558564979752</c:v>
                </c:pt>
                <c:pt idx="6741">
                  <c:v>19.666558564979752</c:v>
                </c:pt>
                <c:pt idx="6742">
                  <c:v>19.666558564979752</c:v>
                </c:pt>
                <c:pt idx="6743">
                  <c:v>19.666558564979752</c:v>
                </c:pt>
                <c:pt idx="6744">
                  <c:v>19.666558564979752</c:v>
                </c:pt>
                <c:pt idx="6745">
                  <c:v>19.666558564979752</c:v>
                </c:pt>
                <c:pt idx="6746">
                  <c:v>19.666558564979752</c:v>
                </c:pt>
                <c:pt idx="6747">
                  <c:v>19.666558564979752</c:v>
                </c:pt>
                <c:pt idx="6748">
                  <c:v>19.666558564979752</c:v>
                </c:pt>
                <c:pt idx="6749">
                  <c:v>19.666558564979752</c:v>
                </c:pt>
                <c:pt idx="6750">
                  <c:v>19.666558564979752</c:v>
                </c:pt>
                <c:pt idx="6751">
                  <c:v>19.666558564979752</c:v>
                </c:pt>
                <c:pt idx="6752">
                  <c:v>19.666558564979752</c:v>
                </c:pt>
                <c:pt idx="6753">
                  <c:v>19.666558564979752</c:v>
                </c:pt>
                <c:pt idx="6754">
                  <c:v>19.666558564979752</c:v>
                </c:pt>
                <c:pt idx="6755">
                  <c:v>19.666558564979752</c:v>
                </c:pt>
                <c:pt idx="6756">
                  <c:v>19.666558564979752</c:v>
                </c:pt>
                <c:pt idx="6757">
                  <c:v>19.666558564979752</c:v>
                </c:pt>
                <c:pt idx="6758">
                  <c:v>19.666558564979752</c:v>
                </c:pt>
                <c:pt idx="6759">
                  <c:v>19.666558564979752</c:v>
                </c:pt>
                <c:pt idx="6760">
                  <c:v>19.666558564979752</c:v>
                </c:pt>
                <c:pt idx="6761">
                  <c:v>19.666558564979752</c:v>
                </c:pt>
                <c:pt idx="6762">
                  <c:v>19.666558564979752</c:v>
                </c:pt>
                <c:pt idx="6763">
                  <c:v>19.666558564979752</c:v>
                </c:pt>
                <c:pt idx="6764">
                  <c:v>19.666558564979752</c:v>
                </c:pt>
                <c:pt idx="6765">
                  <c:v>19.666558564979752</c:v>
                </c:pt>
                <c:pt idx="6766">
                  <c:v>19.666558564979752</c:v>
                </c:pt>
                <c:pt idx="6767">
                  <c:v>19.666558564979752</c:v>
                </c:pt>
                <c:pt idx="6768">
                  <c:v>19.666558564979752</c:v>
                </c:pt>
                <c:pt idx="6769">
                  <c:v>19.666558564979752</c:v>
                </c:pt>
                <c:pt idx="6770">
                  <c:v>19.666558564979752</c:v>
                </c:pt>
                <c:pt idx="6771">
                  <c:v>19.666558564979752</c:v>
                </c:pt>
                <c:pt idx="6772">
                  <c:v>19.666558564979752</c:v>
                </c:pt>
                <c:pt idx="6773">
                  <c:v>19.666558564979752</c:v>
                </c:pt>
                <c:pt idx="6774">
                  <c:v>19.666558564979752</c:v>
                </c:pt>
                <c:pt idx="6775">
                  <c:v>19.666558564979752</c:v>
                </c:pt>
                <c:pt idx="6776">
                  <c:v>19.666558564979752</c:v>
                </c:pt>
                <c:pt idx="6777">
                  <c:v>19.666558564979752</c:v>
                </c:pt>
                <c:pt idx="6778">
                  <c:v>19.666558564979752</c:v>
                </c:pt>
                <c:pt idx="6779">
                  <c:v>19.666558564979752</c:v>
                </c:pt>
                <c:pt idx="6780">
                  <c:v>19.666558564979752</c:v>
                </c:pt>
                <c:pt idx="6781">
                  <c:v>19.666558564979752</c:v>
                </c:pt>
                <c:pt idx="6782">
                  <c:v>19.666558564979752</c:v>
                </c:pt>
                <c:pt idx="6783">
                  <c:v>19.666558564979752</c:v>
                </c:pt>
                <c:pt idx="6784">
                  <c:v>19.666558564979752</c:v>
                </c:pt>
                <c:pt idx="6785">
                  <c:v>19.666558564979752</c:v>
                </c:pt>
                <c:pt idx="6786">
                  <c:v>19.666558564979752</c:v>
                </c:pt>
                <c:pt idx="6787">
                  <c:v>19.666558564979752</c:v>
                </c:pt>
                <c:pt idx="6788">
                  <c:v>19.666558564979752</c:v>
                </c:pt>
                <c:pt idx="6789">
                  <c:v>19.666558564979752</c:v>
                </c:pt>
                <c:pt idx="6790">
                  <c:v>19.666558564979752</c:v>
                </c:pt>
                <c:pt idx="6791">
                  <c:v>19.666558564979752</c:v>
                </c:pt>
                <c:pt idx="6792">
                  <c:v>19.666558564979752</c:v>
                </c:pt>
                <c:pt idx="6793">
                  <c:v>19.666558564979752</c:v>
                </c:pt>
                <c:pt idx="6794">
                  <c:v>19.666558564979752</c:v>
                </c:pt>
                <c:pt idx="6795">
                  <c:v>19.666558564979752</c:v>
                </c:pt>
                <c:pt idx="6796">
                  <c:v>19.666558564979752</c:v>
                </c:pt>
                <c:pt idx="6797">
                  <c:v>19.666558564979752</c:v>
                </c:pt>
                <c:pt idx="6798">
                  <c:v>19.666558564979752</c:v>
                </c:pt>
                <c:pt idx="6799">
                  <c:v>19.666558564979752</c:v>
                </c:pt>
                <c:pt idx="6800">
                  <c:v>19.666558564979752</c:v>
                </c:pt>
                <c:pt idx="6801">
                  <c:v>19.666558564979752</c:v>
                </c:pt>
                <c:pt idx="6802">
                  <c:v>19.666558564979752</c:v>
                </c:pt>
                <c:pt idx="6803">
                  <c:v>19.666558564979752</c:v>
                </c:pt>
                <c:pt idx="6804">
                  <c:v>19.666558564979752</c:v>
                </c:pt>
                <c:pt idx="6805">
                  <c:v>19.666558564979752</c:v>
                </c:pt>
                <c:pt idx="6806">
                  <c:v>19.666558564979752</c:v>
                </c:pt>
                <c:pt idx="6807">
                  <c:v>19.666558564979752</c:v>
                </c:pt>
                <c:pt idx="6808">
                  <c:v>19.666558564979752</c:v>
                </c:pt>
                <c:pt idx="6809">
                  <c:v>19.666558564979752</c:v>
                </c:pt>
                <c:pt idx="6810">
                  <c:v>19.666558564979752</c:v>
                </c:pt>
                <c:pt idx="6811">
                  <c:v>19.666558564979752</c:v>
                </c:pt>
                <c:pt idx="6812">
                  <c:v>19.666558564979752</c:v>
                </c:pt>
                <c:pt idx="6813">
                  <c:v>19.666558564979752</c:v>
                </c:pt>
                <c:pt idx="6814">
                  <c:v>19.666558564979752</c:v>
                </c:pt>
                <c:pt idx="6815">
                  <c:v>19.666558564979752</c:v>
                </c:pt>
                <c:pt idx="6816">
                  <c:v>19.666558564979752</c:v>
                </c:pt>
                <c:pt idx="6817">
                  <c:v>19.666558564979752</c:v>
                </c:pt>
                <c:pt idx="6818">
                  <c:v>19.666558564979752</c:v>
                </c:pt>
                <c:pt idx="6819">
                  <c:v>19.666558564979752</c:v>
                </c:pt>
                <c:pt idx="6820">
                  <c:v>19.666558564979752</c:v>
                </c:pt>
                <c:pt idx="6821">
                  <c:v>19.666558564979752</c:v>
                </c:pt>
                <c:pt idx="6822">
                  <c:v>19.666558564979752</c:v>
                </c:pt>
                <c:pt idx="6823">
                  <c:v>19.666558564979752</c:v>
                </c:pt>
                <c:pt idx="6824">
                  <c:v>19.666558564979752</c:v>
                </c:pt>
                <c:pt idx="6825">
                  <c:v>19.666558564979752</c:v>
                </c:pt>
                <c:pt idx="6826">
                  <c:v>19.666558564979752</c:v>
                </c:pt>
                <c:pt idx="6827">
                  <c:v>19.666558564979752</c:v>
                </c:pt>
                <c:pt idx="6828">
                  <c:v>19.666558564979752</c:v>
                </c:pt>
                <c:pt idx="6829">
                  <c:v>19.666558564979752</c:v>
                </c:pt>
                <c:pt idx="6830">
                  <c:v>19.666558564979752</c:v>
                </c:pt>
                <c:pt idx="6831">
                  <c:v>19.666558564979752</c:v>
                </c:pt>
                <c:pt idx="6832">
                  <c:v>19.666558564979752</c:v>
                </c:pt>
                <c:pt idx="6833">
                  <c:v>19.666558564979752</c:v>
                </c:pt>
                <c:pt idx="6834">
                  <c:v>19.666558564979752</c:v>
                </c:pt>
                <c:pt idx="6835">
                  <c:v>19.666558564979752</c:v>
                </c:pt>
                <c:pt idx="6836">
                  <c:v>19.666558564979752</c:v>
                </c:pt>
                <c:pt idx="6837">
                  <c:v>19.666558564979752</c:v>
                </c:pt>
                <c:pt idx="6838">
                  <c:v>19.666558564979752</c:v>
                </c:pt>
                <c:pt idx="6839">
                  <c:v>19.666558564979752</c:v>
                </c:pt>
                <c:pt idx="6840">
                  <c:v>19.666558564979752</c:v>
                </c:pt>
                <c:pt idx="6841">
                  <c:v>19.666558564979752</c:v>
                </c:pt>
                <c:pt idx="6842">
                  <c:v>19.666558564979752</c:v>
                </c:pt>
                <c:pt idx="6843">
                  <c:v>19.666558564979752</c:v>
                </c:pt>
                <c:pt idx="6844">
                  <c:v>19.666558564979752</c:v>
                </c:pt>
                <c:pt idx="6845">
                  <c:v>19.666558564979752</c:v>
                </c:pt>
                <c:pt idx="6846">
                  <c:v>19.666558564979752</c:v>
                </c:pt>
                <c:pt idx="6847">
                  <c:v>19.666558564979752</c:v>
                </c:pt>
                <c:pt idx="6848">
                  <c:v>19.666558564979752</c:v>
                </c:pt>
                <c:pt idx="6849">
                  <c:v>19.666558564979752</c:v>
                </c:pt>
                <c:pt idx="6850">
                  <c:v>19.666558564979752</c:v>
                </c:pt>
                <c:pt idx="6851">
                  <c:v>19.666558564979752</c:v>
                </c:pt>
                <c:pt idx="6852">
                  <c:v>19.666558564979752</c:v>
                </c:pt>
                <c:pt idx="6853">
                  <c:v>19.666558564979752</c:v>
                </c:pt>
                <c:pt idx="6854">
                  <c:v>19.666558564979752</c:v>
                </c:pt>
                <c:pt idx="6855">
                  <c:v>19.666558564979752</c:v>
                </c:pt>
                <c:pt idx="6856">
                  <c:v>19.666558564979752</c:v>
                </c:pt>
                <c:pt idx="6857">
                  <c:v>19.666558564979752</c:v>
                </c:pt>
                <c:pt idx="6858">
                  <c:v>19.666558564979752</c:v>
                </c:pt>
                <c:pt idx="6859">
                  <c:v>19.666558564979752</c:v>
                </c:pt>
                <c:pt idx="6860">
                  <c:v>19.666558564979752</c:v>
                </c:pt>
                <c:pt idx="6861">
                  <c:v>19.666558564979752</c:v>
                </c:pt>
                <c:pt idx="6862">
                  <c:v>19.666558564979752</c:v>
                </c:pt>
                <c:pt idx="6863">
                  <c:v>19.666558564979752</c:v>
                </c:pt>
                <c:pt idx="6864">
                  <c:v>19.666558564979752</c:v>
                </c:pt>
                <c:pt idx="6865">
                  <c:v>19.666558564979752</c:v>
                </c:pt>
                <c:pt idx="6866">
                  <c:v>19.666558564979752</c:v>
                </c:pt>
                <c:pt idx="6867">
                  <c:v>19.666558564979752</c:v>
                </c:pt>
                <c:pt idx="6868">
                  <c:v>19.666558564979752</c:v>
                </c:pt>
                <c:pt idx="6869">
                  <c:v>19.666558564979752</c:v>
                </c:pt>
                <c:pt idx="6870">
                  <c:v>19.666558564979752</c:v>
                </c:pt>
                <c:pt idx="6871">
                  <c:v>19.666558564979752</c:v>
                </c:pt>
                <c:pt idx="6872">
                  <c:v>19.666558564979752</c:v>
                </c:pt>
                <c:pt idx="6873">
                  <c:v>19.666558564979752</c:v>
                </c:pt>
                <c:pt idx="6874">
                  <c:v>19.666558564979752</c:v>
                </c:pt>
                <c:pt idx="6875">
                  <c:v>19.666558564979752</c:v>
                </c:pt>
                <c:pt idx="6876">
                  <c:v>19.666558564979752</c:v>
                </c:pt>
                <c:pt idx="6877">
                  <c:v>19.666558564979752</c:v>
                </c:pt>
                <c:pt idx="6878">
                  <c:v>19.666558564979752</c:v>
                </c:pt>
                <c:pt idx="6879">
                  <c:v>19.666558564979752</c:v>
                </c:pt>
                <c:pt idx="6880">
                  <c:v>19.666558564979752</c:v>
                </c:pt>
                <c:pt idx="6881">
                  <c:v>19.666558564979752</c:v>
                </c:pt>
                <c:pt idx="6882">
                  <c:v>19.666558564979752</c:v>
                </c:pt>
                <c:pt idx="6883">
                  <c:v>19.666558564979752</c:v>
                </c:pt>
                <c:pt idx="6884">
                  <c:v>19.666558564979752</c:v>
                </c:pt>
                <c:pt idx="6885">
                  <c:v>19.666558564979752</c:v>
                </c:pt>
                <c:pt idx="6886">
                  <c:v>19.666558564979752</c:v>
                </c:pt>
                <c:pt idx="6887">
                  <c:v>19.666558564979752</c:v>
                </c:pt>
                <c:pt idx="6888">
                  <c:v>19.666558564979752</c:v>
                </c:pt>
                <c:pt idx="6889">
                  <c:v>19.666558564979752</c:v>
                </c:pt>
                <c:pt idx="6890">
                  <c:v>19.666558564979752</c:v>
                </c:pt>
                <c:pt idx="6891">
                  <c:v>19.666558564979752</c:v>
                </c:pt>
                <c:pt idx="6892">
                  <c:v>19.666558564979752</c:v>
                </c:pt>
                <c:pt idx="6893">
                  <c:v>19.666558564979752</c:v>
                </c:pt>
                <c:pt idx="6894">
                  <c:v>19.666558564979752</c:v>
                </c:pt>
                <c:pt idx="6895">
                  <c:v>19.666558564979752</c:v>
                </c:pt>
                <c:pt idx="6896">
                  <c:v>19.666558564979752</c:v>
                </c:pt>
                <c:pt idx="6897">
                  <c:v>19.666558564979752</c:v>
                </c:pt>
                <c:pt idx="6898">
                  <c:v>19.666558564979752</c:v>
                </c:pt>
                <c:pt idx="6899">
                  <c:v>19.666558564979752</c:v>
                </c:pt>
                <c:pt idx="6900">
                  <c:v>19.666558564979752</c:v>
                </c:pt>
                <c:pt idx="6901">
                  <c:v>19.666558564979752</c:v>
                </c:pt>
                <c:pt idx="6902">
                  <c:v>19.666558564979752</c:v>
                </c:pt>
                <c:pt idx="6903">
                  <c:v>19.666558564979752</c:v>
                </c:pt>
                <c:pt idx="6904">
                  <c:v>19.666558564979752</c:v>
                </c:pt>
                <c:pt idx="6905">
                  <c:v>19.666558564979752</c:v>
                </c:pt>
                <c:pt idx="6906">
                  <c:v>19.666558564979752</c:v>
                </c:pt>
                <c:pt idx="6907">
                  <c:v>19.666558564979752</c:v>
                </c:pt>
                <c:pt idx="6908">
                  <c:v>19.666558564979752</c:v>
                </c:pt>
                <c:pt idx="6909">
                  <c:v>19.666558564979752</c:v>
                </c:pt>
                <c:pt idx="6910">
                  <c:v>19.666558564979752</c:v>
                </c:pt>
                <c:pt idx="6911">
                  <c:v>19.666558564979752</c:v>
                </c:pt>
                <c:pt idx="6912">
                  <c:v>19.666558564979752</c:v>
                </c:pt>
                <c:pt idx="6913">
                  <c:v>19.666558564979752</c:v>
                </c:pt>
                <c:pt idx="6914">
                  <c:v>19.666558564979752</c:v>
                </c:pt>
                <c:pt idx="6915">
                  <c:v>19.666558564979752</c:v>
                </c:pt>
                <c:pt idx="6916">
                  <c:v>19.666558564979752</c:v>
                </c:pt>
                <c:pt idx="6917">
                  <c:v>19.666558564979752</c:v>
                </c:pt>
                <c:pt idx="6918">
                  <c:v>19.666558564979752</c:v>
                </c:pt>
                <c:pt idx="6919">
                  <c:v>19.666558564979752</c:v>
                </c:pt>
                <c:pt idx="6920">
                  <c:v>19.666558564979752</c:v>
                </c:pt>
                <c:pt idx="6921">
                  <c:v>19.666558564979752</c:v>
                </c:pt>
                <c:pt idx="6922">
                  <c:v>19.666558564979752</c:v>
                </c:pt>
                <c:pt idx="6923">
                  <c:v>19.666558564979752</c:v>
                </c:pt>
                <c:pt idx="6924">
                  <c:v>19.666558564979752</c:v>
                </c:pt>
                <c:pt idx="6925">
                  <c:v>19.666558564979752</c:v>
                </c:pt>
                <c:pt idx="6926">
                  <c:v>19.666558564979752</c:v>
                </c:pt>
                <c:pt idx="6927">
                  <c:v>19.666558564979752</c:v>
                </c:pt>
                <c:pt idx="6928">
                  <c:v>19.666558564979752</c:v>
                </c:pt>
                <c:pt idx="6929">
                  <c:v>19.666558564979752</c:v>
                </c:pt>
                <c:pt idx="6930">
                  <c:v>19.666558564979752</c:v>
                </c:pt>
                <c:pt idx="6931">
                  <c:v>19.666558564979752</c:v>
                </c:pt>
                <c:pt idx="6932">
                  <c:v>19.666558564979752</c:v>
                </c:pt>
                <c:pt idx="6933">
                  <c:v>19.666558564979752</c:v>
                </c:pt>
                <c:pt idx="6934">
                  <c:v>19.666558564979752</c:v>
                </c:pt>
                <c:pt idx="6935">
                  <c:v>19.666558564979752</c:v>
                </c:pt>
                <c:pt idx="6936">
                  <c:v>19.666558564979752</c:v>
                </c:pt>
                <c:pt idx="6937">
                  <c:v>19.666558564979752</c:v>
                </c:pt>
                <c:pt idx="6938">
                  <c:v>19.666558564979752</c:v>
                </c:pt>
                <c:pt idx="6939">
                  <c:v>19.666558564979752</c:v>
                </c:pt>
                <c:pt idx="6940">
                  <c:v>19.666558564979752</c:v>
                </c:pt>
                <c:pt idx="6941">
                  <c:v>19.666558564979752</c:v>
                </c:pt>
                <c:pt idx="6942">
                  <c:v>19.666558564979752</c:v>
                </c:pt>
                <c:pt idx="6943">
                  <c:v>19.666558564979752</c:v>
                </c:pt>
                <c:pt idx="6944">
                  <c:v>19.666558564979752</c:v>
                </c:pt>
                <c:pt idx="6945">
                  <c:v>19.666558564979752</c:v>
                </c:pt>
                <c:pt idx="6946">
                  <c:v>19.666558564979752</c:v>
                </c:pt>
                <c:pt idx="6947">
                  <c:v>19.666558564979752</c:v>
                </c:pt>
                <c:pt idx="6948">
                  <c:v>19.666558564979752</c:v>
                </c:pt>
                <c:pt idx="6949">
                  <c:v>19.666558564979752</c:v>
                </c:pt>
                <c:pt idx="6950">
                  <c:v>19.666558564979752</c:v>
                </c:pt>
                <c:pt idx="6951">
                  <c:v>19.666558564979752</c:v>
                </c:pt>
                <c:pt idx="6952">
                  <c:v>19.666558564979752</c:v>
                </c:pt>
                <c:pt idx="6953">
                  <c:v>19.666558564979752</c:v>
                </c:pt>
                <c:pt idx="6954">
                  <c:v>19.666558564979752</c:v>
                </c:pt>
                <c:pt idx="6955">
                  <c:v>19.666558564979752</c:v>
                </c:pt>
                <c:pt idx="6956">
                  <c:v>19.666558564979752</c:v>
                </c:pt>
                <c:pt idx="6957">
                  <c:v>19.666558564979752</c:v>
                </c:pt>
                <c:pt idx="6958">
                  <c:v>19.666558564979752</c:v>
                </c:pt>
                <c:pt idx="6959">
                  <c:v>19.666558564979752</c:v>
                </c:pt>
                <c:pt idx="6960">
                  <c:v>19.666558564979752</c:v>
                </c:pt>
                <c:pt idx="6961">
                  <c:v>19.666558564979752</c:v>
                </c:pt>
                <c:pt idx="6962">
                  <c:v>19.666558564979752</c:v>
                </c:pt>
                <c:pt idx="6963">
                  <c:v>19.666558564979752</c:v>
                </c:pt>
                <c:pt idx="6964">
                  <c:v>19.666558564979752</c:v>
                </c:pt>
                <c:pt idx="6965">
                  <c:v>19.666558564979752</c:v>
                </c:pt>
                <c:pt idx="6966">
                  <c:v>19.666558564979752</c:v>
                </c:pt>
                <c:pt idx="6967">
                  <c:v>19.666558564979752</c:v>
                </c:pt>
                <c:pt idx="6968">
                  <c:v>19.666558564979752</c:v>
                </c:pt>
                <c:pt idx="6969">
                  <c:v>19.666558564979752</c:v>
                </c:pt>
                <c:pt idx="6970">
                  <c:v>19.666558564979752</c:v>
                </c:pt>
                <c:pt idx="6971">
                  <c:v>19.666558564979752</c:v>
                </c:pt>
                <c:pt idx="6972">
                  <c:v>19.666558564979752</c:v>
                </c:pt>
                <c:pt idx="6973">
                  <c:v>19.666558564979752</c:v>
                </c:pt>
                <c:pt idx="6974">
                  <c:v>19.666558564979752</c:v>
                </c:pt>
                <c:pt idx="6975">
                  <c:v>19.666558564979752</c:v>
                </c:pt>
                <c:pt idx="6976">
                  <c:v>19.666558564979752</c:v>
                </c:pt>
                <c:pt idx="6977">
                  <c:v>19.666558564979752</c:v>
                </c:pt>
                <c:pt idx="6978">
                  <c:v>19.666558564979752</c:v>
                </c:pt>
                <c:pt idx="6979">
                  <c:v>19.666558564979752</c:v>
                </c:pt>
                <c:pt idx="6980">
                  <c:v>19.666558564979752</c:v>
                </c:pt>
                <c:pt idx="6981">
                  <c:v>19.666558564979752</c:v>
                </c:pt>
                <c:pt idx="6982">
                  <c:v>19.666558564979752</c:v>
                </c:pt>
                <c:pt idx="6983">
                  <c:v>19.666558564979752</c:v>
                </c:pt>
                <c:pt idx="6984">
                  <c:v>19.666558564979752</c:v>
                </c:pt>
                <c:pt idx="6985">
                  <c:v>19.666558564979752</c:v>
                </c:pt>
                <c:pt idx="6986">
                  <c:v>19.666558564979752</c:v>
                </c:pt>
                <c:pt idx="6987">
                  <c:v>19.666558564979752</c:v>
                </c:pt>
                <c:pt idx="6988">
                  <c:v>19.666558564979752</c:v>
                </c:pt>
                <c:pt idx="6989">
                  <c:v>19.666558564979752</c:v>
                </c:pt>
                <c:pt idx="6990">
                  <c:v>19.666558564979752</c:v>
                </c:pt>
                <c:pt idx="6991">
                  <c:v>19.666558564979752</c:v>
                </c:pt>
                <c:pt idx="6992">
                  <c:v>19.666558564979752</c:v>
                </c:pt>
                <c:pt idx="6993">
                  <c:v>19.666558564979752</c:v>
                </c:pt>
                <c:pt idx="6994">
                  <c:v>19.666558564979752</c:v>
                </c:pt>
                <c:pt idx="6995">
                  <c:v>19.666558564979752</c:v>
                </c:pt>
                <c:pt idx="6996">
                  <c:v>19.666558564979752</c:v>
                </c:pt>
                <c:pt idx="6997">
                  <c:v>19.666558564979752</c:v>
                </c:pt>
                <c:pt idx="6998">
                  <c:v>19.666558564979752</c:v>
                </c:pt>
                <c:pt idx="6999">
                  <c:v>19.666558564979752</c:v>
                </c:pt>
                <c:pt idx="7000">
                  <c:v>19.666558564979752</c:v>
                </c:pt>
                <c:pt idx="7001">
                  <c:v>19.666558564979752</c:v>
                </c:pt>
                <c:pt idx="7002">
                  <c:v>19.666558564979752</c:v>
                </c:pt>
                <c:pt idx="7003">
                  <c:v>19.666558564979752</c:v>
                </c:pt>
                <c:pt idx="7004">
                  <c:v>19.666558564979752</c:v>
                </c:pt>
                <c:pt idx="7005">
                  <c:v>19.666558564979752</c:v>
                </c:pt>
                <c:pt idx="7006">
                  <c:v>19.666558564979752</c:v>
                </c:pt>
                <c:pt idx="7007">
                  <c:v>19.666558564979752</c:v>
                </c:pt>
                <c:pt idx="7008">
                  <c:v>19.666558564979752</c:v>
                </c:pt>
                <c:pt idx="7009">
                  <c:v>19.666558564979752</c:v>
                </c:pt>
                <c:pt idx="7010">
                  <c:v>19.666558564979752</c:v>
                </c:pt>
                <c:pt idx="7011">
                  <c:v>19.666558564979752</c:v>
                </c:pt>
                <c:pt idx="7012">
                  <c:v>19.666558564979752</c:v>
                </c:pt>
                <c:pt idx="7013">
                  <c:v>19.666558564979752</c:v>
                </c:pt>
                <c:pt idx="7014">
                  <c:v>19.666558564979752</c:v>
                </c:pt>
                <c:pt idx="7015">
                  <c:v>19.666558564979752</c:v>
                </c:pt>
                <c:pt idx="7016">
                  <c:v>19.666558564979752</c:v>
                </c:pt>
                <c:pt idx="7017">
                  <c:v>19.666558564979752</c:v>
                </c:pt>
                <c:pt idx="7018">
                  <c:v>19.666558564979752</c:v>
                </c:pt>
                <c:pt idx="7019">
                  <c:v>19.666558564979752</c:v>
                </c:pt>
                <c:pt idx="7020">
                  <c:v>19.666558564979752</c:v>
                </c:pt>
                <c:pt idx="7021">
                  <c:v>19.666558564979752</c:v>
                </c:pt>
                <c:pt idx="7022">
                  <c:v>19.666558564979752</c:v>
                </c:pt>
                <c:pt idx="7023">
                  <c:v>19.666558564979752</c:v>
                </c:pt>
                <c:pt idx="7024">
                  <c:v>19.666558564979752</c:v>
                </c:pt>
                <c:pt idx="7025">
                  <c:v>19.666558564979752</c:v>
                </c:pt>
                <c:pt idx="7026">
                  <c:v>19.666558564979752</c:v>
                </c:pt>
                <c:pt idx="7027">
                  <c:v>19.666558564979752</c:v>
                </c:pt>
                <c:pt idx="7028">
                  <c:v>19.666558564979752</c:v>
                </c:pt>
                <c:pt idx="7029">
                  <c:v>19.666558564979752</c:v>
                </c:pt>
                <c:pt idx="7030">
                  <c:v>19.666558564979752</c:v>
                </c:pt>
                <c:pt idx="7031">
                  <c:v>19.666558564979752</c:v>
                </c:pt>
                <c:pt idx="7032">
                  <c:v>19.666558564979752</c:v>
                </c:pt>
                <c:pt idx="7033">
                  <c:v>19.666558564979752</c:v>
                </c:pt>
                <c:pt idx="7034">
                  <c:v>19.666558564979752</c:v>
                </c:pt>
                <c:pt idx="7035">
                  <c:v>19.666558564979752</c:v>
                </c:pt>
                <c:pt idx="7036">
                  <c:v>19.666558564979752</c:v>
                </c:pt>
                <c:pt idx="7037">
                  <c:v>19.666558564979752</c:v>
                </c:pt>
                <c:pt idx="7038">
                  <c:v>19.666558564979752</c:v>
                </c:pt>
                <c:pt idx="7039">
                  <c:v>19.666558564979752</c:v>
                </c:pt>
                <c:pt idx="7040">
                  <c:v>19.666558564979752</c:v>
                </c:pt>
                <c:pt idx="7041">
                  <c:v>19.666558564979752</c:v>
                </c:pt>
                <c:pt idx="7042">
                  <c:v>19.666558564979752</c:v>
                </c:pt>
                <c:pt idx="7043">
                  <c:v>19.666558564979752</c:v>
                </c:pt>
                <c:pt idx="7044">
                  <c:v>19.666558564979752</c:v>
                </c:pt>
                <c:pt idx="7045">
                  <c:v>19.666558564979752</c:v>
                </c:pt>
                <c:pt idx="7046">
                  <c:v>19.666558564979752</c:v>
                </c:pt>
                <c:pt idx="7047">
                  <c:v>19.666558564979752</c:v>
                </c:pt>
                <c:pt idx="7048">
                  <c:v>19.666558564979752</c:v>
                </c:pt>
                <c:pt idx="7049">
                  <c:v>19.666558564979752</c:v>
                </c:pt>
                <c:pt idx="7050">
                  <c:v>19.666558564979752</c:v>
                </c:pt>
                <c:pt idx="7051">
                  <c:v>19.666558564979752</c:v>
                </c:pt>
                <c:pt idx="7052">
                  <c:v>19.666558564979752</c:v>
                </c:pt>
                <c:pt idx="7053">
                  <c:v>19.666558564979752</c:v>
                </c:pt>
                <c:pt idx="7054">
                  <c:v>19.666558564979752</c:v>
                </c:pt>
                <c:pt idx="7055">
                  <c:v>19.666558564979752</c:v>
                </c:pt>
                <c:pt idx="7056">
                  <c:v>19.666558564979752</c:v>
                </c:pt>
                <c:pt idx="7057">
                  <c:v>19.666558564979752</c:v>
                </c:pt>
                <c:pt idx="7058">
                  <c:v>19.666558564979752</c:v>
                </c:pt>
                <c:pt idx="7059">
                  <c:v>19.666558564979752</c:v>
                </c:pt>
                <c:pt idx="7060">
                  <c:v>19.666558564979752</c:v>
                </c:pt>
                <c:pt idx="7061">
                  <c:v>19.666558564979752</c:v>
                </c:pt>
                <c:pt idx="7062">
                  <c:v>19.666558564979752</c:v>
                </c:pt>
                <c:pt idx="7063">
                  <c:v>19.666558564979752</c:v>
                </c:pt>
                <c:pt idx="7064">
                  <c:v>19.666558564979752</c:v>
                </c:pt>
                <c:pt idx="7065">
                  <c:v>19.666558564979752</c:v>
                </c:pt>
                <c:pt idx="7066">
                  <c:v>19.666558564979752</c:v>
                </c:pt>
                <c:pt idx="7067">
                  <c:v>19.666558564979752</c:v>
                </c:pt>
                <c:pt idx="7068">
                  <c:v>19.666558564979752</c:v>
                </c:pt>
                <c:pt idx="7069">
                  <c:v>19.666558564979752</c:v>
                </c:pt>
                <c:pt idx="7070">
                  <c:v>19.666558564979752</c:v>
                </c:pt>
                <c:pt idx="7071">
                  <c:v>19.666558564979752</c:v>
                </c:pt>
                <c:pt idx="7072">
                  <c:v>19.666558564979752</c:v>
                </c:pt>
                <c:pt idx="7073">
                  <c:v>19.666558564979752</c:v>
                </c:pt>
                <c:pt idx="7074">
                  <c:v>19.666558564979752</c:v>
                </c:pt>
                <c:pt idx="7075">
                  <c:v>19.666558564979752</c:v>
                </c:pt>
                <c:pt idx="7076">
                  <c:v>19.666558564979752</c:v>
                </c:pt>
                <c:pt idx="7077">
                  <c:v>19.666558564979752</c:v>
                </c:pt>
                <c:pt idx="7078">
                  <c:v>19.666558564979752</c:v>
                </c:pt>
                <c:pt idx="7079">
                  <c:v>19.666558564979752</c:v>
                </c:pt>
                <c:pt idx="7080">
                  <c:v>19.666558564979752</c:v>
                </c:pt>
                <c:pt idx="7081">
                  <c:v>19.666558564979752</c:v>
                </c:pt>
                <c:pt idx="7082">
                  <c:v>19.666558564979752</c:v>
                </c:pt>
                <c:pt idx="7083">
                  <c:v>19.666558564979752</c:v>
                </c:pt>
                <c:pt idx="7084">
                  <c:v>19.666558564979752</c:v>
                </c:pt>
                <c:pt idx="7085">
                  <c:v>19.666558564979752</c:v>
                </c:pt>
                <c:pt idx="7086">
                  <c:v>19.666558564979752</c:v>
                </c:pt>
                <c:pt idx="7087">
                  <c:v>19.666558564979752</c:v>
                </c:pt>
                <c:pt idx="7088">
                  <c:v>19.666558564979752</c:v>
                </c:pt>
                <c:pt idx="7089">
                  <c:v>19.666558564979752</c:v>
                </c:pt>
                <c:pt idx="7090">
                  <c:v>19.666558564979752</c:v>
                </c:pt>
                <c:pt idx="7091">
                  <c:v>19.666558564979752</c:v>
                </c:pt>
                <c:pt idx="7092">
                  <c:v>19.666558564979752</c:v>
                </c:pt>
                <c:pt idx="7093">
                  <c:v>19.666558564979752</c:v>
                </c:pt>
                <c:pt idx="7094">
                  <c:v>19.666558564979752</c:v>
                </c:pt>
                <c:pt idx="7095">
                  <c:v>19.666558564979752</c:v>
                </c:pt>
                <c:pt idx="7096">
                  <c:v>19.666558564979752</c:v>
                </c:pt>
                <c:pt idx="7097">
                  <c:v>19.666558564979752</c:v>
                </c:pt>
                <c:pt idx="7098">
                  <c:v>19.666558564979752</c:v>
                </c:pt>
                <c:pt idx="7099">
                  <c:v>19.666558564979752</c:v>
                </c:pt>
                <c:pt idx="7100">
                  <c:v>19.666558564979752</c:v>
                </c:pt>
                <c:pt idx="7101">
                  <c:v>19.666558564979752</c:v>
                </c:pt>
                <c:pt idx="7102">
                  <c:v>19.666558564979752</c:v>
                </c:pt>
                <c:pt idx="7103">
                  <c:v>19.666558564979752</c:v>
                </c:pt>
                <c:pt idx="7104">
                  <c:v>19.666558564979752</c:v>
                </c:pt>
                <c:pt idx="7105">
                  <c:v>19.666558564979752</c:v>
                </c:pt>
                <c:pt idx="7106">
                  <c:v>19.666558564979752</c:v>
                </c:pt>
                <c:pt idx="7107">
                  <c:v>19.666558564979752</c:v>
                </c:pt>
                <c:pt idx="7108">
                  <c:v>19.666558564979752</c:v>
                </c:pt>
                <c:pt idx="7109">
                  <c:v>19.666558564979752</c:v>
                </c:pt>
                <c:pt idx="7110">
                  <c:v>19.666558564979752</c:v>
                </c:pt>
                <c:pt idx="7111">
                  <c:v>19.666558564979752</c:v>
                </c:pt>
                <c:pt idx="7112">
                  <c:v>19.666558564979752</c:v>
                </c:pt>
                <c:pt idx="7113">
                  <c:v>19.666558564979752</c:v>
                </c:pt>
                <c:pt idx="7114">
                  <c:v>19.666558564979752</c:v>
                </c:pt>
                <c:pt idx="7115">
                  <c:v>19.666558564979752</c:v>
                </c:pt>
                <c:pt idx="7116">
                  <c:v>19.666558564979752</c:v>
                </c:pt>
                <c:pt idx="7117">
                  <c:v>19.666558564979752</c:v>
                </c:pt>
                <c:pt idx="7118">
                  <c:v>19.666558564979752</c:v>
                </c:pt>
                <c:pt idx="7119">
                  <c:v>19.666558564979752</c:v>
                </c:pt>
                <c:pt idx="7120">
                  <c:v>19.666558564979752</c:v>
                </c:pt>
                <c:pt idx="7121">
                  <c:v>19.666558564979752</c:v>
                </c:pt>
                <c:pt idx="7122">
                  <c:v>19.666558564979752</c:v>
                </c:pt>
                <c:pt idx="7123">
                  <c:v>19.666558564979752</c:v>
                </c:pt>
                <c:pt idx="7124">
                  <c:v>19.666558564979752</c:v>
                </c:pt>
                <c:pt idx="7125">
                  <c:v>19.666558564979752</c:v>
                </c:pt>
                <c:pt idx="7126">
                  <c:v>19.666558564979752</c:v>
                </c:pt>
                <c:pt idx="7127">
                  <c:v>19.666558564979752</c:v>
                </c:pt>
                <c:pt idx="7128">
                  <c:v>19.666558564979752</c:v>
                </c:pt>
                <c:pt idx="7129">
                  <c:v>19.666558564979752</c:v>
                </c:pt>
                <c:pt idx="7130">
                  <c:v>19.666558564979752</c:v>
                </c:pt>
                <c:pt idx="7131">
                  <c:v>19.666558564979752</c:v>
                </c:pt>
                <c:pt idx="7132">
                  <c:v>19.666558564979752</c:v>
                </c:pt>
                <c:pt idx="7133">
                  <c:v>19.666558564979752</c:v>
                </c:pt>
                <c:pt idx="7134">
                  <c:v>19.666558564979752</c:v>
                </c:pt>
                <c:pt idx="7135">
                  <c:v>19.666558564979752</c:v>
                </c:pt>
                <c:pt idx="7136">
                  <c:v>19.666558564979752</c:v>
                </c:pt>
                <c:pt idx="7137">
                  <c:v>19.666558564979752</c:v>
                </c:pt>
                <c:pt idx="7138">
                  <c:v>19.666558564979752</c:v>
                </c:pt>
                <c:pt idx="7139">
                  <c:v>19.666558564979752</c:v>
                </c:pt>
                <c:pt idx="7140">
                  <c:v>19.666558564979752</c:v>
                </c:pt>
                <c:pt idx="7141">
                  <c:v>19.666558564979752</c:v>
                </c:pt>
                <c:pt idx="7142">
                  <c:v>19.666558564979752</c:v>
                </c:pt>
                <c:pt idx="7143">
                  <c:v>19.666558564979752</c:v>
                </c:pt>
                <c:pt idx="7144">
                  <c:v>19.666558564979752</c:v>
                </c:pt>
                <c:pt idx="7145">
                  <c:v>19.666558564979752</c:v>
                </c:pt>
                <c:pt idx="7146">
                  <c:v>19.666558564979752</c:v>
                </c:pt>
                <c:pt idx="7147">
                  <c:v>19.666558564979752</c:v>
                </c:pt>
                <c:pt idx="7148">
                  <c:v>19.666558564979752</c:v>
                </c:pt>
                <c:pt idx="7149">
                  <c:v>19.666558564979752</c:v>
                </c:pt>
                <c:pt idx="7150">
                  <c:v>19.666558564979752</c:v>
                </c:pt>
                <c:pt idx="7151">
                  <c:v>19.666558564979752</c:v>
                </c:pt>
                <c:pt idx="7152">
                  <c:v>19.666558564979752</c:v>
                </c:pt>
                <c:pt idx="7153">
                  <c:v>19.666558564979752</c:v>
                </c:pt>
                <c:pt idx="7154">
                  <c:v>19.666558564979752</c:v>
                </c:pt>
                <c:pt idx="7155">
                  <c:v>19.666558564979752</c:v>
                </c:pt>
                <c:pt idx="7156">
                  <c:v>19.666558564979752</c:v>
                </c:pt>
                <c:pt idx="7157">
                  <c:v>19.666558564979752</c:v>
                </c:pt>
                <c:pt idx="7158">
                  <c:v>19.666558564979752</c:v>
                </c:pt>
                <c:pt idx="7159">
                  <c:v>19.666558564979752</c:v>
                </c:pt>
                <c:pt idx="7160">
                  <c:v>19.666558564979752</c:v>
                </c:pt>
                <c:pt idx="7161">
                  <c:v>19.666558564979752</c:v>
                </c:pt>
                <c:pt idx="7162">
                  <c:v>19.666558564979752</c:v>
                </c:pt>
                <c:pt idx="7163">
                  <c:v>19.666558564979752</c:v>
                </c:pt>
                <c:pt idx="7164">
                  <c:v>19.666558564979752</c:v>
                </c:pt>
                <c:pt idx="7165">
                  <c:v>19.666558564979752</c:v>
                </c:pt>
                <c:pt idx="7166">
                  <c:v>19.666558564979752</c:v>
                </c:pt>
                <c:pt idx="7167">
                  <c:v>19.666558564979752</c:v>
                </c:pt>
                <c:pt idx="7168">
                  <c:v>19.666558564979752</c:v>
                </c:pt>
                <c:pt idx="7169">
                  <c:v>19.666558564979752</c:v>
                </c:pt>
                <c:pt idx="7170">
                  <c:v>19.666558564979752</c:v>
                </c:pt>
                <c:pt idx="7171">
                  <c:v>19.666558564979752</c:v>
                </c:pt>
                <c:pt idx="7172">
                  <c:v>19.666558564979752</c:v>
                </c:pt>
                <c:pt idx="7173">
                  <c:v>19.666558564979752</c:v>
                </c:pt>
                <c:pt idx="7174">
                  <c:v>19.666558564979752</c:v>
                </c:pt>
                <c:pt idx="7175">
                  <c:v>19.666558564979752</c:v>
                </c:pt>
                <c:pt idx="7176">
                  <c:v>19.666558564979752</c:v>
                </c:pt>
                <c:pt idx="7177">
                  <c:v>19.666558564979752</c:v>
                </c:pt>
                <c:pt idx="7178">
                  <c:v>19.666558564979752</c:v>
                </c:pt>
                <c:pt idx="7179">
                  <c:v>19.666558564979752</c:v>
                </c:pt>
                <c:pt idx="7180">
                  <c:v>19.666558564979752</c:v>
                </c:pt>
                <c:pt idx="7181">
                  <c:v>19.666558564979752</c:v>
                </c:pt>
                <c:pt idx="7182">
                  <c:v>19.666558564979752</c:v>
                </c:pt>
                <c:pt idx="7183">
                  <c:v>19.666558564979752</c:v>
                </c:pt>
                <c:pt idx="7184">
                  <c:v>19.666558564979752</c:v>
                </c:pt>
                <c:pt idx="7185">
                  <c:v>19.666558564979752</c:v>
                </c:pt>
                <c:pt idx="7186">
                  <c:v>19.666558564979752</c:v>
                </c:pt>
                <c:pt idx="7187">
                  <c:v>19.666558564979752</c:v>
                </c:pt>
                <c:pt idx="7188">
                  <c:v>19.666558564979752</c:v>
                </c:pt>
                <c:pt idx="7189">
                  <c:v>19.666558564979752</c:v>
                </c:pt>
                <c:pt idx="7190">
                  <c:v>19.666558564979752</c:v>
                </c:pt>
                <c:pt idx="7191">
                  <c:v>19.666558564979752</c:v>
                </c:pt>
                <c:pt idx="7192">
                  <c:v>19.666558564979752</c:v>
                </c:pt>
                <c:pt idx="7193">
                  <c:v>19.666558564979752</c:v>
                </c:pt>
                <c:pt idx="7194">
                  <c:v>19.666558564979752</c:v>
                </c:pt>
                <c:pt idx="7195">
                  <c:v>19.666558564979752</c:v>
                </c:pt>
                <c:pt idx="7196">
                  <c:v>19.666558564979752</c:v>
                </c:pt>
                <c:pt idx="7197">
                  <c:v>19.666558564979752</c:v>
                </c:pt>
                <c:pt idx="7198">
                  <c:v>19.666558564979752</c:v>
                </c:pt>
                <c:pt idx="7199">
                  <c:v>19.666558564979752</c:v>
                </c:pt>
                <c:pt idx="7200">
                  <c:v>19.666558564979752</c:v>
                </c:pt>
                <c:pt idx="7201">
                  <c:v>19.666558564979752</c:v>
                </c:pt>
                <c:pt idx="7202">
                  <c:v>19.666558564979752</c:v>
                </c:pt>
                <c:pt idx="7203">
                  <c:v>19.666558564979752</c:v>
                </c:pt>
                <c:pt idx="7204">
                  <c:v>19.666558564979752</c:v>
                </c:pt>
                <c:pt idx="7205">
                  <c:v>19.666558564979752</c:v>
                </c:pt>
                <c:pt idx="7206">
                  <c:v>19.666558564979752</c:v>
                </c:pt>
                <c:pt idx="7207">
                  <c:v>19.666558564979752</c:v>
                </c:pt>
                <c:pt idx="7208">
                  <c:v>19.666558564979752</c:v>
                </c:pt>
                <c:pt idx="7209">
                  <c:v>19.666558564979752</c:v>
                </c:pt>
                <c:pt idx="7210">
                  <c:v>19.666558564979752</c:v>
                </c:pt>
                <c:pt idx="7211">
                  <c:v>19.666558564979752</c:v>
                </c:pt>
                <c:pt idx="7212">
                  <c:v>19.666558564979752</c:v>
                </c:pt>
                <c:pt idx="7213">
                  <c:v>19.666558564979752</c:v>
                </c:pt>
                <c:pt idx="7214">
                  <c:v>19.666558564979752</c:v>
                </c:pt>
                <c:pt idx="7215">
                  <c:v>19.666558564979752</c:v>
                </c:pt>
                <c:pt idx="7216">
                  <c:v>19.666558564979752</c:v>
                </c:pt>
                <c:pt idx="7217">
                  <c:v>19.666558564979752</c:v>
                </c:pt>
                <c:pt idx="7218">
                  <c:v>19.666558564979752</c:v>
                </c:pt>
                <c:pt idx="7219">
                  <c:v>19.666558564979752</c:v>
                </c:pt>
                <c:pt idx="7220">
                  <c:v>19.666558564979752</c:v>
                </c:pt>
                <c:pt idx="7221">
                  <c:v>19.666558564979752</c:v>
                </c:pt>
                <c:pt idx="7222">
                  <c:v>19.666558564979752</c:v>
                </c:pt>
                <c:pt idx="7223">
                  <c:v>19.666558564979752</c:v>
                </c:pt>
                <c:pt idx="7224">
                  <c:v>19.666558564979752</c:v>
                </c:pt>
                <c:pt idx="7225">
                  <c:v>19.666558564979752</c:v>
                </c:pt>
                <c:pt idx="7226">
                  <c:v>19.666558564979752</c:v>
                </c:pt>
                <c:pt idx="7227">
                  <c:v>19.666558564979752</c:v>
                </c:pt>
                <c:pt idx="7228">
                  <c:v>19.666558564979752</c:v>
                </c:pt>
                <c:pt idx="7229">
                  <c:v>19.666558564979752</c:v>
                </c:pt>
                <c:pt idx="7230">
                  <c:v>19.666558564979752</c:v>
                </c:pt>
                <c:pt idx="7231">
                  <c:v>19.666558564979752</c:v>
                </c:pt>
                <c:pt idx="7232">
                  <c:v>19.666558564979752</c:v>
                </c:pt>
                <c:pt idx="7233">
                  <c:v>19.666558564979752</c:v>
                </c:pt>
                <c:pt idx="7234">
                  <c:v>19.666558564979752</c:v>
                </c:pt>
                <c:pt idx="7235">
                  <c:v>19.666558564979752</c:v>
                </c:pt>
                <c:pt idx="7236">
                  <c:v>19.666558564979752</c:v>
                </c:pt>
                <c:pt idx="7237">
                  <c:v>19.666558564979752</c:v>
                </c:pt>
                <c:pt idx="7238">
                  <c:v>19.666558564979752</c:v>
                </c:pt>
                <c:pt idx="7239">
                  <c:v>19.666558564979752</c:v>
                </c:pt>
                <c:pt idx="7240">
                  <c:v>19.666558564979752</c:v>
                </c:pt>
                <c:pt idx="7241">
                  <c:v>19.666558564979752</c:v>
                </c:pt>
                <c:pt idx="7242">
                  <c:v>19.666558564979752</c:v>
                </c:pt>
                <c:pt idx="7243">
                  <c:v>19.666558564979752</c:v>
                </c:pt>
                <c:pt idx="7244">
                  <c:v>19.666558564979752</c:v>
                </c:pt>
                <c:pt idx="7245">
                  <c:v>19.666558564979752</c:v>
                </c:pt>
                <c:pt idx="7246">
                  <c:v>19.666558564979752</c:v>
                </c:pt>
                <c:pt idx="7247">
                  <c:v>19.666558564979752</c:v>
                </c:pt>
                <c:pt idx="7248">
                  <c:v>19.666558564979752</c:v>
                </c:pt>
                <c:pt idx="7249">
                  <c:v>19.666558564979752</c:v>
                </c:pt>
                <c:pt idx="7250">
                  <c:v>19.666558564979752</c:v>
                </c:pt>
                <c:pt idx="7251">
                  <c:v>19.666558564979752</c:v>
                </c:pt>
                <c:pt idx="7252">
                  <c:v>19.666558564979752</c:v>
                </c:pt>
                <c:pt idx="7253">
                  <c:v>19.666558564979752</c:v>
                </c:pt>
                <c:pt idx="7254">
                  <c:v>19.666558564979752</c:v>
                </c:pt>
                <c:pt idx="7255">
                  <c:v>19.666558564979752</c:v>
                </c:pt>
                <c:pt idx="7256">
                  <c:v>19.666558564979752</c:v>
                </c:pt>
                <c:pt idx="7257">
                  <c:v>19.666558564979752</c:v>
                </c:pt>
                <c:pt idx="7258">
                  <c:v>19.666558564979752</c:v>
                </c:pt>
                <c:pt idx="7259">
                  <c:v>19.666558564979752</c:v>
                </c:pt>
                <c:pt idx="7260">
                  <c:v>19.666558564979752</c:v>
                </c:pt>
                <c:pt idx="7261">
                  <c:v>19.666558564979752</c:v>
                </c:pt>
                <c:pt idx="7262">
                  <c:v>19.666558564979752</c:v>
                </c:pt>
                <c:pt idx="7263">
                  <c:v>19.666558564979752</c:v>
                </c:pt>
                <c:pt idx="7264">
                  <c:v>19.666558564979752</c:v>
                </c:pt>
                <c:pt idx="7265">
                  <c:v>19.666558564979752</c:v>
                </c:pt>
                <c:pt idx="7266">
                  <c:v>19.666558564979752</c:v>
                </c:pt>
                <c:pt idx="7267">
                  <c:v>19.666558564979752</c:v>
                </c:pt>
                <c:pt idx="7268">
                  <c:v>19.666558564979752</c:v>
                </c:pt>
                <c:pt idx="7269">
                  <c:v>19.666558564979752</c:v>
                </c:pt>
                <c:pt idx="7270">
                  <c:v>19.666558564979752</c:v>
                </c:pt>
                <c:pt idx="7271">
                  <c:v>19.666558564979752</c:v>
                </c:pt>
                <c:pt idx="7272">
                  <c:v>19.666558564979752</c:v>
                </c:pt>
                <c:pt idx="7273">
                  <c:v>19.666558564979752</c:v>
                </c:pt>
                <c:pt idx="7274">
                  <c:v>19.666558564979752</c:v>
                </c:pt>
                <c:pt idx="7275">
                  <c:v>19.666558564979752</c:v>
                </c:pt>
                <c:pt idx="7276">
                  <c:v>19.666558564979752</c:v>
                </c:pt>
                <c:pt idx="7277">
                  <c:v>19.666558564979752</c:v>
                </c:pt>
                <c:pt idx="7278">
                  <c:v>19.666558564979752</c:v>
                </c:pt>
                <c:pt idx="7279">
                  <c:v>19.666558564979752</c:v>
                </c:pt>
                <c:pt idx="7280">
                  <c:v>19.666558564979752</c:v>
                </c:pt>
                <c:pt idx="7281">
                  <c:v>19.666558564979752</c:v>
                </c:pt>
                <c:pt idx="7282">
                  <c:v>19.666558564979752</c:v>
                </c:pt>
                <c:pt idx="7283">
                  <c:v>19.666558564979752</c:v>
                </c:pt>
                <c:pt idx="7284">
                  <c:v>19.666558564979752</c:v>
                </c:pt>
                <c:pt idx="7285">
                  <c:v>19.666558564979752</c:v>
                </c:pt>
                <c:pt idx="7286">
                  <c:v>19.666558564979752</c:v>
                </c:pt>
                <c:pt idx="7287">
                  <c:v>19.666558564979752</c:v>
                </c:pt>
                <c:pt idx="7288">
                  <c:v>19.666558564979752</c:v>
                </c:pt>
                <c:pt idx="7289">
                  <c:v>19.666558564979752</c:v>
                </c:pt>
                <c:pt idx="7290">
                  <c:v>19.666558564979752</c:v>
                </c:pt>
                <c:pt idx="7291">
                  <c:v>19.666558564979752</c:v>
                </c:pt>
                <c:pt idx="7292">
                  <c:v>19.666558564979752</c:v>
                </c:pt>
                <c:pt idx="7293">
                  <c:v>19.666558564979752</c:v>
                </c:pt>
                <c:pt idx="7294">
                  <c:v>19.666558564979752</c:v>
                </c:pt>
                <c:pt idx="7295">
                  <c:v>19.666558564979752</c:v>
                </c:pt>
                <c:pt idx="7296">
                  <c:v>19.666558564979752</c:v>
                </c:pt>
                <c:pt idx="7297">
                  <c:v>19.666558564979752</c:v>
                </c:pt>
                <c:pt idx="7298">
                  <c:v>19.666558564979752</c:v>
                </c:pt>
                <c:pt idx="7299">
                  <c:v>19.666558564979752</c:v>
                </c:pt>
                <c:pt idx="7300">
                  <c:v>19.666558564979752</c:v>
                </c:pt>
                <c:pt idx="7301">
                  <c:v>19.666558564979752</c:v>
                </c:pt>
                <c:pt idx="7302">
                  <c:v>19.666558564979752</c:v>
                </c:pt>
                <c:pt idx="7303">
                  <c:v>19.666558564979752</c:v>
                </c:pt>
                <c:pt idx="7304">
                  <c:v>19.666558564979752</c:v>
                </c:pt>
                <c:pt idx="7305">
                  <c:v>19.666558564979752</c:v>
                </c:pt>
                <c:pt idx="7306">
                  <c:v>19.666558564979752</c:v>
                </c:pt>
                <c:pt idx="7307">
                  <c:v>19.666558564979752</c:v>
                </c:pt>
                <c:pt idx="7308">
                  <c:v>19.666558564979752</c:v>
                </c:pt>
                <c:pt idx="7309">
                  <c:v>19.666558564979752</c:v>
                </c:pt>
                <c:pt idx="7310">
                  <c:v>19.666558564979752</c:v>
                </c:pt>
                <c:pt idx="7311">
                  <c:v>19.666558564979752</c:v>
                </c:pt>
                <c:pt idx="7312">
                  <c:v>19.666558564979752</c:v>
                </c:pt>
                <c:pt idx="7313">
                  <c:v>19.666558564979752</c:v>
                </c:pt>
                <c:pt idx="7314">
                  <c:v>19.666558564979752</c:v>
                </c:pt>
                <c:pt idx="7315">
                  <c:v>19.666558564979752</c:v>
                </c:pt>
                <c:pt idx="7316">
                  <c:v>19.666558564979752</c:v>
                </c:pt>
                <c:pt idx="7317">
                  <c:v>19.666558564979752</c:v>
                </c:pt>
                <c:pt idx="7318">
                  <c:v>19.666558564979752</c:v>
                </c:pt>
                <c:pt idx="7319">
                  <c:v>19.666558564979752</c:v>
                </c:pt>
                <c:pt idx="7320">
                  <c:v>19.666558564979752</c:v>
                </c:pt>
                <c:pt idx="7321">
                  <c:v>19.666558564979752</c:v>
                </c:pt>
                <c:pt idx="7322">
                  <c:v>19.666558564979752</c:v>
                </c:pt>
                <c:pt idx="7323">
                  <c:v>19.666558564979752</c:v>
                </c:pt>
                <c:pt idx="7324">
                  <c:v>19.666558564979752</c:v>
                </c:pt>
                <c:pt idx="7325">
                  <c:v>19.666558564979752</c:v>
                </c:pt>
                <c:pt idx="7326">
                  <c:v>19.666558564979752</c:v>
                </c:pt>
                <c:pt idx="7327">
                  <c:v>19.666558564979752</c:v>
                </c:pt>
                <c:pt idx="7328">
                  <c:v>19.666558564979752</c:v>
                </c:pt>
                <c:pt idx="7329">
                  <c:v>19.666558564979752</c:v>
                </c:pt>
                <c:pt idx="7330">
                  <c:v>19.666558564979752</c:v>
                </c:pt>
                <c:pt idx="7331">
                  <c:v>19.666558564979752</c:v>
                </c:pt>
                <c:pt idx="7332">
                  <c:v>19.666558564979752</c:v>
                </c:pt>
                <c:pt idx="7333">
                  <c:v>19.666558564979752</c:v>
                </c:pt>
                <c:pt idx="7334">
                  <c:v>19.666558564979752</c:v>
                </c:pt>
                <c:pt idx="7335">
                  <c:v>19.666558564979752</c:v>
                </c:pt>
                <c:pt idx="7336">
                  <c:v>19.666558564979752</c:v>
                </c:pt>
                <c:pt idx="7337">
                  <c:v>19.666558564979752</c:v>
                </c:pt>
                <c:pt idx="7338">
                  <c:v>19.666558564979752</c:v>
                </c:pt>
                <c:pt idx="7339">
                  <c:v>19.666558564979752</c:v>
                </c:pt>
                <c:pt idx="7340">
                  <c:v>19.666558564979752</c:v>
                </c:pt>
                <c:pt idx="7341">
                  <c:v>19.666558564979752</c:v>
                </c:pt>
                <c:pt idx="7342">
                  <c:v>19.666558564979752</c:v>
                </c:pt>
                <c:pt idx="7343">
                  <c:v>19.666558564979752</c:v>
                </c:pt>
                <c:pt idx="7344">
                  <c:v>19.666558564979752</c:v>
                </c:pt>
                <c:pt idx="7345">
                  <c:v>19.666558564979752</c:v>
                </c:pt>
                <c:pt idx="7346">
                  <c:v>19.666558564979752</c:v>
                </c:pt>
                <c:pt idx="7347">
                  <c:v>19.666558564979752</c:v>
                </c:pt>
                <c:pt idx="7348">
                  <c:v>19.666558564979752</c:v>
                </c:pt>
                <c:pt idx="7349">
                  <c:v>19.666558564979752</c:v>
                </c:pt>
                <c:pt idx="7350">
                  <c:v>19.666558564979752</c:v>
                </c:pt>
                <c:pt idx="7351">
                  <c:v>19.666558564979752</c:v>
                </c:pt>
                <c:pt idx="7352">
                  <c:v>19.666558564979752</c:v>
                </c:pt>
                <c:pt idx="7353">
                  <c:v>19.666558564979752</c:v>
                </c:pt>
                <c:pt idx="7354">
                  <c:v>19.666558564979752</c:v>
                </c:pt>
                <c:pt idx="7355">
                  <c:v>19.666558564979752</c:v>
                </c:pt>
                <c:pt idx="7356">
                  <c:v>19.666558564979752</c:v>
                </c:pt>
                <c:pt idx="7357">
                  <c:v>19.666558564979752</c:v>
                </c:pt>
                <c:pt idx="7358">
                  <c:v>19.666558564979752</c:v>
                </c:pt>
                <c:pt idx="7359">
                  <c:v>19.666558564979752</c:v>
                </c:pt>
                <c:pt idx="7360">
                  <c:v>19.666558564979752</c:v>
                </c:pt>
                <c:pt idx="7361">
                  <c:v>19.666558564979752</c:v>
                </c:pt>
                <c:pt idx="7362">
                  <c:v>19.666558564979752</c:v>
                </c:pt>
                <c:pt idx="7363">
                  <c:v>19.666558564979752</c:v>
                </c:pt>
                <c:pt idx="7364">
                  <c:v>19.666558564979752</c:v>
                </c:pt>
                <c:pt idx="7365">
                  <c:v>19.666558564979752</c:v>
                </c:pt>
                <c:pt idx="7366">
                  <c:v>19.666558564979752</c:v>
                </c:pt>
                <c:pt idx="7367">
                  <c:v>19.666558564979752</c:v>
                </c:pt>
                <c:pt idx="7368">
                  <c:v>19.666558564979752</c:v>
                </c:pt>
                <c:pt idx="7369">
                  <c:v>19.666558564979752</c:v>
                </c:pt>
                <c:pt idx="7370">
                  <c:v>19.666558564979752</c:v>
                </c:pt>
                <c:pt idx="7371">
                  <c:v>19.666558564979752</c:v>
                </c:pt>
                <c:pt idx="7372">
                  <c:v>19.666558564979752</c:v>
                </c:pt>
                <c:pt idx="7373">
                  <c:v>19.666558564979752</c:v>
                </c:pt>
                <c:pt idx="7374">
                  <c:v>19.666558564979752</c:v>
                </c:pt>
                <c:pt idx="7375">
                  <c:v>19.666558564979752</c:v>
                </c:pt>
                <c:pt idx="7376">
                  <c:v>19.666558564979752</c:v>
                </c:pt>
                <c:pt idx="7377">
                  <c:v>19.666558564979752</c:v>
                </c:pt>
                <c:pt idx="7378">
                  <c:v>19.666558564979752</c:v>
                </c:pt>
                <c:pt idx="7379">
                  <c:v>19.666558564979752</c:v>
                </c:pt>
                <c:pt idx="7380">
                  <c:v>19.666558564979752</c:v>
                </c:pt>
                <c:pt idx="7381">
                  <c:v>19.666558564979752</c:v>
                </c:pt>
                <c:pt idx="7382">
                  <c:v>19.666558564979752</c:v>
                </c:pt>
                <c:pt idx="7383">
                  <c:v>19.666558564979752</c:v>
                </c:pt>
                <c:pt idx="7384">
                  <c:v>19.666558564979752</c:v>
                </c:pt>
                <c:pt idx="7385">
                  <c:v>19.666558564979752</c:v>
                </c:pt>
                <c:pt idx="7386">
                  <c:v>19.666558564979752</c:v>
                </c:pt>
                <c:pt idx="7387">
                  <c:v>19.666558564979752</c:v>
                </c:pt>
                <c:pt idx="7388">
                  <c:v>19.666558564979752</c:v>
                </c:pt>
                <c:pt idx="7389">
                  <c:v>19.666558564979752</c:v>
                </c:pt>
                <c:pt idx="7390">
                  <c:v>19.666558564979752</c:v>
                </c:pt>
                <c:pt idx="7391">
                  <c:v>19.666558564979752</c:v>
                </c:pt>
                <c:pt idx="7392">
                  <c:v>19.666558564979752</c:v>
                </c:pt>
                <c:pt idx="7393">
                  <c:v>19.666558564979752</c:v>
                </c:pt>
                <c:pt idx="7394">
                  <c:v>19.666558564979752</c:v>
                </c:pt>
                <c:pt idx="7395">
                  <c:v>19.666558564979752</c:v>
                </c:pt>
                <c:pt idx="7396">
                  <c:v>19.666558564979752</c:v>
                </c:pt>
                <c:pt idx="7397">
                  <c:v>19.666558564979752</c:v>
                </c:pt>
                <c:pt idx="7398">
                  <c:v>19.666558564979752</c:v>
                </c:pt>
                <c:pt idx="7399">
                  <c:v>19.666558564979752</c:v>
                </c:pt>
                <c:pt idx="7400">
                  <c:v>19.666558564979752</c:v>
                </c:pt>
                <c:pt idx="7401">
                  <c:v>19.666558564979752</c:v>
                </c:pt>
                <c:pt idx="7402">
                  <c:v>19.666558564979752</c:v>
                </c:pt>
                <c:pt idx="7403">
                  <c:v>19.666558564979752</c:v>
                </c:pt>
                <c:pt idx="7404">
                  <c:v>19.666558564979752</c:v>
                </c:pt>
                <c:pt idx="7405">
                  <c:v>19.666558564979752</c:v>
                </c:pt>
                <c:pt idx="7406">
                  <c:v>19.666558564979752</c:v>
                </c:pt>
                <c:pt idx="7407">
                  <c:v>19.666558564979752</c:v>
                </c:pt>
                <c:pt idx="7408">
                  <c:v>19.666558564979752</c:v>
                </c:pt>
                <c:pt idx="7409">
                  <c:v>19.666558564979752</c:v>
                </c:pt>
                <c:pt idx="7410">
                  <c:v>19.666558564979752</c:v>
                </c:pt>
                <c:pt idx="7411">
                  <c:v>19.666558564979752</c:v>
                </c:pt>
                <c:pt idx="7412">
                  <c:v>19.666558564979752</c:v>
                </c:pt>
                <c:pt idx="7413">
                  <c:v>19.666558564979752</c:v>
                </c:pt>
                <c:pt idx="7414">
                  <c:v>19.666558564979752</c:v>
                </c:pt>
                <c:pt idx="7415">
                  <c:v>19.666558564979752</c:v>
                </c:pt>
                <c:pt idx="7416">
                  <c:v>19.666558564979752</c:v>
                </c:pt>
                <c:pt idx="7417">
                  <c:v>19.666558564979752</c:v>
                </c:pt>
                <c:pt idx="7418">
                  <c:v>19.666558564979752</c:v>
                </c:pt>
                <c:pt idx="7419">
                  <c:v>19.666558564979752</c:v>
                </c:pt>
                <c:pt idx="7420">
                  <c:v>19.666558564979752</c:v>
                </c:pt>
                <c:pt idx="7421">
                  <c:v>19.666558564979752</c:v>
                </c:pt>
                <c:pt idx="7422">
                  <c:v>19.666558564979752</c:v>
                </c:pt>
                <c:pt idx="7423">
                  <c:v>19.666558564979752</c:v>
                </c:pt>
                <c:pt idx="7424">
                  <c:v>19.666558564979752</c:v>
                </c:pt>
                <c:pt idx="7425">
                  <c:v>19.666558564979752</c:v>
                </c:pt>
                <c:pt idx="7426">
                  <c:v>19.666558564979752</c:v>
                </c:pt>
                <c:pt idx="7427">
                  <c:v>19.666558564979752</c:v>
                </c:pt>
                <c:pt idx="7428">
                  <c:v>19.666558564979752</c:v>
                </c:pt>
                <c:pt idx="7429">
                  <c:v>19.666558564979752</c:v>
                </c:pt>
                <c:pt idx="7430">
                  <c:v>19.666558564979752</c:v>
                </c:pt>
                <c:pt idx="7431">
                  <c:v>19.666558564979752</c:v>
                </c:pt>
                <c:pt idx="7432">
                  <c:v>19.666558564979752</c:v>
                </c:pt>
                <c:pt idx="7433">
                  <c:v>19.666558564979752</c:v>
                </c:pt>
                <c:pt idx="7434">
                  <c:v>19.666558564979752</c:v>
                </c:pt>
                <c:pt idx="7435">
                  <c:v>19.666558564979752</c:v>
                </c:pt>
                <c:pt idx="7436">
                  <c:v>19.666558564979752</c:v>
                </c:pt>
                <c:pt idx="7437">
                  <c:v>19.666558564979752</c:v>
                </c:pt>
                <c:pt idx="7438">
                  <c:v>19.666558564979752</c:v>
                </c:pt>
                <c:pt idx="7439">
                  <c:v>19.666558564979752</c:v>
                </c:pt>
                <c:pt idx="7440">
                  <c:v>19.666558564979752</c:v>
                </c:pt>
                <c:pt idx="7441">
                  <c:v>19.666558564979752</c:v>
                </c:pt>
                <c:pt idx="7442">
                  <c:v>19.666558564979752</c:v>
                </c:pt>
                <c:pt idx="7443">
                  <c:v>19.666558564979752</c:v>
                </c:pt>
                <c:pt idx="7444">
                  <c:v>19.666558564979752</c:v>
                </c:pt>
                <c:pt idx="7445">
                  <c:v>19.666558564979752</c:v>
                </c:pt>
                <c:pt idx="7446">
                  <c:v>19.666558564979752</c:v>
                </c:pt>
                <c:pt idx="7447">
                  <c:v>19.666558564979752</c:v>
                </c:pt>
                <c:pt idx="7448">
                  <c:v>19.666558564979752</c:v>
                </c:pt>
                <c:pt idx="7449">
                  <c:v>19.666558564979752</c:v>
                </c:pt>
                <c:pt idx="7450">
                  <c:v>19.666558564979752</c:v>
                </c:pt>
                <c:pt idx="7451">
                  <c:v>19.666558564979752</c:v>
                </c:pt>
                <c:pt idx="7452">
                  <c:v>19.666558564979752</c:v>
                </c:pt>
                <c:pt idx="7453">
                  <c:v>19.666558564979752</c:v>
                </c:pt>
                <c:pt idx="7454">
                  <c:v>19.666558564979752</c:v>
                </c:pt>
                <c:pt idx="7455">
                  <c:v>19.666558564979752</c:v>
                </c:pt>
                <c:pt idx="7456">
                  <c:v>19.666558564979752</c:v>
                </c:pt>
                <c:pt idx="7457">
                  <c:v>19.666558564979752</c:v>
                </c:pt>
                <c:pt idx="7458">
                  <c:v>19.666558564979752</c:v>
                </c:pt>
                <c:pt idx="7459">
                  <c:v>19.666558564979752</c:v>
                </c:pt>
                <c:pt idx="7460">
                  <c:v>19.666558564979752</c:v>
                </c:pt>
                <c:pt idx="7461">
                  <c:v>19.666558564979752</c:v>
                </c:pt>
                <c:pt idx="7462">
                  <c:v>19.666558564979752</c:v>
                </c:pt>
                <c:pt idx="7463">
                  <c:v>19.666558564979752</c:v>
                </c:pt>
                <c:pt idx="7464">
                  <c:v>19.666558564979752</c:v>
                </c:pt>
                <c:pt idx="7465">
                  <c:v>19.666558564979752</c:v>
                </c:pt>
                <c:pt idx="7466">
                  <c:v>19.666558564979752</c:v>
                </c:pt>
                <c:pt idx="7467">
                  <c:v>19.666558564979752</c:v>
                </c:pt>
                <c:pt idx="7468">
                  <c:v>19.666558564979752</c:v>
                </c:pt>
                <c:pt idx="7469">
                  <c:v>19.666558564979752</c:v>
                </c:pt>
                <c:pt idx="7470">
                  <c:v>19.666558564979752</c:v>
                </c:pt>
                <c:pt idx="7471">
                  <c:v>19.666558564979752</c:v>
                </c:pt>
                <c:pt idx="7472">
                  <c:v>19.666558564979752</c:v>
                </c:pt>
                <c:pt idx="7473">
                  <c:v>19.666558564979752</c:v>
                </c:pt>
                <c:pt idx="7474">
                  <c:v>19.666558564979752</c:v>
                </c:pt>
                <c:pt idx="7475">
                  <c:v>19.666558564979752</c:v>
                </c:pt>
                <c:pt idx="7476">
                  <c:v>19.666558564979752</c:v>
                </c:pt>
                <c:pt idx="7477">
                  <c:v>19.666558564979752</c:v>
                </c:pt>
                <c:pt idx="7478">
                  <c:v>19.666558564979752</c:v>
                </c:pt>
                <c:pt idx="7479">
                  <c:v>19.666558564979752</c:v>
                </c:pt>
                <c:pt idx="7480">
                  <c:v>19.666558564979752</c:v>
                </c:pt>
                <c:pt idx="7481">
                  <c:v>19.666558564979752</c:v>
                </c:pt>
                <c:pt idx="7482">
                  <c:v>19.666558564979752</c:v>
                </c:pt>
                <c:pt idx="7483">
                  <c:v>19.666558564979752</c:v>
                </c:pt>
                <c:pt idx="7484">
                  <c:v>19.666558564979752</c:v>
                </c:pt>
                <c:pt idx="7485">
                  <c:v>19.666558564979752</c:v>
                </c:pt>
                <c:pt idx="7486">
                  <c:v>19.666558564979752</c:v>
                </c:pt>
                <c:pt idx="7487">
                  <c:v>19.666558564979752</c:v>
                </c:pt>
                <c:pt idx="7488">
                  <c:v>19.666558564979752</c:v>
                </c:pt>
                <c:pt idx="7489">
                  <c:v>19.666558564979752</c:v>
                </c:pt>
                <c:pt idx="7490">
                  <c:v>19.666558564979752</c:v>
                </c:pt>
                <c:pt idx="7491">
                  <c:v>19.666558564979752</c:v>
                </c:pt>
                <c:pt idx="7492">
                  <c:v>19.666558564979752</c:v>
                </c:pt>
                <c:pt idx="7493">
                  <c:v>19.666558564979752</c:v>
                </c:pt>
                <c:pt idx="7494">
                  <c:v>19.666558564979752</c:v>
                </c:pt>
                <c:pt idx="7495">
                  <c:v>19.666558564979752</c:v>
                </c:pt>
                <c:pt idx="7496">
                  <c:v>19.666558564979752</c:v>
                </c:pt>
                <c:pt idx="7497">
                  <c:v>19.666558564979752</c:v>
                </c:pt>
                <c:pt idx="7498">
                  <c:v>19.666558564979752</c:v>
                </c:pt>
                <c:pt idx="7499">
                  <c:v>19.666558564979752</c:v>
                </c:pt>
                <c:pt idx="7500">
                  <c:v>19.666558564979752</c:v>
                </c:pt>
                <c:pt idx="7501">
                  <c:v>19.666558564979752</c:v>
                </c:pt>
                <c:pt idx="7502">
                  <c:v>19.666558564979752</c:v>
                </c:pt>
                <c:pt idx="7503">
                  <c:v>19.666558564979752</c:v>
                </c:pt>
                <c:pt idx="7504">
                  <c:v>19.666558564979752</c:v>
                </c:pt>
                <c:pt idx="7505">
                  <c:v>19.666558564979752</c:v>
                </c:pt>
                <c:pt idx="7506">
                  <c:v>19.666558564979752</c:v>
                </c:pt>
                <c:pt idx="7507">
                  <c:v>19.666558564979752</c:v>
                </c:pt>
                <c:pt idx="7508">
                  <c:v>19.666558564979752</c:v>
                </c:pt>
                <c:pt idx="7509">
                  <c:v>19.666558564979752</c:v>
                </c:pt>
                <c:pt idx="7510">
                  <c:v>19.666558564979752</c:v>
                </c:pt>
                <c:pt idx="7511">
                  <c:v>19.666558564979752</c:v>
                </c:pt>
                <c:pt idx="7512">
                  <c:v>19.666558564979752</c:v>
                </c:pt>
                <c:pt idx="7513">
                  <c:v>19.666558564979752</c:v>
                </c:pt>
                <c:pt idx="7514">
                  <c:v>19.666558564979752</c:v>
                </c:pt>
                <c:pt idx="7515">
                  <c:v>19.666558564979752</c:v>
                </c:pt>
                <c:pt idx="7516">
                  <c:v>19.666558564979752</c:v>
                </c:pt>
                <c:pt idx="7517">
                  <c:v>19.666558564979752</c:v>
                </c:pt>
                <c:pt idx="7518">
                  <c:v>19.666558564979752</c:v>
                </c:pt>
                <c:pt idx="7519">
                  <c:v>19.666558564979752</c:v>
                </c:pt>
                <c:pt idx="7520">
                  <c:v>19.666558564979752</c:v>
                </c:pt>
                <c:pt idx="7521">
                  <c:v>19.666558564979752</c:v>
                </c:pt>
                <c:pt idx="7522">
                  <c:v>19.666558564979752</c:v>
                </c:pt>
                <c:pt idx="7523">
                  <c:v>19.666558564979752</c:v>
                </c:pt>
                <c:pt idx="7524">
                  <c:v>19.666558564979752</c:v>
                </c:pt>
                <c:pt idx="7525">
                  <c:v>19.666558564979752</c:v>
                </c:pt>
                <c:pt idx="7526">
                  <c:v>19.666558564979752</c:v>
                </c:pt>
                <c:pt idx="7527">
                  <c:v>19.666558564979752</c:v>
                </c:pt>
                <c:pt idx="7528">
                  <c:v>19.666558564979752</c:v>
                </c:pt>
                <c:pt idx="7529">
                  <c:v>19.666558564979752</c:v>
                </c:pt>
                <c:pt idx="7530">
                  <c:v>19.666558564979752</c:v>
                </c:pt>
                <c:pt idx="7531">
                  <c:v>19.666558564979752</c:v>
                </c:pt>
                <c:pt idx="7532">
                  <c:v>19.666558564979752</c:v>
                </c:pt>
                <c:pt idx="7533">
                  <c:v>19.666558564979752</c:v>
                </c:pt>
                <c:pt idx="7534">
                  <c:v>19.666558564979752</c:v>
                </c:pt>
                <c:pt idx="7535">
                  <c:v>19.666558564979752</c:v>
                </c:pt>
                <c:pt idx="7536">
                  <c:v>19.666558564979752</c:v>
                </c:pt>
                <c:pt idx="7537">
                  <c:v>19.666558564979752</c:v>
                </c:pt>
                <c:pt idx="7538">
                  <c:v>19.666558564979752</c:v>
                </c:pt>
                <c:pt idx="7539">
                  <c:v>19.666558564979752</c:v>
                </c:pt>
                <c:pt idx="7540">
                  <c:v>19.666558564979752</c:v>
                </c:pt>
                <c:pt idx="7541">
                  <c:v>19.666558564979752</c:v>
                </c:pt>
                <c:pt idx="7542">
                  <c:v>19.666558564979752</c:v>
                </c:pt>
                <c:pt idx="7543">
                  <c:v>19.666558564979752</c:v>
                </c:pt>
                <c:pt idx="7544">
                  <c:v>19.666558564979752</c:v>
                </c:pt>
                <c:pt idx="7545">
                  <c:v>19.666558564979752</c:v>
                </c:pt>
                <c:pt idx="7546">
                  <c:v>19.666558564979752</c:v>
                </c:pt>
                <c:pt idx="7547">
                  <c:v>19.666558564979752</c:v>
                </c:pt>
                <c:pt idx="7548">
                  <c:v>19.666558564979752</c:v>
                </c:pt>
                <c:pt idx="7549">
                  <c:v>19.666558564979752</c:v>
                </c:pt>
                <c:pt idx="7550">
                  <c:v>19.666558564979752</c:v>
                </c:pt>
                <c:pt idx="7551">
                  <c:v>19.666558564979752</c:v>
                </c:pt>
                <c:pt idx="7552">
                  <c:v>19.666558564979752</c:v>
                </c:pt>
                <c:pt idx="7553">
                  <c:v>19.666558564979752</c:v>
                </c:pt>
                <c:pt idx="7554">
                  <c:v>19.666558564979752</c:v>
                </c:pt>
                <c:pt idx="7555">
                  <c:v>19.666558564979752</c:v>
                </c:pt>
                <c:pt idx="7556">
                  <c:v>19.666558564979752</c:v>
                </c:pt>
                <c:pt idx="7557">
                  <c:v>19.666558564979752</c:v>
                </c:pt>
                <c:pt idx="7558">
                  <c:v>19.666558564979752</c:v>
                </c:pt>
                <c:pt idx="7559">
                  <c:v>19.666558564979752</c:v>
                </c:pt>
                <c:pt idx="7560">
                  <c:v>19.666558564979752</c:v>
                </c:pt>
                <c:pt idx="7561">
                  <c:v>19.666558564979752</c:v>
                </c:pt>
                <c:pt idx="7562">
                  <c:v>19.666558564979752</c:v>
                </c:pt>
                <c:pt idx="7563">
                  <c:v>19.666558564979752</c:v>
                </c:pt>
                <c:pt idx="7564">
                  <c:v>19.666558564979752</c:v>
                </c:pt>
                <c:pt idx="7565">
                  <c:v>19.666558564979752</c:v>
                </c:pt>
                <c:pt idx="7566">
                  <c:v>19.666558564979752</c:v>
                </c:pt>
                <c:pt idx="7567">
                  <c:v>19.666558564979752</c:v>
                </c:pt>
                <c:pt idx="7568">
                  <c:v>19.666558564979752</c:v>
                </c:pt>
                <c:pt idx="7569">
                  <c:v>19.666558564979752</c:v>
                </c:pt>
                <c:pt idx="7570">
                  <c:v>19.666558564979752</c:v>
                </c:pt>
                <c:pt idx="7571">
                  <c:v>19.666558564979752</c:v>
                </c:pt>
                <c:pt idx="7572">
                  <c:v>19.666558564979752</c:v>
                </c:pt>
                <c:pt idx="7573">
                  <c:v>19.666558564979752</c:v>
                </c:pt>
                <c:pt idx="7574">
                  <c:v>19.666558564979752</c:v>
                </c:pt>
                <c:pt idx="7575">
                  <c:v>19.666558564979752</c:v>
                </c:pt>
                <c:pt idx="7576">
                  <c:v>19.666558564979752</c:v>
                </c:pt>
                <c:pt idx="7577">
                  <c:v>19.666558564979752</c:v>
                </c:pt>
                <c:pt idx="7578">
                  <c:v>19.666558564979752</c:v>
                </c:pt>
                <c:pt idx="7579">
                  <c:v>19.666558564979752</c:v>
                </c:pt>
                <c:pt idx="7580">
                  <c:v>19.666558564979752</c:v>
                </c:pt>
                <c:pt idx="7581">
                  <c:v>19.666558564979752</c:v>
                </c:pt>
                <c:pt idx="7582">
                  <c:v>19.666558564979752</c:v>
                </c:pt>
                <c:pt idx="7583">
                  <c:v>19.666558564979752</c:v>
                </c:pt>
                <c:pt idx="7584">
                  <c:v>19.666558564979752</c:v>
                </c:pt>
                <c:pt idx="7585">
                  <c:v>19.666558564979752</c:v>
                </c:pt>
                <c:pt idx="7586">
                  <c:v>19.666558564979752</c:v>
                </c:pt>
                <c:pt idx="7587">
                  <c:v>19.666558564979752</c:v>
                </c:pt>
                <c:pt idx="7588">
                  <c:v>19.666558564979752</c:v>
                </c:pt>
                <c:pt idx="7589">
                  <c:v>19.666558564979752</c:v>
                </c:pt>
                <c:pt idx="7590">
                  <c:v>19.666558564979752</c:v>
                </c:pt>
                <c:pt idx="7591">
                  <c:v>19.666558564979752</c:v>
                </c:pt>
                <c:pt idx="7592">
                  <c:v>19.666558564979752</c:v>
                </c:pt>
                <c:pt idx="7593">
                  <c:v>19.666558564979752</c:v>
                </c:pt>
                <c:pt idx="7594">
                  <c:v>19.666558564979752</c:v>
                </c:pt>
                <c:pt idx="7595">
                  <c:v>19.666558564979752</c:v>
                </c:pt>
                <c:pt idx="7596">
                  <c:v>19.666558564979752</c:v>
                </c:pt>
                <c:pt idx="7597">
                  <c:v>19.666558564979752</c:v>
                </c:pt>
                <c:pt idx="7598">
                  <c:v>19.666558564979752</c:v>
                </c:pt>
                <c:pt idx="7599">
                  <c:v>19.666558564979752</c:v>
                </c:pt>
                <c:pt idx="7600">
                  <c:v>19.666558564979752</c:v>
                </c:pt>
                <c:pt idx="7601">
                  <c:v>19.666558564979752</c:v>
                </c:pt>
                <c:pt idx="7602">
                  <c:v>19.666558564979752</c:v>
                </c:pt>
                <c:pt idx="7603">
                  <c:v>19.666558564979752</c:v>
                </c:pt>
                <c:pt idx="7604">
                  <c:v>19.666558564979752</c:v>
                </c:pt>
                <c:pt idx="7605">
                  <c:v>19.666558564979752</c:v>
                </c:pt>
                <c:pt idx="7606">
                  <c:v>19.666558564979752</c:v>
                </c:pt>
                <c:pt idx="7607">
                  <c:v>19.666558564979752</c:v>
                </c:pt>
                <c:pt idx="7608">
                  <c:v>19.666558564979752</c:v>
                </c:pt>
                <c:pt idx="7609">
                  <c:v>19.666558564979752</c:v>
                </c:pt>
                <c:pt idx="7610">
                  <c:v>19.666558564979752</c:v>
                </c:pt>
                <c:pt idx="7611">
                  <c:v>19.666558564979752</c:v>
                </c:pt>
                <c:pt idx="7612">
                  <c:v>19.666558564979752</c:v>
                </c:pt>
                <c:pt idx="7613">
                  <c:v>19.666558564979752</c:v>
                </c:pt>
                <c:pt idx="7614">
                  <c:v>19.666558564979752</c:v>
                </c:pt>
                <c:pt idx="7615">
                  <c:v>19.666558564979752</c:v>
                </c:pt>
                <c:pt idx="7616">
                  <c:v>19.666558564979752</c:v>
                </c:pt>
                <c:pt idx="7617">
                  <c:v>19.666558564979752</c:v>
                </c:pt>
                <c:pt idx="7618">
                  <c:v>19.666558564979752</c:v>
                </c:pt>
                <c:pt idx="7619">
                  <c:v>19.666558564979752</c:v>
                </c:pt>
                <c:pt idx="7620">
                  <c:v>19.666558564979752</c:v>
                </c:pt>
                <c:pt idx="7621">
                  <c:v>19.666558564979752</c:v>
                </c:pt>
                <c:pt idx="7622">
                  <c:v>19.666558564979752</c:v>
                </c:pt>
                <c:pt idx="7623">
                  <c:v>19.666558564979752</c:v>
                </c:pt>
                <c:pt idx="7624">
                  <c:v>19.666558564979752</c:v>
                </c:pt>
                <c:pt idx="7625">
                  <c:v>19.666558564979752</c:v>
                </c:pt>
                <c:pt idx="7626">
                  <c:v>19.666558564979752</c:v>
                </c:pt>
                <c:pt idx="7627">
                  <c:v>19.666558564979752</c:v>
                </c:pt>
                <c:pt idx="7628">
                  <c:v>19.666558564979752</c:v>
                </c:pt>
                <c:pt idx="7629">
                  <c:v>19.666558564979752</c:v>
                </c:pt>
                <c:pt idx="7630">
                  <c:v>19.666558564979752</c:v>
                </c:pt>
                <c:pt idx="7631">
                  <c:v>19.666558564979752</c:v>
                </c:pt>
                <c:pt idx="7632">
                  <c:v>19.666558564979752</c:v>
                </c:pt>
                <c:pt idx="7633">
                  <c:v>19.666558564979752</c:v>
                </c:pt>
                <c:pt idx="7634">
                  <c:v>19.666558564979752</c:v>
                </c:pt>
                <c:pt idx="7635">
                  <c:v>19.666558564979752</c:v>
                </c:pt>
                <c:pt idx="7636">
                  <c:v>19.666558564979752</c:v>
                </c:pt>
                <c:pt idx="7637">
                  <c:v>19.666558564979752</c:v>
                </c:pt>
                <c:pt idx="7638">
                  <c:v>19.666558564979752</c:v>
                </c:pt>
                <c:pt idx="7639">
                  <c:v>19.666558564979752</c:v>
                </c:pt>
                <c:pt idx="7640">
                  <c:v>19.666558564979752</c:v>
                </c:pt>
                <c:pt idx="7641">
                  <c:v>19.666558564979752</c:v>
                </c:pt>
                <c:pt idx="7642">
                  <c:v>19.666558564979752</c:v>
                </c:pt>
                <c:pt idx="7643">
                  <c:v>19.666558564979752</c:v>
                </c:pt>
                <c:pt idx="7644">
                  <c:v>19.666558564979752</c:v>
                </c:pt>
                <c:pt idx="7645">
                  <c:v>19.666558564979752</c:v>
                </c:pt>
                <c:pt idx="7646">
                  <c:v>19.666558564979752</c:v>
                </c:pt>
                <c:pt idx="7647">
                  <c:v>19.666558564979752</c:v>
                </c:pt>
                <c:pt idx="7648">
                  <c:v>19.666558564979752</c:v>
                </c:pt>
                <c:pt idx="7649">
                  <c:v>19.666558564979752</c:v>
                </c:pt>
                <c:pt idx="7650">
                  <c:v>19.666558564979752</c:v>
                </c:pt>
                <c:pt idx="7651">
                  <c:v>19.666558564979752</c:v>
                </c:pt>
                <c:pt idx="7652">
                  <c:v>19.666558564979752</c:v>
                </c:pt>
                <c:pt idx="7653">
                  <c:v>19.666558564979752</c:v>
                </c:pt>
                <c:pt idx="7654">
                  <c:v>19.666558564979752</c:v>
                </c:pt>
                <c:pt idx="7655">
                  <c:v>19.666558564979752</c:v>
                </c:pt>
                <c:pt idx="7656">
                  <c:v>19.666558564979752</c:v>
                </c:pt>
                <c:pt idx="7657">
                  <c:v>19.666558564979752</c:v>
                </c:pt>
                <c:pt idx="7658">
                  <c:v>19.666558564979752</c:v>
                </c:pt>
                <c:pt idx="7659">
                  <c:v>19.666558564979752</c:v>
                </c:pt>
                <c:pt idx="7660">
                  <c:v>19.666558564979752</c:v>
                </c:pt>
                <c:pt idx="7661">
                  <c:v>19.666558564979752</c:v>
                </c:pt>
                <c:pt idx="7662">
                  <c:v>19.666558564979752</c:v>
                </c:pt>
                <c:pt idx="7663">
                  <c:v>19.666558564979752</c:v>
                </c:pt>
                <c:pt idx="7664">
                  <c:v>19.666558564979752</c:v>
                </c:pt>
                <c:pt idx="7665">
                  <c:v>19.666558564979752</c:v>
                </c:pt>
                <c:pt idx="7666">
                  <c:v>19.666558564979752</c:v>
                </c:pt>
                <c:pt idx="7667">
                  <c:v>19.666558564979752</c:v>
                </c:pt>
                <c:pt idx="7668">
                  <c:v>19.666558564979752</c:v>
                </c:pt>
                <c:pt idx="7669">
                  <c:v>19.666558564979752</c:v>
                </c:pt>
                <c:pt idx="7670">
                  <c:v>19.666558564979752</c:v>
                </c:pt>
                <c:pt idx="7671">
                  <c:v>19.666558564979752</c:v>
                </c:pt>
                <c:pt idx="7672">
                  <c:v>19.666558564979752</c:v>
                </c:pt>
                <c:pt idx="7673">
                  <c:v>19.666558564979752</c:v>
                </c:pt>
                <c:pt idx="7674">
                  <c:v>19.666558564979752</c:v>
                </c:pt>
                <c:pt idx="7675">
                  <c:v>19.666558564979752</c:v>
                </c:pt>
                <c:pt idx="7676">
                  <c:v>19.666558564979752</c:v>
                </c:pt>
                <c:pt idx="7677">
                  <c:v>19.666558564979752</c:v>
                </c:pt>
                <c:pt idx="7678">
                  <c:v>19.666558564979752</c:v>
                </c:pt>
                <c:pt idx="7679">
                  <c:v>19.666558564979752</c:v>
                </c:pt>
                <c:pt idx="7680">
                  <c:v>19.666558564979752</c:v>
                </c:pt>
                <c:pt idx="7681">
                  <c:v>19.666558564979752</c:v>
                </c:pt>
                <c:pt idx="7682">
                  <c:v>19.666558564979752</c:v>
                </c:pt>
                <c:pt idx="7683">
                  <c:v>19.666558564979752</c:v>
                </c:pt>
                <c:pt idx="7684">
                  <c:v>19.666558564979752</c:v>
                </c:pt>
                <c:pt idx="7685">
                  <c:v>19.666558564979752</c:v>
                </c:pt>
                <c:pt idx="7686">
                  <c:v>19.666558564979752</c:v>
                </c:pt>
                <c:pt idx="7687">
                  <c:v>19.666558564979752</c:v>
                </c:pt>
                <c:pt idx="7688">
                  <c:v>19.666558564979752</c:v>
                </c:pt>
                <c:pt idx="7689">
                  <c:v>19.666558564979752</c:v>
                </c:pt>
                <c:pt idx="7690">
                  <c:v>19.666558564979752</c:v>
                </c:pt>
                <c:pt idx="7691">
                  <c:v>19.666558564979752</c:v>
                </c:pt>
                <c:pt idx="7692">
                  <c:v>19.666558564979752</c:v>
                </c:pt>
                <c:pt idx="7693">
                  <c:v>19.666558564979752</c:v>
                </c:pt>
                <c:pt idx="7694">
                  <c:v>19.666558564979752</c:v>
                </c:pt>
                <c:pt idx="7695">
                  <c:v>19.666558564979752</c:v>
                </c:pt>
                <c:pt idx="7696">
                  <c:v>19.666558564979752</c:v>
                </c:pt>
                <c:pt idx="7697">
                  <c:v>19.666558564979752</c:v>
                </c:pt>
                <c:pt idx="7698">
                  <c:v>19.666558564979752</c:v>
                </c:pt>
                <c:pt idx="7699">
                  <c:v>19.666558564979752</c:v>
                </c:pt>
                <c:pt idx="7700">
                  <c:v>19.666558564979752</c:v>
                </c:pt>
                <c:pt idx="7701">
                  <c:v>19.666558564979752</c:v>
                </c:pt>
                <c:pt idx="7702">
                  <c:v>19.666558564979752</c:v>
                </c:pt>
                <c:pt idx="7703">
                  <c:v>19.666558564979752</c:v>
                </c:pt>
                <c:pt idx="7704">
                  <c:v>19.666558564979752</c:v>
                </c:pt>
                <c:pt idx="7705">
                  <c:v>19.666558564979752</c:v>
                </c:pt>
                <c:pt idx="7706">
                  <c:v>19.666558564979752</c:v>
                </c:pt>
                <c:pt idx="7707">
                  <c:v>19.666558564979752</c:v>
                </c:pt>
                <c:pt idx="7708">
                  <c:v>19.666558564979752</c:v>
                </c:pt>
                <c:pt idx="7709">
                  <c:v>19.666558564979752</c:v>
                </c:pt>
                <c:pt idx="7710">
                  <c:v>19.666558564979752</c:v>
                </c:pt>
                <c:pt idx="7711">
                  <c:v>19.666558564979752</c:v>
                </c:pt>
                <c:pt idx="7712">
                  <c:v>19.666558564979752</c:v>
                </c:pt>
                <c:pt idx="7713">
                  <c:v>19.666558564979752</c:v>
                </c:pt>
                <c:pt idx="7714">
                  <c:v>19.666558564979752</c:v>
                </c:pt>
                <c:pt idx="7715">
                  <c:v>19.666558564979752</c:v>
                </c:pt>
                <c:pt idx="7716">
                  <c:v>19.666558564979752</c:v>
                </c:pt>
                <c:pt idx="7717">
                  <c:v>19.666558564979752</c:v>
                </c:pt>
                <c:pt idx="7718">
                  <c:v>19.666558564979752</c:v>
                </c:pt>
                <c:pt idx="7719">
                  <c:v>19.666558564979752</c:v>
                </c:pt>
                <c:pt idx="7720">
                  <c:v>19.666558564979752</c:v>
                </c:pt>
                <c:pt idx="7721">
                  <c:v>19.666558564979752</c:v>
                </c:pt>
                <c:pt idx="7722">
                  <c:v>19.666558564979752</c:v>
                </c:pt>
                <c:pt idx="7723">
                  <c:v>19.666558564979752</c:v>
                </c:pt>
                <c:pt idx="7724">
                  <c:v>19.666558564979752</c:v>
                </c:pt>
                <c:pt idx="7725">
                  <c:v>19.666558564979752</c:v>
                </c:pt>
                <c:pt idx="7726">
                  <c:v>19.666558564979752</c:v>
                </c:pt>
                <c:pt idx="7727">
                  <c:v>19.666558564979752</c:v>
                </c:pt>
                <c:pt idx="7728">
                  <c:v>19.666558564979752</c:v>
                </c:pt>
                <c:pt idx="7729">
                  <c:v>19.666558564979752</c:v>
                </c:pt>
                <c:pt idx="7730">
                  <c:v>19.666558564979752</c:v>
                </c:pt>
                <c:pt idx="7731">
                  <c:v>19.666558564979752</c:v>
                </c:pt>
                <c:pt idx="7732">
                  <c:v>19.666558564979752</c:v>
                </c:pt>
                <c:pt idx="7733">
                  <c:v>19.666558564979752</c:v>
                </c:pt>
                <c:pt idx="7734">
                  <c:v>19.666558564979752</c:v>
                </c:pt>
                <c:pt idx="7735">
                  <c:v>19.666558564979752</c:v>
                </c:pt>
                <c:pt idx="7736">
                  <c:v>19.666558564979752</c:v>
                </c:pt>
                <c:pt idx="7737">
                  <c:v>19.666558564979752</c:v>
                </c:pt>
                <c:pt idx="7738">
                  <c:v>19.666558564979752</c:v>
                </c:pt>
                <c:pt idx="7739">
                  <c:v>19.666558564979752</c:v>
                </c:pt>
                <c:pt idx="7740">
                  <c:v>19.666558564979752</c:v>
                </c:pt>
                <c:pt idx="7741">
                  <c:v>19.666558564979752</c:v>
                </c:pt>
                <c:pt idx="7742">
                  <c:v>19.666558564979752</c:v>
                </c:pt>
                <c:pt idx="7743">
                  <c:v>19.666558564979752</c:v>
                </c:pt>
                <c:pt idx="7744">
                  <c:v>19.666558564979752</c:v>
                </c:pt>
                <c:pt idx="7745">
                  <c:v>19.666558564979752</c:v>
                </c:pt>
                <c:pt idx="7746">
                  <c:v>19.666558564979752</c:v>
                </c:pt>
                <c:pt idx="7747">
                  <c:v>19.666558564979752</c:v>
                </c:pt>
                <c:pt idx="7748">
                  <c:v>19.666558564979752</c:v>
                </c:pt>
                <c:pt idx="7749">
                  <c:v>19.666558564979752</c:v>
                </c:pt>
                <c:pt idx="7750">
                  <c:v>19.666558564979752</c:v>
                </c:pt>
                <c:pt idx="7751">
                  <c:v>19.666558564979752</c:v>
                </c:pt>
                <c:pt idx="7752">
                  <c:v>19.666558564979752</c:v>
                </c:pt>
                <c:pt idx="7753">
                  <c:v>19.666558564979752</c:v>
                </c:pt>
                <c:pt idx="7754">
                  <c:v>19.666558564979752</c:v>
                </c:pt>
                <c:pt idx="7755">
                  <c:v>19.666558564979752</c:v>
                </c:pt>
                <c:pt idx="7756">
                  <c:v>19.666558564979752</c:v>
                </c:pt>
                <c:pt idx="7757">
                  <c:v>19.666558564979752</c:v>
                </c:pt>
                <c:pt idx="7758">
                  <c:v>19.666558564979752</c:v>
                </c:pt>
                <c:pt idx="7759">
                  <c:v>19.666558564979752</c:v>
                </c:pt>
                <c:pt idx="7760">
                  <c:v>19.666558564979752</c:v>
                </c:pt>
                <c:pt idx="7761">
                  <c:v>19.666558564979752</c:v>
                </c:pt>
                <c:pt idx="7762">
                  <c:v>19.666558564979752</c:v>
                </c:pt>
                <c:pt idx="7763">
                  <c:v>19.666558564979752</c:v>
                </c:pt>
                <c:pt idx="7764">
                  <c:v>19.666558564979752</c:v>
                </c:pt>
                <c:pt idx="7765">
                  <c:v>19.666558564979752</c:v>
                </c:pt>
                <c:pt idx="7766">
                  <c:v>19.666558564979752</c:v>
                </c:pt>
                <c:pt idx="7767">
                  <c:v>19.666558564979752</c:v>
                </c:pt>
                <c:pt idx="7768">
                  <c:v>19.666558564979752</c:v>
                </c:pt>
                <c:pt idx="7769">
                  <c:v>19.666558564979752</c:v>
                </c:pt>
                <c:pt idx="7770">
                  <c:v>19.666558564979752</c:v>
                </c:pt>
                <c:pt idx="7771">
                  <c:v>19.666558564979752</c:v>
                </c:pt>
                <c:pt idx="7772">
                  <c:v>19.666558564979752</c:v>
                </c:pt>
                <c:pt idx="7773">
                  <c:v>19.666558564979752</c:v>
                </c:pt>
                <c:pt idx="7774">
                  <c:v>19.666558564979752</c:v>
                </c:pt>
                <c:pt idx="7775">
                  <c:v>19.666558564979752</c:v>
                </c:pt>
                <c:pt idx="7776">
                  <c:v>19.666558564979752</c:v>
                </c:pt>
                <c:pt idx="7777">
                  <c:v>19.666558564979752</c:v>
                </c:pt>
                <c:pt idx="7778">
                  <c:v>19.666558564979752</c:v>
                </c:pt>
                <c:pt idx="7779">
                  <c:v>19.666558564979752</c:v>
                </c:pt>
                <c:pt idx="7780">
                  <c:v>19.666558564979752</c:v>
                </c:pt>
                <c:pt idx="7781">
                  <c:v>19.666558564979752</c:v>
                </c:pt>
                <c:pt idx="7782">
                  <c:v>19.666558564979752</c:v>
                </c:pt>
                <c:pt idx="7783">
                  <c:v>19.666558564979752</c:v>
                </c:pt>
                <c:pt idx="7784">
                  <c:v>19.666558564979752</c:v>
                </c:pt>
                <c:pt idx="7785">
                  <c:v>19.666558564979752</c:v>
                </c:pt>
                <c:pt idx="7786">
                  <c:v>19.666558564979752</c:v>
                </c:pt>
                <c:pt idx="7787">
                  <c:v>19.666558564979752</c:v>
                </c:pt>
                <c:pt idx="7788">
                  <c:v>19.666558564979752</c:v>
                </c:pt>
                <c:pt idx="7789">
                  <c:v>19.666558564979752</c:v>
                </c:pt>
                <c:pt idx="7790">
                  <c:v>19.666558564979752</c:v>
                </c:pt>
                <c:pt idx="7791">
                  <c:v>19.666558564979752</c:v>
                </c:pt>
                <c:pt idx="7792">
                  <c:v>19.666558564979752</c:v>
                </c:pt>
                <c:pt idx="7793">
                  <c:v>19.666558564979752</c:v>
                </c:pt>
                <c:pt idx="7794">
                  <c:v>19.666558564979752</c:v>
                </c:pt>
                <c:pt idx="7795">
                  <c:v>19.666558564979752</c:v>
                </c:pt>
                <c:pt idx="7796">
                  <c:v>19.666558564979752</c:v>
                </c:pt>
                <c:pt idx="7797">
                  <c:v>19.666558564979752</c:v>
                </c:pt>
                <c:pt idx="7798">
                  <c:v>19.666558564979752</c:v>
                </c:pt>
                <c:pt idx="7799">
                  <c:v>19.666558564979752</c:v>
                </c:pt>
                <c:pt idx="7800">
                  <c:v>19.666558564979752</c:v>
                </c:pt>
                <c:pt idx="7801">
                  <c:v>19.666558564979752</c:v>
                </c:pt>
                <c:pt idx="7802">
                  <c:v>19.666558564979752</c:v>
                </c:pt>
                <c:pt idx="7803">
                  <c:v>19.666558564979752</c:v>
                </c:pt>
                <c:pt idx="7804">
                  <c:v>19.666558564979752</c:v>
                </c:pt>
                <c:pt idx="7805">
                  <c:v>19.666558564979752</c:v>
                </c:pt>
                <c:pt idx="7806">
                  <c:v>19.666558564979752</c:v>
                </c:pt>
                <c:pt idx="7807">
                  <c:v>19.666558564979752</c:v>
                </c:pt>
                <c:pt idx="7808">
                  <c:v>19.666558564979752</c:v>
                </c:pt>
                <c:pt idx="7809">
                  <c:v>19.666558564979752</c:v>
                </c:pt>
                <c:pt idx="7810">
                  <c:v>19.666558564979752</c:v>
                </c:pt>
                <c:pt idx="7811">
                  <c:v>19.666558564979752</c:v>
                </c:pt>
                <c:pt idx="7812">
                  <c:v>19.666558564979752</c:v>
                </c:pt>
                <c:pt idx="7813">
                  <c:v>19.666558564979752</c:v>
                </c:pt>
                <c:pt idx="7814">
                  <c:v>19.666558564979752</c:v>
                </c:pt>
                <c:pt idx="7815">
                  <c:v>19.666558564979752</c:v>
                </c:pt>
                <c:pt idx="7816">
                  <c:v>19.666558564979752</c:v>
                </c:pt>
                <c:pt idx="7817">
                  <c:v>19.666558564979752</c:v>
                </c:pt>
                <c:pt idx="7818">
                  <c:v>19.666558564979752</c:v>
                </c:pt>
                <c:pt idx="7819">
                  <c:v>19.666558564979752</c:v>
                </c:pt>
                <c:pt idx="7820">
                  <c:v>19.666558564979752</c:v>
                </c:pt>
                <c:pt idx="7821">
                  <c:v>19.666558564979752</c:v>
                </c:pt>
                <c:pt idx="7822">
                  <c:v>19.666558564979752</c:v>
                </c:pt>
                <c:pt idx="7823">
                  <c:v>19.666558564979752</c:v>
                </c:pt>
                <c:pt idx="7824">
                  <c:v>19.666558564979752</c:v>
                </c:pt>
                <c:pt idx="7825">
                  <c:v>19.666558564979752</c:v>
                </c:pt>
                <c:pt idx="7826">
                  <c:v>19.666558564979752</c:v>
                </c:pt>
                <c:pt idx="7827">
                  <c:v>19.666558564979752</c:v>
                </c:pt>
                <c:pt idx="7828">
                  <c:v>19.666558564979752</c:v>
                </c:pt>
                <c:pt idx="7829">
                  <c:v>19.666558564979752</c:v>
                </c:pt>
                <c:pt idx="7830">
                  <c:v>19.666558564979752</c:v>
                </c:pt>
                <c:pt idx="7831">
                  <c:v>19.666558564979752</c:v>
                </c:pt>
                <c:pt idx="7832">
                  <c:v>19.666558564979752</c:v>
                </c:pt>
                <c:pt idx="7833">
                  <c:v>19.666558564979752</c:v>
                </c:pt>
                <c:pt idx="7834">
                  <c:v>19.666558564979752</c:v>
                </c:pt>
                <c:pt idx="7835">
                  <c:v>19.666558564979752</c:v>
                </c:pt>
                <c:pt idx="7836">
                  <c:v>19.666558564979752</c:v>
                </c:pt>
                <c:pt idx="7837">
                  <c:v>19.666558564979752</c:v>
                </c:pt>
                <c:pt idx="7838">
                  <c:v>19.666558564979752</c:v>
                </c:pt>
                <c:pt idx="7839">
                  <c:v>19.666558564979752</c:v>
                </c:pt>
                <c:pt idx="7840">
                  <c:v>19.666558564979752</c:v>
                </c:pt>
                <c:pt idx="7841">
                  <c:v>19.666558564979752</c:v>
                </c:pt>
                <c:pt idx="7842">
                  <c:v>19.666558564979752</c:v>
                </c:pt>
                <c:pt idx="7843">
                  <c:v>19.666558564979752</c:v>
                </c:pt>
                <c:pt idx="7844">
                  <c:v>19.666558564979752</c:v>
                </c:pt>
                <c:pt idx="7845">
                  <c:v>19.666558564979752</c:v>
                </c:pt>
                <c:pt idx="7846">
                  <c:v>19.666558564979752</c:v>
                </c:pt>
                <c:pt idx="7847">
                  <c:v>19.666558564979752</c:v>
                </c:pt>
                <c:pt idx="7848">
                  <c:v>19.666558564979752</c:v>
                </c:pt>
                <c:pt idx="7849">
                  <c:v>19.666558564979752</c:v>
                </c:pt>
                <c:pt idx="7850">
                  <c:v>19.666558564979752</c:v>
                </c:pt>
                <c:pt idx="7851">
                  <c:v>19.666558564979752</c:v>
                </c:pt>
                <c:pt idx="7852">
                  <c:v>19.666558564979752</c:v>
                </c:pt>
                <c:pt idx="7853">
                  <c:v>19.666558564979752</c:v>
                </c:pt>
                <c:pt idx="7854">
                  <c:v>19.666558564979752</c:v>
                </c:pt>
                <c:pt idx="7855">
                  <c:v>19.666558564979752</c:v>
                </c:pt>
                <c:pt idx="7856">
                  <c:v>19.666558564979752</c:v>
                </c:pt>
                <c:pt idx="7857">
                  <c:v>19.666558564979752</c:v>
                </c:pt>
                <c:pt idx="7858">
                  <c:v>19.666558564979752</c:v>
                </c:pt>
                <c:pt idx="7859">
                  <c:v>19.666558564979752</c:v>
                </c:pt>
                <c:pt idx="7860">
                  <c:v>19.666558564979752</c:v>
                </c:pt>
                <c:pt idx="7861">
                  <c:v>19.666558564979752</c:v>
                </c:pt>
                <c:pt idx="7862">
                  <c:v>19.666558564979752</c:v>
                </c:pt>
                <c:pt idx="7863">
                  <c:v>19.666558564979752</c:v>
                </c:pt>
                <c:pt idx="7864">
                  <c:v>19.666558564979752</c:v>
                </c:pt>
                <c:pt idx="7865">
                  <c:v>19.666558564979752</c:v>
                </c:pt>
                <c:pt idx="7866">
                  <c:v>19.666558564979752</c:v>
                </c:pt>
                <c:pt idx="7867">
                  <c:v>19.666558564979752</c:v>
                </c:pt>
                <c:pt idx="7868">
                  <c:v>19.666558564979752</c:v>
                </c:pt>
                <c:pt idx="7869">
                  <c:v>19.666558564979752</c:v>
                </c:pt>
                <c:pt idx="7870">
                  <c:v>19.666558564979752</c:v>
                </c:pt>
                <c:pt idx="7871">
                  <c:v>19.666558564979752</c:v>
                </c:pt>
                <c:pt idx="7872">
                  <c:v>19.666558564979752</c:v>
                </c:pt>
                <c:pt idx="7873">
                  <c:v>19.666558564979752</c:v>
                </c:pt>
                <c:pt idx="7874">
                  <c:v>19.666558564979752</c:v>
                </c:pt>
                <c:pt idx="7875">
                  <c:v>19.666558564979752</c:v>
                </c:pt>
                <c:pt idx="7876">
                  <c:v>19.666558564979752</c:v>
                </c:pt>
                <c:pt idx="7877">
                  <c:v>19.666558564979752</c:v>
                </c:pt>
                <c:pt idx="7878">
                  <c:v>19.666558564979752</c:v>
                </c:pt>
                <c:pt idx="7879">
                  <c:v>19.666558564979752</c:v>
                </c:pt>
                <c:pt idx="7880">
                  <c:v>19.666558564979752</c:v>
                </c:pt>
                <c:pt idx="7881">
                  <c:v>19.666558564979752</c:v>
                </c:pt>
                <c:pt idx="7882">
                  <c:v>19.666558564979752</c:v>
                </c:pt>
                <c:pt idx="7883">
                  <c:v>19.666558564979752</c:v>
                </c:pt>
                <c:pt idx="7884">
                  <c:v>19.666558564979752</c:v>
                </c:pt>
                <c:pt idx="7885">
                  <c:v>19.666558564979752</c:v>
                </c:pt>
                <c:pt idx="7886">
                  <c:v>19.666558564979752</c:v>
                </c:pt>
                <c:pt idx="7887">
                  <c:v>19.666558564979752</c:v>
                </c:pt>
                <c:pt idx="7888">
                  <c:v>19.666558564979752</c:v>
                </c:pt>
                <c:pt idx="7889">
                  <c:v>19.666558564979752</c:v>
                </c:pt>
                <c:pt idx="7890">
                  <c:v>19.666558564979752</c:v>
                </c:pt>
                <c:pt idx="7891">
                  <c:v>19.666558564979752</c:v>
                </c:pt>
                <c:pt idx="7892">
                  <c:v>19.666558564979752</c:v>
                </c:pt>
                <c:pt idx="7893">
                  <c:v>19.666558564979752</c:v>
                </c:pt>
                <c:pt idx="7894">
                  <c:v>19.666558564979752</c:v>
                </c:pt>
                <c:pt idx="7895">
                  <c:v>19.666558564979752</c:v>
                </c:pt>
                <c:pt idx="7896">
                  <c:v>19.666558564979752</c:v>
                </c:pt>
                <c:pt idx="7897">
                  <c:v>19.666558564979752</c:v>
                </c:pt>
                <c:pt idx="7898">
                  <c:v>19.666558564979752</c:v>
                </c:pt>
                <c:pt idx="7899">
                  <c:v>19.666558564979752</c:v>
                </c:pt>
                <c:pt idx="7900">
                  <c:v>19.666558564979752</c:v>
                </c:pt>
                <c:pt idx="7901">
                  <c:v>19.666558564979752</c:v>
                </c:pt>
                <c:pt idx="7902">
                  <c:v>19.666558564979752</c:v>
                </c:pt>
                <c:pt idx="7903">
                  <c:v>19.666558564979752</c:v>
                </c:pt>
                <c:pt idx="7904">
                  <c:v>19.666558564979752</c:v>
                </c:pt>
                <c:pt idx="7905">
                  <c:v>19.666558564979752</c:v>
                </c:pt>
                <c:pt idx="7906">
                  <c:v>19.666558564979752</c:v>
                </c:pt>
                <c:pt idx="7907">
                  <c:v>19.666558564979752</c:v>
                </c:pt>
                <c:pt idx="7908">
                  <c:v>19.666558564979752</c:v>
                </c:pt>
                <c:pt idx="7909">
                  <c:v>19.666558564979752</c:v>
                </c:pt>
                <c:pt idx="7910">
                  <c:v>19.666558564979752</c:v>
                </c:pt>
                <c:pt idx="7911">
                  <c:v>19.666558564979752</c:v>
                </c:pt>
                <c:pt idx="7912">
                  <c:v>19.666558564979752</c:v>
                </c:pt>
                <c:pt idx="7913">
                  <c:v>19.666558564979752</c:v>
                </c:pt>
                <c:pt idx="7914">
                  <c:v>19.666558564979752</c:v>
                </c:pt>
                <c:pt idx="7915">
                  <c:v>19.666558564979752</c:v>
                </c:pt>
                <c:pt idx="7916">
                  <c:v>19.666558564979752</c:v>
                </c:pt>
                <c:pt idx="7917">
                  <c:v>19.666558564979752</c:v>
                </c:pt>
                <c:pt idx="7918">
                  <c:v>19.666558564979752</c:v>
                </c:pt>
                <c:pt idx="7919">
                  <c:v>19.666558564979752</c:v>
                </c:pt>
                <c:pt idx="7920">
                  <c:v>19.666558564979752</c:v>
                </c:pt>
                <c:pt idx="7921">
                  <c:v>19.666558564979752</c:v>
                </c:pt>
                <c:pt idx="7922">
                  <c:v>19.666558564979752</c:v>
                </c:pt>
                <c:pt idx="7923">
                  <c:v>19.666558564979752</c:v>
                </c:pt>
                <c:pt idx="7924">
                  <c:v>19.666558564979752</c:v>
                </c:pt>
                <c:pt idx="7925">
                  <c:v>19.666558564979752</c:v>
                </c:pt>
                <c:pt idx="7926">
                  <c:v>19.666558564979752</c:v>
                </c:pt>
                <c:pt idx="7927">
                  <c:v>19.666558564979752</c:v>
                </c:pt>
                <c:pt idx="7928">
                  <c:v>19.666558564979752</c:v>
                </c:pt>
                <c:pt idx="7929">
                  <c:v>19.666558564979752</c:v>
                </c:pt>
                <c:pt idx="7930">
                  <c:v>19.666558564979752</c:v>
                </c:pt>
                <c:pt idx="7931">
                  <c:v>19.666558564979752</c:v>
                </c:pt>
                <c:pt idx="7932">
                  <c:v>19.666558564979752</c:v>
                </c:pt>
                <c:pt idx="7933">
                  <c:v>19.666558564979752</c:v>
                </c:pt>
                <c:pt idx="7934">
                  <c:v>19.666558564979752</c:v>
                </c:pt>
                <c:pt idx="7935">
                  <c:v>19.666558564979752</c:v>
                </c:pt>
                <c:pt idx="7936">
                  <c:v>19.666558564979752</c:v>
                </c:pt>
                <c:pt idx="7937">
                  <c:v>19.666558564979752</c:v>
                </c:pt>
                <c:pt idx="7938">
                  <c:v>19.666558564979752</c:v>
                </c:pt>
                <c:pt idx="7939">
                  <c:v>19.666558564979752</c:v>
                </c:pt>
                <c:pt idx="7940">
                  <c:v>19.666558564979752</c:v>
                </c:pt>
                <c:pt idx="7941">
                  <c:v>19.666558564979752</c:v>
                </c:pt>
                <c:pt idx="7942">
                  <c:v>19.666558564979752</c:v>
                </c:pt>
                <c:pt idx="7943">
                  <c:v>19.666558564979752</c:v>
                </c:pt>
                <c:pt idx="7944">
                  <c:v>19.666558564979752</c:v>
                </c:pt>
                <c:pt idx="7945">
                  <c:v>19.666558564979752</c:v>
                </c:pt>
                <c:pt idx="7946">
                  <c:v>19.666558564979752</c:v>
                </c:pt>
                <c:pt idx="7947">
                  <c:v>19.666558564979752</c:v>
                </c:pt>
                <c:pt idx="7948">
                  <c:v>19.666558564979752</c:v>
                </c:pt>
                <c:pt idx="7949">
                  <c:v>19.666558564979752</c:v>
                </c:pt>
                <c:pt idx="7950">
                  <c:v>19.666558564979752</c:v>
                </c:pt>
                <c:pt idx="7951">
                  <c:v>19.666558564979752</c:v>
                </c:pt>
                <c:pt idx="7952">
                  <c:v>19.666558564979752</c:v>
                </c:pt>
                <c:pt idx="7953">
                  <c:v>19.666558564979752</c:v>
                </c:pt>
                <c:pt idx="7954">
                  <c:v>19.666558564979752</c:v>
                </c:pt>
                <c:pt idx="7955">
                  <c:v>19.666558564979752</c:v>
                </c:pt>
                <c:pt idx="7956">
                  <c:v>19.666558564979752</c:v>
                </c:pt>
                <c:pt idx="7957">
                  <c:v>19.666558564979752</c:v>
                </c:pt>
                <c:pt idx="7958">
                  <c:v>19.666558564979752</c:v>
                </c:pt>
                <c:pt idx="7959">
                  <c:v>19.666558564979752</c:v>
                </c:pt>
                <c:pt idx="7960">
                  <c:v>19.666558564979752</c:v>
                </c:pt>
                <c:pt idx="7961">
                  <c:v>19.666558564979752</c:v>
                </c:pt>
                <c:pt idx="7962">
                  <c:v>19.666558564979752</c:v>
                </c:pt>
                <c:pt idx="7963">
                  <c:v>19.666558564979752</c:v>
                </c:pt>
                <c:pt idx="7964">
                  <c:v>19.666558564979752</c:v>
                </c:pt>
                <c:pt idx="7965">
                  <c:v>19.666558564979752</c:v>
                </c:pt>
                <c:pt idx="7966">
                  <c:v>19.666558564979752</c:v>
                </c:pt>
                <c:pt idx="7967">
                  <c:v>19.666558564979752</c:v>
                </c:pt>
                <c:pt idx="7968">
                  <c:v>19.666558564979752</c:v>
                </c:pt>
                <c:pt idx="7969">
                  <c:v>19.666558564979752</c:v>
                </c:pt>
                <c:pt idx="7970">
                  <c:v>19.666558564979752</c:v>
                </c:pt>
                <c:pt idx="7971">
                  <c:v>19.666558564979752</c:v>
                </c:pt>
                <c:pt idx="7972">
                  <c:v>19.666558564979752</c:v>
                </c:pt>
                <c:pt idx="7973">
                  <c:v>19.666558564979752</c:v>
                </c:pt>
                <c:pt idx="7974">
                  <c:v>19.666558564979752</c:v>
                </c:pt>
                <c:pt idx="7975">
                  <c:v>19.666558564979752</c:v>
                </c:pt>
                <c:pt idx="7976">
                  <c:v>19.666558564979752</c:v>
                </c:pt>
                <c:pt idx="7977">
                  <c:v>19.666558564979752</c:v>
                </c:pt>
                <c:pt idx="7978">
                  <c:v>19.666558564979752</c:v>
                </c:pt>
                <c:pt idx="7979">
                  <c:v>19.666558564979752</c:v>
                </c:pt>
                <c:pt idx="7980">
                  <c:v>19.666558564979752</c:v>
                </c:pt>
                <c:pt idx="7981">
                  <c:v>19.666558564979752</c:v>
                </c:pt>
                <c:pt idx="7982">
                  <c:v>19.666558564979752</c:v>
                </c:pt>
                <c:pt idx="7983">
                  <c:v>19.666558564979752</c:v>
                </c:pt>
                <c:pt idx="7984">
                  <c:v>19.666558564979752</c:v>
                </c:pt>
                <c:pt idx="7985">
                  <c:v>19.666558564979752</c:v>
                </c:pt>
                <c:pt idx="7986">
                  <c:v>19.666558564979752</c:v>
                </c:pt>
                <c:pt idx="7987">
                  <c:v>19.666558564979752</c:v>
                </c:pt>
                <c:pt idx="7988">
                  <c:v>19.666558564979752</c:v>
                </c:pt>
                <c:pt idx="7989">
                  <c:v>19.666558564979752</c:v>
                </c:pt>
                <c:pt idx="7990">
                  <c:v>19.666558564979752</c:v>
                </c:pt>
                <c:pt idx="7991">
                  <c:v>19.666558564979752</c:v>
                </c:pt>
                <c:pt idx="7992">
                  <c:v>19.666558564979752</c:v>
                </c:pt>
                <c:pt idx="7993">
                  <c:v>19.666558564979752</c:v>
                </c:pt>
                <c:pt idx="7994">
                  <c:v>19.666558564979752</c:v>
                </c:pt>
                <c:pt idx="7995">
                  <c:v>19.666558564979752</c:v>
                </c:pt>
                <c:pt idx="7996">
                  <c:v>19.666558564979752</c:v>
                </c:pt>
                <c:pt idx="7997">
                  <c:v>19.666558564979752</c:v>
                </c:pt>
                <c:pt idx="7998">
                  <c:v>19.666558564979752</c:v>
                </c:pt>
                <c:pt idx="7999">
                  <c:v>19.666558564979752</c:v>
                </c:pt>
                <c:pt idx="8000">
                  <c:v>19.666558564979752</c:v>
                </c:pt>
                <c:pt idx="8001">
                  <c:v>19.666558564979752</c:v>
                </c:pt>
                <c:pt idx="8002">
                  <c:v>19.666558564979752</c:v>
                </c:pt>
                <c:pt idx="8003">
                  <c:v>19.666558564979752</c:v>
                </c:pt>
                <c:pt idx="8004">
                  <c:v>19.666558564979752</c:v>
                </c:pt>
                <c:pt idx="8005">
                  <c:v>19.666558564979752</c:v>
                </c:pt>
                <c:pt idx="8006">
                  <c:v>19.666558564979752</c:v>
                </c:pt>
                <c:pt idx="8007">
                  <c:v>19.666558564979752</c:v>
                </c:pt>
                <c:pt idx="8008">
                  <c:v>19.666558564979752</c:v>
                </c:pt>
                <c:pt idx="8009">
                  <c:v>19.666558564979752</c:v>
                </c:pt>
                <c:pt idx="8010">
                  <c:v>19.666558564979752</c:v>
                </c:pt>
                <c:pt idx="8011">
                  <c:v>19.666558564979752</c:v>
                </c:pt>
                <c:pt idx="8012">
                  <c:v>19.666558564979752</c:v>
                </c:pt>
                <c:pt idx="8013">
                  <c:v>19.666558564979752</c:v>
                </c:pt>
                <c:pt idx="8014">
                  <c:v>19.666558564979752</c:v>
                </c:pt>
                <c:pt idx="8015">
                  <c:v>19.666558564979752</c:v>
                </c:pt>
                <c:pt idx="8016">
                  <c:v>19.666558564979752</c:v>
                </c:pt>
                <c:pt idx="8017">
                  <c:v>19.666558564979752</c:v>
                </c:pt>
                <c:pt idx="8018">
                  <c:v>19.666558564979752</c:v>
                </c:pt>
                <c:pt idx="8019">
                  <c:v>19.666558564979752</c:v>
                </c:pt>
                <c:pt idx="8020">
                  <c:v>19.666558564979752</c:v>
                </c:pt>
                <c:pt idx="8021">
                  <c:v>19.666558564979752</c:v>
                </c:pt>
                <c:pt idx="8022">
                  <c:v>19.666558564979752</c:v>
                </c:pt>
                <c:pt idx="8023">
                  <c:v>19.666558564979752</c:v>
                </c:pt>
                <c:pt idx="8024">
                  <c:v>19.666558564979752</c:v>
                </c:pt>
                <c:pt idx="8025">
                  <c:v>19.666558564979752</c:v>
                </c:pt>
                <c:pt idx="8026">
                  <c:v>19.666558564979752</c:v>
                </c:pt>
                <c:pt idx="8027">
                  <c:v>19.666558564979752</c:v>
                </c:pt>
                <c:pt idx="8028">
                  <c:v>19.666558564979752</c:v>
                </c:pt>
                <c:pt idx="8029">
                  <c:v>19.666558564979752</c:v>
                </c:pt>
                <c:pt idx="8030">
                  <c:v>19.666558564979752</c:v>
                </c:pt>
                <c:pt idx="8031">
                  <c:v>19.666558564979752</c:v>
                </c:pt>
                <c:pt idx="8032">
                  <c:v>19.666558564979752</c:v>
                </c:pt>
                <c:pt idx="8033">
                  <c:v>19.666558564979752</c:v>
                </c:pt>
                <c:pt idx="8034">
                  <c:v>19.666558564979752</c:v>
                </c:pt>
                <c:pt idx="8035">
                  <c:v>19.666558564979752</c:v>
                </c:pt>
                <c:pt idx="8036">
                  <c:v>19.666558564979752</c:v>
                </c:pt>
                <c:pt idx="8037">
                  <c:v>19.666558564979752</c:v>
                </c:pt>
                <c:pt idx="8038">
                  <c:v>19.666558564979752</c:v>
                </c:pt>
                <c:pt idx="8039">
                  <c:v>19.666558564979752</c:v>
                </c:pt>
                <c:pt idx="8040">
                  <c:v>19.666558564979752</c:v>
                </c:pt>
                <c:pt idx="8041">
                  <c:v>19.666558564979752</c:v>
                </c:pt>
                <c:pt idx="8042">
                  <c:v>19.666558564979752</c:v>
                </c:pt>
                <c:pt idx="8043">
                  <c:v>19.666558564979752</c:v>
                </c:pt>
                <c:pt idx="8044">
                  <c:v>19.666558564979752</c:v>
                </c:pt>
                <c:pt idx="8045">
                  <c:v>19.666558564979752</c:v>
                </c:pt>
                <c:pt idx="8046">
                  <c:v>19.666558564979752</c:v>
                </c:pt>
                <c:pt idx="8047">
                  <c:v>19.666558564979752</c:v>
                </c:pt>
                <c:pt idx="8048">
                  <c:v>19.666558564979752</c:v>
                </c:pt>
                <c:pt idx="8049">
                  <c:v>19.666558564979752</c:v>
                </c:pt>
                <c:pt idx="8050">
                  <c:v>19.666558564979752</c:v>
                </c:pt>
                <c:pt idx="8051">
                  <c:v>19.666558564979752</c:v>
                </c:pt>
                <c:pt idx="8052">
                  <c:v>19.666558564979752</c:v>
                </c:pt>
                <c:pt idx="8053">
                  <c:v>19.666558564979752</c:v>
                </c:pt>
                <c:pt idx="8054">
                  <c:v>19.666558564979752</c:v>
                </c:pt>
                <c:pt idx="8055">
                  <c:v>19.666558564979752</c:v>
                </c:pt>
                <c:pt idx="8056">
                  <c:v>19.666558564979752</c:v>
                </c:pt>
                <c:pt idx="8057">
                  <c:v>19.666558564979752</c:v>
                </c:pt>
                <c:pt idx="8058">
                  <c:v>19.666558564979752</c:v>
                </c:pt>
                <c:pt idx="8059">
                  <c:v>19.666558564979752</c:v>
                </c:pt>
                <c:pt idx="8060">
                  <c:v>19.666558564979752</c:v>
                </c:pt>
                <c:pt idx="8061">
                  <c:v>19.666558564979752</c:v>
                </c:pt>
                <c:pt idx="8062">
                  <c:v>19.666558564979752</c:v>
                </c:pt>
                <c:pt idx="8063">
                  <c:v>19.666558564979752</c:v>
                </c:pt>
                <c:pt idx="8064">
                  <c:v>19.666558564979752</c:v>
                </c:pt>
                <c:pt idx="8065">
                  <c:v>19.666558564979752</c:v>
                </c:pt>
                <c:pt idx="8066">
                  <c:v>19.666558564979752</c:v>
                </c:pt>
                <c:pt idx="8067">
                  <c:v>19.666558564979752</c:v>
                </c:pt>
                <c:pt idx="8068">
                  <c:v>19.666558564979752</c:v>
                </c:pt>
                <c:pt idx="8069">
                  <c:v>19.666558564979752</c:v>
                </c:pt>
                <c:pt idx="8070">
                  <c:v>19.666558564979752</c:v>
                </c:pt>
                <c:pt idx="8071">
                  <c:v>19.666558564979752</c:v>
                </c:pt>
                <c:pt idx="8072">
                  <c:v>19.666558564979752</c:v>
                </c:pt>
                <c:pt idx="8073">
                  <c:v>19.666558564979752</c:v>
                </c:pt>
                <c:pt idx="8074">
                  <c:v>19.666558564979752</c:v>
                </c:pt>
                <c:pt idx="8075">
                  <c:v>19.666558564979752</c:v>
                </c:pt>
                <c:pt idx="8076">
                  <c:v>19.666558564979752</c:v>
                </c:pt>
                <c:pt idx="8077">
                  <c:v>19.666558564979752</c:v>
                </c:pt>
                <c:pt idx="8078">
                  <c:v>19.666558564979752</c:v>
                </c:pt>
                <c:pt idx="8079">
                  <c:v>19.666558564979752</c:v>
                </c:pt>
                <c:pt idx="8080">
                  <c:v>19.666558564979752</c:v>
                </c:pt>
                <c:pt idx="8081">
                  <c:v>19.666558564979752</c:v>
                </c:pt>
                <c:pt idx="8082">
                  <c:v>19.666558564979752</c:v>
                </c:pt>
                <c:pt idx="8083">
                  <c:v>19.666558564979752</c:v>
                </c:pt>
                <c:pt idx="8084">
                  <c:v>19.666558564979752</c:v>
                </c:pt>
                <c:pt idx="8085">
                  <c:v>19.666558564979752</c:v>
                </c:pt>
                <c:pt idx="8086">
                  <c:v>19.666558564979752</c:v>
                </c:pt>
                <c:pt idx="8087">
                  <c:v>19.666558564979752</c:v>
                </c:pt>
                <c:pt idx="8088">
                  <c:v>19.666558564979752</c:v>
                </c:pt>
                <c:pt idx="8089">
                  <c:v>19.666558564979752</c:v>
                </c:pt>
                <c:pt idx="8090">
                  <c:v>19.666558564979752</c:v>
                </c:pt>
                <c:pt idx="8091">
                  <c:v>19.666558564979752</c:v>
                </c:pt>
                <c:pt idx="8092">
                  <c:v>19.666558564979752</c:v>
                </c:pt>
                <c:pt idx="8093">
                  <c:v>19.666558564979752</c:v>
                </c:pt>
                <c:pt idx="8094">
                  <c:v>19.666558564979752</c:v>
                </c:pt>
                <c:pt idx="8095">
                  <c:v>19.666558564979752</c:v>
                </c:pt>
                <c:pt idx="8096">
                  <c:v>19.666558564979752</c:v>
                </c:pt>
                <c:pt idx="8097">
                  <c:v>19.666558564979752</c:v>
                </c:pt>
                <c:pt idx="8098">
                  <c:v>19.666558564979752</c:v>
                </c:pt>
                <c:pt idx="8099">
                  <c:v>19.666558564979752</c:v>
                </c:pt>
                <c:pt idx="8100">
                  <c:v>19.666558564979752</c:v>
                </c:pt>
                <c:pt idx="8101">
                  <c:v>19.666558564979752</c:v>
                </c:pt>
                <c:pt idx="8102">
                  <c:v>19.666558564979752</c:v>
                </c:pt>
                <c:pt idx="8103">
                  <c:v>19.666558564979752</c:v>
                </c:pt>
                <c:pt idx="8104">
                  <c:v>19.666558564979752</c:v>
                </c:pt>
                <c:pt idx="8105">
                  <c:v>19.666558564979752</c:v>
                </c:pt>
                <c:pt idx="8106">
                  <c:v>19.666558564979752</c:v>
                </c:pt>
                <c:pt idx="8107">
                  <c:v>19.666558564979752</c:v>
                </c:pt>
                <c:pt idx="8108">
                  <c:v>19.666558564979752</c:v>
                </c:pt>
                <c:pt idx="8109">
                  <c:v>19.666558564979752</c:v>
                </c:pt>
                <c:pt idx="8110">
                  <c:v>19.666558564979752</c:v>
                </c:pt>
                <c:pt idx="8111">
                  <c:v>19.666558564979752</c:v>
                </c:pt>
                <c:pt idx="8112">
                  <c:v>19.666558564979752</c:v>
                </c:pt>
                <c:pt idx="8113">
                  <c:v>19.666558564979752</c:v>
                </c:pt>
                <c:pt idx="8114">
                  <c:v>19.666558564979752</c:v>
                </c:pt>
                <c:pt idx="8115">
                  <c:v>19.666558564979752</c:v>
                </c:pt>
                <c:pt idx="8116">
                  <c:v>19.666558564979752</c:v>
                </c:pt>
                <c:pt idx="8117">
                  <c:v>19.666558564979752</c:v>
                </c:pt>
                <c:pt idx="8118">
                  <c:v>19.666558564979752</c:v>
                </c:pt>
                <c:pt idx="8119">
                  <c:v>19.666558564979752</c:v>
                </c:pt>
                <c:pt idx="8120">
                  <c:v>19.666558564979752</c:v>
                </c:pt>
                <c:pt idx="8121">
                  <c:v>19.666558564979752</c:v>
                </c:pt>
                <c:pt idx="8122">
                  <c:v>19.666558564979752</c:v>
                </c:pt>
                <c:pt idx="8123">
                  <c:v>19.666558564979752</c:v>
                </c:pt>
                <c:pt idx="8124">
                  <c:v>19.666558564979752</c:v>
                </c:pt>
                <c:pt idx="8125">
                  <c:v>19.666558564979752</c:v>
                </c:pt>
                <c:pt idx="8126">
                  <c:v>19.666558564979752</c:v>
                </c:pt>
                <c:pt idx="8127">
                  <c:v>19.666558564979752</c:v>
                </c:pt>
                <c:pt idx="8128">
                  <c:v>19.666558564979752</c:v>
                </c:pt>
                <c:pt idx="8129">
                  <c:v>19.666558564979752</c:v>
                </c:pt>
                <c:pt idx="8130">
                  <c:v>19.666558564979752</c:v>
                </c:pt>
                <c:pt idx="8131">
                  <c:v>19.666558564979752</c:v>
                </c:pt>
                <c:pt idx="8132">
                  <c:v>19.666558564979752</c:v>
                </c:pt>
                <c:pt idx="8133">
                  <c:v>19.666558564979752</c:v>
                </c:pt>
                <c:pt idx="8134">
                  <c:v>19.666558564979752</c:v>
                </c:pt>
                <c:pt idx="8135">
                  <c:v>19.666558564979752</c:v>
                </c:pt>
                <c:pt idx="8136">
                  <c:v>19.666558564979752</c:v>
                </c:pt>
                <c:pt idx="8137">
                  <c:v>19.666558564979752</c:v>
                </c:pt>
                <c:pt idx="8138">
                  <c:v>19.666558564979752</c:v>
                </c:pt>
                <c:pt idx="8139">
                  <c:v>19.666558564979752</c:v>
                </c:pt>
                <c:pt idx="8140">
                  <c:v>19.666558564979752</c:v>
                </c:pt>
                <c:pt idx="8141">
                  <c:v>19.666558564979752</c:v>
                </c:pt>
                <c:pt idx="8142">
                  <c:v>19.666558564979752</c:v>
                </c:pt>
                <c:pt idx="8143">
                  <c:v>19.666558564979752</c:v>
                </c:pt>
                <c:pt idx="8144">
                  <c:v>19.666558564979752</c:v>
                </c:pt>
                <c:pt idx="8145">
                  <c:v>19.666558564979752</c:v>
                </c:pt>
                <c:pt idx="8146">
                  <c:v>19.666558564979752</c:v>
                </c:pt>
                <c:pt idx="8147">
                  <c:v>19.666558564979752</c:v>
                </c:pt>
                <c:pt idx="8148">
                  <c:v>19.666558564979752</c:v>
                </c:pt>
                <c:pt idx="8149">
                  <c:v>19.666558564979752</c:v>
                </c:pt>
                <c:pt idx="8150">
                  <c:v>19.666558564979752</c:v>
                </c:pt>
                <c:pt idx="8151">
                  <c:v>19.666558564979752</c:v>
                </c:pt>
                <c:pt idx="8152">
                  <c:v>19.666558564979752</c:v>
                </c:pt>
                <c:pt idx="8153">
                  <c:v>19.666558564979752</c:v>
                </c:pt>
                <c:pt idx="8154">
                  <c:v>19.666558564979752</c:v>
                </c:pt>
                <c:pt idx="8155">
                  <c:v>19.666558564979752</c:v>
                </c:pt>
                <c:pt idx="8156">
                  <c:v>19.666558564979752</c:v>
                </c:pt>
                <c:pt idx="8157">
                  <c:v>19.666558564979752</c:v>
                </c:pt>
                <c:pt idx="8158">
                  <c:v>19.666558564979752</c:v>
                </c:pt>
                <c:pt idx="8159">
                  <c:v>19.666558564979752</c:v>
                </c:pt>
                <c:pt idx="8160">
                  <c:v>19.666558564979752</c:v>
                </c:pt>
                <c:pt idx="8161">
                  <c:v>19.666558564979752</c:v>
                </c:pt>
                <c:pt idx="8162">
                  <c:v>19.666558564979752</c:v>
                </c:pt>
                <c:pt idx="8163">
                  <c:v>19.666558564979752</c:v>
                </c:pt>
                <c:pt idx="8164">
                  <c:v>19.666558564979752</c:v>
                </c:pt>
                <c:pt idx="8165">
                  <c:v>19.666558564979752</c:v>
                </c:pt>
                <c:pt idx="8166">
                  <c:v>19.666558564979752</c:v>
                </c:pt>
                <c:pt idx="8167">
                  <c:v>19.666558564979752</c:v>
                </c:pt>
                <c:pt idx="8168">
                  <c:v>19.666558564979752</c:v>
                </c:pt>
                <c:pt idx="8169">
                  <c:v>19.666558564979752</c:v>
                </c:pt>
                <c:pt idx="8170">
                  <c:v>19.666558564979752</c:v>
                </c:pt>
                <c:pt idx="8171">
                  <c:v>19.666558564979752</c:v>
                </c:pt>
                <c:pt idx="8172">
                  <c:v>19.666558564979752</c:v>
                </c:pt>
                <c:pt idx="8173">
                  <c:v>19.666558564979752</c:v>
                </c:pt>
                <c:pt idx="8174">
                  <c:v>19.666558564979752</c:v>
                </c:pt>
                <c:pt idx="8175">
                  <c:v>19.666558564979752</c:v>
                </c:pt>
                <c:pt idx="8176">
                  <c:v>19.666558564979752</c:v>
                </c:pt>
                <c:pt idx="8177">
                  <c:v>19.666558564979752</c:v>
                </c:pt>
                <c:pt idx="8178">
                  <c:v>19.666558564979752</c:v>
                </c:pt>
                <c:pt idx="8179">
                  <c:v>19.666558564979752</c:v>
                </c:pt>
                <c:pt idx="8180">
                  <c:v>19.666558564979752</c:v>
                </c:pt>
                <c:pt idx="8181">
                  <c:v>19.666558564979752</c:v>
                </c:pt>
                <c:pt idx="8182">
                  <c:v>19.666558564979752</c:v>
                </c:pt>
                <c:pt idx="8183">
                  <c:v>19.666558564979752</c:v>
                </c:pt>
                <c:pt idx="8184">
                  <c:v>19.666558564979752</c:v>
                </c:pt>
                <c:pt idx="8185">
                  <c:v>19.666558564979752</c:v>
                </c:pt>
                <c:pt idx="8186">
                  <c:v>19.666558564979752</c:v>
                </c:pt>
                <c:pt idx="8187">
                  <c:v>19.666558564979752</c:v>
                </c:pt>
                <c:pt idx="8188">
                  <c:v>19.666558564979752</c:v>
                </c:pt>
                <c:pt idx="8189">
                  <c:v>19.666558564979752</c:v>
                </c:pt>
                <c:pt idx="8190">
                  <c:v>19.666558564979752</c:v>
                </c:pt>
                <c:pt idx="8191">
                  <c:v>19.666558564979752</c:v>
                </c:pt>
                <c:pt idx="8192">
                  <c:v>19.666558564979752</c:v>
                </c:pt>
                <c:pt idx="8193">
                  <c:v>19.666558564979752</c:v>
                </c:pt>
                <c:pt idx="8194">
                  <c:v>19.666558564979752</c:v>
                </c:pt>
                <c:pt idx="8195">
                  <c:v>19.666558564979752</c:v>
                </c:pt>
                <c:pt idx="8196">
                  <c:v>19.666558564979752</c:v>
                </c:pt>
                <c:pt idx="8197">
                  <c:v>19.666558564979752</c:v>
                </c:pt>
                <c:pt idx="8198">
                  <c:v>19.666558564979752</c:v>
                </c:pt>
                <c:pt idx="8199">
                  <c:v>19.666558564979752</c:v>
                </c:pt>
                <c:pt idx="8200">
                  <c:v>19.666558564979752</c:v>
                </c:pt>
                <c:pt idx="8201">
                  <c:v>19.666558564979752</c:v>
                </c:pt>
                <c:pt idx="8202">
                  <c:v>19.666558564979752</c:v>
                </c:pt>
                <c:pt idx="8203">
                  <c:v>19.666558564979752</c:v>
                </c:pt>
                <c:pt idx="8204">
                  <c:v>19.666558564979752</c:v>
                </c:pt>
                <c:pt idx="8205">
                  <c:v>19.666558564979752</c:v>
                </c:pt>
                <c:pt idx="8206">
                  <c:v>19.666558564979752</c:v>
                </c:pt>
                <c:pt idx="8207">
                  <c:v>19.666558564979752</c:v>
                </c:pt>
                <c:pt idx="8208">
                  <c:v>19.666558564979752</c:v>
                </c:pt>
                <c:pt idx="8209">
                  <c:v>19.666558564979752</c:v>
                </c:pt>
                <c:pt idx="8210">
                  <c:v>19.666558564979752</c:v>
                </c:pt>
                <c:pt idx="8211">
                  <c:v>19.666558564979752</c:v>
                </c:pt>
                <c:pt idx="8212">
                  <c:v>19.666558564979752</c:v>
                </c:pt>
                <c:pt idx="8213">
                  <c:v>19.666558564979752</c:v>
                </c:pt>
                <c:pt idx="8214">
                  <c:v>19.666558564979752</c:v>
                </c:pt>
                <c:pt idx="8215">
                  <c:v>19.666558564979752</c:v>
                </c:pt>
                <c:pt idx="8216">
                  <c:v>19.666558564979752</c:v>
                </c:pt>
                <c:pt idx="8217">
                  <c:v>19.666558564979752</c:v>
                </c:pt>
                <c:pt idx="8218">
                  <c:v>19.666558564979752</c:v>
                </c:pt>
                <c:pt idx="8219">
                  <c:v>19.666558564979752</c:v>
                </c:pt>
                <c:pt idx="8220">
                  <c:v>19.666558564979752</c:v>
                </c:pt>
                <c:pt idx="8221">
                  <c:v>19.666558564979752</c:v>
                </c:pt>
                <c:pt idx="8222">
                  <c:v>19.666558564979752</c:v>
                </c:pt>
                <c:pt idx="8223">
                  <c:v>19.666558564979752</c:v>
                </c:pt>
                <c:pt idx="8224">
                  <c:v>19.666558564979752</c:v>
                </c:pt>
                <c:pt idx="8225">
                  <c:v>19.666558564979752</c:v>
                </c:pt>
                <c:pt idx="8226">
                  <c:v>19.666558564979752</c:v>
                </c:pt>
                <c:pt idx="8227">
                  <c:v>19.666558564979752</c:v>
                </c:pt>
                <c:pt idx="8228">
                  <c:v>19.666558564979752</c:v>
                </c:pt>
                <c:pt idx="8229">
                  <c:v>19.666558564979752</c:v>
                </c:pt>
                <c:pt idx="8230">
                  <c:v>19.666558564979752</c:v>
                </c:pt>
                <c:pt idx="8231">
                  <c:v>19.666558564979752</c:v>
                </c:pt>
                <c:pt idx="8232">
                  <c:v>19.666558564979752</c:v>
                </c:pt>
                <c:pt idx="8233">
                  <c:v>19.666558564979752</c:v>
                </c:pt>
                <c:pt idx="8234">
                  <c:v>19.666558564979752</c:v>
                </c:pt>
                <c:pt idx="8235">
                  <c:v>19.666558564979752</c:v>
                </c:pt>
                <c:pt idx="8236">
                  <c:v>19.666558564979752</c:v>
                </c:pt>
                <c:pt idx="8237">
                  <c:v>19.666558564979752</c:v>
                </c:pt>
                <c:pt idx="8238">
                  <c:v>19.666558564979752</c:v>
                </c:pt>
                <c:pt idx="8239">
                  <c:v>19.666558564979752</c:v>
                </c:pt>
                <c:pt idx="8240">
                  <c:v>19.666558564979752</c:v>
                </c:pt>
                <c:pt idx="8241">
                  <c:v>19.666558564979752</c:v>
                </c:pt>
                <c:pt idx="8242">
                  <c:v>19.666558564979752</c:v>
                </c:pt>
                <c:pt idx="8243">
                  <c:v>19.666558564979752</c:v>
                </c:pt>
                <c:pt idx="8244">
                  <c:v>19.666558564979752</c:v>
                </c:pt>
                <c:pt idx="8245">
                  <c:v>19.666558564979752</c:v>
                </c:pt>
                <c:pt idx="8246">
                  <c:v>19.666558564979752</c:v>
                </c:pt>
                <c:pt idx="8247">
                  <c:v>19.666558564979752</c:v>
                </c:pt>
                <c:pt idx="8248">
                  <c:v>19.666558564979752</c:v>
                </c:pt>
                <c:pt idx="8249">
                  <c:v>19.666558564979752</c:v>
                </c:pt>
                <c:pt idx="8250">
                  <c:v>19.666558564979752</c:v>
                </c:pt>
                <c:pt idx="8251">
                  <c:v>19.666558564979752</c:v>
                </c:pt>
                <c:pt idx="8252">
                  <c:v>19.666558564979752</c:v>
                </c:pt>
                <c:pt idx="8253">
                  <c:v>19.666558564979752</c:v>
                </c:pt>
                <c:pt idx="8254">
                  <c:v>19.666558564979752</c:v>
                </c:pt>
                <c:pt idx="8255">
                  <c:v>19.666558564979752</c:v>
                </c:pt>
                <c:pt idx="8256">
                  <c:v>19.666558564979752</c:v>
                </c:pt>
                <c:pt idx="8257">
                  <c:v>19.666558564979752</c:v>
                </c:pt>
                <c:pt idx="8258">
                  <c:v>19.666558564979752</c:v>
                </c:pt>
                <c:pt idx="8259">
                  <c:v>19.666558564979752</c:v>
                </c:pt>
                <c:pt idx="8260">
                  <c:v>19.666558564979752</c:v>
                </c:pt>
                <c:pt idx="8261">
                  <c:v>19.666558564979752</c:v>
                </c:pt>
                <c:pt idx="8262">
                  <c:v>19.666558564979752</c:v>
                </c:pt>
                <c:pt idx="8263">
                  <c:v>19.666558564979752</c:v>
                </c:pt>
                <c:pt idx="8264">
                  <c:v>19.666558564979752</c:v>
                </c:pt>
                <c:pt idx="8265">
                  <c:v>19.666558564979752</c:v>
                </c:pt>
                <c:pt idx="8266">
                  <c:v>19.666558564979752</c:v>
                </c:pt>
                <c:pt idx="8267">
                  <c:v>19.666558564979752</c:v>
                </c:pt>
                <c:pt idx="8268">
                  <c:v>19.666558564979752</c:v>
                </c:pt>
                <c:pt idx="8269">
                  <c:v>19.666558564979752</c:v>
                </c:pt>
                <c:pt idx="8270">
                  <c:v>19.666558564979752</c:v>
                </c:pt>
                <c:pt idx="8271">
                  <c:v>19.666558564979752</c:v>
                </c:pt>
                <c:pt idx="8272">
                  <c:v>19.666558564979752</c:v>
                </c:pt>
                <c:pt idx="8273">
                  <c:v>19.666558564979752</c:v>
                </c:pt>
                <c:pt idx="8274">
                  <c:v>19.666558564979752</c:v>
                </c:pt>
                <c:pt idx="8275">
                  <c:v>19.666558564979752</c:v>
                </c:pt>
                <c:pt idx="8276">
                  <c:v>19.666558564979752</c:v>
                </c:pt>
                <c:pt idx="8277">
                  <c:v>19.666558564979752</c:v>
                </c:pt>
                <c:pt idx="8278">
                  <c:v>19.666558564979752</c:v>
                </c:pt>
                <c:pt idx="8279">
                  <c:v>19.666558564979752</c:v>
                </c:pt>
                <c:pt idx="8280">
                  <c:v>19.666558564979752</c:v>
                </c:pt>
                <c:pt idx="8281">
                  <c:v>19.666558564979752</c:v>
                </c:pt>
                <c:pt idx="8282">
                  <c:v>19.666558564979752</c:v>
                </c:pt>
                <c:pt idx="8283">
                  <c:v>19.666558564979752</c:v>
                </c:pt>
                <c:pt idx="8284">
                  <c:v>19.666558564979752</c:v>
                </c:pt>
                <c:pt idx="8285">
                  <c:v>19.666558564979752</c:v>
                </c:pt>
                <c:pt idx="8286">
                  <c:v>19.666558564979752</c:v>
                </c:pt>
                <c:pt idx="8287">
                  <c:v>19.666558564979752</c:v>
                </c:pt>
                <c:pt idx="8288">
                  <c:v>19.666558564979752</c:v>
                </c:pt>
                <c:pt idx="8289">
                  <c:v>19.666558564979752</c:v>
                </c:pt>
                <c:pt idx="8290">
                  <c:v>19.666558564979752</c:v>
                </c:pt>
                <c:pt idx="8291">
                  <c:v>19.666558564979752</c:v>
                </c:pt>
                <c:pt idx="8292">
                  <c:v>19.666558564979752</c:v>
                </c:pt>
                <c:pt idx="8293">
                  <c:v>19.666558564979752</c:v>
                </c:pt>
                <c:pt idx="8294">
                  <c:v>19.666558564979752</c:v>
                </c:pt>
                <c:pt idx="8295">
                  <c:v>19.666558564979752</c:v>
                </c:pt>
                <c:pt idx="8296">
                  <c:v>19.666558564979752</c:v>
                </c:pt>
                <c:pt idx="8297">
                  <c:v>19.666558564979752</c:v>
                </c:pt>
                <c:pt idx="8298">
                  <c:v>19.666558564979752</c:v>
                </c:pt>
                <c:pt idx="8299">
                  <c:v>19.666558564979752</c:v>
                </c:pt>
                <c:pt idx="8300">
                  <c:v>19.666558564979752</c:v>
                </c:pt>
                <c:pt idx="8301">
                  <c:v>19.666558564979752</c:v>
                </c:pt>
                <c:pt idx="8302">
                  <c:v>19.666558564979752</c:v>
                </c:pt>
                <c:pt idx="8303">
                  <c:v>19.666558564979752</c:v>
                </c:pt>
                <c:pt idx="8304">
                  <c:v>19.666558564979752</c:v>
                </c:pt>
                <c:pt idx="8305">
                  <c:v>19.666558564979752</c:v>
                </c:pt>
                <c:pt idx="8306">
                  <c:v>19.666558564979752</c:v>
                </c:pt>
                <c:pt idx="8307">
                  <c:v>19.666558564979752</c:v>
                </c:pt>
                <c:pt idx="8308">
                  <c:v>19.666558564979752</c:v>
                </c:pt>
                <c:pt idx="8309">
                  <c:v>19.666558564979752</c:v>
                </c:pt>
                <c:pt idx="8310">
                  <c:v>19.666558564979752</c:v>
                </c:pt>
                <c:pt idx="8311">
                  <c:v>19.666558564979752</c:v>
                </c:pt>
                <c:pt idx="8312">
                  <c:v>19.666558564979752</c:v>
                </c:pt>
                <c:pt idx="8313">
                  <c:v>19.666558564979752</c:v>
                </c:pt>
                <c:pt idx="8314">
                  <c:v>19.666558564979752</c:v>
                </c:pt>
                <c:pt idx="8315">
                  <c:v>19.666558564979752</c:v>
                </c:pt>
                <c:pt idx="8316">
                  <c:v>19.666558564979752</c:v>
                </c:pt>
                <c:pt idx="8317">
                  <c:v>19.666558564979752</c:v>
                </c:pt>
                <c:pt idx="8318">
                  <c:v>19.666558564979752</c:v>
                </c:pt>
                <c:pt idx="8319">
                  <c:v>19.666558564979752</c:v>
                </c:pt>
                <c:pt idx="8320">
                  <c:v>19.666558564979752</c:v>
                </c:pt>
                <c:pt idx="8321">
                  <c:v>19.666558564979752</c:v>
                </c:pt>
                <c:pt idx="8322">
                  <c:v>19.666558564979752</c:v>
                </c:pt>
                <c:pt idx="8323">
                  <c:v>19.666558564979752</c:v>
                </c:pt>
                <c:pt idx="8324">
                  <c:v>19.666558564979752</c:v>
                </c:pt>
                <c:pt idx="8325">
                  <c:v>19.666558564979752</c:v>
                </c:pt>
                <c:pt idx="8326">
                  <c:v>19.666558564979752</c:v>
                </c:pt>
                <c:pt idx="8327">
                  <c:v>19.666558564979752</c:v>
                </c:pt>
                <c:pt idx="8328">
                  <c:v>19.666558564979752</c:v>
                </c:pt>
                <c:pt idx="8329">
                  <c:v>19.666558564979752</c:v>
                </c:pt>
                <c:pt idx="8330">
                  <c:v>19.666558564979752</c:v>
                </c:pt>
                <c:pt idx="8331">
                  <c:v>19.666558564979752</c:v>
                </c:pt>
                <c:pt idx="8332">
                  <c:v>19.666558564979752</c:v>
                </c:pt>
                <c:pt idx="8333">
                  <c:v>19.666558564979752</c:v>
                </c:pt>
                <c:pt idx="8334">
                  <c:v>19.666558564979752</c:v>
                </c:pt>
                <c:pt idx="8335">
                  <c:v>19.666558564979752</c:v>
                </c:pt>
                <c:pt idx="8336">
                  <c:v>19.666558564979752</c:v>
                </c:pt>
                <c:pt idx="8337">
                  <c:v>19.666558564979752</c:v>
                </c:pt>
                <c:pt idx="8338">
                  <c:v>19.666558564979752</c:v>
                </c:pt>
                <c:pt idx="8339">
                  <c:v>19.666558564979752</c:v>
                </c:pt>
                <c:pt idx="8340">
                  <c:v>19.666558564979752</c:v>
                </c:pt>
                <c:pt idx="8341">
                  <c:v>19.666558564979752</c:v>
                </c:pt>
                <c:pt idx="8342">
                  <c:v>19.666558564979752</c:v>
                </c:pt>
                <c:pt idx="8343">
                  <c:v>19.666558564979752</c:v>
                </c:pt>
                <c:pt idx="8344">
                  <c:v>19.666558564979752</c:v>
                </c:pt>
                <c:pt idx="8345">
                  <c:v>19.666558564979752</c:v>
                </c:pt>
                <c:pt idx="8346">
                  <c:v>19.666558564979752</c:v>
                </c:pt>
                <c:pt idx="8347">
                  <c:v>19.666558564979752</c:v>
                </c:pt>
                <c:pt idx="8348">
                  <c:v>19.666558564979752</c:v>
                </c:pt>
                <c:pt idx="8349">
                  <c:v>19.666558564979752</c:v>
                </c:pt>
                <c:pt idx="8350">
                  <c:v>19.666558564979752</c:v>
                </c:pt>
                <c:pt idx="8351">
                  <c:v>19.666558564979752</c:v>
                </c:pt>
                <c:pt idx="8352">
                  <c:v>19.666558564979752</c:v>
                </c:pt>
                <c:pt idx="8353">
                  <c:v>19.666558564979752</c:v>
                </c:pt>
                <c:pt idx="8354">
                  <c:v>19.666558564979752</c:v>
                </c:pt>
                <c:pt idx="8355">
                  <c:v>19.666558564979752</c:v>
                </c:pt>
                <c:pt idx="8356">
                  <c:v>19.666558564979752</c:v>
                </c:pt>
                <c:pt idx="8357">
                  <c:v>19.666558564979752</c:v>
                </c:pt>
                <c:pt idx="8358">
                  <c:v>19.666558564979752</c:v>
                </c:pt>
                <c:pt idx="8359">
                  <c:v>19.666558564979752</c:v>
                </c:pt>
                <c:pt idx="8360">
                  <c:v>19.666558564979752</c:v>
                </c:pt>
                <c:pt idx="8361">
                  <c:v>19.666558564979752</c:v>
                </c:pt>
                <c:pt idx="8362">
                  <c:v>19.666558564979752</c:v>
                </c:pt>
                <c:pt idx="8363">
                  <c:v>19.666558564979752</c:v>
                </c:pt>
                <c:pt idx="8364">
                  <c:v>19.666558564979752</c:v>
                </c:pt>
                <c:pt idx="8365">
                  <c:v>19.666558564979752</c:v>
                </c:pt>
                <c:pt idx="8366">
                  <c:v>19.666558564979752</c:v>
                </c:pt>
                <c:pt idx="8367">
                  <c:v>19.666558564979752</c:v>
                </c:pt>
                <c:pt idx="8368">
                  <c:v>19.666558564979752</c:v>
                </c:pt>
                <c:pt idx="8369">
                  <c:v>19.666558564979752</c:v>
                </c:pt>
                <c:pt idx="8370">
                  <c:v>19.666558564979752</c:v>
                </c:pt>
                <c:pt idx="8371">
                  <c:v>19.666558564979752</c:v>
                </c:pt>
                <c:pt idx="8372">
                  <c:v>19.666558564979752</c:v>
                </c:pt>
                <c:pt idx="8373">
                  <c:v>19.666558564979752</c:v>
                </c:pt>
                <c:pt idx="8374">
                  <c:v>19.666558564979752</c:v>
                </c:pt>
                <c:pt idx="8375">
                  <c:v>19.666558564979752</c:v>
                </c:pt>
                <c:pt idx="8376">
                  <c:v>19.666558564979752</c:v>
                </c:pt>
                <c:pt idx="8377">
                  <c:v>19.666558564979752</c:v>
                </c:pt>
                <c:pt idx="8378">
                  <c:v>19.666558564979752</c:v>
                </c:pt>
                <c:pt idx="8379">
                  <c:v>19.666558564979752</c:v>
                </c:pt>
                <c:pt idx="8380">
                  <c:v>19.666558564979752</c:v>
                </c:pt>
                <c:pt idx="8381">
                  <c:v>19.666558564979752</c:v>
                </c:pt>
                <c:pt idx="8382">
                  <c:v>19.666558564979752</c:v>
                </c:pt>
                <c:pt idx="8383">
                  <c:v>19.666558564979752</c:v>
                </c:pt>
                <c:pt idx="8384">
                  <c:v>19.666558564979752</c:v>
                </c:pt>
                <c:pt idx="8385">
                  <c:v>19.666558564979752</c:v>
                </c:pt>
                <c:pt idx="8386">
                  <c:v>19.666558564979752</c:v>
                </c:pt>
                <c:pt idx="8387">
                  <c:v>19.666558564979752</c:v>
                </c:pt>
                <c:pt idx="8388">
                  <c:v>19.666558564979752</c:v>
                </c:pt>
                <c:pt idx="8389">
                  <c:v>19.666558564979752</c:v>
                </c:pt>
                <c:pt idx="8390">
                  <c:v>19.666558564979752</c:v>
                </c:pt>
                <c:pt idx="8391">
                  <c:v>19.666558564979752</c:v>
                </c:pt>
                <c:pt idx="8392">
                  <c:v>19.666558564979752</c:v>
                </c:pt>
                <c:pt idx="8393">
                  <c:v>19.666558564979752</c:v>
                </c:pt>
                <c:pt idx="8394">
                  <c:v>19.666558564979752</c:v>
                </c:pt>
                <c:pt idx="8395">
                  <c:v>19.666558564979752</c:v>
                </c:pt>
                <c:pt idx="8396">
                  <c:v>19.666558564979752</c:v>
                </c:pt>
                <c:pt idx="8397">
                  <c:v>19.666558564979752</c:v>
                </c:pt>
                <c:pt idx="8398">
                  <c:v>19.666558564979752</c:v>
                </c:pt>
                <c:pt idx="8399">
                  <c:v>19.666558564979752</c:v>
                </c:pt>
                <c:pt idx="8400">
                  <c:v>19.666558564979752</c:v>
                </c:pt>
                <c:pt idx="8401">
                  <c:v>19.666558564979752</c:v>
                </c:pt>
                <c:pt idx="8402">
                  <c:v>19.666558564979752</c:v>
                </c:pt>
                <c:pt idx="8403">
                  <c:v>19.666558564979752</c:v>
                </c:pt>
                <c:pt idx="8404">
                  <c:v>19.666558564979752</c:v>
                </c:pt>
                <c:pt idx="8405">
                  <c:v>19.666558564979752</c:v>
                </c:pt>
                <c:pt idx="8406">
                  <c:v>19.666558564979752</c:v>
                </c:pt>
                <c:pt idx="8407">
                  <c:v>19.666558564979752</c:v>
                </c:pt>
                <c:pt idx="8408">
                  <c:v>19.666558564979752</c:v>
                </c:pt>
                <c:pt idx="8409">
                  <c:v>19.666558564979752</c:v>
                </c:pt>
                <c:pt idx="8410">
                  <c:v>19.666558564979752</c:v>
                </c:pt>
                <c:pt idx="8411">
                  <c:v>19.666558564979752</c:v>
                </c:pt>
                <c:pt idx="8412">
                  <c:v>19.666558564979752</c:v>
                </c:pt>
                <c:pt idx="8413">
                  <c:v>19.666558564979752</c:v>
                </c:pt>
                <c:pt idx="8414">
                  <c:v>19.666558564979752</c:v>
                </c:pt>
                <c:pt idx="8415">
                  <c:v>19.666558564979752</c:v>
                </c:pt>
                <c:pt idx="8416">
                  <c:v>19.666558564979752</c:v>
                </c:pt>
                <c:pt idx="8417">
                  <c:v>19.666558564979752</c:v>
                </c:pt>
              </c:numCache>
            </c:numRef>
          </c:yVal>
          <c:smooth val="0"/>
          <c:extLst>
            <c:ext xmlns:c16="http://schemas.microsoft.com/office/drawing/2014/chart" uri="{C3380CC4-5D6E-409C-BE32-E72D297353CC}">
              <c16:uniqueId val="{00000001-2CBA-41DC-8E09-A1ED9509735B}"/>
            </c:ext>
          </c:extLst>
        </c:ser>
        <c:dLbls>
          <c:showLegendKey val="0"/>
          <c:showVal val="0"/>
          <c:showCatName val="0"/>
          <c:showSerName val="0"/>
          <c:showPercent val="0"/>
          <c:showBubbleSize val="0"/>
        </c:dLbls>
        <c:axId val="229601480"/>
        <c:axId val="229604224"/>
      </c:scatterChart>
      <c:valAx>
        <c:axId val="229601480"/>
        <c:scaling>
          <c:orientation val="minMax"/>
          <c:max val="45150"/>
          <c:min val="36526"/>
        </c:scaling>
        <c:delete val="0"/>
        <c:axPos val="b"/>
        <c:numFmt formatCode="yyyy" sourceLinked="0"/>
        <c:majorTickMark val="out"/>
        <c:minorTickMark val="none"/>
        <c:tickLblPos val="low"/>
        <c:spPr>
          <a:ln w="12700">
            <a:solidFill>
              <a:schemeClr val="bg1">
                <a:lumMod val="50000"/>
              </a:schemeClr>
            </a:solidFill>
          </a:ln>
        </c:spPr>
        <c:txPr>
          <a:bodyPr rot="0"/>
          <a:lstStyle/>
          <a:p>
            <a:pPr>
              <a:defRPr/>
            </a:pPr>
            <a:endParaRPr lang="en-US"/>
          </a:p>
        </c:txPr>
        <c:crossAx val="229604224"/>
        <c:crosses val="autoZero"/>
        <c:crossBetween val="midCat"/>
        <c:majorUnit val="365"/>
      </c:valAx>
      <c:valAx>
        <c:axId val="229604224"/>
        <c:scaling>
          <c:orientation val="minMax"/>
          <c:min val="0"/>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1480"/>
        <c:crosses val="autoZero"/>
        <c:crossBetween val="midCat"/>
        <c:majorUnit val="20"/>
      </c:valAx>
    </c:plotArea>
    <c:plotVisOnly val="1"/>
    <c:dispBlanksAs val="gap"/>
    <c:showDLblsOverMax val="0"/>
  </c:chart>
  <c:txPr>
    <a:bodyPr/>
    <a:lstStyle/>
    <a:p>
      <a:pPr>
        <a:defRPr sz="900" b="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6.2918885394324206E-2"/>
          <c:w val="0.91140167866741761"/>
          <c:h val="0.86880916126584706"/>
        </c:manualLayout>
      </c:layout>
      <c:scatterChart>
        <c:scatterStyle val="lineMarker"/>
        <c:varyColors val="0"/>
        <c:ser>
          <c:idx val="0"/>
          <c:order val="0"/>
          <c:tx>
            <c:strRef>
              <c:f>'Line (Scatter)'!$B$1</c:f>
              <c:strCache>
                <c:ptCount val="1"/>
                <c:pt idx="0">
                  <c:v>VIX Index</c:v>
                </c:pt>
              </c:strCache>
            </c:strRef>
          </c:tx>
          <c:spPr>
            <a:ln w="19050">
              <a:solidFill>
                <a:schemeClr val="tx2"/>
              </a:solidFill>
            </a:ln>
          </c:spPr>
          <c:marker>
            <c:symbol val="none"/>
          </c:marker>
          <c:dLbls>
            <c:dLbl>
              <c:idx val="356"/>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E577-4B23-906A-D9A8923C9579}"/>
                </c:ext>
              </c:extLst>
            </c:dLbl>
            <c:dLbl>
              <c:idx val="1470"/>
              <c:layout>
                <c:manualLayout>
                  <c:x val="-2.2954029093451406E-3"/>
                  <c:y val="2.1615099820214385E-2"/>
                </c:manualLayout>
              </c:layout>
              <c:numFmt formatCode="#,##0.0" sourceLinked="0"/>
              <c:spPr>
                <a:noFill/>
                <a:ln>
                  <a:solidFill>
                    <a:schemeClr val="tx2"/>
                  </a:solidFill>
                </a:ln>
                <a:effectLst/>
              </c:spPr>
              <c:txPr>
                <a:bodyPr/>
                <a:lstStyle/>
                <a:p>
                  <a:pPr>
                    <a:defRPr/>
                  </a:pPr>
                  <a:endParaRPr lang="en-US"/>
                </a:p>
              </c:txPr>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577-4B23-906A-D9A8923C9579}"/>
                </c:ext>
              </c:extLst>
            </c:dLbl>
            <c:dLbl>
              <c:idx val="8382"/>
              <c:tx>
                <c:rich>
                  <a:bodyPr/>
                  <a:lstStyle/>
                  <a:p>
                    <a:r>
                      <a:rPr lang="en-US" dirty="0"/>
                      <a:t>17.7</a:t>
                    </a:r>
                  </a:p>
                </c:rich>
              </c:tx>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E577-4B23-906A-D9A8923C9579}"/>
                </c:ext>
              </c:extLst>
            </c:dLbl>
            <c:numFmt formatCode="#,##0.0" sourceLinked="0"/>
            <c:spPr>
              <a:noFill/>
              <a:ln>
                <a:solidFill>
                  <a:schemeClr val="tx2"/>
                </a:solid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xVal>
            <c:numRef>
              <c:f>'Line (Scatter)'!$A$2:$A$359</c:f>
              <c:numCache>
                <c:formatCode>m/d/yyyy</c:formatCode>
                <c:ptCount val="358"/>
                <c:pt idx="0">
                  <c:v>44564</c:v>
                </c:pt>
                <c:pt idx="1">
                  <c:v>44565</c:v>
                </c:pt>
                <c:pt idx="2">
                  <c:v>44566</c:v>
                </c:pt>
                <c:pt idx="3">
                  <c:v>44567</c:v>
                </c:pt>
                <c:pt idx="4">
                  <c:v>44568</c:v>
                </c:pt>
                <c:pt idx="5">
                  <c:v>44571</c:v>
                </c:pt>
                <c:pt idx="6">
                  <c:v>44572</c:v>
                </c:pt>
                <c:pt idx="7">
                  <c:v>44573</c:v>
                </c:pt>
                <c:pt idx="8">
                  <c:v>44574</c:v>
                </c:pt>
                <c:pt idx="9">
                  <c:v>44575</c:v>
                </c:pt>
                <c:pt idx="10">
                  <c:v>44579</c:v>
                </c:pt>
                <c:pt idx="11">
                  <c:v>44580</c:v>
                </c:pt>
                <c:pt idx="12">
                  <c:v>44581</c:v>
                </c:pt>
                <c:pt idx="13">
                  <c:v>44582</c:v>
                </c:pt>
                <c:pt idx="14">
                  <c:v>44585</c:v>
                </c:pt>
                <c:pt idx="15">
                  <c:v>44586</c:v>
                </c:pt>
                <c:pt idx="16">
                  <c:v>44587</c:v>
                </c:pt>
                <c:pt idx="17">
                  <c:v>44588</c:v>
                </c:pt>
                <c:pt idx="18">
                  <c:v>44589</c:v>
                </c:pt>
                <c:pt idx="19">
                  <c:v>44592</c:v>
                </c:pt>
                <c:pt idx="20">
                  <c:v>44593</c:v>
                </c:pt>
                <c:pt idx="21">
                  <c:v>44594</c:v>
                </c:pt>
                <c:pt idx="22">
                  <c:v>44595</c:v>
                </c:pt>
                <c:pt idx="23">
                  <c:v>44596</c:v>
                </c:pt>
                <c:pt idx="24">
                  <c:v>44599</c:v>
                </c:pt>
                <c:pt idx="25">
                  <c:v>44600</c:v>
                </c:pt>
                <c:pt idx="26">
                  <c:v>44601</c:v>
                </c:pt>
                <c:pt idx="27">
                  <c:v>44602</c:v>
                </c:pt>
                <c:pt idx="28">
                  <c:v>44603</c:v>
                </c:pt>
                <c:pt idx="29">
                  <c:v>44606</c:v>
                </c:pt>
                <c:pt idx="30">
                  <c:v>44607</c:v>
                </c:pt>
                <c:pt idx="31">
                  <c:v>44608</c:v>
                </c:pt>
                <c:pt idx="32">
                  <c:v>44609</c:v>
                </c:pt>
                <c:pt idx="33">
                  <c:v>44610</c:v>
                </c:pt>
                <c:pt idx="34">
                  <c:v>44614</c:v>
                </c:pt>
                <c:pt idx="35">
                  <c:v>44615</c:v>
                </c:pt>
                <c:pt idx="36">
                  <c:v>44616</c:v>
                </c:pt>
                <c:pt idx="37">
                  <c:v>44617</c:v>
                </c:pt>
                <c:pt idx="38">
                  <c:v>44620</c:v>
                </c:pt>
                <c:pt idx="39">
                  <c:v>44621</c:v>
                </c:pt>
                <c:pt idx="40">
                  <c:v>44622</c:v>
                </c:pt>
                <c:pt idx="41">
                  <c:v>44623</c:v>
                </c:pt>
                <c:pt idx="42">
                  <c:v>44624</c:v>
                </c:pt>
                <c:pt idx="43">
                  <c:v>44627</c:v>
                </c:pt>
                <c:pt idx="44">
                  <c:v>44628</c:v>
                </c:pt>
                <c:pt idx="45">
                  <c:v>44629</c:v>
                </c:pt>
                <c:pt idx="46">
                  <c:v>44630</c:v>
                </c:pt>
                <c:pt idx="47">
                  <c:v>44631</c:v>
                </c:pt>
                <c:pt idx="48">
                  <c:v>44634</c:v>
                </c:pt>
                <c:pt idx="49">
                  <c:v>44635</c:v>
                </c:pt>
                <c:pt idx="50">
                  <c:v>44636</c:v>
                </c:pt>
                <c:pt idx="51">
                  <c:v>44637</c:v>
                </c:pt>
                <c:pt idx="52">
                  <c:v>44638</c:v>
                </c:pt>
                <c:pt idx="53">
                  <c:v>44641</c:v>
                </c:pt>
                <c:pt idx="54">
                  <c:v>44642</c:v>
                </c:pt>
                <c:pt idx="55">
                  <c:v>44643</c:v>
                </c:pt>
                <c:pt idx="56">
                  <c:v>44644</c:v>
                </c:pt>
                <c:pt idx="57">
                  <c:v>44645</c:v>
                </c:pt>
                <c:pt idx="58">
                  <c:v>44648</c:v>
                </c:pt>
                <c:pt idx="59">
                  <c:v>44649</c:v>
                </c:pt>
                <c:pt idx="60">
                  <c:v>44650</c:v>
                </c:pt>
                <c:pt idx="61">
                  <c:v>44651</c:v>
                </c:pt>
                <c:pt idx="62">
                  <c:v>44652</c:v>
                </c:pt>
                <c:pt idx="63">
                  <c:v>44655</c:v>
                </c:pt>
                <c:pt idx="64">
                  <c:v>44656</c:v>
                </c:pt>
                <c:pt idx="65">
                  <c:v>44657</c:v>
                </c:pt>
                <c:pt idx="66">
                  <c:v>44658</c:v>
                </c:pt>
                <c:pt idx="67">
                  <c:v>44659</c:v>
                </c:pt>
                <c:pt idx="68">
                  <c:v>44662</c:v>
                </c:pt>
                <c:pt idx="69">
                  <c:v>44663</c:v>
                </c:pt>
                <c:pt idx="70">
                  <c:v>44664</c:v>
                </c:pt>
                <c:pt idx="71">
                  <c:v>44665</c:v>
                </c:pt>
                <c:pt idx="72">
                  <c:v>44669</c:v>
                </c:pt>
                <c:pt idx="73">
                  <c:v>44670</c:v>
                </c:pt>
                <c:pt idx="74">
                  <c:v>44671</c:v>
                </c:pt>
                <c:pt idx="75">
                  <c:v>44672</c:v>
                </c:pt>
                <c:pt idx="76">
                  <c:v>44673</c:v>
                </c:pt>
                <c:pt idx="77">
                  <c:v>44676</c:v>
                </c:pt>
                <c:pt idx="78">
                  <c:v>44677</c:v>
                </c:pt>
                <c:pt idx="79">
                  <c:v>44678</c:v>
                </c:pt>
                <c:pt idx="80">
                  <c:v>44679</c:v>
                </c:pt>
                <c:pt idx="81">
                  <c:v>44680</c:v>
                </c:pt>
                <c:pt idx="82">
                  <c:v>44683</c:v>
                </c:pt>
                <c:pt idx="83">
                  <c:v>44684</c:v>
                </c:pt>
                <c:pt idx="84">
                  <c:v>44685</c:v>
                </c:pt>
                <c:pt idx="85">
                  <c:v>44686</c:v>
                </c:pt>
                <c:pt idx="86">
                  <c:v>44687</c:v>
                </c:pt>
                <c:pt idx="87">
                  <c:v>44690</c:v>
                </c:pt>
                <c:pt idx="88">
                  <c:v>44691</c:v>
                </c:pt>
                <c:pt idx="89">
                  <c:v>44692</c:v>
                </c:pt>
                <c:pt idx="90">
                  <c:v>44693</c:v>
                </c:pt>
                <c:pt idx="91">
                  <c:v>44694</c:v>
                </c:pt>
                <c:pt idx="92">
                  <c:v>44697</c:v>
                </c:pt>
                <c:pt idx="93">
                  <c:v>44698</c:v>
                </c:pt>
                <c:pt idx="94">
                  <c:v>44699</c:v>
                </c:pt>
                <c:pt idx="95">
                  <c:v>44700</c:v>
                </c:pt>
                <c:pt idx="96">
                  <c:v>44701</c:v>
                </c:pt>
                <c:pt idx="97">
                  <c:v>44704</c:v>
                </c:pt>
                <c:pt idx="98">
                  <c:v>44705</c:v>
                </c:pt>
                <c:pt idx="99">
                  <c:v>44706</c:v>
                </c:pt>
                <c:pt idx="100">
                  <c:v>44707</c:v>
                </c:pt>
                <c:pt idx="101">
                  <c:v>44708</c:v>
                </c:pt>
                <c:pt idx="102">
                  <c:v>44711</c:v>
                </c:pt>
                <c:pt idx="103">
                  <c:v>44712</c:v>
                </c:pt>
                <c:pt idx="104">
                  <c:v>44713</c:v>
                </c:pt>
                <c:pt idx="105">
                  <c:v>44714</c:v>
                </c:pt>
                <c:pt idx="106">
                  <c:v>44715</c:v>
                </c:pt>
                <c:pt idx="107">
                  <c:v>44718</c:v>
                </c:pt>
                <c:pt idx="108">
                  <c:v>44719</c:v>
                </c:pt>
                <c:pt idx="109">
                  <c:v>44720</c:v>
                </c:pt>
                <c:pt idx="110">
                  <c:v>44721</c:v>
                </c:pt>
                <c:pt idx="111">
                  <c:v>44722</c:v>
                </c:pt>
                <c:pt idx="112">
                  <c:v>44725</c:v>
                </c:pt>
                <c:pt idx="113">
                  <c:v>44726</c:v>
                </c:pt>
                <c:pt idx="114">
                  <c:v>44727</c:v>
                </c:pt>
                <c:pt idx="115">
                  <c:v>44728</c:v>
                </c:pt>
                <c:pt idx="116">
                  <c:v>44729</c:v>
                </c:pt>
                <c:pt idx="117">
                  <c:v>44732</c:v>
                </c:pt>
                <c:pt idx="118">
                  <c:v>44733</c:v>
                </c:pt>
                <c:pt idx="119">
                  <c:v>44734</c:v>
                </c:pt>
                <c:pt idx="120">
                  <c:v>44735</c:v>
                </c:pt>
                <c:pt idx="121">
                  <c:v>44736</c:v>
                </c:pt>
                <c:pt idx="122">
                  <c:v>44739</c:v>
                </c:pt>
                <c:pt idx="123">
                  <c:v>44740</c:v>
                </c:pt>
                <c:pt idx="124">
                  <c:v>44741</c:v>
                </c:pt>
                <c:pt idx="125">
                  <c:v>44742</c:v>
                </c:pt>
                <c:pt idx="126">
                  <c:v>44743</c:v>
                </c:pt>
                <c:pt idx="127">
                  <c:v>44746</c:v>
                </c:pt>
                <c:pt idx="128">
                  <c:v>44747</c:v>
                </c:pt>
                <c:pt idx="129">
                  <c:v>44748</c:v>
                </c:pt>
                <c:pt idx="130">
                  <c:v>44749</c:v>
                </c:pt>
                <c:pt idx="131">
                  <c:v>44750</c:v>
                </c:pt>
                <c:pt idx="132">
                  <c:v>44753</c:v>
                </c:pt>
                <c:pt idx="133">
                  <c:v>44754</c:v>
                </c:pt>
                <c:pt idx="134">
                  <c:v>44755</c:v>
                </c:pt>
                <c:pt idx="135">
                  <c:v>44756</c:v>
                </c:pt>
                <c:pt idx="136">
                  <c:v>44757</c:v>
                </c:pt>
                <c:pt idx="137">
                  <c:v>44760</c:v>
                </c:pt>
                <c:pt idx="138">
                  <c:v>44761</c:v>
                </c:pt>
                <c:pt idx="139">
                  <c:v>44762</c:v>
                </c:pt>
                <c:pt idx="140">
                  <c:v>44763</c:v>
                </c:pt>
                <c:pt idx="141">
                  <c:v>44764</c:v>
                </c:pt>
                <c:pt idx="142">
                  <c:v>44767</c:v>
                </c:pt>
                <c:pt idx="143">
                  <c:v>44768</c:v>
                </c:pt>
                <c:pt idx="144">
                  <c:v>44769</c:v>
                </c:pt>
                <c:pt idx="145">
                  <c:v>44770</c:v>
                </c:pt>
                <c:pt idx="146">
                  <c:v>44771</c:v>
                </c:pt>
                <c:pt idx="147">
                  <c:v>44774</c:v>
                </c:pt>
                <c:pt idx="148">
                  <c:v>44775</c:v>
                </c:pt>
                <c:pt idx="149">
                  <c:v>44776</c:v>
                </c:pt>
                <c:pt idx="150">
                  <c:v>44777</c:v>
                </c:pt>
                <c:pt idx="151">
                  <c:v>44778</c:v>
                </c:pt>
                <c:pt idx="152">
                  <c:v>44781</c:v>
                </c:pt>
                <c:pt idx="153">
                  <c:v>44782</c:v>
                </c:pt>
                <c:pt idx="154">
                  <c:v>44783</c:v>
                </c:pt>
                <c:pt idx="155">
                  <c:v>44784</c:v>
                </c:pt>
                <c:pt idx="156">
                  <c:v>44785</c:v>
                </c:pt>
                <c:pt idx="157">
                  <c:v>44788</c:v>
                </c:pt>
                <c:pt idx="158">
                  <c:v>44789</c:v>
                </c:pt>
                <c:pt idx="159">
                  <c:v>44790</c:v>
                </c:pt>
                <c:pt idx="160">
                  <c:v>44791</c:v>
                </c:pt>
                <c:pt idx="161">
                  <c:v>44792</c:v>
                </c:pt>
                <c:pt idx="162">
                  <c:v>44795</c:v>
                </c:pt>
                <c:pt idx="163">
                  <c:v>44796</c:v>
                </c:pt>
                <c:pt idx="164">
                  <c:v>44797</c:v>
                </c:pt>
                <c:pt idx="165">
                  <c:v>44798</c:v>
                </c:pt>
                <c:pt idx="166">
                  <c:v>44799</c:v>
                </c:pt>
                <c:pt idx="167">
                  <c:v>44802</c:v>
                </c:pt>
                <c:pt idx="168">
                  <c:v>44803</c:v>
                </c:pt>
                <c:pt idx="169">
                  <c:v>44804</c:v>
                </c:pt>
                <c:pt idx="170">
                  <c:v>44805</c:v>
                </c:pt>
                <c:pt idx="171">
                  <c:v>44806</c:v>
                </c:pt>
                <c:pt idx="172">
                  <c:v>44809</c:v>
                </c:pt>
                <c:pt idx="173">
                  <c:v>44810</c:v>
                </c:pt>
                <c:pt idx="174">
                  <c:v>44811</c:v>
                </c:pt>
                <c:pt idx="175">
                  <c:v>44812</c:v>
                </c:pt>
                <c:pt idx="176">
                  <c:v>44813</c:v>
                </c:pt>
                <c:pt idx="177">
                  <c:v>44816</c:v>
                </c:pt>
                <c:pt idx="178">
                  <c:v>44817</c:v>
                </c:pt>
                <c:pt idx="179">
                  <c:v>44818</c:v>
                </c:pt>
                <c:pt idx="180">
                  <c:v>44819</c:v>
                </c:pt>
                <c:pt idx="181">
                  <c:v>44820</c:v>
                </c:pt>
                <c:pt idx="182">
                  <c:v>44823</c:v>
                </c:pt>
                <c:pt idx="183">
                  <c:v>44824</c:v>
                </c:pt>
                <c:pt idx="184">
                  <c:v>44825</c:v>
                </c:pt>
                <c:pt idx="185">
                  <c:v>44826</c:v>
                </c:pt>
                <c:pt idx="186">
                  <c:v>44827</c:v>
                </c:pt>
                <c:pt idx="187">
                  <c:v>44830</c:v>
                </c:pt>
                <c:pt idx="188">
                  <c:v>44831</c:v>
                </c:pt>
                <c:pt idx="189">
                  <c:v>44832</c:v>
                </c:pt>
                <c:pt idx="190">
                  <c:v>44833</c:v>
                </c:pt>
                <c:pt idx="191">
                  <c:v>44834</c:v>
                </c:pt>
                <c:pt idx="192">
                  <c:v>44837</c:v>
                </c:pt>
                <c:pt idx="193">
                  <c:v>44838</c:v>
                </c:pt>
                <c:pt idx="194">
                  <c:v>44839</c:v>
                </c:pt>
                <c:pt idx="195">
                  <c:v>44840</c:v>
                </c:pt>
                <c:pt idx="196">
                  <c:v>44841</c:v>
                </c:pt>
                <c:pt idx="197">
                  <c:v>44844</c:v>
                </c:pt>
                <c:pt idx="198">
                  <c:v>44845</c:v>
                </c:pt>
                <c:pt idx="199">
                  <c:v>44846</c:v>
                </c:pt>
                <c:pt idx="200">
                  <c:v>44847</c:v>
                </c:pt>
                <c:pt idx="201">
                  <c:v>44848</c:v>
                </c:pt>
                <c:pt idx="202">
                  <c:v>44851</c:v>
                </c:pt>
                <c:pt idx="203">
                  <c:v>44852</c:v>
                </c:pt>
                <c:pt idx="204">
                  <c:v>44853</c:v>
                </c:pt>
                <c:pt idx="205">
                  <c:v>44854</c:v>
                </c:pt>
                <c:pt idx="206">
                  <c:v>44855</c:v>
                </c:pt>
                <c:pt idx="207">
                  <c:v>44858</c:v>
                </c:pt>
                <c:pt idx="208">
                  <c:v>44859</c:v>
                </c:pt>
                <c:pt idx="209">
                  <c:v>44860</c:v>
                </c:pt>
                <c:pt idx="210">
                  <c:v>44861</c:v>
                </c:pt>
                <c:pt idx="211">
                  <c:v>44862</c:v>
                </c:pt>
                <c:pt idx="212">
                  <c:v>44865</c:v>
                </c:pt>
                <c:pt idx="213">
                  <c:v>44866</c:v>
                </c:pt>
                <c:pt idx="214">
                  <c:v>44867</c:v>
                </c:pt>
                <c:pt idx="215">
                  <c:v>44868</c:v>
                </c:pt>
                <c:pt idx="216">
                  <c:v>44869</c:v>
                </c:pt>
                <c:pt idx="217">
                  <c:v>44872</c:v>
                </c:pt>
                <c:pt idx="218">
                  <c:v>44873</c:v>
                </c:pt>
                <c:pt idx="219">
                  <c:v>44874</c:v>
                </c:pt>
                <c:pt idx="220">
                  <c:v>44875</c:v>
                </c:pt>
                <c:pt idx="221">
                  <c:v>44876</c:v>
                </c:pt>
                <c:pt idx="222">
                  <c:v>44879</c:v>
                </c:pt>
                <c:pt idx="223">
                  <c:v>44880</c:v>
                </c:pt>
                <c:pt idx="224">
                  <c:v>44881</c:v>
                </c:pt>
                <c:pt idx="225">
                  <c:v>44882</c:v>
                </c:pt>
                <c:pt idx="226">
                  <c:v>44883</c:v>
                </c:pt>
                <c:pt idx="227">
                  <c:v>44886</c:v>
                </c:pt>
                <c:pt idx="228">
                  <c:v>44887</c:v>
                </c:pt>
                <c:pt idx="229">
                  <c:v>44888</c:v>
                </c:pt>
                <c:pt idx="230">
                  <c:v>44889</c:v>
                </c:pt>
                <c:pt idx="231">
                  <c:v>44890</c:v>
                </c:pt>
                <c:pt idx="232">
                  <c:v>44893</c:v>
                </c:pt>
                <c:pt idx="233">
                  <c:v>44894</c:v>
                </c:pt>
                <c:pt idx="234">
                  <c:v>44895</c:v>
                </c:pt>
                <c:pt idx="235">
                  <c:v>44896</c:v>
                </c:pt>
                <c:pt idx="236">
                  <c:v>44897</c:v>
                </c:pt>
                <c:pt idx="237">
                  <c:v>44900</c:v>
                </c:pt>
                <c:pt idx="238">
                  <c:v>44901</c:v>
                </c:pt>
                <c:pt idx="239">
                  <c:v>44902</c:v>
                </c:pt>
                <c:pt idx="240">
                  <c:v>44903</c:v>
                </c:pt>
                <c:pt idx="241">
                  <c:v>44904</c:v>
                </c:pt>
                <c:pt idx="242">
                  <c:v>44907</c:v>
                </c:pt>
                <c:pt idx="243">
                  <c:v>44908</c:v>
                </c:pt>
                <c:pt idx="244">
                  <c:v>44909</c:v>
                </c:pt>
                <c:pt idx="245">
                  <c:v>44910</c:v>
                </c:pt>
                <c:pt idx="246">
                  <c:v>44911</c:v>
                </c:pt>
                <c:pt idx="247">
                  <c:v>44914</c:v>
                </c:pt>
                <c:pt idx="248">
                  <c:v>44915</c:v>
                </c:pt>
                <c:pt idx="249">
                  <c:v>44916</c:v>
                </c:pt>
                <c:pt idx="250">
                  <c:v>44917</c:v>
                </c:pt>
                <c:pt idx="251">
                  <c:v>44918</c:v>
                </c:pt>
                <c:pt idx="252">
                  <c:v>44922</c:v>
                </c:pt>
                <c:pt idx="253">
                  <c:v>44923</c:v>
                </c:pt>
                <c:pt idx="254">
                  <c:v>44924</c:v>
                </c:pt>
                <c:pt idx="255">
                  <c:v>44925</c:v>
                </c:pt>
                <c:pt idx="256">
                  <c:v>44929</c:v>
                </c:pt>
                <c:pt idx="257">
                  <c:v>44930</c:v>
                </c:pt>
                <c:pt idx="258">
                  <c:v>44931</c:v>
                </c:pt>
                <c:pt idx="259">
                  <c:v>44932</c:v>
                </c:pt>
                <c:pt idx="260">
                  <c:v>44935</c:v>
                </c:pt>
                <c:pt idx="261">
                  <c:v>44936</c:v>
                </c:pt>
                <c:pt idx="262">
                  <c:v>44937</c:v>
                </c:pt>
                <c:pt idx="263">
                  <c:v>44938</c:v>
                </c:pt>
                <c:pt idx="264">
                  <c:v>44939</c:v>
                </c:pt>
                <c:pt idx="265">
                  <c:v>44942</c:v>
                </c:pt>
                <c:pt idx="266">
                  <c:v>44943</c:v>
                </c:pt>
                <c:pt idx="267">
                  <c:v>44944</c:v>
                </c:pt>
                <c:pt idx="268">
                  <c:v>44945</c:v>
                </c:pt>
                <c:pt idx="269">
                  <c:v>44946</c:v>
                </c:pt>
                <c:pt idx="270">
                  <c:v>44949</c:v>
                </c:pt>
                <c:pt idx="271">
                  <c:v>44950</c:v>
                </c:pt>
                <c:pt idx="272">
                  <c:v>44951</c:v>
                </c:pt>
                <c:pt idx="273">
                  <c:v>44952</c:v>
                </c:pt>
                <c:pt idx="274">
                  <c:v>44953</c:v>
                </c:pt>
                <c:pt idx="275">
                  <c:v>44956</c:v>
                </c:pt>
                <c:pt idx="276">
                  <c:v>44957</c:v>
                </c:pt>
                <c:pt idx="277">
                  <c:v>44958</c:v>
                </c:pt>
                <c:pt idx="278">
                  <c:v>44959</c:v>
                </c:pt>
                <c:pt idx="279">
                  <c:v>44960</c:v>
                </c:pt>
                <c:pt idx="280">
                  <c:v>44963</c:v>
                </c:pt>
                <c:pt idx="281">
                  <c:v>44964</c:v>
                </c:pt>
                <c:pt idx="282">
                  <c:v>44965</c:v>
                </c:pt>
                <c:pt idx="283">
                  <c:v>44966</c:v>
                </c:pt>
                <c:pt idx="284">
                  <c:v>44967</c:v>
                </c:pt>
                <c:pt idx="285">
                  <c:v>44970</c:v>
                </c:pt>
                <c:pt idx="286">
                  <c:v>44971</c:v>
                </c:pt>
                <c:pt idx="287">
                  <c:v>44972</c:v>
                </c:pt>
                <c:pt idx="288">
                  <c:v>44973</c:v>
                </c:pt>
                <c:pt idx="289">
                  <c:v>44974</c:v>
                </c:pt>
                <c:pt idx="290">
                  <c:v>44977</c:v>
                </c:pt>
                <c:pt idx="291">
                  <c:v>44978</c:v>
                </c:pt>
                <c:pt idx="292">
                  <c:v>44979</c:v>
                </c:pt>
                <c:pt idx="293">
                  <c:v>44980</c:v>
                </c:pt>
                <c:pt idx="294">
                  <c:v>44981</c:v>
                </c:pt>
                <c:pt idx="295">
                  <c:v>44984</c:v>
                </c:pt>
                <c:pt idx="296">
                  <c:v>44985</c:v>
                </c:pt>
                <c:pt idx="297">
                  <c:v>44986</c:v>
                </c:pt>
                <c:pt idx="298">
                  <c:v>44987</c:v>
                </c:pt>
                <c:pt idx="299">
                  <c:v>44988</c:v>
                </c:pt>
                <c:pt idx="300">
                  <c:v>44991</c:v>
                </c:pt>
                <c:pt idx="301">
                  <c:v>44992</c:v>
                </c:pt>
                <c:pt idx="302">
                  <c:v>44993</c:v>
                </c:pt>
                <c:pt idx="303">
                  <c:v>44994</c:v>
                </c:pt>
                <c:pt idx="304">
                  <c:v>44995</c:v>
                </c:pt>
                <c:pt idx="305">
                  <c:v>44998</c:v>
                </c:pt>
                <c:pt idx="306">
                  <c:v>44999</c:v>
                </c:pt>
                <c:pt idx="307">
                  <c:v>45000</c:v>
                </c:pt>
                <c:pt idx="308">
                  <c:v>45001</c:v>
                </c:pt>
                <c:pt idx="309">
                  <c:v>45002</c:v>
                </c:pt>
                <c:pt idx="310">
                  <c:v>45005</c:v>
                </c:pt>
                <c:pt idx="311">
                  <c:v>45006</c:v>
                </c:pt>
                <c:pt idx="312">
                  <c:v>45007</c:v>
                </c:pt>
                <c:pt idx="313">
                  <c:v>45008</c:v>
                </c:pt>
                <c:pt idx="314">
                  <c:v>45009</c:v>
                </c:pt>
                <c:pt idx="315">
                  <c:v>45012</c:v>
                </c:pt>
                <c:pt idx="316">
                  <c:v>45013</c:v>
                </c:pt>
                <c:pt idx="317">
                  <c:v>45014</c:v>
                </c:pt>
                <c:pt idx="318">
                  <c:v>45015</c:v>
                </c:pt>
                <c:pt idx="319">
                  <c:v>45016</c:v>
                </c:pt>
                <c:pt idx="320">
                  <c:v>45019</c:v>
                </c:pt>
                <c:pt idx="321">
                  <c:v>45020</c:v>
                </c:pt>
                <c:pt idx="322">
                  <c:v>45021</c:v>
                </c:pt>
                <c:pt idx="323">
                  <c:v>45022</c:v>
                </c:pt>
                <c:pt idx="324">
                  <c:v>45026</c:v>
                </c:pt>
                <c:pt idx="325">
                  <c:v>45027</c:v>
                </c:pt>
                <c:pt idx="326">
                  <c:v>45028</c:v>
                </c:pt>
                <c:pt idx="327">
                  <c:v>45029</c:v>
                </c:pt>
                <c:pt idx="328">
                  <c:v>45030</c:v>
                </c:pt>
                <c:pt idx="329">
                  <c:v>45033</c:v>
                </c:pt>
                <c:pt idx="330">
                  <c:v>45034</c:v>
                </c:pt>
                <c:pt idx="331">
                  <c:v>45035</c:v>
                </c:pt>
                <c:pt idx="332">
                  <c:v>45036</c:v>
                </c:pt>
                <c:pt idx="333">
                  <c:v>45037</c:v>
                </c:pt>
                <c:pt idx="334">
                  <c:v>45040</c:v>
                </c:pt>
                <c:pt idx="335">
                  <c:v>45041</c:v>
                </c:pt>
                <c:pt idx="336">
                  <c:v>45042</c:v>
                </c:pt>
                <c:pt idx="337">
                  <c:v>45043</c:v>
                </c:pt>
                <c:pt idx="338">
                  <c:v>45044</c:v>
                </c:pt>
                <c:pt idx="339">
                  <c:v>45047</c:v>
                </c:pt>
                <c:pt idx="340">
                  <c:v>45048</c:v>
                </c:pt>
                <c:pt idx="341">
                  <c:v>45049</c:v>
                </c:pt>
                <c:pt idx="342">
                  <c:v>45050</c:v>
                </c:pt>
                <c:pt idx="343">
                  <c:v>45051</c:v>
                </c:pt>
                <c:pt idx="344">
                  <c:v>45054</c:v>
                </c:pt>
                <c:pt idx="345">
                  <c:v>45055</c:v>
                </c:pt>
                <c:pt idx="346">
                  <c:v>45056</c:v>
                </c:pt>
                <c:pt idx="347">
                  <c:v>45057</c:v>
                </c:pt>
                <c:pt idx="348">
                  <c:v>45058</c:v>
                </c:pt>
                <c:pt idx="349">
                  <c:v>45061</c:v>
                </c:pt>
                <c:pt idx="350">
                  <c:v>45062</c:v>
                </c:pt>
                <c:pt idx="351">
                  <c:v>45063</c:v>
                </c:pt>
                <c:pt idx="352">
                  <c:v>45064</c:v>
                </c:pt>
                <c:pt idx="353">
                  <c:v>45065</c:v>
                </c:pt>
                <c:pt idx="354">
                  <c:v>45068</c:v>
                </c:pt>
                <c:pt idx="355">
                  <c:v>45069</c:v>
                </c:pt>
                <c:pt idx="356">
                  <c:v>45070</c:v>
                </c:pt>
                <c:pt idx="357">
                  <c:v>45071</c:v>
                </c:pt>
              </c:numCache>
            </c:numRef>
          </c:xVal>
          <c:yVal>
            <c:numRef>
              <c:f>'Line (Scatter)'!$B$2:$B$359</c:f>
              <c:numCache>
                <c:formatCode>#,##0.0;\(#,##0.0\);"-"</c:formatCode>
                <c:ptCount val="358"/>
                <c:pt idx="0">
                  <c:v>16.600000000000001</c:v>
                </c:pt>
                <c:pt idx="1">
                  <c:v>16.91</c:v>
                </c:pt>
                <c:pt idx="2">
                  <c:v>19.73</c:v>
                </c:pt>
                <c:pt idx="3">
                  <c:v>19.61</c:v>
                </c:pt>
                <c:pt idx="4">
                  <c:v>18.760000000000002</c:v>
                </c:pt>
                <c:pt idx="5">
                  <c:v>19.399999999999999</c:v>
                </c:pt>
                <c:pt idx="6">
                  <c:v>18.41</c:v>
                </c:pt>
                <c:pt idx="7">
                  <c:v>17.62</c:v>
                </c:pt>
                <c:pt idx="8">
                  <c:v>20.309999999999999</c:v>
                </c:pt>
                <c:pt idx="9">
                  <c:v>19.190000000000001</c:v>
                </c:pt>
                <c:pt idx="10">
                  <c:v>22.79</c:v>
                </c:pt>
                <c:pt idx="11">
                  <c:v>23.85</c:v>
                </c:pt>
                <c:pt idx="12">
                  <c:v>25.59</c:v>
                </c:pt>
                <c:pt idx="13">
                  <c:v>28.85</c:v>
                </c:pt>
                <c:pt idx="14">
                  <c:v>29.9</c:v>
                </c:pt>
                <c:pt idx="15">
                  <c:v>31.16</c:v>
                </c:pt>
                <c:pt idx="16">
                  <c:v>31.96</c:v>
                </c:pt>
                <c:pt idx="17">
                  <c:v>30.49</c:v>
                </c:pt>
                <c:pt idx="18">
                  <c:v>27.66</c:v>
                </c:pt>
                <c:pt idx="19">
                  <c:v>24.83</c:v>
                </c:pt>
                <c:pt idx="20">
                  <c:v>21.96</c:v>
                </c:pt>
                <c:pt idx="21">
                  <c:v>22.09</c:v>
                </c:pt>
                <c:pt idx="22">
                  <c:v>24.35</c:v>
                </c:pt>
                <c:pt idx="23">
                  <c:v>23.22</c:v>
                </c:pt>
                <c:pt idx="24">
                  <c:v>22.86</c:v>
                </c:pt>
                <c:pt idx="25">
                  <c:v>21.44</c:v>
                </c:pt>
                <c:pt idx="26">
                  <c:v>19.96</c:v>
                </c:pt>
                <c:pt idx="27">
                  <c:v>23.91</c:v>
                </c:pt>
                <c:pt idx="28">
                  <c:v>27.36</c:v>
                </c:pt>
                <c:pt idx="29">
                  <c:v>28.33</c:v>
                </c:pt>
                <c:pt idx="30">
                  <c:v>25.7</c:v>
                </c:pt>
                <c:pt idx="31">
                  <c:v>24.29</c:v>
                </c:pt>
                <c:pt idx="32">
                  <c:v>28.11</c:v>
                </c:pt>
                <c:pt idx="33">
                  <c:v>27.75</c:v>
                </c:pt>
                <c:pt idx="34">
                  <c:v>28.81</c:v>
                </c:pt>
                <c:pt idx="35">
                  <c:v>31.02</c:v>
                </c:pt>
                <c:pt idx="36">
                  <c:v>30.32</c:v>
                </c:pt>
                <c:pt idx="37">
                  <c:v>27.59</c:v>
                </c:pt>
                <c:pt idx="38">
                  <c:v>30.15</c:v>
                </c:pt>
                <c:pt idx="39">
                  <c:v>33.32</c:v>
                </c:pt>
                <c:pt idx="40">
                  <c:v>30.74</c:v>
                </c:pt>
                <c:pt idx="41">
                  <c:v>30.48</c:v>
                </c:pt>
                <c:pt idx="42">
                  <c:v>31.98</c:v>
                </c:pt>
                <c:pt idx="43">
                  <c:v>36.450000000000003</c:v>
                </c:pt>
                <c:pt idx="44">
                  <c:v>35.130000000000003</c:v>
                </c:pt>
                <c:pt idx="45">
                  <c:v>32.450000000000003</c:v>
                </c:pt>
                <c:pt idx="46">
                  <c:v>30.23</c:v>
                </c:pt>
                <c:pt idx="47">
                  <c:v>30.75</c:v>
                </c:pt>
                <c:pt idx="48">
                  <c:v>31.77</c:v>
                </c:pt>
                <c:pt idx="49">
                  <c:v>29.83</c:v>
                </c:pt>
                <c:pt idx="50">
                  <c:v>26.67</c:v>
                </c:pt>
                <c:pt idx="51">
                  <c:v>25.67</c:v>
                </c:pt>
                <c:pt idx="52">
                  <c:v>23.87</c:v>
                </c:pt>
                <c:pt idx="53">
                  <c:v>23.53</c:v>
                </c:pt>
                <c:pt idx="54">
                  <c:v>22.94</c:v>
                </c:pt>
                <c:pt idx="55">
                  <c:v>23.57</c:v>
                </c:pt>
                <c:pt idx="56">
                  <c:v>21.67</c:v>
                </c:pt>
                <c:pt idx="57">
                  <c:v>20.81</c:v>
                </c:pt>
                <c:pt idx="58">
                  <c:v>19.63</c:v>
                </c:pt>
                <c:pt idx="59">
                  <c:v>18.899999999999999</c:v>
                </c:pt>
                <c:pt idx="60">
                  <c:v>19.329999999999998</c:v>
                </c:pt>
                <c:pt idx="61">
                  <c:v>20.56</c:v>
                </c:pt>
                <c:pt idx="62">
                  <c:v>19.63</c:v>
                </c:pt>
                <c:pt idx="63">
                  <c:v>18.57</c:v>
                </c:pt>
                <c:pt idx="64">
                  <c:v>21.03</c:v>
                </c:pt>
                <c:pt idx="65">
                  <c:v>22.1</c:v>
                </c:pt>
                <c:pt idx="66">
                  <c:v>21.55</c:v>
                </c:pt>
                <c:pt idx="67">
                  <c:v>21.16</c:v>
                </c:pt>
                <c:pt idx="68">
                  <c:v>24.37</c:v>
                </c:pt>
                <c:pt idx="69">
                  <c:v>24.26</c:v>
                </c:pt>
                <c:pt idx="70">
                  <c:v>21.82</c:v>
                </c:pt>
                <c:pt idx="71">
                  <c:v>22.7</c:v>
                </c:pt>
                <c:pt idx="72">
                  <c:v>22.17</c:v>
                </c:pt>
                <c:pt idx="73">
                  <c:v>21.37</c:v>
                </c:pt>
                <c:pt idx="74">
                  <c:v>20.32</c:v>
                </c:pt>
                <c:pt idx="75">
                  <c:v>22.68</c:v>
                </c:pt>
                <c:pt idx="76">
                  <c:v>28.21</c:v>
                </c:pt>
                <c:pt idx="77">
                  <c:v>27.02</c:v>
                </c:pt>
                <c:pt idx="78">
                  <c:v>33.520000000000003</c:v>
                </c:pt>
                <c:pt idx="79">
                  <c:v>31.6</c:v>
                </c:pt>
                <c:pt idx="80">
                  <c:v>29.99</c:v>
                </c:pt>
                <c:pt idx="81">
                  <c:v>33.4</c:v>
                </c:pt>
                <c:pt idx="82">
                  <c:v>32.340000000000003</c:v>
                </c:pt>
                <c:pt idx="83">
                  <c:v>29.25</c:v>
                </c:pt>
                <c:pt idx="84">
                  <c:v>25.42</c:v>
                </c:pt>
                <c:pt idx="85">
                  <c:v>31.2</c:v>
                </c:pt>
                <c:pt idx="86">
                  <c:v>30.19</c:v>
                </c:pt>
                <c:pt idx="87">
                  <c:v>34.75</c:v>
                </c:pt>
                <c:pt idx="88">
                  <c:v>32.99</c:v>
                </c:pt>
                <c:pt idx="89">
                  <c:v>32.56</c:v>
                </c:pt>
                <c:pt idx="90">
                  <c:v>31.77</c:v>
                </c:pt>
                <c:pt idx="91">
                  <c:v>28.87</c:v>
                </c:pt>
                <c:pt idx="92">
                  <c:v>27.47</c:v>
                </c:pt>
                <c:pt idx="93">
                  <c:v>26.1</c:v>
                </c:pt>
                <c:pt idx="94">
                  <c:v>30.96</c:v>
                </c:pt>
                <c:pt idx="95">
                  <c:v>29.35</c:v>
                </c:pt>
                <c:pt idx="96">
                  <c:v>29.43</c:v>
                </c:pt>
                <c:pt idx="97">
                  <c:v>28.48</c:v>
                </c:pt>
                <c:pt idx="98">
                  <c:v>29.45</c:v>
                </c:pt>
                <c:pt idx="99">
                  <c:v>28.37</c:v>
                </c:pt>
                <c:pt idx="100">
                  <c:v>27.5</c:v>
                </c:pt>
                <c:pt idx="101">
                  <c:v>25.72</c:v>
                </c:pt>
                <c:pt idx="102">
                  <c:v>26.54</c:v>
                </c:pt>
                <c:pt idx="103">
                  <c:v>26.19</c:v>
                </c:pt>
                <c:pt idx="104">
                  <c:v>25.69</c:v>
                </c:pt>
                <c:pt idx="105">
                  <c:v>24.72</c:v>
                </c:pt>
                <c:pt idx="106">
                  <c:v>24.79</c:v>
                </c:pt>
                <c:pt idx="107">
                  <c:v>25.07</c:v>
                </c:pt>
                <c:pt idx="108">
                  <c:v>24.02</c:v>
                </c:pt>
                <c:pt idx="109">
                  <c:v>23.96</c:v>
                </c:pt>
                <c:pt idx="110">
                  <c:v>26.09</c:v>
                </c:pt>
                <c:pt idx="111">
                  <c:v>27.75</c:v>
                </c:pt>
                <c:pt idx="112">
                  <c:v>34.020000000000003</c:v>
                </c:pt>
                <c:pt idx="113">
                  <c:v>32.69</c:v>
                </c:pt>
                <c:pt idx="114">
                  <c:v>29.62</c:v>
                </c:pt>
                <c:pt idx="115">
                  <c:v>32.950000000000003</c:v>
                </c:pt>
                <c:pt idx="116">
                  <c:v>31.13</c:v>
                </c:pt>
                <c:pt idx="117">
                  <c:v>31.03</c:v>
                </c:pt>
                <c:pt idx="118">
                  <c:v>30.19</c:v>
                </c:pt>
                <c:pt idx="119">
                  <c:v>28.95</c:v>
                </c:pt>
                <c:pt idx="120">
                  <c:v>29.05</c:v>
                </c:pt>
                <c:pt idx="121">
                  <c:v>27.23</c:v>
                </c:pt>
                <c:pt idx="122">
                  <c:v>26.95</c:v>
                </c:pt>
                <c:pt idx="123">
                  <c:v>28.36</c:v>
                </c:pt>
                <c:pt idx="124">
                  <c:v>28.16</c:v>
                </c:pt>
                <c:pt idx="125">
                  <c:v>28.71</c:v>
                </c:pt>
                <c:pt idx="126">
                  <c:v>26.7</c:v>
                </c:pt>
                <c:pt idx="127">
                  <c:v>27.53</c:v>
                </c:pt>
                <c:pt idx="128">
                  <c:v>27.54</c:v>
                </c:pt>
                <c:pt idx="129">
                  <c:v>26.73</c:v>
                </c:pt>
                <c:pt idx="130">
                  <c:v>26.08</c:v>
                </c:pt>
                <c:pt idx="131">
                  <c:v>24.64</c:v>
                </c:pt>
                <c:pt idx="132">
                  <c:v>26.17</c:v>
                </c:pt>
                <c:pt idx="133">
                  <c:v>27.29</c:v>
                </c:pt>
                <c:pt idx="134">
                  <c:v>26.82</c:v>
                </c:pt>
                <c:pt idx="135">
                  <c:v>26.4</c:v>
                </c:pt>
                <c:pt idx="136">
                  <c:v>24.23</c:v>
                </c:pt>
                <c:pt idx="137">
                  <c:v>25.3</c:v>
                </c:pt>
                <c:pt idx="138">
                  <c:v>24.5</c:v>
                </c:pt>
                <c:pt idx="139">
                  <c:v>23.88</c:v>
                </c:pt>
                <c:pt idx="140">
                  <c:v>23.11</c:v>
                </c:pt>
                <c:pt idx="141">
                  <c:v>23.03</c:v>
                </c:pt>
                <c:pt idx="142">
                  <c:v>23.36</c:v>
                </c:pt>
                <c:pt idx="143">
                  <c:v>24.69</c:v>
                </c:pt>
                <c:pt idx="144">
                  <c:v>23.24</c:v>
                </c:pt>
                <c:pt idx="145">
                  <c:v>22.33</c:v>
                </c:pt>
                <c:pt idx="146">
                  <c:v>21.33</c:v>
                </c:pt>
                <c:pt idx="147">
                  <c:v>22.84</c:v>
                </c:pt>
                <c:pt idx="148">
                  <c:v>23.93</c:v>
                </c:pt>
                <c:pt idx="149">
                  <c:v>21.95</c:v>
                </c:pt>
                <c:pt idx="150">
                  <c:v>21.44</c:v>
                </c:pt>
                <c:pt idx="151">
                  <c:v>21.15</c:v>
                </c:pt>
                <c:pt idx="152">
                  <c:v>21.29</c:v>
                </c:pt>
                <c:pt idx="153">
                  <c:v>21.77</c:v>
                </c:pt>
                <c:pt idx="154">
                  <c:v>19.739999999999998</c:v>
                </c:pt>
                <c:pt idx="155">
                  <c:v>20.2</c:v>
                </c:pt>
                <c:pt idx="156">
                  <c:v>19.53</c:v>
                </c:pt>
                <c:pt idx="157">
                  <c:v>19.95</c:v>
                </c:pt>
                <c:pt idx="158">
                  <c:v>19.690000000000001</c:v>
                </c:pt>
                <c:pt idx="159">
                  <c:v>19.899999999999999</c:v>
                </c:pt>
                <c:pt idx="160">
                  <c:v>19.559999999999999</c:v>
                </c:pt>
                <c:pt idx="161">
                  <c:v>20.6</c:v>
                </c:pt>
                <c:pt idx="162">
                  <c:v>23.8</c:v>
                </c:pt>
                <c:pt idx="163">
                  <c:v>24.11</c:v>
                </c:pt>
                <c:pt idx="164">
                  <c:v>22.82</c:v>
                </c:pt>
                <c:pt idx="165">
                  <c:v>21.78</c:v>
                </c:pt>
                <c:pt idx="166">
                  <c:v>25.56</c:v>
                </c:pt>
                <c:pt idx="167">
                  <c:v>26.21</c:v>
                </c:pt>
                <c:pt idx="168">
                  <c:v>26.21</c:v>
                </c:pt>
                <c:pt idx="169">
                  <c:v>25.87</c:v>
                </c:pt>
                <c:pt idx="170">
                  <c:v>25.56</c:v>
                </c:pt>
                <c:pt idx="171">
                  <c:v>25.47</c:v>
                </c:pt>
                <c:pt idx="172">
                  <c:v>25.99</c:v>
                </c:pt>
                <c:pt idx="173">
                  <c:v>26.91</c:v>
                </c:pt>
                <c:pt idx="174">
                  <c:v>24.64</c:v>
                </c:pt>
                <c:pt idx="175">
                  <c:v>23.61</c:v>
                </c:pt>
                <c:pt idx="176">
                  <c:v>22.79</c:v>
                </c:pt>
                <c:pt idx="177">
                  <c:v>23.87</c:v>
                </c:pt>
                <c:pt idx="178">
                  <c:v>27.27</c:v>
                </c:pt>
                <c:pt idx="179">
                  <c:v>26.16</c:v>
                </c:pt>
                <c:pt idx="180">
                  <c:v>26.27</c:v>
                </c:pt>
                <c:pt idx="181">
                  <c:v>26.3</c:v>
                </c:pt>
                <c:pt idx="182">
                  <c:v>25.76</c:v>
                </c:pt>
                <c:pt idx="183">
                  <c:v>27.16</c:v>
                </c:pt>
                <c:pt idx="184">
                  <c:v>27.99</c:v>
                </c:pt>
                <c:pt idx="185">
                  <c:v>27.35</c:v>
                </c:pt>
                <c:pt idx="186">
                  <c:v>29.92</c:v>
                </c:pt>
                <c:pt idx="187">
                  <c:v>32.26</c:v>
                </c:pt>
                <c:pt idx="188">
                  <c:v>32.6</c:v>
                </c:pt>
                <c:pt idx="189">
                  <c:v>30.18</c:v>
                </c:pt>
                <c:pt idx="190">
                  <c:v>31.84</c:v>
                </c:pt>
                <c:pt idx="191">
                  <c:v>31.62</c:v>
                </c:pt>
                <c:pt idx="192">
                  <c:v>30.1</c:v>
                </c:pt>
                <c:pt idx="193">
                  <c:v>29.07</c:v>
                </c:pt>
                <c:pt idx="194">
                  <c:v>28.55</c:v>
                </c:pt>
                <c:pt idx="195">
                  <c:v>30.52</c:v>
                </c:pt>
                <c:pt idx="196">
                  <c:v>31.36</c:v>
                </c:pt>
                <c:pt idx="197">
                  <c:v>32.450000000000003</c:v>
                </c:pt>
                <c:pt idx="198">
                  <c:v>33.630000000000003</c:v>
                </c:pt>
                <c:pt idx="199">
                  <c:v>33.57</c:v>
                </c:pt>
                <c:pt idx="200">
                  <c:v>31.94</c:v>
                </c:pt>
                <c:pt idx="201">
                  <c:v>32.020000000000003</c:v>
                </c:pt>
                <c:pt idx="202">
                  <c:v>31.37</c:v>
                </c:pt>
                <c:pt idx="203">
                  <c:v>30.5</c:v>
                </c:pt>
                <c:pt idx="204">
                  <c:v>30.76</c:v>
                </c:pt>
                <c:pt idx="205">
                  <c:v>29.98</c:v>
                </c:pt>
                <c:pt idx="206">
                  <c:v>29.69</c:v>
                </c:pt>
                <c:pt idx="207">
                  <c:v>29.85</c:v>
                </c:pt>
                <c:pt idx="208">
                  <c:v>28.46</c:v>
                </c:pt>
                <c:pt idx="209">
                  <c:v>27.28</c:v>
                </c:pt>
                <c:pt idx="210">
                  <c:v>27.39</c:v>
                </c:pt>
                <c:pt idx="211">
                  <c:v>25.75</c:v>
                </c:pt>
                <c:pt idx="212">
                  <c:v>25.88</c:v>
                </c:pt>
                <c:pt idx="213">
                  <c:v>25.81</c:v>
                </c:pt>
                <c:pt idx="214">
                  <c:v>25.86</c:v>
                </c:pt>
                <c:pt idx="215">
                  <c:v>25.3</c:v>
                </c:pt>
                <c:pt idx="216">
                  <c:v>24.55</c:v>
                </c:pt>
                <c:pt idx="217">
                  <c:v>24.35</c:v>
                </c:pt>
                <c:pt idx="218">
                  <c:v>25.54</c:v>
                </c:pt>
                <c:pt idx="219">
                  <c:v>26.09</c:v>
                </c:pt>
                <c:pt idx="220">
                  <c:v>23.53</c:v>
                </c:pt>
                <c:pt idx="221">
                  <c:v>22.52</c:v>
                </c:pt>
                <c:pt idx="222">
                  <c:v>23.73</c:v>
                </c:pt>
                <c:pt idx="223">
                  <c:v>24.54</c:v>
                </c:pt>
                <c:pt idx="224">
                  <c:v>24.11</c:v>
                </c:pt>
                <c:pt idx="225">
                  <c:v>23.93</c:v>
                </c:pt>
                <c:pt idx="226">
                  <c:v>23.12</c:v>
                </c:pt>
                <c:pt idx="227">
                  <c:v>22.36</c:v>
                </c:pt>
                <c:pt idx="228">
                  <c:v>21.29</c:v>
                </c:pt>
                <c:pt idx="229">
                  <c:v>20.350000000000001</c:v>
                </c:pt>
                <c:pt idx="230">
                  <c:v>20.420000000000002</c:v>
                </c:pt>
                <c:pt idx="231">
                  <c:v>20.5</c:v>
                </c:pt>
                <c:pt idx="232">
                  <c:v>22.21</c:v>
                </c:pt>
                <c:pt idx="233">
                  <c:v>21.89</c:v>
                </c:pt>
                <c:pt idx="234">
                  <c:v>20.58</c:v>
                </c:pt>
                <c:pt idx="235">
                  <c:v>19.84</c:v>
                </c:pt>
                <c:pt idx="236">
                  <c:v>19.059999999999999</c:v>
                </c:pt>
                <c:pt idx="237">
                  <c:v>20.75</c:v>
                </c:pt>
                <c:pt idx="238">
                  <c:v>22.17</c:v>
                </c:pt>
                <c:pt idx="239">
                  <c:v>22.68</c:v>
                </c:pt>
                <c:pt idx="240">
                  <c:v>22.29</c:v>
                </c:pt>
                <c:pt idx="241">
                  <c:v>22.83</c:v>
                </c:pt>
                <c:pt idx="242">
                  <c:v>25</c:v>
                </c:pt>
                <c:pt idx="243">
                  <c:v>22.55</c:v>
                </c:pt>
                <c:pt idx="244">
                  <c:v>21.14</c:v>
                </c:pt>
                <c:pt idx="245">
                  <c:v>22.83</c:v>
                </c:pt>
                <c:pt idx="246">
                  <c:v>22.62</c:v>
                </c:pt>
                <c:pt idx="247">
                  <c:v>22.42</c:v>
                </c:pt>
                <c:pt idx="248">
                  <c:v>21.48</c:v>
                </c:pt>
                <c:pt idx="249">
                  <c:v>20.07</c:v>
                </c:pt>
                <c:pt idx="250">
                  <c:v>21.97</c:v>
                </c:pt>
                <c:pt idx="251">
                  <c:v>20.87</c:v>
                </c:pt>
                <c:pt idx="252">
                  <c:v>21.65</c:v>
                </c:pt>
                <c:pt idx="253">
                  <c:v>22.14</c:v>
                </c:pt>
                <c:pt idx="254">
                  <c:v>21.44</c:v>
                </c:pt>
                <c:pt idx="255">
                  <c:v>21.67</c:v>
                </c:pt>
                <c:pt idx="256">
                  <c:v>22.9</c:v>
                </c:pt>
                <c:pt idx="257">
                  <c:v>22.01</c:v>
                </c:pt>
                <c:pt idx="258">
                  <c:v>22.46</c:v>
                </c:pt>
                <c:pt idx="259">
                  <c:v>21.13</c:v>
                </c:pt>
                <c:pt idx="260">
                  <c:v>21.97</c:v>
                </c:pt>
                <c:pt idx="261">
                  <c:v>20.58</c:v>
                </c:pt>
                <c:pt idx="262">
                  <c:v>21.09</c:v>
                </c:pt>
                <c:pt idx="263">
                  <c:v>18.829999999999998</c:v>
                </c:pt>
                <c:pt idx="264">
                  <c:v>18.350000000000001</c:v>
                </c:pt>
                <c:pt idx="265">
                  <c:v>19.489999999999998</c:v>
                </c:pt>
                <c:pt idx="266">
                  <c:v>19.36</c:v>
                </c:pt>
                <c:pt idx="267">
                  <c:v>20.34</c:v>
                </c:pt>
                <c:pt idx="268">
                  <c:v>20.52</c:v>
                </c:pt>
                <c:pt idx="269">
                  <c:v>19.850000000000001</c:v>
                </c:pt>
                <c:pt idx="270">
                  <c:v>19.809999999999999</c:v>
                </c:pt>
                <c:pt idx="271">
                  <c:v>19.2</c:v>
                </c:pt>
                <c:pt idx="272">
                  <c:v>19.079999999999998</c:v>
                </c:pt>
                <c:pt idx="273">
                  <c:v>18.73</c:v>
                </c:pt>
                <c:pt idx="274">
                  <c:v>18.510000000000002</c:v>
                </c:pt>
                <c:pt idx="275">
                  <c:v>19.940000000000001</c:v>
                </c:pt>
                <c:pt idx="276">
                  <c:v>19.399999999999999</c:v>
                </c:pt>
                <c:pt idx="277">
                  <c:v>17.87</c:v>
                </c:pt>
                <c:pt idx="278">
                  <c:v>18.73</c:v>
                </c:pt>
                <c:pt idx="279">
                  <c:v>18.329999999999998</c:v>
                </c:pt>
                <c:pt idx="280">
                  <c:v>19.43</c:v>
                </c:pt>
                <c:pt idx="281">
                  <c:v>18.66</c:v>
                </c:pt>
                <c:pt idx="282">
                  <c:v>19.63</c:v>
                </c:pt>
                <c:pt idx="283">
                  <c:v>20.71</c:v>
                </c:pt>
                <c:pt idx="284">
                  <c:v>20.53</c:v>
                </c:pt>
                <c:pt idx="285">
                  <c:v>20.34</c:v>
                </c:pt>
                <c:pt idx="286">
                  <c:v>18.91</c:v>
                </c:pt>
                <c:pt idx="287">
                  <c:v>18.23</c:v>
                </c:pt>
                <c:pt idx="288">
                  <c:v>20.170000000000002</c:v>
                </c:pt>
                <c:pt idx="289">
                  <c:v>20.02</c:v>
                </c:pt>
                <c:pt idx="290">
                  <c:v>21.23</c:v>
                </c:pt>
                <c:pt idx="291">
                  <c:v>22.87</c:v>
                </c:pt>
                <c:pt idx="292">
                  <c:v>22.29</c:v>
                </c:pt>
                <c:pt idx="293">
                  <c:v>21.14</c:v>
                </c:pt>
                <c:pt idx="294">
                  <c:v>21.67</c:v>
                </c:pt>
                <c:pt idx="295">
                  <c:v>20.95</c:v>
                </c:pt>
                <c:pt idx="296">
                  <c:v>20.7</c:v>
                </c:pt>
                <c:pt idx="297">
                  <c:v>20.58</c:v>
                </c:pt>
                <c:pt idx="298">
                  <c:v>19.59</c:v>
                </c:pt>
                <c:pt idx="299">
                  <c:v>18.489999999999998</c:v>
                </c:pt>
                <c:pt idx="300">
                  <c:v>18.61</c:v>
                </c:pt>
                <c:pt idx="301">
                  <c:v>19.59</c:v>
                </c:pt>
                <c:pt idx="302">
                  <c:v>19.11</c:v>
                </c:pt>
                <c:pt idx="303">
                  <c:v>22.61</c:v>
                </c:pt>
                <c:pt idx="304">
                  <c:v>24.8</c:v>
                </c:pt>
                <c:pt idx="305">
                  <c:v>26.52</c:v>
                </c:pt>
                <c:pt idx="306">
                  <c:v>23.73</c:v>
                </c:pt>
                <c:pt idx="307">
                  <c:v>26.14</c:v>
                </c:pt>
                <c:pt idx="308">
                  <c:v>22.99</c:v>
                </c:pt>
                <c:pt idx="309">
                  <c:v>25.51</c:v>
                </c:pt>
                <c:pt idx="310">
                  <c:v>24.15</c:v>
                </c:pt>
                <c:pt idx="311">
                  <c:v>21.38</c:v>
                </c:pt>
                <c:pt idx="312">
                  <c:v>22.26</c:v>
                </c:pt>
                <c:pt idx="313">
                  <c:v>22.61</c:v>
                </c:pt>
                <c:pt idx="314">
                  <c:v>21.74</c:v>
                </c:pt>
                <c:pt idx="315">
                  <c:v>20.6</c:v>
                </c:pt>
                <c:pt idx="316">
                  <c:v>19.97</c:v>
                </c:pt>
                <c:pt idx="317">
                  <c:v>19.12</c:v>
                </c:pt>
                <c:pt idx="318">
                  <c:v>19.02</c:v>
                </c:pt>
                <c:pt idx="319">
                  <c:v>18.7</c:v>
                </c:pt>
                <c:pt idx="320">
                  <c:v>18.55</c:v>
                </c:pt>
                <c:pt idx="321">
                  <c:v>19</c:v>
                </c:pt>
                <c:pt idx="322">
                  <c:v>19.079999999999998</c:v>
                </c:pt>
                <c:pt idx="323">
                  <c:v>18.399999999999999</c:v>
                </c:pt>
                <c:pt idx="324">
                  <c:v>18.97</c:v>
                </c:pt>
                <c:pt idx="325">
                  <c:v>19.100000000000001</c:v>
                </c:pt>
                <c:pt idx="326" formatCode="General">
                  <c:v>19.09</c:v>
                </c:pt>
                <c:pt idx="327" formatCode="General">
                  <c:v>17.8</c:v>
                </c:pt>
                <c:pt idx="328" formatCode="General">
                  <c:v>17.07</c:v>
                </c:pt>
                <c:pt idx="329" formatCode="General">
                  <c:v>16.95</c:v>
                </c:pt>
                <c:pt idx="330" formatCode="General">
                  <c:v>16.829999999999998</c:v>
                </c:pt>
                <c:pt idx="331" formatCode="General">
                  <c:v>16.46</c:v>
                </c:pt>
                <c:pt idx="332" formatCode="General">
                  <c:v>17.170000000000002</c:v>
                </c:pt>
                <c:pt idx="333" formatCode="General">
                  <c:v>16.77</c:v>
                </c:pt>
                <c:pt idx="334" formatCode="General">
                  <c:v>16.89</c:v>
                </c:pt>
                <c:pt idx="335" formatCode="General">
                  <c:v>18.760000000000002</c:v>
                </c:pt>
                <c:pt idx="336" formatCode="General">
                  <c:v>18.84</c:v>
                </c:pt>
                <c:pt idx="337" formatCode="General">
                  <c:v>17.03</c:v>
                </c:pt>
                <c:pt idx="338" formatCode="General">
                  <c:v>15.78</c:v>
                </c:pt>
                <c:pt idx="339" formatCode="General">
                  <c:v>16.079999999999998</c:v>
                </c:pt>
                <c:pt idx="340" formatCode="General">
                  <c:v>17.78</c:v>
                </c:pt>
                <c:pt idx="341" formatCode="General">
                  <c:v>18.34</c:v>
                </c:pt>
                <c:pt idx="342" formatCode="General">
                  <c:v>20.09</c:v>
                </c:pt>
                <c:pt idx="343" formatCode="General">
                  <c:v>17.190000000000001</c:v>
                </c:pt>
                <c:pt idx="344" formatCode="General">
                  <c:v>16.98</c:v>
                </c:pt>
                <c:pt idx="345" formatCode="General">
                  <c:v>17.71</c:v>
                </c:pt>
                <c:pt idx="346" formatCode="General">
                  <c:v>16.940000000000001</c:v>
                </c:pt>
                <c:pt idx="347" formatCode="General">
                  <c:v>16.93</c:v>
                </c:pt>
                <c:pt idx="348" formatCode="General">
                  <c:v>17.03</c:v>
                </c:pt>
                <c:pt idx="349" formatCode="General">
                  <c:v>17.12</c:v>
                </c:pt>
                <c:pt idx="350" formatCode="General">
                  <c:v>17.989999999999998</c:v>
                </c:pt>
                <c:pt idx="351" formatCode="General">
                  <c:v>16.87</c:v>
                </c:pt>
                <c:pt idx="352" formatCode="General">
                  <c:v>16.05</c:v>
                </c:pt>
                <c:pt idx="353" formatCode="General">
                  <c:v>16.809999999999999</c:v>
                </c:pt>
                <c:pt idx="354" formatCode="General">
                  <c:v>17.21</c:v>
                </c:pt>
                <c:pt idx="355" formatCode="General">
                  <c:v>18.53</c:v>
                </c:pt>
                <c:pt idx="356" formatCode="General">
                  <c:v>20.03</c:v>
                </c:pt>
                <c:pt idx="357" formatCode="General">
                  <c:v>19.14</c:v>
                </c:pt>
              </c:numCache>
            </c:numRef>
          </c:yVal>
          <c:smooth val="0"/>
          <c:extLst>
            <c:ext xmlns:c16="http://schemas.microsoft.com/office/drawing/2014/chart" uri="{C3380CC4-5D6E-409C-BE32-E72D297353CC}">
              <c16:uniqueId val="{00000002-E577-4B23-906A-D9A8923C9579}"/>
            </c:ext>
          </c:extLst>
        </c:ser>
        <c:ser>
          <c:idx val="1"/>
          <c:order val="1"/>
          <c:tx>
            <c:strRef>
              <c:f>'Line (Scatter)'!$C$1</c:f>
              <c:strCache>
                <c:ptCount val="1"/>
                <c:pt idx="0">
                  <c:v>Average</c:v>
                </c:pt>
              </c:strCache>
            </c:strRef>
          </c:tx>
          <c:spPr>
            <a:ln w="19050">
              <a:solidFill>
                <a:srgbClr val="C00000"/>
              </a:solidFill>
            </a:ln>
          </c:spPr>
          <c:marker>
            <c:symbol val="none"/>
          </c:marker>
          <c:dLbls>
            <c:dLbl>
              <c:idx val="351"/>
              <c:layout>
                <c:manualLayout>
                  <c:x val="-6.5423914511652716E-3"/>
                  <c:y val="-8.321125557812984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E577-4B23-906A-D9A8923C9579}"/>
                </c:ext>
              </c:extLst>
            </c:dLbl>
            <c:dLbl>
              <c:idx val="8269"/>
              <c:dLblPos val="b"/>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E577-4B23-906A-D9A8923C9579}"/>
                </c:ext>
              </c:extLst>
            </c:dLbl>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(Scatter)'!$A$2:$A$359</c:f>
              <c:numCache>
                <c:formatCode>m/d/yyyy</c:formatCode>
                <c:ptCount val="358"/>
                <c:pt idx="0">
                  <c:v>44564</c:v>
                </c:pt>
                <c:pt idx="1">
                  <c:v>44565</c:v>
                </c:pt>
                <c:pt idx="2">
                  <c:v>44566</c:v>
                </c:pt>
                <c:pt idx="3">
                  <c:v>44567</c:v>
                </c:pt>
                <c:pt idx="4">
                  <c:v>44568</c:v>
                </c:pt>
                <c:pt idx="5">
                  <c:v>44571</c:v>
                </c:pt>
                <c:pt idx="6">
                  <c:v>44572</c:v>
                </c:pt>
                <c:pt idx="7">
                  <c:v>44573</c:v>
                </c:pt>
                <c:pt idx="8">
                  <c:v>44574</c:v>
                </c:pt>
                <c:pt idx="9">
                  <c:v>44575</c:v>
                </c:pt>
                <c:pt idx="10">
                  <c:v>44579</c:v>
                </c:pt>
                <c:pt idx="11">
                  <c:v>44580</c:v>
                </c:pt>
                <c:pt idx="12">
                  <c:v>44581</c:v>
                </c:pt>
                <c:pt idx="13">
                  <c:v>44582</c:v>
                </c:pt>
                <c:pt idx="14">
                  <c:v>44585</c:v>
                </c:pt>
                <c:pt idx="15">
                  <c:v>44586</c:v>
                </c:pt>
                <c:pt idx="16">
                  <c:v>44587</c:v>
                </c:pt>
                <c:pt idx="17">
                  <c:v>44588</c:v>
                </c:pt>
                <c:pt idx="18">
                  <c:v>44589</c:v>
                </c:pt>
                <c:pt idx="19">
                  <c:v>44592</c:v>
                </c:pt>
                <c:pt idx="20">
                  <c:v>44593</c:v>
                </c:pt>
                <c:pt idx="21">
                  <c:v>44594</c:v>
                </c:pt>
                <c:pt idx="22">
                  <c:v>44595</c:v>
                </c:pt>
                <c:pt idx="23">
                  <c:v>44596</c:v>
                </c:pt>
                <c:pt idx="24">
                  <c:v>44599</c:v>
                </c:pt>
                <c:pt idx="25">
                  <c:v>44600</c:v>
                </c:pt>
                <c:pt idx="26">
                  <c:v>44601</c:v>
                </c:pt>
                <c:pt idx="27">
                  <c:v>44602</c:v>
                </c:pt>
                <c:pt idx="28">
                  <c:v>44603</c:v>
                </c:pt>
                <c:pt idx="29">
                  <c:v>44606</c:v>
                </c:pt>
                <c:pt idx="30">
                  <c:v>44607</c:v>
                </c:pt>
                <c:pt idx="31">
                  <c:v>44608</c:v>
                </c:pt>
                <c:pt idx="32">
                  <c:v>44609</c:v>
                </c:pt>
                <c:pt idx="33">
                  <c:v>44610</c:v>
                </c:pt>
                <c:pt idx="34">
                  <c:v>44614</c:v>
                </c:pt>
                <c:pt idx="35">
                  <c:v>44615</c:v>
                </c:pt>
                <c:pt idx="36">
                  <c:v>44616</c:v>
                </c:pt>
                <c:pt idx="37">
                  <c:v>44617</c:v>
                </c:pt>
                <c:pt idx="38">
                  <c:v>44620</c:v>
                </c:pt>
                <c:pt idx="39">
                  <c:v>44621</c:v>
                </c:pt>
                <c:pt idx="40">
                  <c:v>44622</c:v>
                </c:pt>
                <c:pt idx="41">
                  <c:v>44623</c:v>
                </c:pt>
                <c:pt idx="42">
                  <c:v>44624</c:v>
                </c:pt>
                <c:pt idx="43">
                  <c:v>44627</c:v>
                </c:pt>
                <c:pt idx="44">
                  <c:v>44628</c:v>
                </c:pt>
                <c:pt idx="45">
                  <c:v>44629</c:v>
                </c:pt>
                <c:pt idx="46">
                  <c:v>44630</c:v>
                </c:pt>
                <c:pt idx="47">
                  <c:v>44631</c:v>
                </c:pt>
                <c:pt idx="48">
                  <c:v>44634</c:v>
                </c:pt>
                <c:pt idx="49">
                  <c:v>44635</c:v>
                </c:pt>
                <c:pt idx="50">
                  <c:v>44636</c:v>
                </c:pt>
                <c:pt idx="51">
                  <c:v>44637</c:v>
                </c:pt>
                <c:pt idx="52">
                  <c:v>44638</c:v>
                </c:pt>
                <c:pt idx="53">
                  <c:v>44641</c:v>
                </c:pt>
                <c:pt idx="54">
                  <c:v>44642</c:v>
                </c:pt>
                <c:pt idx="55">
                  <c:v>44643</c:v>
                </c:pt>
                <c:pt idx="56">
                  <c:v>44644</c:v>
                </c:pt>
                <c:pt idx="57">
                  <c:v>44645</c:v>
                </c:pt>
                <c:pt idx="58">
                  <c:v>44648</c:v>
                </c:pt>
                <c:pt idx="59">
                  <c:v>44649</c:v>
                </c:pt>
                <c:pt idx="60">
                  <c:v>44650</c:v>
                </c:pt>
                <c:pt idx="61">
                  <c:v>44651</c:v>
                </c:pt>
                <c:pt idx="62">
                  <c:v>44652</c:v>
                </c:pt>
                <c:pt idx="63">
                  <c:v>44655</c:v>
                </c:pt>
                <c:pt idx="64">
                  <c:v>44656</c:v>
                </c:pt>
                <c:pt idx="65">
                  <c:v>44657</c:v>
                </c:pt>
                <c:pt idx="66">
                  <c:v>44658</c:v>
                </c:pt>
                <c:pt idx="67">
                  <c:v>44659</c:v>
                </c:pt>
                <c:pt idx="68">
                  <c:v>44662</c:v>
                </c:pt>
                <c:pt idx="69">
                  <c:v>44663</c:v>
                </c:pt>
                <c:pt idx="70">
                  <c:v>44664</c:v>
                </c:pt>
                <c:pt idx="71">
                  <c:v>44665</c:v>
                </c:pt>
                <c:pt idx="72">
                  <c:v>44669</c:v>
                </c:pt>
                <c:pt idx="73">
                  <c:v>44670</c:v>
                </c:pt>
                <c:pt idx="74">
                  <c:v>44671</c:v>
                </c:pt>
                <c:pt idx="75">
                  <c:v>44672</c:v>
                </c:pt>
                <c:pt idx="76">
                  <c:v>44673</c:v>
                </c:pt>
                <c:pt idx="77">
                  <c:v>44676</c:v>
                </c:pt>
                <c:pt idx="78">
                  <c:v>44677</c:v>
                </c:pt>
                <c:pt idx="79">
                  <c:v>44678</c:v>
                </c:pt>
                <c:pt idx="80">
                  <c:v>44679</c:v>
                </c:pt>
                <c:pt idx="81">
                  <c:v>44680</c:v>
                </c:pt>
                <c:pt idx="82">
                  <c:v>44683</c:v>
                </c:pt>
                <c:pt idx="83">
                  <c:v>44684</c:v>
                </c:pt>
                <c:pt idx="84">
                  <c:v>44685</c:v>
                </c:pt>
                <c:pt idx="85">
                  <c:v>44686</c:v>
                </c:pt>
                <c:pt idx="86">
                  <c:v>44687</c:v>
                </c:pt>
                <c:pt idx="87">
                  <c:v>44690</c:v>
                </c:pt>
                <c:pt idx="88">
                  <c:v>44691</c:v>
                </c:pt>
                <c:pt idx="89">
                  <c:v>44692</c:v>
                </c:pt>
                <c:pt idx="90">
                  <c:v>44693</c:v>
                </c:pt>
                <c:pt idx="91">
                  <c:v>44694</c:v>
                </c:pt>
                <c:pt idx="92">
                  <c:v>44697</c:v>
                </c:pt>
                <c:pt idx="93">
                  <c:v>44698</c:v>
                </c:pt>
                <c:pt idx="94">
                  <c:v>44699</c:v>
                </c:pt>
                <c:pt idx="95">
                  <c:v>44700</c:v>
                </c:pt>
                <c:pt idx="96">
                  <c:v>44701</c:v>
                </c:pt>
                <c:pt idx="97">
                  <c:v>44704</c:v>
                </c:pt>
                <c:pt idx="98">
                  <c:v>44705</c:v>
                </c:pt>
                <c:pt idx="99">
                  <c:v>44706</c:v>
                </c:pt>
                <c:pt idx="100">
                  <c:v>44707</c:v>
                </c:pt>
                <c:pt idx="101">
                  <c:v>44708</c:v>
                </c:pt>
                <c:pt idx="102">
                  <c:v>44711</c:v>
                </c:pt>
                <c:pt idx="103">
                  <c:v>44712</c:v>
                </c:pt>
                <c:pt idx="104">
                  <c:v>44713</c:v>
                </c:pt>
                <c:pt idx="105">
                  <c:v>44714</c:v>
                </c:pt>
                <c:pt idx="106">
                  <c:v>44715</c:v>
                </c:pt>
                <c:pt idx="107">
                  <c:v>44718</c:v>
                </c:pt>
                <c:pt idx="108">
                  <c:v>44719</c:v>
                </c:pt>
                <c:pt idx="109">
                  <c:v>44720</c:v>
                </c:pt>
                <c:pt idx="110">
                  <c:v>44721</c:v>
                </c:pt>
                <c:pt idx="111">
                  <c:v>44722</c:v>
                </c:pt>
                <c:pt idx="112">
                  <c:v>44725</c:v>
                </c:pt>
                <c:pt idx="113">
                  <c:v>44726</c:v>
                </c:pt>
                <c:pt idx="114">
                  <c:v>44727</c:v>
                </c:pt>
                <c:pt idx="115">
                  <c:v>44728</c:v>
                </c:pt>
                <c:pt idx="116">
                  <c:v>44729</c:v>
                </c:pt>
                <c:pt idx="117">
                  <c:v>44732</c:v>
                </c:pt>
                <c:pt idx="118">
                  <c:v>44733</c:v>
                </c:pt>
                <c:pt idx="119">
                  <c:v>44734</c:v>
                </c:pt>
                <c:pt idx="120">
                  <c:v>44735</c:v>
                </c:pt>
                <c:pt idx="121">
                  <c:v>44736</c:v>
                </c:pt>
                <c:pt idx="122">
                  <c:v>44739</c:v>
                </c:pt>
                <c:pt idx="123">
                  <c:v>44740</c:v>
                </c:pt>
                <c:pt idx="124">
                  <c:v>44741</c:v>
                </c:pt>
                <c:pt idx="125">
                  <c:v>44742</c:v>
                </c:pt>
                <c:pt idx="126">
                  <c:v>44743</c:v>
                </c:pt>
                <c:pt idx="127">
                  <c:v>44746</c:v>
                </c:pt>
                <c:pt idx="128">
                  <c:v>44747</c:v>
                </c:pt>
                <c:pt idx="129">
                  <c:v>44748</c:v>
                </c:pt>
                <c:pt idx="130">
                  <c:v>44749</c:v>
                </c:pt>
                <c:pt idx="131">
                  <c:v>44750</c:v>
                </c:pt>
                <c:pt idx="132">
                  <c:v>44753</c:v>
                </c:pt>
                <c:pt idx="133">
                  <c:v>44754</c:v>
                </c:pt>
                <c:pt idx="134">
                  <c:v>44755</c:v>
                </c:pt>
                <c:pt idx="135">
                  <c:v>44756</c:v>
                </c:pt>
                <c:pt idx="136">
                  <c:v>44757</c:v>
                </c:pt>
                <c:pt idx="137">
                  <c:v>44760</c:v>
                </c:pt>
                <c:pt idx="138">
                  <c:v>44761</c:v>
                </c:pt>
                <c:pt idx="139">
                  <c:v>44762</c:v>
                </c:pt>
                <c:pt idx="140">
                  <c:v>44763</c:v>
                </c:pt>
                <c:pt idx="141">
                  <c:v>44764</c:v>
                </c:pt>
                <c:pt idx="142">
                  <c:v>44767</c:v>
                </c:pt>
                <c:pt idx="143">
                  <c:v>44768</c:v>
                </c:pt>
                <c:pt idx="144">
                  <c:v>44769</c:v>
                </c:pt>
                <c:pt idx="145">
                  <c:v>44770</c:v>
                </c:pt>
                <c:pt idx="146">
                  <c:v>44771</c:v>
                </c:pt>
                <c:pt idx="147">
                  <c:v>44774</c:v>
                </c:pt>
                <c:pt idx="148">
                  <c:v>44775</c:v>
                </c:pt>
                <c:pt idx="149">
                  <c:v>44776</c:v>
                </c:pt>
                <c:pt idx="150">
                  <c:v>44777</c:v>
                </c:pt>
                <c:pt idx="151">
                  <c:v>44778</c:v>
                </c:pt>
                <c:pt idx="152">
                  <c:v>44781</c:v>
                </c:pt>
                <c:pt idx="153">
                  <c:v>44782</c:v>
                </c:pt>
                <c:pt idx="154">
                  <c:v>44783</c:v>
                </c:pt>
                <c:pt idx="155">
                  <c:v>44784</c:v>
                </c:pt>
                <c:pt idx="156">
                  <c:v>44785</c:v>
                </c:pt>
                <c:pt idx="157">
                  <c:v>44788</c:v>
                </c:pt>
                <c:pt idx="158">
                  <c:v>44789</c:v>
                </c:pt>
                <c:pt idx="159">
                  <c:v>44790</c:v>
                </c:pt>
                <c:pt idx="160">
                  <c:v>44791</c:v>
                </c:pt>
                <c:pt idx="161">
                  <c:v>44792</c:v>
                </c:pt>
                <c:pt idx="162">
                  <c:v>44795</c:v>
                </c:pt>
                <c:pt idx="163">
                  <c:v>44796</c:v>
                </c:pt>
                <c:pt idx="164">
                  <c:v>44797</c:v>
                </c:pt>
                <c:pt idx="165">
                  <c:v>44798</c:v>
                </c:pt>
                <c:pt idx="166">
                  <c:v>44799</c:v>
                </c:pt>
                <c:pt idx="167">
                  <c:v>44802</c:v>
                </c:pt>
                <c:pt idx="168">
                  <c:v>44803</c:v>
                </c:pt>
                <c:pt idx="169">
                  <c:v>44804</c:v>
                </c:pt>
                <c:pt idx="170">
                  <c:v>44805</c:v>
                </c:pt>
                <c:pt idx="171">
                  <c:v>44806</c:v>
                </c:pt>
                <c:pt idx="172">
                  <c:v>44809</c:v>
                </c:pt>
                <c:pt idx="173">
                  <c:v>44810</c:v>
                </c:pt>
                <c:pt idx="174">
                  <c:v>44811</c:v>
                </c:pt>
                <c:pt idx="175">
                  <c:v>44812</c:v>
                </c:pt>
                <c:pt idx="176">
                  <c:v>44813</c:v>
                </c:pt>
                <c:pt idx="177">
                  <c:v>44816</c:v>
                </c:pt>
                <c:pt idx="178">
                  <c:v>44817</c:v>
                </c:pt>
                <c:pt idx="179">
                  <c:v>44818</c:v>
                </c:pt>
                <c:pt idx="180">
                  <c:v>44819</c:v>
                </c:pt>
                <c:pt idx="181">
                  <c:v>44820</c:v>
                </c:pt>
                <c:pt idx="182">
                  <c:v>44823</c:v>
                </c:pt>
                <c:pt idx="183">
                  <c:v>44824</c:v>
                </c:pt>
                <c:pt idx="184">
                  <c:v>44825</c:v>
                </c:pt>
                <c:pt idx="185">
                  <c:v>44826</c:v>
                </c:pt>
                <c:pt idx="186">
                  <c:v>44827</c:v>
                </c:pt>
                <c:pt idx="187">
                  <c:v>44830</c:v>
                </c:pt>
                <c:pt idx="188">
                  <c:v>44831</c:v>
                </c:pt>
                <c:pt idx="189">
                  <c:v>44832</c:v>
                </c:pt>
                <c:pt idx="190">
                  <c:v>44833</c:v>
                </c:pt>
                <c:pt idx="191">
                  <c:v>44834</c:v>
                </c:pt>
                <c:pt idx="192">
                  <c:v>44837</c:v>
                </c:pt>
                <c:pt idx="193">
                  <c:v>44838</c:v>
                </c:pt>
                <c:pt idx="194">
                  <c:v>44839</c:v>
                </c:pt>
                <c:pt idx="195">
                  <c:v>44840</c:v>
                </c:pt>
                <c:pt idx="196">
                  <c:v>44841</c:v>
                </c:pt>
                <c:pt idx="197">
                  <c:v>44844</c:v>
                </c:pt>
                <c:pt idx="198">
                  <c:v>44845</c:v>
                </c:pt>
                <c:pt idx="199">
                  <c:v>44846</c:v>
                </c:pt>
                <c:pt idx="200">
                  <c:v>44847</c:v>
                </c:pt>
                <c:pt idx="201">
                  <c:v>44848</c:v>
                </c:pt>
                <c:pt idx="202">
                  <c:v>44851</c:v>
                </c:pt>
                <c:pt idx="203">
                  <c:v>44852</c:v>
                </c:pt>
                <c:pt idx="204">
                  <c:v>44853</c:v>
                </c:pt>
                <c:pt idx="205">
                  <c:v>44854</c:v>
                </c:pt>
                <c:pt idx="206">
                  <c:v>44855</c:v>
                </c:pt>
                <c:pt idx="207">
                  <c:v>44858</c:v>
                </c:pt>
                <c:pt idx="208">
                  <c:v>44859</c:v>
                </c:pt>
                <c:pt idx="209">
                  <c:v>44860</c:v>
                </c:pt>
                <c:pt idx="210">
                  <c:v>44861</c:v>
                </c:pt>
                <c:pt idx="211">
                  <c:v>44862</c:v>
                </c:pt>
                <c:pt idx="212">
                  <c:v>44865</c:v>
                </c:pt>
                <c:pt idx="213">
                  <c:v>44866</c:v>
                </c:pt>
                <c:pt idx="214">
                  <c:v>44867</c:v>
                </c:pt>
                <c:pt idx="215">
                  <c:v>44868</c:v>
                </c:pt>
                <c:pt idx="216">
                  <c:v>44869</c:v>
                </c:pt>
                <c:pt idx="217">
                  <c:v>44872</c:v>
                </c:pt>
                <c:pt idx="218">
                  <c:v>44873</c:v>
                </c:pt>
                <c:pt idx="219">
                  <c:v>44874</c:v>
                </c:pt>
                <c:pt idx="220">
                  <c:v>44875</c:v>
                </c:pt>
                <c:pt idx="221">
                  <c:v>44876</c:v>
                </c:pt>
                <c:pt idx="222">
                  <c:v>44879</c:v>
                </c:pt>
                <c:pt idx="223">
                  <c:v>44880</c:v>
                </c:pt>
                <c:pt idx="224">
                  <c:v>44881</c:v>
                </c:pt>
                <c:pt idx="225">
                  <c:v>44882</c:v>
                </c:pt>
                <c:pt idx="226">
                  <c:v>44883</c:v>
                </c:pt>
                <c:pt idx="227">
                  <c:v>44886</c:v>
                </c:pt>
                <c:pt idx="228">
                  <c:v>44887</c:v>
                </c:pt>
                <c:pt idx="229">
                  <c:v>44888</c:v>
                </c:pt>
                <c:pt idx="230">
                  <c:v>44889</c:v>
                </c:pt>
                <c:pt idx="231">
                  <c:v>44890</c:v>
                </c:pt>
                <c:pt idx="232">
                  <c:v>44893</c:v>
                </c:pt>
                <c:pt idx="233">
                  <c:v>44894</c:v>
                </c:pt>
                <c:pt idx="234">
                  <c:v>44895</c:v>
                </c:pt>
                <c:pt idx="235">
                  <c:v>44896</c:v>
                </c:pt>
                <c:pt idx="236">
                  <c:v>44897</c:v>
                </c:pt>
                <c:pt idx="237">
                  <c:v>44900</c:v>
                </c:pt>
                <c:pt idx="238">
                  <c:v>44901</c:v>
                </c:pt>
                <c:pt idx="239">
                  <c:v>44902</c:v>
                </c:pt>
                <c:pt idx="240">
                  <c:v>44903</c:v>
                </c:pt>
                <c:pt idx="241">
                  <c:v>44904</c:v>
                </c:pt>
                <c:pt idx="242">
                  <c:v>44907</c:v>
                </c:pt>
                <c:pt idx="243">
                  <c:v>44908</c:v>
                </c:pt>
                <c:pt idx="244">
                  <c:v>44909</c:v>
                </c:pt>
                <c:pt idx="245">
                  <c:v>44910</c:v>
                </c:pt>
                <c:pt idx="246">
                  <c:v>44911</c:v>
                </c:pt>
                <c:pt idx="247">
                  <c:v>44914</c:v>
                </c:pt>
                <c:pt idx="248">
                  <c:v>44915</c:v>
                </c:pt>
                <c:pt idx="249">
                  <c:v>44916</c:v>
                </c:pt>
                <c:pt idx="250">
                  <c:v>44917</c:v>
                </c:pt>
                <c:pt idx="251">
                  <c:v>44918</c:v>
                </c:pt>
                <c:pt idx="252">
                  <c:v>44922</c:v>
                </c:pt>
                <c:pt idx="253">
                  <c:v>44923</c:v>
                </c:pt>
                <c:pt idx="254">
                  <c:v>44924</c:v>
                </c:pt>
                <c:pt idx="255">
                  <c:v>44925</c:v>
                </c:pt>
                <c:pt idx="256">
                  <c:v>44929</c:v>
                </c:pt>
                <c:pt idx="257">
                  <c:v>44930</c:v>
                </c:pt>
                <c:pt idx="258">
                  <c:v>44931</c:v>
                </c:pt>
                <c:pt idx="259">
                  <c:v>44932</c:v>
                </c:pt>
                <c:pt idx="260">
                  <c:v>44935</c:v>
                </c:pt>
                <c:pt idx="261">
                  <c:v>44936</c:v>
                </c:pt>
                <c:pt idx="262">
                  <c:v>44937</c:v>
                </c:pt>
                <c:pt idx="263">
                  <c:v>44938</c:v>
                </c:pt>
                <c:pt idx="264">
                  <c:v>44939</c:v>
                </c:pt>
                <c:pt idx="265">
                  <c:v>44942</c:v>
                </c:pt>
                <c:pt idx="266">
                  <c:v>44943</c:v>
                </c:pt>
                <c:pt idx="267">
                  <c:v>44944</c:v>
                </c:pt>
                <c:pt idx="268">
                  <c:v>44945</c:v>
                </c:pt>
                <c:pt idx="269">
                  <c:v>44946</c:v>
                </c:pt>
                <c:pt idx="270">
                  <c:v>44949</c:v>
                </c:pt>
                <c:pt idx="271">
                  <c:v>44950</c:v>
                </c:pt>
                <c:pt idx="272">
                  <c:v>44951</c:v>
                </c:pt>
                <c:pt idx="273">
                  <c:v>44952</c:v>
                </c:pt>
                <c:pt idx="274">
                  <c:v>44953</c:v>
                </c:pt>
                <c:pt idx="275">
                  <c:v>44956</c:v>
                </c:pt>
                <c:pt idx="276">
                  <c:v>44957</c:v>
                </c:pt>
                <c:pt idx="277">
                  <c:v>44958</c:v>
                </c:pt>
                <c:pt idx="278">
                  <c:v>44959</c:v>
                </c:pt>
                <c:pt idx="279">
                  <c:v>44960</c:v>
                </c:pt>
                <c:pt idx="280">
                  <c:v>44963</c:v>
                </c:pt>
                <c:pt idx="281">
                  <c:v>44964</c:v>
                </c:pt>
                <c:pt idx="282">
                  <c:v>44965</c:v>
                </c:pt>
                <c:pt idx="283">
                  <c:v>44966</c:v>
                </c:pt>
                <c:pt idx="284">
                  <c:v>44967</c:v>
                </c:pt>
                <c:pt idx="285">
                  <c:v>44970</c:v>
                </c:pt>
                <c:pt idx="286">
                  <c:v>44971</c:v>
                </c:pt>
                <c:pt idx="287">
                  <c:v>44972</c:v>
                </c:pt>
                <c:pt idx="288">
                  <c:v>44973</c:v>
                </c:pt>
                <c:pt idx="289">
                  <c:v>44974</c:v>
                </c:pt>
                <c:pt idx="290">
                  <c:v>44977</c:v>
                </c:pt>
                <c:pt idx="291">
                  <c:v>44978</c:v>
                </c:pt>
                <c:pt idx="292">
                  <c:v>44979</c:v>
                </c:pt>
                <c:pt idx="293">
                  <c:v>44980</c:v>
                </c:pt>
                <c:pt idx="294">
                  <c:v>44981</c:v>
                </c:pt>
                <c:pt idx="295">
                  <c:v>44984</c:v>
                </c:pt>
                <c:pt idx="296">
                  <c:v>44985</c:v>
                </c:pt>
                <c:pt idx="297">
                  <c:v>44986</c:v>
                </c:pt>
                <c:pt idx="298">
                  <c:v>44987</c:v>
                </c:pt>
                <c:pt idx="299">
                  <c:v>44988</c:v>
                </c:pt>
                <c:pt idx="300">
                  <c:v>44991</c:v>
                </c:pt>
                <c:pt idx="301">
                  <c:v>44992</c:v>
                </c:pt>
                <c:pt idx="302">
                  <c:v>44993</c:v>
                </c:pt>
                <c:pt idx="303">
                  <c:v>44994</c:v>
                </c:pt>
                <c:pt idx="304">
                  <c:v>44995</c:v>
                </c:pt>
                <c:pt idx="305">
                  <c:v>44998</c:v>
                </c:pt>
                <c:pt idx="306">
                  <c:v>44999</c:v>
                </c:pt>
                <c:pt idx="307">
                  <c:v>45000</c:v>
                </c:pt>
                <c:pt idx="308">
                  <c:v>45001</c:v>
                </c:pt>
                <c:pt idx="309">
                  <c:v>45002</c:v>
                </c:pt>
                <c:pt idx="310">
                  <c:v>45005</c:v>
                </c:pt>
                <c:pt idx="311">
                  <c:v>45006</c:v>
                </c:pt>
                <c:pt idx="312">
                  <c:v>45007</c:v>
                </c:pt>
                <c:pt idx="313">
                  <c:v>45008</c:v>
                </c:pt>
                <c:pt idx="314">
                  <c:v>45009</c:v>
                </c:pt>
                <c:pt idx="315">
                  <c:v>45012</c:v>
                </c:pt>
                <c:pt idx="316">
                  <c:v>45013</c:v>
                </c:pt>
                <c:pt idx="317">
                  <c:v>45014</c:v>
                </c:pt>
                <c:pt idx="318">
                  <c:v>45015</c:v>
                </c:pt>
                <c:pt idx="319">
                  <c:v>45016</c:v>
                </c:pt>
                <c:pt idx="320">
                  <c:v>45019</c:v>
                </c:pt>
                <c:pt idx="321">
                  <c:v>45020</c:v>
                </c:pt>
                <c:pt idx="322">
                  <c:v>45021</c:v>
                </c:pt>
                <c:pt idx="323">
                  <c:v>45022</c:v>
                </c:pt>
                <c:pt idx="324">
                  <c:v>45026</c:v>
                </c:pt>
                <c:pt idx="325">
                  <c:v>45027</c:v>
                </c:pt>
                <c:pt idx="326">
                  <c:v>45028</c:v>
                </c:pt>
                <c:pt idx="327">
                  <c:v>45029</c:v>
                </c:pt>
                <c:pt idx="328">
                  <c:v>45030</c:v>
                </c:pt>
                <c:pt idx="329">
                  <c:v>45033</c:v>
                </c:pt>
                <c:pt idx="330">
                  <c:v>45034</c:v>
                </c:pt>
                <c:pt idx="331">
                  <c:v>45035</c:v>
                </c:pt>
                <c:pt idx="332">
                  <c:v>45036</c:v>
                </c:pt>
                <c:pt idx="333">
                  <c:v>45037</c:v>
                </c:pt>
                <c:pt idx="334">
                  <c:v>45040</c:v>
                </c:pt>
                <c:pt idx="335">
                  <c:v>45041</c:v>
                </c:pt>
                <c:pt idx="336">
                  <c:v>45042</c:v>
                </c:pt>
                <c:pt idx="337">
                  <c:v>45043</c:v>
                </c:pt>
                <c:pt idx="338">
                  <c:v>45044</c:v>
                </c:pt>
                <c:pt idx="339">
                  <c:v>45047</c:v>
                </c:pt>
                <c:pt idx="340">
                  <c:v>45048</c:v>
                </c:pt>
                <c:pt idx="341">
                  <c:v>45049</c:v>
                </c:pt>
                <c:pt idx="342">
                  <c:v>45050</c:v>
                </c:pt>
                <c:pt idx="343">
                  <c:v>45051</c:v>
                </c:pt>
                <c:pt idx="344">
                  <c:v>45054</c:v>
                </c:pt>
                <c:pt idx="345">
                  <c:v>45055</c:v>
                </c:pt>
                <c:pt idx="346">
                  <c:v>45056</c:v>
                </c:pt>
                <c:pt idx="347">
                  <c:v>45057</c:v>
                </c:pt>
                <c:pt idx="348">
                  <c:v>45058</c:v>
                </c:pt>
                <c:pt idx="349">
                  <c:v>45061</c:v>
                </c:pt>
                <c:pt idx="350">
                  <c:v>45062</c:v>
                </c:pt>
                <c:pt idx="351">
                  <c:v>45063</c:v>
                </c:pt>
                <c:pt idx="352">
                  <c:v>45064</c:v>
                </c:pt>
                <c:pt idx="353">
                  <c:v>45065</c:v>
                </c:pt>
                <c:pt idx="354">
                  <c:v>45068</c:v>
                </c:pt>
                <c:pt idx="355">
                  <c:v>45069</c:v>
                </c:pt>
                <c:pt idx="356">
                  <c:v>45070</c:v>
                </c:pt>
                <c:pt idx="357">
                  <c:v>45071</c:v>
                </c:pt>
              </c:numCache>
            </c:numRef>
          </c:xVal>
          <c:yVal>
            <c:numRef>
              <c:f>'Line (Scatter)'!$C$2:$C$359</c:f>
              <c:numCache>
                <c:formatCode>0.0</c:formatCode>
                <c:ptCount val="358"/>
                <c:pt idx="0">
                  <c:v>23.911312849162027</c:v>
                </c:pt>
                <c:pt idx="1">
                  <c:v>23.911312849162027</c:v>
                </c:pt>
                <c:pt idx="2">
                  <c:v>23.911312849162027</c:v>
                </c:pt>
                <c:pt idx="3">
                  <c:v>23.911312849162027</c:v>
                </c:pt>
                <c:pt idx="4">
                  <c:v>23.911312849162027</c:v>
                </c:pt>
                <c:pt idx="5">
                  <c:v>23.911312849162027</c:v>
                </c:pt>
                <c:pt idx="6">
                  <c:v>23.911312849162027</c:v>
                </c:pt>
                <c:pt idx="7">
                  <c:v>23.911312849162027</c:v>
                </c:pt>
                <c:pt idx="8">
                  <c:v>23.911312849162027</c:v>
                </c:pt>
                <c:pt idx="9">
                  <c:v>23.911312849162027</c:v>
                </c:pt>
                <c:pt idx="10">
                  <c:v>23.911312849162027</c:v>
                </c:pt>
                <c:pt idx="11">
                  <c:v>23.911312849162027</c:v>
                </c:pt>
                <c:pt idx="12">
                  <c:v>23.911312849162027</c:v>
                </c:pt>
                <c:pt idx="13">
                  <c:v>23.911312849162027</c:v>
                </c:pt>
                <c:pt idx="14">
                  <c:v>23.911312849162027</c:v>
                </c:pt>
                <c:pt idx="15">
                  <c:v>23.911312849162027</c:v>
                </c:pt>
                <c:pt idx="16">
                  <c:v>23.911312849162027</c:v>
                </c:pt>
                <c:pt idx="17">
                  <c:v>23.911312849162027</c:v>
                </c:pt>
                <c:pt idx="18">
                  <c:v>23.911312849162027</c:v>
                </c:pt>
                <c:pt idx="19">
                  <c:v>23.911312849162027</c:v>
                </c:pt>
                <c:pt idx="20">
                  <c:v>23.911312849162027</c:v>
                </c:pt>
                <c:pt idx="21">
                  <c:v>23.911312849162027</c:v>
                </c:pt>
                <c:pt idx="22">
                  <c:v>23.911312849162027</c:v>
                </c:pt>
                <c:pt idx="23">
                  <c:v>23.911312849162027</c:v>
                </c:pt>
                <c:pt idx="24">
                  <c:v>23.911312849162027</c:v>
                </c:pt>
                <c:pt idx="25">
                  <c:v>23.911312849162027</c:v>
                </c:pt>
                <c:pt idx="26">
                  <c:v>23.911312849162027</c:v>
                </c:pt>
                <c:pt idx="27">
                  <c:v>23.911312849162027</c:v>
                </c:pt>
                <c:pt idx="28">
                  <c:v>23.911312849162027</c:v>
                </c:pt>
                <c:pt idx="29">
                  <c:v>23.911312849162027</c:v>
                </c:pt>
                <c:pt idx="30">
                  <c:v>23.911312849162027</c:v>
                </c:pt>
                <c:pt idx="31">
                  <c:v>23.911312849162027</c:v>
                </c:pt>
                <c:pt idx="32">
                  <c:v>23.911312849162027</c:v>
                </c:pt>
                <c:pt idx="33">
                  <c:v>23.911312849162027</c:v>
                </c:pt>
                <c:pt idx="34">
                  <c:v>23.911312849162027</c:v>
                </c:pt>
                <c:pt idx="35">
                  <c:v>23.911312849162027</c:v>
                </c:pt>
                <c:pt idx="36">
                  <c:v>23.911312849162027</c:v>
                </c:pt>
                <c:pt idx="37">
                  <c:v>23.911312849162027</c:v>
                </c:pt>
                <c:pt idx="38">
                  <c:v>23.911312849162027</c:v>
                </c:pt>
                <c:pt idx="39">
                  <c:v>23.911312849162027</c:v>
                </c:pt>
                <c:pt idx="40">
                  <c:v>23.911312849162027</c:v>
                </c:pt>
                <c:pt idx="41">
                  <c:v>23.911312849162027</c:v>
                </c:pt>
                <c:pt idx="42">
                  <c:v>23.911312849162027</c:v>
                </c:pt>
                <c:pt idx="43">
                  <c:v>23.911312849162027</c:v>
                </c:pt>
                <c:pt idx="44">
                  <c:v>23.911312849162027</c:v>
                </c:pt>
                <c:pt idx="45">
                  <c:v>23.911312849162027</c:v>
                </c:pt>
                <c:pt idx="46">
                  <c:v>23.911312849162027</c:v>
                </c:pt>
                <c:pt idx="47">
                  <c:v>23.911312849162027</c:v>
                </c:pt>
                <c:pt idx="48">
                  <c:v>23.911312849162027</c:v>
                </c:pt>
                <c:pt idx="49">
                  <c:v>23.911312849162027</c:v>
                </c:pt>
                <c:pt idx="50">
                  <c:v>23.911312849162027</c:v>
                </c:pt>
                <c:pt idx="51">
                  <c:v>23.911312849162027</c:v>
                </c:pt>
                <c:pt idx="52">
                  <c:v>23.911312849162027</c:v>
                </c:pt>
                <c:pt idx="53">
                  <c:v>23.911312849162027</c:v>
                </c:pt>
                <c:pt idx="54">
                  <c:v>23.911312849162027</c:v>
                </c:pt>
                <c:pt idx="55">
                  <c:v>23.911312849162027</c:v>
                </c:pt>
                <c:pt idx="56">
                  <c:v>23.911312849162027</c:v>
                </c:pt>
                <c:pt idx="57">
                  <c:v>23.911312849162027</c:v>
                </c:pt>
                <c:pt idx="58">
                  <c:v>23.911312849162027</c:v>
                </c:pt>
                <c:pt idx="59">
                  <c:v>23.911312849162027</c:v>
                </c:pt>
                <c:pt idx="60">
                  <c:v>23.911312849162027</c:v>
                </c:pt>
                <c:pt idx="61">
                  <c:v>23.911312849162027</c:v>
                </c:pt>
                <c:pt idx="62">
                  <c:v>23.911312849162027</c:v>
                </c:pt>
                <c:pt idx="63">
                  <c:v>23.911312849162027</c:v>
                </c:pt>
                <c:pt idx="64">
                  <c:v>23.911312849162027</c:v>
                </c:pt>
                <c:pt idx="65">
                  <c:v>23.911312849162027</c:v>
                </c:pt>
                <c:pt idx="66">
                  <c:v>23.911312849162027</c:v>
                </c:pt>
                <c:pt idx="67">
                  <c:v>23.911312849162027</c:v>
                </c:pt>
                <c:pt idx="68">
                  <c:v>23.911312849162027</c:v>
                </c:pt>
                <c:pt idx="69">
                  <c:v>23.911312849162027</c:v>
                </c:pt>
                <c:pt idx="70">
                  <c:v>23.911312849162027</c:v>
                </c:pt>
                <c:pt idx="71">
                  <c:v>23.911312849162027</c:v>
                </c:pt>
                <c:pt idx="72">
                  <c:v>23.911312849162027</c:v>
                </c:pt>
                <c:pt idx="73">
                  <c:v>23.911312849162027</c:v>
                </c:pt>
                <c:pt idx="74">
                  <c:v>23.911312849162027</c:v>
                </c:pt>
                <c:pt idx="75">
                  <c:v>23.911312849162027</c:v>
                </c:pt>
                <c:pt idx="76">
                  <c:v>23.911312849162027</c:v>
                </c:pt>
                <c:pt idx="77">
                  <c:v>23.911312849162027</c:v>
                </c:pt>
                <c:pt idx="78">
                  <c:v>23.911312849162027</c:v>
                </c:pt>
                <c:pt idx="79">
                  <c:v>23.911312849162027</c:v>
                </c:pt>
                <c:pt idx="80">
                  <c:v>23.911312849162027</c:v>
                </c:pt>
                <c:pt idx="81">
                  <c:v>23.911312849162027</c:v>
                </c:pt>
                <c:pt idx="82">
                  <c:v>23.911312849162027</c:v>
                </c:pt>
                <c:pt idx="83">
                  <c:v>23.911312849162027</c:v>
                </c:pt>
                <c:pt idx="84">
                  <c:v>23.911312849162027</c:v>
                </c:pt>
                <c:pt idx="85">
                  <c:v>23.911312849162027</c:v>
                </c:pt>
                <c:pt idx="86">
                  <c:v>23.911312849162027</c:v>
                </c:pt>
                <c:pt idx="87">
                  <c:v>23.911312849162027</c:v>
                </c:pt>
                <c:pt idx="88">
                  <c:v>23.911312849162027</c:v>
                </c:pt>
                <c:pt idx="89">
                  <c:v>23.911312849162027</c:v>
                </c:pt>
                <c:pt idx="90">
                  <c:v>23.911312849162027</c:v>
                </c:pt>
                <c:pt idx="91">
                  <c:v>23.911312849162027</c:v>
                </c:pt>
                <c:pt idx="92">
                  <c:v>23.911312849162027</c:v>
                </c:pt>
                <c:pt idx="93">
                  <c:v>23.911312849162027</c:v>
                </c:pt>
                <c:pt idx="94">
                  <c:v>23.911312849162027</c:v>
                </c:pt>
                <c:pt idx="95">
                  <c:v>23.911312849162027</c:v>
                </c:pt>
                <c:pt idx="96">
                  <c:v>23.911312849162027</c:v>
                </c:pt>
                <c:pt idx="97">
                  <c:v>23.911312849162027</c:v>
                </c:pt>
                <c:pt idx="98">
                  <c:v>23.911312849162027</c:v>
                </c:pt>
                <c:pt idx="99">
                  <c:v>23.911312849162027</c:v>
                </c:pt>
                <c:pt idx="100">
                  <c:v>23.911312849162027</c:v>
                </c:pt>
                <c:pt idx="101">
                  <c:v>23.911312849162027</c:v>
                </c:pt>
                <c:pt idx="102">
                  <c:v>23.911312849162027</c:v>
                </c:pt>
                <c:pt idx="103">
                  <c:v>23.911312849162027</c:v>
                </c:pt>
                <c:pt idx="104">
                  <c:v>23.911312849162027</c:v>
                </c:pt>
                <c:pt idx="105">
                  <c:v>23.911312849162027</c:v>
                </c:pt>
                <c:pt idx="106">
                  <c:v>23.911312849162027</c:v>
                </c:pt>
                <c:pt idx="107">
                  <c:v>23.911312849162027</c:v>
                </c:pt>
                <c:pt idx="108">
                  <c:v>23.911312849162027</c:v>
                </c:pt>
                <c:pt idx="109">
                  <c:v>23.911312849162027</c:v>
                </c:pt>
                <c:pt idx="110">
                  <c:v>23.911312849162027</c:v>
                </c:pt>
                <c:pt idx="111">
                  <c:v>23.911312849162027</c:v>
                </c:pt>
                <c:pt idx="112">
                  <c:v>23.911312849162027</c:v>
                </c:pt>
                <c:pt idx="113">
                  <c:v>23.911312849162027</c:v>
                </c:pt>
                <c:pt idx="114">
                  <c:v>23.911312849162027</c:v>
                </c:pt>
                <c:pt idx="115">
                  <c:v>23.911312849162027</c:v>
                </c:pt>
                <c:pt idx="116">
                  <c:v>23.911312849162027</c:v>
                </c:pt>
                <c:pt idx="117">
                  <c:v>23.911312849162027</c:v>
                </c:pt>
                <c:pt idx="118">
                  <c:v>23.911312849162027</c:v>
                </c:pt>
                <c:pt idx="119">
                  <c:v>23.911312849162027</c:v>
                </c:pt>
                <c:pt idx="120">
                  <c:v>23.911312849162027</c:v>
                </c:pt>
                <c:pt idx="121">
                  <c:v>23.911312849162027</c:v>
                </c:pt>
                <c:pt idx="122">
                  <c:v>23.911312849162027</c:v>
                </c:pt>
                <c:pt idx="123">
                  <c:v>23.911312849162027</c:v>
                </c:pt>
                <c:pt idx="124">
                  <c:v>23.911312849162027</c:v>
                </c:pt>
                <c:pt idx="125">
                  <c:v>23.911312849162027</c:v>
                </c:pt>
                <c:pt idx="126">
                  <c:v>23.911312849162027</c:v>
                </c:pt>
                <c:pt idx="127">
                  <c:v>23.911312849162027</c:v>
                </c:pt>
                <c:pt idx="128">
                  <c:v>23.911312849162027</c:v>
                </c:pt>
                <c:pt idx="129">
                  <c:v>23.911312849162027</c:v>
                </c:pt>
                <c:pt idx="130">
                  <c:v>23.911312849162027</c:v>
                </c:pt>
                <c:pt idx="131">
                  <c:v>23.911312849162027</c:v>
                </c:pt>
                <c:pt idx="132">
                  <c:v>23.911312849162027</c:v>
                </c:pt>
                <c:pt idx="133">
                  <c:v>23.911312849162027</c:v>
                </c:pt>
                <c:pt idx="134">
                  <c:v>23.911312849162027</c:v>
                </c:pt>
                <c:pt idx="135">
                  <c:v>23.911312849162027</c:v>
                </c:pt>
                <c:pt idx="136">
                  <c:v>23.911312849162027</c:v>
                </c:pt>
                <c:pt idx="137">
                  <c:v>23.911312849162027</c:v>
                </c:pt>
                <c:pt idx="138">
                  <c:v>23.911312849162027</c:v>
                </c:pt>
                <c:pt idx="139">
                  <c:v>23.911312849162027</c:v>
                </c:pt>
                <c:pt idx="140">
                  <c:v>23.911312849162027</c:v>
                </c:pt>
                <c:pt idx="141">
                  <c:v>23.911312849162027</c:v>
                </c:pt>
                <c:pt idx="142">
                  <c:v>23.911312849162027</c:v>
                </c:pt>
                <c:pt idx="143">
                  <c:v>23.911312849162027</c:v>
                </c:pt>
                <c:pt idx="144">
                  <c:v>23.911312849162027</c:v>
                </c:pt>
                <c:pt idx="145">
                  <c:v>23.911312849162027</c:v>
                </c:pt>
                <c:pt idx="146">
                  <c:v>23.911312849162027</c:v>
                </c:pt>
                <c:pt idx="147">
                  <c:v>23.911312849162027</c:v>
                </c:pt>
                <c:pt idx="148">
                  <c:v>23.911312849162027</c:v>
                </c:pt>
                <c:pt idx="149">
                  <c:v>23.911312849162027</c:v>
                </c:pt>
                <c:pt idx="150">
                  <c:v>23.911312849162027</c:v>
                </c:pt>
                <c:pt idx="151">
                  <c:v>23.911312849162027</c:v>
                </c:pt>
                <c:pt idx="152">
                  <c:v>23.911312849162027</c:v>
                </c:pt>
                <c:pt idx="153">
                  <c:v>23.911312849162027</c:v>
                </c:pt>
                <c:pt idx="154">
                  <c:v>23.911312849162027</c:v>
                </c:pt>
                <c:pt idx="155">
                  <c:v>23.911312849162027</c:v>
                </c:pt>
                <c:pt idx="156">
                  <c:v>23.911312849162027</c:v>
                </c:pt>
                <c:pt idx="157">
                  <c:v>23.911312849162027</c:v>
                </c:pt>
                <c:pt idx="158">
                  <c:v>23.911312849162027</c:v>
                </c:pt>
                <c:pt idx="159">
                  <c:v>23.911312849162027</c:v>
                </c:pt>
                <c:pt idx="160">
                  <c:v>23.911312849162027</c:v>
                </c:pt>
                <c:pt idx="161">
                  <c:v>23.911312849162027</c:v>
                </c:pt>
                <c:pt idx="162">
                  <c:v>23.911312849162027</c:v>
                </c:pt>
                <c:pt idx="163">
                  <c:v>23.911312849162027</c:v>
                </c:pt>
                <c:pt idx="164">
                  <c:v>23.911312849162027</c:v>
                </c:pt>
                <c:pt idx="165">
                  <c:v>23.911312849162027</c:v>
                </c:pt>
                <c:pt idx="166">
                  <c:v>23.911312849162027</c:v>
                </c:pt>
                <c:pt idx="167">
                  <c:v>23.911312849162027</c:v>
                </c:pt>
                <c:pt idx="168">
                  <c:v>23.911312849162027</c:v>
                </c:pt>
                <c:pt idx="169">
                  <c:v>23.911312849162027</c:v>
                </c:pt>
                <c:pt idx="170">
                  <c:v>23.911312849162027</c:v>
                </c:pt>
                <c:pt idx="171">
                  <c:v>23.911312849162027</c:v>
                </c:pt>
                <c:pt idx="172">
                  <c:v>23.911312849162027</c:v>
                </c:pt>
                <c:pt idx="173">
                  <c:v>23.911312849162027</c:v>
                </c:pt>
                <c:pt idx="174">
                  <c:v>23.911312849162027</c:v>
                </c:pt>
                <c:pt idx="175">
                  <c:v>23.911312849162027</c:v>
                </c:pt>
                <c:pt idx="176">
                  <c:v>23.911312849162027</c:v>
                </c:pt>
                <c:pt idx="177">
                  <c:v>23.911312849162027</c:v>
                </c:pt>
                <c:pt idx="178">
                  <c:v>23.911312849162027</c:v>
                </c:pt>
                <c:pt idx="179">
                  <c:v>23.911312849162027</c:v>
                </c:pt>
                <c:pt idx="180">
                  <c:v>23.911312849162027</c:v>
                </c:pt>
                <c:pt idx="181">
                  <c:v>23.911312849162027</c:v>
                </c:pt>
                <c:pt idx="182">
                  <c:v>23.911312849162027</c:v>
                </c:pt>
                <c:pt idx="183">
                  <c:v>23.911312849162027</c:v>
                </c:pt>
                <c:pt idx="184">
                  <c:v>23.911312849162027</c:v>
                </c:pt>
                <c:pt idx="185">
                  <c:v>23.911312849162027</c:v>
                </c:pt>
                <c:pt idx="186">
                  <c:v>23.911312849162027</c:v>
                </c:pt>
                <c:pt idx="187">
                  <c:v>23.911312849162027</c:v>
                </c:pt>
                <c:pt idx="188">
                  <c:v>23.911312849162027</c:v>
                </c:pt>
                <c:pt idx="189">
                  <c:v>23.911312849162027</c:v>
                </c:pt>
                <c:pt idx="190">
                  <c:v>23.911312849162027</c:v>
                </c:pt>
                <c:pt idx="191">
                  <c:v>23.911312849162027</c:v>
                </c:pt>
                <c:pt idx="192">
                  <c:v>23.911312849162027</c:v>
                </c:pt>
                <c:pt idx="193">
                  <c:v>23.911312849162027</c:v>
                </c:pt>
                <c:pt idx="194">
                  <c:v>23.911312849162027</c:v>
                </c:pt>
                <c:pt idx="195">
                  <c:v>23.911312849162027</c:v>
                </c:pt>
                <c:pt idx="196">
                  <c:v>23.911312849162027</c:v>
                </c:pt>
                <c:pt idx="197">
                  <c:v>23.911312849162027</c:v>
                </c:pt>
                <c:pt idx="198">
                  <c:v>23.911312849162027</c:v>
                </c:pt>
                <c:pt idx="199">
                  <c:v>23.911312849162027</c:v>
                </c:pt>
                <c:pt idx="200">
                  <c:v>23.911312849162027</c:v>
                </c:pt>
                <c:pt idx="201">
                  <c:v>23.911312849162027</c:v>
                </c:pt>
                <c:pt idx="202">
                  <c:v>23.911312849162027</c:v>
                </c:pt>
                <c:pt idx="203">
                  <c:v>23.911312849162027</c:v>
                </c:pt>
                <c:pt idx="204">
                  <c:v>23.911312849162027</c:v>
                </c:pt>
                <c:pt idx="205">
                  <c:v>23.911312849162027</c:v>
                </c:pt>
                <c:pt idx="206">
                  <c:v>23.911312849162027</c:v>
                </c:pt>
                <c:pt idx="207">
                  <c:v>23.911312849162027</c:v>
                </c:pt>
                <c:pt idx="208">
                  <c:v>23.911312849162027</c:v>
                </c:pt>
                <c:pt idx="209">
                  <c:v>23.911312849162027</c:v>
                </c:pt>
                <c:pt idx="210">
                  <c:v>23.911312849162027</c:v>
                </c:pt>
                <c:pt idx="211">
                  <c:v>23.911312849162027</c:v>
                </c:pt>
                <c:pt idx="212">
                  <c:v>23.911312849162027</c:v>
                </c:pt>
                <c:pt idx="213">
                  <c:v>23.911312849162027</c:v>
                </c:pt>
                <c:pt idx="214">
                  <c:v>23.911312849162027</c:v>
                </c:pt>
                <c:pt idx="215">
                  <c:v>23.911312849162027</c:v>
                </c:pt>
                <c:pt idx="216">
                  <c:v>23.911312849162027</c:v>
                </c:pt>
                <c:pt idx="217">
                  <c:v>23.911312849162027</c:v>
                </c:pt>
                <c:pt idx="218">
                  <c:v>23.911312849162027</c:v>
                </c:pt>
                <c:pt idx="219">
                  <c:v>23.911312849162027</c:v>
                </c:pt>
                <c:pt idx="220">
                  <c:v>23.911312849162027</c:v>
                </c:pt>
                <c:pt idx="221">
                  <c:v>23.911312849162027</c:v>
                </c:pt>
                <c:pt idx="222">
                  <c:v>23.911312849162027</c:v>
                </c:pt>
                <c:pt idx="223">
                  <c:v>23.911312849162027</c:v>
                </c:pt>
                <c:pt idx="224">
                  <c:v>23.911312849162027</c:v>
                </c:pt>
                <c:pt idx="225">
                  <c:v>23.911312849162027</c:v>
                </c:pt>
                <c:pt idx="226">
                  <c:v>23.911312849162027</c:v>
                </c:pt>
                <c:pt idx="227">
                  <c:v>23.911312849162027</c:v>
                </c:pt>
                <c:pt idx="228">
                  <c:v>23.911312849162027</c:v>
                </c:pt>
                <c:pt idx="229">
                  <c:v>23.911312849162027</c:v>
                </c:pt>
                <c:pt idx="230">
                  <c:v>23.911312849162027</c:v>
                </c:pt>
                <c:pt idx="231">
                  <c:v>23.911312849162027</c:v>
                </c:pt>
                <c:pt idx="232">
                  <c:v>23.911312849162027</c:v>
                </c:pt>
                <c:pt idx="233">
                  <c:v>23.911312849162027</c:v>
                </c:pt>
                <c:pt idx="234">
                  <c:v>23.911312849162027</c:v>
                </c:pt>
                <c:pt idx="235">
                  <c:v>23.911312849162027</c:v>
                </c:pt>
                <c:pt idx="236">
                  <c:v>23.911312849162027</c:v>
                </c:pt>
                <c:pt idx="237">
                  <c:v>23.911312849162027</c:v>
                </c:pt>
                <c:pt idx="238">
                  <c:v>23.911312849162027</c:v>
                </c:pt>
                <c:pt idx="239">
                  <c:v>23.911312849162027</c:v>
                </c:pt>
                <c:pt idx="240">
                  <c:v>23.911312849162027</c:v>
                </c:pt>
                <c:pt idx="241">
                  <c:v>23.911312849162027</c:v>
                </c:pt>
                <c:pt idx="242">
                  <c:v>23.911312849162027</c:v>
                </c:pt>
                <c:pt idx="243">
                  <c:v>23.911312849162027</c:v>
                </c:pt>
                <c:pt idx="244">
                  <c:v>23.911312849162027</c:v>
                </c:pt>
                <c:pt idx="245">
                  <c:v>23.911312849162027</c:v>
                </c:pt>
                <c:pt idx="246">
                  <c:v>23.911312849162027</c:v>
                </c:pt>
                <c:pt idx="247">
                  <c:v>23.911312849162027</c:v>
                </c:pt>
                <c:pt idx="248">
                  <c:v>23.911312849162027</c:v>
                </c:pt>
                <c:pt idx="249">
                  <c:v>23.911312849162027</c:v>
                </c:pt>
                <c:pt idx="250">
                  <c:v>23.911312849162027</c:v>
                </c:pt>
                <c:pt idx="251">
                  <c:v>23.911312849162027</c:v>
                </c:pt>
                <c:pt idx="252">
                  <c:v>23.911312849162027</c:v>
                </c:pt>
                <c:pt idx="253">
                  <c:v>23.911312849162027</c:v>
                </c:pt>
                <c:pt idx="254">
                  <c:v>23.911312849162027</c:v>
                </c:pt>
                <c:pt idx="255">
                  <c:v>23.911312849162027</c:v>
                </c:pt>
                <c:pt idx="256">
                  <c:v>23.911312849162027</c:v>
                </c:pt>
                <c:pt idx="257">
                  <c:v>23.911312849162027</c:v>
                </c:pt>
                <c:pt idx="258">
                  <c:v>23.911312849162027</c:v>
                </c:pt>
                <c:pt idx="259">
                  <c:v>23.911312849162027</c:v>
                </c:pt>
                <c:pt idx="260">
                  <c:v>23.911312849162027</c:v>
                </c:pt>
                <c:pt idx="261">
                  <c:v>23.911312849162027</c:v>
                </c:pt>
                <c:pt idx="262">
                  <c:v>23.911312849162027</c:v>
                </c:pt>
                <c:pt idx="263">
                  <c:v>23.911312849162027</c:v>
                </c:pt>
                <c:pt idx="264">
                  <c:v>23.911312849162027</c:v>
                </c:pt>
                <c:pt idx="265">
                  <c:v>23.911312849162027</c:v>
                </c:pt>
                <c:pt idx="266">
                  <c:v>23.911312849162027</c:v>
                </c:pt>
                <c:pt idx="267">
                  <c:v>23.911312849162027</c:v>
                </c:pt>
                <c:pt idx="268">
                  <c:v>23.911312849162027</c:v>
                </c:pt>
                <c:pt idx="269">
                  <c:v>23.911312849162027</c:v>
                </c:pt>
                <c:pt idx="270">
                  <c:v>23.911312849162027</c:v>
                </c:pt>
                <c:pt idx="271">
                  <c:v>23.911312849162027</c:v>
                </c:pt>
                <c:pt idx="272">
                  <c:v>23.911312849162027</c:v>
                </c:pt>
                <c:pt idx="273">
                  <c:v>23.911312849162027</c:v>
                </c:pt>
                <c:pt idx="274">
                  <c:v>23.911312849162027</c:v>
                </c:pt>
                <c:pt idx="275">
                  <c:v>23.911312849162027</c:v>
                </c:pt>
                <c:pt idx="276">
                  <c:v>23.911312849162027</c:v>
                </c:pt>
                <c:pt idx="277">
                  <c:v>23.911312849162027</c:v>
                </c:pt>
                <c:pt idx="278">
                  <c:v>23.911312849162027</c:v>
                </c:pt>
                <c:pt idx="279">
                  <c:v>23.911312849162027</c:v>
                </c:pt>
                <c:pt idx="280">
                  <c:v>23.911312849162027</c:v>
                </c:pt>
                <c:pt idx="281">
                  <c:v>23.911312849162027</c:v>
                </c:pt>
                <c:pt idx="282">
                  <c:v>23.911312849162027</c:v>
                </c:pt>
                <c:pt idx="283">
                  <c:v>23.911312849162027</c:v>
                </c:pt>
                <c:pt idx="284">
                  <c:v>23.911312849162027</c:v>
                </c:pt>
                <c:pt idx="285">
                  <c:v>23.911312849162027</c:v>
                </c:pt>
                <c:pt idx="286">
                  <c:v>23.911312849162027</c:v>
                </c:pt>
                <c:pt idx="287">
                  <c:v>23.911312849162027</c:v>
                </c:pt>
                <c:pt idx="288">
                  <c:v>23.911312849162027</c:v>
                </c:pt>
                <c:pt idx="289">
                  <c:v>23.911312849162027</c:v>
                </c:pt>
                <c:pt idx="290">
                  <c:v>23.911312849162027</c:v>
                </c:pt>
                <c:pt idx="291">
                  <c:v>23.911312849162027</c:v>
                </c:pt>
                <c:pt idx="292">
                  <c:v>23.911312849162027</c:v>
                </c:pt>
                <c:pt idx="293">
                  <c:v>23.911312849162027</c:v>
                </c:pt>
                <c:pt idx="294">
                  <c:v>23.911312849162027</c:v>
                </c:pt>
                <c:pt idx="295">
                  <c:v>23.911312849162027</c:v>
                </c:pt>
                <c:pt idx="296">
                  <c:v>23.911312849162027</c:v>
                </c:pt>
                <c:pt idx="297">
                  <c:v>23.911312849162027</c:v>
                </c:pt>
                <c:pt idx="298">
                  <c:v>23.911312849162027</c:v>
                </c:pt>
                <c:pt idx="299">
                  <c:v>23.911312849162027</c:v>
                </c:pt>
                <c:pt idx="300">
                  <c:v>23.911312849162027</c:v>
                </c:pt>
                <c:pt idx="301">
                  <c:v>23.911312849162027</c:v>
                </c:pt>
                <c:pt idx="302">
                  <c:v>23.911312849162027</c:v>
                </c:pt>
                <c:pt idx="303">
                  <c:v>23.911312849162027</c:v>
                </c:pt>
                <c:pt idx="304">
                  <c:v>23.911312849162027</c:v>
                </c:pt>
                <c:pt idx="305">
                  <c:v>23.911312849162027</c:v>
                </c:pt>
                <c:pt idx="306">
                  <c:v>23.911312849162027</c:v>
                </c:pt>
                <c:pt idx="307">
                  <c:v>23.911312849162027</c:v>
                </c:pt>
                <c:pt idx="308">
                  <c:v>23.911312849162027</c:v>
                </c:pt>
                <c:pt idx="309">
                  <c:v>23.911312849162027</c:v>
                </c:pt>
                <c:pt idx="310">
                  <c:v>23.911312849162027</c:v>
                </c:pt>
                <c:pt idx="311">
                  <c:v>23.911312849162027</c:v>
                </c:pt>
                <c:pt idx="312">
                  <c:v>23.911312849162027</c:v>
                </c:pt>
                <c:pt idx="313">
                  <c:v>23.911312849162027</c:v>
                </c:pt>
                <c:pt idx="314">
                  <c:v>23.911312849162027</c:v>
                </c:pt>
                <c:pt idx="315">
                  <c:v>23.911312849162027</c:v>
                </c:pt>
                <c:pt idx="316">
                  <c:v>23.911312849162027</c:v>
                </c:pt>
                <c:pt idx="317">
                  <c:v>23.911312849162027</c:v>
                </c:pt>
                <c:pt idx="318">
                  <c:v>23.911312849162027</c:v>
                </c:pt>
                <c:pt idx="319">
                  <c:v>23.911312849162027</c:v>
                </c:pt>
                <c:pt idx="320">
                  <c:v>23.911312849162027</c:v>
                </c:pt>
                <c:pt idx="321">
                  <c:v>23.911312849162027</c:v>
                </c:pt>
                <c:pt idx="322">
                  <c:v>23.911312849162027</c:v>
                </c:pt>
                <c:pt idx="323">
                  <c:v>23.911312849162027</c:v>
                </c:pt>
                <c:pt idx="324">
                  <c:v>23.911312849162027</c:v>
                </c:pt>
                <c:pt idx="325">
                  <c:v>23.911312849162027</c:v>
                </c:pt>
                <c:pt idx="326">
                  <c:v>23.911312849162027</c:v>
                </c:pt>
                <c:pt idx="327">
                  <c:v>23.911312849162027</c:v>
                </c:pt>
                <c:pt idx="328">
                  <c:v>23.911312849162027</c:v>
                </c:pt>
                <c:pt idx="329">
                  <c:v>23.911312849162027</c:v>
                </c:pt>
                <c:pt idx="330">
                  <c:v>23.911312849162027</c:v>
                </c:pt>
                <c:pt idx="331">
                  <c:v>23.911312849162027</c:v>
                </c:pt>
                <c:pt idx="332">
                  <c:v>23.911312849162027</c:v>
                </c:pt>
                <c:pt idx="333">
                  <c:v>23.911312849162027</c:v>
                </c:pt>
                <c:pt idx="334">
                  <c:v>23.911312849162027</c:v>
                </c:pt>
                <c:pt idx="335">
                  <c:v>23.911312849162027</c:v>
                </c:pt>
                <c:pt idx="336">
                  <c:v>23.911312849162027</c:v>
                </c:pt>
                <c:pt idx="337">
                  <c:v>23.911312849162027</c:v>
                </c:pt>
                <c:pt idx="338">
                  <c:v>23.911312849162027</c:v>
                </c:pt>
                <c:pt idx="339">
                  <c:v>23.911312849162027</c:v>
                </c:pt>
                <c:pt idx="340">
                  <c:v>23.911312849162027</c:v>
                </c:pt>
                <c:pt idx="341">
                  <c:v>23.911312849162027</c:v>
                </c:pt>
                <c:pt idx="342">
                  <c:v>23.911312849162027</c:v>
                </c:pt>
                <c:pt idx="343">
                  <c:v>23.911312849162027</c:v>
                </c:pt>
                <c:pt idx="344">
                  <c:v>23.911312849162027</c:v>
                </c:pt>
                <c:pt idx="345">
                  <c:v>23.911312849162027</c:v>
                </c:pt>
                <c:pt idx="346">
                  <c:v>23.911312849162027</c:v>
                </c:pt>
                <c:pt idx="347">
                  <c:v>23.911312849162027</c:v>
                </c:pt>
                <c:pt idx="348">
                  <c:v>23.911312849162027</c:v>
                </c:pt>
                <c:pt idx="349">
                  <c:v>23.911312849162027</c:v>
                </c:pt>
                <c:pt idx="350">
                  <c:v>23.911312849162027</c:v>
                </c:pt>
                <c:pt idx="351">
                  <c:v>23.911312849162027</c:v>
                </c:pt>
                <c:pt idx="352">
                  <c:v>23.911312849162027</c:v>
                </c:pt>
                <c:pt idx="353">
                  <c:v>23.911312849162027</c:v>
                </c:pt>
                <c:pt idx="354">
                  <c:v>23.911312849162027</c:v>
                </c:pt>
                <c:pt idx="355">
                  <c:v>23.911312849162027</c:v>
                </c:pt>
                <c:pt idx="356">
                  <c:v>23.911312849162027</c:v>
                </c:pt>
                <c:pt idx="357">
                  <c:v>23.911312849162027</c:v>
                </c:pt>
              </c:numCache>
            </c:numRef>
          </c:yVal>
          <c:smooth val="0"/>
          <c:extLst>
            <c:ext xmlns:c16="http://schemas.microsoft.com/office/drawing/2014/chart" uri="{C3380CC4-5D6E-409C-BE32-E72D297353CC}">
              <c16:uniqueId val="{00000004-E577-4B23-906A-D9A8923C9579}"/>
            </c:ext>
          </c:extLst>
        </c:ser>
        <c:dLbls>
          <c:showLegendKey val="0"/>
          <c:showVal val="0"/>
          <c:showCatName val="0"/>
          <c:showSerName val="0"/>
          <c:showPercent val="0"/>
          <c:showBubbleSize val="0"/>
        </c:dLbls>
        <c:axId val="229601480"/>
        <c:axId val="229604224"/>
      </c:scatterChart>
      <c:valAx>
        <c:axId val="229601480"/>
        <c:scaling>
          <c:orientation val="minMax"/>
          <c:max val="45070"/>
          <c:min val="44570"/>
        </c:scaling>
        <c:delete val="0"/>
        <c:axPos val="b"/>
        <c:numFmt formatCode="mmm\-yyyy" sourceLinked="0"/>
        <c:majorTickMark val="out"/>
        <c:minorTickMark val="none"/>
        <c:tickLblPos val="low"/>
        <c:spPr>
          <a:ln w="12700">
            <a:solidFill>
              <a:schemeClr val="bg1">
                <a:lumMod val="50000"/>
              </a:schemeClr>
            </a:solidFill>
          </a:ln>
        </c:spPr>
        <c:txPr>
          <a:bodyPr rot="0"/>
          <a:lstStyle/>
          <a:p>
            <a:pPr>
              <a:defRPr/>
            </a:pPr>
            <a:endParaRPr lang="en-US"/>
          </a:p>
        </c:txPr>
        <c:crossAx val="229604224"/>
        <c:crosses val="autoZero"/>
        <c:crossBetween val="midCat"/>
        <c:majorUnit val="30"/>
      </c:valAx>
      <c:valAx>
        <c:axId val="229604224"/>
        <c:scaling>
          <c:orientation val="minMax"/>
          <c:max val="40"/>
          <c:min val="0"/>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1480"/>
        <c:crosses val="autoZero"/>
        <c:crossBetween val="midCat"/>
        <c:majorUnit val="5"/>
      </c:valAx>
    </c:plotArea>
    <c:plotVisOnly val="1"/>
    <c:dispBlanksAs val="gap"/>
    <c:showDLblsOverMax val="0"/>
  </c:chart>
  <c:txPr>
    <a:bodyPr/>
    <a:lstStyle/>
    <a:p>
      <a:pPr>
        <a:defRPr sz="900" b="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3897750208085289E-2"/>
          <c:y val="7.2447083032550888E-2"/>
          <c:w val="0.92818620146156428"/>
          <c:h val="0.6659707183099759"/>
        </c:manualLayout>
      </c:layout>
      <c:lineChart>
        <c:grouping val="standard"/>
        <c:varyColors val="0"/>
        <c:ser>
          <c:idx val="0"/>
          <c:order val="0"/>
          <c:tx>
            <c:strRef>
              <c:f>Sheet1!$B$1</c:f>
              <c:strCache>
                <c:ptCount val="1"/>
                <c:pt idx="0">
                  <c:v>Euro Area</c:v>
                </c:pt>
              </c:strCache>
            </c:strRef>
          </c:tx>
          <c:spPr>
            <a:ln w="19050">
              <a:solidFill>
                <a:srgbClr val="055FEC"/>
              </a:solidFill>
            </a:ln>
          </c:spPr>
          <c:marker>
            <c:symbol val="none"/>
          </c:marker>
          <c:dLbls>
            <c:dLbl>
              <c:idx val="11325"/>
              <c:numFmt formatCode="0.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6056-45F7-ABC7-0BC90284643C}"/>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Sheet1!$A$2:$A$11327</c:f>
              <c:numCache>
                <c:formatCode>yyyy\-mm\-dd</c:formatCode>
                <c:ptCount val="11326"/>
                <c:pt idx="0">
                  <c:v>29222</c:v>
                </c:pt>
                <c:pt idx="1">
                  <c:v>29223</c:v>
                </c:pt>
                <c:pt idx="2">
                  <c:v>29224</c:v>
                </c:pt>
                <c:pt idx="3">
                  <c:v>29227</c:v>
                </c:pt>
                <c:pt idx="4">
                  <c:v>29228</c:v>
                </c:pt>
                <c:pt idx="5">
                  <c:v>29229</c:v>
                </c:pt>
                <c:pt idx="6">
                  <c:v>29230</c:v>
                </c:pt>
                <c:pt idx="7">
                  <c:v>29231</c:v>
                </c:pt>
                <c:pt idx="8">
                  <c:v>29234</c:v>
                </c:pt>
                <c:pt idx="9">
                  <c:v>29235</c:v>
                </c:pt>
                <c:pt idx="10">
                  <c:v>29236</c:v>
                </c:pt>
                <c:pt idx="11">
                  <c:v>29237</c:v>
                </c:pt>
                <c:pt idx="12">
                  <c:v>29238</c:v>
                </c:pt>
                <c:pt idx="13">
                  <c:v>29241</c:v>
                </c:pt>
                <c:pt idx="14">
                  <c:v>29242</c:v>
                </c:pt>
                <c:pt idx="15">
                  <c:v>29243</c:v>
                </c:pt>
                <c:pt idx="16">
                  <c:v>29244</c:v>
                </c:pt>
                <c:pt idx="17">
                  <c:v>29245</c:v>
                </c:pt>
                <c:pt idx="18">
                  <c:v>29248</c:v>
                </c:pt>
                <c:pt idx="19">
                  <c:v>29249</c:v>
                </c:pt>
                <c:pt idx="20">
                  <c:v>29250</c:v>
                </c:pt>
                <c:pt idx="21">
                  <c:v>29251</c:v>
                </c:pt>
                <c:pt idx="22">
                  <c:v>29252</c:v>
                </c:pt>
                <c:pt idx="23">
                  <c:v>29255</c:v>
                </c:pt>
                <c:pt idx="24">
                  <c:v>29256</c:v>
                </c:pt>
                <c:pt idx="25">
                  <c:v>29257</c:v>
                </c:pt>
                <c:pt idx="26">
                  <c:v>29258</c:v>
                </c:pt>
                <c:pt idx="27">
                  <c:v>29259</c:v>
                </c:pt>
                <c:pt idx="28">
                  <c:v>29262</c:v>
                </c:pt>
                <c:pt idx="29">
                  <c:v>29263</c:v>
                </c:pt>
                <c:pt idx="30">
                  <c:v>29264</c:v>
                </c:pt>
                <c:pt idx="31">
                  <c:v>29265</c:v>
                </c:pt>
                <c:pt idx="32">
                  <c:v>29266</c:v>
                </c:pt>
                <c:pt idx="33">
                  <c:v>29269</c:v>
                </c:pt>
                <c:pt idx="34">
                  <c:v>29270</c:v>
                </c:pt>
                <c:pt idx="35">
                  <c:v>29271</c:v>
                </c:pt>
                <c:pt idx="36">
                  <c:v>29272</c:v>
                </c:pt>
                <c:pt idx="37">
                  <c:v>29273</c:v>
                </c:pt>
                <c:pt idx="38">
                  <c:v>29276</c:v>
                </c:pt>
                <c:pt idx="39">
                  <c:v>29277</c:v>
                </c:pt>
                <c:pt idx="40">
                  <c:v>29278</c:v>
                </c:pt>
                <c:pt idx="41">
                  <c:v>29279</c:v>
                </c:pt>
                <c:pt idx="42">
                  <c:v>29280</c:v>
                </c:pt>
                <c:pt idx="43">
                  <c:v>29283</c:v>
                </c:pt>
                <c:pt idx="44">
                  <c:v>29284</c:v>
                </c:pt>
                <c:pt idx="45">
                  <c:v>29285</c:v>
                </c:pt>
                <c:pt idx="46">
                  <c:v>29286</c:v>
                </c:pt>
                <c:pt idx="47">
                  <c:v>29287</c:v>
                </c:pt>
                <c:pt idx="48">
                  <c:v>29290</c:v>
                </c:pt>
                <c:pt idx="49">
                  <c:v>29291</c:v>
                </c:pt>
                <c:pt idx="50">
                  <c:v>29292</c:v>
                </c:pt>
                <c:pt idx="51">
                  <c:v>29293</c:v>
                </c:pt>
                <c:pt idx="52">
                  <c:v>29294</c:v>
                </c:pt>
                <c:pt idx="53">
                  <c:v>29297</c:v>
                </c:pt>
                <c:pt idx="54">
                  <c:v>29298</c:v>
                </c:pt>
                <c:pt idx="55">
                  <c:v>29299</c:v>
                </c:pt>
                <c:pt idx="56">
                  <c:v>29300</c:v>
                </c:pt>
                <c:pt idx="57">
                  <c:v>29301</c:v>
                </c:pt>
                <c:pt idx="58">
                  <c:v>29304</c:v>
                </c:pt>
                <c:pt idx="59">
                  <c:v>29305</c:v>
                </c:pt>
                <c:pt idx="60">
                  <c:v>29306</c:v>
                </c:pt>
                <c:pt idx="61">
                  <c:v>29307</c:v>
                </c:pt>
                <c:pt idx="62">
                  <c:v>29308</c:v>
                </c:pt>
                <c:pt idx="63">
                  <c:v>29311</c:v>
                </c:pt>
                <c:pt idx="64">
                  <c:v>29312</c:v>
                </c:pt>
                <c:pt idx="65">
                  <c:v>29313</c:v>
                </c:pt>
                <c:pt idx="66">
                  <c:v>29314</c:v>
                </c:pt>
                <c:pt idx="67">
                  <c:v>29315</c:v>
                </c:pt>
                <c:pt idx="68">
                  <c:v>29318</c:v>
                </c:pt>
                <c:pt idx="69">
                  <c:v>29319</c:v>
                </c:pt>
                <c:pt idx="70">
                  <c:v>29320</c:v>
                </c:pt>
                <c:pt idx="71">
                  <c:v>29321</c:v>
                </c:pt>
                <c:pt idx="72">
                  <c:v>29322</c:v>
                </c:pt>
                <c:pt idx="73">
                  <c:v>29325</c:v>
                </c:pt>
                <c:pt idx="74">
                  <c:v>29326</c:v>
                </c:pt>
                <c:pt idx="75">
                  <c:v>29327</c:v>
                </c:pt>
                <c:pt idx="76">
                  <c:v>29328</c:v>
                </c:pt>
                <c:pt idx="77">
                  <c:v>29329</c:v>
                </c:pt>
                <c:pt idx="78">
                  <c:v>29332</c:v>
                </c:pt>
                <c:pt idx="79">
                  <c:v>29333</c:v>
                </c:pt>
                <c:pt idx="80">
                  <c:v>29334</c:v>
                </c:pt>
                <c:pt idx="81">
                  <c:v>29335</c:v>
                </c:pt>
                <c:pt idx="82">
                  <c:v>29336</c:v>
                </c:pt>
                <c:pt idx="83">
                  <c:v>29339</c:v>
                </c:pt>
                <c:pt idx="84">
                  <c:v>29340</c:v>
                </c:pt>
                <c:pt idx="85">
                  <c:v>29341</c:v>
                </c:pt>
                <c:pt idx="86">
                  <c:v>29342</c:v>
                </c:pt>
                <c:pt idx="87">
                  <c:v>29343</c:v>
                </c:pt>
                <c:pt idx="88">
                  <c:v>29346</c:v>
                </c:pt>
                <c:pt idx="89">
                  <c:v>29347</c:v>
                </c:pt>
                <c:pt idx="90">
                  <c:v>29348</c:v>
                </c:pt>
                <c:pt idx="91">
                  <c:v>29349</c:v>
                </c:pt>
                <c:pt idx="92">
                  <c:v>29350</c:v>
                </c:pt>
                <c:pt idx="93">
                  <c:v>29353</c:v>
                </c:pt>
                <c:pt idx="94">
                  <c:v>29354</c:v>
                </c:pt>
                <c:pt idx="95">
                  <c:v>29355</c:v>
                </c:pt>
                <c:pt idx="96">
                  <c:v>29356</c:v>
                </c:pt>
                <c:pt idx="97">
                  <c:v>29357</c:v>
                </c:pt>
                <c:pt idx="98">
                  <c:v>29360</c:v>
                </c:pt>
                <c:pt idx="99">
                  <c:v>29361</c:v>
                </c:pt>
                <c:pt idx="100">
                  <c:v>29362</c:v>
                </c:pt>
                <c:pt idx="101">
                  <c:v>29363</c:v>
                </c:pt>
                <c:pt idx="102">
                  <c:v>29364</c:v>
                </c:pt>
                <c:pt idx="103">
                  <c:v>29367</c:v>
                </c:pt>
                <c:pt idx="104">
                  <c:v>29368</c:v>
                </c:pt>
                <c:pt idx="105">
                  <c:v>29369</c:v>
                </c:pt>
                <c:pt idx="106">
                  <c:v>29370</c:v>
                </c:pt>
                <c:pt idx="107">
                  <c:v>29371</c:v>
                </c:pt>
                <c:pt idx="108">
                  <c:v>29374</c:v>
                </c:pt>
                <c:pt idx="109">
                  <c:v>29375</c:v>
                </c:pt>
                <c:pt idx="110">
                  <c:v>29376</c:v>
                </c:pt>
                <c:pt idx="111">
                  <c:v>29377</c:v>
                </c:pt>
                <c:pt idx="112">
                  <c:v>29378</c:v>
                </c:pt>
                <c:pt idx="113">
                  <c:v>29381</c:v>
                </c:pt>
                <c:pt idx="114">
                  <c:v>29382</c:v>
                </c:pt>
                <c:pt idx="115">
                  <c:v>29383</c:v>
                </c:pt>
                <c:pt idx="116">
                  <c:v>29384</c:v>
                </c:pt>
                <c:pt idx="117">
                  <c:v>29385</c:v>
                </c:pt>
                <c:pt idx="118">
                  <c:v>29388</c:v>
                </c:pt>
                <c:pt idx="119">
                  <c:v>29389</c:v>
                </c:pt>
                <c:pt idx="120">
                  <c:v>29390</c:v>
                </c:pt>
                <c:pt idx="121">
                  <c:v>29391</c:v>
                </c:pt>
                <c:pt idx="122">
                  <c:v>29392</c:v>
                </c:pt>
                <c:pt idx="123">
                  <c:v>29395</c:v>
                </c:pt>
                <c:pt idx="124">
                  <c:v>29396</c:v>
                </c:pt>
                <c:pt idx="125">
                  <c:v>29397</c:v>
                </c:pt>
                <c:pt idx="126">
                  <c:v>29398</c:v>
                </c:pt>
                <c:pt idx="127">
                  <c:v>29399</c:v>
                </c:pt>
                <c:pt idx="128">
                  <c:v>29402</c:v>
                </c:pt>
                <c:pt idx="129">
                  <c:v>29403</c:v>
                </c:pt>
                <c:pt idx="130">
                  <c:v>29404</c:v>
                </c:pt>
                <c:pt idx="131">
                  <c:v>29405</c:v>
                </c:pt>
                <c:pt idx="132">
                  <c:v>29406</c:v>
                </c:pt>
                <c:pt idx="133">
                  <c:v>29409</c:v>
                </c:pt>
                <c:pt idx="134">
                  <c:v>29410</c:v>
                </c:pt>
                <c:pt idx="135">
                  <c:v>29411</c:v>
                </c:pt>
                <c:pt idx="136">
                  <c:v>29412</c:v>
                </c:pt>
                <c:pt idx="137">
                  <c:v>29413</c:v>
                </c:pt>
                <c:pt idx="138">
                  <c:v>29416</c:v>
                </c:pt>
                <c:pt idx="139">
                  <c:v>29417</c:v>
                </c:pt>
                <c:pt idx="140">
                  <c:v>29418</c:v>
                </c:pt>
                <c:pt idx="141">
                  <c:v>29419</c:v>
                </c:pt>
                <c:pt idx="142">
                  <c:v>29420</c:v>
                </c:pt>
                <c:pt idx="143">
                  <c:v>29423</c:v>
                </c:pt>
                <c:pt idx="144">
                  <c:v>29424</c:v>
                </c:pt>
                <c:pt idx="145">
                  <c:v>29425</c:v>
                </c:pt>
                <c:pt idx="146">
                  <c:v>29426</c:v>
                </c:pt>
                <c:pt idx="147">
                  <c:v>29427</c:v>
                </c:pt>
                <c:pt idx="148">
                  <c:v>29430</c:v>
                </c:pt>
                <c:pt idx="149">
                  <c:v>29431</c:v>
                </c:pt>
                <c:pt idx="150">
                  <c:v>29432</c:v>
                </c:pt>
                <c:pt idx="151">
                  <c:v>29433</c:v>
                </c:pt>
                <c:pt idx="152">
                  <c:v>29434</c:v>
                </c:pt>
                <c:pt idx="153">
                  <c:v>29437</c:v>
                </c:pt>
                <c:pt idx="154">
                  <c:v>29438</c:v>
                </c:pt>
                <c:pt idx="155">
                  <c:v>29439</c:v>
                </c:pt>
                <c:pt idx="156">
                  <c:v>29440</c:v>
                </c:pt>
                <c:pt idx="157">
                  <c:v>29441</c:v>
                </c:pt>
                <c:pt idx="158">
                  <c:v>29444</c:v>
                </c:pt>
                <c:pt idx="159">
                  <c:v>29445</c:v>
                </c:pt>
                <c:pt idx="160">
                  <c:v>29446</c:v>
                </c:pt>
                <c:pt idx="161">
                  <c:v>29447</c:v>
                </c:pt>
                <c:pt idx="162">
                  <c:v>29448</c:v>
                </c:pt>
                <c:pt idx="163">
                  <c:v>29451</c:v>
                </c:pt>
                <c:pt idx="164">
                  <c:v>29452</c:v>
                </c:pt>
                <c:pt idx="165">
                  <c:v>29453</c:v>
                </c:pt>
                <c:pt idx="166">
                  <c:v>29454</c:v>
                </c:pt>
                <c:pt idx="167">
                  <c:v>29455</c:v>
                </c:pt>
                <c:pt idx="168">
                  <c:v>29458</c:v>
                </c:pt>
                <c:pt idx="169">
                  <c:v>29459</c:v>
                </c:pt>
                <c:pt idx="170">
                  <c:v>29460</c:v>
                </c:pt>
                <c:pt idx="171">
                  <c:v>29461</c:v>
                </c:pt>
                <c:pt idx="172">
                  <c:v>29462</c:v>
                </c:pt>
                <c:pt idx="173">
                  <c:v>29465</c:v>
                </c:pt>
                <c:pt idx="174">
                  <c:v>29466</c:v>
                </c:pt>
                <c:pt idx="175">
                  <c:v>29467</c:v>
                </c:pt>
                <c:pt idx="176">
                  <c:v>29468</c:v>
                </c:pt>
                <c:pt idx="177">
                  <c:v>29469</c:v>
                </c:pt>
                <c:pt idx="178">
                  <c:v>29472</c:v>
                </c:pt>
                <c:pt idx="179">
                  <c:v>29473</c:v>
                </c:pt>
                <c:pt idx="180">
                  <c:v>29474</c:v>
                </c:pt>
                <c:pt idx="181">
                  <c:v>29475</c:v>
                </c:pt>
                <c:pt idx="182">
                  <c:v>29476</c:v>
                </c:pt>
                <c:pt idx="183">
                  <c:v>29479</c:v>
                </c:pt>
                <c:pt idx="184">
                  <c:v>29480</c:v>
                </c:pt>
                <c:pt idx="185">
                  <c:v>29481</c:v>
                </c:pt>
                <c:pt idx="186">
                  <c:v>29482</c:v>
                </c:pt>
                <c:pt idx="187">
                  <c:v>29483</c:v>
                </c:pt>
                <c:pt idx="188">
                  <c:v>29486</c:v>
                </c:pt>
                <c:pt idx="189">
                  <c:v>29487</c:v>
                </c:pt>
                <c:pt idx="190">
                  <c:v>29488</c:v>
                </c:pt>
                <c:pt idx="191">
                  <c:v>29489</c:v>
                </c:pt>
                <c:pt idx="192">
                  <c:v>29490</c:v>
                </c:pt>
                <c:pt idx="193">
                  <c:v>29493</c:v>
                </c:pt>
                <c:pt idx="194">
                  <c:v>29494</c:v>
                </c:pt>
                <c:pt idx="195">
                  <c:v>29495</c:v>
                </c:pt>
                <c:pt idx="196">
                  <c:v>29496</c:v>
                </c:pt>
                <c:pt idx="197">
                  <c:v>29497</c:v>
                </c:pt>
                <c:pt idx="198">
                  <c:v>29500</c:v>
                </c:pt>
                <c:pt idx="199">
                  <c:v>29501</c:v>
                </c:pt>
                <c:pt idx="200">
                  <c:v>29502</c:v>
                </c:pt>
                <c:pt idx="201">
                  <c:v>29503</c:v>
                </c:pt>
                <c:pt idx="202">
                  <c:v>29504</c:v>
                </c:pt>
                <c:pt idx="203">
                  <c:v>29507</c:v>
                </c:pt>
                <c:pt idx="204">
                  <c:v>29508</c:v>
                </c:pt>
                <c:pt idx="205">
                  <c:v>29509</c:v>
                </c:pt>
                <c:pt idx="206">
                  <c:v>29510</c:v>
                </c:pt>
                <c:pt idx="207">
                  <c:v>29511</c:v>
                </c:pt>
                <c:pt idx="208">
                  <c:v>29514</c:v>
                </c:pt>
                <c:pt idx="209">
                  <c:v>29515</c:v>
                </c:pt>
                <c:pt idx="210">
                  <c:v>29516</c:v>
                </c:pt>
                <c:pt idx="211">
                  <c:v>29517</c:v>
                </c:pt>
                <c:pt idx="212">
                  <c:v>29518</c:v>
                </c:pt>
                <c:pt idx="213">
                  <c:v>29521</c:v>
                </c:pt>
                <c:pt idx="214">
                  <c:v>29522</c:v>
                </c:pt>
                <c:pt idx="215">
                  <c:v>29523</c:v>
                </c:pt>
                <c:pt idx="216">
                  <c:v>29524</c:v>
                </c:pt>
                <c:pt idx="217">
                  <c:v>29525</c:v>
                </c:pt>
                <c:pt idx="218">
                  <c:v>29528</c:v>
                </c:pt>
                <c:pt idx="219">
                  <c:v>29529</c:v>
                </c:pt>
                <c:pt idx="220">
                  <c:v>29530</c:v>
                </c:pt>
                <c:pt idx="221">
                  <c:v>29531</c:v>
                </c:pt>
                <c:pt idx="222">
                  <c:v>29532</c:v>
                </c:pt>
                <c:pt idx="223">
                  <c:v>29535</c:v>
                </c:pt>
                <c:pt idx="224">
                  <c:v>29536</c:v>
                </c:pt>
                <c:pt idx="225">
                  <c:v>29537</c:v>
                </c:pt>
                <c:pt idx="226">
                  <c:v>29538</c:v>
                </c:pt>
                <c:pt idx="227">
                  <c:v>29539</c:v>
                </c:pt>
                <c:pt idx="228">
                  <c:v>29542</c:v>
                </c:pt>
                <c:pt idx="229">
                  <c:v>29543</c:v>
                </c:pt>
                <c:pt idx="230">
                  <c:v>29544</c:v>
                </c:pt>
                <c:pt idx="231">
                  <c:v>29545</c:v>
                </c:pt>
                <c:pt idx="232">
                  <c:v>29546</c:v>
                </c:pt>
                <c:pt idx="233">
                  <c:v>29549</c:v>
                </c:pt>
                <c:pt idx="234">
                  <c:v>29550</c:v>
                </c:pt>
                <c:pt idx="235">
                  <c:v>29551</c:v>
                </c:pt>
                <c:pt idx="236">
                  <c:v>29552</c:v>
                </c:pt>
                <c:pt idx="237">
                  <c:v>29553</c:v>
                </c:pt>
                <c:pt idx="238">
                  <c:v>29556</c:v>
                </c:pt>
                <c:pt idx="239">
                  <c:v>29557</c:v>
                </c:pt>
                <c:pt idx="240">
                  <c:v>29558</c:v>
                </c:pt>
                <c:pt idx="241">
                  <c:v>29559</c:v>
                </c:pt>
                <c:pt idx="242">
                  <c:v>29560</c:v>
                </c:pt>
                <c:pt idx="243">
                  <c:v>29563</c:v>
                </c:pt>
                <c:pt idx="244">
                  <c:v>29564</c:v>
                </c:pt>
                <c:pt idx="245">
                  <c:v>29565</c:v>
                </c:pt>
                <c:pt idx="246">
                  <c:v>29566</c:v>
                </c:pt>
                <c:pt idx="247">
                  <c:v>29567</c:v>
                </c:pt>
                <c:pt idx="248">
                  <c:v>29570</c:v>
                </c:pt>
                <c:pt idx="249">
                  <c:v>29571</c:v>
                </c:pt>
                <c:pt idx="250">
                  <c:v>29572</c:v>
                </c:pt>
                <c:pt idx="251">
                  <c:v>29573</c:v>
                </c:pt>
                <c:pt idx="252">
                  <c:v>29574</c:v>
                </c:pt>
                <c:pt idx="253">
                  <c:v>29577</c:v>
                </c:pt>
                <c:pt idx="254">
                  <c:v>29578</c:v>
                </c:pt>
                <c:pt idx="255">
                  <c:v>29579</c:v>
                </c:pt>
                <c:pt idx="256">
                  <c:v>29580</c:v>
                </c:pt>
                <c:pt idx="257">
                  <c:v>29581</c:v>
                </c:pt>
                <c:pt idx="258">
                  <c:v>29584</c:v>
                </c:pt>
                <c:pt idx="259">
                  <c:v>29585</c:v>
                </c:pt>
                <c:pt idx="260">
                  <c:v>29586</c:v>
                </c:pt>
                <c:pt idx="261">
                  <c:v>29587</c:v>
                </c:pt>
                <c:pt idx="262">
                  <c:v>29588</c:v>
                </c:pt>
                <c:pt idx="263">
                  <c:v>29591</c:v>
                </c:pt>
                <c:pt idx="264">
                  <c:v>29592</c:v>
                </c:pt>
                <c:pt idx="265">
                  <c:v>29593</c:v>
                </c:pt>
                <c:pt idx="266">
                  <c:v>29594</c:v>
                </c:pt>
                <c:pt idx="267">
                  <c:v>29595</c:v>
                </c:pt>
                <c:pt idx="268">
                  <c:v>29598</c:v>
                </c:pt>
                <c:pt idx="269">
                  <c:v>29599</c:v>
                </c:pt>
                <c:pt idx="270">
                  <c:v>29600</c:v>
                </c:pt>
                <c:pt idx="271">
                  <c:v>29601</c:v>
                </c:pt>
                <c:pt idx="272">
                  <c:v>29602</c:v>
                </c:pt>
                <c:pt idx="273">
                  <c:v>29605</c:v>
                </c:pt>
                <c:pt idx="274">
                  <c:v>29606</c:v>
                </c:pt>
                <c:pt idx="275">
                  <c:v>29607</c:v>
                </c:pt>
                <c:pt idx="276">
                  <c:v>29608</c:v>
                </c:pt>
                <c:pt idx="277">
                  <c:v>29609</c:v>
                </c:pt>
                <c:pt idx="278">
                  <c:v>29612</c:v>
                </c:pt>
                <c:pt idx="279">
                  <c:v>29613</c:v>
                </c:pt>
                <c:pt idx="280">
                  <c:v>29614</c:v>
                </c:pt>
                <c:pt idx="281">
                  <c:v>29615</c:v>
                </c:pt>
                <c:pt idx="282">
                  <c:v>29616</c:v>
                </c:pt>
                <c:pt idx="283">
                  <c:v>29619</c:v>
                </c:pt>
                <c:pt idx="284">
                  <c:v>29620</c:v>
                </c:pt>
                <c:pt idx="285">
                  <c:v>29621</c:v>
                </c:pt>
                <c:pt idx="286">
                  <c:v>29622</c:v>
                </c:pt>
                <c:pt idx="287">
                  <c:v>29623</c:v>
                </c:pt>
                <c:pt idx="288">
                  <c:v>29626</c:v>
                </c:pt>
                <c:pt idx="289">
                  <c:v>29627</c:v>
                </c:pt>
                <c:pt idx="290">
                  <c:v>29628</c:v>
                </c:pt>
                <c:pt idx="291">
                  <c:v>29629</c:v>
                </c:pt>
                <c:pt idx="292">
                  <c:v>29630</c:v>
                </c:pt>
                <c:pt idx="293">
                  <c:v>29633</c:v>
                </c:pt>
                <c:pt idx="294">
                  <c:v>29634</c:v>
                </c:pt>
                <c:pt idx="295">
                  <c:v>29635</c:v>
                </c:pt>
                <c:pt idx="296">
                  <c:v>29636</c:v>
                </c:pt>
                <c:pt idx="297">
                  <c:v>29637</c:v>
                </c:pt>
                <c:pt idx="298">
                  <c:v>29640</c:v>
                </c:pt>
                <c:pt idx="299">
                  <c:v>29641</c:v>
                </c:pt>
                <c:pt idx="300">
                  <c:v>29642</c:v>
                </c:pt>
                <c:pt idx="301">
                  <c:v>29643</c:v>
                </c:pt>
                <c:pt idx="302">
                  <c:v>29644</c:v>
                </c:pt>
                <c:pt idx="303">
                  <c:v>29647</c:v>
                </c:pt>
                <c:pt idx="304">
                  <c:v>29648</c:v>
                </c:pt>
                <c:pt idx="305">
                  <c:v>29649</c:v>
                </c:pt>
                <c:pt idx="306">
                  <c:v>29650</c:v>
                </c:pt>
                <c:pt idx="307">
                  <c:v>29651</c:v>
                </c:pt>
                <c:pt idx="308">
                  <c:v>29654</c:v>
                </c:pt>
                <c:pt idx="309">
                  <c:v>29655</c:v>
                </c:pt>
                <c:pt idx="310">
                  <c:v>29656</c:v>
                </c:pt>
                <c:pt idx="311">
                  <c:v>29657</c:v>
                </c:pt>
                <c:pt idx="312">
                  <c:v>29658</c:v>
                </c:pt>
                <c:pt idx="313">
                  <c:v>29661</c:v>
                </c:pt>
                <c:pt idx="314">
                  <c:v>29662</c:v>
                </c:pt>
                <c:pt idx="315">
                  <c:v>29663</c:v>
                </c:pt>
                <c:pt idx="316">
                  <c:v>29664</c:v>
                </c:pt>
                <c:pt idx="317">
                  <c:v>29665</c:v>
                </c:pt>
                <c:pt idx="318">
                  <c:v>29668</c:v>
                </c:pt>
                <c:pt idx="319">
                  <c:v>29669</c:v>
                </c:pt>
                <c:pt idx="320">
                  <c:v>29670</c:v>
                </c:pt>
                <c:pt idx="321">
                  <c:v>29671</c:v>
                </c:pt>
                <c:pt idx="322">
                  <c:v>29672</c:v>
                </c:pt>
                <c:pt idx="323">
                  <c:v>29675</c:v>
                </c:pt>
                <c:pt idx="324">
                  <c:v>29676</c:v>
                </c:pt>
                <c:pt idx="325">
                  <c:v>29677</c:v>
                </c:pt>
                <c:pt idx="326">
                  <c:v>29678</c:v>
                </c:pt>
                <c:pt idx="327">
                  <c:v>29679</c:v>
                </c:pt>
                <c:pt idx="328">
                  <c:v>29682</c:v>
                </c:pt>
                <c:pt idx="329">
                  <c:v>29683</c:v>
                </c:pt>
                <c:pt idx="330">
                  <c:v>29684</c:v>
                </c:pt>
                <c:pt idx="331">
                  <c:v>29685</c:v>
                </c:pt>
                <c:pt idx="332">
                  <c:v>29686</c:v>
                </c:pt>
                <c:pt idx="333">
                  <c:v>29689</c:v>
                </c:pt>
                <c:pt idx="334">
                  <c:v>29690</c:v>
                </c:pt>
                <c:pt idx="335">
                  <c:v>29691</c:v>
                </c:pt>
                <c:pt idx="336">
                  <c:v>29692</c:v>
                </c:pt>
                <c:pt idx="337">
                  <c:v>29693</c:v>
                </c:pt>
                <c:pt idx="338">
                  <c:v>29696</c:v>
                </c:pt>
                <c:pt idx="339">
                  <c:v>29697</c:v>
                </c:pt>
                <c:pt idx="340">
                  <c:v>29698</c:v>
                </c:pt>
                <c:pt idx="341">
                  <c:v>29699</c:v>
                </c:pt>
                <c:pt idx="342">
                  <c:v>29700</c:v>
                </c:pt>
                <c:pt idx="343">
                  <c:v>29703</c:v>
                </c:pt>
                <c:pt idx="344">
                  <c:v>29704</c:v>
                </c:pt>
                <c:pt idx="345">
                  <c:v>29705</c:v>
                </c:pt>
                <c:pt idx="346">
                  <c:v>29706</c:v>
                </c:pt>
                <c:pt idx="347">
                  <c:v>29707</c:v>
                </c:pt>
                <c:pt idx="348">
                  <c:v>29710</c:v>
                </c:pt>
                <c:pt idx="349">
                  <c:v>29711</c:v>
                </c:pt>
                <c:pt idx="350">
                  <c:v>29712</c:v>
                </c:pt>
                <c:pt idx="351">
                  <c:v>29713</c:v>
                </c:pt>
                <c:pt idx="352">
                  <c:v>29714</c:v>
                </c:pt>
                <c:pt idx="353">
                  <c:v>29717</c:v>
                </c:pt>
                <c:pt idx="354">
                  <c:v>29718</c:v>
                </c:pt>
                <c:pt idx="355">
                  <c:v>29719</c:v>
                </c:pt>
                <c:pt idx="356">
                  <c:v>29720</c:v>
                </c:pt>
                <c:pt idx="357">
                  <c:v>29721</c:v>
                </c:pt>
                <c:pt idx="358">
                  <c:v>29724</c:v>
                </c:pt>
                <c:pt idx="359">
                  <c:v>29725</c:v>
                </c:pt>
                <c:pt idx="360">
                  <c:v>29726</c:v>
                </c:pt>
                <c:pt idx="361">
                  <c:v>29727</c:v>
                </c:pt>
                <c:pt idx="362">
                  <c:v>29728</c:v>
                </c:pt>
                <c:pt idx="363">
                  <c:v>29731</c:v>
                </c:pt>
                <c:pt idx="364">
                  <c:v>29732</c:v>
                </c:pt>
                <c:pt idx="365">
                  <c:v>29733</c:v>
                </c:pt>
                <c:pt idx="366">
                  <c:v>29734</c:v>
                </c:pt>
                <c:pt idx="367">
                  <c:v>29735</c:v>
                </c:pt>
                <c:pt idx="368">
                  <c:v>29738</c:v>
                </c:pt>
                <c:pt idx="369">
                  <c:v>29739</c:v>
                </c:pt>
                <c:pt idx="370">
                  <c:v>29740</c:v>
                </c:pt>
                <c:pt idx="371">
                  <c:v>29741</c:v>
                </c:pt>
                <c:pt idx="372">
                  <c:v>29742</c:v>
                </c:pt>
                <c:pt idx="373">
                  <c:v>29745</c:v>
                </c:pt>
                <c:pt idx="374">
                  <c:v>29746</c:v>
                </c:pt>
                <c:pt idx="375">
                  <c:v>29747</c:v>
                </c:pt>
                <c:pt idx="376">
                  <c:v>29748</c:v>
                </c:pt>
                <c:pt idx="377">
                  <c:v>29749</c:v>
                </c:pt>
                <c:pt idx="378">
                  <c:v>29752</c:v>
                </c:pt>
                <c:pt idx="379">
                  <c:v>29753</c:v>
                </c:pt>
                <c:pt idx="380">
                  <c:v>29754</c:v>
                </c:pt>
                <c:pt idx="381">
                  <c:v>29755</c:v>
                </c:pt>
                <c:pt idx="382">
                  <c:v>29756</c:v>
                </c:pt>
                <c:pt idx="383">
                  <c:v>29759</c:v>
                </c:pt>
                <c:pt idx="384">
                  <c:v>29760</c:v>
                </c:pt>
                <c:pt idx="385">
                  <c:v>29761</c:v>
                </c:pt>
                <c:pt idx="386">
                  <c:v>29762</c:v>
                </c:pt>
                <c:pt idx="387">
                  <c:v>29763</c:v>
                </c:pt>
                <c:pt idx="388">
                  <c:v>29766</c:v>
                </c:pt>
                <c:pt idx="389">
                  <c:v>29767</c:v>
                </c:pt>
                <c:pt idx="390">
                  <c:v>29768</c:v>
                </c:pt>
                <c:pt idx="391">
                  <c:v>29769</c:v>
                </c:pt>
                <c:pt idx="392">
                  <c:v>29770</c:v>
                </c:pt>
                <c:pt idx="393">
                  <c:v>29773</c:v>
                </c:pt>
                <c:pt idx="394">
                  <c:v>29774</c:v>
                </c:pt>
                <c:pt idx="395">
                  <c:v>29775</c:v>
                </c:pt>
                <c:pt idx="396">
                  <c:v>29776</c:v>
                </c:pt>
                <c:pt idx="397">
                  <c:v>29777</c:v>
                </c:pt>
                <c:pt idx="398">
                  <c:v>29780</c:v>
                </c:pt>
                <c:pt idx="399">
                  <c:v>29781</c:v>
                </c:pt>
                <c:pt idx="400">
                  <c:v>29782</c:v>
                </c:pt>
                <c:pt idx="401">
                  <c:v>29783</c:v>
                </c:pt>
                <c:pt idx="402">
                  <c:v>29784</c:v>
                </c:pt>
                <c:pt idx="403">
                  <c:v>29787</c:v>
                </c:pt>
                <c:pt idx="404">
                  <c:v>29788</c:v>
                </c:pt>
                <c:pt idx="405">
                  <c:v>29789</c:v>
                </c:pt>
                <c:pt idx="406">
                  <c:v>29790</c:v>
                </c:pt>
                <c:pt idx="407">
                  <c:v>29791</c:v>
                </c:pt>
                <c:pt idx="408">
                  <c:v>29794</c:v>
                </c:pt>
                <c:pt idx="409">
                  <c:v>29795</c:v>
                </c:pt>
                <c:pt idx="410">
                  <c:v>29796</c:v>
                </c:pt>
                <c:pt idx="411">
                  <c:v>29797</c:v>
                </c:pt>
                <c:pt idx="412">
                  <c:v>29798</c:v>
                </c:pt>
                <c:pt idx="413">
                  <c:v>29801</c:v>
                </c:pt>
                <c:pt idx="414">
                  <c:v>29802</c:v>
                </c:pt>
                <c:pt idx="415">
                  <c:v>29803</c:v>
                </c:pt>
                <c:pt idx="416">
                  <c:v>29804</c:v>
                </c:pt>
                <c:pt idx="417">
                  <c:v>29805</c:v>
                </c:pt>
                <c:pt idx="418">
                  <c:v>29808</c:v>
                </c:pt>
                <c:pt idx="419">
                  <c:v>29809</c:v>
                </c:pt>
                <c:pt idx="420">
                  <c:v>29810</c:v>
                </c:pt>
                <c:pt idx="421">
                  <c:v>29811</c:v>
                </c:pt>
                <c:pt idx="422">
                  <c:v>29812</c:v>
                </c:pt>
                <c:pt idx="423">
                  <c:v>29815</c:v>
                </c:pt>
                <c:pt idx="424">
                  <c:v>29816</c:v>
                </c:pt>
                <c:pt idx="425">
                  <c:v>29817</c:v>
                </c:pt>
                <c:pt idx="426">
                  <c:v>29818</c:v>
                </c:pt>
                <c:pt idx="427">
                  <c:v>29819</c:v>
                </c:pt>
                <c:pt idx="428">
                  <c:v>29822</c:v>
                </c:pt>
                <c:pt idx="429">
                  <c:v>29823</c:v>
                </c:pt>
                <c:pt idx="430">
                  <c:v>29824</c:v>
                </c:pt>
                <c:pt idx="431">
                  <c:v>29825</c:v>
                </c:pt>
                <c:pt idx="432">
                  <c:v>29826</c:v>
                </c:pt>
                <c:pt idx="433">
                  <c:v>29829</c:v>
                </c:pt>
                <c:pt idx="434">
                  <c:v>29830</c:v>
                </c:pt>
                <c:pt idx="435">
                  <c:v>29831</c:v>
                </c:pt>
                <c:pt idx="436">
                  <c:v>29832</c:v>
                </c:pt>
                <c:pt idx="437">
                  <c:v>29833</c:v>
                </c:pt>
                <c:pt idx="438">
                  <c:v>29836</c:v>
                </c:pt>
                <c:pt idx="439">
                  <c:v>29837</c:v>
                </c:pt>
                <c:pt idx="440">
                  <c:v>29838</c:v>
                </c:pt>
                <c:pt idx="441">
                  <c:v>29839</c:v>
                </c:pt>
                <c:pt idx="442">
                  <c:v>29840</c:v>
                </c:pt>
                <c:pt idx="443">
                  <c:v>29843</c:v>
                </c:pt>
                <c:pt idx="444">
                  <c:v>29844</c:v>
                </c:pt>
                <c:pt idx="445">
                  <c:v>29845</c:v>
                </c:pt>
                <c:pt idx="446">
                  <c:v>29846</c:v>
                </c:pt>
                <c:pt idx="447">
                  <c:v>29847</c:v>
                </c:pt>
                <c:pt idx="448">
                  <c:v>29850</c:v>
                </c:pt>
                <c:pt idx="449">
                  <c:v>29851</c:v>
                </c:pt>
                <c:pt idx="450">
                  <c:v>29852</c:v>
                </c:pt>
                <c:pt idx="451">
                  <c:v>29853</c:v>
                </c:pt>
                <c:pt idx="452">
                  <c:v>29854</c:v>
                </c:pt>
                <c:pt idx="453">
                  <c:v>29857</c:v>
                </c:pt>
                <c:pt idx="454">
                  <c:v>29858</c:v>
                </c:pt>
                <c:pt idx="455">
                  <c:v>29859</c:v>
                </c:pt>
                <c:pt idx="456">
                  <c:v>29860</c:v>
                </c:pt>
                <c:pt idx="457">
                  <c:v>29861</c:v>
                </c:pt>
                <c:pt idx="458">
                  <c:v>29864</c:v>
                </c:pt>
                <c:pt idx="459">
                  <c:v>29865</c:v>
                </c:pt>
                <c:pt idx="460">
                  <c:v>29866</c:v>
                </c:pt>
                <c:pt idx="461">
                  <c:v>29867</c:v>
                </c:pt>
                <c:pt idx="462">
                  <c:v>29868</c:v>
                </c:pt>
                <c:pt idx="463">
                  <c:v>29871</c:v>
                </c:pt>
                <c:pt idx="464">
                  <c:v>29872</c:v>
                </c:pt>
                <c:pt idx="465">
                  <c:v>29873</c:v>
                </c:pt>
                <c:pt idx="466">
                  <c:v>29874</c:v>
                </c:pt>
                <c:pt idx="467">
                  <c:v>29875</c:v>
                </c:pt>
                <c:pt idx="468">
                  <c:v>29878</c:v>
                </c:pt>
                <c:pt idx="469">
                  <c:v>29879</c:v>
                </c:pt>
                <c:pt idx="470">
                  <c:v>29880</c:v>
                </c:pt>
                <c:pt idx="471">
                  <c:v>29881</c:v>
                </c:pt>
                <c:pt idx="472">
                  <c:v>29882</c:v>
                </c:pt>
                <c:pt idx="473">
                  <c:v>29885</c:v>
                </c:pt>
                <c:pt idx="474">
                  <c:v>29886</c:v>
                </c:pt>
                <c:pt idx="475">
                  <c:v>29887</c:v>
                </c:pt>
                <c:pt idx="476">
                  <c:v>29888</c:v>
                </c:pt>
                <c:pt idx="477">
                  <c:v>29889</c:v>
                </c:pt>
                <c:pt idx="478">
                  <c:v>29892</c:v>
                </c:pt>
                <c:pt idx="479">
                  <c:v>29893</c:v>
                </c:pt>
                <c:pt idx="480">
                  <c:v>29894</c:v>
                </c:pt>
                <c:pt idx="481">
                  <c:v>29895</c:v>
                </c:pt>
                <c:pt idx="482">
                  <c:v>29896</c:v>
                </c:pt>
                <c:pt idx="483">
                  <c:v>29899</c:v>
                </c:pt>
                <c:pt idx="484">
                  <c:v>29900</c:v>
                </c:pt>
                <c:pt idx="485">
                  <c:v>29901</c:v>
                </c:pt>
                <c:pt idx="486">
                  <c:v>29902</c:v>
                </c:pt>
                <c:pt idx="487">
                  <c:v>29903</c:v>
                </c:pt>
                <c:pt idx="488">
                  <c:v>29906</c:v>
                </c:pt>
                <c:pt idx="489">
                  <c:v>29907</c:v>
                </c:pt>
                <c:pt idx="490">
                  <c:v>29908</c:v>
                </c:pt>
                <c:pt idx="491">
                  <c:v>29909</c:v>
                </c:pt>
                <c:pt idx="492">
                  <c:v>29910</c:v>
                </c:pt>
                <c:pt idx="493">
                  <c:v>29913</c:v>
                </c:pt>
                <c:pt idx="494">
                  <c:v>29914</c:v>
                </c:pt>
                <c:pt idx="495">
                  <c:v>29915</c:v>
                </c:pt>
                <c:pt idx="496">
                  <c:v>29916</c:v>
                </c:pt>
                <c:pt idx="497">
                  <c:v>29917</c:v>
                </c:pt>
                <c:pt idx="498">
                  <c:v>29920</c:v>
                </c:pt>
                <c:pt idx="499">
                  <c:v>29921</c:v>
                </c:pt>
                <c:pt idx="500">
                  <c:v>29922</c:v>
                </c:pt>
                <c:pt idx="501">
                  <c:v>29923</c:v>
                </c:pt>
                <c:pt idx="502">
                  <c:v>29924</c:v>
                </c:pt>
                <c:pt idx="503">
                  <c:v>29927</c:v>
                </c:pt>
                <c:pt idx="504">
                  <c:v>29928</c:v>
                </c:pt>
                <c:pt idx="505">
                  <c:v>29929</c:v>
                </c:pt>
                <c:pt idx="506">
                  <c:v>29930</c:v>
                </c:pt>
                <c:pt idx="507">
                  <c:v>29931</c:v>
                </c:pt>
                <c:pt idx="508">
                  <c:v>29934</c:v>
                </c:pt>
                <c:pt idx="509">
                  <c:v>29935</c:v>
                </c:pt>
                <c:pt idx="510">
                  <c:v>29936</c:v>
                </c:pt>
                <c:pt idx="511">
                  <c:v>29937</c:v>
                </c:pt>
                <c:pt idx="512">
                  <c:v>29938</c:v>
                </c:pt>
                <c:pt idx="513">
                  <c:v>29941</c:v>
                </c:pt>
                <c:pt idx="514">
                  <c:v>29942</c:v>
                </c:pt>
                <c:pt idx="515">
                  <c:v>29943</c:v>
                </c:pt>
                <c:pt idx="516">
                  <c:v>29944</c:v>
                </c:pt>
                <c:pt idx="517">
                  <c:v>29945</c:v>
                </c:pt>
                <c:pt idx="518">
                  <c:v>29948</c:v>
                </c:pt>
                <c:pt idx="519">
                  <c:v>29949</c:v>
                </c:pt>
                <c:pt idx="520">
                  <c:v>29950</c:v>
                </c:pt>
                <c:pt idx="521">
                  <c:v>29951</c:v>
                </c:pt>
                <c:pt idx="522">
                  <c:v>29952</c:v>
                </c:pt>
                <c:pt idx="523">
                  <c:v>29955</c:v>
                </c:pt>
                <c:pt idx="524">
                  <c:v>29956</c:v>
                </c:pt>
                <c:pt idx="525">
                  <c:v>29957</c:v>
                </c:pt>
                <c:pt idx="526">
                  <c:v>29958</c:v>
                </c:pt>
                <c:pt idx="527">
                  <c:v>29959</c:v>
                </c:pt>
                <c:pt idx="528">
                  <c:v>29962</c:v>
                </c:pt>
                <c:pt idx="529">
                  <c:v>29963</c:v>
                </c:pt>
                <c:pt idx="530">
                  <c:v>29964</c:v>
                </c:pt>
                <c:pt idx="531">
                  <c:v>29965</c:v>
                </c:pt>
                <c:pt idx="532">
                  <c:v>29966</c:v>
                </c:pt>
                <c:pt idx="533">
                  <c:v>29969</c:v>
                </c:pt>
                <c:pt idx="534">
                  <c:v>29970</c:v>
                </c:pt>
                <c:pt idx="535">
                  <c:v>29971</c:v>
                </c:pt>
                <c:pt idx="536">
                  <c:v>29972</c:v>
                </c:pt>
                <c:pt idx="537">
                  <c:v>29973</c:v>
                </c:pt>
                <c:pt idx="538">
                  <c:v>29976</c:v>
                </c:pt>
                <c:pt idx="539">
                  <c:v>29977</c:v>
                </c:pt>
                <c:pt idx="540">
                  <c:v>29978</c:v>
                </c:pt>
                <c:pt idx="541">
                  <c:v>29979</c:v>
                </c:pt>
                <c:pt idx="542">
                  <c:v>29980</c:v>
                </c:pt>
                <c:pt idx="543">
                  <c:v>29983</c:v>
                </c:pt>
                <c:pt idx="544">
                  <c:v>29984</c:v>
                </c:pt>
                <c:pt idx="545">
                  <c:v>29985</c:v>
                </c:pt>
                <c:pt idx="546">
                  <c:v>29986</c:v>
                </c:pt>
                <c:pt idx="547">
                  <c:v>29987</c:v>
                </c:pt>
                <c:pt idx="548">
                  <c:v>29990</c:v>
                </c:pt>
                <c:pt idx="549">
                  <c:v>29991</c:v>
                </c:pt>
                <c:pt idx="550">
                  <c:v>29992</c:v>
                </c:pt>
                <c:pt idx="551">
                  <c:v>29993</c:v>
                </c:pt>
                <c:pt idx="552">
                  <c:v>29994</c:v>
                </c:pt>
                <c:pt idx="553">
                  <c:v>29997</c:v>
                </c:pt>
                <c:pt idx="554">
                  <c:v>29998</c:v>
                </c:pt>
                <c:pt idx="555">
                  <c:v>29999</c:v>
                </c:pt>
                <c:pt idx="556">
                  <c:v>30000</c:v>
                </c:pt>
                <c:pt idx="557">
                  <c:v>30001</c:v>
                </c:pt>
                <c:pt idx="558">
                  <c:v>30004</c:v>
                </c:pt>
                <c:pt idx="559">
                  <c:v>30005</c:v>
                </c:pt>
                <c:pt idx="560">
                  <c:v>30006</c:v>
                </c:pt>
                <c:pt idx="561">
                  <c:v>30007</c:v>
                </c:pt>
                <c:pt idx="562">
                  <c:v>30008</c:v>
                </c:pt>
                <c:pt idx="563">
                  <c:v>30011</c:v>
                </c:pt>
                <c:pt idx="564">
                  <c:v>30012</c:v>
                </c:pt>
                <c:pt idx="565">
                  <c:v>30013</c:v>
                </c:pt>
                <c:pt idx="566">
                  <c:v>30014</c:v>
                </c:pt>
                <c:pt idx="567">
                  <c:v>30015</c:v>
                </c:pt>
                <c:pt idx="568">
                  <c:v>30018</c:v>
                </c:pt>
                <c:pt idx="569">
                  <c:v>30019</c:v>
                </c:pt>
                <c:pt idx="570">
                  <c:v>30020</c:v>
                </c:pt>
                <c:pt idx="571">
                  <c:v>30021</c:v>
                </c:pt>
                <c:pt idx="572">
                  <c:v>30022</c:v>
                </c:pt>
                <c:pt idx="573">
                  <c:v>30025</c:v>
                </c:pt>
                <c:pt idx="574">
                  <c:v>30026</c:v>
                </c:pt>
                <c:pt idx="575">
                  <c:v>30027</c:v>
                </c:pt>
                <c:pt idx="576">
                  <c:v>30028</c:v>
                </c:pt>
                <c:pt idx="577">
                  <c:v>30029</c:v>
                </c:pt>
                <c:pt idx="578">
                  <c:v>30032</c:v>
                </c:pt>
                <c:pt idx="579">
                  <c:v>30033</c:v>
                </c:pt>
                <c:pt idx="580">
                  <c:v>30034</c:v>
                </c:pt>
                <c:pt idx="581">
                  <c:v>30035</c:v>
                </c:pt>
                <c:pt idx="582">
                  <c:v>30036</c:v>
                </c:pt>
                <c:pt idx="583">
                  <c:v>30039</c:v>
                </c:pt>
                <c:pt idx="584">
                  <c:v>30040</c:v>
                </c:pt>
                <c:pt idx="585">
                  <c:v>30041</c:v>
                </c:pt>
                <c:pt idx="586">
                  <c:v>30042</c:v>
                </c:pt>
                <c:pt idx="587">
                  <c:v>30043</c:v>
                </c:pt>
                <c:pt idx="588">
                  <c:v>30046</c:v>
                </c:pt>
                <c:pt idx="589">
                  <c:v>30047</c:v>
                </c:pt>
                <c:pt idx="590">
                  <c:v>30048</c:v>
                </c:pt>
                <c:pt idx="591">
                  <c:v>30049</c:v>
                </c:pt>
                <c:pt idx="592">
                  <c:v>30050</c:v>
                </c:pt>
                <c:pt idx="593">
                  <c:v>30053</c:v>
                </c:pt>
                <c:pt idx="594">
                  <c:v>30054</c:v>
                </c:pt>
                <c:pt idx="595">
                  <c:v>30055</c:v>
                </c:pt>
                <c:pt idx="596">
                  <c:v>30056</c:v>
                </c:pt>
                <c:pt idx="597">
                  <c:v>30057</c:v>
                </c:pt>
                <c:pt idx="598">
                  <c:v>30060</c:v>
                </c:pt>
                <c:pt idx="599">
                  <c:v>30061</c:v>
                </c:pt>
                <c:pt idx="600">
                  <c:v>30062</c:v>
                </c:pt>
                <c:pt idx="601">
                  <c:v>30063</c:v>
                </c:pt>
                <c:pt idx="602">
                  <c:v>30064</c:v>
                </c:pt>
                <c:pt idx="603">
                  <c:v>30067</c:v>
                </c:pt>
                <c:pt idx="604">
                  <c:v>30068</c:v>
                </c:pt>
                <c:pt idx="605">
                  <c:v>30069</c:v>
                </c:pt>
                <c:pt idx="606">
                  <c:v>30070</c:v>
                </c:pt>
                <c:pt idx="607">
                  <c:v>30071</c:v>
                </c:pt>
                <c:pt idx="608">
                  <c:v>30074</c:v>
                </c:pt>
                <c:pt idx="609">
                  <c:v>30075</c:v>
                </c:pt>
                <c:pt idx="610">
                  <c:v>30076</c:v>
                </c:pt>
                <c:pt idx="611">
                  <c:v>30077</c:v>
                </c:pt>
                <c:pt idx="612">
                  <c:v>30078</c:v>
                </c:pt>
                <c:pt idx="613">
                  <c:v>30081</c:v>
                </c:pt>
                <c:pt idx="614">
                  <c:v>30082</c:v>
                </c:pt>
                <c:pt idx="615">
                  <c:v>30083</c:v>
                </c:pt>
                <c:pt idx="616">
                  <c:v>30084</c:v>
                </c:pt>
                <c:pt idx="617">
                  <c:v>30085</c:v>
                </c:pt>
                <c:pt idx="618">
                  <c:v>30088</c:v>
                </c:pt>
                <c:pt idx="619">
                  <c:v>30089</c:v>
                </c:pt>
                <c:pt idx="620">
                  <c:v>30090</c:v>
                </c:pt>
                <c:pt idx="621">
                  <c:v>30091</c:v>
                </c:pt>
                <c:pt idx="622">
                  <c:v>30092</c:v>
                </c:pt>
                <c:pt idx="623">
                  <c:v>30095</c:v>
                </c:pt>
                <c:pt idx="624">
                  <c:v>30096</c:v>
                </c:pt>
                <c:pt idx="625">
                  <c:v>30097</c:v>
                </c:pt>
                <c:pt idx="626">
                  <c:v>30098</c:v>
                </c:pt>
                <c:pt idx="627">
                  <c:v>30099</c:v>
                </c:pt>
                <c:pt idx="628">
                  <c:v>30102</c:v>
                </c:pt>
                <c:pt idx="629">
                  <c:v>30103</c:v>
                </c:pt>
                <c:pt idx="630">
                  <c:v>30104</c:v>
                </c:pt>
                <c:pt idx="631">
                  <c:v>30105</c:v>
                </c:pt>
                <c:pt idx="632">
                  <c:v>30106</c:v>
                </c:pt>
                <c:pt idx="633">
                  <c:v>30109</c:v>
                </c:pt>
                <c:pt idx="634">
                  <c:v>30110</c:v>
                </c:pt>
                <c:pt idx="635">
                  <c:v>30111</c:v>
                </c:pt>
                <c:pt idx="636">
                  <c:v>30112</c:v>
                </c:pt>
                <c:pt idx="637">
                  <c:v>30113</c:v>
                </c:pt>
                <c:pt idx="638">
                  <c:v>30116</c:v>
                </c:pt>
                <c:pt idx="639">
                  <c:v>30117</c:v>
                </c:pt>
                <c:pt idx="640">
                  <c:v>30118</c:v>
                </c:pt>
                <c:pt idx="641">
                  <c:v>30119</c:v>
                </c:pt>
                <c:pt idx="642">
                  <c:v>30120</c:v>
                </c:pt>
                <c:pt idx="643">
                  <c:v>30123</c:v>
                </c:pt>
                <c:pt idx="644">
                  <c:v>30124</c:v>
                </c:pt>
                <c:pt idx="645">
                  <c:v>30125</c:v>
                </c:pt>
                <c:pt idx="646">
                  <c:v>30126</c:v>
                </c:pt>
                <c:pt idx="647">
                  <c:v>30127</c:v>
                </c:pt>
                <c:pt idx="648">
                  <c:v>30130</c:v>
                </c:pt>
                <c:pt idx="649">
                  <c:v>30131</c:v>
                </c:pt>
                <c:pt idx="650">
                  <c:v>30132</c:v>
                </c:pt>
                <c:pt idx="651">
                  <c:v>30133</c:v>
                </c:pt>
                <c:pt idx="652">
                  <c:v>30134</c:v>
                </c:pt>
                <c:pt idx="653">
                  <c:v>30137</c:v>
                </c:pt>
                <c:pt idx="654">
                  <c:v>30138</c:v>
                </c:pt>
                <c:pt idx="655">
                  <c:v>30139</c:v>
                </c:pt>
                <c:pt idx="656">
                  <c:v>30140</c:v>
                </c:pt>
                <c:pt idx="657">
                  <c:v>30141</c:v>
                </c:pt>
                <c:pt idx="658">
                  <c:v>30144</c:v>
                </c:pt>
                <c:pt idx="659">
                  <c:v>30145</c:v>
                </c:pt>
                <c:pt idx="660">
                  <c:v>30146</c:v>
                </c:pt>
                <c:pt idx="661">
                  <c:v>30147</c:v>
                </c:pt>
                <c:pt idx="662">
                  <c:v>30148</c:v>
                </c:pt>
                <c:pt idx="663">
                  <c:v>30151</c:v>
                </c:pt>
                <c:pt idx="664">
                  <c:v>30152</c:v>
                </c:pt>
                <c:pt idx="665">
                  <c:v>30153</c:v>
                </c:pt>
                <c:pt idx="666">
                  <c:v>30154</c:v>
                </c:pt>
                <c:pt idx="667">
                  <c:v>30155</c:v>
                </c:pt>
                <c:pt idx="668">
                  <c:v>30158</c:v>
                </c:pt>
                <c:pt idx="669">
                  <c:v>30159</c:v>
                </c:pt>
                <c:pt idx="670">
                  <c:v>30160</c:v>
                </c:pt>
                <c:pt idx="671">
                  <c:v>30161</c:v>
                </c:pt>
                <c:pt idx="672">
                  <c:v>30162</c:v>
                </c:pt>
                <c:pt idx="673">
                  <c:v>30165</c:v>
                </c:pt>
                <c:pt idx="674">
                  <c:v>30166</c:v>
                </c:pt>
                <c:pt idx="675">
                  <c:v>30167</c:v>
                </c:pt>
                <c:pt idx="676">
                  <c:v>30168</c:v>
                </c:pt>
                <c:pt idx="677">
                  <c:v>30169</c:v>
                </c:pt>
                <c:pt idx="678">
                  <c:v>30172</c:v>
                </c:pt>
                <c:pt idx="679">
                  <c:v>30173</c:v>
                </c:pt>
                <c:pt idx="680">
                  <c:v>30174</c:v>
                </c:pt>
                <c:pt idx="681">
                  <c:v>30175</c:v>
                </c:pt>
                <c:pt idx="682">
                  <c:v>30176</c:v>
                </c:pt>
                <c:pt idx="683">
                  <c:v>30179</c:v>
                </c:pt>
                <c:pt idx="684">
                  <c:v>30180</c:v>
                </c:pt>
                <c:pt idx="685">
                  <c:v>30181</c:v>
                </c:pt>
                <c:pt idx="686">
                  <c:v>30182</c:v>
                </c:pt>
                <c:pt idx="687">
                  <c:v>30183</c:v>
                </c:pt>
                <c:pt idx="688">
                  <c:v>30186</c:v>
                </c:pt>
                <c:pt idx="689">
                  <c:v>30187</c:v>
                </c:pt>
                <c:pt idx="690">
                  <c:v>30188</c:v>
                </c:pt>
                <c:pt idx="691">
                  <c:v>30189</c:v>
                </c:pt>
                <c:pt idx="692">
                  <c:v>30190</c:v>
                </c:pt>
                <c:pt idx="693">
                  <c:v>30193</c:v>
                </c:pt>
                <c:pt idx="694">
                  <c:v>30194</c:v>
                </c:pt>
                <c:pt idx="695">
                  <c:v>30195</c:v>
                </c:pt>
                <c:pt idx="696">
                  <c:v>30196</c:v>
                </c:pt>
                <c:pt idx="697">
                  <c:v>30197</c:v>
                </c:pt>
                <c:pt idx="698">
                  <c:v>30200</c:v>
                </c:pt>
                <c:pt idx="699">
                  <c:v>30201</c:v>
                </c:pt>
                <c:pt idx="700">
                  <c:v>30202</c:v>
                </c:pt>
                <c:pt idx="701">
                  <c:v>30203</c:v>
                </c:pt>
                <c:pt idx="702">
                  <c:v>30204</c:v>
                </c:pt>
                <c:pt idx="703">
                  <c:v>30207</c:v>
                </c:pt>
                <c:pt idx="704">
                  <c:v>30208</c:v>
                </c:pt>
                <c:pt idx="705">
                  <c:v>30209</c:v>
                </c:pt>
                <c:pt idx="706">
                  <c:v>30210</c:v>
                </c:pt>
                <c:pt idx="707">
                  <c:v>30211</c:v>
                </c:pt>
                <c:pt idx="708">
                  <c:v>30214</c:v>
                </c:pt>
                <c:pt idx="709">
                  <c:v>30215</c:v>
                </c:pt>
                <c:pt idx="710">
                  <c:v>30216</c:v>
                </c:pt>
                <c:pt idx="711">
                  <c:v>30217</c:v>
                </c:pt>
                <c:pt idx="712">
                  <c:v>30218</c:v>
                </c:pt>
                <c:pt idx="713">
                  <c:v>30221</c:v>
                </c:pt>
                <c:pt idx="714">
                  <c:v>30222</c:v>
                </c:pt>
                <c:pt idx="715">
                  <c:v>30223</c:v>
                </c:pt>
                <c:pt idx="716">
                  <c:v>30224</c:v>
                </c:pt>
                <c:pt idx="717">
                  <c:v>30225</c:v>
                </c:pt>
                <c:pt idx="718">
                  <c:v>30228</c:v>
                </c:pt>
                <c:pt idx="719">
                  <c:v>30229</c:v>
                </c:pt>
                <c:pt idx="720">
                  <c:v>30230</c:v>
                </c:pt>
                <c:pt idx="721">
                  <c:v>30231</c:v>
                </c:pt>
                <c:pt idx="722">
                  <c:v>30232</c:v>
                </c:pt>
                <c:pt idx="723">
                  <c:v>30235</c:v>
                </c:pt>
                <c:pt idx="724">
                  <c:v>30236</c:v>
                </c:pt>
                <c:pt idx="725">
                  <c:v>30237</c:v>
                </c:pt>
                <c:pt idx="726">
                  <c:v>30238</c:v>
                </c:pt>
                <c:pt idx="727">
                  <c:v>30239</c:v>
                </c:pt>
                <c:pt idx="728">
                  <c:v>30242</c:v>
                </c:pt>
                <c:pt idx="729">
                  <c:v>30243</c:v>
                </c:pt>
                <c:pt idx="730">
                  <c:v>30244</c:v>
                </c:pt>
                <c:pt idx="731">
                  <c:v>30245</c:v>
                </c:pt>
                <c:pt idx="732">
                  <c:v>30246</c:v>
                </c:pt>
                <c:pt idx="733">
                  <c:v>30249</c:v>
                </c:pt>
                <c:pt idx="734">
                  <c:v>30250</c:v>
                </c:pt>
                <c:pt idx="735">
                  <c:v>30251</c:v>
                </c:pt>
                <c:pt idx="736">
                  <c:v>30252</c:v>
                </c:pt>
                <c:pt idx="737">
                  <c:v>30253</c:v>
                </c:pt>
                <c:pt idx="738">
                  <c:v>30256</c:v>
                </c:pt>
                <c:pt idx="739">
                  <c:v>30257</c:v>
                </c:pt>
                <c:pt idx="740">
                  <c:v>30258</c:v>
                </c:pt>
                <c:pt idx="741">
                  <c:v>30259</c:v>
                </c:pt>
                <c:pt idx="742">
                  <c:v>30260</c:v>
                </c:pt>
                <c:pt idx="743">
                  <c:v>30263</c:v>
                </c:pt>
                <c:pt idx="744">
                  <c:v>30264</c:v>
                </c:pt>
                <c:pt idx="745">
                  <c:v>30265</c:v>
                </c:pt>
                <c:pt idx="746">
                  <c:v>30266</c:v>
                </c:pt>
                <c:pt idx="747">
                  <c:v>30267</c:v>
                </c:pt>
                <c:pt idx="748">
                  <c:v>30270</c:v>
                </c:pt>
                <c:pt idx="749">
                  <c:v>30271</c:v>
                </c:pt>
                <c:pt idx="750">
                  <c:v>30272</c:v>
                </c:pt>
                <c:pt idx="751">
                  <c:v>30273</c:v>
                </c:pt>
                <c:pt idx="752">
                  <c:v>30274</c:v>
                </c:pt>
                <c:pt idx="753">
                  <c:v>30277</c:v>
                </c:pt>
                <c:pt idx="754">
                  <c:v>30278</c:v>
                </c:pt>
                <c:pt idx="755">
                  <c:v>30279</c:v>
                </c:pt>
                <c:pt idx="756">
                  <c:v>30280</c:v>
                </c:pt>
                <c:pt idx="757">
                  <c:v>30281</c:v>
                </c:pt>
                <c:pt idx="758">
                  <c:v>30284</c:v>
                </c:pt>
                <c:pt idx="759">
                  <c:v>30285</c:v>
                </c:pt>
                <c:pt idx="760">
                  <c:v>30286</c:v>
                </c:pt>
                <c:pt idx="761">
                  <c:v>30287</c:v>
                </c:pt>
                <c:pt idx="762">
                  <c:v>30288</c:v>
                </c:pt>
                <c:pt idx="763">
                  <c:v>30291</c:v>
                </c:pt>
                <c:pt idx="764">
                  <c:v>30292</c:v>
                </c:pt>
                <c:pt idx="765">
                  <c:v>30293</c:v>
                </c:pt>
                <c:pt idx="766">
                  <c:v>30294</c:v>
                </c:pt>
                <c:pt idx="767">
                  <c:v>30295</c:v>
                </c:pt>
                <c:pt idx="768">
                  <c:v>30298</c:v>
                </c:pt>
                <c:pt idx="769">
                  <c:v>30299</c:v>
                </c:pt>
                <c:pt idx="770">
                  <c:v>30300</c:v>
                </c:pt>
                <c:pt idx="771">
                  <c:v>30301</c:v>
                </c:pt>
                <c:pt idx="772">
                  <c:v>30302</c:v>
                </c:pt>
                <c:pt idx="773">
                  <c:v>30305</c:v>
                </c:pt>
                <c:pt idx="774">
                  <c:v>30306</c:v>
                </c:pt>
                <c:pt idx="775">
                  <c:v>30307</c:v>
                </c:pt>
                <c:pt idx="776">
                  <c:v>30308</c:v>
                </c:pt>
                <c:pt idx="777">
                  <c:v>30309</c:v>
                </c:pt>
                <c:pt idx="778">
                  <c:v>30312</c:v>
                </c:pt>
                <c:pt idx="779">
                  <c:v>30313</c:v>
                </c:pt>
                <c:pt idx="780">
                  <c:v>30314</c:v>
                </c:pt>
                <c:pt idx="781">
                  <c:v>30315</c:v>
                </c:pt>
                <c:pt idx="782">
                  <c:v>30316</c:v>
                </c:pt>
                <c:pt idx="783">
                  <c:v>30319</c:v>
                </c:pt>
                <c:pt idx="784">
                  <c:v>30320</c:v>
                </c:pt>
                <c:pt idx="785">
                  <c:v>30321</c:v>
                </c:pt>
                <c:pt idx="786">
                  <c:v>30322</c:v>
                </c:pt>
                <c:pt idx="787">
                  <c:v>30323</c:v>
                </c:pt>
                <c:pt idx="788">
                  <c:v>30326</c:v>
                </c:pt>
                <c:pt idx="789">
                  <c:v>30327</c:v>
                </c:pt>
                <c:pt idx="790">
                  <c:v>30328</c:v>
                </c:pt>
                <c:pt idx="791">
                  <c:v>30329</c:v>
                </c:pt>
                <c:pt idx="792">
                  <c:v>30330</c:v>
                </c:pt>
                <c:pt idx="793">
                  <c:v>30333</c:v>
                </c:pt>
                <c:pt idx="794">
                  <c:v>30334</c:v>
                </c:pt>
                <c:pt idx="795">
                  <c:v>30335</c:v>
                </c:pt>
                <c:pt idx="796">
                  <c:v>30336</c:v>
                </c:pt>
                <c:pt idx="797">
                  <c:v>30337</c:v>
                </c:pt>
                <c:pt idx="798">
                  <c:v>30340</c:v>
                </c:pt>
                <c:pt idx="799">
                  <c:v>30341</c:v>
                </c:pt>
                <c:pt idx="800">
                  <c:v>30342</c:v>
                </c:pt>
                <c:pt idx="801">
                  <c:v>30343</c:v>
                </c:pt>
                <c:pt idx="802">
                  <c:v>30344</c:v>
                </c:pt>
                <c:pt idx="803">
                  <c:v>30347</c:v>
                </c:pt>
                <c:pt idx="804">
                  <c:v>30348</c:v>
                </c:pt>
                <c:pt idx="805">
                  <c:v>30349</c:v>
                </c:pt>
                <c:pt idx="806">
                  <c:v>30350</c:v>
                </c:pt>
                <c:pt idx="807">
                  <c:v>30351</c:v>
                </c:pt>
                <c:pt idx="808">
                  <c:v>30354</c:v>
                </c:pt>
                <c:pt idx="809">
                  <c:v>30355</c:v>
                </c:pt>
                <c:pt idx="810">
                  <c:v>30356</c:v>
                </c:pt>
                <c:pt idx="811">
                  <c:v>30357</c:v>
                </c:pt>
                <c:pt idx="812">
                  <c:v>30358</c:v>
                </c:pt>
                <c:pt idx="813">
                  <c:v>30361</c:v>
                </c:pt>
                <c:pt idx="814">
                  <c:v>30362</c:v>
                </c:pt>
                <c:pt idx="815">
                  <c:v>30363</c:v>
                </c:pt>
                <c:pt idx="816">
                  <c:v>30364</c:v>
                </c:pt>
                <c:pt idx="817">
                  <c:v>30365</c:v>
                </c:pt>
                <c:pt idx="818">
                  <c:v>30368</c:v>
                </c:pt>
                <c:pt idx="819">
                  <c:v>30369</c:v>
                </c:pt>
                <c:pt idx="820">
                  <c:v>30370</c:v>
                </c:pt>
                <c:pt idx="821">
                  <c:v>30371</c:v>
                </c:pt>
                <c:pt idx="822">
                  <c:v>30372</c:v>
                </c:pt>
                <c:pt idx="823">
                  <c:v>30375</c:v>
                </c:pt>
                <c:pt idx="824">
                  <c:v>30376</c:v>
                </c:pt>
                <c:pt idx="825">
                  <c:v>30377</c:v>
                </c:pt>
                <c:pt idx="826">
                  <c:v>30378</c:v>
                </c:pt>
                <c:pt idx="827">
                  <c:v>30379</c:v>
                </c:pt>
                <c:pt idx="828">
                  <c:v>30382</c:v>
                </c:pt>
                <c:pt idx="829">
                  <c:v>30383</c:v>
                </c:pt>
                <c:pt idx="830">
                  <c:v>30384</c:v>
                </c:pt>
                <c:pt idx="831">
                  <c:v>30385</c:v>
                </c:pt>
                <c:pt idx="832">
                  <c:v>30386</c:v>
                </c:pt>
                <c:pt idx="833">
                  <c:v>30389</c:v>
                </c:pt>
                <c:pt idx="834">
                  <c:v>30390</c:v>
                </c:pt>
                <c:pt idx="835">
                  <c:v>30391</c:v>
                </c:pt>
                <c:pt idx="836">
                  <c:v>30392</c:v>
                </c:pt>
                <c:pt idx="837">
                  <c:v>30393</c:v>
                </c:pt>
                <c:pt idx="838">
                  <c:v>30396</c:v>
                </c:pt>
                <c:pt idx="839">
                  <c:v>30397</c:v>
                </c:pt>
                <c:pt idx="840">
                  <c:v>30398</c:v>
                </c:pt>
                <c:pt idx="841">
                  <c:v>30399</c:v>
                </c:pt>
                <c:pt idx="842">
                  <c:v>30400</c:v>
                </c:pt>
                <c:pt idx="843">
                  <c:v>30403</c:v>
                </c:pt>
                <c:pt idx="844">
                  <c:v>30404</c:v>
                </c:pt>
                <c:pt idx="845">
                  <c:v>30405</c:v>
                </c:pt>
                <c:pt idx="846">
                  <c:v>30406</c:v>
                </c:pt>
                <c:pt idx="847">
                  <c:v>30407</c:v>
                </c:pt>
                <c:pt idx="848">
                  <c:v>30410</c:v>
                </c:pt>
                <c:pt idx="849">
                  <c:v>30411</c:v>
                </c:pt>
                <c:pt idx="850">
                  <c:v>30412</c:v>
                </c:pt>
                <c:pt idx="851">
                  <c:v>30413</c:v>
                </c:pt>
                <c:pt idx="852">
                  <c:v>30414</c:v>
                </c:pt>
                <c:pt idx="853">
                  <c:v>30417</c:v>
                </c:pt>
                <c:pt idx="854">
                  <c:v>30418</c:v>
                </c:pt>
                <c:pt idx="855">
                  <c:v>30419</c:v>
                </c:pt>
                <c:pt idx="856">
                  <c:v>30420</c:v>
                </c:pt>
                <c:pt idx="857">
                  <c:v>30421</c:v>
                </c:pt>
                <c:pt idx="858">
                  <c:v>30424</c:v>
                </c:pt>
                <c:pt idx="859">
                  <c:v>30425</c:v>
                </c:pt>
                <c:pt idx="860">
                  <c:v>30426</c:v>
                </c:pt>
                <c:pt idx="861">
                  <c:v>30427</c:v>
                </c:pt>
                <c:pt idx="862">
                  <c:v>30428</c:v>
                </c:pt>
                <c:pt idx="863">
                  <c:v>30431</c:v>
                </c:pt>
                <c:pt idx="864">
                  <c:v>30432</c:v>
                </c:pt>
                <c:pt idx="865">
                  <c:v>30433</c:v>
                </c:pt>
                <c:pt idx="866">
                  <c:v>30434</c:v>
                </c:pt>
                <c:pt idx="867">
                  <c:v>30435</c:v>
                </c:pt>
                <c:pt idx="868">
                  <c:v>30438</c:v>
                </c:pt>
                <c:pt idx="869">
                  <c:v>30439</c:v>
                </c:pt>
                <c:pt idx="870">
                  <c:v>30440</c:v>
                </c:pt>
                <c:pt idx="871">
                  <c:v>30441</c:v>
                </c:pt>
                <c:pt idx="872">
                  <c:v>30442</c:v>
                </c:pt>
                <c:pt idx="873">
                  <c:v>30445</c:v>
                </c:pt>
                <c:pt idx="874">
                  <c:v>30446</c:v>
                </c:pt>
                <c:pt idx="875">
                  <c:v>30447</c:v>
                </c:pt>
                <c:pt idx="876">
                  <c:v>30448</c:v>
                </c:pt>
                <c:pt idx="877">
                  <c:v>30449</c:v>
                </c:pt>
                <c:pt idx="878">
                  <c:v>30452</c:v>
                </c:pt>
                <c:pt idx="879">
                  <c:v>30453</c:v>
                </c:pt>
                <c:pt idx="880">
                  <c:v>30454</c:v>
                </c:pt>
                <c:pt idx="881">
                  <c:v>30455</c:v>
                </c:pt>
                <c:pt idx="882">
                  <c:v>30456</c:v>
                </c:pt>
                <c:pt idx="883">
                  <c:v>30459</c:v>
                </c:pt>
                <c:pt idx="884">
                  <c:v>30460</c:v>
                </c:pt>
                <c:pt idx="885">
                  <c:v>30461</c:v>
                </c:pt>
                <c:pt idx="886">
                  <c:v>30462</c:v>
                </c:pt>
                <c:pt idx="887">
                  <c:v>30463</c:v>
                </c:pt>
                <c:pt idx="888">
                  <c:v>30466</c:v>
                </c:pt>
                <c:pt idx="889">
                  <c:v>30467</c:v>
                </c:pt>
                <c:pt idx="890">
                  <c:v>30468</c:v>
                </c:pt>
                <c:pt idx="891">
                  <c:v>30469</c:v>
                </c:pt>
                <c:pt idx="892">
                  <c:v>30470</c:v>
                </c:pt>
                <c:pt idx="893">
                  <c:v>30473</c:v>
                </c:pt>
                <c:pt idx="894">
                  <c:v>30474</c:v>
                </c:pt>
                <c:pt idx="895">
                  <c:v>30475</c:v>
                </c:pt>
                <c:pt idx="896">
                  <c:v>30476</c:v>
                </c:pt>
                <c:pt idx="897">
                  <c:v>30477</c:v>
                </c:pt>
                <c:pt idx="898">
                  <c:v>30480</c:v>
                </c:pt>
                <c:pt idx="899">
                  <c:v>30481</c:v>
                </c:pt>
                <c:pt idx="900">
                  <c:v>30482</c:v>
                </c:pt>
                <c:pt idx="901">
                  <c:v>30483</c:v>
                </c:pt>
                <c:pt idx="902">
                  <c:v>30484</c:v>
                </c:pt>
                <c:pt idx="903">
                  <c:v>30487</c:v>
                </c:pt>
                <c:pt idx="904">
                  <c:v>30488</c:v>
                </c:pt>
                <c:pt idx="905">
                  <c:v>30489</c:v>
                </c:pt>
                <c:pt idx="906">
                  <c:v>30490</c:v>
                </c:pt>
                <c:pt idx="907">
                  <c:v>30491</c:v>
                </c:pt>
                <c:pt idx="908">
                  <c:v>30494</c:v>
                </c:pt>
                <c:pt idx="909">
                  <c:v>30495</c:v>
                </c:pt>
                <c:pt idx="910">
                  <c:v>30496</c:v>
                </c:pt>
                <c:pt idx="911">
                  <c:v>30497</c:v>
                </c:pt>
                <c:pt idx="912">
                  <c:v>30498</c:v>
                </c:pt>
                <c:pt idx="913">
                  <c:v>30501</c:v>
                </c:pt>
                <c:pt idx="914">
                  <c:v>30502</c:v>
                </c:pt>
                <c:pt idx="915">
                  <c:v>30503</c:v>
                </c:pt>
                <c:pt idx="916">
                  <c:v>30504</c:v>
                </c:pt>
                <c:pt idx="917">
                  <c:v>30505</c:v>
                </c:pt>
                <c:pt idx="918">
                  <c:v>30508</c:v>
                </c:pt>
                <c:pt idx="919">
                  <c:v>30509</c:v>
                </c:pt>
                <c:pt idx="920">
                  <c:v>30510</c:v>
                </c:pt>
                <c:pt idx="921">
                  <c:v>30511</c:v>
                </c:pt>
                <c:pt idx="922">
                  <c:v>30512</c:v>
                </c:pt>
                <c:pt idx="923">
                  <c:v>30515</c:v>
                </c:pt>
                <c:pt idx="924">
                  <c:v>30516</c:v>
                </c:pt>
                <c:pt idx="925">
                  <c:v>30517</c:v>
                </c:pt>
                <c:pt idx="926">
                  <c:v>30518</c:v>
                </c:pt>
                <c:pt idx="927">
                  <c:v>30519</c:v>
                </c:pt>
                <c:pt idx="928">
                  <c:v>30522</c:v>
                </c:pt>
                <c:pt idx="929">
                  <c:v>30523</c:v>
                </c:pt>
                <c:pt idx="930">
                  <c:v>30524</c:v>
                </c:pt>
                <c:pt idx="931">
                  <c:v>30525</c:v>
                </c:pt>
                <c:pt idx="932">
                  <c:v>30526</c:v>
                </c:pt>
                <c:pt idx="933">
                  <c:v>30529</c:v>
                </c:pt>
                <c:pt idx="934">
                  <c:v>30530</c:v>
                </c:pt>
                <c:pt idx="935">
                  <c:v>30531</c:v>
                </c:pt>
                <c:pt idx="936">
                  <c:v>30532</c:v>
                </c:pt>
                <c:pt idx="937">
                  <c:v>30533</c:v>
                </c:pt>
                <c:pt idx="938">
                  <c:v>30536</c:v>
                </c:pt>
                <c:pt idx="939">
                  <c:v>30537</c:v>
                </c:pt>
                <c:pt idx="940">
                  <c:v>30538</c:v>
                </c:pt>
                <c:pt idx="941">
                  <c:v>30539</c:v>
                </c:pt>
                <c:pt idx="942">
                  <c:v>30540</c:v>
                </c:pt>
                <c:pt idx="943">
                  <c:v>30543</c:v>
                </c:pt>
                <c:pt idx="944">
                  <c:v>30544</c:v>
                </c:pt>
                <c:pt idx="945">
                  <c:v>30545</c:v>
                </c:pt>
                <c:pt idx="946">
                  <c:v>30546</c:v>
                </c:pt>
                <c:pt idx="947">
                  <c:v>30547</c:v>
                </c:pt>
                <c:pt idx="948">
                  <c:v>30550</c:v>
                </c:pt>
                <c:pt idx="949">
                  <c:v>30551</c:v>
                </c:pt>
                <c:pt idx="950">
                  <c:v>30552</c:v>
                </c:pt>
                <c:pt idx="951">
                  <c:v>30553</c:v>
                </c:pt>
                <c:pt idx="952">
                  <c:v>30554</c:v>
                </c:pt>
                <c:pt idx="953">
                  <c:v>30557</c:v>
                </c:pt>
                <c:pt idx="954">
                  <c:v>30558</c:v>
                </c:pt>
                <c:pt idx="955">
                  <c:v>30559</c:v>
                </c:pt>
                <c:pt idx="956">
                  <c:v>30560</c:v>
                </c:pt>
                <c:pt idx="957">
                  <c:v>30561</c:v>
                </c:pt>
                <c:pt idx="958">
                  <c:v>30564</c:v>
                </c:pt>
                <c:pt idx="959">
                  <c:v>30565</c:v>
                </c:pt>
                <c:pt idx="960">
                  <c:v>30566</c:v>
                </c:pt>
                <c:pt idx="961">
                  <c:v>30567</c:v>
                </c:pt>
                <c:pt idx="962">
                  <c:v>30568</c:v>
                </c:pt>
                <c:pt idx="963">
                  <c:v>30571</c:v>
                </c:pt>
                <c:pt idx="964">
                  <c:v>30572</c:v>
                </c:pt>
                <c:pt idx="965">
                  <c:v>30573</c:v>
                </c:pt>
                <c:pt idx="966">
                  <c:v>30574</c:v>
                </c:pt>
                <c:pt idx="967">
                  <c:v>30575</c:v>
                </c:pt>
                <c:pt idx="968">
                  <c:v>30578</c:v>
                </c:pt>
                <c:pt idx="969">
                  <c:v>30579</c:v>
                </c:pt>
                <c:pt idx="970">
                  <c:v>30580</c:v>
                </c:pt>
                <c:pt idx="971">
                  <c:v>30581</c:v>
                </c:pt>
                <c:pt idx="972">
                  <c:v>30582</c:v>
                </c:pt>
                <c:pt idx="973">
                  <c:v>30585</c:v>
                </c:pt>
                <c:pt idx="974">
                  <c:v>30586</c:v>
                </c:pt>
                <c:pt idx="975">
                  <c:v>30587</c:v>
                </c:pt>
                <c:pt idx="976">
                  <c:v>30588</c:v>
                </c:pt>
                <c:pt idx="977">
                  <c:v>30589</c:v>
                </c:pt>
                <c:pt idx="978">
                  <c:v>30592</c:v>
                </c:pt>
                <c:pt idx="979">
                  <c:v>30593</c:v>
                </c:pt>
                <c:pt idx="980">
                  <c:v>30594</c:v>
                </c:pt>
                <c:pt idx="981">
                  <c:v>30595</c:v>
                </c:pt>
                <c:pt idx="982">
                  <c:v>30596</c:v>
                </c:pt>
                <c:pt idx="983">
                  <c:v>30599</c:v>
                </c:pt>
                <c:pt idx="984">
                  <c:v>30600</c:v>
                </c:pt>
                <c:pt idx="985">
                  <c:v>30601</c:v>
                </c:pt>
                <c:pt idx="986">
                  <c:v>30602</c:v>
                </c:pt>
                <c:pt idx="987">
                  <c:v>30603</c:v>
                </c:pt>
                <c:pt idx="988">
                  <c:v>30606</c:v>
                </c:pt>
                <c:pt idx="989">
                  <c:v>30607</c:v>
                </c:pt>
                <c:pt idx="990">
                  <c:v>30608</c:v>
                </c:pt>
                <c:pt idx="991">
                  <c:v>30609</c:v>
                </c:pt>
                <c:pt idx="992">
                  <c:v>30610</c:v>
                </c:pt>
                <c:pt idx="993">
                  <c:v>30613</c:v>
                </c:pt>
                <c:pt idx="994">
                  <c:v>30614</c:v>
                </c:pt>
                <c:pt idx="995">
                  <c:v>30615</c:v>
                </c:pt>
                <c:pt idx="996">
                  <c:v>30616</c:v>
                </c:pt>
                <c:pt idx="997">
                  <c:v>30617</c:v>
                </c:pt>
                <c:pt idx="998">
                  <c:v>30620</c:v>
                </c:pt>
                <c:pt idx="999">
                  <c:v>30621</c:v>
                </c:pt>
                <c:pt idx="1000">
                  <c:v>30622</c:v>
                </c:pt>
                <c:pt idx="1001">
                  <c:v>30623</c:v>
                </c:pt>
                <c:pt idx="1002">
                  <c:v>30624</c:v>
                </c:pt>
                <c:pt idx="1003">
                  <c:v>30627</c:v>
                </c:pt>
                <c:pt idx="1004">
                  <c:v>30628</c:v>
                </c:pt>
                <c:pt idx="1005">
                  <c:v>30629</c:v>
                </c:pt>
                <c:pt idx="1006">
                  <c:v>30630</c:v>
                </c:pt>
                <c:pt idx="1007">
                  <c:v>30631</c:v>
                </c:pt>
                <c:pt idx="1008">
                  <c:v>30634</c:v>
                </c:pt>
                <c:pt idx="1009">
                  <c:v>30635</c:v>
                </c:pt>
                <c:pt idx="1010">
                  <c:v>30636</c:v>
                </c:pt>
                <c:pt idx="1011">
                  <c:v>30637</c:v>
                </c:pt>
                <c:pt idx="1012">
                  <c:v>30638</c:v>
                </c:pt>
                <c:pt idx="1013">
                  <c:v>30641</c:v>
                </c:pt>
                <c:pt idx="1014">
                  <c:v>30642</c:v>
                </c:pt>
                <c:pt idx="1015">
                  <c:v>30643</c:v>
                </c:pt>
                <c:pt idx="1016">
                  <c:v>30644</c:v>
                </c:pt>
                <c:pt idx="1017">
                  <c:v>30645</c:v>
                </c:pt>
                <c:pt idx="1018">
                  <c:v>30648</c:v>
                </c:pt>
                <c:pt idx="1019">
                  <c:v>30649</c:v>
                </c:pt>
                <c:pt idx="1020">
                  <c:v>30650</c:v>
                </c:pt>
                <c:pt idx="1021">
                  <c:v>30651</c:v>
                </c:pt>
                <c:pt idx="1022">
                  <c:v>30652</c:v>
                </c:pt>
                <c:pt idx="1023">
                  <c:v>30655</c:v>
                </c:pt>
                <c:pt idx="1024">
                  <c:v>30656</c:v>
                </c:pt>
                <c:pt idx="1025">
                  <c:v>30657</c:v>
                </c:pt>
                <c:pt idx="1026">
                  <c:v>30658</c:v>
                </c:pt>
                <c:pt idx="1027">
                  <c:v>30659</c:v>
                </c:pt>
                <c:pt idx="1028">
                  <c:v>30662</c:v>
                </c:pt>
                <c:pt idx="1029">
                  <c:v>30663</c:v>
                </c:pt>
                <c:pt idx="1030">
                  <c:v>30664</c:v>
                </c:pt>
                <c:pt idx="1031">
                  <c:v>30665</c:v>
                </c:pt>
                <c:pt idx="1032">
                  <c:v>30666</c:v>
                </c:pt>
                <c:pt idx="1033">
                  <c:v>30669</c:v>
                </c:pt>
                <c:pt idx="1034">
                  <c:v>30670</c:v>
                </c:pt>
                <c:pt idx="1035">
                  <c:v>30671</c:v>
                </c:pt>
                <c:pt idx="1036">
                  <c:v>30672</c:v>
                </c:pt>
                <c:pt idx="1037">
                  <c:v>30673</c:v>
                </c:pt>
                <c:pt idx="1038">
                  <c:v>30676</c:v>
                </c:pt>
                <c:pt idx="1039">
                  <c:v>30677</c:v>
                </c:pt>
                <c:pt idx="1040">
                  <c:v>30678</c:v>
                </c:pt>
                <c:pt idx="1041">
                  <c:v>30679</c:v>
                </c:pt>
                <c:pt idx="1042">
                  <c:v>30680</c:v>
                </c:pt>
                <c:pt idx="1043">
                  <c:v>30683</c:v>
                </c:pt>
                <c:pt idx="1044">
                  <c:v>30684</c:v>
                </c:pt>
                <c:pt idx="1045">
                  <c:v>30685</c:v>
                </c:pt>
                <c:pt idx="1046">
                  <c:v>30686</c:v>
                </c:pt>
                <c:pt idx="1047">
                  <c:v>30687</c:v>
                </c:pt>
                <c:pt idx="1048">
                  <c:v>30690</c:v>
                </c:pt>
                <c:pt idx="1049">
                  <c:v>30691</c:v>
                </c:pt>
                <c:pt idx="1050">
                  <c:v>30692</c:v>
                </c:pt>
                <c:pt idx="1051">
                  <c:v>30693</c:v>
                </c:pt>
                <c:pt idx="1052">
                  <c:v>30694</c:v>
                </c:pt>
                <c:pt idx="1053">
                  <c:v>30697</c:v>
                </c:pt>
                <c:pt idx="1054">
                  <c:v>30698</c:v>
                </c:pt>
                <c:pt idx="1055">
                  <c:v>30699</c:v>
                </c:pt>
                <c:pt idx="1056">
                  <c:v>30700</c:v>
                </c:pt>
                <c:pt idx="1057">
                  <c:v>30701</c:v>
                </c:pt>
                <c:pt idx="1058">
                  <c:v>30704</c:v>
                </c:pt>
                <c:pt idx="1059">
                  <c:v>30705</c:v>
                </c:pt>
                <c:pt idx="1060">
                  <c:v>30706</c:v>
                </c:pt>
                <c:pt idx="1061">
                  <c:v>30707</c:v>
                </c:pt>
                <c:pt idx="1062">
                  <c:v>30708</c:v>
                </c:pt>
                <c:pt idx="1063">
                  <c:v>30711</c:v>
                </c:pt>
                <c:pt idx="1064">
                  <c:v>30712</c:v>
                </c:pt>
                <c:pt idx="1065">
                  <c:v>30713</c:v>
                </c:pt>
                <c:pt idx="1066">
                  <c:v>30714</c:v>
                </c:pt>
                <c:pt idx="1067">
                  <c:v>30715</c:v>
                </c:pt>
                <c:pt idx="1068">
                  <c:v>30718</c:v>
                </c:pt>
                <c:pt idx="1069">
                  <c:v>30719</c:v>
                </c:pt>
                <c:pt idx="1070">
                  <c:v>30720</c:v>
                </c:pt>
                <c:pt idx="1071">
                  <c:v>30721</c:v>
                </c:pt>
                <c:pt idx="1072">
                  <c:v>30722</c:v>
                </c:pt>
                <c:pt idx="1073">
                  <c:v>30725</c:v>
                </c:pt>
                <c:pt idx="1074">
                  <c:v>30726</c:v>
                </c:pt>
                <c:pt idx="1075">
                  <c:v>30727</c:v>
                </c:pt>
                <c:pt idx="1076">
                  <c:v>30728</c:v>
                </c:pt>
                <c:pt idx="1077">
                  <c:v>30729</c:v>
                </c:pt>
                <c:pt idx="1078">
                  <c:v>30732</c:v>
                </c:pt>
                <c:pt idx="1079">
                  <c:v>30733</c:v>
                </c:pt>
                <c:pt idx="1080">
                  <c:v>30734</c:v>
                </c:pt>
                <c:pt idx="1081">
                  <c:v>30735</c:v>
                </c:pt>
                <c:pt idx="1082">
                  <c:v>30736</c:v>
                </c:pt>
                <c:pt idx="1083">
                  <c:v>30739</c:v>
                </c:pt>
                <c:pt idx="1084">
                  <c:v>30740</c:v>
                </c:pt>
                <c:pt idx="1085">
                  <c:v>30741</c:v>
                </c:pt>
                <c:pt idx="1086">
                  <c:v>30742</c:v>
                </c:pt>
                <c:pt idx="1087">
                  <c:v>30743</c:v>
                </c:pt>
                <c:pt idx="1088">
                  <c:v>30746</c:v>
                </c:pt>
                <c:pt idx="1089">
                  <c:v>30747</c:v>
                </c:pt>
                <c:pt idx="1090">
                  <c:v>30748</c:v>
                </c:pt>
                <c:pt idx="1091">
                  <c:v>30749</c:v>
                </c:pt>
                <c:pt idx="1092">
                  <c:v>30750</c:v>
                </c:pt>
                <c:pt idx="1093">
                  <c:v>30753</c:v>
                </c:pt>
                <c:pt idx="1094">
                  <c:v>30754</c:v>
                </c:pt>
                <c:pt idx="1095">
                  <c:v>30755</c:v>
                </c:pt>
                <c:pt idx="1096">
                  <c:v>30756</c:v>
                </c:pt>
                <c:pt idx="1097">
                  <c:v>30757</c:v>
                </c:pt>
                <c:pt idx="1098">
                  <c:v>30760</c:v>
                </c:pt>
                <c:pt idx="1099">
                  <c:v>30761</c:v>
                </c:pt>
                <c:pt idx="1100">
                  <c:v>30762</c:v>
                </c:pt>
                <c:pt idx="1101">
                  <c:v>30763</c:v>
                </c:pt>
                <c:pt idx="1102">
                  <c:v>30764</c:v>
                </c:pt>
                <c:pt idx="1103">
                  <c:v>30767</c:v>
                </c:pt>
                <c:pt idx="1104">
                  <c:v>30768</c:v>
                </c:pt>
                <c:pt idx="1105">
                  <c:v>30769</c:v>
                </c:pt>
                <c:pt idx="1106">
                  <c:v>30770</c:v>
                </c:pt>
                <c:pt idx="1107">
                  <c:v>30771</c:v>
                </c:pt>
                <c:pt idx="1108">
                  <c:v>30774</c:v>
                </c:pt>
                <c:pt idx="1109">
                  <c:v>30775</c:v>
                </c:pt>
                <c:pt idx="1110">
                  <c:v>30776</c:v>
                </c:pt>
                <c:pt idx="1111">
                  <c:v>30777</c:v>
                </c:pt>
                <c:pt idx="1112">
                  <c:v>30778</c:v>
                </c:pt>
                <c:pt idx="1113">
                  <c:v>30781</c:v>
                </c:pt>
                <c:pt idx="1114">
                  <c:v>30782</c:v>
                </c:pt>
                <c:pt idx="1115">
                  <c:v>30783</c:v>
                </c:pt>
                <c:pt idx="1116">
                  <c:v>30784</c:v>
                </c:pt>
                <c:pt idx="1117">
                  <c:v>30785</c:v>
                </c:pt>
                <c:pt idx="1118">
                  <c:v>30788</c:v>
                </c:pt>
                <c:pt idx="1119">
                  <c:v>30789</c:v>
                </c:pt>
                <c:pt idx="1120">
                  <c:v>30790</c:v>
                </c:pt>
                <c:pt idx="1121">
                  <c:v>30791</c:v>
                </c:pt>
                <c:pt idx="1122">
                  <c:v>30792</c:v>
                </c:pt>
                <c:pt idx="1123">
                  <c:v>30795</c:v>
                </c:pt>
                <c:pt idx="1124">
                  <c:v>30796</c:v>
                </c:pt>
                <c:pt idx="1125">
                  <c:v>30797</c:v>
                </c:pt>
                <c:pt idx="1126">
                  <c:v>30798</c:v>
                </c:pt>
                <c:pt idx="1127">
                  <c:v>30799</c:v>
                </c:pt>
                <c:pt idx="1128">
                  <c:v>30802</c:v>
                </c:pt>
                <c:pt idx="1129">
                  <c:v>30803</c:v>
                </c:pt>
                <c:pt idx="1130">
                  <c:v>30804</c:v>
                </c:pt>
                <c:pt idx="1131">
                  <c:v>30805</c:v>
                </c:pt>
                <c:pt idx="1132">
                  <c:v>30806</c:v>
                </c:pt>
                <c:pt idx="1133">
                  <c:v>30809</c:v>
                </c:pt>
                <c:pt idx="1134">
                  <c:v>30810</c:v>
                </c:pt>
                <c:pt idx="1135">
                  <c:v>30811</c:v>
                </c:pt>
                <c:pt idx="1136">
                  <c:v>30812</c:v>
                </c:pt>
                <c:pt idx="1137">
                  <c:v>30813</c:v>
                </c:pt>
                <c:pt idx="1138">
                  <c:v>30816</c:v>
                </c:pt>
                <c:pt idx="1139">
                  <c:v>30817</c:v>
                </c:pt>
                <c:pt idx="1140">
                  <c:v>30818</c:v>
                </c:pt>
                <c:pt idx="1141">
                  <c:v>30819</c:v>
                </c:pt>
                <c:pt idx="1142">
                  <c:v>30820</c:v>
                </c:pt>
                <c:pt idx="1143">
                  <c:v>30823</c:v>
                </c:pt>
                <c:pt idx="1144">
                  <c:v>30824</c:v>
                </c:pt>
                <c:pt idx="1145">
                  <c:v>30825</c:v>
                </c:pt>
                <c:pt idx="1146">
                  <c:v>30826</c:v>
                </c:pt>
                <c:pt idx="1147">
                  <c:v>30827</c:v>
                </c:pt>
                <c:pt idx="1148">
                  <c:v>30830</c:v>
                </c:pt>
                <c:pt idx="1149">
                  <c:v>30831</c:v>
                </c:pt>
                <c:pt idx="1150">
                  <c:v>30832</c:v>
                </c:pt>
                <c:pt idx="1151">
                  <c:v>30833</c:v>
                </c:pt>
                <c:pt idx="1152">
                  <c:v>30834</c:v>
                </c:pt>
                <c:pt idx="1153">
                  <c:v>30837</c:v>
                </c:pt>
                <c:pt idx="1154">
                  <c:v>30838</c:v>
                </c:pt>
                <c:pt idx="1155">
                  <c:v>30839</c:v>
                </c:pt>
                <c:pt idx="1156">
                  <c:v>30840</c:v>
                </c:pt>
                <c:pt idx="1157">
                  <c:v>30841</c:v>
                </c:pt>
                <c:pt idx="1158">
                  <c:v>30844</c:v>
                </c:pt>
                <c:pt idx="1159">
                  <c:v>30845</c:v>
                </c:pt>
                <c:pt idx="1160">
                  <c:v>30846</c:v>
                </c:pt>
                <c:pt idx="1161">
                  <c:v>30847</c:v>
                </c:pt>
                <c:pt idx="1162">
                  <c:v>30848</c:v>
                </c:pt>
                <c:pt idx="1163">
                  <c:v>30851</c:v>
                </c:pt>
                <c:pt idx="1164">
                  <c:v>30852</c:v>
                </c:pt>
                <c:pt idx="1165">
                  <c:v>30853</c:v>
                </c:pt>
                <c:pt idx="1166">
                  <c:v>30854</c:v>
                </c:pt>
                <c:pt idx="1167">
                  <c:v>30855</c:v>
                </c:pt>
                <c:pt idx="1168">
                  <c:v>30858</c:v>
                </c:pt>
                <c:pt idx="1169">
                  <c:v>30859</c:v>
                </c:pt>
                <c:pt idx="1170">
                  <c:v>30860</c:v>
                </c:pt>
                <c:pt idx="1171">
                  <c:v>30861</c:v>
                </c:pt>
                <c:pt idx="1172">
                  <c:v>30862</c:v>
                </c:pt>
                <c:pt idx="1173">
                  <c:v>30865</c:v>
                </c:pt>
                <c:pt idx="1174">
                  <c:v>30866</c:v>
                </c:pt>
                <c:pt idx="1175">
                  <c:v>30867</c:v>
                </c:pt>
                <c:pt idx="1176">
                  <c:v>30868</c:v>
                </c:pt>
                <c:pt idx="1177">
                  <c:v>30869</c:v>
                </c:pt>
                <c:pt idx="1178">
                  <c:v>30872</c:v>
                </c:pt>
                <c:pt idx="1179">
                  <c:v>30873</c:v>
                </c:pt>
                <c:pt idx="1180">
                  <c:v>30874</c:v>
                </c:pt>
                <c:pt idx="1181">
                  <c:v>30875</c:v>
                </c:pt>
                <c:pt idx="1182">
                  <c:v>30876</c:v>
                </c:pt>
                <c:pt idx="1183">
                  <c:v>30879</c:v>
                </c:pt>
                <c:pt idx="1184">
                  <c:v>30880</c:v>
                </c:pt>
                <c:pt idx="1185">
                  <c:v>30881</c:v>
                </c:pt>
                <c:pt idx="1186">
                  <c:v>30882</c:v>
                </c:pt>
                <c:pt idx="1187">
                  <c:v>30883</c:v>
                </c:pt>
                <c:pt idx="1188">
                  <c:v>30886</c:v>
                </c:pt>
                <c:pt idx="1189">
                  <c:v>30887</c:v>
                </c:pt>
                <c:pt idx="1190">
                  <c:v>30888</c:v>
                </c:pt>
                <c:pt idx="1191">
                  <c:v>30889</c:v>
                </c:pt>
                <c:pt idx="1192">
                  <c:v>30890</c:v>
                </c:pt>
                <c:pt idx="1193">
                  <c:v>30893</c:v>
                </c:pt>
                <c:pt idx="1194">
                  <c:v>30894</c:v>
                </c:pt>
                <c:pt idx="1195">
                  <c:v>30895</c:v>
                </c:pt>
                <c:pt idx="1196">
                  <c:v>30896</c:v>
                </c:pt>
                <c:pt idx="1197">
                  <c:v>30897</c:v>
                </c:pt>
                <c:pt idx="1198">
                  <c:v>30900</c:v>
                </c:pt>
                <c:pt idx="1199">
                  <c:v>30901</c:v>
                </c:pt>
                <c:pt idx="1200">
                  <c:v>30902</c:v>
                </c:pt>
                <c:pt idx="1201">
                  <c:v>30903</c:v>
                </c:pt>
                <c:pt idx="1202">
                  <c:v>30904</c:v>
                </c:pt>
                <c:pt idx="1203">
                  <c:v>30907</c:v>
                </c:pt>
                <c:pt idx="1204">
                  <c:v>30908</c:v>
                </c:pt>
                <c:pt idx="1205">
                  <c:v>30909</c:v>
                </c:pt>
                <c:pt idx="1206">
                  <c:v>30910</c:v>
                </c:pt>
                <c:pt idx="1207">
                  <c:v>30911</c:v>
                </c:pt>
                <c:pt idx="1208">
                  <c:v>30914</c:v>
                </c:pt>
                <c:pt idx="1209">
                  <c:v>30915</c:v>
                </c:pt>
                <c:pt idx="1210">
                  <c:v>30916</c:v>
                </c:pt>
                <c:pt idx="1211">
                  <c:v>30917</c:v>
                </c:pt>
                <c:pt idx="1212">
                  <c:v>30918</c:v>
                </c:pt>
                <c:pt idx="1213">
                  <c:v>30921</c:v>
                </c:pt>
                <c:pt idx="1214">
                  <c:v>30922</c:v>
                </c:pt>
                <c:pt idx="1215">
                  <c:v>30923</c:v>
                </c:pt>
                <c:pt idx="1216">
                  <c:v>30924</c:v>
                </c:pt>
                <c:pt idx="1217">
                  <c:v>30925</c:v>
                </c:pt>
                <c:pt idx="1218">
                  <c:v>30928</c:v>
                </c:pt>
                <c:pt idx="1219">
                  <c:v>30929</c:v>
                </c:pt>
                <c:pt idx="1220">
                  <c:v>30930</c:v>
                </c:pt>
                <c:pt idx="1221">
                  <c:v>30931</c:v>
                </c:pt>
                <c:pt idx="1222">
                  <c:v>30932</c:v>
                </c:pt>
                <c:pt idx="1223">
                  <c:v>30935</c:v>
                </c:pt>
                <c:pt idx="1224">
                  <c:v>30936</c:v>
                </c:pt>
                <c:pt idx="1225">
                  <c:v>30937</c:v>
                </c:pt>
                <c:pt idx="1226">
                  <c:v>30938</c:v>
                </c:pt>
                <c:pt idx="1227">
                  <c:v>30939</c:v>
                </c:pt>
                <c:pt idx="1228">
                  <c:v>30942</c:v>
                </c:pt>
                <c:pt idx="1229">
                  <c:v>30943</c:v>
                </c:pt>
                <c:pt idx="1230">
                  <c:v>30944</c:v>
                </c:pt>
                <c:pt idx="1231">
                  <c:v>30945</c:v>
                </c:pt>
                <c:pt idx="1232">
                  <c:v>30946</c:v>
                </c:pt>
                <c:pt idx="1233">
                  <c:v>30949</c:v>
                </c:pt>
                <c:pt idx="1234">
                  <c:v>30950</c:v>
                </c:pt>
                <c:pt idx="1235">
                  <c:v>30951</c:v>
                </c:pt>
                <c:pt idx="1236">
                  <c:v>30952</c:v>
                </c:pt>
                <c:pt idx="1237">
                  <c:v>30953</c:v>
                </c:pt>
                <c:pt idx="1238">
                  <c:v>30956</c:v>
                </c:pt>
                <c:pt idx="1239">
                  <c:v>30957</c:v>
                </c:pt>
                <c:pt idx="1240">
                  <c:v>30958</c:v>
                </c:pt>
                <c:pt idx="1241">
                  <c:v>30959</c:v>
                </c:pt>
                <c:pt idx="1242">
                  <c:v>30960</c:v>
                </c:pt>
                <c:pt idx="1243">
                  <c:v>30963</c:v>
                </c:pt>
                <c:pt idx="1244">
                  <c:v>30964</c:v>
                </c:pt>
                <c:pt idx="1245">
                  <c:v>30965</c:v>
                </c:pt>
                <c:pt idx="1246">
                  <c:v>30966</c:v>
                </c:pt>
                <c:pt idx="1247">
                  <c:v>30967</c:v>
                </c:pt>
                <c:pt idx="1248">
                  <c:v>30970</c:v>
                </c:pt>
                <c:pt idx="1249">
                  <c:v>30971</c:v>
                </c:pt>
                <c:pt idx="1250">
                  <c:v>30972</c:v>
                </c:pt>
                <c:pt idx="1251">
                  <c:v>30973</c:v>
                </c:pt>
                <c:pt idx="1252">
                  <c:v>30974</c:v>
                </c:pt>
                <c:pt idx="1253">
                  <c:v>30977</c:v>
                </c:pt>
                <c:pt idx="1254">
                  <c:v>30978</c:v>
                </c:pt>
                <c:pt idx="1255">
                  <c:v>30979</c:v>
                </c:pt>
                <c:pt idx="1256">
                  <c:v>30980</c:v>
                </c:pt>
                <c:pt idx="1257">
                  <c:v>30981</c:v>
                </c:pt>
                <c:pt idx="1258">
                  <c:v>30984</c:v>
                </c:pt>
                <c:pt idx="1259">
                  <c:v>30985</c:v>
                </c:pt>
                <c:pt idx="1260">
                  <c:v>30986</c:v>
                </c:pt>
                <c:pt idx="1261">
                  <c:v>30987</c:v>
                </c:pt>
                <c:pt idx="1262">
                  <c:v>30988</c:v>
                </c:pt>
                <c:pt idx="1263">
                  <c:v>30991</c:v>
                </c:pt>
                <c:pt idx="1264">
                  <c:v>30992</c:v>
                </c:pt>
                <c:pt idx="1265">
                  <c:v>30993</c:v>
                </c:pt>
                <c:pt idx="1266">
                  <c:v>30994</c:v>
                </c:pt>
                <c:pt idx="1267">
                  <c:v>30995</c:v>
                </c:pt>
                <c:pt idx="1268">
                  <c:v>30998</c:v>
                </c:pt>
                <c:pt idx="1269">
                  <c:v>30999</c:v>
                </c:pt>
                <c:pt idx="1270">
                  <c:v>31000</c:v>
                </c:pt>
                <c:pt idx="1271">
                  <c:v>31001</c:v>
                </c:pt>
                <c:pt idx="1272">
                  <c:v>31002</c:v>
                </c:pt>
                <c:pt idx="1273">
                  <c:v>31005</c:v>
                </c:pt>
                <c:pt idx="1274">
                  <c:v>31006</c:v>
                </c:pt>
                <c:pt idx="1275">
                  <c:v>31007</c:v>
                </c:pt>
                <c:pt idx="1276">
                  <c:v>31008</c:v>
                </c:pt>
                <c:pt idx="1277">
                  <c:v>31009</c:v>
                </c:pt>
                <c:pt idx="1278">
                  <c:v>31012</c:v>
                </c:pt>
                <c:pt idx="1279">
                  <c:v>31013</c:v>
                </c:pt>
                <c:pt idx="1280">
                  <c:v>31014</c:v>
                </c:pt>
                <c:pt idx="1281">
                  <c:v>31015</c:v>
                </c:pt>
                <c:pt idx="1282">
                  <c:v>31016</c:v>
                </c:pt>
                <c:pt idx="1283">
                  <c:v>31019</c:v>
                </c:pt>
                <c:pt idx="1284">
                  <c:v>31020</c:v>
                </c:pt>
                <c:pt idx="1285">
                  <c:v>31021</c:v>
                </c:pt>
                <c:pt idx="1286">
                  <c:v>31022</c:v>
                </c:pt>
                <c:pt idx="1287">
                  <c:v>31023</c:v>
                </c:pt>
                <c:pt idx="1288">
                  <c:v>31026</c:v>
                </c:pt>
                <c:pt idx="1289">
                  <c:v>31027</c:v>
                </c:pt>
                <c:pt idx="1290">
                  <c:v>31028</c:v>
                </c:pt>
                <c:pt idx="1291">
                  <c:v>31029</c:v>
                </c:pt>
                <c:pt idx="1292">
                  <c:v>31030</c:v>
                </c:pt>
                <c:pt idx="1293">
                  <c:v>31033</c:v>
                </c:pt>
                <c:pt idx="1294">
                  <c:v>31034</c:v>
                </c:pt>
                <c:pt idx="1295">
                  <c:v>31035</c:v>
                </c:pt>
                <c:pt idx="1296">
                  <c:v>31036</c:v>
                </c:pt>
                <c:pt idx="1297">
                  <c:v>31037</c:v>
                </c:pt>
                <c:pt idx="1298">
                  <c:v>31040</c:v>
                </c:pt>
                <c:pt idx="1299">
                  <c:v>31041</c:v>
                </c:pt>
                <c:pt idx="1300">
                  <c:v>31042</c:v>
                </c:pt>
                <c:pt idx="1301">
                  <c:v>31043</c:v>
                </c:pt>
                <c:pt idx="1302">
                  <c:v>31044</c:v>
                </c:pt>
                <c:pt idx="1303">
                  <c:v>31047</c:v>
                </c:pt>
                <c:pt idx="1304">
                  <c:v>31048</c:v>
                </c:pt>
                <c:pt idx="1305">
                  <c:v>31049</c:v>
                </c:pt>
                <c:pt idx="1306">
                  <c:v>31050</c:v>
                </c:pt>
                <c:pt idx="1307">
                  <c:v>31051</c:v>
                </c:pt>
                <c:pt idx="1308">
                  <c:v>31054</c:v>
                </c:pt>
                <c:pt idx="1309">
                  <c:v>31055</c:v>
                </c:pt>
                <c:pt idx="1310">
                  <c:v>31056</c:v>
                </c:pt>
                <c:pt idx="1311">
                  <c:v>31057</c:v>
                </c:pt>
                <c:pt idx="1312">
                  <c:v>31058</c:v>
                </c:pt>
                <c:pt idx="1313">
                  <c:v>31061</c:v>
                </c:pt>
                <c:pt idx="1314">
                  <c:v>31062</c:v>
                </c:pt>
                <c:pt idx="1315">
                  <c:v>31063</c:v>
                </c:pt>
                <c:pt idx="1316">
                  <c:v>31064</c:v>
                </c:pt>
                <c:pt idx="1317">
                  <c:v>31065</c:v>
                </c:pt>
                <c:pt idx="1318">
                  <c:v>31068</c:v>
                </c:pt>
                <c:pt idx="1319">
                  <c:v>31069</c:v>
                </c:pt>
                <c:pt idx="1320">
                  <c:v>31070</c:v>
                </c:pt>
                <c:pt idx="1321">
                  <c:v>31071</c:v>
                </c:pt>
                <c:pt idx="1322">
                  <c:v>31072</c:v>
                </c:pt>
                <c:pt idx="1323">
                  <c:v>31075</c:v>
                </c:pt>
                <c:pt idx="1324">
                  <c:v>31076</c:v>
                </c:pt>
                <c:pt idx="1325">
                  <c:v>31077</c:v>
                </c:pt>
                <c:pt idx="1326">
                  <c:v>31078</c:v>
                </c:pt>
                <c:pt idx="1327">
                  <c:v>31079</c:v>
                </c:pt>
                <c:pt idx="1328">
                  <c:v>31082</c:v>
                </c:pt>
                <c:pt idx="1329">
                  <c:v>31083</c:v>
                </c:pt>
                <c:pt idx="1330">
                  <c:v>31084</c:v>
                </c:pt>
                <c:pt idx="1331">
                  <c:v>31085</c:v>
                </c:pt>
                <c:pt idx="1332">
                  <c:v>31086</c:v>
                </c:pt>
                <c:pt idx="1333">
                  <c:v>31089</c:v>
                </c:pt>
                <c:pt idx="1334">
                  <c:v>31090</c:v>
                </c:pt>
                <c:pt idx="1335">
                  <c:v>31091</c:v>
                </c:pt>
                <c:pt idx="1336">
                  <c:v>31092</c:v>
                </c:pt>
                <c:pt idx="1337">
                  <c:v>31093</c:v>
                </c:pt>
                <c:pt idx="1338">
                  <c:v>31096</c:v>
                </c:pt>
                <c:pt idx="1339">
                  <c:v>31097</c:v>
                </c:pt>
                <c:pt idx="1340">
                  <c:v>31098</c:v>
                </c:pt>
                <c:pt idx="1341">
                  <c:v>31099</c:v>
                </c:pt>
                <c:pt idx="1342">
                  <c:v>31100</c:v>
                </c:pt>
                <c:pt idx="1343">
                  <c:v>31103</c:v>
                </c:pt>
                <c:pt idx="1344">
                  <c:v>31104</c:v>
                </c:pt>
                <c:pt idx="1345">
                  <c:v>31105</c:v>
                </c:pt>
                <c:pt idx="1346">
                  <c:v>31106</c:v>
                </c:pt>
                <c:pt idx="1347">
                  <c:v>31107</c:v>
                </c:pt>
                <c:pt idx="1348">
                  <c:v>31110</c:v>
                </c:pt>
                <c:pt idx="1349">
                  <c:v>31111</c:v>
                </c:pt>
                <c:pt idx="1350">
                  <c:v>31112</c:v>
                </c:pt>
                <c:pt idx="1351">
                  <c:v>31113</c:v>
                </c:pt>
                <c:pt idx="1352">
                  <c:v>31114</c:v>
                </c:pt>
                <c:pt idx="1353">
                  <c:v>31117</c:v>
                </c:pt>
                <c:pt idx="1354">
                  <c:v>31118</c:v>
                </c:pt>
                <c:pt idx="1355">
                  <c:v>31119</c:v>
                </c:pt>
                <c:pt idx="1356">
                  <c:v>31120</c:v>
                </c:pt>
                <c:pt idx="1357">
                  <c:v>31121</c:v>
                </c:pt>
                <c:pt idx="1358">
                  <c:v>31124</c:v>
                </c:pt>
                <c:pt idx="1359">
                  <c:v>31125</c:v>
                </c:pt>
                <c:pt idx="1360">
                  <c:v>31126</c:v>
                </c:pt>
                <c:pt idx="1361">
                  <c:v>31127</c:v>
                </c:pt>
                <c:pt idx="1362">
                  <c:v>31128</c:v>
                </c:pt>
                <c:pt idx="1363">
                  <c:v>31131</c:v>
                </c:pt>
                <c:pt idx="1364">
                  <c:v>31132</c:v>
                </c:pt>
                <c:pt idx="1365">
                  <c:v>31133</c:v>
                </c:pt>
                <c:pt idx="1366">
                  <c:v>31134</c:v>
                </c:pt>
                <c:pt idx="1367">
                  <c:v>31135</c:v>
                </c:pt>
                <c:pt idx="1368">
                  <c:v>31138</c:v>
                </c:pt>
                <c:pt idx="1369">
                  <c:v>31139</c:v>
                </c:pt>
                <c:pt idx="1370">
                  <c:v>31140</c:v>
                </c:pt>
                <c:pt idx="1371">
                  <c:v>31141</c:v>
                </c:pt>
                <c:pt idx="1372">
                  <c:v>31142</c:v>
                </c:pt>
                <c:pt idx="1373">
                  <c:v>31145</c:v>
                </c:pt>
                <c:pt idx="1374">
                  <c:v>31146</c:v>
                </c:pt>
                <c:pt idx="1375">
                  <c:v>31147</c:v>
                </c:pt>
                <c:pt idx="1376">
                  <c:v>31148</c:v>
                </c:pt>
                <c:pt idx="1377">
                  <c:v>31149</c:v>
                </c:pt>
                <c:pt idx="1378">
                  <c:v>31152</c:v>
                </c:pt>
                <c:pt idx="1379">
                  <c:v>31153</c:v>
                </c:pt>
                <c:pt idx="1380">
                  <c:v>31154</c:v>
                </c:pt>
                <c:pt idx="1381">
                  <c:v>31155</c:v>
                </c:pt>
                <c:pt idx="1382">
                  <c:v>31156</c:v>
                </c:pt>
                <c:pt idx="1383">
                  <c:v>31159</c:v>
                </c:pt>
                <c:pt idx="1384">
                  <c:v>31160</c:v>
                </c:pt>
                <c:pt idx="1385">
                  <c:v>31161</c:v>
                </c:pt>
                <c:pt idx="1386">
                  <c:v>31162</c:v>
                </c:pt>
                <c:pt idx="1387">
                  <c:v>31163</c:v>
                </c:pt>
                <c:pt idx="1388">
                  <c:v>31166</c:v>
                </c:pt>
                <c:pt idx="1389">
                  <c:v>31167</c:v>
                </c:pt>
                <c:pt idx="1390">
                  <c:v>31168</c:v>
                </c:pt>
                <c:pt idx="1391">
                  <c:v>31169</c:v>
                </c:pt>
                <c:pt idx="1392">
                  <c:v>31170</c:v>
                </c:pt>
                <c:pt idx="1393">
                  <c:v>31173</c:v>
                </c:pt>
                <c:pt idx="1394">
                  <c:v>31174</c:v>
                </c:pt>
                <c:pt idx="1395">
                  <c:v>31175</c:v>
                </c:pt>
                <c:pt idx="1396">
                  <c:v>31176</c:v>
                </c:pt>
                <c:pt idx="1397">
                  <c:v>31177</c:v>
                </c:pt>
                <c:pt idx="1398">
                  <c:v>31180</c:v>
                </c:pt>
                <c:pt idx="1399">
                  <c:v>31181</c:v>
                </c:pt>
                <c:pt idx="1400">
                  <c:v>31182</c:v>
                </c:pt>
                <c:pt idx="1401">
                  <c:v>31183</c:v>
                </c:pt>
                <c:pt idx="1402">
                  <c:v>31184</c:v>
                </c:pt>
                <c:pt idx="1403">
                  <c:v>31187</c:v>
                </c:pt>
                <c:pt idx="1404">
                  <c:v>31188</c:v>
                </c:pt>
                <c:pt idx="1405">
                  <c:v>31189</c:v>
                </c:pt>
                <c:pt idx="1406">
                  <c:v>31190</c:v>
                </c:pt>
                <c:pt idx="1407">
                  <c:v>31191</c:v>
                </c:pt>
                <c:pt idx="1408">
                  <c:v>31194</c:v>
                </c:pt>
                <c:pt idx="1409">
                  <c:v>31195</c:v>
                </c:pt>
                <c:pt idx="1410">
                  <c:v>31196</c:v>
                </c:pt>
                <c:pt idx="1411">
                  <c:v>31197</c:v>
                </c:pt>
                <c:pt idx="1412">
                  <c:v>31198</c:v>
                </c:pt>
                <c:pt idx="1413">
                  <c:v>31201</c:v>
                </c:pt>
                <c:pt idx="1414">
                  <c:v>31202</c:v>
                </c:pt>
                <c:pt idx="1415">
                  <c:v>31203</c:v>
                </c:pt>
                <c:pt idx="1416">
                  <c:v>31204</c:v>
                </c:pt>
                <c:pt idx="1417">
                  <c:v>31205</c:v>
                </c:pt>
                <c:pt idx="1418">
                  <c:v>31208</c:v>
                </c:pt>
                <c:pt idx="1419">
                  <c:v>31209</c:v>
                </c:pt>
                <c:pt idx="1420">
                  <c:v>31210</c:v>
                </c:pt>
                <c:pt idx="1421">
                  <c:v>31211</c:v>
                </c:pt>
                <c:pt idx="1422">
                  <c:v>31212</c:v>
                </c:pt>
                <c:pt idx="1423">
                  <c:v>31215</c:v>
                </c:pt>
                <c:pt idx="1424">
                  <c:v>31216</c:v>
                </c:pt>
                <c:pt idx="1425">
                  <c:v>31217</c:v>
                </c:pt>
                <c:pt idx="1426">
                  <c:v>31218</c:v>
                </c:pt>
                <c:pt idx="1427">
                  <c:v>31219</c:v>
                </c:pt>
                <c:pt idx="1428">
                  <c:v>31222</c:v>
                </c:pt>
                <c:pt idx="1429">
                  <c:v>31223</c:v>
                </c:pt>
                <c:pt idx="1430">
                  <c:v>31224</c:v>
                </c:pt>
                <c:pt idx="1431">
                  <c:v>31225</c:v>
                </c:pt>
                <c:pt idx="1432">
                  <c:v>31226</c:v>
                </c:pt>
                <c:pt idx="1433">
                  <c:v>31229</c:v>
                </c:pt>
                <c:pt idx="1434">
                  <c:v>31230</c:v>
                </c:pt>
                <c:pt idx="1435">
                  <c:v>31231</c:v>
                </c:pt>
                <c:pt idx="1436">
                  <c:v>31232</c:v>
                </c:pt>
                <c:pt idx="1437">
                  <c:v>31233</c:v>
                </c:pt>
                <c:pt idx="1438">
                  <c:v>31236</c:v>
                </c:pt>
                <c:pt idx="1439">
                  <c:v>31237</c:v>
                </c:pt>
                <c:pt idx="1440">
                  <c:v>31238</c:v>
                </c:pt>
                <c:pt idx="1441">
                  <c:v>31239</c:v>
                </c:pt>
                <c:pt idx="1442">
                  <c:v>31240</c:v>
                </c:pt>
                <c:pt idx="1443">
                  <c:v>31243</c:v>
                </c:pt>
                <c:pt idx="1444">
                  <c:v>31244</c:v>
                </c:pt>
                <c:pt idx="1445">
                  <c:v>31245</c:v>
                </c:pt>
                <c:pt idx="1446">
                  <c:v>31246</c:v>
                </c:pt>
                <c:pt idx="1447">
                  <c:v>31247</c:v>
                </c:pt>
                <c:pt idx="1448">
                  <c:v>31250</c:v>
                </c:pt>
                <c:pt idx="1449">
                  <c:v>31251</c:v>
                </c:pt>
                <c:pt idx="1450">
                  <c:v>31252</c:v>
                </c:pt>
                <c:pt idx="1451">
                  <c:v>31253</c:v>
                </c:pt>
                <c:pt idx="1452">
                  <c:v>31254</c:v>
                </c:pt>
                <c:pt idx="1453">
                  <c:v>31257</c:v>
                </c:pt>
                <c:pt idx="1454">
                  <c:v>31258</c:v>
                </c:pt>
                <c:pt idx="1455">
                  <c:v>31259</c:v>
                </c:pt>
                <c:pt idx="1456">
                  <c:v>31260</c:v>
                </c:pt>
                <c:pt idx="1457">
                  <c:v>31261</c:v>
                </c:pt>
                <c:pt idx="1458">
                  <c:v>31264</c:v>
                </c:pt>
                <c:pt idx="1459">
                  <c:v>31265</c:v>
                </c:pt>
                <c:pt idx="1460">
                  <c:v>31266</c:v>
                </c:pt>
                <c:pt idx="1461">
                  <c:v>31267</c:v>
                </c:pt>
                <c:pt idx="1462">
                  <c:v>31268</c:v>
                </c:pt>
                <c:pt idx="1463">
                  <c:v>31271</c:v>
                </c:pt>
                <c:pt idx="1464">
                  <c:v>31272</c:v>
                </c:pt>
                <c:pt idx="1465">
                  <c:v>31273</c:v>
                </c:pt>
                <c:pt idx="1466">
                  <c:v>31274</c:v>
                </c:pt>
                <c:pt idx="1467">
                  <c:v>31275</c:v>
                </c:pt>
                <c:pt idx="1468">
                  <c:v>31278</c:v>
                </c:pt>
                <c:pt idx="1469">
                  <c:v>31279</c:v>
                </c:pt>
                <c:pt idx="1470">
                  <c:v>31280</c:v>
                </c:pt>
                <c:pt idx="1471">
                  <c:v>31281</c:v>
                </c:pt>
                <c:pt idx="1472">
                  <c:v>31282</c:v>
                </c:pt>
                <c:pt idx="1473">
                  <c:v>31285</c:v>
                </c:pt>
                <c:pt idx="1474">
                  <c:v>31286</c:v>
                </c:pt>
                <c:pt idx="1475">
                  <c:v>31287</c:v>
                </c:pt>
                <c:pt idx="1476">
                  <c:v>31288</c:v>
                </c:pt>
                <c:pt idx="1477">
                  <c:v>31289</c:v>
                </c:pt>
                <c:pt idx="1478">
                  <c:v>31292</c:v>
                </c:pt>
                <c:pt idx="1479">
                  <c:v>31293</c:v>
                </c:pt>
                <c:pt idx="1480">
                  <c:v>31294</c:v>
                </c:pt>
                <c:pt idx="1481">
                  <c:v>31295</c:v>
                </c:pt>
                <c:pt idx="1482">
                  <c:v>31296</c:v>
                </c:pt>
                <c:pt idx="1483">
                  <c:v>31299</c:v>
                </c:pt>
                <c:pt idx="1484">
                  <c:v>31300</c:v>
                </c:pt>
                <c:pt idx="1485">
                  <c:v>31301</c:v>
                </c:pt>
                <c:pt idx="1486">
                  <c:v>31302</c:v>
                </c:pt>
                <c:pt idx="1487">
                  <c:v>31303</c:v>
                </c:pt>
                <c:pt idx="1488">
                  <c:v>31306</c:v>
                </c:pt>
                <c:pt idx="1489">
                  <c:v>31307</c:v>
                </c:pt>
                <c:pt idx="1490">
                  <c:v>31308</c:v>
                </c:pt>
                <c:pt idx="1491">
                  <c:v>31309</c:v>
                </c:pt>
                <c:pt idx="1492">
                  <c:v>31310</c:v>
                </c:pt>
                <c:pt idx="1493">
                  <c:v>31313</c:v>
                </c:pt>
                <c:pt idx="1494">
                  <c:v>31314</c:v>
                </c:pt>
                <c:pt idx="1495">
                  <c:v>31315</c:v>
                </c:pt>
                <c:pt idx="1496">
                  <c:v>31316</c:v>
                </c:pt>
                <c:pt idx="1497">
                  <c:v>31317</c:v>
                </c:pt>
                <c:pt idx="1498">
                  <c:v>31320</c:v>
                </c:pt>
                <c:pt idx="1499">
                  <c:v>31321</c:v>
                </c:pt>
                <c:pt idx="1500">
                  <c:v>31322</c:v>
                </c:pt>
                <c:pt idx="1501">
                  <c:v>31323</c:v>
                </c:pt>
                <c:pt idx="1502">
                  <c:v>31324</c:v>
                </c:pt>
                <c:pt idx="1503">
                  <c:v>31327</c:v>
                </c:pt>
                <c:pt idx="1504">
                  <c:v>31328</c:v>
                </c:pt>
                <c:pt idx="1505">
                  <c:v>31329</c:v>
                </c:pt>
                <c:pt idx="1506">
                  <c:v>31330</c:v>
                </c:pt>
                <c:pt idx="1507">
                  <c:v>31331</c:v>
                </c:pt>
                <c:pt idx="1508">
                  <c:v>31334</c:v>
                </c:pt>
                <c:pt idx="1509">
                  <c:v>31335</c:v>
                </c:pt>
                <c:pt idx="1510">
                  <c:v>31336</c:v>
                </c:pt>
                <c:pt idx="1511">
                  <c:v>31337</c:v>
                </c:pt>
                <c:pt idx="1512">
                  <c:v>31338</c:v>
                </c:pt>
                <c:pt idx="1513">
                  <c:v>31341</c:v>
                </c:pt>
                <c:pt idx="1514">
                  <c:v>31342</c:v>
                </c:pt>
                <c:pt idx="1515">
                  <c:v>31343</c:v>
                </c:pt>
                <c:pt idx="1516">
                  <c:v>31344</c:v>
                </c:pt>
                <c:pt idx="1517">
                  <c:v>31345</c:v>
                </c:pt>
                <c:pt idx="1518">
                  <c:v>31348</c:v>
                </c:pt>
                <c:pt idx="1519">
                  <c:v>31349</c:v>
                </c:pt>
                <c:pt idx="1520">
                  <c:v>31350</c:v>
                </c:pt>
                <c:pt idx="1521">
                  <c:v>31351</c:v>
                </c:pt>
                <c:pt idx="1522">
                  <c:v>31352</c:v>
                </c:pt>
                <c:pt idx="1523">
                  <c:v>31355</c:v>
                </c:pt>
                <c:pt idx="1524">
                  <c:v>31356</c:v>
                </c:pt>
                <c:pt idx="1525">
                  <c:v>31357</c:v>
                </c:pt>
                <c:pt idx="1526">
                  <c:v>31358</c:v>
                </c:pt>
                <c:pt idx="1527">
                  <c:v>31359</c:v>
                </c:pt>
                <c:pt idx="1528">
                  <c:v>31362</c:v>
                </c:pt>
                <c:pt idx="1529">
                  <c:v>31363</c:v>
                </c:pt>
                <c:pt idx="1530">
                  <c:v>31364</c:v>
                </c:pt>
                <c:pt idx="1531">
                  <c:v>31365</c:v>
                </c:pt>
                <c:pt idx="1532">
                  <c:v>31366</c:v>
                </c:pt>
                <c:pt idx="1533">
                  <c:v>31369</c:v>
                </c:pt>
                <c:pt idx="1534">
                  <c:v>31370</c:v>
                </c:pt>
                <c:pt idx="1535">
                  <c:v>31371</c:v>
                </c:pt>
                <c:pt idx="1536">
                  <c:v>31372</c:v>
                </c:pt>
                <c:pt idx="1537">
                  <c:v>31373</c:v>
                </c:pt>
                <c:pt idx="1538">
                  <c:v>31376</c:v>
                </c:pt>
                <c:pt idx="1539">
                  <c:v>31377</c:v>
                </c:pt>
                <c:pt idx="1540">
                  <c:v>31378</c:v>
                </c:pt>
                <c:pt idx="1541">
                  <c:v>31379</c:v>
                </c:pt>
                <c:pt idx="1542">
                  <c:v>31380</c:v>
                </c:pt>
                <c:pt idx="1543">
                  <c:v>31383</c:v>
                </c:pt>
                <c:pt idx="1544">
                  <c:v>31384</c:v>
                </c:pt>
                <c:pt idx="1545">
                  <c:v>31385</c:v>
                </c:pt>
                <c:pt idx="1546">
                  <c:v>31386</c:v>
                </c:pt>
                <c:pt idx="1547">
                  <c:v>31387</c:v>
                </c:pt>
                <c:pt idx="1548">
                  <c:v>31390</c:v>
                </c:pt>
                <c:pt idx="1549">
                  <c:v>31391</c:v>
                </c:pt>
                <c:pt idx="1550">
                  <c:v>31392</c:v>
                </c:pt>
                <c:pt idx="1551">
                  <c:v>31393</c:v>
                </c:pt>
                <c:pt idx="1552">
                  <c:v>31394</c:v>
                </c:pt>
                <c:pt idx="1553">
                  <c:v>31397</c:v>
                </c:pt>
                <c:pt idx="1554">
                  <c:v>31398</c:v>
                </c:pt>
                <c:pt idx="1555">
                  <c:v>31399</c:v>
                </c:pt>
                <c:pt idx="1556">
                  <c:v>31400</c:v>
                </c:pt>
                <c:pt idx="1557">
                  <c:v>31401</c:v>
                </c:pt>
                <c:pt idx="1558">
                  <c:v>31404</c:v>
                </c:pt>
                <c:pt idx="1559">
                  <c:v>31405</c:v>
                </c:pt>
                <c:pt idx="1560">
                  <c:v>31406</c:v>
                </c:pt>
                <c:pt idx="1561">
                  <c:v>31407</c:v>
                </c:pt>
                <c:pt idx="1562">
                  <c:v>31408</c:v>
                </c:pt>
                <c:pt idx="1563">
                  <c:v>31411</c:v>
                </c:pt>
                <c:pt idx="1564">
                  <c:v>31412</c:v>
                </c:pt>
                <c:pt idx="1565">
                  <c:v>31413</c:v>
                </c:pt>
                <c:pt idx="1566">
                  <c:v>31414</c:v>
                </c:pt>
                <c:pt idx="1567">
                  <c:v>31415</c:v>
                </c:pt>
                <c:pt idx="1568">
                  <c:v>31418</c:v>
                </c:pt>
                <c:pt idx="1569">
                  <c:v>31419</c:v>
                </c:pt>
                <c:pt idx="1570">
                  <c:v>31420</c:v>
                </c:pt>
                <c:pt idx="1571">
                  <c:v>31421</c:v>
                </c:pt>
                <c:pt idx="1572">
                  <c:v>31422</c:v>
                </c:pt>
                <c:pt idx="1573">
                  <c:v>31425</c:v>
                </c:pt>
                <c:pt idx="1574">
                  <c:v>31426</c:v>
                </c:pt>
                <c:pt idx="1575">
                  <c:v>31427</c:v>
                </c:pt>
                <c:pt idx="1576">
                  <c:v>31428</c:v>
                </c:pt>
                <c:pt idx="1577">
                  <c:v>31429</c:v>
                </c:pt>
                <c:pt idx="1578">
                  <c:v>31432</c:v>
                </c:pt>
                <c:pt idx="1579">
                  <c:v>31433</c:v>
                </c:pt>
                <c:pt idx="1580">
                  <c:v>31434</c:v>
                </c:pt>
                <c:pt idx="1581">
                  <c:v>31435</c:v>
                </c:pt>
                <c:pt idx="1582">
                  <c:v>31436</c:v>
                </c:pt>
                <c:pt idx="1583">
                  <c:v>31439</c:v>
                </c:pt>
                <c:pt idx="1584">
                  <c:v>31440</c:v>
                </c:pt>
                <c:pt idx="1585">
                  <c:v>31441</c:v>
                </c:pt>
                <c:pt idx="1586">
                  <c:v>31442</c:v>
                </c:pt>
                <c:pt idx="1587">
                  <c:v>31443</c:v>
                </c:pt>
                <c:pt idx="1588">
                  <c:v>31446</c:v>
                </c:pt>
                <c:pt idx="1589">
                  <c:v>31447</c:v>
                </c:pt>
                <c:pt idx="1590">
                  <c:v>31448</c:v>
                </c:pt>
                <c:pt idx="1591">
                  <c:v>31449</c:v>
                </c:pt>
                <c:pt idx="1592">
                  <c:v>31450</c:v>
                </c:pt>
                <c:pt idx="1593">
                  <c:v>31453</c:v>
                </c:pt>
                <c:pt idx="1594">
                  <c:v>31454</c:v>
                </c:pt>
                <c:pt idx="1595">
                  <c:v>31455</c:v>
                </c:pt>
                <c:pt idx="1596">
                  <c:v>31456</c:v>
                </c:pt>
                <c:pt idx="1597">
                  <c:v>31457</c:v>
                </c:pt>
                <c:pt idx="1598">
                  <c:v>31460</c:v>
                </c:pt>
                <c:pt idx="1599">
                  <c:v>31461</c:v>
                </c:pt>
                <c:pt idx="1600">
                  <c:v>31462</c:v>
                </c:pt>
                <c:pt idx="1601">
                  <c:v>31463</c:v>
                </c:pt>
                <c:pt idx="1602">
                  <c:v>31464</c:v>
                </c:pt>
                <c:pt idx="1603">
                  <c:v>31467</c:v>
                </c:pt>
                <c:pt idx="1604">
                  <c:v>31468</c:v>
                </c:pt>
                <c:pt idx="1605">
                  <c:v>31469</c:v>
                </c:pt>
                <c:pt idx="1606">
                  <c:v>31470</c:v>
                </c:pt>
                <c:pt idx="1607">
                  <c:v>31471</c:v>
                </c:pt>
                <c:pt idx="1608">
                  <c:v>31474</c:v>
                </c:pt>
                <c:pt idx="1609">
                  <c:v>31475</c:v>
                </c:pt>
                <c:pt idx="1610">
                  <c:v>31476</c:v>
                </c:pt>
                <c:pt idx="1611">
                  <c:v>31477</c:v>
                </c:pt>
                <c:pt idx="1612">
                  <c:v>31478</c:v>
                </c:pt>
                <c:pt idx="1613">
                  <c:v>31481</c:v>
                </c:pt>
                <c:pt idx="1614">
                  <c:v>31482</c:v>
                </c:pt>
                <c:pt idx="1615">
                  <c:v>31483</c:v>
                </c:pt>
                <c:pt idx="1616">
                  <c:v>31484</c:v>
                </c:pt>
                <c:pt idx="1617">
                  <c:v>31485</c:v>
                </c:pt>
                <c:pt idx="1618">
                  <c:v>31488</c:v>
                </c:pt>
                <c:pt idx="1619">
                  <c:v>31489</c:v>
                </c:pt>
                <c:pt idx="1620">
                  <c:v>31490</c:v>
                </c:pt>
                <c:pt idx="1621">
                  <c:v>31491</c:v>
                </c:pt>
                <c:pt idx="1622">
                  <c:v>31492</c:v>
                </c:pt>
                <c:pt idx="1623">
                  <c:v>31495</c:v>
                </c:pt>
                <c:pt idx="1624">
                  <c:v>31496</c:v>
                </c:pt>
                <c:pt idx="1625">
                  <c:v>31497</c:v>
                </c:pt>
                <c:pt idx="1626">
                  <c:v>31498</c:v>
                </c:pt>
                <c:pt idx="1627">
                  <c:v>31499</c:v>
                </c:pt>
                <c:pt idx="1628">
                  <c:v>31502</c:v>
                </c:pt>
                <c:pt idx="1629">
                  <c:v>31503</c:v>
                </c:pt>
                <c:pt idx="1630">
                  <c:v>31504</c:v>
                </c:pt>
                <c:pt idx="1631">
                  <c:v>31505</c:v>
                </c:pt>
                <c:pt idx="1632">
                  <c:v>31506</c:v>
                </c:pt>
                <c:pt idx="1633">
                  <c:v>31509</c:v>
                </c:pt>
                <c:pt idx="1634">
                  <c:v>31510</c:v>
                </c:pt>
                <c:pt idx="1635">
                  <c:v>31511</c:v>
                </c:pt>
                <c:pt idx="1636">
                  <c:v>31512</c:v>
                </c:pt>
                <c:pt idx="1637">
                  <c:v>31513</c:v>
                </c:pt>
                <c:pt idx="1638">
                  <c:v>31516</c:v>
                </c:pt>
                <c:pt idx="1639">
                  <c:v>31517</c:v>
                </c:pt>
                <c:pt idx="1640">
                  <c:v>31518</c:v>
                </c:pt>
                <c:pt idx="1641">
                  <c:v>31519</c:v>
                </c:pt>
                <c:pt idx="1642">
                  <c:v>31520</c:v>
                </c:pt>
                <c:pt idx="1643">
                  <c:v>31523</c:v>
                </c:pt>
                <c:pt idx="1644">
                  <c:v>31524</c:v>
                </c:pt>
                <c:pt idx="1645">
                  <c:v>31525</c:v>
                </c:pt>
                <c:pt idx="1646">
                  <c:v>31526</c:v>
                </c:pt>
                <c:pt idx="1647">
                  <c:v>31527</c:v>
                </c:pt>
                <c:pt idx="1648">
                  <c:v>31530</c:v>
                </c:pt>
                <c:pt idx="1649">
                  <c:v>31531</c:v>
                </c:pt>
                <c:pt idx="1650">
                  <c:v>31532</c:v>
                </c:pt>
                <c:pt idx="1651">
                  <c:v>31533</c:v>
                </c:pt>
                <c:pt idx="1652">
                  <c:v>31534</c:v>
                </c:pt>
                <c:pt idx="1653">
                  <c:v>31537</c:v>
                </c:pt>
                <c:pt idx="1654">
                  <c:v>31538</c:v>
                </c:pt>
                <c:pt idx="1655">
                  <c:v>31539</c:v>
                </c:pt>
                <c:pt idx="1656">
                  <c:v>31540</c:v>
                </c:pt>
                <c:pt idx="1657">
                  <c:v>31541</c:v>
                </c:pt>
                <c:pt idx="1658">
                  <c:v>31544</c:v>
                </c:pt>
                <c:pt idx="1659">
                  <c:v>31545</c:v>
                </c:pt>
                <c:pt idx="1660">
                  <c:v>31546</c:v>
                </c:pt>
                <c:pt idx="1661">
                  <c:v>31547</c:v>
                </c:pt>
                <c:pt idx="1662">
                  <c:v>31548</c:v>
                </c:pt>
                <c:pt idx="1663">
                  <c:v>31551</c:v>
                </c:pt>
                <c:pt idx="1664">
                  <c:v>31552</c:v>
                </c:pt>
                <c:pt idx="1665">
                  <c:v>31553</c:v>
                </c:pt>
                <c:pt idx="1666">
                  <c:v>31554</c:v>
                </c:pt>
                <c:pt idx="1667">
                  <c:v>31555</c:v>
                </c:pt>
                <c:pt idx="1668">
                  <c:v>31558</c:v>
                </c:pt>
                <c:pt idx="1669">
                  <c:v>31559</c:v>
                </c:pt>
                <c:pt idx="1670">
                  <c:v>31560</c:v>
                </c:pt>
                <c:pt idx="1671">
                  <c:v>31561</c:v>
                </c:pt>
                <c:pt idx="1672">
                  <c:v>31562</c:v>
                </c:pt>
                <c:pt idx="1673">
                  <c:v>31565</c:v>
                </c:pt>
                <c:pt idx="1674">
                  <c:v>31566</c:v>
                </c:pt>
                <c:pt idx="1675">
                  <c:v>31567</c:v>
                </c:pt>
                <c:pt idx="1676">
                  <c:v>31568</c:v>
                </c:pt>
                <c:pt idx="1677">
                  <c:v>31569</c:v>
                </c:pt>
                <c:pt idx="1678">
                  <c:v>31572</c:v>
                </c:pt>
                <c:pt idx="1679">
                  <c:v>31573</c:v>
                </c:pt>
                <c:pt idx="1680">
                  <c:v>31574</c:v>
                </c:pt>
                <c:pt idx="1681">
                  <c:v>31575</c:v>
                </c:pt>
                <c:pt idx="1682">
                  <c:v>31576</c:v>
                </c:pt>
                <c:pt idx="1683">
                  <c:v>31579</c:v>
                </c:pt>
                <c:pt idx="1684">
                  <c:v>31580</c:v>
                </c:pt>
                <c:pt idx="1685">
                  <c:v>31581</c:v>
                </c:pt>
                <c:pt idx="1686">
                  <c:v>31582</c:v>
                </c:pt>
                <c:pt idx="1687">
                  <c:v>31583</c:v>
                </c:pt>
                <c:pt idx="1688">
                  <c:v>31586</c:v>
                </c:pt>
                <c:pt idx="1689">
                  <c:v>31587</c:v>
                </c:pt>
                <c:pt idx="1690">
                  <c:v>31588</c:v>
                </c:pt>
                <c:pt idx="1691">
                  <c:v>31589</c:v>
                </c:pt>
                <c:pt idx="1692">
                  <c:v>31590</c:v>
                </c:pt>
                <c:pt idx="1693">
                  <c:v>31593</c:v>
                </c:pt>
                <c:pt idx="1694">
                  <c:v>31594</c:v>
                </c:pt>
                <c:pt idx="1695">
                  <c:v>31595</c:v>
                </c:pt>
                <c:pt idx="1696">
                  <c:v>31596</c:v>
                </c:pt>
                <c:pt idx="1697">
                  <c:v>31597</c:v>
                </c:pt>
                <c:pt idx="1698">
                  <c:v>31600</c:v>
                </c:pt>
                <c:pt idx="1699">
                  <c:v>31601</c:v>
                </c:pt>
                <c:pt idx="1700">
                  <c:v>31602</c:v>
                </c:pt>
                <c:pt idx="1701">
                  <c:v>31603</c:v>
                </c:pt>
                <c:pt idx="1702">
                  <c:v>31604</c:v>
                </c:pt>
                <c:pt idx="1703">
                  <c:v>31607</c:v>
                </c:pt>
                <c:pt idx="1704">
                  <c:v>31608</c:v>
                </c:pt>
                <c:pt idx="1705">
                  <c:v>31609</c:v>
                </c:pt>
                <c:pt idx="1706">
                  <c:v>31610</c:v>
                </c:pt>
                <c:pt idx="1707">
                  <c:v>31611</c:v>
                </c:pt>
                <c:pt idx="1708">
                  <c:v>31614</c:v>
                </c:pt>
                <c:pt idx="1709">
                  <c:v>31615</c:v>
                </c:pt>
                <c:pt idx="1710">
                  <c:v>31616</c:v>
                </c:pt>
                <c:pt idx="1711">
                  <c:v>31617</c:v>
                </c:pt>
                <c:pt idx="1712">
                  <c:v>31618</c:v>
                </c:pt>
                <c:pt idx="1713">
                  <c:v>31621</c:v>
                </c:pt>
                <c:pt idx="1714">
                  <c:v>31622</c:v>
                </c:pt>
                <c:pt idx="1715">
                  <c:v>31623</c:v>
                </c:pt>
                <c:pt idx="1716">
                  <c:v>31624</c:v>
                </c:pt>
                <c:pt idx="1717">
                  <c:v>31625</c:v>
                </c:pt>
                <c:pt idx="1718">
                  <c:v>31628</c:v>
                </c:pt>
                <c:pt idx="1719">
                  <c:v>31629</c:v>
                </c:pt>
                <c:pt idx="1720">
                  <c:v>31630</c:v>
                </c:pt>
                <c:pt idx="1721">
                  <c:v>31631</c:v>
                </c:pt>
                <c:pt idx="1722">
                  <c:v>31632</c:v>
                </c:pt>
                <c:pt idx="1723">
                  <c:v>31635</c:v>
                </c:pt>
                <c:pt idx="1724">
                  <c:v>31636</c:v>
                </c:pt>
                <c:pt idx="1725">
                  <c:v>31637</c:v>
                </c:pt>
                <c:pt idx="1726">
                  <c:v>31638</c:v>
                </c:pt>
                <c:pt idx="1727">
                  <c:v>31639</c:v>
                </c:pt>
                <c:pt idx="1728">
                  <c:v>31642</c:v>
                </c:pt>
                <c:pt idx="1729">
                  <c:v>31643</c:v>
                </c:pt>
                <c:pt idx="1730">
                  <c:v>31644</c:v>
                </c:pt>
                <c:pt idx="1731">
                  <c:v>31645</c:v>
                </c:pt>
                <c:pt idx="1732">
                  <c:v>31646</c:v>
                </c:pt>
                <c:pt idx="1733">
                  <c:v>31649</c:v>
                </c:pt>
                <c:pt idx="1734">
                  <c:v>31650</c:v>
                </c:pt>
                <c:pt idx="1735">
                  <c:v>31651</c:v>
                </c:pt>
                <c:pt idx="1736">
                  <c:v>31652</c:v>
                </c:pt>
                <c:pt idx="1737">
                  <c:v>31653</c:v>
                </c:pt>
                <c:pt idx="1738">
                  <c:v>31656</c:v>
                </c:pt>
                <c:pt idx="1739">
                  <c:v>31657</c:v>
                </c:pt>
                <c:pt idx="1740">
                  <c:v>31658</c:v>
                </c:pt>
                <c:pt idx="1741">
                  <c:v>31659</c:v>
                </c:pt>
                <c:pt idx="1742">
                  <c:v>31660</c:v>
                </c:pt>
                <c:pt idx="1743">
                  <c:v>31663</c:v>
                </c:pt>
                <c:pt idx="1744">
                  <c:v>31664</c:v>
                </c:pt>
                <c:pt idx="1745">
                  <c:v>31665</c:v>
                </c:pt>
                <c:pt idx="1746">
                  <c:v>31666</c:v>
                </c:pt>
                <c:pt idx="1747">
                  <c:v>31667</c:v>
                </c:pt>
                <c:pt idx="1748">
                  <c:v>31670</c:v>
                </c:pt>
                <c:pt idx="1749">
                  <c:v>31671</c:v>
                </c:pt>
                <c:pt idx="1750">
                  <c:v>31672</c:v>
                </c:pt>
                <c:pt idx="1751">
                  <c:v>31673</c:v>
                </c:pt>
                <c:pt idx="1752">
                  <c:v>31674</c:v>
                </c:pt>
                <c:pt idx="1753">
                  <c:v>31677</c:v>
                </c:pt>
                <c:pt idx="1754">
                  <c:v>31678</c:v>
                </c:pt>
                <c:pt idx="1755">
                  <c:v>31679</c:v>
                </c:pt>
                <c:pt idx="1756">
                  <c:v>31680</c:v>
                </c:pt>
                <c:pt idx="1757">
                  <c:v>31681</c:v>
                </c:pt>
                <c:pt idx="1758">
                  <c:v>31684</c:v>
                </c:pt>
                <c:pt idx="1759">
                  <c:v>31685</c:v>
                </c:pt>
                <c:pt idx="1760">
                  <c:v>31686</c:v>
                </c:pt>
                <c:pt idx="1761">
                  <c:v>31687</c:v>
                </c:pt>
                <c:pt idx="1762">
                  <c:v>31688</c:v>
                </c:pt>
                <c:pt idx="1763">
                  <c:v>31691</c:v>
                </c:pt>
                <c:pt idx="1764">
                  <c:v>31692</c:v>
                </c:pt>
                <c:pt idx="1765">
                  <c:v>31693</c:v>
                </c:pt>
                <c:pt idx="1766">
                  <c:v>31694</c:v>
                </c:pt>
                <c:pt idx="1767">
                  <c:v>31695</c:v>
                </c:pt>
                <c:pt idx="1768">
                  <c:v>31698</c:v>
                </c:pt>
                <c:pt idx="1769">
                  <c:v>31699</c:v>
                </c:pt>
                <c:pt idx="1770">
                  <c:v>31700</c:v>
                </c:pt>
                <c:pt idx="1771">
                  <c:v>31701</c:v>
                </c:pt>
                <c:pt idx="1772">
                  <c:v>31702</c:v>
                </c:pt>
                <c:pt idx="1773">
                  <c:v>31705</c:v>
                </c:pt>
                <c:pt idx="1774">
                  <c:v>31706</c:v>
                </c:pt>
                <c:pt idx="1775">
                  <c:v>31707</c:v>
                </c:pt>
                <c:pt idx="1776">
                  <c:v>31708</c:v>
                </c:pt>
                <c:pt idx="1777">
                  <c:v>31709</c:v>
                </c:pt>
                <c:pt idx="1778">
                  <c:v>31712</c:v>
                </c:pt>
                <c:pt idx="1779">
                  <c:v>31713</c:v>
                </c:pt>
                <c:pt idx="1780">
                  <c:v>31714</c:v>
                </c:pt>
                <c:pt idx="1781">
                  <c:v>31715</c:v>
                </c:pt>
                <c:pt idx="1782">
                  <c:v>31716</c:v>
                </c:pt>
                <c:pt idx="1783">
                  <c:v>31719</c:v>
                </c:pt>
                <c:pt idx="1784">
                  <c:v>31720</c:v>
                </c:pt>
                <c:pt idx="1785">
                  <c:v>31721</c:v>
                </c:pt>
                <c:pt idx="1786">
                  <c:v>31722</c:v>
                </c:pt>
                <c:pt idx="1787">
                  <c:v>31723</c:v>
                </c:pt>
                <c:pt idx="1788">
                  <c:v>31726</c:v>
                </c:pt>
                <c:pt idx="1789">
                  <c:v>31727</c:v>
                </c:pt>
                <c:pt idx="1790">
                  <c:v>31728</c:v>
                </c:pt>
                <c:pt idx="1791">
                  <c:v>31729</c:v>
                </c:pt>
                <c:pt idx="1792">
                  <c:v>31730</c:v>
                </c:pt>
                <c:pt idx="1793">
                  <c:v>31733</c:v>
                </c:pt>
                <c:pt idx="1794">
                  <c:v>31734</c:v>
                </c:pt>
                <c:pt idx="1795">
                  <c:v>31735</c:v>
                </c:pt>
                <c:pt idx="1796">
                  <c:v>31736</c:v>
                </c:pt>
                <c:pt idx="1797">
                  <c:v>31737</c:v>
                </c:pt>
                <c:pt idx="1798">
                  <c:v>31740</c:v>
                </c:pt>
                <c:pt idx="1799">
                  <c:v>31741</c:v>
                </c:pt>
                <c:pt idx="1800">
                  <c:v>31742</c:v>
                </c:pt>
                <c:pt idx="1801">
                  <c:v>31743</c:v>
                </c:pt>
                <c:pt idx="1802">
                  <c:v>31744</c:v>
                </c:pt>
                <c:pt idx="1803">
                  <c:v>31747</c:v>
                </c:pt>
                <c:pt idx="1804">
                  <c:v>31748</c:v>
                </c:pt>
                <c:pt idx="1805">
                  <c:v>31749</c:v>
                </c:pt>
                <c:pt idx="1806">
                  <c:v>31750</c:v>
                </c:pt>
                <c:pt idx="1807">
                  <c:v>31751</c:v>
                </c:pt>
                <c:pt idx="1808">
                  <c:v>31754</c:v>
                </c:pt>
                <c:pt idx="1809">
                  <c:v>31755</c:v>
                </c:pt>
                <c:pt idx="1810">
                  <c:v>31756</c:v>
                </c:pt>
                <c:pt idx="1811">
                  <c:v>31757</c:v>
                </c:pt>
                <c:pt idx="1812">
                  <c:v>31758</c:v>
                </c:pt>
                <c:pt idx="1813">
                  <c:v>31761</c:v>
                </c:pt>
                <c:pt idx="1814">
                  <c:v>31762</c:v>
                </c:pt>
                <c:pt idx="1815">
                  <c:v>31763</c:v>
                </c:pt>
                <c:pt idx="1816">
                  <c:v>31764</c:v>
                </c:pt>
                <c:pt idx="1817">
                  <c:v>31765</c:v>
                </c:pt>
                <c:pt idx="1818">
                  <c:v>31768</c:v>
                </c:pt>
                <c:pt idx="1819">
                  <c:v>31769</c:v>
                </c:pt>
                <c:pt idx="1820">
                  <c:v>31770</c:v>
                </c:pt>
                <c:pt idx="1821">
                  <c:v>31771</c:v>
                </c:pt>
                <c:pt idx="1822">
                  <c:v>31772</c:v>
                </c:pt>
                <c:pt idx="1823">
                  <c:v>31775</c:v>
                </c:pt>
                <c:pt idx="1824">
                  <c:v>31776</c:v>
                </c:pt>
                <c:pt idx="1825">
                  <c:v>31777</c:v>
                </c:pt>
                <c:pt idx="1826">
                  <c:v>31778</c:v>
                </c:pt>
                <c:pt idx="1827">
                  <c:v>31779</c:v>
                </c:pt>
                <c:pt idx="1828">
                  <c:v>31782</c:v>
                </c:pt>
                <c:pt idx="1829">
                  <c:v>31783</c:v>
                </c:pt>
                <c:pt idx="1830">
                  <c:v>31784</c:v>
                </c:pt>
                <c:pt idx="1831">
                  <c:v>31785</c:v>
                </c:pt>
                <c:pt idx="1832">
                  <c:v>31786</c:v>
                </c:pt>
                <c:pt idx="1833">
                  <c:v>31789</c:v>
                </c:pt>
                <c:pt idx="1834">
                  <c:v>31790</c:v>
                </c:pt>
                <c:pt idx="1835">
                  <c:v>31791</c:v>
                </c:pt>
                <c:pt idx="1836">
                  <c:v>31792</c:v>
                </c:pt>
                <c:pt idx="1837">
                  <c:v>31793</c:v>
                </c:pt>
                <c:pt idx="1838">
                  <c:v>31796</c:v>
                </c:pt>
                <c:pt idx="1839">
                  <c:v>31797</c:v>
                </c:pt>
                <c:pt idx="1840">
                  <c:v>31798</c:v>
                </c:pt>
                <c:pt idx="1841">
                  <c:v>31799</c:v>
                </c:pt>
                <c:pt idx="1842">
                  <c:v>31800</c:v>
                </c:pt>
                <c:pt idx="1843">
                  <c:v>31803</c:v>
                </c:pt>
                <c:pt idx="1844">
                  <c:v>31804</c:v>
                </c:pt>
                <c:pt idx="1845">
                  <c:v>31805</c:v>
                </c:pt>
                <c:pt idx="1846">
                  <c:v>31806</c:v>
                </c:pt>
                <c:pt idx="1847">
                  <c:v>31807</c:v>
                </c:pt>
                <c:pt idx="1848">
                  <c:v>31810</c:v>
                </c:pt>
                <c:pt idx="1849">
                  <c:v>31811</c:v>
                </c:pt>
                <c:pt idx="1850">
                  <c:v>31812</c:v>
                </c:pt>
                <c:pt idx="1851">
                  <c:v>31813</c:v>
                </c:pt>
                <c:pt idx="1852">
                  <c:v>31814</c:v>
                </c:pt>
                <c:pt idx="1853">
                  <c:v>31817</c:v>
                </c:pt>
                <c:pt idx="1854">
                  <c:v>31818</c:v>
                </c:pt>
                <c:pt idx="1855">
                  <c:v>31819</c:v>
                </c:pt>
                <c:pt idx="1856">
                  <c:v>31820</c:v>
                </c:pt>
                <c:pt idx="1857">
                  <c:v>31821</c:v>
                </c:pt>
                <c:pt idx="1858">
                  <c:v>31824</c:v>
                </c:pt>
                <c:pt idx="1859">
                  <c:v>31825</c:v>
                </c:pt>
                <c:pt idx="1860">
                  <c:v>31826</c:v>
                </c:pt>
                <c:pt idx="1861">
                  <c:v>31827</c:v>
                </c:pt>
                <c:pt idx="1862">
                  <c:v>31828</c:v>
                </c:pt>
                <c:pt idx="1863">
                  <c:v>31831</c:v>
                </c:pt>
                <c:pt idx="1864">
                  <c:v>31832</c:v>
                </c:pt>
                <c:pt idx="1865">
                  <c:v>31833</c:v>
                </c:pt>
                <c:pt idx="1866">
                  <c:v>31834</c:v>
                </c:pt>
                <c:pt idx="1867">
                  <c:v>31835</c:v>
                </c:pt>
                <c:pt idx="1868">
                  <c:v>31838</c:v>
                </c:pt>
                <c:pt idx="1869">
                  <c:v>31839</c:v>
                </c:pt>
                <c:pt idx="1870">
                  <c:v>31840</c:v>
                </c:pt>
                <c:pt idx="1871">
                  <c:v>31841</c:v>
                </c:pt>
                <c:pt idx="1872">
                  <c:v>31842</c:v>
                </c:pt>
                <c:pt idx="1873">
                  <c:v>31845</c:v>
                </c:pt>
                <c:pt idx="1874">
                  <c:v>31846</c:v>
                </c:pt>
                <c:pt idx="1875">
                  <c:v>31847</c:v>
                </c:pt>
                <c:pt idx="1876">
                  <c:v>31848</c:v>
                </c:pt>
                <c:pt idx="1877">
                  <c:v>31849</c:v>
                </c:pt>
                <c:pt idx="1878">
                  <c:v>31852</c:v>
                </c:pt>
                <c:pt idx="1879">
                  <c:v>31853</c:v>
                </c:pt>
                <c:pt idx="1880">
                  <c:v>31854</c:v>
                </c:pt>
                <c:pt idx="1881">
                  <c:v>31855</c:v>
                </c:pt>
                <c:pt idx="1882">
                  <c:v>31856</c:v>
                </c:pt>
                <c:pt idx="1883">
                  <c:v>31859</c:v>
                </c:pt>
                <c:pt idx="1884">
                  <c:v>31860</c:v>
                </c:pt>
                <c:pt idx="1885">
                  <c:v>31861</c:v>
                </c:pt>
                <c:pt idx="1886">
                  <c:v>31862</c:v>
                </c:pt>
                <c:pt idx="1887">
                  <c:v>31863</c:v>
                </c:pt>
                <c:pt idx="1888">
                  <c:v>31866</c:v>
                </c:pt>
                <c:pt idx="1889">
                  <c:v>31867</c:v>
                </c:pt>
                <c:pt idx="1890">
                  <c:v>31868</c:v>
                </c:pt>
                <c:pt idx="1891">
                  <c:v>31869</c:v>
                </c:pt>
                <c:pt idx="1892">
                  <c:v>31870</c:v>
                </c:pt>
                <c:pt idx="1893">
                  <c:v>31873</c:v>
                </c:pt>
                <c:pt idx="1894">
                  <c:v>31874</c:v>
                </c:pt>
                <c:pt idx="1895">
                  <c:v>31875</c:v>
                </c:pt>
                <c:pt idx="1896">
                  <c:v>31876</c:v>
                </c:pt>
                <c:pt idx="1897">
                  <c:v>31877</c:v>
                </c:pt>
                <c:pt idx="1898">
                  <c:v>31880</c:v>
                </c:pt>
                <c:pt idx="1899">
                  <c:v>31881</c:v>
                </c:pt>
                <c:pt idx="1900">
                  <c:v>31882</c:v>
                </c:pt>
                <c:pt idx="1901">
                  <c:v>31883</c:v>
                </c:pt>
                <c:pt idx="1902">
                  <c:v>31884</c:v>
                </c:pt>
                <c:pt idx="1903">
                  <c:v>31887</c:v>
                </c:pt>
                <c:pt idx="1904">
                  <c:v>31888</c:v>
                </c:pt>
                <c:pt idx="1905">
                  <c:v>31889</c:v>
                </c:pt>
                <c:pt idx="1906">
                  <c:v>31890</c:v>
                </c:pt>
                <c:pt idx="1907">
                  <c:v>31891</c:v>
                </c:pt>
                <c:pt idx="1908">
                  <c:v>31894</c:v>
                </c:pt>
                <c:pt idx="1909">
                  <c:v>31895</c:v>
                </c:pt>
                <c:pt idx="1910">
                  <c:v>31896</c:v>
                </c:pt>
                <c:pt idx="1911">
                  <c:v>31897</c:v>
                </c:pt>
                <c:pt idx="1912">
                  <c:v>31898</c:v>
                </c:pt>
                <c:pt idx="1913">
                  <c:v>31901</c:v>
                </c:pt>
                <c:pt idx="1914">
                  <c:v>31902</c:v>
                </c:pt>
                <c:pt idx="1915">
                  <c:v>31903</c:v>
                </c:pt>
                <c:pt idx="1916">
                  <c:v>31904</c:v>
                </c:pt>
                <c:pt idx="1917">
                  <c:v>31905</c:v>
                </c:pt>
                <c:pt idx="1918">
                  <c:v>31908</c:v>
                </c:pt>
                <c:pt idx="1919">
                  <c:v>31909</c:v>
                </c:pt>
                <c:pt idx="1920">
                  <c:v>31910</c:v>
                </c:pt>
                <c:pt idx="1921">
                  <c:v>31911</c:v>
                </c:pt>
                <c:pt idx="1922">
                  <c:v>31912</c:v>
                </c:pt>
                <c:pt idx="1923">
                  <c:v>31915</c:v>
                </c:pt>
                <c:pt idx="1924">
                  <c:v>31916</c:v>
                </c:pt>
                <c:pt idx="1925">
                  <c:v>31917</c:v>
                </c:pt>
                <c:pt idx="1926">
                  <c:v>31918</c:v>
                </c:pt>
                <c:pt idx="1927">
                  <c:v>31919</c:v>
                </c:pt>
                <c:pt idx="1928">
                  <c:v>31922</c:v>
                </c:pt>
                <c:pt idx="1929">
                  <c:v>31923</c:v>
                </c:pt>
                <c:pt idx="1930">
                  <c:v>31924</c:v>
                </c:pt>
                <c:pt idx="1931">
                  <c:v>31925</c:v>
                </c:pt>
                <c:pt idx="1932">
                  <c:v>31926</c:v>
                </c:pt>
                <c:pt idx="1933">
                  <c:v>31929</c:v>
                </c:pt>
                <c:pt idx="1934">
                  <c:v>31930</c:v>
                </c:pt>
                <c:pt idx="1935">
                  <c:v>31931</c:v>
                </c:pt>
                <c:pt idx="1936">
                  <c:v>31932</c:v>
                </c:pt>
                <c:pt idx="1937">
                  <c:v>31933</c:v>
                </c:pt>
                <c:pt idx="1938">
                  <c:v>31936</c:v>
                </c:pt>
                <c:pt idx="1939">
                  <c:v>31937</c:v>
                </c:pt>
                <c:pt idx="1940">
                  <c:v>31938</c:v>
                </c:pt>
                <c:pt idx="1941">
                  <c:v>31939</c:v>
                </c:pt>
                <c:pt idx="1942">
                  <c:v>31940</c:v>
                </c:pt>
                <c:pt idx="1943">
                  <c:v>31943</c:v>
                </c:pt>
                <c:pt idx="1944">
                  <c:v>31944</c:v>
                </c:pt>
                <c:pt idx="1945">
                  <c:v>31945</c:v>
                </c:pt>
                <c:pt idx="1946">
                  <c:v>31946</c:v>
                </c:pt>
                <c:pt idx="1947">
                  <c:v>31947</c:v>
                </c:pt>
                <c:pt idx="1948">
                  <c:v>31950</c:v>
                </c:pt>
                <c:pt idx="1949">
                  <c:v>31951</c:v>
                </c:pt>
                <c:pt idx="1950">
                  <c:v>31952</c:v>
                </c:pt>
                <c:pt idx="1951">
                  <c:v>31953</c:v>
                </c:pt>
                <c:pt idx="1952">
                  <c:v>31954</c:v>
                </c:pt>
                <c:pt idx="1953">
                  <c:v>31957</c:v>
                </c:pt>
                <c:pt idx="1954">
                  <c:v>31958</c:v>
                </c:pt>
                <c:pt idx="1955">
                  <c:v>31959</c:v>
                </c:pt>
                <c:pt idx="1956">
                  <c:v>31960</c:v>
                </c:pt>
                <c:pt idx="1957">
                  <c:v>31961</c:v>
                </c:pt>
                <c:pt idx="1958">
                  <c:v>31964</c:v>
                </c:pt>
                <c:pt idx="1959">
                  <c:v>31965</c:v>
                </c:pt>
                <c:pt idx="1960">
                  <c:v>31966</c:v>
                </c:pt>
                <c:pt idx="1961">
                  <c:v>31967</c:v>
                </c:pt>
                <c:pt idx="1962">
                  <c:v>31968</c:v>
                </c:pt>
                <c:pt idx="1963">
                  <c:v>31971</c:v>
                </c:pt>
                <c:pt idx="1964">
                  <c:v>31972</c:v>
                </c:pt>
                <c:pt idx="1965">
                  <c:v>31973</c:v>
                </c:pt>
                <c:pt idx="1966">
                  <c:v>31974</c:v>
                </c:pt>
                <c:pt idx="1967">
                  <c:v>31975</c:v>
                </c:pt>
                <c:pt idx="1968">
                  <c:v>31978</c:v>
                </c:pt>
                <c:pt idx="1969">
                  <c:v>31979</c:v>
                </c:pt>
                <c:pt idx="1970">
                  <c:v>31980</c:v>
                </c:pt>
                <c:pt idx="1971">
                  <c:v>31981</c:v>
                </c:pt>
                <c:pt idx="1972">
                  <c:v>31982</c:v>
                </c:pt>
                <c:pt idx="1973">
                  <c:v>31985</c:v>
                </c:pt>
                <c:pt idx="1974">
                  <c:v>31986</c:v>
                </c:pt>
                <c:pt idx="1975">
                  <c:v>31987</c:v>
                </c:pt>
                <c:pt idx="1976">
                  <c:v>31988</c:v>
                </c:pt>
                <c:pt idx="1977">
                  <c:v>31989</c:v>
                </c:pt>
                <c:pt idx="1978">
                  <c:v>31992</c:v>
                </c:pt>
                <c:pt idx="1979">
                  <c:v>31993</c:v>
                </c:pt>
                <c:pt idx="1980">
                  <c:v>31994</c:v>
                </c:pt>
                <c:pt idx="1981">
                  <c:v>31995</c:v>
                </c:pt>
                <c:pt idx="1982">
                  <c:v>31996</c:v>
                </c:pt>
                <c:pt idx="1983">
                  <c:v>31999</c:v>
                </c:pt>
                <c:pt idx="1984">
                  <c:v>32000</c:v>
                </c:pt>
                <c:pt idx="1985">
                  <c:v>32001</c:v>
                </c:pt>
                <c:pt idx="1986">
                  <c:v>32002</c:v>
                </c:pt>
                <c:pt idx="1987">
                  <c:v>32003</c:v>
                </c:pt>
                <c:pt idx="1988">
                  <c:v>32006</c:v>
                </c:pt>
                <c:pt idx="1989">
                  <c:v>32007</c:v>
                </c:pt>
                <c:pt idx="1990">
                  <c:v>32008</c:v>
                </c:pt>
                <c:pt idx="1991">
                  <c:v>32009</c:v>
                </c:pt>
                <c:pt idx="1992">
                  <c:v>32010</c:v>
                </c:pt>
                <c:pt idx="1993">
                  <c:v>32013</c:v>
                </c:pt>
                <c:pt idx="1994">
                  <c:v>32014</c:v>
                </c:pt>
                <c:pt idx="1995">
                  <c:v>32015</c:v>
                </c:pt>
                <c:pt idx="1996">
                  <c:v>32016</c:v>
                </c:pt>
                <c:pt idx="1997">
                  <c:v>32017</c:v>
                </c:pt>
                <c:pt idx="1998">
                  <c:v>32020</c:v>
                </c:pt>
                <c:pt idx="1999">
                  <c:v>32021</c:v>
                </c:pt>
                <c:pt idx="2000">
                  <c:v>32022</c:v>
                </c:pt>
                <c:pt idx="2001">
                  <c:v>32023</c:v>
                </c:pt>
                <c:pt idx="2002">
                  <c:v>32024</c:v>
                </c:pt>
                <c:pt idx="2003">
                  <c:v>32027</c:v>
                </c:pt>
                <c:pt idx="2004">
                  <c:v>32028</c:v>
                </c:pt>
                <c:pt idx="2005">
                  <c:v>32029</c:v>
                </c:pt>
                <c:pt idx="2006">
                  <c:v>32030</c:v>
                </c:pt>
                <c:pt idx="2007">
                  <c:v>32031</c:v>
                </c:pt>
                <c:pt idx="2008">
                  <c:v>32034</c:v>
                </c:pt>
                <c:pt idx="2009">
                  <c:v>32035</c:v>
                </c:pt>
                <c:pt idx="2010">
                  <c:v>32036</c:v>
                </c:pt>
                <c:pt idx="2011">
                  <c:v>32037</c:v>
                </c:pt>
                <c:pt idx="2012">
                  <c:v>32038</c:v>
                </c:pt>
                <c:pt idx="2013">
                  <c:v>32041</c:v>
                </c:pt>
                <c:pt idx="2014">
                  <c:v>32042</c:v>
                </c:pt>
                <c:pt idx="2015">
                  <c:v>32043</c:v>
                </c:pt>
                <c:pt idx="2016">
                  <c:v>32044</c:v>
                </c:pt>
                <c:pt idx="2017">
                  <c:v>32045</c:v>
                </c:pt>
                <c:pt idx="2018">
                  <c:v>32048</c:v>
                </c:pt>
                <c:pt idx="2019">
                  <c:v>32049</c:v>
                </c:pt>
                <c:pt idx="2020">
                  <c:v>32050</c:v>
                </c:pt>
                <c:pt idx="2021">
                  <c:v>32051</c:v>
                </c:pt>
                <c:pt idx="2022">
                  <c:v>32052</c:v>
                </c:pt>
                <c:pt idx="2023">
                  <c:v>32055</c:v>
                </c:pt>
                <c:pt idx="2024">
                  <c:v>32056</c:v>
                </c:pt>
                <c:pt idx="2025">
                  <c:v>32057</c:v>
                </c:pt>
                <c:pt idx="2026">
                  <c:v>32058</c:v>
                </c:pt>
                <c:pt idx="2027">
                  <c:v>32059</c:v>
                </c:pt>
                <c:pt idx="2028">
                  <c:v>32062</c:v>
                </c:pt>
                <c:pt idx="2029">
                  <c:v>32063</c:v>
                </c:pt>
                <c:pt idx="2030">
                  <c:v>32064</c:v>
                </c:pt>
                <c:pt idx="2031">
                  <c:v>32065</c:v>
                </c:pt>
                <c:pt idx="2032">
                  <c:v>32066</c:v>
                </c:pt>
                <c:pt idx="2033">
                  <c:v>32069</c:v>
                </c:pt>
                <c:pt idx="2034">
                  <c:v>32070</c:v>
                </c:pt>
                <c:pt idx="2035">
                  <c:v>32071</c:v>
                </c:pt>
                <c:pt idx="2036">
                  <c:v>32072</c:v>
                </c:pt>
                <c:pt idx="2037">
                  <c:v>32073</c:v>
                </c:pt>
                <c:pt idx="2038">
                  <c:v>32076</c:v>
                </c:pt>
                <c:pt idx="2039">
                  <c:v>32077</c:v>
                </c:pt>
                <c:pt idx="2040">
                  <c:v>32078</c:v>
                </c:pt>
                <c:pt idx="2041">
                  <c:v>32079</c:v>
                </c:pt>
                <c:pt idx="2042">
                  <c:v>32080</c:v>
                </c:pt>
                <c:pt idx="2043">
                  <c:v>32083</c:v>
                </c:pt>
                <c:pt idx="2044">
                  <c:v>32084</c:v>
                </c:pt>
                <c:pt idx="2045">
                  <c:v>32085</c:v>
                </c:pt>
                <c:pt idx="2046">
                  <c:v>32086</c:v>
                </c:pt>
                <c:pt idx="2047">
                  <c:v>32087</c:v>
                </c:pt>
                <c:pt idx="2048">
                  <c:v>32090</c:v>
                </c:pt>
                <c:pt idx="2049">
                  <c:v>32091</c:v>
                </c:pt>
                <c:pt idx="2050">
                  <c:v>32092</c:v>
                </c:pt>
                <c:pt idx="2051">
                  <c:v>32093</c:v>
                </c:pt>
                <c:pt idx="2052">
                  <c:v>32094</c:v>
                </c:pt>
                <c:pt idx="2053">
                  <c:v>32097</c:v>
                </c:pt>
                <c:pt idx="2054">
                  <c:v>32098</c:v>
                </c:pt>
                <c:pt idx="2055">
                  <c:v>32099</c:v>
                </c:pt>
                <c:pt idx="2056">
                  <c:v>32100</c:v>
                </c:pt>
                <c:pt idx="2057">
                  <c:v>32101</c:v>
                </c:pt>
                <c:pt idx="2058">
                  <c:v>32104</c:v>
                </c:pt>
                <c:pt idx="2059">
                  <c:v>32105</c:v>
                </c:pt>
                <c:pt idx="2060">
                  <c:v>32106</c:v>
                </c:pt>
                <c:pt idx="2061">
                  <c:v>32107</c:v>
                </c:pt>
                <c:pt idx="2062">
                  <c:v>32108</c:v>
                </c:pt>
                <c:pt idx="2063">
                  <c:v>32111</c:v>
                </c:pt>
                <c:pt idx="2064">
                  <c:v>32112</c:v>
                </c:pt>
                <c:pt idx="2065">
                  <c:v>32113</c:v>
                </c:pt>
                <c:pt idx="2066">
                  <c:v>32114</c:v>
                </c:pt>
                <c:pt idx="2067">
                  <c:v>32115</c:v>
                </c:pt>
                <c:pt idx="2068">
                  <c:v>32118</c:v>
                </c:pt>
                <c:pt idx="2069">
                  <c:v>32119</c:v>
                </c:pt>
                <c:pt idx="2070">
                  <c:v>32120</c:v>
                </c:pt>
                <c:pt idx="2071">
                  <c:v>32121</c:v>
                </c:pt>
                <c:pt idx="2072">
                  <c:v>32122</c:v>
                </c:pt>
                <c:pt idx="2073">
                  <c:v>32125</c:v>
                </c:pt>
                <c:pt idx="2074">
                  <c:v>32126</c:v>
                </c:pt>
                <c:pt idx="2075">
                  <c:v>32127</c:v>
                </c:pt>
                <c:pt idx="2076">
                  <c:v>32128</c:v>
                </c:pt>
                <c:pt idx="2077">
                  <c:v>32129</c:v>
                </c:pt>
                <c:pt idx="2078">
                  <c:v>32132</c:v>
                </c:pt>
                <c:pt idx="2079">
                  <c:v>32133</c:v>
                </c:pt>
                <c:pt idx="2080">
                  <c:v>32134</c:v>
                </c:pt>
                <c:pt idx="2081">
                  <c:v>32135</c:v>
                </c:pt>
                <c:pt idx="2082">
                  <c:v>32136</c:v>
                </c:pt>
                <c:pt idx="2083">
                  <c:v>32139</c:v>
                </c:pt>
                <c:pt idx="2084">
                  <c:v>32140</c:v>
                </c:pt>
                <c:pt idx="2085">
                  <c:v>32141</c:v>
                </c:pt>
                <c:pt idx="2086">
                  <c:v>32142</c:v>
                </c:pt>
                <c:pt idx="2087">
                  <c:v>32143</c:v>
                </c:pt>
                <c:pt idx="2088">
                  <c:v>32146</c:v>
                </c:pt>
                <c:pt idx="2089">
                  <c:v>32147</c:v>
                </c:pt>
                <c:pt idx="2090">
                  <c:v>32148</c:v>
                </c:pt>
                <c:pt idx="2091">
                  <c:v>32149</c:v>
                </c:pt>
                <c:pt idx="2092">
                  <c:v>32150</c:v>
                </c:pt>
                <c:pt idx="2093">
                  <c:v>32153</c:v>
                </c:pt>
                <c:pt idx="2094">
                  <c:v>32154</c:v>
                </c:pt>
                <c:pt idx="2095">
                  <c:v>32155</c:v>
                </c:pt>
                <c:pt idx="2096">
                  <c:v>32156</c:v>
                </c:pt>
                <c:pt idx="2097">
                  <c:v>32157</c:v>
                </c:pt>
                <c:pt idx="2098">
                  <c:v>32160</c:v>
                </c:pt>
                <c:pt idx="2099">
                  <c:v>32161</c:v>
                </c:pt>
                <c:pt idx="2100">
                  <c:v>32162</c:v>
                </c:pt>
                <c:pt idx="2101">
                  <c:v>32163</c:v>
                </c:pt>
                <c:pt idx="2102">
                  <c:v>32164</c:v>
                </c:pt>
                <c:pt idx="2103">
                  <c:v>32167</c:v>
                </c:pt>
                <c:pt idx="2104">
                  <c:v>32168</c:v>
                </c:pt>
                <c:pt idx="2105">
                  <c:v>32169</c:v>
                </c:pt>
                <c:pt idx="2106">
                  <c:v>32170</c:v>
                </c:pt>
                <c:pt idx="2107">
                  <c:v>32171</c:v>
                </c:pt>
                <c:pt idx="2108">
                  <c:v>32174</c:v>
                </c:pt>
                <c:pt idx="2109">
                  <c:v>32175</c:v>
                </c:pt>
                <c:pt idx="2110">
                  <c:v>32176</c:v>
                </c:pt>
                <c:pt idx="2111">
                  <c:v>32177</c:v>
                </c:pt>
                <c:pt idx="2112">
                  <c:v>32178</c:v>
                </c:pt>
                <c:pt idx="2113">
                  <c:v>32181</c:v>
                </c:pt>
                <c:pt idx="2114">
                  <c:v>32182</c:v>
                </c:pt>
                <c:pt idx="2115">
                  <c:v>32183</c:v>
                </c:pt>
                <c:pt idx="2116">
                  <c:v>32184</c:v>
                </c:pt>
                <c:pt idx="2117">
                  <c:v>32185</c:v>
                </c:pt>
                <c:pt idx="2118">
                  <c:v>32188</c:v>
                </c:pt>
                <c:pt idx="2119">
                  <c:v>32189</c:v>
                </c:pt>
                <c:pt idx="2120">
                  <c:v>32190</c:v>
                </c:pt>
                <c:pt idx="2121">
                  <c:v>32191</c:v>
                </c:pt>
                <c:pt idx="2122">
                  <c:v>32192</c:v>
                </c:pt>
                <c:pt idx="2123">
                  <c:v>32195</c:v>
                </c:pt>
                <c:pt idx="2124">
                  <c:v>32196</c:v>
                </c:pt>
                <c:pt idx="2125">
                  <c:v>32197</c:v>
                </c:pt>
                <c:pt idx="2126">
                  <c:v>32198</c:v>
                </c:pt>
                <c:pt idx="2127">
                  <c:v>32199</c:v>
                </c:pt>
                <c:pt idx="2128">
                  <c:v>32202</c:v>
                </c:pt>
                <c:pt idx="2129">
                  <c:v>32203</c:v>
                </c:pt>
                <c:pt idx="2130">
                  <c:v>32204</c:v>
                </c:pt>
                <c:pt idx="2131">
                  <c:v>32205</c:v>
                </c:pt>
                <c:pt idx="2132">
                  <c:v>32206</c:v>
                </c:pt>
                <c:pt idx="2133">
                  <c:v>32209</c:v>
                </c:pt>
                <c:pt idx="2134">
                  <c:v>32210</c:v>
                </c:pt>
                <c:pt idx="2135">
                  <c:v>32211</c:v>
                </c:pt>
                <c:pt idx="2136">
                  <c:v>32212</c:v>
                </c:pt>
                <c:pt idx="2137">
                  <c:v>32213</c:v>
                </c:pt>
                <c:pt idx="2138">
                  <c:v>32216</c:v>
                </c:pt>
                <c:pt idx="2139">
                  <c:v>32217</c:v>
                </c:pt>
                <c:pt idx="2140">
                  <c:v>32218</c:v>
                </c:pt>
                <c:pt idx="2141">
                  <c:v>32219</c:v>
                </c:pt>
                <c:pt idx="2142">
                  <c:v>32220</c:v>
                </c:pt>
                <c:pt idx="2143">
                  <c:v>32223</c:v>
                </c:pt>
                <c:pt idx="2144">
                  <c:v>32224</c:v>
                </c:pt>
                <c:pt idx="2145">
                  <c:v>32225</c:v>
                </c:pt>
                <c:pt idx="2146">
                  <c:v>32226</c:v>
                </c:pt>
                <c:pt idx="2147">
                  <c:v>32227</c:v>
                </c:pt>
                <c:pt idx="2148">
                  <c:v>32230</c:v>
                </c:pt>
                <c:pt idx="2149">
                  <c:v>32231</c:v>
                </c:pt>
                <c:pt idx="2150">
                  <c:v>32232</c:v>
                </c:pt>
                <c:pt idx="2151">
                  <c:v>32233</c:v>
                </c:pt>
                <c:pt idx="2152">
                  <c:v>32234</c:v>
                </c:pt>
                <c:pt idx="2153">
                  <c:v>32237</c:v>
                </c:pt>
                <c:pt idx="2154">
                  <c:v>32238</c:v>
                </c:pt>
                <c:pt idx="2155">
                  <c:v>32239</c:v>
                </c:pt>
                <c:pt idx="2156">
                  <c:v>32240</c:v>
                </c:pt>
                <c:pt idx="2157">
                  <c:v>32241</c:v>
                </c:pt>
                <c:pt idx="2158">
                  <c:v>32244</c:v>
                </c:pt>
                <c:pt idx="2159">
                  <c:v>32245</c:v>
                </c:pt>
                <c:pt idx="2160">
                  <c:v>32246</c:v>
                </c:pt>
                <c:pt idx="2161">
                  <c:v>32247</c:v>
                </c:pt>
                <c:pt idx="2162">
                  <c:v>32248</c:v>
                </c:pt>
                <c:pt idx="2163">
                  <c:v>32251</c:v>
                </c:pt>
                <c:pt idx="2164">
                  <c:v>32252</c:v>
                </c:pt>
                <c:pt idx="2165">
                  <c:v>32253</c:v>
                </c:pt>
                <c:pt idx="2166">
                  <c:v>32254</c:v>
                </c:pt>
                <c:pt idx="2167">
                  <c:v>32255</c:v>
                </c:pt>
                <c:pt idx="2168">
                  <c:v>32258</c:v>
                </c:pt>
                <c:pt idx="2169">
                  <c:v>32259</c:v>
                </c:pt>
                <c:pt idx="2170">
                  <c:v>32260</c:v>
                </c:pt>
                <c:pt idx="2171">
                  <c:v>32261</c:v>
                </c:pt>
                <c:pt idx="2172">
                  <c:v>32262</c:v>
                </c:pt>
                <c:pt idx="2173">
                  <c:v>32265</c:v>
                </c:pt>
                <c:pt idx="2174">
                  <c:v>32266</c:v>
                </c:pt>
                <c:pt idx="2175">
                  <c:v>32267</c:v>
                </c:pt>
                <c:pt idx="2176">
                  <c:v>32268</c:v>
                </c:pt>
                <c:pt idx="2177">
                  <c:v>32269</c:v>
                </c:pt>
                <c:pt idx="2178">
                  <c:v>32272</c:v>
                </c:pt>
                <c:pt idx="2179">
                  <c:v>32273</c:v>
                </c:pt>
                <c:pt idx="2180">
                  <c:v>32274</c:v>
                </c:pt>
                <c:pt idx="2181">
                  <c:v>32275</c:v>
                </c:pt>
                <c:pt idx="2182">
                  <c:v>32276</c:v>
                </c:pt>
                <c:pt idx="2183">
                  <c:v>32279</c:v>
                </c:pt>
                <c:pt idx="2184">
                  <c:v>32280</c:v>
                </c:pt>
                <c:pt idx="2185">
                  <c:v>32281</c:v>
                </c:pt>
                <c:pt idx="2186">
                  <c:v>32282</c:v>
                </c:pt>
                <c:pt idx="2187">
                  <c:v>32283</c:v>
                </c:pt>
                <c:pt idx="2188">
                  <c:v>32286</c:v>
                </c:pt>
                <c:pt idx="2189">
                  <c:v>32287</c:v>
                </c:pt>
                <c:pt idx="2190">
                  <c:v>32288</c:v>
                </c:pt>
                <c:pt idx="2191">
                  <c:v>32289</c:v>
                </c:pt>
                <c:pt idx="2192">
                  <c:v>32290</c:v>
                </c:pt>
                <c:pt idx="2193">
                  <c:v>32293</c:v>
                </c:pt>
                <c:pt idx="2194">
                  <c:v>32294</c:v>
                </c:pt>
                <c:pt idx="2195">
                  <c:v>32295</c:v>
                </c:pt>
                <c:pt idx="2196">
                  <c:v>32296</c:v>
                </c:pt>
                <c:pt idx="2197">
                  <c:v>32297</c:v>
                </c:pt>
                <c:pt idx="2198">
                  <c:v>32300</c:v>
                </c:pt>
                <c:pt idx="2199">
                  <c:v>32301</c:v>
                </c:pt>
                <c:pt idx="2200">
                  <c:v>32302</c:v>
                </c:pt>
                <c:pt idx="2201">
                  <c:v>32303</c:v>
                </c:pt>
                <c:pt idx="2202">
                  <c:v>32304</c:v>
                </c:pt>
                <c:pt idx="2203">
                  <c:v>32307</c:v>
                </c:pt>
                <c:pt idx="2204">
                  <c:v>32308</c:v>
                </c:pt>
                <c:pt idx="2205">
                  <c:v>32309</c:v>
                </c:pt>
                <c:pt idx="2206">
                  <c:v>32310</c:v>
                </c:pt>
                <c:pt idx="2207">
                  <c:v>32311</c:v>
                </c:pt>
                <c:pt idx="2208">
                  <c:v>32314</c:v>
                </c:pt>
                <c:pt idx="2209">
                  <c:v>32315</c:v>
                </c:pt>
                <c:pt idx="2210">
                  <c:v>32316</c:v>
                </c:pt>
                <c:pt idx="2211">
                  <c:v>32317</c:v>
                </c:pt>
                <c:pt idx="2212">
                  <c:v>32318</c:v>
                </c:pt>
                <c:pt idx="2213">
                  <c:v>32321</c:v>
                </c:pt>
                <c:pt idx="2214">
                  <c:v>32322</c:v>
                </c:pt>
                <c:pt idx="2215">
                  <c:v>32323</c:v>
                </c:pt>
                <c:pt idx="2216">
                  <c:v>32324</c:v>
                </c:pt>
                <c:pt idx="2217">
                  <c:v>32325</c:v>
                </c:pt>
                <c:pt idx="2218">
                  <c:v>32328</c:v>
                </c:pt>
                <c:pt idx="2219">
                  <c:v>32329</c:v>
                </c:pt>
                <c:pt idx="2220">
                  <c:v>32330</c:v>
                </c:pt>
                <c:pt idx="2221">
                  <c:v>32331</c:v>
                </c:pt>
                <c:pt idx="2222">
                  <c:v>32332</c:v>
                </c:pt>
                <c:pt idx="2223">
                  <c:v>32335</c:v>
                </c:pt>
                <c:pt idx="2224">
                  <c:v>32336</c:v>
                </c:pt>
                <c:pt idx="2225">
                  <c:v>32337</c:v>
                </c:pt>
                <c:pt idx="2226">
                  <c:v>32338</c:v>
                </c:pt>
                <c:pt idx="2227">
                  <c:v>32339</c:v>
                </c:pt>
                <c:pt idx="2228">
                  <c:v>32342</c:v>
                </c:pt>
                <c:pt idx="2229">
                  <c:v>32343</c:v>
                </c:pt>
                <c:pt idx="2230">
                  <c:v>32344</c:v>
                </c:pt>
                <c:pt idx="2231">
                  <c:v>32345</c:v>
                </c:pt>
                <c:pt idx="2232">
                  <c:v>32346</c:v>
                </c:pt>
                <c:pt idx="2233">
                  <c:v>32349</c:v>
                </c:pt>
                <c:pt idx="2234">
                  <c:v>32350</c:v>
                </c:pt>
                <c:pt idx="2235">
                  <c:v>32351</c:v>
                </c:pt>
                <c:pt idx="2236">
                  <c:v>32352</c:v>
                </c:pt>
                <c:pt idx="2237">
                  <c:v>32353</c:v>
                </c:pt>
                <c:pt idx="2238">
                  <c:v>32356</c:v>
                </c:pt>
                <c:pt idx="2239">
                  <c:v>32357</c:v>
                </c:pt>
                <c:pt idx="2240">
                  <c:v>32358</c:v>
                </c:pt>
                <c:pt idx="2241">
                  <c:v>32359</c:v>
                </c:pt>
                <c:pt idx="2242">
                  <c:v>32360</c:v>
                </c:pt>
                <c:pt idx="2243">
                  <c:v>32363</c:v>
                </c:pt>
                <c:pt idx="2244">
                  <c:v>32364</c:v>
                </c:pt>
                <c:pt idx="2245">
                  <c:v>32365</c:v>
                </c:pt>
                <c:pt idx="2246">
                  <c:v>32366</c:v>
                </c:pt>
                <c:pt idx="2247">
                  <c:v>32367</c:v>
                </c:pt>
                <c:pt idx="2248">
                  <c:v>32370</c:v>
                </c:pt>
                <c:pt idx="2249">
                  <c:v>32371</c:v>
                </c:pt>
                <c:pt idx="2250">
                  <c:v>32372</c:v>
                </c:pt>
                <c:pt idx="2251">
                  <c:v>32373</c:v>
                </c:pt>
                <c:pt idx="2252">
                  <c:v>32374</c:v>
                </c:pt>
                <c:pt idx="2253">
                  <c:v>32377</c:v>
                </c:pt>
                <c:pt idx="2254">
                  <c:v>32378</c:v>
                </c:pt>
                <c:pt idx="2255">
                  <c:v>32379</c:v>
                </c:pt>
                <c:pt idx="2256">
                  <c:v>32380</c:v>
                </c:pt>
                <c:pt idx="2257">
                  <c:v>32381</c:v>
                </c:pt>
                <c:pt idx="2258">
                  <c:v>32384</c:v>
                </c:pt>
                <c:pt idx="2259">
                  <c:v>32385</c:v>
                </c:pt>
                <c:pt idx="2260">
                  <c:v>32386</c:v>
                </c:pt>
                <c:pt idx="2261">
                  <c:v>32387</c:v>
                </c:pt>
                <c:pt idx="2262">
                  <c:v>32388</c:v>
                </c:pt>
                <c:pt idx="2263">
                  <c:v>32391</c:v>
                </c:pt>
                <c:pt idx="2264">
                  <c:v>32392</c:v>
                </c:pt>
                <c:pt idx="2265">
                  <c:v>32393</c:v>
                </c:pt>
                <c:pt idx="2266">
                  <c:v>32394</c:v>
                </c:pt>
                <c:pt idx="2267">
                  <c:v>32395</c:v>
                </c:pt>
                <c:pt idx="2268">
                  <c:v>32398</c:v>
                </c:pt>
                <c:pt idx="2269">
                  <c:v>32399</c:v>
                </c:pt>
                <c:pt idx="2270">
                  <c:v>32400</c:v>
                </c:pt>
                <c:pt idx="2271">
                  <c:v>32401</c:v>
                </c:pt>
                <c:pt idx="2272">
                  <c:v>32402</c:v>
                </c:pt>
                <c:pt idx="2273">
                  <c:v>32405</c:v>
                </c:pt>
                <c:pt idx="2274">
                  <c:v>32406</c:v>
                </c:pt>
                <c:pt idx="2275">
                  <c:v>32407</c:v>
                </c:pt>
                <c:pt idx="2276">
                  <c:v>32408</c:v>
                </c:pt>
                <c:pt idx="2277">
                  <c:v>32409</c:v>
                </c:pt>
                <c:pt idx="2278">
                  <c:v>32412</c:v>
                </c:pt>
                <c:pt idx="2279">
                  <c:v>32413</c:v>
                </c:pt>
                <c:pt idx="2280">
                  <c:v>32414</c:v>
                </c:pt>
                <c:pt idx="2281">
                  <c:v>32415</c:v>
                </c:pt>
                <c:pt idx="2282">
                  <c:v>32416</c:v>
                </c:pt>
                <c:pt idx="2283">
                  <c:v>32419</c:v>
                </c:pt>
                <c:pt idx="2284">
                  <c:v>32420</c:v>
                </c:pt>
                <c:pt idx="2285">
                  <c:v>32421</c:v>
                </c:pt>
                <c:pt idx="2286">
                  <c:v>32422</c:v>
                </c:pt>
                <c:pt idx="2287">
                  <c:v>32423</c:v>
                </c:pt>
                <c:pt idx="2288">
                  <c:v>32426</c:v>
                </c:pt>
                <c:pt idx="2289">
                  <c:v>32427</c:v>
                </c:pt>
                <c:pt idx="2290">
                  <c:v>32428</c:v>
                </c:pt>
                <c:pt idx="2291">
                  <c:v>32429</c:v>
                </c:pt>
                <c:pt idx="2292">
                  <c:v>32430</c:v>
                </c:pt>
                <c:pt idx="2293">
                  <c:v>32433</c:v>
                </c:pt>
                <c:pt idx="2294">
                  <c:v>32434</c:v>
                </c:pt>
                <c:pt idx="2295">
                  <c:v>32435</c:v>
                </c:pt>
                <c:pt idx="2296">
                  <c:v>32436</c:v>
                </c:pt>
                <c:pt idx="2297">
                  <c:v>32437</c:v>
                </c:pt>
                <c:pt idx="2298">
                  <c:v>32440</c:v>
                </c:pt>
                <c:pt idx="2299">
                  <c:v>32441</c:v>
                </c:pt>
                <c:pt idx="2300">
                  <c:v>32442</c:v>
                </c:pt>
                <c:pt idx="2301">
                  <c:v>32443</c:v>
                </c:pt>
                <c:pt idx="2302">
                  <c:v>32444</c:v>
                </c:pt>
                <c:pt idx="2303">
                  <c:v>32447</c:v>
                </c:pt>
                <c:pt idx="2304">
                  <c:v>32448</c:v>
                </c:pt>
                <c:pt idx="2305">
                  <c:v>32449</c:v>
                </c:pt>
                <c:pt idx="2306">
                  <c:v>32450</c:v>
                </c:pt>
                <c:pt idx="2307">
                  <c:v>32451</c:v>
                </c:pt>
                <c:pt idx="2308">
                  <c:v>32454</c:v>
                </c:pt>
                <c:pt idx="2309">
                  <c:v>32455</c:v>
                </c:pt>
                <c:pt idx="2310">
                  <c:v>32456</c:v>
                </c:pt>
                <c:pt idx="2311">
                  <c:v>32457</c:v>
                </c:pt>
                <c:pt idx="2312">
                  <c:v>32458</c:v>
                </c:pt>
                <c:pt idx="2313">
                  <c:v>32461</c:v>
                </c:pt>
                <c:pt idx="2314">
                  <c:v>32462</c:v>
                </c:pt>
                <c:pt idx="2315">
                  <c:v>32463</c:v>
                </c:pt>
                <c:pt idx="2316">
                  <c:v>32464</c:v>
                </c:pt>
                <c:pt idx="2317">
                  <c:v>32465</c:v>
                </c:pt>
                <c:pt idx="2318">
                  <c:v>32468</c:v>
                </c:pt>
                <c:pt idx="2319">
                  <c:v>32469</c:v>
                </c:pt>
                <c:pt idx="2320">
                  <c:v>32470</c:v>
                </c:pt>
                <c:pt idx="2321">
                  <c:v>32471</c:v>
                </c:pt>
                <c:pt idx="2322">
                  <c:v>32472</c:v>
                </c:pt>
                <c:pt idx="2323">
                  <c:v>32475</c:v>
                </c:pt>
                <c:pt idx="2324">
                  <c:v>32476</c:v>
                </c:pt>
                <c:pt idx="2325">
                  <c:v>32477</c:v>
                </c:pt>
                <c:pt idx="2326">
                  <c:v>32478</c:v>
                </c:pt>
                <c:pt idx="2327">
                  <c:v>32479</c:v>
                </c:pt>
                <c:pt idx="2328">
                  <c:v>32482</c:v>
                </c:pt>
                <c:pt idx="2329">
                  <c:v>32483</c:v>
                </c:pt>
                <c:pt idx="2330">
                  <c:v>32484</c:v>
                </c:pt>
                <c:pt idx="2331">
                  <c:v>32485</c:v>
                </c:pt>
                <c:pt idx="2332">
                  <c:v>32486</c:v>
                </c:pt>
                <c:pt idx="2333">
                  <c:v>32489</c:v>
                </c:pt>
                <c:pt idx="2334">
                  <c:v>32490</c:v>
                </c:pt>
                <c:pt idx="2335">
                  <c:v>32491</c:v>
                </c:pt>
                <c:pt idx="2336">
                  <c:v>32492</c:v>
                </c:pt>
                <c:pt idx="2337">
                  <c:v>32493</c:v>
                </c:pt>
                <c:pt idx="2338">
                  <c:v>32496</c:v>
                </c:pt>
                <c:pt idx="2339">
                  <c:v>32497</c:v>
                </c:pt>
                <c:pt idx="2340">
                  <c:v>32498</c:v>
                </c:pt>
                <c:pt idx="2341">
                  <c:v>32499</c:v>
                </c:pt>
                <c:pt idx="2342">
                  <c:v>32500</c:v>
                </c:pt>
                <c:pt idx="2343">
                  <c:v>32503</c:v>
                </c:pt>
                <c:pt idx="2344">
                  <c:v>32504</c:v>
                </c:pt>
                <c:pt idx="2345">
                  <c:v>32505</c:v>
                </c:pt>
                <c:pt idx="2346">
                  <c:v>32506</c:v>
                </c:pt>
                <c:pt idx="2347">
                  <c:v>32507</c:v>
                </c:pt>
                <c:pt idx="2348">
                  <c:v>32510</c:v>
                </c:pt>
                <c:pt idx="2349">
                  <c:v>32511</c:v>
                </c:pt>
                <c:pt idx="2350">
                  <c:v>32512</c:v>
                </c:pt>
                <c:pt idx="2351">
                  <c:v>32513</c:v>
                </c:pt>
                <c:pt idx="2352">
                  <c:v>32514</c:v>
                </c:pt>
                <c:pt idx="2353">
                  <c:v>32517</c:v>
                </c:pt>
                <c:pt idx="2354">
                  <c:v>32518</c:v>
                </c:pt>
                <c:pt idx="2355">
                  <c:v>32519</c:v>
                </c:pt>
                <c:pt idx="2356">
                  <c:v>32520</c:v>
                </c:pt>
                <c:pt idx="2357">
                  <c:v>32521</c:v>
                </c:pt>
                <c:pt idx="2358">
                  <c:v>32524</c:v>
                </c:pt>
                <c:pt idx="2359">
                  <c:v>32525</c:v>
                </c:pt>
                <c:pt idx="2360">
                  <c:v>32526</c:v>
                </c:pt>
                <c:pt idx="2361">
                  <c:v>32527</c:v>
                </c:pt>
                <c:pt idx="2362">
                  <c:v>32528</c:v>
                </c:pt>
                <c:pt idx="2363">
                  <c:v>32531</c:v>
                </c:pt>
                <c:pt idx="2364">
                  <c:v>32532</c:v>
                </c:pt>
                <c:pt idx="2365">
                  <c:v>32533</c:v>
                </c:pt>
                <c:pt idx="2366">
                  <c:v>32534</c:v>
                </c:pt>
                <c:pt idx="2367">
                  <c:v>32535</c:v>
                </c:pt>
                <c:pt idx="2368">
                  <c:v>32538</c:v>
                </c:pt>
                <c:pt idx="2369">
                  <c:v>32539</c:v>
                </c:pt>
                <c:pt idx="2370">
                  <c:v>32540</c:v>
                </c:pt>
                <c:pt idx="2371">
                  <c:v>32541</c:v>
                </c:pt>
                <c:pt idx="2372">
                  <c:v>32542</c:v>
                </c:pt>
                <c:pt idx="2373">
                  <c:v>32545</c:v>
                </c:pt>
                <c:pt idx="2374">
                  <c:v>32546</c:v>
                </c:pt>
                <c:pt idx="2375">
                  <c:v>32547</c:v>
                </c:pt>
                <c:pt idx="2376">
                  <c:v>32548</c:v>
                </c:pt>
                <c:pt idx="2377">
                  <c:v>32549</c:v>
                </c:pt>
                <c:pt idx="2378">
                  <c:v>32552</c:v>
                </c:pt>
                <c:pt idx="2379">
                  <c:v>32553</c:v>
                </c:pt>
                <c:pt idx="2380">
                  <c:v>32554</c:v>
                </c:pt>
                <c:pt idx="2381">
                  <c:v>32555</c:v>
                </c:pt>
                <c:pt idx="2382">
                  <c:v>32556</c:v>
                </c:pt>
                <c:pt idx="2383">
                  <c:v>32559</c:v>
                </c:pt>
                <c:pt idx="2384">
                  <c:v>32560</c:v>
                </c:pt>
                <c:pt idx="2385">
                  <c:v>32561</c:v>
                </c:pt>
                <c:pt idx="2386">
                  <c:v>32562</c:v>
                </c:pt>
                <c:pt idx="2387">
                  <c:v>32563</c:v>
                </c:pt>
                <c:pt idx="2388">
                  <c:v>32566</c:v>
                </c:pt>
                <c:pt idx="2389">
                  <c:v>32567</c:v>
                </c:pt>
                <c:pt idx="2390">
                  <c:v>32568</c:v>
                </c:pt>
                <c:pt idx="2391">
                  <c:v>32569</c:v>
                </c:pt>
                <c:pt idx="2392">
                  <c:v>32570</c:v>
                </c:pt>
                <c:pt idx="2393">
                  <c:v>32573</c:v>
                </c:pt>
                <c:pt idx="2394">
                  <c:v>32574</c:v>
                </c:pt>
                <c:pt idx="2395">
                  <c:v>32575</c:v>
                </c:pt>
                <c:pt idx="2396">
                  <c:v>32576</c:v>
                </c:pt>
                <c:pt idx="2397">
                  <c:v>32577</c:v>
                </c:pt>
                <c:pt idx="2398">
                  <c:v>32580</c:v>
                </c:pt>
                <c:pt idx="2399">
                  <c:v>32581</c:v>
                </c:pt>
                <c:pt idx="2400">
                  <c:v>32582</c:v>
                </c:pt>
                <c:pt idx="2401">
                  <c:v>32583</c:v>
                </c:pt>
                <c:pt idx="2402">
                  <c:v>32584</c:v>
                </c:pt>
                <c:pt idx="2403">
                  <c:v>32587</c:v>
                </c:pt>
                <c:pt idx="2404">
                  <c:v>32588</c:v>
                </c:pt>
                <c:pt idx="2405">
                  <c:v>32589</c:v>
                </c:pt>
                <c:pt idx="2406">
                  <c:v>32590</c:v>
                </c:pt>
                <c:pt idx="2407">
                  <c:v>32591</c:v>
                </c:pt>
                <c:pt idx="2408">
                  <c:v>32594</c:v>
                </c:pt>
                <c:pt idx="2409">
                  <c:v>32595</c:v>
                </c:pt>
                <c:pt idx="2410">
                  <c:v>32596</c:v>
                </c:pt>
                <c:pt idx="2411">
                  <c:v>32597</c:v>
                </c:pt>
                <c:pt idx="2412">
                  <c:v>32598</c:v>
                </c:pt>
                <c:pt idx="2413">
                  <c:v>32601</c:v>
                </c:pt>
                <c:pt idx="2414">
                  <c:v>32602</c:v>
                </c:pt>
                <c:pt idx="2415">
                  <c:v>32603</c:v>
                </c:pt>
                <c:pt idx="2416">
                  <c:v>32604</c:v>
                </c:pt>
                <c:pt idx="2417">
                  <c:v>32605</c:v>
                </c:pt>
                <c:pt idx="2418">
                  <c:v>32608</c:v>
                </c:pt>
                <c:pt idx="2419">
                  <c:v>32609</c:v>
                </c:pt>
                <c:pt idx="2420">
                  <c:v>32610</c:v>
                </c:pt>
                <c:pt idx="2421">
                  <c:v>32611</c:v>
                </c:pt>
                <c:pt idx="2422">
                  <c:v>32612</c:v>
                </c:pt>
                <c:pt idx="2423">
                  <c:v>32615</c:v>
                </c:pt>
                <c:pt idx="2424">
                  <c:v>32616</c:v>
                </c:pt>
                <c:pt idx="2425">
                  <c:v>32617</c:v>
                </c:pt>
                <c:pt idx="2426">
                  <c:v>32618</c:v>
                </c:pt>
                <c:pt idx="2427">
                  <c:v>32619</c:v>
                </c:pt>
                <c:pt idx="2428">
                  <c:v>32622</c:v>
                </c:pt>
                <c:pt idx="2429">
                  <c:v>32623</c:v>
                </c:pt>
                <c:pt idx="2430">
                  <c:v>32624</c:v>
                </c:pt>
                <c:pt idx="2431">
                  <c:v>32625</c:v>
                </c:pt>
                <c:pt idx="2432">
                  <c:v>32626</c:v>
                </c:pt>
                <c:pt idx="2433">
                  <c:v>32629</c:v>
                </c:pt>
                <c:pt idx="2434">
                  <c:v>32630</c:v>
                </c:pt>
                <c:pt idx="2435">
                  <c:v>32631</c:v>
                </c:pt>
                <c:pt idx="2436">
                  <c:v>32632</c:v>
                </c:pt>
                <c:pt idx="2437">
                  <c:v>32633</c:v>
                </c:pt>
                <c:pt idx="2438">
                  <c:v>32636</c:v>
                </c:pt>
                <c:pt idx="2439">
                  <c:v>32637</c:v>
                </c:pt>
                <c:pt idx="2440">
                  <c:v>32638</c:v>
                </c:pt>
                <c:pt idx="2441">
                  <c:v>32639</c:v>
                </c:pt>
                <c:pt idx="2442">
                  <c:v>32640</c:v>
                </c:pt>
                <c:pt idx="2443">
                  <c:v>32643</c:v>
                </c:pt>
                <c:pt idx="2444">
                  <c:v>32644</c:v>
                </c:pt>
                <c:pt idx="2445">
                  <c:v>32645</c:v>
                </c:pt>
                <c:pt idx="2446">
                  <c:v>32646</c:v>
                </c:pt>
                <c:pt idx="2447">
                  <c:v>32647</c:v>
                </c:pt>
                <c:pt idx="2448">
                  <c:v>32650</c:v>
                </c:pt>
                <c:pt idx="2449">
                  <c:v>32651</c:v>
                </c:pt>
                <c:pt idx="2450">
                  <c:v>32652</c:v>
                </c:pt>
                <c:pt idx="2451">
                  <c:v>32653</c:v>
                </c:pt>
                <c:pt idx="2452">
                  <c:v>32654</c:v>
                </c:pt>
                <c:pt idx="2453">
                  <c:v>32657</c:v>
                </c:pt>
                <c:pt idx="2454">
                  <c:v>32658</c:v>
                </c:pt>
                <c:pt idx="2455">
                  <c:v>32659</c:v>
                </c:pt>
                <c:pt idx="2456">
                  <c:v>32660</c:v>
                </c:pt>
                <c:pt idx="2457">
                  <c:v>32661</c:v>
                </c:pt>
                <c:pt idx="2458">
                  <c:v>32664</c:v>
                </c:pt>
                <c:pt idx="2459">
                  <c:v>32665</c:v>
                </c:pt>
                <c:pt idx="2460">
                  <c:v>32666</c:v>
                </c:pt>
                <c:pt idx="2461">
                  <c:v>32667</c:v>
                </c:pt>
                <c:pt idx="2462">
                  <c:v>32668</c:v>
                </c:pt>
                <c:pt idx="2463">
                  <c:v>32671</c:v>
                </c:pt>
                <c:pt idx="2464">
                  <c:v>32672</c:v>
                </c:pt>
                <c:pt idx="2465">
                  <c:v>32673</c:v>
                </c:pt>
                <c:pt idx="2466">
                  <c:v>32674</c:v>
                </c:pt>
                <c:pt idx="2467">
                  <c:v>32675</c:v>
                </c:pt>
                <c:pt idx="2468">
                  <c:v>32678</c:v>
                </c:pt>
                <c:pt idx="2469">
                  <c:v>32679</c:v>
                </c:pt>
                <c:pt idx="2470">
                  <c:v>32680</c:v>
                </c:pt>
                <c:pt idx="2471">
                  <c:v>32681</c:v>
                </c:pt>
                <c:pt idx="2472">
                  <c:v>32682</c:v>
                </c:pt>
                <c:pt idx="2473">
                  <c:v>32685</c:v>
                </c:pt>
                <c:pt idx="2474">
                  <c:v>32686</c:v>
                </c:pt>
                <c:pt idx="2475">
                  <c:v>32687</c:v>
                </c:pt>
                <c:pt idx="2476">
                  <c:v>32688</c:v>
                </c:pt>
                <c:pt idx="2477">
                  <c:v>32689</c:v>
                </c:pt>
                <c:pt idx="2478">
                  <c:v>32692</c:v>
                </c:pt>
                <c:pt idx="2479">
                  <c:v>32693</c:v>
                </c:pt>
                <c:pt idx="2480">
                  <c:v>32694</c:v>
                </c:pt>
                <c:pt idx="2481">
                  <c:v>32695</c:v>
                </c:pt>
                <c:pt idx="2482">
                  <c:v>32696</c:v>
                </c:pt>
                <c:pt idx="2483">
                  <c:v>32699</c:v>
                </c:pt>
                <c:pt idx="2484">
                  <c:v>32700</c:v>
                </c:pt>
                <c:pt idx="2485">
                  <c:v>32701</c:v>
                </c:pt>
                <c:pt idx="2486">
                  <c:v>32702</c:v>
                </c:pt>
                <c:pt idx="2487">
                  <c:v>32703</c:v>
                </c:pt>
                <c:pt idx="2488">
                  <c:v>32706</c:v>
                </c:pt>
                <c:pt idx="2489">
                  <c:v>32707</c:v>
                </c:pt>
                <c:pt idx="2490">
                  <c:v>32708</c:v>
                </c:pt>
                <c:pt idx="2491">
                  <c:v>32709</c:v>
                </c:pt>
                <c:pt idx="2492">
                  <c:v>32710</c:v>
                </c:pt>
                <c:pt idx="2493">
                  <c:v>32713</c:v>
                </c:pt>
                <c:pt idx="2494">
                  <c:v>32714</c:v>
                </c:pt>
                <c:pt idx="2495">
                  <c:v>32715</c:v>
                </c:pt>
                <c:pt idx="2496">
                  <c:v>32716</c:v>
                </c:pt>
                <c:pt idx="2497">
                  <c:v>32717</c:v>
                </c:pt>
                <c:pt idx="2498">
                  <c:v>32720</c:v>
                </c:pt>
                <c:pt idx="2499">
                  <c:v>32721</c:v>
                </c:pt>
                <c:pt idx="2500">
                  <c:v>32722</c:v>
                </c:pt>
                <c:pt idx="2501">
                  <c:v>32723</c:v>
                </c:pt>
                <c:pt idx="2502">
                  <c:v>32724</c:v>
                </c:pt>
                <c:pt idx="2503">
                  <c:v>32727</c:v>
                </c:pt>
                <c:pt idx="2504">
                  <c:v>32728</c:v>
                </c:pt>
                <c:pt idx="2505">
                  <c:v>32729</c:v>
                </c:pt>
                <c:pt idx="2506">
                  <c:v>32730</c:v>
                </c:pt>
                <c:pt idx="2507">
                  <c:v>32731</c:v>
                </c:pt>
                <c:pt idx="2508">
                  <c:v>32734</c:v>
                </c:pt>
                <c:pt idx="2509">
                  <c:v>32735</c:v>
                </c:pt>
                <c:pt idx="2510">
                  <c:v>32736</c:v>
                </c:pt>
                <c:pt idx="2511">
                  <c:v>32737</c:v>
                </c:pt>
                <c:pt idx="2512">
                  <c:v>32738</c:v>
                </c:pt>
                <c:pt idx="2513">
                  <c:v>32741</c:v>
                </c:pt>
                <c:pt idx="2514">
                  <c:v>32742</c:v>
                </c:pt>
                <c:pt idx="2515">
                  <c:v>32743</c:v>
                </c:pt>
                <c:pt idx="2516">
                  <c:v>32744</c:v>
                </c:pt>
                <c:pt idx="2517">
                  <c:v>32745</c:v>
                </c:pt>
                <c:pt idx="2518">
                  <c:v>32748</c:v>
                </c:pt>
                <c:pt idx="2519">
                  <c:v>32749</c:v>
                </c:pt>
                <c:pt idx="2520">
                  <c:v>32750</c:v>
                </c:pt>
                <c:pt idx="2521">
                  <c:v>32751</c:v>
                </c:pt>
                <c:pt idx="2522">
                  <c:v>32752</c:v>
                </c:pt>
                <c:pt idx="2523">
                  <c:v>32755</c:v>
                </c:pt>
                <c:pt idx="2524">
                  <c:v>32756</c:v>
                </c:pt>
                <c:pt idx="2525">
                  <c:v>32757</c:v>
                </c:pt>
                <c:pt idx="2526">
                  <c:v>32758</c:v>
                </c:pt>
                <c:pt idx="2527">
                  <c:v>32759</c:v>
                </c:pt>
                <c:pt idx="2528">
                  <c:v>32762</c:v>
                </c:pt>
                <c:pt idx="2529">
                  <c:v>32763</c:v>
                </c:pt>
                <c:pt idx="2530">
                  <c:v>32764</c:v>
                </c:pt>
                <c:pt idx="2531">
                  <c:v>32765</c:v>
                </c:pt>
                <c:pt idx="2532">
                  <c:v>32766</c:v>
                </c:pt>
                <c:pt idx="2533">
                  <c:v>32769</c:v>
                </c:pt>
                <c:pt idx="2534">
                  <c:v>32770</c:v>
                </c:pt>
                <c:pt idx="2535">
                  <c:v>32771</c:v>
                </c:pt>
                <c:pt idx="2536">
                  <c:v>32772</c:v>
                </c:pt>
                <c:pt idx="2537">
                  <c:v>32773</c:v>
                </c:pt>
                <c:pt idx="2538">
                  <c:v>32776</c:v>
                </c:pt>
                <c:pt idx="2539">
                  <c:v>32777</c:v>
                </c:pt>
                <c:pt idx="2540">
                  <c:v>32778</c:v>
                </c:pt>
                <c:pt idx="2541">
                  <c:v>32779</c:v>
                </c:pt>
                <c:pt idx="2542">
                  <c:v>32780</c:v>
                </c:pt>
                <c:pt idx="2543">
                  <c:v>32783</c:v>
                </c:pt>
                <c:pt idx="2544">
                  <c:v>32784</c:v>
                </c:pt>
                <c:pt idx="2545">
                  <c:v>32785</c:v>
                </c:pt>
                <c:pt idx="2546">
                  <c:v>32786</c:v>
                </c:pt>
                <c:pt idx="2547">
                  <c:v>32787</c:v>
                </c:pt>
                <c:pt idx="2548">
                  <c:v>32790</c:v>
                </c:pt>
                <c:pt idx="2549">
                  <c:v>32791</c:v>
                </c:pt>
                <c:pt idx="2550">
                  <c:v>32792</c:v>
                </c:pt>
                <c:pt idx="2551">
                  <c:v>32793</c:v>
                </c:pt>
                <c:pt idx="2552">
                  <c:v>32794</c:v>
                </c:pt>
                <c:pt idx="2553">
                  <c:v>32797</c:v>
                </c:pt>
                <c:pt idx="2554">
                  <c:v>32798</c:v>
                </c:pt>
                <c:pt idx="2555">
                  <c:v>32799</c:v>
                </c:pt>
                <c:pt idx="2556">
                  <c:v>32800</c:v>
                </c:pt>
                <c:pt idx="2557">
                  <c:v>32801</c:v>
                </c:pt>
                <c:pt idx="2558">
                  <c:v>32804</c:v>
                </c:pt>
                <c:pt idx="2559">
                  <c:v>32805</c:v>
                </c:pt>
                <c:pt idx="2560">
                  <c:v>32806</c:v>
                </c:pt>
                <c:pt idx="2561">
                  <c:v>32807</c:v>
                </c:pt>
                <c:pt idx="2562">
                  <c:v>32808</c:v>
                </c:pt>
                <c:pt idx="2563">
                  <c:v>32811</c:v>
                </c:pt>
                <c:pt idx="2564">
                  <c:v>32812</c:v>
                </c:pt>
                <c:pt idx="2565">
                  <c:v>32813</c:v>
                </c:pt>
                <c:pt idx="2566">
                  <c:v>32814</c:v>
                </c:pt>
                <c:pt idx="2567">
                  <c:v>32815</c:v>
                </c:pt>
                <c:pt idx="2568">
                  <c:v>32818</c:v>
                </c:pt>
                <c:pt idx="2569">
                  <c:v>32819</c:v>
                </c:pt>
                <c:pt idx="2570">
                  <c:v>32820</c:v>
                </c:pt>
                <c:pt idx="2571">
                  <c:v>32821</c:v>
                </c:pt>
                <c:pt idx="2572">
                  <c:v>32822</c:v>
                </c:pt>
                <c:pt idx="2573">
                  <c:v>32825</c:v>
                </c:pt>
                <c:pt idx="2574">
                  <c:v>32826</c:v>
                </c:pt>
                <c:pt idx="2575">
                  <c:v>32827</c:v>
                </c:pt>
                <c:pt idx="2576">
                  <c:v>32828</c:v>
                </c:pt>
                <c:pt idx="2577">
                  <c:v>32829</c:v>
                </c:pt>
                <c:pt idx="2578">
                  <c:v>32832</c:v>
                </c:pt>
                <c:pt idx="2579">
                  <c:v>32833</c:v>
                </c:pt>
                <c:pt idx="2580">
                  <c:v>32834</c:v>
                </c:pt>
                <c:pt idx="2581">
                  <c:v>32835</c:v>
                </c:pt>
                <c:pt idx="2582">
                  <c:v>32836</c:v>
                </c:pt>
                <c:pt idx="2583">
                  <c:v>32839</c:v>
                </c:pt>
                <c:pt idx="2584">
                  <c:v>32840</c:v>
                </c:pt>
                <c:pt idx="2585">
                  <c:v>32841</c:v>
                </c:pt>
                <c:pt idx="2586">
                  <c:v>32842</c:v>
                </c:pt>
                <c:pt idx="2587">
                  <c:v>32843</c:v>
                </c:pt>
                <c:pt idx="2588">
                  <c:v>32846</c:v>
                </c:pt>
                <c:pt idx="2589">
                  <c:v>32847</c:v>
                </c:pt>
                <c:pt idx="2590">
                  <c:v>32848</c:v>
                </c:pt>
                <c:pt idx="2591">
                  <c:v>32849</c:v>
                </c:pt>
                <c:pt idx="2592">
                  <c:v>32850</c:v>
                </c:pt>
                <c:pt idx="2593">
                  <c:v>32853</c:v>
                </c:pt>
                <c:pt idx="2594">
                  <c:v>32854</c:v>
                </c:pt>
                <c:pt idx="2595">
                  <c:v>32855</c:v>
                </c:pt>
                <c:pt idx="2596">
                  <c:v>32856</c:v>
                </c:pt>
                <c:pt idx="2597">
                  <c:v>32857</c:v>
                </c:pt>
                <c:pt idx="2598">
                  <c:v>32860</c:v>
                </c:pt>
                <c:pt idx="2599">
                  <c:v>32861</c:v>
                </c:pt>
                <c:pt idx="2600">
                  <c:v>32862</c:v>
                </c:pt>
                <c:pt idx="2601">
                  <c:v>32863</c:v>
                </c:pt>
                <c:pt idx="2602">
                  <c:v>32864</c:v>
                </c:pt>
                <c:pt idx="2603">
                  <c:v>32867</c:v>
                </c:pt>
                <c:pt idx="2604">
                  <c:v>32868</c:v>
                </c:pt>
                <c:pt idx="2605">
                  <c:v>32869</c:v>
                </c:pt>
                <c:pt idx="2606">
                  <c:v>32870</c:v>
                </c:pt>
                <c:pt idx="2607">
                  <c:v>32871</c:v>
                </c:pt>
                <c:pt idx="2608">
                  <c:v>32874</c:v>
                </c:pt>
                <c:pt idx="2609">
                  <c:v>32875</c:v>
                </c:pt>
                <c:pt idx="2610">
                  <c:v>32876</c:v>
                </c:pt>
                <c:pt idx="2611">
                  <c:v>32877</c:v>
                </c:pt>
                <c:pt idx="2612">
                  <c:v>32878</c:v>
                </c:pt>
                <c:pt idx="2613">
                  <c:v>32881</c:v>
                </c:pt>
                <c:pt idx="2614">
                  <c:v>32882</c:v>
                </c:pt>
                <c:pt idx="2615">
                  <c:v>32883</c:v>
                </c:pt>
                <c:pt idx="2616">
                  <c:v>32884</c:v>
                </c:pt>
                <c:pt idx="2617">
                  <c:v>32885</c:v>
                </c:pt>
                <c:pt idx="2618">
                  <c:v>32888</c:v>
                </c:pt>
                <c:pt idx="2619">
                  <c:v>32889</c:v>
                </c:pt>
                <c:pt idx="2620">
                  <c:v>32890</c:v>
                </c:pt>
                <c:pt idx="2621">
                  <c:v>32891</c:v>
                </c:pt>
                <c:pt idx="2622">
                  <c:v>32892</c:v>
                </c:pt>
                <c:pt idx="2623">
                  <c:v>32895</c:v>
                </c:pt>
                <c:pt idx="2624">
                  <c:v>32896</c:v>
                </c:pt>
                <c:pt idx="2625">
                  <c:v>32897</c:v>
                </c:pt>
                <c:pt idx="2626">
                  <c:v>32898</c:v>
                </c:pt>
                <c:pt idx="2627">
                  <c:v>32899</c:v>
                </c:pt>
                <c:pt idx="2628">
                  <c:v>32902</c:v>
                </c:pt>
                <c:pt idx="2629">
                  <c:v>32903</c:v>
                </c:pt>
                <c:pt idx="2630">
                  <c:v>32904</c:v>
                </c:pt>
                <c:pt idx="2631">
                  <c:v>32905</c:v>
                </c:pt>
                <c:pt idx="2632">
                  <c:v>32906</c:v>
                </c:pt>
                <c:pt idx="2633">
                  <c:v>32909</c:v>
                </c:pt>
                <c:pt idx="2634">
                  <c:v>32910</c:v>
                </c:pt>
                <c:pt idx="2635">
                  <c:v>32911</c:v>
                </c:pt>
                <c:pt idx="2636">
                  <c:v>32912</c:v>
                </c:pt>
                <c:pt idx="2637">
                  <c:v>32913</c:v>
                </c:pt>
                <c:pt idx="2638">
                  <c:v>32916</c:v>
                </c:pt>
                <c:pt idx="2639">
                  <c:v>32917</c:v>
                </c:pt>
                <c:pt idx="2640">
                  <c:v>32918</c:v>
                </c:pt>
                <c:pt idx="2641">
                  <c:v>32919</c:v>
                </c:pt>
                <c:pt idx="2642">
                  <c:v>32920</c:v>
                </c:pt>
                <c:pt idx="2643">
                  <c:v>32923</c:v>
                </c:pt>
                <c:pt idx="2644">
                  <c:v>32924</c:v>
                </c:pt>
                <c:pt idx="2645">
                  <c:v>32925</c:v>
                </c:pt>
                <c:pt idx="2646">
                  <c:v>32926</c:v>
                </c:pt>
                <c:pt idx="2647">
                  <c:v>32927</c:v>
                </c:pt>
                <c:pt idx="2648">
                  <c:v>32930</c:v>
                </c:pt>
                <c:pt idx="2649">
                  <c:v>32931</c:v>
                </c:pt>
                <c:pt idx="2650">
                  <c:v>32932</c:v>
                </c:pt>
                <c:pt idx="2651">
                  <c:v>32933</c:v>
                </c:pt>
                <c:pt idx="2652">
                  <c:v>32934</c:v>
                </c:pt>
                <c:pt idx="2653">
                  <c:v>32937</c:v>
                </c:pt>
                <c:pt idx="2654">
                  <c:v>32938</c:v>
                </c:pt>
                <c:pt idx="2655">
                  <c:v>32939</c:v>
                </c:pt>
                <c:pt idx="2656">
                  <c:v>32940</c:v>
                </c:pt>
                <c:pt idx="2657">
                  <c:v>32941</c:v>
                </c:pt>
                <c:pt idx="2658">
                  <c:v>32944</c:v>
                </c:pt>
                <c:pt idx="2659">
                  <c:v>32945</c:v>
                </c:pt>
                <c:pt idx="2660">
                  <c:v>32946</c:v>
                </c:pt>
                <c:pt idx="2661">
                  <c:v>32947</c:v>
                </c:pt>
                <c:pt idx="2662">
                  <c:v>32948</c:v>
                </c:pt>
                <c:pt idx="2663">
                  <c:v>32951</c:v>
                </c:pt>
                <c:pt idx="2664">
                  <c:v>32952</c:v>
                </c:pt>
                <c:pt idx="2665">
                  <c:v>32953</c:v>
                </c:pt>
                <c:pt idx="2666">
                  <c:v>32954</c:v>
                </c:pt>
                <c:pt idx="2667">
                  <c:v>32955</c:v>
                </c:pt>
                <c:pt idx="2668">
                  <c:v>32958</c:v>
                </c:pt>
                <c:pt idx="2669">
                  <c:v>32959</c:v>
                </c:pt>
                <c:pt idx="2670">
                  <c:v>32960</c:v>
                </c:pt>
                <c:pt idx="2671">
                  <c:v>32961</c:v>
                </c:pt>
                <c:pt idx="2672">
                  <c:v>32962</c:v>
                </c:pt>
                <c:pt idx="2673">
                  <c:v>32965</c:v>
                </c:pt>
                <c:pt idx="2674">
                  <c:v>32966</c:v>
                </c:pt>
                <c:pt idx="2675">
                  <c:v>32967</c:v>
                </c:pt>
                <c:pt idx="2676">
                  <c:v>32968</c:v>
                </c:pt>
                <c:pt idx="2677">
                  <c:v>32969</c:v>
                </c:pt>
                <c:pt idx="2678">
                  <c:v>32972</c:v>
                </c:pt>
                <c:pt idx="2679">
                  <c:v>32973</c:v>
                </c:pt>
                <c:pt idx="2680">
                  <c:v>32974</c:v>
                </c:pt>
                <c:pt idx="2681">
                  <c:v>32975</c:v>
                </c:pt>
                <c:pt idx="2682">
                  <c:v>32976</c:v>
                </c:pt>
                <c:pt idx="2683">
                  <c:v>32979</c:v>
                </c:pt>
                <c:pt idx="2684">
                  <c:v>32980</c:v>
                </c:pt>
                <c:pt idx="2685">
                  <c:v>32981</c:v>
                </c:pt>
                <c:pt idx="2686">
                  <c:v>32982</c:v>
                </c:pt>
                <c:pt idx="2687">
                  <c:v>32983</c:v>
                </c:pt>
                <c:pt idx="2688">
                  <c:v>32986</c:v>
                </c:pt>
                <c:pt idx="2689">
                  <c:v>32987</c:v>
                </c:pt>
                <c:pt idx="2690">
                  <c:v>32988</c:v>
                </c:pt>
                <c:pt idx="2691">
                  <c:v>32989</c:v>
                </c:pt>
                <c:pt idx="2692">
                  <c:v>32990</c:v>
                </c:pt>
                <c:pt idx="2693">
                  <c:v>32993</c:v>
                </c:pt>
                <c:pt idx="2694">
                  <c:v>32994</c:v>
                </c:pt>
                <c:pt idx="2695">
                  <c:v>32995</c:v>
                </c:pt>
                <c:pt idx="2696">
                  <c:v>32996</c:v>
                </c:pt>
                <c:pt idx="2697">
                  <c:v>32997</c:v>
                </c:pt>
                <c:pt idx="2698">
                  <c:v>33000</c:v>
                </c:pt>
                <c:pt idx="2699">
                  <c:v>33001</c:v>
                </c:pt>
                <c:pt idx="2700">
                  <c:v>33002</c:v>
                </c:pt>
                <c:pt idx="2701">
                  <c:v>33003</c:v>
                </c:pt>
                <c:pt idx="2702">
                  <c:v>33004</c:v>
                </c:pt>
                <c:pt idx="2703">
                  <c:v>33007</c:v>
                </c:pt>
                <c:pt idx="2704">
                  <c:v>33008</c:v>
                </c:pt>
                <c:pt idx="2705">
                  <c:v>33009</c:v>
                </c:pt>
                <c:pt idx="2706">
                  <c:v>33010</c:v>
                </c:pt>
                <c:pt idx="2707">
                  <c:v>33011</c:v>
                </c:pt>
                <c:pt idx="2708">
                  <c:v>33014</c:v>
                </c:pt>
                <c:pt idx="2709">
                  <c:v>33015</c:v>
                </c:pt>
                <c:pt idx="2710">
                  <c:v>33016</c:v>
                </c:pt>
                <c:pt idx="2711">
                  <c:v>33017</c:v>
                </c:pt>
                <c:pt idx="2712">
                  <c:v>33018</c:v>
                </c:pt>
                <c:pt idx="2713">
                  <c:v>33021</c:v>
                </c:pt>
                <c:pt idx="2714">
                  <c:v>33022</c:v>
                </c:pt>
                <c:pt idx="2715">
                  <c:v>33023</c:v>
                </c:pt>
                <c:pt idx="2716">
                  <c:v>33024</c:v>
                </c:pt>
                <c:pt idx="2717">
                  <c:v>33025</c:v>
                </c:pt>
                <c:pt idx="2718">
                  <c:v>33028</c:v>
                </c:pt>
                <c:pt idx="2719">
                  <c:v>33029</c:v>
                </c:pt>
                <c:pt idx="2720">
                  <c:v>33030</c:v>
                </c:pt>
                <c:pt idx="2721">
                  <c:v>33031</c:v>
                </c:pt>
                <c:pt idx="2722">
                  <c:v>33032</c:v>
                </c:pt>
                <c:pt idx="2723">
                  <c:v>33035</c:v>
                </c:pt>
                <c:pt idx="2724">
                  <c:v>33036</c:v>
                </c:pt>
                <c:pt idx="2725">
                  <c:v>33037</c:v>
                </c:pt>
                <c:pt idx="2726">
                  <c:v>33038</c:v>
                </c:pt>
                <c:pt idx="2727">
                  <c:v>33039</c:v>
                </c:pt>
                <c:pt idx="2728">
                  <c:v>33042</c:v>
                </c:pt>
                <c:pt idx="2729">
                  <c:v>33043</c:v>
                </c:pt>
                <c:pt idx="2730">
                  <c:v>33044</c:v>
                </c:pt>
                <c:pt idx="2731">
                  <c:v>33045</c:v>
                </c:pt>
                <c:pt idx="2732">
                  <c:v>33046</c:v>
                </c:pt>
                <c:pt idx="2733">
                  <c:v>33049</c:v>
                </c:pt>
                <c:pt idx="2734">
                  <c:v>33050</c:v>
                </c:pt>
                <c:pt idx="2735">
                  <c:v>33051</c:v>
                </c:pt>
                <c:pt idx="2736">
                  <c:v>33052</c:v>
                </c:pt>
                <c:pt idx="2737">
                  <c:v>33053</c:v>
                </c:pt>
                <c:pt idx="2738">
                  <c:v>33056</c:v>
                </c:pt>
                <c:pt idx="2739">
                  <c:v>33057</c:v>
                </c:pt>
                <c:pt idx="2740">
                  <c:v>33058</c:v>
                </c:pt>
                <c:pt idx="2741">
                  <c:v>33059</c:v>
                </c:pt>
                <c:pt idx="2742">
                  <c:v>33060</c:v>
                </c:pt>
                <c:pt idx="2743">
                  <c:v>33063</c:v>
                </c:pt>
                <c:pt idx="2744">
                  <c:v>33064</c:v>
                </c:pt>
                <c:pt idx="2745">
                  <c:v>33065</c:v>
                </c:pt>
                <c:pt idx="2746">
                  <c:v>33066</c:v>
                </c:pt>
                <c:pt idx="2747">
                  <c:v>33067</c:v>
                </c:pt>
                <c:pt idx="2748">
                  <c:v>33070</c:v>
                </c:pt>
                <c:pt idx="2749">
                  <c:v>33071</c:v>
                </c:pt>
                <c:pt idx="2750">
                  <c:v>33072</c:v>
                </c:pt>
                <c:pt idx="2751">
                  <c:v>33073</c:v>
                </c:pt>
                <c:pt idx="2752">
                  <c:v>33074</c:v>
                </c:pt>
                <c:pt idx="2753">
                  <c:v>33077</c:v>
                </c:pt>
                <c:pt idx="2754">
                  <c:v>33078</c:v>
                </c:pt>
                <c:pt idx="2755">
                  <c:v>33079</c:v>
                </c:pt>
                <c:pt idx="2756">
                  <c:v>33080</c:v>
                </c:pt>
                <c:pt idx="2757">
                  <c:v>33081</c:v>
                </c:pt>
                <c:pt idx="2758">
                  <c:v>33084</c:v>
                </c:pt>
                <c:pt idx="2759">
                  <c:v>33085</c:v>
                </c:pt>
                <c:pt idx="2760">
                  <c:v>33086</c:v>
                </c:pt>
                <c:pt idx="2761">
                  <c:v>33087</c:v>
                </c:pt>
                <c:pt idx="2762">
                  <c:v>33088</c:v>
                </c:pt>
                <c:pt idx="2763">
                  <c:v>33091</c:v>
                </c:pt>
                <c:pt idx="2764">
                  <c:v>33092</c:v>
                </c:pt>
                <c:pt idx="2765">
                  <c:v>33093</c:v>
                </c:pt>
                <c:pt idx="2766">
                  <c:v>33094</c:v>
                </c:pt>
                <c:pt idx="2767">
                  <c:v>33095</c:v>
                </c:pt>
                <c:pt idx="2768">
                  <c:v>33098</c:v>
                </c:pt>
                <c:pt idx="2769">
                  <c:v>33099</c:v>
                </c:pt>
                <c:pt idx="2770">
                  <c:v>33100</c:v>
                </c:pt>
                <c:pt idx="2771">
                  <c:v>33101</c:v>
                </c:pt>
                <c:pt idx="2772">
                  <c:v>33102</c:v>
                </c:pt>
                <c:pt idx="2773">
                  <c:v>33105</c:v>
                </c:pt>
                <c:pt idx="2774">
                  <c:v>33106</c:v>
                </c:pt>
                <c:pt idx="2775">
                  <c:v>33107</c:v>
                </c:pt>
                <c:pt idx="2776">
                  <c:v>33108</c:v>
                </c:pt>
                <c:pt idx="2777">
                  <c:v>33109</c:v>
                </c:pt>
                <c:pt idx="2778">
                  <c:v>33112</c:v>
                </c:pt>
                <c:pt idx="2779">
                  <c:v>33113</c:v>
                </c:pt>
                <c:pt idx="2780">
                  <c:v>33114</c:v>
                </c:pt>
                <c:pt idx="2781">
                  <c:v>33115</c:v>
                </c:pt>
                <c:pt idx="2782">
                  <c:v>33116</c:v>
                </c:pt>
                <c:pt idx="2783">
                  <c:v>33119</c:v>
                </c:pt>
                <c:pt idx="2784">
                  <c:v>33120</c:v>
                </c:pt>
                <c:pt idx="2785">
                  <c:v>33121</c:v>
                </c:pt>
                <c:pt idx="2786">
                  <c:v>33122</c:v>
                </c:pt>
                <c:pt idx="2787">
                  <c:v>33123</c:v>
                </c:pt>
                <c:pt idx="2788">
                  <c:v>33126</c:v>
                </c:pt>
                <c:pt idx="2789">
                  <c:v>33127</c:v>
                </c:pt>
                <c:pt idx="2790">
                  <c:v>33128</c:v>
                </c:pt>
                <c:pt idx="2791">
                  <c:v>33129</c:v>
                </c:pt>
                <c:pt idx="2792">
                  <c:v>33130</c:v>
                </c:pt>
                <c:pt idx="2793">
                  <c:v>33133</c:v>
                </c:pt>
                <c:pt idx="2794">
                  <c:v>33134</c:v>
                </c:pt>
                <c:pt idx="2795">
                  <c:v>33135</c:v>
                </c:pt>
                <c:pt idx="2796">
                  <c:v>33136</c:v>
                </c:pt>
                <c:pt idx="2797">
                  <c:v>33137</c:v>
                </c:pt>
                <c:pt idx="2798">
                  <c:v>33140</c:v>
                </c:pt>
                <c:pt idx="2799">
                  <c:v>33141</c:v>
                </c:pt>
                <c:pt idx="2800">
                  <c:v>33142</c:v>
                </c:pt>
                <c:pt idx="2801">
                  <c:v>33143</c:v>
                </c:pt>
                <c:pt idx="2802">
                  <c:v>33144</c:v>
                </c:pt>
                <c:pt idx="2803">
                  <c:v>33147</c:v>
                </c:pt>
                <c:pt idx="2804">
                  <c:v>33148</c:v>
                </c:pt>
                <c:pt idx="2805">
                  <c:v>33149</c:v>
                </c:pt>
                <c:pt idx="2806">
                  <c:v>33150</c:v>
                </c:pt>
                <c:pt idx="2807">
                  <c:v>33151</c:v>
                </c:pt>
                <c:pt idx="2808">
                  <c:v>33154</c:v>
                </c:pt>
                <c:pt idx="2809">
                  <c:v>33155</c:v>
                </c:pt>
                <c:pt idx="2810">
                  <c:v>33156</c:v>
                </c:pt>
                <c:pt idx="2811">
                  <c:v>33157</c:v>
                </c:pt>
                <c:pt idx="2812">
                  <c:v>33158</c:v>
                </c:pt>
                <c:pt idx="2813">
                  <c:v>33161</c:v>
                </c:pt>
                <c:pt idx="2814">
                  <c:v>33162</c:v>
                </c:pt>
                <c:pt idx="2815">
                  <c:v>33163</c:v>
                </c:pt>
                <c:pt idx="2816">
                  <c:v>33164</c:v>
                </c:pt>
                <c:pt idx="2817">
                  <c:v>33165</c:v>
                </c:pt>
                <c:pt idx="2818">
                  <c:v>33168</c:v>
                </c:pt>
                <c:pt idx="2819">
                  <c:v>33169</c:v>
                </c:pt>
                <c:pt idx="2820">
                  <c:v>33170</c:v>
                </c:pt>
                <c:pt idx="2821">
                  <c:v>33171</c:v>
                </c:pt>
                <c:pt idx="2822">
                  <c:v>33172</c:v>
                </c:pt>
                <c:pt idx="2823">
                  <c:v>33175</c:v>
                </c:pt>
                <c:pt idx="2824">
                  <c:v>33176</c:v>
                </c:pt>
                <c:pt idx="2825">
                  <c:v>33177</c:v>
                </c:pt>
                <c:pt idx="2826">
                  <c:v>33178</c:v>
                </c:pt>
                <c:pt idx="2827">
                  <c:v>33179</c:v>
                </c:pt>
                <c:pt idx="2828">
                  <c:v>33182</c:v>
                </c:pt>
                <c:pt idx="2829">
                  <c:v>33183</c:v>
                </c:pt>
                <c:pt idx="2830">
                  <c:v>33184</c:v>
                </c:pt>
                <c:pt idx="2831">
                  <c:v>33185</c:v>
                </c:pt>
                <c:pt idx="2832">
                  <c:v>33186</c:v>
                </c:pt>
                <c:pt idx="2833">
                  <c:v>33189</c:v>
                </c:pt>
                <c:pt idx="2834">
                  <c:v>33190</c:v>
                </c:pt>
                <c:pt idx="2835">
                  <c:v>33191</c:v>
                </c:pt>
                <c:pt idx="2836">
                  <c:v>33192</c:v>
                </c:pt>
                <c:pt idx="2837">
                  <c:v>33193</c:v>
                </c:pt>
                <c:pt idx="2838">
                  <c:v>33196</c:v>
                </c:pt>
                <c:pt idx="2839">
                  <c:v>33197</c:v>
                </c:pt>
                <c:pt idx="2840">
                  <c:v>33198</c:v>
                </c:pt>
                <c:pt idx="2841">
                  <c:v>33199</c:v>
                </c:pt>
                <c:pt idx="2842">
                  <c:v>33200</c:v>
                </c:pt>
                <c:pt idx="2843">
                  <c:v>33203</c:v>
                </c:pt>
                <c:pt idx="2844">
                  <c:v>33204</c:v>
                </c:pt>
                <c:pt idx="2845">
                  <c:v>33205</c:v>
                </c:pt>
                <c:pt idx="2846">
                  <c:v>33206</c:v>
                </c:pt>
                <c:pt idx="2847">
                  <c:v>33207</c:v>
                </c:pt>
                <c:pt idx="2848">
                  <c:v>33210</c:v>
                </c:pt>
                <c:pt idx="2849">
                  <c:v>33211</c:v>
                </c:pt>
                <c:pt idx="2850">
                  <c:v>33212</c:v>
                </c:pt>
                <c:pt idx="2851">
                  <c:v>33213</c:v>
                </c:pt>
                <c:pt idx="2852">
                  <c:v>33214</c:v>
                </c:pt>
                <c:pt idx="2853">
                  <c:v>33217</c:v>
                </c:pt>
                <c:pt idx="2854">
                  <c:v>33218</c:v>
                </c:pt>
                <c:pt idx="2855">
                  <c:v>33219</c:v>
                </c:pt>
                <c:pt idx="2856">
                  <c:v>33220</c:v>
                </c:pt>
                <c:pt idx="2857">
                  <c:v>33221</c:v>
                </c:pt>
                <c:pt idx="2858">
                  <c:v>33224</c:v>
                </c:pt>
                <c:pt idx="2859">
                  <c:v>33225</c:v>
                </c:pt>
                <c:pt idx="2860">
                  <c:v>33226</c:v>
                </c:pt>
                <c:pt idx="2861">
                  <c:v>33227</c:v>
                </c:pt>
                <c:pt idx="2862">
                  <c:v>33228</c:v>
                </c:pt>
                <c:pt idx="2863">
                  <c:v>33231</c:v>
                </c:pt>
                <c:pt idx="2864">
                  <c:v>33232</c:v>
                </c:pt>
                <c:pt idx="2865">
                  <c:v>33233</c:v>
                </c:pt>
                <c:pt idx="2866">
                  <c:v>33234</c:v>
                </c:pt>
                <c:pt idx="2867">
                  <c:v>33235</c:v>
                </c:pt>
                <c:pt idx="2868">
                  <c:v>33238</c:v>
                </c:pt>
                <c:pt idx="2869">
                  <c:v>33239</c:v>
                </c:pt>
                <c:pt idx="2870">
                  <c:v>33240</c:v>
                </c:pt>
                <c:pt idx="2871">
                  <c:v>33241</c:v>
                </c:pt>
                <c:pt idx="2872">
                  <c:v>33242</c:v>
                </c:pt>
                <c:pt idx="2873">
                  <c:v>33245</c:v>
                </c:pt>
                <c:pt idx="2874">
                  <c:v>33246</c:v>
                </c:pt>
                <c:pt idx="2875">
                  <c:v>33247</c:v>
                </c:pt>
                <c:pt idx="2876">
                  <c:v>33248</c:v>
                </c:pt>
                <c:pt idx="2877">
                  <c:v>33249</c:v>
                </c:pt>
                <c:pt idx="2878">
                  <c:v>33252</c:v>
                </c:pt>
                <c:pt idx="2879">
                  <c:v>33253</c:v>
                </c:pt>
                <c:pt idx="2880">
                  <c:v>33254</c:v>
                </c:pt>
                <c:pt idx="2881">
                  <c:v>33255</c:v>
                </c:pt>
                <c:pt idx="2882">
                  <c:v>33256</c:v>
                </c:pt>
                <c:pt idx="2883">
                  <c:v>33259</c:v>
                </c:pt>
                <c:pt idx="2884">
                  <c:v>33260</c:v>
                </c:pt>
                <c:pt idx="2885">
                  <c:v>33261</c:v>
                </c:pt>
                <c:pt idx="2886">
                  <c:v>33262</c:v>
                </c:pt>
                <c:pt idx="2887">
                  <c:v>33263</c:v>
                </c:pt>
                <c:pt idx="2888">
                  <c:v>33266</c:v>
                </c:pt>
                <c:pt idx="2889">
                  <c:v>33267</c:v>
                </c:pt>
                <c:pt idx="2890">
                  <c:v>33268</c:v>
                </c:pt>
                <c:pt idx="2891">
                  <c:v>33269</c:v>
                </c:pt>
                <c:pt idx="2892">
                  <c:v>33270</c:v>
                </c:pt>
                <c:pt idx="2893">
                  <c:v>33273</c:v>
                </c:pt>
                <c:pt idx="2894">
                  <c:v>33274</c:v>
                </c:pt>
                <c:pt idx="2895">
                  <c:v>33275</c:v>
                </c:pt>
                <c:pt idx="2896">
                  <c:v>33276</c:v>
                </c:pt>
                <c:pt idx="2897">
                  <c:v>33277</c:v>
                </c:pt>
                <c:pt idx="2898">
                  <c:v>33280</c:v>
                </c:pt>
                <c:pt idx="2899">
                  <c:v>33281</c:v>
                </c:pt>
                <c:pt idx="2900">
                  <c:v>33282</c:v>
                </c:pt>
                <c:pt idx="2901">
                  <c:v>33283</c:v>
                </c:pt>
                <c:pt idx="2902">
                  <c:v>33284</c:v>
                </c:pt>
                <c:pt idx="2903">
                  <c:v>33287</c:v>
                </c:pt>
                <c:pt idx="2904">
                  <c:v>33288</c:v>
                </c:pt>
                <c:pt idx="2905">
                  <c:v>33289</c:v>
                </c:pt>
                <c:pt idx="2906">
                  <c:v>33290</c:v>
                </c:pt>
                <c:pt idx="2907">
                  <c:v>33291</c:v>
                </c:pt>
                <c:pt idx="2908">
                  <c:v>33294</c:v>
                </c:pt>
                <c:pt idx="2909">
                  <c:v>33295</c:v>
                </c:pt>
                <c:pt idx="2910">
                  <c:v>33296</c:v>
                </c:pt>
                <c:pt idx="2911">
                  <c:v>33297</c:v>
                </c:pt>
                <c:pt idx="2912">
                  <c:v>33298</c:v>
                </c:pt>
                <c:pt idx="2913">
                  <c:v>33301</c:v>
                </c:pt>
                <c:pt idx="2914">
                  <c:v>33302</c:v>
                </c:pt>
                <c:pt idx="2915">
                  <c:v>33303</c:v>
                </c:pt>
                <c:pt idx="2916">
                  <c:v>33304</c:v>
                </c:pt>
                <c:pt idx="2917">
                  <c:v>33305</c:v>
                </c:pt>
                <c:pt idx="2918">
                  <c:v>33308</c:v>
                </c:pt>
                <c:pt idx="2919">
                  <c:v>33309</c:v>
                </c:pt>
                <c:pt idx="2920">
                  <c:v>33310</c:v>
                </c:pt>
                <c:pt idx="2921">
                  <c:v>33311</c:v>
                </c:pt>
                <c:pt idx="2922">
                  <c:v>33312</c:v>
                </c:pt>
                <c:pt idx="2923">
                  <c:v>33315</c:v>
                </c:pt>
                <c:pt idx="2924">
                  <c:v>33316</c:v>
                </c:pt>
                <c:pt idx="2925">
                  <c:v>33317</c:v>
                </c:pt>
                <c:pt idx="2926">
                  <c:v>33318</c:v>
                </c:pt>
                <c:pt idx="2927">
                  <c:v>33319</c:v>
                </c:pt>
                <c:pt idx="2928">
                  <c:v>33322</c:v>
                </c:pt>
                <c:pt idx="2929">
                  <c:v>33323</c:v>
                </c:pt>
                <c:pt idx="2930">
                  <c:v>33324</c:v>
                </c:pt>
                <c:pt idx="2931">
                  <c:v>33325</c:v>
                </c:pt>
                <c:pt idx="2932">
                  <c:v>33326</c:v>
                </c:pt>
                <c:pt idx="2933">
                  <c:v>33329</c:v>
                </c:pt>
                <c:pt idx="2934">
                  <c:v>33330</c:v>
                </c:pt>
                <c:pt idx="2935">
                  <c:v>33331</c:v>
                </c:pt>
                <c:pt idx="2936">
                  <c:v>33332</c:v>
                </c:pt>
                <c:pt idx="2937">
                  <c:v>33333</c:v>
                </c:pt>
                <c:pt idx="2938">
                  <c:v>33336</c:v>
                </c:pt>
                <c:pt idx="2939">
                  <c:v>33337</c:v>
                </c:pt>
                <c:pt idx="2940">
                  <c:v>33338</c:v>
                </c:pt>
                <c:pt idx="2941">
                  <c:v>33339</c:v>
                </c:pt>
                <c:pt idx="2942">
                  <c:v>33340</c:v>
                </c:pt>
                <c:pt idx="2943">
                  <c:v>33343</c:v>
                </c:pt>
                <c:pt idx="2944">
                  <c:v>33344</c:v>
                </c:pt>
                <c:pt idx="2945">
                  <c:v>33345</c:v>
                </c:pt>
                <c:pt idx="2946">
                  <c:v>33346</c:v>
                </c:pt>
                <c:pt idx="2947">
                  <c:v>33347</c:v>
                </c:pt>
                <c:pt idx="2948">
                  <c:v>33350</c:v>
                </c:pt>
                <c:pt idx="2949">
                  <c:v>33351</c:v>
                </c:pt>
                <c:pt idx="2950">
                  <c:v>33352</c:v>
                </c:pt>
                <c:pt idx="2951">
                  <c:v>33353</c:v>
                </c:pt>
                <c:pt idx="2952">
                  <c:v>33354</c:v>
                </c:pt>
                <c:pt idx="2953">
                  <c:v>33357</c:v>
                </c:pt>
                <c:pt idx="2954">
                  <c:v>33358</c:v>
                </c:pt>
                <c:pt idx="2955">
                  <c:v>33359</c:v>
                </c:pt>
                <c:pt idx="2956">
                  <c:v>33360</c:v>
                </c:pt>
                <c:pt idx="2957">
                  <c:v>33361</c:v>
                </c:pt>
                <c:pt idx="2958">
                  <c:v>33364</c:v>
                </c:pt>
                <c:pt idx="2959">
                  <c:v>33365</c:v>
                </c:pt>
                <c:pt idx="2960">
                  <c:v>33366</c:v>
                </c:pt>
                <c:pt idx="2961">
                  <c:v>33367</c:v>
                </c:pt>
                <c:pt idx="2962">
                  <c:v>33368</c:v>
                </c:pt>
                <c:pt idx="2963">
                  <c:v>33371</c:v>
                </c:pt>
                <c:pt idx="2964">
                  <c:v>33372</c:v>
                </c:pt>
                <c:pt idx="2965">
                  <c:v>33373</c:v>
                </c:pt>
                <c:pt idx="2966">
                  <c:v>33374</c:v>
                </c:pt>
                <c:pt idx="2967">
                  <c:v>33375</c:v>
                </c:pt>
                <c:pt idx="2968">
                  <c:v>33378</c:v>
                </c:pt>
                <c:pt idx="2969">
                  <c:v>33379</c:v>
                </c:pt>
                <c:pt idx="2970">
                  <c:v>33380</c:v>
                </c:pt>
                <c:pt idx="2971">
                  <c:v>33381</c:v>
                </c:pt>
                <c:pt idx="2972">
                  <c:v>33382</c:v>
                </c:pt>
                <c:pt idx="2973">
                  <c:v>33385</c:v>
                </c:pt>
                <c:pt idx="2974">
                  <c:v>33386</c:v>
                </c:pt>
                <c:pt idx="2975">
                  <c:v>33387</c:v>
                </c:pt>
                <c:pt idx="2976">
                  <c:v>33388</c:v>
                </c:pt>
                <c:pt idx="2977">
                  <c:v>33389</c:v>
                </c:pt>
                <c:pt idx="2978">
                  <c:v>33392</c:v>
                </c:pt>
                <c:pt idx="2979">
                  <c:v>33393</c:v>
                </c:pt>
                <c:pt idx="2980">
                  <c:v>33394</c:v>
                </c:pt>
                <c:pt idx="2981">
                  <c:v>33395</c:v>
                </c:pt>
                <c:pt idx="2982">
                  <c:v>33396</c:v>
                </c:pt>
                <c:pt idx="2983">
                  <c:v>33399</c:v>
                </c:pt>
                <c:pt idx="2984">
                  <c:v>33400</c:v>
                </c:pt>
                <c:pt idx="2985">
                  <c:v>33401</c:v>
                </c:pt>
                <c:pt idx="2986">
                  <c:v>33402</c:v>
                </c:pt>
                <c:pt idx="2987">
                  <c:v>33403</c:v>
                </c:pt>
                <c:pt idx="2988">
                  <c:v>33406</c:v>
                </c:pt>
                <c:pt idx="2989">
                  <c:v>33407</c:v>
                </c:pt>
                <c:pt idx="2990">
                  <c:v>33408</c:v>
                </c:pt>
                <c:pt idx="2991">
                  <c:v>33409</c:v>
                </c:pt>
                <c:pt idx="2992">
                  <c:v>33410</c:v>
                </c:pt>
                <c:pt idx="2993">
                  <c:v>33413</c:v>
                </c:pt>
                <c:pt idx="2994">
                  <c:v>33414</c:v>
                </c:pt>
                <c:pt idx="2995">
                  <c:v>33415</c:v>
                </c:pt>
                <c:pt idx="2996">
                  <c:v>33416</c:v>
                </c:pt>
                <c:pt idx="2997">
                  <c:v>33417</c:v>
                </c:pt>
                <c:pt idx="2998">
                  <c:v>33420</c:v>
                </c:pt>
                <c:pt idx="2999">
                  <c:v>33421</c:v>
                </c:pt>
                <c:pt idx="3000">
                  <c:v>33422</c:v>
                </c:pt>
                <c:pt idx="3001">
                  <c:v>33423</c:v>
                </c:pt>
                <c:pt idx="3002">
                  <c:v>33424</c:v>
                </c:pt>
                <c:pt idx="3003">
                  <c:v>33427</c:v>
                </c:pt>
                <c:pt idx="3004">
                  <c:v>33428</c:v>
                </c:pt>
                <c:pt idx="3005">
                  <c:v>33429</c:v>
                </c:pt>
                <c:pt idx="3006">
                  <c:v>33430</c:v>
                </c:pt>
                <c:pt idx="3007">
                  <c:v>33431</c:v>
                </c:pt>
                <c:pt idx="3008">
                  <c:v>33434</c:v>
                </c:pt>
                <c:pt idx="3009">
                  <c:v>33435</c:v>
                </c:pt>
                <c:pt idx="3010">
                  <c:v>33436</c:v>
                </c:pt>
                <c:pt idx="3011">
                  <c:v>33437</c:v>
                </c:pt>
                <c:pt idx="3012">
                  <c:v>33438</c:v>
                </c:pt>
                <c:pt idx="3013">
                  <c:v>33441</c:v>
                </c:pt>
                <c:pt idx="3014">
                  <c:v>33442</c:v>
                </c:pt>
                <c:pt idx="3015">
                  <c:v>33443</c:v>
                </c:pt>
                <c:pt idx="3016">
                  <c:v>33444</c:v>
                </c:pt>
                <c:pt idx="3017">
                  <c:v>33445</c:v>
                </c:pt>
                <c:pt idx="3018">
                  <c:v>33448</c:v>
                </c:pt>
                <c:pt idx="3019">
                  <c:v>33449</c:v>
                </c:pt>
                <c:pt idx="3020">
                  <c:v>33450</c:v>
                </c:pt>
                <c:pt idx="3021">
                  <c:v>33451</c:v>
                </c:pt>
                <c:pt idx="3022">
                  <c:v>33452</c:v>
                </c:pt>
                <c:pt idx="3023">
                  <c:v>33455</c:v>
                </c:pt>
                <c:pt idx="3024">
                  <c:v>33456</c:v>
                </c:pt>
                <c:pt idx="3025">
                  <c:v>33457</c:v>
                </c:pt>
                <c:pt idx="3026">
                  <c:v>33458</c:v>
                </c:pt>
                <c:pt idx="3027">
                  <c:v>33459</c:v>
                </c:pt>
                <c:pt idx="3028">
                  <c:v>33462</c:v>
                </c:pt>
                <c:pt idx="3029">
                  <c:v>33463</c:v>
                </c:pt>
                <c:pt idx="3030">
                  <c:v>33464</c:v>
                </c:pt>
                <c:pt idx="3031">
                  <c:v>33465</c:v>
                </c:pt>
                <c:pt idx="3032">
                  <c:v>33466</c:v>
                </c:pt>
                <c:pt idx="3033">
                  <c:v>33469</c:v>
                </c:pt>
                <c:pt idx="3034">
                  <c:v>33470</c:v>
                </c:pt>
                <c:pt idx="3035">
                  <c:v>33471</c:v>
                </c:pt>
                <c:pt idx="3036">
                  <c:v>33472</c:v>
                </c:pt>
                <c:pt idx="3037">
                  <c:v>33473</c:v>
                </c:pt>
                <c:pt idx="3038">
                  <c:v>33476</c:v>
                </c:pt>
                <c:pt idx="3039">
                  <c:v>33477</c:v>
                </c:pt>
                <c:pt idx="3040">
                  <c:v>33478</c:v>
                </c:pt>
                <c:pt idx="3041">
                  <c:v>33479</c:v>
                </c:pt>
                <c:pt idx="3042">
                  <c:v>33480</c:v>
                </c:pt>
                <c:pt idx="3043">
                  <c:v>33483</c:v>
                </c:pt>
                <c:pt idx="3044">
                  <c:v>33484</c:v>
                </c:pt>
                <c:pt idx="3045">
                  <c:v>33485</c:v>
                </c:pt>
                <c:pt idx="3046">
                  <c:v>33486</c:v>
                </c:pt>
                <c:pt idx="3047">
                  <c:v>33487</c:v>
                </c:pt>
                <c:pt idx="3048">
                  <c:v>33490</c:v>
                </c:pt>
                <c:pt idx="3049">
                  <c:v>33491</c:v>
                </c:pt>
                <c:pt idx="3050">
                  <c:v>33492</c:v>
                </c:pt>
                <c:pt idx="3051">
                  <c:v>33493</c:v>
                </c:pt>
                <c:pt idx="3052">
                  <c:v>33494</c:v>
                </c:pt>
                <c:pt idx="3053">
                  <c:v>33497</c:v>
                </c:pt>
                <c:pt idx="3054">
                  <c:v>33498</c:v>
                </c:pt>
                <c:pt idx="3055">
                  <c:v>33499</c:v>
                </c:pt>
                <c:pt idx="3056">
                  <c:v>33500</c:v>
                </c:pt>
                <c:pt idx="3057">
                  <c:v>33501</c:v>
                </c:pt>
                <c:pt idx="3058">
                  <c:v>33504</c:v>
                </c:pt>
                <c:pt idx="3059">
                  <c:v>33505</c:v>
                </c:pt>
                <c:pt idx="3060">
                  <c:v>33506</c:v>
                </c:pt>
                <c:pt idx="3061">
                  <c:v>33507</c:v>
                </c:pt>
                <c:pt idx="3062">
                  <c:v>33508</c:v>
                </c:pt>
                <c:pt idx="3063">
                  <c:v>33511</c:v>
                </c:pt>
                <c:pt idx="3064">
                  <c:v>33512</c:v>
                </c:pt>
                <c:pt idx="3065">
                  <c:v>33513</c:v>
                </c:pt>
                <c:pt idx="3066">
                  <c:v>33514</c:v>
                </c:pt>
                <c:pt idx="3067">
                  <c:v>33515</c:v>
                </c:pt>
                <c:pt idx="3068">
                  <c:v>33518</c:v>
                </c:pt>
                <c:pt idx="3069">
                  <c:v>33519</c:v>
                </c:pt>
                <c:pt idx="3070">
                  <c:v>33520</c:v>
                </c:pt>
                <c:pt idx="3071">
                  <c:v>33521</c:v>
                </c:pt>
                <c:pt idx="3072">
                  <c:v>33522</c:v>
                </c:pt>
                <c:pt idx="3073">
                  <c:v>33525</c:v>
                </c:pt>
                <c:pt idx="3074">
                  <c:v>33526</c:v>
                </c:pt>
                <c:pt idx="3075">
                  <c:v>33527</c:v>
                </c:pt>
                <c:pt idx="3076">
                  <c:v>33528</c:v>
                </c:pt>
                <c:pt idx="3077">
                  <c:v>33529</c:v>
                </c:pt>
                <c:pt idx="3078">
                  <c:v>33532</c:v>
                </c:pt>
                <c:pt idx="3079">
                  <c:v>33533</c:v>
                </c:pt>
                <c:pt idx="3080">
                  <c:v>33534</c:v>
                </c:pt>
                <c:pt idx="3081">
                  <c:v>33535</c:v>
                </c:pt>
                <c:pt idx="3082">
                  <c:v>33536</c:v>
                </c:pt>
                <c:pt idx="3083">
                  <c:v>33539</c:v>
                </c:pt>
                <c:pt idx="3084">
                  <c:v>33540</c:v>
                </c:pt>
                <c:pt idx="3085">
                  <c:v>33541</c:v>
                </c:pt>
                <c:pt idx="3086">
                  <c:v>33542</c:v>
                </c:pt>
                <c:pt idx="3087">
                  <c:v>33543</c:v>
                </c:pt>
                <c:pt idx="3088">
                  <c:v>33546</c:v>
                </c:pt>
                <c:pt idx="3089">
                  <c:v>33547</c:v>
                </c:pt>
                <c:pt idx="3090">
                  <c:v>33548</c:v>
                </c:pt>
                <c:pt idx="3091">
                  <c:v>33549</c:v>
                </c:pt>
                <c:pt idx="3092">
                  <c:v>33550</c:v>
                </c:pt>
                <c:pt idx="3093">
                  <c:v>33553</c:v>
                </c:pt>
                <c:pt idx="3094">
                  <c:v>33554</c:v>
                </c:pt>
                <c:pt idx="3095">
                  <c:v>33555</c:v>
                </c:pt>
                <c:pt idx="3096">
                  <c:v>33556</c:v>
                </c:pt>
                <c:pt idx="3097">
                  <c:v>33557</c:v>
                </c:pt>
                <c:pt idx="3098">
                  <c:v>33560</c:v>
                </c:pt>
                <c:pt idx="3099">
                  <c:v>33561</c:v>
                </c:pt>
                <c:pt idx="3100">
                  <c:v>33562</c:v>
                </c:pt>
                <c:pt idx="3101">
                  <c:v>33563</c:v>
                </c:pt>
                <c:pt idx="3102">
                  <c:v>33564</c:v>
                </c:pt>
                <c:pt idx="3103">
                  <c:v>33567</c:v>
                </c:pt>
                <c:pt idx="3104">
                  <c:v>33568</c:v>
                </c:pt>
                <c:pt idx="3105">
                  <c:v>33569</c:v>
                </c:pt>
                <c:pt idx="3106">
                  <c:v>33570</c:v>
                </c:pt>
                <c:pt idx="3107">
                  <c:v>33571</c:v>
                </c:pt>
                <c:pt idx="3108">
                  <c:v>33574</c:v>
                </c:pt>
                <c:pt idx="3109">
                  <c:v>33575</c:v>
                </c:pt>
                <c:pt idx="3110">
                  <c:v>33576</c:v>
                </c:pt>
                <c:pt idx="3111">
                  <c:v>33577</c:v>
                </c:pt>
                <c:pt idx="3112">
                  <c:v>33578</c:v>
                </c:pt>
                <c:pt idx="3113">
                  <c:v>33581</c:v>
                </c:pt>
                <c:pt idx="3114">
                  <c:v>33582</c:v>
                </c:pt>
                <c:pt idx="3115">
                  <c:v>33583</c:v>
                </c:pt>
                <c:pt idx="3116">
                  <c:v>33584</c:v>
                </c:pt>
                <c:pt idx="3117">
                  <c:v>33585</c:v>
                </c:pt>
                <c:pt idx="3118">
                  <c:v>33588</c:v>
                </c:pt>
                <c:pt idx="3119">
                  <c:v>33589</c:v>
                </c:pt>
                <c:pt idx="3120">
                  <c:v>33590</c:v>
                </c:pt>
                <c:pt idx="3121">
                  <c:v>33591</c:v>
                </c:pt>
                <c:pt idx="3122">
                  <c:v>33592</c:v>
                </c:pt>
                <c:pt idx="3123">
                  <c:v>33595</c:v>
                </c:pt>
                <c:pt idx="3124">
                  <c:v>33596</c:v>
                </c:pt>
                <c:pt idx="3125">
                  <c:v>33597</c:v>
                </c:pt>
                <c:pt idx="3126">
                  <c:v>33598</c:v>
                </c:pt>
                <c:pt idx="3127">
                  <c:v>33599</c:v>
                </c:pt>
                <c:pt idx="3128">
                  <c:v>33602</c:v>
                </c:pt>
                <c:pt idx="3129">
                  <c:v>33603</c:v>
                </c:pt>
                <c:pt idx="3130">
                  <c:v>33604</c:v>
                </c:pt>
                <c:pt idx="3131">
                  <c:v>33605</c:v>
                </c:pt>
                <c:pt idx="3132">
                  <c:v>33606</c:v>
                </c:pt>
                <c:pt idx="3133">
                  <c:v>33609</c:v>
                </c:pt>
                <c:pt idx="3134">
                  <c:v>33610</c:v>
                </c:pt>
                <c:pt idx="3135">
                  <c:v>33611</c:v>
                </c:pt>
                <c:pt idx="3136">
                  <c:v>33612</c:v>
                </c:pt>
                <c:pt idx="3137">
                  <c:v>33613</c:v>
                </c:pt>
                <c:pt idx="3138">
                  <c:v>33616</c:v>
                </c:pt>
                <c:pt idx="3139">
                  <c:v>33617</c:v>
                </c:pt>
                <c:pt idx="3140">
                  <c:v>33618</c:v>
                </c:pt>
                <c:pt idx="3141">
                  <c:v>33619</c:v>
                </c:pt>
                <c:pt idx="3142">
                  <c:v>33620</c:v>
                </c:pt>
                <c:pt idx="3143">
                  <c:v>33623</c:v>
                </c:pt>
                <c:pt idx="3144">
                  <c:v>33624</c:v>
                </c:pt>
                <c:pt idx="3145">
                  <c:v>33625</c:v>
                </c:pt>
                <c:pt idx="3146">
                  <c:v>33626</c:v>
                </c:pt>
                <c:pt idx="3147">
                  <c:v>33627</c:v>
                </c:pt>
                <c:pt idx="3148">
                  <c:v>33630</c:v>
                </c:pt>
                <c:pt idx="3149">
                  <c:v>33631</c:v>
                </c:pt>
                <c:pt idx="3150">
                  <c:v>33632</c:v>
                </c:pt>
                <c:pt idx="3151">
                  <c:v>33633</c:v>
                </c:pt>
                <c:pt idx="3152">
                  <c:v>33634</c:v>
                </c:pt>
                <c:pt idx="3153">
                  <c:v>33637</c:v>
                </c:pt>
                <c:pt idx="3154">
                  <c:v>33638</c:v>
                </c:pt>
                <c:pt idx="3155">
                  <c:v>33639</c:v>
                </c:pt>
                <c:pt idx="3156">
                  <c:v>33640</c:v>
                </c:pt>
                <c:pt idx="3157">
                  <c:v>33641</c:v>
                </c:pt>
                <c:pt idx="3158">
                  <c:v>33644</c:v>
                </c:pt>
                <c:pt idx="3159">
                  <c:v>33645</c:v>
                </c:pt>
                <c:pt idx="3160">
                  <c:v>33646</c:v>
                </c:pt>
                <c:pt idx="3161">
                  <c:v>33647</c:v>
                </c:pt>
                <c:pt idx="3162">
                  <c:v>33648</c:v>
                </c:pt>
                <c:pt idx="3163">
                  <c:v>33651</c:v>
                </c:pt>
                <c:pt idx="3164">
                  <c:v>33652</c:v>
                </c:pt>
                <c:pt idx="3165">
                  <c:v>33653</c:v>
                </c:pt>
                <c:pt idx="3166">
                  <c:v>33654</c:v>
                </c:pt>
                <c:pt idx="3167">
                  <c:v>33655</c:v>
                </c:pt>
                <c:pt idx="3168">
                  <c:v>33658</c:v>
                </c:pt>
                <c:pt idx="3169">
                  <c:v>33659</c:v>
                </c:pt>
                <c:pt idx="3170">
                  <c:v>33660</c:v>
                </c:pt>
                <c:pt idx="3171">
                  <c:v>33661</c:v>
                </c:pt>
                <c:pt idx="3172">
                  <c:v>33662</c:v>
                </c:pt>
                <c:pt idx="3173">
                  <c:v>33665</c:v>
                </c:pt>
                <c:pt idx="3174">
                  <c:v>33666</c:v>
                </c:pt>
                <c:pt idx="3175">
                  <c:v>33667</c:v>
                </c:pt>
                <c:pt idx="3176">
                  <c:v>33668</c:v>
                </c:pt>
                <c:pt idx="3177">
                  <c:v>33669</c:v>
                </c:pt>
                <c:pt idx="3178">
                  <c:v>33672</c:v>
                </c:pt>
                <c:pt idx="3179">
                  <c:v>33673</c:v>
                </c:pt>
                <c:pt idx="3180">
                  <c:v>33674</c:v>
                </c:pt>
                <c:pt idx="3181">
                  <c:v>33675</c:v>
                </c:pt>
                <c:pt idx="3182">
                  <c:v>33676</c:v>
                </c:pt>
                <c:pt idx="3183">
                  <c:v>33679</c:v>
                </c:pt>
                <c:pt idx="3184">
                  <c:v>33680</c:v>
                </c:pt>
                <c:pt idx="3185">
                  <c:v>33681</c:v>
                </c:pt>
                <c:pt idx="3186">
                  <c:v>33682</c:v>
                </c:pt>
                <c:pt idx="3187">
                  <c:v>33683</c:v>
                </c:pt>
                <c:pt idx="3188">
                  <c:v>33686</c:v>
                </c:pt>
                <c:pt idx="3189">
                  <c:v>33687</c:v>
                </c:pt>
                <c:pt idx="3190">
                  <c:v>33688</c:v>
                </c:pt>
                <c:pt idx="3191">
                  <c:v>33689</c:v>
                </c:pt>
                <c:pt idx="3192">
                  <c:v>33690</c:v>
                </c:pt>
                <c:pt idx="3193">
                  <c:v>33693</c:v>
                </c:pt>
                <c:pt idx="3194">
                  <c:v>33694</c:v>
                </c:pt>
                <c:pt idx="3195">
                  <c:v>33695</c:v>
                </c:pt>
                <c:pt idx="3196">
                  <c:v>33696</c:v>
                </c:pt>
                <c:pt idx="3197">
                  <c:v>33697</c:v>
                </c:pt>
                <c:pt idx="3198">
                  <c:v>33700</c:v>
                </c:pt>
                <c:pt idx="3199">
                  <c:v>33701</c:v>
                </c:pt>
                <c:pt idx="3200">
                  <c:v>33702</c:v>
                </c:pt>
                <c:pt idx="3201">
                  <c:v>33703</c:v>
                </c:pt>
                <c:pt idx="3202">
                  <c:v>33704</c:v>
                </c:pt>
                <c:pt idx="3203">
                  <c:v>33707</c:v>
                </c:pt>
                <c:pt idx="3204">
                  <c:v>33708</c:v>
                </c:pt>
                <c:pt idx="3205">
                  <c:v>33709</c:v>
                </c:pt>
                <c:pt idx="3206">
                  <c:v>33710</c:v>
                </c:pt>
                <c:pt idx="3207">
                  <c:v>33711</c:v>
                </c:pt>
                <c:pt idx="3208">
                  <c:v>33714</c:v>
                </c:pt>
                <c:pt idx="3209">
                  <c:v>33715</c:v>
                </c:pt>
                <c:pt idx="3210">
                  <c:v>33716</c:v>
                </c:pt>
                <c:pt idx="3211">
                  <c:v>33717</c:v>
                </c:pt>
                <c:pt idx="3212">
                  <c:v>33718</c:v>
                </c:pt>
                <c:pt idx="3213">
                  <c:v>33721</c:v>
                </c:pt>
                <c:pt idx="3214">
                  <c:v>33722</c:v>
                </c:pt>
                <c:pt idx="3215">
                  <c:v>33723</c:v>
                </c:pt>
                <c:pt idx="3216">
                  <c:v>33724</c:v>
                </c:pt>
                <c:pt idx="3217">
                  <c:v>33725</c:v>
                </c:pt>
                <c:pt idx="3218">
                  <c:v>33728</c:v>
                </c:pt>
                <c:pt idx="3219">
                  <c:v>33729</c:v>
                </c:pt>
                <c:pt idx="3220">
                  <c:v>33730</c:v>
                </c:pt>
                <c:pt idx="3221">
                  <c:v>33731</c:v>
                </c:pt>
                <c:pt idx="3222">
                  <c:v>33732</c:v>
                </c:pt>
                <c:pt idx="3223">
                  <c:v>33735</c:v>
                </c:pt>
                <c:pt idx="3224">
                  <c:v>33736</c:v>
                </c:pt>
                <c:pt idx="3225">
                  <c:v>33737</c:v>
                </c:pt>
                <c:pt idx="3226">
                  <c:v>33738</c:v>
                </c:pt>
                <c:pt idx="3227">
                  <c:v>33739</c:v>
                </c:pt>
                <c:pt idx="3228">
                  <c:v>33742</c:v>
                </c:pt>
                <c:pt idx="3229">
                  <c:v>33743</c:v>
                </c:pt>
                <c:pt idx="3230">
                  <c:v>33744</c:v>
                </c:pt>
                <c:pt idx="3231">
                  <c:v>33745</c:v>
                </c:pt>
                <c:pt idx="3232">
                  <c:v>33746</c:v>
                </c:pt>
                <c:pt idx="3233">
                  <c:v>33749</c:v>
                </c:pt>
                <c:pt idx="3234">
                  <c:v>33750</c:v>
                </c:pt>
                <c:pt idx="3235">
                  <c:v>33751</c:v>
                </c:pt>
                <c:pt idx="3236">
                  <c:v>33752</c:v>
                </c:pt>
                <c:pt idx="3237">
                  <c:v>33753</c:v>
                </c:pt>
                <c:pt idx="3238">
                  <c:v>33756</c:v>
                </c:pt>
                <c:pt idx="3239">
                  <c:v>33757</c:v>
                </c:pt>
                <c:pt idx="3240">
                  <c:v>33758</c:v>
                </c:pt>
                <c:pt idx="3241">
                  <c:v>33759</c:v>
                </c:pt>
                <c:pt idx="3242">
                  <c:v>33760</c:v>
                </c:pt>
                <c:pt idx="3243">
                  <c:v>33763</c:v>
                </c:pt>
                <c:pt idx="3244">
                  <c:v>33764</c:v>
                </c:pt>
                <c:pt idx="3245">
                  <c:v>33765</c:v>
                </c:pt>
                <c:pt idx="3246">
                  <c:v>33766</c:v>
                </c:pt>
                <c:pt idx="3247">
                  <c:v>33767</c:v>
                </c:pt>
                <c:pt idx="3248">
                  <c:v>33770</c:v>
                </c:pt>
                <c:pt idx="3249">
                  <c:v>33771</c:v>
                </c:pt>
                <c:pt idx="3250">
                  <c:v>33772</c:v>
                </c:pt>
                <c:pt idx="3251">
                  <c:v>33773</c:v>
                </c:pt>
                <c:pt idx="3252">
                  <c:v>33774</c:v>
                </c:pt>
                <c:pt idx="3253">
                  <c:v>33777</c:v>
                </c:pt>
                <c:pt idx="3254">
                  <c:v>33778</c:v>
                </c:pt>
                <c:pt idx="3255">
                  <c:v>33779</c:v>
                </c:pt>
                <c:pt idx="3256">
                  <c:v>33780</c:v>
                </c:pt>
                <c:pt idx="3257">
                  <c:v>33781</c:v>
                </c:pt>
                <c:pt idx="3258">
                  <c:v>33784</c:v>
                </c:pt>
                <c:pt idx="3259">
                  <c:v>33785</c:v>
                </c:pt>
                <c:pt idx="3260">
                  <c:v>33786</c:v>
                </c:pt>
                <c:pt idx="3261">
                  <c:v>33787</c:v>
                </c:pt>
                <c:pt idx="3262">
                  <c:v>33788</c:v>
                </c:pt>
                <c:pt idx="3263">
                  <c:v>33791</c:v>
                </c:pt>
                <c:pt idx="3264">
                  <c:v>33792</c:v>
                </c:pt>
                <c:pt idx="3265">
                  <c:v>33793</c:v>
                </c:pt>
                <c:pt idx="3266">
                  <c:v>33794</c:v>
                </c:pt>
                <c:pt idx="3267">
                  <c:v>33795</c:v>
                </c:pt>
                <c:pt idx="3268">
                  <c:v>33798</c:v>
                </c:pt>
                <c:pt idx="3269">
                  <c:v>33799</c:v>
                </c:pt>
                <c:pt idx="3270">
                  <c:v>33800</c:v>
                </c:pt>
                <c:pt idx="3271">
                  <c:v>33801</c:v>
                </c:pt>
                <c:pt idx="3272">
                  <c:v>33802</c:v>
                </c:pt>
                <c:pt idx="3273">
                  <c:v>33805</c:v>
                </c:pt>
                <c:pt idx="3274">
                  <c:v>33806</c:v>
                </c:pt>
                <c:pt idx="3275">
                  <c:v>33807</c:v>
                </c:pt>
                <c:pt idx="3276">
                  <c:v>33808</c:v>
                </c:pt>
                <c:pt idx="3277">
                  <c:v>33809</c:v>
                </c:pt>
                <c:pt idx="3278">
                  <c:v>33812</c:v>
                </c:pt>
                <c:pt idx="3279">
                  <c:v>33813</c:v>
                </c:pt>
                <c:pt idx="3280">
                  <c:v>33814</c:v>
                </c:pt>
                <c:pt idx="3281">
                  <c:v>33815</c:v>
                </c:pt>
                <c:pt idx="3282">
                  <c:v>33816</c:v>
                </c:pt>
                <c:pt idx="3283">
                  <c:v>33819</c:v>
                </c:pt>
                <c:pt idx="3284">
                  <c:v>33820</c:v>
                </c:pt>
                <c:pt idx="3285">
                  <c:v>33821</c:v>
                </c:pt>
                <c:pt idx="3286">
                  <c:v>33822</c:v>
                </c:pt>
                <c:pt idx="3287">
                  <c:v>33823</c:v>
                </c:pt>
                <c:pt idx="3288">
                  <c:v>33826</c:v>
                </c:pt>
                <c:pt idx="3289">
                  <c:v>33827</c:v>
                </c:pt>
                <c:pt idx="3290">
                  <c:v>33828</c:v>
                </c:pt>
                <c:pt idx="3291">
                  <c:v>33829</c:v>
                </c:pt>
                <c:pt idx="3292">
                  <c:v>33830</c:v>
                </c:pt>
                <c:pt idx="3293">
                  <c:v>33833</c:v>
                </c:pt>
                <c:pt idx="3294">
                  <c:v>33834</c:v>
                </c:pt>
                <c:pt idx="3295">
                  <c:v>33835</c:v>
                </c:pt>
                <c:pt idx="3296">
                  <c:v>33836</c:v>
                </c:pt>
                <c:pt idx="3297">
                  <c:v>33837</c:v>
                </c:pt>
                <c:pt idx="3298">
                  <c:v>33840</c:v>
                </c:pt>
                <c:pt idx="3299">
                  <c:v>33841</c:v>
                </c:pt>
                <c:pt idx="3300">
                  <c:v>33842</c:v>
                </c:pt>
                <c:pt idx="3301">
                  <c:v>33843</c:v>
                </c:pt>
                <c:pt idx="3302">
                  <c:v>33844</c:v>
                </c:pt>
                <c:pt idx="3303">
                  <c:v>33847</c:v>
                </c:pt>
                <c:pt idx="3304">
                  <c:v>33848</c:v>
                </c:pt>
                <c:pt idx="3305">
                  <c:v>33849</c:v>
                </c:pt>
                <c:pt idx="3306">
                  <c:v>33850</c:v>
                </c:pt>
                <c:pt idx="3307">
                  <c:v>33851</c:v>
                </c:pt>
                <c:pt idx="3308">
                  <c:v>33854</c:v>
                </c:pt>
                <c:pt idx="3309">
                  <c:v>33855</c:v>
                </c:pt>
                <c:pt idx="3310">
                  <c:v>33856</c:v>
                </c:pt>
                <c:pt idx="3311">
                  <c:v>33857</c:v>
                </c:pt>
                <c:pt idx="3312">
                  <c:v>33858</c:v>
                </c:pt>
                <c:pt idx="3313">
                  <c:v>33861</c:v>
                </c:pt>
                <c:pt idx="3314">
                  <c:v>33862</c:v>
                </c:pt>
                <c:pt idx="3315">
                  <c:v>33863</c:v>
                </c:pt>
                <c:pt idx="3316">
                  <c:v>33864</c:v>
                </c:pt>
                <c:pt idx="3317">
                  <c:v>33865</c:v>
                </c:pt>
                <c:pt idx="3318">
                  <c:v>33868</c:v>
                </c:pt>
                <c:pt idx="3319">
                  <c:v>33869</c:v>
                </c:pt>
                <c:pt idx="3320">
                  <c:v>33870</c:v>
                </c:pt>
                <c:pt idx="3321">
                  <c:v>33871</c:v>
                </c:pt>
                <c:pt idx="3322">
                  <c:v>33872</c:v>
                </c:pt>
                <c:pt idx="3323">
                  <c:v>33875</c:v>
                </c:pt>
                <c:pt idx="3324">
                  <c:v>33876</c:v>
                </c:pt>
                <c:pt idx="3325">
                  <c:v>33877</c:v>
                </c:pt>
                <c:pt idx="3326">
                  <c:v>33878</c:v>
                </c:pt>
                <c:pt idx="3327">
                  <c:v>33879</c:v>
                </c:pt>
                <c:pt idx="3328">
                  <c:v>33882</c:v>
                </c:pt>
                <c:pt idx="3329">
                  <c:v>33883</c:v>
                </c:pt>
                <c:pt idx="3330">
                  <c:v>33884</c:v>
                </c:pt>
                <c:pt idx="3331">
                  <c:v>33885</c:v>
                </c:pt>
                <c:pt idx="3332">
                  <c:v>33886</c:v>
                </c:pt>
                <c:pt idx="3333">
                  <c:v>33889</c:v>
                </c:pt>
                <c:pt idx="3334">
                  <c:v>33890</c:v>
                </c:pt>
                <c:pt idx="3335">
                  <c:v>33891</c:v>
                </c:pt>
                <c:pt idx="3336">
                  <c:v>33892</c:v>
                </c:pt>
                <c:pt idx="3337">
                  <c:v>33893</c:v>
                </c:pt>
                <c:pt idx="3338">
                  <c:v>33896</c:v>
                </c:pt>
                <c:pt idx="3339">
                  <c:v>33897</c:v>
                </c:pt>
                <c:pt idx="3340">
                  <c:v>33898</c:v>
                </c:pt>
                <c:pt idx="3341">
                  <c:v>33899</c:v>
                </c:pt>
                <c:pt idx="3342">
                  <c:v>33900</c:v>
                </c:pt>
                <c:pt idx="3343">
                  <c:v>33903</c:v>
                </c:pt>
                <c:pt idx="3344">
                  <c:v>33904</c:v>
                </c:pt>
                <c:pt idx="3345">
                  <c:v>33905</c:v>
                </c:pt>
                <c:pt idx="3346">
                  <c:v>33906</c:v>
                </c:pt>
                <c:pt idx="3347">
                  <c:v>33907</c:v>
                </c:pt>
                <c:pt idx="3348">
                  <c:v>33910</c:v>
                </c:pt>
                <c:pt idx="3349">
                  <c:v>33911</c:v>
                </c:pt>
                <c:pt idx="3350">
                  <c:v>33912</c:v>
                </c:pt>
                <c:pt idx="3351">
                  <c:v>33913</c:v>
                </c:pt>
                <c:pt idx="3352">
                  <c:v>33914</c:v>
                </c:pt>
                <c:pt idx="3353">
                  <c:v>33917</c:v>
                </c:pt>
                <c:pt idx="3354">
                  <c:v>33918</c:v>
                </c:pt>
                <c:pt idx="3355">
                  <c:v>33919</c:v>
                </c:pt>
                <c:pt idx="3356">
                  <c:v>33920</c:v>
                </c:pt>
                <c:pt idx="3357">
                  <c:v>33921</c:v>
                </c:pt>
                <c:pt idx="3358">
                  <c:v>33924</c:v>
                </c:pt>
                <c:pt idx="3359">
                  <c:v>33925</c:v>
                </c:pt>
                <c:pt idx="3360">
                  <c:v>33926</c:v>
                </c:pt>
                <c:pt idx="3361">
                  <c:v>33927</c:v>
                </c:pt>
                <c:pt idx="3362">
                  <c:v>33928</c:v>
                </c:pt>
                <c:pt idx="3363">
                  <c:v>33931</c:v>
                </c:pt>
                <c:pt idx="3364">
                  <c:v>33932</c:v>
                </c:pt>
                <c:pt idx="3365">
                  <c:v>33933</c:v>
                </c:pt>
                <c:pt idx="3366">
                  <c:v>33934</c:v>
                </c:pt>
                <c:pt idx="3367">
                  <c:v>33935</c:v>
                </c:pt>
                <c:pt idx="3368">
                  <c:v>33938</c:v>
                </c:pt>
                <c:pt idx="3369">
                  <c:v>33939</c:v>
                </c:pt>
                <c:pt idx="3370">
                  <c:v>33940</c:v>
                </c:pt>
                <c:pt idx="3371">
                  <c:v>33941</c:v>
                </c:pt>
                <c:pt idx="3372">
                  <c:v>33942</c:v>
                </c:pt>
                <c:pt idx="3373">
                  <c:v>33945</c:v>
                </c:pt>
                <c:pt idx="3374">
                  <c:v>33946</c:v>
                </c:pt>
                <c:pt idx="3375">
                  <c:v>33947</c:v>
                </c:pt>
                <c:pt idx="3376">
                  <c:v>33948</c:v>
                </c:pt>
                <c:pt idx="3377">
                  <c:v>33949</c:v>
                </c:pt>
                <c:pt idx="3378">
                  <c:v>33952</c:v>
                </c:pt>
                <c:pt idx="3379">
                  <c:v>33953</c:v>
                </c:pt>
                <c:pt idx="3380">
                  <c:v>33954</c:v>
                </c:pt>
                <c:pt idx="3381">
                  <c:v>33955</c:v>
                </c:pt>
                <c:pt idx="3382">
                  <c:v>33956</c:v>
                </c:pt>
                <c:pt idx="3383">
                  <c:v>33959</c:v>
                </c:pt>
                <c:pt idx="3384">
                  <c:v>33960</c:v>
                </c:pt>
                <c:pt idx="3385">
                  <c:v>33961</c:v>
                </c:pt>
                <c:pt idx="3386">
                  <c:v>33962</c:v>
                </c:pt>
                <c:pt idx="3387">
                  <c:v>33963</c:v>
                </c:pt>
                <c:pt idx="3388">
                  <c:v>33966</c:v>
                </c:pt>
                <c:pt idx="3389">
                  <c:v>33967</c:v>
                </c:pt>
                <c:pt idx="3390">
                  <c:v>33968</c:v>
                </c:pt>
                <c:pt idx="3391">
                  <c:v>33969</c:v>
                </c:pt>
                <c:pt idx="3392">
                  <c:v>33970</c:v>
                </c:pt>
                <c:pt idx="3393">
                  <c:v>33973</c:v>
                </c:pt>
                <c:pt idx="3394">
                  <c:v>33974</c:v>
                </c:pt>
                <c:pt idx="3395">
                  <c:v>33975</c:v>
                </c:pt>
                <c:pt idx="3396">
                  <c:v>33976</c:v>
                </c:pt>
                <c:pt idx="3397">
                  <c:v>33977</c:v>
                </c:pt>
                <c:pt idx="3398">
                  <c:v>33980</c:v>
                </c:pt>
                <c:pt idx="3399">
                  <c:v>33981</c:v>
                </c:pt>
                <c:pt idx="3400">
                  <c:v>33982</c:v>
                </c:pt>
                <c:pt idx="3401">
                  <c:v>33983</c:v>
                </c:pt>
                <c:pt idx="3402">
                  <c:v>33984</c:v>
                </c:pt>
                <c:pt idx="3403">
                  <c:v>33987</c:v>
                </c:pt>
                <c:pt idx="3404">
                  <c:v>33988</c:v>
                </c:pt>
                <c:pt idx="3405">
                  <c:v>33989</c:v>
                </c:pt>
                <c:pt idx="3406">
                  <c:v>33990</c:v>
                </c:pt>
                <c:pt idx="3407">
                  <c:v>33991</c:v>
                </c:pt>
                <c:pt idx="3408">
                  <c:v>33994</c:v>
                </c:pt>
                <c:pt idx="3409">
                  <c:v>33995</c:v>
                </c:pt>
                <c:pt idx="3410">
                  <c:v>33996</c:v>
                </c:pt>
                <c:pt idx="3411">
                  <c:v>33997</c:v>
                </c:pt>
                <c:pt idx="3412">
                  <c:v>33998</c:v>
                </c:pt>
                <c:pt idx="3413">
                  <c:v>34001</c:v>
                </c:pt>
                <c:pt idx="3414">
                  <c:v>34002</c:v>
                </c:pt>
                <c:pt idx="3415">
                  <c:v>34003</c:v>
                </c:pt>
                <c:pt idx="3416">
                  <c:v>34004</c:v>
                </c:pt>
                <c:pt idx="3417">
                  <c:v>34005</c:v>
                </c:pt>
                <c:pt idx="3418">
                  <c:v>34008</c:v>
                </c:pt>
                <c:pt idx="3419">
                  <c:v>34009</c:v>
                </c:pt>
                <c:pt idx="3420">
                  <c:v>34010</c:v>
                </c:pt>
                <c:pt idx="3421">
                  <c:v>34011</c:v>
                </c:pt>
                <c:pt idx="3422">
                  <c:v>34012</c:v>
                </c:pt>
                <c:pt idx="3423">
                  <c:v>34015</c:v>
                </c:pt>
                <c:pt idx="3424">
                  <c:v>34016</c:v>
                </c:pt>
                <c:pt idx="3425">
                  <c:v>34017</c:v>
                </c:pt>
                <c:pt idx="3426">
                  <c:v>34018</c:v>
                </c:pt>
                <c:pt idx="3427">
                  <c:v>34019</c:v>
                </c:pt>
                <c:pt idx="3428">
                  <c:v>34022</c:v>
                </c:pt>
                <c:pt idx="3429">
                  <c:v>34023</c:v>
                </c:pt>
                <c:pt idx="3430">
                  <c:v>34024</c:v>
                </c:pt>
                <c:pt idx="3431">
                  <c:v>34025</c:v>
                </c:pt>
                <c:pt idx="3432">
                  <c:v>34026</c:v>
                </c:pt>
                <c:pt idx="3433">
                  <c:v>34029</c:v>
                </c:pt>
                <c:pt idx="3434">
                  <c:v>34030</c:v>
                </c:pt>
                <c:pt idx="3435">
                  <c:v>34031</c:v>
                </c:pt>
                <c:pt idx="3436">
                  <c:v>34032</c:v>
                </c:pt>
                <c:pt idx="3437">
                  <c:v>34033</c:v>
                </c:pt>
                <c:pt idx="3438">
                  <c:v>34036</c:v>
                </c:pt>
                <c:pt idx="3439">
                  <c:v>34037</c:v>
                </c:pt>
                <c:pt idx="3440">
                  <c:v>34038</c:v>
                </c:pt>
                <c:pt idx="3441">
                  <c:v>34039</c:v>
                </c:pt>
                <c:pt idx="3442">
                  <c:v>34040</c:v>
                </c:pt>
                <c:pt idx="3443">
                  <c:v>34043</c:v>
                </c:pt>
                <c:pt idx="3444">
                  <c:v>34044</c:v>
                </c:pt>
                <c:pt idx="3445">
                  <c:v>34045</c:v>
                </c:pt>
                <c:pt idx="3446">
                  <c:v>34046</c:v>
                </c:pt>
                <c:pt idx="3447">
                  <c:v>34047</c:v>
                </c:pt>
                <c:pt idx="3448">
                  <c:v>34050</c:v>
                </c:pt>
                <c:pt idx="3449">
                  <c:v>34051</c:v>
                </c:pt>
                <c:pt idx="3450">
                  <c:v>34052</c:v>
                </c:pt>
                <c:pt idx="3451">
                  <c:v>34053</c:v>
                </c:pt>
                <c:pt idx="3452">
                  <c:v>34054</c:v>
                </c:pt>
                <c:pt idx="3453">
                  <c:v>34057</c:v>
                </c:pt>
                <c:pt idx="3454">
                  <c:v>34058</c:v>
                </c:pt>
                <c:pt idx="3455">
                  <c:v>34059</c:v>
                </c:pt>
                <c:pt idx="3456">
                  <c:v>34060</c:v>
                </c:pt>
                <c:pt idx="3457">
                  <c:v>34061</c:v>
                </c:pt>
                <c:pt idx="3458">
                  <c:v>34064</c:v>
                </c:pt>
                <c:pt idx="3459">
                  <c:v>34065</c:v>
                </c:pt>
                <c:pt idx="3460">
                  <c:v>34066</c:v>
                </c:pt>
                <c:pt idx="3461">
                  <c:v>34067</c:v>
                </c:pt>
                <c:pt idx="3462">
                  <c:v>34068</c:v>
                </c:pt>
                <c:pt idx="3463">
                  <c:v>34071</c:v>
                </c:pt>
                <c:pt idx="3464">
                  <c:v>34072</c:v>
                </c:pt>
                <c:pt idx="3465">
                  <c:v>34073</c:v>
                </c:pt>
                <c:pt idx="3466">
                  <c:v>34074</c:v>
                </c:pt>
                <c:pt idx="3467">
                  <c:v>34075</c:v>
                </c:pt>
                <c:pt idx="3468">
                  <c:v>34078</c:v>
                </c:pt>
                <c:pt idx="3469">
                  <c:v>34079</c:v>
                </c:pt>
                <c:pt idx="3470">
                  <c:v>34080</c:v>
                </c:pt>
                <c:pt idx="3471">
                  <c:v>34081</c:v>
                </c:pt>
                <c:pt idx="3472">
                  <c:v>34082</c:v>
                </c:pt>
                <c:pt idx="3473">
                  <c:v>34085</c:v>
                </c:pt>
                <c:pt idx="3474">
                  <c:v>34086</c:v>
                </c:pt>
                <c:pt idx="3475">
                  <c:v>34087</c:v>
                </c:pt>
                <c:pt idx="3476">
                  <c:v>34088</c:v>
                </c:pt>
                <c:pt idx="3477">
                  <c:v>34089</c:v>
                </c:pt>
                <c:pt idx="3478">
                  <c:v>34092</c:v>
                </c:pt>
                <c:pt idx="3479">
                  <c:v>34093</c:v>
                </c:pt>
                <c:pt idx="3480">
                  <c:v>34094</c:v>
                </c:pt>
                <c:pt idx="3481">
                  <c:v>34095</c:v>
                </c:pt>
                <c:pt idx="3482">
                  <c:v>34096</c:v>
                </c:pt>
                <c:pt idx="3483">
                  <c:v>34099</c:v>
                </c:pt>
                <c:pt idx="3484">
                  <c:v>34100</c:v>
                </c:pt>
                <c:pt idx="3485">
                  <c:v>34101</c:v>
                </c:pt>
                <c:pt idx="3486">
                  <c:v>34102</c:v>
                </c:pt>
                <c:pt idx="3487">
                  <c:v>34103</c:v>
                </c:pt>
                <c:pt idx="3488">
                  <c:v>34106</c:v>
                </c:pt>
                <c:pt idx="3489">
                  <c:v>34107</c:v>
                </c:pt>
                <c:pt idx="3490">
                  <c:v>34108</c:v>
                </c:pt>
                <c:pt idx="3491">
                  <c:v>34109</c:v>
                </c:pt>
                <c:pt idx="3492">
                  <c:v>34110</c:v>
                </c:pt>
                <c:pt idx="3493">
                  <c:v>34113</c:v>
                </c:pt>
                <c:pt idx="3494">
                  <c:v>34114</c:v>
                </c:pt>
                <c:pt idx="3495">
                  <c:v>34115</c:v>
                </c:pt>
                <c:pt idx="3496">
                  <c:v>34116</c:v>
                </c:pt>
                <c:pt idx="3497">
                  <c:v>34117</c:v>
                </c:pt>
                <c:pt idx="3498">
                  <c:v>34120</c:v>
                </c:pt>
                <c:pt idx="3499">
                  <c:v>34121</c:v>
                </c:pt>
                <c:pt idx="3500">
                  <c:v>34122</c:v>
                </c:pt>
                <c:pt idx="3501">
                  <c:v>34123</c:v>
                </c:pt>
                <c:pt idx="3502">
                  <c:v>34124</c:v>
                </c:pt>
                <c:pt idx="3503">
                  <c:v>34127</c:v>
                </c:pt>
                <c:pt idx="3504">
                  <c:v>34128</c:v>
                </c:pt>
                <c:pt idx="3505">
                  <c:v>34129</c:v>
                </c:pt>
                <c:pt idx="3506">
                  <c:v>34130</c:v>
                </c:pt>
                <c:pt idx="3507">
                  <c:v>34131</c:v>
                </c:pt>
                <c:pt idx="3508">
                  <c:v>34134</c:v>
                </c:pt>
                <c:pt idx="3509">
                  <c:v>34135</c:v>
                </c:pt>
                <c:pt idx="3510">
                  <c:v>34136</c:v>
                </c:pt>
                <c:pt idx="3511">
                  <c:v>34137</c:v>
                </c:pt>
                <c:pt idx="3512">
                  <c:v>34138</c:v>
                </c:pt>
                <c:pt idx="3513">
                  <c:v>34141</c:v>
                </c:pt>
                <c:pt idx="3514">
                  <c:v>34142</c:v>
                </c:pt>
                <c:pt idx="3515">
                  <c:v>34143</c:v>
                </c:pt>
                <c:pt idx="3516">
                  <c:v>34144</c:v>
                </c:pt>
                <c:pt idx="3517">
                  <c:v>34145</c:v>
                </c:pt>
                <c:pt idx="3518">
                  <c:v>34148</c:v>
                </c:pt>
                <c:pt idx="3519">
                  <c:v>34149</c:v>
                </c:pt>
                <c:pt idx="3520">
                  <c:v>34150</c:v>
                </c:pt>
                <c:pt idx="3521">
                  <c:v>34151</c:v>
                </c:pt>
                <c:pt idx="3522">
                  <c:v>34152</c:v>
                </c:pt>
                <c:pt idx="3523">
                  <c:v>34155</c:v>
                </c:pt>
                <c:pt idx="3524">
                  <c:v>34156</c:v>
                </c:pt>
                <c:pt idx="3525">
                  <c:v>34157</c:v>
                </c:pt>
                <c:pt idx="3526">
                  <c:v>34158</c:v>
                </c:pt>
                <c:pt idx="3527">
                  <c:v>34159</c:v>
                </c:pt>
                <c:pt idx="3528">
                  <c:v>34162</c:v>
                </c:pt>
                <c:pt idx="3529">
                  <c:v>34163</c:v>
                </c:pt>
                <c:pt idx="3530">
                  <c:v>34164</c:v>
                </c:pt>
                <c:pt idx="3531">
                  <c:v>34165</c:v>
                </c:pt>
                <c:pt idx="3532">
                  <c:v>34166</c:v>
                </c:pt>
                <c:pt idx="3533">
                  <c:v>34169</c:v>
                </c:pt>
                <c:pt idx="3534">
                  <c:v>34170</c:v>
                </c:pt>
                <c:pt idx="3535">
                  <c:v>34171</c:v>
                </c:pt>
                <c:pt idx="3536">
                  <c:v>34172</c:v>
                </c:pt>
                <c:pt idx="3537">
                  <c:v>34173</c:v>
                </c:pt>
                <c:pt idx="3538">
                  <c:v>34176</c:v>
                </c:pt>
                <c:pt idx="3539">
                  <c:v>34177</c:v>
                </c:pt>
                <c:pt idx="3540">
                  <c:v>34178</c:v>
                </c:pt>
                <c:pt idx="3541">
                  <c:v>34179</c:v>
                </c:pt>
                <c:pt idx="3542">
                  <c:v>34180</c:v>
                </c:pt>
                <c:pt idx="3543">
                  <c:v>34183</c:v>
                </c:pt>
                <c:pt idx="3544">
                  <c:v>34184</c:v>
                </c:pt>
                <c:pt idx="3545">
                  <c:v>34185</c:v>
                </c:pt>
                <c:pt idx="3546">
                  <c:v>34186</c:v>
                </c:pt>
                <c:pt idx="3547">
                  <c:v>34187</c:v>
                </c:pt>
                <c:pt idx="3548">
                  <c:v>34190</c:v>
                </c:pt>
                <c:pt idx="3549">
                  <c:v>34191</c:v>
                </c:pt>
                <c:pt idx="3550">
                  <c:v>34192</c:v>
                </c:pt>
                <c:pt idx="3551">
                  <c:v>34193</c:v>
                </c:pt>
                <c:pt idx="3552">
                  <c:v>34194</c:v>
                </c:pt>
                <c:pt idx="3553">
                  <c:v>34197</c:v>
                </c:pt>
                <c:pt idx="3554">
                  <c:v>34198</c:v>
                </c:pt>
                <c:pt idx="3555">
                  <c:v>34199</c:v>
                </c:pt>
                <c:pt idx="3556">
                  <c:v>34200</c:v>
                </c:pt>
                <c:pt idx="3557">
                  <c:v>34201</c:v>
                </c:pt>
                <c:pt idx="3558">
                  <c:v>34204</c:v>
                </c:pt>
                <c:pt idx="3559">
                  <c:v>34205</c:v>
                </c:pt>
                <c:pt idx="3560">
                  <c:v>34206</c:v>
                </c:pt>
                <c:pt idx="3561">
                  <c:v>34207</c:v>
                </c:pt>
                <c:pt idx="3562">
                  <c:v>34208</c:v>
                </c:pt>
                <c:pt idx="3563">
                  <c:v>34211</c:v>
                </c:pt>
                <c:pt idx="3564">
                  <c:v>34212</c:v>
                </c:pt>
                <c:pt idx="3565">
                  <c:v>34213</c:v>
                </c:pt>
                <c:pt idx="3566">
                  <c:v>34214</c:v>
                </c:pt>
                <c:pt idx="3567">
                  <c:v>34215</c:v>
                </c:pt>
                <c:pt idx="3568">
                  <c:v>34218</c:v>
                </c:pt>
                <c:pt idx="3569">
                  <c:v>34219</c:v>
                </c:pt>
                <c:pt idx="3570">
                  <c:v>34220</c:v>
                </c:pt>
                <c:pt idx="3571">
                  <c:v>34221</c:v>
                </c:pt>
                <c:pt idx="3572">
                  <c:v>34222</c:v>
                </c:pt>
                <c:pt idx="3573">
                  <c:v>34225</c:v>
                </c:pt>
                <c:pt idx="3574">
                  <c:v>34226</c:v>
                </c:pt>
                <c:pt idx="3575">
                  <c:v>34227</c:v>
                </c:pt>
                <c:pt idx="3576">
                  <c:v>34228</c:v>
                </c:pt>
                <c:pt idx="3577">
                  <c:v>34229</c:v>
                </c:pt>
                <c:pt idx="3578">
                  <c:v>34232</c:v>
                </c:pt>
                <c:pt idx="3579">
                  <c:v>34233</c:v>
                </c:pt>
                <c:pt idx="3580">
                  <c:v>34234</c:v>
                </c:pt>
                <c:pt idx="3581">
                  <c:v>34235</c:v>
                </c:pt>
                <c:pt idx="3582">
                  <c:v>34236</c:v>
                </c:pt>
                <c:pt idx="3583">
                  <c:v>34239</c:v>
                </c:pt>
                <c:pt idx="3584">
                  <c:v>34240</c:v>
                </c:pt>
                <c:pt idx="3585">
                  <c:v>34241</c:v>
                </c:pt>
                <c:pt idx="3586">
                  <c:v>34242</c:v>
                </c:pt>
                <c:pt idx="3587">
                  <c:v>34243</c:v>
                </c:pt>
                <c:pt idx="3588">
                  <c:v>34246</c:v>
                </c:pt>
                <c:pt idx="3589">
                  <c:v>34247</c:v>
                </c:pt>
                <c:pt idx="3590">
                  <c:v>34248</c:v>
                </c:pt>
                <c:pt idx="3591">
                  <c:v>34249</c:v>
                </c:pt>
                <c:pt idx="3592">
                  <c:v>34250</c:v>
                </c:pt>
                <c:pt idx="3593">
                  <c:v>34253</c:v>
                </c:pt>
                <c:pt idx="3594">
                  <c:v>34254</c:v>
                </c:pt>
                <c:pt idx="3595">
                  <c:v>34255</c:v>
                </c:pt>
                <c:pt idx="3596">
                  <c:v>34256</c:v>
                </c:pt>
                <c:pt idx="3597">
                  <c:v>34257</c:v>
                </c:pt>
                <c:pt idx="3598">
                  <c:v>34260</c:v>
                </c:pt>
                <c:pt idx="3599">
                  <c:v>34261</c:v>
                </c:pt>
                <c:pt idx="3600">
                  <c:v>34262</c:v>
                </c:pt>
                <c:pt idx="3601">
                  <c:v>34263</c:v>
                </c:pt>
                <c:pt idx="3602">
                  <c:v>34264</c:v>
                </c:pt>
                <c:pt idx="3603">
                  <c:v>34267</c:v>
                </c:pt>
                <c:pt idx="3604">
                  <c:v>34268</c:v>
                </c:pt>
                <c:pt idx="3605">
                  <c:v>34269</c:v>
                </c:pt>
                <c:pt idx="3606">
                  <c:v>34270</c:v>
                </c:pt>
                <c:pt idx="3607">
                  <c:v>34271</c:v>
                </c:pt>
                <c:pt idx="3608">
                  <c:v>34274</c:v>
                </c:pt>
                <c:pt idx="3609">
                  <c:v>34275</c:v>
                </c:pt>
                <c:pt idx="3610">
                  <c:v>34276</c:v>
                </c:pt>
                <c:pt idx="3611">
                  <c:v>34277</c:v>
                </c:pt>
                <c:pt idx="3612">
                  <c:v>34278</c:v>
                </c:pt>
                <c:pt idx="3613">
                  <c:v>34281</c:v>
                </c:pt>
                <c:pt idx="3614">
                  <c:v>34282</c:v>
                </c:pt>
                <c:pt idx="3615">
                  <c:v>34283</c:v>
                </c:pt>
                <c:pt idx="3616">
                  <c:v>34284</c:v>
                </c:pt>
                <c:pt idx="3617">
                  <c:v>34285</c:v>
                </c:pt>
                <c:pt idx="3618">
                  <c:v>34288</c:v>
                </c:pt>
                <c:pt idx="3619">
                  <c:v>34289</c:v>
                </c:pt>
                <c:pt idx="3620">
                  <c:v>34290</c:v>
                </c:pt>
                <c:pt idx="3621">
                  <c:v>34291</c:v>
                </c:pt>
                <c:pt idx="3622">
                  <c:v>34292</c:v>
                </c:pt>
                <c:pt idx="3623">
                  <c:v>34295</c:v>
                </c:pt>
                <c:pt idx="3624">
                  <c:v>34296</c:v>
                </c:pt>
                <c:pt idx="3625">
                  <c:v>34297</c:v>
                </c:pt>
                <c:pt idx="3626">
                  <c:v>34298</c:v>
                </c:pt>
                <c:pt idx="3627">
                  <c:v>34299</c:v>
                </c:pt>
                <c:pt idx="3628">
                  <c:v>34302</c:v>
                </c:pt>
                <c:pt idx="3629">
                  <c:v>34303</c:v>
                </c:pt>
                <c:pt idx="3630">
                  <c:v>34304</c:v>
                </c:pt>
                <c:pt idx="3631">
                  <c:v>34305</c:v>
                </c:pt>
                <c:pt idx="3632">
                  <c:v>34306</c:v>
                </c:pt>
                <c:pt idx="3633">
                  <c:v>34309</c:v>
                </c:pt>
                <c:pt idx="3634">
                  <c:v>34310</c:v>
                </c:pt>
                <c:pt idx="3635">
                  <c:v>34311</c:v>
                </c:pt>
                <c:pt idx="3636">
                  <c:v>34312</c:v>
                </c:pt>
                <c:pt idx="3637">
                  <c:v>34313</c:v>
                </c:pt>
                <c:pt idx="3638">
                  <c:v>34316</c:v>
                </c:pt>
                <c:pt idx="3639">
                  <c:v>34317</c:v>
                </c:pt>
                <c:pt idx="3640">
                  <c:v>34318</c:v>
                </c:pt>
                <c:pt idx="3641">
                  <c:v>34319</c:v>
                </c:pt>
                <c:pt idx="3642">
                  <c:v>34320</c:v>
                </c:pt>
                <c:pt idx="3643">
                  <c:v>34323</c:v>
                </c:pt>
                <c:pt idx="3644">
                  <c:v>34324</c:v>
                </c:pt>
                <c:pt idx="3645">
                  <c:v>34325</c:v>
                </c:pt>
                <c:pt idx="3646">
                  <c:v>34326</c:v>
                </c:pt>
                <c:pt idx="3647">
                  <c:v>34327</c:v>
                </c:pt>
                <c:pt idx="3648">
                  <c:v>34330</c:v>
                </c:pt>
                <c:pt idx="3649">
                  <c:v>34331</c:v>
                </c:pt>
                <c:pt idx="3650">
                  <c:v>34332</c:v>
                </c:pt>
                <c:pt idx="3651">
                  <c:v>34333</c:v>
                </c:pt>
                <c:pt idx="3652">
                  <c:v>34334</c:v>
                </c:pt>
                <c:pt idx="3653">
                  <c:v>34337</c:v>
                </c:pt>
                <c:pt idx="3654">
                  <c:v>34338</c:v>
                </c:pt>
                <c:pt idx="3655">
                  <c:v>34339</c:v>
                </c:pt>
                <c:pt idx="3656">
                  <c:v>34340</c:v>
                </c:pt>
                <c:pt idx="3657">
                  <c:v>34341</c:v>
                </c:pt>
                <c:pt idx="3658">
                  <c:v>34344</c:v>
                </c:pt>
                <c:pt idx="3659">
                  <c:v>34345</c:v>
                </c:pt>
                <c:pt idx="3660">
                  <c:v>34346</c:v>
                </c:pt>
                <c:pt idx="3661">
                  <c:v>34347</c:v>
                </c:pt>
                <c:pt idx="3662">
                  <c:v>34348</c:v>
                </c:pt>
                <c:pt idx="3663">
                  <c:v>34351</c:v>
                </c:pt>
                <c:pt idx="3664">
                  <c:v>34352</c:v>
                </c:pt>
                <c:pt idx="3665">
                  <c:v>34353</c:v>
                </c:pt>
                <c:pt idx="3666">
                  <c:v>34354</c:v>
                </c:pt>
                <c:pt idx="3667">
                  <c:v>34355</c:v>
                </c:pt>
                <c:pt idx="3668">
                  <c:v>34358</c:v>
                </c:pt>
                <c:pt idx="3669">
                  <c:v>34359</c:v>
                </c:pt>
                <c:pt idx="3670">
                  <c:v>34360</c:v>
                </c:pt>
                <c:pt idx="3671">
                  <c:v>34361</c:v>
                </c:pt>
                <c:pt idx="3672">
                  <c:v>34362</c:v>
                </c:pt>
                <c:pt idx="3673">
                  <c:v>34365</c:v>
                </c:pt>
                <c:pt idx="3674">
                  <c:v>34366</c:v>
                </c:pt>
                <c:pt idx="3675">
                  <c:v>34367</c:v>
                </c:pt>
                <c:pt idx="3676">
                  <c:v>34368</c:v>
                </c:pt>
                <c:pt idx="3677">
                  <c:v>34369</c:v>
                </c:pt>
                <c:pt idx="3678">
                  <c:v>34372</c:v>
                </c:pt>
                <c:pt idx="3679">
                  <c:v>34373</c:v>
                </c:pt>
                <c:pt idx="3680">
                  <c:v>34374</c:v>
                </c:pt>
                <c:pt idx="3681">
                  <c:v>34375</c:v>
                </c:pt>
                <c:pt idx="3682">
                  <c:v>34376</c:v>
                </c:pt>
                <c:pt idx="3683">
                  <c:v>34379</c:v>
                </c:pt>
                <c:pt idx="3684">
                  <c:v>34380</c:v>
                </c:pt>
                <c:pt idx="3685">
                  <c:v>34381</c:v>
                </c:pt>
                <c:pt idx="3686">
                  <c:v>34382</c:v>
                </c:pt>
                <c:pt idx="3687">
                  <c:v>34383</c:v>
                </c:pt>
                <c:pt idx="3688">
                  <c:v>34386</c:v>
                </c:pt>
                <c:pt idx="3689">
                  <c:v>34387</c:v>
                </c:pt>
                <c:pt idx="3690">
                  <c:v>34388</c:v>
                </c:pt>
                <c:pt idx="3691">
                  <c:v>34389</c:v>
                </c:pt>
                <c:pt idx="3692">
                  <c:v>34390</c:v>
                </c:pt>
                <c:pt idx="3693">
                  <c:v>34393</c:v>
                </c:pt>
                <c:pt idx="3694">
                  <c:v>34394</c:v>
                </c:pt>
                <c:pt idx="3695">
                  <c:v>34395</c:v>
                </c:pt>
                <c:pt idx="3696">
                  <c:v>34396</c:v>
                </c:pt>
                <c:pt idx="3697">
                  <c:v>34397</c:v>
                </c:pt>
                <c:pt idx="3698">
                  <c:v>34400</c:v>
                </c:pt>
                <c:pt idx="3699">
                  <c:v>34401</c:v>
                </c:pt>
                <c:pt idx="3700">
                  <c:v>34402</c:v>
                </c:pt>
                <c:pt idx="3701">
                  <c:v>34403</c:v>
                </c:pt>
                <c:pt idx="3702">
                  <c:v>34404</c:v>
                </c:pt>
                <c:pt idx="3703">
                  <c:v>34407</c:v>
                </c:pt>
                <c:pt idx="3704">
                  <c:v>34408</c:v>
                </c:pt>
                <c:pt idx="3705">
                  <c:v>34409</c:v>
                </c:pt>
                <c:pt idx="3706">
                  <c:v>34410</c:v>
                </c:pt>
                <c:pt idx="3707">
                  <c:v>34411</c:v>
                </c:pt>
                <c:pt idx="3708">
                  <c:v>34414</c:v>
                </c:pt>
                <c:pt idx="3709">
                  <c:v>34415</c:v>
                </c:pt>
                <c:pt idx="3710">
                  <c:v>34416</c:v>
                </c:pt>
                <c:pt idx="3711">
                  <c:v>34417</c:v>
                </c:pt>
                <c:pt idx="3712">
                  <c:v>34418</c:v>
                </c:pt>
                <c:pt idx="3713">
                  <c:v>34421</c:v>
                </c:pt>
                <c:pt idx="3714">
                  <c:v>34422</c:v>
                </c:pt>
                <c:pt idx="3715">
                  <c:v>34423</c:v>
                </c:pt>
                <c:pt idx="3716">
                  <c:v>34424</c:v>
                </c:pt>
                <c:pt idx="3717">
                  <c:v>34425</c:v>
                </c:pt>
                <c:pt idx="3718">
                  <c:v>34428</c:v>
                </c:pt>
                <c:pt idx="3719">
                  <c:v>34429</c:v>
                </c:pt>
                <c:pt idx="3720">
                  <c:v>34430</c:v>
                </c:pt>
                <c:pt idx="3721">
                  <c:v>34431</c:v>
                </c:pt>
                <c:pt idx="3722">
                  <c:v>34432</c:v>
                </c:pt>
                <c:pt idx="3723">
                  <c:v>34435</c:v>
                </c:pt>
                <c:pt idx="3724">
                  <c:v>34436</c:v>
                </c:pt>
                <c:pt idx="3725">
                  <c:v>34437</c:v>
                </c:pt>
                <c:pt idx="3726">
                  <c:v>34438</c:v>
                </c:pt>
                <c:pt idx="3727">
                  <c:v>34439</c:v>
                </c:pt>
                <c:pt idx="3728">
                  <c:v>34442</c:v>
                </c:pt>
                <c:pt idx="3729">
                  <c:v>34443</c:v>
                </c:pt>
                <c:pt idx="3730">
                  <c:v>34444</c:v>
                </c:pt>
                <c:pt idx="3731">
                  <c:v>34445</c:v>
                </c:pt>
                <c:pt idx="3732">
                  <c:v>34446</c:v>
                </c:pt>
                <c:pt idx="3733">
                  <c:v>34449</c:v>
                </c:pt>
                <c:pt idx="3734">
                  <c:v>34450</c:v>
                </c:pt>
                <c:pt idx="3735">
                  <c:v>34451</c:v>
                </c:pt>
                <c:pt idx="3736">
                  <c:v>34452</c:v>
                </c:pt>
                <c:pt idx="3737">
                  <c:v>34453</c:v>
                </c:pt>
                <c:pt idx="3738">
                  <c:v>34456</c:v>
                </c:pt>
                <c:pt idx="3739">
                  <c:v>34457</c:v>
                </c:pt>
                <c:pt idx="3740">
                  <c:v>34458</c:v>
                </c:pt>
                <c:pt idx="3741">
                  <c:v>34459</c:v>
                </c:pt>
                <c:pt idx="3742">
                  <c:v>34460</c:v>
                </c:pt>
                <c:pt idx="3743">
                  <c:v>34463</c:v>
                </c:pt>
                <c:pt idx="3744">
                  <c:v>34464</c:v>
                </c:pt>
                <c:pt idx="3745">
                  <c:v>34465</c:v>
                </c:pt>
                <c:pt idx="3746">
                  <c:v>34466</c:v>
                </c:pt>
                <c:pt idx="3747">
                  <c:v>34467</c:v>
                </c:pt>
                <c:pt idx="3748">
                  <c:v>34470</c:v>
                </c:pt>
                <c:pt idx="3749">
                  <c:v>34471</c:v>
                </c:pt>
                <c:pt idx="3750">
                  <c:v>34472</c:v>
                </c:pt>
                <c:pt idx="3751">
                  <c:v>34473</c:v>
                </c:pt>
                <c:pt idx="3752">
                  <c:v>34474</c:v>
                </c:pt>
                <c:pt idx="3753">
                  <c:v>34477</c:v>
                </c:pt>
                <c:pt idx="3754">
                  <c:v>34478</c:v>
                </c:pt>
                <c:pt idx="3755">
                  <c:v>34479</c:v>
                </c:pt>
                <c:pt idx="3756">
                  <c:v>34480</c:v>
                </c:pt>
                <c:pt idx="3757">
                  <c:v>34481</c:v>
                </c:pt>
                <c:pt idx="3758">
                  <c:v>34484</c:v>
                </c:pt>
                <c:pt idx="3759">
                  <c:v>34485</c:v>
                </c:pt>
                <c:pt idx="3760">
                  <c:v>34486</c:v>
                </c:pt>
                <c:pt idx="3761">
                  <c:v>34487</c:v>
                </c:pt>
                <c:pt idx="3762">
                  <c:v>34488</c:v>
                </c:pt>
                <c:pt idx="3763">
                  <c:v>34491</c:v>
                </c:pt>
                <c:pt idx="3764">
                  <c:v>34492</c:v>
                </c:pt>
                <c:pt idx="3765">
                  <c:v>34493</c:v>
                </c:pt>
                <c:pt idx="3766">
                  <c:v>34494</c:v>
                </c:pt>
                <c:pt idx="3767">
                  <c:v>34495</c:v>
                </c:pt>
                <c:pt idx="3768">
                  <c:v>34498</c:v>
                </c:pt>
                <c:pt idx="3769">
                  <c:v>34499</c:v>
                </c:pt>
                <c:pt idx="3770">
                  <c:v>34500</c:v>
                </c:pt>
                <c:pt idx="3771">
                  <c:v>34501</c:v>
                </c:pt>
                <c:pt idx="3772">
                  <c:v>34502</c:v>
                </c:pt>
                <c:pt idx="3773">
                  <c:v>34505</c:v>
                </c:pt>
                <c:pt idx="3774">
                  <c:v>34506</c:v>
                </c:pt>
                <c:pt idx="3775">
                  <c:v>34507</c:v>
                </c:pt>
                <c:pt idx="3776">
                  <c:v>34508</c:v>
                </c:pt>
                <c:pt idx="3777">
                  <c:v>34509</c:v>
                </c:pt>
                <c:pt idx="3778">
                  <c:v>34512</c:v>
                </c:pt>
                <c:pt idx="3779">
                  <c:v>34513</c:v>
                </c:pt>
                <c:pt idx="3780">
                  <c:v>34514</c:v>
                </c:pt>
                <c:pt idx="3781">
                  <c:v>34515</c:v>
                </c:pt>
                <c:pt idx="3782">
                  <c:v>34516</c:v>
                </c:pt>
                <c:pt idx="3783">
                  <c:v>34519</c:v>
                </c:pt>
                <c:pt idx="3784">
                  <c:v>34520</c:v>
                </c:pt>
                <c:pt idx="3785">
                  <c:v>34521</c:v>
                </c:pt>
                <c:pt idx="3786">
                  <c:v>34522</c:v>
                </c:pt>
                <c:pt idx="3787">
                  <c:v>34523</c:v>
                </c:pt>
                <c:pt idx="3788">
                  <c:v>34526</c:v>
                </c:pt>
                <c:pt idx="3789">
                  <c:v>34527</c:v>
                </c:pt>
                <c:pt idx="3790">
                  <c:v>34528</c:v>
                </c:pt>
                <c:pt idx="3791">
                  <c:v>34529</c:v>
                </c:pt>
                <c:pt idx="3792">
                  <c:v>34530</c:v>
                </c:pt>
                <c:pt idx="3793">
                  <c:v>34533</c:v>
                </c:pt>
                <c:pt idx="3794">
                  <c:v>34534</c:v>
                </c:pt>
                <c:pt idx="3795">
                  <c:v>34535</c:v>
                </c:pt>
                <c:pt idx="3796">
                  <c:v>34536</c:v>
                </c:pt>
                <c:pt idx="3797">
                  <c:v>34537</c:v>
                </c:pt>
                <c:pt idx="3798">
                  <c:v>34540</c:v>
                </c:pt>
                <c:pt idx="3799">
                  <c:v>34541</c:v>
                </c:pt>
                <c:pt idx="3800">
                  <c:v>34542</c:v>
                </c:pt>
                <c:pt idx="3801">
                  <c:v>34543</c:v>
                </c:pt>
                <c:pt idx="3802">
                  <c:v>34544</c:v>
                </c:pt>
                <c:pt idx="3803">
                  <c:v>34547</c:v>
                </c:pt>
                <c:pt idx="3804">
                  <c:v>34548</c:v>
                </c:pt>
                <c:pt idx="3805">
                  <c:v>34549</c:v>
                </c:pt>
                <c:pt idx="3806">
                  <c:v>34550</c:v>
                </c:pt>
                <c:pt idx="3807">
                  <c:v>34551</c:v>
                </c:pt>
                <c:pt idx="3808">
                  <c:v>34554</c:v>
                </c:pt>
                <c:pt idx="3809">
                  <c:v>34555</c:v>
                </c:pt>
                <c:pt idx="3810">
                  <c:v>34556</c:v>
                </c:pt>
                <c:pt idx="3811">
                  <c:v>34557</c:v>
                </c:pt>
                <c:pt idx="3812">
                  <c:v>34558</c:v>
                </c:pt>
                <c:pt idx="3813">
                  <c:v>34561</c:v>
                </c:pt>
                <c:pt idx="3814">
                  <c:v>34562</c:v>
                </c:pt>
                <c:pt idx="3815">
                  <c:v>34563</c:v>
                </c:pt>
                <c:pt idx="3816">
                  <c:v>34564</c:v>
                </c:pt>
                <c:pt idx="3817">
                  <c:v>34565</c:v>
                </c:pt>
                <c:pt idx="3818">
                  <c:v>34568</c:v>
                </c:pt>
                <c:pt idx="3819">
                  <c:v>34569</c:v>
                </c:pt>
                <c:pt idx="3820">
                  <c:v>34570</c:v>
                </c:pt>
                <c:pt idx="3821">
                  <c:v>34571</c:v>
                </c:pt>
                <c:pt idx="3822">
                  <c:v>34572</c:v>
                </c:pt>
                <c:pt idx="3823">
                  <c:v>34575</c:v>
                </c:pt>
                <c:pt idx="3824">
                  <c:v>34576</c:v>
                </c:pt>
                <c:pt idx="3825">
                  <c:v>34577</c:v>
                </c:pt>
                <c:pt idx="3826">
                  <c:v>34578</c:v>
                </c:pt>
                <c:pt idx="3827">
                  <c:v>34579</c:v>
                </c:pt>
                <c:pt idx="3828">
                  <c:v>34582</c:v>
                </c:pt>
                <c:pt idx="3829">
                  <c:v>34583</c:v>
                </c:pt>
                <c:pt idx="3830">
                  <c:v>34584</c:v>
                </c:pt>
                <c:pt idx="3831">
                  <c:v>34585</c:v>
                </c:pt>
                <c:pt idx="3832">
                  <c:v>34586</c:v>
                </c:pt>
                <c:pt idx="3833">
                  <c:v>34589</c:v>
                </c:pt>
                <c:pt idx="3834">
                  <c:v>34590</c:v>
                </c:pt>
                <c:pt idx="3835">
                  <c:v>34591</c:v>
                </c:pt>
                <c:pt idx="3836">
                  <c:v>34592</c:v>
                </c:pt>
                <c:pt idx="3837">
                  <c:v>34593</c:v>
                </c:pt>
                <c:pt idx="3838">
                  <c:v>34596</c:v>
                </c:pt>
                <c:pt idx="3839">
                  <c:v>34597</c:v>
                </c:pt>
                <c:pt idx="3840">
                  <c:v>34598</c:v>
                </c:pt>
                <c:pt idx="3841">
                  <c:v>34599</c:v>
                </c:pt>
                <c:pt idx="3842">
                  <c:v>34600</c:v>
                </c:pt>
                <c:pt idx="3843">
                  <c:v>34603</c:v>
                </c:pt>
                <c:pt idx="3844">
                  <c:v>34604</c:v>
                </c:pt>
                <c:pt idx="3845">
                  <c:v>34605</c:v>
                </c:pt>
                <c:pt idx="3846">
                  <c:v>34606</c:v>
                </c:pt>
                <c:pt idx="3847">
                  <c:v>34607</c:v>
                </c:pt>
                <c:pt idx="3848">
                  <c:v>34610</c:v>
                </c:pt>
                <c:pt idx="3849">
                  <c:v>34611</c:v>
                </c:pt>
                <c:pt idx="3850">
                  <c:v>34612</c:v>
                </c:pt>
                <c:pt idx="3851">
                  <c:v>34613</c:v>
                </c:pt>
                <c:pt idx="3852">
                  <c:v>34614</c:v>
                </c:pt>
                <c:pt idx="3853">
                  <c:v>34617</c:v>
                </c:pt>
                <c:pt idx="3854">
                  <c:v>34618</c:v>
                </c:pt>
                <c:pt idx="3855">
                  <c:v>34619</c:v>
                </c:pt>
                <c:pt idx="3856">
                  <c:v>34620</c:v>
                </c:pt>
                <c:pt idx="3857">
                  <c:v>34621</c:v>
                </c:pt>
                <c:pt idx="3858">
                  <c:v>34624</c:v>
                </c:pt>
                <c:pt idx="3859">
                  <c:v>34625</c:v>
                </c:pt>
                <c:pt idx="3860">
                  <c:v>34626</c:v>
                </c:pt>
                <c:pt idx="3861">
                  <c:v>34627</c:v>
                </c:pt>
                <c:pt idx="3862">
                  <c:v>34628</c:v>
                </c:pt>
                <c:pt idx="3863">
                  <c:v>34631</c:v>
                </c:pt>
                <c:pt idx="3864">
                  <c:v>34632</c:v>
                </c:pt>
                <c:pt idx="3865">
                  <c:v>34633</c:v>
                </c:pt>
                <c:pt idx="3866">
                  <c:v>34634</c:v>
                </c:pt>
                <c:pt idx="3867">
                  <c:v>34635</c:v>
                </c:pt>
                <c:pt idx="3868">
                  <c:v>34638</c:v>
                </c:pt>
                <c:pt idx="3869">
                  <c:v>34639</c:v>
                </c:pt>
                <c:pt idx="3870">
                  <c:v>34640</c:v>
                </c:pt>
                <c:pt idx="3871">
                  <c:v>34641</c:v>
                </c:pt>
                <c:pt idx="3872">
                  <c:v>34642</c:v>
                </c:pt>
                <c:pt idx="3873">
                  <c:v>34645</c:v>
                </c:pt>
                <c:pt idx="3874">
                  <c:v>34646</c:v>
                </c:pt>
                <c:pt idx="3875">
                  <c:v>34647</c:v>
                </c:pt>
                <c:pt idx="3876">
                  <c:v>34648</c:v>
                </c:pt>
                <c:pt idx="3877">
                  <c:v>34649</c:v>
                </c:pt>
                <c:pt idx="3878">
                  <c:v>34652</c:v>
                </c:pt>
                <c:pt idx="3879">
                  <c:v>34653</c:v>
                </c:pt>
                <c:pt idx="3880">
                  <c:v>34654</c:v>
                </c:pt>
                <c:pt idx="3881">
                  <c:v>34655</c:v>
                </c:pt>
                <c:pt idx="3882">
                  <c:v>34656</c:v>
                </c:pt>
                <c:pt idx="3883">
                  <c:v>34659</c:v>
                </c:pt>
                <c:pt idx="3884">
                  <c:v>34660</c:v>
                </c:pt>
                <c:pt idx="3885">
                  <c:v>34661</c:v>
                </c:pt>
                <c:pt idx="3886">
                  <c:v>34662</c:v>
                </c:pt>
                <c:pt idx="3887">
                  <c:v>34663</c:v>
                </c:pt>
                <c:pt idx="3888">
                  <c:v>34666</c:v>
                </c:pt>
                <c:pt idx="3889">
                  <c:v>34667</c:v>
                </c:pt>
                <c:pt idx="3890">
                  <c:v>34668</c:v>
                </c:pt>
                <c:pt idx="3891">
                  <c:v>34669</c:v>
                </c:pt>
                <c:pt idx="3892">
                  <c:v>34670</c:v>
                </c:pt>
                <c:pt idx="3893">
                  <c:v>34673</c:v>
                </c:pt>
                <c:pt idx="3894">
                  <c:v>34674</c:v>
                </c:pt>
                <c:pt idx="3895">
                  <c:v>34675</c:v>
                </c:pt>
                <c:pt idx="3896">
                  <c:v>34676</c:v>
                </c:pt>
                <c:pt idx="3897">
                  <c:v>34677</c:v>
                </c:pt>
                <c:pt idx="3898">
                  <c:v>34680</c:v>
                </c:pt>
                <c:pt idx="3899">
                  <c:v>34681</c:v>
                </c:pt>
                <c:pt idx="3900">
                  <c:v>34682</c:v>
                </c:pt>
                <c:pt idx="3901">
                  <c:v>34683</c:v>
                </c:pt>
                <c:pt idx="3902">
                  <c:v>34684</c:v>
                </c:pt>
                <c:pt idx="3903">
                  <c:v>34687</c:v>
                </c:pt>
                <c:pt idx="3904">
                  <c:v>34688</c:v>
                </c:pt>
                <c:pt idx="3905">
                  <c:v>34689</c:v>
                </c:pt>
                <c:pt idx="3906">
                  <c:v>34690</c:v>
                </c:pt>
                <c:pt idx="3907">
                  <c:v>34691</c:v>
                </c:pt>
                <c:pt idx="3908">
                  <c:v>34694</c:v>
                </c:pt>
                <c:pt idx="3909">
                  <c:v>34695</c:v>
                </c:pt>
                <c:pt idx="3910">
                  <c:v>34696</c:v>
                </c:pt>
                <c:pt idx="3911">
                  <c:v>34697</c:v>
                </c:pt>
                <c:pt idx="3912">
                  <c:v>34698</c:v>
                </c:pt>
                <c:pt idx="3913">
                  <c:v>34701</c:v>
                </c:pt>
                <c:pt idx="3914">
                  <c:v>34702</c:v>
                </c:pt>
                <c:pt idx="3915">
                  <c:v>34703</c:v>
                </c:pt>
                <c:pt idx="3916">
                  <c:v>34704</c:v>
                </c:pt>
                <c:pt idx="3917">
                  <c:v>34705</c:v>
                </c:pt>
                <c:pt idx="3918">
                  <c:v>34708</c:v>
                </c:pt>
                <c:pt idx="3919">
                  <c:v>34709</c:v>
                </c:pt>
                <c:pt idx="3920">
                  <c:v>34710</c:v>
                </c:pt>
                <c:pt idx="3921">
                  <c:v>34711</c:v>
                </c:pt>
                <c:pt idx="3922">
                  <c:v>34712</c:v>
                </c:pt>
                <c:pt idx="3923">
                  <c:v>34715</c:v>
                </c:pt>
                <c:pt idx="3924">
                  <c:v>34716</c:v>
                </c:pt>
                <c:pt idx="3925">
                  <c:v>34717</c:v>
                </c:pt>
                <c:pt idx="3926">
                  <c:v>34718</c:v>
                </c:pt>
                <c:pt idx="3927">
                  <c:v>34719</c:v>
                </c:pt>
                <c:pt idx="3928">
                  <c:v>34722</c:v>
                </c:pt>
                <c:pt idx="3929">
                  <c:v>34723</c:v>
                </c:pt>
                <c:pt idx="3930">
                  <c:v>34724</c:v>
                </c:pt>
                <c:pt idx="3931">
                  <c:v>34725</c:v>
                </c:pt>
                <c:pt idx="3932">
                  <c:v>34726</c:v>
                </c:pt>
                <c:pt idx="3933">
                  <c:v>34729</c:v>
                </c:pt>
                <c:pt idx="3934">
                  <c:v>34730</c:v>
                </c:pt>
                <c:pt idx="3935">
                  <c:v>34731</c:v>
                </c:pt>
                <c:pt idx="3936">
                  <c:v>34732</c:v>
                </c:pt>
                <c:pt idx="3937">
                  <c:v>34733</c:v>
                </c:pt>
                <c:pt idx="3938">
                  <c:v>34736</c:v>
                </c:pt>
                <c:pt idx="3939">
                  <c:v>34737</c:v>
                </c:pt>
                <c:pt idx="3940">
                  <c:v>34738</c:v>
                </c:pt>
                <c:pt idx="3941">
                  <c:v>34739</c:v>
                </c:pt>
                <c:pt idx="3942">
                  <c:v>34740</c:v>
                </c:pt>
                <c:pt idx="3943">
                  <c:v>34743</c:v>
                </c:pt>
                <c:pt idx="3944">
                  <c:v>34744</c:v>
                </c:pt>
                <c:pt idx="3945">
                  <c:v>34745</c:v>
                </c:pt>
                <c:pt idx="3946">
                  <c:v>34746</c:v>
                </c:pt>
                <c:pt idx="3947">
                  <c:v>34747</c:v>
                </c:pt>
                <c:pt idx="3948">
                  <c:v>34750</c:v>
                </c:pt>
                <c:pt idx="3949">
                  <c:v>34751</c:v>
                </c:pt>
                <c:pt idx="3950">
                  <c:v>34752</c:v>
                </c:pt>
                <c:pt idx="3951">
                  <c:v>34753</c:v>
                </c:pt>
                <c:pt idx="3952">
                  <c:v>34754</c:v>
                </c:pt>
                <c:pt idx="3953">
                  <c:v>34757</c:v>
                </c:pt>
                <c:pt idx="3954">
                  <c:v>34758</c:v>
                </c:pt>
                <c:pt idx="3955">
                  <c:v>34759</c:v>
                </c:pt>
                <c:pt idx="3956">
                  <c:v>34760</c:v>
                </c:pt>
                <c:pt idx="3957">
                  <c:v>34761</c:v>
                </c:pt>
                <c:pt idx="3958">
                  <c:v>34764</c:v>
                </c:pt>
                <c:pt idx="3959">
                  <c:v>34765</c:v>
                </c:pt>
                <c:pt idx="3960">
                  <c:v>34766</c:v>
                </c:pt>
                <c:pt idx="3961">
                  <c:v>34767</c:v>
                </c:pt>
                <c:pt idx="3962">
                  <c:v>34768</c:v>
                </c:pt>
                <c:pt idx="3963">
                  <c:v>34771</c:v>
                </c:pt>
                <c:pt idx="3964">
                  <c:v>34772</c:v>
                </c:pt>
                <c:pt idx="3965">
                  <c:v>34773</c:v>
                </c:pt>
                <c:pt idx="3966">
                  <c:v>34774</c:v>
                </c:pt>
                <c:pt idx="3967">
                  <c:v>34775</c:v>
                </c:pt>
                <c:pt idx="3968">
                  <c:v>34778</c:v>
                </c:pt>
                <c:pt idx="3969">
                  <c:v>34779</c:v>
                </c:pt>
                <c:pt idx="3970">
                  <c:v>34780</c:v>
                </c:pt>
                <c:pt idx="3971">
                  <c:v>34781</c:v>
                </c:pt>
                <c:pt idx="3972">
                  <c:v>34782</c:v>
                </c:pt>
                <c:pt idx="3973">
                  <c:v>34785</c:v>
                </c:pt>
                <c:pt idx="3974">
                  <c:v>34786</c:v>
                </c:pt>
                <c:pt idx="3975">
                  <c:v>34787</c:v>
                </c:pt>
                <c:pt idx="3976">
                  <c:v>34788</c:v>
                </c:pt>
                <c:pt idx="3977">
                  <c:v>34789</c:v>
                </c:pt>
                <c:pt idx="3978">
                  <c:v>34792</c:v>
                </c:pt>
                <c:pt idx="3979">
                  <c:v>34793</c:v>
                </c:pt>
                <c:pt idx="3980">
                  <c:v>34794</c:v>
                </c:pt>
                <c:pt idx="3981">
                  <c:v>34795</c:v>
                </c:pt>
                <c:pt idx="3982">
                  <c:v>34796</c:v>
                </c:pt>
                <c:pt idx="3983">
                  <c:v>34799</c:v>
                </c:pt>
                <c:pt idx="3984">
                  <c:v>34800</c:v>
                </c:pt>
                <c:pt idx="3985">
                  <c:v>34801</c:v>
                </c:pt>
                <c:pt idx="3986">
                  <c:v>34802</c:v>
                </c:pt>
                <c:pt idx="3987">
                  <c:v>34803</c:v>
                </c:pt>
                <c:pt idx="3988">
                  <c:v>34806</c:v>
                </c:pt>
                <c:pt idx="3989">
                  <c:v>34807</c:v>
                </c:pt>
                <c:pt idx="3990">
                  <c:v>34808</c:v>
                </c:pt>
                <c:pt idx="3991">
                  <c:v>34809</c:v>
                </c:pt>
                <c:pt idx="3992">
                  <c:v>34810</c:v>
                </c:pt>
                <c:pt idx="3993">
                  <c:v>34813</c:v>
                </c:pt>
                <c:pt idx="3994">
                  <c:v>34814</c:v>
                </c:pt>
                <c:pt idx="3995">
                  <c:v>34815</c:v>
                </c:pt>
                <c:pt idx="3996">
                  <c:v>34816</c:v>
                </c:pt>
                <c:pt idx="3997">
                  <c:v>34817</c:v>
                </c:pt>
                <c:pt idx="3998">
                  <c:v>34820</c:v>
                </c:pt>
                <c:pt idx="3999">
                  <c:v>34821</c:v>
                </c:pt>
                <c:pt idx="4000">
                  <c:v>34822</c:v>
                </c:pt>
                <c:pt idx="4001">
                  <c:v>34823</c:v>
                </c:pt>
                <c:pt idx="4002">
                  <c:v>34824</c:v>
                </c:pt>
                <c:pt idx="4003">
                  <c:v>34827</c:v>
                </c:pt>
                <c:pt idx="4004">
                  <c:v>34828</c:v>
                </c:pt>
                <c:pt idx="4005">
                  <c:v>34829</c:v>
                </c:pt>
                <c:pt idx="4006">
                  <c:v>34830</c:v>
                </c:pt>
                <c:pt idx="4007">
                  <c:v>34831</c:v>
                </c:pt>
                <c:pt idx="4008">
                  <c:v>34834</c:v>
                </c:pt>
                <c:pt idx="4009">
                  <c:v>34835</c:v>
                </c:pt>
                <c:pt idx="4010">
                  <c:v>34836</c:v>
                </c:pt>
                <c:pt idx="4011">
                  <c:v>34837</c:v>
                </c:pt>
                <c:pt idx="4012">
                  <c:v>34838</c:v>
                </c:pt>
                <c:pt idx="4013">
                  <c:v>34841</c:v>
                </c:pt>
                <c:pt idx="4014">
                  <c:v>34842</c:v>
                </c:pt>
                <c:pt idx="4015">
                  <c:v>34843</c:v>
                </c:pt>
                <c:pt idx="4016">
                  <c:v>34844</c:v>
                </c:pt>
                <c:pt idx="4017">
                  <c:v>34845</c:v>
                </c:pt>
                <c:pt idx="4018">
                  <c:v>34848</c:v>
                </c:pt>
                <c:pt idx="4019">
                  <c:v>34849</c:v>
                </c:pt>
                <c:pt idx="4020">
                  <c:v>34850</c:v>
                </c:pt>
                <c:pt idx="4021">
                  <c:v>34851</c:v>
                </c:pt>
                <c:pt idx="4022">
                  <c:v>34852</c:v>
                </c:pt>
                <c:pt idx="4023">
                  <c:v>34855</c:v>
                </c:pt>
                <c:pt idx="4024">
                  <c:v>34856</c:v>
                </c:pt>
                <c:pt idx="4025">
                  <c:v>34857</c:v>
                </c:pt>
                <c:pt idx="4026">
                  <c:v>34858</c:v>
                </c:pt>
                <c:pt idx="4027">
                  <c:v>34859</c:v>
                </c:pt>
                <c:pt idx="4028">
                  <c:v>34862</c:v>
                </c:pt>
                <c:pt idx="4029">
                  <c:v>34863</c:v>
                </c:pt>
                <c:pt idx="4030">
                  <c:v>34864</c:v>
                </c:pt>
                <c:pt idx="4031">
                  <c:v>34865</c:v>
                </c:pt>
                <c:pt idx="4032">
                  <c:v>34866</c:v>
                </c:pt>
                <c:pt idx="4033">
                  <c:v>34869</c:v>
                </c:pt>
                <c:pt idx="4034">
                  <c:v>34870</c:v>
                </c:pt>
                <c:pt idx="4035">
                  <c:v>34871</c:v>
                </c:pt>
                <c:pt idx="4036">
                  <c:v>34872</c:v>
                </c:pt>
                <c:pt idx="4037">
                  <c:v>34873</c:v>
                </c:pt>
                <c:pt idx="4038">
                  <c:v>34876</c:v>
                </c:pt>
                <c:pt idx="4039">
                  <c:v>34877</c:v>
                </c:pt>
                <c:pt idx="4040">
                  <c:v>34878</c:v>
                </c:pt>
                <c:pt idx="4041">
                  <c:v>34879</c:v>
                </c:pt>
                <c:pt idx="4042">
                  <c:v>34880</c:v>
                </c:pt>
                <c:pt idx="4043">
                  <c:v>34883</c:v>
                </c:pt>
                <c:pt idx="4044">
                  <c:v>34884</c:v>
                </c:pt>
                <c:pt idx="4045">
                  <c:v>34885</c:v>
                </c:pt>
                <c:pt idx="4046">
                  <c:v>34886</c:v>
                </c:pt>
                <c:pt idx="4047">
                  <c:v>34887</c:v>
                </c:pt>
                <c:pt idx="4048">
                  <c:v>34890</c:v>
                </c:pt>
                <c:pt idx="4049">
                  <c:v>34891</c:v>
                </c:pt>
                <c:pt idx="4050">
                  <c:v>34892</c:v>
                </c:pt>
                <c:pt idx="4051">
                  <c:v>34893</c:v>
                </c:pt>
                <c:pt idx="4052">
                  <c:v>34894</c:v>
                </c:pt>
                <c:pt idx="4053">
                  <c:v>34897</c:v>
                </c:pt>
                <c:pt idx="4054">
                  <c:v>34898</c:v>
                </c:pt>
                <c:pt idx="4055">
                  <c:v>34899</c:v>
                </c:pt>
                <c:pt idx="4056">
                  <c:v>34900</c:v>
                </c:pt>
                <c:pt idx="4057">
                  <c:v>34901</c:v>
                </c:pt>
                <c:pt idx="4058">
                  <c:v>34904</c:v>
                </c:pt>
                <c:pt idx="4059">
                  <c:v>34905</c:v>
                </c:pt>
                <c:pt idx="4060">
                  <c:v>34906</c:v>
                </c:pt>
                <c:pt idx="4061">
                  <c:v>34907</c:v>
                </c:pt>
                <c:pt idx="4062">
                  <c:v>34908</c:v>
                </c:pt>
                <c:pt idx="4063">
                  <c:v>34911</c:v>
                </c:pt>
                <c:pt idx="4064">
                  <c:v>34912</c:v>
                </c:pt>
                <c:pt idx="4065">
                  <c:v>34913</c:v>
                </c:pt>
                <c:pt idx="4066">
                  <c:v>34914</c:v>
                </c:pt>
                <c:pt idx="4067">
                  <c:v>34915</c:v>
                </c:pt>
                <c:pt idx="4068">
                  <c:v>34918</c:v>
                </c:pt>
                <c:pt idx="4069">
                  <c:v>34919</c:v>
                </c:pt>
                <c:pt idx="4070">
                  <c:v>34920</c:v>
                </c:pt>
                <c:pt idx="4071">
                  <c:v>34921</c:v>
                </c:pt>
                <c:pt idx="4072">
                  <c:v>34922</c:v>
                </c:pt>
                <c:pt idx="4073">
                  <c:v>34925</c:v>
                </c:pt>
                <c:pt idx="4074">
                  <c:v>34926</c:v>
                </c:pt>
                <c:pt idx="4075">
                  <c:v>34927</c:v>
                </c:pt>
                <c:pt idx="4076">
                  <c:v>34928</c:v>
                </c:pt>
                <c:pt idx="4077">
                  <c:v>34929</c:v>
                </c:pt>
                <c:pt idx="4078">
                  <c:v>34932</c:v>
                </c:pt>
                <c:pt idx="4079">
                  <c:v>34933</c:v>
                </c:pt>
                <c:pt idx="4080">
                  <c:v>34934</c:v>
                </c:pt>
                <c:pt idx="4081">
                  <c:v>34935</c:v>
                </c:pt>
                <c:pt idx="4082">
                  <c:v>34936</c:v>
                </c:pt>
                <c:pt idx="4083">
                  <c:v>34939</c:v>
                </c:pt>
                <c:pt idx="4084">
                  <c:v>34940</c:v>
                </c:pt>
                <c:pt idx="4085">
                  <c:v>34941</c:v>
                </c:pt>
                <c:pt idx="4086">
                  <c:v>34942</c:v>
                </c:pt>
                <c:pt idx="4087">
                  <c:v>34943</c:v>
                </c:pt>
                <c:pt idx="4088">
                  <c:v>34946</c:v>
                </c:pt>
                <c:pt idx="4089">
                  <c:v>34947</c:v>
                </c:pt>
                <c:pt idx="4090">
                  <c:v>34948</c:v>
                </c:pt>
                <c:pt idx="4091">
                  <c:v>34949</c:v>
                </c:pt>
                <c:pt idx="4092">
                  <c:v>34950</c:v>
                </c:pt>
                <c:pt idx="4093">
                  <c:v>34953</c:v>
                </c:pt>
                <c:pt idx="4094">
                  <c:v>34954</c:v>
                </c:pt>
                <c:pt idx="4095">
                  <c:v>34955</c:v>
                </c:pt>
                <c:pt idx="4096">
                  <c:v>34956</c:v>
                </c:pt>
                <c:pt idx="4097">
                  <c:v>34957</c:v>
                </c:pt>
                <c:pt idx="4098">
                  <c:v>34960</c:v>
                </c:pt>
                <c:pt idx="4099">
                  <c:v>34961</c:v>
                </c:pt>
                <c:pt idx="4100">
                  <c:v>34962</c:v>
                </c:pt>
                <c:pt idx="4101">
                  <c:v>34963</c:v>
                </c:pt>
                <c:pt idx="4102">
                  <c:v>34964</c:v>
                </c:pt>
                <c:pt idx="4103">
                  <c:v>34967</c:v>
                </c:pt>
                <c:pt idx="4104">
                  <c:v>34968</c:v>
                </c:pt>
                <c:pt idx="4105">
                  <c:v>34969</c:v>
                </c:pt>
                <c:pt idx="4106">
                  <c:v>34970</c:v>
                </c:pt>
                <c:pt idx="4107">
                  <c:v>34971</c:v>
                </c:pt>
                <c:pt idx="4108">
                  <c:v>34974</c:v>
                </c:pt>
                <c:pt idx="4109">
                  <c:v>34975</c:v>
                </c:pt>
                <c:pt idx="4110">
                  <c:v>34976</c:v>
                </c:pt>
                <c:pt idx="4111">
                  <c:v>34977</c:v>
                </c:pt>
                <c:pt idx="4112">
                  <c:v>34978</c:v>
                </c:pt>
                <c:pt idx="4113">
                  <c:v>34981</c:v>
                </c:pt>
                <c:pt idx="4114">
                  <c:v>34982</c:v>
                </c:pt>
                <c:pt idx="4115">
                  <c:v>34983</c:v>
                </c:pt>
                <c:pt idx="4116">
                  <c:v>34984</c:v>
                </c:pt>
                <c:pt idx="4117">
                  <c:v>34985</c:v>
                </c:pt>
                <c:pt idx="4118">
                  <c:v>34988</c:v>
                </c:pt>
                <c:pt idx="4119">
                  <c:v>34989</c:v>
                </c:pt>
                <c:pt idx="4120">
                  <c:v>34990</c:v>
                </c:pt>
                <c:pt idx="4121">
                  <c:v>34991</c:v>
                </c:pt>
                <c:pt idx="4122">
                  <c:v>34992</c:v>
                </c:pt>
                <c:pt idx="4123">
                  <c:v>34995</c:v>
                </c:pt>
                <c:pt idx="4124">
                  <c:v>34996</c:v>
                </c:pt>
                <c:pt idx="4125">
                  <c:v>34997</c:v>
                </c:pt>
                <c:pt idx="4126">
                  <c:v>34998</c:v>
                </c:pt>
                <c:pt idx="4127">
                  <c:v>34999</c:v>
                </c:pt>
                <c:pt idx="4128">
                  <c:v>35002</c:v>
                </c:pt>
                <c:pt idx="4129">
                  <c:v>35003</c:v>
                </c:pt>
                <c:pt idx="4130">
                  <c:v>35004</c:v>
                </c:pt>
                <c:pt idx="4131">
                  <c:v>35005</c:v>
                </c:pt>
                <c:pt idx="4132">
                  <c:v>35006</c:v>
                </c:pt>
                <c:pt idx="4133">
                  <c:v>35009</c:v>
                </c:pt>
                <c:pt idx="4134">
                  <c:v>35010</c:v>
                </c:pt>
                <c:pt idx="4135">
                  <c:v>35011</c:v>
                </c:pt>
                <c:pt idx="4136">
                  <c:v>35012</c:v>
                </c:pt>
                <c:pt idx="4137">
                  <c:v>35013</c:v>
                </c:pt>
                <c:pt idx="4138">
                  <c:v>35016</c:v>
                </c:pt>
                <c:pt idx="4139">
                  <c:v>35017</c:v>
                </c:pt>
                <c:pt idx="4140">
                  <c:v>35018</c:v>
                </c:pt>
                <c:pt idx="4141">
                  <c:v>35019</c:v>
                </c:pt>
                <c:pt idx="4142">
                  <c:v>35020</c:v>
                </c:pt>
                <c:pt idx="4143">
                  <c:v>35023</c:v>
                </c:pt>
                <c:pt idx="4144">
                  <c:v>35024</c:v>
                </c:pt>
                <c:pt idx="4145">
                  <c:v>35025</c:v>
                </c:pt>
                <c:pt idx="4146">
                  <c:v>35026</c:v>
                </c:pt>
                <c:pt idx="4147">
                  <c:v>35027</c:v>
                </c:pt>
                <c:pt idx="4148">
                  <c:v>35030</c:v>
                </c:pt>
                <c:pt idx="4149">
                  <c:v>35031</c:v>
                </c:pt>
                <c:pt idx="4150">
                  <c:v>35032</c:v>
                </c:pt>
                <c:pt idx="4151">
                  <c:v>35033</c:v>
                </c:pt>
                <c:pt idx="4152">
                  <c:v>35034</c:v>
                </c:pt>
                <c:pt idx="4153">
                  <c:v>35037</c:v>
                </c:pt>
                <c:pt idx="4154">
                  <c:v>35038</c:v>
                </c:pt>
                <c:pt idx="4155">
                  <c:v>35039</c:v>
                </c:pt>
                <c:pt idx="4156">
                  <c:v>35040</c:v>
                </c:pt>
                <c:pt idx="4157">
                  <c:v>35041</c:v>
                </c:pt>
                <c:pt idx="4158">
                  <c:v>35044</c:v>
                </c:pt>
                <c:pt idx="4159">
                  <c:v>35045</c:v>
                </c:pt>
                <c:pt idx="4160">
                  <c:v>35046</c:v>
                </c:pt>
                <c:pt idx="4161">
                  <c:v>35047</c:v>
                </c:pt>
                <c:pt idx="4162">
                  <c:v>35048</c:v>
                </c:pt>
                <c:pt idx="4163">
                  <c:v>35051</c:v>
                </c:pt>
                <c:pt idx="4164">
                  <c:v>35052</c:v>
                </c:pt>
                <c:pt idx="4165">
                  <c:v>35053</c:v>
                </c:pt>
                <c:pt idx="4166">
                  <c:v>35054</c:v>
                </c:pt>
                <c:pt idx="4167">
                  <c:v>35055</c:v>
                </c:pt>
                <c:pt idx="4168">
                  <c:v>35058</c:v>
                </c:pt>
                <c:pt idx="4169">
                  <c:v>35059</c:v>
                </c:pt>
                <c:pt idx="4170">
                  <c:v>35060</c:v>
                </c:pt>
                <c:pt idx="4171">
                  <c:v>35061</c:v>
                </c:pt>
                <c:pt idx="4172">
                  <c:v>35062</c:v>
                </c:pt>
                <c:pt idx="4173">
                  <c:v>35065</c:v>
                </c:pt>
                <c:pt idx="4174">
                  <c:v>35066</c:v>
                </c:pt>
                <c:pt idx="4175">
                  <c:v>35067</c:v>
                </c:pt>
                <c:pt idx="4176">
                  <c:v>35068</c:v>
                </c:pt>
                <c:pt idx="4177">
                  <c:v>35069</c:v>
                </c:pt>
                <c:pt idx="4178">
                  <c:v>35072</c:v>
                </c:pt>
                <c:pt idx="4179">
                  <c:v>35073</c:v>
                </c:pt>
                <c:pt idx="4180">
                  <c:v>35074</c:v>
                </c:pt>
                <c:pt idx="4181">
                  <c:v>35075</c:v>
                </c:pt>
                <c:pt idx="4182">
                  <c:v>35076</c:v>
                </c:pt>
                <c:pt idx="4183">
                  <c:v>35079</c:v>
                </c:pt>
                <c:pt idx="4184">
                  <c:v>35080</c:v>
                </c:pt>
                <c:pt idx="4185">
                  <c:v>35081</c:v>
                </c:pt>
                <c:pt idx="4186">
                  <c:v>35082</c:v>
                </c:pt>
                <c:pt idx="4187">
                  <c:v>35083</c:v>
                </c:pt>
                <c:pt idx="4188">
                  <c:v>35086</c:v>
                </c:pt>
                <c:pt idx="4189">
                  <c:v>35087</c:v>
                </c:pt>
                <c:pt idx="4190">
                  <c:v>35088</c:v>
                </c:pt>
                <c:pt idx="4191">
                  <c:v>35089</c:v>
                </c:pt>
                <c:pt idx="4192">
                  <c:v>35090</c:v>
                </c:pt>
                <c:pt idx="4193">
                  <c:v>35093</c:v>
                </c:pt>
                <c:pt idx="4194">
                  <c:v>35094</c:v>
                </c:pt>
                <c:pt idx="4195">
                  <c:v>35095</c:v>
                </c:pt>
                <c:pt idx="4196">
                  <c:v>35096</c:v>
                </c:pt>
                <c:pt idx="4197">
                  <c:v>35097</c:v>
                </c:pt>
                <c:pt idx="4198">
                  <c:v>35100</c:v>
                </c:pt>
                <c:pt idx="4199">
                  <c:v>35101</c:v>
                </c:pt>
                <c:pt idx="4200">
                  <c:v>35102</c:v>
                </c:pt>
                <c:pt idx="4201">
                  <c:v>35103</c:v>
                </c:pt>
                <c:pt idx="4202">
                  <c:v>35104</c:v>
                </c:pt>
                <c:pt idx="4203">
                  <c:v>35107</c:v>
                </c:pt>
                <c:pt idx="4204">
                  <c:v>35108</c:v>
                </c:pt>
                <c:pt idx="4205">
                  <c:v>35109</c:v>
                </c:pt>
                <c:pt idx="4206">
                  <c:v>35110</c:v>
                </c:pt>
                <c:pt idx="4207">
                  <c:v>35111</c:v>
                </c:pt>
                <c:pt idx="4208">
                  <c:v>35114</c:v>
                </c:pt>
                <c:pt idx="4209">
                  <c:v>35115</c:v>
                </c:pt>
                <c:pt idx="4210">
                  <c:v>35116</c:v>
                </c:pt>
                <c:pt idx="4211">
                  <c:v>35117</c:v>
                </c:pt>
                <c:pt idx="4212">
                  <c:v>35118</c:v>
                </c:pt>
                <c:pt idx="4213">
                  <c:v>35121</c:v>
                </c:pt>
                <c:pt idx="4214">
                  <c:v>35122</c:v>
                </c:pt>
                <c:pt idx="4215">
                  <c:v>35123</c:v>
                </c:pt>
                <c:pt idx="4216">
                  <c:v>35124</c:v>
                </c:pt>
                <c:pt idx="4217">
                  <c:v>35125</c:v>
                </c:pt>
                <c:pt idx="4218">
                  <c:v>35128</c:v>
                </c:pt>
                <c:pt idx="4219">
                  <c:v>35129</c:v>
                </c:pt>
                <c:pt idx="4220">
                  <c:v>35130</c:v>
                </c:pt>
                <c:pt idx="4221">
                  <c:v>35131</c:v>
                </c:pt>
                <c:pt idx="4222">
                  <c:v>35132</c:v>
                </c:pt>
                <c:pt idx="4223">
                  <c:v>35135</c:v>
                </c:pt>
                <c:pt idx="4224">
                  <c:v>35136</c:v>
                </c:pt>
                <c:pt idx="4225">
                  <c:v>35137</c:v>
                </c:pt>
                <c:pt idx="4226">
                  <c:v>35138</c:v>
                </c:pt>
                <c:pt idx="4227">
                  <c:v>35139</c:v>
                </c:pt>
                <c:pt idx="4228">
                  <c:v>35142</c:v>
                </c:pt>
                <c:pt idx="4229">
                  <c:v>35143</c:v>
                </c:pt>
                <c:pt idx="4230">
                  <c:v>35144</c:v>
                </c:pt>
                <c:pt idx="4231">
                  <c:v>35145</c:v>
                </c:pt>
                <c:pt idx="4232">
                  <c:v>35146</c:v>
                </c:pt>
                <c:pt idx="4233">
                  <c:v>35149</c:v>
                </c:pt>
                <c:pt idx="4234">
                  <c:v>35150</c:v>
                </c:pt>
                <c:pt idx="4235">
                  <c:v>35151</c:v>
                </c:pt>
                <c:pt idx="4236">
                  <c:v>35152</c:v>
                </c:pt>
                <c:pt idx="4237">
                  <c:v>35153</c:v>
                </c:pt>
                <c:pt idx="4238">
                  <c:v>35156</c:v>
                </c:pt>
                <c:pt idx="4239">
                  <c:v>35157</c:v>
                </c:pt>
                <c:pt idx="4240">
                  <c:v>35158</c:v>
                </c:pt>
                <c:pt idx="4241">
                  <c:v>35159</c:v>
                </c:pt>
                <c:pt idx="4242">
                  <c:v>35160</c:v>
                </c:pt>
                <c:pt idx="4243">
                  <c:v>35163</c:v>
                </c:pt>
                <c:pt idx="4244">
                  <c:v>35164</c:v>
                </c:pt>
                <c:pt idx="4245">
                  <c:v>35165</c:v>
                </c:pt>
                <c:pt idx="4246">
                  <c:v>35166</c:v>
                </c:pt>
                <c:pt idx="4247">
                  <c:v>35167</c:v>
                </c:pt>
                <c:pt idx="4248">
                  <c:v>35170</c:v>
                </c:pt>
                <c:pt idx="4249">
                  <c:v>35171</c:v>
                </c:pt>
                <c:pt idx="4250">
                  <c:v>35172</c:v>
                </c:pt>
                <c:pt idx="4251">
                  <c:v>35173</c:v>
                </c:pt>
                <c:pt idx="4252">
                  <c:v>35174</c:v>
                </c:pt>
                <c:pt idx="4253">
                  <c:v>35177</c:v>
                </c:pt>
                <c:pt idx="4254">
                  <c:v>35178</c:v>
                </c:pt>
                <c:pt idx="4255">
                  <c:v>35179</c:v>
                </c:pt>
                <c:pt idx="4256">
                  <c:v>35180</c:v>
                </c:pt>
                <c:pt idx="4257">
                  <c:v>35181</c:v>
                </c:pt>
                <c:pt idx="4258">
                  <c:v>35184</c:v>
                </c:pt>
                <c:pt idx="4259">
                  <c:v>35185</c:v>
                </c:pt>
                <c:pt idx="4260">
                  <c:v>35186</c:v>
                </c:pt>
                <c:pt idx="4261">
                  <c:v>35187</c:v>
                </c:pt>
                <c:pt idx="4262">
                  <c:v>35188</c:v>
                </c:pt>
                <c:pt idx="4263">
                  <c:v>35191</c:v>
                </c:pt>
                <c:pt idx="4264">
                  <c:v>35192</c:v>
                </c:pt>
                <c:pt idx="4265">
                  <c:v>35193</c:v>
                </c:pt>
                <c:pt idx="4266">
                  <c:v>35194</c:v>
                </c:pt>
                <c:pt idx="4267">
                  <c:v>35195</c:v>
                </c:pt>
                <c:pt idx="4268">
                  <c:v>35198</c:v>
                </c:pt>
                <c:pt idx="4269">
                  <c:v>35199</c:v>
                </c:pt>
                <c:pt idx="4270">
                  <c:v>35200</c:v>
                </c:pt>
                <c:pt idx="4271">
                  <c:v>35201</c:v>
                </c:pt>
                <c:pt idx="4272">
                  <c:v>35202</c:v>
                </c:pt>
                <c:pt idx="4273">
                  <c:v>35205</c:v>
                </c:pt>
                <c:pt idx="4274">
                  <c:v>35206</c:v>
                </c:pt>
                <c:pt idx="4275">
                  <c:v>35207</c:v>
                </c:pt>
                <c:pt idx="4276">
                  <c:v>35208</c:v>
                </c:pt>
                <c:pt idx="4277">
                  <c:v>35209</c:v>
                </c:pt>
                <c:pt idx="4278">
                  <c:v>35212</c:v>
                </c:pt>
                <c:pt idx="4279">
                  <c:v>35213</c:v>
                </c:pt>
                <c:pt idx="4280">
                  <c:v>35214</c:v>
                </c:pt>
                <c:pt idx="4281">
                  <c:v>35215</c:v>
                </c:pt>
                <c:pt idx="4282">
                  <c:v>35216</c:v>
                </c:pt>
                <c:pt idx="4283">
                  <c:v>35219</c:v>
                </c:pt>
                <c:pt idx="4284">
                  <c:v>35220</c:v>
                </c:pt>
                <c:pt idx="4285">
                  <c:v>35221</c:v>
                </c:pt>
                <c:pt idx="4286">
                  <c:v>35222</c:v>
                </c:pt>
                <c:pt idx="4287">
                  <c:v>35223</c:v>
                </c:pt>
                <c:pt idx="4288">
                  <c:v>35226</c:v>
                </c:pt>
                <c:pt idx="4289">
                  <c:v>35227</c:v>
                </c:pt>
                <c:pt idx="4290">
                  <c:v>35228</c:v>
                </c:pt>
                <c:pt idx="4291">
                  <c:v>35229</c:v>
                </c:pt>
                <c:pt idx="4292">
                  <c:v>35230</c:v>
                </c:pt>
                <c:pt idx="4293">
                  <c:v>35233</c:v>
                </c:pt>
                <c:pt idx="4294">
                  <c:v>35234</c:v>
                </c:pt>
                <c:pt idx="4295">
                  <c:v>35235</c:v>
                </c:pt>
                <c:pt idx="4296">
                  <c:v>35236</c:v>
                </c:pt>
                <c:pt idx="4297">
                  <c:v>35237</c:v>
                </c:pt>
                <c:pt idx="4298">
                  <c:v>35240</c:v>
                </c:pt>
                <c:pt idx="4299">
                  <c:v>35241</c:v>
                </c:pt>
                <c:pt idx="4300">
                  <c:v>35242</c:v>
                </c:pt>
                <c:pt idx="4301">
                  <c:v>35243</c:v>
                </c:pt>
                <c:pt idx="4302">
                  <c:v>35244</c:v>
                </c:pt>
                <c:pt idx="4303">
                  <c:v>35247</c:v>
                </c:pt>
                <c:pt idx="4304">
                  <c:v>35248</c:v>
                </c:pt>
                <c:pt idx="4305">
                  <c:v>35249</c:v>
                </c:pt>
                <c:pt idx="4306">
                  <c:v>35250</c:v>
                </c:pt>
                <c:pt idx="4307">
                  <c:v>35251</c:v>
                </c:pt>
                <c:pt idx="4308">
                  <c:v>35254</c:v>
                </c:pt>
                <c:pt idx="4309">
                  <c:v>35255</c:v>
                </c:pt>
                <c:pt idx="4310">
                  <c:v>35256</c:v>
                </c:pt>
                <c:pt idx="4311">
                  <c:v>35257</c:v>
                </c:pt>
                <c:pt idx="4312">
                  <c:v>35258</c:v>
                </c:pt>
                <c:pt idx="4313">
                  <c:v>35261</c:v>
                </c:pt>
                <c:pt idx="4314">
                  <c:v>35262</c:v>
                </c:pt>
                <c:pt idx="4315">
                  <c:v>35263</c:v>
                </c:pt>
                <c:pt idx="4316">
                  <c:v>35264</c:v>
                </c:pt>
                <c:pt idx="4317">
                  <c:v>35265</c:v>
                </c:pt>
                <c:pt idx="4318">
                  <c:v>35268</c:v>
                </c:pt>
                <c:pt idx="4319">
                  <c:v>35269</c:v>
                </c:pt>
                <c:pt idx="4320">
                  <c:v>35270</c:v>
                </c:pt>
                <c:pt idx="4321">
                  <c:v>35271</c:v>
                </c:pt>
                <c:pt idx="4322">
                  <c:v>35272</c:v>
                </c:pt>
                <c:pt idx="4323">
                  <c:v>35275</c:v>
                </c:pt>
                <c:pt idx="4324">
                  <c:v>35276</c:v>
                </c:pt>
                <c:pt idx="4325">
                  <c:v>35277</c:v>
                </c:pt>
                <c:pt idx="4326">
                  <c:v>35278</c:v>
                </c:pt>
                <c:pt idx="4327">
                  <c:v>35279</c:v>
                </c:pt>
                <c:pt idx="4328">
                  <c:v>35282</c:v>
                </c:pt>
                <c:pt idx="4329">
                  <c:v>35283</c:v>
                </c:pt>
                <c:pt idx="4330">
                  <c:v>35284</c:v>
                </c:pt>
                <c:pt idx="4331">
                  <c:v>35285</c:v>
                </c:pt>
                <c:pt idx="4332">
                  <c:v>35286</c:v>
                </c:pt>
                <c:pt idx="4333">
                  <c:v>35289</c:v>
                </c:pt>
                <c:pt idx="4334">
                  <c:v>35290</c:v>
                </c:pt>
                <c:pt idx="4335">
                  <c:v>35291</c:v>
                </c:pt>
                <c:pt idx="4336">
                  <c:v>35292</c:v>
                </c:pt>
                <c:pt idx="4337">
                  <c:v>35293</c:v>
                </c:pt>
                <c:pt idx="4338">
                  <c:v>35296</c:v>
                </c:pt>
                <c:pt idx="4339">
                  <c:v>35297</c:v>
                </c:pt>
                <c:pt idx="4340">
                  <c:v>35298</c:v>
                </c:pt>
                <c:pt idx="4341">
                  <c:v>35299</c:v>
                </c:pt>
                <c:pt idx="4342">
                  <c:v>35300</c:v>
                </c:pt>
                <c:pt idx="4343">
                  <c:v>35303</c:v>
                </c:pt>
                <c:pt idx="4344">
                  <c:v>35304</c:v>
                </c:pt>
                <c:pt idx="4345">
                  <c:v>35305</c:v>
                </c:pt>
                <c:pt idx="4346">
                  <c:v>35306</c:v>
                </c:pt>
                <c:pt idx="4347">
                  <c:v>35307</c:v>
                </c:pt>
                <c:pt idx="4348">
                  <c:v>35310</c:v>
                </c:pt>
                <c:pt idx="4349">
                  <c:v>35311</c:v>
                </c:pt>
                <c:pt idx="4350">
                  <c:v>35312</c:v>
                </c:pt>
                <c:pt idx="4351">
                  <c:v>35313</c:v>
                </c:pt>
                <c:pt idx="4352">
                  <c:v>35314</c:v>
                </c:pt>
                <c:pt idx="4353">
                  <c:v>35317</c:v>
                </c:pt>
                <c:pt idx="4354">
                  <c:v>35318</c:v>
                </c:pt>
                <c:pt idx="4355">
                  <c:v>35319</c:v>
                </c:pt>
                <c:pt idx="4356">
                  <c:v>35320</c:v>
                </c:pt>
                <c:pt idx="4357">
                  <c:v>35321</c:v>
                </c:pt>
                <c:pt idx="4358">
                  <c:v>35324</c:v>
                </c:pt>
                <c:pt idx="4359">
                  <c:v>35325</c:v>
                </c:pt>
                <c:pt idx="4360">
                  <c:v>35326</c:v>
                </c:pt>
                <c:pt idx="4361">
                  <c:v>35327</c:v>
                </c:pt>
                <c:pt idx="4362">
                  <c:v>35328</c:v>
                </c:pt>
                <c:pt idx="4363">
                  <c:v>35331</c:v>
                </c:pt>
                <c:pt idx="4364">
                  <c:v>35332</c:v>
                </c:pt>
                <c:pt idx="4365">
                  <c:v>35333</c:v>
                </c:pt>
                <c:pt idx="4366">
                  <c:v>35334</c:v>
                </c:pt>
                <c:pt idx="4367">
                  <c:v>35335</c:v>
                </c:pt>
                <c:pt idx="4368">
                  <c:v>35338</c:v>
                </c:pt>
                <c:pt idx="4369">
                  <c:v>35339</c:v>
                </c:pt>
                <c:pt idx="4370">
                  <c:v>35340</c:v>
                </c:pt>
                <c:pt idx="4371">
                  <c:v>35341</c:v>
                </c:pt>
                <c:pt idx="4372">
                  <c:v>35342</c:v>
                </c:pt>
                <c:pt idx="4373">
                  <c:v>35345</c:v>
                </c:pt>
                <c:pt idx="4374">
                  <c:v>35346</c:v>
                </c:pt>
                <c:pt idx="4375">
                  <c:v>35347</c:v>
                </c:pt>
                <c:pt idx="4376">
                  <c:v>35348</c:v>
                </c:pt>
                <c:pt idx="4377">
                  <c:v>35349</c:v>
                </c:pt>
                <c:pt idx="4378">
                  <c:v>35352</c:v>
                </c:pt>
                <c:pt idx="4379">
                  <c:v>35353</c:v>
                </c:pt>
                <c:pt idx="4380">
                  <c:v>35354</c:v>
                </c:pt>
                <c:pt idx="4381">
                  <c:v>35355</c:v>
                </c:pt>
                <c:pt idx="4382">
                  <c:v>35356</c:v>
                </c:pt>
                <c:pt idx="4383">
                  <c:v>35359</c:v>
                </c:pt>
                <c:pt idx="4384">
                  <c:v>35360</c:v>
                </c:pt>
                <c:pt idx="4385">
                  <c:v>35361</c:v>
                </c:pt>
                <c:pt idx="4386">
                  <c:v>35362</c:v>
                </c:pt>
                <c:pt idx="4387">
                  <c:v>35363</c:v>
                </c:pt>
                <c:pt idx="4388">
                  <c:v>35366</c:v>
                </c:pt>
                <c:pt idx="4389">
                  <c:v>35367</c:v>
                </c:pt>
                <c:pt idx="4390">
                  <c:v>35368</c:v>
                </c:pt>
                <c:pt idx="4391">
                  <c:v>35369</c:v>
                </c:pt>
                <c:pt idx="4392">
                  <c:v>35370</c:v>
                </c:pt>
                <c:pt idx="4393">
                  <c:v>35373</c:v>
                </c:pt>
                <c:pt idx="4394">
                  <c:v>35374</c:v>
                </c:pt>
                <c:pt idx="4395">
                  <c:v>35375</c:v>
                </c:pt>
                <c:pt idx="4396">
                  <c:v>35376</c:v>
                </c:pt>
                <c:pt idx="4397">
                  <c:v>35377</c:v>
                </c:pt>
                <c:pt idx="4398">
                  <c:v>35380</c:v>
                </c:pt>
                <c:pt idx="4399">
                  <c:v>35381</c:v>
                </c:pt>
                <c:pt idx="4400">
                  <c:v>35382</c:v>
                </c:pt>
                <c:pt idx="4401">
                  <c:v>35383</c:v>
                </c:pt>
                <c:pt idx="4402">
                  <c:v>35384</c:v>
                </c:pt>
                <c:pt idx="4403">
                  <c:v>35387</c:v>
                </c:pt>
                <c:pt idx="4404">
                  <c:v>35388</c:v>
                </c:pt>
                <c:pt idx="4405">
                  <c:v>35389</c:v>
                </c:pt>
                <c:pt idx="4406">
                  <c:v>35390</c:v>
                </c:pt>
                <c:pt idx="4407">
                  <c:v>35391</c:v>
                </c:pt>
                <c:pt idx="4408">
                  <c:v>35394</c:v>
                </c:pt>
                <c:pt idx="4409">
                  <c:v>35395</c:v>
                </c:pt>
                <c:pt idx="4410">
                  <c:v>35396</c:v>
                </c:pt>
                <c:pt idx="4411">
                  <c:v>35397</c:v>
                </c:pt>
                <c:pt idx="4412">
                  <c:v>35398</c:v>
                </c:pt>
                <c:pt idx="4413">
                  <c:v>35401</c:v>
                </c:pt>
                <c:pt idx="4414">
                  <c:v>35402</c:v>
                </c:pt>
                <c:pt idx="4415">
                  <c:v>35403</c:v>
                </c:pt>
                <c:pt idx="4416">
                  <c:v>35404</c:v>
                </c:pt>
                <c:pt idx="4417">
                  <c:v>35405</c:v>
                </c:pt>
                <c:pt idx="4418">
                  <c:v>35408</c:v>
                </c:pt>
                <c:pt idx="4419">
                  <c:v>35409</c:v>
                </c:pt>
                <c:pt idx="4420">
                  <c:v>35410</c:v>
                </c:pt>
                <c:pt idx="4421">
                  <c:v>35411</c:v>
                </c:pt>
                <c:pt idx="4422">
                  <c:v>35412</c:v>
                </c:pt>
                <c:pt idx="4423">
                  <c:v>35415</c:v>
                </c:pt>
                <c:pt idx="4424">
                  <c:v>35416</c:v>
                </c:pt>
                <c:pt idx="4425">
                  <c:v>35417</c:v>
                </c:pt>
                <c:pt idx="4426">
                  <c:v>35418</c:v>
                </c:pt>
                <c:pt idx="4427">
                  <c:v>35419</c:v>
                </c:pt>
                <c:pt idx="4428">
                  <c:v>35422</c:v>
                </c:pt>
                <c:pt idx="4429">
                  <c:v>35423</c:v>
                </c:pt>
                <c:pt idx="4430">
                  <c:v>35424</c:v>
                </c:pt>
                <c:pt idx="4431">
                  <c:v>35425</c:v>
                </c:pt>
                <c:pt idx="4432">
                  <c:v>35426</c:v>
                </c:pt>
                <c:pt idx="4433">
                  <c:v>35429</c:v>
                </c:pt>
                <c:pt idx="4434">
                  <c:v>35430</c:v>
                </c:pt>
                <c:pt idx="4435">
                  <c:v>35431</c:v>
                </c:pt>
                <c:pt idx="4436">
                  <c:v>35432</c:v>
                </c:pt>
                <c:pt idx="4437">
                  <c:v>35433</c:v>
                </c:pt>
                <c:pt idx="4438">
                  <c:v>35436</c:v>
                </c:pt>
                <c:pt idx="4439">
                  <c:v>35437</c:v>
                </c:pt>
                <c:pt idx="4440">
                  <c:v>35438</c:v>
                </c:pt>
                <c:pt idx="4441">
                  <c:v>35439</c:v>
                </c:pt>
                <c:pt idx="4442">
                  <c:v>35440</c:v>
                </c:pt>
                <c:pt idx="4443">
                  <c:v>35443</c:v>
                </c:pt>
                <c:pt idx="4444">
                  <c:v>35444</c:v>
                </c:pt>
                <c:pt idx="4445">
                  <c:v>35445</c:v>
                </c:pt>
                <c:pt idx="4446">
                  <c:v>35446</c:v>
                </c:pt>
                <c:pt idx="4447">
                  <c:v>35447</c:v>
                </c:pt>
                <c:pt idx="4448">
                  <c:v>35450</c:v>
                </c:pt>
                <c:pt idx="4449">
                  <c:v>35451</c:v>
                </c:pt>
                <c:pt idx="4450">
                  <c:v>35452</c:v>
                </c:pt>
                <c:pt idx="4451">
                  <c:v>35453</c:v>
                </c:pt>
                <c:pt idx="4452">
                  <c:v>35454</c:v>
                </c:pt>
                <c:pt idx="4453">
                  <c:v>35457</c:v>
                </c:pt>
                <c:pt idx="4454">
                  <c:v>35458</c:v>
                </c:pt>
                <c:pt idx="4455">
                  <c:v>35459</c:v>
                </c:pt>
                <c:pt idx="4456">
                  <c:v>35460</c:v>
                </c:pt>
                <c:pt idx="4457">
                  <c:v>35461</c:v>
                </c:pt>
                <c:pt idx="4458">
                  <c:v>35464</c:v>
                </c:pt>
                <c:pt idx="4459">
                  <c:v>35465</c:v>
                </c:pt>
                <c:pt idx="4460">
                  <c:v>35466</c:v>
                </c:pt>
                <c:pt idx="4461">
                  <c:v>35467</c:v>
                </c:pt>
                <c:pt idx="4462">
                  <c:v>35468</c:v>
                </c:pt>
                <c:pt idx="4463">
                  <c:v>35471</c:v>
                </c:pt>
                <c:pt idx="4464">
                  <c:v>35472</c:v>
                </c:pt>
                <c:pt idx="4465">
                  <c:v>35473</c:v>
                </c:pt>
                <c:pt idx="4466">
                  <c:v>35474</c:v>
                </c:pt>
                <c:pt idx="4467">
                  <c:v>35475</c:v>
                </c:pt>
                <c:pt idx="4468">
                  <c:v>35478</c:v>
                </c:pt>
                <c:pt idx="4469">
                  <c:v>35479</c:v>
                </c:pt>
                <c:pt idx="4470">
                  <c:v>35480</c:v>
                </c:pt>
                <c:pt idx="4471">
                  <c:v>35481</c:v>
                </c:pt>
                <c:pt idx="4472">
                  <c:v>35482</c:v>
                </c:pt>
                <c:pt idx="4473">
                  <c:v>35485</c:v>
                </c:pt>
                <c:pt idx="4474">
                  <c:v>35486</c:v>
                </c:pt>
                <c:pt idx="4475">
                  <c:v>35487</c:v>
                </c:pt>
                <c:pt idx="4476">
                  <c:v>35488</c:v>
                </c:pt>
                <c:pt idx="4477">
                  <c:v>35489</c:v>
                </c:pt>
                <c:pt idx="4478">
                  <c:v>35492</c:v>
                </c:pt>
                <c:pt idx="4479">
                  <c:v>35493</c:v>
                </c:pt>
                <c:pt idx="4480">
                  <c:v>35494</c:v>
                </c:pt>
                <c:pt idx="4481">
                  <c:v>35495</c:v>
                </c:pt>
                <c:pt idx="4482">
                  <c:v>35496</c:v>
                </c:pt>
                <c:pt idx="4483">
                  <c:v>35499</c:v>
                </c:pt>
                <c:pt idx="4484">
                  <c:v>35500</c:v>
                </c:pt>
                <c:pt idx="4485">
                  <c:v>35501</c:v>
                </c:pt>
                <c:pt idx="4486">
                  <c:v>35502</c:v>
                </c:pt>
                <c:pt idx="4487">
                  <c:v>35503</c:v>
                </c:pt>
                <c:pt idx="4488">
                  <c:v>35506</c:v>
                </c:pt>
                <c:pt idx="4489">
                  <c:v>35507</c:v>
                </c:pt>
                <c:pt idx="4490">
                  <c:v>35508</c:v>
                </c:pt>
                <c:pt idx="4491">
                  <c:v>35509</c:v>
                </c:pt>
                <c:pt idx="4492">
                  <c:v>35510</c:v>
                </c:pt>
                <c:pt idx="4493">
                  <c:v>35513</c:v>
                </c:pt>
                <c:pt idx="4494">
                  <c:v>35514</c:v>
                </c:pt>
                <c:pt idx="4495">
                  <c:v>35515</c:v>
                </c:pt>
                <c:pt idx="4496">
                  <c:v>35516</c:v>
                </c:pt>
                <c:pt idx="4497">
                  <c:v>35517</c:v>
                </c:pt>
                <c:pt idx="4498">
                  <c:v>35520</c:v>
                </c:pt>
                <c:pt idx="4499">
                  <c:v>35521</c:v>
                </c:pt>
                <c:pt idx="4500">
                  <c:v>35522</c:v>
                </c:pt>
                <c:pt idx="4501">
                  <c:v>35523</c:v>
                </c:pt>
                <c:pt idx="4502">
                  <c:v>35524</c:v>
                </c:pt>
                <c:pt idx="4503">
                  <c:v>35527</c:v>
                </c:pt>
                <c:pt idx="4504">
                  <c:v>35528</c:v>
                </c:pt>
                <c:pt idx="4505">
                  <c:v>35529</c:v>
                </c:pt>
                <c:pt idx="4506">
                  <c:v>35530</c:v>
                </c:pt>
                <c:pt idx="4507">
                  <c:v>35531</c:v>
                </c:pt>
                <c:pt idx="4508">
                  <c:v>35534</c:v>
                </c:pt>
                <c:pt idx="4509">
                  <c:v>35535</c:v>
                </c:pt>
                <c:pt idx="4510">
                  <c:v>35536</c:v>
                </c:pt>
                <c:pt idx="4511">
                  <c:v>35537</c:v>
                </c:pt>
                <c:pt idx="4512">
                  <c:v>35538</c:v>
                </c:pt>
                <c:pt idx="4513">
                  <c:v>35541</c:v>
                </c:pt>
                <c:pt idx="4514">
                  <c:v>35542</c:v>
                </c:pt>
                <c:pt idx="4515">
                  <c:v>35543</c:v>
                </c:pt>
                <c:pt idx="4516">
                  <c:v>35544</c:v>
                </c:pt>
                <c:pt idx="4517">
                  <c:v>35545</c:v>
                </c:pt>
                <c:pt idx="4518">
                  <c:v>35548</c:v>
                </c:pt>
                <c:pt idx="4519">
                  <c:v>35549</c:v>
                </c:pt>
                <c:pt idx="4520">
                  <c:v>35550</c:v>
                </c:pt>
                <c:pt idx="4521">
                  <c:v>35551</c:v>
                </c:pt>
                <c:pt idx="4522">
                  <c:v>35552</c:v>
                </c:pt>
                <c:pt idx="4523">
                  <c:v>35555</c:v>
                </c:pt>
                <c:pt idx="4524">
                  <c:v>35556</c:v>
                </c:pt>
                <c:pt idx="4525">
                  <c:v>35557</c:v>
                </c:pt>
                <c:pt idx="4526">
                  <c:v>35558</c:v>
                </c:pt>
                <c:pt idx="4527">
                  <c:v>35559</c:v>
                </c:pt>
                <c:pt idx="4528">
                  <c:v>35562</c:v>
                </c:pt>
                <c:pt idx="4529">
                  <c:v>35563</c:v>
                </c:pt>
                <c:pt idx="4530">
                  <c:v>35564</c:v>
                </c:pt>
                <c:pt idx="4531">
                  <c:v>35565</c:v>
                </c:pt>
                <c:pt idx="4532">
                  <c:v>35566</c:v>
                </c:pt>
                <c:pt idx="4533">
                  <c:v>35569</c:v>
                </c:pt>
                <c:pt idx="4534">
                  <c:v>35570</c:v>
                </c:pt>
                <c:pt idx="4535">
                  <c:v>35571</c:v>
                </c:pt>
                <c:pt idx="4536">
                  <c:v>35572</c:v>
                </c:pt>
                <c:pt idx="4537">
                  <c:v>35573</c:v>
                </c:pt>
                <c:pt idx="4538">
                  <c:v>35576</c:v>
                </c:pt>
                <c:pt idx="4539">
                  <c:v>35577</c:v>
                </c:pt>
                <c:pt idx="4540">
                  <c:v>35578</c:v>
                </c:pt>
                <c:pt idx="4541">
                  <c:v>35579</c:v>
                </c:pt>
                <c:pt idx="4542">
                  <c:v>35580</c:v>
                </c:pt>
                <c:pt idx="4543">
                  <c:v>35583</c:v>
                </c:pt>
                <c:pt idx="4544">
                  <c:v>35584</c:v>
                </c:pt>
                <c:pt idx="4545">
                  <c:v>35585</c:v>
                </c:pt>
                <c:pt idx="4546">
                  <c:v>35586</c:v>
                </c:pt>
                <c:pt idx="4547">
                  <c:v>35587</c:v>
                </c:pt>
                <c:pt idx="4548">
                  <c:v>35590</c:v>
                </c:pt>
                <c:pt idx="4549">
                  <c:v>35591</c:v>
                </c:pt>
                <c:pt idx="4550">
                  <c:v>35592</c:v>
                </c:pt>
                <c:pt idx="4551">
                  <c:v>35593</c:v>
                </c:pt>
                <c:pt idx="4552">
                  <c:v>35594</c:v>
                </c:pt>
                <c:pt idx="4553">
                  <c:v>35597</c:v>
                </c:pt>
                <c:pt idx="4554">
                  <c:v>35598</c:v>
                </c:pt>
                <c:pt idx="4555">
                  <c:v>35599</c:v>
                </c:pt>
                <c:pt idx="4556">
                  <c:v>35600</c:v>
                </c:pt>
                <c:pt idx="4557">
                  <c:v>35601</c:v>
                </c:pt>
                <c:pt idx="4558">
                  <c:v>35604</c:v>
                </c:pt>
                <c:pt idx="4559">
                  <c:v>35605</c:v>
                </c:pt>
                <c:pt idx="4560">
                  <c:v>35606</c:v>
                </c:pt>
                <c:pt idx="4561">
                  <c:v>35607</c:v>
                </c:pt>
                <c:pt idx="4562">
                  <c:v>35608</c:v>
                </c:pt>
                <c:pt idx="4563">
                  <c:v>35611</c:v>
                </c:pt>
                <c:pt idx="4564">
                  <c:v>35612</c:v>
                </c:pt>
                <c:pt idx="4565">
                  <c:v>35613</c:v>
                </c:pt>
                <c:pt idx="4566">
                  <c:v>35614</c:v>
                </c:pt>
                <c:pt idx="4567">
                  <c:v>35615</c:v>
                </c:pt>
                <c:pt idx="4568">
                  <c:v>35618</c:v>
                </c:pt>
                <c:pt idx="4569">
                  <c:v>35619</c:v>
                </c:pt>
                <c:pt idx="4570">
                  <c:v>35620</c:v>
                </c:pt>
                <c:pt idx="4571">
                  <c:v>35621</c:v>
                </c:pt>
                <c:pt idx="4572">
                  <c:v>35622</c:v>
                </c:pt>
                <c:pt idx="4573">
                  <c:v>35625</c:v>
                </c:pt>
                <c:pt idx="4574">
                  <c:v>35626</c:v>
                </c:pt>
                <c:pt idx="4575">
                  <c:v>35627</c:v>
                </c:pt>
                <c:pt idx="4576">
                  <c:v>35628</c:v>
                </c:pt>
                <c:pt idx="4577">
                  <c:v>35629</c:v>
                </c:pt>
                <c:pt idx="4578">
                  <c:v>35632</c:v>
                </c:pt>
                <c:pt idx="4579">
                  <c:v>35633</c:v>
                </c:pt>
                <c:pt idx="4580">
                  <c:v>35634</c:v>
                </c:pt>
                <c:pt idx="4581">
                  <c:v>35635</c:v>
                </c:pt>
                <c:pt idx="4582">
                  <c:v>35636</c:v>
                </c:pt>
                <c:pt idx="4583">
                  <c:v>35639</c:v>
                </c:pt>
                <c:pt idx="4584">
                  <c:v>35640</c:v>
                </c:pt>
                <c:pt idx="4585">
                  <c:v>35641</c:v>
                </c:pt>
                <c:pt idx="4586">
                  <c:v>35642</c:v>
                </c:pt>
                <c:pt idx="4587">
                  <c:v>35643</c:v>
                </c:pt>
                <c:pt idx="4588">
                  <c:v>35646</c:v>
                </c:pt>
                <c:pt idx="4589">
                  <c:v>35647</c:v>
                </c:pt>
                <c:pt idx="4590">
                  <c:v>35648</c:v>
                </c:pt>
                <c:pt idx="4591">
                  <c:v>35649</c:v>
                </c:pt>
                <c:pt idx="4592">
                  <c:v>35650</c:v>
                </c:pt>
                <c:pt idx="4593">
                  <c:v>35653</c:v>
                </c:pt>
                <c:pt idx="4594">
                  <c:v>35654</c:v>
                </c:pt>
                <c:pt idx="4595">
                  <c:v>35655</c:v>
                </c:pt>
                <c:pt idx="4596">
                  <c:v>35656</c:v>
                </c:pt>
                <c:pt idx="4597">
                  <c:v>35657</c:v>
                </c:pt>
                <c:pt idx="4598">
                  <c:v>35660</c:v>
                </c:pt>
                <c:pt idx="4599">
                  <c:v>35661</c:v>
                </c:pt>
                <c:pt idx="4600">
                  <c:v>35662</c:v>
                </c:pt>
                <c:pt idx="4601">
                  <c:v>35663</c:v>
                </c:pt>
                <c:pt idx="4602">
                  <c:v>35664</c:v>
                </c:pt>
                <c:pt idx="4603">
                  <c:v>35667</c:v>
                </c:pt>
                <c:pt idx="4604">
                  <c:v>35668</c:v>
                </c:pt>
                <c:pt idx="4605">
                  <c:v>35669</c:v>
                </c:pt>
                <c:pt idx="4606">
                  <c:v>35670</c:v>
                </c:pt>
                <c:pt idx="4607">
                  <c:v>35671</c:v>
                </c:pt>
                <c:pt idx="4608">
                  <c:v>35674</c:v>
                </c:pt>
                <c:pt idx="4609">
                  <c:v>35675</c:v>
                </c:pt>
                <c:pt idx="4610">
                  <c:v>35676</c:v>
                </c:pt>
                <c:pt idx="4611">
                  <c:v>35677</c:v>
                </c:pt>
                <c:pt idx="4612">
                  <c:v>35678</c:v>
                </c:pt>
                <c:pt idx="4613">
                  <c:v>35681</c:v>
                </c:pt>
                <c:pt idx="4614">
                  <c:v>35682</c:v>
                </c:pt>
                <c:pt idx="4615">
                  <c:v>35683</c:v>
                </c:pt>
                <c:pt idx="4616">
                  <c:v>35684</c:v>
                </c:pt>
                <c:pt idx="4617">
                  <c:v>35685</c:v>
                </c:pt>
                <c:pt idx="4618">
                  <c:v>35688</c:v>
                </c:pt>
                <c:pt idx="4619">
                  <c:v>35689</c:v>
                </c:pt>
                <c:pt idx="4620">
                  <c:v>35690</c:v>
                </c:pt>
                <c:pt idx="4621">
                  <c:v>35691</c:v>
                </c:pt>
                <c:pt idx="4622">
                  <c:v>35692</c:v>
                </c:pt>
                <c:pt idx="4623">
                  <c:v>35695</c:v>
                </c:pt>
                <c:pt idx="4624">
                  <c:v>35696</c:v>
                </c:pt>
                <c:pt idx="4625">
                  <c:v>35697</c:v>
                </c:pt>
                <c:pt idx="4626">
                  <c:v>35698</c:v>
                </c:pt>
                <c:pt idx="4627">
                  <c:v>35699</c:v>
                </c:pt>
                <c:pt idx="4628">
                  <c:v>35702</c:v>
                </c:pt>
                <c:pt idx="4629">
                  <c:v>35703</c:v>
                </c:pt>
                <c:pt idx="4630">
                  <c:v>35704</c:v>
                </c:pt>
                <c:pt idx="4631">
                  <c:v>35705</c:v>
                </c:pt>
                <c:pt idx="4632">
                  <c:v>35706</c:v>
                </c:pt>
                <c:pt idx="4633">
                  <c:v>35709</c:v>
                </c:pt>
                <c:pt idx="4634">
                  <c:v>35710</c:v>
                </c:pt>
                <c:pt idx="4635">
                  <c:v>35711</c:v>
                </c:pt>
                <c:pt idx="4636">
                  <c:v>35712</c:v>
                </c:pt>
                <c:pt idx="4637">
                  <c:v>35713</c:v>
                </c:pt>
                <c:pt idx="4638">
                  <c:v>35716</c:v>
                </c:pt>
                <c:pt idx="4639">
                  <c:v>35717</c:v>
                </c:pt>
                <c:pt idx="4640">
                  <c:v>35718</c:v>
                </c:pt>
                <c:pt idx="4641">
                  <c:v>35719</c:v>
                </c:pt>
                <c:pt idx="4642">
                  <c:v>35720</c:v>
                </c:pt>
                <c:pt idx="4643">
                  <c:v>35723</c:v>
                </c:pt>
                <c:pt idx="4644">
                  <c:v>35724</c:v>
                </c:pt>
                <c:pt idx="4645">
                  <c:v>35725</c:v>
                </c:pt>
                <c:pt idx="4646">
                  <c:v>35726</c:v>
                </c:pt>
                <c:pt idx="4647">
                  <c:v>35727</c:v>
                </c:pt>
                <c:pt idx="4648">
                  <c:v>35730</c:v>
                </c:pt>
                <c:pt idx="4649">
                  <c:v>35731</c:v>
                </c:pt>
                <c:pt idx="4650">
                  <c:v>35732</c:v>
                </c:pt>
                <c:pt idx="4651">
                  <c:v>35733</c:v>
                </c:pt>
                <c:pt idx="4652">
                  <c:v>35734</c:v>
                </c:pt>
                <c:pt idx="4653">
                  <c:v>35737</c:v>
                </c:pt>
                <c:pt idx="4654">
                  <c:v>35738</c:v>
                </c:pt>
                <c:pt idx="4655">
                  <c:v>35739</c:v>
                </c:pt>
                <c:pt idx="4656">
                  <c:v>35740</c:v>
                </c:pt>
                <c:pt idx="4657">
                  <c:v>35741</c:v>
                </c:pt>
                <c:pt idx="4658">
                  <c:v>35744</c:v>
                </c:pt>
                <c:pt idx="4659">
                  <c:v>35745</c:v>
                </c:pt>
                <c:pt idx="4660">
                  <c:v>35746</c:v>
                </c:pt>
                <c:pt idx="4661">
                  <c:v>35747</c:v>
                </c:pt>
                <c:pt idx="4662">
                  <c:v>35748</c:v>
                </c:pt>
                <c:pt idx="4663">
                  <c:v>35751</c:v>
                </c:pt>
                <c:pt idx="4664">
                  <c:v>35752</c:v>
                </c:pt>
                <c:pt idx="4665">
                  <c:v>35753</c:v>
                </c:pt>
                <c:pt idx="4666">
                  <c:v>35754</c:v>
                </c:pt>
                <c:pt idx="4667">
                  <c:v>35755</c:v>
                </c:pt>
                <c:pt idx="4668">
                  <c:v>35758</c:v>
                </c:pt>
                <c:pt idx="4669">
                  <c:v>35759</c:v>
                </c:pt>
                <c:pt idx="4670">
                  <c:v>35760</c:v>
                </c:pt>
                <c:pt idx="4671">
                  <c:v>35761</c:v>
                </c:pt>
                <c:pt idx="4672">
                  <c:v>35762</c:v>
                </c:pt>
                <c:pt idx="4673">
                  <c:v>35765</c:v>
                </c:pt>
                <c:pt idx="4674">
                  <c:v>35766</c:v>
                </c:pt>
                <c:pt idx="4675">
                  <c:v>35767</c:v>
                </c:pt>
                <c:pt idx="4676">
                  <c:v>35768</c:v>
                </c:pt>
                <c:pt idx="4677">
                  <c:v>35769</c:v>
                </c:pt>
                <c:pt idx="4678">
                  <c:v>35772</c:v>
                </c:pt>
                <c:pt idx="4679">
                  <c:v>35773</c:v>
                </c:pt>
                <c:pt idx="4680">
                  <c:v>35774</c:v>
                </c:pt>
                <c:pt idx="4681">
                  <c:v>35775</c:v>
                </c:pt>
                <c:pt idx="4682">
                  <c:v>35776</c:v>
                </c:pt>
                <c:pt idx="4683">
                  <c:v>35779</c:v>
                </c:pt>
                <c:pt idx="4684">
                  <c:v>35780</c:v>
                </c:pt>
                <c:pt idx="4685">
                  <c:v>35781</c:v>
                </c:pt>
                <c:pt idx="4686">
                  <c:v>35782</c:v>
                </c:pt>
                <c:pt idx="4687">
                  <c:v>35783</c:v>
                </c:pt>
                <c:pt idx="4688">
                  <c:v>35786</c:v>
                </c:pt>
                <c:pt idx="4689">
                  <c:v>35787</c:v>
                </c:pt>
                <c:pt idx="4690">
                  <c:v>35788</c:v>
                </c:pt>
                <c:pt idx="4691">
                  <c:v>35789</c:v>
                </c:pt>
                <c:pt idx="4692">
                  <c:v>35790</c:v>
                </c:pt>
                <c:pt idx="4693">
                  <c:v>35793</c:v>
                </c:pt>
                <c:pt idx="4694">
                  <c:v>35794</c:v>
                </c:pt>
                <c:pt idx="4695">
                  <c:v>35795</c:v>
                </c:pt>
                <c:pt idx="4696">
                  <c:v>35796</c:v>
                </c:pt>
                <c:pt idx="4697">
                  <c:v>35797</c:v>
                </c:pt>
                <c:pt idx="4698">
                  <c:v>35800</c:v>
                </c:pt>
                <c:pt idx="4699">
                  <c:v>35801</c:v>
                </c:pt>
                <c:pt idx="4700">
                  <c:v>35802</c:v>
                </c:pt>
                <c:pt idx="4701">
                  <c:v>35803</c:v>
                </c:pt>
                <c:pt idx="4702">
                  <c:v>35804</c:v>
                </c:pt>
                <c:pt idx="4703">
                  <c:v>35807</c:v>
                </c:pt>
                <c:pt idx="4704">
                  <c:v>35808</c:v>
                </c:pt>
                <c:pt idx="4705">
                  <c:v>35809</c:v>
                </c:pt>
                <c:pt idx="4706">
                  <c:v>35810</c:v>
                </c:pt>
                <c:pt idx="4707">
                  <c:v>35811</c:v>
                </c:pt>
                <c:pt idx="4708">
                  <c:v>35814</c:v>
                </c:pt>
                <c:pt idx="4709">
                  <c:v>35815</c:v>
                </c:pt>
                <c:pt idx="4710">
                  <c:v>35816</c:v>
                </c:pt>
                <c:pt idx="4711">
                  <c:v>35817</c:v>
                </c:pt>
                <c:pt idx="4712">
                  <c:v>35818</c:v>
                </c:pt>
                <c:pt idx="4713">
                  <c:v>35821</c:v>
                </c:pt>
                <c:pt idx="4714">
                  <c:v>35822</c:v>
                </c:pt>
                <c:pt idx="4715">
                  <c:v>35823</c:v>
                </c:pt>
                <c:pt idx="4716">
                  <c:v>35824</c:v>
                </c:pt>
                <c:pt idx="4717">
                  <c:v>35825</c:v>
                </c:pt>
                <c:pt idx="4718">
                  <c:v>35828</c:v>
                </c:pt>
                <c:pt idx="4719">
                  <c:v>35829</c:v>
                </c:pt>
                <c:pt idx="4720">
                  <c:v>35830</c:v>
                </c:pt>
                <c:pt idx="4721">
                  <c:v>35831</c:v>
                </c:pt>
                <c:pt idx="4722">
                  <c:v>35832</c:v>
                </c:pt>
                <c:pt idx="4723">
                  <c:v>35835</c:v>
                </c:pt>
                <c:pt idx="4724">
                  <c:v>35836</c:v>
                </c:pt>
                <c:pt idx="4725">
                  <c:v>35837</c:v>
                </c:pt>
                <c:pt idx="4726">
                  <c:v>35838</c:v>
                </c:pt>
                <c:pt idx="4727">
                  <c:v>35839</c:v>
                </c:pt>
                <c:pt idx="4728">
                  <c:v>35842</c:v>
                </c:pt>
                <c:pt idx="4729">
                  <c:v>35843</c:v>
                </c:pt>
                <c:pt idx="4730">
                  <c:v>35844</c:v>
                </c:pt>
                <c:pt idx="4731">
                  <c:v>35845</c:v>
                </c:pt>
                <c:pt idx="4732">
                  <c:v>35846</c:v>
                </c:pt>
                <c:pt idx="4733">
                  <c:v>35849</c:v>
                </c:pt>
                <c:pt idx="4734">
                  <c:v>35850</c:v>
                </c:pt>
                <c:pt idx="4735">
                  <c:v>35851</c:v>
                </c:pt>
                <c:pt idx="4736">
                  <c:v>35852</c:v>
                </c:pt>
                <c:pt idx="4737">
                  <c:v>35853</c:v>
                </c:pt>
                <c:pt idx="4738">
                  <c:v>35856</c:v>
                </c:pt>
                <c:pt idx="4739">
                  <c:v>35857</c:v>
                </c:pt>
                <c:pt idx="4740">
                  <c:v>35858</c:v>
                </c:pt>
                <c:pt idx="4741">
                  <c:v>35859</c:v>
                </c:pt>
                <c:pt idx="4742">
                  <c:v>35860</c:v>
                </c:pt>
                <c:pt idx="4743">
                  <c:v>35863</c:v>
                </c:pt>
                <c:pt idx="4744">
                  <c:v>35864</c:v>
                </c:pt>
                <c:pt idx="4745">
                  <c:v>35865</c:v>
                </c:pt>
                <c:pt idx="4746">
                  <c:v>35866</c:v>
                </c:pt>
                <c:pt idx="4747">
                  <c:v>35867</c:v>
                </c:pt>
                <c:pt idx="4748">
                  <c:v>35870</c:v>
                </c:pt>
                <c:pt idx="4749">
                  <c:v>35871</c:v>
                </c:pt>
                <c:pt idx="4750">
                  <c:v>35872</c:v>
                </c:pt>
                <c:pt idx="4751">
                  <c:v>35873</c:v>
                </c:pt>
                <c:pt idx="4752">
                  <c:v>35874</c:v>
                </c:pt>
                <c:pt idx="4753">
                  <c:v>35877</c:v>
                </c:pt>
                <c:pt idx="4754">
                  <c:v>35878</c:v>
                </c:pt>
                <c:pt idx="4755">
                  <c:v>35879</c:v>
                </c:pt>
                <c:pt idx="4756">
                  <c:v>35880</c:v>
                </c:pt>
                <c:pt idx="4757">
                  <c:v>35881</c:v>
                </c:pt>
                <c:pt idx="4758">
                  <c:v>35884</c:v>
                </c:pt>
                <c:pt idx="4759">
                  <c:v>35885</c:v>
                </c:pt>
                <c:pt idx="4760">
                  <c:v>35886</c:v>
                </c:pt>
                <c:pt idx="4761">
                  <c:v>35887</c:v>
                </c:pt>
                <c:pt idx="4762">
                  <c:v>35888</c:v>
                </c:pt>
                <c:pt idx="4763">
                  <c:v>35891</c:v>
                </c:pt>
                <c:pt idx="4764">
                  <c:v>35892</c:v>
                </c:pt>
                <c:pt idx="4765">
                  <c:v>35893</c:v>
                </c:pt>
                <c:pt idx="4766">
                  <c:v>35894</c:v>
                </c:pt>
                <c:pt idx="4767">
                  <c:v>35895</c:v>
                </c:pt>
                <c:pt idx="4768">
                  <c:v>35898</c:v>
                </c:pt>
                <c:pt idx="4769">
                  <c:v>35899</c:v>
                </c:pt>
                <c:pt idx="4770">
                  <c:v>35900</c:v>
                </c:pt>
                <c:pt idx="4771">
                  <c:v>35901</c:v>
                </c:pt>
                <c:pt idx="4772">
                  <c:v>35902</c:v>
                </c:pt>
                <c:pt idx="4773">
                  <c:v>35905</c:v>
                </c:pt>
                <c:pt idx="4774">
                  <c:v>35906</c:v>
                </c:pt>
                <c:pt idx="4775">
                  <c:v>35907</c:v>
                </c:pt>
                <c:pt idx="4776">
                  <c:v>35908</c:v>
                </c:pt>
                <c:pt idx="4777">
                  <c:v>35909</c:v>
                </c:pt>
                <c:pt idx="4778">
                  <c:v>35912</c:v>
                </c:pt>
                <c:pt idx="4779">
                  <c:v>35913</c:v>
                </c:pt>
                <c:pt idx="4780">
                  <c:v>35914</c:v>
                </c:pt>
                <c:pt idx="4781">
                  <c:v>35915</c:v>
                </c:pt>
                <c:pt idx="4782">
                  <c:v>35916</c:v>
                </c:pt>
                <c:pt idx="4783">
                  <c:v>35919</c:v>
                </c:pt>
                <c:pt idx="4784">
                  <c:v>35920</c:v>
                </c:pt>
                <c:pt idx="4785">
                  <c:v>35921</c:v>
                </c:pt>
                <c:pt idx="4786">
                  <c:v>35922</c:v>
                </c:pt>
                <c:pt idx="4787">
                  <c:v>35923</c:v>
                </c:pt>
                <c:pt idx="4788">
                  <c:v>35926</c:v>
                </c:pt>
                <c:pt idx="4789">
                  <c:v>35927</c:v>
                </c:pt>
                <c:pt idx="4790">
                  <c:v>35928</c:v>
                </c:pt>
                <c:pt idx="4791">
                  <c:v>35929</c:v>
                </c:pt>
                <c:pt idx="4792">
                  <c:v>35930</c:v>
                </c:pt>
                <c:pt idx="4793">
                  <c:v>35933</c:v>
                </c:pt>
                <c:pt idx="4794">
                  <c:v>35934</c:v>
                </c:pt>
                <c:pt idx="4795">
                  <c:v>35935</c:v>
                </c:pt>
                <c:pt idx="4796">
                  <c:v>35936</c:v>
                </c:pt>
                <c:pt idx="4797">
                  <c:v>35937</c:v>
                </c:pt>
                <c:pt idx="4798">
                  <c:v>35940</c:v>
                </c:pt>
                <c:pt idx="4799">
                  <c:v>35941</c:v>
                </c:pt>
                <c:pt idx="4800">
                  <c:v>35942</c:v>
                </c:pt>
                <c:pt idx="4801">
                  <c:v>35943</c:v>
                </c:pt>
                <c:pt idx="4802">
                  <c:v>35944</c:v>
                </c:pt>
                <c:pt idx="4803">
                  <c:v>35947</c:v>
                </c:pt>
                <c:pt idx="4804">
                  <c:v>35948</c:v>
                </c:pt>
                <c:pt idx="4805">
                  <c:v>35949</c:v>
                </c:pt>
                <c:pt idx="4806">
                  <c:v>35950</c:v>
                </c:pt>
                <c:pt idx="4807">
                  <c:v>35951</c:v>
                </c:pt>
                <c:pt idx="4808">
                  <c:v>35954</c:v>
                </c:pt>
                <c:pt idx="4809">
                  <c:v>35955</c:v>
                </c:pt>
                <c:pt idx="4810">
                  <c:v>35956</c:v>
                </c:pt>
                <c:pt idx="4811">
                  <c:v>35957</c:v>
                </c:pt>
                <c:pt idx="4812">
                  <c:v>35958</c:v>
                </c:pt>
                <c:pt idx="4813">
                  <c:v>35961</c:v>
                </c:pt>
                <c:pt idx="4814">
                  <c:v>35962</c:v>
                </c:pt>
                <c:pt idx="4815">
                  <c:v>35963</c:v>
                </c:pt>
                <c:pt idx="4816">
                  <c:v>35964</c:v>
                </c:pt>
                <c:pt idx="4817">
                  <c:v>35965</c:v>
                </c:pt>
                <c:pt idx="4818">
                  <c:v>35968</c:v>
                </c:pt>
                <c:pt idx="4819">
                  <c:v>35969</c:v>
                </c:pt>
                <c:pt idx="4820">
                  <c:v>35970</c:v>
                </c:pt>
                <c:pt idx="4821">
                  <c:v>35971</c:v>
                </c:pt>
                <c:pt idx="4822">
                  <c:v>35972</c:v>
                </c:pt>
                <c:pt idx="4823">
                  <c:v>35975</c:v>
                </c:pt>
                <c:pt idx="4824">
                  <c:v>35976</c:v>
                </c:pt>
                <c:pt idx="4825">
                  <c:v>35977</c:v>
                </c:pt>
                <c:pt idx="4826">
                  <c:v>35978</c:v>
                </c:pt>
                <c:pt idx="4827">
                  <c:v>35979</c:v>
                </c:pt>
                <c:pt idx="4828">
                  <c:v>35982</c:v>
                </c:pt>
                <c:pt idx="4829">
                  <c:v>35983</c:v>
                </c:pt>
                <c:pt idx="4830">
                  <c:v>35984</c:v>
                </c:pt>
                <c:pt idx="4831">
                  <c:v>35985</c:v>
                </c:pt>
                <c:pt idx="4832">
                  <c:v>35986</c:v>
                </c:pt>
                <c:pt idx="4833">
                  <c:v>35989</c:v>
                </c:pt>
                <c:pt idx="4834">
                  <c:v>35990</c:v>
                </c:pt>
                <c:pt idx="4835">
                  <c:v>35991</c:v>
                </c:pt>
                <c:pt idx="4836">
                  <c:v>35992</c:v>
                </c:pt>
                <c:pt idx="4837">
                  <c:v>35993</c:v>
                </c:pt>
                <c:pt idx="4838">
                  <c:v>35996</c:v>
                </c:pt>
                <c:pt idx="4839">
                  <c:v>35997</c:v>
                </c:pt>
                <c:pt idx="4840">
                  <c:v>35998</c:v>
                </c:pt>
                <c:pt idx="4841">
                  <c:v>35999</c:v>
                </c:pt>
                <c:pt idx="4842">
                  <c:v>36000</c:v>
                </c:pt>
                <c:pt idx="4843">
                  <c:v>36003</c:v>
                </c:pt>
                <c:pt idx="4844">
                  <c:v>36004</c:v>
                </c:pt>
                <c:pt idx="4845">
                  <c:v>36005</c:v>
                </c:pt>
                <c:pt idx="4846">
                  <c:v>36006</c:v>
                </c:pt>
                <c:pt idx="4847">
                  <c:v>36007</c:v>
                </c:pt>
                <c:pt idx="4848">
                  <c:v>36010</c:v>
                </c:pt>
                <c:pt idx="4849">
                  <c:v>36011</c:v>
                </c:pt>
                <c:pt idx="4850">
                  <c:v>36012</c:v>
                </c:pt>
                <c:pt idx="4851">
                  <c:v>36013</c:v>
                </c:pt>
                <c:pt idx="4852">
                  <c:v>36014</c:v>
                </c:pt>
                <c:pt idx="4853">
                  <c:v>36017</c:v>
                </c:pt>
                <c:pt idx="4854">
                  <c:v>36018</c:v>
                </c:pt>
                <c:pt idx="4855">
                  <c:v>36019</c:v>
                </c:pt>
                <c:pt idx="4856">
                  <c:v>36020</c:v>
                </c:pt>
                <c:pt idx="4857">
                  <c:v>36021</c:v>
                </c:pt>
                <c:pt idx="4858">
                  <c:v>36024</c:v>
                </c:pt>
                <c:pt idx="4859">
                  <c:v>36025</c:v>
                </c:pt>
                <c:pt idx="4860">
                  <c:v>36026</c:v>
                </c:pt>
                <c:pt idx="4861">
                  <c:v>36027</c:v>
                </c:pt>
                <c:pt idx="4862">
                  <c:v>36028</c:v>
                </c:pt>
                <c:pt idx="4863">
                  <c:v>36031</c:v>
                </c:pt>
                <c:pt idx="4864">
                  <c:v>36032</c:v>
                </c:pt>
                <c:pt idx="4865">
                  <c:v>36033</c:v>
                </c:pt>
                <c:pt idx="4866">
                  <c:v>36034</c:v>
                </c:pt>
                <c:pt idx="4867">
                  <c:v>36035</c:v>
                </c:pt>
                <c:pt idx="4868">
                  <c:v>36038</c:v>
                </c:pt>
                <c:pt idx="4869">
                  <c:v>36039</c:v>
                </c:pt>
                <c:pt idx="4870">
                  <c:v>36040</c:v>
                </c:pt>
                <c:pt idx="4871">
                  <c:v>36041</c:v>
                </c:pt>
                <c:pt idx="4872">
                  <c:v>36042</c:v>
                </c:pt>
                <c:pt idx="4873">
                  <c:v>36045</c:v>
                </c:pt>
                <c:pt idx="4874">
                  <c:v>36046</c:v>
                </c:pt>
                <c:pt idx="4875">
                  <c:v>36047</c:v>
                </c:pt>
                <c:pt idx="4876">
                  <c:v>36048</c:v>
                </c:pt>
                <c:pt idx="4877">
                  <c:v>36049</c:v>
                </c:pt>
                <c:pt idx="4878">
                  <c:v>36052</c:v>
                </c:pt>
                <c:pt idx="4879">
                  <c:v>36053</c:v>
                </c:pt>
                <c:pt idx="4880">
                  <c:v>36054</c:v>
                </c:pt>
                <c:pt idx="4881">
                  <c:v>36055</c:v>
                </c:pt>
                <c:pt idx="4882">
                  <c:v>36056</c:v>
                </c:pt>
                <c:pt idx="4883">
                  <c:v>36059</c:v>
                </c:pt>
                <c:pt idx="4884">
                  <c:v>36060</c:v>
                </c:pt>
                <c:pt idx="4885">
                  <c:v>36061</c:v>
                </c:pt>
                <c:pt idx="4886">
                  <c:v>36062</c:v>
                </c:pt>
                <c:pt idx="4887">
                  <c:v>36063</c:v>
                </c:pt>
                <c:pt idx="4888">
                  <c:v>36066</c:v>
                </c:pt>
                <c:pt idx="4889">
                  <c:v>36067</c:v>
                </c:pt>
                <c:pt idx="4890">
                  <c:v>36068</c:v>
                </c:pt>
                <c:pt idx="4891">
                  <c:v>36069</c:v>
                </c:pt>
                <c:pt idx="4892">
                  <c:v>36070</c:v>
                </c:pt>
                <c:pt idx="4893">
                  <c:v>36073</c:v>
                </c:pt>
                <c:pt idx="4894">
                  <c:v>36074</c:v>
                </c:pt>
                <c:pt idx="4895">
                  <c:v>36075</c:v>
                </c:pt>
                <c:pt idx="4896">
                  <c:v>36076</c:v>
                </c:pt>
                <c:pt idx="4897">
                  <c:v>36077</c:v>
                </c:pt>
                <c:pt idx="4898">
                  <c:v>36080</c:v>
                </c:pt>
                <c:pt idx="4899">
                  <c:v>36081</c:v>
                </c:pt>
                <c:pt idx="4900">
                  <c:v>36082</c:v>
                </c:pt>
                <c:pt idx="4901">
                  <c:v>36083</c:v>
                </c:pt>
                <c:pt idx="4902">
                  <c:v>36084</c:v>
                </c:pt>
                <c:pt idx="4903">
                  <c:v>36087</c:v>
                </c:pt>
                <c:pt idx="4904">
                  <c:v>36088</c:v>
                </c:pt>
                <c:pt idx="4905">
                  <c:v>36089</c:v>
                </c:pt>
                <c:pt idx="4906">
                  <c:v>36090</c:v>
                </c:pt>
                <c:pt idx="4907">
                  <c:v>36091</c:v>
                </c:pt>
                <c:pt idx="4908">
                  <c:v>36094</c:v>
                </c:pt>
                <c:pt idx="4909">
                  <c:v>36095</c:v>
                </c:pt>
                <c:pt idx="4910">
                  <c:v>36096</c:v>
                </c:pt>
                <c:pt idx="4911">
                  <c:v>36097</c:v>
                </c:pt>
                <c:pt idx="4912">
                  <c:v>36098</c:v>
                </c:pt>
                <c:pt idx="4913">
                  <c:v>36101</c:v>
                </c:pt>
                <c:pt idx="4914">
                  <c:v>36102</c:v>
                </c:pt>
                <c:pt idx="4915">
                  <c:v>36103</c:v>
                </c:pt>
                <c:pt idx="4916">
                  <c:v>36104</c:v>
                </c:pt>
                <c:pt idx="4917">
                  <c:v>36105</c:v>
                </c:pt>
                <c:pt idx="4918">
                  <c:v>36108</c:v>
                </c:pt>
                <c:pt idx="4919">
                  <c:v>36109</c:v>
                </c:pt>
                <c:pt idx="4920">
                  <c:v>36110</c:v>
                </c:pt>
                <c:pt idx="4921">
                  <c:v>36111</c:v>
                </c:pt>
                <c:pt idx="4922">
                  <c:v>36112</c:v>
                </c:pt>
                <c:pt idx="4923">
                  <c:v>36115</c:v>
                </c:pt>
                <c:pt idx="4924">
                  <c:v>36116</c:v>
                </c:pt>
                <c:pt idx="4925">
                  <c:v>36117</c:v>
                </c:pt>
                <c:pt idx="4926">
                  <c:v>36118</c:v>
                </c:pt>
                <c:pt idx="4927">
                  <c:v>36119</c:v>
                </c:pt>
                <c:pt idx="4928">
                  <c:v>36122</c:v>
                </c:pt>
                <c:pt idx="4929">
                  <c:v>36123</c:v>
                </c:pt>
                <c:pt idx="4930">
                  <c:v>36124</c:v>
                </c:pt>
                <c:pt idx="4931">
                  <c:v>36125</c:v>
                </c:pt>
                <c:pt idx="4932">
                  <c:v>36126</c:v>
                </c:pt>
                <c:pt idx="4933">
                  <c:v>36129</c:v>
                </c:pt>
                <c:pt idx="4934">
                  <c:v>36130</c:v>
                </c:pt>
                <c:pt idx="4935">
                  <c:v>36131</c:v>
                </c:pt>
                <c:pt idx="4936">
                  <c:v>36132</c:v>
                </c:pt>
                <c:pt idx="4937">
                  <c:v>36133</c:v>
                </c:pt>
                <c:pt idx="4938">
                  <c:v>36136</c:v>
                </c:pt>
                <c:pt idx="4939">
                  <c:v>36137</c:v>
                </c:pt>
                <c:pt idx="4940">
                  <c:v>36138</c:v>
                </c:pt>
                <c:pt idx="4941">
                  <c:v>36139</c:v>
                </c:pt>
                <c:pt idx="4942">
                  <c:v>36140</c:v>
                </c:pt>
                <c:pt idx="4943">
                  <c:v>36143</c:v>
                </c:pt>
                <c:pt idx="4944">
                  <c:v>36144</c:v>
                </c:pt>
                <c:pt idx="4945">
                  <c:v>36145</c:v>
                </c:pt>
                <c:pt idx="4946">
                  <c:v>36146</c:v>
                </c:pt>
                <c:pt idx="4947">
                  <c:v>36147</c:v>
                </c:pt>
                <c:pt idx="4948">
                  <c:v>36150</c:v>
                </c:pt>
                <c:pt idx="4949">
                  <c:v>36151</c:v>
                </c:pt>
                <c:pt idx="4950">
                  <c:v>36152</c:v>
                </c:pt>
                <c:pt idx="4951">
                  <c:v>36153</c:v>
                </c:pt>
                <c:pt idx="4952">
                  <c:v>36154</c:v>
                </c:pt>
                <c:pt idx="4953">
                  <c:v>36157</c:v>
                </c:pt>
                <c:pt idx="4954">
                  <c:v>36158</c:v>
                </c:pt>
                <c:pt idx="4955">
                  <c:v>36159</c:v>
                </c:pt>
                <c:pt idx="4956">
                  <c:v>36160</c:v>
                </c:pt>
                <c:pt idx="4957">
                  <c:v>36161</c:v>
                </c:pt>
                <c:pt idx="4958">
                  <c:v>36164</c:v>
                </c:pt>
                <c:pt idx="4959">
                  <c:v>36165</c:v>
                </c:pt>
                <c:pt idx="4960">
                  <c:v>36166</c:v>
                </c:pt>
                <c:pt idx="4961">
                  <c:v>36167</c:v>
                </c:pt>
                <c:pt idx="4962">
                  <c:v>36168</c:v>
                </c:pt>
                <c:pt idx="4963">
                  <c:v>36171</c:v>
                </c:pt>
                <c:pt idx="4964">
                  <c:v>36172</c:v>
                </c:pt>
                <c:pt idx="4965">
                  <c:v>36173</c:v>
                </c:pt>
                <c:pt idx="4966">
                  <c:v>36174</c:v>
                </c:pt>
                <c:pt idx="4967">
                  <c:v>36175</c:v>
                </c:pt>
                <c:pt idx="4968">
                  <c:v>36178</c:v>
                </c:pt>
                <c:pt idx="4969">
                  <c:v>36179</c:v>
                </c:pt>
                <c:pt idx="4970">
                  <c:v>36180</c:v>
                </c:pt>
                <c:pt idx="4971">
                  <c:v>36181</c:v>
                </c:pt>
                <c:pt idx="4972">
                  <c:v>36182</c:v>
                </c:pt>
                <c:pt idx="4973">
                  <c:v>36185</c:v>
                </c:pt>
                <c:pt idx="4974">
                  <c:v>36186</c:v>
                </c:pt>
                <c:pt idx="4975">
                  <c:v>36187</c:v>
                </c:pt>
                <c:pt idx="4976">
                  <c:v>36188</c:v>
                </c:pt>
                <c:pt idx="4977">
                  <c:v>36189</c:v>
                </c:pt>
                <c:pt idx="4978">
                  <c:v>36192</c:v>
                </c:pt>
                <c:pt idx="4979">
                  <c:v>36193</c:v>
                </c:pt>
                <c:pt idx="4980">
                  <c:v>36194</c:v>
                </c:pt>
                <c:pt idx="4981">
                  <c:v>36195</c:v>
                </c:pt>
                <c:pt idx="4982">
                  <c:v>36196</c:v>
                </c:pt>
                <c:pt idx="4983">
                  <c:v>36199</c:v>
                </c:pt>
                <c:pt idx="4984">
                  <c:v>36200</c:v>
                </c:pt>
                <c:pt idx="4985">
                  <c:v>36201</c:v>
                </c:pt>
                <c:pt idx="4986">
                  <c:v>36202</c:v>
                </c:pt>
                <c:pt idx="4987">
                  <c:v>36203</c:v>
                </c:pt>
                <c:pt idx="4988">
                  <c:v>36206</c:v>
                </c:pt>
                <c:pt idx="4989">
                  <c:v>36207</c:v>
                </c:pt>
                <c:pt idx="4990">
                  <c:v>36208</c:v>
                </c:pt>
                <c:pt idx="4991">
                  <c:v>36209</c:v>
                </c:pt>
                <c:pt idx="4992">
                  <c:v>36210</c:v>
                </c:pt>
                <c:pt idx="4993">
                  <c:v>36213</c:v>
                </c:pt>
                <c:pt idx="4994">
                  <c:v>36214</c:v>
                </c:pt>
                <c:pt idx="4995">
                  <c:v>36215</c:v>
                </c:pt>
                <c:pt idx="4996">
                  <c:v>36216</c:v>
                </c:pt>
                <c:pt idx="4997">
                  <c:v>36217</c:v>
                </c:pt>
                <c:pt idx="4998">
                  <c:v>36220</c:v>
                </c:pt>
                <c:pt idx="4999">
                  <c:v>36221</c:v>
                </c:pt>
                <c:pt idx="5000">
                  <c:v>36222</c:v>
                </c:pt>
                <c:pt idx="5001">
                  <c:v>36223</c:v>
                </c:pt>
                <c:pt idx="5002">
                  <c:v>36224</c:v>
                </c:pt>
                <c:pt idx="5003">
                  <c:v>36227</c:v>
                </c:pt>
                <c:pt idx="5004">
                  <c:v>36228</c:v>
                </c:pt>
                <c:pt idx="5005">
                  <c:v>36229</c:v>
                </c:pt>
                <c:pt idx="5006">
                  <c:v>36230</c:v>
                </c:pt>
                <c:pt idx="5007">
                  <c:v>36231</c:v>
                </c:pt>
                <c:pt idx="5008">
                  <c:v>36234</c:v>
                </c:pt>
                <c:pt idx="5009">
                  <c:v>36235</c:v>
                </c:pt>
                <c:pt idx="5010">
                  <c:v>36236</c:v>
                </c:pt>
                <c:pt idx="5011">
                  <c:v>36237</c:v>
                </c:pt>
                <c:pt idx="5012">
                  <c:v>36238</c:v>
                </c:pt>
                <c:pt idx="5013">
                  <c:v>36241</c:v>
                </c:pt>
                <c:pt idx="5014">
                  <c:v>36242</c:v>
                </c:pt>
                <c:pt idx="5015">
                  <c:v>36243</c:v>
                </c:pt>
                <c:pt idx="5016">
                  <c:v>36244</c:v>
                </c:pt>
                <c:pt idx="5017">
                  <c:v>36245</c:v>
                </c:pt>
                <c:pt idx="5018">
                  <c:v>36248</c:v>
                </c:pt>
                <c:pt idx="5019">
                  <c:v>36249</c:v>
                </c:pt>
                <c:pt idx="5020">
                  <c:v>36250</c:v>
                </c:pt>
                <c:pt idx="5021">
                  <c:v>36251</c:v>
                </c:pt>
                <c:pt idx="5022">
                  <c:v>36252</c:v>
                </c:pt>
                <c:pt idx="5023">
                  <c:v>36255</c:v>
                </c:pt>
                <c:pt idx="5024">
                  <c:v>36256</c:v>
                </c:pt>
                <c:pt idx="5025">
                  <c:v>36257</c:v>
                </c:pt>
                <c:pt idx="5026">
                  <c:v>36258</c:v>
                </c:pt>
                <c:pt idx="5027">
                  <c:v>36259</c:v>
                </c:pt>
                <c:pt idx="5028">
                  <c:v>36262</c:v>
                </c:pt>
                <c:pt idx="5029">
                  <c:v>36263</c:v>
                </c:pt>
                <c:pt idx="5030">
                  <c:v>36264</c:v>
                </c:pt>
                <c:pt idx="5031">
                  <c:v>36265</c:v>
                </c:pt>
                <c:pt idx="5032">
                  <c:v>36266</c:v>
                </c:pt>
                <c:pt idx="5033">
                  <c:v>36269</c:v>
                </c:pt>
                <c:pt idx="5034">
                  <c:v>36270</c:v>
                </c:pt>
                <c:pt idx="5035">
                  <c:v>36271</c:v>
                </c:pt>
                <c:pt idx="5036">
                  <c:v>36272</c:v>
                </c:pt>
                <c:pt idx="5037">
                  <c:v>36273</c:v>
                </c:pt>
                <c:pt idx="5038">
                  <c:v>36276</c:v>
                </c:pt>
                <c:pt idx="5039">
                  <c:v>36277</c:v>
                </c:pt>
                <c:pt idx="5040">
                  <c:v>36278</c:v>
                </c:pt>
                <c:pt idx="5041">
                  <c:v>36279</c:v>
                </c:pt>
                <c:pt idx="5042">
                  <c:v>36280</c:v>
                </c:pt>
                <c:pt idx="5043">
                  <c:v>36283</c:v>
                </c:pt>
                <c:pt idx="5044">
                  <c:v>36284</c:v>
                </c:pt>
                <c:pt idx="5045">
                  <c:v>36285</c:v>
                </c:pt>
                <c:pt idx="5046">
                  <c:v>36286</c:v>
                </c:pt>
                <c:pt idx="5047">
                  <c:v>36287</c:v>
                </c:pt>
                <c:pt idx="5048">
                  <c:v>36290</c:v>
                </c:pt>
                <c:pt idx="5049">
                  <c:v>36291</c:v>
                </c:pt>
                <c:pt idx="5050">
                  <c:v>36292</c:v>
                </c:pt>
                <c:pt idx="5051">
                  <c:v>36293</c:v>
                </c:pt>
                <c:pt idx="5052">
                  <c:v>36294</c:v>
                </c:pt>
                <c:pt idx="5053">
                  <c:v>36297</c:v>
                </c:pt>
                <c:pt idx="5054">
                  <c:v>36298</c:v>
                </c:pt>
                <c:pt idx="5055">
                  <c:v>36299</c:v>
                </c:pt>
                <c:pt idx="5056">
                  <c:v>36300</c:v>
                </c:pt>
                <c:pt idx="5057">
                  <c:v>36301</c:v>
                </c:pt>
                <c:pt idx="5058">
                  <c:v>36304</c:v>
                </c:pt>
                <c:pt idx="5059">
                  <c:v>36305</c:v>
                </c:pt>
                <c:pt idx="5060">
                  <c:v>36306</c:v>
                </c:pt>
                <c:pt idx="5061">
                  <c:v>36307</c:v>
                </c:pt>
                <c:pt idx="5062">
                  <c:v>36308</c:v>
                </c:pt>
                <c:pt idx="5063">
                  <c:v>36311</c:v>
                </c:pt>
                <c:pt idx="5064">
                  <c:v>36312</c:v>
                </c:pt>
                <c:pt idx="5065">
                  <c:v>36313</c:v>
                </c:pt>
                <c:pt idx="5066">
                  <c:v>36314</c:v>
                </c:pt>
                <c:pt idx="5067">
                  <c:v>36315</c:v>
                </c:pt>
                <c:pt idx="5068">
                  <c:v>36318</c:v>
                </c:pt>
                <c:pt idx="5069">
                  <c:v>36319</c:v>
                </c:pt>
                <c:pt idx="5070">
                  <c:v>36320</c:v>
                </c:pt>
                <c:pt idx="5071">
                  <c:v>36321</c:v>
                </c:pt>
                <c:pt idx="5072">
                  <c:v>36322</c:v>
                </c:pt>
                <c:pt idx="5073">
                  <c:v>36325</c:v>
                </c:pt>
                <c:pt idx="5074">
                  <c:v>36326</c:v>
                </c:pt>
                <c:pt idx="5075">
                  <c:v>36327</c:v>
                </c:pt>
                <c:pt idx="5076">
                  <c:v>36328</c:v>
                </c:pt>
                <c:pt idx="5077">
                  <c:v>36329</c:v>
                </c:pt>
                <c:pt idx="5078">
                  <c:v>36332</c:v>
                </c:pt>
                <c:pt idx="5079">
                  <c:v>36333</c:v>
                </c:pt>
                <c:pt idx="5080">
                  <c:v>36334</c:v>
                </c:pt>
                <c:pt idx="5081">
                  <c:v>36335</c:v>
                </c:pt>
                <c:pt idx="5082">
                  <c:v>36336</c:v>
                </c:pt>
                <c:pt idx="5083">
                  <c:v>36339</c:v>
                </c:pt>
                <c:pt idx="5084">
                  <c:v>36340</c:v>
                </c:pt>
                <c:pt idx="5085">
                  <c:v>36341</c:v>
                </c:pt>
                <c:pt idx="5086">
                  <c:v>36342</c:v>
                </c:pt>
                <c:pt idx="5087">
                  <c:v>36343</c:v>
                </c:pt>
                <c:pt idx="5088">
                  <c:v>36346</c:v>
                </c:pt>
                <c:pt idx="5089">
                  <c:v>36347</c:v>
                </c:pt>
                <c:pt idx="5090">
                  <c:v>36348</c:v>
                </c:pt>
                <c:pt idx="5091">
                  <c:v>36349</c:v>
                </c:pt>
                <c:pt idx="5092">
                  <c:v>36350</c:v>
                </c:pt>
                <c:pt idx="5093">
                  <c:v>36353</c:v>
                </c:pt>
                <c:pt idx="5094">
                  <c:v>36354</c:v>
                </c:pt>
                <c:pt idx="5095">
                  <c:v>36355</c:v>
                </c:pt>
                <c:pt idx="5096">
                  <c:v>36356</c:v>
                </c:pt>
                <c:pt idx="5097">
                  <c:v>36357</c:v>
                </c:pt>
                <c:pt idx="5098">
                  <c:v>36360</c:v>
                </c:pt>
                <c:pt idx="5099">
                  <c:v>36361</c:v>
                </c:pt>
                <c:pt idx="5100">
                  <c:v>36362</c:v>
                </c:pt>
                <c:pt idx="5101">
                  <c:v>36363</c:v>
                </c:pt>
                <c:pt idx="5102">
                  <c:v>36364</c:v>
                </c:pt>
                <c:pt idx="5103">
                  <c:v>36367</c:v>
                </c:pt>
                <c:pt idx="5104">
                  <c:v>36368</c:v>
                </c:pt>
                <c:pt idx="5105">
                  <c:v>36369</c:v>
                </c:pt>
                <c:pt idx="5106">
                  <c:v>36370</c:v>
                </c:pt>
                <c:pt idx="5107">
                  <c:v>36371</c:v>
                </c:pt>
                <c:pt idx="5108">
                  <c:v>36374</c:v>
                </c:pt>
                <c:pt idx="5109">
                  <c:v>36375</c:v>
                </c:pt>
                <c:pt idx="5110">
                  <c:v>36376</c:v>
                </c:pt>
                <c:pt idx="5111">
                  <c:v>36377</c:v>
                </c:pt>
                <c:pt idx="5112">
                  <c:v>36378</c:v>
                </c:pt>
                <c:pt idx="5113">
                  <c:v>36381</c:v>
                </c:pt>
                <c:pt idx="5114">
                  <c:v>36382</c:v>
                </c:pt>
                <c:pt idx="5115">
                  <c:v>36383</c:v>
                </c:pt>
                <c:pt idx="5116">
                  <c:v>36384</c:v>
                </c:pt>
                <c:pt idx="5117">
                  <c:v>36385</c:v>
                </c:pt>
                <c:pt idx="5118">
                  <c:v>36388</c:v>
                </c:pt>
                <c:pt idx="5119">
                  <c:v>36389</c:v>
                </c:pt>
                <c:pt idx="5120">
                  <c:v>36390</c:v>
                </c:pt>
                <c:pt idx="5121">
                  <c:v>36391</c:v>
                </c:pt>
                <c:pt idx="5122">
                  <c:v>36392</c:v>
                </c:pt>
                <c:pt idx="5123">
                  <c:v>36395</c:v>
                </c:pt>
                <c:pt idx="5124">
                  <c:v>36396</c:v>
                </c:pt>
                <c:pt idx="5125">
                  <c:v>36397</c:v>
                </c:pt>
                <c:pt idx="5126">
                  <c:v>36398</c:v>
                </c:pt>
                <c:pt idx="5127">
                  <c:v>36399</c:v>
                </c:pt>
                <c:pt idx="5128">
                  <c:v>36402</c:v>
                </c:pt>
                <c:pt idx="5129">
                  <c:v>36403</c:v>
                </c:pt>
                <c:pt idx="5130">
                  <c:v>36404</c:v>
                </c:pt>
                <c:pt idx="5131">
                  <c:v>36405</c:v>
                </c:pt>
                <c:pt idx="5132">
                  <c:v>36406</c:v>
                </c:pt>
                <c:pt idx="5133">
                  <c:v>36409</c:v>
                </c:pt>
                <c:pt idx="5134">
                  <c:v>36410</c:v>
                </c:pt>
                <c:pt idx="5135">
                  <c:v>36411</c:v>
                </c:pt>
                <c:pt idx="5136">
                  <c:v>36412</c:v>
                </c:pt>
                <c:pt idx="5137">
                  <c:v>36413</c:v>
                </c:pt>
                <c:pt idx="5138">
                  <c:v>36416</c:v>
                </c:pt>
                <c:pt idx="5139">
                  <c:v>36417</c:v>
                </c:pt>
                <c:pt idx="5140">
                  <c:v>36418</c:v>
                </c:pt>
                <c:pt idx="5141">
                  <c:v>36419</c:v>
                </c:pt>
                <c:pt idx="5142">
                  <c:v>36420</c:v>
                </c:pt>
                <c:pt idx="5143">
                  <c:v>36423</c:v>
                </c:pt>
                <c:pt idx="5144">
                  <c:v>36424</c:v>
                </c:pt>
                <c:pt idx="5145">
                  <c:v>36425</c:v>
                </c:pt>
                <c:pt idx="5146">
                  <c:v>36426</c:v>
                </c:pt>
                <c:pt idx="5147">
                  <c:v>36427</c:v>
                </c:pt>
                <c:pt idx="5148">
                  <c:v>36430</c:v>
                </c:pt>
                <c:pt idx="5149">
                  <c:v>36431</c:v>
                </c:pt>
                <c:pt idx="5150">
                  <c:v>36432</c:v>
                </c:pt>
                <c:pt idx="5151">
                  <c:v>36433</c:v>
                </c:pt>
                <c:pt idx="5152">
                  <c:v>36434</c:v>
                </c:pt>
                <c:pt idx="5153">
                  <c:v>36437</c:v>
                </c:pt>
                <c:pt idx="5154">
                  <c:v>36438</c:v>
                </c:pt>
                <c:pt idx="5155">
                  <c:v>36439</c:v>
                </c:pt>
                <c:pt idx="5156">
                  <c:v>36440</c:v>
                </c:pt>
                <c:pt idx="5157">
                  <c:v>36441</c:v>
                </c:pt>
                <c:pt idx="5158">
                  <c:v>36444</c:v>
                </c:pt>
                <c:pt idx="5159">
                  <c:v>36445</c:v>
                </c:pt>
                <c:pt idx="5160">
                  <c:v>36446</c:v>
                </c:pt>
                <c:pt idx="5161">
                  <c:v>36447</c:v>
                </c:pt>
                <c:pt idx="5162">
                  <c:v>36448</c:v>
                </c:pt>
                <c:pt idx="5163">
                  <c:v>36451</c:v>
                </c:pt>
                <c:pt idx="5164">
                  <c:v>36452</c:v>
                </c:pt>
                <c:pt idx="5165">
                  <c:v>36453</c:v>
                </c:pt>
                <c:pt idx="5166">
                  <c:v>36454</c:v>
                </c:pt>
                <c:pt idx="5167">
                  <c:v>36455</c:v>
                </c:pt>
                <c:pt idx="5168">
                  <c:v>36458</c:v>
                </c:pt>
                <c:pt idx="5169">
                  <c:v>36459</c:v>
                </c:pt>
                <c:pt idx="5170">
                  <c:v>36460</c:v>
                </c:pt>
                <c:pt idx="5171">
                  <c:v>36461</c:v>
                </c:pt>
                <c:pt idx="5172">
                  <c:v>36462</c:v>
                </c:pt>
                <c:pt idx="5173">
                  <c:v>36465</c:v>
                </c:pt>
                <c:pt idx="5174">
                  <c:v>36466</c:v>
                </c:pt>
                <c:pt idx="5175">
                  <c:v>36467</c:v>
                </c:pt>
                <c:pt idx="5176">
                  <c:v>36468</c:v>
                </c:pt>
                <c:pt idx="5177">
                  <c:v>36469</c:v>
                </c:pt>
                <c:pt idx="5178">
                  <c:v>36472</c:v>
                </c:pt>
                <c:pt idx="5179">
                  <c:v>36473</c:v>
                </c:pt>
                <c:pt idx="5180">
                  <c:v>36474</c:v>
                </c:pt>
                <c:pt idx="5181">
                  <c:v>36475</c:v>
                </c:pt>
                <c:pt idx="5182">
                  <c:v>36476</c:v>
                </c:pt>
                <c:pt idx="5183">
                  <c:v>36479</c:v>
                </c:pt>
                <c:pt idx="5184">
                  <c:v>36480</c:v>
                </c:pt>
                <c:pt idx="5185">
                  <c:v>36481</c:v>
                </c:pt>
                <c:pt idx="5186">
                  <c:v>36482</c:v>
                </c:pt>
                <c:pt idx="5187">
                  <c:v>36483</c:v>
                </c:pt>
                <c:pt idx="5188">
                  <c:v>36486</c:v>
                </c:pt>
                <c:pt idx="5189">
                  <c:v>36487</c:v>
                </c:pt>
                <c:pt idx="5190">
                  <c:v>36488</c:v>
                </c:pt>
                <c:pt idx="5191">
                  <c:v>36489</c:v>
                </c:pt>
                <c:pt idx="5192">
                  <c:v>36490</c:v>
                </c:pt>
                <c:pt idx="5193">
                  <c:v>36493</c:v>
                </c:pt>
                <c:pt idx="5194">
                  <c:v>36494</c:v>
                </c:pt>
                <c:pt idx="5195">
                  <c:v>36495</c:v>
                </c:pt>
                <c:pt idx="5196">
                  <c:v>36496</c:v>
                </c:pt>
                <c:pt idx="5197">
                  <c:v>36497</c:v>
                </c:pt>
                <c:pt idx="5198">
                  <c:v>36500</c:v>
                </c:pt>
                <c:pt idx="5199">
                  <c:v>36501</c:v>
                </c:pt>
                <c:pt idx="5200">
                  <c:v>36502</c:v>
                </c:pt>
                <c:pt idx="5201">
                  <c:v>36503</c:v>
                </c:pt>
                <c:pt idx="5202">
                  <c:v>36504</c:v>
                </c:pt>
                <c:pt idx="5203">
                  <c:v>36507</c:v>
                </c:pt>
                <c:pt idx="5204">
                  <c:v>36508</c:v>
                </c:pt>
                <c:pt idx="5205">
                  <c:v>36509</c:v>
                </c:pt>
                <c:pt idx="5206">
                  <c:v>36510</c:v>
                </c:pt>
                <c:pt idx="5207">
                  <c:v>36511</c:v>
                </c:pt>
                <c:pt idx="5208">
                  <c:v>36514</c:v>
                </c:pt>
                <c:pt idx="5209">
                  <c:v>36515</c:v>
                </c:pt>
                <c:pt idx="5210">
                  <c:v>36516</c:v>
                </c:pt>
                <c:pt idx="5211">
                  <c:v>36517</c:v>
                </c:pt>
                <c:pt idx="5212">
                  <c:v>36518</c:v>
                </c:pt>
                <c:pt idx="5213">
                  <c:v>36521</c:v>
                </c:pt>
                <c:pt idx="5214">
                  <c:v>36522</c:v>
                </c:pt>
                <c:pt idx="5215">
                  <c:v>36523</c:v>
                </c:pt>
                <c:pt idx="5216">
                  <c:v>36524</c:v>
                </c:pt>
                <c:pt idx="5217">
                  <c:v>36525</c:v>
                </c:pt>
                <c:pt idx="5218">
                  <c:v>36528</c:v>
                </c:pt>
                <c:pt idx="5219">
                  <c:v>36529</c:v>
                </c:pt>
                <c:pt idx="5220">
                  <c:v>36530</c:v>
                </c:pt>
                <c:pt idx="5221">
                  <c:v>36531</c:v>
                </c:pt>
                <c:pt idx="5222">
                  <c:v>36532</c:v>
                </c:pt>
                <c:pt idx="5223">
                  <c:v>36535</c:v>
                </c:pt>
                <c:pt idx="5224">
                  <c:v>36536</c:v>
                </c:pt>
                <c:pt idx="5225">
                  <c:v>36537</c:v>
                </c:pt>
                <c:pt idx="5226">
                  <c:v>36538</c:v>
                </c:pt>
                <c:pt idx="5227">
                  <c:v>36539</c:v>
                </c:pt>
                <c:pt idx="5228">
                  <c:v>36542</c:v>
                </c:pt>
                <c:pt idx="5229">
                  <c:v>36543</c:v>
                </c:pt>
                <c:pt idx="5230">
                  <c:v>36544</c:v>
                </c:pt>
                <c:pt idx="5231">
                  <c:v>36545</c:v>
                </c:pt>
                <c:pt idx="5232">
                  <c:v>36546</c:v>
                </c:pt>
                <c:pt idx="5233">
                  <c:v>36549</c:v>
                </c:pt>
                <c:pt idx="5234">
                  <c:v>36550</c:v>
                </c:pt>
                <c:pt idx="5235">
                  <c:v>36551</c:v>
                </c:pt>
                <c:pt idx="5236">
                  <c:v>36552</c:v>
                </c:pt>
                <c:pt idx="5237">
                  <c:v>36553</c:v>
                </c:pt>
                <c:pt idx="5238">
                  <c:v>36556</c:v>
                </c:pt>
                <c:pt idx="5239">
                  <c:v>36557</c:v>
                </c:pt>
                <c:pt idx="5240">
                  <c:v>36558</c:v>
                </c:pt>
                <c:pt idx="5241">
                  <c:v>36559</c:v>
                </c:pt>
                <c:pt idx="5242">
                  <c:v>36560</c:v>
                </c:pt>
                <c:pt idx="5243">
                  <c:v>36563</c:v>
                </c:pt>
                <c:pt idx="5244">
                  <c:v>36564</c:v>
                </c:pt>
                <c:pt idx="5245">
                  <c:v>36565</c:v>
                </c:pt>
                <c:pt idx="5246">
                  <c:v>36566</c:v>
                </c:pt>
                <c:pt idx="5247">
                  <c:v>36567</c:v>
                </c:pt>
                <c:pt idx="5248">
                  <c:v>36570</c:v>
                </c:pt>
                <c:pt idx="5249">
                  <c:v>36571</c:v>
                </c:pt>
                <c:pt idx="5250">
                  <c:v>36572</c:v>
                </c:pt>
                <c:pt idx="5251">
                  <c:v>36573</c:v>
                </c:pt>
                <c:pt idx="5252">
                  <c:v>36574</c:v>
                </c:pt>
                <c:pt idx="5253">
                  <c:v>36577</c:v>
                </c:pt>
                <c:pt idx="5254">
                  <c:v>36578</c:v>
                </c:pt>
                <c:pt idx="5255">
                  <c:v>36579</c:v>
                </c:pt>
                <c:pt idx="5256">
                  <c:v>36580</c:v>
                </c:pt>
                <c:pt idx="5257">
                  <c:v>36581</c:v>
                </c:pt>
                <c:pt idx="5258">
                  <c:v>36584</c:v>
                </c:pt>
                <c:pt idx="5259">
                  <c:v>36585</c:v>
                </c:pt>
                <c:pt idx="5260">
                  <c:v>36586</c:v>
                </c:pt>
                <c:pt idx="5261">
                  <c:v>36587</c:v>
                </c:pt>
                <c:pt idx="5262">
                  <c:v>36588</c:v>
                </c:pt>
                <c:pt idx="5263">
                  <c:v>36591</c:v>
                </c:pt>
                <c:pt idx="5264">
                  <c:v>36592</c:v>
                </c:pt>
                <c:pt idx="5265">
                  <c:v>36593</c:v>
                </c:pt>
                <c:pt idx="5266">
                  <c:v>36594</c:v>
                </c:pt>
                <c:pt idx="5267">
                  <c:v>36595</c:v>
                </c:pt>
                <c:pt idx="5268">
                  <c:v>36598</c:v>
                </c:pt>
                <c:pt idx="5269">
                  <c:v>36599</c:v>
                </c:pt>
                <c:pt idx="5270">
                  <c:v>36600</c:v>
                </c:pt>
                <c:pt idx="5271">
                  <c:v>36601</c:v>
                </c:pt>
                <c:pt idx="5272">
                  <c:v>36602</c:v>
                </c:pt>
                <c:pt idx="5273">
                  <c:v>36605</c:v>
                </c:pt>
                <c:pt idx="5274">
                  <c:v>36606</c:v>
                </c:pt>
                <c:pt idx="5275">
                  <c:v>36607</c:v>
                </c:pt>
                <c:pt idx="5276">
                  <c:v>36608</c:v>
                </c:pt>
                <c:pt idx="5277">
                  <c:v>36609</c:v>
                </c:pt>
                <c:pt idx="5278">
                  <c:v>36612</c:v>
                </c:pt>
                <c:pt idx="5279">
                  <c:v>36613</c:v>
                </c:pt>
                <c:pt idx="5280">
                  <c:v>36614</c:v>
                </c:pt>
                <c:pt idx="5281">
                  <c:v>36615</c:v>
                </c:pt>
                <c:pt idx="5282">
                  <c:v>36616</c:v>
                </c:pt>
                <c:pt idx="5283">
                  <c:v>36619</c:v>
                </c:pt>
                <c:pt idx="5284">
                  <c:v>36620</c:v>
                </c:pt>
                <c:pt idx="5285">
                  <c:v>36621</c:v>
                </c:pt>
                <c:pt idx="5286">
                  <c:v>36622</c:v>
                </c:pt>
                <c:pt idx="5287">
                  <c:v>36623</c:v>
                </c:pt>
                <c:pt idx="5288">
                  <c:v>36626</c:v>
                </c:pt>
                <c:pt idx="5289">
                  <c:v>36627</c:v>
                </c:pt>
                <c:pt idx="5290">
                  <c:v>36628</c:v>
                </c:pt>
                <c:pt idx="5291">
                  <c:v>36629</c:v>
                </c:pt>
                <c:pt idx="5292">
                  <c:v>36630</c:v>
                </c:pt>
                <c:pt idx="5293">
                  <c:v>36633</c:v>
                </c:pt>
                <c:pt idx="5294">
                  <c:v>36634</c:v>
                </c:pt>
                <c:pt idx="5295">
                  <c:v>36635</c:v>
                </c:pt>
                <c:pt idx="5296">
                  <c:v>36636</c:v>
                </c:pt>
                <c:pt idx="5297">
                  <c:v>36637</c:v>
                </c:pt>
                <c:pt idx="5298">
                  <c:v>36640</c:v>
                </c:pt>
                <c:pt idx="5299">
                  <c:v>36641</c:v>
                </c:pt>
                <c:pt idx="5300">
                  <c:v>36642</c:v>
                </c:pt>
                <c:pt idx="5301">
                  <c:v>36643</c:v>
                </c:pt>
                <c:pt idx="5302">
                  <c:v>36644</c:v>
                </c:pt>
                <c:pt idx="5303">
                  <c:v>36647</c:v>
                </c:pt>
                <c:pt idx="5304">
                  <c:v>36648</c:v>
                </c:pt>
                <c:pt idx="5305">
                  <c:v>36649</c:v>
                </c:pt>
                <c:pt idx="5306">
                  <c:v>36650</c:v>
                </c:pt>
                <c:pt idx="5307">
                  <c:v>36651</c:v>
                </c:pt>
                <c:pt idx="5308">
                  <c:v>36654</c:v>
                </c:pt>
                <c:pt idx="5309">
                  <c:v>36655</c:v>
                </c:pt>
                <c:pt idx="5310">
                  <c:v>36656</c:v>
                </c:pt>
                <c:pt idx="5311">
                  <c:v>36657</c:v>
                </c:pt>
                <c:pt idx="5312">
                  <c:v>36658</c:v>
                </c:pt>
                <c:pt idx="5313">
                  <c:v>36661</c:v>
                </c:pt>
                <c:pt idx="5314">
                  <c:v>36662</c:v>
                </c:pt>
                <c:pt idx="5315">
                  <c:v>36663</c:v>
                </c:pt>
                <c:pt idx="5316">
                  <c:v>36664</c:v>
                </c:pt>
                <c:pt idx="5317">
                  <c:v>36665</c:v>
                </c:pt>
                <c:pt idx="5318">
                  <c:v>36668</c:v>
                </c:pt>
                <c:pt idx="5319">
                  <c:v>36669</c:v>
                </c:pt>
                <c:pt idx="5320">
                  <c:v>36670</c:v>
                </c:pt>
                <c:pt idx="5321">
                  <c:v>36671</c:v>
                </c:pt>
                <c:pt idx="5322">
                  <c:v>36672</c:v>
                </c:pt>
                <c:pt idx="5323">
                  <c:v>36675</c:v>
                </c:pt>
                <c:pt idx="5324">
                  <c:v>36676</c:v>
                </c:pt>
                <c:pt idx="5325">
                  <c:v>36677</c:v>
                </c:pt>
                <c:pt idx="5326">
                  <c:v>36678</c:v>
                </c:pt>
                <c:pt idx="5327">
                  <c:v>36679</c:v>
                </c:pt>
                <c:pt idx="5328">
                  <c:v>36682</c:v>
                </c:pt>
                <c:pt idx="5329">
                  <c:v>36683</c:v>
                </c:pt>
                <c:pt idx="5330">
                  <c:v>36684</c:v>
                </c:pt>
                <c:pt idx="5331">
                  <c:v>36685</c:v>
                </c:pt>
                <c:pt idx="5332">
                  <c:v>36686</c:v>
                </c:pt>
                <c:pt idx="5333">
                  <c:v>36689</c:v>
                </c:pt>
                <c:pt idx="5334">
                  <c:v>36690</c:v>
                </c:pt>
                <c:pt idx="5335">
                  <c:v>36691</c:v>
                </c:pt>
                <c:pt idx="5336">
                  <c:v>36692</c:v>
                </c:pt>
                <c:pt idx="5337">
                  <c:v>36693</c:v>
                </c:pt>
                <c:pt idx="5338">
                  <c:v>36696</c:v>
                </c:pt>
                <c:pt idx="5339">
                  <c:v>36697</c:v>
                </c:pt>
                <c:pt idx="5340">
                  <c:v>36698</c:v>
                </c:pt>
                <c:pt idx="5341">
                  <c:v>36699</c:v>
                </c:pt>
                <c:pt idx="5342">
                  <c:v>36700</c:v>
                </c:pt>
                <c:pt idx="5343">
                  <c:v>36703</c:v>
                </c:pt>
                <c:pt idx="5344">
                  <c:v>36704</c:v>
                </c:pt>
                <c:pt idx="5345">
                  <c:v>36705</c:v>
                </c:pt>
                <c:pt idx="5346">
                  <c:v>36706</c:v>
                </c:pt>
                <c:pt idx="5347">
                  <c:v>36707</c:v>
                </c:pt>
                <c:pt idx="5348">
                  <c:v>36710</c:v>
                </c:pt>
                <c:pt idx="5349">
                  <c:v>36711</c:v>
                </c:pt>
                <c:pt idx="5350">
                  <c:v>36712</c:v>
                </c:pt>
                <c:pt idx="5351">
                  <c:v>36713</c:v>
                </c:pt>
                <c:pt idx="5352">
                  <c:v>36714</c:v>
                </c:pt>
                <c:pt idx="5353">
                  <c:v>36717</c:v>
                </c:pt>
                <c:pt idx="5354">
                  <c:v>36718</c:v>
                </c:pt>
                <c:pt idx="5355">
                  <c:v>36719</c:v>
                </c:pt>
                <c:pt idx="5356">
                  <c:v>36720</c:v>
                </c:pt>
                <c:pt idx="5357">
                  <c:v>36721</c:v>
                </c:pt>
                <c:pt idx="5358">
                  <c:v>36724</c:v>
                </c:pt>
                <c:pt idx="5359">
                  <c:v>36725</c:v>
                </c:pt>
                <c:pt idx="5360">
                  <c:v>36726</c:v>
                </c:pt>
                <c:pt idx="5361">
                  <c:v>36727</c:v>
                </c:pt>
                <c:pt idx="5362">
                  <c:v>36728</c:v>
                </c:pt>
                <c:pt idx="5363">
                  <c:v>36731</c:v>
                </c:pt>
                <c:pt idx="5364">
                  <c:v>36732</c:v>
                </c:pt>
                <c:pt idx="5365">
                  <c:v>36733</c:v>
                </c:pt>
                <c:pt idx="5366">
                  <c:v>36734</c:v>
                </c:pt>
                <c:pt idx="5367">
                  <c:v>36735</c:v>
                </c:pt>
                <c:pt idx="5368">
                  <c:v>36738</c:v>
                </c:pt>
                <c:pt idx="5369">
                  <c:v>36739</c:v>
                </c:pt>
                <c:pt idx="5370">
                  <c:v>36740</c:v>
                </c:pt>
                <c:pt idx="5371">
                  <c:v>36741</c:v>
                </c:pt>
                <c:pt idx="5372">
                  <c:v>36742</c:v>
                </c:pt>
                <c:pt idx="5373">
                  <c:v>36745</c:v>
                </c:pt>
                <c:pt idx="5374">
                  <c:v>36746</c:v>
                </c:pt>
                <c:pt idx="5375">
                  <c:v>36747</c:v>
                </c:pt>
                <c:pt idx="5376">
                  <c:v>36748</c:v>
                </c:pt>
                <c:pt idx="5377">
                  <c:v>36749</c:v>
                </c:pt>
                <c:pt idx="5378">
                  <c:v>36752</c:v>
                </c:pt>
                <c:pt idx="5379">
                  <c:v>36753</c:v>
                </c:pt>
                <c:pt idx="5380">
                  <c:v>36754</c:v>
                </c:pt>
                <c:pt idx="5381">
                  <c:v>36755</c:v>
                </c:pt>
                <c:pt idx="5382">
                  <c:v>36756</c:v>
                </c:pt>
                <c:pt idx="5383">
                  <c:v>36759</c:v>
                </c:pt>
                <c:pt idx="5384">
                  <c:v>36760</c:v>
                </c:pt>
                <c:pt idx="5385">
                  <c:v>36761</c:v>
                </c:pt>
                <c:pt idx="5386">
                  <c:v>36762</c:v>
                </c:pt>
                <c:pt idx="5387">
                  <c:v>36763</c:v>
                </c:pt>
                <c:pt idx="5388">
                  <c:v>36766</c:v>
                </c:pt>
                <c:pt idx="5389">
                  <c:v>36767</c:v>
                </c:pt>
                <c:pt idx="5390">
                  <c:v>36768</c:v>
                </c:pt>
                <c:pt idx="5391">
                  <c:v>36769</c:v>
                </c:pt>
                <c:pt idx="5392">
                  <c:v>36770</c:v>
                </c:pt>
                <c:pt idx="5393">
                  <c:v>36773</c:v>
                </c:pt>
                <c:pt idx="5394">
                  <c:v>36774</c:v>
                </c:pt>
                <c:pt idx="5395">
                  <c:v>36775</c:v>
                </c:pt>
                <c:pt idx="5396">
                  <c:v>36776</c:v>
                </c:pt>
                <c:pt idx="5397">
                  <c:v>36777</c:v>
                </c:pt>
                <c:pt idx="5398">
                  <c:v>36780</c:v>
                </c:pt>
                <c:pt idx="5399">
                  <c:v>36781</c:v>
                </c:pt>
                <c:pt idx="5400">
                  <c:v>36782</c:v>
                </c:pt>
                <c:pt idx="5401">
                  <c:v>36783</c:v>
                </c:pt>
                <c:pt idx="5402">
                  <c:v>36784</c:v>
                </c:pt>
                <c:pt idx="5403">
                  <c:v>36787</c:v>
                </c:pt>
                <c:pt idx="5404">
                  <c:v>36788</c:v>
                </c:pt>
                <c:pt idx="5405">
                  <c:v>36789</c:v>
                </c:pt>
                <c:pt idx="5406">
                  <c:v>36790</c:v>
                </c:pt>
                <c:pt idx="5407">
                  <c:v>36791</c:v>
                </c:pt>
                <c:pt idx="5408">
                  <c:v>36794</c:v>
                </c:pt>
                <c:pt idx="5409">
                  <c:v>36795</c:v>
                </c:pt>
                <c:pt idx="5410">
                  <c:v>36796</c:v>
                </c:pt>
                <c:pt idx="5411">
                  <c:v>36797</c:v>
                </c:pt>
                <c:pt idx="5412">
                  <c:v>36798</c:v>
                </c:pt>
                <c:pt idx="5413">
                  <c:v>36801</c:v>
                </c:pt>
                <c:pt idx="5414">
                  <c:v>36802</c:v>
                </c:pt>
                <c:pt idx="5415">
                  <c:v>36803</c:v>
                </c:pt>
                <c:pt idx="5416">
                  <c:v>36804</c:v>
                </c:pt>
                <c:pt idx="5417">
                  <c:v>36805</c:v>
                </c:pt>
                <c:pt idx="5418">
                  <c:v>36808</c:v>
                </c:pt>
                <c:pt idx="5419">
                  <c:v>36809</c:v>
                </c:pt>
                <c:pt idx="5420">
                  <c:v>36810</c:v>
                </c:pt>
                <c:pt idx="5421">
                  <c:v>36811</c:v>
                </c:pt>
                <c:pt idx="5422">
                  <c:v>36812</c:v>
                </c:pt>
                <c:pt idx="5423">
                  <c:v>36815</c:v>
                </c:pt>
                <c:pt idx="5424">
                  <c:v>36816</c:v>
                </c:pt>
                <c:pt idx="5425">
                  <c:v>36817</c:v>
                </c:pt>
                <c:pt idx="5426">
                  <c:v>36818</c:v>
                </c:pt>
                <c:pt idx="5427">
                  <c:v>36819</c:v>
                </c:pt>
                <c:pt idx="5428">
                  <c:v>36822</c:v>
                </c:pt>
                <c:pt idx="5429">
                  <c:v>36823</c:v>
                </c:pt>
                <c:pt idx="5430">
                  <c:v>36824</c:v>
                </c:pt>
                <c:pt idx="5431">
                  <c:v>36825</c:v>
                </c:pt>
                <c:pt idx="5432">
                  <c:v>36826</c:v>
                </c:pt>
                <c:pt idx="5433">
                  <c:v>36829</c:v>
                </c:pt>
                <c:pt idx="5434">
                  <c:v>36830</c:v>
                </c:pt>
                <c:pt idx="5435">
                  <c:v>36831</c:v>
                </c:pt>
                <c:pt idx="5436">
                  <c:v>36832</c:v>
                </c:pt>
                <c:pt idx="5437">
                  <c:v>36833</c:v>
                </c:pt>
                <c:pt idx="5438">
                  <c:v>36836</c:v>
                </c:pt>
                <c:pt idx="5439">
                  <c:v>36837</c:v>
                </c:pt>
                <c:pt idx="5440">
                  <c:v>36838</c:v>
                </c:pt>
                <c:pt idx="5441">
                  <c:v>36839</c:v>
                </c:pt>
                <c:pt idx="5442">
                  <c:v>36840</c:v>
                </c:pt>
                <c:pt idx="5443">
                  <c:v>36843</c:v>
                </c:pt>
                <c:pt idx="5444">
                  <c:v>36844</c:v>
                </c:pt>
                <c:pt idx="5445">
                  <c:v>36845</c:v>
                </c:pt>
                <c:pt idx="5446">
                  <c:v>36846</c:v>
                </c:pt>
                <c:pt idx="5447">
                  <c:v>36847</c:v>
                </c:pt>
                <c:pt idx="5448">
                  <c:v>36850</c:v>
                </c:pt>
                <c:pt idx="5449">
                  <c:v>36851</c:v>
                </c:pt>
                <c:pt idx="5450">
                  <c:v>36852</c:v>
                </c:pt>
                <c:pt idx="5451">
                  <c:v>36853</c:v>
                </c:pt>
                <c:pt idx="5452">
                  <c:v>36854</c:v>
                </c:pt>
                <c:pt idx="5453">
                  <c:v>36857</c:v>
                </c:pt>
                <c:pt idx="5454">
                  <c:v>36858</c:v>
                </c:pt>
                <c:pt idx="5455">
                  <c:v>36859</c:v>
                </c:pt>
                <c:pt idx="5456">
                  <c:v>36860</c:v>
                </c:pt>
                <c:pt idx="5457">
                  <c:v>36861</c:v>
                </c:pt>
                <c:pt idx="5458">
                  <c:v>36864</c:v>
                </c:pt>
                <c:pt idx="5459">
                  <c:v>36865</c:v>
                </c:pt>
                <c:pt idx="5460">
                  <c:v>36866</c:v>
                </c:pt>
                <c:pt idx="5461">
                  <c:v>36867</c:v>
                </c:pt>
                <c:pt idx="5462">
                  <c:v>36868</c:v>
                </c:pt>
                <c:pt idx="5463">
                  <c:v>36871</c:v>
                </c:pt>
                <c:pt idx="5464">
                  <c:v>36872</c:v>
                </c:pt>
                <c:pt idx="5465">
                  <c:v>36873</c:v>
                </c:pt>
                <c:pt idx="5466">
                  <c:v>36874</c:v>
                </c:pt>
                <c:pt idx="5467">
                  <c:v>36875</c:v>
                </c:pt>
                <c:pt idx="5468">
                  <c:v>36878</c:v>
                </c:pt>
                <c:pt idx="5469">
                  <c:v>36879</c:v>
                </c:pt>
                <c:pt idx="5470">
                  <c:v>36880</c:v>
                </c:pt>
                <c:pt idx="5471">
                  <c:v>36881</c:v>
                </c:pt>
                <c:pt idx="5472">
                  <c:v>36882</c:v>
                </c:pt>
                <c:pt idx="5473">
                  <c:v>36885</c:v>
                </c:pt>
                <c:pt idx="5474">
                  <c:v>36886</c:v>
                </c:pt>
                <c:pt idx="5475">
                  <c:v>36887</c:v>
                </c:pt>
                <c:pt idx="5476">
                  <c:v>36888</c:v>
                </c:pt>
                <c:pt idx="5477">
                  <c:v>36889</c:v>
                </c:pt>
                <c:pt idx="5478">
                  <c:v>36892</c:v>
                </c:pt>
                <c:pt idx="5479">
                  <c:v>36893</c:v>
                </c:pt>
                <c:pt idx="5480">
                  <c:v>36894</c:v>
                </c:pt>
                <c:pt idx="5481">
                  <c:v>36895</c:v>
                </c:pt>
                <c:pt idx="5482">
                  <c:v>36896</c:v>
                </c:pt>
                <c:pt idx="5483">
                  <c:v>36899</c:v>
                </c:pt>
                <c:pt idx="5484">
                  <c:v>36900</c:v>
                </c:pt>
                <c:pt idx="5485">
                  <c:v>36901</c:v>
                </c:pt>
                <c:pt idx="5486">
                  <c:v>36902</c:v>
                </c:pt>
                <c:pt idx="5487">
                  <c:v>36903</c:v>
                </c:pt>
                <c:pt idx="5488">
                  <c:v>36906</c:v>
                </c:pt>
                <c:pt idx="5489">
                  <c:v>36907</c:v>
                </c:pt>
                <c:pt idx="5490">
                  <c:v>36908</c:v>
                </c:pt>
                <c:pt idx="5491">
                  <c:v>36909</c:v>
                </c:pt>
                <c:pt idx="5492">
                  <c:v>36910</c:v>
                </c:pt>
                <c:pt idx="5493">
                  <c:v>36913</c:v>
                </c:pt>
                <c:pt idx="5494">
                  <c:v>36914</c:v>
                </c:pt>
                <c:pt idx="5495">
                  <c:v>36915</c:v>
                </c:pt>
                <c:pt idx="5496">
                  <c:v>36916</c:v>
                </c:pt>
                <c:pt idx="5497">
                  <c:v>36917</c:v>
                </c:pt>
                <c:pt idx="5498">
                  <c:v>36920</c:v>
                </c:pt>
                <c:pt idx="5499">
                  <c:v>36921</c:v>
                </c:pt>
                <c:pt idx="5500">
                  <c:v>36922</c:v>
                </c:pt>
                <c:pt idx="5501">
                  <c:v>36923</c:v>
                </c:pt>
                <c:pt idx="5502">
                  <c:v>36924</c:v>
                </c:pt>
                <c:pt idx="5503">
                  <c:v>36927</c:v>
                </c:pt>
                <c:pt idx="5504">
                  <c:v>36928</c:v>
                </c:pt>
                <c:pt idx="5505">
                  <c:v>36929</c:v>
                </c:pt>
                <c:pt idx="5506">
                  <c:v>36930</c:v>
                </c:pt>
                <c:pt idx="5507">
                  <c:v>36931</c:v>
                </c:pt>
                <c:pt idx="5508">
                  <c:v>36934</c:v>
                </c:pt>
                <c:pt idx="5509">
                  <c:v>36935</c:v>
                </c:pt>
                <c:pt idx="5510">
                  <c:v>36936</c:v>
                </c:pt>
                <c:pt idx="5511">
                  <c:v>36937</c:v>
                </c:pt>
                <c:pt idx="5512">
                  <c:v>36938</c:v>
                </c:pt>
                <c:pt idx="5513">
                  <c:v>36941</c:v>
                </c:pt>
                <c:pt idx="5514">
                  <c:v>36942</c:v>
                </c:pt>
                <c:pt idx="5515">
                  <c:v>36943</c:v>
                </c:pt>
                <c:pt idx="5516">
                  <c:v>36944</c:v>
                </c:pt>
                <c:pt idx="5517">
                  <c:v>36945</c:v>
                </c:pt>
                <c:pt idx="5518">
                  <c:v>36948</c:v>
                </c:pt>
                <c:pt idx="5519">
                  <c:v>36949</c:v>
                </c:pt>
                <c:pt idx="5520">
                  <c:v>36950</c:v>
                </c:pt>
                <c:pt idx="5521">
                  <c:v>36951</c:v>
                </c:pt>
                <c:pt idx="5522">
                  <c:v>36952</c:v>
                </c:pt>
                <c:pt idx="5523">
                  <c:v>36955</c:v>
                </c:pt>
                <c:pt idx="5524">
                  <c:v>36956</c:v>
                </c:pt>
                <c:pt idx="5525">
                  <c:v>36957</c:v>
                </c:pt>
                <c:pt idx="5526">
                  <c:v>36958</c:v>
                </c:pt>
                <c:pt idx="5527">
                  <c:v>36959</c:v>
                </c:pt>
                <c:pt idx="5528">
                  <c:v>36962</c:v>
                </c:pt>
                <c:pt idx="5529">
                  <c:v>36963</c:v>
                </c:pt>
                <c:pt idx="5530">
                  <c:v>36964</c:v>
                </c:pt>
                <c:pt idx="5531">
                  <c:v>36965</c:v>
                </c:pt>
                <c:pt idx="5532">
                  <c:v>36966</c:v>
                </c:pt>
                <c:pt idx="5533">
                  <c:v>36969</c:v>
                </c:pt>
                <c:pt idx="5534">
                  <c:v>36970</c:v>
                </c:pt>
                <c:pt idx="5535">
                  <c:v>36971</c:v>
                </c:pt>
                <c:pt idx="5536">
                  <c:v>36972</c:v>
                </c:pt>
                <c:pt idx="5537">
                  <c:v>36973</c:v>
                </c:pt>
                <c:pt idx="5538">
                  <c:v>36976</c:v>
                </c:pt>
                <c:pt idx="5539">
                  <c:v>36977</c:v>
                </c:pt>
                <c:pt idx="5540">
                  <c:v>36978</c:v>
                </c:pt>
                <c:pt idx="5541">
                  <c:v>36979</c:v>
                </c:pt>
                <c:pt idx="5542">
                  <c:v>36980</c:v>
                </c:pt>
                <c:pt idx="5543">
                  <c:v>36983</c:v>
                </c:pt>
                <c:pt idx="5544">
                  <c:v>36984</c:v>
                </c:pt>
                <c:pt idx="5545">
                  <c:v>36985</c:v>
                </c:pt>
                <c:pt idx="5546">
                  <c:v>36986</c:v>
                </c:pt>
                <c:pt idx="5547">
                  <c:v>36987</c:v>
                </c:pt>
                <c:pt idx="5548">
                  <c:v>36990</c:v>
                </c:pt>
                <c:pt idx="5549">
                  <c:v>36991</c:v>
                </c:pt>
                <c:pt idx="5550">
                  <c:v>36992</c:v>
                </c:pt>
                <c:pt idx="5551">
                  <c:v>36993</c:v>
                </c:pt>
                <c:pt idx="5552">
                  <c:v>36994</c:v>
                </c:pt>
                <c:pt idx="5553">
                  <c:v>36997</c:v>
                </c:pt>
                <c:pt idx="5554">
                  <c:v>36998</c:v>
                </c:pt>
                <c:pt idx="5555">
                  <c:v>36999</c:v>
                </c:pt>
                <c:pt idx="5556">
                  <c:v>37000</c:v>
                </c:pt>
                <c:pt idx="5557">
                  <c:v>37001</c:v>
                </c:pt>
                <c:pt idx="5558">
                  <c:v>37004</c:v>
                </c:pt>
                <c:pt idx="5559">
                  <c:v>37005</c:v>
                </c:pt>
                <c:pt idx="5560">
                  <c:v>37006</c:v>
                </c:pt>
                <c:pt idx="5561">
                  <c:v>37007</c:v>
                </c:pt>
                <c:pt idx="5562">
                  <c:v>37008</c:v>
                </c:pt>
                <c:pt idx="5563">
                  <c:v>37011</c:v>
                </c:pt>
                <c:pt idx="5564">
                  <c:v>37012</c:v>
                </c:pt>
                <c:pt idx="5565">
                  <c:v>37013</c:v>
                </c:pt>
                <c:pt idx="5566">
                  <c:v>37014</c:v>
                </c:pt>
                <c:pt idx="5567">
                  <c:v>37015</c:v>
                </c:pt>
                <c:pt idx="5568">
                  <c:v>37018</c:v>
                </c:pt>
                <c:pt idx="5569">
                  <c:v>37019</c:v>
                </c:pt>
                <c:pt idx="5570">
                  <c:v>37020</c:v>
                </c:pt>
                <c:pt idx="5571">
                  <c:v>37021</c:v>
                </c:pt>
                <c:pt idx="5572">
                  <c:v>37022</c:v>
                </c:pt>
                <c:pt idx="5573">
                  <c:v>37025</c:v>
                </c:pt>
                <c:pt idx="5574">
                  <c:v>37026</c:v>
                </c:pt>
                <c:pt idx="5575">
                  <c:v>37027</c:v>
                </c:pt>
                <c:pt idx="5576">
                  <c:v>37028</c:v>
                </c:pt>
                <c:pt idx="5577">
                  <c:v>37029</c:v>
                </c:pt>
                <c:pt idx="5578">
                  <c:v>37032</c:v>
                </c:pt>
                <c:pt idx="5579">
                  <c:v>37033</c:v>
                </c:pt>
                <c:pt idx="5580">
                  <c:v>37034</c:v>
                </c:pt>
                <c:pt idx="5581">
                  <c:v>37035</c:v>
                </c:pt>
                <c:pt idx="5582">
                  <c:v>37036</c:v>
                </c:pt>
                <c:pt idx="5583">
                  <c:v>37039</c:v>
                </c:pt>
                <c:pt idx="5584">
                  <c:v>37040</c:v>
                </c:pt>
                <c:pt idx="5585">
                  <c:v>37041</c:v>
                </c:pt>
                <c:pt idx="5586">
                  <c:v>37042</c:v>
                </c:pt>
                <c:pt idx="5587">
                  <c:v>37043</c:v>
                </c:pt>
                <c:pt idx="5588">
                  <c:v>37046</c:v>
                </c:pt>
                <c:pt idx="5589">
                  <c:v>37047</c:v>
                </c:pt>
                <c:pt idx="5590">
                  <c:v>37048</c:v>
                </c:pt>
                <c:pt idx="5591">
                  <c:v>37049</c:v>
                </c:pt>
                <c:pt idx="5592">
                  <c:v>37050</c:v>
                </c:pt>
                <c:pt idx="5593">
                  <c:v>37053</c:v>
                </c:pt>
                <c:pt idx="5594">
                  <c:v>37054</c:v>
                </c:pt>
                <c:pt idx="5595">
                  <c:v>37055</c:v>
                </c:pt>
                <c:pt idx="5596">
                  <c:v>37056</c:v>
                </c:pt>
                <c:pt idx="5597">
                  <c:v>37057</c:v>
                </c:pt>
                <c:pt idx="5598">
                  <c:v>37060</c:v>
                </c:pt>
                <c:pt idx="5599">
                  <c:v>37061</c:v>
                </c:pt>
                <c:pt idx="5600">
                  <c:v>37062</c:v>
                </c:pt>
                <c:pt idx="5601">
                  <c:v>37063</c:v>
                </c:pt>
                <c:pt idx="5602">
                  <c:v>37064</c:v>
                </c:pt>
                <c:pt idx="5603">
                  <c:v>37067</c:v>
                </c:pt>
                <c:pt idx="5604">
                  <c:v>37068</c:v>
                </c:pt>
                <c:pt idx="5605">
                  <c:v>37069</c:v>
                </c:pt>
                <c:pt idx="5606">
                  <c:v>37070</c:v>
                </c:pt>
                <c:pt idx="5607">
                  <c:v>37071</c:v>
                </c:pt>
                <c:pt idx="5608">
                  <c:v>37074</c:v>
                </c:pt>
                <c:pt idx="5609">
                  <c:v>37075</c:v>
                </c:pt>
                <c:pt idx="5610">
                  <c:v>37076</c:v>
                </c:pt>
                <c:pt idx="5611">
                  <c:v>37077</c:v>
                </c:pt>
                <c:pt idx="5612">
                  <c:v>37078</c:v>
                </c:pt>
                <c:pt idx="5613">
                  <c:v>37081</c:v>
                </c:pt>
                <c:pt idx="5614">
                  <c:v>37082</c:v>
                </c:pt>
                <c:pt idx="5615">
                  <c:v>37083</c:v>
                </c:pt>
                <c:pt idx="5616">
                  <c:v>37084</c:v>
                </c:pt>
                <c:pt idx="5617">
                  <c:v>37085</c:v>
                </c:pt>
                <c:pt idx="5618">
                  <c:v>37088</c:v>
                </c:pt>
                <c:pt idx="5619">
                  <c:v>37089</c:v>
                </c:pt>
                <c:pt idx="5620">
                  <c:v>37090</c:v>
                </c:pt>
                <c:pt idx="5621">
                  <c:v>37091</c:v>
                </c:pt>
                <c:pt idx="5622">
                  <c:v>37092</c:v>
                </c:pt>
                <c:pt idx="5623">
                  <c:v>37095</c:v>
                </c:pt>
                <c:pt idx="5624">
                  <c:v>37096</c:v>
                </c:pt>
                <c:pt idx="5625">
                  <c:v>37097</c:v>
                </c:pt>
                <c:pt idx="5626">
                  <c:v>37098</c:v>
                </c:pt>
                <c:pt idx="5627">
                  <c:v>37099</c:v>
                </c:pt>
                <c:pt idx="5628">
                  <c:v>37102</c:v>
                </c:pt>
                <c:pt idx="5629">
                  <c:v>37103</c:v>
                </c:pt>
                <c:pt idx="5630">
                  <c:v>37104</c:v>
                </c:pt>
                <c:pt idx="5631">
                  <c:v>37105</c:v>
                </c:pt>
                <c:pt idx="5632">
                  <c:v>37106</c:v>
                </c:pt>
                <c:pt idx="5633">
                  <c:v>37109</c:v>
                </c:pt>
                <c:pt idx="5634">
                  <c:v>37110</c:v>
                </c:pt>
                <c:pt idx="5635">
                  <c:v>37111</c:v>
                </c:pt>
                <c:pt idx="5636">
                  <c:v>37112</c:v>
                </c:pt>
                <c:pt idx="5637">
                  <c:v>37113</c:v>
                </c:pt>
                <c:pt idx="5638">
                  <c:v>37116</c:v>
                </c:pt>
                <c:pt idx="5639">
                  <c:v>37117</c:v>
                </c:pt>
                <c:pt idx="5640">
                  <c:v>37118</c:v>
                </c:pt>
                <c:pt idx="5641">
                  <c:v>37119</c:v>
                </c:pt>
                <c:pt idx="5642">
                  <c:v>37120</c:v>
                </c:pt>
                <c:pt idx="5643">
                  <c:v>37123</c:v>
                </c:pt>
                <c:pt idx="5644">
                  <c:v>37124</c:v>
                </c:pt>
                <c:pt idx="5645">
                  <c:v>37125</c:v>
                </c:pt>
                <c:pt idx="5646">
                  <c:v>37126</c:v>
                </c:pt>
                <c:pt idx="5647">
                  <c:v>37127</c:v>
                </c:pt>
                <c:pt idx="5648">
                  <c:v>37130</c:v>
                </c:pt>
                <c:pt idx="5649">
                  <c:v>37131</c:v>
                </c:pt>
                <c:pt idx="5650">
                  <c:v>37132</c:v>
                </c:pt>
                <c:pt idx="5651">
                  <c:v>37133</c:v>
                </c:pt>
                <c:pt idx="5652">
                  <c:v>37134</c:v>
                </c:pt>
                <c:pt idx="5653">
                  <c:v>37137</c:v>
                </c:pt>
                <c:pt idx="5654">
                  <c:v>37138</c:v>
                </c:pt>
                <c:pt idx="5655">
                  <c:v>37139</c:v>
                </c:pt>
                <c:pt idx="5656">
                  <c:v>37140</c:v>
                </c:pt>
                <c:pt idx="5657">
                  <c:v>37141</c:v>
                </c:pt>
                <c:pt idx="5658">
                  <c:v>37144</c:v>
                </c:pt>
                <c:pt idx="5659">
                  <c:v>37145</c:v>
                </c:pt>
                <c:pt idx="5660">
                  <c:v>37146</c:v>
                </c:pt>
                <c:pt idx="5661">
                  <c:v>37147</c:v>
                </c:pt>
                <c:pt idx="5662">
                  <c:v>37148</c:v>
                </c:pt>
                <c:pt idx="5663">
                  <c:v>37151</c:v>
                </c:pt>
                <c:pt idx="5664">
                  <c:v>37152</c:v>
                </c:pt>
                <c:pt idx="5665">
                  <c:v>37153</c:v>
                </c:pt>
                <c:pt idx="5666">
                  <c:v>37154</c:v>
                </c:pt>
                <c:pt idx="5667">
                  <c:v>37155</c:v>
                </c:pt>
                <c:pt idx="5668">
                  <c:v>37158</c:v>
                </c:pt>
                <c:pt idx="5669">
                  <c:v>37159</c:v>
                </c:pt>
                <c:pt idx="5670">
                  <c:v>37160</c:v>
                </c:pt>
                <c:pt idx="5671">
                  <c:v>37161</c:v>
                </c:pt>
                <c:pt idx="5672">
                  <c:v>37162</c:v>
                </c:pt>
                <c:pt idx="5673">
                  <c:v>37165</c:v>
                </c:pt>
                <c:pt idx="5674">
                  <c:v>37166</c:v>
                </c:pt>
                <c:pt idx="5675">
                  <c:v>37167</c:v>
                </c:pt>
                <c:pt idx="5676">
                  <c:v>37168</c:v>
                </c:pt>
                <c:pt idx="5677">
                  <c:v>37169</c:v>
                </c:pt>
                <c:pt idx="5678">
                  <c:v>37172</c:v>
                </c:pt>
                <c:pt idx="5679">
                  <c:v>37173</c:v>
                </c:pt>
                <c:pt idx="5680">
                  <c:v>37174</c:v>
                </c:pt>
                <c:pt idx="5681">
                  <c:v>37175</c:v>
                </c:pt>
                <c:pt idx="5682">
                  <c:v>37176</c:v>
                </c:pt>
                <c:pt idx="5683">
                  <c:v>37179</c:v>
                </c:pt>
                <c:pt idx="5684">
                  <c:v>37180</c:v>
                </c:pt>
                <c:pt idx="5685">
                  <c:v>37181</c:v>
                </c:pt>
                <c:pt idx="5686">
                  <c:v>37182</c:v>
                </c:pt>
                <c:pt idx="5687">
                  <c:v>37183</c:v>
                </c:pt>
                <c:pt idx="5688">
                  <c:v>37186</c:v>
                </c:pt>
                <c:pt idx="5689">
                  <c:v>37187</c:v>
                </c:pt>
                <c:pt idx="5690">
                  <c:v>37188</c:v>
                </c:pt>
                <c:pt idx="5691">
                  <c:v>37189</c:v>
                </c:pt>
                <c:pt idx="5692">
                  <c:v>37190</c:v>
                </c:pt>
                <c:pt idx="5693">
                  <c:v>37193</c:v>
                </c:pt>
                <c:pt idx="5694">
                  <c:v>37194</c:v>
                </c:pt>
                <c:pt idx="5695">
                  <c:v>37195</c:v>
                </c:pt>
                <c:pt idx="5696">
                  <c:v>37196</c:v>
                </c:pt>
                <c:pt idx="5697">
                  <c:v>37197</c:v>
                </c:pt>
                <c:pt idx="5698">
                  <c:v>37200</c:v>
                </c:pt>
                <c:pt idx="5699">
                  <c:v>37201</c:v>
                </c:pt>
                <c:pt idx="5700">
                  <c:v>37202</c:v>
                </c:pt>
                <c:pt idx="5701">
                  <c:v>37203</c:v>
                </c:pt>
                <c:pt idx="5702">
                  <c:v>37204</c:v>
                </c:pt>
                <c:pt idx="5703">
                  <c:v>37207</c:v>
                </c:pt>
                <c:pt idx="5704">
                  <c:v>37208</c:v>
                </c:pt>
                <c:pt idx="5705">
                  <c:v>37209</c:v>
                </c:pt>
                <c:pt idx="5706">
                  <c:v>37210</c:v>
                </c:pt>
                <c:pt idx="5707">
                  <c:v>37211</c:v>
                </c:pt>
                <c:pt idx="5708">
                  <c:v>37214</c:v>
                </c:pt>
                <c:pt idx="5709">
                  <c:v>37215</c:v>
                </c:pt>
                <c:pt idx="5710">
                  <c:v>37216</c:v>
                </c:pt>
                <c:pt idx="5711">
                  <c:v>37217</c:v>
                </c:pt>
                <c:pt idx="5712">
                  <c:v>37218</c:v>
                </c:pt>
                <c:pt idx="5713">
                  <c:v>37221</c:v>
                </c:pt>
                <c:pt idx="5714">
                  <c:v>37222</c:v>
                </c:pt>
                <c:pt idx="5715">
                  <c:v>37223</c:v>
                </c:pt>
                <c:pt idx="5716">
                  <c:v>37224</c:v>
                </c:pt>
                <c:pt idx="5717">
                  <c:v>37225</c:v>
                </c:pt>
                <c:pt idx="5718">
                  <c:v>37228</c:v>
                </c:pt>
                <c:pt idx="5719">
                  <c:v>37229</c:v>
                </c:pt>
                <c:pt idx="5720">
                  <c:v>37230</c:v>
                </c:pt>
                <c:pt idx="5721">
                  <c:v>37231</c:v>
                </c:pt>
                <c:pt idx="5722">
                  <c:v>37232</c:v>
                </c:pt>
                <c:pt idx="5723">
                  <c:v>37235</c:v>
                </c:pt>
                <c:pt idx="5724">
                  <c:v>37236</c:v>
                </c:pt>
                <c:pt idx="5725">
                  <c:v>37237</c:v>
                </c:pt>
                <c:pt idx="5726">
                  <c:v>37238</c:v>
                </c:pt>
                <c:pt idx="5727">
                  <c:v>37239</c:v>
                </c:pt>
                <c:pt idx="5728">
                  <c:v>37242</c:v>
                </c:pt>
                <c:pt idx="5729">
                  <c:v>37243</c:v>
                </c:pt>
                <c:pt idx="5730">
                  <c:v>37244</c:v>
                </c:pt>
                <c:pt idx="5731">
                  <c:v>37245</c:v>
                </c:pt>
                <c:pt idx="5732">
                  <c:v>37246</c:v>
                </c:pt>
                <c:pt idx="5733">
                  <c:v>37249</c:v>
                </c:pt>
                <c:pt idx="5734">
                  <c:v>37250</c:v>
                </c:pt>
                <c:pt idx="5735">
                  <c:v>37251</c:v>
                </c:pt>
                <c:pt idx="5736">
                  <c:v>37252</c:v>
                </c:pt>
                <c:pt idx="5737">
                  <c:v>37253</c:v>
                </c:pt>
                <c:pt idx="5738">
                  <c:v>37256</c:v>
                </c:pt>
                <c:pt idx="5739">
                  <c:v>37257</c:v>
                </c:pt>
                <c:pt idx="5740">
                  <c:v>37258</c:v>
                </c:pt>
                <c:pt idx="5741">
                  <c:v>37259</c:v>
                </c:pt>
                <c:pt idx="5742">
                  <c:v>37260</c:v>
                </c:pt>
                <c:pt idx="5743">
                  <c:v>37263</c:v>
                </c:pt>
                <c:pt idx="5744">
                  <c:v>37264</c:v>
                </c:pt>
                <c:pt idx="5745">
                  <c:v>37265</c:v>
                </c:pt>
                <c:pt idx="5746">
                  <c:v>37266</c:v>
                </c:pt>
                <c:pt idx="5747">
                  <c:v>37267</c:v>
                </c:pt>
                <c:pt idx="5748">
                  <c:v>37270</c:v>
                </c:pt>
                <c:pt idx="5749">
                  <c:v>37271</c:v>
                </c:pt>
                <c:pt idx="5750">
                  <c:v>37272</c:v>
                </c:pt>
                <c:pt idx="5751">
                  <c:v>37273</c:v>
                </c:pt>
                <c:pt idx="5752">
                  <c:v>37274</c:v>
                </c:pt>
                <c:pt idx="5753">
                  <c:v>37277</c:v>
                </c:pt>
                <c:pt idx="5754">
                  <c:v>37278</c:v>
                </c:pt>
                <c:pt idx="5755">
                  <c:v>37279</c:v>
                </c:pt>
                <c:pt idx="5756">
                  <c:v>37280</c:v>
                </c:pt>
                <c:pt idx="5757">
                  <c:v>37281</c:v>
                </c:pt>
                <c:pt idx="5758">
                  <c:v>37284</c:v>
                </c:pt>
                <c:pt idx="5759">
                  <c:v>37285</c:v>
                </c:pt>
                <c:pt idx="5760">
                  <c:v>37286</c:v>
                </c:pt>
                <c:pt idx="5761">
                  <c:v>37287</c:v>
                </c:pt>
                <c:pt idx="5762">
                  <c:v>37288</c:v>
                </c:pt>
                <c:pt idx="5763">
                  <c:v>37291</c:v>
                </c:pt>
                <c:pt idx="5764">
                  <c:v>37292</c:v>
                </c:pt>
                <c:pt idx="5765">
                  <c:v>37293</c:v>
                </c:pt>
                <c:pt idx="5766">
                  <c:v>37294</c:v>
                </c:pt>
                <c:pt idx="5767">
                  <c:v>37295</c:v>
                </c:pt>
                <c:pt idx="5768">
                  <c:v>37298</c:v>
                </c:pt>
                <c:pt idx="5769">
                  <c:v>37299</c:v>
                </c:pt>
                <c:pt idx="5770">
                  <c:v>37300</c:v>
                </c:pt>
                <c:pt idx="5771">
                  <c:v>37301</c:v>
                </c:pt>
                <c:pt idx="5772">
                  <c:v>37302</c:v>
                </c:pt>
                <c:pt idx="5773">
                  <c:v>37305</c:v>
                </c:pt>
                <c:pt idx="5774">
                  <c:v>37306</c:v>
                </c:pt>
                <c:pt idx="5775">
                  <c:v>37307</c:v>
                </c:pt>
                <c:pt idx="5776">
                  <c:v>37308</c:v>
                </c:pt>
                <c:pt idx="5777">
                  <c:v>37309</c:v>
                </c:pt>
                <c:pt idx="5778">
                  <c:v>37312</c:v>
                </c:pt>
                <c:pt idx="5779">
                  <c:v>37313</c:v>
                </c:pt>
                <c:pt idx="5780">
                  <c:v>37314</c:v>
                </c:pt>
                <c:pt idx="5781">
                  <c:v>37315</c:v>
                </c:pt>
                <c:pt idx="5782">
                  <c:v>37316</c:v>
                </c:pt>
                <c:pt idx="5783">
                  <c:v>37319</c:v>
                </c:pt>
                <c:pt idx="5784">
                  <c:v>37320</c:v>
                </c:pt>
                <c:pt idx="5785">
                  <c:v>37321</c:v>
                </c:pt>
                <c:pt idx="5786">
                  <c:v>37322</c:v>
                </c:pt>
                <c:pt idx="5787">
                  <c:v>37323</c:v>
                </c:pt>
                <c:pt idx="5788">
                  <c:v>37326</c:v>
                </c:pt>
                <c:pt idx="5789">
                  <c:v>37327</c:v>
                </c:pt>
                <c:pt idx="5790">
                  <c:v>37328</c:v>
                </c:pt>
                <c:pt idx="5791">
                  <c:v>37329</c:v>
                </c:pt>
                <c:pt idx="5792">
                  <c:v>37330</c:v>
                </c:pt>
                <c:pt idx="5793">
                  <c:v>37333</c:v>
                </c:pt>
                <c:pt idx="5794">
                  <c:v>37334</c:v>
                </c:pt>
                <c:pt idx="5795">
                  <c:v>37335</c:v>
                </c:pt>
                <c:pt idx="5796">
                  <c:v>37336</c:v>
                </c:pt>
                <c:pt idx="5797">
                  <c:v>37337</c:v>
                </c:pt>
                <c:pt idx="5798">
                  <c:v>37340</c:v>
                </c:pt>
                <c:pt idx="5799">
                  <c:v>37341</c:v>
                </c:pt>
                <c:pt idx="5800">
                  <c:v>37342</c:v>
                </c:pt>
                <c:pt idx="5801">
                  <c:v>37343</c:v>
                </c:pt>
                <c:pt idx="5802">
                  <c:v>37344</c:v>
                </c:pt>
                <c:pt idx="5803">
                  <c:v>37347</c:v>
                </c:pt>
                <c:pt idx="5804">
                  <c:v>37348</c:v>
                </c:pt>
                <c:pt idx="5805">
                  <c:v>37349</c:v>
                </c:pt>
                <c:pt idx="5806">
                  <c:v>37350</c:v>
                </c:pt>
                <c:pt idx="5807">
                  <c:v>37351</c:v>
                </c:pt>
                <c:pt idx="5808">
                  <c:v>37354</c:v>
                </c:pt>
                <c:pt idx="5809">
                  <c:v>37355</c:v>
                </c:pt>
                <c:pt idx="5810">
                  <c:v>37356</c:v>
                </c:pt>
                <c:pt idx="5811">
                  <c:v>37357</c:v>
                </c:pt>
                <c:pt idx="5812">
                  <c:v>37358</c:v>
                </c:pt>
                <c:pt idx="5813">
                  <c:v>37361</c:v>
                </c:pt>
                <c:pt idx="5814">
                  <c:v>37362</c:v>
                </c:pt>
                <c:pt idx="5815">
                  <c:v>37363</c:v>
                </c:pt>
                <c:pt idx="5816">
                  <c:v>37364</c:v>
                </c:pt>
                <c:pt idx="5817">
                  <c:v>37365</c:v>
                </c:pt>
                <c:pt idx="5818">
                  <c:v>37368</c:v>
                </c:pt>
                <c:pt idx="5819">
                  <c:v>37369</c:v>
                </c:pt>
                <c:pt idx="5820">
                  <c:v>37370</c:v>
                </c:pt>
                <c:pt idx="5821">
                  <c:v>37371</c:v>
                </c:pt>
                <c:pt idx="5822">
                  <c:v>37372</c:v>
                </c:pt>
                <c:pt idx="5823">
                  <c:v>37375</c:v>
                </c:pt>
                <c:pt idx="5824">
                  <c:v>37376</c:v>
                </c:pt>
                <c:pt idx="5825">
                  <c:v>37377</c:v>
                </c:pt>
                <c:pt idx="5826">
                  <c:v>37378</c:v>
                </c:pt>
                <c:pt idx="5827">
                  <c:v>37379</c:v>
                </c:pt>
                <c:pt idx="5828">
                  <c:v>37382</c:v>
                </c:pt>
                <c:pt idx="5829">
                  <c:v>37383</c:v>
                </c:pt>
                <c:pt idx="5830">
                  <c:v>37384</c:v>
                </c:pt>
                <c:pt idx="5831">
                  <c:v>37385</c:v>
                </c:pt>
                <c:pt idx="5832">
                  <c:v>37386</c:v>
                </c:pt>
                <c:pt idx="5833">
                  <c:v>37389</c:v>
                </c:pt>
                <c:pt idx="5834">
                  <c:v>37390</c:v>
                </c:pt>
                <c:pt idx="5835">
                  <c:v>37391</c:v>
                </c:pt>
                <c:pt idx="5836">
                  <c:v>37392</c:v>
                </c:pt>
                <c:pt idx="5837">
                  <c:v>37393</c:v>
                </c:pt>
                <c:pt idx="5838">
                  <c:v>37396</c:v>
                </c:pt>
                <c:pt idx="5839">
                  <c:v>37397</c:v>
                </c:pt>
                <c:pt idx="5840">
                  <c:v>37398</c:v>
                </c:pt>
                <c:pt idx="5841">
                  <c:v>37399</c:v>
                </c:pt>
                <c:pt idx="5842">
                  <c:v>37400</c:v>
                </c:pt>
                <c:pt idx="5843">
                  <c:v>37403</c:v>
                </c:pt>
                <c:pt idx="5844">
                  <c:v>37404</c:v>
                </c:pt>
                <c:pt idx="5845">
                  <c:v>37405</c:v>
                </c:pt>
                <c:pt idx="5846">
                  <c:v>37406</c:v>
                </c:pt>
                <c:pt idx="5847">
                  <c:v>37407</c:v>
                </c:pt>
                <c:pt idx="5848">
                  <c:v>37410</c:v>
                </c:pt>
                <c:pt idx="5849">
                  <c:v>37411</c:v>
                </c:pt>
                <c:pt idx="5850">
                  <c:v>37412</c:v>
                </c:pt>
                <c:pt idx="5851">
                  <c:v>37413</c:v>
                </c:pt>
                <c:pt idx="5852">
                  <c:v>37414</c:v>
                </c:pt>
                <c:pt idx="5853">
                  <c:v>37417</c:v>
                </c:pt>
                <c:pt idx="5854">
                  <c:v>37418</c:v>
                </c:pt>
                <c:pt idx="5855">
                  <c:v>37419</c:v>
                </c:pt>
                <c:pt idx="5856">
                  <c:v>37420</c:v>
                </c:pt>
                <c:pt idx="5857">
                  <c:v>37421</c:v>
                </c:pt>
                <c:pt idx="5858">
                  <c:v>37424</c:v>
                </c:pt>
                <c:pt idx="5859">
                  <c:v>37425</c:v>
                </c:pt>
                <c:pt idx="5860">
                  <c:v>37426</c:v>
                </c:pt>
                <c:pt idx="5861">
                  <c:v>37427</c:v>
                </c:pt>
                <c:pt idx="5862">
                  <c:v>37428</c:v>
                </c:pt>
                <c:pt idx="5863">
                  <c:v>37431</c:v>
                </c:pt>
                <c:pt idx="5864">
                  <c:v>37432</c:v>
                </c:pt>
                <c:pt idx="5865">
                  <c:v>37433</c:v>
                </c:pt>
                <c:pt idx="5866">
                  <c:v>37434</c:v>
                </c:pt>
                <c:pt idx="5867">
                  <c:v>37435</c:v>
                </c:pt>
                <c:pt idx="5868">
                  <c:v>37438</c:v>
                </c:pt>
                <c:pt idx="5869">
                  <c:v>37439</c:v>
                </c:pt>
                <c:pt idx="5870">
                  <c:v>37440</c:v>
                </c:pt>
                <c:pt idx="5871">
                  <c:v>37441</c:v>
                </c:pt>
                <c:pt idx="5872">
                  <c:v>37442</c:v>
                </c:pt>
                <c:pt idx="5873">
                  <c:v>37445</c:v>
                </c:pt>
                <c:pt idx="5874">
                  <c:v>37446</c:v>
                </c:pt>
                <c:pt idx="5875">
                  <c:v>37447</c:v>
                </c:pt>
                <c:pt idx="5876">
                  <c:v>37448</c:v>
                </c:pt>
                <c:pt idx="5877">
                  <c:v>37449</c:v>
                </c:pt>
                <c:pt idx="5878">
                  <c:v>37452</c:v>
                </c:pt>
                <c:pt idx="5879">
                  <c:v>37453</c:v>
                </c:pt>
                <c:pt idx="5880">
                  <c:v>37454</c:v>
                </c:pt>
                <c:pt idx="5881">
                  <c:v>37455</c:v>
                </c:pt>
                <c:pt idx="5882">
                  <c:v>37456</c:v>
                </c:pt>
                <c:pt idx="5883">
                  <c:v>37459</c:v>
                </c:pt>
                <c:pt idx="5884">
                  <c:v>37460</c:v>
                </c:pt>
                <c:pt idx="5885">
                  <c:v>37461</c:v>
                </c:pt>
                <c:pt idx="5886">
                  <c:v>37462</c:v>
                </c:pt>
                <c:pt idx="5887">
                  <c:v>37463</c:v>
                </c:pt>
                <c:pt idx="5888">
                  <c:v>37466</c:v>
                </c:pt>
                <c:pt idx="5889">
                  <c:v>37467</c:v>
                </c:pt>
                <c:pt idx="5890">
                  <c:v>37468</c:v>
                </c:pt>
                <c:pt idx="5891">
                  <c:v>37469</c:v>
                </c:pt>
                <c:pt idx="5892">
                  <c:v>37470</c:v>
                </c:pt>
                <c:pt idx="5893">
                  <c:v>37473</c:v>
                </c:pt>
                <c:pt idx="5894">
                  <c:v>37474</c:v>
                </c:pt>
                <c:pt idx="5895">
                  <c:v>37475</c:v>
                </c:pt>
                <c:pt idx="5896">
                  <c:v>37476</c:v>
                </c:pt>
                <c:pt idx="5897">
                  <c:v>37477</c:v>
                </c:pt>
                <c:pt idx="5898">
                  <c:v>37480</c:v>
                </c:pt>
                <c:pt idx="5899">
                  <c:v>37481</c:v>
                </c:pt>
                <c:pt idx="5900">
                  <c:v>37482</c:v>
                </c:pt>
                <c:pt idx="5901">
                  <c:v>37483</c:v>
                </c:pt>
                <c:pt idx="5902">
                  <c:v>37484</c:v>
                </c:pt>
                <c:pt idx="5903">
                  <c:v>37487</c:v>
                </c:pt>
                <c:pt idx="5904">
                  <c:v>37488</c:v>
                </c:pt>
                <c:pt idx="5905">
                  <c:v>37489</c:v>
                </c:pt>
                <c:pt idx="5906">
                  <c:v>37490</c:v>
                </c:pt>
                <c:pt idx="5907">
                  <c:v>37491</c:v>
                </c:pt>
                <c:pt idx="5908">
                  <c:v>37494</c:v>
                </c:pt>
                <c:pt idx="5909">
                  <c:v>37495</c:v>
                </c:pt>
                <c:pt idx="5910">
                  <c:v>37496</c:v>
                </c:pt>
                <c:pt idx="5911">
                  <c:v>37497</c:v>
                </c:pt>
                <c:pt idx="5912">
                  <c:v>37498</c:v>
                </c:pt>
                <c:pt idx="5913">
                  <c:v>37501</c:v>
                </c:pt>
                <c:pt idx="5914">
                  <c:v>37502</c:v>
                </c:pt>
                <c:pt idx="5915">
                  <c:v>37503</c:v>
                </c:pt>
                <c:pt idx="5916">
                  <c:v>37504</c:v>
                </c:pt>
                <c:pt idx="5917">
                  <c:v>37505</c:v>
                </c:pt>
                <c:pt idx="5918">
                  <c:v>37508</c:v>
                </c:pt>
                <c:pt idx="5919">
                  <c:v>37509</c:v>
                </c:pt>
                <c:pt idx="5920">
                  <c:v>37510</c:v>
                </c:pt>
                <c:pt idx="5921">
                  <c:v>37511</c:v>
                </c:pt>
                <c:pt idx="5922">
                  <c:v>37512</c:v>
                </c:pt>
                <c:pt idx="5923">
                  <c:v>37515</c:v>
                </c:pt>
                <c:pt idx="5924">
                  <c:v>37516</c:v>
                </c:pt>
                <c:pt idx="5925">
                  <c:v>37517</c:v>
                </c:pt>
                <c:pt idx="5926">
                  <c:v>37518</c:v>
                </c:pt>
                <c:pt idx="5927">
                  <c:v>37519</c:v>
                </c:pt>
                <c:pt idx="5928">
                  <c:v>37522</c:v>
                </c:pt>
                <c:pt idx="5929">
                  <c:v>37523</c:v>
                </c:pt>
                <c:pt idx="5930">
                  <c:v>37524</c:v>
                </c:pt>
                <c:pt idx="5931">
                  <c:v>37525</c:v>
                </c:pt>
                <c:pt idx="5932">
                  <c:v>37526</c:v>
                </c:pt>
                <c:pt idx="5933">
                  <c:v>37529</c:v>
                </c:pt>
                <c:pt idx="5934">
                  <c:v>37530</c:v>
                </c:pt>
                <c:pt idx="5935">
                  <c:v>37531</c:v>
                </c:pt>
                <c:pt idx="5936">
                  <c:v>37532</c:v>
                </c:pt>
                <c:pt idx="5937">
                  <c:v>37533</c:v>
                </c:pt>
                <c:pt idx="5938">
                  <c:v>37536</c:v>
                </c:pt>
                <c:pt idx="5939">
                  <c:v>37537</c:v>
                </c:pt>
                <c:pt idx="5940">
                  <c:v>37538</c:v>
                </c:pt>
                <c:pt idx="5941">
                  <c:v>37539</c:v>
                </c:pt>
                <c:pt idx="5942">
                  <c:v>37540</c:v>
                </c:pt>
                <c:pt idx="5943">
                  <c:v>37543</c:v>
                </c:pt>
                <c:pt idx="5944">
                  <c:v>37544</c:v>
                </c:pt>
                <c:pt idx="5945">
                  <c:v>37545</c:v>
                </c:pt>
                <c:pt idx="5946">
                  <c:v>37546</c:v>
                </c:pt>
                <c:pt idx="5947">
                  <c:v>37547</c:v>
                </c:pt>
                <c:pt idx="5948">
                  <c:v>37550</c:v>
                </c:pt>
                <c:pt idx="5949">
                  <c:v>37551</c:v>
                </c:pt>
                <c:pt idx="5950">
                  <c:v>37552</c:v>
                </c:pt>
                <c:pt idx="5951">
                  <c:v>37553</c:v>
                </c:pt>
                <c:pt idx="5952">
                  <c:v>37554</c:v>
                </c:pt>
                <c:pt idx="5953">
                  <c:v>37557</c:v>
                </c:pt>
                <c:pt idx="5954">
                  <c:v>37558</c:v>
                </c:pt>
                <c:pt idx="5955">
                  <c:v>37559</c:v>
                </c:pt>
                <c:pt idx="5956">
                  <c:v>37560</c:v>
                </c:pt>
                <c:pt idx="5957">
                  <c:v>37561</c:v>
                </c:pt>
                <c:pt idx="5958">
                  <c:v>37564</c:v>
                </c:pt>
                <c:pt idx="5959">
                  <c:v>37565</c:v>
                </c:pt>
                <c:pt idx="5960">
                  <c:v>37566</c:v>
                </c:pt>
                <c:pt idx="5961">
                  <c:v>37567</c:v>
                </c:pt>
                <c:pt idx="5962">
                  <c:v>37568</c:v>
                </c:pt>
                <c:pt idx="5963">
                  <c:v>37571</c:v>
                </c:pt>
                <c:pt idx="5964">
                  <c:v>37572</c:v>
                </c:pt>
                <c:pt idx="5965">
                  <c:v>37573</c:v>
                </c:pt>
                <c:pt idx="5966">
                  <c:v>37574</c:v>
                </c:pt>
                <c:pt idx="5967">
                  <c:v>37575</c:v>
                </c:pt>
                <c:pt idx="5968">
                  <c:v>37578</c:v>
                </c:pt>
                <c:pt idx="5969">
                  <c:v>37579</c:v>
                </c:pt>
                <c:pt idx="5970">
                  <c:v>37580</c:v>
                </c:pt>
                <c:pt idx="5971">
                  <c:v>37581</c:v>
                </c:pt>
                <c:pt idx="5972">
                  <c:v>37582</c:v>
                </c:pt>
                <c:pt idx="5973">
                  <c:v>37585</c:v>
                </c:pt>
                <c:pt idx="5974">
                  <c:v>37586</c:v>
                </c:pt>
                <c:pt idx="5975">
                  <c:v>37587</c:v>
                </c:pt>
                <c:pt idx="5976">
                  <c:v>37588</c:v>
                </c:pt>
                <c:pt idx="5977">
                  <c:v>37589</c:v>
                </c:pt>
                <c:pt idx="5978">
                  <c:v>37592</c:v>
                </c:pt>
                <c:pt idx="5979">
                  <c:v>37593</c:v>
                </c:pt>
                <c:pt idx="5980">
                  <c:v>37594</c:v>
                </c:pt>
                <c:pt idx="5981">
                  <c:v>37595</c:v>
                </c:pt>
                <c:pt idx="5982">
                  <c:v>37596</c:v>
                </c:pt>
                <c:pt idx="5983">
                  <c:v>37599</c:v>
                </c:pt>
                <c:pt idx="5984">
                  <c:v>37600</c:v>
                </c:pt>
                <c:pt idx="5985">
                  <c:v>37601</c:v>
                </c:pt>
                <c:pt idx="5986">
                  <c:v>37602</c:v>
                </c:pt>
                <c:pt idx="5987">
                  <c:v>37603</c:v>
                </c:pt>
                <c:pt idx="5988">
                  <c:v>37606</c:v>
                </c:pt>
                <c:pt idx="5989">
                  <c:v>37607</c:v>
                </c:pt>
                <c:pt idx="5990">
                  <c:v>37608</c:v>
                </c:pt>
                <c:pt idx="5991">
                  <c:v>37609</c:v>
                </c:pt>
                <c:pt idx="5992">
                  <c:v>37610</c:v>
                </c:pt>
                <c:pt idx="5993">
                  <c:v>37613</c:v>
                </c:pt>
                <c:pt idx="5994">
                  <c:v>37614</c:v>
                </c:pt>
                <c:pt idx="5995">
                  <c:v>37615</c:v>
                </c:pt>
                <c:pt idx="5996">
                  <c:v>37616</c:v>
                </c:pt>
                <c:pt idx="5997">
                  <c:v>37617</c:v>
                </c:pt>
                <c:pt idx="5998">
                  <c:v>37620</c:v>
                </c:pt>
                <c:pt idx="5999">
                  <c:v>37621</c:v>
                </c:pt>
                <c:pt idx="6000">
                  <c:v>37622</c:v>
                </c:pt>
                <c:pt idx="6001">
                  <c:v>37623</c:v>
                </c:pt>
                <c:pt idx="6002">
                  <c:v>37624</c:v>
                </c:pt>
                <c:pt idx="6003">
                  <c:v>37627</c:v>
                </c:pt>
                <c:pt idx="6004">
                  <c:v>37628</c:v>
                </c:pt>
                <c:pt idx="6005">
                  <c:v>37629</c:v>
                </c:pt>
                <c:pt idx="6006">
                  <c:v>37630</c:v>
                </c:pt>
                <c:pt idx="6007">
                  <c:v>37631</c:v>
                </c:pt>
                <c:pt idx="6008">
                  <c:v>37634</c:v>
                </c:pt>
                <c:pt idx="6009">
                  <c:v>37635</c:v>
                </c:pt>
                <c:pt idx="6010">
                  <c:v>37636</c:v>
                </c:pt>
                <c:pt idx="6011">
                  <c:v>37637</c:v>
                </c:pt>
                <c:pt idx="6012">
                  <c:v>37638</c:v>
                </c:pt>
                <c:pt idx="6013">
                  <c:v>37641</c:v>
                </c:pt>
                <c:pt idx="6014">
                  <c:v>37642</c:v>
                </c:pt>
                <c:pt idx="6015">
                  <c:v>37643</c:v>
                </c:pt>
                <c:pt idx="6016">
                  <c:v>37644</c:v>
                </c:pt>
                <c:pt idx="6017">
                  <c:v>37645</c:v>
                </c:pt>
                <c:pt idx="6018">
                  <c:v>37648</c:v>
                </c:pt>
                <c:pt idx="6019">
                  <c:v>37649</c:v>
                </c:pt>
                <c:pt idx="6020">
                  <c:v>37650</c:v>
                </c:pt>
                <c:pt idx="6021">
                  <c:v>37651</c:v>
                </c:pt>
                <c:pt idx="6022">
                  <c:v>37652</c:v>
                </c:pt>
                <c:pt idx="6023">
                  <c:v>37655</c:v>
                </c:pt>
                <c:pt idx="6024">
                  <c:v>37656</c:v>
                </c:pt>
                <c:pt idx="6025">
                  <c:v>37657</c:v>
                </c:pt>
                <c:pt idx="6026">
                  <c:v>37658</c:v>
                </c:pt>
                <c:pt idx="6027">
                  <c:v>37659</c:v>
                </c:pt>
                <c:pt idx="6028">
                  <c:v>37662</c:v>
                </c:pt>
                <c:pt idx="6029">
                  <c:v>37663</c:v>
                </c:pt>
                <c:pt idx="6030">
                  <c:v>37664</c:v>
                </c:pt>
                <c:pt idx="6031">
                  <c:v>37665</c:v>
                </c:pt>
                <c:pt idx="6032">
                  <c:v>37666</c:v>
                </c:pt>
                <c:pt idx="6033">
                  <c:v>37669</c:v>
                </c:pt>
                <c:pt idx="6034">
                  <c:v>37670</c:v>
                </c:pt>
                <c:pt idx="6035">
                  <c:v>37671</c:v>
                </c:pt>
                <c:pt idx="6036">
                  <c:v>37672</c:v>
                </c:pt>
                <c:pt idx="6037">
                  <c:v>37673</c:v>
                </c:pt>
                <c:pt idx="6038">
                  <c:v>37676</c:v>
                </c:pt>
                <c:pt idx="6039">
                  <c:v>37677</c:v>
                </c:pt>
                <c:pt idx="6040">
                  <c:v>37678</c:v>
                </c:pt>
                <c:pt idx="6041">
                  <c:v>37679</c:v>
                </c:pt>
                <c:pt idx="6042">
                  <c:v>37680</c:v>
                </c:pt>
                <c:pt idx="6043">
                  <c:v>37683</c:v>
                </c:pt>
                <c:pt idx="6044">
                  <c:v>37684</c:v>
                </c:pt>
                <c:pt idx="6045">
                  <c:v>37685</c:v>
                </c:pt>
                <c:pt idx="6046">
                  <c:v>37686</c:v>
                </c:pt>
                <c:pt idx="6047">
                  <c:v>37687</c:v>
                </c:pt>
                <c:pt idx="6048">
                  <c:v>37690</c:v>
                </c:pt>
                <c:pt idx="6049">
                  <c:v>37691</c:v>
                </c:pt>
                <c:pt idx="6050">
                  <c:v>37692</c:v>
                </c:pt>
                <c:pt idx="6051">
                  <c:v>37693</c:v>
                </c:pt>
                <c:pt idx="6052">
                  <c:v>37694</c:v>
                </c:pt>
                <c:pt idx="6053">
                  <c:v>37697</c:v>
                </c:pt>
                <c:pt idx="6054">
                  <c:v>37698</c:v>
                </c:pt>
                <c:pt idx="6055">
                  <c:v>37699</c:v>
                </c:pt>
                <c:pt idx="6056">
                  <c:v>37700</c:v>
                </c:pt>
                <c:pt idx="6057">
                  <c:v>37701</c:v>
                </c:pt>
                <c:pt idx="6058">
                  <c:v>37704</c:v>
                </c:pt>
                <c:pt idx="6059">
                  <c:v>37705</c:v>
                </c:pt>
                <c:pt idx="6060">
                  <c:v>37706</c:v>
                </c:pt>
                <c:pt idx="6061">
                  <c:v>37707</c:v>
                </c:pt>
                <c:pt idx="6062">
                  <c:v>37708</c:v>
                </c:pt>
                <c:pt idx="6063">
                  <c:v>37711</c:v>
                </c:pt>
                <c:pt idx="6064">
                  <c:v>37712</c:v>
                </c:pt>
                <c:pt idx="6065">
                  <c:v>37713</c:v>
                </c:pt>
                <c:pt idx="6066">
                  <c:v>37714</c:v>
                </c:pt>
                <c:pt idx="6067">
                  <c:v>37715</c:v>
                </c:pt>
                <c:pt idx="6068">
                  <c:v>37718</c:v>
                </c:pt>
                <c:pt idx="6069">
                  <c:v>37719</c:v>
                </c:pt>
                <c:pt idx="6070">
                  <c:v>37720</c:v>
                </c:pt>
                <c:pt idx="6071">
                  <c:v>37721</c:v>
                </c:pt>
                <c:pt idx="6072">
                  <c:v>37722</c:v>
                </c:pt>
                <c:pt idx="6073">
                  <c:v>37725</c:v>
                </c:pt>
                <c:pt idx="6074">
                  <c:v>37726</c:v>
                </c:pt>
                <c:pt idx="6075">
                  <c:v>37727</c:v>
                </c:pt>
                <c:pt idx="6076">
                  <c:v>37728</c:v>
                </c:pt>
                <c:pt idx="6077">
                  <c:v>37729</c:v>
                </c:pt>
                <c:pt idx="6078">
                  <c:v>37732</c:v>
                </c:pt>
                <c:pt idx="6079">
                  <c:v>37733</c:v>
                </c:pt>
                <c:pt idx="6080">
                  <c:v>37734</c:v>
                </c:pt>
                <c:pt idx="6081">
                  <c:v>37735</c:v>
                </c:pt>
                <c:pt idx="6082">
                  <c:v>37736</c:v>
                </c:pt>
                <c:pt idx="6083">
                  <c:v>37739</c:v>
                </c:pt>
                <c:pt idx="6084">
                  <c:v>37740</c:v>
                </c:pt>
                <c:pt idx="6085">
                  <c:v>37741</c:v>
                </c:pt>
                <c:pt idx="6086">
                  <c:v>37742</c:v>
                </c:pt>
                <c:pt idx="6087">
                  <c:v>37743</c:v>
                </c:pt>
                <c:pt idx="6088">
                  <c:v>37746</c:v>
                </c:pt>
                <c:pt idx="6089">
                  <c:v>37747</c:v>
                </c:pt>
                <c:pt idx="6090">
                  <c:v>37748</c:v>
                </c:pt>
                <c:pt idx="6091">
                  <c:v>37749</c:v>
                </c:pt>
                <c:pt idx="6092">
                  <c:v>37750</c:v>
                </c:pt>
                <c:pt idx="6093">
                  <c:v>37753</c:v>
                </c:pt>
                <c:pt idx="6094">
                  <c:v>37754</c:v>
                </c:pt>
                <c:pt idx="6095">
                  <c:v>37755</c:v>
                </c:pt>
                <c:pt idx="6096">
                  <c:v>37756</c:v>
                </c:pt>
                <c:pt idx="6097">
                  <c:v>37757</c:v>
                </c:pt>
                <c:pt idx="6098">
                  <c:v>37760</c:v>
                </c:pt>
                <c:pt idx="6099">
                  <c:v>37761</c:v>
                </c:pt>
                <c:pt idx="6100">
                  <c:v>37762</c:v>
                </c:pt>
                <c:pt idx="6101">
                  <c:v>37763</c:v>
                </c:pt>
                <c:pt idx="6102">
                  <c:v>37764</c:v>
                </c:pt>
                <c:pt idx="6103">
                  <c:v>37767</c:v>
                </c:pt>
                <c:pt idx="6104">
                  <c:v>37768</c:v>
                </c:pt>
                <c:pt idx="6105">
                  <c:v>37769</c:v>
                </c:pt>
                <c:pt idx="6106">
                  <c:v>37770</c:v>
                </c:pt>
                <c:pt idx="6107">
                  <c:v>37771</c:v>
                </c:pt>
                <c:pt idx="6108">
                  <c:v>37774</c:v>
                </c:pt>
                <c:pt idx="6109">
                  <c:v>37775</c:v>
                </c:pt>
                <c:pt idx="6110">
                  <c:v>37776</c:v>
                </c:pt>
                <c:pt idx="6111">
                  <c:v>37777</c:v>
                </c:pt>
                <c:pt idx="6112">
                  <c:v>37778</c:v>
                </c:pt>
                <c:pt idx="6113">
                  <c:v>37781</c:v>
                </c:pt>
                <c:pt idx="6114">
                  <c:v>37782</c:v>
                </c:pt>
                <c:pt idx="6115">
                  <c:v>37783</c:v>
                </c:pt>
                <c:pt idx="6116">
                  <c:v>37784</c:v>
                </c:pt>
                <c:pt idx="6117">
                  <c:v>37785</c:v>
                </c:pt>
                <c:pt idx="6118">
                  <c:v>37788</c:v>
                </c:pt>
                <c:pt idx="6119">
                  <c:v>37789</c:v>
                </c:pt>
                <c:pt idx="6120">
                  <c:v>37790</c:v>
                </c:pt>
                <c:pt idx="6121">
                  <c:v>37791</c:v>
                </c:pt>
                <c:pt idx="6122">
                  <c:v>37792</c:v>
                </c:pt>
                <c:pt idx="6123">
                  <c:v>37795</c:v>
                </c:pt>
                <c:pt idx="6124">
                  <c:v>37796</c:v>
                </c:pt>
                <c:pt idx="6125">
                  <c:v>37797</c:v>
                </c:pt>
                <c:pt idx="6126">
                  <c:v>37798</c:v>
                </c:pt>
                <c:pt idx="6127">
                  <c:v>37799</c:v>
                </c:pt>
                <c:pt idx="6128">
                  <c:v>37802</c:v>
                </c:pt>
                <c:pt idx="6129">
                  <c:v>37803</c:v>
                </c:pt>
                <c:pt idx="6130">
                  <c:v>37804</c:v>
                </c:pt>
                <c:pt idx="6131">
                  <c:v>37805</c:v>
                </c:pt>
                <c:pt idx="6132">
                  <c:v>37806</c:v>
                </c:pt>
                <c:pt idx="6133">
                  <c:v>37809</c:v>
                </c:pt>
                <c:pt idx="6134">
                  <c:v>37810</c:v>
                </c:pt>
                <c:pt idx="6135">
                  <c:v>37811</c:v>
                </c:pt>
                <c:pt idx="6136">
                  <c:v>37812</c:v>
                </c:pt>
                <c:pt idx="6137">
                  <c:v>37813</c:v>
                </c:pt>
                <c:pt idx="6138">
                  <c:v>37816</c:v>
                </c:pt>
                <c:pt idx="6139">
                  <c:v>37817</c:v>
                </c:pt>
                <c:pt idx="6140">
                  <c:v>37818</c:v>
                </c:pt>
                <c:pt idx="6141">
                  <c:v>37819</c:v>
                </c:pt>
                <c:pt idx="6142">
                  <c:v>37820</c:v>
                </c:pt>
                <c:pt idx="6143">
                  <c:v>37823</c:v>
                </c:pt>
                <c:pt idx="6144">
                  <c:v>37824</c:v>
                </c:pt>
                <c:pt idx="6145">
                  <c:v>37825</c:v>
                </c:pt>
                <c:pt idx="6146">
                  <c:v>37826</c:v>
                </c:pt>
                <c:pt idx="6147">
                  <c:v>37827</c:v>
                </c:pt>
                <c:pt idx="6148">
                  <c:v>37830</c:v>
                </c:pt>
                <c:pt idx="6149">
                  <c:v>37831</c:v>
                </c:pt>
                <c:pt idx="6150">
                  <c:v>37832</c:v>
                </c:pt>
                <c:pt idx="6151">
                  <c:v>37833</c:v>
                </c:pt>
                <c:pt idx="6152">
                  <c:v>37834</c:v>
                </c:pt>
                <c:pt idx="6153">
                  <c:v>37837</c:v>
                </c:pt>
                <c:pt idx="6154">
                  <c:v>37838</c:v>
                </c:pt>
                <c:pt idx="6155">
                  <c:v>37839</c:v>
                </c:pt>
                <c:pt idx="6156">
                  <c:v>37840</c:v>
                </c:pt>
                <c:pt idx="6157">
                  <c:v>37841</c:v>
                </c:pt>
                <c:pt idx="6158">
                  <c:v>37844</c:v>
                </c:pt>
                <c:pt idx="6159">
                  <c:v>37845</c:v>
                </c:pt>
                <c:pt idx="6160">
                  <c:v>37846</c:v>
                </c:pt>
                <c:pt idx="6161">
                  <c:v>37847</c:v>
                </c:pt>
                <c:pt idx="6162">
                  <c:v>37848</c:v>
                </c:pt>
                <c:pt idx="6163">
                  <c:v>37851</c:v>
                </c:pt>
                <c:pt idx="6164">
                  <c:v>37852</c:v>
                </c:pt>
                <c:pt idx="6165">
                  <c:v>37853</c:v>
                </c:pt>
                <c:pt idx="6166">
                  <c:v>37854</c:v>
                </c:pt>
                <c:pt idx="6167">
                  <c:v>37855</c:v>
                </c:pt>
                <c:pt idx="6168">
                  <c:v>37858</c:v>
                </c:pt>
                <c:pt idx="6169">
                  <c:v>37859</c:v>
                </c:pt>
                <c:pt idx="6170">
                  <c:v>37860</c:v>
                </c:pt>
                <c:pt idx="6171">
                  <c:v>37861</c:v>
                </c:pt>
                <c:pt idx="6172">
                  <c:v>37862</c:v>
                </c:pt>
                <c:pt idx="6173">
                  <c:v>37865</c:v>
                </c:pt>
                <c:pt idx="6174">
                  <c:v>37866</c:v>
                </c:pt>
                <c:pt idx="6175">
                  <c:v>37867</c:v>
                </c:pt>
                <c:pt idx="6176">
                  <c:v>37868</c:v>
                </c:pt>
                <c:pt idx="6177">
                  <c:v>37869</c:v>
                </c:pt>
                <c:pt idx="6178">
                  <c:v>37872</c:v>
                </c:pt>
                <c:pt idx="6179">
                  <c:v>37873</c:v>
                </c:pt>
                <c:pt idx="6180">
                  <c:v>37874</c:v>
                </c:pt>
                <c:pt idx="6181">
                  <c:v>37875</c:v>
                </c:pt>
                <c:pt idx="6182">
                  <c:v>37876</c:v>
                </c:pt>
                <c:pt idx="6183">
                  <c:v>37879</c:v>
                </c:pt>
                <c:pt idx="6184">
                  <c:v>37880</c:v>
                </c:pt>
                <c:pt idx="6185">
                  <c:v>37881</c:v>
                </c:pt>
                <c:pt idx="6186">
                  <c:v>37882</c:v>
                </c:pt>
                <c:pt idx="6187">
                  <c:v>37883</c:v>
                </c:pt>
                <c:pt idx="6188">
                  <c:v>37886</c:v>
                </c:pt>
                <c:pt idx="6189">
                  <c:v>37887</c:v>
                </c:pt>
                <c:pt idx="6190">
                  <c:v>37888</c:v>
                </c:pt>
                <c:pt idx="6191">
                  <c:v>37889</c:v>
                </c:pt>
                <c:pt idx="6192">
                  <c:v>37890</c:v>
                </c:pt>
                <c:pt idx="6193">
                  <c:v>37893</c:v>
                </c:pt>
                <c:pt idx="6194">
                  <c:v>37894</c:v>
                </c:pt>
                <c:pt idx="6195">
                  <c:v>37895</c:v>
                </c:pt>
                <c:pt idx="6196">
                  <c:v>37896</c:v>
                </c:pt>
                <c:pt idx="6197">
                  <c:v>37897</c:v>
                </c:pt>
                <c:pt idx="6198">
                  <c:v>37900</c:v>
                </c:pt>
                <c:pt idx="6199">
                  <c:v>37901</c:v>
                </c:pt>
                <c:pt idx="6200">
                  <c:v>37902</c:v>
                </c:pt>
                <c:pt idx="6201">
                  <c:v>37903</c:v>
                </c:pt>
                <c:pt idx="6202">
                  <c:v>37904</c:v>
                </c:pt>
                <c:pt idx="6203">
                  <c:v>37907</c:v>
                </c:pt>
                <c:pt idx="6204">
                  <c:v>37908</c:v>
                </c:pt>
                <c:pt idx="6205">
                  <c:v>37909</c:v>
                </c:pt>
                <c:pt idx="6206">
                  <c:v>37910</c:v>
                </c:pt>
                <c:pt idx="6207">
                  <c:v>37911</c:v>
                </c:pt>
                <c:pt idx="6208">
                  <c:v>37914</c:v>
                </c:pt>
                <c:pt idx="6209">
                  <c:v>37915</c:v>
                </c:pt>
                <c:pt idx="6210">
                  <c:v>37916</c:v>
                </c:pt>
                <c:pt idx="6211">
                  <c:v>37917</c:v>
                </c:pt>
                <c:pt idx="6212">
                  <c:v>37918</c:v>
                </c:pt>
                <c:pt idx="6213">
                  <c:v>37921</c:v>
                </c:pt>
                <c:pt idx="6214">
                  <c:v>37922</c:v>
                </c:pt>
                <c:pt idx="6215">
                  <c:v>37923</c:v>
                </c:pt>
                <c:pt idx="6216">
                  <c:v>37924</c:v>
                </c:pt>
                <c:pt idx="6217">
                  <c:v>37925</c:v>
                </c:pt>
                <c:pt idx="6218">
                  <c:v>37928</c:v>
                </c:pt>
                <c:pt idx="6219">
                  <c:v>37929</c:v>
                </c:pt>
                <c:pt idx="6220">
                  <c:v>37930</c:v>
                </c:pt>
                <c:pt idx="6221">
                  <c:v>37931</c:v>
                </c:pt>
                <c:pt idx="6222">
                  <c:v>37932</c:v>
                </c:pt>
                <c:pt idx="6223">
                  <c:v>37935</c:v>
                </c:pt>
                <c:pt idx="6224">
                  <c:v>37936</c:v>
                </c:pt>
                <c:pt idx="6225">
                  <c:v>37937</c:v>
                </c:pt>
                <c:pt idx="6226">
                  <c:v>37938</c:v>
                </c:pt>
                <c:pt idx="6227">
                  <c:v>37939</c:v>
                </c:pt>
                <c:pt idx="6228">
                  <c:v>37942</c:v>
                </c:pt>
                <c:pt idx="6229">
                  <c:v>37943</c:v>
                </c:pt>
                <c:pt idx="6230">
                  <c:v>37944</c:v>
                </c:pt>
                <c:pt idx="6231">
                  <c:v>37945</c:v>
                </c:pt>
                <c:pt idx="6232">
                  <c:v>37946</c:v>
                </c:pt>
                <c:pt idx="6233">
                  <c:v>37949</c:v>
                </c:pt>
                <c:pt idx="6234">
                  <c:v>37950</c:v>
                </c:pt>
                <c:pt idx="6235">
                  <c:v>37951</c:v>
                </c:pt>
                <c:pt idx="6236">
                  <c:v>37952</c:v>
                </c:pt>
                <c:pt idx="6237">
                  <c:v>37953</c:v>
                </c:pt>
                <c:pt idx="6238">
                  <c:v>37956</c:v>
                </c:pt>
                <c:pt idx="6239">
                  <c:v>37957</c:v>
                </c:pt>
                <c:pt idx="6240">
                  <c:v>37958</c:v>
                </c:pt>
                <c:pt idx="6241">
                  <c:v>37959</c:v>
                </c:pt>
                <c:pt idx="6242">
                  <c:v>37960</c:v>
                </c:pt>
                <c:pt idx="6243">
                  <c:v>37963</c:v>
                </c:pt>
                <c:pt idx="6244">
                  <c:v>37964</c:v>
                </c:pt>
                <c:pt idx="6245">
                  <c:v>37965</c:v>
                </c:pt>
                <c:pt idx="6246">
                  <c:v>37966</c:v>
                </c:pt>
                <c:pt idx="6247">
                  <c:v>37967</c:v>
                </c:pt>
                <c:pt idx="6248">
                  <c:v>37970</c:v>
                </c:pt>
                <c:pt idx="6249">
                  <c:v>37971</c:v>
                </c:pt>
                <c:pt idx="6250">
                  <c:v>37972</c:v>
                </c:pt>
                <c:pt idx="6251">
                  <c:v>37973</c:v>
                </c:pt>
                <c:pt idx="6252">
                  <c:v>37974</c:v>
                </c:pt>
                <c:pt idx="6253">
                  <c:v>37977</c:v>
                </c:pt>
                <c:pt idx="6254">
                  <c:v>37978</c:v>
                </c:pt>
                <c:pt idx="6255">
                  <c:v>37979</c:v>
                </c:pt>
                <c:pt idx="6256">
                  <c:v>37980</c:v>
                </c:pt>
                <c:pt idx="6257">
                  <c:v>37981</c:v>
                </c:pt>
                <c:pt idx="6258">
                  <c:v>37984</c:v>
                </c:pt>
                <c:pt idx="6259">
                  <c:v>37985</c:v>
                </c:pt>
                <c:pt idx="6260">
                  <c:v>37986</c:v>
                </c:pt>
                <c:pt idx="6261">
                  <c:v>37987</c:v>
                </c:pt>
                <c:pt idx="6262">
                  <c:v>37988</c:v>
                </c:pt>
                <c:pt idx="6263">
                  <c:v>37991</c:v>
                </c:pt>
                <c:pt idx="6264">
                  <c:v>37992</c:v>
                </c:pt>
                <c:pt idx="6265">
                  <c:v>37993</c:v>
                </c:pt>
                <c:pt idx="6266">
                  <c:v>37994</c:v>
                </c:pt>
                <c:pt idx="6267">
                  <c:v>37995</c:v>
                </c:pt>
                <c:pt idx="6268">
                  <c:v>37998</c:v>
                </c:pt>
                <c:pt idx="6269">
                  <c:v>37999</c:v>
                </c:pt>
                <c:pt idx="6270">
                  <c:v>38000</c:v>
                </c:pt>
                <c:pt idx="6271">
                  <c:v>38001</c:v>
                </c:pt>
                <c:pt idx="6272">
                  <c:v>38002</c:v>
                </c:pt>
                <c:pt idx="6273">
                  <c:v>38005</c:v>
                </c:pt>
                <c:pt idx="6274">
                  <c:v>38006</c:v>
                </c:pt>
                <c:pt idx="6275">
                  <c:v>38007</c:v>
                </c:pt>
                <c:pt idx="6276">
                  <c:v>38008</c:v>
                </c:pt>
                <c:pt idx="6277">
                  <c:v>38009</c:v>
                </c:pt>
                <c:pt idx="6278">
                  <c:v>38012</c:v>
                </c:pt>
                <c:pt idx="6279">
                  <c:v>38013</c:v>
                </c:pt>
                <c:pt idx="6280">
                  <c:v>38014</c:v>
                </c:pt>
                <c:pt idx="6281">
                  <c:v>38015</c:v>
                </c:pt>
                <c:pt idx="6282">
                  <c:v>38016</c:v>
                </c:pt>
                <c:pt idx="6283">
                  <c:v>38019</c:v>
                </c:pt>
                <c:pt idx="6284">
                  <c:v>38020</c:v>
                </c:pt>
                <c:pt idx="6285">
                  <c:v>38021</c:v>
                </c:pt>
                <c:pt idx="6286">
                  <c:v>38022</c:v>
                </c:pt>
                <c:pt idx="6287">
                  <c:v>38023</c:v>
                </c:pt>
                <c:pt idx="6288">
                  <c:v>38026</c:v>
                </c:pt>
                <c:pt idx="6289">
                  <c:v>38027</c:v>
                </c:pt>
                <c:pt idx="6290">
                  <c:v>38028</c:v>
                </c:pt>
                <c:pt idx="6291">
                  <c:v>38029</c:v>
                </c:pt>
                <c:pt idx="6292">
                  <c:v>38030</c:v>
                </c:pt>
                <c:pt idx="6293">
                  <c:v>38033</c:v>
                </c:pt>
                <c:pt idx="6294">
                  <c:v>38034</c:v>
                </c:pt>
                <c:pt idx="6295">
                  <c:v>38035</c:v>
                </c:pt>
                <c:pt idx="6296">
                  <c:v>38036</c:v>
                </c:pt>
                <c:pt idx="6297">
                  <c:v>38037</c:v>
                </c:pt>
                <c:pt idx="6298">
                  <c:v>38040</c:v>
                </c:pt>
                <c:pt idx="6299">
                  <c:v>38041</c:v>
                </c:pt>
                <c:pt idx="6300">
                  <c:v>38042</c:v>
                </c:pt>
                <c:pt idx="6301">
                  <c:v>38043</c:v>
                </c:pt>
                <c:pt idx="6302">
                  <c:v>38044</c:v>
                </c:pt>
                <c:pt idx="6303">
                  <c:v>38047</c:v>
                </c:pt>
                <c:pt idx="6304">
                  <c:v>38048</c:v>
                </c:pt>
                <c:pt idx="6305">
                  <c:v>38049</c:v>
                </c:pt>
                <c:pt idx="6306">
                  <c:v>38050</c:v>
                </c:pt>
                <c:pt idx="6307">
                  <c:v>38051</c:v>
                </c:pt>
                <c:pt idx="6308">
                  <c:v>38054</c:v>
                </c:pt>
                <c:pt idx="6309">
                  <c:v>38055</c:v>
                </c:pt>
                <c:pt idx="6310">
                  <c:v>38056</c:v>
                </c:pt>
                <c:pt idx="6311">
                  <c:v>38057</c:v>
                </c:pt>
                <c:pt idx="6312">
                  <c:v>38058</c:v>
                </c:pt>
                <c:pt idx="6313">
                  <c:v>38061</c:v>
                </c:pt>
                <c:pt idx="6314">
                  <c:v>38062</c:v>
                </c:pt>
                <c:pt idx="6315">
                  <c:v>38063</c:v>
                </c:pt>
                <c:pt idx="6316">
                  <c:v>38064</c:v>
                </c:pt>
                <c:pt idx="6317">
                  <c:v>38065</c:v>
                </c:pt>
                <c:pt idx="6318">
                  <c:v>38068</c:v>
                </c:pt>
                <c:pt idx="6319">
                  <c:v>38069</c:v>
                </c:pt>
                <c:pt idx="6320">
                  <c:v>38070</c:v>
                </c:pt>
                <c:pt idx="6321">
                  <c:v>38071</c:v>
                </c:pt>
                <c:pt idx="6322">
                  <c:v>38072</c:v>
                </c:pt>
                <c:pt idx="6323">
                  <c:v>38075</c:v>
                </c:pt>
                <c:pt idx="6324">
                  <c:v>38076</c:v>
                </c:pt>
                <c:pt idx="6325">
                  <c:v>38077</c:v>
                </c:pt>
                <c:pt idx="6326">
                  <c:v>38078</c:v>
                </c:pt>
                <c:pt idx="6327">
                  <c:v>38079</c:v>
                </c:pt>
                <c:pt idx="6328">
                  <c:v>38082</c:v>
                </c:pt>
                <c:pt idx="6329">
                  <c:v>38083</c:v>
                </c:pt>
                <c:pt idx="6330">
                  <c:v>38084</c:v>
                </c:pt>
                <c:pt idx="6331">
                  <c:v>38085</c:v>
                </c:pt>
                <c:pt idx="6332">
                  <c:v>38086</c:v>
                </c:pt>
                <c:pt idx="6333">
                  <c:v>38089</c:v>
                </c:pt>
                <c:pt idx="6334">
                  <c:v>38090</c:v>
                </c:pt>
                <c:pt idx="6335">
                  <c:v>38091</c:v>
                </c:pt>
                <c:pt idx="6336">
                  <c:v>38092</c:v>
                </c:pt>
                <c:pt idx="6337">
                  <c:v>38093</c:v>
                </c:pt>
                <c:pt idx="6338">
                  <c:v>38096</c:v>
                </c:pt>
                <c:pt idx="6339">
                  <c:v>38097</c:v>
                </c:pt>
                <c:pt idx="6340">
                  <c:v>38098</c:v>
                </c:pt>
                <c:pt idx="6341">
                  <c:v>38099</c:v>
                </c:pt>
                <c:pt idx="6342">
                  <c:v>38100</c:v>
                </c:pt>
                <c:pt idx="6343">
                  <c:v>38103</c:v>
                </c:pt>
                <c:pt idx="6344">
                  <c:v>38104</c:v>
                </c:pt>
                <c:pt idx="6345">
                  <c:v>38105</c:v>
                </c:pt>
                <c:pt idx="6346">
                  <c:v>38106</c:v>
                </c:pt>
                <c:pt idx="6347">
                  <c:v>38107</c:v>
                </c:pt>
                <c:pt idx="6348">
                  <c:v>38110</c:v>
                </c:pt>
                <c:pt idx="6349">
                  <c:v>38111</c:v>
                </c:pt>
                <c:pt idx="6350">
                  <c:v>38112</c:v>
                </c:pt>
                <c:pt idx="6351">
                  <c:v>38113</c:v>
                </c:pt>
                <c:pt idx="6352">
                  <c:v>38114</c:v>
                </c:pt>
                <c:pt idx="6353">
                  <c:v>38117</c:v>
                </c:pt>
                <c:pt idx="6354">
                  <c:v>38118</c:v>
                </c:pt>
                <c:pt idx="6355">
                  <c:v>38119</c:v>
                </c:pt>
                <c:pt idx="6356">
                  <c:v>38120</c:v>
                </c:pt>
                <c:pt idx="6357">
                  <c:v>38121</c:v>
                </c:pt>
                <c:pt idx="6358">
                  <c:v>38124</c:v>
                </c:pt>
                <c:pt idx="6359">
                  <c:v>38125</c:v>
                </c:pt>
                <c:pt idx="6360">
                  <c:v>38126</c:v>
                </c:pt>
                <c:pt idx="6361">
                  <c:v>38127</c:v>
                </c:pt>
                <c:pt idx="6362">
                  <c:v>38128</c:v>
                </c:pt>
                <c:pt idx="6363">
                  <c:v>38131</c:v>
                </c:pt>
                <c:pt idx="6364">
                  <c:v>38132</c:v>
                </c:pt>
                <c:pt idx="6365">
                  <c:v>38133</c:v>
                </c:pt>
                <c:pt idx="6366">
                  <c:v>38134</c:v>
                </c:pt>
                <c:pt idx="6367">
                  <c:v>38135</c:v>
                </c:pt>
                <c:pt idx="6368">
                  <c:v>38138</c:v>
                </c:pt>
                <c:pt idx="6369">
                  <c:v>38139</c:v>
                </c:pt>
                <c:pt idx="6370">
                  <c:v>38140</c:v>
                </c:pt>
                <c:pt idx="6371">
                  <c:v>38141</c:v>
                </c:pt>
                <c:pt idx="6372">
                  <c:v>38142</c:v>
                </c:pt>
                <c:pt idx="6373">
                  <c:v>38145</c:v>
                </c:pt>
                <c:pt idx="6374">
                  <c:v>38146</c:v>
                </c:pt>
                <c:pt idx="6375">
                  <c:v>38147</c:v>
                </c:pt>
                <c:pt idx="6376">
                  <c:v>38148</c:v>
                </c:pt>
                <c:pt idx="6377">
                  <c:v>38149</c:v>
                </c:pt>
                <c:pt idx="6378">
                  <c:v>38152</c:v>
                </c:pt>
                <c:pt idx="6379">
                  <c:v>38153</c:v>
                </c:pt>
                <c:pt idx="6380">
                  <c:v>38154</c:v>
                </c:pt>
                <c:pt idx="6381">
                  <c:v>38155</c:v>
                </c:pt>
                <c:pt idx="6382">
                  <c:v>38156</c:v>
                </c:pt>
                <c:pt idx="6383">
                  <c:v>38159</c:v>
                </c:pt>
                <c:pt idx="6384">
                  <c:v>38160</c:v>
                </c:pt>
                <c:pt idx="6385">
                  <c:v>38161</c:v>
                </c:pt>
                <c:pt idx="6386">
                  <c:v>38162</c:v>
                </c:pt>
                <c:pt idx="6387">
                  <c:v>38163</c:v>
                </c:pt>
                <c:pt idx="6388">
                  <c:v>38166</c:v>
                </c:pt>
                <c:pt idx="6389">
                  <c:v>38167</c:v>
                </c:pt>
                <c:pt idx="6390">
                  <c:v>38168</c:v>
                </c:pt>
                <c:pt idx="6391">
                  <c:v>38169</c:v>
                </c:pt>
                <c:pt idx="6392">
                  <c:v>38170</c:v>
                </c:pt>
                <c:pt idx="6393">
                  <c:v>38173</c:v>
                </c:pt>
                <c:pt idx="6394">
                  <c:v>38174</c:v>
                </c:pt>
                <c:pt idx="6395">
                  <c:v>38175</c:v>
                </c:pt>
                <c:pt idx="6396">
                  <c:v>38176</c:v>
                </c:pt>
                <c:pt idx="6397">
                  <c:v>38177</c:v>
                </c:pt>
                <c:pt idx="6398">
                  <c:v>38180</c:v>
                </c:pt>
                <c:pt idx="6399">
                  <c:v>38181</c:v>
                </c:pt>
                <c:pt idx="6400">
                  <c:v>38182</c:v>
                </c:pt>
                <c:pt idx="6401">
                  <c:v>38183</c:v>
                </c:pt>
                <c:pt idx="6402">
                  <c:v>38184</c:v>
                </c:pt>
                <c:pt idx="6403">
                  <c:v>38187</c:v>
                </c:pt>
                <c:pt idx="6404">
                  <c:v>38188</c:v>
                </c:pt>
                <c:pt idx="6405">
                  <c:v>38189</c:v>
                </c:pt>
                <c:pt idx="6406">
                  <c:v>38190</c:v>
                </c:pt>
                <c:pt idx="6407">
                  <c:v>38191</c:v>
                </c:pt>
                <c:pt idx="6408">
                  <c:v>38194</c:v>
                </c:pt>
                <c:pt idx="6409">
                  <c:v>38195</c:v>
                </c:pt>
                <c:pt idx="6410">
                  <c:v>38196</c:v>
                </c:pt>
                <c:pt idx="6411">
                  <c:v>38197</c:v>
                </c:pt>
                <c:pt idx="6412">
                  <c:v>38198</c:v>
                </c:pt>
                <c:pt idx="6413">
                  <c:v>38201</c:v>
                </c:pt>
                <c:pt idx="6414">
                  <c:v>38202</c:v>
                </c:pt>
                <c:pt idx="6415">
                  <c:v>38203</c:v>
                </c:pt>
                <c:pt idx="6416">
                  <c:v>38204</c:v>
                </c:pt>
                <c:pt idx="6417">
                  <c:v>38205</c:v>
                </c:pt>
                <c:pt idx="6418">
                  <c:v>38208</c:v>
                </c:pt>
                <c:pt idx="6419">
                  <c:v>38209</c:v>
                </c:pt>
                <c:pt idx="6420">
                  <c:v>38210</c:v>
                </c:pt>
                <c:pt idx="6421">
                  <c:v>38211</c:v>
                </c:pt>
                <c:pt idx="6422">
                  <c:v>38212</c:v>
                </c:pt>
                <c:pt idx="6423">
                  <c:v>38215</c:v>
                </c:pt>
                <c:pt idx="6424">
                  <c:v>38216</c:v>
                </c:pt>
                <c:pt idx="6425">
                  <c:v>38217</c:v>
                </c:pt>
                <c:pt idx="6426">
                  <c:v>38218</c:v>
                </c:pt>
                <c:pt idx="6427">
                  <c:v>38219</c:v>
                </c:pt>
                <c:pt idx="6428">
                  <c:v>38222</c:v>
                </c:pt>
                <c:pt idx="6429">
                  <c:v>38223</c:v>
                </c:pt>
                <c:pt idx="6430">
                  <c:v>38224</c:v>
                </c:pt>
                <c:pt idx="6431">
                  <c:v>38225</c:v>
                </c:pt>
                <c:pt idx="6432">
                  <c:v>38226</c:v>
                </c:pt>
                <c:pt idx="6433">
                  <c:v>38229</c:v>
                </c:pt>
                <c:pt idx="6434">
                  <c:v>38230</c:v>
                </c:pt>
                <c:pt idx="6435">
                  <c:v>38231</c:v>
                </c:pt>
                <c:pt idx="6436">
                  <c:v>38232</c:v>
                </c:pt>
                <c:pt idx="6437">
                  <c:v>38233</c:v>
                </c:pt>
                <c:pt idx="6438">
                  <c:v>38236</c:v>
                </c:pt>
                <c:pt idx="6439">
                  <c:v>38237</c:v>
                </c:pt>
                <c:pt idx="6440">
                  <c:v>38238</c:v>
                </c:pt>
                <c:pt idx="6441">
                  <c:v>38239</c:v>
                </c:pt>
                <c:pt idx="6442">
                  <c:v>38240</c:v>
                </c:pt>
                <c:pt idx="6443">
                  <c:v>38243</c:v>
                </c:pt>
                <c:pt idx="6444">
                  <c:v>38244</c:v>
                </c:pt>
                <c:pt idx="6445">
                  <c:v>38245</c:v>
                </c:pt>
                <c:pt idx="6446">
                  <c:v>38246</c:v>
                </c:pt>
                <c:pt idx="6447">
                  <c:v>38247</c:v>
                </c:pt>
                <c:pt idx="6448">
                  <c:v>38250</c:v>
                </c:pt>
                <c:pt idx="6449">
                  <c:v>38251</c:v>
                </c:pt>
                <c:pt idx="6450">
                  <c:v>38252</c:v>
                </c:pt>
                <c:pt idx="6451">
                  <c:v>38253</c:v>
                </c:pt>
                <c:pt idx="6452">
                  <c:v>38254</c:v>
                </c:pt>
                <c:pt idx="6453">
                  <c:v>38257</c:v>
                </c:pt>
                <c:pt idx="6454">
                  <c:v>38258</c:v>
                </c:pt>
                <c:pt idx="6455">
                  <c:v>38259</c:v>
                </c:pt>
                <c:pt idx="6456">
                  <c:v>38260</c:v>
                </c:pt>
                <c:pt idx="6457">
                  <c:v>38261</c:v>
                </c:pt>
                <c:pt idx="6458">
                  <c:v>38264</c:v>
                </c:pt>
                <c:pt idx="6459">
                  <c:v>38265</c:v>
                </c:pt>
                <c:pt idx="6460">
                  <c:v>38266</c:v>
                </c:pt>
                <c:pt idx="6461">
                  <c:v>38267</c:v>
                </c:pt>
                <c:pt idx="6462">
                  <c:v>38268</c:v>
                </c:pt>
                <c:pt idx="6463">
                  <c:v>38271</c:v>
                </c:pt>
                <c:pt idx="6464">
                  <c:v>38272</c:v>
                </c:pt>
                <c:pt idx="6465">
                  <c:v>38273</c:v>
                </c:pt>
                <c:pt idx="6466">
                  <c:v>38274</c:v>
                </c:pt>
                <c:pt idx="6467">
                  <c:v>38275</c:v>
                </c:pt>
                <c:pt idx="6468">
                  <c:v>38278</c:v>
                </c:pt>
                <c:pt idx="6469">
                  <c:v>38279</c:v>
                </c:pt>
                <c:pt idx="6470">
                  <c:v>38280</c:v>
                </c:pt>
                <c:pt idx="6471">
                  <c:v>38281</c:v>
                </c:pt>
                <c:pt idx="6472">
                  <c:v>38282</c:v>
                </c:pt>
                <c:pt idx="6473">
                  <c:v>38285</c:v>
                </c:pt>
                <c:pt idx="6474">
                  <c:v>38286</c:v>
                </c:pt>
                <c:pt idx="6475">
                  <c:v>38287</c:v>
                </c:pt>
                <c:pt idx="6476">
                  <c:v>38288</c:v>
                </c:pt>
                <c:pt idx="6477">
                  <c:v>38289</c:v>
                </c:pt>
                <c:pt idx="6478">
                  <c:v>38292</c:v>
                </c:pt>
                <c:pt idx="6479">
                  <c:v>38293</c:v>
                </c:pt>
                <c:pt idx="6480">
                  <c:v>38294</c:v>
                </c:pt>
                <c:pt idx="6481">
                  <c:v>38295</c:v>
                </c:pt>
                <c:pt idx="6482">
                  <c:v>38296</c:v>
                </c:pt>
                <c:pt idx="6483">
                  <c:v>38299</c:v>
                </c:pt>
                <c:pt idx="6484">
                  <c:v>38300</c:v>
                </c:pt>
                <c:pt idx="6485">
                  <c:v>38301</c:v>
                </c:pt>
                <c:pt idx="6486">
                  <c:v>38302</c:v>
                </c:pt>
                <c:pt idx="6487">
                  <c:v>38303</c:v>
                </c:pt>
                <c:pt idx="6488">
                  <c:v>38306</c:v>
                </c:pt>
                <c:pt idx="6489">
                  <c:v>38307</c:v>
                </c:pt>
                <c:pt idx="6490">
                  <c:v>38308</c:v>
                </c:pt>
                <c:pt idx="6491">
                  <c:v>38309</c:v>
                </c:pt>
                <c:pt idx="6492">
                  <c:v>38310</c:v>
                </c:pt>
                <c:pt idx="6493">
                  <c:v>38313</c:v>
                </c:pt>
                <c:pt idx="6494">
                  <c:v>38314</c:v>
                </c:pt>
                <c:pt idx="6495">
                  <c:v>38315</c:v>
                </c:pt>
                <c:pt idx="6496">
                  <c:v>38316</c:v>
                </c:pt>
                <c:pt idx="6497">
                  <c:v>38317</c:v>
                </c:pt>
                <c:pt idx="6498">
                  <c:v>38320</c:v>
                </c:pt>
                <c:pt idx="6499">
                  <c:v>38321</c:v>
                </c:pt>
                <c:pt idx="6500">
                  <c:v>38322</c:v>
                </c:pt>
                <c:pt idx="6501">
                  <c:v>38323</c:v>
                </c:pt>
                <c:pt idx="6502">
                  <c:v>38324</c:v>
                </c:pt>
                <c:pt idx="6503">
                  <c:v>38327</c:v>
                </c:pt>
                <c:pt idx="6504">
                  <c:v>38328</c:v>
                </c:pt>
                <c:pt idx="6505">
                  <c:v>38329</c:v>
                </c:pt>
                <c:pt idx="6506">
                  <c:v>38330</c:v>
                </c:pt>
                <c:pt idx="6507">
                  <c:v>38331</c:v>
                </c:pt>
                <c:pt idx="6508">
                  <c:v>38334</c:v>
                </c:pt>
                <c:pt idx="6509">
                  <c:v>38335</c:v>
                </c:pt>
                <c:pt idx="6510">
                  <c:v>38336</c:v>
                </c:pt>
                <c:pt idx="6511">
                  <c:v>38337</c:v>
                </c:pt>
                <c:pt idx="6512">
                  <c:v>38338</c:v>
                </c:pt>
                <c:pt idx="6513">
                  <c:v>38341</c:v>
                </c:pt>
                <c:pt idx="6514">
                  <c:v>38342</c:v>
                </c:pt>
                <c:pt idx="6515">
                  <c:v>38343</c:v>
                </c:pt>
                <c:pt idx="6516">
                  <c:v>38344</c:v>
                </c:pt>
                <c:pt idx="6517">
                  <c:v>38345</c:v>
                </c:pt>
                <c:pt idx="6518">
                  <c:v>38348</c:v>
                </c:pt>
                <c:pt idx="6519">
                  <c:v>38349</c:v>
                </c:pt>
                <c:pt idx="6520">
                  <c:v>38350</c:v>
                </c:pt>
                <c:pt idx="6521">
                  <c:v>38351</c:v>
                </c:pt>
                <c:pt idx="6522">
                  <c:v>38352</c:v>
                </c:pt>
                <c:pt idx="6523">
                  <c:v>38355</c:v>
                </c:pt>
                <c:pt idx="6524">
                  <c:v>38356</c:v>
                </c:pt>
                <c:pt idx="6525">
                  <c:v>38357</c:v>
                </c:pt>
                <c:pt idx="6526">
                  <c:v>38358</c:v>
                </c:pt>
                <c:pt idx="6527">
                  <c:v>38359</c:v>
                </c:pt>
                <c:pt idx="6528">
                  <c:v>38362</c:v>
                </c:pt>
                <c:pt idx="6529">
                  <c:v>38363</c:v>
                </c:pt>
                <c:pt idx="6530">
                  <c:v>38364</c:v>
                </c:pt>
                <c:pt idx="6531">
                  <c:v>38365</c:v>
                </c:pt>
                <c:pt idx="6532">
                  <c:v>38366</c:v>
                </c:pt>
                <c:pt idx="6533">
                  <c:v>38369</c:v>
                </c:pt>
                <c:pt idx="6534">
                  <c:v>38370</c:v>
                </c:pt>
                <c:pt idx="6535">
                  <c:v>38371</c:v>
                </c:pt>
                <c:pt idx="6536">
                  <c:v>38372</c:v>
                </c:pt>
                <c:pt idx="6537">
                  <c:v>38373</c:v>
                </c:pt>
                <c:pt idx="6538">
                  <c:v>38376</c:v>
                </c:pt>
                <c:pt idx="6539">
                  <c:v>38377</c:v>
                </c:pt>
                <c:pt idx="6540">
                  <c:v>38378</c:v>
                </c:pt>
                <c:pt idx="6541">
                  <c:v>38379</c:v>
                </c:pt>
                <c:pt idx="6542">
                  <c:v>38380</c:v>
                </c:pt>
                <c:pt idx="6543">
                  <c:v>38383</c:v>
                </c:pt>
                <c:pt idx="6544">
                  <c:v>38384</c:v>
                </c:pt>
                <c:pt idx="6545">
                  <c:v>38385</c:v>
                </c:pt>
                <c:pt idx="6546">
                  <c:v>38386</c:v>
                </c:pt>
                <c:pt idx="6547">
                  <c:v>38387</c:v>
                </c:pt>
                <c:pt idx="6548">
                  <c:v>38390</c:v>
                </c:pt>
                <c:pt idx="6549">
                  <c:v>38391</c:v>
                </c:pt>
                <c:pt idx="6550">
                  <c:v>38392</c:v>
                </c:pt>
                <c:pt idx="6551">
                  <c:v>38393</c:v>
                </c:pt>
                <c:pt idx="6552">
                  <c:v>38394</c:v>
                </c:pt>
                <c:pt idx="6553">
                  <c:v>38397</c:v>
                </c:pt>
                <c:pt idx="6554">
                  <c:v>38398</c:v>
                </c:pt>
                <c:pt idx="6555">
                  <c:v>38399</c:v>
                </c:pt>
                <c:pt idx="6556">
                  <c:v>38400</c:v>
                </c:pt>
                <c:pt idx="6557">
                  <c:v>38401</c:v>
                </c:pt>
                <c:pt idx="6558">
                  <c:v>38404</c:v>
                </c:pt>
                <c:pt idx="6559">
                  <c:v>38405</c:v>
                </c:pt>
                <c:pt idx="6560">
                  <c:v>38406</c:v>
                </c:pt>
                <c:pt idx="6561">
                  <c:v>38407</c:v>
                </c:pt>
                <c:pt idx="6562">
                  <c:v>38408</c:v>
                </c:pt>
                <c:pt idx="6563">
                  <c:v>38411</c:v>
                </c:pt>
                <c:pt idx="6564">
                  <c:v>38412</c:v>
                </c:pt>
                <c:pt idx="6565">
                  <c:v>38413</c:v>
                </c:pt>
                <c:pt idx="6566">
                  <c:v>38414</c:v>
                </c:pt>
                <c:pt idx="6567">
                  <c:v>38415</c:v>
                </c:pt>
                <c:pt idx="6568">
                  <c:v>38418</c:v>
                </c:pt>
                <c:pt idx="6569">
                  <c:v>38419</c:v>
                </c:pt>
                <c:pt idx="6570">
                  <c:v>38420</c:v>
                </c:pt>
                <c:pt idx="6571">
                  <c:v>38421</c:v>
                </c:pt>
                <c:pt idx="6572">
                  <c:v>38422</c:v>
                </c:pt>
                <c:pt idx="6573">
                  <c:v>38425</c:v>
                </c:pt>
                <c:pt idx="6574">
                  <c:v>38426</c:v>
                </c:pt>
                <c:pt idx="6575">
                  <c:v>38427</c:v>
                </c:pt>
                <c:pt idx="6576">
                  <c:v>38428</c:v>
                </c:pt>
                <c:pt idx="6577">
                  <c:v>38429</c:v>
                </c:pt>
                <c:pt idx="6578">
                  <c:v>38432</c:v>
                </c:pt>
                <c:pt idx="6579">
                  <c:v>38433</c:v>
                </c:pt>
                <c:pt idx="6580">
                  <c:v>38434</c:v>
                </c:pt>
                <c:pt idx="6581">
                  <c:v>38435</c:v>
                </c:pt>
                <c:pt idx="6582">
                  <c:v>38436</c:v>
                </c:pt>
                <c:pt idx="6583">
                  <c:v>38439</c:v>
                </c:pt>
                <c:pt idx="6584">
                  <c:v>38440</c:v>
                </c:pt>
                <c:pt idx="6585">
                  <c:v>38441</c:v>
                </c:pt>
                <c:pt idx="6586">
                  <c:v>38442</c:v>
                </c:pt>
                <c:pt idx="6587">
                  <c:v>38443</c:v>
                </c:pt>
                <c:pt idx="6588">
                  <c:v>38446</c:v>
                </c:pt>
                <c:pt idx="6589">
                  <c:v>38447</c:v>
                </c:pt>
                <c:pt idx="6590">
                  <c:v>38448</c:v>
                </c:pt>
                <c:pt idx="6591">
                  <c:v>38449</c:v>
                </c:pt>
                <c:pt idx="6592">
                  <c:v>38450</c:v>
                </c:pt>
                <c:pt idx="6593">
                  <c:v>38453</c:v>
                </c:pt>
                <c:pt idx="6594">
                  <c:v>38454</c:v>
                </c:pt>
                <c:pt idx="6595">
                  <c:v>38455</c:v>
                </c:pt>
                <c:pt idx="6596">
                  <c:v>38456</c:v>
                </c:pt>
                <c:pt idx="6597">
                  <c:v>38457</c:v>
                </c:pt>
                <c:pt idx="6598">
                  <c:v>38460</c:v>
                </c:pt>
                <c:pt idx="6599">
                  <c:v>38461</c:v>
                </c:pt>
                <c:pt idx="6600">
                  <c:v>38462</c:v>
                </c:pt>
                <c:pt idx="6601">
                  <c:v>38463</c:v>
                </c:pt>
                <c:pt idx="6602">
                  <c:v>38464</c:v>
                </c:pt>
                <c:pt idx="6603">
                  <c:v>38467</c:v>
                </c:pt>
                <c:pt idx="6604">
                  <c:v>38468</c:v>
                </c:pt>
                <c:pt idx="6605">
                  <c:v>38469</c:v>
                </c:pt>
                <c:pt idx="6606">
                  <c:v>38470</c:v>
                </c:pt>
                <c:pt idx="6607">
                  <c:v>38471</c:v>
                </c:pt>
                <c:pt idx="6608">
                  <c:v>38474</c:v>
                </c:pt>
                <c:pt idx="6609">
                  <c:v>38475</c:v>
                </c:pt>
                <c:pt idx="6610">
                  <c:v>38476</c:v>
                </c:pt>
                <c:pt idx="6611">
                  <c:v>38477</c:v>
                </c:pt>
                <c:pt idx="6612">
                  <c:v>38478</c:v>
                </c:pt>
                <c:pt idx="6613">
                  <c:v>38481</c:v>
                </c:pt>
                <c:pt idx="6614">
                  <c:v>38482</c:v>
                </c:pt>
                <c:pt idx="6615">
                  <c:v>38483</c:v>
                </c:pt>
                <c:pt idx="6616">
                  <c:v>38484</c:v>
                </c:pt>
                <c:pt idx="6617">
                  <c:v>38485</c:v>
                </c:pt>
                <c:pt idx="6618">
                  <c:v>38488</c:v>
                </c:pt>
                <c:pt idx="6619">
                  <c:v>38489</c:v>
                </c:pt>
                <c:pt idx="6620">
                  <c:v>38490</c:v>
                </c:pt>
                <c:pt idx="6621">
                  <c:v>38491</c:v>
                </c:pt>
                <c:pt idx="6622">
                  <c:v>38492</c:v>
                </c:pt>
                <c:pt idx="6623">
                  <c:v>38495</c:v>
                </c:pt>
                <c:pt idx="6624">
                  <c:v>38496</c:v>
                </c:pt>
                <c:pt idx="6625">
                  <c:v>38497</c:v>
                </c:pt>
                <c:pt idx="6626">
                  <c:v>38498</c:v>
                </c:pt>
                <c:pt idx="6627">
                  <c:v>38499</c:v>
                </c:pt>
                <c:pt idx="6628">
                  <c:v>38502</c:v>
                </c:pt>
                <c:pt idx="6629">
                  <c:v>38503</c:v>
                </c:pt>
                <c:pt idx="6630">
                  <c:v>38504</c:v>
                </c:pt>
                <c:pt idx="6631">
                  <c:v>38505</c:v>
                </c:pt>
                <c:pt idx="6632">
                  <c:v>38506</c:v>
                </c:pt>
                <c:pt idx="6633">
                  <c:v>38509</c:v>
                </c:pt>
                <c:pt idx="6634">
                  <c:v>38510</c:v>
                </c:pt>
                <c:pt idx="6635">
                  <c:v>38511</c:v>
                </c:pt>
                <c:pt idx="6636">
                  <c:v>38512</c:v>
                </c:pt>
                <c:pt idx="6637">
                  <c:v>38513</c:v>
                </c:pt>
                <c:pt idx="6638">
                  <c:v>38516</c:v>
                </c:pt>
                <c:pt idx="6639">
                  <c:v>38517</c:v>
                </c:pt>
                <c:pt idx="6640">
                  <c:v>38518</c:v>
                </c:pt>
                <c:pt idx="6641">
                  <c:v>38519</c:v>
                </c:pt>
                <c:pt idx="6642">
                  <c:v>38520</c:v>
                </c:pt>
                <c:pt idx="6643">
                  <c:v>38523</c:v>
                </c:pt>
                <c:pt idx="6644">
                  <c:v>38524</c:v>
                </c:pt>
                <c:pt idx="6645">
                  <c:v>38525</c:v>
                </c:pt>
                <c:pt idx="6646">
                  <c:v>38526</c:v>
                </c:pt>
                <c:pt idx="6647">
                  <c:v>38527</c:v>
                </c:pt>
                <c:pt idx="6648">
                  <c:v>38530</c:v>
                </c:pt>
                <c:pt idx="6649">
                  <c:v>38531</c:v>
                </c:pt>
                <c:pt idx="6650">
                  <c:v>38532</c:v>
                </c:pt>
                <c:pt idx="6651">
                  <c:v>38533</c:v>
                </c:pt>
                <c:pt idx="6652">
                  <c:v>38534</c:v>
                </c:pt>
                <c:pt idx="6653">
                  <c:v>38537</c:v>
                </c:pt>
                <c:pt idx="6654">
                  <c:v>38538</c:v>
                </c:pt>
                <c:pt idx="6655">
                  <c:v>38539</c:v>
                </c:pt>
                <c:pt idx="6656">
                  <c:v>38540</c:v>
                </c:pt>
                <c:pt idx="6657">
                  <c:v>38541</c:v>
                </c:pt>
                <c:pt idx="6658">
                  <c:v>38544</c:v>
                </c:pt>
                <c:pt idx="6659">
                  <c:v>38545</c:v>
                </c:pt>
                <c:pt idx="6660">
                  <c:v>38546</c:v>
                </c:pt>
                <c:pt idx="6661">
                  <c:v>38547</c:v>
                </c:pt>
                <c:pt idx="6662">
                  <c:v>38548</c:v>
                </c:pt>
                <c:pt idx="6663">
                  <c:v>38551</c:v>
                </c:pt>
                <c:pt idx="6664">
                  <c:v>38552</c:v>
                </c:pt>
                <c:pt idx="6665">
                  <c:v>38553</c:v>
                </c:pt>
                <c:pt idx="6666">
                  <c:v>38554</c:v>
                </c:pt>
                <c:pt idx="6667">
                  <c:v>38555</c:v>
                </c:pt>
                <c:pt idx="6668">
                  <c:v>38558</c:v>
                </c:pt>
                <c:pt idx="6669">
                  <c:v>38559</c:v>
                </c:pt>
                <c:pt idx="6670">
                  <c:v>38560</c:v>
                </c:pt>
                <c:pt idx="6671">
                  <c:v>38561</c:v>
                </c:pt>
                <c:pt idx="6672">
                  <c:v>38562</c:v>
                </c:pt>
                <c:pt idx="6673">
                  <c:v>38565</c:v>
                </c:pt>
                <c:pt idx="6674">
                  <c:v>38566</c:v>
                </c:pt>
                <c:pt idx="6675">
                  <c:v>38567</c:v>
                </c:pt>
                <c:pt idx="6676">
                  <c:v>38568</c:v>
                </c:pt>
                <c:pt idx="6677">
                  <c:v>38569</c:v>
                </c:pt>
                <c:pt idx="6678">
                  <c:v>38572</c:v>
                </c:pt>
                <c:pt idx="6679">
                  <c:v>38573</c:v>
                </c:pt>
                <c:pt idx="6680">
                  <c:v>38574</c:v>
                </c:pt>
                <c:pt idx="6681">
                  <c:v>38575</c:v>
                </c:pt>
                <c:pt idx="6682">
                  <c:v>38576</c:v>
                </c:pt>
                <c:pt idx="6683">
                  <c:v>38579</c:v>
                </c:pt>
                <c:pt idx="6684">
                  <c:v>38580</c:v>
                </c:pt>
                <c:pt idx="6685">
                  <c:v>38581</c:v>
                </c:pt>
                <c:pt idx="6686">
                  <c:v>38582</c:v>
                </c:pt>
                <c:pt idx="6687">
                  <c:v>38583</c:v>
                </c:pt>
                <c:pt idx="6688">
                  <c:v>38586</c:v>
                </c:pt>
                <c:pt idx="6689">
                  <c:v>38587</c:v>
                </c:pt>
                <c:pt idx="6690">
                  <c:v>38588</c:v>
                </c:pt>
                <c:pt idx="6691">
                  <c:v>38589</c:v>
                </c:pt>
                <c:pt idx="6692">
                  <c:v>38590</c:v>
                </c:pt>
                <c:pt idx="6693">
                  <c:v>38593</c:v>
                </c:pt>
                <c:pt idx="6694">
                  <c:v>38594</c:v>
                </c:pt>
                <c:pt idx="6695">
                  <c:v>38595</c:v>
                </c:pt>
                <c:pt idx="6696">
                  <c:v>38596</c:v>
                </c:pt>
                <c:pt idx="6697">
                  <c:v>38597</c:v>
                </c:pt>
                <c:pt idx="6698">
                  <c:v>38600</c:v>
                </c:pt>
                <c:pt idx="6699">
                  <c:v>38601</c:v>
                </c:pt>
                <c:pt idx="6700">
                  <c:v>38602</c:v>
                </c:pt>
                <c:pt idx="6701">
                  <c:v>38603</c:v>
                </c:pt>
                <c:pt idx="6702">
                  <c:v>38604</c:v>
                </c:pt>
                <c:pt idx="6703">
                  <c:v>38607</c:v>
                </c:pt>
                <c:pt idx="6704">
                  <c:v>38608</c:v>
                </c:pt>
                <c:pt idx="6705">
                  <c:v>38609</c:v>
                </c:pt>
                <c:pt idx="6706">
                  <c:v>38610</c:v>
                </c:pt>
                <c:pt idx="6707">
                  <c:v>38611</c:v>
                </c:pt>
                <c:pt idx="6708">
                  <c:v>38614</c:v>
                </c:pt>
                <c:pt idx="6709">
                  <c:v>38615</c:v>
                </c:pt>
                <c:pt idx="6710">
                  <c:v>38616</c:v>
                </c:pt>
                <c:pt idx="6711">
                  <c:v>38617</c:v>
                </c:pt>
                <c:pt idx="6712">
                  <c:v>38618</c:v>
                </c:pt>
                <c:pt idx="6713">
                  <c:v>38621</c:v>
                </c:pt>
                <c:pt idx="6714">
                  <c:v>38622</c:v>
                </c:pt>
                <c:pt idx="6715">
                  <c:v>38623</c:v>
                </c:pt>
                <c:pt idx="6716">
                  <c:v>38624</c:v>
                </c:pt>
                <c:pt idx="6717">
                  <c:v>38625</c:v>
                </c:pt>
                <c:pt idx="6718">
                  <c:v>38628</c:v>
                </c:pt>
                <c:pt idx="6719">
                  <c:v>38629</c:v>
                </c:pt>
                <c:pt idx="6720">
                  <c:v>38630</c:v>
                </c:pt>
                <c:pt idx="6721">
                  <c:v>38631</c:v>
                </c:pt>
                <c:pt idx="6722">
                  <c:v>38632</c:v>
                </c:pt>
                <c:pt idx="6723">
                  <c:v>38635</c:v>
                </c:pt>
                <c:pt idx="6724">
                  <c:v>38636</c:v>
                </c:pt>
                <c:pt idx="6725">
                  <c:v>38637</c:v>
                </c:pt>
                <c:pt idx="6726">
                  <c:v>38638</c:v>
                </c:pt>
                <c:pt idx="6727">
                  <c:v>38639</c:v>
                </c:pt>
                <c:pt idx="6728">
                  <c:v>38642</c:v>
                </c:pt>
                <c:pt idx="6729">
                  <c:v>38643</c:v>
                </c:pt>
                <c:pt idx="6730">
                  <c:v>38644</c:v>
                </c:pt>
                <c:pt idx="6731">
                  <c:v>38645</c:v>
                </c:pt>
                <c:pt idx="6732">
                  <c:v>38646</c:v>
                </c:pt>
                <c:pt idx="6733">
                  <c:v>38649</c:v>
                </c:pt>
                <c:pt idx="6734">
                  <c:v>38650</c:v>
                </c:pt>
                <c:pt idx="6735">
                  <c:v>38651</c:v>
                </c:pt>
                <c:pt idx="6736">
                  <c:v>38652</c:v>
                </c:pt>
                <c:pt idx="6737">
                  <c:v>38653</c:v>
                </c:pt>
                <c:pt idx="6738">
                  <c:v>38656</c:v>
                </c:pt>
                <c:pt idx="6739">
                  <c:v>38657</c:v>
                </c:pt>
                <c:pt idx="6740">
                  <c:v>38658</c:v>
                </c:pt>
                <c:pt idx="6741">
                  <c:v>38659</c:v>
                </c:pt>
                <c:pt idx="6742">
                  <c:v>38660</c:v>
                </c:pt>
                <c:pt idx="6743">
                  <c:v>38663</c:v>
                </c:pt>
                <c:pt idx="6744">
                  <c:v>38664</c:v>
                </c:pt>
                <c:pt idx="6745">
                  <c:v>38665</c:v>
                </c:pt>
                <c:pt idx="6746">
                  <c:v>38666</c:v>
                </c:pt>
                <c:pt idx="6747">
                  <c:v>38667</c:v>
                </c:pt>
                <c:pt idx="6748">
                  <c:v>38670</c:v>
                </c:pt>
                <c:pt idx="6749">
                  <c:v>38671</c:v>
                </c:pt>
                <c:pt idx="6750">
                  <c:v>38672</c:v>
                </c:pt>
                <c:pt idx="6751">
                  <c:v>38673</c:v>
                </c:pt>
                <c:pt idx="6752">
                  <c:v>38674</c:v>
                </c:pt>
                <c:pt idx="6753">
                  <c:v>38677</c:v>
                </c:pt>
                <c:pt idx="6754">
                  <c:v>38678</c:v>
                </c:pt>
                <c:pt idx="6755">
                  <c:v>38679</c:v>
                </c:pt>
                <c:pt idx="6756">
                  <c:v>38680</c:v>
                </c:pt>
                <c:pt idx="6757">
                  <c:v>38681</c:v>
                </c:pt>
                <c:pt idx="6758">
                  <c:v>38684</c:v>
                </c:pt>
                <c:pt idx="6759">
                  <c:v>38685</c:v>
                </c:pt>
                <c:pt idx="6760">
                  <c:v>38686</c:v>
                </c:pt>
                <c:pt idx="6761">
                  <c:v>38687</c:v>
                </c:pt>
                <c:pt idx="6762">
                  <c:v>38688</c:v>
                </c:pt>
                <c:pt idx="6763">
                  <c:v>38691</c:v>
                </c:pt>
                <c:pt idx="6764">
                  <c:v>38692</c:v>
                </c:pt>
                <c:pt idx="6765">
                  <c:v>38693</c:v>
                </c:pt>
                <c:pt idx="6766">
                  <c:v>38694</c:v>
                </c:pt>
                <c:pt idx="6767">
                  <c:v>38695</c:v>
                </c:pt>
                <c:pt idx="6768">
                  <c:v>38698</c:v>
                </c:pt>
                <c:pt idx="6769">
                  <c:v>38699</c:v>
                </c:pt>
                <c:pt idx="6770">
                  <c:v>38700</c:v>
                </c:pt>
                <c:pt idx="6771">
                  <c:v>38701</c:v>
                </c:pt>
                <c:pt idx="6772">
                  <c:v>38702</c:v>
                </c:pt>
                <c:pt idx="6773">
                  <c:v>38705</c:v>
                </c:pt>
                <c:pt idx="6774">
                  <c:v>38706</c:v>
                </c:pt>
                <c:pt idx="6775">
                  <c:v>38707</c:v>
                </c:pt>
                <c:pt idx="6776">
                  <c:v>38708</c:v>
                </c:pt>
                <c:pt idx="6777">
                  <c:v>38709</c:v>
                </c:pt>
                <c:pt idx="6778">
                  <c:v>38712</c:v>
                </c:pt>
                <c:pt idx="6779">
                  <c:v>38713</c:v>
                </c:pt>
                <c:pt idx="6780">
                  <c:v>38714</c:v>
                </c:pt>
                <c:pt idx="6781">
                  <c:v>38715</c:v>
                </c:pt>
                <c:pt idx="6782">
                  <c:v>38716</c:v>
                </c:pt>
                <c:pt idx="6783">
                  <c:v>38719</c:v>
                </c:pt>
                <c:pt idx="6784">
                  <c:v>38720</c:v>
                </c:pt>
                <c:pt idx="6785">
                  <c:v>38721</c:v>
                </c:pt>
                <c:pt idx="6786">
                  <c:v>38722</c:v>
                </c:pt>
                <c:pt idx="6787">
                  <c:v>38723</c:v>
                </c:pt>
                <c:pt idx="6788">
                  <c:v>38726</c:v>
                </c:pt>
                <c:pt idx="6789">
                  <c:v>38727</c:v>
                </c:pt>
                <c:pt idx="6790">
                  <c:v>38728</c:v>
                </c:pt>
                <c:pt idx="6791">
                  <c:v>38729</c:v>
                </c:pt>
                <c:pt idx="6792">
                  <c:v>38730</c:v>
                </c:pt>
                <c:pt idx="6793">
                  <c:v>38733</c:v>
                </c:pt>
                <c:pt idx="6794">
                  <c:v>38734</c:v>
                </c:pt>
                <c:pt idx="6795">
                  <c:v>38735</c:v>
                </c:pt>
                <c:pt idx="6796">
                  <c:v>38736</c:v>
                </c:pt>
                <c:pt idx="6797">
                  <c:v>38737</c:v>
                </c:pt>
                <c:pt idx="6798">
                  <c:v>38740</c:v>
                </c:pt>
                <c:pt idx="6799">
                  <c:v>38741</c:v>
                </c:pt>
                <c:pt idx="6800">
                  <c:v>38742</c:v>
                </c:pt>
                <c:pt idx="6801">
                  <c:v>38743</c:v>
                </c:pt>
                <c:pt idx="6802">
                  <c:v>38744</c:v>
                </c:pt>
                <c:pt idx="6803">
                  <c:v>38747</c:v>
                </c:pt>
                <c:pt idx="6804">
                  <c:v>38748</c:v>
                </c:pt>
                <c:pt idx="6805">
                  <c:v>38749</c:v>
                </c:pt>
                <c:pt idx="6806">
                  <c:v>38750</c:v>
                </c:pt>
                <c:pt idx="6807">
                  <c:v>38751</c:v>
                </c:pt>
                <c:pt idx="6808">
                  <c:v>38754</c:v>
                </c:pt>
                <c:pt idx="6809">
                  <c:v>38755</c:v>
                </c:pt>
                <c:pt idx="6810">
                  <c:v>38756</c:v>
                </c:pt>
                <c:pt idx="6811">
                  <c:v>38757</c:v>
                </c:pt>
                <c:pt idx="6812">
                  <c:v>38758</c:v>
                </c:pt>
                <c:pt idx="6813">
                  <c:v>38761</c:v>
                </c:pt>
                <c:pt idx="6814">
                  <c:v>38762</c:v>
                </c:pt>
                <c:pt idx="6815">
                  <c:v>38763</c:v>
                </c:pt>
                <c:pt idx="6816">
                  <c:v>38764</c:v>
                </c:pt>
                <c:pt idx="6817">
                  <c:v>38765</c:v>
                </c:pt>
                <c:pt idx="6818">
                  <c:v>38768</c:v>
                </c:pt>
                <c:pt idx="6819">
                  <c:v>38769</c:v>
                </c:pt>
                <c:pt idx="6820">
                  <c:v>38770</c:v>
                </c:pt>
                <c:pt idx="6821">
                  <c:v>38771</c:v>
                </c:pt>
                <c:pt idx="6822">
                  <c:v>38772</c:v>
                </c:pt>
                <c:pt idx="6823">
                  <c:v>38775</c:v>
                </c:pt>
                <c:pt idx="6824">
                  <c:v>38776</c:v>
                </c:pt>
                <c:pt idx="6825">
                  <c:v>38777</c:v>
                </c:pt>
                <c:pt idx="6826">
                  <c:v>38778</c:v>
                </c:pt>
                <c:pt idx="6827">
                  <c:v>38779</c:v>
                </c:pt>
                <c:pt idx="6828">
                  <c:v>38782</c:v>
                </c:pt>
                <c:pt idx="6829">
                  <c:v>38783</c:v>
                </c:pt>
                <c:pt idx="6830">
                  <c:v>38784</c:v>
                </c:pt>
                <c:pt idx="6831">
                  <c:v>38785</c:v>
                </c:pt>
                <c:pt idx="6832">
                  <c:v>38786</c:v>
                </c:pt>
                <c:pt idx="6833">
                  <c:v>38789</c:v>
                </c:pt>
                <c:pt idx="6834">
                  <c:v>38790</c:v>
                </c:pt>
                <c:pt idx="6835">
                  <c:v>38791</c:v>
                </c:pt>
                <c:pt idx="6836">
                  <c:v>38792</c:v>
                </c:pt>
                <c:pt idx="6837">
                  <c:v>38793</c:v>
                </c:pt>
                <c:pt idx="6838">
                  <c:v>38796</c:v>
                </c:pt>
                <c:pt idx="6839">
                  <c:v>38797</c:v>
                </c:pt>
                <c:pt idx="6840">
                  <c:v>38798</c:v>
                </c:pt>
                <c:pt idx="6841">
                  <c:v>38799</c:v>
                </c:pt>
                <c:pt idx="6842">
                  <c:v>38800</c:v>
                </c:pt>
                <c:pt idx="6843">
                  <c:v>38803</c:v>
                </c:pt>
                <c:pt idx="6844">
                  <c:v>38804</c:v>
                </c:pt>
                <c:pt idx="6845">
                  <c:v>38805</c:v>
                </c:pt>
                <c:pt idx="6846">
                  <c:v>38806</c:v>
                </c:pt>
                <c:pt idx="6847">
                  <c:v>38807</c:v>
                </c:pt>
                <c:pt idx="6848">
                  <c:v>38810</c:v>
                </c:pt>
                <c:pt idx="6849">
                  <c:v>38811</c:v>
                </c:pt>
                <c:pt idx="6850">
                  <c:v>38812</c:v>
                </c:pt>
                <c:pt idx="6851">
                  <c:v>38813</c:v>
                </c:pt>
                <c:pt idx="6852">
                  <c:v>38814</c:v>
                </c:pt>
                <c:pt idx="6853">
                  <c:v>38817</c:v>
                </c:pt>
                <c:pt idx="6854">
                  <c:v>38818</c:v>
                </c:pt>
                <c:pt idx="6855">
                  <c:v>38819</c:v>
                </c:pt>
                <c:pt idx="6856">
                  <c:v>38820</c:v>
                </c:pt>
                <c:pt idx="6857">
                  <c:v>38821</c:v>
                </c:pt>
                <c:pt idx="6858">
                  <c:v>38824</c:v>
                </c:pt>
                <c:pt idx="6859">
                  <c:v>38825</c:v>
                </c:pt>
                <c:pt idx="6860">
                  <c:v>38826</c:v>
                </c:pt>
                <c:pt idx="6861">
                  <c:v>38827</c:v>
                </c:pt>
                <c:pt idx="6862">
                  <c:v>38828</c:v>
                </c:pt>
                <c:pt idx="6863">
                  <c:v>38831</c:v>
                </c:pt>
                <c:pt idx="6864">
                  <c:v>38832</c:v>
                </c:pt>
                <c:pt idx="6865">
                  <c:v>38833</c:v>
                </c:pt>
                <c:pt idx="6866">
                  <c:v>38834</c:v>
                </c:pt>
                <c:pt idx="6867">
                  <c:v>38835</c:v>
                </c:pt>
                <c:pt idx="6868">
                  <c:v>38838</c:v>
                </c:pt>
                <c:pt idx="6869">
                  <c:v>38839</c:v>
                </c:pt>
                <c:pt idx="6870">
                  <c:v>38840</c:v>
                </c:pt>
                <c:pt idx="6871">
                  <c:v>38841</c:v>
                </c:pt>
                <c:pt idx="6872">
                  <c:v>38842</c:v>
                </c:pt>
                <c:pt idx="6873">
                  <c:v>38845</c:v>
                </c:pt>
                <c:pt idx="6874">
                  <c:v>38846</c:v>
                </c:pt>
                <c:pt idx="6875">
                  <c:v>38847</c:v>
                </c:pt>
                <c:pt idx="6876">
                  <c:v>38848</c:v>
                </c:pt>
                <c:pt idx="6877">
                  <c:v>38849</c:v>
                </c:pt>
                <c:pt idx="6878">
                  <c:v>38852</c:v>
                </c:pt>
                <c:pt idx="6879">
                  <c:v>38853</c:v>
                </c:pt>
                <c:pt idx="6880">
                  <c:v>38854</c:v>
                </c:pt>
                <c:pt idx="6881">
                  <c:v>38855</c:v>
                </c:pt>
                <c:pt idx="6882">
                  <c:v>38856</c:v>
                </c:pt>
                <c:pt idx="6883">
                  <c:v>38859</c:v>
                </c:pt>
                <c:pt idx="6884">
                  <c:v>38860</c:v>
                </c:pt>
                <c:pt idx="6885">
                  <c:v>38861</c:v>
                </c:pt>
                <c:pt idx="6886">
                  <c:v>38862</c:v>
                </c:pt>
                <c:pt idx="6887">
                  <c:v>38863</c:v>
                </c:pt>
                <c:pt idx="6888">
                  <c:v>38866</c:v>
                </c:pt>
                <c:pt idx="6889">
                  <c:v>38867</c:v>
                </c:pt>
                <c:pt idx="6890">
                  <c:v>38868</c:v>
                </c:pt>
                <c:pt idx="6891">
                  <c:v>38869</c:v>
                </c:pt>
                <c:pt idx="6892">
                  <c:v>38870</c:v>
                </c:pt>
                <c:pt idx="6893">
                  <c:v>38873</c:v>
                </c:pt>
                <c:pt idx="6894">
                  <c:v>38874</c:v>
                </c:pt>
                <c:pt idx="6895">
                  <c:v>38875</c:v>
                </c:pt>
                <c:pt idx="6896">
                  <c:v>38876</c:v>
                </c:pt>
                <c:pt idx="6897">
                  <c:v>38877</c:v>
                </c:pt>
                <c:pt idx="6898">
                  <c:v>38880</c:v>
                </c:pt>
                <c:pt idx="6899">
                  <c:v>38881</c:v>
                </c:pt>
                <c:pt idx="6900">
                  <c:v>38882</c:v>
                </c:pt>
                <c:pt idx="6901">
                  <c:v>38883</c:v>
                </c:pt>
                <c:pt idx="6902">
                  <c:v>38884</c:v>
                </c:pt>
                <c:pt idx="6903">
                  <c:v>38887</c:v>
                </c:pt>
                <c:pt idx="6904">
                  <c:v>38888</c:v>
                </c:pt>
                <c:pt idx="6905">
                  <c:v>38889</c:v>
                </c:pt>
                <c:pt idx="6906">
                  <c:v>38890</c:v>
                </c:pt>
                <c:pt idx="6907">
                  <c:v>38891</c:v>
                </c:pt>
                <c:pt idx="6908">
                  <c:v>38894</c:v>
                </c:pt>
                <c:pt idx="6909">
                  <c:v>38895</c:v>
                </c:pt>
                <c:pt idx="6910">
                  <c:v>38896</c:v>
                </c:pt>
                <c:pt idx="6911">
                  <c:v>38897</c:v>
                </c:pt>
                <c:pt idx="6912">
                  <c:v>38898</c:v>
                </c:pt>
                <c:pt idx="6913">
                  <c:v>38901</c:v>
                </c:pt>
                <c:pt idx="6914">
                  <c:v>38902</c:v>
                </c:pt>
                <c:pt idx="6915">
                  <c:v>38903</c:v>
                </c:pt>
                <c:pt idx="6916">
                  <c:v>38904</c:v>
                </c:pt>
                <c:pt idx="6917">
                  <c:v>38905</c:v>
                </c:pt>
                <c:pt idx="6918">
                  <c:v>38908</c:v>
                </c:pt>
                <c:pt idx="6919">
                  <c:v>38909</c:v>
                </c:pt>
                <c:pt idx="6920">
                  <c:v>38910</c:v>
                </c:pt>
                <c:pt idx="6921">
                  <c:v>38911</c:v>
                </c:pt>
                <c:pt idx="6922">
                  <c:v>38912</c:v>
                </c:pt>
                <c:pt idx="6923">
                  <c:v>38915</c:v>
                </c:pt>
                <c:pt idx="6924">
                  <c:v>38916</c:v>
                </c:pt>
                <c:pt idx="6925">
                  <c:v>38917</c:v>
                </c:pt>
                <c:pt idx="6926">
                  <c:v>38918</c:v>
                </c:pt>
                <c:pt idx="6927">
                  <c:v>38919</c:v>
                </c:pt>
                <c:pt idx="6928">
                  <c:v>38922</c:v>
                </c:pt>
                <c:pt idx="6929">
                  <c:v>38923</c:v>
                </c:pt>
                <c:pt idx="6930">
                  <c:v>38924</c:v>
                </c:pt>
                <c:pt idx="6931">
                  <c:v>38925</c:v>
                </c:pt>
                <c:pt idx="6932">
                  <c:v>38926</c:v>
                </c:pt>
                <c:pt idx="6933">
                  <c:v>38929</c:v>
                </c:pt>
                <c:pt idx="6934">
                  <c:v>38930</c:v>
                </c:pt>
                <c:pt idx="6935">
                  <c:v>38931</c:v>
                </c:pt>
                <c:pt idx="6936">
                  <c:v>38932</c:v>
                </c:pt>
                <c:pt idx="6937">
                  <c:v>38933</c:v>
                </c:pt>
                <c:pt idx="6938">
                  <c:v>38936</c:v>
                </c:pt>
                <c:pt idx="6939">
                  <c:v>38937</c:v>
                </c:pt>
                <c:pt idx="6940">
                  <c:v>38938</c:v>
                </c:pt>
                <c:pt idx="6941">
                  <c:v>38939</c:v>
                </c:pt>
                <c:pt idx="6942">
                  <c:v>38940</c:v>
                </c:pt>
                <c:pt idx="6943">
                  <c:v>38943</c:v>
                </c:pt>
                <c:pt idx="6944">
                  <c:v>38944</c:v>
                </c:pt>
                <c:pt idx="6945">
                  <c:v>38945</c:v>
                </c:pt>
                <c:pt idx="6946">
                  <c:v>38946</c:v>
                </c:pt>
                <c:pt idx="6947">
                  <c:v>38947</c:v>
                </c:pt>
                <c:pt idx="6948">
                  <c:v>38950</c:v>
                </c:pt>
                <c:pt idx="6949">
                  <c:v>38951</c:v>
                </c:pt>
                <c:pt idx="6950">
                  <c:v>38952</c:v>
                </c:pt>
                <c:pt idx="6951">
                  <c:v>38953</c:v>
                </c:pt>
                <c:pt idx="6952">
                  <c:v>38954</c:v>
                </c:pt>
                <c:pt idx="6953">
                  <c:v>38957</c:v>
                </c:pt>
                <c:pt idx="6954">
                  <c:v>38958</c:v>
                </c:pt>
                <c:pt idx="6955">
                  <c:v>38959</c:v>
                </c:pt>
                <c:pt idx="6956">
                  <c:v>38960</c:v>
                </c:pt>
                <c:pt idx="6957">
                  <c:v>38961</c:v>
                </c:pt>
                <c:pt idx="6958">
                  <c:v>38964</c:v>
                </c:pt>
                <c:pt idx="6959">
                  <c:v>38965</c:v>
                </c:pt>
                <c:pt idx="6960">
                  <c:v>38966</c:v>
                </c:pt>
                <c:pt idx="6961">
                  <c:v>38967</c:v>
                </c:pt>
                <c:pt idx="6962">
                  <c:v>38968</c:v>
                </c:pt>
                <c:pt idx="6963">
                  <c:v>38971</c:v>
                </c:pt>
                <c:pt idx="6964">
                  <c:v>38972</c:v>
                </c:pt>
                <c:pt idx="6965">
                  <c:v>38973</c:v>
                </c:pt>
                <c:pt idx="6966">
                  <c:v>38974</c:v>
                </c:pt>
                <c:pt idx="6967">
                  <c:v>38975</c:v>
                </c:pt>
                <c:pt idx="6968">
                  <c:v>38978</c:v>
                </c:pt>
                <c:pt idx="6969">
                  <c:v>38979</c:v>
                </c:pt>
                <c:pt idx="6970">
                  <c:v>38980</c:v>
                </c:pt>
                <c:pt idx="6971">
                  <c:v>38981</c:v>
                </c:pt>
                <c:pt idx="6972">
                  <c:v>38982</c:v>
                </c:pt>
                <c:pt idx="6973">
                  <c:v>38985</c:v>
                </c:pt>
                <c:pt idx="6974">
                  <c:v>38986</c:v>
                </c:pt>
                <c:pt idx="6975">
                  <c:v>38987</c:v>
                </c:pt>
                <c:pt idx="6976">
                  <c:v>38988</c:v>
                </c:pt>
                <c:pt idx="6977">
                  <c:v>38989</c:v>
                </c:pt>
                <c:pt idx="6978">
                  <c:v>38992</c:v>
                </c:pt>
                <c:pt idx="6979">
                  <c:v>38993</c:v>
                </c:pt>
                <c:pt idx="6980">
                  <c:v>38994</c:v>
                </c:pt>
                <c:pt idx="6981">
                  <c:v>38995</c:v>
                </c:pt>
                <c:pt idx="6982">
                  <c:v>38996</c:v>
                </c:pt>
                <c:pt idx="6983">
                  <c:v>38999</c:v>
                </c:pt>
                <c:pt idx="6984">
                  <c:v>39000</c:v>
                </c:pt>
                <c:pt idx="6985">
                  <c:v>39001</c:v>
                </c:pt>
                <c:pt idx="6986">
                  <c:v>39002</c:v>
                </c:pt>
                <c:pt idx="6987">
                  <c:v>39003</c:v>
                </c:pt>
                <c:pt idx="6988">
                  <c:v>39006</c:v>
                </c:pt>
                <c:pt idx="6989">
                  <c:v>39007</c:v>
                </c:pt>
                <c:pt idx="6990">
                  <c:v>39008</c:v>
                </c:pt>
                <c:pt idx="6991">
                  <c:v>39009</c:v>
                </c:pt>
                <c:pt idx="6992">
                  <c:v>39010</c:v>
                </c:pt>
                <c:pt idx="6993">
                  <c:v>39013</c:v>
                </c:pt>
                <c:pt idx="6994">
                  <c:v>39014</c:v>
                </c:pt>
                <c:pt idx="6995">
                  <c:v>39015</c:v>
                </c:pt>
                <c:pt idx="6996">
                  <c:v>39016</c:v>
                </c:pt>
                <c:pt idx="6997">
                  <c:v>39017</c:v>
                </c:pt>
                <c:pt idx="6998">
                  <c:v>39020</c:v>
                </c:pt>
                <c:pt idx="6999">
                  <c:v>39021</c:v>
                </c:pt>
                <c:pt idx="7000">
                  <c:v>39022</c:v>
                </c:pt>
                <c:pt idx="7001">
                  <c:v>39023</c:v>
                </c:pt>
                <c:pt idx="7002">
                  <c:v>39024</c:v>
                </c:pt>
                <c:pt idx="7003">
                  <c:v>39027</c:v>
                </c:pt>
                <c:pt idx="7004">
                  <c:v>39028</c:v>
                </c:pt>
                <c:pt idx="7005">
                  <c:v>39029</c:v>
                </c:pt>
                <c:pt idx="7006">
                  <c:v>39030</c:v>
                </c:pt>
                <c:pt idx="7007">
                  <c:v>39031</c:v>
                </c:pt>
                <c:pt idx="7008">
                  <c:v>39034</c:v>
                </c:pt>
                <c:pt idx="7009">
                  <c:v>39035</c:v>
                </c:pt>
                <c:pt idx="7010">
                  <c:v>39036</c:v>
                </c:pt>
                <c:pt idx="7011">
                  <c:v>39037</c:v>
                </c:pt>
                <c:pt idx="7012">
                  <c:v>39038</c:v>
                </c:pt>
                <c:pt idx="7013">
                  <c:v>39041</c:v>
                </c:pt>
                <c:pt idx="7014">
                  <c:v>39042</c:v>
                </c:pt>
                <c:pt idx="7015">
                  <c:v>39043</c:v>
                </c:pt>
                <c:pt idx="7016">
                  <c:v>39044</c:v>
                </c:pt>
                <c:pt idx="7017">
                  <c:v>39045</c:v>
                </c:pt>
                <c:pt idx="7018">
                  <c:v>39048</c:v>
                </c:pt>
                <c:pt idx="7019">
                  <c:v>39049</c:v>
                </c:pt>
                <c:pt idx="7020">
                  <c:v>39050</c:v>
                </c:pt>
                <c:pt idx="7021">
                  <c:v>39051</c:v>
                </c:pt>
                <c:pt idx="7022">
                  <c:v>39052</c:v>
                </c:pt>
                <c:pt idx="7023">
                  <c:v>39055</c:v>
                </c:pt>
                <c:pt idx="7024">
                  <c:v>39056</c:v>
                </c:pt>
                <c:pt idx="7025">
                  <c:v>39057</c:v>
                </c:pt>
                <c:pt idx="7026">
                  <c:v>39058</c:v>
                </c:pt>
                <c:pt idx="7027">
                  <c:v>39059</c:v>
                </c:pt>
                <c:pt idx="7028">
                  <c:v>39062</c:v>
                </c:pt>
                <c:pt idx="7029">
                  <c:v>39063</c:v>
                </c:pt>
                <c:pt idx="7030">
                  <c:v>39064</c:v>
                </c:pt>
                <c:pt idx="7031">
                  <c:v>39065</c:v>
                </c:pt>
                <c:pt idx="7032">
                  <c:v>39066</c:v>
                </c:pt>
                <c:pt idx="7033">
                  <c:v>39069</c:v>
                </c:pt>
                <c:pt idx="7034">
                  <c:v>39070</c:v>
                </c:pt>
                <c:pt idx="7035">
                  <c:v>39071</c:v>
                </c:pt>
                <c:pt idx="7036">
                  <c:v>39072</c:v>
                </c:pt>
                <c:pt idx="7037">
                  <c:v>39073</c:v>
                </c:pt>
                <c:pt idx="7038">
                  <c:v>39076</c:v>
                </c:pt>
                <c:pt idx="7039">
                  <c:v>39077</c:v>
                </c:pt>
                <c:pt idx="7040">
                  <c:v>39078</c:v>
                </c:pt>
                <c:pt idx="7041">
                  <c:v>39079</c:v>
                </c:pt>
                <c:pt idx="7042">
                  <c:v>39080</c:v>
                </c:pt>
                <c:pt idx="7043">
                  <c:v>39083</c:v>
                </c:pt>
                <c:pt idx="7044">
                  <c:v>39084</c:v>
                </c:pt>
                <c:pt idx="7045">
                  <c:v>39085</c:v>
                </c:pt>
                <c:pt idx="7046">
                  <c:v>39086</c:v>
                </c:pt>
                <c:pt idx="7047">
                  <c:v>39087</c:v>
                </c:pt>
                <c:pt idx="7048">
                  <c:v>39090</c:v>
                </c:pt>
                <c:pt idx="7049">
                  <c:v>39091</c:v>
                </c:pt>
                <c:pt idx="7050">
                  <c:v>39092</c:v>
                </c:pt>
                <c:pt idx="7051">
                  <c:v>39093</c:v>
                </c:pt>
                <c:pt idx="7052">
                  <c:v>39094</c:v>
                </c:pt>
                <c:pt idx="7053">
                  <c:v>39097</c:v>
                </c:pt>
                <c:pt idx="7054">
                  <c:v>39098</c:v>
                </c:pt>
                <c:pt idx="7055">
                  <c:v>39099</c:v>
                </c:pt>
                <c:pt idx="7056">
                  <c:v>39100</c:v>
                </c:pt>
                <c:pt idx="7057">
                  <c:v>39101</c:v>
                </c:pt>
                <c:pt idx="7058">
                  <c:v>39104</c:v>
                </c:pt>
                <c:pt idx="7059">
                  <c:v>39105</c:v>
                </c:pt>
                <c:pt idx="7060">
                  <c:v>39106</c:v>
                </c:pt>
                <c:pt idx="7061">
                  <c:v>39107</c:v>
                </c:pt>
                <c:pt idx="7062">
                  <c:v>39108</c:v>
                </c:pt>
                <c:pt idx="7063">
                  <c:v>39111</c:v>
                </c:pt>
                <c:pt idx="7064">
                  <c:v>39112</c:v>
                </c:pt>
                <c:pt idx="7065">
                  <c:v>39113</c:v>
                </c:pt>
                <c:pt idx="7066">
                  <c:v>39114</c:v>
                </c:pt>
                <c:pt idx="7067">
                  <c:v>39115</c:v>
                </c:pt>
                <c:pt idx="7068">
                  <c:v>39118</c:v>
                </c:pt>
                <c:pt idx="7069">
                  <c:v>39119</c:v>
                </c:pt>
                <c:pt idx="7070">
                  <c:v>39120</c:v>
                </c:pt>
                <c:pt idx="7071">
                  <c:v>39121</c:v>
                </c:pt>
                <c:pt idx="7072">
                  <c:v>39122</c:v>
                </c:pt>
                <c:pt idx="7073">
                  <c:v>39125</c:v>
                </c:pt>
                <c:pt idx="7074">
                  <c:v>39126</c:v>
                </c:pt>
                <c:pt idx="7075">
                  <c:v>39127</c:v>
                </c:pt>
                <c:pt idx="7076">
                  <c:v>39128</c:v>
                </c:pt>
                <c:pt idx="7077">
                  <c:v>39129</c:v>
                </c:pt>
                <c:pt idx="7078">
                  <c:v>39132</c:v>
                </c:pt>
                <c:pt idx="7079">
                  <c:v>39133</c:v>
                </c:pt>
                <c:pt idx="7080">
                  <c:v>39134</c:v>
                </c:pt>
                <c:pt idx="7081">
                  <c:v>39135</c:v>
                </c:pt>
                <c:pt idx="7082">
                  <c:v>39136</c:v>
                </c:pt>
                <c:pt idx="7083">
                  <c:v>39139</c:v>
                </c:pt>
                <c:pt idx="7084">
                  <c:v>39140</c:v>
                </c:pt>
                <c:pt idx="7085">
                  <c:v>39141</c:v>
                </c:pt>
                <c:pt idx="7086">
                  <c:v>39142</c:v>
                </c:pt>
                <c:pt idx="7087">
                  <c:v>39143</c:v>
                </c:pt>
                <c:pt idx="7088">
                  <c:v>39146</c:v>
                </c:pt>
                <c:pt idx="7089">
                  <c:v>39147</c:v>
                </c:pt>
                <c:pt idx="7090">
                  <c:v>39148</c:v>
                </c:pt>
                <c:pt idx="7091">
                  <c:v>39149</c:v>
                </c:pt>
                <c:pt idx="7092">
                  <c:v>39150</c:v>
                </c:pt>
                <c:pt idx="7093">
                  <c:v>39153</c:v>
                </c:pt>
                <c:pt idx="7094">
                  <c:v>39154</c:v>
                </c:pt>
                <c:pt idx="7095">
                  <c:v>39155</c:v>
                </c:pt>
                <c:pt idx="7096">
                  <c:v>39156</c:v>
                </c:pt>
                <c:pt idx="7097">
                  <c:v>39157</c:v>
                </c:pt>
                <c:pt idx="7098">
                  <c:v>39160</c:v>
                </c:pt>
                <c:pt idx="7099">
                  <c:v>39161</c:v>
                </c:pt>
                <c:pt idx="7100">
                  <c:v>39162</c:v>
                </c:pt>
                <c:pt idx="7101">
                  <c:v>39163</c:v>
                </c:pt>
                <c:pt idx="7102">
                  <c:v>39164</c:v>
                </c:pt>
                <c:pt idx="7103">
                  <c:v>39167</c:v>
                </c:pt>
                <c:pt idx="7104">
                  <c:v>39168</c:v>
                </c:pt>
                <c:pt idx="7105">
                  <c:v>39169</c:v>
                </c:pt>
                <c:pt idx="7106">
                  <c:v>39170</c:v>
                </c:pt>
                <c:pt idx="7107">
                  <c:v>39171</c:v>
                </c:pt>
                <c:pt idx="7108">
                  <c:v>39174</c:v>
                </c:pt>
                <c:pt idx="7109">
                  <c:v>39175</c:v>
                </c:pt>
                <c:pt idx="7110">
                  <c:v>39176</c:v>
                </c:pt>
                <c:pt idx="7111">
                  <c:v>39177</c:v>
                </c:pt>
                <c:pt idx="7112">
                  <c:v>39178</c:v>
                </c:pt>
                <c:pt idx="7113">
                  <c:v>39181</c:v>
                </c:pt>
                <c:pt idx="7114">
                  <c:v>39182</c:v>
                </c:pt>
                <c:pt idx="7115">
                  <c:v>39183</c:v>
                </c:pt>
                <c:pt idx="7116">
                  <c:v>39184</c:v>
                </c:pt>
                <c:pt idx="7117">
                  <c:v>39185</c:v>
                </c:pt>
                <c:pt idx="7118">
                  <c:v>39188</c:v>
                </c:pt>
                <c:pt idx="7119">
                  <c:v>39189</c:v>
                </c:pt>
                <c:pt idx="7120">
                  <c:v>39190</c:v>
                </c:pt>
                <c:pt idx="7121">
                  <c:v>39191</c:v>
                </c:pt>
                <c:pt idx="7122">
                  <c:v>39192</c:v>
                </c:pt>
                <c:pt idx="7123">
                  <c:v>39195</c:v>
                </c:pt>
                <c:pt idx="7124">
                  <c:v>39196</c:v>
                </c:pt>
                <c:pt idx="7125">
                  <c:v>39197</c:v>
                </c:pt>
                <c:pt idx="7126">
                  <c:v>39198</c:v>
                </c:pt>
                <c:pt idx="7127">
                  <c:v>39199</c:v>
                </c:pt>
                <c:pt idx="7128">
                  <c:v>39202</c:v>
                </c:pt>
                <c:pt idx="7129">
                  <c:v>39203</c:v>
                </c:pt>
                <c:pt idx="7130">
                  <c:v>39204</c:v>
                </c:pt>
                <c:pt idx="7131">
                  <c:v>39205</c:v>
                </c:pt>
                <c:pt idx="7132">
                  <c:v>39206</c:v>
                </c:pt>
                <c:pt idx="7133">
                  <c:v>39209</c:v>
                </c:pt>
                <c:pt idx="7134">
                  <c:v>39210</c:v>
                </c:pt>
                <c:pt idx="7135">
                  <c:v>39211</c:v>
                </c:pt>
                <c:pt idx="7136">
                  <c:v>39212</c:v>
                </c:pt>
                <c:pt idx="7137">
                  <c:v>39213</c:v>
                </c:pt>
                <c:pt idx="7138">
                  <c:v>39216</c:v>
                </c:pt>
                <c:pt idx="7139">
                  <c:v>39217</c:v>
                </c:pt>
                <c:pt idx="7140">
                  <c:v>39218</c:v>
                </c:pt>
                <c:pt idx="7141">
                  <c:v>39219</c:v>
                </c:pt>
                <c:pt idx="7142">
                  <c:v>39220</c:v>
                </c:pt>
                <c:pt idx="7143">
                  <c:v>39223</c:v>
                </c:pt>
                <c:pt idx="7144">
                  <c:v>39224</c:v>
                </c:pt>
                <c:pt idx="7145">
                  <c:v>39225</c:v>
                </c:pt>
                <c:pt idx="7146">
                  <c:v>39226</c:v>
                </c:pt>
                <c:pt idx="7147">
                  <c:v>39227</c:v>
                </c:pt>
                <c:pt idx="7148">
                  <c:v>39230</c:v>
                </c:pt>
                <c:pt idx="7149">
                  <c:v>39231</c:v>
                </c:pt>
                <c:pt idx="7150">
                  <c:v>39232</c:v>
                </c:pt>
                <c:pt idx="7151">
                  <c:v>39233</c:v>
                </c:pt>
                <c:pt idx="7152">
                  <c:v>39234</c:v>
                </c:pt>
                <c:pt idx="7153">
                  <c:v>39237</c:v>
                </c:pt>
                <c:pt idx="7154">
                  <c:v>39238</c:v>
                </c:pt>
                <c:pt idx="7155">
                  <c:v>39239</c:v>
                </c:pt>
                <c:pt idx="7156">
                  <c:v>39240</c:v>
                </c:pt>
                <c:pt idx="7157">
                  <c:v>39241</c:v>
                </c:pt>
                <c:pt idx="7158">
                  <c:v>39244</c:v>
                </c:pt>
                <c:pt idx="7159">
                  <c:v>39245</c:v>
                </c:pt>
                <c:pt idx="7160">
                  <c:v>39246</c:v>
                </c:pt>
                <c:pt idx="7161">
                  <c:v>39247</c:v>
                </c:pt>
                <c:pt idx="7162">
                  <c:v>39248</c:v>
                </c:pt>
                <c:pt idx="7163">
                  <c:v>39251</c:v>
                </c:pt>
                <c:pt idx="7164">
                  <c:v>39252</c:v>
                </c:pt>
                <c:pt idx="7165">
                  <c:v>39253</c:v>
                </c:pt>
                <c:pt idx="7166">
                  <c:v>39254</c:v>
                </c:pt>
                <c:pt idx="7167">
                  <c:v>39255</c:v>
                </c:pt>
                <c:pt idx="7168">
                  <c:v>39258</c:v>
                </c:pt>
                <c:pt idx="7169">
                  <c:v>39259</c:v>
                </c:pt>
                <c:pt idx="7170">
                  <c:v>39260</c:v>
                </c:pt>
                <c:pt idx="7171">
                  <c:v>39261</c:v>
                </c:pt>
                <c:pt idx="7172">
                  <c:v>39262</c:v>
                </c:pt>
                <c:pt idx="7173">
                  <c:v>39265</c:v>
                </c:pt>
                <c:pt idx="7174">
                  <c:v>39266</c:v>
                </c:pt>
                <c:pt idx="7175">
                  <c:v>39267</c:v>
                </c:pt>
                <c:pt idx="7176">
                  <c:v>39268</c:v>
                </c:pt>
                <c:pt idx="7177">
                  <c:v>39269</c:v>
                </c:pt>
                <c:pt idx="7178">
                  <c:v>39272</c:v>
                </c:pt>
                <c:pt idx="7179">
                  <c:v>39273</c:v>
                </c:pt>
                <c:pt idx="7180">
                  <c:v>39274</c:v>
                </c:pt>
                <c:pt idx="7181">
                  <c:v>39275</c:v>
                </c:pt>
                <c:pt idx="7182">
                  <c:v>39276</c:v>
                </c:pt>
                <c:pt idx="7183">
                  <c:v>39279</c:v>
                </c:pt>
                <c:pt idx="7184">
                  <c:v>39280</c:v>
                </c:pt>
                <c:pt idx="7185">
                  <c:v>39281</c:v>
                </c:pt>
                <c:pt idx="7186">
                  <c:v>39282</c:v>
                </c:pt>
                <c:pt idx="7187">
                  <c:v>39283</c:v>
                </c:pt>
                <c:pt idx="7188">
                  <c:v>39286</c:v>
                </c:pt>
                <c:pt idx="7189">
                  <c:v>39287</c:v>
                </c:pt>
                <c:pt idx="7190">
                  <c:v>39288</c:v>
                </c:pt>
                <c:pt idx="7191">
                  <c:v>39289</c:v>
                </c:pt>
                <c:pt idx="7192">
                  <c:v>39290</c:v>
                </c:pt>
                <c:pt idx="7193">
                  <c:v>39293</c:v>
                </c:pt>
                <c:pt idx="7194">
                  <c:v>39294</c:v>
                </c:pt>
                <c:pt idx="7195">
                  <c:v>39295</c:v>
                </c:pt>
                <c:pt idx="7196">
                  <c:v>39296</c:v>
                </c:pt>
                <c:pt idx="7197">
                  <c:v>39297</c:v>
                </c:pt>
                <c:pt idx="7198">
                  <c:v>39300</c:v>
                </c:pt>
                <c:pt idx="7199">
                  <c:v>39301</c:v>
                </c:pt>
                <c:pt idx="7200">
                  <c:v>39302</c:v>
                </c:pt>
                <c:pt idx="7201">
                  <c:v>39303</c:v>
                </c:pt>
                <c:pt idx="7202">
                  <c:v>39304</c:v>
                </c:pt>
                <c:pt idx="7203">
                  <c:v>39307</c:v>
                </c:pt>
                <c:pt idx="7204">
                  <c:v>39308</c:v>
                </c:pt>
                <c:pt idx="7205">
                  <c:v>39309</c:v>
                </c:pt>
                <c:pt idx="7206">
                  <c:v>39310</c:v>
                </c:pt>
                <c:pt idx="7207">
                  <c:v>39311</c:v>
                </c:pt>
                <c:pt idx="7208">
                  <c:v>39314</c:v>
                </c:pt>
                <c:pt idx="7209">
                  <c:v>39315</c:v>
                </c:pt>
                <c:pt idx="7210">
                  <c:v>39316</c:v>
                </c:pt>
                <c:pt idx="7211">
                  <c:v>39317</c:v>
                </c:pt>
                <c:pt idx="7212">
                  <c:v>39318</c:v>
                </c:pt>
                <c:pt idx="7213">
                  <c:v>39321</c:v>
                </c:pt>
                <c:pt idx="7214">
                  <c:v>39322</c:v>
                </c:pt>
                <c:pt idx="7215">
                  <c:v>39323</c:v>
                </c:pt>
                <c:pt idx="7216">
                  <c:v>39324</c:v>
                </c:pt>
                <c:pt idx="7217">
                  <c:v>39325</c:v>
                </c:pt>
                <c:pt idx="7218">
                  <c:v>39328</c:v>
                </c:pt>
                <c:pt idx="7219">
                  <c:v>39329</c:v>
                </c:pt>
                <c:pt idx="7220">
                  <c:v>39330</c:v>
                </c:pt>
                <c:pt idx="7221">
                  <c:v>39331</c:v>
                </c:pt>
                <c:pt idx="7222">
                  <c:v>39332</c:v>
                </c:pt>
                <c:pt idx="7223">
                  <c:v>39335</c:v>
                </c:pt>
                <c:pt idx="7224">
                  <c:v>39336</c:v>
                </c:pt>
                <c:pt idx="7225">
                  <c:v>39337</c:v>
                </c:pt>
                <c:pt idx="7226">
                  <c:v>39338</c:v>
                </c:pt>
                <c:pt idx="7227">
                  <c:v>39339</c:v>
                </c:pt>
                <c:pt idx="7228">
                  <c:v>39342</c:v>
                </c:pt>
                <c:pt idx="7229">
                  <c:v>39343</c:v>
                </c:pt>
                <c:pt idx="7230">
                  <c:v>39344</c:v>
                </c:pt>
                <c:pt idx="7231">
                  <c:v>39345</c:v>
                </c:pt>
                <c:pt idx="7232">
                  <c:v>39346</c:v>
                </c:pt>
                <c:pt idx="7233">
                  <c:v>39349</c:v>
                </c:pt>
                <c:pt idx="7234">
                  <c:v>39350</c:v>
                </c:pt>
                <c:pt idx="7235">
                  <c:v>39351</c:v>
                </c:pt>
                <c:pt idx="7236">
                  <c:v>39352</c:v>
                </c:pt>
                <c:pt idx="7237">
                  <c:v>39353</c:v>
                </c:pt>
                <c:pt idx="7238">
                  <c:v>39356</c:v>
                </c:pt>
                <c:pt idx="7239">
                  <c:v>39357</c:v>
                </c:pt>
                <c:pt idx="7240">
                  <c:v>39358</c:v>
                </c:pt>
                <c:pt idx="7241">
                  <c:v>39359</c:v>
                </c:pt>
                <c:pt idx="7242">
                  <c:v>39360</c:v>
                </c:pt>
                <c:pt idx="7243">
                  <c:v>39363</c:v>
                </c:pt>
                <c:pt idx="7244">
                  <c:v>39364</c:v>
                </c:pt>
                <c:pt idx="7245">
                  <c:v>39365</c:v>
                </c:pt>
                <c:pt idx="7246">
                  <c:v>39366</c:v>
                </c:pt>
                <c:pt idx="7247">
                  <c:v>39367</c:v>
                </c:pt>
                <c:pt idx="7248">
                  <c:v>39370</c:v>
                </c:pt>
                <c:pt idx="7249">
                  <c:v>39371</c:v>
                </c:pt>
                <c:pt idx="7250">
                  <c:v>39372</c:v>
                </c:pt>
                <c:pt idx="7251">
                  <c:v>39373</c:v>
                </c:pt>
                <c:pt idx="7252">
                  <c:v>39374</c:v>
                </c:pt>
                <c:pt idx="7253">
                  <c:v>39377</c:v>
                </c:pt>
                <c:pt idx="7254">
                  <c:v>39378</c:v>
                </c:pt>
                <c:pt idx="7255">
                  <c:v>39379</c:v>
                </c:pt>
                <c:pt idx="7256">
                  <c:v>39380</c:v>
                </c:pt>
                <c:pt idx="7257">
                  <c:v>39381</c:v>
                </c:pt>
                <c:pt idx="7258">
                  <c:v>39384</c:v>
                </c:pt>
                <c:pt idx="7259">
                  <c:v>39385</c:v>
                </c:pt>
                <c:pt idx="7260">
                  <c:v>39386</c:v>
                </c:pt>
                <c:pt idx="7261">
                  <c:v>39387</c:v>
                </c:pt>
                <c:pt idx="7262">
                  <c:v>39388</c:v>
                </c:pt>
                <c:pt idx="7263">
                  <c:v>39391</c:v>
                </c:pt>
                <c:pt idx="7264">
                  <c:v>39392</c:v>
                </c:pt>
                <c:pt idx="7265">
                  <c:v>39393</c:v>
                </c:pt>
                <c:pt idx="7266">
                  <c:v>39394</c:v>
                </c:pt>
                <c:pt idx="7267">
                  <c:v>39395</c:v>
                </c:pt>
                <c:pt idx="7268">
                  <c:v>39398</c:v>
                </c:pt>
                <c:pt idx="7269">
                  <c:v>39399</c:v>
                </c:pt>
                <c:pt idx="7270">
                  <c:v>39400</c:v>
                </c:pt>
                <c:pt idx="7271">
                  <c:v>39401</c:v>
                </c:pt>
                <c:pt idx="7272">
                  <c:v>39402</c:v>
                </c:pt>
                <c:pt idx="7273">
                  <c:v>39405</c:v>
                </c:pt>
                <c:pt idx="7274">
                  <c:v>39406</c:v>
                </c:pt>
                <c:pt idx="7275">
                  <c:v>39407</c:v>
                </c:pt>
                <c:pt idx="7276">
                  <c:v>39408</c:v>
                </c:pt>
                <c:pt idx="7277">
                  <c:v>39409</c:v>
                </c:pt>
                <c:pt idx="7278">
                  <c:v>39412</c:v>
                </c:pt>
                <c:pt idx="7279">
                  <c:v>39413</c:v>
                </c:pt>
                <c:pt idx="7280">
                  <c:v>39414</c:v>
                </c:pt>
                <c:pt idx="7281">
                  <c:v>39415</c:v>
                </c:pt>
                <c:pt idx="7282">
                  <c:v>39416</c:v>
                </c:pt>
                <c:pt idx="7283">
                  <c:v>39419</c:v>
                </c:pt>
                <c:pt idx="7284">
                  <c:v>39420</c:v>
                </c:pt>
                <c:pt idx="7285">
                  <c:v>39421</c:v>
                </c:pt>
                <c:pt idx="7286">
                  <c:v>39422</c:v>
                </c:pt>
                <c:pt idx="7287">
                  <c:v>39423</c:v>
                </c:pt>
                <c:pt idx="7288">
                  <c:v>39426</c:v>
                </c:pt>
                <c:pt idx="7289">
                  <c:v>39427</c:v>
                </c:pt>
                <c:pt idx="7290">
                  <c:v>39428</c:v>
                </c:pt>
                <c:pt idx="7291">
                  <c:v>39429</c:v>
                </c:pt>
                <c:pt idx="7292">
                  <c:v>39430</c:v>
                </c:pt>
                <c:pt idx="7293">
                  <c:v>39433</c:v>
                </c:pt>
                <c:pt idx="7294">
                  <c:v>39434</c:v>
                </c:pt>
                <c:pt idx="7295">
                  <c:v>39435</c:v>
                </c:pt>
                <c:pt idx="7296">
                  <c:v>39436</c:v>
                </c:pt>
                <c:pt idx="7297">
                  <c:v>39437</c:v>
                </c:pt>
                <c:pt idx="7298">
                  <c:v>39440</c:v>
                </c:pt>
                <c:pt idx="7299">
                  <c:v>39441</c:v>
                </c:pt>
                <c:pt idx="7300">
                  <c:v>39442</c:v>
                </c:pt>
                <c:pt idx="7301">
                  <c:v>39443</c:v>
                </c:pt>
                <c:pt idx="7302">
                  <c:v>39444</c:v>
                </c:pt>
                <c:pt idx="7303">
                  <c:v>39447</c:v>
                </c:pt>
                <c:pt idx="7304">
                  <c:v>39448</c:v>
                </c:pt>
                <c:pt idx="7305">
                  <c:v>39449</c:v>
                </c:pt>
                <c:pt idx="7306">
                  <c:v>39450</c:v>
                </c:pt>
                <c:pt idx="7307">
                  <c:v>39451</c:v>
                </c:pt>
                <c:pt idx="7308">
                  <c:v>39454</c:v>
                </c:pt>
                <c:pt idx="7309">
                  <c:v>39455</c:v>
                </c:pt>
                <c:pt idx="7310">
                  <c:v>39456</c:v>
                </c:pt>
                <c:pt idx="7311">
                  <c:v>39457</c:v>
                </c:pt>
                <c:pt idx="7312">
                  <c:v>39458</c:v>
                </c:pt>
                <c:pt idx="7313">
                  <c:v>39461</c:v>
                </c:pt>
                <c:pt idx="7314">
                  <c:v>39462</c:v>
                </c:pt>
                <c:pt idx="7315">
                  <c:v>39463</c:v>
                </c:pt>
                <c:pt idx="7316">
                  <c:v>39464</c:v>
                </c:pt>
                <c:pt idx="7317">
                  <c:v>39465</c:v>
                </c:pt>
                <c:pt idx="7318">
                  <c:v>39468</c:v>
                </c:pt>
                <c:pt idx="7319">
                  <c:v>39469</c:v>
                </c:pt>
                <c:pt idx="7320">
                  <c:v>39470</c:v>
                </c:pt>
                <c:pt idx="7321">
                  <c:v>39471</c:v>
                </c:pt>
                <c:pt idx="7322">
                  <c:v>39472</c:v>
                </c:pt>
                <c:pt idx="7323">
                  <c:v>39475</c:v>
                </c:pt>
                <c:pt idx="7324">
                  <c:v>39476</c:v>
                </c:pt>
                <c:pt idx="7325">
                  <c:v>39477</c:v>
                </c:pt>
                <c:pt idx="7326">
                  <c:v>39478</c:v>
                </c:pt>
                <c:pt idx="7327">
                  <c:v>39479</c:v>
                </c:pt>
                <c:pt idx="7328">
                  <c:v>39482</c:v>
                </c:pt>
                <c:pt idx="7329">
                  <c:v>39483</c:v>
                </c:pt>
                <c:pt idx="7330">
                  <c:v>39484</c:v>
                </c:pt>
                <c:pt idx="7331">
                  <c:v>39485</c:v>
                </c:pt>
                <c:pt idx="7332">
                  <c:v>39486</c:v>
                </c:pt>
                <c:pt idx="7333">
                  <c:v>39489</c:v>
                </c:pt>
                <c:pt idx="7334">
                  <c:v>39490</c:v>
                </c:pt>
                <c:pt idx="7335">
                  <c:v>39491</c:v>
                </c:pt>
                <c:pt idx="7336">
                  <c:v>39492</c:v>
                </c:pt>
                <c:pt idx="7337">
                  <c:v>39493</c:v>
                </c:pt>
                <c:pt idx="7338">
                  <c:v>39496</c:v>
                </c:pt>
                <c:pt idx="7339">
                  <c:v>39497</c:v>
                </c:pt>
                <c:pt idx="7340">
                  <c:v>39498</c:v>
                </c:pt>
                <c:pt idx="7341">
                  <c:v>39499</c:v>
                </c:pt>
                <c:pt idx="7342">
                  <c:v>39500</c:v>
                </c:pt>
                <c:pt idx="7343">
                  <c:v>39503</c:v>
                </c:pt>
                <c:pt idx="7344">
                  <c:v>39504</c:v>
                </c:pt>
                <c:pt idx="7345">
                  <c:v>39505</c:v>
                </c:pt>
                <c:pt idx="7346">
                  <c:v>39506</c:v>
                </c:pt>
                <c:pt idx="7347">
                  <c:v>39507</c:v>
                </c:pt>
                <c:pt idx="7348">
                  <c:v>39510</c:v>
                </c:pt>
                <c:pt idx="7349">
                  <c:v>39511</c:v>
                </c:pt>
                <c:pt idx="7350">
                  <c:v>39512</c:v>
                </c:pt>
                <c:pt idx="7351">
                  <c:v>39513</c:v>
                </c:pt>
                <c:pt idx="7352">
                  <c:v>39514</c:v>
                </c:pt>
                <c:pt idx="7353">
                  <c:v>39517</c:v>
                </c:pt>
                <c:pt idx="7354">
                  <c:v>39518</c:v>
                </c:pt>
                <c:pt idx="7355">
                  <c:v>39519</c:v>
                </c:pt>
                <c:pt idx="7356">
                  <c:v>39520</c:v>
                </c:pt>
                <c:pt idx="7357">
                  <c:v>39521</c:v>
                </c:pt>
                <c:pt idx="7358">
                  <c:v>39524</c:v>
                </c:pt>
                <c:pt idx="7359">
                  <c:v>39525</c:v>
                </c:pt>
                <c:pt idx="7360">
                  <c:v>39526</c:v>
                </c:pt>
                <c:pt idx="7361">
                  <c:v>39527</c:v>
                </c:pt>
                <c:pt idx="7362">
                  <c:v>39528</c:v>
                </c:pt>
                <c:pt idx="7363">
                  <c:v>39531</c:v>
                </c:pt>
                <c:pt idx="7364">
                  <c:v>39532</c:v>
                </c:pt>
                <c:pt idx="7365">
                  <c:v>39533</c:v>
                </c:pt>
                <c:pt idx="7366">
                  <c:v>39534</c:v>
                </c:pt>
                <c:pt idx="7367">
                  <c:v>39535</c:v>
                </c:pt>
                <c:pt idx="7368">
                  <c:v>39538</c:v>
                </c:pt>
                <c:pt idx="7369">
                  <c:v>39539</c:v>
                </c:pt>
                <c:pt idx="7370">
                  <c:v>39540</c:v>
                </c:pt>
                <c:pt idx="7371">
                  <c:v>39541</c:v>
                </c:pt>
                <c:pt idx="7372">
                  <c:v>39542</c:v>
                </c:pt>
                <c:pt idx="7373">
                  <c:v>39545</c:v>
                </c:pt>
                <c:pt idx="7374">
                  <c:v>39546</c:v>
                </c:pt>
                <c:pt idx="7375">
                  <c:v>39547</c:v>
                </c:pt>
                <c:pt idx="7376">
                  <c:v>39548</c:v>
                </c:pt>
                <c:pt idx="7377">
                  <c:v>39549</c:v>
                </c:pt>
                <c:pt idx="7378">
                  <c:v>39552</c:v>
                </c:pt>
                <c:pt idx="7379">
                  <c:v>39553</c:v>
                </c:pt>
                <c:pt idx="7380">
                  <c:v>39554</c:v>
                </c:pt>
                <c:pt idx="7381">
                  <c:v>39555</c:v>
                </c:pt>
                <c:pt idx="7382">
                  <c:v>39556</c:v>
                </c:pt>
                <c:pt idx="7383">
                  <c:v>39559</c:v>
                </c:pt>
                <c:pt idx="7384">
                  <c:v>39560</c:v>
                </c:pt>
                <c:pt idx="7385">
                  <c:v>39561</c:v>
                </c:pt>
                <c:pt idx="7386">
                  <c:v>39562</c:v>
                </c:pt>
                <c:pt idx="7387">
                  <c:v>39563</c:v>
                </c:pt>
                <c:pt idx="7388">
                  <c:v>39566</c:v>
                </c:pt>
                <c:pt idx="7389">
                  <c:v>39567</c:v>
                </c:pt>
                <c:pt idx="7390">
                  <c:v>39568</c:v>
                </c:pt>
                <c:pt idx="7391">
                  <c:v>39569</c:v>
                </c:pt>
                <c:pt idx="7392">
                  <c:v>39570</c:v>
                </c:pt>
                <c:pt idx="7393">
                  <c:v>39573</c:v>
                </c:pt>
                <c:pt idx="7394">
                  <c:v>39574</c:v>
                </c:pt>
                <c:pt idx="7395">
                  <c:v>39575</c:v>
                </c:pt>
                <c:pt idx="7396">
                  <c:v>39576</c:v>
                </c:pt>
                <c:pt idx="7397">
                  <c:v>39577</c:v>
                </c:pt>
                <c:pt idx="7398">
                  <c:v>39580</c:v>
                </c:pt>
                <c:pt idx="7399">
                  <c:v>39581</c:v>
                </c:pt>
                <c:pt idx="7400">
                  <c:v>39582</c:v>
                </c:pt>
                <c:pt idx="7401">
                  <c:v>39583</c:v>
                </c:pt>
                <c:pt idx="7402">
                  <c:v>39584</c:v>
                </c:pt>
                <c:pt idx="7403">
                  <c:v>39587</c:v>
                </c:pt>
                <c:pt idx="7404">
                  <c:v>39588</c:v>
                </c:pt>
                <c:pt idx="7405">
                  <c:v>39589</c:v>
                </c:pt>
                <c:pt idx="7406">
                  <c:v>39590</c:v>
                </c:pt>
                <c:pt idx="7407">
                  <c:v>39591</c:v>
                </c:pt>
                <c:pt idx="7408">
                  <c:v>39594</c:v>
                </c:pt>
                <c:pt idx="7409">
                  <c:v>39595</c:v>
                </c:pt>
                <c:pt idx="7410">
                  <c:v>39596</c:v>
                </c:pt>
                <c:pt idx="7411">
                  <c:v>39597</c:v>
                </c:pt>
                <c:pt idx="7412">
                  <c:v>39598</c:v>
                </c:pt>
                <c:pt idx="7413">
                  <c:v>39601</c:v>
                </c:pt>
                <c:pt idx="7414">
                  <c:v>39602</c:v>
                </c:pt>
                <c:pt idx="7415">
                  <c:v>39603</c:v>
                </c:pt>
                <c:pt idx="7416">
                  <c:v>39604</c:v>
                </c:pt>
                <c:pt idx="7417">
                  <c:v>39605</c:v>
                </c:pt>
                <c:pt idx="7418">
                  <c:v>39608</c:v>
                </c:pt>
                <c:pt idx="7419">
                  <c:v>39609</c:v>
                </c:pt>
                <c:pt idx="7420">
                  <c:v>39610</c:v>
                </c:pt>
                <c:pt idx="7421">
                  <c:v>39611</c:v>
                </c:pt>
                <c:pt idx="7422">
                  <c:v>39612</c:v>
                </c:pt>
                <c:pt idx="7423">
                  <c:v>39615</c:v>
                </c:pt>
                <c:pt idx="7424">
                  <c:v>39616</c:v>
                </c:pt>
                <c:pt idx="7425">
                  <c:v>39617</c:v>
                </c:pt>
                <c:pt idx="7426">
                  <c:v>39618</c:v>
                </c:pt>
                <c:pt idx="7427">
                  <c:v>39619</c:v>
                </c:pt>
                <c:pt idx="7428">
                  <c:v>39622</c:v>
                </c:pt>
                <c:pt idx="7429">
                  <c:v>39623</c:v>
                </c:pt>
                <c:pt idx="7430">
                  <c:v>39624</c:v>
                </c:pt>
                <c:pt idx="7431">
                  <c:v>39625</c:v>
                </c:pt>
                <c:pt idx="7432">
                  <c:v>39626</c:v>
                </c:pt>
                <c:pt idx="7433">
                  <c:v>39629</c:v>
                </c:pt>
                <c:pt idx="7434">
                  <c:v>39630</c:v>
                </c:pt>
                <c:pt idx="7435">
                  <c:v>39631</c:v>
                </c:pt>
                <c:pt idx="7436">
                  <c:v>39632</c:v>
                </c:pt>
                <c:pt idx="7437">
                  <c:v>39633</c:v>
                </c:pt>
                <c:pt idx="7438">
                  <c:v>39636</c:v>
                </c:pt>
                <c:pt idx="7439">
                  <c:v>39637</c:v>
                </c:pt>
                <c:pt idx="7440">
                  <c:v>39638</c:v>
                </c:pt>
                <c:pt idx="7441">
                  <c:v>39639</c:v>
                </c:pt>
                <c:pt idx="7442">
                  <c:v>39640</c:v>
                </c:pt>
                <c:pt idx="7443">
                  <c:v>39643</c:v>
                </c:pt>
                <c:pt idx="7444">
                  <c:v>39644</c:v>
                </c:pt>
                <c:pt idx="7445">
                  <c:v>39645</c:v>
                </c:pt>
                <c:pt idx="7446">
                  <c:v>39646</c:v>
                </c:pt>
                <c:pt idx="7447">
                  <c:v>39647</c:v>
                </c:pt>
                <c:pt idx="7448">
                  <c:v>39650</c:v>
                </c:pt>
                <c:pt idx="7449">
                  <c:v>39651</c:v>
                </c:pt>
                <c:pt idx="7450">
                  <c:v>39652</c:v>
                </c:pt>
                <c:pt idx="7451">
                  <c:v>39653</c:v>
                </c:pt>
                <c:pt idx="7452">
                  <c:v>39654</c:v>
                </c:pt>
                <c:pt idx="7453">
                  <c:v>39657</c:v>
                </c:pt>
                <c:pt idx="7454">
                  <c:v>39658</c:v>
                </c:pt>
                <c:pt idx="7455">
                  <c:v>39659</c:v>
                </c:pt>
                <c:pt idx="7456">
                  <c:v>39660</c:v>
                </c:pt>
                <c:pt idx="7457">
                  <c:v>39661</c:v>
                </c:pt>
                <c:pt idx="7458">
                  <c:v>39664</c:v>
                </c:pt>
                <c:pt idx="7459">
                  <c:v>39665</c:v>
                </c:pt>
                <c:pt idx="7460">
                  <c:v>39666</c:v>
                </c:pt>
                <c:pt idx="7461">
                  <c:v>39667</c:v>
                </c:pt>
                <c:pt idx="7462">
                  <c:v>39668</c:v>
                </c:pt>
                <c:pt idx="7463">
                  <c:v>39671</c:v>
                </c:pt>
                <c:pt idx="7464">
                  <c:v>39672</c:v>
                </c:pt>
                <c:pt idx="7465">
                  <c:v>39673</c:v>
                </c:pt>
                <c:pt idx="7466">
                  <c:v>39674</c:v>
                </c:pt>
                <c:pt idx="7467">
                  <c:v>39675</c:v>
                </c:pt>
                <c:pt idx="7468">
                  <c:v>39678</c:v>
                </c:pt>
                <c:pt idx="7469">
                  <c:v>39679</c:v>
                </c:pt>
                <c:pt idx="7470">
                  <c:v>39680</c:v>
                </c:pt>
                <c:pt idx="7471">
                  <c:v>39681</c:v>
                </c:pt>
                <c:pt idx="7472">
                  <c:v>39682</c:v>
                </c:pt>
                <c:pt idx="7473">
                  <c:v>39685</c:v>
                </c:pt>
                <c:pt idx="7474">
                  <c:v>39686</c:v>
                </c:pt>
                <c:pt idx="7475">
                  <c:v>39687</c:v>
                </c:pt>
                <c:pt idx="7476">
                  <c:v>39688</c:v>
                </c:pt>
                <c:pt idx="7477">
                  <c:v>39689</c:v>
                </c:pt>
                <c:pt idx="7478">
                  <c:v>39692</c:v>
                </c:pt>
                <c:pt idx="7479">
                  <c:v>39693</c:v>
                </c:pt>
                <c:pt idx="7480">
                  <c:v>39694</c:v>
                </c:pt>
                <c:pt idx="7481">
                  <c:v>39695</c:v>
                </c:pt>
                <c:pt idx="7482">
                  <c:v>39696</c:v>
                </c:pt>
                <c:pt idx="7483">
                  <c:v>39699</c:v>
                </c:pt>
                <c:pt idx="7484">
                  <c:v>39700</c:v>
                </c:pt>
                <c:pt idx="7485">
                  <c:v>39701</c:v>
                </c:pt>
                <c:pt idx="7486">
                  <c:v>39702</c:v>
                </c:pt>
                <c:pt idx="7487">
                  <c:v>39703</c:v>
                </c:pt>
                <c:pt idx="7488">
                  <c:v>39706</c:v>
                </c:pt>
                <c:pt idx="7489">
                  <c:v>39707</c:v>
                </c:pt>
                <c:pt idx="7490">
                  <c:v>39708</c:v>
                </c:pt>
                <c:pt idx="7491">
                  <c:v>39709</c:v>
                </c:pt>
                <c:pt idx="7492">
                  <c:v>39710</c:v>
                </c:pt>
                <c:pt idx="7493">
                  <c:v>39713</c:v>
                </c:pt>
                <c:pt idx="7494">
                  <c:v>39714</c:v>
                </c:pt>
                <c:pt idx="7495">
                  <c:v>39715</c:v>
                </c:pt>
                <c:pt idx="7496">
                  <c:v>39716</c:v>
                </c:pt>
                <c:pt idx="7497">
                  <c:v>39717</c:v>
                </c:pt>
                <c:pt idx="7498">
                  <c:v>39720</c:v>
                </c:pt>
                <c:pt idx="7499">
                  <c:v>39721</c:v>
                </c:pt>
                <c:pt idx="7500">
                  <c:v>39722</c:v>
                </c:pt>
                <c:pt idx="7501">
                  <c:v>39723</c:v>
                </c:pt>
                <c:pt idx="7502">
                  <c:v>39724</c:v>
                </c:pt>
                <c:pt idx="7503">
                  <c:v>39727</c:v>
                </c:pt>
                <c:pt idx="7504">
                  <c:v>39728</c:v>
                </c:pt>
                <c:pt idx="7505">
                  <c:v>39729</c:v>
                </c:pt>
                <c:pt idx="7506">
                  <c:v>39730</c:v>
                </c:pt>
                <c:pt idx="7507">
                  <c:v>39731</c:v>
                </c:pt>
                <c:pt idx="7508">
                  <c:v>39734</c:v>
                </c:pt>
                <c:pt idx="7509">
                  <c:v>39735</c:v>
                </c:pt>
                <c:pt idx="7510">
                  <c:v>39736</c:v>
                </c:pt>
                <c:pt idx="7511">
                  <c:v>39737</c:v>
                </c:pt>
                <c:pt idx="7512">
                  <c:v>39738</c:v>
                </c:pt>
                <c:pt idx="7513">
                  <c:v>39741</c:v>
                </c:pt>
                <c:pt idx="7514">
                  <c:v>39742</c:v>
                </c:pt>
                <c:pt idx="7515">
                  <c:v>39743</c:v>
                </c:pt>
                <c:pt idx="7516">
                  <c:v>39744</c:v>
                </c:pt>
                <c:pt idx="7517">
                  <c:v>39745</c:v>
                </c:pt>
                <c:pt idx="7518">
                  <c:v>39748</c:v>
                </c:pt>
                <c:pt idx="7519">
                  <c:v>39749</c:v>
                </c:pt>
                <c:pt idx="7520">
                  <c:v>39750</c:v>
                </c:pt>
                <c:pt idx="7521">
                  <c:v>39751</c:v>
                </c:pt>
                <c:pt idx="7522">
                  <c:v>39752</c:v>
                </c:pt>
                <c:pt idx="7523">
                  <c:v>39755</c:v>
                </c:pt>
                <c:pt idx="7524">
                  <c:v>39756</c:v>
                </c:pt>
                <c:pt idx="7525">
                  <c:v>39757</c:v>
                </c:pt>
                <c:pt idx="7526">
                  <c:v>39758</c:v>
                </c:pt>
                <c:pt idx="7527">
                  <c:v>39759</c:v>
                </c:pt>
                <c:pt idx="7528">
                  <c:v>39762</c:v>
                </c:pt>
                <c:pt idx="7529">
                  <c:v>39763</c:v>
                </c:pt>
                <c:pt idx="7530">
                  <c:v>39764</c:v>
                </c:pt>
                <c:pt idx="7531">
                  <c:v>39765</c:v>
                </c:pt>
                <c:pt idx="7532">
                  <c:v>39766</c:v>
                </c:pt>
                <c:pt idx="7533">
                  <c:v>39769</c:v>
                </c:pt>
                <c:pt idx="7534">
                  <c:v>39770</c:v>
                </c:pt>
                <c:pt idx="7535">
                  <c:v>39771</c:v>
                </c:pt>
                <c:pt idx="7536">
                  <c:v>39772</c:v>
                </c:pt>
                <c:pt idx="7537">
                  <c:v>39773</c:v>
                </c:pt>
                <c:pt idx="7538">
                  <c:v>39776</c:v>
                </c:pt>
                <c:pt idx="7539">
                  <c:v>39777</c:v>
                </c:pt>
                <c:pt idx="7540">
                  <c:v>39778</c:v>
                </c:pt>
                <c:pt idx="7541">
                  <c:v>39779</c:v>
                </c:pt>
                <c:pt idx="7542">
                  <c:v>39780</c:v>
                </c:pt>
                <c:pt idx="7543">
                  <c:v>39783</c:v>
                </c:pt>
                <c:pt idx="7544">
                  <c:v>39784</c:v>
                </c:pt>
                <c:pt idx="7545">
                  <c:v>39785</c:v>
                </c:pt>
                <c:pt idx="7546">
                  <c:v>39786</c:v>
                </c:pt>
                <c:pt idx="7547">
                  <c:v>39787</c:v>
                </c:pt>
                <c:pt idx="7548">
                  <c:v>39790</c:v>
                </c:pt>
                <c:pt idx="7549">
                  <c:v>39791</c:v>
                </c:pt>
                <c:pt idx="7550">
                  <c:v>39792</c:v>
                </c:pt>
                <c:pt idx="7551">
                  <c:v>39793</c:v>
                </c:pt>
                <c:pt idx="7552">
                  <c:v>39794</c:v>
                </c:pt>
                <c:pt idx="7553">
                  <c:v>39797</c:v>
                </c:pt>
                <c:pt idx="7554">
                  <c:v>39798</c:v>
                </c:pt>
                <c:pt idx="7555">
                  <c:v>39799</c:v>
                </c:pt>
                <c:pt idx="7556">
                  <c:v>39800</c:v>
                </c:pt>
                <c:pt idx="7557">
                  <c:v>39801</c:v>
                </c:pt>
                <c:pt idx="7558">
                  <c:v>39804</c:v>
                </c:pt>
                <c:pt idx="7559">
                  <c:v>39805</c:v>
                </c:pt>
                <c:pt idx="7560">
                  <c:v>39806</c:v>
                </c:pt>
                <c:pt idx="7561">
                  <c:v>39807</c:v>
                </c:pt>
                <c:pt idx="7562">
                  <c:v>39808</c:v>
                </c:pt>
                <c:pt idx="7563">
                  <c:v>39811</c:v>
                </c:pt>
                <c:pt idx="7564">
                  <c:v>39812</c:v>
                </c:pt>
                <c:pt idx="7565">
                  <c:v>39813</c:v>
                </c:pt>
                <c:pt idx="7566">
                  <c:v>39814</c:v>
                </c:pt>
                <c:pt idx="7567">
                  <c:v>39815</c:v>
                </c:pt>
                <c:pt idx="7568">
                  <c:v>39818</c:v>
                </c:pt>
                <c:pt idx="7569">
                  <c:v>39819</c:v>
                </c:pt>
                <c:pt idx="7570">
                  <c:v>39820</c:v>
                </c:pt>
                <c:pt idx="7571">
                  <c:v>39821</c:v>
                </c:pt>
                <c:pt idx="7572">
                  <c:v>39822</c:v>
                </c:pt>
                <c:pt idx="7573">
                  <c:v>39825</c:v>
                </c:pt>
                <c:pt idx="7574">
                  <c:v>39826</c:v>
                </c:pt>
                <c:pt idx="7575">
                  <c:v>39827</c:v>
                </c:pt>
                <c:pt idx="7576">
                  <c:v>39828</c:v>
                </c:pt>
                <c:pt idx="7577">
                  <c:v>39829</c:v>
                </c:pt>
                <c:pt idx="7578">
                  <c:v>39832</c:v>
                </c:pt>
                <c:pt idx="7579">
                  <c:v>39833</c:v>
                </c:pt>
                <c:pt idx="7580">
                  <c:v>39834</c:v>
                </c:pt>
                <c:pt idx="7581">
                  <c:v>39835</c:v>
                </c:pt>
                <c:pt idx="7582">
                  <c:v>39836</c:v>
                </c:pt>
                <c:pt idx="7583">
                  <c:v>39839</c:v>
                </c:pt>
                <c:pt idx="7584">
                  <c:v>39840</c:v>
                </c:pt>
                <c:pt idx="7585">
                  <c:v>39841</c:v>
                </c:pt>
                <c:pt idx="7586">
                  <c:v>39842</c:v>
                </c:pt>
                <c:pt idx="7587">
                  <c:v>39843</c:v>
                </c:pt>
                <c:pt idx="7588">
                  <c:v>39846</c:v>
                </c:pt>
                <c:pt idx="7589">
                  <c:v>39847</c:v>
                </c:pt>
                <c:pt idx="7590">
                  <c:v>39848</c:v>
                </c:pt>
                <c:pt idx="7591">
                  <c:v>39849</c:v>
                </c:pt>
                <c:pt idx="7592">
                  <c:v>39850</c:v>
                </c:pt>
                <c:pt idx="7593">
                  <c:v>39853</c:v>
                </c:pt>
                <c:pt idx="7594">
                  <c:v>39854</c:v>
                </c:pt>
                <c:pt idx="7595">
                  <c:v>39855</c:v>
                </c:pt>
                <c:pt idx="7596">
                  <c:v>39856</c:v>
                </c:pt>
                <c:pt idx="7597">
                  <c:v>39857</c:v>
                </c:pt>
                <c:pt idx="7598">
                  <c:v>39860</c:v>
                </c:pt>
                <c:pt idx="7599">
                  <c:v>39861</c:v>
                </c:pt>
                <c:pt idx="7600">
                  <c:v>39862</c:v>
                </c:pt>
                <c:pt idx="7601">
                  <c:v>39863</c:v>
                </c:pt>
                <c:pt idx="7602">
                  <c:v>39864</c:v>
                </c:pt>
                <c:pt idx="7603">
                  <c:v>39867</c:v>
                </c:pt>
                <c:pt idx="7604">
                  <c:v>39868</c:v>
                </c:pt>
                <c:pt idx="7605">
                  <c:v>39869</c:v>
                </c:pt>
                <c:pt idx="7606">
                  <c:v>39870</c:v>
                </c:pt>
                <c:pt idx="7607">
                  <c:v>39871</c:v>
                </c:pt>
                <c:pt idx="7608">
                  <c:v>39874</c:v>
                </c:pt>
                <c:pt idx="7609">
                  <c:v>39875</c:v>
                </c:pt>
                <c:pt idx="7610">
                  <c:v>39876</c:v>
                </c:pt>
                <c:pt idx="7611">
                  <c:v>39877</c:v>
                </c:pt>
                <c:pt idx="7612">
                  <c:v>39878</c:v>
                </c:pt>
                <c:pt idx="7613">
                  <c:v>39881</c:v>
                </c:pt>
                <c:pt idx="7614">
                  <c:v>39882</c:v>
                </c:pt>
                <c:pt idx="7615">
                  <c:v>39883</c:v>
                </c:pt>
                <c:pt idx="7616">
                  <c:v>39884</c:v>
                </c:pt>
                <c:pt idx="7617">
                  <c:v>39885</c:v>
                </c:pt>
                <c:pt idx="7618">
                  <c:v>39888</c:v>
                </c:pt>
                <c:pt idx="7619">
                  <c:v>39889</c:v>
                </c:pt>
                <c:pt idx="7620">
                  <c:v>39890</c:v>
                </c:pt>
                <c:pt idx="7621">
                  <c:v>39891</c:v>
                </c:pt>
                <c:pt idx="7622">
                  <c:v>39892</c:v>
                </c:pt>
                <c:pt idx="7623">
                  <c:v>39895</c:v>
                </c:pt>
                <c:pt idx="7624">
                  <c:v>39896</c:v>
                </c:pt>
                <c:pt idx="7625">
                  <c:v>39897</c:v>
                </c:pt>
                <c:pt idx="7626">
                  <c:v>39898</c:v>
                </c:pt>
                <c:pt idx="7627">
                  <c:v>39899</c:v>
                </c:pt>
                <c:pt idx="7628">
                  <c:v>39902</c:v>
                </c:pt>
                <c:pt idx="7629">
                  <c:v>39903</c:v>
                </c:pt>
                <c:pt idx="7630">
                  <c:v>39904</c:v>
                </c:pt>
                <c:pt idx="7631">
                  <c:v>39905</c:v>
                </c:pt>
                <c:pt idx="7632">
                  <c:v>39906</c:v>
                </c:pt>
                <c:pt idx="7633">
                  <c:v>39909</c:v>
                </c:pt>
                <c:pt idx="7634">
                  <c:v>39910</c:v>
                </c:pt>
                <c:pt idx="7635">
                  <c:v>39911</c:v>
                </c:pt>
                <c:pt idx="7636">
                  <c:v>39912</c:v>
                </c:pt>
                <c:pt idx="7637">
                  <c:v>39913</c:v>
                </c:pt>
                <c:pt idx="7638">
                  <c:v>39916</c:v>
                </c:pt>
                <c:pt idx="7639">
                  <c:v>39917</c:v>
                </c:pt>
                <c:pt idx="7640">
                  <c:v>39918</c:v>
                </c:pt>
                <c:pt idx="7641">
                  <c:v>39919</c:v>
                </c:pt>
                <c:pt idx="7642">
                  <c:v>39920</c:v>
                </c:pt>
                <c:pt idx="7643">
                  <c:v>39923</c:v>
                </c:pt>
                <c:pt idx="7644">
                  <c:v>39924</c:v>
                </c:pt>
                <c:pt idx="7645">
                  <c:v>39925</c:v>
                </c:pt>
                <c:pt idx="7646">
                  <c:v>39926</c:v>
                </c:pt>
                <c:pt idx="7647">
                  <c:v>39927</c:v>
                </c:pt>
                <c:pt idx="7648">
                  <c:v>39930</c:v>
                </c:pt>
                <c:pt idx="7649">
                  <c:v>39931</c:v>
                </c:pt>
                <c:pt idx="7650">
                  <c:v>39932</c:v>
                </c:pt>
                <c:pt idx="7651">
                  <c:v>39933</c:v>
                </c:pt>
                <c:pt idx="7652">
                  <c:v>39934</c:v>
                </c:pt>
                <c:pt idx="7653">
                  <c:v>39937</c:v>
                </c:pt>
                <c:pt idx="7654">
                  <c:v>39938</c:v>
                </c:pt>
                <c:pt idx="7655">
                  <c:v>39939</c:v>
                </c:pt>
                <c:pt idx="7656">
                  <c:v>39940</c:v>
                </c:pt>
                <c:pt idx="7657">
                  <c:v>39941</c:v>
                </c:pt>
                <c:pt idx="7658">
                  <c:v>39944</c:v>
                </c:pt>
                <c:pt idx="7659">
                  <c:v>39945</c:v>
                </c:pt>
                <c:pt idx="7660">
                  <c:v>39946</c:v>
                </c:pt>
                <c:pt idx="7661">
                  <c:v>39947</c:v>
                </c:pt>
                <c:pt idx="7662">
                  <c:v>39948</c:v>
                </c:pt>
                <c:pt idx="7663">
                  <c:v>39951</c:v>
                </c:pt>
                <c:pt idx="7664">
                  <c:v>39952</c:v>
                </c:pt>
                <c:pt idx="7665">
                  <c:v>39953</c:v>
                </c:pt>
                <c:pt idx="7666">
                  <c:v>39954</c:v>
                </c:pt>
                <c:pt idx="7667">
                  <c:v>39955</c:v>
                </c:pt>
                <c:pt idx="7668">
                  <c:v>39958</c:v>
                </c:pt>
                <c:pt idx="7669">
                  <c:v>39959</c:v>
                </c:pt>
                <c:pt idx="7670">
                  <c:v>39960</c:v>
                </c:pt>
                <c:pt idx="7671">
                  <c:v>39961</c:v>
                </c:pt>
                <c:pt idx="7672">
                  <c:v>39962</c:v>
                </c:pt>
                <c:pt idx="7673">
                  <c:v>39965</c:v>
                </c:pt>
                <c:pt idx="7674">
                  <c:v>39966</c:v>
                </c:pt>
                <c:pt idx="7675">
                  <c:v>39967</c:v>
                </c:pt>
                <c:pt idx="7676">
                  <c:v>39968</c:v>
                </c:pt>
                <c:pt idx="7677">
                  <c:v>39969</c:v>
                </c:pt>
                <c:pt idx="7678">
                  <c:v>39972</c:v>
                </c:pt>
                <c:pt idx="7679">
                  <c:v>39973</c:v>
                </c:pt>
                <c:pt idx="7680">
                  <c:v>39974</c:v>
                </c:pt>
                <c:pt idx="7681">
                  <c:v>39975</c:v>
                </c:pt>
                <c:pt idx="7682">
                  <c:v>39976</c:v>
                </c:pt>
                <c:pt idx="7683">
                  <c:v>39979</c:v>
                </c:pt>
                <c:pt idx="7684">
                  <c:v>39980</c:v>
                </c:pt>
                <c:pt idx="7685">
                  <c:v>39981</c:v>
                </c:pt>
                <c:pt idx="7686">
                  <c:v>39982</c:v>
                </c:pt>
                <c:pt idx="7687">
                  <c:v>39983</c:v>
                </c:pt>
                <c:pt idx="7688">
                  <c:v>39986</c:v>
                </c:pt>
                <c:pt idx="7689">
                  <c:v>39987</c:v>
                </c:pt>
                <c:pt idx="7690">
                  <c:v>39988</c:v>
                </c:pt>
                <c:pt idx="7691">
                  <c:v>39989</c:v>
                </c:pt>
                <c:pt idx="7692">
                  <c:v>39990</c:v>
                </c:pt>
                <c:pt idx="7693">
                  <c:v>39993</c:v>
                </c:pt>
                <c:pt idx="7694">
                  <c:v>39994</c:v>
                </c:pt>
                <c:pt idx="7695">
                  <c:v>39995</c:v>
                </c:pt>
                <c:pt idx="7696">
                  <c:v>39996</c:v>
                </c:pt>
                <c:pt idx="7697">
                  <c:v>39997</c:v>
                </c:pt>
                <c:pt idx="7698">
                  <c:v>40000</c:v>
                </c:pt>
                <c:pt idx="7699">
                  <c:v>40001</c:v>
                </c:pt>
                <c:pt idx="7700">
                  <c:v>40002</c:v>
                </c:pt>
                <c:pt idx="7701">
                  <c:v>40003</c:v>
                </c:pt>
                <c:pt idx="7702">
                  <c:v>40004</c:v>
                </c:pt>
                <c:pt idx="7703">
                  <c:v>40007</c:v>
                </c:pt>
                <c:pt idx="7704">
                  <c:v>40008</c:v>
                </c:pt>
                <c:pt idx="7705">
                  <c:v>40009</c:v>
                </c:pt>
                <c:pt idx="7706">
                  <c:v>40010</c:v>
                </c:pt>
                <c:pt idx="7707">
                  <c:v>40011</c:v>
                </c:pt>
                <c:pt idx="7708">
                  <c:v>40014</c:v>
                </c:pt>
                <c:pt idx="7709">
                  <c:v>40015</c:v>
                </c:pt>
                <c:pt idx="7710">
                  <c:v>40016</c:v>
                </c:pt>
                <c:pt idx="7711">
                  <c:v>40017</c:v>
                </c:pt>
                <c:pt idx="7712">
                  <c:v>40018</c:v>
                </c:pt>
                <c:pt idx="7713">
                  <c:v>40021</c:v>
                </c:pt>
                <c:pt idx="7714">
                  <c:v>40022</c:v>
                </c:pt>
                <c:pt idx="7715">
                  <c:v>40023</c:v>
                </c:pt>
                <c:pt idx="7716">
                  <c:v>40024</c:v>
                </c:pt>
                <c:pt idx="7717">
                  <c:v>40025</c:v>
                </c:pt>
                <c:pt idx="7718">
                  <c:v>40028</c:v>
                </c:pt>
                <c:pt idx="7719">
                  <c:v>40029</c:v>
                </c:pt>
                <c:pt idx="7720">
                  <c:v>40030</c:v>
                </c:pt>
                <c:pt idx="7721">
                  <c:v>40031</c:v>
                </c:pt>
                <c:pt idx="7722">
                  <c:v>40032</c:v>
                </c:pt>
                <c:pt idx="7723">
                  <c:v>40035</c:v>
                </c:pt>
                <c:pt idx="7724">
                  <c:v>40036</c:v>
                </c:pt>
                <c:pt idx="7725">
                  <c:v>40037</c:v>
                </c:pt>
                <c:pt idx="7726">
                  <c:v>40038</c:v>
                </c:pt>
                <c:pt idx="7727">
                  <c:v>40039</c:v>
                </c:pt>
                <c:pt idx="7728">
                  <c:v>40042</c:v>
                </c:pt>
                <c:pt idx="7729">
                  <c:v>40043</c:v>
                </c:pt>
                <c:pt idx="7730">
                  <c:v>40044</c:v>
                </c:pt>
                <c:pt idx="7731">
                  <c:v>40045</c:v>
                </c:pt>
                <c:pt idx="7732">
                  <c:v>40046</c:v>
                </c:pt>
                <c:pt idx="7733">
                  <c:v>40049</c:v>
                </c:pt>
                <c:pt idx="7734">
                  <c:v>40050</c:v>
                </c:pt>
                <c:pt idx="7735">
                  <c:v>40051</c:v>
                </c:pt>
                <c:pt idx="7736">
                  <c:v>40052</c:v>
                </c:pt>
                <c:pt idx="7737">
                  <c:v>40053</c:v>
                </c:pt>
                <c:pt idx="7738">
                  <c:v>40056</c:v>
                </c:pt>
                <c:pt idx="7739">
                  <c:v>40057</c:v>
                </c:pt>
                <c:pt idx="7740">
                  <c:v>40058</c:v>
                </c:pt>
                <c:pt idx="7741">
                  <c:v>40059</c:v>
                </c:pt>
                <c:pt idx="7742">
                  <c:v>40060</c:v>
                </c:pt>
                <c:pt idx="7743">
                  <c:v>40063</c:v>
                </c:pt>
                <c:pt idx="7744">
                  <c:v>40064</c:v>
                </c:pt>
                <c:pt idx="7745">
                  <c:v>40065</c:v>
                </c:pt>
                <c:pt idx="7746">
                  <c:v>40066</c:v>
                </c:pt>
                <c:pt idx="7747">
                  <c:v>40067</c:v>
                </c:pt>
                <c:pt idx="7748">
                  <c:v>40070</c:v>
                </c:pt>
                <c:pt idx="7749">
                  <c:v>40071</c:v>
                </c:pt>
                <c:pt idx="7750">
                  <c:v>40072</c:v>
                </c:pt>
                <c:pt idx="7751">
                  <c:v>40073</c:v>
                </c:pt>
                <c:pt idx="7752">
                  <c:v>40074</c:v>
                </c:pt>
                <c:pt idx="7753">
                  <c:v>40077</c:v>
                </c:pt>
                <c:pt idx="7754">
                  <c:v>40078</c:v>
                </c:pt>
                <c:pt idx="7755">
                  <c:v>40079</c:v>
                </c:pt>
                <c:pt idx="7756">
                  <c:v>40080</c:v>
                </c:pt>
                <c:pt idx="7757">
                  <c:v>40081</c:v>
                </c:pt>
                <c:pt idx="7758">
                  <c:v>40084</c:v>
                </c:pt>
                <c:pt idx="7759">
                  <c:v>40085</c:v>
                </c:pt>
                <c:pt idx="7760">
                  <c:v>40086</c:v>
                </c:pt>
                <c:pt idx="7761">
                  <c:v>40087</c:v>
                </c:pt>
                <c:pt idx="7762">
                  <c:v>40088</c:v>
                </c:pt>
                <c:pt idx="7763">
                  <c:v>40091</c:v>
                </c:pt>
                <c:pt idx="7764">
                  <c:v>40092</c:v>
                </c:pt>
                <c:pt idx="7765">
                  <c:v>40093</c:v>
                </c:pt>
                <c:pt idx="7766">
                  <c:v>40094</c:v>
                </c:pt>
                <c:pt idx="7767">
                  <c:v>40095</c:v>
                </c:pt>
                <c:pt idx="7768">
                  <c:v>40098</c:v>
                </c:pt>
                <c:pt idx="7769">
                  <c:v>40099</c:v>
                </c:pt>
                <c:pt idx="7770">
                  <c:v>40100</c:v>
                </c:pt>
                <c:pt idx="7771">
                  <c:v>40101</c:v>
                </c:pt>
                <c:pt idx="7772">
                  <c:v>40102</c:v>
                </c:pt>
                <c:pt idx="7773">
                  <c:v>40105</c:v>
                </c:pt>
                <c:pt idx="7774">
                  <c:v>40106</c:v>
                </c:pt>
                <c:pt idx="7775">
                  <c:v>40107</c:v>
                </c:pt>
                <c:pt idx="7776">
                  <c:v>40108</c:v>
                </c:pt>
                <c:pt idx="7777">
                  <c:v>40109</c:v>
                </c:pt>
                <c:pt idx="7778">
                  <c:v>40112</c:v>
                </c:pt>
                <c:pt idx="7779">
                  <c:v>40113</c:v>
                </c:pt>
                <c:pt idx="7780">
                  <c:v>40114</c:v>
                </c:pt>
                <c:pt idx="7781">
                  <c:v>40115</c:v>
                </c:pt>
                <c:pt idx="7782">
                  <c:v>40116</c:v>
                </c:pt>
                <c:pt idx="7783">
                  <c:v>40119</c:v>
                </c:pt>
                <c:pt idx="7784">
                  <c:v>40120</c:v>
                </c:pt>
                <c:pt idx="7785">
                  <c:v>40121</c:v>
                </c:pt>
                <c:pt idx="7786">
                  <c:v>40122</c:v>
                </c:pt>
                <c:pt idx="7787">
                  <c:v>40123</c:v>
                </c:pt>
                <c:pt idx="7788">
                  <c:v>40126</c:v>
                </c:pt>
                <c:pt idx="7789">
                  <c:v>40127</c:v>
                </c:pt>
                <c:pt idx="7790">
                  <c:v>40128</c:v>
                </c:pt>
                <c:pt idx="7791">
                  <c:v>40129</c:v>
                </c:pt>
                <c:pt idx="7792">
                  <c:v>40130</c:v>
                </c:pt>
                <c:pt idx="7793">
                  <c:v>40133</c:v>
                </c:pt>
                <c:pt idx="7794">
                  <c:v>40134</c:v>
                </c:pt>
                <c:pt idx="7795">
                  <c:v>40135</c:v>
                </c:pt>
                <c:pt idx="7796">
                  <c:v>40136</c:v>
                </c:pt>
                <c:pt idx="7797">
                  <c:v>40137</c:v>
                </c:pt>
                <c:pt idx="7798">
                  <c:v>40140</c:v>
                </c:pt>
                <c:pt idx="7799">
                  <c:v>40141</c:v>
                </c:pt>
                <c:pt idx="7800">
                  <c:v>40142</c:v>
                </c:pt>
                <c:pt idx="7801">
                  <c:v>40143</c:v>
                </c:pt>
                <c:pt idx="7802">
                  <c:v>40144</c:v>
                </c:pt>
                <c:pt idx="7803">
                  <c:v>40147</c:v>
                </c:pt>
                <c:pt idx="7804">
                  <c:v>40148</c:v>
                </c:pt>
                <c:pt idx="7805">
                  <c:v>40149</c:v>
                </c:pt>
                <c:pt idx="7806">
                  <c:v>40150</c:v>
                </c:pt>
                <c:pt idx="7807">
                  <c:v>40151</c:v>
                </c:pt>
                <c:pt idx="7808">
                  <c:v>40154</c:v>
                </c:pt>
                <c:pt idx="7809">
                  <c:v>40155</c:v>
                </c:pt>
                <c:pt idx="7810">
                  <c:v>40156</c:v>
                </c:pt>
                <c:pt idx="7811">
                  <c:v>40157</c:v>
                </c:pt>
                <c:pt idx="7812">
                  <c:v>40158</c:v>
                </c:pt>
                <c:pt idx="7813">
                  <c:v>40161</c:v>
                </c:pt>
                <c:pt idx="7814">
                  <c:v>40162</c:v>
                </c:pt>
                <c:pt idx="7815">
                  <c:v>40163</c:v>
                </c:pt>
                <c:pt idx="7816">
                  <c:v>40164</c:v>
                </c:pt>
                <c:pt idx="7817">
                  <c:v>40165</c:v>
                </c:pt>
                <c:pt idx="7818">
                  <c:v>40168</c:v>
                </c:pt>
                <c:pt idx="7819">
                  <c:v>40169</c:v>
                </c:pt>
                <c:pt idx="7820">
                  <c:v>40170</c:v>
                </c:pt>
                <c:pt idx="7821">
                  <c:v>40171</c:v>
                </c:pt>
                <c:pt idx="7822">
                  <c:v>40172</c:v>
                </c:pt>
                <c:pt idx="7823">
                  <c:v>40175</c:v>
                </c:pt>
                <c:pt idx="7824">
                  <c:v>40176</c:v>
                </c:pt>
                <c:pt idx="7825">
                  <c:v>40177</c:v>
                </c:pt>
                <c:pt idx="7826">
                  <c:v>40178</c:v>
                </c:pt>
                <c:pt idx="7827">
                  <c:v>40179</c:v>
                </c:pt>
                <c:pt idx="7828">
                  <c:v>40182</c:v>
                </c:pt>
                <c:pt idx="7829">
                  <c:v>40183</c:v>
                </c:pt>
                <c:pt idx="7830">
                  <c:v>40184</c:v>
                </c:pt>
                <c:pt idx="7831">
                  <c:v>40185</c:v>
                </c:pt>
                <c:pt idx="7832">
                  <c:v>40186</c:v>
                </c:pt>
                <c:pt idx="7833">
                  <c:v>40189</c:v>
                </c:pt>
                <c:pt idx="7834">
                  <c:v>40190</c:v>
                </c:pt>
                <c:pt idx="7835">
                  <c:v>40191</c:v>
                </c:pt>
                <c:pt idx="7836">
                  <c:v>40192</c:v>
                </c:pt>
                <c:pt idx="7837">
                  <c:v>40193</c:v>
                </c:pt>
                <c:pt idx="7838">
                  <c:v>40196</c:v>
                </c:pt>
                <c:pt idx="7839">
                  <c:v>40197</c:v>
                </c:pt>
                <c:pt idx="7840">
                  <c:v>40198</c:v>
                </c:pt>
                <c:pt idx="7841">
                  <c:v>40199</c:v>
                </c:pt>
                <c:pt idx="7842">
                  <c:v>40200</c:v>
                </c:pt>
                <c:pt idx="7843">
                  <c:v>40203</c:v>
                </c:pt>
                <c:pt idx="7844">
                  <c:v>40204</c:v>
                </c:pt>
                <c:pt idx="7845">
                  <c:v>40205</c:v>
                </c:pt>
                <c:pt idx="7846">
                  <c:v>40206</c:v>
                </c:pt>
                <c:pt idx="7847">
                  <c:v>40207</c:v>
                </c:pt>
                <c:pt idx="7848">
                  <c:v>40210</c:v>
                </c:pt>
                <c:pt idx="7849">
                  <c:v>40211</c:v>
                </c:pt>
                <c:pt idx="7850">
                  <c:v>40212</c:v>
                </c:pt>
                <c:pt idx="7851">
                  <c:v>40213</c:v>
                </c:pt>
                <c:pt idx="7852">
                  <c:v>40214</c:v>
                </c:pt>
                <c:pt idx="7853">
                  <c:v>40217</c:v>
                </c:pt>
                <c:pt idx="7854">
                  <c:v>40218</c:v>
                </c:pt>
                <c:pt idx="7855">
                  <c:v>40219</c:v>
                </c:pt>
                <c:pt idx="7856">
                  <c:v>40220</c:v>
                </c:pt>
                <c:pt idx="7857">
                  <c:v>40221</c:v>
                </c:pt>
                <c:pt idx="7858">
                  <c:v>40224</c:v>
                </c:pt>
                <c:pt idx="7859">
                  <c:v>40225</c:v>
                </c:pt>
                <c:pt idx="7860">
                  <c:v>40226</c:v>
                </c:pt>
                <c:pt idx="7861">
                  <c:v>40227</c:v>
                </c:pt>
                <c:pt idx="7862">
                  <c:v>40228</c:v>
                </c:pt>
                <c:pt idx="7863">
                  <c:v>40231</c:v>
                </c:pt>
                <c:pt idx="7864">
                  <c:v>40232</c:v>
                </c:pt>
                <c:pt idx="7865">
                  <c:v>40233</c:v>
                </c:pt>
                <c:pt idx="7866">
                  <c:v>40234</c:v>
                </c:pt>
                <c:pt idx="7867">
                  <c:v>40235</c:v>
                </c:pt>
                <c:pt idx="7868">
                  <c:v>40238</c:v>
                </c:pt>
                <c:pt idx="7869">
                  <c:v>40239</c:v>
                </c:pt>
                <c:pt idx="7870">
                  <c:v>40240</c:v>
                </c:pt>
                <c:pt idx="7871">
                  <c:v>40241</c:v>
                </c:pt>
                <c:pt idx="7872">
                  <c:v>40242</c:v>
                </c:pt>
                <c:pt idx="7873">
                  <c:v>40245</c:v>
                </c:pt>
                <c:pt idx="7874">
                  <c:v>40246</c:v>
                </c:pt>
                <c:pt idx="7875">
                  <c:v>40247</c:v>
                </c:pt>
                <c:pt idx="7876">
                  <c:v>40248</c:v>
                </c:pt>
                <c:pt idx="7877">
                  <c:v>40249</c:v>
                </c:pt>
                <c:pt idx="7878">
                  <c:v>40252</c:v>
                </c:pt>
                <c:pt idx="7879">
                  <c:v>40253</c:v>
                </c:pt>
                <c:pt idx="7880">
                  <c:v>40254</c:v>
                </c:pt>
                <c:pt idx="7881">
                  <c:v>40255</c:v>
                </c:pt>
                <c:pt idx="7882">
                  <c:v>40256</c:v>
                </c:pt>
                <c:pt idx="7883">
                  <c:v>40259</c:v>
                </c:pt>
                <c:pt idx="7884">
                  <c:v>40260</c:v>
                </c:pt>
                <c:pt idx="7885">
                  <c:v>40261</c:v>
                </c:pt>
                <c:pt idx="7886">
                  <c:v>40262</c:v>
                </c:pt>
                <c:pt idx="7887">
                  <c:v>40263</c:v>
                </c:pt>
                <c:pt idx="7888">
                  <c:v>40266</c:v>
                </c:pt>
                <c:pt idx="7889">
                  <c:v>40267</c:v>
                </c:pt>
                <c:pt idx="7890">
                  <c:v>40268</c:v>
                </c:pt>
                <c:pt idx="7891">
                  <c:v>40269</c:v>
                </c:pt>
                <c:pt idx="7892">
                  <c:v>40270</c:v>
                </c:pt>
                <c:pt idx="7893">
                  <c:v>40273</c:v>
                </c:pt>
                <c:pt idx="7894">
                  <c:v>40274</c:v>
                </c:pt>
                <c:pt idx="7895">
                  <c:v>40275</c:v>
                </c:pt>
                <c:pt idx="7896">
                  <c:v>40276</c:v>
                </c:pt>
                <c:pt idx="7897">
                  <c:v>40277</c:v>
                </c:pt>
                <c:pt idx="7898">
                  <c:v>40280</c:v>
                </c:pt>
                <c:pt idx="7899">
                  <c:v>40281</c:v>
                </c:pt>
                <c:pt idx="7900">
                  <c:v>40282</c:v>
                </c:pt>
                <c:pt idx="7901">
                  <c:v>40283</c:v>
                </c:pt>
                <c:pt idx="7902">
                  <c:v>40284</c:v>
                </c:pt>
                <c:pt idx="7903">
                  <c:v>40287</c:v>
                </c:pt>
                <c:pt idx="7904">
                  <c:v>40288</c:v>
                </c:pt>
                <c:pt idx="7905">
                  <c:v>40289</c:v>
                </c:pt>
                <c:pt idx="7906">
                  <c:v>40290</c:v>
                </c:pt>
                <c:pt idx="7907">
                  <c:v>40291</c:v>
                </c:pt>
                <c:pt idx="7908">
                  <c:v>40294</c:v>
                </c:pt>
                <c:pt idx="7909">
                  <c:v>40295</c:v>
                </c:pt>
                <c:pt idx="7910">
                  <c:v>40296</c:v>
                </c:pt>
                <c:pt idx="7911">
                  <c:v>40297</c:v>
                </c:pt>
                <c:pt idx="7912">
                  <c:v>40298</c:v>
                </c:pt>
                <c:pt idx="7913">
                  <c:v>40301</c:v>
                </c:pt>
                <c:pt idx="7914">
                  <c:v>40302</c:v>
                </c:pt>
                <c:pt idx="7915">
                  <c:v>40303</c:v>
                </c:pt>
                <c:pt idx="7916">
                  <c:v>40304</c:v>
                </c:pt>
                <c:pt idx="7917">
                  <c:v>40305</c:v>
                </c:pt>
                <c:pt idx="7918">
                  <c:v>40308</c:v>
                </c:pt>
                <c:pt idx="7919">
                  <c:v>40309</c:v>
                </c:pt>
                <c:pt idx="7920">
                  <c:v>40310</c:v>
                </c:pt>
                <c:pt idx="7921">
                  <c:v>40311</c:v>
                </c:pt>
                <c:pt idx="7922">
                  <c:v>40312</c:v>
                </c:pt>
                <c:pt idx="7923">
                  <c:v>40315</c:v>
                </c:pt>
                <c:pt idx="7924">
                  <c:v>40316</c:v>
                </c:pt>
                <c:pt idx="7925">
                  <c:v>40317</c:v>
                </c:pt>
                <c:pt idx="7926">
                  <c:v>40318</c:v>
                </c:pt>
                <c:pt idx="7927">
                  <c:v>40319</c:v>
                </c:pt>
                <c:pt idx="7928">
                  <c:v>40322</c:v>
                </c:pt>
                <c:pt idx="7929">
                  <c:v>40323</c:v>
                </c:pt>
                <c:pt idx="7930">
                  <c:v>40324</c:v>
                </c:pt>
                <c:pt idx="7931">
                  <c:v>40325</c:v>
                </c:pt>
                <c:pt idx="7932">
                  <c:v>40326</c:v>
                </c:pt>
                <c:pt idx="7933">
                  <c:v>40329</c:v>
                </c:pt>
                <c:pt idx="7934">
                  <c:v>40330</c:v>
                </c:pt>
                <c:pt idx="7935">
                  <c:v>40331</c:v>
                </c:pt>
                <c:pt idx="7936">
                  <c:v>40332</c:v>
                </c:pt>
                <c:pt idx="7937">
                  <c:v>40333</c:v>
                </c:pt>
                <c:pt idx="7938">
                  <c:v>40336</c:v>
                </c:pt>
                <c:pt idx="7939">
                  <c:v>40337</c:v>
                </c:pt>
                <c:pt idx="7940">
                  <c:v>40338</c:v>
                </c:pt>
                <c:pt idx="7941">
                  <c:v>40339</c:v>
                </c:pt>
                <c:pt idx="7942">
                  <c:v>40340</c:v>
                </c:pt>
                <c:pt idx="7943">
                  <c:v>40343</c:v>
                </c:pt>
                <c:pt idx="7944">
                  <c:v>40344</c:v>
                </c:pt>
                <c:pt idx="7945">
                  <c:v>40345</c:v>
                </c:pt>
                <c:pt idx="7946">
                  <c:v>40346</c:v>
                </c:pt>
                <c:pt idx="7947">
                  <c:v>40347</c:v>
                </c:pt>
                <c:pt idx="7948">
                  <c:v>40350</c:v>
                </c:pt>
                <c:pt idx="7949">
                  <c:v>40351</c:v>
                </c:pt>
                <c:pt idx="7950">
                  <c:v>40352</c:v>
                </c:pt>
                <c:pt idx="7951">
                  <c:v>40353</c:v>
                </c:pt>
                <c:pt idx="7952">
                  <c:v>40354</c:v>
                </c:pt>
                <c:pt idx="7953">
                  <c:v>40357</c:v>
                </c:pt>
                <c:pt idx="7954">
                  <c:v>40358</c:v>
                </c:pt>
                <c:pt idx="7955">
                  <c:v>40359</c:v>
                </c:pt>
                <c:pt idx="7956">
                  <c:v>40360</c:v>
                </c:pt>
                <c:pt idx="7957">
                  <c:v>40361</c:v>
                </c:pt>
                <c:pt idx="7958">
                  <c:v>40364</c:v>
                </c:pt>
                <c:pt idx="7959">
                  <c:v>40365</c:v>
                </c:pt>
                <c:pt idx="7960">
                  <c:v>40366</c:v>
                </c:pt>
                <c:pt idx="7961">
                  <c:v>40367</c:v>
                </c:pt>
                <c:pt idx="7962">
                  <c:v>40368</c:v>
                </c:pt>
                <c:pt idx="7963">
                  <c:v>40371</c:v>
                </c:pt>
                <c:pt idx="7964">
                  <c:v>40372</c:v>
                </c:pt>
                <c:pt idx="7965">
                  <c:v>40373</c:v>
                </c:pt>
                <c:pt idx="7966">
                  <c:v>40374</c:v>
                </c:pt>
                <c:pt idx="7967">
                  <c:v>40375</c:v>
                </c:pt>
                <c:pt idx="7968">
                  <c:v>40378</c:v>
                </c:pt>
                <c:pt idx="7969">
                  <c:v>40379</c:v>
                </c:pt>
                <c:pt idx="7970">
                  <c:v>40380</c:v>
                </c:pt>
                <c:pt idx="7971">
                  <c:v>40381</c:v>
                </c:pt>
                <c:pt idx="7972">
                  <c:v>40382</c:v>
                </c:pt>
                <c:pt idx="7973">
                  <c:v>40385</c:v>
                </c:pt>
                <c:pt idx="7974">
                  <c:v>40386</c:v>
                </c:pt>
                <c:pt idx="7975">
                  <c:v>40387</c:v>
                </c:pt>
                <c:pt idx="7976">
                  <c:v>40388</c:v>
                </c:pt>
                <c:pt idx="7977">
                  <c:v>40389</c:v>
                </c:pt>
                <c:pt idx="7978">
                  <c:v>40392</c:v>
                </c:pt>
                <c:pt idx="7979">
                  <c:v>40393</c:v>
                </c:pt>
                <c:pt idx="7980">
                  <c:v>40394</c:v>
                </c:pt>
                <c:pt idx="7981">
                  <c:v>40395</c:v>
                </c:pt>
                <c:pt idx="7982">
                  <c:v>40396</c:v>
                </c:pt>
                <c:pt idx="7983">
                  <c:v>40399</c:v>
                </c:pt>
                <c:pt idx="7984">
                  <c:v>40400</c:v>
                </c:pt>
                <c:pt idx="7985">
                  <c:v>40401</c:v>
                </c:pt>
                <c:pt idx="7986">
                  <c:v>40402</c:v>
                </c:pt>
                <c:pt idx="7987">
                  <c:v>40403</c:v>
                </c:pt>
                <c:pt idx="7988">
                  <c:v>40406</c:v>
                </c:pt>
                <c:pt idx="7989">
                  <c:v>40407</c:v>
                </c:pt>
                <c:pt idx="7990">
                  <c:v>40408</c:v>
                </c:pt>
                <c:pt idx="7991">
                  <c:v>40409</c:v>
                </c:pt>
                <c:pt idx="7992">
                  <c:v>40410</c:v>
                </c:pt>
                <c:pt idx="7993">
                  <c:v>40413</c:v>
                </c:pt>
                <c:pt idx="7994">
                  <c:v>40414</c:v>
                </c:pt>
                <c:pt idx="7995">
                  <c:v>40415</c:v>
                </c:pt>
                <c:pt idx="7996">
                  <c:v>40416</c:v>
                </c:pt>
                <c:pt idx="7997">
                  <c:v>40417</c:v>
                </c:pt>
                <c:pt idx="7998">
                  <c:v>40420</c:v>
                </c:pt>
                <c:pt idx="7999">
                  <c:v>40421</c:v>
                </c:pt>
                <c:pt idx="8000">
                  <c:v>40422</c:v>
                </c:pt>
                <c:pt idx="8001">
                  <c:v>40423</c:v>
                </c:pt>
                <c:pt idx="8002">
                  <c:v>40424</c:v>
                </c:pt>
                <c:pt idx="8003">
                  <c:v>40427</c:v>
                </c:pt>
                <c:pt idx="8004">
                  <c:v>40428</c:v>
                </c:pt>
                <c:pt idx="8005">
                  <c:v>40429</c:v>
                </c:pt>
                <c:pt idx="8006">
                  <c:v>40430</c:v>
                </c:pt>
                <c:pt idx="8007">
                  <c:v>40431</c:v>
                </c:pt>
                <c:pt idx="8008">
                  <c:v>40434</c:v>
                </c:pt>
                <c:pt idx="8009">
                  <c:v>40435</c:v>
                </c:pt>
                <c:pt idx="8010">
                  <c:v>40436</c:v>
                </c:pt>
                <c:pt idx="8011">
                  <c:v>40437</c:v>
                </c:pt>
                <c:pt idx="8012">
                  <c:v>40438</c:v>
                </c:pt>
                <c:pt idx="8013">
                  <c:v>40441</c:v>
                </c:pt>
                <c:pt idx="8014">
                  <c:v>40442</c:v>
                </c:pt>
                <c:pt idx="8015">
                  <c:v>40443</c:v>
                </c:pt>
                <c:pt idx="8016">
                  <c:v>40444</c:v>
                </c:pt>
                <c:pt idx="8017">
                  <c:v>40445</c:v>
                </c:pt>
                <c:pt idx="8018">
                  <c:v>40448</c:v>
                </c:pt>
                <c:pt idx="8019">
                  <c:v>40449</c:v>
                </c:pt>
                <c:pt idx="8020">
                  <c:v>40450</c:v>
                </c:pt>
                <c:pt idx="8021">
                  <c:v>40451</c:v>
                </c:pt>
                <c:pt idx="8022">
                  <c:v>40452</c:v>
                </c:pt>
                <c:pt idx="8023">
                  <c:v>40455</c:v>
                </c:pt>
                <c:pt idx="8024">
                  <c:v>40456</c:v>
                </c:pt>
                <c:pt idx="8025">
                  <c:v>40457</c:v>
                </c:pt>
                <c:pt idx="8026">
                  <c:v>40458</c:v>
                </c:pt>
                <c:pt idx="8027">
                  <c:v>40459</c:v>
                </c:pt>
                <c:pt idx="8028">
                  <c:v>40462</c:v>
                </c:pt>
                <c:pt idx="8029">
                  <c:v>40463</c:v>
                </c:pt>
                <c:pt idx="8030">
                  <c:v>40464</c:v>
                </c:pt>
                <c:pt idx="8031">
                  <c:v>40465</c:v>
                </c:pt>
                <c:pt idx="8032">
                  <c:v>40466</c:v>
                </c:pt>
                <c:pt idx="8033">
                  <c:v>40469</c:v>
                </c:pt>
                <c:pt idx="8034">
                  <c:v>40470</c:v>
                </c:pt>
                <c:pt idx="8035">
                  <c:v>40471</c:v>
                </c:pt>
                <c:pt idx="8036">
                  <c:v>40472</c:v>
                </c:pt>
                <c:pt idx="8037">
                  <c:v>40473</c:v>
                </c:pt>
                <c:pt idx="8038">
                  <c:v>40476</c:v>
                </c:pt>
                <c:pt idx="8039">
                  <c:v>40477</c:v>
                </c:pt>
                <c:pt idx="8040">
                  <c:v>40478</c:v>
                </c:pt>
                <c:pt idx="8041">
                  <c:v>40479</c:v>
                </c:pt>
                <c:pt idx="8042">
                  <c:v>40480</c:v>
                </c:pt>
                <c:pt idx="8043">
                  <c:v>40483</c:v>
                </c:pt>
                <c:pt idx="8044">
                  <c:v>40484</c:v>
                </c:pt>
                <c:pt idx="8045">
                  <c:v>40485</c:v>
                </c:pt>
                <c:pt idx="8046">
                  <c:v>40486</c:v>
                </c:pt>
                <c:pt idx="8047">
                  <c:v>40487</c:v>
                </c:pt>
                <c:pt idx="8048">
                  <c:v>40490</c:v>
                </c:pt>
                <c:pt idx="8049">
                  <c:v>40491</c:v>
                </c:pt>
                <c:pt idx="8050">
                  <c:v>40492</c:v>
                </c:pt>
                <c:pt idx="8051">
                  <c:v>40493</c:v>
                </c:pt>
                <c:pt idx="8052">
                  <c:v>40494</c:v>
                </c:pt>
                <c:pt idx="8053">
                  <c:v>40497</c:v>
                </c:pt>
                <c:pt idx="8054">
                  <c:v>40498</c:v>
                </c:pt>
                <c:pt idx="8055">
                  <c:v>40499</c:v>
                </c:pt>
                <c:pt idx="8056">
                  <c:v>40500</c:v>
                </c:pt>
                <c:pt idx="8057">
                  <c:v>40501</c:v>
                </c:pt>
                <c:pt idx="8058">
                  <c:v>40504</c:v>
                </c:pt>
                <c:pt idx="8059">
                  <c:v>40505</c:v>
                </c:pt>
                <c:pt idx="8060">
                  <c:v>40506</c:v>
                </c:pt>
                <c:pt idx="8061">
                  <c:v>40507</c:v>
                </c:pt>
                <c:pt idx="8062">
                  <c:v>40508</c:v>
                </c:pt>
                <c:pt idx="8063">
                  <c:v>40511</c:v>
                </c:pt>
                <c:pt idx="8064">
                  <c:v>40512</c:v>
                </c:pt>
                <c:pt idx="8065">
                  <c:v>40513</c:v>
                </c:pt>
                <c:pt idx="8066">
                  <c:v>40514</c:v>
                </c:pt>
                <c:pt idx="8067">
                  <c:v>40515</c:v>
                </c:pt>
                <c:pt idx="8068">
                  <c:v>40518</c:v>
                </c:pt>
                <c:pt idx="8069">
                  <c:v>40519</c:v>
                </c:pt>
                <c:pt idx="8070">
                  <c:v>40520</c:v>
                </c:pt>
                <c:pt idx="8071">
                  <c:v>40521</c:v>
                </c:pt>
                <c:pt idx="8072">
                  <c:v>40522</c:v>
                </c:pt>
                <c:pt idx="8073">
                  <c:v>40525</c:v>
                </c:pt>
                <c:pt idx="8074">
                  <c:v>40526</c:v>
                </c:pt>
                <c:pt idx="8075">
                  <c:v>40527</c:v>
                </c:pt>
                <c:pt idx="8076">
                  <c:v>40528</c:v>
                </c:pt>
                <c:pt idx="8077">
                  <c:v>40529</c:v>
                </c:pt>
                <c:pt idx="8078">
                  <c:v>40532</c:v>
                </c:pt>
                <c:pt idx="8079">
                  <c:v>40533</c:v>
                </c:pt>
                <c:pt idx="8080">
                  <c:v>40534</c:v>
                </c:pt>
                <c:pt idx="8081">
                  <c:v>40535</c:v>
                </c:pt>
                <c:pt idx="8082">
                  <c:v>40536</c:v>
                </c:pt>
                <c:pt idx="8083">
                  <c:v>40539</c:v>
                </c:pt>
                <c:pt idx="8084">
                  <c:v>40540</c:v>
                </c:pt>
                <c:pt idx="8085">
                  <c:v>40541</c:v>
                </c:pt>
                <c:pt idx="8086">
                  <c:v>40542</c:v>
                </c:pt>
                <c:pt idx="8087">
                  <c:v>40543</c:v>
                </c:pt>
                <c:pt idx="8088">
                  <c:v>40546</c:v>
                </c:pt>
                <c:pt idx="8089">
                  <c:v>40547</c:v>
                </c:pt>
                <c:pt idx="8090">
                  <c:v>40548</c:v>
                </c:pt>
                <c:pt idx="8091">
                  <c:v>40549</c:v>
                </c:pt>
                <c:pt idx="8092">
                  <c:v>40550</c:v>
                </c:pt>
                <c:pt idx="8093">
                  <c:v>40553</c:v>
                </c:pt>
                <c:pt idx="8094">
                  <c:v>40554</c:v>
                </c:pt>
                <c:pt idx="8095">
                  <c:v>40555</c:v>
                </c:pt>
                <c:pt idx="8096">
                  <c:v>40556</c:v>
                </c:pt>
                <c:pt idx="8097">
                  <c:v>40557</c:v>
                </c:pt>
                <c:pt idx="8098">
                  <c:v>40560</c:v>
                </c:pt>
                <c:pt idx="8099">
                  <c:v>40561</c:v>
                </c:pt>
                <c:pt idx="8100">
                  <c:v>40562</c:v>
                </c:pt>
                <c:pt idx="8101">
                  <c:v>40563</c:v>
                </c:pt>
                <c:pt idx="8102">
                  <c:v>40564</c:v>
                </c:pt>
                <c:pt idx="8103">
                  <c:v>40567</c:v>
                </c:pt>
                <c:pt idx="8104">
                  <c:v>40568</c:v>
                </c:pt>
                <c:pt idx="8105">
                  <c:v>40569</c:v>
                </c:pt>
                <c:pt idx="8106">
                  <c:v>40570</c:v>
                </c:pt>
                <c:pt idx="8107">
                  <c:v>40571</c:v>
                </c:pt>
                <c:pt idx="8108">
                  <c:v>40574</c:v>
                </c:pt>
                <c:pt idx="8109">
                  <c:v>40575</c:v>
                </c:pt>
                <c:pt idx="8110">
                  <c:v>40576</c:v>
                </c:pt>
                <c:pt idx="8111">
                  <c:v>40577</c:v>
                </c:pt>
                <c:pt idx="8112">
                  <c:v>40578</c:v>
                </c:pt>
                <c:pt idx="8113">
                  <c:v>40581</c:v>
                </c:pt>
                <c:pt idx="8114">
                  <c:v>40582</c:v>
                </c:pt>
                <c:pt idx="8115">
                  <c:v>40583</c:v>
                </c:pt>
                <c:pt idx="8116">
                  <c:v>40584</c:v>
                </c:pt>
                <c:pt idx="8117">
                  <c:v>40585</c:v>
                </c:pt>
                <c:pt idx="8118">
                  <c:v>40588</c:v>
                </c:pt>
                <c:pt idx="8119">
                  <c:v>40589</c:v>
                </c:pt>
                <c:pt idx="8120">
                  <c:v>40590</c:v>
                </c:pt>
                <c:pt idx="8121">
                  <c:v>40591</c:v>
                </c:pt>
                <c:pt idx="8122">
                  <c:v>40592</c:v>
                </c:pt>
                <c:pt idx="8123">
                  <c:v>40595</c:v>
                </c:pt>
                <c:pt idx="8124">
                  <c:v>40596</c:v>
                </c:pt>
                <c:pt idx="8125">
                  <c:v>40597</c:v>
                </c:pt>
                <c:pt idx="8126">
                  <c:v>40598</c:v>
                </c:pt>
                <c:pt idx="8127">
                  <c:v>40599</c:v>
                </c:pt>
                <c:pt idx="8128">
                  <c:v>40602</c:v>
                </c:pt>
                <c:pt idx="8129">
                  <c:v>40603</c:v>
                </c:pt>
                <c:pt idx="8130">
                  <c:v>40604</c:v>
                </c:pt>
                <c:pt idx="8131">
                  <c:v>40605</c:v>
                </c:pt>
                <c:pt idx="8132">
                  <c:v>40606</c:v>
                </c:pt>
                <c:pt idx="8133">
                  <c:v>40609</c:v>
                </c:pt>
                <c:pt idx="8134">
                  <c:v>40610</c:v>
                </c:pt>
                <c:pt idx="8135">
                  <c:v>40611</c:v>
                </c:pt>
                <c:pt idx="8136">
                  <c:v>40612</c:v>
                </c:pt>
                <c:pt idx="8137">
                  <c:v>40613</c:v>
                </c:pt>
                <c:pt idx="8138">
                  <c:v>40616</c:v>
                </c:pt>
                <c:pt idx="8139">
                  <c:v>40617</c:v>
                </c:pt>
                <c:pt idx="8140">
                  <c:v>40618</c:v>
                </c:pt>
                <c:pt idx="8141">
                  <c:v>40619</c:v>
                </c:pt>
                <c:pt idx="8142">
                  <c:v>40620</c:v>
                </c:pt>
                <c:pt idx="8143">
                  <c:v>40623</c:v>
                </c:pt>
                <c:pt idx="8144">
                  <c:v>40624</c:v>
                </c:pt>
                <c:pt idx="8145">
                  <c:v>40625</c:v>
                </c:pt>
                <c:pt idx="8146">
                  <c:v>40626</c:v>
                </c:pt>
                <c:pt idx="8147">
                  <c:v>40627</c:v>
                </c:pt>
                <c:pt idx="8148">
                  <c:v>40630</c:v>
                </c:pt>
                <c:pt idx="8149">
                  <c:v>40631</c:v>
                </c:pt>
                <c:pt idx="8150">
                  <c:v>40632</c:v>
                </c:pt>
                <c:pt idx="8151">
                  <c:v>40633</c:v>
                </c:pt>
                <c:pt idx="8152">
                  <c:v>40634</c:v>
                </c:pt>
                <c:pt idx="8153">
                  <c:v>40637</c:v>
                </c:pt>
                <c:pt idx="8154">
                  <c:v>40638</c:v>
                </c:pt>
                <c:pt idx="8155">
                  <c:v>40639</c:v>
                </c:pt>
                <c:pt idx="8156">
                  <c:v>40640</c:v>
                </c:pt>
                <c:pt idx="8157">
                  <c:v>40641</c:v>
                </c:pt>
                <c:pt idx="8158">
                  <c:v>40644</c:v>
                </c:pt>
                <c:pt idx="8159">
                  <c:v>40645</c:v>
                </c:pt>
                <c:pt idx="8160">
                  <c:v>40646</c:v>
                </c:pt>
                <c:pt idx="8161">
                  <c:v>40647</c:v>
                </c:pt>
                <c:pt idx="8162">
                  <c:v>40648</c:v>
                </c:pt>
                <c:pt idx="8163">
                  <c:v>40651</c:v>
                </c:pt>
                <c:pt idx="8164">
                  <c:v>40652</c:v>
                </c:pt>
                <c:pt idx="8165">
                  <c:v>40653</c:v>
                </c:pt>
                <c:pt idx="8166">
                  <c:v>40654</c:v>
                </c:pt>
                <c:pt idx="8167">
                  <c:v>40655</c:v>
                </c:pt>
                <c:pt idx="8168">
                  <c:v>40658</c:v>
                </c:pt>
                <c:pt idx="8169">
                  <c:v>40659</c:v>
                </c:pt>
                <c:pt idx="8170">
                  <c:v>40660</c:v>
                </c:pt>
                <c:pt idx="8171">
                  <c:v>40661</c:v>
                </c:pt>
                <c:pt idx="8172">
                  <c:v>40662</c:v>
                </c:pt>
                <c:pt idx="8173">
                  <c:v>40665</c:v>
                </c:pt>
                <c:pt idx="8174">
                  <c:v>40666</c:v>
                </c:pt>
                <c:pt idx="8175">
                  <c:v>40667</c:v>
                </c:pt>
                <c:pt idx="8176">
                  <c:v>40668</c:v>
                </c:pt>
                <c:pt idx="8177">
                  <c:v>40669</c:v>
                </c:pt>
                <c:pt idx="8178">
                  <c:v>40672</c:v>
                </c:pt>
                <c:pt idx="8179">
                  <c:v>40673</c:v>
                </c:pt>
                <c:pt idx="8180">
                  <c:v>40674</c:v>
                </c:pt>
                <c:pt idx="8181">
                  <c:v>40675</c:v>
                </c:pt>
                <c:pt idx="8182">
                  <c:v>40676</c:v>
                </c:pt>
                <c:pt idx="8183">
                  <c:v>40679</c:v>
                </c:pt>
                <c:pt idx="8184">
                  <c:v>40680</c:v>
                </c:pt>
                <c:pt idx="8185">
                  <c:v>40681</c:v>
                </c:pt>
                <c:pt idx="8186">
                  <c:v>40682</c:v>
                </c:pt>
                <c:pt idx="8187">
                  <c:v>40683</c:v>
                </c:pt>
                <c:pt idx="8188">
                  <c:v>40686</c:v>
                </c:pt>
                <c:pt idx="8189">
                  <c:v>40687</c:v>
                </c:pt>
                <c:pt idx="8190">
                  <c:v>40688</c:v>
                </c:pt>
                <c:pt idx="8191">
                  <c:v>40689</c:v>
                </c:pt>
                <c:pt idx="8192">
                  <c:v>40690</c:v>
                </c:pt>
                <c:pt idx="8193">
                  <c:v>40693</c:v>
                </c:pt>
                <c:pt idx="8194">
                  <c:v>40694</c:v>
                </c:pt>
                <c:pt idx="8195">
                  <c:v>40695</c:v>
                </c:pt>
                <c:pt idx="8196">
                  <c:v>40696</c:v>
                </c:pt>
                <c:pt idx="8197">
                  <c:v>40697</c:v>
                </c:pt>
                <c:pt idx="8198">
                  <c:v>40700</c:v>
                </c:pt>
                <c:pt idx="8199">
                  <c:v>40701</c:v>
                </c:pt>
                <c:pt idx="8200">
                  <c:v>40702</c:v>
                </c:pt>
                <c:pt idx="8201">
                  <c:v>40703</c:v>
                </c:pt>
                <c:pt idx="8202">
                  <c:v>40704</c:v>
                </c:pt>
                <c:pt idx="8203">
                  <c:v>40707</c:v>
                </c:pt>
                <c:pt idx="8204">
                  <c:v>40708</c:v>
                </c:pt>
                <c:pt idx="8205">
                  <c:v>40709</c:v>
                </c:pt>
                <c:pt idx="8206">
                  <c:v>40710</c:v>
                </c:pt>
                <c:pt idx="8207">
                  <c:v>40711</c:v>
                </c:pt>
                <c:pt idx="8208">
                  <c:v>40714</c:v>
                </c:pt>
                <c:pt idx="8209">
                  <c:v>40715</c:v>
                </c:pt>
                <c:pt idx="8210">
                  <c:v>40716</c:v>
                </c:pt>
                <c:pt idx="8211">
                  <c:v>40717</c:v>
                </c:pt>
                <c:pt idx="8212">
                  <c:v>40718</c:v>
                </c:pt>
                <c:pt idx="8213">
                  <c:v>40721</c:v>
                </c:pt>
                <c:pt idx="8214">
                  <c:v>40722</c:v>
                </c:pt>
                <c:pt idx="8215">
                  <c:v>40723</c:v>
                </c:pt>
                <c:pt idx="8216">
                  <c:v>40724</c:v>
                </c:pt>
                <c:pt idx="8217">
                  <c:v>40725</c:v>
                </c:pt>
                <c:pt idx="8218">
                  <c:v>40728</c:v>
                </c:pt>
                <c:pt idx="8219">
                  <c:v>40729</c:v>
                </c:pt>
                <c:pt idx="8220">
                  <c:v>40730</c:v>
                </c:pt>
                <c:pt idx="8221">
                  <c:v>40731</c:v>
                </c:pt>
                <c:pt idx="8222">
                  <c:v>40732</c:v>
                </c:pt>
                <c:pt idx="8223">
                  <c:v>40735</c:v>
                </c:pt>
                <c:pt idx="8224">
                  <c:v>40736</c:v>
                </c:pt>
                <c:pt idx="8225">
                  <c:v>40737</c:v>
                </c:pt>
                <c:pt idx="8226">
                  <c:v>40738</c:v>
                </c:pt>
                <c:pt idx="8227">
                  <c:v>40739</c:v>
                </c:pt>
                <c:pt idx="8228">
                  <c:v>40742</c:v>
                </c:pt>
                <c:pt idx="8229">
                  <c:v>40743</c:v>
                </c:pt>
                <c:pt idx="8230">
                  <c:v>40744</c:v>
                </c:pt>
                <c:pt idx="8231">
                  <c:v>40745</c:v>
                </c:pt>
                <c:pt idx="8232">
                  <c:v>40746</c:v>
                </c:pt>
                <c:pt idx="8233">
                  <c:v>40749</c:v>
                </c:pt>
                <c:pt idx="8234">
                  <c:v>40750</c:v>
                </c:pt>
                <c:pt idx="8235">
                  <c:v>40751</c:v>
                </c:pt>
                <c:pt idx="8236">
                  <c:v>40752</c:v>
                </c:pt>
                <c:pt idx="8237">
                  <c:v>40753</c:v>
                </c:pt>
                <c:pt idx="8238">
                  <c:v>40756</c:v>
                </c:pt>
                <c:pt idx="8239">
                  <c:v>40757</c:v>
                </c:pt>
                <c:pt idx="8240">
                  <c:v>40758</c:v>
                </c:pt>
                <c:pt idx="8241">
                  <c:v>40759</c:v>
                </c:pt>
                <c:pt idx="8242">
                  <c:v>40760</c:v>
                </c:pt>
                <c:pt idx="8243">
                  <c:v>40763</c:v>
                </c:pt>
                <c:pt idx="8244">
                  <c:v>40764</c:v>
                </c:pt>
                <c:pt idx="8245">
                  <c:v>40765</c:v>
                </c:pt>
                <c:pt idx="8246">
                  <c:v>40766</c:v>
                </c:pt>
                <c:pt idx="8247">
                  <c:v>40767</c:v>
                </c:pt>
                <c:pt idx="8248">
                  <c:v>40770</c:v>
                </c:pt>
                <c:pt idx="8249">
                  <c:v>40771</c:v>
                </c:pt>
                <c:pt idx="8250">
                  <c:v>40772</c:v>
                </c:pt>
                <c:pt idx="8251">
                  <c:v>40773</c:v>
                </c:pt>
                <c:pt idx="8252">
                  <c:v>40774</c:v>
                </c:pt>
                <c:pt idx="8253">
                  <c:v>40777</c:v>
                </c:pt>
                <c:pt idx="8254">
                  <c:v>40778</c:v>
                </c:pt>
                <c:pt idx="8255">
                  <c:v>40779</c:v>
                </c:pt>
                <c:pt idx="8256">
                  <c:v>40780</c:v>
                </c:pt>
                <c:pt idx="8257">
                  <c:v>40781</c:v>
                </c:pt>
                <c:pt idx="8258">
                  <c:v>40784</c:v>
                </c:pt>
                <c:pt idx="8259">
                  <c:v>40785</c:v>
                </c:pt>
                <c:pt idx="8260">
                  <c:v>40786</c:v>
                </c:pt>
                <c:pt idx="8261">
                  <c:v>40787</c:v>
                </c:pt>
                <c:pt idx="8262">
                  <c:v>40788</c:v>
                </c:pt>
                <c:pt idx="8263">
                  <c:v>40791</c:v>
                </c:pt>
                <c:pt idx="8264">
                  <c:v>40792</c:v>
                </c:pt>
                <c:pt idx="8265">
                  <c:v>40793</c:v>
                </c:pt>
                <c:pt idx="8266">
                  <c:v>40794</c:v>
                </c:pt>
                <c:pt idx="8267">
                  <c:v>40795</c:v>
                </c:pt>
                <c:pt idx="8268">
                  <c:v>40798</c:v>
                </c:pt>
                <c:pt idx="8269">
                  <c:v>40799</c:v>
                </c:pt>
                <c:pt idx="8270">
                  <c:v>40800</c:v>
                </c:pt>
                <c:pt idx="8271">
                  <c:v>40801</c:v>
                </c:pt>
                <c:pt idx="8272">
                  <c:v>40802</c:v>
                </c:pt>
                <c:pt idx="8273">
                  <c:v>40805</c:v>
                </c:pt>
                <c:pt idx="8274">
                  <c:v>40806</c:v>
                </c:pt>
                <c:pt idx="8275">
                  <c:v>40807</c:v>
                </c:pt>
                <c:pt idx="8276">
                  <c:v>40808</c:v>
                </c:pt>
                <c:pt idx="8277">
                  <c:v>40809</c:v>
                </c:pt>
                <c:pt idx="8278">
                  <c:v>40812</c:v>
                </c:pt>
                <c:pt idx="8279">
                  <c:v>40813</c:v>
                </c:pt>
                <c:pt idx="8280">
                  <c:v>40814</c:v>
                </c:pt>
                <c:pt idx="8281">
                  <c:v>40815</c:v>
                </c:pt>
                <c:pt idx="8282">
                  <c:v>40816</c:v>
                </c:pt>
                <c:pt idx="8283">
                  <c:v>40819</c:v>
                </c:pt>
                <c:pt idx="8284">
                  <c:v>40820</c:v>
                </c:pt>
                <c:pt idx="8285">
                  <c:v>40821</c:v>
                </c:pt>
                <c:pt idx="8286">
                  <c:v>40822</c:v>
                </c:pt>
                <c:pt idx="8287">
                  <c:v>40823</c:v>
                </c:pt>
                <c:pt idx="8288">
                  <c:v>40826</c:v>
                </c:pt>
                <c:pt idx="8289">
                  <c:v>40827</c:v>
                </c:pt>
                <c:pt idx="8290">
                  <c:v>40828</c:v>
                </c:pt>
                <c:pt idx="8291">
                  <c:v>40829</c:v>
                </c:pt>
                <c:pt idx="8292">
                  <c:v>40830</c:v>
                </c:pt>
                <c:pt idx="8293">
                  <c:v>40833</c:v>
                </c:pt>
                <c:pt idx="8294">
                  <c:v>40834</c:v>
                </c:pt>
                <c:pt idx="8295">
                  <c:v>40835</c:v>
                </c:pt>
                <c:pt idx="8296">
                  <c:v>40836</c:v>
                </c:pt>
                <c:pt idx="8297">
                  <c:v>40837</c:v>
                </c:pt>
                <c:pt idx="8298">
                  <c:v>40840</c:v>
                </c:pt>
                <c:pt idx="8299">
                  <c:v>40841</c:v>
                </c:pt>
                <c:pt idx="8300">
                  <c:v>40842</c:v>
                </c:pt>
                <c:pt idx="8301">
                  <c:v>40843</c:v>
                </c:pt>
                <c:pt idx="8302">
                  <c:v>40844</c:v>
                </c:pt>
                <c:pt idx="8303">
                  <c:v>40847</c:v>
                </c:pt>
                <c:pt idx="8304">
                  <c:v>40848</c:v>
                </c:pt>
                <c:pt idx="8305">
                  <c:v>40849</c:v>
                </c:pt>
                <c:pt idx="8306">
                  <c:v>40850</c:v>
                </c:pt>
                <c:pt idx="8307">
                  <c:v>40851</c:v>
                </c:pt>
                <c:pt idx="8308">
                  <c:v>40854</c:v>
                </c:pt>
                <c:pt idx="8309">
                  <c:v>40855</c:v>
                </c:pt>
                <c:pt idx="8310">
                  <c:v>40856</c:v>
                </c:pt>
                <c:pt idx="8311">
                  <c:v>40857</c:v>
                </c:pt>
                <c:pt idx="8312">
                  <c:v>40858</c:v>
                </c:pt>
                <c:pt idx="8313">
                  <c:v>40861</c:v>
                </c:pt>
                <c:pt idx="8314">
                  <c:v>40862</c:v>
                </c:pt>
                <c:pt idx="8315">
                  <c:v>40863</c:v>
                </c:pt>
                <c:pt idx="8316">
                  <c:v>40864</c:v>
                </c:pt>
                <c:pt idx="8317">
                  <c:v>40865</c:v>
                </c:pt>
                <c:pt idx="8318">
                  <c:v>40868</c:v>
                </c:pt>
                <c:pt idx="8319">
                  <c:v>40869</c:v>
                </c:pt>
                <c:pt idx="8320">
                  <c:v>40870</c:v>
                </c:pt>
                <c:pt idx="8321">
                  <c:v>40871</c:v>
                </c:pt>
                <c:pt idx="8322">
                  <c:v>40872</c:v>
                </c:pt>
                <c:pt idx="8323">
                  <c:v>40875</c:v>
                </c:pt>
                <c:pt idx="8324">
                  <c:v>40876</c:v>
                </c:pt>
                <c:pt idx="8325">
                  <c:v>40877</c:v>
                </c:pt>
                <c:pt idx="8326">
                  <c:v>40878</c:v>
                </c:pt>
                <c:pt idx="8327">
                  <c:v>40879</c:v>
                </c:pt>
                <c:pt idx="8328">
                  <c:v>40882</c:v>
                </c:pt>
                <c:pt idx="8329">
                  <c:v>40883</c:v>
                </c:pt>
                <c:pt idx="8330">
                  <c:v>40884</c:v>
                </c:pt>
                <c:pt idx="8331">
                  <c:v>40885</c:v>
                </c:pt>
                <c:pt idx="8332">
                  <c:v>40886</c:v>
                </c:pt>
                <c:pt idx="8333">
                  <c:v>40889</c:v>
                </c:pt>
                <c:pt idx="8334">
                  <c:v>40890</c:v>
                </c:pt>
                <c:pt idx="8335">
                  <c:v>40891</c:v>
                </c:pt>
                <c:pt idx="8336">
                  <c:v>40892</c:v>
                </c:pt>
                <c:pt idx="8337">
                  <c:v>40893</c:v>
                </c:pt>
                <c:pt idx="8338">
                  <c:v>40896</c:v>
                </c:pt>
                <c:pt idx="8339">
                  <c:v>40897</c:v>
                </c:pt>
                <c:pt idx="8340">
                  <c:v>40898</c:v>
                </c:pt>
                <c:pt idx="8341">
                  <c:v>40899</c:v>
                </c:pt>
                <c:pt idx="8342">
                  <c:v>40900</c:v>
                </c:pt>
                <c:pt idx="8343">
                  <c:v>40903</c:v>
                </c:pt>
                <c:pt idx="8344">
                  <c:v>40904</c:v>
                </c:pt>
                <c:pt idx="8345">
                  <c:v>40905</c:v>
                </c:pt>
                <c:pt idx="8346">
                  <c:v>40906</c:v>
                </c:pt>
                <c:pt idx="8347">
                  <c:v>40907</c:v>
                </c:pt>
                <c:pt idx="8348">
                  <c:v>40910</c:v>
                </c:pt>
                <c:pt idx="8349">
                  <c:v>40911</c:v>
                </c:pt>
                <c:pt idx="8350">
                  <c:v>40912</c:v>
                </c:pt>
                <c:pt idx="8351">
                  <c:v>40913</c:v>
                </c:pt>
                <c:pt idx="8352">
                  <c:v>40914</c:v>
                </c:pt>
                <c:pt idx="8353">
                  <c:v>40917</c:v>
                </c:pt>
                <c:pt idx="8354">
                  <c:v>40918</c:v>
                </c:pt>
                <c:pt idx="8355">
                  <c:v>40919</c:v>
                </c:pt>
                <c:pt idx="8356">
                  <c:v>40920</c:v>
                </c:pt>
                <c:pt idx="8357">
                  <c:v>40921</c:v>
                </c:pt>
                <c:pt idx="8358">
                  <c:v>40924</c:v>
                </c:pt>
                <c:pt idx="8359">
                  <c:v>40925</c:v>
                </c:pt>
                <c:pt idx="8360">
                  <c:v>40926</c:v>
                </c:pt>
                <c:pt idx="8361">
                  <c:v>40927</c:v>
                </c:pt>
                <c:pt idx="8362">
                  <c:v>40928</c:v>
                </c:pt>
                <c:pt idx="8363">
                  <c:v>40931</c:v>
                </c:pt>
                <c:pt idx="8364">
                  <c:v>40932</c:v>
                </c:pt>
                <c:pt idx="8365">
                  <c:v>40933</c:v>
                </c:pt>
                <c:pt idx="8366">
                  <c:v>40934</c:v>
                </c:pt>
                <c:pt idx="8367">
                  <c:v>40935</c:v>
                </c:pt>
                <c:pt idx="8368">
                  <c:v>40938</c:v>
                </c:pt>
                <c:pt idx="8369">
                  <c:v>40939</c:v>
                </c:pt>
                <c:pt idx="8370">
                  <c:v>40940</c:v>
                </c:pt>
                <c:pt idx="8371">
                  <c:v>40941</c:v>
                </c:pt>
                <c:pt idx="8372">
                  <c:v>40942</c:v>
                </c:pt>
                <c:pt idx="8373">
                  <c:v>40945</c:v>
                </c:pt>
                <c:pt idx="8374">
                  <c:v>40946</c:v>
                </c:pt>
                <c:pt idx="8375">
                  <c:v>40947</c:v>
                </c:pt>
                <c:pt idx="8376">
                  <c:v>40948</c:v>
                </c:pt>
                <c:pt idx="8377">
                  <c:v>40949</c:v>
                </c:pt>
                <c:pt idx="8378">
                  <c:v>40952</c:v>
                </c:pt>
                <c:pt idx="8379">
                  <c:v>40953</c:v>
                </c:pt>
                <c:pt idx="8380">
                  <c:v>40954</c:v>
                </c:pt>
                <c:pt idx="8381">
                  <c:v>40955</c:v>
                </c:pt>
                <c:pt idx="8382">
                  <c:v>40956</c:v>
                </c:pt>
                <c:pt idx="8383">
                  <c:v>40959</c:v>
                </c:pt>
                <c:pt idx="8384">
                  <c:v>40960</c:v>
                </c:pt>
                <c:pt idx="8385">
                  <c:v>40961</c:v>
                </c:pt>
                <c:pt idx="8386">
                  <c:v>40962</c:v>
                </c:pt>
                <c:pt idx="8387">
                  <c:v>40963</c:v>
                </c:pt>
                <c:pt idx="8388">
                  <c:v>40966</c:v>
                </c:pt>
                <c:pt idx="8389">
                  <c:v>40967</c:v>
                </c:pt>
                <c:pt idx="8390">
                  <c:v>40968</c:v>
                </c:pt>
                <c:pt idx="8391">
                  <c:v>40969</c:v>
                </c:pt>
                <c:pt idx="8392">
                  <c:v>40970</c:v>
                </c:pt>
                <c:pt idx="8393">
                  <c:v>40973</c:v>
                </c:pt>
                <c:pt idx="8394">
                  <c:v>40974</c:v>
                </c:pt>
                <c:pt idx="8395">
                  <c:v>40975</c:v>
                </c:pt>
                <c:pt idx="8396">
                  <c:v>40976</c:v>
                </c:pt>
                <c:pt idx="8397">
                  <c:v>40977</c:v>
                </c:pt>
                <c:pt idx="8398">
                  <c:v>40980</c:v>
                </c:pt>
                <c:pt idx="8399">
                  <c:v>40981</c:v>
                </c:pt>
                <c:pt idx="8400">
                  <c:v>40982</c:v>
                </c:pt>
                <c:pt idx="8401">
                  <c:v>40983</c:v>
                </c:pt>
                <c:pt idx="8402">
                  <c:v>40984</c:v>
                </c:pt>
                <c:pt idx="8403">
                  <c:v>40987</c:v>
                </c:pt>
                <c:pt idx="8404">
                  <c:v>40988</c:v>
                </c:pt>
                <c:pt idx="8405">
                  <c:v>40989</c:v>
                </c:pt>
                <c:pt idx="8406">
                  <c:v>40990</c:v>
                </c:pt>
                <c:pt idx="8407">
                  <c:v>40991</c:v>
                </c:pt>
                <c:pt idx="8408">
                  <c:v>40994</c:v>
                </c:pt>
                <c:pt idx="8409">
                  <c:v>40995</c:v>
                </c:pt>
                <c:pt idx="8410">
                  <c:v>40996</c:v>
                </c:pt>
                <c:pt idx="8411">
                  <c:v>40997</c:v>
                </c:pt>
                <c:pt idx="8412">
                  <c:v>40998</c:v>
                </c:pt>
                <c:pt idx="8413">
                  <c:v>41001</c:v>
                </c:pt>
                <c:pt idx="8414">
                  <c:v>41002</c:v>
                </c:pt>
                <c:pt idx="8415">
                  <c:v>41003</c:v>
                </c:pt>
                <c:pt idx="8416">
                  <c:v>41004</c:v>
                </c:pt>
                <c:pt idx="8417">
                  <c:v>41005</c:v>
                </c:pt>
                <c:pt idx="8418">
                  <c:v>41008</c:v>
                </c:pt>
                <c:pt idx="8419">
                  <c:v>41009</c:v>
                </c:pt>
                <c:pt idx="8420">
                  <c:v>41010</c:v>
                </c:pt>
                <c:pt idx="8421">
                  <c:v>41011</c:v>
                </c:pt>
                <c:pt idx="8422">
                  <c:v>41012</c:v>
                </c:pt>
                <c:pt idx="8423">
                  <c:v>41015</c:v>
                </c:pt>
                <c:pt idx="8424">
                  <c:v>41016</c:v>
                </c:pt>
                <c:pt idx="8425">
                  <c:v>41017</c:v>
                </c:pt>
                <c:pt idx="8426">
                  <c:v>41018</c:v>
                </c:pt>
                <c:pt idx="8427">
                  <c:v>41019</c:v>
                </c:pt>
                <c:pt idx="8428">
                  <c:v>41022</c:v>
                </c:pt>
                <c:pt idx="8429">
                  <c:v>41023</c:v>
                </c:pt>
                <c:pt idx="8430">
                  <c:v>41024</c:v>
                </c:pt>
                <c:pt idx="8431">
                  <c:v>41025</c:v>
                </c:pt>
                <c:pt idx="8432">
                  <c:v>41026</c:v>
                </c:pt>
                <c:pt idx="8433">
                  <c:v>41029</c:v>
                </c:pt>
                <c:pt idx="8434">
                  <c:v>41030</c:v>
                </c:pt>
                <c:pt idx="8435">
                  <c:v>41031</c:v>
                </c:pt>
                <c:pt idx="8436">
                  <c:v>41032</c:v>
                </c:pt>
                <c:pt idx="8437">
                  <c:v>41033</c:v>
                </c:pt>
                <c:pt idx="8438">
                  <c:v>41036</c:v>
                </c:pt>
                <c:pt idx="8439">
                  <c:v>41037</c:v>
                </c:pt>
                <c:pt idx="8440">
                  <c:v>41038</c:v>
                </c:pt>
                <c:pt idx="8441">
                  <c:v>41039</c:v>
                </c:pt>
                <c:pt idx="8442">
                  <c:v>41040</c:v>
                </c:pt>
                <c:pt idx="8443">
                  <c:v>41043</c:v>
                </c:pt>
                <c:pt idx="8444">
                  <c:v>41044</c:v>
                </c:pt>
                <c:pt idx="8445">
                  <c:v>41045</c:v>
                </c:pt>
                <c:pt idx="8446">
                  <c:v>41046</c:v>
                </c:pt>
                <c:pt idx="8447">
                  <c:v>41047</c:v>
                </c:pt>
                <c:pt idx="8448">
                  <c:v>41050</c:v>
                </c:pt>
                <c:pt idx="8449">
                  <c:v>41051</c:v>
                </c:pt>
                <c:pt idx="8450">
                  <c:v>41052</c:v>
                </c:pt>
                <c:pt idx="8451">
                  <c:v>41053</c:v>
                </c:pt>
                <c:pt idx="8452">
                  <c:v>41054</c:v>
                </c:pt>
                <c:pt idx="8453">
                  <c:v>41057</c:v>
                </c:pt>
                <c:pt idx="8454">
                  <c:v>41058</c:v>
                </c:pt>
                <c:pt idx="8455">
                  <c:v>41059</c:v>
                </c:pt>
                <c:pt idx="8456">
                  <c:v>41060</c:v>
                </c:pt>
                <c:pt idx="8457">
                  <c:v>41061</c:v>
                </c:pt>
                <c:pt idx="8458">
                  <c:v>41064</c:v>
                </c:pt>
                <c:pt idx="8459">
                  <c:v>41065</c:v>
                </c:pt>
                <c:pt idx="8460">
                  <c:v>41066</c:v>
                </c:pt>
                <c:pt idx="8461">
                  <c:v>41067</c:v>
                </c:pt>
                <c:pt idx="8462">
                  <c:v>41068</c:v>
                </c:pt>
                <c:pt idx="8463">
                  <c:v>41071</c:v>
                </c:pt>
                <c:pt idx="8464">
                  <c:v>41072</c:v>
                </c:pt>
                <c:pt idx="8465">
                  <c:v>41073</c:v>
                </c:pt>
                <c:pt idx="8466">
                  <c:v>41074</c:v>
                </c:pt>
                <c:pt idx="8467">
                  <c:v>41075</c:v>
                </c:pt>
                <c:pt idx="8468">
                  <c:v>41078</c:v>
                </c:pt>
                <c:pt idx="8469">
                  <c:v>41079</c:v>
                </c:pt>
                <c:pt idx="8470">
                  <c:v>41080</c:v>
                </c:pt>
                <c:pt idx="8471">
                  <c:v>41081</c:v>
                </c:pt>
                <c:pt idx="8472">
                  <c:v>41082</c:v>
                </c:pt>
                <c:pt idx="8473">
                  <c:v>41085</c:v>
                </c:pt>
                <c:pt idx="8474">
                  <c:v>41086</c:v>
                </c:pt>
                <c:pt idx="8475">
                  <c:v>41087</c:v>
                </c:pt>
                <c:pt idx="8476">
                  <c:v>41088</c:v>
                </c:pt>
                <c:pt idx="8477">
                  <c:v>41089</c:v>
                </c:pt>
                <c:pt idx="8478">
                  <c:v>41092</c:v>
                </c:pt>
                <c:pt idx="8479">
                  <c:v>41093</c:v>
                </c:pt>
                <c:pt idx="8480">
                  <c:v>41094</c:v>
                </c:pt>
                <c:pt idx="8481">
                  <c:v>41095</c:v>
                </c:pt>
                <c:pt idx="8482">
                  <c:v>41096</c:v>
                </c:pt>
                <c:pt idx="8483">
                  <c:v>41099</c:v>
                </c:pt>
                <c:pt idx="8484">
                  <c:v>41100</c:v>
                </c:pt>
                <c:pt idx="8485">
                  <c:v>41101</c:v>
                </c:pt>
                <c:pt idx="8486">
                  <c:v>41102</c:v>
                </c:pt>
                <c:pt idx="8487">
                  <c:v>41103</c:v>
                </c:pt>
                <c:pt idx="8488">
                  <c:v>41106</c:v>
                </c:pt>
                <c:pt idx="8489">
                  <c:v>41107</c:v>
                </c:pt>
                <c:pt idx="8490">
                  <c:v>41108</c:v>
                </c:pt>
                <c:pt idx="8491">
                  <c:v>41109</c:v>
                </c:pt>
                <c:pt idx="8492">
                  <c:v>41110</c:v>
                </c:pt>
                <c:pt idx="8493">
                  <c:v>41113</c:v>
                </c:pt>
                <c:pt idx="8494">
                  <c:v>41114</c:v>
                </c:pt>
                <c:pt idx="8495">
                  <c:v>41115</c:v>
                </c:pt>
                <c:pt idx="8496">
                  <c:v>41116</c:v>
                </c:pt>
                <c:pt idx="8497">
                  <c:v>41117</c:v>
                </c:pt>
                <c:pt idx="8498">
                  <c:v>41120</c:v>
                </c:pt>
                <c:pt idx="8499">
                  <c:v>41121</c:v>
                </c:pt>
                <c:pt idx="8500">
                  <c:v>41122</c:v>
                </c:pt>
                <c:pt idx="8501">
                  <c:v>41123</c:v>
                </c:pt>
                <c:pt idx="8502">
                  <c:v>41124</c:v>
                </c:pt>
                <c:pt idx="8503">
                  <c:v>41127</c:v>
                </c:pt>
                <c:pt idx="8504">
                  <c:v>41128</c:v>
                </c:pt>
                <c:pt idx="8505">
                  <c:v>41129</c:v>
                </c:pt>
                <c:pt idx="8506">
                  <c:v>41130</c:v>
                </c:pt>
                <c:pt idx="8507">
                  <c:v>41131</c:v>
                </c:pt>
                <c:pt idx="8508">
                  <c:v>41134</c:v>
                </c:pt>
                <c:pt idx="8509">
                  <c:v>41135</c:v>
                </c:pt>
                <c:pt idx="8510">
                  <c:v>41136</c:v>
                </c:pt>
                <c:pt idx="8511">
                  <c:v>41137</c:v>
                </c:pt>
                <c:pt idx="8512">
                  <c:v>41138</c:v>
                </c:pt>
                <c:pt idx="8513">
                  <c:v>41141</c:v>
                </c:pt>
                <c:pt idx="8514">
                  <c:v>41142</c:v>
                </c:pt>
                <c:pt idx="8515">
                  <c:v>41143</c:v>
                </c:pt>
                <c:pt idx="8516">
                  <c:v>41144</c:v>
                </c:pt>
                <c:pt idx="8517">
                  <c:v>41145</c:v>
                </c:pt>
                <c:pt idx="8518">
                  <c:v>41148</c:v>
                </c:pt>
                <c:pt idx="8519">
                  <c:v>41149</c:v>
                </c:pt>
                <c:pt idx="8520">
                  <c:v>41150</c:v>
                </c:pt>
                <c:pt idx="8521">
                  <c:v>41151</c:v>
                </c:pt>
                <c:pt idx="8522">
                  <c:v>41152</c:v>
                </c:pt>
                <c:pt idx="8523">
                  <c:v>41155</c:v>
                </c:pt>
                <c:pt idx="8524">
                  <c:v>41156</c:v>
                </c:pt>
                <c:pt idx="8525">
                  <c:v>41157</c:v>
                </c:pt>
                <c:pt idx="8526">
                  <c:v>41158</c:v>
                </c:pt>
                <c:pt idx="8527">
                  <c:v>41159</c:v>
                </c:pt>
                <c:pt idx="8528">
                  <c:v>41162</c:v>
                </c:pt>
                <c:pt idx="8529">
                  <c:v>41163</c:v>
                </c:pt>
                <c:pt idx="8530">
                  <c:v>41164</c:v>
                </c:pt>
                <c:pt idx="8531">
                  <c:v>41165</c:v>
                </c:pt>
                <c:pt idx="8532">
                  <c:v>41166</c:v>
                </c:pt>
                <c:pt idx="8533">
                  <c:v>41169</c:v>
                </c:pt>
                <c:pt idx="8534">
                  <c:v>41170</c:v>
                </c:pt>
                <c:pt idx="8535">
                  <c:v>41171</c:v>
                </c:pt>
                <c:pt idx="8536">
                  <c:v>41172</c:v>
                </c:pt>
                <c:pt idx="8537">
                  <c:v>41173</c:v>
                </c:pt>
                <c:pt idx="8538">
                  <c:v>41176</c:v>
                </c:pt>
                <c:pt idx="8539">
                  <c:v>41177</c:v>
                </c:pt>
                <c:pt idx="8540">
                  <c:v>41178</c:v>
                </c:pt>
                <c:pt idx="8541">
                  <c:v>41179</c:v>
                </c:pt>
                <c:pt idx="8542">
                  <c:v>41180</c:v>
                </c:pt>
                <c:pt idx="8543">
                  <c:v>41183</c:v>
                </c:pt>
                <c:pt idx="8544">
                  <c:v>41184</c:v>
                </c:pt>
                <c:pt idx="8545">
                  <c:v>41185</c:v>
                </c:pt>
                <c:pt idx="8546">
                  <c:v>41186</c:v>
                </c:pt>
                <c:pt idx="8547">
                  <c:v>41187</c:v>
                </c:pt>
                <c:pt idx="8548">
                  <c:v>41190</c:v>
                </c:pt>
                <c:pt idx="8549">
                  <c:v>41191</c:v>
                </c:pt>
                <c:pt idx="8550">
                  <c:v>41192</c:v>
                </c:pt>
                <c:pt idx="8551">
                  <c:v>41193</c:v>
                </c:pt>
                <c:pt idx="8552">
                  <c:v>41194</c:v>
                </c:pt>
                <c:pt idx="8553">
                  <c:v>41197</c:v>
                </c:pt>
                <c:pt idx="8554">
                  <c:v>41198</c:v>
                </c:pt>
                <c:pt idx="8555">
                  <c:v>41199</c:v>
                </c:pt>
                <c:pt idx="8556">
                  <c:v>41200</c:v>
                </c:pt>
                <c:pt idx="8557">
                  <c:v>41201</c:v>
                </c:pt>
                <c:pt idx="8558">
                  <c:v>41204</c:v>
                </c:pt>
                <c:pt idx="8559">
                  <c:v>41205</c:v>
                </c:pt>
                <c:pt idx="8560">
                  <c:v>41206</c:v>
                </c:pt>
                <c:pt idx="8561">
                  <c:v>41207</c:v>
                </c:pt>
                <c:pt idx="8562">
                  <c:v>41208</c:v>
                </c:pt>
                <c:pt idx="8563">
                  <c:v>41211</c:v>
                </c:pt>
                <c:pt idx="8564">
                  <c:v>41212</c:v>
                </c:pt>
                <c:pt idx="8565">
                  <c:v>41213</c:v>
                </c:pt>
                <c:pt idx="8566">
                  <c:v>41214</c:v>
                </c:pt>
                <c:pt idx="8567">
                  <c:v>41215</c:v>
                </c:pt>
                <c:pt idx="8568">
                  <c:v>41218</c:v>
                </c:pt>
                <c:pt idx="8569">
                  <c:v>41219</c:v>
                </c:pt>
                <c:pt idx="8570">
                  <c:v>41220</c:v>
                </c:pt>
                <c:pt idx="8571">
                  <c:v>41221</c:v>
                </c:pt>
                <c:pt idx="8572">
                  <c:v>41222</c:v>
                </c:pt>
                <c:pt idx="8573">
                  <c:v>41225</c:v>
                </c:pt>
                <c:pt idx="8574">
                  <c:v>41226</c:v>
                </c:pt>
                <c:pt idx="8575">
                  <c:v>41227</c:v>
                </c:pt>
                <c:pt idx="8576">
                  <c:v>41228</c:v>
                </c:pt>
                <c:pt idx="8577">
                  <c:v>41229</c:v>
                </c:pt>
                <c:pt idx="8578">
                  <c:v>41232</c:v>
                </c:pt>
                <c:pt idx="8579">
                  <c:v>41233</c:v>
                </c:pt>
                <c:pt idx="8580">
                  <c:v>41234</c:v>
                </c:pt>
                <c:pt idx="8581">
                  <c:v>41235</c:v>
                </c:pt>
                <c:pt idx="8582">
                  <c:v>41236</c:v>
                </c:pt>
                <c:pt idx="8583">
                  <c:v>41239</c:v>
                </c:pt>
                <c:pt idx="8584">
                  <c:v>41240</c:v>
                </c:pt>
                <c:pt idx="8585">
                  <c:v>41241</c:v>
                </c:pt>
                <c:pt idx="8586">
                  <c:v>41242</c:v>
                </c:pt>
                <c:pt idx="8587">
                  <c:v>41243</c:v>
                </c:pt>
                <c:pt idx="8588">
                  <c:v>41246</c:v>
                </c:pt>
                <c:pt idx="8589">
                  <c:v>41247</c:v>
                </c:pt>
                <c:pt idx="8590">
                  <c:v>41248</c:v>
                </c:pt>
                <c:pt idx="8591">
                  <c:v>41249</c:v>
                </c:pt>
                <c:pt idx="8592">
                  <c:v>41250</c:v>
                </c:pt>
                <c:pt idx="8593">
                  <c:v>41253</c:v>
                </c:pt>
                <c:pt idx="8594">
                  <c:v>41254</c:v>
                </c:pt>
                <c:pt idx="8595">
                  <c:v>41255</c:v>
                </c:pt>
                <c:pt idx="8596">
                  <c:v>41256</c:v>
                </c:pt>
                <c:pt idx="8597">
                  <c:v>41257</c:v>
                </c:pt>
                <c:pt idx="8598">
                  <c:v>41260</c:v>
                </c:pt>
                <c:pt idx="8599">
                  <c:v>41261</c:v>
                </c:pt>
                <c:pt idx="8600">
                  <c:v>41262</c:v>
                </c:pt>
                <c:pt idx="8601">
                  <c:v>41263</c:v>
                </c:pt>
                <c:pt idx="8602">
                  <c:v>41264</c:v>
                </c:pt>
                <c:pt idx="8603">
                  <c:v>41267</c:v>
                </c:pt>
                <c:pt idx="8604">
                  <c:v>41268</c:v>
                </c:pt>
                <c:pt idx="8605">
                  <c:v>41269</c:v>
                </c:pt>
                <c:pt idx="8606">
                  <c:v>41270</c:v>
                </c:pt>
                <c:pt idx="8607">
                  <c:v>41271</c:v>
                </c:pt>
                <c:pt idx="8608">
                  <c:v>41274</c:v>
                </c:pt>
                <c:pt idx="8609">
                  <c:v>41275</c:v>
                </c:pt>
                <c:pt idx="8610">
                  <c:v>41276</c:v>
                </c:pt>
                <c:pt idx="8611">
                  <c:v>41277</c:v>
                </c:pt>
                <c:pt idx="8612">
                  <c:v>41278</c:v>
                </c:pt>
                <c:pt idx="8613">
                  <c:v>41281</c:v>
                </c:pt>
                <c:pt idx="8614">
                  <c:v>41282</c:v>
                </c:pt>
                <c:pt idx="8615">
                  <c:v>41283</c:v>
                </c:pt>
                <c:pt idx="8616">
                  <c:v>41284</c:v>
                </c:pt>
                <c:pt idx="8617">
                  <c:v>41285</c:v>
                </c:pt>
                <c:pt idx="8618">
                  <c:v>41288</c:v>
                </c:pt>
                <c:pt idx="8619">
                  <c:v>41289</c:v>
                </c:pt>
                <c:pt idx="8620">
                  <c:v>41290</c:v>
                </c:pt>
                <c:pt idx="8621">
                  <c:v>41291</c:v>
                </c:pt>
                <c:pt idx="8622">
                  <c:v>41292</c:v>
                </c:pt>
                <c:pt idx="8623">
                  <c:v>41295</c:v>
                </c:pt>
                <c:pt idx="8624">
                  <c:v>41296</c:v>
                </c:pt>
                <c:pt idx="8625">
                  <c:v>41297</c:v>
                </c:pt>
                <c:pt idx="8626">
                  <c:v>41298</c:v>
                </c:pt>
                <c:pt idx="8627">
                  <c:v>41299</c:v>
                </c:pt>
                <c:pt idx="8628">
                  <c:v>41302</c:v>
                </c:pt>
                <c:pt idx="8629">
                  <c:v>41303</c:v>
                </c:pt>
                <c:pt idx="8630">
                  <c:v>41304</c:v>
                </c:pt>
                <c:pt idx="8631">
                  <c:v>41305</c:v>
                </c:pt>
                <c:pt idx="8632">
                  <c:v>41306</c:v>
                </c:pt>
                <c:pt idx="8633">
                  <c:v>41309</c:v>
                </c:pt>
                <c:pt idx="8634">
                  <c:v>41310</c:v>
                </c:pt>
                <c:pt idx="8635">
                  <c:v>41311</c:v>
                </c:pt>
                <c:pt idx="8636">
                  <c:v>41312</c:v>
                </c:pt>
                <c:pt idx="8637">
                  <c:v>41313</c:v>
                </c:pt>
                <c:pt idx="8638">
                  <c:v>41316</c:v>
                </c:pt>
                <c:pt idx="8639">
                  <c:v>41317</c:v>
                </c:pt>
                <c:pt idx="8640">
                  <c:v>41318</c:v>
                </c:pt>
                <c:pt idx="8641">
                  <c:v>41319</c:v>
                </c:pt>
                <c:pt idx="8642">
                  <c:v>41320</c:v>
                </c:pt>
                <c:pt idx="8643">
                  <c:v>41323</c:v>
                </c:pt>
                <c:pt idx="8644">
                  <c:v>41324</c:v>
                </c:pt>
                <c:pt idx="8645">
                  <c:v>41325</c:v>
                </c:pt>
                <c:pt idx="8646">
                  <c:v>41326</c:v>
                </c:pt>
                <c:pt idx="8647">
                  <c:v>41327</c:v>
                </c:pt>
                <c:pt idx="8648">
                  <c:v>41330</c:v>
                </c:pt>
                <c:pt idx="8649">
                  <c:v>41331</c:v>
                </c:pt>
                <c:pt idx="8650">
                  <c:v>41332</c:v>
                </c:pt>
                <c:pt idx="8651">
                  <c:v>41333</c:v>
                </c:pt>
                <c:pt idx="8652">
                  <c:v>41334</c:v>
                </c:pt>
                <c:pt idx="8653">
                  <c:v>41337</c:v>
                </c:pt>
                <c:pt idx="8654">
                  <c:v>41338</c:v>
                </c:pt>
                <c:pt idx="8655">
                  <c:v>41339</c:v>
                </c:pt>
                <c:pt idx="8656">
                  <c:v>41340</c:v>
                </c:pt>
                <c:pt idx="8657">
                  <c:v>41341</c:v>
                </c:pt>
                <c:pt idx="8658">
                  <c:v>41344</c:v>
                </c:pt>
                <c:pt idx="8659">
                  <c:v>41345</c:v>
                </c:pt>
                <c:pt idx="8660">
                  <c:v>41346</c:v>
                </c:pt>
                <c:pt idx="8661">
                  <c:v>41347</c:v>
                </c:pt>
                <c:pt idx="8662">
                  <c:v>41348</c:v>
                </c:pt>
                <c:pt idx="8663">
                  <c:v>41351</c:v>
                </c:pt>
                <c:pt idx="8664">
                  <c:v>41352</c:v>
                </c:pt>
                <c:pt idx="8665">
                  <c:v>41353</c:v>
                </c:pt>
                <c:pt idx="8666">
                  <c:v>41354</c:v>
                </c:pt>
                <c:pt idx="8667">
                  <c:v>41355</c:v>
                </c:pt>
                <c:pt idx="8668">
                  <c:v>41358</c:v>
                </c:pt>
                <c:pt idx="8669">
                  <c:v>41359</c:v>
                </c:pt>
                <c:pt idx="8670">
                  <c:v>41360</c:v>
                </c:pt>
                <c:pt idx="8671">
                  <c:v>41361</c:v>
                </c:pt>
                <c:pt idx="8672">
                  <c:v>41362</c:v>
                </c:pt>
                <c:pt idx="8673">
                  <c:v>41365</c:v>
                </c:pt>
                <c:pt idx="8674">
                  <c:v>41366</c:v>
                </c:pt>
                <c:pt idx="8675">
                  <c:v>41367</c:v>
                </c:pt>
                <c:pt idx="8676">
                  <c:v>41368</c:v>
                </c:pt>
                <c:pt idx="8677">
                  <c:v>41369</c:v>
                </c:pt>
                <c:pt idx="8678">
                  <c:v>41372</c:v>
                </c:pt>
                <c:pt idx="8679">
                  <c:v>41373</c:v>
                </c:pt>
                <c:pt idx="8680">
                  <c:v>41374</c:v>
                </c:pt>
                <c:pt idx="8681">
                  <c:v>41375</c:v>
                </c:pt>
                <c:pt idx="8682">
                  <c:v>41376</c:v>
                </c:pt>
                <c:pt idx="8683">
                  <c:v>41379</c:v>
                </c:pt>
                <c:pt idx="8684">
                  <c:v>41380</c:v>
                </c:pt>
                <c:pt idx="8685">
                  <c:v>41381</c:v>
                </c:pt>
                <c:pt idx="8686">
                  <c:v>41382</c:v>
                </c:pt>
                <c:pt idx="8687">
                  <c:v>41383</c:v>
                </c:pt>
                <c:pt idx="8688">
                  <c:v>41386</c:v>
                </c:pt>
                <c:pt idx="8689">
                  <c:v>41387</c:v>
                </c:pt>
                <c:pt idx="8690">
                  <c:v>41388</c:v>
                </c:pt>
                <c:pt idx="8691">
                  <c:v>41389</c:v>
                </c:pt>
                <c:pt idx="8692">
                  <c:v>41390</c:v>
                </c:pt>
                <c:pt idx="8693">
                  <c:v>41393</c:v>
                </c:pt>
                <c:pt idx="8694">
                  <c:v>41394</c:v>
                </c:pt>
                <c:pt idx="8695">
                  <c:v>41395</c:v>
                </c:pt>
                <c:pt idx="8696">
                  <c:v>41396</c:v>
                </c:pt>
                <c:pt idx="8697">
                  <c:v>41397</c:v>
                </c:pt>
                <c:pt idx="8698">
                  <c:v>41400</c:v>
                </c:pt>
                <c:pt idx="8699">
                  <c:v>41401</c:v>
                </c:pt>
                <c:pt idx="8700">
                  <c:v>41402</c:v>
                </c:pt>
                <c:pt idx="8701">
                  <c:v>41403</c:v>
                </c:pt>
                <c:pt idx="8702">
                  <c:v>41404</c:v>
                </c:pt>
                <c:pt idx="8703">
                  <c:v>41407</c:v>
                </c:pt>
                <c:pt idx="8704">
                  <c:v>41408</c:v>
                </c:pt>
                <c:pt idx="8705">
                  <c:v>41409</c:v>
                </c:pt>
                <c:pt idx="8706">
                  <c:v>41410</c:v>
                </c:pt>
                <c:pt idx="8707">
                  <c:v>41411</c:v>
                </c:pt>
                <c:pt idx="8708">
                  <c:v>41414</c:v>
                </c:pt>
                <c:pt idx="8709">
                  <c:v>41415</c:v>
                </c:pt>
                <c:pt idx="8710">
                  <c:v>41416</c:v>
                </c:pt>
                <c:pt idx="8711">
                  <c:v>41417</c:v>
                </c:pt>
                <c:pt idx="8712">
                  <c:v>41418</c:v>
                </c:pt>
                <c:pt idx="8713">
                  <c:v>41421</c:v>
                </c:pt>
                <c:pt idx="8714">
                  <c:v>41422</c:v>
                </c:pt>
                <c:pt idx="8715">
                  <c:v>41423</c:v>
                </c:pt>
                <c:pt idx="8716">
                  <c:v>41424</c:v>
                </c:pt>
                <c:pt idx="8717">
                  <c:v>41425</c:v>
                </c:pt>
                <c:pt idx="8718">
                  <c:v>41428</c:v>
                </c:pt>
                <c:pt idx="8719">
                  <c:v>41429</c:v>
                </c:pt>
                <c:pt idx="8720">
                  <c:v>41430</c:v>
                </c:pt>
                <c:pt idx="8721">
                  <c:v>41431</c:v>
                </c:pt>
                <c:pt idx="8722">
                  <c:v>41432</c:v>
                </c:pt>
                <c:pt idx="8723">
                  <c:v>41435</c:v>
                </c:pt>
                <c:pt idx="8724">
                  <c:v>41436</c:v>
                </c:pt>
                <c:pt idx="8725">
                  <c:v>41437</c:v>
                </c:pt>
                <c:pt idx="8726">
                  <c:v>41438</c:v>
                </c:pt>
                <c:pt idx="8727">
                  <c:v>41439</c:v>
                </c:pt>
                <c:pt idx="8728">
                  <c:v>41442</c:v>
                </c:pt>
                <c:pt idx="8729">
                  <c:v>41443</c:v>
                </c:pt>
                <c:pt idx="8730">
                  <c:v>41444</c:v>
                </c:pt>
                <c:pt idx="8731">
                  <c:v>41445</c:v>
                </c:pt>
                <c:pt idx="8732">
                  <c:v>41446</c:v>
                </c:pt>
                <c:pt idx="8733">
                  <c:v>41449</c:v>
                </c:pt>
                <c:pt idx="8734">
                  <c:v>41450</c:v>
                </c:pt>
                <c:pt idx="8735">
                  <c:v>41451</c:v>
                </c:pt>
                <c:pt idx="8736">
                  <c:v>41452</c:v>
                </c:pt>
                <c:pt idx="8737">
                  <c:v>41453</c:v>
                </c:pt>
                <c:pt idx="8738">
                  <c:v>41456</c:v>
                </c:pt>
                <c:pt idx="8739">
                  <c:v>41457</c:v>
                </c:pt>
                <c:pt idx="8740">
                  <c:v>41458</c:v>
                </c:pt>
                <c:pt idx="8741">
                  <c:v>41459</c:v>
                </c:pt>
                <c:pt idx="8742">
                  <c:v>41460</c:v>
                </c:pt>
                <c:pt idx="8743">
                  <c:v>41463</c:v>
                </c:pt>
                <c:pt idx="8744">
                  <c:v>41464</c:v>
                </c:pt>
                <c:pt idx="8745">
                  <c:v>41465</c:v>
                </c:pt>
                <c:pt idx="8746">
                  <c:v>41466</c:v>
                </c:pt>
                <c:pt idx="8747">
                  <c:v>41467</c:v>
                </c:pt>
                <c:pt idx="8748">
                  <c:v>41470</c:v>
                </c:pt>
                <c:pt idx="8749">
                  <c:v>41471</c:v>
                </c:pt>
                <c:pt idx="8750">
                  <c:v>41472</c:v>
                </c:pt>
                <c:pt idx="8751">
                  <c:v>41473</c:v>
                </c:pt>
                <c:pt idx="8752">
                  <c:v>41474</c:v>
                </c:pt>
                <c:pt idx="8753">
                  <c:v>41477</c:v>
                </c:pt>
                <c:pt idx="8754">
                  <c:v>41478</c:v>
                </c:pt>
                <c:pt idx="8755">
                  <c:v>41479</c:v>
                </c:pt>
                <c:pt idx="8756">
                  <c:v>41480</c:v>
                </c:pt>
                <c:pt idx="8757">
                  <c:v>41481</c:v>
                </c:pt>
                <c:pt idx="8758">
                  <c:v>41484</c:v>
                </c:pt>
                <c:pt idx="8759">
                  <c:v>41485</c:v>
                </c:pt>
                <c:pt idx="8760">
                  <c:v>41486</c:v>
                </c:pt>
                <c:pt idx="8761">
                  <c:v>41487</c:v>
                </c:pt>
                <c:pt idx="8762">
                  <c:v>41488</c:v>
                </c:pt>
                <c:pt idx="8763">
                  <c:v>41491</c:v>
                </c:pt>
                <c:pt idx="8764">
                  <c:v>41492</c:v>
                </c:pt>
                <c:pt idx="8765">
                  <c:v>41493</c:v>
                </c:pt>
                <c:pt idx="8766">
                  <c:v>41494</c:v>
                </c:pt>
                <c:pt idx="8767">
                  <c:v>41495</c:v>
                </c:pt>
                <c:pt idx="8768">
                  <c:v>41498</c:v>
                </c:pt>
                <c:pt idx="8769">
                  <c:v>41499</c:v>
                </c:pt>
                <c:pt idx="8770">
                  <c:v>41500</c:v>
                </c:pt>
                <c:pt idx="8771">
                  <c:v>41501</c:v>
                </c:pt>
                <c:pt idx="8772">
                  <c:v>41502</c:v>
                </c:pt>
                <c:pt idx="8773">
                  <c:v>41505</c:v>
                </c:pt>
                <c:pt idx="8774">
                  <c:v>41506</c:v>
                </c:pt>
                <c:pt idx="8775">
                  <c:v>41507</c:v>
                </c:pt>
                <c:pt idx="8776">
                  <c:v>41508</c:v>
                </c:pt>
                <c:pt idx="8777">
                  <c:v>41509</c:v>
                </c:pt>
                <c:pt idx="8778">
                  <c:v>41512</c:v>
                </c:pt>
                <c:pt idx="8779">
                  <c:v>41513</c:v>
                </c:pt>
                <c:pt idx="8780">
                  <c:v>41514</c:v>
                </c:pt>
                <c:pt idx="8781">
                  <c:v>41515</c:v>
                </c:pt>
                <c:pt idx="8782">
                  <c:v>41516</c:v>
                </c:pt>
                <c:pt idx="8783">
                  <c:v>41519</c:v>
                </c:pt>
                <c:pt idx="8784">
                  <c:v>41520</c:v>
                </c:pt>
                <c:pt idx="8785">
                  <c:v>41521</c:v>
                </c:pt>
                <c:pt idx="8786">
                  <c:v>41522</c:v>
                </c:pt>
                <c:pt idx="8787">
                  <c:v>41523</c:v>
                </c:pt>
                <c:pt idx="8788">
                  <c:v>41526</c:v>
                </c:pt>
                <c:pt idx="8789">
                  <c:v>41527</c:v>
                </c:pt>
                <c:pt idx="8790">
                  <c:v>41528</c:v>
                </c:pt>
                <c:pt idx="8791">
                  <c:v>41529</c:v>
                </c:pt>
                <c:pt idx="8792">
                  <c:v>41530</c:v>
                </c:pt>
                <c:pt idx="8793">
                  <c:v>41533</c:v>
                </c:pt>
                <c:pt idx="8794">
                  <c:v>41534</c:v>
                </c:pt>
                <c:pt idx="8795">
                  <c:v>41535</c:v>
                </c:pt>
                <c:pt idx="8796">
                  <c:v>41536</c:v>
                </c:pt>
                <c:pt idx="8797">
                  <c:v>41537</c:v>
                </c:pt>
                <c:pt idx="8798">
                  <c:v>41540</c:v>
                </c:pt>
                <c:pt idx="8799">
                  <c:v>41541</c:v>
                </c:pt>
                <c:pt idx="8800">
                  <c:v>41542</c:v>
                </c:pt>
                <c:pt idx="8801">
                  <c:v>41543</c:v>
                </c:pt>
                <c:pt idx="8802">
                  <c:v>41544</c:v>
                </c:pt>
                <c:pt idx="8803">
                  <c:v>41547</c:v>
                </c:pt>
                <c:pt idx="8804">
                  <c:v>41548</c:v>
                </c:pt>
                <c:pt idx="8805">
                  <c:v>41549</c:v>
                </c:pt>
                <c:pt idx="8806">
                  <c:v>41550</c:v>
                </c:pt>
                <c:pt idx="8807">
                  <c:v>41551</c:v>
                </c:pt>
                <c:pt idx="8808">
                  <c:v>41554</c:v>
                </c:pt>
                <c:pt idx="8809">
                  <c:v>41555</c:v>
                </c:pt>
                <c:pt idx="8810">
                  <c:v>41556</c:v>
                </c:pt>
                <c:pt idx="8811">
                  <c:v>41557</c:v>
                </c:pt>
                <c:pt idx="8812">
                  <c:v>41558</c:v>
                </c:pt>
                <c:pt idx="8813">
                  <c:v>41561</c:v>
                </c:pt>
                <c:pt idx="8814">
                  <c:v>41562</c:v>
                </c:pt>
                <c:pt idx="8815">
                  <c:v>41563</c:v>
                </c:pt>
                <c:pt idx="8816">
                  <c:v>41564</c:v>
                </c:pt>
                <c:pt idx="8817">
                  <c:v>41565</c:v>
                </c:pt>
                <c:pt idx="8818">
                  <c:v>41568</c:v>
                </c:pt>
                <c:pt idx="8819">
                  <c:v>41569</c:v>
                </c:pt>
                <c:pt idx="8820">
                  <c:v>41570</c:v>
                </c:pt>
                <c:pt idx="8821">
                  <c:v>41571</c:v>
                </c:pt>
                <c:pt idx="8822">
                  <c:v>41572</c:v>
                </c:pt>
                <c:pt idx="8823">
                  <c:v>41575</c:v>
                </c:pt>
                <c:pt idx="8824">
                  <c:v>41576</c:v>
                </c:pt>
                <c:pt idx="8825">
                  <c:v>41577</c:v>
                </c:pt>
                <c:pt idx="8826">
                  <c:v>41578</c:v>
                </c:pt>
                <c:pt idx="8827">
                  <c:v>41579</c:v>
                </c:pt>
                <c:pt idx="8828">
                  <c:v>41582</c:v>
                </c:pt>
                <c:pt idx="8829">
                  <c:v>41583</c:v>
                </c:pt>
                <c:pt idx="8830">
                  <c:v>41584</c:v>
                </c:pt>
                <c:pt idx="8831">
                  <c:v>41585</c:v>
                </c:pt>
                <c:pt idx="8832">
                  <c:v>41586</c:v>
                </c:pt>
                <c:pt idx="8833">
                  <c:v>41589</c:v>
                </c:pt>
                <c:pt idx="8834">
                  <c:v>41590</c:v>
                </c:pt>
                <c:pt idx="8835">
                  <c:v>41591</c:v>
                </c:pt>
                <c:pt idx="8836">
                  <c:v>41592</c:v>
                </c:pt>
                <c:pt idx="8837">
                  <c:v>41593</c:v>
                </c:pt>
                <c:pt idx="8838">
                  <c:v>41596</c:v>
                </c:pt>
                <c:pt idx="8839">
                  <c:v>41597</c:v>
                </c:pt>
                <c:pt idx="8840">
                  <c:v>41598</c:v>
                </c:pt>
                <c:pt idx="8841">
                  <c:v>41599</c:v>
                </c:pt>
                <c:pt idx="8842">
                  <c:v>41600</c:v>
                </c:pt>
                <c:pt idx="8843">
                  <c:v>41603</c:v>
                </c:pt>
                <c:pt idx="8844">
                  <c:v>41604</c:v>
                </c:pt>
                <c:pt idx="8845">
                  <c:v>41605</c:v>
                </c:pt>
                <c:pt idx="8846">
                  <c:v>41606</c:v>
                </c:pt>
                <c:pt idx="8847">
                  <c:v>41607</c:v>
                </c:pt>
                <c:pt idx="8848">
                  <c:v>41610</c:v>
                </c:pt>
                <c:pt idx="8849">
                  <c:v>41611</c:v>
                </c:pt>
                <c:pt idx="8850">
                  <c:v>41612</c:v>
                </c:pt>
                <c:pt idx="8851">
                  <c:v>41613</c:v>
                </c:pt>
                <c:pt idx="8852">
                  <c:v>41614</c:v>
                </c:pt>
                <c:pt idx="8853">
                  <c:v>41617</c:v>
                </c:pt>
                <c:pt idx="8854">
                  <c:v>41618</c:v>
                </c:pt>
                <c:pt idx="8855">
                  <c:v>41619</c:v>
                </c:pt>
                <c:pt idx="8856">
                  <c:v>41620</c:v>
                </c:pt>
                <c:pt idx="8857">
                  <c:v>41621</c:v>
                </c:pt>
                <c:pt idx="8858">
                  <c:v>41624</c:v>
                </c:pt>
                <c:pt idx="8859">
                  <c:v>41625</c:v>
                </c:pt>
                <c:pt idx="8860">
                  <c:v>41626</c:v>
                </c:pt>
                <c:pt idx="8861">
                  <c:v>41627</c:v>
                </c:pt>
                <c:pt idx="8862">
                  <c:v>41628</c:v>
                </c:pt>
                <c:pt idx="8863">
                  <c:v>41631</c:v>
                </c:pt>
                <c:pt idx="8864">
                  <c:v>41632</c:v>
                </c:pt>
                <c:pt idx="8865">
                  <c:v>41633</c:v>
                </c:pt>
                <c:pt idx="8866">
                  <c:v>41634</c:v>
                </c:pt>
                <c:pt idx="8867">
                  <c:v>41635</c:v>
                </c:pt>
                <c:pt idx="8868">
                  <c:v>41638</c:v>
                </c:pt>
                <c:pt idx="8869">
                  <c:v>41639</c:v>
                </c:pt>
                <c:pt idx="8870">
                  <c:v>41640</c:v>
                </c:pt>
                <c:pt idx="8871">
                  <c:v>41641</c:v>
                </c:pt>
                <c:pt idx="8872">
                  <c:v>41642</c:v>
                </c:pt>
                <c:pt idx="8873">
                  <c:v>41645</c:v>
                </c:pt>
                <c:pt idx="8874">
                  <c:v>41646</c:v>
                </c:pt>
                <c:pt idx="8875">
                  <c:v>41647</c:v>
                </c:pt>
                <c:pt idx="8876">
                  <c:v>41648</c:v>
                </c:pt>
                <c:pt idx="8877">
                  <c:v>41649</c:v>
                </c:pt>
                <c:pt idx="8878">
                  <c:v>41652</c:v>
                </c:pt>
                <c:pt idx="8879">
                  <c:v>41653</c:v>
                </c:pt>
                <c:pt idx="8880">
                  <c:v>41654</c:v>
                </c:pt>
                <c:pt idx="8881">
                  <c:v>41655</c:v>
                </c:pt>
                <c:pt idx="8882">
                  <c:v>41656</c:v>
                </c:pt>
                <c:pt idx="8883">
                  <c:v>41659</c:v>
                </c:pt>
                <c:pt idx="8884">
                  <c:v>41660</c:v>
                </c:pt>
                <c:pt idx="8885">
                  <c:v>41661</c:v>
                </c:pt>
                <c:pt idx="8886">
                  <c:v>41662</c:v>
                </c:pt>
                <c:pt idx="8887">
                  <c:v>41663</c:v>
                </c:pt>
                <c:pt idx="8888">
                  <c:v>41666</c:v>
                </c:pt>
                <c:pt idx="8889">
                  <c:v>41667</c:v>
                </c:pt>
                <c:pt idx="8890">
                  <c:v>41668</c:v>
                </c:pt>
                <c:pt idx="8891">
                  <c:v>41669</c:v>
                </c:pt>
                <c:pt idx="8892">
                  <c:v>41670</c:v>
                </c:pt>
                <c:pt idx="8893">
                  <c:v>41673</c:v>
                </c:pt>
                <c:pt idx="8894">
                  <c:v>41674</c:v>
                </c:pt>
                <c:pt idx="8895">
                  <c:v>41675</c:v>
                </c:pt>
                <c:pt idx="8896">
                  <c:v>41676</c:v>
                </c:pt>
                <c:pt idx="8897">
                  <c:v>41677</c:v>
                </c:pt>
                <c:pt idx="8898">
                  <c:v>41680</c:v>
                </c:pt>
                <c:pt idx="8899">
                  <c:v>41681</c:v>
                </c:pt>
                <c:pt idx="8900">
                  <c:v>41682</c:v>
                </c:pt>
                <c:pt idx="8901">
                  <c:v>41683</c:v>
                </c:pt>
                <c:pt idx="8902">
                  <c:v>41684</c:v>
                </c:pt>
                <c:pt idx="8903">
                  <c:v>41687</c:v>
                </c:pt>
                <c:pt idx="8904">
                  <c:v>41688</c:v>
                </c:pt>
                <c:pt idx="8905">
                  <c:v>41689</c:v>
                </c:pt>
                <c:pt idx="8906">
                  <c:v>41690</c:v>
                </c:pt>
                <c:pt idx="8907">
                  <c:v>41691</c:v>
                </c:pt>
                <c:pt idx="8908">
                  <c:v>41694</c:v>
                </c:pt>
                <c:pt idx="8909">
                  <c:v>41695</c:v>
                </c:pt>
                <c:pt idx="8910">
                  <c:v>41696</c:v>
                </c:pt>
                <c:pt idx="8911">
                  <c:v>41697</c:v>
                </c:pt>
                <c:pt idx="8912">
                  <c:v>41698</c:v>
                </c:pt>
                <c:pt idx="8913">
                  <c:v>41701</c:v>
                </c:pt>
                <c:pt idx="8914">
                  <c:v>41702</c:v>
                </c:pt>
                <c:pt idx="8915">
                  <c:v>41703</c:v>
                </c:pt>
                <c:pt idx="8916">
                  <c:v>41704</c:v>
                </c:pt>
                <c:pt idx="8917">
                  <c:v>41705</c:v>
                </c:pt>
                <c:pt idx="8918">
                  <c:v>41708</c:v>
                </c:pt>
                <c:pt idx="8919">
                  <c:v>41709</c:v>
                </c:pt>
                <c:pt idx="8920">
                  <c:v>41710</c:v>
                </c:pt>
                <c:pt idx="8921">
                  <c:v>41711</c:v>
                </c:pt>
                <c:pt idx="8922">
                  <c:v>41712</c:v>
                </c:pt>
                <c:pt idx="8923">
                  <c:v>41715</c:v>
                </c:pt>
                <c:pt idx="8924">
                  <c:v>41716</c:v>
                </c:pt>
                <c:pt idx="8925">
                  <c:v>41717</c:v>
                </c:pt>
                <c:pt idx="8926">
                  <c:v>41718</c:v>
                </c:pt>
                <c:pt idx="8927">
                  <c:v>41719</c:v>
                </c:pt>
                <c:pt idx="8928">
                  <c:v>41722</c:v>
                </c:pt>
                <c:pt idx="8929">
                  <c:v>41723</c:v>
                </c:pt>
                <c:pt idx="8930">
                  <c:v>41724</c:v>
                </c:pt>
                <c:pt idx="8931">
                  <c:v>41725</c:v>
                </c:pt>
                <c:pt idx="8932">
                  <c:v>41726</c:v>
                </c:pt>
                <c:pt idx="8933">
                  <c:v>41729</c:v>
                </c:pt>
                <c:pt idx="8934">
                  <c:v>41730</c:v>
                </c:pt>
                <c:pt idx="8935">
                  <c:v>41731</c:v>
                </c:pt>
                <c:pt idx="8936">
                  <c:v>41732</c:v>
                </c:pt>
                <c:pt idx="8937">
                  <c:v>41733</c:v>
                </c:pt>
                <c:pt idx="8938">
                  <c:v>41736</c:v>
                </c:pt>
                <c:pt idx="8939">
                  <c:v>41737</c:v>
                </c:pt>
                <c:pt idx="8940">
                  <c:v>41738</c:v>
                </c:pt>
                <c:pt idx="8941">
                  <c:v>41739</c:v>
                </c:pt>
                <c:pt idx="8942">
                  <c:v>41740</c:v>
                </c:pt>
                <c:pt idx="8943">
                  <c:v>41743</c:v>
                </c:pt>
                <c:pt idx="8944">
                  <c:v>41744</c:v>
                </c:pt>
                <c:pt idx="8945">
                  <c:v>41745</c:v>
                </c:pt>
                <c:pt idx="8946">
                  <c:v>41746</c:v>
                </c:pt>
                <c:pt idx="8947">
                  <c:v>41747</c:v>
                </c:pt>
                <c:pt idx="8948">
                  <c:v>41750</c:v>
                </c:pt>
                <c:pt idx="8949">
                  <c:v>41751</c:v>
                </c:pt>
                <c:pt idx="8950">
                  <c:v>41752</c:v>
                </c:pt>
                <c:pt idx="8951">
                  <c:v>41753</c:v>
                </c:pt>
                <c:pt idx="8952">
                  <c:v>41754</c:v>
                </c:pt>
                <c:pt idx="8953">
                  <c:v>41757</c:v>
                </c:pt>
                <c:pt idx="8954">
                  <c:v>41758</c:v>
                </c:pt>
                <c:pt idx="8955">
                  <c:v>41759</c:v>
                </c:pt>
                <c:pt idx="8956">
                  <c:v>41760</c:v>
                </c:pt>
                <c:pt idx="8957">
                  <c:v>41761</c:v>
                </c:pt>
                <c:pt idx="8958">
                  <c:v>41764</c:v>
                </c:pt>
                <c:pt idx="8959">
                  <c:v>41765</c:v>
                </c:pt>
                <c:pt idx="8960">
                  <c:v>41766</c:v>
                </c:pt>
                <c:pt idx="8961">
                  <c:v>41767</c:v>
                </c:pt>
                <c:pt idx="8962">
                  <c:v>41768</c:v>
                </c:pt>
                <c:pt idx="8963">
                  <c:v>41771</c:v>
                </c:pt>
                <c:pt idx="8964">
                  <c:v>41772</c:v>
                </c:pt>
                <c:pt idx="8965">
                  <c:v>41773</c:v>
                </c:pt>
                <c:pt idx="8966">
                  <c:v>41774</c:v>
                </c:pt>
                <c:pt idx="8967">
                  <c:v>41775</c:v>
                </c:pt>
                <c:pt idx="8968">
                  <c:v>41778</c:v>
                </c:pt>
                <c:pt idx="8969">
                  <c:v>41779</c:v>
                </c:pt>
                <c:pt idx="8970">
                  <c:v>41780</c:v>
                </c:pt>
                <c:pt idx="8971">
                  <c:v>41781</c:v>
                </c:pt>
                <c:pt idx="8972">
                  <c:v>41782</c:v>
                </c:pt>
                <c:pt idx="8973">
                  <c:v>41785</c:v>
                </c:pt>
                <c:pt idx="8974">
                  <c:v>41786</c:v>
                </c:pt>
                <c:pt idx="8975">
                  <c:v>41787</c:v>
                </c:pt>
                <c:pt idx="8976">
                  <c:v>41788</c:v>
                </c:pt>
                <c:pt idx="8977">
                  <c:v>41789</c:v>
                </c:pt>
                <c:pt idx="8978">
                  <c:v>41792</c:v>
                </c:pt>
                <c:pt idx="8979">
                  <c:v>41793</c:v>
                </c:pt>
                <c:pt idx="8980">
                  <c:v>41794</c:v>
                </c:pt>
                <c:pt idx="8981">
                  <c:v>41795</c:v>
                </c:pt>
                <c:pt idx="8982">
                  <c:v>41796</c:v>
                </c:pt>
                <c:pt idx="8983">
                  <c:v>41799</c:v>
                </c:pt>
                <c:pt idx="8984">
                  <c:v>41800</c:v>
                </c:pt>
                <c:pt idx="8985">
                  <c:v>41801</c:v>
                </c:pt>
                <c:pt idx="8986">
                  <c:v>41802</c:v>
                </c:pt>
                <c:pt idx="8987">
                  <c:v>41803</c:v>
                </c:pt>
                <c:pt idx="8988">
                  <c:v>41806</c:v>
                </c:pt>
                <c:pt idx="8989">
                  <c:v>41807</c:v>
                </c:pt>
                <c:pt idx="8990">
                  <c:v>41808</c:v>
                </c:pt>
                <c:pt idx="8991">
                  <c:v>41809</c:v>
                </c:pt>
                <c:pt idx="8992">
                  <c:v>41810</c:v>
                </c:pt>
                <c:pt idx="8993">
                  <c:v>41813</c:v>
                </c:pt>
                <c:pt idx="8994">
                  <c:v>41814</c:v>
                </c:pt>
                <c:pt idx="8995">
                  <c:v>41815</c:v>
                </c:pt>
                <c:pt idx="8996">
                  <c:v>41816</c:v>
                </c:pt>
                <c:pt idx="8997">
                  <c:v>41817</c:v>
                </c:pt>
                <c:pt idx="8998">
                  <c:v>41820</c:v>
                </c:pt>
                <c:pt idx="8999">
                  <c:v>41821</c:v>
                </c:pt>
                <c:pt idx="9000">
                  <c:v>41822</c:v>
                </c:pt>
                <c:pt idx="9001">
                  <c:v>41823</c:v>
                </c:pt>
                <c:pt idx="9002">
                  <c:v>41824</c:v>
                </c:pt>
                <c:pt idx="9003">
                  <c:v>41827</c:v>
                </c:pt>
                <c:pt idx="9004">
                  <c:v>41828</c:v>
                </c:pt>
                <c:pt idx="9005">
                  <c:v>41829</c:v>
                </c:pt>
                <c:pt idx="9006">
                  <c:v>41830</c:v>
                </c:pt>
                <c:pt idx="9007">
                  <c:v>41831</c:v>
                </c:pt>
                <c:pt idx="9008">
                  <c:v>41834</c:v>
                </c:pt>
                <c:pt idx="9009">
                  <c:v>41835</c:v>
                </c:pt>
                <c:pt idx="9010">
                  <c:v>41836</c:v>
                </c:pt>
                <c:pt idx="9011">
                  <c:v>41837</c:v>
                </c:pt>
                <c:pt idx="9012">
                  <c:v>41838</c:v>
                </c:pt>
                <c:pt idx="9013">
                  <c:v>41841</c:v>
                </c:pt>
                <c:pt idx="9014">
                  <c:v>41842</c:v>
                </c:pt>
                <c:pt idx="9015">
                  <c:v>41843</c:v>
                </c:pt>
                <c:pt idx="9016">
                  <c:v>41844</c:v>
                </c:pt>
                <c:pt idx="9017">
                  <c:v>41845</c:v>
                </c:pt>
                <c:pt idx="9018">
                  <c:v>41848</c:v>
                </c:pt>
                <c:pt idx="9019">
                  <c:v>41849</c:v>
                </c:pt>
                <c:pt idx="9020">
                  <c:v>41850</c:v>
                </c:pt>
                <c:pt idx="9021">
                  <c:v>41851</c:v>
                </c:pt>
                <c:pt idx="9022">
                  <c:v>41852</c:v>
                </c:pt>
                <c:pt idx="9023">
                  <c:v>41855</c:v>
                </c:pt>
                <c:pt idx="9024">
                  <c:v>41856</c:v>
                </c:pt>
                <c:pt idx="9025">
                  <c:v>41857</c:v>
                </c:pt>
                <c:pt idx="9026">
                  <c:v>41858</c:v>
                </c:pt>
                <c:pt idx="9027">
                  <c:v>41859</c:v>
                </c:pt>
                <c:pt idx="9028">
                  <c:v>41862</c:v>
                </c:pt>
                <c:pt idx="9029">
                  <c:v>41863</c:v>
                </c:pt>
                <c:pt idx="9030">
                  <c:v>41864</c:v>
                </c:pt>
                <c:pt idx="9031">
                  <c:v>41865</c:v>
                </c:pt>
                <c:pt idx="9032">
                  <c:v>41866</c:v>
                </c:pt>
                <c:pt idx="9033">
                  <c:v>41869</c:v>
                </c:pt>
                <c:pt idx="9034">
                  <c:v>41870</c:v>
                </c:pt>
                <c:pt idx="9035">
                  <c:v>41871</c:v>
                </c:pt>
                <c:pt idx="9036">
                  <c:v>41872</c:v>
                </c:pt>
                <c:pt idx="9037">
                  <c:v>41873</c:v>
                </c:pt>
                <c:pt idx="9038">
                  <c:v>41876</c:v>
                </c:pt>
                <c:pt idx="9039">
                  <c:v>41877</c:v>
                </c:pt>
                <c:pt idx="9040">
                  <c:v>41878</c:v>
                </c:pt>
                <c:pt idx="9041">
                  <c:v>41879</c:v>
                </c:pt>
                <c:pt idx="9042">
                  <c:v>41880</c:v>
                </c:pt>
                <c:pt idx="9043">
                  <c:v>41883</c:v>
                </c:pt>
                <c:pt idx="9044">
                  <c:v>41884</c:v>
                </c:pt>
                <c:pt idx="9045">
                  <c:v>41885</c:v>
                </c:pt>
                <c:pt idx="9046">
                  <c:v>41886</c:v>
                </c:pt>
                <c:pt idx="9047">
                  <c:v>41887</c:v>
                </c:pt>
                <c:pt idx="9048">
                  <c:v>41890</c:v>
                </c:pt>
                <c:pt idx="9049">
                  <c:v>41891</c:v>
                </c:pt>
                <c:pt idx="9050">
                  <c:v>41892</c:v>
                </c:pt>
                <c:pt idx="9051">
                  <c:v>41893</c:v>
                </c:pt>
                <c:pt idx="9052">
                  <c:v>41894</c:v>
                </c:pt>
                <c:pt idx="9053">
                  <c:v>41897</c:v>
                </c:pt>
                <c:pt idx="9054">
                  <c:v>41898</c:v>
                </c:pt>
                <c:pt idx="9055">
                  <c:v>41899</c:v>
                </c:pt>
                <c:pt idx="9056">
                  <c:v>41900</c:v>
                </c:pt>
                <c:pt idx="9057">
                  <c:v>41901</c:v>
                </c:pt>
                <c:pt idx="9058">
                  <c:v>41904</c:v>
                </c:pt>
                <c:pt idx="9059">
                  <c:v>41905</c:v>
                </c:pt>
                <c:pt idx="9060">
                  <c:v>41906</c:v>
                </c:pt>
                <c:pt idx="9061">
                  <c:v>41907</c:v>
                </c:pt>
                <c:pt idx="9062">
                  <c:v>41908</c:v>
                </c:pt>
                <c:pt idx="9063">
                  <c:v>41911</c:v>
                </c:pt>
                <c:pt idx="9064">
                  <c:v>41912</c:v>
                </c:pt>
                <c:pt idx="9065">
                  <c:v>41913</c:v>
                </c:pt>
                <c:pt idx="9066">
                  <c:v>41914</c:v>
                </c:pt>
                <c:pt idx="9067">
                  <c:v>41915</c:v>
                </c:pt>
                <c:pt idx="9068">
                  <c:v>41918</c:v>
                </c:pt>
                <c:pt idx="9069">
                  <c:v>41919</c:v>
                </c:pt>
                <c:pt idx="9070">
                  <c:v>41920</c:v>
                </c:pt>
                <c:pt idx="9071">
                  <c:v>41921</c:v>
                </c:pt>
                <c:pt idx="9072">
                  <c:v>41922</c:v>
                </c:pt>
                <c:pt idx="9073">
                  <c:v>41925</c:v>
                </c:pt>
                <c:pt idx="9074">
                  <c:v>41926</c:v>
                </c:pt>
                <c:pt idx="9075">
                  <c:v>41927</c:v>
                </c:pt>
                <c:pt idx="9076">
                  <c:v>41928</c:v>
                </c:pt>
                <c:pt idx="9077">
                  <c:v>41929</c:v>
                </c:pt>
                <c:pt idx="9078">
                  <c:v>41932</c:v>
                </c:pt>
                <c:pt idx="9079">
                  <c:v>41933</c:v>
                </c:pt>
                <c:pt idx="9080">
                  <c:v>41934</c:v>
                </c:pt>
                <c:pt idx="9081">
                  <c:v>41935</c:v>
                </c:pt>
                <c:pt idx="9082">
                  <c:v>41936</c:v>
                </c:pt>
                <c:pt idx="9083">
                  <c:v>41939</c:v>
                </c:pt>
                <c:pt idx="9084">
                  <c:v>41940</c:v>
                </c:pt>
                <c:pt idx="9085">
                  <c:v>41941</c:v>
                </c:pt>
                <c:pt idx="9086">
                  <c:v>41942</c:v>
                </c:pt>
                <c:pt idx="9087">
                  <c:v>41943</c:v>
                </c:pt>
                <c:pt idx="9088">
                  <c:v>41946</c:v>
                </c:pt>
                <c:pt idx="9089">
                  <c:v>41947</c:v>
                </c:pt>
                <c:pt idx="9090">
                  <c:v>41948</c:v>
                </c:pt>
                <c:pt idx="9091">
                  <c:v>41949</c:v>
                </c:pt>
                <c:pt idx="9092">
                  <c:v>41950</c:v>
                </c:pt>
                <c:pt idx="9093">
                  <c:v>41953</c:v>
                </c:pt>
                <c:pt idx="9094">
                  <c:v>41954</c:v>
                </c:pt>
                <c:pt idx="9095">
                  <c:v>41955</c:v>
                </c:pt>
                <c:pt idx="9096">
                  <c:v>41956</c:v>
                </c:pt>
                <c:pt idx="9097">
                  <c:v>41957</c:v>
                </c:pt>
                <c:pt idx="9098">
                  <c:v>41960</c:v>
                </c:pt>
                <c:pt idx="9099">
                  <c:v>41961</c:v>
                </c:pt>
                <c:pt idx="9100">
                  <c:v>41962</c:v>
                </c:pt>
                <c:pt idx="9101">
                  <c:v>41963</c:v>
                </c:pt>
                <c:pt idx="9102">
                  <c:v>41964</c:v>
                </c:pt>
                <c:pt idx="9103">
                  <c:v>41967</c:v>
                </c:pt>
                <c:pt idx="9104">
                  <c:v>41968</c:v>
                </c:pt>
                <c:pt idx="9105">
                  <c:v>41969</c:v>
                </c:pt>
                <c:pt idx="9106">
                  <c:v>41970</c:v>
                </c:pt>
                <c:pt idx="9107">
                  <c:v>41971</c:v>
                </c:pt>
                <c:pt idx="9108">
                  <c:v>41974</c:v>
                </c:pt>
                <c:pt idx="9109">
                  <c:v>41975</c:v>
                </c:pt>
                <c:pt idx="9110">
                  <c:v>41976</c:v>
                </c:pt>
                <c:pt idx="9111">
                  <c:v>41977</c:v>
                </c:pt>
                <c:pt idx="9112">
                  <c:v>41978</c:v>
                </c:pt>
                <c:pt idx="9113">
                  <c:v>41981</c:v>
                </c:pt>
                <c:pt idx="9114">
                  <c:v>41982</c:v>
                </c:pt>
                <c:pt idx="9115">
                  <c:v>41983</c:v>
                </c:pt>
                <c:pt idx="9116">
                  <c:v>41984</c:v>
                </c:pt>
                <c:pt idx="9117">
                  <c:v>41985</c:v>
                </c:pt>
                <c:pt idx="9118">
                  <c:v>41988</c:v>
                </c:pt>
                <c:pt idx="9119">
                  <c:v>41989</c:v>
                </c:pt>
                <c:pt idx="9120">
                  <c:v>41990</c:v>
                </c:pt>
                <c:pt idx="9121">
                  <c:v>41991</c:v>
                </c:pt>
                <c:pt idx="9122">
                  <c:v>41992</c:v>
                </c:pt>
                <c:pt idx="9123">
                  <c:v>41995</c:v>
                </c:pt>
                <c:pt idx="9124">
                  <c:v>41996</c:v>
                </c:pt>
                <c:pt idx="9125">
                  <c:v>41997</c:v>
                </c:pt>
                <c:pt idx="9126">
                  <c:v>41998</c:v>
                </c:pt>
                <c:pt idx="9127">
                  <c:v>41999</c:v>
                </c:pt>
                <c:pt idx="9128">
                  <c:v>42002</c:v>
                </c:pt>
                <c:pt idx="9129">
                  <c:v>42003</c:v>
                </c:pt>
                <c:pt idx="9130">
                  <c:v>42004</c:v>
                </c:pt>
                <c:pt idx="9131">
                  <c:v>42005</c:v>
                </c:pt>
                <c:pt idx="9132">
                  <c:v>42006</c:v>
                </c:pt>
                <c:pt idx="9133">
                  <c:v>42009</c:v>
                </c:pt>
                <c:pt idx="9134">
                  <c:v>42010</c:v>
                </c:pt>
                <c:pt idx="9135">
                  <c:v>42011</c:v>
                </c:pt>
                <c:pt idx="9136">
                  <c:v>42012</c:v>
                </c:pt>
                <c:pt idx="9137">
                  <c:v>42013</c:v>
                </c:pt>
                <c:pt idx="9138">
                  <c:v>42016</c:v>
                </c:pt>
                <c:pt idx="9139">
                  <c:v>42017</c:v>
                </c:pt>
                <c:pt idx="9140">
                  <c:v>42018</c:v>
                </c:pt>
                <c:pt idx="9141">
                  <c:v>42019</c:v>
                </c:pt>
                <c:pt idx="9142">
                  <c:v>42020</c:v>
                </c:pt>
                <c:pt idx="9143">
                  <c:v>42023</c:v>
                </c:pt>
                <c:pt idx="9144">
                  <c:v>42024</c:v>
                </c:pt>
                <c:pt idx="9145">
                  <c:v>42025</c:v>
                </c:pt>
                <c:pt idx="9146">
                  <c:v>42026</c:v>
                </c:pt>
                <c:pt idx="9147">
                  <c:v>42027</c:v>
                </c:pt>
                <c:pt idx="9148">
                  <c:v>42030</c:v>
                </c:pt>
                <c:pt idx="9149">
                  <c:v>42031</c:v>
                </c:pt>
                <c:pt idx="9150">
                  <c:v>42032</c:v>
                </c:pt>
                <c:pt idx="9151">
                  <c:v>42033</c:v>
                </c:pt>
                <c:pt idx="9152">
                  <c:v>42034</c:v>
                </c:pt>
                <c:pt idx="9153">
                  <c:v>42037</c:v>
                </c:pt>
                <c:pt idx="9154">
                  <c:v>42038</c:v>
                </c:pt>
                <c:pt idx="9155">
                  <c:v>42039</c:v>
                </c:pt>
                <c:pt idx="9156">
                  <c:v>42040</c:v>
                </c:pt>
                <c:pt idx="9157">
                  <c:v>42041</c:v>
                </c:pt>
                <c:pt idx="9158">
                  <c:v>42044</c:v>
                </c:pt>
                <c:pt idx="9159">
                  <c:v>42045</c:v>
                </c:pt>
                <c:pt idx="9160">
                  <c:v>42046</c:v>
                </c:pt>
                <c:pt idx="9161">
                  <c:v>42047</c:v>
                </c:pt>
                <c:pt idx="9162">
                  <c:v>42048</c:v>
                </c:pt>
                <c:pt idx="9163">
                  <c:v>42051</c:v>
                </c:pt>
                <c:pt idx="9164">
                  <c:v>42052</c:v>
                </c:pt>
                <c:pt idx="9165">
                  <c:v>42053</c:v>
                </c:pt>
                <c:pt idx="9166">
                  <c:v>42054</c:v>
                </c:pt>
                <c:pt idx="9167">
                  <c:v>42055</c:v>
                </c:pt>
                <c:pt idx="9168">
                  <c:v>42058</c:v>
                </c:pt>
                <c:pt idx="9169">
                  <c:v>42059</c:v>
                </c:pt>
                <c:pt idx="9170">
                  <c:v>42060</c:v>
                </c:pt>
                <c:pt idx="9171">
                  <c:v>42061</c:v>
                </c:pt>
                <c:pt idx="9172">
                  <c:v>42062</c:v>
                </c:pt>
                <c:pt idx="9173">
                  <c:v>42065</c:v>
                </c:pt>
                <c:pt idx="9174">
                  <c:v>42066</c:v>
                </c:pt>
                <c:pt idx="9175">
                  <c:v>42067</c:v>
                </c:pt>
                <c:pt idx="9176">
                  <c:v>42068</c:v>
                </c:pt>
                <c:pt idx="9177">
                  <c:v>42069</c:v>
                </c:pt>
                <c:pt idx="9178">
                  <c:v>42072</c:v>
                </c:pt>
                <c:pt idx="9179">
                  <c:v>42073</c:v>
                </c:pt>
                <c:pt idx="9180">
                  <c:v>42074</c:v>
                </c:pt>
                <c:pt idx="9181">
                  <c:v>42075</c:v>
                </c:pt>
                <c:pt idx="9182">
                  <c:v>42076</c:v>
                </c:pt>
                <c:pt idx="9183">
                  <c:v>42079</c:v>
                </c:pt>
                <c:pt idx="9184">
                  <c:v>42080</c:v>
                </c:pt>
                <c:pt idx="9185">
                  <c:v>42081</c:v>
                </c:pt>
                <c:pt idx="9186">
                  <c:v>42082</c:v>
                </c:pt>
                <c:pt idx="9187">
                  <c:v>42083</c:v>
                </c:pt>
                <c:pt idx="9188">
                  <c:v>42086</c:v>
                </c:pt>
                <c:pt idx="9189">
                  <c:v>42087</c:v>
                </c:pt>
                <c:pt idx="9190">
                  <c:v>42088</c:v>
                </c:pt>
                <c:pt idx="9191">
                  <c:v>42089</c:v>
                </c:pt>
                <c:pt idx="9192">
                  <c:v>42090</c:v>
                </c:pt>
                <c:pt idx="9193">
                  <c:v>42093</c:v>
                </c:pt>
                <c:pt idx="9194">
                  <c:v>42094</c:v>
                </c:pt>
                <c:pt idx="9195">
                  <c:v>42095</c:v>
                </c:pt>
                <c:pt idx="9196">
                  <c:v>42096</c:v>
                </c:pt>
                <c:pt idx="9197">
                  <c:v>42097</c:v>
                </c:pt>
                <c:pt idx="9198">
                  <c:v>42100</c:v>
                </c:pt>
                <c:pt idx="9199">
                  <c:v>42101</c:v>
                </c:pt>
                <c:pt idx="9200">
                  <c:v>42102</c:v>
                </c:pt>
                <c:pt idx="9201">
                  <c:v>42103</c:v>
                </c:pt>
                <c:pt idx="9202">
                  <c:v>42104</c:v>
                </c:pt>
                <c:pt idx="9203">
                  <c:v>42107</c:v>
                </c:pt>
                <c:pt idx="9204">
                  <c:v>42108</c:v>
                </c:pt>
                <c:pt idx="9205">
                  <c:v>42109</c:v>
                </c:pt>
                <c:pt idx="9206">
                  <c:v>42110</c:v>
                </c:pt>
                <c:pt idx="9207">
                  <c:v>42111</c:v>
                </c:pt>
                <c:pt idx="9208">
                  <c:v>42114</c:v>
                </c:pt>
                <c:pt idx="9209">
                  <c:v>42115</c:v>
                </c:pt>
                <c:pt idx="9210">
                  <c:v>42116</c:v>
                </c:pt>
                <c:pt idx="9211">
                  <c:v>42117</c:v>
                </c:pt>
                <c:pt idx="9212">
                  <c:v>42118</c:v>
                </c:pt>
                <c:pt idx="9213">
                  <c:v>42121</c:v>
                </c:pt>
                <c:pt idx="9214">
                  <c:v>42122</c:v>
                </c:pt>
                <c:pt idx="9215">
                  <c:v>42123</c:v>
                </c:pt>
                <c:pt idx="9216">
                  <c:v>42124</c:v>
                </c:pt>
                <c:pt idx="9217">
                  <c:v>42125</c:v>
                </c:pt>
                <c:pt idx="9218">
                  <c:v>42128</c:v>
                </c:pt>
                <c:pt idx="9219">
                  <c:v>42129</c:v>
                </c:pt>
                <c:pt idx="9220">
                  <c:v>42130</c:v>
                </c:pt>
                <c:pt idx="9221">
                  <c:v>42131</c:v>
                </c:pt>
                <c:pt idx="9222">
                  <c:v>42132</c:v>
                </c:pt>
                <c:pt idx="9223">
                  <c:v>42135</c:v>
                </c:pt>
                <c:pt idx="9224">
                  <c:v>42136</c:v>
                </c:pt>
                <c:pt idx="9225">
                  <c:v>42137</c:v>
                </c:pt>
                <c:pt idx="9226">
                  <c:v>42138</c:v>
                </c:pt>
                <c:pt idx="9227">
                  <c:v>42139</c:v>
                </c:pt>
                <c:pt idx="9228">
                  <c:v>42142</c:v>
                </c:pt>
                <c:pt idx="9229">
                  <c:v>42143</c:v>
                </c:pt>
                <c:pt idx="9230">
                  <c:v>42144</c:v>
                </c:pt>
                <c:pt idx="9231">
                  <c:v>42145</c:v>
                </c:pt>
                <c:pt idx="9232">
                  <c:v>42146</c:v>
                </c:pt>
                <c:pt idx="9233">
                  <c:v>42149</c:v>
                </c:pt>
                <c:pt idx="9234">
                  <c:v>42150</c:v>
                </c:pt>
                <c:pt idx="9235">
                  <c:v>42151</c:v>
                </c:pt>
                <c:pt idx="9236">
                  <c:v>42152</c:v>
                </c:pt>
                <c:pt idx="9237">
                  <c:v>42153</c:v>
                </c:pt>
                <c:pt idx="9238">
                  <c:v>42156</c:v>
                </c:pt>
                <c:pt idx="9239">
                  <c:v>42157</c:v>
                </c:pt>
                <c:pt idx="9240">
                  <c:v>42158</c:v>
                </c:pt>
                <c:pt idx="9241">
                  <c:v>42159</c:v>
                </c:pt>
                <c:pt idx="9242">
                  <c:v>42160</c:v>
                </c:pt>
                <c:pt idx="9243">
                  <c:v>42163</c:v>
                </c:pt>
                <c:pt idx="9244">
                  <c:v>42164</c:v>
                </c:pt>
                <c:pt idx="9245">
                  <c:v>42165</c:v>
                </c:pt>
                <c:pt idx="9246">
                  <c:v>42166</c:v>
                </c:pt>
                <c:pt idx="9247">
                  <c:v>42167</c:v>
                </c:pt>
                <c:pt idx="9248">
                  <c:v>42170</c:v>
                </c:pt>
                <c:pt idx="9249">
                  <c:v>42171</c:v>
                </c:pt>
                <c:pt idx="9250">
                  <c:v>42172</c:v>
                </c:pt>
                <c:pt idx="9251">
                  <c:v>42173</c:v>
                </c:pt>
                <c:pt idx="9252">
                  <c:v>42174</c:v>
                </c:pt>
                <c:pt idx="9253">
                  <c:v>42177</c:v>
                </c:pt>
                <c:pt idx="9254">
                  <c:v>42178</c:v>
                </c:pt>
                <c:pt idx="9255">
                  <c:v>42179</c:v>
                </c:pt>
                <c:pt idx="9256">
                  <c:v>42180</c:v>
                </c:pt>
                <c:pt idx="9257">
                  <c:v>42181</c:v>
                </c:pt>
                <c:pt idx="9258">
                  <c:v>42184</c:v>
                </c:pt>
                <c:pt idx="9259">
                  <c:v>42185</c:v>
                </c:pt>
                <c:pt idx="9260">
                  <c:v>42186</c:v>
                </c:pt>
                <c:pt idx="9261">
                  <c:v>42187</c:v>
                </c:pt>
                <c:pt idx="9262">
                  <c:v>42188</c:v>
                </c:pt>
                <c:pt idx="9263">
                  <c:v>42191</c:v>
                </c:pt>
                <c:pt idx="9264">
                  <c:v>42192</c:v>
                </c:pt>
                <c:pt idx="9265">
                  <c:v>42193</c:v>
                </c:pt>
                <c:pt idx="9266">
                  <c:v>42194</c:v>
                </c:pt>
                <c:pt idx="9267">
                  <c:v>42195</c:v>
                </c:pt>
                <c:pt idx="9268">
                  <c:v>42198</c:v>
                </c:pt>
                <c:pt idx="9269">
                  <c:v>42199</c:v>
                </c:pt>
                <c:pt idx="9270">
                  <c:v>42200</c:v>
                </c:pt>
                <c:pt idx="9271">
                  <c:v>42201</c:v>
                </c:pt>
                <c:pt idx="9272">
                  <c:v>42202</c:v>
                </c:pt>
                <c:pt idx="9273">
                  <c:v>42205</c:v>
                </c:pt>
                <c:pt idx="9274">
                  <c:v>42206</c:v>
                </c:pt>
                <c:pt idx="9275">
                  <c:v>42207</c:v>
                </c:pt>
                <c:pt idx="9276">
                  <c:v>42208</c:v>
                </c:pt>
                <c:pt idx="9277">
                  <c:v>42209</c:v>
                </c:pt>
                <c:pt idx="9278">
                  <c:v>42212</c:v>
                </c:pt>
                <c:pt idx="9279">
                  <c:v>42213</c:v>
                </c:pt>
                <c:pt idx="9280">
                  <c:v>42214</c:v>
                </c:pt>
                <c:pt idx="9281">
                  <c:v>42215</c:v>
                </c:pt>
                <c:pt idx="9282">
                  <c:v>42216</c:v>
                </c:pt>
                <c:pt idx="9283">
                  <c:v>42219</c:v>
                </c:pt>
                <c:pt idx="9284">
                  <c:v>42220</c:v>
                </c:pt>
                <c:pt idx="9285">
                  <c:v>42221</c:v>
                </c:pt>
                <c:pt idx="9286">
                  <c:v>42222</c:v>
                </c:pt>
                <c:pt idx="9287">
                  <c:v>42223</c:v>
                </c:pt>
                <c:pt idx="9288">
                  <c:v>42226</c:v>
                </c:pt>
                <c:pt idx="9289">
                  <c:v>42227</c:v>
                </c:pt>
                <c:pt idx="9290">
                  <c:v>42228</c:v>
                </c:pt>
                <c:pt idx="9291">
                  <c:v>42229</c:v>
                </c:pt>
                <c:pt idx="9292">
                  <c:v>42230</c:v>
                </c:pt>
                <c:pt idx="9293">
                  <c:v>42233</c:v>
                </c:pt>
                <c:pt idx="9294">
                  <c:v>42234</c:v>
                </c:pt>
                <c:pt idx="9295">
                  <c:v>42235</c:v>
                </c:pt>
                <c:pt idx="9296">
                  <c:v>42236</c:v>
                </c:pt>
                <c:pt idx="9297">
                  <c:v>42237</c:v>
                </c:pt>
                <c:pt idx="9298">
                  <c:v>42240</c:v>
                </c:pt>
                <c:pt idx="9299">
                  <c:v>42241</c:v>
                </c:pt>
                <c:pt idx="9300">
                  <c:v>42242</c:v>
                </c:pt>
                <c:pt idx="9301">
                  <c:v>42243</c:v>
                </c:pt>
                <c:pt idx="9302">
                  <c:v>42244</c:v>
                </c:pt>
                <c:pt idx="9303">
                  <c:v>42247</c:v>
                </c:pt>
                <c:pt idx="9304">
                  <c:v>42248</c:v>
                </c:pt>
                <c:pt idx="9305">
                  <c:v>42249</c:v>
                </c:pt>
                <c:pt idx="9306">
                  <c:v>42250</c:v>
                </c:pt>
                <c:pt idx="9307">
                  <c:v>42251</c:v>
                </c:pt>
                <c:pt idx="9308">
                  <c:v>42254</c:v>
                </c:pt>
                <c:pt idx="9309">
                  <c:v>42255</c:v>
                </c:pt>
                <c:pt idx="9310">
                  <c:v>42256</c:v>
                </c:pt>
                <c:pt idx="9311">
                  <c:v>42257</c:v>
                </c:pt>
                <c:pt idx="9312">
                  <c:v>42258</c:v>
                </c:pt>
                <c:pt idx="9313">
                  <c:v>42261</c:v>
                </c:pt>
                <c:pt idx="9314">
                  <c:v>42262</c:v>
                </c:pt>
                <c:pt idx="9315">
                  <c:v>42263</c:v>
                </c:pt>
                <c:pt idx="9316">
                  <c:v>42264</c:v>
                </c:pt>
                <c:pt idx="9317">
                  <c:v>42265</c:v>
                </c:pt>
                <c:pt idx="9318">
                  <c:v>42268</c:v>
                </c:pt>
                <c:pt idx="9319">
                  <c:v>42269</c:v>
                </c:pt>
                <c:pt idx="9320">
                  <c:v>42270</c:v>
                </c:pt>
                <c:pt idx="9321">
                  <c:v>42271</c:v>
                </c:pt>
                <c:pt idx="9322">
                  <c:v>42272</c:v>
                </c:pt>
                <c:pt idx="9323">
                  <c:v>42275</c:v>
                </c:pt>
                <c:pt idx="9324">
                  <c:v>42276</c:v>
                </c:pt>
                <c:pt idx="9325">
                  <c:v>42277</c:v>
                </c:pt>
                <c:pt idx="9326">
                  <c:v>42278</c:v>
                </c:pt>
                <c:pt idx="9327">
                  <c:v>42279</c:v>
                </c:pt>
                <c:pt idx="9328">
                  <c:v>42282</c:v>
                </c:pt>
                <c:pt idx="9329">
                  <c:v>42283</c:v>
                </c:pt>
                <c:pt idx="9330">
                  <c:v>42284</c:v>
                </c:pt>
                <c:pt idx="9331">
                  <c:v>42285</c:v>
                </c:pt>
                <c:pt idx="9332">
                  <c:v>42286</c:v>
                </c:pt>
                <c:pt idx="9333">
                  <c:v>42289</c:v>
                </c:pt>
                <c:pt idx="9334">
                  <c:v>42290</c:v>
                </c:pt>
                <c:pt idx="9335">
                  <c:v>42291</c:v>
                </c:pt>
                <c:pt idx="9336">
                  <c:v>42292</c:v>
                </c:pt>
                <c:pt idx="9337">
                  <c:v>42293</c:v>
                </c:pt>
                <c:pt idx="9338">
                  <c:v>42296</c:v>
                </c:pt>
                <c:pt idx="9339">
                  <c:v>42297</c:v>
                </c:pt>
                <c:pt idx="9340">
                  <c:v>42298</c:v>
                </c:pt>
                <c:pt idx="9341">
                  <c:v>42299</c:v>
                </c:pt>
                <c:pt idx="9342">
                  <c:v>42300</c:v>
                </c:pt>
                <c:pt idx="9343">
                  <c:v>42303</c:v>
                </c:pt>
                <c:pt idx="9344">
                  <c:v>42304</c:v>
                </c:pt>
                <c:pt idx="9345">
                  <c:v>42305</c:v>
                </c:pt>
                <c:pt idx="9346">
                  <c:v>42306</c:v>
                </c:pt>
                <c:pt idx="9347">
                  <c:v>42307</c:v>
                </c:pt>
                <c:pt idx="9348">
                  <c:v>42310</c:v>
                </c:pt>
                <c:pt idx="9349">
                  <c:v>42311</c:v>
                </c:pt>
                <c:pt idx="9350">
                  <c:v>42312</c:v>
                </c:pt>
                <c:pt idx="9351">
                  <c:v>42313</c:v>
                </c:pt>
                <c:pt idx="9352">
                  <c:v>42314</c:v>
                </c:pt>
                <c:pt idx="9353">
                  <c:v>42317</c:v>
                </c:pt>
                <c:pt idx="9354">
                  <c:v>42318</c:v>
                </c:pt>
                <c:pt idx="9355">
                  <c:v>42319</c:v>
                </c:pt>
                <c:pt idx="9356">
                  <c:v>42320</c:v>
                </c:pt>
                <c:pt idx="9357">
                  <c:v>42321</c:v>
                </c:pt>
                <c:pt idx="9358">
                  <c:v>42324</c:v>
                </c:pt>
                <c:pt idx="9359">
                  <c:v>42325</c:v>
                </c:pt>
                <c:pt idx="9360">
                  <c:v>42326</c:v>
                </c:pt>
                <c:pt idx="9361">
                  <c:v>42327</c:v>
                </c:pt>
                <c:pt idx="9362">
                  <c:v>42328</c:v>
                </c:pt>
                <c:pt idx="9363">
                  <c:v>42331</c:v>
                </c:pt>
                <c:pt idx="9364">
                  <c:v>42332</c:v>
                </c:pt>
                <c:pt idx="9365">
                  <c:v>42333</c:v>
                </c:pt>
                <c:pt idx="9366">
                  <c:v>42334</c:v>
                </c:pt>
                <c:pt idx="9367">
                  <c:v>42335</c:v>
                </c:pt>
                <c:pt idx="9368">
                  <c:v>42338</c:v>
                </c:pt>
                <c:pt idx="9369">
                  <c:v>42339</c:v>
                </c:pt>
                <c:pt idx="9370">
                  <c:v>42340</c:v>
                </c:pt>
                <c:pt idx="9371">
                  <c:v>42341</c:v>
                </c:pt>
                <c:pt idx="9372">
                  <c:v>42342</c:v>
                </c:pt>
                <c:pt idx="9373">
                  <c:v>42345</c:v>
                </c:pt>
                <c:pt idx="9374">
                  <c:v>42346</c:v>
                </c:pt>
                <c:pt idx="9375">
                  <c:v>42347</c:v>
                </c:pt>
                <c:pt idx="9376">
                  <c:v>42348</c:v>
                </c:pt>
                <c:pt idx="9377">
                  <c:v>42349</c:v>
                </c:pt>
                <c:pt idx="9378">
                  <c:v>42352</c:v>
                </c:pt>
                <c:pt idx="9379">
                  <c:v>42353</c:v>
                </c:pt>
                <c:pt idx="9380">
                  <c:v>42354</c:v>
                </c:pt>
                <c:pt idx="9381">
                  <c:v>42355</c:v>
                </c:pt>
                <c:pt idx="9382">
                  <c:v>42356</c:v>
                </c:pt>
                <c:pt idx="9383">
                  <c:v>42359</c:v>
                </c:pt>
                <c:pt idx="9384">
                  <c:v>42360</c:v>
                </c:pt>
                <c:pt idx="9385">
                  <c:v>42361</c:v>
                </c:pt>
                <c:pt idx="9386">
                  <c:v>42362</c:v>
                </c:pt>
                <c:pt idx="9387">
                  <c:v>42363</c:v>
                </c:pt>
                <c:pt idx="9388">
                  <c:v>42366</c:v>
                </c:pt>
                <c:pt idx="9389">
                  <c:v>42367</c:v>
                </c:pt>
                <c:pt idx="9390">
                  <c:v>42368</c:v>
                </c:pt>
                <c:pt idx="9391">
                  <c:v>42369</c:v>
                </c:pt>
                <c:pt idx="9392">
                  <c:v>42370</c:v>
                </c:pt>
                <c:pt idx="9393">
                  <c:v>42373</c:v>
                </c:pt>
                <c:pt idx="9394">
                  <c:v>42374</c:v>
                </c:pt>
                <c:pt idx="9395">
                  <c:v>42375</c:v>
                </c:pt>
                <c:pt idx="9396">
                  <c:v>42376</c:v>
                </c:pt>
                <c:pt idx="9397">
                  <c:v>42377</c:v>
                </c:pt>
                <c:pt idx="9398">
                  <c:v>42380</c:v>
                </c:pt>
                <c:pt idx="9399">
                  <c:v>42381</c:v>
                </c:pt>
                <c:pt idx="9400">
                  <c:v>42382</c:v>
                </c:pt>
                <c:pt idx="9401">
                  <c:v>42383</c:v>
                </c:pt>
                <c:pt idx="9402">
                  <c:v>42384</c:v>
                </c:pt>
                <c:pt idx="9403">
                  <c:v>42387</c:v>
                </c:pt>
                <c:pt idx="9404">
                  <c:v>42388</c:v>
                </c:pt>
                <c:pt idx="9405">
                  <c:v>42389</c:v>
                </c:pt>
                <c:pt idx="9406">
                  <c:v>42390</c:v>
                </c:pt>
                <c:pt idx="9407">
                  <c:v>42391</c:v>
                </c:pt>
                <c:pt idx="9408">
                  <c:v>42394</c:v>
                </c:pt>
                <c:pt idx="9409">
                  <c:v>42395</c:v>
                </c:pt>
                <c:pt idx="9410">
                  <c:v>42396</c:v>
                </c:pt>
                <c:pt idx="9411">
                  <c:v>42397</c:v>
                </c:pt>
                <c:pt idx="9412">
                  <c:v>42398</c:v>
                </c:pt>
                <c:pt idx="9413">
                  <c:v>42401</c:v>
                </c:pt>
                <c:pt idx="9414">
                  <c:v>42402</c:v>
                </c:pt>
                <c:pt idx="9415">
                  <c:v>42403</c:v>
                </c:pt>
                <c:pt idx="9416">
                  <c:v>42404</c:v>
                </c:pt>
                <c:pt idx="9417">
                  <c:v>42405</c:v>
                </c:pt>
                <c:pt idx="9418">
                  <c:v>42408</c:v>
                </c:pt>
                <c:pt idx="9419">
                  <c:v>42409</c:v>
                </c:pt>
                <c:pt idx="9420">
                  <c:v>42410</c:v>
                </c:pt>
                <c:pt idx="9421">
                  <c:v>42411</c:v>
                </c:pt>
                <c:pt idx="9422">
                  <c:v>42412</c:v>
                </c:pt>
                <c:pt idx="9423">
                  <c:v>42415</c:v>
                </c:pt>
                <c:pt idx="9424">
                  <c:v>42416</c:v>
                </c:pt>
                <c:pt idx="9425">
                  <c:v>42417</c:v>
                </c:pt>
                <c:pt idx="9426">
                  <c:v>42418</c:v>
                </c:pt>
                <c:pt idx="9427">
                  <c:v>42419</c:v>
                </c:pt>
                <c:pt idx="9428">
                  <c:v>42422</c:v>
                </c:pt>
                <c:pt idx="9429">
                  <c:v>42423</c:v>
                </c:pt>
                <c:pt idx="9430">
                  <c:v>42424</c:v>
                </c:pt>
                <c:pt idx="9431">
                  <c:v>42425</c:v>
                </c:pt>
                <c:pt idx="9432">
                  <c:v>42426</c:v>
                </c:pt>
                <c:pt idx="9433">
                  <c:v>42429</c:v>
                </c:pt>
                <c:pt idx="9434">
                  <c:v>42430</c:v>
                </c:pt>
                <c:pt idx="9435">
                  <c:v>42431</c:v>
                </c:pt>
                <c:pt idx="9436">
                  <c:v>42432</c:v>
                </c:pt>
                <c:pt idx="9437">
                  <c:v>42433</c:v>
                </c:pt>
                <c:pt idx="9438">
                  <c:v>42436</c:v>
                </c:pt>
                <c:pt idx="9439">
                  <c:v>42437</c:v>
                </c:pt>
                <c:pt idx="9440">
                  <c:v>42438</c:v>
                </c:pt>
                <c:pt idx="9441">
                  <c:v>42439</c:v>
                </c:pt>
                <c:pt idx="9442">
                  <c:v>42440</c:v>
                </c:pt>
                <c:pt idx="9443">
                  <c:v>42443</c:v>
                </c:pt>
                <c:pt idx="9444">
                  <c:v>42444</c:v>
                </c:pt>
                <c:pt idx="9445">
                  <c:v>42445</c:v>
                </c:pt>
                <c:pt idx="9446">
                  <c:v>42446</c:v>
                </c:pt>
                <c:pt idx="9447">
                  <c:v>42447</c:v>
                </c:pt>
                <c:pt idx="9448">
                  <c:v>42450</c:v>
                </c:pt>
                <c:pt idx="9449">
                  <c:v>42451</c:v>
                </c:pt>
                <c:pt idx="9450">
                  <c:v>42452</c:v>
                </c:pt>
                <c:pt idx="9451">
                  <c:v>42453</c:v>
                </c:pt>
                <c:pt idx="9452">
                  <c:v>42454</c:v>
                </c:pt>
                <c:pt idx="9453">
                  <c:v>42457</c:v>
                </c:pt>
                <c:pt idx="9454">
                  <c:v>42458</c:v>
                </c:pt>
                <c:pt idx="9455">
                  <c:v>42459</c:v>
                </c:pt>
                <c:pt idx="9456">
                  <c:v>42460</c:v>
                </c:pt>
                <c:pt idx="9457">
                  <c:v>42461</c:v>
                </c:pt>
                <c:pt idx="9458">
                  <c:v>42464</c:v>
                </c:pt>
                <c:pt idx="9459">
                  <c:v>42465</c:v>
                </c:pt>
                <c:pt idx="9460">
                  <c:v>42466</c:v>
                </c:pt>
                <c:pt idx="9461">
                  <c:v>42467</c:v>
                </c:pt>
                <c:pt idx="9462">
                  <c:v>42468</c:v>
                </c:pt>
                <c:pt idx="9463">
                  <c:v>42471</c:v>
                </c:pt>
                <c:pt idx="9464">
                  <c:v>42472</c:v>
                </c:pt>
                <c:pt idx="9465">
                  <c:v>42473</c:v>
                </c:pt>
                <c:pt idx="9466">
                  <c:v>42474</c:v>
                </c:pt>
                <c:pt idx="9467">
                  <c:v>42475</c:v>
                </c:pt>
                <c:pt idx="9468">
                  <c:v>42478</c:v>
                </c:pt>
                <c:pt idx="9469">
                  <c:v>42479</c:v>
                </c:pt>
                <c:pt idx="9470">
                  <c:v>42480</c:v>
                </c:pt>
                <c:pt idx="9471">
                  <c:v>42481</c:v>
                </c:pt>
                <c:pt idx="9472">
                  <c:v>42482</c:v>
                </c:pt>
                <c:pt idx="9473">
                  <c:v>42485</c:v>
                </c:pt>
                <c:pt idx="9474">
                  <c:v>42486</c:v>
                </c:pt>
                <c:pt idx="9475">
                  <c:v>42487</c:v>
                </c:pt>
                <c:pt idx="9476">
                  <c:v>42488</c:v>
                </c:pt>
                <c:pt idx="9477">
                  <c:v>42489</c:v>
                </c:pt>
                <c:pt idx="9478">
                  <c:v>42492</c:v>
                </c:pt>
                <c:pt idx="9479">
                  <c:v>42493</c:v>
                </c:pt>
                <c:pt idx="9480">
                  <c:v>42494</c:v>
                </c:pt>
                <c:pt idx="9481">
                  <c:v>42495</c:v>
                </c:pt>
                <c:pt idx="9482">
                  <c:v>42496</c:v>
                </c:pt>
                <c:pt idx="9483">
                  <c:v>42499</c:v>
                </c:pt>
                <c:pt idx="9484">
                  <c:v>42500</c:v>
                </c:pt>
                <c:pt idx="9485">
                  <c:v>42501</c:v>
                </c:pt>
                <c:pt idx="9486">
                  <c:v>42502</c:v>
                </c:pt>
                <c:pt idx="9487">
                  <c:v>42503</c:v>
                </c:pt>
                <c:pt idx="9488">
                  <c:v>42506</c:v>
                </c:pt>
                <c:pt idx="9489">
                  <c:v>42507</c:v>
                </c:pt>
                <c:pt idx="9490">
                  <c:v>42508</c:v>
                </c:pt>
                <c:pt idx="9491">
                  <c:v>42509</c:v>
                </c:pt>
                <c:pt idx="9492">
                  <c:v>42510</c:v>
                </c:pt>
                <c:pt idx="9493">
                  <c:v>42513</c:v>
                </c:pt>
                <c:pt idx="9494">
                  <c:v>42514</c:v>
                </c:pt>
                <c:pt idx="9495">
                  <c:v>42515</c:v>
                </c:pt>
                <c:pt idx="9496">
                  <c:v>42516</c:v>
                </c:pt>
                <c:pt idx="9497">
                  <c:v>42517</c:v>
                </c:pt>
                <c:pt idx="9498">
                  <c:v>42520</c:v>
                </c:pt>
                <c:pt idx="9499">
                  <c:v>42521</c:v>
                </c:pt>
                <c:pt idx="9500">
                  <c:v>42522</c:v>
                </c:pt>
                <c:pt idx="9501">
                  <c:v>42523</c:v>
                </c:pt>
                <c:pt idx="9502">
                  <c:v>42524</c:v>
                </c:pt>
                <c:pt idx="9503">
                  <c:v>42527</c:v>
                </c:pt>
                <c:pt idx="9504">
                  <c:v>42528</c:v>
                </c:pt>
                <c:pt idx="9505">
                  <c:v>42529</c:v>
                </c:pt>
                <c:pt idx="9506">
                  <c:v>42530</c:v>
                </c:pt>
                <c:pt idx="9507">
                  <c:v>42531</c:v>
                </c:pt>
                <c:pt idx="9508">
                  <c:v>42534</c:v>
                </c:pt>
                <c:pt idx="9509">
                  <c:v>42535</c:v>
                </c:pt>
                <c:pt idx="9510">
                  <c:v>42536</c:v>
                </c:pt>
                <c:pt idx="9511">
                  <c:v>42537</c:v>
                </c:pt>
                <c:pt idx="9512">
                  <c:v>42538</c:v>
                </c:pt>
                <c:pt idx="9513">
                  <c:v>42541</c:v>
                </c:pt>
                <c:pt idx="9514">
                  <c:v>42542</c:v>
                </c:pt>
                <c:pt idx="9515">
                  <c:v>42543</c:v>
                </c:pt>
                <c:pt idx="9516">
                  <c:v>42544</c:v>
                </c:pt>
                <c:pt idx="9517">
                  <c:v>42545</c:v>
                </c:pt>
                <c:pt idx="9518">
                  <c:v>42548</c:v>
                </c:pt>
                <c:pt idx="9519">
                  <c:v>42549</c:v>
                </c:pt>
                <c:pt idx="9520">
                  <c:v>42550</c:v>
                </c:pt>
                <c:pt idx="9521">
                  <c:v>42551</c:v>
                </c:pt>
                <c:pt idx="9522">
                  <c:v>42552</c:v>
                </c:pt>
                <c:pt idx="9523">
                  <c:v>42555</c:v>
                </c:pt>
                <c:pt idx="9524">
                  <c:v>42556</c:v>
                </c:pt>
                <c:pt idx="9525">
                  <c:v>42557</c:v>
                </c:pt>
                <c:pt idx="9526">
                  <c:v>42558</c:v>
                </c:pt>
                <c:pt idx="9527">
                  <c:v>42559</c:v>
                </c:pt>
                <c:pt idx="9528">
                  <c:v>42562</c:v>
                </c:pt>
                <c:pt idx="9529">
                  <c:v>42563</c:v>
                </c:pt>
                <c:pt idx="9530">
                  <c:v>42564</c:v>
                </c:pt>
                <c:pt idx="9531">
                  <c:v>42565</c:v>
                </c:pt>
                <c:pt idx="9532">
                  <c:v>42566</c:v>
                </c:pt>
                <c:pt idx="9533">
                  <c:v>42569</c:v>
                </c:pt>
                <c:pt idx="9534">
                  <c:v>42570</c:v>
                </c:pt>
                <c:pt idx="9535">
                  <c:v>42571</c:v>
                </c:pt>
                <c:pt idx="9536">
                  <c:v>42572</c:v>
                </c:pt>
                <c:pt idx="9537">
                  <c:v>42573</c:v>
                </c:pt>
                <c:pt idx="9538">
                  <c:v>42576</c:v>
                </c:pt>
                <c:pt idx="9539">
                  <c:v>42577</c:v>
                </c:pt>
                <c:pt idx="9540">
                  <c:v>42578</c:v>
                </c:pt>
                <c:pt idx="9541">
                  <c:v>42579</c:v>
                </c:pt>
                <c:pt idx="9542">
                  <c:v>42580</c:v>
                </c:pt>
                <c:pt idx="9543">
                  <c:v>42583</c:v>
                </c:pt>
                <c:pt idx="9544">
                  <c:v>42584</c:v>
                </c:pt>
                <c:pt idx="9545">
                  <c:v>42585</c:v>
                </c:pt>
                <c:pt idx="9546">
                  <c:v>42586</c:v>
                </c:pt>
                <c:pt idx="9547">
                  <c:v>42587</c:v>
                </c:pt>
                <c:pt idx="9548">
                  <c:v>42590</c:v>
                </c:pt>
                <c:pt idx="9549">
                  <c:v>42591</c:v>
                </c:pt>
                <c:pt idx="9550">
                  <c:v>42592</c:v>
                </c:pt>
                <c:pt idx="9551">
                  <c:v>42593</c:v>
                </c:pt>
                <c:pt idx="9552">
                  <c:v>42594</c:v>
                </c:pt>
                <c:pt idx="9553">
                  <c:v>42597</c:v>
                </c:pt>
                <c:pt idx="9554">
                  <c:v>42598</c:v>
                </c:pt>
                <c:pt idx="9555">
                  <c:v>42599</c:v>
                </c:pt>
                <c:pt idx="9556">
                  <c:v>42600</c:v>
                </c:pt>
                <c:pt idx="9557">
                  <c:v>42601</c:v>
                </c:pt>
                <c:pt idx="9558">
                  <c:v>42604</c:v>
                </c:pt>
                <c:pt idx="9559">
                  <c:v>42605</c:v>
                </c:pt>
                <c:pt idx="9560">
                  <c:v>42606</c:v>
                </c:pt>
                <c:pt idx="9561">
                  <c:v>42607</c:v>
                </c:pt>
                <c:pt idx="9562">
                  <c:v>42608</c:v>
                </c:pt>
                <c:pt idx="9563">
                  <c:v>42611</c:v>
                </c:pt>
                <c:pt idx="9564">
                  <c:v>42612</c:v>
                </c:pt>
                <c:pt idx="9565">
                  <c:v>42613</c:v>
                </c:pt>
                <c:pt idx="9566">
                  <c:v>42614</c:v>
                </c:pt>
                <c:pt idx="9567">
                  <c:v>42615</c:v>
                </c:pt>
                <c:pt idx="9568">
                  <c:v>42618</c:v>
                </c:pt>
                <c:pt idx="9569">
                  <c:v>42619</c:v>
                </c:pt>
                <c:pt idx="9570">
                  <c:v>42620</c:v>
                </c:pt>
                <c:pt idx="9571">
                  <c:v>42621</c:v>
                </c:pt>
                <c:pt idx="9572">
                  <c:v>42622</c:v>
                </c:pt>
                <c:pt idx="9573">
                  <c:v>42625</c:v>
                </c:pt>
                <c:pt idx="9574">
                  <c:v>42626</c:v>
                </c:pt>
                <c:pt idx="9575">
                  <c:v>42627</c:v>
                </c:pt>
                <c:pt idx="9576">
                  <c:v>42628</c:v>
                </c:pt>
                <c:pt idx="9577">
                  <c:v>42629</c:v>
                </c:pt>
                <c:pt idx="9578">
                  <c:v>42632</c:v>
                </c:pt>
                <c:pt idx="9579">
                  <c:v>42633</c:v>
                </c:pt>
                <c:pt idx="9580">
                  <c:v>42634</c:v>
                </c:pt>
                <c:pt idx="9581">
                  <c:v>42635</c:v>
                </c:pt>
                <c:pt idx="9582">
                  <c:v>42636</c:v>
                </c:pt>
                <c:pt idx="9583">
                  <c:v>42639</c:v>
                </c:pt>
                <c:pt idx="9584">
                  <c:v>42640</c:v>
                </c:pt>
                <c:pt idx="9585">
                  <c:v>42641</c:v>
                </c:pt>
                <c:pt idx="9586">
                  <c:v>42642</c:v>
                </c:pt>
                <c:pt idx="9587">
                  <c:v>42643</c:v>
                </c:pt>
                <c:pt idx="9588">
                  <c:v>42646</c:v>
                </c:pt>
                <c:pt idx="9589">
                  <c:v>42647</c:v>
                </c:pt>
                <c:pt idx="9590">
                  <c:v>42648</c:v>
                </c:pt>
                <c:pt idx="9591">
                  <c:v>42649</c:v>
                </c:pt>
                <c:pt idx="9592">
                  <c:v>42650</c:v>
                </c:pt>
                <c:pt idx="9593">
                  <c:v>42653</c:v>
                </c:pt>
                <c:pt idx="9594">
                  <c:v>42654</c:v>
                </c:pt>
                <c:pt idx="9595">
                  <c:v>42655</c:v>
                </c:pt>
                <c:pt idx="9596">
                  <c:v>42656</c:v>
                </c:pt>
                <c:pt idx="9597">
                  <c:v>42657</c:v>
                </c:pt>
                <c:pt idx="9598">
                  <c:v>42660</c:v>
                </c:pt>
                <c:pt idx="9599">
                  <c:v>42661</c:v>
                </c:pt>
                <c:pt idx="9600">
                  <c:v>42662</c:v>
                </c:pt>
                <c:pt idx="9601">
                  <c:v>42663</c:v>
                </c:pt>
                <c:pt idx="9602">
                  <c:v>42664</c:v>
                </c:pt>
                <c:pt idx="9603">
                  <c:v>42667</c:v>
                </c:pt>
                <c:pt idx="9604">
                  <c:v>42668</c:v>
                </c:pt>
                <c:pt idx="9605">
                  <c:v>42669</c:v>
                </c:pt>
                <c:pt idx="9606">
                  <c:v>42670</c:v>
                </c:pt>
                <c:pt idx="9607">
                  <c:v>42671</c:v>
                </c:pt>
                <c:pt idx="9608">
                  <c:v>42674</c:v>
                </c:pt>
                <c:pt idx="9609">
                  <c:v>42675</c:v>
                </c:pt>
                <c:pt idx="9610">
                  <c:v>42676</c:v>
                </c:pt>
                <c:pt idx="9611">
                  <c:v>42677</c:v>
                </c:pt>
                <c:pt idx="9612">
                  <c:v>42678</c:v>
                </c:pt>
                <c:pt idx="9613">
                  <c:v>42681</c:v>
                </c:pt>
                <c:pt idx="9614">
                  <c:v>42682</c:v>
                </c:pt>
                <c:pt idx="9615">
                  <c:v>42683</c:v>
                </c:pt>
                <c:pt idx="9616">
                  <c:v>42684</c:v>
                </c:pt>
                <c:pt idx="9617">
                  <c:v>42685</c:v>
                </c:pt>
                <c:pt idx="9618">
                  <c:v>42688</c:v>
                </c:pt>
                <c:pt idx="9619">
                  <c:v>42689</c:v>
                </c:pt>
                <c:pt idx="9620">
                  <c:v>42690</c:v>
                </c:pt>
                <c:pt idx="9621">
                  <c:v>42691</c:v>
                </c:pt>
                <c:pt idx="9622">
                  <c:v>42692</c:v>
                </c:pt>
                <c:pt idx="9623">
                  <c:v>42695</c:v>
                </c:pt>
                <c:pt idx="9624">
                  <c:v>42696</c:v>
                </c:pt>
                <c:pt idx="9625">
                  <c:v>42697</c:v>
                </c:pt>
                <c:pt idx="9626">
                  <c:v>42698</c:v>
                </c:pt>
                <c:pt idx="9627">
                  <c:v>42699</c:v>
                </c:pt>
                <c:pt idx="9628">
                  <c:v>42702</c:v>
                </c:pt>
                <c:pt idx="9629">
                  <c:v>42703</c:v>
                </c:pt>
                <c:pt idx="9630">
                  <c:v>42704</c:v>
                </c:pt>
                <c:pt idx="9631">
                  <c:v>42705</c:v>
                </c:pt>
                <c:pt idx="9632">
                  <c:v>42706</c:v>
                </c:pt>
                <c:pt idx="9633">
                  <c:v>42709</c:v>
                </c:pt>
                <c:pt idx="9634">
                  <c:v>42710</c:v>
                </c:pt>
                <c:pt idx="9635">
                  <c:v>42711</c:v>
                </c:pt>
                <c:pt idx="9636">
                  <c:v>42712</c:v>
                </c:pt>
                <c:pt idx="9637">
                  <c:v>42713</c:v>
                </c:pt>
                <c:pt idx="9638">
                  <c:v>42716</c:v>
                </c:pt>
                <c:pt idx="9639">
                  <c:v>42717</c:v>
                </c:pt>
                <c:pt idx="9640">
                  <c:v>42718</c:v>
                </c:pt>
                <c:pt idx="9641">
                  <c:v>42719</c:v>
                </c:pt>
                <c:pt idx="9642">
                  <c:v>42720</c:v>
                </c:pt>
                <c:pt idx="9643">
                  <c:v>42723</c:v>
                </c:pt>
                <c:pt idx="9644">
                  <c:v>42724</c:v>
                </c:pt>
                <c:pt idx="9645">
                  <c:v>42725</c:v>
                </c:pt>
                <c:pt idx="9646">
                  <c:v>42726</c:v>
                </c:pt>
                <c:pt idx="9647">
                  <c:v>42727</c:v>
                </c:pt>
                <c:pt idx="9648">
                  <c:v>42730</c:v>
                </c:pt>
                <c:pt idx="9649">
                  <c:v>42731</c:v>
                </c:pt>
                <c:pt idx="9650">
                  <c:v>42732</c:v>
                </c:pt>
                <c:pt idx="9651">
                  <c:v>42733</c:v>
                </c:pt>
                <c:pt idx="9652">
                  <c:v>42734</c:v>
                </c:pt>
                <c:pt idx="9653">
                  <c:v>42737</c:v>
                </c:pt>
                <c:pt idx="9654">
                  <c:v>42738</c:v>
                </c:pt>
                <c:pt idx="9655">
                  <c:v>42739</c:v>
                </c:pt>
                <c:pt idx="9656">
                  <c:v>42740</c:v>
                </c:pt>
                <c:pt idx="9657">
                  <c:v>42741</c:v>
                </c:pt>
                <c:pt idx="9658">
                  <c:v>42744</c:v>
                </c:pt>
                <c:pt idx="9659">
                  <c:v>42745</c:v>
                </c:pt>
                <c:pt idx="9660">
                  <c:v>42746</c:v>
                </c:pt>
                <c:pt idx="9661">
                  <c:v>42747</c:v>
                </c:pt>
                <c:pt idx="9662">
                  <c:v>42748</c:v>
                </c:pt>
                <c:pt idx="9663">
                  <c:v>42751</c:v>
                </c:pt>
                <c:pt idx="9664">
                  <c:v>42752</c:v>
                </c:pt>
                <c:pt idx="9665">
                  <c:v>42753</c:v>
                </c:pt>
                <c:pt idx="9666">
                  <c:v>42754</c:v>
                </c:pt>
                <c:pt idx="9667">
                  <c:v>42755</c:v>
                </c:pt>
                <c:pt idx="9668">
                  <c:v>42758</c:v>
                </c:pt>
                <c:pt idx="9669">
                  <c:v>42759</c:v>
                </c:pt>
                <c:pt idx="9670">
                  <c:v>42760</c:v>
                </c:pt>
                <c:pt idx="9671">
                  <c:v>42761</c:v>
                </c:pt>
                <c:pt idx="9672">
                  <c:v>42762</c:v>
                </c:pt>
                <c:pt idx="9673">
                  <c:v>42765</c:v>
                </c:pt>
                <c:pt idx="9674">
                  <c:v>42766</c:v>
                </c:pt>
                <c:pt idx="9675">
                  <c:v>42767</c:v>
                </c:pt>
                <c:pt idx="9676">
                  <c:v>42768</c:v>
                </c:pt>
                <c:pt idx="9677">
                  <c:v>42769</c:v>
                </c:pt>
                <c:pt idx="9678">
                  <c:v>42772</c:v>
                </c:pt>
                <c:pt idx="9679">
                  <c:v>42773</c:v>
                </c:pt>
                <c:pt idx="9680">
                  <c:v>42774</c:v>
                </c:pt>
                <c:pt idx="9681">
                  <c:v>42775</c:v>
                </c:pt>
                <c:pt idx="9682">
                  <c:v>42776</c:v>
                </c:pt>
                <c:pt idx="9683">
                  <c:v>42779</c:v>
                </c:pt>
                <c:pt idx="9684">
                  <c:v>42780</c:v>
                </c:pt>
                <c:pt idx="9685">
                  <c:v>42781</c:v>
                </c:pt>
                <c:pt idx="9686">
                  <c:v>42782</c:v>
                </c:pt>
                <c:pt idx="9687">
                  <c:v>42783</c:v>
                </c:pt>
                <c:pt idx="9688">
                  <c:v>42786</c:v>
                </c:pt>
                <c:pt idx="9689">
                  <c:v>42787</c:v>
                </c:pt>
                <c:pt idx="9690">
                  <c:v>42788</c:v>
                </c:pt>
                <c:pt idx="9691">
                  <c:v>42789</c:v>
                </c:pt>
                <c:pt idx="9692">
                  <c:v>42790</c:v>
                </c:pt>
                <c:pt idx="9693">
                  <c:v>42793</c:v>
                </c:pt>
                <c:pt idx="9694">
                  <c:v>42794</c:v>
                </c:pt>
                <c:pt idx="9695">
                  <c:v>42795</c:v>
                </c:pt>
                <c:pt idx="9696">
                  <c:v>42796</c:v>
                </c:pt>
                <c:pt idx="9697">
                  <c:v>42797</c:v>
                </c:pt>
                <c:pt idx="9698">
                  <c:v>42800</c:v>
                </c:pt>
                <c:pt idx="9699">
                  <c:v>42801</c:v>
                </c:pt>
                <c:pt idx="9700">
                  <c:v>42802</c:v>
                </c:pt>
                <c:pt idx="9701">
                  <c:v>42803</c:v>
                </c:pt>
                <c:pt idx="9702">
                  <c:v>42804</c:v>
                </c:pt>
                <c:pt idx="9703">
                  <c:v>42807</c:v>
                </c:pt>
                <c:pt idx="9704">
                  <c:v>42808</c:v>
                </c:pt>
                <c:pt idx="9705">
                  <c:v>42809</c:v>
                </c:pt>
                <c:pt idx="9706">
                  <c:v>42810</c:v>
                </c:pt>
                <c:pt idx="9707">
                  <c:v>42811</c:v>
                </c:pt>
                <c:pt idx="9708">
                  <c:v>42814</c:v>
                </c:pt>
                <c:pt idx="9709">
                  <c:v>42815</c:v>
                </c:pt>
                <c:pt idx="9710">
                  <c:v>42816</c:v>
                </c:pt>
                <c:pt idx="9711">
                  <c:v>42817</c:v>
                </c:pt>
                <c:pt idx="9712">
                  <c:v>42818</c:v>
                </c:pt>
                <c:pt idx="9713">
                  <c:v>42821</c:v>
                </c:pt>
                <c:pt idx="9714">
                  <c:v>42822</c:v>
                </c:pt>
                <c:pt idx="9715">
                  <c:v>42823</c:v>
                </c:pt>
                <c:pt idx="9716">
                  <c:v>42824</c:v>
                </c:pt>
                <c:pt idx="9717">
                  <c:v>42825</c:v>
                </c:pt>
                <c:pt idx="9718">
                  <c:v>42828</c:v>
                </c:pt>
                <c:pt idx="9719">
                  <c:v>42829</c:v>
                </c:pt>
                <c:pt idx="9720">
                  <c:v>42830</c:v>
                </c:pt>
                <c:pt idx="9721">
                  <c:v>42831</c:v>
                </c:pt>
                <c:pt idx="9722">
                  <c:v>42832</c:v>
                </c:pt>
                <c:pt idx="9723">
                  <c:v>42835</c:v>
                </c:pt>
                <c:pt idx="9724">
                  <c:v>42836</c:v>
                </c:pt>
                <c:pt idx="9725">
                  <c:v>42837</c:v>
                </c:pt>
                <c:pt idx="9726">
                  <c:v>42838</c:v>
                </c:pt>
                <c:pt idx="9727">
                  <c:v>42839</c:v>
                </c:pt>
                <c:pt idx="9728">
                  <c:v>42842</c:v>
                </c:pt>
                <c:pt idx="9729">
                  <c:v>42843</c:v>
                </c:pt>
                <c:pt idx="9730">
                  <c:v>42844</c:v>
                </c:pt>
                <c:pt idx="9731">
                  <c:v>42845</c:v>
                </c:pt>
                <c:pt idx="9732">
                  <c:v>42846</c:v>
                </c:pt>
                <c:pt idx="9733">
                  <c:v>42849</c:v>
                </c:pt>
                <c:pt idx="9734">
                  <c:v>42850</c:v>
                </c:pt>
                <c:pt idx="9735">
                  <c:v>42851</c:v>
                </c:pt>
                <c:pt idx="9736">
                  <c:v>42852</c:v>
                </c:pt>
                <c:pt idx="9737">
                  <c:v>42853</c:v>
                </c:pt>
                <c:pt idx="9738">
                  <c:v>42856</c:v>
                </c:pt>
                <c:pt idx="9739">
                  <c:v>42857</c:v>
                </c:pt>
                <c:pt idx="9740">
                  <c:v>42858</c:v>
                </c:pt>
                <c:pt idx="9741">
                  <c:v>42859</c:v>
                </c:pt>
                <c:pt idx="9742">
                  <c:v>42860</c:v>
                </c:pt>
                <c:pt idx="9743">
                  <c:v>42863</c:v>
                </c:pt>
                <c:pt idx="9744">
                  <c:v>42864</c:v>
                </c:pt>
                <c:pt idx="9745">
                  <c:v>42865</c:v>
                </c:pt>
                <c:pt idx="9746">
                  <c:v>42866</c:v>
                </c:pt>
                <c:pt idx="9747">
                  <c:v>42867</c:v>
                </c:pt>
                <c:pt idx="9748">
                  <c:v>42870</c:v>
                </c:pt>
                <c:pt idx="9749">
                  <c:v>42871</c:v>
                </c:pt>
                <c:pt idx="9750">
                  <c:v>42872</c:v>
                </c:pt>
                <c:pt idx="9751">
                  <c:v>42873</c:v>
                </c:pt>
                <c:pt idx="9752">
                  <c:v>42874</c:v>
                </c:pt>
                <c:pt idx="9753">
                  <c:v>42877</c:v>
                </c:pt>
                <c:pt idx="9754">
                  <c:v>42878</c:v>
                </c:pt>
                <c:pt idx="9755">
                  <c:v>42879</c:v>
                </c:pt>
                <c:pt idx="9756">
                  <c:v>42880</c:v>
                </c:pt>
                <c:pt idx="9757">
                  <c:v>42881</c:v>
                </c:pt>
                <c:pt idx="9758">
                  <c:v>42884</c:v>
                </c:pt>
                <c:pt idx="9759">
                  <c:v>42885</c:v>
                </c:pt>
                <c:pt idx="9760">
                  <c:v>42886</c:v>
                </c:pt>
                <c:pt idx="9761">
                  <c:v>42887</c:v>
                </c:pt>
                <c:pt idx="9762">
                  <c:v>42888</c:v>
                </c:pt>
                <c:pt idx="9763">
                  <c:v>42891</c:v>
                </c:pt>
                <c:pt idx="9764">
                  <c:v>42892</c:v>
                </c:pt>
                <c:pt idx="9765">
                  <c:v>42893</c:v>
                </c:pt>
                <c:pt idx="9766">
                  <c:v>42894</c:v>
                </c:pt>
                <c:pt idx="9767">
                  <c:v>42895</c:v>
                </c:pt>
                <c:pt idx="9768">
                  <c:v>42898</c:v>
                </c:pt>
                <c:pt idx="9769">
                  <c:v>42899</c:v>
                </c:pt>
                <c:pt idx="9770">
                  <c:v>42900</c:v>
                </c:pt>
                <c:pt idx="9771">
                  <c:v>42901</c:v>
                </c:pt>
                <c:pt idx="9772">
                  <c:v>42902</c:v>
                </c:pt>
                <c:pt idx="9773">
                  <c:v>42905</c:v>
                </c:pt>
                <c:pt idx="9774">
                  <c:v>42906</c:v>
                </c:pt>
                <c:pt idx="9775">
                  <c:v>42907</c:v>
                </c:pt>
                <c:pt idx="9776">
                  <c:v>42908</c:v>
                </c:pt>
                <c:pt idx="9777">
                  <c:v>42909</c:v>
                </c:pt>
                <c:pt idx="9778">
                  <c:v>42912</c:v>
                </c:pt>
                <c:pt idx="9779">
                  <c:v>42913</c:v>
                </c:pt>
                <c:pt idx="9780">
                  <c:v>42914</c:v>
                </c:pt>
                <c:pt idx="9781">
                  <c:v>42915</c:v>
                </c:pt>
                <c:pt idx="9782">
                  <c:v>42916</c:v>
                </c:pt>
                <c:pt idx="9783">
                  <c:v>42919</c:v>
                </c:pt>
                <c:pt idx="9784">
                  <c:v>42920</c:v>
                </c:pt>
                <c:pt idx="9785">
                  <c:v>42921</c:v>
                </c:pt>
                <c:pt idx="9786">
                  <c:v>42922</c:v>
                </c:pt>
                <c:pt idx="9787">
                  <c:v>42923</c:v>
                </c:pt>
                <c:pt idx="9788">
                  <c:v>42926</c:v>
                </c:pt>
                <c:pt idx="9789">
                  <c:v>42927</c:v>
                </c:pt>
                <c:pt idx="9790">
                  <c:v>42928</c:v>
                </c:pt>
                <c:pt idx="9791">
                  <c:v>42929</c:v>
                </c:pt>
                <c:pt idx="9792">
                  <c:v>42930</c:v>
                </c:pt>
                <c:pt idx="9793">
                  <c:v>42933</c:v>
                </c:pt>
                <c:pt idx="9794">
                  <c:v>42934</c:v>
                </c:pt>
                <c:pt idx="9795">
                  <c:v>42935</c:v>
                </c:pt>
                <c:pt idx="9796">
                  <c:v>42936</c:v>
                </c:pt>
                <c:pt idx="9797">
                  <c:v>42937</c:v>
                </c:pt>
                <c:pt idx="9798">
                  <c:v>42940</c:v>
                </c:pt>
                <c:pt idx="9799">
                  <c:v>42941</c:v>
                </c:pt>
                <c:pt idx="9800">
                  <c:v>42942</c:v>
                </c:pt>
                <c:pt idx="9801">
                  <c:v>42943</c:v>
                </c:pt>
                <c:pt idx="9802">
                  <c:v>42944</c:v>
                </c:pt>
                <c:pt idx="9803">
                  <c:v>42947</c:v>
                </c:pt>
                <c:pt idx="9804">
                  <c:v>42948</c:v>
                </c:pt>
                <c:pt idx="9805">
                  <c:v>42949</c:v>
                </c:pt>
                <c:pt idx="9806">
                  <c:v>42950</c:v>
                </c:pt>
                <c:pt idx="9807">
                  <c:v>42951</c:v>
                </c:pt>
                <c:pt idx="9808">
                  <c:v>42954</c:v>
                </c:pt>
                <c:pt idx="9809">
                  <c:v>42955</c:v>
                </c:pt>
                <c:pt idx="9810">
                  <c:v>42956</c:v>
                </c:pt>
                <c:pt idx="9811">
                  <c:v>42957</c:v>
                </c:pt>
                <c:pt idx="9812">
                  <c:v>42958</c:v>
                </c:pt>
                <c:pt idx="9813">
                  <c:v>42961</c:v>
                </c:pt>
                <c:pt idx="9814">
                  <c:v>42962</c:v>
                </c:pt>
                <c:pt idx="9815">
                  <c:v>42963</c:v>
                </c:pt>
                <c:pt idx="9816">
                  <c:v>42964</c:v>
                </c:pt>
                <c:pt idx="9817">
                  <c:v>42965</c:v>
                </c:pt>
                <c:pt idx="9818">
                  <c:v>42968</c:v>
                </c:pt>
                <c:pt idx="9819">
                  <c:v>42969</c:v>
                </c:pt>
                <c:pt idx="9820">
                  <c:v>42970</c:v>
                </c:pt>
                <c:pt idx="9821">
                  <c:v>42971</c:v>
                </c:pt>
                <c:pt idx="9822">
                  <c:v>42972</c:v>
                </c:pt>
                <c:pt idx="9823">
                  <c:v>42975</c:v>
                </c:pt>
                <c:pt idx="9824">
                  <c:v>42976</c:v>
                </c:pt>
                <c:pt idx="9825">
                  <c:v>42977</c:v>
                </c:pt>
                <c:pt idx="9826">
                  <c:v>42978</c:v>
                </c:pt>
                <c:pt idx="9827">
                  <c:v>42979</c:v>
                </c:pt>
                <c:pt idx="9828">
                  <c:v>42982</c:v>
                </c:pt>
                <c:pt idx="9829">
                  <c:v>42983</c:v>
                </c:pt>
                <c:pt idx="9830">
                  <c:v>42984</c:v>
                </c:pt>
                <c:pt idx="9831">
                  <c:v>42985</c:v>
                </c:pt>
                <c:pt idx="9832">
                  <c:v>42986</c:v>
                </c:pt>
                <c:pt idx="9833">
                  <c:v>42989</c:v>
                </c:pt>
                <c:pt idx="9834">
                  <c:v>42990</c:v>
                </c:pt>
                <c:pt idx="9835">
                  <c:v>42991</c:v>
                </c:pt>
                <c:pt idx="9836">
                  <c:v>42992</c:v>
                </c:pt>
                <c:pt idx="9837">
                  <c:v>42993</c:v>
                </c:pt>
                <c:pt idx="9838">
                  <c:v>42996</c:v>
                </c:pt>
                <c:pt idx="9839">
                  <c:v>42997</c:v>
                </c:pt>
                <c:pt idx="9840">
                  <c:v>42998</c:v>
                </c:pt>
                <c:pt idx="9841">
                  <c:v>42999</c:v>
                </c:pt>
                <c:pt idx="9842">
                  <c:v>43000</c:v>
                </c:pt>
                <c:pt idx="9843">
                  <c:v>43003</c:v>
                </c:pt>
                <c:pt idx="9844">
                  <c:v>43004</c:v>
                </c:pt>
                <c:pt idx="9845">
                  <c:v>43005</c:v>
                </c:pt>
                <c:pt idx="9846">
                  <c:v>43006</c:v>
                </c:pt>
                <c:pt idx="9847">
                  <c:v>43007</c:v>
                </c:pt>
                <c:pt idx="9848">
                  <c:v>43010</c:v>
                </c:pt>
                <c:pt idx="9849">
                  <c:v>43011</c:v>
                </c:pt>
                <c:pt idx="9850">
                  <c:v>43012</c:v>
                </c:pt>
                <c:pt idx="9851">
                  <c:v>43013</c:v>
                </c:pt>
                <c:pt idx="9852">
                  <c:v>43014</c:v>
                </c:pt>
                <c:pt idx="9853">
                  <c:v>43017</c:v>
                </c:pt>
                <c:pt idx="9854">
                  <c:v>43018</c:v>
                </c:pt>
                <c:pt idx="9855">
                  <c:v>43019</c:v>
                </c:pt>
                <c:pt idx="9856">
                  <c:v>43020</c:v>
                </c:pt>
                <c:pt idx="9857">
                  <c:v>43021</c:v>
                </c:pt>
                <c:pt idx="9858">
                  <c:v>43024</c:v>
                </c:pt>
                <c:pt idx="9859">
                  <c:v>43025</c:v>
                </c:pt>
                <c:pt idx="9860">
                  <c:v>43026</c:v>
                </c:pt>
                <c:pt idx="9861">
                  <c:v>43027</c:v>
                </c:pt>
                <c:pt idx="9862">
                  <c:v>43028</c:v>
                </c:pt>
                <c:pt idx="9863">
                  <c:v>43031</c:v>
                </c:pt>
                <c:pt idx="9864">
                  <c:v>43032</c:v>
                </c:pt>
                <c:pt idx="9865">
                  <c:v>43033</c:v>
                </c:pt>
                <c:pt idx="9866">
                  <c:v>43034</c:v>
                </c:pt>
                <c:pt idx="9867">
                  <c:v>43035</c:v>
                </c:pt>
                <c:pt idx="9868">
                  <c:v>43038</c:v>
                </c:pt>
                <c:pt idx="9869">
                  <c:v>43039</c:v>
                </c:pt>
                <c:pt idx="9870">
                  <c:v>43040</c:v>
                </c:pt>
                <c:pt idx="9871">
                  <c:v>43041</c:v>
                </c:pt>
                <c:pt idx="9872">
                  <c:v>43042</c:v>
                </c:pt>
                <c:pt idx="9873">
                  <c:v>43045</c:v>
                </c:pt>
                <c:pt idx="9874">
                  <c:v>43046</c:v>
                </c:pt>
                <c:pt idx="9875">
                  <c:v>43047</c:v>
                </c:pt>
                <c:pt idx="9876">
                  <c:v>43048</c:v>
                </c:pt>
                <c:pt idx="9877">
                  <c:v>43049</c:v>
                </c:pt>
                <c:pt idx="9878">
                  <c:v>43052</c:v>
                </c:pt>
                <c:pt idx="9879">
                  <c:v>43053</c:v>
                </c:pt>
                <c:pt idx="9880">
                  <c:v>43054</c:v>
                </c:pt>
                <c:pt idx="9881">
                  <c:v>43055</c:v>
                </c:pt>
                <c:pt idx="9882">
                  <c:v>43056</c:v>
                </c:pt>
                <c:pt idx="9883">
                  <c:v>43059</c:v>
                </c:pt>
                <c:pt idx="9884">
                  <c:v>43060</c:v>
                </c:pt>
                <c:pt idx="9885">
                  <c:v>43061</c:v>
                </c:pt>
                <c:pt idx="9886">
                  <c:v>43062</c:v>
                </c:pt>
                <c:pt idx="9887">
                  <c:v>43063</c:v>
                </c:pt>
                <c:pt idx="9888">
                  <c:v>43066</c:v>
                </c:pt>
                <c:pt idx="9889">
                  <c:v>43067</c:v>
                </c:pt>
                <c:pt idx="9890">
                  <c:v>43068</c:v>
                </c:pt>
                <c:pt idx="9891">
                  <c:v>43069</c:v>
                </c:pt>
                <c:pt idx="9892">
                  <c:v>43070</c:v>
                </c:pt>
                <c:pt idx="9893">
                  <c:v>43073</c:v>
                </c:pt>
                <c:pt idx="9894">
                  <c:v>43074</c:v>
                </c:pt>
                <c:pt idx="9895">
                  <c:v>43075</c:v>
                </c:pt>
                <c:pt idx="9896">
                  <c:v>43076</c:v>
                </c:pt>
                <c:pt idx="9897">
                  <c:v>43077</c:v>
                </c:pt>
                <c:pt idx="9898">
                  <c:v>43080</c:v>
                </c:pt>
                <c:pt idx="9899">
                  <c:v>43081</c:v>
                </c:pt>
                <c:pt idx="9900">
                  <c:v>43082</c:v>
                </c:pt>
                <c:pt idx="9901">
                  <c:v>43083</c:v>
                </c:pt>
                <c:pt idx="9902">
                  <c:v>43084</c:v>
                </c:pt>
                <c:pt idx="9903">
                  <c:v>43087</c:v>
                </c:pt>
                <c:pt idx="9904">
                  <c:v>43088</c:v>
                </c:pt>
                <c:pt idx="9905">
                  <c:v>43089</c:v>
                </c:pt>
                <c:pt idx="9906">
                  <c:v>43090</c:v>
                </c:pt>
                <c:pt idx="9907">
                  <c:v>43091</c:v>
                </c:pt>
                <c:pt idx="9908">
                  <c:v>43094</c:v>
                </c:pt>
                <c:pt idx="9909">
                  <c:v>43095</c:v>
                </c:pt>
                <c:pt idx="9910">
                  <c:v>43096</c:v>
                </c:pt>
                <c:pt idx="9911">
                  <c:v>43097</c:v>
                </c:pt>
                <c:pt idx="9912">
                  <c:v>43098</c:v>
                </c:pt>
                <c:pt idx="9913">
                  <c:v>43101</c:v>
                </c:pt>
                <c:pt idx="9914">
                  <c:v>43102</c:v>
                </c:pt>
                <c:pt idx="9915">
                  <c:v>43103</c:v>
                </c:pt>
                <c:pt idx="9916">
                  <c:v>43104</c:v>
                </c:pt>
                <c:pt idx="9917">
                  <c:v>43105</c:v>
                </c:pt>
                <c:pt idx="9918">
                  <c:v>43108</c:v>
                </c:pt>
                <c:pt idx="9919">
                  <c:v>43109</c:v>
                </c:pt>
                <c:pt idx="9920">
                  <c:v>43110</c:v>
                </c:pt>
                <c:pt idx="9921">
                  <c:v>43111</c:v>
                </c:pt>
                <c:pt idx="9922">
                  <c:v>43112</c:v>
                </c:pt>
                <c:pt idx="9923">
                  <c:v>43115</c:v>
                </c:pt>
                <c:pt idx="9924">
                  <c:v>43116</c:v>
                </c:pt>
                <c:pt idx="9925">
                  <c:v>43117</c:v>
                </c:pt>
                <c:pt idx="9926">
                  <c:v>43118</c:v>
                </c:pt>
                <c:pt idx="9927">
                  <c:v>43119</c:v>
                </c:pt>
                <c:pt idx="9928">
                  <c:v>43122</c:v>
                </c:pt>
                <c:pt idx="9929">
                  <c:v>43123</c:v>
                </c:pt>
                <c:pt idx="9930">
                  <c:v>43124</c:v>
                </c:pt>
                <c:pt idx="9931">
                  <c:v>43125</c:v>
                </c:pt>
                <c:pt idx="9932">
                  <c:v>43126</c:v>
                </c:pt>
                <c:pt idx="9933">
                  <c:v>43129</c:v>
                </c:pt>
                <c:pt idx="9934">
                  <c:v>43130</c:v>
                </c:pt>
                <c:pt idx="9935">
                  <c:v>43131</c:v>
                </c:pt>
                <c:pt idx="9936">
                  <c:v>43132</c:v>
                </c:pt>
                <c:pt idx="9937">
                  <c:v>43133</c:v>
                </c:pt>
                <c:pt idx="9938">
                  <c:v>43136</c:v>
                </c:pt>
                <c:pt idx="9939">
                  <c:v>43137</c:v>
                </c:pt>
                <c:pt idx="9940">
                  <c:v>43138</c:v>
                </c:pt>
                <c:pt idx="9941">
                  <c:v>43139</c:v>
                </c:pt>
                <c:pt idx="9942">
                  <c:v>43140</c:v>
                </c:pt>
                <c:pt idx="9943">
                  <c:v>43143</c:v>
                </c:pt>
                <c:pt idx="9944">
                  <c:v>43144</c:v>
                </c:pt>
                <c:pt idx="9945">
                  <c:v>43145</c:v>
                </c:pt>
                <c:pt idx="9946">
                  <c:v>43146</c:v>
                </c:pt>
                <c:pt idx="9947">
                  <c:v>43147</c:v>
                </c:pt>
                <c:pt idx="9948">
                  <c:v>43150</c:v>
                </c:pt>
                <c:pt idx="9949">
                  <c:v>43151</c:v>
                </c:pt>
                <c:pt idx="9950">
                  <c:v>43152</c:v>
                </c:pt>
                <c:pt idx="9951">
                  <c:v>43153</c:v>
                </c:pt>
                <c:pt idx="9952">
                  <c:v>43154</c:v>
                </c:pt>
                <c:pt idx="9953">
                  <c:v>43157</c:v>
                </c:pt>
                <c:pt idx="9954">
                  <c:v>43158</c:v>
                </c:pt>
                <c:pt idx="9955">
                  <c:v>43159</c:v>
                </c:pt>
                <c:pt idx="9956">
                  <c:v>43160</c:v>
                </c:pt>
                <c:pt idx="9957">
                  <c:v>43161</c:v>
                </c:pt>
                <c:pt idx="9958">
                  <c:v>43164</c:v>
                </c:pt>
                <c:pt idx="9959">
                  <c:v>43165</c:v>
                </c:pt>
                <c:pt idx="9960">
                  <c:v>43166</c:v>
                </c:pt>
                <c:pt idx="9961">
                  <c:v>43167</c:v>
                </c:pt>
                <c:pt idx="9962">
                  <c:v>43168</c:v>
                </c:pt>
                <c:pt idx="9963">
                  <c:v>43171</c:v>
                </c:pt>
                <c:pt idx="9964">
                  <c:v>43172</c:v>
                </c:pt>
                <c:pt idx="9965">
                  <c:v>43173</c:v>
                </c:pt>
                <c:pt idx="9966">
                  <c:v>43174</c:v>
                </c:pt>
                <c:pt idx="9967">
                  <c:v>43175</c:v>
                </c:pt>
                <c:pt idx="9968">
                  <c:v>43178</c:v>
                </c:pt>
                <c:pt idx="9969">
                  <c:v>43179</c:v>
                </c:pt>
                <c:pt idx="9970">
                  <c:v>43180</c:v>
                </c:pt>
                <c:pt idx="9971">
                  <c:v>43181</c:v>
                </c:pt>
                <c:pt idx="9972">
                  <c:v>43182</c:v>
                </c:pt>
                <c:pt idx="9973">
                  <c:v>43185</c:v>
                </c:pt>
                <c:pt idx="9974">
                  <c:v>43186</c:v>
                </c:pt>
                <c:pt idx="9975">
                  <c:v>43187</c:v>
                </c:pt>
                <c:pt idx="9976">
                  <c:v>43188</c:v>
                </c:pt>
                <c:pt idx="9977">
                  <c:v>43189</c:v>
                </c:pt>
                <c:pt idx="9978">
                  <c:v>43192</c:v>
                </c:pt>
                <c:pt idx="9979">
                  <c:v>43193</c:v>
                </c:pt>
                <c:pt idx="9980">
                  <c:v>43194</c:v>
                </c:pt>
                <c:pt idx="9981">
                  <c:v>43195</c:v>
                </c:pt>
                <c:pt idx="9982">
                  <c:v>43196</c:v>
                </c:pt>
                <c:pt idx="9983">
                  <c:v>43199</c:v>
                </c:pt>
                <c:pt idx="9984">
                  <c:v>43200</c:v>
                </c:pt>
                <c:pt idx="9985">
                  <c:v>43201</c:v>
                </c:pt>
                <c:pt idx="9986">
                  <c:v>43202</c:v>
                </c:pt>
                <c:pt idx="9987">
                  <c:v>43203</c:v>
                </c:pt>
                <c:pt idx="9988">
                  <c:v>43206</c:v>
                </c:pt>
                <c:pt idx="9989">
                  <c:v>43207</c:v>
                </c:pt>
                <c:pt idx="9990">
                  <c:v>43208</c:v>
                </c:pt>
                <c:pt idx="9991">
                  <c:v>43209</c:v>
                </c:pt>
                <c:pt idx="9992">
                  <c:v>43210</c:v>
                </c:pt>
                <c:pt idx="9993">
                  <c:v>43213</c:v>
                </c:pt>
                <c:pt idx="9994">
                  <c:v>43214</c:v>
                </c:pt>
                <c:pt idx="9995">
                  <c:v>43215</c:v>
                </c:pt>
                <c:pt idx="9996">
                  <c:v>43216</c:v>
                </c:pt>
                <c:pt idx="9997">
                  <c:v>43217</c:v>
                </c:pt>
                <c:pt idx="9998">
                  <c:v>43220</c:v>
                </c:pt>
                <c:pt idx="9999">
                  <c:v>43221</c:v>
                </c:pt>
                <c:pt idx="10000">
                  <c:v>43222</c:v>
                </c:pt>
                <c:pt idx="10001">
                  <c:v>43223</c:v>
                </c:pt>
                <c:pt idx="10002">
                  <c:v>43224</c:v>
                </c:pt>
                <c:pt idx="10003">
                  <c:v>43227</c:v>
                </c:pt>
                <c:pt idx="10004">
                  <c:v>43228</c:v>
                </c:pt>
                <c:pt idx="10005">
                  <c:v>43229</c:v>
                </c:pt>
                <c:pt idx="10006">
                  <c:v>43230</c:v>
                </c:pt>
                <c:pt idx="10007">
                  <c:v>43231</c:v>
                </c:pt>
                <c:pt idx="10008">
                  <c:v>43234</c:v>
                </c:pt>
                <c:pt idx="10009">
                  <c:v>43235</c:v>
                </c:pt>
                <c:pt idx="10010">
                  <c:v>43236</c:v>
                </c:pt>
                <c:pt idx="10011">
                  <c:v>43237</c:v>
                </c:pt>
                <c:pt idx="10012">
                  <c:v>43238</c:v>
                </c:pt>
                <c:pt idx="10013">
                  <c:v>43241</c:v>
                </c:pt>
                <c:pt idx="10014">
                  <c:v>43242</c:v>
                </c:pt>
                <c:pt idx="10015">
                  <c:v>43243</c:v>
                </c:pt>
                <c:pt idx="10016">
                  <c:v>43244</c:v>
                </c:pt>
                <c:pt idx="10017">
                  <c:v>43245</c:v>
                </c:pt>
                <c:pt idx="10018">
                  <c:v>43248</c:v>
                </c:pt>
                <c:pt idx="10019">
                  <c:v>43249</c:v>
                </c:pt>
                <c:pt idx="10020">
                  <c:v>43250</c:v>
                </c:pt>
                <c:pt idx="10021">
                  <c:v>43251</c:v>
                </c:pt>
                <c:pt idx="10022">
                  <c:v>43252</c:v>
                </c:pt>
                <c:pt idx="10023">
                  <c:v>43255</c:v>
                </c:pt>
                <c:pt idx="10024">
                  <c:v>43256</c:v>
                </c:pt>
                <c:pt idx="10025">
                  <c:v>43257</c:v>
                </c:pt>
                <c:pt idx="10026">
                  <c:v>43258</c:v>
                </c:pt>
                <c:pt idx="10027">
                  <c:v>43259</c:v>
                </c:pt>
                <c:pt idx="10028">
                  <c:v>43262</c:v>
                </c:pt>
                <c:pt idx="10029">
                  <c:v>43263</c:v>
                </c:pt>
                <c:pt idx="10030">
                  <c:v>43264</c:v>
                </c:pt>
                <c:pt idx="10031">
                  <c:v>43265</c:v>
                </c:pt>
                <c:pt idx="10032">
                  <c:v>43266</c:v>
                </c:pt>
                <c:pt idx="10033">
                  <c:v>43269</c:v>
                </c:pt>
                <c:pt idx="10034">
                  <c:v>43270</c:v>
                </c:pt>
                <c:pt idx="10035">
                  <c:v>43271</c:v>
                </c:pt>
                <c:pt idx="10036">
                  <c:v>43272</c:v>
                </c:pt>
                <c:pt idx="10037">
                  <c:v>43273</c:v>
                </c:pt>
                <c:pt idx="10038">
                  <c:v>43276</c:v>
                </c:pt>
                <c:pt idx="10039">
                  <c:v>43277</c:v>
                </c:pt>
                <c:pt idx="10040">
                  <c:v>43278</c:v>
                </c:pt>
                <c:pt idx="10041">
                  <c:v>43279</c:v>
                </c:pt>
                <c:pt idx="10042">
                  <c:v>43280</c:v>
                </c:pt>
                <c:pt idx="10043">
                  <c:v>43283</c:v>
                </c:pt>
                <c:pt idx="10044">
                  <c:v>43284</c:v>
                </c:pt>
                <c:pt idx="10045">
                  <c:v>43285</c:v>
                </c:pt>
                <c:pt idx="10046">
                  <c:v>43286</c:v>
                </c:pt>
                <c:pt idx="10047">
                  <c:v>43287</c:v>
                </c:pt>
                <c:pt idx="10048">
                  <c:v>43290</c:v>
                </c:pt>
                <c:pt idx="10049">
                  <c:v>43291</c:v>
                </c:pt>
                <c:pt idx="10050">
                  <c:v>43292</c:v>
                </c:pt>
                <c:pt idx="10051">
                  <c:v>43293</c:v>
                </c:pt>
                <c:pt idx="10052">
                  <c:v>43294</c:v>
                </c:pt>
                <c:pt idx="10053">
                  <c:v>43297</c:v>
                </c:pt>
                <c:pt idx="10054">
                  <c:v>43298</c:v>
                </c:pt>
                <c:pt idx="10055">
                  <c:v>43299</c:v>
                </c:pt>
                <c:pt idx="10056">
                  <c:v>43300</c:v>
                </c:pt>
                <c:pt idx="10057">
                  <c:v>43301</c:v>
                </c:pt>
                <c:pt idx="10058">
                  <c:v>43304</c:v>
                </c:pt>
                <c:pt idx="10059">
                  <c:v>43305</c:v>
                </c:pt>
                <c:pt idx="10060">
                  <c:v>43306</c:v>
                </c:pt>
                <c:pt idx="10061">
                  <c:v>43307</c:v>
                </c:pt>
                <c:pt idx="10062">
                  <c:v>43308</c:v>
                </c:pt>
                <c:pt idx="10063">
                  <c:v>43311</c:v>
                </c:pt>
                <c:pt idx="10064">
                  <c:v>43312</c:v>
                </c:pt>
                <c:pt idx="10065">
                  <c:v>43313</c:v>
                </c:pt>
                <c:pt idx="10066">
                  <c:v>43314</c:v>
                </c:pt>
                <c:pt idx="10067">
                  <c:v>43315</c:v>
                </c:pt>
                <c:pt idx="10068">
                  <c:v>43318</c:v>
                </c:pt>
                <c:pt idx="10069">
                  <c:v>43319</c:v>
                </c:pt>
                <c:pt idx="10070">
                  <c:v>43320</c:v>
                </c:pt>
                <c:pt idx="10071">
                  <c:v>43321</c:v>
                </c:pt>
                <c:pt idx="10072">
                  <c:v>43322</c:v>
                </c:pt>
                <c:pt idx="10073">
                  <c:v>43325</c:v>
                </c:pt>
                <c:pt idx="10074">
                  <c:v>43326</c:v>
                </c:pt>
                <c:pt idx="10075">
                  <c:v>43327</c:v>
                </c:pt>
                <c:pt idx="10076">
                  <c:v>43328</c:v>
                </c:pt>
                <c:pt idx="10077">
                  <c:v>43329</c:v>
                </c:pt>
                <c:pt idx="10078">
                  <c:v>43332</c:v>
                </c:pt>
                <c:pt idx="10079">
                  <c:v>43333</c:v>
                </c:pt>
                <c:pt idx="10080">
                  <c:v>43334</c:v>
                </c:pt>
                <c:pt idx="10081">
                  <c:v>43335</c:v>
                </c:pt>
                <c:pt idx="10082">
                  <c:v>43336</c:v>
                </c:pt>
                <c:pt idx="10083">
                  <c:v>43339</c:v>
                </c:pt>
                <c:pt idx="10084">
                  <c:v>43340</c:v>
                </c:pt>
                <c:pt idx="10085">
                  <c:v>43341</c:v>
                </c:pt>
                <c:pt idx="10086">
                  <c:v>43342</c:v>
                </c:pt>
                <c:pt idx="10087">
                  <c:v>43343</c:v>
                </c:pt>
                <c:pt idx="10088">
                  <c:v>43346</c:v>
                </c:pt>
                <c:pt idx="10089">
                  <c:v>43347</c:v>
                </c:pt>
                <c:pt idx="10090">
                  <c:v>43348</c:v>
                </c:pt>
                <c:pt idx="10091">
                  <c:v>43349</c:v>
                </c:pt>
                <c:pt idx="10092">
                  <c:v>43350</c:v>
                </c:pt>
                <c:pt idx="10093">
                  <c:v>43353</c:v>
                </c:pt>
                <c:pt idx="10094">
                  <c:v>43354</c:v>
                </c:pt>
                <c:pt idx="10095">
                  <c:v>43355</c:v>
                </c:pt>
                <c:pt idx="10096">
                  <c:v>43356</c:v>
                </c:pt>
                <c:pt idx="10097">
                  <c:v>43357</c:v>
                </c:pt>
                <c:pt idx="10098">
                  <c:v>43360</c:v>
                </c:pt>
                <c:pt idx="10099">
                  <c:v>43361</c:v>
                </c:pt>
                <c:pt idx="10100">
                  <c:v>43362</c:v>
                </c:pt>
                <c:pt idx="10101">
                  <c:v>43363</c:v>
                </c:pt>
                <c:pt idx="10102">
                  <c:v>43364</c:v>
                </c:pt>
                <c:pt idx="10103">
                  <c:v>43367</c:v>
                </c:pt>
                <c:pt idx="10104">
                  <c:v>43368</c:v>
                </c:pt>
                <c:pt idx="10105">
                  <c:v>43369</c:v>
                </c:pt>
                <c:pt idx="10106">
                  <c:v>43370</c:v>
                </c:pt>
                <c:pt idx="10107">
                  <c:v>43371</c:v>
                </c:pt>
                <c:pt idx="10108">
                  <c:v>43374</c:v>
                </c:pt>
                <c:pt idx="10109">
                  <c:v>43375</c:v>
                </c:pt>
                <c:pt idx="10110">
                  <c:v>43376</c:v>
                </c:pt>
                <c:pt idx="10111">
                  <c:v>43377</c:v>
                </c:pt>
                <c:pt idx="10112">
                  <c:v>43378</c:v>
                </c:pt>
                <c:pt idx="10113">
                  <c:v>43381</c:v>
                </c:pt>
                <c:pt idx="10114">
                  <c:v>43382</c:v>
                </c:pt>
                <c:pt idx="10115">
                  <c:v>43383</c:v>
                </c:pt>
                <c:pt idx="10116">
                  <c:v>43384</c:v>
                </c:pt>
                <c:pt idx="10117">
                  <c:v>43385</c:v>
                </c:pt>
                <c:pt idx="10118">
                  <c:v>43388</c:v>
                </c:pt>
                <c:pt idx="10119">
                  <c:v>43389</c:v>
                </c:pt>
                <c:pt idx="10120">
                  <c:v>43390</c:v>
                </c:pt>
                <c:pt idx="10121">
                  <c:v>43391</c:v>
                </c:pt>
                <c:pt idx="10122">
                  <c:v>43392</c:v>
                </c:pt>
                <c:pt idx="10123">
                  <c:v>43395</c:v>
                </c:pt>
                <c:pt idx="10124">
                  <c:v>43396</c:v>
                </c:pt>
                <c:pt idx="10125">
                  <c:v>43397</c:v>
                </c:pt>
                <c:pt idx="10126">
                  <c:v>43398</c:v>
                </c:pt>
                <c:pt idx="10127">
                  <c:v>43399</c:v>
                </c:pt>
                <c:pt idx="10128">
                  <c:v>43402</c:v>
                </c:pt>
                <c:pt idx="10129">
                  <c:v>43403</c:v>
                </c:pt>
                <c:pt idx="10130">
                  <c:v>43404</c:v>
                </c:pt>
                <c:pt idx="10131">
                  <c:v>43405</c:v>
                </c:pt>
                <c:pt idx="10132">
                  <c:v>43406</c:v>
                </c:pt>
                <c:pt idx="10133">
                  <c:v>43409</c:v>
                </c:pt>
                <c:pt idx="10134">
                  <c:v>43410</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44149</c:v>
                </c:pt>
                <c:pt idx="10664">
                  <c:v>44151</c:v>
                </c:pt>
                <c:pt idx="10665">
                  <c:v>44152</c:v>
                </c:pt>
                <c:pt idx="10666">
                  <c:v>44153</c:v>
                </c:pt>
                <c:pt idx="10667">
                  <c:v>44154</c:v>
                </c:pt>
                <c:pt idx="10668">
                  <c:v>44155</c:v>
                </c:pt>
                <c:pt idx="10669">
                  <c:v>44158</c:v>
                </c:pt>
                <c:pt idx="10670">
                  <c:v>44159</c:v>
                </c:pt>
                <c:pt idx="10671">
                  <c:v>44160</c:v>
                </c:pt>
                <c:pt idx="10672">
                  <c:v>44161</c:v>
                </c:pt>
                <c:pt idx="10673">
                  <c:v>44162</c:v>
                </c:pt>
                <c:pt idx="10674">
                  <c:v>44165</c:v>
                </c:pt>
                <c:pt idx="10675">
                  <c:v>44166</c:v>
                </c:pt>
                <c:pt idx="10676">
                  <c:v>44167</c:v>
                </c:pt>
                <c:pt idx="10677">
                  <c:v>44168</c:v>
                </c:pt>
                <c:pt idx="10678">
                  <c:v>44169</c:v>
                </c:pt>
                <c:pt idx="10679">
                  <c:v>44172</c:v>
                </c:pt>
                <c:pt idx="10680">
                  <c:v>44173</c:v>
                </c:pt>
                <c:pt idx="10681">
                  <c:v>44174</c:v>
                </c:pt>
                <c:pt idx="10682">
                  <c:v>44175</c:v>
                </c:pt>
                <c:pt idx="10683">
                  <c:v>44176</c:v>
                </c:pt>
                <c:pt idx="10684">
                  <c:v>44179</c:v>
                </c:pt>
                <c:pt idx="10685">
                  <c:v>44180</c:v>
                </c:pt>
                <c:pt idx="10686">
                  <c:v>44181</c:v>
                </c:pt>
                <c:pt idx="10687">
                  <c:v>44182</c:v>
                </c:pt>
                <c:pt idx="10688">
                  <c:v>44183</c:v>
                </c:pt>
                <c:pt idx="10689">
                  <c:v>44186</c:v>
                </c:pt>
                <c:pt idx="10690">
                  <c:v>44187</c:v>
                </c:pt>
                <c:pt idx="10691">
                  <c:v>44188</c:v>
                </c:pt>
                <c:pt idx="10692">
                  <c:v>44189</c:v>
                </c:pt>
                <c:pt idx="10693">
                  <c:v>44190</c:v>
                </c:pt>
                <c:pt idx="10694">
                  <c:v>44193</c:v>
                </c:pt>
                <c:pt idx="10695">
                  <c:v>44194</c:v>
                </c:pt>
                <c:pt idx="10696">
                  <c:v>44195</c:v>
                </c:pt>
                <c:pt idx="10697">
                  <c:v>44196</c:v>
                </c:pt>
                <c:pt idx="10698">
                  <c:v>44197</c:v>
                </c:pt>
                <c:pt idx="10699">
                  <c:v>44200</c:v>
                </c:pt>
                <c:pt idx="10700">
                  <c:v>44201</c:v>
                </c:pt>
                <c:pt idx="10701">
                  <c:v>44202</c:v>
                </c:pt>
                <c:pt idx="10702">
                  <c:v>44203</c:v>
                </c:pt>
                <c:pt idx="10703">
                  <c:v>44204</c:v>
                </c:pt>
                <c:pt idx="10704">
                  <c:v>44207</c:v>
                </c:pt>
                <c:pt idx="10705">
                  <c:v>44208</c:v>
                </c:pt>
                <c:pt idx="10706">
                  <c:v>44209</c:v>
                </c:pt>
                <c:pt idx="10707">
                  <c:v>44210</c:v>
                </c:pt>
                <c:pt idx="10708">
                  <c:v>44211</c:v>
                </c:pt>
                <c:pt idx="10709">
                  <c:v>44214</c:v>
                </c:pt>
                <c:pt idx="10710">
                  <c:v>44215</c:v>
                </c:pt>
                <c:pt idx="10711">
                  <c:v>44216</c:v>
                </c:pt>
                <c:pt idx="10712">
                  <c:v>44217</c:v>
                </c:pt>
                <c:pt idx="10713">
                  <c:v>44218</c:v>
                </c:pt>
                <c:pt idx="10714">
                  <c:v>44221</c:v>
                </c:pt>
                <c:pt idx="10715">
                  <c:v>44222</c:v>
                </c:pt>
                <c:pt idx="10716">
                  <c:v>44223</c:v>
                </c:pt>
                <c:pt idx="10717">
                  <c:v>44224</c:v>
                </c:pt>
                <c:pt idx="10718">
                  <c:v>44225</c:v>
                </c:pt>
                <c:pt idx="10719">
                  <c:v>44228</c:v>
                </c:pt>
                <c:pt idx="10720">
                  <c:v>44229</c:v>
                </c:pt>
                <c:pt idx="10721">
                  <c:v>44230</c:v>
                </c:pt>
                <c:pt idx="10722">
                  <c:v>44231</c:v>
                </c:pt>
                <c:pt idx="10723">
                  <c:v>44232</c:v>
                </c:pt>
                <c:pt idx="10724">
                  <c:v>44235</c:v>
                </c:pt>
                <c:pt idx="10725">
                  <c:v>44236</c:v>
                </c:pt>
                <c:pt idx="10726">
                  <c:v>44237</c:v>
                </c:pt>
                <c:pt idx="10727">
                  <c:v>44238</c:v>
                </c:pt>
                <c:pt idx="10728">
                  <c:v>44239</c:v>
                </c:pt>
                <c:pt idx="10729">
                  <c:v>44242</c:v>
                </c:pt>
                <c:pt idx="10730">
                  <c:v>44243</c:v>
                </c:pt>
                <c:pt idx="10731">
                  <c:v>44244</c:v>
                </c:pt>
                <c:pt idx="10732">
                  <c:v>44245</c:v>
                </c:pt>
                <c:pt idx="10733">
                  <c:v>44246</c:v>
                </c:pt>
                <c:pt idx="10734">
                  <c:v>44248</c:v>
                </c:pt>
                <c:pt idx="10735">
                  <c:v>44249</c:v>
                </c:pt>
                <c:pt idx="10736">
                  <c:v>44250</c:v>
                </c:pt>
                <c:pt idx="10737">
                  <c:v>44251</c:v>
                </c:pt>
                <c:pt idx="10738">
                  <c:v>44252</c:v>
                </c:pt>
                <c:pt idx="10739">
                  <c:v>44253</c:v>
                </c:pt>
                <c:pt idx="10740">
                  <c:v>44256</c:v>
                </c:pt>
                <c:pt idx="10741">
                  <c:v>44257</c:v>
                </c:pt>
                <c:pt idx="10742">
                  <c:v>44258</c:v>
                </c:pt>
                <c:pt idx="10743">
                  <c:v>44259</c:v>
                </c:pt>
                <c:pt idx="10744">
                  <c:v>44260</c:v>
                </c:pt>
                <c:pt idx="10745">
                  <c:v>44263</c:v>
                </c:pt>
                <c:pt idx="10746">
                  <c:v>44264</c:v>
                </c:pt>
                <c:pt idx="10747">
                  <c:v>44265</c:v>
                </c:pt>
                <c:pt idx="10748">
                  <c:v>44266</c:v>
                </c:pt>
                <c:pt idx="10749">
                  <c:v>44267</c:v>
                </c:pt>
                <c:pt idx="10750">
                  <c:v>44268</c:v>
                </c:pt>
                <c:pt idx="10751">
                  <c:v>44270</c:v>
                </c:pt>
                <c:pt idx="10752">
                  <c:v>44271</c:v>
                </c:pt>
                <c:pt idx="10753">
                  <c:v>44272</c:v>
                </c:pt>
                <c:pt idx="10754">
                  <c:v>44273</c:v>
                </c:pt>
                <c:pt idx="10755">
                  <c:v>44274</c:v>
                </c:pt>
                <c:pt idx="10756">
                  <c:v>44277</c:v>
                </c:pt>
                <c:pt idx="10757">
                  <c:v>44278</c:v>
                </c:pt>
                <c:pt idx="10758">
                  <c:v>44279</c:v>
                </c:pt>
                <c:pt idx="10759">
                  <c:v>44280</c:v>
                </c:pt>
                <c:pt idx="10760">
                  <c:v>44281</c:v>
                </c:pt>
                <c:pt idx="10761">
                  <c:v>44284</c:v>
                </c:pt>
                <c:pt idx="10762">
                  <c:v>44285</c:v>
                </c:pt>
                <c:pt idx="10763">
                  <c:v>44286</c:v>
                </c:pt>
                <c:pt idx="10764">
                  <c:v>44287</c:v>
                </c:pt>
                <c:pt idx="10765">
                  <c:v>44288</c:v>
                </c:pt>
                <c:pt idx="10766">
                  <c:v>44291</c:v>
                </c:pt>
                <c:pt idx="10767">
                  <c:v>44292</c:v>
                </c:pt>
                <c:pt idx="10768">
                  <c:v>44293</c:v>
                </c:pt>
                <c:pt idx="10769">
                  <c:v>44294</c:v>
                </c:pt>
                <c:pt idx="10770">
                  <c:v>44295</c:v>
                </c:pt>
                <c:pt idx="10771">
                  <c:v>44298</c:v>
                </c:pt>
                <c:pt idx="10772">
                  <c:v>44299</c:v>
                </c:pt>
                <c:pt idx="10773">
                  <c:v>44300</c:v>
                </c:pt>
                <c:pt idx="10774">
                  <c:v>44301</c:v>
                </c:pt>
                <c:pt idx="10775">
                  <c:v>44302</c:v>
                </c:pt>
                <c:pt idx="10776">
                  <c:v>44305</c:v>
                </c:pt>
                <c:pt idx="10777">
                  <c:v>44306</c:v>
                </c:pt>
                <c:pt idx="10778">
                  <c:v>44307</c:v>
                </c:pt>
                <c:pt idx="10779">
                  <c:v>44308</c:v>
                </c:pt>
                <c:pt idx="10780">
                  <c:v>44309</c:v>
                </c:pt>
                <c:pt idx="10781">
                  <c:v>44312</c:v>
                </c:pt>
                <c:pt idx="10782">
                  <c:v>44313</c:v>
                </c:pt>
                <c:pt idx="10783">
                  <c:v>44314</c:v>
                </c:pt>
                <c:pt idx="10784">
                  <c:v>44315</c:v>
                </c:pt>
                <c:pt idx="10785">
                  <c:v>44316</c:v>
                </c:pt>
                <c:pt idx="10786">
                  <c:v>44319</c:v>
                </c:pt>
                <c:pt idx="10787">
                  <c:v>44320</c:v>
                </c:pt>
                <c:pt idx="10788">
                  <c:v>44321</c:v>
                </c:pt>
                <c:pt idx="10789">
                  <c:v>44322</c:v>
                </c:pt>
                <c:pt idx="10790">
                  <c:v>44323</c:v>
                </c:pt>
                <c:pt idx="10791">
                  <c:v>44326</c:v>
                </c:pt>
                <c:pt idx="10792">
                  <c:v>44327</c:v>
                </c:pt>
                <c:pt idx="10793">
                  <c:v>44328</c:v>
                </c:pt>
                <c:pt idx="10794">
                  <c:v>44329</c:v>
                </c:pt>
                <c:pt idx="10795">
                  <c:v>44330</c:v>
                </c:pt>
                <c:pt idx="10796">
                  <c:v>44333</c:v>
                </c:pt>
                <c:pt idx="10797">
                  <c:v>44334</c:v>
                </c:pt>
                <c:pt idx="10798">
                  <c:v>44335</c:v>
                </c:pt>
                <c:pt idx="10799">
                  <c:v>44336</c:v>
                </c:pt>
                <c:pt idx="10800">
                  <c:v>44337</c:v>
                </c:pt>
                <c:pt idx="10801">
                  <c:v>44340</c:v>
                </c:pt>
                <c:pt idx="10802">
                  <c:v>44341</c:v>
                </c:pt>
                <c:pt idx="10803">
                  <c:v>44342</c:v>
                </c:pt>
                <c:pt idx="10804">
                  <c:v>44343</c:v>
                </c:pt>
                <c:pt idx="10805">
                  <c:v>44344</c:v>
                </c:pt>
                <c:pt idx="10806">
                  <c:v>44347</c:v>
                </c:pt>
                <c:pt idx="10807">
                  <c:v>44348</c:v>
                </c:pt>
                <c:pt idx="10808">
                  <c:v>44349</c:v>
                </c:pt>
                <c:pt idx="10809">
                  <c:v>44350</c:v>
                </c:pt>
                <c:pt idx="10810">
                  <c:v>44351</c:v>
                </c:pt>
                <c:pt idx="10811">
                  <c:v>44352</c:v>
                </c:pt>
                <c:pt idx="10812">
                  <c:v>44354</c:v>
                </c:pt>
                <c:pt idx="10813">
                  <c:v>44355</c:v>
                </c:pt>
                <c:pt idx="10814">
                  <c:v>44356</c:v>
                </c:pt>
                <c:pt idx="10815">
                  <c:v>44357</c:v>
                </c:pt>
                <c:pt idx="10816">
                  <c:v>44358</c:v>
                </c:pt>
                <c:pt idx="10817">
                  <c:v>44361</c:v>
                </c:pt>
                <c:pt idx="10818">
                  <c:v>44362</c:v>
                </c:pt>
                <c:pt idx="10819">
                  <c:v>44363</c:v>
                </c:pt>
                <c:pt idx="10820">
                  <c:v>44364</c:v>
                </c:pt>
                <c:pt idx="10821">
                  <c:v>44365</c:v>
                </c:pt>
                <c:pt idx="10822">
                  <c:v>44368</c:v>
                </c:pt>
                <c:pt idx="10823">
                  <c:v>44369</c:v>
                </c:pt>
                <c:pt idx="10824">
                  <c:v>44370</c:v>
                </c:pt>
                <c:pt idx="10825">
                  <c:v>44371</c:v>
                </c:pt>
                <c:pt idx="10826">
                  <c:v>44372</c:v>
                </c:pt>
                <c:pt idx="10827">
                  <c:v>44375</c:v>
                </c:pt>
                <c:pt idx="10828">
                  <c:v>44376</c:v>
                </c:pt>
                <c:pt idx="10829">
                  <c:v>44377</c:v>
                </c:pt>
                <c:pt idx="10830">
                  <c:v>44378</c:v>
                </c:pt>
                <c:pt idx="10831">
                  <c:v>44379</c:v>
                </c:pt>
                <c:pt idx="10832">
                  <c:v>44382</c:v>
                </c:pt>
                <c:pt idx="10833">
                  <c:v>44383</c:v>
                </c:pt>
                <c:pt idx="10834">
                  <c:v>44384</c:v>
                </c:pt>
                <c:pt idx="10835">
                  <c:v>44385</c:v>
                </c:pt>
                <c:pt idx="10836">
                  <c:v>44386</c:v>
                </c:pt>
                <c:pt idx="10837">
                  <c:v>44389</c:v>
                </c:pt>
                <c:pt idx="10838">
                  <c:v>44390</c:v>
                </c:pt>
                <c:pt idx="10839">
                  <c:v>44391</c:v>
                </c:pt>
                <c:pt idx="10840">
                  <c:v>44392</c:v>
                </c:pt>
                <c:pt idx="10841">
                  <c:v>44393</c:v>
                </c:pt>
                <c:pt idx="10842">
                  <c:v>44396</c:v>
                </c:pt>
                <c:pt idx="10843">
                  <c:v>44397</c:v>
                </c:pt>
                <c:pt idx="10844">
                  <c:v>44398</c:v>
                </c:pt>
                <c:pt idx="10845">
                  <c:v>44399</c:v>
                </c:pt>
                <c:pt idx="10846">
                  <c:v>44400</c:v>
                </c:pt>
                <c:pt idx="10847">
                  <c:v>44403</c:v>
                </c:pt>
                <c:pt idx="10848">
                  <c:v>44404</c:v>
                </c:pt>
                <c:pt idx="10849">
                  <c:v>44405</c:v>
                </c:pt>
                <c:pt idx="10850">
                  <c:v>44406</c:v>
                </c:pt>
                <c:pt idx="10851">
                  <c:v>44407</c:v>
                </c:pt>
                <c:pt idx="10852">
                  <c:v>44410</c:v>
                </c:pt>
                <c:pt idx="10853">
                  <c:v>44411</c:v>
                </c:pt>
                <c:pt idx="10854">
                  <c:v>44412</c:v>
                </c:pt>
                <c:pt idx="10855">
                  <c:v>44413</c:v>
                </c:pt>
                <c:pt idx="10856">
                  <c:v>44414</c:v>
                </c:pt>
                <c:pt idx="10857">
                  <c:v>44417</c:v>
                </c:pt>
                <c:pt idx="10858">
                  <c:v>44418</c:v>
                </c:pt>
                <c:pt idx="10859">
                  <c:v>44419</c:v>
                </c:pt>
                <c:pt idx="10860">
                  <c:v>44420</c:v>
                </c:pt>
                <c:pt idx="10861">
                  <c:v>44421</c:v>
                </c:pt>
                <c:pt idx="10862">
                  <c:v>44424</c:v>
                </c:pt>
                <c:pt idx="10863">
                  <c:v>44425</c:v>
                </c:pt>
                <c:pt idx="10864">
                  <c:v>44426</c:v>
                </c:pt>
                <c:pt idx="10865">
                  <c:v>44427</c:v>
                </c:pt>
                <c:pt idx="10866">
                  <c:v>44428</c:v>
                </c:pt>
                <c:pt idx="10867">
                  <c:v>44431</c:v>
                </c:pt>
                <c:pt idx="10868">
                  <c:v>44432</c:v>
                </c:pt>
                <c:pt idx="10869">
                  <c:v>44433</c:v>
                </c:pt>
                <c:pt idx="10870">
                  <c:v>44434</c:v>
                </c:pt>
                <c:pt idx="10871">
                  <c:v>44435</c:v>
                </c:pt>
                <c:pt idx="10872">
                  <c:v>44438</c:v>
                </c:pt>
                <c:pt idx="10873">
                  <c:v>44439</c:v>
                </c:pt>
                <c:pt idx="10874">
                  <c:v>44440</c:v>
                </c:pt>
                <c:pt idx="10875">
                  <c:v>44441</c:v>
                </c:pt>
                <c:pt idx="10876">
                  <c:v>44442</c:v>
                </c:pt>
                <c:pt idx="10877">
                  <c:v>44445</c:v>
                </c:pt>
                <c:pt idx="10878">
                  <c:v>44446</c:v>
                </c:pt>
                <c:pt idx="10879">
                  <c:v>44447</c:v>
                </c:pt>
                <c:pt idx="10880">
                  <c:v>44448</c:v>
                </c:pt>
                <c:pt idx="10881">
                  <c:v>44449</c:v>
                </c:pt>
                <c:pt idx="10882">
                  <c:v>44452</c:v>
                </c:pt>
                <c:pt idx="10883">
                  <c:v>44453</c:v>
                </c:pt>
                <c:pt idx="10884">
                  <c:v>44454</c:v>
                </c:pt>
                <c:pt idx="10885">
                  <c:v>44455</c:v>
                </c:pt>
                <c:pt idx="10886">
                  <c:v>44456</c:v>
                </c:pt>
                <c:pt idx="10887">
                  <c:v>44459</c:v>
                </c:pt>
                <c:pt idx="10888">
                  <c:v>44460</c:v>
                </c:pt>
                <c:pt idx="10889">
                  <c:v>44461</c:v>
                </c:pt>
                <c:pt idx="10890">
                  <c:v>44462</c:v>
                </c:pt>
                <c:pt idx="10891">
                  <c:v>44463</c:v>
                </c:pt>
                <c:pt idx="10892">
                  <c:v>44466</c:v>
                </c:pt>
                <c:pt idx="10893">
                  <c:v>44467</c:v>
                </c:pt>
                <c:pt idx="10894">
                  <c:v>44468</c:v>
                </c:pt>
                <c:pt idx="10895">
                  <c:v>44469</c:v>
                </c:pt>
                <c:pt idx="10896">
                  <c:v>44470</c:v>
                </c:pt>
                <c:pt idx="10897">
                  <c:v>44473</c:v>
                </c:pt>
                <c:pt idx="10898">
                  <c:v>44474</c:v>
                </c:pt>
                <c:pt idx="10899">
                  <c:v>44475</c:v>
                </c:pt>
                <c:pt idx="10900">
                  <c:v>44476</c:v>
                </c:pt>
                <c:pt idx="10901">
                  <c:v>44477</c:v>
                </c:pt>
                <c:pt idx="10902">
                  <c:v>44480</c:v>
                </c:pt>
                <c:pt idx="10903">
                  <c:v>44481</c:v>
                </c:pt>
                <c:pt idx="10904">
                  <c:v>44482</c:v>
                </c:pt>
                <c:pt idx="10905">
                  <c:v>44483</c:v>
                </c:pt>
                <c:pt idx="10906">
                  <c:v>44484</c:v>
                </c:pt>
                <c:pt idx="10907">
                  <c:v>44487</c:v>
                </c:pt>
                <c:pt idx="10908">
                  <c:v>44488</c:v>
                </c:pt>
                <c:pt idx="10909">
                  <c:v>44489</c:v>
                </c:pt>
                <c:pt idx="10910">
                  <c:v>44490</c:v>
                </c:pt>
                <c:pt idx="10911">
                  <c:v>44491</c:v>
                </c:pt>
                <c:pt idx="10912">
                  <c:v>44494</c:v>
                </c:pt>
                <c:pt idx="10913">
                  <c:v>44495</c:v>
                </c:pt>
                <c:pt idx="10914">
                  <c:v>44496</c:v>
                </c:pt>
                <c:pt idx="10915">
                  <c:v>44497</c:v>
                </c:pt>
                <c:pt idx="10916">
                  <c:v>44498</c:v>
                </c:pt>
                <c:pt idx="10917">
                  <c:v>44501</c:v>
                </c:pt>
                <c:pt idx="10918">
                  <c:v>44502</c:v>
                </c:pt>
                <c:pt idx="10919">
                  <c:v>44503</c:v>
                </c:pt>
                <c:pt idx="10920">
                  <c:v>44504</c:v>
                </c:pt>
                <c:pt idx="10921">
                  <c:v>44505</c:v>
                </c:pt>
                <c:pt idx="10922">
                  <c:v>44508</c:v>
                </c:pt>
                <c:pt idx="10923">
                  <c:v>44509</c:v>
                </c:pt>
                <c:pt idx="10924">
                  <c:v>44510</c:v>
                </c:pt>
                <c:pt idx="10925">
                  <c:v>44511</c:v>
                </c:pt>
                <c:pt idx="10926">
                  <c:v>44512</c:v>
                </c:pt>
                <c:pt idx="10927">
                  <c:v>44515</c:v>
                </c:pt>
                <c:pt idx="10928">
                  <c:v>44516</c:v>
                </c:pt>
                <c:pt idx="10929">
                  <c:v>44517</c:v>
                </c:pt>
                <c:pt idx="10930">
                  <c:v>44518</c:v>
                </c:pt>
                <c:pt idx="10931">
                  <c:v>44519</c:v>
                </c:pt>
                <c:pt idx="10932">
                  <c:v>44522</c:v>
                </c:pt>
                <c:pt idx="10933">
                  <c:v>44523</c:v>
                </c:pt>
                <c:pt idx="10934">
                  <c:v>44524</c:v>
                </c:pt>
                <c:pt idx="10935">
                  <c:v>44525</c:v>
                </c:pt>
                <c:pt idx="10936">
                  <c:v>44526</c:v>
                </c:pt>
                <c:pt idx="10937">
                  <c:v>44529</c:v>
                </c:pt>
                <c:pt idx="10938">
                  <c:v>44530</c:v>
                </c:pt>
                <c:pt idx="10939">
                  <c:v>44531</c:v>
                </c:pt>
                <c:pt idx="10940">
                  <c:v>44532</c:v>
                </c:pt>
                <c:pt idx="10941">
                  <c:v>44533</c:v>
                </c:pt>
                <c:pt idx="10942">
                  <c:v>44536</c:v>
                </c:pt>
                <c:pt idx="10943">
                  <c:v>44537</c:v>
                </c:pt>
                <c:pt idx="10944">
                  <c:v>44538</c:v>
                </c:pt>
                <c:pt idx="10945">
                  <c:v>44539</c:v>
                </c:pt>
                <c:pt idx="10946">
                  <c:v>44540</c:v>
                </c:pt>
                <c:pt idx="10947">
                  <c:v>44543</c:v>
                </c:pt>
                <c:pt idx="10948">
                  <c:v>44544</c:v>
                </c:pt>
                <c:pt idx="10949">
                  <c:v>44545</c:v>
                </c:pt>
                <c:pt idx="10950">
                  <c:v>44546</c:v>
                </c:pt>
                <c:pt idx="10951">
                  <c:v>44547</c:v>
                </c:pt>
                <c:pt idx="10952">
                  <c:v>44550</c:v>
                </c:pt>
                <c:pt idx="10953">
                  <c:v>44551</c:v>
                </c:pt>
                <c:pt idx="10954">
                  <c:v>44552</c:v>
                </c:pt>
                <c:pt idx="10955">
                  <c:v>44553</c:v>
                </c:pt>
                <c:pt idx="10956">
                  <c:v>44554</c:v>
                </c:pt>
                <c:pt idx="10957">
                  <c:v>44557</c:v>
                </c:pt>
                <c:pt idx="10958">
                  <c:v>44558</c:v>
                </c:pt>
                <c:pt idx="10959">
                  <c:v>44559</c:v>
                </c:pt>
                <c:pt idx="10960">
                  <c:v>44560</c:v>
                </c:pt>
                <c:pt idx="10961">
                  <c:v>44561</c:v>
                </c:pt>
                <c:pt idx="10962">
                  <c:v>44564</c:v>
                </c:pt>
                <c:pt idx="10963">
                  <c:v>44565</c:v>
                </c:pt>
                <c:pt idx="10964">
                  <c:v>44566</c:v>
                </c:pt>
                <c:pt idx="10965">
                  <c:v>44567</c:v>
                </c:pt>
                <c:pt idx="10966">
                  <c:v>44568</c:v>
                </c:pt>
                <c:pt idx="10967">
                  <c:v>44571</c:v>
                </c:pt>
                <c:pt idx="10968">
                  <c:v>44572</c:v>
                </c:pt>
                <c:pt idx="10969">
                  <c:v>44573</c:v>
                </c:pt>
                <c:pt idx="10970">
                  <c:v>44574</c:v>
                </c:pt>
                <c:pt idx="10971">
                  <c:v>44575</c:v>
                </c:pt>
                <c:pt idx="10972">
                  <c:v>44578</c:v>
                </c:pt>
                <c:pt idx="10973">
                  <c:v>44579</c:v>
                </c:pt>
                <c:pt idx="10974">
                  <c:v>44580</c:v>
                </c:pt>
                <c:pt idx="10975">
                  <c:v>44581</c:v>
                </c:pt>
                <c:pt idx="10976">
                  <c:v>44582</c:v>
                </c:pt>
                <c:pt idx="10977">
                  <c:v>44585</c:v>
                </c:pt>
                <c:pt idx="10978">
                  <c:v>44586</c:v>
                </c:pt>
                <c:pt idx="10979">
                  <c:v>44587</c:v>
                </c:pt>
                <c:pt idx="10980">
                  <c:v>44588</c:v>
                </c:pt>
                <c:pt idx="10981">
                  <c:v>44589</c:v>
                </c:pt>
                <c:pt idx="10982">
                  <c:v>44592</c:v>
                </c:pt>
                <c:pt idx="10983">
                  <c:v>44593</c:v>
                </c:pt>
                <c:pt idx="10984">
                  <c:v>44594</c:v>
                </c:pt>
                <c:pt idx="10985">
                  <c:v>44595</c:v>
                </c:pt>
                <c:pt idx="10986">
                  <c:v>44596</c:v>
                </c:pt>
                <c:pt idx="10987">
                  <c:v>44599</c:v>
                </c:pt>
                <c:pt idx="10988">
                  <c:v>44600</c:v>
                </c:pt>
                <c:pt idx="10989">
                  <c:v>44601</c:v>
                </c:pt>
                <c:pt idx="10990">
                  <c:v>44602</c:v>
                </c:pt>
                <c:pt idx="10991">
                  <c:v>44603</c:v>
                </c:pt>
                <c:pt idx="10992">
                  <c:v>44606</c:v>
                </c:pt>
                <c:pt idx="10993">
                  <c:v>44607</c:v>
                </c:pt>
                <c:pt idx="10994">
                  <c:v>44608</c:v>
                </c:pt>
                <c:pt idx="10995">
                  <c:v>44609</c:v>
                </c:pt>
                <c:pt idx="10996">
                  <c:v>44610</c:v>
                </c:pt>
                <c:pt idx="10997">
                  <c:v>44613</c:v>
                </c:pt>
                <c:pt idx="10998">
                  <c:v>44614</c:v>
                </c:pt>
                <c:pt idx="10999">
                  <c:v>44615</c:v>
                </c:pt>
                <c:pt idx="11000">
                  <c:v>44616</c:v>
                </c:pt>
                <c:pt idx="11001">
                  <c:v>44617</c:v>
                </c:pt>
                <c:pt idx="11002">
                  <c:v>44620</c:v>
                </c:pt>
                <c:pt idx="11003">
                  <c:v>44621</c:v>
                </c:pt>
                <c:pt idx="11004">
                  <c:v>44622</c:v>
                </c:pt>
                <c:pt idx="11005">
                  <c:v>44623</c:v>
                </c:pt>
                <c:pt idx="11006">
                  <c:v>44624</c:v>
                </c:pt>
                <c:pt idx="11007">
                  <c:v>44627</c:v>
                </c:pt>
                <c:pt idx="11008">
                  <c:v>44628</c:v>
                </c:pt>
                <c:pt idx="11009">
                  <c:v>44629</c:v>
                </c:pt>
                <c:pt idx="11010">
                  <c:v>44630</c:v>
                </c:pt>
                <c:pt idx="11011">
                  <c:v>44631</c:v>
                </c:pt>
                <c:pt idx="11012">
                  <c:v>44634</c:v>
                </c:pt>
                <c:pt idx="11013">
                  <c:v>44635</c:v>
                </c:pt>
                <c:pt idx="11014">
                  <c:v>44636</c:v>
                </c:pt>
                <c:pt idx="11015">
                  <c:v>44637</c:v>
                </c:pt>
                <c:pt idx="11016">
                  <c:v>44638</c:v>
                </c:pt>
                <c:pt idx="11017">
                  <c:v>44641</c:v>
                </c:pt>
                <c:pt idx="11018">
                  <c:v>44642</c:v>
                </c:pt>
                <c:pt idx="11019">
                  <c:v>44643</c:v>
                </c:pt>
                <c:pt idx="11020">
                  <c:v>44644</c:v>
                </c:pt>
                <c:pt idx="11021">
                  <c:v>44645</c:v>
                </c:pt>
                <c:pt idx="11022">
                  <c:v>44648</c:v>
                </c:pt>
                <c:pt idx="11023">
                  <c:v>44649</c:v>
                </c:pt>
                <c:pt idx="11024">
                  <c:v>44650</c:v>
                </c:pt>
                <c:pt idx="11025">
                  <c:v>44651</c:v>
                </c:pt>
                <c:pt idx="11026">
                  <c:v>44652</c:v>
                </c:pt>
                <c:pt idx="11027">
                  <c:v>44655</c:v>
                </c:pt>
                <c:pt idx="11028">
                  <c:v>44656</c:v>
                </c:pt>
                <c:pt idx="11029">
                  <c:v>44657</c:v>
                </c:pt>
                <c:pt idx="11030">
                  <c:v>44658</c:v>
                </c:pt>
                <c:pt idx="11031">
                  <c:v>44659</c:v>
                </c:pt>
                <c:pt idx="11032">
                  <c:v>44662</c:v>
                </c:pt>
                <c:pt idx="11033">
                  <c:v>44663</c:v>
                </c:pt>
                <c:pt idx="11034">
                  <c:v>44664</c:v>
                </c:pt>
                <c:pt idx="11035">
                  <c:v>44665</c:v>
                </c:pt>
                <c:pt idx="11036">
                  <c:v>44666</c:v>
                </c:pt>
                <c:pt idx="11037">
                  <c:v>44669</c:v>
                </c:pt>
                <c:pt idx="11038">
                  <c:v>44670</c:v>
                </c:pt>
                <c:pt idx="11039">
                  <c:v>44671</c:v>
                </c:pt>
                <c:pt idx="11040">
                  <c:v>44672</c:v>
                </c:pt>
                <c:pt idx="11041">
                  <c:v>44673</c:v>
                </c:pt>
                <c:pt idx="11042">
                  <c:v>44676</c:v>
                </c:pt>
                <c:pt idx="11043">
                  <c:v>44677</c:v>
                </c:pt>
                <c:pt idx="11044">
                  <c:v>44678</c:v>
                </c:pt>
                <c:pt idx="11045">
                  <c:v>44679</c:v>
                </c:pt>
                <c:pt idx="11046">
                  <c:v>44680</c:v>
                </c:pt>
                <c:pt idx="11047">
                  <c:v>44683</c:v>
                </c:pt>
                <c:pt idx="11048">
                  <c:v>44684</c:v>
                </c:pt>
                <c:pt idx="11049">
                  <c:v>44685</c:v>
                </c:pt>
                <c:pt idx="11050">
                  <c:v>44686</c:v>
                </c:pt>
                <c:pt idx="11051">
                  <c:v>44687</c:v>
                </c:pt>
                <c:pt idx="11052">
                  <c:v>44690</c:v>
                </c:pt>
                <c:pt idx="11053">
                  <c:v>44691</c:v>
                </c:pt>
                <c:pt idx="11054">
                  <c:v>44692</c:v>
                </c:pt>
                <c:pt idx="11055">
                  <c:v>44693</c:v>
                </c:pt>
                <c:pt idx="11056">
                  <c:v>44694</c:v>
                </c:pt>
                <c:pt idx="11057">
                  <c:v>44697</c:v>
                </c:pt>
                <c:pt idx="11058">
                  <c:v>44698</c:v>
                </c:pt>
                <c:pt idx="11059">
                  <c:v>44699</c:v>
                </c:pt>
                <c:pt idx="11060">
                  <c:v>44700</c:v>
                </c:pt>
                <c:pt idx="11061">
                  <c:v>44701</c:v>
                </c:pt>
                <c:pt idx="11062">
                  <c:v>44704</c:v>
                </c:pt>
                <c:pt idx="11063">
                  <c:v>44705</c:v>
                </c:pt>
                <c:pt idx="11064">
                  <c:v>44706</c:v>
                </c:pt>
                <c:pt idx="11065">
                  <c:v>44707</c:v>
                </c:pt>
                <c:pt idx="11066">
                  <c:v>44708</c:v>
                </c:pt>
                <c:pt idx="11067">
                  <c:v>44711</c:v>
                </c:pt>
                <c:pt idx="11068">
                  <c:v>44712</c:v>
                </c:pt>
                <c:pt idx="11069">
                  <c:v>44713</c:v>
                </c:pt>
                <c:pt idx="11070">
                  <c:v>44714</c:v>
                </c:pt>
                <c:pt idx="11071">
                  <c:v>44715</c:v>
                </c:pt>
                <c:pt idx="11072">
                  <c:v>44718</c:v>
                </c:pt>
                <c:pt idx="11073">
                  <c:v>44719</c:v>
                </c:pt>
                <c:pt idx="11074">
                  <c:v>44720</c:v>
                </c:pt>
                <c:pt idx="11075">
                  <c:v>44721</c:v>
                </c:pt>
                <c:pt idx="11076">
                  <c:v>44722</c:v>
                </c:pt>
                <c:pt idx="11077">
                  <c:v>44725</c:v>
                </c:pt>
                <c:pt idx="11078">
                  <c:v>44726</c:v>
                </c:pt>
                <c:pt idx="11079">
                  <c:v>44727</c:v>
                </c:pt>
                <c:pt idx="11080">
                  <c:v>44728</c:v>
                </c:pt>
                <c:pt idx="11081">
                  <c:v>44729</c:v>
                </c:pt>
                <c:pt idx="11082">
                  <c:v>44732</c:v>
                </c:pt>
                <c:pt idx="11083">
                  <c:v>44733</c:v>
                </c:pt>
                <c:pt idx="11084">
                  <c:v>44734</c:v>
                </c:pt>
                <c:pt idx="11085">
                  <c:v>44735</c:v>
                </c:pt>
                <c:pt idx="11086">
                  <c:v>44736</c:v>
                </c:pt>
                <c:pt idx="11087">
                  <c:v>44739</c:v>
                </c:pt>
                <c:pt idx="11088">
                  <c:v>44740</c:v>
                </c:pt>
                <c:pt idx="11089">
                  <c:v>44741</c:v>
                </c:pt>
                <c:pt idx="11090">
                  <c:v>44742</c:v>
                </c:pt>
                <c:pt idx="11091">
                  <c:v>44743</c:v>
                </c:pt>
                <c:pt idx="11092">
                  <c:v>44746</c:v>
                </c:pt>
                <c:pt idx="11093">
                  <c:v>44747</c:v>
                </c:pt>
                <c:pt idx="11094">
                  <c:v>44748</c:v>
                </c:pt>
                <c:pt idx="11095">
                  <c:v>44749</c:v>
                </c:pt>
                <c:pt idx="11096">
                  <c:v>44750</c:v>
                </c:pt>
                <c:pt idx="11097">
                  <c:v>44753</c:v>
                </c:pt>
                <c:pt idx="11098">
                  <c:v>44754</c:v>
                </c:pt>
                <c:pt idx="11099">
                  <c:v>44755</c:v>
                </c:pt>
                <c:pt idx="11100">
                  <c:v>44756</c:v>
                </c:pt>
                <c:pt idx="11101">
                  <c:v>44757</c:v>
                </c:pt>
                <c:pt idx="11102">
                  <c:v>44760</c:v>
                </c:pt>
                <c:pt idx="11103">
                  <c:v>44761</c:v>
                </c:pt>
                <c:pt idx="11104">
                  <c:v>44762</c:v>
                </c:pt>
                <c:pt idx="11105">
                  <c:v>44763</c:v>
                </c:pt>
                <c:pt idx="11106">
                  <c:v>44764</c:v>
                </c:pt>
                <c:pt idx="11107">
                  <c:v>44767</c:v>
                </c:pt>
                <c:pt idx="11108">
                  <c:v>44768</c:v>
                </c:pt>
                <c:pt idx="11109">
                  <c:v>44769</c:v>
                </c:pt>
                <c:pt idx="11110">
                  <c:v>44770</c:v>
                </c:pt>
                <c:pt idx="11111">
                  <c:v>44771</c:v>
                </c:pt>
                <c:pt idx="11112">
                  <c:v>44774</c:v>
                </c:pt>
                <c:pt idx="11113">
                  <c:v>44775</c:v>
                </c:pt>
                <c:pt idx="11114">
                  <c:v>44776</c:v>
                </c:pt>
                <c:pt idx="11115">
                  <c:v>44777</c:v>
                </c:pt>
                <c:pt idx="11116">
                  <c:v>44778</c:v>
                </c:pt>
                <c:pt idx="11117">
                  <c:v>44781</c:v>
                </c:pt>
                <c:pt idx="11118">
                  <c:v>44782</c:v>
                </c:pt>
                <c:pt idx="11119">
                  <c:v>44783</c:v>
                </c:pt>
                <c:pt idx="11120">
                  <c:v>44784</c:v>
                </c:pt>
                <c:pt idx="11121">
                  <c:v>44785</c:v>
                </c:pt>
                <c:pt idx="11122">
                  <c:v>44788</c:v>
                </c:pt>
                <c:pt idx="11123">
                  <c:v>44789</c:v>
                </c:pt>
                <c:pt idx="11124">
                  <c:v>44790</c:v>
                </c:pt>
                <c:pt idx="11125">
                  <c:v>44791</c:v>
                </c:pt>
                <c:pt idx="11126">
                  <c:v>44792</c:v>
                </c:pt>
                <c:pt idx="11127">
                  <c:v>44795</c:v>
                </c:pt>
                <c:pt idx="11128">
                  <c:v>44796</c:v>
                </c:pt>
                <c:pt idx="11129">
                  <c:v>44797</c:v>
                </c:pt>
                <c:pt idx="11130">
                  <c:v>44798</c:v>
                </c:pt>
                <c:pt idx="11131">
                  <c:v>44799</c:v>
                </c:pt>
                <c:pt idx="11132">
                  <c:v>44802</c:v>
                </c:pt>
                <c:pt idx="11133">
                  <c:v>44803</c:v>
                </c:pt>
                <c:pt idx="11134">
                  <c:v>44804</c:v>
                </c:pt>
                <c:pt idx="11135">
                  <c:v>44805</c:v>
                </c:pt>
                <c:pt idx="11136">
                  <c:v>44806</c:v>
                </c:pt>
                <c:pt idx="11137">
                  <c:v>44809</c:v>
                </c:pt>
                <c:pt idx="11138">
                  <c:v>44810</c:v>
                </c:pt>
                <c:pt idx="11139">
                  <c:v>44811</c:v>
                </c:pt>
                <c:pt idx="11140">
                  <c:v>44812</c:v>
                </c:pt>
                <c:pt idx="11141">
                  <c:v>44813</c:v>
                </c:pt>
                <c:pt idx="11142">
                  <c:v>44816</c:v>
                </c:pt>
                <c:pt idx="11143">
                  <c:v>44817</c:v>
                </c:pt>
                <c:pt idx="11144">
                  <c:v>44818</c:v>
                </c:pt>
                <c:pt idx="11145">
                  <c:v>44819</c:v>
                </c:pt>
                <c:pt idx="11146">
                  <c:v>44820</c:v>
                </c:pt>
                <c:pt idx="11147">
                  <c:v>44823</c:v>
                </c:pt>
                <c:pt idx="11148">
                  <c:v>44824</c:v>
                </c:pt>
                <c:pt idx="11149">
                  <c:v>44825</c:v>
                </c:pt>
                <c:pt idx="11150">
                  <c:v>44826</c:v>
                </c:pt>
                <c:pt idx="11151">
                  <c:v>44827</c:v>
                </c:pt>
                <c:pt idx="11152">
                  <c:v>44830</c:v>
                </c:pt>
                <c:pt idx="11153">
                  <c:v>44831</c:v>
                </c:pt>
                <c:pt idx="11154">
                  <c:v>44832</c:v>
                </c:pt>
                <c:pt idx="11155">
                  <c:v>44833</c:v>
                </c:pt>
                <c:pt idx="11156">
                  <c:v>44834</c:v>
                </c:pt>
                <c:pt idx="11157">
                  <c:v>44837</c:v>
                </c:pt>
                <c:pt idx="11158">
                  <c:v>44838</c:v>
                </c:pt>
                <c:pt idx="11159">
                  <c:v>44839</c:v>
                </c:pt>
                <c:pt idx="11160">
                  <c:v>44840</c:v>
                </c:pt>
                <c:pt idx="11161">
                  <c:v>44841</c:v>
                </c:pt>
                <c:pt idx="11162">
                  <c:v>44844</c:v>
                </c:pt>
                <c:pt idx="11163">
                  <c:v>44845</c:v>
                </c:pt>
                <c:pt idx="11164">
                  <c:v>44846</c:v>
                </c:pt>
                <c:pt idx="11165">
                  <c:v>44847</c:v>
                </c:pt>
                <c:pt idx="11166">
                  <c:v>44848</c:v>
                </c:pt>
                <c:pt idx="11167">
                  <c:v>44851</c:v>
                </c:pt>
                <c:pt idx="11168">
                  <c:v>44852</c:v>
                </c:pt>
                <c:pt idx="11169">
                  <c:v>44853</c:v>
                </c:pt>
                <c:pt idx="11170">
                  <c:v>44854</c:v>
                </c:pt>
                <c:pt idx="11171">
                  <c:v>44855</c:v>
                </c:pt>
                <c:pt idx="11172">
                  <c:v>44858</c:v>
                </c:pt>
                <c:pt idx="11173">
                  <c:v>44859</c:v>
                </c:pt>
                <c:pt idx="11174">
                  <c:v>44860</c:v>
                </c:pt>
                <c:pt idx="11175">
                  <c:v>44861</c:v>
                </c:pt>
                <c:pt idx="11176">
                  <c:v>44862</c:v>
                </c:pt>
                <c:pt idx="11177">
                  <c:v>44863</c:v>
                </c:pt>
                <c:pt idx="11178">
                  <c:v>44866</c:v>
                </c:pt>
                <c:pt idx="11179">
                  <c:v>44867</c:v>
                </c:pt>
                <c:pt idx="11180">
                  <c:v>44868</c:v>
                </c:pt>
                <c:pt idx="11181">
                  <c:v>44869</c:v>
                </c:pt>
                <c:pt idx="11182">
                  <c:v>44872</c:v>
                </c:pt>
                <c:pt idx="11183">
                  <c:v>44873</c:v>
                </c:pt>
                <c:pt idx="11184">
                  <c:v>44874</c:v>
                </c:pt>
                <c:pt idx="11185">
                  <c:v>44875</c:v>
                </c:pt>
                <c:pt idx="11186">
                  <c:v>44876</c:v>
                </c:pt>
                <c:pt idx="11187">
                  <c:v>44879</c:v>
                </c:pt>
                <c:pt idx="11188">
                  <c:v>44880</c:v>
                </c:pt>
                <c:pt idx="11189">
                  <c:v>44881</c:v>
                </c:pt>
                <c:pt idx="11190">
                  <c:v>44882</c:v>
                </c:pt>
                <c:pt idx="11191">
                  <c:v>44883</c:v>
                </c:pt>
                <c:pt idx="11192">
                  <c:v>44886</c:v>
                </c:pt>
                <c:pt idx="11193">
                  <c:v>44887</c:v>
                </c:pt>
                <c:pt idx="11194">
                  <c:v>44888</c:v>
                </c:pt>
                <c:pt idx="11195">
                  <c:v>44889</c:v>
                </c:pt>
                <c:pt idx="11196">
                  <c:v>44890</c:v>
                </c:pt>
                <c:pt idx="11197">
                  <c:v>44891</c:v>
                </c:pt>
                <c:pt idx="11198">
                  <c:v>44893</c:v>
                </c:pt>
                <c:pt idx="11199">
                  <c:v>44894</c:v>
                </c:pt>
                <c:pt idx="11200">
                  <c:v>44895</c:v>
                </c:pt>
                <c:pt idx="11201">
                  <c:v>44896</c:v>
                </c:pt>
                <c:pt idx="11202">
                  <c:v>44897</c:v>
                </c:pt>
                <c:pt idx="11203">
                  <c:v>44900</c:v>
                </c:pt>
                <c:pt idx="11204">
                  <c:v>44901</c:v>
                </c:pt>
                <c:pt idx="11205">
                  <c:v>44902</c:v>
                </c:pt>
                <c:pt idx="11206">
                  <c:v>44903</c:v>
                </c:pt>
                <c:pt idx="11207">
                  <c:v>44904</c:v>
                </c:pt>
                <c:pt idx="11208">
                  <c:v>44907</c:v>
                </c:pt>
                <c:pt idx="11209">
                  <c:v>44908</c:v>
                </c:pt>
                <c:pt idx="11210">
                  <c:v>44909</c:v>
                </c:pt>
                <c:pt idx="11211">
                  <c:v>44910</c:v>
                </c:pt>
                <c:pt idx="11212">
                  <c:v>44911</c:v>
                </c:pt>
                <c:pt idx="11213">
                  <c:v>44914</c:v>
                </c:pt>
                <c:pt idx="11214">
                  <c:v>44915</c:v>
                </c:pt>
                <c:pt idx="11215">
                  <c:v>44916</c:v>
                </c:pt>
                <c:pt idx="11216">
                  <c:v>44917</c:v>
                </c:pt>
                <c:pt idx="11217">
                  <c:v>44918</c:v>
                </c:pt>
                <c:pt idx="11218">
                  <c:v>44921</c:v>
                </c:pt>
                <c:pt idx="11219">
                  <c:v>44922</c:v>
                </c:pt>
                <c:pt idx="11220">
                  <c:v>44923</c:v>
                </c:pt>
                <c:pt idx="11221">
                  <c:v>44924</c:v>
                </c:pt>
                <c:pt idx="11222">
                  <c:v>44925</c:v>
                </c:pt>
                <c:pt idx="11223">
                  <c:v>44928</c:v>
                </c:pt>
                <c:pt idx="11224">
                  <c:v>44929</c:v>
                </c:pt>
                <c:pt idx="11225">
                  <c:v>44930</c:v>
                </c:pt>
                <c:pt idx="11226">
                  <c:v>44931</c:v>
                </c:pt>
                <c:pt idx="11227">
                  <c:v>44932</c:v>
                </c:pt>
                <c:pt idx="11228">
                  <c:v>44935</c:v>
                </c:pt>
                <c:pt idx="11229">
                  <c:v>44936</c:v>
                </c:pt>
                <c:pt idx="11230">
                  <c:v>44937</c:v>
                </c:pt>
                <c:pt idx="11231">
                  <c:v>44938</c:v>
                </c:pt>
                <c:pt idx="11232">
                  <c:v>44939</c:v>
                </c:pt>
                <c:pt idx="11233">
                  <c:v>44942</c:v>
                </c:pt>
                <c:pt idx="11234">
                  <c:v>44943</c:v>
                </c:pt>
                <c:pt idx="11235">
                  <c:v>44944</c:v>
                </c:pt>
                <c:pt idx="11236">
                  <c:v>44945</c:v>
                </c:pt>
                <c:pt idx="11237">
                  <c:v>44946</c:v>
                </c:pt>
                <c:pt idx="11238">
                  <c:v>44949</c:v>
                </c:pt>
                <c:pt idx="11239">
                  <c:v>44950</c:v>
                </c:pt>
                <c:pt idx="11240">
                  <c:v>44951</c:v>
                </c:pt>
                <c:pt idx="11241">
                  <c:v>44952</c:v>
                </c:pt>
                <c:pt idx="11242">
                  <c:v>44953</c:v>
                </c:pt>
                <c:pt idx="11243">
                  <c:v>44956</c:v>
                </c:pt>
                <c:pt idx="11244">
                  <c:v>44957</c:v>
                </c:pt>
                <c:pt idx="11245">
                  <c:v>44958</c:v>
                </c:pt>
                <c:pt idx="11246">
                  <c:v>44959</c:v>
                </c:pt>
                <c:pt idx="11247">
                  <c:v>44960</c:v>
                </c:pt>
                <c:pt idx="11248">
                  <c:v>44963</c:v>
                </c:pt>
                <c:pt idx="11249">
                  <c:v>44964</c:v>
                </c:pt>
                <c:pt idx="11250">
                  <c:v>44965</c:v>
                </c:pt>
                <c:pt idx="11251">
                  <c:v>44966</c:v>
                </c:pt>
                <c:pt idx="11252">
                  <c:v>44967</c:v>
                </c:pt>
                <c:pt idx="11253">
                  <c:v>44970</c:v>
                </c:pt>
                <c:pt idx="11254">
                  <c:v>44971</c:v>
                </c:pt>
                <c:pt idx="11255">
                  <c:v>44972</c:v>
                </c:pt>
                <c:pt idx="11256">
                  <c:v>44973</c:v>
                </c:pt>
                <c:pt idx="11257">
                  <c:v>44974</c:v>
                </c:pt>
                <c:pt idx="11258">
                  <c:v>44977</c:v>
                </c:pt>
                <c:pt idx="11259">
                  <c:v>44978</c:v>
                </c:pt>
                <c:pt idx="11260">
                  <c:v>44979</c:v>
                </c:pt>
                <c:pt idx="11261">
                  <c:v>44980</c:v>
                </c:pt>
                <c:pt idx="11262">
                  <c:v>44981</c:v>
                </c:pt>
                <c:pt idx="11263">
                  <c:v>44984</c:v>
                </c:pt>
                <c:pt idx="11264">
                  <c:v>44985</c:v>
                </c:pt>
                <c:pt idx="11265">
                  <c:v>44986</c:v>
                </c:pt>
                <c:pt idx="11266">
                  <c:v>44987</c:v>
                </c:pt>
                <c:pt idx="11267">
                  <c:v>44988</c:v>
                </c:pt>
                <c:pt idx="11268">
                  <c:v>44991</c:v>
                </c:pt>
                <c:pt idx="11269">
                  <c:v>44992</c:v>
                </c:pt>
                <c:pt idx="11270">
                  <c:v>44993</c:v>
                </c:pt>
                <c:pt idx="11271">
                  <c:v>44994</c:v>
                </c:pt>
                <c:pt idx="11272">
                  <c:v>44995</c:v>
                </c:pt>
                <c:pt idx="11273">
                  <c:v>44998</c:v>
                </c:pt>
                <c:pt idx="11274">
                  <c:v>44999</c:v>
                </c:pt>
                <c:pt idx="11275">
                  <c:v>45000</c:v>
                </c:pt>
                <c:pt idx="11276">
                  <c:v>45001</c:v>
                </c:pt>
                <c:pt idx="11277">
                  <c:v>45002</c:v>
                </c:pt>
                <c:pt idx="11278">
                  <c:v>45005</c:v>
                </c:pt>
                <c:pt idx="11279">
                  <c:v>45006</c:v>
                </c:pt>
                <c:pt idx="11280">
                  <c:v>45007</c:v>
                </c:pt>
                <c:pt idx="11281">
                  <c:v>45008</c:v>
                </c:pt>
                <c:pt idx="11282">
                  <c:v>45009</c:v>
                </c:pt>
                <c:pt idx="11283">
                  <c:v>45012</c:v>
                </c:pt>
                <c:pt idx="11284">
                  <c:v>45013</c:v>
                </c:pt>
                <c:pt idx="11285">
                  <c:v>45014</c:v>
                </c:pt>
                <c:pt idx="11286">
                  <c:v>45015</c:v>
                </c:pt>
                <c:pt idx="11287">
                  <c:v>45016</c:v>
                </c:pt>
                <c:pt idx="11288">
                  <c:v>45019</c:v>
                </c:pt>
                <c:pt idx="11289">
                  <c:v>45020</c:v>
                </c:pt>
                <c:pt idx="11290">
                  <c:v>45021</c:v>
                </c:pt>
                <c:pt idx="11291">
                  <c:v>45022</c:v>
                </c:pt>
                <c:pt idx="11292">
                  <c:v>45023</c:v>
                </c:pt>
                <c:pt idx="11293">
                  <c:v>45026</c:v>
                </c:pt>
                <c:pt idx="11294">
                  <c:v>45027</c:v>
                </c:pt>
                <c:pt idx="11295">
                  <c:v>45028</c:v>
                </c:pt>
                <c:pt idx="11296">
                  <c:v>45029</c:v>
                </c:pt>
                <c:pt idx="11297">
                  <c:v>45030</c:v>
                </c:pt>
                <c:pt idx="11298">
                  <c:v>45033</c:v>
                </c:pt>
                <c:pt idx="11299">
                  <c:v>45034</c:v>
                </c:pt>
                <c:pt idx="11300">
                  <c:v>45035</c:v>
                </c:pt>
                <c:pt idx="11301">
                  <c:v>45036</c:v>
                </c:pt>
                <c:pt idx="11302">
                  <c:v>45037</c:v>
                </c:pt>
                <c:pt idx="11303">
                  <c:v>45040</c:v>
                </c:pt>
                <c:pt idx="11304">
                  <c:v>45041</c:v>
                </c:pt>
                <c:pt idx="11305">
                  <c:v>45042</c:v>
                </c:pt>
                <c:pt idx="11306">
                  <c:v>45043</c:v>
                </c:pt>
                <c:pt idx="11307">
                  <c:v>45044</c:v>
                </c:pt>
                <c:pt idx="11308">
                  <c:v>45047</c:v>
                </c:pt>
                <c:pt idx="11309">
                  <c:v>45048</c:v>
                </c:pt>
                <c:pt idx="11310">
                  <c:v>45049</c:v>
                </c:pt>
                <c:pt idx="11311">
                  <c:v>45050</c:v>
                </c:pt>
                <c:pt idx="11312">
                  <c:v>45051</c:v>
                </c:pt>
                <c:pt idx="11313">
                  <c:v>45054</c:v>
                </c:pt>
                <c:pt idx="11314">
                  <c:v>45055</c:v>
                </c:pt>
                <c:pt idx="11315">
                  <c:v>45056</c:v>
                </c:pt>
                <c:pt idx="11316">
                  <c:v>45057</c:v>
                </c:pt>
                <c:pt idx="11317">
                  <c:v>45058</c:v>
                </c:pt>
                <c:pt idx="11318">
                  <c:v>45061</c:v>
                </c:pt>
                <c:pt idx="11319">
                  <c:v>45062</c:v>
                </c:pt>
                <c:pt idx="11320">
                  <c:v>45063</c:v>
                </c:pt>
                <c:pt idx="11321">
                  <c:v>45064</c:v>
                </c:pt>
                <c:pt idx="11322">
                  <c:v>45065</c:v>
                </c:pt>
                <c:pt idx="11323">
                  <c:v>45068</c:v>
                </c:pt>
                <c:pt idx="11324">
                  <c:v>45069</c:v>
                </c:pt>
                <c:pt idx="11325">
                  <c:v>45070</c:v>
                </c:pt>
              </c:numCache>
            </c:numRef>
          </c:cat>
          <c:val>
            <c:numRef>
              <c:f>Sheet1!$B$2:$B$11327</c:f>
              <c:numCache>
                <c:formatCode>General</c:formatCode>
                <c:ptCount val="11326"/>
                <c:pt idx="1">
                  <c:v>0.135571</c:v>
                </c:pt>
                <c:pt idx="2">
                  <c:v>0.13495099999999999</c:v>
                </c:pt>
                <c:pt idx="3">
                  <c:v>0.13778799999999999</c:v>
                </c:pt>
                <c:pt idx="4">
                  <c:v>0.13446900000000001</c:v>
                </c:pt>
                <c:pt idx="5">
                  <c:v>0.12584899999999999</c:v>
                </c:pt>
                <c:pt idx="6">
                  <c:v>0.12129699999999999</c:v>
                </c:pt>
                <c:pt idx="7">
                  <c:v>0.109027</c:v>
                </c:pt>
                <c:pt idx="8">
                  <c:v>9.9288000000000001E-2</c:v>
                </c:pt>
                <c:pt idx="9">
                  <c:v>0.102738</c:v>
                </c:pt>
                <c:pt idx="10">
                  <c:v>0.10202699999999999</c:v>
                </c:pt>
                <c:pt idx="11">
                  <c:v>0.12759299999999998</c:v>
                </c:pt>
                <c:pt idx="12">
                  <c:v>0.12281099999999999</c:v>
                </c:pt>
                <c:pt idx="13">
                  <c:v>0.121668</c:v>
                </c:pt>
                <c:pt idx="14">
                  <c:v>0.11144499999999999</c:v>
                </c:pt>
                <c:pt idx="15">
                  <c:v>0.103184</c:v>
                </c:pt>
                <c:pt idx="16">
                  <c:v>0.10337499999999999</c:v>
                </c:pt>
                <c:pt idx="17">
                  <c:v>0.10260699999999999</c:v>
                </c:pt>
                <c:pt idx="18">
                  <c:v>9.5334000000000002E-2</c:v>
                </c:pt>
                <c:pt idx="19">
                  <c:v>8.3168999999999993E-2</c:v>
                </c:pt>
                <c:pt idx="20">
                  <c:v>7.2290000000000007E-2</c:v>
                </c:pt>
                <c:pt idx="21">
                  <c:v>5.7914E-2</c:v>
                </c:pt>
                <c:pt idx="22">
                  <c:v>4.9464999999999995E-2</c:v>
                </c:pt>
                <c:pt idx="23">
                  <c:v>3.6901999999999997E-2</c:v>
                </c:pt>
                <c:pt idx="24">
                  <c:v>3.1078999999999999E-2</c:v>
                </c:pt>
                <c:pt idx="25">
                  <c:v>3.5030000000000006E-2</c:v>
                </c:pt>
                <c:pt idx="26">
                  <c:v>3.1529000000000001E-2</c:v>
                </c:pt>
                <c:pt idx="27">
                  <c:v>2.8652999999999998E-2</c:v>
                </c:pt>
                <c:pt idx="28">
                  <c:v>3.0754E-2</c:v>
                </c:pt>
                <c:pt idx="29">
                  <c:v>2.52E-2</c:v>
                </c:pt>
                <c:pt idx="30">
                  <c:v>2.6581E-2</c:v>
                </c:pt>
                <c:pt idx="31">
                  <c:v>1.6997999999999999E-2</c:v>
                </c:pt>
                <c:pt idx="32">
                  <c:v>1.7065999999999998E-2</c:v>
                </c:pt>
                <c:pt idx="33">
                  <c:v>1.7023E-2</c:v>
                </c:pt>
                <c:pt idx="34">
                  <c:v>1.6157999999999999E-2</c:v>
                </c:pt>
                <c:pt idx="35">
                  <c:v>1.3823E-2</c:v>
                </c:pt>
                <c:pt idx="36">
                  <c:v>1.3406E-2</c:v>
                </c:pt>
                <c:pt idx="37">
                  <c:v>1.2180000000000002E-2</c:v>
                </c:pt>
                <c:pt idx="38">
                  <c:v>1.4279E-2</c:v>
                </c:pt>
                <c:pt idx="39">
                  <c:v>2.0460000000000002E-2</c:v>
                </c:pt>
                <c:pt idx="40">
                  <c:v>2.3450000000000002E-2</c:v>
                </c:pt>
                <c:pt idx="41">
                  <c:v>2.7587999999999998E-2</c:v>
                </c:pt>
                <c:pt idx="42">
                  <c:v>2.7442999999999999E-2</c:v>
                </c:pt>
                <c:pt idx="43">
                  <c:v>2.8774999999999998E-2</c:v>
                </c:pt>
                <c:pt idx="44">
                  <c:v>3.7490000000000002E-2</c:v>
                </c:pt>
                <c:pt idx="45">
                  <c:v>5.2544E-2</c:v>
                </c:pt>
                <c:pt idx="46">
                  <c:v>4.9521999999999997E-2</c:v>
                </c:pt>
                <c:pt idx="47">
                  <c:v>5.5107999999999997E-2</c:v>
                </c:pt>
                <c:pt idx="48">
                  <c:v>6.0065E-2</c:v>
                </c:pt>
                <c:pt idx="49">
                  <c:v>8.0686999999999995E-2</c:v>
                </c:pt>
                <c:pt idx="50">
                  <c:v>0.101022</c:v>
                </c:pt>
                <c:pt idx="51">
                  <c:v>0.11452599999999999</c:v>
                </c:pt>
                <c:pt idx="52">
                  <c:v>0.122683</c:v>
                </c:pt>
                <c:pt idx="53">
                  <c:v>0.165299</c:v>
                </c:pt>
                <c:pt idx="54">
                  <c:v>0.20239000000000001</c:v>
                </c:pt>
                <c:pt idx="55">
                  <c:v>0.22437199999999999</c:v>
                </c:pt>
                <c:pt idx="56">
                  <c:v>0.234344</c:v>
                </c:pt>
                <c:pt idx="57">
                  <c:v>0.25287899999999996</c:v>
                </c:pt>
                <c:pt idx="58">
                  <c:v>0.239981</c:v>
                </c:pt>
                <c:pt idx="59">
                  <c:v>0.252299</c:v>
                </c:pt>
                <c:pt idx="60">
                  <c:v>0.24245699999999998</c:v>
                </c:pt>
                <c:pt idx="61">
                  <c:v>0.24993599999999999</c:v>
                </c:pt>
                <c:pt idx="62">
                  <c:v>0.23919799999999999</c:v>
                </c:pt>
                <c:pt idx="63">
                  <c:v>0.28003600000000001</c:v>
                </c:pt>
                <c:pt idx="64">
                  <c:v>0.31560199999999999</c:v>
                </c:pt>
                <c:pt idx="65">
                  <c:v>0.33144899999999999</c:v>
                </c:pt>
                <c:pt idx="66">
                  <c:v>0.32040399999999997</c:v>
                </c:pt>
                <c:pt idx="67">
                  <c:v>0.30400299999999997</c:v>
                </c:pt>
                <c:pt idx="68">
                  <c:v>0.28926199999999996</c:v>
                </c:pt>
                <c:pt idx="69">
                  <c:v>0.29758499999999999</c:v>
                </c:pt>
                <c:pt idx="70">
                  <c:v>0.32906799999999997</c:v>
                </c:pt>
                <c:pt idx="71">
                  <c:v>0.34442200000000001</c:v>
                </c:pt>
                <c:pt idx="72">
                  <c:v>0.41343299999999999</c:v>
                </c:pt>
                <c:pt idx="73">
                  <c:v>0.43612000000000006</c:v>
                </c:pt>
                <c:pt idx="74">
                  <c:v>0.39147699999999996</c:v>
                </c:pt>
                <c:pt idx="75">
                  <c:v>0.32189699999999999</c:v>
                </c:pt>
                <c:pt idx="76">
                  <c:v>0.40136099999999997</c:v>
                </c:pt>
                <c:pt idx="77">
                  <c:v>0.37529399999999996</c:v>
                </c:pt>
                <c:pt idx="78">
                  <c:v>0.36434000000000005</c:v>
                </c:pt>
                <c:pt idx="79">
                  <c:v>0.327791</c:v>
                </c:pt>
                <c:pt idx="80">
                  <c:v>0.344885</c:v>
                </c:pt>
                <c:pt idx="81">
                  <c:v>0.36162899999999998</c:v>
                </c:pt>
                <c:pt idx="82">
                  <c:v>0.38777299999999998</c:v>
                </c:pt>
                <c:pt idx="83">
                  <c:v>0.37601199999999996</c:v>
                </c:pt>
                <c:pt idx="84">
                  <c:v>0.37161699999999998</c:v>
                </c:pt>
                <c:pt idx="85">
                  <c:v>0.36661699999999997</c:v>
                </c:pt>
                <c:pt idx="86">
                  <c:v>0.355074</c:v>
                </c:pt>
                <c:pt idx="87">
                  <c:v>0.34009699999999998</c:v>
                </c:pt>
                <c:pt idx="88">
                  <c:v>0.30780000000000002</c:v>
                </c:pt>
                <c:pt idx="89">
                  <c:v>0.30329099999999998</c:v>
                </c:pt>
                <c:pt idx="90">
                  <c:v>0.28487200000000001</c:v>
                </c:pt>
                <c:pt idx="91">
                  <c:v>0.31094499999999997</c:v>
                </c:pt>
                <c:pt idx="92">
                  <c:v>0.33887400000000001</c:v>
                </c:pt>
                <c:pt idx="93">
                  <c:v>0.32264699999999996</c:v>
                </c:pt>
                <c:pt idx="94">
                  <c:v>0.32218000000000002</c:v>
                </c:pt>
                <c:pt idx="95">
                  <c:v>0.29918800000000001</c:v>
                </c:pt>
                <c:pt idx="96">
                  <c:v>0.28964899999999999</c:v>
                </c:pt>
                <c:pt idx="97">
                  <c:v>0.27397499999999997</c:v>
                </c:pt>
                <c:pt idx="98">
                  <c:v>0.24931799999999998</c:v>
                </c:pt>
                <c:pt idx="99">
                  <c:v>0.230769</c:v>
                </c:pt>
                <c:pt idx="100">
                  <c:v>0.23433599999999999</c:v>
                </c:pt>
                <c:pt idx="101">
                  <c:v>0.21742000000000003</c:v>
                </c:pt>
                <c:pt idx="102">
                  <c:v>0.217283</c:v>
                </c:pt>
                <c:pt idx="103">
                  <c:v>0.20074399999999998</c:v>
                </c:pt>
                <c:pt idx="104">
                  <c:v>0.25897300000000001</c:v>
                </c:pt>
                <c:pt idx="105">
                  <c:v>0.27218300000000001</c:v>
                </c:pt>
                <c:pt idx="106">
                  <c:v>0.24646299999999999</c:v>
                </c:pt>
                <c:pt idx="107">
                  <c:v>0.199212</c:v>
                </c:pt>
                <c:pt idx="108">
                  <c:v>0.17232899999999998</c:v>
                </c:pt>
                <c:pt idx="109">
                  <c:v>0.17661399999999999</c:v>
                </c:pt>
                <c:pt idx="110">
                  <c:v>0.23114099999999999</c:v>
                </c:pt>
                <c:pt idx="111">
                  <c:v>0.234568</c:v>
                </c:pt>
                <c:pt idx="112">
                  <c:v>0.25093399999999999</c:v>
                </c:pt>
                <c:pt idx="113">
                  <c:v>0.25919700000000001</c:v>
                </c:pt>
                <c:pt idx="114">
                  <c:v>0.258795</c:v>
                </c:pt>
                <c:pt idx="115">
                  <c:v>0.256942</c:v>
                </c:pt>
                <c:pt idx="116">
                  <c:v>0.24460899999999999</c:v>
                </c:pt>
                <c:pt idx="117">
                  <c:v>0.21457599999999999</c:v>
                </c:pt>
                <c:pt idx="118">
                  <c:v>0.20657499999999998</c:v>
                </c:pt>
                <c:pt idx="119">
                  <c:v>0.18960000000000002</c:v>
                </c:pt>
                <c:pt idx="120">
                  <c:v>0.184697</c:v>
                </c:pt>
                <c:pt idx="121">
                  <c:v>0.17429</c:v>
                </c:pt>
                <c:pt idx="122">
                  <c:v>0.15303</c:v>
                </c:pt>
                <c:pt idx="123">
                  <c:v>0.13382000000000002</c:v>
                </c:pt>
                <c:pt idx="124">
                  <c:v>0.122747</c:v>
                </c:pt>
                <c:pt idx="125">
                  <c:v>0.107794</c:v>
                </c:pt>
                <c:pt idx="126">
                  <c:v>9.3321000000000001E-2</c:v>
                </c:pt>
                <c:pt idx="127">
                  <c:v>7.8021999999999994E-2</c:v>
                </c:pt>
                <c:pt idx="128">
                  <c:v>7.2693999999999995E-2</c:v>
                </c:pt>
                <c:pt idx="129">
                  <c:v>6.1237E-2</c:v>
                </c:pt>
                <c:pt idx="130">
                  <c:v>4.6370999999999996E-2</c:v>
                </c:pt>
                <c:pt idx="131">
                  <c:v>4.3632999999999998E-2</c:v>
                </c:pt>
                <c:pt idx="132">
                  <c:v>4.8301999999999998E-2</c:v>
                </c:pt>
                <c:pt idx="133">
                  <c:v>4.5045999999999996E-2</c:v>
                </c:pt>
                <c:pt idx="134">
                  <c:v>4.6856999999999996E-2</c:v>
                </c:pt>
                <c:pt idx="135">
                  <c:v>4.8723999999999996E-2</c:v>
                </c:pt>
                <c:pt idx="136">
                  <c:v>4.8911999999999997E-2</c:v>
                </c:pt>
                <c:pt idx="137">
                  <c:v>4.5710999999999995E-2</c:v>
                </c:pt>
                <c:pt idx="138">
                  <c:v>3.9458E-2</c:v>
                </c:pt>
                <c:pt idx="139">
                  <c:v>4.4144999999999997E-2</c:v>
                </c:pt>
                <c:pt idx="140">
                  <c:v>4.0147999999999996E-2</c:v>
                </c:pt>
                <c:pt idx="141">
                  <c:v>4.5558999999999995E-2</c:v>
                </c:pt>
                <c:pt idx="142">
                  <c:v>4.5675E-2</c:v>
                </c:pt>
                <c:pt idx="143">
                  <c:v>3.8740000000000004E-2</c:v>
                </c:pt>
                <c:pt idx="144">
                  <c:v>4.0680000000000001E-2</c:v>
                </c:pt>
                <c:pt idx="145">
                  <c:v>3.9956999999999999E-2</c:v>
                </c:pt>
                <c:pt idx="146">
                  <c:v>3.6338999999999996E-2</c:v>
                </c:pt>
                <c:pt idx="147">
                  <c:v>4.7418999999999996E-2</c:v>
                </c:pt>
                <c:pt idx="148">
                  <c:v>5.1919E-2</c:v>
                </c:pt>
                <c:pt idx="149">
                  <c:v>5.0936999999999996E-2</c:v>
                </c:pt>
                <c:pt idx="150">
                  <c:v>3.7581999999999997E-2</c:v>
                </c:pt>
                <c:pt idx="151">
                  <c:v>3.2208000000000001E-2</c:v>
                </c:pt>
                <c:pt idx="152">
                  <c:v>2.2969E-2</c:v>
                </c:pt>
                <c:pt idx="153">
                  <c:v>2.1864999999999999E-2</c:v>
                </c:pt>
                <c:pt idx="154">
                  <c:v>1.7455999999999999E-2</c:v>
                </c:pt>
                <c:pt idx="155">
                  <c:v>1.7410999999999999E-2</c:v>
                </c:pt>
                <c:pt idx="156">
                  <c:v>2.0265999999999999E-2</c:v>
                </c:pt>
                <c:pt idx="157">
                  <c:v>2.8941999999999999E-2</c:v>
                </c:pt>
                <c:pt idx="158">
                  <c:v>2.3960000000000002E-2</c:v>
                </c:pt>
                <c:pt idx="159">
                  <c:v>2.6062999999999999E-2</c:v>
                </c:pt>
                <c:pt idx="160">
                  <c:v>2.9198999999999999E-2</c:v>
                </c:pt>
                <c:pt idx="161">
                  <c:v>3.1294999999999996E-2</c:v>
                </c:pt>
                <c:pt idx="162">
                  <c:v>3.6552000000000001E-2</c:v>
                </c:pt>
                <c:pt idx="163">
                  <c:v>2.3767999999999997E-2</c:v>
                </c:pt>
                <c:pt idx="164">
                  <c:v>2.5387E-2</c:v>
                </c:pt>
                <c:pt idx="165">
                  <c:v>2.5214999999999998E-2</c:v>
                </c:pt>
                <c:pt idx="166">
                  <c:v>2.8336E-2</c:v>
                </c:pt>
                <c:pt idx="167">
                  <c:v>2.3113999999999999E-2</c:v>
                </c:pt>
                <c:pt idx="168">
                  <c:v>1.7884999999999998E-2</c:v>
                </c:pt>
                <c:pt idx="169">
                  <c:v>2.6882E-2</c:v>
                </c:pt>
                <c:pt idx="170">
                  <c:v>2.6321999999999998E-2</c:v>
                </c:pt>
                <c:pt idx="171">
                  <c:v>2.1410999999999999E-2</c:v>
                </c:pt>
                <c:pt idx="172">
                  <c:v>2.0881E-2</c:v>
                </c:pt>
                <c:pt idx="173">
                  <c:v>1.8971999999999999E-2</c:v>
                </c:pt>
                <c:pt idx="174">
                  <c:v>2.4466999999999999E-2</c:v>
                </c:pt>
                <c:pt idx="175">
                  <c:v>2.2373000000000001E-2</c:v>
                </c:pt>
                <c:pt idx="176">
                  <c:v>3.8921999999999998E-2</c:v>
                </c:pt>
                <c:pt idx="177">
                  <c:v>4.8474999999999997E-2</c:v>
                </c:pt>
                <c:pt idx="178">
                  <c:v>4.6151999999999999E-2</c:v>
                </c:pt>
                <c:pt idx="179">
                  <c:v>3.7711000000000001E-2</c:v>
                </c:pt>
                <c:pt idx="180">
                  <c:v>3.5383999999999999E-2</c:v>
                </c:pt>
                <c:pt idx="181">
                  <c:v>3.7164999999999997E-2</c:v>
                </c:pt>
                <c:pt idx="182">
                  <c:v>3.8931E-2</c:v>
                </c:pt>
                <c:pt idx="183">
                  <c:v>3.5742999999999997E-2</c:v>
                </c:pt>
                <c:pt idx="184">
                  <c:v>3.8787999999999996E-2</c:v>
                </c:pt>
                <c:pt idx="185">
                  <c:v>4.8356999999999997E-2</c:v>
                </c:pt>
                <c:pt idx="186">
                  <c:v>5.0633999999999998E-2</c:v>
                </c:pt>
                <c:pt idx="187">
                  <c:v>9.8753999999999995E-2</c:v>
                </c:pt>
                <c:pt idx="188">
                  <c:v>0.11526000000000002</c:v>
                </c:pt>
                <c:pt idx="189">
                  <c:v>0.11304099999999999</c:v>
                </c:pt>
                <c:pt idx="190">
                  <c:v>0.13120799999999999</c:v>
                </c:pt>
                <c:pt idx="191">
                  <c:v>0.13889699999999999</c:v>
                </c:pt>
                <c:pt idx="192">
                  <c:v>0.12820299999999998</c:v>
                </c:pt>
                <c:pt idx="193">
                  <c:v>0.110625</c:v>
                </c:pt>
                <c:pt idx="194">
                  <c:v>0.11539199999999999</c:v>
                </c:pt>
                <c:pt idx="195">
                  <c:v>0.12861699999999998</c:v>
                </c:pt>
                <c:pt idx="196">
                  <c:v>0.125919</c:v>
                </c:pt>
                <c:pt idx="197">
                  <c:v>0.12765799999999999</c:v>
                </c:pt>
                <c:pt idx="198">
                  <c:v>0.13989099999999999</c:v>
                </c:pt>
                <c:pt idx="199">
                  <c:v>0.137318</c:v>
                </c:pt>
                <c:pt idx="200">
                  <c:v>0.13309199999999999</c:v>
                </c:pt>
                <c:pt idx="201">
                  <c:v>0.141098</c:v>
                </c:pt>
                <c:pt idx="202">
                  <c:v>0.14025699999999999</c:v>
                </c:pt>
                <c:pt idx="203">
                  <c:v>0.12762099999999998</c:v>
                </c:pt>
                <c:pt idx="204">
                  <c:v>0.120088</c:v>
                </c:pt>
                <c:pt idx="205">
                  <c:v>0.12911799999999998</c:v>
                </c:pt>
                <c:pt idx="206">
                  <c:v>0.122014</c:v>
                </c:pt>
                <c:pt idx="207">
                  <c:v>0.10324899999999999</c:v>
                </c:pt>
                <c:pt idx="208">
                  <c:v>8.863E-2</c:v>
                </c:pt>
                <c:pt idx="209">
                  <c:v>9.9070999999999992E-2</c:v>
                </c:pt>
                <c:pt idx="210">
                  <c:v>0.102932</c:v>
                </c:pt>
                <c:pt idx="211">
                  <c:v>9.1651999999999997E-2</c:v>
                </c:pt>
                <c:pt idx="212">
                  <c:v>0.10250899999999999</c:v>
                </c:pt>
                <c:pt idx="213">
                  <c:v>9.9333999999999992E-2</c:v>
                </c:pt>
                <c:pt idx="214">
                  <c:v>0.11362799999999999</c:v>
                </c:pt>
                <c:pt idx="215">
                  <c:v>0.136879</c:v>
                </c:pt>
                <c:pt idx="216">
                  <c:v>0.13255799999999998</c:v>
                </c:pt>
                <c:pt idx="217">
                  <c:v>0.122655</c:v>
                </c:pt>
                <c:pt idx="218">
                  <c:v>0.14351899999999998</c:v>
                </c:pt>
                <c:pt idx="219">
                  <c:v>0.17257799999999998</c:v>
                </c:pt>
                <c:pt idx="220">
                  <c:v>0.170566</c:v>
                </c:pt>
                <c:pt idx="221">
                  <c:v>0.16286100000000001</c:v>
                </c:pt>
                <c:pt idx="222">
                  <c:v>0.200542</c:v>
                </c:pt>
                <c:pt idx="223">
                  <c:v>0.24915199999999998</c:v>
                </c:pt>
                <c:pt idx="224">
                  <c:v>0.31670699999999996</c:v>
                </c:pt>
                <c:pt idx="225">
                  <c:v>0.36125199999999996</c:v>
                </c:pt>
                <c:pt idx="226">
                  <c:v>0.38882499999999998</c:v>
                </c:pt>
                <c:pt idx="227">
                  <c:v>0.40275299999999997</c:v>
                </c:pt>
                <c:pt idx="228">
                  <c:v>0.39597699999999997</c:v>
                </c:pt>
                <c:pt idx="229">
                  <c:v>0.39952399999999999</c:v>
                </c:pt>
                <c:pt idx="230">
                  <c:v>0.40224299999999996</c:v>
                </c:pt>
                <c:pt idx="231">
                  <c:v>0.38910299999999998</c:v>
                </c:pt>
                <c:pt idx="232">
                  <c:v>0.40253099999999997</c:v>
                </c:pt>
                <c:pt idx="233">
                  <c:v>0.37087899999999996</c:v>
                </c:pt>
                <c:pt idx="234">
                  <c:v>0.367141</c:v>
                </c:pt>
                <c:pt idx="235">
                  <c:v>0.35839399999999999</c:v>
                </c:pt>
                <c:pt idx="236">
                  <c:v>0.32434199999999996</c:v>
                </c:pt>
                <c:pt idx="237">
                  <c:v>0.29404199999999997</c:v>
                </c:pt>
                <c:pt idx="238">
                  <c:v>0.26427699999999998</c:v>
                </c:pt>
                <c:pt idx="239">
                  <c:v>0.23267199999999999</c:v>
                </c:pt>
                <c:pt idx="240">
                  <c:v>0.21433199999999999</c:v>
                </c:pt>
                <c:pt idx="241">
                  <c:v>0.19680499999999998</c:v>
                </c:pt>
                <c:pt idx="242">
                  <c:v>0.17441099999999998</c:v>
                </c:pt>
                <c:pt idx="243">
                  <c:v>0.161913</c:v>
                </c:pt>
                <c:pt idx="244">
                  <c:v>0.17011000000000001</c:v>
                </c:pt>
                <c:pt idx="245">
                  <c:v>0.17180399999999998</c:v>
                </c:pt>
                <c:pt idx="246">
                  <c:v>0.167462</c:v>
                </c:pt>
                <c:pt idx="247">
                  <c:v>0.191665</c:v>
                </c:pt>
                <c:pt idx="248">
                  <c:v>0.21562699999999999</c:v>
                </c:pt>
                <c:pt idx="249">
                  <c:v>0.25969100000000001</c:v>
                </c:pt>
                <c:pt idx="250">
                  <c:v>0.28757199999999999</c:v>
                </c:pt>
                <c:pt idx="251">
                  <c:v>0.30923800000000001</c:v>
                </c:pt>
                <c:pt idx="252">
                  <c:v>0.33088799999999996</c:v>
                </c:pt>
                <c:pt idx="253">
                  <c:v>0.32731000000000005</c:v>
                </c:pt>
                <c:pt idx="254">
                  <c:v>0.31217099999999998</c:v>
                </c:pt>
                <c:pt idx="255">
                  <c:v>0.29106299999999996</c:v>
                </c:pt>
                <c:pt idx="256">
                  <c:v>0.264733</c:v>
                </c:pt>
                <c:pt idx="257">
                  <c:v>0.238455</c:v>
                </c:pt>
                <c:pt idx="258">
                  <c:v>0.21100099999999999</c:v>
                </c:pt>
                <c:pt idx="259">
                  <c:v>0.19189199999999998</c:v>
                </c:pt>
                <c:pt idx="260">
                  <c:v>0.17442199999999999</c:v>
                </c:pt>
                <c:pt idx="261">
                  <c:v>0.16206399999999999</c:v>
                </c:pt>
                <c:pt idx="262">
                  <c:v>0.207319</c:v>
                </c:pt>
                <c:pt idx="263">
                  <c:v>0.21779699999999999</c:v>
                </c:pt>
                <c:pt idx="264">
                  <c:v>0.222167</c:v>
                </c:pt>
                <c:pt idx="265">
                  <c:v>0.226271</c:v>
                </c:pt>
                <c:pt idx="266">
                  <c:v>0.21037299999999998</c:v>
                </c:pt>
                <c:pt idx="267">
                  <c:v>0.20011399999999999</c:v>
                </c:pt>
                <c:pt idx="268">
                  <c:v>0.20075799999999999</c:v>
                </c:pt>
                <c:pt idx="269">
                  <c:v>0.200934</c:v>
                </c:pt>
                <c:pt idx="270">
                  <c:v>0.17044799999999999</c:v>
                </c:pt>
                <c:pt idx="271">
                  <c:v>0.16730599999999998</c:v>
                </c:pt>
                <c:pt idx="272">
                  <c:v>0.15851299999999999</c:v>
                </c:pt>
                <c:pt idx="273">
                  <c:v>0.15873699999999999</c:v>
                </c:pt>
                <c:pt idx="274">
                  <c:v>0.157364</c:v>
                </c:pt>
                <c:pt idx="275">
                  <c:v>0.13958099999999998</c:v>
                </c:pt>
                <c:pt idx="276">
                  <c:v>0.171182</c:v>
                </c:pt>
                <c:pt idx="277">
                  <c:v>0.18135599999999999</c:v>
                </c:pt>
                <c:pt idx="278">
                  <c:v>0.18844899999999998</c:v>
                </c:pt>
                <c:pt idx="279">
                  <c:v>0.188943</c:v>
                </c:pt>
                <c:pt idx="280">
                  <c:v>0.18257499999999999</c:v>
                </c:pt>
                <c:pt idx="281">
                  <c:v>0.18307899999999999</c:v>
                </c:pt>
                <c:pt idx="282">
                  <c:v>0.17217000000000002</c:v>
                </c:pt>
                <c:pt idx="283">
                  <c:v>0.17697299999999999</c:v>
                </c:pt>
                <c:pt idx="284">
                  <c:v>0.17385599999999998</c:v>
                </c:pt>
                <c:pt idx="285">
                  <c:v>0.16939899999999999</c:v>
                </c:pt>
                <c:pt idx="286">
                  <c:v>0.17766699999999999</c:v>
                </c:pt>
                <c:pt idx="287">
                  <c:v>0.175789</c:v>
                </c:pt>
                <c:pt idx="288">
                  <c:v>0.20044599999999999</c:v>
                </c:pt>
                <c:pt idx="289">
                  <c:v>0.20354799999999998</c:v>
                </c:pt>
                <c:pt idx="290">
                  <c:v>0.18570299999999998</c:v>
                </c:pt>
                <c:pt idx="291">
                  <c:v>0.197052</c:v>
                </c:pt>
                <c:pt idx="292">
                  <c:v>0.21490199999999998</c:v>
                </c:pt>
                <c:pt idx="293">
                  <c:v>0.23313599999999998</c:v>
                </c:pt>
                <c:pt idx="294">
                  <c:v>0.23839299999999999</c:v>
                </c:pt>
                <c:pt idx="295">
                  <c:v>0.25545499999999999</c:v>
                </c:pt>
                <c:pt idx="296">
                  <c:v>0.233068</c:v>
                </c:pt>
                <c:pt idx="297">
                  <c:v>0.25340599999999996</c:v>
                </c:pt>
                <c:pt idx="298">
                  <c:v>0.25994099999999998</c:v>
                </c:pt>
                <c:pt idx="299">
                  <c:v>0.27700199999999997</c:v>
                </c:pt>
                <c:pt idx="300">
                  <c:v>0.27710599999999996</c:v>
                </c:pt>
                <c:pt idx="301">
                  <c:v>0.25606899999999999</c:v>
                </c:pt>
                <c:pt idx="302">
                  <c:v>0.25625500000000001</c:v>
                </c:pt>
                <c:pt idx="303">
                  <c:v>0.271868</c:v>
                </c:pt>
                <c:pt idx="304">
                  <c:v>0.28069299999999997</c:v>
                </c:pt>
                <c:pt idx="305">
                  <c:v>0.29811099999999996</c:v>
                </c:pt>
                <c:pt idx="306">
                  <c:v>0.32433699999999999</c:v>
                </c:pt>
                <c:pt idx="307">
                  <c:v>0.33923399999999998</c:v>
                </c:pt>
                <c:pt idx="308">
                  <c:v>0.36269000000000001</c:v>
                </c:pt>
                <c:pt idx="309">
                  <c:v>0.38255499999999998</c:v>
                </c:pt>
                <c:pt idx="310">
                  <c:v>0.40287599999999996</c:v>
                </c:pt>
                <c:pt idx="311">
                  <c:v>0.37091199999999996</c:v>
                </c:pt>
                <c:pt idx="312">
                  <c:v>0.35345899999999997</c:v>
                </c:pt>
                <c:pt idx="313">
                  <c:v>0.342584</c:v>
                </c:pt>
                <c:pt idx="314">
                  <c:v>0.32120099999999996</c:v>
                </c:pt>
                <c:pt idx="315">
                  <c:v>0.39163199999999998</c:v>
                </c:pt>
                <c:pt idx="316">
                  <c:v>0.38086699999999996</c:v>
                </c:pt>
                <c:pt idx="317">
                  <c:v>0.35448599999999997</c:v>
                </c:pt>
                <c:pt idx="318">
                  <c:v>0.32941699999999996</c:v>
                </c:pt>
                <c:pt idx="319">
                  <c:v>0.29257699999999998</c:v>
                </c:pt>
                <c:pt idx="320">
                  <c:v>0.28817300000000001</c:v>
                </c:pt>
                <c:pt idx="321">
                  <c:v>0.28890699999999997</c:v>
                </c:pt>
                <c:pt idx="322">
                  <c:v>0.29091899999999998</c:v>
                </c:pt>
                <c:pt idx="323">
                  <c:v>0.26960099999999998</c:v>
                </c:pt>
                <c:pt idx="324">
                  <c:v>0.29383199999999998</c:v>
                </c:pt>
                <c:pt idx="325">
                  <c:v>0.29795899999999997</c:v>
                </c:pt>
                <c:pt idx="326">
                  <c:v>0.28822799999999998</c:v>
                </c:pt>
                <c:pt idx="327">
                  <c:v>0.29366599999999998</c:v>
                </c:pt>
                <c:pt idx="328">
                  <c:v>0.28371499999999999</c:v>
                </c:pt>
                <c:pt idx="329">
                  <c:v>0.27420699999999998</c:v>
                </c:pt>
                <c:pt idx="330">
                  <c:v>0.27173399999999998</c:v>
                </c:pt>
                <c:pt idx="331">
                  <c:v>0.23152199999999998</c:v>
                </c:pt>
                <c:pt idx="332">
                  <c:v>0.21199499999999999</c:v>
                </c:pt>
                <c:pt idx="333">
                  <c:v>0.18989</c:v>
                </c:pt>
                <c:pt idx="334">
                  <c:v>0.16800499999999999</c:v>
                </c:pt>
                <c:pt idx="335">
                  <c:v>0.15560399999999999</c:v>
                </c:pt>
                <c:pt idx="336">
                  <c:v>0.14599599999999999</c:v>
                </c:pt>
                <c:pt idx="337">
                  <c:v>0.13580200000000001</c:v>
                </c:pt>
                <c:pt idx="338">
                  <c:v>0.122974</c:v>
                </c:pt>
                <c:pt idx="339">
                  <c:v>0.11290199999999999</c:v>
                </c:pt>
                <c:pt idx="340">
                  <c:v>0.109845</c:v>
                </c:pt>
                <c:pt idx="341">
                  <c:v>0.11211000000000002</c:v>
                </c:pt>
                <c:pt idx="342">
                  <c:v>0.110514</c:v>
                </c:pt>
                <c:pt idx="343">
                  <c:v>0.113216</c:v>
                </c:pt>
                <c:pt idx="344">
                  <c:v>0.10519099999999999</c:v>
                </c:pt>
                <c:pt idx="345">
                  <c:v>9.9267999999999995E-2</c:v>
                </c:pt>
                <c:pt idx="346">
                  <c:v>6.9960000000000008E-2</c:v>
                </c:pt>
                <c:pt idx="347">
                  <c:v>6.6462999999999994E-2</c:v>
                </c:pt>
                <c:pt idx="348">
                  <c:v>6.0232999999999995E-2</c:v>
                </c:pt>
                <c:pt idx="349">
                  <c:v>7.3140000000000011E-2</c:v>
                </c:pt>
                <c:pt idx="350">
                  <c:v>9.2383999999999994E-2</c:v>
                </c:pt>
                <c:pt idx="351">
                  <c:v>0.102838</c:v>
                </c:pt>
                <c:pt idx="352">
                  <c:v>0.119463</c:v>
                </c:pt>
                <c:pt idx="353">
                  <c:v>0.13240399999999999</c:v>
                </c:pt>
                <c:pt idx="354">
                  <c:v>0.16079299999999999</c:v>
                </c:pt>
                <c:pt idx="355">
                  <c:v>0.20220000000000002</c:v>
                </c:pt>
                <c:pt idx="356">
                  <c:v>0.21751199999999998</c:v>
                </c:pt>
                <c:pt idx="357">
                  <c:v>0.227686</c:v>
                </c:pt>
                <c:pt idx="358">
                  <c:v>0.22925199999999998</c:v>
                </c:pt>
                <c:pt idx="359">
                  <c:v>0.28134700000000001</c:v>
                </c:pt>
                <c:pt idx="360">
                  <c:v>0.27251799999999998</c:v>
                </c:pt>
                <c:pt idx="361">
                  <c:v>0.271592</c:v>
                </c:pt>
                <c:pt idx="362">
                  <c:v>0.26833099999999999</c:v>
                </c:pt>
                <c:pt idx="363">
                  <c:v>0.26434399999999997</c:v>
                </c:pt>
                <c:pt idx="364">
                  <c:v>0.25101699999999999</c:v>
                </c:pt>
                <c:pt idx="365">
                  <c:v>0.29960199999999998</c:v>
                </c:pt>
                <c:pt idx="366">
                  <c:v>0.29338199999999998</c:v>
                </c:pt>
                <c:pt idx="367">
                  <c:v>0.28117900000000001</c:v>
                </c:pt>
                <c:pt idx="368">
                  <c:v>0.31044499999999997</c:v>
                </c:pt>
                <c:pt idx="369">
                  <c:v>0.31775500000000001</c:v>
                </c:pt>
                <c:pt idx="370">
                  <c:v>0.33385499999999996</c:v>
                </c:pt>
                <c:pt idx="371">
                  <c:v>0.401667</c:v>
                </c:pt>
                <c:pt idx="372">
                  <c:v>0.40446899999999997</c:v>
                </c:pt>
                <c:pt idx="373">
                  <c:v>0.39426699999999998</c:v>
                </c:pt>
                <c:pt idx="374">
                  <c:v>0.37729499999999999</c:v>
                </c:pt>
                <c:pt idx="375">
                  <c:v>0.35955000000000004</c:v>
                </c:pt>
                <c:pt idx="376">
                  <c:v>0.36827899999999997</c:v>
                </c:pt>
                <c:pt idx="377">
                  <c:v>0.41392399999999996</c:v>
                </c:pt>
                <c:pt idx="378">
                  <c:v>0.43776299999999996</c:v>
                </c:pt>
                <c:pt idx="379">
                  <c:v>0.42101099999999997</c:v>
                </c:pt>
                <c:pt idx="380">
                  <c:v>0.41505799999999998</c:v>
                </c:pt>
                <c:pt idx="381">
                  <c:v>0.39374699999999996</c:v>
                </c:pt>
                <c:pt idx="382">
                  <c:v>0.35862299999999997</c:v>
                </c:pt>
                <c:pt idx="383">
                  <c:v>0.340138</c:v>
                </c:pt>
                <c:pt idx="384">
                  <c:v>0.32766400000000001</c:v>
                </c:pt>
                <c:pt idx="385">
                  <c:v>0.30401400000000001</c:v>
                </c:pt>
                <c:pt idx="386">
                  <c:v>0.29475499999999999</c:v>
                </c:pt>
                <c:pt idx="387">
                  <c:v>0.30031599999999997</c:v>
                </c:pt>
                <c:pt idx="388">
                  <c:v>0.313191</c:v>
                </c:pt>
                <c:pt idx="389">
                  <c:v>0.33049200000000001</c:v>
                </c:pt>
                <c:pt idx="390">
                  <c:v>0.34233000000000002</c:v>
                </c:pt>
                <c:pt idx="391">
                  <c:v>0.30685200000000001</c:v>
                </c:pt>
                <c:pt idx="392">
                  <c:v>0.330758</c:v>
                </c:pt>
                <c:pt idx="393">
                  <c:v>0.32385599999999998</c:v>
                </c:pt>
                <c:pt idx="394">
                  <c:v>0.36648700000000001</c:v>
                </c:pt>
                <c:pt idx="395">
                  <c:v>0.38664299999999996</c:v>
                </c:pt>
                <c:pt idx="396">
                  <c:v>0.40630099999999997</c:v>
                </c:pt>
                <c:pt idx="397">
                  <c:v>0.405115</c:v>
                </c:pt>
                <c:pt idx="398">
                  <c:v>0.42782499999999996</c:v>
                </c:pt>
                <c:pt idx="399">
                  <c:v>0.41639199999999998</c:v>
                </c:pt>
                <c:pt idx="400">
                  <c:v>0.41292399999999996</c:v>
                </c:pt>
                <c:pt idx="401">
                  <c:v>0.39734700000000001</c:v>
                </c:pt>
                <c:pt idx="402">
                  <c:v>0.37233499999999997</c:v>
                </c:pt>
                <c:pt idx="403">
                  <c:v>0.39316399999999996</c:v>
                </c:pt>
                <c:pt idx="404">
                  <c:v>0.40290299999999996</c:v>
                </c:pt>
                <c:pt idx="405">
                  <c:v>0.37744800000000001</c:v>
                </c:pt>
                <c:pt idx="406">
                  <c:v>0.377253</c:v>
                </c:pt>
                <c:pt idx="407">
                  <c:v>0.37420899999999996</c:v>
                </c:pt>
                <c:pt idx="408">
                  <c:v>0.36804000000000003</c:v>
                </c:pt>
                <c:pt idx="409">
                  <c:v>0.34671299999999999</c:v>
                </c:pt>
                <c:pt idx="410">
                  <c:v>0.33983199999999997</c:v>
                </c:pt>
                <c:pt idx="411">
                  <c:v>0.31860899999999998</c:v>
                </c:pt>
                <c:pt idx="412">
                  <c:v>0.30756099999999997</c:v>
                </c:pt>
                <c:pt idx="413">
                  <c:v>0.28381099999999998</c:v>
                </c:pt>
                <c:pt idx="414">
                  <c:v>0.26615099999999997</c:v>
                </c:pt>
                <c:pt idx="415">
                  <c:v>0.26880599999999999</c:v>
                </c:pt>
                <c:pt idx="416">
                  <c:v>0.25938699999999998</c:v>
                </c:pt>
                <c:pt idx="417">
                  <c:v>0.26242499999999996</c:v>
                </c:pt>
                <c:pt idx="418">
                  <c:v>0.26025199999999998</c:v>
                </c:pt>
                <c:pt idx="419">
                  <c:v>0.25319399999999997</c:v>
                </c:pt>
                <c:pt idx="420">
                  <c:v>0.23769899999999999</c:v>
                </c:pt>
                <c:pt idx="421">
                  <c:v>0.229736</c:v>
                </c:pt>
                <c:pt idx="422">
                  <c:v>0.22119000000000003</c:v>
                </c:pt>
                <c:pt idx="423">
                  <c:v>0.22531599999999999</c:v>
                </c:pt>
                <c:pt idx="424">
                  <c:v>0.23020299999999999</c:v>
                </c:pt>
                <c:pt idx="425">
                  <c:v>0.22678699999999999</c:v>
                </c:pt>
                <c:pt idx="426">
                  <c:v>0.22473799999999999</c:v>
                </c:pt>
                <c:pt idx="427">
                  <c:v>0.22709699999999999</c:v>
                </c:pt>
                <c:pt idx="428">
                  <c:v>0.20502499999999999</c:v>
                </c:pt>
                <c:pt idx="429">
                  <c:v>0.207815</c:v>
                </c:pt>
                <c:pt idx="430">
                  <c:v>0.22037299999999999</c:v>
                </c:pt>
                <c:pt idx="431">
                  <c:v>0.22476199999999999</c:v>
                </c:pt>
                <c:pt idx="432">
                  <c:v>0.214418</c:v>
                </c:pt>
                <c:pt idx="433">
                  <c:v>0.220636</c:v>
                </c:pt>
                <c:pt idx="434">
                  <c:v>0.21423</c:v>
                </c:pt>
                <c:pt idx="435">
                  <c:v>0.20804199999999998</c:v>
                </c:pt>
                <c:pt idx="436">
                  <c:v>0.202793</c:v>
                </c:pt>
                <c:pt idx="437">
                  <c:v>0.22384699999999999</c:v>
                </c:pt>
                <c:pt idx="438">
                  <c:v>0.21002399999999999</c:v>
                </c:pt>
                <c:pt idx="439">
                  <c:v>0.23994699999999999</c:v>
                </c:pt>
                <c:pt idx="440">
                  <c:v>0.26222400000000001</c:v>
                </c:pt>
                <c:pt idx="441">
                  <c:v>0.29069800000000001</c:v>
                </c:pt>
                <c:pt idx="442">
                  <c:v>0.32659099999999996</c:v>
                </c:pt>
                <c:pt idx="443">
                  <c:v>0.37488199999999999</c:v>
                </c:pt>
                <c:pt idx="444">
                  <c:v>0.43151499999999998</c:v>
                </c:pt>
                <c:pt idx="445">
                  <c:v>0.46191099999999996</c:v>
                </c:pt>
                <c:pt idx="446">
                  <c:v>0.47686799999999996</c:v>
                </c:pt>
                <c:pt idx="447">
                  <c:v>0.48282799999999998</c:v>
                </c:pt>
                <c:pt idx="448">
                  <c:v>0.53852100000000003</c:v>
                </c:pt>
                <c:pt idx="449">
                  <c:v>0.551369</c:v>
                </c:pt>
                <c:pt idx="450">
                  <c:v>0.52445799999999998</c:v>
                </c:pt>
                <c:pt idx="451">
                  <c:v>0.51798699999999998</c:v>
                </c:pt>
                <c:pt idx="452">
                  <c:v>0.54105599999999998</c:v>
                </c:pt>
                <c:pt idx="453">
                  <c:v>0.58850199999999997</c:v>
                </c:pt>
                <c:pt idx="454">
                  <c:v>0.62883499999999992</c:v>
                </c:pt>
                <c:pt idx="455">
                  <c:v>0.6415900000000001</c:v>
                </c:pt>
                <c:pt idx="456">
                  <c:v>0.66209099999999999</c:v>
                </c:pt>
                <c:pt idx="457">
                  <c:v>0.70150599999999996</c:v>
                </c:pt>
                <c:pt idx="458">
                  <c:v>0.72033499999999995</c:v>
                </c:pt>
                <c:pt idx="459">
                  <c:v>0.73950199999999999</c:v>
                </c:pt>
                <c:pt idx="460">
                  <c:v>0.72931099999999993</c:v>
                </c:pt>
                <c:pt idx="461">
                  <c:v>0.70254000000000005</c:v>
                </c:pt>
                <c:pt idx="462">
                  <c:v>0.74135499999999999</c:v>
                </c:pt>
                <c:pt idx="463">
                  <c:v>0.70711599999999997</c:v>
                </c:pt>
                <c:pt idx="464">
                  <c:v>0.62939599999999996</c:v>
                </c:pt>
                <c:pt idx="465">
                  <c:v>0.62188900000000003</c:v>
                </c:pt>
                <c:pt idx="466">
                  <c:v>0.66002499999999997</c:v>
                </c:pt>
                <c:pt idx="467">
                  <c:v>0.61131799999999992</c:v>
                </c:pt>
                <c:pt idx="468">
                  <c:v>0.57346200000000003</c:v>
                </c:pt>
                <c:pt idx="469">
                  <c:v>0.54475499999999999</c:v>
                </c:pt>
                <c:pt idx="470">
                  <c:v>0.50842599999999993</c:v>
                </c:pt>
                <c:pt idx="471">
                  <c:v>0.40328900000000001</c:v>
                </c:pt>
                <c:pt idx="472">
                  <c:v>0.44992899999999997</c:v>
                </c:pt>
                <c:pt idx="473">
                  <c:v>0.462148</c:v>
                </c:pt>
                <c:pt idx="474">
                  <c:v>0.431031</c:v>
                </c:pt>
                <c:pt idx="475">
                  <c:v>0.43983699999999998</c:v>
                </c:pt>
                <c:pt idx="476">
                  <c:v>0.42305099999999995</c:v>
                </c:pt>
                <c:pt idx="477">
                  <c:v>0.45476699999999998</c:v>
                </c:pt>
                <c:pt idx="478">
                  <c:v>0.54755000000000009</c:v>
                </c:pt>
                <c:pt idx="479">
                  <c:v>0.52964899999999993</c:v>
                </c:pt>
                <c:pt idx="480">
                  <c:v>0.52131799999999995</c:v>
                </c:pt>
                <c:pt idx="481">
                  <c:v>0.52338099999999999</c:v>
                </c:pt>
                <c:pt idx="482">
                  <c:v>0.47886199999999995</c:v>
                </c:pt>
                <c:pt idx="483">
                  <c:v>0.47697699999999998</c:v>
                </c:pt>
                <c:pt idx="484">
                  <c:v>0.43300499999999997</c:v>
                </c:pt>
                <c:pt idx="485">
                  <c:v>0.41479299999999997</c:v>
                </c:pt>
                <c:pt idx="486">
                  <c:v>0.46593599999999996</c:v>
                </c:pt>
                <c:pt idx="487">
                  <c:v>0.44165399999999999</c:v>
                </c:pt>
                <c:pt idx="488">
                  <c:v>0.44133099999999997</c:v>
                </c:pt>
                <c:pt idx="489">
                  <c:v>0.418493</c:v>
                </c:pt>
                <c:pt idx="490">
                  <c:v>0.40218000000000004</c:v>
                </c:pt>
                <c:pt idx="491">
                  <c:v>0.403194</c:v>
                </c:pt>
                <c:pt idx="492">
                  <c:v>0.38608100000000001</c:v>
                </c:pt>
                <c:pt idx="493">
                  <c:v>0.36584099999999997</c:v>
                </c:pt>
                <c:pt idx="494">
                  <c:v>0.36929499999999998</c:v>
                </c:pt>
                <c:pt idx="495">
                  <c:v>0.39083899999999999</c:v>
                </c:pt>
                <c:pt idx="496">
                  <c:v>0.38854299999999997</c:v>
                </c:pt>
                <c:pt idx="497">
                  <c:v>0.37640299999999999</c:v>
                </c:pt>
                <c:pt idx="498">
                  <c:v>0.38220399999999999</c:v>
                </c:pt>
                <c:pt idx="499">
                  <c:v>0.36279400000000001</c:v>
                </c:pt>
                <c:pt idx="500">
                  <c:v>0.34883199999999998</c:v>
                </c:pt>
                <c:pt idx="501">
                  <c:v>0.317801</c:v>
                </c:pt>
                <c:pt idx="502">
                  <c:v>0.310892</c:v>
                </c:pt>
                <c:pt idx="503">
                  <c:v>0.27096599999999998</c:v>
                </c:pt>
                <c:pt idx="504">
                  <c:v>0.226242</c:v>
                </c:pt>
                <c:pt idx="505">
                  <c:v>0.208729</c:v>
                </c:pt>
                <c:pt idx="506">
                  <c:v>0.22006799999999999</c:v>
                </c:pt>
                <c:pt idx="507">
                  <c:v>0.20826599999999998</c:v>
                </c:pt>
                <c:pt idx="508">
                  <c:v>0.23841799999999999</c:v>
                </c:pt>
                <c:pt idx="509">
                  <c:v>0.258081</c:v>
                </c:pt>
                <c:pt idx="510">
                  <c:v>0.256386</c:v>
                </c:pt>
                <c:pt idx="511">
                  <c:v>0.24620699999999998</c:v>
                </c:pt>
                <c:pt idx="512">
                  <c:v>0.23138499999999998</c:v>
                </c:pt>
                <c:pt idx="513">
                  <c:v>0.21721000000000001</c:v>
                </c:pt>
                <c:pt idx="514">
                  <c:v>0.20500000000000002</c:v>
                </c:pt>
                <c:pt idx="515">
                  <c:v>0.19359899999999999</c:v>
                </c:pt>
                <c:pt idx="516">
                  <c:v>0.17633399999999999</c:v>
                </c:pt>
                <c:pt idx="517">
                  <c:v>0.15626199999999998</c:v>
                </c:pt>
                <c:pt idx="518">
                  <c:v>0.14305699999999999</c:v>
                </c:pt>
                <c:pt idx="519">
                  <c:v>0.13605100000000001</c:v>
                </c:pt>
                <c:pt idx="520">
                  <c:v>0.124708</c:v>
                </c:pt>
                <c:pt idx="521">
                  <c:v>9.8151000000000002E-2</c:v>
                </c:pt>
                <c:pt idx="522">
                  <c:v>0.106031</c:v>
                </c:pt>
                <c:pt idx="523">
                  <c:v>0.10502099999999999</c:v>
                </c:pt>
                <c:pt idx="524">
                  <c:v>0.10416399999999999</c:v>
                </c:pt>
                <c:pt idx="525">
                  <c:v>0.114992</c:v>
                </c:pt>
                <c:pt idx="526">
                  <c:v>0.11218000000000002</c:v>
                </c:pt>
                <c:pt idx="527">
                  <c:v>0.11604399999999999</c:v>
                </c:pt>
                <c:pt idx="528">
                  <c:v>0.12739899999999998</c:v>
                </c:pt>
                <c:pt idx="529">
                  <c:v>0.12576399999999999</c:v>
                </c:pt>
                <c:pt idx="530">
                  <c:v>0.12618199999999999</c:v>
                </c:pt>
                <c:pt idx="531">
                  <c:v>0.11798399999999999</c:v>
                </c:pt>
                <c:pt idx="532">
                  <c:v>0.122834</c:v>
                </c:pt>
                <c:pt idx="533">
                  <c:v>0.12504499999999999</c:v>
                </c:pt>
                <c:pt idx="534">
                  <c:v>0.13841799999999999</c:v>
                </c:pt>
                <c:pt idx="535">
                  <c:v>0.14729200000000001</c:v>
                </c:pt>
                <c:pt idx="536">
                  <c:v>0.146122</c:v>
                </c:pt>
                <c:pt idx="537">
                  <c:v>0.13481399999999999</c:v>
                </c:pt>
                <c:pt idx="538">
                  <c:v>0.168626</c:v>
                </c:pt>
                <c:pt idx="539">
                  <c:v>0.187636</c:v>
                </c:pt>
                <c:pt idx="540">
                  <c:v>0.19889399999999999</c:v>
                </c:pt>
                <c:pt idx="541">
                  <c:v>0.20652899999999999</c:v>
                </c:pt>
                <c:pt idx="542">
                  <c:v>0.21134699999999998</c:v>
                </c:pt>
                <c:pt idx="543">
                  <c:v>0.23136799999999999</c:v>
                </c:pt>
                <c:pt idx="544">
                  <c:v>0.20206099999999999</c:v>
                </c:pt>
                <c:pt idx="545">
                  <c:v>0.19338899999999998</c:v>
                </c:pt>
                <c:pt idx="546">
                  <c:v>0.18048599999999998</c:v>
                </c:pt>
                <c:pt idx="547">
                  <c:v>0.17125899999999999</c:v>
                </c:pt>
                <c:pt idx="548">
                  <c:v>0.147672</c:v>
                </c:pt>
                <c:pt idx="549">
                  <c:v>0.13765000000000002</c:v>
                </c:pt>
                <c:pt idx="550">
                  <c:v>0.128027</c:v>
                </c:pt>
                <c:pt idx="551">
                  <c:v>0.11812499999999999</c:v>
                </c:pt>
                <c:pt idx="552">
                  <c:v>0.11260299999999999</c:v>
                </c:pt>
                <c:pt idx="553">
                  <c:v>0.10049000000000001</c:v>
                </c:pt>
                <c:pt idx="554">
                  <c:v>6.9432999999999995E-2</c:v>
                </c:pt>
                <c:pt idx="555">
                  <c:v>6.9554999999999992E-2</c:v>
                </c:pt>
                <c:pt idx="556">
                  <c:v>6.7469000000000001E-2</c:v>
                </c:pt>
                <c:pt idx="557">
                  <c:v>6.6941000000000001E-2</c:v>
                </c:pt>
                <c:pt idx="558">
                  <c:v>6.5402000000000002E-2</c:v>
                </c:pt>
                <c:pt idx="559">
                  <c:v>7.3170000000000013E-2</c:v>
                </c:pt>
                <c:pt idx="560">
                  <c:v>7.0408999999999999E-2</c:v>
                </c:pt>
                <c:pt idx="561">
                  <c:v>6.8609000000000003E-2</c:v>
                </c:pt>
                <c:pt idx="562">
                  <c:v>7.0630999999999999E-2</c:v>
                </c:pt>
                <c:pt idx="563">
                  <c:v>6.611199999999999E-2</c:v>
                </c:pt>
                <c:pt idx="564">
                  <c:v>4.8527000000000001E-2</c:v>
                </c:pt>
                <c:pt idx="565">
                  <c:v>5.4643999999999998E-2</c:v>
                </c:pt>
                <c:pt idx="566">
                  <c:v>5.0508999999999998E-2</c:v>
                </c:pt>
                <c:pt idx="567">
                  <c:v>4.9596000000000001E-2</c:v>
                </c:pt>
                <c:pt idx="568">
                  <c:v>5.7402999999999996E-2</c:v>
                </c:pt>
                <c:pt idx="569">
                  <c:v>6.4916000000000001E-2</c:v>
                </c:pt>
                <c:pt idx="570">
                  <c:v>9.2761999999999997E-2</c:v>
                </c:pt>
                <c:pt idx="571">
                  <c:v>8.9497999999999994E-2</c:v>
                </c:pt>
                <c:pt idx="572">
                  <c:v>0.10162099999999999</c:v>
                </c:pt>
                <c:pt idx="573">
                  <c:v>0.11033599999999999</c:v>
                </c:pt>
                <c:pt idx="574">
                  <c:v>0.11502599999999999</c:v>
                </c:pt>
                <c:pt idx="575">
                  <c:v>0.12929499999999999</c:v>
                </c:pt>
                <c:pt idx="576">
                  <c:v>0.11905199999999999</c:v>
                </c:pt>
                <c:pt idx="577">
                  <c:v>0.12197699999999999</c:v>
                </c:pt>
                <c:pt idx="578">
                  <c:v>9.1241000000000003E-2</c:v>
                </c:pt>
                <c:pt idx="579">
                  <c:v>8.9200000000000002E-2</c:v>
                </c:pt>
                <c:pt idx="580">
                  <c:v>7.986299999999999E-2</c:v>
                </c:pt>
                <c:pt idx="581">
                  <c:v>7.0100999999999997E-2</c:v>
                </c:pt>
                <c:pt idx="582">
                  <c:v>5.2157999999999996E-2</c:v>
                </c:pt>
                <c:pt idx="583">
                  <c:v>4.5797999999999998E-2</c:v>
                </c:pt>
                <c:pt idx="584">
                  <c:v>3.8593999999999996E-2</c:v>
                </c:pt>
                <c:pt idx="585">
                  <c:v>3.4963999999999995E-2</c:v>
                </c:pt>
                <c:pt idx="586">
                  <c:v>5.5100000000000003E-2</c:v>
                </c:pt>
                <c:pt idx="587">
                  <c:v>5.1873999999999997E-2</c:v>
                </c:pt>
                <c:pt idx="588">
                  <c:v>5.5035000000000001E-2</c:v>
                </c:pt>
                <c:pt idx="589">
                  <c:v>4.0870000000000004E-2</c:v>
                </c:pt>
                <c:pt idx="590">
                  <c:v>4.1620999999999998E-2</c:v>
                </c:pt>
                <c:pt idx="591">
                  <c:v>5.3691999999999997E-2</c:v>
                </c:pt>
                <c:pt idx="592">
                  <c:v>5.7741999999999995E-2</c:v>
                </c:pt>
                <c:pt idx="593">
                  <c:v>5.8638999999999997E-2</c:v>
                </c:pt>
                <c:pt idx="594">
                  <c:v>6.9964999999999999E-2</c:v>
                </c:pt>
                <c:pt idx="595">
                  <c:v>6.7290000000000003E-2</c:v>
                </c:pt>
                <c:pt idx="596">
                  <c:v>5.9781999999999995E-2</c:v>
                </c:pt>
                <c:pt idx="597">
                  <c:v>5.5452999999999995E-2</c:v>
                </c:pt>
                <c:pt idx="598">
                  <c:v>4.8034E-2</c:v>
                </c:pt>
                <c:pt idx="599">
                  <c:v>5.1393999999999995E-2</c:v>
                </c:pt>
                <c:pt idx="600">
                  <c:v>5.9330000000000008E-2</c:v>
                </c:pt>
                <c:pt idx="601">
                  <c:v>6.1733999999999997E-2</c:v>
                </c:pt>
                <c:pt idx="602">
                  <c:v>5.2400999999999996E-2</c:v>
                </c:pt>
                <c:pt idx="603">
                  <c:v>6.0755999999999998E-2</c:v>
                </c:pt>
                <c:pt idx="604">
                  <c:v>5.0373999999999995E-2</c:v>
                </c:pt>
                <c:pt idx="605">
                  <c:v>4.5866999999999998E-2</c:v>
                </c:pt>
                <c:pt idx="606">
                  <c:v>4.1735999999999995E-2</c:v>
                </c:pt>
                <c:pt idx="607">
                  <c:v>4.1632999999999996E-2</c:v>
                </c:pt>
                <c:pt idx="608">
                  <c:v>4.0887E-2</c:v>
                </c:pt>
                <c:pt idx="609">
                  <c:v>3.6188999999999999E-2</c:v>
                </c:pt>
                <c:pt idx="610">
                  <c:v>3.4405999999999999E-2</c:v>
                </c:pt>
                <c:pt idx="611">
                  <c:v>3.2119000000000002E-2</c:v>
                </c:pt>
                <c:pt idx="612">
                  <c:v>3.0683999999999999E-2</c:v>
                </c:pt>
                <c:pt idx="613">
                  <c:v>1.9290999999999999E-2</c:v>
                </c:pt>
                <c:pt idx="614">
                  <c:v>1.6241999999999999E-2</c:v>
                </c:pt>
                <c:pt idx="615">
                  <c:v>1.4697999999999999E-2</c:v>
                </c:pt>
                <c:pt idx="616">
                  <c:v>1.2515999999999999E-2</c:v>
                </c:pt>
                <c:pt idx="617">
                  <c:v>1.3143999999999999E-2</c:v>
                </c:pt>
                <c:pt idx="618">
                  <c:v>1.1198999999999999E-2</c:v>
                </c:pt>
                <c:pt idx="619">
                  <c:v>8.8769999999999995E-3</c:v>
                </c:pt>
                <c:pt idx="620">
                  <c:v>8.8570000000000003E-3</c:v>
                </c:pt>
                <c:pt idx="621">
                  <c:v>4.4889999999999999E-3</c:v>
                </c:pt>
                <c:pt idx="622">
                  <c:v>2.8867E-2</c:v>
                </c:pt>
                <c:pt idx="623">
                  <c:v>6.6198999999999994E-2</c:v>
                </c:pt>
                <c:pt idx="624">
                  <c:v>8.8596999999999995E-2</c:v>
                </c:pt>
                <c:pt idx="625">
                  <c:v>9.8180000000000003E-2</c:v>
                </c:pt>
                <c:pt idx="626">
                  <c:v>0.125027</c:v>
                </c:pt>
                <c:pt idx="627">
                  <c:v>0.14280699999999999</c:v>
                </c:pt>
                <c:pt idx="628">
                  <c:v>0.133517</c:v>
                </c:pt>
                <c:pt idx="629">
                  <c:v>0.128474</c:v>
                </c:pt>
                <c:pt idx="630">
                  <c:v>0.103808</c:v>
                </c:pt>
                <c:pt idx="631">
                  <c:v>0.10367000000000001</c:v>
                </c:pt>
                <c:pt idx="632">
                  <c:v>8.9547000000000002E-2</c:v>
                </c:pt>
                <c:pt idx="633">
                  <c:v>7.8724000000000002E-2</c:v>
                </c:pt>
                <c:pt idx="634">
                  <c:v>6.8875999999999993E-2</c:v>
                </c:pt>
                <c:pt idx="635">
                  <c:v>6.5396999999999997E-2</c:v>
                </c:pt>
                <c:pt idx="636">
                  <c:v>5.2150000000000002E-2</c:v>
                </c:pt>
                <c:pt idx="637">
                  <c:v>4.9263999999999995E-2</c:v>
                </c:pt>
                <c:pt idx="638">
                  <c:v>7.5104999999999991E-2</c:v>
                </c:pt>
                <c:pt idx="639">
                  <c:v>8.1998000000000001E-2</c:v>
                </c:pt>
                <c:pt idx="640">
                  <c:v>8.5880000000000012E-2</c:v>
                </c:pt>
                <c:pt idx="641">
                  <c:v>8.3570999999999993E-2</c:v>
                </c:pt>
                <c:pt idx="642">
                  <c:v>8.3762000000000003E-2</c:v>
                </c:pt>
                <c:pt idx="643">
                  <c:v>8.3457999999999991E-2</c:v>
                </c:pt>
                <c:pt idx="644">
                  <c:v>8.9023999999999992E-2</c:v>
                </c:pt>
                <c:pt idx="645">
                  <c:v>0.10478699999999999</c:v>
                </c:pt>
                <c:pt idx="646">
                  <c:v>9.8345000000000002E-2</c:v>
                </c:pt>
                <c:pt idx="647">
                  <c:v>9.9126999999999993E-2</c:v>
                </c:pt>
                <c:pt idx="648">
                  <c:v>0.11098799999999999</c:v>
                </c:pt>
                <c:pt idx="649">
                  <c:v>0.11347000000000002</c:v>
                </c:pt>
                <c:pt idx="650">
                  <c:v>0.11727000000000001</c:v>
                </c:pt>
                <c:pt idx="651">
                  <c:v>0.11855299999999999</c:v>
                </c:pt>
                <c:pt idx="652">
                  <c:v>0.11180799999999999</c:v>
                </c:pt>
                <c:pt idx="653">
                  <c:v>0.105783</c:v>
                </c:pt>
                <c:pt idx="654">
                  <c:v>9.7162999999999999E-2</c:v>
                </c:pt>
                <c:pt idx="655">
                  <c:v>8.6753999999999998E-2</c:v>
                </c:pt>
                <c:pt idx="656">
                  <c:v>8.9559E-2</c:v>
                </c:pt>
                <c:pt idx="657">
                  <c:v>9.4700999999999994E-2</c:v>
                </c:pt>
                <c:pt idx="658">
                  <c:v>9.4991999999999993E-2</c:v>
                </c:pt>
                <c:pt idx="659">
                  <c:v>0.10284599999999999</c:v>
                </c:pt>
                <c:pt idx="660">
                  <c:v>0.10132099999999999</c:v>
                </c:pt>
                <c:pt idx="661">
                  <c:v>0.106195</c:v>
                </c:pt>
                <c:pt idx="662">
                  <c:v>0.108294</c:v>
                </c:pt>
                <c:pt idx="663">
                  <c:v>9.966499999999999E-2</c:v>
                </c:pt>
                <c:pt idx="664">
                  <c:v>0.100216</c:v>
                </c:pt>
                <c:pt idx="665">
                  <c:v>0.12126899999999999</c:v>
                </c:pt>
                <c:pt idx="666">
                  <c:v>0.10989499999999999</c:v>
                </c:pt>
                <c:pt idx="667">
                  <c:v>0.11702699999999999</c:v>
                </c:pt>
                <c:pt idx="668">
                  <c:v>0.118085</c:v>
                </c:pt>
                <c:pt idx="669">
                  <c:v>0.11379199999999999</c:v>
                </c:pt>
                <c:pt idx="670">
                  <c:v>0.12203799999999999</c:v>
                </c:pt>
                <c:pt idx="671">
                  <c:v>0.126495</c:v>
                </c:pt>
                <c:pt idx="672">
                  <c:v>0.122434</c:v>
                </c:pt>
                <c:pt idx="673">
                  <c:v>0.13842199999999999</c:v>
                </c:pt>
                <c:pt idx="674">
                  <c:v>0.125607</c:v>
                </c:pt>
                <c:pt idx="675">
                  <c:v>0.12440799999999999</c:v>
                </c:pt>
                <c:pt idx="676">
                  <c:v>0.132828</c:v>
                </c:pt>
                <c:pt idx="677">
                  <c:v>0.135855</c:v>
                </c:pt>
                <c:pt idx="678">
                  <c:v>0.15055499999999999</c:v>
                </c:pt>
                <c:pt idx="679">
                  <c:v>0.15426799999999999</c:v>
                </c:pt>
                <c:pt idx="680">
                  <c:v>0.18018399999999998</c:v>
                </c:pt>
                <c:pt idx="681">
                  <c:v>0.18446299999999999</c:v>
                </c:pt>
                <c:pt idx="682">
                  <c:v>0.173319</c:v>
                </c:pt>
                <c:pt idx="683">
                  <c:v>0.187029</c:v>
                </c:pt>
                <c:pt idx="684">
                  <c:v>0.183201</c:v>
                </c:pt>
                <c:pt idx="685">
                  <c:v>0.24923799999999999</c:v>
                </c:pt>
                <c:pt idx="686">
                  <c:v>0.25543000000000005</c:v>
                </c:pt>
                <c:pt idx="687">
                  <c:v>0.30176599999999998</c:v>
                </c:pt>
                <c:pt idx="688">
                  <c:v>0.29414399999999996</c:v>
                </c:pt>
                <c:pt idx="689">
                  <c:v>0.29725099999999999</c:v>
                </c:pt>
                <c:pt idx="690">
                  <c:v>0.292464</c:v>
                </c:pt>
                <c:pt idx="691">
                  <c:v>0.29401899999999997</c:v>
                </c:pt>
                <c:pt idx="692">
                  <c:v>0.23158000000000001</c:v>
                </c:pt>
                <c:pt idx="693">
                  <c:v>0.21702000000000002</c:v>
                </c:pt>
                <c:pt idx="694">
                  <c:v>0.23142399999999999</c:v>
                </c:pt>
                <c:pt idx="695">
                  <c:v>0.22589599999999999</c:v>
                </c:pt>
                <c:pt idx="696">
                  <c:v>0.235261</c:v>
                </c:pt>
                <c:pt idx="697">
                  <c:v>0.23688799999999999</c:v>
                </c:pt>
                <c:pt idx="698">
                  <c:v>0.22475599999999998</c:v>
                </c:pt>
                <c:pt idx="699">
                  <c:v>0.20942000000000002</c:v>
                </c:pt>
                <c:pt idx="700">
                  <c:v>0.18538099999999999</c:v>
                </c:pt>
                <c:pt idx="701">
                  <c:v>0.16817000000000001</c:v>
                </c:pt>
                <c:pt idx="702">
                  <c:v>0.15992499999999998</c:v>
                </c:pt>
                <c:pt idx="703">
                  <c:v>0.148368</c:v>
                </c:pt>
                <c:pt idx="704">
                  <c:v>0.128278</c:v>
                </c:pt>
                <c:pt idx="705">
                  <c:v>0.113229</c:v>
                </c:pt>
                <c:pt idx="706">
                  <c:v>0.110651</c:v>
                </c:pt>
                <c:pt idx="707">
                  <c:v>0.10938099999999999</c:v>
                </c:pt>
                <c:pt idx="708">
                  <c:v>0.11337399999999999</c:v>
                </c:pt>
                <c:pt idx="709">
                  <c:v>0.10681299999999999</c:v>
                </c:pt>
                <c:pt idx="710">
                  <c:v>0.115062</c:v>
                </c:pt>
                <c:pt idx="711">
                  <c:v>0.11448899999999999</c:v>
                </c:pt>
                <c:pt idx="712">
                  <c:v>0.11719199999999999</c:v>
                </c:pt>
                <c:pt idx="713">
                  <c:v>0.11549000000000001</c:v>
                </c:pt>
                <c:pt idx="714">
                  <c:v>0.11552499999999999</c:v>
                </c:pt>
                <c:pt idx="715">
                  <c:v>0.123222</c:v>
                </c:pt>
                <c:pt idx="716">
                  <c:v>0.12420099999999999</c:v>
                </c:pt>
                <c:pt idx="717">
                  <c:v>0.150725</c:v>
                </c:pt>
                <c:pt idx="718">
                  <c:v>0.14732199999999998</c:v>
                </c:pt>
                <c:pt idx="719">
                  <c:v>0.152916</c:v>
                </c:pt>
                <c:pt idx="720">
                  <c:v>0.16028899999999999</c:v>
                </c:pt>
                <c:pt idx="721">
                  <c:v>0.144042</c:v>
                </c:pt>
                <c:pt idx="722">
                  <c:v>0.118838</c:v>
                </c:pt>
                <c:pt idx="723">
                  <c:v>0.10904899999999999</c:v>
                </c:pt>
                <c:pt idx="724">
                  <c:v>0.110635</c:v>
                </c:pt>
                <c:pt idx="725">
                  <c:v>0.10456000000000001</c:v>
                </c:pt>
                <c:pt idx="726">
                  <c:v>0.10691099999999999</c:v>
                </c:pt>
                <c:pt idx="727">
                  <c:v>0.123553</c:v>
                </c:pt>
                <c:pt idx="728">
                  <c:v>0.11699899999999999</c:v>
                </c:pt>
                <c:pt idx="729">
                  <c:v>0.122751</c:v>
                </c:pt>
                <c:pt idx="730">
                  <c:v>0.11616499999999999</c:v>
                </c:pt>
                <c:pt idx="731">
                  <c:v>0.10557499999999999</c:v>
                </c:pt>
                <c:pt idx="732">
                  <c:v>0.102825</c:v>
                </c:pt>
                <c:pt idx="733">
                  <c:v>8.3570000000000005E-2</c:v>
                </c:pt>
                <c:pt idx="734">
                  <c:v>7.9354999999999995E-2</c:v>
                </c:pt>
                <c:pt idx="735">
                  <c:v>7.9153000000000001E-2</c:v>
                </c:pt>
                <c:pt idx="736">
                  <c:v>7.1558999999999998E-2</c:v>
                </c:pt>
                <c:pt idx="737">
                  <c:v>7.1854000000000001E-2</c:v>
                </c:pt>
                <c:pt idx="738">
                  <c:v>6.7353999999999997E-2</c:v>
                </c:pt>
                <c:pt idx="739">
                  <c:v>6.4704999999999999E-2</c:v>
                </c:pt>
                <c:pt idx="740">
                  <c:v>5.7845000000000001E-2</c:v>
                </c:pt>
                <c:pt idx="741">
                  <c:v>4.3565E-2</c:v>
                </c:pt>
                <c:pt idx="742">
                  <c:v>3.8733999999999998E-2</c:v>
                </c:pt>
                <c:pt idx="743">
                  <c:v>3.7524999999999996E-2</c:v>
                </c:pt>
                <c:pt idx="744">
                  <c:v>2.8780000000000003E-2</c:v>
                </c:pt>
                <c:pt idx="745">
                  <c:v>2.5888999999999999E-2</c:v>
                </c:pt>
                <c:pt idx="746">
                  <c:v>2.5700999999999998E-2</c:v>
                </c:pt>
                <c:pt idx="747">
                  <c:v>2.5250000000000002E-2</c:v>
                </c:pt>
                <c:pt idx="748">
                  <c:v>1.7840000000000002E-2</c:v>
                </c:pt>
                <c:pt idx="749">
                  <c:v>2.0912E-2</c:v>
                </c:pt>
                <c:pt idx="750">
                  <c:v>3.1232999999999997E-2</c:v>
                </c:pt>
                <c:pt idx="751">
                  <c:v>3.2680000000000001E-2</c:v>
                </c:pt>
                <c:pt idx="752">
                  <c:v>3.6950000000000004E-2</c:v>
                </c:pt>
                <c:pt idx="753">
                  <c:v>8.9381999999999989E-2</c:v>
                </c:pt>
                <c:pt idx="754">
                  <c:v>0.103501</c:v>
                </c:pt>
                <c:pt idx="755">
                  <c:v>0.123863</c:v>
                </c:pt>
                <c:pt idx="756">
                  <c:v>0.135271</c:v>
                </c:pt>
                <c:pt idx="757">
                  <c:v>0.139288</c:v>
                </c:pt>
                <c:pt idx="758">
                  <c:v>0.143459</c:v>
                </c:pt>
                <c:pt idx="759">
                  <c:v>0.134631</c:v>
                </c:pt>
                <c:pt idx="760">
                  <c:v>0.15299699999999999</c:v>
                </c:pt>
                <c:pt idx="761">
                  <c:v>0.15379599999999999</c:v>
                </c:pt>
                <c:pt idx="762">
                  <c:v>0.17235599999999998</c:v>
                </c:pt>
                <c:pt idx="763">
                  <c:v>0.155083</c:v>
                </c:pt>
                <c:pt idx="764">
                  <c:v>0.127805</c:v>
                </c:pt>
                <c:pt idx="765">
                  <c:v>0.117295</c:v>
                </c:pt>
                <c:pt idx="766">
                  <c:v>0.10634399999999999</c:v>
                </c:pt>
                <c:pt idx="767">
                  <c:v>0.108083</c:v>
                </c:pt>
                <c:pt idx="768">
                  <c:v>0.102629</c:v>
                </c:pt>
                <c:pt idx="769">
                  <c:v>0.10707699999999999</c:v>
                </c:pt>
                <c:pt idx="770">
                  <c:v>9.226899999999999E-2</c:v>
                </c:pt>
                <c:pt idx="771">
                  <c:v>9.0957999999999997E-2</c:v>
                </c:pt>
                <c:pt idx="772">
                  <c:v>9.4833000000000001E-2</c:v>
                </c:pt>
                <c:pt idx="773">
                  <c:v>7.6321E-2</c:v>
                </c:pt>
                <c:pt idx="774">
                  <c:v>7.7576999999999993E-2</c:v>
                </c:pt>
                <c:pt idx="775">
                  <c:v>7.0398000000000002E-2</c:v>
                </c:pt>
                <c:pt idx="776">
                  <c:v>8.5975999999999997E-2</c:v>
                </c:pt>
                <c:pt idx="777">
                  <c:v>8.3475999999999995E-2</c:v>
                </c:pt>
                <c:pt idx="778">
                  <c:v>8.0110000000000001E-2</c:v>
                </c:pt>
                <c:pt idx="779">
                  <c:v>7.6698000000000002E-2</c:v>
                </c:pt>
                <c:pt idx="780">
                  <c:v>7.5466999999999992E-2</c:v>
                </c:pt>
                <c:pt idx="781">
                  <c:v>7.2394E-2</c:v>
                </c:pt>
                <c:pt idx="782">
                  <c:v>6.9805999999999993E-2</c:v>
                </c:pt>
                <c:pt idx="783">
                  <c:v>7.6950000000000005E-2</c:v>
                </c:pt>
                <c:pt idx="784">
                  <c:v>6.991E-2</c:v>
                </c:pt>
                <c:pt idx="785">
                  <c:v>8.1124000000000002E-2</c:v>
                </c:pt>
                <c:pt idx="786">
                  <c:v>7.8963999999999993E-2</c:v>
                </c:pt>
                <c:pt idx="787">
                  <c:v>7.8261999999999998E-2</c:v>
                </c:pt>
                <c:pt idx="788">
                  <c:v>9.1520000000000004E-2</c:v>
                </c:pt>
                <c:pt idx="789">
                  <c:v>8.2636000000000001E-2</c:v>
                </c:pt>
                <c:pt idx="790">
                  <c:v>7.0843000000000003E-2</c:v>
                </c:pt>
                <c:pt idx="791">
                  <c:v>5.0878E-2</c:v>
                </c:pt>
                <c:pt idx="792">
                  <c:v>3.5553000000000001E-2</c:v>
                </c:pt>
                <c:pt idx="793">
                  <c:v>4.3295E-2</c:v>
                </c:pt>
                <c:pt idx="794">
                  <c:v>4.4143999999999996E-2</c:v>
                </c:pt>
                <c:pt idx="795">
                  <c:v>4.9796E-2</c:v>
                </c:pt>
                <c:pt idx="796">
                  <c:v>4.4034999999999998E-2</c:v>
                </c:pt>
                <c:pt idx="797">
                  <c:v>4.5866999999999998E-2</c:v>
                </c:pt>
                <c:pt idx="798">
                  <c:v>5.6365999999999999E-2</c:v>
                </c:pt>
                <c:pt idx="799">
                  <c:v>5.7267999999999999E-2</c:v>
                </c:pt>
                <c:pt idx="800">
                  <c:v>5.3023000000000001E-2</c:v>
                </c:pt>
                <c:pt idx="801">
                  <c:v>5.9355999999999999E-2</c:v>
                </c:pt>
                <c:pt idx="802">
                  <c:v>6.0157999999999996E-2</c:v>
                </c:pt>
                <c:pt idx="803">
                  <c:v>6.4170000000000005E-2</c:v>
                </c:pt>
                <c:pt idx="804">
                  <c:v>5.4980000000000001E-2</c:v>
                </c:pt>
                <c:pt idx="805">
                  <c:v>5.3883999999999994E-2</c:v>
                </c:pt>
                <c:pt idx="806">
                  <c:v>5.4185999999999998E-2</c:v>
                </c:pt>
                <c:pt idx="807">
                  <c:v>4.9792999999999997E-2</c:v>
                </c:pt>
                <c:pt idx="808">
                  <c:v>4.4900000000000002E-2</c:v>
                </c:pt>
                <c:pt idx="809">
                  <c:v>3.7870999999999995E-2</c:v>
                </c:pt>
                <c:pt idx="810">
                  <c:v>3.2744999999999996E-2</c:v>
                </c:pt>
                <c:pt idx="811">
                  <c:v>4.1950999999999995E-2</c:v>
                </c:pt>
                <c:pt idx="812">
                  <c:v>4.7860000000000007E-2</c:v>
                </c:pt>
                <c:pt idx="813">
                  <c:v>4.7067999999999999E-2</c:v>
                </c:pt>
                <c:pt idx="814">
                  <c:v>4.3121E-2</c:v>
                </c:pt>
                <c:pt idx="815">
                  <c:v>3.5427E-2</c:v>
                </c:pt>
                <c:pt idx="816">
                  <c:v>2.3692999999999999E-2</c:v>
                </c:pt>
                <c:pt idx="817">
                  <c:v>2.5144999999999997E-2</c:v>
                </c:pt>
                <c:pt idx="818">
                  <c:v>3.3995999999999998E-2</c:v>
                </c:pt>
                <c:pt idx="819">
                  <c:v>3.0501999999999998E-2</c:v>
                </c:pt>
                <c:pt idx="820">
                  <c:v>2.6102999999999998E-2</c:v>
                </c:pt>
                <c:pt idx="821">
                  <c:v>3.4333999999999996E-2</c:v>
                </c:pt>
                <c:pt idx="822">
                  <c:v>3.5261000000000001E-2</c:v>
                </c:pt>
                <c:pt idx="823">
                  <c:v>2.8097E-2</c:v>
                </c:pt>
                <c:pt idx="824">
                  <c:v>2.8201999999999998E-2</c:v>
                </c:pt>
                <c:pt idx="825">
                  <c:v>2.8657999999999999E-2</c:v>
                </c:pt>
                <c:pt idx="826">
                  <c:v>2.8978E-2</c:v>
                </c:pt>
                <c:pt idx="827">
                  <c:v>2.6661999999999998E-2</c:v>
                </c:pt>
                <c:pt idx="828">
                  <c:v>4.8515999999999997E-2</c:v>
                </c:pt>
                <c:pt idx="829">
                  <c:v>3.6136999999999996E-2</c:v>
                </c:pt>
                <c:pt idx="830">
                  <c:v>3.2868000000000001E-2</c:v>
                </c:pt>
                <c:pt idx="831">
                  <c:v>3.703E-2</c:v>
                </c:pt>
                <c:pt idx="832">
                  <c:v>3.6691000000000001E-2</c:v>
                </c:pt>
                <c:pt idx="833">
                  <c:v>2.9911999999999998E-2</c:v>
                </c:pt>
                <c:pt idx="834">
                  <c:v>2.1930999999999999E-2</c:v>
                </c:pt>
                <c:pt idx="835">
                  <c:v>2.6637999999999998E-2</c:v>
                </c:pt>
                <c:pt idx="836">
                  <c:v>2.1332999999999998E-2</c:v>
                </c:pt>
                <c:pt idx="837">
                  <c:v>2.6241E-2</c:v>
                </c:pt>
                <c:pt idx="838">
                  <c:v>3.0773999999999999E-2</c:v>
                </c:pt>
                <c:pt idx="839">
                  <c:v>7.0880000000000012E-2</c:v>
                </c:pt>
                <c:pt idx="840">
                  <c:v>9.0653999999999998E-2</c:v>
                </c:pt>
                <c:pt idx="841">
                  <c:v>0.10760699999999999</c:v>
                </c:pt>
                <c:pt idx="842">
                  <c:v>0.11306799999999999</c:v>
                </c:pt>
                <c:pt idx="843">
                  <c:v>0.110189</c:v>
                </c:pt>
                <c:pt idx="844">
                  <c:v>0.108778</c:v>
                </c:pt>
                <c:pt idx="845">
                  <c:v>0.10291699999999999</c:v>
                </c:pt>
                <c:pt idx="846">
                  <c:v>0.118643</c:v>
                </c:pt>
                <c:pt idx="847">
                  <c:v>0.11097899999999999</c:v>
                </c:pt>
                <c:pt idx="848">
                  <c:v>0.100936</c:v>
                </c:pt>
                <c:pt idx="849">
                  <c:v>9.5653999999999989E-2</c:v>
                </c:pt>
                <c:pt idx="850">
                  <c:v>8.5960999999999996E-2</c:v>
                </c:pt>
                <c:pt idx="851">
                  <c:v>6.9276999999999991E-2</c:v>
                </c:pt>
                <c:pt idx="852">
                  <c:v>5.9185999999999996E-2</c:v>
                </c:pt>
                <c:pt idx="853">
                  <c:v>6.7706000000000002E-2</c:v>
                </c:pt>
                <c:pt idx="854">
                  <c:v>6.9768999999999998E-2</c:v>
                </c:pt>
                <c:pt idx="855">
                  <c:v>5.4981999999999996E-2</c:v>
                </c:pt>
                <c:pt idx="856">
                  <c:v>7.5800000000000006E-2</c:v>
                </c:pt>
                <c:pt idx="857">
                  <c:v>7.3595999999999995E-2</c:v>
                </c:pt>
                <c:pt idx="858">
                  <c:v>6.4023999999999998E-2</c:v>
                </c:pt>
                <c:pt idx="859">
                  <c:v>8.8811000000000001E-2</c:v>
                </c:pt>
                <c:pt idx="860">
                  <c:v>7.9047999999999993E-2</c:v>
                </c:pt>
                <c:pt idx="861">
                  <c:v>8.3546999999999996E-2</c:v>
                </c:pt>
                <c:pt idx="862">
                  <c:v>6.9325999999999999E-2</c:v>
                </c:pt>
                <c:pt idx="863">
                  <c:v>6.7741999999999997E-2</c:v>
                </c:pt>
                <c:pt idx="864">
                  <c:v>5.9917999999999999E-2</c:v>
                </c:pt>
                <c:pt idx="865">
                  <c:v>7.0140999999999995E-2</c:v>
                </c:pt>
                <c:pt idx="866">
                  <c:v>6.8511000000000002E-2</c:v>
                </c:pt>
                <c:pt idx="867">
                  <c:v>6.0796999999999997E-2</c:v>
                </c:pt>
                <c:pt idx="868">
                  <c:v>4.5683000000000001E-2</c:v>
                </c:pt>
                <c:pt idx="869">
                  <c:v>6.6103999999999996E-2</c:v>
                </c:pt>
                <c:pt idx="870">
                  <c:v>6.0588999999999997E-2</c:v>
                </c:pt>
                <c:pt idx="871">
                  <c:v>3.8925000000000001E-2</c:v>
                </c:pt>
                <c:pt idx="872">
                  <c:v>3.5425999999999999E-2</c:v>
                </c:pt>
                <c:pt idx="873">
                  <c:v>4.0256E-2</c:v>
                </c:pt>
                <c:pt idx="874">
                  <c:v>3.5980999999999999E-2</c:v>
                </c:pt>
                <c:pt idx="875">
                  <c:v>2.9588E-2</c:v>
                </c:pt>
                <c:pt idx="876">
                  <c:v>2.3465999999999997E-2</c:v>
                </c:pt>
                <c:pt idx="877">
                  <c:v>1.9344999999999998E-2</c:v>
                </c:pt>
                <c:pt idx="878">
                  <c:v>1.9535999999999998E-2</c:v>
                </c:pt>
                <c:pt idx="879">
                  <c:v>1.5688999999999998E-2</c:v>
                </c:pt>
                <c:pt idx="880">
                  <c:v>1.2116E-2</c:v>
                </c:pt>
                <c:pt idx="881">
                  <c:v>8.9579999999999989E-3</c:v>
                </c:pt>
                <c:pt idx="882">
                  <c:v>6.1110000000000001E-3</c:v>
                </c:pt>
                <c:pt idx="883">
                  <c:v>4.875E-3</c:v>
                </c:pt>
                <c:pt idx="884">
                  <c:v>9.0609999999999996E-3</c:v>
                </c:pt>
                <c:pt idx="885">
                  <c:v>1.0848E-2</c:v>
                </c:pt>
                <c:pt idx="886">
                  <c:v>1.3441E-2</c:v>
                </c:pt>
                <c:pt idx="887">
                  <c:v>1.4872E-2</c:v>
                </c:pt>
                <c:pt idx="888">
                  <c:v>2.4971E-2</c:v>
                </c:pt>
                <c:pt idx="889">
                  <c:v>2.3639E-2</c:v>
                </c:pt>
                <c:pt idx="890">
                  <c:v>3.8560000000000004E-2</c:v>
                </c:pt>
                <c:pt idx="891">
                  <c:v>3.8107999999999996E-2</c:v>
                </c:pt>
                <c:pt idx="892">
                  <c:v>5.9248999999999996E-2</c:v>
                </c:pt>
                <c:pt idx="893">
                  <c:v>7.4267E-2</c:v>
                </c:pt>
                <c:pt idx="894">
                  <c:v>8.8794999999999999E-2</c:v>
                </c:pt>
                <c:pt idx="895">
                  <c:v>8.9976E-2</c:v>
                </c:pt>
                <c:pt idx="896">
                  <c:v>9.1855999999999993E-2</c:v>
                </c:pt>
                <c:pt idx="897">
                  <c:v>0.10550799999999999</c:v>
                </c:pt>
                <c:pt idx="898">
                  <c:v>0.13891399999999998</c:v>
                </c:pt>
                <c:pt idx="899">
                  <c:v>0.14077100000000001</c:v>
                </c:pt>
                <c:pt idx="900">
                  <c:v>0.12114799999999999</c:v>
                </c:pt>
                <c:pt idx="901">
                  <c:v>0.11451299999999999</c:v>
                </c:pt>
                <c:pt idx="902">
                  <c:v>0.10256899999999999</c:v>
                </c:pt>
                <c:pt idx="903">
                  <c:v>9.806899999999999E-2</c:v>
                </c:pt>
                <c:pt idx="904">
                  <c:v>8.0017999999999992E-2</c:v>
                </c:pt>
                <c:pt idx="905">
                  <c:v>9.1198000000000001E-2</c:v>
                </c:pt>
                <c:pt idx="906">
                  <c:v>7.5866000000000003E-2</c:v>
                </c:pt>
                <c:pt idx="907">
                  <c:v>6.5071000000000004E-2</c:v>
                </c:pt>
                <c:pt idx="908">
                  <c:v>5.8254999999999994E-2</c:v>
                </c:pt>
                <c:pt idx="909">
                  <c:v>3.9670000000000004E-2</c:v>
                </c:pt>
                <c:pt idx="910">
                  <c:v>3.1343999999999997E-2</c:v>
                </c:pt>
                <c:pt idx="911">
                  <c:v>2.6764E-2</c:v>
                </c:pt>
                <c:pt idx="912">
                  <c:v>2.1534999999999999E-2</c:v>
                </c:pt>
                <c:pt idx="913">
                  <c:v>2.1101999999999999E-2</c:v>
                </c:pt>
                <c:pt idx="914">
                  <c:v>2.0785999999999999E-2</c:v>
                </c:pt>
                <c:pt idx="915">
                  <c:v>1.6431999999999999E-2</c:v>
                </c:pt>
                <c:pt idx="916">
                  <c:v>2.1942E-2</c:v>
                </c:pt>
                <c:pt idx="917">
                  <c:v>1.9153E-2</c:v>
                </c:pt>
                <c:pt idx="918">
                  <c:v>1.4154E-2</c:v>
                </c:pt>
                <c:pt idx="919">
                  <c:v>1.1778E-2</c:v>
                </c:pt>
                <c:pt idx="920">
                  <c:v>8.3000000000000001E-3</c:v>
                </c:pt>
                <c:pt idx="921">
                  <c:v>7.1289999999999999E-3</c:v>
                </c:pt>
                <c:pt idx="922">
                  <c:v>5.8089999999999999E-3</c:v>
                </c:pt>
                <c:pt idx="923">
                  <c:v>4.81E-3</c:v>
                </c:pt>
                <c:pt idx="924">
                  <c:v>4.4479999999999997E-3</c:v>
                </c:pt>
                <c:pt idx="925">
                  <c:v>1.1455999999999999E-2</c:v>
                </c:pt>
                <c:pt idx="926">
                  <c:v>9.8440000000000003E-3</c:v>
                </c:pt>
                <c:pt idx="927">
                  <c:v>7.5819999999999993E-3</c:v>
                </c:pt>
                <c:pt idx="928">
                  <c:v>8.8690000000000001E-3</c:v>
                </c:pt>
                <c:pt idx="929">
                  <c:v>1.2704999999999999E-2</c:v>
                </c:pt>
                <c:pt idx="930">
                  <c:v>1.3727999999999999E-2</c:v>
                </c:pt>
                <c:pt idx="931">
                  <c:v>1.1403999999999999E-2</c:v>
                </c:pt>
                <c:pt idx="932">
                  <c:v>1.0213999999999999E-2</c:v>
                </c:pt>
                <c:pt idx="933">
                  <c:v>7.9179999999999997E-3</c:v>
                </c:pt>
                <c:pt idx="934">
                  <c:v>1.2460000000000001E-2</c:v>
                </c:pt>
                <c:pt idx="935">
                  <c:v>1.2201999999999999E-2</c:v>
                </c:pt>
                <c:pt idx="936">
                  <c:v>1.6858999999999999E-2</c:v>
                </c:pt>
                <c:pt idx="937">
                  <c:v>1.6153000000000001E-2</c:v>
                </c:pt>
                <c:pt idx="938">
                  <c:v>4.5475999999999996E-2</c:v>
                </c:pt>
                <c:pt idx="939">
                  <c:v>5.0303E-2</c:v>
                </c:pt>
                <c:pt idx="940">
                  <c:v>5.2093E-2</c:v>
                </c:pt>
                <c:pt idx="941">
                  <c:v>4.9514999999999997E-2</c:v>
                </c:pt>
                <c:pt idx="942">
                  <c:v>4.3915999999999997E-2</c:v>
                </c:pt>
                <c:pt idx="943">
                  <c:v>4.0430999999999995E-2</c:v>
                </c:pt>
                <c:pt idx="944">
                  <c:v>4.7223999999999995E-2</c:v>
                </c:pt>
                <c:pt idx="945">
                  <c:v>4.9620000000000004E-2</c:v>
                </c:pt>
                <c:pt idx="946">
                  <c:v>5.0538E-2</c:v>
                </c:pt>
                <c:pt idx="947">
                  <c:v>5.8460999999999999E-2</c:v>
                </c:pt>
                <c:pt idx="948">
                  <c:v>5.7875999999999997E-2</c:v>
                </c:pt>
                <c:pt idx="949">
                  <c:v>5.2343000000000001E-2</c:v>
                </c:pt>
                <c:pt idx="950">
                  <c:v>4.3290000000000002E-2</c:v>
                </c:pt>
                <c:pt idx="951">
                  <c:v>4.5881999999999999E-2</c:v>
                </c:pt>
                <c:pt idx="952">
                  <c:v>5.3387999999999998E-2</c:v>
                </c:pt>
                <c:pt idx="953">
                  <c:v>4.7690000000000003E-2</c:v>
                </c:pt>
                <c:pt idx="954">
                  <c:v>4.6841000000000001E-2</c:v>
                </c:pt>
                <c:pt idx="955">
                  <c:v>3.6691999999999995E-2</c:v>
                </c:pt>
                <c:pt idx="956">
                  <c:v>3.1356000000000002E-2</c:v>
                </c:pt>
                <c:pt idx="957">
                  <c:v>2.4930000000000001E-2</c:v>
                </c:pt>
                <c:pt idx="958">
                  <c:v>1.9518999999999998E-2</c:v>
                </c:pt>
                <c:pt idx="959">
                  <c:v>1.6579E-2</c:v>
                </c:pt>
                <c:pt idx="960">
                  <c:v>1.3172999999999999E-2</c:v>
                </c:pt>
                <c:pt idx="961">
                  <c:v>1.1221999999999999E-2</c:v>
                </c:pt>
                <c:pt idx="962">
                  <c:v>7.8650000000000005E-3</c:v>
                </c:pt>
                <c:pt idx="963">
                  <c:v>5.8129999999999996E-3</c:v>
                </c:pt>
                <c:pt idx="964">
                  <c:v>6.7400000000000003E-3</c:v>
                </c:pt>
                <c:pt idx="965">
                  <c:v>4.4910000000000002E-3</c:v>
                </c:pt>
                <c:pt idx="966">
                  <c:v>3.4219999999999997E-3</c:v>
                </c:pt>
                <c:pt idx="967">
                  <c:v>2.4610000000000001E-3</c:v>
                </c:pt>
                <c:pt idx="968">
                  <c:v>2.725E-3</c:v>
                </c:pt>
                <c:pt idx="969">
                  <c:v>2.9009999999999999E-3</c:v>
                </c:pt>
                <c:pt idx="970">
                  <c:v>3.055E-3</c:v>
                </c:pt>
                <c:pt idx="971">
                  <c:v>2.7669999999999999E-3</c:v>
                </c:pt>
                <c:pt idx="972">
                  <c:v>4.7159999999999997E-3</c:v>
                </c:pt>
                <c:pt idx="973">
                  <c:v>6.0809999999999996E-3</c:v>
                </c:pt>
                <c:pt idx="974">
                  <c:v>3.1149999999999997E-3</c:v>
                </c:pt>
                <c:pt idx="975">
                  <c:v>2.9529999999999999E-3</c:v>
                </c:pt>
                <c:pt idx="976">
                  <c:v>1.488E-3</c:v>
                </c:pt>
                <c:pt idx="977">
                  <c:v>1.42E-3</c:v>
                </c:pt>
                <c:pt idx="978">
                  <c:v>8.9820000000000004E-3</c:v>
                </c:pt>
                <c:pt idx="979">
                  <c:v>9.3889999999999998E-3</c:v>
                </c:pt>
                <c:pt idx="980">
                  <c:v>1.2135999999999999E-2</c:v>
                </c:pt>
                <c:pt idx="981">
                  <c:v>8.9200000000000008E-3</c:v>
                </c:pt>
                <c:pt idx="982">
                  <c:v>7.7000000000000002E-3</c:v>
                </c:pt>
                <c:pt idx="983">
                  <c:v>1.3687999999999999E-2</c:v>
                </c:pt>
                <c:pt idx="984">
                  <c:v>1.2593999999999999E-2</c:v>
                </c:pt>
                <c:pt idx="985">
                  <c:v>1.9413E-2</c:v>
                </c:pt>
                <c:pt idx="986">
                  <c:v>2.2106999999999998E-2</c:v>
                </c:pt>
                <c:pt idx="987">
                  <c:v>1.8907999999999998E-2</c:v>
                </c:pt>
                <c:pt idx="988">
                  <c:v>1.5137999999999999E-2</c:v>
                </c:pt>
                <c:pt idx="989">
                  <c:v>1.3155999999999999E-2</c:v>
                </c:pt>
                <c:pt idx="990">
                  <c:v>9.5440000000000004E-3</c:v>
                </c:pt>
                <c:pt idx="991">
                  <c:v>6.4619999999999999E-3</c:v>
                </c:pt>
                <c:pt idx="992">
                  <c:v>4.8849999999999996E-3</c:v>
                </c:pt>
                <c:pt idx="993">
                  <c:v>5.1939999999999998E-3</c:v>
                </c:pt>
                <c:pt idx="994">
                  <c:v>5.5309999999999995E-3</c:v>
                </c:pt>
                <c:pt idx="995">
                  <c:v>4.3029999999999995E-3</c:v>
                </c:pt>
                <c:pt idx="996">
                  <c:v>3.6349999999999998E-3</c:v>
                </c:pt>
                <c:pt idx="997">
                  <c:v>2.8409999999999998E-3</c:v>
                </c:pt>
                <c:pt idx="998">
                  <c:v>3.369E-3</c:v>
                </c:pt>
                <c:pt idx="999">
                  <c:v>8.0429999999999998E-3</c:v>
                </c:pt>
                <c:pt idx="1000">
                  <c:v>8.291999999999999E-3</c:v>
                </c:pt>
                <c:pt idx="1001">
                  <c:v>6.496E-3</c:v>
                </c:pt>
                <c:pt idx="1002">
                  <c:v>7.5959999999999995E-3</c:v>
                </c:pt>
                <c:pt idx="1003">
                  <c:v>7.1100000000000009E-3</c:v>
                </c:pt>
                <c:pt idx="1004">
                  <c:v>4.8869999999999999E-3</c:v>
                </c:pt>
                <c:pt idx="1005">
                  <c:v>4.2509999999999996E-3</c:v>
                </c:pt>
                <c:pt idx="1006">
                  <c:v>8.3090000000000004E-3</c:v>
                </c:pt>
                <c:pt idx="1007">
                  <c:v>7.6609999999999994E-3</c:v>
                </c:pt>
                <c:pt idx="1008">
                  <c:v>4.9649999999999998E-3</c:v>
                </c:pt>
                <c:pt idx="1009">
                  <c:v>2.934E-3</c:v>
                </c:pt>
                <c:pt idx="1010">
                  <c:v>2.3189999999999999E-3</c:v>
                </c:pt>
                <c:pt idx="1011">
                  <c:v>1.8649999999999999E-3</c:v>
                </c:pt>
                <c:pt idx="1012">
                  <c:v>2.5069999999999997E-3</c:v>
                </c:pt>
                <c:pt idx="1013">
                  <c:v>2.382E-3</c:v>
                </c:pt>
                <c:pt idx="1014">
                  <c:v>3.0589999999999997E-3</c:v>
                </c:pt>
                <c:pt idx="1015">
                  <c:v>3.666E-3</c:v>
                </c:pt>
                <c:pt idx="1016">
                  <c:v>5.5639999999999995E-3</c:v>
                </c:pt>
                <c:pt idx="1017">
                  <c:v>7.6039999999999996E-3</c:v>
                </c:pt>
                <c:pt idx="1018">
                  <c:v>7.8320000000000004E-3</c:v>
                </c:pt>
                <c:pt idx="1019">
                  <c:v>1.2097E-2</c:v>
                </c:pt>
                <c:pt idx="1020">
                  <c:v>1.2921999999999999E-2</c:v>
                </c:pt>
                <c:pt idx="1021">
                  <c:v>1.3784999999999999E-2</c:v>
                </c:pt>
                <c:pt idx="1022">
                  <c:v>1.1075E-2</c:v>
                </c:pt>
                <c:pt idx="1023">
                  <c:v>2.2227999999999998E-2</c:v>
                </c:pt>
                <c:pt idx="1024">
                  <c:v>1.8970000000000001E-2</c:v>
                </c:pt>
                <c:pt idx="1025">
                  <c:v>1.8821999999999998E-2</c:v>
                </c:pt>
                <c:pt idx="1026">
                  <c:v>1.8682999999999998E-2</c:v>
                </c:pt>
                <c:pt idx="1027">
                  <c:v>1.7179E-2</c:v>
                </c:pt>
                <c:pt idx="1028">
                  <c:v>1.2187999999999999E-2</c:v>
                </c:pt>
                <c:pt idx="1029">
                  <c:v>1.1774999999999999E-2</c:v>
                </c:pt>
                <c:pt idx="1030">
                  <c:v>9.7879999999999998E-3</c:v>
                </c:pt>
                <c:pt idx="1031">
                  <c:v>8.123E-3</c:v>
                </c:pt>
                <c:pt idx="1032">
                  <c:v>7.9329999999999991E-3</c:v>
                </c:pt>
                <c:pt idx="1033">
                  <c:v>6.8349999999999999E-3</c:v>
                </c:pt>
                <c:pt idx="1034">
                  <c:v>9.1559999999999992E-3</c:v>
                </c:pt>
                <c:pt idx="1035">
                  <c:v>6.6959999999999997E-3</c:v>
                </c:pt>
                <c:pt idx="1036">
                  <c:v>9.5309999999999995E-3</c:v>
                </c:pt>
                <c:pt idx="1037">
                  <c:v>7.5959999999999995E-3</c:v>
                </c:pt>
                <c:pt idx="1038">
                  <c:v>6.4659999999999995E-3</c:v>
                </c:pt>
                <c:pt idx="1039">
                  <c:v>4.4039999999999999E-3</c:v>
                </c:pt>
                <c:pt idx="1040">
                  <c:v>5.3929999999999994E-3</c:v>
                </c:pt>
                <c:pt idx="1041">
                  <c:v>8.8640000000000004E-3</c:v>
                </c:pt>
                <c:pt idx="1042">
                  <c:v>8.2129999999999998E-3</c:v>
                </c:pt>
                <c:pt idx="1043">
                  <c:v>1.7441999999999999E-2</c:v>
                </c:pt>
                <c:pt idx="1044">
                  <c:v>1.6031E-2</c:v>
                </c:pt>
                <c:pt idx="1045">
                  <c:v>1.4424999999999999E-2</c:v>
                </c:pt>
                <c:pt idx="1046">
                  <c:v>2.0856E-2</c:v>
                </c:pt>
                <c:pt idx="1047">
                  <c:v>2.0191999999999998E-2</c:v>
                </c:pt>
                <c:pt idx="1048">
                  <c:v>2.0596E-2</c:v>
                </c:pt>
                <c:pt idx="1049">
                  <c:v>1.8520999999999999E-2</c:v>
                </c:pt>
                <c:pt idx="1050">
                  <c:v>1.6598999999999999E-2</c:v>
                </c:pt>
                <c:pt idx="1051">
                  <c:v>1.4544E-2</c:v>
                </c:pt>
                <c:pt idx="1052">
                  <c:v>1.2702999999999999E-2</c:v>
                </c:pt>
                <c:pt idx="1053">
                  <c:v>1.4091999999999999E-2</c:v>
                </c:pt>
                <c:pt idx="1054">
                  <c:v>1.5826E-2</c:v>
                </c:pt>
                <c:pt idx="1055">
                  <c:v>1.6045E-2</c:v>
                </c:pt>
                <c:pt idx="1056">
                  <c:v>2.0130000000000002E-2</c:v>
                </c:pt>
                <c:pt idx="1057">
                  <c:v>2.0864999999999998E-2</c:v>
                </c:pt>
                <c:pt idx="1058">
                  <c:v>1.7760000000000001E-2</c:v>
                </c:pt>
                <c:pt idx="1059">
                  <c:v>1.3042E-2</c:v>
                </c:pt>
                <c:pt idx="1060">
                  <c:v>1.3335E-2</c:v>
                </c:pt>
                <c:pt idx="1061">
                  <c:v>9.9080000000000001E-3</c:v>
                </c:pt>
                <c:pt idx="1062">
                  <c:v>7.6939999999999995E-3</c:v>
                </c:pt>
                <c:pt idx="1063">
                  <c:v>7.0419999999999996E-3</c:v>
                </c:pt>
                <c:pt idx="1064">
                  <c:v>5.3500000000000006E-3</c:v>
                </c:pt>
                <c:pt idx="1065">
                  <c:v>5.3100000000000005E-3</c:v>
                </c:pt>
                <c:pt idx="1066">
                  <c:v>6.8179999999999994E-3</c:v>
                </c:pt>
                <c:pt idx="1067">
                  <c:v>4.875E-3</c:v>
                </c:pt>
                <c:pt idx="1068">
                  <c:v>8.0330000000000002E-3</c:v>
                </c:pt>
                <c:pt idx="1069">
                  <c:v>1.703E-2</c:v>
                </c:pt>
                <c:pt idx="1070">
                  <c:v>1.6508999999999999E-2</c:v>
                </c:pt>
                <c:pt idx="1071">
                  <c:v>2.5006999999999998E-2</c:v>
                </c:pt>
                <c:pt idx="1072">
                  <c:v>2.5956E-2</c:v>
                </c:pt>
                <c:pt idx="1073">
                  <c:v>2.5682E-2</c:v>
                </c:pt>
                <c:pt idx="1074">
                  <c:v>2.5390000000000003E-2</c:v>
                </c:pt>
                <c:pt idx="1075">
                  <c:v>2.6865999999999998E-2</c:v>
                </c:pt>
                <c:pt idx="1076">
                  <c:v>2.6598E-2</c:v>
                </c:pt>
                <c:pt idx="1077">
                  <c:v>2.5321E-2</c:v>
                </c:pt>
                <c:pt idx="1078">
                  <c:v>2.5144999999999997E-2</c:v>
                </c:pt>
                <c:pt idx="1079">
                  <c:v>2.4877999999999997E-2</c:v>
                </c:pt>
                <c:pt idx="1080">
                  <c:v>4.8425999999999997E-2</c:v>
                </c:pt>
                <c:pt idx="1081">
                  <c:v>4.9798999999999996E-2</c:v>
                </c:pt>
                <c:pt idx="1082">
                  <c:v>4.9630000000000007E-2</c:v>
                </c:pt>
                <c:pt idx="1083">
                  <c:v>4.3972999999999998E-2</c:v>
                </c:pt>
                <c:pt idx="1084">
                  <c:v>4.7433999999999997E-2</c:v>
                </c:pt>
                <c:pt idx="1085">
                  <c:v>4.3736999999999998E-2</c:v>
                </c:pt>
                <c:pt idx="1086">
                  <c:v>4.1523999999999998E-2</c:v>
                </c:pt>
                <c:pt idx="1087">
                  <c:v>4.1263000000000001E-2</c:v>
                </c:pt>
                <c:pt idx="1088">
                  <c:v>3.8775999999999998E-2</c:v>
                </c:pt>
                <c:pt idx="1089">
                  <c:v>3.6095999999999996E-2</c:v>
                </c:pt>
                <c:pt idx="1090">
                  <c:v>4.7923999999999994E-2</c:v>
                </c:pt>
                <c:pt idx="1091">
                  <c:v>5.7103999999999995E-2</c:v>
                </c:pt>
                <c:pt idx="1092">
                  <c:v>5.9276999999999996E-2</c:v>
                </c:pt>
                <c:pt idx="1093">
                  <c:v>5.3384999999999995E-2</c:v>
                </c:pt>
                <c:pt idx="1094">
                  <c:v>4.7277E-2</c:v>
                </c:pt>
                <c:pt idx="1095">
                  <c:v>3.9021E-2</c:v>
                </c:pt>
                <c:pt idx="1096">
                  <c:v>3.7910000000000006E-2</c:v>
                </c:pt>
                <c:pt idx="1097">
                  <c:v>3.1134999999999999E-2</c:v>
                </c:pt>
                <c:pt idx="1098">
                  <c:v>4.5470000000000003E-2</c:v>
                </c:pt>
                <c:pt idx="1099">
                  <c:v>4.2841999999999998E-2</c:v>
                </c:pt>
                <c:pt idx="1100">
                  <c:v>3.4206E-2</c:v>
                </c:pt>
                <c:pt idx="1101">
                  <c:v>2.6823999999999997E-2</c:v>
                </c:pt>
                <c:pt idx="1102">
                  <c:v>2.2780999999999999E-2</c:v>
                </c:pt>
                <c:pt idx="1103">
                  <c:v>2.0462999999999999E-2</c:v>
                </c:pt>
                <c:pt idx="1104">
                  <c:v>2.0087000000000001E-2</c:v>
                </c:pt>
                <c:pt idx="1105">
                  <c:v>2.0997999999999999E-2</c:v>
                </c:pt>
                <c:pt idx="1106">
                  <c:v>1.8678999999999998E-2</c:v>
                </c:pt>
                <c:pt idx="1107">
                  <c:v>1.6638E-2</c:v>
                </c:pt>
                <c:pt idx="1108">
                  <c:v>1.5602999999999999E-2</c:v>
                </c:pt>
                <c:pt idx="1109">
                  <c:v>1.0916E-2</c:v>
                </c:pt>
                <c:pt idx="1110">
                  <c:v>7.7269999999999995E-3</c:v>
                </c:pt>
                <c:pt idx="1111">
                  <c:v>4.9179999999999996E-3</c:v>
                </c:pt>
                <c:pt idx="1112">
                  <c:v>3.5169999999999997E-3</c:v>
                </c:pt>
                <c:pt idx="1113">
                  <c:v>3.1439999999999997E-3</c:v>
                </c:pt>
                <c:pt idx="1114">
                  <c:v>2.5839999999999999E-3</c:v>
                </c:pt>
                <c:pt idx="1115">
                  <c:v>2.8209999999999997E-3</c:v>
                </c:pt>
                <c:pt idx="1116">
                  <c:v>2.6489999999999999E-3</c:v>
                </c:pt>
                <c:pt idx="1117">
                  <c:v>4.3860000000000001E-3</c:v>
                </c:pt>
                <c:pt idx="1118">
                  <c:v>4.4939999999999997E-3</c:v>
                </c:pt>
                <c:pt idx="1119">
                  <c:v>5.287E-3</c:v>
                </c:pt>
                <c:pt idx="1120">
                  <c:v>5.0619999999999997E-3</c:v>
                </c:pt>
                <c:pt idx="1121">
                  <c:v>4.4640000000000001E-3</c:v>
                </c:pt>
                <c:pt idx="1122">
                  <c:v>3.7079999999999999E-3</c:v>
                </c:pt>
                <c:pt idx="1123">
                  <c:v>3.1389999999999999E-3</c:v>
                </c:pt>
                <c:pt idx="1124">
                  <c:v>6.0829999999999999E-3</c:v>
                </c:pt>
                <c:pt idx="1125">
                  <c:v>5.2200000000000007E-3</c:v>
                </c:pt>
                <c:pt idx="1126">
                  <c:v>6.1769999999999993E-3</c:v>
                </c:pt>
                <c:pt idx="1127">
                  <c:v>4.084E-3</c:v>
                </c:pt>
                <c:pt idx="1128">
                  <c:v>2.6639999999999997E-3</c:v>
                </c:pt>
                <c:pt idx="1129">
                  <c:v>1.9789999999999999E-3</c:v>
                </c:pt>
                <c:pt idx="1130">
                  <c:v>5.5719999999999997E-3</c:v>
                </c:pt>
                <c:pt idx="1131">
                  <c:v>5.5309999999999995E-3</c:v>
                </c:pt>
                <c:pt idx="1132">
                  <c:v>6.2759999999999995E-3</c:v>
                </c:pt>
                <c:pt idx="1133">
                  <c:v>8.010999999999999E-3</c:v>
                </c:pt>
                <c:pt idx="1134">
                  <c:v>3.61E-2</c:v>
                </c:pt>
                <c:pt idx="1135">
                  <c:v>3.3928E-2</c:v>
                </c:pt>
                <c:pt idx="1136">
                  <c:v>4.9170999999999999E-2</c:v>
                </c:pt>
                <c:pt idx="1137">
                  <c:v>4.9828999999999998E-2</c:v>
                </c:pt>
                <c:pt idx="1138">
                  <c:v>5.0960000000000005E-2</c:v>
                </c:pt>
                <c:pt idx="1139">
                  <c:v>4.0760000000000005E-2</c:v>
                </c:pt>
                <c:pt idx="1140">
                  <c:v>3.4505000000000001E-2</c:v>
                </c:pt>
                <c:pt idx="1141">
                  <c:v>2.9618999999999999E-2</c:v>
                </c:pt>
                <c:pt idx="1142">
                  <c:v>2.9117999999999998E-2</c:v>
                </c:pt>
                <c:pt idx="1143">
                  <c:v>2.2733E-2</c:v>
                </c:pt>
                <c:pt idx="1144">
                  <c:v>2.3872999999999998E-2</c:v>
                </c:pt>
                <c:pt idx="1145">
                  <c:v>2.2135999999999999E-2</c:v>
                </c:pt>
                <c:pt idx="1146">
                  <c:v>1.8182E-2</c:v>
                </c:pt>
                <c:pt idx="1147">
                  <c:v>2.7805999999999997E-2</c:v>
                </c:pt>
                <c:pt idx="1148">
                  <c:v>2.3736999999999998E-2</c:v>
                </c:pt>
                <c:pt idx="1149">
                  <c:v>1.9414000000000001E-2</c:v>
                </c:pt>
                <c:pt idx="1150">
                  <c:v>2.3843E-2</c:v>
                </c:pt>
                <c:pt idx="1151">
                  <c:v>2.1384E-2</c:v>
                </c:pt>
                <c:pt idx="1152">
                  <c:v>1.9168999999999999E-2</c:v>
                </c:pt>
                <c:pt idx="1153">
                  <c:v>1.52E-2</c:v>
                </c:pt>
                <c:pt idx="1154">
                  <c:v>1.2451E-2</c:v>
                </c:pt>
                <c:pt idx="1155">
                  <c:v>1.0088E-2</c:v>
                </c:pt>
                <c:pt idx="1156">
                  <c:v>8.4479999999999989E-3</c:v>
                </c:pt>
                <c:pt idx="1157">
                  <c:v>7.2000000000000007E-3</c:v>
                </c:pt>
                <c:pt idx="1158">
                  <c:v>5.8259999999999996E-3</c:v>
                </c:pt>
                <c:pt idx="1159">
                  <c:v>5.5049999999999995E-3</c:v>
                </c:pt>
                <c:pt idx="1160">
                  <c:v>5.2379999999999996E-3</c:v>
                </c:pt>
                <c:pt idx="1161">
                  <c:v>7.4909999999999994E-3</c:v>
                </c:pt>
                <c:pt idx="1162">
                  <c:v>9.9419999999999994E-3</c:v>
                </c:pt>
                <c:pt idx="1163">
                  <c:v>1.2496E-2</c:v>
                </c:pt>
                <c:pt idx="1164">
                  <c:v>1.1410999999999999E-2</c:v>
                </c:pt>
                <c:pt idx="1165">
                  <c:v>9.4079999999999997E-3</c:v>
                </c:pt>
                <c:pt idx="1166">
                  <c:v>1.0500000000000001E-2</c:v>
                </c:pt>
                <c:pt idx="1167">
                  <c:v>8.7879999999999989E-3</c:v>
                </c:pt>
                <c:pt idx="1168">
                  <c:v>8.7980000000000003E-3</c:v>
                </c:pt>
                <c:pt idx="1169">
                  <c:v>6.9579999999999998E-3</c:v>
                </c:pt>
                <c:pt idx="1170">
                  <c:v>5.901E-3</c:v>
                </c:pt>
                <c:pt idx="1171">
                  <c:v>5.2789999999999998E-3</c:v>
                </c:pt>
                <c:pt idx="1172">
                  <c:v>5.1329999999999995E-3</c:v>
                </c:pt>
                <c:pt idx="1173">
                  <c:v>4.6300000000000004E-3</c:v>
                </c:pt>
                <c:pt idx="1174">
                  <c:v>1.0584999999999999E-2</c:v>
                </c:pt>
                <c:pt idx="1175">
                  <c:v>1.0038E-2</c:v>
                </c:pt>
                <c:pt idx="1176">
                  <c:v>1.0293999999999999E-2</c:v>
                </c:pt>
                <c:pt idx="1177">
                  <c:v>1.3202E-2</c:v>
                </c:pt>
                <c:pt idx="1178">
                  <c:v>1.0352999999999999E-2</c:v>
                </c:pt>
                <c:pt idx="1179">
                  <c:v>9.0460000000000002E-3</c:v>
                </c:pt>
                <c:pt idx="1180">
                  <c:v>8.8719999999999997E-3</c:v>
                </c:pt>
                <c:pt idx="1181">
                  <c:v>1.2612E-2</c:v>
                </c:pt>
                <c:pt idx="1182">
                  <c:v>1.3892E-2</c:v>
                </c:pt>
                <c:pt idx="1183">
                  <c:v>1.2718E-2</c:v>
                </c:pt>
                <c:pt idx="1184">
                  <c:v>1.5422999999999999E-2</c:v>
                </c:pt>
                <c:pt idx="1185">
                  <c:v>1.4709E-2</c:v>
                </c:pt>
                <c:pt idx="1186">
                  <c:v>1.7832000000000001E-2</c:v>
                </c:pt>
                <c:pt idx="1187">
                  <c:v>2.1193999999999998E-2</c:v>
                </c:pt>
                <c:pt idx="1188">
                  <c:v>2.6511E-2</c:v>
                </c:pt>
                <c:pt idx="1189">
                  <c:v>2.7684999999999998E-2</c:v>
                </c:pt>
                <c:pt idx="1190">
                  <c:v>2.7389E-2</c:v>
                </c:pt>
                <c:pt idx="1191">
                  <c:v>2.0460000000000002E-2</c:v>
                </c:pt>
                <c:pt idx="1192">
                  <c:v>2.1680999999999999E-2</c:v>
                </c:pt>
                <c:pt idx="1193">
                  <c:v>2.2227E-2</c:v>
                </c:pt>
                <c:pt idx="1194">
                  <c:v>2.0620000000000003E-2</c:v>
                </c:pt>
                <c:pt idx="1195">
                  <c:v>2.1207999999999998E-2</c:v>
                </c:pt>
                <c:pt idx="1196">
                  <c:v>2.1660000000000002E-2</c:v>
                </c:pt>
                <c:pt idx="1197">
                  <c:v>1.1946999999999999E-2</c:v>
                </c:pt>
                <c:pt idx="1198">
                  <c:v>1.2194E-2</c:v>
                </c:pt>
                <c:pt idx="1199">
                  <c:v>1.5441E-2</c:v>
                </c:pt>
                <c:pt idx="1200">
                  <c:v>1.8369E-2</c:v>
                </c:pt>
                <c:pt idx="1201">
                  <c:v>1.5477999999999999E-2</c:v>
                </c:pt>
                <c:pt idx="1202">
                  <c:v>8.548E-3</c:v>
                </c:pt>
                <c:pt idx="1203">
                  <c:v>1.2648E-2</c:v>
                </c:pt>
                <c:pt idx="1204">
                  <c:v>1.302E-2</c:v>
                </c:pt>
                <c:pt idx="1205">
                  <c:v>7.1579999999999994E-3</c:v>
                </c:pt>
                <c:pt idx="1206">
                  <c:v>8.3289999999999996E-3</c:v>
                </c:pt>
                <c:pt idx="1207">
                  <c:v>6.1000000000000004E-3</c:v>
                </c:pt>
                <c:pt idx="1208">
                  <c:v>7.5400000000000007E-3</c:v>
                </c:pt>
                <c:pt idx="1209">
                  <c:v>9.8309999999999995E-3</c:v>
                </c:pt>
                <c:pt idx="1210">
                  <c:v>1.0726999999999999E-2</c:v>
                </c:pt>
                <c:pt idx="1211">
                  <c:v>9.9839999999999998E-3</c:v>
                </c:pt>
                <c:pt idx="1212">
                  <c:v>1.0014E-2</c:v>
                </c:pt>
                <c:pt idx="1213">
                  <c:v>1.0071999999999999E-2</c:v>
                </c:pt>
                <c:pt idx="1214">
                  <c:v>8.8409999999999999E-3</c:v>
                </c:pt>
                <c:pt idx="1215">
                  <c:v>1.2067999999999999E-2</c:v>
                </c:pt>
                <c:pt idx="1216">
                  <c:v>1.2840000000000001E-2</c:v>
                </c:pt>
                <c:pt idx="1217">
                  <c:v>1.2768999999999999E-2</c:v>
                </c:pt>
                <c:pt idx="1218">
                  <c:v>1.0447999999999999E-2</c:v>
                </c:pt>
                <c:pt idx="1219">
                  <c:v>1.0916E-2</c:v>
                </c:pt>
                <c:pt idx="1220">
                  <c:v>1.2563999999999999E-2</c:v>
                </c:pt>
                <c:pt idx="1221">
                  <c:v>8.8789999999999997E-3</c:v>
                </c:pt>
                <c:pt idx="1222">
                  <c:v>7.711E-3</c:v>
                </c:pt>
                <c:pt idx="1223">
                  <c:v>7.0400000000000003E-3</c:v>
                </c:pt>
                <c:pt idx="1224">
                  <c:v>1.0107999999999999E-2</c:v>
                </c:pt>
                <c:pt idx="1225">
                  <c:v>1.0414999999999999E-2</c:v>
                </c:pt>
                <c:pt idx="1226">
                  <c:v>1.0300999999999999E-2</c:v>
                </c:pt>
                <c:pt idx="1227">
                  <c:v>1.5188E-2</c:v>
                </c:pt>
                <c:pt idx="1228">
                  <c:v>1.4306999999999999E-2</c:v>
                </c:pt>
                <c:pt idx="1229">
                  <c:v>2.0752E-2</c:v>
                </c:pt>
                <c:pt idx="1230">
                  <c:v>1.8250000000000002E-2</c:v>
                </c:pt>
                <c:pt idx="1231">
                  <c:v>1.8090999999999999E-2</c:v>
                </c:pt>
                <c:pt idx="1232">
                  <c:v>1.9205E-2</c:v>
                </c:pt>
                <c:pt idx="1233">
                  <c:v>3.2231999999999997E-2</c:v>
                </c:pt>
                <c:pt idx="1234">
                  <c:v>3.2051999999999997E-2</c:v>
                </c:pt>
                <c:pt idx="1235">
                  <c:v>3.4471000000000002E-2</c:v>
                </c:pt>
                <c:pt idx="1236">
                  <c:v>2.8303999999999999E-2</c:v>
                </c:pt>
                <c:pt idx="1237">
                  <c:v>2.2752999999999999E-2</c:v>
                </c:pt>
                <c:pt idx="1238">
                  <c:v>1.8134000000000001E-2</c:v>
                </c:pt>
                <c:pt idx="1239">
                  <c:v>1.4626E-2</c:v>
                </c:pt>
                <c:pt idx="1240">
                  <c:v>1.2768E-2</c:v>
                </c:pt>
                <c:pt idx="1241">
                  <c:v>1.0326E-2</c:v>
                </c:pt>
                <c:pt idx="1242">
                  <c:v>1.0697999999999999E-2</c:v>
                </c:pt>
                <c:pt idx="1243">
                  <c:v>7.5400000000000007E-3</c:v>
                </c:pt>
                <c:pt idx="1244">
                  <c:v>5.7819999999999998E-3</c:v>
                </c:pt>
                <c:pt idx="1245">
                  <c:v>4.548E-3</c:v>
                </c:pt>
                <c:pt idx="1246">
                  <c:v>4.5200000000000006E-3</c:v>
                </c:pt>
                <c:pt idx="1247">
                  <c:v>4.235E-3</c:v>
                </c:pt>
                <c:pt idx="1248">
                  <c:v>4.4000000000000003E-3</c:v>
                </c:pt>
                <c:pt idx="1249">
                  <c:v>4.4250000000000001E-3</c:v>
                </c:pt>
                <c:pt idx="1250">
                  <c:v>6.5369999999999994E-3</c:v>
                </c:pt>
                <c:pt idx="1251">
                  <c:v>7.9369999999999996E-3</c:v>
                </c:pt>
                <c:pt idx="1252">
                  <c:v>1.4228999999999999E-2</c:v>
                </c:pt>
                <c:pt idx="1253">
                  <c:v>1.1207999999999999E-2</c:v>
                </c:pt>
                <c:pt idx="1254">
                  <c:v>9.2900000000000014E-3</c:v>
                </c:pt>
                <c:pt idx="1255">
                  <c:v>1.2884999999999999E-2</c:v>
                </c:pt>
                <c:pt idx="1256">
                  <c:v>1.3080000000000001E-2</c:v>
                </c:pt>
                <c:pt idx="1257">
                  <c:v>1.1422E-2</c:v>
                </c:pt>
                <c:pt idx="1258">
                  <c:v>1.0621999999999999E-2</c:v>
                </c:pt>
                <c:pt idx="1259">
                  <c:v>1.1755999999999999E-2</c:v>
                </c:pt>
                <c:pt idx="1260">
                  <c:v>1.0676999999999999E-2</c:v>
                </c:pt>
                <c:pt idx="1261">
                  <c:v>8.683999999999999E-3</c:v>
                </c:pt>
                <c:pt idx="1262">
                  <c:v>7.2679999999999993E-3</c:v>
                </c:pt>
                <c:pt idx="1263">
                  <c:v>1.2187999999999999E-2</c:v>
                </c:pt>
                <c:pt idx="1264">
                  <c:v>8.4960000000000001E-3</c:v>
                </c:pt>
                <c:pt idx="1265">
                  <c:v>5.2829999999999995E-3</c:v>
                </c:pt>
                <c:pt idx="1266">
                  <c:v>4.1529999999999996E-3</c:v>
                </c:pt>
                <c:pt idx="1267">
                  <c:v>3.9759999999999995E-3</c:v>
                </c:pt>
                <c:pt idx="1268">
                  <c:v>2.7519999999999997E-3</c:v>
                </c:pt>
                <c:pt idx="1269">
                  <c:v>2.7789999999999998E-3</c:v>
                </c:pt>
                <c:pt idx="1270">
                  <c:v>2.7129999999999997E-3</c:v>
                </c:pt>
                <c:pt idx="1271">
                  <c:v>1.8939999999999999E-3</c:v>
                </c:pt>
                <c:pt idx="1272">
                  <c:v>1.7179999999999999E-3</c:v>
                </c:pt>
                <c:pt idx="1273">
                  <c:v>3.8969999999999999E-3</c:v>
                </c:pt>
                <c:pt idx="1274">
                  <c:v>2.8739999999999998E-3</c:v>
                </c:pt>
                <c:pt idx="1275">
                  <c:v>4.0219999999999995E-3</c:v>
                </c:pt>
                <c:pt idx="1276">
                  <c:v>8.9490000000000004E-3</c:v>
                </c:pt>
                <c:pt idx="1277">
                  <c:v>8.0140000000000003E-3</c:v>
                </c:pt>
                <c:pt idx="1278">
                  <c:v>1.7347999999999999E-2</c:v>
                </c:pt>
                <c:pt idx="1279">
                  <c:v>1.3413999999999999E-2</c:v>
                </c:pt>
                <c:pt idx="1280">
                  <c:v>1.2449E-2</c:v>
                </c:pt>
                <c:pt idx="1281">
                  <c:v>1.5056E-2</c:v>
                </c:pt>
                <c:pt idx="1282">
                  <c:v>1.2714E-2</c:v>
                </c:pt>
                <c:pt idx="1283">
                  <c:v>1.3767999999999999E-2</c:v>
                </c:pt>
                <c:pt idx="1284">
                  <c:v>1.1561999999999999E-2</c:v>
                </c:pt>
                <c:pt idx="1285">
                  <c:v>1.6132999999999998E-2</c:v>
                </c:pt>
                <c:pt idx="1286">
                  <c:v>1.8312999999999999E-2</c:v>
                </c:pt>
                <c:pt idx="1287">
                  <c:v>1.3857999999999999E-2</c:v>
                </c:pt>
                <c:pt idx="1288">
                  <c:v>1.4162999999999999E-2</c:v>
                </c:pt>
                <c:pt idx="1289">
                  <c:v>1.2945999999999999E-2</c:v>
                </c:pt>
                <c:pt idx="1290">
                  <c:v>1.6559000000000001E-2</c:v>
                </c:pt>
                <c:pt idx="1291">
                  <c:v>1.9982E-2</c:v>
                </c:pt>
                <c:pt idx="1292">
                  <c:v>1.6992999999999998E-2</c:v>
                </c:pt>
                <c:pt idx="1293">
                  <c:v>1.9018E-2</c:v>
                </c:pt>
                <c:pt idx="1294">
                  <c:v>2.1696E-2</c:v>
                </c:pt>
                <c:pt idx="1295">
                  <c:v>2.6202999999999997E-2</c:v>
                </c:pt>
                <c:pt idx="1296">
                  <c:v>2.8104999999999998E-2</c:v>
                </c:pt>
                <c:pt idx="1297">
                  <c:v>2.1999999999999999E-2</c:v>
                </c:pt>
                <c:pt idx="1298">
                  <c:v>1.7627999999999998E-2</c:v>
                </c:pt>
                <c:pt idx="1299">
                  <c:v>1.3780000000000001E-2</c:v>
                </c:pt>
                <c:pt idx="1300">
                  <c:v>1.1092999999999999E-2</c:v>
                </c:pt>
                <c:pt idx="1301">
                  <c:v>2.3667000000000001E-2</c:v>
                </c:pt>
                <c:pt idx="1302">
                  <c:v>1.9703999999999999E-2</c:v>
                </c:pt>
                <c:pt idx="1303">
                  <c:v>1.5174E-2</c:v>
                </c:pt>
                <c:pt idx="1304">
                  <c:v>1.1028999999999999E-2</c:v>
                </c:pt>
                <c:pt idx="1305">
                  <c:v>1.1894E-2</c:v>
                </c:pt>
                <c:pt idx="1306">
                  <c:v>7.0289999999999997E-3</c:v>
                </c:pt>
                <c:pt idx="1307">
                  <c:v>6.5729999999999998E-3</c:v>
                </c:pt>
                <c:pt idx="1308">
                  <c:v>6.4709999999999993E-3</c:v>
                </c:pt>
                <c:pt idx="1309">
                  <c:v>1.1866999999999999E-2</c:v>
                </c:pt>
                <c:pt idx="1310">
                  <c:v>1.0513E-2</c:v>
                </c:pt>
                <c:pt idx="1311">
                  <c:v>1.0970000000000001E-2</c:v>
                </c:pt>
                <c:pt idx="1312">
                  <c:v>1.4024E-2</c:v>
                </c:pt>
                <c:pt idx="1313">
                  <c:v>3.5695999999999999E-2</c:v>
                </c:pt>
                <c:pt idx="1314">
                  <c:v>4.8007999999999995E-2</c:v>
                </c:pt>
                <c:pt idx="1315">
                  <c:v>4.5240999999999996E-2</c:v>
                </c:pt>
                <c:pt idx="1316">
                  <c:v>3.9705999999999998E-2</c:v>
                </c:pt>
                <c:pt idx="1317">
                  <c:v>3.7635999999999996E-2</c:v>
                </c:pt>
                <c:pt idx="1318">
                  <c:v>3.0147E-2</c:v>
                </c:pt>
                <c:pt idx="1319">
                  <c:v>2.2630999999999998E-2</c:v>
                </c:pt>
                <c:pt idx="1320">
                  <c:v>2.8072E-2</c:v>
                </c:pt>
                <c:pt idx="1321">
                  <c:v>2.5721999999999998E-2</c:v>
                </c:pt>
                <c:pt idx="1322">
                  <c:v>2.1132999999999999E-2</c:v>
                </c:pt>
                <c:pt idx="1323">
                  <c:v>1.6069E-2</c:v>
                </c:pt>
                <c:pt idx="1324">
                  <c:v>1.4447E-2</c:v>
                </c:pt>
                <c:pt idx="1325">
                  <c:v>1.3696E-2</c:v>
                </c:pt>
                <c:pt idx="1326">
                  <c:v>9.5589999999999998E-3</c:v>
                </c:pt>
                <c:pt idx="1327">
                  <c:v>8.3829999999999998E-3</c:v>
                </c:pt>
                <c:pt idx="1328">
                  <c:v>2.6105E-2</c:v>
                </c:pt>
                <c:pt idx="1329">
                  <c:v>2.3469E-2</c:v>
                </c:pt>
                <c:pt idx="1330">
                  <c:v>2.0267999999999998E-2</c:v>
                </c:pt>
                <c:pt idx="1331">
                  <c:v>1.9217999999999999E-2</c:v>
                </c:pt>
                <c:pt idx="1332">
                  <c:v>1.5351999999999999E-2</c:v>
                </c:pt>
                <c:pt idx="1333">
                  <c:v>1.8336999999999999E-2</c:v>
                </c:pt>
                <c:pt idx="1334">
                  <c:v>1.6416999999999998E-2</c:v>
                </c:pt>
                <c:pt idx="1335">
                  <c:v>1.4272E-2</c:v>
                </c:pt>
                <c:pt idx="1336">
                  <c:v>9.7120000000000001E-3</c:v>
                </c:pt>
                <c:pt idx="1337">
                  <c:v>9.3369999999999998E-3</c:v>
                </c:pt>
                <c:pt idx="1338">
                  <c:v>1.1278999999999999E-2</c:v>
                </c:pt>
                <c:pt idx="1339">
                  <c:v>1.1753999999999999E-2</c:v>
                </c:pt>
                <c:pt idx="1340">
                  <c:v>1.3476999999999999E-2</c:v>
                </c:pt>
                <c:pt idx="1341">
                  <c:v>1.2326999999999999E-2</c:v>
                </c:pt>
                <c:pt idx="1342">
                  <c:v>1.1647999999999999E-2</c:v>
                </c:pt>
                <c:pt idx="1343">
                  <c:v>1.9875E-2</c:v>
                </c:pt>
                <c:pt idx="1344">
                  <c:v>1.6871000000000001E-2</c:v>
                </c:pt>
                <c:pt idx="1345">
                  <c:v>3.6853999999999998E-2</c:v>
                </c:pt>
                <c:pt idx="1346">
                  <c:v>4.5613999999999995E-2</c:v>
                </c:pt>
                <c:pt idx="1347">
                  <c:v>5.6112999999999996E-2</c:v>
                </c:pt>
                <c:pt idx="1348">
                  <c:v>6.8479999999999999E-2</c:v>
                </c:pt>
                <c:pt idx="1349">
                  <c:v>6.2810000000000005E-2</c:v>
                </c:pt>
                <c:pt idx="1350">
                  <c:v>6.2587999999999991E-2</c:v>
                </c:pt>
                <c:pt idx="1351">
                  <c:v>5.6168999999999997E-2</c:v>
                </c:pt>
                <c:pt idx="1352">
                  <c:v>5.6791999999999995E-2</c:v>
                </c:pt>
                <c:pt idx="1353">
                  <c:v>5.7241999999999994E-2</c:v>
                </c:pt>
                <c:pt idx="1354">
                  <c:v>5.6528999999999996E-2</c:v>
                </c:pt>
                <c:pt idx="1355">
                  <c:v>5.5368000000000001E-2</c:v>
                </c:pt>
                <c:pt idx="1356">
                  <c:v>4.6703999999999996E-2</c:v>
                </c:pt>
                <c:pt idx="1357">
                  <c:v>4.3968E-2</c:v>
                </c:pt>
                <c:pt idx="1358">
                  <c:v>5.5300000000000002E-2</c:v>
                </c:pt>
                <c:pt idx="1359">
                  <c:v>7.954399999999999E-2</c:v>
                </c:pt>
                <c:pt idx="1360">
                  <c:v>8.9918999999999999E-2</c:v>
                </c:pt>
                <c:pt idx="1361">
                  <c:v>9.5332E-2</c:v>
                </c:pt>
                <c:pt idx="1362">
                  <c:v>0.106875</c:v>
                </c:pt>
                <c:pt idx="1363">
                  <c:v>8.1438999999999998E-2</c:v>
                </c:pt>
                <c:pt idx="1364">
                  <c:v>7.9472000000000001E-2</c:v>
                </c:pt>
                <c:pt idx="1365">
                  <c:v>8.8335999999999998E-2</c:v>
                </c:pt>
                <c:pt idx="1366">
                  <c:v>8.6891999999999997E-2</c:v>
                </c:pt>
                <c:pt idx="1367">
                  <c:v>8.0902000000000002E-2</c:v>
                </c:pt>
                <c:pt idx="1368">
                  <c:v>8.6204000000000003E-2</c:v>
                </c:pt>
                <c:pt idx="1369">
                  <c:v>6.9931999999999994E-2</c:v>
                </c:pt>
                <c:pt idx="1370">
                  <c:v>6.3681000000000001E-2</c:v>
                </c:pt>
                <c:pt idx="1371">
                  <c:v>5.9898999999999994E-2</c:v>
                </c:pt>
                <c:pt idx="1372">
                  <c:v>5.2826999999999999E-2</c:v>
                </c:pt>
                <c:pt idx="1373">
                  <c:v>4.5814000000000001E-2</c:v>
                </c:pt>
                <c:pt idx="1374">
                  <c:v>4.0235E-2</c:v>
                </c:pt>
                <c:pt idx="1375">
                  <c:v>3.5341999999999998E-2</c:v>
                </c:pt>
                <c:pt idx="1376">
                  <c:v>4.8480999999999996E-2</c:v>
                </c:pt>
                <c:pt idx="1377">
                  <c:v>4.6086999999999996E-2</c:v>
                </c:pt>
                <c:pt idx="1378">
                  <c:v>4.7764000000000001E-2</c:v>
                </c:pt>
                <c:pt idx="1379">
                  <c:v>3.8693999999999999E-2</c:v>
                </c:pt>
                <c:pt idx="1380">
                  <c:v>3.2424000000000001E-2</c:v>
                </c:pt>
                <c:pt idx="1381">
                  <c:v>3.0674E-2</c:v>
                </c:pt>
                <c:pt idx="1382">
                  <c:v>2.4784E-2</c:v>
                </c:pt>
                <c:pt idx="1383">
                  <c:v>2.2074E-2</c:v>
                </c:pt>
                <c:pt idx="1384">
                  <c:v>1.9854E-2</c:v>
                </c:pt>
                <c:pt idx="1385">
                  <c:v>2.2643999999999997E-2</c:v>
                </c:pt>
                <c:pt idx="1386">
                  <c:v>2.3001000000000001E-2</c:v>
                </c:pt>
                <c:pt idx="1387">
                  <c:v>2.1529E-2</c:v>
                </c:pt>
                <c:pt idx="1388">
                  <c:v>2.0410999999999999E-2</c:v>
                </c:pt>
                <c:pt idx="1389">
                  <c:v>1.8341E-2</c:v>
                </c:pt>
                <c:pt idx="1390">
                  <c:v>1.7946E-2</c:v>
                </c:pt>
                <c:pt idx="1391">
                  <c:v>1.4523999999999999E-2</c:v>
                </c:pt>
                <c:pt idx="1392">
                  <c:v>1.5238999999999999E-2</c:v>
                </c:pt>
                <c:pt idx="1393">
                  <c:v>1.3594E-2</c:v>
                </c:pt>
                <c:pt idx="1394">
                  <c:v>1.2553999999999999E-2</c:v>
                </c:pt>
                <c:pt idx="1395">
                  <c:v>1.1809E-2</c:v>
                </c:pt>
                <c:pt idx="1396">
                  <c:v>1.2660000000000001E-2</c:v>
                </c:pt>
                <c:pt idx="1397">
                  <c:v>9.7939999999999989E-3</c:v>
                </c:pt>
                <c:pt idx="1398">
                  <c:v>5.9069999999999999E-3</c:v>
                </c:pt>
                <c:pt idx="1399">
                  <c:v>5.6649999999999999E-3</c:v>
                </c:pt>
                <c:pt idx="1400">
                  <c:v>3.9529999999999999E-3</c:v>
                </c:pt>
                <c:pt idx="1401">
                  <c:v>3.5700000000000003E-3</c:v>
                </c:pt>
                <c:pt idx="1402">
                  <c:v>4.6119999999999998E-3</c:v>
                </c:pt>
                <c:pt idx="1403">
                  <c:v>3.1359999999999999E-3</c:v>
                </c:pt>
                <c:pt idx="1404">
                  <c:v>2.8179999999999998E-3</c:v>
                </c:pt>
                <c:pt idx="1405">
                  <c:v>3.6479999999999998E-3</c:v>
                </c:pt>
                <c:pt idx="1406">
                  <c:v>3.7500000000000003E-3</c:v>
                </c:pt>
                <c:pt idx="1407">
                  <c:v>3.594E-3</c:v>
                </c:pt>
                <c:pt idx="1408">
                  <c:v>3.362E-3</c:v>
                </c:pt>
                <c:pt idx="1409">
                  <c:v>3.6129999999999999E-3</c:v>
                </c:pt>
                <c:pt idx="1410">
                  <c:v>5.0019999999999995E-3</c:v>
                </c:pt>
                <c:pt idx="1411">
                  <c:v>4.8329999999999996E-3</c:v>
                </c:pt>
                <c:pt idx="1412">
                  <c:v>5.8560000000000001E-3</c:v>
                </c:pt>
                <c:pt idx="1413">
                  <c:v>8.26E-3</c:v>
                </c:pt>
                <c:pt idx="1414">
                  <c:v>7.3239999999999998E-3</c:v>
                </c:pt>
                <c:pt idx="1415">
                  <c:v>9.6290000000000004E-3</c:v>
                </c:pt>
                <c:pt idx="1416">
                  <c:v>7.1409999999999998E-3</c:v>
                </c:pt>
                <c:pt idx="1417">
                  <c:v>1.2083999999999999E-2</c:v>
                </c:pt>
                <c:pt idx="1418">
                  <c:v>1.0093E-2</c:v>
                </c:pt>
                <c:pt idx="1419">
                  <c:v>8.2269999999999999E-3</c:v>
                </c:pt>
                <c:pt idx="1420">
                  <c:v>6.3700000000000007E-3</c:v>
                </c:pt>
                <c:pt idx="1421">
                  <c:v>7.0489999999999997E-3</c:v>
                </c:pt>
                <c:pt idx="1422">
                  <c:v>4.8209999999999998E-3</c:v>
                </c:pt>
                <c:pt idx="1423">
                  <c:v>3.7079999999999999E-3</c:v>
                </c:pt>
                <c:pt idx="1424">
                  <c:v>3.5279999999999999E-3</c:v>
                </c:pt>
                <c:pt idx="1425">
                  <c:v>6.7970000000000001E-3</c:v>
                </c:pt>
                <c:pt idx="1426">
                  <c:v>8.0800000000000004E-3</c:v>
                </c:pt>
                <c:pt idx="1427">
                  <c:v>8.4519999999999994E-3</c:v>
                </c:pt>
                <c:pt idx="1428">
                  <c:v>7.2509999999999996E-3</c:v>
                </c:pt>
                <c:pt idx="1429">
                  <c:v>5.6609999999999994E-3</c:v>
                </c:pt>
                <c:pt idx="1430">
                  <c:v>5.4289999999999998E-3</c:v>
                </c:pt>
                <c:pt idx="1431">
                  <c:v>4.5139999999999998E-3</c:v>
                </c:pt>
                <c:pt idx="1432">
                  <c:v>4.4879999999999998E-3</c:v>
                </c:pt>
                <c:pt idx="1433">
                  <c:v>6.3429999999999997E-3</c:v>
                </c:pt>
                <c:pt idx="1434">
                  <c:v>6.7250000000000001E-3</c:v>
                </c:pt>
                <c:pt idx="1435">
                  <c:v>8.3100000000000014E-3</c:v>
                </c:pt>
                <c:pt idx="1436">
                  <c:v>1.0340999999999999E-2</c:v>
                </c:pt>
                <c:pt idx="1437">
                  <c:v>9.9909999999999999E-3</c:v>
                </c:pt>
                <c:pt idx="1438">
                  <c:v>9.6109999999999998E-3</c:v>
                </c:pt>
                <c:pt idx="1439">
                  <c:v>8.5310000000000004E-3</c:v>
                </c:pt>
                <c:pt idx="1440">
                  <c:v>2.1155E-2</c:v>
                </c:pt>
                <c:pt idx="1441">
                  <c:v>2.9991E-2</c:v>
                </c:pt>
                <c:pt idx="1442">
                  <c:v>3.3090000000000001E-2</c:v>
                </c:pt>
                <c:pt idx="1443">
                  <c:v>2.9758999999999997E-2</c:v>
                </c:pt>
                <c:pt idx="1444">
                  <c:v>2.7200999999999999E-2</c:v>
                </c:pt>
                <c:pt idx="1445">
                  <c:v>2.5654E-2</c:v>
                </c:pt>
                <c:pt idx="1446">
                  <c:v>2.4736999999999999E-2</c:v>
                </c:pt>
                <c:pt idx="1447">
                  <c:v>2.6963999999999998E-2</c:v>
                </c:pt>
                <c:pt idx="1448">
                  <c:v>2.4458999999999998E-2</c:v>
                </c:pt>
                <c:pt idx="1449">
                  <c:v>2.4380000000000002E-2</c:v>
                </c:pt>
                <c:pt idx="1450">
                  <c:v>2.0350999999999998E-2</c:v>
                </c:pt>
                <c:pt idx="1451">
                  <c:v>1.6926999999999998E-2</c:v>
                </c:pt>
                <c:pt idx="1452">
                  <c:v>1.4964E-2</c:v>
                </c:pt>
                <c:pt idx="1453">
                  <c:v>1.3606E-2</c:v>
                </c:pt>
                <c:pt idx="1454">
                  <c:v>1.5172E-2</c:v>
                </c:pt>
                <c:pt idx="1455">
                  <c:v>9.866999999999999E-3</c:v>
                </c:pt>
                <c:pt idx="1456">
                  <c:v>1.2893E-2</c:v>
                </c:pt>
                <c:pt idx="1457">
                  <c:v>1.2308999999999999E-2</c:v>
                </c:pt>
                <c:pt idx="1458">
                  <c:v>9.9509999999999998E-3</c:v>
                </c:pt>
                <c:pt idx="1459">
                  <c:v>8.5859999999999999E-3</c:v>
                </c:pt>
                <c:pt idx="1460">
                  <c:v>8.0540000000000004E-3</c:v>
                </c:pt>
                <c:pt idx="1461">
                  <c:v>1.4700000000000001E-2</c:v>
                </c:pt>
                <c:pt idx="1462">
                  <c:v>1.0435E-2</c:v>
                </c:pt>
                <c:pt idx="1463">
                  <c:v>1.0553E-2</c:v>
                </c:pt>
                <c:pt idx="1464">
                  <c:v>1.0321E-2</c:v>
                </c:pt>
                <c:pt idx="1465">
                  <c:v>7.7879999999999998E-3</c:v>
                </c:pt>
                <c:pt idx="1466">
                  <c:v>6.5529999999999998E-3</c:v>
                </c:pt>
                <c:pt idx="1467">
                  <c:v>5.3270000000000001E-3</c:v>
                </c:pt>
                <c:pt idx="1468">
                  <c:v>4.241E-3</c:v>
                </c:pt>
                <c:pt idx="1469">
                  <c:v>3.045E-3</c:v>
                </c:pt>
                <c:pt idx="1470">
                  <c:v>2.8019999999999998E-3</c:v>
                </c:pt>
                <c:pt idx="1471">
                  <c:v>1.0241999999999999E-2</c:v>
                </c:pt>
                <c:pt idx="1472">
                  <c:v>7.0320000000000001E-3</c:v>
                </c:pt>
                <c:pt idx="1473">
                  <c:v>5.3229999999999996E-3</c:v>
                </c:pt>
                <c:pt idx="1474">
                  <c:v>4.3400000000000001E-3</c:v>
                </c:pt>
                <c:pt idx="1475">
                  <c:v>3.8659999999999996E-3</c:v>
                </c:pt>
                <c:pt idx="1476">
                  <c:v>3.8349999999999999E-3</c:v>
                </c:pt>
                <c:pt idx="1477">
                  <c:v>4.3949999999999996E-3</c:v>
                </c:pt>
                <c:pt idx="1478">
                  <c:v>5.4319999999999993E-3</c:v>
                </c:pt>
                <c:pt idx="1479">
                  <c:v>3.9399999999999999E-3</c:v>
                </c:pt>
                <c:pt idx="1480">
                  <c:v>4.1809999999999998E-3</c:v>
                </c:pt>
                <c:pt idx="1481">
                  <c:v>7.587E-3</c:v>
                </c:pt>
                <c:pt idx="1482">
                  <c:v>1.2045999999999999E-2</c:v>
                </c:pt>
                <c:pt idx="1483">
                  <c:v>1.6794E-2</c:v>
                </c:pt>
                <c:pt idx="1484">
                  <c:v>1.6282999999999999E-2</c:v>
                </c:pt>
                <c:pt idx="1485">
                  <c:v>1.6143999999999999E-2</c:v>
                </c:pt>
                <c:pt idx="1486">
                  <c:v>1.5635E-2</c:v>
                </c:pt>
                <c:pt idx="1487">
                  <c:v>1.6191999999999998E-2</c:v>
                </c:pt>
                <c:pt idx="1488">
                  <c:v>1.4587999999999999E-2</c:v>
                </c:pt>
                <c:pt idx="1489">
                  <c:v>1.1831999999999999E-2</c:v>
                </c:pt>
                <c:pt idx="1490">
                  <c:v>1.0974999999999999E-2</c:v>
                </c:pt>
                <c:pt idx="1491">
                  <c:v>1.0182E-2</c:v>
                </c:pt>
                <c:pt idx="1492">
                  <c:v>1.1420000000000001E-2</c:v>
                </c:pt>
                <c:pt idx="1493">
                  <c:v>2.4300000000000002E-2</c:v>
                </c:pt>
                <c:pt idx="1494">
                  <c:v>2.6193999999999999E-2</c:v>
                </c:pt>
                <c:pt idx="1495">
                  <c:v>3.4988999999999999E-2</c:v>
                </c:pt>
                <c:pt idx="1496">
                  <c:v>7.2897999999999991E-2</c:v>
                </c:pt>
                <c:pt idx="1497">
                  <c:v>9.8861999999999992E-2</c:v>
                </c:pt>
                <c:pt idx="1498">
                  <c:v>0.11144799999999999</c:v>
                </c:pt>
                <c:pt idx="1499">
                  <c:v>0.118142</c:v>
                </c:pt>
                <c:pt idx="1500">
                  <c:v>0.134878</c:v>
                </c:pt>
                <c:pt idx="1501">
                  <c:v>0.13522699999999999</c:v>
                </c:pt>
                <c:pt idx="1502">
                  <c:v>0.133386</c:v>
                </c:pt>
                <c:pt idx="1503">
                  <c:v>0.12374000000000002</c:v>
                </c:pt>
                <c:pt idx="1504">
                  <c:v>0.111415</c:v>
                </c:pt>
                <c:pt idx="1505">
                  <c:v>9.0676999999999994E-2</c:v>
                </c:pt>
                <c:pt idx="1506">
                  <c:v>5.3177999999999996E-2</c:v>
                </c:pt>
                <c:pt idx="1507">
                  <c:v>7.1461999999999998E-2</c:v>
                </c:pt>
                <c:pt idx="1508">
                  <c:v>7.6156000000000001E-2</c:v>
                </c:pt>
                <c:pt idx="1509">
                  <c:v>5.3400999999999997E-2</c:v>
                </c:pt>
                <c:pt idx="1510">
                  <c:v>4.9311999999999995E-2</c:v>
                </c:pt>
                <c:pt idx="1511">
                  <c:v>5.6378999999999999E-2</c:v>
                </c:pt>
                <c:pt idx="1512">
                  <c:v>8.0168000000000003E-2</c:v>
                </c:pt>
                <c:pt idx="1513">
                  <c:v>7.4303999999999995E-2</c:v>
                </c:pt>
                <c:pt idx="1514">
                  <c:v>5.7374999999999995E-2</c:v>
                </c:pt>
                <c:pt idx="1515">
                  <c:v>4.8438999999999996E-2</c:v>
                </c:pt>
                <c:pt idx="1516">
                  <c:v>4.1111999999999996E-2</c:v>
                </c:pt>
                <c:pt idx="1517">
                  <c:v>3.7170000000000002E-2</c:v>
                </c:pt>
                <c:pt idx="1518">
                  <c:v>2.3163E-2</c:v>
                </c:pt>
                <c:pt idx="1519">
                  <c:v>2.4375999999999998E-2</c:v>
                </c:pt>
                <c:pt idx="1520">
                  <c:v>4.1593999999999999E-2</c:v>
                </c:pt>
                <c:pt idx="1521">
                  <c:v>6.0914999999999997E-2</c:v>
                </c:pt>
                <c:pt idx="1522">
                  <c:v>5.9813999999999999E-2</c:v>
                </c:pt>
                <c:pt idx="1523">
                  <c:v>5.6055999999999995E-2</c:v>
                </c:pt>
                <c:pt idx="1524">
                  <c:v>5.7110999999999995E-2</c:v>
                </c:pt>
                <c:pt idx="1525">
                  <c:v>7.7454999999999996E-2</c:v>
                </c:pt>
                <c:pt idx="1526">
                  <c:v>7.2561E-2</c:v>
                </c:pt>
                <c:pt idx="1527">
                  <c:v>6.6743999999999998E-2</c:v>
                </c:pt>
                <c:pt idx="1528">
                  <c:v>6.0753999999999996E-2</c:v>
                </c:pt>
                <c:pt idx="1529">
                  <c:v>5.9770000000000004E-2</c:v>
                </c:pt>
                <c:pt idx="1530">
                  <c:v>5.9242999999999997E-2</c:v>
                </c:pt>
                <c:pt idx="1531">
                  <c:v>5.2805999999999999E-2</c:v>
                </c:pt>
                <c:pt idx="1532">
                  <c:v>4.6085000000000001E-2</c:v>
                </c:pt>
                <c:pt idx="1533">
                  <c:v>4.3635E-2</c:v>
                </c:pt>
                <c:pt idx="1534">
                  <c:v>5.5528999999999995E-2</c:v>
                </c:pt>
                <c:pt idx="1535">
                  <c:v>5.1441000000000001E-2</c:v>
                </c:pt>
                <c:pt idx="1536">
                  <c:v>6.5684999999999993E-2</c:v>
                </c:pt>
                <c:pt idx="1537">
                  <c:v>6.0425E-2</c:v>
                </c:pt>
                <c:pt idx="1538">
                  <c:v>5.3051000000000001E-2</c:v>
                </c:pt>
                <c:pt idx="1539">
                  <c:v>4.0461999999999998E-2</c:v>
                </c:pt>
                <c:pt idx="1540">
                  <c:v>3.5574000000000001E-2</c:v>
                </c:pt>
                <c:pt idx="1541">
                  <c:v>3.4660000000000003E-2</c:v>
                </c:pt>
                <c:pt idx="1542">
                  <c:v>2.3882999999999998E-2</c:v>
                </c:pt>
                <c:pt idx="1543">
                  <c:v>2.4291999999999998E-2</c:v>
                </c:pt>
                <c:pt idx="1544">
                  <c:v>2.2941E-2</c:v>
                </c:pt>
                <c:pt idx="1545">
                  <c:v>3.5050000000000005E-2</c:v>
                </c:pt>
                <c:pt idx="1546">
                  <c:v>4.0271999999999995E-2</c:v>
                </c:pt>
                <c:pt idx="1547">
                  <c:v>3.7013999999999998E-2</c:v>
                </c:pt>
                <c:pt idx="1548">
                  <c:v>2.6062999999999999E-2</c:v>
                </c:pt>
                <c:pt idx="1549">
                  <c:v>1.9369000000000001E-2</c:v>
                </c:pt>
                <c:pt idx="1550">
                  <c:v>2.1898999999999998E-2</c:v>
                </c:pt>
                <c:pt idx="1551">
                  <c:v>3.6932E-2</c:v>
                </c:pt>
                <c:pt idx="1552">
                  <c:v>5.0758999999999999E-2</c:v>
                </c:pt>
                <c:pt idx="1553">
                  <c:v>6.4832000000000001E-2</c:v>
                </c:pt>
                <c:pt idx="1554">
                  <c:v>6.6797999999999996E-2</c:v>
                </c:pt>
                <c:pt idx="1555">
                  <c:v>7.0219000000000004E-2</c:v>
                </c:pt>
                <c:pt idx="1556">
                  <c:v>5.4100000000000002E-2</c:v>
                </c:pt>
                <c:pt idx="1557">
                  <c:v>5.9180999999999997E-2</c:v>
                </c:pt>
                <c:pt idx="1558">
                  <c:v>6.1600000000000002E-2</c:v>
                </c:pt>
                <c:pt idx="1559">
                  <c:v>5.1704E-2</c:v>
                </c:pt>
                <c:pt idx="1560">
                  <c:v>4.7250999999999994E-2</c:v>
                </c:pt>
                <c:pt idx="1561">
                  <c:v>4.4957999999999998E-2</c:v>
                </c:pt>
                <c:pt idx="1562">
                  <c:v>4.2074E-2</c:v>
                </c:pt>
                <c:pt idx="1563">
                  <c:v>4.5760000000000002E-2</c:v>
                </c:pt>
                <c:pt idx="1564">
                  <c:v>4.1078999999999997E-2</c:v>
                </c:pt>
                <c:pt idx="1565">
                  <c:v>3.6457999999999997E-2</c:v>
                </c:pt>
                <c:pt idx="1566">
                  <c:v>3.9576E-2</c:v>
                </c:pt>
                <c:pt idx="1567">
                  <c:v>5.5870000000000003E-2</c:v>
                </c:pt>
                <c:pt idx="1568">
                  <c:v>5.4026999999999999E-2</c:v>
                </c:pt>
                <c:pt idx="1569">
                  <c:v>5.8462999999999994E-2</c:v>
                </c:pt>
                <c:pt idx="1570">
                  <c:v>9.2714999999999992E-2</c:v>
                </c:pt>
                <c:pt idx="1571">
                  <c:v>8.6858999999999992E-2</c:v>
                </c:pt>
                <c:pt idx="1572">
                  <c:v>9.1595999999999997E-2</c:v>
                </c:pt>
                <c:pt idx="1573">
                  <c:v>8.5074999999999998E-2</c:v>
                </c:pt>
                <c:pt idx="1574">
                  <c:v>9.2590999999999993E-2</c:v>
                </c:pt>
                <c:pt idx="1575">
                  <c:v>0.105127</c:v>
                </c:pt>
                <c:pt idx="1576">
                  <c:v>0.10129099999999999</c:v>
                </c:pt>
                <c:pt idx="1577">
                  <c:v>8.716299999999999E-2</c:v>
                </c:pt>
                <c:pt idx="1578">
                  <c:v>6.3615999999999992E-2</c:v>
                </c:pt>
                <c:pt idx="1579">
                  <c:v>6.5375000000000003E-2</c:v>
                </c:pt>
                <c:pt idx="1580">
                  <c:v>6.0830000000000002E-2</c:v>
                </c:pt>
                <c:pt idx="1581">
                  <c:v>5.5618000000000001E-2</c:v>
                </c:pt>
                <c:pt idx="1582">
                  <c:v>7.2401999999999994E-2</c:v>
                </c:pt>
                <c:pt idx="1583">
                  <c:v>9.1496999999999995E-2</c:v>
                </c:pt>
                <c:pt idx="1584">
                  <c:v>0.10277399999999999</c:v>
                </c:pt>
                <c:pt idx="1585">
                  <c:v>0.107999</c:v>
                </c:pt>
                <c:pt idx="1586">
                  <c:v>9.8644999999999997E-2</c:v>
                </c:pt>
                <c:pt idx="1587">
                  <c:v>9.393399999999999E-2</c:v>
                </c:pt>
                <c:pt idx="1588">
                  <c:v>9.3984999999999999E-2</c:v>
                </c:pt>
                <c:pt idx="1589">
                  <c:v>0.10302000000000001</c:v>
                </c:pt>
                <c:pt idx="1590">
                  <c:v>0.10056699999999999</c:v>
                </c:pt>
                <c:pt idx="1591">
                  <c:v>9.5319000000000001E-2</c:v>
                </c:pt>
                <c:pt idx="1592">
                  <c:v>9.8981E-2</c:v>
                </c:pt>
                <c:pt idx="1593">
                  <c:v>0.100329</c:v>
                </c:pt>
                <c:pt idx="1594">
                  <c:v>9.7256999999999996E-2</c:v>
                </c:pt>
                <c:pt idx="1595">
                  <c:v>9.2291999999999999E-2</c:v>
                </c:pt>
                <c:pt idx="1596">
                  <c:v>9.562699999999999E-2</c:v>
                </c:pt>
                <c:pt idx="1597">
                  <c:v>8.4867999999999999E-2</c:v>
                </c:pt>
                <c:pt idx="1598">
                  <c:v>8.3037E-2</c:v>
                </c:pt>
                <c:pt idx="1599">
                  <c:v>9.2410999999999993E-2</c:v>
                </c:pt>
                <c:pt idx="1600">
                  <c:v>9.8810000000000009E-2</c:v>
                </c:pt>
                <c:pt idx="1601">
                  <c:v>8.5287000000000002E-2</c:v>
                </c:pt>
                <c:pt idx="1602">
                  <c:v>9.8160000000000011E-2</c:v>
                </c:pt>
                <c:pt idx="1603">
                  <c:v>9.858299999999999E-2</c:v>
                </c:pt>
                <c:pt idx="1604">
                  <c:v>0.11230499999999999</c:v>
                </c:pt>
                <c:pt idx="1605">
                  <c:v>0.10659199999999999</c:v>
                </c:pt>
                <c:pt idx="1606">
                  <c:v>0.13949899999999998</c:v>
                </c:pt>
                <c:pt idx="1607">
                  <c:v>0.17289599999999999</c:v>
                </c:pt>
                <c:pt idx="1608">
                  <c:v>0.161637</c:v>
                </c:pt>
                <c:pt idx="1609">
                  <c:v>0.19300499999999998</c:v>
                </c:pt>
                <c:pt idx="1610">
                  <c:v>0.198661</c:v>
                </c:pt>
                <c:pt idx="1611">
                  <c:v>0.21057199999999998</c:v>
                </c:pt>
                <c:pt idx="1612">
                  <c:v>0.201875</c:v>
                </c:pt>
                <c:pt idx="1613">
                  <c:v>0.21659899999999999</c:v>
                </c:pt>
                <c:pt idx="1614">
                  <c:v>0.25545599999999996</c:v>
                </c:pt>
                <c:pt idx="1615">
                  <c:v>0.26652100000000001</c:v>
                </c:pt>
                <c:pt idx="1616">
                  <c:v>0.24612699999999998</c:v>
                </c:pt>
                <c:pt idx="1617">
                  <c:v>0.22794799999999998</c:v>
                </c:pt>
                <c:pt idx="1618">
                  <c:v>0.22215099999999999</c:v>
                </c:pt>
                <c:pt idx="1619">
                  <c:v>0.19803499999999999</c:v>
                </c:pt>
                <c:pt idx="1620">
                  <c:v>0.19556399999999999</c:v>
                </c:pt>
                <c:pt idx="1621">
                  <c:v>0.19096199999999999</c:v>
                </c:pt>
                <c:pt idx="1622">
                  <c:v>0.17414399999999999</c:v>
                </c:pt>
                <c:pt idx="1623">
                  <c:v>0.16545499999999999</c:v>
                </c:pt>
                <c:pt idx="1624">
                  <c:v>0.22972599999999999</c:v>
                </c:pt>
                <c:pt idx="1625">
                  <c:v>0.22584499999999999</c:v>
                </c:pt>
                <c:pt idx="1626">
                  <c:v>0.25806599999999996</c:v>
                </c:pt>
                <c:pt idx="1627">
                  <c:v>0.23857899999999999</c:v>
                </c:pt>
                <c:pt idx="1628">
                  <c:v>0.215339</c:v>
                </c:pt>
                <c:pt idx="1629">
                  <c:v>0.27198</c:v>
                </c:pt>
                <c:pt idx="1630">
                  <c:v>0.27369499999999997</c:v>
                </c:pt>
                <c:pt idx="1631">
                  <c:v>0.29240899999999997</c:v>
                </c:pt>
                <c:pt idx="1632">
                  <c:v>0.27191100000000001</c:v>
                </c:pt>
                <c:pt idx="1633">
                  <c:v>0.26192000000000004</c:v>
                </c:pt>
                <c:pt idx="1634">
                  <c:v>0.25852199999999997</c:v>
                </c:pt>
                <c:pt idx="1635">
                  <c:v>0.29647000000000001</c:v>
                </c:pt>
                <c:pt idx="1636">
                  <c:v>0.28726099999999999</c:v>
                </c:pt>
                <c:pt idx="1637">
                  <c:v>0.28251799999999999</c:v>
                </c:pt>
                <c:pt idx="1638">
                  <c:v>0.29344000000000003</c:v>
                </c:pt>
                <c:pt idx="1639">
                  <c:v>0.28889399999999998</c:v>
                </c:pt>
                <c:pt idx="1640">
                  <c:v>0.30982899999999997</c:v>
                </c:pt>
                <c:pt idx="1641">
                  <c:v>0.31138000000000005</c:v>
                </c:pt>
                <c:pt idx="1642">
                  <c:v>0.28166000000000002</c:v>
                </c:pt>
                <c:pt idx="1643">
                  <c:v>0.267984</c:v>
                </c:pt>
                <c:pt idx="1644">
                  <c:v>0.23377299999999998</c:v>
                </c:pt>
                <c:pt idx="1645">
                  <c:v>0.20567199999999999</c:v>
                </c:pt>
                <c:pt idx="1646">
                  <c:v>0.18790199999999999</c:v>
                </c:pt>
                <c:pt idx="1647">
                  <c:v>0.191411</c:v>
                </c:pt>
                <c:pt idx="1648">
                  <c:v>0.18432499999999999</c:v>
                </c:pt>
                <c:pt idx="1649">
                  <c:v>0.17535299999999998</c:v>
                </c:pt>
                <c:pt idx="1650">
                  <c:v>0.16451399999999999</c:v>
                </c:pt>
                <c:pt idx="1651">
                  <c:v>0.15298899999999999</c:v>
                </c:pt>
                <c:pt idx="1652">
                  <c:v>0.142378</c:v>
                </c:pt>
                <c:pt idx="1653">
                  <c:v>0.10400899999999999</c:v>
                </c:pt>
                <c:pt idx="1654">
                  <c:v>0.12364199999999999</c:v>
                </c:pt>
                <c:pt idx="1655">
                  <c:v>0.10678499999999999</c:v>
                </c:pt>
                <c:pt idx="1656">
                  <c:v>9.497499999999999E-2</c:v>
                </c:pt>
                <c:pt idx="1657">
                  <c:v>8.5041999999999993E-2</c:v>
                </c:pt>
                <c:pt idx="1658">
                  <c:v>6.2506999999999993E-2</c:v>
                </c:pt>
                <c:pt idx="1659">
                  <c:v>6.4932999999999991E-2</c:v>
                </c:pt>
                <c:pt idx="1660">
                  <c:v>8.0452999999999997E-2</c:v>
                </c:pt>
                <c:pt idx="1661">
                  <c:v>6.8098999999999993E-2</c:v>
                </c:pt>
                <c:pt idx="1662">
                  <c:v>5.6568999999999994E-2</c:v>
                </c:pt>
                <c:pt idx="1663">
                  <c:v>6.5741999999999995E-2</c:v>
                </c:pt>
                <c:pt idx="1664">
                  <c:v>6.6063999999999998E-2</c:v>
                </c:pt>
                <c:pt idx="1665">
                  <c:v>7.0230000000000001E-2</c:v>
                </c:pt>
                <c:pt idx="1666">
                  <c:v>0.12806599999999999</c:v>
                </c:pt>
                <c:pt idx="1667">
                  <c:v>0.13025599999999998</c:v>
                </c:pt>
                <c:pt idx="1668">
                  <c:v>0.12405899999999999</c:v>
                </c:pt>
                <c:pt idx="1669">
                  <c:v>0.11235299999999999</c:v>
                </c:pt>
                <c:pt idx="1670">
                  <c:v>0.110306</c:v>
                </c:pt>
                <c:pt idx="1671">
                  <c:v>0.11501699999999999</c:v>
                </c:pt>
                <c:pt idx="1672">
                  <c:v>0.10442000000000001</c:v>
                </c:pt>
                <c:pt idx="1673">
                  <c:v>9.0720000000000009E-2</c:v>
                </c:pt>
                <c:pt idx="1674">
                  <c:v>7.5877E-2</c:v>
                </c:pt>
                <c:pt idx="1675">
                  <c:v>8.3186999999999997E-2</c:v>
                </c:pt>
                <c:pt idx="1676">
                  <c:v>9.6000000000000002E-2</c:v>
                </c:pt>
                <c:pt idx="1677">
                  <c:v>0.10836799999999999</c:v>
                </c:pt>
                <c:pt idx="1678">
                  <c:v>0.12414099999999999</c:v>
                </c:pt>
                <c:pt idx="1679">
                  <c:v>0.13342899999999999</c:v>
                </c:pt>
                <c:pt idx="1680">
                  <c:v>0.140182</c:v>
                </c:pt>
                <c:pt idx="1681">
                  <c:v>0.137438</c:v>
                </c:pt>
                <c:pt idx="1682">
                  <c:v>0.14616000000000001</c:v>
                </c:pt>
                <c:pt idx="1683">
                  <c:v>0.16347100000000001</c:v>
                </c:pt>
                <c:pt idx="1684">
                  <c:v>0.173349</c:v>
                </c:pt>
                <c:pt idx="1685">
                  <c:v>0.17519799999999999</c:v>
                </c:pt>
                <c:pt idx="1686">
                  <c:v>0.16706799999999999</c:v>
                </c:pt>
                <c:pt idx="1687">
                  <c:v>0.15542400000000001</c:v>
                </c:pt>
                <c:pt idx="1688">
                  <c:v>0.15074199999999999</c:v>
                </c:pt>
                <c:pt idx="1689">
                  <c:v>0.132358</c:v>
                </c:pt>
                <c:pt idx="1690">
                  <c:v>0.14328199999999999</c:v>
                </c:pt>
                <c:pt idx="1691">
                  <c:v>0.145011</c:v>
                </c:pt>
                <c:pt idx="1692">
                  <c:v>0.145204</c:v>
                </c:pt>
                <c:pt idx="1693">
                  <c:v>0.14014499999999999</c:v>
                </c:pt>
                <c:pt idx="1694">
                  <c:v>0.146118</c:v>
                </c:pt>
                <c:pt idx="1695">
                  <c:v>0.15210399999999999</c:v>
                </c:pt>
                <c:pt idx="1696">
                  <c:v>0.138157</c:v>
                </c:pt>
                <c:pt idx="1697">
                  <c:v>0.13300000000000001</c:v>
                </c:pt>
                <c:pt idx="1698">
                  <c:v>0.14485399999999998</c:v>
                </c:pt>
                <c:pt idx="1699">
                  <c:v>0.138571</c:v>
                </c:pt>
                <c:pt idx="1700">
                  <c:v>0.12607000000000002</c:v>
                </c:pt>
                <c:pt idx="1701">
                  <c:v>0.106706</c:v>
                </c:pt>
                <c:pt idx="1702">
                  <c:v>0.10338499999999999</c:v>
                </c:pt>
                <c:pt idx="1703">
                  <c:v>0.104751</c:v>
                </c:pt>
                <c:pt idx="1704">
                  <c:v>0.12923599999999999</c:v>
                </c:pt>
                <c:pt idx="1705">
                  <c:v>0.151949</c:v>
                </c:pt>
                <c:pt idx="1706">
                  <c:v>0.14913000000000001</c:v>
                </c:pt>
                <c:pt idx="1707">
                  <c:v>0.13647899999999999</c:v>
                </c:pt>
                <c:pt idx="1708">
                  <c:v>0.14596799999999999</c:v>
                </c:pt>
                <c:pt idx="1709">
                  <c:v>0.13611799999999999</c:v>
                </c:pt>
                <c:pt idx="1710">
                  <c:v>0.12746000000000002</c:v>
                </c:pt>
                <c:pt idx="1711">
                  <c:v>0.12352399999999999</c:v>
                </c:pt>
                <c:pt idx="1712">
                  <c:v>0.11863000000000001</c:v>
                </c:pt>
                <c:pt idx="1713">
                  <c:v>0.130025</c:v>
                </c:pt>
                <c:pt idx="1714">
                  <c:v>0.13192599999999999</c:v>
                </c:pt>
                <c:pt idx="1715">
                  <c:v>0.12661700000000001</c:v>
                </c:pt>
                <c:pt idx="1716">
                  <c:v>0.14399499999999998</c:v>
                </c:pt>
                <c:pt idx="1717">
                  <c:v>0.145422</c:v>
                </c:pt>
                <c:pt idx="1718">
                  <c:v>0.144095</c:v>
                </c:pt>
                <c:pt idx="1719">
                  <c:v>0.15808700000000001</c:v>
                </c:pt>
                <c:pt idx="1720">
                  <c:v>0.15518699999999999</c:v>
                </c:pt>
                <c:pt idx="1721">
                  <c:v>0.14824399999999999</c:v>
                </c:pt>
                <c:pt idx="1722">
                  <c:v>0.15401699999999999</c:v>
                </c:pt>
                <c:pt idx="1723">
                  <c:v>0.14168500000000001</c:v>
                </c:pt>
                <c:pt idx="1724">
                  <c:v>0.12729199999999999</c:v>
                </c:pt>
                <c:pt idx="1725">
                  <c:v>0.117239</c:v>
                </c:pt>
                <c:pt idx="1726">
                  <c:v>0.112499</c:v>
                </c:pt>
                <c:pt idx="1727">
                  <c:v>0.104211</c:v>
                </c:pt>
                <c:pt idx="1728">
                  <c:v>0.100299</c:v>
                </c:pt>
                <c:pt idx="1729">
                  <c:v>0.103491</c:v>
                </c:pt>
                <c:pt idx="1730">
                  <c:v>8.5720000000000005E-2</c:v>
                </c:pt>
                <c:pt idx="1731">
                  <c:v>8.3329E-2</c:v>
                </c:pt>
                <c:pt idx="1732">
                  <c:v>7.3953999999999992E-2</c:v>
                </c:pt>
                <c:pt idx="1733">
                  <c:v>6.8333999999999992E-2</c:v>
                </c:pt>
                <c:pt idx="1734">
                  <c:v>5.0971999999999996E-2</c:v>
                </c:pt>
                <c:pt idx="1735">
                  <c:v>5.0171E-2</c:v>
                </c:pt>
                <c:pt idx="1736">
                  <c:v>3.9912999999999997E-2</c:v>
                </c:pt>
                <c:pt idx="1737">
                  <c:v>4.0336999999999998E-2</c:v>
                </c:pt>
                <c:pt idx="1738">
                  <c:v>4.2286999999999998E-2</c:v>
                </c:pt>
                <c:pt idx="1739">
                  <c:v>3.4284999999999996E-2</c:v>
                </c:pt>
                <c:pt idx="1740">
                  <c:v>2.5044999999999998E-2</c:v>
                </c:pt>
                <c:pt idx="1741">
                  <c:v>2.2135999999999999E-2</c:v>
                </c:pt>
                <c:pt idx="1742">
                  <c:v>1.6493000000000001E-2</c:v>
                </c:pt>
                <c:pt idx="1743">
                  <c:v>1.2744E-2</c:v>
                </c:pt>
                <c:pt idx="1744">
                  <c:v>1.1656999999999999E-2</c:v>
                </c:pt>
                <c:pt idx="1745">
                  <c:v>1.3370000000000002E-2</c:v>
                </c:pt>
                <c:pt idx="1746">
                  <c:v>9.221E-3</c:v>
                </c:pt>
                <c:pt idx="1747">
                  <c:v>2.63E-2</c:v>
                </c:pt>
                <c:pt idx="1748">
                  <c:v>4.2256999999999996E-2</c:v>
                </c:pt>
                <c:pt idx="1749">
                  <c:v>4.5523999999999995E-2</c:v>
                </c:pt>
                <c:pt idx="1750">
                  <c:v>5.0234999999999995E-2</c:v>
                </c:pt>
                <c:pt idx="1751">
                  <c:v>6.4753999999999992E-2</c:v>
                </c:pt>
                <c:pt idx="1752">
                  <c:v>7.7300000000000008E-2</c:v>
                </c:pt>
                <c:pt idx="1753">
                  <c:v>7.4634999999999993E-2</c:v>
                </c:pt>
                <c:pt idx="1754">
                  <c:v>9.2898999999999995E-2</c:v>
                </c:pt>
                <c:pt idx="1755">
                  <c:v>9.0878E-2</c:v>
                </c:pt>
                <c:pt idx="1756">
                  <c:v>8.3130000000000009E-2</c:v>
                </c:pt>
                <c:pt idx="1757">
                  <c:v>8.6500999999999995E-2</c:v>
                </c:pt>
                <c:pt idx="1758">
                  <c:v>8.6241999999999999E-2</c:v>
                </c:pt>
                <c:pt idx="1759">
                  <c:v>9.0566999999999995E-2</c:v>
                </c:pt>
                <c:pt idx="1760">
                  <c:v>0.10422099999999999</c:v>
                </c:pt>
                <c:pt idx="1761">
                  <c:v>0.100383</c:v>
                </c:pt>
                <c:pt idx="1762">
                  <c:v>9.6285999999999997E-2</c:v>
                </c:pt>
                <c:pt idx="1763">
                  <c:v>9.4733999999999999E-2</c:v>
                </c:pt>
                <c:pt idx="1764">
                  <c:v>8.8740000000000013E-2</c:v>
                </c:pt>
                <c:pt idx="1765">
                  <c:v>7.7976999999999991E-2</c:v>
                </c:pt>
                <c:pt idx="1766">
                  <c:v>6.7154999999999992E-2</c:v>
                </c:pt>
                <c:pt idx="1767">
                  <c:v>5.8747000000000001E-2</c:v>
                </c:pt>
                <c:pt idx="1768">
                  <c:v>4.9783999999999995E-2</c:v>
                </c:pt>
                <c:pt idx="1769">
                  <c:v>4.4704000000000001E-2</c:v>
                </c:pt>
                <c:pt idx="1770">
                  <c:v>3.6523E-2</c:v>
                </c:pt>
                <c:pt idx="1771">
                  <c:v>3.1517999999999997E-2</c:v>
                </c:pt>
                <c:pt idx="1772">
                  <c:v>2.7563999999999998E-2</c:v>
                </c:pt>
                <c:pt idx="1773">
                  <c:v>2.4190999999999997E-2</c:v>
                </c:pt>
                <c:pt idx="1774">
                  <c:v>2.3200999999999999E-2</c:v>
                </c:pt>
                <c:pt idx="1775">
                  <c:v>2.1791999999999999E-2</c:v>
                </c:pt>
                <c:pt idx="1776">
                  <c:v>3.1326E-2</c:v>
                </c:pt>
                <c:pt idx="1777">
                  <c:v>4.0677999999999999E-2</c:v>
                </c:pt>
                <c:pt idx="1778">
                  <c:v>2.7028E-2</c:v>
                </c:pt>
                <c:pt idx="1779">
                  <c:v>2.6587E-2</c:v>
                </c:pt>
                <c:pt idx="1780">
                  <c:v>2.3961E-2</c:v>
                </c:pt>
                <c:pt idx="1781">
                  <c:v>4.7680000000000007E-2</c:v>
                </c:pt>
                <c:pt idx="1782">
                  <c:v>6.2161999999999995E-2</c:v>
                </c:pt>
                <c:pt idx="1783">
                  <c:v>5.7225999999999999E-2</c:v>
                </c:pt>
                <c:pt idx="1784">
                  <c:v>4.6522999999999995E-2</c:v>
                </c:pt>
                <c:pt idx="1785">
                  <c:v>4.5302999999999996E-2</c:v>
                </c:pt>
                <c:pt idx="1786">
                  <c:v>4.1875999999999997E-2</c:v>
                </c:pt>
                <c:pt idx="1787">
                  <c:v>3.4876999999999998E-2</c:v>
                </c:pt>
                <c:pt idx="1788">
                  <c:v>2.8103E-2</c:v>
                </c:pt>
                <c:pt idx="1789">
                  <c:v>2.4676E-2</c:v>
                </c:pt>
                <c:pt idx="1790">
                  <c:v>3.1945000000000001E-2</c:v>
                </c:pt>
                <c:pt idx="1791">
                  <c:v>3.8032999999999997E-2</c:v>
                </c:pt>
                <c:pt idx="1792">
                  <c:v>4.0316999999999999E-2</c:v>
                </c:pt>
                <c:pt idx="1793">
                  <c:v>4.5601999999999997E-2</c:v>
                </c:pt>
                <c:pt idx="1794">
                  <c:v>5.1622999999999995E-2</c:v>
                </c:pt>
                <c:pt idx="1795">
                  <c:v>5.1501999999999999E-2</c:v>
                </c:pt>
                <c:pt idx="1796">
                  <c:v>6.1560999999999998E-2</c:v>
                </c:pt>
                <c:pt idx="1797">
                  <c:v>6.7715999999999998E-2</c:v>
                </c:pt>
                <c:pt idx="1798">
                  <c:v>8.3922999999999998E-2</c:v>
                </c:pt>
                <c:pt idx="1799">
                  <c:v>9.192199999999999E-2</c:v>
                </c:pt>
                <c:pt idx="1800">
                  <c:v>9.3357999999999997E-2</c:v>
                </c:pt>
                <c:pt idx="1801">
                  <c:v>8.5985999999999993E-2</c:v>
                </c:pt>
                <c:pt idx="1802">
                  <c:v>8.7082999999999994E-2</c:v>
                </c:pt>
                <c:pt idx="1803">
                  <c:v>9.6675999999999998E-2</c:v>
                </c:pt>
                <c:pt idx="1804">
                  <c:v>8.5347999999999993E-2</c:v>
                </c:pt>
                <c:pt idx="1805">
                  <c:v>8.2687999999999998E-2</c:v>
                </c:pt>
                <c:pt idx="1806">
                  <c:v>7.2326000000000001E-2</c:v>
                </c:pt>
                <c:pt idx="1807">
                  <c:v>7.1747999999999992E-2</c:v>
                </c:pt>
                <c:pt idx="1808">
                  <c:v>5.9552999999999995E-2</c:v>
                </c:pt>
                <c:pt idx="1809">
                  <c:v>5.0175999999999998E-2</c:v>
                </c:pt>
                <c:pt idx="1810">
                  <c:v>4.5873999999999998E-2</c:v>
                </c:pt>
                <c:pt idx="1811">
                  <c:v>3.8732999999999997E-2</c:v>
                </c:pt>
                <c:pt idx="1812">
                  <c:v>3.4096000000000001E-2</c:v>
                </c:pt>
                <c:pt idx="1813">
                  <c:v>2.6637999999999998E-2</c:v>
                </c:pt>
                <c:pt idx="1814">
                  <c:v>2.4820000000000002E-2</c:v>
                </c:pt>
                <c:pt idx="1815">
                  <c:v>2.3578999999999999E-2</c:v>
                </c:pt>
                <c:pt idx="1816">
                  <c:v>1.8553999999999998E-2</c:v>
                </c:pt>
                <c:pt idx="1817">
                  <c:v>1.5018E-2</c:v>
                </c:pt>
                <c:pt idx="1818">
                  <c:v>1.5441E-2</c:v>
                </c:pt>
                <c:pt idx="1819">
                  <c:v>1.2475E-2</c:v>
                </c:pt>
                <c:pt idx="1820">
                  <c:v>9.042999999999999E-3</c:v>
                </c:pt>
                <c:pt idx="1821">
                  <c:v>6.8759999999999993E-3</c:v>
                </c:pt>
                <c:pt idx="1822">
                  <c:v>5.1939999999999998E-3</c:v>
                </c:pt>
                <c:pt idx="1823">
                  <c:v>5.7479999999999996E-3</c:v>
                </c:pt>
                <c:pt idx="1824">
                  <c:v>4.9919999999999999E-3</c:v>
                </c:pt>
                <c:pt idx="1825">
                  <c:v>5.4289999999999998E-3</c:v>
                </c:pt>
                <c:pt idx="1826">
                  <c:v>1.2803999999999999E-2</c:v>
                </c:pt>
                <c:pt idx="1827">
                  <c:v>1.5900999999999998E-2</c:v>
                </c:pt>
                <c:pt idx="1828">
                  <c:v>1.4796E-2</c:v>
                </c:pt>
                <c:pt idx="1829">
                  <c:v>1.4560999999999999E-2</c:v>
                </c:pt>
                <c:pt idx="1830">
                  <c:v>1.2851999999999999E-2</c:v>
                </c:pt>
                <c:pt idx="1831">
                  <c:v>1.6181000000000001E-2</c:v>
                </c:pt>
                <c:pt idx="1832">
                  <c:v>2.3420999999999997E-2</c:v>
                </c:pt>
                <c:pt idx="1833">
                  <c:v>2.0569E-2</c:v>
                </c:pt>
                <c:pt idx="1834">
                  <c:v>2.4336E-2</c:v>
                </c:pt>
                <c:pt idx="1835">
                  <c:v>4.6235999999999999E-2</c:v>
                </c:pt>
                <c:pt idx="1836">
                  <c:v>7.6197000000000001E-2</c:v>
                </c:pt>
                <c:pt idx="1837">
                  <c:v>8.5926999999999989E-2</c:v>
                </c:pt>
                <c:pt idx="1838">
                  <c:v>0.106627</c:v>
                </c:pt>
                <c:pt idx="1839">
                  <c:v>0.10363399999999999</c:v>
                </c:pt>
                <c:pt idx="1840">
                  <c:v>0.101755</c:v>
                </c:pt>
                <c:pt idx="1841">
                  <c:v>0.10498099999999999</c:v>
                </c:pt>
                <c:pt idx="1842">
                  <c:v>0.10456000000000001</c:v>
                </c:pt>
                <c:pt idx="1843">
                  <c:v>0.124251</c:v>
                </c:pt>
                <c:pt idx="1844">
                  <c:v>0.13198199999999999</c:v>
                </c:pt>
                <c:pt idx="1845">
                  <c:v>0.189385</c:v>
                </c:pt>
                <c:pt idx="1846">
                  <c:v>0.208451</c:v>
                </c:pt>
                <c:pt idx="1847">
                  <c:v>0.23561699999999999</c:v>
                </c:pt>
                <c:pt idx="1848">
                  <c:v>0.270874</c:v>
                </c:pt>
                <c:pt idx="1849">
                  <c:v>0.29307099999999997</c:v>
                </c:pt>
                <c:pt idx="1850">
                  <c:v>0.29449399999999998</c:v>
                </c:pt>
                <c:pt idx="1851">
                  <c:v>0.282914</c:v>
                </c:pt>
                <c:pt idx="1852">
                  <c:v>0.26836199999999999</c:v>
                </c:pt>
                <c:pt idx="1853">
                  <c:v>0.24614000000000003</c:v>
                </c:pt>
                <c:pt idx="1854">
                  <c:v>0.25082399999999999</c:v>
                </c:pt>
                <c:pt idx="1855">
                  <c:v>0.22599000000000002</c:v>
                </c:pt>
                <c:pt idx="1856">
                  <c:v>0.19982799999999998</c:v>
                </c:pt>
                <c:pt idx="1857">
                  <c:v>0.20192000000000002</c:v>
                </c:pt>
                <c:pt idx="1858">
                  <c:v>0.17938599999999999</c:v>
                </c:pt>
                <c:pt idx="1859">
                  <c:v>0.18818699999999999</c:v>
                </c:pt>
                <c:pt idx="1860">
                  <c:v>0.18096799999999999</c:v>
                </c:pt>
                <c:pt idx="1861">
                  <c:v>0.18874299999999999</c:v>
                </c:pt>
                <c:pt idx="1862">
                  <c:v>0.17243899999999998</c:v>
                </c:pt>
                <c:pt idx="1863">
                  <c:v>0.16502</c:v>
                </c:pt>
                <c:pt idx="1864">
                  <c:v>0.13768000000000002</c:v>
                </c:pt>
                <c:pt idx="1865">
                  <c:v>0.119324</c:v>
                </c:pt>
                <c:pt idx="1866">
                  <c:v>0.115</c:v>
                </c:pt>
                <c:pt idx="1867">
                  <c:v>8.9695999999999998E-2</c:v>
                </c:pt>
                <c:pt idx="1868">
                  <c:v>0.119253</c:v>
                </c:pt>
                <c:pt idx="1869">
                  <c:v>0.108704</c:v>
                </c:pt>
                <c:pt idx="1870">
                  <c:v>8.0784999999999996E-2</c:v>
                </c:pt>
                <c:pt idx="1871">
                  <c:v>7.9491999999999993E-2</c:v>
                </c:pt>
                <c:pt idx="1872">
                  <c:v>7.1076E-2</c:v>
                </c:pt>
                <c:pt idx="1873">
                  <c:v>7.4123999999999995E-2</c:v>
                </c:pt>
                <c:pt idx="1874">
                  <c:v>6.5005999999999994E-2</c:v>
                </c:pt>
                <c:pt idx="1875">
                  <c:v>5.5740999999999999E-2</c:v>
                </c:pt>
                <c:pt idx="1876">
                  <c:v>4.8471E-2</c:v>
                </c:pt>
                <c:pt idx="1877">
                  <c:v>4.1764999999999997E-2</c:v>
                </c:pt>
                <c:pt idx="1878">
                  <c:v>4.6709000000000001E-2</c:v>
                </c:pt>
                <c:pt idx="1879">
                  <c:v>4.9558999999999999E-2</c:v>
                </c:pt>
                <c:pt idx="1880">
                  <c:v>4.5133E-2</c:v>
                </c:pt>
                <c:pt idx="1881">
                  <c:v>3.1132E-2</c:v>
                </c:pt>
                <c:pt idx="1882">
                  <c:v>2.3578999999999999E-2</c:v>
                </c:pt>
                <c:pt idx="1883">
                  <c:v>1.5545E-2</c:v>
                </c:pt>
                <c:pt idx="1884">
                  <c:v>1.1474999999999999E-2</c:v>
                </c:pt>
                <c:pt idx="1885">
                  <c:v>1.2290000000000001E-2</c:v>
                </c:pt>
                <c:pt idx="1886">
                  <c:v>8.1449999999999995E-3</c:v>
                </c:pt>
                <c:pt idx="1887">
                  <c:v>9.4129999999999995E-3</c:v>
                </c:pt>
                <c:pt idx="1888">
                  <c:v>1.2917E-2</c:v>
                </c:pt>
                <c:pt idx="1889">
                  <c:v>1.5009E-2</c:v>
                </c:pt>
                <c:pt idx="1890">
                  <c:v>1.9597E-2</c:v>
                </c:pt>
                <c:pt idx="1891">
                  <c:v>2.5922999999999998E-2</c:v>
                </c:pt>
                <c:pt idx="1892">
                  <c:v>2.7718999999999997E-2</c:v>
                </c:pt>
                <c:pt idx="1893">
                  <c:v>3.9462999999999998E-2</c:v>
                </c:pt>
                <c:pt idx="1894">
                  <c:v>4.1357999999999999E-2</c:v>
                </c:pt>
                <c:pt idx="1895">
                  <c:v>3.6822000000000001E-2</c:v>
                </c:pt>
                <c:pt idx="1896">
                  <c:v>3.0605E-2</c:v>
                </c:pt>
                <c:pt idx="1897">
                  <c:v>2.6497999999999997E-2</c:v>
                </c:pt>
                <c:pt idx="1898">
                  <c:v>3.5034999999999997E-2</c:v>
                </c:pt>
                <c:pt idx="1899">
                  <c:v>3.2926999999999998E-2</c:v>
                </c:pt>
                <c:pt idx="1900">
                  <c:v>4.3240000000000001E-2</c:v>
                </c:pt>
                <c:pt idx="1901">
                  <c:v>4.2417999999999997E-2</c:v>
                </c:pt>
                <c:pt idx="1902">
                  <c:v>4.0333999999999995E-2</c:v>
                </c:pt>
                <c:pt idx="1903">
                  <c:v>3.3416000000000001E-2</c:v>
                </c:pt>
                <c:pt idx="1904">
                  <c:v>3.0183999999999999E-2</c:v>
                </c:pt>
                <c:pt idx="1905">
                  <c:v>3.0282999999999997E-2</c:v>
                </c:pt>
                <c:pt idx="1906">
                  <c:v>2.6623999999999998E-2</c:v>
                </c:pt>
                <c:pt idx="1907">
                  <c:v>1.8603999999999999E-2</c:v>
                </c:pt>
                <c:pt idx="1908">
                  <c:v>2.6886999999999998E-2</c:v>
                </c:pt>
                <c:pt idx="1909">
                  <c:v>2.7520000000000003E-2</c:v>
                </c:pt>
                <c:pt idx="1910">
                  <c:v>2.7886999999999999E-2</c:v>
                </c:pt>
                <c:pt idx="1911">
                  <c:v>2.6505999999999998E-2</c:v>
                </c:pt>
                <c:pt idx="1912">
                  <c:v>2.4877999999999997E-2</c:v>
                </c:pt>
                <c:pt idx="1913">
                  <c:v>1.4232E-2</c:v>
                </c:pt>
                <c:pt idx="1914">
                  <c:v>1.4636E-2</c:v>
                </c:pt>
                <c:pt idx="1915">
                  <c:v>1.686E-2</c:v>
                </c:pt>
                <c:pt idx="1916">
                  <c:v>1.8367999999999999E-2</c:v>
                </c:pt>
                <c:pt idx="1917">
                  <c:v>2.0416999999999998E-2</c:v>
                </c:pt>
                <c:pt idx="1918">
                  <c:v>3.0418999999999998E-2</c:v>
                </c:pt>
                <c:pt idx="1919">
                  <c:v>3.7898999999999995E-2</c:v>
                </c:pt>
                <c:pt idx="1920">
                  <c:v>4.0434999999999999E-2</c:v>
                </c:pt>
                <c:pt idx="1921">
                  <c:v>4.3610000000000003E-2</c:v>
                </c:pt>
                <c:pt idx="1922">
                  <c:v>2.8835999999999997E-2</c:v>
                </c:pt>
                <c:pt idx="1923">
                  <c:v>2.5218999999999998E-2</c:v>
                </c:pt>
                <c:pt idx="1924">
                  <c:v>2.3674999999999998E-2</c:v>
                </c:pt>
                <c:pt idx="1925">
                  <c:v>1.9098999999999998E-2</c:v>
                </c:pt>
                <c:pt idx="1926">
                  <c:v>1.7888999999999999E-2</c:v>
                </c:pt>
                <c:pt idx="1927">
                  <c:v>1.7347999999999999E-2</c:v>
                </c:pt>
                <c:pt idx="1928">
                  <c:v>1.6194E-2</c:v>
                </c:pt>
                <c:pt idx="1929">
                  <c:v>1.0867999999999999E-2</c:v>
                </c:pt>
                <c:pt idx="1930">
                  <c:v>9.7859999999999996E-3</c:v>
                </c:pt>
                <c:pt idx="1931">
                  <c:v>1.0865E-2</c:v>
                </c:pt>
                <c:pt idx="1932">
                  <c:v>9.528E-3</c:v>
                </c:pt>
                <c:pt idx="1933">
                  <c:v>9.7330000000000003E-3</c:v>
                </c:pt>
                <c:pt idx="1934">
                  <c:v>1.4581999999999999E-2</c:v>
                </c:pt>
                <c:pt idx="1935">
                  <c:v>1.8432E-2</c:v>
                </c:pt>
                <c:pt idx="1936">
                  <c:v>1.9462E-2</c:v>
                </c:pt>
                <c:pt idx="1937">
                  <c:v>2.0996999999999998E-2</c:v>
                </c:pt>
                <c:pt idx="1938">
                  <c:v>2.1957999999999998E-2</c:v>
                </c:pt>
                <c:pt idx="1939">
                  <c:v>2.2815999999999999E-2</c:v>
                </c:pt>
                <c:pt idx="1940">
                  <c:v>2.0990000000000002E-2</c:v>
                </c:pt>
                <c:pt idx="1941">
                  <c:v>1.9192000000000001E-2</c:v>
                </c:pt>
                <c:pt idx="1942">
                  <c:v>1.3058E-2</c:v>
                </c:pt>
                <c:pt idx="1943">
                  <c:v>1.2572999999999999E-2</c:v>
                </c:pt>
                <c:pt idx="1944">
                  <c:v>1.0055999999999999E-2</c:v>
                </c:pt>
                <c:pt idx="1945">
                  <c:v>1.1712999999999999E-2</c:v>
                </c:pt>
                <c:pt idx="1946">
                  <c:v>1.1757E-2</c:v>
                </c:pt>
                <c:pt idx="1947">
                  <c:v>1.0570999999999999E-2</c:v>
                </c:pt>
                <c:pt idx="1948">
                  <c:v>1.6053999999999999E-2</c:v>
                </c:pt>
                <c:pt idx="1949">
                  <c:v>1.5188E-2</c:v>
                </c:pt>
                <c:pt idx="1950">
                  <c:v>2.1745999999999998E-2</c:v>
                </c:pt>
                <c:pt idx="1951">
                  <c:v>3.0820000000000004E-2</c:v>
                </c:pt>
                <c:pt idx="1952">
                  <c:v>3.4500000000000003E-2</c:v>
                </c:pt>
                <c:pt idx="1953">
                  <c:v>3.9723000000000001E-2</c:v>
                </c:pt>
                <c:pt idx="1954">
                  <c:v>3.7884999999999995E-2</c:v>
                </c:pt>
                <c:pt idx="1955">
                  <c:v>4.1964999999999995E-2</c:v>
                </c:pt>
                <c:pt idx="1956">
                  <c:v>4.7909E-2</c:v>
                </c:pt>
                <c:pt idx="1957">
                  <c:v>5.1415999999999996E-2</c:v>
                </c:pt>
                <c:pt idx="1958">
                  <c:v>4.5536E-2</c:v>
                </c:pt>
                <c:pt idx="1959">
                  <c:v>4.2573E-2</c:v>
                </c:pt>
                <c:pt idx="1960">
                  <c:v>4.1250000000000002E-2</c:v>
                </c:pt>
                <c:pt idx="1961">
                  <c:v>3.8337999999999997E-2</c:v>
                </c:pt>
                <c:pt idx="1962">
                  <c:v>3.6843000000000001E-2</c:v>
                </c:pt>
                <c:pt idx="1963">
                  <c:v>2.5783E-2</c:v>
                </c:pt>
                <c:pt idx="1964">
                  <c:v>2.0555999999999998E-2</c:v>
                </c:pt>
                <c:pt idx="1965">
                  <c:v>1.2470999999999999E-2</c:v>
                </c:pt>
                <c:pt idx="1966">
                  <c:v>8.7409999999999988E-3</c:v>
                </c:pt>
                <c:pt idx="1967">
                  <c:v>6.2879999999999993E-3</c:v>
                </c:pt>
                <c:pt idx="1968">
                  <c:v>8.5449999999999988E-3</c:v>
                </c:pt>
                <c:pt idx="1969">
                  <c:v>7.0979999999999993E-3</c:v>
                </c:pt>
                <c:pt idx="1970">
                  <c:v>6.3119999999999999E-3</c:v>
                </c:pt>
                <c:pt idx="1971">
                  <c:v>6.4079999999999996E-3</c:v>
                </c:pt>
                <c:pt idx="1972">
                  <c:v>6.8219999999999999E-3</c:v>
                </c:pt>
                <c:pt idx="1973">
                  <c:v>8.8079999999999999E-3</c:v>
                </c:pt>
                <c:pt idx="1974">
                  <c:v>9.2309999999999996E-3</c:v>
                </c:pt>
                <c:pt idx="1975">
                  <c:v>1.2666999999999999E-2</c:v>
                </c:pt>
                <c:pt idx="1976">
                  <c:v>9.8579999999999987E-3</c:v>
                </c:pt>
                <c:pt idx="1977">
                  <c:v>1.3758999999999999E-2</c:v>
                </c:pt>
                <c:pt idx="1978">
                  <c:v>2.0181999999999999E-2</c:v>
                </c:pt>
                <c:pt idx="1979">
                  <c:v>1.7035999999999999E-2</c:v>
                </c:pt>
                <c:pt idx="1980">
                  <c:v>1.8966E-2</c:v>
                </c:pt>
                <c:pt idx="1981">
                  <c:v>2.8228999999999997E-2</c:v>
                </c:pt>
                <c:pt idx="1982">
                  <c:v>3.15E-2</c:v>
                </c:pt>
                <c:pt idx="1983">
                  <c:v>2.9840999999999999E-2</c:v>
                </c:pt>
                <c:pt idx="1984">
                  <c:v>2.3902E-2</c:v>
                </c:pt>
                <c:pt idx="1985">
                  <c:v>1.9970000000000002E-2</c:v>
                </c:pt>
                <c:pt idx="1986">
                  <c:v>2.6164E-2</c:v>
                </c:pt>
                <c:pt idx="1987">
                  <c:v>2.3583E-2</c:v>
                </c:pt>
                <c:pt idx="1988">
                  <c:v>2.7448999999999998E-2</c:v>
                </c:pt>
                <c:pt idx="1989">
                  <c:v>2.1047E-2</c:v>
                </c:pt>
                <c:pt idx="1990">
                  <c:v>2.6757999999999997E-2</c:v>
                </c:pt>
                <c:pt idx="1991">
                  <c:v>3.2920000000000005E-2</c:v>
                </c:pt>
                <c:pt idx="1992">
                  <c:v>2.6535E-2</c:v>
                </c:pt>
                <c:pt idx="1993">
                  <c:v>2.5571999999999998E-2</c:v>
                </c:pt>
                <c:pt idx="1994">
                  <c:v>2.3694E-2</c:v>
                </c:pt>
                <c:pt idx="1995">
                  <c:v>2.0851999999999999E-2</c:v>
                </c:pt>
                <c:pt idx="1996">
                  <c:v>2.0347999999999998E-2</c:v>
                </c:pt>
                <c:pt idx="1997">
                  <c:v>1.8585000000000001E-2</c:v>
                </c:pt>
                <c:pt idx="1998">
                  <c:v>1.7433999999999998E-2</c:v>
                </c:pt>
                <c:pt idx="1999">
                  <c:v>1.6055E-2</c:v>
                </c:pt>
                <c:pt idx="2000">
                  <c:v>1.3816999999999999E-2</c:v>
                </c:pt>
                <c:pt idx="2001">
                  <c:v>9.9679999999999994E-3</c:v>
                </c:pt>
                <c:pt idx="2002">
                  <c:v>8.8380000000000004E-3</c:v>
                </c:pt>
                <c:pt idx="2003">
                  <c:v>7.5159999999999992E-3</c:v>
                </c:pt>
                <c:pt idx="2004">
                  <c:v>1.1032E-2</c:v>
                </c:pt>
                <c:pt idx="2005">
                  <c:v>1.4908999999999999E-2</c:v>
                </c:pt>
                <c:pt idx="2006">
                  <c:v>1.5595999999999999E-2</c:v>
                </c:pt>
                <c:pt idx="2007">
                  <c:v>1.6236E-2</c:v>
                </c:pt>
                <c:pt idx="2008">
                  <c:v>1.174E-2</c:v>
                </c:pt>
                <c:pt idx="2009">
                  <c:v>9.5370000000000003E-3</c:v>
                </c:pt>
                <c:pt idx="2010">
                  <c:v>5.7200000000000003E-3</c:v>
                </c:pt>
                <c:pt idx="2011">
                  <c:v>6.3429999999999997E-3</c:v>
                </c:pt>
                <c:pt idx="2012">
                  <c:v>4.3559999999999996E-3</c:v>
                </c:pt>
                <c:pt idx="2013">
                  <c:v>4.862E-3</c:v>
                </c:pt>
                <c:pt idx="2014">
                  <c:v>3.1879999999999999E-3</c:v>
                </c:pt>
                <c:pt idx="2015">
                  <c:v>2.941E-3</c:v>
                </c:pt>
                <c:pt idx="2016">
                  <c:v>3.578E-3</c:v>
                </c:pt>
                <c:pt idx="2017">
                  <c:v>3.441E-3</c:v>
                </c:pt>
                <c:pt idx="2018">
                  <c:v>2.8170000000000001E-3</c:v>
                </c:pt>
                <c:pt idx="2019">
                  <c:v>3.6939999999999998E-3</c:v>
                </c:pt>
                <c:pt idx="2020">
                  <c:v>3.274E-3</c:v>
                </c:pt>
                <c:pt idx="2021">
                  <c:v>3.8829999999999997E-3</c:v>
                </c:pt>
                <c:pt idx="2022">
                  <c:v>3.6600000000000005E-3</c:v>
                </c:pt>
                <c:pt idx="2023">
                  <c:v>4.2829999999999995E-3</c:v>
                </c:pt>
                <c:pt idx="2024">
                  <c:v>2.039E-3</c:v>
                </c:pt>
                <c:pt idx="2025">
                  <c:v>3.4149999999999996E-3</c:v>
                </c:pt>
                <c:pt idx="2026">
                  <c:v>7.8390000000000005E-3</c:v>
                </c:pt>
                <c:pt idx="2027">
                  <c:v>5.2490000000000002E-3</c:v>
                </c:pt>
                <c:pt idx="2028">
                  <c:v>1.7590999999999999E-2</c:v>
                </c:pt>
                <c:pt idx="2029">
                  <c:v>2.0657999999999999E-2</c:v>
                </c:pt>
                <c:pt idx="2030">
                  <c:v>2.4284E-2</c:v>
                </c:pt>
                <c:pt idx="2031">
                  <c:v>4.6332999999999999E-2</c:v>
                </c:pt>
                <c:pt idx="2032">
                  <c:v>6.1549E-2</c:v>
                </c:pt>
                <c:pt idx="2033">
                  <c:v>0.105698</c:v>
                </c:pt>
                <c:pt idx="2034">
                  <c:v>0.125857</c:v>
                </c:pt>
                <c:pt idx="2035">
                  <c:v>0.148419</c:v>
                </c:pt>
                <c:pt idx="2036">
                  <c:v>0.13297399999999998</c:v>
                </c:pt>
                <c:pt idx="2037">
                  <c:v>0.160662</c:v>
                </c:pt>
                <c:pt idx="2038">
                  <c:v>0.158746</c:v>
                </c:pt>
                <c:pt idx="2039">
                  <c:v>0.18958799999999998</c:v>
                </c:pt>
                <c:pt idx="2040">
                  <c:v>0.193079</c:v>
                </c:pt>
                <c:pt idx="2041">
                  <c:v>0.22475899999999999</c:v>
                </c:pt>
                <c:pt idx="2042">
                  <c:v>0.24688499999999999</c:v>
                </c:pt>
                <c:pt idx="2043">
                  <c:v>0.25836700000000001</c:v>
                </c:pt>
                <c:pt idx="2044">
                  <c:v>0.26126499999999997</c:v>
                </c:pt>
                <c:pt idx="2045">
                  <c:v>0.22365199999999999</c:v>
                </c:pt>
                <c:pt idx="2046">
                  <c:v>0.25301000000000001</c:v>
                </c:pt>
                <c:pt idx="2047">
                  <c:v>0.27602599999999999</c:v>
                </c:pt>
                <c:pt idx="2048">
                  <c:v>0.29147600000000001</c:v>
                </c:pt>
                <c:pt idx="2049">
                  <c:v>0.29952499999999999</c:v>
                </c:pt>
                <c:pt idx="2050">
                  <c:v>0.302732</c:v>
                </c:pt>
                <c:pt idx="2051">
                  <c:v>0.30916699999999997</c:v>
                </c:pt>
                <c:pt idx="2052">
                  <c:v>0.296124</c:v>
                </c:pt>
                <c:pt idx="2053">
                  <c:v>0.28315599999999996</c:v>
                </c:pt>
                <c:pt idx="2054">
                  <c:v>0.27673300000000001</c:v>
                </c:pt>
                <c:pt idx="2055">
                  <c:v>0.28031099999999998</c:v>
                </c:pt>
                <c:pt idx="2056">
                  <c:v>0.27247199999999999</c:v>
                </c:pt>
                <c:pt idx="2057">
                  <c:v>0.262266</c:v>
                </c:pt>
                <c:pt idx="2058">
                  <c:v>0.25507099999999999</c:v>
                </c:pt>
                <c:pt idx="2059">
                  <c:v>0.23321299999999998</c:v>
                </c:pt>
                <c:pt idx="2060">
                  <c:v>0.26380799999999999</c:v>
                </c:pt>
                <c:pt idx="2061">
                  <c:v>0.27609600000000001</c:v>
                </c:pt>
                <c:pt idx="2062">
                  <c:v>0.26977699999999999</c:v>
                </c:pt>
                <c:pt idx="2063">
                  <c:v>0.27623000000000003</c:v>
                </c:pt>
                <c:pt idx="2064">
                  <c:v>0.27759099999999998</c:v>
                </c:pt>
                <c:pt idx="2065">
                  <c:v>0.21903699999999998</c:v>
                </c:pt>
                <c:pt idx="2066">
                  <c:v>0.24480199999999999</c:v>
                </c:pt>
                <c:pt idx="2067">
                  <c:v>0.24207000000000001</c:v>
                </c:pt>
                <c:pt idx="2068">
                  <c:v>0.23708799999999999</c:v>
                </c:pt>
                <c:pt idx="2069">
                  <c:v>0.22977899999999998</c:v>
                </c:pt>
                <c:pt idx="2070">
                  <c:v>0.221299</c:v>
                </c:pt>
                <c:pt idx="2071">
                  <c:v>0.21812799999999999</c:v>
                </c:pt>
                <c:pt idx="2072">
                  <c:v>0.21819000000000002</c:v>
                </c:pt>
                <c:pt idx="2073">
                  <c:v>0.22733899999999999</c:v>
                </c:pt>
                <c:pt idx="2074">
                  <c:v>0.21782799999999999</c:v>
                </c:pt>
                <c:pt idx="2075">
                  <c:v>0.21163399999999999</c:v>
                </c:pt>
                <c:pt idx="2076">
                  <c:v>0.19678000000000001</c:v>
                </c:pt>
                <c:pt idx="2077">
                  <c:v>0.186222</c:v>
                </c:pt>
                <c:pt idx="2078">
                  <c:v>0.18088000000000001</c:v>
                </c:pt>
                <c:pt idx="2079">
                  <c:v>0.17284099999999999</c:v>
                </c:pt>
                <c:pt idx="2080">
                  <c:v>0.16432099999999999</c:v>
                </c:pt>
                <c:pt idx="2081">
                  <c:v>0.15277000000000002</c:v>
                </c:pt>
                <c:pt idx="2082">
                  <c:v>0.139072</c:v>
                </c:pt>
                <c:pt idx="2083">
                  <c:v>0.12512599999999999</c:v>
                </c:pt>
                <c:pt idx="2084">
                  <c:v>0.12050599999999999</c:v>
                </c:pt>
                <c:pt idx="2085">
                  <c:v>0.13095099999999998</c:v>
                </c:pt>
                <c:pt idx="2086">
                  <c:v>0.15273</c:v>
                </c:pt>
                <c:pt idx="2087">
                  <c:v>0.167132</c:v>
                </c:pt>
                <c:pt idx="2088">
                  <c:v>0.18963000000000002</c:v>
                </c:pt>
                <c:pt idx="2089">
                  <c:v>0.22958099999999998</c:v>
                </c:pt>
                <c:pt idx="2090">
                  <c:v>0.254965</c:v>
                </c:pt>
                <c:pt idx="2091">
                  <c:v>0.26513700000000001</c:v>
                </c:pt>
                <c:pt idx="2092">
                  <c:v>0.26706199999999997</c:v>
                </c:pt>
                <c:pt idx="2093">
                  <c:v>0.277584</c:v>
                </c:pt>
                <c:pt idx="2094">
                  <c:v>0.28707299999999997</c:v>
                </c:pt>
                <c:pt idx="2095">
                  <c:v>0.29300599999999999</c:v>
                </c:pt>
                <c:pt idx="2096">
                  <c:v>0.28250799999999998</c:v>
                </c:pt>
                <c:pt idx="2097">
                  <c:v>0.29017899999999996</c:v>
                </c:pt>
                <c:pt idx="2098">
                  <c:v>0.24742199999999998</c:v>
                </c:pt>
                <c:pt idx="2099">
                  <c:v>0.256025</c:v>
                </c:pt>
                <c:pt idx="2100">
                  <c:v>0.24257000000000001</c:v>
                </c:pt>
                <c:pt idx="2101">
                  <c:v>0.235538</c:v>
                </c:pt>
                <c:pt idx="2102">
                  <c:v>0.237623</c:v>
                </c:pt>
                <c:pt idx="2103">
                  <c:v>0.23597000000000001</c:v>
                </c:pt>
                <c:pt idx="2104">
                  <c:v>0.22247499999999998</c:v>
                </c:pt>
                <c:pt idx="2105">
                  <c:v>0.20352799999999999</c:v>
                </c:pt>
                <c:pt idx="2106">
                  <c:v>0.199436</c:v>
                </c:pt>
                <c:pt idx="2107">
                  <c:v>0.19739399999999999</c:v>
                </c:pt>
                <c:pt idx="2108">
                  <c:v>0.18154299999999998</c:v>
                </c:pt>
                <c:pt idx="2109">
                  <c:v>0.18789399999999998</c:v>
                </c:pt>
                <c:pt idx="2110">
                  <c:v>0.18266000000000002</c:v>
                </c:pt>
                <c:pt idx="2111">
                  <c:v>0.17861299999999999</c:v>
                </c:pt>
                <c:pt idx="2112">
                  <c:v>0.169963</c:v>
                </c:pt>
                <c:pt idx="2113">
                  <c:v>0.149478</c:v>
                </c:pt>
                <c:pt idx="2114">
                  <c:v>0.15459299999999998</c:v>
                </c:pt>
                <c:pt idx="2115">
                  <c:v>0.15342</c:v>
                </c:pt>
                <c:pt idx="2116">
                  <c:v>0.16491400000000001</c:v>
                </c:pt>
                <c:pt idx="2117">
                  <c:v>0.16048099999999998</c:v>
                </c:pt>
                <c:pt idx="2118">
                  <c:v>0.162277</c:v>
                </c:pt>
                <c:pt idx="2119">
                  <c:v>0.14397399999999999</c:v>
                </c:pt>
                <c:pt idx="2120">
                  <c:v>0.14074899999999999</c:v>
                </c:pt>
                <c:pt idx="2121">
                  <c:v>0.138242</c:v>
                </c:pt>
                <c:pt idx="2122">
                  <c:v>0.13392199999999999</c:v>
                </c:pt>
                <c:pt idx="2123">
                  <c:v>0.127743</c:v>
                </c:pt>
                <c:pt idx="2124">
                  <c:v>0.12776000000000001</c:v>
                </c:pt>
                <c:pt idx="2125">
                  <c:v>0.12345199999999999</c:v>
                </c:pt>
                <c:pt idx="2126">
                  <c:v>0.116019</c:v>
                </c:pt>
                <c:pt idx="2127">
                  <c:v>0.11011799999999999</c:v>
                </c:pt>
                <c:pt idx="2128">
                  <c:v>0.108003</c:v>
                </c:pt>
                <c:pt idx="2129">
                  <c:v>7.0300000000000001E-2</c:v>
                </c:pt>
                <c:pt idx="2130">
                  <c:v>6.3994999999999996E-2</c:v>
                </c:pt>
                <c:pt idx="2131">
                  <c:v>5.8931999999999998E-2</c:v>
                </c:pt>
                <c:pt idx="2132">
                  <c:v>5.1186999999999996E-2</c:v>
                </c:pt>
                <c:pt idx="2133">
                  <c:v>2.1208999999999999E-2</c:v>
                </c:pt>
                <c:pt idx="2134">
                  <c:v>2.0516E-2</c:v>
                </c:pt>
                <c:pt idx="2135">
                  <c:v>2.0702999999999999E-2</c:v>
                </c:pt>
                <c:pt idx="2136">
                  <c:v>2.5670999999999999E-2</c:v>
                </c:pt>
                <c:pt idx="2137">
                  <c:v>2.7813999999999998E-2</c:v>
                </c:pt>
                <c:pt idx="2138">
                  <c:v>2.9132999999999999E-2</c:v>
                </c:pt>
                <c:pt idx="2139">
                  <c:v>3.1985E-2</c:v>
                </c:pt>
                <c:pt idx="2140">
                  <c:v>3.2577000000000002E-2</c:v>
                </c:pt>
                <c:pt idx="2141">
                  <c:v>3.2396999999999995E-2</c:v>
                </c:pt>
                <c:pt idx="2142">
                  <c:v>4.0070999999999996E-2</c:v>
                </c:pt>
                <c:pt idx="2143">
                  <c:v>4.4197E-2</c:v>
                </c:pt>
                <c:pt idx="2144">
                  <c:v>5.9011999999999995E-2</c:v>
                </c:pt>
                <c:pt idx="2145">
                  <c:v>6.2892000000000003E-2</c:v>
                </c:pt>
                <c:pt idx="2146">
                  <c:v>6.5931000000000003E-2</c:v>
                </c:pt>
                <c:pt idx="2147">
                  <c:v>7.7063999999999994E-2</c:v>
                </c:pt>
                <c:pt idx="2148">
                  <c:v>9.5295999999999992E-2</c:v>
                </c:pt>
                <c:pt idx="2149">
                  <c:v>0.10835199999999999</c:v>
                </c:pt>
                <c:pt idx="2150">
                  <c:v>0.11773099999999999</c:v>
                </c:pt>
                <c:pt idx="2151">
                  <c:v>0.12206299999999999</c:v>
                </c:pt>
                <c:pt idx="2152">
                  <c:v>0.12375699999999999</c:v>
                </c:pt>
                <c:pt idx="2153">
                  <c:v>0.123888</c:v>
                </c:pt>
                <c:pt idx="2154">
                  <c:v>0.111276</c:v>
                </c:pt>
                <c:pt idx="2155">
                  <c:v>0.110611</c:v>
                </c:pt>
                <c:pt idx="2156">
                  <c:v>0.11602899999999999</c:v>
                </c:pt>
                <c:pt idx="2157">
                  <c:v>0.11296399999999999</c:v>
                </c:pt>
                <c:pt idx="2158">
                  <c:v>0.10417799999999999</c:v>
                </c:pt>
                <c:pt idx="2159">
                  <c:v>0.104214</c:v>
                </c:pt>
                <c:pt idx="2160">
                  <c:v>9.4660000000000008E-2</c:v>
                </c:pt>
                <c:pt idx="2161">
                  <c:v>8.7883000000000003E-2</c:v>
                </c:pt>
                <c:pt idx="2162">
                  <c:v>0.105781</c:v>
                </c:pt>
                <c:pt idx="2163">
                  <c:v>9.1826999999999992E-2</c:v>
                </c:pt>
                <c:pt idx="2164">
                  <c:v>9.6481999999999998E-2</c:v>
                </c:pt>
                <c:pt idx="2165">
                  <c:v>0.10222000000000001</c:v>
                </c:pt>
                <c:pt idx="2166">
                  <c:v>9.7930000000000003E-2</c:v>
                </c:pt>
                <c:pt idx="2167">
                  <c:v>8.7631000000000001E-2</c:v>
                </c:pt>
                <c:pt idx="2168">
                  <c:v>7.6484999999999997E-2</c:v>
                </c:pt>
                <c:pt idx="2169">
                  <c:v>6.5770000000000009E-2</c:v>
                </c:pt>
                <c:pt idx="2170">
                  <c:v>5.7920000000000006E-2</c:v>
                </c:pt>
                <c:pt idx="2171">
                  <c:v>3.9585999999999996E-2</c:v>
                </c:pt>
                <c:pt idx="2172">
                  <c:v>3.6320000000000005E-2</c:v>
                </c:pt>
                <c:pt idx="2173">
                  <c:v>3.2624E-2</c:v>
                </c:pt>
                <c:pt idx="2174">
                  <c:v>3.5617999999999997E-2</c:v>
                </c:pt>
                <c:pt idx="2175">
                  <c:v>3.5610000000000003E-2</c:v>
                </c:pt>
                <c:pt idx="2176">
                  <c:v>4.0287999999999997E-2</c:v>
                </c:pt>
                <c:pt idx="2177">
                  <c:v>4.0696999999999997E-2</c:v>
                </c:pt>
                <c:pt idx="2178">
                  <c:v>2.8783999999999997E-2</c:v>
                </c:pt>
                <c:pt idx="2179">
                  <c:v>2.8398999999999997E-2</c:v>
                </c:pt>
                <c:pt idx="2180">
                  <c:v>4.7389000000000001E-2</c:v>
                </c:pt>
                <c:pt idx="2181">
                  <c:v>6.0838999999999997E-2</c:v>
                </c:pt>
                <c:pt idx="2182">
                  <c:v>7.0810999999999999E-2</c:v>
                </c:pt>
                <c:pt idx="2183">
                  <c:v>6.541000000000001E-2</c:v>
                </c:pt>
                <c:pt idx="2184">
                  <c:v>6.6386000000000001E-2</c:v>
                </c:pt>
                <c:pt idx="2185">
                  <c:v>7.7212000000000003E-2</c:v>
                </c:pt>
                <c:pt idx="2186">
                  <c:v>7.1873999999999993E-2</c:v>
                </c:pt>
                <c:pt idx="2187">
                  <c:v>7.5164999999999996E-2</c:v>
                </c:pt>
                <c:pt idx="2188">
                  <c:v>7.6755999999999991E-2</c:v>
                </c:pt>
                <c:pt idx="2189">
                  <c:v>7.4001999999999998E-2</c:v>
                </c:pt>
                <c:pt idx="2190">
                  <c:v>7.5560000000000002E-2</c:v>
                </c:pt>
                <c:pt idx="2191">
                  <c:v>7.7806E-2</c:v>
                </c:pt>
                <c:pt idx="2192">
                  <c:v>7.3386999999999994E-2</c:v>
                </c:pt>
                <c:pt idx="2193">
                  <c:v>7.1336999999999998E-2</c:v>
                </c:pt>
                <c:pt idx="2194">
                  <c:v>5.9630000000000002E-2</c:v>
                </c:pt>
                <c:pt idx="2195">
                  <c:v>5.7872E-2</c:v>
                </c:pt>
                <c:pt idx="2196">
                  <c:v>6.2160000000000007E-2</c:v>
                </c:pt>
                <c:pt idx="2197">
                  <c:v>6.9260000000000002E-2</c:v>
                </c:pt>
                <c:pt idx="2198">
                  <c:v>6.9627999999999995E-2</c:v>
                </c:pt>
                <c:pt idx="2199">
                  <c:v>7.5339000000000003E-2</c:v>
                </c:pt>
                <c:pt idx="2200">
                  <c:v>7.3931999999999998E-2</c:v>
                </c:pt>
                <c:pt idx="2201">
                  <c:v>8.1050999999999998E-2</c:v>
                </c:pt>
                <c:pt idx="2202">
                  <c:v>7.8640000000000002E-2</c:v>
                </c:pt>
                <c:pt idx="2203">
                  <c:v>7.3393E-2</c:v>
                </c:pt>
                <c:pt idx="2204">
                  <c:v>5.2174999999999999E-2</c:v>
                </c:pt>
                <c:pt idx="2205">
                  <c:v>4.7819E-2</c:v>
                </c:pt>
                <c:pt idx="2206">
                  <c:v>5.3331999999999997E-2</c:v>
                </c:pt>
                <c:pt idx="2207">
                  <c:v>5.9954999999999994E-2</c:v>
                </c:pt>
                <c:pt idx="2208">
                  <c:v>6.1810000000000004E-2</c:v>
                </c:pt>
                <c:pt idx="2209">
                  <c:v>5.8733E-2</c:v>
                </c:pt>
                <c:pt idx="2210">
                  <c:v>5.1695999999999999E-2</c:v>
                </c:pt>
                <c:pt idx="2211">
                  <c:v>5.1810999999999996E-2</c:v>
                </c:pt>
                <c:pt idx="2212">
                  <c:v>5.4986E-2</c:v>
                </c:pt>
                <c:pt idx="2213">
                  <c:v>5.2197E-2</c:v>
                </c:pt>
                <c:pt idx="2214">
                  <c:v>5.8458999999999997E-2</c:v>
                </c:pt>
                <c:pt idx="2215">
                  <c:v>6.1721999999999999E-2</c:v>
                </c:pt>
                <c:pt idx="2216">
                  <c:v>6.7894999999999997E-2</c:v>
                </c:pt>
                <c:pt idx="2217">
                  <c:v>6.0210000000000007E-2</c:v>
                </c:pt>
                <c:pt idx="2218">
                  <c:v>6.3495999999999997E-2</c:v>
                </c:pt>
                <c:pt idx="2219">
                  <c:v>6.9625999999999993E-2</c:v>
                </c:pt>
                <c:pt idx="2220">
                  <c:v>8.639899999999999E-2</c:v>
                </c:pt>
                <c:pt idx="2221">
                  <c:v>8.7025999999999992E-2</c:v>
                </c:pt>
                <c:pt idx="2222">
                  <c:v>8.3673999999999998E-2</c:v>
                </c:pt>
                <c:pt idx="2223">
                  <c:v>9.1294E-2</c:v>
                </c:pt>
                <c:pt idx="2224">
                  <c:v>8.5411000000000001E-2</c:v>
                </c:pt>
                <c:pt idx="2225">
                  <c:v>8.1753999999999993E-2</c:v>
                </c:pt>
                <c:pt idx="2226">
                  <c:v>7.717099999999999E-2</c:v>
                </c:pt>
                <c:pt idx="2227">
                  <c:v>8.5272000000000001E-2</c:v>
                </c:pt>
                <c:pt idx="2228">
                  <c:v>9.1932E-2</c:v>
                </c:pt>
                <c:pt idx="2229">
                  <c:v>8.7105000000000002E-2</c:v>
                </c:pt>
                <c:pt idx="2230">
                  <c:v>8.1452999999999998E-2</c:v>
                </c:pt>
                <c:pt idx="2231">
                  <c:v>7.8960000000000002E-2</c:v>
                </c:pt>
                <c:pt idx="2232">
                  <c:v>6.8734999999999991E-2</c:v>
                </c:pt>
                <c:pt idx="2233">
                  <c:v>6.3933999999999991E-2</c:v>
                </c:pt>
                <c:pt idx="2234">
                  <c:v>5.0798999999999997E-2</c:v>
                </c:pt>
                <c:pt idx="2235">
                  <c:v>4.6526999999999999E-2</c:v>
                </c:pt>
                <c:pt idx="2236">
                  <c:v>4.8246999999999998E-2</c:v>
                </c:pt>
                <c:pt idx="2237">
                  <c:v>3.9760000000000004E-2</c:v>
                </c:pt>
                <c:pt idx="2238">
                  <c:v>2.3931999999999998E-2</c:v>
                </c:pt>
                <c:pt idx="2239">
                  <c:v>2.0111E-2</c:v>
                </c:pt>
                <c:pt idx="2240">
                  <c:v>1.8234E-2</c:v>
                </c:pt>
                <c:pt idx="2241">
                  <c:v>1.7298999999999998E-2</c:v>
                </c:pt>
                <c:pt idx="2242">
                  <c:v>1.3356999999999999E-2</c:v>
                </c:pt>
                <c:pt idx="2243">
                  <c:v>1.6759E-2</c:v>
                </c:pt>
                <c:pt idx="2244">
                  <c:v>1.9275999999999998E-2</c:v>
                </c:pt>
                <c:pt idx="2245">
                  <c:v>1.9549E-2</c:v>
                </c:pt>
                <c:pt idx="2246">
                  <c:v>2.5072000000000001E-2</c:v>
                </c:pt>
                <c:pt idx="2247">
                  <c:v>3.3390999999999997E-2</c:v>
                </c:pt>
                <c:pt idx="2248">
                  <c:v>3.7732000000000002E-2</c:v>
                </c:pt>
                <c:pt idx="2249">
                  <c:v>3.5061999999999996E-2</c:v>
                </c:pt>
                <c:pt idx="2250">
                  <c:v>4.3712000000000001E-2</c:v>
                </c:pt>
                <c:pt idx="2251">
                  <c:v>4.9943999999999995E-2</c:v>
                </c:pt>
                <c:pt idx="2252">
                  <c:v>5.3772E-2</c:v>
                </c:pt>
                <c:pt idx="2253">
                  <c:v>5.4427999999999997E-2</c:v>
                </c:pt>
                <c:pt idx="2254">
                  <c:v>5.7168999999999998E-2</c:v>
                </c:pt>
                <c:pt idx="2255">
                  <c:v>4.7823999999999998E-2</c:v>
                </c:pt>
                <c:pt idx="2256">
                  <c:v>5.1511999999999995E-2</c:v>
                </c:pt>
                <c:pt idx="2257">
                  <c:v>5.8448999999999994E-2</c:v>
                </c:pt>
                <c:pt idx="2258">
                  <c:v>6.1217999999999995E-2</c:v>
                </c:pt>
                <c:pt idx="2259">
                  <c:v>5.9893999999999996E-2</c:v>
                </c:pt>
                <c:pt idx="2260">
                  <c:v>5.9980000000000006E-2</c:v>
                </c:pt>
                <c:pt idx="2261">
                  <c:v>6.2634999999999996E-2</c:v>
                </c:pt>
                <c:pt idx="2262">
                  <c:v>7.2734999999999994E-2</c:v>
                </c:pt>
                <c:pt idx="2263">
                  <c:v>6.1674E-2</c:v>
                </c:pt>
                <c:pt idx="2264">
                  <c:v>6.4126000000000002E-2</c:v>
                </c:pt>
                <c:pt idx="2265">
                  <c:v>6.759699999999999E-2</c:v>
                </c:pt>
                <c:pt idx="2266">
                  <c:v>8.0818000000000001E-2</c:v>
                </c:pt>
                <c:pt idx="2267">
                  <c:v>7.7237E-2</c:v>
                </c:pt>
                <c:pt idx="2268">
                  <c:v>6.8178000000000002E-2</c:v>
                </c:pt>
                <c:pt idx="2269">
                  <c:v>6.1760999999999996E-2</c:v>
                </c:pt>
                <c:pt idx="2270">
                  <c:v>4.5730000000000007E-2</c:v>
                </c:pt>
                <c:pt idx="2271">
                  <c:v>4.0370000000000003E-2</c:v>
                </c:pt>
                <c:pt idx="2272">
                  <c:v>4.2581000000000001E-2</c:v>
                </c:pt>
                <c:pt idx="2273">
                  <c:v>2.6542999999999997E-2</c:v>
                </c:pt>
                <c:pt idx="2274">
                  <c:v>2.7267999999999997E-2</c:v>
                </c:pt>
                <c:pt idx="2275">
                  <c:v>2.1259E-2</c:v>
                </c:pt>
                <c:pt idx="2276">
                  <c:v>2.0971999999999998E-2</c:v>
                </c:pt>
                <c:pt idx="2277">
                  <c:v>2.1673999999999999E-2</c:v>
                </c:pt>
                <c:pt idx="2278">
                  <c:v>2.1842E-2</c:v>
                </c:pt>
                <c:pt idx="2279">
                  <c:v>1.7336000000000001E-2</c:v>
                </c:pt>
                <c:pt idx="2280">
                  <c:v>2.188E-2</c:v>
                </c:pt>
                <c:pt idx="2281">
                  <c:v>1.7783E-2</c:v>
                </c:pt>
                <c:pt idx="2282">
                  <c:v>1.6737999999999999E-2</c:v>
                </c:pt>
                <c:pt idx="2283">
                  <c:v>1.9310000000000001E-2</c:v>
                </c:pt>
                <c:pt idx="2284">
                  <c:v>1.9973999999999999E-2</c:v>
                </c:pt>
                <c:pt idx="2285">
                  <c:v>2.1820000000000003E-2</c:v>
                </c:pt>
                <c:pt idx="2286">
                  <c:v>2.4367E-2</c:v>
                </c:pt>
                <c:pt idx="2287">
                  <c:v>2.5076999999999999E-2</c:v>
                </c:pt>
                <c:pt idx="2288">
                  <c:v>1.4733999999999999E-2</c:v>
                </c:pt>
                <c:pt idx="2289">
                  <c:v>1.1885999999999999E-2</c:v>
                </c:pt>
                <c:pt idx="2290">
                  <c:v>1.1693E-2</c:v>
                </c:pt>
                <c:pt idx="2291">
                  <c:v>8.3990000000000002E-3</c:v>
                </c:pt>
                <c:pt idx="2292">
                  <c:v>8.5849999999999989E-3</c:v>
                </c:pt>
                <c:pt idx="2293">
                  <c:v>1.3405E-2</c:v>
                </c:pt>
                <c:pt idx="2294">
                  <c:v>1.1498999999999999E-2</c:v>
                </c:pt>
                <c:pt idx="2295">
                  <c:v>1.1483999999999999E-2</c:v>
                </c:pt>
                <c:pt idx="2296">
                  <c:v>1.3377E-2</c:v>
                </c:pt>
                <c:pt idx="2297">
                  <c:v>1.043E-2</c:v>
                </c:pt>
                <c:pt idx="2298">
                  <c:v>1.3228E-2</c:v>
                </c:pt>
                <c:pt idx="2299">
                  <c:v>1.4171999999999999E-2</c:v>
                </c:pt>
                <c:pt idx="2300">
                  <c:v>1.5941999999999998E-2</c:v>
                </c:pt>
                <c:pt idx="2301">
                  <c:v>1.9750999999999998E-2</c:v>
                </c:pt>
                <c:pt idx="2302">
                  <c:v>1.3972999999999999E-2</c:v>
                </c:pt>
                <c:pt idx="2303">
                  <c:v>1.9678999999999999E-2</c:v>
                </c:pt>
                <c:pt idx="2304">
                  <c:v>1.5429E-2</c:v>
                </c:pt>
                <c:pt idx="2305">
                  <c:v>1.6636999999999999E-2</c:v>
                </c:pt>
                <c:pt idx="2306">
                  <c:v>1.8075000000000001E-2</c:v>
                </c:pt>
                <c:pt idx="2307">
                  <c:v>1.0893999999999999E-2</c:v>
                </c:pt>
                <c:pt idx="2308">
                  <c:v>8.5279999999999991E-3</c:v>
                </c:pt>
                <c:pt idx="2309">
                  <c:v>7.7449999999999993E-3</c:v>
                </c:pt>
                <c:pt idx="2310">
                  <c:v>9.8129999999999988E-3</c:v>
                </c:pt>
                <c:pt idx="2311">
                  <c:v>1.4806999999999999E-2</c:v>
                </c:pt>
                <c:pt idx="2312">
                  <c:v>2.1512E-2</c:v>
                </c:pt>
                <c:pt idx="2313">
                  <c:v>2.2443999999999999E-2</c:v>
                </c:pt>
                <c:pt idx="2314">
                  <c:v>2.4837999999999999E-2</c:v>
                </c:pt>
                <c:pt idx="2315">
                  <c:v>2.6072999999999999E-2</c:v>
                </c:pt>
                <c:pt idx="2316">
                  <c:v>2.8805999999999998E-2</c:v>
                </c:pt>
                <c:pt idx="2317">
                  <c:v>2.8726999999999999E-2</c:v>
                </c:pt>
                <c:pt idx="2318">
                  <c:v>3.0393999999999997E-2</c:v>
                </c:pt>
                <c:pt idx="2319">
                  <c:v>3.2516999999999997E-2</c:v>
                </c:pt>
                <c:pt idx="2320">
                  <c:v>2.8246999999999998E-2</c:v>
                </c:pt>
                <c:pt idx="2321">
                  <c:v>2.6336999999999999E-2</c:v>
                </c:pt>
                <c:pt idx="2322">
                  <c:v>2.5455999999999999E-2</c:v>
                </c:pt>
                <c:pt idx="2323">
                  <c:v>1.9976999999999998E-2</c:v>
                </c:pt>
                <c:pt idx="2324">
                  <c:v>2.6350999999999999E-2</c:v>
                </c:pt>
                <c:pt idx="2325">
                  <c:v>2.5484E-2</c:v>
                </c:pt>
                <c:pt idx="2326">
                  <c:v>1.9143E-2</c:v>
                </c:pt>
                <c:pt idx="2327">
                  <c:v>1.8668000000000001E-2</c:v>
                </c:pt>
                <c:pt idx="2328">
                  <c:v>1.6483999999999999E-2</c:v>
                </c:pt>
                <c:pt idx="2329">
                  <c:v>1.5130999999999999E-2</c:v>
                </c:pt>
                <c:pt idx="2330">
                  <c:v>1.5437999999999999E-2</c:v>
                </c:pt>
                <c:pt idx="2331">
                  <c:v>1.9885E-2</c:v>
                </c:pt>
                <c:pt idx="2332">
                  <c:v>1.8992999999999999E-2</c:v>
                </c:pt>
                <c:pt idx="2333">
                  <c:v>2.6107999999999999E-2</c:v>
                </c:pt>
                <c:pt idx="2334">
                  <c:v>2.6636E-2</c:v>
                </c:pt>
                <c:pt idx="2335">
                  <c:v>2.9281999999999999E-2</c:v>
                </c:pt>
                <c:pt idx="2336">
                  <c:v>3.0776999999999999E-2</c:v>
                </c:pt>
                <c:pt idx="2337">
                  <c:v>3.4075999999999995E-2</c:v>
                </c:pt>
                <c:pt idx="2338">
                  <c:v>3.3212999999999999E-2</c:v>
                </c:pt>
                <c:pt idx="2339">
                  <c:v>3.3778999999999997E-2</c:v>
                </c:pt>
                <c:pt idx="2340">
                  <c:v>4.1842999999999998E-2</c:v>
                </c:pt>
                <c:pt idx="2341">
                  <c:v>4.5166999999999999E-2</c:v>
                </c:pt>
                <c:pt idx="2342">
                  <c:v>4.8854999999999996E-2</c:v>
                </c:pt>
                <c:pt idx="2343">
                  <c:v>5.1172999999999996E-2</c:v>
                </c:pt>
                <c:pt idx="2344">
                  <c:v>4.7799000000000001E-2</c:v>
                </c:pt>
                <c:pt idx="2345">
                  <c:v>5.0104999999999997E-2</c:v>
                </c:pt>
                <c:pt idx="2346">
                  <c:v>4.7722000000000001E-2</c:v>
                </c:pt>
                <c:pt idx="2347">
                  <c:v>5.0664999999999995E-2</c:v>
                </c:pt>
                <c:pt idx="2348">
                  <c:v>3.9183999999999997E-2</c:v>
                </c:pt>
                <c:pt idx="2349">
                  <c:v>2.8853999999999998E-2</c:v>
                </c:pt>
                <c:pt idx="2350">
                  <c:v>2.8502E-2</c:v>
                </c:pt>
                <c:pt idx="2351">
                  <c:v>2.4156E-2</c:v>
                </c:pt>
                <c:pt idx="2352">
                  <c:v>2.6633E-2</c:v>
                </c:pt>
                <c:pt idx="2353">
                  <c:v>2.3701999999999997E-2</c:v>
                </c:pt>
                <c:pt idx="2354">
                  <c:v>1.6493000000000001E-2</c:v>
                </c:pt>
                <c:pt idx="2355">
                  <c:v>1.7894E-2</c:v>
                </c:pt>
                <c:pt idx="2356">
                  <c:v>1.4692999999999999E-2</c:v>
                </c:pt>
                <c:pt idx="2357">
                  <c:v>1.5906E-2</c:v>
                </c:pt>
                <c:pt idx="2358">
                  <c:v>1.1925999999999999E-2</c:v>
                </c:pt>
                <c:pt idx="2359">
                  <c:v>9.9569999999999988E-3</c:v>
                </c:pt>
                <c:pt idx="2360">
                  <c:v>1.8238999999999998E-2</c:v>
                </c:pt>
                <c:pt idx="2361">
                  <c:v>1.5361E-2</c:v>
                </c:pt>
                <c:pt idx="2362">
                  <c:v>8.9490000000000004E-3</c:v>
                </c:pt>
                <c:pt idx="2363">
                  <c:v>5.8659999999999997E-3</c:v>
                </c:pt>
                <c:pt idx="2364">
                  <c:v>3.6800000000000001E-3</c:v>
                </c:pt>
                <c:pt idx="2365">
                  <c:v>2.996E-3</c:v>
                </c:pt>
                <c:pt idx="2366">
                  <c:v>3.2759999999999998E-3</c:v>
                </c:pt>
                <c:pt idx="2367">
                  <c:v>4.2300000000000003E-3</c:v>
                </c:pt>
                <c:pt idx="2368">
                  <c:v>6.1300000000000009E-3</c:v>
                </c:pt>
                <c:pt idx="2369">
                  <c:v>8.5550000000000001E-3</c:v>
                </c:pt>
                <c:pt idx="2370">
                  <c:v>9.0709999999999992E-3</c:v>
                </c:pt>
                <c:pt idx="2371">
                  <c:v>6.2789999999999999E-3</c:v>
                </c:pt>
                <c:pt idx="2372">
                  <c:v>5.9280000000000001E-3</c:v>
                </c:pt>
                <c:pt idx="2373">
                  <c:v>6.6239999999999997E-3</c:v>
                </c:pt>
                <c:pt idx="2374">
                  <c:v>7.8829999999999994E-3</c:v>
                </c:pt>
                <c:pt idx="2375">
                  <c:v>7.9900000000000006E-3</c:v>
                </c:pt>
                <c:pt idx="2376">
                  <c:v>1.0440000000000001E-2</c:v>
                </c:pt>
                <c:pt idx="2377">
                  <c:v>1.1951999999999999E-2</c:v>
                </c:pt>
                <c:pt idx="2378">
                  <c:v>2.0347000000000001E-2</c:v>
                </c:pt>
                <c:pt idx="2379">
                  <c:v>2.1021999999999999E-2</c:v>
                </c:pt>
                <c:pt idx="2380">
                  <c:v>2.7302999999999997E-2</c:v>
                </c:pt>
                <c:pt idx="2381">
                  <c:v>2.1818000000000001E-2</c:v>
                </c:pt>
                <c:pt idx="2382">
                  <c:v>1.1913E-2</c:v>
                </c:pt>
                <c:pt idx="2383">
                  <c:v>1.1007999999999999E-2</c:v>
                </c:pt>
                <c:pt idx="2384">
                  <c:v>9.6000000000000009E-3</c:v>
                </c:pt>
                <c:pt idx="2385">
                  <c:v>2.2269000000000001E-2</c:v>
                </c:pt>
                <c:pt idx="2386">
                  <c:v>4.5794999999999995E-2</c:v>
                </c:pt>
                <c:pt idx="2387">
                  <c:v>5.1188999999999998E-2</c:v>
                </c:pt>
                <c:pt idx="2388">
                  <c:v>7.6170000000000002E-2</c:v>
                </c:pt>
                <c:pt idx="2389">
                  <c:v>7.0735999999999993E-2</c:v>
                </c:pt>
                <c:pt idx="2390">
                  <c:v>7.0874999999999994E-2</c:v>
                </c:pt>
                <c:pt idx="2391">
                  <c:v>5.7054000000000001E-2</c:v>
                </c:pt>
                <c:pt idx="2392">
                  <c:v>4.4270000000000004E-2</c:v>
                </c:pt>
                <c:pt idx="2393">
                  <c:v>4.2583999999999997E-2</c:v>
                </c:pt>
                <c:pt idx="2394">
                  <c:v>3.5712000000000001E-2</c:v>
                </c:pt>
                <c:pt idx="2395">
                  <c:v>2.7576999999999997E-2</c:v>
                </c:pt>
                <c:pt idx="2396">
                  <c:v>2.1840999999999999E-2</c:v>
                </c:pt>
                <c:pt idx="2397">
                  <c:v>1.8446000000000001E-2</c:v>
                </c:pt>
                <c:pt idx="2398">
                  <c:v>1.3741999999999999E-2</c:v>
                </c:pt>
                <c:pt idx="2399">
                  <c:v>1.3418999999999999E-2</c:v>
                </c:pt>
                <c:pt idx="2400">
                  <c:v>1.4048999999999999E-2</c:v>
                </c:pt>
                <c:pt idx="2401">
                  <c:v>1.1235999999999999E-2</c:v>
                </c:pt>
                <c:pt idx="2402">
                  <c:v>1.1516E-2</c:v>
                </c:pt>
                <c:pt idx="2403">
                  <c:v>1.0317E-2</c:v>
                </c:pt>
                <c:pt idx="2404">
                  <c:v>8.8240000000000002E-3</c:v>
                </c:pt>
                <c:pt idx="2405">
                  <c:v>6.0929999999999995E-3</c:v>
                </c:pt>
                <c:pt idx="2406">
                  <c:v>4.9439999999999996E-3</c:v>
                </c:pt>
                <c:pt idx="2407">
                  <c:v>4.6300000000000004E-3</c:v>
                </c:pt>
                <c:pt idx="2408">
                  <c:v>4.4919999999999995E-3</c:v>
                </c:pt>
                <c:pt idx="2409">
                  <c:v>1.0785999999999999E-2</c:v>
                </c:pt>
                <c:pt idx="2410">
                  <c:v>9.4920000000000004E-3</c:v>
                </c:pt>
                <c:pt idx="2411">
                  <c:v>9.474999999999999E-3</c:v>
                </c:pt>
                <c:pt idx="2412">
                  <c:v>8.6009999999999993E-3</c:v>
                </c:pt>
                <c:pt idx="2413">
                  <c:v>1.6154999999999999E-2</c:v>
                </c:pt>
                <c:pt idx="2414">
                  <c:v>1.4881999999999999E-2</c:v>
                </c:pt>
                <c:pt idx="2415">
                  <c:v>1.5604E-2</c:v>
                </c:pt>
                <c:pt idx="2416">
                  <c:v>1.4298E-2</c:v>
                </c:pt>
                <c:pt idx="2417">
                  <c:v>1.1868999999999999E-2</c:v>
                </c:pt>
                <c:pt idx="2418">
                  <c:v>1.1396999999999999E-2</c:v>
                </c:pt>
                <c:pt idx="2419">
                  <c:v>1.6210000000000002E-2</c:v>
                </c:pt>
                <c:pt idx="2420">
                  <c:v>1.5576E-2</c:v>
                </c:pt>
                <c:pt idx="2421">
                  <c:v>2.4725999999999998E-2</c:v>
                </c:pt>
                <c:pt idx="2422">
                  <c:v>1.9133999999999998E-2</c:v>
                </c:pt>
                <c:pt idx="2423">
                  <c:v>2.6920000000000003E-2</c:v>
                </c:pt>
                <c:pt idx="2424">
                  <c:v>1.8588999999999998E-2</c:v>
                </c:pt>
                <c:pt idx="2425">
                  <c:v>2.2020999999999999E-2</c:v>
                </c:pt>
                <c:pt idx="2426">
                  <c:v>3.0861999999999997E-2</c:v>
                </c:pt>
                <c:pt idx="2427">
                  <c:v>1.5007999999999999E-2</c:v>
                </c:pt>
                <c:pt idx="2428">
                  <c:v>1.7184999999999999E-2</c:v>
                </c:pt>
                <c:pt idx="2429">
                  <c:v>1.5712E-2</c:v>
                </c:pt>
                <c:pt idx="2430">
                  <c:v>1.5406E-2</c:v>
                </c:pt>
                <c:pt idx="2431">
                  <c:v>1.1217999999999999E-2</c:v>
                </c:pt>
                <c:pt idx="2432">
                  <c:v>1.1902999999999999E-2</c:v>
                </c:pt>
                <c:pt idx="2433">
                  <c:v>1.3377999999999999E-2</c:v>
                </c:pt>
                <c:pt idx="2434">
                  <c:v>1.2442999999999999E-2</c:v>
                </c:pt>
                <c:pt idx="2435">
                  <c:v>1.2360999999999999E-2</c:v>
                </c:pt>
                <c:pt idx="2436">
                  <c:v>1.0350000000000002E-2</c:v>
                </c:pt>
                <c:pt idx="2437">
                  <c:v>1.2053999999999999E-2</c:v>
                </c:pt>
                <c:pt idx="2438">
                  <c:v>8.5760000000000003E-3</c:v>
                </c:pt>
                <c:pt idx="2439">
                  <c:v>9.3259999999999992E-3</c:v>
                </c:pt>
                <c:pt idx="2440">
                  <c:v>5.1669999999999997E-3</c:v>
                </c:pt>
                <c:pt idx="2441">
                  <c:v>9.7469999999999987E-3</c:v>
                </c:pt>
                <c:pt idx="2442">
                  <c:v>6.5459999999999997E-3</c:v>
                </c:pt>
                <c:pt idx="2443">
                  <c:v>7.4879999999999999E-3</c:v>
                </c:pt>
                <c:pt idx="2444">
                  <c:v>1.0518E-2</c:v>
                </c:pt>
                <c:pt idx="2445">
                  <c:v>1.7151E-2</c:v>
                </c:pt>
                <c:pt idx="2446">
                  <c:v>1.6560000000000002E-2</c:v>
                </c:pt>
                <c:pt idx="2447">
                  <c:v>1.7371999999999999E-2</c:v>
                </c:pt>
                <c:pt idx="2448">
                  <c:v>2.8117999999999997E-2</c:v>
                </c:pt>
                <c:pt idx="2449">
                  <c:v>2.6430000000000002E-2</c:v>
                </c:pt>
                <c:pt idx="2450">
                  <c:v>3.1306E-2</c:v>
                </c:pt>
                <c:pt idx="2451">
                  <c:v>3.6899000000000001E-2</c:v>
                </c:pt>
                <c:pt idx="2452">
                  <c:v>3.1620000000000002E-2</c:v>
                </c:pt>
                <c:pt idx="2453">
                  <c:v>2.5921999999999997E-2</c:v>
                </c:pt>
                <c:pt idx="2454">
                  <c:v>2.9148E-2</c:v>
                </c:pt>
                <c:pt idx="2455">
                  <c:v>2.4471E-2</c:v>
                </c:pt>
                <c:pt idx="2456">
                  <c:v>2.3660999999999998E-2</c:v>
                </c:pt>
                <c:pt idx="2457">
                  <c:v>1.89E-2</c:v>
                </c:pt>
                <c:pt idx="2458">
                  <c:v>1.6153999999999998E-2</c:v>
                </c:pt>
                <c:pt idx="2459">
                  <c:v>1.4792E-2</c:v>
                </c:pt>
                <c:pt idx="2460">
                  <c:v>1.4880000000000001E-2</c:v>
                </c:pt>
                <c:pt idx="2461">
                  <c:v>1.0355E-2</c:v>
                </c:pt>
                <c:pt idx="2462">
                  <c:v>9.1700000000000011E-3</c:v>
                </c:pt>
                <c:pt idx="2463">
                  <c:v>1.2593999999999999E-2</c:v>
                </c:pt>
                <c:pt idx="2464">
                  <c:v>9.9609999999999994E-3</c:v>
                </c:pt>
                <c:pt idx="2465">
                  <c:v>1.0841E-2</c:v>
                </c:pt>
                <c:pt idx="2466">
                  <c:v>8.7790000000000003E-3</c:v>
                </c:pt>
                <c:pt idx="2467">
                  <c:v>8.565999999999999E-3</c:v>
                </c:pt>
                <c:pt idx="2468">
                  <c:v>8.461999999999999E-3</c:v>
                </c:pt>
                <c:pt idx="2469">
                  <c:v>7.1959999999999993E-3</c:v>
                </c:pt>
                <c:pt idx="2470">
                  <c:v>6.4329999999999995E-3</c:v>
                </c:pt>
                <c:pt idx="2471">
                  <c:v>5.8109999999999993E-3</c:v>
                </c:pt>
                <c:pt idx="2472">
                  <c:v>6.4779999999999994E-3</c:v>
                </c:pt>
                <c:pt idx="2473">
                  <c:v>7.0800000000000004E-3</c:v>
                </c:pt>
                <c:pt idx="2474">
                  <c:v>5.4869999999999997E-3</c:v>
                </c:pt>
                <c:pt idx="2475">
                  <c:v>1.0525E-2</c:v>
                </c:pt>
                <c:pt idx="2476">
                  <c:v>1.7915999999999998E-2</c:v>
                </c:pt>
                <c:pt idx="2477">
                  <c:v>1.6820000000000002E-2</c:v>
                </c:pt>
                <c:pt idx="2478">
                  <c:v>2.0680999999999998E-2</c:v>
                </c:pt>
                <c:pt idx="2479">
                  <c:v>2.1165999999999997E-2</c:v>
                </c:pt>
                <c:pt idx="2480">
                  <c:v>2.0645999999999998E-2</c:v>
                </c:pt>
                <c:pt idx="2481">
                  <c:v>2.1704999999999999E-2</c:v>
                </c:pt>
                <c:pt idx="2482">
                  <c:v>1.6038E-2</c:v>
                </c:pt>
                <c:pt idx="2483">
                  <c:v>1.6206999999999999E-2</c:v>
                </c:pt>
                <c:pt idx="2484">
                  <c:v>1.4449E-2</c:v>
                </c:pt>
                <c:pt idx="2485">
                  <c:v>1.2393E-2</c:v>
                </c:pt>
                <c:pt idx="2486">
                  <c:v>1.0558999999999999E-2</c:v>
                </c:pt>
                <c:pt idx="2487">
                  <c:v>8.3289999999999996E-3</c:v>
                </c:pt>
                <c:pt idx="2488">
                  <c:v>5.9759999999999995E-3</c:v>
                </c:pt>
                <c:pt idx="2489">
                  <c:v>5.2759999999999994E-3</c:v>
                </c:pt>
                <c:pt idx="2490">
                  <c:v>5.829E-3</c:v>
                </c:pt>
                <c:pt idx="2491">
                  <c:v>6.339E-3</c:v>
                </c:pt>
                <c:pt idx="2492">
                  <c:v>6.9839999999999998E-3</c:v>
                </c:pt>
                <c:pt idx="2493">
                  <c:v>7.273E-3</c:v>
                </c:pt>
                <c:pt idx="2494">
                  <c:v>8.7609999999999997E-3</c:v>
                </c:pt>
                <c:pt idx="2495">
                  <c:v>9.0519999999999993E-3</c:v>
                </c:pt>
                <c:pt idx="2496">
                  <c:v>9.6419999999999995E-3</c:v>
                </c:pt>
                <c:pt idx="2497">
                  <c:v>8.2410000000000001E-3</c:v>
                </c:pt>
                <c:pt idx="2498">
                  <c:v>7.1200000000000005E-3</c:v>
                </c:pt>
                <c:pt idx="2499">
                  <c:v>7.5419999999999992E-3</c:v>
                </c:pt>
                <c:pt idx="2500">
                  <c:v>6.6619999999999995E-3</c:v>
                </c:pt>
                <c:pt idx="2501">
                  <c:v>7.0819999999999998E-3</c:v>
                </c:pt>
                <c:pt idx="2502">
                  <c:v>5.3200000000000001E-3</c:v>
                </c:pt>
                <c:pt idx="2503">
                  <c:v>5.1379999999999993E-3</c:v>
                </c:pt>
                <c:pt idx="2504">
                  <c:v>4.1619999999999999E-3</c:v>
                </c:pt>
                <c:pt idx="2505">
                  <c:v>3.578E-3</c:v>
                </c:pt>
                <c:pt idx="2506">
                  <c:v>3.9150000000000001E-3</c:v>
                </c:pt>
                <c:pt idx="2507">
                  <c:v>2.9659999999999999E-3</c:v>
                </c:pt>
                <c:pt idx="2508">
                  <c:v>4.7469999999999995E-3</c:v>
                </c:pt>
                <c:pt idx="2509">
                  <c:v>5.7089999999999997E-3</c:v>
                </c:pt>
                <c:pt idx="2510">
                  <c:v>4.2490000000000002E-3</c:v>
                </c:pt>
                <c:pt idx="2511">
                  <c:v>2.9689999999999999E-3</c:v>
                </c:pt>
                <c:pt idx="2512">
                  <c:v>8.0619999999999997E-3</c:v>
                </c:pt>
                <c:pt idx="2513">
                  <c:v>8.2400000000000008E-3</c:v>
                </c:pt>
                <c:pt idx="2514">
                  <c:v>6.7869999999999996E-3</c:v>
                </c:pt>
                <c:pt idx="2515">
                  <c:v>6.1059999999999994E-3</c:v>
                </c:pt>
                <c:pt idx="2516">
                  <c:v>4.4200000000000003E-3</c:v>
                </c:pt>
                <c:pt idx="2517">
                  <c:v>5.0729999999999994E-3</c:v>
                </c:pt>
                <c:pt idx="2518">
                  <c:v>8.071E-3</c:v>
                </c:pt>
                <c:pt idx="2519">
                  <c:v>7.097E-3</c:v>
                </c:pt>
                <c:pt idx="2520">
                  <c:v>7.9410000000000001E-3</c:v>
                </c:pt>
                <c:pt idx="2521">
                  <c:v>7.5639999999999995E-3</c:v>
                </c:pt>
                <c:pt idx="2522">
                  <c:v>6.8589999999999996E-3</c:v>
                </c:pt>
                <c:pt idx="2523">
                  <c:v>7.8209999999999998E-3</c:v>
                </c:pt>
                <c:pt idx="2524">
                  <c:v>7.6689999999999996E-3</c:v>
                </c:pt>
                <c:pt idx="2525">
                  <c:v>7.339E-3</c:v>
                </c:pt>
                <c:pt idx="2526">
                  <c:v>5.8049999999999994E-3</c:v>
                </c:pt>
                <c:pt idx="2527">
                  <c:v>5.633E-3</c:v>
                </c:pt>
                <c:pt idx="2528">
                  <c:v>6.1919999999999996E-3</c:v>
                </c:pt>
                <c:pt idx="2529">
                  <c:v>6.3739999999999995E-3</c:v>
                </c:pt>
                <c:pt idx="2530">
                  <c:v>9.2820000000000003E-3</c:v>
                </c:pt>
                <c:pt idx="2531">
                  <c:v>1.085E-2</c:v>
                </c:pt>
                <c:pt idx="2532">
                  <c:v>1.3350000000000001E-2</c:v>
                </c:pt>
                <c:pt idx="2533">
                  <c:v>1.3311E-2</c:v>
                </c:pt>
                <c:pt idx="2534">
                  <c:v>1.3266999999999999E-2</c:v>
                </c:pt>
                <c:pt idx="2535">
                  <c:v>1.3937999999999999E-2</c:v>
                </c:pt>
                <c:pt idx="2536">
                  <c:v>1.2504999999999999E-2</c:v>
                </c:pt>
                <c:pt idx="2537">
                  <c:v>1.0244E-2</c:v>
                </c:pt>
                <c:pt idx="2538">
                  <c:v>1.0940999999999999E-2</c:v>
                </c:pt>
                <c:pt idx="2539">
                  <c:v>8.9179999999999988E-3</c:v>
                </c:pt>
                <c:pt idx="2540">
                  <c:v>9.1640000000000003E-3</c:v>
                </c:pt>
                <c:pt idx="2541">
                  <c:v>9.7719999999999994E-3</c:v>
                </c:pt>
                <c:pt idx="2542">
                  <c:v>8.6739999999999994E-3</c:v>
                </c:pt>
                <c:pt idx="2543">
                  <c:v>9.1529999999999997E-3</c:v>
                </c:pt>
                <c:pt idx="2544">
                  <c:v>1.0612999999999999E-2</c:v>
                </c:pt>
                <c:pt idx="2545">
                  <c:v>9.9039999999999996E-3</c:v>
                </c:pt>
                <c:pt idx="2546">
                  <c:v>8.4580000000000002E-3</c:v>
                </c:pt>
                <c:pt idx="2547">
                  <c:v>7.0659999999999994E-3</c:v>
                </c:pt>
                <c:pt idx="2548">
                  <c:v>1.196E-2</c:v>
                </c:pt>
                <c:pt idx="2549">
                  <c:v>1.3805999999999999E-2</c:v>
                </c:pt>
                <c:pt idx="2550">
                  <c:v>1.1783999999999999E-2</c:v>
                </c:pt>
                <c:pt idx="2551">
                  <c:v>1.094E-2</c:v>
                </c:pt>
                <c:pt idx="2552">
                  <c:v>1.0208999999999999E-2</c:v>
                </c:pt>
                <c:pt idx="2553">
                  <c:v>5.4838999999999999E-2</c:v>
                </c:pt>
                <c:pt idx="2554">
                  <c:v>7.0498999999999992E-2</c:v>
                </c:pt>
                <c:pt idx="2555">
                  <c:v>8.6917999999999995E-2</c:v>
                </c:pt>
                <c:pt idx="2556">
                  <c:v>8.8763999999999996E-2</c:v>
                </c:pt>
                <c:pt idx="2557">
                  <c:v>8.6226999999999998E-2</c:v>
                </c:pt>
                <c:pt idx="2558">
                  <c:v>8.1584999999999991E-2</c:v>
                </c:pt>
                <c:pt idx="2559">
                  <c:v>7.9217999999999997E-2</c:v>
                </c:pt>
                <c:pt idx="2560">
                  <c:v>8.0981999999999998E-2</c:v>
                </c:pt>
                <c:pt idx="2561">
                  <c:v>7.6823000000000002E-2</c:v>
                </c:pt>
                <c:pt idx="2562">
                  <c:v>0.100836</c:v>
                </c:pt>
                <c:pt idx="2563">
                  <c:v>9.5035999999999995E-2</c:v>
                </c:pt>
                <c:pt idx="2564">
                  <c:v>0.120935</c:v>
                </c:pt>
                <c:pt idx="2565">
                  <c:v>0.13203299999999998</c:v>
                </c:pt>
                <c:pt idx="2566">
                  <c:v>0.13611199999999998</c:v>
                </c:pt>
                <c:pt idx="2567">
                  <c:v>0.140599</c:v>
                </c:pt>
                <c:pt idx="2568">
                  <c:v>0.133662</c:v>
                </c:pt>
                <c:pt idx="2569">
                  <c:v>0.149036</c:v>
                </c:pt>
                <c:pt idx="2570">
                  <c:v>0.14127599999999998</c:v>
                </c:pt>
                <c:pt idx="2571">
                  <c:v>0.13028000000000001</c:v>
                </c:pt>
                <c:pt idx="2572">
                  <c:v>0.12557599999999999</c:v>
                </c:pt>
                <c:pt idx="2573">
                  <c:v>0.118141</c:v>
                </c:pt>
                <c:pt idx="2574">
                  <c:v>0.11147000000000001</c:v>
                </c:pt>
                <c:pt idx="2575">
                  <c:v>0.10966099999999999</c:v>
                </c:pt>
                <c:pt idx="2576">
                  <c:v>9.7510000000000013E-2</c:v>
                </c:pt>
                <c:pt idx="2577">
                  <c:v>7.5428999999999996E-2</c:v>
                </c:pt>
                <c:pt idx="2578">
                  <c:v>7.7913999999999997E-2</c:v>
                </c:pt>
                <c:pt idx="2579">
                  <c:v>7.8954999999999997E-2</c:v>
                </c:pt>
                <c:pt idx="2580">
                  <c:v>6.2177999999999997E-2</c:v>
                </c:pt>
                <c:pt idx="2581">
                  <c:v>6.3731999999999997E-2</c:v>
                </c:pt>
                <c:pt idx="2582">
                  <c:v>6.3836000000000004E-2</c:v>
                </c:pt>
                <c:pt idx="2583">
                  <c:v>6.2472E-2</c:v>
                </c:pt>
                <c:pt idx="2584">
                  <c:v>5.5638999999999994E-2</c:v>
                </c:pt>
                <c:pt idx="2585">
                  <c:v>4.7024999999999997E-2</c:v>
                </c:pt>
                <c:pt idx="2586">
                  <c:v>3.9612999999999995E-2</c:v>
                </c:pt>
                <c:pt idx="2587">
                  <c:v>4.4496000000000001E-2</c:v>
                </c:pt>
                <c:pt idx="2588">
                  <c:v>4.1936999999999995E-2</c:v>
                </c:pt>
                <c:pt idx="2589">
                  <c:v>3.6887999999999997E-2</c:v>
                </c:pt>
                <c:pt idx="2590">
                  <c:v>2.8454E-2</c:v>
                </c:pt>
                <c:pt idx="2591">
                  <c:v>2.3040000000000001E-2</c:v>
                </c:pt>
                <c:pt idx="2592">
                  <c:v>2.1274999999999999E-2</c:v>
                </c:pt>
                <c:pt idx="2593">
                  <c:v>1.5806000000000001E-2</c:v>
                </c:pt>
                <c:pt idx="2594">
                  <c:v>1.0465E-2</c:v>
                </c:pt>
                <c:pt idx="2595">
                  <c:v>1.1375999999999999E-2</c:v>
                </c:pt>
                <c:pt idx="2596">
                  <c:v>1.0465E-2</c:v>
                </c:pt>
                <c:pt idx="2597">
                  <c:v>1.0312E-2</c:v>
                </c:pt>
                <c:pt idx="2598">
                  <c:v>1.0338E-2</c:v>
                </c:pt>
                <c:pt idx="2599">
                  <c:v>7.2029999999999993E-3</c:v>
                </c:pt>
                <c:pt idx="2600">
                  <c:v>8.5200000000000015E-3</c:v>
                </c:pt>
                <c:pt idx="2601">
                  <c:v>5.2519999999999997E-3</c:v>
                </c:pt>
                <c:pt idx="2602">
                  <c:v>4.339E-3</c:v>
                </c:pt>
                <c:pt idx="2603">
                  <c:v>4.522E-3</c:v>
                </c:pt>
                <c:pt idx="2604">
                  <c:v>3.9259999999999998E-3</c:v>
                </c:pt>
                <c:pt idx="2605">
                  <c:v>9.7039999999999991E-3</c:v>
                </c:pt>
                <c:pt idx="2606">
                  <c:v>1.0853999999999999E-2</c:v>
                </c:pt>
                <c:pt idx="2607">
                  <c:v>1.0541E-2</c:v>
                </c:pt>
                <c:pt idx="2608">
                  <c:v>1.0052E-2</c:v>
                </c:pt>
                <c:pt idx="2609">
                  <c:v>9.9010000000000001E-3</c:v>
                </c:pt>
                <c:pt idx="2610">
                  <c:v>2.1961999999999999E-2</c:v>
                </c:pt>
                <c:pt idx="2611">
                  <c:v>3.6014999999999998E-2</c:v>
                </c:pt>
                <c:pt idx="2612">
                  <c:v>4.4670000000000001E-2</c:v>
                </c:pt>
                <c:pt idx="2613">
                  <c:v>4.7690000000000003E-2</c:v>
                </c:pt>
                <c:pt idx="2614">
                  <c:v>4.9533999999999995E-2</c:v>
                </c:pt>
                <c:pt idx="2615">
                  <c:v>4.3200000000000002E-2</c:v>
                </c:pt>
                <c:pt idx="2616">
                  <c:v>4.0937999999999995E-2</c:v>
                </c:pt>
                <c:pt idx="2617">
                  <c:v>3.7142000000000001E-2</c:v>
                </c:pt>
                <c:pt idx="2618">
                  <c:v>3.7988000000000001E-2</c:v>
                </c:pt>
                <c:pt idx="2619">
                  <c:v>3.7421999999999997E-2</c:v>
                </c:pt>
                <c:pt idx="2620">
                  <c:v>4.3344999999999995E-2</c:v>
                </c:pt>
                <c:pt idx="2621">
                  <c:v>4.5590000000000006E-2</c:v>
                </c:pt>
                <c:pt idx="2622">
                  <c:v>4.2860999999999996E-2</c:v>
                </c:pt>
                <c:pt idx="2623">
                  <c:v>4.1005E-2</c:v>
                </c:pt>
                <c:pt idx="2624">
                  <c:v>3.5935000000000002E-2</c:v>
                </c:pt>
                <c:pt idx="2625">
                  <c:v>4.2897999999999999E-2</c:v>
                </c:pt>
                <c:pt idx="2626">
                  <c:v>3.9164999999999998E-2</c:v>
                </c:pt>
                <c:pt idx="2627">
                  <c:v>4.3095000000000001E-2</c:v>
                </c:pt>
                <c:pt idx="2628">
                  <c:v>4.3070999999999998E-2</c:v>
                </c:pt>
                <c:pt idx="2629">
                  <c:v>4.5280000000000001E-2</c:v>
                </c:pt>
                <c:pt idx="2630">
                  <c:v>4.2734999999999995E-2</c:v>
                </c:pt>
                <c:pt idx="2631">
                  <c:v>4.2769000000000001E-2</c:v>
                </c:pt>
                <c:pt idx="2632">
                  <c:v>4.2831000000000001E-2</c:v>
                </c:pt>
                <c:pt idx="2633">
                  <c:v>4.1395000000000001E-2</c:v>
                </c:pt>
                <c:pt idx="2634">
                  <c:v>2.8258999999999999E-2</c:v>
                </c:pt>
                <c:pt idx="2635">
                  <c:v>3.6594999999999996E-2</c:v>
                </c:pt>
                <c:pt idx="2636">
                  <c:v>5.2368999999999999E-2</c:v>
                </c:pt>
                <c:pt idx="2637">
                  <c:v>4.5876E-2</c:v>
                </c:pt>
                <c:pt idx="2638">
                  <c:v>5.7262999999999994E-2</c:v>
                </c:pt>
                <c:pt idx="2639">
                  <c:v>5.3378999999999996E-2</c:v>
                </c:pt>
                <c:pt idx="2640">
                  <c:v>4.7578999999999996E-2</c:v>
                </c:pt>
                <c:pt idx="2641">
                  <c:v>4.5482999999999996E-2</c:v>
                </c:pt>
                <c:pt idx="2642">
                  <c:v>4.3672999999999997E-2</c:v>
                </c:pt>
                <c:pt idx="2643">
                  <c:v>4.3220000000000001E-2</c:v>
                </c:pt>
                <c:pt idx="2644">
                  <c:v>5.6618999999999996E-2</c:v>
                </c:pt>
                <c:pt idx="2645">
                  <c:v>5.7534999999999996E-2</c:v>
                </c:pt>
                <c:pt idx="2646">
                  <c:v>5.2566999999999996E-2</c:v>
                </c:pt>
                <c:pt idx="2647">
                  <c:v>6.7802000000000001E-2</c:v>
                </c:pt>
                <c:pt idx="2648">
                  <c:v>7.2664999999999993E-2</c:v>
                </c:pt>
                <c:pt idx="2649">
                  <c:v>7.0140999999999995E-2</c:v>
                </c:pt>
                <c:pt idx="2650">
                  <c:v>6.9853999999999999E-2</c:v>
                </c:pt>
                <c:pt idx="2651">
                  <c:v>7.887000000000001E-2</c:v>
                </c:pt>
                <c:pt idx="2652">
                  <c:v>7.2113999999999998E-2</c:v>
                </c:pt>
                <c:pt idx="2653">
                  <c:v>5.8504E-2</c:v>
                </c:pt>
                <c:pt idx="2654">
                  <c:v>6.3834000000000002E-2</c:v>
                </c:pt>
                <c:pt idx="2655">
                  <c:v>6.1554999999999999E-2</c:v>
                </c:pt>
                <c:pt idx="2656">
                  <c:v>4.6774999999999997E-2</c:v>
                </c:pt>
                <c:pt idx="2657">
                  <c:v>4.4274000000000001E-2</c:v>
                </c:pt>
                <c:pt idx="2658">
                  <c:v>4.9727999999999994E-2</c:v>
                </c:pt>
                <c:pt idx="2659">
                  <c:v>4.3808E-2</c:v>
                </c:pt>
                <c:pt idx="2660">
                  <c:v>3.4520000000000002E-2</c:v>
                </c:pt>
                <c:pt idx="2661">
                  <c:v>2.7615999999999998E-2</c:v>
                </c:pt>
                <c:pt idx="2662">
                  <c:v>3.1017999999999997E-2</c:v>
                </c:pt>
                <c:pt idx="2663">
                  <c:v>2.7227999999999999E-2</c:v>
                </c:pt>
                <c:pt idx="2664">
                  <c:v>1.8523999999999999E-2</c:v>
                </c:pt>
                <c:pt idx="2665">
                  <c:v>1.8041999999999999E-2</c:v>
                </c:pt>
                <c:pt idx="2666">
                  <c:v>1.3169E-2</c:v>
                </c:pt>
                <c:pt idx="2667">
                  <c:v>1.1715E-2</c:v>
                </c:pt>
                <c:pt idx="2668">
                  <c:v>1.3347999999999999E-2</c:v>
                </c:pt>
                <c:pt idx="2669">
                  <c:v>1.1911E-2</c:v>
                </c:pt>
                <c:pt idx="2670">
                  <c:v>1.0027999999999999E-2</c:v>
                </c:pt>
                <c:pt idx="2671">
                  <c:v>1.1172E-2</c:v>
                </c:pt>
                <c:pt idx="2672">
                  <c:v>1.4964999999999999E-2</c:v>
                </c:pt>
                <c:pt idx="2673">
                  <c:v>1.7656999999999999E-2</c:v>
                </c:pt>
                <c:pt idx="2674">
                  <c:v>2.3793999999999999E-2</c:v>
                </c:pt>
                <c:pt idx="2675">
                  <c:v>2.2423999999999999E-2</c:v>
                </c:pt>
                <c:pt idx="2676">
                  <c:v>2.1347999999999999E-2</c:v>
                </c:pt>
                <c:pt idx="2677">
                  <c:v>2.1793E-2</c:v>
                </c:pt>
                <c:pt idx="2678">
                  <c:v>1.8044999999999999E-2</c:v>
                </c:pt>
                <c:pt idx="2679">
                  <c:v>1.6791E-2</c:v>
                </c:pt>
                <c:pt idx="2680">
                  <c:v>1.4631E-2</c:v>
                </c:pt>
                <c:pt idx="2681">
                  <c:v>1.4410000000000001E-2</c:v>
                </c:pt>
                <c:pt idx="2682">
                  <c:v>1.2180000000000002E-2</c:v>
                </c:pt>
                <c:pt idx="2683">
                  <c:v>1.1155E-2</c:v>
                </c:pt>
                <c:pt idx="2684">
                  <c:v>1.2515999999999999E-2</c:v>
                </c:pt>
                <c:pt idx="2685">
                  <c:v>1.2796999999999999E-2</c:v>
                </c:pt>
                <c:pt idx="2686">
                  <c:v>1.123E-2</c:v>
                </c:pt>
                <c:pt idx="2687">
                  <c:v>8.095999999999999E-3</c:v>
                </c:pt>
                <c:pt idx="2688">
                  <c:v>1.3557999999999999E-2</c:v>
                </c:pt>
                <c:pt idx="2689">
                  <c:v>1.3637999999999999E-2</c:v>
                </c:pt>
                <c:pt idx="2690">
                  <c:v>1.5306E-2</c:v>
                </c:pt>
                <c:pt idx="2691">
                  <c:v>1.712E-2</c:v>
                </c:pt>
                <c:pt idx="2692">
                  <c:v>1.4950000000000001E-2</c:v>
                </c:pt>
                <c:pt idx="2693">
                  <c:v>1.289E-2</c:v>
                </c:pt>
                <c:pt idx="2694">
                  <c:v>1.0192999999999999E-2</c:v>
                </c:pt>
                <c:pt idx="2695">
                  <c:v>1.2631999999999999E-2</c:v>
                </c:pt>
                <c:pt idx="2696">
                  <c:v>1.1106999999999999E-2</c:v>
                </c:pt>
                <c:pt idx="2697">
                  <c:v>1.2034E-2</c:v>
                </c:pt>
                <c:pt idx="2698">
                  <c:v>1.2877999999999999E-2</c:v>
                </c:pt>
                <c:pt idx="2699">
                  <c:v>1.584E-2</c:v>
                </c:pt>
                <c:pt idx="2700">
                  <c:v>1.4452E-2</c:v>
                </c:pt>
                <c:pt idx="2701">
                  <c:v>1.319E-2</c:v>
                </c:pt>
                <c:pt idx="2702">
                  <c:v>1.7866999999999997E-2</c:v>
                </c:pt>
                <c:pt idx="2703">
                  <c:v>1.1637E-2</c:v>
                </c:pt>
                <c:pt idx="2704">
                  <c:v>7.1659999999999996E-3</c:v>
                </c:pt>
                <c:pt idx="2705">
                  <c:v>5.7320000000000001E-3</c:v>
                </c:pt>
                <c:pt idx="2706">
                  <c:v>4.7460000000000002E-3</c:v>
                </c:pt>
                <c:pt idx="2707">
                  <c:v>4.0819999999999997E-3</c:v>
                </c:pt>
                <c:pt idx="2708">
                  <c:v>2.3600000000000001E-3</c:v>
                </c:pt>
                <c:pt idx="2709">
                  <c:v>3.4869999999999996E-3</c:v>
                </c:pt>
                <c:pt idx="2710">
                  <c:v>2.2200000000000002E-3</c:v>
                </c:pt>
                <c:pt idx="2711">
                  <c:v>2.5039999999999997E-3</c:v>
                </c:pt>
                <c:pt idx="2712">
                  <c:v>2.2100000000000002E-3</c:v>
                </c:pt>
                <c:pt idx="2713">
                  <c:v>2.1089999999999998E-3</c:v>
                </c:pt>
                <c:pt idx="2714">
                  <c:v>2.9740000000000001E-3</c:v>
                </c:pt>
                <c:pt idx="2715">
                  <c:v>3.1700000000000001E-3</c:v>
                </c:pt>
                <c:pt idx="2716">
                  <c:v>2.637E-3</c:v>
                </c:pt>
                <c:pt idx="2717">
                  <c:v>5.2009999999999999E-3</c:v>
                </c:pt>
                <c:pt idx="2718">
                  <c:v>5.0159999999999996E-3</c:v>
                </c:pt>
                <c:pt idx="2719">
                  <c:v>3.637E-3</c:v>
                </c:pt>
                <c:pt idx="2720">
                  <c:v>5.947E-3</c:v>
                </c:pt>
                <c:pt idx="2721">
                  <c:v>4.7700000000000008E-3</c:v>
                </c:pt>
                <c:pt idx="2722">
                  <c:v>5.7529999999999994E-3</c:v>
                </c:pt>
                <c:pt idx="2723">
                  <c:v>6.9309999999999997E-3</c:v>
                </c:pt>
                <c:pt idx="2724">
                  <c:v>8.3940000000000004E-3</c:v>
                </c:pt>
                <c:pt idx="2725">
                  <c:v>8.9949999999999995E-3</c:v>
                </c:pt>
                <c:pt idx="2726">
                  <c:v>1.06E-2</c:v>
                </c:pt>
                <c:pt idx="2727">
                  <c:v>9.611999999999999E-3</c:v>
                </c:pt>
                <c:pt idx="2728">
                  <c:v>9.4050000000000002E-3</c:v>
                </c:pt>
                <c:pt idx="2729">
                  <c:v>8.6129999999999991E-3</c:v>
                </c:pt>
                <c:pt idx="2730">
                  <c:v>9.5219999999999992E-3</c:v>
                </c:pt>
                <c:pt idx="2731">
                  <c:v>8.6400000000000001E-3</c:v>
                </c:pt>
                <c:pt idx="2732">
                  <c:v>1.0184E-2</c:v>
                </c:pt>
                <c:pt idx="2733">
                  <c:v>1.1091999999999999E-2</c:v>
                </c:pt>
                <c:pt idx="2734">
                  <c:v>1.1889E-2</c:v>
                </c:pt>
                <c:pt idx="2735">
                  <c:v>1.1987999999999999E-2</c:v>
                </c:pt>
                <c:pt idx="2736">
                  <c:v>1.0392E-2</c:v>
                </c:pt>
                <c:pt idx="2737">
                  <c:v>1.1896E-2</c:v>
                </c:pt>
                <c:pt idx="2738">
                  <c:v>1.4001999999999999E-2</c:v>
                </c:pt>
                <c:pt idx="2739">
                  <c:v>2.6789E-2</c:v>
                </c:pt>
                <c:pt idx="2740">
                  <c:v>2.5177999999999999E-2</c:v>
                </c:pt>
                <c:pt idx="2741">
                  <c:v>2.7038E-2</c:v>
                </c:pt>
                <c:pt idx="2742">
                  <c:v>1.9042999999999997E-2</c:v>
                </c:pt>
                <c:pt idx="2743">
                  <c:v>2.1197999999999998E-2</c:v>
                </c:pt>
                <c:pt idx="2744">
                  <c:v>2.4804E-2</c:v>
                </c:pt>
                <c:pt idx="2745">
                  <c:v>2.1863E-2</c:v>
                </c:pt>
                <c:pt idx="2746">
                  <c:v>1.7683999999999998E-2</c:v>
                </c:pt>
                <c:pt idx="2747">
                  <c:v>2.2960999999999999E-2</c:v>
                </c:pt>
                <c:pt idx="2748">
                  <c:v>2.2667E-2</c:v>
                </c:pt>
                <c:pt idx="2749">
                  <c:v>1.8765E-2</c:v>
                </c:pt>
                <c:pt idx="2750">
                  <c:v>2.9408E-2</c:v>
                </c:pt>
                <c:pt idx="2751">
                  <c:v>2.4368999999999998E-2</c:v>
                </c:pt>
                <c:pt idx="2752">
                  <c:v>1.6004000000000001E-2</c:v>
                </c:pt>
                <c:pt idx="2753">
                  <c:v>2.0840999999999998E-2</c:v>
                </c:pt>
                <c:pt idx="2754">
                  <c:v>2.1395999999999998E-2</c:v>
                </c:pt>
                <c:pt idx="2755">
                  <c:v>1.8388999999999999E-2</c:v>
                </c:pt>
                <c:pt idx="2756">
                  <c:v>1.6046999999999999E-2</c:v>
                </c:pt>
                <c:pt idx="2757">
                  <c:v>1.5574999999999999E-2</c:v>
                </c:pt>
                <c:pt idx="2758">
                  <c:v>1.4950999999999999E-2</c:v>
                </c:pt>
                <c:pt idx="2759">
                  <c:v>1.8301999999999999E-2</c:v>
                </c:pt>
                <c:pt idx="2760">
                  <c:v>2.3980000000000001E-2</c:v>
                </c:pt>
                <c:pt idx="2761">
                  <c:v>4.1457000000000001E-2</c:v>
                </c:pt>
                <c:pt idx="2762">
                  <c:v>5.9670000000000008E-2</c:v>
                </c:pt>
                <c:pt idx="2763">
                  <c:v>7.8434999999999991E-2</c:v>
                </c:pt>
                <c:pt idx="2764">
                  <c:v>7.5104999999999991E-2</c:v>
                </c:pt>
                <c:pt idx="2765">
                  <c:v>8.576099999999999E-2</c:v>
                </c:pt>
                <c:pt idx="2766">
                  <c:v>8.4713999999999998E-2</c:v>
                </c:pt>
                <c:pt idx="2767">
                  <c:v>7.6838999999999991E-2</c:v>
                </c:pt>
                <c:pt idx="2768">
                  <c:v>0.100032</c:v>
                </c:pt>
                <c:pt idx="2769">
                  <c:v>8.7593999999999991E-2</c:v>
                </c:pt>
                <c:pt idx="2770">
                  <c:v>9.6071999999999991E-2</c:v>
                </c:pt>
                <c:pt idx="2771">
                  <c:v>9.5998E-2</c:v>
                </c:pt>
                <c:pt idx="2772">
                  <c:v>0.11103499999999999</c:v>
                </c:pt>
                <c:pt idx="2773">
                  <c:v>0.12280899999999999</c:v>
                </c:pt>
                <c:pt idx="2774">
                  <c:v>0.12658</c:v>
                </c:pt>
                <c:pt idx="2775">
                  <c:v>9.6717999999999998E-2</c:v>
                </c:pt>
                <c:pt idx="2776">
                  <c:v>0.10672799999999999</c:v>
                </c:pt>
                <c:pt idx="2777">
                  <c:v>9.4950000000000007E-2</c:v>
                </c:pt>
                <c:pt idx="2778">
                  <c:v>9.3657999999999991E-2</c:v>
                </c:pt>
                <c:pt idx="2779">
                  <c:v>9.7140999999999991E-2</c:v>
                </c:pt>
                <c:pt idx="2780">
                  <c:v>8.4122999999999989E-2</c:v>
                </c:pt>
                <c:pt idx="2781">
                  <c:v>7.1710999999999997E-2</c:v>
                </c:pt>
                <c:pt idx="2782">
                  <c:v>8.7716000000000002E-2</c:v>
                </c:pt>
                <c:pt idx="2783">
                  <c:v>8.9896999999999991E-2</c:v>
                </c:pt>
                <c:pt idx="2784">
                  <c:v>9.0496999999999994E-2</c:v>
                </c:pt>
                <c:pt idx="2785">
                  <c:v>7.8125E-2</c:v>
                </c:pt>
                <c:pt idx="2786">
                  <c:v>6.9057999999999994E-2</c:v>
                </c:pt>
                <c:pt idx="2787">
                  <c:v>6.7315E-2</c:v>
                </c:pt>
                <c:pt idx="2788">
                  <c:v>7.7374999999999999E-2</c:v>
                </c:pt>
                <c:pt idx="2789">
                  <c:v>8.3014999999999992E-2</c:v>
                </c:pt>
                <c:pt idx="2790">
                  <c:v>8.6384000000000002E-2</c:v>
                </c:pt>
                <c:pt idx="2791">
                  <c:v>8.9388999999999996E-2</c:v>
                </c:pt>
                <c:pt idx="2792">
                  <c:v>9.1617999999999991E-2</c:v>
                </c:pt>
                <c:pt idx="2793">
                  <c:v>9.1843999999999995E-2</c:v>
                </c:pt>
                <c:pt idx="2794">
                  <c:v>8.9519000000000001E-2</c:v>
                </c:pt>
                <c:pt idx="2795">
                  <c:v>7.9005999999999993E-2</c:v>
                </c:pt>
                <c:pt idx="2796">
                  <c:v>8.5194999999999993E-2</c:v>
                </c:pt>
                <c:pt idx="2797">
                  <c:v>9.0620000000000006E-2</c:v>
                </c:pt>
                <c:pt idx="2798">
                  <c:v>9.9811999999999998E-2</c:v>
                </c:pt>
                <c:pt idx="2799">
                  <c:v>0.104767</c:v>
                </c:pt>
                <c:pt idx="2800">
                  <c:v>0.103348</c:v>
                </c:pt>
                <c:pt idx="2801">
                  <c:v>0.108931</c:v>
                </c:pt>
                <c:pt idx="2802">
                  <c:v>0.11818899999999999</c:v>
                </c:pt>
                <c:pt idx="2803">
                  <c:v>0.11615099999999999</c:v>
                </c:pt>
                <c:pt idx="2804">
                  <c:v>8.7626999999999997E-2</c:v>
                </c:pt>
                <c:pt idx="2805">
                  <c:v>8.7590000000000001E-2</c:v>
                </c:pt>
                <c:pt idx="2806">
                  <c:v>0.10174699999999999</c:v>
                </c:pt>
                <c:pt idx="2807">
                  <c:v>0.12077299999999999</c:v>
                </c:pt>
                <c:pt idx="2808">
                  <c:v>0.15904599999999999</c:v>
                </c:pt>
                <c:pt idx="2809">
                  <c:v>0.16595499999999999</c:v>
                </c:pt>
                <c:pt idx="2810">
                  <c:v>0.17294799999999999</c:v>
                </c:pt>
                <c:pt idx="2811">
                  <c:v>0.16267499999999999</c:v>
                </c:pt>
                <c:pt idx="2812">
                  <c:v>0.156721</c:v>
                </c:pt>
                <c:pt idx="2813">
                  <c:v>0.143175</c:v>
                </c:pt>
                <c:pt idx="2814">
                  <c:v>0.12834799999999999</c:v>
                </c:pt>
                <c:pt idx="2815">
                  <c:v>0.11319399999999999</c:v>
                </c:pt>
                <c:pt idx="2816">
                  <c:v>9.9857000000000001E-2</c:v>
                </c:pt>
                <c:pt idx="2817">
                  <c:v>8.4547999999999998E-2</c:v>
                </c:pt>
                <c:pt idx="2818">
                  <c:v>7.6524999999999996E-2</c:v>
                </c:pt>
                <c:pt idx="2819">
                  <c:v>8.0075999999999994E-2</c:v>
                </c:pt>
                <c:pt idx="2820">
                  <c:v>7.5700999999999991E-2</c:v>
                </c:pt>
                <c:pt idx="2821">
                  <c:v>6.5351999999999993E-2</c:v>
                </c:pt>
                <c:pt idx="2822">
                  <c:v>6.6805000000000003E-2</c:v>
                </c:pt>
                <c:pt idx="2823">
                  <c:v>6.2054999999999999E-2</c:v>
                </c:pt>
                <c:pt idx="2824">
                  <c:v>5.5212999999999998E-2</c:v>
                </c:pt>
                <c:pt idx="2825">
                  <c:v>5.0760000000000007E-2</c:v>
                </c:pt>
                <c:pt idx="2826">
                  <c:v>4.2018E-2</c:v>
                </c:pt>
                <c:pt idx="2827">
                  <c:v>4.5801999999999995E-2</c:v>
                </c:pt>
                <c:pt idx="2828">
                  <c:v>4.0518999999999999E-2</c:v>
                </c:pt>
                <c:pt idx="2829">
                  <c:v>3.9585999999999996E-2</c:v>
                </c:pt>
                <c:pt idx="2830">
                  <c:v>4.8284999999999995E-2</c:v>
                </c:pt>
                <c:pt idx="2831">
                  <c:v>5.0380000000000001E-2</c:v>
                </c:pt>
                <c:pt idx="2832">
                  <c:v>4.2442999999999995E-2</c:v>
                </c:pt>
                <c:pt idx="2833">
                  <c:v>3.6805999999999998E-2</c:v>
                </c:pt>
                <c:pt idx="2834">
                  <c:v>2.7567999999999999E-2</c:v>
                </c:pt>
                <c:pt idx="2835">
                  <c:v>3.0136999999999997E-2</c:v>
                </c:pt>
                <c:pt idx="2836">
                  <c:v>2.8273999999999997E-2</c:v>
                </c:pt>
                <c:pt idx="2837">
                  <c:v>2.5242000000000001E-2</c:v>
                </c:pt>
                <c:pt idx="2838">
                  <c:v>2.4210000000000002E-2</c:v>
                </c:pt>
                <c:pt idx="2839">
                  <c:v>2.213E-2</c:v>
                </c:pt>
                <c:pt idx="2840">
                  <c:v>2.3546999999999998E-2</c:v>
                </c:pt>
                <c:pt idx="2841">
                  <c:v>2.2964999999999999E-2</c:v>
                </c:pt>
                <c:pt idx="2842">
                  <c:v>2.2870999999999999E-2</c:v>
                </c:pt>
                <c:pt idx="2843">
                  <c:v>3.1087999999999998E-2</c:v>
                </c:pt>
                <c:pt idx="2844">
                  <c:v>2.9860000000000001E-2</c:v>
                </c:pt>
                <c:pt idx="2845">
                  <c:v>3.2231999999999997E-2</c:v>
                </c:pt>
                <c:pt idx="2846">
                  <c:v>4.2631999999999996E-2</c:v>
                </c:pt>
                <c:pt idx="2847">
                  <c:v>5.0671999999999995E-2</c:v>
                </c:pt>
                <c:pt idx="2848">
                  <c:v>6.293E-2</c:v>
                </c:pt>
                <c:pt idx="2849">
                  <c:v>7.1326000000000001E-2</c:v>
                </c:pt>
                <c:pt idx="2850">
                  <c:v>8.0315999999999999E-2</c:v>
                </c:pt>
                <c:pt idx="2851">
                  <c:v>0.10600799999999999</c:v>
                </c:pt>
                <c:pt idx="2852">
                  <c:v>0.121068</c:v>
                </c:pt>
                <c:pt idx="2853">
                  <c:v>0.11980299999999999</c:v>
                </c:pt>
                <c:pt idx="2854">
                  <c:v>0.12646099999999999</c:v>
                </c:pt>
                <c:pt idx="2855">
                  <c:v>0.12889</c:v>
                </c:pt>
                <c:pt idx="2856">
                  <c:v>0.12664</c:v>
                </c:pt>
                <c:pt idx="2857">
                  <c:v>0.113548</c:v>
                </c:pt>
                <c:pt idx="2858">
                  <c:v>0.130214</c:v>
                </c:pt>
                <c:pt idx="2859">
                  <c:v>0.12482499999999999</c:v>
                </c:pt>
                <c:pt idx="2860">
                  <c:v>0.12396000000000001</c:v>
                </c:pt>
                <c:pt idx="2861">
                  <c:v>0.12903000000000001</c:v>
                </c:pt>
                <c:pt idx="2862">
                  <c:v>0.117993</c:v>
                </c:pt>
                <c:pt idx="2863">
                  <c:v>0.113636</c:v>
                </c:pt>
                <c:pt idx="2864">
                  <c:v>0.11654</c:v>
                </c:pt>
                <c:pt idx="2865">
                  <c:v>0.11039299999999999</c:v>
                </c:pt>
                <c:pt idx="2866">
                  <c:v>0.13054299999999999</c:v>
                </c:pt>
                <c:pt idx="2867">
                  <c:v>0.13166700000000001</c:v>
                </c:pt>
                <c:pt idx="2868">
                  <c:v>0.13551000000000002</c:v>
                </c:pt>
                <c:pt idx="2869">
                  <c:v>0.142765</c:v>
                </c:pt>
                <c:pt idx="2870">
                  <c:v>0.15085499999999999</c:v>
                </c:pt>
                <c:pt idx="2871">
                  <c:v>0.14935399999999999</c:v>
                </c:pt>
                <c:pt idx="2872">
                  <c:v>0.15262100000000001</c:v>
                </c:pt>
                <c:pt idx="2873">
                  <c:v>0.19816799999999998</c:v>
                </c:pt>
                <c:pt idx="2874">
                  <c:v>0.19969299999999998</c:v>
                </c:pt>
                <c:pt idx="2875">
                  <c:v>0.20647799999999999</c:v>
                </c:pt>
                <c:pt idx="2876">
                  <c:v>0.22118299999999999</c:v>
                </c:pt>
                <c:pt idx="2877">
                  <c:v>0.23453399999999999</c:v>
                </c:pt>
                <c:pt idx="2878">
                  <c:v>0.29620599999999997</c:v>
                </c:pt>
                <c:pt idx="2879">
                  <c:v>0.29388300000000001</c:v>
                </c:pt>
                <c:pt idx="2880">
                  <c:v>0.27699299999999999</c:v>
                </c:pt>
                <c:pt idx="2881">
                  <c:v>0.31480900000000001</c:v>
                </c:pt>
                <c:pt idx="2882">
                  <c:v>0.32872899999999999</c:v>
                </c:pt>
                <c:pt idx="2883">
                  <c:v>0.32150799999999996</c:v>
                </c:pt>
                <c:pt idx="2884">
                  <c:v>0.30084099999999997</c:v>
                </c:pt>
                <c:pt idx="2885">
                  <c:v>0.289989</c:v>
                </c:pt>
                <c:pt idx="2886">
                  <c:v>0.29875099999999999</c:v>
                </c:pt>
                <c:pt idx="2887">
                  <c:v>0.298628</c:v>
                </c:pt>
                <c:pt idx="2888">
                  <c:v>0.290296</c:v>
                </c:pt>
                <c:pt idx="2889">
                  <c:v>0.287775</c:v>
                </c:pt>
                <c:pt idx="2890">
                  <c:v>0.26993200000000001</c:v>
                </c:pt>
                <c:pt idx="2891">
                  <c:v>0.25568099999999999</c:v>
                </c:pt>
                <c:pt idx="2892">
                  <c:v>0.24654000000000001</c:v>
                </c:pt>
                <c:pt idx="2893">
                  <c:v>0.23422499999999999</c:v>
                </c:pt>
                <c:pt idx="2894">
                  <c:v>0.251139</c:v>
                </c:pt>
                <c:pt idx="2895">
                  <c:v>0.24154399999999998</c:v>
                </c:pt>
                <c:pt idx="2896">
                  <c:v>0.222965</c:v>
                </c:pt>
                <c:pt idx="2897">
                  <c:v>0.21424599999999999</c:v>
                </c:pt>
                <c:pt idx="2898">
                  <c:v>0.20254699999999998</c:v>
                </c:pt>
                <c:pt idx="2899">
                  <c:v>0.19637199999999999</c:v>
                </c:pt>
                <c:pt idx="2900">
                  <c:v>0.19508299999999998</c:v>
                </c:pt>
                <c:pt idx="2901">
                  <c:v>0.20208899999999999</c:v>
                </c:pt>
                <c:pt idx="2902">
                  <c:v>0.20388499999999998</c:v>
                </c:pt>
                <c:pt idx="2903">
                  <c:v>0.195521</c:v>
                </c:pt>
                <c:pt idx="2904">
                  <c:v>0.177506</c:v>
                </c:pt>
                <c:pt idx="2905">
                  <c:v>0.17230099999999998</c:v>
                </c:pt>
                <c:pt idx="2906">
                  <c:v>0.16131299999999998</c:v>
                </c:pt>
                <c:pt idx="2907">
                  <c:v>0.15696599999999999</c:v>
                </c:pt>
                <c:pt idx="2908">
                  <c:v>0.14499299999999998</c:v>
                </c:pt>
                <c:pt idx="2909">
                  <c:v>0.140546</c:v>
                </c:pt>
                <c:pt idx="2910">
                  <c:v>0.131823</c:v>
                </c:pt>
                <c:pt idx="2911">
                  <c:v>0.12972600000000001</c:v>
                </c:pt>
                <c:pt idx="2912">
                  <c:v>0.12822700000000001</c:v>
                </c:pt>
                <c:pt idx="2913">
                  <c:v>0.117809</c:v>
                </c:pt>
                <c:pt idx="2914">
                  <c:v>0.11080899999999999</c:v>
                </c:pt>
                <c:pt idx="2915">
                  <c:v>0.10969699999999999</c:v>
                </c:pt>
                <c:pt idx="2916">
                  <c:v>0.106002</c:v>
                </c:pt>
                <c:pt idx="2917">
                  <c:v>8.8534000000000002E-2</c:v>
                </c:pt>
                <c:pt idx="2918">
                  <c:v>8.8423000000000002E-2</c:v>
                </c:pt>
                <c:pt idx="2919">
                  <c:v>7.5282000000000002E-2</c:v>
                </c:pt>
                <c:pt idx="2920">
                  <c:v>7.4739E-2</c:v>
                </c:pt>
                <c:pt idx="2921">
                  <c:v>7.7164999999999997E-2</c:v>
                </c:pt>
                <c:pt idx="2922">
                  <c:v>6.6389000000000004E-2</c:v>
                </c:pt>
                <c:pt idx="2923">
                  <c:v>7.7797999999999992E-2</c:v>
                </c:pt>
                <c:pt idx="2924">
                  <c:v>9.829199999999999E-2</c:v>
                </c:pt>
                <c:pt idx="2925">
                  <c:v>0.12424299999999999</c:v>
                </c:pt>
                <c:pt idx="2926">
                  <c:v>0.132078</c:v>
                </c:pt>
                <c:pt idx="2927">
                  <c:v>0.125722</c:v>
                </c:pt>
                <c:pt idx="2928">
                  <c:v>0.118227</c:v>
                </c:pt>
                <c:pt idx="2929">
                  <c:v>0.10113899999999999</c:v>
                </c:pt>
                <c:pt idx="2930">
                  <c:v>9.4895999999999994E-2</c:v>
                </c:pt>
                <c:pt idx="2931">
                  <c:v>0.107081</c:v>
                </c:pt>
                <c:pt idx="2932">
                  <c:v>9.6227999999999994E-2</c:v>
                </c:pt>
                <c:pt idx="2933">
                  <c:v>8.273599999999999E-2</c:v>
                </c:pt>
                <c:pt idx="2934">
                  <c:v>7.2475999999999999E-2</c:v>
                </c:pt>
                <c:pt idx="2935">
                  <c:v>6.4551999999999998E-2</c:v>
                </c:pt>
                <c:pt idx="2936">
                  <c:v>7.3015999999999998E-2</c:v>
                </c:pt>
                <c:pt idx="2937">
                  <c:v>7.4607999999999994E-2</c:v>
                </c:pt>
                <c:pt idx="2938">
                  <c:v>7.4515999999999999E-2</c:v>
                </c:pt>
                <c:pt idx="2939">
                  <c:v>6.8612999999999993E-2</c:v>
                </c:pt>
                <c:pt idx="2940">
                  <c:v>6.5515000000000004E-2</c:v>
                </c:pt>
                <c:pt idx="2941">
                  <c:v>5.6922E-2</c:v>
                </c:pt>
                <c:pt idx="2942">
                  <c:v>5.0035999999999997E-2</c:v>
                </c:pt>
                <c:pt idx="2943">
                  <c:v>4.206E-2</c:v>
                </c:pt>
                <c:pt idx="2944">
                  <c:v>3.8830000000000003E-2</c:v>
                </c:pt>
                <c:pt idx="2945">
                  <c:v>3.4242000000000002E-2</c:v>
                </c:pt>
                <c:pt idx="2946">
                  <c:v>3.4015999999999998E-2</c:v>
                </c:pt>
                <c:pt idx="2947">
                  <c:v>4.2599999999999999E-2</c:v>
                </c:pt>
                <c:pt idx="2948">
                  <c:v>4.6218999999999996E-2</c:v>
                </c:pt>
                <c:pt idx="2949">
                  <c:v>4.5280999999999995E-2</c:v>
                </c:pt>
                <c:pt idx="2950">
                  <c:v>4.3407000000000001E-2</c:v>
                </c:pt>
                <c:pt idx="2951">
                  <c:v>4.0391999999999997E-2</c:v>
                </c:pt>
                <c:pt idx="2952">
                  <c:v>3.7061999999999998E-2</c:v>
                </c:pt>
                <c:pt idx="2953">
                  <c:v>4.3355999999999999E-2</c:v>
                </c:pt>
                <c:pt idx="2954">
                  <c:v>5.8476E-2</c:v>
                </c:pt>
                <c:pt idx="2955">
                  <c:v>6.8666999999999992E-2</c:v>
                </c:pt>
                <c:pt idx="2956">
                  <c:v>4.0855999999999996E-2</c:v>
                </c:pt>
                <c:pt idx="2957">
                  <c:v>4.2108E-2</c:v>
                </c:pt>
                <c:pt idx="2958">
                  <c:v>4.6336999999999996E-2</c:v>
                </c:pt>
                <c:pt idx="2959">
                  <c:v>5.1885000000000001E-2</c:v>
                </c:pt>
                <c:pt idx="2960">
                  <c:v>4.2879E-2</c:v>
                </c:pt>
                <c:pt idx="2961">
                  <c:v>4.7550999999999996E-2</c:v>
                </c:pt>
                <c:pt idx="2962">
                  <c:v>4.41E-2</c:v>
                </c:pt>
                <c:pt idx="2963">
                  <c:v>5.1025000000000001E-2</c:v>
                </c:pt>
                <c:pt idx="2964">
                  <c:v>5.4606999999999996E-2</c:v>
                </c:pt>
                <c:pt idx="2965">
                  <c:v>5.2977999999999997E-2</c:v>
                </c:pt>
                <c:pt idx="2966">
                  <c:v>5.0713000000000001E-2</c:v>
                </c:pt>
                <c:pt idx="2967">
                  <c:v>6.1177999999999996E-2</c:v>
                </c:pt>
                <c:pt idx="2968">
                  <c:v>6.4541000000000001E-2</c:v>
                </c:pt>
                <c:pt idx="2969">
                  <c:v>5.5063000000000001E-2</c:v>
                </c:pt>
                <c:pt idx="2970">
                  <c:v>4.5178999999999997E-2</c:v>
                </c:pt>
                <c:pt idx="2971">
                  <c:v>4.2234999999999995E-2</c:v>
                </c:pt>
                <c:pt idx="2972">
                  <c:v>3.7930000000000005E-2</c:v>
                </c:pt>
                <c:pt idx="2973">
                  <c:v>3.95E-2</c:v>
                </c:pt>
                <c:pt idx="2974">
                  <c:v>3.9368E-2</c:v>
                </c:pt>
                <c:pt idx="2975">
                  <c:v>3.3694000000000002E-2</c:v>
                </c:pt>
                <c:pt idx="2976">
                  <c:v>3.1466000000000001E-2</c:v>
                </c:pt>
                <c:pt idx="2977">
                  <c:v>2.5578999999999998E-2</c:v>
                </c:pt>
                <c:pt idx="2978">
                  <c:v>2.0008999999999999E-2</c:v>
                </c:pt>
                <c:pt idx="2979">
                  <c:v>1.9101999999999997E-2</c:v>
                </c:pt>
                <c:pt idx="2980">
                  <c:v>1.5996E-2</c:v>
                </c:pt>
                <c:pt idx="2981">
                  <c:v>1.9077E-2</c:v>
                </c:pt>
                <c:pt idx="2982">
                  <c:v>2.5121999999999998E-2</c:v>
                </c:pt>
                <c:pt idx="2983">
                  <c:v>2.4194E-2</c:v>
                </c:pt>
                <c:pt idx="2984">
                  <c:v>2.1024999999999999E-2</c:v>
                </c:pt>
                <c:pt idx="2985">
                  <c:v>2.0858999999999999E-2</c:v>
                </c:pt>
                <c:pt idx="2986">
                  <c:v>1.7904E-2</c:v>
                </c:pt>
                <c:pt idx="2987">
                  <c:v>1.5910999999999998E-2</c:v>
                </c:pt>
                <c:pt idx="2988">
                  <c:v>1.4593E-2</c:v>
                </c:pt>
                <c:pt idx="2989">
                  <c:v>1.4445999999999999E-2</c:v>
                </c:pt>
                <c:pt idx="2990">
                  <c:v>1.2771999999999999E-2</c:v>
                </c:pt>
                <c:pt idx="2991">
                  <c:v>1.2501E-2</c:v>
                </c:pt>
                <c:pt idx="2992">
                  <c:v>1.3363E-2</c:v>
                </c:pt>
                <c:pt idx="2993">
                  <c:v>1.3519E-2</c:v>
                </c:pt>
                <c:pt idx="2994">
                  <c:v>1.3942999999999999E-2</c:v>
                </c:pt>
                <c:pt idx="2995">
                  <c:v>1.2707999999999999E-2</c:v>
                </c:pt>
                <c:pt idx="2996">
                  <c:v>1.0841999999999999E-2</c:v>
                </c:pt>
                <c:pt idx="2997">
                  <c:v>8.7580000000000002E-3</c:v>
                </c:pt>
                <c:pt idx="2998">
                  <c:v>8.3119999999999999E-3</c:v>
                </c:pt>
                <c:pt idx="2999">
                  <c:v>1.3198E-2</c:v>
                </c:pt>
                <c:pt idx="3000">
                  <c:v>1.4933999999999999E-2</c:v>
                </c:pt>
                <c:pt idx="3001">
                  <c:v>1.4152999999999999E-2</c:v>
                </c:pt>
                <c:pt idx="3002">
                  <c:v>1.4268999999999999E-2</c:v>
                </c:pt>
                <c:pt idx="3003">
                  <c:v>3.5522999999999999E-2</c:v>
                </c:pt>
                <c:pt idx="3004">
                  <c:v>4.5085E-2</c:v>
                </c:pt>
                <c:pt idx="3005">
                  <c:v>4.5940999999999996E-2</c:v>
                </c:pt>
                <c:pt idx="3006">
                  <c:v>5.5532999999999999E-2</c:v>
                </c:pt>
                <c:pt idx="3007">
                  <c:v>6.3070000000000001E-2</c:v>
                </c:pt>
                <c:pt idx="3008">
                  <c:v>6.4819000000000002E-2</c:v>
                </c:pt>
                <c:pt idx="3009">
                  <c:v>6.8943999999999991E-2</c:v>
                </c:pt>
                <c:pt idx="3010">
                  <c:v>6.0946E-2</c:v>
                </c:pt>
                <c:pt idx="3011">
                  <c:v>6.8727999999999997E-2</c:v>
                </c:pt>
                <c:pt idx="3012">
                  <c:v>7.5776999999999997E-2</c:v>
                </c:pt>
                <c:pt idx="3013">
                  <c:v>7.2690000000000005E-2</c:v>
                </c:pt>
                <c:pt idx="3014">
                  <c:v>6.376699999999999E-2</c:v>
                </c:pt>
                <c:pt idx="3015">
                  <c:v>6.9440000000000002E-2</c:v>
                </c:pt>
                <c:pt idx="3016">
                  <c:v>6.7702999999999999E-2</c:v>
                </c:pt>
                <c:pt idx="3017">
                  <c:v>6.4826999999999996E-2</c:v>
                </c:pt>
                <c:pt idx="3018">
                  <c:v>6.1596999999999999E-2</c:v>
                </c:pt>
                <c:pt idx="3019">
                  <c:v>6.3220999999999999E-2</c:v>
                </c:pt>
                <c:pt idx="3020">
                  <c:v>5.8463999999999995E-2</c:v>
                </c:pt>
                <c:pt idx="3021">
                  <c:v>4.1890000000000004E-2</c:v>
                </c:pt>
                <c:pt idx="3022">
                  <c:v>5.4612999999999995E-2</c:v>
                </c:pt>
                <c:pt idx="3023">
                  <c:v>6.1394999999999998E-2</c:v>
                </c:pt>
                <c:pt idx="3024">
                  <c:v>6.0086000000000001E-2</c:v>
                </c:pt>
                <c:pt idx="3025">
                  <c:v>5.2905000000000001E-2</c:v>
                </c:pt>
                <c:pt idx="3026">
                  <c:v>5.1443999999999997E-2</c:v>
                </c:pt>
                <c:pt idx="3027">
                  <c:v>4.5959E-2</c:v>
                </c:pt>
                <c:pt idx="3028">
                  <c:v>4.5458999999999999E-2</c:v>
                </c:pt>
                <c:pt idx="3029">
                  <c:v>3.8184999999999997E-2</c:v>
                </c:pt>
                <c:pt idx="3030">
                  <c:v>3.3914E-2</c:v>
                </c:pt>
                <c:pt idx="3031">
                  <c:v>3.6625999999999999E-2</c:v>
                </c:pt>
                <c:pt idx="3032">
                  <c:v>4.3924999999999999E-2</c:v>
                </c:pt>
                <c:pt idx="3033">
                  <c:v>9.4643999999999992E-2</c:v>
                </c:pt>
                <c:pt idx="3034">
                  <c:v>0.150085</c:v>
                </c:pt>
                <c:pt idx="3035">
                  <c:v>0.19276199999999999</c:v>
                </c:pt>
                <c:pt idx="3036">
                  <c:v>0.21666099999999999</c:v>
                </c:pt>
                <c:pt idx="3037">
                  <c:v>0.23239199999999999</c:v>
                </c:pt>
                <c:pt idx="3038">
                  <c:v>0.24046399999999998</c:v>
                </c:pt>
                <c:pt idx="3039">
                  <c:v>0.241644</c:v>
                </c:pt>
                <c:pt idx="3040">
                  <c:v>0.24083000000000002</c:v>
                </c:pt>
                <c:pt idx="3041">
                  <c:v>0.24171000000000001</c:v>
                </c:pt>
                <c:pt idx="3042">
                  <c:v>0.22560000000000002</c:v>
                </c:pt>
                <c:pt idx="3043">
                  <c:v>0.213477</c:v>
                </c:pt>
                <c:pt idx="3044">
                  <c:v>0.19209199999999998</c:v>
                </c:pt>
                <c:pt idx="3045">
                  <c:v>0.17452000000000001</c:v>
                </c:pt>
                <c:pt idx="3046">
                  <c:v>0.16474000000000003</c:v>
                </c:pt>
                <c:pt idx="3047">
                  <c:v>0.15407000000000001</c:v>
                </c:pt>
                <c:pt idx="3048">
                  <c:v>0.17958199999999999</c:v>
                </c:pt>
                <c:pt idx="3049">
                  <c:v>0.16784499999999999</c:v>
                </c:pt>
                <c:pt idx="3050">
                  <c:v>0.149781</c:v>
                </c:pt>
                <c:pt idx="3051">
                  <c:v>0.138761</c:v>
                </c:pt>
                <c:pt idx="3052">
                  <c:v>0.12499499999999999</c:v>
                </c:pt>
                <c:pt idx="3053">
                  <c:v>0.11589899999999999</c:v>
                </c:pt>
                <c:pt idx="3054">
                  <c:v>9.9963999999999997E-2</c:v>
                </c:pt>
                <c:pt idx="3055">
                  <c:v>8.6536000000000002E-2</c:v>
                </c:pt>
                <c:pt idx="3056">
                  <c:v>7.4681999999999998E-2</c:v>
                </c:pt>
                <c:pt idx="3057">
                  <c:v>6.4008999999999996E-2</c:v>
                </c:pt>
                <c:pt idx="3058">
                  <c:v>6.1225999999999996E-2</c:v>
                </c:pt>
                <c:pt idx="3059">
                  <c:v>5.4154999999999995E-2</c:v>
                </c:pt>
                <c:pt idx="3060">
                  <c:v>4.9523999999999999E-2</c:v>
                </c:pt>
                <c:pt idx="3061">
                  <c:v>4.6515000000000001E-2</c:v>
                </c:pt>
                <c:pt idx="3062">
                  <c:v>3.2822999999999998E-2</c:v>
                </c:pt>
                <c:pt idx="3063">
                  <c:v>3.4698E-2</c:v>
                </c:pt>
                <c:pt idx="3064">
                  <c:v>3.4287999999999999E-2</c:v>
                </c:pt>
                <c:pt idx="3065">
                  <c:v>3.4835999999999999E-2</c:v>
                </c:pt>
                <c:pt idx="3066">
                  <c:v>2.7311999999999999E-2</c:v>
                </c:pt>
                <c:pt idx="3067">
                  <c:v>3.4629E-2</c:v>
                </c:pt>
                <c:pt idx="3068">
                  <c:v>3.5566E-2</c:v>
                </c:pt>
                <c:pt idx="3069">
                  <c:v>4.0370999999999997E-2</c:v>
                </c:pt>
                <c:pt idx="3070">
                  <c:v>4.3416999999999997E-2</c:v>
                </c:pt>
                <c:pt idx="3071">
                  <c:v>4.4567999999999997E-2</c:v>
                </c:pt>
                <c:pt idx="3072">
                  <c:v>4.7125E-2</c:v>
                </c:pt>
                <c:pt idx="3073">
                  <c:v>4.5678999999999997E-2</c:v>
                </c:pt>
                <c:pt idx="3074">
                  <c:v>3.5557999999999999E-2</c:v>
                </c:pt>
                <c:pt idx="3075">
                  <c:v>3.5848999999999999E-2</c:v>
                </c:pt>
                <c:pt idx="3076">
                  <c:v>3.6355999999999999E-2</c:v>
                </c:pt>
                <c:pt idx="3077">
                  <c:v>3.3652000000000001E-2</c:v>
                </c:pt>
                <c:pt idx="3078">
                  <c:v>3.1949999999999999E-2</c:v>
                </c:pt>
                <c:pt idx="3079">
                  <c:v>2.5390000000000003E-2</c:v>
                </c:pt>
                <c:pt idx="3080">
                  <c:v>2.7215E-2</c:v>
                </c:pt>
                <c:pt idx="3081">
                  <c:v>2.8657999999999999E-2</c:v>
                </c:pt>
                <c:pt idx="3082">
                  <c:v>2.8922999999999997E-2</c:v>
                </c:pt>
                <c:pt idx="3083">
                  <c:v>2.2768E-2</c:v>
                </c:pt>
                <c:pt idx="3084">
                  <c:v>2.3272999999999999E-2</c:v>
                </c:pt>
                <c:pt idx="3085">
                  <c:v>2.4843999999999998E-2</c:v>
                </c:pt>
                <c:pt idx="3086">
                  <c:v>3.0716999999999998E-2</c:v>
                </c:pt>
                <c:pt idx="3087">
                  <c:v>3.4360999999999996E-2</c:v>
                </c:pt>
                <c:pt idx="3088">
                  <c:v>4.3178000000000001E-2</c:v>
                </c:pt>
                <c:pt idx="3089">
                  <c:v>4.3690000000000007E-2</c:v>
                </c:pt>
                <c:pt idx="3090">
                  <c:v>4.9536999999999998E-2</c:v>
                </c:pt>
                <c:pt idx="3091">
                  <c:v>4.8160999999999995E-2</c:v>
                </c:pt>
                <c:pt idx="3092">
                  <c:v>4.0780000000000004E-2</c:v>
                </c:pt>
                <c:pt idx="3093">
                  <c:v>4.9405999999999999E-2</c:v>
                </c:pt>
                <c:pt idx="3094">
                  <c:v>5.5166E-2</c:v>
                </c:pt>
                <c:pt idx="3095">
                  <c:v>6.7341999999999999E-2</c:v>
                </c:pt>
                <c:pt idx="3096">
                  <c:v>7.3195999999999997E-2</c:v>
                </c:pt>
                <c:pt idx="3097">
                  <c:v>7.3041999999999996E-2</c:v>
                </c:pt>
                <c:pt idx="3098">
                  <c:v>4.5200999999999998E-2</c:v>
                </c:pt>
                <c:pt idx="3099">
                  <c:v>5.5414999999999999E-2</c:v>
                </c:pt>
                <c:pt idx="3100">
                  <c:v>6.3191999999999998E-2</c:v>
                </c:pt>
                <c:pt idx="3101">
                  <c:v>5.8604999999999997E-2</c:v>
                </c:pt>
                <c:pt idx="3102">
                  <c:v>4.3310999999999995E-2</c:v>
                </c:pt>
                <c:pt idx="3103">
                  <c:v>3.6298999999999998E-2</c:v>
                </c:pt>
                <c:pt idx="3104">
                  <c:v>2.9843999999999999E-2</c:v>
                </c:pt>
                <c:pt idx="3105">
                  <c:v>3.9875999999999995E-2</c:v>
                </c:pt>
                <c:pt idx="3106">
                  <c:v>3.9331999999999999E-2</c:v>
                </c:pt>
                <c:pt idx="3107">
                  <c:v>3.3438999999999997E-2</c:v>
                </c:pt>
                <c:pt idx="3108">
                  <c:v>3.1841999999999995E-2</c:v>
                </c:pt>
                <c:pt idx="3109">
                  <c:v>3.7304999999999998E-2</c:v>
                </c:pt>
                <c:pt idx="3110">
                  <c:v>3.5335999999999999E-2</c:v>
                </c:pt>
                <c:pt idx="3111">
                  <c:v>3.8661999999999995E-2</c:v>
                </c:pt>
                <c:pt idx="3112">
                  <c:v>3.8637999999999999E-2</c:v>
                </c:pt>
                <c:pt idx="3113">
                  <c:v>3.9036000000000001E-2</c:v>
                </c:pt>
                <c:pt idx="3114">
                  <c:v>3.9619000000000001E-2</c:v>
                </c:pt>
                <c:pt idx="3115">
                  <c:v>3.9130000000000005E-2</c:v>
                </c:pt>
                <c:pt idx="3116">
                  <c:v>3.6551E-2</c:v>
                </c:pt>
                <c:pt idx="3117">
                  <c:v>2.5793999999999997E-2</c:v>
                </c:pt>
                <c:pt idx="3118">
                  <c:v>2.8441999999999999E-2</c:v>
                </c:pt>
                <c:pt idx="3119">
                  <c:v>2.5140000000000003E-2</c:v>
                </c:pt>
                <c:pt idx="3120">
                  <c:v>2.8084999999999999E-2</c:v>
                </c:pt>
                <c:pt idx="3121">
                  <c:v>2.9222999999999999E-2</c:v>
                </c:pt>
                <c:pt idx="3122">
                  <c:v>3.3827999999999997E-2</c:v>
                </c:pt>
                <c:pt idx="3123">
                  <c:v>5.2748999999999997E-2</c:v>
                </c:pt>
                <c:pt idx="3124">
                  <c:v>5.9868999999999999E-2</c:v>
                </c:pt>
                <c:pt idx="3125">
                  <c:v>6.7929000000000003E-2</c:v>
                </c:pt>
                <c:pt idx="3126">
                  <c:v>6.6943000000000003E-2</c:v>
                </c:pt>
                <c:pt idx="3127">
                  <c:v>5.8265999999999998E-2</c:v>
                </c:pt>
                <c:pt idx="3128">
                  <c:v>5.9965999999999998E-2</c:v>
                </c:pt>
                <c:pt idx="3129">
                  <c:v>7.0445999999999995E-2</c:v>
                </c:pt>
                <c:pt idx="3130">
                  <c:v>7.3957999999999996E-2</c:v>
                </c:pt>
                <c:pt idx="3131">
                  <c:v>7.6809000000000002E-2</c:v>
                </c:pt>
                <c:pt idx="3132">
                  <c:v>7.4150000000000008E-2</c:v>
                </c:pt>
                <c:pt idx="3133">
                  <c:v>9.3192999999999998E-2</c:v>
                </c:pt>
                <c:pt idx="3134">
                  <c:v>0.111217</c:v>
                </c:pt>
                <c:pt idx="3135">
                  <c:v>0.11927499999999999</c:v>
                </c:pt>
                <c:pt idx="3136">
                  <c:v>0.12925799999999998</c:v>
                </c:pt>
                <c:pt idx="3137">
                  <c:v>0.142489</c:v>
                </c:pt>
                <c:pt idx="3138">
                  <c:v>0.152144</c:v>
                </c:pt>
                <c:pt idx="3139">
                  <c:v>0.15411900000000001</c:v>
                </c:pt>
                <c:pt idx="3140">
                  <c:v>0.17996499999999999</c:v>
                </c:pt>
                <c:pt idx="3141">
                  <c:v>0.181147</c:v>
                </c:pt>
                <c:pt idx="3142">
                  <c:v>0.187806</c:v>
                </c:pt>
                <c:pt idx="3143">
                  <c:v>0.18144299999999999</c:v>
                </c:pt>
                <c:pt idx="3144">
                  <c:v>0.19192899999999999</c:v>
                </c:pt>
                <c:pt idx="3145">
                  <c:v>0.180423</c:v>
                </c:pt>
                <c:pt idx="3146">
                  <c:v>0.159054</c:v>
                </c:pt>
                <c:pt idx="3147">
                  <c:v>0.141767</c:v>
                </c:pt>
                <c:pt idx="3148">
                  <c:v>0.13150499999999998</c:v>
                </c:pt>
                <c:pt idx="3149">
                  <c:v>0.12845799999999999</c:v>
                </c:pt>
                <c:pt idx="3150">
                  <c:v>0.12781100000000001</c:v>
                </c:pt>
                <c:pt idx="3151">
                  <c:v>0.121749</c:v>
                </c:pt>
                <c:pt idx="3152">
                  <c:v>0.11197399999999999</c:v>
                </c:pt>
                <c:pt idx="3153">
                  <c:v>0.107794</c:v>
                </c:pt>
                <c:pt idx="3154">
                  <c:v>9.6921999999999994E-2</c:v>
                </c:pt>
                <c:pt idx="3155">
                  <c:v>8.8543999999999998E-2</c:v>
                </c:pt>
                <c:pt idx="3156">
                  <c:v>6.4630999999999994E-2</c:v>
                </c:pt>
                <c:pt idx="3157">
                  <c:v>9.5744999999999997E-2</c:v>
                </c:pt>
                <c:pt idx="3158">
                  <c:v>0.10068199999999999</c:v>
                </c:pt>
                <c:pt idx="3159">
                  <c:v>0.11071399999999999</c:v>
                </c:pt>
                <c:pt idx="3160">
                  <c:v>0.111925</c:v>
                </c:pt>
                <c:pt idx="3161">
                  <c:v>0.12053399999999999</c:v>
                </c:pt>
                <c:pt idx="3162">
                  <c:v>0.115717</c:v>
                </c:pt>
                <c:pt idx="3163">
                  <c:v>0.109039</c:v>
                </c:pt>
                <c:pt idx="3164">
                  <c:v>0.115979</c:v>
                </c:pt>
                <c:pt idx="3165">
                  <c:v>0.109624</c:v>
                </c:pt>
                <c:pt idx="3166">
                  <c:v>9.9821999999999994E-2</c:v>
                </c:pt>
                <c:pt idx="3167">
                  <c:v>9.5710999999999991E-2</c:v>
                </c:pt>
                <c:pt idx="3168">
                  <c:v>8.7979000000000002E-2</c:v>
                </c:pt>
                <c:pt idx="3169">
                  <c:v>8.9878E-2</c:v>
                </c:pt>
                <c:pt idx="3170">
                  <c:v>7.3197999999999999E-2</c:v>
                </c:pt>
                <c:pt idx="3171">
                  <c:v>6.7320000000000005E-2</c:v>
                </c:pt>
                <c:pt idx="3172">
                  <c:v>6.6341999999999998E-2</c:v>
                </c:pt>
                <c:pt idx="3173">
                  <c:v>6.2598000000000001E-2</c:v>
                </c:pt>
                <c:pt idx="3174">
                  <c:v>5.7324999999999994E-2</c:v>
                </c:pt>
                <c:pt idx="3175">
                  <c:v>5.6802999999999999E-2</c:v>
                </c:pt>
                <c:pt idx="3176">
                  <c:v>5.2318999999999997E-2</c:v>
                </c:pt>
                <c:pt idx="3177">
                  <c:v>4.3630999999999996E-2</c:v>
                </c:pt>
                <c:pt idx="3178">
                  <c:v>4.2928999999999995E-2</c:v>
                </c:pt>
                <c:pt idx="3179">
                  <c:v>4.3055999999999997E-2</c:v>
                </c:pt>
                <c:pt idx="3180">
                  <c:v>3.8932999999999995E-2</c:v>
                </c:pt>
                <c:pt idx="3181">
                  <c:v>3.2853E-2</c:v>
                </c:pt>
                <c:pt idx="3182">
                  <c:v>3.5045E-2</c:v>
                </c:pt>
                <c:pt idx="3183">
                  <c:v>3.5518999999999995E-2</c:v>
                </c:pt>
                <c:pt idx="3184">
                  <c:v>3.7093000000000001E-2</c:v>
                </c:pt>
                <c:pt idx="3185">
                  <c:v>3.5088000000000001E-2</c:v>
                </c:pt>
                <c:pt idx="3186">
                  <c:v>3.4548999999999996E-2</c:v>
                </c:pt>
                <c:pt idx="3187">
                  <c:v>3.7863999999999995E-2</c:v>
                </c:pt>
                <c:pt idx="3188">
                  <c:v>1.9520000000000003E-2</c:v>
                </c:pt>
                <c:pt idx="3189">
                  <c:v>2.0642000000000001E-2</c:v>
                </c:pt>
                <c:pt idx="3190">
                  <c:v>2.5041999999999998E-2</c:v>
                </c:pt>
                <c:pt idx="3191">
                  <c:v>3.0313E-2</c:v>
                </c:pt>
                <c:pt idx="3192">
                  <c:v>3.279E-2</c:v>
                </c:pt>
                <c:pt idx="3193">
                  <c:v>3.6781000000000001E-2</c:v>
                </c:pt>
                <c:pt idx="3194">
                  <c:v>3.8795999999999997E-2</c:v>
                </c:pt>
                <c:pt idx="3195">
                  <c:v>3.7562999999999999E-2</c:v>
                </c:pt>
                <c:pt idx="3196">
                  <c:v>3.5024E-2</c:v>
                </c:pt>
                <c:pt idx="3197">
                  <c:v>3.8990999999999998E-2</c:v>
                </c:pt>
                <c:pt idx="3198">
                  <c:v>3.4455E-2</c:v>
                </c:pt>
                <c:pt idx="3199">
                  <c:v>4.0035000000000001E-2</c:v>
                </c:pt>
                <c:pt idx="3200">
                  <c:v>3.0432999999999998E-2</c:v>
                </c:pt>
                <c:pt idx="3201">
                  <c:v>3.5196999999999999E-2</c:v>
                </c:pt>
                <c:pt idx="3202">
                  <c:v>2.8688999999999999E-2</c:v>
                </c:pt>
                <c:pt idx="3203">
                  <c:v>3.2930000000000001E-2</c:v>
                </c:pt>
                <c:pt idx="3204">
                  <c:v>3.7177000000000002E-2</c:v>
                </c:pt>
                <c:pt idx="3205">
                  <c:v>4.3550999999999999E-2</c:v>
                </c:pt>
                <c:pt idx="3206">
                  <c:v>4.6477999999999998E-2</c:v>
                </c:pt>
                <c:pt idx="3207">
                  <c:v>4.7460000000000002E-2</c:v>
                </c:pt>
                <c:pt idx="3208">
                  <c:v>4.6200999999999999E-2</c:v>
                </c:pt>
                <c:pt idx="3209">
                  <c:v>4.5287000000000001E-2</c:v>
                </c:pt>
                <c:pt idx="3210">
                  <c:v>4.1662999999999999E-2</c:v>
                </c:pt>
                <c:pt idx="3211">
                  <c:v>4.1300000000000003E-2</c:v>
                </c:pt>
                <c:pt idx="3212">
                  <c:v>3.1865999999999998E-2</c:v>
                </c:pt>
                <c:pt idx="3213">
                  <c:v>2.9831999999999997E-2</c:v>
                </c:pt>
                <c:pt idx="3214">
                  <c:v>3.6007999999999998E-2</c:v>
                </c:pt>
                <c:pt idx="3215">
                  <c:v>3.7943999999999999E-2</c:v>
                </c:pt>
                <c:pt idx="3216">
                  <c:v>3.8845999999999999E-2</c:v>
                </c:pt>
                <c:pt idx="3217">
                  <c:v>4.0437999999999995E-2</c:v>
                </c:pt>
                <c:pt idx="3218">
                  <c:v>4.7941999999999999E-2</c:v>
                </c:pt>
                <c:pt idx="3219">
                  <c:v>3.6995E-2</c:v>
                </c:pt>
                <c:pt idx="3220">
                  <c:v>4.1734E-2</c:v>
                </c:pt>
                <c:pt idx="3221">
                  <c:v>4.2699000000000001E-2</c:v>
                </c:pt>
                <c:pt idx="3222">
                  <c:v>4.3362999999999999E-2</c:v>
                </c:pt>
                <c:pt idx="3223">
                  <c:v>4.5221999999999998E-2</c:v>
                </c:pt>
                <c:pt idx="3224">
                  <c:v>3.6630000000000003E-2</c:v>
                </c:pt>
                <c:pt idx="3225">
                  <c:v>4.6203999999999995E-2</c:v>
                </c:pt>
                <c:pt idx="3226">
                  <c:v>5.2614999999999995E-2</c:v>
                </c:pt>
                <c:pt idx="3227">
                  <c:v>5.5458999999999994E-2</c:v>
                </c:pt>
                <c:pt idx="3228">
                  <c:v>4.3374999999999997E-2</c:v>
                </c:pt>
                <c:pt idx="3229">
                  <c:v>5.0992999999999997E-2</c:v>
                </c:pt>
                <c:pt idx="3230">
                  <c:v>5.0791999999999997E-2</c:v>
                </c:pt>
                <c:pt idx="3231">
                  <c:v>4.3896999999999999E-2</c:v>
                </c:pt>
                <c:pt idx="3232">
                  <c:v>3.7013999999999998E-2</c:v>
                </c:pt>
                <c:pt idx="3233">
                  <c:v>3.8468999999999996E-2</c:v>
                </c:pt>
                <c:pt idx="3234">
                  <c:v>4.1945999999999997E-2</c:v>
                </c:pt>
                <c:pt idx="3235">
                  <c:v>3.7971999999999999E-2</c:v>
                </c:pt>
                <c:pt idx="3236">
                  <c:v>5.0914000000000001E-2</c:v>
                </c:pt>
                <c:pt idx="3237">
                  <c:v>5.9496E-2</c:v>
                </c:pt>
                <c:pt idx="3238">
                  <c:v>5.5395E-2</c:v>
                </c:pt>
                <c:pt idx="3239">
                  <c:v>5.2882999999999999E-2</c:v>
                </c:pt>
                <c:pt idx="3240">
                  <c:v>4.9324E-2</c:v>
                </c:pt>
                <c:pt idx="3241">
                  <c:v>5.4066999999999997E-2</c:v>
                </c:pt>
                <c:pt idx="3242">
                  <c:v>5.9281999999999994E-2</c:v>
                </c:pt>
                <c:pt idx="3243">
                  <c:v>6.2265999999999995E-2</c:v>
                </c:pt>
                <c:pt idx="3244">
                  <c:v>6.5428E-2</c:v>
                </c:pt>
                <c:pt idx="3245">
                  <c:v>6.7512000000000003E-2</c:v>
                </c:pt>
                <c:pt idx="3246">
                  <c:v>6.6775000000000001E-2</c:v>
                </c:pt>
                <c:pt idx="3247">
                  <c:v>6.9774000000000003E-2</c:v>
                </c:pt>
                <c:pt idx="3248">
                  <c:v>6.8663000000000002E-2</c:v>
                </c:pt>
                <c:pt idx="3249">
                  <c:v>7.128000000000001E-2</c:v>
                </c:pt>
                <c:pt idx="3250">
                  <c:v>6.7321999999999993E-2</c:v>
                </c:pt>
                <c:pt idx="3251">
                  <c:v>6.3073999999999991E-2</c:v>
                </c:pt>
                <c:pt idx="3252">
                  <c:v>6.4396999999999996E-2</c:v>
                </c:pt>
                <c:pt idx="3253">
                  <c:v>6.6076999999999997E-2</c:v>
                </c:pt>
                <c:pt idx="3254">
                  <c:v>6.609799999999999E-2</c:v>
                </c:pt>
                <c:pt idx="3255">
                  <c:v>6.5588999999999995E-2</c:v>
                </c:pt>
                <c:pt idx="3256">
                  <c:v>6.3125000000000001E-2</c:v>
                </c:pt>
                <c:pt idx="3257">
                  <c:v>7.1456999999999993E-2</c:v>
                </c:pt>
                <c:pt idx="3258">
                  <c:v>6.4703999999999998E-2</c:v>
                </c:pt>
                <c:pt idx="3259">
                  <c:v>7.997399999999999E-2</c:v>
                </c:pt>
                <c:pt idx="3260">
                  <c:v>8.889699999999999E-2</c:v>
                </c:pt>
                <c:pt idx="3261">
                  <c:v>9.9315000000000001E-2</c:v>
                </c:pt>
                <c:pt idx="3262">
                  <c:v>9.9891999999999995E-2</c:v>
                </c:pt>
                <c:pt idx="3263">
                  <c:v>9.6652000000000002E-2</c:v>
                </c:pt>
                <c:pt idx="3264">
                  <c:v>9.7050000000000011E-2</c:v>
                </c:pt>
                <c:pt idx="3265">
                  <c:v>8.5268999999999998E-2</c:v>
                </c:pt>
                <c:pt idx="3266">
                  <c:v>8.6479E-2</c:v>
                </c:pt>
                <c:pt idx="3267">
                  <c:v>9.0750000000000011E-2</c:v>
                </c:pt>
                <c:pt idx="3268">
                  <c:v>7.6192999999999997E-2</c:v>
                </c:pt>
                <c:pt idx="3269">
                  <c:v>8.2454E-2</c:v>
                </c:pt>
                <c:pt idx="3270">
                  <c:v>8.8030999999999998E-2</c:v>
                </c:pt>
                <c:pt idx="3271">
                  <c:v>9.0545E-2</c:v>
                </c:pt>
                <c:pt idx="3272">
                  <c:v>6.8000000000000005E-2</c:v>
                </c:pt>
                <c:pt idx="3273">
                  <c:v>7.6130000000000003E-2</c:v>
                </c:pt>
                <c:pt idx="3274">
                  <c:v>9.4044000000000003E-2</c:v>
                </c:pt>
                <c:pt idx="3275">
                  <c:v>0.119946</c:v>
                </c:pt>
                <c:pt idx="3276">
                  <c:v>0.13774699999999998</c:v>
                </c:pt>
                <c:pt idx="3277">
                  <c:v>0.150723</c:v>
                </c:pt>
                <c:pt idx="3278">
                  <c:v>0.16322499999999998</c:v>
                </c:pt>
                <c:pt idx="3279">
                  <c:v>0.169824</c:v>
                </c:pt>
                <c:pt idx="3280">
                  <c:v>0.17378399999999999</c:v>
                </c:pt>
                <c:pt idx="3281">
                  <c:v>0.16892499999999999</c:v>
                </c:pt>
                <c:pt idx="3282">
                  <c:v>0.14607599999999998</c:v>
                </c:pt>
                <c:pt idx="3283">
                  <c:v>0.13012699999999999</c:v>
                </c:pt>
                <c:pt idx="3284">
                  <c:v>0.12040899999999999</c:v>
                </c:pt>
                <c:pt idx="3285">
                  <c:v>0.113936</c:v>
                </c:pt>
                <c:pt idx="3286">
                  <c:v>0.113812</c:v>
                </c:pt>
                <c:pt idx="3287">
                  <c:v>0.12116299999999999</c:v>
                </c:pt>
                <c:pt idx="3288">
                  <c:v>0.13089299999999998</c:v>
                </c:pt>
                <c:pt idx="3289">
                  <c:v>0.13883499999999999</c:v>
                </c:pt>
                <c:pt idx="3290">
                  <c:v>0.139595</c:v>
                </c:pt>
                <c:pt idx="3291">
                  <c:v>0.140427</c:v>
                </c:pt>
                <c:pt idx="3292">
                  <c:v>0.12917299999999998</c:v>
                </c:pt>
                <c:pt idx="3293">
                  <c:v>0.10971099999999999</c:v>
                </c:pt>
                <c:pt idx="3294">
                  <c:v>0.12127399999999999</c:v>
                </c:pt>
                <c:pt idx="3295">
                  <c:v>0.12145099999999999</c:v>
                </c:pt>
                <c:pt idx="3296">
                  <c:v>0.11631599999999999</c:v>
                </c:pt>
                <c:pt idx="3297">
                  <c:v>0.11753899999999999</c:v>
                </c:pt>
                <c:pt idx="3298">
                  <c:v>0.16275699999999999</c:v>
                </c:pt>
                <c:pt idx="3299">
                  <c:v>0.20081199999999999</c:v>
                </c:pt>
                <c:pt idx="3300">
                  <c:v>0.20813399999999999</c:v>
                </c:pt>
                <c:pt idx="3301">
                  <c:v>0.22389399999999998</c:v>
                </c:pt>
                <c:pt idx="3302">
                  <c:v>0.22109000000000001</c:v>
                </c:pt>
                <c:pt idx="3303">
                  <c:v>0.22500899999999999</c:v>
                </c:pt>
                <c:pt idx="3304">
                  <c:v>0.245281</c:v>
                </c:pt>
                <c:pt idx="3305">
                  <c:v>0.237458</c:v>
                </c:pt>
                <c:pt idx="3306">
                  <c:v>0.269783</c:v>
                </c:pt>
                <c:pt idx="3307">
                  <c:v>0.230125</c:v>
                </c:pt>
                <c:pt idx="3308">
                  <c:v>0.193214</c:v>
                </c:pt>
                <c:pt idx="3309">
                  <c:v>0.19880199999999998</c:v>
                </c:pt>
                <c:pt idx="3310">
                  <c:v>0.21940799999999999</c:v>
                </c:pt>
                <c:pt idx="3311">
                  <c:v>0.21118799999999999</c:v>
                </c:pt>
                <c:pt idx="3312">
                  <c:v>0.22819199999999998</c:v>
                </c:pt>
                <c:pt idx="3313">
                  <c:v>0.33089299999999999</c:v>
                </c:pt>
                <c:pt idx="3314">
                  <c:v>0.39328599999999997</c:v>
                </c:pt>
                <c:pt idx="3315">
                  <c:v>0.42055000000000003</c:v>
                </c:pt>
                <c:pt idx="3316">
                  <c:v>0.49216499999999996</c:v>
                </c:pt>
                <c:pt idx="3317">
                  <c:v>0.48488499999999995</c:v>
                </c:pt>
                <c:pt idx="3318">
                  <c:v>0.56838599999999995</c:v>
                </c:pt>
                <c:pt idx="3319">
                  <c:v>0.53511599999999993</c:v>
                </c:pt>
                <c:pt idx="3320">
                  <c:v>0.59132799999999996</c:v>
                </c:pt>
                <c:pt idx="3321">
                  <c:v>0.62062699999999993</c:v>
                </c:pt>
                <c:pt idx="3322">
                  <c:v>0.62958599999999998</c:v>
                </c:pt>
                <c:pt idx="3323">
                  <c:v>0.66898199999999997</c:v>
                </c:pt>
                <c:pt idx="3324">
                  <c:v>0.66294199999999992</c:v>
                </c:pt>
                <c:pt idx="3325">
                  <c:v>0.67174599999999995</c:v>
                </c:pt>
                <c:pt idx="3326">
                  <c:v>0.71256199999999992</c:v>
                </c:pt>
                <c:pt idx="3327">
                  <c:v>0.70040000000000002</c:v>
                </c:pt>
                <c:pt idx="3328">
                  <c:v>0.75996699999999995</c:v>
                </c:pt>
                <c:pt idx="3329">
                  <c:v>0.76975399999999994</c:v>
                </c:pt>
                <c:pt idx="3330">
                  <c:v>0.76732800000000001</c:v>
                </c:pt>
                <c:pt idx="3331">
                  <c:v>0.66890699999999992</c:v>
                </c:pt>
                <c:pt idx="3332">
                  <c:v>0.65192799999999995</c:v>
                </c:pt>
                <c:pt idx="3333">
                  <c:v>0.63583699999999999</c:v>
                </c:pt>
                <c:pt idx="3334">
                  <c:v>0.58809</c:v>
                </c:pt>
                <c:pt idx="3335">
                  <c:v>0.56459700000000002</c:v>
                </c:pt>
                <c:pt idx="3336">
                  <c:v>0.522559</c:v>
                </c:pt>
                <c:pt idx="3337">
                  <c:v>0.51538299999999992</c:v>
                </c:pt>
                <c:pt idx="3338">
                  <c:v>0.507413</c:v>
                </c:pt>
                <c:pt idx="3339">
                  <c:v>0.54313299999999998</c:v>
                </c:pt>
                <c:pt idx="3340">
                  <c:v>0.51763199999999998</c:v>
                </c:pt>
                <c:pt idx="3341">
                  <c:v>0.48284899999999997</c:v>
                </c:pt>
                <c:pt idx="3342">
                  <c:v>0.46996299999999996</c:v>
                </c:pt>
                <c:pt idx="3343">
                  <c:v>0.44525199999999998</c:v>
                </c:pt>
                <c:pt idx="3344">
                  <c:v>0.41181099999999998</c:v>
                </c:pt>
                <c:pt idx="3345">
                  <c:v>0.38968900000000001</c:v>
                </c:pt>
                <c:pt idx="3346">
                  <c:v>0.37332799999999999</c:v>
                </c:pt>
                <c:pt idx="3347">
                  <c:v>0.34671299999999999</c:v>
                </c:pt>
                <c:pt idx="3348">
                  <c:v>0.34456199999999998</c:v>
                </c:pt>
                <c:pt idx="3349">
                  <c:v>0.35304099999999999</c:v>
                </c:pt>
                <c:pt idx="3350">
                  <c:v>0.342974</c:v>
                </c:pt>
                <c:pt idx="3351">
                  <c:v>0.31820699999999996</c:v>
                </c:pt>
                <c:pt idx="3352">
                  <c:v>0.29987599999999998</c:v>
                </c:pt>
                <c:pt idx="3353">
                  <c:v>0.27310099999999998</c:v>
                </c:pt>
                <c:pt idx="3354">
                  <c:v>0.26166</c:v>
                </c:pt>
                <c:pt idx="3355">
                  <c:v>0.25348100000000001</c:v>
                </c:pt>
                <c:pt idx="3356">
                  <c:v>0.24036199999999999</c:v>
                </c:pt>
                <c:pt idx="3357">
                  <c:v>0.22859699999999999</c:v>
                </c:pt>
                <c:pt idx="3358">
                  <c:v>0.21745899999999999</c:v>
                </c:pt>
                <c:pt idx="3359">
                  <c:v>0.20482499999999998</c:v>
                </c:pt>
                <c:pt idx="3360">
                  <c:v>0.196132</c:v>
                </c:pt>
                <c:pt idx="3361">
                  <c:v>0.19905799999999998</c:v>
                </c:pt>
                <c:pt idx="3362">
                  <c:v>0.19026499999999999</c:v>
                </c:pt>
                <c:pt idx="3363">
                  <c:v>0.17876899999999998</c:v>
                </c:pt>
                <c:pt idx="3364">
                  <c:v>0.14743199999999998</c:v>
                </c:pt>
                <c:pt idx="3365">
                  <c:v>0.141074</c:v>
                </c:pt>
                <c:pt idx="3366">
                  <c:v>9.6264000000000002E-2</c:v>
                </c:pt>
                <c:pt idx="3367">
                  <c:v>7.8484999999999999E-2</c:v>
                </c:pt>
                <c:pt idx="3368">
                  <c:v>7.1882000000000001E-2</c:v>
                </c:pt>
                <c:pt idx="3369">
                  <c:v>6.5801999999999999E-2</c:v>
                </c:pt>
                <c:pt idx="3370">
                  <c:v>7.4188999999999991E-2</c:v>
                </c:pt>
                <c:pt idx="3371">
                  <c:v>9.5150000000000012E-2</c:v>
                </c:pt>
                <c:pt idx="3372">
                  <c:v>9.5270000000000007E-2</c:v>
                </c:pt>
                <c:pt idx="3373">
                  <c:v>0.10331000000000001</c:v>
                </c:pt>
                <c:pt idx="3374">
                  <c:v>0.10700799999999999</c:v>
                </c:pt>
                <c:pt idx="3375">
                  <c:v>0.122473</c:v>
                </c:pt>
                <c:pt idx="3376">
                  <c:v>0.133354</c:v>
                </c:pt>
                <c:pt idx="3377">
                  <c:v>0.134904</c:v>
                </c:pt>
                <c:pt idx="3378">
                  <c:v>0.120544</c:v>
                </c:pt>
                <c:pt idx="3379">
                  <c:v>0.12800500000000001</c:v>
                </c:pt>
                <c:pt idx="3380">
                  <c:v>0.118963</c:v>
                </c:pt>
                <c:pt idx="3381">
                  <c:v>0.124192</c:v>
                </c:pt>
                <c:pt idx="3382">
                  <c:v>0.107892</c:v>
                </c:pt>
                <c:pt idx="3383">
                  <c:v>9.5827999999999997E-2</c:v>
                </c:pt>
                <c:pt idx="3384">
                  <c:v>7.7245999999999995E-2</c:v>
                </c:pt>
                <c:pt idx="3385">
                  <c:v>8.7045999999999998E-2</c:v>
                </c:pt>
                <c:pt idx="3386">
                  <c:v>8.8854000000000002E-2</c:v>
                </c:pt>
                <c:pt idx="3387">
                  <c:v>9.1157999999999989E-2</c:v>
                </c:pt>
                <c:pt idx="3388">
                  <c:v>8.0704999999999999E-2</c:v>
                </c:pt>
                <c:pt idx="3389">
                  <c:v>0.100656</c:v>
                </c:pt>
                <c:pt idx="3390">
                  <c:v>0.115033</c:v>
                </c:pt>
                <c:pt idx="3391">
                  <c:v>0.122404</c:v>
                </c:pt>
                <c:pt idx="3392">
                  <c:v>0.13893800000000001</c:v>
                </c:pt>
                <c:pt idx="3393">
                  <c:v>0.15182799999999999</c:v>
                </c:pt>
                <c:pt idx="3394">
                  <c:v>0.119837</c:v>
                </c:pt>
                <c:pt idx="3395">
                  <c:v>0.13467799999999999</c:v>
                </c:pt>
                <c:pt idx="3396">
                  <c:v>0.14164599999999999</c:v>
                </c:pt>
                <c:pt idx="3397">
                  <c:v>0.141455</c:v>
                </c:pt>
                <c:pt idx="3398">
                  <c:v>0.137188</c:v>
                </c:pt>
                <c:pt idx="3399">
                  <c:v>0.13134599999999999</c:v>
                </c:pt>
                <c:pt idx="3400">
                  <c:v>0.123207</c:v>
                </c:pt>
                <c:pt idx="3401">
                  <c:v>0.10252799999999999</c:v>
                </c:pt>
                <c:pt idx="3402">
                  <c:v>8.9728000000000002E-2</c:v>
                </c:pt>
                <c:pt idx="3403">
                  <c:v>7.7705999999999997E-2</c:v>
                </c:pt>
                <c:pt idx="3404">
                  <c:v>9.3156000000000003E-2</c:v>
                </c:pt>
                <c:pt idx="3405">
                  <c:v>9.5612000000000003E-2</c:v>
                </c:pt>
                <c:pt idx="3406">
                  <c:v>9.9531999999999995E-2</c:v>
                </c:pt>
                <c:pt idx="3407">
                  <c:v>0.10728199999999999</c:v>
                </c:pt>
                <c:pt idx="3408">
                  <c:v>8.5053999999999991E-2</c:v>
                </c:pt>
                <c:pt idx="3409">
                  <c:v>0.10656099999999999</c:v>
                </c:pt>
                <c:pt idx="3410">
                  <c:v>0.111507</c:v>
                </c:pt>
                <c:pt idx="3411">
                  <c:v>0.11581799999999999</c:v>
                </c:pt>
                <c:pt idx="3412">
                  <c:v>0.12532399999999999</c:v>
                </c:pt>
                <c:pt idx="3413">
                  <c:v>0.14527399999999999</c:v>
                </c:pt>
                <c:pt idx="3414">
                  <c:v>0.15478799999999998</c:v>
                </c:pt>
                <c:pt idx="3415">
                  <c:v>0.15067800000000001</c:v>
                </c:pt>
                <c:pt idx="3416">
                  <c:v>0.15137</c:v>
                </c:pt>
                <c:pt idx="3417">
                  <c:v>0.13825699999999999</c:v>
                </c:pt>
                <c:pt idx="3418">
                  <c:v>0.17006399999999999</c:v>
                </c:pt>
                <c:pt idx="3419">
                  <c:v>0.19937199999999999</c:v>
                </c:pt>
                <c:pt idx="3420">
                  <c:v>0.19986499999999999</c:v>
                </c:pt>
                <c:pt idx="3421">
                  <c:v>0.19261799999999998</c:v>
                </c:pt>
                <c:pt idx="3422">
                  <c:v>0.17960399999999999</c:v>
                </c:pt>
                <c:pt idx="3423">
                  <c:v>0.163296</c:v>
                </c:pt>
                <c:pt idx="3424">
                  <c:v>0.17426899999999998</c:v>
                </c:pt>
                <c:pt idx="3425">
                  <c:v>0.163878</c:v>
                </c:pt>
                <c:pt idx="3426">
                  <c:v>0.13953599999999999</c:v>
                </c:pt>
                <c:pt idx="3427">
                  <c:v>0.12167699999999999</c:v>
                </c:pt>
                <c:pt idx="3428">
                  <c:v>9.2631999999999992E-2</c:v>
                </c:pt>
                <c:pt idx="3429">
                  <c:v>9.6818000000000001E-2</c:v>
                </c:pt>
                <c:pt idx="3430">
                  <c:v>9.0331999999999996E-2</c:v>
                </c:pt>
                <c:pt idx="3431">
                  <c:v>7.7032000000000003E-2</c:v>
                </c:pt>
                <c:pt idx="3432">
                  <c:v>8.4845999999999991E-2</c:v>
                </c:pt>
                <c:pt idx="3433">
                  <c:v>8.5177000000000003E-2</c:v>
                </c:pt>
                <c:pt idx="3434">
                  <c:v>7.4414999999999995E-2</c:v>
                </c:pt>
                <c:pt idx="3435">
                  <c:v>9.1013999999999998E-2</c:v>
                </c:pt>
                <c:pt idx="3436">
                  <c:v>8.1856999999999999E-2</c:v>
                </c:pt>
                <c:pt idx="3437">
                  <c:v>0.11848399999999999</c:v>
                </c:pt>
                <c:pt idx="3438">
                  <c:v>0.12399399999999999</c:v>
                </c:pt>
                <c:pt idx="3439">
                  <c:v>0.11195899999999999</c:v>
                </c:pt>
                <c:pt idx="3440">
                  <c:v>0.120891</c:v>
                </c:pt>
                <c:pt idx="3441">
                  <c:v>0.111692</c:v>
                </c:pt>
                <c:pt idx="3442">
                  <c:v>8.9631000000000002E-2</c:v>
                </c:pt>
                <c:pt idx="3443">
                  <c:v>8.8280999999999998E-2</c:v>
                </c:pt>
                <c:pt idx="3444">
                  <c:v>8.4588999999999998E-2</c:v>
                </c:pt>
                <c:pt idx="3445">
                  <c:v>7.9902000000000001E-2</c:v>
                </c:pt>
                <c:pt idx="3446">
                  <c:v>7.6685000000000003E-2</c:v>
                </c:pt>
                <c:pt idx="3447">
                  <c:v>7.1767999999999998E-2</c:v>
                </c:pt>
                <c:pt idx="3448">
                  <c:v>4.7111E-2</c:v>
                </c:pt>
                <c:pt idx="3449">
                  <c:v>4.6183999999999996E-2</c:v>
                </c:pt>
                <c:pt idx="3450">
                  <c:v>4.7368E-2</c:v>
                </c:pt>
                <c:pt idx="3451">
                  <c:v>4.0357999999999998E-2</c:v>
                </c:pt>
                <c:pt idx="3452">
                  <c:v>4.1500000000000002E-2</c:v>
                </c:pt>
                <c:pt idx="3453">
                  <c:v>3.4943000000000002E-2</c:v>
                </c:pt>
                <c:pt idx="3454">
                  <c:v>3.2226999999999999E-2</c:v>
                </c:pt>
                <c:pt idx="3455">
                  <c:v>3.2031999999999998E-2</c:v>
                </c:pt>
                <c:pt idx="3456">
                  <c:v>2.4827999999999999E-2</c:v>
                </c:pt>
                <c:pt idx="3457">
                  <c:v>2.0621999999999998E-2</c:v>
                </c:pt>
                <c:pt idx="3458">
                  <c:v>2.4846E-2</c:v>
                </c:pt>
                <c:pt idx="3459">
                  <c:v>2.3392E-2</c:v>
                </c:pt>
                <c:pt idx="3460">
                  <c:v>2.1061999999999997E-2</c:v>
                </c:pt>
                <c:pt idx="3461">
                  <c:v>2.1606E-2</c:v>
                </c:pt>
                <c:pt idx="3462">
                  <c:v>1.4813999999999999E-2</c:v>
                </c:pt>
                <c:pt idx="3463">
                  <c:v>1.4107999999999999E-2</c:v>
                </c:pt>
                <c:pt idx="3464">
                  <c:v>2.6893E-2</c:v>
                </c:pt>
                <c:pt idx="3465">
                  <c:v>2.5363999999999998E-2</c:v>
                </c:pt>
                <c:pt idx="3466">
                  <c:v>2.2012E-2</c:v>
                </c:pt>
                <c:pt idx="3467">
                  <c:v>2.1238E-2</c:v>
                </c:pt>
                <c:pt idx="3468">
                  <c:v>2.1884000000000001E-2</c:v>
                </c:pt>
                <c:pt idx="3469">
                  <c:v>1.5521999999999999E-2</c:v>
                </c:pt>
                <c:pt idx="3470">
                  <c:v>9.0329999999999994E-3</c:v>
                </c:pt>
                <c:pt idx="3471">
                  <c:v>9.2610000000000001E-3</c:v>
                </c:pt>
                <c:pt idx="3472">
                  <c:v>2.0183E-2</c:v>
                </c:pt>
                <c:pt idx="3473">
                  <c:v>1.7693999999999998E-2</c:v>
                </c:pt>
                <c:pt idx="3474">
                  <c:v>2.2622999999999997E-2</c:v>
                </c:pt>
                <c:pt idx="3475">
                  <c:v>2.3361999999999997E-2</c:v>
                </c:pt>
                <c:pt idx="3476">
                  <c:v>1.583E-2</c:v>
                </c:pt>
                <c:pt idx="3477">
                  <c:v>1.5792E-2</c:v>
                </c:pt>
                <c:pt idx="3478">
                  <c:v>2.0853999999999998E-2</c:v>
                </c:pt>
                <c:pt idx="3479">
                  <c:v>2.5830000000000002E-2</c:v>
                </c:pt>
                <c:pt idx="3480">
                  <c:v>2.7677E-2</c:v>
                </c:pt>
                <c:pt idx="3481">
                  <c:v>2.9722999999999999E-2</c:v>
                </c:pt>
                <c:pt idx="3482">
                  <c:v>2.2657E-2</c:v>
                </c:pt>
                <c:pt idx="3483">
                  <c:v>2.5287E-2</c:v>
                </c:pt>
                <c:pt idx="3484">
                  <c:v>3.1385999999999997E-2</c:v>
                </c:pt>
                <c:pt idx="3485">
                  <c:v>2.6957999999999999E-2</c:v>
                </c:pt>
                <c:pt idx="3486">
                  <c:v>2.6019E-2</c:v>
                </c:pt>
                <c:pt idx="3487">
                  <c:v>2.1932999999999998E-2</c:v>
                </c:pt>
                <c:pt idx="3488">
                  <c:v>2.1506999999999998E-2</c:v>
                </c:pt>
                <c:pt idx="3489">
                  <c:v>1.7550000000000003E-2</c:v>
                </c:pt>
                <c:pt idx="3490">
                  <c:v>1.485E-2</c:v>
                </c:pt>
                <c:pt idx="3491">
                  <c:v>1.1578E-2</c:v>
                </c:pt>
                <c:pt idx="3492">
                  <c:v>1.0633E-2</c:v>
                </c:pt>
                <c:pt idx="3493">
                  <c:v>9.3919999999999993E-3</c:v>
                </c:pt>
                <c:pt idx="3494">
                  <c:v>1.1514999999999999E-2</c:v>
                </c:pt>
                <c:pt idx="3495">
                  <c:v>1.0393999999999999E-2</c:v>
                </c:pt>
                <c:pt idx="3496">
                  <c:v>1.3290000000000001E-2</c:v>
                </c:pt>
                <c:pt idx="3497">
                  <c:v>1.4570999999999999E-2</c:v>
                </c:pt>
                <c:pt idx="3498">
                  <c:v>1.4303999999999999E-2</c:v>
                </c:pt>
                <c:pt idx="3499">
                  <c:v>1.1028E-2</c:v>
                </c:pt>
                <c:pt idx="3500">
                  <c:v>8.2719999999999998E-3</c:v>
                </c:pt>
                <c:pt idx="3501">
                  <c:v>1.0466E-2</c:v>
                </c:pt>
                <c:pt idx="3502">
                  <c:v>1.3311999999999999E-2</c:v>
                </c:pt>
                <c:pt idx="3503">
                  <c:v>9.4029999999999999E-3</c:v>
                </c:pt>
                <c:pt idx="3504">
                  <c:v>9.4079999999999997E-3</c:v>
                </c:pt>
                <c:pt idx="3505">
                  <c:v>1.5215999999999999E-2</c:v>
                </c:pt>
                <c:pt idx="3506">
                  <c:v>1.5110000000000002E-2</c:v>
                </c:pt>
                <c:pt idx="3507">
                  <c:v>1.2728E-2</c:v>
                </c:pt>
                <c:pt idx="3508">
                  <c:v>1.5184E-2</c:v>
                </c:pt>
                <c:pt idx="3509">
                  <c:v>1.0399E-2</c:v>
                </c:pt>
                <c:pt idx="3510">
                  <c:v>1.1476E-2</c:v>
                </c:pt>
                <c:pt idx="3511">
                  <c:v>1.0909E-2</c:v>
                </c:pt>
                <c:pt idx="3512">
                  <c:v>1.8408999999999998E-2</c:v>
                </c:pt>
                <c:pt idx="3513">
                  <c:v>2.0331999999999999E-2</c:v>
                </c:pt>
                <c:pt idx="3514">
                  <c:v>2.0343999999999998E-2</c:v>
                </c:pt>
                <c:pt idx="3515">
                  <c:v>1.975E-2</c:v>
                </c:pt>
                <c:pt idx="3516">
                  <c:v>2.5592999999999998E-2</c:v>
                </c:pt>
                <c:pt idx="3517">
                  <c:v>2.8490999999999999E-2</c:v>
                </c:pt>
                <c:pt idx="3518">
                  <c:v>3.7711999999999996E-2</c:v>
                </c:pt>
                <c:pt idx="3519">
                  <c:v>4.1313999999999997E-2</c:v>
                </c:pt>
                <c:pt idx="3520">
                  <c:v>4.8510000000000005E-2</c:v>
                </c:pt>
                <c:pt idx="3521">
                  <c:v>5.5426999999999997E-2</c:v>
                </c:pt>
                <c:pt idx="3522">
                  <c:v>4.5843999999999996E-2</c:v>
                </c:pt>
                <c:pt idx="3523">
                  <c:v>4.3993999999999998E-2</c:v>
                </c:pt>
                <c:pt idx="3524">
                  <c:v>4.9730000000000003E-2</c:v>
                </c:pt>
                <c:pt idx="3525">
                  <c:v>5.3123999999999998E-2</c:v>
                </c:pt>
                <c:pt idx="3526">
                  <c:v>2.9560000000000003E-2</c:v>
                </c:pt>
                <c:pt idx="3527">
                  <c:v>5.0860000000000002E-2</c:v>
                </c:pt>
                <c:pt idx="3528">
                  <c:v>7.0124999999999993E-2</c:v>
                </c:pt>
                <c:pt idx="3529">
                  <c:v>6.2295999999999997E-2</c:v>
                </c:pt>
                <c:pt idx="3530">
                  <c:v>6.1301999999999995E-2</c:v>
                </c:pt>
                <c:pt idx="3531">
                  <c:v>6.2472E-2</c:v>
                </c:pt>
                <c:pt idx="3532">
                  <c:v>6.0708999999999999E-2</c:v>
                </c:pt>
                <c:pt idx="3533">
                  <c:v>7.6575999999999991E-2</c:v>
                </c:pt>
                <c:pt idx="3534">
                  <c:v>8.2572999999999994E-2</c:v>
                </c:pt>
                <c:pt idx="3535">
                  <c:v>6.8158999999999997E-2</c:v>
                </c:pt>
                <c:pt idx="3536">
                  <c:v>7.4674999999999991E-2</c:v>
                </c:pt>
                <c:pt idx="3537">
                  <c:v>9.4990999999999992E-2</c:v>
                </c:pt>
                <c:pt idx="3538">
                  <c:v>0.108003</c:v>
                </c:pt>
                <c:pt idx="3539">
                  <c:v>0.10834099999999999</c:v>
                </c:pt>
                <c:pt idx="3540">
                  <c:v>0.10591099999999999</c:v>
                </c:pt>
                <c:pt idx="3541">
                  <c:v>8.9269000000000001E-2</c:v>
                </c:pt>
                <c:pt idx="3542">
                  <c:v>0.128029</c:v>
                </c:pt>
                <c:pt idx="3543">
                  <c:v>0.116824</c:v>
                </c:pt>
                <c:pt idx="3544">
                  <c:v>0.12840699999999999</c:v>
                </c:pt>
                <c:pt idx="3545">
                  <c:v>0.13566400000000001</c:v>
                </c:pt>
                <c:pt idx="3546">
                  <c:v>0.13166800000000001</c:v>
                </c:pt>
                <c:pt idx="3547">
                  <c:v>0.12487899999999999</c:v>
                </c:pt>
                <c:pt idx="3548">
                  <c:v>0.11931699999999999</c:v>
                </c:pt>
                <c:pt idx="3549">
                  <c:v>0.11645000000000001</c:v>
                </c:pt>
                <c:pt idx="3550">
                  <c:v>0.11556000000000001</c:v>
                </c:pt>
                <c:pt idx="3551">
                  <c:v>0.10195000000000001</c:v>
                </c:pt>
                <c:pt idx="3552">
                  <c:v>9.9740999999999996E-2</c:v>
                </c:pt>
                <c:pt idx="3553">
                  <c:v>9.6027000000000001E-2</c:v>
                </c:pt>
                <c:pt idx="3554">
                  <c:v>8.1338999999999995E-2</c:v>
                </c:pt>
                <c:pt idx="3555">
                  <c:v>6.4652000000000001E-2</c:v>
                </c:pt>
                <c:pt idx="3556">
                  <c:v>6.3918000000000003E-2</c:v>
                </c:pt>
                <c:pt idx="3557">
                  <c:v>6.2791E-2</c:v>
                </c:pt>
                <c:pt idx="3558">
                  <c:v>6.0108999999999996E-2</c:v>
                </c:pt>
                <c:pt idx="3559">
                  <c:v>6.6292999999999991E-2</c:v>
                </c:pt>
                <c:pt idx="3560">
                  <c:v>6.8541999999999992E-2</c:v>
                </c:pt>
                <c:pt idx="3561">
                  <c:v>6.9723999999999994E-2</c:v>
                </c:pt>
                <c:pt idx="3562">
                  <c:v>7.6985999999999999E-2</c:v>
                </c:pt>
                <c:pt idx="3563">
                  <c:v>7.285599999999999E-2</c:v>
                </c:pt>
                <c:pt idx="3564">
                  <c:v>6.3417000000000001E-2</c:v>
                </c:pt>
                <c:pt idx="3565">
                  <c:v>3.8613000000000001E-2</c:v>
                </c:pt>
                <c:pt idx="3566">
                  <c:v>4.0322999999999998E-2</c:v>
                </c:pt>
                <c:pt idx="3567">
                  <c:v>4.3997000000000001E-2</c:v>
                </c:pt>
                <c:pt idx="3568">
                  <c:v>4.3288E-2</c:v>
                </c:pt>
                <c:pt idx="3569">
                  <c:v>3.5427E-2</c:v>
                </c:pt>
                <c:pt idx="3570">
                  <c:v>3.3972999999999996E-2</c:v>
                </c:pt>
                <c:pt idx="3571">
                  <c:v>3.1694E-2</c:v>
                </c:pt>
                <c:pt idx="3572">
                  <c:v>3.3530000000000004E-2</c:v>
                </c:pt>
                <c:pt idx="3573">
                  <c:v>2.8087999999999998E-2</c:v>
                </c:pt>
                <c:pt idx="3574">
                  <c:v>2.4374E-2</c:v>
                </c:pt>
                <c:pt idx="3575">
                  <c:v>2.3032999999999998E-2</c:v>
                </c:pt>
                <c:pt idx="3576">
                  <c:v>3.2754999999999999E-2</c:v>
                </c:pt>
                <c:pt idx="3577">
                  <c:v>3.0603999999999999E-2</c:v>
                </c:pt>
                <c:pt idx="3578">
                  <c:v>1.6744999999999999E-2</c:v>
                </c:pt>
                <c:pt idx="3579">
                  <c:v>1.6030000000000003E-2</c:v>
                </c:pt>
                <c:pt idx="3580">
                  <c:v>1.3130000000000001E-2</c:v>
                </c:pt>
                <c:pt idx="3581">
                  <c:v>1.0334999999999999E-2</c:v>
                </c:pt>
                <c:pt idx="3582">
                  <c:v>1.0019E-2</c:v>
                </c:pt>
                <c:pt idx="3583">
                  <c:v>5.0239999999999998E-3</c:v>
                </c:pt>
                <c:pt idx="3584">
                  <c:v>4.4289999999999998E-3</c:v>
                </c:pt>
                <c:pt idx="3585">
                  <c:v>4.4809999999999997E-3</c:v>
                </c:pt>
                <c:pt idx="3586">
                  <c:v>5.6229999999999995E-3</c:v>
                </c:pt>
                <c:pt idx="3587">
                  <c:v>5.7989999999999995E-3</c:v>
                </c:pt>
                <c:pt idx="3588">
                  <c:v>5.8569999999999994E-3</c:v>
                </c:pt>
                <c:pt idx="3589">
                  <c:v>7.4600000000000005E-3</c:v>
                </c:pt>
                <c:pt idx="3590">
                  <c:v>1.0097999999999999E-2</c:v>
                </c:pt>
                <c:pt idx="3591">
                  <c:v>1.0324999999999999E-2</c:v>
                </c:pt>
                <c:pt idx="3592">
                  <c:v>1.6961E-2</c:v>
                </c:pt>
                <c:pt idx="3593">
                  <c:v>1.5734999999999999E-2</c:v>
                </c:pt>
                <c:pt idx="3594">
                  <c:v>1.4966999999999999E-2</c:v>
                </c:pt>
                <c:pt idx="3595">
                  <c:v>1.3363E-2</c:v>
                </c:pt>
                <c:pt idx="3596">
                  <c:v>1.0593999999999999E-2</c:v>
                </c:pt>
                <c:pt idx="3597">
                  <c:v>9.5079999999999991E-3</c:v>
                </c:pt>
                <c:pt idx="3598">
                  <c:v>6.3159999999999996E-3</c:v>
                </c:pt>
                <c:pt idx="3599">
                  <c:v>6.7149999999999996E-3</c:v>
                </c:pt>
                <c:pt idx="3600">
                  <c:v>5.2750000000000002E-3</c:v>
                </c:pt>
                <c:pt idx="3601">
                  <c:v>6.3879999999999996E-3</c:v>
                </c:pt>
                <c:pt idx="3602">
                  <c:v>6.548E-3</c:v>
                </c:pt>
                <c:pt idx="3603">
                  <c:v>3.5019999999999999E-3</c:v>
                </c:pt>
                <c:pt idx="3604">
                  <c:v>2.8E-3</c:v>
                </c:pt>
                <c:pt idx="3605">
                  <c:v>4.3010000000000001E-3</c:v>
                </c:pt>
                <c:pt idx="3606">
                  <c:v>2.944E-3</c:v>
                </c:pt>
                <c:pt idx="3607">
                  <c:v>3.0039999999999997E-3</c:v>
                </c:pt>
                <c:pt idx="3608">
                  <c:v>4.7390000000000002E-3</c:v>
                </c:pt>
                <c:pt idx="3609">
                  <c:v>7.0029999999999997E-3</c:v>
                </c:pt>
                <c:pt idx="3610">
                  <c:v>5.4609999999999997E-3</c:v>
                </c:pt>
                <c:pt idx="3611">
                  <c:v>8.1460000000000005E-3</c:v>
                </c:pt>
                <c:pt idx="3612">
                  <c:v>1.5122999999999999E-2</c:v>
                </c:pt>
                <c:pt idx="3613">
                  <c:v>1.8362E-2</c:v>
                </c:pt>
                <c:pt idx="3614">
                  <c:v>1.8350000000000002E-2</c:v>
                </c:pt>
                <c:pt idx="3615">
                  <c:v>2.0860999999999998E-2</c:v>
                </c:pt>
                <c:pt idx="3616">
                  <c:v>2.0733999999999999E-2</c:v>
                </c:pt>
                <c:pt idx="3617">
                  <c:v>1.5690000000000003E-2</c:v>
                </c:pt>
                <c:pt idx="3618">
                  <c:v>1.9827999999999998E-2</c:v>
                </c:pt>
                <c:pt idx="3619">
                  <c:v>1.5236E-2</c:v>
                </c:pt>
                <c:pt idx="3620">
                  <c:v>1.8510000000000002E-2</c:v>
                </c:pt>
                <c:pt idx="3621">
                  <c:v>2.0056999999999998E-2</c:v>
                </c:pt>
                <c:pt idx="3622">
                  <c:v>1.5101999999999999E-2</c:v>
                </c:pt>
                <c:pt idx="3623">
                  <c:v>1.9973999999999999E-2</c:v>
                </c:pt>
                <c:pt idx="3624">
                  <c:v>1.9046999999999998E-2</c:v>
                </c:pt>
                <c:pt idx="3625">
                  <c:v>2.0362999999999999E-2</c:v>
                </c:pt>
                <c:pt idx="3626">
                  <c:v>2.1534999999999999E-2</c:v>
                </c:pt>
                <c:pt idx="3627">
                  <c:v>1.6410000000000001E-2</c:v>
                </c:pt>
                <c:pt idx="3628">
                  <c:v>1.3321999999999999E-2</c:v>
                </c:pt>
                <c:pt idx="3629">
                  <c:v>1.0333999999999999E-2</c:v>
                </c:pt>
                <c:pt idx="3630">
                  <c:v>1.5207E-2</c:v>
                </c:pt>
                <c:pt idx="3631">
                  <c:v>1.8325999999999999E-2</c:v>
                </c:pt>
                <c:pt idx="3632">
                  <c:v>1.9889E-2</c:v>
                </c:pt>
                <c:pt idx="3633">
                  <c:v>1.6173E-2</c:v>
                </c:pt>
                <c:pt idx="3634">
                  <c:v>1.2822E-2</c:v>
                </c:pt>
                <c:pt idx="3635">
                  <c:v>7.0719999999999993E-3</c:v>
                </c:pt>
                <c:pt idx="3636">
                  <c:v>1.1368E-2</c:v>
                </c:pt>
                <c:pt idx="3637">
                  <c:v>4.5100000000000001E-3</c:v>
                </c:pt>
                <c:pt idx="3638">
                  <c:v>3.8500000000000001E-3</c:v>
                </c:pt>
                <c:pt idx="3639">
                  <c:v>5.5759999999999994E-3</c:v>
                </c:pt>
                <c:pt idx="3640">
                  <c:v>4.3400000000000001E-3</c:v>
                </c:pt>
                <c:pt idx="3641">
                  <c:v>4.5620000000000001E-3</c:v>
                </c:pt>
                <c:pt idx="3642">
                  <c:v>5.391E-3</c:v>
                </c:pt>
                <c:pt idx="3643">
                  <c:v>5.5279999999999999E-3</c:v>
                </c:pt>
                <c:pt idx="3644">
                  <c:v>4.1570000000000001E-3</c:v>
                </c:pt>
                <c:pt idx="3645">
                  <c:v>5.0669999999999995E-3</c:v>
                </c:pt>
                <c:pt idx="3646">
                  <c:v>4.9889999999999995E-3</c:v>
                </c:pt>
                <c:pt idx="3647">
                  <c:v>5.0889999999999998E-3</c:v>
                </c:pt>
                <c:pt idx="3648">
                  <c:v>5.091E-3</c:v>
                </c:pt>
                <c:pt idx="3649">
                  <c:v>3.643E-3</c:v>
                </c:pt>
                <c:pt idx="3650">
                  <c:v>6.0000000000000001E-3</c:v>
                </c:pt>
                <c:pt idx="3651">
                  <c:v>1.2086E-2</c:v>
                </c:pt>
                <c:pt idx="3652">
                  <c:v>1.2121E-2</c:v>
                </c:pt>
                <c:pt idx="3653">
                  <c:v>1.2076E-2</c:v>
                </c:pt>
                <c:pt idx="3654">
                  <c:v>1.0530999999999999E-2</c:v>
                </c:pt>
                <c:pt idx="3655">
                  <c:v>9.7149999999999997E-3</c:v>
                </c:pt>
                <c:pt idx="3656">
                  <c:v>9.5719999999999989E-3</c:v>
                </c:pt>
                <c:pt idx="3657">
                  <c:v>8.7039999999999999E-3</c:v>
                </c:pt>
                <c:pt idx="3658">
                  <c:v>9.0229999999999998E-3</c:v>
                </c:pt>
                <c:pt idx="3659">
                  <c:v>9.0349999999999996E-3</c:v>
                </c:pt>
                <c:pt idx="3660">
                  <c:v>6.0469999999999994E-3</c:v>
                </c:pt>
                <c:pt idx="3661">
                  <c:v>7.6349999999999994E-3</c:v>
                </c:pt>
                <c:pt idx="3662">
                  <c:v>5.1729999999999996E-3</c:v>
                </c:pt>
                <c:pt idx="3663">
                  <c:v>4.8259999999999996E-3</c:v>
                </c:pt>
                <c:pt idx="3664">
                  <c:v>4.8549999999999999E-3</c:v>
                </c:pt>
                <c:pt idx="3665">
                  <c:v>6.1339999999999997E-3</c:v>
                </c:pt>
                <c:pt idx="3666">
                  <c:v>7.7079999999999996E-3</c:v>
                </c:pt>
                <c:pt idx="3667">
                  <c:v>7.9430000000000004E-3</c:v>
                </c:pt>
                <c:pt idx="3668">
                  <c:v>7.182E-3</c:v>
                </c:pt>
                <c:pt idx="3669">
                  <c:v>7.1609999999999998E-3</c:v>
                </c:pt>
                <c:pt idx="3670">
                  <c:v>7.3800000000000003E-3</c:v>
                </c:pt>
                <c:pt idx="3671">
                  <c:v>6.5659999999999998E-3</c:v>
                </c:pt>
                <c:pt idx="3672">
                  <c:v>8.4409999999999989E-3</c:v>
                </c:pt>
                <c:pt idx="3673">
                  <c:v>2.0934999999999999E-2</c:v>
                </c:pt>
                <c:pt idx="3674">
                  <c:v>2.2987999999999998E-2</c:v>
                </c:pt>
                <c:pt idx="3675">
                  <c:v>2.0355999999999999E-2</c:v>
                </c:pt>
                <c:pt idx="3676">
                  <c:v>1.9254999999999998E-2</c:v>
                </c:pt>
                <c:pt idx="3677">
                  <c:v>1.3346E-2</c:v>
                </c:pt>
                <c:pt idx="3678">
                  <c:v>4.8778999999999996E-2</c:v>
                </c:pt>
                <c:pt idx="3679">
                  <c:v>5.4658999999999999E-2</c:v>
                </c:pt>
                <c:pt idx="3680">
                  <c:v>5.3169000000000001E-2</c:v>
                </c:pt>
                <c:pt idx="3681">
                  <c:v>5.6083000000000001E-2</c:v>
                </c:pt>
                <c:pt idx="3682">
                  <c:v>5.5167000000000001E-2</c:v>
                </c:pt>
                <c:pt idx="3683">
                  <c:v>6.0779E-2</c:v>
                </c:pt>
                <c:pt idx="3684">
                  <c:v>5.7232999999999999E-2</c:v>
                </c:pt>
                <c:pt idx="3685">
                  <c:v>5.0656E-2</c:v>
                </c:pt>
                <c:pt idx="3686">
                  <c:v>4.1737999999999997E-2</c:v>
                </c:pt>
                <c:pt idx="3687">
                  <c:v>3.8440999999999996E-2</c:v>
                </c:pt>
                <c:pt idx="3688">
                  <c:v>3.8615999999999998E-2</c:v>
                </c:pt>
                <c:pt idx="3689">
                  <c:v>2.9610999999999998E-2</c:v>
                </c:pt>
                <c:pt idx="3690">
                  <c:v>2.3098E-2</c:v>
                </c:pt>
                <c:pt idx="3691">
                  <c:v>3.3867000000000001E-2</c:v>
                </c:pt>
                <c:pt idx="3692">
                  <c:v>2.9558999999999998E-2</c:v>
                </c:pt>
                <c:pt idx="3693">
                  <c:v>2.4636999999999999E-2</c:v>
                </c:pt>
                <c:pt idx="3694">
                  <c:v>2.8310000000000002E-2</c:v>
                </c:pt>
                <c:pt idx="3695">
                  <c:v>3.7281999999999996E-2</c:v>
                </c:pt>
                <c:pt idx="3696">
                  <c:v>2.9071999999999997E-2</c:v>
                </c:pt>
                <c:pt idx="3697">
                  <c:v>2.3750999999999998E-2</c:v>
                </c:pt>
                <c:pt idx="3698">
                  <c:v>2.0048999999999997E-2</c:v>
                </c:pt>
                <c:pt idx="3699">
                  <c:v>2.4326E-2</c:v>
                </c:pt>
                <c:pt idx="3700">
                  <c:v>2.5457999999999998E-2</c:v>
                </c:pt>
                <c:pt idx="3701">
                  <c:v>2.051E-2</c:v>
                </c:pt>
                <c:pt idx="3702">
                  <c:v>1.9244000000000001E-2</c:v>
                </c:pt>
                <c:pt idx="3703">
                  <c:v>1.6972999999999999E-2</c:v>
                </c:pt>
                <c:pt idx="3704">
                  <c:v>1.5167E-2</c:v>
                </c:pt>
                <c:pt idx="3705">
                  <c:v>1.3283999999999999E-2</c:v>
                </c:pt>
                <c:pt idx="3706">
                  <c:v>1.5710000000000002E-2</c:v>
                </c:pt>
                <c:pt idx="3707">
                  <c:v>1.5427999999999999E-2</c:v>
                </c:pt>
                <c:pt idx="3708">
                  <c:v>1.6192999999999999E-2</c:v>
                </c:pt>
                <c:pt idx="3709">
                  <c:v>1.0506999999999999E-2</c:v>
                </c:pt>
                <c:pt idx="3710">
                  <c:v>8.4419999999999999E-3</c:v>
                </c:pt>
                <c:pt idx="3711">
                  <c:v>7.9139999999999992E-3</c:v>
                </c:pt>
                <c:pt idx="3712">
                  <c:v>1.0014E-2</c:v>
                </c:pt>
                <c:pt idx="3713">
                  <c:v>7.9749999999999995E-3</c:v>
                </c:pt>
                <c:pt idx="3714">
                  <c:v>6.4729999999999996E-3</c:v>
                </c:pt>
                <c:pt idx="3715">
                  <c:v>5.3929999999999994E-3</c:v>
                </c:pt>
                <c:pt idx="3716">
                  <c:v>3.392E-3</c:v>
                </c:pt>
                <c:pt idx="3717">
                  <c:v>1.8649999999999999E-3</c:v>
                </c:pt>
                <c:pt idx="3718">
                  <c:v>1.6589999999999999E-3</c:v>
                </c:pt>
                <c:pt idx="3719">
                  <c:v>2.5179999999999998E-3</c:v>
                </c:pt>
                <c:pt idx="3720">
                  <c:v>7.3249999999999999E-3</c:v>
                </c:pt>
                <c:pt idx="3721">
                  <c:v>7.4700000000000009E-3</c:v>
                </c:pt>
                <c:pt idx="3722">
                  <c:v>6.0429999999999998E-3</c:v>
                </c:pt>
                <c:pt idx="3723">
                  <c:v>8.515E-3</c:v>
                </c:pt>
                <c:pt idx="3724">
                  <c:v>1.2827E-2</c:v>
                </c:pt>
                <c:pt idx="3725">
                  <c:v>1.1875999999999999E-2</c:v>
                </c:pt>
                <c:pt idx="3726">
                  <c:v>9.5519999999999997E-3</c:v>
                </c:pt>
                <c:pt idx="3727">
                  <c:v>7.365E-3</c:v>
                </c:pt>
                <c:pt idx="3728">
                  <c:v>5.6819999999999996E-3</c:v>
                </c:pt>
                <c:pt idx="3729">
                  <c:v>1.0822999999999999E-2</c:v>
                </c:pt>
                <c:pt idx="3730">
                  <c:v>9.3549999999999987E-3</c:v>
                </c:pt>
                <c:pt idx="3731">
                  <c:v>1.0012999999999999E-2</c:v>
                </c:pt>
                <c:pt idx="3732">
                  <c:v>1.3665E-2</c:v>
                </c:pt>
                <c:pt idx="3733">
                  <c:v>1.6385E-2</c:v>
                </c:pt>
                <c:pt idx="3734">
                  <c:v>1.7083999999999998E-2</c:v>
                </c:pt>
                <c:pt idx="3735">
                  <c:v>1.3406999999999999E-2</c:v>
                </c:pt>
                <c:pt idx="3736">
                  <c:v>1.0320000000000001E-2</c:v>
                </c:pt>
                <c:pt idx="3737">
                  <c:v>8.0929999999999995E-3</c:v>
                </c:pt>
                <c:pt idx="3738">
                  <c:v>7.3109999999999998E-3</c:v>
                </c:pt>
                <c:pt idx="3739">
                  <c:v>7.3339999999999994E-3</c:v>
                </c:pt>
                <c:pt idx="3740">
                  <c:v>1.3741999999999999E-2</c:v>
                </c:pt>
                <c:pt idx="3741">
                  <c:v>1.4463E-2</c:v>
                </c:pt>
                <c:pt idx="3742">
                  <c:v>1.3335E-2</c:v>
                </c:pt>
                <c:pt idx="3743">
                  <c:v>1.1646E-2</c:v>
                </c:pt>
                <c:pt idx="3744">
                  <c:v>1.0593999999999999E-2</c:v>
                </c:pt>
                <c:pt idx="3745">
                  <c:v>1.2213999999999999E-2</c:v>
                </c:pt>
                <c:pt idx="3746">
                  <c:v>1.1804E-2</c:v>
                </c:pt>
                <c:pt idx="3747">
                  <c:v>1.1753999999999999E-2</c:v>
                </c:pt>
                <c:pt idx="3748">
                  <c:v>1.0643999999999999E-2</c:v>
                </c:pt>
                <c:pt idx="3749">
                  <c:v>1.2690999999999999E-2</c:v>
                </c:pt>
                <c:pt idx="3750">
                  <c:v>1.3920000000000002E-2</c:v>
                </c:pt>
                <c:pt idx="3751">
                  <c:v>7.9229999999999995E-3</c:v>
                </c:pt>
                <c:pt idx="3752">
                  <c:v>7.7029999999999998E-3</c:v>
                </c:pt>
                <c:pt idx="3753">
                  <c:v>7.247E-3</c:v>
                </c:pt>
                <c:pt idx="3754">
                  <c:v>8.3369999999999989E-3</c:v>
                </c:pt>
                <c:pt idx="3755">
                  <c:v>1.6556999999999999E-2</c:v>
                </c:pt>
                <c:pt idx="3756">
                  <c:v>2.2661999999999998E-2</c:v>
                </c:pt>
                <c:pt idx="3757">
                  <c:v>2.7064999999999999E-2</c:v>
                </c:pt>
                <c:pt idx="3758">
                  <c:v>3.2870000000000003E-2</c:v>
                </c:pt>
                <c:pt idx="3759">
                  <c:v>3.5462E-2</c:v>
                </c:pt>
                <c:pt idx="3760">
                  <c:v>3.6996000000000001E-2</c:v>
                </c:pt>
                <c:pt idx="3761">
                  <c:v>3.5754999999999995E-2</c:v>
                </c:pt>
                <c:pt idx="3762">
                  <c:v>2.6848E-2</c:v>
                </c:pt>
                <c:pt idx="3763">
                  <c:v>2.4617E-2</c:v>
                </c:pt>
                <c:pt idx="3764">
                  <c:v>2.4017999999999998E-2</c:v>
                </c:pt>
                <c:pt idx="3765">
                  <c:v>1.5340000000000001E-2</c:v>
                </c:pt>
                <c:pt idx="3766">
                  <c:v>1.4744999999999999E-2</c:v>
                </c:pt>
                <c:pt idx="3767">
                  <c:v>8.4149999999999989E-3</c:v>
                </c:pt>
                <c:pt idx="3768">
                  <c:v>1.8423999999999999E-2</c:v>
                </c:pt>
                <c:pt idx="3769">
                  <c:v>1.8475999999999999E-2</c:v>
                </c:pt>
                <c:pt idx="3770">
                  <c:v>1.7405E-2</c:v>
                </c:pt>
                <c:pt idx="3771">
                  <c:v>2.6683999999999999E-2</c:v>
                </c:pt>
                <c:pt idx="3772">
                  <c:v>2.7944999999999998E-2</c:v>
                </c:pt>
                <c:pt idx="3773">
                  <c:v>5.7755999999999995E-2</c:v>
                </c:pt>
                <c:pt idx="3774">
                  <c:v>6.0637999999999997E-2</c:v>
                </c:pt>
                <c:pt idx="3775">
                  <c:v>5.0348999999999998E-2</c:v>
                </c:pt>
                <c:pt idx="3776">
                  <c:v>4.5915999999999998E-2</c:v>
                </c:pt>
                <c:pt idx="3777">
                  <c:v>4.9811000000000001E-2</c:v>
                </c:pt>
                <c:pt idx="3778">
                  <c:v>4.8645999999999995E-2</c:v>
                </c:pt>
                <c:pt idx="3779">
                  <c:v>5.5488999999999997E-2</c:v>
                </c:pt>
                <c:pt idx="3780">
                  <c:v>6.0713999999999997E-2</c:v>
                </c:pt>
                <c:pt idx="3781">
                  <c:v>7.8450000000000006E-2</c:v>
                </c:pt>
                <c:pt idx="3782">
                  <c:v>6.8830000000000002E-2</c:v>
                </c:pt>
                <c:pt idx="3783">
                  <c:v>6.5896999999999997E-2</c:v>
                </c:pt>
                <c:pt idx="3784">
                  <c:v>5.8980999999999999E-2</c:v>
                </c:pt>
                <c:pt idx="3785">
                  <c:v>5.5504999999999999E-2</c:v>
                </c:pt>
                <c:pt idx="3786">
                  <c:v>5.0241999999999995E-2</c:v>
                </c:pt>
                <c:pt idx="3787">
                  <c:v>3.6176E-2</c:v>
                </c:pt>
                <c:pt idx="3788">
                  <c:v>4.3901999999999997E-2</c:v>
                </c:pt>
                <c:pt idx="3789">
                  <c:v>4.9925999999999998E-2</c:v>
                </c:pt>
                <c:pt idx="3790">
                  <c:v>5.3240000000000003E-2</c:v>
                </c:pt>
                <c:pt idx="3791">
                  <c:v>4.0300999999999997E-2</c:v>
                </c:pt>
                <c:pt idx="3792">
                  <c:v>5.0540999999999996E-2</c:v>
                </c:pt>
                <c:pt idx="3793">
                  <c:v>4.5316999999999996E-2</c:v>
                </c:pt>
                <c:pt idx="3794">
                  <c:v>5.5544999999999997E-2</c:v>
                </c:pt>
                <c:pt idx="3795">
                  <c:v>5.8594E-2</c:v>
                </c:pt>
                <c:pt idx="3796">
                  <c:v>5.0932999999999999E-2</c:v>
                </c:pt>
                <c:pt idx="3797">
                  <c:v>4.4371999999999995E-2</c:v>
                </c:pt>
                <c:pt idx="3798">
                  <c:v>3.6721999999999998E-2</c:v>
                </c:pt>
                <c:pt idx="3799">
                  <c:v>3.9078999999999996E-2</c:v>
                </c:pt>
                <c:pt idx="3800">
                  <c:v>3.671E-2</c:v>
                </c:pt>
                <c:pt idx="3801">
                  <c:v>3.5201999999999997E-2</c:v>
                </c:pt>
                <c:pt idx="3802">
                  <c:v>2.3420999999999997E-2</c:v>
                </c:pt>
                <c:pt idx="3803">
                  <c:v>2.1512E-2</c:v>
                </c:pt>
                <c:pt idx="3804">
                  <c:v>1.8150000000000003E-2</c:v>
                </c:pt>
                <c:pt idx="3805">
                  <c:v>1.7536E-2</c:v>
                </c:pt>
                <c:pt idx="3806">
                  <c:v>1.8200000000000001E-2</c:v>
                </c:pt>
                <c:pt idx="3807">
                  <c:v>1.4770000000000002E-2</c:v>
                </c:pt>
                <c:pt idx="3808">
                  <c:v>1.4612E-2</c:v>
                </c:pt>
                <c:pt idx="3809">
                  <c:v>1.102E-2</c:v>
                </c:pt>
                <c:pt idx="3810">
                  <c:v>1.0860999999999999E-2</c:v>
                </c:pt>
                <c:pt idx="3811">
                  <c:v>1.5030000000000002E-2</c:v>
                </c:pt>
                <c:pt idx="3812">
                  <c:v>3.415E-2</c:v>
                </c:pt>
                <c:pt idx="3813">
                  <c:v>3.6688999999999999E-2</c:v>
                </c:pt>
                <c:pt idx="3814">
                  <c:v>2.7283999999999999E-2</c:v>
                </c:pt>
                <c:pt idx="3815">
                  <c:v>2.3580999999999998E-2</c:v>
                </c:pt>
                <c:pt idx="3816">
                  <c:v>2.6350000000000002E-2</c:v>
                </c:pt>
                <c:pt idx="3817">
                  <c:v>2.0105999999999999E-2</c:v>
                </c:pt>
                <c:pt idx="3818">
                  <c:v>1.7585E-2</c:v>
                </c:pt>
                <c:pt idx="3819">
                  <c:v>1.5073999999999999E-2</c:v>
                </c:pt>
                <c:pt idx="3820">
                  <c:v>9.1729999999999989E-3</c:v>
                </c:pt>
                <c:pt idx="3821">
                  <c:v>6.9869999999999993E-3</c:v>
                </c:pt>
                <c:pt idx="3822">
                  <c:v>8.7069999999999995E-3</c:v>
                </c:pt>
                <c:pt idx="3823">
                  <c:v>1.4128E-2</c:v>
                </c:pt>
                <c:pt idx="3824">
                  <c:v>1.1542E-2</c:v>
                </c:pt>
                <c:pt idx="3825">
                  <c:v>9.3919999999999993E-3</c:v>
                </c:pt>
                <c:pt idx="3826">
                  <c:v>8.9519999999999999E-3</c:v>
                </c:pt>
                <c:pt idx="3827">
                  <c:v>9.1170000000000001E-3</c:v>
                </c:pt>
                <c:pt idx="3828">
                  <c:v>9.9480000000000002E-3</c:v>
                </c:pt>
                <c:pt idx="3829">
                  <c:v>1.2681E-2</c:v>
                </c:pt>
                <c:pt idx="3830">
                  <c:v>9.2350000000000002E-3</c:v>
                </c:pt>
                <c:pt idx="3831">
                  <c:v>6.7079999999999996E-3</c:v>
                </c:pt>
                <c:pt idx="3832">
                  <c:v>9.9119999999999989E-3</c:v>
                </c:pt>
                <c:pt idx="3833">
                  <c:v>1.0654E-2</c:v>
                </c:pt>
                <c:pt idx="3834">
                  <c:v>8.5599999999999999E-3</c:v>
                </c:pt>
                <c:pt idx="3835">
                  <c:v>7.320000000000001E-3</c:v>
                </c:pt>
                <c:pt idx="3836">
                  <c:v>6.3759999999999997E-3</c:v>
                </c:pt>
                <c:pt idx="3837">
                  <c:v>9.2940000000000002E-3</c:v>
                </c:pt>
                <c:pt idx="3838">
                  <c:v>6.6759999999999996E-3</c:v>
                </c:pt>
                <c:pt idx="3839">
                  <c:v>6.646E-3</c:v>
                </c:pt>
                <c:pt idx="3840">
                  <c:v>4.7600000000000003E-3</c:v>
                </c:pt>
                <c:pt idx="3841">
                  <c:v>3.189E-3</c:v>
                </c:pt>
                <c:pt idx="3842">
                  <c:v>1.059E-3</c:v>
                </c:pt>
                <c:pt idx="3843">
                  <c:v>1.939E-3</c:v>
                </c:pt>
                <c:pt idx="3844">
                  <c:v>2.1289999999999998E-3</c:v>
                </c:pt>
                <c:pt idx="3845">
                  <c:v>2.1709999999999998E-3</c:v>
                </c:pt>
                <c:pt idx="3846">
                  <c:v>7.4949999999999999E-3</c:v>
                </c:pt>
                <c:pt idx="3847">
                  <c:v>8.8679999999999991E-3</c:v>
                </c:pt>
                <c:pt idx="3848">
                  <c:v>1.2992999999999999E-2</c:v>
                </c:pt>
                <c:pt idx="3849">
                  <c:v>1.1552999999999999E-2</c:v>
                </c:pt>
                <c:pt idx="3850">
                  <c:v>2.5070000000000002E-2</c:v>
                </c:pt>
                <c:pt idx="3851">
                  <c:v>3.6443999999999997E-2</c:v>
                </c:pt>
                <c:pt idx="3852">
                  <c:v>4.4245E-2</c:v>
                </c:pt>
                <c:pt idx="3853">
                  <c:v>5.6840000000000002E-2</c:v>
                </c:pt>
                <c:pt idx="3854">
                  <c:v>5.3810999999999998E-2</c:v>
                </c:pt>
                <c:pt idx="3855">
                  <c:v>5.1327999999999999E-2</c:v>
                </c:pt>
                <c:pt idx="3856">
                  <c:v>5.5861999999999995E-2</c:v>
                </c:pt>
                <c:pt idx="3857">
                  <c:v>3.7557E-2</c:v>
                </c:pt>
                <c:pt idx="3858">
                  <c:v>4.2313999999999997E-2</c:v>
                </c:pt>
                <c:pt idx="3859">
                  <c:v>4.4142999999999995E-2</c:v>
                </c:pt>
                <c:pt idx="3860">
                  <c:v>3.9130000000000005E-2</c:v>
                </c:pt>
                <c:pt idx="3861">
                  <c:v>3.7275999999999997E-2</c:v>
                </c:pt>
                <c:pt idx="3862">
                  <c:v>4.1648999999999999E-2</c:v>
                </c:pt>
                <c:pt idx="3863">
                  <c:v>3.6801E-2</c:v>
                </c:pt>
                <c:pt idx="3864">
                  <c:v>5.0980999999999999E-2</c:v>
                </c:pt>
                <c:pt idx="3865">
                  <c:v>5.3508E-2</c:v>
                </c:pt>
                <c:pt idx="3866">
                  <c:v>5.8986999999999998E-2</c:v>
                </c:pt>
                <c:pt idx="3867">
                  <c:v>5.8418999999999999E-2</c:v>
                </c:pt>
                <c:pt idx="3868">
                  <c:v>5.3994999999999994E-2</c:v>
                </c:pt>
                <c:pt idx="3869">
                  <c:v>5.6045999999999999E-2</c:v>
                </c:pt>
                <c:pt idx="3870">
                  <c:v>6.2094999999999997E-2</c:v>
                </c:pt>
                <c:pt idx="3871">
                  <c:v>5.1211E-2</c:v>
                </c:pt>
                <c:pt idx="3872">
                  <c:v>3.9182000000000002E-2</c:v>
                </c:pt>
                <c:pt idx="3873">
                  <c:v>4.3454E-2</c:v>
                </c:pt>
                <c:pt idx="3874">
                  <c:v>4.9165999999999994E-2</c:v>
                </c:pt>
                <c:pt idx="3875">
                  <c:v>5.1468E-2</c:v>
                </c:pt>
                <c:pt idx="3876">
                  <c:v>5.6873999999999994E-2</c:v>
                </c:pt>
                <c:pt idx="3877">
                  <c:v>5.0018E-2</c:v>
                </c:pt>
                <c:pt idx="3878">
                  <c:v>4.4722999999999999E-2</c:v>
                </c:pt>
                <c:pt idx="3879">
                  <c:v>4.5898000000000001E-2</c:v>
                </c:pt>
                <c:pt idx="3880">
                  <c:v>3.4981999999999999E-2</c:v>
                </c:pt>
                <c:pt idx="3881">
                  <c:v>3.2327999999999996E-2</c:v>
                </c:pt>
                <c:pt idx="3882">
                  <c:v>2.8953E-2</c:v>
                </c:pt>
                <c:pt idx="3883">
                  <c:v>2.3452000000000001E-2</c:v>
                </c:pt>
                <c:pt idx="3884">
                  <c:v>2.9963E-2</c:v>
                </c:pt>
                <c:pt idx="3885">
                  <c:v>4.2552E-2</c:v>
                </c:pt>
                <c:pt idx="3886">
                  <c:v>4.0330999999999999E-2</c:v>
                </c:pt>
                <c:pt idx="3887">
                  <c:v>3.8905999999999996E-2</c:v>
                </c:pt>
                <c:pt idx="3888">
                  <c:v>3.8760000000000003E-2</c:v>
                </c:pt>
                <c:pt idx="3889">
                  <c:v>3.3167999999999996E-2</c:v>
                </c:pt>
                <c:pt idx="3890">
                  <c:v>1.9452999999999998E-2</c:v>
                </c:pt>
                <c:pt idx="3891">
                  <c:v>2.0236000000000001E-2</c:v>
                </c:pt>
                <c:pt idx="3892">
                  <c:v>1.5469E-2</c:v>
                </c:pt>
                <c:pt idx="3893">
                  <c:v>1.5458E-2</c:v>
                </c:pt>
                <c:pt idx="3894">
                  <c:v>1.3228E-2</c:v>
                </c:pt>
                <c:pt idx="3895">
                  <c:v>1.4367E-2</c:v>
                </c:pt>
                <c:pt idx="3896">
                  <c:v>1.1493E-2</c:v>
                </c:pt>
                <c:pt idx="3897">
                  <c:v>1.1453999999999999E-2</c:v>
                </c:pt>
                <c:pt idx="3898">
                  <c:v>1.5588999999999999E-2</c:v>
                </c:pt>
                <c:pt idx="3899">
                  <c:v>1.8103999999999999E-2</c:v>
                </c:pt>
                <c:pt idx="3900">
                  <c:v>2.0934999999999999E-2</c:v>
                </c:pt>
                <c:pt idx="3901">
                  <c:v>2.2877999999999999E-2</c:v>
                </c:pt>
                <c:pt idx="3902">
                  <c:v>1.9989E-2</c:v>
                </c:pt>
                <c:pt idx="3903">
                  <c:v>2.0676999999999997E-2</c:v>
                </c:pt>
                <c:pt idx="3904">
                  <c:v>1.9140000000000001E-2</c:v>
                </c:pt>
                <c:pt idx="3905">
                  <c:v>1.5453999999999999E-2</c:v>
                </c:pt>
                <c:pt idx="3906">
                  <c:v>1.5257E-2</c:v>
                </c:pt>
                <c:pt idx="3907">
                  <c:v>1.9732E-2</c:v>
                </c:pt>
                <c:pt idx="3908">
                  <c:v>1.9337999999999998E-2</c:v>
                </c:pt>
                <c:pt idx="3909">
                  <c:v>1.9533999999999999E-2</c:v>
                </c:pt>
                <c:pt idx="3910">
                  <c:v>2.5935E-2</c:v>
                </c:pt>
                <c:pt idx="3911">
                  <c:v>2.0246E-2</c:v>
                </c:pt>
                <c:pt idx="3912">
                  <c:v>2.1930000000000002E-2</c:v>
                </c:pt>
                <c:pt idx="3913">
                  <c:v>2.239E-2</c:v>
                </c:pt>
                <c:pt idx="3914">
                  <c:v>1.5695999999999998E-2</c:v>
                </c:pt>
                <c:pt idx="3915">
                  <c:v>1.6164999999999999E-2</c:v>
                </c:pt>
                <c:pt idx="3916">
                  <c:v>1.5120999999999999E-2</c:v>
                </c:pt>
                <c:pt idx="3917">
                  <c:v>1.8602999999999998E-2</c:v>
                </c:pt>
                <c:pt idx="3918">
                  <c:v>1.4515E-2</c:v>
                </c:pt>
                <c:pt idx="3919">
                  <c:v>1.2352999999999999E-2</c:v>
                </c:pt>
                <c:pt idx="3920">
                  <c:v>2.2100999999999999E-2</c:v>
                </c:pt>
                <c:pt idx="3921">
                  <c:v>2.7437999999999997E-2</c:v>
                </c:pt>
                <c:pt idx="3922">
                  <c:v>3.7503999999999996E-2</c:v>
                </c:pt>
                <c:pt idx="3923">
                  <c:v>2.2550999999999998E-2</c:v>
                </c:pt>
                <c:pt idx="3924">
                  <c:v>2.6512999999999998E-2</c:v>
                </c:pt>
                <c:pt idx="3925">
                  <c:v>2.8341999999999999E-2</c:v>
                </c:pt>
                <c:pt idx="3926">
                  <c:v>2.2981999999999999E-2</c:v>
                </c:pt>
                <c:pt idx="3927">
                  <c:v>1.8747E-2</c:v>
                </c:pt>
                <c:pt idx="3928">
                  <c:v>1.6351000000000001E-2</c:v>
                </c:pt>
                <c:pt idx="3929">
                  <c:v>1.6893999999999999E-2</c:v>
                </c:pt>
                <c:pt idx="3930">
                  <c:v>1.5629000000000001E-2</c:v>
                </c:pt>
                <c:pt idx="3931">
                  <c:v>1.3488999999999999E-2</c:v>
                </c:pt>
                <c:pt idx="3932">
                  <c:v>2.0628999999999998E-2</c:v>
                </c:pt>
                <c:pt idx="3933">
                  <c:v>1.8387000000000001E-2</c:v>
                </c:pt>
                <c:pt idx="3934">
                  <c:v>1.7788999999999999E-2</c:v>
                </c:pt>
                <c:pt idx="3935">
                  <c:v>1.2881999999999999E-2</c:v>
                </c:pt>
                <c:pt idx="3936">
                  <c:v>1.4114999999999999E-2</c:v>
                </c:pt>
                <c:pt idx="3937">
                  <c:v>1.0947E-2</c:v>
                </c:pt>
                <c:pt idx="3938">
                  <c:v>8.404E-3</c:v>
                </c:pt>
                <c:pt idx="3939">
                  <c:v>8.2959999999999996E-3</c:v>
                </c:pt>
                <c:pt idx="3940">
                  <c:v>7.7319999999999993E-3</c:v>
                </c:pt>
                <c:pt idx="3941">
                  <c:v>5.3739999999999994E-3</c:v>
                </c:pt>
                <c:pt idx="3942">
                  <c:v>4.9200000000000008E-3</c:v>
                </c:pt>
                <c:pt idx="3943">
                  <c:v>7.4029999999999999E-3</c:v>
                </c:pt>
                <c:pt idx="3944">
                  <c:v>5.535E-3</c:v>
                </c:pt>
                <c:pt idx="3945">
                  <c:v>6.8820000000000001E-3</c:v>
                </c:pt>
                <c:pt idx="3946">
                  <c:v>6.7139999999999995E-3</c:v>
                </c:pt>
                <c:pt idx="3947">
                  <c:v>5.6449999999999998E-3</c:v>
                </c:pt>
                <c:pt idx="3948">
                  <c:v>4.914E-3</c:v>
                </c:pt>
                <c:pt idx="3949">
                  <c:v>4.2249999999999996E-3</c:v>
                </c:pt>
                <c:pt idx="3950">
                  <c:v>3.7209999999999999E-3</c:v>
                </c:pt>
                <c:pt idx="3951">
                  <c:v>4.346E-3</c:v>
                </c:pt>
                <c:pt idx="3952">
                  <c:v>3.346E-3</c:v>
                </c:pt>
                <c:pt idx="3953">
                  <c:v>4.4159999999999998E-3</c:v>
                </c:pt>
                <c:pt idx="3954">
                  <c:v>3.473E-3</c:v>
                </c:pt>
                <c:pt idx="3955">
                  <c:v>3.6519999999999999E-3</c:v>
                </c:pt>
                <c:pt idx="3956">
                  <c:v>2.8400000000000001E-3</c:v>
                </c:pt>
                <c:pt idx="3957">
                  <c:v>5.2049999999999996E-3</c:v>
                </c:pt>
                <c:pt idx="3958">
                  <c:v>7.4179999999999992E-3</c:v>
                </c:pt>
                <c:pt idx="3959">
                  <c:v>2.3955999999999998E-2</c:v>
                </c:pt>
                <c:pt idx="3960">
                  <c:v>4.4743999999999999E-2</c:v>
                </c:pt>
                <c:pt idx="3961">
                  <c:v>6.6263000000000002E-2</c:v>
                </c:pt>
                <c:pt idx="3962">
                  <c:v>8.2901000000000002E-2</c:v>
                </c:pt>
                <c:pt idx="3963">
                  <c:v>8.1690000000000013E-2</c:v>
                </c:pt>
                <c:pt idx="3964">
                  <c:v>8.0454999999999999E-2</c:v>
                </c:pt>
                <c:pt idx="3965">
                  <c:v>5.7050000000000003E-2</c:v>
                </c:pt>
                <c:pt idx="3966">
                  <c:v>5.8333999999999997E-2</c:v>
                </c:pt>
                <c:pt idx="3967">
                  <c:v>6.2851999999999991E-2</c:v>
                </c:pt>
                <c:pt idx="3968">
                  <c:v>6.8678000000000003E-2</c:v>
                </c:pt>
                <c:pt idx="3969">
                  <c:v>6.9969000000000003E-2</c:v>
                </c:pt>
                <c:pt idx="3970">
                  <c:v>7.0909E-2</c:v>
                </c:pt>
                <c:pt idx="3971">
                  <c:v>5.4188999999999994E-2</c:v>
                </c:pt>
                <c:pt idx="3972">
                  <c:v>5.0173999999999996E-2</c:v>
                </c:pt>
                <c:pt idx="3973">
                  <c:v>4.7056999999999995E-2</c:v>
                </c:pt>
                <c:pt idx="3974">
                  <c:v>4.6321000000000001E-2</c:v>
                </c:pt>
                <c:pt idx="3975">
                  <c:v>5.4544999999999996E-2</c:v>
                </c:pt>
                <c:pt idx="3976">
                  <c:v>5.5180000000000007E-2</c:v>
                </c:pt>
                <c:pt idx="3977">
                  <c:v>6.9625999999999993E-2</c:v>
                </c:pt>
                <c:pt idx="3978">
                  <c:v>8.3657999999999996E-2</c:v>
                </c:pt>
                <c:pt idx="3979">
                  <c:v>9.3403E-2</c:v>
                </c:pt>
                <c:pt idx="3980">
                  <c:v>9.9157999999999996E-2</c:v>
                </c:pt>
                <c:pt idx="3981">
                  <c:v>9.2065999999999995E-2</c:v>
                </c:pt>
                <c:pt idx="3982">
                  <c:v>9.7628999999999994E-2</c:v>
                </c:pt>
                <c:pt idx="3983">
                  <c:v>0.11989799999999999</c:v>
                </c:pt>
                <c:pt idx="3984">
                  <c:v>0.11834399999999999</c:v>
                </c:pt>
                <c:pt idx="3985">
                  <c:v>0.108512</c:v>
                </c:pt>
                <c:pt idx="3986">
                  <c:v>0.11042</c:v>
                </c:pt>
                <c:pt idx="3987">
                  <c:v>9.565499999999999E-2</c:v>
                </c:pt>
                <c:pt idx="3988">
                  <c:v>8.4680000000000005E-2</c:v>
                </c:pt>
                <c:pt idx="3989">
                  <c:v>8.0186999999999994E-2</c:v>
                </c:pt>
                <c:pt idx="3990">
                  <c:v>6.1652999999999999E-2</c:v>
                </c:pt>
                <c:pt idx="3991">
                  <c:v>7.7090000000000006E-2</c:v>
                </c:pt>
                <c:pt idx="3992">
                  <c:v>5.4394999999999999E-2</c:v>
                </c:pt>
                <c:pt idx="3993">
                  <c:v>5.4362000000000001E-2</c:v>
                </c:pt>
                <c:pt idx="3994">
                  <c:v>4.0725999999999998E-2</c:v>
                </c:pt>
                <c:pt idx="3995">
                  <c:v>3.7456999999999997E-2</c:v>
                </c:pt>
                <c:pt idx="3996">
                  <c:v>3.4428E-2</c:v>
                </c:pt>
                <c:pt idx="3997">
                  <c:v>3.7317999999999997E-2</c:v>
                </c:pt>
                <c:pt idx="3998">
                  <c:v>4.0228E-2</c:v>
                </c:pt>
                <c:pt idx="3999">
                  <c:v>3.5707999999999997E-2</c:v>
                </c:pt>
                <c:pt idx="4000">
                  <c:v>2.7032999999999998E-2</c:v>
                </c:pt>
                <c:pt idx="4001">
                  <c:v>2.4492E-2</c:v>
                </c:pt>
                <c:pt idx="4002">
                  <c:v>2.1760999999999999E-2</c:v>
                </c:pt>
                <c:pt idx="4003">
                  <c:v>2.2601E-2</c:v>
                </c:pt>
                <c:pt idx="4004">
                  <c:v>1.7197999999999998E-2</c:v>
                </c:pt>
                <c:pt idx="4005">
                  <c:v>1.7118999999999999E-2</c:v>
                </c:pt>
                <c:pt idx="4006">
                  <c:v>2.6466E-2</c:v>
                </c:pt>
                <c:pt idx="4007">
                  <c:v>2.5725999999999999E-2</c:v>
                </c:pt>
                <c:pt idx="4008">
                  <c:v>2.4960000000000003E-2</c:v>
                </c:pt>
                <c:pt idx="4009">
                  <c:v>1.9288E-2</c:v>
                </c:pt>
                <c:pt idx="4010">
                  <c:v>2.1099E-2</c:v>
                </c:pt>
                <c:pt idx="4011">
                  <c:v>2.4013E-2</c:v>
                </c:pt>
                <c:pt idx="4012">
                  <c:v>2.4347999999999998E-2</c:v>
                </c:pt>
                <c:pt idx="4013">
                  <c:v>1.9802E-2</c:v>
                </c:pt>
                <c:pt idx="4014">
                  <c:v>1.8991999999999998E-2</c:v>
                </c:pt>
                <c:pt idx="4015">
                  <c:v>1.7100999999999998E-2</c:v>
                </c:pt>
                <c:pt idx="4016">
                  <c:v>2.1031999999999999E-2</c:v>
                </c:pt>
                <c:pt idx="4017">
                  <c:v>2.5727999999999997E-2</c:v>
                </c:pt>
                <c:pt idx="4018">
                  <c:v>3.1248999999999999E-2</c:v>
                </c:pt>
                <c:pt idx="4019">
                  <c:v>3.0821999999999999E-2</c:v>
                </c:pt>
                <c:pt idx="4020">
                  <c:v>3.2732999999999998E-2</c:v>
                </c:pt>
                <c:pt idx="4021">
                  <c:v>2.9838E-2</c:v>
                </c:pt>
                <c:pt idx="4022">
                  <c:v>2.4471999999999997E-2</c:v>
                </c:pt>
                <c:pt idx="4023">
                  <c:v>2.3157000000000001E-2</c:v>
                </c:pt>
                <c:pt idx="4024">
                  <c:v>2.4587999999999999E-2</c:v>
                </c:pt>
                <c:pt idx="4025">
                  <c:v>2.7351999999999998E-2</c:v>
                </c:pt>
                <c:pt idx="4026">
                  <c:v>3.2996999999999999E-2</c:v>
                </c:pt>
                <c:pt idx="4027">
                  <c:v>3.9941999999999998E-2</c:v>
                </c:pt>
                <c:pt idx="4028">
                  <c:v>4.1007999999999996E-2</c:v>
                </c:pt>
                <c:pt idx="4029">
                  <c:v>3.2344999999999999E-2</c:v>
                </c:pt>
                <c:pt idx="4030">
                  <c:v>4.1366E-2</c:v>
                </c:pt>
                <c:pt idx="4031">
                  <c:v>4.2455E-2</c:v>
                </c:pt>
                <c:pt idx="4032">
                  <c:v>4.2540999999999995E-2</c:v>
                </c:pt>
                <c:pt idx="4033">
                  <c:v>3.2582E-2</c:v>
                </c:pt>
                <c:pt idx="4034">
                  <c:v>3.2901E-2</c:v>
                </c:pt>
                <c:pt idx="4035">
                  <c:v>3.3685E-2</c:v>
                </c:pt>
                <c:pt idx="4036">
                  <c:v>2.5387999999999997E-2</c:v>
                </c:pt>
                <c:pt idx="4037">
                  <c:v>2.4757999999999999E-2</c:v>
                </c:pt>
                <c:pt idx="4038">
                  <c:v>2.1256000000000001E-2</c:v>
                </c:pt>
                <c:pt idx="4039">
                  <c:v>2.0721E-2</c:v>
                </c:pt>
                <c:pt idx="4040">
                  <c:v>1.6940999999999998E-2</c:v>
                </c:pt>
                <c:pt idx="4041">
                  <c:v>2.3706999999999999E-2</c:v>
                </c:pt>
                <c:pt idx="4042">
                  <c:v>2.6551999999999999E-2</c:v>
                </c:pt>
                <c:pt idx="4043">
                  <c:v>2.4236000000000001E-2</c:v>
                </c:pt>
                <c:pt idx="4044">
                  <c:v>1.6333999999999998E-2</c:v>
                </c:pt>
                <c:pt idx="4045">
                  <c:v>1.2164999999999999E-2</c:v>
                </c:pt>
                <c:pt idx="4046">
                  <c:v>1.5437999999999999E-2</c:v>
                </c:pt>
                <c:pt idx="4047">
                  <c:v>6.1669999999999997E-3</c:v>
                </c:pt>
                <c:pt idx="4048">
                  <c:v>5.1549999999999999E-3</c:v>
                </c:pt>
                <c:pt idx="4049">
                  <c:v>4.6900000000000006E-3</c:v>
                </c:pt>
                <c:pt idx="4050">
                  <c:v>4.4060000000000002E-3</c:v>
                </c:pt>
                <c:pt idx="4051">
                  <c:v>4.3860000000000001E-3</c:v>
                </c:pt>
                <c:pt idx="4052">
                  <c:v>4.1719999999999995E-3</c:v>
                </c:pt>
                <c:pt idx="4053">
                  <c:v>4.248E-3</c:v>
                </c:pt>
                <c:pt idx="4054">
                  <c:v>3.8289999999999999E-3</c:v>
                </c:pt>
                <c:pt idx="4055">
                  <c:v>4.267E-3</c:v>
                </c:pt>
                <c:pt idx="4056">
                  <c:v>4.7289999999999997E-3</c:v>
                </c:pt>
                <c:pt idx="4057">
                  <c:v>4.0759999999999998E-3</c:v>
                </c:pt>
                <c:pt idx="4058">
                  <c:v>3.6079999999999997E-3</c:v>
                </c:pt>
                <c:pt idx="4059">
                  <c:v>3.359E-3</c:v>
                </c:pt>
                <c:pt idx="4060">
                  <c:v>3.5049999999999999E-3</c:v>
                </c:pt>
                <c:pt idx="4061">
                  <c:v>3.1949999999999999E-3</c:v>
                </c:pt>
                <c:pt idx="4062">
                  <c:v>3.4189999999999997E-3</c:v>
                </c:pt>
                <c:pt idx="4063">
                  <c:v>3.8969999999999999E-3</c:v>
                </c:pt>
                <c:pt idx="4064">
                  <c:v>3.8509999999999998E-3</c:v>
                </c:pt>
                <c:pt idx="4065">
                  <c:v>1.4E-2</c:v>
                </c:pt>
                <c:pt idx="4066">
                  <c:v>1.1460999999999999E-2</c:v>
                </c:pt>
                <c:pt idx="4067">
                  <c:v>9.833999999999999E-3</c:v>
                </c:pt>
                <c:pt idx="4068">
                  <c:v>8.7639999999999992E-3</c:v>
                </c:pt>
                <c:pt idx="4069">
                  <c:v>6.4389999999999994E-3</c:v>
                </c:pt>
                <c:pt idx="4070">
                  <c:v>5.3189999999999999E-3</c:v>
                </c:pt>
                <c:pt idx="4071">
                  <c:v>6.7400000000000003E-3</c:v>
                </c:pt>
                <c:pt idx="4072">
                  <c:v>8.0769999999999991E-3</c:v>
                </c:pt>
                <c:pt idx="4073">
                  <c:v>4.9639999999999997E-3</c:v>
                </c:pt>
                <c:pt idx="4074">
                  <c:v>1.4877999999999999E-2</c:v>
                </c:pt>
                <c:pt idx="4075">
                  <c:v>1.8940000000000002E-2</c:v>
                </c:pt>
                <c:pt idx="4076">
                  <c:v>1.9487000000000001E-2</c:v>
                </c:pt>
                <c:pt idx="4077">
                  <c:v>1.7318E-2</c:v>
                </c:pt>
                <c:pt idx="4078">
                  <c:v>1.3073999999999999E-2</c:v>
                </c:pt>
                <c:pt idx="4079">
                  <c:v>1.1736E-2</c:v>
                </c:pt>
                <c:pt idx="4080">
                  <c:v>9.6989999999999993E-3</c:v>
                </c:pt>
                <c:pt idx="4081">
                  <c:v>5.8329999999999996E-3</c:v>
                </c:pt>
                <c:pt idx="4082">
                  <c:v>4.8869999999999999E-3</c:v>
                </c:pt>
                <c:pt idx="4083">
                  <c:v>7.4339999999999996E-3</c:v>
                </c:pt>
                <c:pt idx="4084">
                  <c:v>6.7710000000000001E-3</c:v>
                </c:pt>
                <c:pt idx="4085">
                  <c:v>7.2689999999999994E-3</c:v>
                </c:pt>
                <c:pt idx="4086">
                  <c:v>6.3400000000000001E-3</c:v>
                </c:pt>
                <c:pt idx="4087">
                  <c:v>6.0279999999999995E-3</c:v>
                </c:pt>
                <c:pt idx="4088">
                  <c:v>4.9480000000000001E-3</c:v>
                </c:pt>
                <c:pt idx="4089">
                  <c:v>4.9680000000000002E-3</c:v>
                </c:pt>
                <c:pt idx="4090">
                  <c:v>6.9309999999999997E-3</c:v>
                </c:pt>
                <c:pt idx="4091">
                  <c:v>4.7500000000000007E-3</c:v>
                </c:pt>
                <c:pt idx="4092">
                  <c:v>3.9500000000000004E-3</c:v>
                </c:pt>
                <c:pt idx="4093">
                  <c:v>4.3500000000000006E-3</c:v>
                </c:pt>
                <c:pt idx="4094">
                  <c:v>5.293E-3</c:v>
                </c:pt>
                <c:pt idx="4095">
                  <c:v>1.3082999999999999E-2</c:v>
                </c:pt>
                <c:pt idx="4096">
                  <c:v>9.8479999999999991E-3</c:v>
                </c:pt>
                <c:pt idx="4097">
                  <c:v>1.0492E-2</c:v>
                </c:pt>
                <c:pt idx="4098">
                  <c:v>8.9949999999999995E-3</c:v>
                </c:pt>
                <c:pt idx="4099">
                  <c:v>6.8009999999999998E-3</c:v>
                </c:pt>
                <c:pt idx="4100">
                  <c:v>8.5050000000000004E-3</c:v>
                </c:pt>
                <c:pt idx="4101">
                  <c:v>2.3923E-2</c:v>
                </c:pt>
                <c:pt idx="4102">
                  <c:v>5.0910000000000004E-2</c:v>
                </c:pt>
                <c:pt idx="4103">
                  <c:v>5.2122999999999996E-2</c:v>
                </c:pt>
                <c:pt idx="4104">
                  <c:v>4.9006000000000001E-2</c:v>
                </c:pt>
                <c:pt idx="4105">
                  <c:v>6.4287999999999998E-2</c:v>
                </c:pt>
                <c:pt idx="4106">
                  <c:v>6.1383E-2</c:v>
                </c:pt>
                <c:pt idx="4107">
                  <c:v>5.7585999999999998E-2</c:v>
                </c:pt>
                <c:pt idx="4108">
                  <c:v>6.0658999999999998E-2</c:v>
                </c:pt>
                <c:pt idx="4109">
                  <c:v>5.8518000000000001E-2</c:v>
                </c:pt>
                <c:pt idx="4110">
                  <c:v>4.5737E-2</c:v>
                </c:pt>
                <c:pt idx="4111">
                  <c:v>4.4540000000000003E-2</c:v>
                </c:pt>
                <c:pt idx="4112">
                  <c:v>3.1004999999999998E-2</c:v>
                </c:pt>
                <c:pt idx="4113">
                  <c:v>3.637E-2</c:v>
                </c:pt>
                <c:pt idx="4114">
                  <c:v>3.4334999999999997E-2</c:v>
                </c:pt>
                <c:pt idx="4115">
                  <c:v>3.5422999999999996E-2</c:v>
                </c:pt>
                <c:pt idx="4116">
                  <c:v>3.2287999999999997E-2</c:v>
                </c:pt>
                <c:pt idx="4117">
                  <c:v>2.1845999999999997E-2</c:v>
                </c:pt>
                <c:pt idx="4118">
                  <c:v>2.034E-2</c:v>
                </c:pt>
                <c:pt idx="4119">
                  <c:v>1.6315E-2</c:v>
                </c:pt>
                <c:pt idx="4120">
                  <c:v>1.2902E-2</c:v>
                </c:pt>
                <c:pt idx="4121">
                  <c:v>1.3417999999999999E-2</c:v>
                </c:pt>
                <c:pt idx="4122">
                  <c:v>1.3661999999999999E-2</c:v>
                </c:pt>
                <c:pt idx="4123">
                  <c:v>2.0517999999999998E-2</c:v>
                </c:pt>
                <c:pt idx="4124">
                  <c:v>1.6833000000000001E-2</c:v>
                </c:pt>
                <c:pt idx="4125">
                  <c:v>1.3883999999999999E-2</c:v>
                </c:pt>
                <c:pt idx="4126">
                  <c:v>1.1916999999999999E-2</c:v>
                </c:pt>
                <c:pt idx="4127">
                  <c:v>1.3390000000000001E-2</c:v>
                </c:pt>
                <c:pt idx="4128">
                  <c:v>1.4300999999999999E-2</c:v>
                </c:pt>
                <c:pt idx="4129">
                  <c:v>1.1028E-2</c:v>
                </c:pt>
                <c:pt idx="4130">
                  <c:v>8.7419999999999998E-3</c:v>
                </c:pt>
                <c:pt idx="4131">
                  <c:v>7.6029999999999995E-3</c:v>
                </c:pt>
                <c:pt idx="4132">
                  <c:v>9.358E-3</c:v>
                </c:pt>
                <c:pt idx="4133">
                  <c:v>8.5959999999999995E-3</c:v>
                </c:pt>
                <c:pt idx="4134">
                  <c:v>7.2169999999999995E-3</c:v>
                </c:pt>
                <c:pt idx="4135">
                  <c:v>7.7539999999999996E-3</c:v>
                </c:pt>
                <c:pt idx="4136">
                  <c:v>6.9759999999999996E-3</c:v>
                </c:pt>
                <c:pt idx="4137">
                  <c:v>5.0700000000000007E-3</c:v>
                </c:pt>
                <c:pt idx="4138">
                  <c:v>4.2309999999999995E-3</c:v>
                </c:pt>
                <c:pt idx="4139">
                  <c:v>5.2750000000000002E-3</c:v>
                </c:pt>
                <c:pt idx="4140">
                  <c:v>6.9409999999999993E-3</c:v>
                </c:pt>
                <c:pt idx="4141">
                  <c:v>7.3369999999999998E-3</c:v>
                </c:pt>
                <c:pt idx="4142">
                  <c:v>4.5569999999999994E-3</c:v>
                </c:pt>
                <c:pt idx="4143">
                  <c:v>4.2139999999999999E-3</c:v>
                </c:pt>
                <c:pt idx="4144">
                  <c:v>3.986E-3</c:v>
                </c:pt>
                <c:pt idx="4145">
                  <c:v>4.032E-3</c:v>
                </c:pt>
                <c:pt idx="4146">
                  <c:v>3.7569999999999999E-3</c:v>
                </c:pt>
                <c:pt idx="4147">
                  <c:v>3.846E-3</c:v>
                </c:pt>
                <c:pt idx="4148">
                  <c:v>3.9189999999999997E-3</c:v>
                </c:pt>
                <c:pt idx="4149">
                  <c:v>3.9150000000000001E-3</c:v>
                </c:pt>
                <c:pt idx="4150">
                  <c:v>5.3539999999999994E-3</c:v>
                </c:pt>
                <c:pt idx="4151">
                  <c:v>6.1209999999999997E-3</c:v>
                </c:pt>
                <c:pt idx="4152">
                  <c:v>8.6350000000000003E-3</c:v>
                </c:pt>
                <c:pt idx="4153">
                  <c:v>1.0945E-2</c:v>
                </c:pt>
                <c:pt idx="4154">
                  <c:v>1.5057999999999998E-2</c:v>
                </c:pt>
                <c:pt idx="4155">
                  <c:v>1.0605999999999999E-2</c:v>
                </c:pt>
                <c:pt idx="4156">
                  <c:v>7.7919999999999994E-3</c:v>
                </c:pt>
                <c:pt idx="4157">
                  <c:v>4.9740000000000001E-3</c:v>
                </c:pt>
                <c:pt idx="4158">
                  <c:v>4.3990000000000001E-3</c:v>
                </c:pt>
                <c:pt idx="4159">
                  <c:v>4.8679999999999999E-3</c:v>
                </c:pt>
                <c:pt idx="4160">
                  <c:v>6.1960000000000001E-3</c:v>
                </c:pt>
                <c:pt idx="4161">
                  <c:v>7.6829999999999997E-3</c:v>
                </c:pt>
                <c:pt idx="4162">
                  <c:v>1.8782999999999998E-2</c:v>
                </c:pt>
                <c:pt idx="4163">
                  <c:v>2.0861999999999999E-2</c:v>
                </c:pt>
                <c:pt idx="4164">
                  <c:v>2.1238E-2</c:v>
                </c:pt>
                <c:pt idx="4165">
                  <c:v>1.8245999999999998E-2</c:v>
                </c:pt>
                <c:pt idx="4166">
                  <c:v>1.4140000000000002E-2</c:v>
                </c:pt>
                <c:pt idx="4167">
                  <c:v>1.3148999999999999E-2</c:v>
                </c:pt>
                <c:pt idx="4168">
                  <c:v>9.4659999999999987E-3</c:v>
                </c:pt>
                <c:pt idx="4169">
                  <c:v>7.3239999999999998E-3</c:v>
                </c:pt>
                <c:pt idx="4170">
                  <c:v>5.9519999999999998E-3</c:v>
                </c:pt>
                <c:pt idx="4171">
                  <c:v>6.2189999999999997E-3</c:v>
                </c:pt>
                <c:pt idx="4172">
                  <c:v>4.561E-3</c:v>
                </c:pt>
                <c:pt idx="4173">
                  <c:v>3.441E-3</c:v>
                </c:pt>
                <c:pt idx="4174">
                  <c:v>7.9109999999999996E-3</c:v>
                </c:pt>
                <c:pt idx="4175">
                  <c:v>9.3270000000000002E-3</c:v>
                </c:pt>
                <c:pt idx="4176">
                  <c:v>9.4149999999999998E-3</c:v>
                </c:pt>
                <c:pt idx="4177">
                  <c:v>1.3158E-2</c:v>
                </c:pt>
                <c:pt idx="4178">
                  <c:v>9.9480000000000002E-3</c:v>
                </c:pt>
                <c:pt idx="4179">
                  <c:v>7.9379999999999989E-3</c:v>
                </c:pt>
                <c:pt idx="4180">
                  <c:v>8.4309999999999993E-3</c:v>
                </c:pt>
                <c:pt idx="4181">
                  <c:v>6.7849999999999994E-3</c:v>
                </c:pt>
                <c:pt idx="4182">
                  <c:v>7.6609999999999994E-3</c:v>
                </c:pt>
                <c:pt idx="4183">
                  <c:v>6.1630000000000001E-3</c:v>
                </c:pt>
                <c:pt idx="4184">
                  <c:v>6.4539999999999997E-3</c:v>
                </c:pt>
                <c:pt idx="4185">
                  <c:v>7.2459999999999998E-3</c:v>
                </c:pt>
                <c:pt idx="4186">
                  <c:v>6.1509999999999994E-3</c:v>
                </c:pt>
                <c:pt idx="4187">
                  <c:v>6.7519999999999993E-3</c:v>
                </c:pt>
                <c:pt idx="4188">
                  <c:v>5.7959999999999999E-3</c:v>
                </c:pt>
                <c:pt idx="4189">
                  <c:v>4.5909999999999996E-3</c:v>
                </c:pt>
                <c:pt idx="4190">
                  <c:v>7.4800000000000005E-3</c:v>
                </c:pt>
                <c:pt idx="4191">
                  <c:v>6.966E-3</c:v>
                </c:pt>
                <c:pt idx="4192">
                  <c:v>1.1283E-2</c:v>
                </c:pt>
                <c:pt idx="4193">
                  <c:v>1.3571E-2</c:v>
                </c:pt>
                <c:pt idx="4194">
                  <c:v>1.0907999999999999E-2</c:v>
                </c:pt>
                <c:pt idx="4195">
                  <c:v>8.7829999999999991E-3</c:v>
                </c:pt>
                <c:pt idx="4196">
                  <c:v>7.9439999999999997E-3</c:v>
                </c:pt>
                <c:pt idx="4197">
                  <c:v>7.1900000000000002E-3</c:v>
                </c:pt>
                <c:pt idx="4198">
                  <c:v>9.042999999999999E-3</c:v>
                </c:pt>
                <c:pt idx="4199">
                  <c:v>7.8079999999999998E-3</c:v>
                </c:pt>
                <c:pt idx="4200">
                  <c:v>4.9289999999999994E-3</c:v>
                </c:pt>
                <c:pt idx="4201">
                  <c:v>4.9020000000000001E-3</c:v>
                </c:pt>
                <c:pt idx="4202">
                  <c:v>5.8400000000000006E-3</c:v>
                </c:pt>
                <c:pt idx="4203">
                  <c:v>5.3509999999999999E-3</c:v>
                </c:pt>
                <c:pt idx="4204">
                  <c:v>5.2989999999999999E-3</c:v>
                </c:pt>
                <c:pt idx="4205">
                  <c:v>5.3509999999999999E-3</c:v>
                </c:pt>
                <c:pt idx="4206">
                  <c:v>4.731E-3</c:v>
                </c:pt>
                <c:pt idx="4207">
                  <c:v>3.8469999999999997E-3</c:v>
                </c:pt>
                <c:pt idx="4208">
                  <c:v>9.866999999999999E-3</c:v>
                </c:pt>
                <c:pt idx="4209">
                  <c:v>1.1096999999999999E-2</c:v>
                </c:pt>
                <c:pt idx="4210">
                  <c:v>1.2168999999999999E-2</c:v>
                </c:pt>
                <c:pt idx="4211">
                  <c:v>1.0270000000000001E-2</c:v>
                </c:pt>
                <c:pt idx="4212">
                  <c:v>8.652E-3</c:v>
                </c:pt>
                <c:pt idx="4213">
                  <c:v>8.8419999999999992E-3</c:v>
                </c:pt>
                <c:pt idx="4214">
                  <c:v>6.3509999999999999E-3</c:v>
                </c:pt>
                <c:pt idx="4215">
                  <c:v>5.4900000000000001E-3</c:v>
                </c:pt>
                <c:pt idx="4216">
                  <c:v>6.1589999999999995E-3</c:v>
                </c:pt>
                <c:pt idx="4217">
                  <c:v>4.646E-3</c:v>
                </c:pt>
                <c:pt idx="4218">
                  <c:v>4.2709999999999996E-3</c:v>
                </c:pt>
                <c:pt idx="4219">
                  <c:v>3.7659999999999998E-3</c:v>
                </c:pt>
                <c:pt idx="4220">
                  <c:v>3.4979999999999998E-3</c:v>
                </c:pt>
                <c:pt idx="4221">
                  <c:v>4.1419999999999998E-3</c:v>
                </c:pt>
                <c:pt idx="4222">
                  <c:v>5.555E-3</c:v>
                </c:pt>
                <c:pt idx="4223">
                  <c:v>1.1689E-2</c:v>
                </c:pt>
                <c:pt idx="4224">
                  <c:v>1.0588E-2</c:v>
                </c:pt>
                <c:pt idx="4225">
                  <c:v>1.0241E-2</c:v>
                </c:pt>
                <c:pt idx="4226">
                  <c:v>9.3109999999999998E-3</c:v>
                </c:pt>
                <c:pt idx="4227">
                  <c:v>6.9559999999999995E-3</c:v>
                </c:pt>
                <c:pt idx="4228">
                  <c:v>6.4279999999999997E-3</c:v>
                </c:pt>
                <c:pt idx="4229">
                  <c:v>6.0739999999999995E-3</c:v>
                </c:pt>
                <c:pt idx="4230">
                  <c:v>5.9080000000000001E-3</c:v>
                </c:pt>
                <c:pt idx="4231">
                  <c:v>6.8329999999999997E-3</c:v>
                </c:pt>
                <c:pt idx="4232">
                  <c:v>5.986E-3</c:v>
                </c:pt>
                <c:pt idx="4233">
                  <c:v>6.0049999999999999E-3</c:v>
                </c:pt>
                <c:pt idx="4234">
                  <c:v>4.9810000000000002E-3</c:v>
                </c:pt>
                <c:pt idx="4235">
                  <c:v>5.8300000000000001E-3</c:v>
                </c:pt>
                <c:pt idx="4236">
                  <c:v>5.6039999999999996E-3</c:v>
                </c:pt>
                <c:pt idx="4237">
                  <c:v>4.47E-3</c:v>
                </c:pt>
                <c:pt idx="4238">
                  <c:v>3.6000000000000003E-3</c:v>
                </c:pt>
                <c:pt idx="4239">
                  <c:v>4.2079999999999999E-3</c:v>
                </c:pt>
                <c:pt idx="4240">
                  <c:v>3.702E-3</c:v>
                </c:pt>
                <c:pt idx="4241">
                  <c:v>3.8909999999999999E-3</c:v>
                </c:pt>
                <c:pt idx="4242">
                  <c:v>5.0920000000000002E-3</c:v>
                </c:pt>
                <c:pt idx="4243">
                  <c:v>5.7559999999999998E-3</c:v>
                </c:pt>
                <c:pt idx="4244">
                  <c:v>5.2300000000000003E-3</c:v>
                </c:pt>
                <c:pt idx="4245">
                  <c:v>6.0980000000000001E-3</c:v>
                </c:pt>
                <c:pt idx="4246">
                  <c:v>6.6609999999999994E-3</c:v>
                </c:pt>
                <c:pt idx="4247">
                  <c:v>5.1200000000000004E-3</c:v>
                </c:pt>
                <c:pt idx="4248">
                  <c:v>6.2519999999999997E-3</c:v>
                </c:pt>
                <c:pt idx="4249">
                  <c:v>4.9789999999999999E-3</c:v>
                </c:pt>
                <c:pt idx="4250">
                  <c:v>6.7759999999999999E-3</c:v>
                </c:pt>
                <c:pt idx="4251">
                  <c:v>1.1542999999999999E-2</c:v>
                </c:pt>
                <c:pt idx="4252">
                  <c:v>9.7209999999999987E-3</c:v>
                </c:pt>
                <c:pt idx="4253">
                  <c:v>1.3618E-2</c:v>
                </c:pt>
                <c:pt idx="4254">
                  <c:v>1.0014E-2</c:v>
                </c:pt>
                <c:pt idx="4255">
                  <c:v>7.3379999999999999E-3</c:v>
                </c:pt>
                <c:pt idx="4256">
                  <c:v>9.1760000000000001E-3</c:v>
                </c:pt>
                <c:pt idx="4257">
                  <c:v>8.4659999999999996E-3</c:v>
                </c:pt>
                <c:pt idx="4258">
                  <c:v>1.0116999999999999E-2</c:v>
                </c:pt>
                <c:pt idx="4259">
                  <c:v>1.0810999999999999E-2</c:v>
                </c:pt>
                <c:pt idx="4260">
                  <c:v>9.3879999999999988E-3</c:v>
                </c:pt>
                <c:pt idx="4261">
                  <c:v>7.9229999999999995E-3</c:v>
                </c:pt>
                <c:pt idx="4262">
                  <c:v>1.8033999999999998E-2</c:v>
                </c:pt>
                <c:pt idx="4263">
                  <c:v>1.4156E-2</c:v>
                </c:pt>
                <c:pt idx="4264">
                  <c:v>1.0440000000000001E-2</c:v>
                </c:pt>
                <c:pt idx="4265">
                  <c:v>8.7250000000000001E-3</c:v>
                </c:pt>
                <c:pt idx="4266">
                  <c:v>7.5500000000000003E-3</c:v>
                </c:pt>
                <c:pt idx="4267">
                  <c:v>6.2179999999999996E-3</c:v>
                </c:pt>
                <c:pt idx="4268">
                  <c:v>5.5169999999999993E-3</c:v>
                </c:pt>
                <c:pt idx="4269">
                  <c:v>4.6349999999999994E-3</c:v>
                </c:pt>
                <c:pt idx="4270">
                  <c:v>5.9589999999999999E-3</c:v>
                </c:pt>
                <c:pt idx="4271">
                  <c:v>4.7100000000000006E-3</c:v>
                </c:pt>
                <c:pt idx="4272">
                  <c:v>4.3530000000000001E-3</c:v>
                </c:pt>
                <c:pt idx="4273">
                  <c:v>4.1970000000000002E-3</c:v>
                </c:pt>
                <c:pt idx="4274">
                  <c:v>3.813E-3</c:v>
                </c:pt>
                <c:pt idx="4275">
                  <c:v>4.0270000000000002E-3</c:v>
                </c:pt>
                <c:pt idx="4276">
                  <c:v>2.405E-3</c:v>
                </c:pt>
                <c:pt idx="4277">
                  <c:v>2.3449999999999999E-3</c:v>
                </c:pt>
                <c:pt idx="4278">
                  <c:v>1.7289999999999999E-3</c:v>
                </c:pt>
                <c:pt idx="4279">
                  <c:v>5.3070000000000001E-3</c:v>
                </c:pt>
                <c:pt idx="4280">
                  <c:v>4.7239999999999999E-3</c:v>
                </c:pt>
                <c:pt idx="4281">
                  <c:v>8.7449999999999993E-3</c:v>
                </c:pt>
                <c:pt idx="4282">
                  <c:v>1.3002E-2</c:v>
                </c:pt>
                <c:pt idx="4283">
                  <c:v>1.1287999999999999E-2</c:v>
                </c:pt>
                <c:pt idx="4284">
                  <c:v>1.1337E-2</c:v>
                </c:pt>
                <c:pt idx="4285">
                  <c:v>9.9100000000000004E-3</c:v>
                </c:pt>
                <c:pt idx="4286">
                  <c:v>6.0079999999999995E-3</c:v>
                </c:pt>
                <c:pt idx="4287">
                  <c:v>1.4794E-2</c:v>
                </c:pt>
                <c:pt idx="4288">
                  <c:v>1.1450999999999999E-2</c:v>
                </c:pt>
                <c:pt idx="4289">
                  <c:v>8.7809999999999989E-3</c:v>
                </c:pt>
                <c:pt idx="4290">
                  <c:v>8.2700000000000013E-3</c:v>
                </c:pt>
                <c:pt idx="4291">
                  <c:v>1.0475E-2</c:v>
                </c:pt>
                <c:pt idx="4292">
                  <c:v>1.2575999999999999E-2</c:v>
                </c:pt>
                <c:pt idx="4293">
                  <c:v>1.3401E-2</c:v>
                </c:pt>
                <c:pt idx="4294">
                  <c:v>9.4979999999999995E-3</c:v>
                </c:pt>
                <c:pt idx="4295">
                  <c:v>1.3016E-2</c:v>
                </c:pt>
                <c:pt idx="4296">
                  <c:v>1.0910999999999999E-2</c:v>
                </c:pt>
                <c:pt idx="4297">
                  <c:v>9.6179999999999998E-3</c:v>
                </c:pt>
                <c:pt idx="4298">
                  <c:v>8.8500000000000002E-3</c:v>
                </c:pt>
                <c:pt idx="4299">
                  <c:v>7.6629999999999997E-3</c:v>
                </c:pt>
                <c:pt idx="4300">
                  <c:v>5.8459999999999996E-3</c:v>
                </c:pt>
                <c:pt idx="4301">
                  <c:v>9.3889999999999998E-3</c:v>
                </c:pt>
                <c:pt idx="4302">
                  <c:v>5.6990000000000001E-3</c:v>
                </c:pt>
                <c:pt idx="4303">
                  <c:v>4.7269999999999994E-3</c:v>
                </c:pt>
                <c:pt idx="4304">
                  <c:v>4.4539999999999996E-3</c:v>
                </c:pt>
                <c:pt idx="4305">
                  <c:v>2.6069999999999999E-3</c:v>
                </c:pt>
                <c:pt idx="4306">
                  <c:v>1.333E-3</c:v>
                </c:pt>
                <c:pt idx="4307">
                  <c:v>3.0439999999999998E-3</c:v>
                </c:pt>
                <c:pt idx="4308">
                  <c:v>6.319E-3</c:v>
                </c:pt>
                <c:pt idx="4309">
                  <c:v>6.202E-3</c:v>
                </c:pt>
                <c:pt idx="4310">
                  <c:v>5.5519999999999996E-3</c:v>
                </c:pt>
                <c:pt idx="4311">
                  <c:v>4.6349999999999994E-3</c:v>
                </c:pt>
                <c:pt idx="4312">
                  <c:v>7.9679999999999994E-3</c:v>
                </c:pt>
                <c:pt idx="4313">
                  <c:v>1.1767999999999999E-2</c:v>
                </c:pt>
                <c:pt idx="4314">
                  <c:v>4.9735999999999995E-2</c:v>
                </c:pt>
                <c:pt idx="4315">
                  <c:v>5.1500000000000004E-2</c:v>
                </c:pt>
                <c:pt idx="4316">
                  <c:v>5.2188999999999999E-2</c:v>
                </c:pt>
                <c:pt idx="4317">
                  <c:v>4.4063999999999999E-2</c:v>
                </c:pt>
                <c:pt idx="4318">
                  <c:v>4.3961E-2</c:v>
                </c:pt>
                <c:pt idx="4319">
                  <c:v>4.0101999999999999E-2</c:v>
                </c:pt>
                <c:pt idx="4320">
                  <c:v>3.9517999999999998E-2</c:v>
                </c:pt>
                <c:pt idx="4321">
                  <c:v>3.5651999999999996E-2</c:v>
                </c:pt>
                <c:pt idx="4322">
                  <c:v>3.236E-2</c:v>
                </c:pt>
                <c:pt idx="4323">
                  <c:v>2.6831999999999998E-2</c:v>
                </c:pt>
                <c:pt idx="4324">
                  <c:v>2.2602000000000001E-2</c:v>
                </c:pt>
                <c:pt idx="4325">
                  <c:v>2.3278E-2</c:v>
                </c:pt>
                <c:pt idx="4326">
                  <c:v>1.9063999999999998E-2</c:v>
                </c:pt>
                <c:pt idx="4327">
                  <c:v>1.9369000000000001E-2</c:v>
                </c:pt>
                <c:pt idx="4328">
                  <c:v>1.6806999999999999E-2</c:v>
                </c:pt>
                <c:pt idx="4329">
                  <c:v>1.5077999999999999E-2</c:v>
                </c:pt>
                <c:pt idx="4330">
                  <c:v>1.3665E-2</c:v>
                </c:pt>
                <c:pt idx="4331">
                  <c:v>1.1403999999999999E-2</c:v>
                </c:pt>
                <c:pt idx="4332">
                  <c:v>1.2173E-2</c:v>
                </c:pt>
                <c:pt idx="4333">
                  <c:v>1.0386999999999999E-2</c:v>
                </c:pt>
                <c:pt idx="4334">
                  <c:v>9.0279999999999996E-3</c:v>
                </c:pt>
                <c:pt idx="4335">
                  <c:v>6.0149999999999995E-3</c:v>
                </c:pt>
                <c:pt idx="4336">
                  <c:v>3.4629999999999999E-3</c:v>
                </c:pt>
                <c:pt idx="4337">
                  <c:v>3.4200000000000003E-3</c:v>
                </c:pt>
                <c:pt idx="4338">
                  <c:v>6.3169999999999997E-3</c:v>
                </c:pt>
                <c:pt idx="4339">
                  <c:v>5.5009999999999998E-3</c:v>
                </c:pt>
                <c:pt idx="4340">
                  <c:v>7.5929999999999999E-3</c:v>
                </c:pt>
                <c:pt idx="4341">
                  <c:v>1.0652E-2</c:v>
                </c:pt>
                <c:pt idx="4342">
                  <c:v>2.3760000000000003E-2</c:v>
                </c:pt>
                <c:pt idx="4343">
                  <c:v>2.2210000000000001E-2</c:v>
                </c:pt>
                <c:pt idx="4344">
                  <c:v>1.7668E-2</c:v>
                </c:pt>
                <c:pt idx="4345">
                  <c:v>1.4707999999999999E-2</c:v>
                </c:pt>
                <c:pt idx="4346">
                  <c:v>1.2319E-2</c:v>
                </c:pt>
                <c:pt idx="4347">
                  <c:v>1.2267999999999999E-2</c:v>
                </c:pt>
                <c:pt idx="4348">
                  <c:v>1.0461E-2</c:v>
                </c:pt>
                <c:pt idx="4349">
                  <c:v>9.4559999999999991E-3</c:v>
                </c:pt>
                <c:pt idx="4350">
                  <c:v>8.3559999999999988E-3</c:v>
                </c:pt>
                <c:pt idx="4351">
                  <c:v>5.5950000000000001E-3</c:v>
                </c:pt>
                <c:pt idx="4352">
                  <c:v>3.7709999999999996E-3</c:v>
                </c:pt>
                <c:pt idx="4353">
                  <c:v>5.1219999999999998E-3</c:v>
                </c:pt>
                <c:pt idx="4354">
                  <c:v>1.1033999999999999E-2</c:v>
                </c:pt>
                <c:pt idx="4355">
                  <c:v>7.2169999999999995E-3</c:v>
                </c:pt>
                <c:pt idx="4356">
                  <c:v>6.0529999999999994E-3</c:v>
                </c:pt>
                <c:pt idx="4357">
                  <c:v>3.7889999999999998E-3</c:v>
                </c:pt>
                <c:pt idx="4358">
                  <c:v>8.8620000000000001E-3</c:v>
                </c:pt>
                <c:pt idx="4359">
                  <c:v>6.1729999999999997E-3</c:v>
                </c:pt>
                <c:pt idx="4360">
                  <c:v>7.6629999999999997E-3</c:v>
                </c:pt>
                <c:pt idx="4361">
                  <c:v>4.1129999999999995E-3</c:v>
                </c:pt>
                <c:pt idx="4362">
                  <c:v>6.313E-3</c:v>
                </c:pt>
                <c:pt idx="4363">
                  <c:v>8.5690000000000002E-3</c:v>
                </c:pt>
                <c:pt idx="4364">
                  <c:v>5.7369999999999999E-3</c:v>
                </c:pt>
                <c:pt idx="4365">
                  <c:v>7.123E-3</c:v>
                </c:pt>
                <c:pt idx="4366">
                  <c:v>8.8269999999999998E-3</c:v>
                </c:pt>
                <c:pt idx="4367">
                  <c:v>8.1440000000000002E-3</c:v>
                </c:pt>
                <c:pt idx="4368">
                  <c:v>5.2319999999999997E-3</c:v>
                </c:pt>
                <c:pt idx="4369">
                  <c:v>2.9749999999999998E-3</c:v>
                </c:pt>
                <c:pt idx="4370">
                  <c:v>3.3349999999999999E-3</c:v>
                </c:pt>
                <c:pt idx="4371">
                  <c:v>3.6089999999999998E-3</c:v>
                </c:pt>
                <c:pt idx="4372">
                  <c:v>1.616E-3</c:v>
                </c:pt>
                <c:pt idx="4373">
                  <c:v>2.4579999999999997E-3</c:v>
                </c:pt>
                <c:pt idx="4374">
                  <c:v>1.5839999999999999E-3</c:v>
                </c:pt>
                <c:pt idx="4375">
                  <c:v>2.4559999999999998E-3</c:v>
                </c:pt>
                <c:pt idx="4376">
                  <c:v>2.1779999999999998E-3</c:v>
                </c:pt>
                <c:pt idx="4377">
                  <c:v>1.7059999999999998E-3</c:v>
                </c:pt>
                <c:pt idx="4378">
                  <c:v>1.2300000000000002E-3</c:v>
                </c:pt>
                <c:pt idx="4379">
                  <c:v>3.6129999999999999E-3</c:v>
                </c:pt>
                <c:pt idx="4380">
                  <c:v>4.3779999999999999E-3</c:v>
                </c:pt>
                <c:pt idx="4381">
                  <c:v>3.0339999999999998E-3</c:v>
                </c:pt>
                <c:pt idx="4382">
                  <c:v>2.879E-3</c:v>
                </c:pt>
                <c:pt idx="4383">
                  <c:v>3.3709999999999999E-3</c:v>
                </c:pt>
                <c:pt idx="4384">
                  <c:v>2.235E-3</c:v>
                </c:pt>
                <c:pt idx="4385">
                  <c:v>6.5539999999999999E-3</c:v>
                </c:pt>
                <c:pt idx="4386">
                  <c:v>5.9740000000000001E-3</c:v>
                </c:pt>
                <c:pt idx="4387">
                  <c:v>4.0429999999999997E-3</c:v>
                </c:pt>
                <c:pt idx="4388">
                  <c:v>4.8639999999999994E-3</c:v>
                </c:pt>
                <c:pt idx="4389">
                  <c:v>7.5500000000000003E-3</c:v>
                </c:pt>
                <c:pt idx="4390">
                  <c:v>1.2903E-2</c:v>
                </c:pt>
                <c:pt idx="4391">
                  <c:v>1.0610000000000001E-2</c:v>
                </c:pt>
                <c:pt idx="4392">
                  <c:v>1.0692E-2</c:v>
                </c:pt>
                <c:pt idx="4393">
                  <c:v>9.6439999999999998E-3</c:v>
                </c:pt>
                <c:pt idx="4394">
                  <c:v>6.5449999999999996E-3</c:v>
                </c:pt>
                <c:pt idx="4395">
                  <c:v>7.1939999999999999E-3</c:v>
                </c:pt>
                <c:pt idx="4396">
                  <c:v>9.6679999999999995E-3</c:v>
                </c:pt>
                <c:pt idx="4397">
                  <c:v>8.9230000000000004E-3</c:v>
                </c:pt>
                <c:pt idx="4398">
                  <c:v>6.8639999999999994E-3</c:v>
                </c:pt>
                <c:pt idx="4399">
                  <c:v>6.0009999999999994E-3</c:v>
                </c:pt>
                <c:pt idx="4400">
                  <c:v>5.8009999999999997E-3</c:v>
                </c:pt>
                <c:pt idx="4401">
                  <c:v>5.0609999999999995E-3</c:v>
                </c:pt>
                <c:pt idx="4402">
                  <c:v>4.7580000000000001E-3</c:v>
                </c:pt>
                <c:pt idx="4403">
                  <c:v>4.1029999999999999E-3</c:v>
                </c:pt>
                <c:pt idx="4404">
                  <c:v>3.9290000000000002E-3</c:v>
                </c:pt>
                <c:pt idx="4405">
                  <c:v>3.3709999999999999E-3</c:v>
                </c:pt>
                <c:pt idx="4406">
                  <c:v>3.8339999999999997E-3</c:v>
                </c:pt>
                <c:pt idx="4407">
                  <c:v>3.506E-3</c:v>
                </c:pt>
                <c:pt idx="4408">
                  <c:v>2.196E-3</c:v>
                </c:pt>
                <c:pt idx="4409">
                  <c:v>1.9319999999999999E-3</c:v>
                </c:pt>
                <c:pt idx="4410">
                  <c:v>1.7239999999999998E-3</c:v>
                </c:pt>
                <c:pt idx="4411">
                  <c:v>1.2469999999999998E-3</c:v>
                </c:pt>
                <c:pt idx="4412">
                  <c:v>2.774E-3</c:v>
                </c:pt>
                <c:pt idx="4413">
                  <c:v>4.6889999999999996E-3</c:v>
                </c:pt>
                <c:pt idx="4414">
                  <c:v>1.8550000000000001E-2</c:v>
                </c:pt>
                <c:pt idx="4415">
                  <c:v>2.5600000000000001E-2</c:v>
                </c:pt>
                <c:pt idx="4416">
                  <c:v>3.0050999999999998E-2</c:v>
                </c:pt>
                <c:pt idx="4417">
                  <c:v>6.7103999999999997E-2</c:v>
                </c:pt>
                <c:pt idx="4418">
                  <c:v>7.7795000000000003E-2</c:v>
                </c:pt>
                <c:pt idx="4419">
                  <c:v>7.6505999999999991E-2</c:v>
                </c:pt>
                <c:pt idx="4420">
                  <c:v>8.4484999999999991E-2</c:v>
                </c:pt>
                <c:pt idx="4421">
                  <c:v>7.9302999999999998E-2</c:v>
                </c:pt>
                <c:pt idx="4422">
                  <c:v>6.5494999999999998E-2</c:v>
                </c:pt>
                <c:pt idx="4423">
                  <c:v>6.634799999999999E-2</c:v>
                </c:pt>
                <c:pt idx="4424">
                  <c:v>6.4690999999999999E-2</c:v>
                </c:pt>
                <c:pt idx="4425">
                  <c:v>6.2370000000000002E-2</c:v>
                </c:pt>
                <c:pt idx="4426">
                  <c:v>5.3128999999999996E-2</c:v>
                </c:pt>
                <c:pt idx="4427">
                  <c:v>5.6613999999999998E-2</c:v>
                </c:pt>
                <c:pt idx="4428">
                  <c:v>5.3124999999999999E-2</c:v>
                </c:pt>
                <c:pt idx="4429">
                  <c:v>4.8104000000000001E-2</c:v>
                </c:pt>
                <c:pt idx="4430">
                  <c:v>4.1943000000000001E-2</c:v>
                </c:pt>
                <c:pt idx="4431">
                  <c:v>3.6266E-2</c:v>
                </c:pt>
                <c:pt idx="4432">
                  <c:v>2.5162E-2</c:v>
                </c:pt>
                <c:pt idx="4433">
                  <c:v>2.7934999999999998E-2</c:v>
                </c:pt>
                <c:pt idx="4434">
                  <c:v>2.5273E-2</c:v>
                </c:pt>
                <c:pt idx="4435">
                  <c:v>2.3362999999999998E-2</c:v>
                </c:pt>
                <c:pt idx="4436">
                  <c:v>4.2678999999999995E-2</c:v>
                </c:pt>
                <c:pt idx="4437">
                  <c:v>4.4195999999999999E-2</c:v>
                </c:pt>
                <c:pt idx="4438">
                  <c:v>4.9797999999999995E-2</c:v>
                </c:pt>
                <c:pt idx="4439">
                  <c:v>4.3778999999999998E-2</c:v>
                </c:pt>
                <c:pt idx="4440">
                  <c:v>4.2367999999999996E-2</c:v>
                </c:pt>
                <c:pt idx="4441">
                  <c:v>3.6667999999999999E-2</c:v>
                </c:pt>
                <c:pt idx="4442">
                  <c:v>4.0548000000000001E-2</c:v>
                </c:pt>
                <c:pt idx="4443">
                  <c:v>3.7959E-2</c:v>
                </c:pt>
                <c:pt idx="4444">
                  <c:v>3.6664999999999996E-2</c:v>
                </c:pt>
                <c:pt idx="4445">
                  <c:v>3.3058999999999998E-2</c:v>
                </c:pt>
                <c:pt idx="4446">
                  <c:v>3.0672999999999999E-2</c:v>
                </c:pt>
                <c:pt idx="4447">
                  <c:v>2.5869E-2</c:v>
                </c:pt>
                <c:pt idx="4448">
                  <c:v>2.1250000000000002E-2</c:v>
                </c:pt>
                <c:pt idx="4449">
                  <c:v>1.6684000000000001E-2</c:v>
                </c:pt>
                <c:pt idx="4450">
                  <c:v>2.4353999999999997E-2</c:v>
                </c:pt>
                <c:pt idx="4451">
                  <c:v>3.0080000000000003E-2</c:v>
                </c:pt>
                <c:pt idx="4452">
                  <c:v>3.0206E-2</c:v>
                </c:pt>
                <c:pt idx="4453">
                  <c:v>2.6093999999999999E-2</c:v>
                </c:pt>
                <c:pt idx="4454">
                  <c:v>2.1366E-2</c:v>
                </c:pt>
                <c:pt idx="4455">
                  <c:v>1.3366999999999999E-2</c:v>
                </c:pt>
                <c:pt idx="4456">
                  <c:v>1.6912E-2</c:v>
                </c:pt>
                <c:pt idx="4457">
                  <c:v>2.0712999999999999E-2</c:v>
                </c:pt>
                <c:pt idx="4458">
                  <c:v>2.3476999999999998E-2</c:v>
                </c:pt>
                <c:pt idx="4459">
                  <c:v>1.9410999999999998E-2</c:v>
                </c:pt>
                <c:pt idx="4460">
                  <c:v>2.1231E-2</c:v>
                </c:pt>
                <c:pt idx="4461">
                  <c:v>1.6088999999999999E-2</c:v>
                </c:pt>
                <c:pt idx="4462">
                  <c:v>1.5695999999999998E-2</c:v>
                </c:pt>
                <c:pt idx="4463">
                  <c:v>1.3507E-2</c:v>
                </c:pt>
                <c:pt idx="4464">
                  <c:v>1.2029E-2</c:v>
                </c:pt>
                <c:pt idx="4465">
                  <c:v>1.3729E-2</c:v>
                </c:pt>
                <c:pt idx="4466">
                  <c:v>1.2076E-2</c:v>
                </c:pt>
                <c:pt idx="4467">
                  <c:v>1.1904E-2</c:v>
                </c:pt>
                <c:pt idx="4468">
                  <c:v>9.5589999999999998E-3</c:v>
                </c:pt>
                <c:pt idx="4469">
                  <c:v>8.9839999999999989E-3</c:v>
                </c:pt>
                <c:pt idx="4470">
                  <c:v>8.0979999999999993E-3</c:v>
                </c:pt>
                <c:pt idx="4471">
                  <c:v>6.7329999999999994E-3</c:v>
                </c:pt>
                <c:pt idx="4472">
                  <c:v>5.2919999999999998E-3</c:v>
                </c:pt>
                <c:pt idx="4473">
                  <c:v>4.4770000000000001E-3</c:v>
                </c:pt>
                <c:pt idx="4474">
                  <c:v>7.5940000000000001E-3</c:v>
                </c:pt>
                <c:pt idx="4475">
                  <c:v>7.5600000000000007E-3</c:v>
                </c:pt>
                <c:pt idx="4476">
                  <c:v>5.4329999999999995E-3</c:v>
                </c:pt>
                <c:pt idx="4477">
                  <c:v>9.6579999999999999E-3</c:v>
                </c:pt>
                <c:pt idx="4478">
                  <c:v>5.3800000000000002E-3</c:v>
                </c:pt>
                <c:pt idx="4479">
                  <c:v>9.130000000000001E-3</c:v>
                </c:pt>
                <c:pt idx="4480">
                  <c:v>1.1340999999999999E-2</c:v>
                </c:pt>
                <c:pt idx="4481">
                  <c:v>1.5063999999999999E-2</c:v>
                </c:pt>
                <c:pt idx="4482">
                  <c:v>1.4459E-2</c:v>
                </c:pt>
                <c:pt idx="4483">
                  <c:v>1.3951999999999999E-2</c:v>
                </c:pt>
                <c:pt idx="4484">
                  <c:v>1.1807E-2</c:v>
                </c:pt>
                <c:pt idx="4485">
                  <c:v>1.2234E-2</c:v>
                </c:pt>
                <c:pt idx="4486">
                  <c:v>1.3266999999999999E-2</c:v>
                </c:pt>
                <c:pt idx="4487">
                  <c:v>1.2496E-2</c:v>
                </c:pt>
                <c:pt idx="4488">
                  <c:v>1.6540000000000003E-2</c:v>
                </c:pt>
                <c:pt idx="4489">
                  <c:v>2.7851999999999998E-2</c:v>
                </c:pt>
                <c:pt idx="4490">
                  <c:v>3.2064999999999996E-2</c:v>
                </c:pt>
                <c:pt idx="4491">
                  <c:v>4.1128999999999999E-2</c:v>
                </c:pt>
                <c:pt idx="4492">
                  <c:v>4.1450000000000001E-2</c:v>
                </c:pt>
                <c:pt idx="4493">
                  <c:v>4.4496000000000001E-2</c:v>
                </c:pt>
                <c:pt idx="4494">
                  <c:v>4.1924999999999997E-2</c:v>
                </c:pt>
                <c:pt idx="4495">
                  <c:v>4.2599999999999999E-2</c:v>
                </c:pt>
                <c:pt idx="4496">
                  <c:v>3.1274999999999997E-2</c:v>
                </c:pt>
                <c:pt idx="4497">
                  <c:v>2.7635E-2</c:v>
                </c:pt>
                <c:pt idx="4498">
                  <c:v>2.3049E-2</c:v>
                </c:pt>
                <c:pt idx="4499">
                  <c:v>3.7357999999999995E-2</c:v>
                </c:pt>
                <c:pt idx="4500">
                  <c:v>3.5254000000000001E-2</c:v>
                </c:pt>
                <c:pt idx="4501">
                  <c:v>4.1744999999999997E-2</c:v>
                </c:pt>
                <c:pt idx="4502">
                  <c:v>3.4329999999999999E-2</c:v>
                </c:pt>
                <c:pt idx="4503">
                  <c:v>3.2667000000000002E-2</c:v>
                </c:pt>
                <c:pt idx="4504">
                  <c:v>3.1711999999999997E-2</c:v>
                </c:pt>
                <c:pt idx="4505">
                  <c:v>3.2371999999999998E-2</c:v>
                </c:pt>
                <c:pt idx="4506">
                  <c:v>2.6542E-2</c:v>
                </c:pt>
                <c:pt idx="4507">
                  <c:v>2.3651999999999999E-2</c:v>
                </c:pt>
                <c:pt idx="4508">
                  <c:v>2.6893999999999998E-2</c:v>
                </c:pt>
                <c:pt idx="4509">
                  <c:v>3.2987999999999996E-2</c:v>
                </c:pt>
                <c:pt idx="4510">
                  <c:v>2.7893999999999999E-2</c:v>
                </c:pt>
                <c:pt idx="4511">
                  <c:v>2.7126999999999998E-2</c:v>
                </c:pt>
                <c:pt idx="4512">
                  <c:v>2.4157999999999999E-2</c:v>
                </c:pt>
                <c:pt idx="4513">
                  <c:v>1.7590999999999999E-2</c:v>
                </c:pt>
                <c:pt idx="4514">
                  <c:v>2.0974E-2</c:v>
                </c:pt>
                <c:pt idx="4515">
                  <c:v>2.7545E-2</c:v>
                </c:pt>
                <c:pt idx="4516">
                  <c:v>2.0458E-2</c:v>
                </c:pt>
                <c:pt idx="4517">
                  <c:v>2.2896E-2</c:v>
                </c:pt>
                <c:pt idx="4518">
                  <c:v>1.9730999999999999E-2</c:v>
                </c:pt>
                <c:pt idx="4519">
                  <c:v>2.5588999999999997E-2</c:v>
                </c:pt>
                <c:pt idx="4520">
                  <c:v>2.7872999999999998E-2</c:v>
                </c:pt>
                <c:pt idx="4521">
                  <c:v>2.7715E-2</c:v>
                </c:pt>
                <c:pt idx="4522">
                  <c:v>2.2760000000000002E-2</c:v>
                </c:pt>
                <c:pt idx="4523">
                  <c:v>2.3983999999999998E-2</c:v>
                </c:pt>
                <c:pt idx="4524">
                  <c:v>2.2686999999999999E-2</c:v>
                </c:pt>
                <c:pt idx="4525">
                  <c:v>1.8043999999999998E-2</c:v>
                </c:pt>
                <c:pt idx="4526">
                  <c:v>1.4442999999999999E-2</c:v>
                </c:pt>
                <c:pt idx="4527">
                  <c:v>8.4429999999999991E-3</c:v>
                </c:pt>
                <c:pt idx="4528">
                  <c:v>1.0386999999999999E-2</c:v>
                </c:pt>
                <c:pt idx="4529">
                  <c:v>8.6959999999999989E-3</c:v>
                </c:pt>
                <c:pt idx="4530">
                  <c:v>7.509E-3</c:v>
                </c:pt>
                <c:pt idx="4531">
                  <c:v>4.9979999999999998E-3</c:v>
                </c:pt>
                <c:pt idx="4532">
                  <c:v>3.986E-3</c:v>
                </c:pt>
                <c:pt idx="4533">
                  <c:v>3.7939999999999996E-3</c:v>
                </c:pt>
                <c:pt idx="4534">
                  <c:v>6.574E-3</c:v>
                </c:pt>
                <c:pt idx="4535">
                  <c:v>9.8029999999999992E-3</c:v>
                </c:pt>
                <c:pt idx="4536">
                  <c:v>1.3618999999999999E-2</c:v>
                </c:pt>
                <c:pt idx="4537">
                  <c:v>1.2541999999999999E-2</c:v>
                </c:pt>
                <c:pt idx="4538">
                  <c:v>1.1694999999999999E-2</c:v>
                </c:pt>
                <c:pt idx="4539">
                  <c:v>1.2284999999999999E-2</c:v>
                </c:pt>
                <c:pt idx="4540">
                  <c:v>1.1968999999999999E-2</c:v>
                </c:pt>
                <c:pt idx="4541">
                  <c:v>1.1758999999999999E-2</c:v>
                </c:pt>
                <c:pt idx="4542">
                  <c:v>1.6702999999999999E-2</c:v>
                </c:pt>
                <c:pt idx="4543">
                  <c:v>1.7378999999999999E-2</c:v>
                </c:pt>
                <c:pt idx="4544">
                  <c:v>1.6743999999999998E-2</c:v>
                </c:pt>
                <c:pt idx="4545">
                  <c:v>1.1684999999999999E-2</c:v>
                </c:pt>
                <c:pt idx="4546">
                  <c:v>1.3165E-2</c:v>
                </c:pt>
                <c:pt idx="4547">
                  <c:v>1.3552E-2</c:v>
                </c:pt>
                <c:pt idx="4548">
                  <c:v>8.6479999999999994E-3</c:v>
                </c:pt>
                <c:pt idx="4549">
                  <c:v>7.9039999999999996E-3</c:v>
                </c:pt>
                <c:pt idx="4550">
                  <c:v>6.8179999999999994E-3</c:v>
                </c:pt>
                <c:pt idx="4551">
                  <c:v>1.5486E-2</c:v>
                </c:pt>
                <c:pt idx="4552">
                  <c:v>1.8418999999999998E-2</c:v>
                </c:pt>
                <c:pt idx="4553">
                  <c:v>1.6344000000000001E-2</c:v>
                </c:pt>
                <c:pt idx="4554">
                  <c:v>1.1823E-2</c:v>
                </c:pt>
                <c:pt idx="4555">
                  <c:v>1.1889E-2</c:v>
                </c:pt>
                <c:pt idx="4556">
                  <c:v>9.8989999999999998E-3</c:v>
                </c:pt>
                <c:pt idx="4557">
                  <c:v>1.4704999999999999E-2</c:v>
                </c:pt>
                <c:pt idx="4558">
                  <c:v>1.0465E-2</c:v>
                </c:pt>
                <c:pt idx="4559">
                  <c:v>7.9959999999999996E-3</c:v>
                </c:pt>
                <c:pt idx="4560">
                  <c:v>1.2941999999999999E-2</c:v>
                </c:pt>
                <c:pt idx="4561">
                  <c:v>1.1106999999999999E-2</c:v>
                </c:pt>
                <c:pt idx="4562">
                  <c:v>8.3169999999999997E-3</c:v>
                </c:pt>
                <c:pt idx="4563">
                  <c:v>9.0500000000000008E-3</c:v>
                </c:pt>
                <c:pt idx="4564">
                  <c:v>1.2529E-2</c:v>
                </c:pt>
                <c:pt idx="4565">
                  <c:v>1.4046999999999999E-2</c:v>
                </c:pt>
                <c:pt idx="4566">
                  <c:v>2.46E-2</c:v>
                </c:pt>
                <c:pt idx="4567">
                  <c:v>2.4027E-2</c:v>
                </c:pt>
                <c:pt idx="4568">
                  <c:v>2.2387000000000001E-2</c:v>
                </c:pt>
                <c:pt idx="4569">
                  <c:v>1.67E-2</c:v>
                </c:pt>
                <c:pt idx="4570">
                  <c:v>1.7187000000000001E-2</c:v>
                </c:pt>
                <c:pt idx="4571">
                  <c:v>1.4251999999999999E-2</c:v>
                </c:pt>
                <c:pt idx="4572">
                  <c:v>1.2865E-2</c:v>
                </c:pt>
                <c:pt idx="4573">
                  <c:v>9.7509999999999993E-3</c:v>
                </c:pt>
                <c:pt idx="4574">
                  <c:v>1.2005E-2</c:v>
                </c:pt>
                <c:pt idx="4575">
                  <c:v>1.9754999999999998E-2</c:v>
                </c:pt>
                <c:pt idx="4576">
                  <c:v>1.8447999999999999E-2</c:v>
                </c:pt>
                <c:pt idx="4577">
                  <c:v>1.3503999999999999E-2</c:v>
                </c:pt>
                <c:pt idx="4578">
                  <c:v>1.1802999999999999E-2</c:v>
                </c:pt>
                <c:pt idx="4579">
                  <c:v>1.839E-2</c:v>
                </c:pt>
                <c:pt idx="4580">
                  <c:v>2.1787999999999998E-2</c:v>
                </c:pt>
                <c:pt idx="4581">
                  <c:v>8.3680000000000004E-3</c:v>
                </c:pt>
                <c:pt idx="4582">
                  <c:v>1.1287999999999999E-2</c:v>
                </c:pt>
                <c:pt idx="4583">
                  <c:v>1.0038E-2</c:v>
                </c:pt>
                <c:pt idx="4584">
                  <c:v>6.1789999999999996E-3</c:v>
                </c:pt>
                <c:pt idx="4585">
                  <c:v>6.4609999999999997E-3</c:v>
                </c:pt>
                <c:pt idx="4586">
                  <c:v>4.4889999999999999E-3</c:v>
                </c:pt>
                <c:pt idx="4587">
                  <c:v>3.101E-3</c:v>
                </c:pt>
                <c:pt idx="4588">
                  <c:v>4.516E-3</c:v>
                </c:pt>
                <c:pt idx="4589">
                  <c:v>3.8319999999999999E-3</c:v>
                </c:pt>
                <c:pt idx="4590">
                  <c:v>8.7930000000000005E-3</c:v>
                </c:pt>
                <c:pt idx="4591">
                  <c:v>8.1329999999999996E-3</c:v>
                </c:pt>
                <c:pt idx="4592">
                  <c:v>1.1344E-2</c:v>
                </c:pt>
                <c:pt idx="4593">
                  <c:v>1.1764E-2</c:v>
                </c:pt>
                <c:pt idx="4594">
                  <c:v>1.2326E-2</c:v>
                </c:pt>
                <c:pt idx="4595">
                  <c:v>2.4163999999999998E-2</c:v>
                </c:pt>
                <c:pt idx="4596">
                  <c:v>3.1605000000000001E-2</c:v>
                </c:pt>
                <c:pt idx="4597">
                  <c:v>4.2276000000000001E-2</c:v>
                </c:pt>
                <c:pt idx="4598">
                  <c:v>4.6235999999999999E-2</c:v>
                </c:pt>
                <c:pt idx="4599">
                  <c:v>4.7144999999999999E-2</c:v>
                </c:pt>
                <c:pt idx="4600">
                  <c:v>4.5790000000000004E-2</c:v>
                </c:pt>
                <c:pt idx="4601">
                  <c:v>4.1887999999999995E-2</c:v>
                </c:pt>
                <c:pt idx="4602">
                  <c:v>5.6603999999999995E-2</c:v>
                </c:pt>
                <c:pt idx="4603">
                  <c:v>5.8784999999999997E-2</c:v>
                </c:pt>
                <c:pt idx="4604">
                  <c:v>6.4743999999999996E-2</c:v>
                </c:pt>
                <c:pt idx="4605">
                  <c:v>5.1514999999999998E-2</c:v>
                </c:pt>
                <c:pt idx="4606">
                  <c:v>5.2603999999999998E-2</c:v>
                </c:pt>
                <c:pt idx="4607">
                  <c:v>4.8516999999999998E-2</c:v>
                </c:pt>
                <c:pt idx="4608">
                  <c:v>4.5970999999999998E-2</c:v>
                </c:pt>
                <c:pt idx="4609">
                  <c:v>4.6488999999999996E-2</c:v>
                </c:pt>
                <c:pt idx="4610">
                  <c:v>4.6495999999999996E-2</c:v>
                </c:pt>
                <c:pt idx="4611">
                  <c:v>4.4450999999999997E-2</c:v>
                </c:pt>
                <c:pt idx="4612">
                  <c:v>4.2675999999999999E-2</c:v>
                </c:pt>
                <c:pt idx="4613">
                  <c:v>3.9203999999999996E-2</c:v>
                </c:pt>
                <c:pt idx="4614">
                  <c:v>3.9690000000000003E-2</c:v>
                </c:pt>
                <c:pt idx="4615">
                  <c:v>4.0386999999999999E-2</c:v>
                </c:pt>
                <c:pt idx="4616">
                  <c:v>4.3990999999999995E-2</c:v>
                </c:pt>
                <c:pt idx="4617">
                  <c:v>6.1135999999999996E-2</c:v>
                </c:pt>
                <c:pt idx="4618">
                  <c:v>6.2660000000000007E-2</c:v>
                </c:pt>
                <c:pt idx="4619">
                  <c:v>6.0212999999999996E-2</c:v>
                </c:pt>
                <c:pt idx="4620">
                  <c:v>4.7063000000000001E-2</c:v>
                </c:pt>
                <c:pt idx="4621">
                  <c:v>4.5451999999999999E-2</c:v>
                </c:pt>
                <c:pt idx="4622">
                  <c:v>3.4487999999999998E-2</c:v>
                </c:pt>
                <c:pt idx="4623">
                  <c:v>3.7687999999999999E-2</c:v>
                </c:pt>
                <c:pt idx="4624">
                  <c:v>3.2926999999999998E-2</c:v>
                </c:pt>
                <c:pt idx="4625">
                  <c:v>3.2929E-2</c:v>
                </c:pt>
                <c:pt idx="4626">
                  <c:v>2.9800999999999998E-2</c:v>
                </c:pt>
                <c:pt idx="4627">
                  <c:v>2.5152999999999998E-2</c:v>
                </c:pt>
                <c:pt idx="4628">
                  <c:v>1.0721999999999999E-2</c:v>
                </c:pt>
                <c:pt idx="4629">
                  <c:v>1.2399E-2</c:v>
                </c:pt>
                <c:pt idx="4630">
                  <c:v>9.4109999999999992E-3</c:v>
                </c:pt>
                <c:pt idx="4631">
                  <c:v>1.0057E-2</c:v>
                </c:pt>
                <c:pt idx="4632">
                  <c:v>1.2737999999999999E-2</c:v>
                </c:pt>
                <c:pt idx="4633">
                  <c:v>7.4969999999999993E-3</c:v>
                </c:pt>
                <c:pt idx="4634">
                  <c:v>5.9129999999999999E-3</c:v>
                </c:pt>
                <c:pt idx="4635">
                  <c:v>4.8969999999999994E-3</c:v>
                </c:pt>
                <c:pt idx="4636">
                  <c:v>1.0841999999999999E-2</c:v>
                </c:pt>
                <c:pt idx="4637">
                  <c:v>1.9977999999999999E-2</c:v>
                </c:pt>
                <c:pt idx="4638">
                  <c:v>2.1101999999999999E-2</c:v>
                </c:pt>
                <c:pt idx="4639">
                  <c:v>2.1901999999999998E-2</c:v>
                </c:pt>
                <c:pt idx="4640">
                  <c:v>1.7554E-2</c:v>
                </c:pt>
                <c:pt idx="4641">
                  <c:v>1.9495999999999999E-2</c:v>
                </c:pt>
                <c:pt idx="4642">
                  <c:v>2.1700999999999998E-2</c:v>
                </c:pt>
                <c:pt idx="4643">
                  <c:v>2.3293999999999999E-2</c:v>
                </c:pt>
                <c:pt idx="4644">
                  <c:v>2.6737999999999998E-2</c:v>
                </c:pt>
                <c:pt idx="4645">
                  <c:v>2.3157999999999998E-2</c:v>
                </c:pt>
                <c:pt idx="4646">
                  <c:v>3.2774999999999999E-2</c:v>
                </c:pt>
                <c:pt idx="4647">
                  <c:v>3.6638999999999998E-2</c:v>
                </c:pt>
                <c:pt idx="4648">
                  <c:v>4.2480000000000004E-2</c:v>
                </c:pt>
                <c:pt idx="4649">
                  <c:v>5.8653999999999998E-2</c:v>
                </c:pt>
                <c:pt idx="4650">
                  <c:v>6.5624000000000002E-2</c:v>
                </c:pt>
                <c:pt idx="4651">
                  <c:v>8.6820000000000008E-2</c:v>
                </c:pt>
                <c:pt idx="4652">
                  <c:v>8.9623999999999995E-2</c:v>
                </c:pt>
                <c:pt idx="4653">
                  <c:v>7.6871999999999996E-2</c:v>
                </c:pt>
                <c:pt idx="4654">
                  <c:v>8.3533999999999997E-2</c:v>
                </c:pt>
                <c:pt idx="4655">
                  <c:v>8.0183999999999991E-2</c:v>
                </c:pt>
                <c:pt idx="4656">
                  <c:v>7.4721999999999997E-2</c:v>
                </c:pt>
                <c:pt idx="4657">
                  <c:v>8.2625999999999991E-2</c:v>
                </c:pt>
                <c:pt idx="4658">
                  <c:v>7.4730999999999992E-2</c:v>
                </c:pt>
                <c:pt idx="4659">
                  <c:v>7.0516999999999996E-2</c:v>
                </c:pt>
                <c:pt idx="4660">
                  <c:v>6.9422999999999999E-2</c:v>
                </c:pt>
                <c:pt idx="4661">
                  <c:v>6.6175999999999999E-2</c:v>
                </c:pt>
                <c:pt idx="4662">
                  <c:v>5.8254999999999994E-2</c:v>
                </c:pt>
                <c:pt idx="4663">
                  <c:v>5.1751999999999999E-2</c:v>
                </c:pt>
                <c:pt idx="4664">
                  <c:v>4.1480999999999997E-2</c:v>
                </c:pt>
                <c:pt idx="4665">
                  <c:v>4.4086E-2</c:v>
                </c:pt>
                <c:pt idx="4666">
                  <c:v>3.7680999999999999E-2</c:v>
                </c:pt>
                <c:pt idx="4667">
                  <c:v>3.9245999999999996E-2</c:v>
                </c:pt>
                <c:pt idx="4668">
                  <c:v>4.0812999999999995E-2</c:v>
                </c:pt>
                <c:pt idx="4669">
                  <c:v>3.9530999999999997E-2</c:v>
                </c:pt>
                <c:pt idx="4670">
                  <c:v>3.4686000000000002E-2</c:v>
                </c:pt>
                <c:pt idx="4671">
                  <c:v>3.2894E-2</c:v>
                </c:pt>
                <c:pt idx="4672">
                  <c:v>3.0081E-2</c:v>
                </c:pt>
                <c:pt idx="4673">
                  <c:v>2.7878E-2</c:v>
                </c:pt>
                <c:pt idx="4674">
                  <c:v>2.5101999999999999E-2</c:v>
                </c:pt>
                <c:pt idx="4675">
                  <c:v>2.2532999999999997E-2</c:v>
                </c:pt>
                <c:pt idx="4676">
                  <c:v>2.2131999999999999E-2</c:v>
                </c:pt>
                <c:pt idx="4677">
                  <c:v>1.6752E-2</c:v>
                </c:pt>
                <c:pt idx="4678">
                  <c:v>1.576E-2</c:v>
                </c:pt>
                <c:pt idx="4679">
                  <c:v>1.6885999999999998E-2</c:v>
                </c:pt>
                <c:pt idx="4680">
                  <c:v>1.7018999999999999E-2</c:v>
                </c:pt>
                <c:pt idx="4681">
                  <c:v>2.2411999999999998E-2</c:v>
                </c:pt>
                <c:pt idx="4682">
                  <c:v>1.5820000000000001E-2</c:v>
                </c:pt>
                <c:pt idx="4683">
                  <c:v>1.7592E-2</c:v>
                </c:pt>
                <c:pt idx="4684">
                  <c:v>2.0768999999999999E-2</c:v>
                </c:pt>
                <c:pt idx="4685">
                  <c:v>2.4424999999999999E-2</c:v>
                </c:pt>
                <c:pt idx="4686">
                  <c:v>2.5947999999999999E-2</c:v>
                </c:pt>
                <c:pt idx="4687">
                  <c:v>2.8187999999999998E-2</c:v>
                </c:pt>
                <c:pt idx="4688">
                  <c:v>2.3375E-2</c:v>
                </c:pt>
                <c:pt idx="4689">
                  <c:v>2.2067E-2</c:v>
                </c:pt>
                <c:pt idx="4690">
                  <c:v>1.9923E-2</c:v>
                </c:pt>
                <c:pt idx="4691">
                  <c:v>1.7187000000000001E-2</c:v>
                </c:pt>
                <c:pt idx="4692">
                  <c:v>1.4345E-2</c:v>
                </c:pt>
                <c:pt idx="4693">
                  <c:v>2.0641E-2</c:v>
                </c:pt>
                <c:pt idx="4694">
                  <c:v>1.9137999999999999E-2</c:v>
                </c:pt>
                <c:pt idx="4695">
                  <c:v>1.6958999999999998E-2</c:v>
                </c:pt>
                <c:pt idx="4696">
                  <c:v>1.2636999999999999E-2</c:v>
                </c:pt>
                <c:pt idx="4697">
                  <c:v>1.3512999999999999E-2</c:v>
                </c:pt>
                <c:pt idx="4698">
                  <c:v>1.1686999999999999E-2</c:v>
                </c:pt>
                <c:pt idx="4699">
                  <c:v>1.1405999999999999E-2</c:v>
                </c:pt>
                <c:pt idx="4700">
                  <c:v>1.9348000000000001E-2</c:v>
                </c:pt>
                <c:pt idx="4701">
                  <c:v>2.1967999999999998E-2</c:v>
                </c:pt>
                <c:pt idx="4702">
                  <c:v>2.2321999999999998E-2</c:v>
                </c:pt>
                <c:pt idx="4703">
                  <c:v>3.2217999999999997E-2</c:v>
                </c:pt>
                <c:pt idx="4704">
                  <c:v>4.0965000000000001E-2</c:v>
                </c:pt>
                <c:pt idx="4705">
                  <c:v>4.3120000000000006E-2</c:v>
                </c:pt>
                <c:pt idx="4706">
                  <c:v>4.0089E-2</c:v>
                </c:pt>
                <c:pt idx="4707">
                  <c:v>4.3046999999999995E-2</c:v>
                </c:pt>
                <c:pt idx="4708">
                  <c:v>4.3976999999999995E-2</c:v>
                </c:pt>
                <c:pt idx="4709">
                  <c:v>4.0168999999999996E-2</c:v>
                </c:pt>
                <c:pt idx="4710">
                  <c:v>3.3989999999999999E-2</c:v>
                </c:pt>
                <c:pt idx="4711">
                  <c:v>2.7458E-2</c:v>
                </c:pt>
                <c:pt idx="4712">
                  <c:v>1.9195E-2</c:v>
                </c:pt>
                <c:pt idx="4713">
                  <c:v>1.7940999999999999E-2</c:v>
                </c:pt>
                <c:pt idx="4714">
                  <c:v>2.6348999999999997E-2</c:v>
                </c:pt>
                <c:pt idx="4715">
                  <c:v>3.4847999999999997E-2</c:v>
                </c:pt>
                <c:pt idx="4716">
                  <c:v>4.0195999999999996E-2</c:v>
                </c:pt>
                <c:pt idx="4717">
                  <c:v>4.0410000000000001E-2</c:v>
                </c:pt>
                <c:pt idx="4718">
                  <c:v>3.6332999999999997E-2</c:v>
                </c:pt>
                <c:pt idx="4719">
                  <c:v>3.2909000000000001E-2</c:v>
                </c:pt>
                <c:pt idx="4720">
                  <c:v>2.4735E-2</c:v>
                </c:pt>
                <c:pt idx="4721">
                  <c:v>2.7950000000000003E-2</c:v>
                </c:pt>
                <c:pt idx="4722">
                  <c:v>2.5503999999999999E-2</c:v>
                </c:pt>
                <c:pt idx="4723">
                  <c:v>2.1551000000000001E-2</c:v>
                </c:pt>
                <c:pt idx="4724">
                  <c:v>1.9098E-2</c:v>
                </c:pt>
                <c:pt idx="4725">
                  <c:v>2.2051999999999999E-2</c:v>
                </c:pt>
                <c:pt idx="4726">
                  <c:v>1.8560999999999998E-2</c:v>
                </c:pt>
                <c:pt idx="4727">
                  <c:v>1.5514E-2</c:v>
                </c:pt>
                <c:pt idx="4728">
                  <c:v>1.4926E-2</c:v>
                </c:pt>
                <c:pt idx="4729">
                  <c:v>2.5062999999999998E-2</c:v>
                </c:pt>
                <c:pt idx="4730">
                  <c:v>1.9466000000000001E-2</c:v>
                </c:pt>
                <c:pt idx="4731">
                  <c:v>1.5837E-2</c:v>
                </c:pt>
                <c:pt idx="4732">
                  <c:v>1.5896999999999998E-2</c:v>
                </c:pt>
                <c:pt idx="4733">
                  <c:v>2.3056E-2</c:v>
                </c:pt>
                <c:pt idx="4734">
                  <c:v>1.5945000000000001E-2</c:v>
                </c:pt>
                <c:pt idx="4735">
                  <c:v>2.3906999999999998E-2</c:v>
                </c:pt>
                <c:pt idx="4736">
                  <c:v>2.222E-2</c:v>
                </c:pt>
                <c:pt idx="4737">
                  <c:v>1.6740000000000001E-2</c:v>
                </c:pt>
                <c:pt idx="4738">
                  <c:v>1.6854999999999998E-2</c:v>
                </c:pt>
                <c:pt idx="4739">
                  <c:v>1.0477E-2</c:v>
                </c:pt>
                <c:pt idx="4740">
                  <c:v>7.0679999999999996E-3</c:v>
                </c:pt>
                <c:pt idx="4741">
                  <c:v>6.9389999999999999E-3</c:v>
                </c:pt>
                <c:pt idx="4742">
                  <c:v>1.4206E-2</c:v>
                </c:pt>
                <c:pt idx="4743">
                  <c:v>1.6274999999999998E-2</c:v>
                </c:pt>
                <c:pt idx="4744">
                  <c:v>1.5764E-2</c:v>
                </c:pt>
                <c:pt idx="4745">
                  <c:v>1.6233000000000001E-2</c:v>
                </c:pt>
                <c:pt idx="4746">
                  <c:v>1.4417999999999999E-2</c:v>
                </c:pt>
                <c:pt idx="4747">
                  <c:v>1.4674999999999999E-2</c:v>
                </c:pt>
                <c:pt idx="4748">
                  <c:v>1.4332999999999999E-2</c:v>
                </c:pt>
                <c:pt idx="4749">
                  <c:v>1.2660000000000001E-2</c:v>
                </c:pt>
                <c:pt idx="4750">
                  <c:v>6.4279999999999997E-3</c:v>
                </c:pt>
                <c:pt idx="4751">
                  <c:v>5.0520000000000001E-3</c:v>
                </c:pt>
                <c:pt idx="4752">
                  <c:v>6.6200000000000009E-3</c:v>
                </c:pt>
                <c:pt idx="4753">
                  <c:v>4.2979999999999997E-3</c:v>
                </c:pt>
                <c:pt idx="4754">
                  <c:v>5.1069999999999996E-3</c:v>
                </c:pt>
                <c:pt idx="4755">
                  <c:v>4.9049999999999996E-3</c:v>
                </c:pt>
                <c:pt idx="4756">
                  <c:v>2.9250000000000001E-3</c:v>
                </c:pt>
                <c:pt idx="4757">
                  <c:v>3.0479999999999999E-3</c:v>
                </c:pt>
                <c:pt idx="4758">
                  <c:v>2.7409999999999999E-3</c:v>
                </c:pt>
                <c:pt idx="4759">
                  <c:v>3.0269999999999997E-3</c:v>
                </c:pt>
                <c:pt idx="4760">
                  <c:v>2.8760000000000001E-3</c:v>
                </c:pt>
                <c:pt idx="4761">
                  <c:v>2.9819999999999998E-3</c:v>
                </c:pt>
                <c:pt idx="4762">
                  <c:v>5.2350000000000001E-3</c:v>
                </c:pt>
                <c:pt idx="4763">
                  <c:v>3.9200000000000007E-3</c:v>
                </c:pt>
                <c:pt idx="4764">
                  <c:v>3.4200000000000003E-3</c:v>
                </c:pt>
                <c:pt idx="4765">
                  <c:v>4.8409999999999998E-3</c:v>
                </c:pt>
                <c:pt idx="4766">
                  <c:v>6.5800000000000008E-3</c:v>
                </c:pt>
                <c:pt idx="4767">
                  <c:v>5.2880000000000002E-3</c:v>
                </c:pt>
                <c:pt idx="4768">
                  <c:v>4.2680000000000001E-3</c:v>
                </c:pt>
                <c:pt idx="4769">
                  <c:v>3.4759999999999999E-3</c:v>
                </c:pt>
                <c:pt idx="4770">
                  <c:v>3.5439999999999998E-3</c:v>
                </c:pt>
                <c:pt idx="4771">
                  <c:v>8.1669999999999989E-3</c:v>
                </c:pt>
                <c:pt idx="4772">
                  <c:v>7.0200000000000002E-3</c:v>
                </c:pt>
                <c:pt idx="4773">
                  <c:v>6.4529999999999995E-3</c:v>
                </c:pt>
                <c:pt idx="4774">
                  <c:v>6.9589999999999999E-3</c:v>
                </c:pt>
                <c:pt idx="4775">
                  <c:v>6.3279999999999994E-3</c:v>
                </c:pt>
                <c:pt idx="4776">
                  <c:v>8.7209999999999996E-3</c:v>
                </c:pt>
                <c:pt idx="4777">
                  <c:v>8.0059999999999992E-3</c:v>
                </c:pt>
                <c:pt idx="4778">
                  <c:v>1.0370000000000001E-2</c:v>
                </c:pt>
                <c:pt idx="4779">
                  <c:v>8.572999999999999E-3</c:v>
                </c:pt>
                <c:pt idx="4780">
                  <c:v>8.4159999999999999E-3</c:v>
                </c:pt>
                <c:pt idx="4781">
                  <c:v>6.6660000000000001E-3</c:v>
                </c:pt>
                <c:pt idx="4782">
                  <c:v>1.1292999999999999E-2</c:v>
                </c:pt>
                <c:pt idx="4783">
                  <c:v>7.8300000000000002E-3</c:v>
                </c:pt>
                <c:pt idx="4784">
                  <c:v>6.7120000000000001E-3</c:v>
                </c:pt>
                <c:pt idx="4785">
                  <c:v>7.241E-3</c:v>
                </c:pt>
                <c:pt idx="4786">
                  <c:v>9.4349999999999989E-3</c:v>
                </c:pt>
                <c:pt idx="4787">
                  <c:v>8.6490000000000004E-3</c:v>
                </c:pt>
                <c:pt idx="4788">
                  <c:v>9.1919999999999988E-3</c:v>
                </c:pt>
                <c:pt idx="4789">
                  <c:v>1.0385E-2</c:v>
                </c:pt>
                <c:pt idx="4790">
                  <c:v>9.0130000000000002E-3</c:v>
                </c:pt>
                <c:pt idx="4791">
                  <c:v>7.2749999999999993E-3</c:v>
                </c:pt>
                <c:pt idx="4792">
                  <c:v>5.6100000000000004E-3</c:v>
                </c:pt>
                <c:pt idx="4793">
                  <c:v>5.0759999999999998E-3</c:v>
                </c:pt>
                <c:pt idx="4794">
                  <c:v>4.9959999999999996E-3</c:v>
                </c:pt>
                <c:pt idx="4795">
                  <c:v>4.4859999999999995E-3</c:v>
                </c:pt>
                <c:pt idx="4796">
                  <c:v>4.2620000000000002E-3</c:v>
                </c:pt>
                <c:pt idx="4797">
                  <c:v>2.5479999999999999E-3</c:v>
                </c:pt>
                <c:pt idx="4798">
                  <c:v>2.0479999999999999E-3</c:v>
                </c:pt>
                <c:pt idx="4799">
                  <c:v>5.7739999999999996E-3</c:v>
                </c:pt>
                <c:pt idx="4800">
                  <c:v>7.9709999999999989E-3</c:v>
                </c:pt>
                <c:pt idx="4801">
                  <c:v>1.2185999999999999E-2</c:v>
                </c:pt>
                <c:pt idx="4802">
                  <c:v>1.0291999999999999E-2</c:v>
                </c:pt>
                <c:pt idx="4803">
                  <c:v>9.9849999999999991E-3</c:v>
                </c:pt>
                <c:pt idx="4804">
                  <c:v>7.0269999999999994E-3</c:v>
                </c:pt>
                <c:pt idx="4805">
                  <c:v>6.6079999999999993E-3</c:v>
                </c:pt>
                <c:pt idx="4806">
                  <c:v>5.5069999999999997E-3</c:v>
                </c:pt>
                <c:pt idx="4807">
                  <c:v>5.7809999999999997E-3</c:v>
                </c:pt>
                <c:pt idx="4808">
                  <c:v>5.0009999999999994E-3</c:v>
                </c:pt>
                <c:pt idx="4809">
                  <c:v>5.0660000000000002E-3</c:v>
                </c:pt>
                <c:pt idx="4810">
                  <c:v>4.7590000000000002E-3</c:v>
                </c:pt>
                <c:pt idx="4811">
                  <c:v>5.5189999999999996E-3</c:v>
                </c:pt>
                <c:pt idx="4812">
                  <c:v>7.3309999999999998E-3</c:v>
                </c:pt>
                <c:pt idx="4813">
                  <c:v>1.5892E-2</c:v>
                </c:pt>
                <c:pt idx="4814">
                  <c:v>1.8334E-2</c:v>
                </c:pt>
                <c:pt idx="4815">
                  <c:v>1.8221999999999999E-2</c:v>
                </c:pt>
                <c:pt idx="4816">
                  <c:v>2.5375999999999999E-2</c:v>
                </c:pt>
                <c:pt idx="4817">
                  <c:v>2.8940000000000004E-2</c:v>
                </c:pt>
                <c:pt idx="4818">
                  <c:v>3.3003999999999999E-2</c:v>
                </c:pt>
                <c:pt idx="4819">
                  <c:v>3.0667E-2</c:v>
                </c:pt>
                <c:pt idx="4820">
                  <c:v>2.7604E-2</c:v>
                </c:pt>
                <c:pt idx="4821">
                  <c:v>2.7043999999999999E-2</c:v>
                </c:pt>
                <c:pt idx="4822">
                  <c:v>2.1183E-2</c:v>
                </c:pt>
                <c:pt idx="4823">
                  <c:v>1.9206000000000001E-2</c:v>
                </c:pt>
                <c:pt idx="4824">
                  <c:v>1.5636999999999998E-2</c:v>
                </c:pt>
                <c:pt idx="4825">
                  <c:v>1.5656E-2</c:v>
                </c:pt>
                <c:pt idx="4826">
                  <c:v>1.5321E-2</c:v>
                </c:pt>
                <c:pt idx="4827">
                  <c:v>1.5028999999999999E-2</c:v>
                </c:pt>
                <c:pt idx="4828">
                  <c:v>1.4615E-2</c:v>
                </c:pt>
                <c:pt idx="4829">
                  <c:v>1.2551999999999999E-2</c:v>
                </c:pt>
                <c:pt idx="4830">
                  <c:v>1.2459E-2</c:v>
                </c:pt>
                <c:pt idx="4831">
                  <c:v>9.2280000000000001E-3</c:v>
                </c:pt>
                <c:pt idx="4832">
                  <c:v>7.9150000000000002E-3</c:v>
                </c:pt>
                <c:pt idx="4833">
                  <c:v>8.149E-3</c:v>
                </c:pt>
                <c:pt idx="4834">
                  <c:v>1.0862999999999999E-2</c:v>
                </c:pt>
                <c:pt idx="4835">
                  <c:v>1.1542E-2</c:v>
                </c:pt>
                <c:pt idx="4836">
                  <c:v>7.6419999999999995E-3</c:v>
                </c:pt>
                <c:pt idx="4837">
                  <c:v>1.1757E-2</c:v>
                </c:pt>
                <c:pt idx="4838">
                  <c:v>9.1229999999999992E-3</c:v>
                </c:pt>
                <c:pt idx="4839">
                  <c:v>7.5400000000000007E-3</c:v>
                </c:pt>
                <c:pt idx="4840">
                  <c:v>6.9549999999999994E-3</c:v>
                </c:pt>
                <c:pt idx="4841">
                  <c:v>5.0349999999999995E-3</c:v>
                </c:pt>
                <c:pt idx="4842">
                  <c:v>4.3369999999999997E-3</c:v>
                </c:pt>
                <c:pt idx="4843">
                  <c:v>4.9919999999999999E-3</c:v>
                </c:pt>
                <c:pt idx="4844">
                  <c:v>3.6500000000000005E-3</c:v>
                </c:pt>
                <c:pt idx="4845">
                  <c:v>3.5700000000000003E-3</c:v>
                </c:pt>
                <c:pt idx="4846">
                  <c:v>3.075E-3</c:v>
                </c:pt>
                <c:pt idx="4847">
                  <c:v>4.0959999999999998E-3</c:v>
                </c:pt>
                <c:pt idx="4848">
                  <c:v>6.894E-3</c:v>
                </c:pt>
                <c:pt idx="4849">
                  <c:v>7.0759999999999998E-3</c:v>
                </c:pt>
                <c:pt idx="4850">
                  <c:v>1.4525E-2</c:v>
                </c:pt>
                <c:pt idx="4851">
                  <c:v>2.0324999999999999E-2</c:v>
                </c:pt>
                <c:pt idx="4852">
                  <c:v>2.3866999999999999E-2</c:v>
                </c:pt>
                <c:pt idx="4853">
                  <c:v>2.6124999999999999E-2</c:v>
                </c:pt>
                <c:pt idx="4854">
                  <c:v>3.0690000000000002E-2</c:v>
                </c:pt>
                <c:pt idx="4855">
                  <c:v>3.1793000000000002E-2</c:v>
                </c:pt>
                <c:pt idx="4856">
                  <c:v>3.9918999999999996E-2</c:v>
                </c:pt>
                <c:pt idx="4857">
                  <c:v>4.2992999999999996E-2</c:v>
                </c:pt>
                <c:pt idx="4858">
                  <c:v>4.8874000000000001E-2</c:v>
                </c:pt>
                <c:pt idx="4859">
                  <c:v>5.1907999999999996E-2</c:v>
                </c:pt>
                <c:pt idx="4860">
                  <c:v>5.6867999999999995E-2</c:v>
                </c:pt>
                <c:pt idx="4861">
                  <c:v>6.4381999999999995E-2</c:v>
                </c:pt>
                <c:pt idx="4862">
                  <c:v>0.10807899999999999</c:v>
                </c:pt>
                <c:pt idx="4863">
                  <c:v>0.10674099999999999</c:v>
                </c:pt>
                <c:pt idx="4864">
                  <c:v>0.107972</c:v>
                </c:pt>
                <c:pt idx="4865">
                  <c:v>0.111218</c:v>
                </c:pt>
                <c:pt idx="4866">
                  <c:v>0.13064599999999998</c:v>
                </c:pt>
                <c:pt idx="4867">
                  <c:v>0.14518699999999998</c:v>
                </c:pt>
                <c:pt idx="4868">
                  <c:v>0.17039499999999999</c:v>
                </c:pt>
                <c:pt idx="4869">
                  <c:v>0.19087499999999999</c:v>
                </c:pt>
                <c:pt idx="4870">
                  <c:v>0.20075599999999999</c:v>
                </c:pt>
                <c:pt idx="4871">
                  <c:v>0.23163000000000003</c:v>
                </c:pt>
                <c:pt idx="4872">
                  <c:v>0.23915499999999998</c:v>
                </c:pt>
                <c:pt idx="4873">
                  <c:v>0.24331000000000003</c:v>
                </c:pt>
                <c:pt idx="4874">
                  <c:v>0.24726199999999998</c:v>
                </c:pt>
                <c:pt idx="4875">
                  <c:v>0.26051599999999997</c:v>
                </c:pt>
                <c:pt idx="4876">
                  <c:v>0.29171900000000001</c:v>
                </c:pt>
                <c:pt idx="4877">
                  <c:v>0.29311100000000001</c:v>
                </c:pt>
                <c:pt idx="4878">
                  <c:v>0.29029899999999997</c:v>
                </c:pt>
                <c:pt idx="4879">
                  <c:v>0.30585000000000001</c:v>
                </c:pt>
                <c:pt idx="4880">
                  <c:v>0.29745199999999999</c:v>
                </c:pt>
                <c:pt idx="4881">
                  <c:v>0.29442699999999999</c:v>
                </c:pt>
                <c:pt idx="4882">
                  <c:v>0.28972700000000001</c:v>
                </c:pt>
                <c:pt idx="4883">
                  <c:v>0.28328900000000001</c:v>
                </c:pt>
                <c:pt idx="4884">
                  <c:v>0.26552300000000001</c:v>
                </c:pt>
                <c:pt idx="4885">
                  <c:v>0.25802000000000003</c:v>
                </c:pt>
                <c:pt idx="4886">
                  <c:v>0.245783</c:v>
                </c:pt>
                <c:pt idx="4887">
                  <c:v>0.23044799999999999</c:v>
                </c:pt>
                <c:pt idx="4888">
                  <c:v>0.23165899999999998</c:v>
                </c:pt>
                <c:pt idx="4889">
                  <c:v>0.18295699999999998</c:v>
                </c:pt>
                <c:pt idx="4890">
                  <c:v>0.20461799999999999</c:v>
                </c:pt>
                <c:pt idx="4891">
                  <c:v>0.24862000000000001</c:v>
                </c:pt>
                <c:pt idx="4892">
                  <c:v>0.264376</c:v>
                </c:pt>
                <c:pt idx="4893">
                  <c:v>0.26738299999999998</c:v>
                </c:pt>
                <c:pt idx="4894">
                  <c:v>0.27026</c:v>
                </c:pt>
                <c:pt idx="4895">
                  <c:v>0.29570799999999997</c:v>
                </c:pt>
                <c:pt idx="4896">
                  <c:v>0.29638799999999998</c:v>
                </c:pt>
                <c:pt idx="4897">
                  <c:v>0.33633000000000002</c:v>
                </c:pt>
                <c:pt idx="4898">
                  <c:v>0.34536299999999998</c:v>
                </c:pt>
                <c:pt idx="4899">
                  <c:v>0.33577599999999996</c:v>
                </c:pt>
                <c:pt idx="4900">
                  <c:v>0.33406799999999998</c:v>
                </c:pt>
                <c:pt idx="4901">
                  <c:v>0.35317099999999996</c:v>
                </c:pt>
                <c:pt idx="4902">
                  <c:v>0.34246699999999997</c:v>
                </c:pt>
                <c:pt idx="4903">
                  <c:v>0.33966099999999999</c:v>
                </c:pt>
                <c:pt idx="4904">
                  <c:v>0.33585100000000001</c:v>
                </c:pt>
                <c:pt idx="4905">
                  <c:v>0.326102</c:v>
                </c:pt>
                <c:pt idx="4906">
                  <c:v>0.32261599999999996</c:v>
                </c:pt>
                <c:pt idx="4907">
                  <c:v>0.31329899999999999</c:v>
                </c:pt>
                <c:pt idx="4908">
                  <c:v>0.31448000000000004</c:v>
                </c:pt>
                <c:pt idx="4909">
                  <c:v>0.31129799999999996</c:v>
                </c:pt>
                <c:pt idx="4910">
                  <c:v>0.298674</c:v>
                </c:pt>
                <c:pt idx="4911">
                  <c:v>0.274949</c:v>
                </c:pt>
                <c:pt idx="4912">
                  <c:v>0.26450299999999999</c:v>
                </c:pt>
                <c:pt idx="4913">
                  <c:v>0.258324</c:v>
                </c:pt>
                <c:pt idx="4914">
                  <c:v>0.24149199999999998</c:v>
                </c:pt>
                <c:pt idx="4915">
                  <c:v>0.23974799999999999</c:v>
                </c:pt>
                <c:pt idx="4916">
                  <c:v>0.23286399999999999</c:v>
                </c:pt>
                <c:pt idx="4917">
                  <c:v>0.22530899999999998</c:v>
                </c:pt>
                <c:pt idx="4918">
                  <c:v>0.244363</c:v>
                </c:pt>
                <c:pt idx="4919">
                  <c:v>0.25795200000000001</c:v>
                </c:pt>
                <c:pt idx="4920">
                  <c:v>0.25017099999999998</c:v>
                </c:pt>
                <c:pt idx="4921">
                  <c:v>0.254164</c:v>
                </c:pt>
                <c:pt idx="4922">
                  <c:v>0.24583099999999999</c:v>
                </c:pt>
                <c:pt idx="4923">
                  <c:v>0.26034000000000002</c:v>
                </c:pt>
                <c:pt idx="4924">
                  <c:v>0.258718</c:v>
                </c:pt>
                <c:pt idx="4925">
                  <c:v>0.25365699999999997</c:v>
                </c:pt>
                <c:pt idx="4926">
                  <c:v>0.26107799999999998</c:v>
                </c:pt>
                <c:pt idx="4927">
                  <c:v>0.26128899999999999</c:v>
                </c:pt>
                <c:pt idx="4928">
                  <c:v>0.26616299999999998</c:v>
                </c:pt>
                <c:pt idx="4929">
                  <c:v>0.25372299999999998</c:v>
                </c:pt>
                <c:pt idx="4930">
                  <c:v>0.23305399999999998</c:v>
                </c:pt>
                <c:pt idx="4931">
                  <c:v>0.20369499999999999</c:v>
                </c:pt>
                <c:pt idx="4932">
                  <c:v>0.18937399999999999</c:v>
                </c:pt>
                <c:pt idx="4933">
                  <c:v>0.21423199999999998</c:v>
                </c:pt>
                <c:pt idx="4934">
                  <c:v>0.22432000000000002</c:v>
                </c:pt>
                <c:pt idx="4935">
                  <c:v>0.23322499999999999</c:v>
                </c:pt>
                <c:pt idx="4936">
                  <c:v>0.25005299999999997</c:v>
                </c:pt>
                <c:pt idx="4937">
                  <c:v>0.19256199999999998</c:v>
                </c:pt>
                <c:pt idx="4938">
                  <c:v>0.21027899999999999</c:v>
                </c:pt>
                <c:pt idx="4939">
                  <c:v>0.21809000000000001</c:v>
                </c:pt>
                <c:pt idx="4940">
                  <c:v>0.22558399999999998</c:v>
                </c:pt>
                <c:pt idx="4941">
                  <c:v>0.22951199999999999</c:v>
                </c:pt>
                <c:pt idx="4942">
                  <c:v>0.23748899999999998</c:v>
                </c:pt>
                <c:pt idx="4943">
                  <c:v>0.248363</c:v>
                </c:pt>
                <c:pt idx="4944">
                  <c:v>0.25947199999999998</c:v>
                </c:pt>
                <c:pt idx="4945">
                  <c:v>0.26340000000000002</c:v>
                </c:pt>
                <c:pt idx="4946">
                  <c:v>0.25736000000000003</c:v>
                </c:pt>
                <c:pt idx="4947">
                  <c:v>0.25005899999999998</c:v>
                </c:pt>
                <c:pt idx="4948">
                  <c:v>0.26295499999999999</c:v>
                </c:pt>
                <c:pt idx="4949">
                  <c:v>0.25453399999999998</c:v>
                </c:pt>
                <c:pt idx="4950">
                  <c:v>0.244031</c:v>
                </c:pt>
                <c:pt idx="4951">
                  <c:v>0.23155799999999999</c:v>
                </c:pt>
                <c:pt idx="4952">
                  <c:v>0.21457599999999999</c:v>
                </c:pt>
                <c:pt idx="4953">
                  <c:v>0.19547</c:v>
                </c:pt>
                <c:pt idx="4954">
                  <c:v>0.19021099999999999</c:v>
                </c:pt>
                <c:pt idx="4955">
                  <c:v>0.17852299999999999</c:v>
                </c:pt>
                <c:pt idx="4956">
                  <c:v>0.189444</c:v>
                </c:pt>
                <c:pt idx="4957">
                  <c:v>0.22194599999999998</c:v>
                </c:pt>
                <c:pt idx="4958">
                  <c:v>0.254106</c:v>
                </c:pt>
                <c:pt idx="4959">
                  <c:v>0.242146</c:v>
                </c:pt>
                <c:pt idx="4960">
                  <c:v>0.25839400000000001</c:v>
                </c:pt>
                <c:pt idx="4961">
                  <c:v>0.26630899999999996</c:v>
                </c:pt>
                <c:pt idx="4962">
                  <c:v>0.268069</c:v>
                </c:pt>
                <c:pt idx="4963">
                  <c:v>0.287661</c:v>
                </c:pt>
                <c:pt idx="4964">
                  <c:v>0.27952499999999997</c:v>
                </c:pt>
                <c:pt idx="4965">
                  <c:v>0.33019599999999999</c:v>
                </c:pt>
                <c:pt idx="4966">
                  <c:v>0.31149499999999997</c:v>
                </c:pt>
                <c:pt idx="4967">
                  <c:v>0.32611599999999996</c:v>
                </c:pt>
                <c:pt idx="4968">
                  <c:v>0.308477</c:v>
                </c:pt>
                <c:pt idx="4969">
                  <c:v>0.30061299999999996</c:v>
                </c:pt>
                <c:pt idx="4970">
                  <c:v>0.28603400000000001</c:v>
                </c:pt>
                <c:pt idx="4971">
                  <c:v>0.26969399999999999</c:v>
                </c:pt>
                <c:pt idx="4972">
                  <c:v>0.27663099999999996</c:v>
                </c:pt>
                <c:pt idx="4973">
                  <c:v>0.26000200000000001</c:v>
                </c:pt>
                <c:pt idx="4974">
                  <c:v>0.23374599999999998</c:v>
                </c:pt>
                <c:pt idx="4975">
                  <c:v>0.22446199999999999</c:v>
                </c:pt>
                <c:pt idx="4976">
                  <c:v>0.20327099999999998</c:v>
                </c:pt>
                <c:pt idx="4977">
                  <c:v>0.18206000000000003</c:v>
                </c:pt>
                <c:pt idx="4978">
                  <c:v>0.167739</c:v>
                </c:pt>
                <c:pt idx="4979">
                  <c:v>0.16684199999999999</c:v>
                </c:pt>
                <c:pt idx="4980">
                  <c:v>0.153285</c:v>
                </c:pt>
                <c:pt idx="4981">
                  <c:v>0.14074200000000001</c:v>
                </c:pt>
                <c:pt idx="4982">
                  <c:v>0.12243599999999999</c:v>
                </c:pt>
                <c:pt idx="4983">
                  <c:v>0.12571099999999999</c:v>
                </c:pt>
                <c:pt idx="4984">
                  <c:v>0.13145099999999998</c:v>
                </c:pt>
                <c:pt idx="4985">
                  <c:v>0.124306</c:v>
                </c:pt>
                <c:pt idx="4986">
                  <c:v>0.11375299999999999</c:v>
                </c:pt>
                <c:pt idx="4987">
                  <c:v>0.11586199999999999</c:v>
                </c:pt>
                <c:pt idx="4988">
                  <c:v>0.118257</c:v>
                </c:pt>
                <c:pt idx="4989">
                  <c:v>0.12526499999999999</c:v>
                </c:pt>
                <c:pt idx="4990">
                  <c:v>0.124765</c:v>
                </c:pt>
                <c:pt idx="4991">
                  <c:v>0.12373199999999999</c:v>
                </c:pt>
                <c:pt idx="4992">
                  <c:v>0.11802499999999999</c:v>
                </c:pt>
                <c:pt idx="4993">
                  <c:v>0.114384</c:v>
                </c:pt>
                <c:pt idx="4994">
                  <c:v>0.115315</c:v>
                </c:pt>
                <c:pt idx="4995">
                  <c:v>0.110706</c:v>
                </c:pt>
                <c:pt idx="4996">
                  <c:v>0.12254000000000001</c:v>
                </c:pt>
                <c:pt idx="4997">
                  <c:v>0.12148299999999999</c:v>
                </c:pt>
                <c:pt idx="4998">
                  <c:v>0.150758</c:v>
                </c:pt>
                <c:pt idx="4999">
                  <c:v>0.148206</c:v>
                </c:pt>
                <c:pt idx="5000">
                  <c:v>0.168652</c:v>
                </c:pt>
                <c:pt idx="5001">
                  <c:v>0.16367499999999999</c:v>
                </c:pt>
                <c:pt idx="5002">
                  <c:v>0.154395</c:v>
                </c:pt>
                <c:pt idx="5003">
                  <c:v>0.16450099999999998</c:v>
                </c:pt>
                <c:pt idx="5004">
                  <c:v>0.156803</c:v>
                </c:pt>
                <c:pt idx="5005">
                  <c:v>0.145013</c:v>
                </c:pt>
                <c:pt idx="5006">
                  <c:v>0.122484</c:v>
                </c:pt>
                <c:pt idx="5007">
                  <c:v>0.14755000000000001</c:v>
                </c:pt>
                <c:pt idx="5008">
                  <c:v>0.15126299999999998</c:v>
                </c:pt>
                <c:pt idx="5009">
                  <c:v>0.133738</c:v>
                </c:pt>
                <c:pt idx="5010">
                  <c:v>0.13094600000000001</c:v>
                </c:pt>
                <c:pt idx="5011">
                  <c:v>0.121017</c:v>
                </c:pt>
                <c:pt idx="5012">
                  <c:v>0.128862</c:v>
                </c:pt>
                <c:pt idx="5013">
                  <c:v>0.121295</c:v>
                </c:pt>
                <c:pt idx="5014">
                  <c:v>0.13980899999999999</c:v>
                </c:pt>
                <c:pt idx="5015">
                  <c:v>0.13809099999999999</c:v>
                </c:pt>
                <c:pt idx="5016">
                  <c:v>0.12254000000000001</c:v>
                </c:pt>
                <c:pt idx="5017">
                  <c:v>0.13193000000000002</c:v>
                </c:pt>
                <c:pt idx="5018">
                  <c:v>0.12890299999999999</c:v>
                </c:pt>
                <c:pt idx="5019">
                  <c:v>0.114036</c:v>
                </c:pt>
                <c:pt idx="5020">
                  <c:v>0.11252000000000001</c:v>
                </c:pt>
                <c:pt idx="5021">
                  <c:v>0.120863</c:v>
                </c:pt>
                <c:pt idx="5022">
                  <c:v>0.11390499999999999</c:v>
                </c:pt>
                <c:pt idx="5023">
                  <c:v>0.104074</c:v>
                </c:pt>
                <c:pt idx="5024">
                  <c:v>9.3352999999999992E-2</c:v>
                </c:pt>
                <c:pt idx="5025">
                  <c:v>8.6803999999999992E-2</c:v>
                </c:pt>
                <c:pt idx="5026">
                  <c:v>7.728199999999999E-2</c:v>
                </c:pt>
                <c:pt idx="5027">
                  <c:v>8.5755999999999999E-2</c:v>
                </c:pt>
                <c:pt idx="5028">
                  <c:v>9.0553999999999996E-2</c:v>
                </c:pt>
                <c:pt idx="5029">
                  <c:v>9.4370999999999997E-2</c:v>
                </c:pt>
                <c:pt idx="5030">
                  <c:v>8.7525999999999993E-2</c:v>
                </c:pt>
                <c:pt idx="5031">
                  <c:v>7.8548999999999994E-2</c:v>
                </c:pt>
                <c:pt idx="5032">
                  <c:v>7.8364000000000003E-2</c:v>
                </c:pt>
                <c:pt idx="5033">
                  <c:v>7.8819E-2</c:v>
                </c:pt>
                <c:pt idx="5034">
                  <c:v>0.11250199999999999</c:v>
                </c:pt>
                <c:pt idx="5035">
                  <c:v>0.111193</c:v>
                </c:pt>
                <c:pt idx="5036">
                  <c:v>0.101438</c:v>
                </c:pt>
                <c:pt idx="5037">
                  <c:v>9.2441999999999996E-2</c:v>
                </c:pt>
                <c:pt idx="5038">
                  <c:v>8.8640999999999998E-2</c:v>
                </c:pt>
                <c:pt idx="5039">
                  <c:v>9.2025999999999997E-2</c:v>
                </c:pt>
                <c:pt idx="5040">
                  <c:v>9.3780000000000002E-2</c:v>
                </c:pt>
                <c:pt idx="5041">
                  <c:v>7.776799999999999E-2</c:v>
                </c:pt>
                <c:pt idx="5042">
                  <c:v>8.6483999999999991E-2</c:v>
                </c:pt>
                <c:pt idx="5043">
                  <c:v>8.4399000000000002E-2</c:v>
                </c:pt>
                <c:pt idx="5044">
                  <c:v>8.2721000000000003E-2</c:v>
                </c:pt>
                <c:pt idx="5045">
                  <c:v>7.1872999999999992E-2</c:v>
                </c:pt>
                <c:pt idx="5046">
                  <c:v>7.7706999999999998E-2</c:v>
                </c:pt>
                <c:pt idx="5047">
                  <c:v>6.8131999999999998E-2</c:v>
                </c:pt>
                <c:pt idx="5048">
                  <c:v>5.8677999999999994E-2</c:v>
                </c:pt>
                <c:pt idx="5049">
                  <c:v>5.4880999999999999E-2</c:v>
                </c:pt>
                <c:pt idx="5050">
                  <c:v>3.9950000000000006E-2</c:v>
                </c:pt>
                <c:pt idx="5051">
                  <c:v>3.2412999999999997E-2</c:v>
                </c:pt>
                <c:pt idx="5052">
                  <c:v>5.7766999999999999E-2</c:v>
                </c:pt>
                <c:pt idx="5053">
                  <c:v>6.0650999999999997E-2</c:v>
                </c:pt>
                <c:pt idx="5054">
                  <c:v>5.8220000000000008E-2</c:v>
                </c:pt>
                <c:pt idx="5055">
                  <c:v>6.1644999999999998E-2</c:v>
                </c:pt>
                <c:pt idx="5056">
                  <c:v>5.5770000000000007E-2</c:v>
                </c:pt>
                <c:pt idx="5057">
                  <c:v>5.0100000000000006E-2</c:v>
                </c:pt>
                <c:pt idx="5058">
                  <c:v>4.5529E-2</c:v>
                </c:pt>
                <c:pt idx="5059">
                  <c:v>5.5361E-2</c:v>
                </c:pt>
                <c:pt idx="5060">
                  <c:v>4.1812999999999996E-2</c:v>
                </c:pt>
                <c:pt idx="5061">
                  <c:v>6.5026E-2</c:v>
                </c:pt>
                <c:pt idx="5062">
                  <c:v>7.0666999999999994E-2</c:v>
                </c:pt>
                <c:pt idx="5063">
                  <c:v>6.4612000000000003E-2</c:v>
                </c:pt>
                <c:pt idx="5064">
                  <c:v>6.7063999999999999E-2</c:v>
                </c:pt>
                <c:pt idx="5065">
                  <c:v>5.7789E-2</c:v>
                </c:pt>
                <c:pt idx="5066">
                  <c:v>5.0991999999999996E-2</c:v>
                </c:pt>
                <c:pt idx="5067">
                  <c:v>5.5832E-2</c:v>
                </c:pt>
                <c:pt idx="5068">
                  <c:v>6.2599000000000002E-2</c:v>
                </c:pt>
                <c:pt idx="5069">
                  <c:v>7.4638999999999997E-2</c:v>
                </c:pt>
                <c:pt idx="5070">
                  <c:v>8.0703999999999998E-2</c:v>
                </c:pt>
                <c:pt idx="5071">
                  <c:v>9.0801999999999994E-2</c:v>
                </c:pt>
                <c:pt idx="5072">
                  <c:v>8.8405999999999998E-2</c:v>
                </c:pt>
                <c:pt idx="5073">
                  <c:v>9.0995999999999994E-2</c:v>
                </c:pt>
                <c:pt idx="5074">
                  <c:v>9.6600000000000005E-2</c:v>
                </c:pt>
                <c:pt idx="5075">
                  <c:v>0.11469799999999999</c:v>
                </c:pt>
                <c:pt idx="5076">
                  <c:v>0.109163</c:v>
                </c:pt>
                <c:pt idx="5077">
                  <c:v>0.121059</c:v>
                </c:pt>
                <c:pt idx="5078">
                  <c:v>0.11762199999999999</c:v>
                </c:pt>
                <c:pt idx="5079">
                  <c:v>0.10101</c:v>
                </c:pt>
                <c:pt idx="5080">
                  <c:v>9.4146999999999995E-2</c:v>
                </c:pt>
                <c:pt idx="5081">
                  <c:v>8.9901999999999996E-2</c:v>
                </c:pt>
                <c:pt idx="5082">
                  <c:v>6.3988000000000003E-2</c:v>
                </c:pt>
                <c:pt idx="5083">
                  <c:v>6.3553999999999999E-2</c:v>
                </c:pt>
                <c:pt idx="5084">
                  <c:v>5.6388999999999995E-2</c:v>
                </c:pt>
                <c:pt idx="5085">
                  <c:v>5.2292999999999999E-2</c:v>
                </c:pt>
                <c:pt idx="5086">
                  <c:v>9.4378999999999991E-2</c:v>
                </c:pt>
                <c:pt idx="5087">
                  <c:v>8.9339000000000002E-2</c:v>
                </c:pt>
                <c:pt idx="5088">
                  <c:v>0.105214</c:v>
                </c:pt>
                <c:pt idx="5089">
                  <c:v>0.109543</c:v>
                </c:pt>
                <c:pt idx="5090">
                  <c:v>0.100038</c:v>
                </c:pt>
                <c:pt idx="5091">
                  <c:v>8.4344999999999989E-2</c:v>
                </c:pt>
                <c:pt idx="5092">
                  <c:v>8.8378999999999999E-2</c:v>
                </c:pt>
                <c:pt idx="5093">
                  <c:v>7.8170000000000003E-2</c:v>
                </c:pt>
                <c:pt idx="5094">
                  <c:v>8.849499999999999E-2</c:v>
                </c:pt>
                <c:pt idx="5095">
                  <c:v>8.4201999999999999E-2</c:v>
                </c:pt>
                <c:pt idx="5096">
                  <c:v>9.8017999999999994E-2</c:v>
                </c:pt>
                <c:pt idx="5097">
                  <c:v>7.2470000000000007E-2</c:v>
                </c:pt>
                <c:pt idx="5098">
                  <c:v>5.7012E-2</c:v>
                </c:pt>
                <c:pt idx="5099">
                  <c:v>9.0056999999999998E-2</c:v>
                </c:pt>
                <c:pt idx="5100">
                  <c:v>0.121405</c:v>
                </c:pt>
                <c:pt idx="5101">
                  <c:v>0.145262</c:v>
                </c:pt>
                <c:pt idx="5102">
                  <c:v>0.15134300000000001</c:v>
                </c:pt>
                <c:pt idx="5103">
                  <c:v>0.18543099999999998</c:v>
                </c:pt>
                <c:pt idx="5104">
                  <c:v>0.18798499999999999</c:v>
                </c:pt>
                <c:pt idx="5105">
                  <c:v>0.17991599999999999</c:v>
                </c:pt>
                <c:pt idx="5106">
                  <c:v>0.19956499999999999</c:v>
                </c:pt>
                <c:pt idx="5107">
                  <c:v>0.20483099999999999</c:v>
                </c:pt>
                <c:pt idx="5108">
                  <c:v>0.19813699999999998</c:v>
                </c:pt>
                <c:pt idx="5109">
                  <c:v>0.199072</c:v>
                </c:pt>
                <c:pt idx="5110">
                  <c:v>0.21262899999999998</c:v>
                </c:pt>
                <c:pt idx="5111">
                  <c:v>0.22638000000000003</c:v>
                </c:pt>
                <c:pt idx="5112">
                  <c:v>0.213116</c:v>
                </c:pt>
                <c:pt idx="5113">
                  <c:v>0.20444299999999999</c:v>
                </c:pt>
                <c:pt idx="5114">
                  <c:v>0.21154799999999999</c:v>
                </c:pt>
                <c:pt idx="5115">
                  <c:v>0.205649</c:v>
                </c:pt>
                <c:pt idx="5116">
                  <c:v>0.215221</c:v>
                </c:pt>
                <c:pt idx="5117">
                  <c:v>0.20196799999999998</c:v>
                </c:pt>
                <c:pt idx="5118">
                  <c:v>0.19201499999999999</c:v>
                </c:pt>
                <c:pt idx="5119">
                  <c:v>0.185194</c:v>
                </c:pt>
                <c:pt idx="5120">
                  <c:v>0.18377599999999999</c:v>
                </c:pt>
                <c:pt idx="5121">
                  <c:v>0.19567799999999999</c:v>
                </c:pt>
                <c:pt idx="5122">
                  <c:v>0.20339499999999999</c:v>
                </c:pt>
                <c:pt idx="5123">
                  <c:v>0.238536</c:v>
                </c:pt>
                <c:pt idx="5124">
                  <c:v>0.24875399999999998</c:v>
                </c:pt>
                <c:pt idx="5125">
                  <c:v>0.263484</c:v>
                </c:pt>
                <c:pt idx="5126">
                  <c:v>0.24879199999999999</c:v>
                </c:pt>
                <c:pt idx="5127">
                  <c:v>0.23640699999999998</c:v>
                </c:pt>
                <c:pt idx="5128">
                  <c:v>0.22148000000000001</c:v>
                </c:pt>
                <c:pt idx="5129">
                  <c:v>0.231545</c:v>
                </c:pt>
                <c:pt idx="5130">
                  <c:v>0.21019099999999999</c:v>
                </c:pt>
                <c:pt idx="5131">
                  <c:v>0.234516</c:v>
                </c:pt>
                <c:pt idx="5132">
                  <c:v>0.23382699999999998</c:v>
                </c:pt>
                <c:pt idx="5133">
                  <c:v>0.228631</c:v>
                </c:pt>
                <c:pt idx="5134">
                  <c:v>0.215144</c:v>
                </c:pt>
                <c:pt idx="5135">
                  <c:v>0.20927499999999999</c:v>
                </c:pt>
                <c:pt idx="5136">
                  <c:v>0.23641299999999998</c:v>
                </c:pt>
                <c:pt idx="5137">
                  <c:v>0.26014399999999999</c:v>
                </c:pt>
                <c:pt idx="5138">
                  <c:v>0.26097000000000004</c:v>
                </c:pt>
                <c:pt idx="5139">
                  <c:v>0.256413</c:v>
                </c:pt>
                <c:pt idx="5140">
                  <c:v>0.24571899999999999</c:v>
                </c:pt>
                <c:pt idx="5141">
                  <c:v>0.230545</c:v>
                </c:pt>
                <c:pt idx="5142">
                  <c:v>0.24091599999999999</c:v>
                </c:pt>
                <c:pt idx="5143">
                  <c:v>0.23382000000000003</c:v>
                </c:pt>
                <c:pt idx="5144">
                  <c:v>0.24716199999999999</c:v>
                </c:pt>
                <c:pt idx="5145">
                  <c:v>0.236623</c:v>
                </c:pt>
                <c:pt idx="5146">
                  <c:v>0.222111</c:v>
                </c:pt>
                <c:pt idx="5147">
                  <c:v>0.23641000000000001</c:v>
                </c:pt>
                <c:pt idx="5148">
                  <c:v>0.22577599999999998</c:v>
                </c:pt>
                <c:pt idx="5149">
                  <c:v>0.228633</c:v>
                </c:pt>
                <c:pt idx="5150">
                  <c:v>0.23336399999999999</c:v>
                </c:pt>
                <c:pt idx="5151">
                  <c:v>0.24229699999999998</c:v>
                </c:pt>
                <c:pt idx="5152">
                  <c:v>0.24864499999999998</c:v>
                </c:pt>
                <c:pt idx="5153">
                  <c:v>0.25512099999999999</c:v>
                </c:pt>
                <c:pt idx="5154">
                  <c:v>0.24785000000000001</c:v>
                </c:pt>
                <c:pt idx="5155">
                  <c:v>0.23655000000000001</c:v>
                </c:pt>
                <c:pt idx="5156">
                  <c:v>0.22025599999999998</c:v>
                </c:pt>
                <c:pt idx="5157">
                  <c:v>0.21942199999999998</c:v>
                </c:pt>
                <c:pt idx="5158">
                  <c:v>0.19281699999999999</c:v>
                </c:pt>
                <c:pt idx="5159">
                  <c:v>0.22323099999999998</c:v>
                </c:pt>
                <c:pt idx="5160">
                  <c:v>0.22501199999999999</c:v>
                </c:pt>
                <c:pt idx="5161">
                  <c:v>0.23849199999999998</c:v>
                </c:pt>
                <c:pt idx="5162">
                  <c:v>0.28326000000000001</c:v>
                </c:pt>
                <c:pt idx="5163">
                  <c:v>0.31481399999999998</c:v>
                </c:pt>
                <c:pt idx="5164">
                  <c:v>0.31246599999999997</c:v>
                </c:pt>
                <c:pt idx="5165">
                  <c:v>0.30725399999999997</c:v>
                </c:pt>
                <c:pt idx="5166">
                  <c:v>0.29051399999999999</c:v>
                </c:pt>
                <c:pt idx="5167">
                  <c:v>0.32214699999999996</c:v>
                </c:pt>
                <c:pt idx="5168">
                  <c:v>0.31890000000000002</c:v>
                </c:pt>
                <c:pt idx="5169">
                  <c:v>0.312139</c:v>
                </c:pt>
                <c:pt idx="5170">
                  <c:v>0.31450699999999998</c:v>
                </c:pt>
                <c:pt idx="5171">
                  <c:v>0.30911699999999998</c:v>
                </c:pt>
                <c:pt idx="5172">
                  <c:v>0.27708000000000005</c:v>
                </c:pt>
                <c:pt idx="5173">
                  <c:v>0.25697399999999998</c:v>
                </c:pt>
                <c:pt idx="5174">
                  <c:v>0.223328</c:v>
                </c:pt>
                <c:pt idx="5175">
                  <c:v>0.20471899999999998</c:v>
                </c:pt>
                <c:pt idx="5176">
                  <c:v>0.20215000000000002</c:v>
                </c:pt>
                <c:pt idx="5177">
                  <c:v>0.21612399999999998</c:v>
                </c:pt>
                <c:pt idx="5178">
                  <c:v>0.19789499999999999</c:v>
                </c:pt>
                <c:pt idx="5179">
                  <c:v>0.19078299999999998</c:v>
                </c:pt>
                <c:pt idx="5180">
                  <c:v>0.176176</c:v>
                </c:pt>
                <c:pt idx="5181">
                  <c:v>0.166573</c:v>
                </c:pt>
                <c:pt idx="5182">
                  <c:v>0.15234399999999998</c:v>
                </c:pt>
                <c:pt idx="5183">
                  <c:v>0.151694</c:v>
                </c:pt>
                <c:pt idx="5184">
                  <c:v>0.140101</c:v>
                </c:pt>
                <c:pt idx="5185">
                  <c:v>0.123762</c:v>
                </c:pt>
                <c:pt idx="5186">
                  <c:v>0.13000699999999998</c:v>
                </c:pt>
                <c:pt idx="5187">
                  <c:v>0.117713</c:v>
                </c:pt>
                <c:pt idx="5188">
                  <c:v>0.131803</c:v>
                </c:pt>
                <c:pt idx="5189">
                  <c:v>0.12598199999999998</c:v>
                </c:pt>
                <c:pt idx="5190">
                  <c:v>0.12645299999999998</c:v>
                </c:pt>
                <c:pt idx="5191">
                  <c:v>0.142294</c:v>
                </c:pt>
                <c:pt idx="5192">
                  <c:v>0.14901599999999998</c:v>
                </c:pt>
                <c:pt idx="5193">
                  <c:v>0.14349899999999999</c:v>
                </c:pt>
                <c:pt idx="5194">
                  <c:v>0.121947</c:v>
                </c:pt>
                <c:pt idx="5195">
                  <c:v>0.119183</c:v>
                </c:pt>
                <c:pt idx="5196">
                  <c:v>0.110841</c:v>
                </c:pt>
                <c:pt idx="5197">
                  <c:v>0.12432699999999999</c:v>
                </c:pt>
                <c:pt idx="5198">
                  <c:v>0.15490699999999999</c:v>
                </c:pt>
                <c:pt idx="5199">
                  <c:v>0.17566599999999999</c:v>
                </c:pt>
                <c:pt idx="5200">
                  <c:v>0.180003</c:v>
                </c:pt>
                <c:pt idx="5201">
                  <c:v>0.18081799999999998</c:v>
                </c:pt>
                <c:pt idx="5202">
                  <c:v>0.163631</c:v>
                </c:pt>
                <c:pt idx="5203">
                  <c:v>0.17057899999999998</c:v>
                </c:pt>
                <c:pt idx="5204">
                  <c:v>0.174788</c:v>
                </c:pt>
                <c:pt idx="5205">
                  <c:v>0.15803799999999998</c:v>
                </c:pt>
                <c:pt idx="5206">
                  <c:v>0.17219799999999999</c:v>
                </c:pt>
                <c:pt idx="5207">
                  <c:v>0.17261699999999999</c:v>
                </c:pt>
                <c:pt idx="5208">
                  <c:v>0.16092299999999998</c:v>
                </c:pt>
                <c:pt idx="5209">
                  <c:v>0.14361199999999999</c:v>
                </c:pt>
                <c:pt idx="5210">
                  <c:v>0.13762000000000002</c:v>
                </c:pt>
                <c:pt idx="5211">
                  <c:v>0.15054599999999999</c:v>
                </c:pt>
                <c:pt idx="5212">
                  <c:v>0.14460599999999998</c:v>
                </c:pt>
                <c:pt idx="5213">
                  <c:v>0.13686699999999999</c:v>
                </c:pt>
                <c:pt idx="5214">
                  <c:v>0.115244</c:v>
                </c:pt>
                <c:pt idx="5215">
                  <c:v>8.3053000000000002E-2</c:v>
                </c:pt>
                <c:pt idx="5216">
                  <c:v>8.7540000000000007E-2</c:v>
                </c:pt>
                <c:pt idx="5217">
                  <c:v>8.1715999999999997E-2</c:v>
                </c:pt>
                <c:pt idx="5218">
                  <c:v>7.5838000000000003E-2</c:v>
                </c:pt>
                <c:pt idx="5219">
                  <c:v>0.122875</c:v>
                </c:pt>
                <c:pt idx="5220">
                  <c:v>0.14879199999999998</c:v>
                </c:pt>
                <c:pt idx="5221">
                  <c:v>0.156496</c:v>
                </c:pt>
                <c:pt idx="5222">
                  <c:v>0.158192</c:v>
                </c:pt>
                <c:pt idx="5223">
                  <c:v>0.16258899999999998</c:v>
                </c:pt>
                <c:pt idx="5224">
                  <c:v>0.170513</c:v>
                </c:pt>
                <c:pt idx="5225">
                  <c:v>0.166491</c:v>
                </c:pt>
                <c:pt idx="5226">
                  <c:v>0.15786699999999998</c:v>
                </c:pt>
                <c:pt idx="5227">
                  <c:v>0.18410000000000001</c:v>
                </c:pt>
                <c:pt idx="5228">
                  <c:v>0.17751499999999998</c:v>
                </c:pt>
                <c:pt idx="5229">
                  <c:v>0.15824099999999999</c:v>
                </c:pt>
                <c:pt idx="5230">
                  <c:v>0.138737</c:v>
                </c:pt>
                <c:pt idx="5231">
                  <c:v>0.13724600000000001</c:v>
                </c:pt>
                <c:pt idx="5232">
                  <c:v>0.144478</c:v>
                </c:pt>
                <c:pt idx="5233">
                  <c:v>0.14066199999999998</c:v>
                </c:pt>
                <c:pt idx="5234">
                  <c:v>0.13906499999999999</c:v>
                </c:pt>
                <c:pt idx="5235">
                  <c:v>0.13167000000000001</c:v>
                </c:pt>
                <c:pt idx="5236">
                  <c:v>0.15543899999999999</c:v>
                </c:pt>
                <c:pt idx="5237">
                  <c:v>0.192553</c:v>
                </c:pt>
                <c:pt idx="5238">
                  <c:v>0.20835499999999998</c:v>
                </c:pt>
                <c:pt idx="5239">
                  <c:v>0.22961799999999999</c:v>
                </c:pt>
                <c:pt idx="5240">
                  <c:v>0.2457</c:v>
                </c:pt>
                <c:pt idx="5241">
                  <c:v>0.269959</c:v>
                </c:pt>
                <c:pt idx="5242">
                  <c:v>0.30164599999999997</c:v>
                </c:pt>
                <c:pt idx="5243">
                  <c:v>0.292578</c:v>
                </c:pt>
                <c:pt idx="5244">
                  <c:v>0.30111499999999997</c:v>
                </c:pt>
                <c:pt idx="5245">
                  <c:v>0.299016</c:v>
                </c:pt>
                <c:pt idx="5246">
                  <c:v>0.28995100000000001</c:v>
                </c:pt>
                <c:pt idx="5247">
                  <c:v>0.28062599999999999</c:v>
                </c:pt>
                <c:pt idx="5248">
                  <c:v>0.26008399999999998</c:v>
                </c:pt>
                <c:pt idx="5249">
                  <c:v>0.23255099999999998</c:v>
                </c:pt>
                <c:pt idx="5250">
                  <c:v>0.22323499999999999</c:v>
                </c:pt>
                <c:pt idx="5251">
                  <c:v>0.22455499999999998</c:v>
                </c:pt>
                <c:pt idx="5252">
                  <c:v>0.20421899999999998</c:v>
                </c:pt>
                <c:pt idx="5253">
                  <c:v>0.18785099999999999</c:v>
                </c:pt>
                <c:pt idx="5254">
                  <c:v>0.22560899999999998</c:v>
                </c:pt>
                <c:pt idx="5255">
                  <c:v>0.22697799999999999</c:v>
                </c:pt>
                <c:pt idx="5256">
                  <c:v>0.22588699999999998</c:v>
                </c:pt>
                <c:pt idx="5257">
                  <c:v>0.276111</c:v>
                </c:pt>
                <c:pt idx="5258">
                  <c:v>0.26297899999999996</c:v>
                </c:pt>
                <c:pt idx="5259">
                  <c:v>0.26601000000000002</c:v>
                </c:pt>
                <c:pt idx="5260">
                  <c:v>0.25876899999999997</c:v>
                </c:pt>
                <c:pt idx="5261">
                  <c:v>0.245977</c:v>
                </c:pt>
                <c:pt idx="5262">
                  <c:v>0.23172000000000001</c:v>
                </c:pt>
                <c:pt idx="5263">
                  <c:v>0.229549</c:v>
                </c:pt>
                <c:pt idx="5264">
                  <c:v>0.20229000000000003</c:v>
                </c:pt>
                <c:pt idx="5265">
                  <c:v>0.182114</c:v>
                </c:pt>
                <c:pt idx="5266">
                  <c:v>0.19959299999999999</c:v>
                </c:pt>
                <c:pt idx="5267">
                  <c:v>0.19728199999999999</c:v>
                </c:pt>
                <c:pt idx="5268">
                  <c:v>0.20085699999999998</c:v>
                </c:pt>
                <c:pt idx="5269">
                  <c:v>0.19209599999999999</c:v>
                </c:pt>
                <c:pt idx="5270">
                  <c:v>0.170982</c:v>
                </c:pt>
                <c:pt idx="5271">
                  <c:v>0.14888599999999999</c:v>
                </c:pt>
                <c:pt idx="5272">
                  <c:v>0.15328799999999998</c:v>
                </c:pt>
                <c:pt idx="5273">
                  <c:v>0.13861299999999999</c:v>
                </c:pt>
                <c:pt idx="5274">
                  <c:v>0.14377299999999998</c:v>
                </c:pt>
                <c:pt idx="5275">
                  <c:v>0.130436</c:v>
                </c:pt>
                <c:pt idx="5276">
                  <c:v>0.14163000000000001</c:v>
                </c:pt>
                <c:pt idx="5277">
                  <c:v>0.13474800000000001</c:v>
                </c:pt>
                <c:pt idx="5278">
                  <c:v>0.15238099999999999</c:v>
                </c:pt>
                <c:pt idx="5279">
                  <c:v>0.16605599999999998</c:v>
                </c:pt>
                <c:pt idx="5280">
                  <c:v>0.17463099999999998</c:v>
                </c:pt>
                <c:pt idx="5281">
                  <c:v>0.173179</c:v>
                </c:pt>
                <c:pt idx="5282">
                  <c:v>0.18581499999999998</c:v>
                </c:pt>
                <c:pt idx="5283">
                  <c:v>0.196827</c:v>
                </c:pt>
                <c:pt idx="5284">
                  <c:v>0.23027000000000003</c:v>
                </c:pt>
                <c:pt idx="5285">
                  <c:v>0.24427399999999999</c:v>
                </c:pt>
                <c:pt idx="5286">
                  <c:v>0.23585799999999998</c:v>
                </c:pt>
                <c:pt idx="5287">
                  <c:v>0.22029699999999999</c:v>
                </c:pt>
                <c:pt idx="5288">
                  <c:v>0.24026000000000003</c:v>
                </c:pt>
                <c:pt idx="5289">
                  <c:v>0.24277000000000001</c:v>
                </c:pt>
                <c:pt idx="5290">
                  <c:v>0.24308000000000002</c:v>
                </c:pt>
                <c:pt idx="5291">
                  <c:v>0.24199999999999999</c:v>
                </c:pt>
                <c:pt idx="5292">
                  <c:v>0.25187000000000004</c:v>
                </c:pt>
                <c:pt idx="5293">
                  <c:v>0.25778899999999999</c:v>
                </c:pt>
                <c:pt idx="5294">
                  <c:v>0.24839499999999998</c:v>
                </c:pt>
                <c:pt idx="5295">
                  <c:v>0.24745699999999998</c:v>
                </c:pt>
                <c:pt idx="5296">
                  <c:v>0.23485899999999998</c:v>
                </c:pt>
                <c:pt idx="5297">
                  <c:v>0.21421099999999998</c:v>
                </c:pt>
                <c:pt idx="5298">
                  <c:v>0.18989799999999998</c:v>
                </c:pt>
                <c:pt idx="5299">
                  <c:v>0.230403</c:v>
                </c:pt>
                <c:pt idx="5300">
                  <c:v>0.21581599999999998</c:v>
                </c:pt>
                <c:pt idx="5301">
                  <c:v>0.24182699999999999</c:v>
                </c:pt>
                <c:pt idx="5302">
                  <c:v>0.27053499999999997</c:v>
                </c:pt>
                <c:pt idx="5303">
                  <c:v>0.26952599999999999</c:v>
                </c:pt>
                <c:pt idx="5304">
                  <c:v>0.26446700000000001</c:v>
                </c:pt>
                <c:pt idx="5305">
                  <c:v>0.28319899999999998</c:v>
                </c:pt>
                <c:pt idx="5306">
                  <c:v>0.29458099999999998</c:v>
                </c:pt>
                <c:pt idx="5307">
                  <c:v>0.31397599999999998</c:v>
                </c:pt>
                <c:pt idx="5308">
                  <c:v>0.31354199999999999</c:v>
                </c:pt>
                <c:pt idx="5309">
                  <c:v>0.32133400000000001</c:v>
                </c:pt>
                <c:pt idx="5310">
                  <c:v>0.31811499999999998</c:v>
                </c:pt>
                <c:pt idx="5311">
                  <c:v>0.31805899999999998</c:v>
                </c:pt>
                <c:pt idx="5312">
                  <c:v>0.33982599999999996</c:v>
                </c:pt>
                <c:pt idx="5313">
                  <c:v>0.332374</c:v>
                </c:pt>
                <c:pt idx="5314">
                  <c:v>0.34809599999999996</c:v>
                </c:pt>
                <c:pt idx="5315">
                  <c:v>0.35577799999999998</c:v>
                </c:pt>
                <c:pt idx="5316">
                  <c:v>0.36369399999999996</c:v>
                </c:pt>
                <c:pt idx="5317">
                  <c:v>0.369809</c:v>
                </c:pt>
                <c:pt idx="5318">
                  <c:v>0.37355299999999997</c:v>
                </c:pt>
                <c:pt idx="5319">
                  <c:v>0.38012299999999999</c:v>
                </c:pt>
                <c:pt idx="5320">
                  <c:v>0.37334899999999999</c:v>
                </c:pt>
                <c:pt idx="5321">
                  <c:v>0.37546199999999996</c:v>
                </c:pt>
                <c:pt idx="5322">
                  <c:v>0.401362</c:v>
                </c:pt>
                <c:pt idx="5323">
                  <c:v>0.39117599999999997</c:v>
                </c:pt>
                <c:pt idx="5324">
                  <c:v>0.38236500000000001</c:v>
                </c:pt>
                <c:pt idx="5325">
                  <c:v>0.39016399999999996</c:v>
                </c:pt>
                <c:pt idx="5326">
                  <c:v>0.38637699999999997</c:v>
                </c:pt>
                <c:pt idx="5327">
                  <c:v>0.40467700000000001</c:v>
                </c:pt>
                <c:pt idx="5328">
                  <c:v>0.40015899999999999</c:v>
                </c:pt>
                <c:pt idx="5329">
                  <c:v>0.379218</c:v>
                </c:pt>
                <c:pt idx="5330">
                  <c:v>0.37199599999999999</c:v>
                </c:pt>
                <c:pt idx="5331">
                  <c:v>0.31402000000000002</c:v>
                </c:pt>
                <c:pt idx="5332">
                  <c:v>0.33776699999999998</c:v>
                </c:pt>
                <c:pt idx="5333">
                  <c:v>0.30068299999999998</c:v>
                </c:pt>
                <c:pt idx="5334">
                  <c:v>0.30505399999999999</c:v>
                </c:pt>
                <c:pt idx="5335">
                  <c:v>0.28291099999999997</c:v>
                </c:pt>
                <c:pt idx="5336">
                  <c:v>0.26792299999999997</c:v>
                </c:pt>
                <c:pt idx="5337">
                  <c:v>0.26641799999999999</c:v>
                </c:pt>
                <c:pt idx="5338">
                  <c:v>0.26267199999999996</c:v>
                </c:pt>
                <c:pt idx="5339">
                  <c:v>0.245559</c:v>
                </c:pt>
                <c:pt idx="5340">
                  <c:v>0.24625699999999998</c:v>
                </c:pt>
                <c:pt idx="5341">
                  <c:v>0.261573</c:v>
                </c:pt>
                <c:pt idx="5342">
                  <c:v>0.25010099999999996</c:v>
                </c:pt>
                <c:pt idx="5343">
                  <c:v>0.24720699999999998</c:v>
                </c:pt>
                <c:pt idx="5344">
                  <c:v>0.26023199999999996</c:v>
                </c:pt>
                <c:pt idx="5345">
                  <c:v>0.246089</c:v>
                </c:pt>
                <c:pt idx="5346">
                  <c:v>0.27276</c:v>
                </c:pt>
                <c:pt idx="5347">
                  <c:v>0.262903</c:v>
                </c:pt>
                <c:pt idx="5348">
                  <c:v>0.25738299999999997</c:v>
                </c:pt>
                <c:pt idx="5349">
                  <c:v>0.240615</c:v>
                </c:pt>
                <c:pt idx="5350">
                  <c:v>0.237847</c:v>
                </c:pt>
                <c:pt idx="5351">
                  <c:v>0.21396899999999999</c:v>
                </c:pt>
                <c:pt idx="5352">
                  <c:v>0.20060699999999998</c:v>
                </c:pt>
                <c:pt idx="5353">
                  <c:v>0.18552299999999999</c:v>
                </c:pt>
                <c:pt idx="5354">
                  <c:v>0.16847499999999999</c:v>
                </c:pt>
                <c:pt idx="5355">
                  <c:v>0.16575499999999999</c:v>
                </c:pt>
                <c:pt idx="5356">
                  <c:v>0.159584</c:v>
                </c:pt>
                <c:pt idx="5357">
                  <c:v>0.144542</c:v>
                </c:pt>
                <c:pt idx="5358">
                  <c:v>0.13537199999999999</c:v>
                </c:pt>
                <c:pt idx="5359">
                  <c:v>0.155228</c:v>
                </c:pt>
                <c:pt idx="5360">
                  <c:v>0.15171000000000001</c:v>
                </c:pt>
                <c:pt idx="5361">
                  <c:v>0.148951</c:v>
                </c:pt>
                <c:pt idx="5362">
                  <c:v>0.165741</c:v>
                </c:pt>
                <c:pt idx="5363">
                  <c:v>0.167465</c:v>
                </c:pt>
                <c:pt idx="5364">
                  <c:v>0.17508899999999999</c:v>
                </c:pt>
                <c:pt idx="5365">
                  <c:v>0.16542399999999999</c:v>
                </c:pt>
                <c:pt idx="5366">
                  <c:v>0.21559099999999998</c:v>
                </c:pt>
                <c:pt idx="5367">
                  <c:v>0.21337599999999998</c:v>
                </c:pt>
                <c:pt idx="5368">
                  <c:v>0.19956399999999999</c:v>
                </c:pt>
                <c:pt idx="5369">
                  <c:v>0.19788899999999998</c:v>
                </c:pt>
                <c:pt idx="5370">
                  <c:v>0.19226499999999999</c:v>
                </c:pt>
                <c:pt idx="5371">
                  <c:v>0.19376000000000002</c:v>
                </c:pt>
                <c:pt idx="5372">
                  <c:v>0.18978299999999998</c:v>
                </c:pt>
                <c:pt idx="5373">
                  <c:v>0.17733499999999999</c:v>
                </c:pt>
                <c:pt idx="5374">
                  <c:v>0.17690799999999998</c:v>
                </c:pt>
                <c:pt idx="5375">
                  <c:v>0.166048</c:v>
                </c:pt>
                <c:pt idx="5376">
                  <c:v>0.183615</c:v>
                </c:pt>
                <c:pt idx="5377">
                  <c:v>0.1734</c:v>
                </c:pt>
                <c:pt idx="5378">
                  <c:v>0.176924</c:v>
                </c:pt>
                <c:pt idx="5379">
                  <c:v>0.192825</c:v>
                </c:pt>
                <c:pt idx="5380">
                  <c:v>0.18007699999999999</c:v>
                </c:pt>
                <c:pt idx="5381">
                  <c:v>0.16558</c:v>
                </c:pt>
                <c:pt idx="5382">
                  <c:v>0.18088499999999999</c:v>
                </c:pt>
                <c:pt idx="5383">
                  <c:v>0.16465199999999999</c:v>
                </c:pt>
                <c:pt idx="5384">
                  <c:v>0.16908099999999998</c:v>
                </c:pt>
                <c:pt idx="5385">
                  <c:v>0.16553899999999999</c:v>
                </c:pt>
                <c:pt idx="5386">
                  <c:v>0.13972000000000001</c:v>
                </c:pt>
                <c:pt idx="5387">
                  <c:v>0.14249199999999998</c:v>
                </c:pt>
                <c:pt idx="5388">
                  <c:v>0.13546000000000002</c:v>
                </c:pt>
                <c:pt idx="5389">
                  <c:v>0.137436</c:v>
                </c:pt>
                <c:pt idx="5390">
                  <c:v>0.11270000000000001</c:v>
                </c:pt>
                <c:pt idx="5391">
                  <c:v>0.10860599999999999</c:v>
                </c:pt>
                <c:pt idx="5392">
                  <c:v>0.12381199999999999</c:v>
                </c:pt>
                <c:pt idx="5393">
                  <c:v>0.110693</c:v>
                </c:pt>
                <c:pt idx="5394">
                  <c:v>0.12909099999999998</c:v>
                </c:pt>
                <c:pt idx="5395">
                  <c:v>0.17388399999999998</c:v>
                </c:pt>
                <c:pt idx="5396">
                  <c:v>0.184646</c:v>
                </c:pt>
                <c:pt idx="5397">
                  <c:v>0.193939</c:v>
                </c:pt>
                <c:pt idx="5398">
                  <c:v>0.19794899999999999</c:v>
                </c:pt>
                <c:pt idx="5399">
                  <c:v>0.19173399999999999</c:v>
                </c:pt>
                <c:pt idx="5400">
                  <c:v>0.187171</c:v>
                </c:pt>
                <c:pt idx="5401">
                  <c:v>0.19598299999999999</c:v>
                </c:pt>
                <c:pt idx="5402">
                  <c:v>0.20458099999999999</c:v>
                </c:pt>
                <c:pt idx="5403">
                  <c:v>0.18424000000000001</c:v>
                </c:pt>
                <c:pt idx="5404">
                  <c:v>0.183723</c:v>
                </c:pt>
                <c:pt idx="5405">
                  <c:v>0.17627299999999999</c:v>
                </c:pt>
                <c:pt idx="5406">
                  <c:v>0.18932199999999999</c:v>
                </c:pt>
                <c:pt idx="5407">
                  <c:v>0.21332499999999999</c:v>
                </c:pt>
                <c:pt idx="5408">
                  <c:v>0.211392</c:v>
                </c:pt>
                <c:pt idx="5409">
                  <c:v>0.23155399999999998</c:v>
                </c:pt>
                <c:pt idx="5410">
                  <c:v>0.22604099999999999</c:v>
                </c:pt>
                <c:pt idx="5411">
                  <c:v>0.24226499999999998</c:v>
                </c:pt>
                <c:pt idx="5412">
                  <c:v>0.24231599999999998</c:v>
                </c:pt>
                <c:pt idx="5413">
                  <c:v>0.24307399999999998</c:v>
                </c:pt>
                <c:pt idx="5414">
                  <c:v>0.227826</c:v>
                </c:pt>
                <c:pt idx="5415">
                  <c:v>0.20593899999999998</c:v>
                </c:pt>
                <c:pt idx="5416">
                  <c:v>0.19245499999999999</c:v>
                </c:pt>
                <c:pt idx="5417">
                  <c:v>0.186975</c:v>
                </c:pt>
                <c:pt idx="5418">
                  <c:v>0.17834799999999998</c:v>
                </c:pt>
                <c:pt idx="5419">
                  <c:v>0.17301800000000001</c:v>
                </c:pt>
                <c:pt idx="5420">
                  <c:v>0.19069699999999998</c:v>
                </c:pt>
                <c:pt idx="5421">
                  <c:v>0.19431399999999999</c:v>
                </c:pt>
                <c:pt idx="5422">
                  <c:v>0.19447899999999999</c:v>
                </c:pt>
                <c:pt idx="5423">
                  <c:v>0.189939</c:v>
                </c:pt>
                <c:pt idx="5424">
                  <c:v>0.18750899999999998</c:v>
                </c:pt>
                <c:pt idx="5425">
                  <c:v>0.24903000000000003</c:v>
                </c:pt>
                <c:pt idx="5426">
                  <c:v>0.27382400000000001</c:v>
                </c:pt>
                <c:pt idx="5427">
                  <c:v>0.27358899999999997</c:v>
                </c:pt>
                <c:pt idx="5428">
                  <c:v>0.28824699999999998</c:v>
                </c:pt>
                <c:pt idx="5429">
                  <c:v>0.30108499999999999</c:v>
                </c:pt>
                <c:pt idx="5430">
                  <c:v>0.300153</c:v>
                </c:pt>
                <c:pt idx="5431">
                  <c:v>0.28556599999999999</c:v>
                </c:pt>
                <c:pt idx="5432">
                  <c:v>0.29394199999999998</c:v>
                </c:pt>
                <c:pt idx="5433">
                  <c:v>0.28629000000000004</c:v>
                </c:pt>
                <c:pt idx="5434">
                  <c:v>0.32242000000000004</c:v>
                </c:pt>
                <c:pt idx="5435">
                  <c:v>0.32251799999999997</c:v>
                </c:pt>
                <c:pt idx="5436">
                  <c:v>0.30900299999999997</c:v>
                </c:pt>
                <c:pt idx="5437">
                  <c:v>0.29184000000000004</c:v>
                </c:pt>
                <c:pt idx="5438">
                  <c:v>0.26920099999999997</c:v>
                </c:pt>
                <c:pt idx="5439">
                  <c:v>0.245835</c:v>
                </c:pt>
                <c:pt idx="5440">
                  <c:v>0.223053</c:v>
                </c:pt>
                <c:pt idx="5441">
                  <c:v>0.23716699999999999</c:v>
                </c:pt>
                <c:pt idx="5442">
                  <c:v>0.22884599999999999</c:v>
                </c:pt>
                <c:pt idx="5443">
                  <c:v>0.22950699999999999</c:v>
                </c:pt>
                <c:pt idx="5444">
                  <c:v>0.23313599999999998</c:v>
                </c:pt>
                <c:pt idx="5445">
                  <c:v>0.224108</c:v>
                </c:pt>
                <c:pt idx="5446">
                  <c:v>0.21010899999999999</c:v>
                </c:pt>
                <c:pt idx="5447">
                  <c:v>0.19295299999999999</c:v>
                </c:pt>
                <c:pt idx="5448">
                  <c:v>0.19409499999999999</c:v>
                </c:pt>
                <c:pt idx="5449">
                  <c:v>0.200903</c:v>
                </c:pt>
                <c:pt idx="5450">
                  <c:v>0.19608499999999998</c:v>
                </c:pt>
                <c:pt idx="5451">
                  <c:v>0.1958</c:v>
                </c:pt>
                <c:pt idx="5452">
                  <c:v>0.19147799999999998</c:v>
                </c:pt>
                <c:pt idx="5453">
                  <c:v>0.21177799999999999</c:v>
                </c:pt>
                <c:pt idx="5454">
                  <c:v>0.20607799999999998</c:v>
                </c:pt>
                <c:pt idx="5455">
                  <c:v>0.20916399999999999</c:v>
                </c:pt>
                <c:pt idx="5456">
                  <c:v>0.24669199999999999</c:v>
                </c:pt>
                <c:pt idx="5457">
                  <c:v>0.22764799999999999</c:v>
                </c:pt>
                <c:pt idx="5458">
                  <c:v>0.24829399999999999</c:v>
                </c:pt>
                <c:pt idx="5459">
                  <c:v>0.25742500000000001</c:v>
                </c:pt>
                <c:pt idx="5460">
                  <c:v>0.25638099999999997</c:v>
                </c:pt>
                <c:pt idx="5461">
                  <c:v>0.24914399999999998</c:v>
                </c:pt>
                <c:pt idx="5462">
                  <c:v>0.23966499999999999</c:v>
                </c:pt>
                <c:pt idx="5463">
                  <c:v>0.27376600000000001</c:v>
                </c:pt>
                <c:pt idx="5464">
                  <c:v>0.268044</c:v>
                </c:pt>
                <c:pt idx="5465">
                  <c:v>0.25789799999999996</c:v>
                </c:pt>
                <c:pt idx="5466">
                  <c:v>0.27191199999999999</c:v>
                </c:pt>
                <c:pt idx="5467">
                  <c:v>0.26610099999999998</c:v>
                </c:pt>
                <c:pt idx="5468">
                  <c:v>0.26057900000000001</c:v>
                </c:pt>
                <c:pt idx="5469">
                  <c:v>0.25126899999999996</c:v>
                </c:pt>
                <c:pt idx="5470">
                  <c:v>0.283447</c:v>
                </c:pt>
                <c:pt idx="5471">
                  <c:v>0.28076599999999996</c:v>
                </c:pt>
                <c:pt idx="5472">
                  <c:v>0.28047899999999998</c:v>
                </c:pt>
                <c:pt idx="5473">
                  <c:v>0.27343800000000001</c:v>
                </c:pt>
                <c:pt idx="5474">
                  <c:v>0.27432899999999999</c:v>
                </c:pt>
                <c:pt idx="5475">
                  <c:v>0.27896899999999997</c:v>
                </c:pt>
                <c:pt idx="5476">
                  <c:v>0.24979899999999999</c:v>
                </c:pt>
                <c:pt idx="5477">
                  <c:v>0.25712799999999997</c:v>
                </c:pt>
                <c:pt idx="5478">
                  <c:v>0.24382399999999999</c:v>
                </c:pt>
                <c:pt idx="5479">
                  <c:v>0.245528</c:v>
                </c:pt>
                <c:pt idx="5480">
                  <c:v>0.26741599999999999</c:v>
                </c:pt>
                <c:pt idx="5481">
                  <c:v>0.300145</c:v>
                </c:pt>
                <c:pt idx="5482">
                  <c:v>0.317938</c:v>
                </c:pt>
                <c:pt idx="5483">
                  <c:v>0.32462000000000002</c:v>
                </c:pt>
                <c:pt idx="5484">
                  <c:v>0.32761000000000001</c:v>
                </c:pt>
                <c:pt idx="5485">
                  <c:v>0.33894799999999997</c:v>
                </c:pt>
                <c:pt idx="5486">
                  <c:v>0.35128899999999996</c:v>
                </c:pt>
                <c:pt idx="5487">
                  <c:v>0.353356</c:v>
                </c:pt>
                <c:pt idx="5488">
                  <c:v>0.34776099999999999</c:v>
                </c:pt>
                <c:pt idx="5489">
                  <c:v>0.339308</c:v>
                </c:pt>
                <c:pt idx="5490">
                  <c:v>0.35353000000000001</c:v>
                </c:pt>
                <c:pt idx="5491">
                  <c:v>0.34754299999999999</c:v>
                </c:pt>
                <c:pt idx="5492">
                  <c:v>0.34757199999999999</c:v>
                </c:pt>
                <c:pt idx="5493">
                  <c:v>0.337227</c:v>
                </c:pt>
                <c:pt idx="5494">
                  <c:v>0.32754099999999997</c:v>
                </c:pt>
                <c:pt idx="5495">
                  <c:v>0.32250299999999998</c:v>
                </c:pt>
                <c:pt idx="5496">
                  <c:v>0.29459599999999997</c:v>
                </c:pt>
                <c:pt idx="5497">
                  <c:v>0.28033000000000002</c:v>
                </c:pt>
                <c:pt idx="5498">
                  <c:v>0.26744499999999999</c:v>
                </c:pt>
                <c:pt idx="5499">
                  <c:v>0.25213599999999997</c:v>
                </c:pt>
                <c:pt idx="5500">
                  <c:v>0.25353900000000001</c:v>
                </c:pt>
                <c:pt idx="5501">
                  <c:v>0.24682699999999999</c:v>
                </c:pt>
                <c:pt idx="5502">
                  <c:v>0.23640799999999998</c:v>
                </c:pt>
                <c:pt idx="5503">
                  <c:v>0.21746599999999999</c:v>
                </c:pt>
                <c:pt idx="5504">
                  <c:v>0.20890399999999998</c:v>
                </c:pt>
                <c:pt idx="5505">
                  <c:v>0.20078799999999999</c:v>
                </c:pt>
                <c:pt idx="5506">
                  <c:v>0.188698</c:v>
                </c:pt>
                <c:pt idx="5507">
                  <c:v>0.18795399999999998</c:v>
                </c:pt>
                <c:pt idx="5508">
                  <c:v>0.17798600000000001</c:v>
                </c:pt>
                <c:pt idx="5509">
                  <c:v>0.19259000000000001</c:v>
                </c:pt>
                <c:pt idx="5510">
                  <c:v>0.17899099999999998</c:v>
                </c:pt>
                <c:pt idx="5511">
                  <c:v>0.18207499999999999</c:v>
                </c:pt>
                <c:pt idx="5512">
                  <c:v>0.18598899999999999</c:v>
                </c:pt>
                <c:pt idx="5513">
                  <c:v>0.18979099999999999</c:v>
                </c:pt>
                <c:pt idx="5514">
                  <c:v>0.18290699999999999</c:v>
                </c:pt>
                <c:pt idx="5515">
                  <c:v>0.18118699999999999</c:v>
                </c:pt>
                <c:pt idx="5516">
                  <c:v>0.19789799999999999</c:v>
                </c:pt>
                <c:pt idx="5517">
                  <c:v>0.227189</c:v>
                </c:pt>
                <c:pt idx="5518">
                  <c:v>0.240511</c:v>
                </c:pt>
                <c:pt idx="5519">
                  <c:v>0.23296699999999998</c:v>
                </c:pt>
                <c:pt idx="5520">
                  <c:v>0.22828399999999999</c:v>
                </c:pt>
                <c:pt idx="5521">
                  <c:v>0.23851499999999998</c:v>
                </c:pt>
                <c:pt idx="5522">
                  <c:v>0.25195299999999998</c:v>
                </c:pt>
                <c:pt idx="5523">
                  <c:v>0.25395299999999998</c:v>
                </c:pt>
                <c:pt idx="5524">
                  <c:v>0.25920199999999999</c:v>
                </c:pt>
                <c:pt idx="5525">
                  <c:v>0.25176100000000001</c:v>
                </c:pt>
                <c:pt idx="5526">
                  <c:v>0.23718699999999998</c:v>
                </c:pt>
                <c:pt idx="5527">
                  <c:v>0.21867799999999998</c:v>
                </c:pt>
                <c:pt idx="5528">
                  <c:v>0.22575699999999999</c:v>
                </c:pt>
                <c:pt idx="5529">
                  <c:v>0.26734199999999997</c:v>
                </c:pt>
                <c:pt idx="5530">
                  <c:v>0.26636699999999996</c:v>
                </c:pt>
                <c:pt idx="5531">
                  <c:v>0.27523300000000001</c:v>
                </c:pt>
                <c:pt idx="5532">
                  <c:v>0.26914499999999997</c:v>
                </c:pt>
                <c:pt idx="5533">
                  <c:v>0.25787099999999996</c:v>
                </c:pt>
                <c:pt idx="5534">
                  <c:v>0.26205600000000001</c:v>
                </c:pt>
                <c:pt idx="5535">
                  <c:v>0.28469099999999997</c:v>
                </c:pt>
                <c:pt idx="5536">
                  <c:v>0.27972000000000002</c:v>
                </c:pt>
                <c:pt idx="5537">
                  <c:v>0.28850899999999996</c:v>
                </c:pt>
                <c:pt idx="5538">
                  <c:v>0.298371</c:v>
                </c:pt>
                <c:pt idx="5539">
                  <c:v>0.29081599999999996</c:v>
                </c:pt>
                <c:pt idx="5540">
                  <c:v>0.32586499999999996</c:v>
                </c:pt>
                <c:pt idx="5541">
                  <c:v>0.31772800000000001</c:v>
                </c:pt>
                <c:pt idx="5542">
                  <c:v>0.333731</c:v>
                </c:pt>
                <c:pt idx="5543">
                  <c:v>0.32711499999999999</c:v>
                </c:pt>
                <c:pt idx="5544">
                  <c:v>0.37986300000000001</c:v>
                </c:pt>
                <c:pt idx="5545">
                  <c:v>0.36248799999999998</c:v>
                </c:pt>
                <c:pt idx="5546">
                  <c:v>0.35981000000000002</c:v>
                </c:pt>
                <c:pt idx="5547">
                  <c:v>0.34501699999999996</c:v>
                </c:pt>
                <c:pt idx="5548">
                  <c:v>0.35600299999999996</c:v>
                </c:pt>
                <c:pt idx="5549">
                  <c:v>0.34797499999999998</c:v>
                </c:pt>
                <c:pt idx="5550">
                  <c:v>0.325708</c:v>
                </c:pt>
                <c:pt idx="5551">
                  <c:v>0.34864699999999998</c:v>
                </c:pt>
                <c:pt idx="5552">
                  <c:v>0.342478</c:v>
                </c:pt>
                <c:pt idx="5553">
                  <c:v>0.322071</c:v>
                </c:pt>
                <c:pt idx="5554">
                  <c:v>0.32024000000000002</c:v>
                </c:pt>
                <c:pt idx="5555">
                  <c:v>0.30920000000000003</c:v>
                </c:pt>
                <c:pt idx="5556">
                  <c:v>0.33728799999999998</c:v>
                </c:pt>
                <c:pt idx="5557">
                  <c:v>0.36718899999999999</c:v>
                </c:pt>
                <c:pt idx="5558">
                  <c:v>0.36352599999999996</c:v>
                </c:pt>
                <c:pt idx="5559">
                  <c:v>0.34859399999999996</c:v>
                </c:pt>
                <c:pt idx="5560">
                  <c:v>0.33075599999999999</c:v>
                </c:pt>
                <c:pt idx="5561">
                  <c:v>0.34016000000000002</c:v>
                </c:pt>
                <c:pt idx="5562">
                  <c:v>0.37665499999999996</c:v>
                </c:pt>
                <c:pt idx="5563">
                  <c:v>0.37998499999999996</c:v>
                </c:pt>
                <c:pt idx="5564">
                  <c:v>0.369392</c:v>
                </c:pt>
                <c:pt idx="5565">
                  <c:v>0.35114599999999996</c:v>
                </c:pt>
                <c:pt idx="5566">
                  <c:v>0.35859199999999997</c:v>
                </c:pt>
                <c:pt idx="5567">
                  <c:v>0.33932899999999999</c:v>
                </c:pt>
                <c:pt idx="5568">
                  <c:v>0.30614799999999998</c:v>
                </c:pt>
                <c:pt idx="5569">
                  <c:v>0.28154699999999999</c:v>
                </c:pt>
                <c:pt idx="5570">
                  <c:v>0.25831000000000004</c:v>
                </c:pt>
                <c:pt idx="5571">
                  <c:v>0.26866899999999999</c:v>
                </c:pt>
                <c:pt idx="5572">
                  <c:v>0.27463799999999999</c:v>
                </c:pt>
                <c:pt idx="5573">
                  <c:v>0.25691799999999998</c:v>
                </c:pt>
                <c:pt idx="5574">
                  <c:v>0.23924699999999999</c:v>
                </c:pt>
                <c:pt idx="5575">
                  <c:v>0.223713</c:v>
                </c:pt>
                <c:pt idx="5576">
                  <c:v>0.21313499999999999</c:v>
                </c:pt>
                <c:pt idx="5577">
                  <c:v>0.20156199999999999</c:v>
                </c:pt>
                <c:pt idx="5578">
                  <c:v>0.19725799999999999</c:v>
                </c:pt>
                <c:pt idx="5579">
                  <c:v>0.195517</c:v>
                </c:pt>
                <c:pt idx="5580">
                  <c:v>0.203904</c:v>
                </c:pt>
                <c:pt idx="5581">
                  <c:v>0.20389000000000002</c:v>
                </c:pt>
                <c:pt idx="5582">
                  <c:v>0.21157599999999999</c:v>
                </c:pt>
                <c:pt idx="5583">
                  <c:v>0.19930699999999998</c:v>
                </c:pt>
                <c:pt idx="5584">
                  <c:v>0.203157</c:v>
                </c:pt>
                <c:pt idx="5585">
                  <c:v>0.20420000000000002</c:v>
                </c:pt>
                <c:pt idx="5586">
                  <c:v>0.21158299999999999</c:v>
                </c:pt>
                <c:pt idx="5587">
                  <c:v>0.21133000000000002</c:v>
                </c:pt>
                <c:pt idx="5588">
                  <c:v>0.205207</c:v>
                </c:pt>
                <c:pt idx="5589">
                  <c:v>0.226355</c:v>
                </c:pt>
                <c:pt idx="5590">
                  <c:v>0.23747499999999999</c:v>
                </c:pt>
                <c:pt idx="5591">
                  <c:v>0.22298000000000001</c:v>
                </c:pt>
                <c:pt idx="5592">
                  <c:v>0.220688</c:v>
                </c:pt>
                <c:pt idx="5593">
                  <c:v>0.21551099999999998</c:v>
                </c:pt>
                <c:pt idx="5594">
                  <c:v>0.23630099999999998</c:v>
                </c:pt>
                <c:pt idx="5595">
                  <c:v>0.23049499999999998</c:v>
                </c:pt>
                <c:pt idx="5596">
                  <c:v>0.25038299999999997</c:v>
                </c:pt>
                <c:pt idx="5597">
                  <c:v>0.25444499999999998</c:v>
                </c:pt>
                <c:pt idx="5598">
                  <c:v>0.25024799999999997</c:v>
                </c:pt>
                <c:pt idx="5599">
                  <c:v>0.25185000000000002</c:v>
                </c:pt>
                <c:pt idx="5600">
                  <c:v>0.23342000000000002</c:v>
                </c:pt>
                <c:pt idx="5601">
                  <c:v>0.23296499999999998</c:v>
                </c:pt>
                <c:pt idx="5602">
                  <c:v>0.20527399999999998</c:v>
                </c:pt>
                <c:pt idx="5603">
                  <c:v>0.179562</c:v>
                </c:pt>
                <c:pt idx="5604">
                  <c:v>0.162748</c:v>
                </c:pt>
                <c:pt idx="5605">
                  <c:v>0.148866</c:v>
                </c:pt>
                <c:pt idx="5606">
                  <c:v>0.17406000000000002</c:v>
                </c:pt>
                <c:pt idx="5607">
                  <c:v>0.203263</c:v>
                </c:pt>
                <c:pt idx="5608">
                  <c:v>0.249392</c:v>
                </c:pt>
                <c:pt idx="5609">
                  <c:v>0.22602699999999998</c:v>
                </c:pt>
                <c:pt idx="5610">
                  <c:v>0.22616899999999998</c:v>
                </c:pt>
                <c:pt idx="5611">
                  <c:v>0.219002</c:v>
                </c:pt>
                <c:pt idx="5612">
                  <c:v>0.27008599999999999</c:v>
                </c:pt>
                <c:pt idx="5613">
                  <c:v>0.26099699999999998</c:v>
                </c:pt>
                <c:pt idx="5614">
                  <c:v>0.24893099999999999</c:v>
                </c:pt>
                <c:pt idx="5615">
                  <c:v>0.262934</c:v>
                </c:pt>
                <c:pt idx="5616">
                  <c:v>0.26156199999999996</c:v>
                </c:pt>
                <c:pt idx="5617">
                  <c:v>0.24704099999999998</c:v>
                </c:pt>
                <c:pt idx="5618">
                  <c:v>0.22689499999999999</c:v>
                </c:pt>
                <c:pt idx="5619">
                  <c:v>0.217556</c:v>
                </c:pt>
                <c:pt idx="5620">
                  <c:v>0.23607000000000003</c:v>
                </c:pt>
                <c:pt idx="5621">
                  <c:v>0.23351899999999998</c:v>
                </c:pt>
                <c:pt idx="5622">
                  <c:v>0.21818299999999999</c:v>
                </c:pt>
                <c:pt idx="5623">
                  <c:v>0.21273000000000003</c:v>
                </c:pt>
                <c:pt idx="5624">
                  <c:v>0.20098000000000002</c:v>
                </c:pt>
                <c:pt idx="5625">
                  <c:v>0.205618</c:v>
                </c:pt>
                <c:pt idx="5626">
                  <c:v>0.189217</c:v>
                </c:pt>
                <c:pt idx="5627">
                  <c:v>0.16938699999999998</c:v>
                </c:pt>
                <c:pt idx="5628">
                  <c:v>0.16495399999999999</c:v>
                </c:pt>
                <c:pt idx="5629">
                  <c:v>0.14887499999999998</c:v>
                </c:pt>
                <c:pt idx="5630">
                  <c:v>0.135494</c:v>
                </c:pt>
                <c:pt idx="5631">
                  <c:v>0.12331099999999999</c:v>
                </c:pt>
                <c:pt idx="5632">
                  <c:v>0.11124000000000001</c:v>
                </c:pt>
                <c:pt idx="5633">
                  <c:v>0.106567</c:v>
                </c:pt>
                <c:pt idx="5634">
                  <c:v>9.8255999999999996E-2</c:v>
                </c:pt>
                <c:pt idx="5635">
                  <c:v>9.7682999999999992E-2</c:v>
                </c:pt>
                <c:pt idx="5636">
                  <c:v>9.9881999999999999E-2</c:v>
                </c:pt>
                <c:pt idx="5637">
                  <c:v>9.7341999999999998E-2</c:v>
                </c:pt>
                <c:pt idx="5638">
                  <c:v>9.6207000000000001E-2</c:v>
                </c:pt>
                <c:pt idx="5639">
                  <c:v>9.8375999999999991E-2</c:v>
                </c:pt>
                <c:pt idx="5640">
                  <c:v>0.102811</c:v>
                </c:pt>
                <c:pt idx="5641">
                  <c:v>0.103382</c:v>
                </c:pt>
                <c:pt idx="5642">
                  <c:v>0.124862</c:v>
                </c:pt>
                <c:pt idx="5643">
                  <c:v>0.126808</c:v>
                </c:pt>
                <c:pt idx="5644">
                  <c:v>0.117258</c:v>
                </c:pt>
                <c:pt idx="5645">
                  <c:v>0.10835499999999999</c:v>
                </c:pt>
                <c:pt idx="5646">
                  <c:v>9.9048999999999998E-2</c:v>
                </c:pt>
                <c:pt idx="5647">
                  <c:v>9.8395999999999997E-2</c:v>
                </c:pt>
                <c:pt idx="5648">
                  <c:v>9.2414999999999997E-2</c:v>
                </c:pt>
                <c:pt idx="5649">
                  <c:v>9.3298999999999993E-2</c:v>
                </c:pt>
                <c:pt idx="5650">
                  <c:v>8.158E-2</c:v>
                </c:pt>
                <c:pt idx="5651">
                  <c:v>9.5057000000000003E-2</c:v>
                </c:pt>
                <c:pt idx="5652">
                  <c:v>8.2846000000000003E-2</c:v>
                </c:pt>
                <c:pt idx="5653">
                  <c:v>8.3611999999999992E-2</c:v>
                </c:pt>
                <c:pt idx="5654">
                  <c:v>0.116836</c:v>
                </c:pt>
                <c:pt idx="5655">
                  <c:v>0.17297299999999999</c:v>
                </c:pt>
                <c:pt idx="5656">
                  <c:v>0.226937</c:v>
                </c:pt>
                <c:pt idx="5657">
                  <c:v>0.26905799999999996</c:v>
                </c:pt>
                <c:pt idx="5658">
                  <c:v>0.278638</c:v>
                </c:pt>
                <c:pt idx="5659">
                  <c:v>0.30588099999999996</c:v>
                </c:pt>
                <c:pt idx="5660">
                  <c:v>0.33969000000000005</c:v>
                </c:pt>
                <c:pt idx="5661">
                  <c:v>0.33887</c:v>
                </c:pt>
                <c:pt idx="5662">
                  <c:v>0.39246599999999998</c:v>
                </c:pt>
                <c:pt idx="5663">
                  <c:v>0.40091399999999999</c:v>
                </c:pt>
                <c:pt idx="5664">
                  <c:v>0.41164599999999996</c:v>
                </c:pt>
                <c:pt idx="5665">
                  <c:v>0.40787699999999999</c:v>
                </c:pt>
                <c:pt idx="5666">
                  <c:v>0.38846700000000001</c:v>
                </c:pt>
                <c:pt idx="5667">
                  <c:v>0.41912699999999997</c:v>
                </c:pt>
                <c:pt idx="5668">
                  <c:v>0.4093</c:v>
                </c:pt>
                <c:pt idx="5669">
                  <c:v>0.42309199999999997</c:v>
                </c:pt>
                <c:pt idx="5670">
                  <c:v>0.41062599999999999</c:v>
                </c:pt>
                <c:pt idx="5671">
                  <c:v>0.426429</c:v>
                </c:pt>
                <c:pt idx="5672">
                  <c:v>0.43465499999999996</c:v>
                </c:pt>
                <c:pt idx="5673">
                  <c:v>0.425313</c:v>
                </c:pt>
                <c:pt idx="5674">
                  <c:v>0.42983899999999997</c:v>
                </c:pt>
                <c:pt idx="5675">
                  <c:v>0.44190199999999996</c:v>
                </c:pt>
                <c:pt idx="5676">
                  <c:v>0.42560499999999996</c:v>
                </c:pt>
                <c:pt idx="5677">
                  <c:v>0.39725299999999997</c:v>
                </c:pt>
                <c:pt idx="5678">
                  <c:v>0.37987699999999996</c:v>
                </c:pt>
                <c:pt idx="5679">
                  <c:v>0.379048</c:v>
                </c:pt>
                <c:pt idx="5680">
                  <c:v>0.35413299999999998</c:v>
                </c:pt>
                <c:pt idx="5681">
                  <c:v>0.33107799999999998</c:v>
                </c:pt>
                <c:pt idx="5682">
                  <c:v>0.337418</c:v>
                </c:pt>
                <c:pt idx="5683">
                  <c:v>0.32130500000000001</c:v>
                </c:pt>
                <c:pt idx="5684">
                  <c:v>0.29935499999999998</c:v>
                </c:pt>
                <c:pt idx="5685">
                  <c:v>0.28184300000000001</c:v>
                </c:pt>
                <c:pt idx="5686">
                  <c:v>0.26545799999999997</c:v>
                </c:pt>
                <c:pt idx="5687">
                  <c:v>0.25315100000000001</c:v>
                </c:pt>
                <c:pt idx="5688">
                  <c:v>0.25345799999999996</c:v>
                </c:pt>
                <c:pt idx="5689">
                  <c:v>0.239646</c:v>
                </c:pt>
                <c:pt idx="5690">
                  <c:v>0.21550799999999998</c:v>
                </c:pt>
                <c:pt idx="5691">
                  <c:v>0.19916499999999998</c:v>
                </c:pt>
                <c:pt idx="5692">
                  <c:v>0.192971</c:v>
                </c:pt>
                <c:pt idx="5693">
                  <c:v>0.18609499999999998</c:v>
                </c:pt>
                <c:pt idx="5694">
                  <c:v>0.19623099999999999</c:v>
                </c:pt>
                <c:pt idx="5695">
                  <c:v>0.20202899999999999</c:v>
                </c:pt>
                <c:pt idx="5696">
                  <c:v>0.21554099999999998</c:v>
                </c:pt>
                <c:pt idx="5697">
                  <c:v>0.224185</c:v>
                </c:pt>
                <c:pt idx="5698">
                  <c:v>0.22451699999999999</c:v>
                </c:pt>
                <c:pt idx="5699">
                  <c:v>0.21668599999999999</c:v>
                </c:pt>
                <c:pt idx="5700">
                  <c:v>0.23361499999999999</c:v>
                </c:pt>
                <c:pt idx="5701">
                  <c:v>0.219142</c:v>
                </c:pt>
                <c:pt idx="5702">
                  <c:v>0.22636099999999998</c:v>
                </c:pt>
                <c:pt idx="5703">
                  <c:v>0.23965899999999998</c:v>
                </c:pt>
                <c:pt idx="5704">
                  <c:v>0.222028</c:v>
                </c:pt>
                <c:pt idx="5705">
                  <c:v>0.236508</c:v>
                </c:pt>
                <c:pt idx="5706">
                  <c:v>0.23407699999999998</c:v>
                </c:pt>
                <c:pt idx="5707">
                  <c:v>0.22946699999999998</c:v>
                </c:pt>
                <c:pt idx="5708">
                  <c:v>0.22086599999999998</c:v>
                </c:pt>
                <c:pt idx="5709">
                  <c:v>0.22366799999999998</c:v>
                </c:pt>
                <c:pt idx="5710">
                  <c:v>0.225381</c:v>
                </c:pt>
                <c:pt idx="5711">
                  <c:v>0.224161</c:v>
                </c:pt>
                <c:pt idx="5712">
                  <c:v>0.220052</c:v>
                </c:pt>
                <c:pt idx="5713">
                  <c:v>0.21663299999999999</c:v>
                </c:pt>
                <c:pt idx="5714">
                  <c:v>0.22333699999999998</c:v>
                </c:pt>
                <c:pt idx="5715">
                  <c:v>0.22378699999999999</c:v>
                </c:pt>
                <c:pt idx="5716">
                  <c:v>0.222078</c:v>
                </c:pt>
                <c:pt idx="5717">
                  <c:v>0.17307899999999998</c:v>
                </c:pt>
                <c:pt idx="5718">
                  <c:v>0.186475</c:v>
                </c:pt>
                <c:pt idx="5719">
                  <c:v>0.19067499999999998</c:v>
                </c:pt>
                <c:pt idx="5720">
                  <c:v>0.212674</c:v>
                </c:pt>
                <c:pt idx="5721">
                  <c:v>0.182835</c:v>
                </c:pt>
                <c:pt idx="5722">
                  <c:v>0.16869099999999998</c:v>
                </c:pt>
                <c:pt idx="5723">
                  <c:v>0.17625399999999999</c:v>
                </c:pt>
                <c:pt idx="5724">
                  <c:v>0.174152</c:v>
                </c:pt>
                <c:pt idx="5725">
                  <c:v>0.16852599999999998</c:v>
                </c:pt>
                <c:pt idx="5726">
                  <c:v>0.161024</c:v>
                </c:pt>
                <c:pt idx="5727">
                  <c:v>0.13345699999999999</c:v>
                </c:pt>
                <c:pt idx="5728">
                  <c:v>0.14799699999999999</c:v>
                </c:pt>
                <c:pt idx="5729">
                  <c:v>0.150425</c:v>
                </c:pt>
                <c:pt idx="5730">
                  <c:v>0.14866000000000001</c:v>
                </c:pt>
                <c:pt idx="5731">
                  <c:v>0.14505499999999999</c:v>
                </c:pt>
                <c:pt idx="5732">
                  <c:v>0.147421</c:v>
                </c:pt>
                <c:pt idx="5733">
                  <c:v>0.17591899999999999</c:v>
                </c:pt>
                <c:pt idx="5734">
                  <c:v>0.19403899999999999</c:v>
                </c:pt>
                <c:pt idx="5735">
                  <c:v>0.198042</c:v>
                </c:pt>
                <c:pt idx="5736">
                  <c:v>0.205155</c:v>
                </c:pt>
                <c:pt idx="5737">
                  <c:v>0.18357099999999998</c:v>
                </c:pt>
                <c:pt idx="5738">
                  <c:v>0.19582000000000002</c:v>
                </c:pt>
                <c:pt idx="5739">
                  <c:v>0.191163</c:v>
                </c:pt>
                <c:pt idx="5740">
                  <c:v>0.22450799999999999</c:v>
                </c:pt>
                <c:pt idx="5741">
                  <c:v>0.23314199999999999</c:v>
                </c:pt>
                <c:pt idx="5742">
                  <c:v>0.22650299999999998</c:v>
                </c:pt>
                <c:pt idx="5743">
                  <c:v>0.23159199999999999</c:v>
                </c:pt>
                <c:pt idx="5744">
                  <c:v>0.219503</c:v>
                </c:pt>
                <c:pt idx="5745">
                  <c:v>0.19803399999999999</c:v>
                </c:pt>
                <c:pt idx="5746">
                  <c:v>0.191305</c:v>
                </c:pt>
                <c:pt idx="5747">
                  <c:v>0.17427799999999999</c:v>
                </c:pt>
                <c:pt idx="5748">
                  <c:v>0.19121299999999999</c:v>
                </c:pt>
                <c:pt idx="5749">
                  <c:v>0.211866</c:v>
                </c:pt>
                <c:pt idx="5750">
                  <c:v>0.20331199999999999</c:v>
                </c:pt>
                <c:pt idx="5751">
                  <c:v>0.20059099999999999</c:v>
                </c:pt>
                <c:pt idx="5752">
                  <c:v>0.18790299999999999</c:v>
                </c:pt>
                <c:pt idx="5753">
                  <c:v>0.17647199999999999</c:v>
                </c:pt>
                <c:pt idx="5754">
                  <c:v>0.18388199999999999</c:v>
                </c:pt>
                <c:pt idx="5755">
                  <c:v>0.177927</c:v>
                </c:pt>
                <c:pt idx="5756">
                  <c:v>0.17453099999999999</c:v>
                </c:pt>
                <c:pt idx="5757">
                  <c:v>0.19254099999999999</c:v>
                </c:pt>
                <c:pt idx="5758">
                  <c:v>0.19957000000000003</c:v>
                </c:pt>
                <c:pt idx="5759">
                  <c:v>0.193159</c:v>
                </c:pt>
                <c:pt idx="5760">
                  <c:v>0.191747</c:v>
                </c:pt>
                <c:pt idx="5761">
                  <c:v>0.17600299999999999</c:v>
                </c:pt>
                <c:pt idx="5762">
                  <c:v>0.16595499999999999</c:v>
                </c:pt>
                <c:pt idx="5763">
                  <c:v>0.171152</c:v>
                </c:pt>
                <c:pt idx="5764">
                  <c:v>0.17583000000000001</c:v>
                </c:pt>
                <c:pt idx="5765">
                  <c:v>0.163774</c:v>
                </c:pt>
                <c:pt idx="5766">
                  <c:v>0.165265</c:v>
                </c:pt>
                <c:pt idx="5767">
                  <c:v>0.160109</c:v>
                </c:pt>
                <c:pt idx="5768">
                  <c:v>0.154781</c:v>
                </c:pt>
                <c:pt idx="5769">
                  <c:v>0.143099</c:v>
                </c:pt>
                <c:pt idx="5770">
                  <c:v>0.13416500000000001</c:v>
                </c:pt>
                <c:pt idx="5771">
                  <c:v>0.133023</c:v>
                </c:pt>
                <c:pt idx="5772">
                  <c:v>0.133769</c:v>
                </c:pt>
                <c:pt idx="5773">
                  <c:v>0.124113</c:v>
                </c:pt>
                <c:pt idx="5774">
                  <c:v>0.12676099999999998</c:v>
                </c:pt>
                <c:pt idx="5775">
                  <c:v>0.119045</c:v>
                </c:pt>
                <c:pt idx="5776">
                  <c:v>0.120283</c:v>
                </c:pt>
                <c:pt idx="5777">
                  <c:v>0.124181</c:v>
                </c:pt>
                <c:pt idx="5778">
                  <c:v>0.12686</c:v>
                </c:pt>
                <c:pt idx="5779">
                  <c:v>0.11693000000000001</c:v>
                </c:pt>
                <c:pt idx="5780">
                  <c:v>0.11548499999999999</c:v>
                </c:pt>
                <c:pt idx="5781">
                  <c:v>9.7851999999999995E-2</c:v>
                </c:pt>
                <c:pt idx="5782">
                  <c:v>9.2218999999999995E-2</c:v>
                </c:pt>
                <c:pt idx="5783">
                  <c:v>9.4826999999999995E-2</c:v>
                </c:pt>
                <c:pt idx="5784">
                  <c:v>9.7043999999999991E-2</c:v>
                </c:pt>
                <c:pt idx="5785">
                  <c:v>9.1454999999999995E-2</c:v>
                </c:pt>
                <c:pt idx="5786">
                  <c:v>9.6520999999999996E-2</c:v>
                </c:pt>
                <c:pt idx="5787">
                  <c:v>8.8003999999999999E-2</c:v>
                </c:pt>
                <c:pt idx="5788">
                  <c:v>9.2685999999999991E-2</c:v>
                </c:pt>
                <c:pt idx="5789">
                  <c:v>9.0217999999999993E-2</c:v>
                </c:pt>
                <c:pt idx="5790">
                  <c:v>8.9727000000000001E-2</c:v>
                </c:pt>
                <c:pt idx="5791">
                  <c:v>7.8861000000000001E-2</c:v>
                </c:pt>
                <c:pt idx="5792">
                  <c:v>7.9167000000000001E-2</c:v>
                </c:pt>
                <c:pt idx="5793">
                  <c:v>8.9113999999999999E-2</c:v>
                </c:pt>
                <c:pt idx="5794">
                  <c:v>8.6688000000000001E-2</c:v>
                </c:pt>
                <c:pt idx="5795">
                  <c:v>8.5320999999999994E-2</c:v>
                </c:pt>
                <c:pt idx="5796">
                  <c:v>7.9994999999999997E-2</c:v>
                </c:pt>
                <c:pt idx="5797">
                  <c:v>7.1690000000000004E-2</c:v>
                </c:pt>
                <c:pt idx="5798">
                  <c:v>6.2087999999999997E-2</c:v>
                </c:pt>
                <c:pt idx="5799">
                  <c:v>5.5577999999999995E-2</c:v>
                </c:pt>
                <c:pt idx="5800">
                  <c:v>4.6529000000000001E-2</c:v>
                </c:pt>
                <c:pt idx="5801">
                  <c:v>4.8464E-2</c:v>
                </c:pt>
                <c:pt idx="5802">
                  <c:v>4.6060999999999998E-2</c:v>
                </c:pt>
                <c:pt idx="5803">
                  <c:v>4.2330000000000007E-2</c:v>
                </c:pt>
                <c:pt idx="5804">
                  <c:v>4.0388E-2</c:v>
                </c:pt>
                <c:pt idx="5805">
                  <c:v>3.2650000000000005E-2</c:v>
                </c:pt>
                <c:pt idx="5806">
                  <c:v>2.9210000000000003E-2</c:v>
                </c:pt>
                <c:pt idx="5807">
                  <c:v>2.7680000000000003E-2</c:v>
                </c:pt>
                <c:pt idx="5808">
                  <c:v>3.8081999999999998E-2</c:v>
                </c:pt>
                <c:pt idx="5809">
                  <c:v>3.7638999999999999E-2</c:v>
                </c:pt>
                <c:pt idx="5810">
                  <c:v>4.2548999999999997E-2</c:v>
                </c:pt>
                <c:pt idx="5811">
                  <c:v>4.8311E-2</c:v>
                </c:pt>
                <c:pt idx="5812">
                  <c:v>5.3041999999999999E-2</c:v>
                </c:pt>
                <c:pt idx="5813">
                  <c:v>5.8103999999999996E-2</c:v>
                </c:pt>
                <c:pt idx="5814">
                  <c:v>6.0468999999999995E-2</c:v>
                </c:pt>
                <c:pt idx="5815">
                  <c:v>5.6313999999999996E-2</c:v>
                </c:pt>
                <c:pt idx="5816">
                  <c:v>5.7876999999999998E-2</c:v>
                </c:pt>
                <c:pt idx="5817">
                  <c:v>6.2060999999999998E-2</c:v>
                </c:pt>
                <c:pt idx="5818">
                  <c:v>5.8230000000000004E-2</c:v>
                </c:pt>
                <c:pt idx="5819">
                  <c:v>5.9466999999999999E-2</c:v>
                </c:pt>
                <c:pt idx="5820">
                  <c:v>5.9586999999999994E-2</c:v>
                </c:pt>
                <c:pt idx="5821">
                  <c:v>7.1240000000000012E-2</c:v>
                </c:pt>
                <c:pt idx="5822">
                  <c:v>7.2181999999999996E-2</c:v>
                </c:pt>
                <c:pt idx="5823">
                  <c:v>6.9467000000000001E-2</c:v>
                </c:pt>
                <c:pt idx="5824">
                  <c:v>5.7065999999999999E-2</c:v>
                </c:pt>
                <c:pt idx="5825">
                  <c:v>5.1560000000000002E-2</c:v>
                </c:pt>
                <c:pt idx="5826">
                  <c:v>6.0328E-2</c:v>
                </c:pt>
                <c:pt idx="5827">
                  <c:v>4.0628999999999998E-2</c:v>
                </c:pt>
                <c:pt idx="5828">
                  <c:v>4.4540000000000003E-2</c:v>
                </c:pt>
                <c:pt idx="5829">
                  <c:v>5.0633999999999998E-2</c:v>
                </c:pt>
                <c:pt idx="5830">
                  <c:v>7.3424000000000003E-2</c:v>
                </c:pt>
                <c:pt idx="5831">
                  <c:v>7.9218999999999998E-2</c:v>
                </c:pt>
                <c:pt idx="5832">
                  <c:v>8.1043999999999991E-2</c:v>
                </c:pt>
                <c:pt idx="5833">
                  <c:v>7.9661999999999997E-2</c:v>
                </c:pt>
                <c:pt idx="5834">
                  <c:v>8.3815000000000001E-2</c:v>
                </c:pt>
                <c:pt idx="5835">
                  <c:v>9.149199999999999E-2</c:v>
                </c:pt>
                <c:pt idx="5836">
                  <c:v>8.5553999999999991E-2</c:v>
                </c:pt>
                <c:pt idx="5837">
                  <c:v>8.2043999999999992E-2</c:v>
                </c:pt>
                <c:pt idx="5838">
                  <c:v>9.2344999999999997E-2</c:v>
                </c:pt>
                <c:pt idx="5839">
                  <c:v>8.2397999999999999E-2</c:v>
                </c:pt>
                <c:pt idx="5840">
                  <c:v>8.4704000000000002E-2</c:v>
                </c:pt>
                <c:pt idx="5841">
                  <c:v>7.5255000000000002E-2</c:v>
                </c:pt>
                <c:pt idx="5842">
                  <c:v>7.0273000000000002E-2</c:v>
                </c:pt>
                <c:pt idx="5843">
                  <c:v>6.2571000000000002E-2</c:v>
                </c:pt>
                <c:pt idx="5844">
                  <c:v>5.8989E-2</c:v>
                </c:pt>
                <c:pt idx="5845">
                  <c:v>5.5121999999999997E-2</c:v>
                </c:pt>
                <c:pt idx="5846">
                  <c:v>6.0662000000000001E-2</c:v>
                </c:pt>
                <c:pt idx="5847">
                  <c:v>5.3814000000000001E-2</c:v>
                </c:pt>
                <c:pt idx="5848">
                  <c:v>5.5999E-2</c:v>
                </c:pt>
                <c:pt idx="5849">
                  <c:v>6.0365999999999996E-2</c:v>
                </c:pt>
                <c:pt idx="5850">
                  <c:v>5.9989000000000001E-2</c:v>
                </c:pt>
                <c:pt idx="5851">
                  <c:v>5.7879E-2</c:v>
                </c:pt>
                <c:pt idx="5852">
                  <c:v>6.1543999999999995E-2</c:v>
                </c:pt>
                <c:pt idx="5853">
                  <c:v>5.9228999999999997E-2</c:v>
                </c:pt>
                <c:pt idx="5854">
                  <c:v>5.2940000000000001E-2</c:v>
                </c:pt>
                <c:pt idx="5855">
                  <c:v>5.5664999999999999E-2</c:v>
                </c:pt>
                <c:pt idx="5856">
                  <c:v>4.8180999999999995E-2</c:v>
                </c:pt>
                <c:pt idx="5857">
                  <c:v>5.5621999999999998E-2</c:v>
                </c:pt>
                <c:pt idx="5858">
                  <c:v>6.3642999999999991E-2</c:v>
                </c:pt>
                <c:pt idx="5859">
                  <c:v>6.0554999999999998E-2</c:v>
                </c:pt>
                <c:pt idx="5860">
                  <c:v>6.1407999999999997E-2</c:v>
                </c:pt>
                <c:pt idx="5861">
                  <c:v>6.2105999999999995E-2</c:v>
                </c:pt>
                <c:pt idx="5862">
                  <c:v>5.4651999999999999E-2</c:v>
                </c:pt>
                <c:pt idx="5863">
                  <c:v>6.4244999999999997E-2</c:v>
                </c:pt>
                <c:pt idx="5864">
                  <c:v>6.8631999999999999E-2</c:v>
                </c:pt>
                <c:pt idx="5865">
                  <c:v>8.0811999999999995E-2</c:v>
                </c:pt>
                <c:pt idx="5866">
                  <c:v>9.5631999999999995E-2</c:v>
                </c:pt>
                <c:pt idx="5867">
                  <c:v>0.107655</c:v>
                </c:pt>
                <c:pt idx="5868">
                  <c:v>0.10961499999999999</c:v>
                </c:pt>
                <c:pt idx="5869">
                  <c:v>0.117753</c:v>
                </c:pt>
                <c:pt idx="5870">
                  <c:v>0.113784</c:v>
                </c:pt>
                <c:pt idx="5871">
                  <c:v>0.118489</c:v>
                </c:pt>
                <c:pt idx="5872">
                  <c:v>0.117503</c:v>
                </c:pt>
                <c:pt idx="5873">
                  <c:v>0.12784699999999999</c:v>
                </c:pt>
                <c:pt idx="5874">
                  <c:v>0.13151399999999999</c:v>
                </c:pt>
                <c:pt idx="5875">
                  <c:v>0.13405</c:v>
                </c:pt>
                <c:pt idx="5876">
                  <c:v>0.138679</c:v>
                </c:pt>
                <c:pt idx="5877">
                  <c:v>0.13949400000000001</c:v>
                </c:pt>
                <c:pt idx="5878">
                  <c:v>0.14428299999999999</c:v>
                </c:pt>
                <c:pt idx="5879">
                  <c:v>0.144291</c:v>
                </c:pt>
                <c:pt idx="5880">
                  <c:v>0.15046899999999999</c:v>
                </c:pt>
                <c:pt idx="5881">
                  <c:v>0.14434900000000001</c:v>
                </c:pt>
                <c:pt idx="5882">
                  <c:v>0.14187900000000001</c:v>
                </c:pt>
                <c:pt idx="5883">
                  <c:v>0.13353599999999999</c:v>
                </c:pt>
                <c:pt idx="5884">
                  <c:v>0.138872</c:v>
                </c:pt>
                <c:pt idx="5885">
                  <c:v>0.155085</c:v>
                </c:pt>
                <c:pt idx="5886">
                  <c:v>0.156393</c:v>
                </c:pt>
                <c:pt idx="5887">
                  <c:v>0.165904</c:v>
                </c:pt>
                <c:pt idx="5888">
                  <c:v>0.17708000000000002</c:v>
                </c:pt>
                <c:pt idx="5889">
                  <c:v>0.174734</c:v>
                </c:pt>
                <c:pt idx="5890">
                  <c:v>0.171262</c:v>
                </c:pt>
                <c:pt idx="5891">
                  <c:v>0.17435599999999998</c:v>
                </c:pt>
                <c:pt idx="5892">
                  <c:v>0.18119000000000002</c:v>
                </c:pt>
                <c:pt idx="5893">
                  <c:v>0.190661</c:v>
                </c:pt>
                <c:pt idx="5894">
                  <c:v>0.18675000000000003</c:v>
                </c:pt>
                <c:pt idx="5895">
                  <c:v>0.204065</c:v>
                </c:pt>
                <c:pt idx="5896">
                  <c:v>0.20690399999999998</c:v>
                </c:pt>
                <c:pt idx="5897">
                  <c:v>0.21268599999999999</c:v>
                </c:pt>
                <c:pt idx="5898">
                  <c:v>0.21757299999999999</c:v>
                </c:pt>
                <c:pt idx="5899">
                  <c:v>0.21867099999999998</c:v>
                </c:pt>
                <c:pt idx="5900">
                  <c:v>0.20031199999999999</c:v>
                </c:pt>
                <c:pt idx="5901">
                  <c:v>0.20827799999999999</c:v>
                </c:pt>
                <c:pt idx="5902">
                  <c:v>0.191469</c:v>
                </c:pt>
                <c:pt idx="5903">
                  <c:v>0.18829299999999999</c:v>
                </c:pt>
                <c:pt idx="5904">
                  <c:v>0.17411299999999999</c:v>
                </c:pt>
                <c:pt idx="5905">
                  <c:v>0.17388699999999999</c:v>
                </c:pt>
                <c:pt idx="5906">
                  <c:v>0.180315</c:v>
                </c:pt>
                <c:pt idx="5907">
                  <c:v>0.17047699999999999</c:v>
                </c:pt>
                <c:pt idx="5908">
                  <c:v>0.167626</c:v>
                </c:pt>
                <c:pt idx="5909">
                  <c:v>0.17721399999999998</c:v>
                </c:pt>
                <c:pt idx="5910">
                  <c:v>0.17755299999999999</c:v>
                </c:pt>
                <c:pt idx="5911">
                  <c:v>0.17292099999999999</c:v>
                </c:pt>
                <c:pt idx="5912">
                  <c:v>0.16128699999999999</c:v>
                </c:pt>
                <c:pt idx="5913">
                  <c:v>0.15970199999999998</c:v>
                </c:pt>
                <c:pt idx="5914">
                  <c:v>0.17550499999999999</c:v>
                </c:pt>
                <c:pt idx="5915">
                  <c:v>0.166603</c:v>
                </c:pt>
                <c:pt idx="5916">
                  <c:v>0.159111</c:v>
                </c:pt>
                <c:pt idx="5917">
                  <c:v>0.153507</c:v>
                </c:pt>
                <c:pt idx="5918">
                  <c:v>0.14816499999999999</c:v>
                </c:pt>
                <c:pt idx="5919">
                  <c:v>0.15237000000000001</c:v>
                </c:pt>
                <c:pt idx="5920">
                  <c:v>0.14943000000000001</c:v>
                </c:pt>
                <c:pt idx="5921">
                  <c:v>0.158914</c:v>
                </c:pt>
                <c:pt idx="5922">
                  <c:v>0.16747599999999999</c:v>
                </c:pt>
                <c:pt idx="5923">
                  <c:v>0.16599799999999998</c:v>
                </c:pt>
                <c:pt idx="5924">
                  <c:v>0.15513000000000002</c:v>
                </c:pt>
                <c:pt idx="5925">
                  <c:v>0.154446</c:v>
                </c:pt>
                <c:pt idx="5926">
                  <c:v>0.153447</c:v>
                </c:pt>
                <c:pt idx="5927">
                  <c:v>0.15484000000000001</c:v>
                </c:pt>
                <c:pt idx="5928">
                  <c:v>0.17893599999999998</c:v>
                </c:pt>
                <c:pt idx="5929">
                  <c:v>0.187219</c:v>
                </c:pt>
                <c:pt idx="5930">
                  <c:v>0.180511</c:v>
                </c:pt>
                <c:pt idx="5931">
                  <c:v>0.179676</c:v>
                </c:pt>
                <c:pt idx="5932">
                  <c:v>0.17065000000000002</c:v>
                </c:pt>
                <c:pt idx="5933">
                  <c:v>0.190695</c:v>
                </c:pt>
                <c:pt idx="5934">
                  <c:v>0.176123</c:v>
                </c:pt>
                <c:pt idx="5935">
                  <c:v>0.18324599999999999</c:v>
                </c:pt>
                <c:pt idx="5936">
                  <c:v>0.18048799999999998</c:v>
                </c:pt>
                <c:pt idx="5937">
                  <c:v>0.178287</c:v>
                </c:pt>
                <c:pt idx="5938">
                  <c:v>0.17199899999999999</c:v>
                </c:pt>
                <c:pt idx="5939">
                  <c:v>0.18827199999999999</c:v>
                </c:pt>
                <c:pt idx="5940">
                  <c:v>0.19514099999999998</c:v>
                </c:pt>
                <c:pt idx="5941">
                  <c:v>0.198189</c:v>
                </c:pt>
                <c:pt idx="5942">
                  <c:v>0.212092</c:v>
                </c:pt>
                <c:pt idx="5943">
                  <c:v>0.22099000000000002</c:v>
                </c:pt>
                <c:pt idx="5944">
                  <c:v>0.214556</c:v>
                </c:pt>
                <c:pt idx="5945">
                  <c:v>0.21534099999999998</c:v>
                </c:pt>
                <c:pt idx="5946">
                  <c:v>0.194517</c:v>
                </c:pt>
                <c:pt idx="5947">
                  <c:v>0.19602599999999998</c:v>
                </c:pt>
                <c:pt idx="5948">
                  <c:v>0.200484</c:v>
                </c:pt>
                <c:pt idx="5949">
                  <c:v>0.191607</c:v>
                </c:pt>
                <c:pt idx="5950">
                  <c:v>0.19009299999999998</c:v>
                </c:pt>
                <c:pt idx="5951">
                  <c:v>0.193355</c:v>
                </c:pt>
                <c:pt idx="5952">
                  <c:v>0.200963</c:v>
                </c:pt>
                <c:pt idx="5953">
                  <c:v>0.19455899999999998</c:v>
                </c:pt>
                <c:pt idx="5954">
                  <c:v>0.20088399999999998</c:v>
                </c:pt>
                <c:pt idx="5955">
                  <c:v>0.20610299999999998</c:v>
                </c:pt>
                <c:pt idx="5956">
                  <c:v>0.20239199999999999</c:v>
                </c:pt>
                <c:pt idx="5957">
                  <c:v>0.18257399999999999</c:v>
                </c:pt>
                <c:pt idx="5958">
                  <c:v>0.18265499999999998</c:v>
                </c:pt>
                <c:pt idx="5959">
                  <c:v>0.18596000000000001</c:v>
                </c:pt>
                <c:pt idx="5960">
                  <c:v>0.17883299999999999</c:v>
                </c:pt>
                <c:pt idx="5961">
                  <c:v>0.17261899999999999</c:v>
                </c:pt>
                <c:pt idx="5962">
                  <c:v>0.18819900000000001</c:v>
                </c:pt>
                <c:pt idx="5963">
                  <c:v>0.19264000000000001</c:v>
                </c:pt>
                <c:pt idx="5964">
                  <c:v>0.207262</c:v>
                </c:pt>
                <c:pt idx="5965">
                  <c:v>0.20787699999999998</c:v>
                </c:pt>
                <c:pt idx="5966">
                  <c:v>0.209199</c:v>
                </c:pt>
                <c:pt idx="5967">
                  <c:v>0.198935</c:v>
                </c:pt>
                <c:pt idx="5968">
                  <c:v>0.19598099999999999</c:v>
                </c:pt>
                <c:pt idx="5969">
                  <c:v>0.186415</c:v>
                </c:pt>
                <c:pt idx="5970">
                  <c:v>0.182362</c:v>
                </c:pt>
                <c:pt idx="5971">
                  <c:v>0.19167199999999998</c:v>
                </c:pt>
                <c:pt idx="5972">
                  <c:v>0.177505</c:v>
                </c:pt>
                <c:pt idx="5973">
                  <c:v>0.15301499999999998</c:v>
                </c:pt>
                <c:pt idx="5974">
                  <c:v>0.15332599999999999</c:v>
                </c:pt>
                <c:pt idx="5975">
                  <c:v>0.15280000000000002</c:v>
                </c:pt>
                <c:pt idx="5976">
                  <c:v>0.14987699999999998</c:v>
                </c:pt>
                <c:pt idx="5977">
                  <c:v>0.14732799999999999</c:v>
                </c:pt>
                <c:pt idx="5978">
                  <c:v>0.121044</c:v>
                </c:pt>
                <c:pt idx="5979">
                  <c:v>0.131273</c:v>
                </c:pt>
                <c:pt idx="5980">
                  <c:v>0.13328799999999999</c:v>
                </c:pt>
                <c:pt idx="5981">
                  <c:v>0.135681</c:v>
                </c:pt>
                <c:pt idx="5982">
                  <c:v>0.12795699999999999</c:v>
                </c:pt>
                <c:pt idx="5983">
                  <c:v>0.130491</c:v>
                </c:pt>
                <c:pt idx="5984">
                  <c:v>0.12602000000000002</c:v>
                </c:pt>
                <c:pt idx="5985">
                  <c:v>0.118326</c:v>
                </c:pt>
                <c:pt idx="5986">
                  <c:v>0.10541299999999999</c:v>
                </c:pt>
                <c:pt idx="5987">
                  <c:v>9.6184999999999993E-2</c:v>
                </c:pt>
                <c:pt idx="5988">
                  <c:v>9.6492999999999995E-2</c:v>
                </c:pt>
                <c:pt idx="5989">
                  <c:v>8.7434999999999999E-2</c:v>
                </c:pt>
                <c:pt idx="5990">
                  <c:v>8.1791000000000003E-2</c:v>
                </c:pt>
                <c:pt idx="5991">
                  <c:v>8.2123000000000002E-2</c:v>
                </c:pt>
                <c:pt idx="5992">
                  <c:v>8.2813999999999999E-2</c:v>
                </c:pt>
                <c:pt idx="5993">
                  <c:v>8.0894999999999995E-2</c:v>
                </c:pt>
                <c:pt idx="5994">
                  <c:v>7.7310000000000004E-2</c:v>
                </c:pt>
                <c:pt idx="5995">
                  <c:v>7.6704999999999995E-2</c:v>
                </c:pt>
                <c:pt idx="5996">
                  <c:v>7.3563999999999991E-2</c:v>
                </c:pt>
                <c:pt idx="5997">
                  <c:v>6.7362999999999992E-2</c:v>
                </c:pt>
                <c:pt idx="5998">
                  <c:v>6.6640000000000005E-2</c:v>
                </c:pt>
                <c:pt idx="5999">
                  <c:v>7.4140999999999999E-2</c:v>
                </c:pt>
                <c:pt idx="6000">
                  <c:v>7.8768999999999992E-2</c:v>
                </c:pt>
                <c:pt idx="6001">
                  <c:v>7.8973000000000002E-2</c:v>
                </c:pt>
                <c:pt idx="6002">
                  <c:v>8.6333999999999994E-2</c:v>
                </c:pt>
                <c:pt idx="6003">
                  <c:v>8.8928999999999994E-2</c:v>
                </c:pt>
                <c:pt idx="6004">
                  <c:v>9.156099999999999E-2</c:v>
                </c:pt>
                <c:pt idx="6005">
                  <c:v>9.5426999999999998E-2</c:v>
                </c:pt>
                <c:pt idx="6006">
                  <c:v>9.8512999999999989E-2</c:v>
                </c:pt>
                <c:pt idx="6007">
                  <c:v>8.2887000000000002E-2</c:v>
                </c:pt>
                <c:pt idx="6008">
                  <c:v>7.9271999999999995E-2</c:v>
                </c:pt>
                <c:pt idx="6009">
                  <c:v>7.4662999999999993E-2</c:v>
                </c:pt>
                <c:pt idx="6010">
                  <c:v>7.2580999999999993E-2</c:v>
                </c:pt>
                <c:pt idx="6011">
                  <c:v>6.4915E-2</c:v>
                </c:pt>
                <c:pt idx="6012">
                  <c:v>7.3648999999999992E-2</c:v>
                </c:pt>
                <c:pt idx="6013">
                  <c:v>7.7393999999999991E-2</c:v>
                </c:pt>
                <c:pt idx="6014">
                  <c:v>7.4883999999999992E-2</c:v>
                </c:pt>
                <c:pt idx="6015">
                  <c:v>7.9561999999999994E-2</c:v>
                </c:pt>
                <c:pt idx="6016">
                  <c:v>7.9857999999999998E-2</c:v>
                </c:pt>
                <c:pt idx="6017">
                  <c:v>8.5726999999999998E-2</c:v>
                </c:pt>
                <c:pt idx="6018">
                  <c:v>9.3233999999999997E-2</c:v>
                </c:pt>
                <c:pt idx="6019">
                  <c:v>9.286599999999999E-2</c:v>
                </c:pt>
                <c:pt idx="6020">
                  <c:v>9.5454999999999998E-2</c:v>
                </c:pt>
                <c:pt idx="6021">
                  <c:v>9.4241999999999992E-2</c:v>
                </c:pt>
                <c:pt idx="6022">
                  <c:v>9.0040000000000009E-2</c:v>
                </c:pt>
                <c:pt idx="6023">
                  <c:v>8.717599999999999E-2</c:v>
                </c:pt>
                <c:pt idx="6024">
                  <c:v>8.7294999999999998E-2</c:v>
                </c:pt>
                <c:pt idx="6025">
                  <c:v>7.7446000000000001E-2</c:v>
                </c:pt>
                <c:pt idx="6026">
                  <c:v>7.8371999999999997E-2</c:v>
                </c:pt>
                <c:pt idx="6027">
                  <c:v>7.1636999999999992E-2</c:v>
                </c:pt>
                <c:pt idx="6028">
                  <c:v>7.1598999999999996E-2</c:v>
                </c:pt>
                <c:pt idx="6029">
                  <c:v>8.0450000000000008E-2</c:v>
                </c:pt>
                <c:pt idx="6030">
                  <c:v>8.3435999999999996E-2</c:v>
                </c:pt>
                <c:pt idx="6031">
                  <c:v>8.5695999999999994E-2</c:v>
                </c:pt>
                <c:pt idx="6032">
                  <c:v>8.1431999999999991E-2</c:v>
                </c:pt>
                <c:pt idx="6033">
                  <c:v>8.7681999999999996E-2</c:v>
                </c:pt>
                <c:pt idx="6034">
                  <c:v>7.2729000000000002E-2</c:v>
                </c:pt>
                <c:pt idx="6035">
                  <c:v>7.6291999999999999E-2</c:v>
                </c:pt>
                <c:pt idx="6036">
                  <c:v>8.6956999999999993E-2</c:v>
                </c:pt>
                <c:pt idx="6037">
                  <c:v>9.1263999999999998E-2</c:v>
                </c:pt>
                <c:pt idx="6038">
                  <c:v>0.11454299999999999</c:v>
                </c:pt>
                <c:pt idx="6039">
                  <c:v>0.13775899999999999</c:v>
                </c:pt>
                <c:pt idx="6040">
                  <c:v>0.14921599999999999</c:v>
                </c:pt>
                <c:pt idx="6041">
                  <c:v>0.14824000000000001</c:v>
                </c:pt>
                <c:pt idx="6042">
                  <c:v>0.18046299999999998</c:v>
                </c:pt>
                <c:pt idx="6043">
                  <c:v>0.180509</c:v>
                </c:pt>
                <c:pt idx="6044">
                  <c:v>0.200714</c:v>
                </c:pt>
                <c:pt idx="6045">
                  <c:v>0.195856</c:v>
                </c:pt>
                <c:pt idx="6046">
                  <c:v>0.188279</c:v>
                </c:pt>
                <c:pt idx="6047">
                  <c:v>0.21409799999999998</c:v>
                </c:pt>
                <c:pt idx="6048">
                  <c:v>0.23016099999999998</c:v>
                </c:pt>
                <c:pt idx="6049">
                  <c:v>0.23772099999999999</c:v>
                </c:pt>
                <c:pt idx="6050">
                  <c:v>0.261152</c:v>
                </c:pt>
                <c:pt idx="6051">
                  <c:v>0.27636499999999997</c:v>
                </c:pt>
                <c:pt idx="6052">
                  <c:v>0.30734</c:v>
                </c:pt>
                <c:pt idx="6053">
                  <c:v>0.32423799999999997</c:v>
                </c:pt>
                <c:pt idx="6054">
                  <c:v>0.34314600000000001</c:v>
                </c:pt>
                <c:pt idx="6055">
                  <c:v>0.34184899999999996</c:v>
                </c:pt>
                <c:pt idx="6056">
                  <c:v>0.35722100000000001</c:v>
                </c:pt>
                <c:pt idx="6057">
                  <c:v>0.35095599999999999</c:v>
                </c:pt>
                <c:pt idx="6058">
                  <c:v>0.36776199999999998</c:v>
                </c:pt>
                <c:pt idx="6059">
                  <c:v>0.358962</c:v>
                </c:pt>
                <c:pt idx="6060">
                  <c:v>0.34373799999999999</c:v>
                </c:pt>
                <c:pt idx="6061">
                  <c:v>0.344111</c:v>
                </c:pt>
                <c:pt idx="6062">
                  <c:v>0.32626000000000005</c:v>
                </c:pt>
                <c:pt idx="6063">
                  <c:v>0.36544099999999996</c:v>
                </c:pt>
                <c:pt idx="6064">
                  <c:v>0.35428799999999999</c:v>
                </c:pt>
                <c:pt idx="6065">
                  <c:v>0.34173699999999996</c:v>
                </c:pt>
                <c:pt idx="6066">
                  <c:v>0.328899</c:v>
                </c:pt>
                <c:pt idx="6067">
                  <c:v>0.3211</c:v>
                </c:pt>
                <c:pt idx="6068">
                  <c:v>0.28354299999999999</c:v>
                </c:pt>
                <c:pt idx="6069">
                  <c:v>0.26090199999999997</c:v>
                </c:pt>
                <c:pt idx="6070">
                  <c:v>0.22850899999999999</c:v>
                </c:pt>
                <c:pt idx="6071">
                  <c:v>0.22992399999999999</c:v>
                </c:pt>
                <c:pt idx="6072">
                  <c:v>0.20703099999999999</c:v>
                </c:pt>
                <c:pt idx="6073">
                  <c:v>0.180864</c:v>
                </c:pt>
                <c:pt idx="6074">
                  <c:v>0.16239799999999999</c:v>
                </c:pt>
                <c:pt idx="6075">
                  <c:v>0.15959299999999998</c:v>
                </c:pt>
                <c:pt idx="6076">
                  <c:v>0.14857399999999998</c:v>
                </c:pt>
                <c:pt idx="6077">
                  <c:v>0.132463</c:v>
                </c:pt>
                <c:pt idx="6078">
                  <c:v>0.11735699999999999</c:v>
                </c:pt>
                <c:pt idx="6079">
                  <c:v>0.118853</c:v>
                </c:pt>
                <c:pt idx="6080">
                  <c:v>0.112495</c:v>
                </c:pt>
                <c:pt idx="6081">
                  <c:v>0.11726299999999999</c:v>
                </c:pt>
                <c:pt idx="6082">
                  <c:v>0.108135</c:v>
                </c:pt>
                <c:pt idx="6083">
                  <c:v>0.10546699999999999</c:v>
                </c:pt>
                <c:pt idx="6084">
                  <c:v>9.7983000000000001E-2</c:v>
                </c:pt>
                <c:pt idx="6085">
                  <c:v>9.6396999999999997E-2</c:v>
                </c:pt>
                <c:pt idx="6086">
                  <c:v>9.3922999999999993E-2</c:v>
                </c:pt>
                <c:pt idx="6087">
                  <c:v>7.3504E-2</c:v>
                </c:pt>
                <c:pt idx="6088">
                  <c:v>7.2971999999999995E-2</c:v>
                </c:pt>
                <c:pt idx="6089">
                  <c:v>8.0270999999999995E-2</c:v>
                </c:pt>
                <c:pt idx="6090">
                  <c:v>7.8910999999999995E-2</c:v>
                </c:pt>
                <c:pt idx="6091">
                  <c:v>0.108818</c:v>
                </c:pt>
                <c:pt idx="6092">
                  <c:v>0.11964799999999999</c:v>
                </c:pt>
                <c:pt idx="6093">
                  <c:v>0.123141</c:v>
                </c:pt>
                <c:pt idx="6094">
                  <c:v>0.12325299999999999</c:v>
                </c:pt>
                <c:pt idx="6095">
                  <c:v>0.12526099999999998</c:v>
                </c:pt>
                <c:pt idx="6096">
                  <c:v>0.137181</c:v>
                </c:pt>
                <c:pt idx="6097">
                  <c:v>0.168068</c:v>
                </c:pt>
                <c:pt idx="6098">
                  <c:v>0.22608399999999998</c:v>
                </c:pt>
                <c:pt idx="6099">
                  <c:v>0.229325</c:v>
                </c:pt>
                <c:pt idx="6100">
                  <c:v>0.23236699999999999</c:v>
                </c:pt>
                <c:pt idx="6101">
                  <c:v>0.22324099999999999</c:v>
                </c:pt>
                <c:pt idx="6102">
                  <c:v>0.24548000000000003</c:v>
                </c:pt>
                <c:pt idx="6103">
                  <c:v>0.23544699999999999</c:v>
                </c:pt>
                <c:pt idx="6104">
                  <c:v>0.240338</c:v>
                </c:pt>
                <c:pt idx="6105">
                  <c:v>0.247308</c:v>
                </c:pt>
                <c:pt idx="6106">
                  <c:v>0.23411000000000001</c:v>
                </c:pt>
                <c:pt idx="6107">
                  <c:v>0.224192</c:v>
                </c:pt>
                <c:pt idx="6108">
                  <c:v>0.22229199999999999</c:v>
                </c:pt>
                <c:pt idx="6109">
                  <c:v>0.21557099999999998</c:v>
                </c:pt>
                <c:pt idx="6110">
                  <c:v>0.22187399999999999</c:v>
                </c:pt>
                <c:pt idx="6111">
                  <c:v>0.22356399999999998</c:v>
                </c:pt>
                <c:pt idx="6112">
                  <c:v>0.23518899999999998</c:v>
                </c:pt>
                <c:pt idx="6113">
                  <c:v>0.226354</c:v>
                </c:pt>
                <c:pt idx="6114">
                  <c:v>0.20888299999999999</c:v>
                </c:pt>
                <c:pt idx="6115">
                  <c:v>0.20243000000000003</c:v>
                </c:pt>
                <c:pt idx="6116">
                  <c:v>0.182897</c:v>
                </c:pt>
                <c:pt idx="6117">
                  <c:v>0.174681</c:v>
                </c:pt>
                <c:pt idx="6118">
                  <c:v>0.16489899999999999</c:v>
                </c:pt>
                <c:pt idx="6119">
                  <c:v>0.15260499999999999</c:v>
                </c:pt>
                <c:pt idx="6120">
                  <c:v>0.14460699999999999</c:v>
                </c:pt>
                <c:pt idx="6121">
                  <c:v>0.13166</c:v>
                </c:pt>
                <c:pt idx="6122">
                  <c:v>0.12309099999999999</c:v>
                </c:pt>
                <c:pt idx="6123">
                  <c:v>0.122932</c:v>
                </c:pt>
                <c:pt idx="6124">
                  <c:v>0.11285099999999999</c:v>
                </c:pt>
                <c:pt idx="6125">
                  <c:v>0.10145799999999999</c:v>
                </c:pt>
                <c:pt idx="6126">
                  <c:v>0.10174000000000001</c:v>
                </c:pt>
                <c:pt idx="6127">
                  <c:v>9.5092999999999997E-2</c:v>
                </c:pt>
                <c:pt idx="6128">
                  <c:v>8.8598999999999997E-2</c:v>
                </c:pt>
                <c:pt idx="6129">
                  <c:v>9.1860000000000011E-2</c:v>
                </c:pt>
                <c:pt idx="6130">
                  <c:v>9.0871999999999994E-2</c:v>
                </c:pt>
                <c:pt idx="6131">
                  <c:v>8.3537E-2</c:v>
                </c:pt>
                <c:pt idx="6132">
                  <c:v>7.0537000000000002E-2</c:v>
                </c:pt>
                <c:pt idx="6133">
                  <c:v>9.7358E-2</c:v>
                </c:pt>
                <c:pt idx="6134">
                  <c:v>0.10328599999999999</c:v>
                </c:pt>
                <c:pt idx="6135">
                  <c:v>9.1423999999999991E-2</c:v>
                </c:pt>
                <c:pt idx="6136">
                  <c:v>8.4390999999999994E-2</c:v>
                </c:pt>
                <c:pt idx="6137">
                  <c:v>8.4295999999999996E-2</c:v>
                </c:pt>
                <c:pt idx="6138">
                  <c:v>8.3583999999999992E-2</c:v>
                </c:pt>
                <c:pt idx="6139">
                  <c:v>9.2327999999999993E-2</c:v>
                </c:pt>
                <c:pt idx="6140">
                  <c:v>8.4007999999999999E-2</c:v>
                </c:pt>
                <c:pt idx="6141">
                  <c:v>7.5288999999999995E-2</c:v>
                </c:pt>
                <c:pt idx="6142">
                  <c:v>7.2971999999999995E-2</c:v>
                </c:pt>
                <c:pt idx="6143">
                  <c:v>6.7958999999999992E-2</c:v>
                </c:pt>
                <c:pt idx="6144">
                  <c:v>5.9503E-2</c:v>
                </c:pt>
                <c:pt idx="6145">
                  <c:v>6.4418000000000003E-2</c:v>
                </c:pt>
                <c:pt idx="6146">
                  <c:v>7.3861999999999997E-2</c:v>
                </c:pt>
                <c:pt idx="6147">
                  <c:v>7.0716000000000001E-2</c:v>
                </c:pt>
                <c:pt idx="6148">
                  <c:v>7.7303999999999998E-2</c:v>
                </c:pt>
                <c:pt idx="6149">
                  <c:v>7.1944999999999995E-2</c:v>
                </c:pt>
                <c:pt idx="6150">
                  <c:v>6.7907999999999996E-2</c:v>
                </c:pt>
                <c:pt idx="6151">
                  <c:v>7.8503000000000003E-2</c:v>
                </c:pt>
                <c:pt idx="6152">
                  <c:v>6.9947999999999996E-2</c:v>
                </c:pt>
                <c:pt idx="6153">
                  <c:v>6.7080000000000001E-2</c:v>
                </c:pt>
                <c:pt idx="6154">
                  <c:v>6.3101999999999991E-2</c:v>
                </c:pt>
                <c:pt idx="6155">
                  <c:v>6.8692000000000003E-2</c:v>
                </c:pt>
                <c:pt idx="6156">
                  <c:v>5.5340000000000007E-2</c:v>
                </c:pt>
                <c:pt idx="6157">
                  <c:v>5.5895999999999994E-2</c:v>
                </c:pt>
                <c:pt idx="6158">
                  <c:v>5.3992999999999999E-2</c:v>
                </c:pt>
                <c:pt idx="6159">
                  <c:v>5.2708999999999999E-2</c:v>
                </c:pt>
                <c:pt idx="6160">
                  <c:v>4.4851999999999996E-2</c:v>
                </c:pt>
                <c:pt idx="6161">
                  <c:v>4.3725E-2</c:v>
                </c:pt>
                <c:pt idx="6162">
                  <c:v>3.7204000000000001E-2</c:v>
                </c:pt>
                <c:pt idx="6163">
                  <c:v>3.7780999999999995E-2</c:v>
                </c:pt>
                <c:pt idx="6164">
                  <c:v>2.9741999999999998E-2</c:v>
                </c:pt>
                <c:pt idx="6165">
                  <c:v>2.4544E-2</c:v>
                </c:pt>
                <c:pt idx="6166">
                  <c:v>3.7018999999999996E-2</c:v>
                </c:pt>
                <c:pt idx="6167">
                  <c:v>3.9278E-2</c:v>
                </c:pt>
                <c:pt idx="6168">
                  <c:v>3.8148000000000001E-2</c:v>
                </c:pt>
                <c:pt idx="6169">
                  <c:v>3.5812999999999998E-2</c:v>
                </c:pt>
                <c:pt idx="6170">
                  <c:v>3.4717999999999999E-2</c:v>
                </c:pt>
                <c:pt idx="6171">
                  <c:v>2.8527999999999998E-2</c:v>
                </c:pt>
                <c:pt idx="6172">
                  <c:v>2.9838E-2</c:v>
                </c:pt>
                <c:pt idx="6173">
                  <c:v>3.0090000000000002E-2</c:v>
                </c:pt>
                <c:pt idx="6174">
                  <c:v>6.8478999999999998E-2</c:v>
                </c:pt>
                <c:pt idx="6175">
                  <c:v>8.7971999999999995E-2</c:v>
                </c:pt>
                <c:pt idx="6176">
                  <c:v>9.6652000000000002E-2</c:v>
                </c:pt>
                <c:pt idx="6177">
                  <c:v>0.11554299999999999</c:v>
                </c:pt>
                <c:pt idx="6178">
                  <c:v>0.11410099999999999</c:v>
                </c:pt>
                <c:pt idx="6179">
                  <c:v>0.12603699999999998</c:v>
                </c:pt>
                <c:pt idx="6180">
                  <c:v>0.12972600000000001</c:v>
                </c:pt>
                <c:pt idx="6181">
                  <c:v>0.12039000000000001</c:v>
                </c:pt>
                <c:pt idx="6182">
                  <c:v>0.122639</c:v>
                </c:pt>
                <c:pt idx="6183">
                  <c:v>0.11011000000000001</c:v>
                </c:pt>
                <c:pt idx="6184">
                  <c:v>0.11410899999999999</c:v>
                </c:pt>
                <c:pt idx="6185">
                  <c:v>0.10875000000000001</c:v>
                </c:pt>
                <c:pt idx="6186">
                  <c:v>0.11006299999999999</c:v>
                </c:pt>
                <c:pt idx="6187">
                  <c:v>0.10492399999999999</c:v>
                </c:pt>
                <c:pt idx="6188">
                  <c:v>0.115146</c:v>
                </c:pt>
                <c:pt idx="6189">
                  <c:v>0.102377</c:v>
                </c:pt>
                <c:pt idx="6190">
                  <c:v>8.9724999999999999E-2</c:v>
                </c:pt>
                <c:pt idx="6191">
                  <c:v>7.7217999999999995E-2</c:v>
                </c:pt>
                <c:pt idx="6192">
                  <c:v>6.9131999999999999E-2</c:v>
                </c:pt>
                <c:pt idx="6193">
                  <c:v>6.6776000000000002E-2</c:v>
                </c:pt>
                <c:pt idx="6194">
                  <c:v>8.0773999999999999E-2</c:v>
                </c:pt>
                <c:pt idx="6195">
                  <c:v>7.5140000000000012E-2</c:v>
                </c:pt>
                <c:pt idx="6196">
                  <c:v>7.4485999999999997E-2</c:v>
                </c:pt>
                <c:pt idx="6197">
                  <c:v>9.250499999999999E-2</c:v>
                </c:pt>
                <c:pt idx="6198">
                  <c:v>0.108581</c:v>
                </c:pt>
                <c:pt idx="6199">
                  <c:v>0.114067</c:v>
                </c:pt>
                <c:pt idx="6200">
                  <c:v>0.10331899999999999</c:v>
                </c:pt>
                <c:pt idx="6201">
                  <c:v>0.11485899999999999</c:v>
                </c:pt>
                <c:pt idx="6202">
                  <c:v>0.10575599999999999</c:v>
                </c:pt>
                <c:pt idx="6203">
                  <c:v>0.11380399999999999</c:v>
                </c:pt>
                <c:pt idx="6204">
                  <c:v>0.10081899999999999</c:v>
                </c:pt>
                <c:pt idx="6205">
                  <c:v>0.102355</c:v>
                </c:pt>
                <c:pt idx="6206">
                  <c:v>8.7920999999999999E-2</c:v>
                </c:pt>
                <c:pt idx="6207">
                  <c:v>8.1310000000000007E-2</c:v>
                </c:pt>
                <c:pt idx="6208">
                  <c:v>7.2534000000000001E-2</c:v>
                </c:pt>
                <c:pt idx="6209">
                  <c:v>6.3571000000000003E-2</c:v>
                </c:pt>
                <c:pt idx="6210">
                  <c:v>7.3170000000000013E-2</c:v>
                </c:pt>
                <c:pt idx="6211">
                  <c:v>6.5235000000000001E-2</c:v>
                </c:pt>
                <c:pt idx="6212">
                  <c:v>5.3737E-2</c:v>
                </c:pt>
                <c:pt idx="6213">
                  <c:v>4.7461999999999997E-2</c:v>
                </c:pt>
                <c:pt idx="6214">
                  <c:v>5.0460000000000005E-2</c:v>
                </c:pt>
                <c:pt idx="6215">
                  <c:v>4.2284999999999996E-2</c:v>
                </c:pt>
                <c:pt idx="6216">
                  <c:v>3.9806999999999995E-2</c:v>
                </c:pt>
                <c:pt idx="6217">
                  <c:v>3.3812000000000002E-2</c:v>
                </c:pt>
                <c:pt idx="6218">
                  <c:v>5.0533999999999996E-2</c:v>
                </c:pt>
                <c:pt idx="6219">
                  <c:v>3.9657999999999999E-2</c:v>
                </c:pt>
                <c:pt idx="6220">
                  <c:v>3.6777999999999998E-2</c:v>
                </c:pt>
                <c:pt idx="6221">
                  <c:v>3.4283000000000001E-2</c:v>
                </c:pt>
                <c:pt idx="6222">
                  <c:v>3.8822999999999996E-2</c:v>
                </c:pt>
                <c:pt idx="6223">
                  <c:v>3.5296000000000001E-2</c:v>
                </c:pt>
                <c:pt idx="6224">
                  <c:v>3.1167E-2</c:v>
                </c:pt>
                <c:pt idx="6225">
                  <c:v>3.0639E-2</c:v>
                </c:pt>
                <c:pt idx="6226">
                  <c:v>2.9235999999999998E-2</c:v>
                </c:pt>
                <c:pt idx="6227">
                  <c:v>2.4745E-2</c:v>
                </c:pt>
                <c:pt idx="6228">
                  <c:v>3.6842E-2</c:v>
                </c:pt>
                <c:pt idx="6229">
                  <c:v>5.7595E-2</c:v>
                </c:pt>
                <c:pt idx="6230">
                  <c:v>6.2150999999999998E-2</c:v>
                </c:pt>
                <c:pt idx="6231">
                  <c:v>5.6330000000000005E-2</c:v>
                </c:pt>
                <c:pt idx="6232">
                  <c:v>4.9151E-2</c:v>
                </c:pt>
                <c:pt idx="6233">
                  <c:v>7.149599999999999E-2</c:v>
                </c:pt>
                <c:pt idx="6234">
                  <c:v>6.2705999999999998E-2</c:v>
                </c:pt>
                <c:pt idx="6235">
                  <c:v>5.8629000000000001E-2</c:v>
                </c:pt>
                <c:pt idx="6236">
                  <c:v>5.5594999999999999E-2</c:v>
                </c:pt>
                <c:pt idx="6237">
                  <c:v>4.9265999999999997E-2</c:v>
                </c:pt>
                <c:pt idx="6238">
                  <c:v>5.1553999999999996E-2</c:v>
                </c:pt>
                <c:pt idx="6239">
                  <c:v>4.9824E-2</c:v>
                </c:pt>
                <c:pt idx="6240">
                  <c:v>4.6966000000000001E-2</c:v>
                </c:pt>
                <c:pt idx="6241">
                  <c:v>3.9238999999999996E-2</c:v>
                </c:pt>
                <c:pt idx="6242">
                  <c:v>3.9851999999999999E-2</c:v>
                </c:pt>
                <c:pt idx="6243">
                  <c:v>3.5012000000000001E-2</c:v>
                </c:pt>
                <c:pt idx="6244">
                  <c:v>2.9290000000000004E-2</c:v>
                </c:pt>
                <c:pt idx="6245">
                  <c:v>2.3639E-2</c:v>
                </c:pt>
                <c:pt idx="6246">
                  <c:v>1.9306999999999998E-2</c:v>
                </c:pt>
                <c:pt idx="6247">
                  <c:v>1.6280000000000003E-2</c:v>
                </c:pt>
                <c:pt idx="6248">
                  <c:v>1.1916999999999999E-2</c:v>
                </c:pt>
                <c:pt idx="6249">
                  <c:v>9.4400000000000005E-3</c:v>
                </c:pt>
                <c:pt idx="6250">
                  <c:v>8.5329999999999989E-3</c:v>
                </c:pt>
                <c:pt idx="6251">
                  <c:v>6.816E-3</c:v>
                </c:pt>
                <c:pt idx="6252">
                  <c:v>6.731E-3</c:v>
                </c:pt>
                <c:pt idx="6253">
                  <c:v>5.8209999999999998E-3</c:v>
                </c:pt>
                <c:pt idx="6254">
                  <c:v>5.5179999999999995E-3</c:v>
                </c:pt>
                <c:pt idx="6255">
                  <c:v>4.6809999999999994E-3</c:v>
                </c:pt>
                <c:pt idx="6256">
                  <c:v>4.0800000000000003E-3</c:v>
                </c:pt>
                <c:pt idx="6257">
                  <c:v>3.5139999999999998E-3</c:v>
                </c:pt>
                <c:pt idx="6258">
                  <c:v>2.7049999999999999E-3</c:v>
                </c:pt>
                <c:pt idx="6259">
                  <c:v>1.3859999999999999E-3</c:v>
                </c:pt>
                <c:pt idx="6260">
                  <c:v>6.87E-4</c:v>
                </c:pt>
                <c:pt idx="6261">
                  <c:v>6.4099999999999997E-4</c:v>
                </c:pt>
                <c:pt idx="6262">
                  <c:v>1.9449999999999999E-3</c:v>
                </c:pt>
                <c:pt idx="6263">
                  <c:v>1.763E-3</c:v>
                </c:pt>
                <c:pt idx="6264">
                  <c:v>2.2800000000000003E-3</c:v>
                </c:pt>
                <c:pt idx="6265">
                  <c:v>3.934E-3</c:v>
                </c:pt>
                <c:pt idx="6266">
                  <c:v>9.3069999999999993E-3</c:v>
                </c:pt>
                <c:pt idx="6267">
                  <c:v>1.5896E-2</c:v>
                </c:pt>
                <c:pt idx="6268">
                  <c:v>1.5823999999999998E-2</c:v>
                </c:pt>
                <c:pt idx="6269">
                  <c:v>1.1162E-2</c:v>
                </c:pt>
                <c:pt idx="6270">
                  <c:v>1.7940000000000001E-2</c:v>
                </c:pt>
                <c:pt idx="6271">
                  <c:v>1.6274999999999998E-2</c:v>
                </c:pt>
                <c:pt idx="6272">
                  <c:v>2.4041E-2</c:v>
                </c:pt>
                <c:pt idx="6273">
                  <c:v>2.0173999999999997E-2</c:v>
                </c:pt>
                <c:pt idx="6274">
                  <c:v>2.5203999999999997E-2</c:v>
                </c:pt>
                <c:pt idx="6275">
                  <c:v>2.145E-2</c:v>
                </c:pt>
                <c:pt idx="6276">
                  <c:v>1.7177999999999999E-2</c:v>
                </c:pt>
                <c:pt idx="6277">
                  <c:v>1.5307999999999999E-2</c:v>
                </c:pt>
                <c:pt idx="6278">
                  <c:v>2.1150000000000002E-2</c:v>
                </c:pt>
                <c:pt idx="6279">
                  <c:v>2.1231E-2</c:v>
                </c:pt>
                <c:pt idx="6280">
                  <c:v>2.0760999999999998E-2</c:v>
                </c:pt>
                <c:pt idx="6281">
                  <c:v>2.5238E-2</c:v>
                </c:pt>
                <c:pt idx="6282">
                  <c:v>2.4720000000000002E-2</c:v>
                </c:pt>
                <c:pt idx="6283">
                  <c:v>2.3360000000000002E-2</c:v>
                </c:pt>
                <c:pt idx="6284">
                  <c:v>2.3300000000000001E-2</c:v>
                </c:pt>
                <c:pt idx="6285">
                  <c:v>1.9636000000000001E-2</c:v>
                </c:pt>
                <c:pt idx="6286">
                  <c:v>1.6628E-2</c:v>
                </c:pt>
                <c:pt idx="6287">
                  <c:v>1.9306999999999998E-2</c:v>
                </c:pt>
                <c:pt idx="6288">
                  <c:v>1.4829E-2</c:v>
                </c:pt>
                <c:pt idx="6289">
                  <c:v>1.1875E-2</c:v>
                </c:pt>
                <c:pt idx="6290">
                  <c:v>1.2718E-2</c:v>
                </c:pt>
                <c:pt idx="6291">
                  <c:v>9.7059999999999994E-3</c:v>
                </c:pt>
                <c:pt idx="6292">
                  <c:v>7.5129999999999997E-3</c:v>
                </c:pt>
                <c:pt idx="6293">
                  <c:v>6.0039999999999998E-3</c:v>
                </c:pt>
                <c:pt idx="6294">
                  <c:v>5.7859999999999995E-3</c:v>
                </c:pt>
                <c:pt idx="6295">
                  <c:v>5.0339999999999994E-3</c:v>
                </c:pt>
                <c:pt idx="6296">
                  <c:v>5.1709999999999994E-3</c:v>
                </c:pt>
                <c:pt idx="6297">
                  <c:v>3.9369999999999995E-3</c:v>
                </c:pt>
                <c:pt idx="6298">
                  <c:v>2.5720000000000001E-3</c:v>
                </c:pt>
                <c:pt idx="6299">
                  <c:v>4.6119999999999998E-3</c:v>
                </c:pt>
                <c:pt idx="6300">
                  <c:v>3.9139999999999999E-3</c:v>
                </c:pt>
                <c:pt idx="6301">
                  <c:v>2.5019999999999999E-3</c:v>
                </c:pt>
                <c:pt idx="6302">
                  <c:v>2.0119999999999999E-3</c:v>
                </c:pt>
                <c:pt idx="6303">
                  <c:v>1.487E-3</c:v>
                </c:pt>
                <c:pt idx="6304">
                  <c:v>1.472E-3</c:v>
                </c:pt>
                <c:pt idx="6305">
                  <c:v>1.5089999999999999E-3</c:v>
                </c:pt>
                <c:pt idx="6306">
                  <c:v>1.7159999999999999E-3</c:v>
                </c:pt>
                <c:pt idx="6307">
                  <c:v>1.2620000000000001E-2</c:v>
                </c:pt>
                <c:pt idx="6308">
                  <c:v>1.4903E-2</c:v>
                </c:pt>
                <c:pt idx="6309">
                  <c:v>1.3625999999999999E-2</c:v>
                </c:pt>
                <c:pt idx="6310">
                  <c:v>1.3803999999999999E-2</c:v>
                </c:pt>
                <c:pt idx="6311">
                  <c:v>2.9318999999999998E-2</c:v>
                </c:pt>
                <c:pt idx="6312">
                  <c:v>3.7835000000000001E-2</c:v>
                </c:pt>
                <c:pt idx="6313">
                  <c:v>5.2213999999999997E-2</c:v>
                </c:pt>
                <c:pt idx="6314">
                  <c:v>6.0375999999999999E-2</c:v>
                </c:pt>
                <c:pt idx="6315">
                  <c:v>6.7651000000000003E-2</c:v>
                </c:pt>
                <c:pt idx="6316">
                  <c:v>6.6542000000000004E-2</c:v>
                </c:pt>
                <c:pt idx="6317">
                  <c:v>6.8985999999999992E-2</c:v>
                </c:pt>
                <c:pt idx="6318">
                  <c:v>7.528E-2</c:v>
                </c:pt>
                <c:pt idx="6319">
                  <c:v>6.584000000000001E-2</c:v>
                </c:pt>
                <c:pt idx="6320">
                  <c:v>7.7645999999999993E-2</c:v>
                </c:pt>
                <c:pt idx="6321">
                  <c:v>7.3713000000000001E-2</c:v>
                </c:pt>
                <c:pt idx="6322">
                  <c:v>7.124599999999999E-2</c:v>
                </c:pt>
                <c:pt idx="6323">
                  <c:v>6.3255999999999993E-2</c:v>
                </c:pt>
                <c:pt idx="6324">
                  <c:v>5.9888999999999998E-2</c:v>
                </c:pt>
                <c:pt idx="6325">
                  <c:v>5.7484E-2</c:v>
                </c:pt>
                <c:pt idx="6326">
                  <c:v>5.2495E-2</c:v>
                </c:pt>
                <c:pt idx="6327">
                  <c:v>7.6657000000000003E-2</c:v>
                </c:pt>
                <c:pt idx="6328">
                  <c:v>8.3586999999999995E-2</c:v>
                </c:pt>
                <c:pt idx="6329">
                  <c:v>9.6163999999999999E-2</c:v>
                </c:pt>
                <c:pt idx="6330">
                  <c:v>9.2841999999999994E-2</c:v>
                </c:pt>
                <c:pt idx="6331">
                  <c:v>8.7553999999999993E-2</c:v>
                </c:pt>
                <c:pt idx="6332">
                  <c:v>7.6525999999999997E-2</c:v>
                </c:pt>
                <c:pt idx="6333">
                  <c:v>6.9737999999999994E-2</c:v>
                </c:pt>
                <c:pt idx="6334">
                  <c:v>7.2911999999999991E-2</c:v>
                </c:pt>
                <c:pt idx="6335">
                  <c:v>0.102572</c:v>
                </c:pt>
                <c:pt idx="6336">
                  <c:v>9.3490000000000004E-2</c:v>
                </c:pt>
                <c:pt idx="6337">
                  <c:v>8.5498999999999992E-2</c:v>
                </c:pt>
                <c:pt idx="6338">
                  <c:v>7.1425000000000002E-2</c:v>
                </c:pt>
                <c:pt idx="6339">
                  <c:v>7.7512999999999999E-2</c:v>
                </c:pt>
                <c:pt idx="6340">
                  <c:v>7.005299999999999E-2</c:v>
                </c:pt>
                <c:pt idx="6341">
                  <c:v>5.9652999999999998E-2</c:v>
                </c:pt>
                <c:pt idx="6342">
                  <c:v>5.1232E-2</c:v>
                </c:pt>
                <c:pt idx="6343">
                  <c:v>4.1258999999999997E-2</c:v>
                </c:pt>
                <c:pt idx="6344">
                  <c:v>3.56E-2</c:v>
                </c:pt>
                <c:pt idx="6345">
                  <c:v>3.5813999999999999E-2</c:v>
                </c:pt>
                <c:pt idx="6346">
                  <c:v>4.2138999999999996E-2</c:v>
                </c:pt>
                <c:pt idx="6347">
                  <c:v>3.6595999999999997E-2</c:v>
                </c:pt>
                <c:pt idx="6348">
                  <c:v>3.0662999999999999E-2</c:v>
                </c:pt>
                <c:pt idx="6349">
                  <c:v>2.9610000000000001E-2</c:v>
                </c:pt>
                <c:pt idx="6350">
                  <c:v>2.6405999999999999E-2</c:v>
                </c:pt>
                <c:pt idx="6351">
                  <c:v>3.8676999999999996E-2</c:v>
                </c:pt>
                <c:pt idx="6352">
                  <c:v>4.7245999999999996E-2</c:v>
                </c:pt>
                <c:pt idx="6353">
                  <c:v>6.6960000000000006E-2</c:v>
                </c:pt>
                <c:pt idx="6354">
                  <c:v>7.1621999999999991E-2</c:v>
                </c:pt>
                <c:pt idx="6355">
                  <c:v>7.2611999999999996E-2</c:v>
                </c:pt>
                <c:pt idx="6356">
                  <c:v>6.8693999999999991E-2</c:v>
                </c:pt>
                <c:pt idx="6357">
                  <c:v>6.3700000000000007E-2</c:v>
                </c:pt>
                <c:pt idx="6358">
                  <c:v>7.8095999999999999E-2</c:v>
                </c:pt>
                <c:pt idx="6359">
                  <c:v>7.9727999999999993E-2</c:v>
                </c:pt>
                <c:pt idx="6360">
                  <c:v>8.0641999999999991E-2</c:v>
                </c:pt>
                <c:pt idx="6361">
                  <c:v>7.4013999999999996E-2</c:v>
                </c:pt>
                <c:pt idx="6362">
                  <c:v>6.3539999999999999E-2</c:v>
                </c:pt>
                <c:pt idx="6363">
                  <c:v>5.5274999999999998E-2</c:v>
                </c:pt>
                <c:pt idx="6364">
                  <c:v>5.0717999999999999E-2</c:v>
                </c:pt>
                <c:pt idx="6365">
                  <c:v>4.0778999999999996E-2</c:v>
                </c:pt>
                <c:pt idx="6366">
                  <c:v>3.8573999999999997E-2</c:v>
                </c:pt>
                <c:pt idx="6367">
                  <c:v>3.4064999999999998E-2</c:v>
                </c:pt>
                <c:pt idx="6368">
                  <c:v>2.5193999999999998E-2</c:v>
                </c:pt>
                <c:pt idx="6369">
                  <c:v>2.4112999999999999E-2</c:v>
                </c:pt>
                <c:pt idx="6370">
                  <c:v>2.0416E-2</c:v>
                </c:pt>
                <c:pt idx="6371">
                  <c:v>1.5448E-2</c:v>
                </c:pt>
                <c:pt idx="6372">
                  <c:v>1.5285E-2</c:v>
                </c:pt>
                <c:pt idx="6373">
                  <c:v>1.3621999999999999E-2</c:v>
                </c:pt>
                <c:pt idx="6374">
                  <c:v>1.1306999999999999E-2</c:v>
                </c:pt>
                <c:pt idx="6375">
                  <c:v>2.1715999999999999E-2</c:v>
                </c:pt>
                <c:pt idx="6376">
                  <c:v>1.5240999999999999E-2</c:v>
                </c:pt>
                <c:pt idx="6377">
                  <c:v>1.1675E-2</c:v>
                </c:pt>
                <c:pt idx="6378">
                  <c:v>1.3653999999999999E-2</c:v>
                </c:pt>
                <c:pt idx="6379">
                  <c:v>1.23E-2</c:v>
                </c:pt>
                <c:pt idx="6380">
                  <c:v>1.2220000000000002E-2</c:v>
                </c:pt>
                <c:pt idx="6381">
                  <c:v>8.8779999999999987E-3</c:v>
                </c:pt>
                <c:pt idx="6382">
                  <c:v>7.025E-3</c:v>
                </c:pt>
                <c:pt idx="6383">
                  <c:v>6.0100000000000006E-3</c:v>
                </c:pt>
                <c:pt idx="6384">
                  <c:v>7.463E-3</c:v>
                </c:pt>
                <c:pt idx="6385">
                  <c:v>7.7229999999999998E-3</c:v>
                </c:pt>
                <c:pt idx="6386">
                  <c:v>9.6609999999999994E-3</c:v>
                </c:pt>
                <c:pt idx="6387">
                  <c:v>9.4609999999999989E-3</c:v>
                </c:pt>
                <c:pt idx="6388">
                  <c:v>1.4326999999999999E-2</c:v>
                </c:pt>
                <c:pt idx="6389">
                  <c:v>1.4260000000000002E-2</c:v>
                </c:pt>
                <c:pt idx="6390">
                  <c:v>1.4303E-2</c:v>
                </c:pt>
                <c:pt idx="6391">
                  <c:v>1.1625999999999999E-2</c:v>
                </c:pt>
                <c:pt idx="6392">
                  <c:v>1.4048E-2</c:v>
                </c:pt>
                <c:pt idx="6393">
                  <c:v>1.1254999999999999E-2</c:v>
                </c:pt>
                <c:pt idx="6394">
                  <c:v>1.1710000000000002E-2</c:v>
                </c:pt>
                <c:pt idx="6395">
                  <c:v>9.7380000000000001E-3</c:v>
                </c:pt>
                <c:pt idx="6396">
                  <c:v>1.0248E-2</c:v>
                </c:pt>
                <c:pt idx="6397">
                  <c:v>1.2105999999999999E-2</c:v>
                </c:pt>
                <c:pt idx="6398">
                  <c:v>1.6225E-2</c:v>
                </c:pt>
                <c:pt idx="6399">
                  <c:v>1.8762999999999998E-2</c:v>
                </c:pt>
                <c:pt idx="6400">
                  <c:v>2.2402999999999999E-2</c:v>
                </c:pt>
                <c:pt idx="6401">
                  <c:v>2.9515999999999997E-2</c:v>
                </c:pt>
                <c:pt idx="6402">
                  <c:v>3.1820000000000001E-2</c:v>
                </c:pt>
                <c:pt idx="6403">
                  <c:v>2.9848E-2</c:v>
                </c:pt>
                <c:pt idx="6404">
                  <c:v>2.8733999999999999E-2</c:v>
                </c:pt>
                <c:pt idx="6405">
                  <c:v>3.0605E-2</c:v>
                </c:pt>
                <c:pt idx="6406">
                  <c:v>4.5130999999999998E-2</c:v>
                </c:pt>
                <c:pt idx="6407">
                  <c:v>4.7355999999999995E-2</c:v>
                </c:pt>
                <c:pt idx="6408">
                  <c:v>4.4940000000000001E-2</c:v>
                </c:pt>
                <c:pt idx="6409">
                  <c:v>4.1752999999999998E-2</c:v>
                </c:pt>
                <c:pt idx="6410">
                  <c:v>3.6065E-2</c:v>
                </c:pt>
                <c:pt idx="6411">
                  <c:v>3.4940000000000006E-2</c:v>
                </c:pt>
                <c:pt idx="6412">
                  <c:v>3.1863999999999996E-2</c:v>
                </c:pt>
                <c:pt idx="6413">
                  <c:v>3.0816E-2</c:v>
                </c:pt>
                <c:pt idx="6414">
                  <c:v>2.9623E-2</c:v>
                </c:pt>
                <c:pt idx="6415">
                  <c:v>3.0027999999999999E-2</c:v>
                </c:pt>
                <c:pt idx="6416">
                  <c:v>2.9737E-2</c:v>
                </c:pt>
                <c:pt idx="6417">
                  <c:v>7.3818999999999996E-2</c:v>
                </c:pt>
                <c:pt idx="6418">
                  <c:v>6.534899999999999E-2</c:v>
                </c:pt>
                <c:pt idx="6419">
                  <c:v>5.7567E-2</c:v>
                </c:pt>
                <c:pt idx="6420">
                  <c:v>5.1802999999999995E-2</c:v>
                </c:pt>
                <c:pt idx="6421">
                  <c:v>4.6670000000000003E-2</c:v>
                </c:pt>
                <c:pt idx="6422">
                  <c:v>4.3817999999999996E-2</c:v>
                </c:pt>
                <c:pt idx="6423">
                  <c:v>3.8810999999999998E-2</c:v>
                </c:pt>
                <c:pt idx="6424">
                  <c:v>3.3378999999999999E-2</c:v>
                </c:pt>
                <c:pt idx="6425">
                  <c:v>2.6738999999999999E-2</c:v>
                </c:pt>
                <c:pt idx="6426">
                  <c:v>2.2813E-2</c:v>
                </c:pt>
                <c:pt idx="6427">
                  <c:v>1.9493E-2</c:v>
                </c:pt>
                <c:pt idx="6428">
                  <c:v>3.4872E-2</c:v>
                </c:pt>
                <c:pt idx="6429">
                  <c:v>2.7264999999999998E-2</c:v>
                </c:pt>
                <c:pt idx="6430">
                  <c:v>2.4201999999999998E-2</c:v>
                </c:pt>
                <c:pt idx="6431">
                  <c:v>2.5201999999999999E-2</c:v>
                </c:pt>
                <c:pt idx="6432">
                  <c:v>2.6959E-2</c:v>
                </c:pt>
                <c:pt idx="6433">
                  <c:v>2.6757999999999997E-2</c:v>
                </c:pt>
                <c:pt idx="6434">
                  <c:v>2.9108999999999999E-2</c:v>
                </c:pt>
                <c:pt idx="6435">
                  <c:v>2.4995999999999997E-2</c:v>
                </c:pt>
                <c:pt idx="6436">
                  <c:v>2.4632999999999999E-2</c:v>
                </c:pt>
                <c:pt idx="6437">
                  <c:v>2.6408999999999998E-2</c:v>
                </c:pt>
                <c:pt idx="6438">
                  <c:v>2.1190999999999998E-2</c:v>
                </c:pt>
                <c:pt idx="6439">
                  <c:v>1.7531999999999999E-2</c:v>
                </c:pt>
                <c:pt idx="6440">
                  <c:v>1.6368000000000001E-2</c:v>
                </c:pt>
                <c:pt idx="6441">
                  <c:v>1.7960999999999998E-2</c:v>
                </c:pt>
                <c:pt idx="6442">
                  <c:v>1.8526000000000001E-2</c:v>
                </c:pt>
                <c:pt idx="6443">
                  <c:v>2.2183999999999999E-2</c:v>
                </c:pt>
                <c:pt idx="6444">
                  <c:v>2.2308999999999999E-2</c:v>
                </c:pt>
                <c:pt idx="6445">
                  <c:v>2.3900000000000001E-2</c:v>
                </c:pt>
                <c:pt idx="6446">
                  <c:v>2.5311999999999998E-2</c:v>
                </c:pt>
                <c:pt idx="6447">
                  <c:v>2.3937999999999997E-2</c:v>
                </c:pt>
                <c:pt idx="6448">
                  <c:v>2.2029E-2</c:v>
                </c:pt>
                <c:pt idx="6449">
                  <c:v>3.5382999999999998E-2</c:v>
                </c:pt>
                <c:pt idx="6450">
                  <c:v>3.7257999999999999E-2</c:v>
                </c:pt>
                <c:pt idx="6451">
                  <c:v>3.8554999999999999E-2</c:v>
                </c:pt>
                <c:pt idx="6452">
                  <c:v>3.1827999999999995E-2</c:v>
                </c:pt>
                <c:pt idx="6453">
                  <c:v>3.4008999999999998E-2</c:v>
                </c:pt>
                <c:pt idx="6454">
                  <c:v>2.7175999999999999E-2</c:v>
                </c:pt>
                <c:pt idx="6455">
                  <c:v>4.7970000000000006E-2</c:v>
                </c:pt>
                <c:pt idx="6456">
                  <c:v>4.8760999999999999E-2</c:v>
                </c:pt>
                <c:pt idx="6457">
                  <c:v>5.6633999999999997E-2</c:v>
                </c:pt>
                <c:pt idx="6458">
                  <c:v>4.9922999999999995E-2</c:v>
                </c:pt>
                <c:pt idx="6459">
                  <c:v>4.0813999999999996E-2</c:v>
                </c:pt>
                <c:pt idx="6460">
                  <c:v>2.9359E-2</c:v>
                </c:pt>
                <c:pt idx="6461">
                  <c:v>2.3434999999999997E-2</c:v>
                </c:pt>
                <c:pt idx="6462">
                  <c:v>3.2903999999999996E-2</c:v>
                </c:pt>
                <c:pt idx="6463">
                  <c:v>2.8613E-2</c:v>
                </c:pt>
                <c:pt idx="6464">
                  <c:v>2.9520999999999999E-2</c:v>
                </c:pt>
                <c:pt idx="6465">
                  <c:v>2.4530000000000003E-2</c:v>
                </c:pt>
                <c:pt idx="6466">
                  <c:v>2.4486999999999998E-2</c:v>
                </c:pt>
                <c:pt idx="6467">
                  <c:v>2.5142999999999999E-2</c:v>
                </c:pt>
                <c:pt idx="6468">
                  <c:v>2.4634E-2</c:v>
                </c:pt>
                <c:pt idx="6469">
                  <c:v>2.5706999999999997E-2</c:v>
                </c:pt>
                <c:pt idx="6470">
                  <c:v>3.3751999999999997E-2</c:v>
                </c:pt>
                <c:pt idx="6471">
                  <c:v>2.9848E-2</c:v>
                </c:pt>
                <c:pt idx="6472">
                  <c:v>2.9522999999999997E-2</c:v>
                </c:pt>
                <c:pt idx="6473">
                  <c:v>5.0700000000000002E-2</c:v>
                </c:pt>
                <c:pt idx="6474">
                  <c:v>4.0017999999999998E-2</c:v>
                </c:pt>
                <c:pt idx="6475">
                  <c:v>3.5611999999999998E-2</c:v>
                </c:pt>
                <c:pt idx="6476">
                  <c:v>2.9461999999999999E-2</c:v>
                </c:pt>
                <c:pt idx="6477">
                  <c:v>2.3014E-2</c:v>
                </c:pt>
                <c:pt idx="6478">
                  <c:v>1.7610000000000001E-2</c:v>
                </c:pt>
                <c:pt idx="6479">
                  <c:v>1.6135E-2</c:v>
                </c:pt>
                <c:pt idx="6480">
                  <c:v>1.8862E-2</c:v>
                </c:pt>
                <c:pt idx="6481">
                  <c:v>2.1023999999999998E-2</c:v>
                </c:pt>
                <c:pt idx="6482">
                  <c:v>2.0236000000000001E-2</c:v>
                </c:pt>
                <c:pt idx="6483">
                  <c:v>1.9581999999999999E-2</c:v>
                </c:pt>
                <c:pt idx="6484">
                  <c:v>1.7791999999999999E-2</c:v>
                </c:pt>
                <c:pt idx="6485">
                  <c:v>2.0062E-2</c:v>
                </c:pt>
                <c:pt idx="6486">
                  <c:v>2.2931999999999998E-2</c:v>
                </c:pt>
                <c:pt idx="6487">
                  <c:v>1.9460000000000002E-2</c:v>
                </c:pt>
                <c:pt idx="6488">
                  <c:v>1.9452000000000001E-2</c:v>
                </c:pt>
                <c:pt idx="6489">
                  <c:v>2.1592E-2</c:v>
                </c:pt>
                <c:pt idx="6490">
                  <c:v>2.2960999999999999E-2</c:v>
                </c:pt>
                <c:pt idx="6491">
                  <c:v>2.3765999999999999E-2</c:v>
                </c:pt>
                <c:pt idx="6492">
                  <c:v>2.4001999999999999E-2</c:v>
                </c:pt>
                <c:pt idx="6493">
                  <c:v>2.2060000000000003E-2</c:v>
                </c:pt>
                <c:pt idx="6494">
                  <c:v>1.8230000000000003E-2</c:v>
                </c:pt>
                <c:pt idx="6495">
                  <c:v>1.5255999999999999E-2</c:v>
                </c:pt>
                <c:pt idx="6496">
                  <c:v>1.3866999999999999E-2</c:v>
                </c:pt>
                <c:pt idx="6497">
                  <c:v>1.1635E-2</c:v>
                </c:pt>
                <c:pt idx="6498">
                  <c:v>1.0459E-2</c:v>
                </c:pt>
                <c:pt idx="6499">
                  <c:v>1.3892E-2</c:v>
                </c:pt>
                <c:pt idx="6500">
                  <c:v>1.6205000000000001E-2</c:v>
                </c:pt>
                <c:pt idx="6501">
                  <c:v>1.5550000000000001E-2</c:v>
                </c:pt>
                <c:pt idx="6502">
                  <c:v>3.1446999999999996E-2</c:v>
                </c:pt>
                <c:pt idx="6503">
                  <c:v>2.6921E-2</c:v>
                </c:pt>
                <c:pt idx="6504">
                  <c:v>1.8043999999999998E-2</c:v>
                </c:pt>
                <c:pt idx="6505">
                  <c:v>1.5122E-2</c:v>
                </c:pt>
                <c:pt idx="6506">
                  <c:v>1.6486000000000001E-2</c:v>
                </c:pt>
                <c:pt idx="6507">
                  <c:v>1.3620999999999999E-2</c:v>
                </c:pt>
                <c:pt idx="6508">
                  <c:v>1.2187E-2</c:v>
                </c:pt>
                <c:pt idx="6509">
                  <c:v>9.9889999999999996E-3</c:v>
                </c:pt>
                <c:pt idx="6510">
                  <c:v>1.1651E-2</c:v>
                </c:pt>
                <c:pt idx="6511">
                  <c:v>1.2636999999999999E-2</c:v>
                </c:pt>
                <c:pt idx="6512">
                  <c:v>1.5063E-2</c:v>
                </c:pt>
                <c:pt idx="6513">
                  <c:v>1.3953E-2</c:v>
                </c:pt>
                <c:pt idx="6514">
                  <c:v>1.2653999999999999E-2</c:v>
                </c:pt>
                <c:pt idx="6515">
                  <c:v>1.2029E-2</c:v>
                </c:pt>
                <c:pt idx="6516">
                  <c:v>1.1507E-2</c:v>
                </c:pt>
                <c:pt idx="6517">
                  <c:v>8.8970000000000004E-3</c:v>
                </c:pt>
                <c:pt idx="6518">
                  <c:v>7.951999999999999E-3</c:v>
                </c:pt>
                <c:pt idx="6519">
                  <c:v>6.6379999999999998E-3</c:v>
                </c:pt>
                <c:pt idx="6520">
                  <c:v>7.4149999999999997E-3</c:v>
                </c:pt>
                <c:pt idx="6521">
                  <c:v>1.1533999999999999E-2</c:v>
                </c:pt>
                <c:pt idx="6522">
                  <c:v>1.6937000000000001E-2</c:v>
                </c:pt>
                <c:pt idx="6523">
                  <c:v>2.3798999999999997E-2</c:v>
                </c:pt>
                <c:pt idx="6524">
                  <c:v>2.1887E-2</c:v>
                </c:pt>
                <c:pt idx="6525">
                  <c:v>2.2148999999999999E-2</c:v>
                </c:pt>
                <c:pt idx="6526">
                  <c:v>1.9046E-2</c:v>
                </c:pt>
                <c:pt idx="6527">
                  <c:v>1.9182999999999999E-2</c:v>
                </c:pt>
                <c:pt idx="6528">
                  <c:v>1.5115E-2</c:v>
                </c:pt>
                <c:pt idx="6529">
                  <c:v>2.0538999999999998E-2</c:v>
                </c:pt>
                <c:pt idx="6530">
                  <c:v>1.8630000000000001E-2</c:v>
                </c:pt>
                <c:pt idx="6531">
                  <c:v>1.5474E-2</c:v>
                </c:pt>
                <c:pt idx="6532">
                  <c:v>1.5142999999999998E-2</c:v>
                </c:pt>
                <c:pt idx="6533">
                  <c:v>1.1179E-2</c:v>
                </c:pt>
                <c:pt idx="6534">
                  <c:v>9.5589999999999998E-3</c:v>
                </c:pt>
                <c:pt idx="6535">
                  <c:v>7.5689999999999993E-3</c:v>
                </c:pt>
                <c:pt idx="6536">
                  <c:v>1.0898E-2</c:v>
                </c:pt>
                <c:pt idx="6537">
                  <c:v>8.2000000000000007E-3</c:v>
                </c:pt>
                <c:pt idx="6538">
                  <c:v>7.149E-3</c:v>
                </c:pt>
                <c:pt idx="6539">
                  <c:v>7.3489999999999996E-3</c:v>
                </c:pt>
                <c:pt idx="6540">
                  <c:v>5.8829999999999993E-3</c:v>
                </c:pt>
                <c:pt idx="6541">
                  <c:v>6.0609999999999995E-3</c:v>
                </c:pt>
                <c:pt idx="6542">
                  <c:v>6.2659999999999999E-3</c:v>
                </c:pt>
                <c:pt idx="6543">
                  <c:v>5.5880000000000001E-3</c:v>
                </c:pt>
                <c:pt idx="6544">
                  <c:v>4.3289999999999995E-3</c:v>
                </c:pt>
                <c:pt idx="6545">
                  <c:v>3.0409999999999999E-3</c:v>
                </c:pt>
                <c:pt idx="6546">
                  <c:v>3.1129999999999999E-3</c:v>
                </c:pt>
                <c:pt idx="6547">
                  <c:v>1.2553E-2</c:v>
                </c:pt>
                <c:pt idx="6548">
                  <c:v>1.2582999999999999E-2</c:v>
                </c:pt>
                <c:pt idx="6549">
                  <c:v>1.1431E-2</c:v>
                </c:pt>
                <c:pt idx="6550">
                  <c:v>1.0468999999999999E-2</c:v>
                </c:pt>
                <c:pt idx="6551">
                  <c:v>1.0066E-2</c:v>
                </c:pt>
                <c:pt idx="6552">
                  <c:v>1.1318E-2</c:v>
                </c:pt>
                <c:pt idx="6553">
                  <c:v>1.2359E-2</c:v>
                </c:pt>
                <c:pt idx="6554">
                  <c:v>1.1412E-2</c:v>
                </c:pt>
                <c:pt idx="6555">
                  <c:v>2.0230000000000001E-2</c:v>
                </c:pt>
                <c:pt idx="6556">
                  <c:v>1.6375000000000001E-2</c:v>
                </c:pt>
                <c:pt idx="6557">
                  <c:v>1.5618E-2</c:v>
                </c:pt>
                <c:pt idx="6558">
                  <c:v>1.3436999999999999E-2</c:v>
                </c:pt>
                <c:pt idx="6559">
                  <c:v>2.7310000000000001E-2</c:v>
                </c:pt>
                <c:pt idx="6560">
                  <c:v>2.2789E-2</c:v>
                </c:pt>
                <c:pt idx="6561">
                  <c:v>1.6767999999999998E-2</c:v>
                </c:pt>
                <c:pt idx="6562">
                  <c:v>1.7210000000000003E-2</c:v>
                </c:pt>
                <c:pt idx="6563">
                  <c:v>1.4877E-2</c:v>
                </c:pt>
                <c:pt idx="6564">
                  <c:v>1.3156999999999999E-2</c:v>
                </c:pt>
                <c:pt idx="6565">
                  <c:v>1.0000999999999999E-2</c:v>
                </c:pt>
                <c:pt idx="6566">
                  <c:v>8.4989999999999996E-3</c:v>
                </c:pt>
                <c:pt idx="6567">
                  <c:v>1.0199E-2</c:v>
                </c:pt>
                <c:pt idx="6568">
                  <c:v>6.2179999999999996E-3</c:v>
                </c:pt>
                <c:pt idx="6569">
                  <c:v>9.8519999999999996E-3</c:v>
                </c:pt>
                <c:pt idx="6570">
                  <c:v>1.0482E-2</c:v>
                </c:pt>
                <c:pt idx="6571">
                  <c:v>1.3014E-2</c:v>
                </c:pt>
                <c:pt idx="6572">
                  <c:v>1.0142E-2</c:v>
                </c:pt>
                <c:pt idx="6573">
                  <c:v>9.3460000000000001E-3</c:v>
                </c:pt>
                <c:pt idx="6574">
                  <c:v>9.6489999999999996E-3</c:v>
                </c:pt>
                <c:pt idx="6575">
                  <c:v>2.4287E-2</c:v>
                </c:pt>
                <c:pt idx="6576">
                  <c:v>2.0081999999999999E-2</c:v>
                </c:pt>
                <c:pt idx="6577">
                  <c:v>1.7786E-2</c:v>
                </c:pt>
                <c:pt idx="6578">
                  <c:v>1.8883999999999998E-2</c:v>
                </c:pt>
                <c:pt idx="6579">
                  <c:v>1.4839E-2</c:v>
                </c:pt>
                <c:pt idx="6580">
                  <c:v>1.2178999999999999E-2</c:v>
                </c:pt>
                <c:pt idx="6581">
                  <c:v>1.1174E-2</c:v>
                </c:pt>
                <c:pt idx="6582">
                  <c:v>9.3109999999999998E-3</c:v>
                </c:pt>
                <c:pt idx="6583">
                  <c:v>9.3670000000000003E-3</c:v>
                </c:pt>
                <c:pt idx="6584">
                  <c:v>1.1233E-2</c:v>
                </c:pt>
                <c:pt idx="6585">
                  <c:v>1.1387999999999999E-2</c:v>
                </c:pt>
                <c:pt idx="6586">
                  <c:v>1.2220999999999999E-2</c:v>
                </c:pt>
                <c:pt idx="6587">
                  <c:v>1.2161E-2</c:v>
                </c:pt>
                <c:pt idx="6588">
                  <c:v>1.4475999999999999E-2</c:v>
                </c:pt>
                <c:pt idx="6589">
                  <c:v>1.3444999999999999E-2</c:v>
                </c:pt>
                <c:pt idx="6590">
                  <c:v>1.1715999999999999E-2</c:v>
                </c:pt>
                <c:pt idx="6591">
                  <c:v>1.1297E-2</c:v>
                </c:pt>
                <c:pt idx="6592">
                  <c:v>1.0756999999999999E-2</c:v>
                </c:pt>
                <c:pt idx="6593">
                  <c:v>9.946E-3</c:v>
                </c:pt>
                <c:pt idx="6594">
                  <c:v>1.2806999999999999E-2</c:v>
                </c:pt>
                <c:pt idx="6595">
                  <c:v>1.1899E-2</c:v>
                </c:pt>
                <c:pt idx="6596">
                  <c:v>1.4223999999999999E-2</c:v>
                </c:pt>
                <c:pt idx="6597">
                  <c:v>5.2410999999999999E-2</c:v>
                </c:pt>
                <c:pt idx="6598">
                  <c:v>7.2914999999999994E-2</c:v>
                </c:pt>
                <c:pt idx="6599">
                  <c:v>6.3080999999999998E-2</c:v>
                </c:pt>
                <c:pt idx="6600">
                  <c:v>5.2169E-2</c:v>
                </c:pt>
                <c:pt idx="6601">
                  <c:v>4.1954999999999999E-2</c:v>
                </c:pt>
                <c:pt idx="6602">
                  <c:v>3.6500000000000005E-2</c:v>
                </c:pt>
                <c:pt idx="6603">
                  <c:v>3.5830000000000001E-2</c:v>
                </c:pt>
                <c:pt idx="6604">
                  <c:v>3.1817999999999999E-2</c:v>
                </c:pt>
                <c:pt idx="6605">
                  <c:v>3.9305E-2</c:v>
                </c:pt>
                <c:pt idx="6606">
                  <c:v>3.3635999999999999E-2</c:v>
                </c:pt>
                <c:pt idx="6607">
                  <c:v>3.5366999999999996E-2</c:v>
                </c:pt>
                <c:pt idx="6608">
                  <c:v>3.1902E-2</c:v>
                </c:pt>
                <c:pt idx="6609">
                  <c:v>2.6991999999999999E-2</c:v>
                </c:pt>
                <c:pt idx="6610">
                  <c:v>2.4274999999999998E-2</c:v>
                </c:pt>
                <c:pt idx="6611">
                  <c:v>2.2500000000000003E-2</c:v>
                </c:pt>
                <c:pt idx="6612">
                  <c:v>2.9994999999999997E-2</c:v>
                </c:pt>
                <c:pt idx="6613">
                  <c:v>3.4967999999999999E-2</c:v>
                </c:pt>
                <c:pt idx="6614">
                  <c:v>3.6920000000000001E-2</c:v>
                </c:pt>
                <c:pt idx="6615">
                  <c:v>3.2563999999999996E-2</c:v>
                </c:pt>
                <c:pt idx="6616">
                  <c:v>3.4966999999999998E-2</c:v>
                </c:pt>
                <c:pt idx="6617">
                  <c:v>3.1382E-2</c:v>
                </c:pt>
                <c:pt idx="6618">
                  <c:v>2.5760000000000002E-2</c:v>
                </c:pt>
                <c:pt idx="6619">
                  <c:v>2.1455999999999999E-2</c:v>
                </c:pt>
                <c:pt idx="6620">
                  <c:v>2.7723999999999999E-2</c:v>
                </c:pt>
                <c:pt idx="6621">
                  <c:v>2.4955999999999999E-2</c:v>
                </c:pt>
                <c:pt idx="6622">
                  <c:v>2.6904999999999998E-2</c:v>
                </c:pt>
                <c:pt idx="6623">
                  <c:v>2.7130000000000001E-2</c:v>
                </c:pt>
                <c:pt idx="6624">
                  <c:v>2.6513999999999999E-2</c:v>
                </c:pt>
                <c:pt idx="6625">
                  <c:v>2.2543000000000001E-2</c:v>
                </c:pt>
                <c:pt idx="6626">
                  <c:v>2.3892E-2</c:v>
                </c:pt>
                <c:pt idx="6627">
                  <c:v>2.3052E-2</c:v>
                </c:pt>
                <c:pt idx="6628">
                  <c:v>3.0893E-2</c:v>
                </c:pt>
                <c:pt idx="6629">
                  <c:v>4.9923999999999996E-2</c:v>
                </c:pt>
                <c:pt idx="6630">
                  <c:v>5.0460000000000005E-2</c:v>
                </c:pt>
                <c:pt idx="6631">
                  <c:v>3.9626999999999996E-2</c:v>
                </c:pt>
                <c:pt idx="6632">
                  <c:v>3.4966999999999998E-2</c:v>
                </c:pt>
                <c:pt idx="6633">
                  <c:v>2.7775999999999999E-2</c:v>
                </c:pt>
                <c:pt idx="6634">
                  <c:v>2.6851999999999997E-2</c:v>
                </c:pt>
                <c:pt idx="6635">
                  <c:v>2.3535999999999998E-2</c:v>
                </c:pt>
                <c:pt idx="6636">
                  <c:v>1.8277999999999999E-2</c:v>
                </c:pt>
                <c:pt idx="6637">
                  <c:v>1.6968E-2</c:v>
                </c:pt>
                <c:pt idx="6638">
                  <c:v>1.8189E-2</c:v>
                </c:pt>
                <c:pt idx="6639">
                  <c:v>2.0173E-2</c:v>
                </c:pt>
                <c:pt idx="6640">
                  <c:v>1.8065999999999999E-2</c:v>
                </c:pt>
                <c:pt idx="6641">
                  <c:v>1.3130000000000001E-2</c:v>
                </c:pt>
                <c:pt idx="6642">
                  <c:v>1.9515999999999999E-2</c:v>
                </c:pt>
                <c:pt idx="6643">
                  <c:v>1.8938E-2</c:v>
                </c:pt>
                <c:pt idx="6644">
                  <c:v>1.8080000000000002E-2</c:v>
                </c:pt>
                <c:pt idx="6645">
                  <c:v>1.3960000000000002E-2</c:v>
                </c:pt>
                <c:pt idx="6646">
                  <c:v>1.2007E-2</c:v>
                </c:pt>
                <c:pt idx="6647">
                  <c:v>9.8969999999999995E-3</c:v>
                </c:pt>
                <c:pt idx="6648">
                  <c:v>1.1181E-2</c:v>
                </c:pt>
                <c:pt idx="6649">
                  <c:v>8.8259999999999988E-3</c:v>
                </c:pt>
                <c:pt idx="6650">
                  <c:v>7.4619999999999999E-3</c:v>
                </c:pt>
                <c:pt idx="6651">
                  <c:v>7.4579999999999994E-3</c:v>
                </c:pt>
                <c:pt idx="6652">
                  <c:v>5.8000000000000005E-3</c:v>
                </c:pt>
                <c:pt idx="6653">
                  <c:v>4.5500000000000002E-3</c:v>
                </c:pt>
                <c:pt idx="6654">
                  <c:v>3.5719999999999997E-3</c:v>
                </c:pt>
                <c:pt idx="6655">
                  <c:v>4.0100000000000005E-3</c:v>
                </c:pt>
                <c:pt idx="6656">
                  <c:v>9.5639999999999996E-3</c:v>
                </c:pt>
                <c:pt idx="6657">
                  <c:v>7.7929999999999996E-3</c:v>
                </c:pt>
                <c:pt idx="6658">
                  <c:v>5.1079999999999997E-3</c:v>
                </c:pt>
                <c:pt idx="6659">
                  <c:v>4.712E-3</c:v>
                </c:pt>
                <c:pt idx="6660">
                  <c:v>4.5360000000000001E-3</c:v>
                </c:pt>
                <c:pt idx="6661">
                  <c:v>3.702E-3</c:v>
                </c:pt>
                <c:pt idx="6662">
                  <c:v>3.4139999999999999E-3</c:v>
                </c:pt>
                <c:pt idx="6663">
                  <c:v>4.646E-3</c:v>
                </c:pt>
                <c:pt idx="6664">
                  <c:v>6.8909999999999996E-3</c:v>
                </c:pt>
                <c:pt idx="6665">
                  <c:v>7.6629999999999997E-3</c:v>
                </c:pt>
                <c:pt idx="6666">
                  <c:v>9.162E-3</c:v>
                </c:pt>
                <c:pt idx="6667">
                  <c:v>7.7589999999999994E-3</c:v>
                </c:pt>
                <c:pt idx="6668">
                  <c:v>5.7259999999999993E-3</c:v>
                </c:pt>
                <c:pt idx="6669">
                  <c:v>4.9709999999999997E-3</c:v>
                </c:pt>
                <c:pt idx="6670">
                  <c:v>4.5009999999999998E-3</c:v>
                </c:pt>
                <c:pt idx="6671">
                  <c:v>5.4169999999999999E-3</c:v>
                </c:pt>
                <c:pt idx="6672">
                  <c:v>8.6379999999999998E-3</c:v>
                </c:pt>
                <c:pt idx="6673">
                  <c:v>9.9379999999999989E-3</c:v>
                </c:pt>
                <c:pt idx="6674">
                  <c:v>8.546999999999999E-3</c:v>
                </c:pt>
                <c:pt idx="6675">
                  <c:v>1.3701E-2</c:v>
                </c:pt>
                <c:pt idx="6676">
                  <c:v>1.7580000000000002E-2</c:v>
                </c:pt>
                <c:pt idx="6677">
                  <c:v>1.6985E-2</c:v>
                </c:pt>
                <c:pt idx="6678">
                  <c:v>1.6997999999999999E-2</c:v>
                </c:pt>
                <c:pt idx="6679">
                  <c:v>1.5941999999999998E-2</c:v>
                </c:pt>
                <c:pt idx="6680">
                  <c:v>1.9911999999999999E-2</c:v>
                </c:pt>
                <c:pt idx="6681">
                  <c:v>2.1065E-2</c:v>
                </c:pt>
                <c:pt idx="6682">
                  <c:v>2.5772E-2</c:v>
                </c:pt>
                <c:pt idx="6683">
                  <c:v>2.5097999999999999E-2</c:v>
                </c:pt>
                <c:pt idx="6684">
                  <c:v>2.3268E-2</c:v>
                </c:pt>
                <c:pt idx="6685">
                  <c:v>2.6291999999999999E-2</c:v>
                </c:pt>
                <c:pt idx="6686">
                  <c:v>2.7295999999999997E-2</c:v>
                </c:pt>
                <c:pt idx="6687">
                  <c:v>2.4454999999999998E-2</c:v>
                </c:pt>
                <c:pt idx="6688">
                  <c:v>1.9970000000000002E-2</c:v>
                </c:pt>
                <c:pt idx="6689">
                  <c:v>2.1294E-2</c:v>
                </c:pt>
                <c:pt idx="6690">
                  <c:v>1.8456999999999998E-2</c:v>
                </c:pt>
                <c:pt idx="6691">
                  <c:v>2.3160000000000004E-2</c:v>
                </c:pt>
                <c:pt idx="6692">
                  <c:v>2.2135999999999999E-2</c:v>
                </c:pt>
                <c:pt idx="6693">
                  <c:v>1.7491E-2</c:v>
                </c:pt>
                <c:pt idx="6694">
                  <c:v>1.4421E-2</c:v>
                </c:pt>
                <c:pt idx="6695">
                  <c:v>2.4257999999999998E-2</c:v>
                </c:pt>
                <c:pt idx="6696">
                  <c:v>3.2314999999999997E-2</c:v>
                </c:pt>
                <c:pt idx="6697">
                  <c:v>2.5731E-2</c:v>
                </c:pt>
                <c:pt idx="6698">
                  <c:v>2.2360999999999999E-2</c:v>
                </c:pt>
                <c:pt idx="6699">
                  <c:v>2.2506999999999999E-2</c:v>
                </c:pt>
                <c:pt idx="6700">
                  <c:v>1.6798E-2</c:v>
                </c:pt>
                <c:pt idx="6701">
                  <c:v>1.4867999999999999E-2</c:v>
                </c:pt>
                <c:pt idx="6702">
                  <c:v>1.3254E-2</c:v>
                </c:pt>
                <c:pt idx="6703">
                  <c:v>1.8865E-2</c:v>
                </c:pt>
                <c:pt idx="6704">
                  <c:v>2.1220000000000003E-2</c:v>
                </c:pt>
                <c:pt idx="6705">
                  <c:v>1.4934999999999999E-2</c:v>
                </c:pt>
                <c:pt idx="6706">
                  <c:v>1.3278E-2</c:v>
                </c:pt>
                <c:pt idx="6707">
                  <c:v>1.2761999999999999E-2</c:v>
                </c:pt>
                <c:pt idx="6708">
                  <c:v>1.7767999999999999E-2</c:v>
                </c:pt>
                <c:pt idx="6709">
                  <c:v>1.2577E-2</c:v>
                </c:pt>
                <c:pt idx="6710">
                  <c:v>2.3890999999999999E-2</c:v>
                </c:pt>
                <c:pt idx="6711">
                  <c:v>2.2974999999999999E-2</c:v>
                </c:pt>
                <c:pt idx="6712">
                  <c:v>1.9178000000000001E-2</c:v>
                </c:pt>
                <c:pt idx="6713">
                  <c:v>2.0465000000000001E-2</c:v>
                </c:pt>
                <c:pt idx="6714">
                  <c:v>1.9066E-2</c:v>
                </c:pt>
                <c:pt idx="6715">
                  <c:v>1.4960000000000001E-2</c:v>
                </c:pt>
                <c:pt idx="6716">
                  <c:v>1.6746E-2</c:v>
                </c:pt>
                <c:pt idx="6717">
                  <c:v>1.1972E-2</c:v>
                </c:pt>
                <c:pt idx="6718">
                  <c:v>1.3276E-2</c:v>
                </c:pt>
                <c:pt idx="6719">
                  <c:v>1.0867999999999999E-2</c:v>
                </c:pt>
                <c:pt idx="6720">
                  <c:v>1.7474999999999997E-2</c:v>
                </c:pt>
                <c:pt idx="6721">
                  <c:v>4.0096E-2</c:v>
                </c:pt>
                <c:pt idx="6722">
                  <c:v>3.4970999999999995E-2</c:v>
                </c:pt>
                <c:pt idx="6723">
                  <c:v>2.8194999999999998E-2</c:v>
                </c:pt>
                <c:pt idx="6724">
                  <c:v>2.2043999999999998E-2</c:v>
                </c:pt>
                <c:pt idx="6725">
                  <c:v>2.3465E-2</c:v>
                </c:pt>
                <c:pt idx="6726">
                  <c:v>2.8063999999999999E-2</c:v>
                </c:pt>
                <c:pt idx="6727">
                  <c:v>2.2921999999999998E-2</c:v>
                </c:pt>
                <c:pt idx="6728">
                  <c:v>2.2342999999999998E-2</c:v>
                </c:pt>
                <c:pt idx="6729">
                  <c:v>2.3805E-2</c:v>
                </c:pt>
                <c:pt idx="6730">
                  <c:v>3.1068999999999999E-2</c:v>
                </c:pt>
                <c:pt idx="6731">
                  <c:v>2.7755999999999999E-2</c:v>
                </c:pt>
                <c:pt idx="6732">
                  <c:v>2.5956999999999997E-2</c:v>
                </c:pt>
                <c:pt idx="6733">
                  <c:v>2.1585E-2</c:v>
                </c:pt>
                <c:pt idx="6734">
                  <c:v>2.0915E-2</c:v>
                </c:pt>
                <c:pt idx="6735">
                  <c:v>2.0146000000000001E-2</c:v>
                </c:pt>
                <c:pt idx="6736">
                  <c:v>2.7931999999999998E-2</c:v>
                </c:pt>
                <c:pt idx="6737">
                  <c:v>2.6230000000000003E-2</c:v>
                </c:pt>
                <c:pt idx="6738">
                  <c:v>2.6450000000000001E-2</c:v>
                </c:pt>
                <c:pt idx="6739">
                  <c:v>2.2970000000000001E-2</c:v>
                </c:pt>
                <c:pt idx="6740">
                  <c:v>1.9713999999999999E-2</c:v>
                </c:pt>
                <c:pt idx="6741">
                  <c:v>1.9873999999999999E-2</c:v>
                </c:pt>
                <c:pt idx="6742">
                  <c:v>1.9285E-2</c:v>
                </c:pt>
                <c:pt idx="6743">
                  <c:v>1.5380000000000001E-2</c:v>
                </c:pt>
                <c:pt idx="6744">
                  <c:v>1.4430999999999999E-2</c:v>
                </c:pt>
                <c:pt idx="6745">
                  <c:v>1.2780000000000001E-2</c:v>
                </c:pt>
                <c:pt idx="6746">
                  <c:v>1.2074999999999999E-2</c:v>
                </c:pt>
                <c:pt idx="6747">
                  <c:v>1.1010000000000001E-2</c:v>
                </c:pt>
                <c:pt idx="6748">
                  <c:v>1.0418E-2</c:v>
                </c:pt>
                <c:pt idx="6749">
                  <c:v>9.8040000000000002E-3</c:v>
                </c:pt>
                <c:pt idx="6750">
                  <c:v>1.0145999999999999E-2</c:v>
                </c:pt>
                <c:pt idx="6751">
                  <c:v>9.5200000000000007E-3</c:v>
                </c:pt>
                <c:pt idx="6752">
                  <c:v>7.9579999999999998E-3</c:v>
                </c:pt>
                <c:pt idx="6753">
                  <c:v>6.2870000000000001E-3</c:v>
                </c:pt>
                <c:pt idx="6754">
                  <c:v>6.3169999999999997E-3</c:v>
                </c:pt>
                <c:pt idx="6755">
                  <c:v>4.169E-3</c:v>
                </c:pt>
                <c:pt idx="6756">
                  <c:v>3.202E-3</c:v>
                </c:pt>
                <c:pt idx="6757">
                  <c:v>2.297E-3</c:v>
                </c:pt>
                <c:pt idx="6758">
                  <c:v>2.6259999999999999E-3</c:v>
                </c:pt>
                <c:pt idx="6759">
                  <c:v>1.846E-3</c:v>
                </c:pt>
                <c:pt idx="6760">
                  <c:v>1.993E-3</c:v>
                </c:pt>
                <c:pt idx="6761">
                  <c:v>3.872E-3</c:v>
                </c:pt>
                <c:pt idx="6762">
                  <c:v>2.8449999999999999E-3</c:v>
                </c:pt>
                <c:pt idx="6763">
                  <c:v>3.4579999999999997E-3</c:v>
                </c:pt>
                <c:pt idx="6764">
                  <c:v>1.021E-3</c:v>
                </c:pt>
                <c:pt idx="6765">
                  <c:v>1.2569999999999999E-3</c:v>
                </c:pt>
                <c:pt idx="6766">
                  <c:v>1.4009999999999999E-3</c:v>
                </c:pt>
                <c:pt idx="6767">
                  <c:v>8.4599999999999996E-4</c:v>
                </c:pt>
                <c:pt idx="6768">
                  <c:v>1.5839999999999999E-3</c:v>
                </c:pt>
                <c:pt idx="6769">
                  <c:v>1.085E-3</c:v>
                </c:pt>
                <c:pt idx="6770">
                  <c:v>4.5259999999999996E-3</c:v>
                </c:pt>
                <c:pt idx="6771">
                  <c:v>3.4459999999999998E-3</c:v>
                </c:pt>
                <c:pt idx="6772">
                  <c:v>2.8100000000000004E-3</c:v>
                </c:pt>
                <c:pt idx="6773">
                  <c:v>3.7459999999999998E-3</c:v>
                </c:pt>
                <c:pt idx="6774">
                  <c:v>6.6100000000000004E-3</c:v>
                </c:pt>
                <c:pt idx="6775">
                  <c:v>5.7780000000000001E-3</c:v>
                </c:pt>
                <c:pt idx="6776">
                  <c:v>6.6579999999999999E-3</c:v>
                </c:pt>
                <c:pt idx="6777">
                  <c:v>6.1979999999999995E-3</c:v>
                </c:pt>
                <c:pt idx="6778">
                  <c:v>7.574E-3</c:v>
                </c:pt>
                <c:pt idx="6779">
                  <c:v>1.0750000000000001E-2</c:v>
                </c:pt>
                <c:pt idx="6780">
                  <c:v>1.3729E-2</c:v>
                </c:pt>
                <c:pt idx="6781">
                  <c:v>1.3465E-2</c:v>
                </c:pt>
                <c:pt idx="6782">
                  <c:v>1.8445E-2</c:v>
                </c:pt>
                <c:pt idx="6783">
                  <c:v>1.8217999999999998E-2</c:v>
                </c:pt>
                <c:pt idx="6784">
                  <c:v>2.4487999999999999E-2</c:v>
                </c:pt>
                <c:pt idx="6785">
                  <c:v>3.5720000000000002E-2</c:v>
                </c:pt>
                <c:pt idx="6786">
                  <c:v>2.7455999999999998E-2</c:v>
                </c:pt>
                <c:pt idx="6787">
                  <c:v>2.5592999999999998E-2</c:v>
                </c:pt>
                <c:pt idx="6788">
                  <c:v>2.3170000000000003E-2</c:v>
                </c:pt>
                <c:pt idx="6789">
                  <c:v>2.3108E-2</c:v>
                </c:pt>
                <c:pt idx="6790">
                  <c:v>2.4282999999999999E-2</c:v>
                </c:pt>
                <c:pt idx="6791">
                  <c:v>2.9661999999999997E-2</c:v>
                </c:pt>
                <c:pt idx="6792">
                  <c:v>3.7904E-2</c:v>
                </c:pt>
                <c:pt idx="6793">
                  <c:v>3.2245999999999997E-2</c:v>
                </c:pt>
                <c:pt idx="6794">
                  <c:v>3.6884E-2</c:v>
                </c:pt>
                <c:pt idx="6795">
                  <c:v>4.2432999999999998E-2</c:v>
                </c:pt>
                <c:pt idx="6796">
                  <c:v>4.6672999999999999E-2</c:v>
                </c:pt>
                <c:pt idx="6797">
                  <c:v>5.0340000000000003E-2</c:v>
                </c:pt>
                <c:pt idx="6798">
                  <c:v>5.0441E-2</c:v>
                </c:pt>
                <c:pt idx="6799">
                  <c:v>4.1263999999999995E-2</c:v>
                </c:pt>
                <c:pt idx="6800">
                  <c:v>4.2429000000000001E-2</c:v>
                </c:pt>
                <c:pt idx="6801">
                  <c:v>3.4040000000000001E-2</c:v>
                </c:pt>
                <c:pt idx="6802">
                  <c:v>2.6369E-2</c:v>
                </c:pt>
                <c:pt idx="6803">
                  <c:v>2.1485999999999998E-2</c:v>
                </c:pt>
                <c:pt idx="6804">
                  <c:v>1.6730999999999999E-2</c:v>
                </c:pt>
                <c:pt idx="6805">
                  <c:v>1.7481999999999998E-2</c:v>
                </c:pt>
                <c:pt idx="6806">
                  <c:v>1.9268E-2</c:v>
                </c:pt>
                <c:pt idx="6807">
                  <c:v>1.7885999999999999E-2</c:v>
                </c:pt>
                <c:pt idx="6808">
                  <c:v>1.4596999999999999E-2</c:v>
                </c:pt>
                <c:pt idx="6809">
                  <c:v>1.6140999999999999E-2</c:v>
                </c:pt>
                <c:pt idx="6810">
                  <c:v>1.5207E-2</c:v>
                </c:pt>
                <c:pt idx="6811">
                  <c:v>1.4270000000000001E-2</c:v>
                </c:pt>
                <c:pt idx="6812">
                  <c:v>3.0790999999999999E-2</c:v>
                </c:pt>
                <c:pt idx="6813">
                  <c:v>2.1467999999999998E-2</c:v>
                </c:pt>
                <c:pt idx="6814">
                  <c:v>1.8945999999999998E-2</c:v>
                </c:pt>
                <c:pt idx="6815">
                  <c:v>1.8592000000000001E-2</c:v>
                </c:pt>
                <c:pt idx="6816">
                  <c:v>1.2620000000000001E-2</c:v>
                </c:pt>
                <c:pt idx="6817">
                  <c:v>1.3734999999999999E-2</c:v>
                </c:pt>
                <c:pt idx="6818">
                  <c:v>1.1817999999999999E-2</c:v>
                </c:pt>
                <c:pt idx="6819">
                  <c:v>1.2206E-2</c:v>
                </c:pt>
                <c:pt idx="6820">
                  <c:v>1.1139E-2</c:v>
                </c:pt>
                <c:pt idx="6821">
                  <c:v>1.9039E-2</c:v>
                </c:pt>
                <c:pt idx="6822">
                  <c:v>1.8565999999999999E-2</c:v>
                </c:pt>
                <c:pt idx="6823">
                  <c:v>1.9220999999999999E-2</c:v>
                </c:pt>
                <c:pt idx="6824">
                  <c:v>3.2575E-2</c:v>
                </c:pt>
                <c:pt idx="6825">
                  <c:v>2.6050999999999998E-2</c:v>
                </c:pt>
                <c:pt idx="6826">
                  <c:v>4.3920000000000001E-2</c:v>
                </c:pt>
                <c:pt idx="6827">
                  <c:v>3.8121999999999996E-2</c:v>
                </c:pt>
                <c:pt idx="6828">
                  <c:v>3.3888000000000001E-2</c:v>
                </c:pt>
                <c:pt idx="6829">
                  <c:v>3.8780000000000002E-2</c:v>
                </c:pt>
                <c:pt idx="6830">
                  <c:v>3.4791999999999997E-2</c:v>
                </c:pt>
                <c:pt idx="6831">
                  <c:v>2.8300000000000002E-2</c:v>
                </c:pt>
                <c:pt idx="6832">
                  <c:v>2.4820999999999999E-2</c:v>
                </c:pt>
                <c:pt idx="6833">
                  <c:v>1.7354999999999999E-2</c:v>
                </c:pt>
                <c:pt idx="6834">
                  <c:v>1.6961999999999998E-2</c:v>
                </c:pt>
                <c:pt idx="6835">
                  <c:v>1.2721999999999999E-2</c:v>
                </c:pt>
                <c:pt idx="6836">
                  <c:v>1.3970000000000002E-2</c:v>
                </c:pt>
                <c:pt idx="6837">
                  <c:v>1.4057999999999999E-2</c:v>
                </c:pt>
                <c:pt idx="6838">
                  <c:v>1.5706999999999999E-2</c:v>
                </c:pt>
                <c:pt idx="6839">
                  <c:v>1.6805E-2</c:v>
                </c:pt>
                <c:pt idx="6840">
                  <c:v>1.763E-2</c:v>
                </c:pt>
                <c:pt idx="6841">
                  <c:v>2.0302000000000001E-2</c:v>
                </c:pt>
                <c:pt idx="6842">
                  <c:v>2.1325999999999998E-2</c:v>
                </c:pt>
                <c:pt idx="6843">
                  <c:v>2.9475999999999999E-2</c:v>
                </c:pt>
                <c:pt idx="6844">
                  <c:v>4.0537999999999998E-2</c:v>
                </c:pt>
                <c:pt idx="6845">
                  <c:v>3.5768000000000001E-2</c:v>
                </c:pt>
                <c:pt idx="6846">
                  <c:v>4.0032999999999999E-2</c:v>
                </c:pt>
                <c:pt idx="6847">
                  <c:v>3.2382000000000001E-2</c:v>
                </c:pt>
                <c:pt idx="6848">
                  <c:v>2.5838E-2</c:v>
                </c:pt>
                <c:pt idx="6849">
                  <c:v>2.9266999999999998E-2</c:v>
                </c:pt>
                <c:pt idx="6850">
                  <c:v>2.1706E-2</c:v>
                </c:pt>
                <c:pt idx="6851">
                  <c:v>1.8889E-2</c:v>
                </c:pt>
                <c:pt idx="6852">
                  <c:v>2.5672E-2</c:v>
                </c:pt>
                <c:pt idx="6853">
                  <c:v>1.7818999999999998E-2</c:v>
                </c:pt>
                <c:pt idx="6854">
                  <c:v>2.4024999999999998E-2</c:v>
                </c:pt>
                <c:pt idx="6855">
                  <c:v>2.1974999999999998E-2</c:v>
                </c:pt>
                <c:pt idx="6856">
                  <c:v>1.8492999999999999E-2</c:v>
                </c:pt>
                <c:pt idx="6857">
                  <c:v>1.4659E-2</c:v>
                </c:pt>
                <c:pt idx="6858">
                  <c:v>1.3583999999999999E-2</c:v>
                </c:pt>
                <c:pt idx="6859">
                  <c:v>1.0813E-2</c:v>
                </c:pt>
                <c:pt idx="6860">
                  <c:v>1.2844999999999999E-2</c:v>
                </c:pt>
                <c:pt idx="6861">
                  <c:v>1.191E-2</c:v>
                </c:pt>
                <c:pt idx="6862">
                  <c:v>1.0921E-2</c:v>
                </c:pt>
                <c:pt idx="6863">
                  <c:v>1.6263E-2</c:v>
                </c:pt>
                <c:pt idx="6864">
                  <c:v>1.7371999999999999E-2</c:v>
                </c:pt>
                <c:pt idx="6865">
                  <c:v>1.2123E-2</c:v>
                </c:pt>
                <c:pt idx="6866">
                  <c:v>1.5729E-2</c:v>
                </c:pt>
                <c:pt idx="6867">
                  <c:v>2.1026E-2</c:v>
                </c:pt>
                <c:pt idx="6868">
                  <c:v>1.975E-2</c:v>
                </c:pt>
                <c:pt idx="6869">
                  <c:v>1.7946E-2</c:v>
                </c:pt>
                <c:pt idx="6870">
                  <c:v>1.9162999999999999E-2</c:v>
                </c:pt>
                <c:pt idx="6871">
                  <c:v>1.7099E-2</c:v>
                </c:pt>
                <c:pt idx="6872">
                  <c:v>1.8238999999999998E-2</c:v>
                </c:pt>
                <c:pt idx="6873">
                  <c:v>1.5012999999999999E-2</c:v>
                </c:pt>
                <c:pt idx="6874">
                  <c:v>1.1984E-2</c:v>
                </c:pt>
                <c:pt idx="6875">
                  <c:v>1.4842999999999999E-2</c:v>
                </c:pt>
                <c:pt idx="6876">
                  <c:v>2.5876999999999997E-2</c:v>
                </c:pt>
                <c:pt idx="6877">
                  <c:v>4.5344999999999996E-2</c:v>
                </c:pt>
                <c:pt idx="6878">
                  <c:v>5.2567999999999997E-2</c:v>
                </c:pt>
                <c:pt idx="6879">
                  <c:v>4.3448999999999995E-2</c:v>
                </c:pt>
                <c:pt idx="6880">
                  <c:v>5.8210000000000005E-2</c:v>
                </c:pt>
                <c:pt idx="6881">
                  <c:v>6.3627000000000003E-2</c:v>
                </c:pt>
                <c:pt idx="6882">
                  <c:v>6.0766999999999995E-2</c:v>
                </c:pt>
                <c:pt idx="6883">
                  <c:v>7.0671999999999999E-2</c:v>
                </c:pt>
                <c:pt idx="6884">
                  <c:v>6.4555000000000001E-2</c:v>
                </c:pt>
                <c:pt idx="6885">
                  <c:v>6.5037999999999999E-2</c:v>
                </c:pt>
                <c:pt idx="6886">
                  <c:v>5.8631999999999997E-2</c:v>
                </c:pt>
                <c:pt idx="6887">
                  <c:v>5.4325999999999999E-2</c:v>
                </c:pt>
                <c:pt idx="6888">
                  <c:v>4.8284999999999995E-2</c:v>
                </c:pt>
                <c:pt idx="6889">
                  <c:v>5.2867999999999998E-2</c:v>
                </c:pt>
                <c:pt idx="6890">
                  <c:v>5.1640000000000005E-2</c:v>
                </c:pt>
                <c:pt idx="6891">
                  <c:v>4.5168E-2</c:v>
                </c:pt>
                <c:pt idx="6892">
                  <c:v>4.6071999999999995E-2</c:v>
                </c:pt>
                <c:pt idx="6893">
                  <c:v>4.2686999999999996E-2</c:v>
                </c:pt>
                <c:pt idx="6894">
                  <c:v>4.9007999999999996E-2</c:v>
                </c:pt>
                <c:pt idx="6895">
                  <c:v>4.3777999999999997E-2</c:v>
                </c:pt>
                <c:pt idx="6896">
                  <c:v>6.0783999999999998E-2</c:v>
                </c:pt>
                <c:pt idx="6897">
                  <c:v>6.6528999999999991E-2</c:v>
                </c:pt>
                <c:pt idx="6898">
                  <c:v>6.7888999999999991E-2</c:v>
                </c:pt>
                <c:pt idx="6899">
                  <c:v>7.5235999999999997E-2</c:v>
                </c:pt>
                <c:pt idx="6900">
                  <c:v>7.7914999999999998E-2</c:v>
                </c:pt>
                <c:pt idx="6901">
                  <c:v>8.227799999999999E-2</c:v>
                </c:pt>
                <c:pt idx="6902">
                  <c:v>8.0537999999999998E-2</c:v>
                </c:pt>
                <c:pt idx="6903">
                  <c:v>8.1401000000000001E-2</c:v>
                </c:pt>
                <c:pt idx="6904">
                  <c:v>7.9306000000000001E-2</c:v>
                </c:pt>
                <c:pt idx="6905">
                  <c:v>7.1390999999999996E-2</c:v>
                </c:pt>
                <c:pt idx="6906">
                  <c:v>7.0566999999999991E-2</c:v>
                </c:pt>
                <c:pt idx="6907">
                  <c:v>6.9178000000000003E-2</c:v>
                </c:pt>
                <c:pt idx="6908">
                  <c:v>6.1613999999999995E-2</c:v>
                </c:pt>
                <c:pt idx="6909">
                  <c:v>6.736099999999999E-2</c:v>
                </c:pt>
                <c:pt idx="6910">
                  <c:v>6.609000000000001E-2</c:v>
                </c:pt>
                <c:pt idx="6911">
                  <c:v>6.3325999999999993E-2</c:v>
                </c:pt>
                <c:pt idx="6912">
                  <c:v>6.1032999999999997E-2</c:v>
                </c:pt>
                <c:pt idx="6913">
                  <c:v>5.9101000000000001E-2</c:v>
                </c:pt>
                <c:pt idx="6914">
                  <c:v>5.7376999999999997E-2</c:v>
                </c:pt>
                <c:pt idx="6915">
                  <c:v>5.6910000000000002E-2</c:v>
                </c:pt>
                <c:pt idx="6916">
                  <c:v>5.2682E-2</c:v>
                </c:pt>
                <c:pt idx="6917">
                  <c:v>4.7380000000000005E-2</c:v>
                </c:pt>
                <c:pt idx="6918">
                  <c:v>4.6025999999999997E-2</c:v>
                </c:pt>
                <c:pt idx="6919">
                  <c:v>5.0567999999999995E-2</c:v>
                </c:pt>
                <c:pt idx="6920">
                  <c:v>4.8447999999999998E-2</c:v>
                </c:pt>
                <c:pt idx="6921">
                  <c:v>5.8710000000000005E-2</c:v>
                </c:pt>
                <c:pt idx="6922">
                  <c:v>6.7890000000000006E-2</c:v>
                </c:pt>
                <c:pt idx="6923">
                  <c:v>6.4163999999999999E-2</c:v>
                </c:pt>
                <c:pt idx="6924">
                  <c:v>5.9720000000000002E-2</c:v>
                </c:pt>
                <c:pt idx="6925">
                  <c:v>6.4948999999999993E-2</c:v>
                </c:pt>
                <c:pt idx="6926">
                  <c:v>6.0796999999999997E-2</c:v>
                </c:pt>
                <c:pt idx="6927">
                  <c:v>6.0812999999999999E-2</c:v>
                </c:pt>
                <c:pt idx="6928">
                  <c:v>5.5714E-2</c:v>
                </c:pt>
                <c:pt idx="6929">
                  <c:v>4.7990000000000005E-2</c:v>
                </c:pt>
                <c:pt idx="6930">
                  <c:v>4.1591999999999997E-2</c:v>
                </c:pt>
                <c:pt idx="6931">
                  <c:v>3.5615000000000001E-2</c:v>
                </c:pt>
                <c:pt idx="6932">
                  <c:v>3.2802999999999999E-2</c:v>
                </c:pt>
                <c:pt idx="6933">
                  <c:v>3.0494E-2</c:v>
                </c:pt>
                <c:pt idx="6934">
                  <c:v>2.8764999999999999E-2</c:v>
                </c:pt>
                <c:pt idx="6935">
                  <c:v>2.7680999999999997E-2</c:v>
                </c:pt>
                <c:pt idx="6936">
                  <c:v>2.3611999999999998E-2</c:v>
                </c:pt>
                <c:pt idx="6937">
                  <c:v>1.9828999999999999E-2</c:v>
                </c:pt>
                <c:pt idx="6938">
                  <c:v>2.1017999999999998E-2</c:v>
                </c:pt>
                <c:pt idx="6939">
                  <c:v>2.0745E-2</c:v>
                </c:pt>
                <c:pt idx="6940">
                  <c:v>1.9029000000000001E-2</c:v>
                </c:pt>
                <c:pt idx="6941">
                  <c:v>1.8071999999999998E-2</c:v>
                </c:pt>
                <c:pt idx="6942">
                  <c:v>1.5646E-2</c:v>
                </c:pt>
                <c:pt idx="6943">
                  <c:v>1.7507999999999999E-2</c:v>
                </c:pt>
                <c:pt idx="6944">
                  <c:v>1.8420000000000002E-2</c:v>
                </c:pt>
                <c:pt idx="6945">
                  <c:v>1.7173999999999998E-2</c:v>
                </c:pt>
                <c:pt idx="6946">
                  <c:v>1.6463999999999999E-2</c:v>
                </c:pt>
                <c:pt idx="6947">
                  <c:v>1.6515999999999999E-2</c:v>
                </c:pt>
                <c:pt idx="6948">
                  <c:v>1.5446E-2</c:v>
                </c:pt>
                <c:pt idx="6949">
                  <c:v>1.2967999999999999E-2</c:v>
                </c:pt>
                <c:pt idx="6950">
                  <c:v>1.2548999999999999E-2</c:v>
                </c:pt>
                <c:pt idx="6951">
                  <c:v>1.1075999999999999E-2</c:v>
                </c:pt>
                <c:pt idx="6952">
                  <c:v>8.9359999999999995E-3</c:v>
                </c:pt>
                <c:pt idx="6953">
                  <c:v>9.7729999999999987E-3</c:v>
                </c:pt>
                <c:pt idx="6954">
                  <c:v>9.1679999999999991E-3</c:v>
                </c:pt>
                <c:pt idx="6955">
                  <c:v>7.8759999999999993E-3</c:v>
                </c:pt>
                <c:pt idx="6956">
                  <c:v>6.0109999999999999E-3</c:v>
                </c:pt>
                <c:pt idx="6957">
                  <c:v>4.5509999999999995E-3</c:v>
                </c:pt>
                <c:pt idx="6958">
                  <c:v>4.6229999999999995E-3</c:v>
                </c:pt>
                <c:pt idx="6959">
                  <c:v>5.5009999999999998E-3</c:v>
                </c:pt>
                <c:pt idx="6960">
                  <c:v>1.1821E-2</c:v>
                </c:pt>
                <c:pt idx="6961">
                  <c:v>1.5323E-2</c:v>
                </c:pt>
                <c:pt idx="6962">
                  <c:v>1.1651999999999999E-2</c:v>
                </c:pt>
                <c:pt idx="6963">
                  <c:v>1.0064E-2</c:v>
                </c:pt>
                <c:pt idx="6964">
                  <c:v>1.3193E-2</c:v>
                </c:pt>
                <c:pt idx="6965">
                  <c:v>1.0574E-2</c:v>
                </c:pt>
                <c:pt idx="6966">
                  <c:v>8.1759999999999992E-3</c:v>
                </c:pt>
                <c:pt idx="6967">
                  <c:v>6.6140000000000001E-3</c:v>
                </c:pt>
                <c:pt idx="6968">
                  <c:v>8.0719999999999993E-3</c:v>
                </c:pt>
                <c:pt idx="6969">
                  <c:v>6.8259999999999996E-3</c:v>
                </c:pt>
                <c:pt idx="6970">
                  <c:v>9.7349999999999989E-3</c:v>
                </c:pt>
                <c:pt idx="6971">
                  <c:v>9.4989999999999988E-3</c:v>
                </c:pt>
                <c:pt idx="6972">
                  <c:v>1.4587999999999999E-2</c:v>
                </c:pt>
                <c:pt idx="6973">
                  <c:v>1.2116999999999999E-2</c:v>
                </c:pt>
                <c:pt idx="6974">
                  <c:v>1.2645999999999999E-2</c:v>
                </c:pt>
                <c:pt idx="6975">
                  <c:v>1.1644E-2</c:v>
                </c:pt>
                <c:pt idx="6976">
                  <c:v>1.2914999999999999E-2</c:v>
                </c:pt>
                <c:pt idx="6977">
                  <c:v>1.1394999999999999E-2</c:v>
                </c:pt>
                <c:pt idx="6978">
                  <c:v>9.0159999999999997E-3</c:v>
                </c:pt>
                <c:pt idx="6979">
                  <c:v>8.9369999999999988E-3</c:v>
                </c:pt>
                <c:pt idx="6980">
                  <c:v>1.3606E-2</c:v>
                </c:pt>
                <c:pt idx="6981">
                  <c:v>1.2626E-2</c:v>
                </c:pt>
                <c:pt idx="6982">
                  <c:v>1.0544999999999999E-2</c:v>
                </c:pt>
                <c:pt idx="6983">
                  <c:v>1.0787999999999999E-2</c:v>
                </c:pt>
                <c:pt idx="6984">
                  <c:v>1.1198999999999999E-2</c:v>
                </c:pt>
                <c:pt idx="6985">
                  <c:v>1.0803E-2</c:v>
                </c:pt>
                <c:pt idx="6986">
                  <c:v>1.0187999999999999E-2</c:v>
                </c:pt>
                <c:pt idx="6987">
                  <c:v>9.6080000000000002E-3</c:v>
                </c:pt>
                <c:pt idx="6988">
                  <c:v>9.2589999999999999E-3</c:v>
                </c:pt>
                <c:pt idx="6989">
                  <c:v>6.6159999999999995E-3</c:v>
                </c:pt>
                <c:pt idx="6990">
                  <c:v>7.319E-3</c:v>
                </c:pt>
                <c:pt idx="6991">
                  <c:v>6.254E-3</c:v>
                </c:pt>
                <c:pt idx="6992">
                  <c:v>6.254E-3</c:v>
                </c:pt>
                <c:pt idx="6993">
                  <c:v>5.9179999999999996E-3</c:v>
                </c:pt>
                <c:pt idx="6994">
                  <c:v>5.855E-3</c:v>
                </c:pt>
                <c:pt idx="6995">
                  <c:v>5.2249999999999996E-3</c:v>
                </c:pt>
                <c:pt idx="6996">
                  <c:v>4.3959999999999997E-3</c:v>
                </c:pt>
                <c:pt idx="6997">
                  <c:v>3.8200000000000005E-3</c:v>
                </c:pt>
                <c:pt idx="6998">
                  <c:v>3.2079999999999999E-3</c:v>
                </c:pt>
                <c:pt idx="6999">
                  <c:v>2.5119999999999999E-3</c:v>
                </c:pt>
                <c:pt idx="7000">
                  <c:v>1.9840000000000001E-3</c:v>
                </c:pt>
                <c:pt idx="7001">
                  <c:v>1.751E-3</c:v>
                </c:pt>
                <c:pt idx="7002">
                  <c:v>1.268E-3</c:v>
                </c:pt>
                <c:pt idx="7003">
                  <c:v>1.539E-3</c:v>
                </c:pt>
                <c:pt idx="7004">
                  <c:v>1.6829999999999998E-3</c:v>
                </c:pt>
                <c:pt idx="7005">
                  <c:v>1.266E-3</c:v>
                </c:pt>
                <c:pt idx="7006">
                  <c:v>9.7299999999999991E-4</c:v>
                </c:pt>
                <c:pt idx="7007">
                  <c:v>7.3699999999999992E-4</c:v>
                </c:pt>
                <c:pt idx="7008">
                  <c:v>8.83E-4</c:v>
                </c:pt>
                <c:pt idx="7009">
                  <c:v>8.7799999999999998E-4</c:v>
                </c:pt>
                <c:pt idx="7010">
                  <c:v>9.2599999999999996E-4</c:v>
                </c:pt>
                <c:pt idx="7011">
                  <c:v>8.1699999999999991E-4</c:v>
                </c:pt>
                <c:pt idx="7012">
                  <c:v>8.7699999999999996E-4</c:v>
                </c:pt>
                <c:pt idx="7013">
                  <c:v>5.4599999999999994E-4</c:v>
                </c:pt>
                <c:pt idx="7014">
                  <c:v>7.7799999999999994E-4</c:v>
                </c:pt>
                <c:pt idx="7015">
                  <c:v>7.1900000000000002E-4</c:v>
                </c:pt>
                <c:pt idx="7016">
                  <c:v>7.4599999999999992E-4</c:v>
                </c:pt>
                <c:pt idx="7017">
                  <c:v>6.5639999999999995E-3</c:v>
                </c:pt>
                <c:pt idx="7018">
                  <c:v>1.8970000000000001E-2</c:v>
                </c:pt>
                <c:pt idx="7019">
                  <c:v>1.8081E-2</c:v>
                </c:pt>
                <c:pt idx="7020">
                  <c:v>1.6604999999999998E-2</c:v>
                </c:pt>
                <c:pt idx="7021">
                  <c:v>2.1034999999999998E-2</c:v>
                </c:pt>
                <c:pt idx="7022">
                  <c:v>2.7008999999999998E-2</c:v>
                </c:pt>
                <c:pt idx="7023">
                  <c:v>2.1097999999999999E-2</c:v>
                </c:pt>
                <c:pt idx="7024">
                  <c:v>1.6632999999999998E-2</c:v>
                </c:pt>
                <c:pt idx="7025">
                  <c:v>1.2449E-2</c:v>
                </c:pt>
                <c:pt idx="7026">
                  <c:v>9.6689999999999988E-3</c:v>
                </c:pt>
                <c:pt idx="7027">
                  <c:v>8.1049999999999994E-3</c:v>
                </c:pt>
                <c:pt idx="7028">
                  <c:v>7.358E-3</c:v>
                </c:pt>
                <c:pt idx="7029">
                  <c:v>5.2859999999999999E-3</c:v>
                </c:pt>
                <c:pt idx="7030">
                  <c:v>5.5829999999999994E-3</c:v>
                </c:pt>
                <c:pt idx="7031">
                  <c:v>4.862E-3</c:v>
                </c:pt>
                <c:pt idx="7032">
                  <c:v>4.542E-3</c:v>
                </c:pt>
                <c:pt idx="7033">
                  <c:v>3.3219999999999999E-3</c:v>
                </c:pt>
                <c:pt idx="7034">
                  <c:v>5.888E-3</c:v>
                </c:pt>
                <c:pt idx="7035">
                  <c:v>3.0479999999999999E-3</c:v>
                </c:pt>
                <c:pt idx="7036">
                  <c:v>1.8189999999999999E-3</c:v>
                </c:pt>
                <c:pt idx="7037">
                  <c:v>1.8759999999999998E-3</c:v>
                </c:pt>
                <c:pt idx="7038">
                  <c:v>1.2389999999999999E-3</c:v>
                </c:pt>
                <c:pt idx="7039">
                  <c:v>1.361E-3</c:v>
                </c:pt>
                <c:pt idx="7040">
                  <c:v>1.8489999999999999E-3</c:v>
                </c:pt>
                <c:pt idx="7041">
                  <c:v>1.774E-3</c:v>
                </c:pt>
                <c:pt idx="7042">
                  <c:v>1.5809999999999999E-3</c:v>
                </c:pt>
                <c:pt idx="7043">
                  <c:v>2.0759999999999997E-3</c:v>
                </c:pt>
                <c:pt idx="7044">
                  <c:v>1.384E-3</c:v>
                </c:pt>
                <c:pt idx="7045">
                  <c:v>1.807E-3</c:v>
                </c:pt>
                <c:pt idx="7046">
                  <c:v>3.4800000000000005E-3</c:v>
                </c:pt>
                <c:pt idx="7047">
                  <c:v>9.3270000000000002E-3</c:v>
                </c:pt>
                <c:pt idx="7048">
                  <c:v>5.8259999999999996E-3</c:v>
                </c:pt>
                <c:pt idx="7049">
                  <c:v>5.6909999999999999E-3</c:v>
                </c:pt>
                <c:pt idx="7050">
                  <c:v>6.966E-3</c:v>
                </c:pt>
                <c:pt idx="7051">
                  <c:v>1.3777999999999999E-2</c:v>
                </c:pt>
                <c:pt idx="7052">
                  <c:v>1.3973999999999999E-2</c:v>
                </c:pt>
                <c:pt idx="7053">
                  <c:v>9.8040000000000002E-3</c:v>
                </c:pt>
                <c:pt idx="7054">
                  <c:v>7.8580000000000004E-3</c:v>
                </c:pt>
                <c:pt idx="7055">
                  <c:v>5.7109999999999999E-3</c:v>
                </c:pt>
                <c:pt idx="7056">
                  <c:v>6.9930000000000001E-3</c:v>
                </c:pt>
                <c:pt idx="7057">
                  <c:v>6.894E-3</c:v>
                </c:pt>
                <c:pt idx="7058">
                  <c:v>8.6379999999999998E-3</c:v>
                </c:pt>
                <c:pt idx="7059">
                  <c:v>1.1077E-2</c:v>
                </c:pt>
                <c:pt idx="7060">
                  <c:v>1.5023999999999999E-2</c:v>
                </c:pt>
                <c:pt idx="7061">
                  <c:v>1.7047E-2</c:v>
                </c:pt>
                <c:pt idx="7062">
                  <c:v>1.7231E-2</c:v>
                </c:pt>
                <c:pt idx="7063">
                  <c:v>1.8410000000000003E-2</c:v>
                </c:pt>
                <c:pt idx="7064">
                  <c:v>1.7162999999999998E-2</c:v>
                </c:pt>
                <c:pt idx="7065">
                  <c:v>1.9712999999999998E-2</c:v>
                </c:pt>
                <c:pt idx="7066">
                  <c:v>1.9606999999999999E-2</c:v>
                </c:pt>
                <c:pt idx="7067">
                  <c:v>2.1394E-2</c:v>
                </c:pt>
                <c:pt idx="7068">
                  <c:v>2.4940999999999998E-2</c:v>
                </c:pt>
                <c:pt idx="7069">
                  <c:v>1.9923E-2</c:v>
                </c:pt>
                <c:pt idx="7070">
                  <c:v>2.1968999999999999E-2</c:v>
                </c:pt>
                <c:pt idx="7071">
                  <c:v>3.9761999999999999E-2</c:v>
                </c:pt>
                <c:pt idx="7072">
                  <c:v>3.3894000000000001E-2</c:v>
                </c:pt>
                <c:pt idx="7073">
                  <c:v>3.4949000000000001E-2</c:v>
                </c:pt>
                <c:pt idx="7074">
                  <c:v>3.2668999999999997E-2</c:v>
                </c:pt>
                <c:pt idx="7075">
                  <c:v>3.3300999999999997E-2</c:v>
                </c:pt>
                <c:pt idx="7076">
                  <c:v>4.8627999999999998E-2</c:v>
                </c:pt>
                <c:pt idx="7077">
                  <c:v>3.7590000000000005E-2</c:v>
                </c:pt>
                <c:pt idx="7078">
                  <c:v>3.0716999999999998E-2</c:v>
                </c:pt>
                <c:pt idx="7079">
                  <c:v>2.9125999999999999E-2</c:v>
                </c:pt>
                <c:pt idx="7080">
                  <c:v>3.0362999999999998E-2</c:v>
                </c:pt>
                <c:pt idx="7081">
                  <c:v>2.8867999999999998E-2</c:v>
                </c:pt>
                <c:pt idx="7082">
                  <c:v>2.6824999999999998E-2</c:v>
                </c:pt>
                <c:pt idx="7083">
                  <c:v>2.5283E-2</c:v>
                </c:pt>
                <c:pt idx="7084">
                  <c:v>0.102034</c:v>
                </c:pt>
                <c:pt idx="7085">
                  <c:v>9.1546999999999989E-2</c:v>
                </c:pt>
                <c:pt idx="7086">
                  <c:v>8.488699999999999E-2</c:v>
                </c:pt>
                <c:pt idx="7087">
                  <c:v>8.327699999999999E-2</c:v>
                </c:pt>
                <c:pt idx="7088">
                  <c:v>8.7147000000000002E-2</c:v>
                </c:pt>
                <c:pt idx="7089">
                  <c:v>7.4343999999999993E-2</c:v>
                </c:pt>
                <c:pt idx="7090">
                  <c:v>6.4701999999999996E-2</c:v>
                </c:pt>
                <c:pt idx="7091">
                  <c:v>5.4290000000000005E-2</c:v>
                </c:pt>
                <c:pt idx="7092">
                  <c:v>4.6314000000000001E-2</c:v>
                </c:pt>
                <c:pt idx="7093">
                  <c:v>4.2970000000000001E-2</c:v>
                </c:pt>
                <c:pt idx="7094">
                  <c:v>4.5283999999999998E-2</c:v>
                </c:pt>
                <c:pt idx="7095">
                  <c:v>5.1941000000000001E-2</c:v>
                </c:pt>
                <c:pt idx="7096">
                  <c:v>4.5967999999999995E-2</c:v>
                </c:pt>
                <c:pt idx="7097">
                  <c:v>4.3987999999999999E-2</c:v>
                </c:pt>
                <c:pt idx="7098">
                  <c:v>3.8979E-2</c:v>
                </c:pt>
                <c:pt idx="7099">
                  <c:v>3.3437999999999996E-2</c:v>
                </c:pt>
                <c:pt idx="7100">
                  <c:v>2.9741E-2</c:v>
                </c:pt>
                <c:pt idx="7101">
                  <c:v>2.4048999999999997E-2</c:v>
                </c:pt>
                <c:pt idx="7102">
                  <c:v>1.8540999999999998E-2</c:v>
                </c:pt>
                <c:pt idx="7103">
                  <c:v>1.6704999999999998E-2</c:v>
                </c:pt>
                <c:pt idx="7104">
                  <c:v>1.3703999999999999E-2</c:v>
                </c:pt>
                <c:pt idx="7105">
                  <c:v>1.4872E-2</c:v>
                </c:pt>
                <c:pt idx="7106">
                  <c:v>1.4527999999999999E-2</c:v>
                </c:pt>
                <c:pt idx="7107">
                  <c:v>1.3528E-2</c:v>
                </c:pt>
                <c:pt idx="7108">
                  <c:v>1.2253E-2</c:v>
                </c:pt>
                <c:pt idx="7109">
                  <c:v>1.3077E-2</c:v>
                </c:pt>
                <c:pt idx="7110">
                  <c:v>1.0548E-2</c:v>
                </c:pt>
                <c:pt idx="7111">
                  <c:v>7.5439999999999995E-3</c:v>
                </c:pt>
                <c:pt idx="7112">
                  <c:v>6.5339999999999999E-3</c:v>
                </c:pt>
                <c:pt idx="7113">
                  <c:v>5.4479999999999997E-3</c:v>
                </c:pt>
                <c:pt idx="7114">
                  <c:v>4.5259999999999996E-3</c:v>
                </c:pt>
                <c:pt idx="7115">
                  <c:v>3.4600000000000004E-3</c:v>
                </c:pt>
                <c:pt idx="7116">
                  <c:v>2.9089999999999997E-3</c:v>
                </c:pt>
                <c:pt idx="7117">
                  <c:v>2.513E-3</c:v>
                </c:pt>
                <c:pt idx="7118">
                  <c:v>3.8479999999999999E-3</c:v>
                </c:pt>
                <c:pt idx="7119">
                  <c:v>2.7459999999999997E-3</c:v>
                </c:pt>
                <c:pt idx="7120">
                  <c:v>2.3059999999999999E-3</c:v>
                </c:pt>
                <c:pt idx="7121">
                  <c:v>1.8649999999999999E-3</c:v>
                </c:pt>
                <c:pt idx="7122">
                  <c:v>3.3059999999999999E-3</c:v>
                </c:pt>
                <c:pt idx="7123">
                  <c:v>2.9300000000000003E-3</c:v>
                </c:pt>
                <c:pt idx="7124">
                  <c:v>1.7909999999999998E-3</c:v>
                </c:pt>
                <c:pt idx="7125">
                  <c:v>2.2100000000000002E-3</c:v>
                </c:pt>
                <c:pt idx="7126">
                  <c:v>1.99E-3</c:v>
                </c:pt>
                <c:pt idx="7127">
                  <c:v>1.3389999999999999E-3</c:v>
                </c:pt>
                <c:pt idx="7128">
                  <c:v>1.0369999999999999E-3</c:v>
                </c:pt>
                <c:pt idx="7129">
                  <c:v>1.078E-3</c:v>
                </c:pt>
                <c:pt idx="7130">
                  <c:v>1.487E-3</c:v>
                </c:pt>
                <c:pt idx="7131">
                  <c:v>9.2699999999999998E-4</c:v>
                </c:pt>
                <c:pt idx="7132">
                  <c:v>1.204E-3</c:v>
                </c:pt>
                <c:pt idx="7133">
                  <c:v>1.214E-3</c:v>
                </c:pt>
                <c:pt idx="7134">
                  <c:v>1.3959999999999999E-3</c:v>
                </c:pt>
                <c:pt idx="7135">
                  <c:v>1.2289999999999998E-3</c:v>
                </c:pt>
                <c:pt idx="7136">
                  <c:v>2.5509999999999999E-3</c:v>
                </c:pt>
                <c:pt idx="7137">
                  <c:v>2.4589999999999998E-3</c:v>
                </c:pt>
                <c:pt idx="7138">
                  <c:v>2.8309999999999997E-3</c:v>
                </c:pt>
                <c:pt idx="7139">
                  <c:v>1.8129999999999999E-3</c:v>
                </c:pt>
                <c:pt idx="7140">
                  <c:v>1.2489999999999999E-3</c:v>
                </c:pt>
                <c:pt idx="7141">
                  <c:v>6.9899999999999997E-4</c:v>
                </c:pt>
                <c:pt idx="7142">
                  <c:v>8.1399999999999994E-4</c:v>
                </c:pt>
                <c:pt idx="7143">
                  <c:v>1.1509999999999999E-3</c:v>
                </c:pt>
                <c:pt idx="7144">
                  <c:v>6.6799999999999997E-4</c:v>
                </c:pt>
                <c:pt idx="7145">
                  <c:v>1.3879999999999999E-3</c:v>
                </c:pt>
                <c:pt idx="7146">
                  <c:v>4.0209999999999994E-3</c:v>
                </c:pt>
                <c:pt idx="7147">
                  <c:v>3.1439999999999997E-3</c:v>
                </c:pt>
                <c:pt idx="7148">
                  <c:v>2.016E-3</c:v>
                </c:pt>
                <c:pt idx="7149">
                  <c:v>1.0089999999999999E-3</c:v>
                </c:pt>
                <c:pt idx="7150">
                  <c:v>6.2699999999999995E-4</c:v>
                </c:pt>
                <c:pt idx="7151">
                  <c:v>1.8929999999999999E-3</c:v>
                </c:pt>
                <c:pt idx="7152">
                  <c:v>2.6609999999999997E-3</c:v>
                </c:pt>
                <c:pt idx="7153">
                  <c:v>2.4089999999999997E-3</c:v>
                </c:pt>
                <c:pt idx="7154">
                  <c:v>3.3569999999999997E-3</c:v>
                </c:pt>
                <c:pt idx="7155">
                  <c:v>1.3061999999999999E-2</c:v>
                </c:pt>
                <c:pt idx="7156">
                  <c:v>2.7710000000000002E-2</c:v>
                </c:pt>
                <c:pt idx="7157">
                  <c:v>2.8281999999999998E-2</c:v>
                </c:pt>
                <c:pt idx="7158">
                  <c:v>2.7390999999999999E-2</c:v>
                </c:pt>
                <c:pt idx="7159">
                  <c:v>2.9951999999999999E-2</c:v>
                </c:pt>
                <c:pt idx="7160">
                  <c:v>2.7812E-2</c:v>
                </c:pt>
                <c:pt idx="7161">
                  <c:v>2.8270000000000003E-2</c:v>
                </c:pt>
                <c:pt idx="7162">
                  <c:v>2.4395999999999998E-2</c:v>
                </c:pt>
                <c:pt idx="7163">
                  <c:v>2.0423999999999998E-2</c:v>
                </c:pt>
                <c:pt idx="7164">
                  <c:v>1.8706999999999998E-2</c:v>
                </c:pt>
                <c:pt idx="7165">
                  <c:v>1.5924000000000001E-2</c:v>
                </c:pt>
                <c:pt idx="7166">
                  <c:v>1.3744999999999999E-2</c:v>
                </c:pt>
                <c:pt idx="7167">
                  <c:v>1.0777999999999999E-2</c:v>
                </c:pt>
                <c:pt idx="7168">
                  <c:v>9.4139999999999988E-3</c:v>
                </c:pt>
                <c:pt idx="7169">
                  <c:v>8.6479999999999994E-3</c:v>
                </c:pt>
                <c:pt idx="7170">
                  <c:v>9.3919999999999993E-3</c:v>
                </c:pt>
                <c:pt idx="7171">
                  <c:v>1.0671E-2</c:v>
                </c:pt>
                <c:pt idx="7172">
                  <c:v>8.1709999999999994E-3</c:v>
                </c:pt>
                <c:pt idx="7173">
                  <c:v>9.4780000000000003E-3</c:v>
                </c:pt>
                <c:pt idx="7174">
                  <c:v>1.2324999999999999E-2</c:v>
                </c:pt>
                <c:pt idx="7175">
                  <c:v>1.3006999999999999E-2</c:v>
                </c:pt>
                <c:pt idx="7176">
                  <c:v>1.2555999999999999E-2</c:v>
                </c:pt>
                <c:pt idx="7177">
                  <c:v>1.3790000000000002E-2</c:v>
                </c:pt>
                <c:pt idx="7178">
                  <c:v>1.1760000000000001E-2</c:v>
                </c:pt>
                <c:pt idx="7179">
                  <c:v>1.6191000000000001E-2</c:v>
                </c:pt>
                <c:pt idx="7180">
                  <c:v>1.6417999999999999E-2</c:v>
                </c:pt>
                <c:pt idx="7181">
                  <c:v>2.5214E-2</c:v>
                </c:pt>
                <c:pt idx="7182">
                  <c:v>2.6882E-2</c:v>
                </c:pt>
                <c:pt idx="7183">
                  <c:v>3.0417E-2</c:v>
                </c:pt>
                <c:pt idx="7184">
                  <c:v>2.4017999999999998E-2</c:v>
                </c:pt>
                <c:pt idx="7185">
                  <c:v>2.7868999999999998E-2</c:v>
                </c:pt>
                <c:pt idx="7186">
                  <c:v>3.3123E-2</c:v>
                </c:pt>
                <c:pt idx="7187">
                  <c:v>4.8523999999999998E-2</c:v>
                </c:pt>
                <c:pt idx="7188">
                  <c:v>5.2120000000000007E-2</c:v>
                </c:pt>
                <c:pt idx="7189">
                  <c:v>5.1504999999999995E-2</c:v>
                </c:pt>
                <c:pt idx="7190">
                  <c:v>5.1525999999999995E-2</c:v>
                </c:pt>
                <c:pt idx="7191">
                  <c:v>6.5876999999999991E-2</c:v>
                </c:pt>
                <c:pt idx="7192">
                  <c:v>7.8433000000000003E-2</c:v>
                </c:pt>
                <c:pt idx="7193">
                  <c:v>8.7226999999999999E-2</c:v>
                </c:pt>
                <c:pt idx="7194">
                  <c:v>9.6620999999999999E-2</c:v>
                </c:pt>
                <c:pt idx="7195">
                  <c:v>0.104796</c:v>
                </c:pt>
                <c:pt idx="7196">
                  <c:v>0.10142000000000001</c:v>
                </c:pt>
                <c:pt idx="7197">
                  <c:v>0.11014499999999999</c:v>
                </c:pt>
                <c:pt idx="7198">
                  <c:v>0.11635899999999999</c:v>
                </c:pt>
                <c:pt idx="7199">
                  <c:v>0.119588</c:v>
                </c:pt>
                <c:pt idx="7200">
                  <c:v>0.13875399999999999</c:v>
                </c:pt>
                <c:pt idx="7201">
                  <c:v>0.17447399999999999</c:v>
                </c:pt>
                <c:pt idx="7202">
                  <c:v>0.21137799999999998</c:v>
                </c:pt>
                <c:pt idx="7203">
                  <c:v>0.22064799999999998</c:v>
                </c:pt>
                <c:pt idx="7204">
                  <c:v>0.22908499999999998</c:v>
                </c:pt>
                <c:pt idx="7205">
                  <c:v>0.23195099999999999</c:v>
                </c:pt>
                <c:pt idx="7206">
                  <c:v>0.28628500000000001</c:v>
                </c:pt>
                <c:pt idx="7207">
                  <c:v>0.27915499999999999</c:v>
                </c:pt>
                <c:pt idx="7208">
                  <c:v>0.27804899999999999</c:v>
                </c:pt>
                <c:pt idx="7209">
                  <c:v>0.282412</c:v>
                </c:pt>
                <c:pt idx="7210">
                  <c:v>0.279588</c:v>
                </c:pt>
                <c:pt idx="7211">
                  <c:v>0.27456700000000001</c:v>
                </c:pt>
                <c:pt idx="7212">
                  <c:v>0.25654199999999999</c:v>
                </c:pt>
                <c:pt idx="7213">
                  <c:v>0.25369799999999998</c:v>
                </c:pt>
                <c:pt idx="7214">
                  <c:v>0.254027</c:v>
                </c:pt>
                <c:pt idx="7215">
                  <c:v>0.24388099999999999</c:v>
                </c:pt>
                <c:pt idx="7216">
                  <c:v>0.23447899999999999</c:v>
                </c:pt>
                <c:pt idx="7217">
                  <c:v>0.22631899999999999</c:v>
                </c:pt>
                <c:pt idx="7218">
                  <c:v>0.22031000000000001</c:v>
                </c:pt>
                <c:pt idx="7219">
                  <c:v>0.21284000000000003</c:v>
                </c:pt>
                <c:pt idx="7220">
                  <c:v>0.221384</c:v>
                </c:pt>
                <c:pt idx="7221">
                  <c:v>0.215006</c:v>
                </c:pt>
                <c:pt idx="7222">
                  <c:v>0.23414099999999999</c:v>
                </c:pt>
                <c:pt idx="7223">
                  <c:v>0.242786</c:v>
                </c:pt>
                <c:pt idx="7224">
                  <c:v>0.24485599999999999</c:v>
                </c:pt>
                <c:pt idx="7225">
                  <c:v>0.22259199999999998</c:v>
                </c:pt>
                <c:pt idx="7226">
                  <c:v>0.22509299999999999</c:v>
                </c:pt>
                <c:pt idx="7227">
                  <c:v>0.212252</c:v>
                </c:pt>
                <c:pt idx="7228">
                  <c:v>0.20696499999999998</c:v>
                </c:pt>
                <c:pt idx="7229">
                  <c:v>0.218358</c:v>
                </c:pt>
                <c:pt idx="7230">
                  <c:v>0.217583</c:v>
                </c:pt>
                <c:pt idx="7231">
                  <c:v>0.207066</c:v>
                </c:pt>
                <c:pt idx="7232">
                  <c:v>0.20100299999999999</c:v>
                </c:pt>
                <c:pt idx="7233">
                  <c:v>0.193163</c:v>
                </c:pt>
                <c:pt idx="7234">
                  <c:v>0.18527099999999999</c:v>
                </c:pt>
                <c:pt idx="7235">
                  <c:v>0.17849000000000001</c:v>
                </c:pt>
                <c:pt idx="7236">
                  <c:v>0.18260699999999999</c:v>
                </c:pt>
                <c:pt idx="7237">
                  <c:v>0.16670699999999999</c:v>
                </c:pt>
                <c:pt idx="7238">
                  <c:v>0.16067099999999998</c:v>
                </c:pt>
                <c:pt idx="7239">
                  <c:v>0.144785</c:v>
                </c:pt>
                <c:pt idx="7240">
                  <c:v>0.13336000000000001</c:v>
                </c:pt>
                <c:pt idx="7241">
                  <c:v>0.12478499999999999</c:v>
                </c:pt>
                <c:pt idx="7242">
                  <c:v>0.125251</c:v>
                </c:pt>
                <c:pt idx="7243">
                  <c:v>0.11130699999999999</c:v>
                </c:pt>
                <c:pt idx="7244">
                  <c:v>0.10736499999999999</c:v>
                </c:pt>
                <c:pt idx="7245">
                  <c:v>0.101197</c:v>
                </c:pt>
                <c:pt idx="7246">
                  <c:v>9.3293000000000001E-2</c:v>
                </c:pt>
                <c:pt idx="7247">
                  <c:v>9.0921000000000002E-2</c:v>
                </c:pt>
                <c:pt idx="7248">
                  <c:v>9.1235999999999998E-2</c:v>
                </c:pt>
                <c:pt idx="7249">
                  <c:v>7.7770000000000006E-2</c:v>
                </c:pt>
                <c:pt idx="7250">
                  <c:v>7.9003999999999991E-2</c:v>
                </c:pt>
                <c:pt idx="7251">
                  <c:v>7.937799999999999E-2</c:v>
                </c:pt>
                <c:pt idx="7252">
                  <c:v>8.001599999999999E-2</c:v>
                </c:pt>
                <c:pt idx="7253">
                  <c:v>7.9774999999999999E-2</c:v>
                </c:pt>
                <c:pt idx="7254">
                  <c:v>8.3255999999999997E-2</c:v>
                </c:pt>
                <c:pt idx="7255">
                  <c:v>9.3107999999999996E-2</c:v>
                </c:pt>
                <c:pt idx="7256">
                  <c:v>0.10236000000000001</c:v>
                </c:pt>
                <c:pt idx="7257">
                  <c:v>0.10044199999999999</c:v>
                </c:pt>
                <c:pt idx="7258">
                  <c:v>0.104588</c:v>
                </c:pt>
                <c:pt idx="7259">
                  <c:v>9.5780999999999991E-2</c:v>
                </c:pt>
                <c:pt idx="7260">
                  <c:v>0.104805</c:v>
                </c:pt>
                <c:pt idx="7261">
                  <c:v>0.116517</c:v>
                </c:pt>
                <c:pt idx="7262">
                  <c:v>0.12114699999999999</c:v>
                </c:pt>
                <c:pt idx="7263">
                  <c:v>0.12113199999999999</c:v>
                </c:pt>
                <c:pt idx="7264">
                  <c:v>0.11624000000000001</c:v>
                </c:pt>
                <c:pt idx="7265">
                  <c:v>0.116812</c:v>
                </c:pt>
                <c:pt idx="7266">
                  <c:v>0.11716799999999999</c:v>
                </c:pt>
                <c:pt idx="7267">
                  <c:v>0.11795899999999999</c:v>
                </c:pt>
                <c:pt idx="7268">
                  <c:v>0.11057099999999999</c:v>
                </c:pt>
                <c:pt idx="7269">
                  <c:v>0.10956199999999999</c:v>
                </c:pt>
                <c:pt idx="7270">
                  <c:v>0.115605</c:v>
                </c:pt>
                <c:pt idx="7271">
                  <c:v>0.12671299999999999</c:v>
                </c:pt>
                <c:pt idx="7272">
                  <c:v>0.130081</c:v>
                </c:pt>
                <c:pt idx="7273">
                  <c:v>0.16639799999999999</c:v>
                </c:pt>
                <c:pt idx="7274">
                  <c:v>0.174456</c:v>
                </c:pt>
                <c:pt idx="7275">
                  <c:v>0.21354399999999998</c:v>
                </c:pt>
                <c:pt idx="7276">
                  <c:v>0.227685</c:v>
                </c:pt>
                <c:pt idx="7277">
                  <c:v>0.22989099999999998</c:v>
                </c:pt>
                <c:pt idx="7278">
                  <c:v>0.22739199999999998</c:v>
                </c:pt>
                <c:pt idx="7279">
                  <c:v>0.22611699999999998</c:v>
                </c:pt>
                <c:pt idx="7280">
                  <c:v>0.23644699999999999</c:v>
                </c:pt>
                <c:pt idx="7281">
                  <c:v>0.23985399999999998</c:v>
                </c:pt>
                <c:pt idx="7282">
                  <c:v>0.236842</c:v>
                </c:pt>
                <c:pt idx="7283">
                  <c:v>0.24013499999999999</c:v>
                </c:pt>
                <c:pt idx="7284">
                  <c:v>0.25545699999999999</c:v>
                </c:pt>
                <c:pt idx="7285">
                  <c:v>0.24571499999999999</c:v>
                </c:pt>
                <c:pt idx="7286">
                  <c:v>0.24090699999999998</c:v>
                </c:pt>
                <c:pt idx="7287">
                  <c:v>0.24463199999999999</c:v>
                </c:pt>
                <c:pt idx="7288">
                  <c:v>0.236369</c:v>
                </c:pt>
                <c:pt idx="7289">
                  <c:v>0.24323199999999998</c:v>
                </c:pt>
                <c:pt idx="7290">
                  <c:v>0.243338</c:v>
                </c:pt>
                <c:pt idx="7291">
                  <c:v>0.25151099999999998</c:v>
                </c:pt>
                <c:pt idx="7292">
                  <c:v>0.24300099999999999</c:v>
                </c:pt>
                <c:pt idx="7293">
                  <c:v>0.26093099999999997</c:v>
                </c:pt>
                <c:pt idx="7294">
                  <c:v>0.27071499999999998</c:v>
                </c:pt>
                <c:pt idx="7295">
                  <c:v>0.276727</c:v>
                </c:pt>
                <c:pt idx="7296">
                  <c:v>0.27551000000000003</c:v>
                </c:pt>
                <c:pt idx="7297">
                  <c:v>0.28398400000000001</c:v>
                </c:pt>
                <c:pt idx="7298">
                  <c:v>0.26880100000000001</c:v>
                </c:pt>
                <c:pt idx="7299">
                  <c:v>0.245615</c:v>
                </c:pt>
                <c:pt idx="7300">
                  <c:v>0.22813699999999998</c:v>
                </c:pt>
                <c:pt idx="7301">
                  <c:v>0.20518699999999998</c:v>
                </c:pt>
                <c:pt idx="7302">
                  <c:v>0.20263499999999998</c:v>
                </c:pt>
                <c:pt idx="7303">
                  <c:v>0.205957</c:v>
                </c:pt>
                <c:pt idx="7304">
                  <c:v>0.18962299999999999</c:v>
                </c:pt>
                <c:pt idx="7305">
                  <c:v>0.242842</c:v>
                </c:pt>
                <c:pt idx="7306">
                  <c:v>0.24558099999999999</c:v>
                </c:pt>
                <c:pt idx="7307">
                  <c:v>0.279584</c:v>
                </c:pt>
                <c:pt idx="7308">
                  <c:v>0.28064099999999997</c:v>
                </c:pt>
                <c:pt idx="7309">
                  <c:v>0.27010600000000001</c:v>
                </c:pt>
                <c:pt idx="7310">
                  <c:v>0.28898000000000001</c:v>
                </c:pt>
                <c:pt idx="7311">
                  <c:v>0.29369299999999998</c:v>
                </c:pt>
                <c:pt idx="7312">
                  <c:v>0.28865299999999999</c:v>
                </c:pt>
                <c:pt idx="7313">
                  <c:v>0.284696</c:v>
                </c:pt>
                <c:pt idx="7314">
                  <c:v>0.346439</c:v>
                </c:pt>
                <c:pt idx="7315">
                  <c:v>0.376502</c:v>
                </c:pt>
                <c:pt idx="7316">
                  <c:v>0.38270399999999999</c:v>
                </c:pt>
                <c:pt idx="7317">
                  <c:v>0.37566000000000005</c:v>
                </c:pt>
                <c:pt idx="7318">
                  <c:v>0.46867399999999998</c:v>
                </c:pt>
                <c:pt idx="7319">
                  <c:v>0.524011</c:v>
                </c:pt>
                <c:pt idx="7320">
                  <c:v>0.55368799999999996</c:v>
                </c:pt>
                <c:pt idx="7321">
                  <c:v>0.55799799999999999</c:v>
                </c:pt>
                <c:pt idx="7322">
                  <c:v>0.58638899999999994</c:v>
                </c:pt>
                <c:pt idx="7323">
                  <c:v>0.5972900000000001</c:v>
                </c:pt>
                <c:pt idx="7324">
                  <c:v>0.58043800000000001</c:v>
                </c:pt>
                <c:pt idx="7325">
                  <c:v>0.57758399999999999</c:v>
                </c:pt>
                <c:pt idx="7326">
                  <c:v>0.56631599999999993</c:v>
                </c:pt>
                <c:pt idx="7327">
                  <c:v>0.54893000000000003</c:v>
                </c:pt>
                <c:pt idx="7328">
                  <c:v>0.52052599999999993</c:v>
                </c:pt>
                <c:pt idx="7329">
                  <c:v>0.58355699999999999</c:v>
                </c:pt>
                <c:pt idx="7330">
                  <c:v>0.567523</c:v>
                </c:pt>
                <c:pt idx="7331">
                  <c:v>0.56122699999999992</c:v>
                </c:pt>
                <c:pt idx="7332">
                  <c:v>0.53844799999999993</c:v>
                </c:pt>
                <c:pt idx="7333">
                  <c:v>0.51258999999999999</c:v>
                </c:pt>
                <c:pt idx="7334">
                  <c:v>0.49790299999999998</c:v>
                </c:pt>
                <c:pt idx="7335">
                  <c:v>0.47344799999999998</c:v>
                </c:pt>
                <c:pt idx="7336">
                  <c:v>0.44660299999999997</c:v>
                </c:pt>
                <c:pt idx="7337">
                  <c:v>0.43515699999999996</c:v>
                </c:pt>
                <c:pt idx="7338">
                  <c:v>0.41044599999999998</c:v>
                </c:pt>
                <c:pt idx="7339">
                  <c:v>0.39895900000000001</c:v>
                </c:pt>
                <c:pt idx="7340">
                  <c:v>0.38494400000000001</c:v>
                </c:pt>
                <c:pt idx="7341">
                  <c:v>0.36857000000000001</c:v>
                </c:pt>
                <c:pt idx="7342">
                  <c:v>0.355132</c:v>
                </c:pt>
                <c:pt idx="7343">
                  <c:v>0.33932399999999996</c:v>
                </c:pt>
                <c:pt idx="7344">
                  <c:v>0.30796499999999999</c:v>
                </c:pt>
                <c:pt idx="7345">
                  <c:v>0.319465</c:v>
                </c:pt>
                <c:pt idx="7346">
                  <c:v>0.347302</c:v>
                </c:pt>
                <c:pt idx="7347">
                  <c:v>0.35009000000000001</c:v>
                </c:pt>
                <c:pt idx="7348">
                  <c:v>0.35618699999999998</c:v>
                </c:pt>
                <c:pt idx="7349">
                  <c:v>0.35465399999999997</c:v>
                </c:pt>
                <c:pt idx="7350">
                  <c:v>0.349105</c:v>
                </c:pt>
                <c:pt idx="7351">
                  <c:v>0.36077100000000001</c:v>
                </c:pt>
                <c:pt idx="7352">
                  <c:v>0.38083000000000006</c:v>
                </c:pt>
                <c:pt idx="7353">
                  <c:v>0.396839</c:v>
                </c:pt>
                <c:pt idx="7354">
                  <c:v>0.41049799999999997</c:v>
                </c:pt>
                <c:pt idx="7355">
                  <c:v>0.40596399999999999</c:v>
                </c:pt>
                <c:pt idx="7356">
                  <c:v>0.42146499999999998</c:v>
                </c:pt>
                <c:pt idx="7357">
                  <c:v>0.44670699999999997</c:v>
                </c:pt>
                <c:pt idx="7358">
                  <c:v>0.50859299999999996</c:v>
                </c:pt>
                <c:pt idx="7359">
                  <c:v>0.54317000000000004</c:v>
                </c:pt>
                <c:pt idx="7360">
                  <c:v>0.54681499999999994</c:v>
                </c:pt>
                <c:pt idx="7361">
                  <c:v>0.56883499999999998</c:v>
                </c:pt>
                <c:pt idx="7362">
                  <c:v>0.56334799999999996</c:v>
                </c:pt>
                <c:pt idx="7363">
                  <c:v>0.55243900000000001</c:v>
                </c:pt>
                <c:pt idx="7364">
                  <c:v>0.60324699999999998</c:v>
                </c:pt>
                <c:pt idx="7365">
                  <c:v>0.61347499999999999</c:v>
                </c:pt>
                <c:pt idx="7366">
                  <c:v>0.60352899999999998</c:v>
                </c:pt>
                <c:pt idx="7367">
                  <c:v>0.58835599999999999</c:v>
                </c:pt>
                <c:pt idx="7368">
                  <c:v>0.57385299999999995</c:v>
                </c:pt>
                <c:pt idx="7369">
                  <c:v>0.58615000000000006</c:v>
                </c:pt>
                <c:pt idx="7370">
                  <c:v>0.56788699999999992</c:v>
                </c:pt>
                <c:pt idx="7371">
                  <c:v>0.54219399999999995</c:v>
                </c:pt>
                <c:pt idx="7372">
                  <c:v>0.52007700000000001</c:v>
                </c:pt>
                <c:pt idx="7373">
                  <c:v>0.49562899999999999</c:v>
                </c:pt>
                <c:pt idx="7374">
                  <c:v>0.47096099999999996</c:v>
                </c:pt>
                <c:pt idx="7375">
                  <c:v>0.45885399999999998</c:v>
                </c:pt>
                <c:pt idx="7376">
                  <c:v>0.44645099999999999</c:v>
                </c:pt>
                <c:pt idx="7377">
                  <c:v>0.44065799999999999</c:v>
                </c:pt>
                <c:pt idx="7378">
                  <c:v>0.41234899999999997</c:v>
                </c:pt>
                <c:pt idx="7379">
                  <c:v>0.39562000000000003</c:v>
                </c:pt>
                <c:pt idx="7380">
                  <c:v>0.41983199999999998</c:v>
                </c:pt>
                <c:pt idx="7381">
                  <c:v>0.42079699999999998</c:v>
                </c:pt>
                <c:pt idx="7382">
                  <c:v>0.41765599999999997</c:v>
                </c:pt>
                <c:pt idx="7383">
                  <c:v>0.40772199999999997</c:v>
                </c:pt>
                <c:pt idx="7384">
                  <c:v>0.400009</c:v>
                </c:pt>
                <c:pt idx="7385">
                  <c:v>0.39220699999999997</c:v>
                </c:pt>
                <c:pt idx="7386">
                  <c:v>0.40049899999999999</c:v>
                </c:pt>
                <c:pt idx="7387">
                  <c:v>0.38995799999999997</c:v>
                </c:pt>
                <c:pt idx="7388">
                  <c:v>0.37138499999999997</c:v>
                </c:pt>
                <c:pt idx="7389">
                  <c:v>0.37240299999999998</c:v>
                </c:pt>
                <c:pt idx="7390">
                  <c:v>0.354603</c:v>
                </c:pt>
                <c:pt idx="7391">
                  <c:v>0.33669499999999997</c:v>
                </c:pt>
                <c:pt idx="7392">
                  <c:v>0.32957000000000003</c:v>
                </c:pt>
                <c:pt idx="7393">
                  <c:v>0.30479600000000001</c:v>
                </c:pt>
                <c:pt idx="7394">
                  <c:v>0.28080899999999998</c:v>
                </c:pt>
                <c:pt idx="7395">
                  <c:v>0.26116600000000001</c:v>
                </c:pt>
                <c:pt idx="7396">
                  <c:v>0.24373199999999998</c:v>
                </c:pt>
                <c:pt idx="7397">
                  <c:v>0.254415</c:v>
                </c:pt>
                <c:pt idx="7398">
                  <c:v>0.23350299999999999</c:v>
                </c:pt>
                <c:pt idx="7399">
                  <c:v>0.224636</c:v>
                </c:pt>
                <c:pt idx="7400">
                  <c:v>0.20964099999999999</c:v>
                </c:pt>
                <c:pt idx="7401">
                  <c:v>0.18973799999999999</c:v>
                </c:pt>
                <c:pt idx="7402">
                  <c:v>0.17773799999999998</c:v>
                </c:pt>
                <c:pt idx="7403">
                  <c:v>0.17394499999999999</c:v>
                </c:pt>
                <c:pt idx="7404">
                  <c:v>0.20516899999999999</c:v>
                </c:pt>
                <c:pt idx="7405">
                  <c:v>0.24337899999999998</c:v>
                </c:pt>
                <c:pt idx="7406">
                  <c:v>0.25647799999999998</c:v>
                </c:pt>
                <c:pt idx="7407">
                  <c:v>0.27517000000000003</c:v>
                </c:pt>
                <c:pt idx="7408">
                  <c:v>0.26897299999999996</c:v>
                </c:pt>
                <c:pt idx="7409">
                  <c:v>0.26392499999999997</c:v>
                </c:pt>
                <c:pt idx="7410">
                  <c:v>0.26487699999999997</c:v>
                </c:pt>
                <c:pt idx="7411">
                  <c:v>0.27257000000000003</c:v>
                </c:pt>
                <c:pt idx="7412">
                  <c:v>0.26626699999999998</c:v>
                </c:pt>
                <c:pt idx="7413">
                  <c:v>0.27010600000000001</c:v>
                </c:pt>
                <c:pt idx="7414">
                  <c:v>0.27219299999999996</c:v>
                </c:pt>
                <c:pt idx="7415">
                  <c:v>0.278868</c:v>
                </c:pt>
                <c:pt idx="7416">
                  <c:v>0.26114799999999999</c:v>
                </c:pt>
                <c:pt idx="7417">
                  <c:v>0.311533</c:v>
                </c:pt>
                <c:pt idx="7418">
                  <c:v>0.37842100000000001</c:v>
                </c:pt>
                <c:pt idx="7419">
                  <c:v>0.41104299999999999</c:v>
                </c:pt>
                <c:pt idx="7420">
                  <c:v>0.43588899999999997</c:v>
                </c:pt>
                <c:pt idx="7421">
                  <c:v>0.43596000000000001</c:v>
                </c:pt>
                <c:pt idx="7422">
                  <c:v>0.43650499999999998</c:v>
                </c:pt>
                <c:pt idx="7423">
                  <c:v>0.42664199999999997</c:v>
                </c:pt>
                <c:pt idx="7424">
                  <c:v>0.41792499999999999</c:v>
                </c:pt>
                <c:pt idx="7425">
                  <c:v>0.41713099999999997</c:v>
                </c:pt>
                <c:pt idx="7426">
                  <c:v>0.422288</c:v>
                </c:pt>
                <c:pt idx="7427">
                  <c:v>0.44131299999999996</c:v>
                </c:pt>
                <c:pt idx="7428">
                  <c:v>0.43495499999999998</c:v>
                </c:pt>
                <c:pt idx="7429">
                  <c:v>0.41284199999999999</c:v>
                </c:pt>
                <c:pt idx="7430">
                  <c:v>0.403727</c:v>
                </c:pt>
                <c:pt idx="7431">
                  <c:v>0.42019599999999996</c:v>
                </c:pt>
                <c:pt idx="7432">
                  <c:v>0.39674899999999996</c:v>
                </c:pt>
                <c:pt idx="7433">
                  <c:v>0.38299000000000005</c:v>
                </c:pt>
                <c:pt idx="7434">
                  <c:v>0.37356200000000001</c:v>
                </c:pt>
                <c:pt idx="7435">
                  <c:v>0.36600199999999999</c:v>
                </c:pt>
                <c:pt idx="7436">
                  <c:v>0.37981799999999999</c:v>
                </c:pt>
                <c:pt idx="7437">
                  <c:v>0.38736899999999996</c:v>
                </c:pt>
                <c:pt idx="7438">
                  <c:v>0.38591300000000001</c:v>
                </c:pt>
                <c:pt idx="7439">
                  <c:v>0.37421099999999996</c:v>
                </c:pt>
                <c:pt idx="7440">
                  <c:v>0.35558200000000001</c:v>
                </c:pt>
                <c:pt idx="7441">
                  <c:v>0.34406300000000001</c:v>
                </c:pt>
                <c:pt idx="7442">
                  <c:v>0.34009699999999998</c:v>
                </c:pt>
                <c:pt idx="7443">
                  <c:v>0.32702799999999999</c:v>
                </c:pt>
                <c:pt idx="7444">
                  <c:v>0.30157800000000001</c:v>
                </c:pt>
                <c:pt idx="7445">
                  <c:v>0.29356599999999999</c:v>
                </c:pt>
                <c:pt idx="7446">
                  <c:v>0.27853099999999997</c:v>
                </c:pt>
                <c:pt idx="7447">
                  <c:v>0.29268299999999997</c:v>
                </c:pt>
                <c:pt idx="7448">
                  <c:v>0.29081699999999999</c:v>
                </c:pt>
                <c:pt idx="7449">
                  <c:v>0.280111</c:v>
                </c:pt>
                <c:pt idx="7450">
                  <c:v>0.27878399999999998</c:v>
                </c:pt>
                <c:pt idx="7451">
                  <c:v>0.30302699999999999</c:v>
                </c:pt>
                <c:pt idx="7452">
                  <c:v>0.30951200000000001</c:v>
                </c:pt>
                <c:pt idx="7453">
                  <c:v>0.316299</c:v>
                </c:pt>
                <c:pt idx="7454">
                  <c:v>0.30143900000000001</c:v>
                </c:pt>
                <c:pt idx="7455">
                  <c:v>0.300898</c:v>
                </c:pt>
                <c:pt idx="7456">
                  <c:v>0.29199399999999998</c:v>
                </c:pt>
                <c:pt idx="7457">
                  <c:v>0.29574800000000001</c:v>
                </c:pt>
                <c:pt idx="7458">
                  <c:v>0.29169200000000001</c:v>
                </c:pt>
                <c:pt idx="7459">
                  <c:v>0.27947</c:v>
                </c:pt>
                <c:pt idx="7460">
                  <c:v>0.26879500000000001</c:v>
                </c:pt>
                <c:pt idx="7461">
                  <c:v>0.27052899999999996</c:v>
                </c:pt>
                <c:pt idx="7462">
                  <c:v>0.29715399999999997</c:v>
                </c:pt>
                <c:pt idx="7463">
                  <c:v>0.329843</c:v>
                </c:pt>
                <c:pt idx="7464">
                  <c:v>0.36106099999999997</c:v>
                </c:pt>
                <c:pt idx="7465">
                  <c:v>0.39954699999999999</c:v>
                </c:pt>
                <c:pt idx="7466">
                  <c:v>0.403082</c:v>
                </c:pt>
                <c:pt idx="7467">
                  <c:v>0.40377799999999997</c:v>
                </c:pt>
                <c:pt idx="7468">
                  <c:v>0.39299000000000001</c:v>
                </c:pt>
                <c:pt idx="7469">
                  <c:v>0.39847099999999996</c:v>
                </c:pt>
                <c:pt idx="7470">
                  <c:v>0.37985099999999999</c:v>
                </c:pt>
                <c:pt idx="7471">
                  <c:v>0.383604</c:v>
                </c:pt>
                <c:pt idx="7472">
                  <c:v>0.39037899999999998</c:v>
                </c:pt>
                <c:pt idx="7473">
                  <c:v>0.40485099999999996</c:v>
                </c:pt>
                <c:pt idx="7474">
                  <c:v>0.39754499999999998</c:v>
                </c:pt>
                <c:pt idx="7475">
                  <c:v>0.40247899999999998</c:v>
                </c:pt>
                <c:pt idx="7476">
                  <c:v>0.38938000000000006</c:v>
                </c:pt>
                <c:pt idx="7477">
                  <c:v>0.36501499999999998</c:v>
                </c:pt>
                <c:pt idx="7478">
                  <c:v>0.36549899999999996</c:v>
                </c:pt>
                <c:pt idx="7479">
                  <c:v>0.36731900000000001</c:v>
                </c:pt>
                <c:pt idx="7480">
                  <c:v>0.358325</c:v>
                </c:pt>
                <c:pt idx="7481">
                  <c:v>0.47312899999999997</c:v>
                </c:pt>
                <c:pt idx="7482">
                  <c:v>0.50099700000000003</c:v>
                </c:pt>
                <c:pt idx="7483">
                  <c:v>0.52126300000000003</c:v>
                </c:pt>
                <c:pt idx="7484">
                  <c:v>0.51697300000000002</c:v>
                </c:pt>
                <c:pt idx="7485">
                  <c:v>0.52850600000000003</c:v>
                </c:pt>
                <c:pt idx="7486">
                  <c:v>0.51716899999999999</c:v>
                </c:pt>
                <c:pt idx="7487">
                  <c:v>0.54848299999999994</c:v>
                </c:pt>
                <c:pt idx="7488">
                  <c:v>0.55615199999999998</c:v>
                </c:pt>
                <c:pt idx="7489">
                  <c:v>0.55468600000000001</c:v>
                </c:pt>
                <c:pt idx="7490">
                  <c:v>0.56022399999999994</c:v>
                </c:pt>
                <c:pt idx="7491">
                  <c:v>0.52058799999999994</c:v>
                </c:pt>
                <c:pt idx="7492">
                  <c:v>0.51275599999999999</c:v>
                </c:pt>
                <c:pt idx="7493">
                  <c:v>0.53762100000000002</c:v>
                </c:pt>
                <c:pt idx="7494">
                  <c:v>0.56000099999999997</c:v>
                </c:pt>
                <c:pt idx="7495">
                  <c:v>0.56956200000000001</c:v>
                </c:pt>
                <c:pt idx="7496">
                  <c:v>0.58424299999999996</c:v>
                </c:pt>
                <c:pt idx="7497">
                  <c:v>0.59938499999999995</c:v>
                </c:pt>
                <c:pt idx="7498">
                  <c:v>0.65935100000000002</c:v>
                </c:pt>
                <c:pt idx="7499">
                  <c:v>0.68691599999999997</c:v>
                </c:pt>
                <c:pt idx="7500">
                  <c:v>0.688137</c:v>
                </c:pt>
                <c:pt idx="7501">
                  <c:v>0.71764499999999998</c:v>
                </c:pt>
                <c:pt idx="7502">
                  <c:v>0.71820600000000001</c:v>
                </c:pt>
                <c:pt idx="7503">
                  <c:v>0.76510199999999995</c:v>
                </c:pt>
                <c:pt idx="7504">
                  <c:v>0.79011100000000001</c:v>
                </c:pt>
                <c:pt idx="7505">
                  <c:v>0.82942499999999997</c:v>
                </c:pt>
                <c:pt idx="7506">
                  <c:v>0.846777</c:v>
                </c:pt>
                <c:pt idx="7507">
                  <c:v>0.87156099999999992</c:v>
                </c:pt>
                <c:pt idx="7508">
                  <c:v>0.87328600000000001</c:v>
                </c:pt>
                <c:pt idx="7509">
                  <c:v>0.877363</c:v>
                </c:pt>
                <c:pt idx="7510">
                  <c:v>0.88710099999999992</c:v>
                </c:pt>
                <c:pt idx="7511">
                  <c:v>0.89458699999999991</c:v>
                </c:pt>
                <c:pt idx="7512">
                  <c:v>0.88911200000000001</c:v>
                </c:pt>
                <c:pt idx="7513">
                  <c:v>0.87876499999999991</c:v>
                </c:pt>
                <c:pt idx="7514">
                  <c:v>0.88935000000000008</c:v>
                </c:pt>
                <c:pt idx="7515">
                  <c:v>0.91052099999999991</c:v>
                </c:pt>
                <c:pt idx="7516">
                  <c:v>0.91256399999999993</c:v>
                </c:pt>
                <c:pt idx="7517">
                  <c:v>0.91516399999999998</c:v>
                </c:pt>
                <c:pt idx="7518">
                  <c:v>0.92322799999999994</c:v>
                </c:pt>
                <c:pt idx="7519">
                  <c:v>0.90953899999999999</c:v>
                </c:pt>
                <c:pt idx="7520">
                  <c:v>0.90664199999999995</c:v>
                </c:pt>
                <c:pt idx="7521">
                  <c:v>0.90204299999999993</c:v>
                </c:pt>
                <c:pt idx="7522">
                  <c:v>0.91034199999999998</c:v>
                </c:pt>
                <c:pt idx="7523">
                  <c:v>0.912165</c:v>
                </c:pt>
                <c:pt idx="7524">
                  <c:v>0.90974099999999991</c:v>
                </c:pt>
                <c:pt idx="7525">
                  <c:v>0.91077900000000001</c:v>
                </c:pt>
                <c:pt idx="7526">
                  <c:v>0.92029000000000005</c:v>
                </c:pt>
                <c:pt idx="7527">
                  <c:v>0.91342400000000001</c:v>
                </c:pt>
                <c:pt idx="7528">
                  <c:v>0.90423699999999996</c:v>
                </c:pt>
                <c:pt idx="7529">
                  <c:v>0.90075399999999994</c:v>
                </c:pt>
                <c:pt idx="7530">
                  <c:v>0.90974499999999991</c:v>
                </c:pt>
                <c:pt idx="7531">
                  <c:v>0.90793299999999999</c:v>
                </c:pt>
                <c:pt idx="7532">
                  <c:v>0.90594599999999992</c:v>
                </c:pt>
                <c:pt idx="7533">
                  <c:v>0.90135100000000001</c:v>
                </c:pt>
                <c:pt idx="7534">
                  <c:v>0.89231499999999997</c:v>
                </c:pt>
                <c:pt idx="7535">
                  <c:v>0.92502299999999993</c:v>
                </c:pt>
                <c:pt idx="7536">
                  <c:v>0.93885099999999999</c:v>
                </c:pt>
                <c:pt idx="7537">
                  <c:v>0.93712299999999993</c:v>
                </c:pt>
                <c:pt idx="7538">
                  <c:v>0.93175699999999995</c:v>
                </c:pt>
                <c:pt idx="7539">
                  <c:v>0.92924200000000001</c:v>
                </c:pt>
                <c:pt idx="7540">
                  <c:v>0.92610799999999993</c:v>
                </c:pt>
                <c:pt idx="7541">
                  <c:v>0.91921199999999992</c:v>
                </c:pt>
                <c:pt idx="7542">
                  <c:v>0.915358</c:v>
                </c:pt>
                <c:pt idx="7543">
                  <c:v>0.932755</c:v>
                </c:pt>
                <c:pt idx="7544">
                  <c:v>0.92935499999999993</c:v>
                </c:pt>
                <c:pt idx="7545">
                  <c:v>0.91179699999999997</c:v>
                </c:pt>
                <c:pt idx="7546">
                  <c:v>0.92170099999999999</c:v>
                </c:pt>
                <c:pt idx="7547">
                  <c:v>0.92783299999999991</c:v>
                </c:pt>
                <c:pt idx="7548">
                  <c:v>0.9346549999999999</c:v>
                </c:pt>
                <c:pt idx="7549">
                  <c:v>0.93055299999999996</c:v>
                </c:pt>
                <c:pt idx="7550">
                  <c:v>0.92565799999999998</c:v>
                </c:pt>
                <c:pt idx="7551">
                  <c:v>0.92833199999999994</c:v>
                </c:pt>
                <c:pt idx="7552">
                  <c:v>0.93084000000000011</c:v>
                </c:pt>
                <c:pt idx="7553">
                  <c:v>0.93206099999999992</c:v>
                </c:pt>
                <c:pt idx="7554">
                  <c:v>0.92788099999999996</c:v>
                </c:pt>
                <c:pt idx="7555">
                  <c:v>0.92947099999999994</c:v>
                </c:pt>
                <c:pt idx="7556">
                  <c:v>0.92552799999999991</c:v>
                </c:pt>
                <c:pt idx="7557">
                  <c:v>0.925481</c:v>
                </c:pt>
                <c:pt idx="7558">
                  <c:v>0.92519299999999993</c:v>
                </c:pt>
                <c:pt idx="7559">
                  <c:v>0.92022099999999996</c:v>
                </c:pt>
                <c:pt idx="7560">
                  <c:v>0.91154000000000013</c:v>
                </c:pt>
                <c:pt idx="7561">
                  <c:v>0.9005200000000001</c:v>
                </c:pt>
                <c:pt idx="7562">
                  <c:v>0.88695899999999994</c:v>
                </c:pt>
                <c:pt idx="7563">
                  <c:v>0.87382000000000004</c:v>
                </c:pt>
                <c:pt idx="7564">
                  <c:v>0.87029099999999993</c:v>
                </c:pt>
                <c:pt idx="7565">
                  <c:v>0.85181799999999996</c:v>
                </c:pt>
                <c:pt idx="7566">
                  <c:v>0.83157300000000001</c:v>
                </c:pt>
                <c:pt idx="7567">
                  <c:v>0.83939399999999997</c:v>
                </c:pt>
                <c:pt idx="7568">
                  <c:v>0.85070199999999996</c:v>
                </c:pt>
                <c:pt idx="7569">
                  <c:v>0.85400500000000001</c:v>
                </c:pt>
                <c:pt idx="7570">
                  <c:v>0.84217199999999992</c:v>
                </c:pt>
                <c:pt idx="7571">
                  <c:v>0.84390100000000001</c:v>
                </c:pt>
                <c:pt idx="7572">
                  <c:v>0.87919399999999992</c:v>
                </c:pt>
                <c:pt idx="7573">
                  <c:v>0.88195299999999999</c:v>
                </c:pt>
                <c:pt idx="7574">
                  <c:v>0.88573000000000002</c:v>
                </c:pt>
                <c:pt idx="7575">
                  <c:v>0.90800199999999998</c:v>
                </c:pt>
                <c:pt idx="7576">
                  <c:v>0.90792699999999993</c:v>
                </c:pt>
                <c:pt idx="7577">
                  <c:v>0.90494399999999997</c:v>
                </c:pt>
                <c:pt idx="7578">
                  <c:v>0.90382000000000007</c:v>
                </c:pt>
                <c:pt idx="7579">
                  <c:v>0.90486499999999992</c:v>
                </c:pt>
                <c:pt idx="7580">
                  <c:v>0.898119</c:v>
                </c:pt>
                <c:pt idx="7581">
                  <c:v>0.90571000000000013</c:v>
                </c:pt>
                <c:pt idx="7582">
                  <c:v>0.90086299999999997</c:v>
                </c:pt>
                <c:pt idx="7583">
                  <c:v>0.90569199999999994</c:v>
                </c:pt>
                <c:pt idx="7584">
                  <c:v>0.89877599999999991</c:v>
                </c:pt>
                <c:pt idx="7585">
                  <c:v>0.89288800000000001</c:v>
                </c:pt>
                <c:pt idx="7586">
                  <c:v>0.89571299999999998</c:v>
                </c:pt>
                <c:pt idx="7587">
                  <c:v>0.88806299999999994</c:v>
                </c:pt>
                <c:pt idx="7588">
                  <c:v>0.88654000000000011</c:v>
                </c:pt>
                <c:pt idx="7589">
                  <c:v>0.87909399999999993</c:v>
                </c:pt>
                <c:pt idx="7590">
                  <c:v>0.86294099999999996</c:v>
                </c:pt>
                <c:pt idx="7591">
                  <c:v>0.86025099999999999</c:v>
                </c:pt>
                <c:pt idx="7592">
                  <c:v>0.85034399999999999</c:v>
                </c:pt>
                <c:pt idx="7593">
                  <c:v>0.83892000000000011</c:v>
                </c:pt>
                <c:pt idx="7594">
                  <c:v>0.84123399999999993</c:v>
                </c:pt>
                <c:pt idx="7595">
                  <c:v>0.85649900000000001</c:v>
                </c:pt>
                <c:pt idx="7596">
                  <c:v>0.860155</c:v>
                </c:pt>
                <c:pt idx="7597">
                  <c:v>0.85344000000000009</c:v>
                </c:pt>
                <c:pt idx="7598">
                  <c:v>0.85455799999999993</c:v>
                </c:pt>
                <c:pt idx="7599">
                  <c:v>0.86454299999999995</c:v>
                </c:pt>
                <c:pt idx="7600">
                  <c:v>0.86193399999999998</c:v>
                </c:pt>
                <c:pt idx="7601">
                  <c:v>0.85913399999999995</c:v>
                </c:pt>
                <c:pt idx="7602">
                  <c:v>0.870861</c:v>
                </c:pt>
                <c:pt idx="7603">
                  <c:v>0.86494399999999994</c:v>
                </c:pt>
                <c:pt idx="7604">
                  <c:v>0.86294099999999996</c:v>
                </c:pt>
                <c:pt idx="7605">
                  <c:v>0.84614099999999992</c:v>
                </c:pt>
                <c:pt idx="7606">
                  <c:v>0.84642699999999993</c:v>
                </c:pt>
                <c:pt idx="7607">
                  <c:v>0.83270299999999997</c:v>
                </c:pt>
                <c:pt idx="7608">
                  <c:v>0.84686899999999998</c:v>
                </c:pt>
                <c:pt idx="7609">
                  <c:v>0.83723499999999995</c:v>
                </c:pt>
                <c:pt idx="7610">
                  <c:v>0.82762099999999994</c:v>
                </c:pt>
                <c:pt idx="7611">
                  <c:v>0.82928099999999993</c:v>
                </c:pt>
                <c:pt idx="7612">
                  <c:v>0.84208899999999998</c:v>
                </c:pt>
                <c:pt idx="7613">
                  <c:v>0.835229</c:v>
                </c:pt>
                <c:pt idx="7614">
                  <c:v>0.82682800000000001</c:v>
                </c:pt>
                <c:pt idx="7615">
                  <c:v>0.84613499999999997</c:v>
                </c:pt>
                <c:pt idx="7616">
                  <c:v>0.84438799999999992</c:v>
                </c:pt>
                <c:pt idx="7617">
                  <c:v>0.82502799999999998</c:v>
                </c:pt>
                <c:pt idx="7618">
                  <c:v>0.80288399999999993</c:v>
                </c:pt>
                <c:pt idx="7619">
                  <c:v>0.78298299999999998</c:v>
                </c:pt>
                <c:pt idx="7620">
                  <c:v>0.83120000000000005</c:v>
                </c:pt>
                <c:pt idx="7621">
                  <c:v>0.83739699999999995</c:v>
                </c:pt>
                <c:pt idx="7622">
                  <c:v>0.840866</c:v>
                </c:pt>
                <c:pt idx="7623">
                  <c:v>0.85153799999999991</c:v>
                </c:pt>
                <c:pt idx="7624">
                  <c:v>0.84049599999999991</c:v>
                </c:pt>
                <c:pt idx="7625">
                  <c:v>0.82479199999999997</c:v>
                </c:pt>
                <c:pt idx="7626">
                  <c:v>0.81334000000000006</c:v>
                </c:pt>
                <c:pt idx="7627">
                  <c:v>0.83948099999999992</c:v>
                </c:pt>
                <c:pt idx="7628">
                  <c:v>0.83966699999999994</c:v>
                </c:pt>
                <c:pt idx="7629">
                  <c:v>0.838924</c:v>
                </c:pt>
                <c:pt idx="7630">
                  <c:v>0.82848499999999992</c:v>
                </c:pt>
                <c:pt idx="7631">
                  <c:v>0.84058899999999992</c:v>
                </c:pt>
                <c:pt idx="7632">
                  <c:v>0.84090599999999993</c:v>
                </c:pt>
                <c:pt idx="7633">
                  <c:v>0.82877299999999998</c:v>
                </c:pt>
                <c:pt idx="7634">
                  <c:v>0.82108799999999993</c:v>
                </c:pt>
                <c:pt idx="7635">
                  <c:v>0.81538099999999991</c:v>
                </c:pt>
                <c:pt idx="7636">
                  <c:v>0.79723000000000011</c:v>
                </c:pt>
                <c:pt idx="7637">
                  <c:v>0.77657500000000002</c:v>
                </c:pt>
                <c:pt idx="7638">
                  <c:v>0.76244699999999999</c:v>
                </c:pt>
                <c:pt idx="7639">
                  <c:v>0.76953099999999997</c:v>
                </c:pt>
                <c:pt idx="7640">
                  <c:v>0.763822</c:v>
                </c:pt>
                <c:pt idx="7641">
                  <c:v>0.74275399999999991</c:v>
                </c:pt>
                <c:pt idx="7642">
                  <c:v>0.73259299999999994</c:v>
                </c:pt>
                <c:pt idx="7643">
                  <c:v>0.74810899999999991</c:v>
                </c:pt>
                <c:pt idx="7644">
                  <c:v>0.73372899999999996</c:v>
                </c:pt>
                <c:pt idx="7645">
                  <c:v>0.70619900000000002</c:v>
                </c:pt>
                <c:pt idx="7646">
                  <c:v>0.69942199999999999</c:v>
                </c:pt>
                <c:pt idx="7647">
                  <c:v>0.68012000000000006</c:v>
                </c:pt>
                <c:pt idx="7648">
                  <c:v>0.68765199999999993</c:v>
                </c:pt>
                <c:pt idx="7649">
                  <c:v>0.68015799999999993</c:v>
                </c:pt>
                <c:pt idx="7650">
                  <c:v>0.66433500000000001</c:v>
                </c:pt>
                <c:pt idx="7651">
                  <c:v>0.646787</c:v>
                </c:pt>
                <c:pt idx="7652">
                  <c:v>0.62944800000000001</c:v>
                </c:pt>
                <c:pt idx="7653">
                  <c:v>0.63446199999999997</c:v>
                </c:pt>
                <c:pt idx="7654">
                  <c:v>0.61425200000000002</c:v>
                </c:pt>
                <c:pt idx="7655">
                  <c:v>0.57587100000000002</c:v>
                </c:pt>
                <c:pt idx="7656">
                  <c:v>0.591781</c:v>
                </c:pt>
                <c:pt idx="7657">
                  <c:v>0.59781600000000001</c:v>
                </c:pt>
                <c:pt idx="7658">
                  <c:v>0.60618699999999992</c:v>
                </c:pt>
                <c:pt idx="7659">
                  <c:v>0.60815299999999994</c:v>
                </c:pt>
                <c:pt idx="7660">
                  <c:v>0.61192199999999997</c:v>
                </c:pt>
                <c:pt idx="7661">
                  <c:v>0.60460099999999994</c:v>
                </c:pt>
                <c:pt idx="7662">
                  <c:v>0.61780099999999993</c:v>
                </c:pt>
                <c:pt idx="7663">
                  <c:v>0.62254900000000002</c:v>
                </c:pt>
                <c:pt idx="7664">
                  <c:v>0.62779799999999997</c:v>
                </c:pt>
                <c:pt idx="7665">
                  <c:v>0.62021199999999999</c:v>
                </c:pt>
                <c:pt idx="7666">
                  <c:v>0.59679399999999994</c:v>
                </c:pt>
                <c:pt idx="7667">
                  <c:v>0.60846899999999993</c:v>
                </c:pt>
                <c:pt idx="7668">
                  <c:v>0.59674899999999997</c:v>
                </c:pt>
                <c:pt idx="7669">
                  <c:v>0.55105799999999994</c:v>
                </c:pt>
                <c:pt idx="7670">
                  <c:v>0.573434</c:v>
                </c:pt>
                <c:pt idx="7671">
                  <c:v>0.56583399999999995</c:v>
                </c:pt>
                <c:pt idx="7672">
                  <c:v>0.55740699999999999</c:v>
                </c:pt>
                <c:pt idx="7673">
                  <c:v>0.56986399999999993</c:v>
                </c:pt>
                <c:pt idx="7674">
                  <c:v>0.56291000000000002</c:v>
                </c:pt>
                <c:pt idx="7675">
                  <c:v>0.58240099999999995</c:v>
                </c:pt>
                <c:pt idx="7676">
                  <c:v>0.57155199999999995</c:v>
                </c:pt>
                <c:pt idx="7677">
                  <c:v>0.57064399999999993</c:v>
                </c:pt>
                <c:pt idx="7678">
                  <c:v>0.56321199999999993</c:v>
                </c:pt>
                <c:pt idx="7679">
                  <c:v>0.54502799999999996</c:v>
                </c:pt>
                <c:pt idx="7680">
                  <c:v>0.53554800000000002</c:v>
                </c:pt>
                <c:pt idx="7681">
                  <c:v>0.51924799999999993</c:v>
                </c:pt>
                <c:pt idx="7682">
                  <c:v>0.49853899999999995</c:v>
                </c:pt>
                <c:pt idx="7683">
                  <c:v>0.55444399999999994</c:v>
                </c:pt>
                <c:pt idx="7684">
                  <c:v>0.545929</c:v>
                </c:pt>
                <c:pt idx="7685">
                  <c:v>0.53816799999999998</c:v>
                </c:pt>
                <c:pt idx="7686">
                  <c:v>0.52888000000000002</c:v>
                </c:pt>
                <c:pt idx="7687">
                  <c:v>0.51213000000000009</c:v>
                </c:pt>
                <c:pt idx="7688">
                  <c:v>0.52502799999999994</c:v>
                </c:pt>
                <c:pt idx="7689">
                  <c:v>0.53437400000000002</c:v>
                </c:pt>
                <c:pt idx="7690">
                  <c:v>0.53934300000000002</c:v>
                </c:pt>
                <c:pt idx="7691">
                  <c:v>0.569191</c:v>
                </c:pt>
                <c:pt idx="7692">
                  <c:v>0.57684099999999994</c:v>
                </c:pt>
                <c:pt idx="7693">
                  <c:v>0.58083600000000002</c:v>
                </c:pt>
                <c:pt idx="7694">
                  <c:v>0.56324799999999997</c:v>
                </c:pt>
                <c:pt idx="7695">
                  <c:v>0.57219100000000001</c:v>
                </c:pt>
                <c:pt idx="7696">
                  <c:v>0.62887799999999994</c:v>
                </c:pt>
                <c:pt idx="7697">
                  <c:v>0.61529899999999993</c:v>
                </c:pt>
                <c:pt idx="7698">
                  <c:v>0.61237599999999992</c:v>
                </c:pt>
                <c:pt idx="7699">
                  <c:v>0.60166699999999995</c:v>
                </c:pt>
                <c:pt idx="7700">
                  <c:v>0.60191399999999995</c:v>
                </c:pt>
                <c:pt idx="7701">
                  <c:v>0.61326199999999997</c:v>
                </c:pt>
                <c:pt idx="7702">
                  <c:v>0.61569000000000007</c:v>
                </c:pt>
                <c:pt idx="7703">
                  <c:v>0.60236599999999996</c:v>
                </c:pt>
                <c:pt idx="7704">
                  <c:v>0.59894899999999995</c:v>
                </c:pt>
                <c:pt idx="7705">
                  <c:v>0.624386</c:v>
                </c:pt>
                <c:pt idx="7706">
                  <c:v>0.59444000000000008</c:v>
                </c:pt>
                <c:pt idx="7707">
                  <c:v>0.57943800000000001</c:v>
                </c:pt>
                <c:pt idx="7708">
                  <c:v>0.56513499999999994</c:v>
                </c:pt>
                <c:pt idx="7709">
                  <c:v>0.53822399999999992</c:v>
                </c:pt>
                <c:pt idx="7710">
                  <c:v>0.49518099999999998</c:v>
                </c:pt>
                <c:pt idx="7711">
                  <c:v>0.49820499999999995</c:v>
                </c:pt>
                <c:pt idx="7712">
                  <c:v>0.47754000000000002</c:v>
                </c:pt>
                <c:pt idx="7713">
                  <c:v>0.44782299999999997</c:v>
                </c:pt>
                <c:pt idx="7714">
                  <c:v>0.43591000000000002</c:v>
                </c:pt>
                <c:pt idx="7715">
                  <c:v>0.42572099999999996</c:v>
                </c:pt>
                <c:pt idx="7716">
                  <c:v>0.41946699999999998</c:v>
                </c:pt>
                <c:pt idx="7717">
                  <c:v>0.42946399999999996</c:v>
                </c:pt>
                <c:pt idx="7718">
                  <c:v>0.439585</c:v>
                </c:pt>
                <c:pt idx="7719">
                  <c:v>0.406976</c:v>
                </c:pt>
                <c:pt idx="7720">
                  <c:v>0.38603000000000004</c:v>
                </c:pt>
                <c:pt idx="7721">
                  <c:v>0.38231299999999996</c:v>
                </c:pt>
                <c:pt idx="7722">
                  <c:v>0.42281799999999997</c:v>
                </c:pt>
                <c:pt idx="7723">
                  <c:v>0.43420199999999998</c:v>
                </c:pt>
                <c:pt idx="7724">
                  <c:v>0.43652099999999999</c:v>
                </c:pt>
                <c:pt idx="7725">
                  <c:v>0.42530499999999999</c:v>
                </c:pt>
                <c:pt idx="7726">
                  <c:v>0.40821599999999997</c:v>
                </c:pt>
                <c:pt idx="7727">
                  <c:v>0.412358</c:v>
                </c:pt>
                <c:pt idx="7728">
                  <c:v>0.42742799999999997</c:v>
                </c:pt>
                <c:pt idx="7729">
                  <c:v>0.436114</c:v>
                </c:pt>
                <c:pt idx="7730">
                  <c:v>0.43484899999999999</c:v>
                </c:pt>
                <c:pt idx="7731">
                  <c:v>0.42436799999999997</c:v>
                </c:pt>
                <c:pt idx="7732">
                  <c:v>0.43503700000000001</c:v>
                </c:pt>
                <c:pt idx="7733">
                  <c:v>0.41561599999999999</c:v>
                </c:pt>
                <c:pt idx="7734">
                  <c:v>0.38306199999999996</c:v>
                </c:pt>
                <c:pt idx="7735">
                  <c:v>0.36128899999999997</c:v>
                </c:pt>
                <c:pt idx="7736">
                  <c:v>0.34348000000000001</c:v>
                </c:pt>
                <c:pt idx="7737">
                  <c:v>0.32356099999999999</c:v>
                </c:pt>
                <c:pt idx="7738">
                  <c:v>0.304566</c:v>
                </c:pt>
                <c:pt idx="7739">
                  <c:v>0.298124</c:v>
                </c:pt>
                <c:pt idx="7740">
                  <c:v>0.27733199999999997</c:v>
                </c:pt>
                <c:pt idx="7741">
                  <c:v>0.26141300000000001</c:v>
                </c:pt>
                <c:pt idx="7742">
                  <c:v>0.23976599999999998</c:v>
                </c:pt>
                <c:pt idx="7743">
                  <c:v>0.23777799999999999</c:v>
                </c:pt>
                <c:pt idx="7744">
                  <c:v>0.20644599999999999</c:v>
                </c:pt>
                <c:pt idx="7745">
                  <c:v>0.198625</c:v>
                </c:pt>
                <c:pt idx="7746">
                  <c:v>0.20474099999999998</c:v>
                </c:pt>
                <c:pt idx="7747">
                  <c:v>0.196857</c:v>
                </c:pt>
                <c:pt idx="7748">
                  <c:v>0.20638600000000001</c:v>
                </c:pt>
                <c:pt idx="7749">
                  <c:v>0.21618099999999998</c:v>
                </c:pt>
                <c:pt idx="7750">
                  <c:v>0.22755399999999998</c:v>
                </c:pt>
                <c:pt idx="7751">
                  <c:v>0.23197399999999999</c:v>
                </c:pt>
                <c:pt idx="7752">
                  <c:v>0.22814699999999999</c:v>
                </c:pt>
                <c:pt idx="7753">
                  <c:v>0.22523799999999999</c:v>
                </c:pt>
                <c:pt idx="7754">
                  <c:v>0.21012000000000003</c:v>
                </c:pt>
                <c:pt idx="7755">
                  <c:v>0.20455599999999999</c:v>
                </c:pt>
                <c:pt idx="7756">
                  <c:v>0.224076</c:v>
                </c:pt>
                <c:pt idx="7757">
                  <c:v>0.222191</c:v>
                </c:pt>
                <c:pt idx="7758">
                  <c:v>0.246446</c:v>
                </c:pt>
                <c:pt idx="7759">
                  <c:v>0.24227199999999999</c:v>
                </c:pt>
                <c:pt idx="7760">
                  <c:v>0.23149499999999998</c:v>
                </c:pt>
                <c:pt idx="7761">
                  <c:v>0.248862</c:v>
                </c:pt>
                <c:pt idx="7762">
                  <c:v>0.26603699999999997</c:v>
                </c:pt>
                <c:pt idx="7763">
                  <c:v>0.26457700000000001</c:v>
                </c:pt>
                <c:pt idx="7764">
                  <c:v>0.27437800000000001</c:v>
                </c:pt>
                <c:pt idx="7765">
                  <c:v>0.27266499999999999</c:v>
                </c:pt>
                <c:pt idx="7766">
                  <c:v>0.25458500000000001</c:v>
                </c:pt>
                <c:pt idx="7767">
                  <c:v>0.27829999999999999</c:v>
                </c:pt>
                <c:pt idx="7768">
                  <c:v>0.27968300000000001</c:v>
                </c:pt>
                <c:pt idx="7769">
                  <c:v>0.270231</c:v>
                </c:pt>
                <c:pt idx="7770">
                  <c:v>0.27589399999999997</c:v>
                </c:pt>
                <c:pt idx="7771">
                  <c:v>0.31112499999999998</c:v>
                </c:pt>
                <c:pt idx="7772">
                  <c:v>0.31835399999999997</c:v>
                </c:pt>
                <c:pt idx="7773">
                  <c:v>0.31334400000000001</c:v>
                </c:pt>
                <c:pt idx="7774">
                  <c:v>0.31082099999999996</c:v>
                </c:pt>
                <c:pt idx="7775">
                  <c:v>0.31140699999999999</c:v>
                </c:pt>
                <c:pt idx="7776">
                  <c:v>0.31199000000000005</c:v>
                </c:pt>
                <c:pt idx="7777">
                  <c:v>0.31768199999999996</c:v>
                </c:pt>
                <c:pt idx="7778">
                  <c:v>0.31467499999999998</c:v>
                </c:pt>
                <c:pt idx="7779">
                  <c:v>0.32573399999999997</c:v>
                </c:pt>
                <c:pt idx="7780">
                  <c:v>0.36467299999999997</c:v>
                </c:pt>
                <c:pt idx="7781">
                  <c:v>0.38105499999999998</c:v>
                </c:pt>
                <c:pt idx="7782">
                  <c:v>0.39849299999999999</c:v>
                </c:pt>
                <c:pt idx="7783">
                  <c:v>0.39886299999999997</c:v>
                </c:pt>
                <c:pt idx="7784">
                  <c:v>0.41694599999999998</c:v>
                </c:pt>
                <c:pt idx="7785">
                  <c:v>0.42784499999999998</c:v>
                </c:pt>
                <c:pt idx="7786">
                  <c:v>0.42247399999999996</c:v>
                </c:pt>
                <c:pt idx="7787">
                  <c:v>0.42116399999999998</c:v>
                </c:pt>
                <c:pt idx="7788">
                  <c:v>0.418433</c:v>
                </c:pt>
                <c:pt idx="7789">
                  <c:v>0.415543</c:v>
                </c:pt>
                <c:pt idx="7790">
                  <c:v>0.40914200000000001</c:v>
                </c:pt>
                <c:pt idx="7791">
                  <c:v>0.40833599999999998</c:v>
                </c:pt>
                <c:pt idx="7792">
                  <c:v>0.39593899999999999</c:v>
                </c:pt>
                <c:pt idx="7793">
                  <c:v>0.38697699999999996</c:v>
                </c:pt>
                <c:pt idx="7794">
                  <c:v>0.38189599999999996</c:v>
                </c:pt>
                <c:pt idx="7795">
                  <c:v>0.37259599999999998</c:v>
                </c:pt>
                <c:pt idx="7796">
                  <c:v>0.37453599999999998</c:v>
                </c:pt>
                <c:pt idx="7797">
                  <c:v>0.362124</c:v>
                </c:pt>
                <c:pt idx="7798">
                  <c:v>0.36114599999999997</c:v>
                </c:pt>
                <c:pt idx="7799">
                  <c:v>0.34063199999999999</c:v>
                </c:pt>
                <c:pt idx="7800">
                  <c:v>0.34248499999999998</c:v>
                </c:pt>
                <c:pt idx="7801">
                  <c:v>0.413989</c:v>
                </c:pt>
                <c:pt idx="7802">
                  <c:v>0.41370199999999996</c:v>
                </c:pt>
                <c:pt idx="7803">
                  <c:v>0.41268499999999997</c:v>
                </c:pt>
                <c:pt idx="7804">
                  <c:v>0.41236799999999996</c:v>
                </c:pt>
                <c:pt idx="7805">
                  <c:v>0.39525399999999999</c:v>
                </c:pt>
                <c:pt idx="7806">
                  <c:v>0.385239</c:v>
                </c:pt>
                <c:pt idx="7807">
                  <c:v>0.40490299999999996</c:v>
                </c:pt>
                <c:pt idx="7808">
                  <c:v>0.38583000000000001</c:v>
                </c:pt>
                <c:pt idx="7809">
                  <c:v>0.39451399999999998</c:v>
                </c:pt>
                <c:pt idx="7810">
                  <c:v>0.39590000000000003</c:v>
                </c:pt>
                <c:pt idx="7811">
                  <c:v>0.37396000000000001</c:v>
                </c:pt>
                <c:pt idx="7812">
                  <c:v>0.37224000000000002</c:v>
                </c:pt>
                <c:pt idx="7813">
                  <c:v>0.35280600000000001</c:v>
                </c:pt>
                <c:pt idx="7814">
                  <c:v>0.34988000000000002</c:v>
                </c:pt>
                <c:pt idx="7815">
                  <c:v>0.33610499999999999</c:v>
                </c:pt>
                <c:pt idx="7816">
                  <c:v>0.34803099999999998</c:v>
                </c:pt>
                <c:pt idx="7817">
                  <c:v>0.33449000000000001</c:v>
                </c:pt>
                <c:pt idx="7818">
                  <c:v>0.32858000000000004</c:v>
                </c:pt>
                <c:pt idx="7819">
                  <c:v>0.30915199999999998</c:v>
                </c:pt>
                <c:pt idx="7820">
                  <c:v>0.30501600000000001</c:v>
                </c:pt>
                <c:pt idx="7821">
                  <c:v>0.291773</c:v>
                </c:pt>
                <c:pt idx="7822">
                  <c:v>0.262793</c:v>
                </c:pt>
                <c:pt idx="7823">
                  <c:v>0.23519799999999999</c:v>
                </c:pt>
                <c:pt idx="7824">
                  <c:v>0.207704</c:v>
                </c:pt>
                <c:pt idx="7825">
                  <c:v>0.18971499999999999</c:v>
                </c:pt>
                <c:pt idx="7826">
                  <c:v>0.17957699999999999</c:v>
                </c:pt>
                <c:pt idx="7827">
                  <c:v>0.166154</c:v>
                </c:pt>
                <c:pt idx="7828">
                  <c:v>0.177839</c:v>
                </c:pt>
                <c:pt idx="7829">
                  <c:v>0.17554</c:v>
                </c:pt>
                <c:pt idx="7830">
                  <c:v>0.169906</c:v>
                </c:pt>
                <c:pt idx="7831">
                  <c:v>0.16369400000000001</c:v>
                </c:pt>
                <c:pt idx="7832">
                  <c:v>0.156252</c:v>
                </c:pt>
                <c:pt idx="7833">
                  <c:v>0.14530499999999999</c:v>
                </c:pt>
                <c:pt idx="7834">
                  <c:v>0.14571100000000001</c:v>
                </c:pt>
                <c:pt idx="7835">
                  <c:v>0.15176100000000001</c:v>
                </c:pt>
                <c:pt idx="7836">
                  <c:v>0.15082299999999998</c:v>
                </c:pt>
                <c:pt idx="7837">
                  <c:v>0.15570299999999998</c:v>
                </c:pt>
                <c:pt idx="7838">
                  <c:v>0.15838000000000002</c:v>
                </c:pt>
                <c:pt idx="7839">
                  <c:v>0.15879099999999999</c:v>
                </c:pt>
                <c:pt idx="7840">
                  <c:v>0.18359200000000001</c:v>
                </c:pt>
                <c:pt idx="7841">
                  <c:v>0.216803</c:v>
                </c:pt>
                <c:pt idx="7842">
                  <c:v>0.23413099999999998</c:v>
                </c:pt>
                <c:pt idx="7843">
                  <c:v>0.24448299999999998</c:v>
                </c:pt>
                <c:pt idx="7844">
                  <c:v>0.249971</c:v>
                </c:pt>
                <c:pt idx="7845">
                  <c:v>0.25459899999999996</c:v>
                </c:pt>
                <c:pt idx="7846">
                  <c:v>0.255166</c:v>
                </c:pt>
                <c:pt idx="7847">
                  <c:v>0.250332</c:v>
                </c:pt>
                <c:pt idx="7848">
                  <c:v>0.24740499999999999</c:v>
                </c:pt>
                <c:pt idx="7849">
                  <c:v>0.24013899999999999</c:v>
                </c:pt>
                <c:pt idx="7850">
                  <c:v>0.21455000000000002</c:v>
                </c:pt>
                <c:pt idx="7851">
                  <c:v>0.24314799999999998</c:v>
                </c:pt>
                <c:pt idx="7852">
                  <c:v>0.23319399999999998</c:v>
                </c:pt>
                <c:pt idx="7853">
                  <c:v>0.22242199999999998</c:v>
                </c:pt>
                <c:pt idx="7854">
                  <c:v>0.22872399999999998</c:v>
                </c:pt>
                <c:pt idx="7855">
                  <c:v>0.23281000000000002</c:v>
                </c:pt>
                <c:pt idx="7856">
                  <c:v>0.25001899999999999</c:v>
                </c:pt>
                <c:pt idx="7857">
                  <c:v>0.24987000000000001</c:v>
                </c:pt>
                <c:pt idx="7858">
                  <c:v>0.23713499999999998</c:v>
                </c:pt>
                <c:pt idx="7859">
                  <c:v>0.25284400000000001</c:v>
                </c:pt>
                <c:pt idx="7860">
                  <c:v>0.26322699999999999</c:v>
                </c:pt>
                <c:pt idx="7861">
                  <c:v>0.255357</c:v>
                </c:pt>
                <c:pt idx="7862">
                  <c:v>0.25513000000000002</c:v>
                </c:pt>
                <c:pt idx="7863">
                  <c:v>0.25026799999999999</c:v>
                </c:pt>
                <c:pt idx="7864">
                  <c:v>0.273588</c:v>
                </c:pt>
                <c:pt idx="7865">
                  <c:v>0.26755299999999999</c:v>
                </c:pt>
                <c:pt idx="7866">
                  <c:v>0.284055</c:v>
                </c:pt>
                <c:pt idx="7867">
                  <c:v>0.28123300000000001</c:v>
                </c:pt>
                <c:pt idx="7868">
                  <c:v>0.28475800000000001</c:v>
                </c:pt>
                <c:pt idx="7869">
                  <c:v>0.26962799999999998</c:v>
                </c:pt>
                <c:pt idx="7870">
                  <c:v>0.25805699999999998</c:v>
                </c:pt>
                <c:pt idx="7871">
                  <c:v>0.24850499999999998</c:v>
                </c:pt>
                <c:pt idx="7872">
                  <c:v>0.269897</c:v>
                </c:pt>
                <c:pt idx="7873">
                  <c:v>0.249336</c:v>
                </c:pt>
                <c:pt idx="7874">
                  <c:v>0.231603</c:v>
                </c:pt>
                <c:pt idx="7875">
                  <c:v>0.22578099999999998</c:v>
                </c:pt>
                <c:pt idx="7876">
                  <c:v>0.211813</c:v>
                </c:pt>
                <c:pt idx="7877">
                  <c:v>0.19683299999999998</c:v>
                </c:pt>
                <c:pt idx="7878">
                  <c:v>0.182452</c:v>
                </c:pt>
                <c:pt idx="7879">
                  <c:v>0.18396599999999999</c:v>
                </c:pt>
                <c:pt idx="7880">
                  <c:v>0.176729</c:v>
                </c:pt>
                <c:pt idx="7881">
                  <c:v>0.170432</c:v>
                </c:pt>
                <c:pt idx="7882">
                  <c:v>0.17057000000000003</c:v>
                </c:pt>
                <c:pt idx="7883">
                  <c:v>0.15151899999999999</c:v>
                </c:pt>
                <c:pt idx="7884">
                  <c:v>0.13927499999999998</c:v>
                </c:pt>
                <c:pt idx="7885">
                  <c:v>0.13211399999999998</c:v>
                </c:pt>
                <c:pt idx="7886">
                  <c:v>0.1288</c:v>
                </c:pt>
                <c:pt idx="7887">
                  <c:v>0.132684</c:v>
                </c:pt>
                <c:pt idx="7888">
                  <c:v>0.124918</c:v>
                </c:pt>
                <c:pt idx="7889">
                  <c:v>0.13439099999999998</c:v>
                </c:pt>
                <c:pt idx="7890">
                  <c:v>0.13384599999999999</c:v>
                </c:pt>
                <c:pt idx="7891">
                  <c:v>0.14105000000000001</c:v>
                </c:pt>
                <c:pt idx="7892">
                  <c:v>0.14224200000000001</c:v>
                </c:pt>
                <c:pt idx="7893">
                  <c:v>0.14374599999999998</c:v>
                </c:pt>
                <c:pt idx="7894">
                  <c:v>0.134687</c:v>
                </c:pt>
                <c:pt idx="7895">
                  <c:v>0.135103</c:v>
                </c:pt>
                <c:pt idx="7896">
                  <c:v>0.12565399999999999</c:v>
                </c:pt>
                <c:pt idx="7897">
                  <c:v>0.13338700000000001</c:v>
                </c:pt>
                <c:pt idx="7898">
                  <c:v>0.150556</c:v>
                </c:pt>
                <c:pt idx="7899">
                  <c:v>0.14247299999999999</c:v>
                </c:pt>
                <c:pt idx="7900">
                  <c:v>0.13528000000000001</c:v>
                </c:pt>
                <c:pt idx="7901">
                  <c:v>0.14044099999999998</c:v>
                </c:pt>
                <c:pt idx="7902">
                  <c:v>0.15742200000000001</c:v>
                </c:pt>
                <c:pt idx="7903">
                  <c:v>0.14993599999999999</c:v>
                </c:pt>
                <c:pt idx="7904">
                  <c:v>0.15437199999999998</c:v>
                </c:pt>
                <c:pt idx="7905">
                  <c:v>0.16315299999999999</c:v>
                </c:pt>
                <c:pt idx="7906">
                  <c:v>0.16974499999999998</c:v>
                </c:pt>
                <c:pt idx="7907">
                  <c:v>0.18831299999999998</c:v>
                </c:pt>
                <c:pt idx="7908">
                  <c:v>0.183139</c:v>
                </c:pt>
                <c:pt idx="7909">
                  <c:v>0.23941699999999999</c:v>
                </c:pt>
                <c:pt idx="7910">
                  <c:v>0.25620599999999999</c:v>
                </c:pt>
                <c:pt idx="7911">
                  <c:v>0.26398000000000005</c:v>
                </c:pt>
                <c:pt idx="7912">
                  <c:v>0.27116599999999996</c:v>
                </c:pt>
                <c:pt idx="7913">
                  <c:v>0.27655099999999999</c:v>
                </c:pt>
                <c:pt idx="7914">
                  <c:v>0.329488</c:v>
                </c:pt>
                <c:pt idx="7915">
                  <c:v>0.36940400000000001</c:v>
                </c:pt>
                <c:pt idx="7916">
                  <c:v>0.40157000000000004</c:v>
                </c:pt>
                <c:pt idx="7917">
                  <c:v>0.43076100000000001</c:v>
                </c:pt>
                <c:pt idx="7918">
                  <c:v>0.43343699999999996</c:v>
                </c:pt>
                <c:pt idx="7919">
                  <c:v>0.46270600000000001</c:v>
                </c:pt>
                <c:pt idx="7920">
                  <c:v>0.466777</c:v>
                </c:pt>
                <c:pt idx="7921">
                  <c:v>0.47101599999999999</c:v>
                </c:pt>
                <c:pt idx="7922">
                  <c:v>0.49693899999999996</c:v>
                </c:pt>
                <c:pt idx="7923">
                  <c:v>0.50113699999999994</c:v>
                </c:pt>
                <c:pt idx="7924">
                  <c:v>0.48512099999999997</c:v>
                </c:pt>
                <c:pt idx="7925">
                  <c:v>0.513791</c:v>
                </c:pt>
                <c:pt idx="7926">
                  <c:v>0.53321499999999999</c:v>
                </c:pt>
                <c:pt idx="7927">
                  <c:v>0.54221399999999997</c:v>
                </c:pt>
                <c:pt idx="7928">
                  <c:v>0.55754499999999996</c:v>
                </c:pt>
                <c:pt idx="7929">
                  <c:v>0.58139699999999994</c:v>
                </c:pt>
                <c:pt idx="7930">
                  <c:v>0.58583799999999997</c:v>
                </c:pt>
                <c:pt idx="7931">
                  <c:v>0.58878200000000003</c:v>
                </c:pt>
                <c:pt idx="7932">
                  <c:v>0.59259899999999999</c:v>
                </c:pt>
                <c:pt idx="7933">
                  <c:v>0.58470800000000001</c:v>
                </c:pt>
                <c:pt idx="7934">
                  <c:v>0.59707599999999994</c:v>
                </c:pt>
                <c:pt idx="7935">
                  <c:v>0.59154099999999998</c:v>
                </c:pt>
                <c:pt idx="7936">
                  <c:v>0.58653500000000003</c:v>
                </c:pt>
                <c:pt idx="7937">
                  <c:v>0.62704899999999997</c:v>
                </c:pt>
                <c:pt idx="7938">
                  <c:v>0.61750799999999995</c:v>
                </c:pt>
                <c:pt idx="7939">
                  <c:v>0.619973</c:v>
                </c:pt>
                <c:pt idx="7940">
                  <c:v>0.60467300000000002</c:v>
                </c:pt>
                <c:pt idx="7941">
                  <c:v>0.603518</c:v>
                </c:pt>
                <c:pt idx="7942">
                  <c:v>0.59888000000000008</c:v>
                </c:pt>
                <c:pt idx="7943">
                  <c:v>0.59154699999999993</c:v>
                </c:pt>
                <c:pt idx="7944">
                  <c:v>0.56983899999999998</c:v>
                </c:pt>
                <c:pt idx="7945">
                  <c:v>0.54360900000000001</c:v>
                </c:pt>
                <c:pt idx="7946">
                  <c:v>0.52283800000000002</c:v>
                </c:pt>
                <c:pt idx="7947">
                  <c:v>0.49730399999999997</c:v>
                </c:pt>
                <c:pt idx="7948">
                  <c:v>0.47182099999999999</c:v>
                </c:pt>
                <c:pt idx="7949">
                  <c:v>0.46472199999999997</c:v>
                </c:pt>
                <c:pt idx="7950">
                  <c:v>0.46425699999999998</c:v>
                </c:pt>
                <c:pt idx="7951">
                  <c:v>0.46141199999999999</c:v>
                </c:pt>
                <c:pt idx="7952">
                  <c:v>0.43606299999999998</c:v>
                </c:pt>
                <c:pt idx="7953">
                  <c:v>0.443162</c:v>
                </c:pt>
                <c:pt idx="7954">
                  <c:v>0.49609699999999995</c:v>
                </c:pt>
                <c:pt idx="7955">
                  <c:v>0.49441799999999997</c:v>
                </c:pt>
                <c:pt idx="7956">
                  <c:v>0.52393000000000001</c:v>
                </c:pt>
                <c:pt idx="7957">
                  <c:v>0.510463</c:v>
                </c:pt>
                <c:pt idx="7958">
                  <c:v>0.50061199999999995</c:v>
                </c:pt>
                <c:pt idx="7959">
                  <c:v>0.49404499999999996</c:v>
                </c:pt>
                <c:pt idx="7960">
                  <c:v>0.47231899999999999</c:v>
                </c:pt>
                <c:pt idx="7961">
                  <c:v>0.465449</c:v>
                </c:pt>
                <c:pt idx="7962">
                  <c:v>0.41994599999999999</c:v>
                </c:pt>
                <c:pt idx="7963">
                  <c:v>0.40038199999999996</c:v>
                </c:pt>
                <c:pt idx="7964">
                  <c:v>0.40608699999999998</c:v>
                </c:pt>
                <c:pt idx="7965">
                  <c:v>0.38411399999999996</c:v>
                </c:pt>
                <c:pt idx="7966">
                  <c:v>0.37710199999999999</c:v>
                </c:pt>
                <c:pt idx="7967">
                  <c:v>0.41062199999999999</c:v>
                </c:pt>
                <c:pt idx="7968">
                  <c:v>0.39784399999999998</c:v>
                </c:pt>
                <c:pt idx="7969">
                  <c:v>0.384467</c:v>
                </c:pt>
                <c:pt idx="7970">
                  <c:v>0.36348900000000001</c:v>
                </c:pt>
                <c:pt idx="7971">
                  <c:v>0.358545</c:v>
                </c:pt>
                <c:pt idx="7972">
                  <c:v>0.36638000000000004</c:v>
                </c:pt>
                <c:pt idx="7973">
                  <c:v>0.35302299999999998</c:v>
                </c:pt>
                <c:pt idx="7974">
                  <c:v>0.34953499999999998</c:v>
                </c:pt>
                <c:pt idx="7975">
                  <c:v>0.32563500000000001</c:v>
                </c:pt>
                <c:pt idx="7976">
                  <c:v>0.312087</c:v>
                </c:pt>
                <c:pt idx="7977">
                  <c:v>0.307973</c:v>
                </c:pt>
                <c:pt idx="7978">
                  <c:v>0.33950799999999998</c:v>
                </c:pt>
                <c:pt idx="7979">
                  <c:v>0.34584199999999998</c:v>
                </c:pt>
                <c:pt idx="7980">
                  <c:v>0.33736899999999997</c:v>
                </c:pt>
                <c:pt idx="7981">
                  <c:v>0.31973699999999999</c:v>
                </c:pt>
                <c:pt idx="7982">
                  <c:v>0.321108</c:v>
                </c:pt>
                <c:pt idx="7983">
                  <c:v>0.30268499999999998</c:v>
                </c:pt>
                <c:pt idx="7984">
                  <c:v>0.27691099999999996</c:v>
                </c:pt>
                <c:pt idx="7985">
                  <c:v>0.41352899999999998</c:v>
                </c:pt>
                <c:pt idx="7986">
                  <c:v>0.42339499999999997</c:v>
                </c:pt>
                <c:pt idx="7987">
                  <c:v>0.42457699999999998</c:v>
                </c:pt>
                <c:pt idx="7988">
                  <c:v>0.41519899999999998</c:v>
                </c:pt>
                <c:pt idx="7989">
                  <c:v>0.42264299999999999</c:v>
                </c:pt>
                <c:pt idx="7990">
                  <c:v>0.41267799999999999</c:v>
                </c:pt>
                <c:pt idx="7991">
                  <c:v>0.41287199999999996</c:v>
                </c:pt>
                <c:pt idx="7992">
                  <c:v>0.41730799999999996</c:v>
                </c:pt>
                <c:pt idx="7993">
                  <c:v>0.40237099999999998</c:v>
                </c:pt>
                <c:pt idx="7994">
                  <c:v>0.43866299999999997</c:v>
                </c:pt>
                <c:pt idx="7995">
                  <c:v>0.42550299999999996</c:v>
                </c:pt>
                <c:pt idx="7996">
                  <c:v>0.40057799999999999</c:v>
                </c:pt>
                <c:pt idx="7997">
                  <c:v>0.38157799999999997</c:v>
                </c:pt>
                <c:pt idx="7998">
                  <c:v>0.38506599999999996</c:v>
                </c:pt>
                <c:pt idx="7999">
                  <c:v>0.37622299999999997</c:v>
                </c:pt>
                <c:pt idx="8000">
                  <c:v>0.42344499999999996</c:v>
                </c:pt>
                <c:pt idx="8001">
                  <c:v>0.406885</c:v>
                </c:pt>
                <c:pt idx="8002">
                  <c:v>0.40267700000000001</c:v>
                </c:pt>
                <c:pt idx="8003">
                  <c:v>0.38232899999999997</c:v>
                </c:pt>
                <c:pt idx="8004">
                  <c:v>0.44903000000000004</c:v>
                </c:pt>
                <c:pt idx="8005">
                  <c:v>0.44209799999999999</c:v>
                </c:pt>
                <c:pt idx="8006">
                  <c:v>0.43227399999999999</c:v>
                </c:pt>
                <c:pt idx="8007">
                  <c:v>0.42011899999999996</c:v>
                </c:pt>
                <c:pt idx="8008">
                  <c:v>0.43621599999999999</c:v>
                </c:pt>
                <c:pt idx="8009">
                  <c:v>0.41917599999999999</c:v>
                </c:pt>
                <c:pt idx="8010">
                  <c:v>0.43801199999999996</c:v>
                </c:pt>
                <c:pt idx="8011">
                  <c:v>0.43211499999999997</c:v>
                </c:pt>
                <c:pt idx="8012">
                  <c:v>0.42149199999999998</c:v>
                </c:pt>
                <c:pt idx="8013">
                  <c:v>0.41100699999999996</c:v>
                </c:pt>
                <c:pt idx="8014">
                  <c:v>0.39860499999999999</c:v>
                </c:pt>
                <c:pt idx="8015">
                  <c:v>0.44284699999999999</c:v>
                </c:pt>
                <c:pt idx="8016">
                  <c:v>0.44591000000000003</c:v>
                </c:pt>
                <c:pt idx="8017">
                  <c:v>0.45141199999999998</c:v>
                </c:pt>
                <c:pt idx="8018">
                  <c:v>0.43448499999999995</c:v>
                </c:pt>
                <c:pt idx="8019">
                  <c:v>0.42884699999999998</c:v>
                </c:pt>
                <c:pt idx="8020">
                  <c:v>0.399725</c:v>
                </c:pt>
                <c:pt idx="8021">
                  <c:v>0.36780199999999996</c:v>
                </c:pt>
                <c:pt idx="8022">
                  <c:v>0.32512099999999999</c:v>
                </c:pt>
                <c:pt idx="8023">
                  <c:v>0.33508199999999999</c:v>
                </c:pt>
                <c:pt idx="8024">
                  <c:v>0.36443199999999998</c:v>
                </c:pt>
                <c:pt idx="8025">
                  <c:v>0.367923</c:v>
                </c:pt>
                <c:pt idx="8026">
                  <c:v>0.35653000000000001</c:v>
                </c:pt>
                <c:pt idx="8027">
                  <c:v>0.33762900000000001</c:v>
                </c:pt>
                <c:pt idx="8028">
                  <c:v>0.31018099999999998</c:v>
                </c:pt>
                <c:pt idx="8029">
                  <c:v>0.29497099999999998</c:v>
                </c:pt>
                <c:pt idx="8030">
                  <c:v>0.29347200000000001</c:v>
                </c:pt>
                <c:pt idx="8031">
                  <c:v>0.29058</c:v>
                </c:pt>
                <c:pt idx="8032">
                  <c:v>0.29938500000000001</c:v>
                </c:pt>
                <c:pt idx="8033">
                  <c:v>0.27913099999999996</c:v>
                </c:pt>
                <c:pt idx="8034">
                  <c:v>0.28744199999999998</c:v>
                </c:pt>
                <c:pt idx="8035">
                  <c:v>0.29266000000000003</c:v>
                </c:pt>
                <c:pt idx="8036">
                  <c:v>0.30277299999999996</c:v>
                </c:pt>
                <c:pt idx="8037">
                  <c:v>0.27920099999999998</c:v>
                </c:pt>
                <c:pt idx="8038">
                  <c:v>0.26777899999999999</c:v>
                </c:pt>
                <c:pt idx="8039">
                  <c:v>0.26245099999999999</c:v>
                </c:pt>
                <c:pt idx="8040">
                  <c:v>0.24879299999999999</c:v>
                </c:pt>
                <c:pt idx="8041">
                  <c:v>0.22778000000000001</c:v>
                </c:pt>
                <c:pt idx="8042">
                  <c:v>0.20841399999999999</c:v>
                </c:pt>
                <c:pt idx="8043">
                  <c:v>0.202737</c:v>
                </c:pt>
                <c:pt idx="8044">
                  <c:v>0.204263</c:v>
                </c:pt>
                <c:pt idx="8045">
                  <c:v>0.206957</c:v>
                </c:pt>
                <c:pt idx="8046">
                  <c:v>0.20549000000000001</c:v>
                </c:pt>
                <c:pt idx="8047">
                  <c:v>0.232872</c:v>
                </c:pt>
                <c:pt idx="8048">
                  <c:v>0.23614499999999999</c:v>
                </c:pt>
                <c:pt idx="8049">
                  <c:v>0.23569199999999998</c:v>
                </c:pt>
                <c:pt idx="8050">
                  <c:v>0.246005</c:v>
                </c:pt>
                <c:pt idx="8051">
                  <c:v>0.25740199999999996</c:v>
                </c:pt>
                <c:pt idx="8052">
                  <c:v>0.25578200000000001</c:v>
                </c:pt>
                <c:pt idx="8053">
                  <c:v>0.25067</c:v>
                </c:pt>
                <c:pt idx="8054">
                  <c:v>0.26697699999999996</c:v>
                </c:pt>
                <c:pt idx="8055">
                  <c:v>0.26774500000000001</c:v>
                </c:pt>
                <c:pt idx="8056">
                  <c:v>0.29455899999999996</c:v>
                </c:pt>
                <c:pt idx="8057">
                  <c:v>0.29471000000000003</c:v>
                </c:pt>
                <c:pt idx="8058">
                  <c:v>0.29083500000000001</c:v>
                </c:pt>
                <c:pt idx="8059">
                  <c:v>0.37010000000000004</c:v>
                </c:pt>
                <c:pt idx="8060">
                  <c:v>0.381851</c:v>
                </c:pt>
                <c:pt idx="8061">
                  <c:v>0.38002399999999997</c:v>
                </c:pt>
                <c:pt idx="8062">
                  <c:v>0.37218599999999996</c:v>
                </c:pt>
                <c:pt idx="8063">
                  <c:v>0.39442699999999997</c:v>
                </c:pt>
                <c:pt idx="8064">
                  <c:v>0.43535499999999999</c:v>
                </c:pt>
                <c:pt idx="8065">
                  <c:v>0.47128399999999998</c:v>
                </c:pt>
                <c:pt idx="8066">
                  <c:v>0.48506699999999997</c:v>
                </c:pt>
                <c:pt idx="8067">
                  <c:v>0.480209</c:v>
                </c:pt>
                <c:pt idx="8068">
                  <c:v>0.46832699999999999</c:v>
                </c:pt>
                <c:pt idx="8069">
                  <c:v>0.46981699999999998</c:v>
                </c:pt>
                <c:pt idx="8070">
                  <c:v>0.45013399999999998</c:v>
                </c:pt>
                <c:pt idx="8071">
                  <c:v>0.43621899999999997</c:v>
                </c:pt>
                <c:pt idx="8072">
                  <c:v>0.42773099999999997</c:v>
                </c:pt>
                <c:pt idx="8073">
                  <c:v>0.42999199999999999</c:v>
                </c:pt>
                <c:pt idx="8074">
                  <c:v>0.41378699999999996</c:v>
                </c:pt>
                <c:pt idx="8075">
                  <c:v>0.40112399999999998</c:v>
                </c:pt>
                <c:pt idx="8076">
                  <c:v>0.37457399999999996</c:v>
                </c:pt>
                <c:pt idx="8077">
                  <c:v>0.34880800000000001</c:v>
                </c:pt>
                <c:pt idx="8078">
                  <c:v>0.349912</c:v>
                </c:pt>
                <c:pt idx="8079">
                  <c:v>0.32191799999999998</c:v>
                </c:pt>
                <c:pt idx="8080">
                  <c:v>0.30226500000000001</c:v>
                </c:pt>
                <c:pt idx="8081">
                  <c:v>0.26023599999999997</c:v>
                </c:pt>
                <c:pt idx="8082">
                  <c:v>0.22275499999999998</c:v>
                </c:pt>
                <c:pt idx="8083">
                  <c:v>0.21482199999999999</c:v>
                </c:pt>
                <c:pt idx="8084">
                  <c:v>0.203518</c:v>
                </c:pt>
                <c:pt idx="8085">
                  <c:v>0.18654799999999999</c:v>
                </c:pt>
                <c:pt idx="8086">
                  <c:v>0.190528</c:v>
                </c:pt>
                <c:pt idx="8087">
                  <c:v>0.185587</c:v>
                </c:pt>
                <c:pt idx="8088">
                  <c:v>0.18227499999999999</c:v>
                </c:pt>
                <c:pt idx="8089">
                  <c:v>0.182945</c:v>
                </c:pt>
                <c:pt idx="8090">
                  <c:v>0.18707399999999999</c:v>
                </c:pt>
                <c:pt idx="8091">
                  <c:v>0.17923599999999998</c:v>
                </c:pt>
                <c:pt idx="8092">
                  <c:v>0.19110199999999999</c:v>
                </c:pt>
                <c:pt idx="8093">
                  <c:v>0.19469000000000003</c:v>
                </c:pt>
                <c:pt idx="8094">
                  <c:v>0.201567</c:v>
                </c:pt>
                <c:pt idx="8095">
                  <c:v>0.26549099999999998</c:v>
                </c:pt>
                <c:pt idx="8096">
                  <c:v>0.293377</c:v>
                </c:pt>
                <c:pt idx="8097">
                  <c:v>0.29903000000000002</c:v>
                </c:pt>
                <c:pt idx="8098">
                  <c:v>0.30636199999999997</c:v>
                </c:pt>
                <c:pt idx="8099">
                  <c:v>0.30956600000000001</c:v>
                </c:pt>
                <c:pt idx="8100">
                  <c:v>0.29161500000000001</c:v>
                </c:pt>
                <c:pt idx="8101">
                  <c:v>0.29807699999999998</c:v>
                </c:pt>
                <c:pt idx="8102">
                  <c:v>0.282225</c:v>
                </c:pt>
                <c:pt idx="8103">
                  <c:v>0.26371600000000001</c:v>
                </c:pt>
                <c:pt idx="8104">
                  <c:v>0.25382099999999996</c:v>
                </c:pt>
                <c:pt idx="8105">
                  <c:v>0.23663199999999998</c:v>
                </c:pt>
                <c:pt idx="8106">
                  <c:v>0.21925599999999998</c:v>
                </c:pt>
                <c:pt idx="8107">
                  <c:v>0.23225699999999999</c:v>
                </c:pt>
                <c:pt idx="8108">
                  <c:v>0.227099</c:v>
                </c:pt>
                <c:pt idx="8109">
                  <c:v>0.25926199999999999</c:v>
                </c:pt>
                <c:pt idx="8110">
                  <c:v>0.24241000000000001</c:v>
                </c:pt>
                <c:pt idx="8111">
                  <c:v>0.25889799999999996</c:v>
                </c:pt>
                <c:pt idx="8112">
                  <c:v>0.24498499999999998</c:v>
                </c:pt>
                <c:pt idx="8113">
                  <c:v>0.225161</c:v>
                </c:pt>
                <c:pt idx="8114">
                  <c:v>0.206542</c:v>
                </c:pt>
                <c:pt idx="8115">
                  <c:v>0.194327</c:v>
                </c:pt>
                <c:pt idx="8116">
                  <c:v>0.196489</c:v>
                </c:pt>
                <c:pt idx="8117">
                  <c:v>0.177898</c:v>
                </c:pt>
                <c:pt idx="8118">
                  <c:v>0.17157</c:v>
                </c:pt>
                <c:pt idx="8119">
                  <c:v>0.149759</c:v>
                </c:pt>
                <c:pt idx="8120">
                  <c:v>0.151445</c:v>
                </c:pt>
                <c:pt idx="8121">
                  <c:v>0.134348</c:v>
                </c:pt>
                <c:pt idx="8122">
                  <c:v>0.13112000000000001</c:v>
                </c:pt>
                <c:pt idx="8123">
                  <c:v>0.10820199999999999</c:v>
                </c:pt>
                <c:pt idx="8124">
                  <c:v>0.101772</c:v>
                </c:pt>
                <c:pt idx="8125">
                  <c:v>9.3005999999999991E-2</c:v>
                </c:pt>
                <c:pt idx="8126">
                  <c:v>9.8885000000000001E-2</c:v>
                </c:pt>
                <c:pt idx="8127">
                  <c:v>9.1290999999999997E-2</c:v>
                </c:pt>
                <c:pt idx="8128">
                  <c:v>9.3029000000000001E-2</c:v>
                </c:pt>
                <c:pt idx="8129">
                  <c:v>8.4711999999999996E-2</c:v>
                </c:pt>
                <c:pt idx="8130">
                  <c:v>8.047E-2</c:v>
                </c:pt>
                <c:pt idx="8131">
                  <c:v>8.885499999999999E-2</c:v>
                </c:pt>
                <c:pt idx="8132">
                  <c:v>8.5302000000000003E-2</c:v>
                </c:pt>
                <c:pt idx="8133">
                  <c:v>9.7860000000000003E-2</c:v>
                </c:pt>
                <c:pt idx="8134">
                  <c:v>9.9738999999999994E-2</c:v>
                </c:pt>
                <c:pt idx="8135">
                  <c:v>9.8882999999999999E-2</c:v>
                </c:pt>
                <c:pt idx="8136">
                  <c:v>9.1426999999999994E-2</c:v>
                </c:pt>
                <c:pt idx="8137">
                  <c:v>0.104252</c:v>
                </c:pt>
                <c:pt idx="8138">
                  <c:v>0.107136</c:v>
                </c:pt>
                <c:pt idx="8139">
                  <c:v>0.18135299999999999</c:v>
                </c:pt>
                <c:pt idx="8140">
                  <c:v>0.23299699999999998</c:v>
                </c:pt>
                <c:pt idx="8141">
                  <c:v>0.27500399999999997</c:v>
                </c:pt>
                <c:pt idx="8142">
                  <c:v>0.314056</c:v>
                </c:pt>
                <c:pt idx="8143">
                  <c:v>0.32522499999999999</c:v>
                </c:pt>
                <c:pt idx="8144">
                  <c:v>0.32848000000000005</c:v>
                </c:pt>
                <c:pt idx="8145">
                  <c:v>0.32299499999999998</c:v>
                </c:pt>
                <c:pt idx="8146">
                  <c:v>0.34898599999999996</c:v>
                </c:pt>
                <c:pt idx="8147">
                  <c:v>0.34874000000000005</c:v>
                </c:pt>
                <c:pt idx="8148">
                  <c:v>0.33196000000000003</c:v>
                </c:pt>
                <c:pt idx="8149">
                  <c:v>0.32484799999999997</c:v>
                </c:pt>
                <c:pt idx="8150">
                  <c:v>0.30248000000000003</c:v>
                </c:pt>
                <c:pt idx="8151">
                  <c:v>0.29929099999999997</c:v>
                </c:pt>
                <c:pt idx="8152">
                  <c:v>0.287721</c:v>
                </c:pt>
                <c:pt idx="8153">
                  <c:v>0.27218900000000001</c:v>
                </c:pt>
                <c:pt idx="8154">
                  <c:v>0.27397699999999997</c:v>
                </c:pt>
                <c:pt idx="8155">
                  <c:v>0.26251799999999997</c:v>
                </c:pt>
                <c:pt idx="8156">
                  <c:v>0.24360399999999999</c:v>
                </c:pt>
                <c:pt idx="8157">
                  <c:v>0.239121</c:v>
                </c:pt>
                <c:pt idx="8158">
                  <c:v>0.23236299999999999</c:v>
                </c:pt>
                <c:pt idx="8159">
                  <c:v>0.244253</c:v>
                </c:pt>
                <c:pt idx="8160">
                  <c:v>0.23024000000000003</c:v>
                </c:pt>
                <c:pt idx="8161">
                  <c:v>0.23241499999999998</c:v>
                </c:pt>
                <c:pt idx="8162">
                  <c:v>0.218499</c:v>
                </c:pt>
                <c:pt idx="8163">
                  <c:v>0.28558499999999998</c:v>
                </c:pt>
                <c:pt idx="8164">
                  <c:v>0.31192300000000001</c:v>
                </c:pt>
                <c:pt idx="8165">
                  <c:v>0.349547</c:v>
                </c:pt>
                <c:pt idx="8166">
                  <c:v>0.345524</c:v>
                </c:pt>
                <c:pt idx="8167">
                  <c:v>0.32675000000000004</c:v>
                </c:pt>
                <c:pt idx="8168">
                  <c:v>0.303313</c:v>
                </c:pt>
                <c:pt idx="8169">
                  <c:v>0.29516700000000001</c:v>
                </c:pt>
                <c:pt idx="8170">
                  <c:v>0.301062</c:v>
                </c:pt>
                <c:pt idx="8171">
                  <c:v>0.28318399999999999</c:v>
                </c:pt>
                <c:pt idx="8172">
                  <c:v>0.26725499999999996</c:v>
                </c:pt>
                <c:pt idx="8173">
                  <c:v>0.239702</c:v>
                </c:pt>
                <c:pt idx="8174">
                  <c:v>0.21737099999999998</c:v>
                </c:pt>
                <c:pt idx="8175">
                  <c:v>0.21188499999999999</c:v>
                </c:pt>
                <c:pt idx="8176">
                  <c:v>0.26336599999999999</c:v>
                </c:pt>
                <c:pt idx="8177">
                  <c:v>0.30140099999999997</c:v>
                </c:pt>
                <c:pt idx="8178">
                  <c:v>0.32500799999999996</c:v>
                </c:pt>
                <c:pt idx="8179">
                  <c:v>0.33028000000000002</c:v>
                </c:pt>
                <c:pt idx="8180">
                  <c:v>0.32151799999999997</c:v>
                </c:pt>
                <c:pt idx="8181">
                  <c:v>0.31086399999999997</c:v>
                </c:pt>
                <c:pt idx="8182">
                  <c:v>0.29661399999999999</c:v>
                </c:pt>
                <c:pt idx="8183">
                  <c:v>0.27060499999999998</c:v>
                </c:pt>
                <c:pt idx="8184">
                  <c:v>0.25704199999999999</c:v>
                </c:pt>
                <c:pt idx="8185">
                  <c:v>0.24097099999999999</c:v>
                </c:pt>
                <c:pt idx="8186">
                  <c:v>0.22361899999999998</c:v>
                </c:pt>
                <c:pt idx="8187">
                  <c:v>0.23757000000000003</c:v>
                </c:pt>
                <c:pt idx="8188">
                  <c:v>0.2697</c:v>
                </c:pt>
                <c:pt idx="8189">
                  <c:v>0.269816</c:v>
                </c:pt>
                <c:pt idx="8190">
                  <c:v>0.26690599999999998</c:v>
                </c:pt>
                <c:pt idx="8191">
                  <c:v>0.25232000000000004</c:v>
                </c:pt>
                <c:pt idx="8192">
                  <c:v>0.26485799999999998</c:v>
                </c:pt>
                <c:pt idx="8193">
                  <c:v>0.242454</c:v>
                </c:pt>
                <c:pt idx="8194">
                  <c:v>0.27764099999999997</c:v>
                </c:pt>
                <c:pt idx="8195">
                  <c:v>0.276146</c:v>
                </c:pt>
                <c:pt idx="8196">
                  <c:v>0.30346600000000001</c:v>
                </c:pt>
                <c:pt idx="8197">
                  <c:v>0.29023899999999997</c:v>
                </c:pt>
                <c:pt idx="8198">
                  <c:v>0.27828399999999998</c:v>
                </c:pt>
                <c:pt idx="8199">
                  <c:v>0.26258100000000001</c:v>
                </c:pt>
                <c:pt idx="8200">
                  <c:v>0.25878799999999996</c:v>
                </c:pt>
                <c:pt idx="8201">
                  <c:v>0.24426000000000003</c:v>
                </c:pt>
                <c:pt idx="8202">
                  <c:v>0.25964300000000001</c:v>
                </c:pt>
                <c:pt idx="8203">
                  <c:v>0.270866</c:v>
                </c:pt>
                <c:pt idx="8204">
                  <c:v>0.25996900000000001</c:v>
                </c:pt>
                <c:pt idx="8205">
                  <c:v>0.30227399999999999</c:v>
                </c:pt>
                <c:pt idx="8206">
                  <c:v>0.326235</c:v>
                </c:pt>
                <c:pt idx="8207">
                  <c:v>0.32844200000000001</c:v>
                </c:pt>
                <c:pt idx="8208">
                  <c:v>0.32165199999999999</c:v>
                </c:pt>
                <c:pt idx="8209">
                  <c:v>0.32455000000000001</c:v>
                </c:pt>
                <c:pt idx="8210">
                  <c:v>0.313226</c:v>
                </c:pt>
                <c:pt idx="8211">
                  <c:v>0.34019499999999997</c:v>
                </c:pt>
                <c:pt idx="8212">
                  <c:v>0.33566199999999996</c:v>
                </c:pt>
                <c:pt idx="8213">
                  <c:v>0.34396899999999997</c:v>
                </c:pt>
                <c:pt idx="8214">
                  <c:v>0.34443000000000001</c:v>
                </c:pt>
                <c:pt idx="8215">
                  <c:v>0.33412900000000001</c:v>
                </c:pt>
                <c:pt idx="8216">
                  <c:v>0.31054000000000004</c:v>
                </c:pt>
                <c:pt idx="8217">
                  <c:v>0.27511599999999997</c:v>
                </c:pt>
                <c:pt idx="8218">
                  <c:v>0.24087499999999998</c:v>
                </c:pt>
                <c:pt idx="8219">
                  <c:v>0.231485</c:v>
                </c:pt>
                <c:pt idx="8220">
                  <c:v>0.249219</c:v>
                </c:pt>
                <c:pt idx="8221">
                  <c:v>0.240033</c:v>
                </c:pt>
                <c:pt idx="8222">
                  <c:v>0.29691899999999999</c:v>
                </c:pt>
                <c:pt idx="8223">
                  <c:v>0.41353799999999996</c:v>
                </c:pt>
                <c:pt idx="8224">
                  <c:v>0.44552599999999998</c:v>
                </c:pt>
                <c:pt idx="8225">
                  <c:v>0.46128399999999997</c:v>
                </c:pt>
                <c:pt idx="8226">
                  <c:v>0.47992399999999996</c:v>
                </c:pt>
                <c:pt idx="8227">
                  <c:v>0.46759899999999999</c:v>
                </c:pt>
                <c:pt idx="8228">
                  <c:v>0.47867599999999999</c:v>
                </c:pt>
                <c:pt idx="8229">
                  <c:v>0.46498499999999998</c:v>
                </c:pt>
                <c:pt idx="8230">
                  <c:v>0.45158099999999995</c:v>
                </c:pt>
                <c:pt idx="8231">
                  <c:v>0.46234199999999998</c:v>
                </c:pt>
                <c:pt idx="8232">
                  <c:v>0.43804299999999996</c:v>
                </c:pt>
                <c:pt idx="8233">
                  <c:v>0.42350499999999996</c:v>
                </c:pt>
                <c:pt idx="8234">
                  <c:v>0.41450499999999996</c:v>
                </c:pt>
                <c:pt idx="8235">
                  <c:v>0.43908000000000003</c:v>
                </c:pt>
                <c:pt idx="8236">
                  <c:v>0.43007599999999996</c:v>
                </c:pt>
                <c:pt idx="8237">
                  <c:v>0.43220000000000003</c:v>
                </c:pt>
                <c:pt idx="8238">
                  <c:v>0.44713899999999995</c:v>
                </c:pt>
                <c:pt idx="8239">
                  <c:v>0.45494899999999999</c:v>
                </c:pt>
                <c:pt idx="8240">
                  <c:v>0.46501199999999998</c:v>
                </c:pt>
                <c:pt idx="8241">
                  <c:v>0.49546499999999999</c:v>
                </c:pt>
                <c:pt idx="8242">
                  <c:v>0.48074799999999995</c:v>
                </c:pt>
                <c:pt idx="8243">
                  <c:v>0.52971400000000002</c:v>
                </c:pt>
                <c:pt idx="8244">
                  <c:v>0.56904399999999999</c:v>
                </c:pt>
                <c:pt idx="8245">
                  <c:v>0.62911600000000001</c:v>
                </c:pt>
                <c:pt idx="8246">
                  <c:v>0.64674399999999999</c:v>
                </c:pt>
                <c:pt idx="8247">
                  <c:v>0.64862799999999998</c:v>
                </c:pt>
                <c:pt idx="8248">
                  <c:v>0.67081299999999999</c:v>
                </c:pt>
                <c:pt idx="8249">
                  <c:v>0.67193599999999998</c:v>
                </c:pt>
                <c:pt idx="8250">
                  <c:v>0.66392699999999993</c:v>
                </c:pt>
                <c:pt idx="8251">
                  <c:v>0.69111499999999992</c:v>
                </c:pt>
                <c:pt idx="8252">
                  <c:v>0.69216000000000011</c:v>
                </c:pt>
                <c:pt idx="8253">
                  <c:v>0.66475699999999993</c:v>
                </c:pt>
                <c:pt idx="8254">
                  <c:v>0.64174500000000001</c:v>
                </c:pt>
                <c:pt idx="8255">
                  <c:v>0.61598399999999998</c:v>
                </c:pt>
                <c:pt idx="8256">
                  <c:v>0.58579599999999998</c:v>
                </c:pt>
                <c:pt idx="8257">
                  <c:v>0.57034600000000002</c:v>
                </c:pt>
                <c:pt idx="8258">
                  <c:v>0.534578</c:v>
                </c:pt>
                <c:pt idx="8259">
                  <c:v>0.50914199999999998</c:v>
                </c:pt>
                <c:pt idx="8260">
                  <c:v>0.48166499999999995</c:v>
                </c:pt>
                <c:pt idx="8261">
                  <c:v>0.46348499999999998</c:v>
                </c:pt>
                <c:pt idx="8262">
                  <c:v>0.484292</c:v>
                </c:pt>
                <c:pt idx="8263">
                  <c:v>0.49892499999999995</c:v>
                </c:pt>
                <c:pt idx="8264">
                  <c:v>0.49207599999999996</c:v>
                </c:pt>
                <c:pt idx="8265">
                  <c:v>0.48574899999999999</c:v>
                </c:pt>
                <c:pt idx="8266">
                  <c:v>0.52953699999999992</c:v>
                </c:pt>
                <c:pt idx="8267">
                  <c:v>0.58561399999999997</c:v>
                </c:pt>
                <c:pt idx="8268">
                  <c:v>0.61920399999999998</c:v>
                </c:pt>
                <c:pt idx="8269">
                  <c:v>0.62474499999999999</c:v>
                </c:pt>
                <c:pt idx="8270">
                  <c:v>0.62414899999999995</c:v>
                </c:pt>
                <c:pt idx="8271">
                  <c:v>0.63752000000000009</c:v>
                </c:pt>
                <c:pt idx="8272">
                  <c:v>0.62984600000000002</c:v>
                </c:pt>
                <c:pt idx="8273">
                  <c:v>0.65356899999999996</c:v>
                </c:pt>
                <c:pt idx="8274">
                  <c:v>0.63583499999999993</c:v>
                </c:pt>
                <c:pt idx="8275">
                  <c:v>0.65105199999999996</c:v>
                </c:pt>
                <c:pt idx="8276">
                  <c:v>0.67412499999999997</c:v>
                </c:pt>
                <c:pt idx="8277">
                  <c:v>0.669817</c:v>
                </c:pt>
                <c:pt idx="8278">
                  <c:v>0.64911599999999992</c:v>
                </c:pt>
                <c:pt idx="8279">
                  <c:v>0.63132699999999997</c:v>
                </c:pt>
                <c:pt idx="8280">
                  <c:v>0.60455599999999998</c:v>
                </c:pt>
                <c:pt idx="8281">
                  <c:v>0.57951000000000008</c:v>
                </c:pt>
                <c:pt idx="8282">
                  <c:v>0.65967299999999995</c:v>
                </c:pt>
                <c:pt idx="8283">
                  <c:v>0.69254099999999996</c:v>
                </c:pt>
                <c:pt idx="8284">
                  <c:v>0.71703000000000006</c:v>
                </c:pt>
                <c:pt idx="8285">
                  <c:v>0.709561</c:v>
                </c:pt>
                <c:pt idx="8286">
                  <c:v>0.70643699999999998</c:v>
                </c:pt>
                <c:pt idx="8287">
                  <c:v>0.68980000000000008</c:v>
                </c:pt>
                <c:pt idx="8288">
                  <c:v>0.70618599999999998</c:v>
                </c:pt>
                <c:pt idx="8289">
                  <c:v>0.69892799999999999</c:v>
                </c:pt>
                <c:pt idx="8290">
                  <c:v>0.69925399999999993</c:v>
                </c:pt>
                <c:pt idx="8291">
                  <c:v>0.693187</c:v>
                </c:pt>
                <c:pt idx="8292">
                  <c:v>0.68516699999999997</c:v>
                </c:pt>
                <c:pt idx="8293">
                  <c:v>0.68169499999999994</c:v>
                </c:pt>
                <c:pt idx="8294">
                  <c:v>0.67199799999999998</c:v>
                </c:pt>
                <c:pt idx="8295">
                  <c:v>0.64873199999999998</c:v>
                </c:pt>
                <c:pt idx="8296">
                  <c:v>0.63731599999999999</c:v>
                </c:pt>
                <c:pt idx="8297">
                  <c:v>0.62241199999999997</c:v>
                </c:pt>
                <c:pt idx="8298">
                  <c:v>0.59106000000000003</c:v>
                </c:pt>
                <c:pt idx="8299">
                  <c:v>0.56054899999999996</c:v>
                </c:pt>
                <c:pt idx="8300">
                  <c:v>0.53026099999999998</c:v>
                </c:pt>
                <c:pt idx="8301">
                  <c:v>0.6319800000000001</c:v>
                </c:pt>
                <c:pt idx="8302">
                  <c:v>0.616784</c:v>
                </c:pt>
                <c:pt idx="8303">
                  <c:v>0.65919399999999995</c:v>
                </c:pt>
                <c:pt idx="8304">
                  <c:v>0.68371899999999997</c:v>
                </c:pt>
                <c:pt idx="8305">
                  <c:v>0.677095</c:v>
                </c:pt>
                <c:pt idx="8306">
                  <c:v>0.66424000000000005</c:v>
                </c:pt>
                <c:pt idx="8307">
                  <c:v>0.61554299999999995</c:v>
                </c:pt>
                <c:pt idx="8308">
                  <c:v>0.63295899999999994</c:v>
                </c:pt>
                <c:pt idx="8309">
                  <c:v>0.63255799999999995</c:v>
                </c:pt>
                <c:pt idx="8310">
                  <c:v>0.70539799999999997</c:v>
                </c:pt>
                <c:pt idx="8311">
                  <c:v>0.69324399999999997</c:v>
                </c:pt>
                <c:pt idx="8312">
                  <c:v>0.69308700000000001</c:v>
                </c:pt>
                <c:pt idx="8313">
                  <c:v>0.68406800000000001</c:v>
                </c:pt>
                <c:pt idx="8314">
                  <c:v>0.671261</c:v>
                </c:pt>
                <c:pt idx="8315">
                  <c:v>0.65420499999999993</c:v>
                </c:pt>
                <c:pt idx="8316">
                  <c:v>0.63742699999999997</c:v>
                </c:pt>
                <c:pt idx="8317">
                  <c:v>0.62823099999999998</c:v>
                </c:pt>
                <c:pt idx="8318">
                  <c:v>0.64788699999999999</c:v>
                </c:pt>
                <c:pt idx="8319">
                  <c:v>0.61692499999999995</c:v>
                </c:pt>
                <c:pt idx="8320">
                  <c:v>0.64030299999999996</c:v>
                </c:pt>
                <c:pt idx="8321">
                  <c:v>0.61817100000000003</c:v>
                </c:pt>
                <c:pt idx="8322">
                  <c:v>0.60853699999999999</c:v>
                </c:pt>
                <c:pt idx="8323">
                  <c:v>0.60324699999999998</c:v>
                </c:pt>
                <c:pt idx="8324">
                  <c:v>0.59112799999999999</c:v>
                </c:pt>
                <c:pt idx="8325">
                  <c:v>0.57875699999999997</c:v>
                </c:pt>
                <c:pt idx="8326">
                  <c:v>0.55514200000000002</c:v>
                </c:pt>
                <c:pt idx="8327">
                  <c:v>0.53120699999999998</c:v>
                </c:pt>
                <c:pt idx="8328">
                  <c:v>0.50016700000000003</c:v>
                </c:pt>
                <c:pt idx="8329">
                  <c:v>0.472798</c:v>
                </c:pt>
                <c:pt idx="8330">
                  <c:v>0.46038499999999999</c:v>
                </c:pt>
                <c:pt idx="8331">
                  <c:v>0.44296599999999997</c:v>
                </c:pt>
                <c:pt idx="8332">
                  <c:v>0.45019399999999998</c:v>
                </c:pt>
                <c:pt idx="8333">
                  <c:v>0.47668899999999997</c:v>
                </c:pt>
                <c:pt idx="8334">
                  <c:v>0.491618</c:v>
                </c:pt>
                <c:pt idx="8335">
                  <c:v>0.516845</c:v>
                </c:pt>
                <c:pt idx="8336">
                  <c:v>0.51671699999999998</c:v>
                </c:pt>
                <c:pt idx="8337">
                  <c:v>0.50477300000000003</c:v>
                </c:pt>
                <c:pt idx="8338">
                  <c:v>0.48776799999999998</c:v>
                </c:pt>
                <c:pt idx="8339">
                  <c:v>0.480659</c:v>
                </c:pt>
                <c:pt idx="8340">
                  <c:v>0.46338499999999999</c:v>
                </c:pt>
                <c:pt idx="8341">
                  <c:v>0.442521</c:v>
                </c:pt>
                <c:pt idx="8342">
                  <c:v>0.418711</c:v>
                </c:pt>
                <c:pt idx="8343">
                  <c:v>0.40031699999999998</c:v>
                </c:pt>
                <c:pt idx="8344">
                  <c:v>0.38425399999999998</c:v>
                </c:pt>
                <c:pt idx="8345">
                  <c:v>0.358408</c:v>
                </c:pt>
                <c:pt idx="8346">
                  <c:v>0.36977399999999999</c:v>
                </c:pt>
                <c:pt idx="8347">
                  <c:v>0.34689399999999998</c:v>
                </c:pt>
                <c:pt idx="8348">
                  <c:v>0.37502199999999997</c:v>
                </c:pt>
                <c:pt idx="8349">
                  <c:v>0.35470699999999999</c:v>
                </c:pt>
                <c:pt idx="8350">
                  <c:v>0.350773</c:v>
                </c:pt>
                <c:pt idx="8351">
                  <c:v>0.380079</c:v>
                </c:pt>
                <c:pt idx="8352">
                  <c:v>0.38144299999999998</c:v>
                </c:pt>
                <c:pt idx="8353">
                  <c:v>0.37853699999999996</c:v>
                </c:pt>
                <c:pt idx="8354">
                  <c:v>0.38080000000000003</c:v>
                </c:pt>
                <c:pt idx="8355">
                  <c:v>0.37271199999999999</c:v>
                </c:pt>
                <c:pt idx="8356">
                  <c:v>0.36400099999999996</c:v>
                </c:pt>
                <c:pt idx="8357">
                  <c:v>0.408638</c:v>
                </c:pt>
                <c:pt idx="8358">
                  <c:v>0.42283799999999999</c:v>
                </c:pt>
                <c:pt idx="8359">
                  <c:v>0.43228499999999997</c:v>
                </c:pt>
                <c:pt idx="8360">
                  <c:v>0.42635599999999996</c:v>
                </c:pt>
                <c:pt idx="8361">
                  <c:v>0.44520499999999996</c:v>
                </c:pt>
                <c:pt idx="8362">
                  <c:v>0.47598299999999999</c:v>
                </c:pt>
                <c:pt idx="8363">
                  <c:v>0.495834</c:v>
                </c:pt>
                <c:pt idx="8364">
                  <c:v>0.49195099999999997</c:v>
                </c:pt>
                <c:pt idx="8365">
                  <c:v>0.487346</c:v>
                </c:pt>
                <c:pt idx="8366">
                  <c:v>0.48722899999999997</c:v>
                </c:pt>
                <c:pt idx="8367">
                  <c:v>0.50289299999999992</c:v>
                </c:pt>
                <c:pt idx="8368">
                  <c:v>0.53366199999999997</c:v>
                </c:pt>
                <c:pt idx="8369">
                  <c:v>0.52461099999999994</c:v>
                </c:pt>
                <c:pt idx="8370">
                  <c:v>0.52761099999999994</c:v>
                </c:pt>
                <c:pt idx="8371">
                  <c:v>0.49450299999999997</c:v>
                </c:pt>
                <c:pt idx="8372">
                  <c:v>0.47901099999999996</c:v>
                </c:pt>
                <c:pt idx="8373">
                  <c:v>0.43181899999999995</c:v>
                </c:pt>
                <c:pt idx="8374">
                  <c:v>0.45144299999999998</c:v>
                </c:pt>
                <c:pt idx="8375">
                  <c:v>0.44554299999999997</c:v>
                </c:pt>
                <c:pt idx="8376">
                  <c:v>0.42746399999999996</c:v>
                </c:pt>
                <c:pt idx="8377">
                  <c:v>0.43531300000000001</c:v>
                </c:pt>
                <c:pt idx="8378">
                  <c:v>0.40287099999999998</c:v>
                </c:pt>
                <c:pt idx="8379">
                  <c:v>0.37170899999999996</c:v>
                </c:pt>
                <c:pt idx="8380">
                  <c:v>0.34842200000000001</c:v>
                </c:pt>
                <c:pt idx="8381">
                  <c:v>0.33510599999999996</c:v>
                </c:pt>
                <c:pt idx="8382">
                  <c:v>0.32487299999999997</c:v>
                </c:pt>
                <c:pt idx="8383">
                  <c:v>0.309006</c:v>
                </c:pt>
                <c:pt idx="8384">
                  <c:v>0.29278000000000004</c:v>
                </c:pt>
                <c:pt idx="8385">
                  <c:v>0.28840499999999997</c:v>
                </c:pt>
                <c:pt idx="8386">
                  <c:v>0.27335699999999996</c:v>
                </c:pt>
                <c:pt idx="8387">
                  <c:v>0.26799400000000001</c:v>
                </c:pt>
                <c:pt idx="8388">
                  <c:v>0.26264799999999999</c:v>
                </c:pt>
                <c:pt idx="8389">
                  <c:v>0.25101400000000001</c:v>
                </c:pt>
                <c:pt idx="8390">
                  <c:v>0.24540799999999999</c:v>
                </c:pt>
                <c:pt idx="8391">
                  <c:v>0.26270099999999996</c:v>
                </c:pt>
                <c:pt idx="8392">
                  <c:v>0.27688599999999997</c:v>
                </c:pt>
                <c:pt idx="8393">
                  <c:v>0.276806</c:v>
                </c:pt>
                <c:pt idx="8394">
                  <c:v>0.32828199999999996</c:v>
                </c:pt>
                <c:pt idx="8395">
                  <c:v>0.32924300000000001</c:v>
                </c:pt>
                <c:pt idx="8396">
                  <c:v>0.34529599999999999</c:v>
                </c:pt>
                <c:pt idx="8397">
                  <c:v>0.35226199999999996</c:v>
                </c:pt>
                <c:pt idx="8398">
                  <c:v>0.34595000000000004</c:v>
                </c:pt>
                <c:pt idx="8399">
                  <c:v>0.34945899999999996</c:v>
                </c:pt>
                <c:pt idx="8400">
                  <c:v>0.365954</c:v>
                </c:pt>
                <c:pt idx="8401">
                  <c:v>0.36435299999999998</c:v>
                </c:pt>
                <c:pt idx="8402">
                  <c:v>0.36758099999999999</c:v>
                </c:pt>
                <c:pt idx="8403">
                  <c:v>0.36126399999999997</c:v>
                </c:pt>
                <c:pt idx="8404">
                  <c:v>0.34318000000000004</c:v>
                </c:pt>
                <c:pt idx="8405">
                  <c:v>0.32010099999999997</c:v>
                </c:pt>
                <c:pt idx="8406">
                  <c:v>0.33713599999999999</c:v>
                </c:pt>
                <c:pt idx="8407">
                  <c:v>0.32488899999999998</c:v>
                </c:pt>
                <c:pt idx="8408">
                  <c:v>0.33185799999999999</c:v>
                </c:pt>
                <c:pt idx="8409">
                  <c:v>0.32139400000000001</c:v>
                </c:pt>
                <c:pt idx="8410">
                  <c:v>0.32365099999999997</c:v>
                </c:pt>
                <c:pt idx="8411">
                  <c:v>0.32689499999999999</c:v>
                </c:pt>
                <c:pt idx="8412">
                  <c:v>0.32695599999999997</c:v>
                </c:pt>
                <c:pt idx="8413">
                  <c:v>0.32865499999999997</c:v>
                </c:pt>
                <c:pt idx="8414">
                  <c:v>0.32283400000000001</c:v>
                </c:pt>
                <c:pt idx="8415">
                  <c:v>0.327237</c:v>
                </c:pt>
                <c:pt idx="8416">
                  <c:v>0.32188800000000001</c:v>
                </c:pt>
                <c:pt idx="8417">
                  <c:v>0.31201699999999999</c:v>
                </c:pt>
                <c:pt idx="8418">
                  <c:v>0.29879800000000001</c:v>
                </c:pt>
                <c:pt idx="8419">
                  <c:v>0.34610599999999997</c:v>
                </c:pt>
                <c:pt idx="8420">
                  <c:v>0.35015799999999997</c:v>
                </c:pt>
                <c:pt idx="8421">
                  <c:v>0.34140100000000001</c:v>
                </c:pt>
                <c:pt idx="8422">
                  <c:v>0.34193099999999998</c:v>
                </c:pt>
                <c:pt idx="8423">
                  <c:v>0.32956399999999997</c:v>
                </c:pt>
                <c:pt idx="8424">
                  <c:v>0.32665699999999998</c:v>
                </c:pt>
                <c:pt idx="8425">
                  <c:v>0.30924599999999997</c:v>
                </c:pt>
                <c:pt idx="8426">
                  <c:v>0.30430399999999996</c:v>
                </c:pt>
                <c:pt idx="8427">
                  <c:v>0.28359200000000001</c:v>
                </c:pt>
                <c:pt idx="8428">
                  <c:v>0.29009399999999996</c:v>
                </c:pt>
                <c:pt idx="8429">
                  <c:v>0.29527700000000001</c:v>
                </c:pt>
                <c:pt idx="8430">
                  <c:v>0.302483</c:v>
                </c:pt>
                <c:pt idx="8431">
                  <c:v>0.30410499999999996</c:v>
                </c:pt>
                <c:pt idx="8432">
                  <c:v>0.29436299999999999</c:v>
                </c:pt>
                <c:pt idx="8433">
                  <c:v>0.28920099999999999</c:v>
                </c:pt>
                <c:pt idx="8434">
                  <c:v>0.28471199999999997</c:v>
                </c:pt>
                <c:pt idx="8435">
                  <c:v>0.27595799999999998</c:v>
                </c:pt>
                <c:pt idx="8436">
                  <c:v>0.27497499999999997</c:v>
                </c:pt>
                <c:pt idx="8437">
                  <c:v>0.27125000000000005</c:v>
                </c:pt>
                <c:pt idx="8438">
                  <c:v>0.26382800000000001</c:v>
                </c:pt>
                <c:pt idx="8439">
                  <c:v>0.27507199999999998</c:v>
                </c:pt>
                <c:pt idx="8440">
                  <c:v>0.26219399999999998</c:v>
                </c:pt>
                <c:pt idx="8441">
                  <c:v>0.26136300000000001</c:v>
                </c:pt>
                <c:pt idx="8442">
                  <c:v>0.253135</c:v>
                </c:pt>
                <c:pt idx="8443">
                  <c:v>0.24783000000000002</c:v>
                </c:pt>
                <c:pt idx="8444">
                  <c:v>0.24553899999999998</c:v>
                </c:pt>
                <c:pt idx="8445">
                  <c:v>0.248972</c:v>
                </c:pt>
                <c:pt idx="8446">
                  <c:v>0.25067699999999998</c:v>
                </c:pt>
                <c:pt idx="8447">
                  <c:v>0.24882000000000001</c:v>
                </c:pt>
                <c:pt idx="8448">
                  <c:v>0.24788499999999999</c:v>
                </c:pt>
                <c:pt idx="8449">
                  <c:v>0.23396399999999998</c:v>
                </c:pt>
                <c:pt idx="8450">
                  <c:v>0.27986800000000001</c:v>
                </c:pt>
                <c:pt idx="8451">
                  <c:v>0.29905899999999996</c:v>
                </c:pt>
                <c:pt idx="8452">
                  <c:v>0.298647</c:v>
                </c:pt>
                <c:pt idx="8453">
                  <c:v>0.28930299999999998</c:v>
                </c:pt>
                <c:pt idx="8454">
                  <c:v>0.27824599999999999</c:v>
                </c:pt>
                <c:pt idx="8455">
                  <c:v>0.30726700000000001</c:v>
                </c:pt>
                <c:pt idx="8456">
                  <c:v>0.332619</c:v>
                </c:pt>
                <c:pt idx="8457">
                  <c:v>0.33765299999999998</c:v>
                </c:pt>
                <c:pt idx="8458">
                  <c:v>0.35372300000000001</c:v>
                </c:pt>
                <c:pt idx="8459">
                  <c:v>0.35441499999999998</c:v>
                </c:pt>
                <c:pt idx="8460">
                  <c:v>0.38919899999999996</c:v>
                </c:pt>
                <c:pt idx="8461">
                  <c:v>0.383355</c:v>
                </c:pt>
                <c:pt idx="8462">
                  <c:v>0.38421000000000005</c:v>
                </c:pt>
                <c:pt idx="8463">
                  <c:v>0.36482000000000003</c:v>
                </c:pt>
                <c:pt idx="8464">
                  <c:v>0.36759500000000001</c:v>
                </c:pt>
                <c:pt idx="8465">
                  <c:v>0.346995</c:v>
                </c:pt>
                <c:pt idx="8466">
                  <c:v>0.345217</c:v>
                </c:pt>
                <c:pt idx="8467">
                  <c:v>0.36409900000000001</c:v>
                </c:pt>
                <c:pt idx="8468">
                  <c:v>0.36254599999999998</c:v>
                </c:pt>
                <c:pt idx="8469">
                  <c:v>0.36867299999999997</c:v>
                </c:pt>
                <c:pt idx="8470">
                  <c:v>0.37274499999999999</c:v>
                </c:pt>
                <c:pt idx="8471">
                  <c:v>0.35265199999999997</c:v>
                </c:pt>
                <c:pt idx="8472">
                  <c:v>0.35569899999999999</c:v>
                </c:pt>
                <c:pt idx="8473">
                  <c:v>0.40353600000000001</c:v>
                </c:pt>
                <c:pt idx="8474">
                  <c:v>0.41142099999999998</c:v>
                </c:pt>
                <c:pt idx="8475">
                  <c:v>0.40380099999999997</c:v>
                </c:pt>
                <c:pt idx="8476">
                  <c:v>0.39604499999999998</c:v>
                </c:pt>
                <c:pt idx="8477">
                  <c:v>0.44414199999999998</c:v>
                </c:pt>
                <c:pt idx="8478">
                  <c:v>0.45316399999999996</c:v>
                </c:pt>
                <c:pt idx="8479">
                  <c:v>0.44436100000000001</c:v>
                </c:pt>
                <c:pt idx="8480">
                  <c:v>0.427927</c:v>
                </c:pt>
                <c:pt idx="8481">
                  <c:v>0.43682000000000004</c:v>
                </c:pt>
                <c:pt idx="8482">
                  <c:v>0.42976399999999998</c:v>
                </c:pt>
                <c:pt idx="8483">
                  <c:v>0.44280199999999997</c:v>
                </c:pt>
                <c:pt idx="8484">
                  <c:v>0.45242299999999996</c:v>
                </c:pt>
                <c:pt idx="8485">
                  <c:v>0.44733000000000006</c:v>
                </c:pt>
                <c:pt idx="8486">
                  <c:v>0.44296399999999997</c:v>
                </c:pt>
                <c:pt idx="8487">
                  <c:v>0.43391599999999997</c:v>
                </c:pt>
                <c:pt idx="8488">
                  <c:v>0.41414899999999999</c:v>
                </c:pt>
                <c:pt idx="8489">
                  <c:v>0.39173799999999998</c:v>
                </c:pt>
                <c:pt idx="8490">
                  <c:v>0.37457299999999999</c:v>
                </c:pt>
                <c:pt idx="8491">
                  <c:v>0.35444699999999996</c:v>
                </c:pt>
                <c:pt idx="8492">
                  <c:v>0.38753099999999996</c:v>
                </c:pt>
                <c:pt idx="8493">
                  <c:v>0.38431000000000004</c:v>
                </c:pt>
                <c:pt idx="8494">
                  <c:v>0.384579</c:v>
                </c:pt>
                <c:pt idx="8495">
                  <c:v>0.36945600000000001</c:v>
                </c:pt>
                <c:pt idx="8496">
                  <c:v>0.395144</c:v>
                </c:pt>
                <c:pt idx="8497">
                  <c:v>0.39847399999999999</c:v>
                </c:pt>
                <c:pt idx="8498">
                  <c:v>0.38797099999999995</c:v>
                </c:pt>
                <c:pt idx="8499">
                  <c:v>0.37232399999999999</c:v>
                </c:pt>
                <c:pt idx="8500">
                  <c:v>0.35780299999999998</c:v>
                </c:pt>
                <c:pt idx="8501">
                  <c:v>0.359288</c:v>
                </c:pt>
                <c:pt idx="8502">
                  <c:v>0.41078100000000001</c:v>
                </c:pt>
                <c:pt idx="8503">
                  <c:v>0.40994900000000001</c:v>
                </c:pt>
                <c:pt idx="8504">
                  <c:v>0.40241499999999997</c:v>
                </c:pt>
                <c:pt idx="8505">
                  <c:v>0.39737699999999998</c:v>
                </c:pt>
                <c:pt idx="8506">
                  <c:v>0.38123099999999999</c:v>
                </c:pt>
                <c:pt idx="8507">
                  <c:v>0.37260699999999997</c:v>
                </c:pt>
                <c:pt idx="8508">
                  <c:v>0.34978599999999999</c:v>
                </c:pt>
                <c:pt idx="8509">
                  <c:v>0.32260499999999998</c:v>
                </c:pt>
                <c:pt idx="8510">
                  <c:v>0.29833299999999996</c:v>
                </c:pt>
                <c:pt idx="8511">
                  <c:v>0.28888799999999998</c:v>
                </c:pt>
                <c:pt idx="8512">
                  <c:v>0.267235</c:v>
                </c:pt>
                <c:pt idx="8513">
                  <c:v>0.24840000000000001</c:v>
                </c:pt>
                <c:pt idx="8514">
                  <c:v>0.22914099999999998</c:v>
                </c:pt>
                <c:pt idx="8515">
                  <c:v>0.23310599999999998</c:v>
                </c:pt>
                <c:pt idx="8516">
                  <c:v>0.232875</c:v>
                </c:pt>
                <c:pt idx="8517">
                  <c:v>0.22440099999999999</c:v>
                </c:pt>
                <c:pt idx="8518">
                  <c:v>0.21524799999999999</c:v>
                </c:pt>
                <c:pt idx="8519">
                  <c:v>0.202817</c:v>
                </c:pt>
                <c:pt idx="8520">
                  <c:v>0.191829</c:v>
                </c:pt>
                <c:pt idx="8521">
                  <c:v>0.194102</c:v>
                </c:pt>
                <c:pt idx="8522">
                  <c:v>0.19214000000000001</c:v>
                </c:pt>
                <c:pt idx="8523">
                  <c:v>0.19029199999999999</c:v>
                </c:pt>
                <c:pt idx="8524">
                  <c:v>0.19323499999999999</c:v>
                </c:pt>
                <c:pt idx="8525">
                  <c:v>0.18587399999999998</c:v>
                </c:pt>
                <c:pt idx="8526">
                  <c:v>0.205322</c:v>
                </c:pt>
                <c:pt idx="8527">
                  <c:v>0.15520699999999998</c:v>
                </c:pt>
                <c:pt idx="8528">
                  <c:v>0.15427399999999999</c:v>
                </c:pt>
                <c:pt idx="8529">
                  <c:v>0.15452399999999999</c:v>
                </c:pt>
                <c:pt idx="8530">
                  <c:v>0.16251699999999999</c:v>
                </c:pt>
                <c:pt idx="8531">
                  <c:v>0.16406299999999999</c:v>
                </c:pt>
                <c:pt idx="8532">
                  <c:v>0.15973299999999999</c:v>
                </c:pt>
                <c:pt idx="8533">
                  <c:v>0.165913</c:v>
                </c:pt>
                <c:pt idx="8534">
                  <c:v>0.17377799999999999</c:v>
                </c:pt>
                <c:pt idx="8535">
                  <c:v>0.172099</c:v>
                </c:pt>
                <c:pt idx="8536">
                  <c:v>0.16700099999999998</c:v>
                </c:pt>
                <c:pt idx="8537">
                  <c:v>0.15251699999999999</c:v>
                </c:pt>
                <c:pt idx="8538">
                  <c:v>0.14873899999999998</c:v>
                </c:pt>
                <c:pt idx="8539">
                  <c:v>0.13680699999999998</c:v>
                </c:pt>
                <c:pt idx="8540">
                  <c:v>0.166717</c:v>
                </c:pt>
                <c:pt idx="8541">
                  <c:v>0.167543</c:v>
                </c:pt>
                <c:pt idx="8542">
                  <c:v>0.175562</c:v>
                </c:pt>
                <c:pt idx="8543">
                  <c:v>0.16250799999999999</c:v>
                </c:pt>
                <c:pt idx="8544">
                  <c:v>0.157472</c:v>
                </c:pt>
                <c:pt idx="8545">
                  <c:v>0.153362</c:v>
                </c:pt>
                <c:pt idx="8546">
                  <c:v>0.13972000000000001</c:v>
                </c:pt>
                <c:pt idx="8547">
                  <c:v>0.14383799999999999</c:v>
                </c:pt>
                <c:pt idx="8548">
                  <c:v>0.14426</c:v>
                </c:pt>
                <c:pt idx="8549">
                  <c:v>0.12897799999999998</c:v>
                </c:pt>
                <c:pt idx="8550">
                  <c:v>0.125947</c:v>
                </c:pt>
                <c:pt idx="8551">
                  <c:v>0.119057</c:v>
                </c:pt>
                <c:pt idx="8552">
                  <c:v>0.11948499999999999</c:v>
                </c:pt>
                <c:pt idx="8553">
                  <c:v>0.11798399999999999</c:v>
                </c:pt>
                <c:pt idx="8554">
                  <c:v>0.113605</c:v>
                </c:pt>
                <c:pt idx="8555">
                  <c:v>0.12596000000000002</c:v>
                </c:pt>
                <c:pt idx="8556">
                  <c:v>0.114366</c:v>
                </c:pt>
                <c:pt idx="8557">
                  <c:v>0.115672</c:v>
                </c:pt>
                <c:pt idx="8558">
                  <c:v>0.11199199999999999</c:v>
                </c:pt>
                <c:pt idx="8559">
                  <c:v>0.12667300000000001</c:v>
                </c:pt>
                <c:pt idx="8560">
                  <c:v>0.11855099999999999</c:v>
                </c:pt>
                <c:pt idx="8561">
                  <c:v>0.10774199999999999</c:v>
                </c:pt>
                <c:pt idx="8562">
                  <c:v>0.11358000000000001</c:v>
                </c:pt>
                <c:pt idx="8563">
                  <c:v>0.12270399999999999</c:v>
                </c:pt>
                <c:pt idx="8564">
                  <c:v>0.125754</c:v>
                </c:pt>
                <c:pt idx="8565">
                  <c:v>0.12623199999999998</c:v>
                </c:pt>
                <c:pt idx="8566">
                  <c:v>0.130382</c:v>
                </c:pt>
                <c:pt idx="8567">
                  <c:v>0.120741</c:v>
                </c:pt>
                <c:pt idx="8568">
                  <c:v>0.12661600000000001</c:v>
                </c:pt>
                <c:pt idx="8569">
                  <c:v>0.12763099999999999</c:v>
                </c:pt>
                <c:pt idx="8570">
                  <c:v>0.13869399999999998</c:v>
                </c:pt>
                <c:pt idx="8571">
                  <c:v>0.13603499999999999</c:v>
                </c:pt>
                <c:pt idx="8572">
                  <c:v>0.13927</c:v>
                </c:pt>
                <c:pt idx="8573">
                  <c:v>0.13368099999999999</c:v>
                </c:pt>
                <c:pt idx="8574">
                  <c:v>0.127358</c:v>
                </c:pt>
                <c:pt idx="8575">
                  <c:v>0.110425</c:v>
                </c:pt>
                <c:pt idx="8576">
                  <c:v>0.11527000000000001</c:v>
                </c:pt>
                <c:pt idx="8577">
                  <c:v>0.12861599999999998</c:v>
                </c:pt>
                <c:pt idx="8578">
                  <c:v>0.14111599999999999</c:v>
                </c:pt>
                <c:pt idx="8579">
                  <c:v>0.13945099999999999</c:v>
                </c:pt>
                <c:pt idx="8580">
                  <c:v>0.14512700000000001</c:v>
                </c:pt>
                <c:pt idx="8581">
                  <c:v>0.13958399999999999</c:v>
                </c:pt>
                <c:pt idx="8582">
                  <c:v>0.13803099999999999</c:v>
                </c:pt>
                <c:pt idx="8583">
                  <c:v>0.141871</c:v>
                </c:pt>
                <c:pt idx="8584">
                  <c:v>0.13300799999999999</c:v>
                </c:pt>
                <c:pt idx="8585">
                  <c:v>0.11720699999999999</c:v>
                </c:pt>
                <c:pt idx="8586">
                  <c:v>0.12196899999999999</c:v>
                </c:pt>
                <c:pt idx="8587">
                  <c:v>0.107112</c:v>
                </c:pt>
                <c:pt idx="8588">
                  <c:v>9.6823999999999993E-2</c:v>
                </c:pt>
                <c:pt idx="8589">
                  <c:v>9.0593999999999994E-2</c:v>
                </c:pt>
                <c:pt idx="8590">
                  <c:v>8.1403000000000003E-2</c:v>
                </c:pt>
                <c:pt idx="8591">
                  <c:v>6.5780999999999992E-2</c:v>
                </c:pt>
                <c:pt idx="8592">
                  <c:v>6.4073999999999992E-2</c:v>
                </c:pt>
                <c:pt idx="8593">
                  <c:v>7.0320000000000008E-2</c:v>
                </c:pt>
                <c:pt idx="8594">
                  <c:v>5.7451999999999996E-2</c:v>
                </c:pt>
                <c:pt idx="8595">
                  <c:v>5.5500999999999995E-2</c:v>
                </c:pt>
                <c:pt idx="8596">
                  <c:v>5.9554999999999997E-2</c:v>
                </c:pt>
                <c:pt idx="8597">
                  <c:v>5.3883999999999994E-2</c:v>
                </c:pt>
                <c:pt idx="8598">
                  <c:v>5.1018000000000001E-2</c:v>
                </c:pt>
                <c:pt idx="8599">
                  <c:v>4.7001999999999995E-2</c:v>
                </c:pt>
                <c:pt idx="8600">
                  <c:v>4.2671999999999995E-2</c:v>
                </c:pt>
                <c:pt idx="8601">
                  <c:v>4.2980999999999998E-2</c:v>
                </c:pt>
                <c:pt idx="8602">
                  <c:v>4.0147999999999996E-2</c:v>
                </c:pt>
                <c:pt idx="8603">
                  <c:v>2.7878999999999998E-2</c:v>
                </c:pt>
                <c:pt idx="8604">
                  <c:v>2.8157999999999999E-2</c:v>
                </c:pt>
                <c:pt idx="8605">
                  <c:v>2.6386E-2</c:v>
                </c:pt>
                <c:pt idx="8606">
                  <c:v>2.3938999999999998E-2</c:v>
                </c:pt>
                <c:pt idx="8607">
                  <c:v>1.8221999999999999E-2</c:v>
                </c:pt>
                <c:pt idx="8608">
                  <c:v>2.0447999999999997E-2</c:v>
                </c:pt>
                <c:pt idx="8609">
                  <c:v>2.2764E-2</c:v>
                </c:pt>
                <c:pt idx="8610">
                  <c:v>1.9816E-2</c:v>
                </c:pt>
                <c:pt idx="8611">
                  <c:v>2.6751999999999998E-2</c:v>
                </c:pt>
                <c:pt idx="8612">
                  <c:v>3.6664999999999996E-2</c:v>
                </c:pt>
                <c:pt idx="8613">
                  <c:v>4.1357999999999999E-2</c:v>
                </c:pt>
                <c:pt idx="8614">
                  <c:v>4.6446000000000001E-2</c:v>
                </c:pt>
                <c:pt idx="8615">
                  <c:v>4.8437000000000001E-2</c:v>
                </c:pt>
                <c:pt idx="8616">
                  <c:v>3.9507E-2</c:v>
                </c:pt>
                <c:pt idx="8617">
                  <c:v>3.9448999999999998E-2</c:v>
                </c:pt>
                <c:pt idx="8618">
                  <c:v>3.8690000000000002E-2</c:v>
                </c:pt>
                <c:pt idx="8619">
                  <c:v>4.0503999999999998E-2</c:v>
                </c:pt>
                <c:pt idx="8620">
                  <c:v>4.0392999999999998E-2</c:v>
                </c:pt>
                <c:pt idx="8621">
                  <c:v>4.1480000000000003E-2</c:v>
                </c:pt>
                <c:pt idx="8622">
                  <c:v>4.2394999999999995E-2</c:v>
                </c:pt>
                <c:pt idx="8623">
                  <c:v>3.9613999999999996E-2</c:v>
                </c:pt>
                <c:pt idx="8624">
                  <c:v>3.6105999999999999E-2</c:v>
                </c:pt>
                <c:pt idx="8625">
                  <c:v>3.4588000000000001E-2</c:v>
                </c:pt>
                <c:pt idx="8626">
                  <c:v>3.5392E-2</c:v>
                </c:pt>
                <c:pt idx="8627">
                  <c:v>4.2928999999999995E-2</c:v>
                </c:pt>
                <c:pt idx="8628">
                  <c:v>4.6747999999999998E-2</c:v>
                </c:pt>
                <c:pt idx="8629">
                  <c:v>4.9565999999999999E-2</c:v>
                </c:pt>
                <c:pt idx="8630">
                  <c:v>5.3392999999999996E-2</c:v>
                </c:pt>
                <c:pt idx="8631">
                  <c:v>6.4855999999999997E-2</c:v>
                </c:pt>
                <c:pt idx="8632">
                  <c:v>8.0130999999999994E-2</c:v>
                </c:pt>
                <c:pt idx="8633">
                  <c:v>0.11074299999999999</c:v>
                </c:pt>
                <c:pt idx="8634">
                  <c:v>0.128442</c:v>
                </c:pt>
                <c:pt idx="8635">
                  <c:v>0.13992599999999999</c:v>
                </c:pt>
                <c:pt idx="8636">
                  <c:v>0.14432599999999998</c:v>
                </c:pt>
                <c:pt idx="8637">
                  <c:v>0.14682100000000001</c:v>
                </c:pt>
                <c:pt idx="8638">
                  <c:v>0.14411499999999999</c:v>
                </c:pt>
                <c:pt idx="8639">
                  <c:v>0.14036000000000001</c:v>
                </c:pt>
                <c:pt idx="8640">
                  <c:v>0.134606</c:v>
                </c:pt>
                <c:pt idx="8641">
                  <c:v>0.12877000000000002</c:v>
                </c:pt>
                <c:pt idx="8642">
                  <c:v>0.12177299999999999</c:v>
                </c:pt>
                <c:pt idx="8643">
                  <c:v>0.109191</c:v>
                </c:pt>
                <c:pt idx="8644">
                  <c:v>0.106088</c:v>
                </c:pt>
                <c:pt idx="8645">
                  <c:v>9.8607E-2</c:v>
                </c:pt>
                <c:pt idx="8646">
                  <c:v>0.115268</c:v>
                </c:pt>
                <c:pt idx="8647">
                  <c:v>0.11999799999999999</c:v>
                </c:pt>
                <c:pt idx="8648">
                  <c:v>0.115302</c:v>
                </c:pt>
                <c:pt idx="8649">
                  <c:v>0.13986399999999999</c:v>
                </c:pt>
                <c:pt idx="8650">
                  <c:v>0.15227000000000002</c:v>
                </c:pt>
                <c:pt idx="8651">
                  <c:v>0.15788099999999999</c:v>
                </c:pt>
                <c:pt idx="8652">
                  <c:v>0.165212</c:v>
                </c:pt>
                <c:pt idx="8653">
                  <c:v>0.16791899999999998</c:v>
                </c:pt>
                <c:pt idx="8654">
                  <c:v>0.17436000000000001</c:v>
                </c:pt>
                <c:pt idx="8655">
                  <c:v>0.159024</c:v>
                </c:pt>
                <c:pt idx="8656">
                  <c:v>0.161356</c:v>
                </c:pt>
                <c:pt idx="8657">
                  <c:v>0.15893399999999999</c:v>
                </c:pt>
                <c:pt idx="8658">
                  <c:v>0.14852099999999999</c:v>
                </c:pt>
                <c:pt idx="8659">
                  <c:v>0.13103699999999999</c:v>
                </c:pt>
                <c:pt idx="8660">
                  <c:v>0.118923</c:v>
                </c:pt>
                <c:pt idx="8661">
                  <c:v>0.11053299999999999</c:v>
                </c:pt>
                <c:pt idx="8662">
                  <c:v>9.5050000000000009E-2</c:v>
                </c:pt>
                <c:pt idx="8663">
                  <c:v>0.10340099999999999</c:v>
                </c:pt>
                <c:pt idx="8664">
                  <c:v>0.11228399999999999</c:v>
                </c:pt>
                <c:pt idx="8665">
                  <c:v>0.12086799999999999</c:v>
                </c:pt>
                <c:pt idx="8666">
                  <c:v>0.12271599999999999</c:v>
                </c:pt>
                <c:pt idx="8667">
                  <c:v>0.114745</c:v>
                </c:pt>
                <c:pt idx="8668">
                  <c:v>0.124329</c:v>
                </c:pt>
                <c:pt idx="8669">
                  <c:v>0.12074599999999999</c:v>
                </c:pt>
                <c:pt idx="8670">
                  <c:v>0.12822600000000001</c:v>
                </c:pt>
                <c:pt idx="8671">
                  <c:v>0.12201899999999999</c:v>
                </c:pt>
                <c:pt idx="8672">
                  <c:v>0.10813199999999999</c:v>
                </c:pt>
                <c:pt idx="8673">
                  <c:v>0.103339</c:v>
                </c:pt>
                <c:pt idx="8674">
                  <c:v>0.10233299999999999</c:v>
                </c:pt>
                <c:pt idx="8675">
                  <c:v>9.9757999999999999E-2</c:v>
                </c:pt>
                <c:pt idx="8676">
                  <c:v>0.11230599999999999</c:v>
                </c:pt>
                <c:pt idx="8677">
                  <c:v>0.12546099999999999</c:v>
                </c:pt>
                <c:pt idx="8678">
                  <c:v>0.141041</c:v>
                </c:pt>
                <c:pt idx="8679">
                  <c:v>0.134107</c:v>
                </c:pt>
                <c:pt idx="8680">
                  <c:v>0.145201</c:v>
                </c:pt>
                <c:pt idx="8681">
                  <c:v>0.14132400000000001</c:v>
                </c:pt>
                <c:pt idx="8682">
                  <c:v>0.14305099999999998</c:v>
                </c:pt>
                <c:pt idx="8683">
                  <c:v>0.139874</c:v>
                </c:pt>
                <c:pt idx="8684">
                  <c:v>0.123499</c:v>
                </c:pt>
                <c:pt idx="8685">
                  <c:v>0.13006199999999998</c:v>
                </c:pt>
                <c:pt idx="8686">
                  <c:v>0.13378099999999998</c:v>
                </c:pt>
                <c:pt idx="8687">
                  <c:v>0.136791</c:v>
                </c:pt>
                <c:pt idx="8688">
                  <c:v>0.136326</c:v>
                </c:pt>
                <c:pt idx="8689">
                  <c:v>0.14721399999999998</c:v>
                </c:pt>
                <c:pt idx="8690">
                  <c:v>0.134768</c:v>
                </c:pt>
                <c:pt idx="8691">
                  <c:v>0.115703</c:v>
                </c:pt>
                <c:pt idx="8692">
                  <c:v>0.115981</c:v>
                </c:pt>
                <c:pt idx="8693">
                  <c:v>0.109014</c:v>
                </c:pt>
                <c:pt idx="8694">
                  <c:v>0.101244</c:v>
                </c:pt>
                <c:pt idx="8695">
                  <c:v>9.2258999999999994E-2</c:v>
                </c:pt>
                <c:pt idx="8696">
                  <c:v>7.3172000000000001E-2</c:v>
                </c:pt>
                <c:pt idx="8697">
                  <c:v>7.3691999999999994E-2</c:v>
                </c:pt>
                <c:pt idx="8698">
                  <c:v>6.5861000000000003E-2</c:v>
                </c:pt>
                <c:pt idx="8699">
                  <c:v>5.4490999999999998E-2</c:v>
                </c:pt>
                <c:pt idx="8700">
                  <c:v>5.1514999999999998E-2</c:v>
                </c:pt>
                <c:pt idx="8701">
                  <c:v>4.3817999999999996E-2</c:v>
                </c:pt>
                <c:pt idx="8702">
                  <c:v>3.5222999999999997E-2</c:v>
                </c:pt>
                <c:pt idx="8703">
                  <c:v>3.2517999999999998E-2</c:v>
                </c:pt>
                <c:pt idx="8704">
                  <c:v>3.1341000000000001E-2</c:v>
                </c:pt>
                <c:pt idx="8705">
                  <c:v>2.5294999999999998E-2</c:v>
                </c:pt>
                <c:pt idx="8706">
                  <c:v>2.1471000000000001E-2</c:v>
                </c:pt>
                <c:pt idx="8707">
                  <c:v>1.9576E-2</c:v>
                </c:pt>
                <c:pt idx="8708">
                  <c:v>1.7391E-2</c:v>
                </c:pt>
                <c:pt idx="8709">
                  <c:v>1.4882999999999999E-2</c:v>
                </c:pt>
                <c:pt idx="8710">
                  <c:v>1.3163999999999999E-2</c:v>
                </c:pt>
                <c:pt idx="8711">
                  <c:v>1.5841999999999998E-2</c:v>
                </c:pt>
                <c:pt idx="8712">
                  <c:v>1.3013E-2</c:v>
                </c:pt>
                <c:pt idx="8713">
                  <c:v>1.1288999999999999E-2</c:v>
                </c:pt>
                <c:pt idx="8714">
                  <c:v>1.0501E-2</c:v>
                </c:pt>
                <c:pt idx="8715">
                  <c:v>9.3329999999999993E-3</c:v>
                </c:pt>
                <c:pt idx="8716">
                  <c:v>7.8560000000000001E-3</c:v>
                </c:pt>
                <c:pt idx="8717">
                  <c:v>8.09E-3</c:v>
                </c:pt>
                <c:pt idx="8718">
                  <c:v>8.9610000000000002E-3</c:v>
                </c:pt>
                <c:pt idx="8719">
                  <c:v>9.0709999999999992E-3</c:v>
                </c:pt>
                <c:pt idx="8720">
                  <c:v>1.1670000000000002E-2</c:v>
                </c:pt>
                <c:pt idx="8721">
                  <c:v>1.915E-2</c:v>
                </c:pt>
                <c:pt idx="8722">
                  <c:v>2.1003999999999998E-2</c:v>
                </c:pt>
                <c:pt idx="8723">
                  <c:v>2.9401E-2</c:v>
                </c:pt>
                <c:pt idx="8724">
                  <c:v>4.4349E-2</c:v>
                </c:pt>
                <c:pt idx="8725">
                  <c:v>5.0701999999999997E-2</c:v>
                </c:pt>
                <c:pt idx="8726">
                  <c:v>5.5368000000000001E-2</c:v>
                </c:pt>
                <c:pt idx="8727">
                  <c:v>6.2334999999999995E-2</c:v>
                </c:pt>
                <c:pt idx="8728">
                  <c:v>6.6621E-2</c:v>
                </c:pt>
                <c:pt idx="8729">
                  <c:v>6.1032999999999997E-2</c:v>
                </c:pt>
                <c:pt idx="8730">
                  <c:v>6.0196E-2</c:v>
                </c:pt>
                <c:pt idx="8731">
                  <c:v>0.111566</c:v>
                </c:pt>
                <c:pt idx="8732">
                  <c:v>0.141869</c:v>
                </c:pt>
                <c:pt idx="8733">
                  <c:v>0.165157</c:v>
                </c:pt>
                <c:pt idx="8734">
                  <c:v>0.171627</c:v>
                </c:pt>
                <c:pt idx="8735">
                  <c:v>0.16608799999999999</c:v>
                </c:pt>
                <c:pt idx="8736">
                  <c:v>0.158383</c:v>
                </c:pt>
                <c:pt idx="8737">
                  <c:v>0.16239599999999998</c:v>
                </c:pt>
                <c:pt idx="8738">
                  <c:v>0.16384399999999999</c:v>
                </c:pt>
                <c:pt idx="8739">
                  <c:v>0.15056799999999998</c:v>
                </c:pt>
                <c:pt idx="8740">
                  <c:v>0.16156399999999999</c:v>
                </c:pt>
                <c:pt idx="8741">
                  <c:v>0.15054599999999999</c:v>
                </c:pt>
                <c:pt idx="8742">
                  <c:v>0.14714000000000002</c:v>
                </c:pt>
                <c:pt idx="8743">
                  <c:v>0.13604000000000002</c:v>
                </c:pt>
                <c:pt idx="8744">
                  <c:v>0.11828799999999999</c:v>
                </c:pt>
                <c:pt idx="8745">
                  <c:v>0.106364</c:v>
                </c:pt>
                <c:pt idx="8746">
                  <c:v>0.104228</c:v>
                </c:pt>
                <c:pt idx="8747">
                  <c:v>0.109238</c:v>
                </c:pt>
                <c:pt idx="8748">
                  <c:v>0.103382</c:v>
                </c:pt>
                <c:pt idx="8749">
                  <c:v>0.10040099999999999</c:v>
                </c:pt>
                <c:pt idx="8750">
                  <c:v>9.0854999999999991E-2</c:v>
                </c:pt>
                <c:pt idx="8751">
                  <c:v>8.8200000000000001E-2</c:v>
                </c:pt>
                <c:pt idx="8752">
                  <c:v>7.8533999999999993E-2</c:v>
                </c:pt>
                <c:pt idx="8753">
                  <c:v>6.5490000000000007E-2</c:v>
                </c:pt>
                <c:pt idx="8754">
                  <c:v>5.8066E-2</c:v>
                </c:pt>
                <c:pt idx="8755">
                  <c:v>6.0714999999999998E-2</c:v>
                </c:pt>
                <c:pt idx="8756">
                  <c:v>5.3931E-2</c:v>
                </c:pt>
                <c:pt idx="8757">
                  <c:v>4.5400999999999997E-2</c:v>
                </c:pt>
                <c:pt idx="8758">
                  <c:v>4.0357999999999998E-2</c:v>
                </c:pt>
                <c:pt idx="8759">
                  <c:v>3.5630000000000002E-2</c:v>
                </c:pt>
                <c:pt idx="8760">
                  <c:v>3.0825999999999999E-2</c:v>
                </c:pt>
                <c:pt idx="8761">
                  <c:v>3.2947999999999998E-2</c:v>
                </c:pt>
                <c:pt idx="8762">
                  <c:v>2.5350999999999999E-2</c:v>
                </c:pt>
                <c:pt idx="8763">
                  <c:v>1.8388999999999999E-2</c:v>
                </c:pt>
                <c:pt idx="8764">
                  <c:v>1.6146999999999998E-2</c:v>
                </c:pt>
                <c:pt idx="8765">
                  <c:v>1.1172E-2</c:v>
                </c:pt>
                <c:pt idx="8766">
                  <c:v>9.606E-3</c:v>
                </c:pt>
                <c:pt idx="8767">
                  <c:v>7.7989999999999995E-3</c:v>
                </c:pt>
                <c:pt idx="8768">
                  <c:v>7.0629999999999998E-3</c:v>
                </c:pt>
                <c:pt idx="8769">
                  <c:v>6.5490000000000001E-3</c:v>
                </c:pt>
                <c:pt idx="8770">
                  <c:v>5.7209999999999995E-3</c:v>
                </c:pt>
                <c:pt idx="8771">
                  <c:v>5.0279999999999995E-3</c:v>
                </c:pt>
                <c:pt idx="8772">
                  <c:v>5.8009999999999997E-3</c:v>
                </c:pt>
                <c:pt idx="8773">
                  <c:v>5.3959999999999998E-3</c:v>
                </c:pt>
                <c:pt idx="8774">
                  <c:v>4.7100000000000006E-3</c:v>
                </c:pt>
                <c:pt idx="8775">
                  <c:v>4.5369999999999994E-3</c:v>
                </c:pt>
                <c:pt idx="8776">
                  <c:v>4.1240000000000001E-3</c:v>
                </c:pt>
                <c:pt idx="8777">
                  <c:v>3.8079999999999998E-3</c:v>
                </c:pt>
                <c:pt idx="8778">
                  <c:v>3.656E-3</c:v>
                </c:pt>
                <c:pt idx="8779">
                  <c:v>1.1464999999999999E-2</c:v>
                </c:pt>
                <c:pt idx="8780">
                  <c:v>1.5757E-2</c:v>
                </c:pt>
                <c:pt idx="8781">
                  <c:v>1.4045E-2</c:v>
                </c:pt>
                <c:pt idx="8782">
                  <c:v>1.4704E-2</c:v>
                </c:pt>
                <c:pt idx="8783">
                  <c:v>1.7176999999999998E-2</c:v>
                </c:pt>
                <c:pt idx="8784">
                  <c:v>1.5377E-2</c:v>
                </c:pt>
                <c:pt idx="8785">
                  <c:v>1.3169E-2</c:v>
                </c:pt>
                <c:pt idx="8786">
                  <c:v>1.2992999999999999E-2</c:v>
                </c:pt>
                <c:pt idx="8787">
                  <c:v>1.1856999999999999E-2</c:v>
                </c:pt>
                <c:pt idx="8788">
                  <c:v>1.0222E-2</c:v>
                </c:pt>
                <c:pt idx="8789">
                  <c:v>1.8948E-2</c:v>
                </c:pt>
                <c:pt idx="8790">
                  <c:v>1.7700999999999998E-2</c:v>
                </c:pt>
                <c:pt idx="8791">
                  <c:v>1.9011E-2</c:v>
                </c:pt>
                <c:pt idx="8792">
                  <c:v>1.5143999999999999E-2</c:v>
                </c:pt>
                <c:pt idx="8793">
                  <c:v>1.7596999999999998E-2</c:v>
                </c:pt>
                <c:pt idx="8794">
                  <c:v>1.5694E-2</c:v>
                </c:pt>
                <c:pt idx="8795">
                  <c:v>6.8009999999999998E-3</c:v>
                </c:pt>
                <c:pt idx="8796">
                  <c:v>1.1967E-2</c:v>
                </c:pt>
                <c:pt idx="8797">
                  <c:v>9.1059999999999995E-3</c:v>
                </c:pt>
                <c:pt idx="8798">
                  <c:v>7.1519999999999995E-3</c:v>
                </c:pt>
                <c:pt idx="8799">
                  <c:v>6.8490000000000001E-3</c:v>
                </c:pt>
                <c:pt idx="8800">
                  <c:v>6.0609999999999995E-3</c:v>
                </c:pt>
                <c:pt idx="8801">
                  <c:v>5.5329999999999997E-3</c:v>
                </c:pt>
                <c:pt idx="8802">
                  <c:v>4.261E-3</c:v>
                </c:pt>
                <c:pt idx="8803">
                  <c:v>4.0390000000000001E-3</c:v>
                </c:pt>
                <c:pt idx="8804">
                  <c:v>5.9800000000000001E-3</c:v>
                </c:pt>
                <c:pt idx="8805">
                  <c:v>5.5639999999999995E-3</c:v>
                </c:pt>
                <c:pt idx="8806">
                  <c:v>4.248E-3</c:v>
                </c:pt>
                <c:pt idx="8807">
                  <c:v>4.9579999999999997E-3</c:v>
                </c:pt>
                <c:pt idx="8808">
                  <c:v>3.7849999999999997E-3</c:v>
                </c:pt>
                <c:pt idx="8809">
                  <c:v>3.173E-3</c:v>
                </c:pt>
                <c:pt idx="8810">
                  <c:v>3.1159999999999998E-3</c:v>
                </c:pt>
                <c:pt idx="8811">
                  <c:v>4.9509999999999997E-3</c:v>
                </c:pt>
                <c:pt idx="8812">
                  <c:v>4.5149999999999999E-3</c:v>
                </c:pt>
                <c:pt idx="8813">
                  <c:v>3.9819999999999994E-3</c:v>
                </c:pt>
                <c:pt idx="8814">
                  <c:v>3.3989999999999997E-3</c:v>
                </c:pt>
                <c:pt idx="8815">
                  <c:v>2.6119999999999997E-3</c:v>
                </c:pt>
                <c:pt idx="8816">
                  <c:v>2.238E-3</c:v>
                </c:pt>
                <c:pt idx="8817">
                  <c:v>3.1839999999999998E-3</c:v>
                </c:pt>
                <c:pt idx="8818">
                  <c:v>3.1619999999999999E-3</c:v>
                </c:pt>
                <c:pt idx="8819">
                  <c:v>2.7959999999999999E-3</c:v>
                </c:pt>
                <c:pt idx="8820">
                  <c:v>3.2749999999999997E-3</c:v>
                </c:pt>
                <c:pt idx="8821">
                  <c:v>2.9259999999999998E-3</c:v>
                </c:pt>
                <c:pt idx="8822">
                  <c:v>2.2629999999999998E-3</c:v>
                </c:pt>
                <c:pt idx="8823">
                  <c:v>2.0169999999999997E-3</c:v>
                </c:pt>
                <c:pt idx="8824">
                  <c:v>2.2789999999999998E-3</c:v>
                </c:pt>
                <c:pt idx="8825">
                  <c:v>3.0949999999999997E-3</c:v>
                </c:pt>
                <c:pt idx="8826">
                  <c:v>4.4339999999999996E-3</c:v>
                </c:pt>
                <c:pt idx="8827">
                  <c:v>4.6379999999999998E-3</c:v>
                </c:pt>
                <c:pt idx="8828">
                  <c:v>2.3900000000000002E-3</c:v>
                </c:pt>
                <c:pt idx="8829">
                  <c:v>4.1120000000000002E-3</c:v>
                </c:pt>
                <c:pt idx="8830">
                  <c:v>2.3649999999999999E-3</c:v>
                </c:pt>
                <c:pt idx="8831">
                  <c:v>7.038E-3</c:v>
                </c:pt>
                <c:pt idx="8832">
                  <c:v>8.5249999999999996E-3</c:v>
                </c:pt>
                <c:pt idx="8833">
                  <c:v>6.5859999999999998E-3</c:v>
                </c:pt>
                <c:pt idx="8834">
                  <c:v>7.1159999999999999E-3</c:v>
                </c:pt>
                <c:pt idx="8835">
                  <c:v>6.2879999999999993E-3</c:v>
                </c:pt>
                <c:pt idx="8836">
                  <c:v>5.2359999999999993E-3</c:v>
                </c:pt>
                <c:pt idx="8837">
                  <c:v>4.4859999999999995E-3</c:v>
                </c:pt>
                <c:pt idx="8838">
                  <c:v>4.0049999999999999E-3</c:v>
                </c:pt>
                <c:pt idx="8839">
                  <c:v>2.8629999999999997E-3</c:v>
                </c:pt>
                <c:pt idx="8840">
                  <c:v>3.424E-3</c:v>
                </c:pt>
                <c:pt idx="8841">
                  <c:v>3.8639999999999998E-3</c:v>
                </c:pt>
                <c:pt idx="8842">
                  <c:v>4.4450000000000002E-3</c:v>
                </c:pt>
                <c:pt idx="8843">
                  <c:v>5.8089999999999999E-3</c:v>
                </c:pt>
                <c:pt idx="8844">
                  <c:v>6.9019999999999993E-3</c:v>
                </c:pt>
                <c:pt idx="8845">
                  <c:v>6.6819999999999996E-3</c:v>
                </c:pt>
                <c:pt idx="8846">
                  <c:v>5.0169999999999998E-3</c:v>
                </c:pt>
                <c:pt idx="8847">
                  <c:v>4.3639999999999998E-3</c:v>
                </c:pt>
                <c:pt idx="8848">
                  <c:v>7.7589999999999994E-3</c:v>
                </c:pt>
                <c:pt idx="8849">
                  <c:v>2.3512999999999999E-2</c:v>
                </c:pt>
                <c:pt idx="8850">
                  <c:v>2.4235E-2</c:v>
                </c:pt>
                <c:pt idx="8851">
                  <c:v>2.9125999999999999E-2</c:v>
                </c:pt>
                <c:pt idx="8852">
                  <c:v>2.8450999999999997E-2</c:v>
                </c:pt>
                <c:pt idx="8853">
                  <c:v>2.4180999999999998E-2</c:v>
                </c:pt>
                <c:pt idx="8854">
                  <c:v>2.2047000000000001E-2</c:v>
                </c:pt>
                <c:pt idx="8855">
                  <c:v>2.2811999999999999E-2</c:v>
                </c:pt>
                <c:pt idx="8856">
                  <c:v>2.4086999999999997E-2</c:v>
                </c:pt>
                <c:pt idx="8857">
                  <c:v>2.2106000000000001E-2</c:v>
                </c:pt>
                <c:pt idx="8858">
                  <c:v>1.9997999999999998E-2</c:v>
                </c:pt>
                <c:pt idx="8859">
                  <c:v>1.7797999999999998E-2</c:v>
                </c:pt>
                <c:pt idx="8860">
                  <c:v>2.205E-2</c:v>
                </c:pt>
                <c:pt idx="8861">
                  <c:v>1.6326E-2</c:v>
                </c:pt>
                <c:pt idx="8862">
                  <c:v>1.1507E-2</c:v>
                </c:pt>
                <c:pt idx="8863">
                  <c:v>8.1019999999999998E-3</c:v>
                </c:pt>
                <c:pt idx="8864">
                  <c:v>6.5880000000000001E-3</c:v>
                </c:pt>
                <c:pt idx="8865">
                  <c:v>5.7600000000000004E-3</c:v>
                </c:pt>
                <c:pt idx="8866">
                  <c:v>5.9749999999999994E-3</c:v>
                </c:pt>
                <c:pt idx="8867">
                  <c:v>7.640000000000001E-3</c:v>
                </c:pt>
                <c:pt idx="8868">
                  <c:v>8.0669999999999995E-3</c:v>
                </c:pt>
                <c:pt idx="8869">
                  <c:v>7.1329999999999996E-3</c:v>
                </c:pt>
                <c:pt idx="8870">
                  <c:v>6.2009999999999999E-3</c:v>
                </c:pt>
                <c:pt idx="8871">
                  <c:v>1.3824999999999999E-2</c:v>
                </c:pt>
                <c:pt idx="8872">
                  <c:v>1.4572E-2</c:v>
                </c:pt>
                <c:pt idx="8873">
                  <c:v>1.3781999999999999E-2</c:v>
                </c:pt>
                <c:pt idx="8874">
                  <c:v>9.6860000000000002E-3</c:v>
                </c:pt>
                <c:pt idx="8875">
                  <c:v>7.9150000000000002E-3</c:v>
                </c:pt>
                <c:pt idx="8876">
                  <c:v>5.8430000000000001E-3</c:v>
                </c:pt>
                <c:pt idx="8877">
                  <c:v>6.9219999999999993E-3</c:v>
                </c:pt>
                <c:pt idx="8878">
                  <c:v>7.9150000000000002E-3</c:v>
                </c:pt>
                <c:pt idx="8879">
                  <c:v>9.6100000000000005E-3</c:v>
                </c:pt>
                <c:pt idx="8880">
                  <c:v>8.4869999999999998E-3</c:v>
                </c:pt>
                <c:pt idx="8881">
                  <c:v>1.0475E-2</c:v>
                </c:pt>
                <c:pt idx="8882">
                  <c:v>1.1878999999999999E-2</c:v>
                </c:pt>
                <c:pt idx="8883">
                  <c:v>8.6870000000000003E-3</c:v>
                </c:pt>
                <c:pt idx="8884">
                  <c:v>6.6579999999999999E-3</c:v>
                </c:pt>
                <c:pt idx="8885">
                  <c:v>5.3429999999999997E-3</c:v>
                </c:pt>
                <c:pt idx="8886">
                  <c:v>7.0149999999999995E-3</c:v>
                </c:pt>
                <c:pt idx="8887">
                  <c:v>2.9645999999999999E-2</c:v>
                </c:pt>
                <c:pt idx="8888">
                  <c:v>3.2604000000000001E-2</c:v>
                </c:pt>
                <c:pt idx="8889">
                  <c:v>2.8111999999999998E-2</c:v>
                </c:pt>
                <c:pt idx="8890">
                  <c:v>2.6882E-2</c:v>
                </c:pt>
                <c:pt idx="8891">
                  <c:v>2.5616E-2</c:v>
                </c:pt>
                <c:pt idx="8892">
                  <c:v>3.0263999999999999E-2</c:v>
                </c:pt>
                <c:pt idx="8893">
                  <c:v>3.8642999999999997E-2</c:v>
                </c:pt>
                <c:pt idx="8894">
                  <c:v>3.6721999999999998E-2</c:v>
                </c:pt>
                <c:pt idx="8895">
                  <c:v>2.5585999999999998E-2</c:v>
                </c:pt>
                <c:pt idx="8896">
                  <c:v>2.8774999999999998E-2</c:v>
                </c:pt>
                <c:pt idx="8897">
                  <c:v>2.5027999999999998E-2</c:v>
                </c:pt>
                <c:pt idx="8898">
                  <c:v>2.0357999999999998E-2</c:v>
                </c:pt>
                <c:pt idx="8899">
                  <c:v>1.7652999999999999E-2</c:v>
                </c:pt>
                <c:pt idx="8900">
                  <c:v>1.7340999999999999E-2</c:v>
                </c:pt>
                <c:pt idx="8901">
                  <c:v>1.4168999999999999E-2</c:v>
                </c:pt>
                <c:pt idx="8902">
                  <c:v>1.2473999999999999E-2</c:v>
                </c:pt>
                <c:pt idx="8903">
                  <c:v>1.0735999999999999E-2</c:v>
                </c:pt>
                <c:pt idx="8904">
                  <c:v>9.6629999999999997E-3</c:v>
                </c:pt>
                <c:pt idx="8905">
                  <c:v>8.4239999999999992E-3</c:v>
                </c:pt>
                <c:pt idx="8906">
                  <c:v>8.8050000000000003E-3</c:v>
                </c:pt>
                <c:pt idx="8907">
                  <c:v>8.8450000000000004E-3</c:v>
                </c:pt>
                <c:pt idx="8908">
                  <c:v>9.3010000000000002E-3</c:v>
                </c:pt>
                <c:pt idx="8909">
                  <c:v>9.3980000000000001E-3</c:v>
                </c:pt>
                <c:pt idx="8910">
                  <c:v>1.0154E-2</c:v>
                </c:pt>
                <c:pt idx="8911">
                  <c:v>1.0631999999999999E-2</c:v>
                </c:pt>
                <c:pt idx="8912">
                  <c:v>8.2279999999999992E-3</c:v>
                </c:pt>
                <c:pt idx="8913">
                  <c:v>3.5630999999999996E-2</c:v>
                </c:pt>
                <c:pt idx="8914">
                  <c:v>2.7921999999999999E-2</c:v>
                </c:pt>
                <c:pt idx="8915">
                  <c:v>2.1148E-2</c:v>
                </c:pt>
                <c:pt idx="8916">
                  <c:v>2.4190999999999997E-2</c:v>
                </c:pt>
                <c:pt idx="8917">
                  <c:v>2.4128999999999998E-2</c:v>
                </c:pt>
                <c:pt idx="8918">
                  <c:v>2.0632999999999999E-2</c:v>
                </c:pt>
                <c:pt idx="8919">
                  <c:v>1.5907999999999999E-2</c:v>
                </c:pt>
                <c:pt idx="8920">
                  <c:v>1.4258E-2</c:v>
                </c:pt>
                <c:pt idx="8921">
                  <c:v>1.6843E-2</c:v>
                </c:pt>
                <c:pt idx="8922">
                  <c:v>1.4473E-2</c:v>
                </c:pt>
                <c:pt idx="8923">
                  <c:v>1.3025999999999999E-2</c:v>
                </c:pt>
                <c:pt idx="8924">
                  <c:v>1.0112999999999999E-2</c:v>
                </c:pt>
                <c:pt idx="8925">
                  <c:v>7.9700000000000014E-3</c:v>
                </c:pt>
                <c:pt idx="8926">
                  <c:v>7.1439999999999993E-3</c:v>
                </c:pt>
                <c:pt idx="8927">
                  <c:v>5.9579999999999998E-3</c:v>
                </c:pt>
                <c:pt idx="8928">
                  <c:v>5.9740000000000001E-3</c:v>
                </c:pt>
                <c:pt idx="8929">
                  <c:v>5.3679999999999995E-3</c:v>
                </c:pt>
                <c:pt idx="8930">
                  <c:v>4.6909999999999999E-3</c:v>
                </c:pt>
                <c:pt idx="8931">
                  <c:v>3.9659999999999999E-3</c:v>
                </c:pt>
                <c:pt idx="8932">
                  <c:v>4.0990000000000002E-3</c:v>
                </c:pt>
                <c:pt idx="8933">
                  <c:v>3.617E-3</c:v>
                </c:pt>
                <c:pt idx="8934">
                  <c:v>3.3179999999999998E-3</c:v>
                </c:pt>
                <c:pt idx="8935">
                  <c:v>3.5079999999999998E-3</c:v>
                </c:pt>
                <c:pt idx="8936">
                  <c:v>3.1539999999999997E-3</c:v>
                </c:pt>
                <c:pt idx="8937">
                  <c:v>4.1700000000000001E-3</c:v>
                </c:pt>
                <c:pt idx="8938">
                  <c:v>5.3379999999999999E-3</c:v>
                </c:pt>
                <c:pt idx="8939">
                  <c:v>6.4849999999999994E-3</c:v>
                </c:pt>
                <c:pt idx="8940">
                  <c:v>6.136E-3</c:v>
                </c:pt>
                <c:pt idx="8941">
                  <c:v>8.7000000000000011E-3</c:v>
                </c:pt>
                <c:pt idx="8942">
                  <c:v>8.2249999999999997E-3</c:v>
                </c:pt>
                <c:pt idx="8943">
                  <c:v>7.7949999999999998E-3</c:v>
                </c:pt>
                <c:pt idx="8944">
                  <c:v>1.0463E-2</c:v>
                </c:pt>
                <c:pt idx="8945">
                  <c:v>8.737E-3</c:v>
                </c:pt>
                <c:pt idx="8946">
                  <c:v>7.2829999999999995E-3</c:v>
                </c:pt>
                <c:pt idx="8947">
                  <c:v>5.2300000000000003E-3</c:v>
                </c:pt>
                <c:pt idx="8948">
                  <c:v>3.9389999999999998E-3</c:v>
                </c:pt>
                <c:pt idx="8949">
                  <c:v>3.555E-3</c:v>
                </c:pt>
                <c:pt idx="8950">
                  <c:v>2.7729999999999999E-3</c:v>
                </c:pt>
                <c:pt idx="8951">
                  <c:v>2.4749999999999998E-3</c:v>
                </c:pt>
                <c:pt idx="8952">
                  <c:v>3.7529999999999998E-3</c:v>
                </c:pt>
                <c:pt idx="8953">
                  <c:v>3.065E-3</c:v>
                </c:pt>
                <c:pt idx="8954">
                  <c:v>2.3630000000000001E-3</c:v>
                </c:pt>
                <c:pt idx="8955">
                  <c:v>2.565E-3</c:v>
                </c:pt>
                <c:pt idx="8956">
                  <c:v>2.454E-3</c:v>
                </c:pt>
                <c:pt idx="8957">
                  <c:v>3.0039999999999997E-3</c:v>
                </c:pt>
                <c:pt idx="8958">
                  <c:v>3.1100000000000004E-3</c:v>
                </c:pt>
                <c:pt idx="8959">
                  <c:v>3.176E-3</c:v>
                </c:pt>
                <c:pt idx="8960">
                  <c:v>2.9259999999999998E-3</c:v>
                </c:pt>
                <c:pt idx="8961">
                  <c:v>3.261E-3</c:v>
                </c:pt>
                <c:pt idx="8962">
                  <c:v>2.6359999999999999E-3</c:v>
                </c:pt>
                <c:pt idx="8963">
                  <c:v>1.8200000000000002E-3</c:v>
                </c:pt>
                <c:pt idx="8964">
                  <c:v>1.9349999999999999E-3</c:v>
                </c:pt>
                <c:pt idx="8965">
                  <c:v>3.614E-3</c:v>
                </c:pt>
                <c:pt idx="8966">
                  <c:v>1.3236E-2</c:v>
                </c:pt>
                <c:pt idx="8967">
                  <c:v>1.2506E-2</c:v>
                </c:pt>
                <c:pt idx="8968">
                  <c:v>1.0827E-2</c:v>
                </c:pt>
                <c:pt idx="8969">
                  <c:v>8.3020000000000004E-3</c:v>
                </c:pt>
                <c:pt idx="8970">
                  <c:v>7.1569999999999993E-3</c:v>
                </c:pt>
                <c:pt idx="8971">
                  <c:v>5.7069999999999994E-3</c:v>
                </c:pt>
                <c:pt idx="8972">
                  <c:v>3.9769999999999996E-3</c:v>
                </c:pt>
                <c:pt idx="8973">
                  <c:v>2.725E-3</c:v>
                </c:pt>
                <c:pt idx="8974">
                  <c:v>1.952E-3</c:v>
                </c:pt>
                <c:pt idx="8975">
                  <c:v>3.1279999999999997E-3</c:v>
                </c:pt>
                <c:pt idx="8976">
                  <c:v>2.555E-3</c:v>
                </c:pt>
                <c:pt idx="8977">
                  <c:v>2.062E-3</c:v>
                </c:pt>
                <c:pt idx="8978">
                  <c:v>1.9369999999999999E-3</c:v>
                </c:pt>
                <c:pt idx="8979">
                  <c:v>3.5229999999999997E-3</c:v>
                </c:pt>
                <c:pt idx="8980">
                  <c:v>3.699E-3</c:v>
                </c:pt>
                <c:pt idx="8981">
                  <c:v>3.297E-3</c:v>
                </c:pt>
                <c:pt idx="8982">
                  <c:v>8.4440000000000001E-3</c:v>
                </c:pt>
                <c:pt idx="8983">
                  <c:v>7.9279999999999993E-3</c:v>
                </c:pt>
                <c:pt idx="8984">
                  <c:v>7.1349999999999998E-3</c:v>
                </c:pt>
                <c:pt idx="8985">
                  <c:v>6.698E-3</c:v>
                </c:pt>
                <c:pt idx="8986">
                  <c:v>6.2179999999999996E-3</c:v>
                </c:pt>
                <c:pt idx="8987">
                  <c:v>4.8909999999999995E-3</c:v>
                </c:pt>
                <c:pt idx="8988">
                  <c:v>4.0829999999999998E-3</c:v>
                </c:pt>
                <c:pt idx="8989">
                  <c:v>4.4120000000000001E-3</c:v>
                </c:pt>
                <c:pt idx="8990">
                  <c:v>3.7659999999999998E-3</c:v>
                </c:pt>
                <c:pt idx="8991">
                  <c:v>3.594E-3</c:v>
                </c:pt>
                <c:pt idx="8992">
                  <c:v>3.1219999999999998E-3</c:v>
                </c:pt>
                <c:pt idx="8993">
                  <c:v>3.1119999999999997E-3</c:v>
                </c:pt>
                <c:pt idx="8994">
                  <c:v>2.8700000000000002E-3</c:v>
                </c:pt>
                <c:pt idx="8995">
                  <c:v>4.803E-3</c:v>
                </c:pt>
                <c:pt idx="8996">
                  <c:v>4.5579999999999996E-3</c:v>
                </c:pt>
                <c:pt idx="8997">
                  <c:v>4.5500000000000002E-3</c:v>
                </c:pt>
                <c:pt idx="8998">
                  <c:v>5.0660000000000002E-3</c:v>
                </c:pt>
                <c:pt idx="8999">
                  <c:v>5.4689999999999999E-3</c:v>
                </c:pt>
                <c:pt idx="9000">
                  <c:v>5.2940000000000001E-3</c:v>
                </c:pt>
                <c:pt idx="9001">
                  <c:v>5.241E-3</c:v>
                </c:pt>
                <c:pt idx="9002">
                  <c:v>4.836E-3</c:v>
                </c:pt>
                <c:pt idx="9003">
                  <c:v>6.757E-3</c:v>
                </c:pt>
                <c:pt idx="9004">
                  <c:v>1.0711999999999999E-2</c:v>
                </c:pt>
                <c:pt idx="9005">
                  <c:v>8.905999999999999E-3</c:v>
                </c:pt>
                <c:pt idx="9006">
                  <c:v>1.3283999999999999E-2</c:v>
                </c:pt>
                <c:pt idx="9007">
                  <c:v>1.1925999999999999E-2</c:v>
                </c:pt>
                <c:pt idx="9008">
                  <c:v>1.0957E-2</c:v>
                </c:pt>
                <c:pt idx="9009">
                  <c:v>1.268E-2</c:v>
                </c:pt>
                <c:pt idx="9010">
                  <c:v>1.2060999999999999E-2</c:v>
                </c:pt>
                <c:pt idx="9011">
                  <c:v>1.2974999999999999E-2</c:v>
                </c:pt>
                <c:pt idx="9012">
                  <c:v>1.1231E-2</c:v>
                </c:pt>
                <c:pt idx="9013">
                  <c:v>1.0995999999999999E-2</c:v>
                </c:pt>
                <c:pt idx="9014">
                  <c:v>1.0126E-2</c:v>
                </c:pt>
                <c:pt idx="9015">
                  <c:v>8.3289999999999996E-3</c:v>
                </c:pt>
                <c:pt idx="9016">
                  <c:v>6.7139999999999995E-3</c:v>
                </c:pt>
                <c:pt idx="9017">
                  <c:v>6.7039999999999999E-3</c:v>
                </c:pt>
                <c:pt idx="9018">
                  <c:v>5.5439999999999994E-3</c:v>
                </c:pt>
                <c:pt idx="9019">
                  <c:v>4.8009999999999997E-3</c:v>
                </c:pt>
                <c:pt idx="9020">
                  <c:v>4.8240000000000002E-3</c:v>
                </c:pt>
                <c:pt idx="9021">
                  <c:v>5.8829999999999993E-3</c:v>
                </c:pt>
                <c:pt idx="9022">
                  <c:v>8.8149999999999999E-3</c:v>
                </c:pt>
                <c:pt idx="9023">
                  <c:v>8.2539999999999992E-3</c:v>
                </c:pt>
                <c:pt idx="9024">
                  <c:v>8.2649999999999998E-3</c:v>
                </c:pt>
                <c:pt idx="9025">
                  <c:v>1.2973E-2</c:v>
                </c:pt>
                <c:pt idx="9026">
                  <c:v>1.7048999999999998E-2</c:v>
                </c:pt>
                <c:pt idx="9027">
                  <c:v>1.9525999999999998E-2</c:v>
                </c:pt>
                <c:pt idx="9028">
                  <c:v>2.0168999999999999E-2</c:v>
                </c:pt>
                <c:pt idx="9029">
                  <c:v>1.8655999999999999E-2</c:v>
                </c:pt>
                <c:pt idx="9030">
                  <c:v>1.8182E-2</c:v>
                </c:pt>
                <c:pt idx="9031">
                  <c:v>1.5436E-2</c:v>
                </c:pt>
                <c:pt idx="9032">
                  <c:v>1.5987999999999999E-2</c:v>
                </c:pt>
                <c:pt idx="9033">
                  <c:v>1.67E-2</c:v>
                </c:pt>
                <c:pt idx="9034">
                  <c:v>1.3443E-2</c:v>
                </c:pt>
                <c:pt idx="9035">
                  <c:v>1.1408999999999999E-2</c:v>
                </c:pt>
                <c:pt idx="9036">
                  <c:v>1.0907999999999999E-2</c:v>
                </c:pt>
                <c:pt idx="9037">
                  <c:v>9.8919999999999998E-3</c:v>
                </c:pt>
                <c:pt idx="9038">
                  <c:v>8.5430000000000002E-3</c:v>
                </c:pt>
                <c:pt idx="9039">
                  <c:v>6.1379999999999994E-3</c:v>
                </c:pt>
                <c:pt idx="9040">
                  <c:v>5.6439999999999997E-3</c:v>
                </c:pt>
                <c:pt idx="9041">
                  <c:v>5.2810000000000001E-3</c:v>
                </c:pt>
                <c:pt idx="9042">
                  <c:v>4.79E-3</c:v>
                </c:pt>
                <c:pt idx="9043">
                  <c:v>4.9239999999999996E-3</c:v>
                </c:pt>
                <c:pt idx="9044">
                  <c:v>9.1260000000000004E-3</c:v>
                </c:pt>
                <c:pt idx="9045">
                  <c:v>6.9600000000000009E-3</c:v>
                </c:pt>
                <c:pt idx="9046">
                  <c:v>1.1313999999999999E-2</c:v>
                </c:pt>
                <c:pt idx="9047">
                  <c:v>1.2326999999999999E-2</c:v>
                </c:pt>
                <c:pt idx="9048">
                  <c:v>1.1328E-2</c:v>
                </c:pt>
                <c:pt idx="9049">
                  <c:v>1.0000999999999999E-2</c:v>
                </c:pt>
                <c:pt idx="9050">
                  <c:v>7.9889999999999996E-3</c:v>
                </c:pt>
                <c:pt idx="9051">
                  <c:v>5.4300000000000008E-3</c:v>
                </c:pt>
                <c:pt idx="9052">
                  <c:v>4.9359999999999994E-3</c:v>
                </c:pt>
                <c:pt idx="9053">
                  <c:v>4.0609999999999995E-3</c:v>
                </c:pt>
                <c:pt idx="9054">
                  <c:v>3.6959999999999996E-3</c:v>
                </c:pt>
                <c:pt idx="9055">
                  <c:v>4.8249999999999994E-3</c:v>
                </c:pt>
                <c:pt idx="9056">
                  <c:v>5.7089999999999997E-3</c:v>
                </c:pt>
                <c:pt idx="9057">
                  <c:v>7.2969999999999997E-3</c:v>
                </c:pt>
                <c:pt idx="9058">
                  <c:v>7.443E-3</c:v>
                </c:pt>
                <c:pt idx="9059">
                  <c:v>1.1302E-2</c:v>
                </c:pt>
                <c:pt idx="9060">
                  <c:v>1.0787999999999999E-2</c:v>
                </c:pt>
                <c:pt idx="9061">
                  <c:v>1.2475E-2</c:v>
                </c:pt>
                <c:pt idx="9062">
                  <c:v>1.2610999999999999E-2</c:v>
                </c:pt>
                <c:pt idx="9063">
                  <c:v>1.0954999999999999E-2</c:v>
                </c:pt>
                <c:pt idx="9064">
                  <c:v>1.0772E-2</c:v>
                </c:pt>
                <c:pt idx="9065">
                  <c:v>1.3540999999999999E-2</c:v>
                </c:pt>
                <c:pt idx="9066">
                  <c:v>2.1388000000000001E-2</c:v>
                </c:pt>
                <c:pt idx="9067">
                  <c:v>2.1843999999999999E-2</c:v>
                </c:pt>
                <c:pt idx="9068">
                  <c:v>2.3195E-2</c:v>
                </c:pt>
                <c:pt idx="9069">
                  <c:v>2.4294E-2</c:v>
                </c:pt>
                <c:pt idx="9070">
                  <c:v>2.4794E-2</c:v>
                </c:pt>
                <c:pt idx="9071">
                  <c:v>2.4371E-2</c:v>
                </c:pt>
                <c:pt idx="9072">
                  <c:v>2.5772E-2</c:v>
                </c:pt>
                <c:pt idx="9073">
                  <c:v>2.5222999999999999E-2</c:v>
                </c:pt>
                <c:pt idx="9074">
                  <c:v>2.4697999999999998E-2</c:v>
                </c:pt>
                <c:pt idx="9075">
                  <c:v>6.1060000000000003E-2</c:v>
                </c:pt>
                <c:pt idx="9076">
                  <c:v>8.7016999999999997E-2</c:v>
                </c:pt>
                <c:pt idx="9077">
                  <c:v>9.2460000000000014E-2</c:v>
                </c:pt>
                <c:pt idx="9078">
                  <c:v>9.6170999999999993E-2</c:v>
                </c:pt>
                <c:pt idx="9079">
                  <c:v>8.7036000000000002E-2</c:v>
                </c:pt>
                <c:pt idx="9080">
                  <c:v>7.9661999999999997E-2</c:v>
                </c:pt>
                <c:pt idx="9081">
                  <c:v>6.2238999999999996E-2</c:v>
                </c:pt>
                <c:pt idx="9082">
                  <c:v>5.6394E-2</c:v>
                </c:pt>
                <c:pt idx="9083">
                  <c:v>4.9273999999999998E-2</c:v>
                </c:pt>
                <c:pt idx="9084">
                  <c:v>4.0138E-2</c:v>
                </c:pt>
                <c:pt idx="9085">
                  <c:v>4.0847999999999995E-2</c:v>
                </c:pt>
                <c:pt idx="9086">
                  <c:v>3.7614000000000002E-2</c:v>
                </c:pt>
                <c:pt idx="9087">
                  <c:v>2.8901E-2</c:v>
                </c:pt>
                <c:pt idx="9088">
                  <c:v>2.1152000000000001E-2</c:v>
                </c:pt>
                <c:pt idx="9089">
                  <c:v>2.1568999999999998E-2</c:v>
                </c:pt>
                <c:pt idx="9090">
                  <c:v>1.9046999999999998E-2</c:v>
                </c:pt>
                <c:pt idx="9091">
                  <c:v>1.9181E-2</c:v>
                </c:pt>
                <c:pt idx="9092">
                  <c:v>1.8938999999999998E-2</c:v>
                </c:pt>
                <c:pt idx="9093">
                  <c:v>1.7798999999999999E-2</c:v>
                </c:pt>
                <c:pt idx="9094">
                  <c:v>1.7783E-2</c:v>
                </c:pt>
                <c:pt idx="9095">
                  <c:v>1.7519E-2</c:v>
                </c:pt>
                <c:pt idx="9096">
                  <c:v>1.4197E-2</c:v>
                </c:pt>
                <c:pt idx="9097">
                  <c:v>1.3382E-2</c:v>
                </c:pt>
                <c:pt idx="9098">
                  <c:v>1.2005E-2</c:v>
                </c:pt>
                <c:pt idx="9099">
                  <c:v>1.2203E-2</c:v>
                </c:pt>
                <c:pt idx="9100">
                  <c:v>1.1108999999999999E-2</c:v>
                </c:pt>
                <c:pt idx="9101">
                  <c:v>9.6270000000000001E-3</c:v>
                </c:pt>
                <c:pt idx="9102">
                  <c:v>1.6756E-2</c:v>
                </c:pt>
                <c:pt idx="9103">
                  <c:v>1.7866999999999997E-2</c:v>
                </c:pt>
                <c:pt idx="9104">
                  <c:v>1.5345999999999999E-2</c:v>
                </c:pt>
                <c:pt idx="9105">
                  <c:v>1.2489E-2</c:v>
                </c:pt>
                <c:pt idx="9106">
                  <c:v>1.0180000000000002E-2</c:v>
                </c:pt>
                <c:pt idx="9107">
                  <c:v>1.0225999999999999E-2</c:v>
                </c:pt>
                <c:pt idx="9108">
                  <c:v>8.2199999999999999E-3</c:v>
                </c:pt>
                <c:pt idx="9109">
                  <c:v>9.2800000000000001E-3</c:v>
                </c:pt>
                <c:pt idx="9110">
                  <c:v>8.489E-3</c:v>
                </c:pt>
                <c:pt idx="9111">
                  <c:v>8.480999999999999E-3</c:v>
                </c:pt>
                <c:pt idx="9112">
                  <c:v>1.0350000000000002E-2</c:v>
                </c:pt>
                <c:pt idx="9113">
                  <c:v>9.0400000000000012E-3</c:v>
                </c:pt>
                <c:pt idx="9114">
                  <c:v>1.0560999999999999E-2</c:v>
                </c:pt>
                <c:pt idx="9115">
                  <c:v>9.4179999999999993E-3</c:v>
                </c:pt>
                <c:pt idx="9116">
                  <c:v>7.2679999999999993E-3</c:v>
                </c:pt>
                <c:pt idx="9117">
                  <c:v>1.1470000000000001E-2</c:v>
                </c:pt>
                <c:pt idx="9118">
                  <c:v>1.5425999999999999E-2</c:v>
                </c:pt>
                <c:pt idx="9119">
                  <c:v>1.4378999999999999E-2</c:v>
                </c:pt>
                <c:pt idx="9120">
                  <c:v>1.9545999999999997E-2</c:v>
                </c:pt>
                <c:pt idx="9121">
                  <c:v>2.0405E-2</c:v>
                </c:pt>
                <c:pt idx="9122">
                  <c:v>2.2610000000000002E-2</c:v>
                </c:pt>
                <c:pt idx="9123">
                  <c:v>2.0031999999999998E-2</c:v>
                </c:pt>
                <c:pt idx="9124">
                  <c:v>1.8335000000000001E-2</c:v>
                </c:pt>
                <c:pt idx="9125">
                  <c:v>1.5380999999999999E-2</c:v>
                </c:pt>
                <c:pt idx="9126">
                  <c:v>1.2830000000000001E-2</c:v>
                </c:pt>
                <c:pt idx="9127">
                  <c:v>1.1616E-2</c:v>
                </c:pt>
                <c:pt idx="9128">
                  <c:v>8.7790000000000003E-3</c:v>
                </c:pt>
                <c:pt idx="9129">
                  <c:v>6.9289999999999994E-3</c:v>
                </c:pt>
                <c:pt idx="9130">
                  <c:v>6.5169999999999994E-3</c:v>
                </c:pt>
                <c:pt idx="9131">
                  <c:v>5.352E-3</c:v>
                </c:pt>
                <c:pt idx="9132">
                  <c:v>5.6140000000000001E-3</c:v>
                </c:pt>
                <c:pt idx="9133">
                  <c:v>1.1040999999999999E-2</c:v>
                </c:pt>
                <c:pt idx="9134">
                  <c:v>2.3341000000000001E-2</c:v>
                </c:pt>
                <c:pt idx="9135">
                  <c:v>2.7715999999999998E-2</c:v>
                </c:pt>
                <c:pt idx="9136">
                  <c:v>2.5472999999999999E-2</c:v>
                </c:pt>
                <c:pt idx="9137">
                  <c:v>3.0821999999999999E-2</c:v>
                </c:pt>
                <c:pt idx="9138">
                  <c:v>2.6068999999999998E-2</c:v>
                </c:pt>
                <c:pt idx="9139">
                  <c:v>2.2755999999999998E-2</c:v>
                </c:pt>
                <c:pt idx="9140">
                  <c:v>2.5360999999999998E-2</c:v>
                </c:pt>
                <c:pt idx="9141">
                  <c:v>3.6037E-2</c:v>
                </c:pt>
                <c:pt idx="9142">
                  <c:v>4.1028999999999996E-2</c:v>
                </c:pt>
                <c:pt idx="9143">
                  <c:v>4.3105999999999998E-2</c:v>
                </c:pt>
                <c:pt idx="9144">
                  <c:v>4.7236E-2</c:v>
                </c:pt>
                <c:pt idx="9145">
                  <c:v>4.7428999999999999E-2</c:v>
                </c:pt>
                <c:pt idx="9146">
                  <c:v>8.8935E-2</c:v>
                </c:pt>
                <c:pt idx="9147">
                  <c:v>0.113561</c:v>
                </c:pt>
                <c:pt idx="9148">
                  <c:v>0.123238</c:v>
                </c:pt>
                <c:pt idx="9149">
                  <c:v>0.11762599999999999</c:v>
                </c:pt>
                <c:pt idx="9150">
                  <c:v>0.116535</c:v>
                </c:pt>
                <c:pt idx="9151">
                  <c:v>0.119949</c:v>
                </c:pt>
                <c:pt idx="9152">
                  <c:v>0.114566</c:v>
                </c:pt>
                <c:pt idx="9153">
                  <c:v>0.110232</c:v>
                </c:pt>
                <c:pt idx="9154">
                  <c:v>0.13171000000000002</c:v>
                </c:pt>
                <c:pt idx="9155">
                  <c:v>0.13321000000000002</c:v>
                </c:pt>
                <c:pt idx="9156">
                  <c:v>0.124069</c:v>
                </c:pt>
                <c:pt idx="9157">
                  <c:v>0.110819</c:v>
                </c:pt>
                <c:pt idx="9158">
                  <c:v>9.915199999999999E-2</c:v>
                </c:pt>
                <c:pt idx="9159">
                  <c:v>9.8050000000000012E-2</c:v>
                </c:pt>
                <c:pt idx="9160">
                  <c:v>8.5503999999999997E-2</c:v>
                </c:pt>
                <c:pt idx="9161">
                  <c:v>9.4574999999999992E-2</c:v>
                </c:pt>
                <c:pt idx="9162">
                  <c:v>9.0241000000000002E-2</c:v>
                </c:pt>
                <c:pt idx="9163">
                  <c:v>7.399399999999999E-2</c:v>
                </c:pt>
                <c:pt idx="9164">
                  <c:v>7.5680000000000011E-2</c:v>
                </c:pt>
                <c:pt idx="9165">
                  <c:v>8.0166000000000001E-2</c:v>
                </c:pt>
                <c:pt idx="9166">
                  <c:v>7.2690999999999992E-2</c:v>
                </c:pt>
                <c:pt idx="9167">
                  <c:v>6.1503999999999996E-2</c:v>
                </c:pt>
                <c:pt idx="9168">
                  <c:v>5.8004E-2</c:v>
                </c:pt>
                <c:pt idx="9169">
                  <c:v>4.8467999999999997E-2</c:v>
                </c:pt>
                <c:pt idx="9170">
                  <c:v>3.4714000000000002E-2</c:v>
                </c:pt>
                <c:pt idx="9171">
                  <c:v>5.2025999999999996E-2</c:v>
                </c:pt>
                <c:pt idx="9172">
                  <c:v>4.2658000000000001E-2</c:v>
                </c:pt>
                <c:pt idx="9173">
                  <c:v>3.3146000000000002E-2</c:v>
                </c:pt>
                <c:pt idx="9174">
                  <c:v>2.5082999999999998E-2</c:v>
                </c:pt>
                <c:pt idx="9175">
                  <c:v>2.8048999999999998E-2</c:v>
                </c:pt>
                <c:pt idx="9176">
                  <c:v>2.6710000000000001E-2</c:v>
                </c:pt>
                <c:pt idx="9177">
                  <c:v>3.2901E-2</c:v>
                </c:pt>
                <c:pt idx="9178">
                  <c:v>3.2295999999999998E-2</c:v>
                </c:pt>
                <c:pt idx="9179">
                  <c:v>6.2894999999999993E-2</c:v>
                </c:pt>
                <c:pt idx="9180">
                  <c:v>0.114021</c:v>
                </c:pt>
                <c:pt idx="9181">
                  <c:v>0.138909</c:v>
                </c:pt>
                <c:pt idx="9182">
                  <c:v>0.150752</c:v>
                </c:pt>
                <c:pt idx="9183">
                  <c:v>0.16029499999999999</c:v>
                </c:pt>
                <c:pt idx="9184">
                  <c:v>0.15501099999999998</c:v>
                </c:pt>
                <c:pt idx="9185">
                  <c:v>0.17601699999999998</c:v>
                </c:pt>
                <c:pt idx="9186">
                  <c:v>0.18285799999999999</c:v>
                </c:pt>
                <c:pt idx="9187">
                  <c:v>0.20136899999999999</c:v>
                </c:pt>
                <c:pt idx="9188">
                  <c:v>0.20174699999999998</c:v>
                </c:pt>
                <c:pt idx="9189">
                  <c:v>0.20224499999999998</c:v>
                </c:pt>
                <c:pt idx="9190">
                  <c:v>0.18668499999999999</c:v>
                </c:pt>
                <c:pt idx="9191">
                  <c:v>0.182503</c:v>
                </c:pt>
                <c:pt idx="9192">
                  <c:v>0.16925199999999999</c:v>
                </c:pt>
                <c:pt idx="9193">
                  <c:v>0.174847</c:v>
                </c:pt>
                <c:pt idx="9194">
                  <c:v>0.174175</c:v>
                </c:pt>
                <c:pt idx="9195">
                  <c:v>0.16622799999999999</c:v>
                </c:pt>
                <c:pt idx="9196">
                  <c:v>0.167548</c:v>
                </c:pt>
                <c:pt idx="9197">
                  <c:v>0.14812899999999998</c:v>
                </c:pt>
                <c:pt idx="9198">
                  <c:v>0.12562799999999999</c:v>
                </c:pt>
                <c:pt idx="9199">
                  <c:v>0.130575</c:v>
                </c:pt>
                <c:pt idx="9200">
                  <c:v>0.11233899999999999</c:v>
                </c:pt>
                <c:pt idx="9201">
                  <c:v>0.11821799999999999</c:v>
                </c:pt>
                <c:pt idx="9202">
                  <c:v>0.11566599999999999</c:v>
                </c:pt>
                <c:pt idx="9203">
                  <c:v>0.10745299999999999</c:v>
                </c:pt>
                <c:pt idx="9204">
                  <c:v>8.6722999999999995E-2</c:v>
                </c:pt>
                <c:pt idx="9205">
                  <c:v>7.2677999999999993E-2</c:v>
                </c:pt>
                <c:pt idx="9206">
                  <c:v>6.3217999999999996E-2</c:v>
                </c:pt>
                <c:pt idx="9207">
                  <c:v>6.8606E-2</c:v>
                </c:pt>
                <c:pt idx="9208">
                  <c:v>7.3164999999999994E-2</c:v>
                </c:pt>
                <c:pt idx="9209">
                  <c:v>6.8273E-2</c:v>
                </c:pt>
                <c:pt idx="9210">
                  <c:v>5.8633999999999999E-2</c:v>
                </c:pt>
                <c:pt idx="9211">
                  <c:v>6.5201999999999996E-2</c:v>
                </c:pt>
                <c:pt idx="9212">
                  <c:v>6.6145999999999996E-2</c:v>
                </c:pt>
                <c:pt idx="9213">
                  <c:v>7.4701000000000004E-2</c:v>
                </c:pt>
                <c:pt idx="9214">
                  <c:v>7.1938000000000002E-2</c:v>
                </c:pt>
                <c:pt idx="9215">
                  <c:v>7.8810000000000005E-2</c:v>
                </c:pt>
                <c:pt idx="9216">
                  <c:v>0.10435799999999999</c:v>
                </c:pt>
                <c:pt idx="9217">
                  <c:v>0.114451</c:v>
                </c:pt>
                <c:pt idx="9218">
                  <c:v>0.118646</c:v>
                </c:pt>
                <c:pt idx="9219">
                  <c:v>0.118599</c:v>
                </c:pt>
                <c:pt idx="9220">
                  <c:v>0.13550599999999999</c:v>
                </c:pt>
                <c:pt idx="9221">
                  <c:v>0.128441</c:v>
                </c:pt>
                <c:pt idx="9222">
                  <c:v>0.141045</c:v>
                </c:pt>
                <c:pt idx="9223">
                  <c:v>0.13800599999999999</c:v>
                </c:pt>
                <c:pt idx="9224">
                  <c:v>0.126138</c:v>
                </c:pt>
                <c:pt idx="9225">
                  <c:v>0.131664</c:v>
                </c:pt>
                <c:pt idx="9226">
                  <c:v>0.12307399999999999</c:v>
                </c:pt>
                <c:pt idx="9227">
                  <c:v>0.11630599999999999</c:v>
                </c:pt>
                <c:pt idx="9228">
                  <c:v>0.11358499999999999</c:v>
                </c:pt>
                <c:pt idx="9229">
                  <c:v>0.12995299999999999</c:v>
                </c:pt>
                <c:pt idx="9230">
                  <c:v>0.123669</c:v>
                </c:pt>
                <c:pt idx="9231">
                  <c:v>0.11522099999999999</c:v>
                </c:pt>
                <c:pt idx="9232">
                  <c:v>0.10761499999999999</c:v>
                </c:pt>
                <c:pt idx="9233">
                  <c:v>9.7900000000000001E-2</c:v>
                </c:pt>
                <c:pt idx="9234">
                  <c:v>9.7423999999999997E-2</c:v>
                </c:pt>
                <c:pt idx="9235">
                  <c:v>0.10078000000000001</c:v>
                </c:pt>
                <c:pt idx="9236">
                  <c:v>9.1274999999999995E-2</c:v>
                </c:pt>
                <c:pt idx="9237">
                  <c:v>9.4510000000000011E-2</c:v>
                </c:pt>
                <c:pt idx="9238">
                  <c:v>9.1518999999999989E-2</c:v>
                </c:pt>
                <c:pt idx="9239">
                  <c:v>0.11043399999999999</c:v>
                </c:pt>
                <c:pt idx="9240">
                  <c:v>0.11877099999999999</c:v>
                </c:pt>
                <c:pt idx="9241">
                  <c:v>0.120652</c:v>
                </c:pt>
                <c:pt idx="9242">
                  <c:v>0.12879699999999999</c:v>
                </c:pt>
                <c:pt idx="9243">
                  <c:v>0.14484900000000001</c:v>
                </c:pt>
                <c:pt idx="9244">
                  <c:v>0.14608599999999999</c:v>
                </c:pt>
                <c:pt idx="9245">
                  <c:v>0.159494</c:v>
                </c:pt>
                <c:pt idx="9246">
                  <c:v>0.15051899999999999</c:v>
                </c:pt>
                <c:pt idx="9247">
                  <c:v>0.15497900000000001</c:v>
                </c:pt>
                <c:pt idx="9248">
                  <c:v>0.160638</c:v>
                </c:pt>
                <c:pt idx="9249">
                  <c:v>0.157143</c:v>
                </c:pt>
                <c:pt idx="9250">
                  <c:v>0.158441</c:v>
                </c:pt>
                <c:pt idx="9251">
                  <c:v>0.16065699999999999</c:v>
                </c:pt>
                <c:pt idx="9252">
                  <c:v>0.150926</c:v>
                </c:pt>
                <c:pt idx="9253">
                  <c:v>0.160193</c:v>
                </c:pt>
                <c:pt idx="9254">
                  <c:v>0.17242499999999999</c:v>
                </c:pt>
                <c:pt idx="9255">
                  <c:v>0.163824</c:v>
                </c:pt>
                <c:pt idx="9256">
                  <c:v>0.15629299999999999</c:v>
                </c:pt>
                <c:pt idx="9257">
                  <c:v>0.1497</c:v>
                </c:pt>
                <c:pt idx="9258">
                  <c:v>0.175867</c:v>
                </c:pt>
                <c:pt idx="9259">
                  <c:v>0.194798</c:v>
                </c:pt>
                <c:pt idx="9260">
                  <c:v>0.202268</c:v>
                </c:pt>
                <c:pt idx="9261">
                  <c:v>0.20091399999999998</c:v>
                </c:pt>
                <c:pt idx="9262">
                  <c:v>0.20277699999999999</c:v>
                </c:pt>
                <c:pt idx="9263">
                  <c:v>0.208202</c:v>
                </c:pt>
                <c:pt idx="9264">
                  <c:v>0.22851000000000002</c:v>
                </c:pt>
                <c:pt idx="9265">
                  <c:v>0.22924000000000003</c:v>
                </c:pt>
                <c:pt idx="9266">
                  <c:v>0.23090000000000002</c:v>
                </c:pt>
                <c:pt idx="9267">
                  <c:v>0.233484</c:v>
                </c:pt>
                <c:pt idx="9268">
                  <c:v>0.26476099999999997</c:v>
                </c:pt>
                <c:pt idx="9269">
                  <c:v>0.26650499999999999</c:v>
                </c:pt>
                <c:pt idx="9270">
                  <c:v>0.26680100000000001</c:v>
                </c:pt>
                <c:pt idx="9271">
                  <c:v>0.26228399999999996</c:v>
                </c:pt>
                <c:pt idx="9272">
                  <c:v>0.25105299999999997</c:v>
                </c:pt>
                <c:pt idx="9273">
                  <c:v>0.23871599999999998</c:v>
                </c:pt>
                <c:pt idx="9274">
                  <c:v>0.23636099999999999</c:v>
                </c:pt>
                <c:pt idx="9275">
                  <c:v>0.21901799999999999</c:v>
                </c:pt>
                <c:pt idx="9276">
                  <c:v>0.20511499999999999</c:v>
                </c:pt>
                <c:pt idx="9277">
                  <c:v>0.18838099999999999</c:v>
                </c:pt>
                <c:pt idx="9278">
                  <c:v>0.19820099999999999</c:v>
                </c:pt>
                <c:pt idx="9279">
                  <c:v>0.195104</c:v>
                </c:pt>
                <c:pt idx="9280">
                  <c:v>0.187726</c:v>
                </c:pt>
                <c:pt idx="9281">
                  <c:v>0.17898599999999998</c:v>
                </c:pt>
                <c:pt idx="9282">
                  <c:v>0.16690099999999999</c:v>
                </c:pt>
                <c:pt idx="9283">
                  <c:v>0.15081799999999998</c:v>
                </c:pt>
                <c:pt idx="9284">
                  <c:v>0.143593</c:v>
                </c:pt>
                <c:pt idx="9285">
                  <c:v>0.14113799999999999</c:v>
                </c:pt>
                <c:pt idx="9286">
                  <c:v>0.13240499999999999</c:v>
                </c:pt>
                <c:pt idx="9287">
                  <c:v>0.12474299999999999</c:v>
                </c:pt>
                <c:pt idx="9288">
                  <c:v>0.11434000000000001</c:v>
                </c:pt>
                <c:pt idx="9289">
                  <c:v>0.113524</c:v>
                </c:pt>
                <c:pt idx="9290">
                  <c:v>0.136992</c:v>
                </c:pt>
                <c:pt idx="9291">
                  <c:v>0.13544100000000001</c:v>
                </c:pt>
                <c:pt idx="9292">
                  <c:v>0.13381000000000001</c:v>
                </c:pt>
                <c:pt idx="9293">
                  <c:v>0.12948099999999998</c:v>
                </c:pt>
                <c:pt idx="9294">
                  <c:v>0.133079</c:v>
                </c:pt>
                <c:pt idx="9295">
                  <c:v>0.13305600000000001</c:v>
                </c:pt>
                <c:pt idx="9296">
                  <c:v>0.16781599999999999</c:v>
                </c:pt>
                <c:pt idx="9297">
                  <c:v>0.20921799999999999</c:v>
                </c:pt>
                <c:pt idx="9298">
                  <c:v>0.245479</c:v>
                </c:pt>
                <c:pt idx="9299">
                  <c:v>0.26503699999999997</c:v>
                </c:pt>
                <c:pt idx="9300">
                  <c:v>0.28716700000000001</c:v>
                </c:pt>
                <c:pt idx="9301">
                  <c:v>0.28451399999999999</c:v>
                </c:pt>
                <c:pt idx="9302">
                  <c:v>0.2903</c:v>
                </c:pt>
                <c:pt idx="9303">
                  <c:v>0.29585800000000001</c:v>
                </c:pt>
                <c:pt idx="9304">
                  <c:v>0.30379299999999998</c:v>
                </c:pt>
                <c:pt idx="9305">
                  <c:v>0.30894899999999997</c:v>
                </c:pt>
                <c:pt idx="9306">
                  <c:v>0.29815000000000003</c:v>
                </c:pt>
                <c:pt idx="9307">
                  <c:v>0.30937799999999999</c:v>
                </c:pt>
                <c:pt idx="9308">
                  <c:v>0.30960399999999999</c:v>
                </c:pt>
                <c:pt idx="9309">
                  <c:v>0.30164399999999997</c:v>
                </c:pt>
                <c:pt idx="9310">
                  <c:v>0.28820399999999996</c:v>
                </c:pt>
                <c:pt idx="9311">
                  <c:v>0.28516399999999997</c:v>
                </c:pt>
                <c:pt idx="9312">
                  <c:v>0.28643799999999997</c:v>
                </c:pt>
                <c:pt idx="9313">
                  <c:v>0.27475699999999997</c:v>
                </c:pt>
                <c:pt idx="9314">
                  <c:v>0.27237299999999998</c:v>
                </c:pt>
                <c:pt idx="9315">
                  <c:v>0.26301799999999997</c:v>
                </c:pt>
                <c:pt idx="9316">
                  <c:v>0.25516899999999998</c:v>
                </c:pt>
                <c:pt idx="9317">
                  <c:v>0.31030399999999997</c:v>
                </c:pt>
                <c:pt idx="9318">
                  <c:v>0.32533000000000001</c:v>
                </c:pt>
                <c:pt idx="9319">
                  <c:v>0.36067399999999999</c:v>
                </c:pt>
                <c:pt idx="9320">
                  <c:v>0.37850099999999998</c:v>
                </c:pt>
                <c:pt idx="9321">
                  <c:v>0.38173599999999996</c:v>
                </c:pt>
                <c:pt idx="9322">
                  <c:v>0.36959399999999998</c:v>
                </c:pt>
                <c:pt idx="9323">
                  <c:v>0.36638699999999996</c:v>
                </c:pt>
                <c:pt idx="9324">
                  <c:v>0.34017500000000001</c:v>
                </c:pt>
                <c:pt idx="9325">
                  <c:v>0.33144699999999999</c:v>
                </c:pt>
                <c:pt idx="9326">
                  <c:v>0.31062499999999998</c:v>
                </c:pt>
                <c:pt idx="9327">
                  <c:v>0.29184499999999997</c:v>
                </c:pt>
                <c:pt idx="9328">
                  <c:v>0.27480399999999999</c:v>
                </c:pt>
                <c:pt idx="9329">
                  <c:v>0.26442299999999996</c:v>
                </c:pt>
                <c:pt idx="9330">
                  <c:v>0.26357000000000003</c:v>
                </c:pt>
                <c:pt idx="9331">
                  <c:v>0.24693899999999999</c:v>
                </c:pt>
                <c:pt idx="9332">
                  <c:v>0.23707899999999998</c:v>
                </c:pt>
                <c:pt idx="9333">
                  <c:v>0.23185499999999998</c:v>
                </c:pt>
                <c:pt idx="9334">
                  <c:v>0.23219399999999998</c:v>
                </c:pt>
                <c:pt idx="9335">
                  <c:v>0.235928</c:v>
                </c:pt>
                <c:pt idx="9336">
                  <c:v>0.22190000000000001</c:v>
                </c:pt>
                <c:pt idx="9337">
                  <c:v>0.212032</c:v>
                </c:pt>
                <c:pt idx="9338">
                  <c:v>0.19590399999999999</c:v>
                </c:pt>
                <c:pt idx="9339">
                  <c:v>0.19625499999999999</c:v>
                </c:pt>
                <c:pt idx="9340">
                  <c:v>0.19476499999999999</c:v>
                </c:pt>
                <c:pt idx="9341">
                  <c:v>0.224934</c:v>
                </c:pt>
                <c:pt idx="9342">
                  <c:v>0.22664299999999998</c:v>
                </c:pt>
                <c:pt idx="9343">
                  <c:v>0.222271</c:v>
                </c:pt>
                <c:pt idx="9344">
                  <c:v>0.228018</c:v>
                </c:pt>
                <c:pt idx="9345">
                  <c:v>0.23106499999999999</c:v>
                </c:pt>
                <c:pt idx="9346">
                  <c:v>0.23544499999999999</c:v>
                </c:pt>
                <c:pt idx="9347">
                  <c:v>0.22664199999999998</c:v>
                </c:pt>
                <c:pt idx="9348">
                  <c:v>0.21470499999999998</c:v>
                </c:pt>
                <c:pt idx="9349">
                  <c:v>0.20177899999999999</c:v>
                </c:pt>
                <c:pt idx="9350">
                  <c:v>0.193885</c:v>
                </c:pt>
                <c:pt idx="9351">
                  <c:v>0.18582199999999999</c:v>
                </c:pt>
                <c:pt idx="9352">
                  <c:v>0.19169899999999998</c:v>
                </c:pt>
                <c:pt idx="9353">
                  <c:v>0.202211</c:v>
                </c:pt>
                <c:pt idx="9354">
                  <c:v>0.19420699999999999</c:v>
                </c:pt>
                <c:pt idx="9355">
                  <c:v>0.18368799999999999</c:v>
                </c:pt>
                <c:pt idx="9356">
                  <c:v>0.207065</c:v>
                </c:pt>
                <c:pt idx="9357">
                  <c:v>0.20943899999999999</c:v>
                </c:pt>
                <c:pt idx="9358">
                  <c:v>0.214503</c:v>
                </c:pt>
                <c:pt idx="9359">
                  <c:v>0.21448199999999998</c:v>
                </c:pt>
                <c:pt idx="9360">
                  <c:v>0.20364099999999999</c:v>
                </c:pt>
                <c:pt idx="9361">
                  <c:v>0.201983</c:v>
                </c:pt>
                <c:pt idx="9362">
                  <c:v>0.185032</c:v>
                </c:pt>
                <c:pt idx="9363">
                  <c:v>0.172846</c:v>
                </c:pt>
                <c:pt idx="9364">
                  <c:v>0.17154800000000001</c:v>
                </c:pt>
                <c:pt idx="9365">
                  <c:v>0.16802899999999998</c:v>
                </c:pt>
                <c:pt idx="9366">
                  <c:v>0.146367</c:v>
                </c:pt>
                <c:pt idx="9367">
                  <c:v>0.12793399999999999</c:v>
                </c:pt>
                <c:pt idx="9368">
                  <c:v>0.111509</c:v>
                </c:pt>
                <c:pt idx="9369">
                  <c:v>9.5332E-2</c:v>
                </c:pt>
                <c:pt idx="9370">
                  <c:v>8.8510999999999992E-2</c:v>
                </c:pt>
                <c:pt idx="9371">
                  <c:v>0.19305000000000003</c:v>
                </c:pt>
                <c:pt idx="9372">
                  <c:v>0.21540099999999998</c:v>
                </c:pt>
                <c:pt idx="9373">
                  <c:v>0.23207599999999998</c:v>
                </c:pt>
                <c:pt idx="9374">
                  <c:v>0.26439399999999996</c:v>
                </c:pt>
                <c:pt idx="9375">
                  <c:v>0.27053299999999997</c:v>
                </c:pt>
                <c:pt idx="9376">
                  <c:v>0.28337299999999999</c:v>
                </c:pt>
                <c:pt idx="9377">
                  <c:v>0.29406499999999997</c:v>
                </c:pt>
                <c:pt idx="9378">
                  <c:v>0.306898</c:v>
                </c:pt>
                <c:pt idx="9379">
                  <c:v>0.301149</c:v>
                </c:pt>
                <c:pt idx="9380">
                  <c:v>0.28726299999999999</c:v>
                </c:pt>
                <c:pt idx="9381">
                  <c:v>0.283636</c:v>
                </c:pt>
                <c:pt idx="9382">
                  <c:v>0.28228500000000001</c:v>
                </c:pt>
                <c:pt idx="9383">
                  <c:v>0.28317799999999999</c:v>
                </c:pt>
                <c:pt idx="9384">
                  <c:v>0.28212899999999996</c:v>
                </c:pt>
                <c:pt idx="9385">
                  <c:v>0.27757100000000001</c:v>
                </c:pt>
                <c:pt idx="9386">
                  <c:v>0.26829799999999998</c:v>
                </c:pt>
                <c:pt idx="9387">
                  <c:v>0.25112000000000001</c:v>
                </c:pt>
                <c:pt idx="9388">
                  <c:v>0.248087</c:v>
                </c:pt>
                <c:pt idx="9389">
                  <c:v>0.238034</c:v>
                </c:pt>
                <c:pt idx="9390">
                  <c:v>0.22005899999999998</c:v>
                </c:pt>
                <c:pt idx="9391">
                  <c:v>0.20088399999999998</c:v>
                </c:pt>
                <c:pt idx="9392">
                  <c:v>0.18118799999999999</c:v>
                </c:pt>
                <c:pt idx="9393">
                  <c:v>0.20122000000000001</c:v>
                </c:pt>
                <c:pt idx="9394">
                  <c:v>0.184089</c:v>
                </c:pt>
                <c:pt idx="9395">
                  <c:v>0.184812</c:v>
                </c:pt>
                <c:pt idx="9396">
                  <c:v>0.21475799999999998</c:v>
                </c:pt>
                <c:pt idx="9397">
                  <c:v>0.23486799999999999</c:v>
                </c:pt>
                <c:pt idx="9398">
                  <c:v>0.24690299999999998</c:v>
                </c:pt>
                <c:pt idx="9399">
                  <c:v>0.246671</c:v>
                </c:pt>
                <c:pt idx="9400">
                  <c:v>0.23896099999999998</c:v>
                </c:pt>
                <c:pt idx="9401">
                  <c:v>0.239066</c:v>
                </c:pt>
                <c:pt idx="9402">
                  <c:v>0.266405</c:v>
                </c:pt>
                <c:pt idx="9403">
                  <c:v>0.26320299999999996</c:v>
                </c:pt>
                <c:pt idx="9404">
                  <c:v>0.25371199999999999</c:v>
                </c:pt>
                <c:pt idx="9405">
                  <c:v>0.27909499999999998</c:v>
                </c:pt>
                <c:pt idx="9406">
                  <c:v>0.27529300000000001</c:v>
                </c:pt>
                <c:pt idx="9407">
                  <c:v>0.26356299999999999</c:v>
                </c:pt>
                <c:pt idx="9408">
                  <c:v>0.25956699999999999</c:v>
                </c:pt>
                <c:pt idx="9409">
                  <c:v>0.26040399999999997</c:v>
                </c:pt>
                <c:pt idx="9410">
                  <c:v>0.25647799999999998</c:v>
                </c:pt>
                <c:pt idx="9411">
                  <c:v>0.26067799999999997</c:v>
                </c:pt>
                <c:pt idx="9412">
                  <c:v>0.25052000000000002</c:v>
                </c:pt>
                <c:pt idx="9413">
                  <c:v>0.24195000000000003</c:v>
                </c:pt>
                <c:pt idx="9414">
                  <c:v>0.24981899999999999</c:v>
                </c:pt>
                <c:pt idx="9415">
                  <c:v>0.25698599999999999</c:v>
                </c:pt>
                <c:pt idx="9416">
                  <c:v>0.27369599999999999</c:v>
                </c:pt>
                <c:pt idx="9417">
                  <c:v>0.282107</c:v>
                </c:pt>
                <c:pt idx="9418">
                  <c:v>0.32340099999999999</c:v>
                </c:pt>
                <c:pt idx="9419">
                  <c:v>0.34003699999999998</c:v>
                </c:pt>
                <c:pt idx="9420">
                  <c:v>0.30771100000000001</c:v>
                </c:pt>
                <c:pt idx="9421">
                  <c:v>0.35749700000000001</c:v>
                </c:pt>
                <c:pt idx="9422">
                  <c:v>0.36810099999999996</c:v>
                </c:pt>
                <c:pt idx="9423">
                  <c:v>0.37664799999999998</c:v>
                </c:pt>
                <c:pt idx="9424">
                  <c:v>0.36619000000000002</c:v>
                </c:pt>
                <c:pt idx="9425">
                  <c:v>0.34598499999999999</c:v>
                </c:pt>
                <c:pt idx="9426">
                  <c:v>0.327903</c:v>
                </c:pt>
                <c:pt idx="9427">
                  <c:v>0.31579599999999997</c:v>
                </c:pt>
                <c:pt idx="9428">
                  <c:v>0.32031399999999999</c:v>
                </c:pt>
                <c:pt idx="9429">
                  <c:v>0.313054</c:v>
                </c:pt>
                <c:pt idx="9430">
                  <c:v>0.31567400000000001</c:v>
                </c:pt>
                <c:pt idx="9431">
                  <c:v>0.298043</c:v>
                </c:pt>
                <c:pt idx="9432">
                  <c:v>0.28724000000000005</c:v>
                </c:pt>
                <c:pt idx="9433">
                  <c:v>0.30036000000000002</c:v>
                </c:pt>
                <c:pt idx="9434">
                  <c:v>0.30973699999999998</c:v>
                </c:pt>
                <c:pt idx="9435">
                  <c:v>0.32421299999999997</c:v>
                </c:pt>
                <c:pt idx="9436">
                  <c:v>0.31086199999999997</c:v>
                </c:pt>
                <c:pt idx="9437">
                  <c:v>0.305203</c:v>
                </c:pt>
                <c:pt idx="9438">
                  <c:v>0.30240899999999998</c:v>
                </c:pt>
                <c:pt idx="9439">
                  <c:v>0.29809000000000002</c:v>
                </c:pt>
                <c:pt idx="9440">
                  <c:v>0.29325299999999999</c:v>
                </c:pt>
                <c:pt idx="9441">
                  <c:v>0.30421699999999996</c:v>
                </c:pt>
                <c:pt idx="9442">
                  <c:v>0.32377800000000001</c:v>
                </c:pt>
                <c:pt idx="9443">
                  <c:v>0.32200299999999998</c:v>
                </c:pt>
                <c:pt idx="9444">
                  <c:v>0.31679000000000002</c:v>
                </c:pt>
                <c:pt idx="9445">
                  <c:v>0.31329699999999999</c:v>
                </c:pt>
                <c:pt idx="9446">
                  <c:v>0.32500299999999999</c:v>
                </c:pt>
                <c:pt idx="9447">
                  <c:v>0.31503599999999998</c:v>
                </c:pt>
                <c:pt idx="9448">
                  <c:v>0.29595199999999999</c:v>
                </c:pt>
                <c:pt idx="9449">
                  <c:v>0.28134799999999999</c:v>
                </c:pt>
                <c:pt idx="9450">
                  <c:v>0.25864500000000001</c:v>
                </c:pt>
                <c:pt idx="9451">
                  <c:v>0.25371699999999997</c:v>
                </c:pt>
                <c:pt idx="9452">
                  <c:v>0.23108599999999999</c:v>
                </c:pt>
                <c:pt idx="9453">
                  <c:v>0.21261000000000002</c:v>
                </c:pt>
                <c:pt idx="9454">
                  <c:v>0.201904</c:v>
                </c:pt>
                <c:pt idx="9455">
                  <c:v>0.20192599999999999</c:v>
                </c:pt>
                <c:pt idx="9456">
                  <c:v>0.19806299999999999</c:v>
                </c:pt>
                <c:pt idx="9457">
                  <c:v>0.19565099999999999</c:v>
                </c:pt>
                <c:pt idx="9458">
                  <c:v>0.18723299999999998</c:v>
                </c:pt>
                <c:pt idx="9459">
                  <c:v>0.19375299999999998</c:v>
                </c:pt>
                <c:pt idx="9460">
                  <c:v>0.19095699999999999</c:v>
                </c:pt>
                <c:pt idx="9461">
                  <c:v>0.18879499999999999</c:v>
                </c:pt>
                <c:pt idx="9462">
                  <c:v>0.196104</c:v>
                </c:pt>
                <c:pt idx="9463">
                  <c:v>0.19591599999999998</c:v>
                </c:pt>
                <c:pt idx="9464">
                  <c:v>0.18432000000000001</c:v>
                </c:pt>
                <c:pt idx="9465">
                  <c:v>0.18821399999999999</c:v>
                </c:pt>
                <c:pt idx="9466">
                  <c:v>0.18792599999999998</c:v>
                </c:pt>
                <c:pt idx="9467">
                  <c:v>0.17724099999999998</c:v>
                </c:pt>
                <c:pt idx="9468">
                  <c:v>0.168299</c:v>
                </c:pt>
                <c:pt idx="9469">
                  <c:v>0.16669899999999999</c:v>
                </c:pt>
                <c:pt idx="9470">
                  <c:v>0.15944899999999998</c:v>
                </c:pt>
                <c:pt idx="9471">
                  <c:v>0.15016699999999999</c:v>
                </c:pt>
                <c:pt idx="9472">
                  <c:v>0.16400499999999998</c:v>
                </c:pt>
                <c:pt idx="9473">
                  <c:v>0.175096</c:v>
                </c:pt>
                <c:pt idx="9474">
                  <c:v>0.176368</c:v>
                </c:pt>
                <c:pt idx="9475">
                  <c:v>0.176646</c:v>
                </c:pt>
                <c:pt idx="9476">
                  <c:v>0.18703399999999998</c:v>
                </c:pt>
                <c:pt idx="9477">
                  <c:v>0.22054099999999999</c:v>
                </c:pt>
                <c:pt idx="9478">
                  <c:v>0.21607299999999999</c:v>
                </c:pt>
                <c:pt idx="9479">
                  <c:v>0.25754299999999997</c:v>
                </c:pt>
                <c:pt idx="9480">
                  <c:v>0.26268000000000002</c:v>
                </c:pt>
                <c:pt idx="9481">
                  <c:v>0.26147399999999998</c:v>
                </c:pt>
                <c:pt idx="9482">
                  <c:v>0.25892499999999996</c:v>
                </c:pt>
                <c:pt idx="9483">
                  <c:v>0.251392</c:v>
                </c:pt>
                <c:pt idx="9484">
                  <c:v>0.24660899999999999</c:v>
                </c:pt>
                <c:pt idx="9485">
                  <c:v>0.235065</c:v>
                </c:pt>
                <c:pt idx="9486">
                  <c:v>0.22345799999999999</c:v>
                </c:pt>
                <c:pt idx="9487">
                  <c:v>0.205069</c:v>
                </c:pt>
                <c:pt idx="9488">
                  <c:v>0.184336</c:v>
                </c:pt>
                <c:pt idx="9489">
                  <c:v>0.16678899999999999</c:v>
                </c:pt>
                <c:pt idx="9490">
                  <c:v>0.16328000000000001</c:v>
                </c:pt>
                <c:pt idx="9491">
                  <c:v>0.15182099999999998</c:v>
                </c:pt>
                <c:pt idx="9492">
                  <c:v>0.14785000000000001</c:v>
                </c:pt>
                <c:pt idx="9493">
                  <c:v>0.14967800000000001</c:v>
                </c:pt>
                <c:pt idx="9494">
                  <c:v>0.16698199999999999</c:v>
                </c:pt>
                <c:pt idx="9495">
                  <c:v>0.17536099999999999</c:v>
                </c:pt>
                <c:pt idx="9496">
                  <c:v>0.177536</c:v>
                </c:pt>
                <c:pt idx="9497">
                  <c:v>0.167355</c:v>
                </c:pt>
                <c:pt idx="9498">
                  <c:v>0.16280899999999998</c:v>
                </c:pt>
                <c:pt idx="9499">
                  <c:v>0.167934</c:v>
                </c:pt>
                <c:pt idx="9500">
                  <c:v>0.165908</c:v>
                </c:pt>
                <c:pt idx="9501">
                  <c:v>0.16037799999999999</c:v>
                </c:pt>
                <c:pt idx="9502">
                  <c:v>0.14288899999999999</c:v>
                </c:pt>
                <c:pt idx="9503">
                  <c:v>0.15495200000000001</c:v>
                </c:pt>
                <c:pt idx="9504">
                  <c:v>0.156773</c:v>
                </c:pt>
                <c:pt idx="9505">
                  <c:v>0.157332</c:v>
                </c:pt>
                <c:pt idx="9506">
                  <c:v>0.158219</c:v>
                </c:pt>
                <c:pt idx="9507">
                  <c:v>0.194357</c:v>
                </c:pt>
                <c:pt idx="9508">
                  <c:v>0.21532199999999999</c:v>
                </c:pt>
                <c:pt idx="9509">
                  <c:v>0.227988</c:v>
                </c:pt>
                <c:pt idx="9510">
                  <c:v>0.23223199999999999</c:v>
                </c:pt>
                <c:pt idx="9511">
                  <c:v>0.25369399999999998</c:v>
                </c:pt>
                <c:pt idx="9512">
                  <c:v>0.25419700000000001</c:v>
                </c:pt>
                <c:pt idx="9513">
                  <c:v>0.26930300000000001</c:v>
                </c:pt>
                <c:pt idx="9514">
                  <c:v>0.26220599999999999</c:v>
                </c:pt>
                <c:pt idx="9515">
                  <c:v>0.26694099999999998</c:v>
                </c:pt>
                <c:pt idx="9516">
                  <c:v>0.28192200000000001</c:v>
                </c:pt>
                <c:pt idx="9517">
                  <c:v>0.36522399999999999</c:v>
                </c:pt>
                <c:pt idx="9518">
                  <c:v>0.42448000000000002</c:v>
                </c:pt>
                <c:pt idx="9519">
                  <c:v>0.45505799999999996</c:v>
                </c:pt>
                <c:pt idx="9520">
                  <c:v>0.46915599999999996</c:v>
                </c:pt>
                <c:pt idx="9521">
                  <c:v>0.47768000000000005</c:v>
                </c:pt>
                <c:pt idx="9522">
                  <c:v>0.470472</c:v>
                </c:pt>
                <c:pt idx="9523">
                  <c:v>0.46279699999999996</c:v>
                </c:pt>
                <c:pt idx="9524">
                  <c:v>0.47125599999999995</c:v>
                </c:pt>
                <c:pt idx="9525">
                  <c:v>0.46494799999999997</c:v>
                </c:pt>
                <c:pt idx="9526">
                  <c:v>0.45228199999999996</c:v>
                </c:pt>
                <c:pt idx="9527">
                  <c:v>0.434697</c:v>
                </c:pt>
                <c:pt idx="9528">
                  <c:v>0.41717799999999999</c:v>
                </c:pt>
                <c:pt idx="9529">
                  <c:v>0.413574</c:v>
                </c:pt>
                <c:pt idx="9530">
                  <c:v>0.40014699999999997</c:v>
                </c:pt>
                <c:pt idx="9531">
                  <c:v>0.38815299999999997</c:v>
                </c:pt>
                <c:pt idx="9532">
                  <c:v>0.38341799999999998</c:v>
                </c:pt>
                <c:pt idx="9533">
                  <c:v>0.36973899999999998</c:v>
                </c:pt>
                <c:pt idx="9534">
                  <c:v>0.33832399999999996</c:v>
                </c:pt>
                <c:pt idx="9535">
                  <c:v>0.348026</c:v>
                </c:pt>
                <c:pt idx="9536">
                  <c:v>0.33492000000000005</c:v>
                </c:pt>
                <c:pt idx="9537">
                  <c:v>0.32186899999999996</c:v>
                </c:pt>
                <c:pt idx="9538">
                  <c:v>0.30807399999999996</c:v>
                </c:pt>
                <c:pt idx="9539">
                  <c:v>0.29339599999999999</c:v>
                </c:pt>
                <c:pt idx="9540">
                  <c:v>0.297734</c:v>
                </c:pt>
                <c:pt idx="9541">
                  <c:v>0.28667699999999996</c:v>
                </c:pt>
                <c:pt idx="9542">
                  <c:v>0.27817900000000001</c:v>
                </c:pt>
                <c:pt idx="9543">
                  <c:v>0.26632899999999998</c:v>
                </c:pt>
                <c:pt idx="9544">
                  <c:v>0.28970000000000001</c:v>
                </c:pt>
                <c:pt idx="9545">
                  <c:v>0.27567900000000001</c:v>
                </c:pt>
                <c:pt idx="9546">
                  <c:v>0.292543</c:v>
                </c:pt>
                <c:pt idx="9547">
                  <c:v>0.29234399999999999</c:v>
                </c:pt>
                <c:pt idx="9548">
                  <c:v>0.28658499999999998</c:v>
                </c:pt>
                <c:pt idx="9549">
                  <c:v>0.28196699999999997</c:v>
                </c:pt>
                <c:pt idx="9550">
                  <c:v>0.26853899999999997</c:v>
                </c:pt>
                <c:pt idx="9551">
                  <c:v>0.25415399999999999</c:v>
                </c:pt>
                <c:pt idx="9552">
                  <c:v>0.240199</c:v>
                </c:pt>
                <c:pt idx="9553">
                  <c:v>0.2273</c:v>
                </c:pt>
                <c:pt idx="9554">
                  <c:v>0.211699</c:v>
                </c:pt>
                <c:pt idx="9555">
                  <c:v>0.20511199999999999</c:v>
                </c:pt>
                <c:pt idx="9556">
                  <c:v>0.192223</c:v>
                </c:pt>
                <c:pt idx="9557">
                  <c:v>0.191442</c:v>
                </c:pt>
                <c:pt idx="9558">
                  <c:v>0.18834199999999998</c:v>
                </c:pt>
                <c:pt idx="9559">
                  <c:v>0.18743899999999999</c:v>
                </c:pt>
                <c:pt idx="9560">
                  <c:v>0.180284</c:v>
                </c:pt>
                <c:pt idx="9561">
                  <c:v>0.174014</c:v>
                </c:pt>
                <c:pt idx="9562">
                  <c:v>0.15888099999999999</c:v>
                </c:pt>
                <c:pt idx="9563">
                  <c:v>0.153199</c:v>
                </c:pt>
                <c:pt idx="9564">
                  <c:v>0.148538</c:v>
                </c:pt>
                <c:pt idx="9565">
                  <c:v>0.14564099999999999</c:v>
                </c:pt>
                <c:pt idx="9566">
                  <c:v>0.14682199999999998</c:v>
                </c:pt>
                <c:pt idx="9567">
                  <c:v>0.13445000000000001</c:v>
                </c:pt>
                <c:pt idx="9568">
                  <c:v>0.12421499999999999</c:v>
                </c:pt>
                <c:pt idx="9569">
                  <c:v>0.11696799999999999</c:v>
                </c:pt>
                <c:pt idx="9570">
                  <c:v>0.12228899999999999</c:v>
                </c:pt>
                <c:pt idx="9571">
                  <c:v>0.124303</c:v>
                </c:pt>
                <c:pt idx="9572">
                  <c:v>0.11306899999999999</c:v>
                </c:pt>
                <c:pt idx="9573">
                  <c:v>0.11880499999999999</c:v>
                </c:pt>
                <c:pt idx="9574">
                  <c:v>0.14036099999999999</c:v>
                </c:pt>
                <c:pt idx="9575">
                  <c:v>0.13931199999999999</c:v>
                </c:pt>
                <c:pt idx="9576">
                  <c:v>0.13442299999999999</c:v>
                </c:pt>
                <c:pt idx="9577">
                  <c:v>0.142901</c:v>
                </c:pt>
                <c:pt idx="9578">
                  <c:v>0.141816</c:v>
                </c:pt>
                <c:pt idx="9579">
                  <c:v>0.14432200000000001</c:v>
                </c:pt>
                <c:pt idx="9580">
                  <c:v>0.13347399999999998</c:v>
                </c:pt>
                <c:pt idx="9581">
                  <c:v>0.162938</c:v>
                </c:pt>
                <c:pt idx="9582">
                  <c:v>0.18546699999999999</c:v>
                </c:pt>
                <c:pt idx="9583">
                  <c:v>0.205485</c:v>
                </c:pt>
                <c:pt idx="9584">
                  <c:v>0.211729</c:v>
                </c:pt>
                <c:pt idx="9585">
                  <c:v>0.210034</c:v>
                </c:pt>
                <c:pt idx="9586">
                  <c:v>0.20325399999999999</c:v>
                </c:pt>
                <c:pt idx="9587">
                  <c:v>0.19569299999999998</c:v>
                </c:pt>
                <c:pt idx="9588">
                  <c:v>0.19397299999999998</c:v>
                </c:pt>
                <c:pt idx="9589">
                  <c:v>0.17733599999999999</c:v>
                </c:pt>
                <c:pt idx="9590">
                  <c:v>0.181612</c:v>
                </c:pt>
                <c:pt idx="9591">
                  <c:v>0.173764</c:v>
                </c:pt>
                <c:pt idx="9592">
                  <c:v>0.176091</c:v>
                </c:pt>
                <c:pt idx="9593">
                  <c:v>0.17480899999999999</c:v>
                </c:pt>
                <c:pt idx="9594">
                  <c:v>0.16239099999999998</c:v>
                </c:pt>
                <c:pt idx="9595">
                  <c:v>0.149977</c:v>
                </c:pt>
                <c:pt idx="9596">
                  <c:v>0.15807199999999999</c:v>
                </c:pt>
                <c:pt idx="9597">
                  <c:v>0.16062699999999999</c:v>
                </c:pt>
                <c:pt idx="9598">
                  <c:v>0.16566400000000001</c:v>
                </c:pt>
                <c:pt idx="9599">
                  <c:v>0.18086099999999999</c:v>
                </c:pt>
                <c:pt idx="9600">
                  <c:v>0.17699299999999998</c:v>
                </c:pt>
                <c:pt idx="9601">
                  <c:v>0.17394099999999998</c:v>
                </c:pt>
                <c:pt idx="9602">
                  <c:v>0.15528699999999998</c:v>
                </c:pt>
                <c:pt idx="9603">
                  <c:v>0.14911000000000002</c:v>
                </c:pt>
                <c:pt idx="9604">
                  <c:v>0.145068</c:v>
                </c:pt>
                <c:pt idx="9605">
                  <c:v>0.144177</c:v>
                </c:pt>
                <c:pt idx="9606">
                  <c:v>0.14633699999999999</c:v>
                </c:pt>
                <c:pt idx="9607">
                  <c:v>0.14289000000000002</c:v>
                </c:pt>
                <c:pt idx="9608">
                  <c:v>0.15088099999999999</c:v>
                </c:pt>
                <c:pt idx="9609">
                  <c:v>0.146451</c:v>
                </c:pt>
                <c:pt idx="9610">
                  <c:v>0.156393</c:v>
                </c:pt>
                <c:pt idx="9611">
                  <c:v>0.172545</c:v>
                </c:pt>
                <c:pt idx="9612">
                  <c:v>0.17488499999999998</c:v>
                </c:pt>
                <c:pt idx="9613">
                  <c:v>0.16315499999999999</c:v>
                </c:pt>
                <c:pt idx="9614">
                  <c:v>0.16165599999999999</c:v>
                </c:pt>
                <c:pt idx="9615">
                  <c:v>0.163913</c:v>
                </c:pt>
                <c:pt idx="9616">
                  <c:v>0.17311799999999999</c:v>
                </c:pt>
                <c:pt idx="9617">
                  <c:v>0.176842</c:v>
                </c:pt>
                <c:pt idx="9618">
                  <c:v>0.16855399999999998</c:v>
                </c:pt>
                <c:pt idx="9619">
                  <c:v>0.17349399999999998</c:v>
                </c:pt>
                <c:pt idx="9620">
                  <c:v>0.17704499999999998</c:v>
                </c:pt>
                <c:pt idx="9621">
                  <c:v>0.17611000000000002</c:v>
                </c:pt>
                <c:pt idx="9622">
                  <c:v>0.171295</c:v>
                </c:pt>
                <c:pt idx="9623">
                  <c:v>0.16909000000000002</c:v>
                </c:pt>
                <c:pt idx="9624">
                  <c:v>0.1792</c:v>
                </c:pt>
                <c:pt idx="9625">
                  <c:v>0.177534</c:v>
                </c:pt>
                <c:pt idx="9626">
                  <c:v>0.16664000000000001</c:v>
                </c:pt>
                <c:pt idx="9627">
                  <c:v>0.164747</c:v>
                </c:pt>
                <c:pt idx="9628">
                  <c:v>0.16845199999999999</c:v>
                </c:pt>
                <c:pt idx="9629">
                  <c:v>0.162767</c:v>
                </c:pt>
                <c:pt idx="9630">
                  <c:v>0.16118199999999999</c:v>
                </c:pt>
                <c:pt idx="9631">
                  <c:v>0.15367699999999998</c:v>
                </c:pt>
                <c:pt idx="9632">
                  <c:v>0.17365899999999998</c:v>
                </c:pt>
                <c:pt idx="9633">
                  <c:v>0.16617799999999999</c:v>
                </c:pt>
                <c:pt idx="9634">
                  <c:v>0.17389099999999999</c:v>
                </c:pt>
                <c:pt idx="9635">
                  <c:v>0.17575299999999999</c:v>
                </c:pt>
                <c:pt idx="9636">
                  <c:v>0.17599599999999999</c:v>
                </c:pt>
                <c:pt idx="9637">
                  <c:v>0.18840299999999999</c:v>
                </c:pt>
                <c:pt idx="9638">
                  <c:v>0.194269</c:v>
                </c:pt>
                <c:pt idx="9639">
                  <c:v>0.195129</c:v>
                </c:pt>
                <c:pt idx="9640">
                  <c:v>0.207264</c:v>
                </c:pt>
                <c:pt idx="9641">
                  <c:v>0.207174</c:v>
                </c:pt>
                <c:pt idx="9642">
                  <c:v>0.20331299999999999</c:v>
                </c:pt>
                <c:pt idx="9643">
                  <c:v>0.20752000000000001</c:v>
                </c:pt>
                <c:pt idx="9644">
                  <c:v>0.20083000000000001</c:v>
                </c:pt>
                <c:pt idx="9645">
                  <c:v>0.19412599999999999</c:v>
                </c:pt>
                <c:pt idx="9646">
                  <c:v>0.189752</c:v>
                </c:pt>
                <c:pt idx="9647">
                  <c:v>0.175904</c:v>
                </c:pt>
                <c:pt idx="9648">
                  <c:v>0.16076799999999999</c:v>
                </c:pt>
                <c:pt idx="9649">
                  <c:v>0.147753</c:v>
                </c:pt>
                <c:pt idx="9650">
                  <c:v>0.13381000000000001</c:v>
                </c:pt>
                <c:pt idx="9651">
                  <c:v>0.12542799999999998</c:v>
                </c:pt>
                <c:pt idx="9652">
                  <c:v>0.117822</c:v>
                </c:pt>
                <c:pt idx="9653">
                  <c:v>0.10344099999999999</c:v>
                </c:pt>
                <c:pt idx="9654">
                  <c:v>0.10756099999999999</c:v>
                </c:pt>
                <c:pt idx="9655">
                  <c:v>0.101741</c:v>
                </c:pt>
                <c:pt idx="9656">
                  <c:v>9.9885000000000002E-2</c:v>
                </c:pt>
                <c:pt idx="9657">
                  <c:v>9.8500000000000004E-2</c:v>
                </c:pt>
                <c:pt idx="9658">
                  <c:v>9.9662000000000001E-2</c:v>
                </c:pt>
                <c:pt idx="9659">
                  <c:v>0.101646</c:v>
                </c:pt>
                <c:pt idx="9660">
                  <c:v>0.100118</c:v>
                </c:pt>
                <c:pt idx="9661">
                  <c:v>0.100314</c:v>
                </c:pt>
                <c:pt idx="9662">
                  <c:v>9.3365999999999991E-2</c:v>
                </c:pt>
                <c:pt idx="9663">
                  <c:v>9.3922999999999993E-2</c:v>
                </c:pt>
                <c:pt idx="9664">
                  <c:v>0.10314799999999999</c:v>
                </c:pt>
                <c:pt idx="9665">
                  <c:v>0.10454000000000001</c:v>
                </c:pt>
                <c:pt idx="9666">
                  <c:v>0.104334</c:v>
                </c:pt>
                <c:pt idx="9667">
                  <c:v>0.1022</c:v>
                </c:pt>
                <c:pt idx="9668">
                  <c:v>0.104948</c:v>
                </c:pt>
                <c:pt idx="9669">
                  <c:v>0.10149799999999999</c:v>
                </c:pt>
                <c:pt idx="9670">
                  <c:v>0.10267799999999999</c:v>
                </c:pt>
                <c:pt idx="9671">
                  <c:v>0.101411</c:v>
                </c:pt>
                <c:pt idx="9672">
                  <c:v>0.102766</c:v>
                </c:pt>
                <c:pt idx="9673">
                  <c:v>0.10435799999999999</c:v>
                </c:pt>
                <c:pt idx="9674">
                  <c:v>0.107377</c:v>
                </c:pt>
                <c:pt idx="9675">
                  <c:v>0.11210000000000001</c:v>
                </c:pt>
                <c:pt idx="9676">
                  <c:v>0.12233799999999999</c:v>
                </c:pt>
                <c:pt idx="9677">
                  <c:v>0.12264000000000001</c:v>
                </c:pt>
                <c:pt idx="9678">
                  <c:v>0.13411799999999999</c:v>
                </c:pt>
                <c:pt idx="9679">
                  <c:v>0.13872399999999999</c:v>
                </c:pt>
                <c:pt idx="9680">
                  <c:v>0.14544299999999999</c:v>
                </c:pt>
                <c:pt idx="9681">
                  <c:v>0.13308899999999999</c:v>
                </c:pt>
                <c:pt idx="9682">
                  <c:v>0.12335199999999999</c:v>
                </c:pt>
                <c:pt idx="9683">
                  <c:v>0.11118699999999999</c:v>
                </c:pt>
                <c:pt idx="9684">
                  <c:v>0.105197</c:v>
                </c:pt>
                <c:pt idx="9685">
                  <c:v>9.8170999999999994E-2</c:v>
                </c:pt>
                <c:pt idx="9686">
                  <c:v>9.4006999999999993E-2</c:v>
                </c:pt>
                <c:pt idx="9687">
                  <c:v>9.2233999999999997E-2</c:v>
                </c:pt>
                <c:pt idx="9688">
                  <c:v>8.8081999999999994E-2</c:v>
                </c:pt>
                <c:pt idx="9689">
                  <c:v>8.0560999999999994E-2</c:v>
                </c:pt>
                <c:pt idx="9690">
                  <c:v>8.1147999999999998E-2</c:v>
                </c:pt>
                <c:pt idx="9691">
                  <c:v>8.2816000000000001E-2</c:v>
                </c:pt>
                <c:pt idx="9692">
                  <c:v>8.4270000000000012E-2</c:v>
                </c:pt>
                <c:pt idx="9693">
                  <c:v>8.1436999999999996E-2</c:v>
                </c:pt>
                <c:pt idx="9694">
                  <c:v>7.8128000000000003E-2</c:v>
                </c:pt>
                <c:pt idx="9695">
                  <c:v>8.0215999999999996E-2</c:v>
                </c:pt>
                <c:pt idx="9696">
                  <c:v>8.3928000000000003E-2</c:v>
                </c:pt>
                <c:pt idx="9697">
                  <c:v>8.2433999999999993E-2</c:v>
                </c:pt>
                <c:pt idx="9698">
                  <c:v>8.5750000000000007E-2</c:v>
                </c:pt>
                <c:pt idx="9699">
                  <c:v>8.8570999999999997E-2</c:v>
                </c:pt>
                <c:pt idx="9700">
                  <c:v>8.9685000000000001E-2</c:v>
                </c:pt>
                <c:pt idx="9701">
                  <c:v>8.875799999999999E-2</c:v>
                </c:pt>
                <c:pt idx="9702">
                  <c:v>8.9492999999999989E-2</c:v>
                </c:pt>
                <c:pt idx="9703">
                  <c:v>9.6393999999999994E-2</c:v>
                </c:pt>
                <c:pt idx="9704">
                  <c:v>9.4380999999999993E-2</c:v>
                </c:pt>
                <c:pt idx="9705">
                  <c:v>8.5823999999999998E-2</c:v>
                </c:pt>
                <c:pt idx="9706">
                  <c:v>8.8325000000000001E-2</c:v>
                </c:pt>
                <c:pt idx="9707">
                  <c:v>8.4386000000000003E-2</c:v>
                </c:pt>
                <c:pt idx="9708">
                  <c:v>8.1615999999999994E-2</c:v>
                </c:pt>
                <c:pt idx="9709">
                  <c:v>6.9704000000000002E-2</c:v>
                </c:pt>
                <c:pt idx="9710">
                  <c:v>6.8566000000000002E-2</c:v>
                </c:pt>
                <c:pt idx="9711">
                  <c:v>6.2082999999999999E-2</c:v>
                </c:pt>
                <c:pt idx="9712">
                  <c:v>6.0852999999999997E-2</c:v>
                </c:pt>
                <c:pt idx="9713">
                  <c:v>5.3080000000000002E-2</c:v>
                </c:pt>
                <c:pt idx="9714">
                  <c:v>5.0903999999999998E-2</c:v>
                </c:pt>
                <c:pt idx="9715">
                  <c:v>5.2031000000000001E-2</c:v>
                </c:pt>
                <c:pt idx="9716">
                  <c:v>5.1441999999999995E-2</c:v>
                </c:pt>
                <c:pt idx="9717">
                  <c:v>5.3152999999999999E-2</c:v>
                </c:pt>
                <c:pt idx="9718">
                  <c:v>6.1853999999999999E-2</c:v>
                </c:pt>
                <c:pt idx="9719">
                  <c:v>7.0523000000000002E-2</c:v>
                </c:pt>
                <c:pt idx="9720">
                  <c:v>7.1240999999999999E-2</c:v>
                </c:pt>
                <c:pt idx="9721">
                  <c:v>7.1490999999999999E-2</c:v>
                </c:pt>
                <c:pt idx="9722">
                  <c:v>7.1077000000000001E-2</c:v>
                </c:pt>
                <c:pt idx="9723">
                  <c:v>6.4984E-2</c:v>
                </c:pt>
                <c:pt idx="9724">
                  <c:v>5.5614999999999998E-2</c:v>
                </c:pt>
                <c:pt idx="9725">
                  <c:v>5.6413999999999999E-2</c:v>
                </c:pt>
                <c:pt idx="9726">
                  <c:v>4.9734999999999994E-2</c:v>
                </c:pt>
                <c:pt idx="9727">
                  <c:v>5.0608E-2</c:v>
                </c:pt>
                <c:pt idx="9728">
                  <c:v>4.8859E-2</c:v>
                </c:pt>
                <c:pt idx="9729">
                  <c:v>4.3577999999999999E-2</c:v>
                </c:pt>
                <c:pt idx="9730">
                  <c:v>4.2396999999999997E-2</c:v>
                </c:pt>
                <c:pt idx="9731">
                  <c:v>4.1850000000000005E-2</c:v>
                </c:pt>
                <c:pt idx="9732">
                  <c:v>4.3660000000000004E-2</c:v>
                </c:pt>
                <c:pt idx="9733">
                  <c:v>4.1896999999999997E-2</c:v>
                </c:pt>
                <c:pt idx="9734">
                  <c:v>6.5031999999999993E-2</c:v>
                </c:pt>
                <c:pt idx="9735">
                  <c:v>7.5992999999999991E-2</c:v>
                </c:pt>
                <c:pt idx="9736">
                  <c:v>8.459499999999999E-2</c:v>
                </c:pt>
                <c:pt idx="9737">
                  <c:v>8.5300000000000001E-2</c:v>
                </c:pt>
                <c:pt idx="9738">
                  <c:v>8.3790000000000003E-2</c:v>
                </c:pt>
                <c:pt idx="9739">
                  <c:v>8.177799999999999E-2</c:v>
                </c:pt>
                <c:pt idx="9740">
                  <c:v>7.1065000000000003E-2</c:v>
                </c:pt>
                <c:pt idx="9741">
                  <c:v>7.4955999999999995E-2</c:v>
                </c:pt>
                <c:pt idx="9742">
                  <c:v>7.3811000000000002E-2</c:v>
                </c:pt>
                <c:pt idx="9743">
                  <c:v>6.2334000000000001E-2</c:v>
                </c:pt>
                <c:pt idx="9744">
                  <c:v>5.6627999999999998E-2</c:v>
                </c:pt>
                <c:pt idx="9745">
                  <c:v>4.8716999999999996E-2</c:v>
                </c:pt>
                <c:pt idx="9746">
                  <c:v>3.9781999999999998E-2</c:v>
                </c:pt>
                <c:pt idx="9747">
                  <c:v>3.9224999999999996E-2</c:v>
                </c:pt>
                <c:pt idx="9748">
                  <c:v>3.6796999999999996E-2</c:v>
                </c:pt>
                <c:pt idx="9749">
                  <c:v>3.2554E-2</c:v>
                </c:pt>
                <c:pt idx="9750">
                  <c:v>4.1968999999999999E-2</c:v>
                </c:pt>
                <c:pt idx="9751">
                  <c:v>4.0479000000000001E-2</c:v>
                </c:pt>
                <c:pt idx="9752">
                  <c:v>4.1451999999999996E-2</c:v>
                </c:pt>
                <c:pt idx="9753">
                  <c:v>3.8369E-2</c:v>
                </c:pt>
                <c:pt idx="9754">
                  <c:v>3.1831999999999999E-2</c:v>
                </c:pt>
                <c:pt idx="9755">
                  <c:v>2.4710000000000003E-2</c:v>
                </c:pt>
                <c:pt idx="9756">
                  <c:v>1.9577999999999998E-2</c:v>
                </c:pt>
                <c:pt idx="9757">
                  <c:v>1.9466999999999998E-2</c:v>
                </c:pt>
                <c:pt idx="9758">
                  <c:v>1.7416999999999998E-2</c:v>
                </c:pt>
                <c:pt idx="9759">
                  <c:v>1.4957999999999999E-2</c:v>
                </c:pt>
                <c:pt idx="9760">
                  <c:v>1.1930999999999999E-2</c:v>
                </c:pt>
                <c:pt idx="9761">
                  <c:v>1.0171999999999999E-2</c:v>
                </c:pt>
                <c:pt idx="9762">
                  <c:v>9.130000000000001E-3</c:v>
                </c:pt>
                <c:pt idx="9763">
                  <c:v>7.7009999999999995E-3</c:v>
                </c:pt>
                <c:pt idx="9764">
                  <c:v>5.0700000000000007E-3</c:v>
                </c:pt>
                <c:pt idx="9765">
                  <c:v>5.2959999999999995E-3</c:v>
                </c:pt>
                <c:pt idx="9766">
                  <c:v>5.0689999999999997E-3</c:v>
                </c:pt>
                <c:pt idx="9767">
                  <c:v>1.1490999999999999E-2</c:v>
                </c:pt>
                <c:pt idx="9768">
                  <c:v>1.0506E-2</c:v>
                </c:pt>
                <c:pt idx="9769">
                  <c:v>1.2881E-2</c:v>
                </c:pt>
                <c:pt idx="9770">
                  <c:v>1.2487E-2</c:v>
                </c:pt>
                <c:pt idx="9771">
                  <c:v>7.1309999999999993E-3</c:v>
                </c:pt>
                <c:pt idx="9772">
                  <c:v>7.3529999999999993E-3</c:v>
                </c:pt>
                <c:pt idx="9773">
                  <c:v>7.7129999999999994E-3</c:v>
                </c:pt>
                <c:pt idx="9774">
                  <c:v>8.6700000000000006E-3</c:v>
                </c:pt>
                <c:pt idx="9775">
                  <c:v>9.4289999999999999E-3</c:v>
                </c:pt>
                <c:pt idx="9776">
                  <c:v>1.0527999999999999E-2</c:v>
                </c:pt>
                <c:pt idx="9777">
                  <c:v>9.7700000000000009E-3</c:v>
                </c:pt>
                <c:pt idx="9778">
                  <c:v>1.0161E-2</c:v>
                </c:pt>
                <c:pt idx="9779">
                  <c:v>8.4349999999999998E-3</c:v>
                </c:pt>
                <c:pt idx="9780">
                  <c:v>9.3930000000000003E-3</c:v>
                </c:pt>
                <c:pt idx="9781">
                  <c:v>1.6923999999999998E-2</c:v>
                </c:pt>
                <c:pt idx="9782">
                  <c:v>1.7114999999999998E-2</c:v>
                </c:pt>
                <c:pt idx="9783">
                  <c:v>1.6708999999999998E-2</c:v>
                </c:pt>
                <c:pt idx="9784">
                  <c:v>1.5004999999999999E-2</c:v>
                </c:pt>
                <c:pt idx="9785">
                  <c:v>1.2598E-2</c:v>
                </c:pt>
                <c:pt idx="9786">
                  <c:v>1.4938E-2</c:v>
                </c:pt>
                <c:pt idx="9787">
                  <c:v>1.2480000000000002E-2</c:v>
                </c:pt>
                <c:pt idx="9788">
                  <c:v>1.2178999999999999E-2</c:v>
                </c:pt>
                <c:pt idx="9789">
                  <c:v>9.2389999999999989E-3</c:v>
                </c:pt>
                <c:pt idx="9790">
                  <c:v>1.2530999999999999E-2</c:v>
                </c:pt>
                <c:pt idx="9791">
                  <c:v>1.2241999999999999E-2</c:v>
                </c:pt>
                <c:pt idx="9792">
                  <c:v>1.1708E-2</c:v>
                </c:pt>
                <c:pt idx="9793">
                  <c:v>1.1462E-2</c:v>
                </c:pt>
                <c:pt idx="9794">
                  <c:v>9.4029999999999999E-3</c:v>
                </c:pt>
                <c:pt idx="9795">
                  <c:v>9.5129999999999989E-3</c:v>
                </c:pt>
                <c:pt idx="9796">
                  <c:v>8.2310000000000005E-3</c:v>
                </c:pt>
                <c:pt idx="9797">
                  <c:v>9.1179999999999994E-3</c:v>
                </c:pt>
                <c:pt idx="9798">
                  <c:v>7.9349999999999993E-3</c:v>
                </c:pt>
                <c:pt idx="9799">
                  <c:v>8.1079999999999989E-3</c:v>
                </c:pt>
                <c:pt idx="9800">
                  <c:v>7.169E-3</c:v>
                </c:pt>
                <c:pt idx="9801">
                  <c:v>6.5519999999999997E-3</c:v>
                </c:pt>
                <c:pt idx="9802">
                  <c:v>5.2969999999999996E-3</c:v>
                </c:pt>
                <c:pt idx="9803">
                  <c:v>4.0530000000000002E-3</c:v>
                </c:pt>
                <c:pt idx="9804">
                  <c:v>4.7859999999999995E-3</c:v>
                </c:pt>
                <c:pt idx="9805">
                  <c:v>4.1539999999999997E-3</c:v>
                </c:pt>
                <c:pt idx="9806">
                  <c:v>4.8139999999999997E-3</c:v>
                </c:pt>
                <c:pt idx="9807">
                  <c:v>4.3049999999999998E-3</c:v>
                </c:pt>
                <c:pt idx="9808">
                  <c:v>4.4929999999999996E-3</c:v>
                </c:pt>
                <c:pt idx="9809">
                  <c:v>4.744E-3</c:v>
                </c:pt>
                <c:pt idx="9810">
                  <c:v>7.0000000000000001E-3</c:v>
                </c:pt>
                <c:pt idx="9811">
                  <c:v>7.8689999999999993E-3</c:v>
                </c:pt>
                <c:pt idx="9812">
                  <c:v>9.6480000000000003E-3</c:v>
                </c:pt>
                <c:pt idx="9813">
                  <c:v>1.0603999999999999E-2</c:v>
                </c:pt>
                <c:pt idx="9814">
                  <c:v>9.0320000000000001E-3</c:v>
                </c:pt>
                <c:pt idx="9815">
                  <c:v>7.8400000000000015E-3</c:v>
                </c:pt>
                <c:pt idx="9816">
                  <c:v>7.1869999999999998E-3</c:v>
                </c:pt>
                <c:pt idx="9817">
                  <c:v>6.4859999999999996E-3</c:v>
                </c:pt>
                <c:pt idx="9818">
                  <c:v>5.9589999999999999E-3</c:v>
                </c:pt>
                <c:pt idx="9819">
                  <c:v>5.8179999999999994E-3</c:v>
                </c:pt>
                <c:pt idx="9820">
                  <c:v>4.4389999999999994E-3</c:v>
                </c:pt>
                <c:pt idx="9821">
                  <c:v>4.1879999999999999E-3</c:v>
                </c:pt>
                <c:pt idx="9822">
                  <c:v>1.8159999999999999E-3</c:v>
                </c:pt>
                <c:pt idx="9823">
                  <c:v>1.6669999999999999E-3</c:v>
                </c:pt>
                <c:pt idx="9824">
                  <c:v>3.2500000000000003E-3</c:v>
                </c:pt>
                <c:pt idx="9825">
                  <c:v>3.784E-3</c:v>
                </c:pt>
                <c:pt idx="9826">
                  <c:v>3.1479999999999998E-3</c:v>
                </c:pt>
                <c:pt idx="9827">
                  <c:v>2.3860000000000001E-3</c:v>
                </c:pt>
                <c:pt idx="9828">
                  <c:v>2.0109999999999998E-3</c:v>
                </c:pt>
                <c:pt idx="9829">
                  <c:v>2.4859999999999999E-3</c:v>
                </c:pt>
                <c:pt idx="9830">
                  <c:v>2.065E-3</c:v>
                </c:pt>
                <c:pt idx="9831">
                  <c:v>1.7749999999999999E-3</c:v>
                </c:pt>
                <c:pt idx="9832">
                  <c:v>1.9279999999999998E-3</c:v>
                </c:pt>
                <c:pt idx="9833">
                  <c:v>3.1809999999999998E-3</c:v>
                </c:pt>
                <c:pt idx="9834">
                  <c:v>7.3219999999999995E-3</c:v>
                </c:pt>
                <c:pt idx="9835">
                  <c:v>7.097E-3</c:v>
                </c:pt>
                <c:pt idx="9836">
                  <c:v>9.4529999999999996E-3</c:v>
                </c:pt>
                <c:pt idx="9837">
                  <c:v>1.0933E-2</c:v>
                </c:pt>
                <c:pt idx="9838">
                  <c:v>1.0710000000000001E-2</c:v>
                </c:pt>
                <c:pt idx="9839">
                  <c:v>1.0196E-2</c:v>
                </c:pt>
                <c:pt idx="9840">
                  <c:v>8.2259999999999989E-3</c:v>
                </c:pt>
                <c:pt idx="9841">
                  <c:v>7.8969999999999995E-3</c:v>
                </c:pt>
                <c:pt idx="9842">
                  <c:v>9.6359999999999987E-3</c:v>
                </c:pt>
                <c:pt idx="9843">
                  <c:v>6.0229999999999997E-3</c:v>
                </c:pt>
                <c:pt idx="9844">
                  <c:v>6.7840000000000001E-3</c:v>
                </c:pt>
                <c:pt idx="9845">
                  <c:v>5.3479999999999995E-3</c:v>
                </c:pt>
                <c:pt idx="9846">
                  <c:v>6.7679999999999997E-3</c:v>
                </c:pt>
                <c:pt idx="9847">
                  <c:v>8.8509999999999995E-3</c:v>
                </c:pt>
                <c:pt idx="9848">
                  <c:v>8.7469999999999996E-3</c:v>
                </c:pt>
                <c:pt idx="9849">
                  <c:v>1.1304E-2</c:v>
                </c:pt>
                <c:pt idx="9850">
                  <c:v>1.0227E-2</c:v>
                </c:pt>
                <c:pt idx="9851">
                  <c:v>1.2513E-2</c:v>
                </c:pt>
                <c:pt idx="9852">
                  <c:v>1.3288999999999999E-2</c:v>
                </c:pt>
                <c:pt idx="9853">
                  <c:v>1.5722E-2</c:v>
                </c:pt>
                <c:pt idx="9854">
                  <c:v>1.4419E-2</c:v>
                </c:pt>
                <c:pt idx="9855">
                  <c:v>1.3908999999999999E-2</c:v>
                </c:pt>
                <c:pt idx="9856">
                  <c:v>1.3431E-2</c:v>
                </c:pt>
                <c:pt idx="9857">
                  <c:v>1.0267999999999999E-2</c:v>
                </c:pt>
                <c:pt idx="9858">
                  <c:v>8.182E-3</c:v>
                </c:pt>
                <c:pt idx="9859">
                  <c:v>7.0919999999999993E-3</c:v>
                </c:pt>
                <c:pt idx="9860">
                  <c:v>4.1529999999999996E-3</c:v>
                </c:pt>
                <c:pt idx="9861">
                  <c:v>5.0889999999999998E-3</c:v>
                </c:pt>
                <c:pt idx="9862">
                  <c:v>4.6429999999999996E-3</c:v>
                </c:pt>
                <c:pt idx="9863">
                  <c:v>4.2969999999999996E-3</c:v>
                </c:pt>
                <c:pt idx="9864">
                  <c:v>4.4659999999999995E-3</c:v>
                </c:pt>
                <c:pt idx="9865">
                  <c:v>4.4329999999999994E-3</c:v>
                </c:pt>
                <c:pt idx="9866">
                  <c:v>7.6949999999999996E-3</c:v>
                </c:pt>
                <c:pt idx="9867">
                  <c:v>9.7450000000000002E-3</c:v>
                </c:pt>
                <c:pt idx="9868">
                  <c:v>9.5219999999999992E-3</c:v>
                </c:pt>
                <c:pt idx="9869">
                  <c:v>9.3279999999999995E-3</c:v>
                </c:pt>
                <c:pt idx="9870">
                  <c:v>7.927E-3</c:v>
                </c:pt>
                <c:pt idx="9871">
                  <c:v>9.7520000000000003E-3</c:v>
                </c:pt>
                <c:pt idx="9872">
                  <c:v>8.2909999999999998E-3</c:v>
                </c:pt>
                <c:pt idx="9873">
                  <c:v>7.783E-3</c:v>
                </c:pt>
                <c:pt idx="9874">
                  <c:v>6.7539999999999996E-3</c:v>
                </c:pt>
                <c:pt idx="9875">
                  <c:v>8.4159999999999999E-3</c:v>
                </c:pt>
                <c:pt idx="9876">
                  <c:v>3.5079999999999998E-3</c:v>
                </c:pt>
                <c:pt idx="9877">
                  <c:v>3.9550000000000002E-3</c:v>
                </c:pt>
                <c:pt idx="9878">
                  <c:v>4.3579999999999999E-3</c:v>
                </c:pt>
                <c:pt idx="9879">
                  <c:v>2.2400000000000002E-3</c:v>
                </c:pt>
                <c:pt idx="9880">
                  <c:v>2.2900000000000004E-3</c:v>
                </c:pt>
                <c:pt idx="9881">
                  <c:v>2.7659999999999998E-3</c:v>
                </c:pt>
                <c:pt idx="9882">
                  <c:v>2.313E-3</c:v>
                </c:pt>
                <c:pt idx="9883">
                  <c:v>3.2369999999999999E-3</c:v>
                </c:pt>
                <c:pt idx="9884">
                  <c:v>3.434E-3</c:v>
                </c:pt>
                <c:pt idx="9885">
                  <c:v>2.4239999999999999E-3</c:v>
                </c:pt>
                <c:pt idx="9886">
                  <c:v>2.8969999999999998E-3</c:v>
                </c:pt>
                <c:pt idx="9887">
                  <c:v>1.4139999999999999E-3</c:v>
                </c:pt>
                <c:pt idx="9888">
                  <c:v>9.2199999999999997E-4</c:v>
                </c:pt>
                <c:pt idx="9889">
                  <c:v>1.562E-3</c:v>
                </c:pt>
                <c:pt idx="9890">
                  <c:v>1.127E-3</c:v>
                </c:pt>
                <c:pt idx="9891">
                  <c:v>1.049E-3</c:v>
                </c:pt>
                <c:pt idx="9892">
                  <c:v>3.4859999999999999E-3</c:v>
                </c:pt>
                <c:pt idx="9893">
                  <c:v>4.2909999999999997E-3</c:v>
                </c:pt>
                <c:pt idx="9894">
                  <c:v>3.5000000000000001E-3</c:v>
                </c:pt>
                <c:pt idx="9895">
                  <c:v>3.5789999999999997E-3</c:v>
                </c:pt>
                <c:pt idx="9896">
                  <c:v>2.5959999999999998E-3</c:v>
                </c:pt>
                <c:pt idx="9897">
                  <c:v>2.647E-3</c:v>
                </c:pt>
                <c:pt idx="9898">
                  <c:v>2.8289999999999999E-3</c:v>
                </c:pt>
                <c:pt idx="9899">
                  <c:v>2.892E-3</c:v>
                </c:pt>
                <c:pt idx="9900">
                  <c:v>1.8219999999999998E-3</c:v>
                </c:pt>
                <c:pt idx="9901">
                  <c:v>1.2669999999999999E-3</c:v>
                </c:pt>
                <c:pt idx="9902">
                  <c:v>1.7769999999999999E-3</c:v>
                </c:pt>
                <c:pt idx="9903">
                  <c:v>1.7009999999999998E-3</c:v>
                </c:pt>
                <c:pt idx="9904">
                  <c:v>2.4039999999999999E-3</c:v>
                </c:pt>
                <c:pt idx="9905">
                  <c:v>2.9749999999999998E-3</c:v>
                </c:pt>
                <c:pt idx="9906">
                  <c:v>2.0039999999999997E-3</c:v>
                </c:pt>
                <c:pt idx="9907">
                  <c:v>1.6739999999999999E-3</c:v>
                </c:pt>
                <c:pt idx="9908">
                  <c:v>1.5279999999999998E-3</c:v>
                </c:pt>
                <c:pt idx="9909">
                  <c:v>1.722E-3</c:v>
                </c:pt>
                <c:pt idx="9910">
                  <c:v>2.0179999999999998E-3</c:v>
                </c:pt>
                <c:pt idx="9911">
                  <c:v>1.9059999999999999E-3</c:v>
                </c:pt>
                <c:pt idx="9912">
                  <c:v>1.818E-3</c:v>
                </c:pt>
                <c:pt idx="9913">
                  <c:v>2.036E-3</c:v>
                </c:pt>
                <c:pt idx="9914">
                  <c:v>1.611E-3</c:v>
                </c:pt>
                <c:pt idx="9915">
                  <c:v>1.4709999999999999E-3</c:v>
                </c:pt>
                <c:pt idx="9916">
                  <c:v>1.4959999999999999E-3</c:v>
                </c:pt>
                <c:pt idx="9917">
                  <c:v>1.3269999999999998E-3</c:v>
                </c:pt>
                <c:pt idx="9918">
                  <c:v>1.2109999999999998E-3</c:v>
                </c:pt>
                <c:pt idx="9919">
                  <c:v>1.1689999999999999E-3</c:v>
                </c:pt>
                <c:pt idx="9920">
                  <c:v>1.5609999999999999E-3</c:v>
                </c:pt>
                <c:pt idx="9921">
                  <c:v>3.3039999999999996E-3</c:v>
                </c:pt>
                <c:pt idx="9922">
                  <c:v>6.1659999999999996E-3</c:v>
                </c:pt>
                <c:pt idx="9923">
                  <c:v>3.5459999999999997E-3</c:v>
                </c:pt>
                <c:pt idx="9924">
                  <c:v>1.818E-3</c:v>
                </c:pt>
                <c:pt idx="9925">
                  <c:v>2.1670000000000001E-3</c:v>
                </c:pt>
                <c:pt idx="9926">
                  <c:v>1.1019999999999999E-3</c:v>
                </c:pt>
                <c:pt idx="9927">
                  <c:v>9.6199999999999996E-4</c:v>
                </c:pt>
                <c:pt idx="9928">
                  <c:v>7.6800000000000002E-4</c:v>
                </c:pt>
                <c:pt idx="9929">
                  <c:v>1.0739999999999999E-3</c:v>
                </c:pt>
                <c:pt idx="9930">
                  <c:v>1.469E-3</c:v>
                </c:pt>
                <c:pt idx="9931">
                  <c:v>1.4039999999999999E-3</c:v>
                </c:pt>
                <c:pt idx="9932">
                  <c:v>1.041E-3</c:v>
                </c:pt>
                <c:pt idx="9933">
                  <c:v>1.0019999999999999E-3</c:v>
                </c:pt>
                <c:pt idx="9934">
                  <c:v>1.3000000000000002E-3</c:v>
                </c:pt>
                <c:pt idx="9935">
                  <c:v>7.3000000000000007E-4</c:v>
                </c:pt>
                <c:pt idx="9936">
                  <c:v>8.6000000000000009E-4</c:v>
                </c:pt>
                <c:pt idx="9937">
                  <c:v>5.6449999999999998E-3</c:v>
                </c:pt>
                <c:pt idx="9938">
                  <c:v>1.8870000000000001E-2</c:v>
                </c:pt>
                <c:pt idx="9939">
                  <c:v>3.2967999999999997E-2</c:v>
                </c:pt>
                <c:pt idx="9940">
                  <c:v>4.4222999999999998E-2</c:v>
                </c:pt>
                <c:pt idx="9941">
                  <c:v>5.0543999999999999E-2</c:v>
                </c:pt>
                <c:pt idx="9942">
                  <c:v>5.0506999999999996E-2</c:v>
                </c:pt>
                <c:pt idx="9943">
                  <c:v>4.7224999999999996E-2</c:v>
                </c:pt>
                <c:pt idx="9944">
                  <c:v>4.3184E-2</c:v>
                </c:pt>
                <c:pt idx="9945">
                  <c:v>3.7534999999999999E-2</c:v>
                </c:pt>
                <c:pt idx="9946">
                  <c:v>3.3877999999999998E-2</c:v>
                </c:pt>
                <c:pt idx="9947">
                  <c:v>3.3914E-2</c:v>
                </c:pt>
                <c:pt idx="9948">
                  <c:v>3.2081999999999999E-2</c:v>
                </c:pt>
                <c:pt idx="9949">
                  <c:v>2.681E-2</c:v>
                </c:pt>
                <c:pt idx="9950">
                  <c:v>2.3497000000000001E-2</c:v>
                </c:pt>
                <c:pt idx="9951">
                  <c:v>2.0714E-2</c:v>
                </c:pt>
                <c:pt idx="9952">
                  <c:v>1.8068000000000001E-2</c:v>
                </c:pt>
                <c:pt idx="9953">
                  <c:v>1.5548999999999999E-2</c:v>
                </c:pt>
                <c:pt idx="9954">
                  <c:v>1.2872E-2</c:v>
                </c:pt>
                <c:pt idx="9955">
                  <c:v>9.7279999999999988E-3</c:v>
                </c:pt>
                <c:pt idx="9956">
                  <c:v>1.1377999999999999E-2</c:v>
                </c:pt>
                <c:pt idx="9957">
                  <c:v>1.6295999999999998E-2</c:v>
                </c:pt>
                <c:pt idx="9958">
                  <c:v>1.6497999999999999E-2</c:v>
                </c:pt>
                <c:pt idx="9959">
                  <c:v>1.4194E-2</c:v>
                </c:pt>
                <c:pt idx="9960">
                  <c:v>1.3772E-2</c:v>
                </c:pt>
                <c:pt idx="9961">
                  <c:v>1.1600000000000001E-2</c:v>
                </c:pt>
                <c:pt idx="9962">
                  <c:v>1.0303999999999999E-2</c:v>
                </c:pt>
                <c:pt idx="9963">
                  <c:v>9.3080000000000003E-3</c:v>
                </c:pt>
                <c:pt idx="9964">
                  <c:v>9.4619999999999999E-3</c:v>
                </c:pt>
                <c:pt idx="9965">
                  <c:v>8.1720000000000004E-3</c:v>
                </c:pt>
                <c:pt idx="9966">
                  <c:v>6.2179999999999996E-3</c:v>
                </c:pt>
                <c:pt idx="9967">
                  <c:v>5.378E-3</c:v>
                </c:pt>
                <c:pt idx="9968">
                  <c:v>6.5750000000000001E-3</c:v>
                </c:pt>
                <c:pt idx="9969">
                  <c:v>5.4849999999999994E-3</c:v>
                </c:pt>
                <c:pt idx="9970">
                  <c:v>4.8329999999999996E-3</c:v>
                </c:pt>
                <c:pt idx="9971">
                  <c:v>1.5744999999999999E-2</c:v>
                </c:pt>
                <c:pt idx="9972">
                  <c:v>2.3792000000000001E-2</c:v>
                </c:pt>
                <c:pt idx="9973">
                  <c:v>3.2525999999999999E-2</c:v>
                </c:pt>
                <c:pt idx="9974">
                  <c:v>3.6890000000000006E-2</c:v>
                </c:pt>
                <c:pt idx="9975">
                  <c:v>3.8461999999999996E-2</c:v>
                </c:pt>
                <c:pt idx="9976">
                  <c:v>3.6323000000000001E-2</c:v>
                </c:pt>
                <c:pt idx="9977">
                  <c:v>3.2127999999999997E-2</c:v>
                </c:pt>
                <c:pt idx="9978">
                  <c:v>2.6411E-2</c:v>
                </c:pt>
                <c:pt idx="9979">
                  <c:v>2.2019E-2</c:v>
                </c:pt>
                <c:pt idx="9980">
                  <c:v>1.9460999999999999E-2</c:v>
                </c:pt>
                <c:pt idx="9981">
                  <c:v>2.2081E-2</c:v>
                </c:pt>
                <c:pt idx="9982">
                  <c:v>2.0405E-2</c:v>
                </c:pt>
                <c:pt idx="9983">
                  <c:v>2.0409E-2</c:v>
                </c:pt>
                <c:pt idx="9984">
                  <c:v>1.8678999999999998E-2</c:v>
                </c:pt>
                <c:pt idx="9985">
                  <c:v>1.8286999999999998E-2</c:v>
                </c:pt>
                <c:pt idx="9986">
                  <c:v>1.4891E-2</c:v>
                </c:pt>
                <c:pt idx="9987">
                  <c:v>1.5033999999999999E-2</c:v>
                </c:pt>
                <c:pt idx="9988">
                  <c:v>1.3167E-2</c:v>
                </c:pt>
                <c:pt idx="9989">
                  <c:v>1.3505999999999999E-2</c:v>
                </c:pt>
                <c:pt idx="9990">
                  <c:v>1.0345999999999999E-2</c:v>
                </c:pt>
                <c:pt idx="9991">
                  <c:v>4.7869999999999996E-3</c:v>
                </c:pt>
                <c:pt idx="9992">
                  <c:v>4.1700000000000001E-3</c:v>
                </c:pt>
                <c:pt idx="9993">
                  <c:v>2.895E-3</c:v>
                </c:pt>
                <c:pt idx="9994">
                  <c:v>3.1000000000000003E-3</c:v>
                </c:pt>
                <c:pt idx="9995">
                  <c:v>3.0349999999999999E-3</c:v>
                </c:pt>
                <c:pt idx="9996">
                  <c:v>2.261E-3</c:v>
                </c:pt>
                <c:pt idx="9997">
                  <c:v>2.2069999999999998E-3</c:v>
                </c:pt>
                <c:pt idx="9998">
                  <c:v>2.8249999999999998E-3</c:v>
                </c:pt>
                <c:pt idx="9999">
                  <c:v>3.2489999999999997E-3</c:v>
                </c:pt>
                <c:pt idx="10000">
                  <c:v>3.1459999999999999E-3</c:v>
                </c:pt>
                <c:pt idx="10001">
                  <c:v>2.4689999999999998E-3</c:v>
                </c:pt>
                <c:pt idx="10002">
                  <c:v>2.8449999999999999E-3</c:v>
                </c:pt>
                <c:pt idx="10003">
                  <c:v>4.006E-3</c:v>
                </c:pt>
                <c:pt idx="10004">
                  <c:v>3.8409999999999998E-3</c:v>
                </c:pt>
                <c:pt idx="10005">
                  <c:v>4.738E-3</c:v>
                </c:pt>
                <c:pt idx="10006">
                  <c:v>6.032E-3</c:v>
                </c:pt>
                <c:pt idx="10007">
                  <c:v>7.1890000000000001E-3</c:v>
                </c:pt>
                <c:pt idx="10008">
                  <c:v>5.8069999999999997E-3</c:v>
                </c:pt>
                <c:pt idx="10009">
                  <c:v>5.2059999999999997E-3</c:v>
                </c:pt>
                <c:pt idx="10010">
                  <c:v>3.346E-3</c:v>
                </c:pt>
                <c:pt idx="10011">
                  <c:v>4.6029999999999995E-3</c:v>
                </c:pt>
                <c:pt idx="10012">
                  <c:v>6.8069999999999997E-3</c:v>
                </c:pt>
                <c:pt idx="10013">
                  <c:v>1.1405999999999999E-2</c:v>
                </c:pt>
                <c:pt idx="10014">
                  <c:v>1.4548999999999999E-2</c:v>
                </c:pt>
                <c:pt idx="10015">
                  <c:v>1.2945E-2</c:v>
                </c:pt>
                <c:pt idx="10016">
                  <c:v>1.8033999999999998E-2</c:v>
                </c:pt>
                <c:pt idx="10017">
                  <c:v>2.4043999999999999E-2</c:v>
                </c:pt>
                <c:pt idx="10018">
                  <c:v>3.0504E-2</c:v>
                </c:pt>
                <c:pt idx="10019">
                  <c:v>5.7187999999999996E-2</c:v>
                </c:pt>
                <c:pt idx="10020">
                  <c:v>7.2572999999999999E-2</c:v>
                </c:pt>
                <c:pt idx="10021">
                  <c:v>8.4822999999999996E-2</c:v>
                </c:pt>
                <c:pt idx="10022">
                  <c:v>8.5729E-2</c:v>
                </c:pt>
                <c:pt idx="10023">
                  <c:v>8.5470000000000004E-2</c:v>
                </c:pt>
                <c:pt idx="10024">
                  <c:v>8.8440000000000005E-2</c:v>
                </c:pt>
                <c:pt idx="10025">
                  <c:v>9.2688999999999994E-2</c:v>
                </c:pt>
                <c:pt idx="10026">
                  <c:v>8.8790000000000008E-2</c:v>
                </c:pt>
                <c:pt idx="10027">
                  <c:v>8.9964000000000002E-2</c:v>
                </c:pt>
                <c:pt idx="10028">
                  <c:v>8.9495999999999992E-2</c:v>
                </c:pt>
                <c:pt idx="10029">
                  <c:v>8.5412000000000002E-2</c:v>
                </c:pt>
                <c:pt idx="10030">
                  <c:v>8.1548999999999996E-2</c:v>
                </c:pt>
                <c:pt idx="10031">
                  <c:v>8.6030000000000009E-2</c:v>
                </c:pt>
                <c:pt idx="10032">
                  <c:v>9.7184999999999994E-2</c:v>
                </c:pt>
                <c:pt idx="10033">
                  <c:v>9.2230000000000006E-2</c:v>
                </c:pt>
                <c:pt idx="10034">
                  <c:v>9.0161999999999992E-2</c:v>
                </c:pt>
                <c:pt idx="10035">
                  <c:v>8.2796999999999996E-2</c:v>
                </c:pt>
                <c:pt idx="10036">
                  <c:v>7.8745999999999997E-2</c:v>
                </c:pt>
                <c:pt idx="10037">
                  <c:v>7.3383999999999991E-2</c:v>
                </c:pt>
                <c:pt idx="10038">
                  <c:v>7.1632000000000001E-2</c:v>
                </c:pt>
                <c:pt idx="10039">
                  <c:v>6.7863999999999994E-2</c:v>
                </c:pt>
                <c:pt idx="10040">
                  <c:v>6.8830000000000002E-2</c:v>
                </c:pt>
                <c:pt idx="10041">
                  <c:v>6.5186999999999995E-2</c:v>
                </c:pt>
                <c:pt idx="10042">
                  <c:v>6.8601999999999996E-2</c:v>
                </c:pt>
                <c:pt idx="10043">
                  <c:v>7.4144000000000002E-2</c:v>
                </c:pt>
                <c:pt idx="10044">
                  <c:v>7.2611999999999996E-2</c:v>
                </c:pt>
                <c:pt idx="10045">
                  <c:v>6.5376000000000004E-2</c:v>
                </c:pt>
                <c:pt idx="10046">
                  <c:v>6.1117999999999999E-2</c:v>
                </c:pt>
                <c:pt idx="10047">
                  <c:v>5.7452999999999997E-2</c:v>
                </c:pt>
                <c:pt idx="10048">
                  <c:v>5.28E-2</c:v>
                </c:pt>
                <c:pt idx="10049">
                  <c:v>5.1685999999999996E-2</c:v>
                </c:pt>
                <c:pt idx="10050">
                  <c:v>5.3182E-2</c:v>
                </c:pt>
                <c:pt idx="10051">
                  <c:v>5.4916E-2</c:v>
                </c:pt>
                <c:pt idx="10052">
                  <c:v>5.4970000000000005E-2</c:v>
                </c:pt>
                <c:pt idx="10053">
                  <c:v>5.2470999999999997E-2</c:v>
                </c:pt>
                <c:pt idx="10054">
                  <c:v>4.8930000000000001E-2</c:v>
                </c:pt>
                <c:pt idx="10055">
                  <c:v>5.0757999999999998E-2</c:v>
                </c:pt>
                <c:pt idx="10056">
                  <c:v>4.7184999999999998E-2</c:v>
                </c:pt>
                <c:pt idx="10057">
                  <c:v>4.0731999999999997E-2</c:v>
                </c:pt>
                <c:pt idx="10058">
                  <c:v>3.8754999999999998E-2</c:v>
                </c:pt>
                <c:pt idx="10059">
                  <c:v>3.4346999999999996E-2</c:v>
                </c:pt>
                <c:pt idx="10060">
                  <c:v>3.7605E-2</c:v>
                </c:pt>
                <c:pt idx="10061">
                  <c:v>3.2568E-2</c:v>
                </c:pt>
                <c:pt idx="10062">
                  <c:v>3.5489E-2</c:v>
                </c:pt>
                <c:pt idx="10063">
                  <c:v>2.8159E-2</c:v>
                </c:pt>
                <c:pt idx="10064">
                  <c:v>2.8097999999999998E-2</c:v>
                </c:pt>
                <c:pt idx="10065">
                  <c:v>2.1141999999999998E-2</c:v>
                </c:pt>
                <c:pt idx="10066">
                  <c:v>1.4953999999999999E-2</c:v>
                </c:pt>
                <c:pt idx="10067">
                  <c:v>1.5583E-2</c:v>
                </c:pt>
                <c:pt idx="10068">
                  <c:v>1.8598E-2</c:v>
                </c:pt>
                <c:pt idx="10069">
                  <c:v>1.7838E-2</c:v>
                </c:pt>
                <c:pt idx="10070">
                  <c:v>1.7578E-2</c:v>
                </c:pt>
                <c:pt idx="10071">
                  <c:v>1.6011000000000001E-2</c:v>
                </c:pt>
                <c:pt idx="10072">
                  <c:v>1.2797999999999999E-2</c:v>
                </c:pt>
                <c:pt idx="10073">
                  <c:v>1.7708999999999999E-2</c:v>
                </c:pt>
                <c:pt idx="10074">
                  <c:v>1.9622000000000001E-2</c:v>
                </c:pt>
                <c:pt idx="10075">
                  <c:v>2.1381000000000001E-2</c:v>
                </c:pt>
                <c:pt idx="10076">
                  <c:v>2.1552999999999999E-2</c:v>
                </c:pt>
                <c:pt idx="10077">
                  <c:v>2.0331999999999999E-2</c:v>
                </c:pt>
                <c:pt idx="10078">
                  <c:v>2.0310999999999999E-2</c:v>
                </c:pt>
                <c:pt idx="10079">
                  <c:v>1.6274E-2</c:v>
                </c:pt>
                <c:pt idx="10080">
                  <c:v>1.4985999999999999E-2</c:v>
                </c:pt>
                <c:pt idx="10081">
                  <c:v>1.5410000000000002E-2</c:v>
                </c:pt>
                <c:pt idx="10082">
                  <c:v>1.3885E-2</c:v>
                </c:pt>
                <c:pt idx="10083">
                  <c:v>1.2707999999999999E-2</c:v>
                </c:pt>
                <c:pt idx="10084">
                  <c:v>1.5217E-2</c:v>
                </c:pt>
                <c:pt idx="10085">
                  <c:v>9.9569999999999988E-3</c:v>
                </c:pt>
                <c:pt idx="10086">
                  <c:v>1.0527999999999999E-2</c:v>
                </c:pt>
                <c:pt idx="10087">
                  <c:v>1.6357E-2</c:v>
                </c:pt>
                <c:pt idx="10088">
                  <c:v>2.1975999999999999E-2</c:v>
                </c:pt>
                <c:pt idx="10089">
                  <c:v>2.4180000000000004E-2</c:v>
                </c:pt>
                <c:pt idx="10090">
                  <c:v>2.7125E-2</c:v>
                </c:pt>
                <c:pt idx="10091">
                  <c:v>3.2584999999999996E-2</c:v>
                </c:pt>
                <c:pt idx="10092">
                  <c:v>3.6060000000000002E-2</c:v>
                </c:pt>
                <c:pt idx="10093">
                  <c:v>3.6250000000000004E-2</c:v>
                </c:pt>
                <c:pt idx="10094">
                  <c:v>3.6268999999999996E-2</c:v>
                </c:pt>
                <c:pt idx="10095">
                  <c:v>3.7349E-2</c:v>
                </c:pt>
                <c:pt idx="10096">
                  <c:v>2.8954999999999998E-2</c:v>
                </c:pt>
                <c:pt idx="10097">
                  <c:v>2.5974999999999998E-2</c:v>
                </c:pt>
                <c:pt idx="10098">
                  <c:v>2.4600999999999998E-2</c:v>
                </c:pt>
                <c:pt idx="10099">
                  <c:v>2.4695999999999999E-2</c:v>
                </c:pt>
                <c:pt idx="10100">
                  <c:v>2.3921999999999999E-2</c:v>
                </c:pt>
                <c:pt idx="10101">
                  <c:v>1.5500999999999999E-2</c:v>
                </c:pt>
                <c:pt idx="10102">
                  <c:v>1.4251E-2</c:v>
                </c:pt>
                <c:pt idx="10103">
                  <c:v>1.3566999999999999E-2</c:v>
                </c:pt>
                <c:pt idx="10104">
                  <c:v>1.3526E-2</c:v>
                </c:pt>
                <c:pt idx="10105">
                  <c:v>1.4423E-2</c:v>
                </c:pt>
                <c:pt idx="10106">
                  <c:v>1.3333999999999999E-2</c:v>
                </c:pt>
                <c:pt idx="10107">
                  <c:v>1.2555999999999999E-2</c:v>
                </c:pt>
                <c:pt idx="10108">
                  <c:v>1.6768999999999999E-2</c:v>
                </c:pt>
                <c:pt idx="10109">
                  <c:v>2.4881999999999998E-2</c:v>
                </c:pt>
                <c:pt idx="10110">
                  <c:v>2.9631999999999999E-2</c:v>
                </c:pt>
                <c:pt idx="10111">
                  <c:v>3.1670000000000004E-2</c:v>
                </c:pt>
                <c:pt idx="10112">
                  <c:v>3.5811999999999997E-2</c:v>
                </c:pt>
                <c:pt idx="10113">
                  <c:v>4.4644999999999997E-2</c:v>
                </c:pt>
                <c:pt idx="10114">
                  <c:v>4.9547000000000001E-2</c:v>
                </c:pt>
                <c:pt idx="10115">
                  <c:v>6.3046999999999992E-2</c:v>
                </c:pt>
                <c:pt idx="10116">
                  <c:v>8.7530999999999998E-2</c:v>
                </c:pt>
                <c:pt idx="10117">
                  <c:v>0.10141000000000001</c:v>
                </c:pt>
                <c:pt idx="10118">
                  <c:v>0.10704599999999999</c:v>
                </c:pt>
                <c:pt idx="10119">
                  <c:v>0.112845</c:v>
                </c:pt>
                <c:pt idx="10120">
                  <c:v>0.112013</c:v>
                </c:pt>
                <c:pt idx="10121">
                  <c:v>0.114909</c:v>
                </c:pt>
                <c:pt idx="10122">
                  <c:v>0.112523</c:v>
                </c:pt>
                <c:pt idx="10123">
                  <c:v>0.112287</c:v>
                </c:pt>
                <c:pt idx="10124">
                  <c:v>0.13361399999999998</c:v>
                </c:pt>
                <c:pt idx="10125">
                  <c:v>0.129658</c:v>
                </c:pt>
                <c:pt idx="10126">
                  <c:v>0.132192</c:v>
                </c:pt>
                <c:pt idx="10127">
                  <c:v>0.14188699999999999</c:v>
                </c:pt>
                <c:pt idx="10128">
                  <c:v>0.15145599999999998</c:v>
                </c:pt>
                <c:pt idx="10129">
                  <c:v>0.14474099999999998</c:v>
                </c:pt>
                <c:pt idx="10130">
                  <c:v>0.135909</c:v>
                </c:pt>
                <c:pt idx="10131">
                  <c:v>0.11359699999999999</c:v>
                </c:pt>
                <c:pt idx="10132">
                  <c:v>0.117018</c:v>
                </c:pt>
                <c:pt idx="10133">
                  <c:v>0.122012</c:v>
                </c:pt>
                <c:pt idx="10134">
                  <c:v>0.119377</c:v>
                </c:pt>
                <c:pt idx="10135">
                  <c:v>0.12818099999999999</c:v>
                </c:pt>
                <c:pt idx="10136">
                  <c:v>0.12259099999999999</c:v>
                </c:pt>
                <c:pt idx="10137">
                  <c:v>0.111594</c:v>
                </c:pt>
                <c:pt idx="10138">
                  <c:v>9.1111999999999999E-2</c:v>
                </c:pt>
                <c:pt idx="10139">
                  <c:v>8.7422E-2</c:v>
                </c:pt>
                <c:pt idx="10140">
                  <c:v>9.1782000000000002E-2</c:v>
                </c:pt>
                <c:pt idx="10141">
                  <c:v>9.8322999999999994E-2</c:v>
                </c:pt>
                <c:pt idx="10142">
                  <c:v>0.101256</c:v>
                </c:pt>
                <c:pt idx="10143">
                  <c:v>0.11397299999999999</c:v>
                </c:pt>
                <c:pt idx="10144">
                  <c:v>0.136264</c:v>
                </c:pt>
                <c:pt idx="10145">
                  <c:v>0.150308</c:v>
                </c:pt>
                <c:pt idx="10146">
                  <c:v>0.166656</c:v>
                </c:pt>
                <c:pt idx="10147">
                  <c:v>0.15695199999999998</c:v>
                </c:pt>
                <c:pt idx="10148">
                  <c:v>0.16502799999999998</c:v>
                </c:pt>
                <c:pt idx="10149">
                  <c:v>0.167517</c:v>
                </c:pt>
                <c:pt idx="10150">
                  <c:v>0.154137</c:v>
                </c:pt>
                <c:pt idx="10151">
                  <c:v>0.15219000000000002</c:v>
                </c:pt>
                <c:pt idx="10152">
                  <c:v>0.13637199999999999</c:v>
                </c:pt>
                <c:pt idx="10153">
                  <c:v>0.14896099999999998</c:v>
                </c:pt>
                <c:pt idx="10154">
                  <c:v>0.14553099999999999</c:v>
                </c:pt>
                <c:pt idx="10155">
                  <c:v>0.15135099999999999</c:v>
                </c:pt>
                <c:pt idx="10156">
                  <c:v>0.16606899999999999</c:v>
                </c:pt>
                <c:pt idx="10157">
                  <c:v>0.17164399999999999</c:v>
                </c:pt>
                <c:pt idx="10158">
                  <c:v>0.20052899999999999</c:v>
                </c:pt>
                <c:pt idx="10159">
                  <c:v>0.20646599999999998</c:v>
                </c:pt>
                <c:pt idx="10160">
                  <c:v>0.21218000000000001</c:v>
                </c:pt>
                <c:pt idx="10161">
                  <c:v>0.215033</c:v>
                </c:pt>
                <c:pt idx="10162">
                  <c:v>0.203592</c:v>
                </c:pt>
                <c:pt idx="10163">
                  <c:v>0.209449</c:v>
                </c:pt>
                <c:pt idx="10164">
                  <c:v>0.207202</c:v>
                </c:pt>
                <c:pt idx="10165">
                  <c:v>0.20260799999999998</c:v>
                </c:pt>
                <c:pt idx="10166">
                  <c:v>0.20555799999999999</c:v>
                </c:pt>
                <c:pt idx="10167">
                  <c:v>0.187502</c:v>
                </c:pt>
                <c:pt idx="10168">
                  <c:v>0.188887</c:v>
                </c:pt>
                <c:pt idx="10169">
                  <c:v>0.18296599999999999</c:v>
                </c:pt>
                <c:pt idx="10170">
                  <c:v>0.17016099999999998</c:v>
                </c:pt>
                <c:pt idx="10171">
                  <c:v>0.17147199999999999</c:v>
                </c:pt>
                <c:pt idx="10172">
                  <c:v>0.18122099999999999</c:v>
                </c:pt>
                <c:pt idx="10173">
                  <c:v>0.17865499999999998</c:v>
                </c:pt>
                <c:pt idx="10174">
                  <c:v>0.181727</c:v>
                </c:pt>
                <c:pt idx="10175">
                  <c:v>0.121832</c:v>
                </c:pt>
                <c:pt idx="10176">
                  <c:v>0.14194599999999999</c:v>
                </c:pt>
                <c:pt idx="10177">
                  <c:v>0.16910599999999998</c:v>
                </c:pt>
                <c:pt idx="10178">
                  <c:v>0.17716799999999999</c:v>
                </c:pt>
                <c:pt idx="10179">
                  <c:v>0.181703</c:v>
                </c:pt>
                <c:pt idx="10180">
                  <c:v>0.17552199999999998</c:v>
                </c:pt>
                <c:pt idx="10181">
                  <c:v>0.17568300000000001</c:v>
                </c:pt>
                <c:pt idx="10182">
                  <c:v>0.16408499999999998</c:v>
                </c:pt>
                <c:pt idx="10183">
                  <c:v>0.16766499999999998</c:v>
                </c:pt>
                <c:pt idx="10184">
                  <c:v>0.15961699999999998</c:v>
                </c:pt>
                <c:pt idx="10185">
                  <c:v>0.16391699999999998</c:v>
                </c:pt>
                <c:pt idx="10186">
                  <c:v>0.167354</c:v>
                </c:pt>
                <c:pt idx="10187">
                  <c:v>0.184947</c:v>
                </c:pt>
                <c:pt idx="10188">
                  <c:v>0.18704799999999999</c:v>
                </c:pt>
                <c:pt idx="10189">
                  <c:v>0.18671399999999999</c:v>
                </c:pt>
                <c:pt idx="10190">
                  <c:v>0.187191</c:v>
                </c:pt>
                <c:pt idx="10191">
                  <c:v>0.16311499999999998</c:v>
                </c:pt>
                <c:pt idx="10192">
                  <c:v>0.146927</c:v>
                </c:pt>
                <c:pt idx="10193">
                  <c:v>0.15626599999999999</c:v>
                </c:pt>
                <c:pt idx="10194">
                  <c:v>0.16064899999999999</c:v>
                </c:pt>
                <c:pt idx="10195">
                  <c:v>0.15146000000000001</c:v>
                </c:pt>
                <c:pt idx="10196">
                  <c:v>0.14651599999999998</c:v>
                </c:pt>
                <c:pt idx="10197">
                  <c:v>0.13659199999999999</c:v>
                </c:pt>
                <c:pt idx="10198">
                  <c:v>0.12733900000000001</c:v>
                </c:pt>
                <c:pt idx="10199">
                  <c:v>0.135685</c:v>
                </c:pt>
                <c:pt idx="10200">
                  <c:v>0.13164599999999999</c:v>
                </c:pt>
                <c:pt idx="10201">
                  <c:v>0.13724699999999998</c:v>
                </c:pt>
                <c:pt idx="10202">
                  <c:v>0.13831299999999999</c:v>
                </c:pt>
                <c:pt idx="10203">
                  <c:v>0.13439099999999998</c:v>
                </c:pt>
                <c:pt idx="10204">
                  <c:v>0.129635</c:v>
                </c:pt>
                <c:pt idx="10205">
                  <c:v>0.127383</c:v>
                </c:pt>
                <c:pt idx="10206">
                  <c:v>0.12757599999999999</c:v>
                </c:pt>
                <c:pt idx="10207">
                  <c:v>0.13664000000000001</c:v>
                </c:pt>
                <c:pt idx="10208">
                  <c:v>0.13566400000000001</c:v>
                </c:pt>
                <c:pt idx="10209">
                  <c:v>0.134107</c:v>
                </c:pt>
                <c:pt idx="10210">
                  <c:v>0.13534599999999999</c:v>
                </c:pt>
                <c:pt idx="10211">
                  <c:v>0.12247599999999999</c:v>
                </c:pt>
                <c:pt idx="10212">
                  <c:v>0.11212499999999999</c:v>
                </c:pt>
                <c:pt idx="10213">
                  <c:v>0.105155</c:v>
                </c:pt>
                <c:pt idx="10214">
                  <c:v>9.6947999999999993E-2</c:v>
                </c:pt>
                <c:pt idx="10215">
                  <c:v>9.0640999999999999E-2</c:v>
                </c:pt>
                <c:pt idx="10216">
                  <c:v>8.9879000000000001E-2</c:v>
                </c:pt>
                <c:pt idx="10217">
                  <c:v>8.7799000000000002E-2</c:v>
                </c:pt>
                <c:pt idx="10218">
                  <c:v>8.2070999999999991E-2</c:v>
                </c:pt>
                <c:pt idx="10219">
                  <c:v>8.1677E-2</c:v>
                </c:pt>
                <c:pt idx="10220">
                  <c:v>7.5811999999999991E-2</c:v>
                </c:pt>
                <c:pt idx="10221">
                  <c:v>5.4091999999999994E-2</c:v>
                </c:pt>
                <c:pt idx="10222">
                  <c:v>6.7641999999999994E-2</c:v>
                </c:pt>
                <c:pt idx="10223">
                  <c:v>8.5438E-2</c:v>
                </c:pt>
                <c:pt idx="10224">
                  <c:v>9.2596999999999999E-2</c:v>
                </c:pt>
                <c:pt idx="10225">
                  <c:v>0.100562</c:v>
                </c:pt>
                <c:pt idx="10226">
                  <c:v>9.9192000000000002E-2</c:v>
                </c:pt>
                <c:pt idx="10227">
                  <c:v>9.6924999999999997E-2</c:v>
                </c:pt>
                <c:pt idx="10228">
                  <c:v>0.100092</c:v>
                </c:pt>
                <c:pt idx="10229">
                  <c:v>9.3710000000000002E-2</c:v>
                </c:pt>
                <c:pt idx="10230">
                  <c:v>9.3694E-2</c:v>
                </c:pt>
                <c:pt idx="10231">
                  <c:v>9.4973000000000002E-2</c:v>
                </c:pt>
                <c:pt idx="10232">
                  <c:v>9.3637999999999999E-2</c:v>
                </c:pt>
                <c:pt idx="10233">
                  <c:v>0.10915599999999999</c:v>
                </c:pt>
                <c:pt idx="10234">
                  <c:v>0.112909</c:v>
                </c:pt>
                <c:pt idx="10235">
                  <c:v>0.126363</c:v>
                </c:pt>
                <c:pt idx="10236">
                  <c:v>0.13431399999999999</c:v>
                </c:pt>
                <c:pt idx="10237">
                  <c:v>0.131214</c:v>
                </c:pt>
                <c:pt idx="10238">
                  <c:v>0.13356000000000001</c:v>
                </c:pt>
                <c:pt idx="10239">
                  <c:v>0.13069</c:v>
                </c:pt>
                <c:pt idx="10240">
                  <c:v>0.122303</c:v>
                </c:pt>
                <c:pt idx="10241">
                  <c:v>0.11991599999999999</c:v>
                </c:pt>
                <c:pt idx="10242">
                  <c:v>0.11136799999999999</c:v>
                </c:pt>
                <c:pt idx="10243">
                  <c:v>0.10309000000000001</c:v>
                </c:pt>
                <c:pt idx="10244">
                  <c:v>8.9967999999999992E-2</c:v>
                </c:pt>
                <c:pt idx="10245">
                  <c:v>8.0368999999999996E-2</c:v>
                </c:pt>
                <c:pt idx="10246">
                  <c:v>7.2250000000000009E-2</c:v>
                </c:pt>
                <c:pt idx="10247">
                  <c:v>6.9012999999999991E-2</c:v>
                </c:pt>
                <c:pt idx="10248">
                  <c:v>6.5236000000000002E-2</c:v>
                </c:pt>
                <c:pt idx="10249">
                  <c:v>6.0627E-2</c:v>
                </c:pt>
                <c:pt idx="10250">
                  <c:v>5.5191999999999998E-2</c:v>
                </c:pt>
                <c:pt idx="10251">
                  <c:v>5.2338999999999997E-2</c:v>
                </c:pt>
                <c:pt idx="10252">
                  <c:v>5.0680000000000003E-2</c:v>
                </c:pt>
                <c:pt idx="10253">
                  <c:v>4.9450999999999995E-2</c:v>
                </c:pt>
                <c:pt idx="10254">
                  <c:v>4.7174000000000001E-2</c:v>
                </c:pt>
                <c:pt idx="10255">
                  <c:v>4.7342999999999996E-2</c:v>
                </c:pt>
                <c:pt idx="10256">
                  <c:v>4.4310999999999996E-2</c:v>
                </c:pt>
                <c:pt idx="10257">
                  <c:v>4.2805999999999997E-2</c:v>
                </c:pt>
                <c:pt idx="10258">
                  <c:v>3.8794999999999996E-2</c:v>
                </c:pt>
                <c:pt idx="10259">
                  <c:v>3.4804999999999996E-2</c:v>
                </c:pt>
                <c:pt idx="10260">
                  <c:v>3.3125000000000002E-2</c:v>
                </c:pt>
                <c:pt idx="10261">
                  <c:v>3.0450000000000001E-2</c:v>
                </c:pt>
                <c:pt idx="10262">
                  <c:v>2.6248999999999998E-2</c:v>
                </c:pt>
                <c:pt idx="10263">
                  <c:v>1.8571999999999998E-2</c:v>
                </c:pt>
                <c:pt idx="10264">
                  <c:v>1.6390000000000002E-2</c:v>
                </c:pt>
                <c:pt idx="10265">
                  <c:v>2.2216E-2</c:v>
                </c:pt>
                <c:pt idx="10266">
                  <c:v>3.3854999999999996E-2</c:v>
                </c:pt>
                <c:pt idx="10267">
                  <c:v>4.2248999999999995E-2</c:v>
                </c:pt>
                <c:pt idx="10268">
                  <c:v>5.5403999999999995E-2</c:v>
                </c:pt>
                <c:pt idx="10269">
                  <c:v>6.7103999999999997E-2</c:v>
                </c:pt>
                <c:pt idx="10270">
                  <c:v>7.2979000000000002E-2</c:v>
                </c:pt>
                <c:pt idx="10271">
                  <c:v>7.9470000000000013E-2</c:v>
                </c:pt>
                <c:pt idx="10272">
                  <c:v>8.0381999999999995E-2</c:v>
                </c:pt>
                <c:pt idx="10273">
                  <c:v>9.2133999999999994E-2</c:v>
                </c:pt>
                <c:pt idx="10274">
                  <c:v>9.0812999999999991E-2</c:v>
                </c:pt>
                <c:pt idx="10275">
                  <c:v>9.1095999999999996E-2</c:v>
                </c:pt>
                <c:pt idx="10276">
                  <c:v>0.10459</c:v>
                </c:pt>
                <c:pt idx="10277">
                  <c:v>0.110412</c:v>
                </c:pt>
                <c:pt idx="10278">
                  <c:v>0.111469</c:v>
                </c:pt>
                <c:pt idx="10279">
                  <c:v>0.10602199999999999</c:v>
                </c:pt>
                <c:pt idx="10280">
                  <c:v>0.12124299999999999</c:v>
                </c:pt>
                <c:pt idx="10281">
                  <c:v>0.123223</c:v>
                </c:pt>
                <c:pt idx="10282">
                  <c:v>0.124014</c:v>
                </c:pt>
                <c:pt idx="10283">
                  <c:v>0.122111</c:v>
                </c:pt>
                <c:pt idx="10284">
                  <c:v>0.12933600000000001</c:v>
                </c:pt>
                <c:pt idx="10285">
                  <c:v>0.12621000000000002</c:v>
                </c:pt>
                <c:pt idx="10286">
                  <c:v>0.12031399999999999</c:v>
                </c:pt>
                <c:pt idx="10287">
                  <c:v>0.11666799999999999</c:v>
                </c:pt>
                <c:pt idx="10288">
                  <c:v>0.10692199999999999</c:v>
                </c:pt>
                <c:pt idx="10289">
                  <c:v>0.104088</c:v>
                </c:pt>
                <c:pt idx="10290">
                  <c:v>0.10103899999999999</c:v>
                </c:pt>
                <c:pt idx="10291">
                  <c:v>9.5043000000000002E-2</c:v>
                </c:pt>
                <c:pt idx="10292">
                  <c:v>8.7411000000000003E-2</c:v>
                </c:pt>
                <c:pt idx="10293">
                  <c:v>7.6485999999999998E-2</c:v>
                </c:pt>
                <c:pt idx="10294">
                  <c:v>5.7124999999999995E-2</c:v>
                </c:pt>
                <c:pt idx="10295">
                  <c:v>4.5995999999999995E-2</c:v>
                </c:pt>
                <c:pt idx="10296">
                  <c:v>4.7523999999999997E-2</c:v>
                </c:pt>
                <c:pt idx="10297">
                  <c:v>4.0892999999999999E-2</c:v>
                </c:pt>
                <c:pt idx="10298">
                  <c:v>4.1981999999999998E-2</c:v>
                </c:pt>
                <c:pt idx="10299">
                  <c:v>4.2150000000000007E-2</c:v>
                </c:pt>
                <c:pt idx="10300">
                  <c:v>4.0833000000000001E-2</c:v>
                </c:pt>
                <c:pt idx="10301">
                  <c:v>4.2567999999999995E-2</c:v>
                </c:pt>
                <c:pt idx="10302">
                  <c:v>4.2451999999999997E-2</c:v>
                </c:pt>
                <c:pt idx="10303">
                  <c:v>3.7717000000000001E-2</c:v>
                </c:pt>
                <c:pt idx="10304">
                  <c:v>3.6414999999999996E-2</c:v>
                </c:pt>
                <c:pt idx="10305">
                  <c:v>3.3609E-2</c:v>
                </c:pt>
                <c:pt idx="10306">
                  <c:v>3.3449E-2</c:v>
                </c:pt>
                <c:pt idx="10307">
                  <c:v>2.8537999999999997E-2</c:v>
                </c:pt>
                <c:pt idx="10308">
                  <c:v>3.0956999999999998E-2</c:v>
                </c:pt>
                <c:pt idx="10309">
                  <c:v>3.1212E-2</c:v>
                </c:pt>
                <c:pt idx="10310">
                  <c:v>2.9155E-2</c:v>
                </c:pt>
                <c:pt idx="10311">
                  <c:v>3.0720000000000004E-2</c:v>
                </c:pt>
                <c:pt idx="10312">
                  <c:v>3.2473999999999996E-2</c:v>
                </c:pt>
                <c:pt idx="10313">
                  <c:v>3.4741000000000001E-2</c:v>
                </c:pt>
                <c:pt idx="10314">
                  <c:v>3.0743999999999997E-2</c:v>
                </c:pt>
                <c:pt idx="10315">
                  <c:v>3.1375E-2</c:v>
                </c:pt>
                <c:pt idx="10316">
                  <c:v>2.8450999999999997E-2</c:v>
                </c:pt>
                <c:pt idx="10317">
                  <c:v>2.7230999999999998E-2</c:v>
                </c:pt>
                <c:pt idx="10318">
                  <c:v>2.8254999999999999E-2</c:v>
                </c:pt>
                <c:pt idx="10319">
                  <c:v>2.1575E-2</c:v>
                </c:pt>
                <c:pt idx="10320">
                  <c:v>2.0386999999999999E-2</c:v>
                </c:pt>
                <c:pt idx="10321">
                  <c:v>1.8700999999999999E-2</c:v>
                </c:pt>
                <c:pt idx="10322">
                  <c:v>1.7103E-2</c:v>
                </c:pt>
                <c:pt idx="10323">
                  <c:v>1.2877E-2</c:v>
                </c:pt>
                <c:pt idx="10324">
                  <c:v>1.4840000000000001E-2</c:v>
                </c:pt>
                <c:pt idx="10325">
                  <c:v>1.9781999999999998E-2</c:v>
                </c:pt>
                <c:pt idx="10326">
                  <c:v>2.1773000000000001E-2</c:v>
                </c:pt>
                <c:pt idx="10327">
                  <c:v>4.0753999999999999E-2</c:v>
                </c:pt>
                <c:pt idx="10328">
                  <c:v>7.0813000000000001E-2</c:v>
                </c:pt>
                <c:pt idx="10329">
                  <c:v>9.049299999999999E-2</c:v>
                </c:pt>
                <c:pt idx="10330">
                  <c:v>0.102475</c:v>
                </c:pt>
                <c:pt idx="10331">
                  <c:v>0.111066</c:v>
                </c:pt>
                <c:pt idx="10332">
                  <c:v>0.138518</c:v>
                </c:pt>
                <c:pt idx="10333">
                  <c:v>0.15080199999999999</c:v>
                </c:pt>
                <c:pt idx="10334">
                  <c:v>0.143152</c:v>
                </c:pt>
                <c:pt idx="10335">
                  <c:v>0.15412099999999998</c:v>
                </c:pt>
                <c:pt idx="10336">
                  <c:v>0.16129000000000002</c:v>
                </c:pt>
                <c:pt idx="10337">
                  <c:v>0.178284</c:v>
                </c:pt>
                <c:pt idx="10338">
                  <c:v>0.184667</c:v>
                </c:pt>
                <c:pt idx="10339">
                  <c:v>0.194378</c:v>
                </c:pt>
                <c:pt idx="10340">
                  <c:v>0.19180699999999998</c:v>
                </c:pt>
                <c:pt idx="10341">
                  <c:v>0.20638600000000001</c:v>
                </c:pt>
                <c:pt idx="10342">
                  <c:v>0.21080499999999999</c:v>
                </c:pt>
                <c:pt idx="10343">
                  <c:v>0.20286599999999999</c:v>
                </c:pt>
                <c:pt idx="10344">
                  <c:v>0.19884399999999999</c:v>
                </c:pt>
                <c:pt idx="10345">
                  <c:v>0.196524</c:v>
                </c:pt>
                <c:pt idx="10346">
                  <c:v>0.184501</c:v>
                </c:pt>
                <c:pt idx="10347">
                  <c:v>0.15972799999999998</c:v>
                </c:pt>
                <c:pt idx="10348">
                  <c:v>0.15016399999999999</c:v>
                </c:pt>
                <c:pt idx="10349">
                  <c:v>0.143154</c:v>
                </c:pt>
                <c:pt idx="10350">
                  <c:v>0.129578</c:v>
                </c:pt>
                <c:pt idx="10351">
                  <c:v>0.149369</c:v>
                </c:pt>
                <c:pt idx="10352">
                  <c:v>0.15728499999999998</c:v>
                </c:pt>
                <c:pt idx="10353">
                  <c:v>0.15703899999999998</c:v>
                </c:pt>
                <c:pt idx="10354">
                  <c:v>0.15038799999999999</c:v>
                </c:pt>
                <c:pt idx="10355">
                  <c:v>0.149342</c:v>
                </c:pt>
                <c:pt idx="10356">
                  <c:v>0.13424900000000001</c:v>
                </c:pt>
                <c:pt idx="10357">
                  <c:v>0.164211</c:v>
                </c:pt>
                <c:pt idx="10358">
                  <c:v>0.15012300000000001</c:v>
                </c:pt>
                <c:pt idx="10359">
                  <c:v>0.13782700000000001</c:v>
                </c:pt>
                <c:pt idx="10360">
                  <c:v>0.14096699999999998</c:v>
                </c:pt>
                <c:pt idx="10361">
                  <c:v>0.14535099999999998</c:v>
                </c:pt>
                <c:pt idx="10362">
                  <c:v>0.135766</c:v>
                </c:pt>
                <c:pt idx="10363">
                  <c:v>0.141179</c:v>
                </c:pt>
                <c:pt idx="10364">
                  <c:v>0.13574800000000001</c:v>
                </c:pt>
                <c:pt idx="10365">
                  <c:v>0.12626899999999999</c:v>
                </c:pt>
                <c:pt idx="10366">
                  <c:v>0.119004</c:v>
                </c:pt>
                <c:pt idx="10367">
                  <c:v>0.11112899999999999</c:v>
                </c:pt>
                <c:pt idx="10368">
                  <c:v>0.10212199999999999</c:v>
                </c:pt>
                <c:pt idx="10369">
                  <c:v>8.8622999999999993E-2</c:v>
                </c:pt>
                <c:pt idx="10370">
                  <c:v>8.6331999999999992E-2</c:v>
                </c:pt>
                <c:pt idx="10371">
                  <c:v>0.10032199999999999</c:v>
                </c:pt>
                <c:pt idx="10372">
                  <c:v>0.10348299999999999</c:v>
                </c:pt>
                <c:pt idx="10373">
                  <c:v>0.10026299999999999</c:v>
                </c:pt>
                <c:pt idx="10374">
                  <c:v>9.7786999999999999E-2</c:v>
                </c:pt>
                <c:pt idx="10375">
                  <c:v>0.100853</c:v>
                </c:pt>
                <c:pt idx="10376">
                  <c:v>0.10362</c:v>
                </c:pt>
                <c:pt idx="10377">
                  <c:v>0.126775</c:v>
                </c:pt>
                <c:pt idx="10378">
                  <c:v>0.13441699999999998</c:v>
                </c:pt>
                <c:pt idx="10379">
                  <c:v>0.145014</c:v>
                </c:pt>
                <c:pt idx="10380">
                  <c:v>0.147178</c:v>
                </c:pt>
                <c:pt idx="10381">
                  <c:v>0.14350399999999999</c:v>
                </c:pt>
                <c:pt idx="10382">
                  <c:v>0.13736299999999999</c:v>
                </c:pt>
                <c:pt idx="10383">
                  <c:v>0.136128</c:v>
                </c:pt>
                <c:pt idx="10384">
                  <c:v>0.129082</c:v>
                </c:pt>
                <c:pt idx="10385">
                  <c:v>0.12193499999999999</c:v>
                </c:pt>
                <c:pt idx="10386">
                  <c:v>0.11196299999999999</c:v>
                </c:pt>
                <c:pt idx="10387">
                  <c:v>0.105198</c:v>
                </c:pt>
                <c:pt idx="10388">
                  <c:v>9.691000000000001E-2</c:v>
                </c:pt>
                <c:pt idx="10389">
                  <c:v>8.8403999999999996E-2</c:v>
                </c:pt>
                <c:pt idx="10390">
                  <c:v>8.3531999999999995E-2</c:v>
                </c:pt>
                <c:pt idx="10391">
                  <c:v>8.0795999999999993E-2</c:v>
                </c:pt>
                <c:pt idx="10392">
                  <c:v>7.6860999999999999E-2</c:v>
                </c:pt>
                <c:pt idx="10393">
                  <c:v>7.454899999999999E-2</c:v>
                </c:pt>
                <c:pt idx="10394">
                  <c:v>7.0764999999999995E-2</c:v>
                </c:pt>
                <c:pt idx="10395">
                  <c:v>6.4533999999999994E-2</c:v>
                </c:pt>
                <c:pt idx="10396">
                  <c:v>6.9096999999999992E-2</c:v>
                </c:pt>
                <c:pt idx="10397">
                  <c:v>6.8024000000000001E-2</c:v>
                </c:pt>
                <c:pt idx="10398">
                  <c:v>6.3985E-2</c:v>
                </c:pt>
                <c:pt idx="10399">
                  <c:v>5.9140000000000005E-2</c:v>
                </c:pt>
                <c:pt idx="10400">
                  <c:v>6.5096000000000001E-2</c:v>
                </c:pt>
                <c:pt idx="10401">
                  <c:v>6.6563999999999998E-2</c:v>
                </c:pt>
                <c:pt idx="10402">
                  <c:v>6.5389000000000003E-2</c:v>
                </c:pt>
                <c:pt idx="10403">
                  <c:v>6.0536E-2</c:v>
                </c:pt>
                <c:pt idx="10404">
                  <c:v>5.6438999999999996E-2</c:v>
                </c:pt>
                <c:pt idx="10405">
                  <c:v>5.4103999999999999E-2</c:v>
                </c:pt>
                <c:pt idx="10406">
                  <c:v>5.2419E-2</c:v>
                </c:pt>
                <c:pt idx="10407">
                  <c:v>5.3922999999999999E-2</c:v>
                </c:pt>
                <c:pt idx="10408">
                  <c:v>4.7361E-2</c:v>
                </c:pt>
                <c:pt idx="10409">
                  <c:v>4.8655999999999998E-2</c:v>
                </c:pt>
                <c:pt idx="10410">
                  <c:v>4.1613999999999998E-2</c:v>
                </c:pt>
                <c:pt idx="10411">
                  <c:v>3.8857999999999997E-2</c:v>
                </c:pt>
                <c:pt idx="10412">
                  <c:v>3.7891999999999995E-2</c:v>
                </c:pt>
                <c:pt idx="10413">
                  <c:v>2.2484000000000001E-2</c:v>
                </c:pt>
                <c:pt idx="10414">
                  <c:v>3.0005999999999998E-2</c:v>
                </c:pt>
                <c:pt idx="10415">
                  <c:v>3.3638000000000001E-2</c:v>
                </c:pt>
                <c:pt idx="10416">
                  <c:v>3.8598E-2</c:v>
                </c:pt>
                <c:pt idx="10417">
                  <c:v>4.0326999999999995E-2</c:v>
                </c:pt>
                <c:pt idx="10418">
                  <c:v>4.0146000000000001E-2</c:v>
                </c:pt>
                <c:pt idx="10419">
                  <c:v>3.8100000000000002E-2</c:v>
                </c:pt>
                <c:pt idx="10420">
                  <c:v>3.9064999999999996E-2</c:v>
                </c:pt>
                <c:pt idx="10421">
                  <c:v>3.5255999999999996E-2</c:v>
                </c:pt>
                <c:pt idx="10422">
                  <c:v>3.4608E-2</c:v>
                </c:pt>
                <c:pt idx="10423">
                  <c:v>3.4770999999999996E-2</c:v>
                </c:pt>
                <c:pt idx="10424">
                  <c:v>3.7095999999999997E-2</c:v>
                </c:pt>
                <c:pt idx="10425">
                  <c:v>3.8553999999999998E-2</c:v>
                </c:pt>
                <c:pt idx="10426">
                  <c:v>3.7690000000000001E-2</c:v>
                </c:pt>
                <c:pt idx="10427">
                  <c:v>3.4588000000000001E-2</c:v>
                </c:pt>
                <c:pt idx="10428">
                  <c:v>3.8220000000000004E-2</c:v>
                </c:pt>
                <c:pt idx="10429">
                  <c:v>4.0376999999999996E-2</c:v>
                </c:pt>
                <c:pt idx="10430">
                  <c:v>4.0202000000000002E-2</c:v>
                </c:pt>
                <c:pt idx="10431">
                  <c:v>4.1030999999999998E-2</c:v>
                </c:pt>
                <c:pt idx="10432">
                  <c:v>3.934E-2</c:v>
                </c:pt>
                <c:pt idx="10433">
                  <c:v>3.1536000000000002E-2</c:v>
                </c:pt>
                <c:pt idx="10434">
                  <c:v>4.1893E-2</c:v>
                </c:pt>
                <c:pt idx="10435">
                  <c:v>4.4555999999999998E-2</c:v>
                </c:pt>
                <c:pt idx="10436">
                  <c:v>3.2592999999999997E-2</c:v>
                </c:pt>
                <c:pt idx="10437">
                  <c:v>3.6334999999999999E-2</c:v>
                </c:pt>
                <c:pt idx="10438">
                  <c:v>3.4685000000000001E-2</c:v>
                </c:pt>
                <c:pt idx="10439">
                  <c:v>3.2944000000000001E-2</c:v>
                </c:pt>
                <c:pt idx="10440">
                  <c:v>3.2680000000000001E-2</c:v>
                </c:pt>
                <c:pt idx="10441">
                  <c:v>3.1021E-2</c:v>
                </c:pt>
                <c:pt idx="10442">
                  <c:v>3.0388999999999999E-2</c:v>
                </c:pt>
                <c:pt idx="10443">
                  <c:v>3.2530000000000003E-2</c:v>
                </c:pt>
                <c:pt idx="10444">
                  <c:v>3.2525999999999999E-2</c:v>
                </c:pt>
                <c:pt idx="10445">
                  <c:v>2.9062999999999999E-2</c:v>
                </c:pt>
                <c:pt idx="10446">
                  <c:v>2.6752999999999999E-2</c:v>
                </c:pt>
                <c:pt idx="10447">
                  <c:v>2.0111E-2</c:v>
                </c:pt>
                <c:pt idx="10448">
                  <c:v>1.7964999999999998E-2</c:v>
                </c:pt>
                <c:pt idx="10449">
                  <c:v>1.6199999999999999E-2</c:v>
                </c:pt>
                <c:pt idx="10450">
                  <c:v>1.5330999999999999E-2</c:v>
                </c:pt>
                <c:pt idx="10451">
                  <c:v>1.2674E-2</c:v>
                </c:pt>
                <c:pt idx="10452">
                  <c:v>1.081E-2</c:v>
                </c:pt>
                <c:pt idx="10453">
                  <c:v>2.07E-2</c:v>
                </c:pt>
                <c:pt idx="10454">
                  <c:v>2.6098E-2</c:v>
                </c:pt>
                <c:pt idx="10455">
                  <c:v>2.6036999999999998E-2</c:v>
                </c:pt>
                <c:pt idx="10456">
                  <c:v>3.0720000000000004E-2</c:v>
                </c:pt>
                <c:pt idx="10457">
                  <c:v>4.1008999999999997E-2</c:v>
                </c:pt>
                <c:pt idx="10458">
                  <c:v>3.6152999999999998E-2</c:v>
                </c:pt>
                <c:pt idx="10459">
                  <c:v>4.1561999999999995E-2</c:v>
                </c:pt>
                <c:pt idx="10460">
                  <c:v>4.5428999999999997E-2</c:v>
                </c:pt>
                <c:pt idx="10461">
                  <c:v>4.2157E-2</c:v>
                </c:pt>
                <c:pt idx="10462">
                  <c:v>3.4533000000000001E-2</c:v>
                </c:pt>
                <c:pt idx="10463">
                  <c:v>3.0275999999999997E-2</c:v>
                </c:pt>
                <c:pt idx="10464">
                  <c:v>3.1828999999999996E-2</c:v>
                </c:pt>
                <c:pt idx="10465">
                  <c:v>3.286E-2</c:v>
                </c:pt>
                <c:pt idx="10466">
                  <c:v>3.3695999999999997E-2</c:v>
                </c:pt>
                <c:pt idx="10467">
                  <c:v>3.1965E-2</c:v>
                </c:pt>
                <c:pt idx="10468">
                  <c:v>3.1424000000000001E-2</c:v>
                </c:pt>
                <c:pt idx="10469">
                  <c:v>2.9519E-2</c:v>
                </c:pt>
                <c:pt idx="10470">
                  <c:v>2.4055999999999998E-2</c:v>
                </c:pt>
                <c:pt idx="10471">
                  <c:v>2.3833999999999998E-2</c:v>
                </c:pt>
                <c:pt idx="10472">
                  <c:v>2.1167999999999999E-2</c:v>
                </c:pt>
                <c:pt idx="10473">
                  <c:v>4.1420000000000005E-2</c:v>
                </c:pt>
                <c:pt idx="10474">
                  <c:v>5.4966999999999995E-2</c:v>
                </c:pt>
                <c:pt idx="10475">
                  <c:v>7.6720999999999998E-2</c:v>
                </c:pt>
                <c:pt idx="10476">
                  <c:v>0.12839899999999999</c:v>
                </c:pt>
                <c:pt idx="10477">
                  <c:v>0.19247699999999998</c:v>
                </c:pt>
                <c:pt idx="10478">
                  <c:v>0.24604000000000001</c:v>
                </c:pt>
                <c:pt idx="10479">
                  <c:v>0.28217500000000001</c:v>
                </c:pt>
                <c:pt idx="10480">
                  <c:v>0.29050799999999999</c:v>
                </c:pt>
                <c:pt idx="10481">
                  <c:v>0.32276699999999997</c:v>
                </c:pt>
                <c:pt idx="10482">
                  <c:v>0.36186799999999997</c:v>
                </c:pt>
                <c:pt idx="10483">
                  <c:v>0.46281899999999998</c:v>
                </c:pt>
                <c:pt idx="10484">
                  <c:v>0.51604000000000005</c:v>
                </c:pt>
                <c:pt idx="10485">
                  <c:v>0.54795099999999997</c:v>
                </c:pt>
                <c:pt idx="10486">
                  <c:v>0.58230799999999994</c:v>
                </c:pt>
                <c:pt idx="10487">
                  <c:v>0.65507099999999996</c:v>
                </c:pt>
                <c:pt idx="10488">
                  <c:v>0.64827499999999993</c:v>
                </c:pt>
                <c:pt idx="10489">
                  <c:v>0.68854700000000002</c:v>
                </c:pt>
                <c:pt idx="10490">
                  <c:v>0.67741299999999993</c:v>
                </c:pt>
                <c:pt idx="10491">
                  <c:v>0.65683199999999997</c:v>
                </c:pt>
                <c:pt idx="10492">
                  <c:v>0.69888299999999992</c:v>
                </c:pt>
                <c:pt idx="10493">
                  <c:v>0.687554</c:v>
                </c:pt>
                <c:pt idx="10494">
                  <c:v>0.65917300000000001</c:v>
                </c:pt>
                <c:pt idx="10495">
                  <c:v>0.66430800000000001</c:v>
                </c:pt>
                <c:pt idx="10496">
                  <c:v>0.64251899999999995</c:v>
                </c:pt>
                <c:pt idx="10497">
                  <c:v>0.65051899999999996</c:v>
                </c:pt>
                <c:pt idx="10498">
                  <c:v>0.65362900000000002</c:v>
                </c:pt>
                <c:pt idx="10499">
                  <c:v>0.63258799999999993</c:v>
                </c:pt>
                <c:pt idx="10500">
                  <c:v>0.65415800000000002</c:v>
                </c:pt>
                <c:pt idx="10501">
                  <c:v>0.64731299999999992</c:v>
                </c:pt>
                <c:pt idx="10502">
                  <c:v>0.64277899999999999</c:v>
                </c:pt>
                <c:pt idx="10503">
                  <c:v>0.63117199999999996</c:v>
                </c:pt>
                <c:pt idx="10504">
                  <c:v>0.61846899999999994</c:v>
                </c:pt>
                <c:pt idx="10505">
                  <c:v>0.60407299999999997</c:v>
                </c:pt>
                <c:pt idx="10506">
                  <c:v>0.58487599999999995</c:v>
                </c:pt>
                <c:pt idx="10507">
                  <c:v>0.55546899999999999</c:v>
                </c:pt>
                <c:pt idx="10508">
                  <c:v>0.54359099999999994</c:v>
                </c:pt>
                <c:pt idx="10509">
                  <c:v>0.51291900000000001</c:v>
                </c:pt>
                <c:pt idx="10510">
                  <c:v>0.51787499999999997</c:v>
                </c:pt>
                <c:pt idx="10511">
                  <c:v>0.50665700000000002</c:v>
                </c:pt>
                <c:pt idx="10512">
                  <c:v>0.48580899999999999</c:v>
                </c:pt>
                <c:pt idx="10513">
                  <c:v>0.46401499999999996</c:v>
                </c:pt>
                <c:pt idx="10514">
                  <c:v>0.48045399999999999</c:v>
                </c:pt>
                <c:pt idx="10515">
                  <c:v>0.47809699999999999</c:v>
                </c:pt>
                <c:pt idx="10516">
                  <c:v>0.46225499999999997</c:v>
                </c:pt>
                <c:pt idx="10517">
                  <c:v>0.44706599999999996</c:v>
                </c:pt>
                <c:pt idx="10518">
                  <c:v>0.431029</c:v>
                </c:pt>
                <c:pt idx="10519">
                  <c:v>0.41568299999999997</c:v>
                </c:pt>
                <c:pt idx="10520">
                  <c:v>0.40195000000000003</c:v>
                </c:pt>
                <c:pt idx="10521">
                  <c:v>0.39295799999999997</c:v>
                </c:pt>
                <c:pt idx="10522">
                  <c:v>0.405667</c:v>
                </c:pt>
                <c:pt idx="10523">
                  <c:v>0.392542</c:v>
                </c:pt>
                <c:pt idx="10524">
                  <c:v>0.39075299999999996</c:v>
                </c:pt>
                <c:pt idx="10525">
                  <c:v>0.39537299999999997</c:v>
                </c:pt>
                <c:pt idx="10526">
                  <c:v>0.39502000000000004</c:v>
                </c:pt>
                <c:pt idx="10527">
                  <c:v>0.393233</c:v>
                </c:pt>
                <c:pt idx="10528">
                  <c:v>0.37806799999999996</c:v>
                </c:pt>
                <c:pt idx="10529">
                  <c:v>0.38435599999999998</c:v>
                </c:pt>
                <c:pt idx="10530">
                  <c:v>0.37689000000000006</c:v>
                </c:pt>
                <c:pt idx="10531">
                  <c:v>0.36771299999999996</c:v>
                </c:pt>
                <c:pt idx="10532">
                  <c:v>0.37668299999999999</c:v>
                </c:pt>
                <c:pt idx="10533">
                  <c:v>0.35759000000000002</c:v>
                </c:pt>
                <c:pt idx="10534">
                  <c:v>0.35462699999999997</c:v>
                </c:pt>
                <c:pt idx="10535">
                  <c:v>0.34708699999999998</c:v>
                </c:pt>
                <c:pt idx="10536">
                  <c:v>0.34650399999999998</c:v>
                </c:pt>
                <c:pt idx="10537">
                  <c:v>0.32714699999999997</c:v>
                </c:pt>
                <c:pt idx="10538">
                  <c:v>0.31782000000000005</c:v>
                </c:pt>
                <c:pt idx="10539">
                  <c:v>0.314583</c:v>
                </c:pt>
                <c:pt idx="10540">
                  <c:v>0.31972</c:v>
                </c:pt>
                <c:pt idx="10541">
                  <c:v>0.299896</c:v>
                </c:pt>
                <c:pt idx="10542">
                  <c:v>0.299676</c:v>
                </c:pt>
                <c:pt idx="10543">
                  <c:v>0.314834</c:v>
                </c:pt>
                <c:pt idx="10544">
                  <c:v>0.29455300000000001</c:v>
                </c:pt>
                <c:pt idx="10545">
                  <c:v>0.29225099999999998</c:v>
                </c:pt>
                <c:pt idx="10546">
                  <c:v>0.28714000000000001</c:v>
                </c:pt>
                <c:pt idx="10547">
                  <c:v>0.28210399999999997</c:v>
                </c:pt>
                <c:pt idx="10548">
                  <c:v>0.28650199999999998</c:v>
                </c:pt>
                <c:pt idx="10549">
                  <c:v>0.28779699999999997</c:v>
                </c:pt>
                <c:pt idx="10550">
                  <c:v>0.28756499999999996</c:v>
                </c:pt>
                <c:pt idx="10551">
                  <c:v>0.314191</c:v>
                </c:pt>
                <c:pt idx="10552">
                  <c:v>0.30797000000000002</c:v>
                </c:pt>
                <c:pt idx="10553">
                  <c:v>0.29792099999999999</c:v>
                </c:pt>
                <c:pt idx="10554">
                  <c:v>0.28438099999999999</c:v>
                </c:pt>
                <c:pt idx="10555">
                  <c:v>0.27624899999999997</c:v>
                </c:pt>
                <c:pt idx="10556">
                  <c:v>0.27480199999999999</c:v>
                </c:pt>
                <c:pt idx="10557">
                  <c:v>0.26614899999999997</c:v>
                </c:pt>
                <c:pt idx="10558">
                  <c:v>0.24410599999999999</c:v>
                </c:pt>
                <c:pt idx="10559">
                  <c:v>0.22539000000000001</c:v>
                </c:pt>
                <c:pt idx="10560">
                  <c:v>0.22239699999999998</c:v>
                </c:pt>
                <c:pt idx="10561">
                  <c:v>0.21920899999999999</c:v>
                </c:pt>
                <c:pt idx="10562">
                  <c:v>0.21263000000000001</c:v>
                </c:pt>
                <c:pt idx="10563">
                  <c:v>0.201818</c:v>
                </c:pt>
                <c:pt idx="10564">
                  <c:v>0.20069899999999999</c:v>
                </c:pt>
                <c:pt idx="10565">
                  <c:v>0.21187000000000003</c:v>
                </c:pt>
                <c:pt idx="10566">
                  <c:v>0.219638</c:v>
                </c:pt>
                <c:pt idx="10567">
                  <c:v>0.21468499999999999</c:v>
                </c:pt>
                <c:pt idx="10568">
                  <c:v>0.204261</c:v>
                </c:pt>
                <c:pt idx="10569">
                  <c:v>0.19880099999999998</c:v>
                </c:pt>
                <c:pt idx="10570">
                  <c:v>0.190694</c:v>
                </c:pt>
                <c:pt idx="10571">
                  <c:v>0.179587</c:v>
                </c:pt>
                <c:pt idx="10572">
                  <c:v>0.170904</c:v>
                </c:pt>
                <c:pt idx="10573">
                  <c:v>0.171128</c:v>
                </c:pt>
                <c:pt idx="10574">
                  <c:v>0.17485699999999998</c:v>
                </c:pt>
                <c:pt idx="10575">
                  <c:v>0.18019499999999999</c:v>
                </c:pt>
                <c:pt idx="10576">
                  <c:v>0.17650299999999999</c:v>
                </c:pt>
                <c:pt idx="10577">
                  <c:v>0.16654099999999999</c:v>
                </c:pt>
                <c:pt idx="10578">
                  <c:v>0.16059000000000001</c:v>
                </c:pt>
                <c:pt idx="10579">
                  <c:v>0.141349</c:v>
                </c:pt>
                <c:pt idx="10580">
                  <c:v>0.13095000000000001</c:v>
                </c:pt>
                <c:pt idx="10581">
                  <c:v>0.124846</c:v>
                </c:pt>
                <c:pt idx="10582">
                  <c:v>0.12136599999999999</c:v>
                </c:pt>
                <c:pt idx="10583">
                  <c:v>0.114732</c:v>
                </c:pt>
                <c:pt idx="10584">
                  <c:v>0.10717599999999999</c:v>
                </c:pt>
                <c:pt idx="10585">
                  <c:v>9.9483000000000002E-2</c:v>
                </c:pt>
                <c:pt idx="10586">
                  <c:v>0.122335</c:v>
                </c:pt>
                <c:pt idx="10587">
                  <c:v>0.11799799999999999</c:v>
                </c:pt>
                <c:pt idx="10588">
                  <c:v>0.12626099999999998</c:v>
                </c:pt>
                <c:pt idx="10589">
                  <c:v>0.121671</c:v>
                </c:pt>
                <c:pt idx="10590">
                  <c:v>0.11561099999999999</c:v>
                </c:pt>
                <c:pt idx="10591">
                  <c:v>0.123816</c:v>
                </c:pt>
                <c:pt idx="10592">
                  <c:v>0.11589099999999999</c:v>
                </c:pt>
                <c:pt idx="10593">
                  <c:v>0.10681499999999999</c:v>
                </c:pt>
                <c:pt idx="10594">
                  <c:v>0.118005</c:v>
                </c:pt>
                <c:pt idx="10595">
                  <c:v>0.10790799999999999</c:v>
                </c:pt>
                <c:pt idx="10596">
                  <c:v>0.112885</c:v>
                </c:pt>
                <c:pt idx="10597">
                  <c:v>0.115883</c:v>
                </c:pt>
                <c:pt idx="10598">
                  <c:v>0.117895</c:v>
                </c:pt>
                <c:pt idx="10599">
                  <c:v>0.10553599999999999</c:v>
                </c:pt>
                <c:pt idx="10600">
                  <c:v>9.6463999999999994E-2</c:v>
                </c:pt>
                <c:pt idx="10601">
                  <c:v>9.3197000000000002E-2</c:v>
                </c:pt>
                <c:pt idx="10602">
                  <c:v>8.2405999999999993E-2</c:v>
                </c:pt>
                <c:pt idx="10603">
                  <c:v>9.1184000000000001E-2</c:v>
                </c:pt>
                <c:pt idx="10604">
                  <c:v>7.8463999999999992E-2</c:v>
                </c:pt>
                <c:pt idx="10605">
                  <c:v>7.5169E-2</c:v>
                </c:pt>
                <c:pt idx="10606">
                  <c:v>7.9172999999999993E-2</c:v>
                </c:pt>
                <c:pt idx="10607">
                  <c:v>6.9261000000000003E-2</c:v>
                </c:pt>
                <c:pt idx="10608">
                  <c:v>6.6252999999999992E-2</c:v>
                </c:pt>
                <c:pt idx="10609">
                  <c:v>5.7682999999999998E-2</c:v>
                </c:pt>
                <c:pt idx="10610">
                  <c:v>6.1640000000000007E-2</c:v>
                </c:pt>
                <c:pt idx="10611">
                  <c:v>6.3200000000000006E-2</c:v>
                </c:pt>
                <c:pt idx="10612">
                  <c:v>6.6453999999999999E-2</c:v>
                </c:pt>
                <c:pt idx="10613">
                  <c:v>5.8050000000000004E-2</c:v>
                </c:pt>
                <c:pt idx="10614">
                  <c:v>5.9836E-2</c:v>
                </c:pt>
                <c:pt idx="10615">
                  <c:v>6.7486999999999991E-2</c:v>
                </c:pt>
                <c:pt idx="10616">
                  <c:v>7.8650999999999999E-2</c:v>
                </c:pt>
                <c:pt idx="10617">
                  <c:v>9.1252E-2</c:v>
                </c:pt>
                <c:pt idx="10618">
                  <c:v>9.4240999999999991E-2</c:v>
                </c:pt>
                <c:pt idx="10619">
                  <c:v>8.9955999999999994E-2</c:v>
                </c:pt>
                <c:pt idx="10620">
                  <c:v>8.1685999999999995E-2</c:v>
                </c:pt>
                <c:pt idx="10621">
                  <c:v>7.8607999999999997E-2</c:v>
                </c:pt>
                <c:pt idx="10622">
                  <c:v>8.2137000000000002E-2</c:v>
                </c:pt>
                <c:pt idx="10623">
                  <c:v>0.114145</c:v>
                </c:pt>
                <c:pt idx="10624">
                  <c:v>0.11337699999999999</c:v>
                </c:pt>
                <c:pt idx="10625">
                  <c:v>0.113093</c:v>
                </c:pt>
                <c:pt idx="10626">
                  <c:v>0.113632</c:v>
                </c:pt>
                <c:pt idx="10627">
                  <c:v>0.112567</c:v>
                </c:pt>
                <c:pt idx="10628">
                  <c:v>0.11988000000000001</c:v>
                </c:pt>
                <c:pt idx="10629">
                  <c:v>0.109331</c:v>
                </c:pt>
                <c:pt idx="10630">
                  <c:v>0.11174000000000001</c:v>
                </c:pt>
                <c:pt idx="10631">
                  <c:v>0.11273799999999999</c:v>
                </c:pt>
                <c:pt idx="10632">
                  <c:v>0.11669599999999999</c:v>
                </c:pt>
                <c:pt idx="10633">
                  <c:v>0.10231000000000001</c:v>
                </c:pt>
                <c:pt idx="10634">
                  <c:v>9.7660000000000011E-2</c:v>
                </c:pt>
                <c:pt idx="10635">
                  <c:v>9.1426999999999994E-2</c:v>
                </c:pt>
                <c:pt idx="10636">
                  <c:v>8.4727999999999998E-2</c:v>
                </c:pt>
                <c:pt idx="10637">
                  <c:v>8.1695999999999991E-2</c:v>
                </c:pt>
                <c:pt idx="10638">
                  <c:v>7.9361000000000001E-2</c:v>
                </c:pt>
                <c:pt idx="10639">
                  <c:v>7.4651999999999996E-2</c:v>
                </c:pt>
                <c:pt idx="10640">
                  <c:v>7.1726999999999999E-2</c:v>
                </c:pt>
                <c:pt idx="10641">
                  <c:v>8.8873999999999995E-2</c:v>
                </c:pt>
                <c:pt idx="10642">
                  <c:v>9.2318999999999998E-2</c:v>
                </c:pt>
                <c:pt idx="10643">
                  <c:v>9.3886999999999998E-2</c:v>
                </c:pt>
                <c:pt idx="10644">
                  <c:v>8.8503999999999999E-2</c:v>
                </c:pt>
                <c:pt idx="10645">
                  <c:v>0.106088</c:v>
                </c:pt>
                <c:pt idx="10646">
                  <c:v>0.11092299999999999</c:v>
                </c:pt>
                <c:pt idx="10647">
                  <c:v>0.11619099999999999</c:v>
                </c:pt>
                <c:pt idx="10648">
                  <c:v>0.134021</c:v>
                </c:pt>
                <c:pt idx="10649">
                  <c:v>0.137014</c:v>
                </c:pt>
                <c:pt idx="10650">
                  <c:v>0.14997199999999999</c:v>
                </c:pt>
                <c:pt idx="10651">
                  <c:v>0.146923</c:v>
                </c:pt>
                <c:pt idx="10652">
                  <c:v>0.14186599999999999</c:v>
                </c:pt>
                <c:pt idx="10653">
                  <c:v>0.148532</c:v>
                </c:pt>
                <c:pt idx="10654">
                  <c:v>0.143316</c:v>
                </c:pt>
                <c:pt idx="10655">
                  <c:v>0.15183099999999999</c:v>
                </c:pt>
                <c:pt idx="10656">
                  <c:v>0.13944399999999998</c:v>
                </c:pt>
                <c:pt idx="10657">
                  <c:v>0.13651000000000002</c:v>
                </c:pt>
                <c:pt idx="10658">
                  <c:v>7.8423999999999994E-2</c:v>
                </c:pt>
                <c:pt idx="10659">
                  <c:v>8.1320999999999991E-2</c:v>
                </c:pt>
                <c:pt idx="10660">
                  <c:v>7.9524999999999998E-2</c:v>
                </c:pt>
                <c:pt idx="10661">
                  <c:v>9.4463999999999992E-2</c:v>
                </c:pt>
                <c:pt idx="10662">
                  <c:v>0.10060899999999999</c:v>
                </c:pt>
                <c:pt idx="10663">
                  <c:v>0.101478</c:v>
                </c:pt>
                <c:pt idx="10664">
                  <c:v>9.9531999999999995E-2</c:v>
                </c:pt>
                <c:pt idx="10665">
                  <c:v>0.101559</c:v>
                </c:pt>
                <c:pt idx="10666">
                  <c:v>9.8178000000000001E-2</c:v>
                </c:pt>
                <c:pt idx="10667">
                  <c:v>9.4397999999999996E-2</c:v>
                </c:pt>
                <c:pt idx="10668">
                  <c:v>8.8062000000000001E-2</c:v>
                </c:pt>
                <c:pt idx="10669">
                  <c:v>8.2653999999999991E-2</c:v>
                </c:pt>
                <c:pt idx="10670">
                  <c:v>7.2708999999999996E-2</c:v>
                </c:pt>
                <c:pt idx="10671">
                  <c:v>6.5240999999999993E-2</c:v>
                </c:pt>
                <c:pt idx="10672">
                  <c:v>5.9574999999999996E-2</c:v>
                </c:pt>
                <c:pt idx="10673">
                  <c:v>5.8216999999999998E-2</c:v>
                </c:pt>
                <c:pt idx="10674">
                  <c:v>5.2768999999999996E-2</c:v>
                </c:pt>
                <c:pt idx="10675">
                  <c:v>3.1243999999999997E-2</c:v>
                </c:pt>
                <c:pt idx="10676">
                  <c:v>3.1254999999999998E-2</c:v>
                </c:pt>
                <c:pt idx="10677">
                  <c:v>3.0376999999999998E-2</c:v>
                </c:pt>
                <c:pt idx="10678">
                  <c:v>2.9925E-2</c:v>
                </c:pt>
                <c:pt idx="10679">
                  <c:v>3.0160000000000003E-2</c:v>
                </c:pt>
                <c:pt idx="10680">
                  <c:v>2.5420999999999999E-2</c:v>
                </c:pt>
                <c:pt idx="10681">
                  <c:v>2.3101E-2</c:v>
                </c:pt>
                <c:pt idx="10682">
                  <c:v>2.6275E-2</c:v>
                </c:pt>
                <c:pt idx="10683">
                  <c:v>3.2351999999999999E-2</c:v>
                </c:pt>
                <c:pt idx="10684">
                  <c:v>3.5031E-2</c:v>
                </c:pt>
                <c:pt idx="10685">
                  <c:v>4.0261999999999999E-2</c:v>
                </c:pt>
                <c:pt idx="10686">
                  <c:v>3.5563999999999998E-2</c:v>
                </c:pt>
                <c:pt idx="10687">
                  <c:v>3.4840999999999997E-2</c:v>
                </c:pt>
                <c:pt idx="10688">
                  <c:v>3.7081999999999997E-2</c:v>
                </c:pt>
                <c:pt idx="10689">
                  <c:v>3.8433999999999996E-2</c:v>
                </c:pt>
                <c:pt idx="10690">
                  <c:v>3.9272000000000001E-2</c:v>
                </c:pt>
                <c:pt idx="10691">
                  <c:v>3.7447000000000001E-2</c:v>
                </c:pt>
                <c:pt idx="10692">
                  <c:v>3.8258E-2</c:v>
                </c:pt>
                <c:pt idx="10693">
                  <c:v>3.7058000000000001E-2</c:v>
                </c:pt>
                <c:pt idx="10694">
                  <c:v>4.6925999999999995E-2</c:v>
                </c:pt>
                <c:pt idx="10695">
                  <c:v>4.3992999999999997E-2</c:v>
                </c:pt>
                <c:pt idx="10696">
                  <c:v>4.1339000000000001E-2</c:v>
                </c:pt>
                <c:pt idx="10697">
                  <c:v>3.7128000000000001E-2</c:v>
                </c:pt>
                <c:pt idx="10698">
                  <c:v>3.0248999999999998E-2</c:v>
                </c:pt>
                <c:pt idx="10699">
                  <c:v>2.4347000000000001E-2</c:v>
                </c:pt>
                <c:pt idx="10700">
                  <c:v>2.01E-2</c:v>
                </c:pt>
                <c:pt idx="10701">
                  <c:v>1.9740999999999998E-2</c:v>
                </c:pt>
                <c:pt idx="10702">
                  <c:v>1.9991999999999999E-2</c:v>
                </c:pt>
                <c:pt idx="10703">
                  <c:v>1.9323999999999997E-2</c:v>
                </c:pt>
                <c:pt idx="10704">
                  <c:v>1.3661999999999999E-2</c:v>
                </c:pt>
                <c:pt idx="10705">
                  <c:v>1.2643999999999999E-2</c:v>
                </c:pt>
                <c:pt idx="10706">
                  <c:v>1.1451999999999999E-2</c:v>
                </c:pt>
                <c:pt idx="10707">
                  <c:v>1.4636999999999999E-2</c:v>
                </c:pt>
                <c:pt idx="10708">
                  <c:v>8.9300000000000004E-3</c:v>
                </c:pt>
                <c:pt idx="10709">
                  <c:v>9.4400000000000005E-3</c:v>
                </c:pt>
                <c:pt idx="10710">
                  <c:v>7.9150000000000002E-3</c:v>
                </c:pt>
                <c:pt idx="10711">
                  <c:v>7.6429999999999996E-3</c:v>
                </c:pt>
                <c:pt idx="10712">
                  <c:v>6.574E-3</c:v>
                </c:pt>
                <c:pt idx="10713">
                  <c:v>8.2319999999999997E-3</c:v>
                </c:pt>
                <c:pt idx="10714">
                  <c:v>7.3689999999999997E-3</c:v>
                </c:pt>
                <c:pt idx="10715">
                  <c:v>7.6900000000000007E-3</c:v>
                </c:pt>
                <c:pt idx="10716">
                  <c:v>9.7949999999999999E-3</c:v>
                </c:pt>
                <c:pt idx="10717">
                  <c:v>1.2603E-2</c:v>
                </c:pt>
                <c:pt idx="10718">
                  <c:v>1.4811E-2</c:v>
                </c:pt>
                <c:pt idx="10719">
                  <c:v>1.6841999999999999E-2</c:v>
                </c:pt>
                <c:pt idx="10720">
                  <c:v>1.8723999999999998E-2</c:v>
                </c:pt>
                <c:pt idx="10721">
                  <c:v>2.3348999999999998E-2</c:v>
                </c:pt>
                <c:pt idx="10722">
                  <c:v>1.7423999999999999E-2</c:v>
                </c:pt>
                <c:pt idx="10723">
                  <c:v>1.4456999999999999E-2</c:v>
                </c:pt>
                <c:pt idx="10724">
                  <c:v>1.7682E-2</c:v>
                </c:pt>
                <c:pt idx="10725">
                  <c:v>1.4742999999999999E-2</c:v>
                </c:pt>
                <c:pt idx="10726">
                  <c:v>1.5498E-2</c:v>
                </c:pt>
                <c:pt idx="10727">
                  <c:v>1.6101999999999998E-2</c:v>
                </c:pt>
                <c:pt idx="10728">
                  <c:v>1.4940999999999999E-2</c:v>
                </c:pt>
                <c:pt idx="10729">
                  <c:v>1.3694E-2</c:v>
                </c:pt>
                <c:pt idx="10730">
                  <c:v>1.0865E-2</c:v>
                </c:pt>
                <c:pt idx="10731">
                  <c:v>9.0159999999999997E-3</c:v>
                </c:pt>
                <c:pt idx="10732">
                  <c:v>8.3400000000000002E-3</c:v>
                </c:pt>
                <c:pt idx="10733">
                  <c:v>8.2819999999999994E-3</c:v>
                </c:pt>
                <c:pt idx="10734">
                  <c:v>9.722999999999999E-3</c:v>
                </c:pt>
                <c:pt idx="10735">
                  <c:v>7.0949999999999997E-3</c:v>
                </c:pt>
                <c:pt idx="10736">
                  <c:v>6.6300000000000005E-3</c:v>
                </c:pt>
                <c:pt idx="10737">
                  <c:v>6.6039999999999996E-3</c:v>
                </c:pt>
                <c:pt idx="10738">
                  <c:v>6.3239999999999998E-3</c:v>
                </c:pt>
                <c:pt idx="10739">
                  <c:v>1.0869E-2</c:v>
                </c:pt>
                <c:pt idx="10740">
                  <c:v>1.5418999999999999E-2</c:v>
                </c:pt>
                <c:pt idx="10741">
                  <c:v>1.52E-2</c:v>
                </c:pt>
                <c:pt idx="10742">
                  <c:v>1.4402E-2</c:v>
                </c:pt>
                <c:pt idx="10743">
                  <c:v>1.3680000000000001E-2</c:v>
                </c:pt>
                <c:pt idx="10744">
                  <c:v>1.2595E-2</c:v>
                </c:pt>
                <c:pt idx="10745">
                  <c:v>1.5224999999999999E-2</c:v>
                </c:pt>
                <c:pt idx="10746">
                  <c:v>1.4747999999999999E-2</c:v>
                </c:pt>
                <c:pt idx="10747">
                  <c:v>1.4015E-2</c:v>
                </c:pt>
                <c:pt idx="10748">
                  <c:v>1.2030000000000001E-2</c:v>
                </c:pt>
                <c:pt idx="10749">
                  <c:v>1.0064E-2</c:v>
                </c:pt>
                <c:pt idx="10750">
                  <c:v>1.1701999999999999E-2</c:v>
                </c:pt>
                <c:pt idx="10751">
                  <c:v>1.1016E-2</c:v>
                </c:pt>
                <c:pt idx="10752">
                  <c:v>1.0097999999999999E-2</c:v>
                </c:pt>
                <c:pt idx="10753">
                  <c:v>8.5900000000000004E-3</c:v>
                </c:pt>
                <c:pt idx="10754">
                  <c:v>7.8639999999999995E-3</c:v>
                </c:pt>
                <c:pt idx="10755">
                  <c:v>7.3759999999999997E-3</c:v>
                </c:pt>
                <c:pt idx="10756">
                  <c:v>6.1189999999999994E-3</c:v>
                </c:pt>
                <c:pt idx="10757">
                  <c:v>4.5669999999999999E-3</c:v>
                </c:pt>
                <c:pt idx="10758">
                  <c:v>3.2209999999999999E-3</c:v>
                </c:pt>
                <c:pt idx="10759">
                  <c:v>3.1809999999999998E-3</c:v>
                </c:pt>
                <c:pt idx="10760">
                  <c:v>2.6669999999999997E-3</c:v>
                </c:pt>
                <c:pt idx="10761">
                  <c:v>2.3109999999999997E-3</c:v>
                </c:pt>
                <c:pt idx="10762">
                  <c:v>2.7550000000000001E-3</c:v>
                </c:pt>
                <c:pt idx="10763">
                  <c:v>2.336E-3</c:v>
                </c:pt>
                <c:pt idx="10764">
                  <c:v>2.9759999999999999E-3</c:v>
                </c:pt>
                <c:pt idx="10765">
                  <c:v>4.1349999999999998E-3</c:v>
                </c:pt>
                <c:pt idx="10766">
                  <c:v>5.3949999999999996E-3</c:v>
                </c:pt>
                <c:pt idx="10767">
                  <c:v>9.4179999999999993E-3</c:v>
                </c:pt>
                <c:pt idx="10768">
                  <c:v>9.8900000000000012E-3</c:v>
                </c:pt>
                <c:pt idx="10769">
                  <c:v>9.5149999999999992E-3</c:v>
                </c:pt>
                <c:pt idx="10770">
                  <c:v>1.0477999999999999E-2</c:v>
                </c:pt>
                <c:pt idx="10771">
                  <c:v>9.9259999999999991E-3</c:v>
                </c:pt>
                <c:pt idx="10772">
                  <c:v>8.8900000000000003E-3</c:v>
                </c:pt>
                <c:pt idx="10773">
                  <c:v>7.5079999999999999E-3</c:v>
                </c:pt>
                <c:pt idx="10774">
                  <c:v>9.4669999999999997E-3</c:v>
                </c:pt>
                <c:pt idx="10775">
                  <c:v>1.2160000000000001E-2</c:v>
                </c:pt>
                <c:pt idx="10776">
                  <c:v>1.4839E-2</c:v>
                </c:pt>
                <c:pt idx="10777">
                  <c:v>2.9141999999999998E-2</c:v>
                </c:pt>
                <c:pt idx="10778">
                  <c:v>2.2456E-2</c:v>
                </c:pt>
                <c:pt idx="10779">
                  <c:v>1.8404999999999998E-2</c:v>
                </c:pt>
                <c:pt idx="10780">
                  <c:v>1.6560999999999999E-2</c:v>
                </c:pt>
                <c:pt idx="10781">
                  <c:v>1.2461E-2</c:v>
                </c:pt>
                <c:pt idx="10782">
                  <c:v>1.111E-2</c:v>
                </c:pt>
                <c:pt idx="10783">
                  <c:v>8.9479999999999994E-3</c:v>
                </c:pt>
                <c:pt idx="10784">
                  <c:v>9.0340000000000004E-3</c:v>
                </c:pt>
                <c:pt idx="10785">
                  <c:v>1.1294999999999999E-2</c:v>
                </c:pt>
                <c:pt idx="10786">
                  <c:v>1.1257E-2</c:v>
                </c:pt>
                <c:pt idx="10787">
                  <c:v>1.7353E-2</c:v>
                </c:pt>
                <c:pt idx="10788">
                  <c:v>1.1894E-2</c:v>
                </c:pt>
                <c:pt idx="10789">
                  <c:v>1.0580000000000001E-2</c:v>
                </c:pt>
                <c:pt idx="10790">
                  <c:v>9.2289999999999994E-3</c:v>
                </c:pt>
                <c:pt idx="10791">
                  <c:v>1.2523999999999999E-2</c:v>
                </c:pt>
                <c:pt idx="10792">
                  <c:v>1.5201999999999999E-2</c:v>
                </c:pt>
                <c:pt idx="10793">
                  <c:v>1.4863999999999999E-2</c:v>
                </c:pt>
                <c:pt idx="10794">
                  <c:v>1.2140000000000001E-2</c:v>
                </c:pt>
                <c:pt idx="10795">
                  <c:v>9.5919999999999998E-3</c:v>
                </c:pt>
                <c:pt idx="10796">
                  <c:v>7.2500000000000004E-3</c:v>
                </c:pt>
                <c:pt idx="10797">
                  <c:v>7.0889999999999998E-3</c:v>
                </c:pt>
                <c:pt idx="10798">
                  <c:v>6.2200000000000007E-3</c:v>
                </c:pt>
                <c:pt idx="10799">
                  <c:v>4.9969999999999997E-3</c:v>
                </c:pt>
                <c:pt idx="10800">
                  <c:v>3.9969999999999997E-3</c:v>
                </c:pt>
                <c:pt idx="10801">
                  <c:v>3.9160000000000002E-3</c:v>
                </c:pt>
                <c:pt idx="10802">
                  <c:v>5.6689999999999996E-3</c:v>
                </c:pt>
                <c:pt idx="10803">
                  <c:v>9.2509999999999988E-3</c:v>
                </c:pt>
                <c:pt idx="10804">
                  <c:v>1.2650000000000002E-2</c:v>
                </c:pt>
                <c:pt idx="10805">
                  <c:v>1.1571999999999999E-2</c:v>
                </c:pt>
                <c:pt idx="10806">
                  <c:v>1.4005999999999999E-2</c:v>
                </c:pt>
                <c:pt idx="10807">
                  <c:v>1.3788999999999999E-2</c:v>
                </c:pt>
                <c:pt idx="10808">
                  <c:v>1.4943999999999999E-2</c:v>
                </c:pt>
                <c:pt idx="10809">
                  <c:v>1.6906999999999998E-2</c:v>
                </c:pt>
                <c:pt idx="10810">
                  <c:v>1.5561999999999999E-2</c:v>
                </c:pt>
                <c:pt idx="10811">
                  <c:v>9.5300000000000003E-3</c:v>
                </c:pt>
                <c:pt idx="10812">
                  <c:v>1.2693999999999999E-2</c:v>
                </c:pt>
                <c:pt idx="10813">
                  <c:v>1.1828999999999999E-2</c:v>
                </c:pt>
                <c:pt idx="10814">
                  <c:v>1.1472999999999999E-2</c:v>
                </c:pt>
                <c:pt idx="10815">
                  <c:v>1.1731E-2</c:v>
                </c:pt>
                <c:pt idx="10816">
                  <c:v>1.0477E-2</c:v>
                </c:pt>
                <c:pt idx="10817">
                  <c:v>8.3669999999999994E-3</c:v>
                </c:pt>
                <c:pt idx="10818">
                  <c:v>8.0450000000000001E-3</c:v>
                </c:pt>
                <c:pt idx="10819">
                  <c:v>1.3219E-2</c:v>
                </c:pt>
                <c:pt idx="10820">
                  <c:v>2.0090999999999998E-2</c:v>
                </c:pt>
                <c:pt idx="10821">
                  <c:v>3.8266000000000001E-2</c:v>
                </c:pt>
                <c:pt idx="10822">
                  <c:v>3.7110000000000004E-2</c:v>
                </c:pt>
                <c:pt idx="10823">
                  <c:v>3.0217999999999998E-2</c:v>
                </c:pt>
                <c:pt idx="10824">
                  <c:v>2.8716999999999999E-2</c:v>
                </c:pt>
                <c:pt idx="10825">
                  <c:v>2.3438000000000001E-2</c:v>
                </c:pt>
                <c:pt idx="10826">
                  <c:v>2.0230999999999999E-2</c:v>
                </c:pt>
                <c:pt idx="10827">
                  <c:v>2.1856E-2</c:v>
                </c:pt>
                <c:pt idx="10828">
                  <c:v>1.7065E-2</c:v>
                </c:pt>
                <c:pt idx="10829">
                  <c:v>2.0570999999999999E-2</c:v>
                </c:pt>
                <c:pt idx="10830">
                  <c:v>1.7776999999999998E-2</c:v>
                </c:pt>
                <c:pt idx="10831">
                  <c:v>1.7776E-2</c:v>
                </c:pt>
                <c:pt idx="10832">
                  <c:v>1.4610000000000001E-2</c:v>
                </c:pt>
                <c:pt idx="10833">
                  <c:v>2.1786E-2</c:v>
                </c:pt>
                <c:pt idx="10834">
                  <c:v>1.9505999999999999E-2</c:v>
                </c:pt>
                <c:pt idx="10835">
                  <c:v>3.1723000000000001E-2</c:v>
                </c:pt>
                <c:pt idx="10836">
                  <c:v>2.9987E-2</c:v>
                </c:pt>
                <c:pt idx="10837">
                  <c:v>2.1680000000000001E-2</c:v>
                </c:pt>
                <c:pt idx="10838">
                  <c:v>1.7974E-2</c:v>
                </c:pt>
                <c:pt idx="10839">
                  <c:v>1.4201E-2</c:v>
                </c:pt>
                <c:pt idx="10840">
                  <c:v>1.3777999999999999E-2</c:v>
                </c:pt>
                <c:pt idx="10841">
                  <c:v>1.1882E-2</c:v>
                </c:pt>
                <c:pt idx="10842">
                  <c:v>1.8711999999999999E-2</c:v>
                </c:pt>
                <c:pt idx="10843">
                  <c:v>1.6574999999999999E-2</c:v>
                </c:pt>
                <c:pt idx="10844">
                  <c:v>1.4114E-2</c:v>
                </c:pt>
                <c:pt idx="10845">
                  <c:v>1.2497999999999999E-2</c:v>
                </c:pt>
                <c:pt idx="10846">
                  <c:v>9.4789999999999996E-3</c:v>
                </c:pt>
                <c:pt idx="10847">
                  <c:v>7.5649999999999997E-3</c:v>
                </c:pt>
                <c:pt idx="10848">
                  <c:v>6.3419999999999995E-3</c:v>
                </c:pt>
                <c:pt idx="10849">
                  <c:v>5.1659999999999996E-3</c:v>
                </c:pt>
                <c:pt idx="10850">
                  <c:v>4.4849999999999994E-3</c:v>
                </c:pt>
                <c:pt idx="10851">
                  <c:v>3.588E-3</c:v>
                </c:pt>
                <c:pt idx="10852">
                  <c:v>3.4839999999999997E-3</c:v>
                </c:pt>
                <c:pt idx="10853">
                  <c:v>2.9549999999999997E-3</c:v>
                </c:pt>
                <c:pt idx="10854">
                  <c:v>2.875E-3</c:v>
                </c:pt>
                <c:pt idx="10855">
                  <c:v>2.6210000000000001E-3</c:v>
                </c:pt>
                <c:pt idx="10856">
                  <c:v>2.4329999999999998E-3</c:v>
                </c:pt>
                <c:pt idx="10857">
                  <c:v>2.1819999999999999E-3</c:v>
                </c:pt>
                <c:pt idx="10858">
                  <c:v>2.3389999999999999E-3</c:v>
                </c:pt>
                <c:pt idx="10859">
                  <c:v>2.1930000000000001E-3</c:v>
                </c:pt>
                <c:pt idx="10860">
                  <c:v>2.349E-3</c:v>
                </c:pt>
                <c:pt idx="10861">
                  <c:v>2.4129999999999998E-3</c:v>
                </c:pt>
                <c:pt idx="10862">
                  <c:v>3.6849999999999999E-3</c:v>
                </c:pt>
                <c:pt idx="10863">
                  <c:v>4.091E-3</c:v>
                </c:pt>
                <c:pt idx="10864">
                  <c:v>3.3729999999999997E-3</c:v>
                </c:pt>
                <c:pt idx="10865">
                  <c:v>1.0218E-2</c:v>
                </c:pt>
                <c:pt idx="10866">
                  <c:v>8.6359999999999996E-3</c:v>
                </c:pt>
                <c:pt idx="10867">
                  <c:v>7.9240000000000005E-3</c:v>
                </c:pt>
                <c:pt idx="10868">
                  <c:v>6.045E-3</c:v>
                </c:pt>
                <c:pt idx="10869">
                  <c:v>7.4400000000000004E-3</c:v>
                </c:pt>
                <c:pt idx="10870">
                  <c:v>6.6289999999999995E-3</c:v>
                </c:pt>
                <c:pt idx="10871">
                  <c:v>6.1269999999999996E-3</c:v>
                </c:pt>
                <c:pt idx="10872">
                  <c:v>5.7219999999999997E-3</c:v>
                </c:pt>
                <c:pt idx="10873">
                  <c:v>8.149E-3</c:v>
                </c:pt>
                <c:pt idx="10874">
                  <c:v>9.2969999999999997E-3</c:v>
                </c:pt>
                <c:pt idx="10875">
                  <c:v>7.7259999999999994E-3</c:v>
                </c:pt>
                <c:pt idx="10876">
                  <c:v>1.0253999999999999E-2</c:v>
                </c:pt>
                <c:pt idx="10877">
                  <c:v>8.1029999999999991E-3</c:v>
                </c:pt>
                <c:pt idx="10878">
                  <c:v>9.3639999999999991E-3</c:v>
                </c:pt>
                <c:pt idx="10879">
                  <c:v>1.3270000000000001E-2</c:v>
                </c:pt>
                <c:pt idx="10880">
                  <c:v>1.4390999999999999E-2</c:v>
                </c:pt>
                <c:pt idx="10881">
                  <c:v>1.0393999999999999E-2</c:v>
                </c:pt>
                <c:pt idx="10882">
                  <c:v>1.0794999999999999E-2</c:v>
                </c:pt>
                <c:pt idx="10883">
                  <c:v>1.0916E-2</c:v>
                </c:pt>
                <c:pt idx="10884">
                  <c:v>1.5205E-2</c:v>
                </c:pt>
                <c:pt idx="10885">
                  <c:v>1.2580000000000001E-2</c:v>
                </c:pt>
                <c:pt idx="10886">
                  <c:v>1.3560000000000001E-2</c:v>
                </c:pt>
                <c:pt idx="10887">
                  <c:v>3.2511999999999999E-2</c:v>
                </c:pt>
                <c:pt idx="10888">
                  <c:v>2.4870000000000003E-2</c:v>
                </c:pt>
                <c:pt idx="10889">
                  <c:v>1.8515999999999998E-2</c:v>
                </c:pt>
                <c:pt idx="10890">
                  <c:v>1.8731999999999999E-2</c:v>
                </c:pt>
                <c:pt idx="10891">
                  <c:v>1.5810999999999999E-2</c:v>
                </c:pt>
                <c:pt idx="10892">
                  <c:v>1.2433999999999999E-2</c:v>
                </c:pt>
                <c:pt idx="10893">
                  <c:v>1.8520999999999999E-2</c:v>
                </c:pt>
                <c:pt idx="10894">
                  <c:v>1.5740999999999998E-2</c:v>
                </c:pt>
                <c:pt idx="10895">
                  <c:v>1.4981999999999999E-2</c:v>
                </c:pt>
                <c:pt idx="10896">
                  <c:v>1.3139E-2</c:v>
                </c:pt>
                <c:pt idx="10897">
                  <c:v>1.3545E-2</c:v>
                </c:pt>
                <c:pt idx="10898">
                  <c:v>1.4570000000000001E-2</c:v>
                </c:pt>
                <c:pt idx="10899">
                  <c:v>1.4100000000000001E-2</c:v>
                </c:pt>
                <c:pt idx="10900">
                  <c:v>1.5163999999999999E-2</c:v>
                </c:pt>
                <c:pt idx="10901">
                  <c:v>1.3010000000000001E-2</c:v>
                </c:pt>
                <c:pt idx="10902">
                  <c:v>1.0612E-2</c:v>
                </c:pt>
                <c:pt idx="10903">
                  <c:v>1.0229E-2</c:v>
                </c:pt>
                <c:pt idx="10904">
                  <c:v>7.6239999999999997E-3</c:v>
                </c:pt>
                <c:pt idx="10905">
                  <c:v>7.2480000000000001E-3</c:v>
                </c:pt>
                <c:pt idx="10906">
                  <c:v>8.9549999999999994E-3</c:v>
                </c:pt>
                <c:pt idx="10907">
                  <c:v>8.4609999999999998E-3</c:v>
                </c:pt>
                <c:pt idx="10908">
                  <c:v>9.1570000000000002E-3</c:v>
                </c:pt>
                <c:pt idx="10909">
                  <c:v>8.9739999999999993E-3</c:v>
                </c:pt>
                <c:pt idx="10910">
                  <c:v>7.051E-3</c:v>
                </c:pt>
                <c:pt idx="10911">
                  <c:v>5.9300000000000004E-3</c:v>
                </c:pt>
                <c:pt idx="10912">
                  <c:v>5.1419999999999999E-3</c:v>
                </c:pt>
                <c:pt idx="10913">
                  <c:v>4.7869999999999996E-3</c:v>
                </c:pt>
                <c:pt idx="10914">
                  <c:v>5.1500000000000001E-3</c:v>
                </c:pt>
                <c:pt idx="10915">
                  <c:v>4.2680000000000001E-3</c:v>
                </c:pt>
                <c:pt idx="10916">
                  <c:v>5.6449999999999998E-3</c:v>
                </c:pt>
                <c:pt idx="10917">
                  <c:v>4.934E-3</c:v>
                </c:pt>
                <c:pt idx="10918">
                  <c:v>6.4329999999999995E-3</c:v>
                </c:pt>
                <c:pt idx="10919">
                  <c:v>7.0849999999999993E-3</c:v>
                </c:pt>
                <c:pt idx="10920">
                  <c:v>8.6400000000000001E-3</c:v>
                </c:pt>
                <c:pt idx="10921">
                  <c:v>9.8700000000000003E-3</c:v>
                </c:pt>
                <c:pt idx="10922">
                  <c:v>9.1800000000000007E-3</c:v>
                </c:pt>
                <c:pt idx="10923">
                  <c:v>1.1356999999999999E-2</c:v>
                </c:pt>
                <c:pt idx="10924">
                  <c:v>1.3429E-2</c:v>
                </c:pt>
                <c:pt idx="10925">
                  <c:v>1.6940999999999998E-2</c:v>
                </c:pt>
                <c:pt idx="10926">
                  <c:v>1.9285E-2</c:v>
                </c:pt>
                <c:pt idx="10927">
                  <c:v>2.1825000000000001E-2</c:v>
                </c:pt>
                <c:pt idx="10928">
                  <c:v>2.5090000000000001E-2</c:v>
                </c:pt>
                <c:pt idx="10929">
                  <c:v>2.8095999999999999E-2</c:v>
                </c:pt>
                <c:pt idx="10930">
                  <c:v>2.9853999999999999E-2</c:v>
                </c:pt>
                <c:pt idx="10931">
                  <c:v>2.8641E-2</c:v>
                </c:pt>
                <c:pt idx="10932">
                  <c:v>3.3202999999999996E-2</c:v>
                </c:pt>
                <c:pt idx="10933">
                  <c:v>3.2043999999999996E-2</c:v>
                </c:pt>
                <c:pt idx="10934">
                  <c:v>3.6782999999999996E-2</c:v>
                </c:pt>
                <c:pt idx="10935">
                  <c:v>4.2411999999999998E-2</c:v>
                </c:pt>
                <c:pt idx="10936">
                  <c:v>8.3850999999999995E-2</c:v>
                </c:pt>
                <c:pt idx="10937">
                  <c:v>0.107109</c:v>
                </c:pt>
                <c:pt idx="10938">
                  <c:v>0.124539</c:v>
                </c:pt>
                <c:pt idx="10939">
                  <c:v>0.12343899999999999</c:v>
                </c:pt>
                <c:pt idx="10940">
                  <c:v>0.12965199999999999</c:v>
                </c:pt>
                <c:pt idx="10941">
                  <c:v>0.13109599999999999</c:v>
                </c:pt>
                <c:pt idx="10942">
                  <c:v>0.13447699999999999</c:v>
                </c:pt>
                <c:pt idx="10943">
                  <c:v>0.13264899999999999</c:v>
                </c:pt>
                <c:pt idx="10944">
                  <c:v>0.13634399999999999</c:v>
                </c:pt>
                <c:pt idx="10945">
                  <c:v>0.13866799999999999</c:v>
                </c:pt>
                <c:pt idx="10946">
                  <c:v>0.126668</c:v>
                </c:pt>
                <c:pt idx="10947">
                  <c:v>0.12867100000000001</c:v>
                </c:pt>
                <c:pt idx="10948">
                  <c:v>0.12686899999999998</c:v>
                </c:pt>
                <c:pt idx="10949">
                  <c:v>0.11855199999999999</c:v>
                </c:pt>
                <c:pt idx="10950">
                  <c:v>0.10903299999999999</c:v>
                </c:pt>
                <c:pt idx="10951">
                  <c:v>9.5201999999999995E-2</c:v>
                </c:pt>
                <c:pt idx="10952">
                  <c:v>9.249099999999999E-2</c:v>
                </c:pt>
                <c:pt idx="10953">
                  <c:v>9.5544999999999991E-2</c:v>
                </c:pt>
                <c:pt idx="10954">
                  <c:v>9.8903999999999992E-2</c:v>
                </c:pt>
                <c:pt idx="10955">
                  <c:v>0.10201399999999999</c:v>
                </c:pt>
                <c:pt idx="10956">
                  <c:v>9.7352999999999995E-2</c:v>
                </c:pt>
                <c:pt idx="10957">
                  <c:v>9.2880000000000004E-2</c:v>
                </c:pt>
                <c:pt idx="10958">
                  <c:v>8.3711999999999995E-2</c:v>
                </c:pt>
                <c:pt idx="10959">
                  <c:v>9.2775999999999997E-2</c:v>
                </c:pt>
                <c:pt idx="10960">
                  <c:v>8.645499999999999E-2</c:v>
                </c:pt>
                <c:pt idx="10961">
                  <c:v>6.8922999999999998E-2</c:v>
                </c:pt>
                <c:pt idx="10962">
                  <c:v>5.9434000000000001E-2</c:v>
                </c:pt>
                <c:pt idx="10963">
                  <c:v>5.9989000000000001E-2</c:v>
                </c:pt>
                <c:pt idx="10964">
                  <c:v>5.6991999999999994E-2</c:v>
                </c:pt>
                <c:pt idx="10965">
                  <c:v>5.6538999999999999E-2</c:v>
                </c:pt>
                <c:pt idx="10966">
                  <c:v>4.8931999999999996E-2</c:v>
                </c:pt>
                <c:pt idx="10967">
                  <c:v>4.2429000000000001E-2</c:v>
                </c:pt>
                <c:pt idx="10968">
                  <c:v>4.0497999999999999E-2</c:v>
                </c:pt>
                <c:pt idx="10969">
                  <c:v>3.7013999999999998E-2</c:v>
                </c:pt>
                <c:pt idx="10970">
                  <c:v>3.5122E-2</c:v>
                </c:pt>
                <c:pt idx="10971">
                  <c:v>3.1597E-2</c:v>
                </c:pt>
                <c:pt idx="10972">
                  <c:v>3.0927999999999997E-2</c:v>
                </c:pt>
                <c:pt idx="10973">
                  <c:v>2.2446000000000001E-2</c:v>
                </c:pt>
                <c:pt idx="10974">
                  <c:v>2.1253999999999999E-2</c:v>
                </c:pt>
                <c:pt idx="10975">
                  <c:v>1.9793999999999999E-2</c:v>
                </c:pt>
                <c:pt idx="10976">
                  <c:v>2.1856E-2</c:v>
                </c:pt>
                <c:pt idx="10977">
                  <c:v>5.1670000000000008E-2</c:v>
                </c:pt>
                <c:pt idx="10978">
                  <c:v>6.3474000000000003E-2</c:v>
                </c:pt>
                <c:pt idx="10979">
                  <c:v>6.8348999999999993E-2</c:v>
                </c:pt>
                <c:pt idx="10980">
                  <c:v>6.7375999999999991E-2</c:v>
                </c:pt>
                <c:pt idx="10981">
                  <c:v>7.4994999999999992E-2</c:v>
                </c:pt>
                <c:pt idx="10982">
                  <c:v>6.1781999999999997E-2</c:v>
                </c:pt>
                <c:pt idx="10983">
                  <c:v>6.6985000000000003E-2</c:v>
                </c:pt>
                <c:pt idx="10984">
                  <c:v>6.8604999999999999E-2</c:v>
                </c:pt>
                <c:pt idx="10985">
                  <c:v>7.1472999999999995E-2</c:v>
                </c:pt>
                <c:pt idx="10986">
                  <c:v>9.7530000000000006E-2</c:v>
                </c:pt>
                <c:pt idx="10987">
                  <c:v>0.12375799999999999</c:v>
                </c:pt>
                <c:pt idx="10988">
                  <c:v>0.13709499999999999</c:v>
                </c:pt>
                <c:pt idx="10989">
                  <c:v>0.14255399999999999</c:v>
                </c:pt>
                <c:pt idx="10990">
                  <c:v>0.14468699999999998</c:v>
                </c:pt>
                <c:pt idx="10991">
                  <c:v>0.149813</c:v>
                </c:pt>
                <c:pt idx="10992">
                  <c:v>0.169073</c:v>
                </c:pt>
                <c:pt idx="10993">
                  <c:v>0.17815300000000001</c:v>
                </c:pt>
                <c:pt idx="10994">
                  <c:v>0.17644099999999999</c:v>
                </c:pt>
                <c:pt idx="10995">
                  <c:v>0.17242099999999999</c:v>
                </c:pt>
                <c:pt idx="10996">
                  <c:v>0.16803499999999999</c:v>
                </c:pt>
                <c:pt idx="10997">
                  <c:v>0.17013599999999998</c:v>
                </c:pt>
                <c:pt idx="10998">
                  <c:v>0.16872599999999999</c:v>
                </c:pt>
                <c:pt idx="10999">
                  <c:v>0.16372499999999998</c:v>
                </c:pt>
                <c:pt idx="11000">
                  <c:v>0.166606</c:v>
                </c:pt>
                <c:pt idx="11001">
                  <c:v>0.16194500000000001</c:v>
                </c:pt>
                <c:pt idx="11002">
                  <c:v>0.17675199999999999</c:v>
                </c:pt>
                <c:pt idx="11003">
                  <c:v>0.21115299999999998</c:v>
                </c:pt>
                <c:pt idx="11004">
                  <c:v>0.22051899999999999</c:v>
                </c:pt>
                <c:pt idx="11005">
                  <c:v>0.23921099999999998</c:v>
                </c:pt>
                <c:pt idx="11006">
                  <c:v>0.30555599999999999</c:v>
                </c:pt>
                <c:pt idx="11007">
                  <c:v>0.37765299999999996</c:v>
                </c:pt>
                <c:pt idx="11008">
                  <c:v>0.40096699999999996</c:v>
                </c:pt>
                <c:pt idx="11009">
                  <c:v>0.42643899999999996</c:v>
                </c:pt>
                <c:pt idx="11010">
                  <c:v>0.45830199999999999</c:v>
                </c:pt>
                <c:pt idx="11011">
                  <c:v>0.46888199999999997</c:v>
                </c:pt>
                <c:pt idx="11012">
                  <c:v>0.46170099999999997</c:v>
                </c:pt>
                <c:pt idx="11013">
                  <c:v>0.45663099999999995</c:v>
                </c:pt>
                <c:pt idx="11014">
                  <c:v>0.44994899999999999</c:v>
                </c:pt>
                <c:pt idx="11015">
                  <c:v>0.44005499999999997</c:v>
                </c:pt>
                <c:pt idx="11016">
                  <c:v>0.43332000000000004</c:v>
                </c:pt>
                <c:pt idx="11017">
                  <c:v>0.41499000000000003</c:v>
                </c:pt>
                <c:pt idx="11018">
                  <c:v>0.40980899999999998</c:v>
                </c:pt>
                <c:pt idx="11019">
                  <c:v>0.40074099999999996</c:v>
                </c:pt>
                <c:pt idx="11020">
                  <c:v>0.39424499999999996</c:v>
                </c:pt>
                <c:pt idx="11021">
                  <c:v>0.37070000000000003</c:v>
                </c:pt>
                <c:pt idx="11022">
                  <c:v>0.34803499999999998</c:v>
                </c:pt>
                <c:pt idx="11023">
                  <c:v>0.35122700000000001</c:v>
                </c:pt>
                <c:pt idx="11024">
                  <c:v>0.35479099999999997</c:v>
                </c:pt>
                <c:pt idx="11025">
                  <c:v>0.38665099999999997</c:v>
                </c:pt>
                <c:pt idx="11026">
                  <c:v>0.37495499999999998</c:v>
                </c:pt>
                <c:pt idx="11027">
                  <c:v>0.38755899999999999</c:v>
                </c:pt>
                <c:pt idx="11028">
                  <c:v>0.39616899999999999</c:v>
                </c:pt>
                <c:pt idx="11029">
                  <c:v>0.38778899999999999</c:v>
                </c:pt>
                <c:pt idx="11030">
                  <c:v>0.36341799999999996</c:v>
                </c:pt>
                <c:pt idx="11031">
                  <c:v>0.34257499999999996</c:v>
                </c:pt>
                <c:pt idx="11032">
                  <c:v>0.34243599999999996</c:v>
                </c:pt>
                <c:pt idx="11033">
                  <c:v>0.32910499999999998</c:v>
                </c:pt>
                <c:pt idx="11034">
                  <c:v>0.317023</c:v>
                </c:pt>
                <c:pt idx="11035">
                  <c:v>0.29846400000000001</c:v>
                </c:pt>
                <c:pt idx="11036">
                  <c:v>0.27668599999999999</c:v>
                </c:pt>
                <c:pt idx="11037">
                  <c:v>0.256824</c:v>
                </c:pt>
                <c:pt idx="11038">
                  <c:v>0.26657000000000003</c:v>
                </c:pt>
                <c:pt idx="11039">
                  <c:v>0.26728299999999999</c:v>
                </c:pt>
                <c:pt idx="11040">
                  <c:v>0.26561899999999999</c:v>
                </c:pt>
                <c:pt idx="11041">
                  <c:v>0.279229</c:v>
                </c:pt>
                <c:pt idx="11042">
                  <c:v>0.314942</c:v>
                </c:pt>
                <c:pt idx="11043">
                  <c:v>0.33258699999999997</c:v>
                </c:pt>
                <c:pt idx="11044">
                  <c:v>0.33453499999999997</c:v>
                </c:pt>
                <c:pt idx="11045">
                  <c:v>0.350634</c:v>
                </c:pt>
                <c:pt idx="11046">
                  <c:v>0.352854</c:v>
                </c:pt>
                <c:pt idx="11047">
                  <c:v>0.345578</c:v>
                </c:pt>
                <c:pt idx="11048">
                  <c:v>0.34648299999999999</c:v>
                </c:pt>
                <c:pt idx="11049">
                  <c:v>0.33480699999999997</c:v>
                </c:pt>
                <c:pt idx="11050">
                  <c:v>0.372257</c:v>
                </c:pt>
                <c:pt idx="11051">
                  <c:v>0.39519199999999999</c:v>
                </c:pt>
                <c:pt idx="11052">
                  <c:v>0.40900399999999998</c:v>
                </c:pt>
                <c:pt idx="11053">
                  <c:v>0.39282400000000001</c:v>
                </c:pt>
                <c:pt idx="11054">
                  <c:v>0.38240799999999997</c:v>
                </c:pt>
                <c:pt idx="11055">
                  <c:v>0.44498899999999997</c:v>
                </c:pt>
                <c:pt idx="11056">
                  <c:v>0.45938399999999996</c:v>
                </c:pt>
                <c:pt idx="11057">
                  <c:v>0.44932099999999997</c:v>
                </c:pt>
                <c:pt idx="11058">
                  <c:v>0.46798000000000006</c:v>
                </c:pt>
                <c:pt idx="11059">
                  <c:v>0.48662899999999998</c:v>
                </c:pt>
                <c:pt idx="11060">
                  <c:v>0.49912899999999999</c:v>
                </c:pt>
                <c:pt idx="11061">
                  <c:v>0.49222899999999997</c:v>
                </c:pt>
                <c:pt idx="11062">
                  <c:v>0.47076000000000001</c:v>
                </c:pt>
                <c:pt idx="11063">
                  <c:v>0.50206799999999996</c:v>
                </c:pt>
                <c:pt idx="11064">
                  <c:v>0.50318699999999994</c:v>
                </c:pt>
                <c:pt idx="11065">
                  <c:v>0.49086099999999999</c:v>
                </c:pt>
                <c:pt idx="11066">
                  <c:v>0.471105</c:v>
                </c:pt>
                <c:pt idx="11067">
                  <c:v>0.44090699999999999</c:v>
                </c:pt>
                <c:pt idx="11068">
                  <c:v>0.45248000000000005</c:v>
                </c:pt>
                <c:pt idx="11069">
                  <c:v>0.43868299999999999</c:v>
                </c:pt>
                <c:pt idx="11070">
                  <c:v>0.42626700000000001</c:v>
                </c:pt>
                <c:pt idx="11071">
                  <c:v>0.40628599999999998</c:v>
                </c:pt>
                <c:pt idx="11072">
                  <c:v>0.39416099999999998</c:v>
                </c:pt>
                <c:pt idx="11073">
                  <c:v>0.38525199999999998</c:v>
                </c:pt>
                <c:pt idx="11074">
                  <c:v>0.39086599999999999</c:v>
                </c:pt>
                <c:pt idx="11075">
                  <c:v>0.429703</c:v>
                </c:pt>
                <c:pt idx="11076">
                  <c:v>0.48904699999999995</c:v>
                </c:pt>
                <c:pt idx="11077">
                  <c:v>0.52936899999999998</c:v>
                </c:pt>
                <c:pt idx="11078">
                  <c:v>0.56511699999999998</c:v>
                </c:pt>
                <c:pt idx="11079">
                  <c:v>0.58664000000000005</c:v>
                </c:pt>
                <c:pt idx="11080">
                  <c:v>0.61321499999999995</c:v>
                </c:pt>
                <c:pt idx="11081">
                  <c:v>0.630776</c:v>
                </c:pt>
                <c:pt idx="11082">
                  <c:v>0.61068899999999993</c:v>
                </c:pt>
                <c:pt idx="11083">
                  <c:v>0.60025299999999993</c:v>
                </c:pt>
                <c:pt idx="11084">
                  <c:v>0.59445499999999996</c:v>
                </c:pt>
                <c:pt idx="11085">
                  <c:v>0.60292800000000002</c:v>
                </c:pt>
                <c:pt idx="11086">
                  <c:v>0.58258100000000002</c:v>
                </c:pt>
                <c:pt idx="11087">
                  <c:v>0.55358600000000002</c:v>
                </c:pt>
                <c:pt idx="11088">
                  <c:v>0.52979000000000009</c:v>
                </c:pt>
                <c:pt idx="11089">
                  <c:v>0.52664199999999994</c:v>
                </c:pt>
                <c:pt idx="11090">
                  <c:v>0.51535199999999992</c:v>
                </c:pt>
                <c:pt idx="11091">
                  <c:v>0.50766699999999998</c:v>
                </c:pt>
                <c:pt idx="11092">
                  <c:v>0.46615299999999998</c:v>
                </c:pt>
                <c:pt idx="11093">
                  <c:v>0.53380099999999997</c:v>
                </c:pt>
                <c:pt idx="11094">
                  <c:v>0.54119200000000001</c:v>
                </c:pt>
                <c:pt idx="11095">
                  <c:v>0.54472900000000002</c:v>
                </c:pt>
                <c:pt idx="11096">
                  <c:v>0.54487099999999999</c:v>
                </c:pt>
                <c:pt idx="11097">
                  <c:v>0.56159799999999993</c:v>
                </c:pt>
                <c:pt idx="11098">
                  <c:v>0.54442599999999997</c:v>
                </c:pt>
                <c:pt idx="11099">
                  <c:v>0.536833</c:v>
                </c:pt>
                <c:pt idx="11100">
                  <c:v>0.53891699999999998</c:v>
                </c:pt>
                <c:pt idx="11101">
                  <c:v>0.54357</c:v>
                </c:pt>
                <c:pt idx="11102">
                  <c:v>0.51471199999999995</c:v>
                </c:pt>
                <c:pt idx="11103">
                  <c:v>0.50133399999999995</c:v>
                </c:pt>
                <c:pt idx="11104">
                  <c:v>0.48879799999999995</c:v>
                </c:pt>
                <c:pt idx="11105">
                  <c:v>0.44396199999999997</c:v>
                </c:pt>
                <c:pt idx="11106">
                  <c:v>0.45893699999999998</c:v>
                </c:pt>
                <c:pt idx="11107">
                  <c:v>0.43962000000000001</c:v>
                </c:pt>
                <c:pt idx="11108">
                  <c:v>0.44069000000000003</c:v>
                </c:pt>
                <c:pt idx="11109">
                  <c:v>0.44985199999999997</c:v>
                </c:pt>
                <c:pt idx="11110">
                  <c:v>0.45982199999999995</c:v>
                </c:pt>
                <c:pt idx="11111">
                  <c:v>0.45477899999999999</c:v>
                </c:pt>
                <c:pt idx="11112">
                  <c:v>0.43984399999999996</c:v>
                </c:pt>
                <c:pt idx="11113">
                  <c:v>0.44458399999999998</c:v>
                </c:pt>
                <c:pt idx="11114">
                  <c:v>0.43455000000000005</c:v>
                </c:pt>
                <c:pt idx="11115">
                  <c:v>0.42253799999999997</c:v>
                </c:pt>
                <c:pt idx="11116">
                  <c:v>0.42600299999999997</c:v>
                </c:pt>
                <c:pt idx="11117">
                  <c:v>0.40969099999999997</c:v>
                </c:pt>
                <c:pt idx="11118">
                  <c:v>0.39416699999999999</c:v>
                </c:pt>
                <c:pt idx="11119">
                  <c:v>0.402111</c:v>
                </c:pt>
                <c:pt idx="11120">
                  <c:v>0.37895699999999999</c:v>
                </c:pt>
                <c:pt idx="11121">
                  <c:v>0.36365399999999998</c:v>
                </c:pt>
                <c:pt idx="11122">
                  <c:v>0.36923699999999998</c:v>
                </c:pt>
                <c:pt idx="11123">
                  <c:v>0.353024</c:v>
                </c:pt>
                <c:pt idx="11124">
                  <c:v>0.34702899999999998</c:v>
                </c:pt>
                <c:pt idx="11125">
                  <c:v>0.34912699999999997</c:v>
                </c:pt>
                <c:pt idx="11126">
                  <c:v>0.36080699999999999</c:v>
                </c:pt>
                <c:pt idx="11127">
                  <c:v>0.39350599999999997</c:v>
                </c:pt>
                <c:pt idx="11128">
                  <c:v>0.38437899999999997</c:v>
                </c:pt>
                <c:pt idx="11129">
                  <c:v>0.36782499999999996</c:v>
                </c:pt>
                <c:pt idx="11130">
                  <c:v>0.34812299999999996</c:v>
                </c:pt>
                <c:pt idx="11131">
                  <c:v>0.34329699999999996</c:v>
                </c:pt>
                <c:pt idx="11132">
                  <c:v>0.333733</c:v>
                </c:pt>
                <c:pt idx="11133">
                  <c:v>0.32542000000000004</c:v>
                </c:pt>
                <c:pt idx="11134">
                  <c:v>0.32866699999999999</c:v>
                </c:pt>
                <c:pt idx="11135">
                  <c:v>0.35965799999999998</c:v>
                </c:pt>
                <c:pt idx="11136">
                  <c:v>0.37699899999999997</c:v>
                </c:pt>
                <c:pt idx="11137">
                  <c:v>0.38097599999999998</c:v>
                </c:pt>
                <c:pt idx="11138">
                  <c:v>0.38228699999999999</c:v>
                </c:pt>
                <c:pt idx="11139">
                  <c:v>0.419319</c:v>
                </c:pt>
                <c:pt idx="11140">
                  <c:v>0.43400899999999998</c:v>
                </c:pt>
                <c:pt idx="11141">
                  <c:v>0.44822599999999996</c:v>
                </c:pt>
                <c:pt idx="11142">
                  <c:v>0.451488</c:v>
                </c:pt>
                <c:pt idx="11143">
                  <c:v>0.47535699999999997</c:v>
                </c:pt>
                <c:pt idx="11144">
                  <c:v>0.48016499999999995</c:v>
                </c:pt>
                <c:pt idx="11145">
                  <c:v>0.48982000000000003</c:v>
                </c:pt>
                <c:pt idx="11146">
                  <c:v>0.49768799999999996</c:v>
                </c:pt>
                <c:pt idx="11147">
                  <c:v>0.485097</c:v>
                </c:pt>
                <c:pt idx="11148">
                  <c:v>0.492116</c:v>
                </c:pt>
                <c:pt idx="11149">
                  <c:v>0.52581</c:v>
                </c:pt>
                <c:pt idx="11150">
                  <c:v>0.53878999999999999</c:v>
                </c:pt>
                <c:pt idx="11151">
                  <c:v>0.64311699999999994</c:v>
                </c:pt>
                <c:pt idx="11152">
                  <c:v>0.66128900000000002</c:v>
                </c:pt>
                <c:pt idx="11153">
                  <c:v>0.67668099999999998</c:v>
                </c:pt>
                <c:pt idx="11154">
                  <c:v>0.70042499999999996</c:v>
                </c:pt>
                <c:pt idx="11155">
                  <c:v>0.72862000000000005</c:v>
                </c:pt>
                <c:pt idx="11156">
                  <c:v>0.72249799999999997</c:v>
                </c:pt>
                <c:pt idx="11157">
                  <c:v>0.71062399999999992</c:v>
                </c:pt>
                <c:pt idx="11158">
                  <c:v>0.74163299999999999</c:v>
                </c:pt>
                <c:pt idx="11159">
                  <c:v>0.74552499999999999</c:v>
                </c:pt>
                <c:pt idx="11160">
                  <c:v>0.74853599999999998</c:v>
                </c:pt>
                <c:pt idx="11161">
                  <c:v>0.74568000000000001</c:v>
                </c:pt>
                <c:pt idx="11162">
                  <c:v>0.72754000000000008</c:v>
                </c:pt>
                <c:pt idx="11163">
                  <c:v>0.71959099999999998</c:v>
                </c:pt>
                <c:pt idx="11164">
                  <c:v>0.71970599999999996</c:v>
                </c:pt>
                <c:pt idx="11165">
                  <c:v>0.72651100000000002</c:v>
                </c:pt>
                <c:pt idx="11166">
                  <c:v>0.71241100000000002</c:v>
                </c:pt>
                <c:pt idx="11167">
                  <c:v>0.74420599999999992</c:v>
                </c:pt>
                <c:pt idx="11168">
                  <c:v>0.72180299999999997</c:v>
                </c:pt>
                <c:pt idx="11169">
                  <c:v>0.71401300000000001</c:v>
                </c:pt>
                <c:pt idx="11170">
                  <c:v>0.68742799999999993</c:v>
                </c:pt>
                <c:pt idx="11171">
                  <c:v>0.68269199999999997</c:v>
                </c:pt>
                <c:pt idx="11172">
                  <c:v>0.67175000000000007</c:v>
                </c:pt>
                <c:pt idx="11173">
                  <c:v>0.67467199999999994</c:v>
                </c:pt>
                <c:pt idx="11174">
                  <c:v>0.65474299999999996</c:v>
                </c:pt>
                <c:pt idx="11175">
                  <c:v>0.66238699999999995</c:v>
                </c:pt>
                <c:pt idx="11176">
                  <c:v>0.64312599999999998</c:v>
                </c:pt>
                <c:pt idx="11177">
                  <c:v>0.61652600000000002</c:v>
                </c:pt>
                <c:pt idx="11178">
                  <c:v>0.58328899999999995</c:v>
                </c:pt>
                <c:pt idx="11179">
                  <c:v>0.57483000000000006</c:v>
                </c:pt>
                <c:pt idx="11180">
                  <c:v>0.59139000000000008</c:v>
                </c:pt>
                <c:pt idx="11181">
                  <c:v>0.61882000000000004</c:v>
                </c:pt>
                <c:pt idx="11182">
                  <c:v>0.59254299999999993</c:v>
                </c:pt>
                <c:pt idx="11183">
                  <c:v>0.56499299999999997</c:v>
                </c:pt>
                <c:pt idx="11184">
                  <c:v>0.54620499999999994</c:v>
                </c:pt>
                <c:pt idx="11185">
                  <c:v>0.58050499999999994</c:v>
                </c:pt>
                <c:pt idx="11186">
                  <c:v>0.55837899999999996</c:v>
                </c:pt>
                <c:pt idx="11187">
                  <c:v>0.5378400000000001</c:v>
                </c:pt>
                <c:pt idx="11188">
                  <c:v>0.51666899999999993</c:v>
                </c:pt>
                <c:pt idx="11189">
                  <c:v>0.50127900000000003</c:v>
                </c:pt>
                <c:pt idx="11190">
                  <c:v>0.47938500000000001</c:v>
                </c:pt>
                <c:pt idx="11191">
                  <c:v>0.45629799999999998</c:v>
                </c:pt>
                <c:pt idx="11192">
                  <c:v>0.43345899999999998</c:v>
                </c:pt>
                <c:pt idx="11193">
                  <c:v>0.41028000000000003</c:v>
                </c:pt>
                <c:pt idx="11194">
                  <c:v>0.39837499999999998</c:v>
                </c:pt>
                <c:pt idx="11195">
                  <c:v>0.38190499999999999</c:v>
                </c:pt>
                <c:pt idx="11196">
                  <c:v>0.35604199999999997</c:v>
                </c:pt>
                <c:pt idx="11197">
                  <c:v>0.36190800000000001</c:v>
                </c:pt>
                <c:pt idx="11198">
                  <c:v>0.35220499999999999</c:v>
                </c:pt>
                <c:pt idx="11199">
                  <c:v>0.32511899999999999</c:v>
                </c:pt>
                <c:pt idx="11200">
                  <c:v>0.31734499999999999</c:v>
                </c:pt>
                <c:pt idx="11201">
                  <c:v>0.32355099999999998</c:v>
                </c:pt>
                <c:pt idx="11202">
                  <c:v>0.30517099999999997</c:v>
                </c:pt>
                <c:pt idx="11203">
                  <c:v>0.29955899999999996</c:v>
                </c:pt>
                <c:pt idx="11204">
                  <c:v>0.29298599999999997</c:v>
                </c:pt>
                <c:pt idx="11205">
                  <c:v>0.27879999999999999</c:v>
                </c:pt>
                <c:pt idx="11206">
                  <c:v>0.26709499999999997</c:v>
                </c:pt>
                <c:pt idx="11207">
                  <c:v>0.245306</c:v>
                </c:pt>
                <c:pt idx="11208">
                  <c:v>0.240621</c:v>
                </c:pt>
                <c:pt idx="11209">
                  <c:v>0.23364099999999999</c:v>
                </c:pt>
                <c:pt idx="11210">
                  <c:v>0.23271699999999998</c:v>
                </c:pt>
                <c:pt idx="11211">
                  <c:v>0.26177299999999998</c:v>
                </c:pt>
                <c:pt idx="11212">
                  <c:v>0.30123699999999998</c:v>
                </c:pt>
                <c:pt idx="11213">
                  <c:v>0.29767399999999999</c:v>
                </c:pt>
                <c:pt idx="11214">
                  <c:v>0.31006400000000001</c:v>
                </c:pt>
                <c:pt idx="11215">
                  <c:v>0.31893000000000005</c:v>
                </c:pt>
                <c:pt idx="11216">
                  <c:v>0.32656199999999996</c:v>
                </c:pt>
                <c:pt idx="11217">
                  <c:v>0.329042</c:v>
                </c:pt>
                <c:pt idx="11218">
                  <c:v>0.32101099999999999</c:v>
                </c:pt>
                <c:pt idx="11219">
                  <c:v>0.31381799999999999</c:v>
                </c:pt>
                <c:pt idx="11220">
                  <c:v>0.31784799999999996</c:v>
                </c:pt>
                <c:pt idx="11221">
                  <c:v>0.30623699999999998</c:v>
                </c:pt>
                <c:pt idx="11222">
                  <c:v>0.30516799999999999</c:v>
                </c:pt>
                <c:pt idx="11223">
                  <c:v>0.27837499999999998</c:v>
                </c:pt>
                <c:pt idx="11224">
                  <c:v>0.24646099999999999</c:v>
                </c:pt>
                <c:pt idx="11225">
                  <c:v>0.25315899999999997</c:v>
                </c:pt>
                <c:pt idx="11226">
                  <c:v>0.24012399999999998</c:v>
                </c:pt>
                <c:pt idx="11227">
                  <c:v>0.24720099999999998</c:v>
                </c:pt>
                <c:pt idx="11228">
                  <c:v>0.24711699999999998</c:v>
                </c:pt>
                <c:pt idx="11229">
                  <c:v>0.24090199999999998</c:v>
                </c:pt>
                <c:pt idx="11230">
                  <c:v>0.23366299999999998</c:v>
                </c:pt>
                <c:pt idx="11231">
                  <c:v>0.23852000000000001</c:v>
                </c:pt>
                <c:pt idx="11232">
                  <c:v>0.23296399999999998</c:v>
                </c:pt>
                <c:pt idx="11233">
                  <c:v>0.22081799999999999</c:v>
                </c:pt>
                <c:pt idx="11234">
                  <c:v>0.18691099999999999</c:v>
                </c:pt>
                <c:pt idx="11235">
                  <c:v>0.17912400000000001</c:v>
                </c:pt>
                <c:pt idx="11236">
                  <c:v>0.18579299999999999</c:v>
                </c:pt>
                <c:pt idx="11237">
                  <c:v>0.19174099999999999</c:v>
                </c:pt>
                <c:pt idx="11238">
                  <c:v>0.18820899999999999</c:v>
                </c:pt>
                <c:pt idx="11239">
                  <c:v>0.18623000000000001</c:v>
                </c:pt>
                <c:pt idx="11240">
                  <c:v>0.181204</c:v>
                </c:pt>
                <c:pt idx="11241">
                  <c:v>0.175293</c:v>
                </c:pt>
                <c:pt idx="11242">
                  <c:v>0.17055899999999999</c:v>
                </c:pt>
                <c:pt idx="11243">
                  <c:v>0.15443199999999999</c:v>
                </c:pt>
                <c:pt idx="11244">
                  <c:v>0.145569</c:v>
                </c:pt>
                <c:pt idx="11245">
                  <c:v>0.110469</c:v>
                </c:pt>
                <c:pt idx="11246">
                  <c:v>0.12759499999999999</c:v>
                </c:pt>
                <c:pt idx="11247">
                  <c:v>0.133129</c:v>
                </c:pt>
                <c:pt idx="11248">
                  <c:v>0.141571</c:v>
                </c:pt>
                <c:pt idx="11249">
                  <c:v>0.15088599999999999</c:v>
                </c:pt>
                <c:pt idx="11250">
                  <c:v>0.14152499999999998</c:v>
                </c:pt>
                <c:pt idx="11251">
                  <c:v>0.13584000000000002</c:v>
                </c:pt>
                <c:pt idx="11252">
                  <c:v>0.13144899999999998</c:v>
                </c:pt>
                <c:pt idx="11253">
                  <c:v>0.13839199999999999</c:v>
                </c:pt>
                <c:pt idx="11254">
                  <c:v>0.13594200000000001</c:v>
                </c:pt>
                <c:pt idx="11255">
                  <c:v>0.12347000000000001</c:v>
                </c:pt>
                <c:pt idx="11256">
                  <c:v>0.114811</c:v>
                </c:pt>
                <c:pt idx="11257">
                  <c:v>0.11402899999999999</c:v>
                </c:pt>
                <c:pt idx="11258">
                  <c:v>0.108858</c:v>
                </c:pt>
                <c:pt idx="11259">
                  <c:v>9.2041999999999999E-2</c:v>
                </c:pt>
                <c:pt idx="11260">
                  <c:v>8.1609000000000001E-2</c:v>
                </c:pt>
                <c:pt idx="11261">
                  <c:v>7.9573999999999992E-2</c:v>
                </c:pt>
                <c:pt idx="11262">
                  <c:v>7.8365999999999991E-2</c:v>
                </c:pt>
                <c:pt idx="11263">
                  <c:v>7.928099999999999E-2</c:v>
                </c:pt>
                <c:pt idx="11264">
                  <c:v>8.9950999999999989E-2</c:v>
                </c:pt>
                <c:pt idx="11265">
                  <c:v>8.3451999999999998E-2</c:v>
                </c:pt>
                <c:pt idx="11266">
                  <c:v>8.3135000000000001E-2</c:v>
                </c:pt>
                <c:pt idx="11267">
                  <c:v>8.7760999999999992E-2</c:v>
                </c:pt>
                <c:pt idx="11268">
                  <c:v>8.8598999999999997E-2</c:v>
                </c:pt>
                <c:pt idx="11269">
                  <c:v>8.8124999999999995E-2</c:v>
                </c:pt>
                <c:pt idx="11270">
                  <c:v>9.339299999999999E-2</c:v>
                </c:pt>
                <c:pt idx="11271">
                  <c:v>9.1181999999999999E-2</c:v>
                </c:pt>
                <c:pt idx="11272">
                  <c:v>0.116772</c:v>
                </c:pt>
                <c:pt idx="11273">
                  <c:v>0.16233499999999998</c:v>
                </c:pt>
                <c:pt idx="11274">
                  <c:v>0.165605</c:v>
                </c:pt>
                <c:pt idx="11275">
                  <c:v>0.24198899999999998</c:v>
                </c:pt>
                <c:pt idx="11276">
                  <c:v>0.26194800000000001</c:v>
                </c:pt>
                <c:pt idx="11277">
                  <c:v>0.28184300000000001</c:v>
                </c:pt>
                <c:pt idx="11278">
                  <c:v>0.28550500000000001</c:v>
                </c:pt>
                <c:pt idx="11279">
                  <c:v>0.30074899999999999</c:v>
                </c:pt>
                <c:pt idx="11280">
                  <c:v>0.32811699999999999</c:v>
                </c:pt>
                <c:pt idx="11281">
                  <c:v>0.33998299999999998</c:v>
                </c:pt>
                <c:pt idx="11282">
                  <c:v>0.36791399999999996</c:v>
                </c:pt>
                <c:pt idx="11283">
                  <c:v>0.36005699999999996</c:v>
                </c:pt>
                <c:pt idx="11284">
                  <c:v>0.34754099999999999</c:v>
                </c:pt>
                <c:pt idx="11285">
                  <c:v>0.34733199999999997</c:v>
                </c:pt>
                <c:pt idx="11286">
                  <c:v>0.33948200000000001</c:v>
                </c:pt>
                <c:pt idx="11287">
                  <c:v>0.333038</c:v>
                </c:pt>
                <c:pt idx="11288">
                  <c:v>0.32052000000000003</c:v>
                </c:pt>
                <c:pt idx="11289">
                  <c:v>0.30172099999999996</c:v>
                </c:pt>
                <c:pt idx="11290">
                  <c:v>0.29847899999999999</c:v>
                </c:pt>
                <c:pt idx="11291">
                  <c:v>0.28369699999999998</c:v>
                </c:pt>
                <c:pt idx="11292">
                  <c:v>0.261492</c:v>
                </c:pt>
                <c:pt idx="11293">
                  <c:v>0.24823099999999998</c:v>
                </c:pt>
                <c:pt idx="11294">
                  <c:v>0.229743</c:v>
                </c:pt>
                <c:pt idx="11295">
                  <c:v>0.21054799999999999</c:v>
                </c:pt>
                <c:pt idx="11296">
                  <c:v>0.204766</c:v>
                </c:pt>
                <c:pt idx="11297">
                  <c:v>0.190079</c:v>
                </c:pt>
                <c:pt idx="11298">
                  <c:v>0.17471399999999998</c:v>
                </c:pt>
                <c:pt idx="11299">
                  <c:v>0.16491500000000001</c:v>
                </c:pt>
                <c:pt idx="11300">
                  <c:v>0.15884499999999999</c:v>
                </c:pt>
                <c:pt idx="11301">
                  <c:v>0.155199</c:v>
                </c:pt>
                <c:pt idx="11302">
                  <c:v>0.15110099999999999</c:v>
                </c:pt>
                <c:pt idx="11303">
                  <c:v>0.14049699999999998</c:v>
                </c:pt>
                <c:pt idx="11304">
                  <c:v>0.141484</c:v>
                </c:pt>
                <c:pt idx="11305">
                  <c:v>0.131052</c:v>
                </c:pt>
                <c:pt idx="11306">
                  <c:v>0.13187699999999999</c:v>
                </c:pt>
                <c:pt idx="11307">
                  <c:v>0.138512</c:v>
                </c:pt>
                <c:pt idx="11308">
                  <c:v>0.144042</c:v>
                </c:pt>
                <c:pt idx="11309">
                  <c:v>0.14961199999999999</c:v>
                </c:pt>
                <c:pt idx="11310">
                  <c:v>0.15276399999999998</c:v>
                </c:pt>
                <c:pt idx="11311">
                  <c:v>0.15748000000000001</c:v>
                </c:pt>
                <c:pt idx="11312">
                  <c:v>0.15925300000000001</c:v>
                </c:pt>
                <c:pt idx="11313">
                  <c:v>0.1588</c:v>
                </c:pt>
                <c:pt idx="11314">
                  <c:v>0.14624000000000001</c:v>
                </c:pt>
                <c:pt idx="11315">
                  <c:v>0.15398899999999999</c:v>
                </c:pt>
                <c:pt idx="11316">
                  <c:v>0.15112200000000001</c:v>
                </c:pt>
                <c:pt idx="11317">
                  <c:v>0.148034</c:v>
                </c:pt>
                <c:pt idx="11318">
                  <c:v>0.144484</c:v>
                </c:pt>
                <c:pt idx="11319">
                  <c:v>0.14088899999999999</c:v>
                </c:pt>
                <c:pt idx="11320">
                  <c:v>0.13628899999999999</c:v>
                </c:pt>
                <c:pt idx="11321">
                  <c:v>0.12734199999999998</c:v>
                </c:pt>
                <c:pt idx="11322">
                  <c:v>0.12332399999999999</c:v>
                </c:pt>
                <c:pt idx="11323">
                  <c:v>0.122599</c:v>
                </c:pt>
                <c:pt idx="11324">
                  <c:v>0.108538</c:v>
                </c:pt>
                <c:pt idx="11325">
                  <c:v>9.9046999999999996E-2</c:v>
                </c:pt>
              </c:numCache>
            </c:numRef>
          </c:val>
          <c:smooth val="0"/>
          <c:extLst>
            <c:ext xmlns:c16="http://schemas.microsoft.com/office/drawing/2014/chart" uri="{C3380CC4-5D6E-409C-BE32-E72D297353CC}">
              <c16:uniqueId val="{00000001-3E25-4DF1-B79C-5247C910B70A}"/>
            </c:ext>
          </c:extLst>
        </c:ser>
        <c:ser>
          <c:idx val="1"/>
          <c:order val="1"/>
          <c:tx>
            <c:strRef>
              <c:f>Sheet1!$C$1</c:f>
              <c:strCache>
                <c:ptCount val="1"/>
                <c:pt idx="0">
                  <c:v>United States</c:v>
                </c:pt>
              </c:strCache>
            </c:strRef>
          </c:tx>
          <c:spPr>
            <a:ln w="19050">
              <a:solidFill>
                <a:schemeClr val="accent2"/>
              </a:solidFill>
            </a:ln>
          </c:spPr>
          <c:marker>
            <c:symbol val="none"/>
          </c:marker>
          <c:dLbls>
            <c:dLbl>
              <c:idx val="11325"/>
              <c:layout>
                <c:manualLayout>
                  <c:x val="-1.3074499424258756E-3"/>
                  <c:y val="-0.10867684763398303"/>
                </c:manualLayout>
              </c:layout>
              <c:numFmt formatCode="0.0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6056-45F7-ABC7-0BC90284643C}"/>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Sheet1!$A$2:$A$11327</c:f>
              <c:numCache>
                <c:formatCode>yyyy\-mm\-dd</c:formatCode>
                <c:ptCount val="11326"/>
                <c:pt idx="0">
                  <c:v>29222</c:v>
                </c:pt>
                <c:pt idx="1">
                  <c:v>29223</c:v>
                </c:pt>
                <c:pt idx="2">
                  <c:v>29224</c:v>
                </c:pt>
                <c:pt idx="3">
                  <c:v>29227</c:v>
                </c:pt>
                <c:pt idx="4">
                  <c:v>29228</c:v>
                </c:pt>
                <c:pt idx="5">
                  <c:v>29229</c:v>
                </c:pt>
                <c:pt idx="6">
                  <c:v>29230</c:v>
                </c:pt>
                <c:pt idx="7">
                  <c:v>29231</c:v>
                </c:pt>
                <c:pt idx="8">
                  <c:v>29234</c:v>
                </c:pt>
                <c:pt idx="9">
                  <c:v>29235</c:v>
                </c:pt>
                <c:pt idx="10">
                  <c:v>29236</c:v>
                </c:pt>
                <c:pt idx="11">
                  <c:v>29237</c:v>
                </c:pt>
                <c:pt idx="12">
                  <c:v>29238</c:v>
                </c:pt>
                <c:pt idx="13">
                  <c:v>29241</c:v>
                </c:pt>
                <c:pt idx="14">
                  <c:v>29242</c:v>
                </c:pt>
                <c:pt idx="15">
                  <c:v>29243</c:v>
                </c:pt>
                <c:pt idx="16">
                  <c:v>29244</c:v>
                </c:pt>
                <c:pt idx="17">
                  <c:v>29245</c:v>
                </c:pt>
                <c:pt idx="18">
                  <c:v>29248</c:v>
                </c:pt>
                <c:pt idx="19">
                  <c:v>29249</c:v>
                </c:pt>
                <c:pt idx="20">
                  <c:v>29250</c:v>
                </c:pt>
                <c:pt idx="21">
                  <c:v>29251</c:v>
                </c:pt>
                <c:pt idx="22">
                  <c:v>29252</c:v>
                </c:pt>
                <c:pt idx="23">
                  <c:v>29255</c:v>
                </c:pt>
                <c:pt idx="24">
                  <c:v>29256</c:v>
                </c:pt>
                <c:pt idx="25">
                  <c:v>29257</c:v>
                </c:pt>
                <c:pt idx="26">
                  <c:v>29258</c:v>
                </c:pt>
                <c:pt idx="27">
                  <c:v>29259</c:v>
                </c:pt>
                <c:pt idx="28">
                  <c:v>29262</c:v>
                </c:pt>
                <c:pt idx="29">
                  <c:v>29263</c:v>
                </c:pt>
                <c:pt idx="30">
                  <c:v>29264</c:v>
                </c:pt>
                <c:pt idx="31">
                  <c:v>29265</c:v>
                </c:pt>
                <c:pt idx="32">
                  <c:v>29266</c:v>
                </c:pt>
                <c:pt idx="33">
                  <c:v>29269</c:v>
                </c:pt>
                <c:pt idx="34">
                  <c:v>29270</c:v>
                </c:pt>
                <c:pt idx="35">
                  <c:v>29271</c:v>
                </c:pt>
                <c:pt idx="36">
                  <c:v>29272</c:v>
                </c:pt>
                <c:pt idx="37">
                  <c:v>29273</c:v>
                </c:pt>
                <c:pt idx="38">
                  <c:v>29276</c:v>
                </c:pt>
                <c:pt idx="39">
                  <c:v>29277</c:v>
                </c:pt>
                <c:pt idx="40">
                  <c:v>29278</c:v>
                </c:pt>
                <c:pt idx="41">
                  <c:v>29279</c:v>
                </c:pt>
                <c:pt idx="42">
                  <c:v>29280</c:v>
                </c:pt>
                <c:pt idx="43">
                  <c:v>29283</c:v>
                </c:pt>
                <c:pt idx="44">
                  <c:v>29284</c:v>
                </c:pt>
                <c:pt idx="45">
                  <c:v>29285</c:v>
                </c:pt>
                <c:pt idx="46">
                  <c:v>29286</c:v>
                </c:pt>
                <c:pt idx="47">
                  <c:v>29287</c:v>
                </c:pt>
                <c:pt idx="48">
                  <c:v>29290</c:v>
                </c:pt>
                <c:pt idx="49">
                  <c:v>29291</c:v>
                </c:pt>
                <c:pt idx="50">
                  <c:v>29292</c:v>
                </c:pt>
                <c:pt idx="51">
                  <c:v>29293</c:v>
                </c:pt>
                <c:pt idx="52">
                  <c:v>29294</c:v>
                </c:pt>
                <c:pt idx="53">
                  <c:v>29297</c:v>
                </c:pt>
                <c:pt idx="54">
                  <c:v>29298</c:v>
                </c:pt>
                <c:pt idx="55">
                  <c:v>29299</c:v>
                </c:pt>
                <c:pt idx="56">
                  <c:v>29300</c:v>
                </c:pt>
                <c:pt idx="57">
                  <c:v>29301</c:v>
                </c:pt>
                <c:pt idx="58">
                  <c:v>29304</c:v>
                </c:pt>
                <c:pt idx="59">
                  <c:v>29305</c:v>
                </c:pt>
                <c:pt idx="60">
                  <c:v>29306</c:v>
                </c:pt>
                <c:pt idx="61">
                  <c:v>29307</c:v>
                </c:pt>
                <c:pt idx="62">
                  <c:v>29308</c:v>
                </c:pt>
                <c:pt idx="63">
                  <c:v>29311</c:v>
                </c:pt>
                <c:pt idx="64">
                  <c:v>29312</c:v>
                </c:pt>
                <c:pt idx="65">
                  <c:v>29313</c:v>
                </c:pt>
                <c:pt idx="66">
                  <c:v>29314</c:v>
                </c:pt>
                <c:pt idx="67">
                  <c:v>29315</c:v>
                </c:pt>
                <c:pt idx="68">
                  <c:v>29318</c:v>
                </c:pt>
                <c:pt idx="69">
                  <c:v>29319</c:v>
                </c:pt>
                <c:pt idx="70">
                  <c:v>29320</c:v>
                </c:pt>
                <c:pt idx="71">
                  <c:v>29321</c:v>
                </c:pt>
                <c:pt idx="72">
                  <c:v>29322</c:v>
                </c:pt>
                <c:pt idx="73">
                  <c:v>29325</c:v>
                </c:pt>
                <c:pt idx="74">
                  <c:v>29326</c:v>
                </c:pt>
                <c:pt idx="75">
                  <c:v>29327</c:v>
                </c:pt>
                <c:pt idx="76">
                  <c:v>29328</c:v>
                </c:pt>
                <c:pt idx="77">
                  <c:v>29329</c:v>
                </c:pt>
                <c:pt idx="78">
                  <c:v>29332</c:v>
                </c:pt>
                <c:pt idx="79">
                  <c:v>29333</c:v>
                </c:pt>
                <c:pt idx="80">
                  <c:v>29334</c:v>
                </c:pt>
                <c:pt idx="81">
                  <c:v>29335</c:v>
                </c:pt>
                <c:pt idx="82">
                  <c:v>29336</c:v>
                </c:pt>
                <c:pt idx="83">
                  <c:v>29339</c:v>
                </c:pt>
                <c:pt idx="84">
                  <c:v>29340</c:v>
                </c:pt>
                <c:pt idx="85">
                  <c:v>29341</c:v>
                </c:pt>
                <c:pt idx="86">
                  <c:v>29342</c:v>
                </c:pt>
                <c:pt idx="87">
                  <c:v>29343</c:v>
                </c:pt>
                <c:pt idx="88">
                  <c:v>29346</c:v>
                </c:pt>
                <c:pt idx="89">
                  <c:v>29347</c:v>
                </c:pt>
                <c:pt idx="90">
                  <c:v>29348</c:v>
                </c:pt>
                <c:pt idx="91">
                  <c:v>29349</c:v>
                </c:pt>
                <c:pt idx="92">
                  <c:v>29350</c:v>
                </c:pt>
                <c:pt idx="93">
                  <c:v>29353</c:v>
                </c:pt>
                <c:pt idx="94">
                  <c:v>29354</c:v>
                </c:pt>
                <c:pt idx="95">
                  <c:v>29355</c:v>
                </c:pt>
                <c:pt idx="96">
                  <c:v>29356</c:v>
                </c:pt>
                <c:pt idx="97">
                  <c:v>29357</c:v>
                </c:pt>
                <c:pt idx="98">
                  <c:v>29360</c:v>
                </c:pt>
                <c:pt idx="99">
                  <c:v>29361</c:v>
                </c:pt>
                <c:pt idx="100">
                  <c:v>29362</c:v>
                </c:pt>
                <c:pt idx="101">
                  <c:v>29363</c:v>
                </c:pt>
                <c:pt idx="102">
                  <c:v>29364</c:v>
                </c:pt>
                <c:pt idx="103">
                  <c:v>29367</c:v>
                </c:pt>
                <c:pt idx="104">
                  <c:v>29368</c:v>
                </c:pt>
                <c:pt idx="105">
                  <c:v>29369</c:v>
                </c:pt>
                <c:pt idx="106">
                  <c:v>29370</c:v>
                </c:pt>
                <c:pt idx="107">
                  <c:v>29371</c:v>
                </c:pt>
                <c:pt idx="108">
                  <c:v>29374</c:v>
                </c:pt>
                <c:pt idx="109">
                  <c:v>29375</c:v>
                </c:pt>
                <c:pt idx="110">
                  <c:v>29376</c:v>
                </c:pt>
                <c:pt idx="111">
                  <c:v>29377</c:v>
                </c:pt>
                <c:pt idx="112">
                  <c:v>29378</c:v>
                </c:pt>
                <c:pt idx="113">
                  <c:v>29381</c:v>
                </c:pt>
                <c:pt idx="114">
                  <c:v>29382</c:v>
                </c:pt>
                <c:pt idx="115">
                  <c:v>29383</c:v>
                </c:pt>
                <c:pt idx="116">
                  <c:v>29384</c:v>
                </c:pt>
                <c:pt idx="117">
                  <c:v>29385</c:v>
                </c:pt>
                <c:pt idx="118">
                  <c:v>29388</c:v>
                </c:pt>
                <c:pt idx="119">
                  <c:v>29389</c:v>
                </c:pt>
                <c:pt idx="120">
                  <c:v>29390</c:v>
                </c:pt>
                <c:pt idx="121">
                  <c:v>29391</c:v>
                </c:pt>
                <c:pt idx="122">
                  <c:v>29392</c:v>
                </c:pt>
                <c:pt idx="123">
                  <c:v>29395</c:v>
                </c:pt>
                <c:pt idx="124">
                  <c:v>29396</c:v>
                </c:pt>
                <c:pt idx="125">
                  <c:v>29397</c:v>
                </c:pt>
                <c:pt idx="126">
                  <c:v>29398</c:v>
                </c:pt>
                <c:pt idx="127">
                  <c:v>29399</c:v>
                </c:pt>
                <c:pt idx="128">
                  <c:v>29402</c:v>
                </c:pt>
                <c:pt idx="129">
                  <c:v>29403</c:v>
                </c:pt>
                <c:pt idx="130">
                  <c:v>29404</c:v>
                </c:pt>
                <c:pt idx="131">
                  <c:v>29405</c:v>
                </c:pt>
                <c:pt idx="132">
                  <c:v>29406</c:v>
                </c:pt>
                <c:pt idx="133">
                  <c:v>29409</c:v>
                </c:pt>
                <c:pt idx="134">
                  <c:v>29410</c:v>
                </c:pt>
                <c:pt idx="135">
                  <c:v>29411</c:v>
                </c:pt>
                <c:pt idx="136">
                  <c:v>29412</c:v>
                </c:pt>
                <c:pt idx="137">
                  <c:v>29413</c:v>
                </c:pt>
                <c:pt idx="138">
                  <c:v>29416</c:v>
                </c:pt>
                <c:pt idx="139">
                  <c:v>29417</c:v>
                </c:pt>
                <c:pt idx="140">
                  <c:v>29418</c:v>
                </c:pt>
                <c:pt idx="141">
                  <c:v>29419</c:v>
                </c:pt>
                <c:pt idx="142">
                  <c:v>29420</c:v>
                </c:pt>
                <c:pt idx="143">
                  <c:v>29423</c:v>
                </c:pt>
                <c:pt idx="144">
                  <c:v>29424</c:v>
                </c:pt>
                <c:pt idx="145">
                  <c:v>29425</c:v>
                </c:pt>
                <c:pt idx="146">
                  <c:v>29426</c:v>
                </c:pt>
                <c:pt idx="147">
                  <c:v>29427</c:v>
                </c:pt>
                <c:pt idx="148">
                  <c:v>29430</c:v>
                </c:pt>
                <c:pt idx="149">
                  <c:v>29431</c:v>
                </c:pt>
                <c:pt idx="150">
                  <c:v>29432</c:v>
                </c:pt>
                <c:pt idx="151">
                  <c:v>29433</c:v>
                </c:pt>
                <c:pt idx="152">
                  <c:v>29434</c:v>
                </c:pt>
                <c:pt idx="153">
                  <c:v>29437</c:v>
                </c:pt>
                <c:pt idx="154">
                  <c:v>29438</c:v>
                </c:pt>
                <c:pt idx="155">
                  <c:v>29439</c:v>
                </c:pt>
                <c:pt idx="156">
                  <c:v>29440</c:v>
                </c:pt>
                <c:pt idx="157">
                  <c:v>29441</c:v>
                </c:pt>
                <c:pt idx="158">
                  <c:v>29444</c:v>
                </c:pt>
                <c:pt idx="159">
                  <c:v>29445</c:v>
                </c:pt>
                <c:pt idx="160">
                  <c:v>29446</c:v>
                </c:pt>
                <c:pt idx="161">
                  <c:v>29447</c:v>
                </c:pt>
                <c:pt idx="162">
                  <c:v>29448</c:v>
                </c:pt>
                <c:pt idx="163">
                  <c:v>29451</c:v>
                </c:pt>
                <c:pt idx="164">
                  <c:v>29452</c:v>
                </c:pt>
                <c:pt idx="165">
                  <c:v>29453</c:v>
                </c:pt>
                <c:pt idx="166">
                  <c:v>29454</c:v>
                </c:pt>
                <c:pt idx="167">
                  <c:v>29455</c:v>
                </c:pt>
                <c:pt idx="168">
                  <c:v>29458</c:v>
                </c:pt>
                <c:pt idx="169">
                  <c:v>29459</c:v>
                </c:pt>
                <c:pt idx="170">
                  <c:v>29460</c:v>
                </c:pt>
                <c:pt idx="171">
                  <c:v>29461</c:v>
                </c:pt>
                <c:pt idx="172">
                  <c:v>29462</c:v>
                </c:pt>
                <c:pt idx="173">
                  <c:v>29465</c:v>
                </c:pt>
                <c:pt idx="174">
                  <c:v>29466</c:v>
                </c:pt>
                <c:pt idx="175">
                  <c:v>29467</c:v>
                </c:pt>
                <c:pt idx="176">
                  <c:v>29468</c:v>
                </c:pt>
                <c:pt idx="177">
                  <c:v>29469</c:v>
                </c:pt>
                <c:pt idx="178">
                  <c:v>29472</c:v>
                </c:pt>
                <c:pt idx="179">
                  <c:v>29473</c:v>
                </c:pt>
                <c:pt idx="180">
                  <c:v>29474</c:v>
                </c:pt>
                <c:pt idx="181">
                  <c:v>29475</c:v>
                </c:pt>
                <c:pt idx="182">
                  <c:v>29476</c:v>
                </c:pt>
                <c:pt idx="183">
                  <c:v>29479</c:v>
                </c:pt>
                <c:pt idx="184">
                  <c:v>29480</c:v>
                </c:pt>
                <c:pt idx="185">
                  <c:v>29481</c:v>
                </c:pt>
                <c:pt idx="186">
                  <c:v>29482</c:v>
                </c:pt>
                <c:pt idx="187">
                  <c:v>29483</c:v>
                </c:pt>
                <c:pt idx="188">
                  <c:v>29486</c:v>
                </c:pt>
                <c:pt idx="189">
                  <c:v>29487</c:v>
                </c:pt>
                <c:pt idx="190">
                  <c:v>29488</c:v>
                </c:pt>
                <c:pt idx="191">
                  <c:v>29489</c:v>
                </c:pt>
                <c:pt idx="192">
                  <c:v>29490</c:v>
                </c:pt>
                <c:pt idx="193">
                  <c:v>29493</c:v>
                </c:pt>
                <c:pt idx="194">
                  <c:v>29494</c:v>
                </c:pt>
                <c:pt idx="195">
                  <c:v>29495</c:v>
                </c:pt>
                <c:pt idx="196">
                  <c:v>29496</c:v>
                </c:pt>
                <c:pt idx="197">
                  <c:v>29497</c:v>
                </c:pt>
                <c:pt idx="198">
                  <c:v>29500</c:v>
                </c:pt>
                <c:pt idx="199">
                  <c:v>29501</c:v>
                </c:pt>
                <c:pt idx="200">
                  <c:v>29502</c:v>
                </c:pt>
                <c:pt idx="201">
                  <c:v>29503</c:v>
                </c:pt>
                <c:pt idx="202">
                  <c:v>29504</c:v>
                </c:pt>
                <c:pt idx="203">
                  <c:v>29507</c:v>
                </c:pt>
                <c:pt idx="204">
                  <c:v>29508</c:v>
                </c:pt>
                <c:pt idx="205">
                  <c:v>29509</c:v>
                </c:pt>
                <c:pt idx="206">
                  <c:v>29510</c:v>
                </c:pt>
                <c:pt idx="207">
                  <c:v>29511</c:v>
                </c:pt>
                <c:pt idx="208">
                  <c:v>29514</c:v>
                </c:pt>
                <c:pt idx="209">
                  <c:v>29515</c:v>
                </c:pt>
                <c:pt idx="210">
                  <c:v>29516</c:v>
                </c:pt>
                <c:pt idx="211">
                  <c:v>29517</c:v>
                </c:pt>
                <c:pt idx="212">
                  <c:v>29518</c:v>
                </c:pt>
                <c:pt idx="213">
                  <c:v>29521</c:v>
                </c:pt>
                <c:pt idx="214">
                  <c:v>29522</c:v>
                </c:pt>
                <c:pt idx="215">
                  <c:v>29523</c:v>
                </c:pt>
                <c:pt idx="216">
                  <c:v>29524</c:v>
                </c:pt>
                <c:pt idx="217">
                  <c:v>29525</c:v>
                </c:pt>
                <c:pt idx="218">
                  <c:v>29528</c:v>
                </c:pt>
                <c:pt idx="219">
                  <c:v>29529</c:v>
                </c:pt>
                <c:pt idx="220">
                  <c:v>29530</c:v>
                </c:pt>
                <c:pt idx="221">
                  <c:v>29531</c:v>
                </c:pt>
                <c:pt idx="222">
                  <c:v>29532</c:v>
                </c:pt>
                <c:pt idx="223">
                  <c:v>29535</c:v>
                </c:pt>
                <c:pt idx="224">
                  <c:v>29536</c:v>
                </c:pt>
                <c:pt idx="225">
                  <c:v>29537</c:v>
                </c:pt>
                <c:pt idx="226">
                  <c:v>29538</c:v>
                </c:pt>
                <c:pt idx="227">
                  <c:v>29539</c:v>
                </c:pt>
                <c:pt idx="228">
                  <c:v>29542</c:v>
                </c:pt>
                <c:pt idx="229">
                  <c:v>29543</c:v>
                </c:pt>
                <c:pt idx="230">
                  <c:v>29544</c:v>
                </c:pt>
                <c:pt idx="231">
                  <c:v>29545</c:v>
                </c:pt>
                <c:pt idx="232">
                  <c:v>29546</c:v>
                </c:pt>
                <c:pt idx="233">
                  <c:v>29549</c:v>
                </c:pt>
                <c:pt idx="234">
                  <c:v>29550</c:v>
                </c:pt>
                <c:pt idx="235">
                  <c:v>29551</c:v>
                </c:pt>
                <c:pt idx="236">
                  <c:v>29552</c:v>
                </c:pt>
                <c:pt idx="237">
                  <c:v>29553</c:v>
                </c:pt>
                <c:pt idx="238">
                  <c:v>29556</c:v>
                </c:pt>
                <c:pt idx="239">
                  <c:v>29557</c:v>
                </c:pt>
                <c:pt idx="240">
                  <c:v>29558</c:v>
                </c:pt>
                <c:pt idx="241">
                  <c:v>29559</c:v>
                </c:pt>
                <c:pt idx="242">
                  <c:v>29560</c:v>
                </c:pt>
                <c:pt idx="243">
                  <c:v>29563</c:v>
                </c:pt>
                <c:pt idx="244">
                  <c:v>29564</c:v>
                </c:pt>
                <c:pt idx="245">
                  <c:v>29565</c:v>
                </c:pt>
                <c:pt idx="246">
                  <c:v>29566</c:v>
                </c:pt>
                <c:pt idx="247">
                  <c:v>29567</c:v>
                </c:pt>
                <c:pt idx="248">
                  <c:v>29570</c:v>
                </c:pt>
                <c:pt idx="249">
                  <c:v>29571</c:v>
                </c:pt>
                <c:pt idx="250">
                  <c:v>29572</c:v>
                </c:pt>
                <c:pt idx="251">
                  <c:v>29573</c:v>
                </c:pt>
                <c:pt idx="252">
                  <c:v>29574</c:v>
                </c:pt>
                <c:pt idx="253">
                  <c:v>29577</c:v>
                </c:pt>
                <c:pt idx="254">
                  <c:v>29578</c:v>
                </c:pt>
                <c:pt idx="255">
                  <c:v>29579</c:v>
                </c:pt>
                <c:pt idx="256">
                  <c:v>29580</c:v>
                </c:pt>
                <c:pt idx="257">
                  <c:v>29581</c:v>
                </c:pt>
                <c:pt idx="258">
                  <c:v>29584</c:v>
                </c:pt>
                <c:pt idx="259">
                  <c:v>29585</c:v>
                </c:pt>
                <c:pt idx="260">
                  <c:v>29586</c:v>
                </c:pt>
                <c:pt idx="261">
                  <c:v>29587</c:v>
                </c:pt>
                <c:pt idx="262">
                  <c:v>29588</c:v>
                </c:pt>
                <c:pt idx="263">
                  <c:v>29591</c:v>
                </c:pt>
                <c:pt idx="264">
                  <c:v>29592</c:v>
                </c:pt>
                <c:pt idx="265">
                  <c:v>29593</c:v>
                </c:pt>
                <c:pt idx="266">
                  <c:v>29594</c:v>
                </c:pt>
                <c:pt idx="267">
                  <c:v>29595</c:v>
                </c:pt>
                <c:pt idx="268">
                  <c:v>29598</c:v>
                </c:pt>
                <c:pt idx="269">
                  <c:v>29599</c:v>
                </c:pt>
                <c:pt idx="270">
                  <c:v>29600</c:v>
                </c:pt>
                <c:pt idx="271">
                  <c:v>29601</c:v>
                </c:pt>
                <c:pt idx="272">
                  <c:v>29602</c:v>
                </c:pt>
                <c:pt idx="273">
                  <c:v>29605</c:v>
                </c:pt>
                <c:pt idx="274">
                  <c:v>29606</c:v>
                </c:pt>
                <c:pt idx="275">
                  <c:v>29607</c:v>
                </c:pt>
                <c:pt idx="276">
                  <c:v>29608</c:v>
                </c:pt>
                <c:pt idx="277">
                  <c:v>29609</c:v>
                </c:pt>
                <c:pt idx="278">
                  <c:v>29612</c:v>
                </c:pt>
                <c:pt idx="279">
                  <c:v>29613</c:v>
                </c:pt>
                <c:pt idx="280">
                  <c:v>29614</c:v>
                </c:pt>
                <c:pt idx="281">
                  <c:v>29615</c:v>
                </c:pt>
                <c:pt idx="282">
                  <c:v>29616</c:v>
                </c:pt>
                <c:pt idx="283">
                  <c:v>29619</c:v>
                </c:pt>
                <c:pt idx="284">
                  <c:v>29620</c:v>
                </c:pt>
                <c:pt idx="285">
                  <c:v>29621</c:v>
                </c:pt>
                <c:pt idx="286">
                  <c:v>29622</c:v>
                </c:pt>
                <c:pt idx="287">
                  <c:v>29623</c:v>
                </c:pt>
                <c:pt idx="288">
                  <c:v>29626</c:v>
                </c:pt>
                <c:pt idx="289">
                  <c:v>29627</c:v>
                </c:pt>
                <c:pt idx="290">
                  <c:v>29628</c:v>
                </c:pt>
                <c:pt idx="291">
                  <c:v>29629</c:v>
                </c:pt>
                <c:pt idx="292">
                  <c:v>29630</c:v>
                </c:pt>
                <c:pt idx="293">
                  <c:v>29633</c:v>
                </c:pt>
                <c:pt idx="294">
                  <c:v>29634</c:v>
                </c:pt>
                <c:pt idx="295">
                  <c:v>29635</c:v>
                </c:pt>
                <c:pt idx="296">
                  <c:v>29636</c:v>
                </c:pt>
                <c:pt idx="297">
                  <c:v>29637</c:v>
                </c:pt>
                <c:pt idx="298">
                  <c:v>29640</c:v>
                </c:pt>
                <c:pt idx="299">
                  <c:v>29641</c:v>
                </c:pt>
                <c:pt idx="300">
                  <c:v>29642</c:v>
                </c:pt>
                <c:pt idx="301">
                  <c:v>29643</c:v>
                </c:pt>
                <c:pt idx="302">
                  <c:v>29644</c:v>
                </c:pt>
                <c:pt idx="303">
                  <c:v>29647</c:v>
                </c:pt>
                <c:pt idx="304">
                  <c:v>29648</c:v>
                </c:pt>
                <c:pt idx="305">
                  <c:v>29649</c:v>
                </c:pt>
                <c:pt idx="306">
                  <c:v>29650</c:v>
                </c:pt>
                <c:pt idx="307">
                  <c:v>29651</c:v>
                </c:pt>
                <c:pt idx="308">
                  <c:v>29654</c:v>
                </c:pt>
                <c:pt idx="309">
                  <c:v>29655</c:v>
                </c:pt>
                <c:pt idx="310">
                  <c:v>29656</c:v>
                </c:pt>
                <c:pt idx="311">
                  <c:v>29657</c:v>
                </c:pt>
                <c:pt idx="312">
                  <c:v>29658</c:v>
                </c:pt>
                <c:pt idx="313">
                  <c:v>29661</c:v>
                </c:pt>
                <c:pt idx="314">
                  <c:v>29662</c:v>
                </c:pt>
                <c:pt idx="315">
                  <c:v>29663</c:v>
                </c:pt>
                <c:pt idx="316">
                  <c:v>29664</c:v>
                </c:pt>
                <c:pt idx="317">
                  <c:v>29665</c:v>
                </c:pt>
                <c:pt idx="318">
                  <c:v>29668</c:v>
                </c:pt>
                <c:pt idx="319">
                  <c:v>29669</c:v>
                </c:pt>
                <c:pt idx="320">
                  <c:v>29670</c:v>
                </c:pt>
                <c:pt idx="321">
                  <c:v>29671</c:v>
                </c:pt>
                <c:pt idx="322">
                  <c:v>29672</c:v>
                </c:pt>
                <c:pt idx="323">
                  <c:v>29675</c:v>
                </c:pt>
                <c:pt idx="324">
                  <c:v>29676</c:v>
                </c:pt>
                <c:pt idx="325">
                  <c:v>29677</c:v>
                </c:pt>
                <c:pt idx="326">
                  <c:v>29678</c:v>
                </c:pt>
                <c:pt idx="327">
                  <c:v>29679</c:v>
                </c:pt>
                <c:pt idx="328">
                  <c:v>29682</c:v>
                </c:pt>
                <c:pt idx="329">
                  <c:v>29683</c:v>
                </c:pt>
                <c:pt idx="330">
                  <c:v>29684</c:v>
                </c:pt>
                <c:pt idx="331">
                  <c:v>29685</c:v>
                </c:pt>
                <c:pt idx="332">
                  <c:v>29686</c:v>
                </c:pt>
                <c:pt idx="333">
                  <c:v>29689</c:v>
                </c:pt>
                <c:pt idx="334">
                  <c:v>29690</c:v>
                </c:pt>
                <c:pt idx="335">
                  <c:v>29691</c:v>
                </c:pt>
                <c:pt idx="336">
                  <c:v>29692</c:v>
                </c:pt>
                <c:pt idx="337">
                  <c:v>29693</c:v>
                </c:pt>
                <c:pt idx="338">
                  <c:v>29696</c:v>
                </c:pt>
                <c:pt idx="339">
                  <c:v>29697</c:v>
                </c:pt>
                <c:pt idx="340">
                  <c:v>29698</c:v>
                </c:pt>
                <c:pt idx="341">
                  <c:v>29699</c:v>
                </c:pt>
                <c:pt idx="342">
                  <c:v>29700</c:v>
                </c:pt>
                <c:pt idx="343">
                  <c:v>29703</c:v>
                </c:pt>
                <c:pt idx="344">
                  <c:v>29704</c:v>
                </c:pt>
                <c:pt idx="345">
                  <c:v>29705</c:v>
                </c:pt>
                <c:pt idx="346">
                  <c:v>29706</c:v>
                </c:pt>
                <c:pt idx="347">
                  <c:v>29707</c:v>
                </c:pt>
                <c:pt idx="348">
                  <c:v>29710</c:v>
                </c:pt>
                <c:pt idx="349">
                  <c:v>29711</c:v>
                </c:pt>
                <c:pt idx="350">
                  <c:v>29712</c:v>
                </c:pt>
                <c:pt idx="351">
                  <c:v>29713</c:v>
                </c:pt>
                <c:pt idx="352">
                  <c:v>29714</c:v>
                </c:pt>
                <c:pt idx="353">
                  <c:v>29717</c:v>
                </c:pt>
                <c:pt idx="354">
                  <c:v>29718</c:v>
                </c:pt>
                <c:pt idx="355">
                  <c:v>29719</c:v>
                </c:pt>
                <c:pt idx="356">
                  <c:v>29720</c:v>
                </c:pt>
                <c:pt idx="357">
                  <c:v>29721</c:v>
                </c:pt>
                <c:pt idx="358">
                  <c:v>29724</c:v>
                </c:pt>
                <c:pt idx="359">
                  <c:v>29725</c:v>
                </c:pt>
                <c:pt idx="360">
                  <c:v>29726</c:v>
                </c:pt>
                <c:pt idx="361">
                  <c:v>29727</c:v>
                </c:pt>
                <c:pt idx="362">
                  <c:v>29728</c:v>
                </c:pt>
                <c:pt idx="363">
                  <c:v>29731</c:v>
                </c:pt>
                <c:pt idx="364">
                  <c:v>29732</c:v>
                </c:pt>
                <c:pt idx="365">
                  <c:v>29733</c:v>
                </c:pt>
                <c:pt idx="366">
                  <c:v>29734</c:v>
                </c:pt>
                <c:pt idx="367">
                  <c:v>29735</c:v>
                </c:pt>
                <c:pt idx="368">
                  <c:v>29738</c:v>
                </c:pt>
                <c:pt idx="369">
                  <c:v>29739</c:v>
                </c:pt>
                <c:pt idx="370">
                  <c:v>29740</c:v>
                </c:pt>
                <c:pt idx="371">
                  <c:v>29741</c:v>
                </c:pt>
                <c:pt idx="372">
                  <c:v>29742</c:v>
                </c:pt>
                <c:pt idx="373">
                  <c:v>29745</c:v>
                </c:pt>
                <c:pt idx="374">
                  <c:v>29746</c:v>
                </c:pt>
                <c:pt idx="375">
                  <c:v>29747</c:v>
                </c:pt>
                <c:pt idx="376">
                  <c:v>29748</c:v>
                </c:pt>
                <c:pt idx="377">
                  <c:v>29749</c:v>
                </c:pt>
                <c:pt idx="378">
                  <c:v>29752</c:v>
                </c:pt>
                <c:pt idx="379">
                  <c:v>29753</c:v>
                </c:pt>
                <c:pt idx="380">
                  <c:v>29754</c:v>
                </c:pt>
                <c:pt idx="381">
                  <c:v>29755</c:v>
                </c:pt>
                <c:pt idx="382">
                  <c:v>29756</c:v>
                </c:pt>
                <c:pt idx="383">
                  <c:v>29759</c:v>
                </c:pt>
                <c:pt idx="384">
                  <c:v>29760</c:v>
                </c:pt>
                <c:pt idx="385">
                  <c:v>29761</c:v>
                </c:pt>
                <c:pt idx="386">
                  <c:v>29762</c:v>
                </c:pt>
                <c:pt idx="387">
                  <c:v>29763</c:v>
                </c:pt>
                <c:pt idx="388">
                  <c:v>29766</c:v>
                </c:pt>
                <c:pt idx="389">
                  <c:v>29767</c:v>
                </c:pt>
                <c:pt idx="390">
                  <c:v>29768</c:v>
                </c:pt>
                <c:pt idx="391">
                  <c:v>29769</c:v>
                </c:pt>
                <c:pt idx="392">
                  <c:v>29770</c:v>
                </c:pt>
                <c:pt idx="393">
                  <c:v>29773</c:v>
                </c:pt>
                <c:pt idx="394">
                  <c:v>29774</c:v>
                </c:pt>
                <c:pt idx="395">
                  <c:v>29775</c:v>
                </c:pt>
                <c:pt idx="396">
                  <c:v>29776</c:v>
                </c:pt>
                <c:pt idx="397">
                  <c:v>29777</c:v>
                </c:pt>
                <c:pt idx="398">
                  <c:v>29780</c:v>
                </c:pt>
                <c:pt idx="399">
                  <c:v>29781</c:v>
                </c:pt>
                <c:pt idx="400">
                  <c:v>29782</c:v>
                </c:pt>
                <c:pt idx="401">
                  <c:v>29783</c:v>
                </c:pt>
                <c:pt idx="402">
                  <c:v>29784</c:v>
                </c:pt>
                <c:pt idx="403">
                  <c:v>29787</c:v>
                </c:pt>
                <c:pt idx="404">
                  <c:v>29788</c:v>
                </c:pt>
                <c:pt idx="405">
                  <c:v>29789</c:v>
                </c:pt>
                <c:pt idx="406">
                  <c:v>29790</c:v>
                </c:pt>
                <c:pt idx="407">
                  <c:v>29791</c:v>
                </c:pt>
                <c:pt idx="408">
                  <c:v>29794</c:v>
                </c:pt>
                <c:pt idx="409">
                  <c:v>29795</c:v>
                </c:pt>
                <c:pt idx="410">
                  <c:v>29796</c:v>
                </c:pt>
                <c:pt idx="411">
                  <c:v>29797</c:v>
                </c:pt>
                <c:pt idx="412">
                  <c:v>29798</c:v>
                </c:pt>
                <c:pt idx="413">
                  <c:v>29801</c:v>
                </c:pt>
                <c:pt idx="414">
                  <c:v>29802</c:v>
                </c:pt>
                <c:pt idx="415">
                  <c:v>29803</c:v>
                </c:pt>
                <c:pt idx="416">
                  <c:v>29804</c:v>
                </c:pt>
                <c:pt idx="417">
                  <c:v>29805</c:v>
                </c:pt>
                <c:pt idx="418">
                  <c:v>29808</c:v>
                </c:pt>
                <c:pt idx="419">
                  <c:v>29809</c:v>
                </c:pt>
                <c:pt idx="420">
                  <c:v>29810</c:v>
                </c:pt>
                <c:pt idx="421">
                  <c:v>29811</c:v>
                </c:pt>
                <c:pt idx="422">
                  <c:v>29812</c:v>
                </c:pt>
                <c:pt idx="423">
                  <c:v>29815</c:v>
                </c:pt>
                <c:pt idx="424">
                  <c:v>29816</c:v>
                </c:pt>
                <c:pt idx="425">
                  <c:v>29817</c:v>
                </c:pt>
                <c:pt idx="426">
                  <c:v>29818</c:v>
                </c:pt>
                <c:pt idx="427">
                  <c:v>29819</c:v>
                </c:pt>
                <c:pt idx="428">
                  <c:v>29822</c:v>
                </c:pt>
                <c:pt idx="429">
                  <c:v>29823</c:v>
                </c:pt>
                <c:pt idx="430">
                  <c:v>29824</c:v>
                </c:pt>
                <c:pt idx="431">
                  <c:v>29825</c:v>
                </c:pt>
                <c:pt idx="432">
                  <c:v>29826</c:v>
                </c:pt>
                <c:pt idx="433">
                  <c:v>29829</c:v>
                </c:pt>
                <c:pt idx="434">
                  <c:v>29830</c:v>
                </c:pt>
                <c:pt idx="435">
                  <c:v>29831</c:v>
                </c:pt>
                <c:pt idx="436">
                  <c:v>29832</c:v>
                </c:pt>
                <c:pt idx="437">
                  <c:v>29833</c:v>
                </c:pt>
                <c:pt idx="438">
                  <c:v>29836</c:v>
                </c:pt>
                <c:pt idx="439">
                  <c:v>29837</c:v>
                </c:pt>
                <c:pt idx="440">
                  <c:v>29838</c:v>
                </c:pt>
                <c:pt idx="441">
                  <c:v>29839</c:v>
                </c:pt>
                <c:pt idx="442">
                  <c:v>29840</c:v>
                </c:pt>
                <c:pt idx="443">
                  <c:v>29843</c:v>
                </c:pt>
                <c:pt idx="444">
                  <c:v>29844</c:v>
                </c:pt>
                <c:pt idx="445">
                  <c:v>29845</c:v>
                </c:pt>
                <c:pt idx="446">
                  <c:v>29846</c:v>
                </c:pt>
                <c:pt idx="447">
                  <c:v>29847</c:v>
                </c:pt>
                <c:pt idx="448">
                  <c:v>29850</c:v>
                </c:pt>
                <c:pt idx="449">
                  <c:v>29851</c:v>
                </c:pt>
                <c:pt idx="450">
                  <c:v>29852</c:v>
                </c:pt>
                <c:pt idx="451">
                  <c:v>29853</c:v>
                </c:pt>
                <c:pt idx="452">
                  <c:v>29854</c:v>
                </c:pt>
                <c:pt idx="453">
                  <c:v>29857</c:v>
                </c:pt>
                <c:pt idx="454">
                  <c:v>29858</c:v>
                </c:pt>
                <c:pt idx="455">
                  <c:v>29859</c:v>
                </c:pt>
                <c:pt idx="456">
                  <c:v>29860</c:v>
                </c:pt>
                <c:pt idx="457">
                  <c:v>29861</c:v>
                </c:pt>
                <c:pt idx="458">
                  <c:v>29864</c:v>
                </c:pt>
                <c:pt idx="459">
                  <c:v>29865</c:v>
                </c:pt>
                <c:pt idx="460">
                  <c:v>29866</c:v>
                </c:pt>
                <c:pt idx="461">
                  <c:v>29867</c:v>
                </c:pt>
                <c:pt idx="462">
                  <c:v>29868</c:v>
                </c:pt>
                <c:pt idx="463">
                  <c:v>29871</c:v>
                </c:pt>
                <c:pt idx="464">
                  <c:v>29872</c:v>
                </c:pt>
                <c:pt idx="465">
                  <c:v>29873</c:v>
                </c:pt>
                <c:pt idx="466">
                  <c:v>29874</c:v>
                </c:pt>
                <c:pt idx="467">
                  <c:v>29875</c:v>
                </c:pt>
                <c:pt idx="468">
                  <c:v>29878</c:v>
                </c:pt>
                <c:pt idx="469">
                  <c:v>29879</c:v>
                </c:pt>
                <c:pt idx="470">
                  <c:v>29880</c:v>
                </c:pt>
                <c:pt idx="471">
                  <c:v>29881</c:v>
                </c:pt>
                <c:pt idx="472">
                  <c:v>29882</c:v>
                </c:pt>
                <c:pt idx="473">
                  <c:v>29885</c:v>
                </c:pt>
                <c:pt idx="474">
                  <c:v>29886</c:v>
                </c:pt>
                <c:pt idx="475">
                  <c:v>29887</c:v>
                </c:pt>
                <c:pt idx="476">
                  <c:v>29888</c:v>
                </c:pt>
                <c:pt idx="477">
                  <c:v>29889</c:v>
                </c:pt>
                <c:pt idx="478">
                  <c:v>29892</c:v>
                </c:pt>
                <c:pt idx="479">
                  <c:v>29893</c:v>
                </c:pt>
                <c:pt idx="480">
                  <c:v>29894</c:v>
                </c:pt>
                <c:pt idx="481">
                  <c:v>29895</c:v>
                </c:pt>
                <c:pt idx="482">
                  <c:v>29896</c:v>
                </c:pt>
                <c:pt idx="483">
                  <c:v>29899</c:v>
                </c:pt>
                <c:pt idx="484">
                  <c:v>29900</c:v>
                </c:pt>
                <c:pt idx="485">
                  <c:v>29901</c:v>
                </c:pt>
                <c:pt idx="486">
                  <c:v>29902</c:v>
                </c:pt>
                <c:pt idx="487">
                  <c:v>29903</c:v>
                </c:pt>
                <c:pt idx="488">
                  <c:v>29906</c:v>
                </c:pt>
                <c:pt idx="489">
                  <c:v>29907</c:v>
                </c:pt>
                <c:pt idx="490">
                  <c:v>29908</c:v>
                </c:pt>
                <c:pt idx="491">
                  <c:v>29909</c:v>
                </c:pt>
                <c:pt idx="492">
                  <c:v>29910</c:v>
                </c:pt>
                <c:pt idx="493">
                  <c:v>29913</c:v>
                </c:pt>
                <c:pt idx="494">
                  <c:v>29914</c:v>
                </c:pt>
                <c:pt idx="495">
                  <c:v>29915</c:v>
                </c:pt>
                <c:pt idx="496">
                  <c:v>29916</c:v>
                </c:pt>
                <c:pt idx="497">
                  <c:v>29917</c:v>
                </c:pt>
                <c:pt idx="498">
                  <c:v>29920</c:v>
                </c:pt>
                <c:pt idx="499">
                  <c:v>29921</c:v>
                </c:pt>
                <c:pt idx="500">
                  <c:v>29922</c:v>
                </c:pt>
                <c:pt idx="501">
                  <c:v>29923</c:v>
                </c:pt>
                <c:pt idx="502">
                  <c:v>29924</c:v>
                </c:pt>
                <c:pt idx="503">
                  <c:v>29927</c:v>
                </c:pt>
                <c:pt idx="504">
                  <c:v>29928</c:v>
                </c:pt>
                <c:pt idx="505">
                  <c:v>29929</c:v>
                </c:pt>
                <c:pt idx="506">
                  <c:v>29930</c:v>
                </c:pt>
                <c:pt idx="507">
                  <c:v>29931</c:v>
                </c:pt>
                <c:pt idx="508">
                  <c:v>29934</c:v>
                </c:pt>
                <c:pt idx="509">
                  <c:v>29935</c:v>
                </c:pt>
                <c:pt idx="510">
                  <c:v>29936</c:v>
                </c:pt>
                <c:pt idx="511">
                  <c:v>29937</c:v>
                </c:pt>
                <c:pt idx="512">
                  <c:v>29938</c:v>
                </c:pt>
                <c:pt idx="513">
                  <c:v>29941</c:v>
                </c:pt>
                <c:pt idx="514">
                  <c:v>29942</c:v>
                </c:pt>
                <c:pt idx="515">
                  <c:v>29943</c:v>
                </c:pt>
                <c:pt idx="516">
                  <c:v>29944</c:v>
                </c:pt>
                <c:pt idx="517">
                  <c:v>29945</c:v>
                </c:pt>
                <c:pt idx="518">
                  <c:v>29948</c:v>
                </c:pt>
                <c:pt idx="519">
                  <c:v>29949</c:v>
                </c:pt>
                <c:pt idx="520">
                  <c:v>29950</c:v>
                </c:pt>
                <c:pt idx="521">
                  <c:v>29951</c:v>
                </c:pt>
                <c:pt idx="522">
                  <c:v>29952</c:v>
                </c:pt>
                <c:pt idx="523">
                  <c:v>29955</c:v>
                </c:pt>
                <c:pt idx="524">
                  <c:v>29956</c:v>
                </c:pt>
                <c:pt idx="525">
                  <c:v>29957</c:v>
                </c:pt>
                <c:pt idx="526">
                  <c:v>29958</c:v>
                </c:pt>
                <c:pt idx="527">
                  <c:v>29959</c:v>
                </c:pt>
                <c:pt idx="528">
                  <c:v>29962</c:v>
                </c:pt>
                <c:pt idx="529">
                  <c:v>29963</c:v>
                </c:pt>
                <c:pt idx="530">
                  <c:v>29964</c:v>
                </c:pt>
                <c:pt idx="531">
                  <c:v>29965</c:v>
                </c:pt>
                <c:pt idx="532">
                  <c:v>29966</c:v>
                </c:pt>
                <c:pt idx="533">
                  <c:v>29969</c:v>
                </c:pt>
                <c:pt idx="534">
                  <c:v>29970</c:v>
                </c:pt>
                <c:pt idx="535">
                  <c:v>29971</c:v>
                </c:pt>
                <c:pt idx="536">
                  <c:v>29972</c:v>
                </c:pt>
                <c:pt idx="537">
                  <c:v>29973</c:v>
                </c:pt>
                <c:pt idx="538">
                  <c:v>29976</c:v>
                </c:pt>
                <c:pt idx="539">
                  <c:v>29977</c:v>
                </c:pt>
                <c:pt idx="540">
                  <c:v>29978</c:v>
                </c:pt>
                <c:pt idx="541">
                  <c:v>29979</c:v>
                </c:pt>
                <c:pt idx="542">
                  <c:v>29980</c:v>
                </c:pt>
                <c:pt idx="543">
                  <c:v>29983</c:v>
                </c:pt>
                <c:pt idx="544">
                  <c:v>29984</c:v>
                </c:pt>
                <c:pt idx="545">
                  <c:v>29985</c:v>
                </c:pt>
                <c:pt idx="546">
                  <c:v>29986</c:v>
                </c:pt>
                <c:pt idx="547">
                  <c:v>29987</c:v>
                </c:pt>
                <c:pt idx="548">
                  <c:v>29990</c:v>
                </c:pt>
                <c:pt idx="549">
                  <c:v>29991</c:v>
                </c:pt>
                <c:pt idx="550">
                  <c:v>29992</c:v>
                </c:pt>
                <c:pt idx="551">
                  <c:v>29993</c:v>
                </c:pt>
                <c:pt idx="552">
                  <c:v>29994</c:v>
                </c:pt>
                <c:pt idx="553">
                  <c:v>29997</c:v>
                </c:pt>
                <c:pt idx="554">
                  <c:v>29998</c:v>
                </c:pt>
                <c:pt idx="555">
                  <c:v>29999</c:v>
                </c:pt>
                <c:pt idx="556">
                  <c:v>30000</c:v>
                </c:pt>
                <c:pt idx="557">
                  <c:v>30001</c:v>
                </c:pt>
                <c:pt idx="558">
                  <c:v>30004</c:v>
                </c:pt>
                <c:pt idx="559">
                  <c:v>30005</c:v>
                </c:pt>
                <c:pt idx="560">
                  <c:v>30006</c:v>
                </c:pt>
                <c:pt idx="561">
                  <c:v>30007</c:v>
                </c:pt>
                <c:pt idx="562">
                  <c:v>30008</c:v>
                </c:pt>
                <c:pt idx="563">
                  <c:v>30011</c:v>
                </c:pt>
                <c:pt idx="564">
                  <c:v>30012</c:v>
                </c:pt>
                <c:pt idx="565">
                  <c:v>30013</c:v>
                </c:pt>
                <c:pt idx="566">
                  <c:v>30014</c:v>
                </c:pt>
                <c:pt idx="567">
                  <c:v>30015</c:v>
                </c:pt>
                <c:pt idx="568">
                  <c:v>30018</c:v>
                </c:pt>
                <c:pt idx="569">
                  <c:v>30019</c:v>
                </c:pt>
                <c:pt idx="570">
                  <c:v>30020</c:v>
                </c:pt>
                <c:pt idx="571">
                  <c:v>30021</c:v>
                </c:pt>
                <c:pt idx="572">
                  <c:v>30022</c:v>
                </c:pt>
                <c:pt idx="573">
                  <c:v>30025</c:v>
                </c:pt>
                <c:pt idx="574">
                  <c:v>30026</c:v>
                </c:pt>
                <c:pt idx="575">
                  <c:v>30027</c:v>
                </c:pt>
                <c:pt idx="576">
                  <c:v>30028</c:v>
                </c:pt>
                <c:pt idx="577">
                  <c:v>30029</c:v>
                </c:pt>
                <c:pt idx="578">
                  <c:v>30032</c:v>
                </c:pt>
                <c:pt idx="579">
                  <c:v>30033</c:v>
                </c:pt>
                <c:pt idx="580">
                  <c:v>30034</c:v>
                </c:pt>
                <c:pt idx="581">
                  <c:v>30035</c:v>
                </c:pt>
                <c:pt idx="582">
                  <c:v>30036</c:v>
                </c:pt>
                <c:pt idx="583">
                  <c:v>30039</c:v>
                </c:pt>
                <c:pt idx="584">
                  <c:v>30040</c:v>
                </c:pt>
                <c:pt idx="585">
                  <c:v>30041</c:v>
                </c:pt>
                <c:pt idx="586">
                  <c:v>30042</c:v>
                </c:pt>
                <c:pt idx="587">
                  <c:v>30043</c:v>
                </c:pt>
                <c:pt idx="588">
                  <c:v>30046</c:v>
                </c:pt>
                <c:pt idx="589">
                  <c:v>30047</c:v>
                </c:pt>
                <c:pt idx="590">
                  <c:v>30048</c:v>
                </c:pt>
                <c:pt idx="591">
                  <c:v>30049</c:v>
                </c:pt>
                <c:pt idx="592">
                  <c:v>30050</c:v>
                </c:pt>
                <c:pt idx="593">
                  <c:v>30053</c:v>
                </c:pt>
                <c:pt idx="594">
                  <c:v>30054</c:v>
                </c:pt>
                <c:pt idx="595">
                  <c:v>30055</c:v>
                </c:pt>
                <c:pt idx="596">
                  <c:v>30056</c:v>
                </c:pt>
                <c:pt idx="597">
                  <c:v>30057</c:v>
                </c:pt>
                <c:pt idx="598">
                  <c:v>30060</c:v>
                </c:pt>
                <c:pt idx="599">
                  <c:v>30061</c:v>
                </c:pt>
                <c:pt idx="600">
                  <c:v>30062</c:v>
                </c:pt>
                <c:pt idx="601">
                  <c:v>30063</c:v>
                </c:pt>
                <c:pt idx="602">
                  <c:v>30064</c:v>
                </c:pt>
                <c:pt idx="603">
                  <c:v>30067</c:v>
                </c:pt>
                <c:pt idx="604">
                  <c:v>30068</c:v>
                </c:pt>
                <c:pt idx="605">
                  <c:v>30069</c:v>
                </c:pt>
                <c:pt idx="606">
                  <c:v>30070</c:v>
                </c:pt>
                <c:pt idx="607">
                  <c:v>30071</c:v>
                </c:pt>
                <c:pt idx="608">
                  <c:v>30074</c:v>
                </c:pt>
                <c:pt idx="609">
                  <c:v>30075</c:v>
                </c:pt>
                <c:pt idx="610">
                  <c:v>30076</c:v>
                </c:pt>
                <c:pt idx="611">
                  <c:v>30077</c:v>
                </c:pt>
                <c:pt idx="612">
                  <c:v>30078</c:v>
                </c:pt>
                <c:pt idx="613">
                  <c:v>30081</c:v>
                </c:pt>
                <c:pt idx="614">
                  <c:v>30082</c:v>
                </c:pt>
                <c:pt idx="615">
                  <c:v>30083</c:v>
                </c:pt>
                <c:pt idx="616">
                  <c:v>30084</c:v>
                </c:pt>
                <c:pt idx="617">
                  <c:v>30085</c:v>
                </c:pt>
                <c:pt idx="618">
                  <c:v>30088</c:v>
                </c:pt>
                <c:pt idx="619">
                  <c:v>30089</c:v>
                </c:pt>
                <c:pt idx="620">
                  <c:v>30090</c:v>
                </c:pt>
                <c:pt idx="621">
                  <c:v>30091</c:v>
                </c:pt>
                <c:pt idx="622">
                  <c:v>30092</c:v>
                </c:pt>
                <c:pt idx="623">
                  <c:v>30095</c:v>
                </c:pt>
                <c:pt idx="624">
                  <c:v>30096</c:v>
                </c:pt>
                <c:pt idx="625">
                  <c:v>30097</c:v>
                </c:pt>
                <c:pt idx="626">
                  <c:v>30098</c:v>
                </c:pt>
                <c:pt idx="627">
                  <c:v>30099</c:v>
                </c:pt>
                <c:pt idx="628">
                  <c:v>30102</c:v>
                </c:pt>
                <c:pt idx="629">
                  <c:v>30103</c:v>
                </c:pt>
                <c:pt idx="630">
                  <c:v>30104</c:v>
                </c:pt>
                <c:pt idx="631">
                  <c:v>30105</c:v>
                </c:pt>
                <c:pt idx="632">
                  <c:v>30106</c:v>
                </c:pt>
                <c:pt idx="633">
                  <c:v>30109</c:v>
                </c:pt>
                <c:pt idx="634">
                  <c:v>30110</c:v>
                </c:pt>
                <c:pt idx="635">
                  <c:v>30111</c:v>
                </c:pt>
                <c:pt idx="636">
                  <c:v>30112</c:v>
                </c:pt>
                <c:pt idx="637">
                  <c:v>30113</c:v>
                </c:pt>
                <c:pt idx="638">
                  <c:v>30116</c:v>
                </c:pt>
                <c:pt idx="639">
                  <c:v>30117</c:v>
                </c:pt>
                <c:pt idx="640">
                  <c:v>30118</c:v>
                </c:pt>
                <c:pt idx="641">
                  <c:v>30119</c:v>
                </c:pt>
                <c:pt idx="642">
                  <c:v>30120</c:v>
                </c:pt>
                <c:pt idx="643">
                  <c:v>30123</c:v>
                </c:pt>
                <c:pt idx="644">
                  <c:v>30124</c:v>
                </c:pt>
                <c:pt idx="645">
                  <c:v>30125</c:v>
                </c:pt>
                <c:pt idx="646">
                  <c:v>30126</c:v>
                </c:pt>
                <c:pt idx="647">
                  <c:v>30127</c:v>
                </c:pt>
                <c:pt idx="648">
                  <c:v>30130</c:v>
                </c:pt>
                <c:pt idx="649">
                  <c:v>30131</c:v>
                </c:pt>
                <c:pt idx="650">
                  <c:v>30132</c:v>
                </c:pt>
                <c:pt idx="651">
                  <c:v>30133</c:v>
                </c:pt>
                <c:pt idx="652">
                  <c:v>30134</c:v>
                </c:pt>
                <c:pt idx="653">
                  <c:v>30137</c:v>
                </c:pt>
                <c:pt idx="654">
                  <c:v>30138</c:v>
                </c:pt>
                <c:pt idx="655">
                  <c:v>30139</c:v>
                </c:pt>
                <c:pt idx="656">
                  <c:v>30140</c:v>
                </c:pt>
                <c:pt idx="657">
                  <c:v>30141</c:v>
                </c:pt>
                <c:pt idx="658">
                  <c:v>30144</c:v>
                </c:pt>
                <c:pt idx="659">
                  <c:v>30145</c:v>
                </c:pt>
                <c:pt idx="660">
                  <c:v>30146</c:v>
                </c:pt>
                <c:pt idx="661">
                  <c:v>30147</c:v>
                </c:pt>
                <c:pt idx="662">
                  <c:v>30148</c:v>
                </c:pt>
                <c:pt idx="663">
                  <c:v>30151</c:v>
                </c:pt>
                <c:pt idx="664">
                  <c:v>30152</c:v>
                </c:pt>
                <c:pt idx="665">
                  <c:v>30153</c:v>
                </c:pt>
                <c:pt idx="666">
                  <c:v>30154</c:v>
                </c:pt>
                <c:pt idx="667">
                  <c:v>30155</c:v>
                </c:pt>
                <c:pt idx="668">
                  <c:v>30158</c:v>
                </c:pt>
                <c:pt idx="669">
                  <c:v>30159</c:v>
                </c:pt>
                <c:pt idx="670">
                  <c:v>30160</c:v>
                </c:pt>
                <c:pt idx="671">
                  <c:v>30161</c:v>
                </c:pt>
                <c:pt idx="672">
                  <c:v>30162</c:v>
                </c:pt>
                <c:pt idx="673">
                  <c:v>30165</c:v>
                </c:pt>
                <c:pt idx="674">
                  <c:v>30166</c:v>
                </c:pt>
                <c:pt idx="675">
                  <c:v>30167</c:v>
                </c:pt>
                <c:pt idx="676">
                  <c:v>30168</c:v>
                </c:pt>
                <c:pt idx="677">
                  <c:v>30169</c:v>
                </c:pt>
                <c:pt idx="678">
                  <c:v>30172</c:v>
                </c:pt>
                <c:pt idx="679">
                  <c:v>30173</c:v>
                </c:pt>
                <c:pt idx="680">
                  <c:v>30174</c:v>
                </c:pt>
                <c:pt idx="681">
                  <c:v>30175</c:v>
                </c:pt>
                <c:pt idx="682">
                  <c:v>30176</c:v>
                </c:pt>
                <c:pt idx="683">
                  <c:v>30179</c:v>
                </c:pt>
                <c:pt idx="684">
                  <c:v>30180</c:v>
                </c:pt>
                <c:pt idx="685">
                  <c:v>30181</c:v>
                </c:pt>
                <c:pt idx="686">
                  <c:v>30182</c:v>
                </c:pt>
                <c:pt idx="687">
                  <c:v>30183</c:v>
                </c:pt>
                <c:pt idx="688">
                  <c:v>30186</c:v>
                </c:pt>
                <c:pt idx="689">
                  <c:v>30187</c:v>
                </c:pt>
                <c:pt idx="690">
                  <c:v>30188</c:v>
                </c:pt>
                <c:pt idx="691">
                  <c:v>30189</c:v>
                </c:pt>
                <c:pt idx="692">
                  <c:v>30190</c:v>
                </c:pt>
                <c:pt idx="693">
                  <c:v>30193</c:v>
                </c:pt>
                <c:pt idx="694">
                  <c:v>30194</c:v>
                </c:pt>
                <c:pt idx="695">
                  <c:v>30195</c:v>
                </c:pt>
                <c:pt idx="696">
                  <c:v>30196</c:v>
                </c:pt>
                <c:pt idx="697">
                  <c:v>30197</c:v>
                </c:pt>
                <c:pt idx="698">
                  <c:v>30200</c:v>
                </c:pt>
                <c:pt idx="699">
                  <c:v>30201</c:v>
                </c:pt>
                <c:pt idx="700">
                  <c:v>30202</c:v>
                </c:pt>
                <c:pt idx="701">
                  <c:v>30203</c:v>
                </c:pt>
                <c:pt idx="702">
                  <c:v>30204</c:v>
                </c:pt>
                <c:pt idx="703">
                  <c:v>30207</c:v>
                </c:pt>
                <c:pt idx="704">
                  <c:v>30208</c:v>
                </c:pt>
                <c:pt idx="705">
                  <c:v>30209</c:v>
                </c:pt>
                <c:pt idx="706">
                  <c:v>30210</c:v>
                </c:pt>
                <c:pt idx="707">
                  <c:v>30211</c:v>
                </c:pt>
                <c:pt idx="708">
                  <c:v>30214</c:v>
                </c:pt>
                <c:pt idx="709">
                  <c:v>30215</c:v>
                </c:pt>
                <c:pt idx="710">
                  <c:v>30216</c:v>
                </c:pt>
                <c:pt idx="711">
                  <c:v>30217</c:v>
                </c:pt>
                <c:pt idx="712">
                  <c:v>30218</c:v>
                </c:pt>
                <c:pt idx="713">
                  <c:v>30221</c:v>
                </c:pt>
                <c:pt idx="714">
                  <c:v>30222</c:v>
                </c:pt>
                <c:pt idx="715">
                  <c:v>30223</c:v>
                </c:pt>
                <c:pt idx="716">
                  <c:v>30224</c:v>
                </c:pt>
                <c:pt idx="717">
                  <c:v>30225</c:v>
                </c:pt>
                <c:pt idx="718">
                  <c:v>30228</c:v>
                </c:pt>
                <c:pt idx="719">
                  <c:v>30229</c:v>
                </c:pt>
                <c:pt idx="720">
                  <c:v>30230</c:v>
                </c:pt>
                <c:pt idx="721">
                  <c:v>30231</c:v>
                </c:pt>
                <c:pt idx="722">
                  <c:v>30232</c:v>
                </c:pt>
                <c:pt idx="723">
                  <c:v>30235</c:v>
                </c:pt>
                <c:pt idx="724">
                  <c:v>30236</c:v>
                </c:pt>
                <c:pt idx="725">
                  <c:v>30237</c:v>
                </c:pt>
                <c:pt idx="726">
                  <c:v>30238</c:v>
                </c:pt>
                <c:pt idx="727">
                  <c:v>30239</c:v>
                </c:pt>
                <c:pt idx="728">
                  <c:v>30242</c:v>
                </c:pt>
                <c:pt idx="729">
                  <c:v>30243</c:v>
                </c:pt>
                <c:pt idx="730">
                  <c:v>30244</c:v>
                </c:pt>
                <c:pt idx="731">
                  <c:v>30245</c:v>
                </c:pt>
                <c:pt idx="732">
                  <c:v>30246</c:v>
                </c:pt>
                <c:pt idx="733">
                  <c:v>30249</c:v>
                </c:pt>
                <c:pt idx="734">
                  <c:v>30250</c:v>
                </c:pt>
                <c:pt idx="735">
                  <c:v>30251</c:v>
                </c:pt>
                <c:pt idx="736">
                  <c:v>30252</c:v>
                </c:pt>
                <c:pt idx="737">
                  <c:v>30253</c:v>
                </c:pt>
                <c:pt idx="738">
                  <c:v>30256</c:v>
                </c:pt>
                <c:pt idx="739">
                  <c:v>30257</c:v>
                </c:pt>
                <c:pt idx="740">
                  <c:v>30258</c:v>
                </c:pt>
                <c:pt idx="741">
                  <c:v>30259</c:v>
                </c:pt>
                <c:pt idx="742">
                  <c:v>30260</c:v>
                </c:pt>
                <c:pt idx="743">
                  <c:v>30263</c:v>
                </c:pt>
                <c:pt idx="744">
                  <c:v>30264</c:v>
                </c:pt>
                <c:pt idx="745">
                  <c:v>30265</c:v>
                </c:pt>
                <c:pt idx="746">
                  <c:v>30266</c:v>
                </c:pt>
                <c:pt idx="747">
                  <c:v>30267</c:v>
                </c:pt>
                <c:pt idx="748">
                  <c:v>30270</c:v>
                </c:pt>
                <c:pt idx="749">
                  <c:v>30271</c:v>
                </c:pt>
                <c:pt idx="750">
                  <c:v>30272</c:v>
                </c:pt>
                <c:pt idx="751">
                  <c:v>30273</c:v>
                </c:pt>
                <c:pt idx="752">
                  <c:v>30274</c:v>
                </c:pt>
                <c:pt idx="753">
                  <c:v>30277</c:v>
                </c:pt>
                <c:pt idx="754">
                  <c:v>30278</c:v>
                </c:pt>
                <c:pt idx="755">
                  <c:v>30279</c:v>
                </c:pt>
                <c:pt idx="756">
                  <c:v>30280</c:v>
                </c:pt>
                <c:pt idx="757">
                  <c:v>30281</c:v>
                </c:pt>
                <c:pt idx="758">
                  <c:v>30284</c:v>
                </c:pt>
                <c:pt idx="759">
                  <c:v>30285</c:v>
                </c:pt>
                <c:pt idx="760">
                  <c:v>30286</c:v>
                </c:pt>
                <c:pt idx="761">
                  <c:v>30287</c:v>
                </c:pt>
                <c:pt idx="762">
                  <c:v>30288</c:v>
                </c:pt>
                <c:pt idx="763">
                  <c:v>30291</c:v>
                </c:pt>
                <c:pt idx="764">
                  <c:v>30292</c:v>
                </c:pt>
                <c:pt idx="765">
                  <c:v>30293</c:v>
                </c:pt>
                <c:pt idx="766">
                  <c:v>30294</c:v>
                </c:pt>
                <c:pt idx="767">
                  <c:v>30295</c:v>
                </c:pt>
                <c:pt idx="768">
                  <c:v>30298</c:v>
                </c:pt>
                <c:pt idx="769">
                  <c:v>30299</c:v>
                </c:pt>
                <c:pt idx="770">
                  <c:v>30300</c:v>
                </c:pt>
                <c:pt idx="771">
                  <c:v>30301</c:v>
                </c:pt>
                <c:pt idx="772">
                  <c:v>30302</c:v>
                </c:pt>
                <c:pt idx="773">
                  <c:v>30305</c:v>
                </c:pt>
                <c:pt idx="774">
                  <c:v>30306</c:v>
                </c:pt>
                <c:pt idx="775">
                  <c:v>30307</c:v>
                </c:pt>
                <c:pt idx="776">
                  <c:v>30308</c:v>
                </c:pt>
                <c:pt idx="777">
                  <c:v>30309</c:v>
                </c:pt>
                <c:pt idx="778">
                  <c:v>30312</c:v>
                </c:pt>
                <c:pt idx="779">
                  <c:v>30313</c:v>
                </c:pt>
                <c:pt idx="780">
                  <c:v>30314</c:v>
                </c:pt>
                <c:pt idx="781">
                  <c:v>30315</c:v>
                </c:pt>
                <c:pt idx="782">
                  <c:v>30316</c:v>
                </c:pt>
                <c:pt idx="783">
                  <c:v>30319</c:v>
                </c:pt>
                <c:pt idx="784">
                  <c:v>30320</c:v>
                </c:pt>
                <c:pt idx="785">
                  <c:v>30321</c:v>
                </c:pt>
                <c:pt idx="786">
                  <c:v>30322</c:v>
                </c:pt>
                <c:pt idx="787">
                  <c:v>30323</c:v>
                </c:pt>
                <c:pt idx="788">
                  <c:v>30326</c:v>
                </c:pt>
                <c:pt idx="789">
                  <c:v>30327</c:v>
                </c:pt>
                <c:pt idx="790">
                  <c:v>30328</c:v>
                </c:pt>
                <c:pt idx="791">
                  <c:v>30329</c:v>
                </c:pt>
                <c:pt idx="792">
                  <c:v>30330</c:v>
                </c:pt>
                <c:pt idx="793">
                  <c:v>30333</c:v>
                </c:pt>
                <c:pt idx="794">
                  <c:v>30334</c:v>
                </c:pt>
                <c:pt idx="795">
                  <c:v>30335</c:v>
                </c:pt>
                <c:pt idx="796">
                  <c:v>30336</c:v>
                </c:pt>
                <c:pt idx="797">
                  <c:v>30337</c:v>
                </c:pt>
                <c:pt idx="798">
                  <c:v>30340</c:v>
                </c:pt>
                <c:pt idx="799">
                  <c:v>30341</c:v>
                </c:pt>
                <c:pt idx="800">
                  <c:v>30342</c:v>
                </c:pt>
                <c:pt idx="801">
                  <c:v>30343</c:v>
                </c:pt>
                <c:pt idx="802">
                  <c:v>30344</c:v>
                </c:pt>
                <c:pt idx="803">
                  <c:v>30347</c:v>
                </c:pt>
                <c:pt idx="804">
                  <c:v>30348</c:v>
                </c:pt>
                <c:pt idx="805">
                  <c:v>30349</c:v>
                </c:pt>
                <c:pt idx="806">
                  <c:v>30350</c:v>
                </c:pt>
                <c:pt idx="807">
                  <c:v>30351</c:v>
                </c:pt>
                <c:pt idx="808">
                  <c:v>30354</c:v>
                </c:pt>
                <c:pt idx="809">
                  <c:v>30355</c:v>
                </c:pt>
                <c:pt idx="810">
                  <c:v>30356</c:v>
                </c:pt>
                <c:pt idx="811">
                  <c:v>30357</c:v>
                </c:pt>
                <c:pt idx="812">
                  <c:v>30358</c:v>
                </c:pt>
                <c:pt idx="813">
                  <c:v>30361</c:v>
                </c:pt>
                <c:pt idx="814">
                  <c:v>30362</c:v>
                </c:pt>
                <c:pt idx="815">
                  <c:v>30363</c:v>
                </c:pt>
                <c:pt idx="816">
                  <c:v>30364</c:v>
                </c:pt>
                <c:pt idx="817">
                  <c:v>30365</c:v>
                </c:pt>
                <c:pt idx="818">
                  <c:v>30368</c:v>
                </c:pt>
                <c:pt idx="819">
                  <c:v>30369</c:v>
                </c:pt>
                <c:pt idx="820">
                  <c:v>30370</c:v>
                </c:pt>
                <c:pt idx="821">
                  <c:v>30371</c:v>
                </c:pt>
                <c:pt idx="822">
                  <c:v>30372</c:v>
                </c:pt>
                <c:pt idx="823">
                  <c:v>30375</c:v>
                </c:pt>
                <c:pt idx="824">
                  <c:v>30376</c:v>
                </c:pt>
                <c:pt idx="825">
                  <c:v>30377</c:v>
                </c:pt>
                <c:pt idx="826">
                  <c:v>30378</c:v>
                </c:pt>
                <c:pt idx="827">
                  <c:v>30379</c:v>
                </c:pt>
                <c:pt idx="828">
                  <c:v>30382</c:v>
                </c:pt>
                <c:pt idx="829">
                  <c:v>30383</c:v>
                </c:pt>
                <c:pt idx="830">
                  <c:v>30384</c:v>
                </c:pt>
                <c:pt idx="831">
                  <c:v>30385</c:v>
                </c:pt>
                <c:pt idx="832">
                  <c:v>30386</c:v>
                </c:pt>
                <c:pt idx="833">
                  <c:v>30389</c:v>
                </c:pt>
                <c:pt idx="834">
                  <c:v>30390</c:v>
                </c:pt>
                <c:pt idx="835">
                  <c:v>30391</c:v>
                </c:pt>
                <c:pt idx="836">
                  <c:v>30392</c:v>
                </c:pt>
                <c:pt idx="837">
                  <c:v>30393</c:v>
                </c:pt>
                <c:pt idx="838">
                  <c:v>30396</c:v>
                </c:pt>
                <c:pt idx="839">
                  <c:v>30397</c:v>
                </c:pt>
                <c:pt idx="840">
                  <c:v>30398</c:v>
                </c:pt>
                <c:pt idx="841">
                  <c:v>30399</c:v>
                </c:pt>
                <c:pt idx="842">
                  <c:v>30400</c:v>
                </c:pt>
                <c:pt idx="843">
                  <c:v>30403</c:v>
                </c:pt>
                <c:pt idx="844">
                  <c:v>30404</c:v>
                </c:pt>
                <c:pt idx="845">
                  <c:v>30405</c:v>
                </c:pt>
                <c:pt idx="846">
                  <c:v>30406</c:v>
                </c:pt>
                <c:pt idx="847">
                  <c:v>30407</c:v>
                </c:pt>
                <c:pt idx="848">
                  <c:v>30410</c:v>
                </c:pt>
                <c:pt idx="849">
                  <c:v>30411</c:v>
                </c:pt>
                <c:pt idx="850">
                  <c:v>30412</c:v>
                </c:pt>
                <c:pt idx="851">
                  <c:v>30413</c:v>
                </c:pt>
                <c:pt idx="852">
                  <c:v>30414</c:v>
                </c:pt>
                <c:pt idx="853">
                  <c:v>30417</c:v>
                </c:pt>
                <c:pt idx="854">
                  <c:v>30418</c:v>
                </c:pt>
                <c:pt idx="855">
                  <c:v>30419</c:v>
                </c:pt>
                <c:pt idx="856">
                  <c:v>30420</c:v>
                </c:pt>
                <c:pt idx="857">
                  <c:v>30421</c:v>
                </c:pt>
                <c:pt idx="858">
                  <c:v>30424</c:v>
                </c:pt>
                <c:pt idx="859">
                  <c:v>30425</c:v>
                </c:pt>
                <c:pt idx="860">
                  <c:v>30426</c:v>
                </c:pt>
                <c:pt idx="861">
                  <c:v>30427</c:v>
                </c:pt>
                <c:pt idx="862">
                  <c:v>30428</c:v>
                </c:pt>
                <c:pt idx="863">
                  <c:v>30431</c:v>
                </c:pt>
                <c:pt idx="864">
                  <c:v>30432</c:v>
                </c:pt>
                <c:pt idx="865">
                  <c:v>30433</c:v>
                </c:pt>
                <c:pt idx="866">
                  <c:v>30434</c:v>
                </c:pt>
                <c:pt idx="867">
                  <c:v>30435</c:v>
                </c:pt>
                <c:pt idx="868">
                  <c:v>30438</c:v>
                </c:pt>
                <c:pt idx="869">
                  <c:v>30439</c:v>
                </c:pt>
                <c:pt idx="870">
                  <c:v>30440</c:v>
                </c:pt>
                <c:pt idx="871">
                  <c:v>30441</c:v>
                </c:pt>
                <c:pt idx="872">
                  <c:v>30442</c:v>
                </c:pt>
                <c:pt idx="873">
                  <c:v>30445</c:v>
                </c:pt>
                <c:pt idx="874">
                  <c:v>30446</c:v>
                </c:pt>
                <c:pt idx="875">
                  <c:v>30447</c:v>
                </c:pt>
                <c:pt idx="876">
                  <c:v>30448</c:v>
                </c:pt>
                <c:pt idx="877">
                  <c:v>30449</c:v>
                </c:pt>
                <c:pt idx="878">
                  <c:v>30452</c:v>
                </c:pt>
                <c:pt idx="879">
                  <c:v>30453</c:v>
                </c:pt>
                <c:pt idx="880">
                  <c:v>30454</c:v>
                </c:pt>
                <c:pt idx="881">
                  <c:v>30455</c:v>
                </c:pt>
                <c:pt idx="882">
                  <c:v>30456</c:v>
                </c:pt>
                <c:pt idx="883">
                  <c:v>30459</c:v>
                </c:pt>
                <c:pt idx="884">
                  <c:v>30460</c:v>
                </c:pt>
                <c:pt idx="885">
                  <c:v>30461</c:v>
                </c:pt>
                <c:pt idx="886">
                  <c:v>30462</c:v>
                </c:pt>
                <c:pt idx="887">
                  <c:v>30463</c:v>
                </c:pt>
                <c:pt idx="888">
                  <c:v>30466</c:v>
                </c:pt>
                <c:pt idx="889">
                  <c:v>30467</c:v>
                </c:pt>
                <c:pt idx="890">
                  <c:v>30468</c:v>
                </c:pt>
                <c:pt idx="891">
                  <c:v>30469</c:v>
                </c:pt>
                <c:pt idx="892">
                  <c:v>30470</c:v>
                </c:pt>
                <c:pt idx="893">
                  <c:v>30473</c:v>
                </c:pt>
                <c:pt idx="894">
                  <c:v>30474</c:v>
                </c:pt>
                <c:pt idx="895">
                  <c:v>30475</c:v>
                </c:pt>
                <c:pt idx="896">
                  <c:v>30476</c:v>
                </c:pt>
                <c:pt idx="897">
                  <c:v>30477</c:v>
                </c:pt>
                <c:pt idx="898">
                  <c:v>30480</c:v>
                </c:pt>
                <c:pt idx="899">
                  <c:v>30481</c:v>
                </c:pt>
                <c:pt idx="900">
                  <c:v>30482</c:v>
                </c:pt>
                <c:pt idx="901">
                  <c:v>30483</c:v>
                </c:pt>
                <c:pt idx="902">
                  <c:v>30484</c:v>
                </c:pt>
                <c:pt idx="903">
                  <c:v>30487</c:v>
                </c:pt>
                <c:pt idx="904">
                  <c:v>30488</c:v>
                </c:pt>
                <c:pt idx="905">
                  <c:v>30489</c:v>
                </c:pt>
                <c:pt idx="906">
                  <c:v>30490</c:v>
                </c:pt>
                <c:pt idx="907">
                  <c:v>30491</c:v>
                </c:pt>
                <c:pt idx="908">
                  <c:v>30494</c:v>
                </c:pt>
                <c:pt idx="909">
                  <c:v>30495</c:v>
                </c:pt>
                <c:pt idx="910">
                  <c:v>30496</c:v>
                </c:pt>
                <c:pt idx="911">
                  <c:v>30497</c:v>
                </c:pt>
                <c:pt idx="912">
                  <c:v>30498</c:v>
                </c:pt>
                <c:pt idx="913">
                  <c:v>30501</c:v>
                </c:pt>
                <c:pt idx="914">
                  <c:v>30502</c:v>
                </c:pt>
                <c:pt idx="915">
                  <c:v>30503</c:v>
                </c:pt>
                <c:pt idx="916">
                  <c:v>30504</c:v>
                </c:pt>
                <c:pt idx="917">
                  <c:v>30505</c:v>
                </c:pt>
                <c:pt idx="918">
                  <c:v>30508</c:v>
                </c:pt>
                <c:pt idx="919">
                  <c:v>30509</c:v>
                </c:pt>
                <c:pt idx="920">
                  <c:v>30510</c:v>
                </c:pt>
                <c:pt idx="921">
                  <c:v>30511</c:v>
                </c:pt>
                <c:pt idx="922">
                  <c:v>30512</c:v>
                </c:pt>
                <c:pt idx="923">
                  <c:v>30515</c:v>
                </c:pt>
                <c:pt idx="924">
                  <c:v>30516</c:v>
                </c:pt>
                <c:pt idx="925">
                  <c:v>30517</c:v>
                </c:pt>
                <c:pt idx="926">
                  <c:v>30518</c:v>
                </c:pt>
                <c:pt idx="927">
                  <c:v>30519</c:v>
                </c:pt>
                <c:pt idx="928">
                  <c:v>30522</c:v>
                </c:pt>
                <c:pt idx="929">
                  <c:v>30523</c:v>
                </c:pt>
                <c:pt idx="930">
                  <c:v>30524</c:v>
                </c:pt>
                <c:pt idx="931">
                  <c:v>30525</c:v>
                </c:pt>
                <c:pt idx="932">
                  <c:v>30526</c:v>
                </c:pt>
                <c:pt idx="933">
                  <c:v>30529</c:v>
                </c:pt>
                <c:pt idx="934">
                  <c:v>30530</c:v>
                </c:pt>
                <c:pt idx="935">
                  <c:v>30531</c:v>
                </c:pt>
                <c:pt idx="936">
                  <c:v>30532</c:v>
                </c:pt>
                <c:pt idx="937">
                  <c:v>30533</c:v>
                </c:pt>
                <c:pt idx="938">
                  <c:v>30536</c:v>
                </c:pt>
                <c:pt idx="939">
                  <c:v>30537</c:v>
                </c:pt>
                <c:pt idx="940">
                  <c:v>30538</c:v>
                </c:pt>
                <c:pt idx="941">
                  <c:v>30539</c:v>
                </c:pt>
                <c:pt idx="942">
                  <c:v>30540</c:v>
                </c:pt>
                <c:pt idx="943">
                  <c:v>30543</c:v>
                </c:pt>
                <c:pt idx="944">
                  <c:v>30544</c:v>
                </c:pt>
                <c:pt idx="945">
                  <c:v>30545</c:v>
                </c:pt>
                <c:pt idx="946">
                  <c:v>30546</c:v>
                </c:pt>
                <c:pt idx="947">
                  <c:v>30547</c:v>
                </c:pt>
                <c:pt idx="948">
                  <c:v>30550</c:v>
                </c:pt>
                <c:pt idx="949">
                  <c:v>30551</c:v>
                </c:pt>
                <c:pt idx="950">
                  <c:v>30552</c:v>
                </c:pt>
                <c:pt idx="951">
                  <c:v>30553</c:v>
                </c:pt>
                <c:pt idx="952">
                  <c:v>30554</c:v>
                </c:pt>
                <c:pt idx="953">
                  <c:v>30557</c:v>
                </c:pt>
                <c:pt idx="954">
                  <c:v>30558</c:v>
                </c:pt>
                <c:pt idx="955">
                  <c:v>30559</c:v>
                </c:pt>
                <c:pt idx="956">
                  <c:v>30560</c:v>
                </c:pt>
                <c:pt idx="957">
                  <c:v>30561</c:v>
                </c:pt>
                <c:pt idx="958">
                  <c:v>30564</c:v>
                </c:pt>
                <c:pt idx="959">
                  <c:v>30565</c:v>
                </c:pt>
                <c:pt idx="960">
                  <c:v>30566</c:v>
                </c:pt>
                <c:pt idx="961">
                  <c:v>30567</c:v>
                </c:pt>
                <c:pt idx="962">
                  <c:v>30568</c:v>
                </c:pt>
                <c:pt idx="963">
                  <c:v>30571</c:v>
                </c:pt>
                <c:pt idx="964">
                  <c:v>30572</c:v>
                </c:pt>
                <c:pt idx="965">
                  <c:v>30573</c:v>
                </c:pt>
                <c:pt idx="966">
                  <c:v>30574</c:v>
                </c:pt>
                <c:pt idx="967">
                  <c:v>30575</c:v>
                </c:pt>
                <c:pt idx="968">
                  <c:v>30578</c:v>
                </c:pt>
                <c:pt idx="969">
                  <c:v>30579</c:v>
                </c:pt>
                <c:pt idx="970">
                  <c:v>30580</c:v>
                </c:pt>
                <c:pt idx="971">
                  <c:v>30581</c:v>
                </c:pt>
                <c:pt idx="972">
                  <c:v>30582</c:v>
                </c:pt>
                <c:pt idx="973">
                  <c:v>30585</c:v>
                </c:pt>
                <c:pt idx="974">
                  <c:v>30586</c:v>
                </c:pt>
                <c:pt idx="975">
                  <c:v>30587</c:v>
                </c:pt>
                <c:pt idx="976">
                  <c:v>30588</c:v>
                </c:pt>
                <c:pt idx="977">
                  <c:v>30589</c:v>
                </c:pt>
                <c:pt idx="978">
                  <c:v>30592</c:v>
                </c:pt>
                <c:pt idx="979">
                  <c:v>30593</c:v>
                </c:pt>
                <c:pt idx="980">
                  <c:v>30594</c:v>
                </c:pt>
                <c:pt idx="981">
                  <c:v>30595</c:v>
                </c:pt>
                <c:pt idx="982">
                  <c:v>30596</c:v>
                </c:pt>
                <c:pt idx="983">
                  <c:v>30599</c:v>
                </c:pt>
                <c:pt idx="984">
                  <c:v>30600</c:v>
                </c:pt>
                <c:pt idx="985">
                  <c:v>30601</c:v>
                </c:pt>
                <c:pt idx="986">
                  <c:v>30602</c:v>
                </c:pt>
                <c:pt idx="987">
                  <c:v>30603</c:v>
                </c:pt>
                <c:pt idx="988">
                  <c:v>30606</c:v>
                </c:pt>
                <c:pt idx="989">
                  <c:v>30607</c:v>
                </c:pt>
                <c:pt idx="990">
                  <c:v>30608</c:v>
                </c:pt>
                <c:pt idx="991">
                  <c:v>30609</c:v>
                </c:pt>
                <c:pt idx="992">
                  <c:v>30610</c:v>
                </c:pt>
                <c:pt idx="993">
                  <c:v>30613</c:v>
                </c:pt>
                <c:pt idx="994">
                  <c:v>30614</c:v>
                </c:pt>
                <c:pt idx="995">
                  <c:v>30615</c:v>
                </c:pt>
                <c:pt idx="996">
                  <c:v>30616</c:v>
                </c:pt>
                <c:pt idx="997">
                  <c:v>30617</c:v>
                </c:pt>
                <c:pt idx="998">
                  <c:v>30620</c:v>
                </c:pt>
                <c:pt idx="999">
                  <c:v>30621</c:v>
                </c:pt>
                <c:pt idx="1000">
                  <c:v>30622</c:v>
                </c:pt>
                <c:pt idx="1001">
                  <c:v>30623</c:v>
                </c:pt>
                <c:pt idx="1002">
                  <c:v>30624</c:v>
                </c:pt>
                <c:pt idx="1003">
                  <c:v>30627</c:v>
                </c:pt>
                <c:pt idx="1004">
                  <c:v>30628</c:v>
                </c:pt>
                <c:pt idx="1005">
                  <c:v>30629</c:v>
                </c:pt>
                <c:pt idx="1006">
                  <c:v>30630</c:v>
                </c:pt>
                <c:pt idx="1007">
                  <c:v>30631</c:v>
                </c:pt>
                <c:pt idx="1008">
                  <c:v>30634</c:v>
                </c:pt>
                <c:pt idx="1009">
                  <c:v>30635</c:v>
                </c:pt>
                <c:pt idx="1010">
                  <c:v>30636</c:v>
                </c:pt>
                <c:pt idx="1011">
                  <c:v>30637</c:v>
                </c:pt>
                <c:pt idx="1012">
                  <c:v>30638</c:v>
                </c:pt>
                <c:pt idx="1013">
                  <c:v>30641</c:v>
                </c:pt>
                <c:pt idx="1014">
                  <c:v>30642</c:v>
                </c:pt>
                <c:pt idx="1015">
                  <c:v>30643</c:v>
                </c:pt>
                <c:pt idx="1016">
                  <c:v>30644</c:v>
                </c:pt>
                <c:pt idx="1017">
                  <c:v>30645</c:v>
                </c:pt>
                <c:pt idx="1018">
                  <c:v>30648</c:v>
                </c:pt>
                <c:pt idx="1019">
                  <c:v>30649</c:v>
                </c:pt>
                <c:pt idx="1020">
                  <c:v>30650</c:v>
                </c:pt>
                <c:pt idx="1021">
                  <c:v>30651</c:v>
                </c:pt>
                <c:pt idx="1022">
                  <c:v>30652</c:v>
                </c:pt>
                <c:pt idx="1023">
                  <c:v>30655</c:v>
                </c:pt>
                <c:pt idx="1024">
                  <c:v>30656</c:v>
                </c:pt>
                <c:pt idx="1025">
                  <c:v>30657</c:v>
                </c:pt>
                <c:pt idx="1026">
                  <c:v>30658</c:v>
                </c:pt>
                <c:pt idx="1027">
                  <c:v>30659</c:v>
                </c:pt>
                <c:pt idx="1028">
                  <c:v>30662</c:v>
                </c:pt>
                <c:pt idx="1029">
                  <c:v>30663</c:v>
                </c:pt>
                <c:pt idx="1030">
                  <c:v>30664</c:v>
                </c:pt>
                <c:pt idx="1031">
                  <c:v>30665</c:v>
                </c:pt>
                <c:pt idx="1032">
                  <c:v>30666</c:v>
                </c:pt>
                <c:pt idx="1033">
                  <c:v>30669</c:v>
                </c:pt>
                <c:pt idx="1034">
                  <c:v>30670</c:v>
                </c:pt>
                <c:pt idx="1035">
                  <c:v>30671</c:v>
                </c:pt>
                <c:pt idx="1036">
                  <c:v>30672</c:v>
                </c:pt>
                <c:pt idx="1037">
                  <c:v>30673</c:v>
                </c:pt>
                <c:pt idx="1038">
                  <c:v>30676</c:v>
                </c:pt>
                <c:pt idx="1039">
                  <c:v>30677</c:v>
                </c:pt>
                <c:pt idx="1040">
                  <c:v>30678</c:v>
                </c:pt>
                <c:pt idx="1041">
                  <c:v>30679</c:v>
                </c:pt>
                <c:pt idx="1042">
                  <c:v>30680</c:v>
                </c:pt>
                <c:pt idx="1043">
                  <c:v>30683</c:v>
                </c:pt>
                <c:pt idx="1044">
                  <c:v>30684</c:v>
                </c:pt>
                <c:pt idx="1045">
                  <c:v>30685</c:v>
                </c:pt>
                <c:pt idx="1046">
                  <c:v>30686</c:v>
                </c:pt>
                <c:pt idx="1047">
                  <c:v>30687</c:v>
                </c:pt>
                <c:pt idx="1048">
                  <c:v>30690</c:v>
                </c:pt>
                <c:pt idx="1049">
                  <c:v>30691</c:v>
                </c:pt>
                <c:pt idx="1050">
                  <c:v>30692</c:v>
                </c:pt>
                <c:pt idx="1051">
                  <c:v>30693</c:v>
                </c:pt>
                <c:pt idx="1052">
                  <c:v>30694</c:v>
                </c:pt>
                <c:pt idx="1053">
                  <c:v>30697</c:v>
                </c:pt>
                <c:pt idx="1054">
                  <c:v>30698</c:v>
                </c:pt>
                <c:pt idx="1055">
                  <c:v>30699</c:v>
                </c:pt>
                <c:pt idx="1056">
                  <c:v>30700</c:v>
                </c:pt>
                <c:pt idx="1057">
                  <c:v>30701</c:v>
                </c:pt>
                <c:pt idx="1058">
                  <c:v>30704</c:v>
                </c:pt>
                <c:pt idx="1059">
                  <c:v>30705</c:v>
                </c:pt>
                <c:pt idx="1060">
                  <c:v>30706</c:v>
                </c:pt>
                <c:pt idx="1061">
                  <c:v>30707</c:v>
                </c:pt>
                <c:pt idx="1062">
                  <c:v>30708</c:v>
                </c:pt>
                <c:pt idx="1063">
                  <c:v>30711</c:v>
                </c:pt>
                <c:pt idx="1064">
                  <c:v>30712</c:v>
                </c:pt>
                <c:pt idx="1065">
                  <c:v>30713</c:v>
                </c:pt>
                <c:pt idx="1066">
                  <c:v>30714</c:v>
                </c:pt>
                <c:pt idx="1067">
                  <c:v>30715</c:v>
                </c:pt>
                <c:pt idx="1068">
                  <c:v>30718</c:v>
                </c:pt>
                <c:pt idx="1069">
                  <c:v>30719</c:v>
                </c:pt>
                <c:pt idx="1070">
                  <c:v>30720</c:v>
                </c:pt>
                <c:pt idx="1071">
                  <c:v>30721</c:v>
                </c:pt>
                <c:pt idx="1072">
                  <c:v>30722</c:v>
                </c:pt>
                <c:pt idx="1073">
                  <c:v>30725</c:v>
                </c:pt>
                <c:pt idx="1074">
                  <c:v>30726</c:v>
                </c:pt>
                <c:pt idx="1075">
                  <c:v>30727</c:v>
                </c:pt>
                <c:pt idx="1076">
                  <c:v>30728</c:v>
                </c:pt>
                <c:pt idx="1077">
                  <c:v>30729</c:v>
                </c:pt>
                <c:pt idx="1078">
                  <c:v>30732</c:v>
                </c:pt>
                <c:pt idx="1079">
                  <c:v>30733</c:v>
                </c:pt>
                <c:pt idx="1080">
                  <c:v>30734</c:v>
                </c:pt>
                <c:pt idx="1081">
                  <c:v>30735</c:v>
                </c:pt>
                <c:pt idx="1082">
                  <c:v>30736</c:v>
                </c:pt>
                <c:pt idx="1083">
                  <c:v>30739</c:v>
                </c:pt>
                <c:pt idx="1084">
                  <c:v>30740</c:v>
                </c:pt>
                <c:pt idx="1085">
                  <c:v>30741</c:v>
                </c:pt>
                <c:pt idx="1086">
                  <c:v>30742</c:v>
                </c:pt>
                <c:pt idx="1087">
                  <c:v>30743</c:v>
                </c:pt>
                <c:pt idx="1088">
                  <c:v>30746</c:v>
                </c:pt>
                <c:pt idx="1089">
                  <c:v>30747</c:v>
                </c:pt>
                <c:pt idx="1090">
                  <c:v>30748</c:v>
                </c:pt>
                <c:pt idx="1091">
                  <c:v>30749</c:v>
                </c:pt>
                <c:pt idx="1092">
                  <c:v>30750</c:v>
                </c:pt>
                <c:pt idx="1093">
                  <c:v>30753</c:v>
                </c:pt>
                <c:pt idx="1094">
                  <c:v>30754</c:v>
                </c:pt>
                <c:pt idx="1095">
                  <c:v>30755</c:v>
                </c:pt>
                <c:pt idx="1096">
                  <c:v>30756</c:v>
                </c:pt>
                <c:pt idx="1097">
                  <c:v>30757</c:v>
                </c:pt>
                <c:pt idx="1098">
                  <c:v>30760</c:v>
                </c:pt>
                <c:pt idx="1099">
                  <c:v>30761</c:v>
                </c:pt>
                <c:pt idx="1100">
                  <c:v>30762</c:v>
                </c:pt>
                <c:pt idx="1101">
                  <c:v>30763</c:v>
                </c:pt>
                <c:pt idx="1102">
                  <c:v>30764</c:v>
                </c:pt>
                <c:pt idx="1103">
                  <c:v>30767</c:v>
                </c:pt>
                <c:pt idx="1104">
                  <c:v>30768</c:v>
                </c:pt>
                <c:pt idx="1105">
                  <c:v>30769</c:v>
                </c:pt>
                <c:pt idx="1106">
                  <c:v>30770</c:v>
                </c:pt>
                <c:pt idx="1107">
                  <c:v>30771</c:v>
                </c:pt>
                <c:pt idx="1108">
                  <c:v>30774</c:v>
                </c:pt>
                <c:pt idx="1109">
                  <c:v>30775</c:v>
                </c:pt>
                <c:pt idx="1110">
                  <c:v>30776</c:v>
                </c:pt>
                <c:pt idx="1111">
                  <c:v>30777</c:v>
                </c:pt>
                <c:pt idx="1112">
                  <c:v>30778</c:v>
                </c:pt>
                <c:pt idx="1113">
                  <c:v>30781</c:v>
                </c:pt>
                <c:pt idx="1114">
                  <c:v>30782</c:v>
                </c:pt>
                <c:pt idx="1115">
                  <c:v>30783</c:v>
                </c:pt>
                <c:pt idx="1116">
                  <c:v>30784</c:v>
                </c:pt>
                <c:pt idx="1117">
                  <c:v>30785</c:v>
                </c:pt>
                <c:pt idx="1118">
                  <c:v>30788</c:v>
                </c:pt>
                <c:pt idx="1119">
                  <c:v>30789</c:v>
                </c:pt>
                <c:pt idx="1120">
                  <c:v>30790</c:v>
                </c:pt>
                <c:pt idx="1121">
                  <c:v>30791</c:v>
                </c:pt>
                <c:pt idx="1122">
                  <c:v>30792</c:v>
                </c:pt>
                <c:pt idx="1123">
                  <c:v>30795</c:v>
                </c:pt>
                <c:pt idx="1124">
                  <c:v>30796</c:v>
                </c:pt>
                <c:pt idx="1125">
                  <c:v>30797</c:v>
                </c:pt>
                <c:pt idx="1126">
                  <c:v>30798</c:v>
                </c:pt>
                <c:pt idx="1127">
                  <c:v>30799</c:v>
                </c:pt>
                <c:pt idx="1128">
                  <c:v>30802</c:v>
                </c:pt>
                <c:pt idx="1129">
                  <c:v>30803</c:v>
                </c:pt>
                <c:pt idx="1130">
                  <c:v>30804</c:v>
                </c:pt>
                <c:pt idx="1131">
                  <c:v>30805</c:v>
                </c:pt>
                <c:pt idx="1132">
                  <c:v>30806</c:v>
                </c:pt>
                <c:pt idx="1133">
                  <c:v>30809</c:v>
                </c:pt>
                <c:pt idx="1134">
                  <c:v>30810</c:v>
                </c:pt>
                <c:pt idx="1135">
                  <c:v>30811</c:v>
                </c:pt>
                <c:pt idx="1136">
                  <c:v>30812</c:v>
                </c:pt>
                <c:pt idx="1137">
                  <c:v>30813</c:v>
                </c:pt>
                <c:pt idx="1138">
                  <c:v>30816</c:v>
                </c:pt>
                <c:pt idx="1139">
                  <c:v>30817</c:v>
                </c:pt>
                <c:pt idx="1140">
                  <c:v>30818</c:v>
                </c:pt>
                <c:pt idx="1141">
                  <c:v>30819</c:v>
                </c:pt>
                <c:pt idx="1142">
                  <c:v>30820</c:v>
                </c:pt>
                <c:pt idx="1143">
                  <c:v>30823</c:v>
                </c:pt>
                <c:pt idx="1144">
                  <c:v>30824</c:v>
                </c:pt>
                <c:pt idx="1145">
                  <c:v>30825</c:v>
                </c:pt>
                <c:pt idx="1146">
                  <c:v>30826</c:v>
                </c:pt>
                <c:pt idx="1147">
                  <c:v>30827</c:v>
                </c:pt>
                <c:pt idx="1148">
                  <c:v>30830</c:v>
                </c:pt>
                <c:pt idx="1149">
                  <c:v>30831</c:v>
                </c:pt>
                <c:pt idx="1150">
                  <c:v>30832</c:v>
                </c:pt>
                <c:pt idx="1151">
                  <c:v>30833</c:v>
                </c:pt>
                <c:pt idx="1152">
                  <c:v>30834</c:v>
                </c:pt>
                <c:pt idx="1153">
                  <c:v>30837</c:v>
                </c:pt>
                <c:pt idx="1154">
                  <c:v>30838</c:v>
                </c:pt>
                <c:pt idx="1155">
                  <c:v>30839</c:v>
                </c:pt>
                <c:pt idx="1156">
                  <c:v>30840</c:v>
                </c:pt>
                <c:pt idx="1157">
                  <c:v>30841</c:v>
                </c:pt>
                <c:pt idx="1158">
                  <c:v>30844</c:v>
                </c:pt>
                <c:pt idx="1159">
                  <c:v>30845</c:v>
                </c:pt>
                <c:pt idx="1160">
                  <c:v>30846</c:v>
                </c:pt>
                <c:pt idx="1161">
                  <c:v>30847</c:v>
                </c:pt>
                <c:pt idx="1162">
                  <c:v>30848</c:v>
                </c:pt>
                <c:pt idx="1163">
                  <c:v>30851</c:v>
                </c:pt>
                <c:pt idx="1164">
                  <c:v>30852</c:v>
                </c:pt>
                <c:pt idx="1165">
                  <c:v>30853</c:v>
                </c:pt>
                <c:pt idx="1166">
                  <c:v>30854</c:v>
                </c:pt>
                <c:pt idx="1167">
                  <c:v>30855</c:v>
                </c:pt>
                <c:pt idx="1168">
                  <c:v>30858</c:v>
                </c:pt>
                <c:pt idx="1169">
                  <c:v>30859</c:v>
                </c:pt>
                <c:pt idx="1170">
                  <c:v>30860</c:v>
                </c:pt>
                <c:pt idx="1171">
                  <c:v>30861</c:v>
                </c:pt>
                <c:pt idx="1172">
                  <c:v>30862</c:v>
                </c:pt>
                <c:pt idx="1173">
                  <c:v>30865</c:v>
                </c:pt>
                <c:pt idx="1174">
                  <c:v>30866</c:v>
                </c:pt>
                <c:pt idx="1175">
                  <c:v>30867</c:v>
                </c:pt>
                <c:pt idx="1176">
                  <c:v>30868</c:v>
                </c:pt>
                <c:pt idx="1177">
                  <c:v>30869</c:v>
                </c:pt>
                <c:pt idx="1178">
                  <c:v>30872</c:v>
                </c:pt>
                <c:pt idx="1179">
                  <c:v>30873</c:v>
                </c:pt>
                <c:pt idx="1180">
                  <c:v>30874</c:v>
                </c:pt>
                <c:pt idx="1181">
                  <c:v>30875</c:v>
                </c:pt>
                <c:pt idx="1182">
                  <c:v>30876</c:v>
                </c:pt>
                <c:pt idx="1183">
                  <c:v>30879</c:v>
                </c:pt>
                <c:pt idx="1184">
                  <c:v>30880</c:v>
                </c:pt>
                <c:pt idx="1185">
                  <c:v>30881</c:v>
                </c:pt>
                <c:pt idx="1186">
                  <c:v>30882</c:v>
                </c:pt>
                <c:pt idx="1187">
                  <c:v>30883</c:v>
                </c:pt>
                <c:pt idx="1188">
                  <c:v>30886</c:v>
                </c:pt>
                <c:pt idx="1189">
                  <c:v>30887</c:v>
                </c:pt>
                <c:pt idx="1190">
                  <c:v>30888</c:v>
                </c:pt>
                <c:pt idx="1191">
                  <c:v>30889</c:v>
                </c:pt>
                <c:pt idx="1192">
                  <c:v>30890</c:v>
                </c:pt>
                <c:pt idx="1193">
                  <c:v>30893</c:v>
                </c:pt>
                <c:pt idx="1194">
                  <c:v>30894</c:v>
                </c:pt>
                <c:pt idx="1195">
                  <c:v>30895</c:v>
                </c:pt>
                <c:pt idx="1196">
                  <c:v>30896</c:v>
                </c:pt>
                <c:pt idx="1197">
                  <c:v>30897</c:v>
                </c:pt>
                <c:pt idx="1198">
                  <c:v>30900</c:v>
                </c:pt>
                <c:pt idx="1199">
                  <c:v>30901</c:v>
                </c:pt>
                <c:pt idx="1200">
                  <c:v>30902</c:v>
                </c:pt>
                <c:pt idx="1201">
                  <c:v>30903</c:v>
                </c:pt>
                <c:pt idx="1202">
                  <c:v>30904</c:v>
                </c:pt>
                <c:pt idx="1203">
                  <c:v>30907</c:v>
                </c:pt>
                <c:pt idx="1204">
                  <c:v>30908</c:v>
                </c:pt>
                <c:pt idx="1205">
                  <c:v>30909</c:v>
                </c:pt>
                <c:pt idx="1206">
                  <c:v>30910</c:v>
                </c:pt>
                <c:pt idx="1207">
                  <c:v>30911</c:v>
                </c:pt>
                <c:pt idx="1208">
                  <c:v>30914</c:v>
                </c:pt>
                <c:pt idx="1209">
                  <c:v>30915</c:v>
                </c:pt>
                <c:pt idx="1210">
                  <c:v>30916</c:v>
                </c:pt>
                <c:pt idx="1211">
                  <c:v>30917</c:v>
                </c:pt>
                <c:pt idx="1212">
                  <c:v>30918</c:v>
                </c:pt>
                <c:pt idx="1213">
                  <c:v>30921</c:v>
                </c:pt>
                <c:pt idx="1214">
                  <c:v>30922</c:v>
                </c:pt>
                <c:pt idx="1215">
                  <c:v>30923</c:v>
                </c:pt>
                <c:pt idx="1216">
                  <c:v>30924</c:v>
                </c:pt>
                <c:pt idx="1217">
                  <c:v>30925</c:v>
                </c:pt>
                <c:pt idx="1218">
                  <c:v>30928</c:v>
                </c:pt>
                <c:pt idx="1219">
                  <c:v>30929</c:v>
                </c:pt>
                <c:pt idx="1220">
                  <c:v>30930</c:v>
                </c:pt>
                <c:pt idx="1221">
                  <c:v>30931</c:v>
                </c:pt>
                <c:pt idx="1222">
                  <c:v>30932</c:v>
                </c:pt>
                <c:pt idx="1223">
                  <c:v>30935</c:v>
                </c:pt>
                <c:pt idx="1224">
                  <c:v>30936</c:v>
                </c:pt>
                <c:pt idx="1225">
                  <c:v>30937</c:v>
                </c:pt>
                <c:pt idx="1226">
                  <c:v>30938</c:v>
                </c:pt>
                <c:pt idx="1227">
                  <c:v>30939</c:v>
                </c:pt>
                <c:pt idx="1228">
                  <c:v>30942</c:v>
                </c:pt>
                <c:pt idx="1229">
                  <c:v>30943</c:v>
                </c:pt>
                <c:pt idx="1230">
                  <c:v>30944</c:v>
                </c:pt>
                <c:pt idx="1231">
                  <c:v>30945</c:v>
                </c:pt>
                <c:pt idx="1232">
                  <c:v>30946</c:v>
                </c:pt>
                <c:pt idx="1233">
                  <c:v>30949</c:v>
                </c:pt>
                <c:pt idx="1234">
                  <c:v>30950</c:v>
                </c:pt>
                <c:pt idx="1235">
                  <c:v>30951</c:v>
                </c:pt>
                <c:pt idx="1236">
                  <c:v>30952</c:v>
                </c:pt>
                <c:pt idx="1237">
                  <c:v>30953</c:v>
                </c:pt>
                <c:pt idx="1238">
                  <c:v>30956</c:v>
                </c:pt>
                <c:pt idx="1239">
                  <c:v>30957</c:v>
                </c:pt>
                <c:pt idx="1240">
                  <c:v>30958</c:v>
                </c:pt>
                <c:pt idx="1241">
                  <c:v>30959</c:v>
                </c:pt>
                <c:pt idx="1242">
                  <c:v>30960</c:v>
                </c:pt>
                <c:pt idx="1243">
                  <c:v>30963</c:v>
                </c:pt>
                <c:pt idx="1244">
                  <c:v>30964</c:v>
                </c:pt>
                <c:pt idx="1245">
                  <c:v>30965</c:v>
                </c:pt>
                <c:pt idx="1246">
                  <c:v>30966</c:v>
                </c:pt>
                <c:pt idx="1247">
                  <c:v>30967</c:v>
                </c:pt>
                <c:pt idx="1248">
                  <c:v>30970</c:v>
                </c:pt>
                <c:pt idx="1249">
                  <c:v>30971</c:v>
                </c:pt>
                <c:pt idx="1250">
                  <c:v>30972</c:v>
                </c:pt>
                <c:pt idx="1251">
                  <c:v>30973</c:v>
                </c:pt>
                <c:pt idx="1252">
                  <c:v>30974</c:v>
                </c:pt>
                <c:pt idx="1253">
                  <c:v>30977</c:v>
                </c:pt>
                <c:pt idx="1254">
                  <c:v>30978</c:v>
                </c:pt>
                <c:pt idx="1255">
                  <c:v>30979</c:v>
                </c:pt>
                <c:pt idx="1256">
                  <c:v>30980</c:v>
                </c:pt>
                <c:pt idx="1257">
                  <c:v>30981</c:v>
                </c:pt>
                <c:pt idx="1258">
                  <c:v>30984</c:v>
                </c:pt>
                <c:pt idx="1259">
                  <c:v>30985</c:v>
                </c:pt>
                <c:pt idx="1260">
                  <c:v>30986</c:v>
                </c:pt>
                <c:pt idx="1261">
                  <c:v>30987</c:v>
                </c:pt>
                <c:pt idx="1262">
                  <c:v>30988</c:v>
                </c:pt>
                <c:pt idx="1263">
                  <c:v>30991</c:v>
                </c:pt>
                <c:pt idx="1264">
                  <c:v>30992</c:v>
                </c:pt>
                <c:pt idx="1265">
                  <c:v>30993</c:v>
                </c:pt>
                <c:pt idx="1266">
                  <c:v>30994</c:v>
                </c:pt>
                <c:pt idx="1267">
                  <c:v>30995</c:v>
                </c:pt>
                <c:pt idx="1268">
                  <c:v>30998</c:v>
                </c:pt>
                <c:pt idx="1269">
                  <c:v>30999</c:v>
                </c:pt>
                <c:pt idx="1270">
                  <c:v>31000</c:v>
                </c:pt>
                <c:pt idx="1271">
                  <c:v>31001</c:v>
                </c:pt>
                <c:pt idx="1272">
                  <c:v>31002</c:v>
                </c:pt>
                <c:pt idx="1273">
                  <c:v>31005</c:v>
                </c:pt>
                <c:pt idx="1274">
                  <c:v>31006</c:v>
                </c:pt>
                <c:pt idx="1275">
                  <c:v>31007</c:v>
                </c:pt>
                <c:pt idx="1276">
                  <c:v>31008</c:v>
                </c:pt>
                <c:pt idx="1277">
                  <c:v>31009</c:v>
                </c:pt>
                <c:pt idx="1278">
                  <c:v>31012</c:v>
                </c:pt>
                <c:pt idx="1279">
                  <c:v>31013</c:v>
                </c:pt>
                <c:pt idx="1280">
                  <c:v>31014</c:v>
                </c:pt>
                <c:pt idx="1281">
                  <c:v>31015</c:v>
                </c:pt>
                <c:pt idx="1282">
                  <c:v>31016</c:v>
                </c:pt>
                <c:pt idx="1283">
                  <c:v>31019</c:v>
                </c:pt>
                <c:pt idx="1284">
                  <c:v>31020</c:v>
                </c:pt>
                <c:pt idx="1285">
                  <c:v>31021</c:v>
                </c:pt>
                <c:pt idx="1286">
                  <c:v>31022</c:v>
                </c:pt>
                <c:pt idx="1287">
                  <c:v>31023</c:v>
                </c:pt>
                <c:pt idx="1288">
                  <c:v>31026</c:v>
                </c:pt>
                <c:pt idx="1289">
                  <c:v>31027</c:v>
                </c:pt>
                <c:pt idx="1290">
                  <c:v>31028</c:v>
                </c:pt>
                <c:pt idx="1291">
                  <c:v>31029</c:v>
                </c:pt>
                <c:pt idx="1292">
                  <c:v>31030</c:v>
                </c:pt>
                <c:pt idx="1293">
                  <c:v>31033</c:v>
                </c:pt>
                <c:pt idx="1294">
                  <c:v>31034</c:v>
                </c:pt>
                <c:pt idx="1295">
                  <c:v>31035</c:v>
                </c:pt>
                <c:pt idx="1296">
                  <c:v>31036</c:v>
                </c:pt>
                <c:pt idx="1297">
                  <c:v>31037</c:v>
                </c:pt>
                <c:pt idx="1298">
                  <c:v>31040</c:v>
                </c:pt>
                <c:pt idx="1299">
                  <c:v>31041</c:v>
                </c:pt>
                <c:pt idx="1300">
                  <c:v>31042</c:v>
                </c:pt>
                <c:pt idx="1301">
                  <c:v>31043</c:v>
                </c:pt>
                <c:pt idx="1302">
                  <c:v>31044</c:v>
                </c:pt>
                <c:pt idx="1303">
                  <c:v>31047</c:v>
                </c:pt>
                <c:pt idx="1304">
                  <c:v>31048</c:v>
                </c:pt>
                <c:pt idx="1305">
                  <c:v>31049</c:v>
                </c:pt>
                <c:pt idx="1306">
                  <c:v>31050</c:v>
                </c:pt>
                <c:pt idx="1307">
                  <c:v>31051</c:v>
                </c:pt>
                <c:pt idx="1308">
                  <c:v>31054</c:v>
                </c:pt>
                <c:pt idx="1309">
                  <c:v>31055</c:v>
                </c:pt>
                <c:pt idx="1310">
                  <c:v>31056</c:v>
                </c:pt>
                <c:pt idx="1311">
                  <c:v>31057</c:v>
                </c:pt>
                <c:pt idx="1312">
                  <c:v>31058</c:v>
                </c:pt>
                <c:pt idx="1313">
                  <c:v>31061</c:v>
                </c:pt>
                <c:pt idx="1314">
                  <c:v>31062</c:v>
                </c:pt>
                <c:pt idx="1315">
                  <c:v>31063</c:v>
                </c:pt>
                <c:pt idx="1316">
                  <c:v>31064</c:v>
                </c:pt>
                <c:pt idx="1317">
                  <c:v>31065</c:v>
                </c:pt>
                <c:pt idx="1318">
                  <c:v>31068</c:v>
                </c:pt>
                <c:pt idx="1319">
                  <c:v>31069</c:v>
                </c:pt>
                <c:pt idx="1320">
                  <c:v>31070</c:v>
                </c:pt>
                <c:pt idx="1321">
                  <c:v>31071</c:v>
                </c:pt>
                <c:pt idx="1322">
                  <c:v>31072</c:v>
                </c:pt>
                <c:pt idx="1323">
                  <c:v>31075</c:v>
                </c:pt>
                <c:pt idx="1324">
                  <c:v>31076</c:v>
                </c:pt>
                <c:pt idx="1325">
                  <c:v>31077</c:v>
                </c:pt>
                <c:pt idx="1326">
                  <c:v>31078</c:v>
                </c:pt>
                <c:pt idx="1327">
                  <c:v>31079</c:v>
                </c:pt>
                <c:pt idx="1328">
                  <c:v>31082</c:v>
                </c:pt>
                <c:pt idx="1329">
                  <c:v>31083</c:v>
                </c:pt>
                <c:pt idx="1330">
                  <c:v>31084</c:v>
                </c:pt>
                <c:pt idx="1331">
                  <c:v>31085</c:v>
                </c:pt>
                <c:pt idx="1332">
                  <c:v>31086</c:v>
                </c:pt>
                <c:pt idx="1333">
                  <c:v>31089</c:v>
                </c:pt>
                <c:pt idx="1334">
                  <c:v>31090</c:v>
                </c:pt>
                <c:pt idx="1335">
                  <c:v>31091</c:v>
                </c:pt>
                <c:pt idx="1336">
                  <c:v>31092</c:v>
                </c:pt>
                <c:pt idx="1337">
                  <c:v>31093</c:v>
                </c:pt>
                <c:pt idx="1338">
                  <c:v>31096</c:v>
                </c:pt>
                <c:pt idx="1339">
                  <c:v>31097</c:v>
                </c:pt>
                <c:pt idx="1340">
                  <c:v>31098</c:v>
                </c:pt>
                <c:pt idx="1341">
                  <c:v>31099</c:v>
                </c:pt>
                <c:pt idx="1342">
                  <c:v>31100</c:v>
                </c:pt>
                <c:pt idx="1343">
                  <c:v>31103</c:v>
                </c:pt>
                <c:pt idx="1344">
                  <c:v>31104</c:v>
                </c:pt>
                <c:pt idx="1345">
                  <c:v>31105</c:v>
                </c:pt>
                <c:pt idx="1346">
                  <c:v>31106</c:v>
                </c:pt>
                <c:pt idx="1347">
                  <c:v>31107</c:v>
                </c:pt>
                <c:pt idx="1348">
                  <c:v>31110</c:v>
                </c:pt>
                <c:pt idx="1349">
                  <c:v>31111</c:v>
                </c:pt>
                <c:pt idx="1350">
                  <c:v>31112</c:v>
                </c:pt>
                <c:pt idx="1351">
                  <c:v>31113</c:v>
                </c:pt>
                <c:pt idx="1352">
                  <c:v>31114</c:v>
                </c:pt>
                <c:pt idx="1353">
                  <c:v>31117</c:v>
                </c:pt>
                <c:pt idx="1354">
                  <c:v>31118</c:v>
                </c:pt>
                <c:pt idx="1355">
                  <c:v>31119</c:v>
                </c:pt>
                <c:pt idx="1356">
                  <c:v>31120</c:v>
                </c:pt>
                <c:pt idx="1357">
                  <c:v>31121</c:v>
                </c:pt>
                <c:pt idx="1358">
                  <c:v>31124</c:v>
                </c:pt>
                <c:pt idx="1359">
                  <c:v>31125</c:v>
                </c:pt>
                <c:pt idx="1360">
                  <c:v>31126</c:v>
                </c:pt>
                <c:pt idx="1361">
                  <c:v>31127</c:v>
                </c:pt>
                <c:pt idx="1362">
                  <c:v>31128</c:v>
                </c:pt>
                <c:pt idx="1363">
                  <c:v>31131</c:v>
                </c:pt>
                <c:pt idx="1364">
                  <c:v>31132</c:v>
                </c:pt>
                <c:pt idx="1365">
                  <c:v>31133</c:v>
                </c:pt>
                <c:pt idx="1366">
                  <c:v>31134</c:v>
                </c:pt>
                <c:pt idx="1367">
                  <c:v>31135</c:v>
                </c:pt>
                <c:pt idx="1368">
                  <c:v>31138</c:v>
                </c:pt>
                <c:pt idx="1369">
                  <c:v>31139</c:v>
                </c:pt>
                <c:pt idx="1370">
                  <c:v>31140</c:v>
                </c:pt>
                <c:pt idx="1371">
                  <c:v>31141</c:v>
                </c:pt>
                <c:pt idx="1372">
                  <c:v>31142</c:v>
                </c:pt>
                <c:pt idx="1373">
                  <c:v>31145</c:v>
                </c:pt>
                <c:pt idx="1374">
                  <c:v>31146</c:v>
                </c:pt>
                <c:pt idx="1375">
                  <c:v>31147</c:v>
                </c:pt>
                <c:pt idx="1376">
                  <c:v>31148</c:v>
                </c:pt>
                <c:pt idx="1377">
                  <c:v>31149</c:v>
                </c:pt>
                <c:pt idx="1378">
                  <c:v>31152</c:v>
                </c:pt>
                <c:pt idx="1379">
                  <c:v>31153</c:v>
                </c:pt>
                <c:pt idx="1380">
                  <c:v>31154</c:v>
                </c:pt>
                <c:pt idx="1381">
                  <c:v>31155</c:v>
                </c:pt>
                <c:pt idx="1382">
                  <c:v>31156</c:v>
                </c:pt>
                <c:pt idx="1383">
                  <c:v>31159</c:v>
                </c:pt>
                <c:pt idx="1384">
                  <c:v>31160</c:v>
                </c:pt>
                <c:pt idx="1385">
                  <c:v>31161</c:v>
                </c:pt>
                <c:pt idx="1386">
                  <c:v>31162</c:v>
                </c:pt>
                <c:pt idx="1387">
                  <c:v>31163</c:v>
                </c:pt>
                <c:pt idx="1388">
                  <c:v>31166</c:v>
                </c:pt>
                <c:pt idx="1389">
                  <c:v>31167</c:v>
                </c:pt>
                <c:pt idx="1390">
                  <c:v>31168</c:v>
                </c:pt>
                <c:pt idx="1391">
                  <c:v>31169</c:v>
                </c:pt>
                <c:pt idx="1392">
                  <c:v>31170</c:v>
                </c:pt>
                <c:pt idx="1393">
                  <c:v>31173</c:v>
                </c:pt>
                <c:pt idx="1394">
                  <c:v>31174</c:v>
                </c:pt>
                <c:pt idx="1395">
                  <c:v>31175</c:v>
                </c:pt>
                <c:pt idx="1396">
                  <c:v>31176</c:v>
                </c:pt>
                <c:pt idx="1397">
                  <c:v>31177</c:v>
                </c:pt>
                <c:pt idx="1398">
                  <c:v>31180</c:v>
                </c:pt>
                <c:pt idx="1399">
                  <c:v>31181</c:v>
                </c:pt>
                <c:pt idx="1400">
                  <c:v>31182</c:v>
                </c:pt>
                <c:pt idx="1401">
                  <c:v>31183</c:v>
                </c:pt>
                <c:pt idx="1402">
                  <c:v>31184</c:v>
                </c:pt>
                <c:pt idx="1403">
                  <c:v>31187</c:v>
                </c:pt>
                <c:pt idx="1404">
                  <c:v>31188</c:v>
                </c:pt>
                <c:pt idx="1405">
                  <c:v>31189</c:v>
                </c:pt>
                <c:pt idx="1406">
                  <c:v>31190</c:v>
                </c:pt>
                <c:pt idx="1407">
                  <c:v>31191</c:v>
                </c:pt>
                <c:pt idx="1408">
                  <c:v>31194</c:v>
                </c:pt>
                <c:pt idx="1409">
                  <c:v>31195</c:v>
                </c:pt>
                <c:pt idx="1410">
                  <c:v>31196</c:v>
                </c:pt>
                <c:pt idx="1411">
                  <c:v>31197</c:v>
                </c:pt>
                <c:pt idx="1412">
                  <c:v>31198</c:v>
                </c:pt>
                <c:pt idx="1413">
                  <c:v>31201</c:v>
                </c:pt>
                <c:pt idx="1414">
                  <c:v>31202</c:v>
                </c:pt>
                <c:pt idx="1415">
                  <c:v>31203</c:v>
                </c:pt>
                <c:pt idx="1416">
                  <c:v>31204</c:v>
                </c:pt>
                <c:pt idx="1417">
                  <c:v>31205</c:v>
                </c:pt>
                <c:pt idx="1418">
                  <c:v>31208</c:v>
                </c:pt>
                <c:pt idx="1419">
                  <c:v>31209</c:v>
                </c:pt>
                <c:pt idx="1420">
                  <c:v>31210</c:v>
                </c:pt>
                <c:pt idx="1421">
                  <c:v>31211</c:v>
                </c:pt>
                <c:pt idx="1422">
                  <c:v>31212</c:v>
                </c:pt>
                <c:pt idx="1423">
                  <c:v>31215</c:v>
                </c:pt>
                <c:pt idx="1424">
                  <c:v>31216</c:v>
                </c:pt>
                <c:pt idx="1425">
                  <c:v>31217</c:v>
                </c:pt>
                <c:pt idx="1426">
                  <c:v>31218</c:v>
                </c:pt>
                <c:pt idx="1427">
                  <c:v>31219</c:v>
                </c:pt>
                <c:pt idx="1428">
                  <c:v>31222</c:v>
                </c:pt>
                <c:pt idx="1429">
                  <c:v>31223</c:v>
                </c:pt>
                <c:pt idx="1430">
                  <c:v>31224</c:v>
                </c:pt>
                <c:pt idx="1431">
                  <c:v>31225</c:v>
                </c:pt>
                <c:pt idx="1432">
                  <c:v>31226</c:v>
                </c:pt>
                <c:pt idx="1433">
                  <c:v>31229</c:v>
                </c:pt>
                <c:pt idx="1434">
                  <c:v>31230</c:v>
                </c:pt>
                <c:pt idx="1435">
                  <c:v>31231</c:v>
                </c:pt>
                <c:pt idx="1436">
                  <c:v>31232</c:v>
                </c:pt>
                <c:pt idx="1437">
                  <c:v>31233</c:v>
                </c:pt>
                <c:pt idx="1438">
                  <c:v>31236</c:v>
                </c:pt>
                <c:pt idx="1439">
                  <c:v>31237</c:v>
                </c:pt>
                <c:pt idx="1440">
                  <c:v>31238</c:v>
                </c:pt>
                <c:pt idx="1441">
                  <c:v>31239</c:v>
                </c:pt>
                <c:pt idx="1442">
                  <c:v>31240</c:v>
                </c:pt>
                <c:pt idx="1443">
                  <c:v>31243</c:v>
                </c:pt>
                <c:pt idx="1444">
                  <c:v>31244</c:v>
                </c:pt>
                <c:pt idx="1445">
                  <c:v>31245</c:v>
                </c:pt>
                <c:pt idx="1446">
                  <c:v>31246</c:v>
                </c:pt>
                <c:pt idx="1447">
                  <c:v>31247</c:v>
                </c:pt>
                <c:pt idx="1448">
                  <c:v>31250</c:v>
                </c:pt>
                <c:pt idx="1449">
                  <c:v>31251</c:v>
                </c:pt>
                <c:pt idx="1450">
                  <c:v>31252</c:v>
                </c:pt>
                <c:pt idx="1451">
                  <c:v>31253</c:v>
                </c:pt>
                <c:pt idx="1452">
                  <c:v>31254</c:v>
                </c:pt>
                <c:pt idx="1453">
                  <c:v>31257</c:v>
                </c:pt>
                <c:pt idx="1454">
                  <c:v>31258</c:v>
                </c:pt>
                <c:pt idx="1455">
                  <c:v>31259</c:v>
                </c:pt>
                <c:pt idx="1456">
                  <c:v>31260</c:v>
                </c:pt>
                <c:pt idx="1457">
                  <c:v>31261</c:v>
                </c:pt>
                <c:pt idx="1458">
                  <c:v>31264</c:v>
                </c:pt>
                <c:pt idx="1459">
                  <c:v>31265</c:v>
                </c:pt>
                <c:pt idx="1460">
                  <c:v>31266</c:v>
                </c:pt>
                <c:pt idx="1461">
                  <c:v>31267</c:v>
                </c:pt>
                <c:pt idx="1462">
                  <c:v>31268</c:v>
                </c:pt>
                <c:pt idx="1463">
                  <c:v>31271</c:v>
                </c:pt>
                <c:pt idx="1464">
                  <c:v>31272</c:v>
                </c:pt>
                <c:pt idx="1465">
                  <c:v>31273</c:v>
                </c:pt>
                <c:pt idx="1466">
                  <c:v>31274</c:v>
                </c:pt>
                <c:pt idx="1467">
                  <c:v>31275</c:v>
                </c:pt>
                <c:pt idx="1468">
                  <c:v>31278</c:v>
                </c:pt>
                <c:pt idx="1469">
                  <c:v>31279</c:v>
                </c:pt>
                <c:pt idx="1470">
                  <c:v>31280</c:v>
                </c:pt>
                <c:pt idx="1471">
                  <c:v>31281</c:v>
                </c:pt>
                <c:pt idx="1472">
                  <c:v>31282</c:v>
                </c:pt>
                <c:pt idx="1473">
                  <c:v>31285</c:v>
                </c:pt>
                <c:pt idx="1474">
                  <c:v>31286</c:v>
                </c:pt>
                <c:pt idx="1475">
                  <c:v>31287</c:v>
                </c:pt>
                <c:pt idx="1476">
                  <c:v>31288</c:v>
                </c:pt>
                <c:pt idx="1477">
                  <c:v>31289</c:v>
                </c:pt>
                <c:pt idx="1478">
                  <c:v>31292</c:v>
                </c:pt>
                <c:pt idx="1479">
                  <c:v>31293</c:v>
                </c:pt>
                <c:pt idx="1480">
                  <c:v>31294</c:v>
                </c:pt>
                <c:pt idx="1481">
                  <c:v>31295</c:v>
                </c:pt>
                <c:pt idx="1482">
                  <c:v>31296</c:v>
                </c:pt>
                <c:pt idx="1483">
                  <c:v>31299</c:v>
                </c:pt>
                <c:pt idx="1484">
                  <c:v>31300</c:v>
                </c:pt>
                <c:pt idx="1485">
                  <c:v>31301</c:v>
                </c:pt>
                <c:pt idx="1486">
                  <c:v>31302</c:v>
                </c:pt>
                <c:pt idx="1487">
                  <c:v>31303</c:v>
                </c:pt>
                <c:pt idx="1488">
                  <c:v>31306</c:v>
                </c:pt>
                <c:pt idx="1489">
                  <c:v>31307</c:v>
                </c:pt>
                <c:pt idx="1490">
                  <c:v>31308</c:v>
                </c:pt>
                <c:pt idx="1491">
                  <c:v>31309</c:v>
                </c:pt>
                <c:pt idx="1492">
                  <c:v>31310</c:v>
                </c:pt>
                <c:pt idx="1493">
                  <c:v>31313</c:v>
                </c:pt>
                <c:pt idx="1494">
                  <c:v>31314</c:v>
                </c:pt>
                <c:pt idx="1495">
                  <c:v>31315</c:v>
                </c:pt>
                <c:pt idx="1496">
                  <c:v>31316</c:v>
                </c:pt>
                <c:pt idx="1497">
                  <c:v>31317</c:v>
                </c:pt>
                <c:pt idx="1498">
                  <c:v>31320</c:v>
                </c:pt>
                <c:pt idx="1499">
                  <c:v>31321</c:v>
                </c:pt>
                <c:pt idx="1500">
                  <c:v>31322</c:v>
                </c:pt>
                <c:pt idx="1501">
                  <c:v>31323</c:v>
                </c:pt>
                <c:pt idx="1502">
                  <c:v>31324</c:v>
                </c:pt>
                <c:pt idx="1503">
                  <c:v>31327</c:v>
                </c:pt>
                <c:pt idx="1504">
                  <c:v>31328</c:v>
                </c:pt>
                <c:pt idx="1505">
                  <c:v>31329</c:v>
                </c:pt>
                <c:pt idx="1506">
                  <c:v>31330</c:v>
                </c:pt>
                <c:pt idx="1507">
                  <c:v>31331</c:v>
                </c:pt>
                <c:pt idx="1508">
                  <c:v>31334</c:v>
                </c:pt>
                <c:pt idx="1509">
                  <c:v>31335</c:v>
                </c:pt>
                <c:pt idx="1510">
                  <c:v>31336</c:v>
                </c:pt>
                <c:pt idx="1511">
                  <c:v>31337</c:v>
                </c:pt>
                <c:pt idx="1512">
                  <c:v>31338</c:v>
                </c:pt>
                <c:pt idx="1513">
                  <c:v>31341</c:v>
                </c:pt>
                <c:pt idx="1514">
                  <c:v>31342</c:v>
                </c:pt>
                <c:pt idx="1515">
                  <c:v>31343</c:v>
                </c:pt>
                <c:pt idx="1516">
                  <c:v>31344</c:v>
                </c:pt>
                <c:pt idx="1517">
                  <c:v>31345</c:v>
                </c:pt>
                <c:pt idx="1518">
                  <c:v>31348</c:v>
                </c:pt>
                <c:pt idx="1519">
                  <c:v>31349</c:v>
                </c:pt>
                <c:pt idx="1520">
                  <c:v>31350</c:v>
                </c:pt>
                <c:pt idx="1521">
                  <c:v>31351</c:v>
                </c:pt>
                <c:pt idx="1522">
                  <c:v>31352</c:v>
                </c:pt>
                <c:pt idx="1523">
                  <c:v>31355</c:v>
                </c:pt>
                <c:pt idx="1524">
                  <c:v>31356</c:v>
                </c:pt>
                <c:pt idx="1525">
                  <c:v>31357</c:v>
                </c:pt>
                <c:pt idx="1526">
                  <c:v>31358</c:v>
                </c:pt>
                <c:pt idx="1527">
                  <c:v>31359</c:v>
                </c:pt>
                <c:pt idx="1528">
                  <c:v>31362</c:v>
                </c:pt>
                <c:pt idx="1529">
                  <c:v>31363</c:v>
                </c:pt>
                <c:pt idx="1530">
                  <c:v>31364</c:v>
                </c:pt>
                <c:pt idx="1531">
                  <c:v>31365</c:v>
                </c:pt>
                <c:pt idx="1532">
                  <c:v>31366</c:v>
                </c:pt>
                <c:pt idx="1533">
                  <c:v>31369</c:v>
                </c:pt>
                <c:pt idx="1534">
                  <c:v>31370</c:v>
                </c:pt>
                <c:pt idx="1535">
                  <c:v>31371</c:v>
                </c:pt>
                <c:pt idx="1536">
                  <c:v>31372</c:v>
                </c:pt>
                <c:pt idx="1537">
                  <c:v>31373</c:v>
                </c:pt>
                <c:pt idx="1538">
                  <c:v>31376</c:v>
                </c:pt>
                <c:pt idx="1539">
                  <c:v>31377</c:v>
                </c:pt>
                <c:pt idx="1540">
                  <c:v>31378</c:v>
                </c:pt>
                <c:pt idx="1541">
                  <c:v>31379</c:v>
                </c:pt>
                <c:pt idx="1542">
                  <c:v>31380</c:v>
                </c:pt>
                <c:pt idx="1543">
                  <c:v>31383</c:v>
                </c:pt>
                <c:pt idx="1544">
                  <c:v>31384</c:v>
                </c:pt>
                <c:pt idx="1545">
                  <c:v>31385</c:v>
                </c:pt>
                <c:pt idx="1546">
                  <c:v>31386</c:v>
                </c:pt>
                <c:pt idx="1547">
                  <c:v>31387</c:v>
                </c:pt>
                <c:pt idx="1548">
                  <c:v>31390</c:v>
                </c:pt>
                <c:pt idx="1549">
                  <c:v>31391</c:v>
                </c:pt>
                <c:pt idx="1550">
                  <c:v>31392</c:v>
                </c:pt>
                <c:pt idx="1551">
                  <c:v>31393</c:v>
                </c:pt>
                <c:pt idx="1552">
                  <c:v>31394</c:v>
                </c:pt>
                <c:pt idx="1553">
                  <c:v>31397</c:v>
                </c:pt>
                <c:pt idx="1554">
                  <c:v>31398</c:v>
                </c:pt>
                <c:pt idx="1555">
                  <c:v>31399</c:v>
                </c:pt>
                <c:pt idx="1556">
                  <c:v>31400</c:v>
                </c:pt>
                <c:pt idx="1557">
                  <c:v>31401</c:v>
                </c:pt>
                <c:pt idx="1558">
                  <c:v>31404</c:v>
                </c:pt>
                <c:pt idx="1559">
                  <c:v>31405</c:v>
                </c:pt>
                <c:pt idx="1560">
                  <c:v>31406</c:v>
                </c:pt>
                <c:pt idx="1561">
                  <c:v>31407</c:v>
                </c:pt>
                <c:pt idx="1562">
                  <c:v>31408</c:v>
                </c:pt>
                <c:pt idx="1563">
                  <c:v>31411</c:v>
                </c:pt>
                <c:pt idx="1564">
                  <c:v>31412</c:v>
                </c:pt>
                <c:pt idx="1565">
                  <c:v>31413</c:v>
                </c:pt>
                <c:pt idx="1566">
                  <c:v>31414</c:v>
                </c:pt>
                <c:pt idx="1567">
                  <c:v>31415</c:v>
                </c:pt>
                <c:pt idx="1568">
                  <c:v>31418</c:v>
                </c:pt>
                <c:pt idx="1569">
                  <c:v>31419</c:v>
                </c:pt>
                <c:pt idx="1570">
                  <c:v>31420</c:v>
                </c:pt>
                <c:pt idx="1571">
                  <c:v>31421</c:v>
                </c:pt>
                <c:pt idx="1572">
                  <c:v>31422</c:v>
                </c:pt>
                <c:pt idx="1573">
                  <c:v>31425</c:v>
                </c:pt>
                <c:pt idx="1574">
                  <c:v>31426</c:v>
                </c:pt>
                <c:pt idx="1575">
                  <c:v>31427</c:v>
                </c:pt>
                <c:pt idx="1576">
                  <c:v>31428</c:v>
                </c:pt>
                <c:pt idx="1577">
                  <c:v>31429</c:v>
                </c:pt>
                <c:pt idx="1578">
                  <c:v>31432</c:v>
                </c:pt>
                <c:pt idx="1579">
                  <c:v>31433</c:v>
                </c:pt>
                <c:pt idx="1580">
                  <c:v>31434</c:v>
                </c:pt>
                <c:pt idx="1581">
                  <c:v>31435</c:v>
                </c:pt>
                <c:pt idx="1582">
                  <c:v>31436</c:v>
                </c:pt>
                <c:pt idx="1583">
                  <c:v>31439</c:v>
                </c:pt>
                <c:pt idx="1584">
                  <c:v>31440</c:v>
                </c:pt>
                <c:pt idx="1585">
                  <c:v>31441</c:v>
                </c:pt>
                <c:pt idx="1586">
                  <c:v>31442</c:v>
                </c:pt>
                <c:pt idx="1587">
                  <c:v>31443</c:v>
                </c:pt>
                <c:pt idx="1588">
                  <c:v>31446</c:v>
                </c:pt>
                <c:pt idx="1589">
                  <c:v>31447</c:v>
                </c:pt>
                <c:pt idx="1590">
                  <c:v>31448</c:v>
                </c:pt>
                <c:pt idx="1591">
                  <c:v>31449</c:v>
                </c:pt>
                <c:pt idx="1592">
                  <c:v>31450</c:v>
                </c:pt>
                <c:pt idx="1593">
                  <c:v>31453</c:v>
                </c:pt>
                <c:pt idx="1594">
                  <c:v>31454</c:v>
                </c:pt>
                <c:pt idx="1595">
                  <c:v>31455</c:v>
                </c:pt>
                <c:pt idx="1596">
                  <c:v>31456</c:v>
                </c:pt>
                <c:pt idx="1597">
                  <c:v>31457</c:v>
                </c:pt>
                <c:pt idx="1598">
                  <c:v>31460</c:v>
                </c:pt>
                <c:pt idx="1599">
                  <c:v>31461</c:v>
                </c:pt>
                <c:pt idx="1600">
                  <c:v>31462</c:v>
                </c:pt>
                <c:pt idx="1601">
                  <c:v>31463</c:v>
                </c:pt>
                <c:pt idx="1602">
                  <c:v>31464</c:v>
                </c:pt>
                <c:pt idx="1603">
                  <c:v>31467</c:v>
                </c:pt>
                <c:pt idx="1604">
                  <c:v>31468</c:v>
                </c:pt>
                <c:pt idx="1605">
                  <c:v>31469</c:v>
                </c:pt>
                <c:pt idx="1606">
                  <c:v>31470</c:v>
                </c:pt>
                <c:pt idx="1607">
                  <c:v>31471</c:v>
                </c:pt>
                <c:pt idx="1608">
                  <c:v>31474</c:v>
                </c:pt>
                <c:pt idx="1609">
                  <c:v>31475</c:v>
                </c:pt>
                <c:pt idx="1610">
                  <c:v>31476</c:v>
                </c:pt>
                <c:pt idx="1611">
                  <c:v>31477</c:v>
                </c:pt>
                <c:pt idx="1612">
                  <c:v>31478</c:v>
                </c:pt>
                <c:pt idx="1613">
                  <c:v>31481</c:v>
                </c:pt>
                <c:pt idx="1614">
                  <c:v>31482</c:v>
                </c:pt>
                <c:pt idx="1615">
                  <c:v>31483</c:v>
                </c:pt>
                <c:pt idx="1616">
                  <c:v>31484</c:v>
                </c:pt>
                <c:pt idx="1617">
                  <c:v>31485</c:v>
                </c:pt>
                <c:pt idx="1618">
                  <c:v>31488</c:v>
                </c:pt>
                <c:pt idx="1619">
                  <c:v>31489</c:v>
                </c:pt>
                <c:pt idx="1620">
                  <c:v>31490</c:v>
                </c:pt>
                <c:pt idx="1621">
                  <c:v>31491</c:v>
                </c:pt>
                <c:pt idx="1622">
                  <c:v>31492</c:v>
                </c:pt>
                <c:pt idx="1623">
                  <c:v>31495</c:v>
                </c:pt>
                <c:pt idx="1624">
                  <c:v>31496</c:v>
                </c:pt>
                <c:pt idx="1625">
                  <c:v>31497</c:v>
                </c:pt>
                <c:pt idx="1626">
                  <c:v>31498</c:v>
                </c:pt>
                <c:pt idx="1627">
                  <c:v>31499</c:v>
                </c:pt>
                <c:pt idx="1628">
                  <c:v>31502</c:v>
                </c:pt>
                <c:pt idx="1629">
                  <c:v>31503</c:v>
                </c:pt>
                <c:pt idx="1630">
                  <c:v>31504</c:v>
                </c:pt>
                <c:pt idx="1631">
                  <c:v>31505</c:v>
                </c:pt>
                <c:pt idx="1632">
                  <c:v>31506</c:v>
                </c:pt>
                <c:pt idx="1633">
                  <c:v>31509</c:v>
                </c:pt>
                <c:pt idx="1634">
                  <c:v>31510</c:v>
                </c:pt>
                <c:pt idx="1635">
                  <c:v>31511</c:v>
                </c:pt>
                <c:pt idx="1636">
                  <c:v>31512</c:v>
                </c:pt>
                <c:pt idx="1637">
                  <c:v>31513</c:v>
                </c:pt>
                <c:pt idx="1638">
                  <c:v>31516</c:v>
                </c:pt>
                <c:pt idx="1639">
                  <c:v>31517</c:v>
                </c:pt>
                <c:pt idx="1640">
                  <c:v>31518</c:v>
                </c:pt>
                <c:pt idx="1641">
                  <c:v>31519</c:v>
                </c:pt>
                <c:pt idx="1642">
                  <c:v>31520</c:v>
                </c:pt>
                <c:pt idx="1643">
                  <c:v>31523</c:v>
                </c:pt>
                <c:pt idx="1644">
                  <c:v>31524</c:v>
                </c:pt>
                <c:pt idx="1645">
                  <c:v>31525</c:v>
                </c:pt>
                <c:pt idx="1646">
                  <c:v>31526</c:v>
                </c:pt>
                <c:pt idx="1647">
                  <c:v>31527</c:v>
                </c:pt>
                <c:pt idx="1648">
                  <c:v>31530</c:v>
                </c:pt>
                <c:pt idx="1649">
                  <c:v>31531</c:v>
                </c:pt>
                <c:pt idx="1650">
                  <c:v>31532</c:v>
                </c:pt>
                <c:pt idx="1651">
                  <c:v>31533</c:v>
                </c:pt>
                <c:pt idx="1652">
                  <c:v>31534</c:v>
                </c:pt>
                <c:pt idx="1653">
                  <c:v>31537</c:v>
                </c:pt>
                <c:pt idx="1654">
                  <c:v>31538</c:v>
                </c:pt>
                <c:pt idx="1655">
                  <c:v>31539</c:v>
                </c:pt>
                <c:pt idx="1656">
                  <c:v>31540</c:v>
                </c:pt>
                <c:pt idx="1657">
                  <c:v>31541</c:v>
                </c:pt>
                <c:pt idx="1658">
                  <c:v>31544</c:v>
                </c:pt>
                <c:pt idx="1659">
                  <c:v>31545</c:v>
                </c:pt>
                <c:pt idx="1660">
                  <c:v>31546</c:v>
                </c:pt>
                <c:pt idx="1661">
                  <c:v>31547</c:v>
                </c:pt>
                <c:pt idx="1662">
                  <c:v>31548</c:v>
                </c:pt>
                <c:pt idx="1663">
                  <c:v>31551</c:v>
                </c:pt>
                <c:pt idx="1664">
                  <c:v>31552</c:v>
                </c:pt>
                <c:pt idx="1665">
                  <c:v>31553</c:v>
                </c:pt>
                <c:pt idx="1666">
                  <c:v>31554</c:v>
                </c:pt>
                <c:pt idx="1667">
                  <c:v>31555</c:v>
                </c:pt>
                <c:pt idx="1668">
                  <c:v>31558</c:v>
                </c:pt>
                <c:pt idx="1669">
                  <c:v>31559</c:v>
                </c:pt>
                <c:pt idx="1670">
                  <c:v>31560</c:v>
                </c:pt>
                <c:pt idx="1671">
                  <c:v>31561</c:v>
                </c:pt>
                <c:pt idx="1672">
                  <c:v>31562</c:v>
                </c:pt>
                <c:pt idx="1673">
                  <c:v>31565</c:v>
                </c:pt>
                <c:pt idx="1674">
                  <c:v>31566</c:v>
                </c:pt>
                <c:pt idx="1675">
                  <c:v>31567</c:v>
                </c:pt>
                <c:pt idx="1676">
                  <c:v>31568</c:v>
                </c:pt>
                <c:pt idx="1677">
                  <c:v>31569</c:v>
                </c:pt>
                <c:pt idx="1678">
                  <c:v>31572</c:v>
                </c:pt>
                <c:pt idx="1679">
                  <c:v>31573</c:v>
                </c:pt>
                <c:pt idx="1680">
                  <c:v>31574</c:v>
                </c:pt>
                <c:pt idx="1681">
                  <c:v>31575</c:v>
                </c:pt>
                <c:pt idx="1682">
                  <c:v>31576</c:v>
                </c:pt>
                <c:pt idx="1683">
                  <c:v>31579</c:v>
                </c:pt>
                <c:pt idx="1684">
                  <c:v>31580</c:v>
                </c:pt>
                <c:pt idx="1685">
                  <c:v>31581</c:v>
                </c:pt>
                <c:pt idx="1686">
                  <c:v>31582</c:v>
                </c:pt>
                <c:pt idx="1687">
                  <c:v>31583</c:v>
                </c:pt>
                <c:pt idx="1688">
                  <c:v>31586</c:v>
                </c:pt>
                <c:pt idx="1689">
                  <c:v>31587</c:v>
                </c:pt>
                <c:pt idx="1690">
                  <c:v>31588</c:v>
                </c:pt>
                <c:pt idx="1691">
                  <c:v>31589</c:v>
                </c:pt>
                <c:pt idx="1692">
                  <c:v>31590</c:v>
                </c:pt>
                <c:pt idx="1693">
                  <c:v>31593</c:v>
                </c:pt>
                <c:pt idx="1694">
                  <c:v>31594</c:v>
                </c:pt>
                <c:pt idx="1695">
                  <c:v>31595</c:v>
                </c:pt>
                <c:pt idx="1696">
                  <c:v>31596</c:v>
                </c:pt>
                <c:pt idx="1697">
                  <c:v>31597</c:v>
                </c:pt>
                <c:pt idx="1698">
                  <c:v>31600</c:v>
                </c:pt>
                <c:pt idx="1699">
                  <c:v>31601</c:v>
                </c:pt>
                <c:pt idx="1700">
                  <c:v>31602</c:v>
                </c:pt>
                <c:pt idx="1701">
                  <c:v>31603</c:v>
                </c:pt>
                <c:pt idx="1702">
                  <c:v>31604</c:v>
                </c:pt>
                <c:pt idx="1703">
                  <c:v>31607</c:v>
                </c:pt>
                <c:pt idx="1704">
                  <c:v>31608</c:v>
                </c:pt>
                <c:pt idx="1705">
                  <c:v>31609</c:v>
                </c:pt>
                <c:pt idx="1706">
                  <c:v>31610</c:v>
                </c:pt>
                <c:pt idx="1707">
                  <c:v>31611</c:v>
                </c:pt>
                <c:pt idx="1708">
                  <c:v>31614</c:v>
                </c:pt>
                <c:pt idx="1709">
                  <c:v>31615</c:v>
                </c:pt>
                <c:pt idx="1710">
                  <c:v>31616</c:v>
                </c:pt>
                <c:pt idx="1711">
                  <c:v>31617</c:v>
                </c:pt>
                <c:pt idx="1712">
                  <c:v>31618</c:v>
                </c:pt>
                <c:pt idx="1713">
                  <c:v>31621</c:v>
                </c:pt>
                <c:pt idx="1714">
                  <c:v>31622</c:v>
                </c:pt>
                <c:pt idx="1715">
                  <c:v>31623</c:v>
                </c:pt>
                <c:pt idx="1716">
                  <c:v>31624</c:v>
                </c:pt>
                <c:pt idx="1717">
                  <c:v>31625</c:v>
                </c:pt>
                <c:pt idx="1718">
                  <c:v>31628</c:v>
                </c:pt>
                <c:pt idx="1719">
                  <c:v>31629</c:v>
                </c:pt>
                <c:pt idx="1720">
                  <c:v>31630</c:v>
                </c:pt>
                <c:pt idx="1721">
                  <c:v>31631</c:v>
                </c:pt>
                <c:pt idx="1722">
                  <c:v>31632</c:v>
                </c:pt>
                <c:pt idx="1723">
                  <c:v>31635</c:v>
                </c:pt>
                <c:pt idx="1724">
                  <c:v>31636</c:v>
                </c:pt>
                <c:pt idx="1725">
                  <c:v>31637</c:v>
                </c:pt>
                <c:pt idx="1726">
                  <c:v>31638</c:v>
                </c:pt>
                <c:pt idx="1727">
                  <c:v>31639</c:v>
                </c:pt>
                <c:pt idx="1728">
                  <c:v>31642</c:v>
                </c:pt>
                <c:pt idx="1729">
                  <c:v>31643</c:v>
                </c:pt>
                <c:pt idx="1730">
                  <c:v>31644</c:v>
                </c:pt>
                <c:pt idx="1731">
                  <c:v>31645</c:v>
                </c:pt>
                <c:pt idx="1732">
                  <c:v>31646</c:v>
                </c:pt>
                <c:pt idx="1733">
                  <c:v>31649</c:v>
                </c:pt>
                <c:pt idx="1734">
                  <c:v>31650</c:v>
                </c:pt>
                <c:pt idx="1735">
                  <c:v>31651</c:v>
                </c:pt>
                <c:pt idx="1736">
                  <c:v>31652</c:v>
                </c:pt>
                <c:pt idx="1737">
                  <c:v>31653</c:v>
                </c:pt>
                <c:pt idx="1738">
                  <c:v>31656</c:v>
                </c:pt>
                <c:pt idx="1739">
                  <c:v>31657</c:v>
                </c:pt>
                <c:pt idx="1740">
                  <c:v>31658</c:v>
                </c:pt>
                <c:pt idx="1741">
                  <c:v>31659</c:v>
                </c:pt>
                <c:pt idx="1742">
                  <c:v>31660</c:v>
                </c:pt>
                <c:pt idx="1743">
                  <c:v>31663</c:v>
                </c:pt>
                <c:pt idx="1744">
                  <c:v>31664</c:v>
                </c:pt>
                <c:pt idx="1745">
                  <c:v>31665</c:v>
                </c:pt>
                <c:pt idx="1746">
                  <c:v>31666</c:v>
                </c:pt>
                <c:pt idx="1747">
                  <c:v>31667</c:v>
                </c:pt>
                <c:pt idx="1748">
                  <c:v>31670</c:v>
                </c:pt>
                <c:pt idx="1749">
                  <c:v>31671</c:v>
                </c:pt>
                <c:pt idx="1750">
                  <c:v>31672</c:v>
                </c:pt>
                <c:pt idx="1751">
                  <c:v>31673</c:v>
                </c:pt>
                <c:pt idx="1752">
                  <c:v>31674</c:v>
                </c:pt>
                <c:pt idx="1753">
                  <c:v>31677</c:v>
                </c:pt>
                <c:pt idx="1754">
                  <c:v>31678</c:v>
                </c:pt>
                <c:pt idx="1755">
                  <c:v>31679</c:v>
                </c:pt>
                <c:pt idx="1756">
                  <c:v>31680</c:v>
                </c:pt>
                <c:pt idx="1757">
                  <c:v>31681</c:v>
                </c:pt>
                <c:pt idx="1758">
                  <c:v>31684</c:v>
                </c:pt>
                <c:pt idx="1759">
                  <c:v>31685</c:v>
                </c:pt>
                <c:pt idx="1760">
                  <c:v>31686</c:v>
                </c:pt>
                <c:pt idx="1761">
                  <c:v>31687</c:v>
                </c:pt>
                <c:pt idx="1762">
                  <c:v>31688</c:v>
                </c:pt>
                <c:pt idx="1763">
                  <c:v>31691</c:v>
                </c:pt>
                <c:pt idx="1764">
                  <c:v>31692</c:v>
                </c:pt>
                <c:pt idx="1765">
                  <c:v>31693</c:v>
                </c:pt>
                <c:pt idx="1766">
                  <c:v>31694</c:v>
                </c:pt>
                <c:pt idx="1767">
                  <c:v>31695</c:v>
                </c:pt>
                <c:pt idx="1768">
                  <c:v>31698</c:v>
                </c:pt>
                <c:pt idx="1769">
                  <c:v>31699</c:v>
                </c:pt>
                <c:pt idx="1770">
                  <c:v>31700</c:v>
                </c:pt>
                <c:pt idx="1771">
                  <c:v>31701</c:v>
                </c:pt>
                <c:pt idx="1772">
                  <c:v>31702</c:v>
                </c:pt>
                <c:pt idx="1773">
                  <c:v>31705</c:v>
                </c:pt>
                <c:pt idx="1774">
                  <c:v>31706</c:v>
                </c:pt>
                <c:pt idx="1775">
                  <c:v>31707</c:v>
                </c:pt>
                <c:pt idx="1776">
                  <c:v>31708</c:v>
                </c:pt>
                <c:pt idx="1777">
                  <c:v>31709</c:v>
                </c:pt>
                <c:pt idx="1778">
                  <c:v>31712</c:v>
                </c:pt>
                <c:pt idx="1779">
                  <c:v>31713</c:v>
                </c:pt>
                <c:pt idx="1780">
                  <c:v>31714</c:v>
                </c:pt>
                <c:pt idx="1781">
                  <c:v>31715</c:v>
                </c:pt>
                <c:pt idx="1782">
                  <c:v>31716</c:v>
                </c:pt>
                <c:pt idx="1783">
                  <c:v>31719</c:v>
                </c:pt>
                <c:pt idx="1784">
                  <c:v>31720</c:v>
                </c:pt>
                <c:pt idx="1785">
                  <c:v>31721</c:v>
                </c:pt>
                <c:pt idx="1786">
                  <c:v>31722</c:v>
                </c:pt>
                <c:pt idx="1787">
                  <c:v>31723</c:v>
                </c:pt>
                <c:pt idx="1788">
                  <c:v>31726</c:v>
                </c:pt>
                <c:pt idx="1789">
                  <c:v>31727</c:v>
                </c:pt>
                <c:pt idx="1790">
                  <c:v>31728</c:v>
                </c:pt>
                <c:pt idx="1791">
                  <c:v>31729</c:v>
                </c:pt>
                <c:pt idx="1792">
                  <c:v>31730</c:v>
                </c:pt>
                <c:pt idx="1793">
                  <c:v>31733</c:v>
                </c:pt>
                <c:pt idx="1794">
                  <c:v>31734</c:v>
                </c:pt>
                <c:pt idx="1795">
                  <c:v>31735</c:v>
                </c:pt>
                <c:pt idx="1796">
                  <c:v>31736</c:v>
                </c:pt>
                <c:pt idx="1797">
                  <c:v>31737</c:v>
                </c:pt>
                <c:pt idx="1798">
                  <c:v>31740</c:v>
                </c:pt>
                <c:pt idx="1799">
                  <c:v>31741</c:v>
                </c:pt>
                <c:pt idx="1800">
                  <c:v>31742</c:v>
                </c:pt>
                <c:pt idx="1801">
                  <c:v>31743</c:v>
                </c:pt>
                <c:pt idx="1802">
                  <c:v>31744</c:v>
                </c:pt>
                <c:pt idx="1803">
                  <c:v>31747</c:v>
                </c:pt>
                <c:pt idx="1804">
                  <c:v>31748</c:v>
                </c:pt>
                <c:pt idx="1805">
                  <c:v>31749</c:v>
                </c:pt>
                <c:pt idx="1806">
                  <c:v>31750</c:v>
                </c:pt>
                <c:pt idx="1807">
                  <c:v>31751</c:v>
                </c:pt>
                <c:pt idx="1808">
                  <c:v>31754</c:v>
                </c:pt>
                <c:pt idx="1809">
                  <c:v>31755</c:v>
                </c:pt>
                <c:pt idx="1810">
                  <c:v>31756</c:v>
                </c:pt>
                <c:pt idx="1811">
                  <c:v>31757</c:v>
                </c:pt>
                <c:pt idx="1812">
                  <c:v>31758</c:v>
                </c:pt>
                <c:pt idx="1813">
                  <c:v>31761</c:v>
                </c:pt>
                <c:pt idx="1814">
                  <c:v>31762</c:v>
                </c:pt>
                <c:pt idx="1815">
                  <c:v>31763</c:v>
                </c:pt>
                <c:pt idx="1816">
                  <c:v>31764</c:v>
                </c:pt>
                <c:pt idx="1817">
                  <c:v>31765</c:v>
                </c:pt>
                <c:pt idx="1818">
                  <c:v>31768</c:v>
                </c:pt>
                <c:pt idx="1819">
                  <c:v>31769</c:v>
                </c:pt>
                <c:pt idx="1820">
                  <c:v>31770</c:v>
                </c:pt>
                <c:pt idx="1821">
                  <c:v>31771</c:v>
                </c:pt>
                <c:pt idx="1822">
                  <c:v>31772</c:v>
                </c:pt>
                <c:pt idx="1823">
                  <c:v>31775</c:v>
                </c:pt>
                <c:pt idx="1824">
                  <c:v>31776</c:v>
                </c:pt>
                <c:pt idx="1825">
                  <c:v>31777</c:v>
                </c:pt>
                <c:pt idx="1826">
                  <c:v>31778</c:v>
                </c:pt>
                <c:pt idx="1827">
                  <c:v>31779</c:v>
                </c:pt>
                <c:pt idx="1828">
                  <c:v>31782</c:v>
                </c:pt>
                <c:pt idx="1829">
                  <c:v>31783</c:v>
                </c:pt>
                <c:pt idx="1830">
                  <c:v>31784</c:v>
                </c:pt>
                <c:pt idx="1831">
                  <c:v>31785</c:v>
                </c:pt>
                <c:pt idx="1832">
                  <c:v>31786</c:v>
                </c:pt>
                <c:pt idx="1833">
                  <c:v>31789</c:v>
                </c:pt>
                <c:pt idx="1834">
                  <c:v>31790</c:v>
                </c:pt>
                <c:pt idx="1835">
                  <c:v>31791</c:v>
                </c:pt>
                <c:pt idx="1836">
                  <c:v>31792</c:v>
                </c:pt>
                <c:pt idx="1837">
                  <c:v>31793</c:v>
                </c:pt>
                <c:pt idx="1838">
                  <c:v>31796</c:v>
                </c:pt>
                <c:pt idx="1839">
                  <c:v>31797</c:v>
                </c:pt>
                <c:pt idx="1840">
                  <c:v>31798</c:v>
                </c:pt>
                <c:pt idx="1841">
                  <c:v>31799</c:v>
                </c:pt>
                <c:pt idx="1842">
                  <c:v>31800</c:v>
                </c:pt>
                <c:pt idx="1843">
                  <c:v>31803</c:v>
                </c:pt>
                <c:pt idx="1844">
                  <c:v>31804</c:v>
                </c:pt>
                <c:pt idx="1845">
                  <c:v>31805</c:v>
                </c:pt>
                <c:pt idx="1846">
                  <c:v>31806</c:v>
                </c:pt>
                <c:pt idx="1847">
                  <c:v>31807</c:v>
                </c:pt>
                <c:pt idx="1848">
                  <c:v>31810</c:v>
                </c:pt>
                <c:pt idx="1849">
                  <c:v>31811</c:v>
                </c:pt>
                <c:pt idx="1850">
                  <c:v>31812</c:v>
                </c:pt>
                <c:pt idx="1851">
                  <c:v>31813</c:v>
                </c:pt>
                <c:pt idx="1852">
                  <c:v>31814</c:v>
                </c:pt>
                <c:pt idx="1853">
                  <c:v>31817</c:v>
                </c:pt>
                <c:pt idx="1854">
                  <c:v>31818</c:v>
                </c:pt>
                <c:pt idx="1855">
                  <c:v>31819</c:v>
                </c:pt>
                <c:pt idx="1856">
                  <c:v>31820</c:v>
                </c:pt>
                <c:pt idx="1857">
                  <c:v>31821</c:v>
                </c:pt>
                <c:pt idx="1858">
                  <c:v>31824</c:v>
                </c:pt>
                <c:pt idx="1859">
                  <c:v>31825</c:v>
                </c:pt>
                <c:pt idx="1860">
                  <c:v>31826</c:v>
                </c:pt>
                <c:pt idx="1861">
                  <c:v>31827</c:v>
                </c:pt>
                <c:pt idx="1862">
                  <c:v>31828</c:v>
                </c:pt>
                <c:pt idx="1863">
                  <c:v>31831</c:v>
                </c:pt>
                <c:pt idx="1864">
                  <c:v>31832</c:v>
                </c:pt>
                <c:pt idx="1865">
                  <c:v>31833</c:v>
                </c:pt>
                <c:pt idx="1866">
                  <c:v>31834</c:v>
                </c:pt>
                <c:pt idx="1867">
                  <c:v>31835</c:v>
                </c:pt>
                <c:pt idx="1868">
                  <c:v>31838</c:v>
                </c:pt>
                <c:pt idx="1869">
                  <c:v>31839</c:v>
                </c:pt>
                <c:pt idx="1870">
                  <c:v>31840</c:v>
                </c:pt>
                <c:pt idx="1871">
                  <c:v>31841</c:v>
                </c:pt>
                <c:pt idx="1872">
                  <c:v>31842</c:v>
                </c:pt>
                <c:pt idx="1873">
                  <c:v>31845</c:v>
                </c:pt>
                <c:pt idx="1874">
                  <c:v>31846</c:v>
                </c:pt>
                <c:pt idx="1875">
                  <c:v>31847</c:v>
                </c:pt>
                <c:pt idx="1876">
                  <c:v>31848</c:v>
                </c:pt>
                <c:pt idx="1877">
                  <c:v>31849</c:v>
                </c:pt>
                <c:pt idx="1878">
                  <c:v>31852</c:v>
                </c:pt>
                <c:pt idx="1879">
                  <c:v>31853</c:v>
                </c:pt>
                <c:pt idx="1880">
                  <c:v>31854</c:v>
                </c:pt>
                <c:pt idx="1881">
                  <c:v>31855</c:v>
                </c:pt>
                <c:pt idx="1882">
                  <c:v>31856</c:v>
                </c:pt>
                <c:pt idx="1883">
                  <c:v>31859</c:v>
                </c:pt>
                <c:pt idx="1884">
                  <c:v>31860</c:v>
                </c:pt>
                <c:pt idx="1885">
                  <c:v>31861</c:v>
                </c:pt>
                <c:pt idx="1886">
                  <c:v>31862</c:v>
                </c:pt>
                <c:pt idx="1887">
                  <c:v>31863</c:v>
                </c:pt>
                <c:pt idx="1888">
                  <c:v>31866</c:v>
                </c:pt>
                <c:pt idx="1889">
                  <c:v>31867</c:v>
                </c:pt>
                <c:pt idx="1890">
                  <c:v>31868</c:v>
                </c:pt>
                <c:pt idx="1891">
                  <c:v>31869</c:v>
                </c:pt>
                <c:pt idx="1892">
                  <c:v>31870</c:v>
                </c:pt>
                <c:pt idx="1893">
                  <c:v>31873</c:v>
                </c:pt>
                <c:pt idx="1894">
                  <c:v>31874</c:v>
                </c:pt>
                <c:pt idx="1895">
                  <c:v>31875</c:v>
                </c:pt>
                <c:pt idx="1896">
                  <c:v>31876</c:v>
                </c:pt>
                <c:pt idx="1897">
                  <c:v>31877</c:v>
                </c:pt>
                <c:pt idx="1898">
                  <c:v>31880</c:v>
                </c:pt>
                <c:pt idx="1899">
                  <c:v>31881</c:v>
                </c:pt>
                <c:pt idx="1900">
                  <c:v>31882</c:v>
                </c:pt>
                <c:pt idx="1901">
                  <c:v>31883</c:v>
                </c:pt>
                <c:pt idx="1902">
                  <c:v>31884</c:v>
                </c:pt>
                <c:pt idx="1903">
                  <c:v>31887</c:v>
                </c:pt>
                <c:pt idx="1904">
                  <c:v>31888</c:v>
                </c:pt>
                <c:pt idx="1905">
                  <c:v>31889</c:v>
                </c:pt>
                <c:pt idx="1906">
                  <c:v>31890</c:v>
                </c:pt>
                <c:pt idx="1907">
                  <c:v>31891</c:v>
                </c:pt>
                <c:pt idx="1908">
                  <c:v>31894</c:v>
                </c:pt>
                <c:pt idx="1909">
                  <c:v>31895</c:v>
                </c:pt>
                <c:pt idx="1910">
                  <c:v>31896</c:v>
                </c:pt>
                <c:pt idx="1911">
                  <c:v>31897</c:v>
                </c:pt>
                <c:pt idx="1912">
                  <c:v>31898</c:v>
                </c:pt>
                <c:pt idx="1913">
                  <c:v>31901</c:v>
                </c:pt>
                <c:pt idx="1914">
                  <c:v>31902</c:v>
                </c:pt>
                <c:pt idx="1915">
                  <c:v>31903</c:v>
                </c:pt>
                <c:pt idx="1916">
                  <c:v>31904</c:v>
                </c:pt>
                <c:pt idx="1917">
                  <c:v>31905</c:v>
                </c:pt>
                <c:pt idx="1918">
                  <c:v>31908</c:v>
                </c:pt>
                <c:pt idx="1919">
                  <c:v>31909</c:v>
                </c:pt>
                <c:pt idx="1920">
                  <c:v>31910</c:v>
                </c:pt>
                <c:pt idx="1921">
                  <c:v>31911</c:v>
                </c:pt>
                <c:pt idx="1922">
                  <c:v>31912</c:v>
                </c:pt>
                <c:pt idx="1923">
                  <c:v>31915</c:v>
                </c:pt>
                <c:pt idx="1924">
                  <c:v>31916</c:v>
                </c:pt>
                <c:pt idx="1925">
                  <c:v>31917</c:v>
                </c:pt>
                <c:pt idx="1926">
                  <c:v>31918</c:v>
                </c:pt>
                <c:pt idx="1927">
                  <c:v>31919</c:v>
                </c:pt>
                <c:pt idx="1928">
                  <c:v>31922</c:v>
                </c:pt>
                <c:pt idx="1929">
                  <c:v>31923</c:v>
                </c:pt>
                <c:pt idx="1930">
                  <c:v>31924</c:v>
                </c:pt>
                <c:pt idx="1931">
                  <c:v>31925</c:v>
                </c:pt>
                <c:pt idx="1932">
                  <c:v>31926</c:v>
                </c:pt>
                <c:pt idx="1933">
                  <c:v>31929</c:v>
                </c:pt>
                <c:pt idx="1934">
                  <c:v>31930</c:v>
                </c:pt>
                <c:pt idx="1935">
                  <c:v>31931</c:v>
                </c:pt>
                <c:pt idx="1936">
                  <c:v>31932</c:v>
                </c:pt>
                <c:pt idx="1937">
                  <c:v>31933</c:v>
                </c:pt>
                <c:pt idx="1938">
                  <c:v>31936</c:v>
                </c:pt>
                <c:pt idx="1939">
                  <c:v>31937</c:v>
                </c:pt>
                <c:pt idx="1940">
                  <c:v>31938</c:v>
                </c:pt>
                <c:pt idx="1941">
                  <c:v>31939</c:v>
                </c:pt>
                <c:pt idx="1942">
                  <c:v>31940</c:v>
                </c:pt>
                <c:pt idx="1943">
                  <c:v>31943</c:v>
                </c:pt>
                <c:pt idx="1944">
                  <c:v>31944</c:v>
                </c:pt>
                <c:pt idx="1945">
                  <c:v>31945</c:v>
                </c:pt>
                <c:pt idx="1946">
                  <c:v>31946</c:v>
                </c:pt>
                <c:pt idx="1947">
                  <c:v>31947</c:v>
                </c:pt>
                <c:pt idx="1948">
                  <c:v>31950</c:v>
                </c:pt>
                <c:pt idx="1949">
                  <c:v>31951</c:v>
                </c:pt>
                <c:pt idx="1950">
                  <c:v>31952</c:v>
                </c:pt>
                <c:pt idx="1951">
                  <c:v>31953</c:v>
                </c:pt>
                <c:pt idx="1952">
                  <c:v>31954</c:v>
                </c:pt>
                <c:pt idx="1953">
                  <c:v>31957</c:v>
                </c:pt>
                <c:pt idx="1954">
                  <c:v>31958</c:v>
                </c:pt>
                <c:pt idx="1955">
                  <c:v>31959</c:v>
                </c:pt>
                <c:pt idx="1956">
                  <c:v>31960</c:v>
                </c:pt>
                <c:pt idx="1957">
                  <c:v>31961</c:v>
                </c:pt>
                <c:pt idx="1958">
                  <c:v>31964</c:v>
                </c:pt>
                <c:pt idx="1959">
                  <c:v>31965</c:v>
                </c:pt>
                <c:pt idx="1960">
                  <c:v>31966</c:v>
                </c:pt>
                <c:pt idx="1961">
                  <c:v>31967</c:v>
                </c:pt>
                <c:pt idx="1962">
                  <c:v>31968</c:v>
                </c:pt>
                <c:pt idx="1963">
                  <c:v>31971</c:v>
                </c:pt>
                <c:pt idx="1964">
                  <c:v>31972</c:v>
                </c:pt>
                <c:pt idx="1965">
                  <c:v>31973</c:v>
                </c:pt>
                <c:pt idx="1966">
                  <c:v>31974</c:v>
                </c:pt>
                <c:pt idx="1967">
                  <c:v>31975</c:v>
                </c:pt>
                <c:pt idx="1968">
                  <c:v>31978</c:v>
                </c:pt>
                <c:pt idx="1969">
                  <c:v>31979</c:v>
                </c:pt>
                <c:pt idx="1970">
                  <c:v>31980</c:v>
                </c:pt>
                <c:pt idx="1971">
                  <c:v>31981</c:v>
                </c:pt>
                <c:pt idx="1972">
                  <c:v>31982</c:v>
                </c:pt>
                <c:pt idx="1973">
                  <c:v>31985</c:v>
                </c:pt>
                <c:pt idx="1974">
                  <c:v>31986</c:v>
                </c:pt>
                <c:pt idx="1975">
                  <c:v>31987</c:v>
                </c:pt>
                <c:pt idx="1976">
                  <c:v>31988</c:v>
                </c:pt>
                <c:pt idx="1977">
                  <c:v>31989</c:v>
                </c:pt>
                <c:pt idx="1978">
                  <c:v>31992</c:v>
                </c:pt>
                <c:pt idx="1979">
                  <c:v>31993</c:v>
                </c:pt>
                <c:pt idx="1980">
                  <c:v>31994</c:v>
                </c:pt>
                <c:pt idx="1981">
                  <c:v>31995</c:v>
                </c:pt>
                <c:pt idx="1982">
                  <c:v>31996</c:v>
                </c:pt>
                <c:pt idx="1983">
                  <c:v>31999</c:v>
                </c:pt>
                <c:pt idx="1984">
                  <c:v>32000</c:v>
                </c:pt>
                <c:pt idx="1985">
                  <c:v>32001</c:v>
                </c:pt>
                <c:pt idx="1986">
                  <c:v>32002</c:v>
                </c:pt>
                <c:pt idx="1987">
                  <c:v>32003</c:v>
                </c:pt>
                <c:pt idx="1988">
                  <c:v>32006</c:v>
                </c:pt>
                <c:pt idx="1989">
                  <c:v>32007</c:v>
                </c:pt>
                <c:pt idx="1990">
                  <c:v>32008</c:v>
                </c:pt>
                <c:pt idx="1991">
                  <c:v>32009</c:v>
                </c:pt>
                <c:pt idx="1992">
                  <c:v>32010</c:v>
                </c:pt>
                <c:pt idx="1993">
                  <c:v>32013</c:v>
                </c:pt>
                <c:pt idx="1994">
                  <c:v>32014</c:v>
                </c:pt>
                <c:pt idx="1995">
                  <c:v>32015</c:v>
                </c:pt>
                <c:pt idx="1996">
                  <c:v>32016</c:v>
                </c:pt>
                <c:pt idx="1997">
                  <c:v>32017</c:v>
                </c:pt>
                <c:pt idx="1998">
                  <c:v>32020</c:v>
                </c:pt>
                <c:pt idx="1999">
                  <c:v>32021</c:v>
                </c:pt>
                <c:pt idx="2000">
                  <c:v>32022</c:v>
                </c:pt>
                <c:pt idx="2001">
                  <c:v>32023</c:v>
                </c:pt>
                <c:pt idx="2002">
                  <c:v>32024</c:v>
                </c:pt>
                <c:pt idx="2003">
                  <c:v>32027</c:v>
                </c:pt>
                <c:pt idx="2004">
                  <c:v>32028</c:v>
                </c:pt>
                <c:pt idx="2005">
                  <c:v>32029</c:v>
                </c:pt>
                <c:pt idx="2006">
                  <c:v>32030</c:v>
                </c:pt>
                <c:pt idx="2007">
                  <c:v>32031</c:v>
                </c:pt>
                <c:pt idx="2008">
                  <c:v>32034</c:v>
                </c:pt>
                <c:pt idx="2009">
                  <c:v>32035</c:v>
                </c:pt>
                <c:pt idx="2010">
                  <c:v>32036</c:v>
                </c:pt>
                <c:pt idx="2011">
                  <c:v>32037</c:v>
                </c:pt>
                <c:pt idx="2012">
                  <c:v>32038</c:v>
                </c:pt>
                <c:pt idx="2013">
                  <c:v>32041</c:v>
                </c:pt>
                <c:pt idx="2014">
                  <c:v>32042</c:v>
                </c:pt>
                <c:pt idx="2015">
                  <c:v>32043</c:v>
                </c:pt>
                <c:pt idx="2016">
                  <c:v>32044</c:v>
                </c:pt>
                <c:pt idx="2017">
                  <c:v>32045</c:v>
                </c:pt>
                <c:pt idx="2018">
                  <c:v>32048</c:v>
                </c:pt>
                <c:pt idx="2019">
                  <c:v>32049</c:v>
                </c:pt>
                <c:pt idx="2020">
                  <c:v>32050</c:v>
                </c:pt>
                <c:pt idx="2021">
                  <c:v>32051</c:v>
                </c:pt>
                <c:pt idx="2022">
                  <c:v>32052</c:v>
                </c:pt>
                <c:pt idx="2023">
                  <c:v>32055</c:v>
                </c:pt>
                <c:pt idx="2024">
                  <c:v>32056</c:v>
                </c:pt>
                <c:pt idx="2025">
                  <c:v>32057</c:v>
                </c:pt>
                <c:pt idx="2026">
                  <c:v>32058</c:v>
                </c:pt>
                <c:pt idx="2027">
                  <c:v>32059</c:v>
                </c:pt>
                <c:pt idx="2028">
                  <c:v>32062</c:v>
                </c:pt>
                <c:pt idx="2029">
                  <c:v>32063</c:v>
                </c:pt>
                <c:pt idx="2030">
                  <c:v>32064</c:v>
                </c:pt>
                <c:pt idx="2031">
                  <c:v>32065</c:v>
                </c:pt>
                <c:pt idx="2032">
                  <c:v>32066</c:v>
                </c:pt>
                <c:pt idx="2033">
                  <c:v>32069</c:v>
                </c:pt>
                <c:pt idx="2034">
                  <c:v>32070</c:v>
                </c:pt>
                <c:pt idx="2035">
                  <c:v>32071</c:v>
                </c:pt>
                <c:pt idx="2036">
                  <c:v>32072</c:v>
                </c:pt>
                <c:pt idx="2037">
                  <c:v>32073</c:v>
                </c:pt>
                <c:pt idx="2038">
                  <c:v>32076</c:v>
                </c:pt>
                <c:pt idx="2039">
                  <c:v>32077</c:v>
                </c:pt>
                <c:pt idx="2040">
                  <c:v>32078</c:v>
                </c:pt>
                <c:pt idx="2041">
                  <c:v>32079</c:v>
                </c:pt>
                <c:pt idx="2042">
                  <c:v>32080</c:v>
                </c:pt>
                <c:pt idx="2043">
                  <c:v>32083</c:v>
                </c:pt>
                <c:pt idx="2044">
                  <c:v>32084</c:v>
                </c:pt>
                <c:pt idx="2045">
                  <c:v>32085</c:v>
                </c:pt>
                <c:pt idx="2046">
                  <c:v>32086</c:v>
                </c:pt>
                <c:pt idx="2047">
                  <c:v>32087</c:v>
                </c:pt>
                <c:pt idx="2048">
                  <c:v>32090</c:v>
                </c:pt>
                <c:pt idx="2049">
                  <c:v>32091</c:v>
                </c:pt>
                <c:pt idx="2050">
                  <c:v>32092</c:v>
                </c:pt>
                <c:pt idx="2051">
                  <c:v>32093</c:v>
                </c:pt>
                <c:pt idx="2052">
                  <c:v>32094</c:v>
                </c:pt>
                <c:pt idx="2053">
                  <c:v>32097</c:v>
                </c:pt>
                <c:pt idx="2054">
                  <c:v>32098</c:v>
                </c:pt>
                <c:pt idx="2055">
                  <c:v>32099</c:v>
                </c:pt>
                <c:pt idx="2056">
                  <c:v>32100</c:v>
                </c:pt>
                <c:pt idx="2057">
                  <c:v>32101</c:v>
                </c:pt>
                <c:pt idx="2058">
                  <c:v>32104</c:v>
                </c:pt>
                <c:pt idx="2059">
                  <c:v>32105</c:v>
                </c:pt>
                <c:pt idx="2060">
                  <c:v>32106</c:v>
                </c:pt>
                <c:pt idx="2061">
                  <c:v>32107</c:v>
                </c:pt>
                <c:pt idx="2062">
                  <c:v>32108</c:v>
                </c:pt>
                <c:pt idx="2063">
                  <c:v>32111</c:v>
                </c:pt>
                <c:pt idx="2064">
                  <c:v>32112</c:v>
                </c:pt>
                <c:pt idx="2065">
                  <c:v>32113</c:v>
                </c:pt>
                <c:pt idx="2066">
                  <c:v>32114</c:v>
                </c:pt>
                <c:pt idx="2067">
                  <c:v>32115</c:v>
                </c:pt>
                <c:pt idx="2068">
                  <c:v>32118</c:v>
                </c:pt>
                <c:pt idx="2069">
                  <c:v>32119</c:v>
                </c:pt>
                <c:pt idx="2070">
                  <c:v>32120</c:v>
                </c:pt>
                <c:pt idx="2071">
                  <c:v>32121</c:v>
                </c:pt>
                <c:pt idx="2072">
                  <c:v>32122</c:v>
                </c:pt>
                <c:pt idx="2073">
                  <c:v>32125</c:v>
                </c:pt>
                <c:pt idx="2074">
                  <c:v>32126</c:v>
                </c:pt>
                <c:pt idx="2075">
                  <c:v>32127</c:v>
                </c:pt>
                <c:pt idx="2076">
                  <c:v>32128</c:v>
                </c:pt>
                <c:pt idx="2077">
                  <c:v>32129</c:v>
                </c:pt>
                <c:pt idx="2078">
                  <c:v>32132</c:v>
                </c:pt>
                <c:pt idx="2079">
                  <c:v>32133</c:v>
                </c:pt>
                <c:pt idx="2080">
                  <c:v>32134</c:v>
                </c:pt>
                <c:pt idx="2081">
                  <c:v>32135</c:v>
                </c:pt>
                <c:pt idx="2082">
                  <c:v>32136</c:v>
                </c:pt>
                <c:pt idx="2083">
                  <c:v>32139</c:v>
                </c:pt>
                <c:pt idx="2084">
                  <c:v>32140</c:v>
                </c:pt>
                <c:pt idx="2085">
                  <c:v>32141</c:v>
                </c:pt>
                <c:pt idx="2086">
                  <c:v>32142</c:v>
                </c:pt>
                <c:pt idx="2087">
                  <c:v>32143</c:v>
                </c:pt>
                <c:pt idx="2088">
                  <c:v>32146</c:v>
                </c:pt>
                <c:pt idx="2089">
                  <c:v>32147</c:v>
                </c:pt>
                <c:pt idx="2090">
                  <c:v>32148</c:v>
                </c:pt>
                <c:pt idx="2091">
                  <c:v>32149</c:v>
                </c:pt>
                <c:pt idx="2092">
                  <c:v>32150</c:v>
                </c:pt>
                <c:pt idx="2093">
                  <c:v>32153</c:v>
                </c:pt>
                <c:pt idx="2094">
                  <c:v>32154</c:v>
                </c:pt>
                <c:pt idx="2095">
                  <c:v>32155</c:v>
                </c:pt>
                <c:pt idx="2096">
                  <c:v>32156</c:v>
                </c:pt>
                <c:pt idx="2097">
                  <c:v>32157</c:v>
                </c:pt>
                <c:pt idx="2098">
                  <c:v>32160</c:v>
                </c:pt>
                <c:pt idx="2099">
                  <c:v>32161</c:v>
                </c:pt>
                <c:pt idx="2100">
                  <c:v>32162</c:v>
                </c:pt>
                <c:pt idx="2101">
                  <c:v>32163</c:v>
                </c:pt>
                <c:pt idx="2102">
                  <c:v>32164</c:v>
                </c:pt>
                <c:pt idx="2103">
                  <c:v>32167</c:v>
                </c:pt>
                <c:pt idx="2104">
                  <c:v>32168</c:v>
                </c:pt>
                <c:pt idx="2105">
                  <c:v>32169</c:v>
                </c:pt>
                <c:pt idx="2106">
                  <c:v>32170</c:v>
                </c:pt>
                <c:pt idx="2107">
                  <c:v>32171</c:v>
                </c:pt>
                <c:pt idx="2108">
                  <c:v>32174</c:v>
                </c:pt>
                <c:pt idx="2109">
                  <c:v>32175</c:v>
                </c:pt>
                <c:pt idx="2110">
                  <c:v>32176</c:v>
                </c:pt>
                <c:pt idx="2111">
                  <c:v>32177</c:v>
                </c:pt>
                <c:pt idx="2112">
                  <c:v>32178</c:v>
                </c:pt>
                <c:pt idx="2113">
                  <c:v>32181</c:v>
                </c:pt>
                <c:pt idx="2114">
                  <c:v>32182</c:v>
                </c:pt>
                <c:pt idx="2115">
                  <c:v>32183</c:v>
                </c:pt>
                <c:pt idx="2116">
                  <c:v>32184</c:v>
                </c:pt>
                <c:pt idx="2117">
                  <c:v>32185</c:v>
                </c:pt>
                <c:pt idx="2118">
                  <c:v>32188</c:v>
                </c:pt>
                <c:pt idx="2119">
                  <c:v>32189</c:v>
                </c:pt>
                <c:pt idx="2120">
                  <c:v>32190</c:v>
                </c:pt>
                <c:pt idx="2121">
                  <c:v>32191</c:v>
                </c:pt>
                <c:pt idx="2122">
                  <c:v>32192</c:v>
                </c:pt>
                <c:pt idx="2123">
                  <c:v>32195</c:v>
                </c:pt>
                <c:pt idx="2124">
                  <c:v>32196</c:v>
                </c:pt>
                <c:pt idx="2125">
                  <c:v>32197</c:v>
                </c:pt>
                <c:pt idx="2126">
                  <c:v>32198</c:v>
                </c:pt>
                <c:pt idx="2127">
                  <c:v>32199</c:v>
                </c:pt>
                <c:pt idx="2128">
                  <c:v>32202</c:v>
                </c:pt>
                <c:pt idx="2129">
                  <c:v>32203</c:v>
                </c:pt>
                <c:pt idx="2130">
                  <c:v>32204</c:v>
                </c:pt>
                <c:pt idx="2131">
                  <c:v>32205</c:v>
                </c:pt>
                <c:pt idx="2132">
                  <c:v>32206</c:v>
                </c:pt>
                <c:pt idx="2133">
                  <c:v>32209</c:v>
                </c:pt>
                <c:pt idx="2134">
                  <c:v>32210</c:v>
                </c:pt>
                <c:pt idx="2135">
                  <c:v>32211</c:v>
                </c:pt>
                <c:pt idx="2136">
                  <c:v>32212</c:v>
                </c:pt>
                <c:pt idx="2137">
                  <c:v>32213</c:v>
                </c:pt>
                <c:pt idx="2138">
                  <c:v>32216</c:v>
                </c:pt>
                <c:pt idx="2139">
                  <c:v>32217</c:v>
                </c:pt>
                <c:pt idx="2140">
                  <c:v>32218</c:v>
                </c:pt>
                <c:pt idx="2141">
                  <c:v>32219</c:v>
                </c:pt>
                <c:pt idx="2142">
                  <c:v>32220</c:v>
                </c:pt>
                <c:pt idx="2143">
                  <c:v>32223</c:v>
                </c:pt>
                <c:pt idx="2144">
                  <c:v>32224</c:v>
                </c:pt>
                <c:pt idx="2145">
                  <c:v>32225</c:v>
                </c:pt>
                <c:pt idx="2146">
                  <c:v>32226</c:v>
                </c:pt>
                <c:pt idx="2147">
                  <c:v>32227</c:v>
                </c:pt>
                <c:pt idx="2148">
                  <c:v>32230</c:v>
                </c:pt>
                <c:pt idx="2149">
                  <c:v>32231</c:v>
                </c:pt>
                <c:pt idx="2150">
                  <c:v>32232</c:v>
                </c:pt>
                <c:pt idx="2151">
                  <c:v>32233</c:v>
                </c:pt>
                <c:pt idx="2152">
                  <c:v>32234</c:v>
                </c:pt>
                <c:pt idx="2153">
                  <c:v>32237</c:v>
                </c:pt>
                <c:pt idx="2154">
                  <c:v>32238</c:v>
                </c:pt>
                <c:pt idx="2155">
                  <c:v>32239</c:v>
                </c:pt>
                <c:pt idx="2156">
                  <c:v>32240</c:v>
                </c:pt>
                <c:pt idx="2157">
                  <c:v>32241</c:v>
                </c:pt>
                <c:pt idx="2158">
                  <c:v>32244</c:v>
                </c:pt>
                <c:pt idx="2159">
                  <c:v>32245</c:v>
                </c:pt>
                <c:pt idx="2160">
                  <c:v>32246</c:v>
                </c:pt>
                <c:pt idx="2161">
                  <c:v>32247</c:v>
                </c:pt>
                <c:pt idx="2162">
                  <c:v>32248</c:v>
                </c:pt>
                <c:pt idx="2163">
                  <c:v>32251</c:v>
                </c:pt>
                <c:pt idx="2164">
                  <c:v>32252</c:v>
                </c:pt>
                <c:pt idx="2165">
                  <c:v>32253</c:v>
                </c:pt>
                <c:pt idx="2166">
                  <c:v>32254</c:v>
                </c:pt>
                <c:pt idx="2167">
                  <c:v>32255</c:v>
                </c:pt>
                <c:pt idx="2168">
                  <c:v>32258</c:v>
                </c:pt>
                <c:pt idx="2169">
                  <c:v>32259</c:v>
                </c:pt>
                <c:pt idx="2170">
                  <c:v>32260</c:v>
                </c:pt>
                <c:pt idx="2171">
                  <c:v>32261</c:v>
                </c:pt>
                <c:pt idx="2172">
                  <c:v>32262</c:v>
                </c:pt>
                <c:pt idx="2173">
                  <c:v>32265</c:v>
                </c:pt>
                <c:pt idx="2174">
                  <c:v>32266</c:v>
                </c:pt>
                <c:pt idx="2175">
                  <c:v>32267</c:v>
                </c:pt>
                <c:pt idx="2176">
                  <c:v>32268</c:v>
                </c:pt>
                <c:pt idx="2177">
                  <c:v>32269</c:v>
                </c:pt>
                <c:pt idx="2178">
                  <c:v>32272</c:v>
                </c:pt>
                <c:pt idx="2179">
                  <c:v>32273</c:v>
                </c:pt>
                <c:pt idx="2180">
                  <c:v>32274</c:v>
                </c:pt>
                <c:pt idx="2181">
                  <c:v>32275</c:v>
                </c:pt>
                <c:pt idx="2182">
                  <c:v>32276</c:v>
                </c:pt>
                <c:pt idx="2183">
                  <c:v>32279</c:v>
                </c:pt>
                <c:pt idx="2184">
                  <c:v>32280</c:v>
                </c:pt>
                <c:pt idx="2185">
                  <c:v>32281</c:v>
                </c:pt>
                <c:pt idx="2186">
                  <c:v>32282</c:v>
                </c:pt>
                <c:pt idx="2187">
                  <c:v>32283</c:v>
                </c:pt>
                <c:pt idx="2188">
                  <c:v>32286</c:v>
                </c:pt>
                <c:pt idx="2189">
                  <c:v>32287</c:v>
                </c:pt>
                <c:pt idx="2190">
                  <c:v>32288</c:v>
                </c:pt>
                <c:pt idx="2191">
                  <c:v>32289</c:v>
                </c:pt>
                <c:pt idx="2192">
                  <c:v>32290</c:v>
                </c:pt>
                <c:pt idx="2193">
                  <c:v>32293</c:v>
                </c:pt>
                <c:pt idx="2194">
                  <c:v>32294</c:v>
                </c:pt>
                <c:pt idx="2195">
                  <c:v>32295</c:v>
                </c:pt>
                <c:pt idx="2196">
                  <c:v>32296</c:v>
                </c:pt>
                <c:pt idx="2197">
                  <c:v>32297</c:v>
                </c:pt>
                <c:pt idx="2198">
                  <c:v>32300</c:v>
                </c:pt>
                <c:pt idx="2199">
                  <c:v>32301</c:v>
                </c:pt>
                <c:pt idx="2200">
                  <c:v>32302</c:v>
                </c:pt>
                <c:pt idx="2201">
                  <c:v>32303</c:v>
                </c:pt>
                <c:pt idx="2202">
                  <c:v>32304</c:v>
                </c:pt>
                <c:pt idx="2203">
                  <c:v>32307</c:v>
                </c:pt>
                <c:pt idx="2204">
                  <c:v>32308</c:v>
                </c:pt>
                <c:pt idx="2205">
                  <c:v>32309</c:v>
                </c:pt>
                <c:pt idx="2206">
                  <c:v>32310</c:v>
                </c:pt>
                <c:pt idx="2207">
                  <c:v>32311</c:v>
                </c:pt>
                <c:pt idx="2208">
                  <c:v>32314</c:v>
                </c:pt>
                <c:pt idx="2209">
                  <c:v>32315</c:v>
                </c:pt>
                <c:pt idx="2210">
                  <c:v>32316</c:v>
                </c:pt>
                <c:pt idx="2211">
                  <c:v>32317</c:v>
                </c:pt>
                <c:pt idx="2212">
                  <c:v>32318</c:v>
                </c:pt>
                <c:pt idx="2213">
                  <c:v>32321</c:v>
                </c:pt>
                <c:pt idx="2214">
                  <c:v>32322</c:v>
                </c:pt>
                <c:pt idx="2215">
                  <c:v>32323</c:v>
                </c:pt>
                <c:pt idx="2216">
                  <c:v>32324</c:v>
                </c:pt>
                <c:pt idx="2217">
                  <c:v>32325</c:v>
                </c:pt>
                <c:pt idx="2218">
                  <c:v>32328</c:v>
                </c:pt>
                <c:pt idx="2219">
                  <c:v>32329</c:v>
                </c:pt>
                <c:pt idx="2220">
                  <c:v>32330</c:v>
                </c:pt>
                <c:pt idx="2221">
                  <c:v>32331</c:v>
                </c:pt>
                <c:pt idx="2222">
                  <c:v>32332</c:v>
                </c:pt>
                <c:pt idx="2223">
                  <c:v>32335</c:v>
                </c:pt>
                <c:pt idx="2224">
                  <c:v>32336</c:v>
                </c:pt>
                <c:pt idx="2225">
                  <c:v>32337</c:v>
                </c:pt>
                <c:pt idx="2226">
                  <c:v>32338</c:v>
                </c:pt>
                <c:pt idx="2227">
                  <c:v>32339</c:v>
                </c:pt>
                <c:pt idx="2228">
                  <c:v>32342</c:v>
                </c:pt>
                <c:pt idx="2229">
                  <c:v>32343</c:v>
                </c:pt>
                <c:pt idx="2230">
                  <c:v>32344</c:v>
                </c:pt>
                <c:pt idx="2231">
                  <c:v>32345</c:v>
                </c:pt>
                <c:pt idx="2232">
                  <c:v>32346</c:v>
                </c:pt>
                <c:pt idx="2233">
                  <c:v>32349</c:v>
                </c:pt>
                <c:pt idx="2234">
                  <c:v>32350</c:v>
                </c:pt>
                <c:pt idx="2235">
                  <c:v>32351</c:v>
                </c:pt>
                <c:pt idx="2236">
                  <c:v>32352</c:v>
                </c:pt>
                <c:pt idx="2237">
                  <c:v>32353</c:v>
                </c:pt>
                <c:pt idx="2238">
                  <c:v>32356</c:v>
                </c:pt>
                <c:pt idx="2239">
                  <c:v>32357</c:v>
                </c:pt>
                <c:pt idx="2240">
                  <c:v>32358</c:v>
                </c:pt>
                <c:pt idx="2241">
                  <c:v>32359</c:v>
                </c:pt>
                <c:pt idx="2242">
                  <c:v>32360</c:v>
                </c:pt>
                <c:pt idx="2243">
                  <c:v>32363</c:v>
                </c:pt>
                <c:pt idx="2244">
                  <c:v>32364</c:v>
                </c:pt>
                <c:pt idx="2245">
                  <c:v>32365</c:v>
                </c:pt>
                <c:pt idx="2246">
                  <c:v>32366</c:v>
                </c:pt>
                <c:pt idx="2247">
                  <c:v>32367</c:v>
                </c:pt>
                <c:pt idx="2248">
                  <c:v>32370</c:v>
                </c:pt>
                <c:pt idx="2249">
                  <c:v>32371</c:v>
                </c:pt>
                <c:pt idx="2250">
                  <c:v>32372</c:v>
                </c:pt>
                <c:pt idx="2251">
                  <c:v>32373</c:v>
                </c:pt>
                <c:pt idx="2252">
                  <c:v>32374</c:v>
                </c:pt>
                <c:pt idx="2253">
                  <c:v>32377</c:v>
                </c:pt>
                <c:pt idx="2254">
                  <c:v>32378</c:v>
                </c:pt>
                <c:pt idx="2255">
                  <c:v>32379</c:v>
                </c:pt>
                <c:pt idx="2256">
                  <c:v>32380</c:v>
                </c:pt>
                <c:pt idx="2257">
                  <c:v>32381</c:v>
                </c:pt>
                <c:pt idx="2258">
                  <c:v>32384</c:v>
                </c:pt>
                <c:pt idx="2259">
                  <c:v>32385</c:v>
                </c:pt>
                <c:pt idx="2260">
                  <c:v>32386</c:v>
                </c:pt>
                <c:pt idx="2261">
                  <c:v>32387</c:v>
                </c:pt>
                <c:pt idx="2262">
                  <c:v>32388</c:v>
                </c:pt>
                <c:pt idx="2263">
                  <c:v>32391</c:v>
                </c:pt>
                <c:pt idx="2264">
                  <c:v>32392</c:v>
                </c:pt>
                <c:pt idx="2265">
                  <c:v>32393</c:v>
                </c:pt>
                <c:pt idx="2266">
                  <c:v>32394</c:v>
                </c:pt>
                <c:pt idx="2267">
                  <c:v>32395</c:v>
                </c:pt>
                <c:pt idx="2268">
                  <c:v>32398</c:v>
                </c:pt>
                <c:pt idx="2269">
                  <c:v>32399</c:v>
                </c:pt>
                <c:pt idx="2270">
                  <c:v>32400</c:v>
                </c:pt>
                <c:pt idx="2271">
                  <c:v>32401</c:v>
                </c:pt>
                <c:pt idx="2272">
                  <c:v>32402</c:v>
                </c:pt>
                <c:pt idx="2273">
                  <c:v>32405</c:v>
                </c:pt>
                <c:pt idx="2274">
                  <c:v>32406</c:v>
                </c:pt>
                <c:pt idx="2275">
                  <c:v>32407</c:v>
                </c:pt>
                <c:pt idx="2276">
                  <c:v>32408</c:v>
                </c:pt>
                <c:pt idx="2277">
                  <c:v>32409</c:v>
                </c:pt>
                <c:pt idx="2278">
                  <c:v>32412</c:v>
                </c:pt>
                <c:pt idx="2279">
                  <c:v>32413</c:v>
                </c:pt>
                <c:pt idx="2280">
                  <c:v>32414</c:v>
                </c:pt>
                <c:pt idx="2281">
                  <c:v>32415</c:v>
                </c:pt>
                <c:pt idx="2282">
                  <c:v>32416</c:v>
                </c:pt>
                <c:pt idx="2283">
                  <c:v>32419</c:v>
                </c:pt>
                <c:pt idx="2284">
                  <c:v>32420</c:v>
                </c:pt>
                <c:pt idx="2285">
                  <c:v>32421</c:v>
                </c:pt>
                <c:pt idx="2286">
                  <c:v>32422</c:v>
                </c:pt>
                <c:pt idx="2287">
                  <c:v>32423</c:v>
                </c:pt>
                <c:pt idx="2288">
                  <c:v>32426</c:v>
                </c:pt>
                <c:pt idx="2289">
                  <c:v>32427</c:v>
                </c:pt>
                <c:pt idx="2290">
                  <c:v>32428</c:v>
                </c:pt>
                <c:pt idx="2291">
                  <c:v>32429</c:v>
                </c:pt>
                <c:pt idx="2292">
                  <c:v>32430</c:v>
                </c:pt>
                <c:pt idx="2293">
                  <c:v>32433</c:v>
                </c:pt>
                <c:pt idx="2294">
                  <c:v>32434</c:v>
                </c:pt>
                <c:pt idx="2295">
                  <c:v>32435</c:v>
                </c:pt>
                <c:pt idx="2296">
                  <c:v>32436</c:v>
                </c:pt>
                <c:pt idx="2297">
                  <c:v>32437</c:v>
                </c:pt>
                <c:pt idx="2298">
                  <c:v>32440</c:v>
                </c:pt>
                <c:pt idx="2299">
                  <c:v>32441</c:v>
                </c:pt>
                <c:pt idx="2300">
                  <c:v>32442</c:v>
                </c:pt>
                <c:pt idx="2301">
                  <c:v>32443</c:v>
                </c:pt>
                <c:pt idx="2302">
                  <c:v>32444</c:v>
                </c:pt>
                <c:pt idx="2303">
                  <c:v>32447</c:v>
                </c:pt>
                <c:pt idx="2304">
                  <c:v>32448</c:v>
                </c:pt>
                <c:pt idx="2305">
                  <c:v>32449</c:v>
                </c:pt>
                <c:pt idx="2306">
                  <c:v>32450</c:v>
                </c:pt>
                <c:pt idx="2307">
                  <c:v>32451</c:v>
                </c:pt>
                <c:pt idx="2308">
                  <c:v>32454</c:v>
                </c:pt>
                <c:pt idx="2309">
                  <c:v>32455</c:v>
                </c:pt>
                <c:pt idx="2310">
                  <c:v>32456</c:v>
                </c:pt>
                <c:pt idx="2311">
                  <c:v>32457</c:v>
                </c:pt>
                <c:pt idx="2312">
                  <c:v>32458</c:v>
                </c:pt>
                <c:pt idx="2313">
                  <c:v>32461</c:v>
                </c:pt>
                <c:pt idx="2314">
                  <c:v>32462</c:v>
                </c:pt>
                <c:pt idx="2315">
                  <c:v>32463</c:v>
                </c:pt>
                <c:pt idx="2316">
                  <c:v>32464</c:v>
                </c:pt>
                <c:pt idx="2317">
                  <c:v>32465</c:v>
                </c:pt>
                <c:pt idx="2318">
                  <c:v>32468</c:v>
                </c:pt>
                <c:pt idx="2319">
                  <c:v>32469</c:v>
                </c:pt>
                <c:pt idx="2320">
                  <c:v>32470</c:v>
                </c:pt>
                <c:pt idx="2321">
                  <c:v>32471</c:v>
                </c:pt>
                <c:pt idx="2322">
                  <c:v>32472</c:v>
                </c:pt>
                <c:pt idx="2323">
                  <c:v>32475</c:v>
                </c:pt>
                <c:pt idx="2324">
                  <c:v>32476</c:v>
                </c:pt>
                <c:pt idx="2325">
                  <c:v>32477</c:v>
                </c:pt>
                <c:pt idx="2326">
                  <c:v>32478</c:v>
                </c:pt>
                <c:pt idx="2327">
                  <c:v>32479</c:v>
                </c:pt>
                <c:pt idx="2328">
                  <c:v>32482</c:v>
                </c:pt>
                <c:pt idx="2329">
                  <c:v>32483</c:v>
                </c:pt>
                <c:pt idx="2330">
                  <c:v>32484</c:v>
                </c:pt>
                <c:pt idx="2331">
                  <c:v>32485</c:v>
                </c:pt>
                <c:pt idx="2332">
                  <c:v>32486</c:v>
                </c:pt>
                <c:pt idx="2333">
                  <c:v>32489</c:v>
                </c:pt>
                <c:pt idx="2334">
                  <c:v>32490</c:v>
                </c:pt>
                <c:pt idx="2335">
                  <c:v>32491</c:v>
                </c:pt>
                <c:pt idx="2336">
                  <c:v>32492</c:v>
                </c:pt>
                <c:pt idx="2337">
                  <c:v>32493</c:v>
                </c:pt>
                <c:pt idx="2338">
                  <c:v>32496</c:v>
                </c:pt>
                <c:pt idx="2339">
                  <c:v>32497</c:v>
                </c:pt>
                <c:pt idx="2340">
                  <c:v>32498</c:v>
                </c:pt>
                <c:pt idx="2341">
                  <c:v>32499</c:v>
                </c:pt>
                <c:pt idx="2342">
                  <c:v>32500</c:v>
                </c:pt>
                <c:pt idx="2343">
                  <c:v>32503</c:v>
                </c:pt>
                <c:pt idx="2344">
                  <c:v>32504</c:v>
                </c:pt>
                <c:pt idx="2345">
                  <c:v>32505</c:v>
                </c:pt>
                <c:pt idx="2346">
                  <c:v>32506</c:v>
                </c:pt>
                <c:pt idx="2347">
                  <c:v>32507</c:v>
                </c:pt>
                <c:pt idx="2348">
                  <c:v>32510</c:v>
                </c:pt>
                <c:pt idx="2349">
                  <c:v>32511</c:v>
                </c:pt>
                <c:pt idx="2350">
                  <c:v>32512</c:v>
                </c:pt>
                <c:pt idx="2351">
                  <c:v>32513</c:v>
                </c:pt>
                <c:pt idx="2352">
                  <c:v>32514</c:v>
                </c:pt>
                <c:pt idx="2353">
                  <c:v>32517</c:v>
                </c:pt>
                <c:pt idx="2354">
                  <c:v>32518</c:v>
                </c:pt>
                <c:pt idx="2355">
                  <c:v>32519</c:v>
                </c:pt>
                <c:pt idx="2356">
                  <c:v>32520</c:v>
                </c:pt>
                <c:pt idx="2357">
                  <c:v>32521</c:v>
                </c:pt>
                <c:pt idx="2358">
                  <c:v>32524</c:v>
                </c:pt>
                <c:pt idx="2359">
                  <c:v>32525</c:v>
                </c:pt>
                <c:pt idx="2360">
                  <c:v>32526</c:v>
                </c:pt>
                <c:pt idx="2361">
                  <c:v>32527</c:v>
                </c:pt>
                <c:pt idx="2362">
                  <c:v>32528</c:v>
                </c:pt>
                <c:pt idx="2363">
                  <c:v>32531</c:v>
                </c:pt>
                <c:pt idx="2364">
                  <c:v>32532</c:v>
                </c:pt>
                <c:pt idx="2365">
                  <c:v>32533</c:v>
                </c:pt>
                <c:pt idx="2366">
                  <c:v>32534</c:v>
                </c:pt>
                <c:pt idx="2367">
                  <c:v>32535</c:v>
                </c:pt>
                <c:pt idx="2368">
                  <c:v>32538</c:v>
                </c:pt>
                <c:pt idx="2369">
                  <c:v>32539</c:v>
                </c:pt>
                <c:pt idx="2370">
                  <c:v>32540</c:v>
                </c:pt>
                <c:pt idx="2371">
                  <c:v>32541</c:v>
                </c:pt>
                <c:pt idx="2372">
                  <c:v>32542</c:v>
                </c:pt>
                <c:pt idx="2373">
                  <c:v>32545</c:v>
                </c:pt>
                <c:pt idx="2374">
                  <c:v>32546</c:v>
                </c:pt>
                <c:pt idx="2375">
                  <c:v>32547</c:v>
                </c:pt>
                <c:pt idx="2376">
                  <c:v>32548</c:v>
                </c:pt>
                <c:pt idx="2377">
                  <c:v>32549</c:v>
                </c:pt>
                <c:pt idx="2378">
                  <c:v>32552</c:v>
                </c:pt>
                <c:pt idx="2379">
                  <c:v>32553</c:v>
                </c:pt>
                <c:pt idx="2380">
                  <c:v>32554</c:v>
                </c:pt>
                <c:pt idx="2381">
                  <c:v>32555</c:v>
                </c:pt>
                <c:pt idx="2382">
                  <c:v>32556</c:v>
                </c:pt>
                <c:pt idx="2383">
                  <c:v>32559</c:v>
                </c:pt>
                <c:pt idx="2384">
                  <c:v>32560</c:v>
                </c:pt>
                <c:pt idx="2385">
                  <c:v>32561</c:v>
                </c:pt>
                <c:pt idx="2386">
                  <c:v>32562</c:v>
                </c:pt>
                <c:pt idx="2387">
                  <c:v>32563</c:v>
                </c:pt>
                <c:pt idx="2388">
                  <c:v>32566</c:v>
                </c:pt>
                <c:pt idx="2389">
                  <c:v>32567</c:v>
                </c:pt>
                <c:pt idx="2390">
                  <c:v>32568</c:v>
                </c:pt>
                <c:pt idx="2391">
                  <c:v>32569</c:v>
                </c:pt>
                <c:pt idx="2392">
                  <c:v>32570</c:v>
                </c:pt>
                <c:pt idx="2393">
                  <c:v>32573</c:v>
                </c:pt>
                <c:pt idx="2394">
                  <c:v>32574</c:v>
                </c:pt>
                <c:pt idx="2395">
                  <c:v>32575</c:v>
                </c:pt>
                <c:pt idx="2396">
                  <c:v>32576</c:v>
                </c:pt>
                <c:pt idx="2397">
                  <c:v>32577</c:v>
                </c:pt>
                <c:pt idx="2398">
                  <c:v>32580</c:v>
                </c:pt>
                <c:pt idx="2399">
                  <c:v>32581</c:v>
                </c:pt>
                <c:pt idx="2400">
                  <c:v>32582</c:v>
                </c:pt>
                <c:pt idx="2401">
                  <c:v>32583</c:v>
                </c:pt>
                <c:pt idx="2402">
                  <c:v>32584</c:v>
                </c:pt>
                <c:pt idx="2403">
                  <c:v>32587</c:v>
                </c:pt>
                <c:pt idx="2404">
                  <c:v>32588</c:v>
                </c:pt>
                <c:pt idx="2405">
                  <c:v>32589</c:v>
                </c:pt>
                <c:pt idx="2406">
                  <c:v>32590</c:v>
                </c:pt>
                <c:pt idx="2407">
                  <c:v>32591</c:v>
                </c:pt>
                <c:pt idx="2408">
                  <c:v>32594</c:v>
                </c:pt>
                <c:pt idx="2409">
                  <c:v>32595</c:v>
                </c:pt>
                <c:pt idx="2410">
                  <c:v>32596</c:v>
                </c:pt>
                <c:pt idx="2411">
                  <c:v>32597</c:v>
                </c:pt>
                <c:pt idx="2412">
                  <c:v>32598</c:v>
                </c:pt>
                <c:pt idx="2413">
                  <c:v>32601</c:v>
                </c:pt>
                <c:pt idx="2414">
                  <c:v>32602</c:v>
                </c:pt>
                <c:pt idx="2415">
                  <c:v>32603</c:v>
                </c:pt>
                <c:pt idx="2416">
                  <c:v>32604</c:v>
                </c:pt>
                <c:pt idx="2417">
                  <c:v>32605</c:v>
                </c:pt>
                <c:pt idx="2418">
                  <c:v>32608</c:v>
                </c:pt>
                <c:pt idx="2419">
                  <c:v>32609</c:v>
                </c:pt>
                <c:pt idx="2420">
                  <c:v>32610</c:v>
                </c:pt>
                <c:pt idx="2421">
                  <c:v>32611</c:v>
                </c:pt>
                <c:pt idx="2422">
                  <c:v>32612</c:v>
                </c:pt>
                <c:pt idx="2423">
                  <c:v>32615</c:v>
                </c:pt>
                <c:pt idx="2424">
                  <c:v>32616</c:v>
                </c:pt>
                <c:pt idx="2425">
                  <c:v>32617</c:v>
                </c:pt>
                <c:pt idx="2426">
                  <c:v>32618</c:v>
                </c:pt>
                <c:pt idx="2427">
                  <c:v>32619</c:v>
                </c:pt>
                <c:pt idx="2428">
                  <c:v>32622</c:v>
                </c:pt>
                <c:pt idx="2429">
                  <c:v>32623</c:v>
                </c:pt>
                <c:pt idx="2430">
                  <c:v>32624</c:v>
                </c:pt>
                <c:pt idx="2431">
                  <c:v>32625</c:v>
                </c:pt>
                <c:pt idx="2432">
                  <c:v>32626</c:v>
                </c:pt>
                <c:pt idx="2433">
                  <c:v>32629</c:v>
                </c:pt>
                <c:pt idx="2434">
                  <c:v>32630</c:v>
                </c:pt>
                <c:pt idx="2435">
                  <c:v>32631</c:v>
                </c:pt>
                <c:pt idx="2436">
                  <c:v>32632</c:v>
                </c:pt>
                <c:pt idx="2437">
                  <c:v>32633</c:v>
                </c:pt>
                <c:pt idx="2438">
                  <c:v>32636</c:v>
                </c:pt>
                <c:pt idx="2439">
                  <c:v>32637</c:v>
                </c:pt>
                <c:pt idx="2440">
                  <c:v>32638</c:v>
                </c:pt>
                <c:pt idx="2441">
                  <c:v>32639</c:v>
                </c:pt>
                <c:pt idx="2442">
                  <c:v>32640</c:v>
                </c:pt>
                <c:pt idx="2443">
                  <c:v>32643</c:v>
                </c:pt>
                <c:pt idx="2444">
                  <c:v>32644</c:v>
                </c:pt>
                <c:pt idx="2445">
                  <c:v>32645</c:v>
                </c:pt>
                <c:pt idx="2446">
                  <c:v>32646</c:v>
                </c:pt>
                <c:pt idx="2447">
                  <c:v>32647</c:v>
                </c:pt>
                <c:pt idx="2448">
                  <c:v>32650</c:v>
                </c:pt>
                <c:pt idx="2449">
                  <c:v>32651</c:v>
                </c:pt>
                <c:pt idx="2450">
                  <c:v>32652</c:v>
                </c:pt>
                <c:pt idx="2451">
                  <c:v>32653</c:v>
                </c:pt>
                <c:pt idx="2452">
                  <c:v>32654</c:v>
                </c:pt>
                <c:pt idx="2453">
                  <c:v>32657</c:v>
                </c:pt>
                <c:pt idx="2454">
                  <c:v>32658</c:v>
                </c:pt>
                <c:pt idx="2455">
                  <c:v>32659</c:v>
                </c:pt>
                <c:pt idx="2456">
                  <c:v>32660</c:v>
                </c:pt>
                <c:pt idx="2457">
                  <c:v>32661</c:v>
                </c:pt>
                <c:pt idx="2458">
                  <c:v>32664</c:v>
                </c:pt>
                <c:pt idx="2459">
                  <c:v>32665</c:v>
                </c:pt>
                <c:pt idx="2460">
                  <c:v>32666</c:v>
                </c:pt>
                <c:pt idx="2461">
                  <c:v>32667</c:v>
                </c:pt>
                <c:pt idx="2462">
                  <c:v>32668</c:v>
                </c:pt>
                <c:pt idx="2463">
                  <c:v>32671</c:v>
                </c:pt>
                <c:pt idx="2464">
                  <c:v>32672</c:v>
                </c:pt>
                <c:pt idx="2465">
                  <c:v>32673</c:v>
                </c:pt>
                <c:pt idx="2466">
                  <c:v>32674</c:v>
                </c:pt>
                <c:pt idx="2467">
                  <c:v>32675</c:v>
                </c:pt>
                <c:pt idx="2468">
                  <c:v>32678</c:v>
                </c:pt>
                <c:pt idx="2469">
                  <c:v>32679</c:v>
                </c:pt>
                <c:pt idx="2470">
                  <c:v>32680</c:v>
                </c:pt>
                <c:pt idx="2471">
                  <c:v>32681</c:v>
                </c:pt>
                <c:pt idx="2472">
                  <c:v>32682</c:v>
                </c:pt>
                <c:pt idx="2473">
                  <c:v>32685</c:v>
                </c:pt>
                <c:pt idx="2474">
                  <c:v>32686</c:v>
                </c:pt>
                <c:pt idx="2475">
                  <c:v>32687</c:v>
                </c:pt>
                <c:pt idx="2476">
                  <c:v>32688</c:v>
                </c:pt>
                <c:pt idx="2477">
                  <c:v>32689</c:v>
                </c:pt>
                <c:pt idx="2478">
                  <c:v>32692</c:v>
                </c:pt>
                <c:pt idx="2479">
                  <c:v>32693</c:v>
                </c:pt>
                <c:pt idx="2480">
                  <c:v>32694</c:v>
                </c:pt>
                <c:pt idx="2481">
                  <c:v>32695</c:v>
                </c:pt>
                <c:pt idx="2482">
                  <c:v>32696</c:v>
                </c:pt>
                <c:pt idx="2483">
                  <c:v>32699</c:v>
                </c:pt>
                <c:pt idx="2484">
                  <c:v>32700</c:v>
                </c:pt>
                <c:pt idx="2485">
                  <c:v>32701</c:v>
                </c:pt>
                <c:pt idx="2486">
                  <c:v>32702</c:v>
                </c:pt>
                <c:pt idx="2487">
                  <c:v>32703</c:v>
                </c:pt>
                <c:pt idx="2488">
                  <c:v>32706</c:v>
                </c:pt>
                <c:pt idx="2489">
                  <c:v>32707</c:v>
                </c:pt>
                <c:pt idx="2490">
                  <c:v>32708</c:v>
                </c:pt>
                <c:pt idx="2491">
                  <c:v>32709</c:v>
                </c:pt>
                <c:pt idx="2492">
                  <c:v>32710</c:v>
                </c:pt>
                <c:pt idx="2493">
                  <c:v>32713</c:v>
                </c:pt>
                <c:pt idx="2494">
                  <c:v>32714</c:v>
                </c:pt>
                <c:pt idx="2495">
                  <c:v>32715</c:v>
                </c:pt>
                <c:pt idx="2496">
                  <c:v>32716</c:v>
                </c:pt>
                <c:pt idx="2497">
                  <c:v>32717</c:v>
                </c:pt>
                <c:pt idx="2498">
                  <c:v>32720</c:v>
                </c:pt>
                <c:pt idx="2499">
                  <c:v>32721</c:v>
                </c:pt>
                <c:pt idx="2500">
                  <c:v>32722</c:v>
                </c:pt>
                <c:pt idx="2501">
                  <c:v>32723</c:v>
                </c:pt>
                <c:pt idx="2502">
                  <c:v>32724</c:v>
                </c:pt>
                <c:pt idx="2503">
                  <c:v>32727</c:v>
                </c:pt>
                <c:pt idx="2504">
                  <c:v>32728</c:v>
                </c:pt>
                <c:pt idx="2505">
                  <c:v>32729</c:v>
                </c:pt>
                <c:pt idx="2506">
                  <c:v>32730</c:v>
                </c:pt>
                <c:pt idx="2507">
                  <c:v>32731</c:v>
                </c:pt>
                <c:pt idx="2508">
                  <c:v>32734</c:v>
                </c:pt>
                <c:pt idx="2509">
                  <c:v>32735</c:v>
                </c:pt>
                <c:pt idx="2510">
                  <c:v>32736</c:v>
                </c:pt>
                <c:pt idx="2511">
                  <c:v>32737</c:v>
                </c:pt>
                <c:pt idx="2512">
                  <c:v>32738</c:v>
                </c:pt>
                <c:pt idx="2513">
                  <c:v>32741</c:v>
                </c:pt>
                <c:pt idx="2514">
                  <c:v>32742</c:v>
                </c:pt>
                <c:pt idx="2515">
                  <c:v>32743</c:v>
                </c:pt>
                <c:pt idx="2516">
                  <c:v>32744</c:v>
                </c:pt>
                <c:pt idx="2517">
                  <c:v>32745</c:v>
                </c:pt>
                <c:pt idx="2518">
                  <c:v>32748</c:v>
                </c:pt>
                <c:pt idx="2519">
                  <c:v>32749</c:v>
                </c:pt>
                <c:pt idx="2520">
                  <c:v>32750</c:v>
                </c:pt>
                <c:pt idx="2521">
                  <c:v>32751</c:v>
                </c:pt>
                <c:pt idx="2522">
                  <c:v>32752</c:v>
                </c:pt>
                <c:pt idx="2523">
                  <c:v>32755</c:v>
                </c:pt>
                <c:pt idx="2524">
                  <c:v>32756</c:v>
                </c:pt>
                <c:pt idx="2525">
                  <c:v>32757</c:v>
                </c:pt>
                <c:pt idx="2526">
                  <c:v>32758</c:v>
                </c:pt>
                <c:pt idx="2527">
                  <c:v>32759</c:v>
                </c:pt>
                <c:pt idx="2528">
                  <c:v>32762</c:v>
                </c:pt>
                <c:pt idx="2529">
                  <c:v>32763</c:v>
                </c:pt>
                <c:pt idx="2530">
                  <c:v>32764</c:v>
                </c:pt>
                <c:pt idx="2531">
                  <c:v>32765</c:v>
                </c:pt>
                <c:pt idx="2532">
                  <c:v>32766</c:v>
                </c:pt>
                <c:pt idx="2533">
                  <c:v>32769</c:v>
                </c:pt>
                <c:pt idx="2534">
                  <c:v>32770</c:v>
                </c:pt>
                <c:pt idx="2535">
                  <c:v>32771</c:v>
                </c:pt>
                <c:pt idx="2536">
                  <c:v>32772</c:v>
                </c:pt>
                <c:pt idx="2537">
                  <c:v>32773</c:v>
                </c:pt>
                <c:pt idx="2538">
                  <c:v>32776</c:v>
                </c:pt>
                <c:pt idx="2539">
                  <c:v>32777</c:v>
                </c:pt>
                <c:pt idx="2540">
                  <c:v>32778</c:v>
                </c:pt>
                <c:pt idx="2541">
                  <c:v>32779</c:v>
                </c:pt>
                <c:pt idx="2542">
                  <c:v>32780</c:v>
                </c:pt>
                <c:pt idx="2543">
                  <c:v>32783</c:v>
                </c:pt>
                <c:pt idx="2544">
                  <c:v>32784</c:v>
                </c:pt>
                <c:pt idx="2545">
                  <c:v>32785</c:v>
                </c:pt>
                <c:pt idx="2546">
                  <c:v>32786</c:v>
                </c:pt>
                <c:pt idx="2547">
                  <c:v>32787</c:v>
                </c:pt>
                <c:pt idx="2548">
                  <c:v>32790</c:v>
                </c:pt>
                <c:pt idx="2549">
                  <c:v>32791</c:v>
                </c:pt>
                <c:pt idx="2550">
                  <c:v>32792</c:v>
                </c:pt>
                <c:pt idx="2551">
                  <c:v>32793</c:v>
                </c:pt>
                <c:pt idx="2552">
                  <c:v>32794</c:v>
                </c:pt>
                <c:pt idx="2553">
                  <c:v>32797</c:v>
                </c:pt>
                <c:pt idx="2554">
                  <c:v>32798</c:v>
                </c:pt>
                <c:pt idx="2555">
                  <c:v>32799</c:v>
                </c:pt>
                <c:pt idx="2556">
                  <c:v>32800</c:v>
                </c:pt>
                <c:pt idx="2557">
                  <c:v>32801</c:v>
                </c:pt>
                <c:pt idx="2558">
                  <c:v>32804</c:v>
                </c:pt>
                <c:pt idx="2559">
                  <c:v>32805</c:v>
                </c:pt>
                <c:pt idx="2560">
                  <c:v>32806</c:v>
                </c:pt>
                <c:pt idx="2561">
                  <c:v>32807</c:v>
                </c:pt>
                <c:pt idx="2562">
                  <c:v>32808</c:v>
                </c:pt>
                <c:pt idx="2563">
                  <c:v>32811</c:v>
                </c:pt>
                <c:pt idx="2564">
                  <c:v>32812</c:v>
                </c:pt>
                <c:pt idx="2565">
                  <c:v>32813</c:v>
                </c:pt>
                <c:pt idx="2566">
                  <c:v>32814</c:v>
                </c:pt>
                <c:pt idx="2567">
                  <c:v>32815</c:v>
                </c:pt>
                <c:pt idx="2568">
                  <c:v>32818</c:v>
                </c:pt>
                <c:pt idx="2569">
                  <c:v>32819</c:v>
                </c:pt>
                <c:pt idx="2570">
                  <c:v>32820</c:v>
                </c:pt>
                <c:pt idx="2571">
                  <c:v>32821</c:v>
                </c:pt>
                <c:pt idx="2572">
                  <c:v>32822</c:v>
                </c:pt>
                <c:pt idx="2573">
                  <c:v>32825</c:v>
                </c:pt>
                <c:pt idx="2574">
                  <c:v>32826</c:v>
                </c:pt>
                <c:pt idx="2575">
                  <c:v>32827</c:v>
                </c:pt>
                <c:pt idx="2576">
                  <c:v>32828</c:v>
                </c:pt>
                <c:pt idx="2577">
                  <c:v>32829</c:v>
                </c:pt>
                <c:pt idx="2578">
                  <c:v>32832</c:v>
                </c:pt>
                <c:pt idx="2579">
                  <c:v>32833</c:v>
                </c:pt>
                <c:pt idx="2580">
                  <c:v>32834</c:v>
                </c:pt>
                <c:pt idx="2581">
                  <c:v>32835</c:v>
                </c:pt>
                <c:pt idx="2582">
                  <c:v>32836</c:v>
                </c:pt>
                <c:pt idx="2583">
                  <c:v>32839</c:v>
                </c:pt>
                <c:pt idx="2584">
                  <c:v>32840</c:v>
                </c:pt>
                <c:pt idx="2585">
                  <c:v>32841</c:v>
                </c:pt>
                <c:pt idx="2586">
                  <c:v>32842</c:v>
                </c:pt>
                <c:pt idx="2587">
                  <c:v>32843</c:v>
                </c:pt>
                <c:pt idx="2588">
                  <c:v>32846</c:v>
                </c:pt>
                <c:pt idx="2589">
                  <c:v>32847</c:v>
                </c:pt>
                <c:pt idx="2590">
                  <c:v>32848</c:v>
                </c:pt>
                <c:pt idx="2591">
                  <c:v>32849</c:v>
                </c:pt>
                <c:pt idx="2592">
                  <c:v>32850</c:v>
                </c:pt>
                <c:pt idx="2593">
                  <c:v>32853</c:v>
                </c:pt>
                <c:pt idx="2594">
                  <c:v>32854</c:v>
                </c:pt>
                <c:pt idx="2595">
                  <c:v>32855</c:v>
                </c:pt>
                <c:pt idx="2596">
                  <c:v>32856</c:v>
                </c:pt>
                <c:pt idx="2597">
                  <c:v>32857</c:v>
                </c:pt>
                <c:pt idx="2598">
                  <c:v>32860</c:v>
                </c:pt>
                <c:pt idx="2599">
                  <c:v>32861</c:v>
                </c:pt>
                <c:pt idx="2600">
                  <c:v>32862</c:v>
                </c:pt>
                <c:pt idx="2601">
                  <c:v>32863</c:v>
                </c:pt>
                <c:pt idx="2602">
                  <c:v>32864</c:v>
                </c:pt>
                <c:pt idx="2603">
                  <c:v>32867</c:v>
                </c:pt>
                <c:pt idx="2604">
                  <c:v>32868</c:v>
                </c:pt>
                <c:pt idx="2605">
                  <c:v>32869</c:v>
                </c:pt>
                <c:pt idx="2606">
                  <c:v>32870</c:v>
                </c:pt>
                <c:pt idx="2607">
                  <c:v>32871</c:v>
                </c:pt>
                <c:pt idx="2608">
                  <c:v>32874</c:v>
                </c:pt>
                <c:pt idx="2609">
                  <c:v>32875</c:v>
                </c:pt>
                <c:pt idx="2610">
                  <c:v>32876</c:v>
                </c:pt>
                <c:pt idx="2611">
                  <c:v>32877</c:v>
                </c:pt>
                <c:pt idx="2612">
                  <c:v>32878</c:v>
                </c:pt>
                <c:pt idx="2613">
                  <c:v>32881</c:v>
                </c:pt>
                <c:pt idx="2614">
                  <c:v>32882</c:v>
                </c:pt>
                <c:pt idx="2615">
                  <c:v>32883</c:v>
                </c:pt>
                <c:pt idx="2616">
                  <c:v>32884</c:v>
                </c:pt>
                <c:pt idx="2617">
                  <c:v>32885</c:v>
                </c:pt>
                <c:pt idx="2618">
                  <c:v>32888</c:v>
                </c:pt>
                <c:pt idx="2619">
                  <c:v>32889</c:v>
                </c:pt>
                <c:pt idx="2620">
                  <c:v>32890</c:v>
                </c:pt>
                <c:pt idx="2621">
                  <c:v>32891</c:v>
                </c:pt>
                <c:pt idx="2622">
                  <c:v>32892</c:v>
                </c:pt>
                <c:pt idx="2623">
                  <c:v>32895</c:v>
                </c:pt>
                <c:pt idx="2624">
                  <c:v>32896</c:v>
                </c:pt>
                <c:pt idx="2625">
                  <c:v>32897</c:v>
                </c:pt>
                <c:pt idx="2626">
                  <c:v>32898</c:v>
                </c:pt>
                <c:pt idx="2627">
                  <c:v>32899</c:v>
                </c:pt>
                <c:pt idx="2628">
                  <c:v>32902</c:v>
                </c:pt>
                <c:pt idx="2629">
                  <c:v>32903</c:v>
                </c:pt>
                <c:pt idx="2630">
                  <c:v>32904</c:v>
                </c:pt>
                <c:pt idx="2631">
                  <c:v>32905</c:v>
                </c:pt>
                <c:pt idx="2632">
                  <c:v>32906</c:v>
                </c:pt>
                <c:pt idx="2633">
                  <c:v>32909</c:v>
                </c:pt>
                <c:pt idx="2634">
                  <c:v>32910</c:v>
                </c:pt>
                <c:pt idx="2635">
                  <c:v>32911</c:v>
                </c:pt>
                <c:pt idx="2636">
                  <c:v>32912</c:v>
                </c:pt>
                <c:pt idx="2637">
                  <c:v>32913</c:v>
                </c:pt>
                <c:pt idx="2638">
                  <c:v>32916</c:v>
                </c:pt>
                <c:pt idx="2639">
                  <c:v>32917</c:v>
                </c:pt>
                <c:pt idx="2640">
                  <c:v>32918</c:v>
                </c:pt>
                <c:pt idx="2641">
                  <c:v>32919</c:v>
                </c:pt>
                <c:pt idx="2642">
                  <c:v>32920</c:v>
                </c:pt>
                <c:pt idx="2643">
                  <c:v>32923</c:v>
                </c:pt>
                <c:pt idx="2644">
                  <c:v>32924</c:v>
                </c:pt>
                <c:pt idx="2645">
                  <c:v>32925</c:v>
                </c:pt>
                <c:pt idx="2646">
                  <c:v>32926</c:v>
                </c:pt>
                <c:pt idx="2647">
                  <c:v>32927</c:v>
                </c:pt>
                <c:pt idx="2648">
                  <c:v>32930</c:v>
                </c:pt>
                <c:pt idx="2649">
                  <c:v>32931</c:v>
                </c:pt>
                <c:pt idx="2650">
                  <c:v>32932</c:v>
                </c:pt>
                <c:pt idx="2651">
                  <c:v>32933</c:v>
                </c:pt>
                <c:pt idx="2652">
                  <c:v>32934</c:v>
                </c:pt>
                <c:pt idx="2653">
                  <c:v>32937</c:v>
                </c:pt>
                <c:pt idx="2654">
                  <c:v>32938</c:v>
                </c:pt>
                <c:pt idx="2655">
                  <c:v>32939</c:v>
                </c:pt>
                <c:pt idx="2656">
                  <c:v>32940</c:v>
                </c:pt>
                <c:pt idx="2657">
                  <c:v>32941</c:v>
                </c:pt>
                <c:pt idx="2658">
                  <c:v>32944</c:v>
                </c:pt>
                <c:pt idx="2659">
                  <c:v>32945</c:v>
                </c:pt>
                <c:pt idx="2660">
                  <c:v>32946</c:v>
                </c:pt>
                <c:pt idx="2661">
                  <c:v>32947</c:v>
                </c:pt>
                <c:pt idx="2662">
                  <c:v>32948</c:v>
                </c:pt>
                <c:pt idx="2663">
                  <c:v>32951</c:v>
                </c:pt>
                <c:pt idx="2664">
                  <c:v>32952</c:v>
                </c:pt>
                <c:pt idx="2665">
                  <c:v>32953</c:v>
                </c:pt>
                <c:pt idx="2666">
                  <c:v>32954</c:v>
                </c:pt>
                <c:pt idx="2667">
                  <c:v>32955</c:v>
                </c:pt>
                <c:pt idx="2668">
                  <c:v>32958</c:v>
                </c:pt>
                <c:pt idx="2669">
                  <c:v>32959</c:v>
                </c:pt>
                <c:pt idx="2670">
                  <c:v>32960</c:v>
                </c:pt>
                <c:pt idx="2671">
                  <c:v>32961</c:v>
                </c:pt>
                <c:pt idx="2672">
                  <c:v>32962</c:v>
                </c:pt>
                <c:pt idx="2673">
                  <c:v>32965</c:v>
                </c:pt>
                <c:pt idx="2674">
                  <c:v>32966</c:v>
                </c:pt>
                <c:pt idx="2675">
                  <c:v>32967</c:v>
                </c:pt>
                <c:pt idx="2676">
                  <c:v>32968</c:v>
                </c:pt>
                <c:pt idx="2677">
                  <c:v>32969</c:v>
                </c:pt>
                <c:pt idx="2678">
                  <c:v>32972</c:v>
                </c:pt>
                <c:pt idx="2679">
                  <c:v>32973</c:v>
                </c:pt>
                <c:pt idx="2680">
                  <c:v>32974</c:v>
                </c:pt>
                <c:pt idx="2681">
                  <c:v>32975</c:v>
                </c:pt>
                <c:pt idx="2682">
                  <c:v>32976</c:v>
                </c:pt>
                <c:pt idx="2683">
                  <c:v>32979</c:v>
                </c:pt>
                <c:pt idx="2684">
                  <c:v>32980</c:v>
                </c:pt>
                <c:pt idx="2685">
                  <c:v>32981</c:v>
                </c:pt>
                <c:pt idx="2686">
                  <c:v>32982</c:v>
                </c:pt>
                <c:pt idx="2687">
                  <c:v>32983</c:v>
                </c:pt>
                <c:pt idx="2688">
                  <c:v>32986</c:v>
                </c:pt>
                <c:pt idx="2689">
                  <c:v>32987</c:v>
                </c:pt>
                <c:pt idx="2690">
                  <c:v>32988</c:v>
                </c:pt>
                <c:pt idx="2691">
                  <c:v>32989</c:v>
                </c:pt>
                <c:pt idx="2692">
                  <c:v>32990</c:v>
                </c:pt>
                <c:pt idx="2693">
                  <c:v>32993</c:v>
                </c:pt>
                <c:pt idx="2694">
                  <c:v>32994</c:v>
                </c:pt>
                <c:pt idx="2695">
                  <c:v>32995</c:v>
                </c:pt>
                <c:pt idx="2696">
                  <c:v>32996</c:v>
                </c:pt>
                <c:pt idx="2697">
                  <c:v>32997</c:v>
                </c:pt>
                <c:pt idx="2698">
                  <c:v>33000</c:v>
                </c:pt>
                <c:pt idx="2699">
                  <c:v>33001</c:v>
                </c:pt>
                <c:pt idx="2700">
                  <c:v>33002</c:v>
                </c:pt>
                <c:pt idx="2701">
                  <c:v>33003</c:v>
                </c:pt>
                <c:pt idx="2702">
                  <c:v>33004</c:v>
                </c:pt>
                <c:pt idx="2703">
                  <c:v>33007</c:v>
                </c:pt>
                <c:pt idx="2704">
                  <c:v>33008</c:v>
                </c:pt>
                <c:pt idx="2705">
                  <c:v>33009</c:v>
                </c:pt>
                <c:pt idx="2706">
                  <c:v>33010</c:v>
                </c:pt>
                <c:pt idx="2707">
                  <c:v>33011</c:v>
                </c:pt>
                <c:pt idx="2708">
                  <c:v>33014</c:v>
                </c:pt>
                <c:pt idx="2709">
                  <c:v>33015</c:v>
                </c:pt>
                <c:pt idx="2710">
                  <c:v>33016</c:v>
                </c:pt>
                <c:pt idx="2711">
                  <c:v>33017</c:v>
                </c:pt>
                <c:pt idx="2712">
                  <c:v>33018</c:v>
                </c:pt>
                <c:pt idx="2713">
                  <c:v>33021</c:v>
                </c:pt>
                <c:pt idx="2714">
                  <c:v>33022</c:v>
                </c:pt>
                <c:pt idx="2715">
                  <c:v>33023</c:v>
                </c:pt>
                <c:pt idx="2716">
                  <c:v>33024</c:v>
                </c:pt>
                <c:pt idx="2717">
                  <c:v>33025</c:v>
                </c:pt>
                <c:pt idx="2718">
                  <c:v>33028</c:v>
                </c:pt>
                <c:pt idx="2719">
                  <c:v>33029</c:v>
                </c:pt>
                <c:pt idx="2720">
                  <c:v>33030</c:v>
                </c:pt>
                <c:pt idx="2721">
                  <c:v>33031</c:v>
                </c:pt>
                <c:pt idx="2722">
                  <c:v>33032</c:v>
                </c:pt>
                <c:pt idx="2723">
                  <c:v>33035</c:v>
                </c:pt>
                <c:pt idx="2724">
                  <c:v>33036</c:v>
                </c:pt>
                <c:pt idx="2725">
                  <c:v>33037</c:v>
                </c:pt>
                <c:pt idx="2726">
                  <c:v>33038</c:v>
                </c:pt>
                <c:pt idx="2727">
                  <c:v>33039</c:v>
                </c:pt>
                <c:pt idx="2728">
                  <c:v>33042</c:v>
                </c:pt>
                <c:pt idx="2729">
                  <c:v>33043</c:v>
                </c:pt>
                <c:pt idx="2730">
                  <c:v>33044</c:v>
                </c:pt>
                <c:pt idx="2731">
                  <c:v>33045</c:v>
                </c:pt>
                <c:pt idx="2732">
                  <c:v>33046</c:v>
                </c:pt>
                <c:pt idx="2733">
                  <c:v>33049</c:v>
                </c:pt>
                <c:pt idx="2734">
                  <c:v>33050</c:v>
                </c:pt>
                <c:pt idx="2735">
                  <c:v>33051</c:v>
                </c:pt>
                <c:pt idx="2736">
                  <c:v>33052</c:v>
                </c:pt>
                <c:pt idx="2737">
                  <c:v>33053</c:v>
                </c:pt>
                <c:pt idx="2738">
                  <c:v>33056</c:v>
                </c:pt>
                <c:pt idx="2739">
                  <c:v>33057</c:v>
                </c:pt>
                <c:pt idx="2740">
                  <c:v>33058</c:v>
                </c:pt>
                <c:pt idx="2741">
                  <c:v>33059</c:v>
                </c:pt>
                <c:pt idx="2742">
                  <c:v>33060</c:v>
                </c:pt>
                <c:pt idx="2743">
                  <c:v>33063</c:v>
                </c:pt>
                <c:pt idx="2744">
                  <c:v>33064</c:v>
                </c:pt>
                <c:pt idx="2745">
                  <c:v>33065</c:v>
                </c:pt>
                <c:pt idx="2746">
                  <c:v>33066</c:v>
                </c:pt>
                <c:pt idx="2747">
                  <c:v>33067</c:v>
                </c:pt>
                <c:pt idx="2748">
                  <c:v>33070</c:v>
                </c:pt>
                <c:pt idx="2749">
                  <c:v>33071</c:v>
                </c:pt>
                <c:pt idx="2750">
                  <c:v>33072</c:v>
                </c:pt>
                <c:pt idx="2751">
                  <c:v>33073</c:v>
                </c:pt>
                <c:pt idx="2752">
                  <c:v>33074</c:v>
                </c:pt>
                <c:pt idx="2753">
                  <c:v>33077</c:v>
                </c:pt>
                <c:pt idx="2754">
                  <c:v>33078</c:v>
                </c:pt>
                <c:pt idx="2755">
                  <c:v>33079</c:v>
                </c:pt>
                <c:pt idx="2756">
                  <c:v>33080</c:v>
                </c:pt>
                <c:pt idx="2757">
                  <c:v>33081</c:v>
                </c:pt>
                <c:pt idx="2758">
                  <c:v>33084</c:v>
                </c:pt>
                <c:pt idx="2759">
                  <c:v>33085</c:v>
                </c:pt>
                <c:pt idx="2760">
                  <c:v>33086</c:v>
                </c:pt>
                <c:pt idx="2761">
                  <c:v>33087</c:v>
                </c:pt>
                <c:pt idx="2762">
                  <c:v>33088</c:v>
                </c:pt>
                <c:pt idx="2763">
                  <c:v>33091</c:v>
                </c:pt>
                <c:pt idx="2764">
                  <c:v>33092</c:v>
                </c:pt>
                <c:pt idx="2765">
                  <c:v>33093</c:v>
                </c:pt>
                <c:pt idx="2766">
                  <c:v>33094</c:v>
                </c:pt>
                <c:pt idx="2767">
                  <c:v>33095</c:v>
                </c:pt>
                <c:pt idx="2768">
                  <c:v>33098</c:v>
                </c:pt>
                <c:pt idx="2769">
                  <c:v>33099</c:v>
                </c:pt>
                <c:pt idx="2770">
                  <c:v>33100</c:v>
                </c:pt>
                <c:pt idx="2771">
                  <c:v>33101</c:v>
                </c:pt>
                <c:pt idx="2772">
                  <c:v>33102</c:v>
                </c:pt>
                <c:pt idx="2773">
                  <c:v>33105</c:v>
                </c:pt>
                <c:pt idx="2774">
                  <c:v>33106</c:v>
                </c:pt>
                <c:pt idx="2775">
                  <c:v>33107</c:v>
                </c:pt>
                <c:pt idx="2776">
                  <c:v>33108</c:v>
                </c:pt>
                <c:pt idx="2777">
                  <c:v>33109</c:v>
                </c:pt>
                <c:pt idx="2778">
                  <c:v>33112</c:v>
                </c:pt>
                <c:pt idx="2779">
                  <c:v>33113</c:v>
                </c:pt>
                <c:pt idx="2780">
                  <c:v>33114</c:v>
                </c:pt>
                <c:pt idx="2781">
                  <c:v>33115</c:v>
                </c:pt>
                <c:pt idx="2782">
                  <c:v>33116</c:v>
                </c:pt>
                <c:pt idx="2783">
                  <c:v>33119</c:v>
                </c:pt>
                <c:pt idx="2784">
                  <c:v>33120</c:v>
                </c:pt>
                <c:pt idx="2785">
                  <c:v>33121</c:v>
                </c:pt>
                <c:pt idx="2786">
                  <c:v>33122</c:v>
                </c:pt>
                <c:pt idx="2787">
                  <c:v>33123</c:v>
                </c:pt>
                <c:pt idx="2788">
                  <c:v>33126</c:v>
                </c:pt>
                <c:pt idx="2789">
                  <c:v>33127</c:v>
                </c:pt>
                <c:pt idx="2790">
                  <c:v>33128</c:v>
                </c:pt>
                <c:pt idx="2791">
                  <c:v>33129</c:v>
                </c:pt>
                <c:pt idx="2792">
                  <c:v>33130</c:v>
                </c:pt>
                <c:pt idx="2793">
                  <c:v>33133</c:v>
                </c:pt>
                <c:pt idx="2794">
                  <c:v>33134</c:v>
                </c:pt>
                <c:pt idx="2795">
                  <c:v>33135</c:v>
                </c:pt>
                <c:pt idx="2796">
                  <c:v>33136</c:v>
                </c:pt>
                <c:pt idx="2797">
                  <c:v>33137</c:v>
                </c:pt>
                <c:pt idx="2798">
                  <c:v>33140</c:v>
                </c:pt>
                <c:pt idx="2799">
                  <c:v>33141</c:v>
                </c:pt>
                <c:pt idx="2800">
                  <c:v>33142</c:v>
                </c:pt>
                <c:pt idx="2801">
                  <c:v>33143</c:v>
                </c:pt>
                <c:pt idx="2802">
                  <c:v>33144</c:v>
                </c:pt>
                <c:pt idx="2803">
                  <c:v>33147</c:v>
                </c:pt>
                <c:pt idx="2804">
                  <c:v>33148</c:v>
                </c:pt>
                <c:pt idx="2805">
                  <c:v>33149</c:v>
                </c:pt>
                <c:pt idx="2806">
                  <c:v>33150</c:v>
                </c:pt>
                <c:pt idx="2807">
                  <c:v>33151</c:v>
                </c:pt>
                <c:pt idx="2808">
                  <c:v>33154</c:v>
                </c:pt>
                <c:pt idx="2809">
                  <c:v>33155</c:v>
                </c:pt>
                <c:pt idx="2810">
                  <c:v>33156</c:v>
                </c:pt>
                <c:pt idx="2811">
                  <c:v>33157</c:v>
                </c:pt>
                <c:pt idx="2812">
                  <c:v>33158</c:v>
                </c:pt>
                <c:pt idx="2813">
                  <c:v>33161</c:v>
                </c:pt>
                <c:pt idx="2814">
                  <c:v>33162</c:v>
                </c:pt>
                <c:pt idx="2815">
                  <c:v>33163</c:v>
                </c:pt>
                <c:pt idx="2816">
                  <c:v>33164</c:v>
                </c:pt>
                <c:pt idx="2817">
                  <c:v>33165</c:v>
                </c:pt>
                <c:pt idx="2818">
                  <c:v>33168</c:v>
                </c:pt>
                <c:pt idx="2819">
                  <c:v>33169</c:v>
                </c:pt>
                <c:pt idx="2820">
                  <c:v>33170</c:v>
                </c:pt>
                <c:pt idx="2821">
                  <c:v>33171</c:v>
                </c:pt>
                <c:pt idx="2822">
                  <c:v>33172</c:v>
                </c:pt>
                <c:pt idx="2823">
                  <c:v>33175</c:v>
                </c:pt>
                <c:pt idx="2824">
                  <c:v>33176</c:v>
                </c:pt>
                <c:pt idx="2825">
                  <c:v>33177</c:v>
                </c:pt>
                <c:pt idx="2826">
                  <c:v>33178</c:v>
                </c:pt>
                <c:pt idx="2827">
                  <c:v>33179</c:v>
                </c:pt>
                <c:pt idx="2828">
                  <c:v>33182</c:v>
                </c:pt>
                <c:pt idx="2829">
                  <c:v>33183</c:v>
                </c:pt>
                <c:pt idx="2830">
                  <c:v>33184</c:v>
                </c:pt>
                <c:pt idx="2831">
                  <c:v>33185</c:v>
                </c:pt>
                <c:pt idx="2832">
                  <c:v>33186</c:v>
                </c:pt>
                <c:pt idx="2833">
                  <c:v>33189</c:v>
                </c:pt>
                <c:pt idx="2834">
                  <c:v>33190</c:v>
                </c:pt>
                <c:pt idx="2835">
                  <c:v>33191</c:v>
                </c:pt>
                <c:pt idx="2836">
                  <c:v>33192</c:v>
                </c:pt>
                <c:pt idx="2837">
                  <c:v>33193</c:v>
                </c:pt>
                <c:pt idx="2838">
                  <c:v>33196</c:v>
                </c:pt>
                <c:pt idx="2839">
                  <c:v>33197</c:v>
                </c:pt>
                <c:pt idx="2840">
                  <c:v>33198</c:v>
                </c:pt>
                <c:pt idx="2841">
                  <c:v>33199</c:v>
                </c:pt>
                <c:pt idx="2842">
                  <c:v>33200</c:v>
                </c:pt>
                <c:pt idx="2843">
                  <c:v>33203</c:v>
                </c:pt>
                <c:pt idx="2844">
                  <c:v>33204</c:v>
                </c:pt>
                <c:pt idx="2845">
                  <c:v>33205</c:v>
                </c:pt>
                <c:pt idx="2846">
                  <c:v>33206</c:v>
                </c:pt>
                <c:pt idx="2847">
                  <c:v>33207</c:v>
                </c:pt>
                <c:pt idx="2848">
                  <c:v>33210</c:v>
                </c:pt>
                <c:pt idx="2849">
                  <c:v>33211</c:v>
                </c:pt>
                <c:pt idx="2850">
                  <c:v>33212</c:v>
                </c:pt>
                <c:pt idx="2851">
                  <c:v>33213</c:v>
                </c:pt>
                <c:pt idx="2852">
                  <c:v>33214</c:v>
                </c:pt>
                <c:pt idx="2853">
                  <c:v>33217</c:v>
                </c:pt>
                <c:pt idx="2854">
                  <c:v>33218</c:v>
                </c:pt>
                <c:pt idx="2855">
                  <c:v>33219</c:v>
                </c:pt>
                <c:pt idx="2856">
                  <c:v>33220</c:v>
                </c:pt>
                <c:pt idx="2857">
                  <c:v>33221</c:v>
                </c:pt>
                <c:pt idx="2858">
                  <c:v>33224</c:v>
                </c:pt>
                <c:pt idx="2859">
                  <c:v>33225</c:v>
                </c:pt>
                <c:pt idx="2860">
                  <c:v>33226</c:v>
                </c:pt>
                <c:pt idx="2861">
                  <c:v>33227</c:v>
                </c:pt>
                <c:pt idx="2862">
                  <c:v>33228</c:v>
                </c:pt>
                <c:pt idx="2863">
                  <c:v>33231</c:v>
                </c:pt>
                <c:pt idx="2864">
                  <c:v>33232</c:v>
                </c:pt>
                <c:pt idx="2865">
                  <c:v>33233</c:v>
                </c:pt>
                <c:pt idx="2866">
                  <c:v>33234</c:v>
                </c:pt>
                <c:pt idx="2867">
                  <c:v>33235</c:v>
                </c:pt>
                <c:pt idx="2868">
                  <c:v>33238</c:v>
                </c:pt>
                <c:pt idx="2869">
                  <c:v>33239</c:v>
                </c:pt>
                <c:pt idx="2870">
                  <c:v>33240</c:v>
                </c:pt>
                <c:pt idx="2871">
                  <c:v>33241</c:v>
                </c:pt>
                <c:pt idx="2872">
                  <c:v>33242</c:v>
                </c:pt>
                <c:pt idx="2873">
                  <c:v>33245</c:v>
                </c:pt>
                <c:pt idx="2874">
                  <c:v>33246</c:v>
                </c:pt>
                <c:pt idx="2875">
                  <c:v>33247</c:v>
                </c:pt>
                <c:pt idx="2876">
                  <c:v>33248</c:v>
                </c:pt>
                <c:pt idx="2877">
                  <c:v>33249</c:v>
                </c:pt>
                <c:pt idx="2878">
                  <c:v>33252</c:v>
                </c:pt>
                <c:pt idx="2879">
                  <c:v>33253</c:v>
                </c:pt>
                <c:pt idx="2880">
                  <c:v>33254</c:v>
                </c:pt>
                <c:pt idx="2881">
                  <c:v>33255</c:v>
                </c:pt>
                <c:pt idx="2882">
                  <c:v>33256</c:v>
                </c:pt>
                <c:pt idx="2883">
                  <c:v>33259</c:v>
                </c:pt>
                <c:pt idx="2884">
                  <c:v>33260</c:v>
                </c:pt>
                <c:pt idx="2885">
                  <c:v>33261</c:v>
                </c:pt>
                <c:pt idx="2886">
                  <c:v>33262</c:v>
                </c:pt>
                <c:pt idx="2887">
                  <c:v>33263</c:v>
                </c:pt>
                <c:pt idx="2888">
                  <c:v>33266</c:v>
                </c:pt>
                <c:pt idx="2889">
                  <c:v>33267</c:v>
                </c:pt>
                <c:pt idx="2890">
                  <c:v>33268</c:v>
                </c:pt>
                <c:pt idx="2891">
                  <c:v>33269</c:v>
                </c:pt>
                <c:pt idx="2892">
                  <c:v>33270</c:v>
                </c:pt>
                <c:pt idx="2893">
                  <c:v>33273</c:v>
                </c:pt>
                <c:pt idx="2894">
                  <c:v>33274</c:v>
                </c:pt>
                <c:pt idx="2895">
                  <c:v>33275</c:v>
                </c:pt>
                <c:pt idx="2896">
                  <c:v>33276</c:v>
                </c:pt>
                <c:pt idx="2897">
                  <c:v>33277</c:v>
                </c:pt>
                <c:pt idx="2898">
                  <c:v>33280</c:v>
                </c:pt>
                <c:pt idx="2899">
                  <c:v>33281</c:v>
                </c:pt>
                <c:pt idx="2900">
                  <c:v>33282</c:v>
                </c:pt>
                <c:pt idx="2901">
                  <c:v>33283</c:v>
                </c:pt>
                <c:pt idx="2902">
                  <c:v>33284</c:v>
                </c:pt>
                <c:pt idx="2903">
                  <c:v>33287</c:v>
                </c:pt>
                <c:pt idx="2904">
                  <c:v>33288</c:v>
                </c:pt>
                <c:pt idx="2905">
                  <c:v>33289</c:v>
                </c:pt>
                <c:pt idx="2906">
                  <c:v>33290</c:v>
                </c:pt>
                <c:pt idx="2907">
                  <c:v>33291</c:v>
                </c:pt>
                <c:pt idx="2908">
                  <c:v>33294</c:v>
                </c:pt>
                <c:pt idx="2909">
                  <c:v>33295</c:v>
                </c:pt>
                <c:pt idx="2910">
                  <c:v>33296</c:v>
                </c:pt>
                <c:pt idx="2911">
                  <c:v>33297</c:v>
                </c:pt>
                <c:pt idx="2912">
                  <c:v>33298</c:v>
                </c:pt>
                <c:pt idx="2913">
                  <c:v>33301</c:v>
                </c:pt>
                <c:pt idx="2914">
                  <c:v>33302</c:v>
                </c:pt>
                <c:pt idx="2915">
                  <c:v>33303</c:v>
                </c:pt>
                <c:pt idx="2916">
                  <c:v>33304</c:v>
                </c:pt>
                <c:pt idx="2917">
                  <c:v>33305</c:v>
                </c:pt>
                <c:pt idx="2918">
                  <c:v>33308</c:v>
                </c:pt>
                <c:pt idx="2919">
                  <c:v>33309</c:v>
                </c:pt>
                <c:pt idx="2920">
                  <c:v>33310</c:v>
                </c:pt>
                <c:pt idx="2921">
                  <c:v>33311</c:v>
                </c:pt>
                <c:pt idx="2922">
                  <c:v>33312</c:v>
                </c:pt>
                <c:pt idx="2923">
                  <c:v>33315</c:v>
                </c:pt>
                <c:pt idx="2924">
                  <c:v>33316</c:v>
                </c:pt>
                <c:pt idx="2925">
                  <c:v>33317</c:v>
                </c:pt>
                <c:pt idx="2926">
                  <c:v>33318</c:v>
                </c:pt>
                <c:pt idx="2927">
                  <c:v>33319</c:v>
                </c:pt>
                <c:pt idx="2928">
                  <c:v>33322</c:v>
                </c:pt>
                <c:pt idx="2929">
                  <c:v>33323</c:v>
                </c:pt>
                <c:pt idx="2930">
                  <c:v>33324</c:v>
                </c:pt>
                <c:pt idx="2931">
                  <c:v>33325</c:v>
                </c:pt>
                <c:pt idx="2932">
                  <c:v>33326</c:v>
                </c:pt>
                <c:pt idx="2933">
                  <c:v>33329</c:v>
                </c:pt>
                <c:pt idx="2934">
                  <c:v>33330</c:v>
                </c:pt>
                <c:pt idx="2935">
                  <c:v>33331</c:v>
                </c:pt>
                <c:pt idx="2936">
                  <c:v>33332</c:v>
                </c:pt>
                <c:pt idx="2937">
                  <c:v>33333</c:v>
                </c:pt>
                <c:pt idx="2938">
                  <c:v>33336</c:v>
                </c:pt>
                <c:pt idx="2939">
                  <c:v>33337</c:v>
                </c:pt>
                <c:pt idx="2940">
                  <c:v>33338</c:v>
                </c:pt>
                <c:pt idx="2941">
                  <c:v>33339</c:v>
                </c:pt>
                <c:pt idx="2942">
                  <c:v>33340</c:v>
                </c:pt>
                <c:pt idx="2943">
                  <c:v>33343</c:v>
                </c:pt>
                <c:pt idx="2944">
                  <c:v>33344</c:v>
                </c:pt>
                <c:pt idx="2945">
                  <c:v>33345</c:v>
                </c:pt>
                <c:pt idx="2946">
                  <c:v>33346</c:v>
                </c:pt>
                <c:pt idx="2947">
                  <c:v>33347</c:v>
                </c:pt>
                <c:pt idx="2948">
                  <c:v>33350</c:v>
                </c:pt>
                <c:pt idx="2949">
                  <c:v>33351</c:v>
                </c:pt>
                <c:pt idx="2950">
                  <c:v>33352</c:v>
                </c:pt>
                <c:pt idx="2951">
                  <c:v>33353</c:v>
                </c:pt>
                <c:pt idx="2952">
                  <c:v>33354</c:v>
                </c:pt>
                <c:pt idx="2953">
                  <c:v>33357</c:v>
                </c:pt>
                <c:pt idx="2954">
                  <c:v>33358</c:v>
                </c:pt>
                <c:pt idx="2955">
                  <c:v>33359</c:v>
                </c:pt>
                <c:pt idx="2956">
                  <c:v>33360</c:v>
                </c:pt>
                <c:pt idx="2957">
                  <c:v>33361</c:v>
                </c:pt>
                <c:pt idx="2958">
                  <c:v>33364</c:v>
                </c:pt>
                <c:pt idx="2959">
                  <c:v>33365</c:v>
                </c:pt>
                <c:pt idx="2960">
                  <c:v>33366</c:v>
                </c:pt>
                <c:pt idx="2961">
                  <c:v>33367</c:v>
                </c:pt>
                <c:pt idx="2962">
                  <c:v>33368</c:v>
                </c:pt>
                <c:pt idx="2963">
                  <c:v>33371</c:v>
                </c:pt>
                <c:pt idx="2964">
                  <c:v>33372</c:v>
                </c:pt>
                <c:pt idx="2965">
                  <c:v>33373</c:v>
                </c:pt>
                <c:pt idx="2966">
                  <c:v>33374</c:v>
                </c:pt>
                <c:pt idx="2967">
                  <c:v>33375</c:v>
                </c:pt>
                <c:pt idx="2968">
                  <c:v>33378</c:v>
                </c:pt>
                <c:pt idx="2969">
                  <c:v>33379</c:v>
                </c:pt>
                <c:pt idx="2970">
                  <c:v>33380</c:v>
                </c:pt>
                <c:pt idx="2971">
                  <c:v>33381</c:v>
                </c:pt>
                <c:pt idx="2972">
                  <c:v>33382</c:v>
                </c:pt>
                <c:pt idx="2973">
                  <c:v>33385</c:v>
                </c:pt>
                <c:pt idx="2974">
                  <c:v>33386</c:v>
                </c:pt>
                <c:pt idx="2975">
                  <c:v>33387</c:v>
                </c:pt>
                <c:pt idx="2976">
                  <c:v>33388</c:v>
                </c:pt>
                <c:pt idx="2977">
                  <c:v>33389</c:v>
                </c:pt>
                <c:pt idx="2978">
                  <c:v>33392</c:v>
                </c:pt>
                <c:pt idx="2979">
                  <c:v>33393</c:v>
                </c:pt>
                <c:pt idx="2980">
                  <c:v>33394</c:v>
                </c:pt>
                <c:pt idx="2981">
                  <c:v>33395</c:v>
                </c:pt>
                <c:pt idx="2982">
                  <c:v>33396</c:v>
                </c:pt>
                <c:pt idx="2983">
                  <c:v>33399</c:v>
                </c:pt>
                <c:pt idx="2984">
                  <c:v>33400</c:v>
                </c:pt>
                <c:pt idx="2985">
                  <c:v>33401</c:v>
                </c:pt>
                <c:pt idx="2986">
                  <c:v>33402</c:v>
                </c:pt>
                <c:pt idx="2987">
                  <c:v>33403</c:v>
                </c:pt>
                <c:pt idx="2988">
                  <c:v>33406</c:v>
                </c:pt>
                <c:pt idx="2989">
                  <c:v>33407</c:v>
                </c:pt>
                <c:pt idx="2990">
                  <c:v>33408</c:v>
                </c:pt>
                <c:pt idx="2991">
                  <c:v>33409</c:v>
                </c:pt>
                <c:pt idx="2992">
                  <c:v>33410</c:v>
                </c:pt>
                <c:pt idx="2993">
                  <c:v>33413</c:v>
                </c:pt>
                <c:pt idx="2994">
                  <c:v>33414</c:v>
                </c:pt>
                <c:pt idx="2995">
                  <c:v>33415</c:v>
                </c:pt>
                <c:pt idx="2996">
                  <c:v>33416</c:v>
                </c:pt>
                <c:pt idx="2997">
                  <c:v>33417</c:v>
                </c:pt>
                <c:pt idx="2998">
                  <c:v>33420</c:v>
                </c:pt>
                <c:pt idx="2999">
                  <c:v>33421</c:v>
                </c:pt>
                <c:pt idx="3000">
                  <c:v>33422</c:v>
                </c:pt>
                <c:pt idx="3001">
                  <c:v>33423</c:v>
                </c:pt>
                <c:pt idx="3002">
                  <c:v>33424</c:v>
                </c:pt>
                <c:pt idx="3003">
                  <c:v>33427</c:v>
                </c:pt>
                <c:pt idx="3004">
                  <c:v>33428</c:v>
                </c:pt>
                <c:pt idx="3005">
                  <c:v>33429</c:v>
                </c:pt>
                <c:pt idx="3006">
                  <c:v>33430</c:v>
                </c:pt>
                <c:pt idx="3007">
                  <c:v>33431</c:v>
                </c:pt>
                <c:pt idx="3008">
                  <c:v>33434</c:v>
                </c:pt>
                <c:pt idx="3009">
                  <c:v>33435</c:v>
                </c:pt>
                <c:pt idx="3010">
                  <c:v>33436</c:v>
                </c:pt>
                <c:pt idx="3011">
                  <c:v>33437</c:v>
                </c:pt>
                <c:pt idx="3012">
                  <c:v>33438</c:v>
                </c:pt>
                <c:pt idx="3013">
                  <c:v>33441</c:v>
                </c:pt>
                <c:pt idx="3014">
                  <c:v>33442</c:v>
                </c:pt>
                <c:pt idx="3015">
                  <c:v>33443</c:v>
                </c:pt>
                <c:pt idx="3016">
                  <c:v>33444</c:v>
                </c:pt>
                <c:pt idx="3017">
                  <c:v>33445</c:v>
                </c:pt>
                <c:pt idx="3018">
                  <c:v>33448</c:v>
                </c:pt>
                <c:pt idx="3019">
                  <c:v>33449</c:v>
                </c:pt>
                <c:pt idx="3020">
                  <c:v>33450</c:v>
                </c:pt>
                <c:pt idx="3021">
                  <c:v>33451</c:v>
                </c:pt>
                <c:pt idx="3022">
                  <c:v>33452</c:v>
                </c:pt>
                <c:pt idx="3023">
                  <c:v>33455</c:v>
                </c:pt>
                <c:pt idx="3024">
                  <c:v>33456</c:v>
                </c:pt>
                <c:pt idx="3025">
                  <c:v>33457</c:v>
                </c:pt>
                <c:pt idx="3026">
                  <c:v>33458</c:v>
                </c:pt>
                <c:pt idx="3027">
                  <c:v>33459</c:v>
                </c:pt>
                <c:pt idx="3028">
                  <c:v>33462</c:v>
                </c:pt>
                <c:pt idx="3029">
                  <c:v>33463</c:v>
                </c:pt>
                <c:pt idx="3030">
                  <c:v>33464</c:v>
                </c:pt>
                <c:pt idx="3031">
                  <c:v>33465</c:v>
                </c:pt>
                <c:pt idx="3032">
                  <c:v>33466</c:v>
                </c:pt>
                <c:pt idx="3033">
                  <c:v>33469</c:v>
                </c:pt>
                <c:pt idx="3034">
                  <c:v>33470</c:v>
                </c:pt>
                <c:pt idx="3035">
                  <c:v>33471</c:v>
                </c:pt>
                <c:pt idx="3036">
                  <c:v>33472</c:v>
                </c:pt>
                <c:pt idx="3037">
                  <c:v>33473</c:v>
                </c:pt>
                <c:pt idx="3038">
                  <c:v>33476</c:v>
                </c:pt>
                <c:pt idx="3039">
                  <c:v>33477</c:v>
                </c:pt>
                <c:pt idx="3040">
                  <c:v>33478</c:v>
                </c:pt>
                <c:pt idx="3041">
                  <c:v>33479</c:v>
                </c:pt>
                <c:pt idx="3042">
                  <c:v>33480</c:v>
                </c:pt>
                <c:pt idx="3043">
                  <c:v>33483</c:v>
                </c:pt>
                <c:pt idx="3044">
                  <c:v>33484</c:v>
                </c:pt>
                <c:pt idx="3045">
                  <c:v>33485</c:v>
                </c:pt>
                <c:pt idx="3046">
                  <c:v>33486</c:v>
                </c:pt>
                <c:pt idx="3047">
                  <c:v>33487</c:v>
                </c:pt>
                <c:pt idx="3048">
                  <c:v>33490</c:v>
                </c:pt>
                <c:pt idx="3049">
                  <c:v>33491</c:v>
                </c:pt>
                <c:pt idx="3050">
                  <c:v>33492</c:v>
                </c:pt>
                <c:pt idx="3051">
                  <c:v>33493</c:v>
                </c:pt>
                <c:pt idx="3052">
                  <c:v>33494</c:v>
                </c:pt>
                <c:pt idx="3053">
                  <c:v>33497</c:v>
                </c:pt>
                <c:pt idx="3054">
                  <c:v>33498</c:v>
                </c:pt>
                <c:pt idx="3055">
                  <c:v>33499</c:v>
                </c:pt>
                <c:pt idx="3056">
                  <c:v>33500</c:v>
                </c:pt>
                <c:pt idx="3057">
                  <c:v>33501</c:v>
                </c:pt>
                <c:pt idx="3058">
                  <c:v>33504</c:v>
                </c:pt>
                <c:pt idx="3059">
                  <c:v>33505</c:v>
                </c:pt>
                <c:pt idx="3060">
                  <c:v>33506</c:v>
                </c:pt>
                <c:pt idx="3061">
                  <c:v>33507</c:v>
                </c:pt>
                <c:pt idx="3062">
                  <c:v>33508</c:v>
                </c:pt>
                <c:pt idx="3063">
                  <c:v>33511</c:v>
                </c:pt>
                <c:pt idx="3064">
                  <c:v>33512</c:v>
                </c:pt>
                <c:pt idx="3065">
                  <c:v>33513</c:v>
                </c:pt>
                <c:pt idx="3066">
                  <c:v>33514</c:v>
                </c:pt>
                <c:pt idx="3067">
                  <c:v>33515</c:v>
                </c:pt>
                <c:pt idx="3068">
                  <c:v>33518</c:v>
                </c:pt>
                <c:pt idx="3069">
                  <c:v>33519</c:v>
                </c:pt>
                <c:pt idx="3070">
                  <c:v>33520</c:v>
                </c:pt>
                <c:pt idx="3071">
                  <c:v>33521</c:v>
                </c:pt>
                <c:pt idx="3072">
                  <c:v>33522</c:v>
                </c:pt>
                <c:pt idx="3073">
                  <c:v>33525</c:v>
                </c:pt>
                <c:pt idx="3074">
                  <c:v>33526</c:v>
                </c:pt>
                <c:pt idx="3075">
                  <c:v>33527</c:v>
                </c:pt>
                <c:pt idx="3076">
                  <c:v>33528</c:v>
                </c:pt>
                <c:pt idx="3077">
                  <c:v>33529</c:v>
                </c:pt>
                <c:pt idx="3078">
                  <c:v>33532</c:v>
                </c:pt>
                <c:pt idx="3079">
                  <c:v>33533</c:v>
                </c:pt>
                <c:pt idx="3080">
                  <c:v>33534</c:v>
                </c:pt>
                <c:pt idx="3081">
                  <c:v>33535</c:v>
                </c:pt>
                <c:pt idx="3082">
                  <c:v>33536</c:v>
                </c:pt>
                <c:pt idx="3083">
                  <c:v>33539</c:v>
                </c:pt>
                <c:pt idx="3084">
                  <c:v>33540</c:v>
                </c:pt>
                <c:pt idx="3085">
                  <c:v>33541</c:v>
                </c:pt>
                <c:pt idx="3086">
                  <c:v>33542</c:v>
                </c:pt>
                <c:pt idx="3087">
                  <c:v>33543</c:v>
                </c:pt>
                <c:pt idx="3088">
                  <c:v>33546</c:v>
                </c:pt>
                <c:pt idx="3089">
                  <c:v>33547</c:v>
                </c:pt>
                <c:pt idx="3090">
                  <c:v>33548</c:v>
                </c:pt>
                <c:pt idx="3091">
                  <c:v>33549</c:v>
                </c:pt>
                <c:pt idx="3092">
                  <c:v>33550</c:v>
                </c:pt>
                <c:pt idx="3093">
                  <c:v>33553</c:v>
                </c:pt>
                <c:pt idx="3094">
                  <c:v>33554</c:v>
                </c:pt>
                <c:pt idx="3095">
                  <c:v>33555</c:v>
                </c:pt>
                <c:pt idx="3096">
                  <c:v>33556</c:v>
                </c:pt>
                <c:pt idx="3097">
                  <c:v>33557</c:v>
                </c:pt>
                <c:pt idx="3098">
                  <c:v>33560</c:v>
                </c:pt>
                <c:pt idx="3099">
                  <c:v>33561</c:v>
                </c:pt>
                <c:pt idx="3100">
                  <c:v>33562</c:v>
                </c:pt>
                <c:pt idx="3101">
                  <c:v>33563</c:v>
                </c:pt>
                <c:pt idx="3102">
                  <c:v>33564</c:v>
                </c:pt>
                <c:pt idx="3103">
                  <c:v>33567</c:v>
                </c:pt>
                <c:pt idx="3104">
                  <c:v>33568</c:v>
                </c:pt>
                <c:pt idx="3105">
                  <c:v>33569</c:v>
                </c:pt>
                <c:pt idx="3106">
                  <c:v>33570</c:v>
                </c:pt>
                <c:pt idx="3107">
                  <c:v>33571</c:v>
                </c:pt>
                <c:pt idx="3108">
                  <c:v>33574</c:v>
                </c:pt>
                <c:pt idx="3109">
                  <c:v>33575</c:v>
                </c:pt>
                <c:pt idx="3110">
                  <c:v>33576</c:v>
                </c:pt>
                <c:pt idx="3111">
                  <c:v>33577</c:v>
                </c:pt>
                <c:pt idx="3112">
                  <c:v>33578</c:v>
                </c:pt>
                <c:pt idx="3113">
                  <c:v>33581</c:v>
                </c:pt>
                <c:pt idx="3114">
                  <c:v>33582</c:v>
                </c:pt>
                <c:pt idx="3115">
                  <c:v>33583</c:v>
                </c:pt>
                <c:pt idx="3116">
                  <c:v>33584</c:v>
                </c:pt>
                <c:pt idx="3117">
                  <c:v>33585</c:v>
                </c:pt>
                <c:pt idx="3118">
                  <c:v>33588</c:v>
                </c:pt>
                <c:pt idx="3119">
                  <c:v>33589</c:v>
                </c:pt>
                <c:pt idx="3120">
                  <c:v>33590</c:v>
                </c:pt>
                <c:pt idx="3121">
                  <c:v>33591</c:v>
                </c:pt>
                <c:pt idx="3122">
                  <c:v>33592</c:v>
                </c:pt>
                <c:pt idx="3123">
                  <c:v>33595</c:v>
                </c:pt>
                <c:pt idx="3124">
                  <c:v>33596</c:v>
                </c:pt>
                <c:pt idx="3125">
                  <c:v>33597</c:v>
                </c:pt>
                <c:pt idx="3126">
                  <c:v>33598</c:v>
                </c:pt>
                <c:pt idx="3127">
                  <c:v>33599</c:v>
                </c:pt>
                <c:pt idx="3128">
                  <c:v>33602</c:v>
                </c:pt>
                <c:pt idx="3129">
                  <c:v>33603</c:v>
                </c:pt>
                <c:pt idx="3130">
                  <c:v>33604</c:v>
                </c:pt>
                <c:pt idx="3131">
                  <c:v>33605</c:v>
                </c:pt>
                <c:pt idx="3132">
                  <c:v>33606</c:v>
                </c:pt>
                <c:pt idx="3133">
                  <c:v>33609</c:v>
                </c:pt>
                <c:pt idx="3134">
                  <c:v>33610</c:v>
                </c:pt>
                <c:pt idx="3135">
                  <c:v>33611</c:v>
                </c:pt>
                <c:pt idx="3136">
                  <c:v>33612</c:v>
                </c:pt>
                <c:pt idx="3137">
                  <c:v>33613</c:v>
                </c:pt>
                <c:pt idx="3138">
                  <c:v>33616</c:v>
                </c:pt>
                <c:pt idx="3139">
                  <c:v>33617</c:v>
                </c:pt>
                <c:pt idx="3140">
                  <c:v>33618</c:v>
                </c:pt>
                <c:pt idx="3141">
                  <c:v>33619</c:v>
                </c:pt>
                <c:pt idx="3142">
                  <c:v>33620</c:v>
                </c:pt>
                <c:pt idx="3143">
                  <c:v>33623</c:v>
                </c:pt>
                <c:pt idx="3144">
                  <c:v>33624</c:v>
                </c:pt>
                <c:pt idx="3145">
                  <c:v>33625</c:v>
                </c:pt>
                <c:pt idx="3146">
                  <c:v>33626</c:v>
                </c:pt>
                <c:pt idx="3147">
                  <c:v>33627</c:v>
                </c:pt>
                <c:pt idx="3148">
                  <c:v>33630</c:v>
                </c:pt>
                <c:pt idx="3149">
                  <c:v>33631</c:v>
                </c:pt>
                <c:pt idx="3150">
                  <c:v>33632</c:v>
                </c:pt>
                <c:pt idx="3151">
                  <c:v>33633</c:v>
                </c:pt>
                <c:pt idx="3152">
                  <c:v>33634</c:v>
                </c:pt>
                <c:pt idx="3153">
                  <c:v>33637</c:v>
                </c:pt>
                <c:pt idx="3154">
                  <c:v>33638</c:v>
                </c:pt>
                <c:pt idx="3155">
                  <c:v>33639</c:v>
                </c:pt>
                <c:pt idx="3156">
                  <c:v>33640</c:v>
                </c:pt>
                <c:pt idx="3157">
                  <c:v>33641</c:v>
                </c:pt>
                <c:pt idx="3158">
                  <c:v>33644</c:v>
                </c:pt>
                <c:pt idx="3159">
                  <c:v>33645</c:v>
                </c:pt>
                <c:pt idx="3160">
                  <c:v>33646</c:v>
                </c:pt>
                <c:pt idx="3161">
                  <c:v>33647</c:v>
                </c:pt>
                <c:pt idx="3162">
                  <c:v>33648</c:v>
                </c:pt>
                <c:pt idx="3163">
                  <c:v>33651</c:v>
                </c:pt>
                <c:pt idx="3164">
                  <c:v>33652</c:v>
                </c:pt>
                <c:pt idx="3165">
                  <c:v>33653</c:v>
                </c:pt>
                <c:pt idx="3166">
                  <c:v>33654</c:v>
                </c:pt>
                <c:pt idx="3167">
                  <c:v>33655</c:v>
                </c:pt>
                <c:pt idx="3168">
                  <c:v>33658</c:v>
                </c:pt>
                <c:pt idx="3169">
                  <c:v>33659</c:v>
                </c:pt>
                <c:pt idx="3170">
                  <c:v>33660</c:v>
                </c:pt>
                <c:pt idx="3171">
                  <c:v>33661</c:v>
                </c:pt>
                <c:pt idx="3172">
                  <c:v>33662</c:v>
                </c:pt>
                <c:pt idx="3173">
                  <c:v>33665</c:v>
                </c:pt>
                <c:pt idx="3174">
                  <c:v>33666</c:v>
                </c:pt>
                <c:pt idx="3175">
                  <c:v>33667</c:v>
                </c:pt>
                <c:pt idx="3176">
                  <c:v>33668</c:v>
                </c:pt>
                <c:pt idx="3177">
                  <c:v>33669</c:v>
                </c:pt>
                <c:pt idx="3178">
                  <c:v>33672</c:v>
                </c:pt>
                <c:pt idx="3179">
                  <c:v>33673</c:v>
                </c:pt>
                <c:pt idx="3180">
                  <c:v>33674</c:v>
                </c:pt>
                <c:pt idx="3181">
                  <c:v>33675</c:v>
                </c:pt>
                <c:pt idx="3182">
                  <c:v>33676</c:v>
                </c:pt>
                <c:pt idx="3183">
                  <c:v>33679</c:v>
                </c:pt>
                <c:pt idx="3184">
                  <c:v>33680</c:v>
                </c:pt>
                <c:pt idx="3185">
                  <c:v>33681</c:v>
                </c:pt>
                <c:pt idx="3186">
                  <c:v>33682</c:v>
                </c:pt>
                <c:pt idx="3187">
                  <c:v>33683</c:v>
                </c:pt>
                <c:pt idx="3188">
                  <c:v>33686</c:v>
                </c:pt>
                <c:pt idx="3189">
                  <c:v>33687</c:v>
                </c:pt>
                <c:pt idx="3190">
                  <c:v>33688</c:v>
                </c:pt>
                <c:pt idx="3191">
                  <c:v>33689</c:v>
                </c:pt>
                <c:pt idx="3192">
                  <c:v>33690</c:v>
                </c:pt>
                <c:pt idx="3193">
                  <c:v>33693</c:v>
                </c:pt>
                <c:pt idx="3194">
                  <c:v>33694</c:v>
                </c:pt>
                <c:pt idx="3195">
                  <c:v>33695</c:v>
                </c:pt>
                <c:pt idx="3196">
                  <c:v>33696</c:v>
                </c:pt>
                <c:pt idx="3197">
                  <c:v>33697</c:v>
                </c:pt>
                <c:pt idx="3198">
                  <c:v>33700</c:v>
                </c:pt>
                <c:pt idx="3199">
                  <c:v>33701</c:v>
                </c:pt>
                <c:pt idx="3200">
                  <c:v>33702</c:v>
                </c:pt>
                <c:pt idx="3201">
                  <c:v>33703</c:v>
                </c:pt>
                <c:pt idx="3202">
                  <c:v>33704</c:v>
                </c:pt>
                <c:pt idx="3203">
                  <c:v>33707</c:v>
                </c:pt>
                <c:pt idx="3204">
                  <c:v>33708</c:v>
                </c:pt>
                <c:pt idx="3205">
                  <c:v>33709</c:v>
                </c:pt>
                <c:pt idx="3206">
                  <c:v>33710</c:v>
                </c:pt>
                <c:pt idx="3207">
                  <c:v>33711</c:v>
                </c:pt>
                <c:pt idx="3208">
                  <c:v>33714</c:v>
                </c:pt>
                <c:pt idx="3209">
                  <c:v>33715</c:v>
                </c:pt>
                <c:pt idx="3210">
                  <c:v>33716</c:v>
                </c:pt>
                <c:pt idx="3211">
                  <c:v>33717</c:v>
                </c:pt>
                <c:pt idx="3212">
                  <c:v>33718</c:v>
                </c:pt>
                <c:pt idx="3213">
                  <c:v>33721</c:v>
                </c:pt>
                <c:pt idx="3214">
                  <c:v>33722</c:v>
                </c:pt>
                <c:pt idx="3215">
                  <c:v>33723</c:v>
                </c:pt>
                <c:pt idx="3216">
                  <c:v>33724</c:v>
                </c:pt>
                <c:pt idx="3217">
                  <c:v>33725</c:v>
                </c:pt>
                <c:pt idx="3218">
                  <c:v>33728</c:v>
                </c:pt>
                <c:pt idx="3219">
                  <c:v>33729</c:v>
                </c:pt>
                <c:pt idx="3220">
                  <c:v>33730</c:v>
                </c:pt>
                <c:pt idx="3221">
                  <c:v>33731</c:v>
                </c:pt>
                <c:pt idx="3222">
                  <c:v>33732</c:v>
                </c:pt>
                <c:pt idx="3223">
                  <c:v>33735</c:v>
                </c:pt>
                <c:pt idx="3224">
                  <c:v>33736</c:v>
                </c:pt>
                <c:pt idx="3225">
                  <c:v>33737</c:v>
                </c:pt>
                <c:pt idx="3226">
                  <c:v>33738</c:v>
                </c:pt>
                <c:pt idx="3227">
                  <c:v>33739</c:v>
                </c:pt>
                <c:pt idx="3228">
                  <c:v>33742</c:v>
                </c:pt>
                <c:pt idx="3229">
                  <c:v>33743</c:v>
                </c:pt>
                <c:pt idx="3230">
                  <c:v>33744</c:v>
                </c:pt>
                <c:pt idx="3231">
                  <c:v>33745</c:v>
                </c:pt>
                <c:pt idx="3232">
                  <c:v>33746</c:v>
                </c:pt>
                <c:pt idx="3233">
                  <c:v>33749</c:v>
                </c:pt>
                <c:pt idx="3234">
                  <c:v>33750</c:v>
                </c:pt>
                <c:pt idx="3235">
                  <c:v>33751</c:v>
                </c:pt>
                <c:pt idx="3236">
                  <c:v>33752</c:v>
                </c:pt>
                <c:pt idx="3237">
                  <c:v>33753</c:v>
                </c:pt>
                <c:pt idx="3238">
                  <c:v>33756</c:v>
                </c:pt>
                <c:pt idx="3239">
                  <c:v>33757</c:v>
                </c:pt>
                <c:pt idx="3240">
                  <c:v>33758</c:v>
                </c:pt>
                <c:pt idx="3241">
                  <c:v>33759</c:v>
                </c:pt>
                <c:pt idx="3242">
                  <c:v>33760</c:v>
                </c:pt>
                <c:pt idx="3243">
                  <c:v>33763</c:v>
                </c:pt>
                <c:pt idx="3244">
                  <c:v>33764</c:v>
                </c:pt>
                <c:pt idx="3245">
                  <c:v>33765</c:v>
                </c:pt>
                <c:pt idx="3246">
                  <c:v>33766</c:v>
                </c:pt>
                <c:pt idx="3247">
                  <c:v>33767</c:v>
                </c:pt>
                <c:pt idx="3248">
                  <c:v>33770</c:v>
                </c:pt>
                <c:pt idx="3249">
                  <c:v>33771</c:v>
                </c:pt>
                <c:pt idx="3250">
                  <c:v>33772</c:v>
                </c:pt>
                <c:pt idx="3251">
                  <c:v>33773</c:v>
                </c:pt>
                <c:pt idx="3252">
                  <c:v>33774</c:v>
                </c:pt>
                <c:pt idx="3253">
                  <c:v>33777</c:v>
                </c:pt>
                <c:pt idx="3254">
                  <c:v>33778</c:v>
                </c:pt>
                <c:pt idx="3255">
                  <c:v>33779</c:v>
                </c:pt>
                <c:pt idx="3256">
                  <c:v>33780</c:v>
                </c:pt>
                <c:pt idx="3257">
                  <c:v>33781</c:v>
                </c:pt>
                <c:pt idx="3258">
                  <c:v>33784</c:v>
                </c:pt>
                <c:pt idx="3259">
                  <c:v>33785</c:v>
                </c:pt>
                <c:pt idx="3260">
                  <c:v>33786</c:v>
                </c:pt>
                <c:pt idx="3261">
                  <c:v>33787</c:v>
                </c:pt>
                <c:pt idx="3262">
                  <c:v>33788</c:v>
                </c:pt>
                <c:pt idx="3263">
                  <c:v>33791</c:v>
                </c:pt>
                <c:pt idx="3264">
                  <c:v>33792</c:v>
                </c:pt>
                <c:pt idx="3265">
                  <c:v>33793</c:v>
                </c:pt>
                <c:pt idx="3266">
                  <c:v>33794</c:v>
                </c:pt>
                <c:pt idx="3267">
                  <c:v>33795</c:v>
                </c:pt>
                <c:pt idx="3268">
                  <c:v>33798</c:v>
                </c:pt>
                <c:pt idx="3269">
                  <c:v>33799</c:v>
                </c:pt>
                <c:pt idx="3270">
                  <c:v>33800</c:v>
                </c:pt>
                <c:pt idx="3271">
                  <c:v>33801</c:v>
                </c:pt>
                <c:pt idx="3272">
                  <c:v>33802</c:v>
                </c:pt>
                <c:pt idx="3273">
                  <c:v>33805</c:v>
                </c:pt>
                <c:pt idx="3274">
                  <c:v>33806</c:v>
                </c:pt>
                <c:pt idx="3275">
                  <c:v>33807</c:v>
                </c:pt>
                <c:pt idx="3276">
                  <c:v>33808</c:v>
                </c:pt>
                <c:pt idx="3277">
                  <c:v>33809</c:v>
                </c:pt>
                <c:pt idx="3278">
                  <c:v>33812</c:v>
                </c:pt>
                <c:pt idx="3279">
                  <c:v>33813</c:v>
                </c:pt>
                <c:pt idx="3280">
                  <c:v>33814</c:v>
                </c:pt>
                <c:pt idx="3281">
                  <c:v>33815</c:v>
                </c:pt>
                <c:pt idx="3282">
                  <c:v>33816</c:v>
                </c:pt>
                <c:pt idx="3283">
                  <c:v>33819</c:v>
                </c:pt>
                <c:pt idx="3284">
                  <c:v>33820</c:v>
                </c:pt>
                <c:pt idx="3285">
                  <c:v>33821</c:v>
                </c:pt>
                <c:pt idx="3286">
                  <c:v>33822</c:v>
                </c:pt>
                <c:pt idx="3287">
                  <c:v>33823</c:v>
                </c:pt>
                <c:pt idx="3288">
                  <c:v>33826</c:v>
                </c:pt>
                <c:pt idx="3289">
                  <c:v>33827</c:v>
                </c:pt>
                <c:pt idx="3290">
                  <c:v>33828</c:v>
                </c:pt>
                <c:pt idx="3291">
                  <c:v>33829</c:v>
                </c:pt>
                <c:pt idx="3292">
                  <c:v>33830</c:v>
                </c:pt>
                <c:pt idx="3293">
                  <c:v>33833</c:v>
                </c:pt>
                <c:pt idx="3294">
                  <c:v>33834</c:v>
                </c:pt>
                <c:pt idx="3295">
                  <c:v>33835</c:v>
                </c:pt>
                <c:pt idx="3296">
                  <c:v>33836</c:v>
                </c:pt>
                <c:pt idx="3297">
                  <c:v>33837</c:v>
                </c:pt>
                <c:pt idx="3298">
                  <c:v>33840</c:v>
                </c:pt>
                <c:pt idx="3299">
                  <c:v>33841</c:v>
                </c:pt>
                <c:pt idx="3300">
                  <c:v>33842</c:v>
                </c:pt>
                <c:pt idx="3301">
                  <c:v>33843</c:v>
                </c:pt>
                <c:pt idx="3302">
                  <c:v>33844</c:v>
                </c:pt>
                <c:pt idx="3303">
                  <c:v>33847</c:v>
                </c:pt>
                <c:pt idx="3304">
                  <c:v>33848</c:v>
                </c:pt>
                <c:pt idx="3305">
                  <c:v>33849</c:v>
                </c:pt>
                <c:pt idx="3306">
                  <c:v>33850</c:v>
                </c:pt>
                <c:pt idx="3307">
                  <c:v>33851</c:v>
                </c:pt>
                <c:pt idx="3308">
                  <c:v>33854</c:v>
                </c:pt>
                <c:pt idx="3309">
                  <c:v>33855</c:v>
                </c:pt>
                <c:pt idx="3310">
                  <c:v>33856</c:v>
                </c:pt>
                <c:pt idx="3311">
                  <c:v>33857</c:v>
                </c:pt>
                <c:pt idx="3312">
                  <c:v>33858</c:v>
                </c:pt>
                <c:pt idx="3313">
                  <c:v>33861</c:v>
                </c:pt>
                <c:pt idx="3314">
                  <c:v>33862</c:v>
                </c:pt>
                <c:pt idx="3315">
                  <c:v>33863</c:v>
                </c:pt>
                <c:pt idx="3316">
                  <c:v>33864</c:v>
                </c:pt>
                <c:pt idx="3317">
                  <c:v>33865</c:v>
                </c:pt>
                <c:pt idx="3318">
                  <c:v>33868</c:v>
                </c:pt>
                <c:pt idx="3319">
                  <c:v>33869</c:v>
                </c:pt>
                <c:pt idx="3320">
                  <c:v>33870</c:v>
                </c:pt>
                <c:pt idx="3321">
                  <c:v>33871</c:v>
                </c:pt>
                <c:pt idx="3322">
                  <c:v>33872</c:v>
                </c:pt>
                <c:pt idx="3323">
                  <c:v>33875</c:v>
                </c:pt>
                <c:pt idx="3324">
                  <c:v>33876</c:v>
                </c:pt>
                <c:pt idx="3325">
                  <c:v>33877</c:v>
                </c:pt>
                <c:pt idx="3326">
                  <c:v>33878</c:v>
                </c:pt>
                <c:pt idx="3327">
                  <c:v>33879</c:v>
                </c:pt>
                <c:pt idx="3328">
                  <c:v>33882</c:v>
                </c:pt>
                <c:pt idx="3329">
                  <c:v>33883</c:v>
                </c:pt>
                <c:pt idx="3330">
                  <c:v>33884</c:v>
                </c:pt>
                <c:pt idx="3331">
                  <c:v>33885</c:v>
                </c:pt>
                <c:pt idx="3332">
                  <c:v>33886</c:v>
                </c:pt>
                <c:pt idx="3333">
                  <c:v>33889</c:v>
                </c:pt>
                <c:pt idx="3334">
                  <c:v>33890</c:v>
                </c:pt>
                <c:pt idx="3335">
                  <c:v>33891</c:v>
                </c:pt>
                <c:pt idx="3336">
                  <c:v>33892</c:v>
                </c:pt>
                <c:pt idx="3337">
                  <c:v>33893</c:v>
                </c:pt>
                <c:pt idx="3338">
                  <c:v>33896</c:v>
                </c:pt>
                <c:pt idx="3339">
                  <c:v>33897</c:v>
                </c:pt>
                <c:pt idx="3340">
                  <c:v>33898</c:v>
                </c:pt>
                <c:pt idx="3341">
                  <c:v>33899</c:v>
                </c:pt>
                <c:pt idx="3342">
                  <c:v>33900</c:v>
                </c:pt>
                <c:pt idx="3343">
                  <c:v>33903</c:v>
                </c:pt>
                <c:pt idx="3344">
                  <c:v>33904</c:v>
                </c:pt>
                <c:pt idx="3345">
                  <c:v>33905</c:v>
                </c:pt>
                <c:pt idx="3346">
                  <c:v>33906</c:v>
                </c:pt>
                <c:pt idx="3347">
                  <c:v>33907</c:v>
                </c:pt>
                <c:pt idx="3348">
                  <c:v>33910</c:v>
                </c:pt>
                <c:pt idx="3349">
                  <c:v>33911</c:v>
                </c:pt>
                <c:pt idx="3350">
                  <c:v>33912</c:v>
                </c:pt>
                <c:pt idx="3351">
                  <c:v>33913</c:v>
                </c:pt>
                <c:pt idx="3352">
                  <c:v>33914</c:v>
                </c:pt>
                <c:pt idx="3353">
                  <c:v>33917</c:v>
                </c:pt>
                <c:pt idx="3354">
                  <c:v>33918</c:v>
                </c:pt>
                <c:pt idx="3355">
                  <c:v>33919</c:v>
                </c:pt>
                <c:pt idx="3356">
                  <c:v>33920</c:v>
                </c:pt>
                <c:pt idx="3357">
                  <c:v>33921</c:v>
                </c:pt>
                <c:pt idx="3358">
                  <c:v>33924</c:v>
                </c:pt>
                <c:pt idx="3359">
                  <c:v>33925</c:v>
                </c:pt>
                <c:pt idx="3360">
                  <c:v>33926</c:v>
                </c:pt>
                <c:pt idx="3361">
                  <c:v>33927</c:v>
                </c:pt>
                <c:pt idx="3362">
                  <c:v>33928</c:v>
                </c:pt>
                <c:pt idx="3363">
                  <c:v>33931</c:v>
                </c:pt>
                <c:pt idx="3364">
                  <c:v>33932</c:v>
                </c:pt>
                <c:pt idx="3365">
                  <c:v>33933</c:v>
                </c:pt>
                <c:pt idx="3366">
                  <c:v>33934</c:v>
                </c:pt>
                <c:pt idx="3367">
                  <c:v>33935</c:v>
                </c:pt>
                <c:pt idx="3368">
                  <c:v>33938</c:v>
                </c:pt>
                <c:pt idx="3369">
                  <c:v>33939</c:v>
                </c:pt>
                <c:pt idx="3370">
                  <c:v>33940</c:v>
                </c:pt>
                <c:pt idx="3371">
                  <c:v>33941</c:v>
                </c:pt>
                <c:pt idx="3372">
                  <c:v>33942</c:v>
                </c:pt>
                <c:pt idx="3373">
                  <c:v>33945</c:v>
                </c:pt>
                <c:pt idx="3374">
                  <c:v>33946</c:v>
                </c:pt>
                <c:pt idx="3375">
                  <c:v>33947</c:v>
                </c:pt>
                <c:pt idx="3376">
                  <c:v>33948</c:v>
                </c:pt>
                <c:pt idx="3377">
                  <c:v>33949</c:v>
                </c:pt>
                <c:pt idx="3378">
                  <c:v>33952</c:v>
                </c:pt>
                <c:pt idx="3379">
                  <c:v>33953</c:v>
                </c:pt>
                <c:pt idx="3380">
                  <c:v>33954</c:v>
                </c:pt>
                <c:pt idx="3381">
                  <c:v>33955</c:v>
                </c:pt>
                <c:pt idx="3382">
                  <c:v>33956</c:v>
                </c:pt>
                <c:pt idx="3383">
                  <c:v>33959</c:v>
                </c:pt>
                <c:pt idx="3384">
                  <c:v>33960</c:v>
                </c:pt>
                <c:pt idx="3385">
                  <c:v>33961</c:v>
                </c:pt>
                <c:pt idx="3386">
                  <c:v>33962</c:v>
                </c:pt>
                <c:pt idx="3387">
                  <c:v>33963</c:v>
                </c:pt>
                <c:pt idx="3388">
                  <c:v>33966</c:v>
                </c:pt>
                <c:pt idx="3389">
                  <c:v>33967</c:v>
                </c:pt>
                <c:pt idx="3390">
                  <c:v>33968</c:v>
                </c:pt>
                <c:pt idx="3391">
                  <c:v>33969</c:v>
                </c:pt>
                <c:pt idx="3392">
                  <c:v>33970</c:v>
                </c:pt>
                <c:pt idx="3393">
                  <c:v>33973</c:v>
                </c:pt>
                <c:pt idx="3394">
                  <c:v>33974</c:v>
                </c:pt>
                <c:pt idx="3395">
                  <c:v>33975</c:v>
                </c:pt>
                <c:pt idx="3396">
                  <c:v>33976</c:v>
                </c:pt>
                <c:pt idx="3397">
                  <c:v>33977</c:v>
                </c:pt>
                <c:pt idx="3398">
                  <c:v>33980</c:v>
                </c:pt>
                <c:pt idx="3399">
                  <c:v>33981</c:v>
                </c:pt>
                <c:pt idx="3400">
                  <c:v>33982</c:v>
                </c:pt>
                <c:pt idx="3401">
                  <c:v>33983</c:v>
                </c:pt>
                <c:pt idx="3402">
                  <c:v>33984</c:v>
                </c:pt>
                <c:pt idx="3403">
                  <c:v>33987</c:v>
                </c:pt>
                <c:pt idx="3404">
                  <c:v>33988</c:v>
                </c:pt>
                <c:pt idx="3405">
                  <c:v>33989</c:v>
                </c:pt>
                <c:pt idx="3406">
                  <c:v>33990</c:v>
                </c:pt>
                <c:pt idx="3407">
                  <c:v>33991</c:v>
                </c:pt>
                <c:pt idx="3408">
                  <c:v>33994</c:v>
                </c:pt>
                <c:pt idx="3409">
                  <c:v>33995</c:v>
                </c:pt>
                <c:pt idx="3410">
                  <c:v>33996</c:v>
                </c:pt>
                <c:pt idx="3411">
                  <c:v>33997</c:v>
                </c:pt>
                <c:pt idx="3412">
                  <c:v>33998</c:v>
                </c:pt>
                <c:pt idx="3413">
                  <c:v>34001</c:v>
                </c:pt>
                <c:pt idx="3414">
                  <c:v>34002</c:v>
                </c:pt>
                <c:pt idx="3415">
                  <c:v>34003</c:v>
                </c:pt>
                <c:pt idx="3416">
                  <c:v>34004</c:v>
                </c:pt>
                <c:pt idx="3417">
                  <c:v>34005</c:v>
                </c:pt>
                <c:pt idx="3418">
                  <c:v>34008</c:v>
                </c:pt>
                <c:pt idx="3419">
                  <c:v>34009</c:v>
                </c:pt>
                <c:pt idx="3420">
                  <c:v>34010</c:v>
                </c:pt>
                <c:pt idx="3421">
                  <c:v>34011</c:v>
                </c:pt>
                <c:pt idx="3422">
                  <c:v>34012</c:v>
                </c:pt>
                <c:pt idx="3423">
                  <c:v>34015</c:v>
                </c:pt>
                <c:pt idx="3424">
                  <c:v>34016</c:v>
                </c:pt>
                <c:pt idx="3425">
                  <c:v>34017</c:v>
                </c:pt>
                <c:pt idx="3426">
                  <c:v>34018</c:v>
                </c:pt>
                <c:pt idx="3427">
                  <c:v>34019</c:v>
                </c:pt>
                <c:pt idx="3428">
                  <c:v>34022</c:v>
                </c:pt>
                <c:pt idx="3429">
                  <c:v>34023</c:v>
                </c:pt>
                <c:pt idx="3430">
                  <c:v>34024</c:v>
                </c:pt>
                <c:pt idx="3431">
                  <c:v>34025</c:v>
                </c:pt>
                <c:pt idx="3432">
                  <c:v>34026</c:v>
                </c:pt>
                <c:pt idx="3433">
                  <c:v>34029</c:v>
                </c:pt>
                <c:pt idx="3434">
                  <c:v>34030</c:v>
                </c:pt>
                <c:pt idx="3435">
                  <c:v>34031</c:v>
                </c:pt>
                <c:pt idx="3436">
                  <c:v>34032</c:v>
                </c:pt>
                <c:pt idx="3437">
                  <c:v>34033</c:v>
                </c:pt>
                <c:pt idx="3438">
                  <c:v>34036</c:v>
                </c:pt>
                <c:pt idx="3439">
                  <c:v>34037</c:v>
                </c:pt>
                <c:pt idx="3440">
                  <c:v>34038</c:v>
                </c:pt>
                <c:pt idx="3441">
                  <c:v>34039</c:v>
                </c:pt>
                <c:pt idx="3442">
                  <c:v>34040</c:v>
                </c:pt>
                <c:pt idx="3443">
                  <c:v>34043</c:v>
                </c:pt>
                <c:pt idx="3444">
                  <c:v>34044</c:v>
                </c:pt>
                <c:pt idx="3445">
                  <c:v>34045</c:v>
                </c:pt>
                <c:pt idx="3446">
                  <c:v>34046</c:v>
                </c:pt>
                <c:pt idx="3447">
                  <c:v>34047</c:v>
                </c:pt>
                <c:pt idx="3448">
                  <c:v>34050</c:v>
                </c:pt>
                <c:pt idx="3449">
                  <c:v>34051</c:v>
                </c:pt>
                <c:pt idx="3450">
                  <c:v>34052</c:v>
                </c:pt>
                <c:pt idx="3451">
                  <c:v>34053</c:v>
                </c:pt>
                <c:pt idx="3452">
                  <c:v>34054</c:v>
                </c:pt>
                <c:pt idx="3453">
                  <c:v>34057</c:v>
                </c:pt>
                <c:pt idx="3454">
                  <c:v>34058</c:v>
                </c:pt>
                <c:pt idx="3455">
                  <c:v>34059</c:v>
                </c:pt>
                <c:pt idx="3456">
                  <c:v>34060</c:v>
                </c:pt>
                <c:pt idx="3457">
                  <c:v>34061</c:v>
                </c:pt>
                <c:pt idx="3458">
                  <c:v>34064</c:v>
                </c:pt>
                <c:pt idx="3459">
                  <c:v>34065</c:v>
                </c:pt>
                <c:pt idx="3460">
                  <c:v>34066</c:v>
                </c:pt>
                <c:pt idx="3461">
                  <c:v>34067</c:v>
                </c:pt>
                <c:pt idx="3462">
                  <c:v>34068</c:v>
                </c:pt>
                <c:pt idx="3463">
                  <c:v>34071</c:v>
                </c:pt>
                <c:pt idx="3464">
                  <c:v>34072</c:v>
                </c:pt>
                <c:pt idx="3465">
                  <c:v>34073</c:v>
                </c:pt>
                <c:pt idx="3466">
                  <c:v>34074</c:v>
                </c:pt>
                <c:pt idx="3467">
                  <c:v>34075</c:v>
                </c:pt>
                <c:pt idx="3468">
                  <c:v>34078</c:v>
                </c:pt>
                <c:pt idx="3469">
                  <c:v>34079</c:v>
                </c:pt>
                <c:pt idx="3470">
                  <c:v>34080</c:v>
                </c:pt>
                <c:pt idx="3471">
                  <c:v>34081</c:v>
                </c:pt>
                <c:pt idx="3472">
                  <c:v>34082</c:v>
                </c:pt>
                <c:pt idx="3473">
                  <c:v>34085</c:v>
                </c:pt>
                <c:pt idx="3474">
                  <c:v>34086</c:v>
                </c:pt>
                <c:pt idx="3475">
                  <c:v>34087</c:v>
                </c:pt>
                <c:pt idx="3476">
                  <c:v>34088</c:v>
                </c:pt>
                <c:pt idx="3477">
                  <c:v>34089</c:v>
                </c:pt>
                <c:pt idx="3478">
                  <c:v>34092</c:v>
                </c:pt>
                <c:pt idx="3479">
                  <c:v>34093</c:v>
                </c:pt>
                <c:pt idx="3480">
                  <c:v>34094</c:v>
                </c:pt>
                <c:pt idx="3481">
                  <c:v>34095</c:v>
                </c:pt>
                <c:pt idx="3482">
                  <c:v>34096</c:v>
                </c:pt>
                <c:pt idx="3483">
                  <c:v>34099</c:v>
                </c:pt>
                <c:pt idx="3484">
                  <c:v>34100</c:v>
                </c:pt>
                <c:pt idx="3485">
                  <c:v>34101</c:v>
                </c:pt>
                <c:pt idx="3486">
                  <c:v>34102</c:v>
                </c:pt>
                <c:pt idx="3487">
                  <c:v>34103</c:v>
                </c:pt>
                <c:pt idx="3488">
                  <c:v>34106</c:v>
                </c:pt>
                <c:pt idx="3489">
                  <c:v>34107</c:v>
                </c:pt>
                <c:pt idx="3490">
                  <c:v>34108</c:v>
                </c:pt>
                <c:pt idx="3491">
                  <c:v>34109</c:v>
                </c:pt>
                <c:pt idx="3492">
                  <c:v>34110</c:v>
                </c:pt>
                <c:pt idx="3493">
                  <c:v>34113</c:v>
                </c:pt>
                <c:pt idx="3494">
                  <c:v>34114</c:v>
                </c:pt>
                <c:pt idx="3495">
                  <c:v>34115</c:v>
                </c:pt>
                <c:pt idx="3496">
                  <c:v>34116</c:v>
                </c:pt>
                <c:pt idx="3497">
                  <c:v>34117</c:v>
                </c:pt>
                <c:pt idx="3498">
                  <c:v>34120</c:v>
                </c:pt>
                <c:pt idx="3499">
                  <c:v>34121</c:v>
                </c:pt>
                <c:pt idx="3500">
                  <c:v>34122</c:v>
                </c:pt>
                <c:pt idx="3501">
                  <c:v>34123</c:v>
                </c:pt>
                <c:pt idx="3502">
                  <c:v>34124</c:v>
                </c:pt>
                <c:pt idx="3503">
                  <c:v>34127</c:v>
                </c:pt>
                <c:pt idx="3504">
                  <c:v>34128</c:v>
                </c:pt>
                <c:pt idx="3505">
                  <c:v>34129</c:v>
                </c:pt>
                <c:pt idx="3506">
                  <c:v>34130</c:v>
                </c:pt>
                <c:pt idx="3507">
                  <c:v>34131</c:v>
                </c:pt>
                <c:pt idx="3508">
                  <c:v>34134</c:v>
                </c:pt>
                <c:pt idx="3509">
                  <c:v>34135</c:v>
                </c:pt>
                <c:pt idx="3510">
                  <c:v>34136</c:v>
                </c:pt>
                <c:pt idx="3511">
                  <c:v>34137</c:v>
                </c:pt>
                <c:pt idx="3512">
                  <c:v>34138</c:v>
                </c:pt>
                <c:pt idx="3513">
                  <c:v>34141</c:v>
                </c:pt>
                <c:pt idx="3514">
                  <c:v>34142</c:v>
                </c:pt>
                <c:pt idx="3515">
                  <c:v>34143</c:v>
                </c:pt>
                <c:pt idx="3516">
                  <c:v>34144</c:v>
                </c:pt>
                <c:pt idx="3517">
                  <c:v>34145</c:v>
                </c:pt>
                <c:pt idx="3518">
                  <c:v>34148</c:v>
                </c:pt>
                <c:pt idx="3519">
                  <c:v>34149</c:v>
                </c:pt>
                <c:pt idx="3520">
                  <c:v>34150</c:v>
                </c:pt>
                <c:pt idx="3521">
                  <c:v>34151</c:v>
                </c:pt>
                <c:pt idx="3522">
                  <c:v>34152</c:v>
                </c:pt>
                <c:pt idx="3523">
                  <c:v>34155</c:v>
                </c:pt>
                <c:pt idx="3524">
                  <c:v>34156</c:v>
                </c:pt>
                <c:pt idx="3525">
                  <c:v>34157</c:v>
                </c:pt>
                <c:pt idx="3526">
                  <c:v>34158</c:v>
                </c:pt>
                <c:pt idx="3527">
                  <c:v>34159</c:v>
                </c:pt>
                <c:pt idx="3528">
                  <c:v>34162</c:v>
                </c:pt>
                <c:pt idx="3529">
                  <c:v>34163</c:v>
                </c:pt>
                <c:pt idx="3530">
                  <c:v>34164</c:v>
                </c:pt>
                <c:pt idx="3531">
                  <c:v>34165</c:v>
                </c:pt>
                <c:pt idx="3532">
                  <c:v>34166</c:v>
                </c:pt>
                <c:pt idx="3533">
                  <c:v>34169</c:v>
                </c:pt>
                <c:pt idx="3534">
                  <c:v>34170</c:v>
                </c:pt>
                <c:pt idx="3535">
                  <c:v>34171</c:v>
                </c:pt>
                <c:pt idx="3536">
                  <c:v>34172</c:v>
                </c:pt>
                <c:pt idx="3537">
                  <c:v>34173</c:v>
                </c:pt>
                <c:pt idx="3538">
                  <c:v>34176</c:v>
                </c:pt>
                <c:pt idx="3539">
                  <c:v>34177</c:v>
                </c:pt>
                <c:pt idx="3540">
                  <c:v>34178</c:v>
                </c:pt>
                <c:pt idx="3541">
                  <c:v>34179</c:v>
                </c:pt>
                <c:pt idx="3542">
                  <c:v>34180</c:v>
                </c:pt>
                <c:pt idx="3543">
                  <c:v>34183</c:v>
                </c:pt>
                <c:pt idx="3544">
                  <c:v>34184</c:v>
                </c:pt>
                <c:pt idx="3545">
                  <c:v>34185</c:v>
                </c:pt>
                <c:pt idx="3546">
                  <c:v>34186</c:v>
                </c:pt>
                <c:pt idx="3547">
                  <c:v>34187</c:v>
                </c:pt>
                <c:pt idx="3548">
                  <c:v>34190</c:v>
                </c:pt>
                <c:pt idx="3549">
                  <c:v>34191</c:v>
                </c:pt>
                <c:pt idx="3550">
                  <c:v>34192</c:v>
                </c:pt>
                <c:pt idx="3551">
                  <c:v>34193</c:v>
                </c:pt>
                <c:pt idx="3552">
                  <c:v>34194</c:v>
                </c:pt>
                <c:pt idx="3553">
                  <c:v>34197</c:v>
                </c:pt>
                <c:pt idx="3554">
                  <c:v>34198</c:v>
                </c:pt>
                <c:pt idx="3555">
                  <c:v>34199</c:v>
                </c:pt>
                <c:pt idx="3556">
                  <c:v>34200</c:v>
                </c:pt>
                <c:pt idx="3557">
                  <c:v>34201</c:v>
                </c:pt>
                <c:pt idx="3558">
                  <c:v>34204</c:v>
                </c:pt>
                <c:pt idx="3559">
                  <c:v>34205</c:v>
                </c:pt>
                <c:pt idx="3560">
                  <c:v>34206</c:v>
                </c:pt>
                <c:pt idx="3561">
                  <c:v>34207</c:v>
                </c:pt>
                <c:pt idx="3562">
                  <c:v>34208</c:v>
                </c:pt>
                <c:pt idx="3563">
                  <c:v>34211</c:v>
                </c:pt>
                <c:pt idx="3564">
                  <c:v>34212</c:v>
                </c:pt>
                <c:pt idx="3565">
                  <c:v>34213</c:v>
                </c:pt>
                <c:pt idx="3566">
                  <c:v>34214</c:v>
                </c:pt>
                <c:pt idx="3567">
                  <c:v>34215</c:v>
                </c:pt>
                <c:pt idx="3568">
                  <c:v>34218</c:v>
                </c:pt>
                <c:pt idx="3569">
                  <c:v>34219</c:v>
                </c:pt>
                <c:pt idx="3570">
                  <c:v>34220</c:v>
                </c:pt>
                <c:pt idx="3571">
                  <c:v>34221</c:v>
                </c:pt>
                <c:pt idx="3572">
                  <c:v>34222</c:v>
                </c:pt>
                <c:pt idx="3573">
                  <c:v>34225</c:v>
                </c:pt>
                <c:pt idx="3574">
                  <c:v>34226</c:v>
                </c:pt>
                <c:pt idx="3575">
                  <c:v>34227</c:v>
                </c:pt>
                <c:pt idx="3576">
                  <c:v>34228</c:v>
                </c:pt>
                <c:pt idx="3577">
                  <c:v>34229</c:v>
                </c:pt>
                <c:pt idx="3578">
                  <c:v>34232</c:v>
                </c:pt>
                <c:pt idx="3579">
                  <c:v>34233</c:v>
                </c:pt>
                <c:pt idx="3580">
                  <c:v>34234</c:v>
                </c:pt>
                <c:pt idx="3581">
                  <c:v>34235</c:v>
                </c:pt>
                <c:pt idx="3582">
                  <c:v>34236</c:v>
                </c:pt>
                <c:pt idx="3583">
                  <c:v>34239</c:v>
                </c:pt>
                <c:pt idx="3584">
                  <c:v>34240</c:v>
                </c:pt>
                <c:pt idx="3585">
                  <c:v>34241</c:v>
                </c:pt>
                <c:pt idx="3586">
                  <c:v>34242</c:v>
                </c:pt>
                <c:pt idx="3587">
                  <c:v>34243</c:v>
                </c:pt>
                <c:pt idx="3588">
                  <c:v>34246</c:v>
                </c:pt>
                <c:pt idx="3589">
                  <c:v>34247</c:v>
                </c:pt>
                <c:pt idx="3590">
                  <c:v>34248</c:v>
                </c:pt>
                <c:pt idx="3591">
                  <c:v>34249</c:v>
                </c:pt>
                <c:pt idx="3592">
                  <c:v>34250</c:v>
                </c:pt>
                <c:pt idx="3593">
                  <c:v>34253</c:v>
                </c:pt>
                <c:pt idx="3594">
                  <c:v>34254</c:v>
                </c:pt>
                <c:pt idx="3595">
                  <c:v>34255</c:v>
                </c:pt>
                <c:pt idx="3596">
                  <c:v>34256</c:v>
                </c:pt>
                <c:pt idx="3597">
                  <c:v>34257</c:v>
                </c:pt>
                <c:pt idx="3598">
                  <c:v>34260</c:v>
                </c:pt>
                <c:pt idx="3599">
                  <c:v>34261</c:v>
                </c:pt>
                <c:pt idx="3600">
                  <c:v>34262</c:v>
                </c:pt>
                <c:pt idx="3601">
                  <c:v>34263</c:v>
                </c:pt>
                <c:pt idx="3602">
                  <c:v>34264</c:v>
                </c:pt>
                <c:pt idx="3603">
                  <c:v>34267</c:v>
                </c:pt>
                <c:pt idx="3604">
                  <c:v>34268</c:v>
                </c:pt>
                <c:pt idx="3605">
                  <c:v>34269</c:v>
                </c:pt>
                <c:pt idx="3606">
                  <c:v>34270</c:v>
                </c:pt>
                <c:pt idx="3607">
                  <c:v>34271</c:v>
                </c:pt>
                <c:pt idx="3608">
                  <c:v>34274</c:v>
                </c:pt>
                <c:pt idx="3609">
                  <c:v>34275</c:v>
                </c:pt>
                <c:pt idx="3610">
                  <c:v>34276</c:v>
                </c:pt>
                <c:pt idx="3611">
                  <c:v>34277</c:v>
                </c:pt>
                <c:pt idx="3612">
                  <c:v>34278</c:v>
                </c:pt>
                <c:pt idx="3613">
                  <c:v>34281</c:v>
                </c:pt>
                <c:pt idx="3614">
                  <c:v>34282</c:v>
                </c:pt>
                <c:pt idx="3615">
                  <c:v>34283</c:v>
                </c:pt>
                <c:pt idx="3616">
                  <c:v>34284</c:v>
                </c:pt>
                <c:pt idx="3617">
                  <c:v>34285</c:v>
                </c:pt>
                <c:pt idx="3618">
                  <c:v>34288</c:v>
                </c:pt>
                <c:pt idx="3619">
                  <c:v>34289</c:v>
                </c:pt>
                <c:pt idx="3620">
                  <c:v>34290</c:v>
                </c:pt>
                <c:pt idx="3621">
                  <c:v>34291</c:v>
                </c:pt>
                <c:pt idx="3622">
                  <c:v>34292</c:v>
                </c:pt>
                <c:pt idx="3623">
                  <c:v>34295</c:v>
                </c:pt>
                <c:pt idx="3624">
                  <c:v>34296</c:v>
                </c:pt>
                <c:pt idx="3625">
                  <c:v>34297</c:v>
                </c:pt>
                <c:pt idx="3626">
                  <c:v>34298</c:v>
                </c:pt>
                <c:pt idx="3627">
                  <c:v>34299</c:v>
                </c:pt>
                <c:pt idx="3628">
                  <c:v>34302</c:v>
                </c:pt>
                <c:pt idx="3629">
                  <c:v>34303</c:v>
                </c:pt>
                <c:pt idx="3630">
                  <c:v>34304</c:v>
                </c:pt>
                <c:pt idx="3631">
                  <c:v>34305</c:v>
                </c:pt>
                <c:pt idx="3632">
                  <c:v>34306</c:v>
                </c:pt>
                <c:pt idx="3633">
                  <c:v>34309</c:v>
                </c:pt>
                <c:pt idx="3634">
                  <c:v>34310</c:v>
                </c:pt>
                <c:pt idx="3635">
                  <c:v>34311</c:v>
                </c:pt>
                <c:pt idx="3636">
                  <c:v>34312</c:v>
                </c:pt>
                <c:pt idx="3637">
                  <c:v>34313</c:v>
                </c:pt>
                <c:pt idx="3638">
                  <c:v>34316</c:v>
                </c:pt>
                <c:pt idx="3639">
                  <c:v>34317</c:v>
                </c:pt>
                <c:pt idx="3640">
                  <c:v>34318</c:v>
                </c:pt>
                <c:pt idx="3641">
                  <c:v>34319</c:v>
                </c:pt>
                <c:pt idx="3642">
                  <c:v>34320</c:v>
                </c:pt>
                <c:pt idx="3643">
                  <c:v>34323</c:v>
                </c:pt>
                <c:pt idx="3644">
                  <c:v>34324</c:v>
                </c:pt>
                <c:pt idx="3645">
                  <c:v>34325</c:v>
                </c:pt>
                <c:pt idx="3646">
                  <c:v>34326</c:v>
                </c:pt>
                <c:pt idx="3647">
                  <c:v>34327</c:v>
                </c:pt>
                <c:pt idx="3648">
                  <c:v>34330</c:v>
                </c:pt>
                <c:pt idx="3649">
                  <c:v>34331</c:v>
                </c:pt>
                <c:pt idx="3650">
                  <c:v>34332</c:v>
                </c:pt>
                <c:pt idx="3651">
                  <c:v>34333</c:v>
                </c:pt>
                <c:pt idx="3652">
                  <c:v>34334</c:v>
                </c:pt>
                <c:pt idx="3653">
                  <c:v>34337</c:v>
                </c:pt>
                <c:pt idx="3654">
                  <c:v>34338</c:v>
                </c:pt>
                <c:pt idx="3655">
                  <c:v>34339</c:v>
                </c:pt>
                <c:pt idx="3656">
                  <c:v>34340</c:v>
                </c:pt>
                <c:pt idx="3657">
                  <c:v>34341</c:v>
                </c:pt>
                <c:pt idx="3658">
                  <c:v>34344</c:v>
                </c:pt>
                <c:pt idx="3659">
                  <c:v>34345</c:v>
                </c:pt>
                <c:pt idx="3660">
                  <c:v>34346</c:v>
                </c:pt>
                <c:pt idx="3661">
                  <c:v>34347</c:v>
                </c:pt>
                <c:pt idx="3662">
                  <c:v>34348</c:v>
                </c:pt>
                <c:pt idx="3663">
                  <c:v>34351</c:v>
                </c:pt>
                <c:pt idx="3664">
                  <c:v>34352</c:v>
                </c:pt>
                <c:pt idx="3665">
                  <c:v>34353</c:v>
                </c:pt>
                <c:pt idx="3666">
                  <c:v>34354</c:v>
                </c:pt>
                <c:pt idx="3667">
                  <c:v>34355</c:v>
                </c:pt>
                <c:pt idx="3668">
                  <c:v>34358</c:v>
                </c:pt>
                <c:pt idx="3669">
                  <c:v>34359</c:v>
                </c:pt>
                <c:pt idx="3670">
                  <c:v>34360</c:v>
                </c:pt>
                <c:pt idx="3671">
                  <c:v>34361</c:v>
                </c:pt>
                <c:pt idx="3672">
                  <c:v>34362</c:v>
                </c:pt>
                <c:pt idx="3673">
                  <c:v>34365</c:v>
                </c:pt>
                <c:pt idx="3674">
                  <c:v>34366</c:v>
                </c:pt>
                <c:pt idx="3675">
                  <c:v>34367</c:v>
                </c:pt>
                <c:pt idx="3676">
                  <c:v>34368</c:v>
                </c:pt>
                <c:pt idx="3677">
                  <c:v>34369</c:v>
                </c:pt>
                <c:pt idx="3678">
                  <c:v>34372</c:v>
                </c:pt>
                <c:pt idx="3679">
                  <c:v>34373</c:v>
                </c:pt>
                <c:pt idx="3680">
                  <c:v>34374</c:v>
                </c:pt>
                <c:pt idx="3681">
                  <c:v>34375</c:v>
                </c:pt>
                <c:pt idx="3682">
                  <c:v>34376</c:v>
                </c:pt>
                <c:pt idx="3683">
                  <c:v>34379</c:v>
                </c:pt>
                <c:pt idx="3684">
                  <c:v>34380</c:v>
                </c:pt>
                <c:pt idx="3685">
                  <c:v>34381</c:v>
                </c:pt>
                <c:pt idx="3686">
                  <c:v>34382</c:v>
                </c:pt>
                <c:pt idx="3687">
                  <c:v>34383</c:v>
                </c:pt>
                <c:pt idx="3688">
                  <c:v>34386</c:v>
                </c:pt>
                <c:pt idx="3689">
                  <c:v>34387</c:v>
                </c:pt>
                <c:pt idx="3690">
                  <c:v>34388</c:v>
                </c:pt>
                <c:pt idx="3691">
                  <c:v>34389</c:v>
                </c:pt>
                <c:pt idx="3692">
                  <c:v>34390</c:v>
                </c:pt>
                <c:pt idx="3693">
                  <c:v>34393</c:v>
                </c:pt>
                <c:pt idx="3694">
                  <c:v>34394</c:v>
                </c:pt>
                <c:pt idx="3695">
                  <c:v>34395</c:v>
                </c:pt>
                <c:pt idx="3696">
                  <c:v>34396</c:v>
                </c:pt>
                <c:pt idx="3697">
                  <c:v>34397</c:v>
                </c:pt>
                <c:pt idx="3698">
                  <c:v>34400</c:v>
                </c:pt>
                <c:pt idx="3699">
                  <c:v>34401</c:v>
                </c:pt>
                <c:pt idx="3700">
                  <c:v>34402</c:v>
                </c:pt>
                <c:pt idx="3701">
                  <c:v>34403</c:v>
                </c:pt>
                <c:pt idx="3702">
                  <c:v>34404</c:v>
                </c:pt>
                <c:pt idx="3703">
                  <c:v>34407</c:v>
                </c:pt>
                <c:pt idx="3704">
                  <c:v>34408</c:v>
                </c:pt>
                <c:pt idx="3705">
                  <c:v>34409</c:v>
                </c:pt>
                <c:pt idx="3706">
                  <c:v>34410</c:v>
                </c:pt>
                <c:pt idx="3707">
                  <c:v>34411</c:v>
                </c:pt>
                <c:pt idx="3708">
                  <c:v>34414</c:v>
                </c:pt>
                <c:pt idx="3709">
                  <c:v>34415</c:v>
                </c:pt>
                <c:pt idx="3710">
                  <c:v>34416</c:v>
                </c:pt>
                <c:pt idx="3711">
                  <c:v>34417</c:v>
                </c:pt>
                <c:pt idx="3712">
                  <c:v>34418</c:v>
                </c:pt>
                <c:pt idx="3713">
                  <c:v>34421</c:v>
                </c:pt>
                <c:pt idx="3714">
                  <c:v>34422</c:v>
                </c:pt>
                <c:pt idx="3715">
                  <c:v>34423</c:v>
                </c:pt>
                <c:pt idx="3716">
                  <c:v>34424</c:v>
                </c:pt>
                <c:pt idx="3717">
                  <c:v>34425</c:v>
                </c:pt>
                <c:pt idx="3718">
                  <c:v>34428</c:v>
                </c:pt>
                <c:pt idx="3719">
                  <c:v>34429</c:v>
                </c:pt>
                <c:pt idx="3720">
                  <c:v>34430</c:v>
                </c:pt>
                <c:pt idx="3721">
                  <c:v>34431</c:v>
                </c:pt>
                <c:pt idx="3722">
                  <c:v>34432</c:v>
                </c:pt>
                <c:pt idx="3723">
                  <c:v>34435</c:v>
                </c:pt>
                <c:pt idx="3724">
                  <c:v>34436</c:v>
                </c:pt>
                <c:pt idx="3725">
                  <c:v>34437</c:v>
                </c:pt>
                <c:pt idx="3726">
                  <c:v>34438</c:v>
                </c:pt>
                <c:pt idx="3727">
                  <c:v>34439</c:v>
                </c:pt>
                <c:pt idx="3728">
                  <c:v>34442</c:v>
                </c:pt>
                <c:pt idx="3729">
                  <c:v>34443</c:v>
                </c:pt>
                <c:pt idx="3730">
                  <c:v>34444</c:v>
                </c:pt>
                <c:pt idx="3731">
                  <c:v>34445</c:v>
                </c:pt>
                <c:pt idx="3732">
                  <c:v>34446</c:v>
                </c:pt>
                <c:pt idx="3733">
                  <c:v>34449</c:v>
                </c:pt>
                <c:pt idx="3734">
                  <c:v>34450</c:v>
                </c:pt>
                <c:pt idx="3735">
                  <c:v>34451</c:v>
                </c:pt>
                <c:pt idx="3736">
                  <c:v>34452</c:v>
                </c:pt>
                <c:pt idx="3737">
                  <c:v>34453</c:v>
                </c:pt>
                <c:pt idx="3738">
                  <c:v>34456</c:v>
                </c:pt>
                <c:pt idx="3739">
                  <c:v>34457</c:v>
                </c:pt>
                <c:pt idx="3740">
                  <c:v>34458</c:v>
                </c:pt>
                <c:pt idx="3741">
                  <c:v>34459</c:v>
                </c:pt>
                <c:pt idx="3742">
                  <c:v>34460</c:v>
                </c:pt>
                <c:pt idx="3743">
                  <c:v>34463</c:v>
                </c:pt>
                <c:pt idx="3744">
                  <c:v>34464</c:v>
                </c:pt>
                <c:pt idx="3745">
                  <c:v>34465</c:v>
                </c:pt>
                <c:pt idx="3746">
                  <c:v>34466</c:v>
                </c:pt>
                <c:pt idx="3747">
                  <c:v>34467</c:v>
                </c:pt>
                <c:pt idx="3748">
                  <c:v>34470</c:v>
                </c:pt>
                <c:pt idx="3749">
                  <c:v>34471</c:v>
                </c:pt>
                <c:pt idx="3750">
                  <c:v>34472</c:v>
                </c:pt>
                <c:pt idx="3751">
                  <c:v>34473</c:v>
                </c:pt>
                <c:pt idx="3752">
                  <c:v>34474</c:v>
                </c:pt>
                <c:pt idx="3753">
                  <c:v>34477</c:v>
                </c:pt>
                <c:pt idx="3754">
                  <c:v>34478</c:v>
                </c:pt>
                <c:pt idx="3755">
                  <c:v>34479</c:v>
                </c:pt>
                <c:pt idx="3756">
                  <c:v>34480</c:v>
                </c:pt>
                <c:pt idx="3757">
                  <c:v>34481</c:v>
                </c:pt>
                <c:pt idx="3758">
                  <c:v>34484</c:v>
                </c:pt>
                <c:pt idx="3759">
                  <c:v>34485</c:v>
                </c:pt>
                <c:pt idx="3760">
                  <c:v>34486</c:v>
                </c:pt>
                <c:pt idx="3761">
                  <c:v>34487</c:v>
                </c:pt>
                <c:pt idx="3762">
                  <c:v>34488</c:v>
                </c:pt>
                <c:pt idx="3763">
                  <c:v>34491</c:v>
                </c:pt>
                <c:pt idx="3764">
                  <c:v>34492</c:v>
                </c:pt>
                <c:pt idx="3765">
                  <c:v>34493</c:v>
                </c:pt>
                <c:pt idx="3766">
                  <c:v>34494</c:v>
                </c:pt>
                <c:pt idx="3767">
                  <c:v>34495</c:v>
                </c:pt>
                <c:pt idx="3768">
                  <c:v>34498</c:v>
                </c:pt>
                <c:pt idx="3769">
                  <c:v>34499</c:v>
                </c:pt>
                <c:pt idx="3770">
                  <c:v>34500</c:v>
                </c:pt>
                <c:pt idx="3771">
                  <c:v>34501</c:v>
                </c:pt>
                <c:pt idx="3772">
                  <c:v>34502</c:v>
                </c:pt>
                <c:pt idx="3773">
                  <c:v>34505</c:v>
                </c:pt>
                <c:pt idx="3774">
                  <c:v>34506</c:v>
                </c:pt>
                <c:pt idx="3775">
                  <c:v>34507</c:v>
                </c:pt>
                <c:pt idx="3776">
                  <c:v>34508</c:v>
                </c:pt>
                <c:pt idx="3777">
                  <c:v>34509</c:v>
                </c:pt>
                <c:pt idx="3778">
                  <c:v>34512</c:v>
                </c:pt>
                <c:pt idx="3779">
                  <c:v>34513</c:v>
                </c:pt>
                <c:pt idx="3780">
                  <c:v>34514</c:v>
                </c:pt>
                <c:pt idx="3781">
                  <c:v>34515</c:v>
                </c:pt>
                <c:pt idx="3782">
                  <c:v>34516</c:v>
                </c:pt>
                <c:pt idx="3783">
                  <c:v>34519</c:v>
                </c:pt>
                <c:pt idx="3784">
                  <c:v>34520</c:v>
                </c:pt>
                <c:pt idx="3785">
                  <c:v>34521</c:v>
                </c:pt>
                <c:pt idx="3786">
                  <c:v>34522</c:v>
                </c:pt>
                <c:pt idx="3787">
                  <c:v>34523</c:v>
                </c:pt>
                <c:pt idx="3788">
                  <c:v>34526</c:v>
                </c:pt>
                <c:pt idx="3789">
                  <c:v>34527</c:v>
                </c:pt>
                <c:pt idx="3790">
                  <c:v>34528</c:v>
                </c:pt>
                <c:pt idx="3791">
                  <c:v>34529</c:v>
                </c:pt>
                <c:pt idx="3792">
                  <c:v>34530</c:v>
                </c:pt>
                <c:pt idx="3793">
                  <c:v>34533</c:v>
                </c:pt>
                <c:pt idx="3794">
                  <c:v>34534</c:v>
                </c:pt>
                <c:pt idx="3795">
                  <c:v>34535</c:v>
                </c:pt>
                <c:pt idx="3796">
                  <c:v>34536</c:v>
                </c:pt>
                <c:pt idx="3797">
                  <c:v>34537</c:v>
                </c:pt>
                <c:pt idx="3798">
                  <c:v>34540</c:v>
                </c:pt>
                <c:pt idx="3799">
                  <c:v>34541</c:v>
                </c:pt>
                <c:pt idx="3800">
                  <c:v>34542</c:v>
                </c:pt>
                <c:pt idx="3801">
                  <c:v>34543</c:v>
                </c:pt>
                <c:pt idx="3802">
                  <c:v>34544</c:v>
                </c:pt>
                <c:pt idx="3803">
                  <c:v>34547</c:v>
                </c:pt>
                <c:pt idx="3804">
                  <c:v>34548</c:v>
                </c:pt>
                <c:pt idx="3805">
                  <c:v>34549</c:v>
                </c:pt>
                <c:pt idx="3806">
                  <c:v>34550</c:v>
                </c:pt>
                <c:pt idx="3807">
                  <c:v>34551</c:v>
                </c:pt>
                <c:pt idx="3808">
                  <c:v>34554</c:v>
                </c:pt>
                <c:pt idx="3809">
                  <c:v>34555</c:v>
                </c:pt>
                <c:pt idx="3810">
                  <c:v>34556</c:v>
                </c:pt>
                <c:pt idx="3811">
                  <c:v>34557</c:v>
                </c:pt>
                <c:pt idx="3812">
                  <c:v>34558</c:v>
                </c:pt>
                <c:pt idx="3813">
                  <c:v>34561</c:v>
                </c:pt>
                <c:pt idx="3814">
                  <c:v>34562</c:v>
                </c:pt>
                <c:pt idx="3815">
                  <c:v>34563</c:v>
                </c:pt>
                <c:pt idx="3816">
                  <c:v>34564</c:v>
                </c:pt>
                <c:pt idx="3817">
                  <c:v>34565</c:v>
                </c:pt>
                <c:pt idx="3818">
                  <c:v>34568</c:v>
                </c:pt>
                <c:pt idx="3819">
                  <c:v>34569</c:v>
                </c:pt>
                <c:pt idx="3820">
                  <c:v>34570</c:v>
                </c:pt>
                <c:pt idx="3821">
                  <c:v>34571</c:v>
                </c:pt>
                <c:pt idx="3822">
                  <c:v>34572</c:v>
                </c:pt>
                <c:pt idx="3823">
                  <c:v>34575</c:v>
                </c:pt>
                <c:pt idx="3824">
                  <c:v>34576</c:v>
                </c:pt>
                <c:pt idx="3825">
                  <c:v>34577</c:v>
                </c:pt>
                <c:pt idx="3826">
                  <c:v>34578</c:v>
                </c:pt>
                <c:pt idx="3827">
                  <c:v>34579</c:v>
                </c:pt>
                <c:pt idx="3828">
                  <c:v>34582</c:v>
                </c:pt>
                <c:pt idx="3829">
                  <c:v>34583</c:v>
                </c:pt>
                <c:pt idx="3830">
                  <c:v>34584</c:v>
                </c:pt>
                <c:pt idx="3831">
                  <c:v>34585</c:v>
                </c:pt>
                <c:pt idx="3832">
                  <c:v>34586</c:v>
                </c:pt>
                <c:pt idx="3833">
                  <c:v>34589</c:v>
                </c:pt>
                <c:pt idx="3834">
                  <c:v>34590</c:v>
                </c:pt>
                <c:pt idx="3835">
                  <c:v>34591</c:v>
                </c:pt>
                <c:pt idx="3836">
                  <c:v>34592</c:v>
                </c:pt>
                <c:pt idx="3837">
                  <c:v>34593</c:v>
                </c:pt>
                <c:pt idx="3838">
                  <c:v>34596</c:v>
                </c:pt>
                <c:pt idx="3839">
                  <c:v>34597</c:v>
                </c:pt>
                <c:pt idx="3840">
                  <c:v>34598</c:v>
                </c:pt>
                <c:pt idx="3841">
                  <c:v>34599</c:v>
                </c:pt>
                <c:pt idx="3842">
                  <c:v>34600</c:v>
                </c:pt>
                <c:pt idx="3843">
                  <c:v>34603</c:v>
                </c:pt>
                <c:pt idx="3844">
                  <c:v>34604</c:v>
                </c:pt>
                <c:pt idx="3845">
                  <c:v>34605</c:v>
                </c:pt>
                <c:pt idx="3846">
                  <c:v>34606</c:v>
                </c:pt>
                <c:pt idx="3847">
                  <c:v>34607</c:v>
                </c:pt>
                <c:pt idx="3848">
                  <c:v>34610</c:v>
                </c:pt>
                <c:pt idx="3849">
                  <c:v>34611</c:v>
                </c:pt>
                <c:pt idx="3850">
                  <c:v>34612</c:v>
                </c:pt>
                <c:pt idx="3851">
                  <c:v>34613</c:v>
                </c:pt>
                <c:pt idx="3852">
                  <c:v>34614</c:v>
                </c:pt>
                <c:pt idx="3853">
                  <c:v>34617</c:v>
                </c:pt>
                <c:pt idx="3854">
                  <c:v>34618</c:v>
                </c:pt>
                <c:pt idx="3855">
                  <c:v>34619</c:v>
                </c:pt>
                <c:pt idx="3856">
                  <c:v>34620</c:v>
                </c:pt>
                <c:pt idx="3857">
                  <c:v>34621</c:v>
                </c:pt>
                <c:pt idx="3858">
                  <c:v>34624</c:v>
                </c:pt>
                <c:pt idx="3859">
                  <c:v>34625</c:v>
                </c:pt>
                <c:pt idx="3860">
                  <c:v>34626</c:v>
                </c:pt>
                <c:pt idx="3861">
                  <c:v>34627</c:v>
                </c:pt>
                <c:pt idx="3862">
                  <c:v>34628</c:v>
                </c:pt>
                <c:pt idx="3863">
                  <c:v>34631</c:v>
                </c:pt>
                <c:pt idx="3864">
                  <c:v>34632</c:v>
                </c:pt>
                <c:pt idx="3865">
                  <c:v>34633</c:v>
                </c:pt>
                <c:pt idx="3866">
                  <c:v>34634</c:v>
                </c:pt>
                <c:pt idx="3867">
                  <c:v>34635</c:v>
                </c:pt>
                <c:pt idx="3868">
                  <c:v>34638</c:v>
                </c:pt>
                <c:pt idx="3869">
                  <c:v>34639</c:v>
                </c:pt>
                <c:pt idx="3870">
                  <c:v>34640</c:v>
                </c:pt>
                <c:pt idx="3871">
                  <c:v>34641</c:v>
                </c:pt>
                <c:pt idx="3872">
                  <c:v>34642</c:v>
                </c:pt>
                <c:pt idx="3873">
                  <c:v>34645</c:v>
                </c:pt>
                <c:pt idx="3874">
                  <c:v>34646</c:v>
                </c:pt>
                <c:pt idx="3875">
                  <c:v>34647</c:v>
                </c:pt>
                <c:pt idx="3876">
                  <c:v>34648</c:v>
                </c:pt>
                <c:pt idx="3877">
                  <c:v>34649</c:v>
                </c:pt>
                <c:pt idx="3878">
                  <c:v>34652</c:v>
                </c:pt>
                <c:pt idx="3879">
                  <c:v>34653</c:v>
                </c:pt>
                <c:pt idx="3880">
                  <c:v>34654</c:v>
                </c:pt>
                <c:pt idx="3881">
                  <c:v>34655</c:v>
                </c:pt>
                <c:pt idx="3882">
                  <c:v>34656</c:v>
                </c:pt>
                <c:pt idx="3883">
                  <c:v>34659</c:v>
                </c:pt>
                <c:pt idx="3884">
                  <c:v>34660</c:v>
                </c:pt>
                <c:pt idx="3885">
                  <c:v>34661</c:v>
                </c:pt>
                <c:pt idx="3886">
                  <c:v>34662</c:v>
                </c:pt>
                <c:pt idx="3887">
                  <c:v>34663</c:v>
                </c:pt>
                <c:pt idx="3888">
                  <c:v>34666</c:v>
                </c:pt>
                <c:pt idx="3889">
                  <c:v>34667</c:v>
                </c:pt>
                <c:pt idx="3890">
                  <c:v>34668</c:v>
                </c:pt>
                <c:pt idx="3891">
                  <c:v>34669</c:v>
                </c:pt>
                <c:pt idx="3892">
                  <c:v>34670</c:v>
                </c:pt>
                <c:pt idx="3893">
                  <c:v>34673</c:v>
                </c:pt>
                <c:pt idx="3894">
                  <c:v>34674</c:v>
                </c:pt>
                <c:pt idx="3895">
                  <c:v>34675</c:v>
                </c:pt>
                <c:pt idx="3896">
                  <c:v>34676</c:v>
                </c:pt>
                <c:pt idx="3897">
                  <c:v>34677</c:v>
                </c:pt>
                <c:pt idx="3898">
                  <c:v>34680</c:v>
                </c:pt>
                <c:pt idx="3899">
                  <c:v>34681</c:v>
                </c:pt>
                <c:pt idx="3900">
                  <c:v>34682</c:v>
                </c:pt>
                <c:pt idx="3901">
                  <c:v>34683</c:v>
                </c:pt>
                <c:pt idx="3902">
                  <c:v>34684</c:v>
                </c:pt>
                <c:pt idx="3903">
                  <c:v>34687</c:v>
                </c:pt>
                <c:pt idx="3904">
                  <c:v>34688</c:v>
                </c:pt>
                <c:pt idx="3905">
                  <c:v>34689</c:v>
                </c:pt>
                <c:pt idx="3906">
                  <c:v>34690</c:v>
                </c:pt>
                <c:pt idx="3907">
                  <c:v>34691</c:v>
                </c:pt>
                <c:pt idx="3908">
                  <c:v>34694</c:v>
                </c:pt>
                <c:pt idx="3909">
                  <c:v>34695</c:v>
                </c:pt>
                <c:pt idx="3910">
                  <c:v>34696</c:v>
                </c:pt>
                <c:pt idx="3911">
                  <c:v>34697</c:v>
                </c:pt>
                <c:pt idx="3912">
                  <c:v>34698</c:v>
                </c:pt>
                <c:pt idx="3913">
                  <c:v>34701</c:v>
                </c:pt>
                <c:pt idx="3914">
                  <c:v>34702</c:v>
                </c:pt>
                <c:pt idx="3915">
                  <c:v>34703</c:v>
                </c:pt>
                <c:pt idx="3916">
                  <c:v>34704</c:v>
                </c:pt>
                <c:pt idx="3917">
                  <c:v>34705</c:v>
                </c:pt>
                <c:pt idx="3918">
                  <c:v>34708</c:v>
                </c:pt>
                <c:pt idx="3919">
                  <c:v>34709</c:v>
                </c:pt>
                <c:pt idx="3920">
                  <c:v>34710</c:v>
                </c:pt>
                <c:pt idx="3921">
                  <c:v>34711</c:v>
                </c:pt>
                <c:pt idx="3922">
                  <c:v>34712</c:v>
                </c:pt>
                <c:pt idx="3923">
                  <c:v>34715</c:v>
                </c:pt>
                <c:pt idx="3924">
                  <c:v>34716</c:v>
                </c:pt>
                <c:pt idx="3925">
                  <c:v>34717</c:v>
                </c:pt>
                <c:pt idx="3926">
                  <c:v>34718</c:v>
                </c:pt>
                <c:pt idx="3927">
                  <c:v>34719</c:v>
                </c:pt>
                <c:pt idx="3928">
                  <c:v>34722</c:v>
                </c:pt>
                <c:pt idx="3929">
                  <c:v>34723</c:v>
                </c:pt>
                <c:pt idx="3930">
                  <c:v>34724</c:v>
                </c:pt>
                <c:pt idx="3931">
                  <c:v>34725</c:v>
                </c:pt>
                <c:pt idx="3932">
                  <c:v>34726</c:v>
                </c:pt>
                <c:pt idx="3933">
                  <c:v>34729</c:v>
                </c:pt>
                <c:pt idx="3934">
                  <c:v>34730</c:v>
                </c:pt>
                <c:pt idx="3935">
                  <c:v>34731</c:v>
                </c:pt>
                <c:pt idx="3936">
                  <c:v>34732</c:v>
                </c:pt>
                <c:pt idx="3937">
                  <c:v>34733</c:v>
                </c:pt>
                <c:pt idx="3938">
                  <c:v>34736</c:v>
                </c:pt>
                <c:pt idx="3939">
                  <c:v>34737</c:v>
                </c:pt>
                <c:pt idx="3940">
                  <c:v>34738</c:v>
                </c:pt>
                <c:pt idx="3941">
                  <c:v>34739</c:v>
                </c:pt>
                <c:pt idx="3942">
                  <c:v>34740</c:v>
                </c:pt>
                <c:pt idx="3943">
                  <c:v>34743</c:v>
                </c:pt>
                <c:pt idx="3944">
                  <c:v>34744</c:v>
                </c:pt>
                <c:pt idx="3945">
                  <c:v>34745</c:v>
                </c:pt>
                <c:pt idx="3946">
                  <c:v>34746</c:v>
                </c:pt>
                <c:pt idx="3947">
                  <c:v>34747</c:v>
                </c:pt>
                <c:pt idx="3948">
                  <c:v>34750</c:v>
                </c:pt>
                <c:pt idx="3949">
                  <c:v>34751</c:v>
                </c:pt>
                <c:pt idx="3950">
                  <c:v>34752</c:v>
                </c:pt>
                <c:pt idx="3951">
                  <c:v>34753</c:v>
                </c:pt>
                <c:pt idx="3952">
                  <c:v>34754</c:v>
                </c:pt>
                <c:pt idx="3953">
                  <c:v>34757</c:v>
                </c:pt>
                <c:pt idx="3954">
                  <c:v>34758</c:v>
                </c:pt>
                <c:pt idx="3955">
                  <c:v>34759</c:v>
                </c:pt>
                <c:pt idx="3956">
                  <c:v>34760</c:v>
                </c:pt>
                <c:pt idx="3957">
                  <c:v>34761</c:v>
                </c:pt>
                <c:pt idx="3958">
                  <c:v>34764</c:v>
                </c:pt>
                <c:pt idx="3959">
                  <c:v>34765</c:v>
                </c:pt>
                <c:pt idx="3960">
                  <c:v>34766</c:v>
                </c:pt>
                <c:pt idx="3961">
                  <c:v>34767</c:v>
                </c:pt>
                <c:pt idx="3962">
                  <c:v>34768</c:v>
                </c:pt>
                <c:pt idx="3963">
                  <c:v>34771</c:v>
                </c:pt>
                <c:pt idx="3964">
                  <c:v>34772</c:v>
                </c:pt>
                <c:pt idx="3965">
                  <c:v>34773</c:v>
                </c:pt>
                <c:pt idx="3966">
                  <c:v>34774</c:v>
                </c:pt>
                <c:pt idx="3967">
                  <c:v>34775</c:v>
                </c:pt>
                <c:pt idx="3968">
                  <c:v>34778</c:v>
                </c:pt>
                <c:pt idx="3969">
                  <c:v>34779</c:v>
                </c:pt>
                <c:pt idx="3970">
                  <c:v>34780</c:v>
                </c:pt>
                <c:pt idx="3971">
                  <c:v>34781</c:v>
                </c:pt>
                <c:pt idx="3972">
                  <c:v>34782</c:v>
                </c:pt>
                <c:pt idx="3973">
                  <c:v>34785</c:v>
                </c:pt>
                <c:pt idx="3974">
                  <c:v>34786</c:v>
                </c:pt>
                <c:pt idx="3975">
                  <c:v>34787</c:v>
                </c:pt>
                <c:pt idx="3976">
                  <c:v>34788</c:v>
                </c:pt>
                <c:pt idx="3977">
                  <c:v>34789</c:v>
                </c:pt>
                <c:pt idx="3978">
                  <c:v>34792</c:v>
                </c:pt>
                <c:pt idx="3979">
                  <c:v>34793</c:v>
                </c:pt>
                <c:pt idx="3980">
                  <c:v>34794</c:v>
                </c:pt>
                <c:pt idx="3981">
                  <c:v>34795</c:v>
                </c:pt>
                <c:pt idx="3982">
                  <c:v>34796</c:v>
                </c:pt>
                <c:pt idx="3983">
                  <c:v>34799</c:v>
                </c:pt>
                <c:pt idx="3984">
                  <c:v>34800</c:v>
                </c:pt>
                <c:pt idx="3985">
                  <c:v>34801</c:v>
                </c:pt>
                <c:pt idx="3986">
                  <c:v>34802</c:v>
                </c:pt>
                <c:pt idx="3987">
                  <c:v>34803</c:v>
                </c:pt>
                <c:pt idx="3988">
                  <c:v>34806</c:v>
                </c:pt>
                <c:pt idx="3989">
                  <c:v>34807</c:v>
                </c:pt>
                <c:pt idx="3990">
                  <c:v>34808</c:v>
                </c:pt>
                <c:pt idx="3991">
                  <c:v>34809</c:v>
                </c:pt>
                <c:pt idx="3992">
                  <c:v>34810</c:v>
                </c:pt>
                <c:pt idx="3993">
                  <c:v>34813</c:v>
                </c:pt>
                <c:pt idx="3994">
                  <c:v>34814</c:v>
                </c:pt>
                <c:pt idx="3995">
                  <c:v>34815</c:v>
                </c:pt>
                <c:pt idx="3996">
                  <c:v>34816</c:v>
                </c:pt>
                <c:pt idx="3997">
                  <c:v>34817</c:v>
                </c:pt>
                <c:pt idx="3998">
                  <c:v>34820</c:v>
                </c:pt>
                <c:pt idx="3999">
                  <c:v>34821</c:v>
                </c:pt>
                <c:pt idx="4000">
                  <c:v>34822</c:v>
                </c:pt>
                <c:pt idx="4001">
                  <c:v>34823</c:v>
                </c:pt>
                <c:pt idx="4002">
                  <c:v>34824</c:v>
                </c:pt>
                <c:pt idx="4003">
                  <c:v>34827</c:v>
                </c:pt>
                <c:pt idx="4004">
                  <c:v>34828</c:v>
                </c:pt>
                <c:pt idx="4005">
                  <c:v>34829</c:v>
                </c:pt>
                <c:pt idx="4006">
                  <c:v>34830</c:v>
                </c:pt>
                <c:pt idx="4007">
                  <c:v>34831</c:v>
                </c:pt>
                <c:pt idx="4008">
                  <c:v>34834</c:v>
                </c:pt>
                <c:pt idx="4009">
                  <c:v>34835</c:v>
                </c:pt>
                <c:pt idx="4010">
                  <c:v>34836</c:v>
                </c:pt>
                <c:pt idx="4011">
                  <c:v>34837</c:v>
                </c:pt>
                <c:pt idx="4012">
                  <c:v>34838</c:v>
                </c:pt>
                <c:pt idx="4013">
                  <c:v>34841</c:v>
                </c:pt>
                <c:pt idx="4014">
                  <c:v>34842</c:v>
                </c:pt>
                <c:pt idx="4015">
                  <c:v>34843</c:v>
                </c:pt>
                <c:pt idx="4016">
                  <c:v>34844</c:v>
                </c:pt>
                <c:pt idx="4017">
                  <c:v>34845</c:v>
                </c:pt>
                <c:pt idx="4018">
                  <c:v>34848</c:v>
                </c:pt>
                <c:pt idx="4019">
                  <c:v>34849</c:v>
                </c:pt>
                <c:pt idx="4020">
                  <c:v>34850</c:v>
                </c:pt>
                <c:pt idx="4021">
                  <c:v>34851</c:v>
                </c:pt>
                <c:pt idx="4022">
                  <c:v>34852</c:v>
                </c:pt>
                <c:pt idx="4023">
                  <c:v>34855</c:v>
                </c:pt>
                <c:pt idx="4024">
                  <c:v>34856</c:v>
                </c:pt>
                <c:pt idx="4025">
                  <c:v>34857</c:v>
                </c:pt>
                <c:pt idx="4026">
                  <c:v>34858</c:v>
                </c:pt>
                <c:pt idx="4027">
                  <c:v>34859</c:v>
                </c:pt>
                <c:pt idx="4028">
                  <c:v>34862</c:v>
                </c:pt>
                <c:pt idx="4029">
                  <c:v>34863</c:v>
                </c:pt>
                <c:pt idx="4030">
                  <c:v>34864</c:v>
                </c:pt>
                <c:pt idx="4031">
                  <c:v>34865</c:v>
                </c:pt>
                <c:pt idx="4032">
                  <c:v>34866</c:v>
                </c:pt>
                <c:pt idx="4033">
                  <c:v>34869</c:v>
                </c:pt>
                <c:pt idx="4034">
                  <c:v>34870</c:v>
                </c:pt>
                <c:pt idx="4035">
                  <c:v>34871</c:v>
                </c:pt>
                <c:pt idx="4036">
                  <c:v>34872</c:v>
                </c:pt>
                <c:pt idx="4037">
                  <c:v>34873</c:v>
                </c:pt>
                <c:pt idx="4038">
                  <c:v>34876</c:v>
                </c:pt>
                <c:pt idx="4039">
                  <c:v>34877</c:v>
                </c:pt>
                <c:pt idx="4040">
                  <c:v>34878</c:v>
                </c:pt>
                <c:pt idx="4041">
                  <c:v>34879</c:v>
                </c:pt>
                <c:pt idx="4042">
                  <c:v>34880</c:v>
                </c:pt>
                <c:pt idx="4043">
                  <c:v>34883</c:v>
                </c:pt>
                <c:pt idx="4044">
                  <c:v>34884</c:v>
                </c:pt>
                <c:pt idx="4045">
                  <c:v>34885</c:v>
                </c:pt>
                <c:pt idx="4046">
                  <c:v>34886</c:v>
                </c:pt>
                <c:pt idx="4047">
                  <c:v>34887</c:v>
                </c:pt>
                <c:pt idx="4048">
                  <c:v>34890</c:v>
                </c:pt>
                <c:pt idx="4049">
                  <c:v>34891</c:v>
                </c:pt>
                <c:pt idx="4050">
                  <c:v>34892</c:v>
                </c:pt>
                <c:pt idx="4051">
                  <c:v>34893</c:v>
                </c:pt>
                <c:pt idx="4052">
                  <c:v>34894</c:v>
                </c:pt>
                <c:pt idx="4053">
                  <c:v>34897</c:v>
                </c:pt>
                <c:pt idx="4054">
                  <c:v>34898</c:v>
                </c:pt>
                <c:pt idx="4055">
                  <c:v>34899</c:v>
                </c:pt>
                <c:pt idx="4056">
                  <c:v>34900</c:v>
                </c:pt>
                <c:pt idx="4057">
                  <c:v>34901</c:v>
                </c:pt>
                <c:pt idx="4058">
                  <c:v>34904</c:v>
                </c:pt>
                <c:pt idx="4059">
                  <c:v>34905</c:v>
                </c:pt>
                <c:pt idx="4060">
                  <c:v>34906</c:v>
                </c:pt>
                <c:pt idx="4061">
                  <c:v>34907</c:v>
                </c:pt>
                <c:pt idx="4062">
                  <c:v>34908</c:v>
                </c:pt>
                <c:pt idx="4063">
                  <c:v>34911</c:v>
                </c:pt>
                <c:pt idx="4064">
                  <c:v>34912</c:v>
                </c:pt>
                <c:pt idx="4065">
                  <c:v>34913</c:v>
                </c:pt>
                <c:pt idx="4066">
                  <c:v>34914</c:v>
                </c:pt>
                <c:pt idx="4067">
                  <c:v>34915</c:v>
                </c:pt>
                <c:pt idx="4068">
                  <c:v>34918</c:v>
                </c:pt>
                <c:pt idx="4069">
                  <c:v>34919</c:v>
                </c:pt>
                <c:pt idx="4070">
                  <c:v>34920</c:v>
                </c:pt>
                <c:pt idx="4071">
                  <c:v>34921</c:v>
                </c:pt>
                <c:pt idx="4072">
                  <c:v>34922</c:v>
                </c:pt>
                <c:pt idx="4073">
                  <c:v>34925</c:v>
                </c:pt>
                <c:pt idx="4074">
                  <c:v>34926</c:v>
                </c:pt>
                <c:pt idx="4075">
                  <c:v>34927</c:v>
                </c:pt>
                <c:pt idx="4076">
                  <c:v>34928</c:v>
                </c:pt>
                <c:pt idx="4077">
                  <c:v>34929</c:v>
                </c:pt>
                <c:pt idx="4078">
                  <c:v>34932</c:v>
                </c:pt>
                <c:pt idx="4079">
                  <c:v>34933</c:v>
                </c:pt>
                <c:pt idx="4080">
                  <c:v>34934</c:v>
                </c:pt>
                <c:pt idx="4081">
                  <c:v>34935</c:v>
                </c:pt>
                <c:pt idx="4082">
                  <c:v>34936</c:v>
                </c:pt>
                <c:pt idx="4083">
                  <c:v>34939</c:v>
                </c:pt>
                <c:pt idx="4084">
                  <c:v>34940</c:v>
                </c:pt>
                <c:pt idx="4085">
                  <c:v>34941</c:v>
                </c:pt>
                <c:pt idx="4086">
                  <c:v>34942</c:v>
                </c:pt>
                <c:pt idx="4087">
                  <c:v>34943</c:v>
                </c:pt>
                <c:pt idx="4088">
                  <c:v>34946</c:v>
                </c:pt>
                <c:pt idx="4089">
                  <c:v>34947</c:v>
                </c:pt>
                <c:pt idx="4090">
                  <c:v>34948</c:v>
                </c:pt>
                <c:pt idx="4091">
                  <c:v>34949</c:v>
                </c:pt>
                <c:pt idx="4092">
                  <c:v>34950</c:v>
                </c:pt>
                <c:pt idx="4093">
                  <c:v>34953</c:v>
                </c:pt>
                <c:pt idx="4094">
                  <c:v>34954</c:v>
                </c:pt>
                <c:pt idx="4095">
                  <c:v>34955</c:v>
                </c:pt>
                <c:pt idx="4096">
                  <c:v>34956</c:v>
                </c:pt>
                <c:pt idx="4097">
                  <c:v>34957</c:v>
                </c:pt>
                <c:pt idx="4098">
                  <c:v>34960</c:v>
                </c:pt>
                <c:pt idx="4099">
                  <c:v>34961</c:v>
                </c:pt>
                <c:pt idx="4100">
                  <c:v>34962</c:v>
                </c:pt>
                <c:pt idx="4101">
                  <c:v>34963</c:v>
                </c:pt>
                <c:pt idx="4102">
                  <c:v>34964</c:v>
                </c:pt>
                <c:pt idx="4103">
                  <c:v>34967</c:v>
                </c:pt>
                <c:pt idx="4104">
                  <c:v>34968</c:v>
                </c:pt>
                <c:pt idx="4105">
                  <c:v>34969</c:v>
                </c:pt>
                <c:pt idx="4106">
                  <c:v>34970</c:v>
                </c:pt>
                <c:pt idx="4107">
                  <c:v>34971</c:v>
                </c:pt>
                <c:pt idx="4108">
                  <c:v>34974</c:v>
                </c:pt>
                <c:pt idx="4109">
                  <c:v>34975</c:v>
                </c:pt>
                <c:pt idx="4110">
                  <c:v>34976</c:v>
                </c:pt>
                <c:pt idx="4111">
                  <c:v>34977</c:v>
                </c:pt>
                <c:pt idx="4112">
                  <c:v>34978</c:v>
                </c:pt>
                <c:pt idx="4113">
                  <c:v>34981</c:v>
                </c:pt>
                <c:pt idx="4114">
                  <c:v>34982</c:v>
                </c:pt>
                <c:pt idx="4115">
                  <c:v>34983</c:v>
                </c:pt>
                <c:pt idx="4116">
                  <c:v>34984</c:v>
                </c:pt>
                <c:pt idx="4117">
                  <c:v>34985</c:v>
                </c:pt>
                <c:pt idx="4118">
                  <c:v>34988</c:v>
                </c:pt>
                <c:pt idx="4119">
                  <c:v>34989</c:v>
                </c:pt>
                <c:pt idx="4120">
                  <c:v>34990</c:v>
                </c:pt>
                <c:pt idx="4121">
                  <c:v>34991</c:v>
                </c:pt>
                <c:pt idx="4122">
                  <c:v>34992</c:v>
                </c:pt>
                <c:pt idx="4123">
                  <c:v>34995</c:v>
                </c:pt>
                <c:pt idx="4124">
                  <c:v>34996</c:v>
                </c:pt>
                <c:pt idx="4125">
                  <c:v>34997</c:v>
                </c:pt>
                <c:pt idx="4126">
                  <c:v>34998</c:v>
                </c:pt>
                <c:pt idx="4127">
                  <c:v>34999</c:v>
                </c:pt>
                <c:pt idx="4128">
                  <c:v>35002</c:v>
                </c:pt>
                <c:pt idx="4129">
                  <c:v>35003</c:v>
                </c:pt>
                <c:pt idx="4130">
                  <c:v>35004</c:v>
                </c:pt>
                <c:pt idx="4131">
                  <c:v>35005</c:v>
                </c:pt>
                <c:pt idx="4132">
                  <c:v>35006</c:v>
                </c:pt>
                <c:pt idx="4133">
                  <c:v>35009</c:v>
                </c:pt>
                <c:pt idx="4134">
                  <c:v>35010</c:v>
                </c:pt>
                <c:pt idx="4135">
                  <c:v>35011</c:v>
                </c:pt>
                <c:pt idx="4136">
                  <c:v>35012</c:v>
                </c:pt>
                <c:pt idx="4137">
                  <c:v>35013</c:v>
                </c:pt>
                <c:pt idx="4138">
                  <c:v>35016</c:v>
                </c:pt>
                <c:pt idx="4139">
                  <c:v>35017</c:v>
                </c:pt>
                <c:pt idx="4140">
                  <c:v>35018</c:v>
                </c:pt>
                <c:pt idx="4141">
                  <c:v>35019</c:v>
                </c:pt>
                <c:pt idx="4142">
                  <c:v>35020</c:v>
                </c:pt>
                <c:pt idx="4143">
                  <c:v>35023</c:v>
                </c:pt>
                <c:pt idx="4144">
                  <c:v>35024</c:v>
                </c:pt>
                <c:pt idx="4145">
                  <c:v>35025</c:v>
                </c:pt>
                <c:pt idx="4146">
                  <c:v>35026</c:v>
                </c:pt>
                <c:pt idx="4147">
                  <c:v>35027</c:v>
                </c:pt>
                <c:pt idx="4148">
                  <c:v>35030</c:v>
                </c:pt>
                <c:pt idx="4149">
                  <c:v>35031</c:v>
                </c:pt>
                <c:pt idx="4150">
                  <c:v>35032</c:v>
                </c:pt>
                <c:pt idx="4151">
                  <c:v>35033</c:v>
                </c:pt>
                <c:pt idx="4152">
                  <c:v>35034</c:v>
                </c:pt>
                <c:pt idx="4153">
                  <c:v>35037</c:v>
                </c:pt>
                <c:pt idx="4154">
                  <c:v>35038</c:v>
                </c:pt>
                <c:pt idx="4155">
                  <c:v>35039</c:v>
                </c:pt>
                <c:pt idx="4156">
                  <c:v>35040</c:v>
                </c:pt>
                <c:pt idx="4157">
                  <c:v>35041</c:v>
                </c:pt>
                <c:pt idx="4158">
                  <c:v>35044</c:v>
                </c:pt>
                <c:pt idx="4159">
                  <c:v>35045</c:v>
                </c:pt>
                <c:pt idx="4160">
                  <c:v>35046</c:v>
                </c:pt>
                <c:pt idx="4161">
                  <c:v>35047</c:v>
                </c:pt>
                <c:pt idx="4162">
                  <c:v>35048</c:v>
                </c:pt>
                <c:pt idx="4163">
                  <c:v>35051</c:v>
                </c:pt>
                <c:pt idx="4164">
                  <c:v>35052</c:v>
                </c:pt>
                <c:pt idx="4165">
                  <c:v>35053</c:v>
                </c:pt>
                <c:pt idx="4166">
                  <c:v>35054</c:v>
                </c:pt>
                <c:pt idx="4167">
                  <c:v>35055</c:v>
                </c:pt>
                <c:pt idx="4168">
                  <c:v>35058</c:v>
                </c:pt>
                <c:pt idx="4169">
                  <c:v>35059</c:v>
                </c:pt>
                <c:pt idx="4170">
                  <c:v>35060</c:v>
                </c:pt>
                <c:pt idx="4171">
                  <c:v>35061</c:v>
                </c:pt>
                <c:pt idx="4172">
                  <c:v>35062</c:v>
                </c:pt>
                <c:pt idx="4173">
                  <c:v>35065</c:v>
                </c:pt>
                <c:pt idx="4174">
                  <c:v>35066</c:v>
                </c:pt>
                <c:pt idx="4175">
                  <c:v>35067</c:v>
                </c:pt>
                <c:pt idx="4176">
                  <c:v>35068</c:v>
                </c:pt>
                <c:pt idx="4177">
                  <c:v>35069</c:v>
                </c:pt>
                <c:pt idx="4178">
                  <c:v>35072</c:v>
                </c:pt>
                <c:pt idx="4179">
                  <c:v>35073</c:v>
                </c:pt>
                <c:pt idx="4180">
                  <c:v>35074</c:v>
                </c:pt>
                <c:pt idx="4181">
                  <c:v>35075</c:v>
                </c:pt>
                <c:pt idx="4182">
                  <c:v>35076</c:v>
                </c:pt>
                <c:pt idx="4183">
                  <c:v>35079</c:v>
                </c:pt>
                <c:pt idx="4184">
                  <c:v>35080</c:v>
                </c:pt>
                <c:pt idx="4185">
                  <c:v>35081</c:v>
                </c:pt>
                <c:pt idx="4186">
                  <c:v>35082</c:v>
                </c:pt>
                <c:pt idx="4187">
                  <c:v>35083</c:v>
                </c:pt>
                <c:pt idx="4188">
                  <c:v>35086</c:v>
                </c:pt>
                <c:pt idx="4189">
                  <c:v>35087</c:v>
                </c:pt>
                <c:pt idx="4190">
                  <c:v>35088</c:v>
                </c:pt>
                <c:pt idx="4191">
                  <c:v>35089</c:v>
                </c:pt>
                <c:pt idx="4192">
                  <c:v>35090</c:v>
                </c:pt>
                <c:pt idx="4193">
                  <c:v>35093</c:v>
                </c:pt>
                <c:pt idx="4194">
                  <c:v>35094</c:v>
                </c:pt>
                <c:pt idx="4195">
                  <c:v>35095</c:v>
                </c:pt>
                <c:pt idx="4196">
                  <c:v>35096</c:v>
                </c:pt>
                <c:pt idx="4197">
                  <c:v>35097</c:v>
                </c:pt>
                <c:pt idx="4198">
                  <c:v>35100</c:v>
                </c:pt>
                <c:pt idx="4199">
                  <c:v>35101</c:v>
                </c:pt>
                <c:pt idx="4200">
                  <c:v>35102</c:v>
                </c:pt>
                <c:pt idx="4201">
                  <c:v>35103</c:v>
                </c:pt>
                <c:pt idx="4202">
                  <c:v>35104</c:v>
                </c:pt>
                <c:pt idx="4203">
                  <c:v>35107</c:v>
                </c:pt>
                <c:pt idx="4204">
                  <c:v>35108</c:v>
                </c:pt>
                <c:pt idx="4205">
                  <c:v>35109</c:v>
                </c:pt>
                <c:pt idx="4206">
                  <c:v>35110</c:v>
                </c:pt>
                <c:pt idx="4207">
                  <c:v>35111</c:v>
                </c:pt>
                <c:pt idx="4208">
                  <c:v>35114</c:v>
                </c:pt>
                <c:pt idx="4209">
                  <c:v>35115</c:v>
                </c:pt>
                <c:pt idx="4210">
                  <c:v>35116</c:v>
                </c:pt>
                <c:pt idx="4211">
                  <c:v>35117</c:v>
                </c:pt>
                <c:pt idx="4212">
                  <c:v>35118</c:v>
                </c:pt>
                <c:pt idx="4213">
                  <c:v>35121</c:v>
                </c:pt>
                <c:pt idx="4214">
                  <c:v>35122</c:v>
                </c:pt>
                <c:pt idx="4215">
                  <c:v>35123</c:v>
                </c:pt>
                <c:pt idx="4216">
                  <c:v>35124</c:v>
                </c:pt>
                <c:pt idx="4217">
                  <c:v>35125</c:v>
                </c:pt>
                <c:pt idx="4218">
                  <c:v>35128</c:v>
                </c:pt>
                <c:pt idx="4219">
                  <c:v>35129</c:v>
                </c:pt>
                <c:pt idx="4220">
                  <c:v>35130</c:v>
                </c:pt>
                <c:pt idx="4221">
                  <c:v>35131</c:v>
                </c:pt>
                <c:pt idx="4222">
                  <c:v>35132</c:v>
                </c:pt>
                <c:pt idx="4223">
                  <c:v>35135</c:v>
                </c:pt>
                <c:pt idx="4224">
                  <c:v>35136</c:v>
                </c:pt>
                <c:pt idx="4225">
                  <c:v>35137</c:v>
                </c:pt>
                <c:pt idx="4226">
                  <c:v>35138</c:v>
                </c:pt>
                <c:pt idx="4227">
                  <c:v>35139</c:v>
                </c:pt>
                <c:pt idx="4228">
                  <c:v>35142</c:v>
                </c:pt>
                <c:pt idx="4229">
                  <c:v>35143</c:v>
                </c:pt>
                <c:pt idx="4230">
                  <c:v>35144</c:v>
                </c:pt>
                <c:pt idx="4231">
                  <c:v>35145</c:v>
                </c:pt>
                <c:pt idx="4232">
                  <c:v>35146</c:v>
                </c:pt>
                <c:pt idx="4233">
                  <c:v>35149</c:v>
                </c:pt>
                <c:pt idx="4234">
                  <c:v>35150</c:v>
                </c:pt>
                <c:pt idx="4235">
                  <c:v>35151</c:v>
                </c:pt>
                <c:pt idx="4236">
                  <c:v>35152</c:v>
                </c:pt>
                <c:pt idx="4237">
                  <c:v>35153</c:v>
                </c:pt>
                <c:pt idx="4238">
                  <c:v>35156</c:v>
                </c:pt>
                <c:pt idx="4239">
                  <c:v>35157</c:v>
                </c:pt>
                <c:pt idx="4240">
                  <c:v>35158</c:v>
                </c:pt>
                <c:pt idx="4241">
                  <c:v>35159</c:v>
                </c:pt>
                <c:pt idx="4242">
                  <c:v>35160</c:v>
                </c:pt>
                <c:pt idx="4243">
                  <c:v>35163</c:v>
                </c:pt>
                <c:pt idx="4244">
                  <c:v>35164</c:v>
                </c:pt>
                <c:pt idx="4245">
                  <c:v>35165</c:v>
                </c:pt>
                <c:pt idx="4246">
                  <c:v>35166</c:v>
                </c:pt>
                <c:pt idx="4247">
                  <c:v>35167</c:v>
                </c:pt>
                <c:pt idx="4248">
                  <c:v>35170</c:v>
                </c:pt>
                <c:pt idx="4249">
                  <c:v>35171</c:v>
                </c:pt>
                <c:pt idx="4250">
                  <c:v>35172</c:v>
                </c:pt>
                <c:pt idx="4251">
                  <c:v>35173</c:v>
                </c:pt>
                <c:pt idx="4252">
                  <c:v>35174</c:v>
                </c:pt>
                <c:pt idx="4253">
                  <c:v>35177</c:v>
                </c:pt>
                <c:pt idx="4254">
                  <c:v>35178</c:v>
                </c:pt>
                <c:pt idx="4255">
                  <c:v>35179</c:v>
                </c:pt>
                <c:pt idx="4256">
                  <c:v>35180</c:v>
                </c:pt>
                <c:pt idx="4257">
                  <c:v>35181</c:v>
                </c:pt>
                <c:pt idx="4258">
                  <c:v>35184</c:v>
                </c:pt>
                <c:pt idx="4259">
                  <c:v>35185</c:v>
                </c:pt>
                <c:pt idx="4260">
                  <c:v>35186</c:v>
                </c:pt>
                <c:pt idx="4261">
                  <c:v>35187</c:v>
                </c:pt>
                <c:pt idx="4262">
                  <c:v>35188</c:v>
                </c:pt>
                <c:pt idx="4263">
                  <c:v>35191</c:v>
                </c:pt>
                <c:pt idx="4264">
                  <c:v>35192</c:v>
                </c:pt>
                <c:pt idx="4265">
                  <c:v>35193</c:v>
                </c:pt>
                <c:pt idx="4266">
                  <c:v>35194</c:v>
                </c:pt>
                <c:pt idx="4267">
                  <c:v>35195</c:v>
                </c:pt>
                <c:pt idx="4268">
                  <c:v>35198</c:v>
                </c:pt>
                <c:pt idx="4269">
                  <c:v>35199</c:v>
                </c:pt>
                <c:pt idx="4270">
                  <c:v>35200</c:v>
                </c:pt>
                <c:pt idx="4271">
                  <c:v>35201</c:v>
                </c:pt>
                <c:pt idx="4272">
                  <c:v>35202</c:v>
                </c:pt>
                <c:pt idx="4273">
                  <c:v>35205</c:v>
                </c:pt>
                <c:pt idx="4274">
                  <c:v>35206</c:v>
                </c:pt>
                <c:pt idx="4275">
                  <c:v>35207</c:v>
                </c:pt>
                <c:pt idx="4276">
                  <c:v>35208</c:v>
                </c:pt>
                <c:pt idx="4277">
                  <c:v>35209</c:v>
                </c:pt>
                <c:pt idx="4278">
                  <c:v>35212</c:v>
                </c:pt>
                <c:pt idx="4279">
                  <c:v>35213</c:v>
                </c:pt>
                <c:pt idx="4280">
                  <c:v>35214</c:v>
                </c:pt>
                <c:pt idx="4281">
                  <c:v>35215</c:v>
                </c:pt>
                <c:pt idx="4282">
                  <c:v>35216</c:v>
                </c:pt>
                <c:pt idx="4283">
                  <c:v>35219</c:v>
                </c:pt>
                <c:pt idx="4284">
                  <c:v>35220</c:v>
                </c:pt>
                <c:pt idx="4285">
                  <c:v>35221</c:v>
                </c:pt>
                <c:pt idx="4286">
                  <c:v>35222</c:v>
                </c:pt>
                <c:pt idx="4287">
                  <c:v>35223</c:v>
                </c:pt>
                <c:pt idx="4288">
                  <c:v>35226</c:v>
                </c:pt>
                <c:pt idx="4289">
                  <c:v>35227</c:v>
                </c:pt>
                <c:pt idx="4290">
                  <c:v>35228</c:v>
                </c:pt>
                <c:pt idx="4291">
                  <c:v>35229</c:v>
                </c:pt>
                <c:pt idx="4292">
                  <c:v>35230</c:v>
                </c:pt>
                <c:pt idx="4293">
                  <c:v>35233</c:v>
                </c:pt>
                <c:pt idx="4294">
                  <c:v>35234</c:v>
                </c:pt>
                <c:pt idx="4295">
                  <c:v>35235</c:v>
                </c:pt>
                <c:pt idx="4296">
                  <c:v>35236</c:v>
                </c:pt>
                <c:pt idx="4297">
                  <c:v>35237</c:v>
                </c:pt>
                <c:pt idx="4298">
                  <c:v>35240</c:v>
                </c:pt>
                <c:pt idx="4299">
                  <c:v>35241</c:v>
                </c:pt>
                <c:pt idx="4300">
                  <c:v>35242</c:v>
                </c:pt>
                <c:pt idx="4301">
                  <c:v>35243</c:v>
                </c:pt>
                <c:pt idx="4302">
                  <c:v>35244</c:v>
                </c:pt>
                <c:pt idx="4303">
                  <c:v>35247</c:v>
                </c:pt>
                <c:pt idx="4304">
                  <c:v>35248</c:v>
                </c:pt>
                <c:pt idx="4305">
                  <c:v>35249</c:v>
                </c:pt>
                <c:pt idx="4306">
                  <c:v>35250</c:v>
                </c:pt>
                <c:pt idx="4307">
                  <c:v>35251</c:v>
                </c:pt>
                <c:pt idx="4308">
                  <c:v>35254</c:v>
                </c:pt>
                <c:pt idx="4309">
                  <c:v>35255</c:v>
                </c:pt>
                <c:pt idx="4310">
                  <c:v>35256</c:v>
                </c:pt>
                <c:pt idx="4311">
                  <c:v>35257</c:v>
                </c:pt>
                <c:pt idx="4312">
                  <c:v>35258</c:v>
                </c:pt>
                <c:pt idx="4313">
                  <c:v>35261</c:v>
                </c:pt>
                <c:pt idx="4314">
                  <c:v>35262</c:v>
                </c:pt>
                <c:pt idx="4315">
                  <c:v>35263</c:v>
                </c:pt>
                <c:pt idx="4316">
                  <c:v>35264</c:v>
                </c:pt>
                <c:pt idx="4317">
                  <c:v>35265</c:v>
                </c:pt>
                <c:pt idx="4318">
                  <c:v>35268</c:v>
                </c:pt>
                <c:pt idx="4319">
                  <c:v>35269</c:v>
                </c:pt>
                <c:pt idx="4320">
                  <c:v>35270</c:v>
                </c:pt>
                <c:pt idx="4321">
                  <c:v>35271</c:v>
                </c:pt>
                <c:pt idx="4322">
                  <c:v>35272</c:v>
                </c:pt>
                <c:pt idx="4323">
                  <c:v>35275</c:v>
                </c:pt>
                <c:pt idx="4324">
                  <c:v>35276</c:v>
                </c:pt>
                <c:pt idx="4325">
                  <c:v>35277</c:v>
                </c:pt>
                <c:pt idx="4326">
                  <c:v>35278</c:v>
                </c:pt>
                <c:pt idx="4327">
                  <c:v>35279</c:v>
                </c:pt>
                <c:pt idx="4328">
                  <c:v>35282</c:v>
                </c:pt>
                <c:pt idx="4329">
                  <c:v>35283</c:v>
                </c:pt>
                <c:pt idx="4330">
                  <c:v>35284</c:v>
                </c:pt>
                <c:pt idx="4331">
                  <c:v>35285</c:v>
                </c:pt>
                <c:pt idx="4332">
                  <c:v>35286</c:v>
                </c:pt>
                <c:pt idx="4333">
                  <c:v>35289</c:v>
                </c:pt>
                <c:pt idx="4334">
                  <c:v>35290</c:v>
                </c:pt>
                <c:pt idx="4335">
                  <c:v>35291</c:v>
                </c:pt>
                <c:pt idx="4336">
                  <c:v>35292</c:v>
                </c:pt>
                <c:pt idx="4337">
                  <c:v>35293</c:v>
                </c:pt>
                <c:pt idx="4338">
                  <c:v>35296</c:v>
                </c:pt>
                <c:pt idx="4339">
                  <c:v>35297</c:v>
                </c:pt>
                <c:pt idx="4340">
                  <c:v>35298</c:v>
                </c:pt>
                <c:pt idx="4341">
                  <c:v>35299</c:v>
                </c:pt>
                <c:pt idx="4342">
                  <c:v>35300</c:v>
                </c:pt>
                <c:pt idx="4343">
                  <c:v>35303</c:v>
                </c:pt>
                <c:pt idx="4344">
                  <c:v>35304</c:v>
                </c:pt>
                <c:pt idx="4345">
                  <c:v>35305</c:v>
                </c:pt>
                <c:pt idx="4346">
                  <c:v>35306</c:v>
                </c:pt>
                <c:pt idx="4347">
                  <c:v>35307</c:v>
                </c:pt>
                <c:pt idx="4348">
                  <c:v>35310</c:v>
                </c:pt>
                <c:pt idx="4349">
                  <c:v>35311</c:v>
                </c:pt>
                <c:pt idx="4350">
                  <c:v>35312</c:v>
                </c:pt>
                <c:pt idx="4351">
                  <c:v>35313</c:v>
                </c:pt>
                <c:pt idx="4352">
                  <c:v>35314</c:v>
                </c:pt>
                <c:pt idx="4353">
                  <c:v>35317</c:v>
                </c:pt>
                <c:pt idx="4354">
                  <c:v>35318</c:v>
                </c:pt>
                <c:pt idx="4355">
                  <c:v>35319</c:v>
                </c:pt>
                <c:pt idx="4356">
                  <c:v>35320</c:v>
                </c:pt>
                <c:pt idx="4357">
                  <c:v>35321</c:v>
                </c:pt>
                <c:pt idx="4358">
                  <c:v>35324</c:v>
                </c:pt>
                <c:pt idx="4359">
                  <c:v>35325</c:v>
                </c:pt>
                <c:pt idx="4360">
                  <c:v>35326</c:v>
                </c:pt>
                <c:pt idx="4361">
                  <c:v>35327</c:v>
                </c:pt>
                <c:pt idx="4362">
                  <c:v>35328</c:v>
                </c:pt>
                <c:pt idx="4363">
                  <c:v>35331</c:v>
                </c:pt>
                <c:pt idx="4364">
                  <c:v>35332</c:v>
                </c:pt>
                <c:pt idx="4365">
                  <c:v>35333</c:v>
                </c:pt>
                <c:pt idx="4366">
                  <c:v>35334</c:v>
                </c:pt>
                <c:pt idx="4367">
                  <c:v>35335</c:v>
                </c:pt>
                <c:pt idx="4368">
                  <c:v>35338</c:v>
                </c:pt>
                <c:pt idx="4369">
                  <c:v>35339</c:v>
                </c:pt>
                <c:pt idx="4370">
                  <c:v>35340</c:v>
                </c:pt>
                <c:pt idx="4371">
                  <c:v>35341</c:v>
                </c:pt>
                <c:pt idx="4372">
                  <c:v>35342</c:v>
                </c:pt>
                <c:pt idx="4373">
                  <c:v>35345</c:v>
                </c:pt>
                <c:pt idx="4374">
                  <c:v>35346</c:v>
                </c:pt>
                <c:pt idx="4375">
                  <c:v>35347</c:v>
                </c:pt>
                <c:pt idx="4376">
                  <c:v>35348</c:v>
                </c:pt>
                <c:pt idx="4377">
                  <c:v>35349</c:v>
                </c:pt>
                <c:pt idx="4378">
                  <c:v>35352</c:v>
                </c:pt>
                <c:pt idx="4379">
                  <c:v>35353</c:v>
                </c:pt>
                <c:pt idx="4380">
                  <c:v>35354</c:v>
                </c:pt>
                <c:pt idx="4381">
                  <c:v>35355</c:v>
                </c:pt>
                <c:pt idx="4382">
                  <c:v>35356</c:v>
                </c:pt>
                <c:pt idx="4383">
                  <c:v>35359</c:v>
                </c:pt>
                <c:pt idx="4384">
                  <c:v>35360</c:v>
                </c:pt>
                <c:pt idx="4385">
                  <c:v>35361</c:v>
                </c:pt>
                <c:pt idx="4386">
                  <c:v>35362</c:v>
                </c:pt>
                <c:pt idx="4387">
                  <c:v>35363</c:v>
                </c:pt>
                <c:pt idx="4388">
                  <c:v>35366</c:v>
                </c:pt>
                <c:pt idx="4389">
                  <c:v>35367</c:v>
                </c:pt>
                <c:pt idx="4390">
                  <c:v>35368</c:v>
                </c:pt>
                <c:pt idx="4391">
                  <c:v>35369</c:v>
                </c:pt>
                <c:pt idx="4392">
                  <c:v>35370</c:v>
                </c:pt>
                <c:pt idx="4393">
                  <c:v>35373</c:v>
                </c:pt>
                <c:pt idx="4394">
                  <c:v>35374</c:v>
                </c:pt>
                <c:pt idx="4395">
                  <c:v>35375</c:v>
                </c:pt>
                <c:pt idx="4396">
                  <c:v>35376</c:v>
                </c:pt>
                <c:pt idx="4397">
                  <c:v>35377</c:v>
                </c:pt>
                <c:pt idx="4398">
                  <c:v>35380</c:v>
                </c:pt>
                <c:pt idx="4399">
                  <c:v>35381</c:v>
                </c:pt>
                <c:pt idx="4400">
                  <c:v>35382</c:v>
                </c:pt>
                <c:pt idx="4401">
                  <c:v>35383</c:v>
                </c:pt>
                <c:pt idx="4402">
                  <c:v>35384</c:v>
                </c:pt>
                <c:pt idx="4403">
                  <c:v>35387</c:v>
                </c:pt>
                <c:pt idx="4404">
                  <c:v>35388</c:v>
                </c:pt>
                <c:pt idx="4405">
                  <c:v>35389</c:v>
                </c:pt>
                <c:pt idx="4406">
                  <c:v>35390</c:v>
                </c:pt>
                <c:pt idx="4407">
                  <c:v>35391</c:v>
                </c:pt>
                <c:pt idx="4408">
                  <c:v>35394</c:v>
                </c:pt>
                <c:pt idx="4409">
                  <c:v>35395</c:v>
                </c:pt>
                <c:pt idx="4410">
                  <c:v>35396</c:v>
                </c:pt>
                <c:pt idx="4411">
                  <c:v>35397</c:v>
                </c:pt>
                <c:pt idx="4412">
                  <c:v>35398</c:v>
                </c:pt>
                <c:pt idx="4413">
                  <c:v>35401</c:v>
                </c:pt>
                <c:pt idx="4414">
                  <c:v>35402</c:v>
                </c:pt>
                <c:pt idx="4415">
                  <c:v>35403</c:v>
                </c:pt>
                <c:pt idx="4416">
                  <c:v>35404</c:v>
                </c:pt>
                <c:pt idx="4417">
                  <c:v>35405</c:v>
                </c:pt>
                <c:pt idx="4418">
                  <c:v>35408</c:v>
                </c:pt>
                <c:pt idx="4419">
                  <c:v>35409</c:v>
                </c:pt>
                <c:pt idx="4420">
                  <c:v>35410</c:v>
                </c:pt>
                <c:pt idx="4421">
                  <c:v>35411</c:v>
                </c:pt>
                <c:pt idx="4422">
                  <c:v>35412</c:v>
                </c:pt>
                <c:pt idx="4423">
                  <c:v>35415</c:v>
                </c:pt>
                <c:pt idx="4424">
                  <c:v>35416</c:v>
                </c:pt>
                <c:pt idx="4425">
                  <c:v>35417</c:v>
                </c:pt>
                <c:pt idx="4426">
                  <c:v>35418</c:v>
                </c:pt>
                <c:pt idx="4427">
                  <c:v>35419</c:v>
                </c:pt>
                <c:pt idx="4428">
                  <c:v>35422</c:v>
                </c:pt>
                <c:pt idx="4429">
                  <c:v>35423</c:v>
                </c:pt>
                <c:pt idx="4430">
                  <c:v>35424</c:v>
                </c:pt>
                <c:pt idx="4431">
                  <c:v>35425</c:v>
                </c:pt>
                <c:pt idx="4432">
                  <c:v>35426</c:v>
                </c:pt>
                <c:pt idx="4433">
                  <c:v>35429</c:v>
                </c:pt>
                <c:pt idx="4434">
                  <c:v>35430</c:v>
                </c:pt>
                <c:pt idx="4435">
                  <c:v>35431</c:v>
                </c:pt>
                <c:pt idx="4436">
                  <c:v>35432</c:v>
                </c:pt>
                <c:pt idx="4437">
                  <c:v>35433</c:v>
                </c:pt>
                <c:pt idx="4438">
                  <c:v>35436</c:v>
                </c:pt>
                <c:pt idx="4439">
                  <c:v>35437</c:v>
                </c:pt>
                <c:pt idx="4440">
                  <c:v>35438</c:v>
                </c:pt>
                <c:pt idx="4441">
                  <c:v>35439</c:v>
                </c:pt>
                <c:pt idx="4442">
                  <c:v>35440</c:v>
                </c:pt>
                <c:pt idx="4443">
                  <c:v>35443</c:v>
                </c:pt>
                <c:pt idx="4444">
                  <c:v>35444</c:v>
                </c:pt>
                <c:pt idx="4445">
                  <c:v>35445</c:v>
                </c:pt>
                <c:pt idx="4446">
                  <c:v>35446</c:v>
                </c:pt>
                <c:pt idx="4447">
                  <c:v>35447</c:v>
                </c:pt>
                <c:pt idx="4448">
                  <c:v>35450</c:v>
                </c:pt>
                <c:pt idx="4449">
                  <c:v>35451</c:v>
                </c:pt>
                <c:pt idx="4450">
                  <c:v>35452</c:v>
                </c:pt>
                <c:pt idx="4451">
                  <c:v>35453</c:v>
                </c:pt>
                <c:pt idx="4452">
                  <c:v>35454</c:v>
                </c:pt>
                <c:pt idx="4453">
                  <c:v>35457</c:v>
                </c:pt>
                <c:pt idx="4454">
                  <c:v>35458</c:v>
                </c:pt>
                <c:pt idx="4455">
                  <c:v>35459</c:v>
                </c:pt>
                <c:pt idx="4456">
                  <c:v>35460</c:v>
                </c:pt>
                <c:pt idx="4457">
                  <c:v>35461</c:v>
                </c:pt>
                <c:pt idx="4458">
                  <c:v>35464</c:v>
                </c:pt>
                <c:pt idx="4459">
                  <c:v>35465</c:v>
                </c:pt>
                <c:pt idx="4460">
                  <c:v>35466</c:v>
                </c:pt>
                <c:pt idx="4461">
                  <c:v>35467</c:v>
                </c:pt>
                <c:pt idx="4462">
                  <c:v>35468</c:v>
                </c:pt>
                <c:pt idx="4463">
                  <c:v>35471</c:v>
                </c:pt>
                <c:pt idx="4464">
                  <c:v>35472</c:v>
                </c:pt>
                <c:pt idx="4465">
                  <c:v>35473</c:v>
                </c:pt>
                <c:pt idx="4466">
                  <c:v>35474</c:v>
                </c:pt>
                <c:pt idx="4467">
                  <c:v>35475</c:v>
                </c:pt>
                <c:pt idx="4468">
                  <c:v>35478</c:v>
                </c:pt>
                <c:pt idx="4469">
                  <c:v>35479</c:v>
                </c:pt>
                <c:pt idx="4470">
                  <c:v>35480</c:v>
                </c:pt>
                <c:pt idx="4471">
                  <c:v>35481</c:v>
                </c:pt>
                <c:pt idx="4472">
                  <c:v>35482</c:v>
                </c:pt>
                <c:pt idx="4473">
                  <c:v>35485</c:v>
                </c:pt>
                <c:pt idx="4474">
                  <c:v>35486</c:v>
                </c:pt>
                <c:pt idx="4475">
                  <c:v>35487</c:v>
                </c:pt>
                <c:pt idx="4476">
                  <c:v>35488</c:v>
                </c:pt>
                <c:pt idx="4477">
                  <c:v>35489</c:v>
                </c:pt>
                <c:pt idx="4478">
                  <c:v>35492</c:v>
                </c:pt>
                <c:pt idx="4479">
                  <c:v>35493</c:v>
                </c:pt>
                <c:pt idx="4480">
                  <c:v>35494</c:v>
                </c:pt>
                <c:pt idx="4481">
                  <c:v>35495</c:v>
                </c:pt>
                <c:pt idx="4482">
                  <c:v>35496</c:v>
                </c:pt>
                <c:pt idx="4483">
                  <c:v>35499</c:v>
                </c:pt>
                <c:pt idx="4484">
                  <c:v>35500</c:v>
                </c:pt>
                <c:pt idx="4485">
                  <c:v>35501</c:v>
                </c:pt>
                <c:pt idx="4486">
                  <c:v>35502</c:v>
                </c:pt>
                <c:pt idx="4487">
                  <c:v>35503</c:v>
                </c:pt>
                <c:pt idx="4488">
                  <c:v>35506</c:v>
                </c:pt>
                <c:pt idx="4489">
                  <c:v>35507</c:v>
                </c:pt>
                <c:pt idx="4490">
                  <c:v>35508</c:v>
                </c:pt>
                <c:pt idx="4491">
                  <c:v>35509</c:v>
                </c:pt>
                <c:pt idx="4492">
                  <c:v>35510</c:v>
                </c:pt>
                <c:pt idx="4493">
                  <c:v>35513</c:v>
                </c:pt>
                <c:pt idx="4494">
                  <c:v>35514</c:v>
                </c:pt>
                <c:pt idx="4495">
                  <c:v>35515</c:v>
                </c:pt>
                <c:pt idx="4496">
                  <c:v>35516</c:v>
                </c:pt>
                <c:pt idx="4497">
                  <c:v>35517</c:v>
                </c:pt>
                <c:pt idx="4498">
                  <c:v>35520</c:v>
                </c:pt>
                <c:pt idx="4499">
                  <c:v>35521</c:v>
                </c:pt>
                <c:pt idx="4500">
                  <c:v>35522</c:v>
                </c:pt>
                <c:pt idx="4501">
                  <c:v>35523</c:v>
                </c:pt>
                <c:pt idx="4502">
                  <c:v>35524</c:v>
                </c:pt>
                <c:pt idx="4503">
                  <c:v>35527</c:v>
                </c:pt>
                <c:pt idx="4504">
                  <c:v>35528</c:v>
                </c:pt>
                <c:pt idx="4505">
                  <c:v>35529</c:v>
                </c:pt>
                <c:pt idx="4506">
                  <c:v>35530</c:v>
                </c:pt>
                <c:pt idx="4507">
                  <c:v>35531</c:v>
                </c:pt>
                <c:pt idx="4508">
                  <c:v>35534</c:v>
                </c:pt>
                <c:pt idx="4509">
                  <c:v>35535</c:v>
                </c:pt>
                <c:pt idx="4510">
                  <c:v>35536</c:v>
                </c:pt>
                <c:pt idx="4511">
                  <c:v>35537</c:v>
                </c:pt>
                <c:pt idx="4512">
                  <c:v>35538</c:v>
                </c:pt>
                <c:pt idx="4513">
                  <c:v>35541</c:v>
                </c:pt>
                <c:pt idx="4514">
                  <c:v>35542</c:v>
                </c:pt>
                <c:pt idx="4515">
                  <c:v>35543</c:v>
                </c:pt>
                <c:pt idx="4516">
                  <c:v>35544</c:v>
                </c:pt>
                <c:pt idx="4517">
                  <c:v>35545</c:v>
                </c:pt>
                <c:pt idx="4518">
                  <c:v>35548</c:v>
                </c:pt>
                <c:pt idx="4519">
                  <c:v>35549</c:v>
                </c:pt>
                <c:pt idx="4520">
                  <c:v>35550</c:v>
                </c:pt>
                <c:pt idx="4521">
                  <c:v>35551</c:v>
                </c:pt>
                <c:pt idx="4522">
                  <c:v>35552</c:v>
                </c:pt>
                <c:pt idx="4523">
                  <c:v>35555</c:v>
                </c:pt>
                <c:pt idx="4524">
                  <c:v>35556</c:v>
                </c:pt>
                <c:pt idx="4525">
                  <c:v>35557</c:v>
                </c:pt>
                <c:pt idx="4526">
                  <c:v>35558</c:v>
                </c:pt>
                <c:pt idx="4527">
                  <c:v>35559</c:v>
                </c:pt>
                <c:pt idx="4528">
                  <c:v>35562</c:v>
                </c:pt>
                <c:pt idx="4529">
                  <c:v>35563</c:v>
                </c:pt>
                <c:pt idx="4530">
                  <c:v>35564</c:v>
                </c:pt>
                <c:pt idx="4531">
                  <c:v>35565</c:v>
                </c:pt>
                <c:pt idx="4532">
                  <c:v>35566</c:v>
                </c:pt>
                <c:pt idx="4533">
                  <c:v>35569</c:v>
                </c:pt>
                <c:pt idx="4534">
                  <c:v>35570</c:v>
                </c:pt>
                <c:pt idx="4535">
                  <c:v>35571</c:v>
                </c:pt>
                <c:pt idx="4536">
                  <c:v>35572</c:v>
                </c:pt>
                <c:pt idx="4537">
                  <c:v>35573</c:v>
                </c:pt>
                <c:pt idx="4538">
                  <c:v>35576</c:v>
                </c:pt>
                <c:pt idx="4539">
                  <c:v>35577</c:v>
                </c:pt>
                <c:pt idx="4540">
                  <c:v>35578</c:v>
                </c:pt>
                <c:pt idx="4541">
                  <c:v>35579</c:v>
                </c:pt>
                <c:pt idx="4542">
                  <c:v>35580</c:v>
                </c:pt>
                <c:pt idx="4543">
                  <c:v>35583</c:v>
                </c:pt>
                <c:pt idx="4544">
                  <c:v>35584</c:v>
                </c:pt>
                <c:pt idx="4545">
                  <c:v>35585</c:v>
                </c:pt>
                <c:pt idx="4546">
                  <c:v>35586</c:v>
                </c:pt>
                <c:pt idx="4547">
                  <c:v>35587</c:v>
                </c:pt>
                <c:pt idx="4548">
                  <c:v>35590</c:v>
                </c:pt>
                <c:pt idx="4549">
                  <c:v>35591</c:v>
                </c:pt>
                <c:pt idx="4550">
                  <c:v>35592</c:v>
                </c:pt>
                <c:pt idx="4551">
                  <c:v>35593</c:v>
                </c:pt>
                <c:pt idx="4552">
                  <c:v>35594</c:v>
                </c:pt>
                <c:pt idx="4553">
                  <c:v>35597</c:v>
                </c:pt>
                <c:pt idx="4554">
                  <c:v>35598</c:v>
                </c:pt>
                <c:pt idx="4555">
                  <c:v>35599</c:v>
                </c:pt>
                <c:pt idx="4556">
                  <c:v>35600</c:v>
                </c:pt>
                <c:pt idx="4557">
                  <c:v>35601</c:v>
                </c:pt>
                <c:pt idx="4558">
                  <c:v>35604</c:v>
                </c:pt>
                <c:pt idx="4559">
                  <c:v>35605</c:v>
                </c:pt>
                <c:pt idx="4560">
                  <c:v>35606</c:v>
                </c:pt>
                <c:pt idx="4561">
                  <c:v>35607</c:v>
                </c:pt>
                <c:pt idx="4562">
                  <c:v>35608</c:v>
                </c:pt>
                <c:pt idx="4563">
                  <c:v>35611</c:v>
                </c:pt>
                <c:pt idx="4564">
                  <c:v>35612</c:v>
                </c:pt>
                <c:pt idx="4565">
                  <c:v>35613</c:v>
                </c:pt>
                <c:pt idx="4566">
                  <c:v>35614</c:v>
                </c:pt>
                <c:pt idx="4567">
                  <c:v>35615</c:v>
                </c:pt>
                <c:pt idx="4568">
                  <c:v>35618</c:v>
                </c:pt>
                <c:pt idx="4569">
                  <c:v>35619</c:v>
                </c:pt>
                <c:pt idx="4570">
                  <c:v>35620</c:v>
                </c:pt>
                <c:pt idx="4571">
                  <c:v>35621</c:v>
                </c:pt>
                <c:pt idx="4572">
                  <c:v>35622</c:v>
                </c:pt>
                <c:pt idx="4573">
                  <c:v>35625</c:v>
                </c:pt>
                <c:pt idx="4574">
                  <c:v>35626</c:v>
                </c:pt>
                <c:pt idx="4575">
                  <c:v>35627</c:v>
                </c:pt>
                <c:pt idx="4576">
                  <c:v>35628</c:v>
                </c:pt>
                <c:pt idx="4577">
                  <c:v>35629</c:v>
                </c:pt>
                <c:pt idx="4578">
                  <c:v>35632</c:v>
                </c:pt>
                <c:pt idx="4579">
                  <c:v>35633</c:v>
                </c:pt>
                <c:pt idx="4580">
                  <c:v>35634</c:v>
                </c:pt>
                <c:pt idx="4581">
                  <c:v>35635</c:v>
                </c:pt>
                <c:pt idx="4582">
                  <c:v>35636</c:v>
                </c:pt>
                <c:pt idx="4583">
                  <c:v>35639</c:v>
                </c:pt>
                <c:pt idx="4584">
                  <c:v>35640</c:v>
                </c:pt>
                <c:pt idx="4585">
                  <c:v>35641</c:v>
                </c:pt>
                <c:pt idx="4586">
                  <c:v>35642</c:v>
                </c:pt>
                <c:pt idx="4587">
                  <c:v>35643</c:v>
                </c:pt>
                <c:pt idx="4588">
                  <c:v>35646</c:v>
                </c:pt>
                <c:pt idx="4589">
                  <c:v>35647</c:v>
                </c:pt>
                <c:pt idx="4590">
                  <c:v>35648</c:v>
                </c:pt>
                <c:pt idx="4591">
                  <c:v>35649</c:v>
                </c:pt>
                <c:pt idx="4592">
                  <c:v>35650</c:v>
                </c:pt>
                <c:pt idx="4593">
                  <c:v>35653</c:v>
                </c:pt>
                <c:pt idx="4594">
                  <c:v>35654</c:v>
                </c:pt>
                <c:pt idx="4595">
                  <c:v>35655</c:v>
                </c:pt>
                <c:pt idx="4596">
                  <c:v>35656</c:v>
                </c:pt>
                <c:pt idx="4597">
                  <c:v>35657</c:v>
                </c:pt>
                <c:pt idx="4598">
                  <c:v>35660</c:v>
                </c:pt>
                <c:pt idx="4599">
                  <c:v>35661</c:v>
                </c:pt>
                <c:pt idx="4600">
                  <c:v>35662</c:v>
                </c:pt>
                <c:pt idx="4601">
                  <c:v>35663</c:v>
                </c:pt>
                <c:pt idx="4602">
                  <c:v>35664</c:v>
                </c:pt>
                <c:pt idx="4603">
                  <c:v>35667</c:v>
                </c:pt>
                <c:pt idx="4604">
                  <c:v>35668</c:v>
                </c:pt>
                <c:pt idx="4605">
                  <c:v>35669</c:v>
                </c:pt>
                <c:pt idx="4606">
                  <c:v>35670</c:v>
                </c:pt>
                <c:pt idx="4607">
                  <c:v>35671</c:v>
                </c:pt>
                <c:pt idx="4608">
                  <c:v>35674</c:v>
                </c:pt>
                <c:pt idx="4609">
                  <c:v>35675</c:v>
                </c:pt>
                <c:pt idx="4610">
                  <c:v>35676</c:v>
                </c:pt>
                <c:pt idx="4611">
                  <c:v>35677</c:v>
                </c:pt>
                <c:pt idx="4612">
                  <c:v>35678</c:v>
                </c:pt>
                <c:pt idx="4613">
                  <c:v>35681</c:v>
                </c:pt>
                <c:pt idx="4614">
                  <c:v>35682</c:v>
                </c:pt>
                <c:pt idx="4615">
                  <c:v>35683</c:v>
                </c:pt>
                <c:pt idx="4616">
                  <c:v>35684</c:v>
                </c:pt>
                <c:pt idx="4617">
                  <c:v>35685</c:v>
                </c:pt>
                <c:pt idx="4618">
                  <c:v>35688</c:v>
                </c:pt>
                <c:pt idx="4619">
                  <c:v>35689</c:v>
                </c:pt>
                <c:pt idx="4620">
                  <c:v>35690</c:v>
                </c:pt>
                <c:pt idx="4621">
                  <c:v>35691</c:v>
                </c:pt>
                <c:pt idx="4622">
                  <c:v>35692</c:v>
                </c:pt>
                <c:pt idx="4623">
                  <c:v>35695</c:v>
                </c:pt>
                <c:pt idx="4624">
                  <c:v>35696</c:v>
                </c:pt>
                <c:pt idx="4625">
                  <c:v>35697</c:v>
                </c:pt>
                <c:pt idx="4626">
                  <c:v>35698</c:v>
                </c:pt>
                <c:pt idx="4627">
                  <c:v>35699</c:v>
                </c:pt>
                <c:pt idx="4628">
                  <c:v>35702</c:v>
                </c:pt>
                <c:pt idx="4629">
                  <c:v>35703</c:v>
                </c:pt>
                <c:pt idx="4630">
                  <c:v>35704</c:v>
                </c:pt>
                <c:pt idx="4631">
                  <c:v>35705</c:v>
                </c:pt>
                <c:pt idx="4632">
                  <c:v>35706</c:v>
                </c:pt>
                <c:pt idx="4633">
                  <c:v>35709</c:v>
                </c:pt>
                <c:pt idx="4634">
                  <c:v>35710</c:v>
                </c:pt>
                <c:pt idx="4635">
                  <c:v>35711</c:v>
                </c:pt>
                <c:pt idx="4636">
                  <c:v>35712</c:v>
                </c:pt>
                <c:pt idx="4637">
                  <c:v>35713</c:v>
                </c:pt>
                <c:pt idx="4638">
                  <c:v>35716</c:v>
                </c:pt>
                <c:pt idx="4639">
                  <c:v>35717</c:v>
                </c:pt>
                <c:pt idx="4640">
                  <c:v>35718</c:v>
                </c:pt>
                <c:pt idx="4641">
                  <c:v>35719</c:v>
                </c:pt>
                <c:pt idx="4642">
                  <c:v>35720</c:v>
                </c:pt>
                <c:pt idx="4643">
                  <c:v>35723</c:v>
                </c:pt>
                <c:pt idx="4644">
                  <c:v>35724</c:v>
                </c:pt>
                <c:pt idx="4645">
                  <c:v>35725</c:v>
                </c:pt>
                <c:pt idx="4646">
                  <c:v>35726</c:v>
                </c:pt>
                <c:pt idx="4647">
                  <c:v>35727</c:v>
                </c:pt>
                <c:pt idx="4648">
                  <c:v>35730</c:v>
                </c:pt>
                <c:pt idx="4649">
                  <c:v>35731</c:v>
                </c:pt>
                <c:pt idx="4650">
                  <c:v>35732</c:v>
                </c:pt>
                <c:pt idx="4651">
                  <c:v>35733</c:v>
                </c:pt>
                <c:pt idx="4652">
                  <c:v>35734</c:v>
                </c:pt>
                <c:pt idx="4653">
                  <c:v>35737</c:v>
                </c:pt>
                <c:pt idx="4654">
                  <c:v>35738</c:v>
                </c:pt>
                <c:pt idx="4655">
                  <c:v>35739</c:v>
                </c:pt>
                <c:pt idx="4656">
                  <c:v>35740</c:v>
                </c:pt>
                <c:pt idx="4657">
                  <c:v>35741</c:v>
                </c:pt>
                <c:pt idx="4658">
                  <c:v>35744</c:v>
                </c:pt>
                <c:pt idx="4659">
                  <c:v>35745</c:v>
                </c:pt>
                <c:pt idx="4660">
                  <c:v>35746</c:v>
                </c:pt>
                <c:pt idx="4661">
                  <c:v>35747</c:v>
                </c:pt>
                <c:pt idx="4662">
                  <c:v>35748</c:v>
                </c:pt>
                <c:pt idx="4663">
                  <c:v>35751</c:v>
                </c:pt>
                <c:pt idx="4664">
                  <c:v>35752</c:v>
                </c:pt>
                <c:pt idx="4665">
                  <c:v>35753</c:v>
                </c:pt>
                <c:pt idx="4666">
                  <c:v>35754</c:v>
                </c:pt>
                <c:pt idx="4667">
                  <c:v>35755</c:v>
                </c:pt>
                <c:pt idx="4668">
                  <c:v>35758</c:v>
                </c:pt>
                <c:pt idx="4669">
                  <c:v>35759</c:v>
                </c:pt>
                <c:pt idx="4670">
                  <c:v>35760</c:v>
                </c:pt>
                <c:pt idx="4671">
                  <c:v>35761</c:v>
                </c:pt>
                <c:pt idx="4672">
                  <c:v>35762</c:v>
                </c:pt>
                <c:pt idx="4673">
                  <c:v>35765</c:v>
                </c:pt>
                <c:pt idx="4674">
                  <c:v>35766</c:v>
                </c:pt>
                <c:pt idx="4675">
                  <c:v>35767</c:v>
                </c:pt>
                <c:pt idx="4676">
                  <c:v>35768</c:v>
                </c:pt>
                <c:pt idx="4677">
                  <c:v>35769</c:v>
                </c:pt>
                <c:pt idx="4678">
                  <c:v>35772</c:v>
                </c:pt>
                <c:pt idx="4679">
                  <c:v>35773</c:v>
                </c:pt>
                <c:pt idx="4680">
                  <c:v>35774</c:v>
                </c:pt>
                <c:pt idx="4681">
                  <c:v>35775</c:v>
                </c:pt>
                <c:pt idx="4682">
                  <c:v>35776</c:v>
                </c:pt>
                <c:pt idx="4683">
                  <c:v>35779</c:v>
                </c:pt>
                <c:pt idx="4684">
                  <c:v>35780</c:v>
                </c:pt>
                <c:pt idx="4685">
                  <c:v>35781</c:v>
                </c:pt>
                <c:pt idx="4686">
                  <c:v>35782</c:v>
                </c:pt>
                <c:pt idx="4687">
                  <c:v>35783</c:v>
                </c:pt>
                <c:pt idx="4688">
                  <c:v>35786</c:v>
                </c:pt>
                <c:pt idx="4689">
                  <c:v>35787</c:v>
                </c:pt>
                <c:pt idx="4690">
                  <c:v>35788</c:v>
                </c:pt>
                <c:pt idx="4691">
                  <c:v>35789</c:v>
                </c:pt>
                <c:pt idx="4692">
                  <c:v>35790</c:v>
                </c:pt>
                <c:pt idx="4693">
                  <c:v>35793</c:v>
                </c:pt>
                <c:pt idx="4694">
                  <c:v>35794</c:v>
                </c:pt>
                <c:pt idx="4695">
                  <c:v>35795</c:v>
                </c:pt>
                <c:pt idx="4696">
                  <c:v>35796</c:v>
                </c:pt>
                <c:pt idx="4697">
                  <c:v>35797</c:v>
                </c:pt>
                <c:pt idx="4698">
                  <c:v>35800</c:v>
                </c:pt>
                <c:pt idx="4699">
                  <c:v>35801</c:v>
                </c:pt>
                <c:pt idx="4700">
                  <c:v>35802</c:v>
                </c:pt>
                <c:pt idx="4701">
                  <c:v>35803</c:v>
                </c:pt>
                <c:pt idx="4702">
                  <c:v>35804</c:v>
                </c:pt>
                <c:pt idx="4703">
                  <c:v>35807</c:v>
                </c:pt>
                <c:pt idx="4704">
                  <c:v>35808</c:v>
                </c:pt>
                <c:pt idx="4705">
                  <c:v>35809</c:v>
                </c:pt>
                <c:pt idx="4706">
                  <c:v>35810</c:v>
                </c:pt>
                <c:pt idx="4707">
                  <c:v>35811</c:v>
                </c:pt>
                <c:pt idx="4708">
                  <c:v>35814</c:v>
                </c:pt>
                <c:pt idx="4709">
                  <c:v>35815</c:v>
                </c:pt>
                <c:pt idx="4710">
                  <c:v>35816</c:v>
                </c:pt>
                <c:pt idx="4711">
                  <c:v>35817</c:v>
                </c:pt>
                <c:pt idx="4712">
                  <c:v>35818</c:v>
                </c:pt>
                <c:pt idx="4713">
                  <c:v>35821</c:v>
                </c:pt>
                <c:pt idx="4714">
                  <c:v>35822</c:v>
                </c:pt>
                <c:pt idx="4715">
                  <c:v>35823</c:v>
                </c:pt>
                <c:pt idx="4716">
                  <c:v>35824</c:v>
                </c:pt>
                <c:pt idx="4717">
                  <c:v>35825</c:v>
                </c:pt>
                <c:pt idx="4718">
                  <c:v>35828</c:v>
                </c:pt>
                <c:pt idx="4719">
                  <c:v>35829</c:v>
                </c:pt>
                <c:pt idx="4720">
                  <c:v>35830</c:v>
                </c:pt>
                <c:pt idx="4721">
                  <c:v>35831</c:v>
                </c:pt>
                <c:pt idx="4722">
                  <c:v>35832</c:v>
                </c:pt>
                <c:pt idx="4723">
                  <c:v>35835</c:v>
                </c:pt>
                <c:pt idx="4724">
                  <c:v>35836</c:v>
                </c:pt>
                <c:pt idx="4725">
                  <c:v>35837</c:v>
                </c:pt>
                <c:pt idx="4726">
                  <c:v>35838</c:v>
                </c:pt>
                <c:pt idx="4727">
                  <c:v>35839</c:v>
                </c:pt>
                <c:pt idx="4728">
                  <c:v>35842</c:v>
                </c:pt>
                <c:pt idx="4729">
                  <c:v>35843</c:v>
                </c:pt>
                <c:pt idx="4730">
                  <c:v>35844</c:v>
                </c:pt>
                <c:pt idx="4731">
                  <c:v>35845</c:v>
                </c:pt>
                <c:pt idx="4732">
                  <c:v>35846</c:v>
                </c:pt>
                <c:pt idx="4733">
                  <c:v>35849</c:v>
                </c:pt>
                <c:pt idx="4734">
                  <c:v>35850</c:v>
                </c:pt>
                <c:pt idx="4735">
                  <c:v>35851</c:v>
                </c:pt>
                <c:pt idx="4736">
                  <c:v>35852</c:v>
                </c:pt>
                <c:pt idx="4737">
                  <c:v>35853</c:v>
                </c:pt>
                <c:pt idx="4738">
                  <c:v>35856</c:v>
                </c:pt>
                <c:pt idx="4739">
                  <c:v>35857</c:v>
                </c:pt>
                <c:pt idx="4740">
                  <c:v>35858</c:v>
                </c:pt>
                <c:pt idx="4741">
                  <c:v>35859</c:v>
                </c:pt>
                <c:pt idx="4742">
                  <c:v>35860</c:v>
                </c:pt>
                <c:pt idx="4743">
                  <c:v>35863</c:v>
                </c:pt>
                <c:pt idx="4744">
                  <c:v>35864</c:v>
                </c:pt>
                <c:pt idx="4745">
                  <c:v>35865</c:v>
                </c:pt>
                <c:pt idx="4746">
                  <c:v>35866</c:v>
                </c:pt>
                <c:pt idx="4747">
                  <c:v>35867</c:v>
                </c:pt>
                <c:pt idx="4748">
                  <c:v>35870</c:v>
                </c:pt>
                <c:pt idx="4749">
                  <c:v>35871</c:v>
                </c:pt>
                <c:pt idx="4750">
                  <c:v>35872</c:v>
                </c:pt>
                <c:pt idx="4751">
                  <c:v>35873</c:v>
                </c:pt>
                <c:pt idx="4752">
                  <c:v>35874</c:v>
                </c:pt>
                <c:pt idx="4753">
                  <c:v>35877</c:v>
                </c:pt>
                <c:pt idx="4754">
                  <c:v>35878</c:v>
                </c:pt>
                <c:pt idx="4755">
                  <c:v>35879</c:v>
                </c:pt>
                <c:pt idx="4756">
                  <c:v>35880</c:v>
                </c:pt>
                <c:pt idx="4757">
                  <c:v>35881</c:v>
                </c:pt>
                <c:pt idx="4758">
                  <c:v>35884</c:v>
                </c:pt>
                <c:pt idx="4759">
                  <c:v>35885</c:v>
                </c:pt>
                <c:pt idx="4760">
                  <c:v>35886</c:v>
                </c:pt>
                <c:pt idx="4761">
                  <c:v>35887</c:v>
                </c:pt>
                <c:pt idx="4762">
                  <c:v>35888</c:v>
                </c:pt>
                <c:pt idx="4763">
                  <c:v>35891</c:v>
                </c:pt>
                <c:pt idx="4764">
                  <c:v>35892</c:v>
                </c:pt>
                <c:pt idx="4765">
                  <c:v>35893</c:v>
                </c:pt>
                <c:pt idx="4766">
                  <c:v>35894</c:v>
                </c:pt>
                <c:pt idx="4767">
                  <c:v>35895</c:v>
                </c:pt>
                <c:pt idx="4768">
                  <c:v>35898</c:v>
                </c:pt>
                <c:pt idx="4769">
                  <c:v>35899</c:v>
                </c:pt>
                <c:pt idx="4770">
                  <c:v>35900</c:v>
                </c:pt>
                <c:pt idx="4771">
                  <c:v>35901</c:v>
                </c:pt>
                <c:pt idx="4772">
                  <c:v>35902</c:v>
                </c:pt>
                <c:pt idx="4773">
                  <c:v>35905</c:v>
                </c:pt>
                <c:pt idx="4774">
                  <c:v>35906</c:v>
                </c:pt>
                <c:pt idx="4775">
                  <c:v>35907</c:v>
                </c:pt>
                <c:pt idx="4776">
                  <c:v>35908</c:v>
                </c:pt>
                <c:pt idx="4777">
                  <c:v>35909</c:v>
                </c:pt>
                <c:pt idx="4778">
                  <c:v>35912</c:v>
                </c:pt>
                <c:pt idx="4779">
                  <c:v>35913</c:v>
                </c:pt>
                <c:pt idx="4780">
                  <c:v>35914</c:v>
                </c:pt>
                <c:pt idx="4781">
                  <c:v>35915</c:v>
                </c:pt>
                <c:pt idx="4782">
                  <c:v>35916</c:v>
                </c:pt>
                <c:pt idx="4783">
                  <c:v>35919</c:v>
                </c:pt>
                <c:pt idx="4784">
                  <c:v>35920</c:v>
                </c:pt>
                <c:pt idx="4785">
                  <c:v>35921</c:v>
                </c:pt>
                <c:pt idx="4786">
                  <c:v>35922</c:v>
                </c:pt>
                <c:pt idx="4787">
                  <c:v>35923</c:v>
                </c:pt>
                <c:pt idx="4788">
                  <c:v>35926</c:v>
                </c:pt>
                <c:pt idx="4789">
                  <c:v>35927</c:v>
                </c:pt>
                <c:pt idx="4790">
                  <c:v>35928</c:v>
                </c:pt>
                <c:pt idx="4791">
                  <c:v>35929</c:v>
                </c:pt>
                <c:pt idx="4792">
                  <c:v>35930</c:v>
                </c:pt>
                <c:pt idx="4793">
                  <c:v>35933</c:v>
                </c:pt>
                <c:pt idx="4794">
                  <c:v>35934</c:v>
                </c:pt>
                <c:pt idx="4795">
                  <c:v>35935</c:v>
                </c:pt>
                <c:pt idx="4796">
                  <c:v>35936</c:v>
                </c:pt>
                <c:pt idx="4797">
                  <c:v>35937</c:v>
                </c:pt>
                <c:pt idx="4798">
                  <c:v>35940</c:v>
                </c:pt>
                <c:pt idx="4799">
                  <c:v>35941</c:v>
                </c:pt>
                <c:pt idx="4800">
                  <c:v>35942</c:v>
                </c:pt>
                <c:pt idx="4801">
                  <c:v>35943</c:v>
                </c:pt>
                <c:pt idx="4802">
                  <c:v>35944</c:v>
                </c:pt>
                <c:pt idx="4803">
                  <c:v>35947</c:v>
                </c:pt>
                <c:pt idx="4804">
                  <c:v>35948</c:v>
                </c:pt>
                <c:pt idx="4805">
                  <c:v>35949</c:v>
                </c:pt>
                <c:pt idx="4806">
                  <c:v>35950</c:v>
                </c:pt>
                <c:pt idx="4807">
                  <c:v>35951</c:v>
                </c:pt>
                <c:pt idx="4808">
                  <c:v>35954</c:v>
                </c:pt>
                <c:pt idx="4809">
                  <c:v>35955</c:v>
                </c:pt>
                <c:pt idx="4810">
                  <c:v>35956</c:v>
                </c:pt>
                <c:pt idx="4811">
                  <c:v>35957</c:v>
                </c:pt>
                <c:pt idx="4812">
                  <c:v>35958</c:v>
                </c:pt>
                <c:pt idx="4813">
                  <c:v>35961</c:v>
                </c:pt>
                <c:pt idx="4814">
                  <c:v>35962</c:v>
                </c:pt>
                <c:pt idx="4815">
                  <c:v>35963</c:v>
                </c:pt>
                <c:pt idx="4816">
                  <c:v>35964</c:v>
                </c:pt>
                <c:pt idx="4817">
                  <c:v>35965</c:v>
                </c:pt>
                <c:pt idx="4818">
                  <c:v>35968</c:v>
                </c:pt>
                <c:pt idx="4819">
                  <c:v>35969</c:v>
                </c:pt>
                <c:pt idx="4820">
                  <c:v>35970</c:v>
                </c:pt>
                <c:pt idx="4821">
                  <c:v>35971</c:v>
                </c:pt>
                <c:pt idx="4822">
                  <c:v>35972</c:v>
                </c:pt>
                <c:pt idx="4823">
                  <c:v>35975</c:v>
                </c:pt>
                <c:pt idx="4824">
                  <c:v>35976</c:v>
                </c:pt>
                <c:pt idx="4825">
                  <c:v>35977</c:v>
                </c:pt>
                <c:pt idx="4826">
                  <c:v>35978</c:v>
                </c:pt>
                <c:pt idx="4827">
                  <c:v>35979</c:v>
                </c:pt>
                <c:pt idx="4828">
                  <c:v>35982</c:v>
                </c:pt>
                <c:pt idx="4829">
                  <c:v>35983</c:v>
                </c:pt>
                <c:pt idx="4830">
                  <c:v>35984</c:v>
                </c:pt>
                <c:pt idx="4831">
                  <c:v>35985</c:v>
                </c:pt>
                <c:pt idx="4832">
                  <c:v>35986</c:v>
                </c:pt>
                <c:pt idx="4833">
                  <c:v>35989</c:v>
                </c:pt>
                <c:pt idx="4834">
                  <c:v>35990</c:v>
                </c:pt>
                <c:pt idx="4835">
                  <c:v>35991</c:v>
                </c:pt>
                <c:pt idx="4836">
                  <c:v>35992</c:v>
                </c:pt>
                <c:pt idx="4837">
                  <c:v>35993</c:v>
                </c:pt>
                <c:pt idx="4838">
                  <c:v>35996</c:v>
                </c:pt>
                <c:pt idx="4839">
                  <c:v>35997</c:v>
                </c:pt>
                <c:pt idx="4840">
                  <c:v>35998</c:v>
                </c:pt>
                <c:pt idx="4841">
                  <c:v>35999</c:v>
                </c:pt>
                <c:pt idx="4842">
                  <c:v>36000</c:v>
                </c:pt>
                <c:pt idx="4843">
                  <c:v>36003</c:v>
                </c:pt>
                <c:pt idx="4844">
                  <c:v>36004</c:v>
                </c:pt>
                <c:pt idx="4845">
                  <c:v>36005</c:v>
                </c:pt>
                <c:pt idx="4846">
                  <c:v>36006</c:v>
                </c:pt>
                <c:pt idx="4847">
                  <c:v>36007</c:v>
                </c:pt>
                <c:pt idx="4848">
                  <c:v>36010</c:v>
                </c:pt>
                <c:pt idx="4849">
                  <c:v>36011</c:v>
                </c:pt>
                <c:pt idx="4850">
                  <c:v>36012</c:v>
                </c:pt>
                <c:pt idx="4851">
                  <c:v>36013</c:v>
                </c:pt>
                <c:pt idx="4852">
                  <c:v>36014</c:v>
                </c:pt>
                <c:pt idx="4853">
                  <c:v>36017</c:v>
                </c:pt>
                <c:pt idx="4854">
                  <c:v>36018</c:v>
                </c:pt>
                <c:pt idx="4855">
                  <c:v>36019</c:v>
                </c:pt>
                <c:pt idx="4856">
                  <c:v>36020</c:v>
                </c:pt>
                <c:pt idx="4857">
                  <c:v>36021</c:v>
                </c:pt>
                <c:pt idx="4858">
                  <c:v>36024</c:v>
                </c:pt>
                <c:pt idx="4859">
                  <c:v>36025</c:v>
                </c:pt>
                <c:pt idx="4860">
                  <c:v>36026</c:v>
                </c:pt>
                <c:pt idx="4861">
                  <c:v>36027</c:v>
                </c:pt>
                <c:pt idx="4862">
                  <c:v>36028</c:v>
                </c:pt>
                <c:pt idx="4863">
                  <c:v>36031</c:v>
                </c:pt>
                <c:pt idx="4864">
                  <c:v>36032</c:v>
                </c:pt>
                <c:pt idx="4865">
                  <c:v>36033</c:v>
                </c:pt>
                <c:pt idx="4866">
                  <c:v>36034</c:v>
                </c:pt>
                <c:pt idx="4867">
                  <c:v>36035</c:v>
                </c:pt>
                <c:pt idx="4868">
                  <c:v>36038</c:v>
                </c:pt>
                <c:pt idx="4869">
                  <c:v>36039</c:v>
                </c:pt>
                <c:pt idx="4870">
                  <c:v>36040</c:v>
                </c:pt>
                <c:pt idx="4871">
                  <c:v>36041</c:v>
                </c:pt>
                <c:pt idx="4872">
                  <c:v>36042</c:v>
                </c:pt>
                <c:pt idx="4873">
                  <c:v>36045</c:v>
                </c:pt>
                <c:pt idx="4874">
                  <c:v>36046</c:v>
                </c:pt>
                <c:pt idx="4875">
                  <c:v>36047</c:v>
                </c:pt>
                <c:pt idx="4876">
                  <c:v>36048</c:v>
                </c:pt>
                <c:pt idx="4877">
                  <c:v>36049</c:v>
                </c:pt>
                <c:pt idx="4878">
                  <c:v>36052</c:v>
                </c:pt>
                <c:pt idx="4879">
                  <c:v>36053</c:v>
                </c:pt>
                <c:pt idx="4880">
                  <c:v>36054</c:v>
                </c:pt>
                <c:pt idx="4881">
                  <c:v>36055</c:v>
                </c:pt>
                <c:pt idx="4882">
                  <c:v>36056</c:v>
                </c:pt>
                <c:pt idx="4883">
                  <c:v>36059</c:v>
                </c:pt>
                <c:pt idx="4884">
                  <c:v>36060</c:v>
                </c:pt>
                <c:pt idx="4885">
                  <c:v>36061</c:v>
                </c:pt>
                <c:pt idx="4886">
                  <c:v>36062</c:v>
                </c:pt>
                <c:pt idx="4887">
                  <c:v>36063</c:v>
                </c:pt>
                <c:pt idx="4888">
                  <c:v>36066</c:v>
                </c:pt>
                <c:pt idx="4889">
                  <c:v>36067</c:v>
                </c:pt>
                <c:pt idx="4890">
                  <c:v>36068</c:v>
                </c:pt>
                <c:pt idx="4891">
                  <c:v>36069</c:v>
                </c:pt>
                <c:pt idx="4892">
                  <c:v>36070</c:v>
                </c:pt>
                <c:pt idx="4893">
                  <c:v>36073</c:v>
                </c:pt>
                <c:pt idx="4894">
                  <c:v>36074</c:v>
                </c:pt>
                <c:pt idx="4895">
                  <c:v>36075</c:v>
                </c:pt>
                <c:pt idx="4896">
                  <c:v>36076</c:v>
                </c:pt>
                <c:pt idx="4897">
                  <c:v>36077</c:v>
                </c:pt>
                <c:pt idx="4898">
                  <c:v>36080</c:v>
                </c:pt>
                <c:pt idx="4899">
                  <c:v>36081</c:v>
                </c:pt>
                <c:pt idx="4900">
                  <c:v>36082</c:v>
                </c:pt>
                <c:pt idx="4901">
                  <c:v>36083</c:v>
                </c:pt>
                <c:pt idx="4902">
                  <c:v>36084</c:v>
                </c:pt>
                <c:pt idx="4903">
                  <c:v>36087</c:v>
                </c:pt>
                <c:pt idx="4904">
                  <c:v>36088</c:v>
                </c:pt>
                <c:pt idx="4905">
                  <c:v>36089</c:v>
                </c:pt>
                <c:pt idx="4906">
                  <c:v>36090</c:v>
                </c:pt>
                <c:pt idx="4907">
                  <c:v>36091</c:v>
                </c:pt>
                <c:pt idx="4908">
                  <c:v>36094</c:v>
                </c:pt>
                <c:pt idx="4909">
                  <c:v>36095</c:v>
                </c:pt>
                <c:pt idx="4910">
                  <c:v>36096</c:v>
                </c:pt>
                <c:pt idx="4911">
                  <c:v>36097</c:v>
                </c:pt>
                <c:pt idx="4912">
                  <c:v>36098</c:v>
                </c:pt>
                <c:pt idx="4913">
                  <c:v>36101</c:v>
                </c:pt>
                <c:pt idx="4914">
                  <c:v>36102</c:v>
                </c:pt>
                <c:pt idx="4915">
                  <c:v>36103</c:v>
                </c:pt>
                <c:pt idx="4916">
                  <c:v>36104</c:v>
                </c:pt>
                <c:pt idx="4917">
                  <c:v>36105</c:v>
                </c:pt>
                <c:pt idx="4918">
                  <c:v>36108</c:v>
                </c:pt>
                <c:pt idx="4919">
                  <c:v>36109</c:v>
                </c:pt>
                <c:pt idx="4920">
                  <c:v>36110</c:v>
                </c:pt>
                <c:pt idx="4921">
                  <c:v>36111</c:v>
                </c:pt>
                <c:pt idx="4922">
                  <c:v>36112</c:v>
                </c:pt>
                <c:pt idx="4923">
                  <c:v>36115</c:v>
                </c:pt>
                <c:pt idx="4924">
                  <c:v>36116</c:v>
                </c:pt>
                <c:pt idx="4925">
                  <c:v>36117</c:v>
                </c:pt>
                <c:pt idx="4926">
                  <c:v>36118</c:v>
                </c:pt>
                <c:pt idx="4927">
                  <c:v>36119</c:v>
                </c:pt>
                <c:pt idx="4928">
                  <c:v>36122</c:v>
                </c:pt>
                <c:pt idx="4929">
                  <c:v>36123</c:v>
                </c:pt>
                <c:pt idx="4930">
                  <c:v>36124</c:v>
                </c:pt>
                <c:pt idx="4931">
                  <c:v>36125</c:v>
                </c:pt>
                <c:pt idx="4932">
                  <c:v>36126</c:v>
                </c:pt>
                <c:pt idx="4933">
                  <c:v>36129</c:v>
                </c:pt>
                <c:pt idx="4934">
                  <c:v>36130</c:v>
                </c:pt>
                <c:pt idx="4935">
                  <c:v>36131</c:v>
                </c:pt>
                <c:pt idx="4936">
                  <c:v>36132</c:v>
                </c:pt>
                <c:pt idx="4937">
                  <c:v>36133</c:v>
                </c:pt>
                <c:pt idx="4938">
                  <c:v>36136</c:v>
                </c:pt>
                <c:pt idx="4939">
                  <c:v>36137</c:v>
                </c:pt>
                <c:pt idx="4940">
                  <c:v>36138</c:v>
                </c:pt>
                <c:pt idx="4941">
                  <c:v>36139</c:v>
                </c:pt>
                <c:pt idx="4942">
                  <c:v>36140</c:v>
                </c:pt>
                <c:pt idx="4943">
                  <c:v>36143</c:v>
                </c:pt>
                <c:pt idx="4944">
                  <c:v>36144</c:v>
                </c:pt>
                <c:pt idx="4945">
                  <c:v>36145</c:v>
                </c:pt>
                <c:pt idx="4946">
                  <c:v>36146</c:v>
                </c:pt>
                <c:pt idx="4947">
                  <c:v>36147</c:v>
                </c:pt>
                <c:pt idx="4948">
                  <c:v>36150</c:v>
                </c:pt>
                <c:pt idx="4949">
                  <c:v>36151</c:v>
                </c:pt>
                <c:pt idx="4950">
                  <c:v>36152</c:v>
                </c:pt>
                <c:pt idx="4951">
                  <c:v>36153</c:v>
                </c:pt>
                <c:pt idx="4952">
                  <c:v>36154</c:v>
                </c:pt>
                <c:pt idx="4953">
                  <c:v>36157</c:v>
                </c:pt>
                <c:pt idx="4954">
                  <c:v>36158</c:v>
                </c:pt>
                <c:pt idx="4955">
                  <c:v>36159</c:v>
                </c:pt>
                <c:pt idx="4956">
                  <c:v>36160</c:v>
                </c:pt>
                <c:pt idx="4957">
                  <c:v>36161</c:v>
                </c:pt>
                <c:pt idx="4958">
                  <c:v>36164</c:v>
                </c:pt>
                <c:pt idx="4959">
                  <c:v>36165</c:v>
                </c:pt>
                <c:pt idx="4960">
                  <c:v>36166</c:v>
                </c:pt>
                <c:pt idx="4961">
                  <c:v>36167</c:v>
                </c:pt>
                <c:pt idx="4962">
                  <c:v>36168</c:v>
                </c:pt>
                <c:pt idx="4963">
                  <c:v>36171</c:v>
                </c:pt>
                <c:pt idx="4964">
                  <c:v>36172</c:v>
                </c:pt>
                <c:pt idx="4965">
                  <c:v>36173</c:v>
                </c:pt>
                <c:pt idx="4966">
                  <c:v>36174</c:v>
                </c:pt>
                <c:pt idx="4967">
                  <c:v>36175</c:v>
                </c:pt>
                <c:pt idx="4968">
                  <c:v>36178</c:v>
                </c:pt>
                <c:pt idx="4969">
                  <c:v>36179</c:v>
                </c:pt>
                <c:pt idx="4970">
                  <c:v>36180</c:v>
                </c:pt>
                <c:pt idx="4971">
                  <c:v>36181</c:v>
                </c:pt>
                <c:pt idx="4972">
                  <c:v>36182</c:v>
                </c:pt>
                <c:pt idx="4973">
                  <c:v>36185</c:v>
                </c:pt>
                <c:pt idx="4974">
                  <c:v>36186</c:v>
                </c:pt>
                <c:pt idx="4975">
                  <c:v>36187</c:v>
                </c:pt>
                <c:pt idx="4976">
                  <c:v>36188</c:v>
                </c:pt>
                <c:pt idx="4977">
                  <c:v>36189</c:v>
                </c:pt>
                <c:pt idx="4978">
                  <c:v>36192</c:v>
                </c:pt>
                <c:pt idx="4979">
                  <c:v>36193</c:v>
                </c:pt>
                <c:pt idx="4980">
                  <c:v>36194</c:v>
                </c:pt>
                <c:pt idx="4981">
                  <c:v>36195</c:v>
                </c:pt>
                <c:pt idx="4982">
                  <c:v>36196</c:v>
                </c:pt>
                <c:pt idx="4983">
                  <c:v>36199</c:v>
                </c:pt>
                <c:pt idx="4984">
                  <c:v>36200</c:v>
                </c:pt>
                <c:pt idx="4985">
                  <c:v>36201</c:v>
                </c:pt>
                <c:pt idx="4986">
                  <c:v>36202</c:v>
                </c:pt>
                <c:pt idx="4987">
                  <c:v>36203</c:v>
                </c:pt>
                <c:pt idx="4988">
                  <c:v>36206</c:v>
                </c:pt>
                <c:pt idx="4989">
                  <c:v>36207</c:v>
                </c:pt>
                <c:pt idx="4990">
                  <c:v>36208</c:v>
                </c:pt>
                <c:pt idx="4991">
                  <c:v>36209</c:v>
                </c:pt>
                <c:pt idx="4992">
                  <c:v>36210</c:v>
                </c:pt>
                <c:pt idx="4993">
                  <c:v>36213</c:v>
                </c:pt>
                <c:pt idx="4994">
                  <c:v>36214</c:v>
                </c:pt>
                <c:pt idx="4995">
                  <c:v>36215</c:v>
                </c:pt>
                <c:pt idx="4996">
                  <c:v>36216</c:v>
                </c:pt>
                <c:pt idx="4997">
                  <c:v>36217</c:v>
                </c:pt>
                <c:pt idx="4998">
                  <c:v>36220</c:v>
                </c:pt>
                <c:pt idx="4999">
                  <c:v>36221</c:v>
                </c:pt>
                <c:pt idx="5000">
                  <c:v>36222</c:v>
                </c:pt>
                <c:pt idx="5001">
                  <c:v>36223</c:v>
                </c:pt>
                <c:pt idx="5002">
                  <c:v>36224</c:v>
                </c:pt>
                <c:pt idx="5003">
                  <c:v>36227</c:v>
                </c:pt>
                <c:pt idx="5004">
                  <c:v>36228</c:v>
                </c:pt>
                <c:pt idx="5005">
                  <c:v>36229</c:v>
                </c:pt>
                <c:pt idx="5006">
                  <c:v>36230</c:v>
                </c:pt>
                <c:pt idx="5007">
                  <c:v>36231</c:v>
                </c:pt>
                <c:pt idx="5008">
                  <c:v>36234</c:v>
                </c:pt>
                <c:pt idx="5009">
                  <c:v>36235</c:v>
                </c:pt>
                <c:pt idx="5010">
                  <c:v>36236</c:v>
                </c:pt>
                <c:pt idx="5011">
                  <c:v>36237</c:v>
                </c:pt>
                <c:pt idx="5012">
                  <c:v>36238</c:v>
                </c:pt>
                <c:pt idx="5013">
                  <c:v>36241</c:v>
                </c:pt>
                <c:pt idx="5014">
                  <c:v>36242</c:v>
                </c:pt>
                <c:pt idx="5015">
                  <c:v>36243</c:v>
                </c:pt>
                <c:pt idx="5016">
                  <c:v>36244</c:v>
                </c:pt>
                <c:pt idx="5017">
                  <c:v>36245</c:v>
                </c:pt>
                <c:pt idx="5018">
                  <c:v>36248</c:v>
                </c:pt>
                <c:pt idx="5019">
                  <c:v>36249</c:v>
                </c:pt>
                <c:pt idx="5020">
                  <c:v>36250</c:v>
                </c:pt>
                <c:pt idx="5021">
                  <c:v>36251</c:v>
                </c:pt>
                <c:pt idx="5022">
                  <c:v>36252</c:v>
                </c:pt>
                <c:pt idx="5023">
                  <c:v>36255</c:v>
                </c:pt>
                <c:pt idx="5024">
                  <c:v>36256</c:v>
                </c:pt>
                <c:pt idx="5025">
                  <c:v>36257</c:v>
                </c:pt>
                <c:pt idx="5026">
                  <c:v>36258</c:v>
                </c:pt>
                <c:pt idx="5027">
                  <c:v>36259</c:v>
                </c:pt>
                <c:pt idx="5028">
                  <c:v>36262</c:v>
                </c:pt>
                <c:pt idx="5029">
                  <c:v>36263</c:v>
                </c:pt>
                <c:pt idx="5030">
                  <c:v>36264</c:v>
                </c:pt>
                <c:pt idx="5031">
                  <c:v>36265</c:v>
                </c:pt>
                <c:pt idx="5032">
                  <c:v>36266</c:v>
                </c:pt>
                <c:pt idx="5033">
                  <c:v>36269</c:v>
                </c:pt>
                <c:pt idx="5034">
                  <c:v>36270</c:v>
                </c:pt>
                <c:pt idx="5035">
                  <c:v>36271</c:v>
                </c:pt>
                <c:pt idx="5036">
                  <c:v>36272</c:v>
                </c:pt>
                <c:pt idx="5037">
                  <c:v>36273</c:v>
                </c:pt>
                <c:pt idx="5038">
                  <c:v>36276</c:v>
                </c:pt>
                <c:pt idx="5039">
                  <c:v>36277</c:v>
                </c:pt>
                <c:pt idx="5040">
                  <c:v>36278</c:v>
                </c:pt>
                <c:pt idx="5041">
                  <c:v>36279</c:v>
                </c:pt>
                <c:pt idx="5042">
                  <c:v>36280</c:v>
                </c:pt>
                <c:pt idx="5043">
                  <c:v>36283</c:v>
                </c:pt>
                <c:pt idx="5044">
                  <c:v>36284</c:v>
                </c:pt>
                <c:pt idx="5045">
                  <c:v>36285</c:v>
                </c:pt>
                <c:pt idx="5046">
                  <c:v>36286</c:v>
                </c:pt>
                <c:pt idx="5047">
                  <c:v>36287</c:v>
                </c:pt>
                <c:pt idx="5048">
                  <c:v>36290</c:v>
                </c:pt>
                <c:pt idx="5049">
                  <c:v>36291</c:v>
                </c:pt>
                <c:pt idx="5050">
                  <c:v>36292</c:v>
                </c:pt>
                <c:pt idx="5051">
                  <c:v>36293</c:v>
                </c:pt>
                <c:pt idx="5052">
                  <c:v>36294</c:v>
                </c:pt>
                <c:pt idx="5053">
                  <c:v>36297</c:v>
                </c:pt>
                <c:pt idx="5054">
                  <c:v>36298</c:v>
                </c:pt>
                <c:pt idx="5055">
                  <c:v>36299</c:v>
                </c:pt>
                <c:pt idx="5056">
                  <c:v>36300</c:v>
                </c:pt>
                <c:pt idx="5057">
                  <c:v>36301</c:v>
                </c:pt>
                <c:pt idx="5058">
                  <c:v>36304</c:v>
                </c:pt>
                <c:pt idx="5059">
                  <c:v>36305</c:v>
                </c:pt>
                <c:pt idx="5060">
                  <c:v>36306</c:v>
                </c:pt>
                <c:pt idx="5061">
                  <c:v>36307</c:v>
                </c:pt>
                <c:pt idx="5062">
                  <c:v>36308</c:v>
                </c:pt>
                <c:pt idx="5063">
                  <c:v>36311</c:v>
                </c:pt>
                <c:pt idx="5064">
                  <c:v>36312</c:v>
                </c:pt>
                <c:pt idx="5065">
                  <c:v>36313</c:v>
                </c:pt>
                <c:pt idx="5066">
                  <c:v>36314</c:v>
                </c:pt>
                <c:pt idx="5067">
                  <c:v>36315</c:v>
                </c:pt>
                <c:pt idx="5068">
                  <c:v>36318</c:v>
                </c:pt>
                <c:pt idx="5069">
                  <c:v>36319</c:v>
                </c:pt>
                <c:pt idx="5070">
                  <c:v>36320</c:v>
                </c:pt>
                <c:pt idx="5071">
                  <c:v>36321</c:v>
                </c:pt>
                <c:pt idx="5072">
                  <c:v>36322</c:v>
                </c:pt>
                <c:pt idx="5073">
                  <c:v>36325</c:v>
                </c:pt>
                <c:pt idx="5074">
                  <c:v>36326</c:v>
                </c:pt>
                <c:pt idx="5075">
                  <c:v>36327</c:v>
                </c:pt>
                <c:pt idx="5076">
                  <c:v>36328</c:v>
                </c:pt>
                <c:pt idx="5077">
                  <c:v>36329</c:v>
                </c:pt>
                <c:pt idx="5078">
                  <c:v>36332</c:v>
                </c:pt>
                <c:pt idx="5079">
                  <c:v>36333</c:v>
                </c:pt>
                <c:pt idx="5080">
                  <c:v>36334</c:v>
                </c:pt>
                <c:pt idx="5081">
                  <c:v>36335</c:v>
                </c:pt>
                <c:pt idx="5082">
                  <c:v>36336</c:v>
                </c:pt>
                <c:pt idx="5083">
                  <c:v>36339</c:v>
                </c:pt>
                <c:pt idx="5084">
                  <c:v>36340</c:v>
                </c:pt>
                <c:pt idx="5085">
                  <c:v>36341</c:v>
                </c:pt>
                <c:pt idx="5086">
                  <c:v>36342</c:v>
                </c:pt>
                <c:pt idx="5087">
                  <c:v>36343</c:v>
                </c:pt>
                <c:pt idx="5088">
                  <c:v>36346</c:v>
                </c:pt>
                <c:pt idx="5089">
                  <c:v>36347</c:v>
                </c:pt>
                <c:pt idx="5090">
                  <c:v>36348</c:v>
                </c:pt>
                <c:pt idx="5091">
                  <c:v>36349</c:v>
                </c:pt>
                <c:pt idx="5092">
                  <c:v>36350</c:v>
                </c:pt>
                <c:pt idx="5093">
                  <c:v>36353</c:v>
                </c:pt>
                <c:pt idx="5094">
                  <c:v>36354</c:v>
                </c:pt>
                <c:pt idx="5095">
                  <c:v>36355</c:v>
                </c:pt>
                <c:pt idx="5096">
                  <c:v>36356</c:v>
                </c:pt>
                <c:pt idx="5097">
                  <c:v>36357</c:v>
                </c:pt>
                <c:pt idx="5098">
                  <c:v>36360</c:v>
                </c:pt>
                <c:pt idx="5099">
                  <c:v>36361</c:v>
                </c:pt>
                <c:pt idx="5100">
                  <c:v>36362</c:v>
                </c:pt>
                <c:pt idx="5101">
                  <c:v>36363</c:v>
                </c:pt>
                <c:pt idx="5102">
                  <c:v>36364</c:v>
                </c:pt>
                <c:pt idx="5103">
                  <c:v>36367</c:v>
                </c:pt>
                <c:pt idx="5104">
                  <c:v>36368</c:v>
                </c:pt>
                <c:pt idx="5105">
                  <c:v>36369</c:v>
                </c:pt>
                <c:pt idx="5106">
                  <c:v>36370</c:v>
                </c:pt>
                <c:pt idx="5107">
                  <c:v>36371</c:v>
                </c:pt>
                <c:pt idx="5108">
                  <c:v>36374</c:v>
                </c:pt>
                <c:pt idx="5109">
                  <c:v>36375</c:v>
                </c:pt>
                <c:pt idx="5110">
                  <c:v>36376</c:v>
                </c:pt>
                <c:pt idx="5111">
                  <c:v>36377</c:v>
                </c:pt>
                <c:pt idx="5112">
                  <c:v>36378</c:v>
                </c:pt>
                <c:pt idx="5113">
                  <c:v>36381</c:v>
                </c:pt>
                <c:pt idx="5114">
                  <c:v>36382</c:v>
                </c:pt>
                <c:pt idx="5115">
                  <c:v>36383</c:v>
                </c:pt>
                <c:pt idx="5116">
                  <c:v>36384</c:v>
                </c:pt>
                <c:pt idx="5117">
                  <c:v>36385</c:v>
                </c:pt>
                <c:pt idx="5118">
                  <c:v>36388</c:v>
                </c:pt>
                <c:pt idx="5119">
                  <c:v>36389</c:v>
                </c:pt>
                <c:pt idx="5120">
                  <c:v>36390</c:v>
                </c:pt>
                <c:pt idx="5121">
                  <c:v>36391</c:v>
                </c:pt>
                <c:pt idx="5122">
                  <c:v>36392</c:v>
                </c:pt>
                <c:pt idx="5123">
                  <c:v>36395</c:v>
                </c:pt>
                <c:pt idx="5124">
                  <c:v>36396</c:v>
                </c:pt>
                <c:pt idx="5125">
                  <c:v>36397</c:v>
                </c:pt>
                <c:pt idx="5126">
                  <c:v>36398</c:v>
                </c:pt>
                <c:pt idx="5127">
                  <c:v>36399</c:v>
                </c:pt>
                <c:pt idx="5128">
                  <c:v>36402</c:v>
                </c:pt>
                <c:pt idx="5129">
                  <c:v>36403</c:v>
                </c:pt>
                <c:pt idx="5130">
                  <c:v>36404</c:v>
                </c:pt>
                <c:pt idx="5131">
                  <c:v>36405</c:v>
                </c:pt>
                <c:pt idx="5132">
                  <c:v>36406</c:v>
                </c:pt>
                <c:pt idx="5133">
                  <c:v>36409</c:v>
                </c:pt>
                <c:pt idx="5134">
                  <c:v>36410</c:v>
                </c:pt>
                <c:pt idx="5135">
                  <c:v>36411</c:v>
                </c:pt>
                <c:pt idx="5136">
                  <c:v>36412</c:v>
                </c:pt>
                <c:pt idx="5137">
                  <c:v>36413</c:v>
                </c:pt>
                <c:pt idx="5138">
                  <c:v>36416</c:v>
                </c:pt>
                <c:pt idx="5139">
                  <c:v>36417</c:v>
                </c:pt>
                <c:pt idx="5140">
                  <c:v>36418</c:v>
                </c:pt>
                <c:pt idx="5141">
                  <c:v>36419</c:v>
                </c:pt>
                <c:pt idx="5142">
                  <c:v>36420</c:v>
                </c:pt>
                <c:pt idx="5143">
                  <c:v>36423</c:v>
                </c:pt>
                <c:pt idx="5144">
                  <c:v>36424</c:v>
                </c:pt>
                <c:pt idx="5145">
                  <c:v>36425</c:v>
                </c:pt>
                <c:pt idx="5146">
                  <c:v>36426</c:v>
                </c:pt>
                <c:pt idx="5147">
                  <c:v>36427</c:v>
                </c:pt>
                <c:pt idx="5148">
                  <c:v>36430</c:v>
                </c:pt>
                <c:pt idx="5149">
                  <c:v>36431</c:v>
                </c:pt>
                <c:pt idx="5150">
                  <c:v>36432</c:v>
                </c:pt>
                <c:pt idx="5151">
                  <c:v>36433</c:v>
                </c:pt>
                <c:pt idx="5152">
                  <c:v>36434</c:v>
                </c:pt>
                <c:pt idx="5153">
                  <c:v>36437</c:v>
                </c:pt>
                <c:pt idx="5154">
                  <c:v>36438</c:v>
                </c:pt>
                <c:pt idx="5155">
                  <c:v>36439</c:v>
                </c:pt>
                <c:pt idx="5156">
                  <c:v>36440</c:v>
                </c:pt>
                <c:pt idx="5157">
                  <c:v>36441</c:v>
                </c:pt>
                <c:pt idx="5158">
                  <c:v>36444</c:v>
                </c:pt>
                <c:pt idx="5159">
                  <c:v>36445</c:v>
                </c:pt>
                <c:pt idx="5160">
                  <c:v>36446</c:v>
                </c:pt>
                <c:pt idx="5161">
                  <c:v>36447</c:v>
                </c:pt>
                <c:pt idx="5162">
                  <c:v>36448</c:v>
                </c:pt>
                <c:pt idx="5163">
                  <c:v>36451</c:v>
                </c:pt>
                <c:pt idx="5164">
                  <c:v>36452</c:v>
                </c:pt>
                <c:pt idx="5165">
                  <c:v>36453</c:v>
                </c:pt>
                <c:pt idx="5166">
                  <c:v>36454</c:v>
                </c:pt>
                <c:pt idx="5167">
                  <c:v>36455</c:v>
                </c:pt>
                <c:pt idx="5168">
                  <c:v>36458</c:v>
                </c:pt>
                <c:pt idx="5169">
                  <c:v>36459</c:v>
                </c:pt>
                <c:pt idx="5170">
                  <c:v>36460</c:v>
                </c:pt>
                <c:pt idx="5171">
                  <c:v>36461</c:v>
                </c:pt>
                <c:pt idx="5172">
                  <c:v>36462</c:v>
                </c:pt>
                <c:pt idx="5173">
                  <c:v>36465</c:v>
                </c:pt>
                <c:pt idx="5174">
                  <c:v>36466</c:v>
                </c:pt>
                <c:pt idx="5175">
                  <c:v>36467</c:v>
                </c:pt>
                <c:pt idx="5176">
                  <c:v>36468</c:v>
                </c:pt>
                <c:pt idx="5177">
                  <c:v>36469</c:v>
                </c:pt>
                <c:pt idx="5178">
                  <c:v>36472</c:v>
                </c:pt>
                <c:pt idx="5179">
                  <c:v>36473</c:v>
                </c:pt>
                <c:pt idx="5180">
                  <c:v>36474</c:v>
                </c:pt>
                <c:pt idx="5181">
                  <c:v>36475</c:v>
                </c:pt>
                <c:pt idx="5182">
                  <c:v>36476</c:v>
                </c:pt>
                <c:pt idx="5183">
                  <c:v>36479</c:v>
                </c:pt>
                <c:pt idx="5184">
                  <c:v>36480</c:v>
                </c:pt>
                <c:pt idx="5185">
                  <c:v>36481</c:v>
                </c:pt>
                <c:pt idx="5186">
                  <c:v>36482</c:v>
                </c:pt>
                <c:pt idx="5187">
                  <c:v>36483</c:v>
                </c:pt>
                <c:pt idx="5188">
                  <c:v>36486</c:v>
                </c:pt>
                <c:pt idx="5189">
                  <c:v>36487</c:v>
                </c:pt>
                <c:pt idx="5190">
                  <c:v>36488</c:v>
                </c:pt>
                <c:pt idx="5191">
                  <c:v>36489</c:v>
                </c:pt>
                <c:pt idx="5192">
                  <c:v>36490</c:v>
                </c:pt>
                <c:pt idx="5193">
                  <c:v>36493</c:v>
                </c:pt>
                <c:pt idx="5194">
                  <c:v>36494</c:v>
                </c:pt>
                <c:pt idx="5195">
                  <c:v>36495</c:v>
                </c:pt>
                <c:pt idx="5196">
                  <c:v>36496</c:v>
                </c:pt>
                <c:pt idx="5197">
                  <c:v>36497</c:v>
                </c:pt>
                <c:pt idx="5198">
                  <c:v>36500</c:v>
                </c:pt>
                <c:pt idx="5199">
                  <c:v>36501</c:v>
                </c:pt>
                <c:pt idx="5200">
                  <c:v>36502</c:v>
                </c:pt>
                <c:pt idx="5201">
                  <c:v>36503</c:v>
                </c:pt>
                <c:pt idx="5202">
                  <c:v>36504</c:v>
                </c:pt>
                <c:pt idx="5203">
                  <c:v>36507</c:v>
                </c:pt>
                <c:pt idx="5204">
                  <c:v>36508</c:v>
                </c:pt>
                <c:pt idx="5205">
                  <c:v>36509</c:v>
                </c:pt>
                <c:pt idx="5206">
                  <c:v>36510</c:v>
                </c:pt>
                <c:pt idx="5207">
                  <c:v>36511</c:v>
                </c:pt>
                <c:pt idx="5208">
                  <c:v>36514</c:v>
                </c:pt>
                <c:pt idx="5209">
                  <c:v>36515</c:v>
                </c:pt>
                <c:pt idx="5210">
                  <c:v>36516</c:v>
                </c:pt>
                <c:pt idx="5211">
                  <c:v>36517</c:v>
                </c:pt>
                <c:pt idx="5212">
                  <c:v>36518</c:v>
                </c:pt>
                <c:pt idx="5213">
                  <c:v>36521</c:v>
                </c:pt>
                <c:pt idx="5214">
                  <c:v>36522</c:v>
                </c:pt>
                <c:pt idx="5215">
                  <c:v>36523</c:v>
                </c:pt>
                <c:pt idx="5216">
                  <c:v>36524</c:v>
                </c:pt>
                <c:pt idx="5217">
                  <c:v>36525</c:v>
                </c:pt>
                <c:pt idx="5218">
                  <c:v>36528</c:v>
                </c:pt>
                <c:pt idx="5219">
                  <c:v>36529</c:v>
                </c:pt>
                <c:pt idx="5220">
                  <c:v>36530</c:v>
                </c:pt>
                <c:pt idx="5221">
                  <c:v>36531</c:v>
                </c:pt>
                <c:pt idx="5222">
                  <c:v>36532</c:v>
                </c:pt>
                <c:pt idx="5223">
                  <c:v>36535</c:v>
                </c:pt>
                <c:pt idx="5224">
                  <c:v>36536</c:v>
                </c:pt>
                <c:pt idx="5225">
                  <c:v>36537</c:v>
                </c:pt>
                <c:pt idx="5226">
                  <c:v>36538</c:v>
                </c:pt>
                <c:pt idx="5227">
                  <c:v>36539</c:v>
                </c:pt>
                <c:pt idx="5228">
                  <c:v>36542</c:v>
                </c:pt>
                <c:pt idx="5229">
                  <c:v>36543</c:v>
                </c:pt>
                <c:pt idx="5230">
                  <c:v>36544</c:v>
                </c:pt>
                <c:pt idx="5231">
                  <c:v>36545</c:v>
                </c:pt>
                <c:pt idx="5232">
                  <c:v>36546</c:v>
                </c:pt>
                <c:pt idx="5233">
                  <c:v>36549</c:v>
                </c:pt>
                <c:pt idx="5234">
                  <c:v>36550</c:v>
                </c:pt>
                <c:pt idx="5235">
                  <c:v>36551</c:v>
                </c:pt>
                <c:pt idx="5236">
                  <c:v>36552</c:v>
                </c:pt>
                <c:pt idx="5237">
                  <c:v>36553</c:v>
                </c:pt>
                <c:pt idx="5238">
                  <c:v>36556</c:v>
                </c:pt>
                <c:pt idx="5239">
                  <c:v>36557</c:v>
                </c:pt>
                <c:pt idx="5240">
                  <c:v>36558</c:v>
                </c:pt>
                <c:pt idx="5241">
                  <c:v>36559</c:v>
                </c:pt>
                <c:pt idx="5242">
                  <c:v>36560</c:v>
                </c:pt>
                <c:pt idx="5243">
                  <c:v>36563</c:v>
                </c:pt>
                <c:pt idx="5244">
                  <c:v>36564</c:v>
                </c:pt>
                <c:pt idx="5245">
                  <c:v>36565</c:v>
                </c:pt>
                <c:pt idx="5246">
                  <c:v>36566</c:v>
                </c:pt>
                <c:pt idx="5247">
                  <c:v>36567</c:v>
                </c:pt>
                <c:pt idx="5248">
                  <c:v>36570</c:v>
                </c:pt>
                <c:pt idx="5249">
                  <c:v>36571</c:v>
                </c:pt>
                <c:pt idx="5250">
                  <c:v>36572</c:v>
                </c:pt>
                <c:pt idx="5251">
                  <c:v>36573</c:v>
                </c:pt>
                <c:pt idx="5252">
                  <c:v>36574</c:v>
                </c:pt>
                <c:pt idx="5253">
                  <c:v>36577</c:v>
                </c:pt>
                <c:pt idx="5254">
                  <c:v>36578</c:v>
                </c:pt>
                <c:pt idx="5255">
                  <c:v>36579</c:v>
                </c:pt>
                <c:pt idx="5256">
                  <c:v>36580</c:v>
                </c:pt>
                <c:pt idx="5257">
                  <c:v>36581</c:v>
                </c:pt>
                <c:pt idx="5258">
                  <c:v>36584</c:v>
                </c:pt>
                <c:pt idx="5259">
                  <c:v>36585</c:v>
                </c:pt>
                <c:pt idx="5260">
                  <c:v>36586</c:v>
                </c:pt>
                <c:pt idx="5261">
                  <c:v>36587</c:v>
                </c:pt>
                <c:pt idx="5262">
                  <c:v>36588</c:v>
                </c:pt>
                <c:pt idx="5263">
                  <c:v>36591</c:v>
                </c:pt>
                <c:pt idx="5264">
                  <c:v>36592</c:v>
                </c:pt>
                <c:pt idx="5265">
                  <c:v>36593</c:v>
                </c:pt>
                <c:pt idx="5266">
                  <c:v>36594</c:v>
                </c:pt>
                <c:pt idx="5267">
                  <c:v>36595</c:v>
                </c:pt>
                <c:pt idx="5268">
                  <c:v>36598</c:v>
                </c:pt>
                <c:pt idx="5269">
                  <c:v>36599</c:v>
                </c:pt>
                <c:pt idx="5270">
                  <c:v>36600</c:v>
                </c:pt>
                <c:pt idx="5271">
                  <c:v>36601</c:v>
                </c:pt>
                <c:pt idx="5272">
                  <c:v>36602</c:v>
                </c:pt>
                <c:pt idx="5273">
                  <c:v>36605</c:v>
                </c:pt>
                <c:pt idx="5274">
                  <c:v>36606</c:v>
                </c:pt>
                <c:pt idx="5275">
                  <c:v>36607</c:v>
                </c:pt>
                <c:pt idx="5276">
                  <c:v>36608</c:v>
                </c:pt>
                <c:pt idx="5277">
                  <c:v>36609</c:v>
                </c:pt>
                <c:pt idx="5278">
                  <c:v>36612</c:v>
                </c:pt>
                <c:pt idx="5279">
                  <c:v>36613</c:v>
                </c:pt>
                <c:pt idx="5280">
                  <c:v>36614</c:v>
                </c:pt>
                <c:pt idx="5281">
                  <c:v>36615</c:v>
                </c:pt>
                <c:pt idx="5282">
                  <c:v>36616</c:v>
                </c:pt>
                <c:pt idx="5283">
                  <c:v>36619</c:v>
                </c:pt>
                <c:pt idx="5284">
                  <c:v>36620</c:v>
                </c:pt>
                <c:pt idx="5285">
                  <c:v>36621</c:v>
                </c:pt>
                <c:pt idx="5286">
                  <c:v>36622</c:v>
                </c:pt>
                <c:pt idx="5287">
                  <c:v>36623</c:v>
                </c:pt>
                <c:pt idx="5288">
                  <c:v>36626</c:v>
                </c:pt>
                <c:pt idx="5289">
                  <c:v>36627</c:v>
                </c:pt>
                <c:pt idx="5290">
                  <c:v>36628</c:v>
                </c:pt>
                <c:pt idx="5291">
                  <c:v>36629</c:v>
                </c:pt>
                <c:pt idx="5292">
                  <c:v>36630</c:v>
                </c:pt>
                <c:pt idx="5293">
                  <c:v>36633</c:v>
                </c:pt>
                <c:pt idx="5294">
                  <c:v>36634</c:v>
                </c:pt>
                <c:pt idx="5295">
                  <c:v>36635</c:v>
                </c:pt>
                <c:pt idx="5296">
                  <c:v>36636</c:v>
                </c:pt>
                <c:pt idx="5297">
                  <c:v>36637</c:v>
                </c:pt>
                <c:pt idx="5298">
                  <c:v>36640</c:v>
                </c:pt>
                <c:pt idx="5299">
                  <c:v>36641</c:v>
                </c:pt>
                <c:pt idx="5300">
                  <c:v>36642</c:v>
                </c:pt>
                <c:pt idx="5301">
                  <c:v>36643</c:v>
                </c:pt>
                <c:pt idx="5302">
                  <c:v>36644</c:v>
                </c:pt>
                <c:pt idx="5303">
                  <c:v>36647</c:v>
                </c:pt>
                <c:pt idx="5304">
                  <c:v>36648</c:v>
                </c:pt>
                <c:pt idx="5305">
                  <c:v>36649</c:v>
                </c:pt>
                <c:pt idx="5306">
                  <c:v>36650</c:v>
                </c:pt>
                <c:pt idx="5307">
                  <c:v>36651</c:v>
                </c:pt>
                <c:pt idx="5308">
                  <c:v>36654</c:v>
                </c:pt>
                <c:pt idx="5309">
                  <c:v>36655</c:v>
                </c:pt>
                <c:pt idx="5310">
                  <c:v>36656</c:v>
                </c:pt>
                <c:pt idx="5311">
                  <c:v>36657</c:v>
                </c:pt>
                <c:pt idx="5312">
                  <c:v>36658</c:v>
                </c:pt>
                <c:pt idx="5313">
                  <c:v>36661</c:v>
                </c:pt>
                <c:pt idx="5314">
                  <c:v>36662</c:v>
                </c:pt>
                <c:pt idx="5315">
                  <c:v>36663</c:v>
                </c:pt>
                <c:pt idx="5316">
                  <c:v>36664</c:v>
                </c:pt>
                <c:pt idx="5317">
                  <c:v>36665</c:v>
                </c:pt>
                <c:pt idx="5318">
                  <c:v>36668</c:v>
                </c:pt>
                <c:pt idx="5319">
                  <c:v>36669</c:v>
                </c:pt>
                <c:pt idx="5320">
                  <c:v>36670</c:v>
                </c:pt>
                <c:pt idx="5321">
                  <c:v>36671</c:v>
                </c:pt>
                <c:pt idx="5322">
                  <c:v>36672</c:v>
                </c:pt>
                <c:pt idx="5323">
                  <c:v>36675</c:v>
                </c:pt>
                <c:pt idx="5324">
                  <c:v>36676</c:v>
                </c:pt>
                <c:pt idx="5325">
                  <c:v>36677</c:v>
                </c:pt>
                <c:pt idx="5326">
                  <c:v>36678</c:v>
                </c:pt>
                <c:pt idx="5327">
                  <c:v>36679</c:v>
                </c:pt>
                <c:pt idx="5328">
                  <c:v>36682</c:v>
                </c:pt>
                <c:pt idx="5329">
                  <c:v>36683</c:v>
                </c:pt>
                <c:pt idx="5330">
                  <c:v>36684</c:v>
                </c:pt>
                <c:pt idx="5331">
                  <c:v>36685</c:v>
                </c:pt>
                <c:pt idx="5332">
                  <c:v>36686</c:v>
                </c:pt>
                <c:pt idx="5333">
                  <c:v>36689</c:v>
                </c:pt>
                <c:pt idx="5334">
                  <c:v>36690</c:v>
                </c:pt>
                <c:pt idx="5335">
                  <c:v>36691</c:v>
                </c:pt>
                <c:pt idx="5336">
                  <c:v>36692</c:v>
                </c:pt>
                <c:pt idx="5337">
                  <c:v>36693</c:v>
                </c:pt>
                <c:pt idx="5338">
                  <c:v>36696</c:v>
                </c:pt>
                <c:pt idx="5339">
                  <c:v>36697</c:v>
                </c:pt>
                <c:pt idx="5340">
                  <c:v>36698</c:v>
                </c:pt>
                <c:pt idx="5341">
                  <c:v>36699</c:v>
                </c:pt>
                <c:pt idx="5342">
                  <c:v>36700</c:v>
                </c:pt>
                <c:pt idx="5343">
                  <c:v>36703</c:v>
                </c:pt>
                <c:pt idx="5344">
                  <c:v>36704</c:v>
                </c:pt>
                <c:pt idx="5345">
                  <c:v>36705</c:v>
                </c:pt>
                <c:pt idx="5346">
                  <c:v>36706</c:v>
                </c:pt>
                <c:pt idx="5347">
                  <c:v>36707</c:v>
                </c:pt>
                <c:pt idx="5348">
                  <c:v>36710</c:v>
                </c:pt>
                <c:pt idx="5349">
                  <c:v>36711</c:v>
                </c:pt>
                <c:pt idx="5350">
                  <c:v>36712</c:v>
                </c:pt>
                <c:pt idx="5351">
                  <c:v>36713</c:v>
                </c:pt>
                <c:pt idx="5352">
                  <c:v>36714</c:v>
                </c:pt>
                <c:pt idx="5353">
                  <c:v>36717</c:v>
                </c:pt>
                <c:pt idx="5354">
                  <c:v>36718</c:v>
                </c:pt>
                <c:pt idx="5355">
                  <c:v>36719</c:v>
                </c:pt>
                <c:pt idx="5356">
                  <c:v>36720</c:v>
                </c:pt>
                <c:pt idx="5357">
                  <c:v>36721</c:v>
                </c:pt>
                <c:pt idx="5358">
                  <c:v>36724</c:v>
                </c:pt>
                <c:pt idx="5359">
                  <c:v>36725</c:v>
                </c:pt>
                <c:pt idx="5360">
                  <c:v>36726</c:v>
                </c:pt>
                <c:pt idx="5361">
                  <c:v>36727</c:v>
                </c:pt>
                <c:pt idx="5362">
                  <c:v>36728</c:v>
                </c:pt>
                <c:pt idx="5363">
                  <c:v>36731</c:v>
                </c:pt>
                <c:pt idx="5364">
                  <c:v>36732</c:v>
                </c:pt>
                <c:pt idx="5365">
                  <c:v>36733</c:v>
                </c:pt>
                <c:pt idx="5366">
                  <c:v>36734</c:v>
                </c:pt>
                <c:pt idx="5367">
                  <c:v>36735</c:v>
                </c:pt>
                <c:pt idx="5368">
                  <c:v>36738</c:v>
                </c:pt>
                <c:pt idx="5369">
                  <c:v>36739</c:v>
                </c:pt>
                <c:pt idx="5370">
                  <c:v>36740</c:v>
                </c:pt>
                <c:pt idx="5371">
                  <c:v>36741</c:v>
                </c:pt>
                <c:pt idx="5372">
                  <c:v>36742</c:v>
                </c:pt>
                <c:pt idx="5373">
                  <c:v>36745</c:v>
                </c:pt>
                <c:pt idx="5374">
                  <c:v>36746</c:v>
                </c:pt>
                <c:pt idx="5375">
                  <c:v>36747</c:v>
                </c:pt>
                <c:pt idx="5376">
                  <c:v>36748</c:v>
                </c:pt>
                <c:pt idx="5377">
                  <c:v>36749</c:v>
                </c:pt>
                <c:pt idx="5378">
                  <c:v>36752</c:v>
                </c:pt>
                <c:pt idx="5379">
                  <c:v>36753</c:v>
                </c:pt>
                <c:pt idx="5380">
                  <c:v>36754</c:v>
                </c:pt>
                <c:pt idx="5381">
                  <c:v>36755</c:v>
                </c:pt>
                <c:pt idx="5382">
                  <c:v>36756</c:v>
                </c:pt>
                <c:pt idx="5383">
                  <c:v>36759</c:v>
                </c:pt>
                <c:pt idx="5384">
                  <c:v>36760</c:v>
                </c:pt>
                <c:pt idx="5385">
                  <c:v>36761</c:v>
                </c:pt>
                <c:pt idx="5386">
                  <c:v>36762</c:v>
                </c:pt>
                <c:pt idx="5387">
                  <c:v>36763</c:v>
                </c:pt>
                <c:pt idx="5388">
                  <c:v>36766</c:v>
                </c:pt>
                <c:pt idx="5389">
                  <c:v>36767</c:v>
                </c:pt>
                <c:pt idx="5390">
                  <c:v>36768</c:v>
                </c:pt>
                <c:pt idx="5391">
                  <c:v>36769</c:v>
                </c:pt>
                <c:pt idx="5392">
                  <c:v>36770</c:v>
                </c:pt>
                <c:pt idx="5393">
                  <c:v>36773</c:v>
                </c:pt>
                <c:pt idx="5394">
                  <c:v>36774</c:v>
                </c:pt>
                <c:pt idx="5395">
                  <c:v>36775</c:v>
                </c:pt>
                <c:pt idx="5396">
                  <c:v>36776</c:v>
                </c:pt>
                <c:pt idx="5397">
                  <c:v>36777</c:v>
                </c:pt>
                <c:pt idx="5398">
                  <c:v>36780</c:v>
                </c:pt>
                <c:pt idx="5399">
                  <c:v>36781</c:v>
                </c:pt>
                <c:pt idx="5400">
                  <c:v>36782</c:v>
                </c:pt>
                <c:pt idx="5401">
                  <c:v>36783</c:v>
                </c:pt>
                <c:pt idx="5402">
                  <c:v>36784</c:v>
                </c:pt>
                <c:pt idx="5403">
                  <c:v>36787</c:v>
                </c:pt>
                <c:pt idx="5404">
                  <c:v>36788</c:v>
                </c:pt>
                <c:pt idx="5405">
                  <c:v>36789</c:v>
                </c:pt>
                <c:pt idx="5406">
                  <c:v>36790</c:v>
                </c:pt>
                <c:pt idx="5407">
                  <c:v>36791</c:v>
                </c:pt>
                <c:pt idx="5408">
                  <c:v>36794</c:v>
                </c:pt>
                <c:pt idx="5409">
                  <c:v>36795</c:v>
                </c:pt>
                <c:pt idx="5410">
                  <c:v>36796</c:v>
                </c:pt>
                <c:pt idx="5411">
                  <c:v>36797</c:v>
                </c:pt>
                <c:pt idx="5412">
                  <c:v>36798</c:v>
                </c:pt>
                <c:pt idx="5413">
                  <c:v>36801</c:v>
                </c:pt>
                <c:pt idx="5414">
                  <c:v>36802</c:v>
                </c:pt>
                <c:pt idx="5415">
                  <c:v>36803</c:v>
                </c:pt>
                <c:pt idx="5416">
                  <c:v>36804</c:v>
                </c:pt>
                <c:pt idx="5417">
                  <c:v>36805</c:v>
                </c:pt>
                <c:pt idx="5418">
                  <c:v>36808</c:v>
                </c:pt>
                <c:pt idx="5419">
                  <c:v>36809</c:v>
                </c:pt>
                <c:pt idx="5420">
                  <c:v>36810</c:v>
                </c:pt>
                <c:pt idx="5421">
                  <c:v>36811</c:v>
                </c:pt>
                <c:pt idx="5422">
                  <c:v>36812</c:v>
                </c:pt>
                <c:pt idx="5423">
                  <c:v>36815</c:v>
                </c:pt>
                <c:pt idx="5424">
                  <c:v>36816</c:v>
                </c:pt>
                <c:pt idx="5425">
                  <c:v>36817</c:v>
                </c:pt>
                <c:pt idx="5426">
                  <c:v>36818</c:v>
                </c:pt>
                <c:pt idx="5427">
                  <c:v>36819</c:v>
                </c:pt>
                <c:pt idx="5428">
                  <c:v>36822</c:v>
                </c:pt>
                <c:pt idx="5429">
                  <c:v>36823</c:v>
                </c:pt>
                <c:pt idx="5430">
                  <c:v>36824</c:v>
                </c:pt>
                <c:pt idx="5431">
                  <c:v>36825</c:v>
                </c:pt>
                <c:pt idx="5432">
                  <c:v>36826</c:v>
                </c:pt>
                <c:pt idx="5433">
                  <c:v>36829</c:v>
                </c:pt>
                <c:pt idx="5434">
                  <c:v>36830</c:v>
                </c:pt>
                <c:pt idx="5435">
                  <c:v>36831</c:v>
                </c:pt>
                <c:pt idx="5436">
                  <c:v>36832</c:v>
                </c:pt>
                <c:pt idx="5437">
                  <c:v>36833</c:v>
                </c:pt>
                <c:pt idx="5438">
                  <c:v>36836</c:v>
                </c:pt>
                <c:pt idx="5439">
                  <c:v>36837</c:v>
                </c:pt>
                <c:pt idx="5440">
                  <c:v>36838</c:v>
                </c:pt>
                <c:pt idx="5441">
                  <c:v>36839</c:v>
                </c:pt>
                <c:pt idx="5442">
                  <c:v>36840</c:v>
                </c:pt>
                <c:pt idx="5443">
                  <c:v>36843</c:v>
                </c:pt>
                <c:pt idx="5444">
                  <c:v>36844</c:v>
                </c:pt>
                <c:pt idx="5445">
                  <c:v>36845</c:v>
                </c:pt>
                <c:pt idx="5446">
                  <c:v>36846</c:v>
                </c:pt>
                <c:pt idx="5447">
                  <c:v>36847</c:v>
                </c:pt>
                <c:pt idx="5448">
                  <c:v>36850</c:v>
                </c:pt>
                <c:pt idx="5449">
                  <c:v>36851</c:v>
                </c:pt>
                <c:pt idx="5450">
                  <c:v>36852</c:v>
                </c:pt>
                <c:pt idx="5451">
                  <c:v>36853</c:v>
                </c:pt>
                <c:pt idx="5452">
                  <c:v>36854</c:v>
                </c:pt>
                <c:pt idx="5453">
                  <c:v>36857</c:v>
                </c:pt>
                <c:pt idx="5454">
                  <c:v>36858</c:v>
                </c:pt>
                <c:pt idx="5455">
                  <c:v>36859</c:v>
                </c:pt>
                <c:pt idx="5456">
                  <c:v>36860</c:v>
                </c:pt>
                <c:pt idx="5457">
                  <c:v>36861</c:v>
                </c:pt>
                <c:pt idx="5458">
                  <c:v>36864</c:v>
                </c:pt>
                <c:pt idx="5459">
                  <c:v>36865</c:v>
                </c:pt>
                <c:pt idx="5460">
                  <c:v>36866</c:v>
                </c:pt>
                <c:pt idx="5461">
                  <c:v>36867</c:v>
                </c:pt>
                <c:pt idx="5462">
                  <c:v>36868</c:v>
                </c:pt>
                <c:pt idx="5463">
                  <c:v>36871</c:v>
                </c:pt>
                <c:pt idx="5464">
                  <c:v>36872</c:v>
                </c:pt>
                <c:pt idx="5465">
                  <c:v>36873</c:v>
                </c:pt>
                <c:pt idx="5466">
                  <c:v>36874</c:v>
                </c:pt>
                <c:pt idx="5467">
                  <c:v>36875</c:v>
                </c:pt>
                <c:pt idx="5468">
                  <c:v>36878</c:v>
                </c:pt>
                <c:pt idx="5469">
                  <c:v>36879</c:v>
                </c:pt>
                <c:pt idx="5470">
                  <c:v>36880</c:v>
                </c:pt>
                <c:pt idx="5471">
                  <c:v>36881</c:v>
                </c:pt>
                <c:pt idx="5472">
                  <c:v>36882</c:v>
                </c:pt>
                <c:pt idx="5473">
                  <c:v>36885</c:v>
                </c:pt>
                <c:pt idx="5474">
                  <c:v>36886</c:v>
                </c:pt>
                <c:pt idx="5475">
                  <c:v>36887</c:v>
                </c:pt>
                <c:pt idx="5476">
                  <c:v>36888</c:v>
                </c:pt>
                <c:pt idx="5477">
                  <c:v>36889</c:v>
                </c:pt>
                <c:pt idx="5478">
                  <c:v>36892</c:v>
                </c:pt>
                <c:pt idx="5479">
                  <c:v>36893</c:v>
                </c:pt>
                <c:pt idx="5480">
                  <c:v>36894</c:v>
                </c:pt>
                <c:pt idx="5481">
                  <c:v>36895</c:v>
                </c:pt>
                <c:pt idx="5482">
                  <c:v>36896</c:v>
                </c:pt>
                <c:pt idx="5483">
                  <c:v>36899</c:v>
                </c:pt>
                <c:pt idx="5484">
                  <c:v>36900</c:v>
                </c:pt>
                <c:pt idx="5485">
                  <c:v>36901</c:v>
                </c:pt>
                <c:pt idx="5486">
                  <c:v>36902</c:v>
                </c:pt>
                <c:pt idx="5487">
                  <c:v>36903</c:v>
                </c:pt>
                <c:pt idx="5488">
                  <c:v>36906</c:v>
                </c:pt>
                <c:pt idx="5489">
                  <c:v>36907</c:v>
                </c:pt>
                <c:pt idx="5490">
                  <c:v>36908</c:v>
                </c:pt>
                <c:pt idx="5491">
                  <c:v>36909</c:v>
                </c:pt>
                <c:pt idx="5492">
                  <c:v>36910</c:v>
                </c:pt>
                <c:pt idx="5493">
                  <c:v>36913</c:v>
                </c:pt>
                <c:pt idx="5494">
                  <c:v>36914</c:v>
                </c:pt>
                <c:pt idx="5495">
                  <c:v>36915</c:v>
                </c:pt>
                <c:pt idx="5496">
                  <c:v>36916</c:v>
                </c:pt>
                <c:pt idx="5497">
                  <c:v>36917</c:v>
                </c:pt>
                <c:pt idx="5498">
                  <c:v>36920</c:v>
                </c:pt>
                <c:pt idx="5499">
                  <c:v>36921</c:v>
                </c:pt>
                <c:pt idx="5500">
                  <c:v>36922</c:v>
                </c:pt>
                <c:pt idx="5501">
                  <c:v>36923</c:v>
                </c:pt>
                <c:pt idx="5502">
                  <c:v>36924</c:v>
                </c:pt>
                <c:pt idx="5503">
                  <c:v>36927</c:v>
                </c:pt>
                <c:pt idx="5504">
                  <c:v>36928</c:v>
                </c:pt>
                <c:pt idx="5505">
                  <c:v>36929</c:v>
                </c:pt>
                <c:pt idx="5506">
                  <c:v>36930</c:v>
                </c:pt>
                <c:pt idx="5507">
                  <c:v>36931</c:v>
                </c:pt>
                <c:pt idx="5508">
                  <c:v>36934</c:v>
                </c:pt>
                <c:pt idx="5509">
                  <c:v>36935</c:v>
                </c:pt>
                <c:pt idx="5510">
                  <c:v>36936</c:v>
                </c:pt>
                <c:pt idx="5511">
                  <c:v>36937</c:v>
                </c:pt>
                <c:pt idx="5512">
                  <c:v>36938</c:v>
                </c:pt>
                <c:pt idx="5513">
                  <c:v>36941</c:v>
                </c:pt>
                <c:pt idx="5514">
                  <c:v>36942</c:v>
                </c:pt>
                <c:pt idx="5515">
                  <c:v>36943</c:v>
                </c:pt>
                <c:pt idx="5516">
                  <c:v>36944</c:v>
                </c:pt>
                <c:pt idx="5517">
                  <c:v>36945</c:v>
                </c:pt>
                <c:pt idx="5518">
                  <c:v>36948</c:v>
                </c:pt>
                <c:pt idx="5519">
                  <c:v>36949</c:v>
                </c:pt>
                <c:pt idx="5520">
                  <c:v>36950</c:v>
                </c:pt>
                <c:pt idx="5521">
                  <c:v>36951</c:v>
                </c:pt>
                <c:pt idx="5522">
                  <c:v>36952</c:v>
                </c:pt>
                <c:pt idx="5523">
                  <c:v>36955</c:v>
                </c:pt>
                <c:pt idx="5524">
                  <c:v>36956</c:v>
                </c:pt>
                <c:pt idx="5525">
                  <c:v>36957</c:v>
                </c:pt>
                <c:pt idx="5526">
                  <c:v>36958</c:v>
                </c:pt>
                <c:pt idx="5527">
                  <c:v>36959</c:v>
                </c:pt>
                <c:pt idx="5528">
                  <c:v>36962</c:v>
                </c:pt>
                <c:pt idx="5529">
                  <c:v>36963</c:v>
                </c:pt>
                <c:pt idx="5530">
                  <c:v>36964</c:v>
                </c:pt>
                <c:pt idx="5531">
                  <c:v>36965</c:v>
                </c:pt>
                <c:pt idx="5532">
                  <c:v>36966</c:v>
                </c:pt>
                <c:pt idx="5533">
                  <c:v>36969</c:v>
                </c:pt>
                <c:pt idx="5534">
                  <c:v>36970</c:v>
                </c:pt>
                <c:pt idx="5535">
                  <c:v>36971</c:v>
                </c:pt>
                <c:pt idx="5536">
                  <c:v>36972</c:v>
                </c:pt>
                <c:pt idx="5537">
                  <c:v>36973</c:v>
                </c:pt>
                <c:pt idx="5538">
                  <c:v>36976</c:v>
                </c:pt>
                <c:pt idx="5539">
                  <c:v>36977</c:v>
                </c:pt>
                <c:pt idx="5540">
                  <c:v>36978</c:v>
                </c:pt>
                <c:pt idx="5541">
                  <c:v>36979</c:v>
                </c:pt>
                <c:pt idx="5542">
                  <c:v>36980</c:v>
                </c:pt>
                <c:pt idx="5543">
                  <c:v>36983</c:v>
                </c:pt>
                <c:pt idx="5544">
                  <c:v>36984</c:v>
                </c:pt>
                <c:pt idx="5545">
                  <c:v>36985</c:v>
                </c:pt>
                <c:pt idx="5546">
                  <c:v>36986</c:v>
                </c:pt>
                <c:pt idx="5547">
                  <c:v>36987</c:v>
                </c:pt>
                <c:pt idx="5548">
                  <c:v>36990</c:v>
                </c:pt>
                <c:pt idx="5549">
                  <c:v>36991</c:v>
                </c:pt>
                <c:pt idx="5550">
                  <c:v>36992</c:v>
                </c:pt>
                <c:pt idx="5551">
                  <c:v>36993</c:v>
                </c:pt>
                <c:pt idx="5552">
                  <c:v>36994</c:v>
                </c:pt>
                <c:pt idx="5553">
                  <c:v>36997</c:v>
                </c:pt>
                <c:pt idx="5554">
                  <c:v>36998</c:v>
                </c:pt>
                <c:pt idx="5555">
                  <c:v>36999</c:v>
                </c:pt>
                <c:pt idx="5556">
                  <c:v>37000</c:v>
                </c:pt>
                <c:pt idx="5557">
                  <c:v>37001</c:v>
                </c:pt>
                <c:pt idx="5558">
                  <c:v>37004</c:v>
                </c:pt>
                <c:pt idx="5559">
                  <c:v>37005</c:v>
                </c:pt>
                <c:pt idx="5560">
                  <c:v>37006</c:v>
                </c:pt>
                <c:pt idx="5561">
                  <c:v>37007</c:v>
                </c:pt>
                <c:pt idx="5562">
                  <c:v>37008</c:v>
                </c:pt>
                <c:pt idx="5563">
                  <c:v>37011</c:v>
                </c:pt>
                <c:pt idx="5564">
                  <c:v>37012</c:v>
                </c:pt>
                <c:pt idx="5565">
                  <c:v>37013</c:v>
                </c:pt>
                <c:pt idx="5566">
                  <c:v>37014</c:v>
                </c:pt>
                <c:pt idx="5567">
                  <c:v>37015</c:v>
                </c:pt>
                <c:pt idx="5568">
                  <c:v>37018</c:v>
                </c:pt>
                <c:pt idx="5569">
                  <c:v>37019</c:v>
                </c:pt>
                <c:pt idx="5570">
                  <c:v>37020</c:v>
                </c:pt>
                <c:pt idx="5571">
                  <c:v>37021</c:v>
                </c:pt>
                <c:pt idx="5572">
                  <c:v>37022</c:v>
                </c:pt>
                <c:pt idx="5573">
                  <c:v>37025</c:v>
                </c:pt>
                <c:pt idx="5574">
                  <c:v>37026</c:v>
                </c:pt>
                <c:pt idx="5575">
                  <c:v>37027</c:v>
                </c:pt>
                <c:pt idx="5576">
                  <c:v>37028</c:v>
                </c:pt>
                <c:pt idx="5577">
                  <c:v>37029</c:v>
                </c:pt>
                <c:pt idx="5578">
                  <c:v>37032</c:v>
                </c:pt>
                <c:pt idx="5579">
                  <c:v>37033</c:v>
                </c:pt>
                <c:pt idx="5580">
                  <c:v>37034</c:v>
                </c:pt>
                <c:pt idx="5581">
                  <c:v>37035</c:v>
                </c:pt>
                <c:pt idx="5582">
                  <c:v>37036</c:v>
                </c:pt>
                <c:pt idx="5583">
                  <c:v>37039</c:v>
                </c:pt>
                <c:pt idx="5584">
                  <c:v>37040</c:v>
                </c:pt>
                <c:pt idx="5585">
                  <c:v>37041</c:v>
                </c:pt>
                <c:pt idx="5586">
                  <c:v>37042</c:v>
                </c:pt>
                <c:pt idx="5587">
                  <c:v>37043</c:v>
                </c:pt>
                <c:pt idx="5588">
                  <c:v>37046</c:v>
                </c:pt>
                <c:pt idx="5589">
                  <c:v>37047</c:v>
                </c:pt>
                <c:pt idx="5590">
                  <c:v>37048</c:v>
                </c:pt>
                <c:pt idx="5591">
                  <c:v>37049</c:v>
                </c:pt>
                <c:pt idx="5592">
                  <c:v>37050</c:v>
                </c:pt>
                <c:pt idx="5593">
                  <c:v>37053</c:v>
                </c:pt>
                <c:pt idx="5594">
                  <c:v>37054</c:v>
                </c:pt>
                <c:pt idx="5595">
                  <c:v>37055</c:v>
                </c:pt>
                <c:pt idx="5596">
                  <c:v>37056</c:v>
                </c:pt>
                <c:pt idx="5597">
                  <c:v>37057</c:v>
                </c:pt>
                <c:pt idx="5598">
                  <c:v>37060</c:v>
                </c:pt>
                <c:pt idx="5599">
                  <c:v>37061</c:v>
                </c:pt>
                <c:pt idx="5600">
                  <c:v>37062</c:v>
                </c:pt>
                <c:pt idx="5601">
                  <c:v>37063</c:v>
                </c:pt>
                <c:pt idx="5602">
                  <c:v>37064</c:v>
                </c:pt>
                <c:pt idx="5603">
                  <c:v>37067</c:v>
                </c:pt>
                <c:pt idx="5604">
                  <c:v>37068</c:v>
                </c:pt>
                <c:pt idx="5605">
                  <c:v>37069</c:v>
                </c:pt>
                <c:pt idx="5606">
                  <c:v>37070</c:v>
                </c:pt>
                <c:pt idx="5607">
                  <c:v>37071</c:v>
                </c:pt>
                <c:pt idx="5608">
                  <c:v>37074</c:v>
                </c:pt>
                <c:pt idx="5609">
                  <c:v>37075</c:v>
                </c:pt>
                <c:pt idx="5610">
                  <c:v>37076</c:v>
                </c:pt>
                <c:pt idx="5611">
                  <c:v>37077</c:v>
                </c:pt>
                <c:pt idx="5612">
                  <c:v>37078</c:v>
                </c:pt>
                <c:pt idx="5613">
                  <c:v>37081</c:v>
                </c:pt>
                <c:pt idx="5614">
                  <c:v>37082</c:v>
                </c:pt>
                <c:pt idx="5615">
                  <c:v>37083</c:v>
                </c:pt>
                <c:pt idx="5616">
                  <c:v>37084</c:v>
                </c:pt>
                <c:pt idx="5617">
                  <c:v>37085</c:v>
                </c:pt>
                <c:pt idx="5618">
                  <c:v>37088</c:v>
                </c:pt>
                <c:pt idx="5619">
                  <c:v>37089</c:v>
                </c:pt>
                <c:pt idx="5620">
                  <c:v>37090</c:v>
                </c:pt>
                <c:pt idx="5621">
                  <c:v>37091</c:v>
                </c:pt>
                <c:pt idx="5622">
                  <c:v>37092</c:v>
                </c:pt>
                <c:pt idx="5623">
                  <c:v>37095</c:v>
                </c:pt>
                <c:pt idx="5624">
                  <c:v>37096</c:v>
                </c:pt>
                <c:pt idx="5625">
                  <c:v>37097</c:v>
                </c:pt>
                <c:pt idx="5626">
                  <c:v>37098</c:v>
                </c:pt>
                <c:pt idx="5627">
                  <c:v>37099</c:v>
                </c:pt>
                <c:pt idx="5628">
                  <c:v>37102</c:v>
                </c:pt>
                <c:pt idx="5629">
                  <c:v>37103</c:v>
                </c:pt>
                <c:pt idx="5630">
                  <c:v>37104</c:v>
                </c:pt>
                <c:pt idx="5631">
                  <c:v>37105</c:v>
                </c:pt>
                <c:pt idx="5632">
                  <c:v>37106</c:v>
                </c:pt>
                <c:pt idx="5633">
                  <c:v>37109</c:v>
                </c:pt>
                <c:pt idx="5634">
                  <c:v>37110</c:v>
                </c:pt>
                <c:pt idx="5635">
                  <c:v>37111</c:v>
                </c:pt>
                <c:pt idx="5636">
                  <c:v>37112</c:v>
                </c:pt>
                <c:pt idx="5637">
                  <c:v>37113</c:v>
                </c:pt>
                <c:pt idx="5638">
                  <c:v>37116</c:v>
                </c:pt>
                <c:pt idx="5639">
                  <c:v>37117</c:v>
                </c:pt>
                <c:pt idx="5640">
                  <c:v>37118</c:v>
                </c:pt>
                <c:pt idx="5641">
                  <c:v>37119</c:v>
                </c:pt>
                <c:pt idx="5642">
                  <c:v>37120</c:v>
                </c:pt>
                <c:pt idx="5643">
                  <c:v>37123</c:v>
                </c:pt>
                <c:pt idx="5644">
                  <c:v>37124</c:v>
                </c:pt>
                <c:pt idx="5645">
                  <c:v>37125</c:v>
                </c:pt>
                <c:pt idx="5646">
                  <c:v>37126</c:v>
                </c:pt>
                <c:pt idx="5647">
                  <c:v>37127</c:v>
                </c:pt>
                <c:pt idx="5648">
                  <c:v>37130</c:v>
                </c:pt>
                <c:pt idx="5649">
                  <c:v>37131</c:v>
                </c:pt>
                <c:pt idx="5650">
                  <c:v>37132</c:v>
                </c:pt>
                <c:pt idx="5651">
                  <c:v>37133</c:v>
                </c:pt>
                <c:pt idx="5652">
                  <c:v>37134</c:v>
                </c:pt>
                <c:pt idx="5653">
                  <c:v>37137</c:v>
                </c:pt>
                <c:pt idx="5654">
                  <c:v>37138</c:v>
                </c:pt>
                <c:pt idx="5655">
                  <c:v>37139</c:v>
                </c:pt>
                <c:pt idx="5656">
                  <c:v>37140</c:v>
                </c:pt>
                <c:pt idx="5657">
                  <c:v>37141</c:v>
                </c:pt>
                <c:pt idx="5658">
                  <c:v>37144</c:v>
                </c:pt>
                <c:pt idx="5659">
                  <c:v>37145</c:v>
                </c:pt>
                <c:pt idx="5660">
                  <c:v>37146</c:v>
                </c:pt>
                <c:pt idx="5661">
                  <c:v>37147</c:v>
                </c:pt>
                <c:pt idx="5662">
                  <c:v>37148</c:v>
                </c:pt>
                <c:pt idx="5663">
                  <c:v>37151</c:v>
                </c:pt>
                <c:pt idx="5664">
                  <c:v>37152</c:v>
                </c:pt>
                <c:pt idx="5665">
                  <c:v>37153</c:v>
                </c:pt>
                <c:pt idx="5666">
                  <c:v>37154</c:v>
                </c:pt>
                <c:pt idx="5667">
                  <c:v>37155</c:v>
                </c:pt>
                <c:pt idx="5668">
                  <c:v>37158</c:v>
                </c:pt>
                <c:pt idx="5669">
                  <c:v>37159</c:v>
                </c:pt>
                <c:pt idx="5670">
                  <c:v>37160</c:v>
                </c:pt>
                <c:pt idx="5671">
                  <c:v>37161</c:v>
                </c:pt>
                <c:pt idx="5672">
                  <c:v>37162</c:v>
                </c:pt>
                <c:pt idx="5673">
                  <c:v>37165</c:v>
                </c:pt>
                <c:pt idx="5674">
                  <c:v>37166</c:v>
                </c:pt>
                <c:pt idx="5675">
                  <c:v>37167</c:v>
                </c:pt>
                <c:pt idx="5676">
                  <c:v>37168</c:v>
                </c:pt>
                <c:pt idx="5677">
                  <c:v>37169</c:v>
                </c:pt>
                <c:pt idx="5678">
                  <c:v>37172</c:v>
                </c:pt>
                <c:pt idx="5679">
                  <c:v>37173</c:v>
                </c:pt>
                <c:pt idx="5680">
                  <c:v>37174</c:v>
                </c:pt>
                <c:pt idx="5681">
                  <c:v>37175</c:v>
                </c:pt>
                <c:pt idx="5682">
                  <c:v>37176</c:v>
                </c:pt>
                <c:pt idx="5683">
                  <c:v>37179</c:v>
                </c:pt>
                <c:pt idx="5684">
                  <c:v>37180</c:v>
                </c:pt>
                <c:pt idx="5685">
                  <c:v>37181</c:v>
                </c:pt>
                <c:pt idx="5686">
                  <c:v>37182</c:v>
                </c:pt>
                <c:pt idx="5687">
                  <c:v>37183</c:v>
                </c:pt>
                <c:pt idx="5688">
                  <c:v>37186</c:v>
                </c:pt>
                <c:pt idx="5689">
                  <c:v>37187</c:v>
                </c:pt>
                <c:pt idx="5690">
                  <c:v>37188</c:v>
                </c:pt>
                <c:pt idx="5691">
                  <c:v>37189</c:v>
                </c:pt>
                <c:pt idx="5692">
                  <c:v>37190</c:v>
                </c:pt>
                <c:pt idx="5693">
                  <c:v>37193</c:v>
                </c:pt>
                <c:pt idx="5694">
                  <c:v>37194</c:v>
                </c:pt>
                <c:pt idx="5695">
                  <c:v>37195</c:v>
                </c:pt>
                <c:pt idx="5696">
                  <c:v>37196</c:v>
                </c:pt>
                <c:pt idx="5697">
                  <c:v>37197</c:v>
                </c:pt>
                <c:pt idx="5698">
                  <c:v>37200</c:v>
                </c:pt>
                <c:pt idx="5699">
                  <c:v>37201</c:v>
                </c:pt>
                <c:pt idx="5700">
                  <c:v>37202</c:v>
                </c:pt>
                <c:pt idx="5701">
                  <c:v>37203</c:v>
                </c:pt>
                <c:pt idx="5702">
                  <c:v>37204</c:v>
                </c:pt>
                <c:pt idx="5703">
                  <c:v>37207</c:v>
                </c:pt>
                <c:pt idx="5704">
                  <c:v>37208</c:v>
                </c:pt>
                <c:pt idx="5705">
                  <c:v>37209</c:v>
                </c:pt>
                <c:pt idx="5706">
                  <c:v>37210</c:v>
                </c:pt>
                <c:pt idx="5707">
                  <c:v>37211</c:v>
                </c:pt>
                <c:pt idx="5708">
                  <c:v>37214</c:v>
                </c:pt>
                <c:pt idx="5709">
                  <c:v>37215</c:v>
                </c:pt>
                <c:pt idx="5710">
                  <c:v>37216</c:v>
                </c:pt>
                <c:pt idx="5711">
                  <c:v>37217</c:v>
                </c:pt>
                <c:pt idx="5712">
                  <c:v>37218</c:v>
                </c:pt>
                <c:pt idx="5713">
                  <c:v>37221</c:v>
                </c:pt>
                <c:pt idx="5714">
                  <c:v>37222</c:v>
                </c:pt>
                <c:pt idx="5715">
                  <c:v>37223</c:v>
                </c:pt>
                <c:pt idx="5716">
                  <c:v>37224</c:v>
                </c:pt>
                <c:pt idx="5717">
                  <c:v>37225</c:v>
                </c:pt>
                <c:pt idx="5718">
                  <c:v>37228</c:v>
                </c:pt>
                <c:pt idx="5719">
                  <c:v>37229</c:v>
                </c:pt>
                <c:pt idx="5720">
                  <c:v>37230</c:v>
                </c:pt>
                <c:pt idx="5721">
                  <c:v>37231</c:v>
                </c:pt>
                <c:pt idx="5722">
                  <c:v>37232</c:v>
                </c:pt>
                <c:pt idx="5723">
                  <c:v>37235</c:v>
                </c:pt>
                <c:pt idx="5724">
                  <c:v>37236</c:v>
                </c:pt>
                <c:pt idx="5725">
                  <c:v>37237</c:v>
                </c:pt>
                <c:pt idx="5726">
                  <c:v>37238</c:v>
                </c:pt>
                <c:pt idx="5727">
                  <c:v>37239</c:v>
                </c:pt>
                <c:pt idx="5728">
                  <c:v>37242</c:v>
                </c:pt>
                <c:pt idx="5729">
                  <c:v>37243</c:v>
                </c:pt>
                <c:pt idx="5730">
                  <c:v>37244</c:v>
                </c:pt>
                <c:pt idx="5731">
                  <c:v>37245</c:v>
                </c:pt>
                <c:pt idx="5732">
                  <c:v>37246</c:v>
                </c:pt>
                <c:pt idx="5733">
                  <c:v>37249</c:v>
                </c:pt>
                <c:pt idx="5734">
                  <c:v>37250</c:v>
                </c:pt>
                <c:pt idx="5735">
                  <c:v>37251</c:v>
                </c:pt>
                <c:pt idx="5736">
                  <c:v>37252</c:v>
                </c:pt>
                <c:pt idx="5737">
                  <c:v>37253</c:v>
                </c:pt>
                <c:pt idx="5738">
                  <c:v>37256</c:v>
                </c:pt>
                <c:pt idx="5739">
                  <c:v>37257</c:v>
                </c:pt>
                <c:pt idx="5740">
                  <c:v>37258</c:v>
                </c:pt>
                <c:pt idx="5741">
                  <c:v>37259</c:v>
                </c:pt>
                <c:pt idx="5742">
                  <c:v>37260</c:v>
                </c:pt>
                <c:pt idx="5743">
                  <c:v>37263</c:v>
                </c:pt>
                <c:pt idx="5744">
                  <c:v>37264</c:v>
                </c:pt>
                <c:pt idx="5745">
                  <c:v>37265</c:v>
                </c:pt>
                <c:pt idx="5746">
                  <c:v>37266</c:v>
                </c:pt>
                <c:pt idx="5747">
                  <c:v>37267</c:v>
                </c:pt>
                <c:pt idx="5748">
                  <c:v>37270</c:v>
                </c:pt>
                <c:pt idx="5749">
                  <c:v>37271</c:v>
                </c:pt>
                <c:pt idx="5750">
                  <c:v>37272</c:v>
                </c:pt>
                <c:pt idx="5751">
                  <c:v>37273</c:v>
                </c:pt>
                <c:pt idx="5752">
                  <c:v>37274</c:v>
                </c:pt>
                <c:pt idx="5753">
                  <c:v>37277</c:v>
                </c:pt>
                <c:pt idx="5754">
                  <c:v>37278</c:v>
                </c:pt>
                <c:pt idx="5755">
                  <c:v>37279</c:v>
                </c:pt>
                <c:pt idx="5756">
                  <c:v>37280</c:v>
                </c:pt>
                <c:pt idx="5757">
                  <c:v>37281</c:v>
                </c:pt>
                <c:pt idx="5758">
                  <c:v>37284</c:v>
                </c:pt>
                <c:pt idx="5759">
                  <c:v>37285</c:v>
                </c:pt>
                <c:pt idx="5760">
                  <c:v>37286</c:v>
                </c:pt>
                <c:pt idx="5761">
                  <c:v>37287</c:v>
                </c:pt>
                <c:pt idx="5762">
                  <c:v>37288</c:v>
                </c:pt>
                <c:pt idx="5763">
                  <c:v>37291</c:v>
                </c:pt>
                <c:pt idx="5764">
                  <c:v>37292</c:v>
                </c:pt>
                <c:pt idx="5765">
                  <c:v>37293</c:v>
                </c:pt>
                <c:pt idx="5766">
                  <c:v>37294</c:v>
                </c:pt>
                <c:pt idx="5767">
                  <c:v>37295</c:v>
                </c:pt>
                <c:pt idx="5768">
                  <c:v>37298</c:v>
                </c:pt>
                <c:pt idx="5769">
                  <c:v>37299</c:v>
                </c:pt>
                <c:pt idx="5770">
                  <c:v>37300</c:v>
                </c:pt>
                <c:pt idx="5771">
                  <c:v>37301</c:v>
                </c:pt>
                <c:pt idx="5772">
                  <c:v>37302</c:v>
                </c:pt>
                <c:pt idx="5773">
                  <c:v>37305</c:v>
                </c:pt>
                <c:pt idx="5774">
                  <c:v>37306</c:v>
                </c:pt>
                <c:pt idx="5775">
                  <c:v>37307</c:v>
                </c:pt>
                <c:pt idx="5776">
                  <c:v>37308</c:v>
                </c:pt>
                <c:pt idx="5777">
                  <c:v>37309</c:v>
                </c:pt>
                <c:pt idx="5778">
                  <c:v>37312</c:v>
                </c:pt>
                <c:pt idx="5779">
                  <c:v>37313</c:v>
                </c:pt>
                <c:pt idx="5780">
                  <c:v>37314</c:v>
                </c:pt>
                <c:pt idx="5781">
                  <c:v>37315</c:v>
                </c:pt>
                <c:pt idx="5782">
                  <c:v>37316</c:v>
                </c:pt>
                <c:pt idx="5783">
                  <c:v>37319</c:v>
                </c:pt>
                <c:pt idx="5784">
                  <c:v>37320</c:v>
                </c:pt>
                <c:pt idx="5785">
                  <c:v>37321</c:v>
                </c:pt>
                <c:pt idx="5786">
                  <c:v>37322</c:v>
                </c:pt>
                <c:pt idx="5787">
                  <c:v>37323</c:v>
                </c:pt>
                <c:pt idx="5788">
                  <c:v>37326</c:v>
                </c:pt>
                <c:pt idx="5789">
                  <c:v>37327</c:v>
                </c:pt>
                <c:pt idx="5790">
                  <c:v>37328</c:v>
                </c:pt>
                <c:pt idx="5791">
                  <c:v>37329</c:v>
                </c:pt>
                <c:pt idx="5792">
                  <c:v>37330</c:v>
                </c:pt>
                <c:pt idx="5793">
                  <c:v>37333</c:v>
                </c:pt>
                <c:pt idx="5794">
                  <c:v>37334</c:v>
                </c:pt>
                <c:pt idx="5795">
                  <c:v>37335</c:v>
                </c:pt>
                <c:pt idx="5796">
                  <c:v>37336</c:v>
                </c:pt>
                <c:pt idx="5797">
                  <c:v>37337</c:v>
                </c:pt>
                <c:pt idx="5798">
                  <c:v>37340</c:v>
                </c:pt>
                <c:pt idx="5799">
                  <c:v>37341</c:v>
                </c:pt>
                <c:pt idx="5800">
                  <c:v>37342</c:v>
                </c:pt>
                <c:pt idx="5801">
                  <c:v>37343</c:v>
                </c:pt>
                <c:pt idx="5802">
                  <c:v>37344</c:v>
                </c:pt>
                <c:pt idx="5803">
                  <c:v>37347</c:v>
                </c:pt>
                <c:pt idx="5804">
                  <c:v>37348</c:v>
                </c:pt>
                <c:pt idx="5805">
                  <c:v>37349</c:v>
                </c:pt>
                <c:pt idx="5806">
                  <c:v>37350</c:v>
                </c:pt>
                <c:pt idx="5807">
                  <c:v>37351</c:v>
                </c:pt>
                <c:pt idx="5808">
                  <c:v>37354</c:v>
                </c:pt>
                <c:pt idx="5809">
                  <c:v>37355</c:v>
                </c:pt>
                <c:pt idx="5810">
                  <c:v>37356</c:v>
                </c:pt>
                <c:pt idx="5811">
                  <c:v>37357</c:v>
                </c:pt>
                <c:pt idx="5812">
                  <c:v>37358</c:v>
                </c:pt>
                <c:pt idx="5813">
                  <c:v>37361</c:v>
                </c:pt>
                <c:pt idx="5814">
                  <c:v>37362</c:v>
                </c:pt>
                <c:pt idx="5815">
                  <c:v>37363</c:v>
                </c:pt>
                <c:pt idx="5816">
                  <c:v>37364</c:v>
                </c:pt>
                <c:pt idx="5817">
                  <c:v>37365</c:v>
                </c:pt>
                <c:pt idx="5818">
                  <c:v>37368</c:v>
                </c:pt>
                <c:pt idx="5819">
                  <c:v>37369</c:v>
                </c:pt>
                <c:pt idx="5820">
                  <c:v>37370</c:v>
                </c:pt>
                <c:pt idx="5821">
                  <c:v>37371</c:v>
                </c:pt>
                <c:pt idx="5822">
                  <c:v>37372</c:v>
                </c:pt>
                <c:pt idx="5823">
                  <c:v>37375</c:v>
                </c:pt>
                <c:pt idx="5824">
                  <c:v>37376</c:v>
                </c:pt>
                <c:pt idx="5825">
                  <c:v>37377</c:v>
                </c:pt>
                <c:pt idx="5826">
                  <c:v>37378</c:v>
                </c:pt>
                <c:pt idx="5827">
                  <c:v>37379</c:v>
                </c:pt>
                <c:pt idx="5828">
                  <c:v>37382</c:v>
                </c:pt>
                <c:pt idx="5829">
                  <c:v>37383</c:v>
                </c:pt>
                <c:pt idx="5830">
                  <c:v>37384</c:v>
                </c:pt>
                <c:pt idx="5831">
                  <c:v>37385</c:v>
                </c:pt>
                <c:pt idx="5832">
                  <c:v>37386</c:v>
                </c:pt>
                <c:pt idx="5833">
                  <c:v>37389</c:v>
                </c:pt>
                <c:pt idx="5834">
                  <c:v>37390</c:v>
                </c:pt>
                <c:pt idx="5835">
                  <c:v>37391</c:v>
                </c:pt>
                <c:pt idx="5836">
                  <c:v>37392</c:v>
                </c:pt>
                <c:pt idx="5837">
                  <c:v>37393</c:v>
                </c:pt>
                <c:pt idx="5838">
                  <c:v>37396</c:v>
                </c:pt>
                <c:pt idx="5839">
                  <c:v>37397</c:v>
                </c:pt>
                <c:pt idx="5840">
                  <c:v>37398</c:v>
                </c:pt>
                <c:pt idx="5841">
                  <c:v>37399</c:v>
                </c:pt>
                <c:pt idx="5842">
                  <c:v>37400</c:v>
                </c:pt>
                <c:pt idx="5843">
                  <c:v>37403</c:v>
                </c:pt>
                <c:pt idx="5844">
                  <c:v>37404</c:v>
                </c:pt>
                <c:pt idx="5845">
                  <c:v>37405</c:v>
                </c:pt>
                <c:pt idx="5846">
                  <c:v>37406</c:v>
                </c:pt>
                <c:pt idx="5847">
                  <c:v>37407</c:v>
                </c:pt>
                <c:pt idx="5848">
                  <c:v>37410</c:v>
                </c:pt>
                <c:pt idx="5849">
                  <c:v>37411</c:v>
                </c:pt>
                <c:pt idx="5850">
                  <c:v>37412</c:v>
                </c:pt>
                <c:pt idx="5851">
                  <c:v>37413</c:v>
                </c:pt>
                <c:pt idx="5852">
                  <c:v>37414</c:v>
                </c:pt>
                <c:pt idx="5853">
                  <c:v>37417</c:v>
                </c:pt>
                <c:pt idx="5854">
                  <c:v>37418</c:v>
                </c:pt>
                <c:pt idx="5855">
                  <c:v>37419</c:v>
                </c:pt>
                <c:pt idx="5856">
                  <c:v>37420</c:v>
                </c:pt>
                <c:pt idx="5857">
                  <c:v>37421</c:v>
                </c:pt>
                <c:pt idx="5858">
                  <c:v>37424</c:v>
                </c:pt>
                <c:pt idx="5859">
                  <c:v>37425</c:v>
                </c:pt>
                <c:pt idx="5860">
                  <c:v>37426</c:v>
                </c:pt>
                <c:pt idx="5861">
                  <c:v>37427</c:v>
                </c:pt>
                <c:pt idx="5862">
                  <c:v>37428</c:v>
                </c:pt>
                <c:pt idx="5863">
                  <c:v>37431</c:v>
                </c:pt>
                <c:pt idx="5864">
                  <c:v>37432</c:v>
                </c:pt>
                <c:pt idx="5865">
                  <c:v>37433</c:v>
                </c:pt>
                <c:pt idx="5866">
                  <c:v>37434</c:v>
                </c:pt>
                <c:pt idx="5867">
                  <c:v>37435</c:v>
                </c:pt>
                <c:pt idx="5868">
                  <c:v>37438</c:v>
                </c:pt>
                <c:pt idx="5869">
                  <c:v>37439</c:v>
                </c:pt>
                <c:pt idx="5870">
                  <c:v>37440</c:v>
                </c:pt>
                <c:pt idx="5871">
                  <c:v>37441</c:v>
                </c:pt>
                <c:pt idx="5872">
                  <c:v>37442</c:v>
                </c:pt>
                <c:pt idx="5873">
                  <c:v>37445</c:v>
                </c:pt>
                <c:pt idx="5874">
                  <c:v>37446</c:v>
                </c:pt>
                <c:pt idx="5875">
                  <c:v>37447</c:v>
                </c:pt>
                <c:pt idx="5876">
                  <c:v>37448</c:v>
                </c:pt>
                <c:pt idx="5877">
                  <c:v>37449</c:v>
                </c:pt>
                <c:pt idx="5878">
                  <c:v>37452</c:v>
                </c:pt>
                <c:pt idx="5879">
                  <c:v>37453</c:v>
                </c:pt>
                <c:pt idx="5880">
                  <c:v>37454</c:v>
                </c:pt>
                <c:pt idx="5881">
                  <c:v>37455</c:v>
                </c:pt>
                <c:pt idx="5882">
                  <c:v>37456</c:v>
                </c:pt>
                <c:pt idx="5883">
                  <c:v>37459</c:v>
                </c:pt>
                <c:pt idx="5884">
                  <c:v>37460</c:v>
                </c:pt>
                <c:pt idx="5885">
                  <c:v>37461</c:v>
                </c:pt>
                <c:pt idx="5886">
                  <c:v>37462</c:v>
                </c:pt>
                <c:pt idx="5887">
                  <c:v>37463</c:v>
                </c:pt>
                <c:pt idx="5888">
                  <c:v>37466</c:v>
                </c:pt>
                <c:pt idx="5889">
                  <c:v>37467</c:v>
                </c:pt>
                <c:pt idx="5890">
                  <c:v>37468</c:v>
                </c:pt>
                <c:pt idx="5891">
                  <c:v>37469</c:v>
                </c:pt>
                <c:pt idx="5892">
                  <c:v>37470</c:v>
                </c:pt>
                <c:pt idx="5893">
                  <c:v>37473</c:v>
                </c:pt>
                <c:pt idx="5894">
                  <c:v>37474</c:v>
                </c:pt>
                <c:pt idx="5895">
                  <c:v>37475</c:v>
                </c:pt>
                <c:pt idx="5896">
                  <c:v>37476</c:v>
                </c:pt>
                <c:pt idx="5897">
                  <c:v>37477</c:v>
                </c:pt>
                <c:pt idx="5898">
                  <c:v>37480</c:v>
                </c:pt>
                <c:pt idx="5899">
                  <c:v>37481</c:v>
                </c:pt>
                <c:pt idx="5900">
                  <c:v>37482</c:v>
                </c:pt>
                <c:pt idx="5901">
                  <c:v>37483</c:v>
                </c:pt>
                <c:pt idx="5902">
                  <c:v>37484</c:v>
                </c:pt>
                <c:pt idx="5903">
                  <c:v>37487</c:v>
                </c:pt>
                <c:pt idx="5904">
                  <c:v>37488</c:v>
                </c:pt>
                <c:pt idx="5905">
                  <c:v>37489</c:v>
                </c:pt>
                <c:pt idx="5906">
                  <c:v>37490</c:v>
                </c:pt>
                <c:pt idx="5907">
                  <c:v>37491</c:v>
                </c:pt>
                <c:pt idx="5908">
                  <c:v>37494</c:v>
                </c:pt>
                <c:pt idx="5909">
                  <c:v>37495</c:v>
                </c:pt>
                <c:pt idx="5910">
                  <c:v>37496</c:v>
                </c:pt>
                <c:pt idx="5911">
                  <c:v>37497</c:v>
                </c:pt>
                <c:pt idx="5912">
                  <c:v>37498</c:v>
                </c:pt>
                <c:pt idx="5913">
                  <c:v>37501</c:v>
                </c:pt>
                <c:pt idx="5914">
                  <c:v>37502</c:v>
                </c:pt>
                <c:pt idx="5915">
                  <c:v>37503</c:v>
                </c:pt>
                <c:pt idx="5916">
                  <c:v>37504</c:v>
                </c:pt>
                <c:pt idx="5917">
                  <c:v>37505</c:v>
                </c:pt>
                <c:pt idx="5918">
                  <c:v>37508</c:v>
                </c:pt>
                <c:pt idx="5919">
                  <c:v>37509</c:v>
                </c:pt>
                <c:pt idx="5920">
                  <c:v>37510</c:v>
                </c:pt>
                <c:pt idx="5921">
                  <c:v>37511</c:v>
                </c:pt>
                <c:pt idx="5922">
                  <c:v>37512</c:v>
                </c:pt>
                <c:pt idx="5923">
                  <c:v>37515</c:v>
                </c:pt>
                <c:pt idx="5924">
                  <c:v>37516</c:v>
                </c:pt>
                <c:pt idx="5925">
                  <c:v>37517</c:v>
                </c:pt>
                <c:pt idx="5926">
                  <c:v>37518</c:v>
                </c:pt>
                <c:pt idx="5927">
                  <c:v>37519</c:v>
                </c:pt>
                <c:pt idx="5928">
                  <c:v>37522</c:v>
                </c:pt>
                <c:pt idx="5929">
                  <c:v>37523</c:v>
                </c:pt>
                <c:pt idx="5930">
                  <c:v>37524</c:v>
                </c:pt>
                <c:pt idx="5931">
                  <c:v>37525</c:v>
                </c:pt>
                <c:pt idx="5932">
                  <c:v>37526</c:v>
                </c:pt>
                <c:pt idx="5933">
                  <c:v>37529</c:v>
                </c:pt>
                <c:pt idx="5934">
                  <c:v>37530</c:v>
                </c:pt>
                <c:pt idx="5935">
                  <c:v>37531</c:v>
                </c:pt>
                <c:pt idx="5936">
                  <c:v>37532</c:v>
                </c:pt>
                <c:pt idx="5937">
                  <c:v>37533</c:v>
                </c:pt>
                <c:pt idx="5938">
                  <c:v>37536</c:v>
                </c:pt>
                <c:pt idx="5939">
                  <c:v>37537</c:v>
                </c:pt>
                <c:pt idx="5940">
                  <c:v>37538</c:v>
                </c:pt>
                <c:pt idx="5941">
                  <c:v>37539</c:v>
                </c:pt>
                <c:pt idx="5942">
                  <c:v>37540</c:v>
                </c:pt>
                <c:pt idx="5943">
                  <c:v>37543</c:v>
                </c:pt>
                <c:pt idx="5944">
                  <c:v>37544</c:v>
                </c:pt>
                <c:pt idx="5945">
                  <c:v>37545</c:v>
                </c:pt>
                <c:pt idx="5946">
                  <c:v>37546</c:v>
                </c:pt>
                <c:pt idx="5947">
                  <c:v>37547</c:v>
                </c:pt>
                <c:pt idx="5948">
                  <c:v>37550</c:v>
                </c:pt>
                <c:pt idx="5949">
                  <c:v>37551</c:v>
                </c:pt>
                <c:pt idx="5950">
                  <c:v>37552</c:v>
                </c:pt>
                <c:pt idx="5951">
                  <c:v>37553</c:v>
                </c:pt>
                <c:pt idx="5952">
                  <c:v>37554</c:v>
                </c:pt>
                <c:pt idx="5953">
                  <c:v>37557</c:v>
                </c:pt>
                <c:pt idx="5954">
                  <c:v>37558</c:v>
                </c:pt>
                <c:pt idx="5955">
                  <c:v>37559</c:v>
                </c:pt>
                <c:pt idx="5956">
                  <c:v>37560</c:v>
                </c:pt>
                <c:pt idx="5957">
                  <c:v>37561</c:v>
                </c:pt>
                <c:pt idx="5958">
                  <c:v>37564</c:v>
                </c:pt>
                <c:pt idx="5959">
                  <c:v>37565</c:v>
                </c:pt>
                <c:pt idx="5960">
                  <c:v>37566</c:v>
                </c:pt>
                <c:pt idx="5961">
                  <c:v>37567</c:v>
                </c:pt>
                <c:pt idx="5962">
                  <c:v>37568</c:v>
                </c:pt>
                <c:pt idx="5963">
                  <c:v>37571</c:v>
                </c:pt>
                <c:pt idx="5964">
                  <c:v>37572</c:v>
                </c:pt>
                <c:pt idx="5965">
                  <c:v>37573</c:v>
                </c:pt>
                <c:pt idx="5966">
                  <c:v>37574</c:v>
                </c:pt>
                <c:pt idx="5967">
                  <c:v>37575</c:v>
                </c:pt>
                <c:pt idx="5968">
                  <c:v>37578</c:v>
                </c:pt>
                <c:pt idx="5969">
                  <c:v>37579</c:v>
                </c:pt>
                <c:pt idx="5970">
                  <c:v>37580</c:v>
                </c:pt>
                <c:pt idx="5971">
                  <c:v>37581</c:v>
                </c:pt>
                <c:pt idx="5972">
                  <c:v>37582</c:v>
                </c:pt>
                <c:pt idx="5973">
                  <c:v>37585</c:v>
                </c:pt>
                <c:pt idx="5974">
                  <c:v>37586</c:v>
                </c:pt>
                <c:pt idx="5975">
                  <c:v>37587</c:v>
                </c:pt>
                <c:pt idx="5976">
                  <c:v>37588</c:v>
                </c:pt>
                <c:pt idx="5977">
                  <c:v>37589</c:v>
                </c:pt>
                <c:pt idx="5978">
                  <c:v>37592</c:v>
                </c:pt>
                <c:pt idx="5979">
                  <c:v>37593</c:v>
                </c:pt>
                <c:pt idx="5980">
                  <c:v>37594</c:v>
                </c:pt>
                <c:pt idx="5981">
                  <c:v>37595</c:v>
                </c:pt>
                <c:pt idx="5982">
                  <c:v>37596</c:v>
                </c:pt>
                <c:pt idx="5983">
                  <c:v>37599</c:v>
                </c:pt>
                <c:pt idx="5984">
                  <c:v>37600</c:v>
                </c:pt>
                <c:pt idx="5985">
                  <c:v>37601</c:v>
                </c:pt>
                <c:pt idx="5986">
                  <c:v>37602</c:v>
                </c:pt>
                <c:pt idx="5987">
                  <c:v>37603</c:v>
                </c:pt>
                <c:pt idx="5988">
                  <c:v>37606</c:v>
                </c:pt>
                <c:pt idx="5989">
                  <c:v>37607</c:v>
                </c:pt>
                <c:pt idx="5990">
                  <c:v>37608</c:v>
                </c:pt>
                <c:pt idx="5991">
                  <c:v>37609</c:v>
                </c:pt>
                <c:pt idx="5992">
                  <c:v>37610</c:v>
                </c:pt>
                <c:pt idx="5993">
                  <c:v>37613</c:v>
                </c:pt>
                <c:pt idx="5994">
                  <c:v>37614</c:v>
                </c:pt>
                <c:pt idx="5995">
                  <c:v>37615</c:v>
                </c:pt>
                <c:pt idx="5996">
                  <c:v>37616</c:v>
                </c:pt>
                <c:pt idx="5997">
                  <c:v>37617</c:v>
                </c:pt>
                <c:pt idx="5998">
                  <c:v>37620</c:v>
                </c:pt>
                <c:pt idx="5999">
                  <c:v>37621</c:v>
                </c:pt>
                <c:pt idx="6000">
                  <c:v>37622</c:v>
                </c:pt>
                <c:pt idx="6001">
                  <c:v>37623</c:v>
                </c:pt>
                <c:pt idx="6002">
                  <c:v>37624</c:v>
                </c:pt>
                <c:pt idx="6003">
                  <c:v>37627</c:v>
                </c:pt>
                <c:pt idx="6004">
                  <c:v>37628</c:v>
                </c:pt>
                <c:pt idx="6005">
                  <c:v>37629</c:v>
                </c:pt>
                <c:pt idx="6006">
                  <c:v>37630</c:v>
                </c:pt>
                <c:pt idx="6007">
                  <c:v>37631</c:v>
                </c:pt>
                <c:pt idx="6008">
                  <c:v>37634</c:v>
                </c:pt>
                <c:pt idx="6009">
                  <c:v>37635</c:v>
                </c:pt>
                <c:pt idx="6010">
                  <c:v>37636</c:v>
                </c:pt>
                <c:pt idx="6011">
                  <c:v>37637</c:v>
                </c:pt>
                <c:pt idx="6012">
                  <c:v>37638</c:v>
                </c:pt>
                <c:pt idx="6013">
                  <c:v>37641</c:v>
                </c:pt>
                <c:pt idx="6014">
                  <c:v>37642</c:v>
                </c:pt>
                <c:pt idx="6015">
                  <c:v>37643</c:v>
                </c:pt>
                <c:pt idx="6016">
                  <c:v>37644</c:v>
                </c:pt>
                <c:pt idx="6017">
                  <c:v>37645</c:v>
                </c:pt>
                <c:pt idx="6018">
                  <c:v>37648</c:v>
                </c:pt>
                <c:pt idx="6019">
                  <c:v>37649</c:v>
                </c:pt>
                <c:pt idx="6020">
                  <c:v>37650</c:v>
                </c:pt>
                <c:pt idx="6021">
                  <c:v>37651</c:v>
                </c:pt>
                <c:pt idx="6022">
                  <c:v>37652</c:v>
                </c:pt>
                <c:pt idx="6023">
                  <c:v>37655</c:v>
                </c:pt>
                <c:pt idx="6024">
                  <c:v>37656</c:v>
                </c:pt>
                <c:pt idx="6025">
                  <c:v>37657</c:v>
                </c:pt>
                <c:pt idx="6026">
                  <c:v>37658</c:v>
                </c:pt>
                <c:pt idx="6027">
                  <c:v>37659</c:v>
                </c:pt>
                <c:pt idx="6028">
                  <c:v>37662</c:v>
                </c:pt>
                <c:pt idx="6029">
                  <c:v>37663</c:v>
                </c:pt>
                <c:pt idx="6030">
                  <c:v>37664</c:v>
                </c:pt>
                <c:pt idx="6031">
                  <c:v>37665</c:v>
                </c:pt>
                <c:pt idx="6032">
                  <c:v>37666</c:v>
                </c:pt>
                <c:pt idx="6033">
                  <c:v>37669</c:v>
                </c:pt>
                <c:pt idx="6034">
                  <c:v>37670</c:v>
                </c:pt>
                <c:pt idx="6035">
                  <c:v>37671</c:v>
                </c:pt>
                <c:pt idx="6036">
                  <c:v>37672</c:v>
                </c:pt>
                <c:pt idx="6037">
                  <c:v>37673</c:v>
                </c:pt>
                <c:pt idx="6038">
                  <c:v>37676</c:v>
                </c:pt>
                <c:pt idx="6039">
                  <c:v>37677</c:v>
                </c:pt>
                <c:pt idx="6040">
                  <c:v>37678</c:v>
                </c:pt>
                <c:pt idx="6041">
                  <c:v>37679</c:v>
                </c:pt>
                <c:pt idx="6042">
                  <c:v>37680</c:v>
                </c:pt>
                <c:pt idx="6043">
                  <c:v>37683</c:v>
                </c:pt>
                <c:pt idx="6044">
                  <c:v>37684</c:v>
                </c:pt>
                <c:pt idx="6045">
                  <c:v>37685</c:v>
                </c:pt>
                <c:pt idx="6046">
                  <c:v>37686</c:v>
                </c:pt>
                <c:pt idx="6047">
                  <c:v>37687</c:v>
                </c:pt>
                <c:pt idx="6048">
                  <c:v>37690</c:v>
                </c:pt>
                <c:pt idx="6049">
                  <c:v>37691</c:v>
                </c:pt>
                <c:pt idx="6050">
                  <c:v>37692</c:v>
                </c:pt>
                <c:pt idx="6051">
                  <c:v>37693</c:v>
                </c:pt>
                <c:pt idx="6052">
                  <c:v>37694</c:v>
                </c:pt>
                <c:pt idx="6053">
                  <c:v>37697</c:v>
                </c:pt>
                <c:pt idx="6054">
                  <c:v>37698</c:v>
                </c:pt>
                <c:pt idx="6055">
                  <c:v>37699</c:v>
                </c:pt>
                <c:pt idx="6056">
                  <c:v>37700</c:v>
                </c:pt>
                <c:pt idx="6057">
                  <c:v>37701</c:v>
                </c:pt>
                <c:pt idx="6058">
                  <c:v>37704</c:v>
                </c:pt>
                <c:pt idx="6059">
                  <c:v>37705</c:v>
                </c:pt>
                <c:pt idx="6060">
                  <c:v>37706</c:v>
                </c:pt>
                <c:pt idx="6061">
                  <c:v>37707</c:v>
                </c:pt>
                <c:pt idx="6062">
                  <c:v>37708</c:v>
                </c:pt>
                <c:pt idx="6063">
                  <c:v>37711</c:v>
                </c:pt>
                <c:pt idx="6064">
                  <c:v>37712</c:v>
                </c:pt>
                <c:pt idx="6065">
                  <c:v>37713</c:v>
                </c:pt>
                <c:pt idx="6066">
                  <c:v>37714</c:v>
                </c:pt>
                <c:pt idx="6067">
                  <c:v>37715</c:v>
                </c:pt>
                <c:pt idx="6068">
                  <c:v>37718</c:v>
                </c:pt>
                <c:pt idx="6069">
                  <c:v>37719</c:v>
                </c:pt>
                <c:pt idx="6070">
                  <c:v>37720</c:v>
                </c:pt>
                <c:pt idx="6071">
                  <c:v>37721</c:v>
                </c:pt>
                <c:pt idx="6072">
                  <c:v>37722</c:v>
                </c:pt>
                <c:pt idx="6073">
                  <c:v>37725</c:v>
                </c:pt>
                <c:pt idx="6074">
                  <c:v>37726</c:v>
                </c:pt>
                <c:pt idx="6075">
                  <c:v>37727</c:v>
                </c:pt>
                <c:pt idx="6076">
                  <c:v>37728</c:v>
                </c:pt>
                <c:pt idx="6077">
                  <c:v>37729</c:v>
                </c:pt>
                <c:pt idx="6078">
                  <c:v>37732</c:v>
                </c:pt>
                <c:pt idx="6079">
                  <c:v>37733</c:v>
                </c:pt>
                <c:pt idx="6080">
                  <c:v>37734</c:v>
                </c:pt>
                <c:pt idx="6081">
                  <c:v>37735</c:v>
                </c:pt>
                <c:pt idx="6082">
                  <c:v>37736</c:v>
                </c:pt>
                <c:pt idx="6083">
                  <c:v>37739</c:v>
                </c:pt>
                <c:pt idx="6084">
                  <c:v>37740</c:v>
                </c:pt>
                <c:pt idx="6085">
                  <c:v>37741</c:v>
                </c:pt>
                <c:pt idx="6086">
                  <c:v>37742</c:v>
                </c:pt>
                <c:pt idx="6087">
                  <c:v>37743</c:v>
                </c:pt>
                <c:pt idx="6088">
                  <c:v>37746</c:v>
                </c:pt>
                <c:pt idx="6089">
                  <c:v>37747</c:v>
                </c:pt>
                <c:pt idx="6090">
                  <c:v>37748</c:v>
                </c:pt>
                <c:pt idx="6091">
                  <c:v>37749</c:v>
                </c:pt>
                <c:pt idx="6092">
                  <c:v>37750</c:v>
                </c:pt>
                <c:pt idx="6093">
                  <c:v>37753</c:v>
                </c:pt>
                <c:pt idx="6094">
                  <c:v>37754</c:v>
                </c:pt>
                <c:pt idx="6095">
                  <c:v>37755</c:v>
                </c:pt>
                <c:pt idx="6096">
                  <c:v>37756</c:v>
                </c:pt>
                <c:pt idx="6097">
                  <c:v>37757</c:v>
                </c:pt>
                <c:pt idx="6098">
                  <c:v>37760</c:v>
                </c:pt>
                <c:pt idx="6099">
                  <c:v>37761</c:v>
                </c:pt>
                <c:pt idx="6100">
                  <c:v>37762</c:v>
                </c:pt>
                <c:pt idx="6101">
                  <c:v>37763</c:v>
                </c:pt>
                <c:pt idx="6102">
                  <c:v>37764</c:v>
                </c:pt>
                <c:pt idx="6103">
                  <c:v>37767</c:v>
                </c:pt>
                <c:pt idx="6104">
                  <c:v>37768</c:v>
                </c:pt>
                <c:pt idx="6105">
                  <c:v>37769</c:v>
                </c:pt>
                <c:pt idx="6106">
                  <c:v>37770</c:v>
                </c:pt>
                <c:pt idx="6107">
                  <c:v>37771</c:v>
                </c:pt>
                <c:pt idx="6108">
                  <c:v>37774</c:v>
                </c:pt>
                <c:pt idx="6109">
                  <c:v>37775</c:v>
                </c:pt>
                <c:pt idx="6110">
                  <c:v>37776</c:v>
                </c:pt>
                <c:pt idx="6111">
                  <c:v>37777</c:v>
                </c:pt>
                <c:pt idx="6112">
                  <c:v>37778</c:v>
                </c:pt>
                <c:pt idx="6113">
                  <c:v>37781</c:v>
                </c:pt>
                <c:pt idx="6114">
                  <c:v>37782</c:v>
                </c:pt>
                <c:pt idx="6115">
                  <c:v>37783</c:v>
                </c:pt>
                <c:pt idx="6116">
                  <c:v>37784</c:v>
                </c:pt>
                <c:pt idx="6117">
                  <c:v>37785</c:v>
                </c:pt>
                <c:pt idx="6118">
                  <c:v>37788</c:v>
                </c:pt>
                <c:pt idx="6119">
                  <c:v>37789</c:v>
                </c:pt>
                <c:pt idx="6120">
                  <c:v>37790</c:v>
                </c:pt>
                <c:pt idx="6121">
                  <c:v>37791</c:v>
                </c:pt>
                <c:pt idx="6122">
                  <c:v>37792</c:v>
                </c:pt>
                <c:pt idx="6123">
                  <c:v>37795</c:v>
                </c:pt>
                <c:pt idx="6124">
                  <c:v>37796</c:v>
                </c:pt>
                <c:pt idx="6125">
                  <c:v>37797</c:v>
                </c:pt>
                <c:pt idx="6126">
                  <c:v>37798</c:v>
                </c:pt>
                <c:pt idx="6127">
                  <c:v>37799</c:v>
                </c:pt>
                <c:pt idx="6128">
                  <c:v>37802</c:v>
                </c:pt>
                <c:pt idx="6129">
                  <c:v>37803</c:v>
                </c:pt>
                <c:pt idx="6130">
                  <c:v>37804</c:v>
                </c:pt>
                <c:pt idx="6131">
                  <c:v>37805</c:v>
                </c:pt>
                <c:pt idx="6132">
                  <c:v>37806</c:v>
                </c:pt>
                <c:pt idx="6133">
                  <c:v>37809</c:v>
                </c:pt>
                <c:pt idx="6134">
                  <c:v>37810</c:v>
                </c:pt>
                <c:pt idx="6135">
                  <c:v>37811</c:v>
                </c:pt>
                <c:pt idx="6136">
                  <c:v>37812</c:v>
                </c:pt>
                <c:pt idx="6137">
                  <c:v>37813</c:v>
                </c:pt>
                <c:pt idx="6138">
                  <c:v>37816</c:v>
                </c:pt>
                <c:pt idx="6139">
                  <c:v>37817</c:v>
                </c:pt>
                <c:pt idx="6140">
                  <c:v>37818</c:v>
                </c:pt>
                <c:pt idx="6141">
                  <c:v>37819</c:v>
                </c:pt>
                <c:pt idx="6142">
                  <c:v>37820</c:v>
                </c:pt>
                <c:pt idx="6143">
                  <c:v>37823</c:v>
                </c:pt>
                <c:pt idx="6144">
                  <c:v>37824</c:v>
                </c:pt>
                <c:pt idx="6145">
                  <c:v>37825</c:v>
                </c:pt>
                <c:pt idx="6146">
                  <c:v>37826</c:v>
                </c:pt>
                <c:pt idx="6147">
                  <c:v>37827</c:v>
                </c:pt>
                <c:pt idx="6148">
                  <c:v>37830</c:v>
                </c:pt>
                <c:pt idx="6149">
                  <c:v>37831</c:v>
                </c:pt>
                <c:pt idx="6150">
                  <c:v>37832</c:v>
                </c:pt>
                <c:pt idx="6151">
                  <c:v>37833</c:v>
                </c:pt>
                <c:pt idx="6152">
                  <c:v>37834</c:v>
                </c:pt>
                <c:pt idx="6153">
                  <c:v>37837</c:v>
                </c:pt>
                <c:pt idx="6154">
                  <c:v>37838</c:v>
                </c:pt>
                <c:pt idx="6155">
                  <c:v>37839</c:v>
                </c:pt>
                <c:pt idx="6156">
                  <c:v>37840</c:v>
                </c:pt>
                <c:pt idx="6157">
                  <c:v>37841</c:v>
                </c:pt>
                <c:pt idx="6158">
                  <c:v>37844</c:v>
                </c:pt>
                <c:pt idx="6159">
                  <c:v>37845</c:v>
                </c:pt>
                <c:pt idx="6160">
                  <c:v>37846</c:v>
                </c:pt>
                <c:pt idx="6161">
                  <c:v>37847</c:v>
                </c:pt>
                <c:pt idx="6162">
                  <c:v>37848</c:v>
                </c:pt>
                <c:pt idx="6163">
                  <c:v>37851</c:v>
                </c:pt>
                <c:pt idx="6164">
                  <c:v>37852</c:v>
                </c:pt>
                <c:pt idx="6165">
                  <c:v>37853</c:v>
                </c:pt>
                <c:pt idx="6166">
                  <c:v>37854</c:v>
                </c:pt>
                <c:pt idx="6167">
                  <c:v>37855</c:v>
                </c:pt>
                <c:pt idx="6168">
                  <c:v>37858</c:v>
                </c:pt>
                <c:pt idx="6169">
                  <c:v>37859</c:v>
                </c:pt>
                <c:pt idx="6170">
                  <c:v>37860</c:v>
                </c:pt>
                <c:pt idx="6171">
                  <c:v>37861</c:v>
                </c:pt>
                <c:pt idx="6172">
                  <c:v>37862</c:v>
                </c:pt>
                <c:pt idx="6173">
                  <c:v>37865</c:v>
                </c:pt>
                <c:pt idx="6174">
                  <c:v>37866</c:v>
                </c:pt>
                <c:pt idx="6175">
                  <c:v>37867</c:v>
                </c:pt>
                <c:pt idx="6176">
                  <c:v>37868</c:v>
                </c:pt>
                <c:pt idx="6177">
                  <c:v>37869</c:v>
                </c:pt>
                <c:pt idx="6178">
                  <c:v>37872</c:v>
                </c:pt>
                <c:pt idx="6179">
                  <c:v>37873</c:v>
                </c:pt>
                <c:pt idx="6180">
                  <c:v>37874</c:v>
                </c:pt>
                <c:pt idx="6181">
                  <c:v>37875</c:v>
                </c:pt>
                <c:pt idx="6182">
                  <c:v>37876</c:v>
                </c:pt>
                <c:pt idx="6183">
                  <c:v>37879</c:v>
                </c:pt>
                <c:pt idx="6184">
                  <c:v>37880</c:v>
                </c:pt>
                <c:pt idx="6185">
                  <c:v>37881</c:v>
                </c:pt>
                <c:pt idx="6186">
                  <c:v>37882</c:v>
                </c:pt>
                <c:pt idx="6187">
                  <c:v>37883</c:v>
                </c:pt>
                <c:pt idx="6188">
                  <c:v>37886</c:v>
                </c:pt>
                <c:pt idx="6189">
                  <c:v>37887</c:v>
                </c:pt>
                <c:pt idx="6190">
                  <c:v>37888</c:v>
                </c:pt>
                <c:pt idx="6191">
                  <c:v>37889</c:v>
                </c:pt>
                <c:pt idx="6192">
                  <c:v>37890</c:v>
                </c:pt>
                <c:pt idx="6193">
                  <c:v>37893</c:v>
                </c:pt>
                <c:pt idx="6194">
                  <c:v>37894</c:v>
                </c:pt>
                <c:pt idx="6195">
                  <c:v>37895</c:v>
                </c:pt>
                <c:pt idx="6196">
                  <c:v>37896</c:v>
                </c:pt>
                <c:pt idx="6197">
                  <c:v>37897</c:v>
                </c:pt>
                <c:pt idx="6198">
                  <c:v>37900</c:v>
                </c:pt>
                <c:pt idx="6199">
                  <c:v>37901</c:v>
                </c:pt>
                <c:pt idx="6200">
                  <c:v>37902</c:v>
                </c:pt>
                <c:pt idx="6201">
                  <c:v>37903</c:v>
                </c:pt>
                <c:pt idx="6202">
                  <c:v>37904</c:v>
                </c:pt>
                <c:pt idx="6203">
                  <c:v>37907</c:v>
                </c:pt>
                <c:pt idx="6204">
                  <c:v>37908</c:v>
                </c:pt>
                <c:pt idx="6205">
                  <c:v>37909</c:v>
                </c:pt>
                <c:pt idx="6206">
                  <c:v>37910</c:v>
                </c:pt>
                <c:pt idx="6207">
                  <c:v>37911</c:v>
                </c:pt>
                <c:pt idx="6208">
                  <c:v>37914</c:v>
                </c:pt>
                <c:pt idx="6209">
                  <c:v>37915</c:v>
                </c:pt>
                <c:pt idx="6210">
                  <c:v>37916</c:v>
                </c:pt>
                <c:pt idx="6211">
                  <c:v>37917</c:v>
                </c:pt>
                <c:pt idx="6212">
                  <c:v>37918</c:v>
                </c:pt>
                <c:pt idx="6213">
                  <c:v>37921</c:v>
                </c:pt>
                <c:pt idx="6214">
                  <c:v>37922</c:v>
                </c:pt>
                <c:pt idx="6215">
                  <c:v>37923</c:v>
                </c:pt>
                <c:pt idx="6216">
                  <c:v>37924</c:v>
                </c:pt>
                <c:pt idx="6217">
                  <c:v>37925</c:v>
                </c:pt>
                <c:pt idx="6218">
                  <c:v>37928</c:v>
                </c:pt>
                <c:pt idx="6219">
                  <c:v>37929</c:v>
                </c:pt>
                <c:pt idx="6220">
                  <c:v>37930</c:v>
                </c:pt>
                <c:pt idx="6221">
                  <c:v>37931</c:v>
                </c:pt>
                <c:pt idx="6222">
                  <c:v>37932</c:v>
                </c:pt>
                <c:pt idx="6223">
                  <c:v>37935</c:v>
                </c:pt>
                <c:pt idx="6224">
                  <c:v>37936</c:v>
                </c:pt>
                <c:pt idx="6225">
                  <c:v>37937</c:v>
                </c:pt>
                <c:pt idx="6226">
                  <c:v>37938</c:v>
                </c:pt>
                <c:pt idx="6227">
                  <c:v>37939</c:v>
                </c:pt>
                <c:pt idx="6228">
                  <c:v>37942</c:v>
                </c:pt>
                <c:pt idx="6229">
                  <c:v>37943</c:v>
                </c:pt>
                <c:pt idx="6230">
                  <c:v>37944</c:v>
                </c:pt>
                <c:pt idx="6231">
                  <c:v>37945</c:v>
                </c:pt>
                <c:pt idx="6232">
                  <c:v>37946</c:v>
                </c:pt>
                <c:pt idx="6233">
                  <c:v>37949</c:v>
                </c:pt>
                <c:pt idx="6234">
                  <c:v>37950</c:v>
                </c:pt>
                <c:pt idx="6235">
                  <c:v>37951</c:v>
                </c:pt>
                <c:pt idx="6236">
                  <c:v>37952</c:v>
                </c:pt>
                <c:pt idx="6237">
                  <c:v>37953</c:v>
                </c:pt>
                <c:pt idx="6238">
                  <c:v>37956</c:v>
                </c:pt>
                <c:pt idx="6239">
                  <c:v>37957</c:v>
                </c:pt>
                <c:pt idx="6240">
                  <c:v>37958</c:v>
                </c:pt>
                <c:pt idx="6241">
                  <c:v>37959</c:v>
                </c:pt>
                <c:pt idx="6242">
                  <c:v>37960</c:v>
                </c:pt>
                <c:pt idx="6243">
                  <c:v>37963</c:v>
                </c:pt>
                <c:pt idx="6244">
                  <c:v>37964</c:v>
                </c:pt>
                <c:pt idx="6245">
                  <c:v>37965</c:v>
                </c:pt>
                <c:pt idx="6246">
                  <c:v>37966</c:v>
                </c:pt>
                <c:pt idx="6247">
                  <c:v>37967</c:v>
                </c:pt>
                <c:pt idx="6248">
                  <c:v>37970</c:v>
                </c:pt>
                <c:pt idx="6249">
                  <c:v>37971</c:v>
                </c:pt>
                <c:pt idx="6250">
                  <c:v>37972</c:v>
                </c:pt>
                <c:pt idx="6251">
                  <c:v>37973</c:v>
                </c:pt>
                <c:pt idx="6252">
                  <c:v>37974</c:v>
                </c:pt>
                <c:pt idx="6253">
                  <c:v>37977</c:v>
                </c:pt>
                <c:pt idx="6254">
                  <c:v>37978</c:v>
                </c:pt>
                <c:pt idx="6255">
                  <c:v>37979</c:v>
                </c:pt>
                <c:pt idx="6256">
                  <c:v>37980</c:v>
                </c:pt>
                <c:pt idx="6257">
                  <c:v>37981</c:v>
                </c:pt>
                <c:pt idx="6258">
                  <c:v>37984</c:v>
                </c:pt>
                <c:pt idx="6259">
                  <c:v>37985</c:v>
                </c:pt>
                <c:pt idx="6260">
                  <c:v>37986</c:v>
                </c:pt>
                <c:pt idx="6261">
                  <c:v>37987</c:v>
                </c:pt>
                <c:pt idx="6262">
                  <c:v>37988</c:v>
                </c:pt>
                <c:pt idx="6263">
                  <c:v>37991</c:v>
                </c:pt>
                <c:pt idx="6264">
                  <c:v>37992</c:v>
                </c:pt>
                <c:pt idx="6265">
                  <c:v>37993</c:v>
                </c:pt>
                <c:pt idx="6266">
                  <c:v>37994</c:v>
                </c:pt>
                <c:pt idx="6267">
                  <c:v>37995</c:v>
                </c:pt>
                <c:pt idx="6268">
                  <c:v>37998</c:v>
                </c:pt>
                <c:pt idx="6269">
                  <c:v>37999</c:v>
                </c:pt>
                <c:pt idx="6270">
                  <c:v>38000</c:v>
                </c:pt>
                <c:pt idx="6271">
                  <c:v>38001</c:v>
                </c:pt>
                <c:pt idx="6272">
                  <c:v>38002</c:v>
                </c:pt>
                <c:pt idx="6273">
                  <c:v>38005</c:v>
                </c:pt>
                <c:pt idx="6274">
                  <c:v>38006</c:v>
                </c:pt>
                <c:pt idx="6275">
                  <c:v>38007</c:v>
                </c:pt>
                <c:pt idx="6276">
                  <c:v>38008</c:v>
                </c:pt>
                <c:pt idx="6277">
                  <c:v>38009</c:v>
                </c:pt>
                <c:pt idx="6278">
                  <c:v>38012</c:v>
                </c:pt>
                <c:pt idx="6279">
                  <c:v>38013</c:v>
                </c:pt>
                <c:pt idx="6280">
                  <c:v>38014</c:v>
                </c:pt>
                <c:pt idx="6281">
                  <c:v>38015</c:v>
                </c:pt>
                <c:pt idx="6282">
                  <c:v>38016</c:v>
                </c:pt>
                <c:pt idx="6283">
                  <c:v>38019</c:v>
                </c:pt>
                <c:pt idx="6284">
                  <c:v>38020</c:v>
                </c:pt>
                <c:pt idx="6285">
                  <c:v>38021</c:v>
                </c:pt>
                <c:pt idx="6286">
                  <c:v>38022</c:v>
                </c:pt>
                <c:pt idx="6287">
                  <c:v>38023</c:v>
                </c:pt>
                <c:pt idx="6288">
                  <c:v>38026</c:v>
                </c:pt>
                <c:pt idx="6289">
                  <c:v>38027</c:v>
                </c:pt>
                <c:pt idx="6290">
                  <c:v>38028</c:v>
                </c:pt>
                <c:pt idx="6291">
                  <c:v>38029</c:v>
                </c:pt>
                <c:pt idx="6292">
                  <c:v>38030</c:v>
                </c:pt>
                <c:pt idx="6293">
                  <c:v>38033</c:v>
                </c:pt>
                <c:pt idx="6294">
                  <c:v>38034</c:v>
                </c:pt>
                <c:pt idx="6295">
                  <c:v>38035</c:v>
                </c:pt>
                <c:pt idx="6296">
                  <c:v>38036</c:v>
                </c:pt>
                <c:pt idx="6297">
                  <c:v>38037</c:v>
                </c:pt>
                <c:pt idx="6298">
                  <c:v>38040</c:v>
                </c:pt>
                <c:pt idx="6299">
                  <c:v>38041</c:v>
                </c:pt>
                <c:pt idx="6300">
                  <c:v>38042</c:v>
                </c:pt>
                <c:pt idx="6301">
                  <c:v>38043</c:v>
                </c:pt>
                <c:pt idx="6302">
                  <c:v>38044</c:v>
                </c:pt>
                <c:pt idx="6303">
                  <c:v>38047</c:v>
                </c:pt>
                <c:pt idx="6304">
                  <c:v>38048</c:v>
                </c:pt>
                <c:pt idx="6305">
                  <c:v>38049</c:v>
                </c:pt>
                <c:pt idx="6306">
                  <c:v>38050</c:v>
                </c:pt>
                <c:pt idx="6307">
                  <c:v>38051</c:v>
                </c:pt>
                <c:pt idx="6308">
                  <c:v>38054</c:v>
                </c:pt>
                <c:pt idx="6309">
                  <c:v>38055</c:v>
                </c:pt>
                <c:pt idx="6310">
                  <c:v>38056</c:v>
                </c:pt>
                <c:pt idx="6311">
                  <c:v>38057</c:v>
                </c:pt>
                <c:pt idx="6312">
                  <c:v>38058</c:v>
                </c:pt>
                <c:pt idx="6313">
                  <c:v>38061</c:v>
                </c:pt>
                <c:pt idx="6314">
                  <c:v>38062</c:v>
                </c:pt>
                <c:pt idx="6315">
                  <c:v>38063</c:v>
                </c:pt>
                <c:pt idx="6316">
                  <c:v>38064</c:v>
                </c:pt>
                <c:pt idx="6317">
                  <c:v>38065</c:v>
                </c:pt>
                <c:pt idx="6318">
                  <c:v>38068</c:v>
                </c:pt>
                <c:pt idx="6319">
                  <c:v>38069</c:v>
                </c:pt>
                <c:pt idx="6320">
                  <c:v>38070</c:v>
                </c:pt>
                <c:pt idx="6321">
                  <c:v>38071</c:v>
                </c:pt>
                <c:pt idx="6322">
                  <c:v>38072</c:v>
                </c:pt>
                <c:pt idx="6323">
                  <c:v>38075</c:v>
                </c:pt>
                <c:pt idx="6324">
                  <c:v>38076</c:v>
                </c:pt>
                <c:pt idx="6325">
                  <c:v>38077</c:v>
                </c:pt>
                <c:pt idx="6326">
                  <c:v>38078</c:v>
                </c:pt>
                <c:pt idx="6327">
                  <c:v>38079</c:v>
                </c:pt>
                <c:pt idx="6328">
                  <c:v>38082</c:v>
                </c:pt>
                <c:pt idx="6329">
                  <c:v>38083</c:v>
                </c:pt>
                <c:pt idx="6330">
                  <c:v>38084</c:v>
                </c:pt>
                <c:pt idx="6331">
                  <c:v>38085</c:v>
                </c:pt>
                <c:pt idx="6332">
                  <c:v>38086</c:v>
                </c:pt>
                <c:pt idx="6333">
                  <c:v>38089</c:v>
                </c:pt>
                <c:pt idx="6334">
                  <c:v>38090</c:v>
                </c:pt>
                <c:pt idx="6335">
                  <c:v>38091</c:v>
                </c:pt>
                <c:pt idx="6336">
                  <c:v>38092</c:v>
                </c:pt>
                <c:pt idx="6337">
                  <c:v>38093</c:v>
                </c:pt>
                <c:pt idx="6338">
                  <c:v>38096</c:v>
                </c:pt>
                <c:pt idx="6339">
                  <c:v>38097</c:v>
                </c:pt>
                <c:pt idx="6340">
                  <c:v>38098</c:v>
                </c:pt>
                <c:pt idx="6341">
                  <c:v>38099</c:v>
                </c:pt>
                <c:pt idx="6342">
                  <c:v>38100</c:v>
                </c:pt>
                <c:pt idx="6343">
                  <c:v>38103</c:v>
                </c:pt>
                <c:pt idx="6344">
                  <c:v>38104</c:v>
                </c:pt>
                <c:pt idx="6345">
                  <c:v>38105</c:v>
                </c:pt>
                <c:pt idx="6346">
                  <c:v>38106</c:v>
                </c:pt>
                <c:pt idx="6347">
                  <c:v>38107</c:v>
                </c:pt>
                <c:pt idx="6348">
                  <c:v>38110</c:v>
                </c:pt>
                <c:pt idx="6349">
                  <c:v>38111</c:v>
                </c:pt>
                <c:pt idx="6350">
                  <c:v>38112</c:v>
                </c:pt>
                <c:pt idx="6351">
                  <c:v>38113</c:v>
                </c:pt>
                <c:pt idx="6352">
                  <c:v>38114</c:v>
                </c:pt>
                <c:pt idx="6353">
                  <c:v>38117</c:v>
                </c:pt>
                <c:pt idx="6354">
                  <c:v>38118</c:v>
                </c:pt>
                <c:pt idx="6355">
                  <c:v>38119</c:v>
                </c:pt>
                <c:pt idx="6356">
                  <c:v>38120</c:v>
                </c:pt>
                <c:pt idx="6357">
                  <c:v>38121</c:v>
                </c:pt>
                <c:pt idx="6358">
                  <c:v>38124</c:v>
                </c:pt>
                <c:pt idx="6359">
                  <c:v>38125</c:v>
                </c:pt>
                <c:pt idx="6360">
                  <c:v>38126</c:v>
                </c:pt>
                <c:pt idx="6361">
                  <c:v>38127</c:v>
                </c:pt>
                <c:pt idx="6362">
                  <c:v>38128</c:v>
                </c:pt>
                <c:pt idx="6363">
                  <c:v>38131</c:v>
                </c:pt>
                <c:pt idx="6364">
                  <c:v>38132</c:v>
                </c:pt>
                <c:pt idx="6365">
                  <c:v>38133</c:v>
                </c:pt>
                <c:pt idx="6366">
                  <c:v>38134</c:v>
                </c:pt>
                <c:pt idx="6367">
                  <c:v>38135</c:v>
                </c:pt>
                <c:pt idx="6368">
                  <c:v>38138</c:v>
                </c:pt>
                <c:pt idx="6369">
                  <c:v>38139</c:v>
                </c:pt>
                <c:pt idx="6370">
                  <c:v>38140</c:v>
                </c:pt>
                <c:pt idx="6371">
                  <c:v>38141</c:v>
                </c:pt>
                <c:pt idx="6372">
                  <c:v>38142</c:v>
                </c:pt>
                <c:pt idx="6373">
                  <c:v>38145</c:v>
                </c:pt>
                <c:pt idx="6374">
                  <c:v>38146</c:v>
                </c:pt>
                <c:pt idx="6375">
                  <c:v>38147</c:v>
                </c:pt>
                <c:pt idx="6376">
                  <c:v>38148</c:v>
                </c:pt>
                <c:pt idx="6377">
                  <c:v>38149</c:v>
                </c:pt>
                <c:pt idx="6378">
                  <c:v>38152</c:v>
                </c:pt>
                <c:pt idx="6379">
                  <c:v>38153</c:v>
                </c:pt>
                <c:pt idx="6380">
                  <c:v>38154</c:v>
                </c:pt>
                <c:pt idx="6381">
                  <c:v>38155</c:v>
                </c:pt>
                <c:pt idx="6382">
                  <c:v>38156</c:v>
                </c:pt>
                <c:pt idx="6383">
                  <c:v>38159</c:v>
                </c:pt>
                <c:pt idx="6384">
                  <c:v>38160</c:v>
                </c:pt>
                <c:pt idx="6385">
                  <c:v>38161</c:v>
                </c:pt>
                <c:pt idx="6386">
                  <c:v>38162</c:v>
                </c:pt>
                <c:pt idx="6387">
                  <c:v>38163</c:v>
                </c:pt>
                <c:pt idx="6388">
                  <c:v>38166</c:v>
                </c:pt>
                <c:pt idx="6389">
                  <c:v>38167</c:v>
                </c:pt>
                <c:pt idx="6390">
                  <c:v>38168</c:v>
                </c:pt>
                <c:pt idx="6391">
                  <c:v>38169</c:v>
                </c:pt>
                <c:pt idx="6392">
                  <c:v>38170</c:v>
                </c:pt>
                <c:pt idx="6393">
                  <c:v>38173</c:v>
                </c:pt>
                <c:pt idx="6394">
                  <c:v>38174</c:v>
                </c:pt>
                <c:pt idx="6395">
                  <c:v>38175</c:v>
                </c:pt>
                <c:pt idx="6396">
                  <c:v>38176</c:v>
                </c:pt>
                <c:pt idx="6397">
                  <c:v>38177</c:v>
                </c:pt>
                <c:pt idx="6398">
                  <c:v>38180</c:v>
                </c:pt>
                <c:pt idx="6399">
                  <c:v>38181</c:v>
                </c:pt>
                <c:pt idx="6400">
                  <c:v>38182</c:v>
                </c:pt>
                <c:pt idx="6401">
                  <c:v>38183</c:v>
                </c:pt>
                <c:pt idx="6402">
                  <c:v>38184</c:v>
                </c:pt>
                <c:pt idx="6403">
                  <c:v>38187</c:v>
                </c:pt>
                <c:pt idx="6404">
                  <c:v>38188</c:v>
                </c:pt>
                <c:pt idx="6405">
                  <c:v>38189</c:v>
                </c:pt>
                <c:pt idx="6406">
                  <c:v>38190</c:v>
                </c:pt>
                <c:pt idx="6407">
                  <c:v>38191</c:v>
                </c:pt>
                <c:pt idx="6408">
                  <c:v>38194</c:v>
                </c:pt>
                <c:pt idx="6409">
                  <c:v>38195</c:v>
                </c:pt>
                <c:pt idx="6410">
                  <c:v>38196</c:v>
                </c:pt>
                <c:pt idx="6411">
                  <c:v>38197</c:v>
                </c:pt>
                <c:pt idx="6412">
                  <c:v>38198</c:v>
                </c:pt>
                <c:pt idx="6413">
                  <c:v>38201</c:v>
                </c:pt>
                <c:pt idx="6414">
                  <c:v>38202</c:v>
                </c:pt>
                <c:pt idx="6415">
                  <c:v>38203</c:v>
                </c:pt>
                <c:pt idx="6416">
                  <c:v>38204</c:v>
                </c:pt>
                <c:pt idx="6417">
                  <c:v>38205</c:v>
                </c:pt>
                <c:pt idx="6418">
                  <c:v>38208</c:v>
                </c:pt>
                <c:pt idx="6419">
                  <c:v>38209</c:v>
                </c:pt>
                <c:pt idx="6420">
                  <c:v>38210</c:v>
                </c:pt>
                <c:pt idx="6421">
                  <c:v>38211</c:v>
                </c:pt>
                <c:pt idx="6422">
                  <c:v>38212</c:v>
                </c:pt>
                <c:pt idx="6423">
                  <c:v>38215</c:v>
                </c:pt>
                <c:pt idx="6424">
                  <c:v>38216</c:v>
                </c:pt>
                <c:pt idx="6425">
                  <c:v>38217</c:v>
                </c:pt>
                <c:pt idx="6426">
                  <c:v>38218</c:v>
                </c:pt>
                <c:pt idx="6427">
                  <c:v>38219</c:v>
                </c:pt>
                <c:pt idx="6428">
                  <c:v>38222</c:v>
                </c:pt>
                <c:pt idx="6429">
                  <c:v>38223</c:v>
                </c:pt>
                <c:pt idx="6430">
                  <c:v>38224</c:v>
                </c:pt>
                <c:pt idx="6431">
                  <c:v>38225</c:v>
                </c:pt>
                <c:pt idx="6432">
                  <c:v>38226</c:v>
                </c:pt>
                <c:pt idx="6433">
                  <c:v>38229</c:v>
                </c:pt>
                <c:pt idx="6434">
                  <c:v>38230</c:v>
                </c:pt>
                <c:pt idx="6435">
                  <c:v>38231</c:v>
                </c:pt>
                <c:pt idx="6436">
                  <c:v>38232</c:v>
                </c:pt>
                <c:pt idx="6437">
                  <c:v>38233</c:v>
                </c:pt>
                <c:pt idx="6438">
                  <c:v>38236</c:v>
                </c:pt>
                <c:pt idx="6439">
                  <c:v>38237</c:v>
                </c:pt>
                <c:pt idx="6440">
                  <c:v>38238</c:v>
                </c:pt>
                <c:pt idx="6441">
                  <c:v>38239</c:v>
                </c:pt>
                <c:pt idx="6442">
                  <c:v>38240</c:v>
                </c:pt>
                <c:pt idx="6443">
                  <c:v>38243</c:v>
                </c:pt>
                <c:pt idx="6444">
                  <c:v>38244</c:v>
                </c:pt>
                <c:pt idx="6445">
                  <c:v>38245</c:v>
                </c:pt>
                <c:pt idx="6446">
                  <c:v>38246</c:v>
                </c:pt>
                <c:pt idx="6447">
                  <c:v>38247</c:v>
                </c:pt>
                <c:pt idx="6448">
                  <c:v>38250</c:v>
                </c:pt>
                <c:pt idx="6449">
                  <c:v>38251</c:v>
                </c:pt>
                <c:pt idx="6450">
                  <c:v>38252</c:v>
                </c:pt>
                <c:pt idx="6451">
                  <c:v>38253</c:v>
                </c:pt>
                <c:pt idx="6452">
                  <c:v>38254</c:v>
                </c:pt>
                <c:pt idx="6453">
                  <c:v>38257</c:v>
                </c:pt>
                <c:pt idx="6454">
                  <c:v>38258</c:v>
                </c:pt>
                <c:pt idx="6455">
                  <c:v>38259</c:v>
                </c:pt>
                <c:pt idx="6456">
                  <c:v>38260</c:v>
                </c:pt>
                <c:pt idx="6457">
                  <c:v>38261</c:v>
                </c:pt>
                <c:pt idx="6458">
                  <c:v>38264</c:v>
                </c:pt>
                <c:pt idx="6459">
                  <c:v>38265</c:v>
                </c:pt>
                <c:pt idx="6460">
                  <c:v>38266</c:v>
                </c:pt>
                <c:pt idx="6461">
                  <c:v>38267</c:v>
                </c:pt>
                <c:pt idx="6462">
                  <c:v>38268</c:v>
                </c:pt>
                <c:pt idx="6463">
                  <c:v>38271</c:v>
                </c:pt>
                <c:pt idx="6464">
                  <c:v>38272</c:v>
                </c:pt>
                <c:pt idx="6465">
                  <c:v>38273</c:v>
                </c:pt>
                <c:pt idx="6466">
                  <c:v>38274</c:v>
                </c:pt>
                <c:pt idx="6467">
                  <c:v>38275</c:v>
                </c:pt>
                <c:pt idx="6468">
                  <c:v>38278</c:v>
                </c:pt>
                <c:pt idx="6469">
                  <c:v>38279</c:v>
                </c:pt>
                <c:pt idx="6470">
                  <c:v>38280</c:v>
                </c:pt>
                <c:pt idx="6471">
                  <c:v>38281</c:v>
                </c:pt>
                <c:pt idx="6472">
                  <c:v>38282</c:v>
                </c:pt>
                <c:pt idx="6473">
                  <c:v>38285</c:v>
                </c:pt>
                <c:pt idx="6474">
                  <c:v>38286</c:v>
                </c:pt>
                <c:pt idx="6475">
                  <c:v>38287</c:v>
                </c:pt>
                <c:pt idx="6476">
                  <c:v>38288</c:v>
                </c:pt>
                <c:pt idx="6477">
                  <c:v>38289</c:v>
                </c:pt>
                <c:pt idx="6478">
                  <c:v>38292</c:v>
                </c:pt>
                <c:pt idx="6479">
                  <c:v>38293</c:v>
                </c:pt>
                <c:pt idx="6480">
                  <c:v>38294</c:v>
                </c:pt>
                <c:pt idx="6481">
                  <c:v>38295</c:v>
                </c:pt>
                <c:pt idx="6482">
                  <c:v>38296</c:v>
                </c:pt>
                <c:pt idx="6483">
                  <c:v>38299</c:v>
                </c:pt>
                <c:pt idx="6484">
                  <c:v>38300</c:v>
                </c:pt>
                <c:pt idx="6485">
                  <c:v>38301</c:v>
                </c:pt>
                <c:pt idx="6486">
                  <c:v>38302</c:v>
                </c:pt>
                <c:pt idx="6487">
                  <c:v>38303</c:v>
                </c:pt>
                <c:pt idx="6488">
                  <c:v>38306</c:v>
                </c:pt>
                <c:pt idx="6489">
                  <c:v>38307</c:v>
                </c:pt>
                <c:pt idx="6490">
                  <c:v>38308</c:v>
                </c:pt>
                <c:pt idx="6491">
                  <c:v>38309</c:v>
                </c:pt>
                <c:pt idx="6492">
                  <c:v>38310</c:v>
                </c:pt>
                <c:pt idx="6493">
                  <c:v>38313</c:v>
                </c:pt>
                <c:pt idx="6494">
                  <c:v>38314</c:v>
                </c:pt>
                <c:pt idx="6495">
                  <c:v>38315</c:v>
                </c:pt>
                <c:pt idx="6496">
                  <c:v>38316</c:v>
                </c:pt>
                <c:pt idx="6497">
                  <c:v>38317</c:v>
                </c:pt>
                <c:pt idx="6498">
                  <c:v>38320</c:v>
                </c:pt>
                <c:pt idx="6499">
                  <c:v>38321</c:v>
                </c:pt>
                <c:pt idx="6500">
                  <c:v>38322</c:v>
                </c:pt>
                <c:pt idx="6501">
                  <c:v>38323</c:v>
                </c:pt>
                <c:pt idx="6502">
                  <c:v>38324</c:v>
                </c:pt>
                <c:pt idx="6503">
                  <c:v>38327</c:v>
                </c:pt>
                <c:pt idx="6504">
                  <c:v>38328</c:v>
                </c:pt>
                <c:pt idx="6505">
                  <c:v>38329</c:v>
                </c:pt>
                <c:pt idx="6506">
                  <c:v>38330</c:v>
                </c:pt>
                <c:pt idx="6507">
                  <c:v>38331</c:v>
                </c:pt>
                <c:pt idx="6508">
                  <c:v>38334</c:v>
                </c:pt>
                <c:pt idx="6509">
                  <c:v>38335</c:v>
                </c:pt>
                <c:pt idx="6510">
                  <c:v>38336</c:v>
                </c:pt>
                <c:pt idx="6511">
                  <c:v>38337</c:v>
                </c:pt>
                <c:pt idx="6512">
                  <c:v>38338</c:v>
                </c:pt>
                <c:pt idx="6513">
                  <c:v>38341</c:v>
                </c:pt>
                <c:pt idx="6514">
                  <c:v>38342</c:v>
                </c:pt>
                <c:pt idx="6515">
                  <c:v>38343</c:v>
                </c:pt>
                <c:pt idx="6516">
                  <c:v>38344</c:v>
                </c:pt>
                <c:pt idx="6517">
                  <c:v>38345</c:v>
                </c:pt>
                <c:pt idx="6518">
                  <c:v>38348</c:v>
                </c:pt>
                <c:pt idx="6519">
                  <c:v>38349</c:v>
                </c:pt>
                <c:pt idx="6520">
                  <c:v>38350</c:v>
                </c:pt>
                <c:pt idx="6521">
                  <c:v>38351</c:v>
                </c:pt>
                <c:pt idx="6522">
                  <c:v>38352</c:v>
                </c:pt>
                <c:pt idx="6523">
                  <c:v>38355</c:v>
                </c:pt>
                <c:pt idx="6524">
                  <c:v>38356</c:v>
                </c:pt>
                <c:pt idx="6525">
                  <c:v>38357</c:v>
                </c:pt>
                <c:pt idx="6526">
                  <c:v>38358</c:v>
                </c:pt>
                <c:pt idx="6527">
                  <c:v>38359</c:v>
                </c:pt>
                <c:pt idx="6528">
                  <c:v>38362</c:v>
                </c:pt>
                <c:pt idx="6529">
                  <c:v>38363</c:v>
                </c:pt>
                <c:pt idx="6530">
                  <c:v>38364</c:v>
                </c:pt>
                <c:pt idx="6531">
                  <c:v>38365</c:v>
                </c:pt>
                <c:pt idx="6532">
                  <c:v>38366</c:v>
                </c:pt>
                <c:pt idx="6533">
                  <c:v>38369</c:v>
                </c:pt>
                <c:pt idx="6534">
                  <c:v>38370</c:v>
                </c:pt>
                <c:pt idx="6535">
                  <c:v>38371</c:v>
                </c:pt>
                <c:pt idx="6536">
                  <c:v>38372</c:v>
                </c:pt>
                <c:pt idx="6537">
                  <c:v>38373</c:v>
                </c:pt>
                <c:pt idx="6538">
                  <c:v>38376</c:v>
                </c:pt>
                <c:pt idx="6539">
                  <c:v>38377</c:v>
                </c:pt>
                <c:pt idx="6540">
                  <c:v>38378</c:v>
                </c:pt>
                <c:pt idx="6541">
                  <c:v>38379</c:v>
                </c:pt>
                <c:pt idx="6542">
                  <c:v>38380</c:v>
                </c:pt>
                <c:pt idx="6543">
                  <c:v>38383</c:v>
                </c:pt>
                <c:pt idx="6544">
                  <c:v>38384</c:v>
                </c:pt>
                <c:pt idx="6545">
                  <c:v>38385</c:v>
                </c:pt>
                <c:pt idx="6546">
                  <c:v>38386</c:v>
                </c:pt>
                <c:pt idx="6547">
                  <c:v>38387</c:v>
                </c:pt>
                <c:pt idx="6548">
                  <c:v>38390</c:v>
                </c:pt>
                <c:pt idx="6549">
                  <c:v>38391</c:v>
                </c:pt>
                <c:pt idx="6550">
                  <c:v>38392</c:v>
                </c:pt>
                <c:pt idx="6551">
                  <c:v>38393</c:v>
                </c:pt>
                <c:pt idx="6552">
                  <c:v>38394</c:v>
                </c:pt>
                <c:pt idx="6553">
                  <c:v>38397</c:v>
                </c:pt>
                <c:pt idx="6554">
                  <c:v>38398</c:v>
                </c:pt>
                <c:pt idx="6555">
                  <c:v>38399</c:v>
                </c:pt>
                <c:pt idx="6556">
                  <c:v>38400</c:v>
                </c:pt>
                <c:pt idx="6557">
                  <c:v>38401</c:v>
                </c:pt>
                <c:pt idx="6558">
                  <c:v>38404</c:v>
                </c:pt>
                <c:pt idx="6559">
                  <c:v>38405</c:v>
                </c:pt>
                <c:pt idx="6560">
                  <c:v>38406</c:v>
                </c:pt>
                <c:pt idx="6561">
                  <c:v>38407</c:v>
                </c:pt>
                <c:pt idx="6562">
                  <c:v>38408</c:v>
                </c:pt>
                <c:pt idx="6563">
                  <c:v>38411</c:v>
                </c:pt>
                <c:pt idx="6564">
                  <c:v>38412</c:v>
                </c:pt>
                <c:pt idx="6565">
                  <c:v>38413</c:v>
                </c:pt>
                <c:pt idx="6566">
                  <c:v>38414</c:v>
                </c:pt>
                <c:pt idx="6567">
                  <c:v>38415</c:v>
                </c:pt>
                <c:pt idx="6568">
                  <c:v>38418</c:v>
                </c:pt>
                <c:pt idx="6569">
                  <c:v>38419</c:v>
                </c:pt>
                <c:pt idx="6570">
                  <c:v>38420</c:v>
                </c:pt>
                <c:pt idx="6571">
                  <c:v>38421</c:v>
                </c:pt>
                <c:pt idx="6572">
                  <c:v>38422</c:v>
                </c:pt>
                <c:pt idx="6573">
                  <c:v>38425</c:v>
                </c:pt>
                <c:pt idx="6574">
                  <c:v>38426</c:v>
                </c:pt>
                <c:pt idx="6575">
                  <c:v>38427</c:v>
                </c:pt>
                <c:pt idx="6576">
                  <c:v>38428</c:v>
                </c:pt>
                <c:pt idx="6577">
                  <c:v>38429</c:v>
                </c:pt>
                <c:pt idx="6578">
                  <c:v>38432</c:v>
                </c:pt>
                <c:pt idx="6579">
                  <c:v>38433</c:v>
                </c:pt>
                <c:pt idx="6580">
                  <c:v>38434</c:v>
                </c:pt>
                <c:pt idx="6581">
                  <c:v>38435</c:v>
                </c:pt>
                <c:pt idx="6582">
                  <c:v>38436</c:v>
                </c:pt>
                <c:pt idx="6583">
                  <c:v>38439</c:v>
                </c:pt>
                <c:pt idx="6584">
                  <c:v>38440</c:v>
                </c:pt>
                <c:pt idx="6585">
                  <c:v>38441</c:v>
                </c:pt>
                <c:pt idx="6586">
                  <c:v>38442</c:v>
                </c:pt>
                <c:pt idx="6587">
                  <c:v>38443</c:v>
                </c:pt>
                <c:pt idx="6588">
                  <c:v>38446</c:v>
                </c:pt>
                <c:pt idx="6589">
                  <c:v>38447</c:v>
                </c:pt>
                <c:pt idx="6590">
                  <c:v>38448</c:v>
                </c:pt>
                <c:pt idx="6591">
                  <c:v>38449</c:v>
                </c:pt>
                <c:pt idx="6592">
                  <c:v>38450</c:v>
                </c:pt>
                <c:pt idx="6593">
                  <c:v>38453</c:v>
                </c:pt>
                <c:pt idx="6594">
                  <c:v>38454</c:v>
                </c:pt>
                <c:pt idx="6595">
                  <c:v>38455</c:v>
                </c:pt>
                <c:pt idx="6596">
                  <c:v>38456</c:v>
                </c:pt>
                <c:pt idx="6597">
                  <c:v>38457</c:v>
                </c:pt>
                <c:pt idx="6598">
                  <c:v>38460</c:v>
                </c:pt>
                <c:pt idx="6599">
                  <c:v>38461</c:v>
                </c:pt>
                <c:pt idx="6600">
                  <c:v>38462</c:v>
                </c:pt>
                <c:pt idx="6601">
                  <c:v>38463</c:v>
                </c:pt>
                <c:pt idx="6602">
                  <c:v>38464</c:v>
                </c:pt>
                <c:pt idx="6603">
                  <c:v>38467</c:v>
                </c:pt>
                <c:pt idx="6604">
                  <c:v>38468</c:v>
                </c:pt>
                <c:pt idx="6605">
                  <c:v>38469</c:v>
                </c:pt>
                <c:pt idx="6606">
                  <c:v>38470</c:v>
                </c:pt>
                <c:pt idx="6607">
                  <c:v>38471</c:v>
                </c:pt>
                <c:pt idx="6608">
                  <c:v>38474</c:v>
                </c:pt>
                <c:pt idx="6609">
                  <c:v>38475</c:v>
                </c:pt>
                <c:pt idx="6610">
                  <c:v>38476</c:v>
                </c:pt>
                <c:pt idx="6611">
                  <c:v>38477</c:v>
                </c:pt>
                <c:pt idx="6612">
                  <c:v>38478</c:v>
                </c:pt>
                <c:pt idx="6613">
                  <c:v>38481</c:v>
                </c:pt>
                <c:pt idx="6614">
                  <c:v>38482</c:v>
                </c:pt>
                <c:pt idx="6615">
                  <c:v>38483</c:v>
                </c:pt>
                <c:pt idx="6616">
                  <c:v>38484</c:v>
                </c:pt>
                <c:pt idx="6617">
                  <c:v>38485</c:v>
                </c:pt>
                <c:pt idx="6618">
                  <c:v>38488</c:v>
                </c:pt>
                <c:pt idx="6619">
                  <c:v>38489</c:v>
                </c:pt>
                <c:pt idx="6620">
                  <c:v>38490</c:v>
                </c:pt>
                <c:pt idx="6621">
                  <c:v>38491</c:v>
                </c:pt>
                <c:pt idx="6622">
                  <c:v>38492</c:v>
                </c:pt>
                <c:pt idx="6623">
                  <c:v>38495</c:v>
                </c:pt>
                <c:pt idx="6624">
                  <c:v>38496</c:v>
                </c:pt>
                <c:pt idx="6625">
                  <c:v>38497</c:v>
                </c:pt>
                <c:pt idx="6626">
                  <c:v>38498</c:v>
                </c:pt>
                <c:pt idx="6627">
                  <c:v>38499</c:v>
                </c:pt>
                <c:pt idx="6628">
                  <c:v>38502</c:v>
                </c:pt>
                <c:pt idx="6629">
                  <c:v>38503</c:v>
                </c:pt>
                <c:pt idx="6630">
                  <c:v>38504</c:v>
                </c:pt>
                <c:pt idx="6631">
                  <c:v>38505</c:v>
                </c:pt>
                <c:pt idx="6632">
                  <c:v>38506</c:v>
                </c:pt>
                <c:pt idx="6633">
                  <c:v>38509</c:v>
                </c:pt>
                <c:pt idx="6634">
                  <c:v>38510</c:v>
                </c:pt>
                <c:pt idx="6635">
                  <c:v>38511</c:v>
                </c:pt>
                <c:pt idx="6636">
                  <c:v>38512</c:v>
                </c:pt>
                <c:pt idx="6637">
                  <c:v>38513</c:v>
                </c:pt>
                <c:pt idx="6638">
                  <c:v>38516</c:v>
                </c:pt>
                <c:pt idx="6639">
                  <c:v>38517</c:v>
                </c:pt>
                <c:pt idx="6640">
                  <c:v>38518</c:v>
                </c:pt>
                <c:pt idx="6641">
                  <c:v>38519</c:v>
                </c:pt>
                <c:pt idx="6642">
                  <c:v>38520</c:v>
                </c:pt>
                <c:pt idx="6643">
                  <c:v>38523</c:v>
                </c:pt>
                <c:pt idx="6644">
                  <c:v>38524</c:v>
                </c:pt>
                <c:pt idx="6645">
                  <c:v>38525</c:v>
                </c:pt>
                <c:pt idx="6646">
                  <c:v>38526</c:v>
                </c:pt>
                <c:pt idx="6647">
                  <c:v>38527</c:v>
                </c:pt>
                <c:pt idx="6648">
                  <c:v>38530</c:v>
                </c:pt>
                <c:pt idx="6649">
                  <c:v>38531</c:v>
                </c:pt>
                <c:pt idx="6650">
                  <c:v>38532</c:v>
                </c:pt>
                <c:pt idx="6651">
                  <c:v>38533</c:v>
                </c:pt>
                <c:pt idx="6652">
                  <c:v>38534</c:v>
                </c:pt>
                <c:pt idx="6653">
                  <c:v>38537</c:v>
                </c:pt>
                <c:pt idx="6654">
                  <c:v>38538</c:v>
                </c:pt>
                <c:pt idx="6655">
                  <c:v>38539</c:v>
                </c:pt>
                <c:pt idx="6656">
                  <c:v>38540</c:v>
                </c:pt>
                <c:pt idx="6657">
                  <c:v>38541</c:v>
                </c:pt>
                <c:pt idx="6658">
                  <c:v>38544</c:v>
                </c:pt>
                <c:pt idx="6659">
                  <c:v>38545</c:v>
                </c:pt>
                <c:pt idx="6660">
                  <c:v>38546</c:v>
                </c:pt>
                <c:pt idx="6661">
                  <c:v>38547</c:v>
                </c:pt>
                <c:pt idx="6662">
                  <c:v>38548</c:v>
                </c:pt>
                <c:pt idx="6663">
                  <c:v>38551</c:v>
                </c:pt>
                <c:pt idx="6664">
                  <c:v>38552</c:v>
                </c:pt>
                <c:pt idx="6665">
                  <c:v>38553</c:v>
                </c:pt>
                <c:pt idx="6666">
                  <c:v>38554</c:v>
                </c:pt>
                <c:pt idx="6667">
                  <c:v>38555</c:v>
                </c:pt>
                <c:pt idx="6668">
                  <c:v>38558</c:v>
                </c:pt>
                <c:pt idx="6669">
                  <c:v>38559</c:v>
                </c:pt>
                <c:pt idx="6670">
                  <c:v>38560</c:v>
                </c:pt>
                <c:pt idx="6671">
                  <c:v>38561</c:v>
                </c:pt>
                <c:pt idx="6672">
                  <c:v>38562</c:v>
                </c:pt>
                <c:pt idx="6673">
                  <c:v>38565</c:v>
                </c:pt>
                <c:pt idx="6674">
                  <c:v>38566</c:v>
                </c:pt>
                <c:pt idx="6675">
                  <c:v>38567</c:v>
                </c:pt>
                <c:pt idx="6676">
                  <c:v>38568</c:v>
                </c:pt>
                <c:pt idx="6677">
                  <c:v>38569</c:v>
                </c:pt>
                <c:pt idx="6678">
                  <c:v>38572</c:v>
                </c:pt>
                <c:pt idx="6679">
                  <c:v>38573</c:v>
                </c:pt>
                <c:pt idx="6680">
                  <c:v>38574</c:v>
                </c:pt>
                <c:pt idx="6681">
                  <c:v>38575</c:v>
                </c:pt>
                <c:pt idx="6682">
                  <c:v>38576</c:v>
                </c:pt>
                <c:pt idx="6683">
                  <c:v>38579</c:v>
                </c:pt>
                <c:pt idx="6684">
                  <c:v>38580</c:v>
                </c:pt>
                <c:pt idx="6685">
                  <c:v>38581</c:v>
                </c:pt>
                <c:pt idx="6686">
                  <c:v>38582</c:v>
                </c:pt>
                <c:pt idx="6687">
                  <c:v>38583</c:v>
                </c:pt>
                <c:pt idx="6688">
                  <c:v>38586</c:v>
                </c:pt>
                <c:pt idx="6689">
                  <c:v>38587</c:v>
                </c:pt>
                <c:pt idx="6690">
                  <c:v>38588</c:v>
                </c:pt>
                <c:pt idx="6691">
                  <c:v>38589</c:v>
                </c:pt>
                <c:pt idx="6692">
                  <c:v>38590</c:v>
                </c:pt>
                <c:pt idx="6693">
                  <c:v>38593</c:v>
                </c:pt>
                <c:pt idx="6694">
                  <c:v>38594</c:v>
                </c:pt>
                <c:pt idx="6695">
                  <c:v>38595</c:v>
                </c:pt>
                <c:pt idx="6696">
                  <c:v>38596</c:v>
                </c:pt>
                <c:pt idx="6697">
                  <c:v>38597</c:v>
                </c:pt>
                <c:pt idx="6698">
                  <c:v>38600</c:v>
                </c:pt>
                <c:pt idx="6699">
                  <c:v>38601</c:v>
                </c:pt>
                <c:pt idx="6700">
                  <c:v>38602</c:v>
                </c:pt>
                <c:pt idx="6701">
                  <c:v>38603</c:v>
                </c:pt>
                <c:pt idx="6702">
                  <c:v>38604</c:v>
                </c:pt>
                <c:pt idx="6703">
                  <c:v>38607</c:v>
                </c:pt>
                <c:pt idx="6704">
                  <c:v>38608</c:v>
                </c:pt>
                <c:pt idx="6705">
                  <c:v>38609</c:v>
                </c:pt>
                <c:pt idx="6706">
                  <c:v>38610</c:v>
                </c:pt>
                <c:pt idx="6707">
                  <c:v>38611</c:v>
                </c:pt>
                <c:pt idx="6708">
                  <c:v>38614</c:v>
                </c:pt>
                <c:pt idx="6709">
                  <c:v>38615</c:v>
                </c:pt>
                <c:pt idx="6710">
                  <c:v>38616</c:v>
                </c:pt>
                <c:pt idx="6711">
                  <c:v>38617</c:v>
                </c:pt>
                <c:pt idx="6712">
                  <c:v>38618</c:v>
                </c:pt>
                <c:pt idx="6713">
                  <c:v>38621</c:v>
                </c:pt>
                <c:pt idx="6714">
                  <c:v>38622</c:v>
                </c:pt>
                <c:pt idx="6715">
                  <c:v>38623</c:v>
                </c:pt>
                <c:pt idx="6716">
                  <c:v>38624</c:v>
                </c:pt>
                <c:pt idx="6717">
                  <c:v>38625</c:v>
                </c:pt>
                <c:pt idx="6718">
                  <c:v>38628</c:v>
                </c:pt>
                <c:pt idx="6719">
                  <c:v>38629</c:v>
                </c:pt>
                <c:pt idx="6720">
                  <c:v>38630</c:v>
                </c:pt>
                <c:pt idx="6721">
                  <c:v>38631</c:v>
                </c:pt>
                <c:pt idx="6722">
                  <c:v>38632</c:v>
                </c:pt>
                <c:pt idx="6723">
                  <c:v>38635</c:v>
                </c:pt>
                <c:pt idx="6724">
                  <c:v>38636</c:v>
                </c:pt>
                <c:pt idx="6725">
                  <c:v>38637</c:v>
                </c:pt>
                <c:pt idx="6726">
                  <c:v>38638</c:v>
                </c:pt>
                <c:pt idx="6727">
                  <c:v>38639</c:v>
                </c:pt>
                <c:pt idx="6728">
                  <c:v>38642</c:v>
                </c:pt>
                <c:pt idx="6729">
                  <c:v>38643</c:v>
                </c:pt>
                <c:pt idx="6730">
                  <c:v>38644</c:v>
                </c:pt>
                <c:pt idx="6731">
                  <c:v>38645</c:v>
                </c:pt>
                <c:pt idx="6732">
                  <c:v>38646</c:v>
                </c:pt>
                <c:pt idx="6733">
                  <c:v>38649</c:v>
                </c:pt>
                <c:pt idx="6734">
                  <c:v>38650</c:v>
                </c:pt>
                <c:pt idx="6735">
                  <c:v>38651</c:v>
                </c:pt>
                <c:pt idx="6736">
                  <c:v>38652</c:v>
                </c:pt>
                <c:pt idx="6737">
                  <c:v>38653</c:v>
                </c:pt>
                <c:pt idx="6738">
                  <c:v>38656</c:v>
                </c:pt>
                <c:pt idx="6739">
                  <c:v>38657</c:v>
                </c:pt>
                <c:pt idx="6740">
                  <c:v>38658</c:v>
                </c:pt>
                <c:pt idx="6741">
                  <c:v>38659</c:v>
                </c:pt>
                <c:pt idx="6742">
                  <c:v>38660</c:v>
                </c:pt>
                <c:pt idx="6743">
                  <c:v>38663</c:v>
                </c:pt>
                <c:pt idx="6744">
                  <c:v>38664</c:v>
                </c:pt>
                <c:pt idx="6745">
                  <c:v>38665</c:v>
                </c:pt>
                <c:pt idx="6746">
                  <c:v>38666</c:v>
                </c:pt>
                <c:pt idx="6747">
                  <c:v>38667</c:v>
                </c:pt>
                <c:pt idx="6748">
                  <c:v>38670</c:v>
                </c:pt>
                <c:pt idx="6749">
                  <c:v>38671</c:v>
                </c:pt>
                <c:pt idx="6750">
                  <c:v>38672</c:v>
                </c:pt>
                <c:pt idx="6751">
                  <c:v>38673</c:v>
                </c:pt>
                <c:pt idx="6752">
                  <c:v>38674</c:v>
                </c:pt>
                <c:pt idx="6753">
                  <c:v>38677</c:v>
                </c:pt>
                <c:pt idx="6754">
                  <c:v>38678</c:v>
                </c:pt>
                <c:pt idx="6755">
                  <c:v>38679</c:v>
                </c:pt>
                <c:pt idx="6756">
                  <c:v>38680</c:v>
                </c:pt>
                <c:pt idx="6757">
                  <c:v>38681</c:v>
                </c:pt>
                <c:pt idx="6758">
                  <c:v>38684</c:v>
                </c:pt>
                <c:pt idx="6759">
                  <c:v>38685</c:v>
                </c:pt>
                <c:pt idx="6760">
                  <c:v>38686</c:v>
                </c:pt>
                <c:pt idx="6761">
                  <c:v>38687</c:v>
                </c:pt>
                <c:pt idx="6762">
                  <c:v>38688</c:v>
                </c:pt>
                <c:pt idx="6763">
                  <c:v>38691</c:v>
                </c:pt>
                <c:pt idx="6764">
                  <c:v>38692</c:v>
                </c:pt>
                <c:pt idx="6765">
                  <c:v>38693</c:v>
                </c:pt>
                <c:pt idx="6766">
                  <c:v>38694</c:v>
                </c:pt>
                <c:pt idx="6767">
                  <c:v>38695</c:v>
                </c:pt>
                <c:pt idx="6768">
                  <c:v>38698</c:v>
                </c:pt>
                <c:pt idx="6769">
                  <c:v>38699</c:v>
                </c:pt>
                <c:pt idx="6770">
                  <c:v>38700</c:v>
                </c:pt>
                <c:pt idx="6771">
                  <c:v>38701</c:v>
                </c:pt>
                <c:pt idx="6772">
                  <c:v>38702</c:v>
                </c:pt>
                <c:pt idx="6773">
                  <c:v>38705</c:v>
                </c:pt>
                <c:pt idx="6774">
                  <c:v>38706</c:v>
                </c:pt>
                <c:pt idx="6775">
                  <c:v>38707</c:v>
                </c:pt>
                <c:pt idx="6776">
                  <c:v>38708</c:v>
                </c:pt>
                <c:pt idx="6777">
                  <c:v>38709</c:v>
                </c:pt>
                <c:pt idx="6778">
                  <c:v>38712</c:v>
                </c:pt>
                <c:pt idx="6779">
                  <c:v>38713</c:v>
                </c:pt>
                <c:pt idx="6780">
                  <c:v>38714</c:v>
                </c:pt>
                <c:pt idx="6781">
                  <c:v>38715</c:v>
                </c:pt>
                <c:pt idx="6782">
                  <c:v>38716</c:v>
                </c:pt>
                <c:pt idx="6783">
                  <c:v>38719</c:v>
                </c:pt>
                <c:pt idx="6784">
                  <c:v>38720</c:v>
                </c:pt>
                <c:pt idx="6785">
                  <c:v>38721</c:v>
                </c:pt>
                <c:pt idx="6786">
                  <c:v>38722</c:v>
                </c:pt>
                <c:pt idx="6787">
                  <c:v>38723</c:v>
                </c:pt>
                <c:pt idx="6788">
                  <c:v>38726</c:v>
                </c:pt>
                <c:pt idx="6789">
                  <c:v>38727</c:v>
                </c:pt>
                <c:pt idx="6790">
                  <c:v>38728</c:v>
                </c:pt>
                <c:pt idx="6791">
                  <c:v>38729</c:v>
                </c:pt>
                <c:pt idx="6792">
                  <c:v>38730</c:v>
                </c:pt>
                <c:pt idx="6793">
                  <c:v>38733</c:v>
                </c:pt>
                <c:pt idx="6794">
                  <c:v>38734</c:v>
                </c:pt>
                <c:pt idx="6795">
                  <c:v>38735</c:v>
                </c:pt>
                <c:pt idx="6796">
                  <c:v>38736</c:v>
                </c:pt>
                <c:pt idx="6797">
                  <c:v>38737</c:v>
                </c:pt>
                <c:pt idx="6798">
                  <c:v>38740</c:v>
                </c:pt>
                <c:pt idx="6799">
                  <c:v>38741</c:v>
                </c:pt>
                <c:pt idx="6800">
                  <c:v>38742</c:v>
                </c:pt>
                <c:pt idx="6801">
                  <c:v>38743</c:v>
                </c:pt>
                <c:pt idx="6802">
                  <c:v>38744</c:v>
                </c:pt>
                <c:pt idx="6803">
                  <c:v>38747</c:v>
                </c:pt>
                <c:pt idx="6804">
                  <c:v>38748</c:v>
                </c:pt>
                <c:pt idx="6805">
                  <c:v>38749</c:v>
                </c:pt>
                <c:pt idx="6806">
                  <c:v>38750</c:v>
                </c:pt>
                <c:pt idx="6807">
                  <c:v>38751</c:v>
                </c:pt>
                <c:pt idx="6808">
                  <c:v>38754</c:v>
                </c:pt>
                <c:pt idx="6809">
                  <c:v>38755</c:v>
                </c:pt>
                <c:pt idx="6810">
                  <c:v>38756</c:v>
                </c:pt>
                <c:pt idx="6811">
                  <c:v>38757</c:v>
                </c:pt>
                <c:pt idx="6812">
                  <c:v>38758</c:v>
                </c:pt>
                <c:pt idx="6813">
                  <c:v>38761</c:v>
                </c:pt>
                <c:pt idx="6814">
                  <c:v>38762</c:v>
                </c:pt>
                <c:pt idx="6815">
                  <c:v>38763</c:v>
                </c:pt>
                <c:pt idx="6816">
                  <c:v>38764</c:v>
                </c:pt>
                <c:pt idx="6817">
                  <c:v>38765</c:v>
                </c:pt>
                <c:pt idx="6818">
                  <c:v>38768</c:v>
                </c:pt>
                <c:pt idx="6819">
                  <c:v>38769</c:v>
                </c:pt>
                <c:pt idx="6820">
                  <c:v>38770</c:v>
                </c:pt>
                <c:pt idx="6821">
                  <c:v>38771</c:v>
                </c:pt>
                <c:pt idx="6822">
                  <c:v>38772</c:v>
                </c:pt>
                <c:pt idx="6823">
                  <c:v>38775</c:v>
                </c:pt>
                <c:pt idx="6824">
                  <c:v>38776</c:v>
                </c:pt>
                <c:pt idx="6825">
                  <c:v>38777</c:v>
                </c:pt>
                <c:pt idx="6826">
                  <c:v>38778</c:v>
                </c:pt>
                <c:pt idx="6827">
                  <c:v>38779</c:v>
                </c:pt>
                <c:pt idx="6828">
                  <c:v>38782</c:v>
                </c:pt>
                <c:pt idx="6829">
                  <c:v>38783</c:v>
                </c:pt>
                <c:pt idx="6830">
                  <c:v>38784</c:v>
                </c:pt>
                <c:pt idx="6831">
                  <c:v>38785</c:v>
                </c:pt>
                <c:pt idx="6832">
                  <c:v>38786</c:v>
                </c:pt>
                <c:pt idx="6833">
                  <c:v>38789</c:v>
                </c:pt>
                <c:pt idx="6834">
                  <c:v>38790</c:v>
                </c:pt>
                <c:pt idx="6835">
                  <c:v>38791</c:v>
                </c:pt>
                <c:pt idx="6836">
                  <c:v>38792</c:v>
                </c:pt>
                <c:pt idx="6837">
                  <c:v>38793</c:v>
                </c:pt>
                <c:pt idx="6838">
                  <c:v>38796</c:v>
                </c:pt>
                <c:pt idx="6839">
                  <c:v>38797</c:v>
                </c:pt>
                <c:pt idx="6840">
                  <c:v>38798</c:v>
                </c:pt>
                <c:pt idx="6841">
                  <c:v>38799</c:v>
                </c:pt>
                <c:pt idx="6842">
                  <c:v>38800</c:v>
                </c:pt>
                <c:pt idx="6843">
                  <c:v>38803</c:v>
                </c:pt>
                <c:pt idx="6844">
                  <c:v>38804</c:v>
                </c:pt>
                <c:pt idx="6845">
                  <c:v>38805</c:v>
                </c:pt>
                <c:pt idx="6846">
                  <c:v>38806</c:v>
                </c:pt>
                <c:pt idx="6847">
                  <c:v>38807</c:v>
                </c:pt>
                <c:pt idx="6848">
                  <c:v>38810</c:v>
                </c:pt>
                <c:pt idx="6849">
                  <c:v>38811</c:v>
                </c:pt>
                <c:pt idx="6850">
                  <c:v>38812</c:v>
                </c:pt>
                <c:pt idx="6851">
                  <c:v>38813</c:v>
                </c:pt>
                <c:pt idx="6852">
                  <c:v>38814</c:v>
                </c:pt>
                <c:pt idx="6853">
                  <c:v>38817</c:v>
                </c:pt>
                <c:pt idx="6854">
                  <c:v>38818</c:v>
                </c:pt>
                <c:pt idx="6855">
                  <c:v>38819</c:v>
                </c:pt>
                <c:pt idx="6856">
                  <c:v>38820</c:v>
                </c:pt>
                <c:pt idx="6857">
                  <c:v>38821</c:v>
                </c:pt>
                <c:pt idx="6858">
                  <c:v>38824</c:v>
                </c:pt>
                <c:pt idx="6859">
                  <c:v>38825</c:v>
                </c:pt>
                <c:pt idx="6860">
                  <c:v>38826</c:v>
                </c:pt>
                <c:pt idx="6861">
                  <c:v>38827</c:v>
                </c:pt>
                <c:pt idx="6862">
                  <c:v>38828</c:v>
                </c:pt>
                <c:pt idx="6863">
                  <c:v>38831</c:v>
                </c:pt>
                <c:pt idx="6864">
                  <c:v>38832</c:v>
                </c:pt>
                <c:pt idx="6865">
                  <c:v>38833</c:v>
                </c:pt>
                <c:pt idx="6866">
                  <c:v>38834</c:v>
                </c:pt>
                <c:pt idx="6867">
                  <c:v>38835</c:v>
                </c:pt>
                <c:pt idx="6868">
                  <c:v>38838</c:v>
                </c:pt>
                <c:pt idx="6869">
                  <c:v>38839</c:v>
                </c:pt>
                <c:pt idx="6870">
                  <c:v>38840</c:v>
                </c:pt>
                <c:pt idx="6871">
                  <c:v>38841</c:v>
                </c:pt>
                <c:pt idx="6872">
                  <c:v>38842</c:v>
                </c:pt>
                <c:pt idx="6873">
                  <c:v>38845</c:v>
                </c:pt>
                <c:pt idx="6874">
                  <c:v>38846</c:v>
                </c:pt>
                <c:pt idx="6875">
                  <c:v>38847</c:v>
                </c:pt>
                <c:pt idx="6876">
                  <c:v>38848</c:v>
                </c:pt>
                <c:pt idx="6877">
                  <c:v>38849</c:v>
                </c:pt>
                <c:pt idx="6878">
                  <c:v>38852</c:v>
                </c:pt>
                <c:pt idx="6879">
                  <c:v>38853</c:v>
                </c:pt>
                <c:pt idx="6880">
                  <c:v>38854</c:v>
                </c:pt>
                <c:pt idx="6881">
                  <c:v>38855</c:v>
                </c:pt>
                <c:pt idx="6882">
                  <c:v>38856</c:v>
                </c:pt>
                <c:pt idx="6883">
                  <c:v>38859</c:v>
                </c:pt>
                <c:pt idx="6884">
                  <c:v>38860</c:v>
                </c:pt>
                <c:pt idx="6885">
                  <c:v>38861</c:v>
                </c:pt>
                <c:pt idx="6886">
                  <c:v>38862</c:v>
                </c:pt>
                <c:pt idx="6887">
                  <c:v>38863</c:v>
                </c:pt>
                <c:pt idx="6888">
                  <c:v>38866</c:v>
                </c:pt>
                <c:pt idx="6889">
                  <c:v>38867</c:v>
                </c:pt>
                <c:pt idx="6890">
                  <c:v>38868</c:v>
                </c:pt>
                <c:pt idx="6891">
                  <c:v>38869</c:v>
                </c:pt>
                <c:pt idx="6892">
                  <c:v>38870</c:v>
                </c:pt>
                <c:pt idx="6893">
                  <c:v>38873</c:v>
                </c:pt>
                <c:pt idx="6894">
                  <c:v>38874</c:v>
                </c:pt>
                <c:pt idx="6895">
                  <c:v>38875</c:v>
                </c:pt>
                <c:pt idx="6896">
                  <c:v>38876</c:v>
                </c:pt>
                <c:pt idx="6897">
                  <c:v>38877</c:v>
                </c:pt>
                <c:pt idx="6898">
                  <c:v>38880</c:v>
                </c:pt>
                <c:pt idx="6899">
                  <c:v>38881</c:v>
                </c:pt>
                <c:pt idx="6900">
                  <c:v>38882</c:v>
                </c:pt>
                <c:pt idx="6901">
                  <c:v>38883</c:v>
                </c:pt>
                <c:pt idx="6902">
                  <c:v>38884</c:v>
                </c:pt>
                <c:pt idx="6903">
                  <c:v>38887</c:v>
                </c:pt>
                <c:pt idx="6904">
                  <c:v>38888</c:v>
                </c:pt>
                <c:pt idx="6905">
                  <c:v>38889</c:v>
                </c:pt>
                <c:pt idx="6906">
                  <c:v>38890</c:v>
                </c:pt>
                <c:pt idx="6907">
                  <c:v>38891</c:v>
                </c:pt>
                <c:pt idx="6908">
                  <c:v>38894</c:v>
                </c:pt>
                <c:pt idx="6909">
                  <c:v>38895</c:v>
                </c:pt>
                <c:pt idx="6910">
                  <c:v>38896</c:v>
                </c:pt>
                <c:pt idx="6911">
                  <c:v>38897</c:v>
                </c:pt>
                <c:pt idx="6912">
                  <c:v>38898</c:v>
                </c:pt>
                <c:pt idx="6913">
                  <c:v>38901</c:v>
                </c:pt>
                <c:pt idx="6914">
                  <c:v>38902</c:v>
                </c:pt>
                <c:pt idx="6915">
                  <c:v>38903</c:v>
                </c:pt>
                <c:pt idx="6916">
                  <c:v>38904</c:v>
                </c:pt>
                <c:pt idx="6917">
                  <c:v>38905</c:v>
                </c:pt>
                <c:pt idx="6918">
                  <c:v>38908</c:v>
                </c:pt>
                <c:pt idx="6919">
                  <c:v>38909</c:v>
                </c:pt>
                <c:pt idx="6920">
                  <c:v>38910</c:v>
                </c:pt>
                <c:pt idx="6921">
                  <c:v>38911</c:v>
                </c:pt>
                <c:pt idx="6922">
                  <c:v>38912</c:v>
                </c:pt>
                <c:pt idx="6923">
                  <c:v>38915</c:v>
                </c:pt>
                <c:pt idx="6924">
                  <c:v>38916</c:v>
                </c:pt>
                <c:pt idx="6925">
                  <c:v>38917</c:v>
                </c:pt>
                <c:pt idx="6926">
                  <c:v>38918</c:v>
                </c:pt>
                <c:pt idx="6927">
                  <c:v>38919</c:v>
                </c:pt>
                <c:pt idx="6928">
                  <c:v>38922</c:v>
                </c:pt>
                <c:pt idx="6929">
                  <c:v>38923</c:v>
                </c:pt>
                <c:pt idx="6930">
                  <c:v>38924</c:v>
                </c:pt>
                <c:pt idx="6931">
                  <c:v>38925</c:v>
                </c:pt>
                <c:pt idx="6932">
                  <c:v>38926</c:v>
                </c:pt>
                <c:pt idx="6933">
                  <c:v>38929</c:v>
                </c:pt>
                <c:pt idx="6934">
                  <c:v>38930</c:v>
                </c:pt>
                <c:pt idx="6935">
                  <c:v>38931</c:v>
                </c:pt>
                <c:pt idx="6936">
                  <c:v>38932</c:v>
                </c:pt>
                <c:pt idx="6937">
                  <c:v>38933</c:v>
                </c:pt>
                <c:pt idx="6938">
                  <c:v>38936</c:v>
                </c:pt>
                <c:pt idx="6939">
                  <c:v>38937</c:v>
                </c:pt>
                <c:pt idx="6940">
                  <c:v>38938</c:v>
                </c:pt>
                <c:pt idx="6941">
                  <c:v>38939</c:v>
                </c:pt>
                <c:pt idx="6942">
                  <c:v>38940</c:v>
                </c:pt>
                <c:pt idx="6943">
                  <c:v>38943</c:v>
                </c:pt>
                <c:pt idx="6944">
                  <c:v>38944</c:v>
                </c:pt>
                <c:pt idx="6945">
                  <c:v>38945</c:v>
                </c:pt>
                <c:pt idx="6946">
                  <c:v>38946</c:v>
                </c:pt>
                <c:pt idx="6947">
                  <c:v>38947</c:v>
                </c:pt>
                <c:pt idx="6948">
                  <c:v>38950</c:v>
                </c:pt>
                <c:pt idx="6949">
                  <c:v>38951</c:v>
                </c:pt>
                <c:pt idx="6950">
                  <c:v>38952</c:v>
                </c:pt>
                <c:pt idx="6951">
                  <c:v>38953</c:v>
                </c:pt>
                <c:pt idx="6952">
                  <c:v>38954</c:v>
                </c:pt>
                <c:pt idx="6953">
                  <c:v>38957</c:v>
                </c:pt>
                <c:pt idx="6954">
                  <c:v>38958</c:v>
                </c:pt>
                <c:pt idx="6955">
                  <c:v>38959</c:v>
                </c:pt>
                <c:pt idx="6956">
                  <c:v>38960</c:v>
                </c:pt>
                <c:pt idx="6957">
                  <c:v>38961</c:v>
                </c:pt>
                <c:pt idx="6958">
                  <c:v>38964</c:v>
                </c:pt>
                <c:pt idx="6959">
                  <c:v>38965</c:v>
                </c:pt>
                <c:pt idx="6960">
                  <c:v>38966</c:v>
                </c:pt>
                <c:pt idx="6961">
                  <c:v>38967</c:v>
                </c:pt>
                <c:pt idx="6962">
                  <c:v>38968</c:v>
                </c:pt>
                <c:pt idx="6963">
                  <c:v>38971</c:v>
                </c:pt>
                <c:pt idx="6964">
                  <c:v>38972</c:v>
                </c:pt>
                <c:pt idx="6965">
                  <c:v>38973</c:v>
                </c:pt>
                <c:pt idx="6966">
                  <c:v>38974</c:v>
                </c:pt>
                <c:pt idx="6967">
                  <c:v>38975</c:v>
                </c:pt>
                <c:pt idx="6968">
                  <c:v>38978</c:v>
                </c:pt>
                <c:pt idx="6969">
                  <c:v>38979</c:v>
                </c:pt>
                <c:pt idx="6970">
                  <c:v>38980</c:v>
                </c:pt>
                <c:pt idx="6971">
                  <c:v>38981</c:v>
                </c:pt>
                <c:pt idx="6972">
                  <c:v>38982</c:v>
                </c:pt>
                <c:pt idx="6973">
                  <c:v>38985</c:v>
                </c:pt>
                <c:pt idx="6974">
                  <c:v>38986</c:v>
                </c:pt>
                <c:pt idx="6975">
                  <c:v>38987</c:v>
                </c:pt>
                <c:pt idx="6976">
                  <c:v>38988</c:v>
                </c:pt>
                <c:pt idx="6977">
                  <c:v>38989</c:v>
                </c:pt>
                <c:pt idx="6978">
                  <c:v>38992</c:v>
                </c:pt>
                <c:pt idx="6979">
                  <c:v>38993</c:v>
                </c:pt>
                <c:pt idx="6980">
                  <c:v>38994</c:v>
                </c:pt>
                <c:pt idx="6981">
                  <c:v>38995</c:v>
                </c:pt>
                <c:pt idx="6982">
                  <c:v>38996</c:v>
                </c:pt>
                <c:pt idx="6983">
                  <c:v>38999</c:v>
                </c:pt>
                <c:pt idx="6984">
                  <c:v>39000</c:v>
                </c:pt>
                <c:pt idx="6985">
                  <c:v>39001</c:v>
                </c:pt>
                <c:pt idx="6986">
                  <c:v>39002</c:v>
                </c:pt>
                <c:pt idx="6987">
                  <c:v>39003</c:v>
                </c:pt>
                <c:pt idx="6988">
                  <c:v>39006</c:v>
                </c:pt>
                <c:pt idx="6989">
                  <c:v>39007</c:v>
                </c:pt>
                <c:pt idx="6990">
                  <c:v>39008</c:v>
                </c:pt>
                <c:pt idx="6991">
                  <c:v>39009</c:v>
                </c:pt>
                <c:pt idx="6992">
                  <c:v>39010</c:v>
                </c:pt>
                <c:pt idx="6993">
                  <c:v>39013</c:v>
                </c:pt>
                <c:pt idx="6994">
                  <c:v>39014</c:v>
                </c:pt>
                <c:pt idx="6995">
                  <c:v>39015</c:v>
                </c:pt>
                <c:pt idx="6996">
                  <c:v>39016</c:v>
                </c:pt>
                <c:pt idx="6997">
                  <c:v>39017</c:v>
                </c:pt>
                <c:pt idx="6998">
                  <c:v>39020</c:v>
                </c:pt>
                <c:pt idx="6999">
                  <c:v>39021</c:v>
                </c:pt>
                <c:pt idx="7000">
                  <c:v>39022</c:v>
                </c:pt>
                <c:pt idx="7001">
                  <c:v>39023</c:v>
                </c:pt>
                <c:pt idx="7002">
                  <c:v>39024</c:v>
                </c:pt>
                <c:pt idx="7003">
                  <c:v>39027</c:v>
                </c:pt>
                <c:pt idx="7004">
                  <c:v>39028</c:v>
                </c:pt>
                <c:pt idx="7005">
                  <c:v>39029</c:v>
                </c:pt>
                <c:pt idx="7006">
                  <c:v>39030</c:v>
                </c:pt>
                <c:pt idx="7007">
                  <c:v>39031</c:v>
                </c:pt>
                <c:pt idx="7008">
                  <c:v>39034</c:v>
                </c:pt>
                <c:pt idx="7009">
                  <c:v>39035</c:v>
                </c:pt>
                <c:pt idx="7010">
                  <c:v>39036</c:v>
                </c:pt>
                <c:pt idx="7011">
                  <c:v>39037</c:v>
                </c:pt>
                <c:pt idx="7012">
                  <c:v>39038</c:v>
                </c:pt>
                <c:pt idx="7013">
                  <c:v>39041</c:v>
                </c:pt>
                <c:pt idx="7014">
                  <c:v>39042</c:v>
                </c:pt>
                <c:pt idx="7015">
                  <c:v>39043</c:v>
                </c:pt>
                <c:pt idx="7016">
                  <c:v>39044</c:v>
                </c:pt>
                <c:pt idx="7017">
                  <c:v>39045</c:v>
                </c:pt>
                <c:pt idx="7018">
                  <c:v>39048</c:v>
                </c:pt>
                <c:pt idx="7019">
                  <c:v>39049</c:v>
                </c:pt>
                <c:pt idx="7020">
                  <c:v>39050</c:v>
                </c:pt>
                <c:pt idx="7021">
                  <c:v>39051</c:v>
                </c:pt>
                <c:pt idx="7022">
                  <c:v>39052</c:v>
                </c:pt>
                <c:pt idx="7023">
                  <c:v>39055</c:v>
                </c:pt>
                <c:pt idx="7024">
                  <c:v>39056</c:v>
                </c:pt>
                <c:pt idx="7025">
                  <c:v>39057</c:v>
                </c:pt>
                <c:pt idx="7026">
                  <c:v>39058</c:v>
                </c:pt>
                <c:pt idx="7027">
                  <c:v>39059</c:v>
                </c:pt>
                <c:pt idx="7028">
                  <c:v>39062</c:v>
                </c:pt>
                <c:pt idx="7029">
                  <c:v>39063</c:v>
                </c:pt>
                <c:pt idx="7030">
                  <c:v>39064</c:v>
                </c:pt>
                <c:pt idx="7031">
                  <c:v>39065</c:v>
                </c:pt>
                <c:pt idx="7032">
                  <c:v>39066</c:v>
                </c:pt>
                <c:pt idx="7033">
                  <c:v>39069</c:v>
                </c:pt>
                <c:pt idx="7034">
                  <c:v>39070</c:v>
                </c:pt>
                <c:pt idx="7035">
                  <c:v>39071</c:v>
                </c:pt>
                <c:pt idx="7036">
                  <c:v>39072</c:v>
                </c:pt>
                <c:pt idx="7037">
                  <c:v>39073</c:v>
                </c:pt>
                <c:pt idx="7038">
                  <c:v>39076</c:v>
                </c:pt>
                <c:pt idx="7039">
                  <c:v>39077</c:v>
                </c:pt>
                <c:pt idx="7040">
                  <c:v>39078</c:v>
                </c:pt>
                <c:pt idx="7041">
                  <c:v>39079</c:v>
                </c:pt>
                <c:pt idx="7042">
                  <c:v>39080</c:v>
                </c:pt>
                <c:pt idx="7043">
                  <c:v>39083</c:v>
                </c:pt>
                <c:pt idx="7044">
                  <c:v>39084</c:v>
                </c:pt>
                <c:pt idx="7045">
                  <c:v>39085</c:v>
                </c:pt>
                <c:pt idx="7046">
                  <c:v>39086</c:v>
                </c:pt>
                <c:pt idx="7047">
                  <c:v>39087</c:v>
                </c:pt>
                <c:pt idx="7048">
                  <c:v>39090</c:v>
                </c:pt>
                <c:pt idx="7049">
                  <c:v>39091</c:v>
                </c:pt>
                <c:pt idx="7050">
                  <c:v>39092</c:v>
                </c:pt>
                <c:pt idx="7051">
                  <c:v>39093</c:v>
                </c:pt>
                <c:pt idx="7052">
                  <c:v>39094</c:v>
                </c:pt>
                <c:pt idx="7053">
                  <c:v>39097</c:v>
                </c:pt>
                <c:pt idx="7054">
                  <c:v>39098</c:v>
                </c:pt>
                <c:pt idx="7055">
                  <c:v>39099</c:v>
                </c:pt>
                <c:pt idx="7056">
                  <c:v>39100</c:v>
                </c:pt>
                <c:pt idx="7057">
                  <c:v>39101</c:v>
                </c:pt>
                <c:pt idx="7058">
                  <c:v>39104</c:v>
                </c:pt>
                <c:pt idx="7059">
                  <c:v>39105</c:v>
                </c:pt>
                <c:pt idx="7060">
                  <c:v>39106</c:v>
                </c:pt>
                <c:pt idx="7061">
                  <c:v>39107</c:v>
                </c:pt>
                <c:pt idx="7062">
                  <c:v>39108</c:v>
                </c:pt>
                <c:pt idx="7063">
                  <c:v>39111</c:v>
                </c:pt>
                <c:pt idx="7064">
                  <c:v>39112</c:v>
                </c:pt>
                <c:pt idx="7065">
                  <c:v>39113</c:v>
                </c:pt>
                <c:pt idx="7066">
                  <c:v>39114</c:v>
                </c:pt>
                <c:pt idx="7067">
                  <c:v>39115</c:v>
                </c:pt>
                <c:pt idx="7068">
                  <c:v>39118</c:v>
                </c:pt>
                <c:pt idx="7069">
                  <c:v>39119</c:v>
                </c:pt>
                <c:pt idx="7070">
                  <c:v>39120</c:v>
                </c:pt>
                <c:pt idx="7071">
                  <c:v>39121</c:v>
                </c:pt>
                <c:pt idx="7072">
                  <c:v>39122</c:v>
                </c:pt>
                <c:pt idx="7073">
                  <c:v>39125</c:v>
                </c:pt>
                <c:pt idx="7074">
                  <c:v>39126</c:v>
                </c:pt>
                <c:pt idx="7075">
                  <c:v>39127</c:v>
                </c:pt>
                <c:pt idx="7076">
                  <c:v>39128</c:v>
                </c:pt>
                <c:pt idx="7077">
                  <c:v>39129</c:v>
                </c:pt>
                <c:pt idx="7078">
                  <c:v>39132</c:v>
                </c:pt>
                <c:pt idx="7079">
                  <c:v>39133</c:v>
                </c:pt>
                <c:pt idx="7080">
                  <c:v>39134</c:v>
                </c:pt>
                <c:pt idx="7081">
                  <c:v>39135</c:v>
                </c:pt>
                <c:pt idx="7082">
                  <c:v>39136</c:v>
                </c:pt>
                <c:pt idx="7083">
                  <c:v>39139</c:v>
                </c:pt>
                <c:pt idx="7084">
                  <c:v>39140</c:v>
                </c:pt>
                <c:pt idx="7085">
                  <c:v>39141</c:v>
                </c:pt>
                <c:pt idx="7086">
                  <c:v>39142</c:v>
                </c:pt>
                <c:pt idx="7087">
                  <c:v>39143</c:v>
                </c:pt>
                <c:pt idx="7088">
                  <c:v>39146</c:v>
                </c:pt>
                <c:pt idx="7089">
                  <c:v>39147</c:v>
                </c:pt>
                <c:pt idx="7090">
                  <c:v>39148</c:v>
                </c:pt>
                <c:pt idx="7091">
                  <c:v>39149</c:v>
                </c:pt>
                <c:pt idx="7092">
                  <c:v>39150</c:v>
                </c:pt>
                <c:pt idx="7093">
                  <c:v>39153</c:v>
                </c:pt>
                <c:pt idx="7094">
                  <c:v>39154</c:v>
                </c:pt>
                <c:pt idx="7095">
                  <c:v>39155</c:v>
                </c:pt>
                <c:pt idx="7096">
                  <c:v>39156</c:v>
                </c:pt>
                <c:pt idx="7097">
                  <c:v>39157</c:v>
                </c:pt>
                <c:pt idx="7098">
                  <c:v>39160</c:v>
                </c:pt>
                <c:pt idx="7099">
                  <c:v>39161</c:v>
                </c:pt>
                <c:pt idx="7100">
                  <c:v>39162</c:v>
                </c:pt>
                <c:pt idx="7101">
                  <c:v>39163</c:v>
                </c:pt>
                <c:pt idx="7102">
                  <c:v>39164</c:v>
                </c:pt>
                <c:pt idx="7103">
                  <c:v>39167</c:v>
                </c:pt>
                <c:pt idx="7104">
                  <c:v>39168</c:v>
                </c:pt>
                <c:pt idx="7105">
                  <c:v>39169</c:v>
                </c:pt>
                <c:pt idx="7106">
                  <c:v>39170</c:v>
                </c:pt>
                <c:pt idx="7107">
                  <c:v>39171</c:v>
                </c:pt>
                <c:pt idx="7108">
                  <c:v>39174</c:v>
                </c:pt>
                <c:pt idx="7109">
                  <c:v>39175</c:v>
                </c:pt>
                <c:pt idx="7110">
                  <c:v>39176</c:v>
                </c:pt>
                <c:pt idx="7111">
                  <c:v>39177</c:v>
                </c:pt>
                <c:pt idx="7112">
                  <c:v>39178</c:v>
                </c:pt>
                <c:pt idx="7113">
                  <c:v>39181</c:v>
                </c:pt>
                <c:pt idx="7114">
                  <c:v>39182</c:v>
                </c:pt>
                <c:pt idx="7115">
                  <c:v>39183</c:v>
                </c:pt>
                <c:pt idx="7116">
                  <c:v>39184</c:v>
                </c:pt>
                <c:pt idx="7117">
                  <c:v>39185</c:v>
                </c:pt>
                <c:pt idx="7118">
                  <c:v>39188</c:v>
                </c:pt>
                <c:pt idx="7119">
                  <c:v>39189</c:v>
                </c:pt>
                <c:pt idx="7120">
                  <c:v>39190</c:v>
                </c:pt>
                <c:pt idx="7121">
                  <c:v>39191</c:v>
                </c:pt>
                <c:pt idx="7122">
                  <c:v>39192</c:v>
                </c:pt>
                <c:pt idx="7123">
                  <c:v>39195</c:v>
                </c:pt>
                <c:pt idx="7124">
                  <c:v>39196</c:v>
                </c:pt>
                <c:pt idx="7125">
                  <c:v>39197</c:v>
                </c:pt>
                <c:pt idx="7126">
                  <c:v>39198</c:v>
                </c:pt>
                <c:pt idx="7127">
                  <c:v>39199</c:v>
                </c:pt>
                <c:pt idx="7128">
                  <c:v>39202</c:v>
                </c:pt>
                <c:pt idx="7129">
                  <c:v>39203</c:v>
                </c:pt>
                <c:pt idx="7130">
                  <c:v>39204</c:v>
                </c:pt>
                <c:pt idx="7131">
                  <c:v>39205</c:v>
                </c:pt>
                <c:pt idx="7132">
                  <c:v>39206</c:v>
                </c:pt>
                <c:pt idx="7133">
                  <c:v>39209</c:v>
                </c:pt>
                <c:pt idx="7134">
                  <c:v>39210</c:v>
                </c:pt>
                <c:pt idx="7135">
                  <c:v>39211</c:v>
                </c:pt>
                <c:pt idx="7136">
                  <c:v>39212</c:v>
                </c:pt>
                <c:pt idx="7137">
                  <c:v>39213</c:v>
                </c:pt>
                <c:pt idx="7138">
                  <c:v>39216</c:v>
                </c:pt>
                <c:pt idx="7139">
                  <c:v>39217</c:v>
                </c:pt>
                <c:pt idx="7140">
                  <c:v>39218</c:v>
                </c:pt>
                <c:pt idx="7141">
                  <c:v>39219</c:v>
                </c:pt>
                <c:pt idx="7142">
                  <c:v>39220</c:v>
                </c:pt>
                <c:pt idx="7143">
                  <c:v>39223</c:v>
                </c:pt>
                <c:pt idx="7144">
                  <c:v>39224</c:v>
                </c:pt>
                <c:pt idx="7145">
                  <c:v>39225</c:v>
                </c:pt>
                <c:pt idx="7146">
                  <c:v>39226</c:v>
                </c:pt>
                <c:pt idx="7147">
                  <c:v>39227</c:v>
                </c:pt>
                <c:pt idx="7148">
                  <c:v>39230</c:v>
                </c:pt>
                <c:pt idx="7149">
                  <c:v>39231</c:v>
                </c:pt>
                <c:pt idx="7150">
                  <c:v>39232</c:v>
                </c:pt>
                <c:pt idx="7151">
                  <c:v>39233</c:v>
                </c:pt>
                <c:pt idx="7152">
                  <c:v>39234</c:v>
                </c:pt>
                <c:pt idx="7153">
                  <c:v>39237</c:v>
                </c:pt>
                <c:pt idx="7154">
                  <c:v>39238</c:v>
                </c:pt>
                <c:pt idx="7155">
                  <c:v>39239</c:v>
                </c:pt>
                <c:pt idx="7156">
                  <c:v>39240</c:v>
                </c:pt>
                <c:pt idx="7157">
                  <c:v>39241</c:v>
                </c:pt>
                <c:pt idx="7158">
                  <c:v>39244</c:v>
                </c:pt>
                <c:pt idx="7159">
                  <c:v>39245</c:v>
                </c:pt>
                <c:pt idx="7160">
                  <c:v>39246</c:v>
                </c:pt>
                <c:pt idx="7161">
                  <c:v>39247</c:v>
                </c:pt>
                <c:pt idx="7162">
                  <c:v>39248</c:v>
                </c:pt>
                <c:pt idx="7163">
                  <c:v>39251</c:v>
                </c:pt>
                <c:pt idx="7164">
                  <c:v>39252</c:v>
                </c:pt>
                <c:pt idx="7165">
                  <c:v>39253</c:v>
                </c:pt>
                <c:pt idx="7166">
                  <c:v>39254</c:v>
                </c:pt>
                <c:pt idx="7167">
                  <c:v>39255</c:v>
                </c:pt>
                <c:pt idx="7168">
                  <c:v>39258</c:v>
                </c:pt>
                <c:pt idx="7169">
                  <c:v>39259</c:v>
                </c:pt>
                <c:pt idx="7170">
                  <c:v>39260</c:v>
                </c:pt>
                <c:pt idx="7171">
                  <c:v>39261</c:v>
                </c:pt>
                <c:pt idx="7172">
                  <c:v>39262</c:v>
                </c:pt>
                <c:pt idx="7173">
                  <c:v>39265</c:v>
                </c:pt>
                <c:pt idx="7174">
                  <c:v>39266</c:v>
                </c:pt>
                <c:pt idx="7175">
                  <c:v>39267</c:v>
                </c:pt>
                <c:pt idx="7176">
                  <c:v>39268</c:v>
                </c:pt>
                <c:pt idx="7177">
                  <c:v>39269</c:v>
                </c:pt>
                <c:pt idx="7178">
                  <c:v>39272</c:v>
                </c:pt>
                <c:pt idx="7179">
                  <c:v>39273</c:v>
                </c:pt>
                <c:pt idx="7180">
                  <c:v>39274</c:v>
                </c:pt>
                <c:pt idx="7181">
                  <c:v>39275</c:v>
                </c:pt>
                <c:pt idx="7182">
                  <c:v>39276</c:v>
                </c:pt>
                <c:pt idx="7183">
                  <c:v>39279</c:v>
                </c:pt>
                <c:pt idx="7184">
                  <c:v>39280</c:v>
                </c:pt>
                <c:pt idx="7185">
                  <c:v>39281</c:v>
                </c:pt>
                <c:pt idx="7186">
                  <c:v>39282</c:v>
                </c:pt>
                <c:pt idx="7187">
                  <c:v>39283</c:v>
                </c:pt>
                <c:pt idx="7188">
                  <c:v>39286</c:v>
                </c:pt>
                <c:pt idx="7189">
                  <c:v>39287</c:v>
                </c:pt>
                <c:pt idx="7190">
                  <c:v>39288</c:v>
                </c:pt>
                <c:pt idx="7191">
                  <c:v>39289</c:v>
                </c:pt>
                <c:pt idx="7192">
                  <c:v>39290</c:v>
                </c:pt>
                <c:pt idx="7193">
                  <c:v>39293</c:v>
                </c:pt>
                <c:pt idx="7194">
                  <c:v>39294</c:v>
                </c:pt>
                <c:pt idx="7195">
                  <c:v>39295</c:v>
                </c:pt>
                <c:pt idx="7196">
                  <c:v>39296</c:v>
                </c:pt>
                <c:pt idx="7197">
                  <c:v>39297</c:v>
                </c:pt>
                <c:pt idx="7198">
                  <c:v>39300</c:v>
                </c:pt>
                <c:pt idx="7199">
                  <c:v>39301</c:v>
                </c:pt>
                <c:pt idx="7200">
                  <c:v>39302</c:v>
                </c:pt>
                <c:pt idx="7201">
                  <c:v>39303</c:v>
                </c:pt>
                <c:pt idx="7202">
                  <c:v>39304</c:v>
                </c:pt>
                <c:pt idx="7203">
                  <c:v>39307</c:v>
                </c:pt>
                <c:pt idx="7204">
                  <c:v>39308</c:v>
                </c:pt>
                <c:pt idx="7205">
                  <c:v>39309</c:v>
                </c:pt>
                <c:pt idx="7206">
                  <c:v>39310</c:v>
                </c:pt>
                <c:pt idx="7207">
                  <c:v>39311</c:v>
                </c:pt>
                <c:pt idx="7208">
                  <c:v>39314</c:v>
                </c:pt>
                <c:pt idx="7209">
                  <c:v>39315</c:v>
                </c:pt>
                <c:pt idx="7210">
                  <c:v>39316</c:v>
                </c:pt>
                <c:pt idx="7211">
                  <c:v>39317</c:v>
                </c:pt>
                <c:pt idx="7212">
                  <c:v>39318</c:v>
                </c:pt>
                <c:pt idx="7213">
                  <c:v>39321</c:v>
                </c:pt>
                <c:pt idx="7214">
                  <c:v>39322</c:v>
                </c:pt>
                <c:pt idx="7215">
                  <c:v>39323</c:v>
                </c:pt>
                <c:pt idx="7216">
                  <c:v>39324</c:v>
                </c:pt>
                <c:pt idx="7217">
                  <c:v>39325</c:v>
                </c:pt>
                <c:pt idx="7218">
                  <c:v>39328</c:v>
                </c:pt>
                <c:pt idx="7219">
                  <c:v>39329</c:v>
                </c:pt>
                <c:pt idx="7220">
                  <c:v>39330</c:v>
                </c:pt>
                <c:pt idx="7221">
                  <c:v>39331</c:v>
                </c:pt>
                <c:pt idx="7222">
                  <c:v>39332</c:v>
                </c:pt>
                <c:pt idx="7223">
                  <c:v>39335</c:v>
                </c:pt>
                <c:pt idx="7224">
                  <c:v>39336</c:v>
                </c:pt>
                <c:pt idx="7225">
                  <c:v>39337</c:v>
                </c:pt>
                <c:pt idx="7226">
                  <c:v>39338</c:v>
                </c:pt>
                <c:pt idx="7227">
                  <c:v>39339</c:v>
                </c:pt>
                <c:pt idx="7228">
                  <c:v>39342</c:v>
                </c:pt>
                <c:pt idx="7229">
                  <c:v>39343</c:v>
                </c:pt>
                <c:pt idx="7230">
                  <c:v>39344</c:v>
                </c:pt>
                <c:pt idx="7231">
                  <c:v>39345</c:v>
                </c:pt>
                <c:pt idx="7232">
                  <c:v>39346</c:v>
                </c:pt>
                <c:pt idx="7233">
                  <c:v>39349</c:v>
                </c:pt>
                <c:pt idx="7234">
                  <c:v>39350</c:v>
                </c:pt>
                <c:pt idx="7235">
                  <c:v>39351</c:v>
                </c:pt>
                <c:pt idx="7236">
                  <c:v>39352</c:v>
                </c:pt>
                <c:pt idx="7237">
                  <c:v>39353</c:v>
                </c:pt>
                <c:pt idx="7238">
                  <c:v>39356</c:v>
                </c:pt>
                <c:pt idx="7239">
                  <c:v>39357</c:v>
                </c:pt>
                <c:pt idx="7240">
                  <c:v>39358</c:v>
                </c:pt>
                <c:pt idx="7241">
                  <c:v>39359</c:v>
                </c:pt>
                <c:pt idx="7242">
                  <c:v>39360</c:v>
                </c:pt>
                <c:pt idx="7243">
                  <c:v>39363</c:v>
                </c:pt>
                <c:pt idx="7244">
                  <c:v>39364</c:v>
                </c:pt>
                <c:pt idx="7245">
                  <c:v>39365</c:v>
                </c:pt>
                <c:pt idx="7246">
                  <c:v>39366</c:v>
                </c:pt>
                <c:pt idx="7247">
                  <c:v>39367</c:v>
                </c:pt>
                <c:pt idx="7248">
                  <c:v>39370</c:v>
                </c:pt>
                <c:pt idx="7249">
                  <c:v>39371</c:v>
                </c:pt>
                <c:pt idx="7250">
                  <c:v>39372</c:v>
                </c:pt>
                <c:pt idx="7251">
                  <c:v>39373</c:v>
                </c:pt>
                <c:pt idx="7252">
                  <c:v>39374</c:v>
                </c:pt>
                <c:pt idx="7253">
                  <c:v>39377</c:v>
                </c:pt>
                <c:pt idx="7254">
                  <c:v>39378</c:v>
                </c:pt>
                <c:pt idx="7255">
                  <c:v>39379</c:v>
                </c:pt>
                <c:pt idx="7256">
                  <c:v>39380</c:v>
                </c:pt>
                <c:pt idx="7257">
                  <c:v>39381</c:v>
                </c:pt>
                <c:pt idx="7258">
                  <c:v>39384</c:v>
                </c:pt>
                <c:pt idx="7259">
                  <c:v>39385</c:v>
                </c:pt>
                <c:pt idx="7260">
                  <c:v>39386</c:v>
                </c:pt>
                <c:pt idx="7261">
                  <c:v>39387</c:v>
                </c:pt>
                <c:pt idx="7262">
                  <c:v>39388</c:v>
                </c:pt>
                <c:pt idx="7263">
                  <c:v>39391</c:v>
                </c:pt>
                <c:pt idx="7264">
                  <c:v>39392</c:v>
                </c:pt>
                <c:pt idx="7265">
                  <c:v>39393</c:v>
                </c:pt>
                <c:pt idx="7266">
                  <c:v>39394</c:v>
                </c:pt>
                <c:pt idx="7267">
                  <c:v>39395</c:v>
                </c:pt>
                <c:pt idx="7268">
                  <c:v>39398</c:v>
                </c:pt>
                <c:pt idx="7269">
                  <c:v>39399</c:v>
                </c:pt>
                <c:pt idx="7270">
                  <c:v>39400</c:v>
                </c:pt>
                <c:pt idx="7271">
                  <c:v>39401</c:v>
                </c:pt>
                <c:pt idx="7272">
                  <c:v>39402</c:v>
                </c:pt>
                <c:pt idx="7273">
                  <c:v>39405</c:v>
                </c:pt>
                <c:pt idx="7274">
                  <c:v>39406</c:v>
                </c:pt>
                <c:pt idx="7275">
                  <c:v>39407</c:v>
                </c:pt>
                <c:pt idx="7276">
                  <c:v>39408</c:v>
                </c:pt>
                <c:pt idx="7277">
                  <c:v>39409</c:v>
                </c:pt>
                <c:pt idx="7278">
                  <c:v>39412</c:v>
                </c:pt>
                <c:pt idx="7279">
                  <c:v>39413</c:v>
                </c:pt>
                <c:pt idx="7280">
                  <c:v>39414</c:v>
                </c:pt>
                <c:pt idx="7281">
                  <c:v>39415</c:v>
                </c:pt>
                <c:pt idx="7282">
                  <c:v>39416</c:v>
                </c:pt>
                <c:pt idx="7283">
                  <c:v>39419</c:v>
                </c:pt>
                <c:pt idx="7284">
                  <c:v>39420</c:v>
                </c:pt>
                <c:pt idx="7285">
                  <c:v>39421</c:v>
                </c:pt>
                <c:pt idx="7286">
                  <c:v>39422</c:v>
                </c:pt>
                <c:pt idx="7287">
                  <c:v>39423</c:v>
                </c:pt>
                <c:pt idx="7288">
                  <c:v>39426</c:v>
                </c:pt>
                <c:pt idx="7289">
                  <c:v>39427</c:v>
                </c:pt>
                <c:pt idx="7290">
                  <c:v>39428</c:v>
                </c:pt>
                <c:pt idx="7291">
                  <c:v>39429</c:v>
                </c:pt>
                <c:pt idx="7292">
                  <c:v>39430</c:v>
                </c:pt>
                <c:pt idx="7293">
                  <c:v>39433</c:v>
                </c:pt>
                <c:pt idx="7294">
                  <c:v>39434</c:v>
                </c:pt>
                <c:pt idx="7295">
                  <c:v>39435</c:v>
                </c:pt>
                <c:pt idx="7296">
                  <c:v>39436</c:v>
                </c:pt>
                <c:pt idx="7297">
                  <c:v>39437</c:v>
                </c:pt>
                <c:pt idx="7298">
                  <c:v>39440</c:v>
                </c:pt>
                <c:pt idx="7299">
                  <c:v>39441</c:v>
                </c:pt>
                <c:pt idx="7300">
                  <c:v>39442</c:v>
                </c:pt>
                <c:pt idx="7301">
                  <c:v>39443</c:v>
                </c:pt>
                <c:pt idx="7302">
                  <c:v>39444</c:v>
                </c:pt>
                <c:pt idx="7303">
                  <c:v>39447</c:v>
                </c:pt>
                <c:pt idx="7304">
                  <c:v>39448</c:v>
                </c:pt>
                <c:pt idx="7305">
                  <c:v>39449</c:v>
                </c:pt>
                <c:pt idx="7306">
                  <c:v>39450</c:v>
                </c:pt>
                <c:pt idx="7307">
                  <c:v>39451</c:v>
                </c:pt>
                <c:pt idx="7308">
                  <c:v>39454</c:v>
                </c:pt>
                <c:pt idx="7309">
                  <c:v>39455</c:v>
                </c:pt>
                <c:pt idx="7310">
                  <c:v>39456</c:v>
                </c:pt>
                <c:pt idx="7311">
                  <c:v>39457</c:v>
                </c:pt>
                <c:pt idx="7312">
                  <c:v>39458</c:v>
                </c:pt>
                <c:pt idx="7313">
                  <c:v>39461</c:v>
                </c:pt>
                <c:pt idx="7314">
                  <c:v>39462</c:v>
                </c:pt>
                <c:pt idx="7315">
                  <c:v>39463</c:v>
                </c:pt>
                <c:pt idx="7316">
                  <c:v>39464</c:v>
                </c:pt>
                <c:pt idx="7317">
                  <c:v>39465</c:v>
                </c:pt>
                <c:pt idx="7318">
                  <c:v>39468</c:v>
                </c:pt>
                <c:pt idx="7319">
                  <c:v>39469</c:v>
                </c:pt>
                <c:pt idx="7320">
                  <c:v>39470</c:v>
                </c:pt>
                <c:pt idx="7321">
                  <c:v>39471</c:v>
                </c:pt>
                <c:pt idx="7322">
                  <c:v>39472</c:v>
                </c:pt>
                <c:pt idx="7323">
                  <c:v>39475</c:v>
                </c:pt>
                <c:pt idx="7324">
                  <c:v>39476</c:v>
                </c:pt>
                <c:pt idx="7325">
                  <c:v>39477</c:v>
                </c:pt>
                <c:pt idx="7326">
                  <c:v>39478</c:v>
                </c:pt>
                <c:pt idx="7327">
                  <c:v>39479</c:v>
                </c:pt>
                <c:pt idx="7328">
                  <c:v>39482</c:v>
                </c:pt>
                <c:pt idx="7329">
                  <c:v>39483</c:v>
                </c:pt>
                <c:pt idx="7330">
                  <c:v>39484</c:v>
                </c:pt>
                <c:pt idx="7331">
                  <c:v>39485</c:v>
                </c:pt>
                <c:pt idx="7332">
                  <c:v>39486</c:v>
                </c:pt>
                <c:pt idx="7333">
                  <c:v>39489</c:v>
                </c:pt>
                <c:pt idx="7334">
                  <c:v>39490</c:v>
                </c:pt>
                <c:pt idx="7335">
                  <c:v>39491</c:v>
                </c:pt>
                <c:pt idx="7336">
                  <c:v>39492</c:v>
                </c:pt>
                <c:pt idx="7337">
                  <c:v>39493</c:v>
                </c:pt>
                <c:pt idx="7338">
                  <c:v>39496</c:v>
                </c:pt>
                <c:pt idx="7339">
                  <c:v>39497</c:v>
                </c:pt>
                <c:pt idx="7340">
                  <c:v>39498</c:v>
                </c:pt>
                <c:pt idx="7341">
                  <c:v>39499</c:v>
                </c:pt>
                <c:pt idx="7342">
                  <c:v>39500</c:v>
                </c:pt>
                <c:pt idx="7343">
                  <c:v>39503</c:v>
                </c:pt>
                <c:pt idx="7344">
                  <c:v>39504</c:v>
                </c:pt>
                <c:pt idx="7345">
                  <c:v>39505</c:v>
                </c:pt>
                <c:pt idx="7346">
                  <c:v>39506</c:v>
                </c:pt>
                <c:pt idx="7347">
                  <c:v>39507</c:v>
                </c:pt>
                <c:pt idx="7348">
                  <c:v>39510</c:v>
                </c:pt>
                <c:pt idx="7349">
                  <c:v>39511</c:v>
                </c:pt>
                <c:pt idx="7350">
                  <c:v>39512</c:v>
                </c:pt>
                <c:pt idx="7351">
                  <c:v>39513</c:v>
                </c:pt>
                <c:pt idx="7352">
                  <c:v>39514</c:v>
                </c:pt>
                <c:pt idx="7353">
                  <c:v>39517</c:v>
                </c:pt>
                <c:pt idx="7354">
                  <c:v>39518</c:v>
                </c:pt>
                <c:pt idx="7355">
                  <c:v>39519</c:v>
                </c:pt>
                <c:pt idx="7356">
                  <c:v>39520</c:v>
                </c:pt>
                <c:pt idx="7357">
                  <c:v>39521</c:v>
                </c:pt>
                <c:pt idx="7358">
                  <c:v>39524</c:v>
                </c:pt>
                <c:pt idx="7359">
                  <c:v>39525</c:v>
                </c:pt>
                <c:pt idx="7360">
                  <c:v>39526</c:v>
                </c:pt>
                <c:pt idx="7361">
                  <c:v>39527</c:v>
                </c:pt>
                <c:pt idx="7362">
                  <c:v>39528</c:v>
                </c:pt>
                <c:pt idx="7363">
                  <c:v>39531</c:v>
                </c:pt>
                <c:pt idx="7364">
                  <c:v>39532</c:v>
                </c:pt>
                <c:pt idx="7365">
                  <c:v>39533</c:v>
                </c:pt>
                <c:pt idx="7366">
                  <c:v>39534</c:v>
                </c:pt>
                <c:pt idx="7367">
                  <c:v>39535</c:v>
                </c:pt>
                <c:pt idx="7368">
                  <c:v>39538</c:v>
                </c:pt>
                <c:pt idx="7369">
                  <c:v>39539</c:v>
                </c:pt>
                <c:pt idx="7370">
                  <c:v>39540</c:v>
                </c:pt>
                <c:pt idx="7371">
                  <c:v>39541</c:v>
                </c:pt>
                <c:pt idx="7372">
                  <c:v>39542</c:v>
                </c:pt>
                <c:pt idx="7373">
                  <c:v>39545</c:v>
                </c:pt>
                <c:pt idx="7374">
                  <c:v>39546</c:v>
                </c:pt>
                <c:pt idx="7375">
                  <c:v>39547</c:v>
                </c:pt>
                <c:pt idx="7376">
                  <c:v>39548</c:v>
                </c:pt>
                <c:pt idx="7377">
                  <c:v>39549</c:v>
                </c:pt>
                <c:pt idx="7378">
                  <c:v>39552</c:v>
                </c:pt>
                <c:pt idx="7379">
                  <c:v>39553</c:v>
                </c:pt>
                <c:pt idx="7380">
                  <c:v>39554</c:v>
                </c:pt>
                <c:pt idx="7381">
                  <c:v>39555</c:v>
                </c:pt>
                <c:pt idx="7382">
                  <c:v>39556</c:v>
                </c:pt>
                <c:pt idx="7383">
                  <c:v>39559</c:v>
                </c:pt>
                <c:pt idx="7384">
                  <c:v>39560</c:v>
                </c:pt>
                <c:pt idx="7385">
                  <c:v>39561</c:v>
                </c:pt>
                <c:pt idx="7386">
                  <c:v>39562</c:v>
                </c:pt>
                <c:pt idx="7387">
                  <c:v>39563</c:v>
                </c:pt>
                <c:pt idx="7388">
                  <c:v>39566</c:v>
                </c:pt>
                <c:pt idx="7389">
                  <c:v>39567</c:v>
                </c:pt>
                <c:pt idx="7390">
                  <c:v>39568</c:v>
                </c:pt>
                <c:pt idx="7391">
                  <c:v>39569</c:v>
                </c:pt>
                <c:pt idx="7392">
                  <c:v>39570</c:v>
                </c:pt>
                <c:pt idx="7393">
                  <c:v>39573</c:v>
                </c:pt>
                <c:pt idx="7394">
                  <c:v>39574</c:v>
                </c:pt>
                <c:pt idx="7395">
                  <c:v>39575</c:v>
                </c:pt>
                <c:pt idx="7396">
                  <c:v>39576</c:v>
                </c:pt>
                <c:pt idx="7397">
                  <c:v>39577</c:v>
                </c:pt>
                <c:pt idx="7398">
                  <c:v>39580</c:v>
                </c:pt>
                <c:pt idx="7399">
                  <c:v>39581</c:v>
                </c:pt>
                <c:pt idx="7400">
                  <c:v>39582</c:v>
                </c:pt>
                <c:pt idx="7401">
                  <c:v>39583</c:v>
                </c:pt>
                <c:pt idx="7402">
                  <c:v>39584</c:v>
                </c:pt>
                <c:pt idx="7403">
                  <c:v>39587</c:v>
                </c:pt>
                <c:pt idx="7404">
                  <c:v>39588</c:v>
                </c:pt>
                <c:pt idx="7405">
                  <c:v>39589</c:v>
                </c:pt>
                <c:pt idx="7406">
                  <c:v>39590</c:v>
                </c:pt>
                <c:pt idx="7407">
                  <c:v>39591</c:v>
                </c:pt>
                <c:pt idx="7408">
                  <c:v>39594</c:v>
                </c:pt>
                <c:pt idx="7409">
                  <c:v>39595</c:v>
                </c:pt>
                <c:pt idx="7410">
                  <c:v>39596</c:v>
                </c:pt>
                <c:pt idx="7411">
                  <c:v>39597</c:v>
                </c:pt>
                <c:pt idx="7412">
                  <c:v>39598</c:v>
                </c:pt>
                <c:pt idx="7413">
                  <c:v>39601</c:v>
                </c:pt>
                <c:pt idx="7414">
                  <c:v>39602</c:v>
                </c:pt>
                <c:pt idx="7415">
                  <c:v>39603</c:v>
                </c:pt>
                <c:pt idx="7416">
                  <c:v>39604</c:v>
                </c:pt>
                <c:pt idx="7417">
                  <c:v>39605</c:v>
                </c:pt>
                <c:pt idx="7418">
                  <c:v>39608</c:v>
                </c:pt>
                <c:pt idx="7419">
                  <c:v>39609</c:v>
                </c:pt>
                <c:pt idx="7420">
                  <c:v>39610</c:v>
                </c:pt>
                <c:pt idx="7421">
                  <c:v>39611</c:v>
                </c:pt>
                <c:pt idx="7422">
                  <c:v>39612</c:v>
                </c:pt>
                <c:pt idx="7423">
                  <c:v>39615</c:v>
                </c:pt>
                <c:pt idx="7424">
                  <c:v>39616</c:v>
                </c:pt>
                <c:pt idx="7425">
                  <c:v>39617</c:v>
                </c:pt>
                <c:pt idx="7426">
                  <c:v>39618</c:v>
                </c:pt>
                <c:pt idx="7427">
                  <c:v>39619</c:v>
                </c:pt>
                <c:pt idx="7428">
                  <c:v>39622</c:v>
                </c:pt>
                <c:pt idx="7429">
                  <c:v>39623</c:v>
                </c:pt>
                <c:pt idx="7430">
                  <c:v>39624</c:v>
                </c:pt>
                <c:pt idx="7431">
                  <c:v>39625</c:v>
                </c:pt>
                <c:pt idx="7432">
                  <c:v>39626</c:v>
                </c:pt>
                <c:pt idx="7433">
                  <c:v>39629</c:v>
                </c:pt>
                <c:pt idx="7434">
                  <c:v>39630</c:v>
                </c:pt>
                <c:pt idx="7435">
                  <c:v>39631</c:v>
                </c:pt>
                <c:pt idx="7436">
                  <c:v>39632</c:v>
                </c:pt>
                <c:pt idx="7437">
                  <c:v>39633</c:v>
                </c:pt>
                <c:pt idx="7438">
                  <c:v>39636</c:v>
                </c:pt>
                <c:pt idx="7439">
                  <c:v>39637</c:v>
                </c:pt>
                <c:pt idx="7440">
                  <c:v>39638</c:v>
                </c:pt>
                <c:pt idx="7441">
                  <c:v>39639</c:v>
                </c:pt>
                <c:pt idx="7442">
                  <c:v>39640</c:v>
                </c:pt>
                <c:pt idx="7443">
                  <c:v>39643</c:v>
                </c:pt>
                <c:pt idx="7444">
                  <c:v>39644</c:v>
                </c:pt>
                <c:pt idx="7445">
                  <c:v>39645</c:v>
                </c:pt>
                <c:pt idx="7446">
                  <c:v>39646</c:v>
                </c:pt>
                <c:pt idx="7447">
                  <c:v>39647</c:v>
                </c:pt>
                <c:pt idx="7448">
                  <c:v>39650</c:v>
                </c:pt>
                <c:pt idx="7449">
                  <c:v>39651</c:v>
                </c:pt>
                <c:pt idx="7450">
                  <c:v>39652</c:v>
                </c:pt>
                <c:pt idx="7451">
                  <c:v>39653</c:v>
                </c:pt>
                <c:pt idx="7452">
                  <c:v>39654</c:v>
                </c:pt>
                <c:pt idx="7453">
                  <c:v>39657</c:v>
                </c:pt>
                <c:pt idx="7454">
                  <c:v>39658</c:v>
                </c:pt>
                <c:pt idx="7455">
                  <c:v>39659</c:v>
                </c:pt>
                <c:pt idx="7456">
                  <c:v>39660</c:v>
                </c:pt>
                <c:pt idx="7457">
                  <c:v>39661</c:v>
                </c:pt>
                <c:pt idx="7458">
                  <c:v>39664</c:v>
                </c:pt>
                <c:pt idx="7459">
                  <c:v>39665</c:v>
                </c:pt>
                <c:pt idx="7460">
                  <c:v>39666</c:v>
                </c:pt>
                <c:pt idx="7461">
                  <c:v>39667</c:v>
                </c:pt>
                <c:pt idx="7462">
                  <c:v>39668</c:v>
                </c:pt>
                <c:pt idx="7463">
                  <c:v>39671</c:v>
                </c:pt>
                <c:pt idx="7464">
                  <c:v>39672</c:v>
                </c:pt>
                <c:pt idx="7465">
                  <c:v>39673</c:v>
                </c:pt>
                <c:pt idx="7466">
                  <c:v>39674</c:v>
                </c:pt>
                <c:pt idx="7467">
                  <c:v>39675</c:v>
                </c:pt>
                <c:pt idx="7468">
                  <c:v>39678</c:v>
                </c:pt>
                <c:pt idx="7469">
                  <c:v>39679</c:v>
                </c:pt>
                <c:pt idx="7470">
                  <c:v>39680</c:v>
                </c:pt>
                <c:pt idx="7471">
                  <c:v>39681</c:v>
                </c:pt>
                <c:pt idx="7472">
                  <c:v>39682</c:v>
                </c:pt>
                <c:pt idx="7473">
                  <c:v>39685</c:v>
                </c:pt>
                <c:pt idx="7474">
                  <c:v>39686</c:v>
                </c:pt>
                <c:pt idx="7475">
                  <c:v>39687</c:v>
                </c:pt>
                <c:pt idx="7476">
                  <c:v>39688</c:v>
                </c:pt>
                <c:pt idx="7477">
                  <c:v>39689</c:v>
                </c:pt>
                <c:pt idx="7478">
                  <c:v>39692</c:v>
                </c:pt>
                <c:pt idx="7479">
                  <c:v>39693</c:v>
                </c:pt>
                <c:pt idx="7480">
                  <c:v>39694</c:v>
                </c:pt>
                <c:pt idx="7481">
                  <c:v>39695</c:v>
                </c:pt>
                <c:pt idx="7482">
                  <c:v>39696</c:v>
                </c:pt>
                <c:pt idx="7483">
                  <c:v>39699</c:v>
                </c:pt>
                <c:pt idx="7484">
                  <c:v>39700</c:v>
                </c:pt>
                <c:pt idx="7485">
                  <c:v>39701</c:v>
                </c:pt>
                <c:pt idx="7486">
                  <c:v>39702</c:v>
                </c:pt>
                <c:pt idx="7487">
                  <c:v>39703</c:v>
                </c:pt>
                <c:pt idx="7488">
                  <c:v>39706</c:v>
                </c:pt>
                <c:pt idx="7489">
                  <c:v>39707</c:v>
                </c:pt>
                <c:pt idx="7490">
                  <c:v>39708</c:v>
                </c:pt>
                <c:pt idx="7491">
                  <c:v>39709</c:v>
                </c:pt>
                <c:pt idx="7492">
                  <c:v>39710</c:v>
                </c:pt>
                <c:pt idx="7493">
                  <c:v>39713</c:v>
                </c:pt>
                <c:pt idx="7494">
                  <c:v>39714</c:v>
                </c:pt>
                <c:pt idx="7495">
                  <c:v>39715</c:v>
                </c:pt>
                <c:pt idx="7496">
                  <c:v>39716</c:v>
                </c:pt>
                <c:pt idx="7497">
                  <c:v>39717</c:v>
                </c:pt>
                <c:pt idx="7498">
                  <c:v>39720</c:v>
                </c:pt>
                <c:pt idx="7499">
                  <c:v>39721</c:v>
                </c:pt>
                <c:pt idx="7500">
                  <c:v>39722</c:v>
                </c:pt>
                <c:pt idx="7501">
                  <c:v>39723</c:v>
                </c:pt>
                <c:pt idx="7502">
                  <c:v>39724</c:v>
                </c:pt>
                <c:pt idx="7503">
                  <c:v>39727</c:v>
                </c:pt>
                <c:pt idx="7504">
                  <c:v>39728</c:v>
                </c:pt>
                <c:pt idx="7505">
                  <c:v>39729</c:v>
                </c:pt>
                <c:pt idx="7506">
                  <c:v>39730</c:v>
                </c:pt>
                <c:pt idx="7507">
                  <c:v>39731</c:v>
                </c:pt>
                <c:pt idx="7508">
                  <c:v>39734</c:v>
                </c:pt>
                <c:pt idx="7509">
                  <c:v>39735</c:v>
                </c:pt>
                <c:pt idx="7510">
                  <c:v>39736</c:v>
                </c:pt>
                <c:pt idx="7511">
                  <c:v>39737</c:v>
                </c:pt>
                <c:pt idx="7512">
                  <c:v>39738</c:v>
                </c:pt>
                <c:pt idx="7513">
                  <c:v>39741</c:v>
                </c:pt>
                <c:pt idx="7514">
                  <c:v>39742</c:v>
                </c:pt>
                <c:pt idx="7515">
                  <c:v>39743</c:v>
                </c:pt>
                <c:pt idx="7516">
                  <c:v>39744</c:v>
                </c:pt>
                <c:pt idx="7517">
                  <c:v>39745</c:v>
                </c:pt>
                <c:pt idx="7518">
                  <c:v>39748</c:v>
                </c:pt>
                <c:pt idx="7519">
                  <c:v>39749</c:v>
                </c:pt>
                <c:pt idx="7520">
                  <c:v>39750</c:v>
                </c:pt>
                <c:pt idx="7521">
                  <c:v>39751</c:v>
                </c:pt>
                <c:pt idx="7522">
                  <c:v>39752</c:v>
                </c:pt>
                <c:pt idx="7523">
                  <c:v>39755</c:v>
                </c:pt>
                <c:pt idx="7524">
                  <c:v>39756</c:v>
                </c:pt>
                <c:pt idx="7525">
                  <c:v>39757</c:v>
                </c:pt>
                <c:pt idx="7526">
                  <c:v>39758</c:v>
                </c:pt>
                <c:pt idx="7527">
                  <c:v>39759</c:v>
                </c:pt>
                <c:pt idx="7528">
                  <c:v>39762</c:v>
                </c:pt>
                <c:pt idx="7529">
                  <c:v>39763</c:v>
                </c:pt>
                <c:pt idx="7530">
                  <c:v>39764</c:v>
                </c:pt>
                <c:pt idx="7531">
                  <c:v>39765</c:v>
                </c:pt>
                <c:pt idx="7532">
                  <c:v>39766</c:v>
                </c:pt>
                <c:pt idx="7533">
                  <c:v>39769</c:v>
                </c:pt>
                <c:pt idx="7534">
                  <c:v>39770</c:v>
                </c:pt>
                <c:pt idx="7535">
                  <c:v>39771</c:v>
                </c:pt>
                <c:pt idx="7536">
                  <c:v>39772</c:v>
                </c:pt>
                <c:pt idx="7537">
                  <c:v>39773</c:v>
                </c:pt>
                <c:pt idx="7538">
                  <c:v>39776</c:v>
                </c:pt>
                <c:pt idx="7539">
                  <c:v>39777</c:v>
                </c:pt>
                <c:pt idx="7540">
                  <c:v>39778</c:v>
                </c:pt>
                <c:pt idx="7541">
                  <c:v>39779</c:v>
                </c:pt>
                <c:pt idx="7542">
                  <c:v>39780</c:v>
                </c:pt>
                <c:pt idx="7543">
                  <c:v>39783</c:v>
                </c:pt>
                <c:pt idx="7544">
                  <c:v>39784</c:v>
                </c:pt>
                <c:pt idx="7545">
                  <c:v>39785</c:v>
                </c:pt>
                <c:pt idx="7546">
                  <c:v>39786</c:v>
                </c:pt>
                <c:pt idx="7547">
                  <c:v>39787</c:v>
                </c:pt>
                <c:pt idx="7548">
                  <c:v>39790</c:v>
                </c:pt>
                <c:pt idx="7549">
                  <c:v>39791</c:v>
                </c:pt>
                <c:pt idx="7550">
                  <c:v>39792</c:v>
                </c:pt>
                <c:pt idx="7551">
                  <c:v>39793</c:v>
                </c:pt>
                <c:pt idx="7552">
                  <c:v>39794</c:v>
                </c:pt>
                <c:pt idx="7553">
                  <c:v>39797</c:v>
                </c:pt>
                <c:pt idx="7554">
                  <c:v>39798</c:v>
                </c:pt>
                <c:pt idx="7555">
                  <c:v>39799</c:v>
                </c:pt>
                <c:pt idx="7556">
                  <c:v>39800</c:v>
                </c:pt>
                <c:pt idx="7557">
                  <c:v>39801</c:v>
                </c:pt>
                <c:pt idx="7558">
                  <c:v>39804</c:v>
                </c:pt>
                <c:pt idx="7559">
                  <c:v>39805</c:v>
                </c:pt>
                <c:pt idx="7560">
                  <c:v>39806</c:v>
                </c:pt>
                <c:pt idx="7561">
                  <c:v>39807</c:v>
                </c:pt>
                <c:pt idx="7562">
                  <c:v>39808</c:v>
                </c:pt>
                <c:pt idx="7563">
                  <c:v>39811</c:v>
                </c:pt>
                <c:pt idx="7564">
                  <c:v>39812</c:v>
                </c:pt>
                <c:pt idx="7565">
                  <c:v>39813</c:v>
                </c:pt>
                <c:pt idx="7566">
                  <c:v>39814</c:v>
                </c:pt>
                <c:pt idx="7567">
                  <c:v>39815</c:v>
                </c:pt>
                <c:pt idx="7568">
                  <c:v>39818</c:v>
                </c:pt>
                <c:pt idx="7569">
                  <c:v>39819</c:v>
                </c:pt>
                <c:pt idx="7570">
                  <c:v>39820</c:v>
                </c:pt>
                <c:pt idx="7571">
                  <c:v>39821</c:v>
                </c:pt>
                <c:pt idx="7572">
                  <c:v>39822</c:v>
                </c:pt>
                <c:pt idx="7573">
                  <c:v>39825</c:v>
                </c:pt>
                <c:pt idx="7574">
                  <c:v>39826</c:v>
                </c:pt>
                <c:pt idx="7575">
                  <c:v>39827</c:v>
                </c:pt>
                <c:pt idx="7576">
                  <c:v>39828</c:v>
                </c:pt>
                <c:pt idx="7577">
                  <c:v>39829</c:v>
                </c:pt>
                <c:pt idx="7578">
                  <c:v>39832</c:v>
                </c:pt>
                <c:pt idx="7579">
                  <c:v>39833</c:v>
                </c:pt>
                <c:pt idx="7580">
                  <c:v>39834</c:v>
                </c:pt>
                <c:pt idx="7581">
                  <c:v>39835</c:v>
                </c:pt>
                <c:pt idx="7582">
                  <c:v>39836</c:v>
                </c:pt>
                <c:pt idx="7583">
                  <c:v>39839</c:v>
                </c:pt>
                <c:pt idx="7584">
                  <c:v>39840</c:v>
                </c:pt>
                <c:pt idx="7585">
                  <c:v>39841</c:v>
                </c:pt>
                <c:pt idx="7586">
                  <c:v>39842</c:v>
                </c:pt>
                <c:pt idx="7587">
                  <c:v>39843</c:v>
                </c:pt>
                <c:pt idx="7588">
                  <c:v>39846</c:v>
                </c:pt>
                <c:pt idx="7589">
                  <c:v>39847</c:v>
                </c:pt>
                <c:pt idx="7590">
                  <c:v>39848</c:v>
                </c:pt>
                <c:pt idx="7591">
                  <c:v>39849</c:v>
                </c:pt>
                <c:pt idx="7592">
                  <c:v>39850</c:v>
                </c:pt>
                <c:pt idx="7593">
                  <c:v>39853</c:v>
                </c:pt>
                <c:pt idx="7594">
                  <c:v>39854</c:v>
                </c:pt>
                <c:pt idx="7595">
                  <c:v>39855</c:v>
                </c:pt>
                <c:pt idx="7596">
                  <c:v>39856</c:v>
                </c:pt>
                <c:pt idx="7597">
                  <c:v>39857</c:v>
                </c:pt>
                <c:pt idx="7598">
                  <c:v>39860</c:v>
                </c:pt>
                <c:pt idx="7599">
                  <c:v>39861</c:v>
                </c:pt>
                <c:pt idx="7600">
                  <c:v>39862</c:v>
                </c:pt>
                <c:pt idx="7601">
                  <c:v>39863</c:v>
                </c:pt>
                <c:pt idx="7602">
                  <c:v>39864</c:v>
                </c:pt>
                <c:pt idx="7603">
                  <c:v>39867</c:v>
                </c:pt>
                <c:pt idx="7604">
                  <c:v>39868</c:v>
                </c:pt>
                <c:pt idx="7605">
                  <c:v>39869</c:v>
                </c:pt>
                <c:pt idx="7606">
                  <c:v>39870</c:v>
                </c:pt>
                <c:pt idx="7607">
                  <c:v>39871</c:v>
                </c:pt>
                <c:pt idx="7608">
                  <c:v>39874</c:v>
                </c:pt>
                <c:pt idx="7609">
                  <c:v>39875</c:v>
                </c:pt>
                <c:pt idx="7610">
                  <c:v>39876</c:v>
                </c:pt>
                <c:pt idx="7611">
                  <c:v>39877</c:v>
                </c:pt>
                <c:pt idx="7612">
                  <c:v>39878</c:v>
                </c:pt>
                <c:pt idx="7613">
                  <c:v>39881</c:v>
                </c:pt>
                <c:pt idx="7614">
                  <c:v>39882</c:v>
                </c:pt>
                <c:pt idx="7615">
                  <c:v>39883</c:v>
                </c:pt>
                <c:pt idx="7616">
                  <c:v>39884</c:v>
                </c:pt>
                <c:pt idx="7617">
                  <c:v>39885</c:v>
                </c:pt>
                <c:pt idx="7618">
                  <c:v>39888</c:v>
                </c:pt>
                <c:pt idx="7619">
                  <c:v>39889</c:v>
                </c:pt>
                <c:pt idx="7620">
                  <c:v>39890</c:v>
                </c:pt>
                <c:pt idx="7621">
                  <c:v>39891</c:v>
                </c:pt>
                <c:pt idx="7622">
                  <c:v>39892</c:v>
                </c:pt>
                <c:pt idx="7623">
                  <c:v>39895</c:v>
                </c:pt>
                <c:pt idx="7624">
                  <c:v>39896</c:v>
                </c:pt>
                <c:pt idx="7625">
                  <c:v>39897</c:v>
                </c:pt>
                <c:pt idx="7626">
                  <c:v>39898</c:v>
                </c:pt>
                <c:pt idx="7627">
                  <c:v>39899</c:v>
                </c:pt>
                <c:pt idx="7628">
                  <c:v>39902</c:v>
                </c:pt>
                <c:pt idx="7629">
                  <c:v>39903</c:v>
                </c:pt>
                <c:pt idx="7630">
                  <c:v>39904</c:v>
                </c:pt>
                <c:pt idx="7631">
                  <c:v>39905</c:v>
                </c:pt>
                <c:pt idx="7632">
                  <c:v>39906</c:v>
                </c:pt>
                <c:pt idx="7633">
                  <c:v>39909</c:v>
                </c:pt>
                <c:pt idx="7634">
                  <c:v>39910</c:v>
                </c:pt>
                <c:pt idx="7635">
                  <c:v>39911</c:v>
                </c:pt>
                <c:pt idx="7636">
                  <c:v>39912</c:v>
                </c:pt>
                <c:pt idx="7637">
                  <c:v>39913</c:v>
                </c:pt>
                <c:pt idx="7638">
                  <c:v>39916</c:v>
                </c:pt>
                <c:pt idx="7639">
                  <c:v>39917</c:v>
                </c:pt>
                <c:pt idx="7640">
                  <c:v>39918</c:v>
                </c:pt>
                <c:pt idx="7641">
                  <c:v>39919</c:v>
                </c:pt>
                <c:pt idx="7642">
                  <c:v>39920</c:v>
                </c:pt>
                <c:pt idx="7643">
                  <c:v>39923</c:v>
                </c:pt>
                <c:pt idx="7644">
                  <c:v>39924</c:v>
                </c:pt>
                <c:pt idx="7645">
                  <c:v>39925</c:v>
                </c:pt>
                <c:pt idx="7646">
                  <c:v>39926</c:v>
                </c:pt>
                <c:pt idx="7647">
                  <c:v>39927</c:v>
                </c:pt>
                <c:pt idx="7648">
                  <c:v>39930</c:v>
                </c:pt>
                <c:pt idx="7649">
                  <c:v>39931</c:v>
                </c:pt>
                <c:pt idx="7650">
                  <c:v>39932</c:v>
                </c:pt>
                <c:pt idx="7651">
                  <c:v>39933</c:v>
                </c:pt>
                <c:pt idx="7652">
                  <c:v>39934</c:v>
                </c:pt>
                <c:pt idx="7653">
                  <c:v>39937</c:v>
                </c:pt>
                <c:pt idx="7654">
                  <c:v>39938</c:v>
                </c:pt>
                <c:pt idx="7655">
                  <c:v>39939</c:v>
                </c:pt>
                <c:pt idx="7656">
                  <c:v>39940</c:v>
                </c:pt>
                <c:pt idx="7657">
                  <c:v>39941</c:v>
                </c:pt>
                <c:pt idx="7658">
                  <c:v>39944</c:v>
                </c:pt>
                <c:pt idx="7659">
                  <c:v>39945</c:v>
                </c:pt>
                <c:pt idx="7660">
                  <c:v>39946</c:v>
                </c:pt>
                <c:pt idx="7661">
                  <c:v>39947</c:v>
                </c:pt>
                <c:pt idx="7662">
                  <c:v>39948</c:v>
                </c:pt>
                <c:pt idx="7663">
                  <c:v>39951</c:v>
                </c:pt>
                <c:pt idx="7664">
                  <c:v>39952</c:v>
                </c:pt>
                <c:pt idx="7665">
                  <c:v>39953</c:v>
                </c:pt>
                <c:pt idx="7666">
                  <c:v>39954</c:v>
                </c:pt>
                <c:pt idx="7667">
                  <c:v>39955</c:v>
                </c:pt>
                <c:pt idx="7668">
                  <c:v>39958</c:v>
                </c:pt>
                <c:pt idx="7669">
                  <c:v>39959</c:v>
                </c:pt>
                <c:pt idx="7670">
                  <c:v>39960</c:v>
                </c:pt>
                <c:pt idx="7671">
                  <c:v>39961</c:v>
                </c:pt>
                <c:pt idx="7672">
                  <c:v>39962</c:v>
                </c:pt>
                <c:pt idx="7673">
                  <c:v>39965</c:v>
                </c:pt>
                <c:pt idx="7674">
                  <c:v>39966</c:v>
                </c:pt>
                <c:pt idx="7675">
                  <c:v>39967</c:v>
                </c:pt>
                <c:pt idx="7676">
                  <c:v>39968</c:v>
                </c:pt>
                <c:pt idx="7677">
                  <c:v>39969</c:v>
                </c:pt>
                <c:pt idx="7678">
                  <c:v>39972</c:v>
                </c:pt>
                <c:pt idx="7679">
                  <c:v>39973</c:v>
                </c:pt>
                <c:pt idx="7680">
                  <c:v>39974</c:v>
                </c:pt>
                <c:pt idx="7681">
                  <c:v>39975</c:v>
                </c:pt>
                <c:pt idx="7682">
                  <c:v>39976</c:v>
                </c:pt>
                <c:pt idx="7683">
                  <c:v>39979</c:v>
                </c:pt>
                <c:pt idx="7684">
                  <c:v>39980</c:v>
                </c:pt>
                <c:pt idx="7685">
                  <c:v>39981</c:v>
                </c:pt>
                <c:pt idx="7686">
                  <c:v>39982</c:v>
                </c:pt>
                <c:pt idx="7687">
                  <c:v>39983</c:v>
                </c:pt>
                <c:pt idx="7688">
                  <c:v>39986</c:v>
                </c:pt>
                <c:pt idx="7689">
                  <c:v>39987</c:v>
                </c:pt>
                <c:pt idx="7690">
                  <c:v>39988</c:v>
                </c:pt>
                <c:pt idx="7691">
                  <c:v>39989</c:v>
                </c:pt>
                <c:pt idx="7692">
                  <c:v>39990</c:v>
                </c:pt>
                <c:pt idx="7693">
                  <c:v>39993</c:v>
                </c:pt>
                <c:pt idx="7694">
                  <c:v>39994</c:v>
                </c:pt>
                <c:pt idx="7695">
                  <c:v>39995</c:v>
                </c:pt>
                <c:pt idx="7696">
                  <c:v>39996</c:v>
                </c:pt>
                <c:pt idx="7697">
                  <c:v>39997</c:v>
                </c:pt>
                <c:pt idx="7698">
                  <c:v>40000</c:v>
                </c:pt>
                <c:pt idx="7699">
                  <c:v>40001</c:v>
                </c:pt>
                <c:pt idx="7700">
                  <c:v>40002</c:v>
                </c:pt>
                <c:pt idx="7701">
                  <c:v>40003</c:v>
                </c:pt>
                <c:pt idx="7702">
                  <c:v>40004</c:v>
                </c:pt>
                <c:pt idx="7703">
                  <c:v>40007</c:v>
                </c:pt>
                <c:pt idx="7704">
                  <c:v>40008</c:v>
                </c:pt>
                <c:pt idx="7705">
                  <c:v>40009</c:v>
                </c:pt>
                <c:pt idx="7706">
                  <c:v>40010</c:v>
                </c:pt>
                <c:pt idx="7707">
                  <c:v>40011</c:v>
                </c:pt>
                <c:pt idx="7708">
                  <c:v>40014</c:v>
                </c:pt>
                <c:pt idx="7709">
                  <c:v>40015</c:v>
                </c:pt>
                <c:pt idx="7710">
                  <c:v>40016</c:v>
                </c:pt>
                <c:pt idx="7711">
                  <c:v>40017</c:v>
                </c:pt>
                <c:pt idx="7712">
                  <c:v>40018</c:v>
                </c:pt>
                <c:pt idx="7713">
                  <c:v>40021</c:v>
                </c:pt>
                <c:pt idx="7714">
                  <c:v>40022</c:v>
                </c:pt>
                <c:pt idx="7715">
                  <c:v>40023</c:v>
                </c:pt>
                <c:pt idx="7716">
                  <c:v>40024</c:v>
                </c:pt>
                <c:pt idx="7717">
                  <c:v>40025</c:v>
                </c:pt>
                <c:pt idx="7718">
                  <c:v>40028</c:v>
                </c:pt>
                <c:pt idx="7719">
                  <c:v>40029</c:v>
                </c:pt>
                <c:pt idx="7720">
                  <c:v>40030</c:v>
                </c:pt>
                <c:pt idx="7721">
                  <c:v>40031</c:v>
                </c:pt>
                <c:pt idx="7722">
                  <c:v>40032</c:v>
                </c:pt>
                <c:pt idx="7723">
                  <c:v>40035</c:v>
                </c:pt>
                <c:pt idx="7724">
                  <c:v>40036</c:v>
                </c:pt>
                <c:pt idx="7725">
                  <c:v>40037</c:v>
                </c:pt>
                <c:pt idx="7726">
                  <c:v>40038</c:v>
                </c:pt>
                <c:pt idx="7727">
                  <c:v>40039</c:v>
                </c:pt>
                <c:pt idx="7728">
                  <c:v>40042</c:v>
                </c:pt>
                <c:pt idx="7729">
                  <c:v>40043</c:v>
                </c:pt>
                <c:pt idx="7730">
                  <c:v>40044</c:v>
                </c:pt>
                <c:pt idx="7731">
                  <c:v>40045</c:v>
                </c:pt>
                <c:pt idx="7732">
                  <c:v>40046</c:v>
                </c:pt>
                <c:pt idx="7733">
                  <c:v>40049</c:v>
                </c:pt>
                <c:pt idx="7734">
                  <c:v>40050</c:v>
                </c:pt>
                <c:pt idx="7735">
                  <c:v>40051</c:v>
                </c:pt>
                <c:pt idx="7736">
                  <c:v>40052</c:v>
                </c:pt>
                <c:pt idx="7737">
                  <c:v>40053</c:v>
                </c:pt>
                <c:pt idx="7738">
                  <c:v>40056</c:v>
                </c:pt>
                <c:pt idx="7739">
                  <c:v>40057</c:v>
                </c:pt>
                <c:pt idx="7740">
                  <c:v>40058</c:v>
                </c:pt>
                <c:pt idx="7741">
                  <c:v>40059</c:v>
                </c:pt>
                <c:pt idx="7742">
                  <c:v>40060</c:v>
                </c:pt>
                <c:pt idx="7743">
                  <c:v>40063</c:v>
                </c:pt>
                <c:pt idx="7744">
                  <c:v>40064</c:v>
                </c:pt>
                <c:pt idx="7745">
                  <c:v>40065</c:v>
                </c:pt>
                <c:pt idx="7746">
                  <c:v>40066</c:v>
                </c:pt>
                <c:pt idx="7747">
                  <c:v>40067</c:v>
                </c:pt>
                <c:pt idx="7748">
                  <c:v>40070</c:v>
                </c:pt>
                <c:pt idx="7749">
                  <c:v>40071</c:v>
                </c:pt>
                <c:pt idx="7750">
                  <c:v>40072</c:v>
                </c:pt>
                <c:pt idx="7751">
                  <c:v>40073</c:v>
                </c:pt>
                <c:pt idx="7752">
                  <c:v>40074</c:v>
                </c:pt>
                <c:pt idx="7753">
                  <c:v>40077</c:v>
                </c:pt>
                <c:pt idx="7754">
                  <c:v>40078</c:v>
                </c:pt>
                <c:pt idx="7755">
                  <c:v>40079</c:v>
                </c:pt>
                <c:pt idx="7756">
                  <c:v>40080</c:v>
                </c:pt>
                <c:pt idx="7757">
                  <c:v>40081</c:v>
                </c:pt>
                <c:pt idx="7758">
                  <c:v>40084</c:v>
                </c:pt>
                <c:pt idx="7759">
                  <c:v>40085</c:v>
                </c:pt>
                <c:pt idx="7760">
                  <c:v>40086</c:v>
                </c:pt>
                <c:pt idx="7761">
                  <c:v>40087</c:v>
                </c:pt>
                <c:pt idx="7762">
                  <c:v>40088</c:v>
                </c:pt>
                <c:pt idx="7763">
                  <c:v>40091</c:v>
                </c:pt>
                <c:pt idx="7764">
                  <c:v>40092</c:v>
                </c:pt>
                <c:pt idx="7765">
                  <c:v>40093</c:v>
                </c:pt>
                <c:pt idx="7766">
                  <c:v>40094</c:v>
                </c:pt>
                <c:pt idx="7767">
                  <c:v>40095</c:v>
                </c:pt>
                <c:pt idx="7768">
                  <c:v>40098</c:v>
                </c:pt>
                <c:pt idx="7769">
                  <c:v>40099</c:v>
                </c:pt>
                <c:pt idx="7770">
                  <c:v>40100</c:v>
                </c:pt>
                <c:pt idx="7771">
                  <c:v>40101</c:v>
                </c:pt>
                <c:pt idx="7772">
                  <c:v>40102</c:v>
                </c:pt>
                <c:pt idx="7773">
                  <c:v>40105</c:v>
                </c:pt>
                <c:pt idx="7774">
                  <c:v>40106</c:v>
                </c:pt>
                <c:pt idx="7775">
                  <c:v>40107</c:v>
                </c:pt>
                <c:pt idx="7776">
                  <c:v>40108</c:v>
                </c:pt>
                <c:pt idx="7777">
                  <c:v>40109</c:v>
                </c:pt>
                <c:pt idx="7778">
                  <c:v>40112</c:v>
                </c:pt>
                <c:pt idx="7779">
                  <c:v>40113</c:v>
                </c:pt>
                <c:pt idx="7780">
                  <c:v>40114</c:v>
                </c:pt>
                <c:pt idx="7781">
                  <c:v>40115</c:v>
                </c:pt>
                <c:pt idx="7782">
                  <c:v>40116</c:v>
                </c:pt>
                <c:pt idx="7783">
                  <c:v>40119</c:v>
                </c:pt>
                <c:pt idx="7784">
                  <c:v>40120</c:v>
                </c:pt>
                <c:pt idx="7785">
                  <c:v>40121</c:v>
                </c:pt>
                <c:pt idx="7786">
                  <c:v>40122</c:v>
                </c:pt>
                <c:pt idx="7787">
                  <c:v>40123</c:v>
                </c:pt>
                <c:pt idx="7788">
                  <c:v>40126</c:v>
                </c:pt>
                <c:pt idx="7789">
                  <c:v>40127</c:v>
                </c:pt>
                <c:pt idx="7790">
                  <c:v>40128</c:v>
                </c:pt>
                <c:pt idx="7791">
                  <c:v>40129</c:v>
                </c:pt>
                <c:pt idx="7792">
                  <c:v>40130</c:v>
                </c:pt>
                <c:pt idx="7793">
                  <c:v>40133</c:v>
                </c:pt>
                <c:pt idx="7794">
                  <c:v>40134</c:v>
                </c:pt>
                <c:pt idx="7795">
                  <c:v>40135</c:v>
                </c:pt>
                <c:pt idx="7796">
                  <c:v>40136</c:v>
                </c:pt>
                <c:pt idx="7797">
                  <c:v>40137</c:v>
                </c:pt>
                <c:pt idx="7798">
                  <c:v>40140</c:v>
                </c:pt>
                <c:pt idx="7799">
                  <c:v>40141</c:v>
                </c:pt>
                <c:pt idx="7800">
                  <c:v>40142</c:v>
                </c:pt>
                <c:pt idx="7801">
                  <c:v>40143</c:v>
                </c:pt>
                <c:pt idx="7802">
                  <c:v>40144</c:v>
                </c:pt>
                <c:pt idx="7803">
                  <c:v>40147</c:v>
                </c:pt>
                <c:pt idx="7804">
                  <c:v>40148</c:v>
                </c:pt>
                <c:pt idx="7805">
                  <c:v>40149</c:v>
                </c:pt>
                <c:pt idx="7806">
                  <c:v>40150</c:v>
                </c:pt>
                <c:pt idx="7807">
                  <c:v>40151</c:v>
                </c:pt>
                <c:pt idx="7808">
                  <c:v>40154</c:v>
                </c:pt>
                <c:pt idx="7809">
                  <c:v>40155</c:v>
                </c:pt>
                <c:pt idx="7810">
                  <c:v>40156</c:v>
                </c:pt>
                <c:pt idx="7811">
                  <c:v>40157</c:v>
                </c:pt>
                <c:pt idx="7812">
                  <c:v>40158</c:v>
                </c:pt>
                <c:pt idx="7813">
                  <c:v>40161</c:v>
                </c:pt>
                <c:pt idx="7814">
                  <c:v>40162</c:v>
                </c:pt>
                <c:pt idx="7815">
                  <c:v>40163</c:v>
                </c:pt>
                <c:pt idx="7816">
                  <c:v>40164</c:v>
                </c:pt>
                <c:pt idx="7817">
                  <c:v>40165</c:v>
                </c:pt>
                <c:pt idx="7818">
                  <c:v>40168</c:v>
                </c:pt>
                <c:pt idx="7819">
                  <c:v>40169</c:v>
                </c:pt>
                <c:pt idx="7820">
                  <c:v>40170</c:v>
                </c:pt>
                <c:pt idx="7821">
                  <c:v>40171</c:v>
                </c:pt>
                <c:pt idx="7822">
                  <c:v>40172</c:v>
                </c:pt>
                <c:pt idx="7823">
                  <c:v>40175</c:v>
                </c:pt>
                <c:pt idx="7824">
                  <c:v>40176</c:v>
                </c:pt>
                <c:pt idx="7825">
                  <c:v>40177</c:v>
                </c:pt>
                <c:pt idx="7826">
                  <c:v>40178</c:v>
                </c:pt>
                <c:pt idx="7827">
                  <c:v>40179</c:v>
                </c:pt>
                <c:pt idx="7828">
                  <c:v>40182</c:v>
                </c:pt>
                <c:pt idx="7829">
                  <c:v>40183</c:v>
                </c:pt>
                <c:pt idx="7830">
                  <c:v>40184</c:v>
                </c:pt>
                <c:pt idx="7831">
                  <c:v>40185</c:v>
                </c:pt>
                <c:pt idx="7832">
                  <c:v>40186</c:v>
                </c:pt>
                <c:pt idx="7833">
                  <c:v>40189</c:v>
                </c:pt>
                <c:pt idx="7834">
                  <c:v>40190</c:v>
                </c:pt>
                <c:pt idx="7835">
                  <c:v>40191</c:v>
                </c:pt>
                <c:pt idx="7836">
                  <c:v>40192</c:v>
                </c:pt>
                <c:pt idx="7837">
                  <c:v>40193</c:v>
                </c:pt>
                <c:pt idx="7838">
                  <c:v>40196</c:v>
                </c:pt>
                <c:pt idx="7839">
                  <c:v>40197</c:v>
                </c:pt>
                <c:pt idx="7840">
                  <c:v>40198</c:v>
                </c:pt>
                <c:pt idx="7841">
                  <c:v>40199</c:v>
                </c:pt>
                <c:pt idx="7842">
                  <c:v>40200</c:v>
                </c:pt>
                <c:pt idx="7843">
                  <c:v>40203</c:v>
                </c:pt>
                <c:pt idx="7844">
                  <c:v>40204</c:v>
                </c:pt>
                <c:pt idx="7845">
                  <c:v>40205</c:v>
                </c:pt>
                <c:pt idx="7846">
                  <c:v>40206</c:v>
                </c:pt>
                <c:pt idx="7847">
                  <c:v>40207</c:v>
                </c:pt>
                <c:pt idx="7848">
                  <c:v>40210</c:v>
                </c:pt>
                <c:pt idx="7849">
                  <c:v>40211</c:v>
                </c:pt>
                <c:pt idx="7850">
                  <c:v>40212</c:v>
                </c:pt>
                <c:pt idx="7851">
                  <c:v>40213</c:v>
                </c:pt>
                <c:pt idx="7852">
                  <c:v>40214</c:v>
                </c:pt>
                <c:pt idx="7853">
                  <c:v>40217</c:v>
                </c:pt>
                <c:pt idx="7854">
                  <c:v>40218</c:v>
                </c:pt>
                <c:pt idx="7855">
                  <c:v>40219</c:v>
                </c:pt>
                <c:pt idx="7856">
                  <c:v>40220</c:v>
                </c:pt>
                <c:pt idx="7857">
                  <c:v>40221</c:v>
                </c:pt>
                <c:pt idx="7858">
                  <c:v>40224</c:v>
                </c:pt>
                <c:pt idx="7859">
                  <c:v>40225</c:v>
                </c:pt>
                <c:pt idx="7860">
                  <c:v>40226</c:v>
                </c:pt>
                <c:pt idx="7861">
                  <c:v>40227</c:v>
                </c:pt>
                <c:pt idx="7862">
                  <c:v>40228</c:v>
                </c:pt>
                <c:pt idx="7863">
                  <c:v>40231</c:v>
                </c:pt>
                <c:pt idx="7864">
                  <c:v>40232</c:v>
                </c:pt>
                <c:pt idx="7865">
                  <c:v>40233</c:v>
                </c:pt>
                <c:pt idx="7866">
                  <c:v>40234</c:v>
                </c:pt>
                <c:pt idx="7867">
                  <c:v>40235</c:v>
                </c:pt>
                <c:pt idx="7868">
                  <c:v>40238</c:v>
                </c:pt>
                <c:pt idx="7869">
                  <c:v>40239</c:v>
                </c:pt>
                <c:pt idx="7870">
                  <c:v>40240</c:v>
                </c:pt>
                <c:pt idx="7871">
                  <c:v>40241</c:v>
                </c:pt>
                <c:pt idx="7872">
                  <c:v>40242</c:v>
                </c:pt>
                <c:pt idx="7873">
                  <c:v>40245</c:v>
                </c:pt>
                <c:pt idx="7874">
                  <c:v>40246</c:v>
                </c:pt>
                <c:pt idx="7875">
                  <c:v>40247</c:v>
                </c:pt>
                <c:pt idx="7876">
                  <c:v>40248</c:v>
                </c:pt>
                <c:pt idx="7877">
                  <c:v>40249</c:v>
                </c:pt>
                <c:pt idx="7878">
                  <c:v>40252</c:v>
                </c:pt>
                <c:pt idx="7879">
                  <c:v>40253</c:v>
                </c:pt>
                <c:pt idx="7880">
                  <c:v>40254</c:v>
                </c:pt>
                <c:pt idx="7881">
                  <c:v>40255</c:v>
                </c:pt>
                <c:pt idx="7882">
                  <c:v>40256</c:v>
                </c:pt>
                <c:pt idx="7883">
                  <c:v>40259</c:v>
                </c:pt>
                <c:pt idx="7884">
                  <c:v>40260</c:v>
                </c:pt>
                <c:pt idx="7885">
                  <c:v>40261</c:v>
                </c:pt>
                <c:pt idx="7886">
                  <c:v>40262</c:v>
                </c:pt>
                <c:pt idx="7887">
                  <c:v>40263</c:v>
                </c:pt>
                <c:pt idx="7888">
                  <c:v>40266</c:v>
                </c:pt>
                <c:pt idx="7889">
                  <c:v>40267</c:v>
                </c:pt>
                <c:pt idx="7890">
                  <c:v>40268</c:v>
                </c:pt>
                <c:pt idx="7891">
                  <c:v>40269</c:v>
                </c:pt>
                <c:pt idx="7892">
                  <c:v>40270</c:v>
                </c:pt>
                <c:pt idx="7893">
                  <c:v>40273</c:v>
                </c:pt>
                <c:pt idx="7894">
                  <c:v>40274</c:v>
                </c:pt>
                <c:pt idx="7895">
                  <c:v>40275</c:v>
                </c:pt>
                <c:pt idx="7896">
                  <c:v>40276</c:v>
                </c:pt>
                <c:pt idx="7897">
                  <c:v>40277</c:v>
                </c:pt>
                <c:pt idx="7898">
                  <c:v>40280</c:v>
                </c:pt>
                <c:pt idx="7899">
                  <c:v>40281</c:v>
                </c:pt>
                <c:pt idx="7900">
                  <c:v>40282</c:v>
                </c:pt>
                <c:pt idx="7901">
                  <c:v>40283</c:v>
                </c:pt>
                <c:pt idx="7902">
                  <c:v>40284</c:v>
                </c:pt>
                <c:pt idx="7903">
                  <c:v>40287</c:v>
                </c:pt>
                <c:pt idx="7904">
                  <c:v>40288</c:v>
                </c:pt>
                <c:pt idx="7905">
                  <c:v>40289</c:v>
                </c:pt>
                <c:pt idx="7906">
                  <c:v>40290</c:v>
                </c:pt>
                <c:pt idx="7907">
                  <c:v>40291</c:v>
                </c:pt>
                <c:pt idx="7908">
                  <c:v>40294</c:v>
                </c:pt>
                <c:pt idx="7909">
                  <c:v>40295</c:v>
                </c:pt>
                <c:pt idx="7910">
                  <c:v>40296</c:v>
                </c:pt>
                <c:pt idx="7911">
                  <c:v>40297</c:v>
                </c:pt>
                <c:pt idx="7912">
                  <c:v>40298</c:v>
                </c:pt>
                <c:pt idx="7913">
                  <c:v>40301</c:v>
                </c:pt>
                <c:pt idx="7914">
                  <c:v>40302</c:v>
                </c:pt>
                <c:pt idx="7915">
                  <c:v>40303</c:v>
                </c:pt>
                <c:pt idx="7916">
                  <c:v>40304</c:v>
                </c:pt>
                <c:pt idx="7917">
                  <c:v>40305</c:v>
                </c:pt>
                <c:pt idx="7918">
                  <c:v>40308</c:v>
                </c:pt>
                <c:pt idx="7919">
                  <c:v>40309</c:v>
                </c:pt>
                <c:pt idx="7920">
                  <c:v>40310</c:v>
                </c:pt>
                <c:pt idx="7921">
                  <c:v>40311</c:v>
                </c:pt>
                <c:pt idx="7922">
                  <c:v>40312</c:v>
                </c:pt>
                <c:pt idx="7923">
                  <c:v>40315</c:v>
                </c:pt>
                <c:pt idx="7924">
                  <c:v>40316</c:v>
                </c:pt>
                <c:pt idx="7925">
                  <c:v>40317</c:v>
                </c:pt>
                <c:pt idx="7926">
                  <c:v>40318</c:v>
                </c:pt>
                <c:pt idx="7927">
                  <c:v>40319</c:v>
                </c:pt>
                <c:pt idx="7928">
                  <c:v>40322</c:v>
                </c:pt>
                <c:pt idx="7929">
                  <c:v>40323</c:v>
                </c:pt>
                <c:pt idx="7930">
                  <c:v>40324</c:v>
                </c:pt>
                <c:pt idx="7931">
                  <c:v>40325</c:v>
                </c:pt>
                <c:pt idx="7932">
                  <c:v>40326</c:v>
                </c:pt>
                <c:pt idx="7933">
                  <c:v>40329</c:v>
                </c:pt>
                <c:pt idx="7934">
                  <c:v>40330</c:v>
                </c:pt>
                <c:pt idx="7935">
                  <c:v>40331</c:v>
                </c:pt>
                <c:pt idx="7936">
                  <c:v>40332</c:v>
                </c:pt>
                <c:pt idx="7937">
                  <c:v>40333</c:v>
                </c:pt>
                <c:pt idx="7938">
                  <c:v>40336</c:v>
                </c:pt>
                <c:pt idx="7939">
                  <c:v>40337</c:v>
                </c:pt>
                <c:pt idx="7940">
                  <c:v>40338</c:v>
                </c:pt>
                <c:pt idx="7941">
                  <c:v>40339</c:v>
                </c:pt>
                <c:pt idx="7942">
                  <c:v>40340</c:v>
                </c:pt>
                <c:pt idx="7943">
                  <c:v>40343</c:v>
                </c:pt>
                <c:pt idx="7944">
                  <c:v>40344</c:v>
                </c:pt>
                <c:pt idx="7945">
                  <c:v>40345</c:v>
                </c:pt>
                <c:pt idx="7946">
                  <c:v>40346</c:v>
                </c:pt>
                <c:pt idx="7947">
                  <c:v>40347</c:v>
                </c:pt>
                <c:pt idx="7948">
                  <c:v>40350</c:v>
                </c:pt>
                <c:pt idx="7949">
                  <c:v>40351</c:v>
                </c:pt>
                <c:pt idx="7950">
                  <c:v>40352</c:v>
                </c:pt>
                <c:pt idx="7951">
                  <c:v>40353</c:v>
                </c:pt>
                <c:pt idx="7952">
                  <c:v>40354</c:v>
                </c:pt>
                <c:pt idx="7953">
                  <c:v>40357</c:v>
                </c:pt>
                <c:pt idx="7954">
                  <c:v>40358</c:v>
                </c:pt>
                <c:pt idx="7955">
                  <c:v>40359</c:v>
                </c:pt>
                <c:pt idx="7956">
                  <c:v>40360</c:v>
                </c:pt>
                <c:pt idx="7957">
                  <c:v>40361</c:v>
                </c:pt>
                <c:pt idx="7958">
                  <c:v>40364</c:v>
                </c:pt>
                <c:pt idx="7959">
                  <c:v>40365</c:v>
                </c:pt>
                <c:pt idx="7960">
                  <c:v>40366</c:v>
                </c:pt>
                <c:pt idx="7961">
                  <c:v>40367</c:v>
                </c:pt>
                <c:pt idx="7962">
                  <c:v>40368</c:v>
                </c:pt>
                <c:pt idx="7963">
                  <c:v>40371</c:v>
                </c:pt>
                <c:pt idx="7964">
                  <c:v>40372</c:v>
                </c:pt>
                <c:pt idx="7965">
                  <c:v>40373</c:v>
                </c:pt>
                <c:pt idx="7966">
                  <c:v>40374</c:v>
                </c:pt>
                <c:pt idx="7967">
                  <c:v>40375</c:v>
                </c:pt>
                <c:pt idx="7968">
                  <c:v>40378</c:v>
                </c:pt>
                <c:pt idx="7969">
                  <c:v>40379</c:v>
                </c:pt>
                <c:pt idx="7970">
                  <c:v>40380</c:v>
                </c:pt>
                <c:pt idx="7971">
                  <c:v>40381</c:v>
                </c:pt>
                <c:pt idx="7972">
                  <c:v>40382</c:v>
                </c:pt>
                <c:pt idx="7973">
                  <c:v>40385</c:v>
                </c:pt>
                <c:pt idx="7974">
                  <c:v>40386</c:v>
                </c:pt>
                <c:pt idx="7975">
                  <c:v>40387</c:v>
                </c:pt>
                <c:pt idx="7976">
                  <c:v>40388</c:v>
                </c:pt>
                <c:pt idx="7977">
                  <c:v>40389</c:v>
                </c:pt>
                <c:pt idx="7978">
                  <c:v>40392</c:v>
                </c:pt>
                <c:pt idx="7979">
                  <c:v>40393</c:v>
                </c:pt>
                <c:pt idx="7980">
                  <c:v>40394</c:v>
                </c:pt>
                <c:pt idx="7981">
                  <c:v>40395</c:v>
                </c:pt>
                <c:pt idx="7982">
                  <c:v>40396</c:v>
                </c:pt>
                <c:pt idx="7983">
                  <c:v>40399</c:v>
                </c:pt>
                <c:pt idx="7984">
                  <c:v>40400</c:v>
                </c:pt>
                <c:pt idx="7985">
                  <c:v>40401</c:v>
                </c:pt>
                <c:pt idx="7986">
                  <c:v>40402</c:v>
                </c:pt>
                <c:pt idx="7987">
                  <c:v>40403</c:v>
                </c:pt>
                <c:pt idx="7988">
                  <c:v>40406</c:v>
                </c:pt>
                <c:pt idx="7989">
                  <c:v>40407</c:v>
                </c:pt>
                <c:pt idx="7990">
                  <c:v>40408</c:v>
                </c:pt>
                <c:pt idx="7991">
                  <c:v>40409</c:v>
                </c:pt>
                <c:pt idx="7992">
                  <c:v>40410</c:v>
                </c:pt>
                <c:pt idx="7993">
                  <c:v>40413</c:v>
                </c:pt>
                <c:pt idx="7994">
                  <c:v>40414</c:v>
                </c:pt>
                <c:pt idx="7995">
                  <c:v>40415</c:v>
                </c:pt>
                <c:pt idx="7996">
                  <c:v>40416</c:v>
                </c:pt>
                <c:pt idx="7997">
                  <c:v>40417</c:v>
                </c:pt>
                <c:pt idx="7998">
                  <c:v>40420</c:v>
                </c:pt>
                <c:pt idx="7999">
                  <c:v>40421</c:v>
                </c:pt>
                <c:pt idx="8000">
                  <c:v>40422</c:v>
                </c:pt>
                <c:pt idx="8001">
                  <c:v>40423</c:v>
                </c:pt>
                <c:pt idx="8002">
                  <c:v>40424</c:v>
                </c:pt>
                <c:pt idx="8003">
                  <c:v>40427</c:v>
                </c:pt>
                <c:pt idx="8004">
                  <c:v>40428</c:v>
                </c:pt>
                <c:pt idx="8005">
                  <c:v>40429</c:v>
                </c:pt>
                <c:pt idx="8006">
                  <c:v>40430</c:v>
                </c:pt>
                <c:pt idx="8007">
                  <c:v>40431</c:v>
                </c:pt>
                <c:pt idx="8008">
                  <c:v>40434</c:v>
                </c:pt>
                <c:pt idx="8009">
                  <c:v>40435</c:v>
                </c:pt>
                <c:pt idx="8010">
                  <c:v>40436</c:v>
                </c:pt>
                <c:pt idx="8011">
                  <c:v>40437</c:v>
                </c:pt>
                <c:pt idx="8012">
                  <c:v>40438</c:v>
                </c:pt>
                <c:pt idx="8013">
                  <c:v>40441</c:v>
                </c:pt>
                <c:pt idx="8014">
                  <c:v>40442</c:v>
                </c:pt>
                <c:pt idx="8015">
                  <c:v>40443</c:v>
                </c:pt>
                <c:pt idx="8016">
                  <c:v>40444</c:v>
                </c:pt>
                <c:pt idx="8017">
                  <c:v>40445</c:v>
                </c:pt>
                <c:pt idx="8018">
                  <c:v>40448</c:v>
                </c:pt>
                <c:pt idx="8019">
                  <c:v>40449</c:v>
                </c:pt>
                <c:pt idx="8020">
                  <c:v>40450</c:v>
                </c:pt>
                <c:pt idx="8021">
                  <c:v>40451</c:v>
                </c:pt>
                <c:pt idx="8022">
                  <c:v>40452</c:v>
                </c:pt>
                <c:pt idx="8023">
                  <c:v>40455</c:v>
                </c:pt>
                <c:pt idx="8024">
                  <c:v>40456</c:v>
                </c:pt>
                <c:pt idx="8025">
                  <c:v>40457</c:v>
                </c:pt>
                <c:pt idx="8026">
                  <c:v>40458</c:v>
                </c:pt>
                <c:pt idx="8027">
                  <c:v>40459</c:v>
                </c:pt>
                <c:pt idx="8028">
                  <c:v>40462</c:v>
                </c:pt>
                <c:pt idx="8029">
                  <c:v>40463</c:v>
                </c:pt>
                <c:pt idx="8030">
                  <c:v>40464</c:v>
                </c:pt>
                <c:pt idx="8031">
                  <c:v>40465</c:v>
                </c:pt>
                <c:pt idx="8032">
                  <c:v>40466</c:v>
                </c:pt>
                <c:pt idx="8033">
                  <c:v>40469</c:v>
                </c:pt>
                <c:pt idx="8034">
                  <c:v>40470</c:v>
                </c:pt>
                <c:pt idx="8035">
                  <c:v>40471</c:v>
                </c:pt>
                <c:pt idx="8036">
                  <c:v>40472</c:v>
                </c:pt>
                <c:pt idx="8037">
                  <c:v>40473</c:v>
                </c:pt>
                <c:pt idx="8038">
                  <c:v>40476</c:v>
                </c:pt>
                <c:pt idx="8039">
                  <c:v>40477</c:v>
                </c:pt>
                <c:pt idx="8040">
                  <c:v>40478</c:v>
                </c:pt>
                <c:pt idx="8041">
                  <c:v>40479</c:v>
                </c:pt>
                <c:pt idx="8042">
                  <c:v>40480</c:v>
                </c:pt>
                <c:pt idx="8043">
                  <c:v>40483</c:v>
                </c:pt>
                <c:pt idx="8044">
                  <c:v>40484</c:v>
                </c:pt>
                <c:pt idx="8045">
                  <c:v>40485</c:v>
                </c:pt>
                <c:pt idx="8046">
                  <c:v>40486</c:v>
                </c:pt>
                <c:pt idx="8047">
                  <c:v>40487</c:v>
                </c:pt>
                <c:pt idx="8048">
                  <c:v>40490</c:v>
                </c:pt>
                <c:pt idx="8049">
                  <c:v>40491</c:v>
                </c:pt>
                <c:pt idx="8050">
                  <c:v>40492</c:v>
                </c:pt>
                <c:pt idx="8051">
                  <c:v>40493</c:v>
                </c:pt>
                <c:pt idx="8052">
                  <c:v>40494</c:v>
                </c:pt>
                <c:pt idx="8053">
                  <c:v>40497</c:v>
                </c:pt>
                <c:pt idx="8054">
                  <c:v>40498</c:v>
                </c:pt>
                <c:pt idx="8055">
                  <c:v>40499</c:v>
                </c:pt>
                <c:pt idx="8056">
                  <c:v>40500</c:v>
                </c:pt>
                <c:pt idx="8057">
                  <c:v>40501</c:v>
                </c:pt>
                <c:pt idx="8058">
                  <c:v>40504</c:v>
                </c:pt>
                <c:pt idx="8059">
                  <c:v>40505</c:v>
                </c:pt>
                <c:pt idx="8060">
                  <c:v>40506</c:v>
                </c:pt>
                <c:pt idx="8061">
                  <c:v>40507</c:v>
                </c:pt>
                <c:pt idx="8062">
                  <c:v>40508</c:v>
                </c:pt>
                <c:pt idx="8063">
                  <c:v>40511</c:v>
                </c:pt>
                <c:pt idx="8064">
                  <c:v>40512</c:v>
                </c:pt>
                <c:pt idx="8065">
                  <c:v>40513</c:v>
                </c:pt>
                <c:pt idx="8066">
                  <c:v>40514</c:v>
                </c:pt>
                <c:pt idx="8067">
                  <c:v>40515</c:v>
                </c:pt>
                <c:pt idx="8068">
                  <c:v>40518</c:v>
                </c:pt>
                <c:pt idx="8069">
                  <c:v>40519</c:v>
                </c:pt>
                <c:pt idx="8070">
                  <c:v>40520</c:v>
                </c:pt>
                <c:pt idx="8071">
                  <c:v>40521</c:v>
                </c:pt>
                <c:pt idx="8072">
                  <c:v>40522</c:v>
                </c:pt>
                <c:pt idx="8073">
                  <c:v>40525</c:v>
                </c:pt>
                <c:pt idx="8074">
                  <c:v>40526</c:v>
                </c:pt>
                <c:pt idx="8075">
                  <c:v>40527</c:v>
                </c:pt>
                <c:pt idx="8076">
                  <c:v>40528</c:v>
                </c:pt>
                <c:pt idx="8077">
                  <c:v>40529</c:v>
                </c:pt>
                <c:pt idx="8078">
                  <c:v>40532</c:v>
                </c:pt>
                <c:pt idx="8079">
                  <c:v>40533</c:v>
                </c:pt>
                <c:pt idx="8080">
                  <c:v>40534</c:v>
                </c:pt>
                <c:pt idx="8081">
                  <c:v>40535</c:v>
                </c:pt>
                <c:pt idx="8082">
                  <c:v>40536</c:v>
                </c:pt>
                <c:pt idx="8083">
                  <c:v>40539</c:v>
                </c:pt>
                <c:pt idx="8084">
                  <c:v>40540</c:v>
                </c:pt>
                <c:pt idx="8085">
                  <c:v>40541</c:v>
                </c:pt>
                <c:pt idx="8086">
                  <c:v>40542</c:v>
                </c:pt>
                <c:pt idx="8087">
                  <c:v>40543</c:v>
                </c:pt>
                <c:pt idx="8088">
                  <c:v>40546</c:v>
                </c:pt>
                <c:pt idx="8089">
                  <c:v>40547</c:v>
                </c:pt>
                <c:pt idx="8090">
                  <c:v>40548</c:v>
                </c:pt>
                <c:pt idx="8091">
                  <c:v>40549</c:v>
                </c:pt>
                <c:pt idx="8092">
                  <c:v>40550</c:v>
                </c:pt>
                <c:pt idx="8093">
                  <c:v>40553</c:v>
                </c:pt>
                <c:pt idx="8094">
                  <c:v>40554</c:v>
                </c:pt>
                <c:pt idx="8095">
                  <c:v>40555</c:v>
                </c:pt>
                <c:pt idx="8096">
                  <c:v>40556</c:v>
                </c:pt>
                <c:pt idx="8097">
                  <c:v>40557</c:v>
                </c:pt>
                <c:pt idx="8098">
                  <c:v>40560</c:v>
                </c:pt>
                <c:pt idx="8099">
                  <c:v>40561</c:v>
                </c:pt>
                <c:pt idx="8100">
                  <c:v>40562</c:v>
                </c:pt>
                <c:pt idx="8101">
                  <c:v>40563</c:v>
                </c:pt>
                <c:pt idx="8102">
                  <c:v>40564</c:v>
                </c:pt>
                <c:pt idx="8103">
                  <c:v>40567</c:v>
                </c:pt>
                <c:pt idx="8104">
                  <c:v>40568</c:v>
                </c:pt>
                <c:pt idx="8105">
                  <c:v>40569</c:v>
                </c:pt>
                <c:pt idx="8106">
                  <c:v>40570</c:v>
                </c:pt>
                <c:pt idx="8107">
                  <c:v>40571</c:v>
                </c:pt>
                <c:pt idx="8108">
                  <c:v>40574</c:v>
                </c:pt>
                <c:pt idx="8109">
                  <c:v>40575</c:v>
                </c:pt>
                <c:pt idx="8110">
                  <c:v>40576</c:v>
                </c:pt>
                <c:pt idx="8111">
                  <c:v>40577</c:v>
                </c:pt>
                <c:pt idx="8112">
                  <c:v>40578</c:v>
                </c:pt>
                <c:pt idx="8113">
                  <c:v>40581</c:v>
                </c:pt>
                <c:pt idx="8114">
                  <c:v>40582</c:v>
                </c:pt>
                <c:pt idx="8115">
                  <c:v>40583</c:v>
                </c:pt>
                <c:pt idx="8116">
                  <c:v>40584</c:v>
                </c:pt>
                <c:pt idx="8117">
                  <c:v>40585</c:v>
                </c:pt>
                <c:pt idx="8118">
                  <c:v>40588</c:v>
                </c:pt>
                <c:pt idx="8119">
                  <c:v>40589</c:v>
                </c:pt>
                <c:pt idx="8120">
                  <c:v>40590</c:v>
                </c:pt>
                <c:pt idx="8121">
                  <c:v>40591</c:v>
                </c:pt>
                <c:pt idx="8122">
                  <c:v>40592</c:v>
                </c:pt>
                <c:pt idx="8123">
                  <c:v>40595</c:v>
                </c:pt>
                <c:pt idx="8124">
                  <c:v>40596</c:v>
                </c:pt>
                <c:pt idx="8125">
                  <c:v>40597</c:v>
                </c:pt>
                <c:pt idx="8126">
                  <c:v>40598</c:v>
                </c:pt>
                <c:pt idx="8127">
                  <c:v>40599</c:v>
                </c:pt>
                <c:pt idx="8128">
                  <c:v>40602</c:v>
                </c:pt>
                <c:pt idx="8129">
                  <c:v>40603</c:v>
                </c:pt>
                <c:pt idx="8130">
                  <c:v>40604</c:v>
                </c:pt>
                <c:pt idx="8131">
                  <c:v>40605</c:v>
                </c:pt>
                <c:pt idx="8132">
                  <c:v>40606</c:v>
                </c:pt>
                <c:pt idx="8133">
                  <c:v>40609</c:v>
                </c:pt>
                <c:pt idx="8134">
                  <c:v>40610</c:v>
                </c:pt>
                <c:pt idx="8135">
                  <c:v>40611</c:v>
                </c:pt>
                <c:pt idx="8136">
                  <c:v>40612</c:v>
                </c:pt>
                <c:pt idx="8137">
                  <c:v>40613</c:v>
                </c:pt>
                <c:pt idx="8138">
                  <c:v>40616</c:v>
                </c:pt>
                <c:pt idx="8139">
                  <c:v>40617</c:v>
                </c:pt>
                <c:pt idx="8140">
                  <c:v>40618</c:v>
                </c:pt>
                <c:pt idx="8141">
                  <c:v>40619</c:v>
                </c:pt>
                <c:pt idx="8142">
                  <c:v>40620</c:v>
                </c:pt>
                <c:pt idx="8143">
                  <c:v>40623</c:v>
                </c:pt>
                <c:pt idx="8144">
                  <c:v>40624</c:v>
                </c:pt>
                <c:pt idx="8145">
                  <c:v>40625</c:v>
                </c:pt>
                <c:pt idx="8146">
                  <c:v>40626</c:v>
                </c:pt>
                <c:pt idx="8147">
                  <c:v>40627</c:v>
                </c:pt>
                <c:pt idx="8148">
                  <c:v>40630</c:v>
                </c:pt>
                <c:pt idx="8149">
                  <c:v>40631</c:v>
                </c:pt>
                <c:pt idx="8150">
                  <c:v>40632</c:v>
                </c:pt>
                <c:pt idx="8151">
                  <c:v>40633</c:v>
                </c:pt>
                <c:pt idx="8152">
                  <c:v>40634</c:v>
                </c:pt>
                <c:pt idx="8153">
                  <c:v>40637</c:v>
                </c:pt>
                <c:pt idx="8154">
                  <c:v>40638</c:v>
                </c:pt>
                <c:pt idx="8155">
                  <c:v>40639</c:v>
                </c:pt>
                <c:pt idx="8156">
                  <c:v>40640</c:v>
                </c:pt>
                <c:pt idx="8157">
                  <c:v>40641</c:v>
                </c:pt>
                <c:pt idx="8158">
                  <c:v>40644</c:v>
                </c:pt>
                <c:pt idx="8159">
                  <c:v>40645</c:v>
                </c:pt>
                <c:pt idx="8160">
                  <c:v>40646</c:v>
                </c:pt>
                <c:pt idx="8161">
                  <c:v>40647</c:v>
                </c:pt>
                <c:pt idx="8162">
                  <c:v>40648</c:v>
                </c:pt>
                <c:pt idx="8163">
                  <c:v>40651</c:v>
                </c:pt>
                <c:pt idx="8164">
                  <c:v>40652</c:v>
                </c:pt>
                <c:pt idx="8165">
                  <c:v>40653</c:v>
                </c:pt>
                <c:pt idx="8166">
                  <c:v>40654</c:v>
                </c:pt>
                <c:pt idx="8167">
                  <c:v>40655</c:v>
                </c:pt>
                <c:pt idx="8168">
                  <c:v>40658</c:v>
                </c:pt>
                <c:pt idx="8169">
                  <c:v>40659</c:v>
                </c:pt>
                <c:pt idx="8170">
                  <c:v>40660</c:v>
                </c:pt>
                <c:pt idx="8171">
                  <c:v>40661</c:v>
                </c:pt>
                <c:pt idx="8172">
                  <c:v>40662</c:v>
                </c:pt>
                <c:pt idx="8173">
                  <c:v>40665</c:v>
                </c:pt>
                <c:pt idx="8174">
                  <c:v>40666</c:v>
                </c:pt>
                <c:pt idx="8175">
                  <c:v>40667</c:v>
                </c:pt>
                <c:pt idx="8176">
                  <c:v>40668</c:v>
                </c:pt>
                <c:pt idx="8177">
                  <c:v>40669</c:v>
                </c:pt>
                <c:pt idx="8178">
                  <c:v>40672</c:v>
                </c:pt>
                <c:pt idx="8179">
                  <c:v>40673</c:v>
                </c:pt>
                <c:pt idx="8180">
                  <c:v>40674</c:v>
                </c:pt>
                <c:pt idx="8181">
                  <c:v>40675</c:v>
                </c:pt>
                <c:pt idx="8182">
                  <c:v>40676</c:v>
                </c:pt>
                <c:pt idx="8183">
                  <c:v>40679</c:v>
                </c:pt>
                <c:pt idx="8184">
                  <c:v>40680</c:v>
                </c:pt>
                <c:pt idx="8185">
                  <c:v>40681</c:v>
                </c:pt>
                <c:pt idx="8186">
                  <c:v>40682</c:v>
                </c:pt>
                <c:pt idx="8187">
                  <c:v>40683</c:v>
                </c:pt>
                <c:pt idx="8188">
                  <c:v>40686</c:v>
                </c:pt>
                <c:pt idx="8189">
                  <c:v>40687</c:v>
                </c:pt>
                <c:pt idx="8190">
                  <c:v>40688</c:v>
                </c:pt>
                <c:pt idx="8191">
                  <c:v>40689</c:v>
                </c:pt>
                <c:pt idx="8192">
                  <c:v>40690</c:v>
                </c:pt>
                <c:pt idx="8193">
                  <c:v>40693</c:v>
                </c:pt>
                <c:pt idx="8194">
                  <c:v>40694</c:v>
                </c:pt>
                <c:pt idx="8195">
                  <c:v>40695</c:v>
                </c:pt>
                <c:pt idx="8196">
                  <c:v>40696</c:v>
                </c:pt>
                <c:pt idx="8197">
                  <c:v>40697</c:v>
                </c:pt>
                <c:pt idx="8198">
                  <c:v>40700</c:v>
                </c:pt>
                <c:pt idx="8199">
                  <c:v>40701</c:v>
                </c:pt>
                <c:pt idx="8200">
                  <c:v>40702</c:v>
                </c:pt>
                <c:pt idx="8201">
                  <c:v>40703</c:v>
                </c:pt>
                <c:pt idx="8202">
                  <c:v>40704</c:v>
                </c:pt>
                <c:pt idx="8203">
                  <c:v>40707</c:v>
                </c:pt>
                <c:pt idx="8204">
                  <c:v>40708</c:v>
                </c:pt>
                <c:pt idx="8205">
                  <c:v>40709</c:v>
                </c:pt>
                <c:pt idx="8206">
                  <c:v>40710</c:v>
                </c:pt>
                <c:pt idx="8207">
                  <c:v>40711</c:v>
                </c:pt>
                <c:pt idx="8208">
                  <c:v>40714</c:v>
                </c:pt>
                <c:pt idx="8209">
                  <c:v>40715</c:v>
                </c:pt>
                <c:pt idx="8210">
                  <c:v>40716</c:v>
                </c:pt>
                <c:pt idx="8211">
                  <c:v>40717</c:v>
                </c:pt>
                <c:pt idx="8212">
                  <c:v>40718</c:v>
                </c:pt>
                <c:pt idx="8213">
                  <c:v>40721</c:v>
                </c:pt>
                <c:pt idx="8214">
                  <c:v>40722</c:v>
                </c:pt>
                <c:pt idx="8215">
                  <c:v>40723</c:v>
                </c:pt>
                <c:pt idx="8216">
                  <c:v>40724</c:v>
                </c:pt>
                <c:pt idx="8217">
                  <c:v>40725</c:v>
                </c:pt>
                <c:pt idx="8218">
                  <c:v>40728</c:v>
                </c:pt>
                <c:pt idx="8219">
                  <c:v>40729</c:v>
                </c:pt>
                <c:pt idx="8220">
                  <c:v>40730</c:v>
                </c:pt>
                <c:pt idx="8221">
                  <c:v>40731</c:v>
                </c:pt>
                <c:pt idx="8222">
                  <c:v>40732</c:v>
                </c:pt>
                <c:pt idx="8223">
                  <c:v>40735</c:v>
                </c:pt>
                <c:pt idx="8224">
                  <c:v>40736</c:v>
                </c:pt>
                <c:pt idx="8225">
                  <c:v>40737</c:v>
                </c:pt>
                <c:pt idx="8226">
                  <c:v>40738</c:v>
                </c:pt>
                <c:pt idx="8227">
                  <c:v>40739</c:v>
                </c:pt>
                <c:pt idx="8228">
                  <c:v>40742</c:v>
                </c:pt>
                <c:pt idx="8229">
                  <c:v>40743</c:v>
                </c:pt>
                <c:pt idx="8230">
                  <c:v>40744</c:v>
                </c:pt>
                <c:pt idx="8231">
                  <c:v>40745</c:v>
                </c:pt>
                <c:pt idx="8232">
                  <c:v>40746</c:v>
                </c:pt>
                <c:pt idx="8233">
                  <c:v>40749</c:v>
                </c:pt>
                <c:pt idx="8234">
                  <c:v>40750</c:v>
                </c:pt>
                <c:pt idx="8235">
                  <c:v>40751</c:v>
                </c:pt>
                <c:pt idx="8236">
                  <c:v>40752</c:v>
                </c:pt>
                <c:pt idx="8237">
                  <c:v>40753</c:v>
                </c:pt>
                <c:pt idx="8238">
                  <c:v>40756</c:v>
                </c:pt>
                <c:pt idx="8239">
                  <c:v>40757</c:v>
                </c:pt>
                <c:pt idx="8240">
                  <c:v>40758</c:v>
                </c:pt>
                <c:pt idx="8241">
                  <c:v>40759</c:v>
                </c:pt>
                <c:pt idx="8242">
                  <c:v>40760</c:v>
                </c:pt>
                <c:pt idx="8243">
                  <c:v>40763</c:v>
                </c:pt>
                <c:pt idx="8244">
                  <c:v>40764</c:v>
                </c:pt>
                <c:pt idx="8245">
                  <c:v>40765</c:v>
                </c:pt>
                <c:pt idx="8246">
                  <c:v>40766</c:v>
                </c:pt>
                <c:pt idx="8247">
                  <c:v>40767</c:v>
                </c:pt>
                <c:pt idx="8248">
                  <c:v>40770</c:v>
                </c:pt>
                <c:pt idx="8249">
                  <c:v>40771</c:v>
                </c:pt>
                <c:pt idx="8250">
                  <c:v>40772</c:v>
                </c:pt>
                <c:pt idx="8251">
                  <c:v>40773</c:v>
                </c:pt>
                <c:pt idx="8252">
                  <c:v>40774</c:v>
                </c:pt>
                <c:pt idx="8253">
                  <c:v>40777</c:v>
                </c:pt>
                <c:pt idx="8254">
                  <c:v>40778</c:v>
                </c:pt>
                <c:pt idx="8255">
                  <c:v>40779</c:v>
                </c:pt>
                <c:pt idx="8256">
                  <c:v>40780</c:v>
                </c:pt>
                <c:pt idx="8257">
                  <c:v>40781</c:v>
                </c:pt>
                <c:pt idx="8258">
                  <c:v>40784</c:v>
                </c:pt>
                <c:pt idx="8259">
                  <c:v>40785</c:v>
                </c:pt>
                <c:pt idx="8260">
                  <c:v>40786</c:v>
                </c:pt>
                <c:pt idx="8261">
                  <c:v>40787</c:v>
                </c:pt>
                <c:pt idx="8262">
                  <c:v>40788</c:v>
                </c:pt>
                <c:pt idx="8263">
                  <c:v>40791</c:v>
                </c:pt>
                <c:pt idx="8264">
                  <c:v>40792</c:v>
                </c:pt>
                <c:pt idx="8265">
                  <c:v>40793</c:v>
                </c:pt>
                <c:pt idx="8266">
                  <c:v>40794</c:v>
                </c:pt>
                <c:pt idx="8267">
                  <c:v>40795</c:v>
                </c:pt>
                <c:pt idx="8268">
                  <c:v>40798</c:v>
                </c:pt>
                <c:pt idx="8269">
                  <c:v>40799</c:v>
                </c:pt>
                <c:pt idx="8270">
                  <c:v>40800</c:v>
                </c:pt>
                <c:pt idx="8271">
                  <c:v>40801</c:v>
                </c:pt>
                <c:pt idx="8272">
                  <c:v>40802</c:v>
                </c:pt>
                <c:pt idx="8273">
                  <c:v>40805</c:v>
                </c:pt>
                <c:pt idx="8274">
                  <c:v>40806</c:v>
                </c:pt>
                <c:pt idx="8275">
                  <c:v>40807</c:v>
                </c:pt>
                <c:pt idx="8276">
                  <c:v>40808</c:v>
                </c:pt>
                <c:pt idx="8277">
                  <c:v>40809</c:v>
                </c:pt>
                <c:pt idx="8278">
                  <c:v>40812</c:v>
                </c:pt>
                <c:pt idx="8279">
                  <c:v>40813</c:v>
                </c:pt>
                <c:pt idx="8280">
                  <c:v>40814</c:v>
                </c:pt>
                <c:pt idx="8281">
                  <c:v>40815</c:v>
                </c:pt>
                <c:pt idx="8282">
                  <c:v>40816</c:v>
                </c:pt>
                <c:pt idx="8283">
                  <c:v>40819</c:v>
                </c:pt>
                <c:pt idx="8284">
                  <c:v>40820</c:v>
                </c:pt>
                <c:pt idx="8285">
                  <c:v>40821</c:v>
                </c:pt>
                <c:pt idx="8286">
                  <c:v>40822</c:v>
                </c:pt>
                <c:pt idx="8287">
                  <c:v>40823</c:v>
                </c:pt>
                <c:pt idx="8288">
                  <c:v>40826</c:v>
                </c:pt>
                <c:pt idx="8289">
                  <c:v>40827</c:v>
                </c:pt>
                <c:pt idx="8290">
                  <c:v>40828</c:v>
                </c:pt>
                <c:pt idx="8291">
                  <c:v>40829</c:v>
                </c:pt>
                <c:pt idx="8292">
                  <c:v>40830</c:v>
                </c:pt>
                <c:pt idx="8293">
                  <c:v>40833</c:v>
                </c:pt>
                <c:pt idx="8294">
                  <c:v>40834</c:v>
                </c:pt>
                <c:pt idx="8295">
                  <c:v>40835</c:v>
                </c:pt>
                <c:pt idx="8296">
                  <c:v>40836</c:v>
                </c:pt>
                <c:pt idx="8297">
                  <c:v>40837</c:v>
                </c:pt>
                <c:pt idx="8298">
                  <c:v>40840</c:v>
                </c:pt>
                <c:pt idx="8299">
                  <c:v>40841</c:v>
                </c:pt>
                <c:pt idx="8300">
                  <c:v>40842</c:v>
                </c:pt>
                <c:pt idx="8301">
                  <c:v>40843</c:v>
                </c:pt>
                <c:pt idx="8302">
                  <c:v>40844</c:v>
                </c:pt>
                <c:pt idx="8303">
                  <c:v>40847</c:v>
                </c:pt>
                <c:pt idx="8304">
                  <c:v>40848</c:v>
                </c:pt>
                <c:pt idx="8305">
                  <c:v>40849</c:v>
                </c:pt>
                <c:pt idx="8306">
                  <c:v>40850</c:v>
                </c:pt>
                <c:pt idx="8307">
                  <c:v>40851</c:v>
                </c:pt>
                <c:pt idx="8308">
                  <c:v>40854</c:v>
                </c:pt>
                <c:pt idx="8309">
                  <c:v>40855</c:v>
                </c:pt>
                <c:pt idx="8310">
                  <c:v>40856</c:v>
                </c:pt>
                <c:pt idx="8311">
                  <c:v>40857</c:v>
                </c:pt>
                <c:pt idx="8312">
                  <c:v>40858</c:v>
                </c:pt>
                <c:pt idx="8313">
                  <c:v>40861</c:v>
                </c:pt>
                <c:pt idx="8314">
                  <c:v>40862</c:v>
                </c:pt>
                <c:pt idx="8315">
                  <c:v>40863</c:v>
                </c:pt>
                <c:pt idx="8316">
                  <c:v>40864</c:v>
                </c:pt>
                <c:pt idx="8317">
                  <c:v>40865</c:v>
                </c:pt>
                <c:pt idx="8318">
                  <c:v>40868</c:v>
                </c:pt>
                <c:pt idx="8319">
                  <c:v>40869</c:v>
                </c:pt>
                <c:pt idx="8320">
                  <c:v>40870</c:v>
                </c:pt>
                <c:pt idx="8321">
                  <c:v>40871</c:v>
                </c:pt>
                <c:pt idx="8322">
                  <c:v>40872</c:v>
                </c:pt>
                <c:pt idx="8323">
                  <c:v>40875</c:v>
                </c:pt>
                <c:pt idx="8324">
                  <c:v>40876</c:v>
                </c:pt>
                <c:pt idx="8325">
                  <c:v>40877</c:v>
                </c:pt>
                <c:pt idx="8326">
                  <c:v>40878</c:v>
                </c:pt>
                <c:pt idx="8327">
                  <c:v>40879</c:v>
                </c:pt>
                <c:pt idx="8328">
                  <c:v>40882</c:v>
                </c:pt>
                <c:pt idx="8329">
                  <c:v>40883</c:v>
                </c:pt>
                <c:pt idx="8330">
                  <c:v>40884</c:v>
                </c:pt>
                <c:pt idx="8331">
                  <c:v>40885</c:v>
                </c:pt>
                <c:pt idx="8332">
                  <c:v>40886</c:v>
                </c:pt>
                <c:pt idx="8333">
                  <c:v>40889</c:v>
                </c:pt>
                <c:pt idx="8334">
                  <c:v>40890</c:v>
                </c:pt>
                <c:pt idx="8335">
                  <c:v>40891</c:v>
                </c:pt>
                <c:pt idx="8336">
                  <c:v>40892</c:v>
                </c:pt>
                <c:pt idx="8337">
                  <c:v>40893</c:v>
                </c:pt>
                <c:pt idx="8338">
                  <c:v>40896</c:v>
                </c:pt>
                <c:pt idx="8339">
                  <c:v>40897</c:v>
                </c:pt>
                <c:pt idx="8340">
                  <c:v>40898</c:v>
                </c:pt>
                <c:pt idx="8341">
                  <c:v>40899</c:v>
                </c:pt>
                <c:pt idx="8342">
                  <c:v>40900</c:v>
                </c:pt>
                <c:pt idx="8343">
                  <c:v>40903</c:v>
                </c:pt>
                <c:pt idx="8344">
                  <c:v>40904</c:v>
                </c:pt>
                <c:pt idx="8345">
                  <c:v>40905</c:v>
                </c:pt>
                <c:pt idx="8346">
                  <c:v>40906</c:v>
                </c:pt>
                <c:pt idx="8347">
                  <c:v>40907</c:v>
                </c:pt>
                <c:pt idx="8348">
                  <c:v>40910</c:v>
                </c:pt>
                <c:pt idx="8349">
                  <c:v>40911</c:v>
                </c:pt>
                <c:pt idx="8350">
                  <c:v>40912</c:v>
                </c:pt>
                <c:pt idx="8351">
                  <c:v>40913</c:v>
                </c:pt>
                <c:pt idx="8352">
                  <c:v>40914</c:v>
                </c:pt>
                <c:pt idx="8353">
                  <c:v>40917</c:v>
                </c:pt>
                <c:pt idx="8354">
                  <c:v>40918</c:v>
                </c:pt>
                <c:pt idx="8355">
                  <c:v>40919</c:v>
                </c:pt>
                <c:pt idx="8356">
                  <c:v>40920</c:v>
                </c:pt>
                <c:pt idx="8357">
                  <c:v>40921</c:v>
                </c:pt>
                <c:pt idx="8358">
                  <c:v>40924</c:v>
                </c:pt>
                <c:pt idx="8359">
                  <c:v>40925</c:v>
                </c:pt>
                <c:pt idx="8360">
                  <c:v>40926</c:v>
                </c:pt>
                <c:pt idx="8361">
                  <c:v>40927</c:v>
                </c:pt>
                <c:pt idx="8362">
                  <c:v>40928</c:v>
                </c:pt>
                <c:pt idx="8363">
                  <c:v>40931</c:v>
                </c:pt>
                <c:pt idx="8364">
                  <c:v>40932</c:v>
                </c:pt>
                <c:pt idx="8365">
                  <c:v>40933</c:v>
                </c:pt>
                <c:pt idx="8366">
                  <c:v>40934</c:v>
                </c:pt>
                <c:pt idx="8367">
                  <c:v>40935</c:v>
                </c:pt>
                <c:pt idx="8368">
                  <c:v>40938</c:v>
                </c:pt>
                <c:pt idx="8369">
                  <c:v>40939</c:v>
                </c:pt>
                <c:pt idx="8370">
                  <c:v>40940</c:v>
                </c:pt>
                <c:pt idx="8371">
                  <c:v>40941</c:v>
                </c:pt>
                <c:pt idx="8372">
                  <c:v>40942</c:v>
                </c:pt>
                <c:pt idx="8373">
                  <c:v>40945</c:v>
                </c:pt>
                <c:pt idx="8374">
                  <c:v>40946</c:v>
                </c:pt>
                <c:pt idx="8375">
                  <c:v>40947</c:v>
                </c:pt>
                <c:pt idx="8376">
                  <c:v>40948</c:v>
                </c:pt>
                <c:pt idx="8377">
                  <c:v>40949</c:v>
                </c:pt>
                <c:pt idx="8378">
                  <c:v>40952</c:v>
                </c:pt>
                <c:pt idx="8379">
                  <c:v>40953</c:v>
                </c:pt>
                <c:pt idx="8380">
                  <c:v>40954</c:v>
                </c:pt>
                <c:pt idx="8381">
                  <c:v>40955</c:v>
                </c:pt>
                <c:pt idx="8382">
                  <c:v>40956</c:v>
                </c:pt>
                <c:pt idx="8383">
                  <c:v>40959</c:v>
                </c:pt>
                <c:pt idx="8384">
                  <c:v>40960</c:v>
                </c:pt>
                <c:pt idx="8385">
                  <c:v>40961</c:v>
                </c:pt>
                <c:pt idx="8386">
                  <c:v>40962</c:v>
                </c:pt>
                <c:pt idx="8387">
                  <c:v>40963</c:v>
                </c:pt>
                <c:pt idx="8388">
                  <c:v>40966</c:v>
                </c:pt>
                <c:pt idx="8389">
                  <c:v>40967</c:v>
                </c:pt>
                <c:pt idx="8390">
                  <c:v>40968</c:v>
                </c:pt>
                <c:pt idx="8391">
                  <c:v>40969</c:v>
                </c:pt>
                <c:pt idx="8392">
                  <c:v>40970</c:v>
                </c:pt>
                <c:pt idx="8393">
                  <c:v>40973</c:v>
                </c:pt>
                <c:pt idx="8394">
                  <c:v>40974</c:v>
                </c:pt>
                <c:pt idx="8395">
                  <c:v>40975</c:v>
                </c:pt>
                <c:pt idx="8396">
                  <c:v>40976</c:v>
                </c:pt>
                <c:pt idx="8397">
                  <c:v>40977</c:v>
                </c:pt>
                <c:pt idx="8398">
                  <c:v>40980</c:v>
                </c:pt>
                <c:pt idx="8399">
                  <c:v>40981</c:v>
                </c:pt>
                <c:pt idx="8400">
                  <c:v>40982</c:v>
                </c:pt>
                <c:pt idx="8401">
                  <c:v>40983</c:v>
                </c:pt>
                <c:pt idx="8402">
                  <c:v>40984</c:v>
                </c:pt>
                <c:pt idx="8403">
                  <c:v>40987</c:v>
                </c:pt>
                <c:pt idx="8404">
                  <c:v>40988</c:v>
                </c:pt>
                <c:pt idx="8405">
                  <c:v>40989</c:v>
                </c:pt>
                <c:pt idx="8406">
                  <c:v>40990</c:v>
                </c:pt>
                <c:pt idx="8407">
                  <c:v>40991</c:v>
                </c:pt>
                <c:pt idx="8408">
                  <c:v>40994</c:v>
                </c:pt>
                <c:pt idx="8409">
                  <c:v>40995</c:v>
                </c:pt>
                <c:pt idx="8410">
                  <c:v>40996</c:v>
                </c:pt>
                <c:pt idx="8411">
                  <c:v>40997</c:v>
                </c:pt>
                <c:pt idx="8412">
                  <c:v>40998</c:v>
                </c:pt>
                <c:pt idx="8413">
                  <c:v>41001</c:v>
                </c:pt>
                <c:pt idx="8414">
                  <c:v>41002</c:v>
                </c:pt>
                <c:pt idx="8415">
                  <c:v>41003</c:v>
                </c:pt>
                <c:pt idx="8416">
                  <c:v>41004</c:v>
                </c:pt>
                <c:pt idx="8417">
                  <c:v>41005</c:v>
                </c:pt>
                <c:pt idx="8418">
                  <c:v>41008</c:v>
                </c:pt>
                <c:pt idx="8419">
                  <c:v>41009</c:v>
                </c:pt>
                <c:pt idx="8420">
                  <c:v>41010</c:v>
                </c:pt>
                <c:pt idx="8421">
                  <c:v>41011</c:v>
                </c:pt>
                <c:pt idx="8422">
                  <c:v>41012</c:v>
                </c:pt>
                <c:pt idx="8423">
                  <c:v>41015</c:v>
                </c:pt>
                <c:pt idx="8424">
                  <c:v>41016</c:v>
                </c:pt>
                <c:pt idx="8425">
                  <c:v>41017</c:v>
                </c:pt>
                <c:pt idx="8426">
                  <c:v>41018</c:v>
                </c:pt>
                <c:pt idx="8427">
                  <c:v>41019</c:v>
                </c:pt>
                <c:pt idx="8428">
                  <c:v>41022</c:v>
                </c:pt>
                <c:pt idx="8429">
                  <c:v>41023</c:v>
                </c:pt>
                <c:pt idx="8430">
                  <c:v>41024</c:v>
                </c:pt>
                <c:pt idx="8431">
                  <c:v>41025</c:v>
                </c:pt>
                <c:pt idx="8432">
                  <c:v>41026</c:v>
                </c:pt>
                <c:pt idx="8433">
                  <c:v>41029</c:v>
                </c:pt>
                <c:pt idx="8434">
                  <c:v>41030</c:v>
                </c:pt>
                <c:pt idx="8435">
                  <c:v>41031</c:v>
                </c:pt>
                <c:pt idx="8436">
                  <c:v>41032</c:v>
                </c:pt>
                <c:pt idx="8437">
                  <c:v>41033</c:v>
                </c:pt>
                <c:pt idx="8438">
                  <c:v>41036</c:v>
                </c:pt>
                <c:pt idx="8439">
                  <c:v>41037</c:v>
                </c:pt>
                <c:pt idx="8440">
                  <c:v>41038</c:v>
                </c:pt>
                <c:pt idx="8441">
                  <c:v>41039</c:v>
                </c:pt>
                <c:pt idx="8442">
                  <c:v>41040</c:v>
                </c:pt>
                <c:pt idx="8443">
                  <c:v>41043</c:v>
                </c:pt>
                <c:pt idx="8444">
                  <c:v>41044</c:v>
                </c:pt>
                <c:pt idx="8445">
                  <c:v>41045</c:v>
                </c:pt>
                <c:pt idx="8446">
                  <c:v>41046</c:v>
                </c:pt>
                <c:pt idx="8447">
                  <c:v>41047</c:v>
                </c:pt>
                <c:pt idx="8448">
                  <c:v>41050</c:v>
                </c:pt>
                <c:pt idx="8449">
                  <c:v>41051</c:v>
                </c:pt>
                <c:pt idx="8450">
                  <c:v>41052</c:v>
                </c:pt>
                <c:pt idx="8451">
                  <c:v>41053</c:v>
                </c:pt>
                <c:pt idx="8452">
                  <c:v>41054</c:v>
                </c:pt>
                <c:pt idx="8453">
                  <c:v>41057</c:v>
                </c:pt>
                <c:pt idx="8454">
                  <c:v>41058</c:v>
                </c:pt>
                <c:pt idx="8455">
                  <c:v>41059</c:v>
                </c:pt>
                <c:pt idx="8456">
                  <c:v>41060</c:v>
                </c:pt>
                <c:pt idx="8457">
                  <c:v>41061</c:v>
                </c:pt>
                <c:pt idx="8458">
                  <c:v>41064</c:v>
                </c:pt>
                <c:pt idx="8459">
                  <c:v>41065</c:v>
                </c:pt>
                <c:pt idx="8460">
                  <c:v>41066</c:v>
                </c:pt>
                <c:pt idx="8461">
                  <c:v>41067</c:v>
                </c:pt>
                <c:pt idx="8462">
                  <c:v>41068</c:v>
                </c:pt>
                <c:pt idx="8463">
                  <c:v>41071</c:v>
                </c:pt>
                <c:pt idx="8464">
                  <c:v>41072</c:v>
                </c:pt>
                <c:pt idx="8465">
                  <c:v>41073</c:v>
                </c:pt>
                <c:pt idx="8466">
                  <c:v>41074</c:v>
                </c:pt>
                <c:pt idx="8467">
                  <c:v>41075</c:v>
                </c:pt>
                <c:pt idx="8468">
                  <c:v>41078</c:v>
                </c:pt>
                <c:pt idx="8469">
                  <c:v>41079</c:v>
                </c:pt>
                <c:pt idx="8470">
                  <c:v>41080</c:v>
                </c:pt>
                <c:pt idx="8471">
                  <c:v>41081</c:v>
                </c:pt>
                <c:pt idx="8472">
                  <c:v>41082</c:v>
                </c:pt>
                <c:pt idx="8473">
                  <c:v>41085</c:v>
                </c:pt>
                <c:pt idx="8474">
                  <c:v>41086</c:v>
                </c:pt>
                <c:pt idx="8475">
                  <c:v>41087</c:v>
                </c:pt>
                <c:pt idx="8476">
                  <c:v>41088</c:v>
                </c:pt>
                <c:pt idx="8477">
                  <c:v>41089</c:v>
                </c:pt>
                <c:pt idx="8478">
                  <c:v>41092</c:v>
                </c:pt>
                <c:pt idx="8479">
                  <c:v>41093</c:v>
                </c:pt>
                <c:pt idx="8480">
                  <c:v>41094</c:v>
                </c:pt>
                <c:pt idx="8481">
                  <c:v>41095</c:v>
                </c:pt>
                <c:pt idx="8482">
                  <c:v>41096</c:v>
                </c:pt>
                <c:pt idx="8483">
                  <c:v>41099</c:v>
                </c:pt>
                <c:pt idx="8484">
                  <c:v>41100</c:v>
                </c:pt>
                <c:pt idx="8485">
                  <c:v>41101</c:v>
                </c:pt>
                <c:pt idx="8486">
                  <c:v>41102</c:v>
                </c:pt>
                <c:pt idx="8487">
                  <c:v>41103</c:v>
                </c:pt>
                <c:pt idx="8488">
                  <c:v>41106</c:v>
                </c:pt>
                <c:pt idx="8489">
                  <c:v>41107</c:v>
                </c:pt>
                <c:pt idx="8490">
                  <c:v>41108</c:v>
                </c:pt>
                <c:pt idx="8491">
                  <c:v>41109</c:v>
                </c:pt>
                <c:pt idx="8492">
                  <c:v>41110</c:v>
                </c:pt>
                <c:pt idx="8493">
                  <c:v>41113</c:v>
                </c:pt>
                <c:pt idx="8494">
                  <c:v>41114</c:v>
                </c:pt>
                <c:pt idx="8495">
                  <c:v>41115</c:v>
                </c:pt>
                <c:pt idx="8496">
                  <c:v>41116</c:v>
                </c:pt>
                <c:pt idx="8497">
                  <c:v>41117</c:v>
                </c:pt>
                <c:pt idx="8498">
                  <c:v>41120</c:v>
                </c:pt>
                <c:pt idx="8499">
                  <c:v>41121</c:v>
                </c:pt>
                <c:pt idx="8500">
                  <c:v>41122</c:v>
                </c:pt>
                <c:pt idx="8501">
                  <c:v>41123</c:v>
                </c:pt>
                <c:pt idx="8502">
                  <c:v>41124</c:v>
                </c:pt>
                <c:pt idx="8503">
                  <c:v>41127</c:v>
                </c:pt>
                <c:pt idx="8504">
                  <c:v>41128</c:v>
                </c:pt>
                <c:pt idx="8505">
                  <c:v>41129</c:v>
                </c:pt>
                <c:pt idx="8506">
                  <c:v>41130</c:v>
                </c:pt>
                <c:pt idx="8507">
                  <c:v>41131</c:v>
                </c:pt>
                <c:pt idx="8508">
                  <c:v>41134</c:v>
                </c:pt>
                <c:pt idx="8509">
                  <c:v>41135</c:v>
                </c:pt>
                <c:pt idx="8510">
                  <c:v>41136</c:v>
                </c:pt>
                <c:pt idx="8511">
                  <c:v>41137</c:v>
                </c:pt>
                <c:pt idx="8512">
                  <c:v>41138</c:v>
                </c:pt>
                <c:pt idx="8513">
                  <c:v>41141</c:v>
                </c:pt>
                <c:pt idx="8514">
                  <c:v>41142</c:v>
                </c:pt>
                <c:pt idx="8515">
                  <c:v>41143</c:v>
                </c:pt>
                <c:pt idx="8516">
                  <c:v>41144</c:v>
                </c:pt>
                <c:pt idx="8517">
                  <c:v>41145</c:v>
                </c:pt>
                <c:pt idx="8518">
                  <c:v>41148</c:v>
                </c:pt>
                <c:pt idx="8519">
                  <c:v>41149</c:v>
                </c:pt>
                <c:pt idx="8520">
                  <c:v>41150</c:v>
                </c:pt>
                <c:pt idx="8521">
                  <c:v>41151</c:v>
                </c:pt>
                <c:pt idx="8522">
                  <c:v>41152</c:v>
                </c:pt>
                <c:pt idx="8523">
                  <c:v>41155</c:v>
                </c:pt>
                <c:pt idx="8524">
                  <c:v>41156</c:v>
                </c:pt>
                <c:pt idx="8525">
                  <c:v>41157</c:v>
                </c:pt>
                <c:pt idx="8526">
                  <c:v>41158</c:v>
                </c:pt>
                <c:pt idx="8527">
                  <c:v>41159</c:v>
                </c:pt>
                <c:pt idx="8528">
                  <c:v>41162</c:v>
                </c:pt>
                <c:pt idx="8529">
                  <c:v>41163</c:v>
                </c:pt>
                <c:pt idx="8530">
                  <c:v>41164</c:v>
                </c:pt>
                <c:pt idx="8531">
                  <c:v>41165</c:v>
                </c:pt>
                <c:pt idx="8532">
                  <c:v>41166</c:v>
                </c:pt>
                <c:pt idx="8533">
                  <c:v>41169</c:v>
                </c:pt>
                <c:pt idx="8534">
                  <c:v>41170</c:v>
                </c:pt>
                <c:pt idx="8535">
                  <c:v>41171</c:v>
                </c:pt>
                <c:pt idx="8536">
                  <c:v>41172</c:v>
                </c:pt>
                <c:pt idx="8537">
                  <c:v>41173</c:v>
                </c:pt>
                <c:pt idx="8538">
                  <c:v>41176</c:v>
                </c:pt>
                <c:pt idx="8539">
                  <c:v>41177</c:v>
                </c:pt>
                <c:pt idx="8540">
                  <c:v>41178</c:v>
                </c:pt>
                <c:pt idx="8541">
                  <c:v>41179</c:v>
                </c:pt>
                <c:pt idx="8542">
                  <c:v>41180</c:v>
                </c:pt>
                <c:pt idx="8543">
                  <c:v>41183</c:v>
                </c:pt>
                <c:pt idx="8544">
                  <c:v>41184</c:v>
                </c:pt>
                <c:pt idx="8545">
                  <c:v>41185</c:v>
                </c:pt>
                <c:pt idx="8546">
                  <c:v>41186</c:v>
                </c:pt>
                <c:pt idx="8547">
                  <c:v>41187</c:v>
                </c:pt>
                <c:pt idx="8548">
                  <c:v>41190</c:v>
                </c:pt>
                <c:pt idx="8549">
                  <c:v>41191</c:v>
                </c:pt>
                <c:pt idx="8550">
                  <c:v>41192</c:v>
                </c:pt>
                <c:pt idx="8551">
                  <c:v>41193</c:v>
                </c:pt>
                <c:pt idx="8552">
                  <c:v>41194</c:v>
                </c:pt>
                <c:pt idx="8553">
                  <c:v>41197</c:v>
                </c:pt>
                <c:pt idx="8554">
                  <c:v>41198</c:v>
                </c:pt>
                <c:pt idx="8555">
                  <c:v>41199</c:v>
                </c:pt>
                <c:pt idx="8556">
                  <c:v>41200</c:v>
                </c:pt>
                <c:pt idx="8557">
                  <c:v>41201</c:v>
                </c:pt>
                <c:pt idx="8558">
                  <c:v>41204</c:v>
                </c:pt>
                <c:pt idx="8559">
                  <c:v>41205</c:v>
                </c:pt>
                <c:pt idx="8560">
                  <c:v>41206</c:v>
                </c:pt>
                <c:pt idx="8561">
                  <c:v>41207</c:v>
                </c:pt>
                <c:pt idx="8562">
                  <c:v>41208</c:v>
                </c:pt>
                <c:pt idx="8563">
                  <c:v>41211</c:v>
                </c:pt>
                <c:pt idx="8564">
                  <c:v>41212</c:v>
                </c:pt>
                <c:pt idx="8565">
                  <c:v>41213</c:v>
                </c:pt>
                <c:pt idx="8566">
                  <c:v>41214</c:v>
                </c:pt>
                <c:pt idx="8567">
                  <c:v>41215</c:v>
                </c:pt>
                <c:pt idx="8568">
                  <c:v>41218</c:v>
                </c:pt>
                <c:pt idx="8569">
                  <c:v>41219</c:v>
                </c:pt>
                <c:pt idx="8570">
                  <c:v>41220</c:v>
                </c:pt>
                <c:pt idx="8571">
                  <c:v>41221</c:v>
                </c:pt>
                <c:pt idx="8572">
                  <c:v>41222</c:v>
                </c:pt>
                <c:pt idx="8573">
                  <c:v>41225</c:v>
                </c:pt>
                <c:pt idx="8574">
                  <c:v>41226</c:v>
                </c:pt>
                <c:pt idx="8575">
                  <c:v>41227</c:v>
                </c:pt>
                <c:pt idx="8576">
                  <c:v>41228</c:v>
                </c:pt>
                <c:pt idx="8577">
                  <c:v>41229</c:v>
                </c:pt>
                <c:pt idx="8578">
                  <c:v>41232</c:v>
                </c:pt>
                <c:pt idx="8579">
                  <c:v>41233</c:v>
                </c:pt>
                <c:pt idx="8580">
                  <c:v>41234</c:v>
                </c:pt>
                <c:pt idx="8581">
                  <c:v>41235</c:v>
                </c:pt>
                <c:pt idx="8582">
                  <c:v>41236</c:v>
                </c:pt>
                <c:pt idx="8583">
                  <c:v>41239</c:v>
                </c:pt>
                <c:pt idx="8584">
                  <c:v>41240</c:v>
                </c:pt>
                <c:pt idx="8585">
                  <c:v>41241</c:v>
                </c:pt>
                <c:pt idx="8586">
                  <c:v>41242</c:v>
                </c:pt>
                <c:pt idx="8587">
                  <c:v>41243</c:v>
                </c:pt>
                <c:pt idx="8588">
                  <c:v>41246</c:v>
                </c:pt>
                <c:pt idx="8589">
                  <c:v>41247</c:v>
                </c:pt>
                <c:pt idx="8590">
                  <c:v>41248</c:v>
                </c:pt>
                <c:pt idx="8591">
                  <c:v>41249</c:v>
                </c:pt>
                <c:pt idx="8592">
                  <c:v>41250</c:v>
                </c:pt>
                <c:pt idx="8593">
                  <c:v>41253</c:v>
                </c:pt>
                <c:pt idx="8594">
                  <c:v>41254</c:v>
                </c:pt>
                <c:pt idx="8595">
                  <c:v>41255</c:v>
                </c:pt>
                <c:pt idx="8596">
                  <c:v>41256</c:v>
                </c:pt>
                <c:pt idx="8597">
                  <c:v>41257</c:v>
                </c:pt>
                <c:pt idx="8598">
                  <c:v>41260</c:v>
                </c:pt>
                <c:pt idx="8599">
                  <c:v>41261</c:v>
                </c:pt>
                <c:pt idx="8600">
                  <c:v>41262</c:v>
                </c:pt>
                <c:pt idx="8601">
                  <c:v>41263</c:v>
                </c:pt>
                <c:pt idx="8602">
                  <c:v>41264</c:v>
                </c:pt>
                <c:pt idx="8603">
                  <c:v>41267</c:v>
                </c:pt>
                <c:pt idx="8604">
                  <c:v>41268</c:v>
                </c:pt>
                <c:pt idx="8605">
                  <c:v>41269</c:v>
                </c:pt>
                <c:pt idx="8606">
                  <c:v>41270</c:v>
                </c:pt>
                <c:pt idx="8607">
                  <c:v>41271</c:v>
                </c:pt>
                <c:pt idx="8608">
                  <c:v>41274</c:v>
                </c:pt>
                <c:pt idx="8609">
                  <c:v>41275</c:v>
                </c:pt>
                <c:pt idx="8610">
                  <c:v>41276</c:v>
                </c:pt>
                <c:pt idx="8611">
                  <c:v>41277</c:v>
                </c:pt>
                <c:pt idx="8612">
                  <c:v>41278</c:v>
                </c:pt>
                <c:pt idx="8613">
                  <c:v>41281</c:v>
                </c:pt>
                <c:pt idx="8614">
                  <c:v>41282</c:v>
                </c:pt>
                <c:pt idx="8615">
                  <c:v>41283</c:v>
                </c:pt>
                <c:pt idx="8616">
                  <c:v>41284</c:v>
                </c:pt>
                <c:pt idx="8617">
                  <c:v>41285</c:v>
                </c:pt>
                <c:pt idx="8618">
                  <c:v>41288</c:v>
                </c:pt>
                <c:pt idx="8619">
                  <c:v>41289</c:v>
                </c:pt>
                <c:pt idx="8620">
                  <c:v>41290</c:v>
                </c:pt>
                <c:pt idx="8621">
                  <c:v>41291</c:v>
                </c:pt>
                <c:pt idx="8622">
                  <c:v>41292</c:v>
                </c:pt>
                <c:pt idx="8623">
                  <c:v>41295</c:v>
                </c:pt>
                <c:pt idx="8624">
                  <c:v>41296</c:v>
                </c:pt>
                <c:pt idx="8625">
                  <c:v>41297</c:v>
                </c:pt>
                <c:pt idx="8626">
                  <c:v>41298</c:v>
                </c:pt>
                <c:pt idx="8627">
                  <c:v>41299</c:v>
                </c:pt>
                <c:pt idx="8628">
                  <c:v>41302</c:v>
                </c:pt>
                <c:pt idx="8629">
                  <c:v>41303</c:v>
                </c:pt>
                <c:pt idx="8630">
                  <c:v>41304</c:v>
                </c:pt>
                <c:pt idx="8631">
                  <c:v>41305</c:v>
                </c:pt>
                <c:pt idx="8632">
                  <c:v>41306</c:v>
                </c:pt>
                <c:pt idx="8633">
                  <c:v>41309</c:v>
                </c:pt>
                <c:pt idx="8634">
                  <c:v>41310</c:v>
                </c:pt>
                <c:pt idx="8635">
                  <c:v>41311</c:v>
                </c:pt>
                <c:pt idx="8636">
                  <c:v>41312</c:v>
                </c:pt>
                <c:pt idx="8637">
                  <c:v>41313</c:v>
                </c:pt>
                <c:pt idx="8638">
                  <c:v>41316</c:v>
                </c:pt>
                <c:pt idx="8639">
                  <c:v>41317</c:v>
                </c:pt>
                <c:pt idx="8640">
                  <c:v>41318</c:v>
                </c:pt>
                <c:pt idx="8641">
                  <c:v>41319</c:v>
                </c:pt>
                <c:pt idx="8642">
                  <c:v>41320</c:v>
                </c:pt>
                <c:pt idx="8643">
                  <c:v>41323</c:v>
                </c:pt>
                <c:pt idx="8644">
                  <c:v>41324</c:v>
                </c:pt>
                <c:pt idx="8645">
                  <c:v>41325</c:v>
                </c:pt>
                <c:pt idx="8646">
                  <c:v>41326</c:v>
                </c:pt>
                <c:pt idx="8647">
                  <c:v>41327</c:v>
                </c:pt>
                <c:pt idx="8648">
                  <c:v>41330</c:v>
                </c:pt>
                <c:pt idx="8649">
                  <c:v>41331</c:v>
                </c:pt>
                <c:pt idx="8650">
                  <c:v>41332</c:v>
                </c:pt>
                <c:pt idx="8651">
                  <c:v>41333</c:v>
                </c:pt>
                <c:pt idx="8652">
                  <c:v>41334</c:v>
                </c:pt>
                <c:pt idx="8653">
                  <c:v>41337</c:v>
                </c:pt>
                <c:pt idx="8654">
                  <c:v>41338</c:v>
                </c:pt>
                <c:pt idx="8655">
                  <c:v>41339</c:v>
                </c:pt>
                <c:pt idx="8656">
                  <c:v>41340</c:v>
                </c:pt>
                <c:pt idx="8657">
                  <c:v>41341</c:v>
                </c:pt>
                <c:pt idx="8658">
                  <c:v>41344</c:v>
                </c:pt>
                <c:pt idx="8659">
                  <c:v>41345</c:v>
                </c:pt>
                <c:pt idx="8660">
                  <c:v>41346</c:v>
                </c:pt>
                <c:pt idx="8661">
                  <c:v>41347</c:v>
                </c:pt>
                <c:pt idx="8662">
                  <c:v>41348</c:v>
                </c:pt>
                <c:pt idx="8663">
                  <c:v>41351</c:v>
                </c:pt>
                <c:pt idx="8664">
                  <c:v>41352</c:v>
                </c:pt>
                <c:pt idx="8665">
                  <c:v>41353</c:v>
                </c:pt>
                <c:pt idx="8666">
                  <c:v>41354</c:v>
                </c:pt>
                <c:pt idx="8667">
                  <c:v>41355</c:v>
                </c:pt>
                <c:pt idx="8668">
                  <c:v>41358</c:v>
                </c:pt>
                <c:pt idx="8669">
                  <c:v>41359</c:v>
                </c:pt>
                <c:pt idx="8670">
                  <c:v>41360</c:v>
                </c:pt>
                <c:pt idx="8671">
                  <c:v>41361</c:v>
                </c:pt>
                <c:pt idx="8672">
                  <c:v>41362</c:v>
                </c:pt>
                <c:pt idx="8673">
                  <c:v>41365</c:v>
                </c:pt>
                <c:pt idx="8674">
                  <c:v>41366</c:v>
                </c:pt>
                <c:pt idx="8675">
                  <c:v>41367</c:v>
                </c:pt>
                <c:pt idx="8676">
                  <c:v>41368</c:v>
                </c:pt>
                <c:pt idx="8677">
                  <c:v>41369</c:v>
                </c:pt>
                <c:pt idx="8678">
                  <c:v>41372</c:v>
                </c:pt>
                <c:pt idx="8679">
                  <c:v>41373</c:v>
                </c:pt>
                <c:pt idx="8680">
                  <c:v>41374</c:v>
                </c:pt>
                <c:pt idx="8681">
                  <c:v>41375</c:v>
                </c:pt>
                <c:pt idx="8682">
                  <c:v>41376</c:v>
                </c:pt>
                <c:pt idx="8683">
                  <c:v>41379</c:v>
                </c:pt>
                <c:pt idx="8684">
                  <c:v>41380</c:v>
                </c:pt>
                <c:pt idx="8685">
                  <c:v>41381</c:v>
                </c:pt>
                <c:pt idx="8686">
                  <c:v>41382</c:v>
                </c:pt>
                <c:pt idx="8687">
                  <c:v>41383</c:v>
                </c:pt>
                <c:pt idx="8688">
                  <c:v>41386</c:v>
                </c:pt>
                <c:pt idx="8689">
                  <c:v>41387</c:v>
                </c:pt>
                <c:pt idx="8690">
                  <c:v>41388</c:v>
                </c:pt>
                <c:pt idx="8691">
                  <c:v>41389</c:v>
                </c:pt>
                <c:pt idx="8692">
                  <c:v>41390</c:v>
                </c:pt>
                <c:pt idx="8693">
                  <c:v>41393</c:v>
                </c:pt>
                <c:pt idx="8694">
                  <c:v>41394</c:v>
                </c:pt>
                <c:pt idx="8695">
                  <c:v>41395</c:v>
                </c:pt>
                <c:pt idx="8696">
                  <c:v>41396</c:v>
                </c:pt>
                <c:pt idx="8697">
                  <c:v>41397</c:v>
                </c:pt>
                <c:pt idx="8698">
                  <c:v>41400</c:v>
                </c:pt>
                <c:pt idx="8699">
                  <c:v>41401</c:v>
                </c:pt>
                <c:pt idx="8700">
                  <c:v>41402</c:v>
                </c:pt>
                <c:pt idx="8701">
                  <c:v>41403</c:v>
                </c:pt>
                <c:pt idx="8702">
                  <c:v>41404</c:v>
                </c:pt>
                <c:pt idx="8703">
                  <c:v>41407</c:v>
                </c:pt>
                <c:pt idx="8704">
                  <c:v>41408</c:v>
                </c:pt>
                <c:pt idx="8705">
                  <c:v>41409</c:v>
                </c:pt>
                <c:pt idx="8706">
                  <c:v>41410</c:v>
                </c:pt>
                <c:pt idx="8707">
                  <c:v>41411</c:v>
                </c:pt>
                <c:pt idx="8708">
                  <c:v>41414</c:v>
                </c:pt>
                <c:pt idx="8709">
                  <c:v>41415</c:v>
                </c:pt>
                <c:pt idx="8710">
                  <c:v>41416</c:v>
                </c:pt>
                <c:pt idx="8711">
                  <c:v>41417</c:v>
                </c:pt>
                <c:pt idx="8712">
                  <c:v>41418</c:v>
                </c:pt>
                <c:pt idx="8713">
                  <c:v>41421</c:v>
                </c:pt>
                <c:pt idx="8714">
                  <c:v>41422</c:v>
                </c:pt>
                <c:pt idx="8715">
                  <c:v>41423</c:v>
                </c:pt>
                <c:pt idx="8716">
                  <c:v>41424</c:v>
                </c:pt>
                <c:pt idx="8717">
                  <c:v>41425</c:v>
                </c:pt>
                <c:pt idx="8718">
                  <c:v>41428</c:v>
                </c:pt>
                <c:pt idx="8719">
                  <c:v>41429</c:v>
                </c:pt>
                <c:pt idx="8720">
                  <c:v>41430</c:v>
                </c:pt>
                <c:pt idx="8721">
                  <c:v>41431</c:v>
                </c:pt>
                <c:pt idx="8722">
                  <c:v>41432</c:v>
                </c:pt>
                <c:pt idx="8723">
                  <c:v>41435</c:v>
                </c:pt>
                <c:pt idx="8724">
                  <c:v>41436</c:v>
                </c:pt>
                <c:pt idx="8725">
                  <c:v>41437</c:v>
                </c:pt>
                <c:pt idx="8726">
                  <c:v>41438</c:v>
                </c:pt>
                <c:pt idx="8727">
                  <c:v>41439</c:v>
                </c:pt>
                <c:pt idx="8728">
                  <c:v>41442</c:v>
                </c:pt>
                <c:pt idx="8729">
                  <c:v>41443</c:v>
                </c:pt>
                <c:pt idx="8730">
                  <c:v>41444</c:v>
                </c:pt>
                <c:pt idx="8731">
                  <c:v>41445</c:v>
                </c:pt>
                <c:pt idx="8732">
                  <c:v>41446</c:v>
                </c:pt>
                <c:pt idx="8733">
                  <c:v>41449</c:v>
                </c:pt>
                <c:pt idx="8734">
                  <c:v>41450</c:v>
                </c:pt>
                <c:pt idx="8735">
                  <c:v>41451</c:v>
                </c:pt>
                <c:pt idx="8736">
                  <c:v>41452</c:v>
                </c:pt>
                <c:pt idx="8737">
                  <c:v>41453</c:v>
                </c:pt>
                <c:pt idx="8738">
                  <c:v>41456</c:v>
                </c:pt>
                <c:pt idx="8739">
                  <c:v>41457</c:v>
                </c:pt>
                <c:pt idx="8740">
                  <c:v>41458</c:v>
                </c:pt>
                <c:pt idx="8741">
                  <c:v>41459</c:v>
                </c:pt>
                <c:pt idx="8742">
                  <c:v>41460</c:v>
                </c:pt>
                <c:pt idx="8743">
                  <c:v>41463</c:v>
                </c:pt>
                <c:pt idx="8744">
                  <c:v>41464</c:v>
                </c:pt>
                <c:pt idx="8745">
                  <c:v>41465</c:v>
                </c:pt>
                <c:pt idx="8746">
                  <c:v>41466</c:v>
                </c:pt>
                <c:pt idx="8747">
                  <c:v>41467</c:v>
                </c:pt>
                <c:pt idx="8748">
                  <c:v>41470</c:v>
                </c:pt>
                <c:pt idx="8749">
                  <c:v>41471</c:v>
                </c:pt>
                <c:pt idx="8750">
                  <c:v>41472</c:v>
                </c:pt>
                <c:pt idx="8751">
                  <c:v>41473</c:v>
                </c:pt>
                <c:pt idx="8752">
                  <c:v>41474</c:v>
                </c:pt>
                <c:pt idx="8753">
                  <c:v>41477</c:v>
                </c:pt>
                <c:pt idx="8754">
                  <c:v>41478</c:v>
                </c:pt>
                <c:pt idx="8755">
                  <c:v>41479</c:v>
                </c:pt>
                <c:pt idx="8756">
                  <c:v>41480</c:v>
                </c:pt>
                <c:pt idx="8757">
                  <c:v>41481</c:v>
                </c:pt>
                <c:pt idx="8758">
                  <c:v>41484</c:v>
                </c:pt>
                <c:pt idx="8759">
                  <c:v>41485</c:v>
                </c:pt>
                <c:pt idx="8760">
                  <c:v>41486</c:v>
                </c:pt>
                <c:pt idx="8761">
                  <c:v>41487</c:v>
                </c:pt>
                <c:pt idx="8762">
                  <c:v>41488</c:v>
                </c:pt>
                <c:pt idx="8763">
                  <c:v>41491</c:v>
                </c:pt>
                <c:pt idx="8764">
                  <c:v>41492</c:v>
                </c:pt>
                <c:pt idx="8765">
                  <c:v>41493</c:v>
                </c:pt>
                <c:pt idx="8766">
                  <c:v>41494</c:v>
                </c:pt>
                <c:pt idx="8767">
                  <c:v>41495</c:v>
                </c:pt>
                <c:pt idx="8768">
                  <c:v>41498</c:v>
                </c:pt>
                <c:pt idx="8769">
                  <c:v>41499</c:v>
                </c:pt>
                <c:pt idx="8770">
                  <c:v>41500</c:v>
                </c:pt>
                <c:pt idx="8771">
                  <c:v>41501</c:v>
                </c:pt>
                <c:pt idx="8772">
                  <c:v>41502</c:v>
                </c:pt>
                <c:pt idx="8773">
                  <c:v>41505</c:v>
                </c:pt>
                <c:pt idx="8774">
                  <c:v>41506</c:v>
                </c:pt>
                <c:pt idx="8775">
                  <c:v>41507</c:v>
                </c:pt>
                <c:pt idx="8776">
                  <c:v>41508</c:v>
                </c:pt>
                <c:pt idx="8777">
                  <c:v>41509</c:v>
                </c:pt>
                <c:pt idx="8778">
                  <c:v>41512</c:v>
                </c:pt>
                <c:pt idx="8779">
                  <c:v>41513</c:v>
                </c:pt>
                <c:pt idx="8780">
                  <c:v>41514</c:v>
                </c:pt>
                <c:pt idx="8781">
                  <c:v>41515</c:v>
                </c:pt>
                <c:pt idx="8782">
                  <c:v>41516</c:v>
                </c:pt>
                <c:pt idx="8783">
                  <c:v>41519</c:v>
                </c:pt>
                <c:pt idx="8784">
                  <c:v>41520</c:v>
                </c:pt>
                <c:pt idx="8785">
                  <c:v>41521</c:v>
                </c:pt>
                <c:pt idx="8786">
                  <c:v>41522</c:v>
                </c:pt>
                <c:pt idx="8787">
                  <c:v>41523</c:v>
                </c:pt>
                <c:pt idx="8788">
                  <c:v>41526</c:v>
                </c:pt>
                <c:pt idx="8789">
                  <c:v>41527</c:v>
                </c:pt>
                <c:pt idx="8790">
                  <c:v>41528</c:v>
                </c:pt>
                <c:pt idx="8791">
                  <c:v>41529</c:v>
                </c:pt>
                <c:pt idx="8792">
                  <c:v>41530</c:v>
                </c:pt>
                <c:pt idx="8793">
                  <c:v>41533</c:v>
                </c:pt>
                <c:pt idx="8794">
                  <c:v>41534</c:v>
                </c:pt>
                <c:pt idx="8795">
                  <c:v>41535</c:v>
                </c:pt>
                <c:pt idx="8796">
                  <c:v>41536</c:v>
                </c:pt>
                <c:pt idx="8797">
                  <c:v>41537</c:v>
                </c:pt>
                <c:pt idx="8798">
                  <c:v>41540</c:v>
                </c:pt>
                <c:pt idx="8799">
                  <c:v>41541</c:v>
                </c:pt>
                <c:pt idx="8800">
                  <c:v>41542</c:v>
                </c:pt>
                <c:pt idx="8801">
                  <c:v>41543</c:v>
                </c:pt>
                <c:pt idx="8802">
                  <c:v>41544</c:v>
                </c:pt>
                <c:pt idx="8803">
                  <c:v>41547</c:v>
                </c:pt>
                <c:pt idx="8804">
                  <c:v>41548</c:v>
                </c:pt>
                <c:pt idx="8805">
                  <c:v>41549</c:v>
                </c:pt>
                <c:pt idx="8806">
                  <c:v>41550</c:v>
                </c:pt>
                <c:pt idx="8807">
                  <c:v>41551</c:v>
                </c:pt>
                <c:pt idx="8808">
                  <c:v>41554</c:v>
                </c:pt>
                <c:pt idx="8809">
                  <c:v>41555</c:v>
                </c:pt>
                <c:pt idx="8810">
                  <c:v>41556</c:v>
                </c:pt>
                <c:pt idx="8811">
                  <c:v>41557</c:v>
                </c:pt>
                <c:pt idx="8812">
                  <c:v>41558</c:v>
                </c:pt>
                <c:pt idx="8813">
                  <c:v>41561</c:v>
                </c:pt>
                <c:pt idx="8814">
                  <c:v>41562</c:v>
                </c:pt>
                <c:pt idx="8815">
                  <c:v>41563</c:v>
                </c:pt>
                <c:pt idx="8816">
                  <c:v>41564</c:v>
                </c:pt>
                <c:pt idx="8817">
                  <c:v>41565</c:v>
                </c:pt>
                <c:pt idx="8818">
                  <c:v>41568</c:v>
                </c:pt>
                <c:pt idx="8819">
                  <c:v>41569</c:v>
                </c:pt>
                <c:pt idx="8820">
                  <c:v>41570</c:v>
                </c:pt>
                <c:pt idx="8821">
                  <c:v>41571</c:v>
                </c:pt>
                <c:pt idx="8822">
                  <c:v>41572</c:v>
                </c:pt>
                <c:pt idx="8823">
                  <c:v>41575</c:v>
                </c:pt>
                <c:pt idx="8824">
                  <c:v>41576</c:v>
                </c:pt>
                <c:pt idx="8825">
                  <c:v>41577</c:v>
                </c:pt>
                <c:pt idx="8826">
                  <c:v>41578</c:v>
                </c:pt>
                <c:pt idx="8827">
                  <c:v>41579</c:v>
                </c:pt>
                <c:pt idx="8828">
                  <c:v>41582</c:v>
                </c:pt>
                <c:pt idx="8829">
                  <c:v>41583</c:v>
                </c:pt>
                <c:pt idx="8830">
                  <c:v>41584</c:v>
                </c:pt>
                <c:pt idx="8831">
                  <c:v>41585</c:v>
                </c:pt>
                <c:pt idx="8832">
                  <c:v>41586</c:v>
                </c:pt>
                <c:pt idx="8833">
                  <c:v>41589</c:v>
                </c:pt>
                <c:pt idx="8834">
                  <c:v>41590</c:v>
                </c:pt>
                <c:pt idx="8835">
                  <c:v>41591</c:v>
                </c:pt>
                <c:pt idx="8836">
                  <c:v>41592</c:v>
                </c:pt>
                <c:pt idx="8837">
                  <c:v>41593</c:v>
                </c:pt>
                <c:pt idx="8838">
                  <c:v>41596</c:v>
                </c:pt>
                <c:pt idx="8839">
                  <c:v>41597</c:v>
                </c:pt>
                <c:pt idx="8840">
                  <c:v>41598</c:v>
                </c:pt>
                <c:pt idx="8841">
                  <c:v>41599</c:v>
                </c:pt>
                <c:pt idx="8842">
                  <c:v>41600</c:v>
                </c:pt>
                <c:pt idx="8843">
                  <c:v>41603</c:v>
                </c:pt>
                <c:pt idx="8844">
                  <c:v>41604</c:v>
                </c:pt>
                <c:pt idx="8845">
                  <c:v>41605</c:v>
                </c:pt>
                <c:pt idx="8846">
                  <c:v>41606</c:v>
                </c:pt>
                <c:pt idx="8847">
                  <c:v>41607</c:v>
                </c:pt>
                <c:pt idx="8848">
                  <c:v>41610</c:v>
                </c:pt>
                <c:pt idx="8849">
                  <c:v>41611</c:v>
                </c:pt>
                <c:pt idx="8850">
                  <c:v>41612</c:v>
                </c:pt>
                <c:pt idx="8851">
                  <c:v>41613</c:v>
                </c:pt>
                <c:pt idx="8852">
                  <c:v>41614</c:v>
                </c:pt>
                <c:pt idx="8853">
                  <c:v>41617</c:v>
                </c:pt>
                <c:pt idx="8854">
                  <c:v>41618</c:v>
                </c:pt>
                <c:pt idx="8855">
                  <c:v>41619</c:v>
                </c:pt>
                <c:pt idx="8856">
                  <c:v>41620</c:v>
                </c:pt>
                <c:pt idx="8857">
                  <c:v>41621</c:v>
                </c:pt>
                <c:pt idx="8858">
                  <c:v>41624</c:v>
                </c:pt>
                <c:pt idx="8859">
                  <c:v>41625</c:v>
                </c:pt>
                <c:pt idx="8860">
                  <c:v>41626</c:v>
                </c:pt>
                <c:pt idx="8861">
                  <c:v>41627</c:v>
                </c:pt>
                <c:pt idx="8862">
                  <c:v>41628</c:v>
                </c:pt>
                <c:pt idx="8863">
                  <c:v>41631</c:v>
                </c:pt>
                <c:pt idx="8864">
                  <c:v>41632</c:v>
                </c:pt>
                <c:pt idx="8865">
                  <c:v>41633</c:v>
                </c:pt>
                <c:pt idx="8866">
                  <c:v>41634</c:v>
                </c:pt>
                <c:pt idx="8867">
                  <c:v>41635</c:v>
                </c:pt>
                <c:pt idx="8868">
                  <c:v>41638</c:v>
                </c:pt>
                <c:pt idx="8869">
                  <c:v>41639</c:v>
                </c:pt>
                <c:pt idx="8870">
                  <c:v>41640</c:v>
                </c:pt>
                <c:pt idx="8871">
                  <c:v>41641</c:v>
                </c:pt>
                <c:pt idx="8872">
                  <c:v>41642</c:v>
                </c:pt>
                <c:pt idx="8873">
                  <c:v>41645</c:v>
                </c:pt>
                <c:pt idx="8874">
                  <c:v>41646</c:v>
                </c:pt>
                <c:pt idx="8875">
                  <c:v>41647</c:v>
                </c:pt>
                <c:pt idx="8876">
                  <c:v>41648</c:v>
                </c:pt>
                <c:pt idx="8877">
                  <c:v>41649</c:v>
                </c:pt>
                <c:pt idx="8878">
                  <c:v>41652</c:v>
                </c:pt>
                <c:pt idx="8879">
                  <c:v>41653</c:v>
                </c:pt>
                <c:pt idx="8880">
                  <c:v>41654</c:v>
                </c:pt>
                <c:pt idx="8881">
                  <c:v>41655</c:v>
                </c:pt>
                <c:pt idx="8882">
                  <c:v>41656</c:v>
                </c:pt>
                <c:pt idx="8883">
                  <c:v>41659</c:v>
                </c:pt>
                <c:pt idx="8884">
                  <c:v>41660</c:v>
                </c:pt>
                <c:pt idx="8885">
                  <c:v>41661</c:v>
                </c:pt>
                <c:pt idx="8886">
                  <c:v>41662</c:v>
                </c:pt>
                <c:pt idx="8887">
                  <c:v>41663</c:v>
                </c:pt>
                <c:pt idx="8888">
                  <c:v>41666</c:v>
                </c:pt>
                <c:pt idx="8889">
                  <c:v>41667</c:v>
                </c:pt>
                <c:pt idx="8890">
                  <c:v>41668</c:v>
                </c:pt>
                <c:pt idx="8891">
                  <c:v>41669</c:v>
                </c:pt>
                <c:pt idx="8892">
                  <c:v>41670</c:v>
                </c:pt>
                <c:pt idx="8893">
                  <c:v>41673</c:v>
                </c:pt>
                <c:pt idx="8894">
                  <c:v>41674</c:v>
                </c:pt>
                <c:pt idx="8895">
                  <c:v>41675</c:v>
                </c:pt>
                <c:pt idx="8896">
                  <c:v>41676</c:v>
                </c:pt>
                <c:pt idx="8897">
                  <c:v>41677</c:v>
                </c:pt>
                <c:pt idx="8898">
                  <c:v>41680</c:v>
                </c:pt>
                <c:pt idx="8899">
                  <c:v>41681</c:v>
                </c:pt>
                <c:pt idx="8900">
                  <c:v>41682</c:v>
                </c:pt>
                <c:pt idx="8901">
                  <c:v>41683</c:v>
                </c:pt>
                <c:pt idx="8902">
                  <c:v>41684</c:v>
                </c:pt>
                <c:pt idx="8903">
                  <c:v>41687</c:v>
                </c:pt>
                <c:pt idx="8904">
                  <c:v>41688</c:v>
                </c:pt>
                <c:pt idx="8905">
                  <c:v>41689</c:v>
                </c:pt>
                <c:pt idx="8906">
                  <c:v>41690</c:v>
                </c:pt>
                <c:pt idx="8907">
                  <c:v>41691</c:v>
                </c:pt>
                <c:pt idx="8908">
                  <c:v>41694</c:v>
                </c:pt>
                <c:pt idx="8909">
                  <c:v>41695</c:v>
                </c:pt>
                <c:pt idx="8910">
                  <c:v>41696</c:v>
                </c:pt>
                <c:pt idx="8911">
                  <c:v>41697</c:v>
                </c:pt>
                <c:pt idx="8912">
                  <c:v>41698</c:v>
                </c:pt>
                <c:pt idx="8913">
                  <c:v>41701</c:v>
                </c:pt>
                <c:pt idx="8914">
                  <c:v>41702</c:v>
                </c:pt>
                <c:pt idx="8915">
                  <c:v>41703</c:v>
                </c:pt>
                <c:pt idx="8916">
                  <c:v>41704</c:v>
                </c:pt>
                <c:pt idx="8917">
                  <c:v>41705</c:v>
                </c:pt>
                <c:pt idx="8918">
                  <c:v>41708</c:v>
                </c:pt>
                <c:pt idx="8919">
                  <c:v>41709</c:v>
                </c:pt>
                <c:pt idx="8920">
                  <c:v>41710</c:v>
                </c:pt>
                <c:pt idx="8921">
                  <c:v>41711</c:v>
                </c:pt>
                <c:pt idx="8922">
                  <c:v>41712</c:v>
                </c:pt>
                <c:pt idx="8923">
                  <c:v>41715</c:v>
                </c:pt>
                <c:pt idx="8924">
                  <c:v>41716</c:v>
                </c:pt>
                <c:pt idx="8925">
                  <c:v>41717</c:v>
                </c:pt>
                <c:pt idx="8926">
                  <c:v>41718</c:v>
                </c:pt>
                <c:pt idx="8927">
                  <c:v>41719</c:v>
                </c:pt>
                <c:pt idx="8928">
                  <c:v>41722</c:v>
                </c:pt>
                <c:pt idx="8929">
                  <c:v>41723</c:v>
                </c:pt>
                <c:pt idx="8930">
                  <c:v>41724</c:v>
                </c:pt>
                <c:pt idx="8931">
                  <c:v>41725</c:v>
                </c:pt>
                <c:pt idx="8932">
                  <c:v>41726</c:v>
                </c:pt>
                <c:pt idx="8933">
                  <c:v>41729</c:v>
                </c:pt>
                <c:pt idx="8934">
                  <c:v>41730</c:v>
                </c:pt>
                <c:pt idx="8935">
                  <c:v>41731</c:v>
                </c:pt>
                <c:pt idx="8936">
                  <c:v>41732</c:v>
                </c:pt>
                <c:pt idx="8937">
                  <c:v>41733</c:v>
                </c:pt>
                <c:pt idx="8938">
                  <c:v>41736</c:v>
                </c:pt>
                <c:pt idx="8939">
                  <c:v>41737</c:v>
                </c:pt>
                <c:pt idx="8940">
                  <c:v>41738</c:v>
                </c:pt>
                <c:pt idx="8941">
                  <c:v>41739</c:v>
                </c:pt>
                <c:pt idx="8942">
                  <c:v>41740</c:v>
                </c:pt>
                <c:pt idx="8943">
                  <c:v>41743</c:v>
                </c:pt>
                <c:pt idx="8944">
                  <c:v>41744</c:v>
                </c:pt>
                <c:pt idx="8945">
                  <c:v>41745</c:v>
                </c:pt>
                <c:pt idx="8946">
                  <c:v>41746</c:v>
                </c:pt>
                <c:pt idx="8947">
                  <c:v>41747</c:v>
                </c:pt>
                <c:pt idx="8948">
                  <c:v>41750</c:v>
                </c:pt>
                <c:pt idx="8949">
                  <c:v>41751</c:v>
                </c:pt>
                <c:pt idx="8950">
                  <c:v>41752</c:v>
                </c:pt>
                <c:pt idx="8951">
                  <c:v>41753</c:v>
                </c:pt>
                <c:pt idx="8952">
                  <c:v>41754</c:v>
                </c:pt>
                <c:pt idx="8953">
                  <c:v>41757</c:v>
                </c:pt>
                <c:pt idx="8954">
                  <c:v>41758</c:v>
                </c:pt>
                <c:pt idx="8955">
                  <c:v>41759</c:v>
                </c:pt>
                <c:pt idx="8956">
                  <c:v>41760</c:v>
                </c:pt>
                <c:pt idx="8957">
                  <c:v>41761</c:v>
                </c:pt>
                <c:pt idx="8958">
                  <c:v>41764</c:v>
                </c:pt>
                <c:pt idx="8959">
                  <c:v>41765</c:v>
                </c:pt>
                <c:pt idx="8960">
                  <c:v>41766</c:v>
                </c:pt>
                <c:pt idx="8961">
                  <c:v>41767</c:v>
                </c:pt>
                <c:pt idx="8962">
                  <c:v>41768</c:v>
                </c:pt>
                <c:pt idx="8963">
                  <c:v>41771</c:v>
                </c:pt>
                <c:pt idx="8964">
                  <c:v>41772</c:v>
                </c:pt>
                <c:pt idx="8965">
                  <c:v>41773</c:v>
                </c:pt>
                <c:pt idx="8966">
                  <c:v>41774</c:v>
                </c:pt>
                <c:pt idx="8967">
                  <c:v>41775</c:v>
                </c:pt>
                <c:pt idx="8968">
                  <c:v>41778</c:v>
                </c:pt>
                <c:pt idx="8969">
                  <c:v>41779</c:v>
                </c:pt>
                <c:pt idx="8970">
                  <c:v>41780</c:v>
                </c:pt>
                <c:pt idx="8971">
                  <c:v>41781</c:v>
                </c:pt>
                <c:pt idx="8972">
                  <c:v>41782</c:v>
                </c:pt>
                <c:pt idx="8973">
                  <c:v>41785</c:v>
                </c:pt>
                <c:pt idx="8974">
                  <c:v>41786</c:v>
                </c:pt>
                <c:pt idx="8975">
                  <c:v>41787</c:v>
                </c:pt>
                <c:pt idx="8976">
                  <c:v>41788</c:v>
                </c:pt>
                <c:pt idx="8977">
                  <c:v>41789</c:v>
                </c:pt>
                <c:pt idx="8978">
                  <c:v>41792</c:v>
                </c:pt>
                <c:pt idx="8979">
                  <c:v>41793</c:v>
                </c:pt>
                <c:pt idx="8980">
                  <c:v>41794</c:v>
                </c:pt>
                <c:pt idx="8981">
                  <c:v>41795</c:v>
                </c:pt>
                <c:pt idx="8982">
                  <c:v>41796</c:v>
                </c:pt>
                <c:pt idx="8983">
                  <c:v>41799</c:v>
                </c:pt>
                <c:pt idx="8984">
                  <c:v>41800</c:v>
                </c:pt>
                <c:pt idx="8985">
                  <c:v>41801</c:v>
                </c:pt>
                <c:pt idx="8986">
                  <c:v>41802</c:v>
                </c:pt>
                <c:pt idx="8987">
                  <c:v>41803</c:v>
                </c:pt>
                <c:pt idx="8988">
                  <c:v>41806</c:v>
                </c:pt>
                <c:pt idx="8989">
                  <c:v>41807</c:v>
                </c:pt>
                <c:pt idx="8990">
                  <c:v>41808</c:v>
                </c:pt>
                <c:pt idx="8991">
                  <c:v>41809</c:v>
                </c:pt>
                <c:pt idx="8992">
                  <c:v>41810</c:v>
                </c:pt>
                <c:pt idx="8993">
                  <c:v>41813</c:v>
                </c:pt>
                <c:pt idx="8994">
                  <c:v>41814</c:v>
                </c:pt>
                <c:pt idx="8995">
                  <c:v>41815</c:v>
                </c:pt>
                <c:pt idx="8996">
                  <c:v>41816</c:v>
                </c:pt>
                <c:pt idx="8997">
                  <c:v>41817</c:v>
                </c:pt>
                <c:pt idx="8998">
                  <c:v>41820</c:v>
                </c:pt>
                <c:pt idx="8999">
                  <c:v>41821</c:v>
                </c:pt>
                <c:pt idx="9000">
                  <c:v>41822</c:v>
                </c:pt>
                <c:pt idx="9001">
                  <c:v>41823</c:v>
                </c:pt>
                <c:pt idx="9002">
                  <c:v>41824</c:v>
                </c:pt>
                <c:pt idx="9003">
                  <c:v>41827</c:v>
                </c:pt>
                <c:pt idx="9004">
                  <c:v>41828</c:v>
                </c:pt>
                <c:pt idx="9005">
                  <c:v>41829</c:v>
                </c:pt>
                <c:pt idx="9006">
                  <c:v>41830</c:v>
                </c:pt>
                <c:pt idx="9007">
                  <c:v>41831</c:v>
                </c:pt>
                <c:pt idx="9008">
                  <c:v>41834</c:v>
                </c:pt>
                <c:pt idx="9009">
                  <c:v>41835</c:v>
                </c:pt>
                <c:pt idx="9010">
                  <c:v>41836</c:v>
                </c:pt>
                <c:pt idx="9011">
                  <c:v>41837</c:v>
                </c:pt>
                <c:pt idx="9012">
                  <c:v>41838</c:v>
                </c:pt>
                <c:pt idx="9013">
                  <c:v>41841</c:v>
                </c:pt>
                <c:pt idx="9014">
                  <c:v>41842</c:v>
                </c:pt>
                <c:pt idx="9015">
                  <c:v>41843</c:v>
                </c:pt>
                <c:pt idx="9016">
                  <c:v>41844</c:v>
                </c:pt>
                <c:pt idx="9017">
                  <c:v>41845</c:v>
                </c:pt>
                <c:pt idx="9018">
                  <c:v>41848</c:v>
                </c:pt>
                <c:pt idx="9019">
                  <c:v>41849</c:v>
                </c:pt>
                <c:pt idx="9020">
                  <c:v>41850</c:v>
                </c:pt>
                <c:pt idx="9021">
                  <c:v>41851</c:v>
                </c:pt>
                <c:pt idx="9022">
                  <c:v>41852</c:v>
                </c:pt>
                <c:pt idx="9023">
                  <c:v>41855</c:v>
                </c:pt>
                <c:pt idx="9024">
                  <c:v>41856</c:v>
                </c:pt>
                <c:pt idx="9025">
                  <c:v>41857</c:v>
                </c:pt>
                <c:pt idx="9026">
                  <c:v>41858</c:v>
                </c:pt>
                <c:pt idx="9027">
                  <c:v>41859</c:v>
                </c:pt>
                <c:pt idx="9028">
                  <c:v>41862</c:v>
                </c:pt>
                <c:pt idx="9029">
                  <c:v>41863</c:v>
                </c:pt>
                <c:pt idx="9030">
                  <c:v>41864</c:v>
                </c:pt>
                <c:pt idx="9031">
                  <c:v>41865</c:v>
                </c:pt>
                <c:pt idx="9032">
                  <c:v>41866</c:v>
                </c:pt>
                <c:pt idx="9033">
                  <c:v>41869</c:v>
                </c:pt>
                <c:pt idx="9034">
                  <c:v>41870</c:v>
                </c:pt>
                <c:pt idx="9035">
                  <c:v>41871</c:v>
                </c:pt>
                <c:pt idx="9036">
                  <c:v>41872</c:v>
                </c:pt>
                <c:pt idx="9037">
                  <c:v>41873</c:v>
                </c:pt>
                <c:pt idx="9038">
                  <c:v>41876</c:v>
                </c:pt>
                <c:pt idx="9039">
                  <c:v>41877</c:v>
                </c:pt>
                <c:pt idx="9040">
                  <c:v>41878</c:v>
                </c:pt>
                <c:pt idx="9041">
                  <c:v>41879</c:v>
                </c:pt>
                <c:pt idx="9042">
                  <c:v>41880</c:v>
                </c:pt>
                <c:pt idx="9043">
                  <c:v>41883</c:v>
                </c:pt>
                <c:pt idx="9044">
                  <c:v>41884</c:v>
                </c:pt>
                <c:pt idx="9045">
                  <c:v>41885</c:v>
                </c:pt>
                <c:pt idx="9046">
                  <c:v>41886</c:v>
                </c:pt>
                <c:pt idx="9047">
                  <c:v>41887</c:v>
                </c:pt>
                <c:pt idx="9048">
                  <c:v>41890</c:v>
                </c:pt>
                <c:pt idx="9049">
                  <c:v>41891</c:v>
                </c:pt>
                <c:pt idx="9050">
                  <c:v>41892</c:v>
                </c:pt>
                <c:pt idx="9051">
                  <c:v>41893</c:v>
                </c:pt>
                <c:pt idx="9052">
                  <c:v>41894</c:v>
                </c:pt>
                <c:pt idx="9053">
                  <c:v>41897</c:v>
                </c:pt>
                <c:pt idx="9054">
                  <c:v>41898</c:v>
                </c:pt>
                <c:pt idx="9055">
                  <c:v>41899</c:v>
                </c:pt>
                <c:pt idx="9056">
                  <c:v>41900</c:v>
                </c:pt>
                <c:pt idx="9057">
                  <c:v>41901</c:v>
                </c:pt>
                <c:pt idx="9058">
                  <c:v>41904</c:v>
                </c:pt>
                <c:pt idx="9059">
                  <c:v>41905</c:v>
                </c:pt>
                <c:pt idx="9060">
                  <c:v>41906</c:v>
                </c:pt>
                <c:pt idx="9061">
                  <c:v>41907</c:v>
                </c:pt>
                <c:pt idx="9062">
                  <c:v>41908</c:v>
                </c:pt>
                <c:pt idx="9063">
                  <c:v>41911</c:v>
                </c:pt>
                <c:pt idx="9064">
                  <c:v>41912</c:v>
                </c:pt>
                <c:pt idx="9065">
                  <c:v>41913</c:v>
                </c:pt>
                <c:pt idx="9066">
                  <c:v>41914</c:v>
                </c:pt>
                <c:pt idx="9067">
                  <c:v>41915</c:v>
                </c:pt>
                <c:pt idx="9068">
                  <c:v>41918</c:v>
                </c:pt>
                <c:pt idx="9069">
                  <c:v>41919</c:v>
                </c:pt>
                <c:pt idx="9070">
                  <c:v>41920</c:v>
                </c:pt>
                <c:pt idx="9071">
                  <c:v>41921</c:v>
                </c:pt>
                <c:pt idx="9072">
                  <c:v>41922</c:v>
                </c:pt>
                <c:pt idx="9073">
                  <c:v>41925</c:v>
                </c:pt>
                <c:pt idx="9074">
                  <c:v>41926</c:v>
                </c:pt>
                <c:pt idx="9075">
                  <c:v>41927</c:v>
                </c:pt>
                <c:pt idx="9076">
                  <c:v>41928</c:v>
                </c:pt>
                <c:pt idx="9077">
                  <c:v>41929</c:v>
                </c:pt>
                <c:pt idx="9078">
                  <c:v>41932</c:v>
                </c:pt>
                <c:pt idx="9079">
                  <c:v>41933</c:v>
                </c:pt>
                <c:pt idx="9080">
                  <c:v>41934</c:v>
                </c:pt>
                <c:pt idx="9081">
                  <c:v>41935</c:v>
                </c:pt>
                <c:pt idx="9082">
                  <c:v>41936</c:v>
                </c:pt>
                <c:pt idx="9083">
                  <c:v>41939</c:v>
                </c:pt>
                <c:pt idx="9084">
                  <c:v>41940</c:v>
                </c:pt>
                <c:pt idx="9085">
                  <c:v>41941</c:v>
                </c:pt>
                <c:pt idx="9086">
                  <c:v>41942</c:v>
                </c:pt>
                <c:pt idx="9087">
                  <c:v>41943</c:v>
                </c:pt>
                <c:pt idx="9088">
                  <c:v>41946</c:v>
                </c:pt>
                <c:pt idx="9089">
                  <c:v>41947</c:v>
                </c:pt>
                <c:pt idx="9090">
                  <c:v>41948</c:v>
                </c:pt>
                <c:pt idx="9091">
                  <c:v>41949</c:v>
                </c:pt>
                <c:pt idx="9092">
                  <c:v>41950</c:v>
                </c:pt>
                <c:pt idx="9093">
                  <c:v>41953</c:v>
                </c:pt>
                <c:pt idx="9094">
                  <c:v>41954</c:v>
                </c:pt>
                <c:pt idx="9095">
                  <c:v>41955</c:v>
                </c:pt>
                <c:pt idx="9096">
                  <c:v>41956</c:v>
                </c:pt>
                <c:pt idx="9097">
                  <c:v>41957</c:v>
                </c:pt>
                <c:pt idx="9098">
                  <c:v>41960</c:v>
                </c:pt>
                <c:pt idx="9099">
                  <c:v>41961</c:v>
                </c:pt>
                <c:pt idx="9100">
                  <c:v>41962</c:v>
                </c:pt>
                <c:pt idx="9101">
                  <c:v>41963</c:v>
                </c:pt>
                <c:pt idx="9102">
                  <c:v>41964</c:v>
                </c:pt>
                <c:pt idx="9103">
                  <c:v>41967</c:v>
                </c:pt>
                <c:pt idx="9104">
                  <c:v>41968</c:v>
                </c:pt>
                <c:pt idx="9105">
                  <c:v>41969</c:v>
                </c:pt>
                <c:pt idx="9106">
                  <c:v>41970</c:v>
                </c:pt>
                <c:pt idx="9107">
                  <c:v>41971</c:v>
                </c:pt>
                <c:pt idx="9108">
                  <c:v>41974</c:v>
                </c:pt>
                <c:pt idx="9109">
                  <c:v>41975</c:v>
                </c:pt>
                <c:pt idx="9110">
                  <c:v>41976</c:v>
                </c:pt>
                <c:pt idx="9111">
                  <c:v>41977</c:v>
                </c:pt>
                <c:pt idx="9112">
                  <c:v>41978</c:v>
                </c:pt>
                <c:pt idx="9113">
                  <c:v>41981</c:v>
                </c:pt>
                <c:pt idx="9114">
                  <c:v>41982</c:v>
                </c:pt>
                <c:pt idx="9115">
                  <c:v>41983</c:v>
                </c:pt>
                <c:pt idx="9116">
                  <c:v>41984</c:v>
                </c:pt>
                <c:pt idx="9117">
                  <c:v>41985</c:v>
                </c:pt>
                <c:pt idx="9118">
                  <c:v>41988</c:v>
                </c:pt>
                <c:pt idx="9119">
                  <c:v>41989</c:v>
                </c:pt>
                <c:pt idx="9120">
                  <c:v>41990</c:v>
                </c:pt>
                <c:pt idx="9121">
                  <c:v>41991</c:v>
                </c:pt>
                <c:pt idx="9122">
                  <c:v>41992</c:v>
                </c:pt>
                <c:pt idx="9123">
                  <c:v>41995</c:v>
                </c:pt>
                <c:pt idx="9124">
                  <c:v>41996</c:v>
                </c:pt>
                <c:pt idx="9125">
                  <c:v>41997</c:v>
                </c:pt>
                <c:pt idx="9126">
                  <c:v>41998</c:v>
                </c:pt>
                <c:pt idx="9127">
                  <c:v>41999</c:v>
                </c:pt>
                <c:pt idx="9128">
                  <c:v>42002</c:v>
                </c:pt>
                <c:pt idx="9129">
                  <c:v>42003</c:v>
                </c:pt>
                <c:pt idx="9130">
                  <c:v>42004</c:v>
                </c:pt>
                <c:pt idx="9131">
                  <c:v>42005</c:v>
                </c:pt>
                <c:pt idx="9132">
                  <c:v>42006</c:v>
                </c:pt>
                <c:pt idx="9133">
                  <c:v>42009</c:v>
                </c:pt>
                <c:pt idx="9134">
                  <c:v>42010</c:v>
                </c:pt>
                <c:pt idx="9135">
                  <c:v>42011</c:v>
                </c:pt>
                <c:pt idx="9136">
                  <c:v>42012</c:v>
                </c:pt>
                <c:pt idx="9137">
                  <c:v>42013</c:v>
                </c:pt>
                <c:pt idx="9138">
                  <c:v>42016</c:v>
                </c:pt>
                <c:pt idx="9139">
                  <c:v>42017</c:v>
                </c:pt>
                <c:pt idx="9140">
                  <c:v>42018</c:v>
                </c:pt>
                <c:pt idx="9141">
                  <c:v>42019</c:v>
                </c:pt>
                <c:pt idx="9142">
                  <c:v>42020</c:v>
                </c:pt>
                <c:pt idx="9143">
                  <c:v>42023</c:v>
                </c:pt>
                <c:pt idx="9144">
                  <c:v>42024</c:v>
                </c:pt>
                <c:pt idx="9145">
                  <c:v>42025</c:v>
                </c:pt>
                <c:pt idx="9146">
                  <c:v>42026</c:v>
                </c:pt>
                <c:pt idx="9147">
                  <c:v>42027</c:v>
                </c:pt>
                <c:pt idx="9148">
                  <c:v>42030</c:v>
                </c:pt>
                <c:pt idx="9149">
                  <c:v>42031</c:v>
                </c:pt>
                <c:pt idx="9150">
                  <c:v>42032</c:v>
                </c:pt>
                <c:pt idx="9151">
                  <c:v>42033</c:v>
                </c:pt>
                <c:pt idx="9152">
                  <c:v>42034</c:v>
                </c:pt>
                <c:pt idx="9153">
                  <c:v>42037</c:v>
                </c:pt>
                <c:pt idx="9154">
                  <c:v>42038</c:v>
                </c:pt>
                <c:pt idx="9155">
                  <c:v>42039</c:v>
                </c:pt>
                <c:pt idx="9156">
                  <c:v>42040</c:v>
                </c:pt>
                <c:pt idx="9157">
                  <c:v>42041</c:v>
                </c:pt>
                <c:pt idx="9158">
                  <c:v>42044</c:v>
                </c:pt>
                <c:pt idx="9159">
                  <c:v>42045</c:v>
                </c:pt>
                <c:pt idx="9160">
                  <c:v>42046</c:v>
                </c:pt>
                <c:pt idx="9161">
                  <c:v>42047</c:v>
                </c:pt>
                <c:pt idx="9162">
                  <c:v>42048</c:v>
                </c:pt>
                <c:pt idx="9163">
                  <c:v>42051</c:v>
                </c:pt>
                <c:pt idx="9164">
                  <c:v>42052</c:v>
                </c:pt>
                <c:pt idx="9165">
                  <c:v>42053</c:v>
                </c:pt>
                <c:pt idx="9166">
                  <c:v>42054</c:v>
                </c:pt>
                <c:pt idx="9167">
                  <c:v>42055</c:v>
                </c:pt>
                <c:pt idx="9168">
                  <c:v>42058</c:v>
                </c:pt>
                <c:pt idx="9169">
                  <c:v>42059</c:v>
                </c:pt>
                <c:pt idx="9170">
                  <c:v>42060</c:v>
                </c:pt>
                <c:pt idx="9171">
                  <c:v>42061</c:v>
                </c:pt>
                <c:pt idx="9172">
                  <c:v>42062</c:v>
                </c:pt>
                <c:pt idx="9173">
                  <c:v>42065</c:v>
                </c:pt>
                <c:pt idx="9174">
                  <c:v>42066</c:v>
                </c:pt>
                <c:pt idx="9175">
                  <c:v>42067</c:v>
                </c:pt>
                <c:pt idx="9176">
                  <c:v>42068</c:v>
                </c:pt>
                <c:pt idx="9177">
                  <c:v>42069</c:v>
                </c:pt>
                <c:pt idx="9178">
                  <c:v>42072</c:v>
                </c:pt>
                <c:pt idx="9179">
                  <c:v>42073</c:v>
                </c:pt>
                <c:pt idx="9180">
                  <c:v>42074</c:v>
                </c:pt>
                <c:pt idx="9181">
                  <c:v>42075</c:v>
                </c:pt>
                <c:pt idx="9182">
                  <c:v>42076</c:v>
                </c:pt>
                <c:pt idx="9183">
                  <c:v>42079</c:v>
                </c:pt>
                <c:pt idx="9184">
                  <c:v>42080</c:v>
                </c:pt>
                <c:pt idx="9185">
                  <c:v>42081</c:v>
                </c:pt>
                <c:pt idx="9186">
                  <c:v>42082</c:v>
                </c:pt>
                <c:pt idx="9187">
                  <c:v>42083</c:v>
                </c:pt>
                <c:pt idx="9188">
                  <c:v>42086</c:v>
                </c:pt>
                <c:pt idx="9189">
                  <c:v>42087</c:v>
                </c:pt>
                <c:pt idx="9190">
                  <c:v>42088</c:v>
                </c:pt>
                <c:pt idx="9191">
                  <c:v>42089</c:v>
                </c:pt>
                <c:pt idx="9192">
                  <c:v>42090</c:v>
                </c:pt>
                <c:pt idx="9193">
                  <c:v>42093</c:v>
                </c:pt>
                <c:pt idx="9194">
                  <c:v>42094</c:v>
                </c:pt>
                <c:pt idx="9195">
                  <c:v>42095</c:v>
                </c:pt>
                <c:pt idx="9196">
                  <c:v>42096</c:v>
                </c:pt>
                <c:pt idx="9197">
                  <c:v>42097</c:v>
                </c:pt>
                <c:pt idx="9198">
                  <c:v>42100</c:v>
                </c:pt>
                <c:pt idx="9199">
                  <c:v>42101</c:v>
                </c:pt>
                <c:pt idx="9200">
                  <c:v>42102</c:v>
                </c:pt>
                <c:pt idx="9201">
                  <c:v>42103</c:v>
                </c:pt>
                <c:pt idx="9202">
                  <c:v>42104</c:v>
                </c:pt>
                <c:pt idx="9203">
                  <c:v>42107</c:v>
                </c:pt>
                <c:pt idx="9204">
                  <c:v>42108</c:v>
                </c:pt>
                <c:pt idx="9205">
                  <c:v>42109</c:v>
                </c:pt>
                <c:pt idx="9206">
                  <c:v>42110</c:v>
                </c:pt>
                <c:pt idx="9207">
                  <c:v>42111</c:v>
                </c:pt>
                <c:pt idx="9208">
                  <c:v>42114</c:v>
                </c:pt>
                <c:pt idx="9209">
                  <c:v>42115</c:v>
                </c:pt>
                <c:pt idx="9210">
                  <c:v>42116</c:v>
                </c:pt>
                <c:pt idx="9211">
                  <c:v>42117</c:v>
                </c:pt>
                <c:pt idx="9212">
                  <c:v>42118</c:v>
                </c:pt>
                <c:pt idx="9213">
                  <c:v>42121</c:v>
                </c:pt>
                <c:pt idx="9214">
                  <c:v>42122</c:v>
                </c:pt>
                <c:pt idx="9215">
                  <c:v>42123</c:v>
                </c:pt>
                <c:pt idx="9216">
                  <c:v>42124</c:v>
                </c:pt>
                <c:pt idx="9217">
                  <c:v>42125</c:v>
                </c:pt>
                <c:pt idx="9218">
                  <c:v>42128</c:v>
                </c:pt>
                <c:pt idx="9219">
                  <c:v>42129</c:v>
                </c:pt>
                <c:pt idx="9220">
                  <c:v>42130</c:v>
                </c:pt>
                <c:pt idx="9221">
                  <c:v>42131</c:v>
                </c:pt>
                <c:pt idx="9222">
                  <c:v>42132</c:v>
                </c:pt>
                <c:pt idx="9223">
                  <c:v>42135</c:v>
                </c:pt>
                <c:pt idx="9224">
                  <c:v>42136</c:v>
                </c:pt>
                <c:pt idx="9225">
                  <c:v>42137</c:v>
                </c:pt>
                <c:pt idx="9226">
                  <c:v>42138</c:v>
                </c:pt>
                <c:pt idx="9227">
                  <c:v>42139</c:v>
                </c:pt>
                <c:pt idx="9228">
                  <c:v>42142</c:v>
                </c:pt>
                <c:pt idx="9229">
                  <c:v>42143</c:v>
                </c:pt>
                <c:pt idx="9230">
                  <c:v>42144</c:v>
                </c:pt>
                <c:pt idx="9231">
                  <c:v>42145</c:v>
                </c:pt>
                <c:pt idx="9232">
                  <c:v>42146</c:v>
                </c:pt>
                <c:pt idx="9233">
                  <c:v>42149</c:v>
                </c:pt>
                <c:pt idx="9234">
                  <c:v>42150</c:v>
                </c:pt>
                <c:pt idx="9235">
                  <c:v>42151</c:v>
                </c:pt>
                <c:pt idx="9236">
                  <c:v>42152</c:v>
                </c:pt>
                <c:pt idx="9237">
                  <c:v>42153</c:v>
                </c:pt>
                <c:pt idx="9238">
                  <c:v>42156</c:v>
                </c:pt>
                <c:pt idx="9239">
                  <c:v>42157</c:v>
                </c:pt>
                <c:pt idx="9240">
                  <c:v>42158</c:v>
                </c:pt>
                <c:pt idx="9241">
                  <c:v>42159</c:v>
                </c:pt>
                <c:pt idx="9242">
                  <c:v>42160</c:v>
                </c:pt>
                <c:pt idx="9243">
                  <c:v>42163</c:v>
                </c:pt>
                <c:pt idx="9244">
                  <c:v>42164</c:v>
                </c:pt>
                <c:pt idx="9245">
                  <c:v>42165</c:v>
                </c:pt>
                <c:pt idx="9246">
                  <c:v>42166</c:v>
                </c:pt>
                <c:pt idx="9247">
                  <c:v>42167</c:v>
                </c:pt>
                <c:pt idx="9248">
                  <c:v>42170</c:v>
                </c:pt>
                <c:pt idx="9249">
                  <c:v>42171</c:v>
                </c:pt>
                <c:pt idx="9250">
                  <c:v>42172</c:v>
                </c:pt>
                <c:pt idx="9251">
                  <c:v>42173</c:v>
                </c:pt>
                <c:pt idx="9252">
                  <c:v>42174</c:v>
                </c:pt>
                <c:pt idx="9253">
                  <c:v>42177</c:v>
                </c:pt>
                <c:pt idx="9254">
                  <c:v>42178</c:v>
                </c:pt>
                <c:pt idx="9255">
                  <c:v>42179</c:v>
                </c:pt>
                <c:pt idx="9256">
                  <c:v>42180</c:v>
                </c:pt>
                <c:pt idx="9257">
                  <c:v>42181</c:v>
                </c:pt>
                <c:pt idx="9258">
                  <c:v>42184</c:v>
                </c:pt>
                <c:pt idx="9259">
                  <c:v>42185</c:v>
                </c:pt>
                <c:pt idx="9260">
                  <c:v>42186</c:v>
                </c:pt>
                <c:pt idx="9261">
                  <c:v>42187</c:v>
                </c:pt>
                <c:pt idx="9262">
                  <c:v>42188</c:v>
                </c:pt>
                <c:pt idx="9263">
                  <c:v>42191</c:v>
                </c:pt>
                <c:pt idx="9264">
                  <c:v>42192</c:v>
                </c:pt>
                <c:pt idx="9265">
                  <c:v>42193</c:v>
                </c:pt>
                <c:pt idx="9266">
                  <c:v>42194</c:v>
                </c:pt>
                <c:pt idx="9267">
                  <c:v>42195</c:v>
                </c:pt>
                <c:pt idx="9268">
                  <c:v>42198</c:v>
                </c:pt>
                <c:pt idx="9269">
                  <c:v>42199</c:v>
                </c:pt>
                <c:pt idx="9270">
                  <c:v>42200</c:v>
                </c:pt>
                <c:pt idx="9271">
                  <c:v>42201</c:v>
                </c:pt>
                <c:pt idx="9272">
                  <c:v>42202</c:v>
                </c:pt>
                <c:pt idx="9273">
                  <c:v>42205</c:v>
                </c:pt>
                <c:pt idx="9274">
                  <c:v>42206</c:v>
                </c:pt>
                <c:pt idx="9275">
                  <c:v>42207</c:v>
                </c:pt>
                <c:pt idx="9276">
                  <c:v>42208</c:v>
                </c:pt>
                <c:pt idx="9277">
                  <c:v>42209</c:v>
                </c:pt>
                <c:pt idx="9278">
                  <c:v>42212</c:v>
                </c:pt>
                <c:pt idx="9279">
                  <c:v>42213</c:v>
                </c:pt>
                <c:pt idx="9280">
                  <c:v>42214</c:v>
                </c:pt>
                <c:pt idx="9281">
                  <c:v>42215</c:v>
                </c:pt>
                <c:pt idx="9282">
                  <c:v>42216</c:v>
                </c:pt>
                <c:pt idx="9283">
                  <c:v>42219</c:v>
                </c:pt>
                <c:pt idx="9284">
                  <c:v>42220</c:v>
                </c:pt>
                <c:pt idx="9285">
                  <c:v>42221</c:v>
                </c:pt>
                <c:pt idx="9286">
                  <c:v>42222</c:v>
                </c:pt>
                <c:pt idx="9287">
                  <c:v>42223</c:v>
                </c:pt>
                <c:pt idx="9288">
                  <c:v>42226</c:v>
                </c:pt>
                <c:pt idx="9289">
                  <c:v>42227</c:v>
                </c:pt>
                <c:pt idx="9290">
                  <c:v>42228</c:v>
                </c:pt>
                <c:pt idx="9291">
                  <c:v>42229</c:v>
                </c:pt>
                <c:pt idx="9292">
                  <c:v>42230</c:v>
                </c:pt>
                <c:pt idx="9293">
                  <c:v>42233</c:v>
                </c:pt>
                <c:pt idx="9294">
                  <c:v>42234</c:v>
                </c:pt>
                <c:pt idx="9295">
                  <c:v>42235</c:v>
                </c:pt>
                <c:pt idx="9296">
                  <c:v>42236</c:v>
                </c:pt>
                <c:pt idx="9297">
                  <c:v>42237</c:v>
                </c:pt>
                <c:pt idx="9298">
                  <c:v>42240</c:v>
                </c:pt>
                <c:pt idx="9299">
                  <c:v>42241</c:v>
                </c:pt>
                <c:pt idx="9300">
                  <c:v>42242</c:v>
                </c:pt>
                <c:pt idx="9301">
                  <c:v>42243</c:v>
                </c:pt>
                <c:pt idx="9302">
                  <c:v>42244</c:v>
                </c:pt>
                <c:pt idx="9303">
                  <c:v>42247</c:v>
                </c:pt>
                <c:pt idx="9304">
                  <c:v>42248</c:v>
                </c:pt>
                <c:pt idx="9305">
                  <c:v>42249</c:v>
                </c:pt>
                <c:pt idx="9306">
                  <c:v>42250</c:v>
                </c:pt>
                <c:pt idx="9307">
                  <c:v>42251</c:v>
                </c:pt>
                <c:pt idx="9308">
                  <c:v>42254</c:v>
                </c:pt>
                <c:pt idx="9309">
                  <c:v>42255</c:v>
                </c:pt>
                <c:pt idx="9310">
                  <c:v>42256</c:v>
                </c:pt>
                <c:pt idx="9311">
                  <c:v>42257</c:v>
                </c:pt>
                <c:pt idx="9312">
                  <c:v>42258</c:v>
                </c:pt>
                <c:pt idx="9313">
                  <c:v>42261</c:v>
                </c:pt>
                <c:pt idx="9314">
                  <c:v>42262</c:v>
                </c:pt>
                <c:pt idx="9315">
                  <c:v>42263</c:v>
                </c:pt>
                <c:pt idx="9316">
                  <c:v>42264</c:v>
                </c:pt>
                <c:pt idx="9317">
                  <c:v>42265</c:v>
                </c:pt>
                <c:pt idx="9318">
                  <c:v>42268</c:v>
                </c:pt>
                <c:pt idx="9319">
                  <c:v>42269</c:v>
                </c:pt>
                <c:pt idx="9320">
                  <c:v>42270</c:v>
                </c:pt>
                <c:pt idx="9321">
                  <c:v>42271</c:v>
                </c:pt>
                <c:pt idx="9322">
                  <c:v>42272</c:v>
                </c:pt>
                <c:pt idx="9323">
                  <c:v>42275</c:v>
                </c:pt>
                <c:pt idx="9324">
                  <c:v>42276</c:v>
                </c:pt>
                <c:pt idx="9325">
                  <c:v>42277</c:v>
                </c:pt>
                <c:pt idx="9326">
                  <c:v>42278</c:v>
                </c:pt>
                <c:pt idx="9327">
                  <c:v>42279</c:v>
                </c:pt>
                <c:pt idx="9328">
                  <c:v>42282</c:v>
                </c:pt>
                <c:pt idx="9329">
                  <c:v>42283</c:v>
                </c:pt>
                <c:pt idx="9330">
                  <c:v>42284</c:v>
                </c:pt>
                <c:pt idx="9331">
                  <c:v>42285</c:v>
                </c:pt>
                <c:pt idx="9332">
                  <c:v>42286</c:v>
                </c:pt>
                <c:pt idx="9333">
                  <c:v>42289</c:v>
                </c:pt>
                <c:pt idx="9334">
                  <c:v>42290</c:v>
                </c:pt>
                <c:pt idx="9335">
                  <c:v>42291</c:v>
                </c:pt>
                <c:pt idx="9336">
                  <c:v>42292</c:v>
                </c:pt>
                <c:pt idx="9337">
                  <c:v>42293</c:v>
                </c:pt>
                <c:pt idx="9338">
                  <c:v>42296</c:v>
                </c:pt>
                <c:pt idx="9339">
                  <c:v>42297</c:v>
                </c:pt>
                <c:pt idx="9340">
                  <c:v>42298</c:v>
                </c:pt>
                <c:pt idx="9341">
                  <c:v>42299</c:v>
                </c:pt>
                <c:pt idx="9342">
                  <c:v>42300</c:v>
                </c:pt>
                <c:pt idx="9343">
                  <c:v>42303</c:v>
                </c:pt>
                <c:pt idx="9344">
                  <c:v>42304</c:v>
                </c:pt>
                <c:pt idx="9345">
                  <c:v>42305</c:v>
                </c:pt>
                <c:pt idx="9346">
                  <c:v>42306</c:v>
                </c:pt>
                <c:pt idx="9347">
                  <c:v>42307</c:v>
                </c:pt>
                <c:pt idx="9348">
                  <c:v>42310</c:v>
                </c:pt>
                <c:pt idx="9349">
                  <c:v>42311</c:v>
                </c:pt>
                <c:pt idx="9350">
                  <c:v>42312</c:v>
                </c:pt>
                <c:pt idx="9351">
                  <c:v>42313</c:v>
                </c:pt>
                <c:pt idx="9352">
                  <c:v>42314</c:v>
                </c:pt>
                <c:pt idx="9353">
                  <c:v>42317</c:v>
                </c:pt>
                <c:pt idx="9354">
                  <c:v>42318</c:v>
                </c:pt>
                <c:pt idx="9355">
                  <c:v>42319</c:v>
                </c:pt>
                <c:pt idx="9356">
                  <c:v>42320</c:v>
                </c:pt>
                <c:pt idx="9357">
                  <c:v>42321</c:v>
                </c:pt>
                <c:pt idx="9358">
                  <c:v>42324</c:v>
                </c:pt>
                <c:pt idx="9359">
                  <c:v>42325</c:v>
                </c:pt>
                <c:pt idx="9360">
                  <c:v>42326</c:v>
                </c:pt>
                <c:pt idx="9361">
                  <c:v>42327</c:v>
                </c:pt>
                <c:pt idx="9362">
                  <c:v>42328</c:v>
                </c:pt>
                <c:pt idx="9363">
                  <c:v>42331</c:v>
                </c:pt>
                <c:pt idx="9364">
                  <c:v>42332</c:v>
                </c:pt>
                <c:pt idx="9365">
                  <c:v>42333</c:v>
                </c:pt>
                <c:pt idx="9366">
                  <c:v>42334</c:v>
                </c:pt>
                <c:pt idx="9367">
                  <c:v>42335</c:v>
                </c:pt>
                <c:pt idx="9368">
                  <c:v>42338</c:v>
                </c:pt>
                <c:pt idx="9369">
                  <c:v>42339</c:v>
                </c:pt>
                <c:pt idx="9370">
                  <c:v>42340</c:v>
                </c:pt>
                <c:pt idx="9371">
                  <c:v>42341</c:v>
                </c:pt>
                <c:pt idx="9372">
                  <c:v>42342</c:v>
                </c:pt>
                <c:pt idx="9373">
                  <c:v>42345</c:v>
                </c:pt>
                <c:pt idx="9374">
                  <c:v>42346</c:v>
                </c:pt>
                <c:pt idx="9375">
                  <c:v>42347</c:v>
                </c:pt>
                <c:pt idx="9376">
                  <c:v>42348</c:v>
                </c:pt>
                <c:pt idx="9377">
                  <c:v>42349</c:v>
                </c:pt>
                <c:pt idx="9378">
                  <c:v>42352</c:v>
                </c:pt>
                <c:pt idx="9379">
                  <c:v>42353</c:v>
                </c:pt>
                <c:pt idx="9380">
                  <c:v>42354</c:v>
                </c:pt>
                <c:pt idx="9381">
                  <c:v>42355</c:v>
                </c:pt>
                <c:pt idx="9382">
                  <c:v>42356</c:v>
                </c:pt>
                <c:pt idx="9383">
                  <c:v>42359</c:v>
                </c:pt>
                <c:pt idx="9384">
                  <c:v>42360</c:v>
                </c:pt>
                <c:pt idx="9385">
                  <c:v>42361</c:v>
                </c:pt>
                <c:pt idx="9386">
                  <c:v>42362</c:v>
                </c:pt>
                <c:pt idx="9387">
                  <c:v>42363</c:v>
                </c:pt>
                <c:pt idx="9388">
                  <c:v>42366</c:v>
                </c:pt>
                <c:pt idx="9389">
                  <c:v>42367</c:v>
                </c:pt>
                <c:pt idx="9390">
                  <c:v>42368</c:v>
                </c:pt>
                <c:pt idx="9391">
                  <c:v>42369</c:v>
                </c:pt>
                <c:pt idx="9392">
                  <c:v>42370</c:v>
                </c:pt>
                <c:pt idx="9393">
                  <c:v>42373</c:v>
                </c:pt>
                <c:pt idx="9394">
                  <c:v>42374</c:v>
                </c:pt>
                <c:pt idx="9395">
                  <c:v>42375</c:v>
                </c:pt>
                <c:pt idx="9396">
                  <c:v>42376</c:v>
                </c:pt>
                <c:pt idx="9397">
                  <c:v>42377</c:v>
                </c:pt>
                <c:pt idx="9398">
                  <c:v>42380</c:v>
                </c:pt>
                <c:pt idx="9399">
                  <c:v>42381</c:v>
                </c:pt>
                <c:pt idx="9400">
                  <c:v>42382</c:v>
                </c:pt>
                <c:pt idx="9401">
                  <c:v>42383</c:v>
                </c:pt>
                <c:pt idx="9402">
                  <c:v>42384</c:v>
                </c:pt>
                <c:pt idx="9403">
                  <c:v>42387</c:v>
                </c:pt>
                <c:pt idx="9404">
                  <c:v>42388</c:v>
                </c:pt>
                <c:pt idx="9405">
                  <c:v>42389</c:v>
                </c:pt>
                <c:pt idx="9406">
                  <c:v>42390</c:v>
                </c:pt>
                <c:pt idx="9407">
                  <c:v>42391</c:v>
                </c:pt>
                <c:pt idx="9408">
                  <c:v>42394</c:v>
                </c:pt>
                <c:pt idx="9409">
                  <c:v>42395</c:v>
                </c:pt>
                <c:pt idx="9410">
                  <c:v>42396</c:v>
                </c:pt>
                <c:pt idx="9411">
                  <c:v>42397</c:v>
                </c:pt>
                <c:pt idx="9412">
                  <c:v>42398</c:v>
                </c:pt>
                <c:pt idx="9413">
                  <c:v>42401</c:v>
                </c:pt>
                <c:pt idx="9414">
                  <c:v>42402</c:v>
                </c:pt>
                <c:pt idx="9415">
                  <c:v>42403</c:v>
                </c:pt>
                <c:pt idx="9416">
                  <c:v>42404</c:v>
                </c:pt>
                <c:pt idx="9417">
                  <c:v>42405</c:v>
                </c:pt>
                <c:pt idx="9418">
                  <c:v>42408</c:v>
                </c:pt>
                <c:pt idx="9419">
                  <c:v>42409</c:v>
                </c:pt>
                <c:pt idx="9420">
                  <c:v>42410</c:v>
                </c:pt>
                <c:pt idx="9421">
                  <c:v>42411</c:v>
                </c:pt>
                <c:pt idx="9422">
                  <c:v>42412</c:v>
                </c:pt>
                <c:pt idx="9423">
                  <c:v>42415</c:v>
                </c:pt>
                <c:pt idx="9424">
                  <c:v>42416</c:v>
                </c:pt>
                <c:pt idx="9425">
                  <c:v>42417</c:v>
                </c:pt>
                <c:pt idx="9426">
                  <c:v>42418</c:v>
                </c:pt>
                <c:pt idx="9427">
                  <c:v>42419</c:v>
                </c:pt>
                <c:pt idx="9428">
                  <c:v>42422</c:v>
                </c:pt>
                <c:pt idx="9429">
                  <c:v>42423</c:v>
                </c:pt>
                <c:pt idx="9430">
                  <c:v>42424</c:v>
                </c:pt>
                <c:pt idx="9431">
                  <c:v>42425</c:v>
                </c:pt>
                <c:pt idx="9432">
                  <c:v>42426</c:v>
                </c:pt>
                <c:pt idx="9433">
                  <c:v>42429</c:v>
                </c:pt>
                <c:pt idx="9434">
                  <c:v>42430</c:v>
                </c:pt>
                <c:pt idx="9435">
                  <c:v>42431</c:v>
                </c:pt>
                <c:pt idx="9436">
                  <c:v>42432</c:v>
                </c:pt>
                <c:pt idx="9437">
                  <c:v>42433</c:v>
                </c:pt>
                <c:pt idx="9438">
                  <c:v>42436</c:v>
                </c:pt>
                <c:pt idx="9439">
                  <c:v>42437</c:v>
                </c:pt>
                <c:pt idx="9440">
                  <c:v>42438</c:v>
                </c:pt>
                <c:pt idx="9441">
                  <c:v>42439</c:v>
                </c:pt>
                <c:pt idx="9442">
                  <c:v>42440</c:v>
                </c:pt>
                <c:pt idx="9443">
                  <c:v>42443</c:v>
                </c:pt>
                <c:pt idx="9444">
                  <c:v>42444</c:v>
                </c:pt>
                <c:pt idx="9445">
                  <c:v>42445</c:v>
                </c:pt>
                <c:pt idx="9446">
                  <c:v>42446</c:v>
                </c:pt>
                <c:pt idx="9447">
                  <c:v>42447</c:v>
                </c:pt>
                <c:pt idx="9448">
                  <c:v>42450</c:v>
                </c:pt>
                <c:pt idx="9449">
                  <c:v>42451</c:v>
                </c:pt>
                <c:pt idx="9450">
                  <c:v>42452</c:v>
                </c:pt>
                <c:pt idx="9451">
                  <c:v>42453</c:v>
                </c:pt>
                <c:pt idx="9452">
                  <c:v>42454</c:v>
                </c:pt>
                <c:pt idx="9453">
                  <c:v>42457</c:v>
                </c:pt>
                <c:pt idx="9454">
                  <c:v>42458</c:v>
                </c:pt>
                <c:pt idx="9455">
                  <c:v>42459</c:v>
                </c:pt>
                <c:pt idx="9456">
                  <c:v>42460</c:v>
                </c:pt>
                <c:pt idx="9457">
                  <c:v>42461</c:v>
                </c:pt>
                <c:pt idx="9458">
                  <c:v>42464</c:v>
                </c:pt>
                <c:pt idx="9459">
                  <c:v>42465</c:v>
                </c:pt>
                <c:pt idx="9460">
                  <c:v>42466</c:v>
                </c:pt>
                <c:pt idx="9461">
                  <c:v>42467</c:v>
                </c:pt>
                <c:pt idx="9462">
                  <c:v>42468</c:v>
                </c:pt>
                <c:pt idx="9463">
                  <c:v>42471</c:v>
                </c:pt>
                <c:pt idx="9464">
                  <c:v>42472</c:v>
                </c:pt>
                <c:pt idx="9465">
                  <c:v>42473</c:v>
                </c:pt>
                <c:pt idx="9466">
                  <c:v>42474</c:v>
                </c:pt>
                <c:pt idx="9467">
                  <c:v>42475</c:v>
                </c:pt>
                <c:pt idx="9468">
                  <c:v>42478</c:v>
                </c:pt>
                <c:pt idx="9469">
                  <c:v>42479</c:v>
                </c:pt>
                <c:pt idx="9470">
                  <c:v>42480</c:v>
                </c:pt>
                <c:pt idx="9471">
                  <c:v>42481</c:v>
                </c:pt>
                <c:pt idx="9472">
                  <c:v>42482</c:v>
                </c:pt>
                <c:pt idx="9473">
                  <c:v>42485</c:v>
                </c:pt>
                <c:pt idx="9474">
                  <c:v>42486</c:v>
                </c:pt>
                <c:pt idx="9475">
                  <c:v>42487</c:v>
                </c:pt>
                <c:pt idx="9476">
                  <c:v>42488</c:v>
                </c:pt>
                <c:pt idx="9477">
                  <c:v>42489</c:v>
                </c:pt>
                <c:pt idx="9478">
                  <c:v>42492</c:v>
                </c:pt>
                <c:pt idx="9479">
                  <c:v>42493</c:v>
                </c:pt>
                <c:pt idx="9480">
                  <c:v>42494</c:v>
                </c:pt>
                <c:pt idx="9481">
                  <c:v>42495</c:v>
                </c:pt>
                <c:pt idx="9482">
                  <c:v>42496</c:v>
                </c:pt>
                <c:pt idx="9483">
                  <c:v>42499</c:v>
                </c:pt>
                <c:pt idx="9484">
                  <c:v>42500</c:v>
                </c:pt>
                <c:pt idx="9485">
                  <c:v>42501</c:v>
                </c:pt>
                <c:pt idx="9486">
                  <c:v>42502</c:v>
                </c:pt>
                <c:pt idx="9487">
                  <c:v>42503</c:v>
                </c:pt>
                <c:pt idx="9488">
                  <c:v>42506</c:v>
                </c:pt>
                <c:pt idx="9489">
                  <c:v>42507</c:v>
                </c:pt>
                <c:pt idx="9490">
                  <c:v>42508</c:v>
                </c:pt>
                <c:pt idx="9491">
                  <c:v>42509</c:v>
                </c:pt>
                <c:pt idx="9492">
                  <c:v>42510</c:v>
                </c:pt>
                <c:pt idx="9493">
                  <c:v>42513</c:v>
                </c:pt>
                <c:pt idx="9494">
                  <c:v>42514</c:v>
                </c:pt>
                <c:pt idx="9495">
                  <c:v>42515</c:v>
                </c:pt>
                <c:pt idx="9496">
                  <c:v>42516</c:v>
                </c:pt>
                <c:pt idx="9497">
                  <c:v>42517</c:v>
                </c:pt>
                <c:pt idx="9498">
                  <c:v>42520</c:v>
                </c:pt>
                <c:pt idx="9499">
                  <c:v>42521</c:v>
                </c:pt>
                <c:pt idx="9500">
                  <c:v>42522</c:v>
                </c:pt>
                <c:pt idx="9501">
                  <c:v>42523</c:v>
                </c:pt>
                <c:pt idx="9502">
                  <c:v>42524</c:v>
                </c:pt>
                <c:pt idx="9503">
                  <c:v>42527</c:v>
                </c:pt>
                <c:pt idx="9504">
                  <c:v>42528</c:v>
                </c:pt>
                <c:pt idx="9505">
                  <c:v>42529</c:v>
                </c:pt>
                <c:pt idx="9506">
                  <c:v>42530</c:v>
                </c:pt>
                <c:pt idx="9507">
                  <c:v>42531</c:v>
                </c:pt>
                <c:pt idx="9508">
                  <c:v>42534</c:v>
                </c:pt>
                <c:pt idx="9509">
                  <c:v>42535</c:v>
                </c:pt>
                <c:pt idx="9510">
                  <c:v>42536</c:v>
                </c:pt>
                <c:pt idx="9511">
                  <c:v>42537</c:v>
                </c:pt>
                <c:pt idx="9512">
                  <c:v>42538</c:v>
                </c:pt>
                <c:pt idx="9513">
                  <c:v>42541</c:v>
                </c:pt>
                <c:pt idx="9514">
                  <c:v>42542</c:v>
                </c:pt>
                <c:pt idx="9515">
                  <c:v>42543</c:v>
                </c:pt>
                <c:pt idx="9516">
                  <c:v>42544</c:v>
                </c:pt>
                <c:pt idx="9517">
                  <c:v>42545</c:v>
                </c:pt>
                <c:pt idx="9518">
                  <c:v>42548</c:v>
                </c:pt>
                <c:pt idx="9519">
                  <c:v>42549</c:v>
                </c:pt>
                <c:pt idx="9520">
                  <c:v>42550</c:v>
                </c:pt>
                <c:pt idx="9521">
                  <c:v>42551</c:v>
                </c:pt>
                <c:pt idx="9522">
                  <c:v>42552</c:v>
                </c:pt>
                <c:pt idx="9523">
                  <c:v>42555</c:v>
                </c:pt>
                <c:pt idx="9524">
                  <c:v>42556</c:v>
                </c:pt>
                <c:pt idx="9525">
                  <c:v>42557</c:v>
                </c:pt>
                <c:pt idx="9526">
                  <c:v>42558</c:v>
                </c:pt>
                <c:pt idx="9527">
                  <c:v>42559</c:v>
                </c:pt>
                <c:pt idx="9528">
                  <c:v>42562</c:v>
                </c:pt>
                <c:pt idx="9529">
                  <c:v>42563</c:v>
                </c:pt>
                <c:pt idx="9530">
                  <c:v>42564</c:v>
                </c:pt>
                <c:pt idx="9531">
                  <c:v>42565</c:v>
                </c:pt>
                <c:pt idx="9532">
                  <c:v>42566</c:v>
                </c:pt>
                <c:pt idx="9533">
                  <c:v>42569</c:v>
                </c:pt>
                <c:pt idx="9534">
                  <c:v>42570</c:v>
                </c:pt>
                <c:pt idx="9535">
                  <c:v>42571</c:v>
                </c:pt>
                <c:pt idx="9536">
                  <c:v>42572</c:v>
                </c:pt>
                <c:pt idx="9537">
                  <c:v>42573</c:v>
                </c:pt>
                <c:pt idx="9538">
                  <c:v>42576</c:v>
                </c:pt>
                <c:pt idx="9539">
                  <c:v>42577</c:v>
                </c:pt>
                <c:pt idx="9540">
                  <c:v>42578</c:v>
                </c:pt>
                <c:pt idx="9541">
                  <c:v>42579</c:v>
                </c:pt>
                <c:pt idx="9542">
                  <c:v>42580</c:v>
                </c:pt>
                <c:pt idx="9543">
                  <c:v>42583</c:v>
                </c:pt>
                <c:pt idx="9544">
                  <c:v>42584</c:v>
                </c:pt>
                <c:pt idx="9545">
                  <c:v>42585</c:v>
                </c:pt>
                <c:pt idx="9546">
                  <c:v>42586</c:v>
                </c:pt>
                <c:pt idx="9547">
                  <c:v>42587</c:v>
                </c:pt>
                <c:pt idx="9548">
                  <c:v>42590</c:v>
                </c:pt>
                <c:pt idx="9549">
                  <c:v>42591</c:v>
                </c:pt>
                <c:pt idx="9550">
                  <c:v>42592</c:v>
                </c:pt>
                <c:pt idx="9551">
                  <c:v>42593</c:v>
                </c:pt>
                <c:pt idx="9552">
                  <c:v>42594</c:v>
                </c:pt>
                <c:pt idx="9553">
                  <c:v>42597</c:v>
                </c:pt>
                <c:pt idx="9554">
                  <c:v>42598</c:v>
                </c:pt>
                <c:pt idx="9555">
                  <c:v>42599</c:v>
                </c:pt>
                <c:pt idx="9556">
                  <c:v>42600</c:v>
                </c:pt>
                <c:pt idx="9557">
                  <c:v>42601</c:v>
                </c:pt>
                <c:pt idx="9558">
                  <c:v>42604</c:v>
                </c:pt>
                <c:pt idx="9559">
                  <c:v>42605</c:v>
                </c:pt>
                <c:pt idx="9560">
                  <c:v>42606</c:v>
                </c:pt>
                <c:pt idx="9561">
                  <c:v>42607</c:v>
                </c:pt>
                <c:pt idx="9562">
                  <c:v>42608</c:v>
                </c:pt>
                <c:pt idx="9563">
                  <c:v>42611</c:v>
                </c:pt>
                <c:pt idx="9564">
                  <c:v>42612</c:v>
                </c:pt>
                <c:pt idx="9565">
                  <c:v>42613</c:v>
                </c:pt>
                <c:pt idx="9566">
                  <c:v>42614</c:v>
                </c:pt>
                <c:pt idx="9567">
                  <c:v>42615</c:v>
                </c:pt>
                <c:pt idx="9568">
                  <c:v>42618</c:v>
                </c:pt>
                <c:pt idx="9569">
                  <c:v>42619</c:v>
                </c:pt>
                <c:pt idx="9570">
                  <c:v>42620</c:v>
                </c:pt>
                <c:pt idx="9571">
                  <c:v>42621</c:v>
                </c:pt>
                <c:pt idx="9572">
                  <c:v>42622</c:v>
                </c:pt>
                <c:pt idx="9573">
                  <c:v>42625</c:v>
                </c:pt>
                <c:pt idx="9574">
                  <c:v>42626</c:v>
                </c:pt>
                <c:pt idx="9575">
                  <c:v>42627</c:v>
                </c:pt>
                <c:pt idx="9576">
                  <c:v>42628</c:v>
                </c:pt>
                <c:pt idx="9577">
                  <c:v>42629</c:v>
                </c:pt>
                <c:pt idx="9578">
                  <c:v>42632</c:v>
                </c:pt>
                <c:pt idx="9579">
                  <c:v>42633</c:v>
                </c:pt>
                <c:pt idx="9580">
                  <c:v>42634</c:v>
                </c:pt>
                <c:pt idx="9581">
                  <c:v>42635</c:v>
                </c:pt>
                <c:pt idx="9582">
                  <c:v>42636</c:v>
                </c:pt>
                <c:pt idx="9583">
                  <c:v>42639</c:v>
                </c:pt>
                <c:pt idx="9584">
                  <c:v>42640</c:v>
                </c:pt>
                <c:pt idx="9585">
                  <c:v>42641</c:v>
                </c:pt>
                <c:pt idx="9586">
                  <c:v>42642</c:v>
                </c:pt>
                <c:pt idx="9587">
                  <c:v>42643</c:v>
                </c:pt>
                <c:pt idx="9588">
                  <c:v>42646</c:v>
                </c:pt>
                <c:pt idx="9589">
                  <c:v>42647</c:v>
                </c:pt>
                <c:pt idx="9590">
                  <c:v>42648</c:v>
                </c:pt>
                <c:pt idx="9591">
                  <c:v>42649</c:v>
                </c:pt>
                <c:pt idx="9592">
                  <c:v>42650</c:v>
                </c:pt>
                <c:pt idx="9593">
                  <c:v>42653</c:v>
                </c:pt>
                <c:pt idx="9594">
                  <c:v>42654</c:v>
                </c:pt>
                <c:pt idx="9595">
                  <c:v>42655</c:v>
                </c:pt>
                <c:pt idx="9596">
                  <c:v>42656</c:v>
                </c:pt>
                <c:pt idx="9597">
                  <c:v>42657</c:v>
                </c:pt>
                <c:pt idx="9598">
                  <c:v>42660</c:v>
                </c:pt>
                <c:pt idx="9599">
                  <c:v>42661</c:v>
                </c:pt>
                <c:pt idx="9600">
                  <c:v>42662</c:v>
                </c:pt>
                <c:pt idx="9601">
                  <c:v>42663</c:v>
                </c:pt>
                <c:pt idx="9602">
                  <c:v>42664</c:v>
                </c:pt>
                <c:pt idx="9603">
                  <c:v>42667</c:v>
                </c:pt>
                <c:pt idx="9604">
                  <c:v>42668</c:v>
                </c:pt>
                <c:pt idx="9605">
                  <c:v>42669</c:v>
                </c:pt>
                <c:pt idx="9606">
                  <c:v>42670</c:v>
                </c:pt>
                <c:pt idx="9607">
                  <c:v>42671</c:v>
                </c:pt>
                <c:pt idx="9608">
                  <c:v>42674</c:v>
                </c:pt>
                <c:pt idx="9609">
                  <c:v>42675</c:v>
                </c:pt>
                <c:pt idx="9610">
                  <c:v>42676</c:v>
                </c:pt>
                <c:pt idx="9611">
                  <c:v>42677</c:v>
                </c:pt>
                <c:pt idx="9612">
                  <c:v>42678</c:v>
                </c:pt>
                <c:pt idx="9613">
                  <c:v>42681</c:v>
                </c:pt>
                <c:pt idx="9614">
                  <c:v>42682</c:v>
                </c:pt>
                <c:pt idx="9615">
                  <c:v>42683</c:v>
                </c:pt>
                <c:pt idx="9616">
                  <c:v>42684</c:v>
                </c:pt>
                <c:pt idx="9617">
                  <c:v>42685</c:v>
                </c:pt>
                <c:pt idx="9618">
                  <c:v>42688</c:v>
                </c:pt>
                <c:pt idx="9619">
                  <c:v>42689</c:v>
                </c:pt>
                <c:pt idx="9620">
                  <c:v>42690</c:v>
                </c:pt>
                <c:pt idx="9621">
                  <c:v>42691</c:v>
                </c:pt>
                <c:pt idx="9622">
                  <c:v>42692</c:v>
                </c:pt>
                <c:pt idx="9623">
                  <c:v>42695</c:v>
                </c:pt>
                <c:pt idx="9624">
                  <c:v>42696</c:v>
                </c:pt>
                <c:pt idx="9625">
                  <c:v>42697</c:v>
                </c:pt>
                <c:pt idx="9626">
                  <c:v>42698</c:v>
                </c:pt>
                <c:pt idx="9627">
                  <c:v>42699</c:v>
                </c:pt>
                <c:pt idx="9628">
                  <c:v>42702</c:v>
                </c:pt>
                <c:pt idx="9629">
                  <c:v>42703</c:v>
                </c:pt>
                <c:pt idx="9630">
                  <c:v>42704</c:v>
                </c:pt>
                <c:pt idx="9631">
                  <c:v>42705</c:v>
                </c:pt>
                <c:pt idx="9632">
                  <c:v>42706</c:v>
                </c:pt>
                <c:pt idx="9633">
                  <c:v>42709</c:v>
                </c:pt>
                <c:pt idx="9634">
                  <c:v>42710</c:v>
                </c:pt>
                <c:pt idx="9635">
                  <c:v>42711</c:v>
                </c:pt>
                <c:pt idx="9636">
                  <c:v>42712</c:v>
                </c:pt>
                <c:pt idx="9637">
                  <c:v>42713</c:v>
                </c:pt>
                <c:pt idx="9638">
                  <c:v>42716</c:v>
                </c:pt>
                <c:pt idx="9639">
                  <c:v>42717</c:v>
                </c:pt>
                <c:pt idx="9640">
                  <c:v>42718</c:v>
                </c:pt>
                <c:pt idx="9641">
                  <c:v>42719</c:v>
                </c:pt>
                <c:pt idx="9642">
                  <c:v>42720</c:v>
                </c:pt>
                <c:pt idx="9643">
                  <c:v>42723</c:v>
                </c:pt>
                <c:pt idx="9644">
                  <c:v>42724</c:v>
                </c:pt>
                <c:pt idx="9645">
                  <c:v>42725</c:v>
                </c:pt>
                <c:pt idx="9646">
                  <c:v>42726</c:v>
                </c:pt>
                <c:pt idx="9647">
                  <c:v>42727</c:v>
                </c:pt>
                <c:pt idx="9648">
                  <c:v>42730</c:v>
                </c:pt>
                <c:pt idx="9649">
                  <c:v>42731</c:v>
                </c:pt>
                <c:pt idx="9650">
                  <c:v>42732</c:v>
                </c:pt>
                <c:pt idx="9651">
                  <c:v>42733</c:v>
                </c:pt>
                <c:pt idx="9652">
                  <c:v>42734</c:v>
                </c:pt>
                <c:pt idx="9653">
                  <c:v>42737</c:v>
                </c:pt>
                <c:pt idx="9654">
                  <c:v>42738</c:v>
                </c:pt>
                <c:pt idx="9655">
                  <c:v>42739</c:v>
                </c:pt>
                <c:pt idx="9656">
                  <c:v>42740</c:v>
                </c:pt>
                <c:pt idx="9657">
                  <c:v>42741</c:v>
                </c:pt>
                <c:pt idx="9658">
                  <c:v>42744</c:v>
                </c:pt>
                <c:pt idx="9659">
                  <c:v>42745</c:v>
                </c:pt>
                <c:pt idx="9660">
                  <c:v>42746</c:v>
                </c:pt>
                <c:pt idx="9661">
                  <c:v>42747</c:v>
                </c:pt>
                <c:pt idx="9662">
                  <c:v>42748</c:v>
                </c:pt>
                <c:pt idx="9663">
                  <c:v>42751</c:v>
                </c:pt>
                <c:pt idx="9664">
                  <c:v>42752</c:v>
                </c:pt>
                <c:pt idx="9665">
                  <c:v>42753</c:v>
                </c:pt>
                <c:pt idx="9666">
                  <c:v>42754</c:v>
                </c:pt>
                <c:pt idx="9667">
                  <c:v>42755</c:v>
                </c:pt>
                <c:pt idx="9668">
                  <c:v>42758</c:v>
                </c:pt>
                <c:pt idx="9669">
                  <c:v>42759</c:v>
                </c:pt>
                <c:pt idx="9670">
                  <c:v>42760</c:v>
                </c:pt>
                <c:pt idx="9671">
                  <c:v>42761</c:v>
                </c:pt>
                <c:pt idx="9672">
                  <c:v>42762</c:v>
                </c:pt>
                <c:pt idx="9673">
                  <c:v>42765</c:v>
                </c:pt>
                <c:pt idx="9674">
                  <c:v>42766</c:v>
                </c:pt>
                <c:pt idx="9675">
                  <c:v>42767</c:v>
                </c:pt>
                <c:pt idx="9676">
                  <c:v>42768</c:v>
                </c:pt>
                <c:pt idx="9677">
                  <c:v>42769</c:v>
                </c:pt>
                <c:pt idx="9678">
                  <c:v>42772</c:v>
                </c:pt>
                <c:pt idx="9679">
                  <c:v>42773</c:v>
                </c:pt>
                <c:pt idx="9680">
                  <c:v>42774</c:v>
                </c:pt>
                <c:pt idx="9681">
                  <c:v>42775</c:v>
                </c:pt>
                <c:pt idx="9682">
                  <c:v>42776</c:v>
                </c:pt>
                <c:pt idx="9683">
                  <c:v>42779</c:v>
                </c:pt>
                <c:pt idx="9684">
                  <c:v>42780</c:v>
                </c:pt>
                <c:pt idx="9685">
                  <c:v>42781</c:v>
                </c:pt>
                <c:pt idx="9686">
                  <c:v>42782</c:v>
                </c:pt>
                <c:pt idx="9687">
                  <c:v>42783</c:v>
                </c:pt>
                <c:pt idx="9688">
                  <c:v>42786</c:v>
                </c:pt>
                <c:pt idx="9689">
                  <c:v>42787</c:v>
                </c:pt>
                <c:pt idx="9690">
                  <c:v>42788</c:v>
                </c:pt>
                <c:pt idx="9691">
                  <c:v>42789</c:v>
                </c:pt>
                <c:pt idx="9692">
                  <c:v>42790</c:v>
                </c:pt>
                <c:pt idx="9693">
                  <c:v>42793</c:v>
                </c:pt>
                <c:pt idx="9694">
                  <c:v>42794</c:v>
                </c:pt>
                <c:pt idx="9695">
                  <c:v>42795</c:v>
                </c:pt>
                <c:pt idx="9696">
                  <c:v>42796</c:v>
                </c:pt>
                <c:pt idx="9697">
                  <c:v>42797</c:v>
                </c:pt>
                <c:pt idx="9698">
                  <c:v>42800</c:v>
                </c:pt>
                <c:pt idx="9699">
                  <c:v>42801</c:v>
                </c:pt>
                <c:pt idx="9700">
                  <c:v>42802</c:v>
                </c:pt>
                <c:pt idx="9701">
                  <c:v>42803</c:v>
                </c:pt>
                <c:pt idx="9702">
                  <c:v>42804</c:v>
                </c:pt>
                <c:pt idx="9703">
                  <c:v>42807</c:v>
                </c:pt>
                <c:pt idx="9704">
                  <c:v>42808</c:v>
                </c:pt>
                <c:pt idx="9705">
                  <c:v>42809</c:v>
                </c:pt>
                <c:pt idx="9706">
                  <c:v>42810</c:v>
                </c:pt>
                <c:pt idx="9707">
                  <c:v>42811</c:v>
                </c:pt>
                <c:pt idx="9708">
                  <c:v>42814</c:v>
                </c:pt>
                <c:pt idx="9709">
                  <c:v>42815</c:v>
                </c:pt>
                <c:pt idx="9710">
                  <c:v>42816</c:v>
                </c:pt>
                <c:pt idx="9711">
                  <c:v>42817</c:v>
                </c:pt>
                <c:pt idx="9712">
                  <c:v>42818</c:v>
                </c:pt>
                <c:pt idx="9713">
                  <c:v>42821</c:v>
                </c:pt>
                <c:pt idx="9714">
                  <c:v>42822</c:v>
                </c:pt>
                <c:pt idx="9715">
                  <c:v>42823</c:v>
                </c:pt>
                <c:pt idx="9716">
                  <c:v>42824</c:v>
                </c:pt>
                <c:pt idx="9717">
                  <c:v>42825</c:v>
                </c:pt>
                <c:pt idx="9718">
                  <c:v>42828</c:v>
                </c:pt>
                <c:pt idx="9719">
                  <c:v>42829</c:v>
                </c:pt>
                <c:pt idx="9720">
                  <c:v>42830</c:v>
                </c:pt>
                <c:pt idx="9721">
                  <c:v>42831</c:v>
                </c:pt>
                <c:pt idx="9722">
                  <c:v>42832</c:v>
                </c:pt>
                <c:pt idx="9723">
                  <c:v>42835</c:v>
                </c:pt>
                <c:pt idx="9724">
                  <c:v>42836</c:v>
                </c:pt>
                <c:pt idx="9725">
                  <c:v>42837</c:v>
                </c:pt>
                <c:pt idx="9726">
                  <c:v>42838</c:v>
                </c:pt>
                <c:pt idx="9727">
                  <c:v>42839</c:v>
                </c:pt>
                <c:pt idx="9728">
                  <c:v>42842</c:v>
                </c:pt>
                <c:pt idx="9729">
                  <c:v>42843</c:v>
                </c:pt>
                <c:pt idx="9730">
                  <c:v>42844</c:v>
                </c:pt>
                <c:pt idx="9731">
                  <c:v>42845</c:v>
                </c:pt>
                <c:pt idx="9732">
                  <c:v>42846</c:v>
                </c:pt>
                <c:pt idx="9733">
                  <c:v>42849</c:v>
                </c:pt>
                <c:pt idx="9734">
                  <c:v>42850</c:v>
                </c:pt>
                <c:pt idx="9735">
                  <c:v>42851</c:v>
                </c:pt>
                <c:pt idx="9736">
                  <c:v>42852</c:v>
                </c:pt>
                <c:pt idx="9737">
                  <c:v>42853</c:v>
                </c:pt>
                <c:pt idx="9738">
                  <c:v>42856</c:v>
                </c:pt>
                <c:pt idx="9739">
                  <c:v>42857</c:v>
                </c:pt>
                <c:pt idx="9740">
                  <c:v>42858</c:v>
                </c:pt>
                <c:pt idx="9741">
                  <c:v>42859</c:v>
                </c:pt>
                <c:pt idx="9742">
                  <c:v>42860</c:v>
                </c:pt>
                <c:pt idx="9743">
                  <c:v>42863</c:v>
                </c:pt>
                <c:pt idx="9744">
                  <c:v>42864</c:v>
                </c:pt>
                <c:pt idx="9745">
                  <c:v>42865</c:v>
                </c:pt>
                <c:pt idx="9746">
                  <c:v>42866</c:v>
                </c:pt>
                <c:pt idx="9747">
                  <c:v>42867</c:v>
                </c:pt>
                <c:pt idx="9748">
                  <c:v>42870</c:v>
                </c:pt>
                <c:pt idx="9749">
                  <c:v>42871</c:v>
                </c:pt>
                <c:pt idx="9750">
                  <c:v>42872</c:v>
                </c:pt>
                <c:pt idx="9751">
                  <c:v>42873</c:v>
                </c:pt>
                <c:pt idx="9752">
                  <c:v>42874</c:v>
                </c:pt>
                <c:pt idx="9753">
                  <c:v>42877</c:v>
                </c:pt>
                <c:pt idx="9754">
                  <c:v>42878</c:v>
                </c:pt>
                <c:pt idx="9755">
                  <c:v>42879</c:v>
                </c:pt>
                <c:pt idx="9756">
                  <c:v>42880</c:v>
                </c:pt>
                <c:pt idx="9757">
                  <c:v>42881</c:v>
                </c:pt>
                <c:pt idx="9758">
                  <c:v>42884</c:v>
                </c:pt>
                <c:pt idx="9759">
                  <c:v>42885</c:v>
                </c:pt>
                <c:pt idx="9760">
                  <c:v>42886</c:v>
                </c:pt>
                <c:pt idx="9761">
                  <c:v>42887</c:v>
                </c:pt>
                <c:pt idx="9762">
                  <c:v>42888</c:v>
                </c:pt>
                <c:pt idx="9763">
                  <c:v>42891</c:v>
                </c:pt>
                <c:pt idx="9764">
                  <c:v>42892</c:v>
                </c:pt>
                <c:pt idx="9765">
                  <c:v>42893</c:v>
                </c:pt>
                <c:pt idx="9766">
                  <c:v>42894</c:v>
                </c:pt>
                <c:pt idx="9767">
                  <c:v>42895</c:v>
                </c:pt>
                <c:pt idx="9768">
                  <c:v>42898</c:v>
                </c:pt>
                <c:pt idx="9769">
                  <c:v>42899</c:v>
                </c:pt>
                <c:pt idx="9770">
                  <c:v>42900</c:v>
                </c:pt>
                <c:pt idx="9771">
                  <c:v>42901</c:v>
                </c:pt>
                <c:pt idx="9772">
                  <c:v>42902</c:v>
                </c:pt>
                <c:pt idx="9773">
                  <c:v>42905</c:v>
                </c:pt>
                <c:pt idx="9774">
                  <c:v>42906</c:v>
                </c:pt>
                <c:pt idx="9775">
                  <c:v>42907</c:v>
                </c:pt>
                <c:pt idx="9776">
                  <c:v>42908</c:v>
                </c:pt>
                <c:pt idx="9777">
                  <c:v>42909</c:v>
                </c:pt>
                <c:pt idx="9778">
                  <c:v>42912</c:v>
                </c:pt>
                <c:pt idx="9779">
                  <c:v>42913</c:v>
                </c:pt>
                <c:pt idx="9780">
                  <c:v>42914</c:v>
                </c:pt>
                <c:pt idx="9781">
                  <c:v>42915</c:v>
                </c:pt>
                <c:pt idx="9782">
                  <c:v>42916</c:v>
                </c:pt>
                <c:pt idx="9783">
                  <c:v>42919</c:v>
                </c:pt>
                <c:pt idx="9784">
                  <c:v>42920</c:v>
                </c:pt>
                <c:pt idx="9785">
                  <c:v>42921</c:v>
                </c:pt>
                <c:pt idx="9786">
                  <c:v>42922</c:v>
                </c:pt>
                <c:pt idx="9787">
                  <c:v>42923</c:v>
                </c:pt>
                <c:pt idx="9788">
                  <c:v>42926</c:v>
                </c:pt>
                <c:pt idx="9789">
                  <c:v>42927</c:v>
                </c:pt>
                <c:pt idx="9790">
                  <c:v>42928</c:v>
                </c:pt>
                <c:pt idx="9791">
                  <c:v>42929</c:v>
                </c:pt>
                <c:pt idx="9792">
                  <c:v>42930</c:v>
                </c:pt>
                <c:pt idx="9793">
                  <c:v>42933</c:v>
                </c:pt>
                <c:pt idx="9794">
                  <c:v>42934</c:v>
                </c:pt>
                <c:pt idx="9795">
                  <c:v>42935</c:v>
                </c:pt>
                <c:pt idx="9796">
                  <c:v>42936</c:v>
                </c:pt>
                <c:pt idx="9797">
                  <c:v>42937</c:v>
                </c:pt>
                <c:pt idx="9798">
                  <c:v>42940</c:v>
                </c:pt>
                <c:pt idx="9799">
                  <c:v>42941</c:v>
                </c:pt>
                <c:pt idx="9800">
                  <c:v>42942</c:v>
                </c:pt>
                <c:pt idx="9801">
                  <c:v>42943</c:v>
                </c:pt>
                <c:pt idx="9802">
                  <c:v>42944</c:v>
                </c:pt>
                <c:pt idx="9803">
                  <c:v>42947</c:v>
                </c:pt>
                <c:pt idx="9804">
                  <c:v>42948</c:v>
                </c:pt>
                <c:pt idx="9805">
                  <c:v>42949</c:v>
                </c:pt>
                <c:pt idx="9806">
                  <c:v>42950</c:v>
                </c:pt>
                <c:pt idx="9807">
                  <c:v>42951</c:v>
                </c:pt>
                <c:pt idx="9808">
                  <c:v>42954</c:v>
                </c:pt>
                <c:pt idx="9809">
                  <c:v>42955</c:v>
                </c:pt>
                <c:pt idx="9810">
                  <c:v>42956</c:v>
                </c:pt>
                <c:pt idx="9811">
                  <c:v>42957</c:v>
                </c:pt>
                <c:pt idx="9812">
                  <c:v>42958</c:v>
                </c:pt>
                <c:pt idx="9813">
                  <c:v>42961</c:v>
                </c:pt>
                <c:pt idx="9814">
                  <c:v>42962</c:v>
                </c:pt>
                <c:pt idx="9815">
                  <c:v>42963</c:v>
                </c:pt>
                <c:pt idx="9816">
                  <c:v>42964</c:v>
                </c:pt>
                <c:pt idx="9817">
                  <c:v>42965</c:v>
                </c:pt>
                <c:pt idx="9818">
                  <c:v>42968</c:v>
                </c:pt>
                <c:pt idx="9819">
                  <c:v>42969</c:v>
                </c:pt>
                <c:pt idx="9820">
                  <c:v>42970</c:v>
                </c:pt>
                <c:pt idx="9821">
                  <c:v>42971</c:v>
                </c:pt>
                <c:pt idx="9822">
                  <c:v>42972</c:v>
                </c:pt>
                <c:pt idx="9823">
                  <c:v>42975</c:v>
                </c:pt>
                <c:pt idx="9824">
                  <c:v>42976</c:v>
                </c:pt>
                <c:pt idx="9825">
                  <c:v>42977</c:v>
                </c:pt>
                <c:pt idx="9826">
                  <c:v>42978</c:v>
                </c:pt>
                <c:pt idx="9827">
                  <c:v>42979</c:v>
                </c:pt>
                <c:pt idx="9828">
                  <c:v>42982</c:v>
                </c:pt>
                <c:pt idx="9829">
                  <c:v>42983</c:v>
                </c:pt>
                <c:pt idx="9830">
                  <c:v>42984</c:v>
                </c:pt>
                <c:pt idx="9831">
                  <c:v>42985</c:v>
                </c:pt>
                <c:pt idx="9832">
                  <c:v>42986</c:v>
                </c:pt>
                <c:pt idx="9833">
                  <c:v>42989</c:v>
                </c:pt>
                <c:pt idx="9834">
                  <c:v>42990</c:v>
                </c:pt>
                <c:pt idx="9835">
                  <c:v>42991</c:v>
                </c:pt>
                <c:pt idx="9836">
                  <c:v>42992</c:v>
                </c:pt>
                <c:pt idx="9837">
                  <c:v>42993</c:v>
                </c:pt>
                <c:pt idx="9838">
                  <c:v>42996</c:v>
                </c:pt>
                <c:pt idx="9839">
                  <c:v>42997</c:v>
                </c:pt>
                <c:pt idx="9840">
                  <c:v>42998</c:v>
                </c:pt>
                <c:pt idx="9841">
                  <c:v>42999</c:v>
                </c:pt>
                <c:pt idx="9842">
                  <c:v>43000</c:v>
                </c:pt>
                <c:pt idx="9843">
                  <c:v>43003</c:v>
                </c:pt>
                <c:pt idx="9844">
                  <c:v>43004</c:v>
                </c:pt>
                <c:pt idx="9845">
                  <c:v>43005</c:v>
                </c:pt>
                <c:pt idx="9846">
                  <c:v>43006</c:v>
                </c:pt>
                <c:pt idx="9847">
                  <c:v>43007</c:v>
                </c:pt>
                <c:pt idx="9848">
                  <c:v>43010</c:v>
                </c:pt>
                <c:pt idx="9849">
                  <c:v>43011</c:v>
                </c:pt>
                <c:pt idx="9850">
                  <c:v>43012</c:v>
                </c:pt>
                <c:pt idx="9851">
                  <c:v>43013</c:v>
                </c:pt>
                <c:pt idx="9852">
                  <c:v>43014</c:v>
                </c:pt>
                <c:pt idx="9853">
                  <c:v>43017</c:v>
                </c:pt>
                <c:pt idx="9854">
                  <c:v>43018</c:v>
                </c:pt>
                <c:pt idx="9855">
                  <c:v>43019</c:v>
                </c:pt>
                <c:pt idx="9856">
                  <c:v>43020</c:v>
                </c:pt>
                <c:pt idx="9857">
                  <c:v>43021</c:v>
                </c:pt>
                <c:pt idx="9858">
                  <c:v>43024</c:v>
                </c:pt>
                <c:pt idx="9859">
                  <c:v>43025</c:v>
                </c:pt>
                <c:pt idx="9860">
                  <c:v>43026</c:v>
                </c:pt>
                <c:pt idx="9861">
                  <c:v>43027</c:v>
                </c:pt>
                <c:pt idx="9862">
                  <c:v>43028</c:v>
                </c:pt>
                <c:pt idx="9863">
                  <c:v>43031</c:v>
                </c:pt>
                <c:pt idx="9864">
                  <c:v>43032</c:v>
                </c:pt>
                <c:pt idx="9865">
                  <c:v>43033</c:v>
                </c:pt>
                <c:pt idx="9866">
                  <c:v>43034</c:v>
                </c:pt>
                <c:pt idx="9867">
                  <c:v>43035</c:v>
                </c:pt>
                <c:pt idx="9868">
                  <c:v>43038</c:v>
                </c:pt>
                <c:pt idx="9869">
                  <c:v>43039</c:v>
                </c:pt>
                <c:pt idx="9870">
                  <c:v>43040</c:v>
                </c:pt>
                <c:pt idx="9871">
                  <c:v>43041</c:v>
                </c:pt>
                <c:pt idx="9872">
                  <c:v>43042</c:v>
                </c:pt>
                <c:pt idx="9873">
                  <c:v>43045</c:v>
                </c:pt>
                <c:pt idx="9874">
                  <c:v>43046</c:v>
                </c:pt>
                <c:pt idx="9875">
                  <c:v>43047</c:v>
                </c:pt>
                <c:pt idx="9876">
                  <c:v>43048</c:v>
                </c:pt>
                <c:pt idx="9877">
                  <c:v>43049</c:v>
                </c:pt>
                <c:pt idx="9878">
                  <c:v>43052</c:v>
                </c:pt>
                <c:pt idx="9879">
                  <c:v>43053</c:v>
                </c:pt>
                <c:pt idx="9880">
                  <c:v>43054</c:v>
                </c:pt>
                <c:pt idx="9881">
                  <c:v>43055</c:v>
                </c:pt>
                <c:pt idx="9882">
                  <c:v>43056</c:v>
                </c:pt>
                <c:pt idx="9883">
                  <c:v>43059</c:v>
                </c:pt>
                <c:pt idx="9884">
                  <c:v>43060</c:v>
                </c:pt>
                <c:pt idx="9885">
                  <c:v>43061</c:v>
                </c:pt>
                <c:pt idx="9886">
                  <c:v>43062</c:v>
                </c:pt>
                <c:pt idx="9887">
                  <c:v>43063</c:v>
                </c:pt>
                <c:pt idx="9888">
                  <c:v>43066</c:v>
                </c:pt>
                <c:pt idx="9889">
                  <c:v>43067</c:v>
                </c:pt>
                <c:pt idx="9890">
                  <c:v>43068</c:v>
                </c:pt>
                <c:pt idx="9891">
                  <c:v>43069</c:v>
                </c:pt>
                <c:pt idx="9892">
                  <c:v>43070</c:v>
                </c:pt>
                <c:pt idx="9893">
                  <c:v>43073</c:v>
                </c:pt>
                <c:pt idx="9894">
                  <c:v>43074</c:v>
                </c:pt>
                <c:pt idx="9895">
                  <c:v>43075</c:v>
                </c:pt>
                <c:pt idx="9896">
                  <c:v>43076</c:v>
                </c:pt>
                <c:pt idx="9897">
                  <c:v>43077</c:v>
                </c:pt>
                <c:pt idx="9898">
                  <c:v>43080</c:v>
                </c:pt>
                <c:pt idx="9899">
                  <c:v>43081</c:v>
                </c:pt>
                <c:pt idx="9900">
                  <c:v>43082</c:v>
                </c:pt>
                <c:pt idx="9901">
                  <c:v>43083</c:v>
                </c:pt>
                <c:pt idx="9902">
                  <c:v>43084</c:v>
                </c:pt>
                <c:pt idx="9903">
                  <c:v>43087</c:v>
                </c:pt>
                <c:pt idx="9904">
                  <c:v>43088</c:v>
                </c:pt>
                <c:pt idx="9905">
                  <c:v>43089</c:v>
                </c:pt>
                <c:pt idx="9906">
                  <c:v>43090</c:v>
                </c:pt>
                <c:pt idx="9907">
                  <c:v>43091</c:v>
                </c:pt>
                <c:pt idx="9908">
                  <c:v>43094</c:v>
                </c:pt>
                <c:pt idx="9909">
                  <c:v>43095</c:v>
                </c:pt>
                <c:pt idx="9910">
                  <c:v>43096</c:v>
                </c:pt>
                <c:pt idx="9911">
                  <c:v>43097</c:v>
                </c:pt>
                <c:pt idx="9912">
                  <c:v>43098</c:v>
                </c:pt>
                <c:pt idx="9913">
                  <c:v>43101</c:v>
                </c:pt>
                <c:pt idx="9914">
                  <c:v>43102</c:v>
                </c:pt>
                <c:pt idx="9915">
                  <c:v>43103</c:v>
                </c:pt>
                <c:pt idx="9916">
                  <c:v>43104</c:v>
                </c:pt>
                <c:pt idx="9917">
                  <c:v>43105</c:v>
                </c:pt>
                <c:pt idx="9918">
                  <c:v>43108</c:v>
                </c:pt>
                <c:pt idx="9919">
                  <c:v>43109</c:v>
                </c:pt>
                <c:pt idx="9920">
                  <c:v>43110</c:v>
                </c:pt>
                <c:pt idx="9921">
                  <c:v>43111</c:v>
                </c:pt>
                <c:pt idx="9922">
                  <c:v>43112</c:v>
                </c:pt>
                <c:pt idx="9923">
                  <c:v>43115</c:v>
                </c:pt>
                <c:pt idx="9924">
                  <c:v>43116</c:v>
                </c:pt>
                <c:pt idx="9925">
                  <c:v>43117</c:v>
                </c:pt>
                <c:pt idx="9926">
                  <c:v>43118</c:v>
                </c:pt>
                <c:pt idx="9927">
                  <c:v>43119</c:v>
                </c:pt>
                <c:pt idx="9928">
                  <c:v>43122</c:v>
                </c:pt>
                <c:pt idx="9929">
                  <c:v>43123</c:v>
                </c:pt>
                <c:pt idx="9930">
                  <c:v>43124</c:v>
                </c:pt>
                <c:pt idx="9931">
                  <c:v>43125</c:v>
                </c:pt>
                <c:pt idx="9932">
                  <c:v>43126</c:v>
                </c:pt>
                <c:pt idx="9933">
                  <c:v>43129</c:v>
                </c:pt>
                <c:pt idx="9934">
                  <c:v>43130</c:v>
                </c:pt>
                <c:pt idx="9935">
                  <c:v>43131</c:v>
                </c:pt>
                <c:pt idx="9936">
                  <c:v>43132</c:v>
                </c:pt>
                <c:pt idx="9937">
                  <c:v>43133</c:v>
                </c:pt>
                <c:pt idx="9938">
                  <c:v>43136</c:v>
                </c:pt>
                <c:pt idx="9939">
                  <c:v>43137</c:v>
                </c:pt>
                <c:pt idx="9940">
                  <c:v>43138</c:v>
                </c:pt>
                <c:pt idx="9941">
                  <c:v>43139</c:v>
                </c:pt>
                <c:pt idx="9942">
                  <c:v>43140</c:v>
                </c:pt>
                <c:pt idx="9943">
                  <c:v>43143</c:v>
                </c:pt>
                <c:pt idx="9944">
                  <c:v>43144</c:v>
                </c:pt>
                <c:pt idx="9945">
                  <c:v>43145</c:v>
                </c:pt>
                <c:pt idx="9946">
                  <c:v>43146</c:v>
                </c:pt>
                <c:pt idx="9947">
                  <c:v>43147</c:v>
                </c:pt>
                <c:pt idx="9948">
                  <c:v>43150</c:v>
                </c:pt>
                <c:pt idx="9949">
                  <c:v>43151</c:v>
                </c:pt>
                <c:pt idx="9950">
                  <c:v>43152</c:v>
                </c:pt>
                <c:pt idx="9951">
                  <c:v>43153</c:v>
                </c:pt>
                <c:pt idx="9952">
                  <c:v>43154</c:v>
                </c:pt>
                <c:pt idx="9953">
                  <c:v>43157</c:v>
                </c:pt>
                <c:pt idx="9954">
                  <c:v>43158</c:v>
                </c:pt>
                <c:pt idx="9955">
                  <c:v>43159</c:v>
                </c:pt>
                <c:pt idx="9956">
                  <c:v>43160</c:v>
                </c:pt>
                <c:pt idx="9957">
                  <c:v>43161</c:v>
                </c:pt>
                <c:pt idx="9958">
                  <c:v>43164</c:v>
                </c:pt>
                <c:pt idx="9959">
                  <c:v>43165</c:v>
                </c:pt>
                <c:pt idx="9960">
                  <c:v>43166</c:v>
                </c:pt>
                <c:pt idx="9961">
                  <c:v>43167</c:v>
                </c:pt>
                <c:pt idx="9962">
                  <c:v>43168</c:v>
                </c:pt>
                <c:pt idx="9963">
                  <c:v>43171</c:v>
                </c:pt>
                <c:pt idx="9964">
                  <c:v>43172</c:v>
                </c:pt>
                <c:pt idx="9965">
                  <c:v>43173</c:v>
                </c:pt>
                <c:pt idx="9966">
                  <c:v>43174</c:v>
                </c:pt>
                <c:pt idx="9967">
                  <c:v>43175</c:v>
                </c:pt>
                <c:pt idx="9968">
                  <c:v>43178</c:v>
                </c:pt>
                <c:pt idx="9969">
                  <c:v>43179</c:v>
                </c:pt>
                <c:pt idx="9970">
                  <c:v>43180</c:v>
                </c:pt>
                <c:pt idx="9971">
                  <c:v>43181</c:v>
                </c:pt>
                <c:pt idx="9972">
                  <c:v>43182</c:v>
                </c:pt>
                <c:pt idx="9973">
                  <c:v>43185</c:v>
                </c:pt>
                <c:pt idx="9974">
                  <c:v>43186</c:v>
                </c:pt>
                <c:pt idx="9975">
                  <c:v>43187</c:v>
                </c:pt>
                <c:pt idx="9976">
                  <c:v>43188</c:v>
                </c:pt>
                <c:pt idx="9977">
                  <c:v>43189</c:v>
                </c:pt>
                <c:pt idx="9978">
                  <c:v>43192</c:v>
                </c:pt>
                <c:pt idx="9979">
                  <c:v>43193</c:v>
                </c:pt>
                <c:pt idx="9980">
                  <c:v>43194</c:v>
                </c:pt>
                <c:pt idx="9981">
                  <c:v>43195</c:v>
                </c:pt>
                <c:pt idx="9982">
                  <c:v>43196</c:v>
                </c:pt>
                <c:pt idx="9983">
                  <c:v>43199</c:v>
                </c:pt>
                <c:pt idx="9984">
                  <c:v>43200</c:v>
                </c:pt>
                <c:pt idx="9985">
                  <c:v>43201</c:v>
                </c:pt>
                <c:pt idx="9986">
                  <c:v>43202</c:v>
                </c:pt>
                <c:pt idx="9987">
                  <c:v>43203</c:v>
                </c:pt>
                <c:pt idx="9988">
                  <c:v>43206</c:v>
                </c:pt>
                <c:pt idx="9989">
                  <c:v>43207</c:v>
                </c:pt>
                <c:pt idx="9990">
                  <c:v>43208</c:v>
                </c:pt>
                <c:pt idx="9991">
                  <c:v>43209</c:v>
                </c:pt>
                <c:pt idx="9992">
                  <c:v>43210</c:v>
                </c:pt>
                <c:pt idx="9993">
                  <c:v>43213</c:v>
                </c:pt>
                <c:pt idx="9994">
                  <c:v>43214</c:v>
                </c:pt>
                <c:pt idx="9995">
                  <c:v>43215</c:v>
                </c:pt>
                <c:pt idx="9996">
                  <c:v>43216</c:v>
                </c:pt>
                <c:pt idx="9997">
                  <c:v>43217</c:v>
                </c:pt>
                <c:pt idx="9998">
                  <c:v>43220</c:v>
                </c:pt>
                <c:pt idx="9999">
                  <c:v>43221</c:v>
                </c:pt>
                <c:pt idx="10000">
                  <c:v>43222</c:v>
                </c:pt>
                <c:pt idx="10001">
                  <c:v>43223</c:v>
                </c:pt>
                <c:pt idx="10002">
                  <c:v>43224</c:v>
                </c:pt>
                <c:pt idx="10003">
                  <c:v>43227</c:v>
                </c:pt>
                <c:pt idx="10004">
                  <c:v>43228</c:v>
                </c:pt>
                <c:pt idx="10005">
                  <c:v>43229</c:v>
                </c:pt>
                <c:pt idx="10006">
                  <c:v>43230</c:v>
                </c:pt>
                <c:pt idx="10007">
                  <c:v>43231</c:v>
                </c:pt>
                <c:pt idx="10008">
                  <c:v>43234</c:v>
                </c:pt>
                <c:pt idx="10009">
                  <c:v>43235</c:v>
                </c:pt>
                <c:pt idx="10010">
                  <c:v>43236</c:v>
                </c:pt>
                <c:pt idx="10011">
                  <c:v>43237</c:v>
                </c:pt>
                <c:pt idx="10012">
                  <c:v>43238</c:v>
                </c:pt>
                <c:pt idx="10013">
                  <c:v>43241</c:v>
                </c:pt>
                <c:pt idx="10014">
                  <c:v>43242</c:v>
                </c:pt>
                <c:pt idx="10015">
                  <c:v>43243</c:v>
                </c:pt>
                <c:pt idx="10016">
                  <c:v>43244</c:v>
                </c:pt>
                <c:pt idx="10017">
                  <c:v>43245</c:v>
                </c:pt>
                <c:pt idx="10018">
                  <c:v>43248</c:v>
                </c:pt>
                <c:pt idx="10019">
                  <c:v>43249</c:v>
                </c:pt>
                <c:pt idx="10020">
                  <c:v>43250</c:v>
                </c:pt>
                <c:pt idx="10021">
                  <c:v>43251</c:v>
                </c:pt>
                <c:pt idx="10022">
                  <c:v>43252</c:v>
                </c:pt>
                <c:pt idx="10023">
                  <c:v>43255</c:v>
                </c:pt>
                <c:pt idx="10024">
                  <c:v>43256</c:v>
                </c:pt>
                <c:pt idx="10025">
                  <c:v>43257</c:v>
                </c:pt>
                <c:pt idx="10026">
                  <c:v>43258</c:v>
                </c:pt>
                <c:pt idx="10027">
                  <c:v>43259</c:v>
                </c:pt>
                <c:pt idx="10028">
                  <c:v>43262</c:v>
                </c:pt>
                <c:pt idx="10029">
                  <c:v>43263</c:v>
                </c:pt>
                <c:pt idx="10030">
                  <c:v>43264</c:v>
                </c:pt>
                <c:pt idx="10031">
                  <c:v>43265</c:v>
                </c:pt>
                <c:pt idx="10032">
                  <c:v>43266</c:v>
                </c:pt>
                <c:pt idx="10033">
                  <c:v>43269</c:v>
                </c:pt>
                <c:pt idx="10034">
                  <c:v>43270</c:v>
                </c:pt>
                <c:pt idx="10035">
                  <c:v>43271</c:v>
                </c:pt>
                <c:pt idx="10036">
                  <c:v>43272</c:v>
                </c:pt>
                <c:pt idx="10037">
                  <c:v>43273</c:v>
                </c:pt>
                <c:pt idx="10038">
                  <c:v>43276</c:v>
                </c:pt>
                <c:pt idx="10039">
                  <c:v>43277</c:v>
                </c:pt>
                <c:pt idx="10040">
                  <c:v>43278</c:v>
                </c:pt>
                <c:pt idx="10041">
                  <c:v>43279</c:v>
                </c:pt>
                <c:pt idx="10042">
                  <c:v>43280</c:v>
                </c:pt>
                <c:pt idx="10043">
                  <c:v>43283</c:v>
                </c:pt>
                <c:pt idx="10044">
                  <c:v>43284</c:v>
                </c:pt>
                <c:pt idx="10045">
                  <c:v>43285</c:v>
                </c:pt>
                <c:pt idx="10046">
                  <c:v>43286</c:v>
                </c:pt>
                <c:pt idx="10047">
                  <c:v>43287</c:v>
                </c:pt>
                <c:pt idx="10048">
                  <c:v>43290</c:v>
                </c:pt>
                <c:pt idx="10049">
                  <c:v>43291</c:v>
                </c:pt>
                <c:pt idx="10050">
                  <c:v>43292</c:v>
                </c:pt>
                <c:pt idx="10051">
                  <c:v>43293</c:v>
                </c:pt>
                <c:pt idx="10052">
                  <c:v>43294</c:v>
                </c:pt>
                <c:pt idx="10053">
                  <c:v>43297</c:v>
                </c:pt>
                <c:pt idx="10054">
                  <c:v>43298</c:v>
                </c:pt>
                <c:pt idx="10055">
                  <c:v>43299</c:v>
                </c:pt>
                <c:pt idx="10056">
                  <c:v>43300</c:v>
                </c:pt>
                <c:pt idx="10057">
                  <c:v>43301</c:v>
                </c:pt>
                <c:pt idx="10058">
                  <c:v>43304</c:v>
                </c:pt>
                <c:pt idx="10059">
                  <c:v>43305</c:v>
                </c:pt>
                <c:pt idx="10060">
                  <c:v>43306</c:v>
                </c:pt>
                <c:pt idx="10061">
                  <c:v>43307</c:v>
                </c:pt>
                <c:pt idx="10062">
                  <c:v>43308</c:v>
                </c:pt>
                <c:pt idx="10063">
                  <c:v>43311</c:v>
                </c:pt>
                <c:pt idx="10064">
                  <c:v>43312</c:v>
                </c:pt>
                <c:pt idx="10065">
                  <c:v>43313</c:v>
                </c:pt>
                <c:pt idx="10066">
                  <c:v>43314</c:v>
                </c:pt>
                <c:pt idx="10067">
                  <c:v>43315</c:v>
                </c:pt>
                <c:pt idx="10068">
                  <c:v>43318</c:v>
                </c:pt>
                <c:pt idx="10069">
                  <c:v>43319</c:v>
                </c:pt>
                <c:pt idx="10070">
                  <c:v>43320</c:v>
                </c:pt>
                <c:pt idx="10071">
                  <c:v>43321</c:v>
                </c:pt>
                <c:pt idx="10072">
                  <c:v>43322</c:v>
                </c:pt>
                <c:pt idx="10073">
                  <c:v>43325</c:v>
                </c:pt>
                <c:pt idx="10074">
                  <c:v>43326</c:v>
                </c:pt>
                <c:pt idx="10075">
                  <c:v>43327</c:v>
                </c:pt>
                <c:pt idx="10076">
                  <c:v>43328</c:v>
                </c:pt>
                <c:pt idx="10077">
                  <c:v>43329</c:v>
                </c:pt>
                <c:pt idx="10078">
                  <c:v>43332</c:v>
                </c:pt>
                <c:pt idx="10079">
                  <c:v>43333</c:v>
                </c:pt>
                <c:pt idx="10080">
                  <c:v>43334</c:v>
                </c:pt>
                <c:pt idx="10081">
                  <c:v>43335</c:v>
                </c:pt>
                <c:pt idx="10082">
                  <c:v>43336</c:v>
                </c:pt>
                <c:pt idx="10083">
                  <c:v>43339</c:v>
                </c:pt>
                <c:pt idx="10084">
                  <c:v>43340</c:v>
                </c:pt>
                <c:pt idx="10085">
                  <c:v>43341</c:v>
                </c:pt>
                <c:pt idx="10086">
                  <c:v>43342</c:v>
                </c:pt>
                <c:pt idx="10087">
                  <c:v>43343</c:v>
                </c:pt>
                <c:pt idx="10088">
                  <c:v>43346</c:v>
                </c:pt>
                <c:pt idx="10089">
                  <c:v>43347</c:v>
                </c:pt>
                <c:pt idx="10090">
                  <c:v>43348</c:v>
                </c:pt>
                <c:pt idx="10091">
                  <c:v>43349</c:v>
                </c:pt>
                <c:pt idx="10092">
                  <c:v>43350</c:v>
                </c:pt>
                <c:pt idx="10093">
                  <c:v>43353</c:v>
                </c:pt>
                <c:pt idx="10094">
                  <c:v>43354</c:v>
                </c:pt>
                <c:pt idx="10095">
                  <c:v>43355</c:v>
                </c:pt>
                <c:pt idx="10096">
                  <c:v>43356</c:v>
                </c:pt>
                <c:pt idx="10097">
                  <c:v>43357</c:v>
                </c:pt>
                <c:pt idx="10098">
                  <c:v>43360</c:v>
                </c:pt>
                <c:pt idx="10099">
                  <c:v>43361</c:v>
                </c:pt>
                <c:pt idx="10100">
                  <c:v>43362</c:v>
                </c:pt>
                <c:pt idx="10101">
                  <c:v>43363</c:v>
                </c:pt>
                <c:pt idx="10102">
                  <c:v>43364</c:v>
                </c:pt>
                <c:pt idx="10103">
                  <c:v>43367</c:v>
                </c:pt>
                <c:pt idx="10104">
                  <c:v>43368</c:v>
                </c:pt>
                <c:pt idx="10105">
                  <c:v>43369</c:v>
                </c:pt>
                <c:pt idx="10106">
                  <c:v>43370</c:v>
                </c:pt>
                <c:pt idx="10107">
                  <c:v>43371</c:v>
                </c:pt>
                <c:pt idx="10108">
                  <c:v>43374</c:v>
                </c:pt>
                <c:pt idx="10109">
                  <c:v>43375</c:v>
                </c:pt>
                <c:pt idx="10110">
                  <c:v>43376</c:v>
                </c:pt>
                <c:pt idx="10111">
                  <c:v>43377</c:v>
                </c:pt>
                <c:pt idx="10112">
                  <c:v>43378</c:v>
                </c:pt>
                <c:pt idx="10113">
                  <c:v>43381</c:v>
                </c:pt>
                <c:pt idx="10114">
                  <c:v>43382</c:v>
                </c:pt>
                <c:pt idx="10115">
                  <c:v>43383</c:v>
                </c:pt>
                <c:pt idx="10116">
                  <c:v>43384</c:v>
                </c:pt>
                <c:pt idx="10117">
                  <c:v>43385</c:v>
                </c:pt>
                <c:pt idx="10118">
                  <c:v>43388</c:v>
                </c:pt>
                <c:pt idx="10119">
                  <c:v>43389</c:v>
                </c:pt>
                <c:pt idx="10120">
                  <c:v>43390</c:v>
                </c:pt>
                <c:pt idx="10121">
                  <c:v>43391</c:v>
                </c:pt>
                <c:pt idx="10122">
                  <c:v>43392</c:v>
                </c:pt>
                <c:pt idx="10123">
                  <c:v>43395</c:v>
                </c:pt>
                <c:pt idx="10124">
                  <c:v>43396</c:v>
                </c:pt>
                <c:pt idx="10125">
                  <c:v>43397</c:v>
                </c:pt>
                <c:pt idx="10126">
                  <c:v>43398</c:v>
                </c:pt>
                <c:pt idx="10127">
                  <c:v>43399</c:v>
                </c:pt>
                <c:pt idx="10128">
                  <c:v>43402</c:v>
                </c:pt>
                <c:pt idx="10129">
                  <c:v>43403</c:v>
                </c:pt>
                <c:pt idx="10130">
                  <c:v>43404</c:v>
                </c:pt>
                <c:pt idx="10131">
                  <c:v>43405</c:v>
                </c:pt>
                <c:pt idx="10132">
                  <c:v>43406</c:v>
                </c:pt>
                <c:pt idx="10133">
                  <c:v>43409</c:v>
                </c:pt>
                <c:pt idx="10134">
                  <c:v>43410</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44149</c:v>
                </c:pt>
                <c:pt idx="10664">
                  <c:v>44151</c:v>
                </c:pt>
                <c:pt idx="10665">
                  <c:v>44152</c:v>
                </c:pt>
                <c:pt idx="10666">
                  <c:v>44153</c:v>
                </c:pt>
                <c:pt idx="10667">
                  <c:v>44154</c:v>
                </c:pt>
                <c:pt idx="10668">
                  <c:v>44155</c:v>
                </c:pt>
                <c:pt idx="10669">
                  <c:v>44158</c:v>
                </c:pt>
                <c:pt idx="10670">
                  <c:v>44159</c:v>
                </c:pt>
                <c:pt idx="10671">
                  <c:v>44160</c:v>
                </c:pt>
                <c:pt idx="10672">
                  <c:v>44161</c:v>
                </c:pt>
                <c:pt idx="10673">
                  <c:v>44162</c:v>
                </c:pt>
                <c:pt idx="10674">
                  <c:v>44165</c:v>
                </c:pt>
                <c:pt idx="10675">
                  <c:v>44166</c:v>
                </c:pt>
                <c:pt idx="10676">
                  <c:v>44167</c:v>
                </c:pt>
                <c:pt idx="10677">
                  <c:v>44168</c:v>
                </c:pt>
                <c:pt idx="10678">
                  <c:v>44169</c:v>
                </c:pt>
                <c:pt idx="10679">
                  <c:v>44172</c:v>
                </c:pt>
                <c:pt idx="10680">
                  <c:v>44173</c:v>
                </c:pt>
                <c:pt idx="10681">
                  <c:v>44174</c:v>
                </c:pt>
                <c:pt idx="10682">
                  <c:v>44175</c:v>
                </c:pt>
                <c:pt idx="10683">
                  <c:v>44176</c:v>
                </c:pt>
                <c:pt idx="10684">
                  <c:v>44179</c:v>
                </c:pt>
                <c:pt idx="10685">
                  <c:v>44180</c:v>
                </c:pt>
                <c:pt idx="10686">
                  <c:v>44181</c:v>
                </c:pt>
                <c:pt idx="10687">
                  <c:v>44182</c:v>
                </c:pt>
                <c:pt idx="10688">
                  <c:v>44183</c:v>
                </c:pt>
                <c:pt idx="10689">
                  <c:v>44186</c:v>
                </c:pt>
                <c:pt idx="10690">
                  <c:v>44187</c:v>
                </c:pt>
                <c:pt idx="10691">
                  <c:v>44188</c:v>
                </c:pt>
                <c:pt idx="10692">
                  <c:v>44189</c:v>
                </c:pt>
                <c:pt idx="10693">
                  <c:v>44190</c:v>
                </c:pt>
                <c:pt idx="10694">
                  <c:v>44193</c:v>
                </c:pt>
                <c:pt idx="10695">
                  <c:v>44194</c:v>
                </c:pt>
                <c:pt idx="10696">
                  <c:v>44195</c:v>
                </c:pt>
                <c:pt idx="10697">
                  <c:v>44196</c:v>
                </c:pt>
                <c:pt idx="10698">
                  <c:v>44197</c:v>
                </c:pt>
                <c:pt idx="10699">
                  <c:v>44200</c:v>
                </c:pt>
                <c:pt idx="10700">
                  <c:v>44201</c:v>
                </c:pt>
                <c:pt idx="10701">
                  <c:v>44202</c:v>
                </c:pt>
                <c:pt idx="10702">
                  <c:v>44203</c:v>
                </c:pt>
                <c:pt idx="10703">
                  <c:v>44204</c:v>
                </c:pt>
                <c:pt idx="10704">
                  <c:v>44207</c:v>
                </c:pt>
                <c:pt idx="10705">
                  <c:v>44208</c:v>
                </c:pt>
                <c:pt idx="10706">
                  <c:v>44209</c:v>
                </c:pt>
                <c:pt idx="10707">
                  <c:v>44210</c:v>
                </c:pt>
                <c:pt idx="10708">
                  <c:v>44211</c:v>
                </c:pt>
                <c:pt idx="10709">
                  <c:v>44214</c:v>
                </c:pt>
                <c:pt idx="10710">
                  <c:v>44215</c:v>
                </c:pt>
                <c:pt idx="10711">
                  <c:v>44216</c:v>
                </c:pt>
                <c:pt idx="10712">
                  <c:v>44217</c:v>
                </c:pt>
                <c:pt idx="10713">
                  <c:v>44218</c:v>
                </c:pt>
                <c:pt idx="10714">
                  <c:v>44221</c:v>
                </c:pt>
                <c:pt idx="10715">
                  <c:v>44222</c:v>
                </c:pt>
                <c:pt idx="10716">
                  <c:v>44223</c:v>
                </c:pt>
                <c:pt idx="10717">
                  <c:v>44224</c:v>
                </c:pt>
                <c:pt idx="10718">
                  <c:v>44225</c:v>
                </c:pt>
                <c:pt idx="10719">
                  <c:v>44228</c:v>
                </c:pt>
                <c:pt idx="10720">
                  <c:v>44229</c:v>
                </c:pt>
                <c:pt idx="10721">
                  <c:v>44230</c:v>
                </c:pt>
                <c:pt idx="10722">
                  <c:v>44231</c:v>
                </c:pt>
                <c:pt idx="10723">
                  <c:v>44232</c:v>
                </c:pt>
                <c:pt idx="10724">
                  <c:v>44235</c:v>
                </c:pt>
                <c:pt idx="10725">
                  <c:v>44236</c:v>
                </c:pt>
                <c:pt idx="10726">
                  <c:v>44237</c:v>
                </c:pt>
                <c:pt idx="10727">
                  <c:v>44238</c:v>
                </c:pt>
                <c:pt idx="10728">
                  <c:v>44239</c:v>
                </c:pt>
                <c:pt idx="10729">
                  <c:v>44242</c:v>
                </c:pt>
                <c:pt idx="10730">
                  <c:v>44243</c:v>
                </c:pt>
                <c:pt idx="10731">
                  <c:v>44244</c:v>
                </c:pt>
                <c:pt idx="10732">
                  <c:v>44245</c:v>
                </c:pt>
                <c:pt idx="10733">
                  <c:v>44246</c:v>
                </c:pt>
                <c:pt idx="10734">
                  <c:v>44248</c:v>
                </c:pt>
                <c:pt idx="10735">
                  <c:v>44249</c:v>
                </c:pt>
                <c:pt idx="10736">
                  <c:v>44250</c:v>
                </c:pt>
                <c:pt idx="10737">
                  <c:v>44251</c:v>
                </c:pt>
                <c:pt idx="10738">
                  <c:v>44252</c:v>
                </c:pt>
                <c:pt idx="10739">
                  <c:v>44253</c:v>
                </c:pt>
                <c:pt idx="10740">
                  <c:v>44256</c:v>
                </c:pt>
                <c:pt idx="10741">
                  <c:v>44257</c:v>
                </c:pt>
                <c:pt idx="10742">
                  <c:v>44258</c:v>
                </c:pt>
                <c:pt idx="10743">
                  <c:v>44259</c:v>
                </c:pt>
                <c:pt idx="10744">
                  <c:v>44260</c:v>
                </c:pt>
                <c:pt idx="10745">
                  <c:v>44263</c:v>
                </c:pt>
                <c:pt idx="10746">
                  <c:v>44264</c:v>
                </c:pt>
                <c:pt idx="10747">
                  <c:v>44265</c:v>
                </c:pt>
                <c:pt idx="10748">
                  <c:v>44266</c:v>
                </c:pt>
                <c:pt idx="10749">
                  <c:v>44267</c:v>
                </c:pt>
                <c:pt idx="10750">
                  <c:v>44268</c:v>
                </c:pt>
                <c:pt idx="10751">
                  <c:v>44270</c:v>
                </c:pt>
                <c:pt idx="10752">
                  <c:v>44271</c:v>
                </c:pt>
                <c:pt idx="10753">
                  <c:v>44272</c:v>
                </c:pt>
                <c:pt idx="10754">
                  <c:v>44273</c:v>
                </c:pt>
                <c:pt idx="10755">
                  <c:v>44274</c:v>
                </c:pt>
                <c:pt idx="10756">
                  <c:v>44277</c:v>
                </c:pt>
                <c:pt idx="10757">
                  <c:v>44278</c:v>
                </c:pt>
                <c:pt idx="10758">
                  <c:v>44279</c:v>
                </c:pt>
                <c:pt idx="10759">
                  <c:v>44280</c:v>
                </c:pt>
                <c:pt idx="10760">
                  <c:v>44281</c:v>
                </c:pt>
                <c:pt idx="10761">
                  <c:v>44284</c:v>
                </c:pt>
                <c:pt idx="10762">
                  <c:v>44285</c:v>
                </c:pt>
                <c:pt idx="10763">
                  <c:v>44286</c:v>
                </c:pt>
                <c:pt idx="10764">
                  <c:v>44287</c:v>
                </c:pt>
                <c:pt idx="10765">
                  <c:v>44288</c:v>
                </c:pt>
                <c:pt idx="10766">
                  <c:v>44291</c:v>
                </c:pt>
                <c:pt idx="10767">
                  <c:v>44292</c:v>
                </c:pt>
                <c:pt idx="10768">
                  <c:v>44293</c:v>
                </c:pt>
                <c:pt idx="10769">
                  <c:v>44294</c:v>
                </c:pt>
                <c:pt idx="10770">
                  <c:v>44295</c:v>
                </c:pt>
                <c:pt idx="10771">
                  <c:v>44298</c:v>
                </c:pt>
                <c:pt idx="10772">
                  <c:v>44299</c:v>
                </c:pt>
                <c:pt idx="10773">
                  <c:v>44300</c:v>
                </c:pt>
                <c:pt idx="10774">
                  <c:v>44301</c:v>
                </c:pt>
                <c:pt idx="10775">
                  <c:v>44302</c:v>
                </c:pt>
                <c:pt idx="10776">
                  <c:v>44305</c:v>
                </c:pt>
                <c:pt idx="10777">
                  <c:v>44306</c:v>
                </c:pt>
                <c:pt idx="10778">
                  <c:v>44307</c:v>
                </c:pt>
                <c:pt idx="10779">
                  <c:v>44308</c:v>
                </c:pt>
                <c:pt idx="10780">
                  <c:v>44309</c:v>
                </c:pt>
                <c:pt idx="10781">
                  <c:v>44312</c:v>
                </c:pt>
                <c:pt idx="10782">
                  <c:v>44313</c:v>
                </c:pt>
                <c:pt idx="10783">
                  <c:v>44314</c:v>
                </c:pt>
                <c:pt idx="10784">
                  <c:v>44315</c:v>
                </c:pt>
                <c:pt idx="10785">
                  <c:v>44316</c:v>
                </c:pt>
                <c:pt idx="10786">
                  <c:v>44319</c:v>
                </c:pt>
                <c:pt idx="10787">
                  <c:v>44320</c:v>
                </c:pt>
                <c:pt idx="10788">
                  <c:v>44321</c:v>
                </c:pt>
                <c:pt idx="10789">
                  <c:v>44322</c:v>
                </c:pt>
                <c:pt idx="10790">
                  <c:v>44323</c:v>
                </c:pt>
                <c:pt idx="10791">
                  <c:v>44326</c:v>
                </c:pt>
                <c:pt idx="10792">
                  <c:v>44327</c:v>
                </c:pt>
                <c:pt idx="10793">
                  <c:v>44328</c:v>
                </c:pt>
                <c:pt idx="10794">
                  <c:v>44329</c:v>
                </c:pt>
                <c:pt idx="10795">
                  <c:v>44330</c:v>
                </c:pt>
                <c:pt idx="10796">
                  <c:v>44333</c:v>
                </c:pt>
                <c:pt idx="10797">
                  <c:v>44334</c:v>
                </c:pt>
                <c:pt idx="10798">
                  <c:v>44335</c:v>
                </c:pt>
                <c:pt idx="10799">
                  <c:v>44336</c:v>
                </c:pt>
                <c:pt idx="10800">
                  <c:v>44337</c:v>
                </c:pt>
                <c:pt idx="10801">
                  <c:v>44340</c:v>
                </c:pt>
                <c:pt idx="10802">
                  <c:v>44341</c:v>
                </c:pt>
                <c:pt idx="10803">
                  <c:v>44342</c:v>
                </c:pt>
                <c:pt idx="10804">
                  <c:v>44343</c:v>
                </c:pt>
                <c:pt idx="10805">
                  <c:v>44344</c:v>
                </c:pt>
                <c:pt idx="10806">
                  <c:v>44347</c:v>
                </c:pt>
                <c:pt idx="10807">
                  <c:v>44348</c:v>
                </c:pt>
                <c:pt idx="10808">
                  <c:v>44349</c:v>
                </c:pt>
                <c:pt idx="10809">
                  <c:v>44350</c:v>
                </c:pt>
                <c:pt idx="10810">
                  <c:v>44351</c:v>
                </c:pt>
                <c:pt idx="10811">
                  <c:v>44352</c:v>
                </c:pt>
                <c:pt idx="10812">
                  <c:v>44354</c:v>
                </c:pt>
                <c:pt idx="10813">
                  <c:v>44355</c:v>
                </c:pt>
                <c:pt idx="10814">
                  <c:v>44356</c:v>
                </c:pt>
                <c:pt idx="10815">
                  <c:v>44357</c:v>
                </c:pt>
                <c:pt idx="10816">
                  <c:v>44358</c:v>
                </c:pt>
                <c:pt idx="10817">
                  <c:v>44361</c:v>
                </c:pt>
                <c:pt idx="10818">
                  <c:v>44362</c:v>
                </c:pt>
                <c:pt idx="10819">
                  <c:v>44363</c:v>
                </c:pt>
                <c:pt idx="10820">
                  <c:v>44364</c:v>
                </c:pt>
                <c:pt idx="10821">
                  <c:v>44365</c:v>
                </c:pt>
                <c:pt idx="10822">
                  <c:v>44368</c:v>
                </c:pt>
                <c:pt idx="10823">
                  <c:v>44369</c:v>
                </c:pt>
                <c:pt idx="10824">
                  <c:v>44370</c:v>
                </c:pt>
                <c:pt idx="10825">
                  <c:v>44371</c:v>
                </c:pt>
                <c:pt idx="10826">
                  <c:v>44372</c:v>
                </c:pt>
                <c:pt idx="10827">
                  <c:v>44375</c:v>
                </c:pt>
                <c:pt idx="10828">
                  <c:v>44376</c:v>
                </c:pt>
                <c:pt idx="10829">
                  <c:v>44377</c:v>
                </c:pt>
                <c:pt idx="10830">
                  <c:v>44378</c:v>
                </c:pt>
                <c:pt idx="10831">
                  <c:v>44379</c:v>
                </c:pt>
                <c:pt idx="10832">
                  <c:v>44382</c:v>
                </c:pt>
                <c:pt idx="10833">
                  <c:v>44383</c:v>
                </c:pt>
                <c:pt idx="10834">
                  <c:v>44384</c:v>
                </c:pt>
                <c:pt idx="10835">
                  <c:v>44385</c:v>
                </c:pt>
                <c:pt idx="10836">
                  <c:v>44386</c:v>
                </c:pt>
                <c:pt idx="10837">
                  <c:v>44389</c:v>
                </c:pt>
                <c:pt idx="10838">
                  <c:v>44390</c:v>
                </c:pt>
                <c:pt idx="10839">
                  <c:v>44391</c:v>
                </c:pt>
                <c:pt idx="10840">
                  <c:v>44392</c:v>
                </c:pt>
                <c:pt idx="10841">
                  <c:v>44393</c:v>
                </c:pt>
                <c:pt idx="10842">
                  <c:v>44396</c:v>
                </c:pt>
                <c:pt idx="10843">
                  <c:v>44397</c:v>
                </c:pt>
                <c:pt idx="10844">
                  <c:v>44398</c:v>
                </c:pt>
                <c:pt idx="10845">
                  <c:v>44399</c:v>
                </c:pt>
                <c:pt idx="10846">
                  <c:v>44400</c:v>
                </c:pt>
                <c:pt idx="10847">
                  <c:v>44403</c:v>
                </c:pt>
                <c:pt idx="10848">
                  <c:v>44404</c:v>
                </c:pt>
                <c:pt idx="10849">
                  <c:v>44405</c:v>
                </c:pt>
                <c:pt idx="10850">
                  <c:v>44406</c:v>
                </c:pt>
                <c:pt idx="10851">
                  <c:v>44407</c:v>
                </c:pt>
                <c:pt idx="10852">
                  <c:v>44410</c:v>
                </c:pt>
                <c:pt idx="10853">
                  <c:v>44411</c:v>
                </c:pt>
                <c:pt idx="10854">
                  <c:v>44412</c:v>
                </c:pt>
                <c:pt idx="10855">
                  <c:v>44413</c:v>
                </c:pt>
                <c:pt idx="10856">
                  <c:v>44414</c:v>
                </c:pt>
                <c:pt idx="10857">
                  <c:v>44417</c:v>
                </c:pt>
                <c:pt idx="10858">
                  <c:v>44418</c:v>
                </c:pt>
                <c:pt idx="10859">
                  <c:v>44419</c:v>
                </c:pt>
                <c:pt idx="10860">
                  <c:v>44420</c:v>
                </c:pt>
                <c:pt idx="10861">
                  <c:v>44421</c:v>
                </c:pt>
                <c:pt idx="10862">
                  <c:v>44424</c:v>
                </c:pt>
                <c:pt idx="10863">
                  <c:v>44425</c:v>
                </c:pt>
                <c:pt idx="10864">
                  <c:v>44426</c:v>
                </c:pt>
                <c:pt idx="10865">
                  <c:v>44427</c:v>
                </c:pt>
                <c:pt idx="10866">
                  <c:v>44428</c:v>
                </c:pt>
                <c:pt idx="10867">
                  <c:v>44431</c:v>
                </c:pt>
                <c:pt idx="10868">
                  <c:v>44432</c:v>
                </c:pt>
                <c:pt idx="10869">
                  <c:v>44433</c:v>
                </c:pt>
                <c:pt idx="10870">
                  <c:v>44434</c:v>
                </c:pt>
                <c:pt idx="10871">
                  <c:v>44435</c:v>
                </c:pt>
                <c:pt idx="10872">
                  <c:v>44438</c:v>
                </c:pt>
                <c:pt idx="10873">
                  <c:v>44439</c:v>
                </c:pt>
                <c:pt idx="10874">
                  <c:v>44440</c:v>
                </c:pt>
                <c:pt idx="10875">
                  <c:v>44441</c:v>
                </c:pt>
                <c:pt idx="10876">
                  <c:v>44442</c:v>
                </c:pt>
                <c:pt idx="10877">
                  <c:v>44445</c:v>
                </c:pt>
                <c:pt idx="10878">
                  <c:v>44446</c:v>
                </c:pt>
                <c:pt idx="10879">
                  <c:v>44447</c:v>
                </c:pt>
                <c:pt idx="10880">
                  <c:v>44448</c:v>
                </c:pt>
                <c:pt idx="10881">
                  <c:v>44449</c:v>
                </c:pt>
                <c:pt idx="10882">
                  <c:v>44452</c:v>
                </c:pt>
                <c:pt idx="10883">
                  <c:v>44453</c:v>
                </c:pt>
                <c:pt idx="10884">
                  <c:v>44454</c:v>
                </c:pt>
                <c:pt idx="10885">
                  <c:v>44455</c:v>
                </c:pt>
                <c:pt idx="10886">
                  <c:v>44456</c:v>
                </c:pt>
                <c:pt idx="10887">
                  <c:v>44459</c:v>
                </c:pt>
                <c:pt idx="10888">
                  <c:v>44460</c:v>
                </c:pt>
                <c:pt idx="10889">
                  <c:v>44461</c:v>
                </c:pt>
                <c:pt idx="10890">
                  <c:v>44462</c:v>
                </c:pt>
                <c:pt idx="10891">
                  <c:v>44463</c:v>
                </c:pt>
                <c:pt idx="10892">
                  <c:v>44466</c:v>
                </c:pt>
                <c:pt idx="10893">
                  <c:v>44467</c:v>
                </c:pt>
                <c:pt idx="10894">
                  <c:v>44468</c:v>
                </c:pt>
                <c:pt idx="10895">
                  <c:v>44469</c:v>
                </c:pt>
                <c:pt idx="10896">
                  <c:v>44470</c:v>
                </c:pt>
                <c:pt idx="10897">
                  <c:v>44473</c:v>
                </c:pt>
                <c:pt idx="10898">
                  <c:v>44474</c:v>
                </c:pt>
                <c:pt idx="10899">
                  <c:v>44475</c:v>
                </c:pt>
                <c:pt idx="10900">
                  <c:v>44476</c:v>
                </c:pt>
                <c:pt idx="10901">
                  <c:v>44477</c:v>
                </c:pt>
                <c:pt idx="10902">
                  <c:v>44480</c:v>
                </c:pt>
                <c:pt idx="10903">
                  <c:v>44481</c:v>
                </c:pt>
                <c:pt idx="10904">
                  <c:v>44482</c:v>
                </c:pt>
                <c:pt idx="10905">
                  <c:v>44483</c:v>
                </c:pt>
                <c:pt idx="10906">
                  <c:v>44484</c:v>
                </c:pt>
                <c:pt idx="10907">
                  <c:v>44487</c:v>
                </c:pt>
                <c:pt idx="10908">
                  <c:v>44488</c:v>
                </c:pt>
                <c:pt idx="10909">
                  <c:v>44489</c:v>
                </c:pt>
                <c:pt idx="10910">
                  <c:v>44490</c:v>
                </c:pt>
                <c:pt idx="10911">
                  <c:v>44491</c:v>
                </c:pt>
                <c:pt idx="10912">
                  <c:v>44494</c:v>
                </c:pt>
                <c:pt idx="10913">
                  <c:v>44495</c:v>
                </c:pt>
                <c:pt idx="10914">
                  <c:v>44496</c:v>
                </c:pt>
                <c:pt idx="10915">
                  <c:v>44497</c:v>
                </c:pt>
                <c:pt idx="10916">
                  <c:v>44498</c:v>
                </c:pt>
                <c:pt idx="10917">
                  <c:v>44501</c:v>
                </c:pt>
                <c:pt idx="10918">
                  <c:v>44502</c:v>
                </c:pt>
                <c:pt idx="10919">
                  <c:v>44503</c:v>
                </c:pt>
                <c:pt idx="10920">
                  <c:v>44504</c:v>
                </c:pt>
                <c:pt idx="10921">
                  <c:v>44505</c:v>
                </c:pt>
                <c:pt idx="10922">
                  <c:v>44508</c:v>
                </c:pt>
                <c:pt idx="10923">
                  <c:v>44509</c:v>
                </c:pt>
                <c:pt idx="10924">
                  <c:v>44510</c:v>
                </c:pt>
                <c:pt idx="10925">
                  <c:v>44511</c:v>
                </c:pt>
                <c:pt idx="10926">
                  <c:v>44512</c:v>
                </c:pt>
                <c:pt idx="10927">
                  <c:v>44515</c:v>
                </c:pt>
                <c:pt idx="10928">
                  <c:v>44516</c:v>
                </c:pt>
                <c:pt idx="10929">
                  <c:v>44517</c:v>
                </c:pt>
                <c:pt idx="10930">
                  <c:v>44518</c:v>
                </c:pt>
                <c:pt idx="10931">
                  <c:v>44519</c:v>
                </c:pt>
                <c:pt idx="10932">
                  <c:v>44522</c:v>
                </c:pt>
                <c:pt idx="10933">
                  <c:v>44523</c:v>
                </c:pt>
                <c:pt idx="10934">
                  <c:v>44524</c:v>
                </c:pt>
                <c:pt idx="10935">
                  <c:v>44525</c:v>
                </c:pt>
                <c:pt idx="10936">
                  <c:v>44526</c:v>
                </c:pt>
                <c:pt idx="10937">
                  <c:v>44529</c:v>
                </c:pt>
                <c:pt idx="10938">
                  <c:v>44530</c:v>
                </c:pt>
                <c:pt idx="10939">
                  <c:v>44531</c:v>
                </c:pt>
                <c:pt idx="10940">
                  <c:v>44532</c:v>
                </c:pt>
                <c:pt idx="10941">
                  <c:v>44533</c:v>
                </c:pt>
                <c:pt idx="10942">
                  <c:v>44536</c:v>
                </c:pt>
                <c:pt idx="10943">
                  <c:v>44537</c:v>
                </c:pt>
                <c:pt idx="10944">
                  <c:v>44538</c:v>
                </c:pt>
                <c:pt idx="10945">
                  <c:v>44539</c:v>
                </c:pt>
                <c:pt idx="10946">
                  <c:v>44540</c:v>
                </c:pt>
                <c:pt idx="10947">
                  <c:v>44543</c:v>
                </c:pt>
                <c:pt idx="10948">
                  <c:v>44544</c:v>
                </c:pt>
                <c:pt idx="10949">
                  <c:v>44545</c:v>
                </c:pt>
                <c:pt idx="10950">
                  <c:v>44546</c:v>
                </c:pt>
                <c:pt idx="10951">
                  <c:v>44547</c:v>
                </c:pt>
                <c:pt idx="10952">
                  <c:v>44550</c:v>
                </c:pt>
                <c:pt idx="10953">
                  <c:v>44551</c:v>
                </c:pt>
                <c:pt idx="10954">
                  <c:v>44552</c:v>
                </c:pt>
                <c:pt idx="10955">
                  <c:v>44553</c:v>
                </c:pt>
                <c:pt idx="10956">
                  <c:v>44554</c:v>
                </c:pt>
                <c:pt idx="10957">
                  <c:v>44557</c:v>
                </c:pt>
                <c:pt idx="10958">
                  <c:v>44558</c:v>
                </c:pt>
                <c:pt idx="10959">
                  <c:v>44559</c:v>
                </c:pt>
                <c:pt idx="10960">
                  <c:v>44560</c:v>
                </c:pt>
                <c:pt idx="10961">
                  <c:v>44561</c:v>
                </c:pt>
                <c:pt idx="10962">
                  <c:v>44564</c:v>
                </c:pt>
                <c:pt idx="10963">
                  <c:v>44565</c:v>
                </c:pt>
                <c:pt idx="10964">
                  <c:v>44566</c:v>
                </c:pt>
                <c:pt idx="10965">
                  <c:v>44567</c:v>
                </c:pt>
                <c:pt idx="10966">
                  <c:v>44568</c:v>
                </c:pt>
                <c:pt idx="10967">
                  <c:v>44571</c:v>
                </c:pt>
                <c:pt idx="10968">
                  <c:v>44572</c:v>
                </c:pt>
                <c:pt idx="10969">
                  <c:v>44573</c:v>
                </c:pt>
                <c:pt idx="10970">
                  <c:v>44574</c:v>
                </c:pt>
                <c:pt idx="10971">
                  <c:v>44575</c:v>
                </c:pt>
                <c:pt idx="10972">
                  <c:v>44578</c:v>
                </c:pt>
                <c:pt idx="10973">
                  <c:v>44579</c:v>
                </c:pt>
                <c:pt idx="10974">
                  <c:v>44580</c:v>
                </c:pt>
                <c:pt idx="10975">
                  <c:v>44581</c:v>
                </c:pt>
                <c:pt idx="10976">
                  <c:v>44582</c:v>
                </c:pt>
                <c:pt idx="10977">
                  <c:v>44585</c:v>
                </c:pt>
                <c:pt idx="10978">
                  <c:v>44586</c:v>
                </c:pt>
                <c:pt idx="10979">
                  <c:v>44587</c:v>
                </c:pt>
                <c:pt idx="10980">
                  <c:v>44588</c:v>
                </c:pt>
                <c:pt idx="10981">
                  <c:v>44589</c:v>
                </c:pt>
                <c:pt idx="10982">
                  <c:v>44592</c:v>
                </c:pt>
                <c:pt idx="10983">
                  <c:v>44593</c:v>
                </c:pt>
                <c:pt idx="10984">
                  <c:v>44594</c:v>
                </c:pt>
                <c:pt idx="10985">
                  <c:v>44595</c:v>
                </c:pt>
                <c:pt idx="10986">
                  <c:v>44596</c:v>
                </c:pt>
                <c:pt idx="10987">
                  <c:v>44599</c:v>
                </c:pt>
                <c:pt idx="10988">
                  <c:v>44600</c:v>
                </c:pt>
                <c:pt idx="10989">
                  <c:v>44601</c:v>
                </c:pt>
                <c:pt idx="10990">
                  <c:v>44602</c:v>
                </c:pt>
                <c:pt idx="10991">
                  <c:v>44603</c:v>
                </c:pt>
                <c:pt idx="10992">
                  <c:v>44606</c:v>
                </c:pt>
                <c:pt idx="10993">
                  <c:v>44607</c:v>
                </c:pt>
                <c:pt idx="10994">
                  <c:v>44608</c:v>
                </c:pt>
                <c:pt idx="10995">
                  <c:v>44609</c:v>
                </c:pt>
                <c:pt idx="10996">
                  <c:v>44610</c:v>
                </c:pt>
                <c:pt idx="10997">
                  <c:v>44613</c:v>
                </c:pt>
                <c:pt idx="10998">
                  <c:v>44614</c:v>
                </c:pt>
                <c:pt idx="10999">
                  <c:v>44615</c:v>
                </c:pt>
                <c:pt idx="11000">
                  <c:v>44616</c:v>
                </c:pt>
                <c:pt idx="11001">
                  <c:v>44617</c:v>
                </c:pt>
                <c:pt idx="11002">
                  <c:v>44620</c:v>
                </c:pt>
                <c:pt idx="11003">
                  <c:v>44621</c:v>
                </c:pt>
                <c:pt idx="11004">
                  <c:v>44622</c:v>
                </c:pt>
                <c:pt idx="11005">
                  <c:v>44623</c:v>
                </c:pt>
                <c:pt idx="11006">
                  <c:v>44624</c:v>
                </c:pt>
                <c:pt idx="11007">
                  <c:v>44627</c:v>
                </c:pt>
                <c:pt idx="11008">
                  <c:v>44628</c:v>
                </c:pt>
                <c:pt idx="11009">
                  <c:v>44629</c:v>
                </c:pt>
                <c:pt idx="11010">
                  <c:v>44630</c:v>
                </c:pt>
                <c:pt idx="11011">
                  <c:v>44631</c:v>
                </c:pt>
                <c:pt idx="11012">
                  <c:v>44634</c:v>
                </c:pt>
                <c:pt idx="11013">
                  <c:v>44635</c:v>
                </c:pt>
                <c:pt idx="11014">
                  <c:v>44636</c:v>
                </c:pt>
                <c:pt idx="11015">
                  <c:v>44637</c:v>
                </c:pt>
                <c:pt idx="11016">
                  <c:v>44638</c:v>
                </c:pt>
                <c:pt idx="11017">
                  <c:v>44641</c:v>
                </c:pt>
                <c:pt idx="11018">
                  <c:v>44642</c:v>
                </c:pt>
                <c:pt idx="11019">
                  <c:v>44643</c:v>
                </c:pt>
                <c:pt idx="11020">
                  <c:v>44644</c:v>
                </c:pt>
                <c:pt idx="11021">
                  <c:v>44645</c:v>
                </c:pt>
                <c:pt idx="11022">
                  <c:v>44648</c:v>
                </c:pt>
                <c:pt idx="11023">
                  <c:v>44649</c:v>
                </c:pt>
                <c:pt idx="11024">
                  <c:v>44650</c:v>
                </c:pt>
                <c:pt idx="11025">
                  <c:v>44651</c:v>
                </c:pt>
                <c:pt idx="11026">
                  <c:v>44652</c:v>
                </c:pt>
                <c:pt idx="11027">
                  <c:v>44655</c:v>
                </c:pt>
                <c:pt idx="11028">
                  <c:v>44656</c:v>
                </c:pt>
                <c:pt idx="11029">
                  <c:v>44657</c:v>
                </c:pt>
                <c:pt idx="11030">
                  <c:v>44658</c:v>
                </c:pt>
                <c:pt idx="11031">
                  <c:v>44659</c:v>
                </c:pt>
                <c:pt idx="11032">
                  <c:v>44662</c:v>
                </c:pt>
                <c:pt idx="11033">
                  <c:v>44663</c:v>
                </c:pt>
                <c:pt idx="11034">
                  <c:v>44664</c:v>
                </c:pt>
                <c:pt idx="11035">
                  <c:v>44665</c:v>
                </c:pt>
                <c:pt idx="11036">
                  <c:v>44666</c:v>
                </c:pt>
                <c:pt idx="11037">
                  <c:v>44669</c:v>
                </c:pt>
                <c:pt idx="11038">
                  <c:v>44670</c:v>
                </c:pt>
                <c:pt idx="11039">
                  <c:v>44671</c:v>
                </c:pt>
                <c:pt idx="11040">
                  <c:v>44672</c:v>
                </c:pt>
                <c:pt idx="11041">
                  <c:v>44673</c:v>
                </c:pt>
                <c:pt idx="11042">
                  <c:v>44676</c:v>
                </c:pt>
                <c:pt idx="11043">
                  <c:v>44677</c:v>
                </c:pt>
                <c:pt idx="11044">
                  <c:v>44678</c:v>
                </c:pt>
                <c:pt idx="11045">
                  <c:v>44679</c:v>
                </c:pt>
                <c:pt idx="11046">
                  <c:v>44680</c:v>
                </c:pt>
                <c:pt idx="11047">
                  <c:v>44683</c:v>
                </c:pt>
                <c:pt idx="11048">
                  <c:v>44684</c:v>
                </c:pt>
                <c:pt idx="11049">
                  <c:v>44685</c:v>
                </c:pt>
                <c:pt idx="11050">
                  <c:v>44686</c:v>
                </c:pt>
                <c:pt idx="11051">
                  <c:v>44687</c:v>
                </c:pt>
                <c:pt idx="11052">
                  <c:v>44690</c:v>
                </c:pt>
                <c:pt idx="11053">
                  <c:v>44691</c:v>
                </c:pt>
                <c:pt idx="11054">
                  <c:v>44692</c:v>
                </c:pt>
                <c:pt idx="11055">
                  <c:v>44693</c:v>
                </c:pt>
                <c:pt idx="11056">
                  <c:v>44694</c:v>
                </c:pt>
                <c:pt idx="11057">
                  <c:v>44697</c:v>
                </c:pt>
                <c:pt idx="11058">
                  <c:v>44698</c:v>
                </c:pt>
                <c:pt idx="11059">
                  <c:v>44699</c:v>
                </c:pt>
                <c:pt idx="11060">
                  <c:v>44700</c:v>
                </c:pt>
                <c:pt idx="11061">
                  <c:v>44701</c:v>
                </c:pt>
                <c:pt idx="11062">
                  <c:v>44704</c:v>
                </c:pt>
                <c:pt idx="11063">
                  <c:v>44705</c:v>
                </c:pt>
                <c:pt idx="11064">
                  <c:v>44706</c:v>
                </c:pt>
                <c:pt idx="11065">
                  <c:v>44707</c:v>
                </c:pt>
                <c:pt idx="11066">
                  <c:v>44708</c:v>
                </c:pt>
                <c:pt idx="11067">
                  <c:v>44711</c:v>
                </c:pt>
                <c:pt idx="11068">
                  <c:v>44712</c:v>
                </c:pt>
                <c:pt idx="11069">
                  <c:v>44713</c:v>
                </c:pt>
                <c:pt idx="11070">
                  <c:v>44714</c:v>
                </c:pt>
                <c:pt idx="11071">
                  <c:v>44715</c:v>
                </c:pt>
                <c:pt idx="11072">
                  <c:v>44718</c:v>
                </c:pt>
                <c:pt idx="11073">
                  <c:v>44719</c:v>
                </c:pt>
                <c:pt idx="11074">
                  <c:v>44720</c:v>
                </c:pt>
                <c:pt idx="11075">
                  <c:v>44721</c:v>
                </c:pt>
                <c:pt idx="11076">
                  <c:v>44722</c:v>
                </c:pt>
                <c:pt idx="11077">
                  <c:v>44725</c:v>
                </c:pt>
                <c:pt idx="11078">
                  <c:v>44726</c:v>
                </c:pt>
                <c:pt idx="11079">
                  <c:v>44727</c:v>
                </c:pt>
                <c:pt idx="11080">
                  <c:v>44728</c:v>
                </c:pt>
                <c:pt idx="11081">
                  <c:v>44729</c:v>
                </c:pt>
                <c:pt idx="11082">
                  <c:v>44732</c:v>
                </c:pt>
                <c:pt idx="11083">
                  <c:v>44733</c:v>
                </c:pt>
                <c:pt idx="11084">
                  <c:v>44734</c:v>
                </c:pt>
                <c:pt idx="11085">
                  <c:v>44735</c:v>
                </c:pt>
                <c:pt idx="11086">
                  <c:v>44736</c:v>
                </c:pt>
                <c:pt idx="11087">
                  <c:v>44739</c:v>
                </c:pt>
                <c:pt idx="11088">
                  <c:v>44740</c:v>
                </c:pt>
                <c:pt idx="11089">
                  <c:v>44741</c:v>
                </c:pt>
                <c:pt idx="11090">
                  <c:v>44742</c:v>
                </c:pt>
                <c:pt idx="11091">
                  <c:v>44743</c:v>
                </c:pt>
                <c:pt idx="11092">
                  <c:v>44746</c:v>
                </c:pt>
                <c:pt idx="11093">
                  <c:v>44747</c:v>
                </c:pt>
                <c:pt idx="11094">
                  <c:v>44748</c:v>
                </c:pt>
                <c:pt idx="11095">
                  <c:v>44749</c:v>
                </c:pt>
                <c:pt idx="11096">
                  <c:v>44750</c:v>
                </c:pt>
                <c:pt idx="11097">
                  <c:v>44753</c:v>
                </c:pt>
                <c:pt idx="11098">
                  <c:v>44754</c:v>
                </c:pt>
                <c:pt idx="11099">
                  <c:v>44755</c:v>
                </c:pt>
                <c:pt idx="11100">
                  <c:v>44756</c:v>
                </c:pt>
                <c:pt idx="11101">
                  <c:v>44757</c:v>
                </c:pt>
                <c:pt idx="11102">
                  <c:v>44760</c:v>
                </c:pt>
                <c:pt idx="11103">
                  <c:v>44761</c:v>
                </c:pt>
                <c:pt idx="11104">
                  <c:v>44762</c:v>
                </c:pt>
                <c:pt idx="11105">
                  <c:v>44763</c:v>
                </c:pt>
                <c:pt idx="11106">
                  <c:v>44764</c:v>
                </c:pt>
                <c:pt idx="11107">
                  <c:v>44767</c:v>
                </c:pt>
                <c:pt idx="11108">
                  <c:v>44768</c:v>
                </c:pt>
                <c:pt idx="11109">
                  <c:v>44769</c:v>
                </c:pt>
                <c:pt idx="11110">
                  <c:v>44770</c:v>
                </c:pt>
                <c:pt idx="11111">
                  <c:v>44771</c:v>
                </c:pt>
                <c:pt idx="11112">
                  <c:v>44774</c:v>
                </c:pt>
                <c:pt idx="11113">
                  <c:v>44775</c:v>
                </c:pt>
                <c:pt idx="11114">
                  <c:v>44776</c:v>
                </c:pt>
                <c:pt idx="11115">
                  <c:v>44777</c:v>
                </c:pt>
                <c:pt idx="11116">
                  <c:v>44778</c:v>
                </c:pt>
                <c:pt idx="11117">
                  <c:v>44781</c:v>
                </c:pt>
                <c:pt idx="11118">
                  <c:v>44782</c:v>
                </c:pt>
                <c:pt idx="11119">
                  <c:v>44783</c:v>
                </c:pt>
                <c:pt idx="11120">
                  <c:v>44784</c:v>
                </c:pt>
                <c:pt idx="11121">
                  <c:v>44785</c:v>
                </c:pt>
                <c:pt idx="11122">
                  <c:v>44788</c:v>
                </c:pt>
                <c:pt idx="11123">
                  <c:v>44789</c:v>
                </c:pt>
                <c:pt idx="11124">
                  <c:v>44790</c:v>
                </c:pt>
                <c:pt idx="11125">
                  <c:v>44791</c:v>
                </c:pt>
                <c:pt idx="11126">
                  <c:v>44792</c:v>
                </c:pt>
                <c:pt idx="11127">
                  <c:v>44795</c:v>
                </c:pt>
                <c:pt idx="11128">
                  <c:v>44796</c:v>
                </c:pt>
                <c:pt idx="11129">
                  <c:v>44797</c:v>
                </c:pt>
                <c:pt idx="11130">
                  <c:v>44798</c:v>
                </c:pt>
                <c:pt idx="11131">
                  <c:v>44799</c:v>
                </c:pt>
                <c:pt idx="11132">
                  <c:v>44802</c:v>
                </c:pt>
                <c:pt idx="11133">
                  <c:v>44803</c:v>
                </c:pt>
                <c:pt idx="11134">
                  <c:v>44804</c:v>
                </c:pt>
                <c:pt idx="11135">
                  <c:v>44805</c:v>
                </c:pt>
                <c:pt idx="11136">
                  <c:v>44806</c:v>
                </c:pt>
                <c:pt idx="11137">
                  <c:v>44809</c:v>
                </c:pt>
                <c:pt idx="11138">
                  <c:v>44810</c:v>
                </c:pt>
                <c:pt idx="11139">
                  <c:v>44811</c:v>
                </c:pt>
                <c:pt idx="11140">
                  <c:v>44812</c:v>
                </c:pt>
                <c:pt idx="11141">
                  <c:v>44813</c:v>
                </c:pt>
                <c:pt idx="11142">
                  <c:v>44816</c:v>
                </c:pt>
                <c:pt idx="11143">
                  <c:v>44817</c:v>
                </c:pt>
                <c:pt idx="11144">
                  <c:v>44818</c:v>
                </c:pt>
                <c:pt idx="11145">
                  <c:v>44819</c:v>
                </c:pt>
                <c:pt idx="11146">
                  <c:v>44820</c:v>
                </c:pt>
                <c:pt idx="11147">
                  <c:v>44823</c:v>
                </c:pt>
                <c:pt idx="11148">
                  <c:v>44824</c:v>
                </c:pt>
                <c:pt idx="11149">
                  <c:v>44825</c:v>
                </c:pt>
                <c:pt idx="11150">
                  <c:v>44826</c:v>
                </c:pt>
                <c:pt idx="11151">
                  <c:v>44827</c:v>
                </c:pt>
                <c:pt idx="11152">
                  <c:v>44830</c:v>
                </c:pt>
                <c:pt idx="11153">
                  <c:v>44831</c:v>
                </c:pt>
                <c:pt idx="11154">
                  <c:v>44832</c:v>
                </c:pt>
                <c:pt idx="11155">
                  <c:v>44833</c:v>
                </c:pt>
                <c:pt idx="11156">
                  <c:v>44834</c:v>
                </c:pt>
                <c:pt idx="11157">
                  <c:v>44837</c:v>
                </c:pt>
                <c:pt idx="11158">
                  <c:v>44838</c:v>
                </c:pt>
                <c:pt idx="11159">
                  <c:v>44839</c:v>
                </c:pt>
                <c:pt idx="11160">
                  <c:v>44840</c:v>
                </c:pt>
                <c:pt idx="11161">
                  <c:v>44841</c:v>
                </c:pt>
                <c:pt idx="11162">
                  <c:v>44844</c:v>
                </c:pt>
                <c:pt idx="11163">
                  <c:v>44845</c:v>
                </c:pt>
                <c:pt idx="11164">
                  <c:v>44846</c:v>
                </c:pt>
                <c:pt idx="11165">
                  <c:v>44847</c:v>
                </c:pt>
                <c:pt idx="11166">
                  <c:v>44848</c:v>
                </c:pt>
                <c:pt idx="11167">
                  <c:v>44851</c:v>
                </c:pt>
                <c:pt idx="11168">
                  <c:v>44852</c:v>
                </c:pt>
                <c:pt idx="11169">
                  <c:v>44853</c:v>
                </c:pt>
                <c:pt idx="11170">
                  <c:v>44854</c:v>
                </c:pt>
                <c:pt idx="11171">
                  <c:v>44855</c:v>
                </c:pt>
                <c:pt idx="11172">
                  <c:v>44858</c:v>
                </c:pt>
                <c:pt idx="11173">
                  <c:v>44859</c:v>
                </c:pt>
                <c:pt idx="11174">
                  <c:v>44860</c:v>
                </c:pt>
                <c:pt idx="11175">
                  <c:v>44861</c:v>
                </c:pt>
                <c:pt idx="11176">
                  <c:v>44862</c:v>
                </c:pt>
                <c:pt idx="11177">
                  <c:v>44863</c:v>
                </c:pt>
                <c:pt idx="11178">
                  <c:v>44866</c:v>
                </c:pt>
                <c:pt idx="11179">
                  <c:v>44867</c:v>
                </c:pt>
                <c:pt idx="11180">
                  <c:v>44868</c:v>
                </c:pt>
                <c:pt idx="11181">
                  <c:v>44869</c:v>
                </c:pt>
                <c:pt idx="11182">
                  <c:v>44872</c:v>
                </c:pt>
                <c:pt idx="11183">
                  <c:v>44873</c:v>
                </c:pt>
                <c:pt idx="11184">
                  <c:v>44874</c:v>
                </c:pt>
                <c:pt idx="11185">
                  <c:v>44875</c:v>
                </c:pt>
                <c:pt idx="11186">
                  <c:v>44876</c:v>
                </c:pt>
                <c:pt idx="11187">
                  <c:v>44879</c:v>
                </c:pt>
                <c:pt idx="11188">
                  <c:v>44880</c:v>
                </c:pt>
                <c:pt idx="11189">
                  <c:v>44881</c:v>
                </c:pt>
                <c:pt idx="11190">
                  <c:v>44882</c:v>
                </c:pt>
                <c:pt idx="11191">
                  <c:v>44883</c:v>
                </c:pt>
                <c:pt idx="11192">
                  <c:v>44886</c:v>
                </c:pt>
                <c:pt idx="11193">
                  <c:v>44887</c:v>
                </c:pt>
                <c:pt idx="11194">
                  <c:v>44888</c:v>
                </c:pt>
                <c:pt idx="11195">
                  <c:v>44889</c:v>
                </c:pt>
                <c:pt idx="11196">
                  <c:v>44890</c:v>
                </c:pt>
                <c:pt idx="11197">
                  <c:v>44891</c:v>
                </c:pt>
                <c:pt idx="11198">
                  <c:v>44893</c:v>
                </c:pt>
                <c:pt idx="11199">
                  <c:v>44894</c:v>
                </c:pt>
                <c:pt idx="11200">
                  <c:v>44895</c:v>
                </c:pt>
                <c:pt idx="11201">
                  <c:v>44896</c:v>
                </c:pt>
                <c:pt idx="11202">
                  <c:v>44897</c:v>
                </c:pt>
                <c:pt idx="11203">
                  <c:v>44900</c:v>
                </c:pt>
                <c:pt idx="11204">
                  <c:v>44901</c:v>
                </c:pt>
                <c:pt idx="11205">
                  <c:v>44902</c:v>
                </c:pt>
                <c:pt idx="11206">
                  <c:v>44903</c:v>
                </c:pt>
                <c:pt idx="11207">
                  <c:v>44904</c:v>
                </c:pt>
                <c:pt idx="11208">
                  <c:v>44907</c:v>
                </c:pt>
                <c:pt idx="11209">
                  <c:v>44908</c:v>
                </c:pt>
                <c:pt idx="11210">
                  <c:v>44909</c:v>
                </c:pt>
                <c:pt idx="11211">
                  <c:v>44910</c:v>
                </c:pt>
                <c:pt idx="11212">
                  <c:v>44911</c:v>
                </c:pt>
                <c:pt idx="11213">
                  <c:v>44914</c:v>
                </c:pt>
                <c:pt idx="11214">
                  <c:v>44915</c:v>
                </c:pt>
                <c:pt idx="11215">
                  <c:v>44916</c:v>
                </c:pt>
                <c:pt idx="11216">
                  <c:v>44917</c:v>
                </c:pt>
                <c:pt idx="11217">
                  <c:v>44918</c:v>
                </c:pt>
                <c:pt idx="11218">
                  <c:v>44921</c:v>
                </c:pt>
                <c:pt idx="11219">
                  <c:v>44922</c:v>
                </c:pt>
                <c:pt idx="11220">
                  <c:v>44923</c:v>
                </c:pt>
                <c:pt idx="11221">
                  <c:v>44924</c:v>
                </c:pt>
                <c:pt idx="11222">
                  <c:v>44925</c:v>
                </c:pt>
                <c:pt idx="11223">
                  <c:v>44928</c:v>
                </c:pt>
                <c:pt idx="11224">
                  <c:v>44929</c:v>
                </c:pt>
                <c:pt idx="11225">
                  <c:v>44930</c:v>
                </c:pt>
                <c:pt idx="11226">
                  <c:v>44931</c:v>
                </c:pt>
                <c:pt idx="11227">
                  <c:v>44932</c:v>
                </c:pt>
                <c:pt idx="11228">
                  <c:v>44935</c:v>
                </c:pt>
                <c:pt idx="11229">
                  <c:v>44936</c:v>
                </c:pt>
                <c:pt idx="11230">
                  <c:v>44937</c:v>
                </c:pt>
                <c:pt idx="11231">
                  <c:v>44938</c:v>
                </c:pt>
                <c:pt idx="11232">
                  <c:v>44939</c:v>
                </c:pt>
                <c:pt idx="11233">
                  <c:v>44942</c:v>
                </c:pt>
                <c:pt idx="11234">
                  <c:v>44943</c:v>
                </c:pt>
                <c:pt idx="11235">
                  <c:v>44944</c:v>
                </c:pt>
                <c:pt idx="11236">
                  <c:v>44945</c:v>
                </c:pt>
                <c:pt idx="11237">
                  <c:v>44946</c:v>
                </c:pt>
                <c:pt idx="11238">
                  <c:v>44949</c:v>
                </c:pt>
                <c:pt idx="11239">
                  <c:v>44950</c:v>
                </c:pt>
                <c:pt idx="11240">
                  <c:v>44951</c:v>
                </c:pt>
                <c:pt idx="11241">
                  <c:v>44952</c:v>
                </c:pt>
                <c:pt idx="11242">
                  <c:v>44953</c:v>
                </c:pt>
                <c:pt idx="11243">
                  <c:v>44956</c:v>
                </c:pt>
                <c:pt idx="11244">
                  <c:v>44957</c:v>
                </c:pt>
                <c:pt idx="11245">
                  <c:v>44958</c:v>
                </c:pt>
                <c:pt idx="11246">
                  <c:v>44959</c:v>
                </c:pt>
                <c:pt idx="11247">
                  <c:v>44960</c:v>
                </c:pt>
                <c:pt idx="11248">
                  <c:v>44963</c:v>
                </c:pt>
                <c:pt idx="11249">
                  <c:v>44964</c:v>
                </c:pt>
                <c:pt idx="11250">
                  <c:v>44965</c:v>
                </c:pt>
                <c:pt idx="11251">
                  <c:v>44966</c:v>
                </c:pt>
                <c:pt idx="11252">
                  <c:v>44967</c:v>
                </c:pt>
                <c:pt idx="11253">
                  <c:v>44970</c:v>
                </c:pt>
                <c:pt idx="11254">
                  <c:v>44971</c:v>
                </c:pt>
                <c:pt idx="11255">
                  <c:v>44972</c:v>
                </c:pt>
                <c:pt idx="11256">
                  <c:v>44973</c:v>
                </c:pt>
                <c:pt idx="11257">
                  <c:v>44974</c:v>
                </c:pt>
                <c:pt idx="11258">
                  <c:v>44977</c:v>
                </c:pt>
                <c:pt idx="11259">
                  <c:v>44978</c:v>
                </c:pt>
                <c:pt idx="11260">
                  <c:v>44979</c:v>
                </c:pt>
                <c:pt idx="11261">
                  <c:v>44980</c:v>
                </c:pt>
                <c:pt idx="11262">
                  <c:v>44981</c:v>
                </c:pt>
                <c:pt idx="11263">
                  <c:v>44984</c:v>
                </c:pt>
                <c:pt idx="11264">
                  <c:v>44985</c:v>
                </c:pt>
                <c:pt idx="11265">
                  <c:v>44986</c:v>
                </c:pt>
                <c:pt idx="11266">
                  <c:v>44987</c:v>
                </c:pt>
                <c:pt idx="11267">
                  <c:v>44988</c:v>
                </c:pt>
                <c:pt idx="11268">
                  <c:v>44991</c:v>
                </c:pt>
                <c:pt idx="11269">
                  <c:v>44992</c:v>
                </c:pt>
                <c:pt idx="11270">
                  <c:v>44993</c:v>
                </c:pt>
                <c:pt idx="11271">
                  <c:v>44994</c:v>
                </c:pt>
                <c:pt idx="11272">
                  <c:v>44995</c:v>
                </c:pt>
                <c:pt idx="11273">
                  <c:v>44998</c:v>
                </c:pt>
                <c:pt idx="11274">
                  <c:v>44999</c:v>
                </c:pt>
                <c:pt idx="11275">
                  <c:v>45000</c:v>
                </c:pt>
                <c:pt idx="11276">
                  <c:v>45001</c:v>
                </c:pt>
                <c:pt idx="11277">
                  <c:v>45002</c:v>
                </c:pt>
                <c:pt idx="11278">
                  <c:v>45005</c:v>
                </c:pt>
                <c:pt idx="11279">
                  <c:v>45006</c:v>
                </c:pt>
                <c:pt idx="11280">
                  <c:v>45007</c:v>
                </c:pt>
                <c:pt idx="11281">
                  <c:v>45008</c:v>
                </c:pt>
                <c:pt idx="11282">
                  <c:v>45009</c:v>
                </c:pt>
                <c:pt idx="11283">
                  <c:v>45012</c:v>
                </c:pt>
                <c:pt idx="11284">
                  <c:v>45013</c:v>
                </c:pt>
                <c:pt idx="11285">
                  <c:v>45014</c:v>
                </c:pt>
                <c:pt idx="11286">
                  <c:v>45015</c:v>
                </c:pt>
                <c:pt idx="11287">
                  <c:v>45016</c:v>
                </c:pt>
                <c:pt idx="11288">
                  <c:v>45019</c:v>
                </c:pt>
                <c:pt idx="11289">
                  <c:v>45020</c:v>
                </c:pt>
                <c:pt idx="11290">
                  <c:v>45021</c:v>
                </c:pt>
                <c:pt idx="11291">
                  <c:v>45022</c:v>
                </c:pt>
                <c:pt idx="11292">
                  <c:v>45023</c:v>
                </c:pt>
                <c:pt idx="11293">
                  <c:v>45026</c:v>
                </c:pt>
                <c:pt idx="11294">
                  <c:v>45027</c:v>
                </c:pt>
                <c:pt idx="11295">
                  <c:v>45028</c:v>
                </c:pt>
                <c:pt idx="11296">
                  <c:v>45029</c:v>
                </c:pt>
                <c:pt idx="11297">
                  <c:v>45030</c:v>
                </c:pt>
                <c:pt idx="11298">
                  <c:v>45033</c:v>
                </c:pt>
                <c:pt idx="11299">
                  <c:v>45034</c:v>
                </c:pt>
                <c:pt idx="11300">
                  <c:v>45035</c:v>
                </c:pt>
                <c:pt idx="11301">
                  <c:v>45036</c:v>
                </c:pt>
                <c:pt idx="11302">
                  <c:v>45037</c:v>
                </c:pt>
                <c:pt idx="11303">
                  <c:v>45040</c:v>
                </c:pt>
                <c:pt idx="11304">
                  <c:v>45041</c:v>
                </c:pt>
                <c:pt idx="11305">
                  <c:v>45042</c:v>
                </c:pt>
                <c:pt idx="11306">
                  <c:v>45043</c:v>
                </c:pt>
                <c:pt idx="11307">
                  <c:v>45044</c:v>
                </c:pt>
                <c:pt idx="11308">
                  <c:v>45047</c:v>
                </c:pt>
                <c:pt idx="11309">
                  <c:v>45048</c:v>
                </c:pt>
                <c:pt idx="11310">
                  <c:v>45049</c:v>
                </c:pt>
                <c:pt idx="11311">
                  <c:v>45050</c:v>
                </c:pt>
                <c:pt idx="11312">
                  <c:v>45051</c:v>
                </c:pt>
                <c:pt idx="11313">
                  <c:v>45054</c:v>
                </c:pt>
                <c:pt idx="11314">
                  <c:v>45055</c:v>
                </c:pt>
                <c:pt idx="11315">
                  <c:v>45056</c:v>
                </c:pt>
                <c:pt idx="11316">
                  <c:v>45057</c:v>
                </c:pt>
                <c:pt idx="11317">
                  <c:v>45058</c:v>
                </c:pt>
                <c:pt idx="11318">
                  <c:v>45061</c:v>
                </c:pt>
                <c:pt idx="11319">
                  <c:v>45062</c:v>
                </c:pt>
                <c:pt idx="11320">
                  <c:v>45063</c:v>
                </c:pt>
                <c:pt idx="11321">
                  <c:v>45064</c:v>
                </c:pt>
                <c:pt idx="11322">
                  <c:v>45065</c:v>
                </c:pt>
                <c:pt idx="11323">
                  <c:v>45068</c:v>
                </c:pt>
                <c:pt idx="11324">
                  <c:v>45069</c:v>
                </c:pt>
                <c:pt idx="11325">
                  <c:v>45070</c:v>
                </c:pt>
              </c:numCache>
            </c:numRef>
          </c:cat>
          <c:val>
            <c:numRef>
              <c:f>Sheet1!$C$2:$C$11327</c:f>
              <c:numCache>
                <c:formatCode>General</c:formatCode>
                <c:ptCount val="11326"/>
                <c:pt idx="0">
                  <c:v>0.219221</c:v>
                </c:pt>
                <c:pt idx="1">
                  <c:v>0.22015899999999999</c:v>
                </c:pt>
                <c:pt idx="2">
                  <c:v>0.234543</c:v>
                </c:pt>
                <c:pt idx="3">
                  <c:v>0.237818</c:v>
                </c:pt>
                <c:pt idx="4">
                  <c:v>0.237231</c:v>
                </c:pt>
                <c:pt idx="5">
                  <c:v>0.22738499999999998</c:v>
                </c:pt>
                <c:pt idx="6">
                  <c:v>0.22423199999999999</c:v>
                </c:pt>
                <c:pt idx="7">
                  <c:v>0.208562</c:v>
                </c:pt>
                <c:pt idx="8">
                  <c:v>0.192638</c:v>
                </c:pt>
                <c:pt idx="9">
                  <c:v>0.18927000000000002</c:v>
                </c:pt>
                <c:pt idx="10">
                  <c:v>0.176007</c:v>
                </c:pt>
                <c:pt idx="11">
                  <c:v>0.157055</c:v>
                </c:pt>
                <c:pt idx="12">
                  <c:v>0.14948500000000001</c:v>
                </c:pt>
                <c:pt idx="13">
                  <c:v>0.15398299999999998</c:v>
                </c:pt>
                <c:pt idx="14">
                  <c:v>0.144569</c:v>
                </c:pt>
                <c:pt idx="15">
                  <c:v>0.15228700000000001</c:v>
                </c:pt>
                <c:pt idx="16">
                  <c:v>0.15273599999999998</c:v>
                </c:pt>
                <c:pt idx="17">
                  <c:v>0.13892199999999999</c:v>
                </c:pt>
                <c:pt idx="18">
                  <c:v>0.14262900000000001</c:v>
                </c:pt>
                <c:pt idx="19">
                  <c:v>0.129942</c:v>
                </c:pt>
                <c:pt idx="20">
                  <c:v>0.13073599999999999</c:v>
                </c:pt>
                <c:pt idx="21">
                  <c:v>0.113163</c:v>
                </c:pt>
                <c:pt idx="22">
                  <c:v>0.11440099999999999</c:v>
                </c:pt>
                <c:pt idx="23">
                  <c:v>0.11026000000000001</c:v>
                </c:pt>
                <c:pt idx="24">
                  <c:v>0.10736599999999999</c:v>
                </c:pt>
                <c:pt idx="25">
                  <c:v>0.109542</c:v>
                </c:pt>
                <c:pt idx="26">
                  <c:v>0.10067699999999999</c:v>
                </c:pt>
                <c:pt idx="27">
                  <c:v>9.6694000000000002E-2</c:v>
                </c:pt>
                <c:pt idx="28">
                  <c:v>8.8635999999999993E-2</c:v>
                </c:pt>
                <c:pt idx="29">
                  <c:v>9.5520999999999995E-2</c:v>
                </c:pt>
                <c:pt idx="30">
                  <c:v>8.6627999999999997E-2</c:v>
                </c:pt>
                <c:pt idx="31">
                  <c:v>8.1859000000000001E-2</c:v>
                </c:pt>
                <c:pt idx="32">
                  <c:v>8.4387999999999991E-2</c:v>
                </c:pt>
                <c:pt idx="33">
                  <c:v>9.6708000000000002E-2</c:v>
                </c:pt>
                <c:pt idx="34">
                  <c:v>9.4421999999999992E-2</c:v>
                </c:pt>
                <c:pt idx="35">
                  <c:v>0.12342499999999999</c:v>
                </c:pt>
                <c:pt idx="36">
                  <c:v>0.129717</c:v>
                </c:pt>
                <c:pt idx="37">
                  <c:v>0.14216299999999998</c:v>
                </c:pt>
                <c:pt idx="38">
                  <c:v>0.15944899999999998</c:v>
                </c:pt>
                <c:pt idx="39">
                  <c:v>0.172178</c:v>
                </c:pt>
                <c:pt idx="40">
                  <c:v>0.19329399999999999</c:v>
                </c:pt>
                <c:pt idx="41">
                  <c:v>0.20785599999999999</c:v>
                </c:pt>
                <c:pt idx="42">
                  <c:v>0.18177199999999999</c:v>
                </c:pt>
                <c:pt idx="43">
                  <c:v>0.15609699999999999</c:v>
                </c:pt>
                <c:pt idx="44">
                  <c:v>0.21526399999999998</c:v>
                </c:pt>
                <c:pt idx="45">
                  <c:v>0.274781</c:v>
                </c:pt>
                <c:pt idx="46">
                  <c:v>0.34616799999999998</c:v>
                </c:pt>
                <c:pt idx="47">
                  <c:v>0.38924799999999998</c:v>
                </c:pt>
                <c:pt idx="48">
                  <c:v>0.39421099999999998</c:v>
                </c:pt>
                <c:pt idx="49">
                  <c:v>0.39308599999999999</c:v>
                </c:pt>
                <c:pt idx="50">
                  <c:v>0.39560200000000001</c:v>
                </c:pt>
                <c:pt idx="51">
                  <c:v>0.39556399999999997</c:v>
                </c:pt>
                <c:pt idx="52">
                  <c:v>0.39226099999999997</c:v>
                </c:pt>
                <c:pt idx="53">
                  <c:v>0.43122699999999997</c:v>
                </c:pt>
                <c:pt idx="54">
                  <c:v>0.45353099999999996</c:v>
                </c:pt>
                <c:pt idx="55">
                  <c:v>0.46973899999999996</c:v>
                </c:pt>
                <c:pt idx="56">
                  <c:v>0.48183499999999996</c:v>
                </c:pt>
                <c:pt idx="57">
                  <c:v>0.50844599999999995</c:v>
                </c:pt>
                <c:pt idx="58">
                  <c:v>0.51913299999999996</c:v>
                </c:pt>
                <c:pt idx="59">
                  <c:v>0.52925699999999998</c:v>
                </c:pt>
                <c:pt idx="60">
                  <c:v>0.52176100000000003</c:v>
                </c:pt>
                <c:pt idx="61">
                  <c:v>0.552925</c:v>
                </c:pt>
                <c:pt idx="62">
                  <c:v>0.542547</c:v>
                </c:pt>
                <c:pt idx="63">
                  <c:v>0.55443799999999999</c:v>
                </c:pt>
                <c:pt idx="64">
                  <c:v>0.52734099999999995</c:v>
                </c:pt>
                <c:pt idx="65">
                  <c:v>0.55235400000000001</c:v>
                </c:pt>
                <c:pt idx="66">
                  <c:v>0.56840499999999994</c:v>
                </c:pt>
                <c:pt idx="67">
                  <c:v>0.57636000000000009</c:v>
                </c:pt>
                <c:pt idx="68">
                  <c:v>0.607904</c:v>
                </c:pt>
                <c:pt idx="69">
                  <c:v>0.63905000000000001</c:v>
                </c:pt>
                <c:pt idx="70">
                  <c:v>0.70052599999999998</c:v>
                </c:pt>
                <c:pt idx="71">
                  <c:v>0.70665699999999998</c:v>
                </c:pt>
                <c:pt idx="72">
                  <c:v>0.70700099999999999</c:v>
                </c:pt>
                <c:pt idx="73">
                  <c:v>0.73477700000000001</c:v>
                </c:pt>
                <c:pt idx="74">
                  <c:v>0.74786699999999995</c:v>
                </c:pt>
                <c:pt idx="75">
                  <c:v>0.76141700000000001</c:v>
                </c:pt>
                <c:pt idx="76">
                  <c:v>0.75006099999999998</c:v>
                </c:pt>
                <c:pt idx="77">
                  <c:v>0.72858699999999998</c:v>
                </c:pt>
                <c:pt idx="78">
                  <c:v>0.724943</c:v>
                </c:pt>
                <c:pt idx="79">
                  <c:v>0.75145200000000001</c:v>
                </c:pt>
                <c:pt idx="80">
                  <c:v>0.77942099999999992</c:v>
                </c:pt>
                <c:pt idx="81">
                  <c:v>0.75379699999999994</c:v>
                </c:pt>
                <c:pt idx="82">
                  <c:v>0.74635099999999999</c:v>
                </c:pt>
                <c:pt idx="83">
                  <c:v>0.74234099999999992</c:v>
                </c:pt>
                <c:pt idx="84">
                  <c:v>0.71693799999999996</c:v>
                </c:pt>
                <c:pt idx="85">
                  <c:v>0.68301899999999993</c:v>
                </c:pt>
                <c:pt idx="86">
                  <c:v>0.656219</c:v>
                </c:pt>
                <c:pt idx="87">
                  <c:v>0.64972200000000002</c:v>
                </c:pt>
                <c:pt idx="88">
                  <c:v>0.63969299999999996</c:v>
                </c:pt>
                <c:pt idx="89">
                  <c:v>0.66305499999999995</c:v>
                </c:pt>
                <c:pt idx="90">
                  <c:v>0.62830599999999992</c:v>
                </c:pt>
                <c:pt idx="91">
                  <c:v>0.61315199999999992</c:v>
                </c:pt>
                <c:pt idx="92">
                  <c:v>0.64632099999999992</c:v>
                </c:pt>
                <c:pt idx="93">
                  <c:v>0.65045000000000008</c:v>
                </c:pt>
                <c:pt idx="94">
                  <c:v>0.66147699999999998</c:v>
                </c:pt>
                <c:pt idx="95">
                  <c:v>0.64158099999999996</c:v>
                </c:pt>
                <c:pt idx="96">
                  <c:v>0.56616</c:v>
                </c:pt>
                <c:pt idx="97">
                  <c:v>0.52415199999999995</c:v>
                </c:pt>
                <c:pt idx="98">
                  <c:v>0.52300499999999994</c:v>
                </c:pt>
                <c:pt idx="99">
                  <c:v>0.510432</c:v>
                </c:pt>
                <c:pt idx="100">
                  <c:v>0.51859299999999997</c:v>
                </c:pt>
                <c:pt idx="101">
                  <c:v>0.49054000000000003</c:v>
                </c:pt>
                <c:pt idx="102">
                  <c:v>0.49340399999999995</c:v>
                </c:pt>
                <c:pt idx="103">
                  <c:v>0.473327</c:v>
                </c:pt>
                <c:pt idx="104">
                  <c:v>0.427041</c:v>
                </c:pt>
                <c:pt idx="105">
                  <c:v>0.41059699999999999</c:v>
                </c:pt>
                <c:pt idx="106">
                  <c:v>0.41896800000000001</c:v>
                </c:pt>
                <c:pt idx="107">
                  <c:v>0.42657499999999998</c:v>
                </c:pt>
                <c:pt idx="108">
                  <c:v>0.43513599999999997</c:v>
                </c:pt>
                <c:pt idx="109">
                  <c:v>0.44183899999999998</c:v>
                </c:pt>
                <c:pt idx="110">
                  <c:v>0.42132799999999998</c:v>
                </c:pt>
                <c:pt idx="111">
                  <c:v>0.40106799999999998</c:v>
                </c:pt>
                <c:pt idx="112">
                  <c:v>0.394071</c:v>
                </c:pt>
                <c:pt idx="113">
                  <c:v>0.39518399999999998</c:v>
                </c:pt>
                <c:pt idx="114">
                  <c:v>0.35433199999999998</c:v>
                </c:pt>
                <c:pt idx="115">
                  <c:v>0.352771</c:v>
                </c:pt>
                <c:pt idx="116">
                  <c:v>0.33415899999999998</c:v>
                </c:pt>
                <c:pt idx="117">
                  <c:v>0.30665000000000003</c:v>
                </c:pt>
                <c:pt idx="118">
                  <c:v>0.28556199999999998</c:v>
                </c:pt>
                <c:pt idx="119">
                  <c:v>0.26744699999999999</c:v>
                </c:pt>
                <c:pt idx="120">
                  <c:v>0.24429000000000001</c:v>
                </c:pt>
                <c:pt idx="121">
                  <c:v>0.23351799999999998</c:v>
                </c:pt>
                <c:pt idx="122">
                  <c:v>0.22586299999999998</c:v>
                </c:pt>
                <c:pt idx="123">
                  <c:v>0.20289299999999999</c:v>
                </c:pt>
                <c:pt idx="124">
                  <c:v>0.18290599999999999</c:v>
                </c:pt>
                <c:pt idx="125">
                  <c:v>0.19641599999999998</c:v>
                </c:pt>
                <c:pt idx="126">
                  <c:v>0.176955</c:v>
                </c:pt>
                <c:pt idx="127">
                  <c:v>0.16144699999999998</c:v>
                </c:pt>
                <c:pt idx="128">
                  <c:v>0.17368899999999998</c:v>
                </c:pt>
                <c:pt idx="129">
                  <c:v>0.166764</c:v>
                </c:pt>
                <c:pt idx="130">
                  <c:v>0.16634399999999999</c:v>
                </c:pt>
                <c:pt idx="131">
                  <c:v>0.17169199999999998</c:v>
                </c:pt>
                <c:pt idx="132">
                  <c:v>0.16572299999999998</c:v>
                </c:pt>
                <c:pt idx="133">
                  <c:v>0.13870099999999999</c:v>
                </c:pt>
                <c:pt idx="134">
                  <c:v>0.137017</c:v>
                </c:pt>
                <c:pt idx="135">
                  <c:v>0.125752</c:v>
                </c:pt>
                <c:pt idx="136">
                  <c:v>0.119404</c:v>
                </c:pt>
                <c:pt idx="137">
                  <c:v>0.116893</c:v>
                </c:pt>
                <c:pt idx="138">
                  <c:v>0.120029</c:v>
                </c:pt>
                <c:pt idx="139">
                  <c:v>0.115698</c:v>
                </c:pt>
                <c:pt idx="140">
                  <c:v>0.114744</c:v>
                </c:pt>
                <c:pt idx="141">
                  <c:v>0.12731100000000001</c:v>
                </c:pt>
                <c:pt idx="142">
                  <c:v>0.118461</c:v>
                </c:pt>
                <c:pt idx="143">
                  <c:v>0.118225</c:v>
                </c:pt>
                <c:pt idx="144">
                  <c:v>0.11577599999999999</c:v>
                </c:pt>
                <c:pt idx="145">
                  <c:v>9.6840000000000009E-2</c:v>
                </c:pt>
                <c:pt idx="146">
                  <c:v>9.8553999999999989E-2</c:v>
                </c:pt>
                <c:pt idx="147">
                  <c:v>8.6060000000000011E-2</c:v>
                </c:pt>
                <c:pt idx="148">
                  <c:v>9.1640000000000013E-2</c:v>
                </c:pt>
                <c:pt idx="149">
                  <c:v>0.10474599999999999</c:v>
                </c:pt>
                <c:pt idx="150">
                  <c:v>9.3360000000000012E-2</c:v>
                </c:pt>
                <c:pt idx="151">
                  <c:v>0.11069599999999999</c:v>
                </c:pt>
                <c:pt idx="152">
                  <c:v>0.106889</c:v>
                </c:pt>
                <c:pt idx="153">
                  <c:v>0.119284</c:v>
                </c:pt>
                <c:pt idx="154">
                  <c:v>0.12629899999999999</c:v>
                </c:pt>
                <c:pt idx="155">
                  <c:v>0.12072799999999999</c:v>
                </c:pt>
                <c:pt idx="156">
                  <c:v>0.110064</c:v>
                </c:pt>
                <c:pt idx="157">
                  <c:v>0.12213599999999999</c:v>
                </c:pt>
                <c:pt idx="158">
                  <c:v>0.12157599999999999</c:v>
                </c:pt>
                <c:pt idx="159">
                  <c:v>9.8218E-2</c:v>
                </c:pt>
                <c:pt idx="160">
                  <c:v>0.10001299999999999</c:v>
                </c:pt>
                <c:pt idx="161">
                  <c:v>0.10438699999999999</c:v>
                </c:pt>
                <c:pt idx="162">
                  <c:v>0.11606799999999999</c:v>
                </c:pt>
                <c:pt idx="163">
                  <c:v>9.5185999999999993E-2</c:v>
                </c:pt>
                <c:pt idx="164">
                  <c:v>9.9030000000000007E-2</c:v>
                </c:pt>
                <c:pt idx="165">
                  <c:v>0.10548099999999999</c:v>
                </c:pt>
                <c:pt idx="166">
                  <c:v>0.110539</c:v>
                </c:pt>
                <c:pt idx="167">
                  <c:v>0.12382499999999999</c:v>
                </c:pt>
                <c:pt idx="168">
                  <c:v>0.124349</c:v>
                </c:pt>
                <c:pt idx="169">
                  <c:v>0.14010300000000001</c:v>
                </c:pt>
                <c:pt idx="170">
                  <c:v>0.14585000000000001</c:v>
                </c:pt>
                <c:pt idx="171">
                  <c:v>0.13276499999999999</c:v>
                </c:pt>
                <c:pt idx="172">
                  <c:v>0.136938</c:v>
                </c:pt>
                <c:pt idx="173">
                  <c:v>0.124127</c:v>
                </c:pt>
                <c:pt idx="174">
                  <c:v>0.146837</c:v>
                </c:pt>
                <c:pt idx="175">
                  <c:v>0.168688</c:v>
                </c:pt>
                <c:pt idx="176">
                  <c:v>0.15500899999999998</c:v>
                </c:pt>
                <c:pt idx="177">
                  <c:v>0.16283499999999998</c:v>
                </c:pt>
                <c:pt idx="178">
                  <c:v>0.16057000000000002</c:v>
                </c:pt>
                <c:pt idx="179">
                  <c:v>0.165857</c:v>
                </c:pt>
                <c:pt idx="180">
                  <c:v>0.16986000000000001</c:v>
                </c:pt>
                <c:pt idx="181">
                  <c:v>0.17586599999999999</c:v>
                </c:pt>
                <c:pt idx="182">
                  <c:v>0.17349099999999998</c:v>
                </c:pt>
                <c:pt idx="183">
                  <c:v>0.15762799999999999</c:v>
                </c:pt>
                <c:pt idx="184">
                  <c:v>0.17350599999999999</c:v>
                </c:pt>
                <c:pt idx="185">
                  <c:v>0.16120899999999999</c:v>
                </c:pt>
                <c:pt idx="186">
                  <c:v>0.161022</c:v>
                </c:pt>
                <c:pt idx="187">
                  <c:v>0.189827</c:v>
                </c:pt>
                <c:pt idx="188">
                  <c:v>0.181142</c:v>
                </c:pt>
                <c:pt idx="189">
                  <c:v>0.178532</c:v>
                </c:pt>
                <c:pt idx="190">
                  <c:v>0.18490199999999998</c:v>
                </c:pt>
                <c:pt idx="191">
                  <c:v>0.16861599999999999</c:v>
                </c:pt>
                <c:pt idx="192">
                  <c:v>0.18407399999999999</c:v>
                </c:pt>
                <c:pt idx="193">
                  <c:v>0.22170000000000001</c:v>
                </c:pt>
                <c:pt idx="194">
                  <c:v>0.25564399999999998</c:v>
                </c:pt>
                <c:pt idx="195">
                  <c:v>0.26348499999999997</c:v>
                </c:pt>
                <c:pt idx="196">
                  <c:v>0.26415</c:v>
                </c:pt>
                <c:pt idx="197">
                  <c:v>0.31897900000000001</c:v>
                </c:pt>
                <c:pt idx="198">
                  <c:v>0.31958300000000001</c:v>
                </c:pt>
                <c:pt idx="199">
                  <c:v>0.28983000000000003</c:v>
                </c:pt>
                <c:pt idx="200">
                  <c:v>0.26998899999999998</c:v>
                </c:pt>
                <c:pt idx="201">
                  <c:v>0.287134</c:v>
                </c:pt>
                <c:pt idx="202">
                  <c:v>0.27272799999999997</c:v>
                </c:pt>
                <c:pt idx="203">
                  <c:v>0.27960099999999999</c:v>
                </c:pt>
                <c:pt idx="204">
                  <c:v>0.281636</c:v>
                </c:pt>
                <c:pt idx="205">
                  <c:v>0.28379699999999997</c:v>
                </c:pt>
                <c:pt idx="206">
                  <c:v>0.263988</c:v>
                </c:pt>
                <c:pt idx="207">
                  <c:v>0.23804399999999998</c:v>
                </c:pt>
                <c:pt idx="208">
                  <c:v>0.224105</c:v>
                </c:pt>
                <c:pt idx="209">
                  <c:v>0.19427699999999998</c:v>
                </c:pt>
                <c:pt idx="210">
                  <c:v>0.18091599999999999</c:v>
                </c:pt>
                <c:pt idx="211">
                  <c:v>0.190578</c:v>
                </c:pt>
                <c:pt idx="212">
                  <c:v>0.20809799999999998</c:v>
                </c:pt>
                <c:pt idx="213">
                  <c:v>0.16503499999999999</c:v>
                </c:pt>
                <c:pt idx="214">
                  <c:v>0.16722000000000001</c:v>
                </c:pt>
                <c:pt idx="215">
                  <c:v>0.17598800000000001</c:v>
                </c:pt>
                <c:pt idx="216">
                  <c:v>0.17636599999999999</c:v>
                </c:pt>
                <c:pt idx="217">
                  <c:v>0.190215</c:v>
                </c:pt>
                <c:pt idx="218">
                  <c:v>0.18543000000000001</c:v>
                </c:pt>
                <c:pt idx="219">
                  <c:v>0.18961599999999998</c:v>
                </c:pt>
                <c:pt idx="220">
                  <c:v>0.16498399999999999</c:v>
                </c:pt>
                <c:pt idx="221">
                  <c:v>0.18321399999999999</c:v>
                </c:pt>
                <c:pt idx="222">
                  <c:v>0.202209</c:v>
                </c:pt>
                <c:pt idx="223">
                  <c:v>0.249692</c:v>
                </c:pt>
                <c:pt idx="224">
                  <c:v>0.26790799999999998</c:v>
                </c:pt>
                <c:pt idx="225">
                  <c:v>0.328849</c:v>
                </c:pt>
                <c:pt idx="226">
                  <c:v>0.341839</c:v>
                </c:pt>
                <c:pt idx="227">
                  <c:v>0.33341699999999996</c:v>
                </c:pt>
                <c:pt idx="228">
                  <c:v>0.322629</c:v>
                </c:pt>
                <c:pt idx="229">
                  <c:v>0.352327</c:v>
                </c:pt>
                <c:pt idx="230">
                  <c:v>0.32635500000000001</c:v>
                </c:pt>
                <c:pt idx="231">
                  <c:v>0.311168</c:v>
                </c:pt>
                <c:pt idx="232">
                  <c:v>0.30616599999999999</c:v>
                </c:pt>
                <c:pt idx="233">
                  <c:v>0.291904</c:v>
                </c:pt>
                <c:pt idx="234">
                  <c:v>0.28579899999999997</c:v>
                </c:pt>
                <c:pt idx="235">
                  <c:v>0.29238599999999998</c:v>
                </c:pt>
                <c:pt idx="236">
                  <c:v>0.26914899999999997</c:v>
                </c:pt>
                <c:pt idx="237">
                  <c:v>0.24843099999999999</c:v>
                </c:pt>
                <c:pt idx="238">
                  <c:v>0.24190599999999998</c:v>
                </c:pt>
                <c:pt idx="239">
                  <c:v>0.23182599999999998</c:v>
                </c:pt>
                <c:pt idx="240">
                  <c:v>0.23072899999999999</c:v>
                </c:pt>
                <c:pt idx="241">
                  <c:v>0.21810599999999999</c:v>
                </c:pt>
                <c:pt idx="242">
                  <c:v>0.22527000000000003</c:v>
                </c:pt>
                <c:pt idx="243">
                  <c:v>0.26488400000000001</c:v>
                </c:pt>
                <c:pt idx="244">
                  <c:v>0.285547</c:v>
                </c:pt>
                <c:pt idx="245">
                  <c:v>0.31234200000000001</c:v>
                </c:pt>
                <c:pt idx="246">
                  <c:v>0.348416</c:v>
                </c:pt>
                <c:pt idx="247">
                  <c:v>0.35042699999999999</c:v>
                </c:pt>
                <c:pt idx="248">
                  <c:v>0.36680299999999999</c:v>
                </c:pt>
                <c:pt idx="249">
                  <c:v>0.38369399999999998</c:v>
                </c:pt>
                <c:pt idx="250">
                  <c:v>0.39665499999999998</c:v>
                </c:pt>
                <c:pt idx="251">
                  <c:v>0.40435299999999996</c:v>
                </c:pt>
                <c:pt idx="252">
                  <c:v>0.45040399999999997</c:v>
                </c:pt>
                <c:pt idx="253">
                  <c:v>0.46626099999999998</c:v>
                </c:pt>
                <c:pt idx="254">
                  <c:v>0.46018499999999996</c:v>
                </c:pt>
                <c:pt idx="255">
                  <c:v>0.44468599999999997</c:v>
                </c:pt>
                <c:pt idx="256">
                  <c:v>0.428568</c:v>
                </c:pt>
                <c:pt idx="257">
                  <c:v>0.41941699999999998</c:v>
                </c:pt>
                <c:pt idx="258">
                  <c:v>0.41380299999999998</c:v>
                </c:pt>
                <c:pt idx="259">
                  <c:v>0.400007</c:v>
                </c:pt>
                <c:pt idx="260">
                  <c:v>0.40399599999999997</c:v>
                </c:pt>
                <c:pt idx="261">
                  <c:v>0.39019100000000001</c:v>
                </c:pt>
                <c:pt idx="262">
                  <c:v>0.36671299999999996</c:v>
                </c:pt>
                <c:pt idx="263">
                  <c:v>0.45370199999999999</c:v>
                </c:pt>
                <c:pt idx="264">
                  <c:v>0.45521000000000006</c:v>
                </c:pt>
                <c:pt idx="265">
                  <c:v>0.426898</c:v>
                </c:pt>
                <c:pt idx="266">
                  <c:v>0.448459</c:v>
                </c:pt>
                <c:pt idx="267">
                  <c:v>0.43575799999999998</c:v>
                </c:pt>
                <c:pt idx="268">
                  <c:v>0.41607699999999997</c:v>
                </c:pt>
                <c:pt idx="269">
                  <c:v>0.40858899999999998</c:v>
                </c:pt>
                <c:pt idx="270">
                  <c:v>0.37889200000000001</c:v>
                </c:pt>
                <c:pt idx="271">
                  <c:v>0.349186</c:v>
                </c:pt>
                <c:pt idx="272">
                  <c:v>0.32683200000000001</c:v>
                </c:pt>
                <c:pt idx="273">
                  <c:v>0.28490699999999997</c:v>
                </c:pt>
                <c:pt idx="274">
                  <c:v>0.30780599999999997</c:v>
                </c:pt>
                <c:pt idx="275">
                  <c:v>0.28430899999999998</c:v>
                </c:pt>
                <c:pt idx="276">
                  <c:v>0.312641</c:v>
                </c:pt>
                <c:pt idx="277">
                  <c:v>0.32130199999999998</c:v>
                </c:pt>
                <c:pt idx="278">
                  <c:v>0.32836299999999996</c:v>
                </c:pt>
                <c:pt idx="279">
                  <c:v>0.32640000000000002</c:v>
                </c:pt>
                <c:pt idx="280">
                  <c:v>0.32824000000000003</c:v>
                </c:pt>
                <c:pt idx="281">
                  <c:v>0.30878099999999997</c:v>
                </c:pt>
                <c:pt idx="282">
                  <c:v>0.32646799999999998</c:v>
                </c:pt>
                <c:pt idx="283">
                  <c:v>0.33762199999999998</c:v>
                </c:pt>
                <c:pt idx="284">
                  <c:v>0.34918899999999997</c:v>
                </c:pt>
                <c:pt idx="285">
                  <c:v>0.35966499999999996</c:v>
                </c:pt>
                <c:pt idx="286">
                  <c:v>0.34797400000000001</c:v>
                </c:pt>
                <c:pt idx="287">
                  <c:v>0.316747</c:v>
                </c:pt>
                <c:pt idx="288">
                  <c:v>0.29259799999999997</c:v>
                </c:pt>
                <c:pt idx="289">
                  <c:v>0.28600500000000001</c:v>
                </c:pt>
                <c:pt idx="290">
                  <c:v>0.267148</c:v>
                </c:pt>
                <c:pt idx="291">
                  <c:v>0.270505</c:v>
                </c:pt>
                <c:pt idx="292">
                  <c:v>0.273511</c:v>
                </c:pt>
                <c:pt idx="293">
                  <c:v>0.26515099999999997</c:v>
                </c:pt>
                <c:pt idx="294">
                  <c:v>0.28895499999999996</c:v>
                </c:pt>
                <c:pt idx="295">
                  <c:v>0.27868100000000001</c:v>
                </c:pt>
                <c:pt idx="296">
                  <c:v>0.30413499999999999</c:v>
                </c:pt>
                <c:pt idx="297">
                  <c:v>0.29441099999999998</c:v>
                </c:pt>
                <c:pt idx="298">
                  <c:v>0.24728299999999998</c:v>
                </c:pt>
                <c:pt idx="299">
                  <c:v>0.25292500000000001</c:v>
                </c:pt>
                <c:pt idx="300">
                  <c:v>0.241504</c:v>
                </c:pt>
                <c:pt idx="301">
                  <c:v>0.22320799999999999</c:v>
                </c:pt>
                <c:pt idx="302">
                  <c:v>0.23038499999999998</c:v>
                </c:pt>
                <c:pt idx="303">
                  <c:v>0.220555</c:v>
                </c:pt>
                <c:pt idx="304">
                  <c:v>0.26309299999999997</c:v>
                </c:pt>
                <c:pt idx="305">
                  <c:v>0.25139800000000001</c:v>
                </c:pt>
                <c:pt idx="306">
                  <c:v>0.254353</c:v>
                </c:pt>
                <c:pt idx="307">
                  <c:v>0.26710499999999998</c:v>
                </c:pt>
                <c:pt idx="308">
                  <c:v>0.27756900000000001</c:v>
                </c:pt>
                <c:pt idx="309">
                  <c:v>0.28450599999999998</c:v>
                </c:pt>
                <c:pt idx="310">
                  <c:v>0.26264899999999997</c:v>
                </c:pt>
                <c:pt idx="311">
                  <c:v>0.24903199999999998</c:v>
                </c:pt>
                <c:pt idx="312">
                  <c:v>0.25387499999999996</c:v>
                </c:pt>
                <c:pt idx="313">
                  <c:v>0.25129000000000001</c:v>
                </c:pt>
                <c:pt idx="314">
                  <c:v>0.24953799999999998</c:v>
                </c:pt>
                <c:pt idx="315">
                  <c:v>0.2442</c:v>
                </c:pt>
                <c:pt idx="316">
                  <c:v>0.222023</c:v>
                </c:pt>
                <c:pt idx="317">
                  <c:v>0.22045799999999999</c:v>
                </c:pt>
                <c:pt idx="318">
                  <c:v>0.218665</c:v>
                </c:pt>
                <c:pt idx="319">
                  <c:v>0.20185599999999998</c:v>
                </c:pt>
                <c:pt idx="320">
                  <c:v>0.195163</c:v>
                </c:pt>
                <c:pt idx="321">
                  <c:v>0.17556000000000002</c:v>
                </c:pt>
                <c:pt idx="322">
                  <c:v>0.17258599999999999</c:v>
                </c:pt>
                <c:pt idx="323">
                  <c:v>0.178759</c:v>
                </c:pt>
                <c:pt idx="324">
                  <c:v>0.18995899999999999</c:v>
                </c:pt>
                <c:pt idx="325">
                  <c:v>0.17699399999999998</c:v>
                </c:pt>
                <c:pt idx="326">
                  <c:v>0.15826699999999999</c:v>
                </c:pt>
                <c:pt idx="327">
                  <c:v>0.14867000000000002</c:v>
                </c:pt>
                <c:pt idx="328">
                  <c:v>0.12415799999999999</c:v>
                </c:pt>
                <c:pt idx="329">
                  <c:v>0.147651</c:v>
                </c:pt>
                <c:pt idx="330">
                  <c:v>0.13192499999999999</c:v>
                </c:pt>
                <c:pt idx="331">
                  <c:v>0.139349</c:v>
                </c:pt>
                <c:pt idx="332">
                  <c:v>0.13360900000000001</c:v>
                </c:pt>
                <c:pt idx="333">
                  <c:v>0.139066</c:v>
                </c:pt>
                <c:pt idx="334">
                  <c:v>0.140817</c:v>
                </c:pt>
                <c:pt idx="335">
                  <c:v>0.13649500000000001</c:v>
                </c:pt>
                <c:pt idx="336">
                  <c:v>0.14726599999999998</c:v>
                </c:pt>
                <c:pt idx="337">
                  <c:v>0.14518</c:v>
                </c:pt>
                <c:pt idx="338">
                  <c:v>0.145206</c:v>
                </c:pt>
                <c:pt idx="339">
                  <c:v>0.12854199999999999</c:v>
                </c:pt>
                <c:pt idx="340">
                  <c:v>0.12782299999999999</c:v>
                </c:pt>
                <c:pt idx="341">
                  <c:v>0.11570599999999999</c:v>
                </c:pt>
                <c:pt idx="342">
                  <c:v>0.100912</c:v>
                </c:pt>
                <c:pt idx="343">
                  <c:v>8.6610000000000006E-2</c:v>
                </c:pt>
                <c:pt idx="344">
                  <c:v>8.4427000000000002E-2</c:v>
                </c:pt>
                <c:pt idx="345">
                  <c:v>8.9527999999999996E-2</c:v>
                </c:pt>
                <c:pt idx="346">
                  <c:v>8.2376999999999992E-2</c:v>
                </c:pt>
                <c:pt idx="347">
                  <c:v>9.7141999999999992E-2</c:v>
                </c:pt>
                <c:pt idx="348">
                  <c:v>0.10416199999999999</c:v>
                </c:pt>
                <c:pt idx="349">
                  <c:v>0.16018099999999999</c:v>
                </c:pt>
                <c:pt idx="350">
                  <c:v>0.16545599999999999</c:v>
                </c:pt>
                <c:pt idx="351">
                  <c:v>0.16824</c:v>
                </c:pt>
                <c:pt idx="352">
                  <c:v>0.15754699999999999</c:v>
                </c:pt>
                <c:pt idx="353">
                  <c:v>0.160611</c:v>
                </c:pt>
                <c:pt idx="354">
                  <c:v>0.16845299999999999</c:v>
                </c:pt>
                <c:pt idx="355">
                  <c:v>0.17330199999999998</c:v>
                </c:pt>
                <c:pt idx="356">
                  <c:v>0.17499199999999998</c:v>
                </c:pt>
                <c:pt idx="357">
                  <c:v>0.17055499999999998</c:v>
                </c:pt>
                <c:pt idx="358">
                  <c:v>0.165572</c:v>
                </c:pt>
                <c:pt idx="359">
                  <c:v>0.15970000000000001</c:v>
                </c:pt>
                <c:pt idx="360">
                  <c:v>0.16691300000000001</c:v>
                </c:pt>
                <c:pt idx="361">
                  <c:v>0.17499699999999999</c:v>
                </c:pt>
                <c:pt idx="362">
                  <c:v>0.20250899999999999</c:v>
                </c:pt>
                <c:pt idx="363">
                  <c:v>0.21309499999999998</c:v>
                </c:pt>
                <c:pt idx="364">
                  <c:v>0.203129</c:v>
                </c:pt>
                <c:pt idx="365">
                  <c:v>0.17583699999999999</c:v>
                </c:pt>
                <c:pt idx="366">
                  <c:v>0.190554</c:v>
                </c:pt>
                <c:pt idx="367">
                  <c:v>0.188223</c:v>
                </c:pt>
                <c:pt idx="368">
                  <c:v>0.163495</c:v>
                </c:pt>
                <c:pt idx="369">
                  <c:v>0.18778399999999998</c:v>
                </c:pt>
                <c:pt idx="370">
                  <c:v>0.19635899999999998</c:v>
                </c:pt>
                <c:pt idx="371">
                  <c:v>0.21668000000000001</c:v>
                </c:pt>
                <c:pt idx="372">
                  <c:v>0.203737</c:v>
                </c:pt>
                <c:pt idx="373">
                  <c:v>0.22659499999999999</c:v>
                </c:pt>
                <c:pt idx="374">
                  <c:v>0.23552599999999999</c:v>
                </c:pt>
                <c:pt idx="375">
                  <c:v>0.24150000000000002</c:v>
                </c:pt>
                <c:pt idx="376">
                  <c:v>0.22178399999999998</c:v>
                </c:pt>
                <c:pt idx="377">
                  <c:v>0.23143899999999998</c:v>
                </c:pt>
                <c:pt idx="378">
                  <c:v>0.28021099999999999</c:v>
                </c:pt>
                <c:pt idx="379">
                  <c:v>0.27457599999999999</c:v>
                </c:pt>
                <c:pt idx="380">
                  <c:v>0.26368900000000001</c:v>
                </c:pt>
                <c:pt idx="381">
                  <c:v>0.25630700000000001</c:v>
                </c:pt>
                <c:pt idx="382">
                  <c:v>0.28449399999999997</c:v>
                </c:pt>
                <c:pt idx="383">
                  <c:v>0.27929000000000004</c:v>
                </c:pt>
                <c:pt idx="384">
                  <c:v>0.25958300000000001</c:v>
                </c:pt>
                <c:pt idx="385">
                  <c:v>0.24585299999999999</c:v>
                </c:pt>
                <c:pt idx="386">
                  <c:v>0.25799299999999997</c:v>
                </c:pt>
                <c:pt idx="387">
                  <c:v>0.25154599999999999</c:v>
                </c:pt>
                <c:pt idx="388">
                  <c:v>0.24254599999999998</c:v>
                </c:pt>
                <c:pt idx="389">
                  <c:v>0.23976699999999998</c:v>
                </c:pt>
                <c:pt idx="390">
                  <c:v>0.23067299999999999</c:v>
                </c:pt>
                <c:pt idx="391">
                  <c:v>0.24023799999999998</c:v>
                </c:pt>
                <c:pt idx="392">
                  <c:v>0.24529699999999999</c:v>
                </c:pt>
                <c:pt idx="393">
                  <c:v>0.27862599999999998</c:v>
                </c:pt>
                <c:pt idx="394">
                  <c:v>0.27253099999999997</c:v>
                </c:pt>
                <c:pt idx="395">
                  <c:v>0.26597499999999996</c:v>
                </c:pt>
                <c:pt idx="396">
                  <c:v>0.25333</c:v>
                </c:pt>
                <c:pt idx="397">
                  <c:v>0.25933699999999998</c:v>
                </c:pt>
                <c:pt idx="398">
                  <c:v>0.25735199999999997</c:v>
                </c:pt>
                <c:pt idx="399">
                  <c:v>0.26357399999999997</c:v>
                </c:pt>
                <c:pt idx="400">
                  <c:v>0.27558000000000005</c:v>
                </c:pt>
                <c:pt idx="401">
                  <c:v>0.279781</c:v>
                </c:pt>
                <c:pt idx="402">
                  <c:v>0.27961199999999997</c:v>
                </c:pt>
                <c:pt idx="403">
                  <c:v>0.238596</c:v>
                </c:pt>
                <c:pt idx="404">
                  <c:v>0.241254</c:v>
                </c:pt>
                <c:pt idx="405">
                  <c:v>0.25629000000000002</c:v>
                </c:pt>
                <c:pt idx="406">
                  <c:v>0.26098000000000005</c:v>
                </c:pt>
                <c:pt idx="407">
                  <c:v>0.26853299999999997</c:v>
                </c:pt>
                <c:pt idx="408">
                  <c:v>0.27576600000000001</c:v>
                </c:pt>
                <c:pt idx="409">
                  <c:v>0.28957499999999997</c:v>
                </c:pt>
                <c:pt idx="410">
                  <c:v>0.29800599999999999</c:v>
                </c:pt>
                <c:pt idx="411">
                  <c:v>0.29346899999999998</c:v>
                </c:pt>
                <c:pt idx="412">
                  <c:v>0.28212599999999999</c:v>
                </c:pt>
                <c:pt idx="413">
                  <c:v>0.33262199999999997</c:v>
                </c:pt>
                <c:pt idx="414">
                  <c:v>0.35243599999999997</c:v>
                </c:pt>
                <c:pt idx="415">
                  <c:v>0.34636</c:v>
                </c:pt>
                <c:pt idx="416">
                  <c:v>0.35816500000000001</c:v>
                </c:pt>
                <c:pt idx="417">
                  <c:v>0.35921799999999998</c:v>
                </c:pt>
                <c:pt idx="418">
                  <c:v>0.36597499999999999</c:v>
                </c:pt>
                <c:pt idx="419">
                  <c:v>0.334289</c:v>
                </c:pt>
                <c:pt idx="420">
                  <c:v>0.35989899999999997</c:v>
                </c:pt>
                <c:pt idx="421">
                  <c:v>0.37204799999999999</c:v>
                </c:pt>
                <c:pt idx="422">
                  <c:v>0.39006399999999997</c:v>
                </c:pt>
                <c:pt idx="423">
                  <c:v>0.38078899999999999</c:v>
                </c:pt>
                <c:pt idx="424">
                  <c:v>0.386631</c:v>
                </c:pt>
                <c:pt idx="425">
                  <c:v>0.39505399999999996</c:v>
                </c:pt>
                <c:pt idx="426">
                  <c:v>0.40882299999999999</c:v>
                </c:pt>
                <c:pt idx="427">
                  <c:v>0.40579499999999996</c:v>
                </c:pt>
                <c:pt idx="428">
                  <c:v>0.41381399999999996</c:v>
                </c:pt>
                <c:pt idx="429">
                  <c:v>0.466339</c:v>
                </c:pt>
                <c:pt idx="430">
                  <c:v>0.476775</c:v>
                </c:pt>
                <c:pt idx="431">
                  <c:v>0.48419299999999998</c:v>
                </c:pt>
                <c:pt idx="432">
                  <c:v>0.482047</c:v>
                </c:pt>
                <c:pt idx="433">
                  <c:v>0.48322399999999999</c:v>
                </c:pt>
                <c:pt idx="434">
                  <c:v>0.47703399999999996</c:v>
                </c:pt>
                <c:pt idx="435">
                  <c:v>0.46473499999999995</c:v>
                </c:pt>
                <c:pt idx="436">
                  <c:v>0.48262899999999997</c:v>
                </c:pt>
                <c:pt idx="437">
                  <c:v>0.46897800000000001</c:v>
                </c:pt>
                <c:pt idx="438">
                  <c:v>0.44233099999999997</c:v>
                </c:pt>
                <c:pt idx="439">
                  <c:v>0.46834099999999995</c:v>
                </c:pt>
                <c:pt idx="440">
                  <c:v>0.46588199999999996</c:v>
                </c:pt>
                <c:pt idx="441">
                  <c:v>0.52330199999999993</c:v>
                </c:pt>
                <c:pt idx="442">
                  <c:v>0.50489200000000001</c:v>
                </c:pt>
                <c:pt idx="443">
                  <c:v>0.50934099999999993</c:v>
                </c:pt>
                <c:pt idx="444">
                  <c:v>0.55405499999999996</c:v>
                </c:pt>
                <c:pt idx="445">
                  <c:v>0.54315899999999995</c:v>
                </c:pt>
                <c:pt idx="446">
                  <c:v>0.54890399999999995</c:v>
                </c:pt>
                <c:pt idx="447">
                  <c:v>0.53800199999999998</c:v>
                </c:pt>
                <c:pt idx="448">
                  <c:v>0.54454799999999992</c:v>
                </c:pt>
                <c:pt idx="449">
                  <c:v>0.52312799999999993</c:v>
                </c:pt>
                <c:pt idx="450">
                  <c:v>0.51609000000000005</c:v>
                </c:pt>
                <c:pt idx="451">
                  <c:v>0.50484299999999993</c:v>
                </c:pt>
                <c:pt idx="452">
                  <c:v>0.52920699999999998</c:v>
                </c:pt>
                <c:pt idx="453">
                  <c:v>0.58232299999999992</c:v>
                </c:pt>
                <c:pt idx="454">
                  <c:v>0.57203399999999993</c:v>
                </c:pt>
                <c:pt idx="455">
                  <c:v>0.56556499999999998</c:v>
                </c:pt>
                <c:pt idx="456">
                  <c:v>0.54096699999999998</c:v>
                </c:pt>
                <c:pt idx="457">
                  <c:v>0.50650099999999998</c:v>
                </c:pt>
                <c:pt idx="458">
                  <c:v>0.53669800000000001</c:v>
                </c:pt>
                <c:pt idx="459">
                  <c:v>0.52705400000000002</c:v>
                </c:pt>
                <c:pt idx="460">
                  <c:v>0.52389399999999997</c:v>
                </c:pt>
                <c:pt idx="461">
                  <c:v>0.52439000000000002</c:v>
                </c:pt>
                <c:pt idx="462">
                  <c:v>0.54673399999999994</c:v>
                </c:pt>
                <c:pt idx="463">
                  <c:v>0.53950500000000001</c:v>
                </c:pt>
                <c:pt idx="464">
                  <c:v>0.51453099999999996</c:v>
                </c:pt>
                <c:pt idx="465">
                  <c:v>0.55329200000000001</c:v>
                </c:pt>
                <c:pt idx="466">
                  <c:v>0.53167699999999996</c:v>
                </c:pt>
                <c:pt idx="467">
                  <c:v>0.50054900000000002</c:v>
                </c:pt>
                <c:pt idx="468">
                  <c:v>0.47905499999999995</c:v>
                </c:pt>
                <c:pt idx="469">
                  <c:v>0.45413000000000003</c:v>
                </c:pt>
                <c:pt idx="470">
                  <c:v>0.440056</c:v>
                </c:pt>
                <c:pt idx="471">
                  <c:v>0.40626199999999996</c:v>
                </c:pt>
                <c:pt idx="472">
                  <c:v>0.39103599999999999</c:v>
                </c:pt>
                <c:pt idx="473">
                  <c:v>0.405808</c:v>
                </c:pt>
                <c:pt idx="474">
                  <c:v>0.386042</c:v>
                </c:pt>
                <c:pt idx="475">
                  <c:v>0.36561399999999999</c:v>
                </c:pt>
                <c:pt idx="476">
                  <c:v>0.35524699999999998</c:v>
                </c:pt>
                <c:pt idx="477">
                  <c:v>0.37911299999999998</c:v>
                </c:pt>
                <c:pt idx="478">
                  <c:v>0.41626799999999997</c:v>
                </c:pt>
                <c:pt idx="479">
                  <c:v>0.42718699999999998</c:v>
                </c:pt>
                <c:pt idx="480">
                  <c:v>0.44220299999999996</c:v>
                </c:pt>
                <c:pt idx="481">
                  <c:v>0.44643499999999997</c:v>
                </c:pt>
                <c:pt idx="482">
                  <c:v>0.43605000000000005</c:v>
                </c:pt>
                <c:pt idx="483">
                  <c:v>0.46133000000000002</c:v>
                </c:pt>
                <c:pt idx="484">
                  <c:v>0.46971299999999999</c:v>
                </c:pt>
                <c:pt idx="485">
                  <c:v>0.452733</c:v>
                </c:pt>
                <c:pt idx="486">
                  <c:v>0.43265899999999996</c:v>
                </c:pt>
                <c:pt idx="487">
                  <c:v>0.42169000000000001</c:v>
                </c:pt>
                <c:pt idx="488">
                  <c:v>0.41538599999999998</c:v>
                </c:pt>
                <c:pt idx="489">
                  <c:v>0.40543000000000001</c:v>
                </c:pt>
                <c:pt idx="490">
                  <c:v>0.42673699999999998</c:v>
                </c:pt>
                <c:pt idx="491">
                  <c:v>0.42753399999999997</c:v>
                </c:pt>
                <c:pt idx="492">
                  <c:v>0.43118799999999996</c:v>
                </c:pt>
                <c:pt idx="493">
                  <c:v>0.388179</c:v>
                </c:pt>
                <c:pt idx="494">
                  <c:v>0.42296099999999998</c:v>
                </c:pt>
                <c:pt idx="495">
                  <c:v>0.40303899999999998</c:v>
                </c:pt>
                <c:pt idx="496">
                  <c:v>0.38146000000000002</c:v>
                </c:pt>
                <c:pt idx="497">
                  <c:v>0.36084499999999997</c:v>
                </c:pt>
                <c:pt idx="498">
                  <c:v>0.34060699999999999</c:v>
                </c:pt>
                <c:pt idx="499">
                  <c:v>0.34101100000000001</c:v>
                </c:pt>
                <c:pt idx="500">
                  <c:v>0.32392499999999996</c:v>
                </c:pt>
                <c:pt idx="501">
                  <c:v>0.33378599999999997</c:v>
                </c:pt>
                <c:pt idx="502">
                  <c:v>0.33586899999999997</c:v>
                </c:pt>
                <c:pt idx="503">
                  <c:v>0.31803399999999998</c:v>
                </c:pt>
                <c:pt idx="504">
                  <c:v>0.31320899999999996</c:v>
                </c:pt>
                <c:pt idx="505">
                  <c:v>0.29053200000000001</c:v>
                </c:pt>
                <c:pt idx="506">
                  <c:v>0.28346499999999997</c:v>
                </c:pt>
                <c:pt idx="507">
                  <c:v>0.288381</c:v>
                </c:pt>
                <c:pt idx="508">
                  <c:v>0.31980700000000001</c:v>
                </c:pt>
                <c:pt idx="509">
                  <c:v>0.37407000000000001</c:v>
                </c:pt>
                <c:pt idx="510">
                  <c:v>0.385598</c:v>
                </c:pt>
                <c:pt idx="511">
                  <c:v>0.38120899999999996</c:v>
                </c:pt>
                <c:pt idx="512">
                  <c:v>0.39263599999999999</c:v>
                </c:pt>
                <c:pt idx="513">
                  <c:v>0.39044699999999999</c:v>
                </c:pt>
                <c:pt idx="514">
                  <c:v>0.390347</c:v>
                </c:pt>
                <c:pt idx="515">
                  <c:v>0.37751499999999999</c:v>
                </c:pt>
                <c:pt idx="516">
                  <c:v>0.37723699999999999</c:v>
                </c:pt>
                <c:pt idx="517">
                  <c:v>0.35997000000000001</c:v>
                </c:pt>
                <c:pt idx="518">
                  <c:v>0.34477099999999999</c:v>
                </c:pt>
                <c:pt idx="519">
                  <c:v>0.33140599999999998</c:v>
                </c:pt>
                <c:pt idx="520">
                  <c:v>0.33998499999999998</c:v>
                </c:pt>
                <c:pt idx="521">
                  <c:v>0.34569800000000001</c:v>
                </c:pt>
                <c:pt idx="522">
                  <c:v>0.33957899999999996</c:v>
                </c:pt>
                <c:pt idx="523">
                  <c:v>0.29707499999999998</c:v>
                </c:pt>
                <c:pt idx="524">
                  <c:v>0.24554499999999999</c:v>
                </c:pt>
                <c:pt idx="525">
                  <c:v>0.24282099999999998</c:v>
                </c:pt>
                <c:pt idx="526">
                  <c:v>0.24799199999999999</c:v>
                </c:pt>
                <c:pt idx="527">
                  <c:v>0.25505800000000001</c:v>
                </c:pt>
                <c:pt idx="528">
                  <c:v>0.25542500000000001</c:v>
                </c:pt>
                <c:pt idx="529">
                  <c:v>0.29984299999999997</c:v>
                </c:pt>
                <c:pt idx="530">
                  <c:v>0.306035</c:v>
                </c:pt>
                <c:pt idx="531">
                  <c:v>0.32617099999999999</c:v>
                </c:pt>
                <c:pt idx="532">
                  <c:v>0.31690399999999996</c:v>
                </c:pt>
                <c:pt idx="533">
                  <c:v>0.33363100000000001</c:v>
                </c:pt>
                <c:pt idx="534">
                  <c:v>0.30536000000000002</c:v>
                </c:pt>
                <c:pt idx="535">
                  <c:v>0.31370899999999996</c:v>
                </c:pt>
                <c:pt idx="536">
                  <c:v>0.30111000000000004</c:v>
                </c:pt>
                <c:pt idx="537">
                  <c:v>0.25722</c:v>
                </c:pt>
                <c:pt idx="538">
                  <c:v>0.29721500000000001</c:v>
                </c:pt>
                <c:pt idx="539">
                  <c:v>0.308226</c:v>
                </c:pt>
                <c:pt idx="540">
                  <c:v>0.29564699999999999</c:v>
                </c:pt>
                <c:pt idx="541">
                  <c:v>0.32369000000000003</c:v>
                </c:pt>
                <c:pt idx="542">
                  <c:v>0.330287</c:v>
                </c:pt>
                <c:pt idx="543">
                  <c:v>0.353072</c:v>
                </c:pt>
                <c:pt idx="544">
                  <c:v>0.39608599999999999</c:v>
                </c:pt>
                <c:pt idx="545">
                  <c:v>0.39810199999999996</c:v>
                </c:pt>
                <c:pt idx="546">
                  <c:v>0.39887000000000006</c:v>
                </c:pt>
                <c:pt idx="547">
                  <c:v>0.40587099999999998</c:v>
                </c:pt>
                <c:pt idx="548">
                  <c:v>0.40660399999999997</c:v>
                </c:pt>
                <c:pt idx="549">
                  <c:v>0.42929200000000001</c:v>
                </c:pt>
                <c:pt idx="550">
                  <c:v>0.439718</c:v>
                </c:pt>
                <c:pt idx="551">
                  <c:v>0.44534199999999996</c:v>
                </c:pt>
                <c:pt idx="552">
                  <c:v>0.43265399999999998</c:v>
                </c:pt>
                <c:pt idx="553">
                  <c:v>0.41053099999999998</c:v>
                </c:pt>
                <c:pt idx="554">
                  <c:v>0.44143000000000004</c:v>
                </c:pt>
                <c:pt idx="555">
                  <c:v>0.43288499999999996</c:v>
                </c:pt>
                <c:pt idx="556">
                  <c:v>0.462503</c:v>
                </c:pt>
                <c:pt idx="557">
                  <c:v>0.44578499999999999</c:v>
                </c:pt>
                <c:pt idx="558">
                  <c:v>0.50807099999999994</c:v>
                </c:pt>
                <c:pt idx="559">
                  <c:v>0.52876699999999999</c:v>
                </c:pt>
                <c:pt idx="560">
                  <c:v>0.53971800000000003</c:v>
                </c:pt>
                <c:pt idx="561">
                  <c:v>0.52702499999999997</c:v>
                </c:pt>
                <c:pt idx="562">
                  <c:v>0.53351199999999999</c:v>
                </c:pt>
                <c:pt idx="563">
                  <c:v>0.54662500000000003</c:v>
                </c:pt>
                <c:pt idx="564">
                  <c:v>0.53643699999999994</c:v>
                </c:pt>
                <c:pt idx="565">
                  <c:v>0.54243699999999995</c:v>
                </c:pt>
                <c:pt idx="566">
                  <c:v>0.553485</c:v>
                </c:pt>
                <c:pt idx="567">
                  <c:v>0.56296599999999997</c:v>
                </c:pt>
                <c:pt idx="568">
                  <c:v>0.55675299999999994</c:v>
                </c:pt>
                <c:pt idx="569">
                  <c:v>0.57170900000000002</c:v>
                </c:pt>
                <c:pt idx="570">
                  <c:v>0.56116900000000003</c:v>
                </c:pt>
                <c:pt idx="571">
                  <c:v>0.54167100000000001</c:v>
                </c:pt>
                <c:pt idx="572">
                  <c:v>0.52956700000000001</c:v>
                </c:pt>
                <c:pt idx="573">
                  <c:v>0.53573099999999996</c:v>
                </c:pt>
                <c:pt idx="574">
                  <c:v>0.529366</c:v>
                </c:pt>
                <c:pt idx="575">
                  <c:v>0.49349699999999996</c:v>
                </c:pt>
                <c:pt idx="576">
                  <c:v>0.45458899999999997</c:v>
                </c:pt>
                <c:pt idx="577">
                  <c:v>0.45124799999999998</c:v>
                </c:pt>
                <c:pt idx="578">
                  <c:v>0.494587</c:v>
                </c:pt>
                <c:pt idx="579">
                  <c:v>0.468302</c:v>
                </c:pt>
                <c:pt idx="580">
                  <c:v>0.46457799999999999</c:v>
                </c:pt>
                <c:pt idx="581">
                  <c:v>0.46365299999999998</c:v>
                </c:pt>
                <c:pt idx="582">
                  <c:v>0.44826099999999997</c:v>
                </c:pt>
                <c:pt idx="583">
                  <c:v>0.44647699999999996</c:v>
                </c:pt>
                <c:pt idx="584">
                  <c:v>0.44390599999999997</c:v>
                </c:pt>
                <c:pt idx="585">
                  <c:v>0.44495000000000001</c:v>
                </c:pt>
                <c:pt idx="586">
                  <c:v>0.434639</c:v>
                </c:pt>
                <c:pt idx="587">
                  <c:v>0.41483499999999995</c:v>
                </c:pt>
                <c:pt idx="588">
                  <c:v>0.40839699999999995</c:v>
                </c:pt>
                <c:pt idx="589">
                  <c:v>0.376747</c:v>
                </c:pt>
                <c:pt idx="590">
                  <c:v>0.35745899999999997</c:v>
                </c:pt>
                <c:pt idx="591">
                  <c:v>0.37864300000000001</c:v>
                </c:pt>
                <c:pt idx="592">
                  <c:v>0.35343799999999997</c:v>
                </c:pt>
                <c:pt idx="593">
                  <c:v>0.34198400000000001</c:v>
                </c:pt>
                <c:pt idx="594">
                  <c:v>0.353128</c:v>
                </c:pt>
                <c:pt idx="595">
                  <c:v>0.36449999999999999</c:v>
                </c:pt>
                <c:pt idx="596">
                  <c:v>0.37429000000000001</c:v>
                </c:pt>
                <c:pt idx="597">
                  <c:v>0.37439499999999998</c:v>
                </c:pt>
                <c:pt idx="598">
                  <c:v>0.388511</c:v>
                </c:pt>
                <c:pt idx="599">
                  <c:v>0.38911000000000001</c:v>
                </c:pt>
                <c:pt idx="600">
                  <c:v>0.38449299999999997</c:v>
                </c:pt>
                <c:pt idx="601">
                  <c:v>0.35031699999999999</c:v>
                </c:pt>
                <c:pt idx="602">
                  <c:v>0.32864399999999999</c:v>
                </c:pt>
                <c:pt idx="603">
                  <c:v>0.29495000000000005</c:v>
                </c:pt>
                <c:pt idx="604">
                  <c:v>0.29572599999999999</c:v>
                </c:pt>
                <c:pt idx="605">
                  <c:v>0.29324299999999998</c:v>
                </c:pt>
                <c:pt idx="606">
                  <c:v>0.29777199999999998</c:v>
                </c:pt>
                <c:pt idx="607">
                  <c:v>0.28971599999999997</c:v>
                </c:pt>
                <c:pt idx="608">
                  <c:v>0.276478</c:v>
                </c:pt>
                <c:pt idx="609">
                  <c:v>0.28820899999999999</c:v>
                </c:pt>
                <c:pt idx="610">
                  <c:v>0.311722</c:v>
                </c:pt>
                <c:pt idx="611">
                  <c:v>0.33932199999999996</c:v>
                </c:pt>
                <c:pt idx="612">
                  <c:v>0.33419399999999999</c:v>
                </c:pt>
                <c:pt idx="613">
                  <c:v>0.30413399999999996</c:v>
                </c:pt>
                <c:pt idx="614">
                  <c:v>0.33621299999999998</c:v>
                </c:pt>
                <c:pt idx="615">
                  <c:v>0.35871399999999998</c:v>
                </c:pt>
                <c:pt idx="616">
                  <c:v>0.34014800000000001</c:v>
                </c:pt>
                <c:pt idx="617">
                  <c:v>0.36404199999999998</c:v>
                </c:pt>
                <c:pt idx="618">
                  <c:v>0.361624</c:v>
                </c:pt>
                <c:pt idx="619">
                  <c:v>0.36332100000000001</c:v>
                </c:pt>
                <c:pt idx="620">
                  <c:v>0.36508299999999999</c:v>
                </c:pt>
                <c:pt idx="621">
                  <c:v>0.38327000000000006</c:v>
                </c:pt>
                <c:pt idx="622">
                  <c:v>0.37660899999999997</c:v>
                </c:pt>
                <c:pt idx="623">
                  <c:v>0.36587199999999998</c:v>
                </c:pt>
                <c:pt idx="624">
                  <c:v>0.34549399999999997</c:v>
                </c:pt>
                <c:pt idx="625">
                  <c:v>0.32081599999999999</c:v>
                </c:pt>
                <c:pt idx="626">
                  <c:v>0.320851</c:v>
                </c:pt>
                <c:pt idx="627">
                  <c:v>0.34566199999999997</c:v>
                </c:pt>
                <c:pt idx="628">
                  <c:v>0.33970299999999998</c:v>
                </c:pt>
                <c:pt idx="629">
                  <c:v>0.34742400000000001</c:v>
                </c:pt>
                <c:pt idx="630">
                  <c:v>0.36422199999999999</c:v>
                </c:pt>
                <c:pt idx="631">
                  <c:v>0.35528399999999999</c:v>
                </c:pt>
                <c:pt idx="632">
                  <c:v>0.34322799999999998</c:v>
                </c:pt>
                <c:pt idx="633">
                  <c:v>0.37151699999999999</c:v>
                </c:pt>
                <c:pt idx="634">
                  <c:v>0.36988899999999997</c:v>
                </c:pt>
                <c:pt idx="635">
                  <c:v>0.37093000000000004</c:v>
                </c:pt>
                <c:pt idx="636">
                  <c:v>0.35324899999999998</c:v>
                </c:pt>
                <c:pt idx="637">
                  <c:v>0.33894099999999999</c:v>
                </c:pt>
                <c:pt idx="638">
                  <c:v>0.46166399999999996</c:v>
                </c:pt>
                <c:pt idx="639">
                  <c:v>0.51092099999999996</c:v>
                </c:pt>
                <c:pt idx="640">
                  <c:v>0.53209200000000001</c:v>
                </c:pt>
                <c:pt idx="641">
                  <c:v>0.55907899999999999</c:v>
                </c:pt>
                <c:pt idx="642">
                  <c:v>0.58098799999999995</c:v>
                </c:pt>
                <c:pt idx="643">
                  <c:v>0.58794400000000002</c:v>
                </c:pt>
                <c:pt idx="644">
                  <c:v>0.58581399999999995</c:v>
                </c:pt>
                <c:pt idx="645">
                  <c:v>0.59047899999999998</c:v>
                </c:pt>
                <c:pt idx="646">
                  <c:v>0.60972599999999999</c:v>
                </c:pt>
                <c:pt idx="647">
                  <c:v>0.62085899999999994</c:v>
                </c:pt>
                <c:pt idx="648">
                  <c:v>0.61491899999999999</c:v>
                </c:pt>
                <c:pt idx="649">
                  <c:v>0.60383000000000009</c:v>
                </c:pt>
                <c:pt idx="650">
                  <c:v>0.60137299999999994</c:v>
                </c:pt>
                <c:pt idx="651">
                  <c:v>0.59357300000000002</c:v>
                </c:pt>
                <c:pt idx="652">
                  <c:v>0.57550199999999996</c:v>
                </c:pt>
                <c:pt idx="653">
                  <c:v>0.55121100000000001</c:v>
                </c:pt>
                <c:pt idx="654">
                  <c:v>0.51813500000000001</c:v>
                </c:pt>
                <c:pt idx="655">
                  <c:v>0.50252000000000008</c:v>
                </c:pt>
                <c:pt idx="656">
                  <c:v>0.53299299999999994</c:v>
                </c:pt>
                <c:pt idx="657">
                  <c:v>0.52149899999999993</c:v>
                </c:pt>
                <c:pt idx="658">
                  <c:v>0.51210599999999995</c:v>
                </c:pt>
                <c:pt idx="659">
                  <c:v>0.52362399999999998</c:v>
                </c:pt>
                <c:pt idx="660">
                  <c:v>0.50284600000000002</c:v>
                </c:pt>
                <c:pt idx="661">
                  <c:v>0.497201</c:v>
                </c:pt>
                <c:pt idx="662">
                  <c:v>0.50046199999999996</c:v>
                </c:pt>
                <c:pt idx="663">
                  <c:v>0.48733499999999996</c:v>
                </c:pt>
                <c:pt idx="664">
                  <c:v>0.46587000000000006</c:v>
                </c:pt>
                <c:pt idx="665">
                  <c:v>0.44823799999999997</c:v>
                </c:pt>
                <c:pt idx="666">
                  <c:v>0.46375000000000005</c:v>
                </c:pt>
                <c:pt idx="667">
                  <c:v>0.46916399999999997</c:v>
                </c:pt>
                <c:pt idx="668">
                  <c:v>0.44700599999999996</c:v>
                </c:pt>
                <c:pt idx="669">
                  <c:v>0.450183</c:v>
                </c:pt>
                <c:pt idx="670">
                  <c:v>0.45433799999999996</c:v>
                </c:pt>
                <c:pt idx="671">
                  <c:v>0.48582699999999995</c:v>
                </c:pt>
                <c:pt idx="672">
                  <c:v>0.50476500000000002</c:v>
                </c:pt>
                <c:pt idx="673">
                  <c:v>0.53982299999999994</c:v>
                </c:pt>
                <c:pt idx="674">
                  <c:v>0.53551199999999999</c:v>
                </c:pt>
                <c:pt idx="675">
                  <c:v>0.56925300000000001</c:v>
                </c:pt>
                <c:pt idx="676">
                  <c:v>0.57899800000000001</c:v>
                </c:pt>
                <c:pt idx="677">
                  <c:v>0.56400299999999992</c:v>
                </c:pt>
                <c:pt idx="678">
                  <c:v>0.65172599999999992</c:v>
                </c:pt>
                <c:pt idx="679">
                  <c:v>0.63650600000000002</c:v>
                </c:pt>
                <c:pt idx="680">
                  <c:v>0.61152499999999999</c:v>
                </c:pt>
                <c:pt idx="681">
                  <c:v>0.6077300000000001</c:v>
                </c:pt>
                <c:pt idx="682">
                  <c:v>0.62654299999999996</c:v>
                </c:pt>
                <c:pt idx="683">
                  <c:v>0.61408399999999996</c:v>
                </c:pt>
                <c:pt idx="684">
                  <c:v>0.68791499999999994</c:v>
                </c:pt>
                <c:pt idx="685">
                  <c:v>0.70438699999999999</c:v>
                </c:pt>
                <c:pt idx="686">
                  <c:v>0.74000599999999994</c:v>
                </c:pt>
                <c:pt idx="687">
                  <c:v>0.76118599999999992</c:v>
                </c:pt>
                <c:pt idx="688">
                  <c:v>0.78242299999999998</c:v>
                </c:pt>
                <c:pt idx="689">
                  <c:v>0.79399599999999992</c:v>
                </c:pt>
                <c:pt idx="690">
                  <c:v>0.78378799999999993</c:v>
                </c:pt>
                <c:pt idx="691">
                  <c:v>0.78056899999999996</c:v>
                </c:pt>
                <c:pt idx="692">
                  <c:v>0.78749399999999992</c:v>
                </c:pt>
                <c:pt idx="693">
                  <c:v>0.78316699999999995</c:v>
                </c:pt>
                <c:pt idx="694">
                  <c:v>0.76008299999999995</c:v>
                </c:pt>
                <c:pt idx="695">
                  <c:v>0.75128899999999998</c:v>
                </c:pt>
                <c:pt idx="696">
                  <c:v>0.729827</c:v>
                </c:pt>
                <c:pt idx="697">
                  <c:v>0.70859899999999998</c:v>
                </c:pt>
                <c:pt idx="698">
                  <c:v>0.69018800000000002</c:v>
                </c:pt>
                <c:pt idx="699">
                  <c:v>0.66153499999999998</c:v>
                </c:pt>
                <c:pt idx="700">
                  <c:v>0.64106099999999999</c:v>
                </c:pt>
                <c:pt idx="701">
                  <c:v>0.61635399999999996</c:v>
                </c:pt>
                <c:pt idx="702">
                  <c:v>0.64354199999999995</c:v>
                </c:pt>
                <c:pt idx="703">
                  <c:v>0.64712599999999998</c:v>
                </c:pt>
                <c:pt idx="704">
                  <c:v>0.62948499999999996</c:v>
                </c:pt>
                <c:pt idx="705">
                  <c:v>0.60492899999999994</c:v>
                </c:pt>
                <c:pt idx="706">
                  <c:v>0.57280199999999992</c:v>
                </c:pt>
                <c:pt idx="707">
                  <c:v>0.55158000000000007</c:v>
                </c:pt>
                <c:pt idx="708">
                  <c:v>0.52702199999999999</c:v>
                </c:pt>
                <c:pt idx="709">
                  <c:v>0.54991400000000001</c:v>
                </c:pt>
                <c:pt idx="710">
                  <c:v>0.537829</c:v>
                </c:pt>
                <c:pt idx="711">
                  <c:v>0.51610299999999998</c:v>
                </c:pt>
                <c:pt idx="712">
                  <c:v>0.50619000000000003</c:v>
                </c:pt>
                <c:pt idx="713">
                  <c:v>0.50025799999999998</c:v>
                </c:pt>
                <c:pt idx="714">
                  <c:v>0.47617000000000004</c:v>
                </c:pt>
                <c:pt idx="715">
                  <c:v>0.47598299999999999</c:v>
                </c:pt>
                <c:pt idx="716">
                  <c:v>0.46379299999999996</c:v>
                </c:pt>
                <c:pt idx="717">
                  <c:v>0.44906399999999996</c:v>
                </c:pt>
                <c:pt idx="718">
                  <c:v>0.45564299999999996</c:v>
                </c:pt>
                <c:pt idx="719">
                  <c:v>0.42813099999999998</c:v>
                </c:pt>
                <c:pt idx="720">
                  <c:v>0.43243799999999999</c:v>
                </c:pt>
                <c:pt idx="721">
                  <c:v>0.42887899999999995</c:v>
                </c:pt>
                <c:pt idx="722">
                  <c:v>0.41273499999999996</c:v>
                </c:pt>
                <c:pt idx="723">
                  <c:v>0.39123000000000002</c:v>
                </c:pt>
                <c:pt idx="724">
                  <c:v>0.42862299999999998</c:v>
                </c:pt>
                <c:pt idx="725">
                  <c:v>0.45621200000000001</c:v>
                </c:pt>
                <c:pt idx="726">
                  <c:v>0.43932199999999999</c:v>
                </c:pt>
                <c:pt idx="727">
                  <c:v>0.43054799999999999</c:v>
                </c:pt>
                <c:pt idx="728">
                  <c:v>0.44880399999999998</c:v>
                </c:pt>
                <c:pt idx="729">
                  <c:v>0.44597299999999995</c:v>
                </c:pt>
                <c:pt idx="730">
                  <c:v>0.44479399999999997</c:v>
                </c:pt>
                <c:pt idx="731">
                  <c:v>0.43523099999999998</c:v>
                </c:pt>
                <c:pt idx="732">
                  <c:v>0.414354</c:v>
                </c:pt>
                <c:pt idx="733">
                  <c:v>0.37890099999999999</c:v>
                </c:pt>
                <c:pt idx="734">
                  <c:v>0.38609199999999999</c:v>
                </c:pt>
                <c:pt idx="735">
                  <c:v>0.37052399999999996</c:v>
                </c:pt>
                <c:pt idx="736">
                  <c:v>0.35788300000000001</c:v>
                </c:pt>
                <c:pt idx="737">
                  <c:v>0.34965599999999997</c:v>
                </c:pt>
                <c:pt idx="738">
                  <c:v>0.34725200000000001</c:v>
                </c:pt>
                <c:pt idx="739">
                  <c:v>0.34892200000000001</c:v>
                </c:pt>
                <c:pt idx="740">
                  <c:v>0.35455100000000001</c:v>
                </c:pt>
                <c:pt idx="741">
                  <c:v>0.34209499999999998</c:v>
                </c:pt>
                <c:pt idx="742">
                  <c:v>0.340781</c:v>
                </c:pt>
                <c:pt idx="743">
                  <c:v>0.30061399999999999</c:v>
                </c:pt>
                <c:pt idx="744">
                  <c:v>0.34548899999999999</c:v>
                </c:pt>
                <c:pt idx="745">
                  <c:v>0.33043299999999998</c:v>
                </c:pt>
                <c:pt idx="746">
                  <c:v>0.336169</c:v>
                </c:pt>
                <c:pt idx="747">
                  <c:v>0.31384099999999998</c:v>
                </c:pt>
                <c:pt idx="748">
                  <c:v>0.30224000000000001</c:v>
                </c:pt>
                <c:pt idx="749">
                  <c:v>0.31327199999999999</c:v>
                </c:pt>
                <c:pt idx="750">
                  <c:v>0.28700199999999998</c:v>
                </c:pt>
                <c:pt idx="751">
                  <c:v>0.29791000000000001</c:v>
                </c:pt>
                <c:pt idx="752">
                  <c:v>0.28609699999999999</c:v>
                </c:pt>
                <c:pt idx="753">
                  <c:v>0.28443299999999999</c:v>
                </c:pt>
                <c:pt idx="754">
                  <c:v>0.30291699999999999</c:v>
                </c:pt>
                <c:pt idx="755">
                  <c:v>0.31389800000000001</c:v>
                </c:pt>
                <c:pt idx="756">
                  <c:v>0.30986000000000002</c:v>
                </c:pt>
                <c:pt idx="757">
                  <c:v>0.28974299999999997</c:v>
                </c:pt>
                <c:pt idx="758">
                  <c:v>0.313608</c:v>
                </c:pt>
                <c:pt idx="759">
                  <c:v>0.34679099999999996</c:v>
                </c:pt>
                <c:pt idx="760">
                  <c:v>0.34346000000000004</c:v>
                </c:pt>
                <c:pt idx="761">
                  <c:v>0.337229</c:v>
                </c:pt>
                <c:pt idx="762">
                  <c:v>0.35165799999999997</c:v>
                </c:pt>
                <c:pt idx="763">
                  <c:v>0.38702700000000001</c:v>
                </c:pt>
                <c:pt idx="764">
                  <c:v>0.376525</c:v>
                </c:pt>
                <c:pt idx="765">
                  <c:v>0.35455399999999998</c:v>
                </c:pt>
                <c:pt idx="766">
                  <c:v>0.35908099999999998</c:v>
                </c:pt>
                <c:pt idx="767">
                  <c:v>0.34535399999999999</c:v>
                </c:pt>
                <c:pt idx="768">
                  <c:v>0.38948699999999997</c:v>
                </c:pt>
                <c:pt idx="769">
                  <c:v>0.39952099999999996</c:v>
                </c:pt>
                <c:pt idx="770">
                  <c:v>0.41066000000000003</c:v>
                </c:pt>
                <c:pt idx="771">
                  <c:v>0.39954499999999998</c:v>
                </c:pt>
                <c:pt idx="772">
                  <c:v>0.40262899999999996</c:v>
                </c:pt>
                <c:pt idx="773">
                  <c:v>0.40567000000000003</c:v>
                </c:pt>
                <c:pt idx="774">
                  <c:v>0.406443</c:v>
                </c:pt>
                <c:pt idx="775">
                  <c:v>0.369612</c:v>
                </c:pt>
                <c:pt idx="776">
                  <c:v>0.36368699999999998</c:v>
                </c:pt>
                <c:pt idx="777">
                  <c:v>0.33544799999999997</c:v>
                </c:pt>
                <c:pt idx="778">
                  <c:v>0.33305799999999997</c:v>
                </c:pt>
                <c:pt idx="779">
                  <c:v>0.302118</c:v>
                </c:pt>
                <c:pt idx="780">
                  <c:v>0.26536100000000001</c:v>
                </c:pt>
                <c:pt idx="781">
                  <c:v>0.24049099999999998</c:v>
                </c:pt>
                <c:pt idx="782">
                  <c:v>0.24989499999999998</c:v>
                </c:pt>
                <c:pt idx="783">
                  <c:v>0.264492</c:v>
                </c:pt>
                <c:pt idx="784">
                  <c:v>0.251722</c:v>
                </c:pt>
                <c:pt idx="785">
                  <c:v>0.24083099999999999</c:v>
                </c:pt>
                <c:pt idx="786">
                  <c:v>0.24827299999999999</c:v>
                </c:pt>
                <c:pt idx="787">
                  <c:v>0.23133499999999999</c:v>
                </c:pt>
                <c:pt idx="788">
                  <c:v>0.241003</c:v>
                </c:pt>
                <c:pt idx="789">
                  <c:v>0.221609</c:v>
                </c:pt>
                <c:pt idx="790">
                  <c:v>0.21606899999999998</c:v>
                </c:pt>
                <c:pt idx="791">
                  <c:v>0.194078</c:v>
                </c:pt>
                <c:pt idx="792">
                  <c:v>0.18376099999999998</c:v>
                </c:pt>
                <c:pt idx="793">
                  <c:v>0.16555300000000001</c:v>
                </c:pt>
                <c:pt idx="794">
                  <c:v>0.18282499999999999</c:v>
                </c:pt>
                <c:pt idx="795">
                  <c:v>0.174674</c:v>
                </c:pt>
                <c:pt idx="796">
                  <c:v>0.16958099999999998</c:v>
                </c:pt>
                <c:pt idx="797">
                  <c:v>0.15843299999999999</c:v>
                </c:pt>
                <c:pt idx="798">
                  <c:v>0.22150199999999998</c:v>
                </c:pt>
                <c:pt idx="799">
                  <c:v>0.26748699999999997</c:v>
                </c:pt>
                <c:pt idx="800">
                  <c:v>0.27083399999999996</c:v>
                </c:pt>
                <c:pt idx="801">
                  <c:v>0.27255599999999996</c:v>
                </c:pt>
                <c:pt idx="802">
                  <c:v>0.25698799999999999</c:v>
                </c:pt>
                <c:pt idx="803">
                  <c:v>0.25924700000000001</c:v>
                </c:pt>
                <c:pt idx="804">
                  <c:v>0.250361</c:v>
                </c:pt>
                <c:pt idx="805">
                  <c:v>0.23696899999999999</c:v>
                </c:pt>
                <c:pt idx="806">
                  <c:v>0.23439000000000002</c:v>
                </c:pt>
                <c:pt idx="807">
                  <c:v>0.244754</c:v>
                </c:pt>
                <c:pt idx="808">
                  <c:v>0.24629799999999999</c:v>
                </c:pt>
                <c:pt idx="809">
                  <c:v>0.245088</c:v>
                </c:pt>
                <c:pt idx="810">
                  <c:v>0.22398599999999999</c:v>
                </c:pt>
                <c:pt idx="811">
                  <c:v>0.23360399999999998</c:v>
                </c:pt>
                <c:pt idx="812">
                  <c:v>0.23527599999999999</c:v>
                </c:pt>
                <c:pt idx="813">
                  <c:v>0.230403</c:v>
                </c:pt>
                <c:pt idx="814">
                  <c:v>0.20862000000000003</c:v>
                </c:pt>
                <c:pt idx="815">
                  <c:v>0.192774</c:v>
                </c:pt>
                <c:pt idx="816">
                  <c:v>0.17438299999999998</c:v>
                </c:pt>
                <c:pt idx="817">
                  <c:v>0.16731000000000001</c:v>
                </c:pt>
                <c:pt idx="818">
                  <c:v>0.14506000000000002</c:v>
                </c:pt>
                <c:pt idx="819">
                  <c:v>0.137626</c:v>
                </c:pt>
                <c:pt idx="820">
                  <c:v>0.1447</c:v>
                </c:pt>
                <c:pt idx="821">
                  <c:v>0.173314</c:v>
                </c:pt>
                <c:pt idx="822">
                  <c:v>0.170764</c:v>
                </c:pt>
                <c:pt idx="823">
                  <c:v>0.16498499999999999</c:v>
                </c:pt>
                <c:pt idx="824">
                  <c:v>0.18532499999999999</c:v>
                </c:pt>
                <c:pt idx="825">
                  <c:v>0.174151</c:v>
                </c:pt>
                <c:pt idx="826">
                  <c:v>0.164989</c:v>
                </c:pt>
                <c:pt idx="827">
                  <c:v>0.14661099999999999</c:v>
                </c:pt>
                <c:pt idx="828">
                  <c:v>0.143232</c:v>
                </c:pt>
                <c:pt idx="829">
                  <c:v>0.14588599999999999</c:v>
                </c:pt>
                <c:pt idx="830">
                  <c:v>0.14887899999999998</c:v>
                </c:pt>
                <c:pt idx="831">
                  <c:v>0.14008099999999998</c:v>
                </c:pt>
                <c:pt idx="832">
                  <c:v>0.129547</c:v>
                </c:pt>
                <c:pt idx="833">
                  <c:v>0.12034299999999999</c:v>
                </c:pt>
                <c:pt idx="834">
                  <c:v>0.110984</c:v>
                </c:pt>
                <c:pt idx="835">
                  <c:v>0.10431599999999999</c:v>
                </c:pt>
                <c:pt idx="836">
                  <c:v>9.9356E-2</c:v>
                </c:pt>
                <c:pt idx="837">
                  <c:v>8.6115999999999998E-2</c:v>
                </c:pt>
                <c:pt idx="838">
                  <c:v>9.1878000000000001E-2</c:v>
                </c:pt>
                <c:pt idx="839">
                  <c:v>8.4192000000000003E-2</c:v>
                </c:pt>
                <c:pt idx="840">
                  <c:v>8.8310000000000013E-2</c:v>
                </c:pt>
                <c:pt idx="841">
                  <c:v>8.8610999999999995E-2</c:v>
                </c:pt>
                <c:pt idx="842">
                  <c:v>8.0467999999999998E-2</c:v>
                </c:pt>
                <c:pt idx="843">
                  <c:v>7.8162999999999996E-2</c:v>
                </c:pt>
                <c:pt idx="844">
                  <c:v>7.7246999999999996E-2</c:v>
                </c:pt>
                <c:pt idx="845">
                  <c:v>7.6692999999999997E-2</c:v>
                </c:pt>
                <c:pt idx="846">
                  <c:v>6.4667000000000002E-2</c:v>
                </c:pt>
                <c:pt idx="847">
                  <c:v>5.9527999999999998E-2</c:v>
                </c:pt>
                <c:pt idx="848">
                  <c:v>5.9825999999999997E-2</c:v>
                </c:pt>
                <c:pt idx="849">
                  <c:v>4.4574999999999997E-2</c:v>
                </c:pt>
                <c:pt idx="850">
                  <c:v>4.5266000000000001E-2</c:v>
                </c:pt>
                <c:pt idx="851">
                  <c:v>4.8457E-2</c:v>
                </c:pt>
                <c:pt idx="852">
                  <c:v>4.9443999999999995E-2</c:v>
                </c:pt>
                <c:pt idx="853">
                  <c:v>3.9542000000000001E-2</c:v>
                </c:pt>
                <c:pt idx="854">
                  <c:v>4.7698999999999998E-2</c:v>
                </c:pt>
                <c:pt idx="855">
                  <c:v>4.9576999999999996E-2</c:v>
                </c:pt>
                <c:pt idx="856">
                  <c:v>4.7202000000000001E-2</c:v>
                </c:pt>
                <c:pt idx="857">
                  <c:v>5.1635999999999994E-2</c:v>
                </c:pt>
                <c:pt idx="858">
                  <c:v>4.8354999999999995E-2</c:v>
                </c:pt>
                <c:pt idx="859">
                  <c:v>4.3232E-2</c:v>
                </c:pt>
                <c:pt idx="860">
                  <c:v>4.8920000000000005E-2</c:v>
                </c:pt>
                <c:pt idx="861">
                  <c:v>4.6120999999999995E-2</c:v>
                </c:pt>
                <c:pt idx="862">
                  <c:v>4.8805000000000001E-2</c:v>
                </c:pt>
                <c:pt idx="863">
                  <c:v>4.1950999999999995E-2</c:v>
                </c:pt>
                <c:pt idx="864">
                  <c:v>5.4029000000000001E-2</c:v>
                </c:pt>
                <c:pt idx="865">
                  <c:v>5.5418999999999996E-2</c:v>
                </c:pt>
                <c:pt idx="866">
                  <c:v>5.4066999999999997E-2</c:v>
                </c:pt>
                <c:pt idx="867">
                  <c:v>5.1732999999999994E-2</c:v>
                </c:pt>
                <c:pt idx="868">
                  <c:v>5.5430000000000007E-2</c:v>
                </c:pt>
                <c:pt idx="869">
                  <c:v>5.6417999999999996E-2</c:v>
                </c:pt>
                <c:pt idx="870">
                  <c:v>5.7782999999999994E-2</c:v>
                </c:pt>
                <c:pt idx="871">
                  <c:v>6.0196E-2</c:v>
                </c:pt>
                <c:pt idx="872">
                  <c:v>6.3980999999999996E-2</c:v>
                </c:pt>
                <c:pt idx="873">
                  <c:v>5.1370000000000006E-2</c:v>
                </c:pt>
                <c:pt idx="874">
                  <c:v>4.6802999999999997E-2</c:v>
                </c:pt>
                <c:pt idx="875">
                  <c:v>3.8587999999999997E-2</c:v>
                </c:pt>
                <c:pt idx="876">
                  <c:v>3.7689E-2</c:v>
                </c:pt>
                <c:pt idx="877">
                  <c:v>3.3752999999999998E-2</c:v>
                </c:pt>
                <c:pt idx="878">
                  <c:v>2.1351999999999999E-2</c:v>
                </c:pt>
                <c:pt idx="879">
                  <c:v>2.3085999999999999E-2</c:v>
                </c:pt>
                <c:pt idx="880">
                  <c:v>2.2481999999999999E-2</c:v>
                </c:pt>
                <c:pt idx="881">
                  <c:v>1.6743000000000001E-2</c:v>
                </c:pt>
                <c:pt idx="882">
                  <c:v>1.9289000000000001E-2</c:v>
                </c:pt>
                <c:pt idx="883">
                  <c:v>2.0166999999999997E-2</c:v>
                </c:pt>
                <c:pt idx="884">
                  <c:v>1.9629000000000001E-2</c:v>
                </c:pt>
                <c:pt idx="885">
                  <c:v>2.0972999999999999E-2</c:v>
                </c:pt>
                <c:pt idx="886">
                  <c:v>2.2297999999999998E-2</c:v>
                </c:pt>
                <c:pt idx="887">
                  <c:v>1.6795000000000001E-2</c:v>
                </c:pt>
                <c:pt idx="888">
                  <c:v>1.6791999999999998E-2</c:v>
                </c:pt>
                <c:pt idx="889">
                  <c:v>1.3807999999999999E-2</c:v>
                </c:pt>
                <c:pt idx="890">
                  <c:v>1.9899E-2</c:v>
                </c:pt>
                <c:pt idx="891">
                  <c:v>2.2016999999999998E-2</c:v>
                </c:pt>
                <c:pt idx="892">
                  <c:v>1.8237E-2</c:v>
                </c:pt>
                <c:pt idx="893">
                  <c:v>2.1602E-2</c:v>
                </c:pt>
                <c:pt idx="894">
                  <c:v>1.8090000000000002E-2</c:v>
                </c:pt>
                <c:pt idx="895">
                  <c:v>1.7852E-2</c:v>
                </c:pt>
                <c:pt idx="896">
                  <c:v>2.0154999999999999E-2</c:v>
                </c:pt>
                <c:pt idx="897">
                  <c:v>2.2165999999999998E-2</c:v>
                </c:pt>
                <c:pt idx="898">
                  <c:v>1.8290999999999998E-2</c:v>
                </c:pt>
                <c:pt idx="899">
                  <c:v>2.1663999999999999E-2</c:v>
                </c:pt>
                <c:pt idx="900">
                  <c:v>2.7702999999999998E-2</c:v>
                </c:pt>
                <c:pt idx="901">
                  <c:v>2.8611999999999999E-2</c:v>
                </c:pt>
                <c:pt idx="902">
                  <c:v>2.7392E-2</c:v>
                </c:pt>
                <c:pt idx="903">
                  <c:v>2.5418E-2</c:v>
                </c:pt>
                <c:pt idx="904">
                  <c:v>2.9356999999999998E-2</c:v>
                </c:pt>
                <c:pt idx="905">
                  <c:v>2.6064E-2</c:v>
                </c:pt>
                <c:pt idx="906">
                  <c:v>1.8953999999999999E-2</c:v>
                </c:pt>
                <c:pt idx="907">
                  <c:v>2.3836E-2</c:v>
                </c:pt>
                <c:pt idx="908">
                  <c:v>1.6986999999999999E-2</c:v>
                </c:pt>
                <c:pt idx="909">
                  <c:v>2.9586999999999999E-2</c:v>
                </c:pt>
                <c:pt idx="910">
                  <c:v>3.6345999999999996E-2</c:v>
                </c:pt>
                <c:pt idx="911">
                  <c:v>4.1530000000000004E-2</c:v>
                </c:pt>
                <c:pt idx="912">
                  <c:v>4.7317999999999999E-2</c:v>
                </c:pt>
                <c:pt idx="913">
                  <c:v>4.9822999999999999E-2</c:v>
                </c:pt>
                <c:pt idx="914">
                  <c:v>5.8940000000000006E-2</c:v>
                </c:pt>
                <c:pt idx="915">
                  <c:v>6.8684999999999996E-2</c:v>
                </c:pt>
                <c:pt idx="916">
                  <c:v>6.2686999999999993E-2</c:v>
                </c:pt>
                <c:pt idx="917">
                  <c:v>6.0603999999999998E-2</c:v>
                </c:pt>
                <c:pt idx="918">
                  <c:v>6.4762E-2</c:v>
                </c:pt>
                <c:pt idx="919">
                  <c:v>7.0216000000000001E-2</c:v>
                </c:pt>
                <c:pt idx="920">
                  <c:v>7.2594999999999993E-2</c:v>
                </c:pt>
                <c:pt idx="921">
                  <c:v>7.1629999999999999E-2</c:v>
                </c:pt>
                <c:pt idx="922">
                  <c:v>6.5571999999999991E-2</c:v>
                </c:pt>
                <c:pt idx="923">
                  <c:v>6.1983999999999997E-2</c:v>
                </c:pt>
                <c:pt idx="924">
                  <c:v>6.3136999999999999E-2</c:v>
                </c:pt>
                <c:pt idx="925">
                  <c:v>8.7201000000000001E-2</c:v>
                </c:pt>
                <c:pt idx="926">
                  <c:v>8.4971999999999992E-2</c:v>
                </c:pt>
                <c:pt idx="927">
                  <c:v>8.2327999999999998E-2</c:v>
                </c:pt>
                <c:pt idx="928">
                  <c:v>8.5747999999999991E-2</c:v>
                </c:pt>
                <c:pt idx="929">
                  <c:v>7.982199999999999E-2</c:v>
                </c:pt>
                <c:pt idx="930">
                  <c:v>7.6693999999999998E-2</c:v>
                </c:pt>
                <c:pt idx="931">
                  <c:v>7.2764999999999996E-2</c:v>
                </c:pt>
                <c:pt idx="932">
                  <c:v>6.7335999999999993E-2</c:v>
                </c:pt>
                <c:pt idx="933">
                  <c:v>6.827699999999999E-2</c:v>
                </c:pt>
                <c:pt idx="934">
                  <c:v>7.7227999999999991E-2</c:v>
                </c:pt>
                <c:pt idx="935">
                  <c:v>7.2318999999999994E-2</c:v>
                </c:pt>
                <c:pt idx="936">
                  <c:v>8.6600999999999997E-2</c:v>
                </c:pt>
                <c:pt idx="937">
                  <c:v>7.8840999999999994E-2</c:v>
                </c:pt>
                <c:pt idx="938">
                  <c:v>9.8174999999999998E-2</c:v>
                </c:pt>
                <c:pt idx="939">
                  <c:v>9.629299999999999E-2</c:v>
                </c:pt>
                <c:pt idx="940">
                  <c:v>9.1305999999999998E-2</c:v>
                </c:pt>
                <c:pt idx="941">
                  <c:v>8.8960000000000011E-2</c:v>
                </c:pt>
                <c:pt idx="942">
                  <c:v>8.2378999999999994E-2</c:v>
                </c:pt>
                <c:pt idx="943">
                  <c:v>7.7072000000000002E-2</c:v>
                </c:pt>
                <c:pt idx="944">
                  <c:v>5.7618999999999997E-2</c:v>
                </c:pt>
                <c:pt idx="945">
                  <c:v>6.2605999999999995E-2</c:v>
                </c:pt>
                <c:pt idx="946">
                  <c:v>6.1980999999999994E-2</c:v>
                </c:pt>
                <c:pt idx="947">
                  <c:v>6.1071999999999994E-2</c:v>
                </c:pt>
                <c:pt idx="948">
                  <c:v>6.0137999999999997E-2</c:v>
                </c:pt>
                <c:pt idx="949">
                  <c:v>8.1773999999999999E-2</c:v>
                </c:pt>
                <c:pt idx="950">
                  <c:v>0.106837</c:v>
                </c:pt>
                <c:pt idx="951">
                  <c:v>0.11404</c:v>
                </c:pt>
                <c:pt idx="952">
                  <c:v>0.111526</c:v>
                </c:pt>
                <c:pt idx="953">
                  <c:v>0.118751</c:v>
                </c:pt>
                <c:pt idx="954">
                  <c:v>0.11407399999999999</c:v>
                </c:pt>
                <c:pt idx="955">
                  <c:v>0.1018</c:v>
                </c:pt>
                <c:pt idx="956">
                  <c:v>9.3071000000000001E-2</c:v>
                </c:pt>
                <c:pt idx="957">
                  <c:v>8.0077999999999996E-2</c:v>
                </c:pt>
                <c:pt idx="958">
                  <c:v>7.2242000000000001E-2</c:v>
                </c:pt>
                <c:pt idx="959">
                  <c:v>6.7102999999999996E-2</c:v>
                </c:pt>
                <c:pt idx="960">
                  <c:v>6.0918999999999994E-2</c:v>
                </c:pt>
                <c:pt idx="961">
                  <c:v>5.9427000000000001E-2</c:v>
                </c:pt>
                <c:pt idx="962">
                  <c:v>5.7197999999999999E-2</c:v>
                </c:pt>
                <c:pt idx="963">
                  <c:v>5.5272999999999996E-2</c:v>
                </c:pt>
                <c:pt idx="964">
                  <c:v>5.3044000000000001E-2</c:v>
                </c:pt>
                <c:pt idx="965">
                  <c:v>4.8746999999999999E-2</c:v>
                </c:pt>
                <c:pt idx="966">
                  <c:v>4.3563999999999999E-2</c:v>
                </c:pt>
                <c:pt idx="967">
                  <c:v>3.7614000000000002E-2</c:v>
                </c:pt>
                <c:pt idx="968">
                  <c:v>2.9035999999999999E-2</c:v>
                </c:pt>
                <c:pt idx="969">
                  <c:v>3.0610999999999999E-2</c:v>
                </c:pt>
                <c:pt idx="970">
                  <c:v>2.8605999999999999E-2</c:v>
                </c:pt>
                <c:pt idx="971">
                  <c:v>2.5638999999999999E-2</c:v>
                </c:pt>
                <c:pt idx="972">
                  <c:v>2.1663999999999999E-2</c:v>
                </c:pt>
                <c:pt idx="973">
                  <c:v>2.4274E-2</c:v>
                </c:pt>
                <c:pt idx="974">
                  <c:v>2.2343999999999999E-2</c:v>
                </c:pt>
                <c:pt idx="975">
                  <c:v>2.6223999999999997E-2</c:v>
                </c:pt>
                <c:pt idx="976">
                  <c:v>2.2185999999999997E-2</c:v>
                </c:pt>
                <c:pt idx="977">
                  <c:v>1.7230000000000002E-2</c:v>
                </c:pt>
                <c:pt idx="978">
                  <c:v>1.9813999999999998E-2</c:v>
                </c:pt>
                <c:pt idx="979">
                  <c:v>1.5706999999999999E-2</c:v>
                </c:pt>
                <c:pt idx="980">
                  <c:v>1.5314999999999999E-2</c:v>
                </c:pt>
                <c:pt idx="981">
                  <c:v>1.5193E-2</c:v>
                </c:pt>
                <c:pt idx="982">
                  <c:v>1.6352999999999999E-2</c:v>
                </c:pt>
                <c:pt idx="983">
                  <c:v>1.7984999999999998E-2</c:v>
                </c:pt>
                <c:pt idx="984">
                  <c:v>2.2582999999999999E-2</c:v>
                </c:pt>
                <c:pt idx="985">
                  <c:v>2.4544E-2</c:v>
                </c:pt>
                <c:pt idx="986">
                  <c:v>2.6796E-2</c:v>
                </c:pt>
                <c:pt idx="987">
                  <c:v>2.4475999999999998E-2</c:v>
                </c:pt>
                <c:pt idx="988">
                  <c:v>2.3320999999999998E-2</c:v>
                </c:pt>
                <c:pt idx="989">
                  <c:v>3.4519000000000001E-2</c:v>
                </c:pt>
                <c:pt idx="990">
                  <c:v>4.0140999999999996E-2</c:v>
                </c:pt>
                <c:pt idx="991">
                  <c:v>3.9838999999999999E-2</c:v>
                </c:pt>
                <c:pt idx="992">
                  <c:v>4.6051999999999996E-2</c:v>
                </c:pt>
                <c:pt idx="993">
                  <c:v>5.0457999999999996E-2</c:v>
                </c:pt>
                <c:pt idx="994">
                  <c:v>4.7983999999999999E-2</c:v>
                </c:pt>
                <c:pt idx="995">
                  <c:v>4.3852999999999996E-2</c:v>
                </c:pt>
                <c:pt idx="996">
                  <c:v>4.095E-2</c:v>
                </c:pt>
                <c:pt idx="997">
                  <c:v>3.9142999999999997E-2</c:v>
                </c:pt>
                <c:pt idx="998">
                  <c:v>3.4336999999999999E-2</c:v>
                </c:pt>
                <c:pt idx="999">
                  <c:v>3.0852999999999998E-2</c:v>
                </c:pt>
                <c:pt idx="1000">
                  <c:v>2.7108999999999998E-2</c:v>
                </c:pt>
                <c:pt idx="1001">
                  <c:v>2.5697999999999999E-2</c:v>
                </c:pt>
                <c:pt idx="1002">
                  <c:v>2.4631E-2</c:v>
                </c:pt>
                <c:pt idx="1003">
                  <c:v>2.4957E-2</c:v>
                </c:pt>
                <c:pt idx="1004">
                  <c:v>2.5810999999999997E-2</c:v>
                </c:pt>
                <c:pt idx="1005">
                  <c:v>1.5903999999999998E-2</c:v>
                </c:pt>
                <c:pt idx="1006">
                  <c:v>1.4225999999999999E-2</c:v>
                </c:pt>
                <c:pt idx="1007">
                  <c:v>1.0296E-2</c:v>
                </c:pt>
                <c:pt idx="1008">
                  <c:v>8.8959999999999994E-3</c:v>
                </c:pt>
                <c:pt idx="1009">
                  <c:v>9.7000000000000003E-3</c:v>
                </c:pt>
                <c:pt idx="1010">
                  <c:v>9.6740000000000003E-3</c:v>
                </c:pt>
                <c:pt idx="1011">
                  <c:v>9.8319999999999987E-3</c:v>
                </c:pt>
                <c:pt idx="1012">
                  <c:v>1.0907999999999999E-2</c:v>
                </c:pt>
                <c:pt idx="1013">
                  <c:v>8.6769999999999989E-3</c:v>
                </c:pt>
                <c:pt idx="1014">
                  <c:v>7.6029999999999995E-3</c:v>
                </c:pt>
                <c:pt idx="1015">
                  <c:v>9.1979999999999996E-3</c:v>
                </c:pt>
                <c:pt idx="1016">
                  <c:v>1.1140000000000001E-2</c:v>
                </c:pt>
                <c:pt idx="1017">
                  <c:v>1.2121999999999999E-2</c:v>
                </c:pt>
                <c:pt idx="1018">
                  <c:v>1.3176E-2</c:v>
                </c:pt>
                <c:pt idx="1019">
                  <c:v>1.1637E-2</c:v>
                </c:pt>
                <c:pt idx="1020">
                  <c:v>5.7970000000000001E-3</c:v>
                </c:pt>
                <c:pt idx="1021">
                  <c:v>6.6100000000000004E-3</c:v>
                </c:pt>
                <c:pt idx="1022">
                  <c:v>2.1000000000000003E-3</c:v>
                </c:pt>
                <c:pt idx="1023">
                  <c:v>4.4159999999999998E-3</c:v>
                </c:pt>
                <c:pt idx="1024">
                  <c:v>6.4869999999999997E-3</c:v>
                </c:pt>
                <c:pt idx="1025">
                  <c:v>6.9909999999999998E-3</c:v>
                </c:pt>
                <c:pt idx="1026">
                  <c:v>7.5459999999999998E-3</c:v>
                </c:pt>
                <c:pt idx="1027">
                  <c:v>1.0874E-2</c:v>
                </c:pt>
                <c:pt idx="1028">
                  <c:v>1.1032999999999999E-2</c:v>
                </c:pt>
                <c:pt idx="1029">
                  <c:v>1.5505E-2</c:v>
                </c:pt>
                <c:pt idx="1030">
                  <c:v>2.3649E-2</c:v>
                </c:pt>
                <c:pt idx="1031">
                  <c:v>3.1696000000000002E-2</c:v>
                </c:pt>
                <c:pt idx="1032">
                  <c:v>3.6413999999999995E-2</c:v>
                </c:pt>
                <c:pt idx="1033">
                  <c:v>4.4831999999999997E-2</c:v>
                </c:pt>
                <c:pt idx="1034">
                  <c:v>5.3691999999999997E-2</c:v>
                </c:pt>
                <c:pt idx="1035">
                  <c:v>5.6985999999999995E-2</c:v>
                </c:pt>
                <c:pt idx="1036">
                  <c:v>6.3454999999999998E-2</c:v>
                </c:pt>
                <c:pt idx="1037">
                  <c:v>7.116299999999999E-2</c:v>
                </c:pt>
                <c:pt idx="1038">
                  <c:v>8.0182000000000003E-2</c:v>
                </c:pt>
                <c:pt idx="1039">
                  <c:v>7.9374E-2</c:v>
                </c:pt>
                <c:pt idx="1040">
                  <c:v>7.6076999999999992E-2</c:v>
                </c:pt>
                <c:pt idx="1041">
                  <c:v>7.1383000000000002E-2</c:v>
                </c:pt>
                <c:pt idx="1042">
                  <c:v>7.2720000000000007E-2</c:v>
                </c:pt>
                <c:pt idx="1043">
                  <c:v>7.6671000000000003E-2</c:v>
                </c:pt>
                <c:pt idx="1044">
                  <c:v>6.2830999999999998E-2</c:v>
                </c:pt>
                <c:pt idx="1045">
                  <c:v>3.5360999999999997E-2</c:v>
                </c:pt>
                <c:pt idx="1046">
                  <c:v>2.1975999999999999E-2</c:v>
                </c:pt>
                <c:pt idx="1047">
                  <c:v>2.5531999999999999E-2</c:v>
                </c:pt>
                <c:pt idx="1048">
                  <c:v>2.6858E-2</c:v>
                </c:pt>
                <c:pt idx="1049">
                  <c:v>2.8790000000000003E-2</c:v>
                </c:pt>
                <c:pt idx="1050">
                  <c:v>2.6907E-2</c:v>
                </c:pt>
                <c:pt idx="1051">
                  <c:v>2.5804999999999998E-2</c:v>
                </c:pt>
                <c:pt idx="1052">
                  <c:v>2.1937999999999999E-2</c:v>
                </c:pt>
                <c:pt idx="1053">
                  <c:v>2.5942E-2</c:v>
                </c:pt>
                <c:pt idx="1054">
                  <c:v>2.4380000000000002E-2</c:v>
                </c:pt>
                <c:pt idx="1055">
                  <c:v>2.2977999999999998E-2</c:v>
                </c:pt>
                <c:pt idx="1056">
                  <c:v>2.3865999999999998E-2</c:v>
                </c:pt>
                <c:pt idx="1057">
                  <c:v>2.3140000000000001E-2</c:v>
                </c:pt>
                <c:pt idx="1058">
                  <c:v>2.3562E-2</c:v>
                </c:pt>
                <c:pt idx="1059">
                  <c:v>2.5557E-2</c:v>
                </c:pt>
                <c:pt idx="1060">
                  <c:v>2.7496E-2</c:v>
                </c:pt>
                <c:pt idx="1061">
                  <c:v>3.1684999999999998E-2</c:v>
                </c:pt>
                <c:pt idx="1062">
                  <c:v>3.3066999999999999E-2</c:v>
                </c:pt>
                <c:pt idx="1063">
                  <c:v>3.0653999999999997E-2</c:v>
                </c:pt>
                <c:pt idx="1064">
                  <c:v>3.2111000000000001E-2</c:v>
                </c:pt>
                <c:pt idx="1065">
                  <c:v>3.1842999999999996E-2</c:v>
                </c:pt>
                <c:pt idx="1066">
                  <c:v>3.4512000000000001E-2</c:v>
                </c:pt>
                <c:pt idx="1067">
                  <c:v>2.9170000000000001E-2</c:v>
                </c:pt>
                <c:pt idx="1068">
                  <c:v>2.9184999999999999E-2</c:v>
                </c:pt>
                <c:pt idx="1069">
                  <c:v>3.1938999999999995E-2</c:v>
                </c:pt>
                <c:pt idx="1070">
                  <c:v>4.4920000000000002E-2</c:v>
                </c:pt>
                <c:pt idx="1071">
                  <c:v>5.4690999999999997E-2</c:v>
                </c:pt>
                <c:pt idx="1072">
                  <c:v>5.5190000000000003E-2</c:v>
                </c:pt>
                <c:pt idx="1073">
                  <c:v>5.4972999999999994E-2</c:v>
                </c:pt>
                <c:pt idx="1074">
                  <c:v>5.0790999999999996E-2</c:v>
                </c:pt>
                <c:pt idx="1075">
                  <c:v>5.7940999999999999E-2</c:v>
                </c:pt>
                <c:pt idx="1076">
                  <c:v>5.8534999999999997E-2</c:v>
                </c:pt>
                <c:pt idx="1077">
                  <c:v>5.3104999999999999E-2</c:v>
                </c:pt>
                <c:pt idx="1078">
                  <c:v>5.2941999999999996E-2</c:v>
                </c:pt>
                <c:pt idx="1079">
                  <c:v>5.2010999999999995E-2</c:v>
                </c:pt>
                <c:pt idx="1080">
                  <c:v>5.3420000000000002E-2</c:v>
                </c:pt>
                <c:pt idx="1081">
                  <c:v>5.0275E-2</c:v>
                </c:pt>
                <c:pt idx="1082">
                  <c:v>4.7972000000000001E-2</c:v>
                </c:pt>
                <c:pt idx="1083">
                  <c:v>5.3967999999999995E-2</c:v>
                </c:pt>
                <c:pt idx="1084">
                  <c:v>7.5121999999999994E-2</c:v>
                </c:pt>
                <c:pt idx="1085">
                  <c:v>7.9730999999999996E-2</c:v>
                </c:pt>
                <c:pt idx="1086">
                  <c:v>7.0211999999999997E-2</c:v>
                </c:pt>
                <c:pt idx="1087">
                  <c:v>6.1765999999999995E-2</c:v>
                </c:pt>
                <c:pt idx="1088">
                  <c:v>8.581599999999999E-2</c:v>
                </c:pt>
                <c:pt idx="1089">
                  <c:v>0.102369</c:v>
                </c:pt>
                <c:pt idx="1090">
                  <c:v>0.11737299999999999</c:v>
                </c:pt>
                <c:pt idx="1091">
                  <c:v>0.129741</c:v>
                </c:pt>
                <c:pt idx="1092">
                  <c:v>0.13794899999999999</c:v>
                </c:pt>
                <c:pt idx="1093">
                  <c:v>0.145458</c:v>
                </c:pt>
                <c:pt idx="1094">
                  <c:v>0.149201</c:v>
                </c:pt>
                <c:pt idx="1095">
                  <c:v>0.14308299999999999</c:v>
                </c:pt>
                <c:pt idx="1096">
                  <c:v>0.143653</c:v>
                </c:pt>
                <c:pt idx="1097">
                  <c:v>0.14255599999999999</c:v>
                </c:pt>
                <c:pt idx="1098">
                  <c:v>0.147423</c:v>
                </c:pt>
                <c:pt idx="1099">
                  <c:v>0.140844</c:v>
                </c:pt>
                <c:pt idx="1100">
                  <c:v>0.13289399999999998</c:v>
                </c:pt>
                <c:pt idx="1101">
                  <c:v>0.13539599999999999</c:v>
                </c:pt>
                <c:pt idx="1102">
                  <c:v>0.130107</c:v>
                </c:pt>
                <c:pt idx="1103">
                  <c:v>0.126753</c:v>
                </c:pt>
                <c:pt idx="1104">
                  <c:v>0.13046000000000002</c:v>
                </c:pt>
                <c:pt idx="1105">
                  <c:v>0.119737</c:v>
                </c:pt>
                <c:pt idx="1106">
                  <c:v>0.112109</c:v>
                </c:pt>
                <c:pt idx="1107">
                  <c:v>0.102655</c:v>
                </c:pt>
                <c:pt idx="1108">
                  <c:v>0.10850499999999999</c:v>
                </c:pt>
                <c:pt idx="1109">
                  <c:v>0.10399699999999999</c:v>
                </c:pt>
                <c:pt idx="1110">
                  <c:v>9.6550999999999998E-2</c:v>
                </c:pt>
                <c:pt idx="1111">
                  <c:v>9.6655999999999992E-2</c:v>
                </c:pt>
                <c:pt idx="1112">
                  <c:v>7.8111E-2</c:v>
                </c:pt>
                <c:pt idx="1113">
                  <c:v>7.5384999999999994E-2</c:v>
                </c:pt>
                <c:pt idx="1114">
                  <c:v>7.4450000000000002E-2</c:v>
                </c:pt>
                <c:pt idx="1115">
                  <c:v>6.4882999999999996E-2</c:v>
                </c:pt>
                <c:pt idx="1116">
                  <c:v>5.8075999999999996E-2</c:v>
                </c:pt>
                <c:pt idx="1117">
                  <c:v>6.2237999999999995E-2</c:v>
                </c:pt>
                <c:pt idx="1118">
                  <c:v>7.2942999999999994E-2</c:v>
                </c:pt>
                <c:pt idx="1119">
                  <c:v>7.3652999999999996E-2</c:v>
                </c:pt>
                <c:pt idx="1120">
                  <c:v>8.2185999999999995E-2</c:v>
                </c:pt>
                <c:pt idx="1121">
                  <c:v>9.3110000000000012E-2</c:v>
                </c:pt>
                <c:pt idx="1122">
                  <c:v>9.3023999999999996E-2</c:v>
                </c:pt>
                <c:pt idx="1123">
                  <c:v>9.2748999999999998E-2</c:v>
                </c:pt>
                <c:pt idx="1124">
                  <c:v>8.1407999999999994E-2</c:v>
                </c:pt>
                <c:pt idx="1125">
                  <c:v>8.2562999999999998E-2</c:v>
                </c:pt>
                <c:pt idx="1126">
                  <c:v>7.9106999999999997E-2</c:v>
                </c:pt>
                <c:pt idx="1127">
                  <c:v>7.3585999999999999E-2</c:v>
                </c:pt>
                <c:pt idx="1128">
                  <c:v>7.844799999999999E-2</c:v>
                </c:pt>
                <c:pt idx="1129">
                  <c:v>6.5294999999999992E-2</c:v>
                </c:pt>
                <c:pt idx="1130">
                  <c:v>6.856799999999999E-2</c:v>
                </c:pt>
                <c:pt idx="1131">
                  <c:v>7.2440999999999992E-2</c:v>
                </c:pt>
                <c:pt idx="1132">
                  <c:v>6.1057999999999994E-2</c:v>
                </c:pt>
                <c:pt idx="1133">
                  <c:v>6.6053000000000001E-2</c:v>
                </c:pt>
                <c:pt idx="1134">
                  <c:v>8.6174000000000001E-2</c:v>
                </c:pt>
                <c:pt idx="1135">
                  <c:v>0.111521</c:v>
                </c:pt>
                <c:pt idx="1136">
                  <c:v>0.141651</c:v>
                </c:pt>
                <c:pt idx="1137">
                  <c:v>0.16014499999999998</c:v>
                </c:pt>
                <c:pt idx="1138">
                  <c:v>0.17149299999999998</c:v>
                </c:pt>
                <c:pt idx="1139">
                  <c:v>0.169597</c:v>
                </c:pt>
                <c:pt idx="1140">
                  <c:v>0.18148399999999998</c:v>
                </c:pt>
                <c:pt idx="1141">
                  <c:v>0.16662000000000002</c:v>
                </c:pt>
                <c:pt idx="1142">
                  <c:v>0.16337399999999999</c:v>
                </c:pt>
                <c:pt idx="1143">
                  <c:v>0.16541699999999998</c:v>
                </c:pt>
                <c:pt idx="1144">
                  <c:v>0.15621000000000002</c:v>
                </c:pt>
                <c:pt idx="1145">
                  <c:v>0.164075</c:v>
                </c:pt>
                <c:pt idx="1146">
                  <c:v>0.18470399999999998</c:v>
                </c:pt>
                <c:pt idx="1147">
                  <c:v>0.196269</c:v>
                </c:pt>
                <c:pt idx="1148">
                  <c:v>0.200623</c:v>
                </c:pt>
                <c:pt idx="1149">
                  <c:v>0.20726899999999998</c:v>
                </c:pt>
                <c:pt idx="1150">
                  <c:v>0.21476199999999998</c:v>
                </c:pt>
                <c:pt idx="1151">
                  <c:v>0.22148699999999999</c:v>
                </c:pt>
                <c:pt idx="1152">
                  <c:v>0.209227</c:v>
                </c:pt>
                <c:pt idx="1153">
                  <c:v>0.20128799999999999</c:v>
                </c:pt>
                <c:pt idx="1154">
                  <c:v>0.20587799999999998</c:v>
                </c:pt>
                <c:pt idx="1155">
                  <c:v>0.223908</c:v>
                </c:pt>
                <c:pt idx="1156">
                  <c:v>0.23440699999999998</c:v>
                </c:pt>
                <c:pt idx="1157">
                  <c:v>0.234402</c:v>
                </c:pt>
                <c:pt idx="1158">
                  <c:v>0.237621</c:v>
                </c:pt>
                <c:pt idx="1159">
                  <c:v>0.23480499999999999</c:v>
                </c:pt>
                <c:pt idx="1160">
                  <c:v>0.23044299999999998</c:v>
                </c:pt>
                <c:pt idx="1161">
                  <c:v>0.218642</c:v>
                </c:pt>
                <c:pt idx="1162">
                  <c:v>0.20586299999999999</c:v>
                </c:pt>
                <c:pt idx="1163">
                  <c:v>0.220112</c:v>
                </c:pt>
                <c:pt idx="1164">
                  <c:v>0.23083000000000001</c:v>
                </c:pt>
                <c:pt idx="1165">
                  <c:v>0.256998</c:v>
                </c:pt>
                <c:pt idx="1166">
                  <c:v>0.26999600000000001</c:v>
                </c:pt>
                <c:pt idx="1167">
                  <c:v>0.25328299999999998</c:v>
                </c:pt>
                <c:pt idx="1168">
                  <c:v>0.23921399999999998</c:v>
                </c:pt>
                <c:pt idx="1169">
                  <c:v>0.24287899999999998</c:v>
                </c:pt>
                <c:pt idx="1170">
                  <c:v>0.23075099999999998</c:v>
                </c:pt>
                <c:pt idx="1171">
                  <c:v>0.22767599999999999</c:v>
                </c:pt>
                <c:pt idx="1172">
                  <c:v>0.209393</c:v>
                </c:pt>
                <c:pt idx="1173">
                  <c:v>0.19551000000000002</c:v>
                </c:pt>
                <c:pt idx="1174">
                  <c:v>0.19825899999999999</c:v>
                </c:pt>
                <c:pt idx="1175">
                  <c:v>0.197246</c:v>
                </c:pt>
                <c:pt idx="1176">
                  <c:v>0.18614000000000003</c:v>
                </c:pt>
                <c:pt idx="1177">
                  <c:v>0.18876699999999999</c:v>
                </c:pt>
                <c:pt idx="1178">
                  <c:v>0.19549899999999998</c:v>
                </c:pt>
                <c:pt idx="1179">
                  <c:v>0.199018</c:v>
                </c:pt>
                <c:pt idx="1180">
                  <c:v>0.191554</c:v>
                </c:pt>
                <c:pt idx="1181">
                  <c:v>0.202763</c:v>
                </c:pt>
                <c:pt idx="1182">
                  <c:v>0.21598399999999998</c:v>
                </c:pt>
                <c:pt idx="1183">
                  <c:v>0.216561</c:v>
                </c:pt>
                <c:pt idx="1184">
                  <c:v>0.21095899999999998</c:v>
                </c:pt>
                <c:pt idx="1185">
                  <c:v>0.19925499999999999</c:v>
                </c:pt>
                <c:pt idx="1186">
                  <c:v>0.18629499999999999</c:v>
                </c:pt>
                <c:pt idx="1187">
                  <c:v>0.177784</c:v>
                </c:pt>
                <c:pt idx="1188">
                  <c:v>0.17443499999999998</c:v>
                </c:pt>
                <c:pt idx="1189">
                  <c:v>0.17352699999999999</c:v>
                </c:pt>
                <c:pt idx="1190">
                  <c:v>0.194801</c:v>
                </c:pt>
                <c:pt idx="1191">
                  <c:v>0.178839</c:v>
                </c:pt>
                <c:pt idx="1192">
                  <c:v>0.18612199999999998</c:v>
                </c:pt>
                <c:pt idx="1193">
                  <c:v>0.20164599999999999</c:v>
                </c:pt>
                <c:pt idx="1194">
                  <c:v>0.218335</c:v>
                </c:pt>
                <c:pt idx="1195">
                  <c:v>0.22867199999999999</c:v>
                </c:pt>
                <c:pt idx="1196">
                  <c:v>0.26457799999999998</c:v>
                </c:pt>
                <c:pt idx="1197">
                  <c:v>0.27749499999999999</c:v>
                </c:pt>
                <c:pt idx="1198">
                  <c:v>0.29843700000000001</c:v>
                </c:pt>
                <c:pt idx="1199">
                  <c:v>0.34190299999999996</c:v>
                </c:pt>
                <c:pt idx="1200">
                  <c:v>0.35070799999999996</c:v>
                </c:pt>
                <c:pt idx="1201">
                  <c:v>0.354825</c:v>
                </c:pt>
                <c:pt idx="1202">
                  <c:v>0.32575899999999997</c:v>
                </c:pt>
                <c:pt idx="1203">
                  <c:v>0.32240399999999997</c:v>
                </c:pt>
                <c:pt idx="1204">
                  <c:v>0.332374</c:v>
                </c:pt>
                <c:pt idx="1205">
                  <c:v>0.32177299999999998</c:v>
                </c:pt>
                <c:pt idx="1206">
                  <c:v>0.30026799999999998</c:v>
                </c:pt>
                <c:pt idx="1207">
                  <c:v>0.26397300000000001</c:v>
                </c:pt>
                <c:pt idx="1208">
                  <c:v>0.23025299999999999</c:v>
                </c:pt>
                <c:pt idx="1209">
                  <c:v>0.21334699999999998</c:v>
                </c:pt>
                <c:pt idx="1210">
                  <c:v>0.18879499999999999</c:v>
                </c:pt>
                <c:pt idx="1211">
                  <c:v>0.169018</c:v>
                </c:pt>
                <c:pt idx="1212">
                  <c:v>0.14490699999999998</c:v>
                </c:pt>
                <c:pt idx="1213">
                  <c:v>0.12327099999999999</c:v>
                </c:pt>
                <c:pt idx="1214">
                  <c:v>0.110166</c:v>
                </c:pt>
                <c:pt idx="1215">
                  <c:v>9.515499999999999E-2</c:v>
                </c:pt>
                <c:pt idx="1216">
                  <c:v>8.727399999999999E-2</c:v>
                </c:pt>
                <c:pt idx="1217">
                  <c:v>7.7686999999999992E-2</c:v>
                </c:pt>
                <c:pt idx="1218">
                  <c:v>6.8724999999999994E-2</c:v>
                </c:pt>
                <c:pt idx="1219">
                  <c:v>6.5846000000000002E-2</c:v>
                </c:pt>
                <c:pt idx="1220">
                  <c:v>6.0426000000000001E-2</c:v>
                </c:pt>
                <c:pt idx="1221">
                  <c:v>5.4560000000000004E-2</c:v>
                </c:pt>
                <c:pt idx="1222">
                  <c:v>5.9370000000000006E-2</c:v>
                </c:pt>
                <c:pt idx="1223">
                  <c:v>7.0820000000000008E-2</c:v>
                </c:pt>
                <c:pt idx="1224">
                  <c:v>7.836499999999999E-2</c:v>
                </c:pt>
                <c:pt idx="1225">
                  <c:v>8.7408E-2</c:v>
                </c:pt>
                <c:pt idx="1226">
                  <c:v>7.425000000000001E-2</c:v>
                </c:pt>
                <c:pt idx="1227">
                  <c:v>7.5601000000000002E-2</c:v>
                </c:pt>
                <c:pt idx="1228">
                  <c:v>8.4804999999999992E-2</c:v>
                </c:pt>
                <c:pt idx="1229">
                  <c:v>9.3530999999999989E-2</c:v>
                </c:pt>
                <c:pt idx="1230">
                  <c:v>9.8188999999999999E-2</c:v>
                </c:pt>
                <c:pt idx="1231">
                  <c:v>9.5662999999999998E-2</c:v>
                </c:pt>
                <c:pt idx="1232">
                  <c:v>8.6525999999999992E-2</c:v>
                </c:pt>
                <c:pt idx="1233">
                  <c:v>9.0997999999999996E-2</c:v>
                </c:pt>
                <c:pt idx="1234">
                  <c:v>8.6615999999999999E-2</c:v>
                </c:pt>
                <c:pt idx="1235">
                  <c:v>8.3797999999999997E-2</c:v>
                </c:pt>
                <c:pt idx="1236">
                  <c:v>8.9535999999999991E-2</c:v>
                </c:pt>
                <c:pt idx="1237">
                  <c:v>8.2628999999999994E-2</c:v>
                </c:pt>
                <c:pt idx="1238">
                  <c:v>8.2058999999999993E-2</c:v>
                </c:pt>
                <c:pt idx="1239">
                  <c:v>8.8241E-2</c:v>
                </c:pt>
                <c:pt idx="1240">
                  <c:v>9.3486E-2</c:v>
                </c:pt>
                <c:pt idx="1241">
                  <c:v>9.8868999999999999E-2</c:v>
                </c:pt>
                <c:pt idx="1242">
                  <c:v>9.8285999999999998E-2</c:v>
                </c:pt>
                <c:pt idx="1243">
                  <c:v>9.8487999999999992E-2</c:v>
                </c:pt>
                <c:pt idx="1244">
                  <c:v>0.104198</c:v>
                </c:pt>
                <c:pt idx="1245">
                  <c:v>9.1243999999999992E-2</c:v>
                </c:pt>
                <c:pt idx="1246">
                  <c:v>8.1407999999999994E-2</c:v>
                </c:pt>
                <c:pt idx="1247">
                  <c:v>6.6473999999999991E-2</c:v>
                </c:pt>
                <c:pt idx="1248">
                  <c:v>5.1822E-2</c:v>
                </c:pt>
                <c:pt idx="1249">
                  <c:v>4.7577000000000001E-2</c:v>
                </c:pt>
                <c:pt idx="1250">
                  <c:v>4.8583999999999995E-2</c:v>
                </c:pt>
                <c:pt idx="1251">
                  <c:v>4.4730000000000006E-2</c:v>
                </c:pt>
                <c:pt idx="1252">
                  <c:v>5.6996999999999999E-2</c:v>
                </c:pt>
                <c:pt idx="1253">
                  <c:v>6.6114999999999993E-2</c:v>
                </c:pt>
                <c:pt idx="1254">
                  <c:v>7.1223999999999996E-2</c:v>
                </c:pt>
                <c:pt idx="1255">
                  <c:v>7.5171000000000002E-2</c:v>
                </c:pt>
                <c:pt idx="1256">
                  <c:v>7.9737000000000002E-2</c:v>
                </c:pt>
                <c:pt idx="1257">
                  <c:v>7.628299999999999E-2</c:v>
                </c:pt>
                <c:pt idx="1258">
                  <c:v>7.1841000000000002E-2</c:v>
                </c:pt>
                <c:pt idx="1259">
                  <c:v>7.6753000000000002E-2</c:v>
                </c:pt>
                <c:pt idx="1260">
                  <c:v>7.8450999999999993E-2</c:v>
                </c:pt>
                <c:pt idx="1261">
                  <c:v>8.6426000000000003E-2</c:v>
                </c:pt>
                <c:pt idx="1262">
                  <c:v>7.4286999999999992E-2</c:v>
                </c:pt>
                <c:pt idx="1263">
                  <c:v>7.7867999999999993E-2</c:v>
                </c:pt>
                <c:pt idx="1264">
                  <c:v>8.2227999999999996E-2</c:v>
                </c:pt>
                <c:pt idx="1265">
                  <c:v>7.8876000000000002E-2</c:v>
                </c:pt>
                <c:pt idx="1266">
                  <c:v>6.7636000000000002E-2</c:v>
                </c:pt>
                <c:pt idx="1267">
                  <c:v>6.3881999999999994E-2</c:v>
                </c:pt>
                <c:pt idx="1268">
                  <c:v>5.4821999999999996E-2</c:v>
                </c:pt>
                <c:pt idx="1269">
                  <c:v>4.4898E-2</c:v>
                </c:pt>
                <c:pt idx="1270">
                  <c:v>4.2023999999999999E-2</c:v>
                </c:pt>
                <c:pt idx="1271">
                  <c:v>4.5938E-2</c:v>
                </c:pt>
                <c:pt idx="1272">
                  <c:v>4.2845999999999995E-2</c:v>
                </c:pt>
                <c:pt idx="1273">
                  <c:v>4.6762999999999999E-2</c:v>
                </c:pt>
                <c:pt idx="1274">
                  <c:v>4.4592E-2</c:v>
                </c:pt>
                <c:pt idx="1275">
                  <c:v>5.7426999999999999E-2</c:v>
                </c:pt>
                <c:pt idx="1276">
                  <c:v>5.7223999999999997E-2</c:v>
                </c:pt>
                <c:pt idx="1277">
                  <c:v>6.1213999999999998E-2</c:v>
                </c:pt>
                <c:pt idx="1278">
                  <c:v>6.6646999999999998E-2</c:v>
                </c:pt>
                <c:pt idx="1279">
                  <c:v>6.2043999999999995E-2</c:v>
                </c:pt>
                <c:pt idx="1280">
                  <c:v>6.1435999999999998E-2</c:v>
                </c:pt>
                <c:pt idx="1281">
                  <c:v>5.6943999999999995E-2</c:v>
                </c:pt>
                <c:pt idx="1282">
                  <c:v>5.3144999999999998E-2</c:v>
                </c:pt>
                <c:pt idx="1283">
                  <c:v>4.4849E-2</c:v>
                </c:pt>
                <c:pt idx="1284">
                  <c:v>4.7743000000000001E-2</c:v>
                </c:pt>
                <c:pt idx="1285">
                  <c:v>4.8390000000000002E-2</c:v>
                </c:pt>
                <c:pt idx="1286">
                  <c:v>4.7412999999999997E-2</c:v>
                </c:pt>
                <c:pt idx="1287">
                  <c:v>3.9708E-2</c:v>
                </c:pt>
                <c:pt idx="1288">
                  <c:v>3.8063E-2</c:v>
                </c:pt>
                <c:pt idx="1289">
                  <c:v>3.8432000000000001E-2</c:v>
                </c:pt>
                <c:pt idx="1290">
                  <c:v>3.8052999999999997E-2</c:v>
                </c:pt>
                <c:pt idx="1291">
                  <c:v>4.4305999999999998E-2</c:v>
                </c:pt>
                <c:pt idx="1292">
                  <c:v>3.9473999999999995E-2</c:v>
                </c:pt>
                <c:pt idx="1293">
                  <c:v>4.5780999999999995E-2</c:v>
                </c:pt>
                <c:pt idx="1294">
                  <c:v>4.2892E-2</c:v>
                </c:pt>
                <c:pt idx="1295">
                  <c:v>4.8784000000000001E-2</c:v>
                </c:pt>
                <c:pt idx="1296">
                  <c:v>5.3776999999999998E-2</c:v>
                </c:pt>
                <c:pt idx="1297">
                  <c:v>5.5482999999999998E-2</c:v>
                </c:pt>
                <c:pt idx="1298">
                  <c:v>5.9590999999999998E-2</c:v>
                </c:pt>
                <c:pt idx="1299">
                  <c:v>6.0741999999999997E-2</c:v>
                </c:pt>
                <c:pt idx="1300">
                  <c:v>6.3392000000000004E-2</c:v>
                </c:pt>
                <c:pt idx="1301">
                  <c:v>5.2347999999999999E-2</c:v>
                </c:pt>
                <c:pt idx="1302">
                  <c:v>5.1365999999999995E-2</c:v>
                </c:pt>
                <c:pt idx="1303">
                  <c:v>4.6231999999999995E-2</c:v>
                </c:pt>
                <c:pt idx="1304">
                  <c:v>4.3386000000000001E-2</c:v>
                </c:pt>
                <c:pt idx="1305">
                  <c:v>3.6198000000000001E-2</c:v>
                </c:pt>
                <c:pt idx="1306">
                  <c:v>3.5036999999999999E-2</c:v>
                </c:pt>
                <c:pt idx="1307">
                  <c:v>3.4030000000000005E-2</c:v>
                </c:pt>
                <c:pt idx="1308">
                  <c:v>3.1251000000000001E-2</c:v>
                </c:pt>
                <c:pt idx="1309">
                  <c:v>3.2471E-2</c:v>
                </c:pt>
                <c:pt idx="1310">
                  <c:v>3.1538999999999998E-2</c:v>
                </c:pt>
                <c:pt idx="1311">
                  <c:v>2.1995999999999998E-2</c:v>
                </c:pt>
                <c:pt idx="1312">
                  <c:v>2.2113000000000001E-2</c:v>
                </c:pt>
                <c:pt idx="1313">
                  <c:v>1.1956E-2</c:v>
                </c:pt>
                <c:pt idx="1314">
                  <c:v>1.8305999999999999E-2</c:v>
                </c:pt>
                <c:pt idx="1315">
                  <c:v>1.8942999999999998E-2</c:v>
                </c:pt>
                <c:pt idx="1316">
                  <c:v>1.737E-2</c:v>
                </c:pt>
                <c:pt idx="1317">
                  <c:v>1.9930000000000003E-2</c:v>
                </c:pt>
                <c:pt idx="1318">
                  <c:v>2.6137999999999998E-2</c:v>
                </c:pt>
                <c:pt idx="1319">
                  <c:v>3.2523999999999997E-2</c:v>
                </c:pt>
                <c:pt idx="1320">
                  <c:v>3.8234999999999998E-2</c:v>
                </c:pt>
                <c:pt idx="1321">
                  <c:v>4.0514999999999995E-2</c:v>
                </c:pt>
                <c:pt idx="1322">
                  <c:v>4.2802E-2</c:v>
                </c:pt>
                <c:pt idx="1323">
                  <c:v>4.4312999999999998E-2</c:v>
                </c:pt>
                <c:pt idx="1324">
                  <c:v>4.7701E-2</c:v>
                </c:pt>
                <c:pt idx="1325">
                  <c:v>4.9453999999999998E-2</c:v>
                </c:pt>
                <c:pt idx="1326">
                  <c:v>5.3031999999999996E-2</c:v>
                </c:pt>
                <c:pt idx="1327">
                  <c:v>3.8263999999999999E-2</c:v>
                </c:pt>
                <c:pt idx="1328">
                  <c:v>2.5744E-2</c:v>
                </c:pt>
                <c:pt idx="1329">
                  <c:v>2.8589E-2</c:v>
                </c:pt>
                <c:pt idx="1330">
                  <c:v>2.9016999999999998E-2</c:v>
                </c:pt>
                <c:pt idx="1331">
                  <c:v>2.3880000000000002E-2</c:v>
                </c:pt>
                <c:pt idx="1332">
                  <c:v>1.89E-2</c:v>
                </c:pt>
                <c:pt idx="1333">
                  <c:v>1.2393999999999999E-2</c:v>
                </c:pt>
                <c:pt idx="1334">
                  <c:v>9.0840000000000001E-3</c:v>
                </c:pt>
                <c:pt idx="1335">
                  <c:v>1.1831E-2</c:v>
                </c:pt>
                <c:pt idx="1336">
                  <c:v>8.4589999999999995E-3</c:v>
                </c:pt>
                <c:pt idx="1337">
                  <c:v>6.0069999999999993E-3</c:v>
                </c:pt>
                <c:pt idx="1338">
                  <c:v>5.0479999999999995E-3</c:v>
                </c:pt>
                <c:pt idx="1339">
                  <c:v>6.6649999999999999E-3</c:v>
                </c:pt>
                <c:pt idx="1340">
                  <c:v>8.4960000000000001E-3</c:v>
                </c:pt>
                <c:pt idx="1341">
                  <c:v>2.2703999999999998E-2</c:v>
                </c:pt>
                <c:pt idx="1342">
                  <c:v>3.755E-2</c:v>
                </c:pt>
                <c:pt idx="1343">
                  <c:v>5.1088999999999996E-2</c:v>
                </c:pt>
                <c:pt idx="1344">
                  <c:v>4.9998000000000001E-2</c:v>
                </c:pt>
                <c:pt idx="1345">
                  <c:v>6.3527E-2</c:v>
                </c:pt>
                <c:pt idx="1346">
                  <c:v>7.2037999999999991E-2</c:v>
                </c:pt>
                <c:pt idx="1347">
                  <c:v>6.7093E-2</c:v>
                </c:pt>
                <c:pt idx="1348">
                  <c:v>6.3218999999999997E-2</c:v>
                </c:pt>
                <c:pt idx="1349">
                  <c:v>6.8733000000000002E-2</c:v>
                </c:pt>
                <c:pt idx="1350">
                  <c:v>6.0430000000000005E-2</c:v>
                </c:pt>
                <c:pt idx="1351">
                  <c:v>5.5654999999999996E-2</c:v>
                </c:pt>
                <c:pt idx="1352">
                  <c:v>5.9649000000000001E-2</c:v>
                </c:pt>
                <c:pt idx="1353">
                  <c:v>6.8901999999999991E-2</c:v>
                </c:pt>
                <c:pt idx="1354">
                  <c:v>7.2670000000000012E-2</c:v>
                </c:pt>
                <c:pt idx="1355">
                  <c:v>6.0854999999999999E-2</c:v>
                </c:pt>
                <c:pt idx="1356">
                  <c:v>6.0750000000000005E-2</c:v>
                </c:pt>
                <c:pt idx="1357">
                  <c:v>5.3293999999999994E-2</c:v>
                </c:pt>
                <c:pt idx="1358">
                  <c:v>6.1684999999999997E-2</c:v>
                </c:pt>
                <c:pt idx="1359">
                  <c:v>4.4521999999999999E-2</c:v>
                </c:pt>
                <c:pt idx="1360">
                  <c:v>4.9481999999999998E-2</c:v>
                </c:pt>
                <c:pt idx="1361">
                  <c:v>5.3950000000000005E-2</c:v>
                </c:pt>
                <c:pt idx="1362">
                  <c:v>6.2928999999999999E-2</c:v>
                </c:pt>
                <c:pt idx="1363">
                  <c:v>5.1700000000000003E-2</c:v>
                </c:pt>
                <c:pt idx="1364">
                  <c:v>5.8942999999999995E-2</c:v>
                </c:pt>
                <c:pt idx="1365">
                  <c:v>7.314699999999999E-2</c:v>
                </c:pt>
                <c:pt idx="1366">
                  <c:v>8.0587999999999993E-2</c:v>
                </c:pt>
                <c:pt idx="1367">
                  <c:v>9.7427E-2</c:v>
                </c:pt>
                <c:pt idx="1368">
                  <c:v>0.10259599999999999</c:v>
                </c:pt>
                <c:pt idx="1369">
                  <c:v>0.10212099999999999</c:v>
                </c:pt>
                <c:pt idx="1370">
                  <c:v>8.8381000000000001E-2</c:v>
                </c:pt>
                <c:pt idx="1371">
                  <c:v>8.8838E-2</c:v>
                </c:pt>
                <c:pt idx="1372">
                  <c:v>8.3585999999999994E-2</c:v>
                </c:pt>
                <c:pt idx="1373">
                  <c:v>7.5607999999999995E-2</c:v>
                </c:pt>
                <c:pt idx="1374">
                  <c:v>7.1825E-2</c:v>
                </c:pt>
                <c:pt idx="1375">
                  <c:v>6.5140999999999991E-2</c:v>
                </c:pt>
                <c:pt idx="1376">
                  <c:v>8.3431999999999992E-2</c:v>
                </c:pt>
                <c:pt idx="1377">
                  <c:v>8.8916999999999996E-2</c:v>
                </c:pt>
                <c:pt idx="1378">
                  <c:v>9.0037999999999993E-2</c:v>
                </c:pt>
                <c:pt idx="1379">
                  <c:v>8.9588000000000001E-2</c:v>
                </c:pt>
                <c:pt idx="1380">
                  <c:v>9.0081999999999995E-2</c:v>
                </c:pt>
                <c:pt idx="1381">
                  <c:v>0.108168</c:v>
                </c:pt>
                <c:pt idx="1382">
                  <c:v>0.10742299999999999</c:v>
                </c:pt>
                <c:pt idx="1383">
                  <c:v>0.10033499999999999</c:v>
                </c:pt>
                <c:pt idx="1384">
                  <c:v>0.10861399999999999</c:v>
                </c:pt>
                <c:pt idx="1385">
                  <c:v>0.102988</c:v>
                </c:pt>
                <c:pt idx="1386">
                  <c:v>9.8477999999999996E-2</c:v>
                </c:pt>
                <c:pt idx="1387">
                  <c:v>8.295799999999999E-2</c:v>
                </c:pt>
                <c:pt idx="1388">
                  <c:v>7.2545999999999999E-2</c:v>
                </c:pt>
                <c:pt idx="1389">
                  <c:v>6.2654000000000001E-2</c:v>
                </c:pt>
                <c:pt idx="1390">
                  <c:v>5.7932999999999998E-2</c:v>
                </c:pt>
                <c:pt idx="1391">
                  <c:v>6.4443E-2</c:v>
                </c:pt>
                <c:pt idx="1392">
                  <c:v>7.5620999999999994E-2</c:v>
                </c:pt>
                <c:pt idx="1393">
                  <c:v>8.6141999999999996E-2</c:v>
                </c:pt>
                <c:pt idx="1394">
                  <c:v>8.4601999999999997E-2</c:v>
                </c:pt>
                <c:pt idx="1395">
                  <c:v>9.7976999999999995E-2</c:v>
                </c:pt>
                <c:pt idx="1396">
                  <c:v>9.0740000000000001E-2</c:v>
                </c:pt>
                <c:pt idx="1397">
                  <c:v>9.8910999999999999E-2</c:v>
                </c:pt>
                <c:pt idx="1398">
                  <c:v>0.103349</c:v>
                </c:pt>
                <c:pt idx="1399">
                  <c:v>8.849499999999999E-2</c:v>
                </c:pt>
                <c:pt idx="1400">
                  <c:v>8.592799999999999E-2</c:v>
                </c:pt>
                <c:pt idx="1401">
                  <c:v>7.7854999999999994E-2</c:v>
                </c:pt>
                <c:pt idx="1402">
                  <c:v>7.1593999999999991E-2</c:v>
                </c:pt>
                <c:pt idx="1403">
                  <c:v>0.104195</c:v>
                </c:pt>
                <c:pt idx="1404">
                  <c:v>0.111427</c:v>
                </c:pt>
                <c:pt idx="1405">
                  <c:v>0.10749499999999999</c:v>
                </c:pt>
                <c:pt idx="1406">
                  <c:v>9.4566999999999998E-2</c:v>
                </c:pt>
                <c:pt idx="1407">
                  <c:v>9.0968999999999994E-2</c:v>
                </c:pt>
                <c:pt idx="1408">
                  <c:v>8.3654999999999993E-2</c:v>
                </c:pt>
                <c:pt idx="1409">
                  <c:v>9.5584000000000002E-2</c:v>
                </c:pt>
                <c:pt idx="1410">
                  <c:v>9.683399999999999E-2</c:v>
                </c:pt>
                <c:pt idx="1411">
                  <c:v>9.0239E-2</c:v>
                </c:pt>
                <c:pt idx="1412">
                  <c:v>8.4380000000000011E-2</c:v>
                </c:pt>
                <c:pt idx="1413">
                  <c:v>9.1201999999999991E-2</c:v>
                </c:pt>
                <c:pt idx="1414">
                  <c:v>8.7882000000000002E-2</c:v>
                </c:pt>
                <c:pt idx="1415">
                  <c:v>0.10574799999999999</c:v>
                </c:pt>
                <c:pt idx="1416">
                  <c:v>0.100464</c:v>
                </c:pt>
                <c:pt idx="1417">
                  <c:v>9.0530000000000013E-2</c:v>
                </c:pt>
                <c:pt idx="1418">
                  <c:v>8.9468999999999993E-2</c:v>
                </c:pt>
                <c:pt idx="1419">
                  <c:v>8.4122999999999989E-2</c:v>
                </c:pt>
                <c:pt idx="1420">
                  <c:v>7.5372999999999996E-2</c:v>
                </c:pt>
                <c:pt idx="1421">
                  <c:v>4.1668999999999998E-2</c:v>
                </c:pt>
                <c:pt idx="1422">
                  <c:v>5.0827999999999998E-2</c:v>
                </c:pt>
                <c:pt idx="1423">
                  <c:v>6.4176999999999998E-2</c:v>
                </c:pt>
                <c:pt idx="1424">
                  <c:v>7.4908000000000002E-2</c:v>
                </c:pt>
                <c:pt idx="1425">
                  <c:v>8.6052999999999991E-2</c:v>
                </c:pt>
                <c:pt idx="1426">
                  <c:v>8.6173E-2</c:v>
                </c:pt>
                <c:pt idx="1427">
                  <c:v>7.782399999999999E-2</c:v>
                </c:pt>
                <c:pt idx="1428">
                  <c:v>6.4353999999999995E-2</c:v>
                </c:pt>
                <c:pt idx="1429">
                  <c:v>5.7450000000000008E-2</c:v>
                </c:pt>
                <c:pt idx="1430">
                  <c:v>5.4528E-2</c:v>
                </c:pt>
                <c:pt idx="1431">
                  <c:v>5.8858999999999995E-2</c:v>
                </c:pt>
                <c:pt idx="1432">
                  <c:v>7.0644999999999999E-2</c:v>
                </c:pt>
                <c:pt idx="1433">
                  <c:v>7.6857999999999996E-2</c:v>
                </c:pt>
                <c:pt idx="1434">
                  <c:v>7.2577000000000003E-2</c:v>
                </c:pt>
                <c:pt idx="1435">
                  <c:v>6.9646E-2</c:v>
                </c:pt>
                <c:pt idx="1436">
                  <c:v>6.5002999999999991E-2</c:v>
                </c:pt>
                <c:pt idx="1437">
                  <c:v>7.7927999999999997E-2</c:v>
                </c:pt>
                <c:pt idx="1438">
                  <c:v>7.7134999999999995E-2</c:v>
                </c:pt>
                <c:pt idx="1439">
                  <c:v>6.6660000000000011E-2</c:v>
                </c:pt>
                <c:pt idx="1440">
                  <c:v>6.6960999999999993E-2</c:v>
                </c:pt>
                <c:pt idx="1441">
                  <c:v>6.8360999999999991E-2</c:v>
                </c:pt>
                <c:pt idx="1442">
                  <c:v>5.9263999999999997E-2</c:v>
                </c:pt>
                <c:pt idx="1443">
                  <c:v>4.9109E-2</c:v>
                </c:pt>
                <c:pt idx="1444">
                  <c:v>4.5541999999999999E-2</c:v>
                </c:pt>
                <c:pt idx="1445">
                  <c:v>5.4393999999999998E-2</c:v>
                </c:pt>
                <c:pt idx="1446">
                  <c:v>4.7920999999999998E-2</c:v>
                </c:pt>
                <c:pt idx="1447">
                  <c:v>4.7770000000000007E-2</c:v>
                </c:pt>
                <c:pt idx="1448">
                  <c:v>4.6200999999999999E-2</c:v>
                </c:pt>
                <c:pt idx="1449">
                  <c:v>4.1172E-2</c:v>
                </c:pt>
                <c:pt idx="1450">
                  <c:v>3.9725999999999997E-2</c:v>
                </c:pt>
                <c:pt idx="1451">
                  <c:v>4.6803999999999998E-2</c:v>
                </c:pt>
                <c:pt idx="1452">
                  <c:v>4.7004999999999998E-2</c:v>
                </c:pt>
                <c:pt idx="1453">
                  <c:v>4.7025999999999998E-2</c:v>
                </c:pt>
                <c:pt idx="1454">
                  <c:v>4.5953000000000001E-2</c:v>
                </c:pt>
                <c:pt idx="1455">
                  <c:v>5.0210000000000005E-2</c:v>
                </c:pt>
                <c:pt idx="1456">
                  <c:v>5.3058000000000001E-2</c:v>
                </c:pt>
                <c:pt idx="1457">
                  <c:v>5.1877E-2</c:v>
                </c:pt>
                <c:pt idx="1458">
                  <c:v>5.0241999999999995E-2</c:v>
                </c:pt>
                <c:pt idx="1459">
                  <c:v>4.3045E-2</c:v>
                </c:pt>
                <c:pt idx="1460">
                  <c:v>4.8571999999999997E-2</c:v>
                </c:pt>
                <c:pt idx="1461">
                  <c:v>5.7897999999999998E-2</c:v>
                </c:pt>
                <c:pt idx="1462">
                  <c:v>5.7988999999999999E-2</c:v>
                </c:pt>
                <c:pt idx="1463">
                  <c:v>5.9560999999999996E-2</c:v>
                </c:pt>
                <c:pt idx="1464">
                  <c:v>5.9763999999999998E-2</c:v>
                </c:pt>
                <c:pt idx="1465">
                  <c:v>6.2608999999999998E-2</c:v>
                </c:pt>
                <c:pt idx="1466">
                  <c:v>5.1685999999999996E-2</c:v>
                </c:pt>
                <c:pt idx="1467">
                  <c:v>6.2431999999999994E-2</c:v>
                </c:pt>
                <c:pt idx="1468">
                  <c:v>5.7696999999999998E-2</c:v>
                </c:pt>
                <c:pt idx="1469">
                  <c:v>4.9921E-2</c:v>
                </c:pt>
                <c:pt idx="1470">
                  <c:v>5.1242999999999997E-2</c:v>
                </c:pt>
                <c:pt idx="1471">
                  <c:v>4.7720000000000005E-2</c:v>
                </c:pt>
                <c:pt idx="1472">
                  <c:v>4.6078000000000001E-2</c:v>
                </c:pt>
                <c:pt idx="1473">
                  <c:v>4.1627999999999998E-2</c:v>
                </c:pt>
                <c:pt idx="1474">
                  <c:v>4.5869E-2</c:v>
                </c:pt>
                <c:pt idx="1475">
                  <c:v>4.6487000000000001E-2</c:v>
                </c:pt>
                <c:pt idx="1476">
                  <c:v>4.5263999999999999E-2</c:v>
                </c:pt>
                <c:pt idx="1477">
                  <c:v>3.1098999999999998E-2</c:v>
                </c:pt>
                <c:pt idx="1478">
                  <c:v>4.0906999999999999E-2</c:v>
                </c:pt>
                <c:pt idx="1479">
                  <c:v>4.8073999999999999E-2</c:v>
                </c:pt>
                <c:pt idx="1480">
                  <c:v>5.9158999999999996E-2</c:v>
                </c:pt>
                <c:pt idx="1481">
                  <c:v>5.6254999999999999E-2</c:v>
                </c:pt>
                <c:pt idx="1482">
                  <c:v>5.1250000000000004E-2</c:v>
                </c:pt>
                <c:pt idx="1483">
                  <c:v>7.6190999999999995E-2</c:v>
                </c:pt>
                <c:pt idx="1484">
                  <c:v>9.1188999999999992E-2</c:v>
                </c:pt>
                <c:pt idx="1485">
                  <c:v>0.100076</c:v>
                </c:pt>
                <c:pt idx="1486">
                  <c:v>0.11508199999999999</c:v>
                </c:pt>
                <c:pt idx="1487">
                  <c:v>0.142987</c:v>
                </c:pt>
                <c:pt idx="1488">
                  <c:v>0.148427</c:v>
                </c:pt>
                <c:pt idx="1489">
                  <c:v>0.14239299999999999</c:v>
                </c:pt>
                <c:pt idx="1490">
                  <c:v>0.14358399999999999</c:v>
                </c:pt>
                <c:pt idx="1491">
                  <c:v>0.12537000000000001</c:v>
                </c:pt>
                <c:pt idx="1492">
                  <c:v>0.12868099999999999</c:v>
                </c:pt>
                <c:pt idx="1493">
                  <c:v>0.13670599999999999</c:v>
                </c:pt>
                <c:pt idx="1494">
                  <c:v>0.18213299999999999</c:v>
                </c:pt>
                <c:pt idx="1495">
                  <c:v>0.21421499999999999</c:v>
                </c:pt>
                <c:pt idx="1496">
                  <c:v>0.23354799999999998</c:v>
                </c:pt>
                <c:pt idx="1497">
                  <c:v>0.25076199999999998</c:v>
                </c:pt>
                <c:pt idx="1498">
                  <c:v>0.26748699999999997</c:v>
                </c:pt>
                <c:pt idx="1499">
                  <c:v>0.266071</c:v>
                </c:pt>
                <c:pt idx="1500">
                  <c:v>0.28130099999999997</c:v>
                </c:pt>
                <c:pt idx="1501">
                  <c:v>0.28698299999999999</c:v>
                </c:pt>
                <c:pt idx="1502">
                  <c:v>0.28565799999999997</c:v>
                </c:pt>
                <c:pt idx="1503">
                  <c:v>0.27474799999999999</c:v>
                </c:pt>
                <c:pt idx="1504">
                  <c:v>0.261716</c:v>
                </c:pt>
                <c:pt idx="1505">
                  <c:v>0.25682299999999997</c:v>
                </c:pt>
                <c:pt idx="1506">
                  <c:v>0.25364500000000001</c:v>
                </c:pt>
                <c:pt idx="1507">
                  <c:v>0.223416</c:v>
                </c:pt>
                <c:pt idx="1508">
                  <c:v>0.19266000000000003</c:v>
                </c:pt>
                <c:pt idx="1509">
                  <c:v>0.18971099999999999</c:v>
                </c:pt>
                <c:pt idx="1510">
                  <c:v>0.17657199999999998</c:v>
                </c:pt>
                <c:pt idx="1511">
                  <c:v>0.18719000000000002</c:v>
                </c:pt>
                <c:pt idx="1512">
                  <c:v>0.174627</c:v>
                </c:pt>
                <c:pt idx="1513">
                  <c:v>0.169928</c:v>
                </c:pt>
                <c:pt idx="1514">
                  <c:v>0.15240199999999998</c:v>
                </c:pt>
                <c:pt idx="1515">
                  <c:v>0.12690899999999999</c:v>
                </c:pt>
                <c:pt idx="1516">
                  <c:v>0.124652</c:v>
                </c:pt>
                <c:pt idx="1517">
                  <c:v>0.119045</c:v>
                </c:pt>
                <c:pt idx="1518">
                  <c:v>0.110427</c:v>
                </c:pt>
                <c:pt idx="1519">
                  <c:v>8.4930999999999993E-2</c:v>
                </c:pt>
                <c:pt idx="1520">
                  <c:v>6.4104999999999995E-2</c:v>
                </c:pt>
                <c:pt idx="1521">
                  <c:v>5.8463999999999995E-2</c:v>
                </c:pt>
                <c:pt idx="1522">
                  <c:v>5.6403999999999996E-2</c:v>
                </c:pt>
                <c:pt idx="1523">
                  <c:v>5.2188999999999999E-2</c:v>
                </c:pt>
                <c:pt idx="1524">
                  <c:v>4.4101000000000001E-2</c:v>
                </c:pt>
                <c:pt idx="1525">
                  <c:v>4.8446999999999997E-2</c:v>
                </c:pt>
                <c:pt idx="1526">
                  <c:v>4.5203E-2</c:v>
                </c:pt>
                <c:pt idx="1527">
                  <c:v>3.9990000000000005E-2</c:v>
                </c:pt>
                <c:pt idx="1528">
                  <c:v>3.0117999999999999E-2</c:v>
                </c:pt>
                <c:pt idx="1529">
                  <c:v>2.8826999999999998E-2</c:v>
                </c:pt>
                <c:pt idx="1530">
                  <c:v>2.2682999999999998E-2</c:v>
                </c:pt>
                <c:pt idx="1531">
                  <c:v>1.9462999999999998E-2</c:v>
                </c:pt>
                <c:pt idx="1532">
                  <c:v>2.2837E-2</c:v>
                </c:pt>
                <c:pt idx="1533">
                  <c:v>3.3995999999999998E-2</c:v>
                </c:pt>
                <c:pt idx="1534">
                  <c:v>3.2334000000000002E-2</c:v>
                </c:pt>
                <c:pt idx="1535">
                  <c:v>2.8133999999999999E-2</c:v>
                </c:pt>
                <c:pt idx="1536">
                  <c:v>2.5815999999999999E-2</c:v>
                </c:pt>
                <c:pt idx="1537">
                  <c:v>2.2262000000000001E-2</c:v>
                </c:pt>
                <c:pt idx="1538">
                  <c:v>1.711E-2</c:v>
                </c:pt>
                <c:pt idx="1539">
                  <c:v>1.5657999999999998E-2</c:v>
                </c:pt>
                <c:pt idx="1540">
                  <c:v>1.4584999999999999E-2</c:v>
                </c:pt>
                <c:pt idx="1541">
                  <c:v>1.4435E-2</c:v>
                </c:pt>
                <c:pt idx="1542">
                  <c:v>1.0700000000000001E-2</c:v>
                </c:pt>
                <c:pt idx="1543">
                  <c:v>6.3660000000000001E-3</c:v>
                </c:pt>
                <c:pt idx="1544">
                  <c:v>8.830000000000001E-3</c:v>
                </c:pt>
                <c:pt idx="1545">
                  <c:v>1.1708999999999999E-2</c:v>
                </c:pt>
                <c:pt idx="1546">
                  <c:v>1.1240999999999999E-2</c:v>
                </c:pt>
                <c:pt idx="1547">
                  <c:v>1.0275999999999999E-2</c:v>
                </c:pt>
                <c:pt idx="1548">
                  <c:v>1.2307999999999999E-2</c:v>
                </c:pt>
                <c:pt idx="1549">
                  <c:v>1.6781000000000001E-2</c:v>
                </c:pt>
                <c:pt idx="1550">
                  <c:v>2.7706999999999999E-2</c:v>
                </c:pt>
                <c:pt idx="1551">
                  <c:v>2.5550999999999997E-2</c:v>
                </c:pt>
                <c:pt idx="1552">
                  <c:v>3.3984E-2</c:v>
                </c:pt>
                <c:pt idx="1553">
                  <c:v>3.6444999999999998E-2</c:v>
                </c:pt>
                <c:pt idx="1554">
                  <c:v>3.3038999999999999E-2</c:v>
                </c:pt>
                <c:pt idx="1555">
                  <c:v>2.1051E-2</c:v>
                </c:pt>
                <c:pt idx="1556">
                  <c:v>2.1797E-2</c:v>
                </c:pt>
                <c:pt idx="1557">
                  <c:v>2.0707E-2</c:v>
                </c:pt>
                <c:pt idx="1558">
                  <c:v>1.5130999999999999E-2</c:v>
                </c:pt>
                <c:pt idx="1559">
                  <c:v>1.2161999999999999E-2</c:v>
                </c:pt>
                <c:pt idx="1560">
                  <c:v>1.0782999999999999E-2</c:v>
                </c:pt>
                <c:pt idx="1561">
                  <c:v>1.1013E-2</c:v>
                </c:pt>
                <c:pt idx="1562">
                  <c:v>8.005E-3</c:v>
                </c:pt>
                <c:pt idx="1563">
                  <c:v>8.0210000000000004E-3</c:v>
                </c:pt>
                <c:pt idx="1564">
                  <c:v>7.6200000000000009E-3</c:v>
                </c:pt>
                <c:pt idx="1565">
                  <c:v>1.0690000000000002E-2</c:v>
                </c:pt>
                <c:pt idx="1566">
                  <c:v>9.0679999999999997E-3</c:v>
                </c:pt>
                <c:pt idx="1567">
                  <c:v>1.6355999999999999E-2</c:v>
                </c:pt>
                <c:pt idx="1568">
                  <c:v>2.7125999999999997E-2</c:v>
                </c:pt>
                <c:pt idx="1569">
                  <c:v>2.5072999999999998E-2</c:v>
                </c:pt>
                <c:pt idx="1570">
                  <c:v>3.4882999999999997E-2</c:v>
                </c:pt>
                <c:pt idx="1571">
                  <c:v>5.8025999999999994E-2</c:v>
                </c:pt>
                <c:pt idx="1572">
                  <c:v>6.8570000000000006E-2</c:v>
                </c:pt>
                <c:pt idx="1573">
                  <c:v>9.7383999999999998E-2</c:v>
                </c:pt>
                <c:pt idx="1574">
                  <c:v>0.10452399999999999</c:v>
                </c:pt>
                <c:pt idx="1575">
                  <c:v>0.11711199999999999</c:v>
                </c:pt>
                <c:pt idx="1576">
                  <c:v>0.120222</c:v>
                </c:pt>
                <c:pt idx="1577">
                  <c:v>0.11238099999999999</c:v>
                </c:pt>
                <c:pt idx="1578">
                  <c:v>0.100656</c:v>
                </c:pt>
                <c:pt idx="1579">
                  <c:v>9.7263000000000002E-2</c:v>
                </c:pt>
                <c:pt idx="1580">
                  <c:v>9.0473999999999999E-2</c:v>
                </c:pt>
                <c:pt idx="1581">
                  <c:v>8.1502999999999992E-2</c:v>
                </c:pt>
                <c:pt idx="1582">
                  <c:v>9.2477999999999991E-2</c:v>
                </c:pt>
                <c:pt idx="1583">
                  <c:v>0.11133799999999999</c:v>
                </c:pt>
                <c:pt idx="1584">
                  <c:v>0.13225399999999998</c:v>
                </c:pt>
                <c:pt idx="1585">
                  <c:v>0.128465</c:v>
                </c:pt>
                <c:pt idx="1586">
                  <c:v>0.121323</c:v>
                </c:pt>
                <c:pt idx="1587">
                  <c:v>0.12743000000000002</c:v>
                </c:pt>
                <c:pt idx="1588">
                  <c:v>0.140486</c:v>
                </c:pt>
                <c:pt idx="1589">
                  <c:v>0.132546</c:v>
                </c:pt>
                <c:pt idx="1590">
                  <c:v>0.132711</c:v>
                </c:pt>
                <c:pt idx="1591">
                  <c:v>0.114383</c:v>
                </c:pt>
                <c:pt idx="1592">
                  <c:v>8.9610999999999996E-2</c:v>
                </c:pt>
                <c:pt idx="1593">
                  <c:v>9.4565999999999997E-2</c:v>
                </c:pt>
                <c:pt idx="1594">
                  <c:v>9.0897999999999993E-2</c:v>
                </c:pt>
                <c:pt idx="1595">
                  <c:v>8.9590000000000003E-2</c:v>
                </c:pt>
                <c:pt idx="1596">
                  <c:v>9.6516999999999992E-2</c:v>
                </c:pt>
                <c:pt idx="1597">
                  <c:v>9.8446999999999993E-2</c:v>
                </c:pt>
                <c:pt idx="1598">
                  <c:v>9.9070000000000005E-2</c:v>
                </c:pt>
                <c:pt idx="1599">
                  <c:v>9.0012999999999996E-2</c:v>
                </c:pt>
                <c:pt idx="1600">
                  <c:v>9.1840999999999992E-2</c:v>
                </c:pt>
                <c:pt idx="1601">
                  <c:v>9.5222000000000001E-2</c:v>
                </c:pt>
                <c:pt idx="1602">
                  <c:v>0.10989599999999999</c:v>
                </c:pt>
                <c:pt idx="1603">
                  <c:v>0.12635099999999999</c:v>
                </c:pt>
                <c:pt idx="1604">
                  <c:v>0.122419</c:v>
                </c:pt>
                <c:pt idx="1605">
                  <c:v>0.12299499999999999</c:v>
                </c:pt>
                <c:pt idx="1606">
                  <c:v>0.15339800000000001</c:v>
                </c:pt>
                <c:pt idx="1607">
                  <c:v>0.14211799999999999</c:v>
                </c:pt>
                <c:pt idx="1608">
                  <c:v>0.143569</c:v>
                </c:pt>
                <c:pt idx="1609">
                  <c:v>0.13742000000000001</c:v>
                </c:pt>
                <c:pt idx="1610">
                  <c:v>0.135995</c:v>
                </c:pt>
                <c:pt idx="1611">
                  <c:v>0.149566</c:v>
                </c:pt>
                <c:pt idx="1612">
                  <c:v>0.15610499999999999</c:v>
                </c:pt>
                <c:pt idx="1613">
                  <c:v>0.17246</c:v>
                </c:pt>
                <c:pt idx="1614">
                  <c:v>0.16145099999999998</c:v>
                </c:pt>
                <c:pt idx="1615">
                  <c:v>0.15709599999999999</c:v>
                </c:pt>
                <c:pt idx="1616">
                  <c:v>0.16977599999999998</c:v>
                </c:pt>
                <c:pt idx="1617">
                  <c:v>0.19973199999999999</c:v>
                </c:pt>
                <c:pt idx="1618">
                  <c:v>0.193773</c:v>
                </c:pt>
                <c:pt idx="1619">
                  <c:v>0.202963</c:v>
                </c:pt>
                <c:pt idx="1620">
                  <c:v>0.20072599999999999</c:v>
                </c:pt>
                <c:pt idx="1621">
                  <c:v>0.198578</c:v>
                </c:pt>
                <c:pt idx="1622">
                  <c:v>0.17543399999999998</c:v>
                </c:pt>
                <c:pt idx="1623">
                  <c:v>0.19250499999999998</c:v>
                </c:pt>
                <c:pt idx="1624">
                  <c:v>0.177923</c:v>
                </c:pt>
                <c:pt idx="1625">
                  <c:v>0.18911799999999998</c:v>
                </c:pt>
                <c:pt idx="1626">
                  <c:v>0.206676</c:v>
                </c:pt>
                <c:pt idx="1627">
                  <c:v>0.189388</c:v>
                </c:pt>
                <c:pt idx="1628">
                  <c:v>0.18129399999999998</c:v>
                </c:pt>
                <c:pt idx="1629">
                  <c:v>0.162221</c:v>
                </c:pt>
                <c:pt idx="1630">
                  <c:v>0.155112</c:v>
                </c:pt>
                <c:pt idx="1631">
                  <c:v>0.14549599999999999</c:v>
                </c:pt>
                <c:pt idx="1632">
                  <c:v>0.15073599999999998</c:v>
                </c:pt>
                <c:pt idx="1633">
                  <c:v>0.15032099999999998</c:v>
                </c:pt>
                <c:pt idx="1634">
                  <c:v>0.20266199999999998</c:v>
                </c:pt>
                <c:pt idx="1635">
                  <c:v>0.20306199999999999</c:v>
                </c:pt>
                <c:pt idx="1636">
                  <c:v>0.222578</c:v>
                </c:pt>
                <c:pt idx="1637">
                  <c:v>0.21950599999999998</c:v>
                </c:pt>
                <c:pt idx="1638">
                  <c:v>0.24634299999999998</c:v>
                </c:pt>
                <c:pt idx="1639">
                  <c:v>0.241897</c:v>
                </c:pt>
                <c:pt idx="1640">
                  <c:v>0.307392</c:v>
                </c:pt>
                <c:pt idx="1641">
                  <c:v>0.26320199999999999</c:v>
                </c:pt>
                <c:pt idx="1642">
                  <c:v>0.23727699999999999</c:v>
                </c:pt>
                <c:pt idx="1643">
                  <c:v>0.24211099999999999</c:v>
                </c:pt>
                <c:pt idx="1644">
                  <c:v>0.21949000000000002</c:v>
                </c:pt>
                <c:pt idx="1645">
                  <c:v>0.198769</c:v>
                </c:pt>
                <c:pt idx="1646">
                  <c:v>0.181445</c:v>
                </c:pt>
                <c:pt idx="1647">
                  <c:v>0.150954</c:v>
                </c:pt>
                <c:pt idx="1648">
                  <c:v>0.139103</c:v>
                </c:pt>
                <c:pt idx="1649">
                  <c:v>0.12472799999999999</c:v>
                </c:pt>
                <c:pt idx="1650">
                  <c:v>0.126467</c:v>
                </c:pt>
                <c:pt idx="1651">
                  <c:v>0.13203299999999998</c:v>
                </c:pt>
                <c:pt idx="1652">
                  <c:v>0.11921599999999999</c:v>
                </c:pt>
                <c:pt idx="1653">
                  <c:v>0.140845</c:v>
                </c:pt>
                <c:pt idx="1654">
                  <c:v>0.12894700000000001</c:v>
                </c:pt>
                <c:pt idx="1655">
                  <c:v>0.11441000000000001</c:v>
                </c:pt>
                <c:pt idx="1656">
                  <c:v>0.10474299999999999</c:v>
                </c:pt>
                <c:pt idx="1657">
                  <c:v>8.5304999999999992E-2</c:v>
                </c:pt>
                <c:pt idx="1658">
                  <c:v>7.0221999999999993E-2</c:v>
                </c:pt>
                <c:pt idx="1659">
                  <c:v>6.1592999999999995E-2</c:v>
                </c:pt>
                <c:pt idx="1660">
                  <c:v>5.1567999999999996E-2</c:v>
                </c:pt>
                <c:pt idx="1661">
                  <c:v>4.7260999999999997E-2</c:v>
                </c:pt>
                <c:pt idx="1662">
                  <c:v>4.4283999999999997E-2</c:v>
                </c:pt>
                <c:pt idx="1663">
                  <c:v>3.9720000000000005E-2</c:v>
                </c:pt>
                <c:pt idx="1664">
                  <c:v>4.8430000000000001E-2</c:v>
                </c:pt>
                <c:pt idx="1665">
                  <c:v>4.3927000000000001E-2</c:v>
                </c:pt>
                <c:pt idx="1666">
                  <c:v>6.7013000000000003E-2</c:v>
                </c:pt>
                <c:pt idx="1667">
                  <c:v>7.968299999999999E-2</c:v>
                </c:pt>
                <c:pt idx="1668">
                  <c:v>7.590899999999999E-2</c:v>
                </c:pt>
                <c:pt idx="1669">
                  <c:v>0.100989</c:v>
                </c:pt>
                <c:pt idx="1670">
                  <c:v>9.5466999999999996E-2</c:v>
                </c:pt>
                <c:pt idx="1671">
                  <c:v>0.106447</c:v>
                </c:pt>
                <c:pt idx="1672">
                  <c:v>9.5791000000000001E-2</c:v>
                </c:pt>
                <c:pt idx="1673">
                  <c:v>9.150599999999999E-2</c:v>
                </c:pt>
                <c:pt idx="1674">
                  <c:v>9.4763E-2</c:v>
                </c:pt>
                <c:pt idx="1675">
                  <c:v>8.3829000000000001E-2</c:v>
                </c:pt>
                <c:pt idx="1676">
                  <c:v>8.0297999999999994E-2</c:v>
                </c:pt>
                <c:pt idx="1677">
                  <c:v>7.1166999999999994E-2</c:v>
                </c:pt>
                <c:pt idx="1678">
                  <c:v>8.2834999999999992E-2</c:v>
                </c:pt>
                <c:pt idx="1679">
                  <c:v>8.6076E-2</c:v>
                </c:pt>
                <c:pt idx="1680">
                  <c:v>8.9220000000000008E-2</c:v>
                </c:pt>
                <c:pt idx="1681">
                  <c:v>8.4066000000000002E-2</c:v>
                </c:pt>
                <c:pt idx="1682">
                  <c:v>0.113437</c:v>
                </c:pt>
                <c:pt idx="1683">
                  <c:v>0.117312</c:v>
                </c:pt>
                <c:pt idx="1684">
                  <c:v>0.127271</c:v>
                </c:pt>
                <c:pt idx="1685">
                  <c:v>0.12464499999999999</c:v>
                </c:pt>
                <c:pt idx="1686">
                  <c:v>0.11326799999999999</c:v>
                </c:pt>
                <c:pt idx="1687">
                  <c:v>0.133879</c:v>
                </c:pt>
                <c:pt idx="1688">
                  <c:v>0.12942099999999998</c:v>
                </c:pt>
                <c:pt idx="1689">
                  <c:v>0.14297299999999999</c:v>
                </c:pt>
                <c:pt idx="1690">
                  <c:v>0.14017099999999999</c:v>
                </c:pt>
                <c:pt idx="1691">
                  <c:v>0.13656299999999999</c:v>
                </c:pt>
                <c:pt idx="1692">
                  <c:v>0.134378</c:v>
                </c:pt>
                <c:pt idx="1693">
                  <c:v>0.13639299999999999</c:v>
                </c:pt>
                <c:pt idx="1694">
                  <c:v>0.12449299999999999</c:v>
                </c:pt>
                <c:pt idx="1695">
                  <c:v>0.11247000000000001</c:v>
                </c:pt>
                <c:pt idx="1696">
                  <c:v>0.11314</c:v>
                </c:pt>
                <c:pt idx="1697">
                  <c:v>9.8256999999999997E-2</c:v>
                </c:pt>
                <c:pt idx="1698">
                  <c:v>9.1053999999999996E-2</c:v>
                </c:pt>
                <c:pt idx="1699">
                  <c:v>0.10058</c:v>
                </c:pt>
                <c:pt idx="1700">
                  <c:v>0.118974</c:v>
                </c:pt>
                <c:pt idx="1701">
                  <c:v>0.11905399999999999</c:v>
                </c:pt>
                <c:pt idx="1702">
                  <c:v>0.11410000000000001</c:v>
                </c:pt>
                <c:pt idx="1703">
                  <c:v>0.135769</c:v>
                </c:pt>
                <c:pt idx="1704">
                  <c:v>0.139347</c:v>
                </c:pt>
                <c:pt idx="1705">
                  <c:v>0.13406699999999999</c:v>
                </c:pt>
                <c:pt idx="1706">
                  <c:v>0.126525</c:v>
                </c:pt>
                <c:pt idx="1707">
                  <c:v>0.12463</c:v>
                </c:pt>
                <c:pt idx="1708">
                  <c:v>0.11377599999999999</c:v>
                </c:pt>
                <c:pt idx="1709">
                  <c:v>0.103778</c:v>
                </c:pt>
                <c:pt idx="1710">
                  <c:v>8.9710000000000012E-2</c:v>
                </c:pt>
                <c:pt idx="1711">
                  <c:v>7.6456999999999997E-2</c:v>
                </c:pt>
                <c:pt idx="1712">
                  <c:v>6.9171999999999997E-2</c:v>
                </c:pt>
                <c:pt idx="1713">
                  <c:v>9.776399999999999E-2</c:v>
                </c:pt>
                <c:pt idx="1714">
                  <c:v>9.5376000000000002E-2</c:v>
                </c:pt>
                <c:pt idx="1715">
                  <c:v>8.984099999999999E-2</c:v>
                </c:pt>
                <c:pt idx="1716">
                  <c:v>8.6481000000000002E-2</c:v>
                </c:pt>
                <c:pt idx="1717">
                  <c:v>8.2928000000000002E-2</c:v>
                </c:pt>
                <c:pt idx="1718">
                  <c:v>6.695000000000001E-2</c:v>
                </c:pt>
                <c:pt idx="1719">
                  <c:v>5.6430999999999995E-2</c:v>
                </c:pt>
                <c:pt idx="1720">
                  <c:v>4.7791E-2</c:v>
                </c:pt>
                <c:pt idx="1721">
                  <c:v>4.1112999999999997E-2</c:v>
                </c:pt>
                <c:pt idx="1722">
                  <c:v>3.9382E-2</c:v>
                </c:pt>
                <c:pt idx="1723">
                  <c:v>3.7125999999999999E-2</c:v>
                </c:pt>
                <c:pt idx="1724">
                  <c:v>3.8295999999999997E-2</c:v>
                </c:pt>
                <c:pt idx="1725">
                  <c:v>3.7588999999999997E-2</c:v>
                </c:pt>
                <c:pt idx="1726">
                  <c:v>3.4747E-2</c:v>
                </c:pt>
                <c:pt idx="1727">
                  <c:v>2.6661999999999998E-2</c:v>
                </c:pt>
                <c:pt idx="1728">
                  <c:v>2.2043E-2</c:v>
                </c:pt>
                <c:pt idx="1729">
                  <c:v>2.1191999999999999E-2</c:v>
                </c:pt>
                <c:pt idx="1730">
                  <c:v>1.9771E-2</c:v>
                </c:pt>
                <c:pt idx="1731">
                  <c:v>1.7210000000000003E-2</c:v>
                </c:pt>
                <c:pt idx="1732">
                  <c:v>1.6624E-2</c:v>
                </c:pt>
                <c:pt idx="1733">
                  <c:v>1.1434E-2</c:v>
                </c:pt>
                <c:pt idx="1734">
                  <c:v>2.4860999999999998E-2</c:v>
                </c:pt>
                <c:pt idx="1735">
                  <c:v>3.1205E-2</c:v>
                </c:pt>
                <c:pt idx="1736">
                  <c:v>2.9735999999999999E-2</c:v>
                </c:pt>
                <c:pt idx="1737">
                  <c:v>2.9343999999999999E-2</c:v>
                </c:pt>
                <c:pt idx="1738">
                  <c:v>3.0568999999999999E-2</c:v>
                </c:pt>
                <c:pt idx="1739">
                  <c:v>2.9010000000000001E-2</c:v>
                </c:pt>
                <c:pt idx="1740">
                  <c:v>3.2064999999999996E-2</c:v>
                </c:pt>
                <c:pt idx="1741">
                  <c:v>3.5366000000000002E-2</c:v>
                </c:pt>
                <c:pt idx="1742">
                  <c:v>2.8842E-2</c:v>
                </c:pt>
                <c:pt idx="1743">
                  <c:v>2.8857999999999998E-2</c:v>
                </c:pt>
                <c:pt idx="1744">
                  <c:v>3.0074E-2</c:v>
                </c:pt>
                <c:pt idx="1745">
                  <c:v>2.9744E-2</c:v>
                </c:pt>
                <c:pt idx="1746">
                  <c:v>8.398499999999999E-2</c:v>
                </c:pt>
                <c:pt idx="1747">
                  <c:v>0.13070499999999999</c:v>
                </c:pt>
                <c:pt idx="1748">
                  <c:v>0.15025000000000002</c:v>
                </c:pt>
                <c:pt idx="1749">
                  <c:v>0.169658</c:v>
                </c:pt>
                <c:pt idx="1750">
                  <c:v>0.18556499999999998</c:v>
                </c:pt>
                <c:pt idx="1751">
                  <c:v>0.19175499999999998</c:v>
                </c:pt>
                <c:pt idx="1752">
                  <c:v>0.19491799999999998</c:v>
                </c:pt>
                <c:pt idx="1753">
                  <c:v>0.19264199999999998</c:v>
                </c:pt>
                <c:pt idx="1754">
                  <c:v>0.196934</c:v>
                </c:pt>
                <c:pt idx="1755">
                  <c:v>0.19361099999999998</c:v>
                </c:pt>
                <c:pt idx="1756">
                  <c:v>0.20019399999999998</c:v>
                </c:pt>
                <c:pt idx="1757">
                  <c:v>0.19119000000000003</c:v>
                </c:pt>
                <c:pt idx="1758">
                  <c:v>0.19891799999999998</c:v>
                </c:pt>
                <c:pt idx="1759">
                  <c:v>0.20600199999999999</c:v>
                </c:pt>
                <c:pt idx="1760">
                  <c:v>0.20009099999999999</c:v>
                </c:pt>
                <c:pt idx="1761">
                  <c:v>0.18997599999999998</c:v>
                </c:pt>
                <c:pt idx="1762">
                  <c:v>0.18582199999999999</c:v>
                </c:pt>
                <c:pt idx="1763">
                  <c:v>0.16526199999999999</c:v>
                </c:pt>
                <c:pt idx="1764">
                  <c:v>0.14402799999999999</c:v>
                </c:pt>
                <c:pt idx="1765">
                  <c:v>0.13139000000000001</c:v>
                </c:pt>
                <c:pt idx="1766">
                  <c:v>0.114982</c:v>
                </c:pt>
                <c:pt idx="1767">
                  <c:v>0.10617499999999999</c:v>
                </c:pt>
                <c:pt idx="1768">
                  <c:v>9.1617999999999991E-2</c:v>
                </c:pt>
                <c:pt idx="1769">
                  <c:v>8.3015999999999993E-2</c:v>
                </c:pt>
                <c:pt idx="1770">
                  <c:v>7.9602999999999993E-2</c:v>
                </c:pt>
                <c:pt idx="1771">
                  <c:v>6.8057999999999994E-2</c:v>
                </c:pt>
                <c:pt idx="1772">
                  <c:v>5.5362999999999996E-2</c:v>
                </c:pt>
                <c:pt idx="1773">
                  <c:v>5.6498E-2</c:v>
                </c:pt>
                <c:pt idx="1774">
                  <c:v>5.0747E-2</c:v>
                </c:pt>
                <c:pt idx="1775">
                  <c:v>4.3373999999999996E-2</c:v>
                </c:pt>
                <c:pt idx="1776">
                  <c:v>4.1150000000000006E-2</c:v>
                </c:pt>
                <c:pt idx="1777">
                  <c:v>5.1050999999999999E-2</c:v>
                </c:pt>
                <c:pt idx="1778">
                  <c:v>5.8438999999999998E-2</c:v>
                </c:pt>
                <c:pt idx="1779">
                  <c:v>6.0943999999999998E-2</c:v>
                </c:pt>
                <c:pt idx="1780">
                  <c:v>5.9017999999999994E-2</c:v>
                </c:pt>
                <c:pt idx="1781">
                  <c:v>4.5065999999999995E-2</c:v>
                </c:pt>
                <c:pt idx="1782">
                  <c:v>4.0778999999999996E-2</c:v>
                </c:pt>
                <c:pt idx="1783">
                  <c:v>3.5496E-2</c:v>
                </c:pt>
                <c:pt idx="1784">
                  <c:v>3.0488999999999999E-2</c:v>
                </c:pt>
                <c:pt idx="1785">
                  <c:v>2.5238999999999998E-2</c:v>
                </c:pt>
                <c:pt idx="1786">
                  <c:v>2.3611999999999998E-2</c:v>
                </c:pt>
                <c:pt idx="1787">
                  <c:v>2.1097999999999999E-2</c:v>
                </c:pt>
                <c:pt idx="1788">
                  <c:v>2.4657999999999999E-2</c:v>
                </c:pt>
                <c:pt idx="1789">
                  <c:v>2.3498999999999999E-2</c:v>
                </c:pt>
                <c:pt idx="1790">
                  <c:v>2.5242000000000001E-2</c:v>
                </c:pt>
                <c:pt idx="1791">
                  <c:v>1.5667E-2</c:v>
                </c:pt>
                <c:pt idx="1792">
                  <c:v>1.5382999999999999E-2</c:v>
                </c:pt>
                <c:pt idx="1793">
                  <c:v>1.5618999999999999E-2</c:v>
                </c:pt>
                <c:pt idx="1794">
                  <c:v>2.0933E-2</c:v>
                </c:pt>
                <c:pt idx="1795">
                  <c:v>2.5467E-2</c:v>
                </c:pt>
                <c:pt idx="1796">
                  <c:v>2.7063E-2</c:v>
                </c:pt>
                <c:pt idx="1797">
                  <c:v>2.6883999999999998E-2</c:v>
                </c:pt>
                <c:pt idx="1798">
                  <c:v>2.4917999999999999E-2</c:v>
                </c:pt>
                <c:pt idx="1799">
                  <c:v>2.7730000000000001E-2</c:v>
                </c:pt>
                <c:pt idx="1800">
                  <c:v>2.8277E-2</c:v>
                </c:pt>
                <c:pt idx="1801">
                  <c:v>2.7472E-2</c:v>
                </c:pt>
                <c:pt idx="1802">
                  <c:v>2.5751E-2</c:v>
                </c:pt>
                <c:pt idx="1803">
                  <c:v>2.1859E-2</c:v>
                </c:pt>
                <c:pt idx="1804">
                  <c:v>2.4305E-2</c:v>
                </c:pt>
                <c:pt idx="1805">
                  <c:v>2.0414999999999999E-2</c:v>
                </c:pt>
                <c:pt idx="1806">
                  <c:v>1.7500000000000002E-2</c:v>
                </c:pt>
                <c:pt idx="1807">
                  <c:v>1.3110000000000002E-2</c:v>
                </c:pt>
                <c:pt idx="1808">
                  <c:v>1.3411999999999999E-2</c:v>
                </c:pt>
                <c:pt idx="1809">
                  <c:v>1.1391E-2</c:v>
                </c:pt>
                <c:pt idx="1810">
                  <c:v>1.1996E-2</c:v>
                </c:pt>
                <c:pt idx="1811">
                  <c:v>1.0421999999999999E-2</c:v>
                </c:pt>
                <c:pt idx="1812">
                  <c:v>8.4530000000000004E-3</c:v>
                </c:pt>
                <c:pt idx="1813">
                  <c:v>4.8869999999999999E-3</c:v>
                </c:pt>
                <c:pt idx="1814">
                  <c:v>4.6990000000000001E-3</c:v>
                </c:pt>
                <c:pt idx="1815">
                  <c:v>6.888E-3</c:v>
                </c:pt>
                <c:pt idx="1816">
                  <c:v>8.7840000000000001E-3</c:v>
                </c:pt>
                <c:pt idx="1817">
                  <c:v>1.703E-2</c:v>
                </c:pt>
                <c:pt idx="1818">
                  <c:v>2.9686999999999998E-2</c:v>
                </c:pt>
                <c:pt idx="1819">
                  <c:v>3.9155999999999996E-2</c:v>
                </c:pt>
                <c:pt idx="1820">
                  <c:v>4.1898999999999999E-2</c:v>
                </c:pt>
                <c:pt idx="1821">
                  <c:v>4.5251E-2</c:v>
                </c:pt>
                <c:pt idx="1822">
                  <c:v>4.5980000000000007E-2</c:v>
                </c:pt>
                <c:pt idx="1823">
                  <c:v>4.1484E-2</c:v>
                </c:pt>
                <c:pt idx="1824">
                  <c:v>4.9144E-2</c:v>
                </c:pt>
                <c:pt idx="1825">
                  <c:v>5.7933999999999999E-2</c:v>
                </c:pt>
                <c:pt idx="1826">
                  <c:v>6.7574999999999996E-2</c:v>
                </c:pt>
                <c:pt idx="1827">
                  <c:v>5.4081999999999998E-2</c:v>
                </c:pt>
                <c:pt idx="1828">
                  <c:v>6.4835999999999991E-2</c:v>
                </c:pt>
                <c:pt idx="1829">
                  <c:v>7.1725999999999998E-2</c:v>
                </c:pt>
                <c:pt idx="1830">
                  <c:v>7.5015999999999999E-2</c:v>
                </c:pt>
                <c:pt idx="1831">
                  <c:v>7.051099999999999E-2</c:v>
                </c:pt>
                <c:pt idx="1832">
                  <c:v>6.1654E-2</c:v>
                </c:pt>
                <c:pt idx="1833">
                  <c:v>6.3422999999999993E-2</c:v>
                </c:pt>
                <c:pt idx="1834">
                  <c:v>5.9218E-2</c:v>
                </c:pt>
                <c:pt idx="1835">
                  <c:v>8.0887000000000001E-2</c:v>
                </c:pt>
                <c:pt idx="1836">
                  <c:v>8.2373000000000002E-2</c:v>
                </c:pt>
                <c:pt idx="1837">
                  <c:v>7.646399999999999E-2</c:v>
                </c:pt>
                <c:pt idx="1838">
                  <c:v>8.5067999999999991E-2</c:v>
                </c:pt>
                <c:pt idx="1839">
                  <c:v>7.3782E-2</c:v>
                </c:pt>
                <c:pt idx="1840">
                  <c:v>6.8464999999999998E-2</c:v>
                </c:pt>
                <c:pt idx="1841">
                  <c:v>9.2332999999999998E-2</c:v>
                </c:pt>
                <c:pt idx="1842">
                  <c:v>7.8631999999999994E-2</c:v>
                </c:pt>
                <c:pt idx="1843">
                  <c:v>5.2352999999999997E-2</c:v>
                </c:pt>
                <c:pt idx="1844">
                  <c:v>6.5237000000000003E-2</c:v>
                </c:pt>
                <c:pt idx="1845">
                  <c:v>6.8490999999999996E-2</c:v>
                </c:pt>
                <c:pt idx="1846">
                  <c:v>6.5124000000000001E-2</c:v>
                </c:pt>
                <c:pt idx="1847">
                  <c:v>7.1298E-2</c:v>
                </c:pt>
                <c:pt idx="1848">
                  <c:v>7.1884000000000003E-2</c:v>
                </c:pt>
                <c:pt idx="1849">
                  <c:v>5.9306999999999999E-2</c:v>
                </c:pt>
                <c:pt idx="1850">
                  <c:v>7.1722999999999995E-2</c:v>
                </c:pt>
                <c:pt idx="1851">
                  <c:v>7.1515999999999996E-2</c:v>
                </c:pt>
                <c:pt idx="1852">
                  <c:v>6.7575999999999997E-2</c:v>
                </c:pt>
                <c:pt idx="1853">
                  <c:v>6.8432999999999994E-2</c:v>
                </c:pt>
                <c:pt idx="1854">
                  <c:v>5.7437999999999996E-2</c:v>
                </c:pt>
                <c:pt idx="1855">
                  <c:v>6.1823999999999997E-2</c:v>
                </c:pt>
                <c:pt idx="1856">
                  <c:v>4.9333999999999996E-2</c:v>
                </c:pt>
                <c:pt idx="1857">
                  <c:v>5.9045999999999994E-2</c:v>
                </c:pt>
                <c:pt idx="1858">
                  <c:v>5.5344999999999998E-2</c:v>
                </c:pt>
                <c:pt idx="1859">
                  <c:v>7.9047999999999993E-2</c:v>
                </c:pt>
                <c:pt idx="1860">
                  <c:v>8.4903999999999993E-2</c:v>
                </c:pt>
                <c:pt idx="1861">
                  <c:v>9.4727999999999993E-2</c:v>
                </c:pt>
                <c:pt idx="1862">
                  <c:v>9.6221000000000001E-2</c:v>
                </c:pt>
                <c:pt idx="1863">
                  <c:v>9.4100000000000003E-2</c:v>
                </c:pt>
                <c:pt idx="1864">
                  <c:v>9.120099999999999E-2</c:v>
                </c:pt>
                <c:pt idx="1865">
                  <c:v>8.9276999999999995E-2</c:v>
                </c:pt>
                <c:pt idx="1866">
                  <c:v>8.168099999999999E-2</c:v>
                </c:pt>
                <c:pt idx="1867">
                  <c:v>7.6232999999999995E-2</c:v>
                </c:pt>
                <c:pt idx="1868">
                  <c:v>6.5212999999999993E-2</c:v>
                </c:pt>
                <c:pt idx="1869">
                  <c:v>5.1040000000000002E-2</c:v>
                </c:pt>
                <c:pt idx="1870">
                  <c:v>5.0472999999999997E-2</c:v>
                </c:pt>
                <c:pt idx="1871">
                  <c:v>4.3739E-2</c:v>
                </c:pt>
                <c:pt idx="1872">
                  <c:v>3.0289E-2</c:v>
                </c:pt>
                <c:pt idx="1873">
                  <c:v>3.4152000000000002E-2</c:v>
                </c:pt>
                <c:pt idx="1874">
                  <c:v>3.0615999999999997E-2</c:v>
                </c:pt>
                <c:pt idx="1875">
                  <c:v>3.7660000000000006E-2</c:v>
                </c:pt>
                <c:pt idx="1876">
                  <c:v>3.3456E-2</c:v>
                </c:pt>
                <c:pt idx="1877">
                  <c:v>2.7902999999999997E-2</c:v>
                </c:pt>
                <c:pt idx="1878">
                  <c:v>2.5708999999999999E-2</c:v>
                </c:pt>
                <c:pt idx="1879">
                  <c:v>2.8320000000000001E-2</c:v>
                </c:pt>
                <c:pt idx="1880">
                  <c:v>2.7520000000000003E-2</c:v>
                </c:pt>
                <c:pt idx="1881">
                  <c:v>2.6240000000000003E-2</c:v>
                </c:pt>
                <c:pt idx="1882">
                  <c:v>2.8128E-2</c:v>
                </c:pt>
                <c:pt idx="1883">
                  <c:v>2.307E-2</c:v>
                </c:pt>
                <c:pt idx="1884">
                  <c:v>2.2845999999999998E-2</c:v>
                </c:pt>
                <c:pt idx="1885">
                  <c:v>2.2030000000000001E-2</c:v>
                </c:pt>
                <c:pt idx="1886">
                  <c:v>2.2648999999999999E-2</c:v>
                </c:pt>
                <c:pt idx="1887">
                  <c:v>1.2636999999999999E-2</c:v>
                </c:pt>
                <c:pt idx="1888">
                  <c:v>4.0175999999999996E-2</c:v>
                </c:pt>
                <c:pt idx="1889">
                  <c:v>5.3567999999999998E-2</c:v>
                </c:pt>
                <c:pt idx="1890">
                  <c:v>6.6583000000000003E-2</c:v>
                </c:pt>
                <c:pt idx="1891">
                  <c:v>6.5858E-2</c:v>
                </c:pt>
                <c:pt idx="1892">
                  <c:v>6.9391999999999995E-2</c:v>
                </c:pt>
                <c:pt idx="1893">
                  <c:v>6.4044999999999991E-2</c:v>
                </c:pt>
                <c:pt idx="1894">
                  <c:v>5.8460999999999999E-2</c:v>
                </c:pt>
                <c:pt idx="1895">
                  <c:v>5.4730000000000008E-2</c:v>
                </c:pt>
                <c:pt idx="1896">
                  <c:v>4.7496999999999998E-2</c:v>
                </c:pt>
                <c:pt idx="1897">
                  <c:v>5.1172999999999996E-2</c:v>
                </c:pt>
                <c:pt idx="1898">
                  <c:v>7.0656999999999998E-2</c:v>
                </c:pt>
                <c:pt idx="1899">
                  <c:v>0.18298799999999998</c:v>
                </c:pt>
                <c:pt idx="1900">
                  <c:v>0.21740199999999998</c:v>
                </c:pt>
                <c:pt idx="1901">
                  <c:v>0.22763699999999998</c:v>
                </c:pt>
                <c:pt idx="1902">
                  <c:v>0.22737499999999999</c:v>
                </c:pt>
                <c:pt idx="1903">
                  <c:v>0.23191399999999998</c:v>
                </c:pt>
                <c:pt idx="1904">
                  <c:v>0.22846799999999998</c:v>
                </c:pt>
                <c:pt idx="1905">
                  <c:v>0.236014</c:v>
                </c:pt>
                <c:pt idx="1906">
                  <c:v>0.242087</c:v>
                </c:pt>
                <c:pt idx="1907">
                  <c:v>0.24226000000000003</c:v>
                </c:pt>
                <c:pt idx="1908">
                  <c:v>0.25385099999999999</c:v>
                </c:pt>
                <c:pt idx="1909">
                  <c:v>0.25478600000000001</c:v>
                </c:pt>
                <c:pt idx="1910">
                  <c:v>0.25226399999999999</c:v>
                </c:pt>
                <c:pt idx="1911">
                  <c:v>0.266069</c:v>
                </c:pt>
                <c:pt idx="1912">
                  <c:v>0.263623</c:v>
                </c:pt>
                <c:pt idx="1913">
                  <c:v>0.25968000000000002</c:v>
                </c:pt>
                <c:pt idx="1914">
                  <c:v>0.25172899999999998</c:v>
                </c:pt>
                <c:pt idx="1915">
                  <c:v>0.243978</c:v>
                </c:pt>
                <c:pt idx="1916">
                  <c:v>0.225799</c:v>
                </c:pt>
                <c:pt idx="1917">
                  <c:v>0.21606699999999998</c:v>
                </c:pt>
                <c:pt idx="1918">
                  <c:v>0.19307000000000002</c:v>
                </c:pt>
                <c:pt idx="1919">
                  <c:v>0.17261000000000001</c:v>
                </c:pt>
                <c:pt idx="1920">
                  <c:v>0.15074899999999999</c:v>
                </c:pt>
                <c:pt idx="1921">
                  <c:v>0.12366000000000001</c:v>
                </c:pt>
                <c:pt idx="1922">
                  <c:v>0.13579000000000002</c:v>
                </c:pt>
                <c:pt idx="1923">
                  <c:v>0.140848</c:v>
                </c:pt>
                <c:pt idx="1924">
                  <c:v>0.158386</c:v>
                </c:pt>
                <c:pt idx="1925">
                  <c:v>0.176618</c:v>
                </c:pt>
                <c:pt idx="1926">
                  <c:v>0.177341</c:v>
                </c:pt>
                <c:pt idx="1927">
                  <c:v>0.16015699999999999</c:v>
                </c:pt>
                <c:pt idx="1928">
                  <c:v>0.152277</c:v>
                </c:pt>
                <c:pt idx="1929">
                  <c:v>0.15285000000000001</c:v>
                </c:pt>
                <c:pt idx="1930">
                  <c:v>0.16242499999999999</c:v>
                </c:pt>
                <c:pt idx="1931">
                  <c:v>0.16706499999999999</c:v>
                </c:pt>
                <c:pt idx="1932">
                  <c:v>0.17266000000000001</c:v>
                </c:pt>
                <c:pt idx="1933">
                  <c:v>0.17325299999999999</c:v>
                </c:pt>
                <c:pt idx="1934">
                  <c:v>0.20263599999999998</c:v>
                </c:pt>
                <c:pt idx="1935">
                  <c:v>0.21365899999999999</c:v>
                </c:pt>
                <c:pt idx="1936">
                  <c:v>0.20724699999999999</c:v>
                </c:pt>
                <c:pt idx="1937">
                  <c:v>0.201435</c:v>
                </c:pt>
                <c:pt idx="1938">
                  <c:v>0.201462</c:v>
                </c:pt>
                <c:pt idx="1939">
                  <c:v>0.19287199999999999</c:v>
                </c:pt>
                <c:pt idx="1940">
                  <c:v>0.17286399999999999</c:v>
                </c:pt>
                <c:pt idx="1941">
                  <c:v>0.156748</c:v>
                </c:pt>
                <c:pt idx="1942">
                  <c:v>0.16358</c:v>
                </c:pt>
                <c:pt idx="1943">
                  <c:v>0.16756599999999999</c:v>
                </c:pt>
                <c:pt idx="1944">
                  <c:v>0.152505</c:v>
                </c:pt>
                <c:pt idx="1945">
                  <c:v>0.132523</c:v>
                </c:pt>
                <c:pt idx="1946">
                  <c:v>0.11359699999999999</c:v>
                </c:pt>
                <c:pt idx="1947">
                  <c:v>9.4270000000000007E-2</c:v>
                </c:pt>
                <c:pt idx="1948">
                  <c:v>8.8044999999999998E-2</c:v>
                </c:pt>
                <c:pt idx="1949">
                  <c:v>7.3384999999999992E-2</c:v>
                </c:pt>
                <c:pt idx="1950">
                  <c:v>7.1040000000000006E-2</c:v>
                </c:pt>
                <c:pt idx="1951">
                  <c:v>6.8217E-2</c:v>
                </c:pt>
                <c:pt idx="1952">
                  <c:v>5.7620000000000005E-2</c:v>
                </c:pt>
                <c:pt idx="1953">
                  <c:v>5.3280000000000001E-2</c:v>
                </c:pt>
                <c:pt idx="1954">
                  <c:v>4.1276E-2</c:v>
                </c:pt>
                <c:pt idx="1955">
                  <c:v>3.5602000000000002E-2</c:v>
                </c:pt>
                <c:pt idx="1956">
                  <c:v>3.3867999999999995E-2</c:v>
                </c:pt>
                <c:pt idx="1957">
                  <c:v>3.0998999999999999E-2</c:v>
                </c:pt>
                <c:pt idx="1958">
                  <c:v>2.6668999999999998E-2</c:v>
                </c:pt>
                <c:pt idx="1959">
                  <c:v>2.5193999999999998E-2</c:v>
                </c:pt>
                <c:pt idx="1960">
                  <c:v>2.3755999999999999E-2</c:v>
                </c:pt>
                <c:pt idx="1961">
                  <c:v>2.18E-2</c:v>
                </c:pt>
                <c:pt idx="1962">
                  <c:v>2.1787999999999998E-2</c:v>
                </c:pt>
                <c:pt idx="1963">
                  <c:v>1.9814999999999999E-2</c:v>
                </c:pt>
                <c:pt idx="1964">
                  <c:v>1.8692999999999998E-2</c:v>
                </c:pt>
                <c:pt idx="1965">
                  <c:v>1.7856999999999998E-2</c:v>
                </c:pt>
                <c:pt idx="1966">
                  <c:v>2.3025999999999998E-2</c:v>
                </c:pt>
                <c:pt idx="1967">
                  <c:v>2.8416E-2</c:v>
                </c:pt>
                <c:pt idx="1968">
                  <c:v>2.7640000000000001E-2</c:v>
                </c:pt>
                <c:pt idx="1969">
                  <c:v>2.4912999999999998E-2</c:v>
                </c:pt>
                <c:pt idx="1970">
                  <c:v>2.5294999999999998E-2</c:v>
                </c:pt>
                <c:pt idx="1971">
                  <c:v>2.9602E-2</c:v>
                </c:pt>
                <c:pt idx="1972">
                  <c:v>3.6697E-2</c:v>
                </c:pt>
                <c:pt idx="1973">
                  <c:v>3.8948999999999998E-2</c:v>
                </c:pt>
                <c:pt idx="1974">
                  <c:v>3.6674999999999999E-2</c:v>
                </c:pt>
                <c:pt idx="1975">
                  <c:v>3.5414999999999995E-2</c:v>
                </c:pt>
                <c:pt idx="1976">
                  <c:v>3.1746999999999997E-2</c:v>
                </c:pt>
                <c:pt idx="1977">
                  <c:v>3.3730000000000003E-2</c:v>
                </c:pt>
                <c:pt idx="1978">
                  <c:v>2.5947999999999999E-2</c:v>
                </c:pt>
                <c:pt idx="1979">
                  <c:v>2.8714E-2</c:v>
                </c:pt>
                <c:pt idx="1980">
                  <c:v>2.7496999999999997E-2</c:v>
                </c:pt>
                <c:pt idx="1981">
                  <c:v>1.9278999999999998E-2</c:v>
                </c:pt>
                <c:pt idx="1982">
                  <c:v>2.0115999999999998E-2</c:v>
                </c:pt>
                <c:pt idx="1983">
                  <c:v>1.5453E-2</c:v>
                </c:pt>
                <c:pt idx="1984">
                  <c:v>1.5005999999999999E-2</c:v>
                </c:pt>
                <c:pt idx="1985">
                  <c:v>1.4393999999999999E-2</c:v>
                </c:pt>
                <c:pt idx="1986">
                  <c:v>1.4381E-2</c:v>
                </c:pt>
                <c:pt idx="1987">
                  <c:v>1.2322E-2</c:v>
                </c:pt>
                <c:pt idx="1988">
                  <c:v>1.1767999999999999E-2</c:v>
                </c:pt>
                <c:pt idx="1989">
                  <c:v>2.7576E-2</c:v>
                </c:pt>
                <c:pt idx="1990">
                  <c:v>3.2614999999999998E-2</c:v>
                </c:pt>
                <c:pt idx="1991">
                  <c:v>3.8078000000000001E-2</c:v>
                </c:pt>
                <c:pt idx="1992">
                  <c:v>3.7884999999999995E-2</c:v>
                </c:pt>
                <c:pt idx="1993">
                  <c:v>2.7666999999999997E-2</c:v>
                </c:pt>
                <c:pt idx="1994">
                  <c:v>2.9467E-2</c:v>
                </c:pt>
                <c:pt idx="1995">
                  <c:v>2.0388E-2</c:v>
                </c:pt>
                <c:pt idx="1996">
                  <c:v>1.6060000000000001E-2</c:v>
                </c:pt>
                <c:pt idx="1997">
                  <c:v>1.7821999999999998E-2</c:v>
                </c:pt>
                <c:pt idx="1998">
                  <c:v>2.0761999999999999E-2</c:v>
                </c:pt>
                <c:pt idx="1999">
                  <c:v>3.3231999999999998E-2</c:v>
                </c:pt>
                <c:pt idx="2000">
                  <c:v>4.5779E-2</c:v>
                </c:pt>
                <c:pt idx="2001">
                  <c:v>4.4410000000000005E-2</c:v>
                </c:pt>
                <c:pt idx="2002">
                  <c:v>4.4045999999999995E-2</c:v>
                </c:pt>
                <c:pt idx="2003">
                  <c:v>4.6738999999999996E-2</c:v>
                </c:pt>
                <c:pt idx="2004">
                  <c:v>6.9143999999999997E-2</c:v>
                </c:pt>
                <c:pt idx="2005">
                  <c:v>7.5251999999999999E-2</c:v>
                </c:pt>
                <c:pt idx="2006">
                  <c:v>7.5520999999999991E-2</c:v>
                </c:pt>
                <c:pt idx="2007">
                  <c:v>7.8756999999999994E-2</c:v>
                </c:pt>
                <c:pt idx="2008">
                  <c:v>6.901199999999999E-2</c:v>
                </c:pt>
                <c:pt idx="2009">
                  <c:v>8.925000000000001E-2</c:v>
                </c:pt>
                <c:pt idx="2010">
                  <c:v>9.6412999999999999E-2</c:v>
                </c:pt>
                <c:pt idx="2011">
                  <c:v>9.0575000000000003E-2</c:v>
                </c:pt>
                <c:pt idx="2012">
                  <c:v>8.1541000000000002E-2</c:v>
                </c:pt>
                <c:pt idx="2013">
                  <c:v>8.2219E-2</c:v>
                </c:pt>
                <c:pt idx="2014">
                  <c:v>9.3310999999999991E-2</c:v>
                </c:pt>
                <c:pt idx="2015">
                  <c:v>8.5935999999999998E-2</c:v>
                </c:pt>
                <c:pt idx="2016">
                  <c:v>8.7480999999999989E-2</c:v>
                </c:pt>
                <c:pt idx="2017">
                  <c:v>7.366099999999999E-2</c:v>
                </c:pt>
                <c:pt idx="2018">
                  <c:v>6.4233999999999999E-2</c:v>
                </c:pt>
                <c:pt idx="2019">
                  <c:v>5.8451999999999997E-2</c:v>
                </c:pt>
                <c:pt idx="2020">
                  <c:v>6.509899999999999E-2</c:v>
                </c:pt>
                <c:pt idx="2021">
                  <c:v>5.9730999999999999E-2</c:v>
                </c:pt>
                <c:pt idx="2022">
                  <c:v>5.4584999999999995E-2</c:v>
                </c:pt>
                <c:pt idx="2023">
                  <c:v>5.0941999999999994E-2</c:v>
                </c:pt>
                <c:pt idx="2024">
                  <c:v>5.3385999999999996E-2</c:v>
                </c:pt>
                <c:pt idx="2025">
                  <c:v>5.6881999999999995E-2</c:v>
                </c:pt>
                <c:pt idx="2026">
                  <c:v>8.1331000000000001E-2</c:v>
                </c:pt>
                <c:pt idx="2027">
                  <c:v>8.8537999999999992E-2</c:v>
                </c:pt>
                <c:pt idx="2028">
                  <c:v>9.361499999999999E-2</c:v>
                </c:pt>
                <c:pt idx="2029">
                  <c:v>9.7984000000000002E-2</c:v>
                </c:pt>
                <c:pt idx="2030">
                  <c:v>0.13577400000000001</c:v>
                </c:pt>
                <c:pt idx="2031">
                  <c:v>0.154113</c:v>
                </c:pt>
                <c:pt idx="2032">
                  <c:v>0.17664199999999999</c:v>
                </c:pt>
                <c:pt idx="2033">
                  <c:v>0.20877099999999998</c:v>
                </c:pt>
                <c:pt idx="2034">
                  <c:v>0.35363800000000001</c:v>
                </c:pt>
                <c:pt idx="2035">
                  <c:v>0.414356</c:v>
                </c:pt>
                <c:pt idx="2036">
                  <c:v>0.48452799999999996</c:v>
                </c:pt>
                <c:pt idx="2037">
                  <c:v>0.56190600000000002</c:v>
                </c:pt>
                <c:pt idx="2038">
                  <c:v>0.62726599999999999</c:v>
                </c:pt>
                <c:pt idx="2039">
                  <c:v>0.65309000000000006</c:v>
                </c:pt>
                <c:pt idx="2040">
                  <c:v>0.67879099999999992</c:v>
                </c:pt>
                <c:pt idx="2041">
                  <c:v>0.68643100000000001</c:v>
                </c:pt>
                <c:pt idx="2042">
                  <c:v>0.65865200000000002</c:v>
                </c:pt>
                <c:pt idx="2043">
                  <c:v>0.65366299999999999</c:v>
                </c:pt>
                <c:pt idx="2044">
                  <c:v>0.66979699999999998</c:v>
                </c:pt>
                <c:pt idx="2045">
                  <c:v>0.66582399999999997</c:v>
                </c:pt>
                <c:pt idx="2046">
                  <c:v>0.70081499999999997</c:v>
                </c:pt>
                <c:pt idx="2047">
                  <c:v>0.70323399999999991</c:v>
                </c:pt>
                <c:pt idx="2048">
                  <c:v>0.71315399999999995</c:v>
                </c:pt>
                <c:pt idx="2049">
                  <c:v>0.71147099999999996</c:v>
                </c:pt>
                <c:pt idx="2050">
                  <c:v>0.69409699999999996</c:v>
                </c:pt>
                <c:pt idx="2051">
                  <c:v>0.68086199999999997</c:v>
                </c:pt>
                <c:pt idx="2052">
                  <c:v>0.65983599999999998</c:v>
                </c:pt>
                <c:pt idx="2053">
                  <c:v>0.65898699999999999</c:v>
                </c:pt>
                <c:pt idx="2054">
                  <c:v>0.65927499999999994</c:v>
                </c:pt>
                <c:pt idx="2055">
                  <c:v>0.63421300000000003</c:v>
                </c:pt>
                <c:pt idx="2056">
                  <c:v>0.62925500000000001</c:v>
                </c:pt>
                <c:pt idx="2057">
                  <c:v>0.61080400000000001</c:v>
                </c:pt>
                <c:pt idx="2058">
                  <c:v>0.59074399999999994</c:v>
                </c:pt>
                <c:pt idx="2059">
                  <c:v>0.57843499999999992</c:v>
                </c:pt>
                <c:pt idx="2060">
                  <c:v>0.57535399999999992</c:v>
                </c:pt>
                <c:pt idx="2061">
                  <c:v>0.53825899999999993</c:v>
                </c:pt>
                <c:pt idx="2062">
                  <c:v>0.53611199999999992</c:v>
                </c:pt>
                <c:pt idx="2063">
                  <c:v>0.61240299999999992</c:v>
                </c:pt>
                <c:pt idx="2064">
                  <c:v>0.62171399999999999</c:v>
                </c:pt>
                <c:pt idx="2065">
                  <c:v>0.60135000000000005</c:v>
                </c:pt>
                <c:pt idx="2066">
                  <c:v>0.60486600000000001</c:v>
                </c:pt>
                <c:pt idx="2067">
                  <c:v>0.57336199999999993</c:v>
                </c:pt>
                <c:pt idx="2068">
                  <c:v>0.54331799999999997</c:v>
                </c:pt>
                <c:pt idx="2069">
                  <c:v>0.51349199999999995</c:v>
                </c:pt>
                <c:pt idx="2070">
                  <c:v>0.49027599999999999</c:v>
                </c:pt>
                <c:pt idx="2071">
                  <c:v>0.55515899999999996</c:v>
                </c:pt>
                <c:pt idx="2072">
                  <c:v>0.55090299999999992</c:v>
                </c:pt>
                <c:pt idx="2073">
                  <c:v>0.54212300000000002</c:v>
                </c:pt>
                <c:pt idx="2074">
                  <c:v>0.548767</c:v>
                </c:pt>
                <c:pt idx="2075">
                  <c:v>0.53532800000000003</c:v>
                </c:pt>
                <c:pt idx="2076">
                  <c:v>0.52487600000000001</c:v>
                </c:pt>
                <c:pt idx="2077">
                  <c:v>0.54756300000000002</c:v>
                </c:pt>
                <c:pt idx="2078">
                  <c:v>0.52734599999999998</c:v>
                </c:pt>
                <c:pt idx="2079">
                  <c:v>0.50694799999999995</c:v>
                </c:pt>
                <c:pt idx="2080">
                  <c:v>0.50115399999999999</c:v>
                </c:pt>
                <c:pt idx="2081">
                  <c:v>0.48236399999999996</c:v>
                </c:pt>
                <c:pt idx="2082">
                  <c:v>0.45618399999999998</c:v>
                </c:pt>
                <c:pt idx="2083">
                  <c:v>0.47577700000000001</c:v>
                </c:pt>
                <c:pt idx="2084">
                  <c:v>0.49050899999999997</c:v>
                </c:pt>
                <c:pt idx="2085">
                  <c:v>0.51025199999999993</c:v>
                </c:pt>
                <c:pt idx="2086">
                  <c:v>0.521513</c:v>
                </c:pt>
                <c:pt idx="2087">
                  <c:v>0.51835399999999998</c:v>
                </c:pt>
                <c:pt idx="2088">
                  <c:v>0.52305699999999999</c:v>
                </c:pt>
                <c:pt idx="2089">
                  <c:v>0.53733199999999992</c:v>
                </c:pt>
                <c:pt idx="2090">
                  <c:v>0.51684699999999995</c:v>
                </c:pt>
                <c:pt idx="2091">
                  <c:v>0.5186900000000001</c:v>
                </c:pt>
                <c:pt idx="2092">
                  <c:v>0.57051699999999994</c:v>
                </c:pt>
                <c:pt idx="2093">
                  <c:v>0.58452099999999996</c:v>
                </c:pt>
                <c:pt idx="2094">
                  <c:v>0.58277899999999994</c:v>
                </c:pt>
                <c:pt idx="2095">
                  <c:v>0.58775299999999997</c:v>
                </c:pt>
                <c:pt idx="2096">
                  <c:v>0.57592699999999997</c:v>
                </c:pt>
                <c:pt idx="2097">
                  <c:v>0.61651400000000001</c:v>
                </c:pt>
                <c:pt idx="2098">
                  <c:v>0.60788500000000001</c:v>
                </c:pt>
                <c:pt idx="2099">
                  <c:v>0.58929399999999998</c:v>
                </c:pt>
                <c:pt idx="2100">
                  <c:v>0.60921000000000003</c:v>
                </c:pt>
                <c:pt idx="2101">
                  <c:v>0.59449299999999994</c:v>
                </c:pt>
                <c:pt idx="2102">
                  <c:v>0.57456299999999993</c:v>
                </c:pt>
                <c:pt idx="2103">
                  <c:v>0.55291400000000002</c:v>
                </c:pt>
                <c:pt idx="2104">
                  <c:v>0.53602399999999994</c:v>
                </c:pt>
                <c:pt idx="2105">
                  <c:v>0.54059000000000001</c:v>
                </c:pt>
                <c:pt idx="2106">
                  <c:v>0.52146700000000001</c:v>
                </c:pt>
                <c:pt idx="2107">
                  <c:v>0.51659500000000003</c:v>
                </c:pt>
                <c:pt idx="2108">
                  <c:v>0.5043700000000001</c:v>
                </c:pt>
                <c:pt idx="2109">
                  <c:v>0.491448</c:v>
                </c:pt>
                <c:pt idx="2110">
                  <c:v>0.479327</c:v>
                </c:pt>
                <c:pt idx="2111">
                  <c:v>0.45555799999999996</c:v>
                </c:pt>
                <c:pt idx="2112">
                  <c:v>0.44494099999999998</c:v>
                </c:pt>
                <c:pt idx="2113">
                  <c:v>0.423543</c:v>
                </c:pt>
                <c:pt idx="2114">
                  <c:v>0.40461399999999997</c:v>
                </c:pt>
                <c:pt idx="2115">
                  <c:v>0.38782899999999998</c:v>
                </c:pt>
                <c:pt idx="2116">
                  <c:v>0.355014</c:v>
                </c:pt>
                <c:pt idx="2117">
                  <c:v>0.36218899999999998</c:v>
                </c:pt>
                <c:pt idx="2118">
                  <c:v>0.34324099999999996</c:v>
                </c:pt>
                <c:pt idx="2119">
                  <c:v>0.33877099999999999</c:v>
                </c:pt>
                <c:pt idx="2120">
                  <c:v>0.31706899999999999</c:v>
                </c:pt>
                <c:pt idx="2121">
                  <c:v>0.30029499999999998</c:v>
                </c:pt>
                <c:pt idx="2122">
                  <c:v>0.28184899999999996</c:v>
                </c:pt>
                <c:pt idx="2123">
                  <c:v>0.27169000000000004</c:v>
                </c:pt>
                <c:pt idx="2124">
                  <c:v>0.26308199999999998</c:v>
                </c:pt>
                <c:pt idx="2125">
                  <c:v>0.24706599999999998</c:v>
                </c:pt>
                <c:pt idx="2126">
                  <c:v>0.23481299999999999</c:v>
                </c:pt>
                <c:pt idx="2127">
                  <c:v>0.22272799999999998</c:v>
                </c:pt>
                <c:pt idx="2128">
                  <c:v>0.20694899999999999</c:v>
                </c:pt>
                <c:pt idx="2129">
                  <c:v>0.19882899999999998</c:v>
                </c:pt>
                <c:pt idx="2130">
                  <c:v>0.18463099999999999</c:v>
                </c:pt>
                <c:pt idx="2131">
                  <c:v>0.17622199999999999</c:v>
                </c:pt>
                <c:pt idx="2132">
                  <c:v>0.153504</c:v>
                </c:pt>
                <c:pt idx="2133">
                  <c:v>0.13905599999999999</c:v>
                </c:pt>
                <c:pt idx="2134">
                  <c:v>0.13064299999999998</c:v>
                </c:pt>
                <c:pt idx="2135">
                  <c:v>0.123957</c:v>
                </c:pt>
                <c:pt idx="2136">
                  <c:v>0.12452199999999999</c:v>
                </c:pt>
                <c:pt idx="2137">
                  <c:v>0.12339000000000001</c:v>
                </c:pt>
                <c:pt idx="2138">
                  <c:v>0.12318699999999999</c:v>
                </c:pt>
                <c:pt idx="2139">
                  <c:v>0.12700799999999998</c:v>
                </c:pt>
                <c:pt idx="2140">
                  <c:v>0.118629</c:v>
                </c:pt>
                <c:pt idx="2141">
                  <c:v>0.10176499999999999</c:v>
                </c:pt>
                <c:pt idx="2142">
                  <c:v>9.7354999999999997E-2</c:v>
                </c:pt>
                <c:pt idx="2143">
                  <c:v>9.6087999999999993E-2</c:v>
                </c:pt>
                <c:pt idx="2144">
                  <c:v>9.6004999999999993E-2</c:v>
                </c:pt>
                <c:pt idx="2145">
                  <c:v>9.0567999999999996E-2</c:v>
                </c:pt>
                <c:pt idx="2146">
                  <c:v>9.3512999999999999E-2</c:v>
                </c:pt>
                <c:pt idx="2147">
                  <c:v>0.11307499999999999</c:v>
                </c:pt>
                <c:pt idx="2148">
                  <c:v>0.12328699999999999</c:v>
                </c:pt>
                <c:pt idx="2149">
                  <c:v>0.15140899999999999</c:v>
                </c:pt>
                <c:pt idx="2150">
                  <c:v>0.15939799999999998</c:v>
                </c:pt>
                <c:pt idx="2151">
                  <c:v>0.16311599999999998</c:v>
                </c:pt>
                <c:pt idx="2152">
                  <c:v>0.16023699999999999</c:v>
                </c:pt>
                <c:pt idx="2153">
                  <c:v>0.15219000000000002</c:v>
                </c:pt>
                <c:pt idx="2154">
                  <c:v>0.14411399999999999</c:v>
                </c:pt>
                <c:pt idx="2155">
                  <c:v>0.150891</c:v>
                </c:pt>
                <c:pt idx="2156">
                  <c:v>0.147843</c:v>
                </c:pt>
                <c:pt idx="2157">
                  <c:v>0.158331</c:v>
                </c:pt>
                <c:pt idx="2158">
                  <c:v>0.17700199999999999</c:v>
                </c:pt>
                <c:pt idx="2159">
                  <c:v>0.18695399999999998</c:v>
                </c:pt>
                <c:pt idx="2160">
                  <c:v>0.18232699999999999</c:v>
                </c:pt>
                <c:pt idx="2161">
                  <c:v>0.29618699999999998</c:v>
                </c:pt>
                <c:pt idx="2162">
                  <c:v>0.34072799999999998</c:v>
                </c:pt>
                <c:pt idx="2163">
                  <c:v>0.34821299999999999</c:v>
                </c:pt>
                <c:pt idx="2164">
                  <c:v>0.35256799999999999</c:v>
                </c:pt>
                <c:pt idx="2165">
                  <c:v>0.35718699999999998</c:v>
                </c:pt>
                <c:pt idx="2166">
                  <c:v>0.34385599999999999</c:v>
                </c:pt>
                <c:pt idx="2167">
                  <c:v>0.33205299999999999</c:v>
                </c:pt>
                <c:pt idx="2168">
                  <c:v>0.30692700000000001</c:v>
                </c:pt>
                <c:pt idx="2169">
                  <c:v>0.285215</c:v>
                </c:pt>
                <c:pt idx="2170">
                  <c:v>0.26245399999999997</c:v>
                </c:pt>
                <c:pt idx="2171">
                  <c:v>0.232372</c:v>
                </c:pt>
                <c:pt idx="2172">
                  <c:v>0.209227</c:v>
                </c:pt>
                <c:pt idx="2173">
                  <c:v>0.189248</c:v>
                </c:pt>
                <c:pt idx="2174">
                  <c:v>0.182728</c:v>
                </c:pt>
                <c:pt idx="2175">
                  <c:v>0.17204700000000001</c:v>
                </c:pt>
                <c:pt idx="2176">
                  <c:v>0.166654</c:v>
                </c:pt>
                <c:pt idx="2177">
                  <c:v>0.15706399999999998</c:v>
                </c:pt>
                <c:pt idx="2178">
                  <c:v>0.150335</c:v>
                </c:pt>
                <c:pt idx="2179">
                  <c:v>0.1283</c:v>
                </c:pt>
                <c:pt idx="2180">
                  <c:v>0.15737099999999998</c:v>
                </c:pt>
                <c:pt idx="2181">
                  <c:v>0.158828</c:v>
                </c:pt>
                <c:pt idx="2182">
                  <c:v>0.16437099999999999</c:v>
                </c:pt>
                <c:pt idx="2183">
                  <c:v>0.16136200000000001</c:v>
                </c:pt>
                <c:pt idx="2184">
                  <c:v>0.13111799999999998</c:v>
                </c:pt>
                <c:pt idx="2185">
                  <c:v>0.132991</c:v>
                </c:pt>
                <c:pt idx="2186">
                  <c:v>0.13545599999999999</c:v>
                </c:pt>
                <c:pt idx="2187">
                  <c:v>0.12909499999999999</c:v>
                </c:pt>
                <c:pt idx="2188">
                  <c:v>0.12865399999999999</c:v>
                </c:pt>
                <c:pt idx="2189">
                  <c:v>0.119113</c:v>
                </c:pt>
                <c:pt idx="2190">
                  <c:v>0.11174000000000001</c:v>
                </c:pt>
                <c:pt idx="2191">
                  <c:v>0.11189299999999999</c:v>
                </c:pt>
                <c:pt idx="2192">
                  <c:v>0.111093</c:v>
                </c:pt>
                <c:pt idx="2193">
                  <c:v>0.11392099999999999</c:v>
                </c:pt>
                <c:pt idx="2194">
                  <c:v>0.14280799999999999</c:v>
                </c:pt>
                <c:pt idx="2195">
                  <c:v>0.167434</c:v>
                </c:pt>
                <c:pt idx="2196">
                  <c:v>0.189499</c:v>
                </c:pt>
                <c:pt idx="2197">
                  <c:v>0.21234499999999998</c:v>
                </c:pt>
                <c:pt idx="2198">
                  <c:v>0.21288099999999999</c:v>
                </c:pt>
                <c:pt idx="2199">
                  <c:v>0.21559699999999998</c:v>
                </c:pt>
                <c:pt idx="2200">
                  <c:v>0.25649499999999997</c:v>
                </c:pt>
                <c:pt idx="2201">
                  <c:v>0.24968199999999999</c:v>
                </c:pt>
                <c:pt idx="2202">
                  <c:v>0.247056</c:v>
                </c:pt>
                <c:pt idx="2203">
                  <c:v>0.23560599999999998</c:v>
                </c:pt>
                <c:pt idx="2204">
                  <c:v>0.23073099999999999</c:v>
                </c:pt>
                <c:pt idx="2205">
                  <c:v>0.22589199999999998</c:v>
                </c:pt>
                <c:pt idx="2206">
                  <c:v>0.24521899999999999</c:v>
                </c:pt>
                <c:pt idx="2207">
                  <c:v>0.22789000000000001</c:v>
                </c:pt>
                <c:pt idx="2208">
                  <c:v>0.22767899999999999</c:v>
                </c:pt>
                <c:pt idx="2209">
                  <c:v>0.21246599999999999</c:v>
                </c:pt>
                <c:pt idx="2210">
                  <c:v>0.21992299999999998</c:v>
                </c:pt>
                <c:pt idx="2211">
                  <c:v>0.24307799999999999</c:v>
                </c:pt>
                <c:pt idx="2212">
                  <c:v>0.26004099999999997</c:v>
                </c:pt>
                <c:pt idx="2213">
                  <c:v>0.30424699999999999</c:v>
                </c:pt>
                <c:pt idx="2214">
                  <c:v>0.32388299999999998</c:v>
                </c:pt>
                <c:pt idx="2215">
                  <c:v>0.34499000000000002</c:v>
                </c:pt>
                <c:pt idx="2216">
                  <c:v>0.36508699999999999</c:v>
                </c:pt>
                <c:pt idx="2217">
                  <c:v>0.36201099999999997</c:v>
                </c:pt>
                <c:pt idx="2218">
                  <c:v>0.343333</c:v>
                </c:pt>
                <c:pt idx="2219">
                  <c:v>0.348854</c:v>
                </c:pt>
                <c:pt idx="2220">
                  <c:v>0.36021799999999998</c:v>
                </c:pt>
                <c:pt idx="2221">
                  <c:v>0.34427599999999997</c:v>
                </c:pt>
                <c:pt idx="2222">
                  <c:v>0.33531499999999997</c:v>
                </c:pt>
                <c:pt idx="2223">
                  <c:v>0.31478200000000001</c:v>
                </c:pt>
                <c:pt idx="2224">
                  <c:v>0.30700499999999997</c:v>
                </c:pt>
                <c:pt idx="2225">
                  <c:v>0.28307699999999997</c:v>
                </c:pt>
                <c:pt idx="2226">
                  <c:v>0.24996599999999999</c:v>
                </c:pt>
                <c:pt idx="2227">
                  <c:v>0.27735299999999996</c:v>
                </c:pt>
                <c:pt idx="2228">
                  <c:v>0.27803299999999997</c:v>
                </c:pt>
                <c:pt idx="2229">
                  <c:v>0.29695499999999997</c:v>
                </c:pt>
                <c:pt idx="2230">
                  <c:v>0.29191699999999998</c:v>
                </c:pt>
                <c:pt idx="2231">
                  <c:v>0.286242</c:v>
                </c:pt>
                <c:pt idx="2232">
                  <c:v>0.29225499999999999</c:v>
                </c:pt>
                <c:pt idx="2233">
                  <c:v>0.30686399999999997</c:v>
                </c:pt>
                <c:pt idx="2234">
                  <c:v>0.30164799999999997</c:v>
                </c:pt>
                <c:pt idx="2235">
                  <c:v>0.28912499999999997</c:v>
                </c:pt>
                <c:pt idx="2236">
                  <c:v>0.28839599999999999</c:v>
                </c:pt>
                <c:pt idx="2237">
                  <c:v>0.28680899999999998</c:v>
                </c:pt>
                <c:pt idx="2238">
                  <c:v>0.28754299999999999</c:v>
                </c:pt>
                <c:pt idx="2239">
                  <c:v>0.27493099999999998</c:v>
                </c:pt>
                <c:pt idx="2240">
                  <c:v>0.26206599999999997</c:v>
                </c:pt>
                <c:pt idx="2241">
                  <c:v>0.25467600000000001</c:v>
                </c:pt>
                <c:pt idx="2242">
                  <c:v>0.22450499999999998</c:v>
                </c:pt>
                <c:pt idx="2243">
                  <c:v>0.22710000000000002</c:v>
                </c:pt>
                <c:pt idx="2244">
                  <c:v>0.230934</c:v>
                </c:pt>
                <c:pt idx="2245">
                  <c:v>0.26259000000000005</c:v>
                </c:pt>
                <c:pt idx="2246">
                  <c:v>0.283887</c:v>
                </c:pt>
                <c:pt idx="2247">
                  <c:v>0.29326599999999997</c:v>
                </c:pt>
                <c:pt idx="2248">
                  <c:v>0.30142199999999997</c:v>
                </c:pt>
                <c:pt idx="2249">
                  <c:v>0.29738700000000001</c:v>
                </c:pt>
                <c:pt idx="2250">
                  <c:v>0.303398</c:v>
                </c:pt>
                <c:pt idx="2251">
                  <c:v>0.28951299999999996</c:v>
                </c:pt>
                <c:pt idx="2252">
                  <c:v>0.26796500000000001</c:v>
                </c:pt>
                <c:pt idx="2253">
                  <c:v>0.26955799999999996</c:v>
                </c:pt>
                <c:pt idx="2254">
                  <c:v>0.24676299999999998</c:v>
                </c:pt>
                <c:pt idx="2255">
                  <c:v>0.23441899999999999</c:v>
                </c:pt>
                <c:pt idx="2256">
                  <c:v>0.22342599999999999</c:v>
                </c:pt>
                <c:pt idx="2257">
                  <c:v>0.20722699999999999</c:v>
                </c:pt>
                <c:pt idx="2258">
                  <c:v>0.18629899999999999</c:v>
                </c:pt>
                <c:pt idx="2259">
                  <c:v>0.181087</c:v>
                </c:pt>
                <c:pt idx="2260">
                  <c:v>0.175758</c:v>
                </c:pt>
                <c:pt idx="2261">
                  <c:v>0.18153899999999998</c:v>
                </c:pt>
                <c:pt idx="2262">
                  <c:v>0.18417000000000003</c:v>
                </c:pt>
                <c:pt idx="2263">
                  <c:v>0.19068499999999999</c:v>
                </c:pt>
                <c:pt idx="2264">
                  <c:v>0.19497299999999998</c:v>
                </c:pt>
                <c:pt idx="2265">
                  <c:v>0.20352099999999998</c:v>
                </c:pt>
                <c:pt idx="2266">
                  <c:v>0.20905899999999999</c:v>
                </c:pt>
                <c:pt idx="2267">
                  <c:v>0.20030499999999998</c:v>
                </c:pt>
                <c:pt idx="2268">
                  <c:v>0.181312</c:v>
                </c:pt>
                <c:pt idx="2269">
                  <c:v>0.17729699999999998</c:v>
                </c:pt>
                <c:pt idx="2270">
                  <c:v>0.19661099999999998</c:v>
                </c:pt>
                <c:pt idx="2271">
                  <c:v>0.187887</c:v>
                </c:pt>
                <c:pt idx="2272">
                  <c:v>0.16821899999999998</c:v>
                </c:pt>
                <c:pt idx="2273">
                  <c:v>0.16167399999999998</c:v>
                </c:pt>
                <c:pt idx="2274">
                  <c:v>0.15046000000000001</c:v>
                </c:pt>
                <c:pt idx="2275">
                  <c:v>0.15255000000000002</c:v>
                </c:pt>
                <c:pt idx="2276">
                  <c:v>0.148643</c:v>
                </c:pt>
                <c:pt idx="2277">
                  <c:v>0.133605</c:v>
                </c:pt>
                <c:pt idx="2278">
                  <c:v>0.12403499999999999</c:v>
                </c:pt>
                <c:pt idx="2279">
                  <c:v>0.11848599999999999</c:v>
                </c:pt>
                <c:pt idx="2280">
                  <c:v>0.109789</c:v>
                </c:pt>
                <c:pt idx="2281">
                  <c:v>9.8730000000000012E-2</c:v>
                </c:pt>
                <c:pt idx="2282">
                  <c:v>8.2370000000000013E-2</c:v>
                </c:pt>
                <c:pt idx="2283">
                  <c:v>9.1672999999999991E-2</c:v>
                </c:pt>
                <c:pt idx="2284">
                  <c:v>8.8900000000000007E-2</c:v>
                </c:pt>
                <c:pt idx="2285">
                  <c:v>7.6055999999999999E-2</c:v>
                </c:pt>
                <c:pt idx="2286">
                  <c:v>7.4150999999999995E-2</c:v>
                </c:pt>
                <c:pt idx="2287">
                  <c:v>4.3128E-2</c:v>
                </c:pt>
                <c:pt idx="2288">
                  <c:v>4.4387999999999997E-2</c:v>
                </c:pt>
                <c:pt idx="2289">
                  <c:v>4.3563999999999999E-2</c:v>
                </c:pt>
                <c:pt idx="2290">
                  <c:v>4.7572999999999997E-2</c:v>
                </c:pt>
                <c:pt idx="2291">
                  <c:v>4.9973999999999998E-2</c:v>
                </c:pt>
                <c:pt idx="2292">
                  <c:v>5.7418999999999998E-2</c:v>
                </c:pt>
                <c:pt idx="2293">
                  <c:v>5.7494999999999997E-2</c:v>
                </c:pt>
                <c:pt idx="2294">
                  <c:v>5.7983E-2</c:v>
                </c:pt>
                <c:pt idx="2295">
                  <c:v>5.6853999999999995E-2</c:v>
                </c:pt>
                <c:pt idx="2296">
                  <c:v>5.0235999999999996E-2</c:v>
                </c:pt>
                <c:pt idx="2297">
                  <c:v>5.5545999999999998E-2</c:v>
                </c:pt>
                <c:pt idx="2298">
                  <c:v>6.3337999999999992E-2</c:v>
                </c:pt>
                <c:pt idx="2299">
                  <c:v>6.7846000000000004E-2</c:v>
                </c:pt>
                <c:pt idx="2300">
                  <c:v>7.4480000000000005E-2</c:v>
                </c:pt>
                <c:pt idx="2301">
                  <c:v>8.0405999999999991E-2</c:v>
                </c:pt>
                <c:pt idx="2302">
                  <c:v>8.0750999999999989E-2</c:v>
                </c:pt>
                <c:pt idx="2303">
                  <c:v>8.4867999999999999E-2</c:v>
                </c:pt>
                <c:pt idx="2304">
                  <c:v>7.9515999999999989E-2</c:v>
                </c:pt>
                <c:pt idx="2305">
                  <c:v>8.4803999999999991E-2</c:v>
                </c:pt>
                <c:pt idx="2306">
                  <c:v>8.5840000000000014E-2</c:v>
                </c:pt>
                <c:pt idx="2307">
                  <c:v>7.085799999999999E-2</c:v>
                </c:pt>
                <c:pt idx="2308">
                  <c:v>7.6946000000000001E-2</c:v>
                </c:pt>
                <c:pt idx="2309">
                  <c:v>8.3694999999999992E-2</c:v>
                </c:pt>
                <c:pt idx="2310">
                  <c:v>0.109676</c:v>
                </c:pt>
                <c:pt idx="2311">
                  <c:v>0.117947</c:v>
                </c:pt>
                <c:pt idx="2312">
                  <c:v>0.131046</c:v>
                </c:pt>
                <c:pt idx="2313">
                  <c:v>0.13782800000000001</c:v>
                </c:pt>
                <c:pt idx="2314">
                  <c:v>0.13464799999999999</c:v>
                </c:pt>
                <c:pt idx="2315">
                  <c:v>0.16412499999999999</c:v>
                </c:pt>
                <c:pt idx="2316">
                  <c:v>0.175848</c:v>
                </c:pt>
                <c:pt idx="2317">
                  <c:v>0.17766499999999999</c:v>
                </c:pt>
                <c:pt idx="2318">
                  <c:v>0.184361</c:v>
                </c:pt>
                <c:pt idx="2319">
                  <c:v>0.18451199999999998</c:v>
                </c:pt>
                <c:pt idx="2320">
                  <c:v>0.18069199999999999</c:v>
                </c:pt>
                <c:pt idx="2321">
                  <c:v>0.171069</c:v>
                </c:pt>
                <c:pt idx="2322">
                  <c:v>0.16502699999999998</c:v>
                </c:pt>
                <c:pt idx="2323">
                  <c:v>0.18407699999999999</c:v>
                </c:pt>
                <c:pt idx="2324">
                  <c:v>0.176817</c:v>
                </c:pt>
                <c:pt idx="2325">
                  <c:v>0.16345099999999999</c:v>
                </c:pt>
                <c:pt idx="2326">
                  <c:v>0.16021099999999999</c:v>
                </c:pt>
                <c:pt idx="2327">
                  <c:v>0.14189599999999999</c:v>
                </c:pt>
                <c:pt idx="2328">
                  <c:v>0.14404799999999998</c:v>
                </c:pt>
                <c:pt idx="2329">
                  <c:v>0.13175899999999999</c:v>
                </c:pt>
                <c:pt idx="2330">
                  <c:v>0.15603</c:v>
                </c:pt>
                <c:pt idx="2331">
                  <c:v>0.187027</c:v>
                </c:pt>
                <c:pt idx="2332">
                  <c:v>0.21294399999999999</c:v>
                </c:pt>
                <c:pt idx="2333">
                  <c:v>0.22348699999999999</c:v>
                </c:pt>
                <c:pt idx="2334">
                  <c:v>0.226769</c:v>
                </c:pt>
                <c:pt idx="2335">
                  <c:v>0.22836799999999999</c:v>
                </c:pt>
                <c:pt idx="2336">
                  <c:v>0.237201</c:v>
                </c:pt>
                <c:pt idx="2337">
                  <c:v>0.238118</c:v>
                </c:pt>
                <c:pt idx="2338">
                  <c:v>0.21932399999999999</c:v>
                </c:pt>
                <c:pt idx="2339">
                  <c:v>0.22247899999999998</c:v>
                </c:pt>
                <c:pt idx="2340">
                  <c:v>0.22162599999999999</c:v>
                </c:pt>
                <c:pt idx="2341">
                  <c:v>0.217308</c:v>
                </c:pt>
                <c:pt idx="2342">
                  <c:v>0.197764</c:v>
                </c:pt>
                <c:pt idx="2343">
                  <c:v>0.18086199999999999</c:v>
                </c:pt>
                <c:pt idx="2344">
                  <c:v>0.16170299999999999</c:v>
                </c:pt>
                <c:pt idx="2345">
                  <c:v>0.15745599999999998</c:v>
                </c:pt>
                <c:pt idx="2346">
                  <c:v>0.141648</c:v>
                </c:pt>
                <c:pt idx="2347">
                  <c:v>0.13530799999999998</c:v>
                </c:pt>
                <c:pt idx="2348">
                  <c:v>0.13042499999999999</c:v>
                </c:pt>
                <c:pt idx="2349">
                  <c:v>0.115795</c:v>
                </c:pt>
                <c:pt idx="2350">
                  <c:v>9.9500999999999992E-2</c:v>
                </c:pt>
                <c:pt idx="2351">
                  <c:v>0.107654</c:v>
                </c:pt>
                <c:pt idx="2352">
                  <c:v>0.12081399999999999</c:v>
                </c:pt>
                <c:pt idx="2353">
                  <c:v>0.12673099999999998</c:v>
                </c:pt>
                <c:pt idx="2354">
                  <c:v>0.13161899999999999</c:v>
                </c:pt>
                <c:pt idx="2355">
                  <c:v>0.12925699999999998</c:v>
                </c:pt>
                <c:pt idx="2356">
                  <c:v>0.121222</c:v>
                </c:pt>
                <c:pt idx="2357">
                  <c:v>0.10799099999999999</c:v>
                </c:pt>
                <c:pt idx="2358">
                  <c:v>0.11519199999999999</c:v>
                </c:pt>
                <c:pt idx="2359">
                  <c:v>0.11361499999999999</c:v>
                </c:pt>
                <c:pt idx="2360">
                  <c:v>0.10306399999999999</c:v>
                </c:pt>
                <c:pt idx="2361">
                  <c:v>0.11190499999999999</c:v>
                </c:pt>
                <c:pt idx="2362">
                  <c:v>0.12845599999999999</c:v>
                </c:pt>
                <c:pt idx="2363">
                  <c:v>0.12458799999999999</c:v>
                </c:pt>
                <c:pt idx="2364">
                  <c:v>0.101619</c:v>
                </c:pt>
                <c:pt idx="2365">
                  <c:v>9.4740000000000005E-2</c:v>
                </c:pt>
                <c:pt idx="2366">
                  <c:v>8.3964999999999998E-2</c:v>
                </c:pt>
                <c:pt idx="2367">
                  <c:v>8.616E-2</c:v>
                </c:pt>
                <c:pt idx="2368">
                  <c:v>9.5512E-2</c:v>
                </c:pt>
                <c:pt idx="2369">
                  <c:v>9.4071999999999989E-2</c:v>
                </c:pt>
                <c:pt idx="2370">
                  <c:v>0.105658</c:v>
                </c:pt>
                <c:pt idx="2371">
                  <c:v>0.108706</c:v>
                </c:pt>
                <c:pt idx="2372">
                  <c:v>9.8793999999999993E-2</c:v>
                </c:pt>
                <c:pt idx="2373">
                  <c:v>9.8125999999999991E-2</c:v>
                </c:pt>
                <c:pt idx="2374">
                  <c:v>8.0420999999999992E-2</c:v>
                </c:pt>
                <c:pt idx="2375">
                  <c:v>8.2265999999999992E-2</c:v>
                </c:pt>
                <c:pt idx="2376">
                  <c:v>6.8404999999999994E-2</c:v>
                </c:pt>
                <c:pt idx="2377">
                  <c:v>5.4049E-2</c:v>
                </c:pt>
                <c:pt idx="2378">
                  <c:v>5.9704999999999994E-2</c:v>
                </c:pt>
                <c:pt idx="2379">
                  <c:v>8.0808999999999992E-2</c:v>
                </c:pt>
                <c:pt idx="2380">
                  <c:v>8.6670999999999998E-2</c:v>
                </c:pt>
                <c:pt idx="2381">
                  <c:v>9.644599999999999E-2</c:v>
                </c:pt>
                <c:pt idx="2382">
                  <c:v>9.432299999999999E-2</c:v>
                </c:pt>
                <c:pt idx="2383">
                  <c:v>9.6201999999999996E-2</c:v>
                </c:pt>
                <c:pt idx="2384">
                  <c:v>9.8983000000000002E-2</c:v>
                </c:pt>
                <c:pt idx="2385">
                  <c:v>8.8503999999999999E-2</c:v>
                </c:pt>
                <c:pt idx="2386">
                  <c:v>9.3382999999999994E-2</c:v>
                </c:pt>
                <c:pt idx="2387">
                  <c:v>0.115</c:v>
                </c:pt>
                <c:pt idx="2388">
                  <c:v>0.13747899999999999</c:v>
                </c:pt>
                <c:pt idx="2389">
                  <c:v>0.13441</c:v>
                </c:pt>
                <c:pt idx="2390">
                  <c:v>0.136574</c:v>
                </c:pt>
                <c:pt idx="2391">
                  <c:v>0.141766</c:v>
                </c:pt>
                <c:pt idx="2392">
                  <c:v>0.13680899999999999</c:v>
                </c:pt>
                <c:pt idx="2393">
                  <c:v>0.13103599999999999</c:v>
                </c:pt>
                <c:pt idx="2394">
                  <c:v>0.13197899999999999</c:v>
                </c:pt>
                <c:pt idx="2395">
                  <c:v>0.125497</c:v>
                </c:pt>
                <c:pt idx="2396">
                  <c:v>0.12150699999999999</c:v>
                </c:pt>
                <c:pt idx="2397">
                  <c:v>0.112427</c:v>
                </c:pt>
                <c:pt idx="2398">
                  <c:v>0.104822</c:v>
                </c:pt>
                <c:pt idx="2399">
                  <c:v>0.101212</c:v>
                </c:pt>
                <c:pt idx="2400">
                  <c:v>9.0590999999999991E-2</c:v>
                </c:pt>
                <c:pt idx="2401">
                  <c:v>7.7163999999999996E-2</c:v>
                </c:pt>
                <c:pt idx="2402">
                  <c:v>7.1478E-2</c:v>
                </c:pt>
                <c:pt idx="2403">
                  <c:v>8.8291999999999995E-2</c:v>
                </c:pt>
                <c:pt idx="2404">
                  <c:v>9.0677999999999995E-2</c:v>
                </c:pt>
                <c:pt idx="2405">
                  <c:v>9.2651999999999998E-2</c:v>
                </c:pt>
                <c:pt idx="2406">
                  <c:v>8.8867000000000002E-2</c:v>
                </c:pt>
                <c:pt idx="2407">
                  <c:v>8.5597999999999994E-2</c:v>
                </c:pt>
                <c:pt idx="2408">
                  <c:v>7.3868000000000003E-2</c:v>
                </c:pt>
                <c:pt idx="2409">
                  <c:v>5.9690999999999994E-2</c:v>
                </c:pt>
                <c:pt idx="2410">
                  <c:v>5.6672999999999994E-2</c:v>
                </c:pt>
                <c:pt idx="2411">
                  <c:v>5.5640999999999996E-2</c:v>
                </c:pt>
                <c:pt idx="2412">
                  <c:v>5.0730999999999998E-2</c:v>
                </c:pt>
                <c:pt idx="2413">
                  <c:v>4.3747000000000001E-2</c:v>
                </c:pt>
                <c:pt idx="2414">
                  <c:v>3.8295999999999997E-2</c:v>
                </c:pt>
                <c:pt idx="2415">
                  <c:v>3.9473000000000001E-2</c:v>
                </c:pt>
                <c:pt idx="2416">
                  <c:v>4.0646000000000002E-2</c:v>
                </c:pt>
                <c:pt idx="2417">
                  <c:v>4.0677999999999999E-2</c:v>
                </c:pt>
                <c:pt idx="2418">
                  <c:v>4.3026999999999996E-2</c:v>
                </c:pt>
                <c:pt idx="2419">
                  <c:v>4.2928000000000001E-2</c:v>
                </c:pt>
                <c:pt idx="2420">
                  <c:v>4.3541999999999997E-2</c:v>
                </c:pt>
                <c:pt idx="2421">
                  <c:v>3.5853999999999997E-2</c:v>
                </c:pt>
                <c:pt idx="2422">
                  <c:v>1.8845000000000001E-2</c:v>
                </c:pt>
                <c:pt idx="2423">
                  <c:v>1.9497E-2</c:v>
                </c:pt>
                <c:pt idx="2424">
                  <c:v>1.9727999999999999E-2</c:v>
                </c:pt>
                <c:pt idx="2425">
                  <c:v>1.9698999999999998E-2</c:v>
                </c:pt>
                <c:pt idx="2426">
                  <c:v>2.1153999999999999E-2</c:v>
                </c:pt>
                <c:pt idx="2427">
                  <c:v>2.2900999999999998E-2</c:v>
                </c:pt>
                <c:pt idx="2428">
                  <c:v>2.1228999999999998E-2</c:v>
                </c:pt>
                <c:pt idx="2429">
                  <c:v>2.2504E-2</c:v>
                </c:pt>
                <c:pt idx="2430">
                  <c:v>2.06E-2</c:v>
                </c:pt>
                <c:pt idx="2431">
                  <c:v>1.6999E-2</c:v>
                </c:pt>
                <c:pt idx="2432">
                  <c:v>1.3873E-2</c:v>
                </c:pt>
                <c:pt idx="2433">
                  <c:v>1.6822E-2</c:v>
                </c:pt>
                <c:pt idx="2434">
                  <c:v>1.9823E-2</c:v>
                </c:pt>
                <c:pt idx="2435">
                  <c:v>2.1779E-2</c:v>
                </c:pt>
                <c:pt idx="2436">
                  <c:v>2.2383E-2</c:v>
                </c:pt>
                <c:pt idx="2437">
                  <c:v>2.2647E-2</c:v>
                </c:pt>
                <c:pt idx="2438">
                  <c:v>2.1791999999999999E-2</c:v>
                </c:pt>
                <c:pt idx="2439">
                  <c:v>2.2360999999999999E-2</c:v>
                </c:pt>
                <c:pt idx="2440">
                  <c:v>2.2213999999999998E-2</c:v>
                </c:pt>
                <c:pt idx="2441">
                  <c:v>1.9470999999999999E-2</c:v>
                </c:pt>
                <c:pt idx="2442">
                  <c:v>2.0470000000000002E-2</c:v>
                </c:pt>
                <c:pt idx="2443">
                  <c:v>2.6522999999999998E-2</c:v>
                </c:pt>
                <c:pt idx="2444">
                  <c:v>2.6772999999999998E-2</c:v>
                </c:pt>
                <c:pt idx="2445">
                  <c:v>3.9711999999999997E-2</c:v>
                </c:pt>
                <c:pt idx="2446">
                  <c:v>3.8858999999999998E-2</c:v>
                </c:pt>
                <c:pt idx="2447">
                  <c:v>3.9348000000000001E-2</c:v>
                </c:pt>
                <c:pt idx="2448">
                  <c:v>5.6915999999999994E-2</c:v>
                </c:pt>
                <c:pt idx="2449">
                  <c:v>6.1036999999999994E-2</c:v>
                </c:pt>
                <c:pt idx="2450">
                  <c:v>5.7835999999999999E-2</c:v>
                </c:pt>
                <c:pt idx="2451">
                  <c:v>6.5668999999999991E-2</c:v>
                </c:pt>
                <c:pt idx="2452">
                  <c:v>7.1197999999999997E-2</c:v>
                </c:pt>
                <c:pt idx="2453">
                  <c:v>6.5387000000000001E-2</c:v>
                </c:pt>
                <c:pt idx="2454">
                  <c:v>6.5241999999999994E-2</c:v>
                </c:pt>
                <c:pt idx="2455">
                  <c:v>6.3145999999999994E-2</c:v>
                </c:pt>
                <c:pt idx="2456">
                  <c:v>5.5163999999999998E-2</c:v>
                </c:pt>
                <c:pt idx="2457">
                  <c:v>7.0904999999999996E-2</c:v>
                </c:pt>
                <c:pt idx="2458">
                  <c:v>8.0775E-2</c:v>
                </c:pt>
                <c:pt idx="2459">
                  <c:v>8.2069000000000003E-2</c:v>
                </c:pt>
                <c:pt idx="2460">
                  <c:v>8.4096999999999991E-2</c:v>
                </c:pt>
                <c:pt idx="2461">
                  <c:v>8.1950000000000009E-2</c:v>
                </c:pt>
                <c:pt idx="2462">
                  <c:v>8.9301999999999992E-2</c:v>
                </c:pt>
                <c:pt idx="2463">
                  <c:v>8.7237999999999996E-2</c:v>
                </c:pt>
                <c:pt idx="2464">
                  <c:v>8.1561999999999996E-2</c:v>
                </c:pt>
                <c:pt idx="2465">
                  <c:v>8.2085999999999992E-2</c:v>
                </c:pt>
                <c:pt idx="2466">
                  <c:v>6.9501999999999994E-2</c:v>
                </c:pt>
                <c:pt idx="2467">
                  <c:v>7.7725000000000002E-2</c:v>
                </c:pt>
                <c:pt idx="2468">
                  <c:v>8.0158999999999994E-2</c:v>
                </c:pt>
                <c:pt idx="2469">
                  <c:v>8.0010000000000012E-2</c:v>
                </c:pt>
                <c:pt idx="2470">
                  <c:v>7.9636999999999999E-2</c:v>
                </c:pt>
                <c:pt idx="2471">
                  <c:v>7.9298999999999994E-2</c:v>
                </c:pt>
                <c:pt idx="2472">
                  <c:v>6.2547999999999992E-2</c:v>
                </c:pt>
                <c:pt idx="2473">
                  <c:v>6.4393999999999993E-2</c:v>
                </c:pt>
                <c:pt idx="2474">
                  <c:v>6.3322000000000003E-2</c:v>
                </c:pt>
                <c:pt idx="2475">
                  <c:v>5.9676E-2</c:v>
                </c:pt>
                <c:pt idx="2476">
                  <c:v>5.4553999999999998E-2</c:v>
                </c:pt>
                <c:pt idx="2477">
                  <c:v>5.5367E-2</c:v>
                </c:pt>
                <c:pt idx="2478">
                  <c:v>6.3184999999999991E-2</c:v>
                </c:pt>
                <c:pt idx="2479">
                  <c:v>5.9093E-2</c:v>
                </c:pt>
                <c:pt idx="2480">
                  <c:v>6.5327999999999997E-2</c:v>
                </c:pt>
                <c:pt idx="2481">
                  <c:v>6.1517999999999996E-2</c:v>
                </c:pt>
                <c:pt idx="2482">
                  <c:v>5.5932999999999997E-2</c:v>
                </c:pt>
                <c:pt idx="2483">
                  <c:v>5.2986999999999999E-2</c:v>
                </c:pt>
                <c:pt idx="2484">
                  <c:v>4.7347E-2</c:v>
                </c:pt>
                <c:pt idx="2485">
                  <c:v>4.3562999999999998E-2</c:v>
                </c:pt>
                <c:pt idx="2486">
                  <c:v>3.8836999999999997E-2</c:v>
                </c:pt>
                <c:pt idx="2487">
                  <c:v>3.7461999999999995E-2</c:v>
                </c:pt>
                <c:pt idx="2488">
                  <c:v>3.5207999999999996E-2</c:v>
                </c:pt>
                <c:pt idx="2489">
                  <c:v>3.2550999999999997E-2</c:v>
                </c:pt>
                <c:pt idx="2490">
                  <c:v>2.7690000000000003E-2</c:v>
                </c:pt>
                <c:pt idx="2491">
                  <c:v>2.4077999999999999E-2</c:v>
                </c:pt>
                <c:pt idx="2492">
                  <c:v>1.9885999999999997E-2</c:v>
                </c:pt>
                <c:pt idx="2493">
                  <c:v>1.9781999999999998E-2</c:v>
                </c:pt>
                <c:pt idx="2494">
                  <c:v>2.3570999999999998E-2</c:v>
                </c:pt>
                <c:pt idx="2495">
                  <c:v>2.6585999999999999E-2</c:v>
                </c:pt>
                <c:pt idx="2496">
                  <c:v>2.5464999999999998E-2</c:v>
                </c:pt>
                <c:pt idx="2497">
                  <c:v>2.6449E-2</c:v>
                </c:pt>
                <c:pt idx="2498">
                  <c:v>3.1238999999999999E-2</c:v>
                </c:pt>
                <c:pt idx="2499">
                  <c:v>3.5102000000000001E-2</c:v>
                </c:pt>
                <c:pt idx="2500">
                  <c:v>3.8165999999999999E-2</c:v>
                </c:pt>
                <c:pt idx="2501">
                  <c:v>3.8644999999999999E-2</c:v>
                </c:pt>
                <c:pt idx="2502">
                  <c:v>3.5045E-2</c:v>
                </c:pt>
                <c:pt idx="2503">
                  <c:v>3.8675000000000001E-2</c:v>
                </c:pt>
                <c:pt idx="2504">
                  <c:v>4.0895999999999995E-2</c:v>
                </c:pt>
                <c:pt idx="2505">
                  <c:v>3.8966000000000001E-2</c:v>
                </c:pt>
                <c:pt idx="2506">
                  <c:v>4.3115999999999995E-2</c:v>
                </c:pt>
                <c:pt idx="2507">
                  <c:v>3.4613999999999999E-2</c:v>
                </c:pt>
                <c:pt idx="2508">
                  <c:v>3.3874000000000001E-2</c:v>
                </c:pt>
                <c:pt idx="2509">
                  <c:v>4.2915999999999996E-2</c:v>
                </c:pt>
                <c:pt idx="2510">
                  <c:v>4.7410000000000001E-2</c:v>
                </c:pt>
                <c:pt idx="2511">
                  <c:v>5.2874999999999998E-2</c:v>
                </c:pt>
                <c:pt idx="2512">
                  <c:v>5.3232999999999996E-2</c:v>
                </c:pt>
                <c:pt idx="2513">
                  <c:v>3.8860000000000006E-2</c:v>
                </c:pt>
                <c:pt idx="2514">
                  <c:v>3.9205999999999998E-2</c:v>
                </c:pt>
                <c:pt idx="2515">
                  <c:v>3.9758999999999996E-2</c:v>
                </c:pt>
                <c:pt idx="2516">
                  <c:v>4.0354000000000001E-2</c:v>
                </c:pt>
                <c:pt idx="2517">
                  <c:v>3.7357999999999995E-2</c:v>
                </c:pt>
                <c:pt idx="2518">
                  <c:v>3.9222E-2</c:v>
                </c:pt>
                <c:pt idx="2519">
                  <c:v>3.5126999999999999E-2</c:v>
                </c:pt>
                <c:pt idx="2520">
                  <c:v>3.3105999999999997E-2</c:v>
                </c:pt>
                <c:pt idx="2521">
                  <c:v>3.0040999999999998E-2</c:v>
                </c:pt>
                <c:pt idx="2522">
                  <c:v>3.4216999999999997E-2</c:v>
                </c:pt>
                <c:pt idx="2523">
                  <c:v>2.7317999999999999E-2</c:v>
                </c:pt>
                <c:pt idx="2524">
                  <c:v>2.2387999999999998E-2</c:v>
                </c:pt>
                <c:pt idx="2525">
                  <c:v>1.6292999999999998E-2</c:v>
                </c:pt>
                <c:pt idx="2526">
                  <c:v>1.4901999999999999E-2</c:v>
                </c:pt>
                <c:pt idx="2527">
                  <c:v>1.2102999999999999E-2</c:v>
                </c:pt>
                <c:pt idx="2528">
                  <c:v>9.0889999999999999E-3</c:v>
                </c:pt>
                <c:pt idx="2529">
                  <c:v>7.918999999999999E-3</c:v>
                </c:pt>
                <c:pt idx="2530">
                  <c:v>4.4789999999999995E-3</c:v>
                </c:pt>
                <c:pt idx="2531">
                  <c:v>2.271E-3</c:v>
                </c:pt>
                <c:pt idx="2532">
                  <c:v>5.2449999999999997E-3</c:v>
                </c:pt>
                <c:pt idx="2533">
                  <c:v>7.5709999999999996E-3</c:v>
                </c:pt>
                <c:pt idx="2534">
                  <c:v>6.7259999999999993E-3</c:v>
                </c:pt>
                <c:pt idx="2535">
                  <c:v>4.4849999999999994E-3</c:v>
                </c:pt>
                <c:pt idx="2536">
                  <c:v>4.5719999999999997E-3</c:v>
                </c:pt>
                <c:pt idx="2537">
                  <c:v>6.5859999999999998E-3</c:v>
                </c:pt>
                <c:pt idx="2538">
                  <c:v>9.7939999999999989E-3</c:v>
                </c:pt>
                <c:pt idx="2539">
                  <c:v>1.4664999999999999E-2</c:v>
                </c:pt>
                <c:pt idx="2540">
                  <c:v>1.8262999999999998E-2</c:v>
                </c:pt>
                <c:pt idx="2541">
                  <c:v>1.8765E-2</c:v>
                </c:pt>
                <c:pt idx="2542">
                  <c:v>1.6368999999999998E-2</c:v>
                </c:pt>
                <c:pt idx="2543">
                  <c:v>1.5997999999999998E-2</c:v>
                </c:pt>
                <c:pt idx="2544">
                  <c:v>1.1628999999999999E-2</c:v>
                </c:pt>
                <c:pt idx="2545">
                  <c:v>1.0910000000000001E-2</c:v>
                </c:pt>
                <c:pt idx="2546">
                  <c:v>8.4159999999999999E-3</c:v>
                </c:pt>
                <c:pt idx="2547">
                  <c:v>6.1849999999999995E-3</c:v>
                </c:pt>
                <c:pt idx="2548">
                  <c:v>3.7649999999999997E-3</c:v>
                </c:pt>
                <c:pt idx="2549">
                  <c:v>5.006E-3</c:v>
                </c:pt>
                <c:pt idx="2550">
                  <c:v>4.9610000000000001E-3</c:v>
                </c:pt>
                <c:pt idx="2551">
                  <c:v>4.888E-3</c:v>
                </c:pt>
                <c:pt idx="2552">
                  <c:v>4.9748000000000001E-2</c:v>
                </c:pt>
                <c:pt idx="2553">
                  <c:v>6.9738999999999995E-2</c:v>
                </c:pt>
                <c:pt idx="2554">
                  <c:v>8.5254999999999997E-2</c:v>
                </c:pt>
                <c:pt idx="2555">
                  <c:v>9.3035999999999994E-2</c:v>
                </c:pt>
                <c:pt idx="2556">
                  <c:v>9.2468999999999996E-2</c:v>
                </c:pt>
                <c:pt idx="2557">
                  <c:v>8.9148999999999992E-2</c:v>
                </c:pt>
                <c:pt idx="2558">
                  <c:v>8.6558999999999997E-2</c:v>
                </c:pt>
                <c:pt idx="2559">
                  <c:v>8.6684999999999998E-2</c:v>
                </c:pt>
                <c:pt idx="2560">
                  <c:v>7.4981999999999993E-2</c:v>
                </c:pt>
                <c:pt idx="2561">
                  <c:v>6.6810999999999995E-2</c:v>
                </c:pt>
                <c:pt idx="2562">
                  <c:v>5.8417999999999998E-2</c:v>
                </c:pt>
                <c:pt idx="2563">
                  <c:v>5.1032000000000001E-2</c:v>
                </c:pt>
                <c:pt idx="2564">
                  <c:v>4.4872999999999996E-2</c:v>
                </c:pt>
                <c:pt idx="2565">
                  <c:v>3.9107999999999997E-2</c:v>
                </c:pt>
                <c:pt idx="2566">
                  <c:v>3.4103999999999995E-2</c:v>
                </c:pt>
                <c:pt idx="2567">
                  <c:v>3.2986000000000001E-2</c:v>
                </c:pt>
                <c:pt idx="2568">
                  <c:v>3.3082E-2</c:v>
                </c:pt>
                <c:pt idx="2569">
                  <c:v>3.2645E-2</c:v>
                </c:pt>
                <c:pt idx="2570">
                  <c:v>3.3722999999999996E-2</c:v>
                </c:pt>
                <c:pt idx="2571">
                  <c:v>2.8598999999999999E-2</c:v>
                </c:pt>
                <c:pt idx="2572">
                  <c:v>2.2719E-2</c:v>
                </c:pt>
                <c:pt idx="2573">
                  <c:v>1.9264E-2</c:v>
                </c:pt>
                <c:pt idx="2574">
                  <c:v>1.6421999999999999E-2</c:v>
                </c:pt>
                <c:pt idx="2575">
                  <c:v>1.4030000000000001E-2</c:v>
                </c:pt>
                <c:pt idx="2576">
                  <c:v>1.136E-2</c:v>
                </c:pt>
                <c:pt idx="2577">
                  <c:v>9.6729999999999993E-3</c:v>
                </c:pt>
                <c:pt idx="2578">
                  <c:v>8.7219999999999989E-3</c:v>
                </c:pt>
                <c:pt idx="2579">
                  <c:v>6.4859999999999996E-3</c:v>
                </c:pt>
                <c:pt idx="2580">
                  <c:v>5.4689999999999999E-3</c:v>
                </c:pt>
                <c:pt idx="2581">
                  <c:v>3.826E-3</c:v>
                </c:pt>
                <c:pt idx="2582">
                  <c:v>4.2259999999999997E-3</c:v>
                </c:pt>
                <c:pt idx="2583">
                  <c:v>3.571E-3</c:v>
                </c:pt>
                <c:pt idx="2584">
                  <c:v>3.2749999999999997E-3</c:v>
                </c:pt>
                <c:pt idx="2585">
                  <c:v>4.2459999999999998E-3</c:v>
                </c:pt>
                <c:pt idx="2586">
                  <c:v>3.954E-3</c:v>
                </c:pt>
                <c:pt idx="2587">
                  <c:v>4.7369999999999999E-3</c:v>
                </c:pt>
                <c:pt idx="2588">
                  <c:v>3.8400000000000005E-3</c:v>
                </c:pt>
                <c:pt idx="2589">
                  <c:v>3.4719999999999998E-3</c:v>
                </c:pt>
                <c:pt idx="2590">
                  <c:v>2.6779999999999998E-3</c:v>
                </c:pt>
                <c:pt idx="2591">
                  <c:v>2.5839999999999999E-3</c:v>
                </c:pt>
                <c:pt idx="2592">
                  <c:v>3.8139999999999997E-3</c:v>
                </c:pt>
                <c:pt idx="2593">
                  <c:v>3.8639999999999998E-3</c:v>
                </c:pt>
                <c:pt idx="2594">
                  <c:v>4.627E-3</c:v>
                </c:pt>
                <c:pt idx="2595">
                  <c:v>7.326E-3</c:v>
                </c:pt>
                <c:pt idx="2596">
                  <c:v>1.4332999999999999E-2</c:v>
                </c:pt>
                <c:pt idx="2597">
                  <c:v>1.8970000000000001E-2</c:v>
                </c:pt>
                <c:pt idx="2598">
                  <c:v>2.9153999999999999E-2</c:v>
                </c:pt>
                <c:pt idx="2599">
                  <c:v>3.2530999999999997E-2</c:v>
                </c:pt>
                <c:pt idx="2600">
                  <c:v>3.7975999999999996E-2</c:v>
                </c:pt>
                <c:pt idx="2601">
                  <c:v>4.4898E-2</c:v>
                </c:pt>
                <c:pt idx="2602">
                  <c:v>4.9420000000000006E-2</c:v>
                </c:pt>
                <c:pt idx="2603">
                  <c:v>5.3143999999999997E-2</c:v>
                </c:pt>
                <c:pt idx="2604">
                  <c:v>3.7831999999999998E-2</c:v>
                </c:pt>
                <c:pt idx="2605">
                  <c:v>4.5490999999999997E-2</c:v>
                </c:pt>
                <c:pt idx="2606">
                  <c:v>3.1898999999999997E-2</c:v>
                </c:pt>
                <c:pt idx="2607">
                  <c:v>3.4913E-2</c:v>
                </c:pt>
                <c:pt idx="2608">
                  <c:v>3.2936E-2</c:v>
                </c:pt>
                <c:pt idx="2609">
                  <c:v>3.1983999999999999E-2</c:v>
                </c:pt>
                <c:pt idx="2610">
                  <c:v>2.8690000000000004E-2</c:v>
                </c:pt>
                <c:pt idx="2611">
                  <c:v>3.5906E-2</c:v>
                </c:pt>
                <c:pt idx="2612">
                  <c:v>3.7160000000000006E-2</c:v>
                </c:pt>
                <c:pt idx="2613">
                  <c:v>3.6211E-2</c:v>
                </c:pt>
                <c:pt idx="2614">
                  <c:v>3.5140999999999999E-2</c:v>
                </c:pt>
                <c:pt idx="2615">
                  <c:v>3.5591999999999999E-2</c:v>
                </c:pt>
                <c:pt idx="2616">
                  <c:v>2.9735999999999999E-2</c:v>
                </c:pt>
                <c:pt idx="2617">
                  <c:v>4.0160999999999995E-2</c:v>
                </c:pt>
                <c:pt idx="2618">
                  <c:v>4.5586999999999996E-2</c:v>
                </c:pt>
                <c:pt idx="2619">
                  <c:v>3.0296E-2</c:v>
                </c:pt>
                <c:pt idx="2620">
                  <c:v>3.0182999999999998E-2</c:v>
                </c:pt>
                <c:pt idx="2621">
                  <c:v>3.1208999999999997E-2</c:v>
                </c:pt>
                <c:pt idx="2622">
                  <c:v>2.5248E-2</c:v>
                </c:pt>
                <c:pt idx="2623">
                  <c:v>4.7534E-2</c:v>
                </c:pt>
                <c:pt idx="2624">
                  <c:v>5.3811999999999999E-2</c:v>
                </c:pt>
                <c:pt idx="2625">
                  <c:v>5.9726999999999995E-2</c:v>
                </c:pt>
                <c:pt idx="2626">
                  <c:v>7.1285000000000001E-2</c:v>
                </c:pt>
                <c:pt idx="2627">
                  <c:v>7.7295000000000003E-2</c:v>
                </c:pt>
                <c:pt idx="2628">
                  <c:v>8.9343999999999993E-2</c:v>
                </c:pt>
                <c:pt idx="2629">
                  <c:v>0.10366499999999999</c:v>
                </c:pt>
                <c:pt idx="2630">
                  <c:v>0.11017399999999999</c:v>
                </c:pt>
                <c:pt idx="2631">
                  <c:v>0.11003299999999999</c:v>
                </c:pt>
                <c:pt idx="2632">
                  <c:v>0.110801</c:v>
                </c:pt>
                <c:pt idx="2633">
                  <c:v>0.11268</c:v>
                </c:pt>
                <c:pt idx="2634">
                  <c:v>0.109828</c:v>
                </c:pt>
                <c:pt idx="2635">
                  <c:v>0.10571499999999999</c:v>
                </c:pt>
                <c:pt idx="2636">
                  <c:v>0.100079</c:v>
                </c:pt>
                <c:pt idx="2637">
                  <c:v>6.9963999999999998E-2</c:v>
                </c:pt>
                <c:pt idx="2638">
                  <c:v>7.8844999999999998E-2</c:v>
                </c:pt>
                <c:pt idx="2639">
                  <c:v>5.3702E-2</c:v>
                </c:pt>
                <c:pt idx="2640">
                  <c:v>4.7252999999999996E-2</c:v>
                </c:pt>
                <c:pt idx="2641">
                  <c:v>4.8971999999999995E-2</c:v>
                </c:pt>
                <c:pt idx="2642">
                  <c:v>4.0592999999999997E-2</c:v>
                </c:pt>
                <c:pt idx="2643">
                  <c:v>3.0299E-2</c:v>
                </c:pt>
                <c:pt idx="2644">
                  <c:v>5.5781999999999998E-2</c:v>
                </c:pt>
                <c:pt idx="2645">
                  <c:v>4.6375E-2</c:v>
                </c:pt>
                <c:pt idx="2646">
                  <c:v>4.0591999999999996E-2</c:v>
                </c:pt>
                <c:pt idx="2647">
                  <c:v>3.2133000000000002E-2</c:v>
                </c:pt>
                <c:pt idx="2648">
                  <c:v>3.4083999999999996E-2</c:v>
                </c:pt>
                <c:pt idx="2649">
                  <c:v>3.1031999999999997E-2</c:v>
                </c:pt>
                <c:pt idx="2650">
                  <c:v>3.0454999999999999E-2</c:v>
                </c:pt>
                <c:pt idx="2651">
                  <c:v>2.7265999999999999E-2</c:v>
                </c:pt>
                <c:pt idx="2652">
                  <c:v>2.0556999999999999E-2</c:v>
                </c:pt>
                <c:pt idx="2653">
                  <c:v>2.4971E-2</c:v>
                </c:pt>
                <c:pt idx="2654">
                  <c:v>2.6370000000000001E-2</c:v>
                </c:pt>
                <c:pt idx="2655">
                  <c:v>2.5373999999999997E-2</c:v>
                </c:pt>
                <c:pt idx="2656">
                  <c:v>2.3521999999999998E-2</c:v>
                </c:pt>
                <c:pt idx="2657">
                  <c:v>2.6400999999999997E-2</c:v>
                </c:pt>
                <c:pt idx="2658">
                  <c:v>2.0604000000000001E-2</c:v>
                </c:pt>
                <c:pt idx="2659">
                  <c:v>1.9510000000000003E-2</c:v>
                </c:pt>
                <c:pt idx="2660">
                  <c:v>1.6018999999999999E-2</c:v>
                </c:pt>
                <c:pt idx="2661">
                  <c:v>1.5514999999999999E-2</c:v>
                </c:pt>
                <c:pt idx="2662">
                  <c:v>1.3722999999999999E-2</c:v>
                </c:pt>
                <c:pt idx="2663">
                  <c:v>1.3703999999999999E-2</c:v>
                </c:pt>
                <c:pt idx="2664">
                  <c:v>1.2830999999999999E-2</c:v>
                </c:pt>
                <c:pt idx="2665">
                  <c:v>1.1295999999999999E-2</c:v>
                </c:pt>
                <c:pt idx="2666">
                  <c:v>1.0950000000000001E-2</c:v>
                </c:pt>
                <c:pt idx="2667">
                  <c:v>8.4359999999999991E-3</c:v>
                </c:pt>
                <c:pt idx="2668">
                  <c:v>6.4919999999999995E-3</c:v>
                </c:pt>
                <c:pt idx="2669">
                  <c:v>6.548E-3</c:v>
                </c:pt>
                <c:pt idx="2670">
                  <c:v>4.7749999999999997E-3</c:v>
                </c:pt>
                <c:pt idx="2671">
                  <c:v>4.2789999999999998E-3</c:v>
                </c:pt>
                <c:pt idx="2672">
                  <c:v>4.9619999999999994E-3</c:v>
                </c:pt>
                <c:pt idx="2673">
                  <c:v>6.4669999999999997E-3</c:v>
                </c:pt>
                <c:pt idx="2674">
                  <c:v>4.1770000000000002E-3</c:v>
                </c:pt>
                <c:pt idx="2675">
                  <c:v>5.6259999999999999E-3</c:v>
                </c:pt>
                <c:pt idx="2676">
                  <c:v>4.8839999999999995E-3</c:v>
                </c:pt>
                <c:pt idx="2677">
                  <c:v>5.0419999999999996E-3</c:v>
                </c:pt>
                <c:pt idx="2678">
                  <c:v>3.6469999999999996E-3</c:v>
                </c:pt>
                <c:pt idx="2679">
                  <c:v>3.5929999999999998E-3</c:v>
                </c:pt>
                <c:pt idx="2680">
                  <c:v>3.1279999999999997E-3</c:v>
                </c:pt>
                <c:pt idx="2681">
                  <c:v>2.9449999999999997E-3</c:v>
                </c:pt>
                <c:pt idx="2682">
                  <c:v>3.3049999999999998E-3</c:v>
                </c:pt>
                <c:pt idx="2683">
                  <c:v>3.8200000000000005E-3</c:v>
                </c:pt>
                <c:pt idx="2684">
                  <c:v>4.8430000000000001E-3</c:v>
                </c:pt>
                <c:pt idx="2685">
                  <c:v>8.1049999999999994E-3</c:v>
                </c:pt>
                <c:pt idx="2686">
                  <c:v>1.1186999999999999E-2</c:v>
                </c:pt>
                <c:pt idx="2687">
                  <c:v>2.1221999999999998E-2</c:v>
                </c:pt>
                <c:pt idx="2688">
                  <c:v>3.1222999999999997E-2</c:v>
                </c:pt>
                <c:pt idx="2689">
                  <c:v>3.2854000000000001E-2</c:v>
                </c:pt>
                <c:pt idx="2690">
                  <c:v>2.9732999999999999E-2</c:v>
                </c:pt>
                <c:pt idx="2691">
                  <c:v>2.6165999999999998E-2</c:v>
                </c:pt>
                <c:pt idx="2692">
                  <c:v>2.7711999999999997E-2</c:v>
                </c:pt>
                <c:pt idx="2693">
                  <c:v>2.3732E-2</c:v>
                </c:pt>
                <c:pt idx="2694">
                  <c:v>1.8464999999999999E-2</c:v>
                </c:pt>
                <c:pt idx="2695">
                  <c:v>1.8289E-2</c:v>
                </c:pt>
                <c:pt idx="2696">
                  <c:v>1.6139000000000001E-2</c:v>
                </c:pt>
                <c:pt idx="2697">
                  <c:v>1.5984999999999999E-2</c:v>
                </c:pt>
                <c:pt idx="2698">
                  <c:v>1.2840000000000001E-2</c:v>
                </c:pt>
                <c:pt idx="2699">
                  <c:v>1.0997E-2</c:v>
                </c:pt>
                <c:pt idx="2700">
                  <c:v>9.4330000000000004E-3</c:v>
                </c:pt>
                <c:pt idx="2701">
                  <c:v>7.6349999999999994E-3</c:v>
                </c:pt>
                <c:pt idx="2702">
                  <c:v>6.6837999999999995E-2</c:v>
                </c:pt>
                <c:pt idx="2703">
                  <c:v>7.5897999999999993E-2</c:v>
                </c:pt>
                <c:pt idx="2704">
                  <c:v>7.3497999999999994E-2</c:v>
                </c:pt>
                <c:pt idx="2705">
                  <c:v>6.8491999999999997E-2</c:v>
                </c:pt>
                <c:pt idx="2706">
                  <c:v>5.9663999999999995E-2</c:v>
                </c:pt>
                <c:pt idx="2707">
                  <c:v>5.1050999999999999E-2</c:v>
                </c:pt>
                <c:pt idx="2708">
                  <c:v>4.6693999999999999E-2</c:v>
                </c:pt>
                <c:pt idx="2709">
                  <c:v>4.2907000000000001E-2</c:v>
                </c:pt>
                <c:pt idx="2710">
                  <c:v>3.7495000000000001E-2</c:v>
                </c:pt>
                <c:pt idx="2711">
                  <c:v>3.0148999999999999E-2</c:v>
                </c:pt>
                <c:pt idx="2712">
                  <c:v>2.6863999999999999E-2</c:v>
                </c:pt>
                <c:pt idx="2713">
                  <c:v>2.2107999999999999E-2</c:v>
                </c:pt>
                <c:pt idx="2714">
                  <c:v>2.2616999999999998E-2</c:v>
                </c:pt>
                <c:pt idx="2715">
                  <c:v>1.8721999999999999E-2</c:v>
                </c:pt>
                <c:pt idx="2716">
                  <c:v>1.5050000000000001E-2</c:v>
                </c:pt>
                <c:pt idx="2717">
                  <c:v>1.3382E-2</c:v>
                </c:pt>
                <c:pt idx="2718">
                  <c:v>1.3318999999999999E-2</c:v>
                </c:pt>
                <c:pt idx="2719">
                  <c:v>1.0666E-2</c:v>
                </c:pt>
                <c:pt idx="2720">
                  <c:v>9.5479999999999992E-3</c:v>
                </c:pt>
                <c:pt idx="2721">
                  <c:v>8.7580000000000002E-3</c:v>
                </c:pt>
                <c:pt idx="2722">
                  <c:v>8.8519999999999988E-3</c:v>
                </c:pt>
                <c:pt idx="2723">
                  <c:v>8.9100000000000013E-3</c:v>
                </c:pt>
                <c:pt idx="2724">
                  <c:v>8.5889999999999994E-3</c:v>
                </c:pt>
                <c:pt idx="2725">
                  <c:v>7.0869999999999995E-3</c:v>
                </c:pt>
                <c:pt idx="2726">
                  <c:v>5.8639999999999994E-3</c:v>
                </c:pt>
                <c:pt idx="2727">
                  <c:v>4.9689999999999995E-3</c:v>
                </c:pt>
                <c:pt idx="2728">
                  <c:v>1.1405E-2</c:v>
                </c:pt>
                <c:pt idx="2729">
                  <c:v>1.0104E-2</c:v>
                </c:pt>
                <c:pt idx="2730">
                  <c:v>8.7549999999999989E-3</c:v>
                </c:pt>
                <c:pt idx="2731">
                  <c:v>6.999E-3</c:v>
                </c:pt>
                <c:pt idx="2732">
                  <c:v>1.0015999999999999E-2</c:v>
                </c:pt>
                <c:pt idx="2733">
                  <c:v>1.2950999999999999E-2</c:v>
                </c:pt>
                <c:pt idx="2734">
                  <c:v>1.2392E-2</c:v>
                </c:pt>
                <c:pt idx="2735">
                  <c:v>1.0291E-2</c:v>
                </c:pt>
                <c:pt idx="2736">
                  <c:v>6.5420000000000001E-3</c:v>
                </c:pt>
                <c:pt idx="2737">
                  <c:v>4.6169999999999996E-3</c:v>
                </c:pt>
                <c:pt idx="2738">
                  <c:v>3.9829999999999996E-3</c:v>
                </c:pt>
                <c:pt idx="2739">
                  <c:v>3.179E-3</c:v>
                </c:pt>
                <c:pt idx="2740">
                  <c:v>3.6300000000000004E-3</c:v>
                </c:pt>
                <c:pt idx="2741">
                  <c:v>2.5669999999999998E-3</c:v>
                </c:pt>
                <c:pt idx="2742">
                  <c:v>3.101E-3</c:v>
                </c:pt>
                <c:pt idx="2743">
                  <c:v>4.9429999999999995E-3</c:v>
                </c:pt>
                <c:pt idx="2744">
                  <c:v>5.0689999999999997E-3</c:v>
                </c:pt>
                <c:pt idx="2745">
                  <c:v>5.9930000000000001E-3</c:v>
                </c:pt>
                <c:pt idx="2746">
                  <c:v>5.1900000000000002E-3</c:v>
                </c:pt>
                <c:pt idx="2747">
                  <c:v>4.0860000000000002E-3</c:v>
                </c:pt>
                <c:pt idx="2748">
                  <c:v>3.1709999999999998E-3</c:v>
                </c:pt>
                <c:pt idx="2749">
                  <c:v>2.48E-3</c:v>
                </c:pt>
                <c:pt idx="2750">
                  <c:v>3.3809999999999999E-3</c:v>
                </c:pt>
                <c:pt idx="2751">
                  <c:v>2.957E-3</c:v>
                </c:pt>
                <c:pt idx="2752">
                  <c:v>3.7269999999999998E-3</c:v>
                </c:pt>
                <c:pt idx="2753">
                  <c:v>1.1937999999999999E-2</c:v>
                </c:pt>
                <c:pt idx="2754">
                  <c:v>9.2849999999999999E-3</c:v>
                </c:pt>
                <c:pt idx="2755">
                  <c:v>7.5589999999999997E-3</c:v>
                </c:pt>
                <c:pt idx="2756">
                  <c:v>6.1279999999999998E-3</c:v>
                </c:pt>
                <c:pt idx="2757">
                  <c:v>5.8040000000000001E-3</c:v>
                </c:pt>
                <c:pt idx="2758">
                  <c:v>4.5049999999999995E-3</c:v>
                </c:pt>
                <c:pt idx="2759">
                  <c:v>5.8969999999999995E-3</c:v>
                </c:pt>
                <c:pt idx="2760">
                  <c:v>6.6309999999999997E-3</c:v>
                </c:pt>
                <c:pt idx="2761">
                  <c:v>1.5018999999999999E-2</c:v>
                </c:pt>
                <c:pt idx="2762">
                  <c:v>3.5904999999999999E-2</c:v>
                </c:pt>
                <c:pt idx="2763">
                  <c:v>9.0664999999999996E-2</c:v>
                </c:pt>
                <c:pt idx="2764">
                  <c:v>0.102423</c:v>
                </c:pt>
                <c:pt idx="2765">
                  <c:v>0.110732</c:v>
                </c:pt>
                <c:pt idx="2766">
                  <c:v>0.10904599999999999</c:v>
                </c:pt>
                <c:pt idx="2767">
                  <c:v>0.106752</c:v>
                </c:pt>
                <c:pt idx="2768">
                  <c:v>0.11033499999999999</c:v>
                </c:pt>
                <c:pt idx="2769">
                  <c:v>0.113384</c:v>
                </c:pt>
                <c:pt idx="2770">
                  <c:v>0.107958</c:v>
                </c:pt>
                <c:pt idx="2771">
                  <c:v>0.11612299999999999</c:v>
                </c:pt>
                <c:pt idx="2772">
                  <c:v>0.10653899999999999</c:v>
                </c:pt>
                <c:pt idx="2773">
                  <c:v>0.11394699999999999</c:v>
                </c:pt>
                <c:pt idx="2774">
                  <c:v>0.11753000000000001</c:v>
                </c:pt>
                <c:pt idx="2775">
                  <c:v>0.11746899999999999</c:v>
                </c:pt>
                <c:pt idx="2776">
                  <c:v>0.118672</c:v>
                </c:pt>
                <c:pt idx="2777">
                  <c:v>0.11792699999999999</c:v>
                </c:pt>
                <c:pt idx="2778">
                  <c:v>0.13841799999999999</c:v>
                </c:pt>
                <c:pt idx="2779">
                  <c:v>0.149312</c:v>
                </c:pt>
                <c:pt idx="2780">
                  <c:v>0.148643</c:v>
                </c:pt>
                <c:pt idx="2781">
                  <c:v>0.15418299999999999</c:v>
                </c:pt>
                <c:pt idx="2782">
                  <c:v>0.14696399999999998</c:v>
                </c:pt>
                <c:pt idx="2783">
                  <c:v>0.13706099999999999</c:v>
                </c:pt>
                <c:pt idx="2784">
                  <c:v>0.13117799999999999</c:v>
                </c:pt>
                <c:pt idx="2785">
                  <c:v>0.14876899999999998</c:v>
                </c:pt>
                <c:pt idx="2786">
                  <c:v>0.15353600000000001</c:v>
                </c:pt>
                <c:pt idx="2787">
                  <c:v>0.14047099999999998</c:v>
                </c:pt>
                <c:pt idx="2788">
                  <c:v>0.14378099999999999</c:v>
                </c:pt>
                <c:pt idx="2789">
                  <c:v>0.13494</c:v>
                </c:pt>
                <c:pt idx="2790">
                  <c:v>0.136409</c:v>
                </c:pt>
                <c:pt idx="2791">
                  <c:v>0.155136</c:v>
                </c:pt>
                <c:pt idx="2792">
                  <c:v>0.166545</c:v>
                </c:pt>
                <c:pt idx="2793">
                  <c:v>0.16481899999999999</c:v>
                </c:pt>
                <c:pt idx="2794">
                  <c:v>0.16741499999999998</c:v>
                </c:pt>
                <c:pt idx="2795">
                  <c:v>0.172012</c:v>
                </c:pt>
                <c:pt idx="2796">
                  <c:v>0.194803</c:v>
                </c:pt>
                <c:pt idx="2797">
                  <c:v>0.188113</c:v>
                </c:pt>
                <c:pt idx="2798">
                  <c:v>0.22366899999999998</c:v>
                </c:pt>
                <c:pt idx="2799">
                  <c:v>0.22821899999999998</c:v>
                </c:pt>
                <c:pt idx="2800">
                  <c:v>0.24254299999999998</c:v>
                </c:pt>
                <c:pt idx="2801">
                  <c:v>0.24292000000000002</c:v>
                </c:pt>
                <c:pt idx="2802">
                  <c:v>0.23222399999999999</c:v>
                </c:pt>
                <c:pt idx="2803">
                  <c:v>0.26475899999999997</c:v>
                </c:pt>
                <c:pt idx="2804">
                  <c:v>0.27238699999999999</c:v>
                </c:pt>
                <c:pt idx="2805">
                  <c:v>0.28843099999999999</c:v>
                </c:pt>
                <c:pt idx="2806">
                  <c:v>0.31597500000000001</c:v>
                </c:pt>
                <c:pt idx="2807">
                  <c:v>0.34703899999999999</c:v>
                </c:pt>
                <c:pt idx="2808">
                  <c:v>0.34674299999999997</c:v>
                </c:pt>
                <c:pt idx="2809">
                  <c:v>0.35300399999999998</c:v>
                </c:pt>
                <c:pt idx="2810">
                  <c:v>0.355186</c:v>
                </c:pt>
                <c:pt idx="2811">
                  <c:v>0.35090299999999996</c:v>
                </c:pt>
                <c:pt idx="2812">
                  <c:v>0.36934099999999997</c:v>
                </c:pt>
                <c:pt idx="2813">
                  <c:v>0.37300699999999998</c:v>
                </c:pt>
                <c:pt idx="2814">
                  <c:v>0.37297399999999997</c:v>
                </c:pt>
                <c:pt idx="2815">
                  <c:v>0.37837399999999999</c:v>
                </c:pt>
                <c:pt idx="2816">
                  <c:v>0.37170700000000001</c:v>
                </c:pt>
                <c:pt idx="2817">
                  <c:v>0.38201599999999997</c:v>
                </c:pt>
                <c:pt idx="2818">
                  <c:v>0.37685599999999997</c:v>
                </c:pt>
                <c:pt idx="2819">
                  <c:v>0.37645200000000001</c:v>
                </c:pt>
                <c:pt idx="2820">
                  <c:v>0.37803000000000003</c:v>
                </c:pt>
                <c:pt idx="2821">
                  <c:v>0.371195</c:v>
                </c:pt>
                <c:pt idx="2822">
                  <c:v>0.366865</c:v>
                </c:pt>
                <c:pt idx="2823">
                  <c:v>0.32854699999999998</c:v>
                </c:pt>
                <c:pt idx="2824">
                  <c:v>0.32050499999999998</c:v>
                </c:pt>
                <c:pt idx="2825">
                  <c:v>0.317664</c:v>
                </c:pt>
                <c:pt idx="2826">
                  <c:v>0.309166</c:v>
                </c:pt>
                <c:pt idx="2827">
                  <c:v>0.32447300000000001</c:v>
                </c:pt>
                <c:pt idx="2828">
                  <c:v>0.32286399999999998</c:v>
                </c:pt>
                <c:pt idx="2829">
                  <c:v>0.33032499999999998</c:v>
                </c:pt>
                <c:pt idx="2830">
                  <c:v>0.33599499999999999</c:v>
                </c:pt>
                <c:pt idx="2831">
                  <c:v>0.33962100000000001</c:v>
                </c:pt>
                <c:pt idx="2832">
                  <c:v>0.33314299999999997</c:v>
                </c:pt>
                <c:pt idx="2833">
                  <c:v>0.328179</c:v>
                </c:pt>
                <c:pt idx="2834">
                  <c:v>0.30988499999999997</c:v>
                </c:pt>
                <c:pt idx="2835">
                  <c:v>0.303479</c:v>
                </c:pt>
                <c:pt idx="2836">
                  <c:v>0.30418299999999998</c:v>
                </c:pt>
                <c:pt idx="2837">
                  <c:v>0.28731000000000001</c:v>
                </c:pt>
                <c:pt idx="2838">
                  <c:v>0.26743299999999998</c:v>
                </c:pt>
                <c:pt idx="2839">
                  <c:v>0.27268300000000001</c:v>
                </c:pt>
                <c:pt idx="2840">
                  <c:v>0.28572900000000001</c:v>
                </c:pt>
                <c:pt idx="2841">
                  <c:v>0.27568500000000001</c:v>
                </c:pt>
                <c:pt idx="2842">
                  <c:v>0.25715699999999997</c:v>
                </c:pt>
                <c:pt idx="2843">
                  <c:v>0.25339600000000001</c:v>
                </c:pt>
                <c:pt idx="2844">
                  <c:v>0.23397299999999999</c:v>
                </c:pt>
                <c:pt idx="2845">
                  <c:v>0.22480499999999998</c:v>
                </c:pt>
                <c:pt idx="2846">
                  <c:v>0.22524799999999998</c:v>
                </c:pt>
                <c:pt idx="2847">
                  <c:v>0.24021699999999999</c:v>
                </c:pt>
                <c:pt idx="2848">
                  <c:v>0.24043799999999999</c:v>
                </c:pt>
                <c:pt idx="2849">
                  <c:v>0.248747</c:v>
                </c:pt>
                <c:pt idx="2850">
                  <c:v>0.255081</c:v>
                </c:pt>
                <c:pt idx="2851">
                  <c:v>0.25661499999999998</c:v>
                </c:pt>
                <c:pt idx="2852">
                  <c:v>0.233459</c:v>
                </c:pt>
                <c:pt idx="2853">
                  <c:v>0.21673199999999998</c:v>
                </c:pt>
                <c:pt idx="2854">
                  <c:v>0.21947000000000003</c:v>
                </c:pt>
                <c:pt idx="2855">
                  <c:v>0.22429399999999999</c:v>
                </c:pt>
                <c:pt idx="2856">
                  <c:v>0.21731099999999998</c:v>
                </c:pt>
                <c:pt idx="2857">
                  <c:v>0.22073599999999999</c:v>
                </c:pt>
                <c:pt idx="2858">
                  <c:v>0.23407399999999998</c:v>
                </c:pt>
                <c:pt idx="2859">
                  <c:v>0.23522199999999999</c:v>
                </c:pt>
                <c:pt idx="2860">
                  <c:v>0.22978099999999999</c:v>
                </c:pt>
                <c:pt idx="2861">
                  <c:v>0.23214599999999999</c:v>
                </c:pt>
                <c:pt idx="2862">
                  <c:v>0.254604</c:v>
                </c:pt>
                <c:pt idx="2863">
                  <c:v>0.26225399999999999</c:v>
                </c:pt>
                <c:pt idx="2864">
                  <c:v>0.268762</c:v>
                </c:pt>
                <c:pt idx="2865">
                  <c:v>0.27444599999999997</c:v>
                </c:pt>
                <c:pt idx="2866">
                  <c:v>0.275673</c:v>
                </c:pt>
                <c:pt idx="2867">
                  <c:v>0.293381</c:v>
                </c:pt>
                <c:pt idx="2868">
                  <c:v>0.29100599999999999</c:v>
                </c:pt>
                <c:pt idx="2869">
                  <c:v>0.29198399999999997</c:v>
                </c:pt>
                <c:pt idx="2870">
                  <c:v>0.267899</c:v>
                </c:pt>
                <c:pt idx="2871">
                  <c:v>0.245254</c:v>
                </c:pt>
                <c:pt idx="2872">
                  <c:v>0.23660199999999998</c:v>
                </c:pt>
                <c:pt idx="2873">
                  <c:v>0.27946000000000004</c:v>
                </c:pt>
                <c:pt idx="2874">
                  <c:v>0.30558299999999999</c:v>
                </c:pt>
                <c:pt idx="2875">
                  <c:v>0.31223499999999998</c:v>
                </c:pt>
                <c:pt idx="2876">
                  <c:v>0.34994199999999998</c:v>
                </c:pt>
                <c:pt idx="2877">
                  <c:v>0.36603000000000002</c:v>
                </c:pt>
                <c:pt idx="2878">
                  <c:v>0.39675000000000005</c:v>
                </c:pt>
                <c:pt idx="2879">
                  <c:v>0.39072499999999999</c:v>
                </c:pt>
                <c:pt idx="2880">
                  <c:v>0.38338000000000005</c:v>
                </c:pt>
                <c:pt idx="2881">
                  <c:v>0.48541199999999995</c:v>
                </c:pt>
                <c:pt idx="2882">
                  <c:v>0.51102399999999992</c:v>
                </c:pt>
                <c:pt idx="2883">
                  <c:v>0.51583699999999999</c:v>
                </c:pt>
                <c:pt idx="2884">
                  <c:v>0.51228699999999994</c:v>
                </c:pt>
                <c:pt idx="2885">
                  <c:v>0.50105500000000003</c:v>
                </c:pt>
                <c:pt idx="2886">
                  <c:v>0.47153299999999998</c:v>
                </c:pt>
                <c:pt idx="2887">
                  <c:v>0.45651399999999998</c:v>
                </c:pt>
                <c:pt idx="2888">
                  <c:v>0.43113899999999999</c:v>
                </c:pt>
                <c:pt idx="2889">
                  <c:v>0.41600799999999999</c:v>
                </c:pt>
                <c:pt idx="2890">
                  <c:v>0.39870299999999997</c:v>
                </c:pt>
                <c:pt idx="2891">
                  <c:v>0.38111899999999999</c:v>
                </c:pt>
                <c:pt idx="2892">
                  <c:v>0.381521</c:v>
                </c:pt>
                <c:pt idx="2893">
                  <c:v>0.33190199999999997</c:v>
                </c:pt>
                <c:pt idx="2894">
                  <c:v>0.29594699999999996</c:v>
                </c:pt>
                <c:pt idx="2895">
                  <c:v>0.28611900000000001</c:v>
                </c:pt>
                <c:pt idx="2896">
                  <c:v>0.25598100000000001</c:v>
                </c:pt>
                <c:pt idx="2897">
                  <c:v>0.231074</c:v>
                </c:pt>
                <c:pt idx="2898">
                  <c:v>0.22562099999999999</c:v>
                </c:pt>
                <c:pt idx="2899">
                  <c:v>0.216639</c:v>
                </c:pt>
                <c:pt idx="2900">
                  <c:v>0.209034</c:v>
                </c:pt>
                <c:pt idx="2901">
                  <c:v>0.19871799999999998</c:v>
                </c:pt>
                <c:pt idx="2902">
                  <c:v>0.188939</c:v>
                </c:pt>
                <c:pt idx="2903">
                  <c:v>0.17674499999999999</c:v>
                </c:pt>
                <c:pt idx="2904">
                  <c:v>0.166658</c:v>
                </c:pt>
                <c:pt idx="2905">
                  <c:v>0.15235799999999999</c:v>
                </c:pt>
                <c:pt idx="2906">
                  <c:v>0.13480799999999998</c:v>
                </c:pt>
                <c:pt idx="2907">
                  <c:v>0.13247899999999999</c:v>
                </c:pt>
                <c:pt idx="2908">
                  <c:v>0.14829000000000001</c:v>
                </c:pt>
                <c:pt idx="2909">
                  <c:v>0.14246200000000001</c:v>
                </c:pt>
                <c:pt idx="2910">
                  <c:v>0.14515699999999998</c:v>
                </c:pt>
                <c:pt idx="2911">
                  <c:v>0.133575</c:v>
                </c:pt>
                <c:pt idx="2912">
                  <c:v>0.12454799999999999</c:v>
                </c:pt>
                <c:pt idx="2913">
                  <c:v>0.110661</c:v>
                </c:pt>
                <c:pt idx="2914">
                  <c:v>0.11231899999999999</c:v>
                </c:pt>
                <c:pt idx="2915">
                  <c:v>9.2240000000000003E-2</c:v>
                </c:pt>
                <c:pt idx="2916">
                  <c:v>8.5320999999999994E-2</c:v>
                </c:pt>
                <c:pt idx="2917">
                  <c:v>8.4290000000000004E-2</c:v>
                </c:pt>
                <c:pt idx="2918">
                  <c:v>8.9187000000000002E-2</c:v>
                </c:pt>
                <c:pt idx="2919">
                  <c:v>9.4930000000000014E-2</c:v>
                </c:pt>
                <c:pt idx="2920">
                  <c:v>9.9158999999999997E-2</c:v>
                </c:pt>
                <c:pt idx="2921">
                  <c:v>9.4035999999999995E-2</c:v>
                </c:pt>
                <c:pt idx="2922">
                  <c:v>8.075199999999999E-2</c:v>
                </c:pt>
                <c:pt idx="2923">
                  <c:v>6.5226999999999993E-2</c:v>
                </c:pt>
                <c:pt idx="2924">
                  <c:v>5.8875999999999998E-2</c:v>
                </c:pt>
                <c:pt idx="2925">
                  <c:v>5.2218000000000001E-2</c:v>
                </c:pt>
                <c:pt idx="2926">
                  <c:v>4.7880000000000006E-2</c:v>
                </c:pt>
                <c:pt idx="2927">
                  <c:v>4.2397999999999998E-2</c:v>
                </c:pt>
                <c:pt idx="2928">
                  <c:v>4.5745999999999995E-2</c:v>
                </c:pt>
                <c:pt idx="2929">
                  <c:v>5.7023999999999998E-2</c:v>
                </c:pt>
                <c:pt idx="2930">
                  <c:v>5.0720000000000001E-2</c:v>
                </c:pt>
                <c:pt idx="2931">
                  <c:v>4.6850999999999997E-2</c:v>
                </c:pt>
                <c:pt idx="2932">
                  <c:v>4.1652999999999996E-2</c:v>
                </c:pt>
                <c:pt idx="2933">
                  <c:v>3.9752999999999997E-2</c:v>
                </c:pt>
                <c:pt idx="2934">
                  <c:v>5.5258999999999996E-2</c:v>
                </c:pt>
                <c:pt idx="2935">
                  <c:v>4.7828999999999997E-2</c:v>
                </c:pt>
                <c:pt idx="2936">
                  <c:v>4.5716E-2</c:v>
                </c:pt>
                <c:pt idx="2937">
                  <c:v>4.0986000000000002E-2</c:v>
                </c:pt>
                <c:pt idx="2938">
                  <c:v>4.4670999999999995E-2</c:v>
                </c:pt>
                <c:pt idx="2939">
                  <c:v>3.9301999999999997E-2</c:v>
                </c:pt>
                <c:pt idx="2940">
                  <c:v>3.3665E-2</c:v>
                </c:pt>
                <c:pt idx="2941">
                  <c:v>3.6210000000000006E-2</c:v>
                </c:pt>
                <c:pt idx="2942">
                  <c:v>3.5309E-2</c:v>
                </c:pt>
                <c:pt idx="2943">
                  <c:v>4.6134999999999995E-2</c:v>
                </c:pt>
                <c:pt idx="2944">
                  <c:v>5.2131999999999998E-2</c:v>
                </c:pt>
                <c:pt idx="2945">
                  <c:v>4.7950000000000007E-2</c:v>
                </c:pt>
                <c:pt idx="2946">
                  <c:v>4.4406000000000001E-2</c:v>
                </c:pt>
                <c:pt idx="2947">
                  <c:v>4.0633999999999997E-2</c:v>
                </c:pt>
                <c:pt idx="2948">
                  <c:v>2.6945E-2</c:v>
                </c:pt>
                <c:pt idx="2949">
                  <c:v>2.4263E-2</c:v>
                </c:pt>
                <c:pt idx="2950">
                  <c:v>1.9834999999999998E-2</c:v>
                </c:pt>
                <c:pt idx="2951">
                  <c:v>1.7176999999999998E-2</c:v>
                </c:pt>
                <c:pt idx="2952">
                  <c:v>1.3267999999999999E-2</c:v>
                </c:pt>
                <c:pt idx="2953">
                  <c:v>1.6168999999999999E-2</c:v>
                </c:pt>
                <c:pt idx="2954">
                  <c:v>2.1150000000000002E-2</c:v>
                </c:pt>
                <c:pt idx="2955">
                  <c:v>3.5222999999999997E-2</c:v>
                </c:pt>
                <c:pt idx="2956">
                  <c:v>2.6703999999999999E-2</c:v>
                </c:pt>
                <c:pt idx="2957">
                  <c:v>2.0346E-2</c:v>
                </c:pt>
                <c:pt idx="2958">
                  <c:v>1.6128E-2</c:v>
                </c:pt>
                <c:pt idx="2959">
                  <c:v>1.3592E-2</c:v>
                </c:pt>
                <c:pt idx="2960">
                  <c:v>1.0978999999999999E-2</c:v>
                </c:pt>
                <c:pt idx="2961">
                  <c:v>1.3365999999999999E-2</c:v>
                </c:pt>
                <c:pt idx="2962">
                  <c:v>1.2638999999999999E-2</c:v>
                </c:pt>
                <c:pt idx="2963">
                  <c:v>9.9239999999999988E-3</c:v>
                </c:pt>
                <c:pt idx="2964">
                  <c:v>1.1689E-2</c:v>
                </c:pt>
                <c:pt idx="2965">
                  <c:v>1.3238E-2</c:v>
                </c:pt>
                <c:pt idx="2966">
                  <c:v>1.2955E-2</c:v>
                </c:pt>
                <c:pt idx="2967">
                  <c:v>1.3748999999999999E-2</c:v>
                </c:pt>
                <c:pt idx="2968">
                  <c:v>1.2307E-2</c:v>
                </c:pt>
                <c:pt idx="2969">
                  <c:v>1.2246999999999999E-2</c:v>
                </c:pt>
                <c:pt idx="2970">
                  <c:v>1.0302E-2</c:v>
                </c:pt>
                <c:pt idx="2971">
                  <c:v>8.2199999999999999E-3</c:v>
                </c:pt>
                <c:pt idx="2972">
                  <c:v>8.3400000000000002E-3</c:v>
                </c:pt>
                <c:pt idx="2973">
                  <c:v>7.7679999999999997E-3</c:v>
                </c:pt>
                <c:pt idx="2974">
                  <c:v>9.6729999999999993E-3</c:v>
                </c:pt>
                <c:pt idx="2975">
                  <c:v>1.0220999999999999E-2</c:v>
                </c:pt>
                <c:pt idx="2976">
                  <c:v>9.809E-3</c:v>
                </c:pt>
                <c:pt idx="2977">
                  <c:v>1.0848E-2</c:v>
                </c:pt>
                <c:pt idx="2978">
                  <c:v>1.4554999999999998E-2</c:v>
                </c:pt>
                <c:pt idx="2979">
                  <c:v>1.6684000000000001E-2</c:v>
                </c:pt>
                <c:pt idx="2980">
                  <c:v>1.8422000000000001E-2</c:v>
                </c:pt>
                <c:pt idx="2981">
                  <c:v>1.6076999999999998E-2</c:v>
                </c:pt>
                <c:pt idx="2982">
                  <c:v>2.1557999999999997E-2</c:v>
                </c:pt>
                <c:pt idx="2983">
                  <c:v>2.0327999999999999E-2</c:v>
                </c:pt>
                <c:pt idx="2984">
                  <c:v>1.6049000000000001E-2</c:v>
                </c:pt>
                <c:pt idx="2985">
                  <c:v>1.856E-2</c:v>
                </c:pt>
                <c:pt idx="2986">
                  <c:v>1.4419E-2</c:v>
                </c:pt>
                <c:pt idx="2987">
                  <c:v>1.4263999999999999E-2</c:v>
                </c:pt>
                <c:pt idx="2988">
                  <c:v>1.2251E-2</c:v>
                </c:pt>
                <c:pt idx="2989">
                  <c:v>9.58E-3</c:v>
                </c:pt>
                <c:pt idx="2990">
                  <c:v>1.1158999999999999E-2</c:v>
                </c:pt>
                <c:pt idx="2991">
                  <c:v>1.3254E-2</c:v>
                </c:pt>
                <c:pt idx="2992">
                  <c:v>1.0834E-2</c:v>
                </c:pt>
                <c:pt idx="2993">
                  <c:v>2.0710000000000003E-2</c:v>
                </c:pt>
                <c:pt idx="2994">
                  <c:v>1.9337999999999998E-2</c:v>
                </c:pt>
                <c:pt idx="2995">
                  <c:v>1.6493999999999998E-2</c:v>
                </c:pt>
                <c:pt idx="2996">
                  <c:v>1.4433E-2</c:v>
                </c:pt>
                <c:pt idx="2997">
                  <c:v>1.4237999999999999E-2</c:v>
                </c:pt>
                <c:pt idx="2998">
                  <c:v>1.3212999999999999E-2</c:v>
                </c:pt>
                <c:pt idx="2999">
                  <c:v>1.0322E-2</c:v>
                </c:pt>
                <c:pt idx="3000">
                  <c:v>1.2492999999999999E-2</c:v>
                </c:pt>
                <c:pt idx="3001">
                  <c:v>1.0695999999999999E-2</c:v>
                </c:pt>
                <c:pt idx="3002">
                  <c:v>1.1011999999999999E-2</c:v>
                </c:pt>
                <c:pt idx="3003">
                  <c:v>9.4719999999999995E-3</c:v>
                </c:pt>
                <c:pt idx="3004">
                  <c:v>1.0628E-2</c:v>
                </c:pt>
                <c:pt idx="3005">
                  <c:v>1.1769E-2</c:v>
                </c:pt>
                <c:pt idx="3006">
                  <c:v>1.0687E-2</c:v>
                </c:pt>
                <c:pt idx="3007">
                  <c:v>1.3946E-2</c:v>
                </c:pt>
                <c:pt idx="3008">
                  <c:v>1.3823999999999999E-2</c:v>
                </c:pt>
                <c:pt idx="3009">
                  <c:v>1.1372999999999999E-2</c:v>
                </c:pt>
                <c:pt idx="3010">
                  <c:v>9.9620000000000004E-3</c:v>
                </c:pt>
                <c:pt idx="3011">
                  <c:v>1.5391E-2</c:v>
                </c:pt>
                <c:pt idx="3012">
                  <c:v>1.4910000000000001E-2</c:v>
                </c:pt>
                <c:pt idx="3013">
                  <c:v>1.3188E-2</c:v>
                </c:pt>
                <c:pt idx="3014">
                  <c:v>1.2801E-2</c:v>
                </c:pt>
                <c:pt idx="3015">
                  <c:v>1.2761999999999999E-2</c:v>
                </c:pt>
                <c:pt idx="3016">
                  <c:v>1.0008E-2</c:v>
                </c:pt>
                <c:pt idx="3017">
                  <c:v>6.0629999999999998E-3</c:v>
                </c:pt>
                <c:pt idx="3018">
                  <c:v>5.1279999999999997E-3</c:v>
                </c:pt>
                <c:pt idx="3019">
                  <c:v>5.6869999999999993E-3</c:v>
                </c:pt>
                <c:pt idx="3020">
                  <c:v>7.8370000000000002E-3</c:v>
                </c:pt>
                <c:pt idx="3021">
                  <c:v>7.5509999999999996E-3</c:v>
                </c:pt>
                <c:pt idx="3022">
                  <c:v>1.3108E-2</c:v>
                </c:pt>
                <c:pt idx="3023">
                  <c:v>1.2251E-2</c:v>
                </c:pt>
                <c:pt idx="3024">
                  <c:v>1.9583E-2</c:v>
                </c:pt>
                <c:pt idx="3025">
                  <c:v>1.5050000000000001E-2</c:v>
                </c:pt>
                <c:pt idx="3026">
                  <c:v>1.1890999999999999E-2</c:v>
                </c:pt>
                <c:pt idx="3027">
                  <c:v>1.1228999999999999E-2</c:v>
                </c:pt>
                <c:pt idx="3028">
                  <c:v>1.0796999999999999E-2</c:v>
                </c:pt>
                <c:pt idx="3029">
                  <c:v>1.4402E-2</c:v>
                </c:pt>
                <c:pt idx="3030">
                  <c:v>1.7073999999999999E-2</c:v>
                </c:pt>
                <c:pt idx="3031">
                  <c:v>1.6417999999999999E-2</c:v>
                </c:pt>
                <c:pt idx="3032">
                  <c:v>1.8731999999999999E-2</c:v>
                </c:pt>
                <c:pt idx="3033">
                  <c:v>5.7773999999999999E-2</c:v>
                </c:pt>
                <c:pt idx="3034">
                  <c:v>5.2690999999999995E-2</c:v>
                </c:pt>
                <c:pt idx="3035">
                  <c:v>3.0880000000000001E-2</c:v>
                </c:pt>
                <c:pt idx="3036">
                  <c:v>2.3365E-2</c:v>
                </c:pt>
                <c:pt idx="3037">
                  <c:v>1.8534999999999999E-2</c:v>
                </c:pt>
                <c:pt idx="3038">
                  <c:v>1.4284E-2</c:v>
                </c:pt>
                <c:pt idx="3039">
                  <c:v>1.2565E-2</c:v>
                </c:pt>
                <c:pt idx="3040">
                  <c:v>1.2213E-2</c:v>
                </c:pt>
                <c:pt idx="3041">
                  <c:v>1.1663E-2</c:v>
                </c:pt>
                <c:pt idx="3042">
                  <c:v>1.0055999999999999E-2</c:v>
                </c:pt>
                <c:pt idx="3043">
                  <c:v>1.0480000000000001E-2</c:v>
                </c:pt>
                <c:pt idx="3044">
                  <c:v>1.4128999999999999E-2</c:v>
                </c:pt>
                <c:pt idx="3045">
                  <c:v>1.4888E-2</c:v>
                </c:pt>
                <c:pt idx="3046">
                  <c:v>1.6281999999999998E-2</c:v>
                </c:pt>
                <c:pt idx="3047">
                  <c:v>2.1679E-2</c:v>
                </c:pt>
                <c:pt idx="3048">
                  <c:v>2.1356E-2</c:v>
                </c:pt>
                <c:pt idx="3049">
                  <c:v>2.2751999999999998E-2</c:v>
                </c:pt>
                <c:pt idx="3050">
                  <c:v>2.1085E-2</c:v>
                </c:pt>
                <c:pt idx="3051">
                  <c:v>2.5014999999999999E-2</c:v>
                </c:pt>
                <c:pt idx="3052">
                  <c:v>2.6343999999999999E-2</c:v>
                </c:pt>
                <c:pt idx="3053">
                  <c:v>2.0357999999999998E-2</c:v>
                </c:pt>
                <c:pt idx="3054">
                  <c:v>1.7776999999999998E-2</c:v>
                </c:pt>
                <c:pt idx="3055">
                  <c:v>1.5143999999999999E-2</c:v>
                </c:pt>
                <c:pt idx="3056">
                  <c:v>1.2494999999999999E-2</c:v>
                </c:pt>
                <c:pt idx="3057">
                  <c:v>1.1103E-2</c:v>
                </c:pt>
                <c:pt idx="3058">
                  <c:v>1.3630000000000001E-2</c:v>
                </c:pt>
                <c:pt idx="3059">
                  <c:v>1.2784999999999999E-2</c:v>
                </c:pt>
                <c:pt idx="3060">
                  <c:v>1.1028999999999999E-2</c:v>
                </c:pt>
                <c:pt idx="3061">
                  <c:v>1.1594E-2</c:v>
                </c:pt>
                <c:pt idx="3062">
                  <c:v>1.4496E-2</c:v>
                </c:pt>
                <c:pt idx="3063">
                  <c:v>9.6019999999999994E-3</c:v>
                </c:pt>
                <c:pt idx="3064">
                  <c:v>8.6800000000000002E-3</c:v>
                </c:pt>
                <c:pt idx="3065">
                  <c:v>8.6639999999999998E-3</c:v>
                </c:pt>
                <c:pt idx="3066">
                  <c:v>2.2394000000000001E-2</c:v>
                </c:pt>
                <c:pt idx="3067">
                  <c:v>2.5961999999999999E-2</c:v>
                </c:pt>
                <c:pt idx="3068">
                  <c:v>2.9663999999999999E-2</c:v>
                </c:pt>
                <c:pt idx="3069">
                  <c:v>2.3120000000000002E-2</c:v>
                </c:pt>
                <c:pt idx="3070">
                  <c:v>3.0140000000000004E-2</c:v>
                </c:pt>
                <c:pt idx="3071">
                  <c:v>3.1766999999999997E-2</c:v>
                </c:pt>
                <c:pt idx="3072">
                  <c:v>3.0887999999999999E-2</c:v>
                </c:pt>
                <c:pt idx="3073">
                  <c:v>2.8896999999999999E-2</c:v>
                </c:pt>
                <c:pt idx="3074">
                  <c:v>2.3650999999999998E-2</c:v>
                </c:pt>
                <c:pt idx="3075">
                  <c:v>1.7920000000000002E-2</c:v>
                </c:pt>
                <c:pt idx="3076">
                  <c:v>2.1770000000000001E-2</c:v>
                </c:pt>
                <c:pt idx="3077">
                  <c:v>1.9053999999999998E-2</c:v>
                </c:pt>
                <c:pt idx="3078">
                  <c:v>2.5689E-2</c:v>
                </c:pt>
                <c:pt idx="3079">
                  <c:v>3.0351999999999997E-2</c:v>
                </c:pt>
                <c:pt idx="3080">
                  <c:v>3.3715999999999996E-2</c:v>
                </c:pt>
                <c:pt idx="3081">
                  <c:v>4.4878000000000001E-2</c:v>
                </c:pt>
                <c:pt idx="3082">
                  <c:v>4.0876999999999997E-2</c:v>
                </c:pt>
                <c:pt idx="3083">
                  <c:v>4.1897999999999998E-2</c:v>
                </c:pt>
                <c:pt idx="3084">
                  <c:v>5.3344999999999997E-2</c:v>
                </c:pt>
                <c:pt idx="3085">
                  <c:v>4.4350000000000001E-2</c:v>
                </c:pt>
                <c:pt idx="3086">
                  <c:v>3.4340999999999997E-2</c:v>
                </c:pt>
                <c:pt idx="3087">
                  <c:v>3.1632E-2</c:v>
                </c:pt>
                <c:pt idx="3088">
                  <c:v>2.5226999999999999E-2</c:v>
                </c:pt>
                <c:pt idx="3089">
                  <c:v>2.0185999999999999E-2</c:v>
                </c:pt>
                <c:pt idx="3090">
                  <c:v>1.9005999999999999E-2</c:v>
                </c:pt>
                <c:pt idx="3091">
                  <c:v>1.7912000000000001E-2</c:v>
                </c:pt>
                <c:pt idx="3092">
                  <c:v>1.5851000000000001E-2</c:v>
                </c:pt>
                <c:pt idx="3093">
                  <c:v>1.2126E-2</c:v>
                </c:pt>
                <c:pt idx="3094">
                  <c:v>1.2933E-2</c:v>
                </c:pt>
                <c:pt idx="3095">
                  <c:v>1.2709E-2</c:v>
                </c:pt>
                <c:pt idx="3096">
                  <c:v>1.1550000000000001E-2</c:v>
                </c:pt>
                <c:pt idx="3097">
                  <c:v>4.0933999999999998E-2</c:v>
                </c:pt>
                <c:pt idx="3098">
                  <c:v>3.7097999999999999E-2</c:v>
                </c:pt>
                <c:pt idx="3099">
                  <c:v>4.3123999999999996E-2</c:v>
                </c:pt>
                <c:pt idx="3100">
                  <c:v>5.2604999999999999E-2</c:v>
                </c:pt>
                <c:pt idx="3101">
                  <c:v>5.1280000000000006E-2</c:v>
                </c:pt>
                <c:pt idx="3102">
                  <c:v>5.2385000000000001E-2</c:v>
                </c:pt>
                <c:pt idx="3103">
                  <c:v>4.6905999999999996E-2</c:v>
                </c:pt>
                <c:pt idx="3104">
                  <c:v>4.8056999999999996E-2</c:v>
                </c:pt>
                <c:pt idx="3105">
                  <c:v>5.9208999999999998E-2</c:v>
                </c:pt>
                <c:pt idx="3106">
                  <c:v>6.0540999999999998E-2</c:v>
                </c:pt>
                <c:pt idx="3107">
                  <c:v>6.1369E-2</c:v>
                </c:pt>
                <c:pt idx="3108">
                  <c:v>6.1987999999999994E-2</c:v>
                </c:pt>
                <c:pt idx="3109">
                  <c:v>5.4398999999999996E-2</c:v>
                </c:pt>
                <c:pt idx="3110">
                  <c:v>4.2023999999999999E-2</c:v>
                </c:pt>
                <c:pt idx="3111">
                  <c:v>3.8117999999999999E-2</c:v>
                </c:pt>
                <c:pt idx="3112">
                  <c:v>2.7880000000000002E-2</c:v>
                </c:pt>
                <c:pt idx="3113">
                  <c:v>2.4303999999999999E-2</c:v>
                </c:pt>
                <c:pt idx="3114">
                  <c:v>1.7426999999999998E-2</c:v>
                </c:pt>
                <c:pt idx="3115">
                  <c:v>1.5885E-2</c:v>
                </c:pt>
                <c:pt idx="3116">
                  <c:v>1.5181E-2</c:v>
                </c:pt>
                <c:pt idx="3117">
                  <c:v>1.7333999999999999E-2</c:v>
                </c:pt>
                <c:pt idx="3118">
                  <c:v>1.9254999999999998E-2</c:v>
                </c:pt>
                <c:pt idx="3119">
                  <c:v>2.1443999999999998E-2</c:v>
                </c:pt>
                <c:pt idx="3120">
                  <c:v>2.1304E-2</c:v>
                </c:pt>
                <c:pt idx="3121">
                  <c:v>2.7212999999999998E-2</c:v>
                </c:pt>
                <c:pt idx="3122">
                  <c:v>4.4047999999999997E-2</c:v>
                </c:pt>
                <c:pt idx="3123">
                  <c:v>6.5297999999999995E-2</c:v>
                </c:pt>
                <c:pt idx="3124">
                  <c:v>6.9084999999999994E-2</c:v>
                </c:pt>
                <c:pt idx="3125">
                  <c:v>6.3944000000000001E-2</c:v>
                </c:pt>
                <c:pt idx="3126">
                  <c:v>6.6094E-2</c:v>
                </c:pt>
                <c:pt idx="3127">
                  <c:v>5.5181999999999995E-2</c:v>
                </c:pt>
                <c:pt idx="3128">
                  <c:v>5.6167999999999996E-2</c:v>
                </c:pt>
                <c:pt idx="3129">
                  <c:v>4.4956999999999997E-2</c:v>
                </c:pt>
                <c:pt idx="3130">
                  <c:v>3.6330999999999995E-2</c:v>
                </c:pt>
                <c:pt idx="3131">
                  <c:v>2.8965999999999999E-2</c:v>
                </c:pt>
                <c:pt idx="3132">
                  <c:v>3.1040999999999999E-2</c:v>
                </c:pt>
                <c:pt idx="3133">
                  <c:v>3.0459E-2</c:v>
                </c:pt>
                <c:pt idx="3134">
                  <c:v>2.6105999999999997E-2</c:v>
                </c:pt>
                <c:pt idx="3135">
                  <c:v>2.3066999999999997E-2</c:v>
                </c:pt>
                <c:pt idx="3136">
                  <c:v>2.7373999999999999E-2</c:v>
                </c:pt>
                <c:pt idx="3137">
                  <c:v>2.3975E-2</c:v>
                </c:pt>
                <c:pt idx="3138">
                  <c:v>2.0382000000000001E-2</c:v>
                </c:pt>
                <c:pt idx="3139">
                  <c:v>2.2806E-2</c:v>
                </c:pt>
                <c:pt idx="3140">
                  <c:v>2.6922999999999999E-2</c:v>
                </c:pt>
                <c:pt idx="3141">
                  <c:v>1.9337999999999998E-2</c:v>
                </c:pt>
                <c:pt idx="3142">
                  <c:v>2.4337999999999999E-2</c:v>
                </c:pt>
                <c:pt idx="3143">
                  <c:v>2.1543E-2</c:v>
                </c:pt>
                <c:pt idx="3144">
                  <c:v>1.7897E-2</c:v>
                </c:pt>
                <c:pt idx="3145">
                  <c:v>2.1825000000000001E-2</c:v>
                </c:pt>
                <c:pt idx="3146">
                  <c:v>2.2567999999999998E-2</c:v>
                </c:pt>
                <c:pt idx="3147">
                  <c:v>2.8833999999999999E-2</c:v>
                </c:pt>
                <c:pt idx="3148">
                  <c:v>2.9390000000000003E-2</c:v>
                </c:pt>
                <c:pt idx="3149">
                  <c:v>2.6816E-2</c:v>
                </c:pt>
                <c:pt idx="3150">
                  <c:v>2.8024999999999998E-2</c:v>
                </c:pt>
                <c:pt idx="3151">
                  <c:v>2.4510000000000001E-2</c:v>
                </c:pt>
                <c:pt idx="3152">
                  <c:v>2.0166E-2</c:v>
                </c:pt>
                <c:pt idx="3153">
                  <c:v>1.7280999999999998E-2</c:v>
                </c:pt>
                <c:pt idx="3154">
                  <c:v>1.8457999999999999E-2</c:v>
                </c:pt>
                <c:pt idx="3155">
                  <c:v>1.8197999999999999E-2</c:v>
                </c:pt>
                <c:pt idx="3156">
                  <c:v>1.4671999999999999E-2</c:v>
                </c:pt>
                <c:pt idx="3157">
                  <c:v>9.0569999999999991E-3</c:v>
                </c:pt>
                <c:pt idx="3158">
                  <c:v>1.0298E-2</c:v>
                </c:pt>
                <c:pt idx="3159">
                  <c:v>1.0345999999999999E-2</c:v>
                </c:pt>
                <c:pt idx="3160">
                  <c:v>1.0610000000000001E-2</c:v>
                </c:pt>
                <c:pt idx="3161">
                  <c:v>1.0360999999999999E-2</c:v>
                </c:pt>
                <c:pt idx="3162">
                  <c:v>8.657999999999999E-3</c:v>
                </c:pt>
                <c:pt idx="3163">
                  <c:v>7.0629999999999998E-3</c:v>
                </c:pt>
                <c:pt idx="3164">
                  <c:v>8.7919999999999995E-3</c:v>
                </c:pt>
                <c:pt idx="3165">
                  <c:v>7.8739999999999991E-3</c:v>
                </c:pt>
                <c:pt idx="3166">
                  <c:v>7.4379999999999993E-3</c:v>
                </c:pt>
                <c:pt idx="3167">
                  <c:v>6.4979999999999994E-3</c:v>
                </c:pt>
                <c:pt idx="3168">
                  <c:v>5.4539999999999996E-3</c:v>
                </c:pt>
                <c:pt idx="3169">
                  <c:v>4.3349999999999994E-3</c:v>
                </c:pt>
                <c:pt idx="3170">
                  <c:v>6.1319999999999994E-3</c:v>
                </c:pt>
                <c:pt idx="3171">
                  <c:v>4.4910000000000002E-3</c:v>
                </c:pt>
                <c:pt idx="3172">
                  <c:v>7.7349999999999997E-3</c:v>
                </c:pt>
                <c:pt idx="3173">
                  <c:v>8.5089999999999992E-3</c:v>
                </c:pt>
                <c:pt idx="3174">
                  <c:v>9.4149999999999998E-3</c:v>
                </c:pt>
                <c:pt idx="3175">
                  <c:v>1.0248E-2</c:v>
                </c:pt>
                <c:pt idx="3176">
                  <c:v>1.3904999999999999E-2</c:v>
                </c:pt>
                <c:pt idx="3177">
                  <c:v>1.5241999999999999E-2</c:v>
                </c:pt>
                <c:pt idx="3178">
                  <c:v>1.2525999999999999E-2</c:v>
                </c:pt>
                <c:pt idx="3179">
                  <c:v>1.3410000000000002E-2</c:v>
                </c:pt>
                <c:pt idx="3180">
                  <c:v>1.9567999999999999E-2</c:v>
                </c:pt>
                <c:pt idx="3181">
                  <c:v>1.6974E-2</c:v>
                </c:pt>
                <c:pt idx="3182">
                  <c:v>1.1365999999999999E-2</c:v>
                </c:pt>
                <c:pt idx="3183">
                  <c:v>1.1262999999999999E-2</c:v>
                </c:pt>
                <c:pt idx="3184">
                  <c:v>1.0673999999999999E-2</c:v>
                </c:pt>
                <c:pt idx="3185">
                  <c:v>1.0690999999999999E-2</c:v>
                </c:pt>
                <c:pt idx="3186">
                  <c:v>9.129E-3</c:v>
                </c:pt>
                <c:pt idx="3187">
                  <c:v>7.7909999999999993E-3</c:v>
                </c:pt>
                <c:pt idx="3188">
                  <c:v>8.2310000000000005E-3</c:v>
                </c:pt>
                <c:pt idx="3189">
                  <c:v>8.1969999999999994E-3</c:v>
                </c:pt>
                <c:pt idx="3190">
                  <c:v>7.7000000000000002E-3</c:v>
                </c:pt>
                <c:pt idx="3191">
                  <c:v>7.6729999999999993E-3</c:v>
                </c:pt>
                <c:pt idx="3192">
                  <c:v>1.298E-2</c:v>
                </c:pt>
                <c:pt idx="3193">
                  <c:v>1.2664999999999999E-2</c:v>
                </c:pt>
                <c:pt idx="3194">
                  <c:v>1.1861999999999999E-2</c:v>
                </c:pt>
                <c:pt idx="3195">
                  <c:v>2.0040000000000002E-2</c:v>
                </c:pt>
                <c:pt idx="3196">
                  <c:v>2.7955999999999998E-2</c:v>
                </c:pt>
                <c:pt idx="3197">
                  <c:v>2.3597E-2</c:v>
                </c:pt>
                <c:pt idx="3198">
                  <c:v>2.7285E-2</c:v>
                </c:pt>
                <c:pt idx="3199">
                  <c:v>4.6314999999999995E-2</c:v>
                </c:pt>
                <c:pt idx="3200">
                  <c:v>4.5483999999999997E-2</c:v>
                </c:pt>
                <c:pt idx="3201">
                  <c:v>6.0070000000000005E-2</c:v>
                </c:pt>
                <c:pt idx="3202">
                  <c:v>4.3750000000000004E-2</c:v>
                </c:pt>
                <c:pt idx="3203">
                  <c:v>3.5943999999999997E-2</c:v>
                </c:pt>
                <c:pt idx="3204">
                  <c:v>2.7303999999999998E-2</c:v>
                </c:pt>
                <c:pt idx="3205">
                  <c:v>2.0895E-2</c:v>
                </c:pt>
                <c:pt idx="3206">
                  <c:v>1.6733999999999999E-2</c:v>
                </c:pt>
                <c:pt idx="3207">
                  <c:v>1.4397999999999999E-2</c:v>
                </c:pt>
                <c:pt idx="3208">
                  <c:v>1.5295E-2</c:v>
                </c:pt>
                <c:pt idx="3209">
                  <c:v>1.4594999999999999E-2</c:v>
                </c:pt>
                <c:pt idx="3210">
                  <c:v>1.4681E-2</c:v>
                </c:pt>
                <c:pt idx="3211">
                  <c:v>1.5715E-2</c:v>
                </c:pt>
                <c:pt idx="3212">
                  <c:v>1.8432999999999998E-2</c:v>
                </c:pt>
                <c:pt idx="3213">
                  <c:v>2.1485000000000001E-2</c:v>
                </c:pt>
                <c:pt idx="3214">
                  <c:v>2.2994999999999998E-2</c:v>
                </c:pt>
                <c:pt idx="3215">
                  <c:v>1.9695000000000001E-2</c:v>
                </c:pt>
                <c:pt idx="3216">
                  <c:v>2.0340999999999998E-2</c:v>
                </c:pt>
                <c:pt idx="3217">
                  <c:v>2.6107999999999999E-2</c:v>
                </c:pt>
                <c:pt idx="3218">
                  <c:v>2.3331999999999999E-2</c:v>
                </c:pt>
                <c:pt idx="3219">
                  <c:v>2.4414999999999999E-2</c:v>
                </c:pt>
                <c:pt idx="3220">
                  <c:v>2.8233999999999999E-2</c:v>
                </c:pt>
                <c:pt idx="3221">
                  <c:v>2.9165999999999997E-2</c:v>
                </c:pt>
                <c:pt idx="3222">
                  <c:v>3.3988999999999998E-2</c:v>
                </c:pt>
                <c:pt idx="3223">
                  <c:v>2.8530999999999997E-2</c:v>
                </c:pt>
                <c:pt idx="3224">
                  <c:v>3.8505999999999999E-2</c:v>
                </c:pt>
                <c:pt idx="3225">
                  <c:v>2.9623999999999998E-2</c:v>
                </c:pt>
                <c:pt idx="3226">
                  <c:v>3.1966999999999995E-2</c:v>
                </c:pt>
                <c:pt idx="3227">
                  <c:v>3.4985999999999996E-2</c:v>
                </c:pt>
                <c:pt idx="3228">
                  <c:v>2.6551999999999999E-2</c:v>
                </c:pt>
                <c:pt idx="3229">
                  <c:v>2.6563999999999997E-2</c:v>
                </c:pt>
                <c:pt idx="3230">
                  <c:v>2.1984999999999998E-2</c:v>
                </c:pt>
                <c:pt idx="3231">
                  <c:v>3.1288999999999997E-2</c:v>
                </c:pt>
                <c:pt idx="3232">
                  <c:v>2.5349E-2</c:v>
                </c:pt>
                <c:pt idx="3233">
                  <c:v>2.4007999999999998E-2</c:v>
                </c:pt>
                <c:pt idx="3234">
                  <c:v>2.7091999999999998E-2</c:v>
                </c:pt>
                <c:pt idx="3235">
                  <c:v>2.3511999999999998E-2</c:v>
                </c:pt>
                <c:pt idx="3236">
                  <c:v>2.2720999999999998E-2</c:v>
                </c:pt>
                <c:pt idx="3237">
                  <c:v>1.8000000000000002E-2</c:v>
                </c:pt>
                <c:pt idx="3238">
                  <c:v>1.4896999999999999E-2</c:v>
                </c:pt>
                <c:pt idx="3239">
                  <c:v>1.7281999999999999E-2</c:v>
                </c:pt>
                <c:pt idx="3240">
                  <c:v>1.6204E-2</c:v>
                </c:pt>
                <c:pt idx="3241">
                  <c:v>1.8670000000000003E-2</c:v>
                </c:pt>
                <c:pt idx="3242">
                  <c:v>1.5368E-2</c:v>
                </c:pt>
                <c:pt idx="3243">
                  <c:v>1.4976E-2</c:v>
                </c:pt>
                <c:pt idx="3244">
                  <c:v>2.4774999999999998E-2</c:v>
                </c:pt>
                <c:pt idx="3245">
                  <c:v>3.3688999999999997E-2</c:v>
                </c:pt>
                <c:pt idx="3246">
                  <c:v>3.1195999999999998E-2</c:v>
                </c:pt>
                <c:pt idx="3247">
                  <c:v>3.3486000000000002E-2</c:v>
                </c:pt>
                <c:pt idx="3248">
                  <c:v>3.5726000000000001E-2</c:v>
                </c:pt>
                <c:pt idx="3249">
                  <c:v>4.3117999999999997E-2</c:v>
                </c:pt>
                <c:pt idx="3250">
                  <c:v>6.8815000000000001E-2</c:v>
                </c:pt>
                <c:pt idx="3251">
                  <c:v>6.4957000000000001E-2</c:v>
                </c:pt>
                <c:pt idx="3252">
                  <c:v>5.5868999999999995E-2</c:v>
                </c:pt>
                <c:pt idx="3253">
                  <c:v>5.7130000000000007E-2</c:v>
                </c:pt>
                <c:pt idx="3254">
                  <c:v>5.5077000000000001E-2</c:v>
                </c:pt>
                <c:pt idx="3255">
                  <c:v>5.5916E-2</c:v>
                </c:pt>
                <c:pt idx="3256">
                  <c:v>5.8224999999999999E-2</c:v>
                </c:pt>
                <c:pt idx="3257">
                  <c:v>5.1944999999999998E-2</c:v>
                </c:pt>
                <c:pt idx="3258">
                  <c:v>5.7770000000000002E-2</c:v>
                </c:pt>
                <c:pt idx="3259">
                  <c:v>5.1251999999999999E-2</c:v>
                </c:pt>
                <c:pt idx="3260">
                  <c:v>5.1985999999999997E-2</c:v>
                </c:pt>
                <c:pt idx="3261">
                  <c:v>9.3015E-2</c:v>
                </c:pt>
                <c:pt idx="3262">
                  <c:v>6.2330999999999998E-2</c:v>
                </c:pt>
                <c:pt idx="3263">
                  <c:v>4.8197999999999998E-2</c:v>
                </c:pt>
                <c:pt idx="3264">
                  <c:v>4.6966999999999995E-2</c:v>
                </c:pt>
                <c:pt idx="3265">
                  <c:v>3.8670000000000003E-2</c:v>
                </c:pt>
                <c:pt idx="3266">
                  <c:v>3.3978999999999995E-2</c:v>
                </c:pt>
                <c:pt idx="3267">
                  <c:v>2.5760000000000002E-2</c:v>
                </c:pt>
                <c:pt idx="3268">
                  <c:v>2.0437E-2</c:v>
                </c:pt>
                <c:pt idx="3269">
                  <c:v>1.52E-2</c:v>
                </c:pt>
                <c:pt idx="3270">
                  <c:v>1.4590000000000001E-2</c:v>
                </c:pt>
                <c:pt idx="3271">
                  <c:v>1.2839E-2</c:v>
                </c:pt>
                <c:pt idx="3272">
                  <c:v>1.2031E-2</c:v>
                </c:pt>
                <c:pt idx="3273">
                  <c:v>9.9749999999999995E-3</c:v>
                </c:pt>
                <c:pt idx="3274">
                  <c:v>8.454999999999999E-3</c:v>
                </c:pt>
                <c:pt idx="3275">
                  <c:v>1.2041E-2</c:v>
                </c:pt>
                <c:pt idx="3276">
                  <c:v>1.5075999999999999E-2</c:v>
                </c:pt>
                <c:pt idx="3277">
                  <c:v>1.3708999999999999E-2</c:v>
                </c:pt>
                <c:pt idx="3278">
                  <c:v>1.1453E-2</c:v>
                </c:pt>
                <c:pt idx="3279">
                  <c:v>1.4554999999999998E-2</c:v>
                </c:pt>
                <c:pt idx="3280">
                  <c:v>1.2199E-2</c:v>
                </c:pt>
                <c:pt idx="3281">
                  <c:v>1.4348999999999999E-2</c:v>
                </c:pt>
                <c:pt idx="3282">
                  <c:v>1.1946E-2</c:v>
                </c:pt>
                <c:pt idx="3283">
                  <c:v>1.0662E-2</c:v>
                </c:pt>
                <c:pt idx="3284">
                  <c:v>1.1188E-2</c:v>
                </c:pt>
                <c:pt idx="3285">
                  <c:v>1.1691999999999999E-2</c:v>
                </c:pt>
                <c:pt idx="3286">
                  <c:v>1.3184999999999999E-2</c:v>
                </c:pt>
                <c:pt idx="3287">
                  <c:v>1.2048999999999999E-2</c:v>
                </c:pt>
                <c:pt idx="3288">
                  <c:v>1.1625999999999999E-2</c:v>
                </c:pt>
                <c:pt idx="3289">
                  <c:v>8.2769999999999996E-3</c:v>
                </c:pt>
                <c:pt idx="3290">
                  <c:v>7.0229999999999997E-3</c:v>
                </c:pt>
                <c:pt idx="3291">
                  <c:v>8.4049999999999993E-3</c:v>
                </c:pt>
                <c:pt idx="3292">
                  <c:v>6.2859999999999999E-3</c:v>
                </c:pt>
                <c:pt idx="3293">
                  <c:v>5.5319999999999996E-3</c:v>
                </c:pt>
                <c:pt idx="3294">
                  <c:v>6.0700000000000007E-3</c:v>
                </c:pt>
                <c:pt idx="3295">
                  <c:v>1.0548E-2</c:v>
                </c:pt>
                <c:pt idx="3296">
                  <c:v>8.1519999999999995E-3</c:v>
                </c:pt>
                <c:pt idx="3297">
                  <c:v>1.3425999999999999E-2</c:v>
                </c:pt>
                <c:pt idx="3298">
                  <c:v>3.8743E-2</c:v>
                </c:pt>
                <c:pt idx="3299">
                  <c:v>3.2170999999999998E-2</c:v>
                </c:pt>
                <c:pt idx="3300">
                  <c:v>2.5285999999999999E-2</c:v>
                </c:pt>
                <c:pt idx="3301">
                  <c:v>1.8017999999999999E-2</c:v>
                </c:pt>
                <c:pt idx="3302">
                  <c:v>1.8540000000000001E-2</c:v>
                </c:pt>
                <c:pt idx="3303">
                  <c:v>1.6243999999999998E-2</c:v>
                </c:pt>
                <c:pt idx="3304">
                  <c:v>1.3864E-2</c:v>
                </c:pt>
                <c:pt idx="3305">
                  <c:v>1.1552999999999999E-2</c:v>
                </c:pt>
                <c:pt idx="3306">
                  <c:v>9.1529999999999997E-3</c:v>
                </c:pt>
                <c:pt idx="3307">
                  <c:v>2.4781999999999998E-2</c:v>
                </c:pt>
                <c:pt idx="3308">
                  <c:v>1.7988999999999998E-2</c:v>
                </c:pt>
                <c:pt idx="3309">
                  <c:v>2.2764E-2</c:v>
                </c:pt>
                <c:pt idx="3310">
                  <c:v>2.2237999999999997E-2</c:v>
                </c:pt>
                <c:pt idx="3311">
                  <c:v>1.8053E-2</c:v>
                </c:pt>
                <c:pt idx="3312">
                  <c:v>1.6185999999999999E-2</c:v>
                </c:pt>
                <c:pt idx="3313">
                  <c:v>1.5993E-2</c:v>
                </c:pt>
                <c:pt idx="3314">
                  <c:v>1.7114000000000001E-2</c:v>
                </c:pt>
                <c:pt idx="3315">
                  <c:v>1.4135E-2</c:v>
                </c:pt>
                <c:pt idx="3316">
                  <c:v>1.0765E-2</c:v>
                </c:pt>
                <c:pt idx="3317">
                  <c:v>8.4580000000000002E-3</c:v>
                </c:pt>
                <c:pt idx="3318">
                  <c:v>6.0019999999999995E-3</c:v>
                </c:pt>
                <c:pt idx="3319">
                  <c:v>1.1667E-2</c:v>
                </c:pt>
                <c:pt idx="3320">
                  <c:v>9.8759999999999994E-3</c:v>
                </c:pt>
                <c:pt idx="3321">
                  <c:v>9.1830000000000002E-3</c:v>
                </c:pt>
                <c:pt idx="3322">
                  <c:v>1.1843999999999999E-2</c:v>
                </c:pt>
                <c:pt idx="3323">
                  <c:v>1.0456E-2</c:v>
                </c:pt>
                <c:pt idx="3324">
                  <c:v>8.7549999999999989E-3</c:v>
                </c:pt>
                <c:pt idx="3325">
                  <c:v>8.5769999999999996E-3</c:v>
                </c:pt>
                <c:pt idx="3326">
                  <c:v>1.1372E-2</c:v>
                </c:pt>
                <c:pt idx="3327">
                  <c:v>1.2421999999999999E-2</c:v>
                </c:pt>
                <c:pt idx="3328">
                  <c:v>1.3554999999999999E-2</c:v>
                </c:pt>
                <c:pt idx="3329">
                  <c:v>1.0612999999999999E-2</c:v>
                </c:pt>
                <c:pt idx="3330">
                  <c:v>1.0053999999999999E-2</c:v>
                </c:pt>
                <c:pt idx="3331">
                  <c:v>1.2303E-2</c:v>
                </c:pt>
                <c:pt idx="3332">
                  <c:v>1.4305999999999999E-2</c:v>
                </c:pt>
                <c:pt idx="3333">
                  <c:v>1.3860000000000001E-2</c:v>
                </c:pt>
                <c:pt idx="3334">
                  <c:v>1.2218999999999999E-2</c:v>
                </c:pt>
                <c:pt idx="3335">
                  <c:v>1.0563999999999999E-2</c:v>
                </c:pt>
                <c:pt idx="3336">
                  <c:v>9.2659999999999999E-3</c:v>
                </c:pt>
                <c:pt idx="3337">
                  <c:v>8.6269999999999993E-3</c:v>
                </c:pt>
                <c:pt idx="3338">
                  <c:v>7.6569999999999997E-3</c:v>
                </c:pt>
                <c:pt idx="3339">
                  <c:v>1.2880000000000001E-2</c:v>
                </c:pt>
                <c:pt idx="3340">
                  <c:v>1.3850999999999999E-2</c:v>
                </c:pt>
                <c:pt idx="3341">
                  <c:v>1.6460000000000002E-2</c:v>
                </c:pt>
                <c:pt idx="3342">
                  <c:v>1.7662000000000001E-2</c:v>
                </c:pt>
                <c:pt idx="3343">
                  <c:v>1.6993999999999999E-2</c:v>
                </c:pt>
                <c:pt idx="3344">
                  <c:v>1.9472E-2</c:v>
                </c:pt>
                <c:pt idx="3345">
                  <c:v>2.0440000000000003E-2</c:v>
                </c:pt>
                <c:pt idx="3346">
                  <c:v>1.9656E-2</c:v>
                </c:pt>
                <c:pt idx="3347">
                  <c:v>1.6351000000000001E-2</c:v>
                </c:pt>
                <c:pt idx="3348">
                  <c:v>1.5320000000000002E-2</c:v>
                </c:pt>
                <c:pt idx="3349">
                  <c:v>1.2921999999999999E-2</c:v>
                </c:pt>
                <c:pt idx="3350">
                  <c:v>1.0140999999999999E-2</c:v>
                </c:pt>
                <c:pt idx="3351">
                  <c:v>9.58E-3</c:v>
                </c:pt>
                <c:pt idx="3352">
                  <c:v>1.0862999999999999E-2</c:v>
                </c:pt>
                <c:pt idx="3353">
                  <c:v>9.9300000000000013E-3</c:v>
                </c:pt>
                <c:pt idx="3354">
                  <c:v>1.059E-2</c:v>
                </c:pt>
                <c:pt idx="3355">
                  <c:v>8.0979999999999993E-3</c:v>
                </c:pt>
                <c:pt idx="3356">
                  <c:v>8.8739999999999999E-3</c:v>
                </c:pt>
                <c:pt idx="3357">
                  <c:v>7.724E-3</c:v>
                </c:pt>
                <c:pt idx="3358">
                  <c:v>1.1046E-2</c:v>
                </c:pt>
                <c:pt idx="3359">
                  <c:v>1.4067E-2</c:v>
                </c:pt>
                <c:pt idx="3360">
                  <c:v>1.5951E-2</c:v>
                </c:pt>
                <c:pt idx="3361">
                  <c:v>1.6071999999999999E-2</c:v>
                </c:pt>
                <c:pt idx="3362">
                  <c:v>1.5865999999999998E-2</c:v>
                </c:pt>
                <c:pt idx="3363">
                  <c:v>1.3990000000000001E-2</c:v>
                </c:pt>
                <c:pt idx="3364">
                  <c:v>1.4485E-2</c:v>
                </c:pt>
                <c:pt idx="3365">
                  <c:v>1.3207999999999999E-2</c:v>
                </c:pt>
                <c:pt idx="3366">
                  <c:v>1.1212E-2</c:v>
                </c:pt>
                <c:pt idx="3367">
                  <c:v>1.0813999999999999E-2</c:v>
                </c:pt>
                <c:pt idx="3368">
                  <c:v>9.3919999999999993E-3</c:v>
                </c:pt>
                <c:pt idx="3369">
                  <c:v>7.7539999999999996E-3</c:v>
                </c:pt>
                <c:pt idx="3370">
                  <c:v>8.1119999999999994E-3</c:v>
                </c:pt>
                <c:pt idx="3371">
                  <c:v>8.232999999999999E-3</c:v>
                </c:pt>
                <c:pt idx="3372">
                  <c:v>9.3539999999999995E-3</c:v>
                </c:pt>
                <c:pt idx="3373">
                  <c:v>9.3010000000000002E-3</c:v>
                </c:pt>
                <c:pt idx="3374">
                  <c:v>7.5459999999999998E-3</c:v>
                </c:pt>
                <c:pt idx="3375">
                  <c:v>5.7559999999999998E-3</c:v>
                </c:pt>
                <c:pt idx="3376">
                  <c:v>4.8439999999999993E-3</c:v>
                </c:pt>
                <c:pt idx="3377">
                  <c:v>5.6049999999999997E-3</c:v>
                </c:pt>
                <c:pt idx="3378">
                  <c:v>5.9129999999999999E-3</c:v>
                </c:pt>
                <c:pt idx="3379">
                  <c:v>6.2900000000000005E-3</c:v>
                </c:pt>
                <c:pt idx="3380">
                  <c:v>7.2029999999999993E-3</c:v>
                </c:pt>
                <c:pt idx="3381">
                  <c:v>7.0469999999999994E-3</c:v>
                </c:pt>
                <c:pt idx="3382">
                  <c:v>9.3769999999999999E-3</c:v>
                </c:pt>
                <c:pt idx="3383">
                  <c:v>7.4359999999999999E-3</c:v>
                </c:pt>
                <c:pt idx="3384">
                  <c:v>5.2689999999999994E-3</c:v>
                </c:pt>
                <c:pt idx="3385">
                  <c:v>3.8549999999999999E-3</c:v>
                </c:pt>
                <c:pt idx="3386">
                  <c:v>2.7129999999999997E-3</c:v>
                </c:pt>
                <c:pt idx="3387">
                  <c:v>2.5900000000000003E-3</c:v>
                </c:pt>
                <c:pt idx="3388">
                  <c:v>4.0639999999999999E-3</c:v>
                </c:pt>
                <c:pt idx="3389">
                  <c:v>2.5469999999999998E-3</c:v>
                </c:pt>
                <c:pt idx="3390">
                  <c:v>2.235E-3</c:v>
                </c:pt>
                <c:pt idx="3391">
                  <c:v>2.5869999999999999E-3</c:v>
                </c:pt>
                <c:pt idx="3392">
                  <c:v>3.3509999999999998E-3</c:v>
                </c:pt>
                <c:pt idx="3393">
                  <c:v>6.1900000000000002E-3</c:v>
                </c:pt>
                <c:pt idx="3394">
                  <c:v>6.0400000000000002E-3</c:v>
                </c:pt>
                <c:pt idx="3395">
                  <c:v>5.2439999999999995E-3</c:v>
                </c:pt>
                <c:pt idx="3396">
                  <c:v>1.0792E-2</c:v>
                </c:pt>
                <c:pt idx="3397">
                  <c:v>1.1334E-2</c:v>
                </c:pt>
                <c:pt idx="3398">
                  <c:v>7.8079999999999998E-3</c:v>
                </c:pt>
                <c:pt idx="3399">
                  <c:v>6.7900000000000009E-3</c:v>
                </c:pt>
                <c:pt idx="3400">
                  <c:v>5.4219999999999997E-3</c:v>
                </c:pt>
                <c:pt idx="3401">
                  <c:v>4.3909999999999999E-3</c:v>
                </c:pt>
                <c:pt idx="3402">
                  <c:v>3.6129999999999999E-3</c:v>
                </c:pt>
                <c:pt idx="3403">
                  <c:v>2.5249999999999999E-3</c:v>
                </c:pt>
                <c:pt idx="3404">
                  <c:v>1.923E-3</c:v>
                </c:pt>
                <c:pt idx="3405">
                  <c:v>1.7679999999999998E-3</c:v>
                </c:pt>
                <c:pt idx="3406">
                  <c:v>1.3319999999999999E-3</c:v>
                </c:pt>
                <c:pt idx="3407">
                  <c:v>2E-3</c:v>
                </c:pt>
                <c:pt idx="3408">
                  <c:v>3.094E-3</c:v>
                </c:pt>
                <c:pt idx="3409">
                  <c:v>3.4589999999999998E-3</c:v>
                </c:pt>
                <c:pt idx="3410">
                  <c:v>3.5619999999999996E-3</c:v>
                </c:pt>
                <c:pt idx="3411">
                  <c:v>3.039E-3</c:v>
                </c:pt>
                <c:pt idx="3412">
                  <c:v>3.0700000000000002E-3</c:v>
                </c:pt>
                <c:pt idx="3413">
                  <c:v>3.2659999999999998E-3</c:v>
                </c:pt>
                <c:pt idx="3414">
                  <c:v>2.1229999999999999E-3</c:v>
                </c:pt>
                <c:pt idx="3415">
                  <c:v>1.562E-3</c:v>
                </c:pt>
                <c:pt idx="3416">
                  <c:v>1.335E-3</c:v>
                </c:pt>
                <c:pt idx="3417">
                  <c:v>1.3600000000000001E-3</c:v>
                </c:pt>
                <c:pt idx="3418">
                  <c:v>1.3600000000000001E-3</c:v>
                </c:pt>
                <c:pt idx="3419">
                  <c:v>5.0229999999999997E-3</c:v>
                </c:pt>
                <c:pt idx="3420">
                  <c:v>3.3469999999999997E-3</c:v>
                </c:pt>
                <c:pt idx="3421">
                  <c:v>2.261E-3</c:v>
                </c:pt>
                <c:pt idx="3422">
                  <c:v>1.9379999999999998E-3</c:v>
                </c:pt>
                <c:pt idx="3423">
                  <c:v>1.498E-3</c:v>
                </c:pt>
                <c:pt idx="3424">
                  <c:v>1.6081999999999999E-2</c:v>
                </c:pt>
                <c:pt idx="3425">
                  <c:v>1.8452E-2</c:v>
                </c:pt>
                <c:pt idx="3426">
                  <c:v>2.2348E-2</c:v>
                </c:pt>
                <c:pt idx="3427">
                  <c:v>1.9174999999999998E-2</c:v>
                </c:pt>
                <c:pt idx="3428">
                  <c:v>2.0888999999999998E-2</c:v>
                </c:pt>
                <c:pt idx="3429">
                  <c:v>2.8087999999999998E-2</c:v>
                </c:pt>
                <c:pt idx="3430">
                  <c:v>3.5024E-2</c:v>
                </c:pt>
                <c:pt idx="3431">
                  <c:v>3.3278999999999996E-2</c:v>
                </c:pt>
                <c:pt idx="3432">
                  <c:v>2.7968E-2</c:v>
                </c:pt>
                <c:pt idx="3433">
                  <c:v>2.6723999999999998E-2</c:v>
                </c:pt>
                <c:pt idx="3434">
                  <c:v>2.9108999999999999E-2</c:v>
                </c:pt>
                <c:pt idx="3435">
                  <c:v>2.7809E-2</c:v>
                </c:pt>
                <c:pt idx="3436">
                  <c:v>2.1495E-2</c:v>
                </c:pt>
                <c:pt idx="3437">
                  <c:v>2.0414999999999999E-2</c:v>
                </c:pt>
                <c:pt idx="3438">
                  <c:v>3.7040999999999998E-2</c:v>
                </c:pt>
                <c:pt idx="3439">
                  <c:v>3.6476000000000001E-2</c:v>
                </c:pt>
                <c:pt idx="3440">
                  <c:v>3.4617999999999996E-2</c:v>
                </c:pt>
                <c:pt idx="3441">
                  <c:v>2.6088E-2</c:v>
                </c:pt>
                <c:pt idx="3442">
                  <c:v>2.3448E-2</c:v>
                </c:pt>
                <c:pt idx="3443">
                  <c:v>1.8911000000000001E-2</c:v>
                </c:pt>
                <c:pt idx="3444">
                  <c:v>1.9680000000000003E-2</c:v>
                </c:pt>
                <c:pt idx="3445">
                  <c:v>1.4102E-2</c:v>
                </c:pt>
                <c:pt idx="3446">
                  <c:v>1.6093E-2</c:v>
                </c:pt>
                <c:pt idx="3447">
                  <c:v>1.4E-2</c:v>
                </c:pt>
                <c:pt idx="3448">
                  <c:v>9.0400000000000012E-3</c:v>
                </c:pt>
                <c:pt idx="3449">
                  <c:v>7.1700000000000002E-3</c:v>
                </c:pt>
                <c:pt idx="3450">
                  <c:v>7.5429999999999994E-3</c:v>
                </c:pt>
                <c:pt idx="3451">
                  <c:v>6.6689999999999996E-3</c:v>
                </c:pt>
                <c:pt idx="3452">
                  <c:v>6.3479999999999995E-3</c:v>
                </c:pt>
                <c:pt idx="3453">
                  <c:v>5.4519999999999994E-3</c:v>
                </c:pt>
                <c:pt idx="3454">
                  <c:v>6.4300000000000008E-3</c:v>
                </c:pt>
                <c:pt idx="3455">
                  <c:v>8.3829999999999998E-3</c:v>
                </c:pt>
                <c:pt idx="3456">
                  <c:v>7.0259999999999993E-3</c:v>
                </c:pt>
                <c:pt idx="3457">
                  <c:v>6.9889999999999996E-3</c:v>
                </c:pt>
                <c:pt idx="3458">
                  <c:v>6.1989999999999996E-3</c:v>
                </c:pt>
                <c:pt idx="3459">
                  <c:v>6.4949999999999999E-3</c:v>
                </c:pt>
                <c:pt idx="3460">
                  <c:v>5.6619999999999995E-3</c:v>
                </c:pt>
                <c:pt idx="3461">
                  <c:v>5.6839999999999998E-3</c:v>
                </c:pt>
                <c:pt idx="3462">
                  <c:v>3.9880000000000002E-3</c:v>
                </c:pt>
                <c:pt idx="3463">
                  <c:v>5.8950000000000001E-3</c:v>
                </c:pt>
                <c:pt idx="3464">
                  <c:v>5.7759999999999999E-3</c:v>
                </c:pt>
                <c:pt idx="3465">
                  <c:v>3.954E-3</c:v>
                </c:pt>
                <c:pt idx="3466">
                  <c:v>3.1159999999999998E-3</c:v>
                </c:pt>
                <c:pt idx="3467">
                  <c:v>2.5349999999999999E-3</c:v>
                </c:pt>
                <c:pt idx="3468">
                  <c:v>2.5529999999999997E-3</c:v>
                </c:pt>
                <c:pt idx="3469">
                  <c:v>3.846E-3</c:v>
                </c:pt>
                <c:pt idx="3470">
                  <c:v>3.588E-3</c:v>
                </c:pt>
                <c:pt idx="3471">
                  <c:v>4.0889999999999998E-3</c:v>
                </c:pt>
                <c:pt idx="3472">
                  <c:v>5.0520000000000001E-3</c:v>
                </c:pt>
                <c:pt idx="3473">
                  <c:v>9.4929999999999997E-3</c:v>
                </c:pt>
                <c:pt idx="3474">
                  <c:v>1.6108000000000001E-2</c:v>
                </c:pt>
                <c:pt idx="3475">
                  <c:v>1.6605999999999999E-2</c:v>
                </c:pt>
                <c:pt idx="3476">
                  <c:v>1.7284999999999998E-2</c:v>
                </c:pt>
                <c:pt idx="3477">
                  <c:v>1.5370000000000002E-2</c:v>
                </c:pt>
                <c:pt idx="3478">
                  <c:v>1.1351E-2</c:v>
                </c:pt>
                <c:pt idx="3479">
                  <c:v>1.2038E-2</c:v>
                </c:pt>
                <c:pt idx="3480">
                  <c:v>1.0784E-2</c:v>
                </c:pt>
                <c:pt idx="3481">
                  <c:v>8.5830000000000004E-3</c:v>
                </c:pt>
                <c:pt idx="3482">
                  <c:v>7.2649999999999998E-3</c:v>
                </c:pt>
                <c:pt idx="3483">
                  <c:v>9.6919999999999992E-3</c:v>
                </c:pt>
                <c:pt idx="3484">
                  <c:v>1.0164999999999999E-2</c:v>
                </c:pt>
                <c:pt idx="3485">
                  <c:v>6.7889999999999999E-3</c:v>
                </c:pt>
                <c:pt idx="3486">
                  <c:v>5.8119999999999995E-3</c:v>
                </c:pt>
                <c:pt idx="3487">
                  <c:v>8.6549999999999995E-3</c:v>
                </c:pt>
                <c:pt idx="3488">
                  <c:v>8.4739999999999989E-3</c:v>
                </c:pt>
                <c:pt idx="3489">
                  <c:v>6.3139999999999993E-3</c:v>
                </c:pt>
                <c:pt idx="3490">
                  <c:v>6.1519999999999995E-3</c:v>
                </c:pt>
                <c:pt idx="3491">
                  <c:v>5.5109999999999994E-3</c:v>
                </c:pt>
                <c:pt idx="3492">
                  <c:v>3.9769999999999996E-3</c:v>
                </c:pt>
                <c:pt idx="3493">
                  <c:v>3.4149999999999996E-3</c:v>
                </c:pt>
                <c:pt idx="3494">
                  <c:v>4.0590000000000001E-3</c:v>
                </c:pt>
                <c:pt idx="3495">
                  <c:v>5.4200000000000003E-3</c:v>
                </c:pt>
                <c:pt idx="3496">
                  <c:v>5.8900000000000003E-3</c:v>
                </c:pt>
                <c:pt idx="3497">
                  <c:v>7.1159999999999999E-3</c:v>
                </c:pt>
                <c:pt idx="3498">
                  <c:v>5.9839999999999997E-3</c:v>
                </c:pt>
                <c:pt idx="3499">
                  <c:v>3.7549999999999997E-3</c:v>
                </c:pt>
                <c:pt idx="3500">
                  <c:v>3.7600000000000003E-3</c:v>
                </c:pt>
                <c:pt idx="3501">
                  <c:v>3.8700000000000002E-3</c:v>
                </c:pt>
                <c:pt idx="3502">
                  <c:v>4.5760000000000002E-3</c:v>
                </c:pt>
                <c:pt idx="3503">
                  <c:v>5.7109999999999999E-3</c:v>
                </c:pt>
                <c:pt idx="3504">
                  <c:v>6.4719999999999995E-3</c:v>
                </c:pt>
                <c:pt idx="3505">
                  <c:v>5.6709999999999998E-3</c:v>
                </c:pt>
                <c:pt idx="3506">
                  <c:v>4.6969999999999998E-3</c:v>
                </c:pt>
                <c:pt idx="3507">
                  <c:v>3.3059999999999999E-3</c:v>
                </c:pt>
                <c:pt idx="3508">
                  <c:v>3.7829999999999999E-3</c:v>
                </c:pt>
                <c:pt idx="3509">
                  <c:v>4.2629999999999994E-3</c:v>
                </c:pt>
                <c:pt idx="3510">
                  <c:v>3.9750000000000002E-3</c:v>
                </c:pt>
                <c:pt idx="3511">
                  <c:v>4.3549999999999995E-3</c:v>
                </c:pt>
                <c:pt idx="3512">
                  <c:v>5.5409999999999999E-3</c:v>
                </c:pt>
                <c:pt idx="3513">
                  <c:v>3.356E-3</c:v>
                </c:pt>
                <c:pt idx="3514">
                  <c:v>2.7109999999999999E-3</c:v>
                </c:pt>
                <c:pt idx="3515">
                  <c:v>2.3449999999999999E-3</c:v>
                </c:pt>
                <c:pt idx="3516">
                  <c:v>1.6849999999999999E-3</c:v>
                </c:pt>
                <c:pt idx="3517">
                  <c:v>1.219E-3</c:v>
                </c:pt>
                <c:pt idx="3518">
                  <c:v>1.279E-3</c:v>
                </c:pt>
                <c:pt idx="3519">
                  <c:v>1.0629999999999999E-3</c:v>
                </c:pt>
                <c:pt idx="3520">
                  <c:v>1.194E-3</c:v>
                </c:pt>
                <c:pt idx="3521">
                  <c:v>9.6199999999999996E-4</c:v>
                </c:pt>
                <c:pt idx="3522">
                  <c:v>1.2829999999999999E-3</c:v>
                </c:pt>
                <c:pt idx="3523">
                  <c:v>1.3759999999999998E-3</c:v>
                </c:pt>
                <c:pt idx="3524">
                  <c:v>3.2269999999999998E-3</c:v>
                </c:pt>
                <c:pt idx="3525">
                  <c:v>3.1519999999999999E-3</c:v>
                </c:pt>
                <c:pt idx="3526">
                  <c:v>4.6080000000000001E-3</c:v>
                </c:pt>
                <c:pt idx="3527">
                  <c:v>3.5109999999999998E-3</c:v>
                </c:pt>
                <c:pt idx="3528">
                  <c:v>2.4789999999999999E-3</c:v>
                </c:pt>
                <c:pt idx="3529">
                  <c:v>1.7949999999999999E-3</c:v>
                </c:pt>
                <c:pt idx="3530">
                  <c:v>1.7419999999999998E-3</c:v>
                </c:pt>
                <c:pt idx="3531">
                  <c:v>1.34E-3</c:v>
                </c:pt>
                <c:pt idx="3532">
                  <c:v>1.549E-3</c:v>
                </c:pt>
                <c:pt idx="3533">
                  <c:v>1.539E-3</c:v>
                </c:pt>
                <c:pt idx="3534">
                  <c:v>1.183E-3</c:v>
                </c:pt>
                <c:pt idx="3535">
                  <c:v>1.6100000000000001E-3</c:v>
                </c:pt>
                <c:pt idx="3536">
                  <c:v>2.036E-3</c:v>
                </c:pt>
                <c:pt idx="3537">
                  <c:v>2.0049999999999998E-3</c:v>
                </c:pt>
                <c:pt idx="3538">
                  <c:v>1.9919999999999998E-3</c:v>
                </c:pt>
                <c:pt idx="3539">
                  <c:v>2.4009999999999999E-3</c:v>
                </c:pt>
                <c:pt idx="3540">
                  <c:v>2.5639999999999999E-3</c:v>
                </c:pt>
                <c:pt idx="3541">
                  <c:v>3.8729999999999997E-3</c:v>
                </c:pt>
                <c:pt idx="3542">
                  <c:v>3.457E-3</c:v>
                </c:pt>
                <c:pt idx="3543">
                  <c:v>2.66E-3</c:v>
                </c:pt>
                <c:pt idx="3544">
                  <c:v>2.764E-3</c:v>
                </c:pt>
                <c:pt idx="3545">
                  <c:v>2.4089999999999997E-3</c:v>
                </c:pt>
                <c:pt idx="3546">
                  <c:v>1.9279999999999998E-3</c:v>
                </c:pt>
                <c:pt idx="3547">
                  <c:v>1.7489999999999999E-3</c:v>
                </c:pt>
                <c:pt idx="3548">
                  <c:v>1.9840000000000001E-3</c:v>
                </c:pt>
                <c:pt idx="3549">
                  <c:v>1.983E-3</c:v>
                </c:pt>
                <c:pt idx="3550">
                  <c:v>4.1200000000000004E-3</c:v>
                </c:pt>
                <c:pt idx="3551">
                  <c:v>4.2179999999999995E-3</c:v>
                </c:pt>
                <c:pt idx="3552">
                  <c:v>3.4709999999999997E-3</c:v>
                </c:pt>
                <c:pt idx="3553">
                  <c:v>5.4519999999999994E-3</c:v>
                </c:pt>
                <c:pt idx="3554">
                  <c:v>4.8469999999999997E-3</c:v>
                </c:pt>
                <c:pt idx="3555">
                  <c:v>6.2610000000000001E-3</c:v>
                </c:pt>
                <c:pt idx="3556">
                  <c:v>9.7479999999999997E-3</c:v>
                </c:pt>
                <c:pt idx="3557">
                  <c:v>8.3420000000000005E-3</c:v>
                </c:pt>
                <c:pt idx="3558">
                  <c:v>7.5900000000000004E-3</c:v>
                </c:pt>
                <c:pt idx="3559">
                  <c:v>7.221E-3</c:v>
                </c:pt>
                <c:pt idx="3560">
                  <c:v>7.5000000000000006E-3</c:v>
                </c:pt>
                <c:pt idx="3561">
                  <c:v>8.1569999999999993E-3</c:v>
                </c:pt>
                <c:pt idx="3562">
                  <c:v>6.6860000000000001E-3</c:v>
                </c:pt>
                <c:pt idx="3563">
                  <c:v>5.9879999999999994E-3</c:v>
                </c:pt>
                <c:pt idx="3564">
                  <c:v>6.1029999999999999E-3</c:v>
                </c:pt>
                <c:pt idx="3565">
                  <c:v>7.5559999999999993E-3</c:v>
                </c:pt>
                <c:pt idx="3566">
                  <c:v>5.8729999999999997E-3</c:v>
                </c:pt>
                <c:pt idx="3567">
                  <c:v>5.8040000000000001E-3</c:v>
                </c:pt>
                <c:pt idx="3568">
                  <c:v>5.8309999999999994E-3</c:v>
                </c:pt>
                <c:pt idx="3569">
                  <c:v>4.666E-3</c:v>
                </c:pt>
                <c:pt idx="3570">
                  <c:v>5.7349999999999996E-3</c:v>
                </c:pt>
                <c:pt idx="3571">
                  <c:v>7.0819999999999998E-3</c:v>
                </c:pt>
                <c:pt idx="3572">
                  <c:v>6.0429999999999998E-3</c:v>
                </c:pt>
                <c:pt idx="3573">
                  <c:v>5.7019999999999996E-3</c:v>
                </c:pt>
                <c:pt idx="3574">
                  <c:v>5.1069999999999996E-3</c:v>
                </c:pt>
                <c:pt idx="3575">
                  <c:v>5.5019999999999999E-3</c:v>
                </c:pt>
                <c:pt idx="3576">
                  <c:v>6.9700000000000005E-3</c:v>
                </c:pt>
                <c:pt idx="3577">
                  <c:v>6.9809999999999994E-3</c:v>
                </c:pt>
                <c:pt idx="3578">
                  <c:v>4.8469999999999997E-3</c:v>
                </c:pt>
                <c:pt idx="3579">
                  <c:v>2.7409999999999999E-3</c:v>
                </c:pt>
                <c:pt idx="3580">
                  <c:v>1.9529999999999999E-3</c:v>
                </c:pt>
                <c:pt idx="3581">
                  <c:v>2.9319999999999997E-3</c:v>
                </c:pt>
                <c:pt idx="3582">
                  <c:v>3.1179999999999997E-3</c:v>
                </c:pt>
                <c:pt idx="3583">
                  <c:v>6.7729999999999995E-3</c:v>
                </c:pt>
                <c:pt idx="3584">
                  <c:v>7.3419999999999996E-3</c:v>
                </c:pt>
                <c:pt idx="3585">
                  <c:v>6.4379999999999993E-3</c:v>
                </c:pt>
                <c:pt idx="3586">
                  <c:v>8.794999999999999E-3</c:v>
                </c:pt>
                <c:pt idx="3587">
                  <c:v>8.6269999999999993E-3</c:v>
                </c:pt>
                <c:pt idx="3588">
                  <c:v>4.3889999999999997E-3</c:v>
                </c:pt>
                <c:pt idx="3589">
                  <c:v>3.9150000000000001E-3</c:v>
                </c:pt>
                <c:pt idx="3590">
                  <c:v>3.1649999999999998E-3</c:v>
                </c:pt>
                <c:pt idx="3591">
                  <c:v>3.0230000000000001E-3</c:v>
                </c:pt>
                <c:pt idx="3592">
                  <c:v>5.3969999999999999E-3</c:v>
                </c:pt>
                <c:pt idx="3593">
                  <c:v>3.882E-3</c:v>
                </c:pt>
                <c:pt idx="3594">
                  <c:v>3.7300000000000002E-3</c:v>
                </c:pt>
                <c:pt idx="3595">
                  <c:v>3.5759999999999998E-3</c:v>
                </c:pt>
                <c:pt idx="3596">
                  <c:v>5.1310000000000001E-3</c:v>
                </c:pt>
                <c:pt idx="3597">
                  <c:v>4.7800000000000004E-3</c:v>
                </c:pt>
                <c:pt idx="3598">
                  <c:v>6.2579999999999997E-3</c:v>
                </c:pt>
                <c:pt idx="3599">
                  <c:v>6.149E-3</c:v>
                </c:pt>
                <c:pt idx="3600">
                  <c:v>5.117E-3</c:v>
                </c:pt>
                <c:pt idx="3601">
                  <c:v>6.2300000000000003E-3</c:v>
                </c:pt>
                <c:pt idx="3602">
                  <c:v>6.2319999999999997E-3</c:v>
                </c:pt>
                <c:pt idx="3603">
                  <c:v>5.4339999999999996E-3</c:v>
                </c:pt>
                <c:pt idx="3604">
                  <c:v>5.8389999999999996E-3</c:v>
                </c:pt>
                <c:pt idx="3605">
                  <c:v>5.8389999999999996E-3</c:v>
                </c:pt>
                <c:pt idx="3606">
                  <c:v>6.5600000000000007E-3</c:v>
                </c:pt>
                <c:pt idx="3607">
                  <c:v>5.4739999999999997E-3</c:v>
                </c:pt>
                <c:pt idx="3608">
                  <c:v>9.4190000000000003E-3</c:v>
                </c:pt>
                <c:pt idx="3609">
                  <c:v>1.5238E-2</c:v>
                </c:pt>
                <c:pt idx="3610">
                  <c:v>2.8367E-2</c:v>
                </c:pt>
                <c:pt idx="3611">
                  <c:v>3.5059E-2</c:v>
                </c:pt>
                <c:pt idx="3612">
                  <c:v>3.1217999999999999E-2</c:v>
                </c:pt>
                <c:pt idx="3613">
                  <c:v>2.5668999999999997E-2</c:v>
                </c:pt>
                <c:pt idx="3614">
                  <c:v>1.9724999999999999E-2</c:v>
                </c:pt>
                <c:pt idx="3615">
                  <c:v>1.7949E-2</c:v>
                </c:pt>
                <c:pt idx="3616">
                  <c:v>1.4881E-2</c:v>
                </c:pt>
                <c:pt idx="3617">
                  <c:v>1.4548E-2</c:v>
                </c:pt>
                <c:pt idx="3618">
                  <c:v>1.3868E-2</c:v>
                </c:pt>
                <c:pt idx="3619">
                  <c:v>1.0978999999999999E-2</c:v>
                </c:pt>
                <c:pt idx="3620">
                  <c:v>9.7169999999999999E-3</c:v>
                </c:pt>
                <c:pt idx="3621">
                  <c:v>8.2489999999999994E-3</c:v>
                </c:pt>
                <c:pt idx="3622">
                  <c:v>9.6150000000000003E-3</c:v>
                </c:pt>
                <c:pt idx="3623">
                  <c:v>1.0402E-2</c:v>
                </c:pt>
                <c:pt idx="3624">
                  <c:v>9.9559999999999996E-3</c:v>
                </c:pt>
                <c:pt idx="3625">
                  <c:v>8.0649999999999993E-3</c:v>
                </c:pt>
                <c:pt idx="3626">
                  <c:v>6.4189999999999994E-3</c:v>
                </c:pt>
                <c:pt idx="3627">
                  <c:v>5.9200000000000008E-3</c:v>
                </c:pt>
                <c:pt idx="3628">
                  <c:v>4.8129999999999996E-3</c:v>
                </c:pt>
                <c:pt idx="3629">
                  <c:v>4.5319999999999996E-3</c:v>
                </c:pt>
                <c:pt idx="3630">
                  <c:v>4.5230000000000001E-3</c:v>
                </c:pt>
                <c:pt idx="3631">
                  <c:v>4.2810000000000001E-3</c:v>
                </c:pt>
                <c:pt idx="3632">
                  <c:v>4.5360000000000001E-3</c:v>
                </c:pt>
                <c:pt idx="3633">
                  <c:v>8.3319999999999991E-3</c:v>
                </c:pt>
                <c:pt idx="3634">
                  <c:v>5.862E-3</c:v>
                </c:pt>
                <c:pt idx="3635">
                  <c:v>6.7679999999999997E-3</c:v>
                </c:pt>
                <c:pt idx="3636">
                  <c:v>5.5600000000000007E-3</c:v>
                </c:pt>
                <c:pt idx="3637">
                  <c:v>5.8560000000000001E-3</c:v>
                </c:pt>
                <c:pt idx="3638">
                  <c:v>7.1719999999999996E-3</c:v>
                </c:pt>
                <c:pt idx="3639">
                  <c:v>8.685E-3</c:v>
                </c:pt>
                <c:pt idx="3640">
                  <c:v>8.7829999999999991E-3</c:v>
                </c:pt>
                <c:pt idx="3641">
                  <c:v>9.2049999999999996E-3</c:v>
                </c:pt>
                <c:pt idx="3642">
                  <c:v>8.1890000000000001E-3</c:v>
                </c:pt>
                <c:pt idx="3643">
                  <c:v>6.0529999999999994E-3</c:v>
                </c:pt>
                <c:pt idx="3644">
                  <c:v>5.6649999999999999E-3</c:v>
                </c:pt>
                <c:pt idx="3645">
                  <c:v>8.3680000000000004E-3</c:v>
                </c:pt>
                <c:pt idx="3646">
                  <c:v>6.0829999999999999E-3</c:v>
                </c:pt>
                <c:pt idx="3647">
                  <c:v>3.9249999999999997E-3</c:v>
                </c:pt>
                <c:pt idx="3648">
                  <c:v>2.9489999999999998E-3</c:v>
                </c:pt>
                <c:pt idx="3649">
                  <c:v>2.0659999999999997E-3</c:v>
                </c:pt>
                <c:pt idx="3650">
                  <c:v>3.3200000000000005E-3</c:v>
                </c:pt>
                <c:pt idx="3651">
                  <c:v>5.2420000000000001E-3</c:v>
                </c:pt>
                <c:pt idx="3652">
                  <c:v>3.6479999999999998E-3</c:v>
                </c:pt>
                <c:pt idx="3653">
                  <c:v>9.2709999999999997E-3</c:v>
                </c:pt>
                <c:pt idx="3654">
                  <c:v>7.6339999999999993E-3</c:v>
                </c:pt>
                <c:pt idx="3655">
                  <c:v>6.1089999999999998E-3</c:v>
                </c:pt>
                <c:pt idx="3656">
                  <c:v>5.888E-3</c:v>
                </c:pt>
                <c:pt idx="3657">
                  <c:v>1.3066999999999999E-2</c:v>
                </c:pt>
                <c:pt idx="3658">
                  <c:v>1.2133999999999999E-2</c:v>
                </c:pt>
                <c:pt idx="3659">
                  <c:v>9.5040000000000003E-3</c:v>
                </c:pt>
                <c:pt idx="3660">
                  <c:v>8.2170000000000003E-3</c:v>
                </c:pt>
                <c:pt idx="3661">
                  <c:v>8.397E-3</c:v>
                </c:pt>
                <c:pt idx="3662">
                  <c:v>7.5000000000000006E-3</c:v>
                </c:pt>
                <c:pt idx="3663">
                  <c:v>6.8019999999999999E-3</c:v>
                </c:pt>
                <c:pt idx="3664">
                  <c:v>5.9319999999999998E-3</c:v>
                </c:pt>
                <c:pt idx="3665">
                  <c:v>5.2559999999999994E-3</c:v>
                </c:pt>
                <c:pt idx="3666">
                  <c:v>5.1310000000000001E-3</c:v>
                </c:pt>
                <c:pt idx="3667">
                  <c:v>4.9379999999999997E-3</c:v>
                </c:pt>
                <c:pt idx="3668">
                  <c:v>4.705E-3</c:v>
                </c:pt>
                <c:pt idx="3669">
                  <c:v>4.3200000000000001E-3</c:v>
                </c:pt>
                <c:pt idx="3670">
                  <c:v>5.1310000000000001E-3</c:v>
                </c:pt>
                <c:pt idx="3671">
                  <c:v>8.7460000000000003E-3</c:v>
                </c:pt>
                <c:pt idx="3672">
                  <c:v>1.0652E-2</c:v>
                </c:pt>
                <c:pt idx="3673">
                  <c:v>1.0303E-2</c:v>
                </c:pt>
                <c:pt idx="3674">
                  <c:v>1.0815E-2</c:v>
                </c:pt>
                <c:pt idx="3675">
                  <c:v>7.9349999999999993E-3</c:v>
                </c:pt>
                <c:pt idx="3676">
                  <c:v>8.2900000000000005E-3</c:v>
                </c:pt>
                <c:pt idx="3677">
                  <c:v>4.1395000000000001E-2</c:v>
                </c:pt>
                <c:pt idx="3678">
                  <c:v>6.8665999999999991E-2</c:v>
                </c:pt>
                <c:pt idx="3679">
                  <c:v>6.5224999999999991E-2</c:v>
                </c:pt>
                <c:pt idx="3680">
                  <c:v>5.6050999999999997E-2</c:v>
                </c:pt>
                <c:pt idx="3681">
                  <c:v>5.1225E-2</c:v>
                </c:pt>
                <c:pt idx="3682">
                  <c:v>3.7939000000000001E-2</c:v>
                </c:pt>
                <c:pt idx="3683">
                  <c:v>3.6493999999999999E-2</c:v>
                </c:pt>
                <c:pt idx="3684">
                  <c:v>3.3516999999999998E-2</c:v>
                </c:pt>
                <c:pt idx="3685">
                  <c:v>2.7496E-2</c:v>
                </c:pt>
                <c:pt idx="3686">
                  <c:v>2.5026E-2</c:v>
                </c:pt>
                <c:pt idx="3687">
                  <c:v>2.5800999999999998E-2</c:v>
                </c:pt>
                <c:pt idx="3688">
                  <c:v>2.3146999999999997E-2</c:v>
                </c:pt>
                <c:pt idx="3689">
                  <c:v>1.8942000000000001E-2</c:v>
                </c:pt>
                <c:pt idx="3690">
                  <c:v>1.7646999999999999E-2</c:v>
                </c:pt>
                <c:pt idx="3691">
                  <c:v>1.7565000000000001E-2</c:v>
                </c:pt>
                <c:pt idx="3692">
                  <c:v>1.8717999999999999E-2</c:v>
                </c:pt>
                <c:pt idx="3693">
                  <c:v>1.5896E-2</c:v>
                </c:pt>
                <c:pt idx="3694">
                  <c:v>1.9358999999999998E-2</c:v>
                </c:pt>
                <c:pt idx="3695">
                  <c:v>1.6974E-2</c:v>
                </c:pt>
                <c:pt idx="3696">
                  <c:v>1.4966E-2</c:v>
                </c:pt>
                <c:pt idx="3697">
                  <c:v>1.4667999999999999E-2</c:v>
                </c:pt>
                <c:pt idx="3698">
                  <c:v>1.1150999999999999E-2</c:v>
                </c:pt>
                <c:pt idx="3699">
                  <c:v>1.0083E-2</c:v>
                </c:pt>
                <c:pt idx="3700">
                  <c:v>9.0159999999999997E-3</c:v>
                </c:pt>
                <c:pt idx="3701">
                  <c:v>1.0149E-2</c:v>
                </c:pt>
                <c:pt idx="3702">
                  <c:v>7.6349999999999994E-3</c:v>
                </c:pt>
                <c:pt idx="3703">
                  <c:v>8.6359999999999996E-3</c:v>
                </c:pt>
                <c:pt idx="3704">
                  <c:v>7.3749999999999996E-3</c:v>
                </c:pt>
                <c:pt idx="3705">
                  <c:v>5.5160000000000001E-3</c:v>
                </c:pt>
                <c:pt idx="3706">
                  <c:v>5.1440000000000001E-3</c:v>
                </c:pt>
                <c:pt idx="3707">
                  <c:v>7.3409999999999994E-3</c:v>
                </c:pt>
                <c:pt idx="3708">
                  <c:v>7.3169999999999997E-3</c:v>
                </c:pt>
                <c:pt idx="3709">
                  <c:v>5.4689999999999999E-3</c:v>
                </c:pt>
                <c:pt idx="3710">
                  <c:v>4.0249999999999999E-3</c:v>
                </c:pt>
                <c:pt idx="3711">
                  <c:v>1.2282999999999999E-2</c:v>
                </c:pt>
                <c:pt idx="3712">
                  <c:v>1.0711E-2</c:v>
                </c:pt>
                <c:pt idx="3713">
                  <c:v>1.0106E-2</c:v>
                </c:pt>
                <c:pt idx="3714">
                  <c:v>9.6550000000000004E-3</c:v>
                </c:pt>
                <c:pt idx="3715">
                  <c:v>1.7287E-2</c:v>
                </c:pt>
                <c:pt idx="3716">
                  <c:v>1.9177E-2</c:v>
                </c:pt>
                <c:pt idx="3717">
                  <c:v>2.9412999999999998E-2</c:v>
                </c:pt>
                <c:pt idx="3718">
                  <c:v>6.2085999999999995E-2</c:v>
                </c:pt>
                <c:pt idx="3719">
                  <c:v>9.2000999999999999E-2</c:v>
                </c:pt>
                <c:pt idx="3720">
                  <c:v>9.869399999999999E-2</c:v>
                </c:pt>
                <c:pt idx="3721">
                  <c:v>9.3202999999999994E-2</c:v>
                </c:pt>
                <c:pt idx="3722">
                  <c:v>8.9428999999999995E-2</c:v>
                </c:pt>
                <c:pt idx="3723">
                  <c:v>9.2965999999999993E-2</c:v>
                </c:pt>
                <c:pt idx="3724">
                  <c:v>9.1542999999999999E-2</c:v>
                </c:pt>
                <c:pt idx="3725">
                  <c:v>8.6287000000000003E-2</c:v>
                </c:pt>
                <c:pt idx="3726">
                  <c:v>7.6801999999999995E-2</c:v>
                </c:pt>
                <c:pt idx="3727">
                  <c:v>6.4091999999999996E-2</c:v>
                </c:pt>
                <c:pt idx="3728">
                  <c:v>6.4533999999999994E-2</c:v>
                </c:pt>
                <c:pt idx="3729">
                  <c:v>5.3182E-2</c:v>
                </c:pt>
                <c:pt idx="3730">
                  <c:v>4.4546999999999996E-2</c:v>
                </c:pt>
                <c:pt idx="3731">
                  <c:v>4.3823999999999995E-2</c:v>
                </c:pt>
                <c:pt idx="3732">
                  <c:v>3.8682999999999995E-2</c:v>
                </c:pt>
                <c:pt idx="3733">
                  <c:v>3.5742999999999997E-2</c:v>
                </c:pt>
                <c:pt idx="3734">
                  <c:v>4.0004999999999999E-2</c:v>
                </c:pt>
                <c:pt idx="3735">
                  <c:v>3.5586E-2</c:v>
                </c:pt>
                <c:pt idx="3736">
                  <c:v>4.3810999999999996E-2</c:v>
                </c:pt>
                <c:pt idx="3737">
                  <c:v>3.3967999999999998E-2</c:v>
                </c:pt>
                <c:pt idx="3738">
                  <c:v>2.7649E-2</c:v>
                </c:pt>
                <c:pt idx="3739">
                  <c:v>2.6060000000000003E-2</c:v>
                </c:pt>
                <c:pt idx="3740">
                  <c:v>2.6103999999999999E-2</c:v>
                </c:pt>
                <c:pt idx="3741">
                  <c:v>2.1918E-2</c:v>
                </c:pt>
                <c:pt idx="3742">
                  <c:v>3.2282999999999999E-2</c:v>
                </c:pt>
                <c:pt idx="3743">
                  <c:v>3.6337999999999995E-2</c:v>
                </c:pt>
                <c:pt idx="3744">
                  <c:v>4.7745999999999997E-2</c:v>
                </c:pt>
                <c:pt idx="3745">
                  <c:v>5.2498999999999997E-2</c:v>
                </c:pt>
                <c:pt idx="3746">
                  <c:v>4.8598999999999996E-2</c:v>
                </c:pt>
                <c:pt idx="3747">
                  <c:v>4.3403999999999998E-2</c:v>
                </c:pt>
                <c:pt idx="3748">
                  <c:v>3.8608999999999997E-2</c:v>
                </c:pt>
                <c:pt idx="3749">
                  <c:v>2.7865999999999998E-2</c:v>
                </c:pt>
                <c:pt idx="3750">
                  <c:v>2.5447999999999998E-2</c:v>
                </c:pt>
                <c:pt idx="3751">
                  <c:v>2.2272999999999998E-2</c:v>
                </c:pt>
                <c:pt idx="3752">
                  <c:v>2.3910000000000001E-2</c:v>
                </c:pt>
                <c:pt idx="3753">
                  <c:v>2.4562999999999998E-2</c:v>
                </c:pt>
                <c:pt idx="3754">
                  <c:v>2.2758E-2</c:v>
                </c:pt>
                <c:pt idx="3755">
                  <c:v>2.0971999999999998E-2</c:v>
                </c:pt>
                <c:pt idx="3756">
                  <c:v>1.9453999999999999E-2</c:v>
                </c:pt>
                <c:pt idx="3757">
                  <c:v>1.8730999999999998E-2</c:v>
                </c:pt>
                <c:pt idx="3758">
                  <c:v>1.7114999999999998E-2</c:v>
                </c:pt>
                <c:pt idx="3759">
                  <c:v>1.6215999999999998E-2</c:v>
                </c:pt>
                <c:pt idx="3760">
                  <c:v>1.4247999999999999E-2</c:v>
                </c:pt>
                <c:pt idx="3761">
                  <c:v>1.3127E-2</c:v>
                </c:pt>
                <c:pt idx="3762">
                  <c:v>1.3956E-2</c:v>
                </c:pt>
                <c:pt idx="3763">
                  <c:v>1.5181999999999999E-2</c:v>
                </c:pt>
                <c:pt idx="3764">
                  <c:v>1.5512999999999999E-2</c:v>
                </c:pt>
                <c:pt idx="3765">
                  <c:v>1.2421E-2</c:v>
                </c:pt>
                <c:pt idx="3766">
                  <c:v>9.8549999999999992E-3</c:v>
                </c:pt>
                <c:pt idx="3767">
                  <c:v>9.2479999999999993E-3</c:v>
                </c:pt>
                <c:pt idx="3768">
                  <c:v>9.5500000000000012E-3</c:v>
                </c:pt>
                <c:pt idx="3769">
                  <c:v>9.1039999999999992E-3</c:v>
                </c:pt>
                <c:pt idx="3770">
                  <c:v>7.5119999999999996E-3</c:v>
                </c:pt>
                <c:pt idx="3771">
                  <c:v>6.9249999999999997E-3</c:v>
                </c:pt>
                <c:pt idx="3772">
                  <c:v>6.796E-3</c:v>
                </c:pt>
                <c:pt idx="3773">
                  <c:v>1.6721E-2</c:v>
                </c:pt>
                <c:pt idx="3774">
                  <c:v>3.3683999999999999E-2</c:v>
                </c:pt>
                <c:pt idx="3775">
                  <c:v>3.5226E-2</c:v>
                </c:pt>
                <c:pt idx="3776">
                  <c:v>3.5052E-2</c:v>
                </c:pt>
                <c:pt idx="3777">
                  <c:v>5.0771999999999998E-2</c:v>
                </c:pt>
                <c:pt idx="3778">
                  <c:v>5.9343E-2</c:v>
                </c:pt>
                <c:pt idx="3779">
                  <c:v>5.9524000000000001E-2</c:v>
                </c:pt>
                <c:pt idx="3780">
                  <c:v>6.0495E-2</c:v>
                </c:pt>
                <c:pt idx="3781">
                  <c:v>6.7696999999999993E-2</c:v>
                </c:pt>
                <c:pt idx="3782">
                  <c:v>5.8640000000000005E-2</c:v>
                </c:pt>
                <c:pt idx="3783">
                  <c:v>4.7931999999999995E-2</c:v>
                </c:pt>
                <c:pt idx="3784">
                  <c:v>4.4551E-2</c:v>
                </c:pt>
                <c:pt idx="3785">
                  <c:v>3.6975000000000001E-2</c:v>
                </c:pt>
                <c:pt idx="3786">
                  <c:v>2.9450999999999998E-2</c:v>
                </c:pt>
                <c:pt idx="3787">
                  <c:v>2.8860000000000004E-2</c:v>
                </c:pt>
                <c:pt idx="3788">
                  <c:v>2.9680000000000002E-2</c:v>
                </c:pt>
                <c:pt idx="3789">
                  <c:v>2.8260999999999998E-2</c:v>
                </c:pt>
                <c:pt idx="3790">
                  <c:v>2.6698E-2</c:v>
                </c:pt>
                <c:pt idx="3791">
                  <c:v>2.1221999999999998E-2</c:v>
                </c:pt>
                <c:pt idx="3792">
                  <c:v>2.2165999999999998E-2</c:v>
                </c:pt>
                <c:pt idx="3793">
                  <c:v>1.9608999999999998E-2</c:v>
                </c:pt>
                <c:pt idx="3794">
                  <c:v>2.0285999999999998E-2</c:v>
                </c:pt>
                <c:pt idx="3795">
                  <c:v>2.3087E-2</c:v>
                </c:pt>
                <c:pt idx="3796">
                  <c:v>1.9420000000000003E-2</c:v>
                </c:pt>
                <c:pt idx="3797">
                  <c:v>2.0553999999999999E-2</c:v>
                </c:pt>
                <c:pt idx="3798">
                  <c:v>1.7250000000000001E-2</c:v>
                </c:pt>
                <c:pt idx="3799">
                  <c:v>1.5705999999999998E-2</c:v>
                </c:pt>
                <c:pt idx="3800">
                  <c:v>1.4553999999999999E-2</c:v>
                </c:pt>
                <c:pt idx="3801">
                  <c:v>1.2797999999999999E-2</c:v>
                </c:pt>
                <c:pt idx="3802">
                  <c:v>1.1994999999999999E-2</c:v>
                </c:pt>
                <c:pt idx="3803">
                  <c:v>1.2128999999999999E-2</c:v>
                </c:pt>
                <c:pt idx="3804">
                  <c:v>1.1770000000000001E-2</c:v>
                </c:pt>
                <c:pt idx="3805">
                  <c:v>1.0015999999999999E-2</c:v>
                </c:pt>
                <c:pt idx="3806">
                  <c:v>9.214E-3</c:v>
                </c:pt>
                <c:pt idx="3807">
                  <c:v>1.1117E-2</c:v>
                </c:pt>
                <c:pt idx="3808">
                  <c:v>1.3476999999999999E-2</c:v>
                </c:pt>
                <c:pt idx="3809">
                  <c:v>1.3996999999999999E-2</c:v>
                </c:pt>
                <c:pt idx="3810">
                  <c:v>1.0192999999999999E-2</c:v>
                </c:pt>
                <c:pt idx="3811">
                  <c:v>1.0999999999999999E-2</c:v>
                </c:pt>
                <c:pt idx="3812">
                  <c:v>1.1051999999999999E-2</c:v>
                </c:pt>
                <c:pt idx="3813">
                  <c:v>1.1335999999999999E-2</c:v>
                </c:pt>
                <c:pt idx="3814">
                  <c:v>1.1927E-2</c:v>
                </c:pt>
                <c:pt idx="3815">
                  <c:v>1.1386E-2</c:v>
                </c:pt>
                <c:pt idx="3816">
                  <c:v>1.7470000000000003E-2</c:v>
                </c:pt>
                <c:pt idx="3817">
                  <c:v>1.6105999999999999E-2</c:v>
                </c:pt>
                <c:pt idx="3818">
                  <c:v>1.5082E-2</c:v>
                </c:pt>
                <c:pt idx="3819">
                  <c:v>1.3063999999999999E-2</c:v>
                </c:pt>
                <c:pt idx="3820">
                  <c:v>1.1820000000000001E-2</c:v>
                </c:pt>
                <c:pt idx="3821">
                  <c:v>1.2827E-2</c:v>
                </c:pt>
                <c:pt idx="3822">
                  <c:v>1.042E-2</c:v>
                </c:pt>
                <c:pt idx="3823">
                  <c:v>8.3280000000000003E-3</c:v>
                </c:pt>
                <c:pt idx="3824">
                  <c:v>8.1180000000000002E-3</c:v>
                </c:pt>
                <c:pt idx="3825">
                  <c:v>1.0407E-2</c:v>
                </c:pt>
                <c:pt idx="3826">
                  <c:v>1.3332E-2</c:v>
                </c:pt>
                <c:pt idx="3827">
                  <c:v>1.2200000000000001E-2</c:v>
                </c:pt>
                <c:pt idx="3828">
                  <c:v>1.1632E-2</c:v>
                </c:pt>
                <c:pt idx="3829">
                  <c:v>1.2041999999999999E-2</c:v>
                </c:pt>
                <c:pt idx="3830">
                  <c:v>1.0884E-2</c:v>
                </c:pt>
                <c:pt idx="3831">
                  <c:v>1.1259E-2</c:v>
                </c:pt>
                <c:pt idx="3832">
                  <c:v>2.3555E-2</c:v>
                </c:pt>
                <c:pt idx="3833">
                  <c:v>2.2353999999999999E-2</c:v>
                </c:pt>
                <c:pt idx="3834">
                  <c:v>2.5307999999999997E-2</c:v>
                </c:pt>
                <c:pt idx="3835">
                  <c:v>1.9080000000000003E-2</c:v>
                </c:pt>
                <c:pt idx="3836">
                  <c:v>1.8756999999999999E-2</c:v>
                </c:pt>
                <c:pt idx="3837">
                  <c:v>2.1450999999999998E-2</c:v>
                </c:pt>
                <c:pt idx="3838">
                  <c:v>2.1235E-2</c:v>
                </c:pt>
                <c:pt idx="3839">
                  <c:v>3.7938E-2</c:v>
                </c:pt>
                <c:pt idx="3840">
                  <c:v>3.0573999999999997E-2</c:v>
                </c:pt>
                <c:pt idx="3841">
                  <c:v>2.9848999999999997E-2</c:v>
                </c:pt>
                <c:pt idx="3842">
                  <c:v>2.4145E-2</c:v>
                </c:pt>
                <c:pt idx="3843">
                  <c:v>1.8508E-2</c:v>
                </c:pt>
                <c:pt idx="3844">
                  <c:v>1.5496999999999999E-2</c:v>
                </c:pt>
                <c:pt idx="3845">
                  <c:v>1.7266999999999998E-2</c:v>
                </c:pt>
                <c:pt idx="3846">
                  <c:v>1.6833999999999998E-2</c:v>
                </c:pt>
                <c:pt idx="3847">
                  <c:v>1.5593999999999998E-2</c:v>
                </c:pt>
                <c:pt idx="3848">
                  <c:v>2.0294E-2</c:v>
                </c:pt>
                <c:pt idx="3849">
                  <c:v>2.2903999999999997E-2</c:v>
                </c:pt>
                <c:pt idx="3850">
                  <c:v>2.103E-2</c:v>
                </c:pt>
                <c:pt idx="3851">
                  <c:v>1.966E-2</c:v>
                </c:pt>
                <c:pt idx="3852">
                  <c:v>1.9986E-2</c:v>
                </c:pt>
                <c:pt idx="3853">
                  <c:v>1.6406E-2</c:v>
                </c:pt>
                <c:pt idx="3854">
                  <c:v>1.2955999999999999E-2</c:v>
                </c:pt>
                <c:pt idx="3855">
                  <c:v>9.2189999999999998E-3</c:v>
                </c:pt>
                <c:pt idx="3856">
                  <c:v>8.9969999999999998E-3</c:v>
                </c:pt>
                <c:pt idx="3857">
                  <c:v>9.868E-3</c:v>
                </c:pt>
                <c:pt idx="3858">
                  <c:v>9.9589999999999991E-3</c:v>
                </c:pt>
                <c:pt idx="3859">
                  <c:v>8.4500000000000009E-3</c:v>
                </c:pt>
                <c:pt idx="3860">
                  <c:v>7.8619999999999992E-3</c:v>
                </c:pt>
                <c:pt idx="3861">
                  <c:v>5.8040000000000001E-3</c:v>
                </c:pt>
                <c:pt idx="3862">
                  <c:v>6.4859999999999996E-3</c:v>
                </c:pt>
                <c:pt idx="3863">
                  <c:v>7.1929999999999997E-3</c:v>
                </c:pt>
                <c:pt idx="3864">
                  <c:v>7.672E-3</c:v>
                </c:pt>
                <c:pt idx="3865">
                  <c:v>7.326E-3</c:v>
                </c:pt>
                <c:pt idx="3866">
                  <c:v>7.1669999999999998E-3</c:v>
                </c:pt>
                <c:pt idx="3867">
                  <c:v>1.4551E-2</c:v>
                </c:pt>
                <c:pt idx="3868">
                  <c:v>1.0324999999999999E-2</c:v>
                </c:pt>
                <c:pt idx="3869">
                  <c:v>1.0990000000000002E-2</c:v>
                </c:pt>
                <c:pt idx="3870">
                  <c:v>1.1337999999999999E-2</c:v>
                </c:pt>
                <c:pt idx="3871">
                  <c:v>9.7619999999999998E-3</c:v>
                </c:pt>
                <c:pt idx="3872">
                  <c:v>1.0329E-2</c:v>
                </c:pt>
                <c:pt idx="3873">
                  <c:v>7.5449999999999996E-3</c:v>
                </c:pt>
                <c:pt idx="3874">
                  <c:v>5.8839999999999995E-3</c:v>
                </c:pt>
                <c:pt idx="3875">
                  <c:v>6.1079999999999997E-3</c:v>
                </c:pt>
                <c:pt idx="3876">
                  <c:v>5.1149999999999998E-3</c:v>
                </c:pt>
                <c:pt idx="3877">
                  <c:v>3.156E-3</c:v>
                </c:pt>
                <c:pt idx="3878">
                  <c:v>2.5239999999999998E-3</c:v>
                </c:pt>
                <c:pt idx="3879">
                  <c:v>2.7339999999999999E-3</c:v>
                </c:pt>
                <c:pt idx="3880">
                  <c:v>3.0919999999999997E-3</c:v>
                </c:pt>
                <c:pt idx="3881">
                  <c:v>3.1700000000000001E-3</c:v>
                </c:pt>
                <c:pt idx="3882">
                  <c:v>3.3439999999999998E-3</c:v>
                </c:pt>
                <c:pt idx="3883">
                  <c:v>4.2319999999999997E-3</c:v>
                </c:pt>
                <c:pt idx="3884">
                  <c:v>2.2633E-2</c:v>
                </c:pt>
                <c:pt idx="3885">
                  <c:v>3.7474E-2</c:v>
                </c:pt>
                <c:pt idx="3886">
                  <c:v>3.5697E-2</c:v>
                </c:pt>
                <c:pt idx="3887">
                  <c:v>3.3356999999999998E-2</c:v>
                </c:pt>
                <c:pt idx="3888">
                  <c:v>2.9818999999999998E-2</c:v>
                </c:pt>
                <c:pt idx="3889">
                  <c:v>2.4024999999999998E-2</c:v>
                </c:pt>
                <c:pt idx="3890">
                  <c:v>2.1410000000000002E-2</c:v>
                </c:pt>
                <c:pt idx="3891">
                  <c:v>2.1308999999999998E-2</c:v>
                </c:pt>
                <c:pt idx="3892">
                  <c:v>2.4909000000000001E-2</c:v>
                </c:pt>
                <c:pt idx="3893">
                  <c:v>1.8706E-2</c:v>
                </c:pt>
                <c:pt idx="3894">
                  <c:v>1.7436999999999998E-2</c:v>
                </c:pt>
                <c:pt idx="3895">
                  <c:v>2.1734E-2</c:v>
                </c:pt>
                <c:pt idx="3896">
                  <c:v>2.9560000000000003E-2</c:v>
                </c:pt>
                <c:pt idx="3897">
                  <c:v>2.7914999999999999E-2</c:v>
                </c:pt>
                <c:pt idx="3898">
                  <c:v>2.5037999999999998E-2</c:v>
                </c:pt>
                <c:pt idx="3899">
                  <c:v>2.1832999999999998E-2</c:v>
                </c:pt>
                <c:pt idx="3900">
                  <c:v>1.8374999999999999E-2</c:v>
                </c:pt>
                <c:pt idx="3901">
                  <c:v>1.4102E-2</c:v>
                </c:pt>
                <c:pt idx="3902">
                  <c:v>1.0938999999999999E-2</c:v>
                </c:pt>
                <c:pt idx="3903">
                  <c:v>9.6740000000000003E-3</c:v>
                </c:pt>
                <c:pt idx="3904">
                  <c:v>7.5389999999999997E-3</c:v>
                </c:pt>
                <c:pt idx="3905">
                  <c:v>5.5849999999999997E-3</c:v>
                </c:pt>
                <c:pt idx="3906">
                  <c:v>4.7789999999999994E-3</c:v>
                </c:pt>
                <c:pt idx="3907">
                  <c:v>3.7889999999999998E-3</c:v>
                </c:pt>
                <c:pt idx="3908">
                  <c:v>3.1569999999999997E-3</c:v>
                </c:pt>
                <c:pt idx="3909">
                  <c:v>2.614E-3</c:v>
                </c:pt>
                <c:pt idx="3910">
                  <c:v>2.4189999999999997E-3</c:v>
                </c:pt>
                <c:pt idx="3911">
                  <c:v>3.0609999999999999E-3</c:v>
                </c:pt>
                <c:pt idx="3912">
                  <c:v>3.4189999999999997E-3</c:v>
                </c:pt>
                <c:pt idx="3913">
                  <c:v>3.754E-3</c:v>
                </c:pt>
                <c:pt idx="3914">
                  <c:v>4.4819999999999999E-3</c:v>
                </c:pt>
                <c:pt idx="3915">
                  <c:v>3.6669999999999997E-3</c:v>
                </c:pt>
                <c:pt idx="3916">
                  <c:v>3.3859999999999997E-3</c:v>
                </c:pt>
                <c:pt idx="3917">
                  <c:v>3.0369999999999998E-3</c:v>
                </c:pt>
                <c:pt idx="3918">
                  <c:v>4.3619999999999996E-3</c:v>
                </c:pt>
                <c:pt idx="3919">
                  <c:v>6.5680000000000001E-3</c:v>
                </c:pt>
                <c:pt idx="3920">
                  <c:v>5.1709999999999994E-3</c:v>
                </c:pt>
                <c:pt idx="3921">
                  <c:v>5.0600000000000003E-3</c:v>
                </c:pt>
                <c:pt idx="3922">
                  <c:v>8.7219999999999989E-3</c:v>
                </c:pt>
                <c:pt idx="3923">
                  <c:v>7.8709999999999995E-3</c:v>
                </c:pt>
                <c:pt idx="3924">
                  <c:v>5.7349999999999996E-3</c:v>
                </c:pt>
                <c:pt idx="3925">
                  <c:v>4.6979999999999999E-3</c:v>
                </c:pt>
                <c:pt idx="3926">
                  <c:v>4.3730000000000002E-3</c:v>
                </c:pt>
                <c:pt idx="3927">
                  <c:v>4.3289999999999995E-3</c:v>
                </c:pt>
                <c:pt idx="3928">
                  <c:v>3.3109999999999997E-3</c:v>
                </c:pt>
                <c:pt idx="3929">
                  <c:v>3.3089999999999999E-3</c:v>
                </c:pt>
                <c:pt idx="3930">
                  <c:v>3.0000000000000001E-3</c:v>
                </c:pt>
                <c:pt idx="3931">
                  <c:v>3.0149999999999999E-3</c:v>
                </c:pt>
                <c:pt idx="3932">
                  <c:v>5.4510000000000001E-3</c:v>
                </c:pt>
                <c:pt idx="3933">
                  <c:v>5.7229999999999998E-3</c:v>
                </c:pt>
                <c:pt idx="3934">
                  <c:v>4.8370000000000002E-3</c:v>
                </c:pt>
                <c:pt idx="3935">
                  <c:v>3.565E-3</c:v>
                </c:pt>
                <c:pt idx="3936">
                  <c:v>2.6300000000000004E-3</c:v>
                </c:pt>
                <c:pt idx="3937">
                  <c:v>8.0439999999999991E-3</c:v>
                </c:pt>
                <c:pt idx="3938">
                  <c:v>6.5319999999999996E-3</c:v>
                </c:pt>
                <c:pt idx="3939">
                  <c:v>4.8040000000000001E-3</c:v>
                </c:pt>
                <c:pt idx="3940">
                  <c:v>3.8059999999999999E-3</c:v>
                </c:pt>
                <c:pt idx="3941">
                  <c:v>3.3909999999999999E-3</c:v>
                </c:pt>
                <c:pt idx="3942">
                  <c:v>3.388E-3</c:v>
                </c:pt>
                <c:pt idx="3943">
                  <c:v>3.264E-3</c:v>
                </c:pt>
                <c:pt idx="3944">
                  <c:v>3.3289999999999999E-3</c:v>
                </c:pt>
                <c:pt idx="3945">
                  <c:v>3.5229999999999997E-3</c:v>
                </c:pt>
                <c:pt idx="3946">
                  <c:v>5.8369999999999993E-3</c:v>
                </c:pt>
                <c:pt idx="3947">
                  <c:v>5.5889999999999994E-3</c:v>
                </c:pt>
                <c:pt idx="3948">
                  <c:v>7.1929999999999997E-3</c:v>
                </c:pt>
                <c:pt idx="3949">
                  <c:v>5.6379999999999998E-3</c:v>
                </c:pt>
                <c:pt idx="3950">
                  <c:v>6.0060000000000001E-3</c:v>
                </c:pt>
                <c:pt idx="3951">
                  <c:v>5.8279999999999998E-3</c:v>
                </c:pt>
                <c:pt idx="3952">
                  <c:v>7.4859999999999996E-3</c:v>
                </c:pt>
                <c:pt idx="3953">
                  <c:v>1.3085999999999999E-2</c:v>
                </c:pt>
                <c:pt idx="3954">
                  <c:v>1.0910000000000001E-2</c:v>
                </c:pt>
                <c:pt idx="3955">
                  <c:v>1.0945E-2</c:v>
                </c:pt>
                <c:pt idx="3956">
                  <c:v>1.3970000000000002E-2</c:v>
                </c:pt>
                <c:pt idx="3957">
                  <c:v>1.8578000000000001E-2</c:v>
                </c:pt>
                <c:pt idx="3958">
                  <c:v>2.0591999999999999E-2</c:v>
                </c:pt>
                <c:pt idx="3959">
                  <c:v>2.4596999999999997E-2</c:v>
                </c:pt>
                <c:pt idx="3960">
                  <c:v>2.4210000000000002E-2</c:v>
                </c:pt>
                <c:pt idx="3961">
                  <c:v>2.4399000000000001E-2</c:v>
                </c:pt>
                <c:pt idx="3962">
                  <c:v>2.4400999999999999E-2</c:v>
                </c:pt>
                <c:pt idx="3963">
                  <c:v>2.0711999999999998E-2</c:v>
                </c:pt>
                <c:pt idx="3964">
                  <c:v>1.8386E-2</c:v>
                </c:pt>
                <c:pt idx="3965">
                  <c:v>1.6382999999999998E-2</c:v>
                </c:pt>
                <c:pt idx="3966">
                  <c:v>1.3755999999999999E-2</c:v>
                </c:pt>
                <c:pt idx="3967">
                  <c:v>1.3209E-2</c:v>
                </c:pt>
                <c:pt idx="3968">
                  <c:v>1.2140999999999999E-2</c:v>
                </c:pt>
                <c:pt idx="3969">
                  <c:v>1.0612999999999999E-2</c:v>
                </c:pt>
                <c:pt idx="3970">
                  <c:v>9.4249999999999994E-3</c:v>
                </c:pt>
                <c:pt idx="3971">
                  <c:v>8.5599999999999999E-3</c:v>
                </c:pt>
                <c:pt idx="3972">
                  <c:v>5.4710000000000002E-3</c:v>
                </c:pt>
                <c:pt idx="3973">
                  <c:v>4.6839999999999998E-3</c:v>
                </c:pt>
                <c:pt idx="3974">
                  <c:v>5.5569999999999994E-3</c:v>
                </c:pt>
                <c:pt idx="3975">
                  <c:v>5.6609999999999994E-3</c:v>
                </c:pt>
                <c:pt idx="3976">
                  <c:v>8.5259999999999989E-3</c:v>
                </c:pt>
                <c:pt idx="3977">
                  <c:v>7.6500000000000005E-3</c:v>
                </c:pt>
                <c:pt idx="3978">
                  <c:v>6.6929999999999993E-3</c:v>
                </c:pt>
                <c:pt idx="3979">
                  <c:v>7.5169999999999994E-3</c:v>
                </c:pt>
                <c:pt idx="3980">
                  <c:v>6.8609999999999999E-3</c:v>
                </c:pt>
                <c:pt idx="3981">
                  <c:v>6.5400000000000007E-3</c:v>
                </c:pt>
                <c:pt idx="3982">
                  <c:v>8.8240000000000002E-3</c:v>
                </c:pt>
                <c:pt idx="3983">
                  <c:v>1.0820999999999999E-2</c:v>
                </c:pt>
                <c:pt idx="3984">
                  <c:v>9.8309999999999995E-3</c:v>
                </c:pt>
                <c:pt idx="3985">
                  <c:v>1.0286999999999999E-2</c:v>
                </c:pt>
                <c:pt idx="3986">
                  <c:v>1.1394999999999999E-2</c:v>
                </c:pt>
                <c:pt idx="3987">
                  <c:v>1.3233E-2</c:v>
                </c:pt>
                <c:pt idx="3988">
                  <c:v>1.0903999999999999E-2</c:v>
                </c:pt>
                <c:pt idx="3989">
                  <c:v>1.1649E-2</c:v>
                </c:pt>
                <c:pt idx="3990">
                  <c:v>1.0331999999999999E-2</c:v>
                </c:pt>
                <c:pt idx="3991">
                  <c:v>9.9300000000000013E-3</c:v>
                </c:pt>
                <c:pt idx="3992">
                  <c:v>1.0565999999999999E-2</c:v>
                </c:pt>
                <c:pt idx="3993">
                  <c:v>9.8379999999999995E-3</c:v>
                </c:pt>
                <c:pt idx="3994">
                  <c:v>9.5579999999999988E-3</c:v>
                </c:pt>
                <c:pt idx="3995">
                  <c:v>1.0454999999999999E-2</c:v>
                </c:pt>
                <c:pt idx="3996">
                  <c:v>1.0060999999999999E-2</c:v>
                </c:pt>
                <c:pt idx="3997">
                  <c:v>1.0218999999999999E-2</c:v>
                </c:pt>
                <c:pt idx="3998">
                  <c:v>9.5890000000000003E-3</c:v>
                </c:pt>
                <c:pt idx="3999">
                  <c:v>9.330999999999999E-3</c:v>
                </c:pt>
                <c:pt idx="4000">
                  <c:v>7.0559999999999998E-3</c:v>
                </c:pt>
                <c:pt idx="4001">
                  <c:v>4.4159999999999998E-3</c:v>
                </c:pt>
                <c:pt idx="4002">
                  <c:v>8.0499999999999999E-3</c:v>
                </c:pt>
                <c:pt idx="4003">
                  <c:v>8.3280000000000003E-3</c:v>
                </c:pt>
                <c:pt idx="4004">
                  <c:v>7.2039999999999995E-3</c:v>
                </c:pt>
                <c:pt idx="4005">
                  <c:v>7.6909999999999999E-3</c:v>
                </c:pt>
                <c:pt idx="4006">
                  <c:v>1.2274E-2</c:v>
                </c:pt>
                <c:pt idx="4007">
                  <c:v>1.4905999999999999E-2</c:v>
                </c:pt>
                <c:pt idx="4008">
                  <c:v>1.4768E-2</c:v>
                </c:pt>
                <c:pt idx="4009">
                  <c:v>1.3873999999999999E-2</c:v>
                </c:pt>
                <c:pt idx="4010">
                  <c:v>1.0088E-2</c:v>
                </c:pt>
                <c:pt idx="4011">
                  <c:v>4.6029999999999995E-3</c:v>
                </c:pt>
                <c:pt idx="4012">
                  <c:v>4.2049999999999995E-3</c:v>
                </c:pt>
                <c:pt idx="4013">
                  <c:v>5.8259999999999996E-3</c:v>
                </c:pt>
                <c:pt idx="4014">
                  <c:v>5.0929999999999994E-3</c:v>
                </c:pt>
                <c:pt idx="4015">
                  <c:v>4.4359999999999998E-3</c:v>
                </c:pt>
                <c:pt idx="4016">
                  <c:v>1.0487999999999999E-2</c:v>
                </c:pt>
                <c:pt idx="4017">
                  <c:v>8.3029999999999996E-3</c:v>
                </c:pt>
                <c:pt idx="4018">
                  <c:v>8.1359999999999991E-3</c:v>
                </c:pt>
                <c:pt idx="4019">
                  <c:v>8.7010000000000004E-3</c:v>
                </c:pt>
                <c:pt idx="4020">
                  <c:v>6.0539999999999995E-3</c:v>
                </c:pt>
                <c:pt idx="4021">
                  <c:v>8.3090000000000004E-3</c:v>
                </c:pt>
                <c:pt idx="4022">
                  <c:v>9.6740000000000003E-3</c:v>
                </c:pt>
                <c:pt idx="4023">
                  <c:v>1.0410000000000001E-2</c:v>
                </c:pt>
                <c:pt idx="4024">
                  <c:v>8.5430000000000002E-3</c:v>
                </c:pt>
                <c:pt idx="4025">
                  <c:v>8.8409999999999999E-3</c:v>
                </c:pt>
                <c:pt idx="4026">
                  <c:v>9.2309999999999996E-3</c:v>
                </c:pt>
                <c:pt idx="4027">
                  <c:v>1.6472000000000001E-2</c:v>
                </c:pt>
                <c:pt idx="4028">
                  <c:v>1.7815999999999999E-2</c:v>
                </c:pt>
                <c:pt idx="4029">
                  <c:v>2.2395999999999999E-2</c:v>
                </c:pt>
                <c:pt idx="4030">
                  <c:v>2.3576E-2</c:v>
                </c:pt>
                <c:pt idx="4031">
                  <c:v>2.3955999999999998E-2</c:v>
                </c:pt>
                <c:pt idx="4032">
                  <c:v>1.9657999999999998E-2</c:v>
                </c:pt>
                <c:pt idx="4033">
                  <c:v>1.7361999999999999E-2</c:v>
                </c:pt>
                <c:pt idx="4034">
                  <c:v>1.4877999999999999E-2</c:v>
                </c:pt>
                <c:pt idx="4035">
                  <c:v>1.2275999999999999E-2</c:v>
                </c:pt>
                <c:pt idx="4036">
                  <c:v>1.102E-2</c:v>
                </c:pt>
                <c:pt idx="4037">
                  <c:v>8.990999999999999E-3</c:v>
                </c:pt>
                <c:pt idx="4038">
                  <c:v>6.9579999999999998E-3</c:v>
                </c:pt>
                <c:pt idx="4039">
                  <c:v>6.2259999999999998E-3</c:v>
                </c:pt>
                <c:pt idx="4040">
                  <c:v>6.0169999999999998E-3</c:v>
                </c:pt>
                <c:pt idx="4041">
                  <c:v>7.7539999999999996E-3</c:v>
                </c:pt>
                <c:pt idx="4042">
                  <c:v>7.3850000000000001E-3</c:v>
                </c:pt>
                <c:pt idx="4043">
                  <c:v>7.7289999999999998E-3</c:v>
                </c:pt>
                <c:pt idx="4044">
                  <c:v>7.4359999999999999E-3</c:v>
                </c:pt>
                <c:pt idx="4045">
                  <c:v>8.0219999999999996E-3</c:v>
                </c:pt>
                <c:pt idx="4046">
                  <c:v>1.2288E-2</c:v>
                </c:pt>
                <c:pt idx="4047">
                  <c:v>2.5862E-2</c:v>
                </c:pt>
                <c:pt idx="4048">
                  <c:v>2.5187999999999999E-2</c:v>
                </c:pt>
                <c:pt idx="4049">
                  <c:v>1.8349000000000001E-2</c:v>
                </c:pt>
                <c:pt idx="4050">
                  <c:v>1.6198000000000001E-2</c:v>
                </c:pt>
                <c:pt idx="4051">
                  <c:v>1.2853999999999999E-2</c:v>
                </c:pt>
                <c:pt idx="4052">
                  <c:v>9.8949999999999993E-3</c:v>
                </c:pt>
                <c:pt idx="4053">
                  <c:v>8.4079999999999988E-3</c:v>
                </c:pt>
                <c:pt idx="4054">
                  <c:v>8.0239999999999999E-3</c:v>
                </c:pt>
                <c:pt idx="4055">
                  <c:v>1.5300000000000001E-2</c:v>
                </c:pt>
                <c:pt idx="4056">
                  <c:v>1.5092E-2</c:v>
                </c:pt>
                <c:pt idx="4057">
                  <c:v>1.2296E-2</c:v>
                </c:pt>
                <c:pt idx="4058">
                  <c:v>1.0501999999999999E-2</c:v>
                </c:pt>
                <c:pt idx="4059">
                  <c:v>9.6569999999999989E-3</c:v>
                </c:pt>
                <c:pt idx="4060">
                  <c:v>7.3879999999999996E-3</c:v>
                </c:pt>
                <c:pt idx="4061">
                  <c:v>6.9979999999999999E-3</c:v>
                </c:pt>
                <c:pt idx="4062">
                  <c:v>7.0789999999999994E-3</c:v>
                </c:pt>
                <c:pt idx="4063">
                  <c:v>6.7319999999999993E-3</c:v>
                </c:pt>
                <c:pt idx="4064">
                  <c:v>7.7069999999999994E-3</c:v>
                </c:pt>
                <c:pt idx="4065">
                  <c:v>8.846999999999999E-3</c:v>
                </c:pt>
                <c:pt idx="4066">
                  <c:v>7.3539999999999994E-3</c:v>
                </c:pt>
                <c:pt idx="4067">
                  <c:v>5.8589999999999996E-3</c:v>
                </c:pt>
                <c:pt idx="4068">
                  <c:v>5.1869999999999998E-3</c:v>
                </c:pt>
                <c:pt idx="4069">
                  <c:v>4.3800000000000002E-3</c:v>
                </c:pt>
                <c:pt idx="4070">
                  <c:v>3.9620000000000002E-3</c:v>
                </c:pt>
                <c:pt idx="4071">
                  <c:v>4.2039999999999994E-3</c:v>
                </c:pt>
                <c:pt idx="4072">
                  <c:v>4.2729999999999999E-3</c:v>
                </c:pt>
                <c:pt idx="4073">
                  <c:v>3.9019999999999997E-3</c:v>
                </c:pt>
                <c:pt idx="4074">
                  <c:v>4.5880000000000001E-3</c:v>
                </c:pt>
                <c:pt idx="4075">
                  <c:v>3.4100000000000003E-3</c:v>
                </c:pt>
                <c:pt idx="4076">
                  <c:v>2.6769999999999997E-3</c:v>
                </c:pt>
                <c:pt idx="4077">
                  <c:v>2.1589999999999999E-3</c:v>
                </c:pt>
                <c:pt idx="4078">
                  <c:v>2.1419999999999998E-3</c:v>
                </c:pt>
                <c:pt idx="4079">
                  <c:v>2.0409999999999998E-3</c:v>
                </c:pt>
                <c:pt idx="4080">
                  <c:v>2.738E-3</c:v>
                </c:pt>
                <c:pt idx="4081">
                  <c:v>5.548E-3</c:v>
                </c:pt>
                <c:pt idx="4082">
                  <c:v>1.2244E-2</c:v>
                </c:pt>
                <c:pt idx="4083">
                  <c:v>1.3972999999999999E-2</c:v>
                </c:pt>
                <c:pt idx="4084">
                  <c:v>8.8369999999999994E-3</c:v>
                </c:pt>
                <c:pt idx="4085">
                  <c:v>8.09E-3</c:v>
                </c:pt>
                <c:pt idx="4086">
                  <c:v>6.6829999999999997E-3</c:v>
                </c:pt>
                <c:pt idx="4087">
                  <c:v>6.2329999999999998E-3</c:v>
                </c:pt>
                <c:pt idx="4088">
                  <c:v>5.7549999999999997E-3</c:v>
                </c:pt>
                <c:pt idx="4089">
                  <c:v>7.1009999999999997E-3</c:v>
                </c:pt>
                <c:pt idx="4090">
                  <c:v>5.2429999999999994E-3</c:v>
                </c:pt>
                <c:pt idx="4091">
                  <c:v>5.6879999999999995E-3</c:v>
                </c:pt>
                <c:pt idx="4092">
                  <c:v>5.3100000000000005E-3</c:v>
                </c:pt>
                <c:pt idx="4093">
                  <c:v>6.0069999999999993E-3</c:v>
                </c:pt>
                <c:pt idx="4094">
                  <c:v>8.7349999999999997E-3</c:v>
                </c:pt>
                <c:pt idx="4095">
                  <c:v>6.8309999999999994E-3</c:v>
                </c:pt>
                <c:pt idx="4096">
                  <c:v>1.2697E-2</c:v>
                </c:pt>
                <c:pt idx="4097">
                  <c:v>9.0619999999999989E-3</c:v>
                </c:pt>
                <c:pt idx="4098">
                  <c:v>9.1109999999999993E-3</c:v>
                </c:pt>
                <c:pt idx="4099">
                  <c:v>8.4270000000000005E-3</c:v>
                </c:pt>
                <c:pt idx="4100">
                  <c:v>8.9280000000000002E-3</c:v>
                </c:pt>
                <c:pt idx="4101">
                  <c:v>1.4456999999999999E-2</c:v>
                </c:pt>
                <c:pt idx="4102">
                  <c:v>1.5413E-2</c:v>
                </c:pt>
                <c:pt idx="4103">
                  <c:v>1.1344E-2</c:v>
                </c:pt>
                <c:pt idx="4104">
                  <c:v>7.7600000000000004E-3</c:v>
                </c:pt>
                <c:pt idx="4105">
                  <c:v>7.0549999999999996E-3</c:v>
                </c:pt>
                <c:pt idx="4106">
                  <c:v>5.9549999999999994E-3</c:v>
                </c:pt>
                <c:pt idx="4107">
                  <c:v>8.8589999999999988E-3</c:v>
                </c:pt>
                <c:pt idx="4108">
                  <c:v>7.7949999999999998E-3</c:v>
                </c:pt>
                <c:pt idx="4109">
                  <c:v>5.1700000000000001E-3</c:v>
                </c:pt>
                <c:pt idx="4110">
                  <c:v>4.5829999999999994E-3</c:v>
                </c:pt>
                <c:pt idx="4111">
                  <c:v>4.5690000000000001E-3</c:v>
                </c:pt>
                <c:pt idx="4112">
                  <c:v>3.8E-3</c:v>
                </c:pt>
                <c:pt idx="4113">
                  <c:v>3.7059999999999997E-3</c:v>
                </c:pt>
                <c:pt idx="4114">
                  <c:v>3.3400000000000001E-3</c:v>
                </c:pt>
                <c:pt idx="4115">
                  <c:v>2.7959999999999999E-3</c:v>
                </c:pt>
                <c:pt idx="4116">
                  <c:v>2.4889999999999999E-3</c:v>
                </c:pt>
                <c:pt idx="4117">
                  <c:v>3.2779999999999997E-3</c:v>
                </c:pt>
                <c:pt idx="4118">
                  <c:v>4.0130000000000001E-3</c:v>
                </c:pt>
                <c:pt idx="4119">
                  <c:v>3.712E-3</c:v>
                </c:pt>
                <c:pt idx="4120">
                  <c:v>3.375E-3</c:v>
                </c:pt>
                <c:pt idx="4121">
                  <c:v>3.7169999999999998E-3</c:v>
                </c:pt>
                <c:pt idx="4122">
                  <c:v>6.4849999999999994E-3</c:v>
                </c:pt>
                <c:pt idx="4123">
                  <c:v>5.489E-3</c:v>
                </c:pt>
                <c:pt idx="4124">
                  <c:v>6.4589999999999995E-3</c:v>
                </c:pt>
                <c:pt idx="4125">
                  <c:v>8.5869999999999991E-3</c:v>
                </c:pt>
                <c:pt idx="4126">
                  <c:v>1.1358E-2</c:v>
                </c:pt>
                <c:pt idx="4127">
                  <c:v>9.1679999999999991E-3</c:v>
                </c:pt>
                <c:pt idx="4128">
                  <c:v>7.757E-3</c:v>
                </c:pt>
                <c:pt idx="4129">
                  <c:v>8.5240000000000003E-3</c:v>
                </c:pt>
                <c:pt idx="4130">
                  <c:v>6.0619999999999997E-3</c:v>
                </c:pt>
                <c:pt idx="4131">
                  <c:v>5.1529999999999996E-3</c:v>
                </c:pt>
                <c:pt idx="4132">
                  <c:v>4.3579999999999999E-3</c:v>
                </c:pt>
                <c:pt idx="4133">
                  <c:v>4.5839999999999995E-3</c:v>
                </c:pt>
                <c:pt idx="4134">
                  <c:v>5.6140000000000001E-3</c:v>
                </c:pt>
                <c:pt idx="4135">
                  <c:v>6.1700000000000001E-3</c:v>
                </c:pt>
                <c:pt idx="4136">
                  <c:v>3.1189999999999998E-3</c:v>
                </c:pt>
                <c:pt idx="4137">
                  <c:v>2.4020000000000001E-3</c:v>
                </c:pt>
                <c:pt idx="4138">
                  <c:v>2.2009999999999998E-3</c:v>
                </c:pt>
                <c:pt idx="4139">
                  <c:v>3.3309999999999998E-3</c:v>
                </c:pt>
                <c:pt idx="4140">
                  <c:v>3.8469999999999997E-3</c:v>
                </c:pt>
                <c:pt idx="4141">
                  <c:v>5.7959999999999999E-3</c:v>
                </c:pt>
                <c:pt idx="4142">
                  <c:v>4.8539999999999998E-3</c:v>
                </c:pt>
                <c:pt idx="4143">
                  <c:v>6.0100000000000006E-3</c:v>
                </c:pt>
                <c:pt idx="4144">
                  <c:v>5.7409999999999996E-3</c:v>
                </c:pt>
                <c:pt idx="4145">
                  <c:v>6.5969999999999996E-3</c:v>
                </c:pt>
                <c:pt idx="4146">
                  <c:v>7.6279999999999994E-3</c:v>
                </c:pt>
                <c:pt idx="4147">
                  <c:v>8.652E-3</c:v>
                </c:pt>
                <c:pt idx="4148">
                  <c:v>1.3847E-2</c:v>
                </c:pt>
                <c:pt idx="4149">
                  <c:v>1.1944999999999999E-2</c:v>
                </c:pt>
                <c:pt idx="4150">
                  <c:v>1.3231999999999999E-2</c:v>
                </c:pt>
                <c:pt idx="4151">
                  <c:v>2.1320000000000002E-2</c:v>
                </c:pt>
                <c:pt idx="4152">
                  <c:v>1.6243E-2</c:v>
                </c:pt>
                <c:pt idx="4153">
                  <c:v>2.3297999999999999E-2</c:v>
                </c:pt>
                <c:pt idx="4154">
                  <c:v>2.0988E-2</c:v>
                </c:pt>
                <c:pt idx="4155">
                  <c:v>1.8686999999999999E-2</c:v>
                </c:pt>
                <c:pt idx="4156">
                  <c:v>2.4270000000000003E-2</c:v>
                </c:pt>
                <c:pt idx="4157">
                  <c:v>1.8141999999999998E-2</c:v>
                </c:pt>
                <c:pt idx="4158">
                  <c:v>1.4293999999999999E-2</c:v>
                </c:pt>
                <c:pt idx="4159">
                  <c:v>1.8260999999999999E-2</c:v>
                </c:pt>
                <c:pt idx="4160">
                  <c:v>1.5318999999999999E-2</c:v>
                </c:pt>
                <c:pt idx="4161">
                  <c:v>2.2977999999999998E-2</c:v>
                </c:pt>
                <c:pt idx="4162">
                  <c:v>2.6405999999999999E-2</c:v>
                </c:pt>
                <c:pt idx="4163">
                  <c:v>6.3424999999999995E-2</c:v>
                </c:pt>
                <c:pt idx="4164">
                  <c:v>6.5768999999999994E-2</c:v>
                </c:pt>
                <c:pt idx="4165">
                  <c:v>7.3041999999999996E-2</c:v>
                </c:pt>
                <c:pt idx="4166">
                  <c:v>6.5338999999999994E-2</c:v>
                </c:pt>
                <c:pt idx="4167">
                  <c:v>6.0540000000000004E-2</c:v>
                </c:pt>
                <c:pt idx="4168">
                  <c:v>4.8770000000000001E-2</c:v>
                </c:pt>
                <c:pt idx="4169">
                  <c:v>4.0580000000000005E-2</c:v>
                </c:pt>
                <c:pt idx="4170">
                  <c:v>3.3100000000000004E-2</c:v>
                </c:pt>
                <c:pt idx="4171">
                  <c:v>2.7635E-2</c:v>
                </c:pt>
                <c:pt idx="4172">
                  <c:v>2.0750999999999999E-2</c:v>
                </c:pt>
                <c:pt idx="4173">
                  <c:v>1.8258999999999997E-2</c:v>
                </c:pt>
                <c:pt idx="4174">
                  <c:v>1.8147999999999997E-2</c:v>
                </c:pt>
                <c:pt idx="4175">
                  <c:v>1.7326999999999999E-2</c:v>
                </c:pt>
                <c:pt idx="4176">
                  <c:v>3.0896999999999997E-2</c:v>
                </c:pt>
                <c:pt idx="4177">
                  <c:v>3.3231999999999998E-2</c:v>
                </c:pt>
                <c:pt idx="4178">
                  <c:v>2.6834999999999998E-2</c:v>
                </c:pt>
                <c:pt idx="4179">
                  <c:v>4.7676999999999997E-2</c:v>
                </c:pt>
                <c:pt idx="4180">
                  <c:v>6.8263999999999991E-2</c:v>
                </c:pt>
                <c:pt idx="4181">
                  <c:v>5.6575999999999994E-2</c:v>
                </c:pt>
                <c:pt idx="4182">
                  <c:v>5.1317999999999996E-2</c:v>
                </c:pt>
                <c:pt idx="4183">
                  <c:v>4.6639E-2</c:v>
                </c:pt>
                <c:pt idx="4184">
                  <c:v>5.0693999999999996E-2</c:v>
                </c:pt>
                <c:pt idx="4185">
                  <c:v>5.0562999999999997E-2</c:v>
                </c:pt>
                <c:pt idx="4186">
                  <c:v>4.1041000000000001E-2</c:v>
                </c:pt>
                <c:pt idx="4187">
                  <c:v>3.4127999999999999E-2</c:v>
                </c:pt>
                <c:pt idx="4188">
                  <c:v>3.0910999999999998E-2</c:v>
                </c:pt>
                <c:pt idx="4189">
                  <c:v>3.2440000000000004E-2</c:v>
                </c:pt>
                <c:pt idx="4190">
                  <c:v>3.8987999999999995E-2</c:v>
                </c:pt>
                <c:pt idx="4191">
                  <c:v>3.2660000000000002E-2</c:v>
                </c:pt>
                <c:pt idx="4192">
                  <c:v>3.0924999999999998E-2</c:v>
                </c:pt>
                <c:pt idx="4193">
                  <c:v>2.5090999999999999E-2</c:v>
                </c:pt>
                <c:pt idx="4194">
                  <c:v>2.4277E-2</c:v>
                </c:pt>
                <c:pt idx="4195">
                  <c:v>2.7360000000000002E-2</c:v>
                </c:pt>
                <c:pt idx="4196">
                  <c:v>2.8036999999999999E-2</c:v>
                </c:pt>
                <c:pt idx="4197">
                  <c:v>3.1557999999999996E-2</c:v>
                </c:pt>
                <c:pt idx="4198">
                  <c:v>3.7760999999999996E-2</c:v>
                </c:pt>
                <c:pt idx="4199">
                  <c:v>2.9463999999999997E-2</c:v>
                </c:pt>
                <c:pt idx="4200">
                  <c:v>2.5887E-2</c:v>
                </c:pt>
                <c:pt idx="4201">
                  <c:v>2.3882999999999998E-2</c:v>
                </c:pt>
                <c:pt idx="4202">
                  <c:v>1.7915E-2</c:v>
                </c:pt>
                <c:pt idx="4203">
                  <c:v>1.6194999999999998E-2</c:v>
                </c:pt>
                <c:pt idx="4204">
                  <c:v>1.6933999999999998E-2</c:v>
                </c:pt>
                <c:pt idx="4205">
                  <c:v>1.6934999999999999E-2</c:v>
                </c:pt>
                <c:pt idx="4206">
                  <c:v>2.0693E-2</c:v>
                </c:pt>
                <c:pt idx="4207">
                  <c:v>2.6091999999999997E-2</c:v>
                </c:pt>
                <c:pt idx="4208">
                  <c:v>2.8704999999999998E-2</c:v>
                </c:pt>
                <c:pt idx="4209">
                  <c:v>4.2867999999999996E-2</c:v>
                </c:pt>
                <c:pt idx="4210">
                  <c:v>4.0162999999999997E-2</c:v>
                </c:pt>
                <c:pt idx="4211">
                  <c:v>3.1566999999999998E-2</c:v>
                </c:pt>
                <c:pt idx="4212">
                  <c:v>2.4926E-2</c:v>
                </c:pt>
                <c:pt idx="4213">
                  <c:v>2.5371999999999999E-2</c:v>
                </c:pt>
                <c:pt idx="4214">
                  <c:v>2.2766999999999999E-2</c:v>
                </c:pt>
                <c:pt idx="4215">
                  <c:v>2.1266999999999998E-2</c:v>
                </c:pt>
                <c:pt idx="4216">
                  <c:v>2.6091E-2</c:v>
                </c:pt>
                <c:pt idx="4217">
                  <c:v>2.5346E-2</c:v>
                </c:pt>
                <c:pt idx="4218">
                  <c:v>1.8436999999999999E-2</c:v>
                </c:pt>
                <c:pt idx="4219">
                  <c:v>1.4156E-2</c:v>
                </c:pt>
                <c:pt idx="4220">
                  <c:v>1.3424E-2</c:v>
                </c:pt>
                <c:pt idx="4221">
                  <c:v>1.2685E-2</c:v>
                </c:pt>
                <c:pt idx="4222">
                  <c:v>3.7058000000000001E-2</c:v>
                </c:pt>
                <c:pt idx="4223">
                  <c:v>2.8735999999999998E-2</c:v>
                </c:pt>
                <c:pt idx="4224">
                  <c:v>2.6060000000000003E-2</c:v>
                </c:pt>
                <c:pt idx="4225">
                  <c:v>2.2154999999999998E-2</c:v>
                </c:pt>
                <c:pt idx="4226">
                  <c:v>1.7305000000000001E-2</c:v>
                </c:pt>
                <c:pt idx="4227">
                  <c:v>1.3755E-2</c:v>
                </c:pt>
                <c:pt idx="4228">
                  <c:v>1.0173E-2</c:v>
                </c:pt>
                <c:pt idx="4229">
                  <c:v>8.0319999999999992E-3</c:v>
                </c:pt>
                <c:pt idx="4230">
                  <c:v>6.9329999999999999E-3</c:v>
                </c:pt>
                <c:pt idx="4231">
                  <c:v>7.6779999999999999E-3</c:v>
                </c:pt>
                <c:pt idx="4232">
                  <c:v>6.6079999999999993E-3</c:v>
                </c:pt>
                <c:pt idx="4233">
                  <c:v>9.0010000000000003E-3</c:v>
                </c:pt>
                <c:pt idx="4234">
                  <c:v>8.1879999999999991E-3</c:v>
                </c:pt>
                <c:pt idx="4235">
                  <c:v>1.0603999999999999E-2</c:v>
                </c:pt>
                <c:pt idx="4236">
                  <c:v>1.3006E-2</c:v>
                </c:pt>
                <c:pt idx="4237">
                  <c:v>2.0454999999999997E-2</c:v>
                </c:pt>
                <c:pt idx="4238">
                  <c:v>2.5780999999999998E-2</c:v>
                </c:pt>
                <c:pt idx="4239">
                  <c:v>2.1793999999999997E-2</c:v>
                </c:pt>
                <c:pt idx="4240">
                  <c:v>2.2404999999999998E-2</c:v>
                </c:pt>
                <c:pt idx="4241">
                  <c:v>2.1337999999999999E-2</c:v>
                </c:pt>
                <c:pt idx="4242">
                  <c:v>1.2008999999999999E-2</c:v>
                </c:pt>
                <c:pt idx="4243">
                  <c:v>2.9207999999999998E-2</c:v>
                </c:pt>
                <c:pt idx="4244">
                  <c:v>3.4870999999999999E-2</c:v>
                </c:pt>
                <c:pt idx="4245">
                  <c:v>4.0307999999999997E-2</c:v>
                </c:pt>
                <c:pt idx="4246">
                  <c:v>3.6044E-2</c:v>
                </c:pt>
                <c:pt idx="4247">
                  <c:v>3.0908999999999999E-2</c:v>
                </c:pt>
                <c:pt idx="4248">
                  <c:v>2.9168999999999997E-2</c:v>
                </c:pt>
                <c:pt idx="4249">
                  <c:v>2.7562999999999997E-2</c:v>
                </c:pt>
                <c:pt idx="4250">
                  <c:v>2.5682999999999997E-2</c:v>
                </c:pt>
                <c:pt idx="4251">
                  <c:v>2.7852999999999999E-2</c:v>
                </c:pt>
                <c:pt idx="4252">
                  <c:v>2.1557E-2</c:v>
                </c:pt>
                <c:pt idx="4253">
                  <c:v>1.8709E-2</c:v>
                </c:pt>
                <c:pt idx="4254">
                  <c:v>1.4175999999999999E-2</c:v>
                </c:pt>
                <c:pt idx="4255">
                  <c:v>1.2997999999999999E-2</c:v>
                </c:pt>
                <c:pt idx="4256">
                  <c:v>1.7069000000000001E-2</c:v>
                </c:pt>
                <c:pt idx="4257">
                  <c:v>1.6775999999999999E-2</c:v>
                </c:pt>
                <c:pt idx="4258">
                  <c:v>1.5177999999999999E-2</c:v>
                </c:pt>
                <c:pt idx="4259">
                  <c:v>1.5611E-2</c:v>
                </c:pt>
                <c:pt idx="4260">
                  <c:v>1.7344999999999999E-2</c:v>
                </c:pt>
                <c:pt idx="4261">
                  <c:v>3.0176999999999999E-2</c:v>
                </c:pt>
                <c:pt idx="4262">
                  <c:v>2.6127999999999998E-2</c:v>
                </c:pt>
                <c:pt idx="4263">
                  <c:v>2.4310999999999999E-2</c:v>
                </c:pt>
                <c:pt idx="4264">
                  <c:v>2.1516E-2</c:v>
                </c:pt>
                <c:pt idx="4265">
                  <c:v>1.9448E-2</c:v>
                </c:pt>
                <c:pt idx="4266">
                  <c:v>1.7873E-2</c:v>
                </c:pt>
                <c:pt idx="4267">
                  <c:v>1.6233999999999998E-2</c:v>
                </c:pt>
                <c:pt idx="4268">
                  <c:v>1.519E-2</c:v>
                </c:pt>
                <c:pt idx="4269">
                  <c:v>1.2695999999999999E-2</c:v>
                </c:pt>
                <c:pt idx="4270">
                  <c:v>1.0491E-2</c:v>
                </c:pt>
                <c:pt idx="4271">
                  <c:v>8.6179999999999989E-3</c:v>
                </c:pt>
                <c:pt idx="4272">
                  <c:v>9.0410000000000004E-3</c:v>
                </c:pt>
                <c:pt idx="4273">
                  <c:v>1.2725E-2</c:v>
                </c:pt>
                <c:pt idx="4274">
                  <c:v>1.5844E-2</c:v>
                </c:pt>
                <c:pt idx="4275">
                  <c:v>1.8211999999999999E-2</c:v>
                </c:pt>
                <c:pt idx="4276">
                  <c:v>2.3141999999999999E-2</c:v>
                </c:pt>
                <c:pt idx="4277">
                  <c:v>2.0756999999999998E-2</c:v>
                </c:pt>
                <c:pt idx="4278">
                  <c:v>1.9420000000000003E-2</c:v>
                </c:pt>
                <c:pt idx="4279">
                  <c:v>2.6678E-2</c:v>
                </c:pt>
                <c:pt idx="4280">
                  <c:v>3.5577999999999999E-2</c:v>
                </c:pt>
                <c:pt idx="4281">
                  <c:v>3.5890000000000005E-2</c:v>
                </c:pt>
                <c:pt idx="4282">
                  <c:v>3.7761999999999997E-2</c:v>
                </c:pt>
                <c:pt idx="4283">
                  <c:v>3.5060000000000001E-2</c:v>
                </c:pt>
                <c:pt idx="4284">
                  <c:v>3.6027999999999998E-2</c:v>
                </c:pt>
                <c:pt idx="4285">
                  <c:v>3.3903999999999997E-2</c:v>
                </c:pt>
                <c:pt idx="4286">
                  <c:v>3.9247999999999998E-2</c:v>
                </c:pt>
                <c:pt idx="4287">
                  <c:v>5.2038999999999995E-2</c:v>
                </c:pt>
                <c:pt idx="4288">
                  <c:v>4.2994999999999998E-2</c:v>
                </c:pt>
                <c:pt idx="4289">
                  <c:v>3.6746000000000001E-2</c:v>
                </c:pt>
                <c:pt idx="4290">
                  <c:v>3.1518999999999998E-2</c:v>
                </c:pt>
                <c:pt idx="4291">
                  <c:v>3.0457999999999999E-2</c:v>
                </c:pt>
                <c:pt idx="4292">
                  <c:v>3.7002E-2</c:v>
                </c:pt>
                <c:pt idx="4293">
                  <c:v>3.5964999999999997E-2</c:v>
                </c:pt>
                <c:pt idx="4294">
                  <c:v>4.1835999999999998E-2</c:v>
                </c:pt>
                <c:pt idx="4295">
                  <c:v>3.7338999999999997E-2</c:v>
                </c:pt>
                <c:pt idx="4296">
                  <c:v>4.0292000000000001E-2</c:v>
                </c:pt>
                <c:pt idx="4297">
                  <c:v>4.1430000000000002E-2</c:v>
                </c:pt>
                <c:pt idx="4298">
                  <c:v>4.0334999999999996E-2</c:v>
                </c:pt>
                <c:pt idx="4299">
                  <c:v>3.9050000000000001E-2</c:v>
                </c:pt>
                <c:pt idx="4300">
                  <c:v>4.1445999999999997E-2</c:v>
                </c:pt>
                <c:pt idx="4301">
                  <c:v>4.7906999999999998E-2</c:v>
                </c:pt>
                <c:pt idx="4302">
                  <c:v>5.0967999999999999E-2</c:v>
                </c:pt>
                <c:pt idx="4303">
                  <c:v>4.6204999999999996E-2</c:v>
                </c:pt>
                <c:pt idx="4304">
                  <c:v>3.7395999999999999E-2</c:v>
                </c:pt>
                <c:pt idx="4305">
                  <c:v>3.9905999999999997E-2</c:v>
                </c:pt>
                <c:pt idx="4306">
                  <c:v>3.3586999999999999E-2</c:v>
                </c:pt>
                <c:pt idx="4307">
                  <c:v>0.111068</c:v>
                </c:pt>
                <c:pt idx="4308">
                  <c:v>0.102711</c:v>
                </c:pt>
                <c:pt idx="4309">
                  <c:v>7.9976999999999993E-2</c:v>
                </c:pt>
                <c:pt idx="4310">
                  <c:v>6.7662E-2</c:v>
                </c:pt>
                <c:pt idx="4311">
                  <c:v>7.4041999999999997E-2</c:v>
                </c:pt>
                <c:pt idx="4312">
                  <c:v>6.2142999999999997E-2</c:v>
                </c:pt>
                <c:pt idx="4313">
                  <c:v>6.4142999999999992E-2</c:v>
                </c:pt>
                <c:pt idx="4314">
                  <c:v>7.3020000000000002E-2</c:v>
                </c:pt>
                <c:pt idx="4315">
                  <c:v>5.9460000000000006E-2</c:v>
                </c:pt>
                <c:pt idx="4316">
                  <c:v>5.2706999999999997E-2</c:v>
                </c:pt>
                <c:pt idx="4317">
                  <c:v>4.2481999999999999E-2</c:v>
                </c:pt>
                <c:pt idx="4318">
                  <c:v>3.5263999999999997E-2</c:v>
                </c:pt>
                <c:pt idx="4319">
                  <c:v>3.1785000000000001E-2</c:v>
                </c:pt>
                <c:pt idx="4320">
                  <c:v>2.5543E-2</c:v>
                </c:pt>
                <c:pt idx="4321">
                  <c:v>2.0964999999999998E-2</c:v>
                </c:pt>
                <c:pt idx="4322">
                  <c:v>1.8061000000000001E-2</c:v>
                </c:pt>
                <c:pt idx="4323">
                  <c:v>1.5391E-2</c:v>
                </c:pt>
                <c:pt idx="4324">
                  <c:v>1.4005E-2</c:v>
                </c:pt>
                <c:pt idx="4325">
                  <c:v>1.5380000000000001E-2</c:v>
                </c:pt>
                <c:pt idx="4326">
                  <c:v>1.4456E-2</c:v>
                </c:pt>
                <c:pt idx="4327">
                  <c:v>1.3665999999999999E-2</c:v>
                </c:pt>
                <c:pt idx="4328">
                  <c:v>1.0487999999999999E-2</c:v>
                </c:pt>
                <c:pt idx="4329">
                  <c:v>7.8949999999999992E-3</c:v>
                </c:pt>
                <c:pt idx="4330">
                  <c:v>8.6189999999999999E-3</c:v>
                </c:pt>
                <c:pt idx="4331">
                  <c:v>8.5509999999999996E-3</c:v>
                </c:pt>
                <c:pt idx="4332">
                  <c:v>7.3879999999999996E-3</c:v>
                </c:pt>
                <c:pt idx="4333">
                  <c:v>8.2800000000000009E-3</c:v>
                </c:pt>
                <c:pt idx="4334">
                  <c:v>9.8149999999999991E-3</c:v>
                </c:pt>
                <c:pt idx="4335">
                  <c:v>1.2043999999999999E-2</c:v>
                </c:pt>
                <c:pt idx="4336">
                  <c:v>1.4397E-2</c:v>
                </c:pt>
                <c:pt idx="4337">
                  <c:v>1.8332999999999999E-2</c:v>
                </c:pt>
                <c:pt idx="4338">
                  <c:v>2.0115999999999998E-2</c:v>
                </c:pt>
                <c:pt idx="4339">
                  <c:v>2.5401999999999997E-2</c:v>
                </c:pt>
                <c:pt idx="4340">
                  <c:v>2.9023999999999998E-2</c:v>
                </c:pt>
                <c:pt idx="4341">
                  <c:v>3.2680000000000001E-2</c:v>
                </c:pt>
                <c:pt idx="4342">
                  <c:v>3.8283999999999999E-2</c:v>
                </c:pt>
                <c:pt idx="4343">
                  <c:v>3.8900000000000004E-2</c:v>
                </c:pt>
                <c:pt idx="4344">
                  <c:v>3.7122999999999996E-2</c:v>
                </c:pt>
                <c:pt idx="4345">
                  <c:v>3.6210000000000006E-2</c:v>
                </c:pt>
                <c:pt idx="4346">
                  <c:v>4.2608E-2</c:v>
                </c:pt>
                <c:pt idx="4347">
                  <c:v>5.0035999999999997E-2</c:v>
                </c:pt>
                <c:pt idx="4348">
                  <c:v>4.3744999999999999E-2</c:v>
                </c:pt>
                <c:pt idx="4349">
                  <c:v>5.0605999999999998E-2</c:v>
                </c:pt>
                <c:pt idx="4350">
                  <c:v>4.3390999999999999E-2</c:v>
                </c:pt>
                <c:pt idx="4351">
                  <c:v>4.7986999999999995E-2</c:v>
                </c:pt>
                <c:pt idx="4352">
                  <c:v>5.6848999999999997E-2</c:v>
                </c:pt>
                <c:pt idx="4353">
                  <c:v>5.7107999999999999E-2</c:v>
                </c:pt>
                <c:pt idx="4354">
                  <c:v>5.8012999999999995E-2</c:v>
                </c:pt>
                <c:pt idx="4355">
                  <c:v>4.7607999999999998E-2</c:v>
                </c:pt>
                <c:pt idx="4356">
                  <c:v>4.4514999999999999E-2</c:v>
                </c:pt>
                <c:pt idx="4357">
                  <c:v>6.0683999999999995E-2</c:v>
                </c:pt>
                <c:pt idx="4358">
                  <c:v>4.9596999999999995E-2</c:v>
                </c:pt>
                <c:pt idx="4359">
                  <c:v>3.9418999999999996E-2</c:v>
                </c:pt>
                <c:pt idx="4360">
                  <c:v>4.6064999999999995E-2</c:v>
                </c:pt>
                <c:pt idx="4361">
                  <c:v>4.3158999999999996E-2</c:v>
                </c:pt>
                <c:pt idx="4362">
                  <c:v>3.8932000000000001E-2</c:v>
                </c:pt>
                <c:pt idx="4363">
                  <c:v>3.9344999999999998E-2</c:v>
                </c:pt>
                <c:pt idx="4364">
                  <c:v>4.6123999999999998E-2</c:v>
                </c:pt>
                <c:pt idx="4365">
                  <c:v>5.6173000000000001E-2</c:v>
                </c:pt>
                <c:pt idx="4366">
                  <c:v>5.4235999999999999E-2</c:v>
                </c:pt>
                <c:pt idx="4367">
                  <c:v>4.8038999999999998E-2</c:v>
                </c:pt>
                <c:pt idx="4368">
                  <c:v>3.9717999999999996E-2</c:v>
                </c:pt>
                <c:pt idx="4369">
                  <c:v>3.5803000000000001E-2</c:v>
                </c:pt>
                <c:pt idx="4370">
                  <c:v>3.6742999999999998E-2</c:v>
                </c:pt>
                <c:pt idx="4371">
                  <c:v>3.2591000000000002E-2</c:v>
                </c:pt>
                <c:pt idx="4372">
                  <c:v>5.1621E-2</c:v>
                </c:pt>
                <c:pt idx="4373">
                  <c:v>4.1992000000000002E-2</c:v>
                </c:pt>
                <c:pt idx="4374">
                  <c:v>4.0405999999999997E-2</c:v>
                </c:pt>
                <c:pt idx="4375">
                  <c:v>3.9619000000000001E-2</c:v>
                </c:pt>
                <c:pt idx="4376">
                  <c:v>3.9480999999999995E-2</c:v>
                </c:pt>
                <c:pt idx="4377">
                  <c:v>3.8786999999999995E-2</c:v>
                </c:pt>
                <c:pt idx="4378">
                  <c:v>3.2055E-2</c:v>
                </c:pt>
                <c:pt idx="4379">
                  <c:v>3.4923999999999997E-2</c:v>
                </c:pt>
                <c:pt idx="4380">
                  <c:v>3.2011999999999999E-2</c:v>
                </c:pt>
                <c:pt idx="4381">
                  <c:v>3.5451999999999997E-2</c:v>
                </c:pt>
                <c:pt idx="4382">
                  <c:v>3.2952999999999996E-2</c:v>
                </c:pt>
                <c:pt idx="4383">
                  <c:v>3.1445000000000001E-2</c:v>
                </c:pt>
                <c:pt idx="4384">
                  <c:v>3.3091999999999996E-2</c:v>
                </c:pt>
                <c:pt idx="4385">
                  <c:v>3.3794999999999999E-2</c:v>
                </c:pt>
                <c:pt idx="4386">
                  <c:v>3.1893999999999999E-2</c:v>
                </c:pt>
                <c:pt idx="4387">
                  <c:v>3.0417999999999997E-2</c:v>
                </c:pt>
                <c:pt idx="4388">
                  <c:v>2.9765999999999997E-2</c:v>
                </c:pt>
                <c:pt idx="4389">
                  <c:v>4.8963E-2</c:v>
                </c:pt>
                <c:pt idx="4390">
                  <c:v>4.6730000000000001E-2</c:v>
                </c:pt>
                <c:pt idx="4391">
                  <c:v>3.9661999999999996E-2</c:v>
                </c:pt>
                <c:pt idx="4392">
                  <c:v>4.3885E-2</c:v>
                </c:pt>
                <c:pt idx="4393">
                  <c:v>3.8067999999999998E-2</c:v>
                </c:pt>
                <c:pt idx="4394">
                  <c:v>4.5891999999999995E-2</c:v>
                </c:pt>
                <c:pt idx="4395">
                  <c:v>0.05</c:v>
                </c:pt>
                <c:pt idx="4396">
                  <c:v>5.9274999999999994E-2</c:v>
                </c:pt>
                <c:pt idx="4397">
                  <c:v>4.2006999999999996E-2</c:v>
                </c:pt>
                <c:pt idx="4398">
                  <c:v>3.5206000000000001E-2</c:v>
                </c:pt>
                <c:pt idx="4399">
                  <c:v>3.9528000000000001E-2</c:v>
                </c:pt>
                <c:pt idx="4400">
                  <c:v>3.381E-2</c:v>
                </c:pt>
                <c:pt idx="4401">
                  <c:v>3.0395999999999999E-2</c:v>
                </c:pt>
                <c:pt idx="4402">
                  <c:v>2.5760000000000002E-2</c:v>
                </c:pt>
                <c:pt idx="4403">
                  <c:v>2.8105999999999999E-2</c:v>
                </c:pt>
                <c:pt idx="4404">
                  <c:v>2.7836999999999997E-2</c:v>
                </c:pt>
                <c:pt idx="4405">
                  <c:v>2.7616999999999999E-2</c:v>
                </c:pt>
                <c:pt idx="4406">
                  <c:v>2.7415999999999999E-2</c:v>
                </c:pt>
                <c:pt idx="4407">
                  <c:v>2.6123999999999998E-2</c:v>
                </c:pt>
                <c:pt idx="4408">
                  <c:v>4.3976999999999995E-2</c:v>
                </c:pt>
                <c:pt idx="4409">
                  <c:v>4.0351999999999999E-2</c:v>
                </c:pt>
                <c:pt idx="4410">
                  <c:v>4.0686E-2</c:v>
                </c:pt>
                <c:pt idx="4411">
                  <c:v>3.4738999999999999E-2</c:v>
                </c:pt>
                <c:pt idx="4412">
                  <c:v>3.7067999999999997E-2</c:v>
                </c:pt>
                <c:pt idx="4413">
                  <c:v>3.9987999999999996E-2</c:v>
                </c:pt>
                <c:pt idx="4414">
                  <c:v>6.3344999999999999E-2</c:v>
                </c:pt>
                <c:pt idx="4415">
                  <c:v>6.1876999999999995E-2</c:v>
                </c:pt>
                <c:pt idx="4416">
                  <c:v>6.5254999999999994E-2</c:v>
                </c:pt>
                <c:pt idx="4417">
                  <c:v>6.4532999999999993E-2</c:v>
                </c:pt>
                <c:pt idx="4418">
                  <c:v>6.7022999999999999E-2</c:v>
                </c:pt>
                <c:pt idx="4419">
                  <c:v>5.4098999999999994E-2</c:v>
                </c:pt>
                <c:pt idx="4420">
                  <c:v>7.0924000000000001E-2</c:v>
                </c:pt>
                <c:pt idx="4421">
                  <c:v>7.7607999999999996E-2</c:v>
                </c:pt>
                <c:pt idx="4422">
                  <c:v>7.2682999999999998E-2</c:v>
                </c:pt>
                <c:pt idx="4423">
                  <c:v>6.7030999999999993E-2</c:v>
                </c:pt>
                <c:pt idx="4424">
                  <c:v>5.7228999999999995E-2</c:v>
                </c:pt>
                <c:pt idx="4425">
                  <c:v>4.9390000000000003E-2</c:v>
                </c:pt>
                <c:pt idx="4426">
                  <c:v>4.7236E-2</c:v>
                </c:pt>
                <c:pt idx="4427">
                  <c:v>3.5643999999999995E-2</c:v>
                </c:pt>
                <c:pt idx="4428">
                  <c:v>2.7115E-2</c:v>
                </c:pt>
                <c:pt idx="4429">
                  <c:v>2.1121999999999998E-2</c:v>
                </c:pt>
                <c:pt idx="4430">
                  <c:v>1.7006999999999998E-2</c:v>
                </c:pt>
                <c:pt idx="4431">
                  <c:v>1.3757E-2</c:v>
                </c:pt>
                <c:pt idx="4432">
                  <c:v>1.4182999999999999E-2</c:v>
                </c:pt>
                <c:pt idx="4433">
                  <c:v>1.2863999999999999E-2</c:v>
                </c:pt>
                <c:pt idx="4434">
                  <c:v>2.6106999999999998E-2</c:v>
                </c:pt>
                <c:pt idx="4435">
                  <c:v>2.0891E-2</c:v>
                </c:pt>
                <c:pt idx="4436">
                  <c:v>4.0226999999999999E-2</c:v>
                </c:pt>
                <c:pt idx="4437">
                  <c:v>4.0293999999999996E-2</c:v>
                </c:pt>
                <c:pt idx="4438">
                  <c:v>3.6195999999999999E-2</c:v>
                </c:pt>
                <c:pt idx="4439">
                  <c:v>3.0141999999999999E-2</c:v>
                </c:pt>
                <c:pt idx="4440">
                  <c:v>2.5238999999999998E-2</c:v>
                </c:pt>
                <c:pt idx="4441">
                  <c:v>2.0271999999999998E-2</c:v>
                </c:pt>
                <c:pt idx="4442">
                  <c:v>1.9350000000000003E-2</c:v>
                </c:pt>
                <c:pt idx="4443">
                  <c:v>1.5560999999999998E-2</c:v>
                </c:pt>
                <c:pt idx="4444">
                  <c:v>1.5106999999999999E-2</c:v>
                </c:pt>
                <c:pt idx="4445">
                  <c:v>1.1575E-2</c:v>
                </c:pt>
                <c:pt idx="4446">
                  <c:v>9.1769999999999994E-3</c:v>
                </c:pt>
                <c:pt idx="4447">
                  <c:v>9.2110000000000004E-3</c:v>
                </c:pt>
                <c:pt idx="4448">
                  <c:v>7.6859999999999993E-3</c:v>
                </c:pt>
                <c:pt idx="4449">
                  <c:v>7.4929999999999997E-3</c:v>
                </c:pt>
                <c:pt idx="4450">
                  <c:v>6.5550000000000001E-3</c:v>
                </c:pt>
                <c:pt idx="4451">
                  <c:v>6.9369999999999996E-3</c:v>
                </c:pt>
                <c:pt idx="4452">
                  <c:v>7.8709999999999995E-3</c:v>
                </c:pt>
                <c:pt idx="4453">
                  <c:v>7.7800000000000005E-3</c:v>
                </c:pt>
                <c:pt idx="4454">
                  <c:v>8.9809999999999994E-3</c:v>
                </c:pt>
                <c:pt idx="4455">
                  <c:v>6.5400000000000007E-3</c:v>
                </c:pt>
                <c:pt idx="4456">
                  <c:v>5.8659999999999997E-3</c:v>
                </c:pt>
                <c:pt idx="4457">
                  <c:v>4.1979999999999995E-3</c:v>
                </c:pt>
                <c:pt idx="4458">
                  <c:v>4.3379999999999998E-3</c:v>
                </c:pt>
                <c:pt idx="4459">
                  <c:v>6.0800000000000003E-3</c:v>
                </c:pt>
                <c:pt idx="4460">
                  <c:v>9.1559999999999992E-3</c:v>
                </c:pt>
                <c:pt idx="4461">
                  <c:v>8.3889999999999989E-3</c:v>
                </c:pt>
                <c:pt idx="4462">
                  <c:v>8.1890000000000001E-3</c:v>
                </c:pt>
                <c:pt idx="4463">
                  <c:v>6.4600000000000005E-3</c:v>
                </c:pt>
                <c:pt idx="4464">
                  <c:v>5.1419999999999999E-3</c:v>
                </c:pt>
                <c:pt idx="4465">
                  <c:v>5.5579999999999996E-3</c:v>
                </c:pt>
                <c:pt idx="4466">
                  <c:v>5.1729999999999996E-3</c:v>
                </c:pt>
                <c:pt idx="4467">
                  <c:v>2.9870000000000001E-3</c:v>
                </c:pt>
                <c:pt idx="4468">
                  <c:v>2.6259999999999999E-3</c:v>
                </c:pt>
                <c:pt idx="4469">
                  <c:v>2.7429999999999998E-3</c:v>
                </c:pt>
                <c:pt idx="4470">
                  <c:v>2.1050000000000001E-3</c:v>
                </c:pt>
                <c:pt idx="4471">
                  <c:v>4.607E-3</c:v>
                </c:pt>
                <c:pt idx="4472">
                  <c:v>3.7200000000000002E-3</c:v>
                </c:pt>
                <c:pt idx="4473">
                  <c:v>3.411E-3</c:v>
                </c:pt>
                <c:pt idx="4474">
                  <c:v>2.8439999999999997E-3</c:v>
                </c:pt>
                <c:pt idx="4475">
                  <c:v>3.712E-3</c:v>
                </c:pt>
                <c:pt idx="4476">
                  <c:v>1.0277E-2</c:v>
                </c:pt>
                <c:pt idx="4477">
                  <c:v>9.8539999999999999E-3</c:v>
                </c:pt>
                <c:pt idx="4478">
                  <c:v>8.3850000000000001E-3</c:v>
                </c:pt>
                <c:pt idx="4479">
                  <c:v>6.9869999999999993E-3</c:v>
                </c:pt>
                <c:pt idx="4480">
                  <c:v>5.5779999999999996E-3</c:v>
                </c:pt>
                <c:pt idx="4481">
                  <c:v>4.6419999999999994E-3</c:v>
                </c:pt>
                <c:pt idx="4482">
                  <c:v>4.0089999999999995E-3</c:v>
                </c:pt>
                <c:pt idx="4483">
                  <c:v>3.1819999999999999E-3</c:v>
                </c:pt>
                <c:pt idx="4484">
                  <c:v>3.852E-3</c:v>
                </c:pt>
                <c:pt idx="4485">
                  <c:v>5.4749999999999998E-3</c:v>
                </c:pt>
                <c:pt idx="4486">
                  <c:v>9.2600000000000009E-3</c:v>
                </c:pt>
                <c:pt idx="4487">
                  <c:v>8.7289999999999989E-3</c:v>
                </c:pt>
                <c:pt idx="4488">
                  <c:v>8.4500000000000009E-3</c:v>
                </c:pt>
                <c:pt idx="4489">
                  <c:v>9.0100000000000006E-3</c:v>
                </c:pt>
                <c:pt idx="4490">
                  <c:v>7.1089999999999999E-3</c:v>
                </c:pt>
                <c:pt idx="4491">
                  <c:v>5.921E-3</c:v>
                </c:pt>
                <c:pt idx="4492">
                  <c:v>6.6059999999999999E-3</c:v>
                </c:pt>
                <c:pt idx="4493">
                  <c:v>5.5659999999999998E-3</c:v>
                </c:pt>
                <c:pt idx="4494">
                  <c:v>5.8149999999999999E-3</c:v>
                </c:pt>
                <c:pt idx="4495">
                  <c:v>8.1429999999999992E-3</c:v>
                </c:pt>
                <c:pt idx="4496">
                  <c:v>2.1860000000000001E-2</c:v>
                </c:pt>
                <c:pt idx="4497">
                  <c:v>1.9710000000000002E-2</c:v>
                </c:pt>
                <c:pt idx="4498">
                  <c:v>2.2520000000000002E-2</c:v>
                </c:pt>
                <c:pt idx="4499">
                  <c:v>2.1510000000000001E-2</c:v>
                </c:pt>
                <c:pt idx="4500">
                  <c:v>2.5280999999999998E-2</c:v>
                </c:pt>
                <c:pt idx="4501">
                  <c:v>2.2973E-2</c:v>
                </c:pt>
                <c:pt idx="4502">
                  <c:v>2.1094999999999999E-2</c:v>
                </c:pt>
                <c:pt idx="4503">
                  <c:v>2.5318999999999998E-2</c:v>
                </c:pt>
                <c:pt idx="4504">
                  <c:v>2.4351999999999999E-2</c:v>
                </c:pt>
                <c:pt idx="4505">
                  <c:v>2.5301000000000001E-2</c:v>
                </c:pt>
                <c:pt idx="4506">
                  <c:v>2.1242999999999998E-2</c:v>
                </c:pt>
                <c:pt idx="4507">
                  <c:v>2.9410000000000002E-2</c:v>
                </c:pt>
                <c:pt idx="4508">
                  <c:v>2.7807999999999999E-2</c:v>
                </c:pt>
                <c:pt idx="4509">
                  <c:v>2.2775E-2</c:v>
                </c:pt>
                <c:pt idx="4510">
                  <c:v>1.9476E-2</c:v>
                </c:pt>
                <c:pt idx="4511">
                  <c:v>1.6181000000000001E-2</c:v>
                </c:pt>
                <c:pt idx="4512">
                  <c:v>1.4790000000000001E-2</c:v>
                </c:pt>
                <c:pt idx="4513">
                  <c:v>1.4780000000000001E-2</c:v>
                </c:pt>
                <c:pt idx="4514">
                  <c:v>1.5276999999999999E-2</c:v>
                </c:pt>
                <c:pt idx="4515">
                  <c:v>1.3633999999999999E-2</c:v>
                </c:pt>
                <c:pt idx="4516">
                  <c:v>1.1630999999999999E-2</c:v>
                </c:pt>
                <c:pt idx="4517">
                  <c:v>1.0702E-2</c:v>
                </c:pt>
                <c:pt idx="4518">
                  <c:v>9.212999999999999E-3</c:v>
                </c:pt>
                <c:pt idx="4519">
                  <c:v>6.894E-3</c:v>
                </c:pt>
                <c:pt idx="4520">
                  <c:v>6.6530000000000001E-3</c:v>
                </c:pt>
                <c:pt idx="4521">
                  <c:v>1.2560999999999999E-2</c:v>
                </c:pt>
                <c:pt idx="4522">
                  <c:v>1.1346E-2</c:v>
                </c:pt>
                <c:pt idx="4523">
                  <c:v>1.1868999999999999E-2</c:v>
                </c:pt>
                <c:pt idx="4524">
                  <c:v>1.0109E-2</c:v>
                </c:pt>
                <c:pt idx="4525">
                  <c:v>9.7450000000000002E-3</c:v>
                </c:pt>
                <c:pt idx="4526">
                  <c:v>1.2150000000000001E-2</c:v>
                </c:pt>
                <c:pt idx="4527">
                  <c:v>2.1299999999999999E-2</c:v>
                </c:pt>
                <c:pt idx="4528">
                  <c:v>2.3420999999999997E-2</c:v>
                </c:pt>
                <c:pt idx="4529">
                  <c:v>1.8012E-2</c:v>
                </c:pt>
                <c:pt idx="4530">
                  <c:v>1.6576999999999998E-2</c:v>
                </c:pt>
                <c:pt idx="4531">
                  <c:v>1.7108999999999999E-2</c:v>
                </c:pt>
                <c:pt idx="4532">
                  <c:v>1.2581E-2</c:v>
                </c:pt>
                <c:pt idx="4533">
                  <c:v>8.1619999999999991E-3</c:v>
                </c:pt>
                <c:pt idx="4534">
                  <c:v>9.0089999999999996E-3</c:v>
                </c:pt>
                <c:pt idx="4535">
                  <c:v>1.0201999999999999E-2</c:v>
                </c:pt>
                <c:pt idx="4536">
                  <c:v>9.1929999999999998E-3</c:v>
                </c:pt>
                <c:pt idx="4537">
                  <c:v>1.0848E-2</c:v>
                </c:pt>
                <c:pt idx="4538">
                  <c:v>9.748999999999999E-3</c:v>
                </c:pt>
                <c:pt idx="4539">
                  <c:v>8.9610000000000002E-3</c:v>
                </c:pt>
                <c:pt idx="4540">
                  <c:v>6.6549999999999995E-3</c:v>
                </c:pt>
                <c:pt idx="4541">
                  <c:v>6.149E-3</c:v>
                </c:pt>
                <c:pt idx="4542">
                  <c:v>8.0520000000000001E-3</c:v>
                </c:pt>
                <c:pt idx="4543">
                  <c:v>6.8560000000000001E-3</c:v>
                </c:pt>
                <c:pt idx="4544">
                  <c:v>5.8859999999999997E-3</c:v>
                </c:pt>
                <c:pt idx="4545">
                  <c:v>4.3869999999999994E-3</c:v>
                </c:pt>
                <c:pt idx="4546">
                  <c:v>4.7400000000000003E-3</c:v>
                </c:pt>
                <c:pt idx="4547">
                  <c:v>8.0529999999999994E-3</c:v>
                </c:pt>
                <c:pt idx="4548">
                  <c:v>8.6949999999999996E-3</c:v>
                </c:pt>
                <c:pt idx="4549">
                  <c:v>9.0279999999999996E-3</c:v>
                </c:pt>
                <c:pt idx="4550">
                  <c:v>9.9989999999999992E-3</c:v>
                </c:pt>
                <c:pt idx="4551">
                  <c:v>1.4160000000000001E-2</c:v>
                </c:pt>
                <c:pt idx="4552">
                  <c:v>1.7249E-2</c:v>
                </c:pt>
                <c:pt idx="4553">
                  <c:v>1.7412999999999998E-2</c:v>
                </c:pt>
                <c:pt idx="4554">
                  <c:v>1.4836999999999999E-2</c:v>
                </c:pt>
                <c:pt idx="4555">
                  <c:v>1.2721999999999999E-2</c:v>
                </c:pt>
                <c:pt idx="4556">
                  <c:v>1.2920000000000001E-2</c:v>
                </c:pt>
                <c:pt idx="4557">
                  <c:v>1.3738E-2</c:v>
                </c:pt>
                <c:pt idx="4558">
                  <c:v>9.5049999999999996E-3</c:v>
                </c:pt>
                <c:pt idx="4559">
                  <c:v>1.4917999999999999E-2</c:v>
                </c:pt>
                <c:pt idx="4560">
                  <c:v>1.3092999999999999E-2</c:v>
                </c:pt>
                <c:pt idx="4561">
                  <c:v>1.1594999999999999E-2</c:v>
                </c:pt>
                <c:pt idx="4562">
                  <c:v>1.1080000000000001E-2</c:v>
                </c:pt>
                <c:pt idx="4563">
                  <c:v>7.809E-3</c:v>
                </c:pt>
                <c:pt idx="4564">
                  <c:v>6.0590000000000001E-3</c:v>
                </c:pt>
                <c:pt idx="4565">
                  <c:v>7.8009999999999998E-3</c:v>
                </c:pt>
                <c:pt idx="4566">
                  <c:v>6.3700000000000007E-3</c:v>
                </c:pt>
                <c:pt idx="4567">
                  <c:v>5.3149999999999994E-3</c:v>
                </c:pt>
                <c:pt idx="4568">
                  <c:v>4.2620000000000002E-3</c:v>
                </c:pt>
                <c:pt idx="4569">
                  <c:v>3.6209999999999997E-3</c:v>
                </c:pt>
                <c:pt idx="4570">
                  <c:v>2.598E-3</c:v>
                </c:pt>
                <c:pt idx="4571">
                  <c:v>3.803E-3</c:v>
                </c:pt>
                <c:pt idx="4572">
                  <c:v>5.084E-3</c:v>
                </c:pt>
                <c:pt idx="4573">
                  <c:v>4.4869999999999997E-3</c:v>
                </c:pt>
                <c:pt idx="4574">
                  <c:v>4.5259999999999996E-3</c:v>
                </c:pt>
                <c:pt idx="4575">
                  <c:v>6.1110000000000001E-3</c:v>
                </c:pt>
                <c:pt idx="4576">
                  <c:v>6.1989999999999996E-3</c:v>
                </c:pt>
                <c:pt idx="4577">
                  <c:v>5.2100000000000002E-3</c:v>
                </c:pt>
                <c:pt idx="4578">
                  <c:v>4.4879999999999998E-3</c:v>
                </c:pt>
                <c:pt idx="4579">
                  <c:v>1.4019E-2</c:v>
                </c:pt>
                <c:pt idx="4580">
                  <c:v>1.2097E-2</c:v>
                </c:pt>
                <c:pt idx="4581">
                  <c:v>1.0093E-2</c:v>
                </c:pt>
                <c:pt idx="4582">
                  <c:v>7.7400000000000004E-3</c:v>
                </c:pt>
                <c:pt idx="4583">
                  <c:v>6.4000000000000003E-3</c:v>
                </c:pt>
                <c:pt idx="4584">
                  <c:v>5.7989999999999995E-3</c:v>
                </c:pt>
                <c:pt idx="4585">
                  <c:v>6.3449999999999999E-3</c:v>
                </c:pt>
                <c:pt idx="4586">
                  <c:v>6.0639999999999999E-3</c:v>
                </c:pt>
                <c:pt idx="4587">
                  <c:v>1.0803999999999999E-2</c:v>
                </c:pt>
                <c:pt idx="4588">
                  <c:v>9.2929999999999992E-3</c:v>
                </c:pt>
                <c:pt idx="4589">
                  <c:v>6.9709999999999998E-3</c:v>
                </c:pt>
                <c:pt idx="4590">
                  <c:v>5.3079999999999994E-3</c:v>
                </c:pt>
                <c:pt idx="4591">
                  <c:v>3.8709999999999999E-3</c:v>
                </c:pt>
                <c:pt idx="4592">
                  <c:v>2.9990000000000003E-2</c:v>
                </c:pt>
                <c:pt idx="4593">
                  <c:v>3.0945999999999998E-2</c:v>
                </c:pt>
                <c:pt idx="4594">
                  <c:v>2.9910000000000003E-2</c:v>
                </c:pt>
                <c:pt idx="4595">
                  <c:v>3.1126999999999998E-2</c:v>
                </c:pt>
                <c:pt idx="4596">
                  <c:v>2.9318999999999998E-2</c:v>
                </c:pt>
                <c:pt idx="4597">
                  <c:v>3.4426999999999999E-2</c:v>
                </c:pt>
                <c:pt idx="4598">
                  <c:v>3.0637999999999999E-2</c:v>
                </c:pt>
                <c:pt idx="4599">
                  <c:v>3.0180000000000002E-2</c:v>
                </c:pt>
                <c:pt idx="4600">
                  <c:v>2.6293E-2</c:v>
                </c:pt>
                <c:pt idx="4601">
                  <c:v>2.4936E-2</c:v>
                </c:pt>
                <c:pt idx="4602">
                  <c:v>2.0923999999999998E-2</c:v>
                </c:pt>
                <c:pt idx="4603">
                  <c:v>1.8571000000000001E-2</c:v>
                </c:pt>
                <c:pt idx="4604">
                  <c:v>1.3810000000000001E-2</c:v>
                </c:pt>
                <c:pt idx="4605">
                  <c:v>1.1413E-2</c:v>
                </c:pt>
                <c:pt idx="4606">
                  <c:v>9.4549999999999999E-3</c:v>
                </c:pt>
                <c:pt idx="4607">
                  <c:v>9.3689999999999989E-3</c:v>
                </c:pt>
                <c:pt idx="4608">
                  <c:v>7.3309999999999998E-3</c:v>
                </c:pt>
                <c:pt idx="4609">
                  <c:v>1.2454999999999999E-2</c:v>
                </c:pt>
                <c:pt idx="4610">
                  <c:v>9.3410000000000003E-3</c:v>
                </c:pt>
                <c:pt idx="4611">
                  <c:v>7.1100000000000009E-3</c:v>
                </c:pt>
                <c:pt idx="4612">
                  <c:v>5.5569999999999994E-3</c:v>
                </c:pt>
                <c:pt idx="4613">
                  <c:v>4.7069999999999994E-3</c:v>
                </c:pt>
                <c:pt idx="4614">
                  <c:v>5.1469999999999997E-3</c:v>
                </c:pt>
                <c:pt idx="4615">
                  <c:v>4.5439999999999994E-3</c:v>
                </c:pt>
                <c:pt idx="4616">
                  <c:v>5.3929999999999994E-3</c:v>
                </c:pt>
                <c:pt idx="4617">
                  <c:v>6.9319999999999998E-3</c:v>
                </c:pt>
                <c:pt idx="4618">
                  <c:v>5.8200000000000005E-3</c:v>
                </c:pt>
                <c:pt idx="4619">
                  <c:v>1.2955E-2</c:v>
                </c:pt>
                <c:pt idx="4620">
                  <c:v>1.2480999999999999E-2</c:v>
                </c:pt>
                <c:pt idx="4621">
                  <c:v>1.2071999999999999E-2</c:v>
                </c:pt>
                <c:pt idx="4622">
                  <c:v>1.0312E-2</c:v>
                </c:pt>
                <c:pt idx="4623">
                  <c:v>1.2215999999999999E-2</c:v>
                </c:pt>
                <c:pt idx="4624">
                  <c:v>9.977999999999999E-3</c:v>
                </c:pt>
                <c:pt idx="4625">
                  <c:v>1.2541999999999999E-2</c:v>
                </c:pt>
                <c:pt idx="4626">
                  <c:v>1.2844E-2</c:v>
                </c:pt>
                <c:pt idx="4627">
                  <c:v>1.3644999999999999E-2</c:v>
                </c:pt>
                <c:pt idx="4628">
                  <c:v>1.4279E-2</c:v>
                </c:pt>
                <c:pt idx="4629">
                  <c:v>1.0360999999999999E-2</c:v>
                </c:pt>
                <c:pt idx="4630">
                  <c:v>1.0635E-2</c:v>
                </c:pt>
                <c:pt idx="4631">
                  <c:v>9.9579999999999998E-3</c:v>
                </c:pt>
                <c:pt idx="4632">
                  <c:v>8.4200000000000004E-3</c:v>
                </c:pt>
                <c:pt idx="4633">
                  <c:v>7.4539999999999997E-3</c:v>
                </c:pt>
                <c:pt idx="4634">
                  <c:v>8.4929999999999988E-3</c:v>
                </c:pt>
                <c:pt idx="4635">
                  <c:v>1.1457999999999999E-2</c:v>
                </c:pt>
                <c:pt idx="4636">
                  <c:v>1.0343E-2</c:v>
                </c:pt>
                <c:pt idx="4637">
                  <c:v>9.3410000000000003E-3</c:v>
                </c:pt>
                <c:pt idx="4638">
                  <c:v>7.4279999999999997E-3</c:v>
                </c:pt>
                <c:pt idx="4639">
                  <c:v>6.3539999999999994E-3</c:v>
                </c:pt>
                <c:pt idx="4640">
                  <c:v>5.7400000000000003E-3</c:v>
                </c:pt>
                <c:pt idx="4641">
                  <c:v>7.6469999999999993E-3</c:v>
                </c:pt>
                <c:pt idx="4642">
                  <c:v>1.8165000000000001E-2</c:v>
                </c:pt>
                <c:pt idx="4643">
                  <c:v>1.7613E-2</c:v>
                </c:pt>
                <c:pt idx="4644">
                  <c:v>1.984E-2</c:v>
                </c:pt>
                <c:pt idx="4645">
                  <c:v>1.4678999999999999E-2</c:v>
                </c:pt>
                <c:pt idx="4646">
                  <c:v>1.6198999999999998E-2</c:v>
                </c:pt>
                <c:pt idx="4647">
                  <c:v>1.3196999999999999E-2</c:v>
                </c:pt>
                <c:pt idx="4648">
                  <c:v>4.2224999999999999E-2</c:v>
                </c:pt>
                <c:pt idx="4649">
                  <c:v>5.1433E-2</c:v>
                </c:pt>
                <c:pt idx="4650">
                  <c:v>5.6672E-2</c:v>
                </c:pt>
                <c:pt idx="4651">
                  <c:v>6.6002999999999992E-2</c:v>
                </c:pt>
                <c:pt idx="4652">
                  <c:v>6.1050000000000007E-2</c:v>
                </c:pt>
                <c:pt idx="4653">
                  <c:v>5.7708999999999996E-2</c:v>
                </c:pt>
                <c:pt idx="4654">
                  <c:v>5.2754999999999996E-2</c:v>
                </c:pt>
                <c:pt idx="4655">
                  <c:v>4.6095999999999998E-2</c:v>
                </c:pt>
                <c:pt idx="4656">
                  <c:v>4.1502999999999998E-2</c:v>
                </c:pt>
                <c:pt idx="4657">
                  <c:v>4.0389000000000001E-2</c:v>
                </c:pt>
                <c:pt idx="4658">
                  <c:v>3.6244999999999999E-2</c:v>
                </c:pt>
                <c:pt idx="4659">
                  <c:v>3.1472E-2</c:v>
                </c:pt>
                <c:pt idx="4660">
                  <c:v>2.9328E-2</c:v>
                </c:pt>
                <c:pt idx="4661">
                  <c:v>2.7240999999999998E-2</c:v>
                </c:pt>
                <c:pt idx="4662">
                  <c:v>2.5682999999999997E-2</c:v>
                </c:pt>
                <c:pt idx="4663">
                  <c:v>2.1599E-2</c:v>
                </c:pt>
                <c:pt idx="4664">
                  <c:v>1.8821999999999998E-2</c:v>
                </c:pt>
                <c:pt idx="4665">
                  <c:v>1.4983E-2</c:v>
                </c:pt>
                <c:pt idx="4666">
                  <c:v>1.3951E-2</c:v>
                </c:pt>
                <c:pt idx="4667">
                  <c:v>1.3842E-2</c:v>
                </c:pt>
                <c:pt idx="4668">
                  <c:v>1.4104E-2</c:v>
                </c:pt>
                <c:pt idx="4669">
                  <c:v>1.1568999999999999E-2</c:v>
                </c:pt>
                <c:pt idx="4670">
                  <c:v>1.0617999999999999E-2</c:v>
                </c:pt>
                <c:pt idx="4671">
                  <c:v>7.3800000000000003E-3</c:v>
                </c:pt>
                <c:pt idx="4672">
                  <c:v>5.6819999999999996E-3</c:v>
                </c:pt>
                <c:pt idx="4673">
                  <c:v>1.0766E-2</c:v>
                </c:pt>
                <c:pt idx="4674">
                  <c:v>8.4089999999999998E-3</c:v>
                </c:pt>
                <c:pt idx="4675">
                  <c:v>7.9979999999999999E-3</c:v>
                </c:pt>
                <c:pt idx="4676">
                  <c:v>6.8259999999999996E-3</c:v>
                </c:pt>
                <c:pt idx="4677">
                  <c:v>8.2690000000000003E-3</c:v>
                </c:pt>
                <c:pt idx="4678">
                  <c:v>8.1100000000000009E-3</c:v>
                </c:pt>
                <c:pt idx="4679">
                  <c:v>6.4500000000000009E-3</c:v>
                </c:pt>
                <c:pt idx="4680">
                  <c:v>6.1370000000000001E-3</c:v>
                </c:pt>
                <c:pt idx="4681">
                  <c:v>6.9589999999999999E-3</c:v>
                </c:pt>
                <c:pt idx="4682">
                  <c:v>7.404E-3</c:v>
                </c:pt>
                <c:pt idx="4683">
                  <c:v>4.7789999999999994E-3</c:v>
                </c:pt>
                <c:pt idx="4684">
                  <c:v>4.712E-3</c:v>
                </c:pt>
                <c:pt idx="4685">
                  <c:v>8.0330000000000002E-3</c:v>
                </c:pt>
                <c:pt idx="4686">
                  <c:v>6.6829999999999997E-3</c:v>
                </c:pt>
                <c:pt idx="4687">
                  <c:v>7.7259999999999994E-3</c:v>
                </c:pt>
                <c:pt idx="4688">
                  <c:v>7.731E-3</c:v>
                </c:pt>
                <c:pt idx="4689">
                  <c:v>7.5919999999999998E-3</c:v>
                </c:pt>
                <c:pt idx="4690">
                  <c:v>6.3079999999999994E-3</c:v>
                </c:pt>
                <c:pt idx="4691">
                  <c:v>5.6500000000000005E-3</c:v>
                </c:pt>
                <c:pt idx="4692">
                  <c:v>5.9029999999999994E-3</c:v>
                </c:pt>
                <c:pt idx="4693">
                  <c:v>4.2779999999999997E-3</c:v>
                </c:pt>
                <c:pt idx="4694">
                  <c:v>3.7709999999999996E-3</c:v>
                </c:pt>
                <c:pt idx="4695">
                  <c:v>5.1549999999999999E-3</c:v>
                </c:pt>
                <c:pt idx="4696">
                  <c:v>3.7689999999999998E-3</c:v>
                </c:pt>
                <c:pt idx="4697">
                  <c:v>3.405E-3</c:v>
                </c:pt>
                <c:pt idx="4698">
                  <c:v>8.0339999999999995E-3</c:v>
                </c:pt>
                <c:pt idx="4699">
                  <c:v>9.0419999999999997E-3</c:v>
                </c:pt>
                <c:pt idx="4700">
                  <c:v>7.0159999999999997E-3</c:v>
                </c:pt>
                <c:pt idx="4701">
                  <c:v>9.672E-3</c:v>
                </c:pt>
                <c:pt idx="4702">
                  <c:v>2.3790000000000002E-2</c:v>
                </c:pt>
                <c:pt idx="4703">
                  <c:v>2.8291999999999998E-2</c:v>
                </c:pt>
                <c:pt idx="4704">
                  <c:v>2.2549E-2</c:v>
                </c:pt>
                <c:pt idx="4705">
                  <c:v>1.7856999999999998E-2</c:v>
                </c:pt>
                <c:pt idx="4706">
                  <c:v>1.3694E-2</c:v>
                </c:pt>
                <c:pt idx="4707">
                  <c:v>1.1170999999999999E-2</c:v>
                </c:pt>
                <c:pt idx="4708">
                  <c:v>8.2310000000000005E-3</c:v>
                </c:pt>
                <c:pt idx="4709">
                  <c:v>7.208E-3</c:v>
                </c:pt>
                <c:pt idx="4710">
                  <c:v>6.3229999999999996E-3</c:v>
                </c:pt>
                <c:pt idx="4711">
                  <c:v>5.9749999999999994E-3</c:v>
                </c:pt>
                <c:pt idx="4712">
                  <c:v>1.0331999999999999E-2</c:v>
                </c:pt>
                <c:pt idx="4713">
                  <c:v>1.1314999999999999E-2</c:v>
                </c:pt>
                <c:pt idx="4714">
                  <c:v>1.4508E-2</c:v>
                </c:pt>
                <c:pt idx="4715">
                  <c:v>1.5672999999999999E-2</c:v>
                </c:pt>
                <c:pt idx="4716">
                  <c:v>1.8217999999999998E-2</c:v>
                </c:pt>
                <c:pt idx="4717">
                  <c:v>1.6895E-2</c:v>
                </c:pt>
                <c:pt idx="4718">
                  <c:v>2.7868E-2</c:v>
                </c:pt>
                <c:pt idx="4719">
                  <c:v>2.6786999999999998E-2</c:v>
                </c:pt>
                <c:pt idx="4720">
                  <c:v>2.0027E-2</c:v>
                </c:pt>
                <c:pt idx="4721">
                  <c:v>2.0662E-2</c:v>
                </c:pt>
                <c:pt idx="4722">
                  <c:v>1.9370999999999999E-2</c:v>
                </c:pt>
                <c:pt idx="4723">
                  <c:v>1.576E-2</c:v>
                </c:pt>
                <c:pt idx="4724">
                  <c:v>1.7957000000000001E-2</c:v>
                </c:pt>
                <c:pt idx="4725">
                  <c:v>1.4077999999999999E-2</c:v>
                </c:pt>
                <c:pt idx="4726">
                  <c:v>1.2423E-2</c:v>
                </c:pt>
                <c:pt idx="4727">
                  <c:v>8.480999999999999E-3</c:v>
                </c:pt>
                <c:pt idx="4728">
                  <c:v>5.8379999999999994E-3</c:v>
                </c:pt>
                <c:pt idx="4729">
                  <c:v>4.8779999999999995E-3</c:v>
                </c:pt>
                <c:pt idx="4730">
                  <c:v>5.8959999999999993E-3</c:v>
                </c:pt>
                <c:pt idx="4731">
                  <c:v>4.4510000000000001E-3</c:v>
                </c:pt>
                <c:pt idx="4732">
                  <c:v>5.2680000000000001E-3</c:v>
                </c:pt>
                <c:pt idx="4733">
                  <c:v>7.2269999999999999E-3</c:v>
                </c:pt>
                <c:pt idx="4734">
                  <c:v>4.3229999999999996E-3</c:v>
                </c:pt>
                <c:pt idx="4735">
                  <c:v>6.7319999999999993E-3</c:v>
                </c:pt>
                <c:pt idx="4736">
                  <c:v>5.5769999999999995E-3</c:v>
                </c:pt>
                <c:pt idx="4737">
                  <c:v>3.581E-3</c:v>
                </c:pt>
                <c:pt idx="4738">
                  <c:v>2.7929999999999999E-3</c:v>
                </c:pt>
                <c:pt idx="4739">
                  <c:v>2.6559999999999999E-3</c:v>
                </c:pt>
                <c:pt idx="4740">
                  <c:v>4.3449999999999999E-3</c:v>
                </c:pt>
                <c:pt idx="4741">
                  <c:v>6.6949999999999996E-3</c:v>
                </c:pt>
                <c:pt idx="4742">
                  <c:v>1.4438999999999999E-2</c:v>
                </c:pt>
                <c:pt idx="4743">
                  <c:v>1.4490000000000001E-2</c:v>
                </c:pt>
                <c:pt idx="4744">
                  <c:v>1.4473999999999999E-2</c:v>
                </c:pt>
                <c:pt idx="4745">
                  <c:v>1.0475999999999999E-2</c:v>
                </c:pt>
                <c:pt idx="4746">
                  <c:v>1.0576E-2</c:v>
                </c:pt>
                <c:pt idx="4747">
                  <c:v>8.9230000000000004E-3</c:v>
                </c:pt>
                <c:pt idx="4748">
                  <c:v>9.8189999999999996E-3</c:v>
                </c:pt>
                <c:pt idx="4749">
                  <c:v>7.1539999999999998E-3</c:v>
                </c:pt>
                <c:pt idx="4750">
                  <c:v>5.2810000000000001E-3</c:v>
                </c:pt>
                <c:pt idx="4751">
                  <c:v>4.8379999999999994E-3</c:v>
                </c:pt>
                <c:pt idx="4752">
                  <c:v>5.9449999999999998E-3</c:v>
                </c:pt>
                <c:pt idx="4753">
                  <c:v>7.1109999999999993E-3</c:v>
                </c:pt>
                <c:pt idx="4754">
                  <c:v>7.1679999999999999E-3</c:v>
                </c:pt>
                <c:pt idx="4755">
                  <c:v>4.8900000000000002E-3</c:v>
                </c:pt>
                <c:pt idx="4756">
                  <c:v>3.349E-3</c:v>
                </c:pt>
                <c:pt idx="4757">
                  <c:v>2.8349999999999998E-3</c:v>
                </c:pt>
                <c:pt idx="4758">
                  <c:v>3.2059999999999996E-3</c:v>
                </c:pt>
                <c:pt idx="4759">
                  <c:v>4.7019999999999996E-3</c:v>
                </c:pt>
                <c:pt idx="4760">
                  <c:v>5.1019999999999998E-3</c:v>
                </c:pt>
                <c:pt idx="4761">
                  <c:v>6.5279999999999999E-3</c:v>
                </c:pt>
                <c:pt idx="4762">
                  <c:v>7.7600000000000004E-3</c:v>
                </c:pt>
                <c:pt idx="4763">
                  <c:v>8.7279999999999996E-3</c:v>
                </c:pt>
                <c:pt idx="4764">
                  <c:v>1.0570999999999999E-2</c:v>
                </c:pt>
                <c:pt idx="4765">
                  <c:v>1.1613999999999999E-2</c:v>
                </c:pt>
                <c:pt idx="4766">
                  <c:v>9.130000000000001E-3</c:v>
                </c:pt>
                <c:pt idx="4767">
                  <c:v>6.9049999999999997E-3</c:v>
                </c:pt>
                <c:pt idx="4768">
                  <c:v>3.3549999999999999E-3</c:v>
                </c:pt>
                <c:pt idx="4769">
                  <c:v>4.5569999999999994E-3</c:v>
                </c:pt>
                <c:pt idx="4770">
                  <c:v>4.6259999999999999E-3</c:v>
                </c:pt>
                <c:pt idx="4771">
                  <c:v>6.2810000000000001E-3</c:v>
                </c:pt>
                <c:pt idx="4772">
                  <c:v>6.8009999999999998E-3</c:v>
                </c:pt>
                <c:pt idx="4773">
                  <c:v>6.7389999999999993E-3</c:v>
                </c:pt>
                <c:pt idx="4774">
                  <c:v>5.3500000000000006E-3</c:v>
                </c:pt>
                <c:pt idx="4775">
                  <c:v>4.6410000000000002E-3</c:v>
                </c:pt>
                <c:pt idx="4776">
                  <c:v>4.9649999999999998E-3</c:v>
                </c:pt>
                <c:pt idx="4777">
                  <c:v>6.0469999999999994E-3</c:v>
                </c:pt>
                <c:pt idx="4778">
                  <c:v>1.8165000000000001E-2</c:v>
                </c:pt>
                <c:pt idx="4779">
                  <c:v>1.6771999999999999E-2</c:v>
                </c:pt>
                <c:pt idx="4780">
                  <c:v>1.3516E-2</c:v>
                </c:pt>
                <c:pt idx="4781">
                  <c:v>1.8928E-2</c:v>
                </c:pt>
                <c:pt idx="4782">
                  <c:v>1.6580999999999999E-2</c:v>
                </c:pt>
                <c:pt idx="4783">
                  <c:v>1.3687999999999999E-2</c:v>
                </c:pt>
                <c:pt idx="4784">
                  <c:v>9.3619999999999988E-3</c:v>
                </c:pt>
                <c:pt idx="4785">
                  <c:v>8.6039999999999988E-3</c:v>
                </c:pt>
                <c:pt idx="4786">
                  <c:v>7.6749999999999995E-3</c:v>
                </c:pt>
                <c:pt idx="4787">
                  <c:v>7.0729999999999994E-3</c:v>
                </c:pt>
                <c:pt idx="4788">
                  <c:v>8.3540000000000003E-3</c:v>
                </c:pt>
                <c:pt idx="4789">
                  <c:v>8.9109999999999988E-3</c:v>
                </c:pt>
                <c:pt idx="4790">
                  <c:v>8.0169999999999998E-3</c:v>
                </c:pt>
                <c:pt idx="4791">
                  <c:v>6.1309999999999993E-3</c:v>
                </c:pt>
                <c:pt idx="4792">
                  <c:v>6.3579999999999999E-3</c:v>
                </c:pt>
                <c:pt idx="4793">
                  <c:v>6.1760000000000001E-3</c:v>
                </c:pt>
                <c:pt idx="4794">
                  <c:v>6.2819999999999994E-3</c:v>
                </c:pt>
                <c:pt idx="4795">
                  <c:v>9.3989999999999994E-3</c:v>
                </c:pt>
                <c:pt idx="4796">
                  <c:v>1.0199E-2</c:v>
                </c:pt>
                <c:pt idx="4797">
                  <c:v>1.1160999999999999E-2</c:v>
                </c:pt>
                <c:pt idx="4798">
                  <c:v>1.3028999999999999E-2</c:v>
                </c:pt>
                <c:pt idx="4799">
                  <c:v>2.4062E-2</c:v>
                </c:pt>
                <c:pt idx="4800">
                  <c:v>2.6873999999999999E-2</c:v>
                </c:pt>
                <c:pt idx="4801">
                  <c:v>2.2714999999999999E-2</c:v>
                </c:pt>
                <c:pt idx="4802">
                  <c:v>2.0916000000000001E-2</c:v>
                </c:pt>
                <c:pt idx="4803">
                  <c:v>1.9571999999999999E-2</c:v>
                </c:pt>
                <c:pt idx="4804">
                  <c:v>1.6243999999999998E-2</c:v>
                </c:pt>
                <c:pt idx="4805">
                  <c:v>2.0861999999999999E-2</c:v>
                </c:pt>
                <c:pt idx="4806">
                  <c:v>2.4451000000000001E-2</c:v>
                </c:pt>
                <c:pt idx="4807">
                  <c:v>2.2693999999999999E-2</c:v>
                </c:pt>
                <c:pt idx="4808">
                  <c:v>1.8203999999999998E-2</c:v>
                </c:pt>
                <c:pt idx="4809">
                  <c:v>1.6249E-2</c:v>
                </c:pt>
                <c:pt idx="4810">
                  <c:v>2.4417999999999999E-2</c:v>
                </c:pt>
                <c:pt idx="4811">
                  <c:v>3.7182E-2</c:v>
                </c:pt>
                <c:pt idx="4812">
                  <c:v>3.0244E-2</c:v>
                </c:pt>
                <c:pt idx="4813">
                  <c:v>4.2667999999999998E-2</c:v>
                </c:pt>
                <c:pt idx="4814">
                  <c:v>3.6950000000000004E-2</c:v>
                </c:pt>
                <c:pt idx="4815">
                  <c:v>3.5373000000000002E-2</c:v>
                </c:pt>
                <c:pt idx="4816">
                  <c:v>2.9255999999999997E-2</c:v>
                </c:pt>
                <c:pt idx="4817">
                  <c:v>2.3207999999999999E-2</c:v>
                </c:pt>
                <c:pt idx="4818">
                  <c:v>1.9630000000000002E-2</c:v>
                </c:pt>
                <c:pt idx="4819">
                  <c:v>1.6385999999999998E-2</c:v>
                </c:pt>
                <c:pt idx="4820">
                  <c:v>1.5782999999999998E-2</c:v>
                </c:pt>
                <c:pt idx="4821">
                  <c:v>1.3590999999999999E-2</c:v>
                </c:pt>
                <c:pt idx="4822">
                  <c:v>1.2709E-2</c:v>
                </c:pt>
                <c:pt idx="4823">
                  <c:v>1.2584999999999999E-2</c:v>
                </c:pt>
                <c:pt idx="4824">
                  <c:v>8.454999999999999E-3</c:v>
                </c:pt>
                <c:pt idx="4825">
                  <c:v>1.2898E-2</c:v>
                </c:pt>
                <c:pt idx="4826">
                  <c:v>1.1056E-2</c:v>
                </c:pt>
                <c:pt idx="4827">
                  <c:v>8.9439999999999988E-3</c:v>
                </c:pt>
                <c:pt idx="4828">
                  <c:v>1.1810000000000001E-2</c:v>
                </c:pt>
                <c:pt idx="4829">
                  <c:v>8.9509999999999989E-3</c:v>
                </c:pt>
                <c:pt idx="4830">
                  <c:v>9.8770000000000004E-3</c:v>
                </c:pt>
                <c:pt idx="4831">
                  <c:v>6.6629999999999997E-3</c:v>
                </c:pt>
                <c:pt idx="4832">
                  <c:v>5.8999999999999999E-3</c:v>
                </c:pt>
                <c:pt idx="4833">
                  <c:v>4.3019999999999994E-3</c:v>
                </c:pt>
                <c:pt idx="4834">
                  <c:v>4.9959999999999996E-3</c:v>
                </c:pt>
                <c:pt idx="4835">
                  <c:v>5.9020000000000001E-3</c:v>
                </c:pt>
                <c:pt idx="4836">
                  <c:v>5.555E-3</c:v>
                </c:pt>
                <c:pt idx="4837">
                  <c:v>6.208E-3</c:v>
                </c:pt>
                <c:pt idx="4838">
                  <c:v>7.809E-3</c:v>
                </c:pt>
                <c:pt idx="4839">
                  <c:v>1.6378E-2</c:v>
                </c:pt>
                <c:pt idx="4840">
                  <c:v>1.4143999999999999E-2</c:v>
                </c:pt>
                <c:pt idx="4841">
                  <c:v>1.9770000000000003E-2</c:v>
                </c:pt>
                <c:pt idx="4842">
                  <c:v>1.7763999999999999E-2</c:v>
                </c:pt>
                <c:pt idx="4843">
                  <c:v>1.6535999999999999E-2</c:v>
                </c:pt>
                <c:pt idx="4844">
                  <c:v>1.8907999999999998E-2</c:v>
                </c:pt>
                <c:pt idx="4845">
                  <c:v>1.6848999999999999E-2</c:v>
                </c:pt>
                <c:pt idx="4846">
                  <c:v>1.6773E-2</c:v>
                </c:pt>
                <c:pt idx="4847">
                  <c:v>1.9081000000000001E-2</c:v>
                </c:pt>
                <c:pt idx="4848">
                  <c:v>2.0856E-2</c:v>
                </c:pt>
                <c:pt idx="4849">
                  <c:v>3.1661999999999996E-2</c:v>
                </c:pt>
                <c:pt idx="4850">
                  <c:v>2.8480999999999999E-2</c:v>
                </c:pt>
                <c:pt idx="4851">
                  <c:v>4.5296999999999997E-2</c:v>
                </c:pt>
                <c:pt idx="4852">
                  <c:v>5.6936E-2</c:v>
                </c:pt>
                <c:pt idx="4853">
                  <c:v>6.1813E-2</c:v>
                </c:pt>
                <c:pt idx="4854">
                  <c:v>6.6408999999999996E-2</c:v>
                </c:pt>
                <c:pt idx="4855">
                  <c:v>6.7444999999999991E-2</c:v>
                </c:pt>
                <c:pt idx="4856">
                  <c:v>6.5963999999999995E-2</c:v>
                </c:pt>
                <c:pt idx="4857">
                  <c:v>6.3964999999999994E-2</c:v>
                </c:pt>
                <c:pt idx="4858">
                  <c:v>6.4364999999999992E-2</c:v>
                </c:pt>
                <c:pt idx="4859">
                  <c:v>6.3417000000000001E-2</c:v>
                </c:pt>
                <c:pt idx="4860">
                  <c:v>6.2262999999999999E-2</c:v>
                </c:pt>
                <c:pt idx="4861">
                  <c:v>6.2307999999999995E-2</c:v>
                </c:pt>
                <c:pt idx="4862">
                  <c:v>7.1711999999999998E-2</c:v>
                </c:pt>
                <c:pt idx="4863">
                  <c:v>6.6012000000000001E-2</c:v>
                </c:pt>
                <c:pt idx="4864">
                  <c:v>5.9434999999999995E-2</c:v>
                </c:pt>
                <c:pt idx="4865">
                  <c:v>5.7662999999999999E-2</c:v>
                </c:pt>
                <c:pt idx="4866">
                  <c:v>8.9121999999999993E-2</c:v>
                </c:pt>
                <c:pt idx="4867">
                  <c:v>9.6645999999999996E-2</c:v>
                </c:pt>
                <c:pt idx="4868">
                  <c:v>0.12077099999999999</c:v>
                </c:pt>
                <c:pt idx="4869">
                  <c:v>0.14516899999999999</c:v>
                </c:pt>
                <c:pt idx="4870">
                  <c:v>0.153507</c:v>
                </c:pt>
                <c:pt idx="4871">
                  <c:v>0.17741000000000001</c:v>
                </c:pt>
                <c:pt idx="4872">
                  <c:v>0.185724</c:v>
                </c:pt>
                <c:pt idx="4873">
                  <c:v>0.194466</c:v>
                </c:pt>
                <c:pt idx="4874">
                  <c:v>0.19090699999999999</c:v>
                </c:pt>
                <c:pt idx="4875">
                  <c:v>0.17712600000000001</c:v>
                </c:pt>
                <c:pt idx="4876">
                  <c:v>0.19944199999999998</c:v>
                </c:pt>
                <c:pt idx="4877">
                  <c:v>0.20031499999999999</c:v>
                </c:pt>
                <c:pt idx="4878">
                  <c:v>0.205981</c:v>
                </c:pt>
                <c:pt idx="4879">
                  <c:v>0.21677199999999999</c:v>
                </c:pt>
                <c:pt idx="4880">
                  <c:v>0.224467</c:v>
                </c:pt>
                <c:pt idx="4881">
                  <c:v>0.23944699999999999</c:v>
                </c:pt>
                <c:pt idx="4882">
                  <c:v>0.25678600000000001</c:v>
                </c:pt>
                <c:pt idx="4883">
                  <c:v>0.26034799999999997</c:v>
                </c:pt>
                <c:pt idx="4884">
                  <c:v>0.246638</c:v>
                </c:pt>
                <c:pt idx="4885">
                  <c:v>0.25026699999999996</c:v>
                </c:pt>
                <c:pt idx="4886">
                  <c:v>0.24127799999999999</c:v>
                </c:pt>
                <c:pt idx="4887">
                  <c:v>0.23703099999999999</c:v>
                </c:pt>
                <c:pt idx="4888">
                  <c:v>0.23192099999999999</c:v>
                </c:pt>
                <c:pt idx="4889">
                  <c:v>0.21787599999999999</c:v>
                </c:pt>
                <c:pt idx="4890">
                  <c:v>0.25852000000000003</c:v>
                </c:pt>
                <c:pt idx="4891">
                  <c:v>0.30162</c:v>
                </c:pt>
                <c:pt idx="4892">
                  <c:v>0.30153599999999997</c:v>
                </c:pt>
                <c:pt idx="4893">
                  <c:v>0.31568099999999999</c:v>
                </c:pt>
                <c:pt idx="4894">
                  <c:v>0.31872899999999998</c:v>
                </c:pt>
                <c:pt idx="4895">
                  <c:v>0.341198</c:v>
                </c:pt>
                <c:pt idx="4896">
                  <c:v>0.35213499999999998</c:v>
                </c:pt>
                <c:pt idx="4897">
                  <c:v>0.35138799999999998</c:v>
                </c:pt>
                <c:pt idx="4898">
                  <c:v>0.35017899999999996</c:v>
                </c:pt>
                <c:pt idx="4899">
                  <c:v>0.34856300000000001</c:v>
                </c:pt>
                <c:pt idx="4900">
                  <c:v>0.34914799999999996</c:v>
                </c:pt>
                <c:pt idx="4901">
                  <c:v>0.34353600000000001</c:v>
                </c:pt>
                <c:pt idx="4902">
                  <c:v>0.35106199999999999</c:v>
                </c:pt>
                <c:pt idx="4903">
                  <c:v>0.34789500000000001</c:v>
                </c:pt>
                <c:pt idx="4904">
                  <c:v>0.34555599999999997</c:v>
                </c:pt>
                <c:pt idx="4905">
                  <c:v>0.33898800000000001</c:v>
                </c:pt>
                <c:pt idx="4906">
                  <c:v>0.33805499999999999</c:v>
                </c:pt>
                <c:pt idx="4907">
                  <c:v>0.33428599999999997</c:v>
                </c:pt>
                <c:pt idx="4908">
                  <c:v>0.32019900000000001</c:v>
                </c:pt>
                <c:pt idx="4909">
                  <c:v>0.32562799999999997</c:v>
                </c:pt>
                <c:pt idx="4910">
                  <c:v>0.29701499999999997</c:v>
                </c:pt>
                <c:pt idx="4911">
                  <c:v>0.28500599999999998</c:v>
                </c:pt>
                <c:pt idx="4912">
                  <c:v>0.27868300000000001</c:v>
                </c:pt>
                <c:pt idx="4913">
                  <c:v>0.26782499999999998</c:v>
                </c:pt>
                <c:pt idx="4914">
                  <c:v>0.251309</c:v>
                </c:pt>
                <c:pt idx="4915">
                  <c:v>0.23336899999999999</c:v>
                </c:pt>
                <c:pt idx="4916">
                  <c:v>0.229934</c:v>
                </c:pt>
                <c:pt idx="4917">
                  <c:v>0.21404099999999998</c:v>
                </c:pt>
                <c:pt idx="4918">
                  <c:v>0.22811099999999998</c:v>
                </c:pt>
                <c:pt idx="4919">
                  <c:v>0.220252</c:v>
                </c:pt>
                <c:pt idx="4920">
                  <c:v>0.20488099999999998</c:v>
                </c:pt>
                <c:pt idx="4921">
                  <c:v>0.197572</c:v>
                </c:pt>
                <c:pt idx="4922">
                  <c:v>0.1802</c:v>
                </c:pt>
                <c:pt idx="4923">
                  <c:v>0.17374799999999999</c:v>
                </c:pt>
                <c:pt idx="4924">
                  <c:v>0.16384299999999999</c:v>
                </c:pt>
                <c:pt idx="4925">
                  <c:v>0.15415799999999999</c:v>
                </c:pt>
                <c:pt idx="4926">
                  <c:v>0.156032</c:v>
                </c:pt>
                <c:pt idx="4927">
                  <c:v>0.155279</c:v>
                </c:pt>
                <c:pt idx="4928">
                  <c:v>0.145617</c:v>
                </c:pt>
                <c:pt idx="4929">
                  <c:v>0.12528599999999998</c:v>
                </c:pt>
                <c:pt idx="4930">
                  <c:v>0.123442</c:v>
                </c:pt>
                <c:pt idx="4931">
                  <c:v>0.10992399999999999</c:v>
                </c:pt>
                <c:pt idx="4932">
                  <c:v>0.11153399999999999</c:v>
                </c:pt>
                <c:pt idx="4933">
                  <c:v>0.13456399999999999</c:v>
                </c:pt>
                <c:pt idx="4934">
                  <c:v>0.15542499999999998</c:v>
                </c:pt>
                <c:pt idx="4935">
                  <c:v>0.16204099999999999</c:v>
                </c:pt>
                <c:pt idx="4936">
                  <c:v>0.16817299999999999</c:v>
                </c:pt>
                <c:pt idx="4937">
                  <c:v>0.16799500000000001</c:v>
                </c:pt>
                <c:pt idx="4938">
                  <c:v>0.16126799999999999</c:v>
                </c:pt>
                <c:pt idx="4939">
                  <c:v>0.16377700000000001</c:v>
                </c:pt>
                <c:pt idx="4940">
                  <c:v>0.15843699999999999</c:v>
                </c:pt>
                <c:pt idx="4941">
                  <c:v>0.14385899999999999</c:v>
                </c:pt>
                <c:pt idx="4942">
                  <c:v>0.13517799999999999</c:v>
                </c:pt>
                <c:pt idx="4943">
                  <c:v>0.12414699999999999</c:v>
                </c:pt>
                <c:pt idx="4944">
                  <c:v>0.127696</c:v>
                </c:pt>
                <c:pt idx="4945">
                  <c:v>0.123128</c:v>
                </c:pt>
                <c:pt idx="4946">
                  <c:v>0.125476</c:v>
                </c:pt>
                <c:pt idx="4947">
                  <c:v>0.12080299999999999</c:v>
                </c:pt>
                <c:pt idx="4948">
                  <c:v>0.11153199999999999</c:v>
                </c:pt>
                <c:pt idx="4949">
                  <c:v>0.108817</c:v>
                </c:pt>
                <c:pt idx="4950">
                  <c:v>9.9814E-2</c:v>
                </c:pt>
                <c:pt idx="4951">
                  <c:v>8.9834999999999998E-2</c:v>
                </c:pt>
                <c:pt idx="4952">
                  <c:v>8.2018999999999995E-2</c:v>
                </c:pt>
                <c:pt idx="4953">
                  <c:v>8.0314999999999998E-2</c:v>
                </c:pt>
                <c:pt idx="4954">
                  <c:v>7.1960999999999997E-2</c:v>
                </c:pt>
                <c:pt idx="4955">
                  <c:v>4.7659E-2</c:v>
                </c:pt>
                <c:pt idx="4956">
                  <c:v>6.3156000000000004E-2</c:v>
                </c:pt>
                <c:pt idx="4957">
                  <c:v>5.5400999999999999E-2</c:v>
                </c:pt>
                <c:pt idx="4958">
                  <c:v>5.7145999999999995E-2</c:v>
                </c:pt>
                <c:pt idx="4959">
                  <c:v>6.0585E-2</c:v>
                </c:pt>
                <c:pt idx="4960">
                  <c:v>6.93E-2</c:v>
                </c:pt>
                <c:pt idx="4961">
                  <c:v>6.2535999999999994E-2</c:v>
                </c:pt>
                <c:pt idx="4962">
                  <c:v>5.4422999999999999E-2</c:v>
                </c:pt>
                <c:pt idx="4963">
                  <c:v>5.3510000000000002E-2</c:v>
                </c:pt>
                <c:pt idx="4964">
                  <c:v>5.7312999999999996E-2</c:v>
                </c:pt>
                <c:pt idx="4965">
                  <c:v>6.7934999999999995E-2</c:v>
                </c:pt>
                <c:pt idx="4966">
                  <c:v>9.623000000000001E-2</c:v>
                </c:pt>
                <c:pt idx="4967">
                  <c:v>0.11250399999999999</c:v>
                </c:pt>
                <c:pt idx="4968">
                  <c:v>0.11080799999999999</c:v>
                </c:pt>
                <c:pt idx="4969">
                  <c:v>0.110703</c:v>
                </c:pt>
                <c:pt idx="4970">
                  <c:v>0.10455099999999999</c:v>
                </c:pt>
                <c:pt idx="4971">
                  <c:v>0.102765</c:v>
                </c:pt>
                <c:pt idx="4972">
                  <c:v>0.10158499999999999</c:v>
                </c:pt>
                <c:pt idx="4973">
                  <c:v>9.4635999999999998E-2</c:v>
                </c:pt>
                <c:pt idx="4974">
                  <c:v>9.4810999999999993E-2</c:v>
                </c:pt>
                <c:pt idx="4975">
                  <c:v>8.9248999999999995E-2</c:v>
                </c:pt>
                <c:pt idx="4976">
                  <c:v>9.2184000000000002E-2</c:v>
                </c:pt>
                <c:pt idx="4977">
                  <c:v>9.0737999999999999E-2</c:v>
                </c:pt>
                <c:pt idx="4978">
                  <c:v>8.5963999999999999E-2</c:v>
                </c:pt>
                <c:pt idx="4979">
                  <c:v>8.2026000000000002E-2</c:v>
                </c:pt>
                <c:pt idx="4980">
                  <c:v>7.7867999999999993E-2</c:v>
                </c:pt>
                <c:pt idx="4981">
                  <c:v>7.5163999999999995E-2</c:v>
                </c:pt>
                <c:pt idx="4982">
                  <c:v>7.2550000000000003E-2</c:v>
                </c:pt>
                <c:pt idx="4983">
                  <c:v>6.9847999999999993E-2</c:v>
                </c:pt>
                <c:pt idx="4984">
                  <c:v>7.074699999999999E-2</c:v>
                </c:pt>
                <c:pt idx="4985">
                  <c:v>6.7463999999999996E-2</c:v>
                </c:pt>
                <c:pt idx="4986">
                  <c:v>7.785099999999999E-2</c:v>
                </c:pt>
                <c:pt idx="4987">
                  <c:v>6.9760000000000003E-2</c:v>
                </c:pt>
                <c:pt idx="4988">
                  <c:v>7.2874999999999995E-2</c:v>
                </c:pt>
                <c:pt idx="4989">
                  <c:v>8.0982999999999999E-2</c:v>
                </c:pt>
                <c:pt idx="4990">
                  <c:v>8.3192000000000002E-2</c:v>
                </c:pt>
                <c:pt idx="4991">
                  <c:v>8.5063E-2</c:v>
                </c:pt>
                <c:pt idx="4992">
                  <c:v>7.9452999999999996E-2</c:v>
                </c:pt>
                <c:pt idx="4993">
                  <c:v>8.9981999999999993E-2</c:v>
                </c:pt>
                <c:pt idx="4994">
                  <c:v>8.8510999999999992E-2</c:v>
                </c:pt>
                <c:pt idx="4995">
                  <c:v>9.3891000000000002E-2</c:v>
                </c:pt>
                <c:pt idx="4996">
                  <c:v>9.3800999999999995E-2</c:v>
                </c:pt>
                <c:pt idx="4997">
                  <c:v>9.7822999999999993E-2</c:v>
                </c:pt>
                <c:pt idx="4998">
                  <c:v>0.102682</c:v>
                </c:pt>
                <c:pt idx="4999">
                  <c:v>9.5881999999999995E-2</c:v>
                </c:pt>
                <c:pt idx="5000">
                  <c:v>8.8972999999999997E-2</c:v>
                </c:pt>
                <c:pt idx="5001">
                  <c:v>8.875799999999999E-2</c:v>
                </c:pt>
                <c:pt idx="5002">
                  <c:v>9.1706999999999997E-2</c:v>
                </c:pt>
                <c:pt idx="5003">
                  <c:v>8.663499999999999E-2</c:v>
                </c:pt>
                <c:pt idx="5004">
                  <c:v>7.5786999999999993E-2</c:v>
                </c:pt>
                <c:pt idx="5005">
                  <c:v>6.8926000000000001E-2</c:v>
                </c:pt>
                <c:pt idx="5006">
                  <c:v>6.9683999999999996E-2</c:v>
                </c:pt>
                <c:pt idx="5007">
                  <c:v>6.4252000000000004E-2</c:v>
                </c:pt>
                <c:pt idx="5008">
                  <c:v>6.4847000000000002E-2</c:v>
                </c:pt>
                <c:pt idx="5009">
                  <c:v>5.3357999999999996E-2</c:v>
                </c:pt>
                <c:pt idx="5010">
                  <c:v>4.4176E-2</c:v>
                </c:pt>
                <c:pt idx="5011">
                  <c:v>4.4914999999999997E-2</c:v>
                </c:pt>
                <c:pt idx="5012">
                  <c:v>3.5328999999999999E-2</c:v>
                </c:pt>
                <c:pt idx="5013">
                  <c:v>3.2483999999999999E-2</c:v>
                </c:pt>
                <c:pt idx="5014">
                  <c:v>2.5024999999999999E-2</c:v>
                </c:pt>
                <c:pt idx="5015">
                  <c:v>1.9883999999999999E-2</c:v>
                </c:pt>
                <c:pt idx="5016">
                  <c:v>2.1017999999999998E-2</c:v>
                </c:pt>
                <c:pt idx="5017">
                  <c:v>2.9790999999999998E-2</c:v>
                </c:pt>
                <c:pt idx="5018">
                  <c:v>3.2300000000000002E-2</c:v>
                </c:pt>
                <c:pt idx="5019">
                  <c:v>2.3130000000000001E-2</c:v>
                </c:pt>
                <c:pt idx="5020">
                  <c:v>2.0305999999999998E-2</c:v>
                </c:pt>
                <c:pt idx="5021">
                  <c:v>1.9965999999999998E-2</c:v>
                </c:pt>
                <c:pt idx="5022">
                  <c:v>1.7107000000000001E-2</c:v>
                </c:pt>
                <c:pt idx="5023">
                  <c:v>2.2197999999999999E-2</c:v>
                </c:pt>
                <c:pt idx="5024">
                  <c:v>2.2290000000000001E-2</c:v>
                </c:pt>
                <c:pt idx="5025">
                  <c:v>2.5055999999999998E-2</c:v>
                </c:pt>
                <c:pt idx="5026">
                  <c:v>2.6797999999999999E-2</c:v>
                </c:pt>
                <c:pt idx="5027">
                  <c:v>2.4798000000000001E-2</c:v>
                </c:pt>
                <c:pt idx="5028">
                  <c:v>2.9450000000000004E-2</c:v>
                </c:pt>
                <c:pt idx="5029">
                  <c:v>2.7272999999999999E-2</c:v>
                </c:pt>
                <c:pt idx="5030">
                  <c:v>2.3897999999999999E-2</c:v>
                </c:pt>
                <c:pt idx="5031">
                  <c:v>1.9970000000000002E-2</c:v>
                </c:pt>
                <c:pt idx="5032">
                  <c:v>1.7654E-2</c:v>
                </c:pt>
                <c:pt idx="5033">
                  <c:v>1.9577000000000001E-2</c:v>
                </c:pt>
                <c:pt idx="5034">
                  <c:v>2.9477E-2</c:v>
                </c:pt>
                <c:pt idx="5035">
                  <c:v>4.0773999999999998E-2</c:v>
                </c:pt>
                <c:pt idx="5036">
                  <c:v>3.5608000000000001E-2</c:v>
                </c:pt>
                <c:pt idx="5037">
                  <c:v>3.0166999999999999E-2</c:v>
                </c:pt>
                <c:pt idx="5038">
                  <c:v>2.6145999999999999E-2</c:v>
                </c:pt>
                <c:pt idx="5039">
                  <c:v>2.596E-2</c:v>
                </c:pt>
                <c:pt idx="5040">
                  <c:v>1.8953999999999999E-2</c:v>
                </c:pt>
                <c:pt idx="5041">
                  <c:v>1.7925999999999997E-2</c:v>
                </c:pt>
                <c:pt idx="5042">
                  <c:v>1.3231E-2</c:v>
                </c:pt>
                <c:pt idx="5043">
                  <c:v>2.0486999999999998E-2</c:v>
                </c:pt>
                <c:pt idx="5044">
                  <c:v>1.7902999999999999E-2</c:v>
                </c:pt>
                <c:pt idx="5045">
                  <c:v>1.7222999999999999E-2</c:v>
                </c:pt>
                <c:pt idx="5046">
                  <c:v>1.3517E-2</c:v>
                </c:pt>
                <c:pt idx="5047">
                  <c:v>1.9430000000000003E-2</c:v>
                </c:pt>
                <c:pt idx="5048">
                  <c:v>1.5910999999999998E-2</c:v>
                </c:pt>
                <c:pt idx="5049">
                  <c:v>1.9087E-2</c:v>
                </c:pt>
                <c:pt idx="5050">
                  <c:v>1.8515999999999998E-2</c:v>
                </c:pt>
                <c:pt idx="5051">
                  <c:v>2.1021999999999999E-2</c:v>
                </c:pt>
                <c:pt idx="5052">
                  <c:v>2.0490000000000001E-2</c:v>
                </c:pt>
                <c:pt idx="5053">
                  <c:v>2.1211000000000001E-2</c:v>
                </c:pt>
                <c:pt idx="5054">
                  <c:v>1.6844999999999999E-2</c:v>
                </c:pt>
                <c:pt idx="5055">
                  <c:v>1.8321999999999998E-2</c:v>
                </c:pt>
                <c:pt idx="5056">
                  <c:v>1.4494999999999999E-2</c:v>
                </c:pt>
                <c:pt idx="5057">
                  <c:v>1.2395E-2</c:v>
                </c:pt>
                <c:pt idx="5058">
                  <c:v>1.5841000000000001E-2</c:v>
                </c:pt>
                <c:pt idx="5059">
                  <c:v>1.7697999999999998E-2</c:v>
                </c:pt>
                <c:pt idx="5060">
                  <c:v>2.3333E-2</c:v>
                </c:pt>
                <c:pt idx="5061">
                  <c:v>3.9747999999999999E-2</c:v>
                </c:pt>
                <c:pt idx="5062">
                  <c:v>4.2935000000000001E-2</c:v>
                </c:pt>
                <c:pt idx="5063">
                  <c:v>3.8920000000000003E-2</c:v>
                </c:pt>
                <c:pt idx="5064">
                  <c:v>4.8937999999999995E-2</c:v>
                </c:pt>
                <c:pt idx="5065">
                  <c:v>5.4590000000000007E-2</c:v>
                </c:pt>
                <c:pt idx="5066">
                  <c:v>4.3095999999999995E-2</c:v>
                </c:pt>
                <c:pt idx="5067">
                  <c:v>4.2025E-2</c:v>
                </c:pt>
                <c:pt idx="5068">
                  <c:v>3.3541999999999995E-2</c:v>
                </c:pt>
                <c:pt idx="5069">
                  <c:v>4.1992000000000002E-2</c:v>
                </c:pt>
                <c:pt idx="5070">
                  <c:v>3.6261000000000002E-2</c:v>
                </c:pt>
                <c:pt idx="5071">
                  <c:v>4.1645000000000001E-2</c:v>
                </c:pt>
                <c:pt idx="5072">
                  <c:v>4.6751999999999995E-2</c:v>
                </c:pt>
                <c:pt idx="5073">
                  <c:v>4.3381999999999997E-2</c:v>
                </c:pt>
                <c:pt idx="5074">
                  <c:v>4.2775000000000001E-2</c:v>
                </c:pt>
                <c:pt idx="5075">
                  <c:v>4.6990000000000004E-2</c:v>
                </c:pt>
                <c:pt idx="5076">
                  <c:v>5.2100999999999995E-2</c:v>
                </c:pt>
                <c:pt idx="5077">
                  <c:v>5.3890000000000007E-2</c:v>
                </c:pt>
                <c:pt idx="5078">
                  <c:v>5.7170000000000006E-2</c:v>
                </c:pt>
                <c:pt idx="5079">
                  <c:v>5.0013999999999996E-2</c:v>
                </c:pt>
                <c:pt idx="5080">
                  <c:v>4.1456E-2</c:v>
                </c:pt>
                <c:pt idx="5081">
                  <c:v>3.6980000000000006E-2</c:v>
                </c:pt>
                <c:pt idx="5082">
                  <c:v>4.2833999999999997E-2</c:v>
                </c:pt>
                <c:pt idx="5083">
                  <c:v>4.1550000000000004E-2</c:v>
                </c:pt>
                <c:pt idx="5084">
                  <c:v>4.4642000000000001E-2</c:v>
                </c:pt>
                <c:pt idx="5085">
                  <c:v>4.6117999999999999E-2</c:v>
                </c:pt>
                <c:pt idx="5086">
                  <c:v>4.3000999999999998E-2</c:v>
                </c:pt>
                <c:pt idx="5087">
                  <c:v>4.1012E-2</c:v>
                </c:pt>
                <c:pt idx="5088">
                  <c:v>3.2865999999999999E-2</c:v>
                </c:pt>
                <c:pt idx="5089">
                  <c:v>2.9394E-2</c:v>
                </c:pt>
                <c:pt idx="5090">
                  <c:v>2.3814999999999999E-2</c:v>
                </c:pt>
                <c:pt idx="5091">
                  <c:v>2.0880000000000003E-2</c:v>
                </c:pt>
                <c:pt idx="5092">
                  <c:v>1.7044E-2</c:v>
                </c:pt>
                <c:pt idx="5093">
                  <c:v>1.719E-2</c:v>
                </c:pt>
                <c:pt idx="5094">
                  <c:v>1.3507999999999999E-2</c:v>
                </c:pt>
                <c:pt idx="5095">
                  <c:v>1.1665999999999999E-2</c:v>
                </c:pt>
                <c:pt idx="5096">
                  <c:v>1.0968E-2</c:v>
                </c:pt>
                <c:pt idx="5097">
                  <c:v>9.129E-3</c:v>
                </c:pt>
                <c:pt idx="5098">
                  <c:v>1.3580000000000002E-2</c:v>
                </c:pt>
                <c:pt idx="5099">
                  <c:v>4.0881999999999995E-2</c:v>
                </c:pt>
                <c:pt idx="5100">
                  <c:v>5.1531999999999994E-2</c:v>
                </c:pt>
                <c:pt idx="5101">
                  <c:v>5.1202999999999999E-2</c:v>
                </c:pt>
                <c:pt idx="5102">
                  <c:v>5.5166E-2</c:v>
                </c:pt>
                <c:pt idx="5103">
                  <c:v>5.3942999999999998E-2</c:v>
                </c:pt>
                <c:pt idx="5104">
                  <c:v>5.1970000000000002E-2</c:v>
                </c:pt>
                <c:pt idx="5105">
                  <c:v>4.4567999999999997E-2</c:v>
                </c:pt>
                <c:pt idx="5106">
                  <c:v>5.1392E-2</c:v>
                </c:pt>
                <c:pt idx="5107">
                  <c:v>5.9258999999999999E-2</c:v>
                </c:pt>
                <c:pt idx="5108">
                  <c:v>5.4651999999999999E-2</c:v>
                </c:pt>
                <c:pt idx="5109">
                  <c:v>6.2621999999999997E-2</c:v>
                </c:pt>
                <c:pt idx="5110">
                  <c:v>7.5355999999999992E-2</c:v>
                </c:pt>
                <c:pt idx="5111">
                  <c:v>7.497899999999999E-2</c:v>
                </c:pt>
                <c:pt idx="5112">
                  <c:v>7.8733999999999998E-2</c:v>
                </c:pt>
                <c:pt idx="5113">
                  <c:v>7.6747999999999997E-2</c:v>
                </c:pt>
                <c:pt idx="5114">
                  <c:v>7.2356999999999991E-2</c:v>
                </c:pt>
                <c:pt idx="5115">
                  <c:v>7.6853999999999992E-2</c:v>
                </c:pt>
                <c:pt idx="5116">
                  <c:v>6.9004999999999997E-2</c:v>
                </c:pt>
                <c:pt idx="5117">
                  <c:v>8.9436000000000002E-2</c:v>
                </c:pt>
                <c:pt idx="5118">
                  <c:v>8.8137999999999994E-2</c:v>
                </c:pt>
                <c:pt idx="5119">
                  <c:v>8.8433999999999999E-2</c:v>
                </c:pt>
                <c:pt idx="5120">
                  <c:v>9.9990000000000009E-2</c:v>
                </c:pt>
                <c:pt idx="5121">
                  <c:v>0.11663599999999999</c:v>
                </c:pt>
                <c:pt idx="5122">
                  <c:v>0.10318099999999999</c:v>
                </c:pt>
                <c:pt idx="5123">
                  <c:v>9.4203999999999996E-2</c:v>
                </c:pt>
                <c:pt idx="5124">
                  <c:v>8.4552000000000002E-2</c:v>
                </c:pt>
                <c:pt idx="5125">
                  <c:v>8.5621000000000003E-2</c:v>
                </c:pt>
                <c:pt idx="5126">
                  <c:v>8.6650000000000005E-2</c:v>
                </c:pt>
                <c:pt idx="5127">
                  <c:v>8.5741999999999999E-2</c:v>
                </c:pt>
                <c:pt idx="5128">
                  <c:v>8.8314999999999991E-2</c:v>
                </c:pt>
                <c:pt idx="5129">
                  <c:v>9.6067E-2</c:v>
                </c:pt>
                <c:pt idx="5130">
                  <c:v>9.4453999999999996E-2</c:v>
                </c:pt>
                <c:pt idx="5131">
                  <c:v>0.100392</c:v>
                </c:pt>
                <c:pt idx="5132">
                  <c:v>0.12464599999999999</c:v>
                </c:pt>
                <c:pt idx="5133">
                  <c:v>0.11785599999999999</c:v>
                </c:pt>
                <c:pt idx="5134">
                  <c:v>0.11933000000000001</c:v>
                </c:pt>
                <c:pt idx="5135">
                  <c:v>0.113411</c:v>
                </c:pt>
                <c:pt idx="5136">
                  <c:v>0.12233799999999999</c:v>
                </c:pt>
                <c:pt idx="5137">
                  <c:v>0.13286499999999998</c:v>
                </c:pt>
                <c:pt idx="5138">
                  <c:v>0.13342199999999999</c:v>
                </c:pt>
                <c:pt idx="5139">
                  <c:v>0.12692799999999999</c:v>
                </c:pt>
                <c:pt idx="5140">
                  <c:v>0.133497</c:v>
                </c:pt>
                <c:pt idx="5141">
                  <c:v>0.12956099999999998</c:v>
                </c:pt>
                <c:pt idx="5142">
                  <c:v>0.109499</c:v>
                </c:pt>
                <c:pt idx="5143">
                  <c:v>9.8678999999999989E-2</c:v>
                </c:pt>
                <c:pt idx="5144">
                  <c:v>0.11409699999999999</c:v>
                </c:pt>
                <c:pt idx="5145">
                  <c:v>0.110095</c:v>
                </c:pt>
                <c:pt idx="5146">
                  <c:v>0.12142299999999999</c:v>
                </c:pt>
                <c:pt idx="5147">
                  <c:v>0.115393</c:v>
                </c:pt>
                <c:pt idx="5148">
                  <c:v>0.11383499999999999</c:v>
                </c:pt>
                <c:pt idx="5149">
                  <c:v>0.11039099999999999</c:v>
                </c:pt>
                <c:pt idx="5150">
                  <c:v>0.13095399999999999</c:v>
                </c:pt>
                <c:pt idx="5151">
                  <c:v>0.14282400000000001</c:v>
                </c:pt>
                <c:pt idx="5152">
                  <c:v>0.148009</c:v>
                </c:pt>
                <c:pt idx="5153">
                  <c:v>0.194219</c:v>
                </c:pt>
                <c:pt idx="5154">
                  <c:v>0.19825699999999999</c:v>
                </c:pt>
                <c:pt idx="5155">
                  <c:v>0.20041799999999999</c:v>
                </c:pt>
                <c:pt idx="5156">
                  <c:v>0.193883</c:v>
                </c:pt>
                <c:pt idx="5157">
                  <c:v>0.18629899999999999</c:v>
                </c:pt>
                <c:pt idx="5158">
                  <c:v>0.169069</c:v>
                </c:pt>
                <c:pt idx="5159">
                  <c:v>0.175896</c:v>
                </c:pt>
                <c:pt idx="5160">
                  <c:v>0.18720599999999998</c:v>
                </c:pt>
                <c:pt idx="5161">
                  <c:v>0.179262</c:v>
                </c:pt>
                <c:pt idx="5162">
                  <c:v>0.21417599999999998</c:v>
                </c:pt>
                <c:pt idx="5163">
                  <c:v>0.22908899999999999</c:v>
                </c:pt>
                <c:pt idx="5164">
                  <c:v>0.22500799999999999</c:v>
                </c:pt>
                <c:pt idx="5165">
                  <c:v>0.22295799999999999</c:v>
                </c:pt>
                <c:pt idx="5166">
                  <c:v>0.21798799999999999</c:v>
                </c:pt>
                <c:pt idx="5167">
                  <c:v>0.24127099999999999</c:v>
                </c:pt>
                <c:pt idx="5168">
                  <c:v>0.23943899999999999</c:v>
                </c:pt>
                <c:pt idx="5169">
                  <c:v>0.240035</c:v>
                </c:pt>
                <c:pt idx="5170">
                  <c:v>0.23308099999999998</c:v>
                </c:pt>
                <c:pt idx="5171">
                  <c:v>0.21934599999999999</c:v>
                </c:pt>
                <c:pt idx="5172">
                  <c:v>0.18695699999999998</c:v>
                </c:pt>
                <c:pt idx="5173">
                  <c:v>0.175953</c:v>
                </c:pt>
                <c:pt idx="5174">
                  <c:v>0.16154099999999999</c:v>
                </c:pt>
                <c:pt idx="5175">
                  <c:v>0.14999599999999999</c:v>
                </c:pt>
                <c:pt idx="5176">
                  <c:v>0.13406599999999999</c:v>
                </c:pt>
                <c:pt idx="5177">
                  <c:v>0.11863299999999999</c:v>
                </c:pt>
                <c:pt idx="5178">
                  <c:v>0.11341799999999999</c:v>
                </c:pt>
                <c:pt idx="5179">
                  <c:v>0.113079</c:v>
                </c:pt>
                <c:pt idx="5180">
                  <c:v>0.10674000000000002</c:v>
                </c:pt>
                <c:pt idx="5181">
                  <c:v>9.9547999999999998E-2</c:v>
                </c:pt>
                <c:pt idx="5182">
                  <c:v>9.0991000000000002E-2</c:v>
                </c:pt>
                <c:pt idx="5183">
                  <c:v>8.3452999999999999E-2</c:v>
                </c:pt>
                <c:pt idx="5184">
                  <c:v>8.8923000000000002E-2</c:v>
                </c:pt>
                <c:pt idx="5185">
                  <c:v>7.6121999999999995E-2</c:v>
                </c:pt>
                <c:pt idx="5186">
                  <c:v>7.3690000000000005E-2</c:v>
                </c:pt>
                <c:pt idx="5187">
                  <c:v>7.2523999999999991E-2</c:v>
                </c:pt>
                <c:pt idx="5188">
                  <c:v>7.5687999999999991E-2</c:v>
                </c:pt>
                <c:pt idx="5189">
                  <c:v>7.0140000000000008E-2</c:v>
                </c:pt>
                <c:pt idx="5190">
                  <c:v>7.3413999999999993E-2</c:v>
                </c:pt>
                <c:pt idx="5191">
                  <c:v>6.7799999999999999E-2</c:v>
                </c:pt>
                <c:pt idx="5192">
                  <c:v>7.2021000000000002E-2</c:v>
                </c:pt>
                <c:pt idx="5193">
                  <c:v>6.8850000000000008E-2</c:v>
                </c:pt>
                <c:pt idx="5194">
                  <c:v>7.2938000000000003E-2</c:v>
                </c:pt>
                <c:pt idx="5195">
                  <c:v>7.3615E-2</c:v>
                </c:pt>
                <c:pt idx="5196">
                  <c:v>7.8561999999999993E-2</c:v>
                </c:pt>
                <c:pt idx="5197">
                  <c:v>8.0758999999999997E-2</c:v>
                </c:pt>
                <c:pt idx="5198">
                  <c:v>0.102864</c:v>
                </c:pt>
                <c:pt idx="5199">
                  <c:v>0.10513399999999999</c:v>
                </c:pt>
                <c:pt idx="5200">
                  <c:v>0.10489799999999999</c:v>
                </c:pt>
                <c:pt idx="5201">
                  <c:v>0.10756</c:v>
                </c:pt>
                <c:pt idx="5202">
                  <c:v>9.9316000000000002E-2</c:v>
                </c:pt>
                <c:pt idx="5203">
                  <c:v>8.9212E-2</c:v>
                </c:pt>
                <c:pt idx="5204">
                  <c:v>7.5221999999999997E-2</c:v>
                </c:pt>
                <c:pt idx="5205">
                  <c:v>7.9948999999999992E-2</c:v>
                </c:pt>
                <c:pt idx="5206">
                  <c:v>8.8560000000000014E-2</c:v>
                </c:pt>
                <c:pt idx="5207">
                  <c:v>8.2897999999999999E-2</c:v>
                </c:pt>
                <c:pt idx="5208">
                  <c:v>6.3176999999999997E-2</c:v>
                </c:pt>
                <c:pt idx="5209">
                  <c:v>5.9977999999999997E-2</c:v>
                </c:pt>
                <c:pt idx="5210">
                  <c:v>5.3425E-2</c:v>
                </c:pt>
                <c:pt idx="5211">
                  <c:v>5.8966999999999999E-2</c:v>
                </c:pt>
                <c:pt idx="5212">
                  <c:v>5.6826999999999996E-2</c:v>
                </c:pt>
                <c:pt idx="5213">
                  <c:v>5.3606000000000001E-2</c:v>
                </c:pt>
                <c:pt idx="5214">
                  <c:v>5.0664000000000001E-2</c:v>
                </c:pt>
                <c:pt idx="5215">
                  <c:v>5.3075999999999998E-2</c:v>
                </c:pt>
                <c:pt idx="5216">
                  <c:v>3.9572999999999997E-2</c:v>
                </c:pt>
                <c:pt idx="5217">
                  <c:v>4.0390999999999996E-2</c:v>
                </c:pt>
                <c:pt idx="5218">
                  <c:v>2.8380000000000002E-2</c:v>
                </c:pt>
                <c:pt idx="5219">
                  <c:v>4.6389E-2</c:v>
                </c:pt>
                <c:pt idx="5220">
                  <c:v>6.5015000000000003E-2</c:v>
                </c:pt>
                <c:pt idx="5221">
                  <c:v>7.5169E-2</c:v>
                </c:pt>
                <c:pt idx="5222">
                  <c:v>8.273599999999999E-2</c:v>
                </c:pt>
                <c:pt idx="5223">
                  <c:v>8.885499999999999E-2</c:v>
                </c:pt>
                <c:pt idx="5224">
                  <c:v>9.0690000000000007E-2</c:v>
                </c:pt>
                <c:pt idx="5225">
                  <c:v>8.4297999999999998E-2</c:v>
                </c:pt>
                <c:pt idx="5226">
                  <c:v>7.8965999999999995E-2</c:v>
                </c:pt>
                <c:pt idx="5227">
                  <c:v>8.5316000000000003E-2</c:v>
                </c:pt>
                <c:pt idx="5228">
                  <c:v>8.2358000000000001E-2</c:v>
                </c:pt>
                <c:pt idx="5229">
                  <c:v>8.4588999999999998E-2</c:v>
                </c:pt>
                <c:pt idx="5230">
                  <c:v>8.1411999999999998E-2</c:v>
                </c:pt>
                <c:pt idx="5231">
                  <c:v>7.1080999999999991E-2</c:v>
                </c:pt>
                <c:pt idx="5232">
                  <c:v>6.2321999999999995E-2</c:v>
                </c:pt>
                <c:pt idx="5233">
                  <c:v>5.8427E-2</c:v>
                </c:pt>
                <c:pt idx="5234">
                  <c:v>5.3606999999999995E-2</c:v>
                </c:pt>
                <c:pt idx="5235">
                  <c:v>4.3901999999999997E-2</c:v>
                </c:pt>
                <c:pt idx="5236">
                  <c:v>4.1866E-2</c:v>
                </c:pt>
                <c:pt idx="5237">
                  <c:v>7.1932999999999997E-2</c:v>
                </c:pt>
                <c:pt idx="5238">
                  <c:v>7.3360000000000009E-2</c:v>
                </c:pt>
                <c:pt idx="5239">
                  <c:v>6.9738999999999995E-2</c:v>
                </c:pt>
                <c:pt idx="5240">
                  <c:v>5.8443999999999996E-2</c:v>
                </c:pt>
                <c:pt idx="5241">
                  <c:v>5.3372999999999997E-2</c:v>
                </c:pt>
                <c:pt idx="5242">
                  <c:v>5.6480000000000002E-2</c:v>
                </c:pt>
                <c:pt idx="5243">
                  <c:v>5.8739E-2</c:v>
                </c:pt>
                <c:pt idx="5244">
                  <c:v>6.4931000000000003E-2</c:v>
                </c:pt>
                <c:pt idx="5245">
                  <c:v>5.7893999999999994E-2</c:v>
                </c:pt>
                <c:pt idx="5246">
                  <c:v>6.1207999999999999E-2</c:v>
                </c:pt>
                <c:pt idx="5247">
                  <c:v>4.6071000000000001E-2</c:v>
                </c:pt>
                <c:pt idx="5248">
                  <c:v>4.0820999999999996E-2</c:v>
                </c:pt>
                <c:pt idx="5249">
                  <c:v>4.4108000000000001E-2</c:v>
                </c:pt>
                <c:pt idx="5250">
                  <c:v>3.6442999999999996E-2</c:v>
                </c:pt>
                <c:pt idx="5251">
                  <c:v>3.6291999999999998E-2</c:v>
                </c:pt>
                <c:pt idx="5252">
                  <c:v>3.1871999999999998E-2</c:v>
                </c:pt>
                <c:pt idx="5253">
                  <c:v>2.6086999999999999E-2</c:v>
                </c:pt>
                <c:pt idx="5254">
                  <c:v>4.6073999999999997E-2</c:v>
                </c:pt>
                <c:pt idx="5255">
                  <c:v>5.3992999999999999E-2</c:v>
                </c:pt>
                <c:pt idx="5256">
                  <c:v>5.4265999999999995E-2</c:v>
                </c:pt>
                <c:pt idx="5257">
                  <c:v>6.4297999999999994E-2</c:v>
                </c:pt>
                <c:pt idx="5258">
                  <c:v>7.0080000000000003E-2</c:v>
                </c:pt>
                <c:pt idx="5259">
                  <c:v>6.7201999999999998E-2</c:v>
                </c:pt>
                <c:pt idx="5260">
                  <c:v>7.162099999999999E-2</c:v>
                </c:pt>
                <c:pt idx="5261">
                  <c:v>6.7399000000000001E-2</c:v>
                </c:pt>
                <c:pt idx="5262">
                  <c:v>7.109E-2</c:v>
                </c:pt>
                <c:pt idx="5263">
                  <c:v>6.8243999999999999E-2</c:v>
                </c:pt>
                <c:pt idx="5264">
                  <c:v>6.5383999999999998E-2</c:v>
                </c:pt>
                <c:pt idx="5265">
                  <c:v>6.608E-2</c:v>
                </c:pt>
                <c:pt idx="5266">
                  <c:v>7.6086000000000001E-2</c:v>
                </c:pt>
                <c:pt idx="5267">
                  <c:v>7.1922E-2</c:v>
                </c:pt>
                <c:pt idx="5268">
                  <c:v>6.6060999999999995E-2</c:v>
                </c:pt>
                <c:pt idx="5269">
                  <c:v>5.4910000000000007E-2</c:v>
                </c:pt>
                <c:pt idx="5270">
                  <c:v>6.3480000000000009E-2</c:v>
                </c:pt>
                <c:pt idx="5271">
                  <c:v>6.695000000000001E-2</c:v>
                </c:pt>
                <c:pt idx="5272">
                  <c:v>6.8772E-2</c:v>
                </c:pt>
                <c:pt idx="5273">
                  <c:v>6.3638E-2</c:v>
                </c:pt>
                <c:pt idx="5274">
                  <c:v>6.4692E-2</c:v>
                </c:pt>
                <c:pt idx="5275">
                  <c:v>7.2305999999999995E-2</c:v>
                </c:pt>
                <c:pt idx="5276">
                  <c:v>6.9196999999999995E-2</c:v>
                </c:pt>
                <c:pt idx="5277">
                  <c:v>5.8076999999999997E-2</c:v>
                </c:pt>
                <c:pt idx="5278">
                  <c:v>5.1658999999999997E-2</c:v>
                </c:pt>
                <c:pt idx="5279">
                  <c:v>5.0393E-2</c:v>
                </c:pt>
                <c:pt idx="5280">
                  <c:v>5.5714E-2</c:v>
                </c:pt>
                <c:pt idx="5281">
                  <c:v>4.3226000000000001E-2</c:v>
                </c:pt>
                <c:pt idx="5282">
                  <c:v>5.6723999999999997E-2</c:v>
                </c:pt>
                <c:pt idx="5283">
                  <c:v>4.9525E-2</c:v>
                </c:pt>
                <c:pt idx="5284">
                  <c:v>4.8810000000000006E-2</c:v>
                </c:pt>
                <c:pt idx="5285">
                  <c:v>5.7006999999999995E-2</c:v>
                </c:pt>
                <c:pt idx="5286">
                  <c:v>6.0766000000000001E-2</c:v>
                </c:pt>
                <c:pt idx="5287">
                  <c:v>7.0344000000000004E-2</c:v>
                </c:pt>
                <c:pt idx="5288">
                  <c:v>6.5722000000000003E-2</c:v>
                </c:pt>
                <c:pt idx="5289">
                  <c:v>6.1100000000000002E-2</c:v>
                </c:pt>
                <c:pt idx="5290">
                  <c:v>6.3662999999999997E-2</c:v>
                </c:pt>
                <c:pt idx="5291">
                  <c:v>6.6417999999999991E-2</c:v>
                </c:pt>
                <c:pt idx="5292">
                  <c:v>9.0642E-2</c:v>
                </c:pt>
                <c:pt idx="5293">
                  <c:v>9.8934999999999995E-2</c:v>
                </c:pt>
                <c:pt idx="5294">
                  <c:v>9.6853999999999996E-2</c:v>
                </c:pt>
                <c:pt idx="5295">
                  <c:v>0.106429</c:v>
                </c:pt>
                <c:pt idx="5296">
                  <c:v>0.10744099999999999</c:v>
                </c:pt>
                <c:pt idx="5297">
                  <c:v>0.10211000000000001</c:v>
                </c:pt>
                <c:pt idx="5298">
                  <c:v>9.3003000000000002E-2</c:v>
                </c:pt>
                <c:pt idx="5299">
                  <c:v>0.10052499999999999</c:v>
                </c:pt>
                <c:pt idx="5300">
                  <c:v>9.9583999999999992E-2</c:v>
                </c:pt>
                <c:pt idx="5301">
                  <c:v>0.11293499999999999</c:v>
                </c:pt>
                <c:pt idx="5302">
                  <c:v>0.12847899999999998</c:v>
                </c:pt>
                <c:pt idx="5303">
                  <c:v>0.127356</c:v>
                </c:pt>
                <c:pt idx="5304">
                  <c:v>0.134738</c:v>
                </c:pt>
                <c:pt idx="5305">
                  <c:v>0.16007000000000002</c:v>
                </c:pt>
                <c:pt idx="5306">
                  <c:v>0.17112000000000002</c:v>
                </c:pt>
                <c:pt idx="5307">
                  <c:v>0.17450199999999999</c:v>
                </c:pt>
                <c:pt idx="5308">
                  <c:v>0.17383399999999999</c:v>
                </c:pt>
                <c:pt idx="5309">
                  <c:v>0.16659499999999999</c:v>
                </c:pt>
                <c:pt idx="5310">
                  <c:v>0.17102699999999998</c:v>
                </c:pt>
                <c:pt idx="5311">
                  <c:v>0.17274199999999998</c:v>
                </c:pt>
                <c:pt idx="5312">
                  <c:v>0.169238</c:v>
                </c:pt>
                <c:pt idx="5313">
                  <c:v>0.17086499999999999</c:v>
                </c:pt>
                <c:pt idx="5314">
                  <c:v>0.16081799999999999</c:v>
                </c:pt>
                <c:pt idx="5315">
                  <c:v>0.17905000000000001</c:v>
                </c:pt>
                <c:pt idx="5316">
                  <c:v>0.19425399999999998</c:v>
                </c:pt>
                <c:pt idx="5317">
                  <c:v>0.22781099999999999</c:v>
                </c:pt>
                <c:pt idx="5318">
                  <c:v>0.24273299999999998</c:v>
                </c:pt>
                <c:pt idx="5319">
                  <c:v>0.23710399999999998</c:v>
                </c:pt>
                <c:pt idx="5320">
                  <c:v>0.240315</c:v>
                </c:pt>
                <c:pt idx="5321">
                  <c:v>0.25307099999999999</c:v>
                </c:pt>
                <c:pt idx="5322">
                  <c:v>0.25822400000000001</c:v>
                </c:pt>
                <c:pt idx="5323">
                  <c:v>0.24206699999999998</c:v>
                </c:pt>
                <c:pt idx="5324">
                  <c:v>0.23088000000000003</c:v>
                </c:pt>
                <c:pt idx="5325">
                  <c:v>0.25333499999999998</c:v>
                </c:pt>
                <c:pt idx="5326">
                  <c:v>0.260685</c:v>
                </c:pt>
                <c:pt idx="5327">
                  <c:v>0.23639299999999999</c:v>
                </c:pt>
                <c:pt idx="5328">
                  <c:v>0.23074699999999998</c:v>
                </c:pt>
                <c:pt idx="5329">
                  <c:v>0.23383000000000001</c:v>
                </c:pt>
                <c:pt idx="5330">
                  <c:v>0.215167</c:v>
                </c:pt>
                <c:pt idx="5331">
                  <c:v>0.20741499999999999</c:v>
                </c:pt>
                <c:pt idx="5332">
                  <c:v>0.19945099999999999</c:v>
                </c:pt>
                <c:pt idx="5333">
                  <c:v>0.19456199999999998</c:v>
                </c:pt>
                <c:pt idx="5334">
                  <c:v>0.19209799999999999</c:v>
                </c:pt>
                <c:pt idx="5335">
                  <c:v>0.17950099999999999</c:v>
                </c:pt>
                <c:pt idx="5336">
                  <c:v>0.18215599999999998</c:v>
                </c:pt>
                <c:pt idx="5337">
                  <c:v>0.18449599999999999</c:v>
                </c:pt>
                <c:pt idx="5338">
                  <c:v>0.17482299999999998</c:v>
                </c:pt>
                <c:pt idx="5339">
                  <c:v>0.16644299999999998</c:v>
                </c:pt>
                <c:pt idx="5340">
                  <c:v>0.151231</c:v>
                </c:pt>
                <c:pt idx="5341">
                  <c:v>0.16254099999999999</c:v>
                </c:pt>
                <c:pt idx="5342">
                  <c:v>0.16492099999999998</c:v>
                </c:pt>
                <c:pt idx="5343">
                  <c:v>0.16192099999999998</c:v>
                </c:pt>
                <c:pt idx="5344">
                  <c:v>0.15967000000000001</c:v>
                </c:pt>
                <c:pt idx="5345">
                  <c:v>0.14987799999999998</c:v>
                </c:pt>
                <c:pt idx="5346">
                  <c:v>0.14195099999999999</c:v>
                </c:pt>
                <c:pt idx="5347">
                  <c:v>0.14799599999999999</c:v>
                </c:pt>
                <c:pt idx="5348">
                  <c:v>0.13766</c:v>
                </c:pt>
                <c:pt idx="5349">
                  <c:v>0.129136</c:v>
                </c:pt>
                <c:pt idx="5350">
                  <c:v>0.15445799999999998</c:v>
                </c:pt>
                <c:pt idx="5351">
                  <c:v>0.14013299999999998</c:v>
                </c:pt>
                <c:pt idx="5352">
                  <c:v>0.13559399999999999</c:v>
                </c:pt>
                <c:pt idx="5353">
                  <c:v>0.12765899999999999</c:v>
                </c:pt>
                <c:pt idx="5354">
                  <c:v>0.112992</c:v>
                </c:pt>
                <c:pt idx="5355">
                  <c:v>0.107372</c:v>
                </c:pt>
                <c:pt idx="5356">
                  <c:v>0.100311</c:v>
                </c:pt>
                <c:pt idx="5357">
                  <c:v>8.1944000000000003E-2</c:v>
                </c:pt>
                <c:pt idx="5358">
                  <c:v>7.6113E-2</c:v>
                </c:pt>
                <c:pt idx="5359">
                  <c:v>7.7885999999999997E-2</c:v>
                </c:pt>
                <c:pt idx="5360">
                  <c:v>7.9362000000000002E-2</c:v>
                </c:pt>
                <c:pt idx="5361">
                  <c:v>6.1459E-2</c:v>
                </c:pt>
                <c:pt idx="5362">
                  <c:v>7.4867000000000003E-2</c:v>
                </c:pt>
                <c:pt idx="5363">
                  <c:v>7.8671999999999992E-2</c:v>
                </c:pt>
                <c:pt idx="5364">
                  <c:v>7.1625999999999995E-2</c:v>
                </c:pt>
                <c:pt idx="5365">
                  <c:v>6.4490000000000006E-2</c:v>
                </c:pt>
                <c:pt idx="5366">
                  <c:v>5.9142E-2</c:v>
                </c:pt>
                <c:pt idx="5367">
                  <c:v>7.2693999999999995E-2</c:v>
                </c:pt>
                <c:pt idx="5368">
                  <c:v>7.1192999999999992E-2</c:v>
                </c:pt>
                <c:pt idx="5369">
                  <c:v>6.2415999999999999E-2</c:v>
                </c:pt>
                <c:pt idx="5370">
                  <c:v>6.4855999999999997E-2</c:v>
                </c:pt>
                <c:pt idx="5371">
                  <c:v>5.9808999999999994E-2</c:v>
                </c:pt>
                <c:pt idx="5372">
                  <c:v>5.7126999999999997E-2</c:v>
                </c:pt>
                <c:pt idx="5373">
                  <c:v>5.2623999999999997E-2</c:v>
                </c:pt>
                <c:pt idx="5374">
                  <c:v>5.1032999999999995E-2</c:v>
                </c:pt>
                <c:pt idx="5375">
                  <c:v>4.6004999999999997E-2</c:v>
                </c:pt>
                <c:pt idx="5376">
                  <c:v>4.3966999999999999E-2</c:v>
                </c:pt>
                <c:pt idx="5377">
                  <c:v>4.4195999999999999E-2</c:v>
                </c:pt>
                <c:pt idx="5378">
                  <c:v>3.7610999999999999E-2</c:v>
                </c:pt>
                <c:pt idx="5379">
                  <c:v>3.3488999999999998E-2</c:v>
                </c:pt>
                <c:pt idx="5380">
                  <c:v>3.5997999999999995E-2</c:v>
                </c:pt>
                <c:pt idx="5381">
                  <c:v>3.8209E-2</c:v>
                </c:pt>
                <c:pt idx="5382">
                  <c:v>3.4602000000000001E-2</c:v>
                </c:pt>
                <c:pt idx="5383">
                  <c:v>3.4093999999999999E-2</c:v>
                </c:pt>
                <c:pt idx="5384">
                  <c:v>3.0032999999999997E-2</c:v>
                </c:pt>
                <c:pt idx="5385">
                  <c:v>2.8447E-2</c:v>
                </c:pt>
                <c:pt idx="5386">
                  <c:v>2.7903999999999998E-2</c:v>
                </c:pt>
                <c:pt idx="5387">
                  <c:v>2.3844999999999998E-2</c:v>
                </c:pt>
                <c:pt idx="5388">
                  <c:v>2.2768999999999998E-2</c:v>
                </c:pt>
                <c:pt idx="5389">
                  <c:v>1.8408000000000001E-2</c:v>
                </c:pt>
                <c:pt idx="5390">
                  <c:v>1.9473000000000001E-2</c:v>
                </c:pt>
                <c:pt idx="5391">
                  <c:v>2.2251E-2</c:v>
                </c:pt>
                <c:pt idx="5392">
                  <c:v>1.8830000000000003E-2</c:v>
                </c:pt>
                <c:pt idx="5393">
                  <c:v>1.7037999999999998E-2</c:v>
                </c:pt>
                <c:pt idx="5394">
                  <c:v>1.9206000000000001E-2</c:v>
                </c:pt>
                <c:pt idx="5395">
                  <c:v>2.4607999999999998E-2</c:v>
                </c:pt>
                <c:pt idx="5396">
                  <c:v>2.1152999999999998E-2</c:v>
                </c:pt>
                <c:pt idx="5397">
                  <c:v>2.9772E-2</c:v>
                </c:pt>
                <c:pt idx="5398">
                  <c:v>3.6691999999999995E-2</c:v>
                </c:pt>
                <c:pt idx="5399">
                  <c:v>4.0078999999999997E-2</c:v>
                </c:pt>
                <c:pt idx="5400">
                  <c:v>3.7051000000000001E-2</c:v>
                </c:pt>
                <c:pt idx="5401">
                  <c:v>3.1210000000000002E-2</c:v>
                </c:pt>
                <c:pt idx="5402">
                  <c:v>2.8625999999999999E-2</c:v>
                </c:pt>
                <c:pt idx="5403">
                  <c:v>3.7482999999999995E-2</c:v>
                </c:pt>
                <c:pt idx="5404">
                  <c:v>3.8608999999999997E-2</c:v>
                </c:pt>
                <c:pt idx="5405">
                  <c:v>3.7044000000000001E-2</c:v>
                </c:pt>
                <c:pt idx="5406">
                  <c:v>3.5813999999999999E-2</c:v>
                </c:pt>
                <c:pt idx="5407">
                  <c:v>3.8002000000000001E-2</c:v>
                </c:pt>
                <c:pt idx="5408">
                  <c:v>3.8740000000000004E-2</c:v>
                </c:pt>
                <c:pt idx="5409">
                  <c:v>3.7293E-2</c:v>
                </c:pt>
                <c:pt idx="5410">
                  <c:v>3.8630000000000005E-2</c:v>
                </c:pt>
                <c:pt idx="5411">
                  <c:v>5.1881999999999998E-2</c:v>
                </c:pt>
                <c:pt idx="5412">
                  <c:v>5.2717E-2</c:v>
                </c:pt>
                <c:pt idx="5413">
                  <c:v>5.0699000000000001E-2</c:v>
                </c:pt>
                <c:pt idx="5414">
                  <c:v>5.0706999999999995E-2</c:v>
                </c:pt>
                <c:pt idx="5415">
                  <c:v>4.7230999999999995E-2</c:v>
                </c:pt>
                <c:pt idx="5416">
                  <c:v>4.8523999999999998E-2</c:v>
                </c:pt>
                <c:pt idx="5417">
                  <c:v>4.6060000000000004E-2</c:v>
                </c:pt>
                <c:pt idx="5418">
                  <c:v>4.2795E-2</c:v>
                </c:pt>
                <c:pt idx="5419">
                  <c:v>3.4852999999999995E-2</c:v>
                </c:pt>
                <c:pt idx="5420">
                  <c:v>3.9480000000000001E-2</c:v>
                </c:pt>
                <c:pt idx="5421">
                  <c:v>5.2271999999999999E-2</c:v>
                </c:pt>
                <c:pt idx="5422">
                  <c:v>5.7028999999999996E-2</c:v>
                </c:pt>
                <c:pt idx="5423">
                  <c:v>6.3624E-2</c:v>
                </c:pt>
                <c:pt idx="5424">
                  <c:v>6.4283999999999994E-2</c:v>
                </c:pt>
                <c:pt idx="5425">
                  <c:v>6.3280000000000003E-2</c:v>
                </c:pt>
                <c:pt idx="5426">
                  <c:v>7.0980000000000001E-2</c:v>
                </c:pt>
                <c:pt idx="5427">
                  <c:v>6.7583999999999991E-2</c:v>
                </c:pt>
                <c:pt idx="5428">
                  <c:v>6.7069000000000004E-2</c:v>
                </c:pt>
                <c:pt idx="5429">
                  <c:v>6.2615999999999991E-2</c:v>
                </c:pt>
                <c:pt idx="5430">
                  <c:v>6.1803999999999998E-2</c:v>
                </c:pt>
                <c:pt idx="5431">
                  <c:v>6.1446999999999995E-2</c:v>
                </c:pt>
                <c:pt idx="5432">
                  <c:v>6.9954000000000002E-2</c:v>
                </c:pt>
                <c:pt idx="5433">
                  <c:v>6.5653000000000003E-2</c:v>
                </c:pt>
                <c:pt idx="5434">
                  <c:v>6.4207E-2</c:v>
                </c:pt>
                <c:pt idx="5435">
                  <c:v>5.8334999999999998E-2</c:v>
                </c:pt>
                <c:pt idx="5436">
                  <c:v>6.1606999999999995E-2</c:v>
                </c:pt>
                <c:pt idx="5437">
                  <c:v>5.0498999999999995E-2</c:v>
                </c:pt>
                <c:pt idx="5438">
                  <c:v>5.4197999999999996E-2</c:v>
                </c:pt>
                <c:pt idx="5439">
                  <c:v>5.0451999999999997E-2</c:v>
                </c:pt>
                <c:pt idx="5440">
                  <c:v>5.6721000000000001E-2</c:v>
                </c:pt>
                <c:pt idx="5441">
                  <c:v>5.1485999999999997E-2</c:v>
                </c:pt>
                <c:pt idx="5442">
                  <c:v>4.7960000000000003E-2</c:v>
                </c:pt>
                <c:pt idx="5443">
                  <c:v>4.3776999999999996E-2</c:v>
                </c:pt>
                <c:pt idx="5444">
                  <c:v>3.4695999999999998E-2</c:v>
                </c:pt>
                <c:pt idx="5445">
                  <c:v>3.2063000000000001E-2</c:v>
                </c:pt>
                <c:pt idx="5446">
                  <c:v>3.0004999999999997E-2</c:v>
                </c:pt>
                <c:pt idx="5447">
                  <c:v>3.1437E-2</c:v>
                </c:pt>
                <c:pt idx="5448">
                  <c:v>3.0863999999999999E-2</c:v>
                </c:pt>
                <c:pt idx="5449">
                  <c:v>3.2555000000000001E-2</c:v>
                </c:pt>
                <c:pt idx="5450">
                  <c:v>3.7648000000000001E-2</c:v>
                </c:pt>
                <c:pt idx="5451">
                  <c:v>4.0446999999999997E-2</c:v>
                </c:pt>
                <c:pt idx="5452">
                  <c:v>3.4730000000000004E-2</c:v>
                </c:pt>
                <c:pt idx="5453">
                  <c:v>3.0430000000000002E-2</c:v>
                </c:pt>
                <c:pt idx="5454">
                  <c:v>3.2629999999999999E-2</c:v>
                </c:pt>
                <c:pt idx="5455">
                  <c:v>3.6651999999999997E-2</c:v>
                </c:pt>
                <c:pt idx="5456">
                  <c:v>4.4796999999999997E-2</c:v>
                </c:pt>
                <c:pt idx="5457">
                  <c:v>5.0330000000000007E-2</c:v>
                </c:pt>
                <c:pt idx="5458">
                  <c:v>6.2161999999999995E-2</c:v>
                </c:pt>
                <c:pt idx="5459">
                  <c:v>5.9451999999999998E-2</c:v>
                </c:pt>
                <c:pt idx="5460">
                  <c:v>7.2461999999999999E-2</c:v>
                </c:pt>
                <c:pt idx="5461">
                  <c:v>7.5597999999999999E-2</c:v>
                </c:pt>
                <c:pt idx="5462">
                  <c:v>7.8313999999999995E-2</c:v>
                </c:pt>
                <c:pt idx="5463">
                  <c:v>8.0884999999999999E-2</c:v>
                </c:pt>
                <c:pt idx="5464">
                  <c:v>7.3993000000000003E-2</c:v>
                </c:pt>
                <c:pt idx="5465">
                  <c:v>7.2495999999999991E-2</c:v>
                </c:pt>
                <c:pt idx="5466">
                  <c:v>7.1204000000000003E-2</c:v>
                </c:pt>
                <c:pt idx="5467">
                  <c:v>6.1420999999999996E-2</c:v>
                </c:pt>
                <c:pt idx="5468">
                  <c:v>6.2144999999999999E-2</c:v>
                </c:pt>
                <c:pt idx="5469">
                  <c:v>5.9184999999999995E-2</c:v>
                </c:pt>
                <c:pt idx="5470">
                  <c:v>6.4264000000000002E-2</c:v>
                </c:pt>
                <c:pt idx="5471">
                  <c:v>8.6509000000000003E-2</c:v>
                </c:pt>
                <c:pt idx="5472">
                  <c:v>9.8320000000000005E-2</c:v>
                </c:pt>
                <c:pt idx="5473">
                  <c:v>0.10237599999999999</c:v>
                </c:pt>
                <c:pt idx="5474">
                  <c:v>9.9810999999999997E-2</c:v>
                </c:pt>
                <c:pt idx="5475">
                  <c:v>9.4707E-2</c:v>
                </c:pt>
                <c:pt idx="5476">
                  <c:v>8.7195999999999996E-2</c:v>
                </c:pt>
                <c:pt idx="5477">
                  <c:v>7.7984999999999999E-2</c:v>
                </c:pt>
                <c:pt idx="5478">
                  <c:v>7.8142000000000003E-2</c:v>
                </c:pt>
                <c:pt idx="5479">
                  <c:v>8.1081E-2</c:v>
                </c:pt>
                <c:pt idx="5480">
                  <c:v>0.108984</c:v>
                </c:pt>
                <c:pt idx="5481">
                  <c:v>0.117491</c:v>
                </c:pt>
                <c:pt idx="5482">
                  <c:v>0.12967199999999998</c:v>
                </c:pt>
                <c:pt idx="5483">
                  <c:v>0.14015900000000001</c:v>
                </c:pt>
                <c:pt idx="5484">
                  <c:v>0.14208599999999999</c:v>
                </c:pt>
                <c:pt idx="5485">
                  <c:v>0.142456</c:v>
                </c:pt>
                <c:pt idx="5486">
                  <c:v>0.14450399999999999</c:v>
                </c:pt>
                <c:pt idx="5487">
                  <c:v>0.137569</c:v>
                </c:pt>
                <c:pt idx="5488">
                  <c:v>0.12678699999999998</c:v>
                </c:pt>
                <c:pt idx="5489">
                  <c:v>0.13961799999999999</c:v>
                </c:pt>
                <c:pt idx="5490">
                  <c:v>0.153221</c:v>
                </c:pt>
                <c:pt idx="5491">
                  <c:v>0.16098499999999999</c:v>
                </c:pt>
                <c:pt idx="5492">
                  <c:v>0.15989899999999999</c:v>
                </c:pt>
                <c:pt idx="5493">
                  <c:v>0.168401</c:v>
                </c:pt>
                <c:pt idx="5494">
                  <c:v>0.16427700000000001</c:v>
                </c:pt>
                <c:pt idx="5495">
                  <c:v>0.172287</c:v>
                </c:pt>
                <c:pt idx="5496">
                  <c:v>0.165297</c:v>
                </c:pt>
                <c:pt idx="5497">
                  <c:v>0.14402499999999999</c:v>
                </c:pt>
                <c:pt idx="5498">
                  <c:v>0.13356899999999999</c:v>
                </c:pt>
                <c:pt idx="5499">
                  <c:v>0.11863499999999999</c:v>
                </c:pt>
                <c:pt idx="5500">
                  <c:v>0.12707599999999999</c:v>
                </c:pt>
                <c:pt idx="5501">
                  <c:v>0.141351</c:v>
                </c:pt>
                <c:pt idx="5502">
                  <c:v>0.147365</c:v>
                </c:pt>
                <c:pt idx="5503">
                  <c:v>0.155417</c:v>
                </c:pt>
                <c:pt idx="5504">
                  <c:v>0.14516499999999999</c:v>
                </c:pt>
                <c:pt idx="5505">
                  <c:v>0.13924</c:v>
                </c:pt>
                <c:pt idx="5506">
                  <c:v>0.12973799999999999</c:v>
                </c:pt>
                <c:pt idx="5507">
                  <c:v>0.123322</c:v>
                </c:pt>
                <c:pt idx="5508">
                  <c:v>0.13417299999999999</c:v>
                </c:pt>
                <c:pt idx="5509">
                  <c:v>0.11926199999999999</c:v>
                </c:pt>
                <c:pt idx="5510">
                  <c:v>0.107196</c:v>
                </c:pt>
                <c:pt idx="5511">
                  <c:v>0.10250000000000001</c:v>
                </c:pt>
                <c:pt idx="5512">
                  <c:v>9.4056000000000001E-2</c:v>
                </c:pt>
                <c:pt idx="5513">
                  <c:v>7.8036999999999995E-2</c:v>
                </c:pt>
                <c:pt idx="5514">
                  <c:v>7.8010999999999997E-2</c:v>
                </c:pt>
                <c:pt idx="5515">
                  <c:v>7.3472999999999997E-2</c:v>
                </c:pt>
                <c:pt idx="5516">
                  <c:v>6.901199999999999E-2</c:v>
                </c:pt>
                <c:pt idx="5517">
                  <c:v>5.8351999999999994E-2</c:v>
                </c:pt>
                <c:pt idx="5518">
                  <c:v>7.1868000000000001E-2</c:v>
                </c:pt>
                <c:pt idx="5519">
                  <c:v>8.2052E-2</c:v>
                </c:pt>
                <c:pt idx="5520">
                  <c:v>0.10169</c:v>
                </c:pt>
                <c:pt idx="5521">
                  <c:v>0.112457</c:v>
                </c:pt>
                <c:pt idx="5522">
                  <c:v>0.13046000000000002</c:v>
                </c:pt>
                <c:pt idx="5523">
                  <c:v>0.12989799999999999</c:v>
                </c:pt>
                <c:pt idx="5524">
                  <c:v>0.12296899999999999</c:v>
                </c:pt>
                <c:pt idx="5525">
                  <c:v>0.111845</c:v>
                </c:pt>
                <c:pt idx="5526">
                  <c:v>0.10651899999999999</c:v>
                </c:pt>
                <c:pt idx="5527">
                  <c:v>0.11792799999999999</c:v>
                </c:pt>
                <c:pt idx="5528">
                  <c:v>0.12392599999999999</c:v>
                </c:pt>
                <c:pt idx="5529">
                  <c:v>0.13459199999999999</c:v>
                </c:pt>
                <c:pt idx="5530">
                  <c:v>0.123834</c:v>
                </c:pt>
                <c:pt idx="5531">
                  <c:v>0.138157</c:v>
                </c:pt>
                <c:pt idx="5532">
                  <c:v>0.14827899999999999</c:v>
                </c:pt>
                <c:pt idx="5533">
                  <c:v>0.14538699999999999</c:v>
                </c:pt>
                <c:pt idx="5534">
                  <c:v>0.151198</c:v>
                </c:pt>
                <c:pt idx="5535">
                  <c:v>0.135935</c:v>
                </c:pt>
                <c:pt idx="5536">
                  <c:v>0.141705</c:v>
                </c:pt>
                <c:pt idx="5537">
                  <c:v>0.145232</c:v>
                </c:pt>
                <c:pt idx="5538">
                  <c:v>0.14376800000000001</c:v>
                </c:pt>
                <c:pt idx="5539">
                  <c:v>0.16242599999999999</c:v>
                </c:pt>
                <c:pt idx="5540">
                  <c:v>0.16201000000000002</c:v>
                </c:pt>
                <c:pt idx="5541">
                  <c:v>0.17213299999999998</c:v>
                </c:pt>
                <c:pt idx="5542">
                  <c:v>0.185201</c:v>
                </c:pt>
                <c:pt idx="5543">
                  <c:v>0.18581899999999998</c:v>
                </c:pt>
                <c:pt idx="5544">
                  <c:v>0.191529</c:v>
                </c:pt>
                <c:pt idx="5545">
                  <c:v>0.20266499999999998</c:v>
                </c:pt>
                <c:pt idx="5546">
                  <c:v>0.20127399999999998</c:v>
                </c:pt>
                <c:pt idx="5547">
                  <c:v>0.21274699999999999</c:v>
                </c:pt>
                <c:pt idx="5548">
                  <c:v>0.22762099999999999</c:v>
                </c:pt>
                <c:pt idx="5549">
                  <c:v>0.24823199999999998</c:v>
                </c:pt>
                <c:pt idx="5550">
                  <c:v>0.24070000000000003</c:v>
                </c:pt>
                <c:pt idx="5551">
                  <c:v>0.24385699999999999</c:v>
                </c:pt>
                <c:pt idx="5552">
                  <c:v>0.23231099999999999</c:v>
                </c:pt>
                <c:pt idx="5553">
                  <c:v>0.22907899999999998</c:v>
                </c:pt>
                <c:pt idx="5554">
                  <c:v>0.21879299999999999</c:v>
                </c:pt>
                <c:pt idx="5555">
                  <c:v>0.24547000000000002</c:v>
                </c:pt>
                <c:pt idx="5556">
                  <c:v>0.25320199999999998</c:v>
                </c:pt>
                <c:pt idx="5557">
                  <c:v>0.26955599999999996</c:v>
                </c:pt>
                <c:pt idx="5558">
                  <c:v>0.27598899999999998</c:v>
                </c:pt>
                <c:pt idx="5559">
                  <c:v>0.27001799999999998</c:v>
                </c:pt>
                <c:pt idx="5560">
                  <c:v>0.25505899999999998</c:v>
                </c:pt>
                <c:pt idx="5561">
                  <c:v>0.24836000000000003</c:v>
                </c:pt>
                <c:pt idx="5562">
                  <c:v>0.248695</c:v>
                </c:pt>
                <c:pt idx="5563">
                  <c:v>0.240953</c:v>
                </c:pt>
                <c:pt idx="5564">
                  <c:v>0.23378699999999999</c:v>
                </c:pt>
                <c:pt idx="5565">
                  <c:v>0.21659</c:v>
                </c:pt>
                <c:pt idx="5566">
                  <c:v>0.203431</c:v>
                </c:pt>
                <c:pt idx="5567">
                  <c:v>0.18209499999999998</c:v>
                </c:pt>
                <c:pt idx="5568">
                  <c:v>0.17391899999999999</c:v>
                </c:pt>
                <c:pt idx="5569">
                  <c:v>0.16944599999999999</c:v>
                </c:pt>
                <c:pt idx="5570">
                  <c:v>0.16692299999999999</c:v>
                </c:pt>
                <c:pt idx="5571">
                  <c:v>0.15725699999999998</c:v>
                </c:pt>
                <c:pt idx="5572">
                  <c:v>0.17113699999999998</c:v>
                </c:pt>
                <c:pt idx="5573">
                  <c:v>0.15558900000000001</c:v>
                </c:pt>
                <c:pt idx="5574">
                  <c:v>0.131439</c:v>
                </c:pt>
                <c:pt idx="5575">
                  <c:v>0.14049599999999998</c:v>
                </c:pt>
                <c:pt idx="5576">
                  <c:v>0.13677500000000001</c:v>
                </c:pt>
                <c:pt idx="5577">
                  <c:v>0.13205799999999998</c:v>
                </c:pt>
                <c:pt idx="5578">
                  <c:v>0.12389199999999999</c:v>
                </c:pt>
                <c:pt idx="5579">
                  <c:v>0.119155</c:v>
                </c:pt>
                <c:pt idx="5580">
                  <c:v>0.123195</c:v>
                </c:pt>
                <c:pt idx="5581">
                  <c:v>0.12031299999999999</c:v>
                </c:pt>
                <c:pt idx="5582">
                  <c:v>0.11485899999999999</c:v>
                </c:pt>
                <c:pt idx="5583">
                  <c:v>9.9380999999999997E-2</c:v>
                </c:pt>
                <c:pt idx="5584">
                  <c:v>0.102754</c:v>
                </c:pt>
                <c:pt idx="5585">
                  <c:v>9.5410999999999996E-2</c:v>
                </c:pt>
                <c:pt idx="5586">
                  <c:v>0.10920199999999999</c:v>
                </c:pt>
                <c:pt idx="5587">
                  <c:v>0.10363499999999999</c:v>
                </c:pt>
                <c:pt idx="5588">
                  <c:v>9.7710000000000005E-2</c:v>
                </c:pt>
                <c:pt idx="5589">
                  <c:v>9.3775999999999998E-2</c:v>
                </c:pt>
                <c:pt idx="5590">
                  <c:v>8.2124000000000003E-2</c:v>
                </c:pt>
                <c:pt idx="5591">
                  <c:v>7.0149000000000003E-2</c:v>
                </c:pt>
                <c:pt idx="5592">
                  <c:v>6.0874999999999999E-2</c:v>
                </c:pt>
                <c:pt idx="5593">
                  <c:v>5.8670000000000007E-2</c:v>
                </c:pt>
                <c:pt idx="5594">
                  <c:v>5.2651999999999997E-2</c:v>
                </c:pt>
                <c:pt idx="5595">
                  <c:v>4.3816999999999995E-2</c:v>
                </c:pt>
                <c:pt idx="5596">
                  <c:v>4.5566999999999996E-2</c:v>
                </c:pt>
                <c:pt idx="5597">
                  <c:v>4.8936999999999994E-2</c:v>
                </c:pt>
                <c:pt idx="5598">
                  <c:v>5.1418999999999999E-2</c:v>
                </c:pt>
                <c:pt idx="5599">
                  <c:v>4.7218999999999997E-2</c:v>
                </c:pt>
                <c:pt idx="5600">
                  <c:v>4.8000000000000001E-2</c:v>
                </c:pt>
                <c:pt idx="5601">
                  <c:v>5.0280999999999999E-2</c:v>
                </c:pt>
                <c:pt idx="5602">
                  <c:v>4.4739000000000001E-2</c:v>
                </c:pt>
                <c:pt idx="5603">
                  <c:v>4.9741999999999995E-2</c:v>
                </c:pt>
                <c:pt idx="5604">
                  <c:v>4.0042000000000001E-2</c:v>
                </c:pt>
                <c:pt idx="5605">
                  <c:v>3.6881999999999998E-2</c:v>
                </c:pt>
                <c:pt idx="5606">
                  <c:v>4.8257999999999995E-2</c:v>
                </c:pt>
                <c:pt idx="5607">
                  <c:v>4.3611999999999998E-2</c:v>
                </c:pt>
                <c:pt idx="5608">
                  <c:v>4.4347999999999999E-2</c:v>
                </c:pt>
                <c:pt idx="5609">
                  <c:v>3.7926000000000001E-2</c:v>
                </c:pt>
                <c:pt idx="5610">
                  <c:v>3.0802E-2</c:v>
                </c:pt>
                <c:pt idx="5611">
                  <c:v>3.3397999999999997E-2</c:v>
                </c:pt>
                <c:pt idx="5612">
                  <c:v>4.7900000000000005E-2</c:v>
                </c:pt>
                <c:pt idx="5613">
                  <c:v>4.4408999999999997E-2</c:v>
                </c:pt>
                <c:pt idx="5614">
                  <c:v>4.7160999999999995E-2</c:v>
                </c:pt>
                <c:pt idx="5615">
                  <c:v>4.6605000000000001E-2</c:v>
                </c:pt>
                <c:pt idx="5616">
                  <c:v>5.3323999999999996E-2</c:v>
                </c:pt>
                <c:pt idx="5617">
                  <c:v>5.8510000000000006E-2</c:v>
                </c:pt>
                <c:pt idx="5618">
                  <c:v>5.6833999999999996E-2</c:v>
                </c:pt>
                <c:pt idx="5619">
                  <c:v>5.5138E-2</c:v>
                </c:pt>
                <c:pt idx="5620">
                  <c:v>5.4935999999999999E-2</c:v>
                </c:pt>
                <c:pt idx="5621">
                  <c:v>5.6740000000000006E-2</c:v>
                </c:pt>
                <c:pt idx="5622">
                  <c:v>5.2655999999999994E-2</c:v>
                </c:pt>
                <c:pt idx="5623">
                  <c:v>6.2917000000000001E-2</c:v>
                </c:pt>
                <c:pt idx="5624">
                  <c:v>7.5732999999999995E-2</c:v>
                </c:pt>
                <c:pt idx="5625">
                  <c:v>6.9736999999999993E-2</c:v>
                </c:pt>
                <c:pt idx="5626">
                  <c:v>6.8474999999999994E-2</c:v>
                </c:pt>
                <c:pt idx="5627">
                  <c:v>5.9990000000000002E-2</c:v>
                </c:pt>
                <c:pt idx="5628">
                  <c:v>6.2260999999999997E-2</c:v>
                </c:pt>
                <c:pt idx="5629">
                  <c:v>5.5655999999999997E-2</c:v>
                </c:pt>
                <c:pt idx="5630">
                  <c:v>4.9636E-2</c:v>
                </c:pt>
                <c:pt idx="5631">
                  <c:v>4.1408E-2</c:v>
                </c:pt>
                <c:pt idx="5632">
                  <c:v>3.8121999999999996E-2</c:v>
                </c:pt>
                <c:pt idx="5633">
                  <c:v>3.9577000000000001E-2</c:v>
                </c:pt>
                <c:pt idx="5634">
                  <c:v>3.4949000000000001E-2</c:v>
                </c:pt>
                <c:pt idx="5635">
                  <c:v>2.6742999999999999E-2</c:v>
                </c:pt>
                <c:pt idx="5636">
                  <c:v>4.1536999999999998E-2</c:v>
                </c:pt>
                <c:pt idx="5637">
                  <c:v>4.2910000000000004E-2</c:v>
                </c:pt>
                <c:pt idx="5638">
                  <c:v>4.1076999999999995E-2</c:v>
                </c:pt>
                <c:pt idx="5639">
                  <c:v>3.8552999999999997E-2</c:v>
                </c:pt>
                <c:pt idx="5640">
                  <c:v>6.1753999999999996E-2</c:v>
                </c:pt>
                <c:pt idx="5641">
                  <c:v>5.8643999999999995E-2</c:v>
                </c:pt>
                <c:pt idx="5642">
                  <c:v>6.1727999999999998E-2</c:v>
                </c:pt>
                <c:pt idx="5643">
                  <c:v>5.9475999999999994E-2</c:v>
                </c:pt>
                <c:pt idx="5644">
                  <c:v>6.2050000000000008E-2</c:v>
                </c:pt>
                <c:pt idx="5645">
                  <c:v>6.4573999999999993E-2</c:v>
                </c:pt>
                <c:pt idx="5646">
                  <c:v>6.4387E-2</c:v>
                </c:pt>
                <c:pt idx="5647">
                  <c:v>6.5748000000000001E-2</c:v>
                </c:pt>
                <c:pt idx="5648">
                  <c:v>5.8270000000000002E-2</c:v>
                </c:pt>
                <c:pt idx="5649">
                  <c:v>4.4198000000000001E-2</c:v>
                </c:pt>
                <c:pt idx="5650">
                  <c:v>3.8931E-2</c:v>
                </c:pt>
                <c:pt idx="5651">
                  <c:v>3.6327999999999999E-2</c:v>
                </c:pt>
                <c:pt idx="5652">
                  <c:v>3.1080999999999998E-2</c:v>
                </c:pt>
                <c:pt idx="5653">
                  <c:v>2.8980000000000002E-2</c:v>
                </c:pt>
                <c:pt idx="5654">
                  <c:v>3.9433999999999997E-2</c:v>
                </c:pt>
                <c:pt idx="5655">
                  <c:v>4.7495999999999997E-2</c:v>
                </c:pt>
                <c:pt idx="5656">
                  <c:v>5.8623999999999996E-2</c:v>
                </c:pt>
                <c:pt idx="5657">
                  <c:v>8.5343000000000002E-2</c:v>
                </c:pt>
                <c:pt idx="5658">
                  <c:v>9.894399999999999E-2</c:v>
                </c:pt>
                <c:pt idx="5659">
                  <c:v>0.107655</c:v>
                </c:pt>
                <c:pt idx="5660">
                  <c:v>0.105117</c:v>
                </c:pt>
                <c:pt idx="5661">
                  <c:v>9.4108999999999998E-2</c:v>
                </c:pt>
                <c:pt idx="5662">
                  <c:v>9.3705999999999998E-2</c:v>
                </c:pt>
                <c:pt idx="5663">
                  <c:v>0.153474</c:v>
                </c:pt>
                <c:pt idx="5664">
                  <c:v>0.171904</c:v>
                </c:pt>
                <c:pt idx="5665">
                  <c:v>0.170458</c:v>
                </c:pt>
                <c:pt idx="5666">
                  <c:v>0.20095399999999999</c:v>
                </c:pt>
                <c:pt idx="5667">
                  <c:v>0.20708599999999999</c:v>
                </c:pt>
                <c:pt idx="5668">
                  <c:v>0.21091799999999999</c:v>
                </c:pt>
                <c:pt idx="5669">
                  <c:v>0.203321</c:v>
                </c:pt>
                <c:pt idx="5670">
                  <c:v>0.19112799999999999</c:v>
                </c:pt>
                <c:pt idx="5671">
                  <c:v>0.20840899999999998</c:v>
                </c:pt>
                <c:pt idx="5672">
                  <c:v>0.20616899999999999</c:v>
                </c:pt>
                <c:pt idx="5673">
                  <c:v>0.192389</c:v>
                </c:pt>
                <c:pt idx="5674">
                  <c:v>0.192499</c:v>
                </c:pt>
                <c:pt idx="5675">
                  <c:v>0.18771699999999999</c:v>
                </c:pt>
                <c:pt idx="5676">
                  <c:v>0.17941099999999999</c:v>
                </c:pt>
                <c:pt idx="5677">
                  <c:v>0.16675399999999999</c:v>
                </c:pt>
                <c:pt idx="5678">
                  <c:v>0.15442</c:v>
                </c:pt>
                <c:pt idx="5679">
                  <c:v>0.15208000000000002</c:v>
                </c:pt>
                <c:pt idx="5680">
                  <c:v>0.14604499999999998</c:v>
                </c:pt>
                <c:pt idx="5681">
                  <c:v>0.15615000000000001</c:v>
                </c:pt>
                <c:pt idx="5682">
                  <c:v>0.14153099999999999</c:v>
                </c:pt>
                <c:pt idx="5683">
                  <c:v>0.137151</c:v>
                </c:pt>
                <c:pt idx="5684">
                  <c:v>0.12502199999999999</c:v>
                </c:pt>
                <c:pt idx="5685">
                  <c:v>0.122847</c:v>
                </c:pt>
                <c:pt idx="5686">
                  <c:v>0.11594599999999999</c:v>
                </c:pt>
                <c:pt idx="5687">
                  <c:v>0.113706</c:v>
                </c:pt>
                <c:pt idx="5688">
                  <c:v>0.11189299999999999</c:v>
                </c:pt>
                <c:pt idx="5689">
                  <c:v>0.10751899999999999</c:v>
                </c:pt>
                <c:pt idx="5690">
                  <c:v>9.8376999999999992E-2</c:v>
                </c:pt>
                <c:pt idx="5691">
                  <c:v>9.8206000000000002E-2</c:v>
                </c:pt>
                <c:pt idx="5692">
                  <c:v>9.3442999999999998E-2</c:v>
                </c:pt>
                <c:pt idx="5693">
                  <c:v>0.103126</c:v>
                </c:pt>
                <c:pt idx="5694">
                  <c:v>9.9728999999999998E-2</c:v>
                </c:pt>
                <c:pt idx="5695">
                  <c:v>0.10967</c:v>
                </c:pt>
                <c:pt idx="5696">
                  <c:v>0.11619099999999999</c:v>
                </c:pt>
                <c:pt idx="5697">
                  <c:v>0.11796899999999999</c:v>
                </c:pt>
                <c:pt idx="5698">
                  <c:v>0.123986</c:v>
                </c:pt>
                <c:pt idx="5699">
                  <c:v>0.11372099999999999</c:v>
                </c:pt>
                <c:pt idx="5700">
                  <c:v>0.12407299999999999</c:v>
                </c:pt>
                <c:pt idx="5701">
                  <c:v>0.133413</c:v>
                </c:pt>
                <c:pt idx="5702">
                  <c:v>0.13040199999999999</c:v>
                </c:pt>
                <c:pt idx="5703">
                  <c:v>0.11856299999999999</c:v>
                </c:pt>
                <c:pt idx="5704">
                  <c:v>0.13345099999999999</c:v>
                </c:pt>
                <c:pt idx="5705">
                  <c:v>0.13905099999999998</c:v>
                </c:pt>
                <c:pt idx="5706">
                  <c:v>0.13427899999999998</c:v>
                </c:pt>
                <c:pt idx="5707">
                  <c:v>0.13271000000000002</c:v>
                </c:pt>
                <c:pt idx="5708">
                  <c:v>0.133491</c:v>
                </c:pt>
                <c:pt idx="5709">
                  <c:v>0.13594499999999998</c:v>
                </c:pt>
                <c:pt idx="5710">
                  <c:v>0.13404099999999999</c:v>
                </c:pt>
                <c:pt idx="5711">
                  <c:v>0.12082599999999999</c:v>
                </c:pt>
                <c:pt idx="5712">
                  <c:v>0.117809</c:v>
                </c:pt>
                <c:pt idx="5713">
                  <c:v>0.111564</c:v>
                </c:pt>
                <c:pt idx="5714">
                  <c:v>0.101655</c:v>
                </c:pt>
                <c:pt idx="5715">
                  <c:v>0.12346199999999999</c:v>
                </c:pt>
                <c:pt idx="5716">
                  <c:v>0.11968899999999999</c:v>
                </c:pt>
                <c:pt idx="5717">
                  <c:v>0.12596099999999999</c:v>
                </c:pt>
                <c:pt idx="5718">
                  <c:v>0.124818</c:v>
                </c:pt>
                <c:pt idx="5719">
                  <c:v>0.12486000000000001</c:v>
                </c:pt>
                <c:pt idx="5720">
                  <c:v>0.131212</c:v>
                </c:pt>
                <c:pt idx="5721">
                  <c:v>0.12607099999999999</c:v>
                </c:pt>
                <c:pt idx="5722">
                  <c:v>0.10592599999999999</c:v>
                </c:pt>
                <c:pt idx="5723">
                  <c:v>0.113382</c:v>
                </c:pt>
                <c:pt idx="5724">
                  <c:v>0.108191</c:v>
                </c:pt>
                <c:pt idx="5725">
                  <c:v>0.107653</c:v>
                </c:pt>
                <c:pt idx="5726">
                  <c:v>0.107388</c:v>
                </c:pt>
                <c:pt idx="5727">
                  <c:v>0.103048</c:v>
                </c:pt>
                <c:pt idx="5728">
                  <c:v>0.10649399999999999</c:v>
                </c:pt>
                <c:pt idx="5729">
                  <c:v>0.111202</c:v>
                </c:pt>
                <c:pt idx="5730">
                  <c:v>0.11284899999999999</c:v>
                </c:pt>
                <c:pt idx="5731">
                  <c:v>0.110303</c:v>
                </c:pt>
                <c:pt idx="5732">
                  <c:v>0.10145699999999999</c:v>
                </c:pt>
                <c:pt idx="5733">
                  <c:v>0.10537199999999999</c:v>
                </c:pt>
                <c:pt idx="5734">
                  <c:v>0.10198000000000002</c:v>
                </c:pt>
                <c:pt idx="5735">
                  <c:v>8.5680999999999993E-2</c:v>
                </c:pt>
                <c:pt idx="5736">
                  <c:v>8.6207999999999993E-2</c:v>
                </c:pt>
                <c:pt idx="5737">
                  <c:v>8.1874999999999989E-2</c:v>
                </c:pt>
                <c:pt idx="5738">
                  <c:v>9.2204999999999995E-2</c:v>
                </c:pt>
                <c:pt idx="5739">
                  <c:v>8.3378999999999995E-2</c:v>
                </c:pt>
                <c:pt idx="5740">
                  <c:v>8.5150999999999991E-2</c:v>
                </c:pt>
                <c:pt idx="5741">
                  <c:v>8.993799999999999E-2</c:v>
                </c:pt>
                <c:pt idx="5742">
                  <c:v>7.8742999999999994E-2</c:v>
                </c:pt>
                <c:pt idx="5743">
                  <c:v>8.1004999999999994E-2</c:v>
                </c:pt>
                <c:pt idx="5744">
                  <c:v>7.5680000000000011E-2</c:v>
                </c:pt>
                <c:pt idx="5745">
                  <c:v>7.2960000000000011E-2</c:v>
                </c:pt>
                <c:pt idx="5746">
                  <c:v>8.2680999999999991E-2</c:v>
                </c:pt>
                <c:pt idx="5747">
                  <c:v>7.8591999999999995E-2</c:v>
                </c:pt>
                <c:pt idx="5748">
                  <c:v>7.957199999999999E-2</c:v>
                </c:pt>
                <c:pt idx="5749">
                  <c:v>8.5295999999999997E-2</c:v>
                </c:pt>
                <c:pt idx="5750">
                  <c:v>9.471099999999999E-2</c:v>
                </c:pt>
                <c:pt idx="5751">
                  <c:v>0.11927499999999999</c:v>
                </c:pt>
                <c:pt idx="5752">
                  <c:v>0.126004</c:v>
                </c:pt>
                <c:pt idx="5753">
                  <c:v>0.11802299999999999</c:v>
                </c:pt>
                <c:pt idx="5754">
                  <c:v>0.10739899999999999</c:v>
                </c:pt>
                <c:pt idx="5755">
                  <c:v>0.105388</c:v>
                </c:pt>
                <c:pt idx="5756">
                  <c:v>9.6781999999999993E-2</c:v>
                </c:pt>
                <c:pt idx="5757">
                  <c:v>9.9245E-2</c:v>
                </c:pt>
                <c:pt idx="5758">
                  <c:v>9.2846999999999999E-2</c:v>
                </c:pt>
                <c:pt idx="5759">
                  <c:v>0.14754100000000001</c:v>
                </c:pt>
                <c:pt idx="5760">
                  <c:v>0.15309399999999998</c:v>
                </c:pt>
                <c:pt idx="5761">
                  <c:v>0.15551799999999999</c:v>
                </c:pt>
                <c:pt idx="5762">
                  <c:v>0.16570099999999999</c:v>
                </c:pt>
                <c:pt idx="5763">
                  <c:v>0.19269799999999998</c:v>
                </c:pt>
                <c:pt idx="5764">
                  <c:v>0.190168</c:v>
                </c:pt>
                <c:pt idx="5765">
                  <c:v>0.17941099999999999</c:v>
                </c:pt>
                <c:pt idx="5766">
                  <c:v>0.16061899999999998</c:v>
                </c:pt>
                <c:pt idx="5767">
                  <c:v>0.155444</c:v>
                </c:pt>
                <c:pt idx="5768">
                  <c:v>0.15094000000000002</c:v>
                </c:pt>
                <c:pt idx="5769">
                  <c:v>0.14149599999999998</c:v>
                </c:pt>
                <c:pt idx="5770">
                  <c:v>0.13044</c:v>
                </c:pt>
                <c:pt idx="5771">
                  <c:v>0.12463099999999999</c:v>
                </c:pt>
                <c:pt idx="5772">
                  <c:v>0.11799000000000001</c:v>
                </c:pt>
                <c:pt idx="5773">
                  <c:v>0.109443</c:v>
                </c:pt>
                <c:pt idx="5774">
                  <c:v>0.11966099999999999</c:v>
                </c:pt>
                <c:pt idx="5775">
                  <c:v>0.11617699999999999</c:v>
                </c:pt>
                <c:pt idx="5776">
                  <c:v>0.114729</c:v>
                </c:pt>
                <c:pt idx="5777">
                  <c:v>0.10148799999999999</c:v>
                </c:pt>
                <c:pt idx="5778">
                  <c:v>0.10173599999999999</c:v>
                </c:pt>
                <c:pt idx="5779">
                  <c:v>0.101461</c:v>
                </c:pt>
                <c:pt idx="5780">
                  <c:v>8.8392999999999999E-2</c:v>
                </c:pt>
                <c:pt idx="5781">
                  <c:v>8.6375999999999994E-2</c:v>
                </c:pt>
                <c:pt idx="5782">
                  <c:v>9.5663999999999999E-2</c:v>
                </c:pt>
                <c:pt idx="5783">
                  <c:v>0.10177799999999999</c:v>
                </c:pt>
                <c:pt idx="5784">
                  <c:v>0.101202</c:v>
                </c:pt>
                <c:pt idx="5785">
                  <c:v>0.10319</c:v>
                </c:pt>
                <c:pt idx="5786">
                  <c:v>0.122696</c:v>
                </c:pt>
                <c:pt idx="5787">
                  <c:v>0.12535499999999999</c:v>
                </c:pt>
                <c:pt idx="5788">
                  <c:v>0.116037</c:v>
                </c:pt>
                <c:pt idx="5789">
                  <c:v>0.11698699999999999</c:v>
                </c:pt>
                <c:pt idx="5790">
                  <c:v>0.12773899999999999</c:v>
                </c:pt>
                <c:pt idx="5791">
                  <c:v>0.119876</c:v>
                </c:pt>
                <c:pt idx="5792">
                  <c:v>0.12851000000000001</c:v>
                </c:pt>
                <c:pt idx="5793">
                  <c:v>0.130776</c:v>
                </c:pt>
                <c:pt idx="5794">
                  <c:v>0.12262000000000001</c:v>
                </c:pt>
                <c:pt idx="5795">
                  <c:v>0.135324</c:v>
                </c:pt>
                <c:pt idx="5796">
                  <c:v>0.127882</c:v>
                </c:pt>
                <c:pt idx="5797">
                  <c:v>0.12070299999999999</c:v>
                </c:pt>
                <c:pt idx="5798">
                  <c:v>0.13650699999999999</c:v>
                </c:pt>
                <c:pt idx="5799">
                  <c:v>0.13475799999999999</c:v>
                </c:pt>
                <c:pt idx="5800">
                  <c:v>0.12000599999999999</c:v>
                </c:pt>
                <c:pt idx="5801">
                  <c:v>0.11074000000000001</c:v>
                </c:pt>
                <c:pt idx="5802">
                  <c:v>9.3724000000000002E-2</c:v>
                </c:pt>
                <c:pt idx="5803">
                  <c:v>7.4605999999999992E-2</c:v>
                </c:pt>
                <c:pt idx="5804">
                  <c:v>7.6257999999999992E-2</c:v>
                </c:pt>
                <c:pt idx="5805">
                  <c:v>8.0708000000000002E-2</c:v>
                </c:pt>
                <c:pt idx="5806">
                  <c:v>7.0106000000000002E-2</c:v>
                </c:pt>
                <c:pt idx="5807">
                  <c:v>6.0836999999999995E-2</c:v>
                </c:pt>
                <c:pt idx="5808">
                  <c:v>4.7473999999999995E-2</c:v>
                </c:pt>
                <c:pt idx="5809">
                  <c:v>4.4128000000000001E-2</c:v>
                </c:pt>
                <c:pt idx="5810">
                  <c:v>3.8397000000000001E-2</c:v>
                </c:pt>
                <c:pt idx="5811">
                  <c:v>5.4175999999999995E-2</c:v>
                </c:pt>
                <c:pt idx="5812">
                  <c:v>5.4180000000000006E-2</c:v>
                </c:pt>
                <c:pt idx="5813">
                  <c:v>5.8407999999999995E-2</c:v>
                </c:pt>
                <c:pt idx="5814">
                  <c:v>7.1415999999999993E-2</c:v>
                </c:pt>
                <c:pt idx="5815">
                  <c:v>6.6285999999999998E-2</c:v>
                </c:pt>
                <c:pt idx="5816">
                  <c:v>6.6062999999999997E-2</c:v>
                </c:pt>
                <c:pt idx="5817">
                  <c:v>6.3174999999999995E-2</c:v>
                </c:pt>
                <c:pt idx="5818">
                  <c:v>6.8740999999999997E-2</c:v>
                </c:pt>
                <c:pt idx="5819">
                  <c:v>7.073299999999999E-2</c:v>
                </c:pt>
                <c:pt idx="5820">
                  <c:v>6.8556999999999993E-2</c:v>
                </c:pt>
                <c:pt idx="5821">
                  <c:v>6.0781999999999996E-2</c:v>
                </c:pt>
                <c:pt idx="5822">
                  <c:v>5.8167999999999997E-2</c:v>
                </c:pt>
                <c:pt idx="5823">
                  <c:v>5.6337999999999999E-2</c:v>
                </c:pt>
                <c:pt idx="5824">
                  <c:v>5.9416999999999998E-2</c:v>
                </c:pt>
                <c:pt idx="5825">
                  <c:v>5.9010000000000007E-2</c:v>
                </c:pt>
                <c:pt idx="5826">
                  <c:v>5.3488999999999995E-2</c:v>
                </c:pt>
                <c:pt idx="5827">
                  <c:v>4.7021E-2</c:v>
                </c:pt>
                <c:pt idx="5828">
                  <c:v>6.5258999999999998E-2</c:v>
                </c:pt>
                <c:pt idx="5829">
                  <c:v>6.2510999999999997E-2</c:v>
                </c:pt>
                <c:pt idx="5830">
                  <c:v>5.7172999999999995E-2</c:v>
                </c:pt>
                <c:pt idx="5831">
                  <c:v>6.276799999999999E-2</c:v>
                </c:pt>
                <c:pt idx="5832">
                  <c:v>8.1873000000000001E-2</c:v>
                </c:pt>
                <c:pt idx="5833">
                  <c:v>8.2390000000000005E-2</c:v>
                </c:pt>
                <c:pt idx="5834">
                  <c:v>7.9797999999999994E-2</c:v>
                </c:pt>
                <c:pt idx="5835">
                  <c:v>8.4976999999999997E-2</c:v>
                </c:pt>
                <c:pt idx="5836">
                  <c:v>8.6336999999999997E-2</c:v>
                </c:pt>
                <c:pt idx="5837">
                  <c:v>0.12481</c:v>
                </c:pt>
                <c:pt idx="5838">
                  <c:v>0.144594</c:v>
                </c:pt>
                <c:pt idx="5839">
                  <c:v>0.153833</c:v>
                </c:pt>
                <c:pt idx="5840">
                  <c:v>0.15406</c:v>
                </c:pt>
                <c:pt idx="5841">
                  <c:v>0.15388000000000002</c:v>
                </c:pt>
                <c:pt idx="5842">
                  <c:v>0.14638699999999999</c:v>
                </c:pt>
                <c:pt idx="5843">
                  <c:v>0.132608</c:v>
                </c:pt>
                <c:pt idx="5844">
                  <c:v>0.13465000000000002</c:v>
                </c:pt>
                <c:pt idx="5845">
                  <c:v>0.12419799999999999</c:v>
                </c:pt>
                <c:pt idx="5846">
                  <c:v>0.11679</c:v>
                </c:pt>
                <c:pt idx="5847">
                  <c:v>0.110622</c:v>
                </c:pt>
                <c:pt idx="5848">
                  <c:v>0.121944</c:v>
                </c:pt>
                <c:pt idx="5849">
                  <c:v>0.11602399999999999</c:v>
                </c:pt>
                <c:pt idx="5850">
                  <c:v>0.11504199999999999</c:v>
                </c:pt>
                <c:pt idx="5851">
                  <c:v>0.114132</c:v>
                </c:pt>
                <c:pt idx="5852">
                  <c:v>9.9051E-2</c:v>
                </c:pt>
                <c:pt idx="5853">
                  <c:v>9.8847999999999991E-2</c:v>
                </c:pt>
                <c:pt idx="5854">
                  <c:v>9.7731999999999999E-2</c:v>
                </c:pt>
                <c:pt idx="5855">
                  <c:v>8.975699999999999E-2</c:v>
                </c:pt>
                <c:pt idx="5856">
                  <c:v>8.5363999999999995E-2</c:v>
                </c:pt>
                <c:pt idx="5857">
                  <c:v>7.8938999999999995E-2</c:v>
                </c:pt>
                <c:pt idx="5858">
                  <c:v>8.6939000000000002E-2</c:v>
                </c:pt>
                <c:pt idx="5859">
                  <c:v>8.5926999999999989E-2</c:v>
                </c:pt>
                <c:pt idx="5860">
                  <c:v>8.5023000000000001E-2</c:v>
                </c:pt>
                <c:pt idx="5861">
                  <c:v>0.107597</c:v>
                </c:pt>
                <c:pt idx="5862">
                  <c:v>0.12263000000000002</c:v>
                </c:pt>
                <c:pt idx="5863">
                  <c:v>0.14005199999999998</c:v>
                </c:pt>
                <c:pt idx="5864">
                  <c:v>0.15859099999999998</c:v>
                </c:pt>
                <c:pt idx="5865">
                  <c:v>0.19626000000000002</c:v>
                </c:pt>
                <c:pt idx="5866">
                  <c:v>0.21515699999999999</c:v>
                </c:pt>
                <c:pt idx="5867">
                  <c:v>0.21703000000000003</c:v>
                </c:pt>
                <c:pt idx="5868">
                  <c:v>0.22054799999999999</c:v>
                </c:pt>
                <c:pt idx="5869">
                  <c:v>0.22357299999999999</c:v>
                </c:pt>
                <c:pt idx="5870">
                  <c:v>0.215167</c:v>
                </c:pt>
                <c:pt idx="5871">
                  <c:v>0.20001000000000002</c:v>
                </c:pt>
                <c:pt idx="5872">
                  <c:v>0.21280099999999999</c:v>
                </c:pt>
                <c:pt idx="5873">
                  <c:v>0.22894099999999998</c:v>
                </c:pt>
                <c:pt idx="5874">
                  <c:v>0.23940599999999998</c:v>
                </c:pt>
                <c:pt idx="5875">
                  <c:v>0.24992000000000003</c:v>
                </c:pt>
                <c:pt idx="5876">
                  <c:v>0.24266399999999999</c:v>
                </c:pt>
                <c:pt idx="5877">
                  <c:v>0.23546000000000003</c:v>
                </c:pt>
                <c:pt idx="5878">
                  <c:v>0.243834</c:v>
                </c:pt>
                <c:pt idx="5879">
                  <c:v>0.24007099999999998</c:v>
                </c:pt>
                <c:pt idx="5880">
                  <c:v>0.230013</c:v>
                </c:pt>
                <c:pt idx="5881">
                  <c:v>0.22451699999999999</c:v>
                </c:pt>
                <c:pt idx="5882">
                  <c:v>0.21843599999999999</c:v>
                </c:pt>
                <c:pt idx="5883">
                  <c:v>0.23303199999999999</c:v>
                </c:pt>
                <c:pt idx="5884">
                  <c:v>0.23797099999999999</c:v>
                </c:pt>
                <c:pt idx="5885">
                  <c:v>0.24371099999999998</c:v>
                </c:pt>
                <c:pt idx="5886">
                  <c:v>0.238763</c:v>
                </c:pt>
                <c:pt idx="5887">
                  <c:v>0.250579</c:v>
                </c:pt>
                <c:pt idx="5888">
                  <c:v>0.28274899999999997</c:v>
                </c:pt>
                <c:pt idx="5889">
                  <c:v>0.28730699999999998</c:v>
                </c:pt>
                <c:pt idx="5890">
                  <c:v>0.275889</c:v>
                </c:pt>
                <c:pt idx="5891">
                  <c:v>0.27246599999999999</c:v>
                </c:pt>
                <c:pt idx="5892">
                  <c:v>0.266573</c:v>
                </c:pt>
                <c:pt idx="5893">
                  <c:v>0.26309899999999997</c:v>
                </c:pt>
                <c:pt idx="5894">
                  <c:v>0.28695599999999999</c:v>
                </c:pt>
                <c:pt idx="5895">
                  <c:v>0.28564800000000001</c:v>
                </c:pt>
                <c:pt idx="5896">
                  <c:v>0.28511399999999998</c:v>
                </c:pt>
                <c:pt idx="5897">
                  <c:v>0.287385</c:v>
                </c:pt>
                <c:pt idx="5898">
                  <c:v>0.29114099999999998</c:v>
                </c:pt>
                <c:pt idx="5899">
                  <c:v>0.28706300000000001</c:v>
                </c:pt>
                <c:pt idx="5900">
                  <c:v>0.28673499999999996</c:v>
                </c:pt>
                <c:pt idx="5901">
                  <c:v>0.28187200000000001</c:v>
                </c:pt>
                <c:pt idx="5902">
                  <c:v>0.27548899999999998</c:v>
                </c:pt>
                <c:pt idx="5903">
                  <c:v>0.28134199999999998</c:v>
                </c:pt>
                <c:pt idx="5904">
                  <c:v>0.274146</c:v>
                </c:pt>
                <c:pt idx="5905">
                  <c:v>0.26754299999999998</c:v>
                </c:pt>
                <c:pt idx="5906">
                  <c:v>0.27967399999999998</c:v>
                </c:pt>
                <c:pt idx="5907">
                  <c:v>0.27188000000000001</c:v>
                </c:pt>
                <c:pt idx="5908">
                  <c:v>0.25826899999999997</c:v>
                </c:pt>
                <c:pt idx="5909">
                  <c:v>0.26845599999999997</c:v>
                </c:pt>
                <c:pt idx="5910">
                  <c:v>0.26219199999999998</c:v>
                </c:pt>
                <c:pt idx="5911">
                  <c:v>0.24947000000000003</c:v>
                </c:pt>
                <c:pt idx="5912">
                  <c:v>0.232046</c:v>
                </c:pt>
                <c:pt idx="5913">
                  <c:v>0.21502399999999999</c:v>
                </c:pt>
                <c:pt idx="5914">
                  <c:v>0.25403599999999998</c:v>
                </c:pt>
                <c:pt idx="5915">
                  <c:v>0.261743</c:v>
                </c:pt>
                <c:pt idx="5916">
                  <c:v>0.249167</c:v>
                </c:pt>
                <c:pt idx="5917">
                  <c:v>0.246887</c:v>
                </c:pt>
                <c:pt idx="5918">
                  <c:v>0.232014</c:v>
                </c:pt>
                <c:pt idx="5919">
                  <c:v>0.23586399999999999</c:v>
                </c:pt>
                <c:pt idx="5920">
                  <c:v>0.22532099999999999</c:v>
                </c:pt>
                <c:pt idx="5921">
                  <c:v>0.224609</c:v>
                </c:pt>
                <c:pt idx="5922">
                  <c:v>0.22924599999999998</c:v>
                </c:pt>
                <c:pt idx="5923">
                  <c:v>0.225185</c:v>
                </c:pt>
                <c:pt idx="5924">
                  <c:v>0.21635699999999999</c:v>
                </c:pt>
                <c:pt idx="5925">
                  <c:v>0.21401399999999998</c:v>
                </c:pt>
                <c:pt idx="5926">
                  <c:v>0.22464699999999999</c:v>
                </c:pt>
                <c:pt idx="5927">
                  <c:v>0.22764099999999998</c:v>
                </c:pt>
                <c:pt idx="5928">
                  <c:v>0.22952399999999998</c:v>
                </c:pt>
                <c:pt idx="5929">
                  <c:v>0.21901499999999999</c:v>
                </c:pt>
                <c:pt idx="5930">
                  <c:v>0.219609</c:v>
                </c:pt>
                <c:pt idx="5931">
                  <c:v>0.21328899999999998</c:v>
                </c:pt>
                <c:pt idx="5932">
                  <c:v>0.20815699999999998</c:v>
                </c:pt>
                <c:pt idx="5933">
                  <c:v>0.212032</c:v>
                </c:pt>
                <c:pt idx="5934">
                  <c:v>0.224661</c:v>
                </c:pt>
                <c:pt idx="5935">
                  <c:v>0.21718399999999999</c:v>
                </c:pt>
                <c:pt idx="5936">
                  <c:v>0.201821</c:v>
                </c:pt>
                <c:pt idx="5937">
                  <c:v>0.19078799999999999</c:v>
                </c:pt>
                <c:pt idx="5938">
                  <c:v>0.18484399999999998</c:v>
                </c:pt>
                <c:pt idx="5939">
                  <c:v>0.17142299999999999</c:v>
                </c:pt>
                <c:pt idx="5940">
                  <c:v>0.166351</c:v>
                </c:pt>
                <c:pt idx="5941">
                  <c:v>0.168541</c:v>
                </c:pt>
                <c:pt idx="5942">
                  <c:v>0.17118899999999998</c:v>
                </c:pt>
                <c:pt idx="5943">
                  <c:v>0.16805100000000001</c:v>
                </c:pt>
                <c:pt idx="5944">
                  <c:v>0.17672399999999999</c:v>
                </c:pt>
                <c:pt idx="5945">
                  <c:v>0.16818000000000002</c:v>
                </c:pt>
                <c:pt idx="5946">
                  <c:v>0.18113000000000001</c:v>
                </c:pt>
                <c:pt idx="5947">
                  <c:v>0.18340199999999998</c:v>
                </c:pt>
                <c:pt idx="5948">
                  <c:v>0.18696699999999999</c:v>
                </c:pt>
                <c:pt idx="5949">
                  <c:v>0.17131299999999999</c:v>
                </c:pt>
                <c:pt idx="5950">
                  <c:v>0.15499299999999999</c:v>
                </c:pt>
                <c:pt idx="5951">
                  <c:v>0.15367799999999998</c:v>
                </c:pt>
                <c:pt idx="5952">
                  <c:v>0.15168799999999999</c:v>
                </c:pt>
                <c:pt idx="5953">
                  <c:v>0.14846299999999998</c:v>
                </c:pt>
                <c:pt idx="5954">
                  <c:v>0.14791399999999999</c:v>
                </c:pt>
                <c:pt idx="5955">
                  <c:v>0.14745900000000001</c:v>
                </c:pt>
                <c:pt idx="5956">
                  <c:v>0.140926</c:v>
                </c:pt>
                <c:pt idx="5957">
                  <c:v>0.13870199999999999</c:v>
                </c:pt>
                <c:pt idx="5958">
                  <c:v>0.13936299999999999</c:v>
                </c:pt>
                <c:pt idx="5959">
                  <c:v>0.13358699999999998</c:v>
                </c:pt>
                <c:pt idx="5960">
                  <c:v>0.11787599999999999</c:v>
                </c:pt>
                <c:pt idx="5961">
                  <c:v>0.15448399999999998</c:v>
                </c:pt>
                <c:pt idx="5962">
                  <c:v>0.16826099999999999</c:v>
                </c:pt>
                <c:pt idx="5963">
                  <c:v>0.17756000000000002</c:v>
                </c:pt>
                <c:pt idx="5964">
                  <c:v>0.181759</c:v>
                </c:pt>
                <c:pt idx="5965">
                  <c:v>0.1767</c:v>
                </c:pt>
                <c:pt idx="5966">
                  <c:v>0.18921199999999999</c:v>
                </c:pt>
                <c:pt idx="5967">
                  <c:v>0.18584299999999998</c:v>
                </c:pt>
                <c:pt idx="5968">
                  <c:v>0.18704699999999999</c:v>
                </c:pt>
                <c:pt idx="5969">
                  <c:v>0.16944899999999999</c:v>
                </c:pt>
                <c:pt idx="5970">
                  <c:v>0.16567199999999999</c:v>
                </c:pt>
                <c:pt idx="5971">
                  <c:v>0.168547</c:v>
                </c:pt>
                <c:pt idx="5972">
                  <c:v>0.16136</c:v>
                </c:pt>
                <c:pt idx="5973">
                  <c:v>0.14711399999999999</c:v>
                </c:pt>
                <c:pt idx="5974">
                  <c:v>0.15148599999999998</c:v>
                </c:pt>
                <c:pt idx="5975">
                  <c:v>0.151975</c:v>
                </c:pt>
                <c:pt idx="5976">
                  <c:v>0.14164199999999999</c:v>
                </c:pt>
                <c:pt idx="5977">
                  <c:v>0.14463699999999999</c:v>
                </c:pt>
                <c:pt idx="5978">
                  <c:v>0.137437</c:v>
                </c:pt>
                <c:pt idx="5979">
                  <c:v>0.14122000000000001</c:v>
                </c:pt>
                <c:pt idx="5980">
                  <c:v>0.139654</c:v>
                </c:pt>
                <c:pt idx="5981">
                  <c:v>0.14003199999999999</c:v>
                </c:pt>
                <c:pt idx="5982">
                  <c:v>0.13216899999999998</c:v>
                </c:pt>
                <c:pt idx="5983">
                  <c:v>0.140011</c:v>
                </c:pt>
                <c:pt idx="5984">
                  <c:v>0.13399800000000001</c:v>
                </c:pt>
                <c:pt idx="5985">
                  <c:v>0.131829</c:v>
                </c:pt>
                <c:pt idx="5986">
                  <c:v>0.11805499999999999</c:v>
                </c:pt>
                <c:pt idx="5987">
                  <c:v>0.12912799999999999</c:v>
                </c:pt>
                <c:pt idx="5988">
                  <c:v>0.141351</c:v>
                </c:pt>
                <c:pt idx="5989">
                  <c:v>0.13578599999999999</c:v>
                </c:pt>
                <c:pt idx="5990">
                  <c:v>0.139711</c:v>
                </c:pt>
                <c:pt idx="5991">
                  <c:v>0.14693000000000001</c:v>
                </c:pt>
                <c:pt idx="5992">
                  <c:v>0.14418400000000001</c:v>
                </c:pt>
                <c:pt idx="5993">
                  <c:v>0.13420199999999999</c:v>
                </c:pt>
                <c:pt idx="5994">
                  <c:v>0.12326699999999999</c:v>
                </c:pt>
                <c:pt idx="5995">
                  <c:v>0.10967</c:v>
                </c:pt>
                <c:pt idx="5996">
                  <c:v>9.8478999999999997E-2</c:v>
                </c:pt>
                <c:pt idx="5997">
                  <c:v>0.111819</c:v>
                </c:pt>
                <c:pt idx="5998">
                  <c:v>0.11469399999999999</c:v>
                </c:pt>
                <c:pt idx="5999">
                  <c:v>9.4741999999999993E-2</c:v>
                </c:pt>
                <c:pt idx="6000">
                  <c:v>7.9397999999999996E-2</c:v>
                </c:pt>
                <c:pt idx="6001">
                  <c:v>0.122</c:v>
                </c:pt>
                <c:pt idx="6002">
                  <c:v>0.132489</c:v>
                </c:pt>
                <c:pt idx="6003">
                  <c:v>0.144763</c:v>
                </c:pt>
                <c:pt idx="6004">
                  <c:v>0.150673</c:v>
                </c:pt>
                <c:pt idx="6005">
                  <c:v>0.15977000000000002</c:v>
                </c:pt>
                <c:pt idx="6006">
                  <c:v>0.178622</c:v>
                </c:pt>
                <c:pt idx="6007">
                  <c:v>0.176624</c:v>
                </c:pt>
                <c:pt idx="6008">
                  <c:v>0.16938899999999998</c:v>
                </c:pt>
                <c:pt idx="6009">
                  <c:v>0.16520000000000001</c:v>
                </c:pt>
                <c:pt idx="6010">
                  <c:v>0.156666</c:v>
                </c:pt>
                <c:pt idx="6011">
                  <c:v>0.13931099999999999</c:v>
                </c:pt>
                <c:pt idx="6012">
                  <c:v>0.12662699999999999</c:v>
                </c:pt>
                <c:pt idx="6013">
                  <c:v>0.11436399999999999</c:v>
                </c:pt>
                <c:pt idx="6014">
                  <c:v>0.11167299999999999</c:v>
                </c:pt>
                <c:pt idx="6015">
                  <c:v>0.10449599999999999</c:v>
                </c:pt>
                <c:pt idx="6016">
                  <c:v>0.106836</c:v>
                </c:pt>
                <c:pt idx="6017">
                  <c:v>0.106641</c:v>
                </c:pt>
                <c:pt idx="6018">
                  <c:v>0.10289000000000001</c:v>
                </c:pt>
                <c:pt idx="6019">
                  <c:v>0.107275</c:v>
                </c:pt>
                <c:pt idx="6020">
                  <c:v>0.10871199999999999</c:v>
                </c:pt>
                <c:pt idx="6021">
                  <c:v>0.10164899999999999</c:v>
                </c:pt>
                <c:pt idx="6022">
                  <c:v>9.2738000000000001E-2</c:v>
                </c:pt>
                <c:pt idx="6023">
                  <c:v>8.9455999999999994E-2</c:v>
                </c:pt>
                <c:pt idx="6024">
                  <c:v>8.9566999999999994E-2</c:v>
                </c:pt>
                <c:pt idx="6025">
                  <c:v>9.4778000000000001E-2</c:v>
                </c:pt>
                <c:pt idx="6026">
                  <c:v>9.5942E-2</c:v>
                </c:pt>
                <c:pt idx="6027">
                  <c:v>9.2581999999999998E-2</c:v>
                </c:pt>
                <c:pt idx="6028">
                  <c:v>8.6605000000000001E-2</c:v>
                </c:pt>
                <c:pt idx="6029">
                  <c:v>8.4294999999999995E-2</c:v>
                </c:pt>
                <c:pt idx="6030">
                  <c:v>8.2992999999999997E-2</c:v>
                </c:pt>
                <c:pt idx="6031">
                  <c:v>7.9861000000000001E-2</c:v>
                </c:pt>
                <c:pt idx="6032">
                  <c:v>8.6962999999999999E-2</c:v>
                </c:pt>
                <c:pt idx="6033">
                  <c:v>8.1800999999999999E-2</c:v>
                </c:pt>
                <c:pt idx="6034">
                  <c:v>8.7543999999999997E-2</c:v>
                </c:pt>
                <c:pt idx="6035">
                  <c:v>7.8073999999999991E-2</c:v>
                </c:pt>
                <c:pt idx="6036">
                  <c:v>7.8951999999999994E-2</c:v>
                </c:pt>
                <c:pt idx="6037">
                  <c:v>7.3594999999999994E-2</c:v>
                </c:pt>
                <c:pt idx="6038">
                  <c:v>7.8372999999999998E-2</c:v>
                </c:pt>
                <c:pt idx="6039">
                  <c:v>7.5546000000000002E-2</c:v>
                </c:pt>
                <c:pt idx="6040">
                  <c:v>7.4546000000000001E-2</c:v>
                </c:pt>
                <c:pt idx="6041">
                  <c:v>7.3573E-2</c:v>
                </c:pt>
                <c:pt idx="6042">
                  <c:v>6.9113999999999995E-2</c:v>
                </c:pt>
                <c:pt idx="6043">
                  <c:v>6.5132999999999996E-2</c:v>
                </c:pt>
                <c:pt idx="6044">
                  <c:v>6.9915999999999992E-2</c:v>
                </c:pt>
                <c:pt idx="6045">
                  <c:v>7.0744000000000001E-2</c:v>
                </c:pt>
                <c:pt idx="6046">
                  <c:v>7.1975999999999998E-2</c:v>
                </c:pt>
                <c:pt idx="6047">
                  <c:v>6.8165000000000003E-2</c:v>
                </c:pt>
                <c:pt idx="6048">
                  <c:v>7.7348E-2</c:v>
                </c:pt>
                <c:pt idx="6049">
                  <c:v>8.2618999999999998E-2</c:v>
                </c:pt>
                <c:pt idx="6050">
                  <c:v>8.2443000000000002E-2</c:v>
                </c:pt>
                <c:pt idx="6051">
                  <c:v>7.5602000000000003E-2</c:v>
                </c:pt>
                <c:pt idx="6052">
                  <c:v>9.2257999999999993E-2</c:v>
                </c:pt>
                <c:pt idx="6053">
                  <c:v>0.10915699999999999</c:v>
                </c:pt>
                <c:pt idx="6054">
                  <c:v>0.116604</c:v>
                </c:pt>
                <c:pt idx="6055">
                  <c:v>0.11580199999999999</c:v>
                </c:pt>
                <c:pt idx="6056">
                  <c:v>0.119792</c:v>
                </c:pt>
                <c:pt idx="6057">
                  <c:v>0.14593699999999998</c:v>
                </c:pt>
                <c:pt idx="6058">
                  <c:v>0.17197699999999999</c:v>
                </c:pt>
                <c:pt idx="6059">
                  <c:v>0.179372</c:v>
                </c:pt>
                <c:pt idx="6060">
                  <c:v>0.17965799999999998</c:v>
                </c:pt>
                <c:pt idx="6061">
                  <c:v>0.17195000000000002</c:v>
                </c:pt>
                <c:pt idx="6062">
                  <c:v>0.16113000000000002</c:v>
                </c:pt>
                <c:pt idx="6063">
                  <c:v>0.190384</c:v>
                </c:pt>
                <c:pt idx="6064">
                  <c:v>0.18276000000000001</c:v>
                </c:pt>
                <c:pt idx="6065">
                  <c:v>0.19970000000000002</c:v>
                </c:pt>
                <c:pt idx="6066">
                  <c:v>0.19215699999999999</c:v>
                </c:pt>
                <c:pt idx="6067">
                  <c:v>0.18656699999999998</c:v>
                </c:pt>
                <c:pt idx="6068">
                  <c:v>0.19832899999999998</c:v>
                </c:pt>
                <c:pt idx="6069">
                  <c:v>0.19470099999999999</c:v>
                </c:pt>
                <c:pt idx="6070">
                  <c:v>0.18445499999999998</c:v>
                </c:pt>
                <c:pt idx="6071">
                  <c:v>0.184479</c:v>
                </c:pt>
                <c:pt idx="6072">
                  <c:v>0.17885299999999998</c:v>
                </c:pt>
                <c:pt idx="6073">
                  <c:v>0.173148</c:v>
                </c:pt>
                <c:pt idx="6074">
                  <c:v>0.16190099999999999</c:v>
                </c:pt>
                <c:pt idx="6075">
                  <c:v>0.154223</c:v>
                </c:pt>
                <c:pt idx="6076">
                  <c:v>0.144263</c:v>
                </c:pt>
                <c:pt idx="6077">
                  <c:v>0.127912</c:v>
                </c:pt>
                <c:pt idx="6078">
                  <c:v>0.112249</c:v>
                </c:pt>
                <c:pt idx="6079">
                  <c:v>0.12643799999999999</c:v>
                </c:pt>
                <c:pt idx="6080">
                  <c:v>0.11870399999999999</c:v>
                </c:pt>
                <c:pt idx="6081">
                  <c:v>0.115962</c:v>
                </c:pt>
                <c:pt idx="6082">
                  <c:v>0.109953</c:v>
                </c:pt>
                <c:pt idx="6083">
                  <c:v>0.10915799999999999</c:v>
                </c:pt>
                <c:pt idx="6084">
                  <c:v>0.10003000000000001</c:v>
                </c:pt>
                <c:pt idx="6085">
                  <c:v>0.105999</c:v>
                </c:pt>
                <c:pt idx="6086">
                  <c:v>0.10679899999999999</c:v>
                </c:pt>
                <c:pt idx="6087">
                  <c:v>0.10754899999999999</c:v>
                </c:pt>
                <c:pt idx="6088">
                  <c:v>0.105263</c:v>
                </c:pt>
                <c:pt idx="6089">
                  <c:v>9.5233999999999999E-2</c:v>
                </c:pt>
                <c:pt idx="6090">
                  <c:v>9.6319000000000002E-2</c:v>
                </c:pt>
                <c:pt idx="6091">
                  <c:v>0.11383699999999999</c:v>
                </c:pt>
                <c:pt idx="6092">
                  <c:v>0.11720699999999999</c:v>
                </c:pt>
                <c:pt idx="6093">
                  <c:v>0.12024499999999999</c:v>
                </c:pt>
                <c:pt idx="6094">
                  <c:v>0.108572</c:v>
                </c:pt>
                <c:pt idx="6095">
                  <c:v>0.100587</c:v>
                </c:pt>
                <c:pt idx="6096">
                  <c:v>9.3482999999999997E-2</c:v>
                </c:pt>
                <c:pt idx="6097">
                  <c:v>8.9220000000000008E-2</c:v>
                </c:pt>
                <c:pt idx="6098">
                  <c:v>0.121195</c:v>
                </c:pt>
                <c:pt idx="6099">
                  <c:v>0.12263499999999999</c:v>
                </c:pt>
                <c:pt idx="6100">
                  <c:v>0.12034399999999999</c:v>
                </c:pt>
                <c:pt idx="6101">
                  <c:v>0.11927099999999999</c:v>
                </c:pt>
                <c:pt idx="6102">
                  <c:v>0.10999099999999999</c:v>
                </c:pt>
                <c:pt idx="6103">
                  <c:v>9.9039000000000002E-2</c:v>
                </c:pt>
                <c:pt idx="6104">
                  <c:v>0.10744899999999999</c:v>
                </c:pt>
                <c:pt idx="6105">
                  <c:v>0.111219</c:v>
                </c:pt>
                <c:pt idx="6106">
                  <c:v>0.11601399999999999</c:v>
                </c:pt>
                <c:pt idx="6107">
                  <c:v>0.126161</c:v>
                </c:pt>
                <c:pt idx="6108">
                  <c:v>0.12776299999999999</c:v>
                </c:pt>
                <c:pt idx="6109">
                  <c:v>0.12828799999999999</c:v>
                </c:pt>
                <c:pt idx="6110">
                  <c:v>0.13353599999999999</c:v>
                </c:pt>
                <c:pt idx="6111">
                  <c:v>0.14375399999999999</c:v>
                </c:pt>
                <c:pt idx="6112">
                  <c:v>0.14646199999999998</c:v>
                </c:pt>
                <c:pt idx="6113">
                  <c:v>0.16639299999999999</c:v>
                </c:pt>
                <c:pt idx="6114">
                  <c:v>0.16939899999999999</c:v>
                </c:pt>
                <c:pt idx="6115">
                  <c:v>0.167711</c:v>
                </c:pt>
                <c:pt idx="6116">
                  <c:v>0.15395599999999998</c:v>
                </c:pt>
                <c:pt idx="6117">
                  <c:v>0.14993199999999998</c:v>
                </c:pt>
                <c:pt idx="6118">
                  <c:v>0.152861</c:v>
                </c:pt>
                <c:pt idx="6119">
                  <c:v>0.146062</c:v>
                </c:pt>
                <c:pt idx="6120">
                  <c:v>0.14225099999999999</c:v>
                </c:pt>
                <c:pt idx="6121">
                  <c:v>0.14714000000000002</c:v>
                </c:pt>
                <c:pt idx="6122">
                  <c:v>0.144145</c:v>
                </c:pt>
                <c:pt idx="6123">
                  <c:v>0.160214</c:v>
                </c:pt>
                <c:pt idx="6124">
                  <c:v>0.152832</c:v>
                </c:pt>
                <c:pt idx="6125">
                  <c:v>0.152</c:v>
                </c:pt>
                <c:pt idx="6126">
                  <c:v>0.16125599999999998</c:v>
                </c:pt>
                <c:pt idx="6127">
                  <c:v>0.140488</c:v>
                </c:pt>
                <c:pt idx="6128">
                  <c:v>0.138213</c:v>
                </c:pt>
                <c:pt idx="6129">
                  <c:v>0.13667399999999999</c:v>
                </c:pt>
                <c:pt idx="6130">
                  <c:v>0.12991800000000001</c:v>
                </c:pt>
                <c:pt idx="6131">
                  <c:v>0.12503500000000001</c:v>
                </c:pt>
                <c:pt idx="6132">
                  <c:v>0.11108000000000001</c:v>
                </c:pt>
                <c:pt idx="6133">
                  <c:v>0.12732099999999999</c:v>
                </c:pt>
                <c:pt idx="6134">
                  <c:v>0.11488000000000001</c:v>
                </c:pt>
                <c:pt idx="6135">
                  <c:v>0.10151499999999999</c:v>
                </c:pt>
                <c:pt idx="6136">
                  <c:v>0.10131000000000001</c:v>
                </c:pt>
                <c:pt idx="6137">
                  <c:v>9.5958999999999989E-2</c:v>
                </c:pt>
                <c:pt idx="6138">
                  <c:v>9.4827999999999996E-2</c:v>
                </c:pt>
                <c:pt idx="6139">
                  <c:v>9.4977999999999993E-2</c:v>
                </c:pt>
                <c:pt idx="6140">
                  <c:v>8.4801000000000001E-2</c:v>
                </c:pt>
                <c:pt idx="6141">
                  <c:v>8.1838999999999995E-2</c:v>
                </c:pt>
                <c:pt idx="6142">
                  <c:v>7.9590999999999995E-2</c:v>
                </c:pt>
                <c:pt idx="6143">
                  <c:v>8.9846999999999996E-2</c:v>
                </c:pt>
                <c:pt idx="6144">
                  <c:v>8.5650999999999991E-2</c:v>
                </c:pt>
                <c:pt idx="6145">
                  <c:v>8.4710999999999995E-2</c:v>
                </c:pt>
                <c:pt idx="6146">
                  <c:v>8.0255999999999994E-2</c:v>
                </c:pt>
                <c:pt idx="6147">
                  <c:v>9.2835000000000001E-2</c:v>
                </c:pt>
                <c:pt idx="6148">
                  <c:v>8.7823999999999999E-2</c:v>
                </c:pt>
                <c:pt idx="6149">
                  <c:v>7.4800000000000005E-2</c:v>
                </c:pt>
                <c:pt idx="6150">
                  <c:v>7.6284999999999992E-2</c:v>
                </c:pt>
                <c:pt idx="6151">
                  <c:v>7.1638999999999994E-2</c:v>
                </c:pt>
                <c:pt idx="6152">
                  <c:v>7.9968999999999998E-2</c:v>
                </c:pt>
                <c:pt idx="6153">
                  <c:v>7.7342999999999995E-2</c:v>
                </c:pt>
                <c:pt idx="6154">
                  <c:v>8.9707999999999996E-2</c:v>
                </c:pt>
                <c:pt idx="6155">
                  <c:v>9.0960000000000013E-2</c:v>
                </c:pt>
                <c:pt idx="6156">
                  <c:v>7.9386999999999999E-2</c:v>
                </c:pt>
                <c:pt idx="6157">
                  <c:v>8.1005999999999995E-2</c:v>
                </c:pt>
                <c:pt idx="6158">
                  <c:v>6.9568999999999992E-2</c:v>
                </c:pt>
                <c:pt idx="6159">
                  <c:v>7.1567999999999993E-2</c:v>
                </c:pt>
                <c:pt idx="6160">
                  <c:v>6.4323999999999992E-2</c:v>
                </c:pt>
                <c:pt idx="6161">
                  <c:v>6.0330000000000002E-2</c:v>
                </c:pt>
                <c:pt idx="6162">
                  <c:v>5.1545999999999995E-2</c:v>
                </c:pt>
                <c:pt idx="6163">
                  <c:v>4.9891999999999999E-2</c:v>
                </c:pt>
                <c:pt idx="6164">
                  <c:v>4.5210000000000007E-2</c:v>
                </c:pt>
                <c:pt idx="6165">
                  <c:v>3.0015999999999998E-2</c:v>
                </c:pt>
                <c:pt idx="6166">
                  <c:v>3.4325999999999995E-2</c:v>
                </c:pt>
                <c:pt idx="6167">
                  <c:v>3.4603000000000002E-2</c:v>
                </c:pt>
                <c:pt idx="6168">
                  <c:v>3.7471999999999998E-2</c:v>
                </c:pt>
                <c:pt idx="6169">
                  <c:v>3.8016999999999995E-2</c:v>
                </c:pt>
                <c:pt idx="6170">
                  <c:v>3.5820000000000005E-2</c:v>
                </c:pt>
                <c:pt idx="6171">
                  <c:v>3.4095E-2</c:v>
                </c:pt>
                <c:pt idx="6172">
                  <c:v>3.3352E-2</c:v>
                </c:pt>
                <c:pt idx="6173">
                  <c:v>3.2973999999999996E-2</c:v>
                </c:pt>
                <c:pt idx="6174">
                  <c:v>3.1844999999999998E-2</c:v>
                </c:pt>
                <c:pt idx="6175">
                  <c:v>3.1348000000000001E-2</c:v>
                </c:pt>
                <c:pt idx="6176">
                  <c:v>3.2382999999999995E-2</c:v>
                </c:pt>
                <c:pt idx="6177">
                  <c:v>3.7664999999999997E-2</c:v>
                </c:pt>
                <c:pt idx="6178">
                  <c:v>3.5206999999999995E-2</c:v>
                </c:pt>
                <c:pt idx="6179">
                  <c:v>3.5024E-2</c:v>
                </c:pt>
                <c:pt idx="6180">
                  <c:v>2.87E-2</c:v>
                </c:pt>
                <c:pt idx="6181">
                  <c:v>3.0518E-2</c:v>
                </c:pt>
                <c:pt idx="6182">
                  <c:v>3.6153999999999999E-2</c:v>
                </c:pt>
                <c:pt idx="6183">
                  <c:v>3.5013999999999997E-2</c:v>
                </c:pt>
                <c:pt idx="6184">
                  <c:v>2.7587999999999998E-2</c:v>
                </c:pt>
                <c:pt idx="6185">
                  <c:v>3.1433999999999997E-2</c:v>
                </c:pt>
                <c:pt idx="6186">
                  <c:v>3.4874999999999996E-2</c:v>
                </c:pt>
                <c:pt idx="6187">
                  <c:v>3.7173999999999999E-2</c:v>
                </c:pt>
                <c:pt idx="6188">
                  <c:v>5.5392999999999998E-2</c:v>
                </c:pt>
                <c:pt idx="6189">
                  <c:v>6.2978999999999993E-2</c:v>
                </c:pt>
                <c:pt idx="6190">
                  <c:v>8.0024999999999999E-2</c:v>
                </c:pt>
                <c:pt idx="6191">
                  <c:v>8.2832000000000003E-2</c:v>
                </c:pt>
                <c:pt idx="6192">
                  <c:v>8.4023E-2</c:v>
                </c:pt>
                <c:pt idx="6193">
                  <c:v>9.0700000000000003E-2</c:v>
                </c:pt>
                <c:pt idx="6194">
                  <c:v>0.10259000000000001</c:v>
                </c:pt>
                <c:pt idx="6195">
                  <c:v>0.12302</c:v>
                </c:pt>
                <c:pt idx="6196">
                  <c:v>0.1188</c:v>
                </c:pt>
                <c:pt idx="6197">
                  <c:v>0.117976</c:v>
                </c:pt>
                <c:pt idx="6198">
                  <c:v>0.11042299999999999</c:v>
                </c:pt>
                <c:pt idx="6199">
                  <c:v>0.113882</c:v>
                </c:pt>
                <c:pt idx="6200">
                  <c:v>0.103473</c:v>
                </c:pt>
                <c:pt idx="6201">
                  <c:v>9.829199999999999E-2</c:v>
                </c:pt>
                <c:pt idx="6202">
                  <c:v>9.0957999999999997E-2</c:v>
                </c:pt>
                <c:pt idx="6203">
                  <c:v>9.7785999999999998E-2</c:v>
                </c:pt>
                <c:pt idx="6204">
                  <c:v>8.6635999999999991E-2</c:v>
                </c:pt>
                <c:pt idx="6205">
                  <c:v>7.2398999999999991E-2</c:v>
                </c:pt>
                <c:pt idx="6206">
                  <c:v>6.1295999999999996E-2</c:v>
                </c:pt>
                <c:pt idx="6207">
                  <c:v>5.9390000000000005E-2</c:v>
                </c:pt>
                <c:pt idx="6208">
                  <c:v>5.3601999999999997E-2</c:v>
                </c:pt>
                <c:pt idx="6209">
                  <c:v>4.5235999999999998E-2</c:v>
                </c:pt>
                <c:pt idx="6210">
                  <c:v>5.6600000000000004E-2</c:v>
                </c:pt>
                <c:pt idx="6211">
                  <c:v>5.3938E-2</c:v>
                </c:pt>
                <c:pt idx="6212">
                  <c:v>4.8688999999999996E-2</c:v>
                </c:pt>
                <c:pt idx="6213">
                  <c:v>4.1482999999999999E-2</c:v>
                </c:pt>
                <c:pt idx="6214">
                  <c:v>4.6661000000000001E-2</c:v>
                </c:pt>
                <c:pt idx="6215">
                  <c:v>4.0966999999999996E-2</c:v>
                </c:pt>
                <c:pt idx="6216">
                  <c:v>3.5007999999999997E-2</c:v>
                </c:pt>
                <c:pt idx="6217">
                  <c:v>3.7197999999999995E-2</c:v>
                </c:pt>
                <c:pt idx="6218">
                  <c:v>4.4296999999999996E-2</c:v>
                </c:pt>
                <c:pt idx="6219">
                  <c:v>4.5436999999999998E-2</c:v>
                </c:pt>
                <c:pt idx="6220">
                  <c:v>4.1200000000000001E-2</c:v>
                </c:pt>
                <c:pt idx="6221">
                  <c:v>4.1640000000000003E-2</c:v>
                </c:pt>
                <c:pt idx="6222">
                  <c:v>4.0930000000000001E-2</c:v>
                </c:pt>
                <c:pt idx="6223">
                  <c:v>3.6427999999999995E-2</c:v>
                </c:pt>
                <c:pt idx="6224">
                  <c:v>3.2541E-2</c:v>
                </c:pt>
                <c:pt idx="6225">
                  <c:v>2.6786999999999998E-2</c:v>
                </c:pt>
                <c:pt idx="6226">
                  <c:v>3.7912000000000001E-2</c:v>
                </c:pt>
                <c:pt idx="6227">
                  <c:v>3.3339000000000001E-2</c:v>
                </c:pt>
                <c:pt idx="6228">
                  <c:v>3.0976E-2</c:v>
                </c:pt>
                <c:pt idx="6229">
                  <c:v>3.2017999999999998E-2</c:v>
                </c:pt>
                <c:pt idx="6230">
                  <c:v>3.5890000000000005E-2</c:v>
                </c:pt>
                <c:pt idx="6231">
                  <c:v>3.3653999999999996E-2</c:v>
                </c:pt>
                <c:pt idx="6232">
                  <c:v>2.9460000000000004E-2</c:v>
                </c:pt>
                <c:pt idx="6233">
                  <c:v>3.9510999999999998E-2</c:v>
                </c:pt>
                <c:pt idx="6234">
                  <c:v>4.0203999999999997E-2</c:v>
                </c:pt>
                <c:pt idx="6235">
                  <c:v>4.0957E-2</c:v>
                </c:pt>
                <c:pt idx="6236">
                  <c:v>3.6384E-2</c:v>
                </c:pt>
                <c:pt idx="6237">
                  <c:v>3.5185000000000001E-2</c:v>
                </c:pt>
                <c:pt idx="6238">
                  <c:v>3.1024999999999997E-2</c:v>
                </c:pt>
                <c:pt idx="6239">
                  <c:v>2.9857999999999999E-2</c:v>
                </c:pt>
                <c:pt idx="6240">
                  <c:v>2.7050000000000001E-2</c:v>
                </c:pt>
                <c:pt idx="6241">
                  <c:v>2.7873999999999999E-2</c:v>
                </c:pt>
                <c:pt idx="6242">
                  <c:v>3.2383999999999996E-2</c:v>
                </c:pt>
                <c:pt idx="6243">
                  <c:v>3.1855000000000001E-2</c:v>
                </c:pt>
                <c:pt idx="6244">
                  <c:v>2.6074999999999997E-2</c:v>
                </c:pt>
                <c:pt idx="6245">
                  <c:v>2.2343999999999999E-2</c:v>
                </c:pt>
                <c:pt idx="6246">
                  <c:v>2.3108E-2</c:v>
                </c:pt>
                <c:pt idx="6247">
                  <c:v>2.4611999999999998E-2</c:v>
                </c:pt>
                <c:pt idx="6248">
                  <c:v>2.1246999999999999E-2</c:v>
                </c:pt>
                <c:pt idx="6249">
                  <c:v>2.0860999999999998E-2</c:v>
                </c:pt>
                <c:pt idx="6250">
                  <c:v>1.9300999999999999E-2</c:v>
                </c:pt>
                <c:pt idx="6251">
                  <c:v>1.4383E-2</c:v>
                </c:pt>
                <c:pt idx="6252">
                  <c:v>1.3547999999999999E-2</c:v>
                </c:pt>
                <c:pt idx="6253">
                  <c:v>1.3991E-2</c:v>
                </c:pt>
                <c:pt idx="6254">
                  <c:v>1.5899E-2</c:v>
                </c:pt>
                <c:pt idx="6255">
                  <c:v>1.6052E-2</c:v>
                </c:pt>
                <c:pt idx="6256">
                  <c:v>1.4815E-2</c:v>
                </c:pt>
                <c:pt idx="6257">
                  <c:v>1.4971999999999999E-2</c:v>
                </c:pt>
                <c:pt idx="6258">
                  <c:v>1.1730000000000001E-2</c:v>
                </c:pt>
                <c:pt idx="6259">
                  <c:v>1.3560000000000001E-2</c:v>
                </c:pt>
                <c:pt idx="6260">
                  <c:v>1.3990000000000001E-2</c:v>
                </c:pt>
                <c:pt idx="6261">
                  <c:v>1.2376E-2</c:v>
                </c:pt>
                <c:pt idx="6262">
                  <c:v>1.4442999999999999E-2</c:v>
                </c:pt>
                <c:pt idx="6263">
                  <c:v>8.633E-3</c:v>
                </c:pt>
                <c:pt idx="6264">
                  <c:v>1.0591999999999999E-2</c:v>
                </c:pt>
                <c:pt idx="6265">
                  <c:v>1.0345999999999999E-2</c:v>
                </c:pt>
                <c:pt idx="6266">
                  <c:v>6.4570000000000001E-3</c:v>
                </c:pt>
                <c:pt idx="6267">
                  <c:v>3.6159999999999999E-3</c:v>
                </c:pt>
                <c:pt idx="6268">
                  <c:v>3.4289999999999998E-3</c:v>
                </c:pt>
                <c:pt idx="6269">
                  <c:v>2.4610000000000001E-3</c:v>
                </c:pt>
                <c:pt idx="6270">
                  <c:v>2.3219999999999998E-3</c:v>
                </c:pt>
                <c:pt idx="6271">
                  <c:v>2.281E-3</c:v>
                </c:pt>
                <c:pt idx="6272">
                  <c:v>3.101E-3</c:v>
                </c:pt>
                <c:pt idx="6273">
                  <c:v>2.513E-3</c:v>
                </c:pt>
                <c:pt idx="6274">
                  <c:v>3.042E-3</c:v>
                </c:pt>
                <c:pt idx="6275">
                  <c:v>1.807E-3</c:v>
                </c:pt>
                <c:pt idx="6276">
                  <c:v>1.8349999999999998E-3</c:v>
                </c:pt>
                <c:pt idx="6277">
                  <c:v>2.2989999999999998E-3</c:v>
                </c:pt>
                <c:pt idx="6278">
                  <c:v>1.802E-3</c:v>
                </c:pt>
                <c:pt idx="6279">
                  <c:v>1.253E-3</c:v>
                </c:pt>
                <c:pt idx="6280">
                  <c:v>4.4939999999999997E-3</c:v>
                </c:pt>
                <c:pt idx="6281">
                  <c:v>4.81E-3</c:v>
                </c:pt>
                <c:pt idx="6282">
                  <c:v>4.8669999999999998E-3</c:v>
                </c:pt>
                <c:pt idx="6283">
                  <c:v>4.4209999999999996E-3</c:v>
                </c:pt>
                <c:pt idx="6284">
                  <c:v>4.4039999999999999E-3</c:v>
                </c:pt>
                <c:pt idx="6285">
                  <c:v>3.088E-3</c:v>
                </c:pt>
                <c:pt idx="6286">
                  <c:v>2.9870000000000001E-3</c:v>
                </c:pt>
                <c:pt idx="6287">
                  <c:v>4.4039999999999999E-3</c:v>
                </c:pt>
                <c:pt idx="6288">
                  <c:v>4.0130000000000001E-3</c:v>
                </c:pt>
                <c:pt idx="6289">
                  <c:v>4.2079999999999999E-3</c:v>
                </c:pt>
                <c:pt idx="6290">
                  <c:v>4.8129999999999996E-3</c:v>
                </c:pt>
                <c:pt idx="6291">
                  <c:v>4.679E-3</c:v>
                </c:pt>
                <c:pt idx="6292">
                  <c:v>3.8600000000000001E-3</c:v>
                </c:pt>
                <c:pt idx="6293">
                  <c:v>3.591E-3</c:v>
                </c:pt>
                <c:pt idx="6294">
                  <c:v>3.4169999999999999E-3</c:v>
                </c:pt>
                <c:pt idx="6295">
                  <c:v>2.7989999999999998E-3</c:v>
                </c:pt>
                <c:pt idx="6296">
                  <c:v>2.4300000000000003E-3</c:v>
                </c:pt>
                <c:pt idx="6297">
                  <c:v>3.392E-3</c:v>
                </c:pt>
                <c:pt idx="6298">
                  <c:v>3.6869999999999997E-3</c:v>
                </c:pt>
                <c:pt idx="6299">
                  <c:v>4.522E-3</c:v>
                </c:pt>
                <c:pt idx="6300">
                  <c:v>5.947E-3</c:v>
                </c:pt>
                <c:pt idx="6301">
                  <c:v>7.2200000000000007E-3</c:v>
                </c:pt>
                <c:pt idx="6302">
                  <c:v>6.3209999999999994E-3</c:v>
                </c:pt>
                <c:pt idx="6303">
                  <c:v>5.489E-3</c:v>
                </c:pt>
                <c:pt idx="6304">
                  <c:v>5.5659999999999998E-3</c:v>
                </c:pt>
                <c:pt idx="6305">
                  <c:v>7.3000000000000001E-3</c:v>
                </c:pt>
                <c:pt idx="6306">
                  <c:v>9.2750000000000003E-3</c:v>
                </c:pt>
                <c:pt idx="6307">
                  <c:v>1.1552E-2</c:v>
                </c:pt>
                <c:pt idx="6308">
                  <c:v>1.4485999999999999E-2</c:v>
                </c:pt>
                <c:pt idx="6309">
                  <c:v>1.5384999999999999E-2</c:v>
                </c:pt>
                <c:pt idx="6310">
                  <c:v>1.3385999999999999E-2</c:v>
                </c:pt>
                <c:pt idx="6311">
                  <c:v>1.8492999999999999E-2</c:v>
                </c:pt>
                <c:pt idx="6312">
                  <c:v>2.0316000000000001E-2</c:v>
                </c:pt>
                <c:pt idx="6313">
                  <c:v>2.5051999999999998E-2</c:v>
                </c:pt>
                <c:pt idx="6314">
                  <c:v>3.5099999999999999E-2</c:v>
                </c:pt>
                <c:pt idx="6315">
                  <c:v>3.7308999999999995E-2</c:v>
                </c:pt>
                <c:pt idx="6316">
                  <c:v>4.1050000000000003E-2</c:v>
                </c:pt>
                <c:pt idx="6317">
                  <c:v>4.1194999999999996E-2</c:v>
                </c:pt>
                <c:pt idx="6318">
                  <c:v>4.7530000000000003E-2</c:v>
                </c:pt>
                <c:pt idx="6319">
                  <c:v>4.3116999999999996E-2</c:v>
                </c:pt>
                <c:pt idx="6320">
                  <c:v>3.8260000000000002E-2</c:v>
                </c:pt>
                <c:pt idx="6321">
                  <c:v>3.8160000000000006E-2</c:v>
                </c:pt>
                <c:pt idx="6322">
                  <c:v>3.3965999999999996E-2</c:v>
                </c:pt>
                <c:pt idx="6323">
                  <c:v>3.2771999999999996E-2</c:v>
                </c:pt>
                <c:pt idx="6324">
                  <c:v>2.6612E-2</c:v>
                </c:pt>
                <c:pt idx="6325">
                  <c:v>2.8251999999999999E-2</c:v>
                </c:pt>
                <c:pt idx="6326">
                  <c:v>2.7777999999999997E-2</c:v>
                </c:pt>
                <c:pt idx="6327">
                  <c:v>3.8251E-2</c:v>
                </c:pt>
                <c:pt idx="6328">
                  <c:v>3.6358999999999995E-2</c:v>
                </c:pt>
                <c:pt idx="6329">
                  <c:v>3.1336999999999997E-2</c:v>
                </c:pt>
                <c:pt idx="6330">
                  <c:v>2.6744999999999998E-2</c:v>
                </c:pt>
                <c:pt idx="6331">
                  <c:v>2.4877999999999997E-2</c:v>
                </c:pt>
                <c:pt idx="6332">
                  <c:v>2.2411E-2</c:v>
                </c:pt>
                <c:pt idx="6333">
                  <c:v>2.1884000000000001E-2</c:v>
                </c:pt>
                <c:pt idx="6334">
                  <c:v>2.0681999999999999E-2</c:v>
                </c:pt>
                <c:pt idx="6335">
                  <c:v>2.1013999999999998E-2</c:v>
                </c:pt>
                <c:pt idx="6336">
                  <c:v>1.7437999999999999E-2</c:v>
                </c:pt>
                <c:pt idx="6337">
                  <c:v>1.9931999999999998E-2</c:v>
                </c:pt>
                <c:pt idx="6338">
                  <c:v>1.7640000000000003E-2</c:v>
                </c:pt>
                <c:pt idx="6339">
                  <c:v>1.6428999999999999E-2</c:v>
                </c:pt>
                <c:pt idx="6340">
                  <c:v>1.4277999999999999E-2</c:v>
                </c:pt>
                <c:pt idx="6341">
                  <c:v>1.6323000000000001E-2</c:v>
                </c:pt>
                <c:pt idx="6342">
                  <c:v>1.5984999999999999E-2</c:v>
                </c:pt>
                <c:pt idx="6343">
                  <c:v>1.1170000000000001E-2</c:v>
                </c:pt>
                <c:pt idx="6344">
                  <c:v>9.6349999999999995E-3</c:v>
                </c:pt>
                <c:pt idx="6345">
                  <c:v>1.0451999999999999E-2</c:v>
                </c:pt>
                <c:pt idx="6346">
                  <c:v>9.8750000000000001E-3</c:v>
                </c:pt>
                <c:pt idx="6347">
                  <c:v>8.7569999999999992E-3</c:v>
                </c:pt>
                <c:pt idx="6348">
                  <c:v>8.319E-3</c:v>
                </c:pt>
                <c:pt idx="6349">
                  <c:v>9.1889999999999993E-3</c:v>
                </c:pt>
                <c:pt idx="6350">
                  <c:v>7.2870000000000001E-3</c:v>
                </c:pt>
                <c:pt idx="6351">
                  <c:v>7.0109999999999999E-3</c:v>
                </c:pt>
                <c:pt idx="6352">
                  <c:v>3.6573999999999995E-2</c:v>
                </c:pt>
                <c:pt idx="6353">
                  <c:v>5.0270999999999996E-2</c:v>
                </c:pt>
                <c:pt idx="6354">
                  <c:v>5.0996E-2</c:v>
                </c:pt>
                <c:pt idx="6355">
                  <c:v>4.6585999999999995E-2</c:v>
                </c:pt>
                <c:pt idx="6356">
                  <c:v>4.1848999999999997E-2</c:v>
                </c:pt>
                <c:pt idx="6357">
                  <c:v>3.4344E-2</c:v>
                </c:pt>
                <c:pt idx="6358">
                  <c:v>5.1168999999999999E-2</c:v>
                </c:pt>
                <c:pt idx="6359">
                  <c:v>4.9388999999999995E-2</c:v>
                </c:pt>
                <c:pt idx="6360">
                  <c:v>4.6420999999999997E-2</c:v>
                </c:pt>
                <c:pt idx="6361">
                  <c:v>4.8626999999999997E-2</c:v>
                </c:pt>
                <c:pt idx="6362">
                  <c:v>4.3135E-2</c:v>
                </c:pt>
                <c:pt idx="6363">
                  <c:v>3.8717000000000001E-2</c:v>
                </c:pt>
                <c:pt idx="6364">
                  <c:v>3.5975E-2</c:v>
                </c:pt>
                <c:pt idx="6365">
                  <c:v>3.0737999999999998E-2</c:v>
                </c:pt>
                <c:pt idx="6366">
                  <c:v>3.1397999999999995E-2</c:v>
                </c:pt>
                <c:pt idx="6367">
                  <c:v>2.5590000000000002E-2</c:v>
                </c:pt>
                <c:pt idx="6368">
                  <c:v>2.1426000000000001E-2</c:v>
                </c:pt>
                <c:pt idx="6369">
                  <c:v>1.2605999999999999E-2</c:v>
                </c:pt>
                <c:pt idx="6370">
                  <c:v>1.0251999999999999E-2</c:v>
                </c:pt>
                <c:pt idx="6371">
                  <c:v>8.0870000000000004E-3</c:v>
                </c:pt>
                <c:pt idx="6372">
                  <c:v>7.7029999999999998E-3</c:v>
                </c:pt>
                <c:pt idx="6373">
                  <c:v>7.058E-3</c:v>
                </c:pt>
                <c:pt idx="6374">
                  <c:v>4.9369999999999995E-3</c:v>
                </c:pt>
                <c:pt idx="6375">
                  <c:v>5.4929999999999996E-3</c:v>
                </c:pt>
                <c:pt idx="6376">
                  <c:v>4.3600000000000002E-3</c:v>
                </c:pt>
                <c:pt idx="6377">
                  <c:v>3.7339999999999999E-3</c:v>
                </c:pt>
                <c:pt idx="6378">
                  <c:v>3.5769999999999999E-3</c:v>
                </c:pt>
                <c:pt idx="6379">
                  <c:v>1.1155E-2</c:v>
                </c:pt>
                <c:pt idx="6380">
                  <c:v>1.1127999999999999E-2</c:v>
                </c:pt>
                <c:pt idx="6381">
                  <c:v>9.9759999999999988E-3</c:v>
                </c:pt>
                <c:pt idx="6382">
                  <c:v>1.0095E-2</c:v>
                </c:pt>
                <c:pt idx="6383">
                  <c:v>8.9160000000000003E-3</c:v>
                </c:pt>
                <c:pt idx="6384">
                  <c:v>7.424E-3</c:v>
                </c:pt>
                <c:pt idx="6385">
                  <c:v>6.3169999999999997E-3</c:v>
                </c:pt>
                <c:pt idx="6386">
                  <c:v>7.7649999999999993E-3</c:v>
                </c:pt>
                <c:pt idx="6387">
                  <c:v>5.6949999999999995E-3</c:v>
                </c:pt>
                <c:pt idx="6388">
                  <c:v>6.6229999999999995E-3</c:v>
                </c:pt>
                <c:pt idx="6389">
                  <c:v>6.2469999999999999E-3</c:v>
                </c:pt>
                <c:pt idx="6390">
                  <c:v>6.0489999999999997E-3</c:v>
                </c:pt>
                <c:pt idx="6391">
                  <c:v>4.6990000000000001E-3</c:v>
                </c:pt>
                <c:pt idx="6392">
                  <c:v>6.581E-3</c:v>
                </c:pt>
                <c:pt idx="6393">
                  <c:v>5.0859999999999994E-3</c:v>
                </c:pt>
                <c:pt idx="6394">
                  <c:v>3.8649999999999999E-3</c:v>
                </c:pt>
                <c:pt idx="6395">
                  <c:v>3.473E-3</c:v>
                </c:pt>
                <c:pt idx="6396">
                  <c:v>3.5889999999999997E-3</c:v>
                </c:pt>
                <c:pt idx="6397">
                  <c:v>3.5119999999999999E-3</c:v>
                </c:pt>
                <c:pt idx="6398">
                  <c:v>4.1449999999999994E-3</c:v>
                </c:pt>
                <c:pt idx="6399">
                  <c:v>4.8459999999999996E-3</c:v>
                </c:pt>
                <c:pt idx="6400">
                  <c:v>5.3010000000000002E-3</c:v>
                </c:pt>
                <c:pt idx="6401">
                  <c:v>5.594E-3</c:v>
                </c:pt>
                <c:pt idx="6402">
                  <c:v>9.9569999999999988E-3</c:v>
                </c:pt>
                <c:pt idx="6403">
                  <c:v>7.7619999999999998E-3</c:v>
                </c:pt>
                <c:pt idx="6404">
                  <c:v>8.3059999999999991E-3</c:v>
                </c:pt>
                <c:pt idx="6405">
                  <c:v>2.0811E-2</c:v>
                </c:pt>
                <c:pt idx="6406">
                  <c:v>1.7977999999999997E-2</c:v>
                </c:pt>
                <c:pt idx="6407">
                  <c:v>2.2501999999999998E-2</c:v>
                </c:pt>
                <c:pt idx="6408">
                  <c:v>1.9615E-2</c:v>
                </c:pt>
                <c:pt idx="6409">
                  <c:v>2.3736E-2</c:v>
                </c:pt>
                <c:pt idx="6410">
                  <c:v>2.1477E-2</c:v>
                </c:pt>
                <c:pt idx="6411">
                  <c:v>1.7447999999999998E-2</c:v>
                </c:pt>
                <c:pt idx="6412">
                  <c:v>1.8394000000000001E-2</c:v>
                </c:pt>
                <c:pt idx="6413">
                  <c:v>1.6181999999999998E-2</c:v>
                </c:pt>
                <c:pt idx="6414">
                  <c:v>1.4143999999999999E-2</c:v>
                </c:pt>
                <c:pt idx="6415">
                  <c:v>1.1039E-2</c:v>
                </c:pt>
                <c:pt idx="6416">
                  <c:v>1.1120999999999999E-2</c:v>
                </c:pt>
                <c:pt idx="6417">
                  <c:v>5.4303999999999998E-2</c:v>
                </c:pt>
                <c:pt idx="6418">
                  <c:v>5.9450000000000003E-2</c:v>
                </c:pt>
                <c:pt idx="6419">
                  <c:v>6.0063999999999999E-2</c:v>
                </c:pt>
                <c:pt idx="6420">
                  <c:v>5.7142999999999999E-2</c:v>
                </c:pt>
                <c:pt idx="6421">
                  <c:v>5.4796999999999998E-2</c:v>
                </c:pt>
                <c:pt idx="6422">
                  <c:v>4.7067999999999999E-2</c:v>
                </c:pt>
                <c:pt idx="6423">
                  <c:v>4.2688999999999998E-2</c:v>
                </c:pt>
                <c:pt idx="6424">
                  <c:v>3.5071999999999999E-2</c:v>
                </c:pt>
                <c:pt idx="6425">
                  <c:v>2.9075999999999998E-2</c:v>
                </c:pt>
                <c:pt idx="6426">
                  <c:v>2.5581E-2</c:v>
                </c:pt>
                <c:pt idx="6427">
                  <c:v>2.0094999999999998E-2</c:v>
                </c:pt>
                <c:pt idx="6428">
                  <c:v>2.0673999999999998E-2</c:v>
                </c:pt>
                <c:pt idx="6429">
                  <c:v>1.6243999999999998E-2</c:v>
                </c:pt>
                <c:pt idx="6430">
                  <c:v>1.4145E-2</c:v>
                </c:pt>
                <c:pt idx="6431">
                  <c:v>1.2208E-2</c:v>
                </c:pt>
                <c:pt idx="6432">
                  <c:v>8.1600000000000006E-3</c:v>
                </c:pt>
                <c:pt idx="6433">
                  <c:v>7.2100000000000003E-3</c:v>
                </c:pt>
                <c:pt idx="6434">
                  <c:v>7.3989999999999993E-3</c:v>
                </c:pt>
                <c:pt idx="6435">
                  <c:v>5.6309999999999997E-3</c:v>
                </c:pt>
                <c:pt idx="6436">
                  <c:v>5.3319999999999999E-3</c:v>
                </c:pt>
                <c:pt idx="6437">
                  <c:v>7.4679999999999998E-3</c:v>
                </c:pt>
                <c:pt idx="6438">
                  <c:v>5.4809999999999998E-3</c:v>
                </c:pt>
                <c:pt idx="6439">
                  <c:v>4.9740000000000001E-3</c:v>
                </c:pt>
                <c:pt idx="6440">
                  <c:v>5.0720000000000001E-3</c:v>
                </c:pt>
                <c:pt idx="6441">
                  <c:v>4.2209999999999999E-3</c:v>
                </c:pt>
                <c:pt idx="6442">
                  <c:v>3.4459999999999998E-3</c:v>
                </c:pt>
                <c:pt idx="6443">
                  <c:v>2.1559999999999999E-3</c:v>
                </c:pt>
                <c:pt idx="6444">
                  <c:v>1.727E-3</c:v>
                </c:pt>
                <c:pt idx="6445">
                  <c:v>1.9019999999999998E-3</c:v>
                </c:pt>
                <c:pt idx="6446">
                  <c:v>1.8489999999999999E-3</c:v>
                </c:pt>
                <c:pt idx="6447">
                  <c:v>1.5449999999999999E-3</c:v>
                </c:pt>
                <c:pt idx="6448">
                  <c:v>1.4269999999999999E-3</c:v>
                </c:pt>
                <c:pt idx="6449">
                  <c:v>1.3439999999999999E-3</c:v>
                </c:pt>
                <c:pt idx="6450">
                  <c:v>4.2459999999999998E-3</c:v>
                </c:pt>
                <c:pt idx="6451">
                  <c:v>4.1859999999999996E-3</c:v>
                </c:pt>
                <c:pt idx="6452">
                  <c:v>4.5589999999999997E-3</c:v>
                </c:pt>
                <c:pt idx="6453">
                  <c:v>6.5369999999999994E-3</c:v>
                </c:pt>
                <c:pt idx="6454">
                  <c:v>8.1400000000000014E-3</c:v>
                </c:pt>
                <c:pt idx="6455">
                  <c:v>1.1786E-2</c:v>
                </c:pt>
                <c:pt idx="6456">
                  <c:v>1.4411999999999999E-2</c:v>
                </c:pt>
                <c:pt idx="6457">
                  <c:v>2.1384999999999998E-2</c:v>
                </c:pt>
                <c:pt idx="6458">
                  <c:v>1.6434999999999998E-2</c:v>
                </c:pt>
                <c:pt idx="6459">
                  <c:v>1.2584E-2</c:v>
                </c:pt>
                <c:pt idx="6460">
                  <c:v>1.4750000000000001E-2</c:v>
                </c:pt>
                <c:pt idx="6461">
                  <c:v>1.8608E-2</c:v>
                </c:pt>
                <c:pt idx="6462">
                  <c:v>3.2098000000000002E-2</c:v>
                </c:pt>
                <c:pt idx="6463">
                  <c:v>2.3851999999999998E-2</c:v>
                </c:pt>
                <c:pt idx="6464">
                  <c:v>1.8366E-2</c:v>
                </c:pt>
                <c:pt idx="6465">
                  <c:v>1.8640999999999998E-2</c:v>
                </c:pt>
                <c:pt idx="6466">
                  <c:v>2.6022999999999998E-2</c:v>
                </c:pt>
                <c:pt idx="6467">
                  <c:v>2.0500999999999998E-2</c:v>
                </c:pt>
                <c:pt idx="6468">
                  <c:v>1.3904E-2</c:v>
                </c:pt>
                <c:pt idx="6469">
                  <c:v>1.6723999999999999E-2</c:v>
                </c:pt>
                <c:pt idx="6470">
                  <c:v>1.3457E-2</c:v>
                </c:pt>
                <c:pt idx="6471">
                  <c:v>1.1306E-2</c:v>
                </c:pt>
                <c:pt idx="6472">
                  <c:v>1.1701999999999999E-2</c:v>
                </c:pt>
                <c:pt idx="6473">
                  <c:v>1.0192E-2</c:v>
                </c:pt>
                <c:pt idx="6474">
                  <c:v>9.4300000000000009E-3</c:v>
                </c:pt>
                <c:pt idx="6475">
                  <c:v>6.3089999999999995E-3</c:v>
                </c:pt>
                <c:pt idx="6476">
                  <c:v>4.7149999999999996E-3</c:v>
                </c:pt>
                <c:pt idx="6477">
                  <c:v>4.2959999999999995E-3</c:v>
                </c:pt>
                <c:pt idx="6478">
                  <c:v>4.8139999999999997E-3</c:v>
                </c:pt>
                <c:pt idx="6479">
                  <c:v>5.3070000000000001E-3</c:v>
                </c:pt>
                <c:pt idx="6480">
                  <c:v>5.4939999999999998E-3</c:v>
                </c:pt>
                <c:pt idx="6481">
                  <c:v>8.0679999999999988E-3</c:v>
                </c:pt>
                <c:pt idx="6482">
                  <c:v>8.6200000000000009E-3</c:v>
                </c:pt>
                <c:pt idx="6483">
                  <c:v>6.5859999999999998E-3</c:v>
                </c:pt>
                <c:pt idx="6484">
                  <c:v>6.228E-3</c:v>
                </c:pt>
                <c:pt idx="6485">
                  <c:v>8.9040000000000005E-3</c:v>
                </c:pt>
                <c:pt idx="6486">
                  <c:v>8.088999999999999E-3</c:v>
                </c:pt>
                <c:pt idx="6487">
                  <c:v>7.2369999999999995E-3</c:v>
                </c:pt>
                <c:pt idx="6488">
                  <c:v>4.6010000000000001E-3</c:v>
                </c:pt>
                <c:pt idx="6489">
                  <c:v>5.084E-3</c:v>
                </c:pt>
                <c:pt idx="6490">
                  <c:v>4.7029999999999997E-3</c:v>
                </c:pt>
                <c:pt idx="6491">
                  <c:v>2.745E-3</c:v>
                </c:pt>
                <c:pt idx="6492">
                  <c:v>8.4209999999999997E-3</c:v>
                </c:pt>
                <c:pt idx="6493">
                  <c:v>4.4589999999999994E-3</c:v>
                </c:pt>
                <c:pt idx="6494">
                  <c:v>3.8939999999999999E-3</c:v>
                </c:pt>
                <c:pt idx="6495">
                  <c:v>3.1879999999999999E-3</c:v>
                </c:pt>
                <c:pt idx="6496">
                  <c:v>3.0360000000000001E-3</c:v>
                </c:pt>
                <c:pt idx="6497">
                  <c:v>3.6119999999999998E-3</c:v>
                </c:pt>
                <c:pt idx="6498">
                  <c:v>6.058E-3</c:v>
                </c:pt>
                <c:pt idx="6499">
                  <c:v>6.8490000000000001E-3</c:v>
                </c:pt>
                <c:pt idx="6500">
                  <c:v>1.1820000000000001E-2</c:v>
                </c:pt>
                <c:pt idx="6501">
                  <c:v>1.0806999999999999E-2</c:v>
                </c:pt>
                <c:pt idx="6502">
                  <c:v>1.7770000000000001E-2</c:v>
                </c:pt>
                <c:pt idx="6503">
                  <c:v>1.6147999999999999E-2</c:v>
                </c:pt>
                <c:pt idx="6504">
                  <c:v>1.7833999999999999E-2</c:v>
                </c:pt>
                <c:pt idx="6505">
                  <c:v>2.2452999999999997E-2</c:v>
                </c:pt>
                <c:pt idx="6506">
                  <c:v>2.2158000000000001E-2</c:v>
                </c:pt>
                <c:pt idx="6507">
                  <c:v>1.5963999999999999E-2</c:v>
                </c:pt>
                <c:pt idx="6508">
                  <c:v>1.4E-2</c:v>
                </c:pt>
                <c:pt idx="6509">
                  <c:v>1.1476999999999999E-2</c:v>
                </c:pt>
                <c:pt idx="6510">
                  <c:v>1.3757999999999999E-2</c:v>
                </c:pt>
                <c:pt idx="6511">
                  <c:v>1.6284E-2</c:v>
                </c:pt>
                <c:pt idx="6512">
                  <c:v>1.2204999999999999E-2</c:v>
                </c:pt>
                <c:pt idx="6513">
                  <c:v>1.0045E-2</c:v>
                </c:pt>
                <c:pt idx="6514">
                  <c:v>7.4019999999999997E-3</c:v>
                </c:pt>
                <c:pt idx="6515">
                  <c:v>5.8379999999999994E-3</c:v>
                </c:pt>
                <c:pt idx="6516">
                  <c:v>4.8859999999999997E-3</c:v>
                </c:pt>
                <c:pt idx="6517">
                  <c:v>3.9300000000000003E-3</c:v>
                </c:pt>
                <c:pt idx="6518">
                  <c:v>4.4780000000000002E-3</c:v>
                </c:pt>
                <c:pt idx="6519">
                  <c:v>3.9509999999999997E-3</c:v>
                </c:pt>
                <c:pt idx="6520">
                  <c:v>4.5409999999999999E-3</c:v>
                </c:pt>
                <c:pt idx="6521">
                  <c:v>5.4400000000000004E-3</c:v>
                </c:pt>
                <c:pt idx="6522">
                  <c:v>6.195E-3</c:v>
                </c:pt>
                <c:pt idx="6523">
                  <c:v>6.6449999999999999E-3</c:v>
                </c:pt>
                <c:pt idx="6524">
                  <c:v>1.4933E-2</c:v>
                </c:pt>
                <c:pt idx="6525">
                  <c:v>1.234E-2</c:v>
                </c:pt>
                <c:pt idx="6526">
                  <c:v>9.7120000000000001E-3</c:v>
                </c:pt>
                <c:pt idx="6527">
                  <c:v>7.149E-3</c:v>
                </c:pt>
                <c:pt idx="6528">
                  <c:v>7.084E-3</c:v>
                </c:pt>
                <c:pt idx="6529">
                  <c:v>7.6619999999999995E-3</c:v>
                </c:pt>
                <c:pt idx="6530">
                  <c:v>6.7779999999999993E-3</c:v>
                </c:pt>
                <c:pt idx="6531">
                  <c:v>8.5749999999999993E-3</c:v>
                </c:pt>
                <c:pt idx="6532">
                  <c:v>6.4609999999999997E-3</c:v>
                </c:pt>
                <c:pt idx="6533">
                  <c:v>5.2610000000000001E-3</c:v>
                </c:pt>
                <c:pt idx="6534">
                  <c:v>5.4400000000000004E-3</c:v>
                </c:pt>
                <c:pt idx="6535">
                  <c:v>8.402999999999999E-3</c:v>
                </c:pt>
                <c:pt idx="6536">
                  <c:v>1.0577999999999999E-2</c:v>
                </c:pt>
                <c:pt idx="6537">
                  <c:v>1.0562999999999999E-2</c:v>
                </c:pt>
                <c:pt idx="6538">
                  <c:v>1.0324E-2</c:v>
                </c:pt>
                <c:pt idx="6539">
                  <c:v>7.0329999999999993E-3</c:v>
                </c:pt>
                <c:pt idx="6540">
                  <c:v>4.5620000000000001E-3</c:v>
                </c:pt>
                <c:pt idx="6541">
                  <c:v>3.5479999999999999E-3</c:v>
                </c:pt>
                <c:pt idx="6542">
                  <c:v>4.0229999999999997E-3</c:v>
                </c:pt>
                <c:pt idx="6543">
                  <c:v>5.9670000000000001E-3</c:v>
                </c:pt>
                <c:pt idx="6544">
                  <c:v>7.6159999999999995E-3</c:v>
                </c:pt>
                <c:pt idx="6545">
                  <c:v>8.9600000000000009E-3</c:v>
                </c:pt>
                <c:pt idx="6546">
                  <c:v>1.0413E-2</c:v>
                </c:pt>
                <c:pt idx="6547">
                  <c:v>1.49E-2</c:v>
                </c:pt>
                <c:pt idx="6548">
                  <c:v>1.2499E-2</c:v>
                </c:pt>
                <c:pt idx="6549">
                  <c:v>9.4780000000000003E-3</c:v>
                </c:pt>
                <c:pt idx="6550">
                  <c:v>1.2820000000000002E-2</c:v>
                </c:pt>
                <c:pt idx="6551">
                  <c:v>1.2921999999999999E-2</c:v>
                </c:pt>
                <c:pt idx="6552">
                  <c:v>8.9700000000000005E-3</c:v>
                </c:pt>
                <c:pt idx="6553">
                  <c:v>7.5759999999999994E-3</c:v>
                </c:pt>
                <c:pt idx="6554">
                  <c:v>6.6079999999999993E-3</c:v>
                </c:pt>
                <c:pt idx="6555">
                  <c:v>5.7589999999999994E-3</c:v>
                </c:pt>
                <c:pt idx="6556">
                  <c:v>7.8309999999999994E-3</c:v>
                </c:pt>
                <c:pt idx="6557">
                  <c:v>9.2429999999999995E-3</c:v>
                </c:pt>
                <c:pt idx="6558">
                  <c:v>8.343999999999999E-3</c:v>
                </c:pt>
                <c:pt idx="6559">
                  <c:v>2.4428999999999999E-2</c:v>
                </c:pt>
                <c:pt idx="6560">
                  <c:v>1.7947999999999999E-2</c:v>
                </c:pt>
                <c:pt idx="6561">
                  <c:v>1.3373999999999999E-2</c:v>
                </c:pt>
                <c:pt idx="6562">
                  <c:v>1.1750000000000002E-2</c:v>
                </c:pt>
                <c:pt idx="6563">
                  <c:v>1.4005999999999999E-2</c:v>
                </c:pt>
                <c:pt idx="6564">
                  <c:v>1.221E-2</c:v>
                </c:pt>
                <c:pt idx="6565">
                  <c:v>1.0558E-2</c:v>
                </c:pt>
                <c:pt idx="6566">
                  <c:v>8.428999999999999E-3</c:v>
                </c:pt>
                <c:pt idx="6567">
                  <c:v>2.2280000000000001E-2</c:v>
                </c:pt>
                <c:pt idx="6568">
                  <c:v>1.6834999999999999E-2</c:v>
                </c:pt>
                <c:pt idx="6569">
                  <c:v>1.5762999999999999E-2</c:v>
                </c:pt>
                <c:pt idx="6570">
                  <c:v>2.5156999999999999E-2</c:v>
                </c:pt>
                <c:pt idx="6571">
                  <c:v>2.1140000000000003E-2</c:v>
                </c:pt>
                <c:pt idx="6572">
                  <c:v>2.0863E-2</c:v>
                </c:pt>
                <c:pt idx="6573">
                  <c:v>1.6142999999999998E-2</c:v>
                </c:pt>
                <c:pt idx="6574">
                  <c:v>1.5547E-2</c:v>
                </c:pt>
                <c:pt idx="6575">
                  <c:v>1.7135999999999998E-2</c:v>
                </c:pt>
                <c:pt idx="6576">
                  <c:v>1.4600999999999999E-2</c:v>
                </c:pt>
                <c:pt idx="6577">
                  <c:v>1.2648E-2</c:v>
                </c:pt>
                <c:pt idx="6578">
                  <c:v>1.4777999999999999E-2</c:v>
                </c:pt>
                <c:pt idx="6579">
                  <c:v>1.9067000000000001E-2</c:v>
                </c:pt>
                <c:pt idx="6580">
                  <c:v>1.8081E-2</c:v>
                </c:pt>
                <c:pt idx="6581">
                  <c:v>1.5566E-2</c:v>
                </c:pt>
                <c:pt idx="6582">
                  <c:v>1.4013999999999999E-2</c:v>
                </c:pt>
                <c:pt idx="6583">
                  <c:v>1.2407E-2</c:v>
                </c:pt>
                <c:pt idx="6584">
                  <c:v>1.3139E-2</c:v>
                </c:pt>
                <c:pt idx="6585">
                  <c:v>1.5391E-2</c:v>
                </c:pt>
                <c:pt idx="6586">
                  <c:v>1.6888999999999998E-2</c:v>
                </c:pt>
                <c:pt idx="6587">
                  <c:v>2.5790999999999998E-2</c:v>
                </c:pt>
                <c:pt idx="6588">
                  <c:v>2.0461999999999998E-2</c:v>
                </c:pt>
                <c:pt idx="6589">
                  <c:v>1.7731999999999998E-2</c:v>
                </c:pt>
                <c:pt idx="6590">
                  <c:v>1.9039E-2</c:v>
                </c:pt>
                <c:pt idx="6591">
                  <c:v>1.8085999999999998E-2</c:v>
                </c:pt>
                <c:pt idx="6592">
                  <c:v>1.9910999999999998E-2</c:v>
                </c:pt>
                <c:pt idx="6593">
                  <c:v>1.6752E-2</c:v>
                </c:pt>
                <c:pt idx="6594">
                  <c:v>2.0312E-2</c:v>
                </c:pt>
                <c:pt idx="6595">
                  <c:v>2.7063E-2</c:v>
                </c:pt>
                <c:pt idx="6596">
                  <c:v>3.1835999999999996E-2</c:v>
                </c:pt>
                <c:pt idx="6597">
                  <c:v>4.4572000000000001E-2</c:v>
                </c:pt>
                <c:pt idx="6598">
                  <c:v>3.5553999999999995E-2</c:v>
                </c:pt>
                <c:pt idx="6599">
                  <c:v>3.2000000000000001E-2</c:v>
                </c:pt>
                <c:pt idx="6600">
                  <c:v>3.3222000000000002E-2</c:v>
                </c:pt>
                <c:pt idx="6601">
                  <c:v>3.0445999999999997E-2</c:v>
                </c:pt>
                <c:pt idx="6602">
                  <c:v>2.8204E-2</c:v>
                </c:pt>
                <c:pt idx="6603">
                  <c:v>2.2647999999999998E-2</c:v>
                </c:pt>
                <c:pt idx="6604">
                  <c:v>1.9480999999999998E-2</c:v>
                </c:pt>
                <c:pt idx="6605">
                  <c:v>1.6655E-2</c:v>
                </c:pt>
                <c:pt idx="6606">
                  <c:v>1.6722000000000001E-2</c:v>
                </c:pt>
                <c:pt idx="6607">
                  <c:v>1.5730000000000001E-2</c:v>
                </c:pt>
                <c:pt idx="6608">
                  <c:v>1.2688999999999999E-2</c:v>
                </c:pt>
                <c:pt idx="6609">
                  <c:v>1.1479E-2</c:v>
                </c:pt>
                <c:pt idx="6610">
                  <c:v>1.0817999999999999E-2</c:v>
                </c:pt>
                <c:pt idx="6611">
                  <c:v>1.1457999999999999E-2</c:v>
                </c:pt>
                <c:pt idx="6612">
                  <c:v>1.7474E-2</c:v>
                </c:pt>
                <c:pt idx="6613">
                  <c:v>1.5872999999999998E-2</c:v>
                </c:pt>
                <c:pt idx="6614">
                  <c:v>1.9220999999999999E-2</c:v>
                </c:pt>
                <c:pt idx="6615">
                  <c:v>1.8320000000000003E-2</c:v>
                </c:pt>
                <c:pt idx="6616">
                  <c:v>2.2804999999999999E-2</c:v>
                </c:pt>
                <c:pt idx="6617">
                  <c:v>2.5932E-2</c:v>
                </c:pt>
                <c:pt idx="6618">
                  <c:v>1.8530999999999999E-2</c:v>
                </c:pt>
                <c:pt idx="6619">
                  <c:v>1.9661999999999999E-2</c:v>
                </c:pt>
                <c:pt idx="6620">
                  <c:v>1.6986999999999999E-2</c:v>
                </c:pt>
                <c:pt idx="6621">
                  <c:v>1.6871999999999998E-2</c:v>
                </c:pt>
                <c:pt idx="6622">
                  <c:v>2.1491E-2</c:v>
                </c:pt>
                <c:pt idx="6623">
                  <c:v>2.2610999999999999E-2</c:v>
                </c:pt>
                <c:pt idx="6624">
                  <c:v>2.4152999999999997E-2</c:v>
                </c:pt>
                <c:pt idx="6625">
                  <c:v>2.7310000000000001E-2</c:v>
                </c:pt>
                <c:pt idx="6626">
                  <c:v>2.7668999999999999E-2</c:v>
                </c:pt>
                <c:pt idx="6627">
                  <c:v>2.2345E-2</c:v>
                </c:pt>
                <c:pt idx="6628">
                  <c:v>2.2126999999999997E-2</c:v>
                </c:pt>
                <c:pt idx="6629">
                  <c:v>3.0883999999999998E-2</c:v>
                </c:pt>
                <c:pt idx="6630">
                  <c:v>4.5169000000000001E-2</c:v>
                </c:pt>
                <c:pt idx="6631">
                  <c:v>3.5056999999999998E-2</c:v>
                </c:pt>
                <c:pt idx="6632">
                  <c:v>3.8058000000000002E-2</c:v>
                </c:pt>
                <c:pt idx="6633">
                  <c:v>3.4890999999999998E-2</c:v>
                </c:pt>
                <c:pt idx="6634">
                  <c:v>3.2428999999999999E-2</c:v>
                </c:pt>
                <c:pt idx="6635">
                  <c:v>3.8044999999999995E-2</c:v>
                </c:pt>
                <c:pt idx="6636">
                  <c:v>3.5629000000000001E-2</c:v>
                </c:pt>
                <c:pt idx="6637">
                  <c:v>4.0201000000000001E-2</c:v>
                </c:pt>
                <c:pt idx="6638">
                  <c:v>3.4941E-2</c:v>
                </c:pt>
                <c:pt idx="6639">
                  <c:v>2.9425999999999997E-2</c:v>
                </c:pt>
                <c:pt idx="6640">
                  <c:v>2.5571999999999998E-2</c:v>
                </c:pt>
                <c:pt idx="6641">
                  <c:v>2.4281E-2</c:v>
                </c:pt>
                <c:pt idx="6642">
                  <c:v>2.1257999999999999E-2</c:v>
                </c:pt>
                <c:pt idx="6643">
                  <c:v>1.8690000000000002E-2</c:v>
                </c:pt>
                <c:pt idx="6644">
                  <c:v>2.0264000000000001E-2</c:v>
                </c:pt>
                <c:pt idx="6645">
                  <c:v>2.2310000000000003E-2</c:v>
                </c:pt>
                <c:pt idx="6646">
                  <c:v>2.3137999999999999E-2</c:v>
                </c:pt>
                <c:pt idx="6647">
                  <c:v>2.4169E-2</c:v>
                </c:pt>
                <c:pt idx="6648">
                  <c:v>1.8915999999999999E-2</c:v>
                </c:pt>
                <c:pt idx="6649">
                  <c:v>2.1135999999999999E-2</c:v>
                </c:pt>
                <c:pt idx="6650">
                  <c:v>2.2227E-2</c:v>
                </c:pt>
                <c:pt idx="6651">
                  <c:v>2.7160999999999998E-2</c:v>
                </c:pt>
                <c:pt idx="6652">
                  <c:v>2.1687999999999999E-2</c:v>
                </c:pt>
                <c:pt idx="6653">
                  <c:v>1.7832999999999998E-2</c:v>
                </c:pt>
                <c:pt idx="6654">
                  <c:v>1.4785999999999999E-2</c:v>
                </c:pt>
                <c:pt idx="6655">
                  <c:v>1.8102999999999998E-2</c:v>
                </c:pt>
                <c:pt idx="6656">
                  <c:v>1.8051999999999999E-2</c:v>
                </c:pt>
                <c:pt idx="6657">
                  <c:v>1.9275E-2</c:v>
                </c:pt>
                <c:pt idx="6658">
                  <c:v>1.3767999999999999E-2</c:v>
                </c:pt>
                <c:pt idx="6659">
                  <c:v>1.7423999999999999E-2</c:v>
                </c:pt>
                <c:pt idx="6660">
                  <c:v>1.6947999999999998E-2</c:v>
                </c:pt>
                <c:pt idx="6661">
                  <c:v>1.3311E-2</c:v>
                </c:pt>
                <c:pt idx="6662">
                  <c:v>9.4900000000000002E-3</c:v>
                </c:pt>
                <c:pt idx="6663">
                  <c:v>1.0687E-2</c:v>
                </c:pt>
                <c:pt idx="6664">
                  <c:v>1.3332E-2</c:v>
                </c:pt>
                <c:pt idx="6665">
                  <c:v>1.2359E-2</c:v>
                </c:pt>
                <c:pt idx="6666">
                  <c:v>1.9037999999999999E-2</c:v>
                </c:pt>
                <c:pt idx="6667">
                  <c:v>1.3994999999999999E-2</c:v>
                </c:pt>
                <c:pt idx="6668">
                  <c:v>9.7549999999999998E-3</c:v>
                </c:pt>
                <c:pt idx="6669">
                  <c:v>6.535E-3</c:v>
                </c:pt>
                <c:pt idx="6670">
                  <c:v>6.0460000000000002E-3</c:v>
                </c:pt>
                <c:pt idx="6671">
                  <c:v>7.7589999999999994E-3</c:v>
                </c:pt>
                <c:pt idx="6672">
                  <c:v>1.0151E-2</c:v>
                </c:pt>
                <c:pt idx="6673">
                  <c:v>6.8739999999999999E-3</c:v>
                </c:pt>
                <c:pt idx="6674">
                  <c:v>5.5880000000000001E-3</c:v>
                </c:pt>
                <c:pt idx="6675">
                  <c:v>7.6369999999999997E-3</c:v>
                </c:pt>
                <c:pt idx="6676">
                  <c:v>1.0418999999999999E-2</c:v>
                </c:pt>
                <c:pt idx="6677">
                  <c:v>2.0472999999999998E-2</c:v>
                </c:pt>
                <c:pt idx="6678">
                  <c:v>2.0177E-2</c:v>
                </c:pt>
                <c:pt idx="6679">
                  <c:v>2.0767000000000001E-2</c:v>
                </c:pt>
                <c:pt idx="6680">
                  <c:v>1.6628E-2</c:v>
                </c:pt>
                <c:pt idx="6681">
                  <c:v>1.5458999999999999E-2</c:v>
                </c:pt>
                <c:pt idx="6682">
                  <c:v>1.8262999999999998E-2</c:v>
                </c:pt>
                <c:pt idx="6683">
                  <c:v>1.7051999999999998E-2</c:v>
                </c:pt>
                <c:pt idx="6684">
                  <c:v>2.7066999999999997E-2</c:v>
                </c:pt>
                <c:pt idx="6685">
                  <c:v>2.4888999999999998E-2</c:v>
                </c:pt>
                <c:pt idx="6686">
                  <c:v>2.9252999999999998E-2</c:v>
                </c:pt>
                <c:pt idx="6687">
                  <c:v>2.3888E-2</c:v>
                </c:pt>
                <c:pt idx="6688">
                  <c:v>1.9990999999999998E-2</c:v>
                </c:pt>
                <c:pt idx="6689">
                  <c:v>2.0805999999999998E-2</c:v>
                </c:pt>
                <c:pt idx="6690">
                  <c:v>2.4216999999999999E-2</c:v>
                </c:pt>
                <c:pt idx="6691">
                  <c:v>2.1995999999999998E-2</c:v>
                </c:pt>
                <c:pt idx="6692">
                  <c:v>2.3481999999999999E-2</c:v>
                </c:pt>
                <c:pt idx="6693">
                  <c:v>2.3296999999999998E-2</c:v>
                </c:pt>
                <c:pt idx="6694">
                  <c:v>3.1914999999999999E-2</c:v>
                </c:pt>
                <c:pt idx="6695">
                  <c:v>4.6130000000000004E-2</c:v>
                </c:pt>
                <c:pt idx="6696">
                  <c:v>3.9292000000000001E-2</c:v>
                </c:pt>
                <c:pt idx="6697">
                  <c:v>3.4505000000000001E-2</c:v>
                </c:pt>
                <c:pt idx="6698">
                  <c:v>2.8680000000000001E-2</c:v>
                </c:pt>
                <c:pt idx="6699">
                  <c:v>2.8184999999999998E-2</c:v>
                </c:pt>
                <c:pt idx="6700">
                  <c:v>2.7136E-2</c:v>
                </c:pt>
                <c:pt idx="6701">
                  <c:v>3.0403999999999997E-2</c:v>
                </c:pt>
                <c:pt idx="6702">
                  <c:v>2.8308999999999997E-2</c:v>
                </c:pt>
                <c:pt idx="6703">
                  <c:v>2.1181999999999999E-2</c:v>
                </c:pt>
                <c:pt idx="6704">
                  <c:v>2.4943E-2</c:v>
                </c:pt>
                <c:pt idx="6705">
                  <c:v>2.5773999999999998E-2</c:v>
                </c:pt>
                <c:pt idx="6706">
                  <c:v>2.1915E-2</c:v>
                </c:pt>
                <c:pt idx="6707">
                  <c:v>2.2848999999999998E-2</c:v>
                </c:pt>
                <c:pt idx="6708">
                  <c:v>2.0097999999999998E-2</c:v>
                </c:pt>
                <c:pt idx="6709">
                  <c:v>2.2425E-2</c:v>
                </c:pt>
                <c:pt idx="6710">
                  <c:v>5.1358000000000001E-2</c:v>
                </c:pt>
                <c:pt idx="6711">
                  <c:v>4.0618000000000001E-2</c:v>
                </c:pt>
                <c:pt idx="6712">
                  <c:v>4.1508999999999997E-2</c:v>
                </c:pt>
                <c:pt idx="6713">
                  <c:v>3.8560999999999998E-2</c:v>
                </c:pt>
                <c:pt idx="6714">
                  <c:v>4.1220000000000007E-2</c:v>
                </c:pt>
                <c:pt idx="6715">
                  <c:v>4.3310000000000001E-2</c:v>
                </c:pt>
                <c:pt idx="6716">
                  <c:v>4.1170999999999999E-2</c:v>
                </c:pt>
                <c:pt idx="6717">
                  <c:v>3.9711999999999997E-2</c:v>
                </c:pt>
                <c:pt idx="6718">
                  <c:v>3.5403999999999998E-2</c:v>
                </c:pt>
                <c:pt idx="6719">
                  <c:v>3.9749E-2</c:v>
                </c:pt>
                <c:pt idx="6720">
                  <c:v>5.7262E-2</c:v>
                </c:pt>
                <c:pt idx="6721">
                  <c:v>4.7557999999999996E-2</c:v>
                </c:pt>
                <c:pt idx="6722">
                  <c:v>4.0253999999999998E-2</c:v>
                </c:pt>
                <c:pt idx="6723">
                  <c:v>3.8557999999999995E-2</c:v>
                </c:pt>
                <c:pt idx="6724">
                  <c:v>3.0513999999999999E-2</c:v>
                </c:pt>
                <c:pt idx="6725">
                  <c:v>3.1571999999999996E-2</c:v>
                </c:pt>
                <c:pt idx="6726">
                  <c:v>3.0671999999999998E-2</c:v>
                </c:pt>
                <c:pt idx="6727">
                  <c:v>2.9860999999999999E-2</c:v>
                </c:pt>
                <c:pt idx="6728">
                  <c:v>2.4240000000000001E-2</c:v>
                </c:pt>
                <c:pt idx="6729">
                  <c:v>2.7888999999999997E-2</c:v>
                </c:pt>
                <c:pt idx="6730">
                  <c:v>3.1975999999999997E-2</c:v>
                </c:pt>
                <c:pt idx="6731">
                  <c:v>3.4120999999999999E-2</c:v>
                </c:pt>
                <c:pt idx="6732">
                  <c:v>3.1541E-2</c:v>
                </c:pt>
                <c:pt idx="6733">
                  <c:v>2.7907999999999999E-2</c:v>
                </c:pt>
                <c:pt idx="6734">
                  <c:v>2.3035E-2</c:v>
                </c:pt>
                <c:pt idx="6735">
                  <c:v>2.1558999999999998E-2</c:v>
                </c:pt>
                <c:pt idx="6736">
                  <c:v>2.0184000000000001E-2</c:v>
                </c:pt>
                <c:pt idx="6737">
                  <c:v>1.7558000000000001E-2</c:v>
                </c:pt>
                <c:pt idx="6738">
                  <c:v>1.4147E-2</c:v>
                </c:pt>
                <c:pt idx="6739">
                  <c:v>1.1051E-2</c:v>
                </c:pt>
                <c:pt idx="6740">
                  <c:v>9.7419999999999989E-3</c:v>
                </c:pt>
                <c:pt idx="6741">
                  <c:v>7.7059999999999993E-3</c:v>
                </c:pt>
                <c:pt idx="6742">
                  <c:v>6.535E-3</c:v>
                </c:pt>
                <c:pt idx="6743">
                  <c:v>5.6700000000000006E-3</c:v>
                </c:pt>
                <c:pt idx="6744">
                  <c:v>4.5909999999999996E-3</c:v>
                </c:pt>
                <c:pt idx="6745">
                  <c:v>4.5789999999999997E-3</c:v>
                </c:pt>
                <c:pt idx="6746">
                  <c:v>6.0800000000000003E-3</c:v>
                </c:pt>
                <c:pt idx="6747">
                  <c:v>4.9509999999999997E-3</c:v>
                </c:pt>
                <c:pt idx="6748">
                  <c:v>4.7749999999999997E-3</c:v>
                </c:pt>
                <c:pt idx="6749">
                  <c:v>5.8909999999999995E-3</c:v>
                </c:pt>
                <c:pt idx="6750">
                  <c:v>7.0339999999999995E-3</c:v>
                </c:pt>
                <c:pt idx="6751">
                  <c:v>5.4739999999999997E-3</c:v>
                </c:pt>
                <c:pt idx="6752">
                  <c:v>4.3109999999999997E-3</c:v>
                </c:pt>
                <c:pt idx="6753">
                  <c:v>3.5209999999999998E-3</c:v>
                </c:pt>
                <c:pt idx="6754">
                  <c:v>1.4286E-2</c:v>
                </c:pt>
                <c:pt idx="6755">
                  <c:v>1.1949E-2</c:v>
                </c:pt>
                <c:pt idx="6756">
                  <c:v>1.0522999999999999E-2</c:v>
                </c:pt>
                <c:pt idx="6757">
                  <c:v>1.0160000000000001E-2</c:v>
                </c:pt>
                <c:pt idx="6758">
                  <c:v>1.5030999999999999E-2</c:v>
                </c:pt>
                <c:pt idx="6759">
                  <c:v>1.6697999999999998E-2</c:v>
                </c:pt>
                <c:pt idx="6760">
                  <c:v>2.0173E-2</c:v>
                </c:pt>
                <c:pt idx="6761">
                  <c:v>2.2175E-2</c:v>
                </c:pt>
                <c:pt idx="6762">
                  <c:v>1.6819000000000001E-2</c:v>
                </c:pt>
                <c:pt idx="6763">
                  <c:v>1.5167999999999999E-2</c:v>
                </c:pt>
                <c:pt idx="6764">
                  <c:v>1.6251999999999999E-2</c:v>
                </c:pt>
                <c:pt idx="6765">
                  <c:v>1.9258999999999998E-2</c:v>
                </c:pt>
                <c:pt idx="6766">
                  <c:v>2.8268999999999999E-2</c:v>
                </c:pt>
                <c:pt idx="6767">
                  <c:v>2.8506999999999998E-2</c:v>
                </c:pt>
                <c:pt idx="6768">
                  <c:v>2.681E-2</c:v>
                </c:pt>
                <c:pt idx="6769">
                  <c:v>2.2324E-2</c:v>
                </c:pt>
                <c:pt idx="6770">
                  <c:v>3.6012999999999996E-2</c:v>
                </c:pt>
                <c:pt idx="6771">
                  <c:v>2.7865999999999998E-2</c:v>
                </c:pt>
                <c:pt idx="6772">
                  <c:v>2.2213E-2</c:v>
                </c:pt>
                <c:pt idx="6773">
                  <c:v>1.6528999999999999E-2</c:v>
                </c:pt>
                <c:pt idx="6774">
                  <c:v>1.3690000000000001E-2</c:v>
                </c:pt>
                <c:pt idx="6775">
                  <c:v>9.774999999999999E-3</c:v>
                </c:pt>
                <c:pt idx="6776">
                  <c:v>8.5430000000000002E-3</c:v>
                </c:pt>
                <c:pt idx="6777">
                  <c:v>7.6579999999999999E-3</c:v>
                </c:pt>
                <c:pt idx="6778">
                  <c:v>7.7869999999999997E-3</c:v>
                </c:pt>
                <c:pt idx="6779">
                  <c:v>1.0544999999999999E-2</c:v>
                </c:pt>
                <c:pt idx="6780">
                  <c:v>1.0652E-2</c:v>
                </c:pt>
                <c:pt idx="6781">
                  <c:v>1.0846E-2</c:v>
                </c:pt>
                <c:pt idx="6782">
                  <c:v>9.1649999999999995E-3</c:v>
                </c:pt>
                <c:pt idx="6783">
                  <c:v>1.0430999999999999E-2</c:v>
                </c:pt>
                <c:pt idx="6784">
                  <c:v>1.5427E-2</c:v>
                </c:pt>
                <c:pt idx="6785">
                  <c:v>1.1500999999999999E-2</c:v>
                </c:pt>
                <c:pt idx="6786">
                  <c:v>8.3090000000000004E-3</c:v>
                </c:pt>
                <c:pt idx="6787">
                  <c:v>1.6069E-2</c:v>
                </c:pt>
                <c:pt idx="6788">
                  <c:v>1.4626999999999999E-2</c:v>
                </c:pt>
                <c:pt idx="6789">
                  <c:v>1.1313E-2</c:v>
                </c:pt>
                <c:pt idx="6790">
                  <c:v>9.1809999999999999E-3</c:v>
                </c:pt>
                <c:pt idx="6791">
                  <c:v>8.4980000000000003E-3</c:v>
                </c:pt>
                <c:pt idx="6792">
                  <c:v>7.2449999999999997E-3</c:v>
                </c:pt>
                <c:pt idx="6793">
                  <c:v>6.0949999999999997E-3</c:v>
                </c:pt>
                <c:pt idx="6794">
                  <c:v>5.8609999999999999E-3</c:v>
                </c:pt>
                <c:pt idx="6795">
                  <c:v>5.6779999999999999E-3</c:v>
                </c:pt>
                <c:pt idx="6796">
                  <c:v>6.0229999999999997E-3</c:v>
                </c:pt>
                <c:pt idx="6797">
                  <c:v>2.0427000000000001E-2</c:v>
                </c:pt>
                <c:pt idx="6798">
                  <c:v>1.8696999999999998E-2</c:v>
                </c:pt>
                <c:pt idx="6799">
                  <c:v>1.3720000000000001E-2</c:v>
                </c:pt>
                <c:pt idx="6800">
                  <c:v>1.319E-2</c:v>
                </c:pt>
                <c:pt idx="6801">
                  <c:v>1.2145999999999999E-2</c:v>
                </c:pt>
                <c:pt idx="6802">
                  <c:v>1.4888E-2</c:v>
                </c:pt>
                <c:pt idx="6803">
                  <c:v>1.3153E-2</c:v>
                </c:pt>
                <c:pt idx="6804">
                  <c:v>1.3640999999999999E-2</c:v>
                </c:pt>
                <c:pt idx="6805">
                  <c:v>1.3559E-2</c:v>
                </c:pt>
                <c:pt idx="6806">
                  <c:v>1.9608999999999998E-2</c:v>
                </c:pt>
                <c:pt idx="6807">
                  <c:v>2.1041000000000001E-2</c:v>
                </c:pt>
                <c:pt idx="6808">
                  <c:v>1.9620000000000002E-2</c:v>
                </c:pt>
                <c:pt idx="6809">
                  <c:v>2.7941999999999998E-2</c:v>
                </c:pt>
                <c:pt idx="6810">
                  <c:v>2.5210999999999997E-2</c:v>
                </c:pt>
                <c:pt idx="6811">
                  <c:v>2.1530999999999998E-2</c:v>
                </c:pt>
                <c:pt idx="6812">
                  <c:v>1.7467E-2</c:v>
                </c:pt>
                <c:pt idx="6813">
                  <c:v>1.6167999999999998E-2</c:v>
                </c:pt>
                <c:pt idx="6814">
                  <c:v>1.7794999999999998E-2</c:v>
                </c:pt>
                <c:pt idx="6815">
                  <c:v>2.4312999999999998E-2</c:v>
                </c:pt>
                <c:pt idx="6816">
                  <c:v>2.2590000000000002E-2</c:v>
                </c:pt>
                <c:pt idx="6817">
                  <c:v>2.3546999999999998E-2</c:v>
                </c:pt>
                <c:pt idx="6818">
                  <c:v>2.1242E-2</c:v>
                </c:pt>
                <c:pt idx="6819">
                  <c:v>1.9540999999999999E-2</c:v>
                </c:pt>
                <c:pt idx="6820">
                  <c:v>2.2200999999999999E-2</c:v>
                </c:pt>
                <c:pt idx="6821">
                  <c:v>2.6015E-2</c:v>
                </c:pt>
                <c:pt idx="6822">
                  <c:v>2.0614E-2</c:v>
                </c:pt>
                <c:pt idx="6823">
                  <c:v>1.2874999999999999E-2</c:v>
                </c:pt>
                <c:pt idx="6824">
                  <c:v>2.3172999999999999E-2</c:v>
                </c:pt>
                <c:pt idx="6825">
                  <c:v>2.0975000000000001E-2</c:v>
                </c:pt>
                <c:pt idx="6826">
                  <c:v>1.9476E-2</c:v>
                </c:pt>
                <c:pt idx="6827">
                  <c:v>1.8044999999999999E-2</c:v>
                </c:pt>
                <c:pt idx="6828">
                  <c:v>2.3191E-2</c:v>
                </c:pt>
                <c:pt idx="6829">
                  <c:v>2.5006999999999998E-2</c:v>
                </c:pt>
                <c:pt idx="6830">
                  <c:v>1.9469E-2</c:v>
                </c:pt>
                <c:pt idx="6831">
                  <c:v>1.8920000000000003E-2</c:v>
                </c:pt>
                <c:pt idx="6832">
                  <c:v>1.9297999999999999E-2</c:v>
                </c:pt>
                <c:pt idx="6833">
                  <c:v>1.6517999999999998E-2</c:v>
                </c:pt>
                <c:pt idx="6834">
                  <c:v>2.6914999999999998E-2</c:v>
                </c:pt>
                <c:pt idx="6835">
                  <c:v>2.0896999999999999E-2</c:v>
                </c:pt>
                <c:pt idx="6836">
                  <c:v>2.8046999999999999E-2</c:v>
                </c:pt>
                <c:pt idx="6837">
                  <c:v>2.2948E-2</c:v>
                </c:pt>
                <c:pt idx="6838">
                  <c:v>3.6407999999999996E-2</c:v>
                </c:pt>
                <c:pt idx="6839">
                  <c:v>4.0666999999999995E-2</c:v>
                </c:pt>
                <c:pt idx="6840">
                  <c:v>3.7891999999999995E-2</c:v>
                </c:pt>
                <c:pt idx="6841">
                  <c:v>3.8729E-2</c:v>
                </c:pt>
                <c:pt idx="6842">
                  <c:v>3.6989000000000001E-2</c:v>
                </c:pt>
                <c:pt idx="6843">
                  <c:v>3.4604999999999997E-2</c:v>
                </c:pt>
                <c:pt idx="6844">
                  <c:v>4.0042999999999995E-2</c:v>
                </c:pt>
                <c:pt idx="6845">
                  <c:v>3.6039000000000002E-2</c:v>
                </c:pt>
                <c:pt idx="6846">
                  <c:v>2.8865999999999999E-2</c:v>
                </c:pt>
                <c:pt idx="6847">
                  <c:v>2.4680000000000001E-2</c:v>
                </c:pt>
                <c:pt idx="6848">
                  <c:v>1.6077999999999999E-2</c:v>
                </c:pt>
                <c:pt idx="6849">
                  <c:v>1.1323999999999999E-2</c:v>
                </c:pt>
                <c:pt idx="6850">
                  <c:v>9.2280000000000001E-3</c:v>
                </c:pt>
                <c:pt idx="6851">
                  <c:v>8.2449999999999989E-3</c:v>
                </c:pt>
                <c:pt idx="6852">
                  <c:v>1.2867999999999999E-2</c:v>
                </c:pt>
                <c:pt idx="6853">
                  <c:v>1.0147999999999999E-2</c:v>
                </c:pt>
                <c:pt idx="6854">
                  <c:v>1.4280999999999999E-2</c:v>
                </c:pt>
                <c:pt idx="6855">
                  <c:v>1.3862999999999999E-2</c:v>
                </c:pt>
                <c:pt idx="6856">
                  <c:v>1.4936E-2</c:v>
                </c:pt>
                <c:pt idx="6857">
                  <c:v>1.7070000000000002E-2</c:v>
                </c:pt>
                <c:pt idx="6858">
                  <c:v>1.4721E-2</c:v>
                </c:pt>
                <c:pt idx="6859">
                  <c:v>2.3347999999999997E-2</c:v>
                </c:pt>
                <c:pt idx="6860">
                  <c:v>1.7651999999999998E-2</c:v>
                </c:pt>
                <c:pt idx="6861">
                  <c:v>1.6286999999999999E-2</c:v>
                </c:pt>
                <c:pt idx="6862">
                  <c:v>1.8359E-2</c:v>
                </c:pt>
                <c:pt idx="6863">
                  <c:v>2.2931E-2</c:v>
                </c:pt>
                <c:pt idx="6864">
                  <c:v>2.3741999999999999E-2</c:v>
                </c:pt>
                <c:pt idx="6865">
                  <c:v>1.9989E-2</c:v>
                </c:pt>
                <c:pt idx="6866">
                  <c:v>1.8914999999999998E-2</c:v>
                </c:pt>
                <c:pt idx="6867">
                  <c:v>1.6874999999999998E-2</c:v>
                </c:pt>
                <c:pt idx="6868">
                  <c:v>1.9372999999999998E-2</c:v>
                </c:pt>
                <c:pt idx="6869">
                  <c:v>1.7093999999999998E-2</c:v>
                </c:pt>
                <c:pt idx="6870">
                  <c:v>1.7898999999999998E-2</c:v>
                </c:pt>
                <c:pt idx="6871">
                  <c:v>1.7451999999999999E-2</c:v>
                </c:pt>
                <c:pt idx="6872">
                  <c:v>1.9651999999999999E-2</c:v>
                </c:pt>
                <c:pt idx="6873">
                  <c:v>1.6008999999999999E-2</c:v>
                </c:pt>
                <c:pt idx="6874">
                  <c:v>1.1786E-2</c:v>
                </c:pt>
                <c:pt idx="6875">
                  <c:v>1.1358999999999999E-2</c:v>
                </c:pt>
                <c:pt idx="6876">
                  <c:v>2.3413E-2</c:v>
                </c:pt>
                <c:pt idx="6877">
                  <c:v>3.1438000000000001E-2</c:v>
                </c:pt>
                <c:pt idx="6878">
                  <c:v>2.7371999999999997E-2</c:v>
                </c:pt>
                <c:pt idx="6879">
                  <c:v>2.8738E-2</c:v>
                </c:pt>
                <c:pt idx="6880">
                  <c:v>4.6240999999999997E-2</c:v>
                </c:pt>
                <c:pt idx="6881">
                  <c:v>4.8147999999999996E-2</c:v>
                </c:pt>
                <c:pt idx="6882">
                  <c:v>4.4967E-2</c:v>
                </c:pt>
                <c:pt idx="6883">
                  <c:v>5.7990999999999994E-2</c:v>
                </c:pt>
                <c:pt idx="6884">
                  <c:v>5.1465999999999998E-2</c:v>
                </c:pt>
                <c:pt idx="6885">
                  <c:v>4.7965000000000001E-2</c:v>
                </c:pt>
                <c:pt idx="6886">
                  <c:v>4.2903999999999998E-2</c:v>
                </c:pt>
                <c:pt idx="6887">
                  <c:v>3.5860000000000003E-2</c:v>
                </c:pt>
                <c:pt idx="6888">
                  <c:v>3.0460000000000001E-2</c:v>
                </c:pt>
                <c:pt idx="6889">
                  <c:v>4.1973999999999997E-2</c:v>
                </c:pt>
                <c:pt idx="6890">
                  <c:v>3.3655999999999998E-2</c:v>
                </c:pt>
                <c:pt idx="6891">
                  <c:v>2.7314999999999999E-2</c:v>
                </c:pt>
                <c:pt idx="6892">
                  <c:v>3.1320000000000001E-2</c:v>
                </c:pt>
                <c:pt idx="6893">
                  <c:v>3.0251999999999998E-2</c:v>
                </c:pt>
                <c:pt idx="6894">
                  <c:v>2.7931999999999998E-2</c:v>
                </c:pt>
                <c:pt idx="6895">
                  <c:v>2.3862999999999999E-2</c:v>
                </c:pt>
                <c:pt idx="6896">
                  <c:v>2.0839E-2</c:v>
                </c:pt>
                <c:pt idx="6897">
                  <c:v>1.6400000000000001E-2</c:v>
                </c:pt>
                <c:pt idx="6898">
                  <c:v>1.6532999999999999E-2</c:v>
                </c:pt>
                <c:pt idx="6899">
                  <c:v>1.9925999999999999E-2</c:v>
                </c:pt>
                <c:pt idx="6900">
                  <c:v>1.8275E-2</c:v>
                </c:pt>
                <c:pt idx="6901">
                  <c:v>1.5493999999999999E-2</c:v>
                </c:pt>
                <c:pt idx="6902">
                  <c:v>1.3290000000000001E-2</c:v>
                </c:pt>
                <c:pt idx="6903">
                  <c:v>1.2910999999999999E-2</c:v>
                </c:pt>
                <c:pt idx="6904">
                  <c:v>1.0685E-2</c:v>
                </c:pt>
                <c:pt idx="6905">
                  <c:v>9.3740000000000004E-3</c:v>
                </c:pt>
                <c:pt idx="6906">
                  <c:v>7.9649999999999999E-3</c:v>
                </c:pt>
                <c:pt idx="6907">
                  <c:v>7.424E-3</c:v>
                </c:pt>
                <c:pt idx="6908">
                  <c:v>1.0660000000000001E-2</c:v>
                </c:pt>
                <c:pt idx="6909">
                  <c:v>1.0140000000000001E-2</c:v>
                </c:pt>
                <c:pt idx="6910">
                  <c:v>1.0060000000000001E-2</c:v>
                </c:pt>
                <c:pt idx="6911">
                  <c:v>7.8739999999999991E-3</c:v>
                </c:pt>
                <c:pt idx="6912">
                  <c:v>1.4794999999999999E-2</c:v>
                </c:pt>
                <c:pt idx="6913">
                  <c:v>1.1627E-2</c:v>
                </c:pt>
                <c:pt idx="6914">
                  <c:v>9.1310000000000002E-3</c:v>
                </c:pt>
                <c:pt idx="6915">
                  <c:v>8.6090000000000003E-3</c:v>
                </c:pt>
                <c:pt idx="6916">
                  <c:v>7.9989999999999992E-3</c:v>
                </c:pt>
                <c:pt idx="6917">
                  <c:v>7.4649999999999994E-3</c:v>
                </c:pt>
                <c:pt idx="6918">
                  <c:v>5.7749999999999998E-3</c:v>
                </c:pt>
                <c:pt idx="6919">
                  <c:v>7.1389999999999995E-3</c:v>
                </c:pt>
                <c:pt idx="6920">
                  <c:v>6.9039999999999995E-3</c:v>
                </c:pt>
                <c:pt idx="6921">
                  <c:v>8.3369999999999989E-3</c:v>
                </c:pt>
                <c:pt idx="6922">
                  <c:v>7.515E-3</c:v>
                </c:pt>
                <c:pt idx="6923">
                  <c:v>6.5929999999999999E-3</c:v>
                </c:pt>
                <c:pt idx="6924">
                  <c:v>5.1739999999999998E-3</c:v>
                </c:pt>
                <c:pt idx="6925">
                  <c:v>6.0929999999999995E-3</c:v>
                </c:pt>
                <c:pt idx="6926">
                  <c:v>4.7529999999999994E-3</c:v>
                </c:pt>
                <c:pt idx="6927">
                  <c:v>4.7149999999999996E-3</c:v>
                </c:pt>
                <c:pt idx="6928">
                  <c:v>4.5539999999999999E-3</c:v>
                </c:pt>
                <c:pt idx="6929">
                  <c:v>3.9880000000000002E-3</c:v>
                </c:pt>
                <c:pt idx="6930">
                  <c:v>3.754E-3</c:v>
                </c:pt>
                <c:pt idx="6931">
                  <c:v>4.182E-3</c:v>
                </c:pt>
                <c:pt idx="6932">
                  <c:v>4.0119999999999999E-3</c:v>
                </c:pt>
                <c:pt idx="6933">
                  <c:v>4.5339999999999998E-3</c:v>
                </c:pt>
                <c:pt idx="6934">
                  <c:v>6.8919999999999997E-3</c:v>
                </c:pt>
                <c:pt idx="6935">
                  <c:v>1.1018E-2</c:v>
                </c:pt>
                <c:pt idx="6936">
                  <c:v>1.5870000000000002E-2</c:v>
                </c:pt>
                <c:pt idx="6937">
                  <c:v>2.3585999999999999E-2</c:v>
                </c:pt>
                <c:pt idx="6938">
                  <c:v>2.2733E-2</c:v>
                </c:pt>
                <c:pt idx="6939">
                  <c:v>2.3334000000000001E-2</c:v>
                </c:pt>
                <c:pt idx="6940">
                  <c:v>2.4725E-2</c:v>
                </c:pt>
                <c:pt idx="6941">
                  <c:v>2.4890000000000002E-2</c:v>
                </c:pt>
                <c:pt idx="6942">
                  <c:v>2.5176999999999998E-2</c:v>
                </c:pt>
                <c:pt idx="6943">
                  <c:v>1.9656E-2</c:v>
                </c:pt>
                <c:pt idx="6944">
                  <c:v>3.8376E-2</c:v>
                </c:pt>
                <c:pt idx="6945">
                  <c:v>4.3376999999999999E-2</c:v>
                </c:pt>
                <c:pt idx="6946">
                  <c:v>3.7732000000000002E-2</c:v>
                </c:pt>
                <c:pt idx="6947">
                  <c:v>3.3692E-2</c:v>
                </c:pt>
                <c:pt idx="6948">
                  <c:v>3.4498000000000001E-2</c:v>
                </c:pt>
                <c:pt idx="6949">
                  <c:v>3.5046000000000001E-2</c:v>
                </c:pt>
                <c:pt idx="6950">
                  <c:v>3.2238999999999997E-2</c:v>
                </c:pt>
                <c:pt idx="6951">
                  <c:v>2.8516999999999997E-2</c:v>
                </c:pt>
                <c:pt idx="6952">
                  <c:v>2.9451999999999999E-2</c:v>
                </c:pt>
                <c:pt idx="6953">
                  <c:v>2.7195E-2</c:v>
                </c:pt>
                <c:pt idx="6954">
                  <c:v>2.8435999999999999E-2</c:v>
                </c:pt>
                <c:pt idx="6955">
                  <c:v>3.0564999999999998E-2</c:v>
                </c:pt>
                <c:pt idx="6956">
                  <c:v>2.8534999999999998E-2</c:v>
                </c:pt>
                <c:pt idx="6957">
                  <c:v>2.7490999999999998E-2</c:v>
                </c:pt>
                <c:pt idx="6958">
                  <c:v>3.1343999999999997E-2</c:v>
                </c:pt>
                <c:pt idx="6959">
                  <c:v>2.6786999999999998E-2</c:v>
                </c:pt>
                <c:pt idx="6960">
                  <c:v>3.3436E-2</c:v>
                </c:pt>
                <c:pt idx="6961">
                  <c:v>3.4321999999999998E-2</c:v>
                </c:pt>
                <c:pt idx="6962">
                  <c:v>3.4215999999999996E-2</c:v>
                </c:pt>
                <c:pt idx="6963">
                  <c:v>3.1763E-2</c:v>
                </c:pt>
                <c:pt idx="6964">
                  <c:v>3.4726E-2</c:v>
                </c:pt>
                <c:pt idx="6965">
                  <c:v>3.0171999999999997E-2</c:v>
                </c:pt>
                <c:pt idx="6966">
                  <c:v>2.6890000000000001E-2</c:v>
                </c:pt>
                <c:pt idx="6967">
                  <c:v>2.5741E-2</c:v>
                </c:pt>
                <c:pt idx="6968">
                  <c:v>2.5446999999999997E-2</c:v>
                </c:pt>
                <c:pt idx="6969">
                  <c:v>2.6214999999999999E-2</c:v>
                </c:pt>
                <c:pt idx="6970">
                  <c:v>2.3224999999999999E-2</c:v>
                </c:pt>
                <c:pt idx="6971">
                  <c:v>3.4754E-2</c:v>
                </c:pt>
                <c:pt idx="6972">
                  <c:v>3.5532000000000001E-2</c:v>
                </c:pt>
                <c:pt idx="6973">
                  <c:v>3.6427999999999995E-2</c:v>
                </c:pt>
                <c:pt idx="6974">
                  <c:v>3.5370000000000006E-2</c:v>
                </c:pt>
                <c:pt idx="6975">
                  <c:v>3.1269999999999999E-2</c:v>
                </c:pt>
                <c:pt idx="6976">
                  <c:v>2.4768999999999999E-2</c:v>
                </c:pt>
                <c:pt idx="6977">
                  <c:v>2.0194999999999998E-2</c:v>
                </c:pt>
                <c:pt idx="6978">
                  <c:v>2.2602000000000001E-2</c:v>
                </c:pt>
                <c:pt idx="6979">
                  <c:v>1.9074999999999998E-2</c:v>
                </c:pt>
                <c:pt idx="6980">
                  <c:v>2.2983999999999997E-2</c:v>
                </c:pt>
                <c:pt idx="6981">
                  <c:v>1.9855999999999999E-2</c:v>
                </c:pt>
                <c:pt idx="6982">
                  <c:v>3.4348999999999998E-2</c:v>
                </c:pt>
                <c:pt idx="6983">
                  <c:v>2.7337999999999998E-2</c:v>
                </c:pt>
                <c:pt idx="6984">
                  <c:v>2.2166999999999999E-2</c:v>
                </c:pt>
                <c:pt idx="6985">
                  <c:v>1.9190000000000002E-2</c:v>
                </c:pt>
                <c:pt idx="6986">
                  <c:v>1.6351999999999998E-2</c:v>
                </c:pt>
                <c:pt idx="6987">
                  <c:v>1.6005999999999999E-2</c:v>
                </c:pt>
                <c:pt idx="6988">
                  <c:v>1.4775999999999999E-2</c:v>
                </c:pt>
                <c:pt idx="6989">
                  <c:v>1.6392E-2</c:v>
                </c:pt>
                <c:pt idx="6990">
                  <c:v>1.5255999999999999E-2</c:v>
                </c:pt>
                <c:pt idx="6991">
                  <c:v>1.5618E-2</c:v>
                </c:pt>
                <c:pt idx="6992">
                  <c:v>1.1736E-2</c:v>
                </c:pt>
                <c:pt idx="6993">
                  <c:v>1.1344999999999999E-2</c:v>
                </c:pt>
                <c:pt idx="6994">
                  <c:v>9.8979999999999988E-3</c:v>
                </c:pt>
                <c:pt idx="6995">
                  <c:v>1.0605999999999999E-2</c:v>
                </c:pt>
                <c:pt idx="6996">
                  <c:v>1.6986999999999999E-2</c:v>
                </c:pt>
                <c:pt idx="6997">
                  <c:v>2.2873999999999999E-2</c:v>
                </c:pt>
                <c:pt idx="6998">
                  <c:v>1.8218999999999999E-2</c:v>
                </c:pt>
                <c:pt idx="6999">
                  <c:v>2.2560999999999998E-2</c:v>
                </c:pt>
                <c:pt idx="7000">
                  <c:v>2.6658999999999999E-2</c:v>
                </c:pt>
                <c:pt idx="7001">
                  <c:v>2.2813999999999997E-2</c:v>
                </c:pt>
                <c:pt idx="7002">
                  <c:v>2.5137999999999997E-2</c:v>
                </c:pt>
                <c:pt idx="7003">
                  <c:v>2.5054999999999997E-2</c:v>
                </c:pt>
                <c:pt idx="7004">
                  <c:v>2.6882E-2</c:v>
                </c:pt>
                <c:pt idx="7005">
                  <c:v>2.1204999999999998E-2</c:v>
                </c:pt>
                <c:pt idx="7006">
                  <c:v>2.1987E-2</c:v>
                </c:pt>
                <c:pt idx="7007">
                  <c:v>2.0726999999999999E-2</c:v>
                </c:pt>
                <c:pt idx="7008">
                  <c:v>1.5854E-2</c:v>
                </c:pt>
                <c:pt idx="7009">
                  <c:v>1.4785E-2</c:v>
                </c:pt>
                <c:pt idx="7010">
                  <c:v>1.3321999999999999E-2</c:v>
                </c:pt>
                <c:pt idx="7011">
                  <c:v>1.2614999999999999E-2</c:v>
                </c:pt>
                <c:pt idx="7012">
                  <c:v>1.2541999999999999E-2</c:v>
                </c:pt>
                <c:pt idx="7013">
                  <c:v>1.1176999999999999E-2</c:v>
                </c:pt>
                <c:pt idx="7014">
                  <c:v>1.0562E-2</c:v>
                </c:pt>
                <c:pt idx="7015">
                  <c:v>1.4952999999999999E-2</c:v>
                </c:pt>
                <c:pt idx="7016">
                  <c:v>1.3245999999999999E-2</c:v>
                </c:pt>
                <c:pt idx="7017">
                  <c:v>1.8411999999999998E-2</c:v>
                </c:pt>
                <c:pt idx="7018">
                  <c:v>3.6718000000000001E-2</c:v>
                </c:pt>
                <c:pt idx="7019">
                  <c:v>4.6517999999999997E-2</c:v>
                </c:pt>
                <c:pt idx="7020">
                  <c:v>3.8842999999999996E-2</c:v>
                </c:pt>
                <c:pt idx="7021">
                  <c:v>4.0190999999999998E-2</c:v>
                </c:pt>
                <c:pt idx="7022">
                  <c:v>3.8778E-2</c:v>
                </c:pt>
                <c:pt idx="7023">
                  <c:v>3.7110999999999998E-2</c:v>
                </c:pt>
                <c:pt idx="7024">
                  <c:v>3.1570000000000001E-2</c:v>
                </c:pt>
                <c:pt idx="7025">
                  <c:v>2.6200000000000001E-2</c:v>
                </c:pt>
                <c:pt idx="7026">
                  <c:v>2.5884999999999998E-2</c:v>
                </c:pt>
                <c:pt idx="7027">
                  <c:v>2.8728E-2</c:v>
                </c:pt>
                <c:pt idx="7028">
                  <c:v>3.0733E-2</c:v>
                </c:pt>
                <c:pt idx="7029">
                  <c:v>2.3918999999999999E-2</c:v>
                </c:pt>
                <c:pt idx="7030">
                  <c:v>2.6376E-2</c:v>
                </c:pt>
                <c:pt idx="7031">
                  <c:v>2.4970000000000003E-2</c:v>
                </c:pt>
                <c:pt idx="7032">
                  <c:v>2.8507999999999999E-2</c:v>
                </c:pt>
                <c:pt idx="7033">
                  <c:v>2.5484999999999997E-2</c:v>
                </c:pt>
                <c:pt idx="7034">
                  <c:v>2.6619E-2</c:v>
                </c:pt>
                <c:pt idx="7035">
                  <c:v>1.9643999999999998E-2</c:v>
                </c:pt>
                <c:pt idx="7036">
                  <c:v>2.0312E-2</c:v>
                </c:pt>
                <c:pt idx="7037">
                  <c:v>2.4125000000000001E-2</c:v>
                </c:pt>
                <c:pt idx="7038">
                  <c:v>2.1115999999999999E-2</c:v>
                </c:pt>
                <c:pt idx="7039">
                  <c:v>1.8360000000000001E-2</c:v>
                </c:pt>
                <c:pt idx="7040">
                  <c:v>1.8852999999999998E-2</c:v>
                </c:pt>
                <c:pt idx="7041">
                  <c:v>1.8144999999999998E-2</c:v>
                </c:pt>
                <c:pt idx="7042">
                  <c:v>1.719E-2</c:v>
                </c:pt>
                <c:pt idx="7043">
                  <c:v>1.8227999999999998E-2</c:v>
                </c:pt>
                <c:pt idx="7044">
                  <c:v>1.8363000000000001E-2</c:v>
                </c:pt>
                <c:pt idx="7045">
                  <c:v>1.9241999999999999E-2</c:v>
                </c:pt>
                <c:pt idx="7046">
                  <c:v>2.1607999999999999E-2</c:v>
                </c:pt>
                <c:pt idx="7047">
                  <c:v>2.6100999999999999E-2</c:v>
                </c:pt>
                <c:pt idx="7048">
                  <c:v>2.0218E-2</c:v>
                </c:pt>
                <c:pt idx="7049">
                  <c:v>1.805E-2</c:v>
                </c:pt>
                <c:pt idx="7050">
                  <c:v>1.5640000000000001E-2</c:v>
                </c:pt>
                <c:pt idx="7051">
                  <c:v>1.5227999999999998E-2</c:v>
                </c:pt>
                <c:pt idx="7052">
                  <c:v>1.0841999999999999E-2</c:v>
                </c:pt>
                <c:pt idx="7053">
                  <c:v>8.9200000000000008E-3</c:v>
                </c:pt>
                <c:pt idx="7054">
                  <c:v>6.718E-3</c:v>
                </c:pt>
                <c:pt idx="7055">
                  <c:v>6.9549999999999994E-3</c:v>
                </c:pt>
                <c:pt idx="7056">
                  <c:v>8.3129999999999992E-3</c:v>
                </c:pt>
                <c:pt idx="7057">
                  <c:v>7.2169999999999995E-3</c:v>
                </c:pt>
                <c:pt idx="7058">
                  <c:v>8.4790000000000004E-3</c:v>
                </c:pt>
                <c:pt idx="7059">
                  <c:v>7.3889999999999997E-3</c:v>
                </c:pt>
                <c:pt idx="7060">
                  <c:v>8.4489999999999999E-3</c:v>
                </c:pt>
                <c:pt idx="7061">
                  <c:v>1.7054E-2</c:v>
                </c:pt>
                <c:pt idx="7062">
                  <c:v>1.7042999999999999E-2</c:v>
                </c:pt>
                <c:pt idx="7063">
                  <c:v>1.6105999999999999E-2</c:v>
                </c:pt>
                <c:pt idx="7064">
                  <c:v>1.6265999999999999E-2</c:v>
                </c:pt>
                <c:pt idx="7065">
                  <c:v>1.8574999999999998E-2</c:v>
                </c:pt>
                <c:pt idx="7066">
                  <c:v>1.6550000000000002E-2</c:v>
                </c:pt>
                <c:pt idx="7067">
                  <c:v>1.3106E-2</c:v>
                </c:pt>
                <c:pt idx="7068">
                  <c:v>1.4442E-2</c:v>
                </c:pt>
                <c:pt idx="7069">
                  <c:v>1.4010999999999999E-2</c:v>
                </c:pt>
                <c:pt idx="7070">
                  <c:v>1.4164E-2</c:v>
                </c:pt>
                <c:pt idx="7071">
                  <c:v>1.4835999999999998E-2</c:v>
                </c:pt>
                <c:pt idx="7072">
                  <c:v>1.6139000000000001E-2</c:v>
                </c:pt>
                <c:pt idx="7073">
                  <c:v>1.5115999999999999E-2</c:v>
                </c:pt>
                <c:pt idx="7074">
                  <c:v>1.4440000000000001E-2</c:v>
                </c:pt>
                <c:pt idx="7075">
                  <c:v>2.1677999999999999E-2</c:v>
                </c:pt>
                <c:pt idx="7076">
                  <c:v>2.3594999999999998E-2</c:v>
                </c:pt>
                <c:pt idx="7077">
                  <c:v>1.8262E-2</c:v>
                </c:pt>
                <c:pt idx="7078">
                  <c:v>1.4997999999999999E-2</c:v>
                </c:pt>
                <c:pt idx="7079">
                  <c:v>1.0733999999999999E-2</c:v>
                </c:pt>
                <c:pt idx="7080">
                  <c:v>1.0390999999999999E-2</c:v>
                </c:pt>
                <c:pt idx="7081">
                  <c:v>9.9369999999999997E-3</c:v>
                </c:pt>
                <c:pt idx="7082">
                  <c:v>1.3835E-2</c:v>
                </c:pt>
                <c:pt idx="7083">
                  <c:v>1.6111999999999998E-2</c:v>
                </c:pt>
                <c:pt idx="7084">
                  <c:v>0.10299699999999999</c:v>
                </c:pt>
                <c:pt idx="7085">
                  <c:v>8.2400000000000001E-2</c:v>
                </c:pt>
                <c:pt idx="7086">
                  <c:v>7.1861999999999995E-2</c:v>
                </c:pt>
                <c:pt idx="7087">
                  <c:v>6.9891999999999996E-2</c:v>
                </c:pt>
                <c:pt idx="7088">
                  <c:v>7.0130999999999999E-2</c:v>
                </c:pt>
                <c:pt idx="7089">
                  <c:v>5.6696999999999997E-2</c:v>
                </c:pt>
                <c:pt idx="7090">
                  <c:v>5.0757999999999998E-2</c:v>
                </c:pt>
                <c:pt idx="7091">
                  <c:v>4.2027999999999996E-2</c:v>
                </c:pt>
                <c:pt idx="7092">
                  <c:v>3.9684999999999998E-2</c:v>
                </c:pt>
                <c:pt idx="7093">
                  <c:v>3.4832999999999996E-2</c:v>
                </c:pt>
                <c:pt idx="7094">
                  <c:v>4.7625000000000001E-2</c:v>
                </c:pt>
                <c:pt idx="7095">
                  <c:v>4.2370000000000005E-2</c:v>
                </c:pt>
                <c:pt idx="7096">
                  <c:v>3.5921000000000002E-2</c:v>
                </c:pt>
                <c:pt idx="7097">
                  <c:v>3.3785999999999997E-2</c:v>
                </c:pt>
                <c:pt idx="7098">
                  <c:v>2.8541999999999998E-2</c:v>
                </c:pt>
                <c:pt idx="7099">
                  <c:v>2.4343999999999998E-2</c:v>
                </c:pt>
                <c:pt idx="7100">
                  <c:v>1.9852999999999999E-2</c:v>
                </c:pt>
                <c:pt idx="7101">
                  <c:v>1.5962999999999998E-2</c:v>
                </c:pt>
                <c:pt idx="7102">
                  <c:v>1.2404999999999999E-2</c:v>
                </c:pt>
                <c:pt idx="7103">
                  <c:v>9.8630000000000002E-3</c:v>
                </c:pt>
                <c:pt idx="7104">
                  <c:v>8.6920000000000001E-3</c:v>
                </c:pt>
                <c:pt idx="7105">
                  <c:v>8.966E-3</c:v>
                </c:pt>
                <c:pt idx="7106">
                  <c:v>8.0000000000000002E-3</c:v>
                </c:pt>
                <c:pt idx="7107">
                  <c:v>6.5030000000000001E-3</c:v>
                </c:pt>
                <c:pt idx="7108">
                  <c:v>5.9239999999999996E-3</c:v>
                </c:pt>
                <c:pt idx="7109">
                  <c:v>6.0089999999999996E-3</c:v>
                </c:pt>
                <c:pt idx="7110">
                  <c:v>5.4409999999999997E-3</c:v>
                </c:pt>
                <c:pt idx="7111">
                  <c:v>4.8400000000000006E-3</c:v>
                </c:pt>
                <c:pt idx="7112">
                  <c:v>7.064E-3</c:v>
                </c:pt>
                <c:pt idx="7113">
                  <c:v>9.9759999999999988E-3</c:v>
                </c:pt>
                <c:pt idx="7114">
                  <c:v>1.191E-2</c:v>
                </c:pt>
                <c:pt idx="7115">
                  <c:v>1.5358999999999999E-2</c:v>
                </c:pt>
                <c:pt idx="7116">
                  <c:v>1.5643999999999998E-2</c:v>
                </c:pt>
                <c:pt idx="7117">
                  <c:v>1.5482999999999998E-2</c:v>
                </c:pt>
                <c:pt idx="7118">
                  <c:v>1.9948E-2</c:v>
                </c:pt>
                <c:pt idx="7119">
                  <c:v>2.0945999999999999E-2</c:v>
                </c:pt>
                <c:pt idx="7120">
                  <c:v>2.1278999999999999E-2</c:v>
                </c:pt>
                <c:pt idx="7121">
                  <c:v>2.1172E-2</c:v>
                </c:pt>
                <c:pt idx="7122">
                  <c:v>1.7402999999999998E-2</c:v>
                </c:pt>
                <c:pt idx="7123">
                  <c:v>1.8838000000000001E-2</c:v>
                </c:pt>
                <c:pt idx="7124">
                  <c:v>2.0695999999999999E-2</c:v>
                </c:pt>
                <c:pt idx="7125">
                  <c:v>1.8741000000000001E-2</c:v>
                </c:pt>
                <c:pt idx="7126">
                  <c:v>1.9823999999999998E-2</c:v>
                </c:pt>
                <c:pt idx="7127">
                  <c:v>1.8266999999999999E-2</c:v>
                </c:pt>
                <c:pt idx="7128">
                  <c:v>2.7241999999999999E-2</c:v>
                </c:pt>
                <c:pt idx="7129">
                  <c:v>2.3982E-2</c:v>
                </c:pt>
                <c:pt idx="7130">
                  <c:v>1.9993E-2</c:v>
                </c:pt>
                <c:pt idx="7131">
                  <c:v>1.7284000000000001E-2</c:v>
                </c:pt>
                <c:pt idx="7132">
                  <c:v>1.7873E-2</c:v>
                </c:pt>
                <c:pt idx="7133">
                  <c:v>1.5467E-2</c:v>
                </c:pt>
                <c:pt idx="7134">
                  <c:v>1.8522E-2</c:v>
                </c:pt>
                <c:pt idx="7135">
                  <c:v>1.6830000000000001E-2</c:v>
                </c:pt>
                <c:pt idx="7136">
                  <c:v>3.5737999999999999E-2</c:v>
                </c:pt>
                <c:pt idx="7137">
                  <c:v>2.8055999999999998E-2</c:v>
                </c:pt>
                <c:pt idx="7138">
                  <c:v>2.3892E-2</c:v>
                </c:pt>
                <c:pt idx="7139">
                  <c:v>2.0732E-2</c:v>
                </c:pt>
                <c:pt idx="7140">
                  <c:v>1.6861999999999999E-2</c:v>
                </c:pt>
                <c:pt idx="7141">
                  <c:v>2.0448999999999998E-2</c:v>
                </c:pt>
                <c:pt idx="7142">
                  <c:v>1.8411E-2</c:v>
                </c:pt>
                <c:pt idx="7143">
                  <c:v>1.5313999999999999E-2</c:v>
                </c:pt>
                <c:pt idx="7144">
                  <c:v>1.3337999999999999E-2</c:v>
                </c:pt>
                <c:pt idx="7145">
                  <c:v>1.2081999999999999E-2</c:v>
                </c:pt>
                <c:pt idx="7146">
                  <c:v>1.9934999999999998E-2</c:v>
                </c:pt>
                <c:pt idx="7147">
                  <c:v>1.7354999999999999E-2</c:v>
                </c:pt>
                <c:pt idx="7148">
                  <c:v>1.4707E-2</c:v>
                </c:pt>
                <c:pt idx="7149">
                  <c:v>1.3302E-2</c:v>
                </c:pt>
                <c:pt idx="7150">
                  <c:v>1.3712999999999999E-2</c:v>
                </c:pt>
                <c:pt idx="7151">
                  <c:v>1.1731999999999999E-2</c:v>
                </c:pt>
                <c:pt idx="7152">
                  <c:v>9.4409999999999997E-3</c:v>
                </c:pt>
                <c:pt idx="7153">
                  <c:v>8.6160000000000004E-3</c:v>
                </c:pt>
                <c:pt idx="7154">
                  <c:v>1.0284999999999999E-2</c:v>
                </c:pt>
                <c:pt idx="7155">
                  <c:v>1.3911E-2</c:v>
                </c:pt>
                <c:pt idx="7156">
                  <c:v>4.4984999999999997E-2</c:v>
                </c:pt>
                <c:pt idx="7157">
                  <c:v>4.5796999999999997E-2</c:v>
                </c:pt>
                <c:pt idx="7158">
                  <c:v>3.8002000000000001E-2</c:v>
                </c:pt>
                <c:pt idx="7159">
                  <c:v>4.8774999999999999E-2</c:v>
                </c:pt>
                <c:pt idx="7160">
                  <c:v>5.0692999999999995E-2</c:v>
                </c:pt>
                <c:pt idx="7161">
                  <c:v>4.2025E-2</c:v>
                </c:pt>
                <c:pt idx="7162">
                  <c:v>3.1613999999999996E-2</c:v>
                </c:pt>
                <c:pt idx="7163">
                  <c:v>2.3980999999999999E-2</c:v>
                </c:pt>
                <c:pt idx="7164">
                  <c:v>1.8454999999999999E-2</c:v>
                </c:pt>
                <c:pt idx="7165">
                  <c:v>2.2613999999999999E-2</c:v>
                </c:pt>
                <c:pt idx="7166">
                  <c:v>1.9373999999999999E-2</c:v>
                </c:pt>
                <c:pt idx="7167">
                  <c:v>2.0650999999999999E-2</c:v>
                </c:pt>
                <c:pt idx="7168">
                  <c:v>1.8987999999999998E-2</c:v>
                </c:pt>
                <c:pt idx="7169">
                  <c:v>1.5934E-2</c:v>
                </c:pt>
                <c:pt idx="7170">
                  <c:v>1.4570000000000001E-2</c:v>
                </c:pt>
                <c:pt idx="7171">
                  <c:v>1.2192E-2</c:v>
                </c:pt>
                <c:pt idx="7172">
                  <c:v>1.3207999999999999E-2</c:v>
                </c:pt>
                <c:pt idx="7173">
                  <c:v>1.5143999999999999E-2</c:v>
                </c:pt>
                <c:pt idx="7174">
                  <c:v>1.3940999999999999E-2</c:v>
                </c:pt>
                <c:pt idx="7175">
                  <c:v>1.5236E-2</c:v>
                </c:pt>
                <c:pt idx="7176">
                  <c:v>1.5278999999999999E-2</c:v>
                </c:pt>
                <c:pt idx="7177">
                  <c:v>1.1998999999999999E-2</c:v>
                </c:pt>
                <c:pt idx="7178">
                  <c:v>1.2853E-2</c:v>
                </c:pt>
                <c:pt idx="7179">
                  <c:v>4.3217999999999999E-2</c:v>
                </c:pt>
                <c:pt idx="7180">
                  <c:v>3.4132999999999997E-2</c:v>
                </c:pt>
                <c:pt idx="7181">
                  <c:v>3.0910999999999998E-2</c:v>
                </c:pt>
                <c:pt idx="7182">
                  <c:v>2.3654999999999999E-2</c:v>
                </c:pt>
                <c:pt idx="7183">
                  <c:v>2.0091999999999999E-2</c:v>
                </c:pt>
                <c:pt idx="7184">
                  <c:v>1.6931999999999999E-2</c:v>
                </c:pt>
                <c:pt idx="7185">
                  <c:v>1.6864000000000001E-2</c:v>
                </c:pt>
                <c:pt idx="7186">
                  <c:v>1.5581999999999999E-2</c:v>
                </c:pt>
                <c:pt idx="7187">
                  <c:v>2.0336E-2</c:v>
                </c:pt>
                <c:pt idx="7188">
                  <c:v>1.7790999999999998E-2</c:v>
                </c:pt>
                <c:pt idx="7189">
                  <c:v>2.3274E-2</c:v>
                </c:pt>
                <c:pt idx="7190">
                  <c:v>2.2185999999999997E-2</c:v>
                </c:pt>
                <c:pt idx="7191">
                  <c:v>5.2275999999999996E-2</c:v>
                </c:pt>
                <c:pt idx="7192">
                  <c:v>7.3688999999999991E-2</c:v>
                </c:pt>
                <c:pt idx="7193">
                  <c:v>6.6320999999999991E-2</c:v>
                </c:pt>
                <c:pt idx="7194">
                  <c:v>6.8723999999999993E-2</c:v>
                </c:pt>
                <c:pt idx="7195">
                  <c:v>6.7018999999999995E-2</c:v>
                </c:pt>
                <c:pt idx="7196">
                  <c:v>6.1630999999999998E-2</c:v>
                </c:pt>
                <c:pt idx="7197">
                  <c:v>7.980000000000001E-2</c:v>
                </c:pt>
                <c:pt idx="7198">
                  <c:v>7.5774999999999995E-2</c:v>
                </c:pt>
                <c:pt idx="7199">
                  <c:v>6.8719000000000002E-2</c:v>
                </c:pt>
                <c:pt idx="7200">
                  <c:v>6.0115999999999996E-2</c:v>
                </c:pt>
                <c:pt idx="7201">
                  <c:v>8.4913000000000002E-2</c:v>
                </c:pt>
                <c:pt idx="7202">
                  <c:v>7.8715999999999994E-2</c:v>
                </c:pt>
                <c:pt idx="7203">
                  <c:v>7.5917999999999999E-2</c:v>
                </c:pt>
                <c:pt idx="7204">
                  <c:v>8.8614999999999999E-2</c:v>
                </c:pt>
                <c:pt idx="7205">
                  <c:v>0.116217</c:v>
                </c:pt>
                <c:pt idx="7206">
                  <c:v>0.15352199999999999</c:v>
                </c:pt>
                <c:pt idx="7207">
                  <c:v>0.169266</c:v>
                </c:pt>
                <c:pt idx="7208">
                  <c:v>0.183531</c:v>
                </c:pt>
                <c:pt idx="7209">
                  <c:v>0.18194399999999999</c:v>
                </c:pt>
                <c:pt idx="7210">
                  <c:v>0.178922</c:v>
                </c:pt>
                <c:pt idx="7211">
                  <c:v>0.16960599999999998</c:v>
                </c:pt>
                <c:pt idx="7212">
                  <c:v>0.151757</c:v>
                </c:pt>
                <c:pt idx="7213">
                  <c:v>0.137017</c:v>
                </c:pt>
                <c:pt idx="7214">
                  <c:v>0.15958700000000001</c:v>
                </c:pt>
                <c:pt idx="7215">
                  <c:v>0.167353</c:v>
                </c:pt>
                <c:pt idx="7216">
                  <c:v>0.16387499999999999</c:v>
                </c:pt>
                <c:pt idx="7217">
                  <c:v>0.149454</c:v>
                </c:pt>
                <c:pt idx="7218">
                  <c:v>0.14154899999999998</c:v>
                </c:pt>
                <c:pt idx="7219">
                  <c:v>0.12425899999999999</c:v>
                </c:pt>
                <c:pt idx="7220">
                  <c:v>0.11967299999999999</c:v>
                </c:pt>
                <c:pt idx="7221">
                  <c:v>0.110772</c:v>
                </c:pt>
                <c:pt idx="7222">
                  <c:v>0.12593599999999999</c:v>
                </c:pt>
                <c:pt idx="7223">
                  <c:v>0.13785700000000001</c:v>
                </c:pt>
                <c:pt idx="7224">
                  <c:v>0.14764000000000002</c:v>
                </c:pt>
                <c:pt idx="7225">
                  <c:v>0.146587</c:v>
                </c:pt>
                <c:pt idx="7226">
                  <c:v>0.144203</c:v>
                </c:pt>
                <c:pt idx="7227">
                  <c:v>0.133738</c:v>
                </c:pt>
                <c:pt idx="7228">
                  <c:v>0.12218000000000001</c:v>
                </c:pt>
                <c:pt idx="7229">
                  <c:v>0.133691</c:v>
                </c:pt>
                <c:pt idx="7230">
                  <c:v>0.12311799999999999</c:v>
                </c:pt>
                <c:pt idx="7231">
                  <c:v>0.128525</c:v>
                </c:pt>
                <c:pt idx="7232">
                  <c:v>0.13747699999999999</c:v>
                </c:pt>
                <c:pt idx="7233">
                  <c:v>0.13141800000000001</c:v>
                </c:pt>
                <c:pt idx="7234">
                  <c:v>0.128216</c:v>
                </c:pt>
                <c:pt idx="7235">
                  <c:v>0.12640699999999999</c:v>
                </c:pt>
                <c:pt idx="7236">
                  <c:v>0.11935499999999999</c:v>
                </c:pt>
                <c:pt idx="7237">
                  <c:v>0.107832</c:v>
                </c:pt>
                <c:pt idx="7238">
                  <c:v>0.11440699999999999</c:v>
                </c:pt>
                <c:pt idx="7239">
                  <c:v>9.6273999999999998E-2</c:v>
                </c:pt>
                <c:pt idx="7240">
                  <c:v>8.9997999999999995E-2</c:v>
                </c:pt>
                <c:pt idx="7241">
                  <c:v>8.0886E-2</c:v>
                </c:pt>
                <c:pt idx="7242">
                  <c:v>7.7297999999999992E-2</c:v>
                </c:pt>
                <c:pt idx="7243">
                  <c:v>6.4425999999999997E-2</c:v>
                </c:pt>
                <c:pt idx="7244">
                  <c:v>5.8226999999999994E-2</c:v>
                </c:pt>
                <c:pt idx="7245">
                  <c:v>4.8847999999999996E-2</c:v>
                </c:pt>
                <c:pt idx="7246">
                  <c:v>3.7338999999999997E-2</c:v>
                </c:pt>
                <c:pt idx="7247">
                  <c:v>3.4592999999999999E-2</c:v>
                </c:pt>
                <c:pt idx="7248">
                  <c:v>3.0680000000000002E-2</c:v>
                </c:pt>
                <c:pt idx="7249">
                  <c:v>3.2306000000000001E-2</c:v>
                </c:pt>
                <c:pt idx="7250">
                  <c:v>3.32E-2</c:v>
                </c:pt>
                <c:pt idx="7251">
                  <c:v>4.5090999999999999E-2</c:v>
                </c:pt>
                <c:pt idx="7252">
                  <c:v>6.5826999999999997E-2</c:v>
                </c:pt>
                <c:pt idx="7253">
                  <c:v>7.2221999999999995E-2</c:v>
                </c:pt>
                <c:pt idx="7254">
                  <c:v>7.5645999999999991E-2</c:v>
                </c:pt>
                <c:pt idx="7255">
                  <c:v>8.2980999999999999E-2</c:v>
                </c:pt>
                <c:pt idx="7256">
                  <c:v>7.7051999999999995E-2</c:v>
                </c:pt>
                <c:pt idx="7257">
                  <c:v>7.4101E-2</c:v>
                </c:pt>
                <c:pt idx="7258">
                  <c:v>7.0066000000000003E-2</c:v>
                </c:pt>
                <c:pt idx="7259">
                  <c:v>6.5477999999999995E-2</c:v>
                </c:pt>
                <c:pt idx="7260">
                  <c:v>6.7910000000000012E-2</c:v>
                </c:pt>
                <c:pt idx="7261">
                  <c:v>8.7425000000000003E-2</c:v>
                </c:pt>
                <c:pt idx="7262">
                  <c:v>0.105071</c:v>
                </c:pt>
                <c:pt idx="7263">
                  <c:v>0.10345699999999999</c:v>
                </c:pt>
                <c:pt idx="7264">
                  <c:v>0.10377399999999999</c:v>
                </c:pt>
                <c:pt idx="7265">
                  <c:v>0.11560799999999999</c:v>
                </c:pt>
                <c:pt idx="7266">
                  <c:v>0.13586199999999998</c:v>
                </c:pt>
                <c:pt idx="7267">
                  <c:v>0.15821399999999999</c:v>
                </c:pt>
                <c:pt idx="7268">
                  <c:v>0.16054399999999999</c:v>
                </c:pt>
                <c:pt idx="7269">
                  <c:v>0.15939799999999998</c:v>
                </c:pt>
                <c:pt idx="7270">
                  <c:v>0.159583</c:v>
                </c:pt>
                <c:pt idx="7271">
                  <c:v>0.18723799999999999</c:v>
                </c:pt>
                <c:pt idx="7272">
                  <c:v>0.190278</c:v>
                </c:pt>
                <c:pt idx="7273">
                  <c:v>0.215389</c:v>
                </c:pt>
                <c:pt idx="7274">
                  <c:v>0.229992</c:v>
                </c:pt>
                <c:pt idx="7275">
                  <c:v>0.25776399999999999</c:v>
                </c:pt>
                <c:pt idx="7276">
                  <c:v>0.25533600000000001</c:v>
                </c:pt>
                <c:pt idx="7277">
                  <c:v>0.24993699999999999</c:v>
                </c:pt>
                <c:pt idx="7278">
                  <c:v>0.296989</c:v>
                </c:pt>
                <c:pt idx="7279">
                  <c:v>0.32831499999999997</c:v>
                </c:pt>
                <c:pt idx="7280">
                  <c:v>0.324021</c:v>
                </c:pt>
                <c:pt idx="7281">
                  <c:v>0.33460699999999999</c:v>
                </c:pt>
                <c:pt idx="7282">
                  <c:v>0.32883099999999998</c:v>
                </c:pt>
                <c:pt idx="7283">
                  <c:v>0.33613199999999999</c:v>
                </c:pt>
                <c:pt idx="7284">
                  <c:v>0.33039399999999997</c:v>
                </c:pt>
                <c:pt idx="7285">
                  <c:v>0.31640799999999997</c:v>
                </c:pt>
                <c:pt idx="7286">
                  <c:v>0.300122</c:v>
                </c:pt>
                <c:pt idx="7287">
                  <c:v>0.29830699999999999</c:v>
                </c:pt>
                <c:pt idx="7288">
                  <c:v>0.27632699999999999</c:v>
                </c:pt>
                <c:pt idx="7289">
                  <c:v>0.30443700000000001</c:v>
                </c:pt>
                <c:pt idx="7290">
                  <c:v>0.32053499999999996</c:v>
                </c:pt>
                <c:pt idx="7291">
                  <c:v>0.31279599999999996</c:v>
                </c:pt>
                <c:pt idx="7292">
                  <c:v>0.30926899999999996</c:v>
                </c:pt>
                <c:pt idx="7293">
                  <c:v>0.320911</c:v>
                </c:pt>
                <c:pt idx="7294">
                  <c:v>0.331847</c:v>
                </c:pt>
                <c:pt idx="7295">
                  <c:v>0.32769799999999999</c:v>
                </c:pt>
                <c:pt idx="7296">
                  <c:v>0.318442</c:v>
                </c:pt>
                <c:pt idx="7297">
                  <c:v>0.32019000000000003</c:v>
                </c:pt>
                <c:pt idx="7298">
                  <c:v>0.29477399999999998</c:v>
                </c:pt>
                <c:pt idx="7299">
                  <c:v>0.27510099999999998</c:v>
                </c:pt>
                <c:pt idx="7300">
                  <c:v>0.25060399999999999</c:v>
                </c:pt>
                <c:pt idx="7301">
                  <c:v>0.24759699999999998</c:v>
                </c:pt>
                <c:pt idx="7302">
                  <c:v>0.26874700000000001</c:v>
                </c:pt>
                <c:pt idx="7303">
                  <c:v>0.26698699999999997</c:v>
                </c:pt>
                <c:pt idx="7304">
                  <c:v>0.22592499999999999</c:v>
                </c:pt>
                <c:pt idx="7305">
                  <c:v>0.26106099999999999</c:v>
                </c:pt>
                <c:pt idx="7306">
                  <c:v>0.25221000000000005</c:v>
                </c:pt>
                <c:pt idx="7307">
                  <c:v>0.29853599999999997</c:v>
                </c:pt>
                <c:pt idx="7308">
                  <c:v>0.29857899999999998</c:v>
                </c:pt>
                <c:pt idx="7309">
                  <c:v>0.306203</c:v>
                </c:pt>
                <c:pt idx="7310">
                  <c:v>0.318913</c:v>
                </c:pt>
                <c:pt idx="7311">
                  <c:v>0.31715699999999997</c:v>
                </c:pt>
                <c:pt idx="7312">
                  <c:v>0.33171899999999999</c:v>
                </c:pt>
                <c:pt idx="7313">
                  <c:v>0.30740099999999998</c:v>
                </c:pt>
                <c:pt idx="7314">
                  <c:v>0.33321200000000001</c:v>
                </c:pt>
                <c:pt idx="7315">
                  <c:v>0.32006499999999999</c:v>
                </c:pt>
                <c:pt idx="7316">
                  <c:v>0.32212000000000002</c:v>
                </c:pt>
                <c:pt idx="7317">
                  <c:v>0.337312</c:v>
                </c:pt>
                <c:pt idx="7318">
                  <c:v>0.34473199999999998</c:v>
                </c:pt>
                <c:pt idx="7319">
                  <c:v>0.415742</c:v>
                </c:pt>
                <c:pt idx="7320">
                  <c:v>0.37959899999999996</c:v>
                </c:pt>
                <c:pt idx="7321">
                  <c:v>0.37809299999999996</c:v>
                </c:pt>
                <c:pt idx="7322">
                  <c:v>0.37820399999999998</c:v>
                </c:pt>
                <c:pt idx="7323">
                  <c:v>0.37967599999999996</c:v>
                </c:pt>
                <c:pt idx="7324">
                  <c:v>0.37587399999999999</c:v>
                </c:pt>
                <c:pt idx="7325">
                  <c:v>0.377496</c:v>
                </c:pt>
                <c:pt idx="7326">
                  <c:v>0.37812799999999996</c:v>
                </c:pt>
                <c:pt idx="7327">
                  <c:v>0.360601</c:v>
                </c:pt>
                <c:pt idx="7328">
                  <c:v>0.33648</c:v>
                </c:pt>
                <c:pt idx="7329">
                  <c:v>0.361904</c:v>
                </c:pt>
                <c:pt idx="7330">
                  <c:v>0.35339899999999996</c:v>
                </c:pt>
                <c:pt idx="7331">
                  <c:v>0.35787799999999997</c:v>
                </c:pt>
                <c:pt idx="7332">
                  <c:v>0.35573099999999996</c:v>
                </c:pt>
                <c:pt idx="7333">
                  <c:v>0.33652000000000004</c:v>
                </c:pt>
                <c:pt idx="7334">
                  <c:v>0.32460699999999998</c:v>
                </c:pt>
                <c:pt idx="7335">
                  <c:v>0.317191</c:v>
                </c:pt>
                <c:pt idx="7336">
                  <c:v>0.30887000000000003</c:v>
                </c:pt>
                <c:pt idx="7337">
                  <c:v>0.31317800000000001</c:v>
                </c:pt>
                <c:pt idx="7338">
                  <c:v>0.29658200000000001</c:v>
                </c:pt>
                <c:pt idx="7339">
                  <c:v>0.28058699999999998</c:v>
                </c:pt>
                <c:pt idx="7340">
                  <c:v>0.27981099999999998</c:v>
                </c:pt>
                <c:pt idx="7341">
                  <c:v>0.30192000000000002</c:v>
                </c:pt>
                <c:pt idx="7342">
                  <c:v>0.29737399999999997</c:v>
                </c:pt>
                <c:pt idx="7343">
                  <c:v>0.291736</c:v>
                </c:pt>
                <c:pt idx="7344">
                  <c:v>0.28518499999999997</c:v>
                </c:pt>
                <c:pt idx="7345">
                  <c:v>0.30638099999999996</c:v>
                </c:pt>
                <c:pt idx="7346">
                  <c:v>0.33582599999999996</c:v>
                </c:pt>
                <c:pt idx="7347">
                  <c:v>0.391183</c:v>
                </c:pt>
                <c:pt idx="7348">
                  <c:v>0.40945199999999998</c:v>
                </c:pt>
                <c:pt idx="7349">
                  <c:v>0.40215099999999998</c:v>
                </c:pt>
                <c:pt idx="7350">
                  <c:v>0.39987099999999998</c:v>
                </c:pt>
                <c:pt idx="7351">
                  <c:v>0.42580799999999996</c:v>
                </c:pt>
                <c:pt idx="7352">
                  <c:v>0.41250100000000001</c:v>
                </c:pt>
                <c:pt idx="7353">
                  <c:v>0.41321000000000002</c:v>
                </c:pt>
                <c:pt idx="7354">
                  <c:v>0.42354399999999998</c:v>
                </c:pt>
                <c:pt idx="7355">
                  <c:v>0.43442199999999997</c:v>
                </c:pt>
                <c:pt idx="7356">
                  <c:v>0.45565099999999997</c:v>
                </c:pt>
                <c:pt idx="7357">
                  <c:v>0.46607899999999997</c:v>
                </c:pt>
                <c:pt idx="7358">
                  <c:v>0.49265000000000003</c:v>
                </c:pt>
                <c:pt idx="7359">
                  <c:v>0.50791200000000003</c:v>
                </c:pt>
                <c:pt idx="7360">
                  <c:v>0.52551899999999996</c:v>
                </c:pt>
                <c:pt idx="7361">
                  <c:v>0.54045799999999999</c:v>
                </c:pt>
                <c:pt idx="7362">
                  <c:v>0.53312799999999994</c:v>
                </c:pt>
                <c:pt idx="7363">
                  <c:v>0.51307199999999997</c:v>
                </c:pt>
                <c:pt idx="7364">
                  <c:v>0.52055699999999994</c:v>
                </c:pt>
                <c:pt idx="7365">
                  <c:v>0.51471499999999992</c:v>
                </c:pt>
                <c:pt idx="7366">
                  <c:v>0.50664599999999993</c:v>
                </c:pt>
                <c:pt idx="7367">
                  <c:v>0.496116</c:v>
                </c:pt>
                <c:pt idx="7368">
                  <c:v>0.48264899999999999</c:v>
                </c:pt>
                <c:pt idx="7369">
                  <c:v>0.50480000000000003</c:v>
                </c:pt>
                <c:pt idx="7370">
                  <c:v>0.49592899999999995</c:v>
                </c:pt>
                <c:pt idx="7371">
                  <c:v>0.487257</c:v>
                </c:pt>
                <c:pt idx="7372">
                  <c:v>0.49815499999999996</c:v>
                </c:pt>
                <c:pt idx="7373">
                  <c:v>0.47478799999999999</c:v>
                </c:pt>
                <c:pt idx="7374">
                  <c:v>0.46635599999999999</c:v>
                </c:pt>
                <c:pt idx="7375">
                  <c:v>0.464254</c:v>
                </c:pt>
                <c:pt idx="7376">
                  <c:v>0.44395399999999996</c:v>
                </c:pt>
                <c:pt idx="7377">
                  <c:v>0.44539000000000006</c:v>
                </c:pt>
                <c:pt idx="7378">
                  <c:v>0.41949000000000003</c:v>
                </c:pt>
                <c:pt idx="7379">
                  <c:v>0.40038499999999999</c:v>
                </c:pt>
                <c:pt idx="7380">
                  <c:v>0.42890799999999996</c:v>
                </c:pt>
                <c:pt idx="7381">
                  <c:v>0.41256199999999998</c:v>
                </c:pt>
                <c:pt idx="7382">
                  <c:v>0.42682499999999995</c:v>
                </c:pt>
                <c:pt idx="7383">
                  <c:v>0.42756699999999997</c:v>
                </c:pt>
                <c:pt idx="7384">
                  <c:v>0.41538599999999998</c:v>
                </c:pt>
                <c:pt idx="7385">
                  <c:v>0.40731200000000001</c:v>
                </c:pt>
                <c:pt idx="7386">
                  <c:v>0.42380000000000001</c:v>
                </c:pt>
                <c:pt idx="7387">
                  <c:v>0.39710099999999998</c:v>
                </c:pt>
                <c:pt idx="7388">
                  <c:v>0.36050899999999997</c:v>
                </c:pt>
                <c:pt idx="7389">
                  <c:v>0.32942399999999999</c:v>
                </c:pt>
                <c:pt idx="7390">
                  <c:v>0.30766899999999997</c:v>
                </c:pt>
                <c:pt idx="7391">
                  <c:v>0.30249699999999996</c:v>
                </c:pt>
                <c:pt idx="7392">
                  <c:v>0.291327</c:v>
                </c:pt>
                <c:pt idx="7393">
                  <c:v>0.26012599999999997</c:v>
                </c:pt>
                <c:pt idx="7394">
                  <c:v>0.24292699999999998</c:v>
                </c:pt>
                <c:pt idx="7395">
                  <c:v>0.25551399999999996</c:v>
                </c:pt>
                <c:pt idx="7396">
                  <c:v>0.24638299999999999</c:v>
                </c:pt>
                <c:pt idx="7397">
                  <c:v>0.24423299999999998</c:v>
                </c:pt>
                <c:pt idx="7398">
                  <c:v>0.23393899999999998</c:v>
                </c:pt>
                <c:pt idx="7399">
                  <c:v>0.23903099999999999</c:v>
                </c:pt>
                <c:pt idx="7400">
                  <c:v>0.220858</c:v>
                </c:pt>
                <c:pt idx="7401">
                  <c:v>0.21119399999999999</c:v>
                </c:pt>
                <c:pt idx="7402">
                  <c:v>0.19908599999999999</c:v>
                </c:pt>
                <c:pt idx="7403">
                  <c:v>0.179863</c:v>
                </c:pt>
                <c:pt idx="7404">
                  <c:v>0.17439000000000002</c:v>
                </c:pt>
                <c:pt idx="7405">
                  <c:v>0.184665</c:v>
                </c:pt>
                <c:pt idx="7406">
                  <c:v>0.19262099999999999</c:v>
                </c:pt>
                <c:pt idx="7407">
                  <c:v>0.19856499999999999</c:v>
                </c:pt>
                <c:pt idx="7408">
                  <c:v>0.18326799999999999</c:v>
                </c:pt>
                <c:pt idx="7409">
                  <c:v>0.18182599999999999</c:v>
                </c:pt>
                <c:pt idx="7410">
                  <c:v>0.16981299999999999</c:v>
                </c:pt>
                <c:pt idx="7411">
                  <c:v>0.16883699999999999</c:v>
                </c:pt>
                <c:pt idx="7412">
                  <c:v>0.16186699999999998</c:v>
                </c:pt>
                <c:pt idx="7413">
                  <c:v>0.16884199999999999</c:v>
                </c:pt>
                <c:pt idx="7414">
                  <c:v>0.16463899999999998</c:v>
                </c:pt>
                <c:pt idx="7415">
                  <c:v>0.166543</c:v>
                </c:pt>
                <c:pt idx="7416">
                  <c:v>0.16061300000000001</c:v>
                </c:pt>
                <c:pt idx="7417">
                  <c:v>0.2034</c:v>
                </c:pt>
                <c:pt idx="7418">
                  <c:v>0.227547</c:v>
                </c:pt>
                <c:pt idx="7419">
                  <c:v>0.258245</c:v>
                </c:pt>
                <c:pt idx="7420">
                  <c:v>0.27222499999999999</c:v>
                </c:pt>
                <c:pt idx="7421">
                  <c:v>0.28551000000000004</c:v>
                </c:pt>
                <c:pt idx="7422">
                  <c:v>0.286132</c:v>
                </c:pt>
                <c:pt idx="7423">
                  <c:v>0.27659400000000001</c:v>
                </c:pt>
                <c:pt idx="7424">
                  <c:v>0.25845000000000001</c:v>
                </c:pt>
                <c:pt idx="7425">
                  <c:v>0.24094099999999999</c:v>
                </c:pt>
                <c:pt idx="7426">
                  <c:v>0.21903799999999998</c:v>
                </c:pt>
                <c:pt idx="7427">
                  <c:v>0.23632599999999998</c:v>
                </c:pt>
                <c:pt idx="7428">
                  <c:v>0.238395</c:v>
                </c:pt>
                <c:pt idx="7429">
                  <c:v>0.23783099999999999</c:v>
                </c:pt>
                <c:pt idx="7430">
                  <c:v>0.224193</c:v>
                </c:pt>
                <c:pt idx="7431">
                  <c:v>0.27178799999999997</c:v>
                </c:pt>
                <c:pt idx="7432">
                  <c:v>0.27948000000000001</c:v>
                </c:pt>
                <c:pt idx="7433">
                  <c:v>0.27736499999999997</c:v>
                </c:pt>
                <c:pt idx="7434">
                  <c:v>0.27525899999999998</c:v>
                </c:pt>
                <c:pt idx="7435">
                  <c:v>0.30385000000000001</c:v>
                </c:pt>
                <c:pt idx="7436">
                  <c:v>0.31638899999999998</c:v>
                </c:pt>
                <c:pt idx="7437">
                  <c:v>0.30602699999999999</c:v>
                </c:pt>
                <c:pt idx="7438">
                  <c:v>0.29966899999999996</c:v>
                </c:pt>
                <c:pt idx="7439">
                  <c:v>0.292991</c:v>
                </c:pt>
                <c:pt idx="7440">
                  <c:v>0.30059900000000001</c:v>
                </c:pt>
                <c:pt idx="7441">
                  <c:v>0.30334099999999997</c:v>
                </c:pt>
                <c:pt idx="7442">
                  <c:v>0.31195200000000001</c:v>
                </c:pt>
                <c:pt idx="7443">
                  <c:v>0.32167099999999998</c:v>
                </c:pt>
                <c:pt idx="7444">
                  <c:v>0.34170099999999998</c:v>
                </c:pt>
                <c:pt idx="7445">
                  <c:v>0.36812600000000001</c:v>
                </c:pt>
                <c:pt idx="7446">
                  <c:v>0.37565499999999996</c:v>
                </c:pt>
                <c:pt idx="7447">
                  <c:v>0.37333000000000005</c:v>
                </c:pt>
                <c:pt idx="7448">
                  <c:v>0.359657</c:v>
                </c:pt>
                <c:pt idx="7449">
                  <c:v>0.34162500000000001</c:v>
                </c:pt>
                <c:pt idx="7450">
                  <c:v>0.32532099999999997</c:v>
                </c:pt>
                <c:pt idx="7451">
                  <c:v>0.34616199999999997</c:v>
                </c:pt>
                <c:pt idx="7452">
                  <c:v>0.32942399999999999</c:v>
                </c:pt>
                <c:pt idx="7453">
                  <c:v>0.32958399999999999</c:v>
                </c:pt>
                <c:pt idx="7454">
                  <c:v>0.33303699999999997</c:v>
                </c:pt>
                <c:pt idx="7455">
                  <c:v>0.32567499999999999</c:v>
                </c:pt>
                <c:pt idx="7456">
                  <c:v>0.31253300000000001</c:v>
                </c:pt>
                <c:pt idx="7457">
                  <c:v>0.30033099999999996</c:v>
                </c:pt>
                <c:pt idx="7458">
                  <c:v>0.29919299999999999</c:v>
                </c:pt>
                <c:pt idx="7459">
                  <c:v>0.287773</c:v>
                </c:pt>
                <c:pt idx="7460">
                  <c:v>0.29417000000000004</c:v>
                </c:pt>
                <c:pt idx="7461">
                  <c:v>0.31702799999999998</c:v>
                </c:pt>
                <c:pt idx="7462">
                  <c:v>0.357738</c:v>
                </c:pt>
                <c:pt idx="7463">
                  <c:v>0.34591899999999998</c:v>
                </c:pt>
                <c:pt idx="7464">
                  <c:v>0.36352399999999996</c:v>
                </c:pt>
                <c:pt idx="7465">
                  <c:v>0.35472799999999999</c:v>
                </c:pt>
                <c:pt idx="7466">
                  <c:v>0.34050599999999998</c:v>
                </c:pt>
                <c:pt idx="7467">
                  <c:v>0.333984</c:v>
                </c:pt>
                <c:pt idx="7468">
                  <c:v>0.32284799999999997</c:v>
                </c:pt>
                <c:pt idx="7469">
                  <c:v>0.30185899999999999</c:v>
                </c:pt>
                <c:pt idx="7470">
                  <c:v>0.27770499999999998</c:v>
                </c:pt>
                <c:pt idx="7471">
                  <c:v>0.28741299999999997</c:v>
                </c:pt>
                <c:pt idx="7472">
                  <c:v>0.28809000000000001</c:v>
                </c:pt>
                <c:pt idx="7473">
                  <c:v>0.31061899999999998</c:v>
                </c:pt>
                <c:pt idx="7474">
                  <c:v>0.30028099999999996</c:v>
                </c:pt>
                <c:pt idx="7475">
                  <c:v>0.28223799999999999</c:v>
                </c:pt>
                <c:pt idx="7476">
                  <c:v>0.267376</c:v>
                </c:pt>
                <c:pt idx="7477">
                  <c:v>0.261542</c:v>
                </c:pt>
                <c:pt idx="7478">
                  <c:v>0.25923599999999997</c:v>
                </c:pt>
                <c:pt idx="7479">
                  <c:v>0.24405399999999999</c:v>
                </c:pt>
                <c:pt idx="7480">
                  <c:v>0.231574</c:v>
                </c:pt>
                <c:pt idx="7481">
                  <c:v>0.26698099999999997</c:v>
                </c:pt>
                <c:pt idx="7482">
                  <c:v>0.27539000000000002</c:v>
                </c:pt>
                <c:pt idx="7483">
                  <c:v>0.26844200000000001</c:v>
                </c:pt>
                <c:pt idx="7484">
                  <c:v>0.26487299999999997</c:v>
                </c:pt>
                <c:pt idx="7485">
                  <c:v>0.26790000000000003</c:v>
                </c:pt>
                <c:pt idx="7486">
                  <c:v>0.27967599999999998</c:v>
                </c:pt>
                <c:pt idx="7487">
                  <c:v>0.31902399999999997</c:v>
                </c:pt>
                <c:pt idx="7488">
                  <c:v>0.425066</c:v>
                </c:pt>
                <c:pt idx="7489">
                  <c:v>0.483927</c:v>
                </c:pt>
                <c:pt idx="7490">
                  <c:v>0.55238799999999999</c:v>
                </c:pt>
                <c:pt idx="7491">
                  <c:v>0.57674700000000001</c:v>
                </c:pt>
                <c:pt idx="7492">
                  <c:v>0.56487699999999996</c:v>
                </c:pt>
                <c:pt idx="7493">
                  <c:v>0.57987199999999994</c:v>
                </c:pt>
                <c:pt idx="7494">
                  <c:v>0.61367799999999995</c:v>
                </c:pt>
                <c:pt idx="7495">
                  <c:v>0.638826</c:v>
                </c:pt>
                <c:pt idx="7496">
                  <c:v>0.63303100000000001</c:v>
                </c:pt>
                <c:pt idx="7497">
                  <c:v>0.63527599999999995</c:v>
                </c:pt>
                <c:pt idx="7498">
                  <c:v>0.67522799999999994</c:v>
                </c:pt>
                <c:pt idx="7499">
                  <c:v>0.68075799999999997</c:v>
                </c:pt>
                <c:pt idx="7500">
                  <c:v>0.69280199999999992</c:v>
                </c:pt>
                <c:pt idx="7501">
                  <c:v>0.71262099999999995</c:v>
                </c:pt>
                <c:pt idx="7502">
                  <c:v>0.738869</c:v>
                </c:pt>
                <c:pt idx="7503">
                  <c:v>0.76890700000000001</c:v>
                </c:pt>
                <c:pt idx="7504">
                  <c:v>0.78906399999999999</c:v>
                </c:pt>
                <c:pt idx="7505">
                  <c:v>0.81909100000000001</c:v>
                </c:pt>
                <c:pt idx="7506">
                  <c:v>0.84853299999999998</c:v>
                </c:pt>
                <c:pt idx="7507">
                  <c:v>0.86049000000000009</c:v>
                </c:pt>
                <c:pt idx="7508">
                  <c:v>0.84894099999999995</c:v>
                </c:pt>
                <c:pt idx="7509">
                  <c:v>0.84663499999999992</c:v>
                </c:pt>
                <c:pt idx="7510">
                  <c:v>0.870919</c:v>
                </c:pt>
                <c:pt idx="7511">
                  <c:v>0.870112</c:v>
                </c:pt>
                <c:pt idx="7512">
                  <c:v>0.871672</c:v>
                </c:pt>
                <c:pt idx="7513">
                  <c:v>0.84440399999999993</c:v>
                </c:pt>
                <c:pt idx="7514">
                  <c:v>0.84125499999999998</c:v>
                </c:pt>
                <c:pt idx="7515">
                  <c:v>0.879749</c:v>
                </c:pt>
                <c:pt idx="7516">
                  <c:v>0.86435200000000001</c:v>
                </c:pt>
                <c:pt idx="7517">
                  <c:v>0.88571499999999992</c:v>
                </c:pt>
                <c:pt idx="7518">
                  <c:v>0.89401599999999992</c:v>
                </c:pt>
                <c:pt idx="7519">
                  <c:v>0.88775300000000001</c:v>
                </c:pt>
                <c:pt idx="7520">
                  <c:v>0.88956099999999994</c:v>
                </c:pt>
                <c:pt idx="7521">
                  <c:v>0.88724799999999993</c:v>
                </c:pt>
                <c:pt idx="7522">
                  <c:v>0.87880000000000003</c:v>
                </c:pt>
                <c:pt idx="7523">
                  <c:v>0.87412400000000001</c:v>
                </c:pt>
                <c:pt idx="7524">
                  <c:v>0.86544599999999994</c:v>
                </c:pt>
                <c:pt idx="7525">
                  <c:v>0.87663199999999997</c:v>
                </c:pt>
                <c:pt idx="7526">
                  <c:v>0.87806099999999998</c:v>
                </c:pt>
                <c:pt idx="7527">
                  <c:v>0.86674099999999998</c:v>
                </c:pt>
                <c:pt idx="7528">
                  <c:v>0.86435899999999999</c:v>
                </c:pt>
                <c:pt idx="7529">
                  <c:v>0.85981000000000007</c:v>
                </c:pt>
                <c:pt idx="7530">
                  <c:v>0.87264399999999998</c:v>
                </c:pt>
                <c:pt idx="7531">
                  <c:v>0.86105500000000001</c:v>
                </c:pt>
                <c:pt idx="7532">
                  <c:v>0.86784299999999992</c:v>
                </c:pt>
                <c:pt idx="7533">
                  <c:v>0.868085</c:v>
                </c:pt>
                <c:pt idx="7534">
                  <c:v>0.87451699999999999</c:v>
                </c:pt>
                <c:pt idx="7535">
                  <c:v>0.88619399999999993</c:v>
                </c:pt>
                <c:pt idx="7536">
                  <c:v>0.8976059999999999</c:v>
                </c:pt>
                <c:pt idx="7537">
                  <c:v>0.88851399999999991</c:v>
                </c:pt>
                <c:pt idx="7538">
                  <c:v>0.88552199999999992</c:v>
                </c:pt>
                <c:pt idx="7539">
                  <c:v>0.88593199999999994</c:v>
                </c:pt>
                <c:pt idx="7540">
                  <c:v>0.87777399999999994</c:v>
                </c:pt>
                <c:pt idx="7541">
                  <c:v>0.87202499999999994</c:v>
                </c:pt>
                <c:pt idx="7542">
                  <c:v>0.86550299999999991</c:v>
                </c:pt>
                <c:pt idx="7543">
                  <c:v>0.87848399999999993</c:v>
                </c:pt>
                <c:pt idx="7544">
                  <c:v>0.88997000000000004</c:v>
                </c:pt>
                <c:pt idx="7545">
                  <c:v>0.88157699999999994</c:v>
                </c:pt>
                <c:pt idx="7546">
                  <c:v>0.88099499999999997</c:v>
                </c:pt>
                <c:pt idx="7547">
                  <c:v>0.87120500000000001</c:v>
                </c:pt>
                <c:pt idx="7548">
                  <c:v>0.83525699999999992</c:v>
                </c:pt>
                <c:pt idx="7549">
                  <c:v>0.82900699999999994</c:v>
                </c:pt>
                <c:pt idx="7550">
                  <c:v>0.82228099999999993</c:v>
                </c:pt>
                <c:pt idx="7551">
                  <c:v>0.82453100000000001</c:v>
                </c:pt>
                <c:pt idx="7552">
                  <c:v>0.81506899999999993</c:v>
                </c:pt>
                <c:pt idx="7553">
                  <c:v>0.80753699999999995</c:v>
                </c:pt>
                <c:pt idx="7554">
                  <c:v>0.80764399999999992</c:v>
                </c:pt>
                <c:pt idx="7555">
                  <c:v>0.80393000000000003</c:v>
                </c:pt>
                <c:pt idx="7556">
                  <c:v>0.81219000000000008</c:v>
                </c:pt>
                <c:pt idx="7557">
                  <c:v>0.77435399999999999</c:v>
                </c:pt>
                <c:pt idx="7558">
                  <c:v>0.76766199999999996</c:v>
                </c:pt>
                <c:pt idx="7559">
                  <c:v>0.758826</c:v>
                </c:pt>
                <c:pt idx="7560">
                  <c:v>0.74850099999999997</c:v>
                </c:pt>
                <c:pt idx="7561">
                  <c:v>0.73733599999999999</c:v>
                </c:pt>
                <c:pt idx="7562">
                  <c:v>0.72827399999999998</c:v>
                </c:pt>
                <c:pt idx="7563">
                  <c:v>0.71914800000000001</c:v>
                </c:pt>
                <c:pt idx="7564">
                  <c:v>0.70589400000000002</c:v>
                </c:pt>
                <c:pt idx="7565">
                  <c:v>0.71142099999999997</c:v>
                </c:pt>
                <c:pt idx="7566">
                  <c:v>0.69406899999999994</c:v>
                </c:pt>
                <c:pt idx="7567">
                  <c:v>0.69863000000000008</c:v>
                </c:pt>
                <c:pt idx="7568">
                  <c:v>0.71023000000000003</c:v>
                </c:pt>
                <c:pt idx="7569">
                  <c:v>0.69496799999999992</c:v>
                </c:pt>
                <c:pt idx="7570">
                  <c:v>0.69181300000000001</c:v>
                </c:pt>
                <c:pt idx="7571">
                  <c:v>0.68335499999999993</c:v>
                </c:pt>
                <c:pt idx="7572">
                  <c:v>0.68308000000000002</c:v>
                </c:pt>
                <c:pt idx="7573">
                  <c:v>0.68371399999999993</c:v>
                </c:pt>
                <c:pt idx="7574">
                  <c:v>0.66967199999999993</c:v>
                </c:pt>
                <c:pt idx="7575">
                  <c:v>0.671238</c:v>
                </c:pt>
                <c:pt idx="7576">
                  <c:v>0.66143699999999994</c:v>
                </c:pt>
                <c:pt idx="7577">
                  <c:v>0.66230800000000001</c:v>
                </c:pt>
                <c:pt idx="7578">
                  <c:v>0.64458700000000002</c:v>
                </c:pt>
                <c:pt idx="7579">
                  <c:v>0.64652399999999999</c:v>
                </c:pt>
                <c:pt idx="7580">
                  <c:v>0.64484699999999995</c:v>
                </c:pt>
                <c:pt idx="7581">
                  <c:v>0.65233399999999997</c:v>
                </c:pt>
                <c:pt idx="7582">
                  <c:v>0.63958199999999998</c:v>
                </c:pt>
                <c:pt idx="7583">
                  <c:v>0.62618000000000007</c:v>
                </c:pt>
                <c:pt idx="7584">
                  <c:v>0.62378699999999998</c:v>
                </c:pt>
                <c:pt idx="7585">
                  <c:v>0.651088</c:v>
                </c:pt>
                <c:pt idx="7586">
                  <c:v>0.67105700000000001</c:v>
                </c:pt>
                <c:pt idx="7587">
                  <c:v>0.66616900000000001</c:v>
                </c:pt>
                <c:pt idx="7588">
                  <c:v>0.665628</c:v>
                </c:pt>
                <c:pt idx="7589">
                  <c:v>0.65680399999999994</c:v>
                </c:pt>
                <c:pt idx="7590">
                  <c:v>0.639934</c:v>
                </c:pt>
                <c:pt idx="7591">
                  <c:v>0.66789500000000002</c:v>
                </c:pt>
                <c:pt idx="7592">
                  <c:v>0.65923100000000001</c:v>
                </c:pt>
                <c:pt idx="7593">
                  <c:v>0.668188</c:v>
                </c:pt>
                <c:pt idx="7594">
                  <c:v>0.67771099999999995</c:v>
                </c:pt>
                <c:pt idx="7595">
                  <c:v>0.67273699999999992</c:v>
                </c:pt>
                <c:pt idx="7596">
                  <c:v>0.68869799999999992</c:v>
                </c:pt>
                <c:pt idx="7597">
                  <c:v>0.69710399999999995</c:v>
                </c:pt>
                <c:pt idx="7598">
                  <c:v>0.68996499999999994</c:v>
                </c:pt>
                <c:pt idx="7599">
                  <c:v>0.72068299999999996</c:v>
                </c:pt>
                <c:pt idx="7600">
                  <c:v>0.72223399999999993</c:v>
                </c:pt>
                <c:pt idx="7601">
                  <c:v>0.71807599999999994</c:v>
                </c:pt>
                <c:pt idx="7602">
                  <c:v>0.71063799999999999</c:v>
                </c:pt>
                <c:pt idx="7603">
                  <c:v>0.71003499999999997</c:v>
                </c:pt>
                <c:pt idx="7604">
                  <c:v>0.71076699999999993</c:v>
                </c:pt>
                <c:pt idx="7605">
                  <c:v>0.70613000000000004</c:v>
                </c:pt>
                <c:pt idx="7606">
                  <c:v>0.69799199999999995</c:v>
                </c:pt>
                <c:pt idx="7607">
                  <c:v>0.69164000000000003</c:v>
                </c:pt>
                <c:pt idx="7608">
                  <c:v>0.72960700000000001</c:v>
                </c:pt>
                <c:pt idx="7609">
                  <c:v>0.72324000000000011</c:v>
                </c:pt>
                <c:pt idx="7610">
                  <c:v>0.70970499999999992</c:v>
                </c:pt>
                <c:pt idx="7611">
                  <c:v>0.70120000000000005</c:v>
                </c:pt>
                <c:pt idx="7612">
                  <c:v>0.69820700000000002</c:v>
                </c:pt>
                <c:pt idx="7613">
                  <c:v>0.68660100000000002</c:v>
                </c:pt>
                <c:pt idx="7614">
                  <c:v>0.687226</c:v>
                </c:pt>
                <c:pt idx="7615">
                  <c:v>0.67582500000000001</c:v>
                </c:pt>
                <c:pt idx="7616">
                  <c:v>0.65318299999999996</c:v>
                </c:pt>
                <c:pt idx="7617">
                  <c:v>0.642509</c:v>
                </c:pt>
                <c:pt idx="7618">
                  <c:v>0.65616200000000002</c:v>
                </c:pt>
                <c:pt idx="7619">
                  <c:v>0.63503599999999993</c:v>
                </c:pt>
                <c:pt idx="7620">
                  <c:v>0.68038399999999999</c:v>
                </c:pt>
                <c:pt idx="7621">
                  <c:v>0.73239199999999993</c:v>
                </c:pt>
                <c:pt idx="7622">
                  <c:v>0.73080000000000001</c:v>
                </c:pt>
                <c:pt idx="7623">
                  <c:v>0.72152899999999998</c:v>
                </c:pt>
                <c:pt idx="7624">
                  <c:v>0.72072399999999992</c:v>
                </c:pt>
                <c:pt idx="7625">
                  <c:v>0.70681399999999994</c:v>
                </c:pt>
                <c:pt idx="7626">
                  <c:v>0.72454099999999999</c:v>
                </c:pt>
                <c:pt idx="7627">
                  <c:v>0.72934299999999996</c:v>
                </c:pt>
                <c:pt idx="7628">
                  <c:v>0.71742299999999992</c:v>
                </c:pt>
                <c:pt idx="7629">
                  <c:v>0.72339000000000009</c:v>
                </c:pt>
                <c:pt idx="7630">
                  <c:v>0.72831800000000002</c:v>
                </c:pt>
                <c:pt idx="7631">
                  <c:v>0.72179199999999999</c:v>
                </c:pt>
                <c:pt idx="7632">
                  <c:v>0.70289699999999999</c:v>
                </c:pt>
                <c:pt idx="7633">
                  <c:v>0.7263400000000001</c:v>
                </c:pt>
                <c:pt idx="7634">
                  <c:v>0.72195900000000002</c:v>
                </c:pt>
                <c:pt idx="7635">
                  <c:v>0.71221099999999993</c:v>
                </c:pt>
                <c:pt idx="7636">
                  <c:v>0.70043199999999994</c:v>
                </c:pt>
                <c:pt idx="7637">
                  <c:v>0.68592599999999992</c:v>
                </c:pt>
                <c:pt idx="7638">
                  <c:v>0.67434899999999998</c:v>
                </c:pt>
                <c:pt idx="7639">
                  <c:v>0.67778099999999997</c:v>
                </c:pt>
                <c:pt idx="7640">
                  <c:v>0.67264099999999993</c:v>
                </c:pt>
                <c:pt idx="7641">
                  <c:v>0.65562799999999999</c:v>
                </c:pt>
                <c:pt idx="7642">
                  <c:v>0.65157500000000002</c:v>
                </c:pt>
                <c:pt idx="7643">
                  <c:v>0.66992399999999996</c:v>
                </c:pt>
                <c:pt idx="7644">
                  <c:v>0.65953600000000001</c:v>
                </c:pt>
                <c:pt idx="7645">
                  <c:v>0.64905299999999999</c:v>
                </c:pt>
                <c:pt idx="7646">
                  <c:v>0.63724099999999995</c:v>
                </c:pt>
                <c:pt idx="7647">
                  <c:v>0.650038</c:v>
                </c:pt>
                <c:pt idx="7648">
                  <c:v>0.64280499999999996</c:v>
                </c:pt>
                <c:pt idx="7649">
                  <c:v>0.62621300000000002</c:v>
                </c:pt>
                <c:pt idx="7650">
                  <c:v>0.64142899999999992</c:v>
                </c:pt>
                <c:pt idx="7651">
                  <c:v>0.63014799999999993</c:v>
                </c:pt>
                <c:pt idx="7652">
                  <c:v>0.61004099999999994</c:v>
                </c:pt>
                <c:pt idx="7653">
                  <c:v>0.592723</c:v>
                </c:pt>
                <c:pt idx="7654">
                  <c:v>0.56193799999999994</c:v>
                </c:pt>
                <c:pt idx="7655">
                  <c:v>0.54870699999999994</c:v>
                </c:pt>
                <c:pt idx="7656">
                  <c:v>0.57112600000000002</c:v>
                </c:pt>
                <c:pt idx="7657">
                  <c:v>0.55637000000000003</c:v>
                </c:pt>
                <c:pt idx="7658">
                  <c:v>0.56694699999999998</c:v>
                </c:pt>
                <c:pt idx="7659">
                  <c:v>0.54179500000000003</c:v>
                </c:pt>
                <c:pt idx="7660">
                  <c:v>0.53078399999999992</c:v>
                </c:pt>
                <c:pt idx="7661">
                  <c:v>0.49340499999999998</c:v>
                </c:pt>
                <c:pt idx="7662">
                  <c:v>0.4597</c:v>
                </c:pt>
                <c:pt idx="7663">
                  <c:v>0.46501399999999998</c:v>
                </c:pt>
                <c:pt idx="7664">
                  <c:v>0.45487299999999997</c:v>
                </c:pt>
                <c:pt idx="7665">
                  <c:v>0.46263299999999996</c:v>
                </c:pt>
                <c:pt idx="7666">
                  <c:v>0.47692899999999999</c:v>
                </c:pt>
                <c:pt idx="7667">
                  <c:v>0.48198599999999997</c:v>
                </c:pt>
                <c:pt idx="7668">
                  <c:v>0.46613899999999997</c:v>
                </c:pt>
                <c:pt idx="7669">
                  <c:v>0.45605099999999998</c:v>
                </c:pt>
                <c:pt idx="7670">
                  <c:v>0.45963799999999999</c:v>
                </c:pt>
                <c:pt idx="7671">
                  <c:v>0.461615</c:v>
                </c:pt>
                <c:pt idx="7672">
                  <c:v>0.45932699999999999</c:v>
                </c:pt>
                <c:pt idx="7673">
                  <c:v>0.48320599999999997</c:v>
                </c:pt>
                <c:pt idx="7674">
                  <c:v>0.49948499999999996</c:v>
                </c:pt>
                <c:pt idx="7675">
                  <c:v>0.51445099999999999</c:v>
                </c:pt>
                <c:pt idx="7676">
                  <c:v>0.51333000000000006</c:v>
                </c:pt>
                <c:pt idx="7677">
                  <c:v>0.53309399999999996</c:v>
                </c:pt>
                <c:pt idx="7678">
                  <c:v>0.52929499999999996</c:v>
                </c:pt>
                <c:pt idx="7679">
                  <c:v>0.52710800000000002</c:v>
                </c:pt>
                <c:pt idx="7680">
                  <c:v>0.51562799999999998</c:v>
                </c:pt>
                <c:pt idx="7681">
                  <c:v>0.50518699999999994</c:v>
                </c:pt>
                <c:pt idx="7682">
                  <c:v>0.48884000000000005</c:v>
                </c:pt>
                <c:pt idx="7683">
                  <c:v>0.511459</c:v>
                </c:pt>
                <c:pt idx="7684">
                  <c:v>0.50900299999999998</c:v>
                </c:pt>
                <c:pt idx="7685">
                  <c:v>0.49453899999999995</c:v>
                </c:pt>
                <c:pt idx="7686">
                  <c:v>0.49319199999999996</c:v>
                </c:pt>
                <c:pt idx="7687">
                  <c:v>0.49298199999999998</c:v>
                </c:pt>
                <c:pt idx="7688">
                  <c:v>0.51558799999999994</c:v>
                </c:pt>
                <c:pt idx="7689">
                  <c:v>0.51466400000000001</c:v>
                </c:pt>
                <c:pt idx="7690">
                  <c:v>0.49370799999999998</c:v>
                </c:pt>
                <c:pt idx="7691">
                  <c:v>0.49876499999999996</c:v>
                </c:pt>
                <c:pt idx="7692">
                  <c:v>0.49427099999999996</c:v>
                </c:pt>
                <c:pt idx="7693">
                  <c:v>0.492261</c:v>
                </c:pt>
                <c:pt idx="7694">
                  <c:v>0.49451199999999995</c:v>
                </c:pt>
                <c:pt idx="7695">
                  <c:v>0.478688</c:v>
                </c:pt>
                <c:pt idx="7696">
                  <c:v>0.50073099999999993</c:v>
                </c:pt>
                <c:pt idx="7697">
                  <c:v>0.47966199999999998</c:v>
                </c:pt>
                <c:pt idx="7698">
                  <c:v>0.47140199999999999</c:v>
                </c:pt>
                <c:pt idx="7699">
                  <c:v>0.47026699999999999</c:v>
                </c:pt>
                <c:pt idx="7700">
                  <c:v>0.53336600000000001</c:v>
                </c:pt>
                <c:pt idx="7701">
                  <c:v>0.52682799999999996</c:v>
                </c:pt>
                <c:pt idx="7702">
                  <c:v>0.51081199999999993</c:v>
                </c:pt>
                <c:pt idx="7703">
                  <c:v>0.50669299999999995</c:v>
                </c:pt>
                <c:pt idx="7704">
                  <c:v>0.49258000000000002</c:v>
                </c:pt>
                <c:pt idx="7705">
                  <c:v>0.51020299999999996</c:v>
                </c:pt>
                <c:pt idx="7706">
                  <c:v>0.49087000000000003</c:v>
                </c:pt>
                <c:pt idx="7707">
                  <c:v>0.46370400000000001</c:v>
                </c:pt>
                <c:pt idx="7708">
                  <c:v>0.45396599999999998</c:v>
                </c:pt>
                <c:pt idx="7709">
                  <c:v>0.43188000000000004</c:v>
                </c:pt>
                <c:pt idx="7710">
                  <c:v>0.40104499999999998</c:v>
                </c:pt>
                <c:pt idx="7711">
                  <c:v>0.413157</c:v>
                </c:pt>
                <c:pt idx="7712">
                  <c:v>0.388845</c:v>
                </c:pt>
                <c:pt idx="7713">
                  <c:v>0.37222499999999997</c:v>
                </c:pt>
                <c:pt idx="7714">
                  <c:v>0.359817</c:v>
                </c:pt>
                <c:pt idx="7715">
                  <c:v>0.346335</c:v>
                </c:pt>
                <c:pt idx="7716">
                  <c:v>0.34031699999999998</c:v>
                </c:pt>
                <c:pt idx="7717">
                  <c:v>0.33726699999999998</c:v>
                </c:pt>
                <c:pt idx="7718">
                  <c:v>0.36999099999999996</c:v>
                </c:pt>
                <c:pt idx="7719">
                  <c:v>0.36314399999999997</c:v>
                </c:pt>
                <c:pt idx="7720">
                  <c:v>0.35932700000000001</c:v>
                </c:pt>
                <c:pt idx="7721">
                  <c:v>0.35267899999999996</c:v>
                </c:pt>
                <c:pt idx="7722">
                  <c:v>0.38173899999999999</c:v>
                </c:pt>
                <c:pt idx="7723">
                  <c:v>0.37498799999999999</c:v>
                </c:pt>
                <c:pt idx="7724">
                  <c:v>0.37904499999999997</c:v>
                </c:pt>
                <c:pt idx="7725">
                  <c:v>0.35403399999999996</c:v>
                </c:pt>
                <c:pt idx="7726">
                  <c:v>0.359261</c:v>
                </c:pt>
                <c:pt idx="7727">
                  <c:v>0.35525299999999999</c:v>
                </c:pt>
                <c:pt idx="7728">
                  <c:v>0.39558099999999996</c:v>
                </c:pt>
                <c:pt idx="7729">
                  <c:v>0.38871299999999998</c:v>
                </c:pt>
                <c:pt idx="7730">
                  <c:v>0.39426699999999998</c:v>
                </c:pt>
                <c:pt idx="7731">
                  <c:v>0.38127000000000005</c:v>
                </c:pt>
                <c:pt idx="7732">
                  <c:v>0.383467</c:v>
                </c:pt>
                <c:pt idx="7733">
                  <c:v>0.36532699999999996</c:v>
                </c:pt>
                <c:pt idx="7734">
                  <c:v>0.343893</c:v>
                </c:pt>
                <c:pt idx="7735">
                  <c:v>0.32947899999999997</c:v>
                </c:pt>
                <c:pt idx="7736">
                  <c:v>0.31449299999999997</c:v>
                </c:pt>
                <c:pt idx="7737">
                  <c:v>0.30600299999999997</c:v>
                </c:pt>
                <c:pt idx="7738">
                  <c:v>0.29980200000000001</c:v>
                </c:pt>
                <c:pt idx="7739">
                  <c:v>0.30485099999999998</c:v>
                </c:pt>
                <c:pt idx="7740">
                  <c:v>0.29674400000000001</c:v>
                </c:pt>
                <c:pt idx="7741">
                  <c:v>0.28020800000000001</c:v>
                </c:pt>
                <c:pt idx="7742">
                  <c:v>0.277924</c:v>
                </c:pt>
                <c:pt idx="7743">
                  <c:v>0.26555899999999999</c:v>
                </c:pt>
                <c:pt idx="7744">
                  <c:v>0.27375099999999997</c:v>
                </c:pt>
                <c:pt idx="7745">
                  <c:v>0.26765</c:v>
                </c:pt>
                <c:pt idx="7746">
                  <c:v>0.28110499999999999</c:v>
                </c:pt>
                <c:pt idx="7747">
                  <c:v>0.26938799999999996</c:v>
                </c:pt>
                <c:pt idx="7748">
                  <c:v>0.258044</c:v>
                </c:pt>
                <c:pt idx="7749">
                  <c:v>0.24348000000000003</c:v>
                </c:pt>
                <c:pt idx="7750">
                  <c:v>0.24630099999999999</c:v>
                </c:pt>
                <c:pt idx="7751">
                  <c:v>0.24285499999999999</c:v>
                </c:pt>
                <c:pt idx="7752">
                  <c:v>0.22769899999999998</c:v>
                </c:pt>
                <c:pt idx="7753">
                  <c:v>0.20959699999999998</c:v>
                </c:pt>
                <c:pt idx="7754">
                  <c:v>0.19672699999999999</c:v>
                </c:pt>
                <c:pt idx="7755">
                  <c:v>0.193914</c:v>
                </c:pt>
                <c:pt idx="7756">
                  <c:v>0.19150399999999998</c:v>
                </c:pt>
                <c:pt idx="7757">
                  <c:v>0.19648099999999999</c:v>
                </c:pt>
                <c:pt idx="7758">
                  <c:v>0.20691699999999999</c:v>
                </c:pt>
                <c:pt idx="7759">
                  <c:v>0.202129</c:v>
                </c:pt>
                <c:pt idx="7760">
                  <c:v>0.19430499999999998</c:v>
                </c:pt>
                <c:pt idx="7761">
                  <c:v>0.22899599999999998</c:v>
                </c:pt>
                <c:pt idx="7762">
                  <c:v>0.22854000000000002</c:v>
                </c:pt>
                <c:pt idx="7763">
                  <c:v>0.22672399999999998</c:v>
                </c:pt>
                <c:pt idx="7764">
                  <c:v>0.22478599999999999</c:v>
                </c:pt>
                <c:pt idx="7765">
                  <c:v>0.22981499999999999</c:v>
                </c:pt>
                <c:pt idx="7766">
                  <c:v>0.223688</c:v>
                </c:pt>
                <c:pt idx="7767">
                  <c:v>0.25228400000000001</c:v>
                </c:pt>
                <c:pt idx="7768">
                  <c:v>0.249913</c:v>
                </c:pt>
                <c:pt idx="7769">
                  <c:v>0.24901499999999999</c:v>
                </c:pt>
                <c:pt idx="7770">
                  <c:v>0.25748299999999996</c:v>
                </c:pt>
                <c:pt idx="7771">
                  <c:v>0.26761399999999996</c:v>
                </c:pt>
                <c:pt idx="7772">
                  <c:v>0.27170699999999998</c:v>
                </c:pt>
                <c:pt idx="7773">
                  <c:v>0.26793</c:v>
                </c:pt>
                <c:pt idx="7774">
                  <c:v>0.26724900000000001</c:v>
                </c:pt>
                <c:pt idx="7775">
                  <c:v>0.26152199999999998</c:v>
                </c:pt>
                <c:pt idx="7776">
                  <c:v>0.253048</c:v>
                </c:pt>
                <c:pt idx="7777">
                  <c:v>0.26222400000000001</c:v>
                </c:pt>
                <c:pt idx="7778">
                  <c:v>0.26163199999999998</c:v>
                </c:pt>
                <c:pt idx="7779">
                  <c:v>0.25419799999999998</c:v>
                </c:pt>
                <c:pt idx="7780">
                  <c:v>0.25386700000000001</c:v>
                </c:pt>
                <c:pt idx="7781">
                  <c:v>0.26995399999999997</c:v>
                </c:pt>
                <c:pt idx="7782">
                  <c:v>0.30227599999999999</c:v>
                </c:pt>
                <c:pt idx="7783">
                  <c:v>0.304622</c:v>
                </c:pt>
                <c:pt idx="7784">
                  <c:v>0.29134299999999996</c:v>
                </c:pt>
                <c:pt idx="7785">
                  <c:v>0.29347099999999998</c:v>
                </c:pt>
                <c:pt idx="7786">
                  <c:v>0.29616700000000001</c:v>
                </c:pt>
                <c:pt idx="7787">
                  <c:v>0.303564</c:v>
                </c:pt>
                <c:pt idx="7788">
                  <c:v>0.30851699999999999</c:v>
                </c:pt>
                <c:pt idx="7789">
                  <c:v>0.290933</c:v>
                </c:pt>
                <c:pt idx="7790">
                  <c:v>0.27197099999999996</c:v>
                </c:pt>
                <c:pt idx="7791">
                  <c:v>0.26445099999999999</c:v>
                </c:pt>
                <c:pt idx="7792">
                  <c:v>0.25326300000000002</c:v>
                </c:pt>
                <c:pt idx="7793">
                  <c:v>0.26341500000000001</c:v>
                </c:pt>
                <c:pt idx="7794">
                  <c:v>0.259575</c:v>
                </c:pt>
                <c:pt idx="7795">
                  <c:v>0.24845699999999998</c:v>
                </c:pt>
                <c:pt idx="7796">
                  <c:v>0.24764499999999998</c:v>
                </c:pt>
                <c:pt idx="7797">
                  <c:v>0.23186499999999999</c:v>
                </c:pt>
                <c:pt idx="7798">
                  <c:v>0.239422</c:v>
                </c:pt>
                <c:pt idx="7799">
                  <c:v>0.22745899999999999</c:v>
                </c:pt>
                <c:pt idx="7800">
                  <c:v>0.22772699999999998</c:v>
                </c:pt>
                <c:pt idx="7801">
                  <c:v>0.22990099999999999</c:v>
                </c:pt>
                <c:pt idx="7802">
                  <c:v>0.241702</c:v>
                </c:pt>
                <c:pt idx="7803">
                  <c:v>0.24317699999999998</c:v>
                </c:pt>
                <c:pt idx="7804">
                  <c:v>0.23387899999999998</c:v>
                </c:pt>
                <c:pt idx="7805">
                  <c:v>0.22819199999999998</c:v>
                </c:pt>
                <c:pt idx="7806">
                  <c:v>0.22725799999999999</c:v>
                </c:pt>
                <c:pt idx="7807">
                  <c:v>0.24427299999999999</c:v>
                </c:pt>
                <c:pt idx="7808">
                  <c:v>0.253552</c:v>
                </c:pt>
                <c:pt idx="7809">
                  <c:v>0.267154</c:v>
                </c:pt>
                <c:pt idx="7810">
                  <c:v>0.26242000000000004</c:v>
                </c:pt>
                <c:pt idx="7811">
                  <c:v>0.25591900000000001</c:v>
                </c:pt>
                <c:pt idx="7812">
                  <c:v>0.25251899999999999</c:v>
                </c:pt>
                <c:pt idx="7813">
                  <c:v>0.240563</c:v>
                </c:pt>
                <c:pt idx="7814">
                  <c:v>0.24142000000000002</c:v>
                </c:pt>
                <c:pt idx="7815">
                  <c:v>0.22305599999999998</c:v>
                </c:pt>
                <c:pt idx="7816">
                  <c:v>0.26239399999999996</c:v>
                </c:pt>
                <c:pt idx="7817">
                  <c:v>0.26303199999999999</c:v>
                </c:pt>
                <c:pt idx="7818">
                  <c:v>0.274092</c:v>
                </c:pt>
                <c:pt idx="7819">
                  <c:v>0.27243800000000001</c:v>
                </c:pt>
                <c:pt idx="7820">
                  <c:v>0.26619199999999998</c:v>
                </c:pt>
                <c:pt idx="7821">
                  <c:v>0.251774</c:v>
                </c:pt>
                <c:pt idx="7822">
                  <c:v>0.241008</c:v>
                </c:pt>
                <c:pt idx="7823">
                  <c:v>0.236097</c:v>
                </c:pt>
                <c:pt idx="7824">
                  <c:v>0.220467</c:v>
                </c:pt>
                <c:pt idx="7825">
                  <c:v>0.208069</c:v>
                </c:pt>
                <c:pt idx="7826">
                  <c:v>0.18802000000000002</c:v>
                </c:pt>
                <c:pt idx="7827">
                  <c:v>0.16834199999999999</c:v>
                </c:pt>
                <c:pt idx="7828">
                  <c:v>0.15263499999999999</c:v>
                </c:pt>
                <c:pt idx="7829">
                  <c:v>0.15654799999999999</c:v>
                </c:pt>
                <c:pt idx="7830">
                  <c:v>0.15299699999999999</c:v>
                </c:pt>
                <c:pt idx="7831">
                  <c:v>0.156776</c:v>
                </c:pt>
                <c:pt idx="7832">
                  <c:v>0.148284</c:v>
                </c:pt>
                <c:pt idx="7833">
                  <c:v>0.150671</c:v>
                </c:pt>
                <c:pt idx="7834">
                  <c:v>0.17199200000000001</c:v>
                </c:pt>
                <c:pt idx="7835">
                  <c:v>0.180975</c:v>
                </c:pt>
                <c:pt idx="7836">
                  <c:v>0.18432000000000001</c:v>
                </c:pt>
                <c:pt idx="7837">
                  <c:v>0.194438</c:v>
                </c:pt>
                <c:pt idx="7838">
                  <c:v>0.189246</c:v>
                </c:pt>
                <c:pt idx="7839">
                  <c:v>0.17941599999999999</c:v>
                </c:pt>
                <c:pt idx="7840">
                  <c:v>0.18764699999999998</c:v>
                </c:pt>
                <c:pt idx="7841">
                  <c:v>0.201816</c:v>
                </c:pt>
                <c:pt idx="7842">
                  <c:v>0.213417</c:v>
                </c:pt>
                <c:pt idx="7843">
                  <c:v>0.20644499999999999</c:v>
                </c:pt>
                <c:pt idx="7844">
                  <c:v>0.21155399999999999</c:v>
                </c:pt>
                <c:pt idx="7845">
                  <c:v>0.20385199999999998</c:v>
                </c:pt>
                <c:pt idx="7846">
                  <c:v>0.20222699999999999</c:v>
                </c:pt>
                <c:pt idx="7847">
                  <c:v>0.198578</c:v>
                </c:pt>
                <c:pt idx="7848">
                  <c:v>0.17153000000000002</c:v>
                </c:pt>
                <c:pt idx="7849">
                  <c:v>0.16456099999999999</c:v>
                </c:pt>
                <c:pt idx="7850">
                  <c:v>0.144041</c:v>
                </c:pt>
                <c:pt idx="7851">
                  <c:v>0.20210399999999998</c:v>
                </c:pt>
                <c:pt idx="7852">
                  <c:v>0.22953499999999999</c:v>
                </c:pt>
                <c:pt idx="7853">
                  <c:v>0.23761299999999999</c:v>
                </c:pt>
                <c:pt idx="7854">
                  <c:v>0.23564299999999999</c:v>
                </c:pt>
                <c:pt idx="7855">
                  <c:v>0.23131099999999999</c:v>
                </c:pt>
                <c:pt idx="7856">
                  <c:v>0.236209</c:v>
                </c:pt>
                <c:pt idx="7857">
                  <c:v>0.22844699999999998</c:v>
                </c:pt>
                <c:pt idx="7858">
                  <c:v>0.213586</c:v>
                </c:pt>
                <c:pt idx="7859">
                  <c:v>0.21832099999999999</c:v>
                </c:pt>
                <c:pt idx="7860">
                  <c:v>0.21588000000000002</c:v>
                </c:pt>
                <c:pt idx="7861">
                  <c:v>0.206121</c:v>
                </c:pt>
                <c:pt idx="7862">
                  <c:v>0.205095</c:v>
                </c:pt>
                <c:pt idx="7863">
                  <c:v>0.194248</c:v>
                </c:pt>
                <c:pt idx="7864">
                  <c:v>0.21807199999999999</c:v>
                </c:pt>
                <c:pt idx="7865">
                  <c:v>0.21693299999999999</c:v>
                </c:pt>
                <c:pt idx="7866">
                  <c:v>0.22992699999999999</c:v>
                </c:pt>
                <c:pt idx="7867">
                  <c:v>0.22935599999999998</c:v>
                </c:pt>
                <c:pt idx="7868">
                  <c:v>0.24318399999999998</c:v>
                </c:pt>
                <c:pt idx="7869">
                  <c:v>0.231518</c:v>
                </c:pt>
                <c:pt idx="7870">
                  <c:v>0.219718</c:v>
                </c:pt>
                <c:pt idx="7871">
                  <c:v>0.21218000000000001</c:v>
                </c:pt>
                <c:pt idx="7872">
                  <c:v>0.22973199999999999</c:v>
                </c:pt>
                <c:pt idx="7873">
                  <c:v>0.21845000000000001</c:v>
                </c:pt>
                <c:pt idx="7874">
                  <c:v>0.20843199999999998</c:v>
                </c:pt>
                <c:pt idx="7875">
                  <c:v>0.19981399999999999</c:v>
                </c:pt>
                <c:pt idx="7876">
                  <c:v>0.190383</c:v>
                </c:pt>
                <c:pt idx="7877">
                  <c:v>0.185811</c:v>
                </c:pt>
                <c:pt idx="7878">
                  <c:v>0.17209199999999999</c:v>
                </c:pt>
                <c:pt idx="7879">
                  <c:v>0.16764099999999998</c:v>
                </c:pt>
                <c:pt idx="7880">
                  <c:v>0.160695</c:v>
                </c:pt>
                <c:pt idx="7881">
                  <c:v>0.15962299999999999</c:v>
                </c:pt>
                <c:pt idx="7882">
                  <c:v>0.15468599999999999</c:v>
                </c:pt>
                <c:pt idx="7883">
                  <c:v>0.143341</c:v>
                </c:pt>
                <c:pt idx="7884">
                  <c:v>0.13171000000000002</c:v>
                </c:pt>
                <c:pt idx="7885">
                  <c:v>0.12350000000000001</c:v>
                </c:pt>
                <c:pt idx="7886">
                  <c:v>0.13381199999999999</c:v>
                </c:pt>
                <c:pt idx="7887">
                  <c:v>0.13009099999999998</c:v>
                </c:pt>
                <c:pt idx="7888">
                  <c:v>0.13161300000000001</c:v>
                </c:pt>
                <c:pt idx="7889">
                  <c:v>0.13406199999999999</c:v>
                </c:pt>
                <c:pt idx="7890">
                  <c:v>0.143349</c:v>
                </c:pt>
                <c:pt idx="7891">
                  <c:v>0.13453399999999999</c:v>
                </c:pt>
                <c:pt idx="7892">
                  <c:v>0.13731399999999999</c:v>
                </c:pt>
                <c:pt idx="7893">
                  <c:v>0.126003</c:v>
                </c:pt>
                <c:pt idx="7894">
                  <c:v>0.13301399999999999</c:v>
                </c:pt>
                <c:pt idx="7895">
                  <c:v>0.13569799999999999</c:v>
                </c:pt>
                <c:pt idx="7896">
                  <c:v>0.12883799999999998</c:v>
                </c:pt>
                <c:pt idx="7897">
                  <c:v>0.122419</c:v>
                </c:pt>
                <c:pt idx="7898">
                  <c:v>0.13143000000000002</c:v>
                </c:pt>
                <c:pt idx="7899">
                  <c:v>0.12930700000000001</c:v>
                </c:pt>
                <c:pt idx="7900">
                  <c:v>0.108069</c:v>
                </c:pt>
                <c:pt idx="7901">
                  <c:v>0.11298699999999999</c:v>
                </c:pt>
                <c:pt idx="7902">
                  <c:v>0.11258000000000001</c:v>
                </c:pt>
                <c:pt idx="7903">
                  <c:v>0.11283899999999999</c:v>
                </c:pt>
                <c:pt idx="7904">
                  <c:v>0.10474799999999999</c:v>
                </c:pt>
                <c:pt idx="7905">
                  <c:v>0.10993299999999999</c:v>
                </c:pt>
                <c:pt idx="7906">
                  <c:v>0.115439</c:v>
                </c:pt>
                <c:pt idx="7907">
                  <c:v>0.101448</c:v>
                </c:pt>
                <c:pt idx="7908">
                  <c:v>0.10359099999999999</c:v>
                </c:pt>
                <c:pt idx="7909">
                  <c:v>9.3267000000000003E-2</c:v>
                </c:pt>
                <c:pt idx="7910">
                  <c:v>0.108608</c:v>
                </c:pt>
                <c:pt idx="7911">
                  <c:v>0.118321</c:v>
                </c:pt>
                <c:pt idx="7912">
                  <c:v>0.12567200000000001</c:v>
                </c:pt>
                <c:pt idx="7913">
                  <c:v>0.135072</c:v>
                </c:pt>
                <c:pt idx="7914">
                  <c:v>0.170763</c:v>
                </c:pt>
                <c:pt idx="7915">
                  <c:v>0.19015000000000001</c:v>
                </c:pt>
                <c:pt idx="7916">
                  <c:v>0.25839099999999998</c:v>
                </c:pt>
                <c:pt idx="7917">
                  <c:v>0.29108899999999999</c:v>
                </c:pt>
                <c:pt idx="7918">
                  <c:v>0.32159899999999997</c:v>
                </c:pt>
                <c:pt idx="7919">
                  <c:v>0.33987799999999996</c:v>
                </c:pt>
                <c:pt idx="7920">
                  <c:v>0.34456399999999998</c:v>
                </c:pt>
                <c:pt idx="7921">
                  <c:v>0.35593000000000002</c:v>
                </c:pt>
                <c:pt idx="7922">
                  <c:v>0.38325000000000004</c:v>
                </c:pt>
                <c:pt idx="7923">
                  <c:v>0.37921099999999996</c:v>
                </c:pt>
                <c:pt idx="7924">
                  <c:v>0.39766000000000001</c:v>
                </c:pt>
                <c:pt idx="7925">
                  <c:v>0.39346899999999996</c:v>
                </c:pt>
                <c:pt idx="7926">
                  <c:v>0.42434899999999998</c:v>
                </c:pt>
                <c:pt idx="7927">
                  <c:v>0.43193799999999999</c:v>
                </c:pt>
                <c:pt idx="7928">
                  <c:v>0.43390599999999996</c:v>
                </c:pt>
                <c:pt idx="7929">
                  <c:v>0.43103799999999998</c:v>
                </c:pt>
                <c:pt idx="7930">
                  <c:v>0.42468000000000006</c:v>
                </c:pt>
                <c:pt idx="7931">
                  <c:v>0.429373</c:v>
                </c:pt>
                <c:pt idx="7932">
                  <c:v>0.43334899999999998</c:v>
                </c:pt>
                <c:pt idx="7933">
                  <c:v>0.424288</c:v>
                </c:pt>
                <c:pt idx="7934">
                  <c:v>0.41900299999999996</c:v>
                </c:pt>
                <c:pt idx="7935">
                  <c:v>0.41928599999999999</c:v>
                </c:pt>
                <c:pt idx="7936">
                  <c:v>0.40289199999999997</c:v>
                </c:pt>
                <c:pt idx="7937">
                  <c:v>0.44415299999999996</c:v>
                </c:pt>
                <c:pt idx="7938">
                  <c:v>0.44239599999999996</c:v>
                </c:pt>
                <c:pt idx="7939">
                  <c:v>0.42098199999999997</c:v>
                </c:pt>
                <c:pt idx="7940">
                  <c:v>0.39327699999999999</c:v>
                </c:pt>
                <c:pt idx="7941">
                  <c:v>0.376498</c:v>
                </c:pt>
                <c:pt idx="7942">
                  <c:v>0.36643799999999999</c:v>
                </c:pt>
                <c:pt idx="7943">
                  <c:v>0.36423800000000001</c:v>
                </c:pt>
                <c:pt idx="7944">
                  <c:v>0.35004000000000002</c:v>
                </c:pt>
                <c:pt idx="7945">
                  <c:v>0.33676299999999998</c:v>
                </c:pt>
                <c:pt idx="7946">
                  <c:v>0.32748899999999997</c:v>
                </c:pt>
                <c:pt idx="7947">
                  <c:v>0.31317200000000001</c:v>
                </c:pt>
                <c:pt idx="7948">
                  <c:v>0.297734</c:v>
                </c:pt>
                <c:pt idx="7949">
                  <c:v>0.30071500000000001</c:v>
                </c:pt>
                <c:pt idx="7950">
                  <c:v>0.297736</c:v>
                </c:pt>
                <c:pt idx="7951">
                  <c:v>0.29761699999999996</c:v>
                </c:pt>
                <c:pt idx="7952">
                  <c:v>0.28243699999999999</c:v>
                </c:pt>
                <c:pt idx="7953">
                  <c:v>0.26908899999999997</c:v>
                </c:pt>
                <c:pt idx="7954">
                  <c:v>0.30924799999999997</c:v>
                </c:pt>
                <c:pt idx="7955">
                  <c:v>0.30990699999999999</c:v>
                </c:pt>
                <c:pt idx="7956">
                  <c:v>0.31219599999999997</c:v>
                </c:pt>
                <c:pt idx="7957">
                  <c:v>0.30196299999999998</c:v>
                </c:pt>
                <c:pt idx="7958">
                  <c:v>0.28917799999999999</c:v>
                </c:pt>
                <c:pt idx="7959">
                  <c:v>0.28257299999999996</c:v>
                </c:pt>
                <c:pt idx="7960">
                  <c:v>0.28986299999999998</c:v>
                </c:pt>
                <c:pt idx="7961">
                  <c:v>0.27366199999999996</c:v>
                </c:pt>
                <c:pt idx="7962">
                  <c:v>0.26632499999999998</c:v>
                </c:pt>
                <c:pt idx="7963">
                  <c:v>0.249058</c:v>
                </c:pt>
                <c:pt idx="7964">
                  <c:v>0.24753399999999998</c:v>
                </c:pt>
                <c:pt idx="7965">
                  <c:v>0.24537299999999998</c:v>
                </c:pt>
                <c:pt idx="7966">
                  <c:v>0.23875000000000002</c:v>
                </c:pt>
                <c:pt idx="7967">
                  <c:v>0.26535799999999998</c:v>
                </c:pt>
                <c:pt idx="7968">
                  <c:v>0.26771</c:v>
                </c:pt>
                <c:pt idx="7969">
                  <c:v>0.26402199999999998</c:v>
                </c:pt>
                <c:pt idx="7970">
                  <c:v>0.274534</c:v>
                </c:pt>
                <c:pt idx="7971">
                  <c:v>0.27287400000000001</c:v>
                </c:pt>
                <c:pt idx="7972">
                  <c:v>0.27037600000000001</c:v>
                </c:pt>
                <c:pt idx="7973">
                  <c:v>0.27079700000000001</c:v>
                </c:pt>
                <c:pt idx="7974">
                  <c:v>0.27308199999999999</c:v>
                </c:pt>
                <c:pt idx="7975">
                  <c:v>0.27645900000000001</c:v>
                </c:pt>
                <c:pt idx="7976">
                  <c:v>0.26814199999999999</c:v>
                </c:pt>
                <c:pt idx="7977">
                  <c:v>0.26392899999999997</c:v>
                </c:pt>
                <c:pt idx="7978">
                  <c:v>0.27696300000000001</c:v>
                </c:pt>
                <c:pt idx="7979">
                  <c:v>0.28075</c:v>
                </c:pt>
                <c:pt idx="7980">
                  <c:v>0.26761000000000001</c:v>
                </c:pt>
                <c:pt idx="7981">
                  <c:v>0.25939099999999998</c:v>
                </c:pt>
                <c:pt idx="7982">
                  <c:v>0.27397299999999997</c:v>
                </c:pt>
                <c:pt idx="7983">
                  <c:v>0.26265699999999997</c:v>
                </c:pt>
                <c:pt idx="7984">
                  <c:v>0.26635599999999998</c:v>
                </c:pt>
                <c:pt idx="7985">
                  <c:v>0.31762199999999996</c:v>
                </c:pt>
                <c:pt idx="7986">
                  <c:v>0.32408899999999996</c:v>
                </c:pt>
                <c:pt idx="7987">
                  <c:v>0.32195699999999999</c:v>
                </c:pt>
                <c:pt idx="7988">
                  <c:v>0.33674199999999999</c:v>
                </c:pt>
                <c:pt idx="7989">
                  <c:v>0.33774399999999999</c:v>
                </c:pt>
                <c:pt idx="7990">
                  <c:v>0.31813199999999997</c:v>
                </c:pt>
                <c:pt idx="7991">
                  <c:v>0.32042100000000001</c:v>
                </c:pt>
                <c:pt idx="7992">
                  <c:v>0.31380599999999997</c:v>
                </c:pt>
                <c:pt idx="7993">
                  <c:v>0.296983</c:v>
                </c:pt>
                <c:pt idx="7994">
                  <c:v>0.32789499999999999</c:v>
                </c:pt>
                <c:pt idx="7995">
                  <c:v>0.32721600000000001</c:v>
                </c:pt>
                <c:pt idx="7996">
                  <c:v>0.32988699999999999</c:v>
                </c:pt>
                <c:pt idx="7997">
                  <c:v>0.34834499999999996</c:v>
                </c:pt>
                <c:pt idx="7998">
                  <c:v>0.35964799999999997</c:v>
                </c:pt>
                <c:pt idx="7999">
                  <c:v>0.32929000000000003</c:v>
                </c:pt>
                <c:pt idx="8000">
                  <c:v>0.34792599999999996</c:v>
                </c:pt>
                <c:pt idx="8001">
                  <c:v>0.32955599999999996</c:v>
                </c:pt>
                <c:pt idx="8002">
                  <c:v>0.31352799999999997</c:v>
                </c:pt>
                <c:pt idx="8003">
                  <c:v>0.29134399999999999</c:v>
                </c:pt>
                <c:pt idx="8004">
                  <c:v>0.302232</c:v>
                </c:pt>
                <c:pt idx="8005">
                  <c:v>0.287244</c:v>
                </c:pt>
                <c:pt idx="8006">
                  <c:v>0.27294299999999999</c:v>
                </c:pt>
                <c:pt idx="8007">
                  <c:v>0.256382</c:v>
                </c:pt>
                <c:pt idx="8008">
                  <c:v>0.26802199999999998</c:v>
                </c:pt>
                <c:pt idx="8009">
                  <c:v>0.253944</c:v>
                </c:pt>
                <c:pt idx="8010">
                  <c:v>0.25750400000000001</c:v>
                </c:pt>
                <c:pt idx="8011">
                  <c:v>0.26315299999999997</c:v>
                </c:pt>
                <c:pt idx="8012">
                  <c:v>0.25885799999999998</c:v>
                </c:pt>
                <c:pt idx="8013">
                  <c:v>0.26131599999999999</c:v>
                </c:pt>
                <c:pt idx="8014">
                  <c:v>0.26776800000000001</c:v>
                </c:pt>
                <c:pt idx="8015">
                  <c:v>0.27328599999999997</c:v>
                </c:pt>
                <c:pt idx="8016">
                  <c:v>0.27263300000000001</c:v>
                </c:pt>
                <c:pt idx="8017">
                  <c:v>0.27578399999999997</c:v>
                </c:pt>
                <c:pt idx="8018">
                  <c:v>0.27002799999999999</c:v>
                </c:pt>
                <c:pt idx="8019">
                  <c:v>0.26159000000000004</c:v>
                </c:pt>
                <c:pt idx="8020">
                  <c:v>0.246084</c:v>
                </c:pt>
                <c:pt idx="8021">
                  <c:v>0.225629</c:v>
                </c:pt>
                <c:pt idx="8022">
                  <c:v>0.20877299999999999</c:v>
                </c:pt>
                <c:pt idx="8023">
                  <c:v>0.19214000000000001</c:v>
                </c:pt>
                <c:pt idx="8024">
                  <c:v>0.17977399999999999</c:v>
                </c:pt>
                <c:pt idx="8025">
                  <c:v>0.17986199999999999</c:v>
                </c:pt>
                <c:pt idx="8026">
                  <c:v>0.16531599999999999</c:v>
                </c:pt>
                <c:pt idx="8027">
                  <c:v>0.15053900000000001</c:v>
                </c:pt>
                <c:pt idx="8028">
                  <c:v>0.13277600000000001</c:v>
                </c:pt>
                <c:pt idx="8029">
                  <c:v>0.12260099999999999</c:v>
                </c:pt>
                <c:pt idx="8030">
                  <c:v>0.12089000000000001</c:v>
                </c:pt>
                <c:pt idx="8031">
                  <c:v>0.120824</c:v>
                </c:pt>
                <c:pt idx="8032">
                  <c:v>0.121429</c:v>
                </c:pt>
                <c:pt idx="8033">
                  <c:v>0.11798399999999999</c:v>
                </c:pt>
                <c:pt idx="8034">
                  <c:v>0.12659799999999999</c:v>
                </c:pt>
                <c:pt idx="8035">
                  <c:v>0.131684</c:v>
                </c:pt>
                <c:pt idx="8036">
                  <c:v>0.12915099999999999</c:v>
                </c:pt>
                <c:pt idx="8037">
                  <c:v>0.127609</c:v>
                </c:pt>
                <c:pt idx="8038">
                  <c:v>0.120253</c:v>
                </c:pt>
                <c:pt idx="8039">
                  <c:v>0.10750399999999999</c:v>
                </c:pt>
                <c:pt idx="8040">
                  <c:v>0.10352299999999999</c:v>
                </c:pt>
                <c:pt idx="8041">
                  <c:v>0.10156000000000001</c:v>
                </c:pt>
                <c:pt idx="8042">
                  <c:v>9.0591999999999992E-2</c:v>
                </c:pt>
                <c:pt idx="8043">
                  <c:v>8.8021000000000002E-2</c:v>
                </c:pt>
                <c:pt idx="8044">
                  <c:v>8.5996000000000003E-2</c:v>
                </c:pt>
                <c:pt idx="8045">
                  <c:v>8.0813999999999997E-2</c:v>
                </c:pt>
                <c:pt idx="8046">
                  <c:v>9.4580000000000011E-2</c:v>
                </c:pt>
                <c:pt idx="8047">
                  <c:v>0.10305499999999999</c:v>
                </c:pt>
                <c:pt idx="8048">
                  <c:v>0.10814699999999999</c:v>
                </c:pt>
                <c:pt idx="8049">
                  <c:v>0.116564</c:v>
                </c:pt>
                <c:pt idx="8050">
                  <c:v>0.127389</c:v>
                </c:pt>
                <c:pt idx="8051">
                  <c:v>0.130992</c:v>
                </c:pt>
                <c:pt idx="8052">
                  <c:v>0.13283599999999998</c:v>
                </c:pt>
                <c:pt idx="8053">
                  <c:v>0.13132000000000002</c:v>
                </c:pt>
                <c:pt idx="8054">
                  <c:v>0.137741</c:v>
                </c:pt>
                <c:pt idx="8055">
                  <c:v>0.13896600000000001</c:v>
                </c:pt>
                <c:pt idx="8056">
                  <c:v>0.14688199999999998</c:v>
                </c:pt>
                <c:pt idx="8057">
                  <c:v>0.14362000000000003</c:v>
                </c:pt>
                <c:pt idx="8058">
                  <c:v>0.149481</c:v>
                </c:pt>
                <c:pt idx="8059">
                  <c:v>0.164078</c:v>
                </c:pt>
                <c:pt idx="8060">
                  <c:v>0.18113099999999999</c:v>
                </c:pt>
                <c:pt idx="8061">
                  <c:v>0.17966399999999999</c:v>
                </c:pt>
                <c:pt idx="8062">
                  <c:v>0.18198699999999998</c:v>
                </c:pt>
                <c:pt idx="8063">
                  <c:v>0.18030299999999999</c:v>
                </c:pt>
                <c:pt idx="8064">
                  <c:v>0.172787</c:v>
                </c:pt>
                <c:pt idx="8065">
                  <c:v>0.19817699999999999</c:v>
                </c:pt>
                <c:pt idx="8066">
                  <c:v>0.20591099999999998</c:v>
                </c:pt>
                <c:pt idx="8067">
                  <c:v>0.19212399999999999</c:v>
                </c:pt>
                <c:pt idx="8068">
                  <c:v>0.196466</c:v>
                </c:pt>
                <c:pt idx="8069">
                  <c:v>0.195933</c:v>
                </c:pt>
                <c:pt idx="8070">
                  <c:v>0.19514399999999998</c:v>
                </c:pt>
                <c:pt idx="8071">
                  <c:v>0.182647</c:v>
                </c:pt>
                <c:pt idx="8072">
                  <c:v>0.17239399999999999</c:v>
                </c:pt>
                <c:pt idx="8073">
                  <c:v>0.16611599999999999</c:v>
                </c:pt>
                <c:pt idx="8074">
                  <c:v>0.145097</c:v>
                </c:pt>
                <c:pt idx="8075">
                  <c:v>0.137932</c:v>
                </c:pt>
                <c:pt idx="8076">
                  <c:v>0.137236</c:v>
                </c:pt>
                <c:pt idx="8077">
                  <c:v>0.13522599999999999</c:v>
                </c:pt>
                <c:pt idx="8078">
                  <c:v>0.13056299999999998</c:v>
                </c:pt>
                <c:pt idx="8079">
                  <c:v>0.12306299999999999</c:v>
                </c:pt>
                <c:pt idx="8080">
                  <c:v>0.113524</c:v>
                </c:pt>
                <c:pt idx="8081">
                  <c:v>0.103603</c:v>
                </c:pt>
                <c:pt idx="8082">
                  <c:v>9.3780999999999989E-2</c:v>
                </c:pt>
                <c:pt idx="8083">
                  <c:v>9.0131000000000003E-2</c:v>
                </c:pt>
                <c:pt idx="8084">
                  <c:v>8.4878999999999996E-2</c:v>
                </c:pt>
                <c:pt idx="8085">
                  <c:v>7.2272000000000003E-2</c:v>
                </c:pt>
                <c:pt idx="8086">
                  <c:v>7.1643999999999999E-2</c:v>
                </c:pt>
                <c:pt idx="8087">
                  <c:v>7.0500000000000007E-2</c:v>
                </c:pt>
                <c:pt idx="8088">
                  <c:v>8.1401000000000001E-2</c:v>
                </c:pt>
                <c:pt idx="8089">
                  <c:v>7.7353999999999992E-2</c:v>
                </c:pt>
                <c:pt idx="8090">
                  <c:v>9.1478999999999991E-2</c:v>
                </c:pt>
                <c:pt idx="8091">
                  <c:v>9.751399999999999E-2</c:v>
                </c:pt>
                <c:pt idx="8092">
                  <c:v>9.9939E-2</c:v>
                </c:pt>
                <c:pt idx="8093">
                  <c:v>9.6600000000000005E-2</c:v>
                </c:pt>
                <c:pt idx="8094">
                  <c:v>9.3252000000000002E-2</c:v>
                </c:pt>
                <c:pt idx="8095">
                  <c:v>9.7799999999999998E-2</c:v>
                </c:pt>
                <c:pt idx="8096">
                  <c:v>9.0864E-2</c:v>
                </c:pt>
                <c:pt idx="8097">
                  <c:v>9.3574999999999992E-2</c:v>
                </c:pt>
                <c:pt idx="8098">
                  <c:v>8.9365E-2</c:v>
                </c:pt>
                <c:pt idx="8099">
                  <c:v>8.2572999999999994E-2</c:v>
                </c:pt>
                <c:pt idx="8100">
                  <c:v>7.2113999999999998E-2</c:v>
                </c:pt>
                <c:pt idx="8101">
                  <c:v>8.7576000000000001E-2</c:v>
                </c:pt>
                <c:pt idx="8102">
                  <c:v>9.6202999999999997E-2</c:v>
                </c:pt>
                <c:pt idx="8103">
                  <c:v>9.5490000000000005E-2</c:v>
                </c:pt>
                <c:pt idx="8104">
                  <c:v>9.8014999999999991E-2</c:v>
                </c:pt>
                <c:pt idx="8105">
                  <c:v>9.1923999999999992E-2</c:v>
                </c:pt>
                <c:pt idx="8106">
                  <c:v>8.9351E-2</c:v>
                </c:pt>
                <c:pt idx="8107">
                  <c:v>7.8337999999999991E-2</c:v>
                </c:pt>
                <c:pt idx="8108">
                  <c:v>8.3048999999999998E-2</c:v>
                </c:pt>
                <c:pt idx="8109">
                  <c:v>0.10298299999999999</c:v>
                </c:pt>
                <c:pt idx="8110">
                  <c:v>9.888799999999999E-2</c:v>
                </c:pt>
                <c:pt idx="8111">
                  <c:v>0.10405199999999999</c:v>
                </c:pt>
                <c:pt idx="8112">
                  <c:v>9.8197999999999994E-2</c:v>
                </c:pt>
                <c:pt idx="8113">
                  <c:v>9.9862999999999993E-2</c:v>
                </c:pt>
                <c:pt idx="8114">
                  <c:v>9.7026000000000001E-2</c:v>
                </c:pt>
                <c:pt idx="8115">
                  <c:v>8.8901999999999995E-2</c:v>
                </c:pt>
                <c:pt idx="8116">
                  <c:v>8.3163000000000001E-2</c:v>
                </c:pt>
                <c:pt idx="8117">
                  <c:v>8.3374999999999991E-2</c:v>
                </c:pt>
                <c:pt idx="8118">
                  <c:v>7.717099999999999E-2</c:v>
                </c:pt>
                <c:pt idx="8119">
                  <c:v>6.1912999999999996E-2</c:v>
                </c:pt>
                <c:pt idx="8120">
                  <c:v>5.6285999999999996E-2</c:v>
                </c:pt>
                <c:pt idx="8121">
                  <c:v>4.7230999999999995E-2</c:v>
                </c:pt>
                <c:pt idx="8122">
                  <c:v>3.8296999999999998E-2</c:v>
                </c:pt>
                <c:pt idx="8123">
                  <c:v>3.1871999999999998E-2</c:v>
                </c:pt>
                <c:pt idx="8124">
                  <c:v>3.1287999999999996E-2</c:v>
                </c:pt>
                <c:pt idx="8125">
                  <c:v>3.1094999999999998E-2</c:v>
                </c:pt>
                <c:pt idx="8126">
                  <c:v>2.8455999999999999E-2</c:v>
                </c:pt>
                <c:pt idx="8127">
                  <c:v>2.6747999999999997E-2</c:v>
                </c:pt>
                <c:pt idx="8128">
                  <c:v>2.5457E-2</c:v>
                </c:pt>
                <c:pt idx="8129">
                  <c:v>2.3151999999999999E-2</c:v>
                </c:pt>
                <c:pt idx="8130">
                  <c:v>1.9990999999999998E-2</c:v>
                </c:pt>
                <c:pt idx="8131">
                  <c:v>2.5808999999999999E-2</c:v>
                </c:pt>
                <c:pt idx="8132">
                  <c:v>2.7611E-2</c:v>
                </c:pt>
                <c:pt idx="8133">
                  <c:v>2.7604E-2</c:v>
                </c:pt>
                <c:pt idx="8134">
                  <c:v>2.5835E-2</c:v>
                </c:pt>
                <c:pt idx="8135">
                  <c:v>2.7191999999999997E-2</c:v>
                </c:pt>
                <c:pt idx="8136">
                  <c:v>3.1744000000000001E-2</c:v>
                </c:pt>
                <c:pt idx="8137">
                  <c:v>2.6121999999999999E-2</c:v>
                </c:pt>
                <c:pt idx="8138">
                  <c:v>2.8473999999999999E-2</c:v>
                </c:pt>
                <c:pt idx="8139">
                  <c:v>3.4712E-2</c:v>
                </c:pt>
                <c:pt idx="8140">
                  <c:v>6.9808999999999996E-2</c:v>
                </c:pt>
                <c:pt idx="8141">
                  <c:v>8.0807999999999991E-2</c:v>
                </c:pt>
                <c:pt idx="8142">
                  <c:v>8.8141999999999998E-2</c:v>
                </c:pt>
                <c:pt idx="8143">
                  <c:v>9.5467999999999997E-2</c:v>
                </c:pt>
                <c:pt idx="8144">
                  <c:v>8.4829000000000002E-2</c:v>
                </c:pt>
                <c:pt idx="8145">
                  <c:v>7.8164999999999998E-2</c:v>
                </c:pt>
                <c:pt idx="8146">
                  <c:v>7.5068999999999997E-2</c:v>
                </c:pt>
                <c:pt idx="8147">
                  <c:v>6.8203E-2</c:v>
                </c:pt>
                <c:pt idx="8148">
                  <c:v>5.7121999999999999E-2</c:v>
                </c:pt>
                <c:pt idx="8149">
                  <c:v>4.9884999999999999E-2</c:v>
                </c:pt>
                <c:pt idx="8150">
                  <c:v>4.8302999999999999E-2</c:v>
                </c:pt>
                <c:pt idx="8151">
                  <c:v>4.0041E-2</c:v>
                </c:pt>
                <c:pt idx="8152">
                  <c:v>4.0300999999999997E-2</c:v>
                </c:pt>
                <c:pt idx="8153">
                  <c:v>3.3395999999999995E-2</c:v>
                </c:pt>
                <c:pt idx="8154">
                  <c:v>2.7550999999999999E-2</c:v>
                </c:pt>
                <c:pt idx="8155">
                  <c:v>2.4420999999999998E-2</c:v>
                </c:pt>
                <c:pt idx="8156">
                  <c:v>2.1394E-2</c:v>
                </c:pt>
                <c:pt idx="8157">
                  <c:v>2.0153000000000001E-2</c:v>
                </c:pt>
                <c:pt idx="8158">
                  <c:v>1.8709E-2</c:v>
                </c:pt>
                <c:pt idx="8159">
                  <c:v>1.6355999999999999E-2</c:v>
                </c:pt>
                <c:pt idx="8160">
                  <c:v>1.5042E-2</c:v>
                </c:pt>
                <c:pt idx="8161">
                  <c:v>1.4241999999999999E-2</c:v>
                </c:pt>
                <c:pt idx="8162">
                  <c:v>1.1386E-2</c:v>
                </c:pt>
                <c:pt idx="8163">
                  <c:v>1.4678999999999999E-2</c:v>
                </c:pt>
                <c:pt idx="8164">
                  <c:v>1.8113999999999998E-2</c:v>
                </c:pt>
                <c:pt idx="8165">
                  <c:v>2.0233999999999999E-2</c:v>
                </c:pt>
                <c:pt idx="8166">
                  <c:v>2.0198999999999998E-2</c:v>
                </c:pt>
                <c:pt idx="8167">
                  <c:v>2.2578999999999998E-2</c:v>
                </c:pt>
                <c:pt idx="8168">
                  <c:v>2.0877E-2</c:v>
                </c:pt>
                <c:pt idx="8169">
                  <c:v>2.0249E-2</c:v>
                </c:pt>
                <c:pt idx="8170">
                  <c:v>1.6767999999999998E-2</c:v>
                </c:pt>
                <c:pt idx="8171">
                  <c:v>2.0056999999999998E-2</c:v>
                </c:pt>
                <c:pt idx="8172">
                  <c:v>2.1047E-2</c:v>
                </c:pt>
                <c:pt idx="8173">
                  <c:v>2.0350999999999998E-2</c:v>
                </c:pt>
                <c:pt idx="8174">
                  <c:v>1.5333999999999999E-2</c:v>
                </c:pt>
                <c:pt idx="8175">
                  <c:v>1.3214999999999999E-2</c:v>
                </c:pt>
                <c:pt idx="8176">
                  <c:v>1.4305E-2</c:v>
                </c:pt>
                <c:pt idx="8177">
                  <c:v>1.5630999999999999E-2</c:v>
                </c:pt>
                <c:pt idx="8178">
                  <c:v>1.7527000000000001E-2</c:v>
                </c:pt>
                <c:pt idx="8179">
                  <c:v>1.3656999999999999E-2</c:v>
                </c:pt>
                <c:pt idx="8180">
                  <c:v>9.41E-3</c:v>
                </c:pt>
                <c:pt idx="8181">
                  <c:v>1.0003999999999999E-2</c:v>
                </c:pt>
                <c:pt idx="8182">
                  <c:v>9.1319999999999995E-3</c:v>
                </c:pt>
                <c:pt idx="8183">
                  <c:v>9.9369999999999997E-3</c:v>
                </c:pt>
                <c:pt idx="8184">
                  <c:v>9.9000000000000008E-3</c:v>
                </c:pt>
                <c:pt idx="8185">
                  <c:v>8.3800000000000003E-3</c:v>
                </c:pt>
                <c:pt idx="8186">
                  <c:v>9.391E-3</c:v>
                </c:pt>
                <c:pt idx="8187">
                  <c:v>8.9519999999999999E-3</c:v>
                </c:pt>
                <c:pt idx="8188">
                  <c:v>1.3578999999999999E-2</c:v>
                </c:pt>
                <c:pt idx="8189">
                  <c:v>1.6938999999999999E-2</c:v>
                </c:pt>
                <c:pt idx="8190">
                  <c:v>1.7274999999999999E-2</c:v>
                </c:pt>
                <c:pt idx="8191">
                  <c:v>1.1916E-2</c:v>
                </c:pt>
                <c:pt idx="8192">
                  <c:v>1.4338E-2</c:v>
                </c:pt>
                <c:pt idx="8193">
                  <c:v>1.5574999999999999E-2</c:v>
                </c:pt>
                <c:pt idx="8194">
                  <c:v>1.3247E-2</c:v>
                </c:pt>
                <c:pt idx="8195">
                  <c:v>2.7816E-2</c:v>
                </c:pt>
                <c:pt idx="8196">
                  <c:v>3.5140000000000005E-2</c:v>
                </c:pt>
                <c:pt idx="8197">
                  <c:v>4.7725999999999998E-2</c:v>
                </c:pt>
                <c:pt idx="8198">
                  <c:v>5.8712E-2</c:v>
                </c:pt>
                <c:pt idx="8199">
                  <c:v>6.1918999999999995E-2</c:v>
                </c:pt>
                <c:pt idx="8200">
                  <c:v>6.4047999999999994E-2</c:v>
                </c:pt>
                <c:pt idx="8201">
                  <c:v>6.2490000000000004E-2</c:v>
                </c:pt>
                <c:pt idx="8202">
                  <c:v>7.5669E-2</c:v>
                </c:pt>
                <c:pt idx="8203">
                  <c:v>7.7875E-2</c:v>
                </c:pt>
                <c:pt idx="8204">
                  <c:v>7.9315999999999998E-2</c:v>
                </c:pt>
                <c:pt idx="8205">
                  <c:v>0.11902699999999999</c:v>
                </c:pt>
                <c:pt idx="8206">
                  <c:v>0.13209499999999999</c:v>
                </c:pt>
                <c:pt idx="8207">
                  <c:v>0.13489299999999999</c:v>
                </c:pt>
                <c:pt idx="8208">
                  <c:v>0.13441500000000001</c:v>
                </c:pt>
                <c:pt idx="8209">
                  <c:v>0.135708</c:v>
                </c:pt>
                <c:pt idx="8210">
                  <c:v>0.12939599999999998</c:v>
                </c:pt>
                <c:pt idx="8211">
                  <c:v>0.141184</c:v>
                </c:pt>
                <c:pt idx="8212">
                  <c:v>0.148233</c:v>
                </c:pt>
                <c:pt idx="8213">
                  <c:v>0.142982</c:v>
                </c:pt>
                <c:pt idx="8214">
                  <c:v>0.146652</c:v>
                </c:pt>
                <c:pt idx="8215">
                  <c:v>0.14546399999999998</c:v>
                </c:pt>
                <c:pt idx="8216">
                  <c:v>0.13866399999999998</c:v>
                </c:pt>
                <c:pt idx="8217">
                  <c:v>0.12865599999999999</c:v>
                </c:pt>
                <c:pt idx="8218">
                  <c:v>0.119034</c:v>
                </c:pt>
                <c:pt idx="8219">
                  <c:v>0.113717</c:v>
                </c:pt>
                <c:pt idx="8220">
                  <c:v>0.11394299999999999</c:v>
                </c:pt>
                <c:pt idx="8221">
                  <c:v>0.114784</c:v>
                </c:pt>
                <c:pt idx="8222">
                  <c:v>0.11824399999999999</c:v>
                </c:pt>
                <c:pt idx="8223">
                  <c:v>0.13603099999999999</c:v>
                </c:pt>
                <c:pt idx="8224">
                  <c:v>0.12436000000000001</c:v>
                </c:pt>
                <c:pt idx="8225">
                  <c:v>0.132156</c:v>
                </c:pt>
                <c:pt idx="8226">
                  <c:v>0.13256899999999999</c:v>
                </c:pt>
                <c:pt idx="8227">
                  <c:v>0.12818199999999999</c:v>
                </c:pt>
                <c:pt idx="8228">
                  <c:v>0.12809499999999999</c:v>
                </c:pt>
                <c:pt idx="8229">
                  <c:v>0.13977100000000001</c:v>
                </c:pt>
                <c:pt idx="8230">
                  <c:v>0.12307299999999999</c:v>
                </c:pt>
                <c:pt idx="8231">
                  <c:v>0.13678899999999999</c:v>
                </c:pt>
                <c:pt idx="8232">
                  <c:v>0.12843199999999999</c:v>
                </c:pt>
                <c:pt idx="8233">
                  <c:v>0.120946</c:v>
                </c:pt>
                <c:pt idx="8234">
                  <c:v>0.11698699999999999</c:v>
                </c:pt>
                <c:pt idx="8235">
                  <c:v>0.12487899999999999</c:v>
                </c:pt>
                <c:pt idx="8236">
                  <c:v>0.11452699999999999</c:v>
                </c:pt>
                <c:pt idx="8237">
                  <c:v>0.12131399999999999</c:v>
                </c:pt>
                <c:pt idx="8238">
                  <c:v>0.13112000000000001</c:v>
                </c:pt>
                <c:pt idx="8239">
                  <c:v>0.16186699999999998</c:v>
                </c:pt>
                <c:pt idx="8240">
                  <c:v>0.158717</c:v>
                </c:pt>
                <c:pt idx="8241">
                  <c:v>0.240704</c:v>
                </c:pt>
                <c:pt idx="8242">
                  <c:v>0.25097399999999997</c:v>
                </c:pt>
                <c:pt idx="8243">
                  <c:v>0.29950399999999999</c:v>
                </c:pt>
                <c:pt idx="8244">
                  <c:v>0.29519200000000001</c:v>
                </c:pt>
                <c:pt idx="8245">
                  <c:v>0.30441000000000001</c:v>
                </c:pt>
                <c:pt idx="8246">
                  <c:v>0.29613</c:v>
                </c:pt>
                <c:pt idx="8247">
                  <c:v>0.29110199999999997</c:v>
                </c:pt>
                <c:pt idx="8248">
                  <c:v>0.28423100000000001</c:v>
                </c:pt>
                <c:pt idx="8249">
                  <c:v>0.30723299999999998</c:v>
                </c:pt>
                <c:pt idx="8250">
                  <c:v>0.311614</c:v>
                </c:pt>
                <c:pt idx="8251">
                  <c:v>0.34123199999999998</c:v>
                </c:pt>
                <c:pt idx="8252">
                  <c:v>0.346466</c:v>
                </c:pt>
                <c:pt idx="8253">
                  <c:v>0.33927099999999999</c:v>
                </c:pt>
                <c:pt idx="8254">
                  <c:v>0.31896399999999997</c:v>
                </c:pt>
                <c:pt idx="8255">
                  <c:v>0.305064</c:v>
                </c:pt>
                <c:pt idx="8256">
                  <c:v>0.299234</c:v>
                </c:pt>
                <c:pt idx="8257">
                  <c:v>0.305176</c:v>
                </c:pt>
                <c:pt idx="8258">
                  <c:v>0.32148499999999997</c:v>
                </c:pt>
                <c:pt idx="8259">
                  <c:v>0.31662599999999996</c:v>
                </c:pt>
                <c:pt idx="8260">
                  <c:v>0.308535</c:v>
                </c:pt>
                <c:pt idx="8261">
                  <c:v>0.31220899999999996</c:v>
                </c:pt>
                <c:pt idx="8262">
                  <c:v>0.31996399999999997</c:v>
                </c:pt>
                <c:pt idx="8263">
                  <c:v>0.30966099999999996</c:v>
                </c:pt>
                <c:pt idx="8264">
                  <c:v>0.3095</c:v>
                </c:pt>
                <c:pt idx="8265">
                  <c:v>0.293491</c:v>
                </c:pt>
                <c:pt idx="8266">
                  <c:v>0.28697099999999998</c:v>
                </c:pt>
                <c:pt idx="8267">
                  <c:v>0.31875300000000001</c:v>
                </c:pt>
                <c:pt idx="8268">
                  <c:v>0.316245</c:v>
                </c:pt>
                <c:pt idx="8269">
                  <c:v>0.31209700000000001</c:v>
                </c:pt>
                <c:pt idx="8270">
                  <c:v>0.304419</c:v>
                </c:pt>
                <c:pt idx="8271">
                  <c:v>0.32084399999999996</c:v>
                </c:pt>
                <c:pt idx="8272">
                  <c:v>0.331459</c:v>
                </c:pt>
                <c:pt idx="8273">
                  <c:v>0.355325</c:v>
                </c:pt>
                <c:pt idx="8274">
                  <c:v>0.34960199999999997</c:v>
                </c:pt>
                <c:pt idx="8275">
                  <c:v>0.37049599999999999</c:v>
                </c:pt>
                <c:pt idx="8276">
                  <c:v>0.40295899999999996</c:v>
                </c:pt>
                <c:pt idx="8277">
                  <c:v>0.39606399999999997</c:v>
                </c:pt>
                <c:pt idx="8278">
                  <c:v>0.38669499999999996</c:v>
                </c:pt>
                <c:pt idx="8279">
                  <c:v>0.371033</c:v>
                </c:pt>
                <c:pt idx="8280">
                  <c:v>0.367537</c:v>
                </c:pt>
                <c:pt idx="8281">
                  <c:v>0.351941</c:v>
                </c:pt>
                <c:pt idx="8282">
                  <c:v>0.36562299999999998</c:v>
                </c:pt>
                <c:pt idx="8283">
                  <c:v>0.36982499999999996</c:v>
                </c:pt>
                <c:pt idx="8284">
                  <c:v>0.36039399999999999</c:v>
                </c:pt>
                <c:pt idx="8285">
                  <c:v>0.356103</c:v>
                </c:pt>
                <c:pt idx="8286">
                  <c:v>0.35414199999999996</c:v>
                </c:pt>
                <c:pt idx="8287">
                  <c:v>0.35524899999999998</c:v>
                </c:pt>
                <c:pt idx="8288">
                  <c:v>0.35126099999999999</c:v>
                </c:pt>
                <c:pt idx="8289">
                  <c:v>0.34946299999999997</c:v>
                </c:pt>
                <c:pt idx="8290">
                  <c:v>0.32605200000000001</c:v>
                </c:pt>
                <c:pt idx="8291">
                  <c:v>0.32418599999999997</c:v>
                </c:pt>
                <c:pt idx="8292">
                  <c:v>0.325824</c:v>
                </c:pt>
                <c:pt idx="8293">
                  <c:v>0.334148</c:v>
                </c:pt>
                <c:pt idx="8294">
                  <c:v>0.32683000000000001</c:v>
                </c:pt>
                <c:pt idx="8295">
                  <c:v>0.32646799999999998</c:v>
                </c:pt>
                <c:pt idx="8296">
                  <c:v>0.320523</c:v>
                </c:pt>
                <c:pt idx="8297">
                  <c:v>0.30179800000000001</c:v>
                </c:pt>
                <c:pt idx="8298">
                  <c:v>0.291105</c:v>
                </c:pt>
                <c:pt idx="8299">
                  <c:v>0.31400499999999998</c:v>
                </c:pt>
                <c:pt idx="8300">
                  <c:v>0.30867099999999997</c:v>
                </c:pt>
                <c:pt idx="8301">
                  <c:v>0.31081199999999998</c:v>
                </c:pt>
                <c:pt idx="8302">
                  <c:v>0.30612899999999998</c:v>
                </c:pt>
                <c:pt idx="8303">
                  <c:v>0.29742199999999996</c:v>
                </c:pt>
                <c:pt idx="8304">
                  <c:v>0.325293</c:v>
                </c:pt>
                <c:pt idx="8305">
                  <c:v>0.339196</c:v>
                </c:pt>
                <c:pt idx="8306">
                  <c:v>0.34231200000000001</c:v>
                </c:pt>
                <c:pt idx="8307">
                  <c:v>0.34210000000000002</c:v>
                </c:pt>
                <c:pt idx="8308">
                  <c:v>0.34297699999999998</c:v>
                </c:pt>
                <c:pt idx="8309">
                  <c:v>0.336063</c:v>
                </c:pt>
                <c:pt idx="8310">
                  <c:v>0.36426900000000001</c:v>
                </c:pt>
                <c:pt idx="8311">
                  <c:v>0.34377399999999997</c:v>
                </c:pt>
                <c:pt idx="8312">
                  <c:v>0.33713399999999999</c:v>
                </c:pt>
                <c:pt idx="8313">
                  <c:v>0.33601700000000001</c:v>
                </c:pt>
                <c:pt idx="8314">
                  <c:v>0.325515</c:v>
                </c:pt>
                <c:pt idx="8315">
                  <c:v>0.32300200000000001</c:v>
                </c:pt>
                <c:pt idx="8316">
                  <c:v>0.32231799999999999</c:v>
                </c:pt>
                <c:pt idx="8317">
                  <c:v>0.30399100000000001</c:v>
                </c:pt>
                <c:pt idx="8318">
                  <c:v>0.30973299999999998</c:v>
                </c:pt>
                <c:pt idx="8319">
                  <c:v>0.29295399999999999</c:v>
                </c:pt>
                <c:pt idx="8320">
                  <c:v>0.30838599999999999</c:v>
                </c:pt>
                <c:pt idx="8321">
                  <c:v>0.29405100000000001</c:v>
                </c:pt>
                <c:pt idx="8322">
                  <c:v>0.28790199999999999</c:v>
                </c:pt>
                <c:pt idx="8323">
                  <c:v>0.29018699999999997</c:v>
                </c:pt>
                <c:pt idx="8324">
                  <c:v>0.27762199999999998</c:v>
                </c:pt>
                <c:pt idx="8325">
                  <c:v>0.26706199999999997</c:v>
                </c:pt>
                <c:pt idx="8326">
                  <c:v>0.26015299999999997</c:v>
                </c:pt>
                <c:pt idx="8327">
                  <c:v>0.26091199999999998</c:v>
                </c:pt>
                <c:pt idx="8328">
                  <c:v>0.24263099999999999</c:v>
                </c:pt>
                <c:pt idx="8329">
                  <c:v>0.23938599999999999</c:v>
                </c:pt>
                <c:pt idx="8330">
                  <c:v>0.23631099999999999</c:v>
                </c:pt>
                <c:pt idx="8331">
                  <c:v>0.24864499999999998</c:v>
                </c:pt>
                <c:pt idx="8332">
                  <c:v>0.24304000000000001</c:v>
                </c:pt>
                <c:pt idx="8333">
                  <c:v>0.25830399999999998</c:v>
                </c:pt>
                <c:pt idx="8334">
                  <c:v>0.25897799999999999</c:v>
                </c:pt>
                <c:pt idx="8335">
                  <c:v>0.27584700000000001</c:v>
                </c:pt>
                <c:pt idx="8336">
                  <c:v>0.26689000000000002</c:v>
                </c:pt>
                <c:pt idx="8337">
                  <c:v>0.25754099999999996</c:v>
                </c:pt>
                <c:pt idx="8338">
                  <c:v>0.25694299999999998</c:v>
                </c:pt>
                <c:pt idx="8339">
                  <c:v>0.27298800000000001</c:v>
                </c:pt>
                <c:pt idx="8340">
                  <c:v>0.26672299999999999</c:v>
                </c:pt>
                <c:pt idx="8341">
                  <c:v>0.25461600000000001</c:v>
                </c:pt>
                <c:pt idx="8342">
                  <c:v>0.24983699999999998</c:v>
                </c:pt>
                <c:pt idx="8343">
                  <c:v>0.23456199999999999</c:v>
                </c:pt>
                <c:pt idx="8344">
                  <c:v>0.22043699999999999</c:v>
                </c:pt>
                <c:pt idx="8345">
                  <c:v>0.23744299999999999</c:v>
                </c:pt>
                <c:pt idx="8346">
                  <c:v>0.226101</c:v>
                </c:pt>
                <c:pt idx="8347">
                  <c:v>0.20829399999999998</c:v>
                </c:pt>
                <c:pt idx="8348">
                  <c:v>0.19370599999999999</c:v>
                </c:pt>
                <c:pt idx="8349">
                  <c:v>0.20519199999999999</c:v>
                </c:pt>
                <c:pt idx="8350">
                  <c:v>0.20719899999999999</c:v>
                </c:pt>
                <c:pt idx="8351">
                  <c:v>0.19838599999999998</c:v>
                </c:pt>
                <c:pt idx="8352">
                  <c:v>0.19266799999999998</c:v>
                </c:pt>
                <c:pt idx="8353">
                  <c:v>0.17493599999999998</c:v>
                </c:pt>
                <c:pt idx="8354">
                  <c:v>0.16869799999999999</c:v>
                </c:pt>
                <c:pt idx="8355">
                  <c:v>0.163332</c:v>
                </c:pt>
                <c:pt idx="8356">
                  <c:v>0.15457099999999999</c:v>
                </c:pt>
                <c:pt idx="8357">
                  <c:v>0.15626699999999999</c:v>
                </c:pt>
                <c:pt idx="8358">
                  <c:v>0.14534000000000002</c:v>
                </c:pt>
                <c:pt idx="8359">
                  <c:v>0.13945399999999999</c:v>
                </c:pt>
                <c:pt idx="8360">
                  <c:v>0.128501</c:v>
                </c:pt>
                <c:pt idx="8361">
                  <c:v>0.122029</c:v>
                </c:pt>
                <c:pt idx="8362">
                  <c:v>0.11637199999999999</c:v>
                </c:pt>
                <c:pt idx="8363">
                  <c:v>0.111288</c:v>
                </c:pt>
                <c:pt idx="8364">
                  <c:v>9.5168000000000003E-2</c:v>
                </c:pt>
                <c:pt idx="8365">
                  <c:v>8.7508000000000002E-2</c:v>
                </c:pt>
                <c:pt idx="8366">
                  <c:v>9.7710000000000005E-2</c:v>
                </c:pt>
                <c:pt idx="8367">
                  <c:v>8.8082999999999995E-2</c:v>
                </c:pt>
                <c:pt idx="8368">
                  <c:v>8.9375999999999997E-2</c:v>
                </c:pt>
                <c:pt idx="8369">
                  <c:v>8.8370000000000004E-2</c:v>
                </c:pt>
                <c:pt idx="8370">
                  <c:v>9.2688999999999994E-2</c:v>
                </c:pt>
                <c:pt idx="8371">
                  <c:v>8.8872999999999994E-2</c:v>
                </c:pt>
                <c:pt idx="8372">
                  <c:v>9.4930000000000014E-2</c:v>
                </c:pt>
                <c:pt idx="8373">
                  <c:v>0.102354</c:v>
                </c:pt>
                <c:pt idx="8374">
                  <c:v>0.118909</c:v>
                </c:pt>
                <c:pt idx="8375">
                  <c:v>0.119671</c:v>
                </c:pt>
                <c:pt idx="8376">
                  <c:v>0.110803</c:v>
                </c:pt>
                <c:pt idx="8377">
                  <c:v>0.122378</c:v>
                </c:pt>
                <c:pt idx="8378">
                  <c:v>0.11955199999999999</c:v>
                </c:pt>
                <c:pt idx="8379">
                  <c:v>0.11390099999999999</c:v>
                </c:pt>
                <c:pt idx="8380">
                  <c:v>0.10914399999999999</c:v>
                </c:pt>
                <c:pt idx="8381">
                  <c:v>0.101741</c:v>
                </c:pt>
                <c:pt idx="8382">
                  <c:v>9.641000000000001E-2</c:v>
                </c:pt>
                <c:pt idx="8383">
                  <c:v>9.5935999999999994E-2</c:v>
                </c:pt>
                <c:pt idx="8384">
                  <c:v>7.7105999999999994E-2</c:v>
                </c:pt>
                <c:pt idx="8385">
                  <c:v>7.2857999999999992E-2</c:v>
                </c:pt>
                <c:pt idx="8386">
                  <c:v>7.0747999999999991E-2</c:v>
                </c:pt>
                <c:pt idx="8387">
                  <c:v>6.9055999999999992E-2</c:v>
                </c:pt>
                <c:pt idx="8388">
                  <c:v>6.9196999999999995E-2</c:v>
                </c:pt>
                <c:pt idx="8389">
                  <c:v>6.0467999999999994E-2</c:v>
                </c:pt>
                <c:pt idx="8390">
                  <c:v>6.4853999999999995E-2</c:v>
                </c:pt>
                <c:pt idx="8391">
                  <c:v>6.2136999999999998E-2</c:v>
                </c:pt>
                <c:pt idx="8392">
                  <c:v>6.8234000000000003E-2</c:v>
                </c:pt>
                <c:pt idx="8393">
                  <c:v>6.8323999999999996E-2</c:v>
                </c:pt>
                <c:pt idx="8394">
                  <c:v>7.0082999999999993E-2</c:v>
                </c:pt>
                <c:pt idx="8395">
                  <c:v>7.4127999999999999E-2</c:v>
                </c:pt>
                <c:pt idx="8396">
                  <c:v>8.6560999999999999E-2</c:v>
                </c:pt>
                <c:pt idx="8397">
                  <c:v>9.7693000000000002E-2</c:v>
                </c:pt>
                <c:pt idx="8398">
                  <c:v>9.9585999999999994E-2</c:v>
                </c:pt>
                <c:pt idx="8399">
                  <c:v>9.1809000000000002E-2</c:v>
                </c:pt>
                <c:pt idx="8400">
                  <c:v>0.103229</c:v>
                </c:pt>
                <c:pt idx="8401">
                  <c:v>0.10706399999999999</c:v>
                </c:pt>
                <c:pt idx="8402">
                  <c:v>0.11114499999999999</c:v>
                </c:pt>
                <c:pt idx="8403">
                  <c:v>0.108483</c:v>
                </c:pt>
                <c:pt idx="8404">
                  <c:v>0.100064</c:v>
                </c:pt>
                <c:pt idx="8405">
                  <c:v>9.0047999999999989E-2</c:v>
                </c:pt>
                <c:pt idx="8406">
                  <c:v>9.1096999999999997E-2</c:v>
                </c:pt>
                <c:pt idx="8407">
                  <c:v>9.0550999999999993E-2</c:v>
                </c:pt>
                <c:pt idx="8408">
                  <c:v>8.8581999999999994E-2</c:v>
                </c:pt>
                <c:pt idx="8409">
                  <c:v>7.9092999999999997E-2</c:v>
                </c:pt>
                <c:pt idx="8410">
                  <c:v>6.7955000000000002E-2</c:v>
                </c:pt>
                <c:pt idx="8411">
                  <c:v>6.0770999999999999E-2</c:v>
                </c:pt>
                <c:pt idx="8412">
                  <c:v>5.7544999999999999E-2</c:v>
                </c:pt>
                <c:pt idx="8413">
                  <c:v>6.0725999999999995E-2</c:v>
                </c:pt>
                <c:pt idx="8414">
                  <c:v>6.3041E-2</c:v>
                </c:pt>
                <c:pt idx="8415">
                  <c:v>6.4225999999999991E-2</c:v>
                </c:pt>
                <c:pt idx="8416">
                  <c:v>6.8855E-2</c:v>
                </c:pt>
                <c:pt idx="8417">
                  <c:v>7.9760000000000011E-2</c:v>
                </c:pt>
                <c:pt idx="8418">
                  <c:v>7.6571E-2</c:v>
                </c:pt>
                <c:pt idx="8419">
                  <c:v>9.5172999999999994E-2</c:v>
                </c:pt>
                <c:pt idx="8420">
                  <c:v>0.10077699999999999</c:v>
                </c:pt>
                <c:pt idx="8421">
                  <c:v>0.10411000000000001</c:v>
                </c:pt>
                <c:pt idx="8422">
                  <c:v>0.108289</c:v>
                </c:pt>
                <c:pt idx="8423">
                  <c:v>0.10329199999999999</c:v>
                </c:pt>
                <c:pt idx="8424">
                  <c:v>0.10855899999999999</c:v>
                </c:pt>
                <c:pt idx="8425">
                  <c:v>0.101088</c:v>
                </c:pt>
                <c:pt idx="8426">
                  <c:v>9.3235999999999999E-2</c:v>
                </c:pt>
                <c:pt idx="8427">
                  <c:v>8.0069000000000001E-2</c:v>
                </c:pt>
                <c:pt idx="8428">
                  <c:v>7.3938999999999991E-2</c:v>
                </c:pt>
                <c:pt idx="8429">
                  <c:v>6.8270999999999998E-2</c:v>
                </c:pt>
                <c:pt idx="8430">
                  <c:v>6.9483000000000003E-2</c:v>
                </c:pt>
                <c:pt idx="8431">
                  <c:v>6.5722000000000003E-2</c:v>
                </c:pt>
                <c:pt idx="8432">
                  <c:v>5.7393E-2</c:v>
                </c:pt>
                <c:pt idx="8433">
                  <c:v>5.5493000000000001E-2</c:v>
                </c:pt>
                <c:pt idx="8434">
                  <c:v>5.2350999999999995E-2</c:v>
                </c:pt>
                <c:pt idx="8435">
                  <c:v>4.6765000000000001E-2</c:v>
                </c:pt>
                <c:pt idx="8436">
                  <c:v>4.6345999999999998E-2</c:v>
                </c:pt>
                <c:pt idx="8437">
                  <c:v>5.5146999999999995E-2</c:v>
                </c:pt>
                <c:pt idx="8438">
                  <c:v>5.5767999999999998E-2</c:v>
                </c:pt>
                <c:pt idx="8439">
                  <c:v>5.5940999999999998E-2</c:v>
                </c:pt>
                <c:pt idx="8440">
                  <c:v>5.8004999999999994E-2</c:v>
                </c:pt>
                <c:pt idx="8441">
                  <c:v>5.6492999999999995E-2</c:v>
                </c:pt>
                <c:pt idx="8442">
                  <c:v>5.6214E-2</c:v>
                </c:pt>
                <c:pt idx="8443">
                  <c:v>5.8460999999999999E-2</c:v>
                </c:pt>
                <c:pt idx="8444">
                  <c:v>6.0035999999999999E-2</c:v>
                </c:pt>
                <c:pt idx="8445">
                  <c:v>6.7422999999999997E-2</c:v>
                </c:pt>
                <c:pt idx="8446">
                  <c:v>6.6155999999999993E-2</c:v>
                </c:pt>
                <c:pt idx="8447">
                  <c:v>7.8963999999999993E-2</c:v>
                </c:pt>
                <c:pt idx="8448">
                  <c:v>9.2955999999999997E-2</c:v>
                </c:pt>
                <c:pt idx="8449">
                  <c:v>9.4827999999999996E-2</c:v>
                </c:pt>
                <c:pt idx="8450">
                  <c:v>8.9480000000000004E-2</c:v>
                </c:pt>
                <c:pt idx="8451">
                  <c:v>9.5662999999999998E-2</c:v>
                </c:pt>
                <c:pt idx="8452">
                  <c:v>9.5502999999999991E-2</c:v>
                </c:pt>
                <c:pt idx="8453">
                  <c:v>9.1393999999999989E-2</c:v>
                </c:pt>
                <c:pt idx="8454">
                  <c:v>9.4381999999999994E-2</c:v>
                </c:pt>
                <c:pt idx="8455">
                  <c:v>0.10820199999999999</c:v>
                </c:pt>
                <c:pt idx="8456">
                  <c:v>0.11633399999999999</c:v>
                </c:pt>
                <c:pt idx="8457">
                  <c:v>0.15885299999999999</c:v>
                </c:pt>
                <c:pt idx="8458">
                  <c:v>0.18424000000000001</c:v>
                </c:pt>
                <c:pt idx="8459">
                  <c:v>0.189889</c:v>
                </c:pt>
                <c:pt idx="8460">
                  <c:v>0.20155099999999998</c:v>
                </c:pt>
                <c:pt idx="8461">
                  <c:v>0.204872</c:v>
                </c:pt>
                <c:pt idx="8462">
                  <c:v>0.20327899999999999</c:v>
                </c:pt>
                <c:pt idx="8463">
                  <c:v>0.21377000000000002</c:v>
                </c:pt>
                <c:pt idx="8464">
                  <c:v>0.212283</c:v>
                </c:pt>
                <c:pt idx="8465">
                  <c:v>0.22545199999999999</c:v>
                </c:pt>
                <c:pt idx="8466">
                  <c:v>0.218747</c:v>
                </c:pt>
                <c:pt idx="8467">
                  <c:v>0.19364699999999999</c:v>
                </c:pt>
                <c:pt idx="8468">
                  <c:v>0.17915599999999998</c:v>
                </c:pt>
                <c:pt idx="8469">
                  <c:v>0.17619599999999999</c:v>
                </c:pt>
                <c:pt idx="8470">
                  <c:v>0.15715599999999999</c:v>
                </c:pt>
                <c:pt idx="8471">
                  <c:v>0.17701799999999998</c:v>
                </c:pt>
                <c:pt idx="8472">
                  <c:v>0.17154000000000003</c:v>
                </c:pt>
                <c:pt idx="8473">
                  <c:v>0.18743699999999999</c:v>
                </c:pt>
                <c:pt idx="8474">
                  <c:v>0.17760899999999999</c:v>
                </c:pt>
                <c:pt idx="8475">
                  <c:v>0.15667200000000001</c:v>
                </c:pt>
                <c:pt idx="8476">
                  <c:v>0.14802299999999999</c:v>
                </c:pt>
                <c:pt idx="8477">
                  <c:v>0.15478699999999998</c:v>
                </c:pt>
                <c:pt idx="8478">
                  <c:v>0.16586399999999998</c:v>
                </c:pt>
                <c:pt idx="8479">
                  <c:v>0.165247</c:v>
                </c:pt>
                <c:pt idx="8480">
                  <c:v>0.16383200000000001</c:v>
                </c:pt>
                <c:pt idx="8481">
                  <c:v>0.15867299999999998</c:v>
                </c:pt>
                <c:pt idx="8482">
                  <c:v>0.166379</c:v>
                </c:pt>
                <c:pt idx="8483">
                  <c:v>0.15743599999999999</c:v>
                </c:pt>
                <c:pt idx="8484">
                  <c:v>0.15254199999999998</c:v>
                </c:pt>
                <c:pt idx="8485">
                  <c:v>0.14083099999999998</c:v>
                </c:pt>
                <c:pt idx="8486">
                  <c:v>0.13664899999999999</c:v>
                </c:pt>
                <c:pt idx="8487">
                  <c:v>0.14582599999999998</c:v>
                </c:pt>
                <c:pt idx="8488">
                  <c:v>0.13403099999999998</c:v>
                </c:pt>
                <c:pt idx="8489">
                  <c:v>0.12044299999999999</c:v>
                </c:pt>
                <c:pt idx="8490">
                  <c:v>0.115809</c:v>
                </c:pt>
                <c:pt idx="8491">
                  <c:v>0.10794899999999999</c:v>
                </c:pt>
                <c:pt idx="8492">
                  <c:v>0.11073000000000001</c:v>
                </c:pt>
                <c:pt idx="8493">
                  <c:v>0.10996299999999999</c:v>
                </c:pt>
                <c:pt idx="8494">
                  <c:v>0.10879899999999999</c:v>
                </c:pt>
                <c:pt idx="8495">
                  <c:v>0.104198</c:v>
                </c:pt>
                <c:pt idx="8496">
                  <c:v>0.129637</c:v>
                </c:pt>
                <c:pt idx="8497">
                  <c:v>0.12148299999999999</c:v>
                </c:pt>
                <c:pt idx="8498">
                  <c:v>0.12839699999999998</c:v>
                </c:pt>
                <c:pt idx="8499">
                  <c:v>0.13079499999999999</c:v>
                </c:pt>
                <c:pt idx="8500">
                  <c:v>0.124496</c:v>
                </c:pt>
                <c:pt idx="8501">
                  <c:v>0.129909</c:v>
                </c:pt>
                <c:pt idx="8502">
                  <c:v>0.16179000000000002</c:v>
                </c:pt>
                <c:pt idx="8503">
                  <c:v>0.161331</c:v>
                </c:pt>
                <c:pt idx="8504">
                  <c:v>0.16104599999999999</c:v>
                </c:pt>
                <c:pt idx="8505">
                  <c:v>0.15062899999999999</c:v>
                </c:pt>
                <c:pt idx="8506">
                  <c:v>0.133162</c:v>
                </c:pt>
                <c:pt idx="8507">
                  <c:v>0.11108399999999999</c:v>
                </c:pt>
                <c:pt idx="8508">
                  <c:v>9.7183999999999993E-2</c:v>
                </c:pt>
                <c:pt idx="8509">
                  <c:v>8.191699999999999E-2</c:v>
                </c:pt>
                <c:pt idx="8510">
                  <c:v>7.4190000000000006E-2</c:v>
                </c:pt>
                <c:pt idx="8511">
                  <c:v>6.9677000000000003E-2</c:v>
                </c:pt>
                <c:pt idx="8512">
                  <c:v>6.4515000000000003E-2</c:v>
                </c:pt>
                <c:pt idx="8513">
                  <c:v>5.9201999999999998E-2</c:v>
                </c:pt>
                <c:pt idx="8514">
                  <c:v>6.1057E-2</c:v>
                </c:pt>
                <c:pt idx="8515">
                  <c:v>6.5626999999999991E-2</c:v>
                </c:pt>
                <c:pt idx="8516">
                  <c:v>7.0182999999999995E-2</c:v>
                </c:pt>
                <c:pt idx="8517">
                  <c:v>6.7249000000000003E-2</c:v>
                </c:pt>
                <c:pt idx="8518">
                  <c:v>6.2146E-2</c:v>
                </c:pt>
                <c:pt idx="8519">
                  <c:v>5.7187999999999996E-2</c:v>
                </c:pt>
                <c:pt idx="8520">
                  <c:v>5.0638999999999997E-2</c:v>
                </c:pt>
                <c:pt idx="8521">
                  <c:v>4.5680999999999999E-2</c:v>
                </c:pt>
                <c:pt idx="8522">
                  <c:v>5.2346999999999998E-2</c:v>
                </c:pt>
                <c:pt idx="8523">
                  <c:v>5.1544E-2</c:v>
                </c:pt>
                <c:pt idx="8524">
                  <c:v>4.8319000000000001E-2</c:v>
                </c:pt>
                <c:pt idx="8525">
                  <c:v>4.8107999999999998E-2</c:v>
                </c:pt>
                <c:pt idx="8526">
                  <c:v>2.1320000000000002E-2</c:v>
                </c:pt>
                <c:pt idx="8527">
                  <c:v>2.2905999999999999E-2</c:v>
                </c:pt>
                <c:pt idx="8528">
                  <c:v>2.2064E-2</c:v>
                </c:pt>
                <c:pt idx="8529">
                  <c:v>2.1953E-2</c:v>
                </c:pt>
                <c:pt idx="8530">
                  <c:v>2.1620999999999998E-2</c:v>
                </c:pt>
                <c:pt idx="8531">
                  <c:v>2.1325999999999998E-2</c:v>
                </c:pt>
                <c:pt idx="8532">
                  <c:v>3.4626999999999998E-2</c:v>
                </c:pt>
                <c:pt idx="8533">
                  <c:v>3.9386999999999998E-2</c:v>
                </c:pt>
                <c:pt idx="8534">
                  <c:v>4.2164E-2</c:v>
                </c:pt>
                <c:pt idx="8535">
                  <c:v>4.2375999999999997E-2</c:v>
                </c:pt>
                <c:pt idx="8536">
                  <c:v>4.0224999999999997E-2</c:v>
                </c:pt>
                <c:pt idx="8537">
                  <c:v>3.7698999999999996E-2</c:v>
                </c:pt>
                <c:pt idx="8538">
                  <c:v>3.6795999999999995E-2</c:v>
                </c:pt>
                <c:pt idx="8539">
                  <c:v>3.1092999999999999E-2</c:v>
                </c:pt>
                <c:pt idx="8540">
                  <c:v>3.7862E-2</c:v>
                </c:pt>
                <c:pt idx="8541">
                  <c:v>3.6652999999999998E-2</c:v>
                </c:pt>
                <c:pt idx="8542">
                  <c:v>3.2780000000000004E-2</c:v>
                </c:pt>
                <c:pt idx="8543">
                  <c:v>3.0993E-2</c:v>
                </c:pt>
                <c:pt idx="8544">
                  <c:v>3.0247E-2</c:v>
                </c:pt>
                <c:pt idx="8545">
                  <c:v>3.0622E-2</c:v>
                </c:pt>
                <c:pt idx="8546">
                  <c:v>3.3533E-2</c:v>
                </c:pt>
                <c:pt idx="8547">
                  <c:v>3.0955999999999997E-2</c:v>
                </c:pt>
                <c:pt idx="8548">
                  <c:v>3.0452999999999997E-2</c:v>
                </c:pt>
                <c:pt idx="8549">
                  <c:v>2.3188E-2</c:v>
                </c:pt>
                <c:pt idx="8550">
                  <c:v>2.0132000000000001E-2</c:v>
                </c:pt>
                <c:pt idx="8551">
                  <c:v>1.7807E-2</c:v>
                </c:pt>
                <c:pt idx="8552">
                  <c:v>1.3873999999999999E-2</c:v>
                </c:pt>
                <c:pt idx="8553">
                  <c:v>1.1937999999999999E-2</c:v>
                </c:pt>
                <c:pt idx="8554">
                  <c:v>1.2997999999999999E-2</c:v>
                </c:pt>
                <c:pt idx="8555">
                  <c:v>1.4154999999999999E-2</c:v>
                </c:pt>
                <c:pt idx="8556">
                  <c:v>1.2936999999999999E-2</c:v>
                </c:pt>
                <c:pt idx="8557">
                  <c:v>9.9670000000000002E-3</c:v>
                </c:pt>
                <c:pt idx="8558">
                  <c:v>9.0100000000000006E-3</c:v>
                </c:pt>
                <c:pt idx="8559">
                  <c:v>1.4880000000000001E-2</c:v>
                </c:pt>
                <c:pt idx="8560">
                  <c:v>1.4525999999999999E-2</c:v>
                </c:pt>
                <c:pt idx="8561">
                  <c:v>1.2333E-2</c:v>
                </c:pt>
                <c:pt idx="8562">
                  <c:v>1.0513E-2</c:v>
                </c:pt>
                <c:pt idx="8563">
                  <c:v>9.1729999999999989E-3</c:v>
                </c:pt>
                <c:pt idx="8564">
                  <c:v>8.2570000000000005E-3</c:v>
                </c:pt>
                <c:pt idx="8565">
                  <c:v>7.7379999999999992E-3</c:v>
                </c:pt>
                <c:pt idx="8566">
                  <c:v>6.5119999999999996E-3</c:v>
                </c:pt>
                <c:pt idx="8567">
                  <c:v>5.0339999999999994E-3</c:v>
                </c:pt>
                <c:pt idx="8568">
                  <c:v>4.2209999999999999E-3</c:v>
                </c:pt>
                <c:pt idx="8569">
                  <c:v>4.0339999999999994E-3</c:v>
                </c:pt>
                <c:pt idx="8570">
                  <c:v>2.8382999999999999E-2</c:v>
                </c:pt>
                <c:pt idx="8571">
                  <c:v>4.5044000000000001E-2</c:v>
                </c:pt>
                <c:pt idx="8572">
                  <c:v>5.0212E-2</c:v>
                </c:pt>
                <c:pt idx="8573">
                  <c:v>4.9680999999999996E-2</c:v>
                </c:pt>
                <c:pt idx="8574">
                  <c:v>4.8990000000000006E-2</c:v>
                </c:pt>
                <c:pt idx="8575">
                  <c:v>5.5174000000000001E-2</c:v>
                </c:pt>
                <c:pt idx="8576">
                  <c:v>5.2770000000000004E-2</c:v>
                </c:pt>
                <c:pt idx="8577">
                  <c:v>5.0080000000000006E-2</c:v>
                </c:pt>
                <c:pt idx="8578">
                  <c:v>4.6600999999999997E-2</c:v>
                </c:pt>
                <c:pt idx="8579">
                  <c:v>4.4012999999999997E-2</c:v>
                </c:pt>
                <c:pt idx="8580">
                  <c:v>4.1841999999999997E-2</c:v>
                </c:pt>
                <c:pt idx="8581">
                  <c:v>3.7816999999999996E-2</c:v>
                </c:pt>
                <c:pt idx="8582">
                  <c:v>3.5484999999999996E-2</c:v>
                </c:pt>
                <c:pt idx="8583">
                  <c:v>3.3252999999999998E-2</c:v>
                </c:pt>
                <c:pt idx="8584">
                  <c:v>3.1830000000000004E-2</c:v>
                </c:pt>
                <c:pt idx="8585">
                  <c:v>3.0126999999999998E-2</c:v>
                </c:pt>
                <c:pt idx="8586">
                  <c:v>2.5894999999999998E-2</c:v>
                </c:pt>
                <c:pt idx="8587">
                  <c:v>2.1484E-2</c:v>
                </c:pt>
                <c:pt idx="8588">
                  <c:v>1.8340000000000002E-2</c:v>
                </c:pt>
                <c:pt idx="8589">
                  <c:v>1.4397E-2</c:v>
                </c:pt>
                <c:pt idx="8590">
                  <c:v>1.2678E-2</c:v>
                </c:pt>
                <c:pt idx="8591">
                  <c:v>1.0144E-2</c:v>
                </c:pt>
                <c:pt idx="8592">
                  <c:v>8.4279999999999997E-3</c:v>
                </c:pt>
                <c:pt idx="8593">
                  <c:v>7.979E-3</c:v>
                </c:pt>
                <c:pt idx="8594">
                  <c:v>6.8259999999999996E-3</c:v>
                </c:pt>
                <c:pt idx="8595">
                  <c:v>5.5360000000000001E-3</c:v>
                </c:pt>
                <c:pt idx="8596">
                  <c:v>4.4559999999999999E-3</c:v>
                </c:pt>
                <c:pt idx="8597">
                  <c:v>4.4409999999999996E-3</c:v>
                </c:pt>
                <c:pt idx="8598">
                  <c:v>4.3400000000000001E-3</c:v>
                </c:pt>
                <c:pt idx="8599">
                  <c:v>4.2719999999999998E-3</c:v>
                </c:pt>
                <c:pt idx="8600">
                  <c:v>3.8759999999999997E-3</c:v>
                </c:pt>
                <c:pt idx="8601">
                  <c:v>4.1679999999999998E-3</c:v>
                </c:pt>
                <c:pt idx="8602">
                  <c:v>4.463E-3</c:v>
                </c:pt>
                <c:pt idx="8603">
                  <c:v>3.9490000000000003E-3</c:v>
                </c:pt>
                <c:pt idx="8604">
                  <c:v>3.437E-3</c:v>
                </c:pt>
                <c:pt idx="8605">
                  <c:v>3.2600000000000003E-3</c:v>
                </c:pt>
                <c:pt idx="8606">
                  <c:v>2.7810000000000001E-3</c:v>
                </c:pt>
                <c:pt idx="8607">
                  <c:v>2.5249999999999999E-3</c:v>
                </c:pt>
                <c:pt idx="8608">
                  <c:v>3.5339999999999998E-3</c:v>
                </c:pt>
                <c:pt idx="8609">
                  <c:v>2.6389999999999999E-3</c:v>
                </c:pt>
                <c:pt idx="8610">
                  <c:v>1.9664999999999998E-2</c:v>
                </c:pt>
                <c:pt idx="8611">
                  <c:v>2.2570000000000003E-2</c:v>
                </c:pt>
                <c:pt idx="8612">
                  <c:v>2.7670000000000004E-2</c:v>
                </c:pt>
                <c:pt idx="8613">
                  <c:v>2.6206E-2</c:v>
                </c:pt>
                <c:pt idx="8614">
                  <c:v>2.5618999999999999E-2</c:v>
                </c:pt>
                <c:pt idx="8615">
                  <c:v>2.4840000000000001E-2</c:v>
                </c:pt>
                <c:pt idx="8616">
                  <c:v>2.8260999999999998E-2</c:v>
                </c:pt>
                <c:pt idx="8617">
                  <c:v>2.8908999999999997E-2</c:v>
                </c:pt>
                <c:pt idx="8618">
                  <c:v>2.3337999999999998E-2</c:v>
                </c:pt>
                <c:pt idx="8619">
                  <c:v>2.1270999999999998E-2</c:v>
                </c:pt>
                <c:pt idx="8620">
                  <c:v>1.6798999999999998E-2</c:v>
                </c:pt>
                <c:pt idx="8621">
                  <c:v>1.5115999999999999E-2</c:v>
                </c:pt>
                <c:pt idx="8622">
                  <c:v>1.5413999999999999E-2</c:v>
                </c:pt>
                <c:pt idx="8623">
                  <c:v>1.6041E-2</c:v>
                </c:pt>
                <c:pt idx="8624">
                  <c:v>1.6079E-2</c:v>
                </c:pt>
                <c:pt idx="8625">
                  <c:v>1.7301999999999998E-2</c:v>
                </c:pt>
                <c:pt idx="8626">
                  <c:v>2.1041000000000001E-2</c:v>
                </c:pt>
                <c:pt idx="8627">
                  <c:v>1.7388000000000001E-2</c:v>
                </c:pt>
                <c:pt idx="8628">
                  <c:v>1.6105999999999999E-2</c:v>
                </c:pt>
                <c:pt idx="8629">
                  <c:v>1.8898999999999999E-2</c:v>
                </c:pt>
                <c:pt idx="8630">
                  <c:v>1.5806999999999998E-2</c:v>
                </c:pt>
                <c:pt idx="8631">
                  <c:v>1.6895E-2</c:v>
                </c:pt>
                <c:pt idx="8632">
                  <c:v>1.6850999999999998E-2</c:v>
                </c:pt>
                <c:pt idx="8633">
                  <c:v>1.2588E-2</c:v>
                </c:pt>
                <c:pt idx="8634">
                  <c:v>1.4246E-2</c:v>
                </c:pt>
                <c:pt idx="8635">
                  <c:v>1.4561999999999999E-2</c:v>
                </c:pt>
                <c:pt idx="8636">
                  <c:v>1.7560000000000003E-2</c:v>
                </c:pt>
                <c:pt idx="8637">
                  <c:v>2.1166999999999998E-2</c:v>
                </c:pt>
                <c:pt idx="8638">
                  <c:v>2.5772999999999997E-2</c:v>
                </c:pt>
                <c:pt idx="8639">
                  <c:v>2.6792E-2</c:v>
                </c:pt>
                <c:pt idx="8640">
                  <c:v>2.5183000000000001E-2</c:v>
                </c:pt>
                <c:pt idx="8641">
                  <c:v>2.7143999999999998E-2</c:v>
                </c:pt>
                <c:pt idx="8642">
                  <c:v>2.6896E-2</c:v>
                </c:pt>
                <c:pt idx="8643">
                  <c:v>2.5856999999999998E-2</c:v>
                </c:pt>
                <c:pt idx="8644">
                  <c:v>2.5701999999999999E-2</c:v>
                </c:pt>
                <c:pt idx="8645">
                  <c:v>1.0980999999999999E-2</c:v>
                </c:pt>
                <c:pt idx="8646">
                  <c:v>1.1174999999999999E-2</c:v>
                </c:pt>
                <c:pt idx="8647">
                  <c:v>1.2844E-2</c:v>
                </c:pt>
                <c:pt idx="8648">
                  <c:v>2.0007E-2</c:v>
                </c:pt>
                <c:pt idx="8649">
                  <c:v>3.3229000000000002E-2</c:v>
                </c:pt>
                <c:pt idx="8650">
                  <c:v>3.9847E-2</c:v>
                </c:pt>
                <c:pt idx="8651">
                  <c:v>4.1891999999999999E-2</c:v>
                </c:pt>
                <c:pt idx="8652">
                  <c:v>4.3181999999999998E-2</c:v>
                </c:pt>
                <c:pt idx="8653">
                  <c:v>4.1678E-2</c:v>
                </c:pt>
                <c:pt idx="8654">
                  <c:v>3.9445000000000001E-2</c:v>
                </c:pt>
                <c:pt idx="8655">
                  <c:v>3.3752999999999998E-2</c:v>
                </c:pt>
                <c:pt idx="8656">
                  <c:v>2.8933999999999998E-2</c:v>
                </c:pt>
                <c:pt idx="8657">
                  <c:v>2.6747E-2</c:v>
                </c:pt>
                <c:pt idx="8658">
                  <c:v>2.3070999999999998E-2</c:v>
                </c:pt>
                <c:pt idx="8659">
                  <c:v>1.6541E-2</c:v>
                </c:pt>
                <c:pt idx="8660">
                  <c:v>1.4287999999999999E-2</c:v>
                </c:pt>
                <c:pt idx="8661">
                  <c:v>1.3687999999999999E-2</c:v>
                </c:pt>
                <c:pt idx="8662">
                  <c:v>1.5248999999999999E-2</c:v>
                </c:pt>
                <c:pt idx="8663">
                  <c:v>1.3906E-2</c:v>
                </c:pt>
                <c:pt idx="8664">
                  <c:v>1.3398E-2</c:v>
                </c:pt>
                <c:pt idx="8665">
                  <c:v>1.4218E-2</c:v>
                </c:pt>
                <c:pt idx="8666">
                  <c:v>1.3738E-2</c:v>
                </c:pt>
                <c:pt idx="8667">
                  <c:v>1.3238999999999999E-2</c:v>
                </c:pt>
                <c:pt idx="8668">
                  <c:v>1.3337999999999999E-2</c:v>
                </c:pt>
                <c:pt idx="8669">
                  <c:v>1.4227999999999999E-2</c:v>
                </c:pt>
                <c:pt idx="8670">
                  <c:v>1.2699E-2</c:v>
                </c:pt>
                <c:pt idx="8671">
                  <c:v>1.1892E-2</c:v>
                </c:pt>
                <c:pt idx="8672">
                  <c:v>1.0341999999999999E-2</c:v>
                </c:pt>
                <c:pt idx="8673">
                  <c:v>9.3480000000000004E-3</c:v>
                </c:pt>
                <c:pt idx="8674">
                  <c:v>7.6819999999999996E-3</c:v>
                </c:pt>
                <c:pt idx="8675">
                  <c:v>7.2779999999999997E-3</c:v>
                </c:pt>
                <c:pt idx="8676">
                  <c:v>7.7389999999999994E-3</c:v>
                </c:pt>
                <c:pt idx="8677">
                  <c:v>1.2274E-2</c:v>
                </c:pt>
                <c:pt idx="8678">
                  <c:v>1.0746E-2</c:v>
                </c:pt>
                <c:pt idx="8679">
                  <c:v>8.9369999999999988E-3</c:v>
                </c:pt>
                <c:pt idx="8680">
                  <c:v>7.1019999999999998E-3</c:v>
                </c:pt>
                <c:pt idx="8681">
                  <c:v>5.9579999999999998E-3</c:v>
                </c:pt>
                <c:pt idx="8682">
                  <c:v>4.9449999999999997E-3</c:v>
                </c:pt>
                <c:pt idx="8683">
                  <c:v>2.2240000000000003E-2</c:v>
                </c:pt>
                <c:pt idx="8684">
                  <c:v>2.4735999999999998E-2</c:v>
                </c:pt>
                <c:pt idx="8685">
                  <c:v>3.0490000000000003E-2</c:v>
                </c:pt>
                <c:pt idx="8686">
                  <c:v>3.3921E-2</c:v>
                </c:pt>
                <c:pt idx="8687">
                  <c:v>3.4811999999999996E-2</c:v>
                </c:pt>
                <c:pt idx="8688">
                  <c:v>3.2814999999999997E-2</c:v>
                </c:pt>
                <c:pt idx="8689">
                  <c:v>3.3450000000000001E-2</c:v>
                </c:pt>
                <c:pt idx="8690">
                  <c:v>3.0748999999999999E-2</c:v>
                </c:pt>
                <c:pt idx="8691">
                  <c:v>3.4020000000000002E-2</c:v>
                </c:pt>
                <c:pt idx="8692">
                  <c:v>3.0721999999999999E-2</c:v>
                </c:pt>
                <c:pt idx="8693">
                  <c:v>3.0934E-2</c:v>
                </c:pt>
                <c:pt idx="8694">
                  <c:v>2.7698999999999998E-2</c:v>
                </c:pt>
                <c:pt idx="8695">
                  <c:v>2.3406E-2</c:v>
                </c:pt>
                <c:pt idx="8696">
                  <c:v>2.1231E-2</c:v>
                </c:pt>
                <c:pt idx="8697">
                  <c:v>1.6753999999999998E-2</c:v>
                </c:pt>
                <c:pt idx="8698">
                  <c:v>1.4404999999999999E-2</c:v>
                </c:pt>
                <c:pt idx="8699">
                  <c:v>1.4053E-2</c:v>
                </c:pt>
                <c:pt idx="8700">
                  <c:v>1.1486E-2</c:v>
                </c:pt>
                <c:pt idx="8701">
                  <c:v>1.0050000000000002E-2</c:v>
                </c:pt>
                <c:pt idx="8702">
                  <c:v>1.0284999999999999E-2</c:v>
                </c:pt>
                <c:pt idx="8703">
                  <c:v>9.0569999999999991E-3</c:v>
                </c:pt>
                <c:pt idx="8704">
                  <c:v>1.0423999999999999E-2</c:v>
                </c:pt>
                <c:pt idx="8705">
                  <c:v>1.0057999999999999E-2</c:v>
                </c:pt>
                <c:pt idx="8706">
                  <c:v>6.6829999999999997E-3</c:v>
                </c:pt>
                <c:pt idx="8707">
                  <c:v>1.4303E-2</c:v>
                </c:pt>
                <c:pt idx="8708">
                  <c:v>1.4825999999999999E-2</c:v>
                </c:pt>
                <c:pt idx="8709">
                  <c:v>1.3484999999999999E-2</c:v>
                </c:pt>
                <c:pt idx="8710">
                  <c:v>9.8400000000000015E-3</c:v>
                </c:pt>
                <c:pt idx="8711">
                  <c:v>1.0041999999999999E-2</c:v>
                </c:pt>
                <c:pt idx="8712">
                  <c:v>8.5509999999999996E-3</c:v>
                </c:pt>
                <c:pt idx="8713">
                  <c:v>6.9549999999999994E-3</c:v>
                </c:pt>
                <c:pt idx="8714">
                  <c:v>9.5440000000000004E-3</c:v>
                </c:pt>
                <c:pt idx="8715">
                  <c:v>6.7159999999999997E-3</c:v>
                </c:pt>
                <c:pt idx="8716">
                  <c:v>7.6879999999999995E-3</c:v>
                </c:pt>
                <c:pt idx="8717">
                  <c:v>6.3839999999999999E-3</c:v>
                </c:pt>
                <c:pt idx="8718">
                  <c:v>7.6920000000000001E-3</c:v>
                </c:pt>
                <c:pt idx="8719">
                  <c:v>6.5449999999999996E-3</c:v>
                </c:pt>
                <c:pt idx="8720">
                  <c:v>8.4429999999999991E-3</c:v>
                </c:pt>
                <c:pt idx="8721">
                  <c:v>1.8803E-2</c:v>
                </c:pt>
                <c:pt idx="8722">
                  <c:v>2.1984999999999998E-2</c:v>
                </c:pt>
                <c:pt idx="8723">
                  <c:v>2.2397999999999998E-2</c:v>
                </c:pt>
                <c:pt idx="8724">
                  <c:v>2.4263999999999997E-2</c:v>
                </c:pt>
                <c:pt idx="8725">
                  <c:v>2.3290000000000002E-2</c:v>
                </c:pt>
                <c:pt idx="8726">
                  <c:v>2.6537999999999999E-2</c:v>
                </c:pt>
                <c:pt idx="8727">
                  <c:v>2.5902999999999999E-2</c:v>
                </c:pt>
                <c:pt idx="8728">
                  <c:v>2.5070000000000002E-2</c:v>
                </c:pt>
                <c:pt idx="8729">
                  <c:v>2.5343999999999998E-2</c:v>
                </c:pt>
                <c:pt idx="8730">
                  <c:v>3.1841000000000001E-2</c:v>
                </c:pt>
                <c:pt idx="8731">
                  <c:v>6.9062999999999999E-2</c:v>
                </c:pt>
                <c:pt idx="8732">
                  <c:v>8.3445999999999992E-2</c:v>
                </c:pt>
                <c:pt idx="8733">
                  <c:v>9.5100000000000004E-2</c:v>
                </c:pt>
                <c:pt idx="8734">
                  <c:v>9.6945999999999991E-2</c:v>
                </c:pt>
                <c:pt idx="8735">
                  <c:v>9.4780000000000003E-2</c:v>
                </c:pt>
                <c:pt idx="8736">
                  <c:v>8.8890000000000011E-2</c:v>
                </c:pt>
                <c:pt idx="8737">
                  <c:v>7.7410000000000007E-2</c:v>
                </c:pt>
                <c:pt idx="8738">
                  <c:v>6.9746000000000002E-2</c:v>
                </c:pt>
                <c:pt idx="8739">
                  <c:v>5.9822E-2</c:v>
                </c:pt>
                <c:pt idx="8740">
                  <c:v>5.3288999999999996E-2</c:v>
                </c:pt>
                <c:pt idx="8741">
                  <c:v>4.3110000000000002E-2</c:v>
                </c:pt>
                <c:pt idx="8742">
                  <c:v>5.8430000000000003E-2</c:v>
                </c:pt>
                <c:pt idx="8743">
                  <c:v>5.4445E-2</c:v>
                </c:pt>
                <c:pt idx="8744">
                  <c:v>5.3391999999999995E-2</c:v>
                </c:pt>
                <c:pt idx="8745">
                  <c:v>5.1601999999999995E-2</c:v>
                </c:pt>
                <c:pt idx="8746">
                  <c:v>8.000199999999999E-2</c:v>
                </c:pt>
                <c:pt idx="8747">
                  <c:v>8.0283999999999994E-2</c:v>
                </c:pt>
                <c:pt idx="8748">
                  <c:v>7.528E-2</c:v>
                </c:pt>
                <c:pt idx="8749">
                  <c:v>6.5323999999999993E-2</c:v>
                </c:pt>
                <c:pt idx="8750">
                  <c:v>6.2755999999999992E-2</c:v>
                </c:pt>
                <c:pt idx="8751">
                  <c:v>6.3315999999999997E-2</c:v>
                </c:pt>
                <c:pt idx="8752">
                  <c:v>5.4681999999999994E-2</c:v>
                </c:pt>
                <c:pt idx="8753">
                  <c:v>5.2761999999999996E-2</c:v>
                </c:pt>
                <c:pt idx="8754">
                  <c:v>4.0851999999999999E-2</c:v>
                </c:pt>
                <c:pt idx="8755">
                  <c:v>3.7127E-2</c:v>
                </c:pt>
                <c:pt idx="8756">
                  <c:v>3.4120999999999999E-2</c:v>
                </c:pt>
                <c:pt idx="8757">
                  <c:v>2.9450000000000004E-2</c:v>
                </c:pt>
                <c:pt idx="8758">
                  <c:v>2.2824999999999998E-2</c:v>
                </c:pt>
                <c:pt idx="8759">
                  <c:v>2.0201E-2</c:v>
                </c:pt>
                <c:pt idx="8760">
                  <c:v>1.6167999999999998E-2</c:v>
                </c:pt>
                <c:pt idx="8761">
                  <c:v>2.6830000000000003E-2</c:v>
                </c:pt>
                <c:pt idx="8762">
                  <c:v>2.7382999999999998E-2</c:v>
                </c:pt>
                <c:pt idx="8763">
                  <c:v>2.3520000000000003E-2</c:v>
                </c:pt>
                <c:pt idx="8764">
                  <c:v>1.7270999999999998E-2</c:v>
                </c:pt>
                <c:pt idx="8765">
                  <c:v>1.7305000000000001E-2</c:v>
                </c:pt>
                <c:pt idx="8766">
                  <c:v>1.8565999999999999E-2</c:v>
                </c:pt>
                <c:pt idx="8767">
                  <c:v>1.6455000000000001E-2</c:v>
                </c:pt>
                <c:pt idx="8768">
                  <c:v>1.4275999999999999E-2</c:v>
                </c:pt>
                <c:pt idx="8769">
                  <c:v>1.9303999999999998E-2</c:v>
                </c:pt>
                <c:pt idx="8770">
                  <c:v>1.5820000000000001E-2</c:v>
                </c:pt>
                <c:pt idx="8771">
                  <c:v>7.2529999999999999E-3</c:v>
                </c:pt>
                <c:pt idx="8772">
                  <c:v>6.7189999999999993E-3</c:v>
                </c:pt>
                <c:pt idx="8773">
                  <c:v>5.4849999999999994E-3</c:v>
                </c:pt>
                <c:pt idx="8774">
                  <c:v>5.6849999999999999E-3</c:v>
                </c:pt>
                <c:pt idx="8775">
                  <c:v>6.2329999999999998E-3</c:v>
                </c:pt>
                <c:pt idx="8776">
                  <c:v>7.8639999999999995E-3</c:v>
                </c:pt>
                <c:pt idx="8777">
                  <c:v>8.4709999999999994E-3</c:v>
                </c:pt>
                <c:pt idx="8778">
                  <c:v>6.8820000000000001E-3</c:v>
                </c:pt>
                <c:pt idx="8779">
                  <c:v>1.5056E-2</c:v>
                </c:pt>
                <c:pt idx="8780">
                  <c:v>1.6625000000000001E-2</c:v>
                </c:pt>
                <c:pt idx="8781">
                  <c:v>1.5116999999999998E-2</c:v>
                </c:pt>
                <c:pt idx="8782">
                  <c:v>1.3675999999999999E-2</c:v>
                </c:pt>
                <c:pt idx="8783">
                  <c:v>1.2572999999999999E-2</c:v>
                </c:pt>
                <c:pt idx="8784">
                  <c:v>1.2797999999999999E-2</c:v>
                </c:pt>
                <c:pt idx="8785">
                  <c:v>1.1512999999999999E-2</c:v>
                </c:pt>
                <c:pt idx="8786">
                  <c:v>9.1989999999999988E-3</c:v>
                </c:pt>
                <c:pt idx="8787">
                  <c:v>1.1184999999999999E-2</c:v>
                </c:pt>
                <c:pt idx="8788">
                  <c:v>8.3540000000000003E-3</c:v>
                </c:pt>
                <c:pt idx="8789">
                  <c:v>9.613E-3</c:v>
                </c:pt>
                <c:pt idx="8790">
                  <c:v>9.7439999999999992E-3</c:v>
                </c:pt>
                <c:pt idx="8791">
                  <c:v>8.2449999999999989E-3</c:v>
                </c:pt>
                <c:pt idx="8792">
                  <c:v>7.5359999999999993E-3</c:v>
                </c:pt>
                <c:pt idx="8793">
                  <c:v>5.9700000000000005E-3</c:v>
                </c:pt>
                <c:pt idx="8794">
                  <c:v>5.5539999999999999E-3</c:v>
                </c:pt>
                <c:pt idx="8795">
                  <c:v>1.2900999999999999E-2</c:v>
                </c:pt>
                <c:pt idx="8796">
                  <c:v>1.6618000000000001E-2</c:v>
                </c:pt>
                <c:pt idx="8797">
                  <c:v>1.5786999999999999E-2</c:v>
                </c:pt>
                <c:pt idx="8798">
                  <c:v>1.3670999999999999E-2</c:v>
                </c:pt>
                <c:pt idx="8799">
                  <c:v>1.2582999999999999E-2</c:v>
                </c:pt>
                <c:pt idx="8800">
                  <c:v>1.0364E-2</c:v>
                </c:pt>
                <c:pt idx="8801">
                  <c:v>9.0060000000000001E-3</c:v>
                </c:pt>
                <c:pt idx="8802">
                  <c:v>8.2810000000000002E-3</c:v>
                </c:pt>
                <c:pt idx="8803">
                  <c:v>5.7589999999999994E-3</c:v>
                </c:pt>
                <c:pt idx="8804">
                  <c:v>5.5769999999999995E-3</c:v>
                </c:pt>
                <c:pt idx="8805">
                  <c:v>5.2789999999999998E-3</c:v>
                </c:pt>
                <c:pt idx="8806">
                  <c:v>4.2230000000000002E-3</c:v>
                </c:pt>
                <c:pt idx="8807">
                  <c:v>4.633E-3</c:v>
                </c:pt>
                <c:pt idx="8808">
                  <c:v>5.8829999999999993E-3</c:v>
                </c:pt>
                <c:pt idx="8809">
                  <c:v>8.1449999999999995E-3</c:v>
                </c:pt>
                <c:pt idx="8810">
                  <c:v>8.6700000000000006E-3</c:v>
                </c:pt>
                <c:pt idx="8811">
                  <c:v>1.1281999999999999E-2</c:v>
                </c:pt>
                <c:pt idx="8812">
                  <c:v>8.657999999999999E-3</c:v>
                </c:pt>
                <c:pt idx="8813">
                  <c:v>6.6500000000000005E-3</c:v>
                </c:pt>
                <c:pt idx="8814">
                  <c:v>5.2589999999999998E-3</c:v>
                </c:pt>
                <c:pt idx="8815">
                  <c:v>5.692E-3</c:v>
                </c:pt>
                <c:pt idx="8816">
                  <c:v>1.1266E-2</c:v>
                </c:pt>
                <c:pt idx="8817">
                  <c:v>9.9249999999999998E-3</c:v>
                </c:pt>
                <c:pt idx="8818">
                  <c:v>7.8779999999999996E-3</c:v>
                </c:pt>
                <c:pt idx="8819">
                  <c:v>8.1560000000000001E-3</c:v>
                </c:pt>
                <c:pt idx="8820">
                  <c:v>1.0388E-2</c:v>
                </c:pt>
                <c:pt idx="8821">
                  <c:v>7.842E-3</c:v>
                </c:pt>
                <c:pt idx="8822">
                  <c:v>6.2689999999999994E-3</c:v>
                </c:pt>
                <c:pt idx="8823">
                  <c:v>4.8539999999999998E-3</c:v>
                </c:pt>
                <c:pt idx="8824">
                  <c:v>4.2550000000000001E-3</c:v>
                </c:pt>
                <c:pt idx="8825">
                  <c:v>3.3349999999999999E-3</c:v>
                </c:pt>
                <c:pt idx="8826">
                  <c:v>4.5249999999999995E-3</c:v>
                </c:pt>
                <c:pt idx="8827">
                  <c:v>4.6540000000000002E-3</c:v>
                </c:pt>
                <c:pt idx="8828">
                  <c:v>3.042E-3</c:v>
                </c:pt>
                <c:pt idx="8829">
                  <c:v>2.715E-3</c:v>
                </c:pt>
                <c:pt idx="8830">
                  <c:v>2.2520000000000001E-3</c:v>
                </c:pt>
                <c:pt idx="8831">
                  <c:v>5.1909999999999994E-3</c:v>
                </c:pt>
                <c:pt idx="8832">
                  <c:v>1.4412999999999999E-2</c:v>
                </c:pt>
                <c:pt idx="8833">
                  <c:v>1.1422999999999999E-2</c:v>
                </c:pt>
                <c:pt idx="8834">
                  <c:v>9.2929999999999992E-3</c:v>
                </c:pt>
                <c:pt idx="8835">
                  <c:v>8.4869999999999998E-3</c:v>
                </c:pt>
                <c:pt idx="8836">
                  <c:v>8.1539999999999998E-3</c:v>
                </c:pt>
                <c:pt idx="8837">
                  <c:v>6.3229999999999996E-3</c:v>
                </c:pt>
                <c:pt idx="8838">
                  <c:v>4.7889999999999999E-3</c:v>
                </c:pt>
                <c:pt idx="8839">
                  <c:v>3.3119999999999998E-3</c:v>
                </c:pt>
                <c:pt idx="8840">
                  <c:v>3.1089999999999998E-3</c:v>
                </c:pt>
                <c:pt idx="8841">
                  <c:v>4.934E-3</c:v>
                </c:pt>
                <c:pt idx="8842">
                  <c:v>3.6049999999999997E-3</c:v>
                </c:pt>
                <c:pt idx="8843">
                  <c:v>2.3379999999999998E-3</c:v>
                </c:pt>
                <c:pt idx="8844">
                  <c:v>1.8859999999999999E-3</c:v>
                </c:pt>
                <c:pt idx="8845">
                  <c:v>1.8679999999999999E-3</c:v>
                </c:pt>
                <c:pt idx="8846">
                  <c:v>1.8200000000000002E-3</c:v>
                </c:pt>
                <c:pt idx="8847">
                  <c:v>1.668E-3</c:v>
                </c:pt>
                <c:pt idx="8848">
                  <c:v>1.531E-3</c:v>
                </c:pt>
                <c:pt idx="8849">
                  <c:v>1.441E-3</c:v>
                </c:pt>
                <c:pt idx="8850">
                  <c:v>1.446E-3</c:v>
                </c:pt>
                <c:pt idx="8851">
                  <c:v>1.653E-3</c:v>
                </c:pt>
                <c:pt idx="8852">
                  <c:v>2.8379999999999998E-3</c:v>
                </c:pt>
                <c:pt idx="8853">
                  <c:v>2.0739999999999999E-3</c:v>
                </c:pt>
                <c:pt idx="8854">
                  <c:v>1.7239999999999998E-3</c:v>
                </c:pt>
                <c:pt idx="8855">
                  <c:v>4.0660000000000002E-3</c:v>
                </c:pt>
                <c:pt idx="8856">
                  <c:v>3.9919999999999999E-3</c:v>
                </c:pt>
                <c:pt idx="8857">
                  <c:v>2.232E-3</c:v>
                </c:pt>
                <c:pt idx="8858">
                  <c:v>1.5449999999999999E-3</c:v>
                </c:pt>
                <c:pt idx="8859">
                  <c:v>1.1639999999999999E-3</c:v>
                </c:pt>
                <c:pt idx="8860">
                  <c:v>7.3419999999999996E-3</c:v>
                </c:pt>
                <c:pt idx="8861">
                  <c:v>6.411E-3</c:v>
                </c:pt>
                <c:pt idx="8862">
                  <c:v>5.5839999999999996E-3</c:v>
                </c:pt>
                <c:pt idx="8863">
                  <c:v>5.9789999999999999E-3</c:v>
                </c:pt>
                <c:pt idx="8864">
                  <c:v>4.3540000000000002E-3</c:v>
                </c:pt>
                <c:pt idx="8865">
                  <c:v>3.5669999999999999E-3</c:v>
                </c:pt>
                <c:pt idx="8866">
                  <c:v>3.5169999999999997E-3</c:v>
                </c:pt>
                <c:pt idx="8867">
                  <c:v>2.3179999999999997E-3</c:v>
                </c:pt>
                <c:pt idx="8868">
                  <c:v>2.362E-3</c:v>
                </c:pt>
                <c:pt idx="8869">
                  <c:v>2.4229999999999998E-3</c:v>
                </c:pt>
                <c:pt idx="8870">
                  <c:v>2.7669999999999999E-3</c:v>
                </c:pt>
                <c:pt idx="8871">
                  <c:v>5.1899999999999993E-4</c:v>
                </c:pt>
                <c:pt idx="8872">
                  <c:v>5.5800000000000001E-4</c:v>
                </c:pt>
                <c:pt idx="8873">
                  <c:v>7.1699999999999997E-4</c:v>
                </c:pt>
                <c:pt idx="8874">
                  <c:v>1.426E-3</c:v>
                </c:pt>
                <c:pt idx="8875">
                  <c:v>1.676E-3</c:v>
                </c:pt>
                <c:pt idx="8876">
                  <c:v>2.1419999999999998E-3</c:v>
                </c:pt>
                <c:pt idx="8877">
                  <c:v>1.5E-3</c:v>
                </c:pt>
                <c:pt idx="8878">
                  <c:v>5.189E-3</c:v>
                </c:pt>
                <c:pt idx="8879">
                  <c:v>8.1569999999999993E-3</c:v>
                </c:pt>
                <c:pt idx="8880">
                  <c:v>7.613E-3</c:v>
                </c:pt>
                <c:pt idx="8881">
                  <c:v>6.267E-3</c:v>
                </c:pt>
                <c:pt idx="8882">
                  <c:v>4.5509999999999995E-3</c:v>
                </c:pt>
                <c:pt idx="8883">
                  <c:v>3.3009999999999997E-3</c:v>
                </c:pt>
                <c:pt idx="8884">
                  <c:v>2.833E-3</c:v>
                </c:pt>
                <c:pt idx="8885">
                  <c:v>3.787E-3</c:v>
                </c:pt>
                <c:pt idx="8886">
                  <c:v>6.9849999999999999E-3</c:v>
                </c:pt>
                <c:pt idx="8887">
                  <c:v>2.3705E-2</c:v>
                </c:pt>
                <c:pt idx="8888">
                  <c:v>2.4580000000000001E-2</c:v>
                </c:pt>
                <c:pt idx="8889">
                  <c:v>2.2853999999999999E-2</c:v>
                </c:pt>
                <c:pt idx="8890">
                  <c:v>2.8140000000000002E-2</c:v>
                </c:pt>
                <c:pt idx="8891">
                  <c:v>2.6865999999999998E-2</c:v>
                </c:pt>
                <c:pt idx="8892">
                  <c:v>2.7240000000000004E-2</c:v>
                </c:pt>
                <c:pt idx="8893">
                  <c:v>4.7573999999999998E-2</c:v>
                </c:pt>
                <c:pt idx="8894">
                  <c:v>4.6905999999999996E-2</c:v>
                </c:pt>
                <c:pt idx="8895">
                  <c:v>4.4642000000000001E-2</c:v>
                </c:pt>
                <c:pt idx="8896">
                  <c:v>4.2296E-2</c:v>
                </c:pt>
                <c:pt idx="8897">
                  <c:v>4.0174000000000001E-2</c:v>
                </c:pt>
                <c:pt idx="8898">
                  <c:v>3.3284000000000001E-2</c:v>
                </c:pt>
                <c:pt idx="8899">
                  <c:v>2.9557E-2</c:v>
                </c:pt>
                <c:pt idx="8900">
                  <c:v>2.2251999999999997E-2</c:v>
                </c:pt>
                <c:pt idx="8901">
                  <c:v>1.729E-2</c:v>
                </c:pt>
                <c:pt idx="8902">
                  <c:v>1.5448E-2</c:v>
                </c:pt>
                <c:pt idx="8903">
                  <c:v>1.3337999999999999E-2</c:v>
                </c:pt>
                <c:pt idx="8904">
                  <c:v>1.2473E-2</c:v>
                </c:pt>
                <c:pt idx="8905">
                  <c:v>1.4537E-2</c:v>
                </c:pt>
                <c:pt idx="8906">
                  <c:v>1.2593999999999999E-2</c:v>
                </c:pt>
                <c:pt idx="8907">
                  <c:v>8.9269999999999992E-3</c:v>
                </c:pt>
                <c:pt idx="8908">
                  <c:v>8.9629999999999987E-3</c:v>
                </c:pt>
                <c:pt idx="8909">
                  <c:v>6.0650000000000001E-3</c:v>
                </c:pt>
                <c:pt idx="8910">
                  <c:v>4.5649999999999996E-3</c:v>
                </c:pt>
                <c:pt idx="8911">
                  <c:v>4.0749999999999996E-3</c:v>
                </c:pt>
                <c:pt idx="8912">
                  <c:v>2.575E-3</c:v>
                </c:pt>
                <c:pt idx="8913">
                  <c:v>1.4529999999999999E-3</c:v>
                </c:pt>
                <c:pt idx="8914">
                  <c:v>4.8649999999999995E-3</c:v>
                </c:pt>
                <c:pt idx="8915">
                  <c:v>4.1339999999999997E-3</c:v>
                </c:pt>
                <c:pt idx="8916">
                  <c:v>3.607E-3</c:v>
                </c:pt>
                <c:pt idx="8917">
                  <c:v>3.3529999999999996E-3</c:v>
                </c:pt>
                <c:pt idx="8918">
                  <c:v>2.6489999999999999E-3</c:v>
                </c:pt>
                <c:pt idx="8919">
                  <c:v>1.8479999999999998E-3</c:v>
                </c:pt>
                <c:pt idx="8920">
                  <c:v>1.6339999999999998E-3</c:v>
                </c:pt>
                <c:pt idx="8921">
                  <c:v>2.8939999999999999E-3</c:v>
                </c:pt>
                <c:pt idx="8922">
                  <c:v>2.1609999999999997E-3</c:v>
                </c:pt>
                <c:pt idx="8923">
                  <c:v>2.32E-3</c:v>
                </c:pt>
                <c:pt idx="8924">
                  <c:v>1.7879999999999999E-3</c:v>
                </c:pt>
                <c:pt idx="8925">
                  <c:v>3.1329999999999999E-3</c:v>
                </c:pt>
                <c:pt idx="8926">
                  <c:v>3.0079999999999998E-3</c:v>
                </c:pt>
                <c:pt idx="8927">
                  <c:v>2.0379999999999999E-3</c:v>
                </c:pt>
                <c:pt idx="8928">
                  <c:v>1.3419999999999999E-3</c:v>
                </c:pt>
                <c:pt idx="8929">
                  <c:v>1.2159999999999999E-3</c:v>
                </c:pt>
                <c:pt idx="8930">
                  <c:v>8.1599999999999999E-4</c:v>
                </c:pt>
                <c:pt idx="8931">
                  <c:v>6.9399999999999996E-4</c:v>
                </c:pt>
                <c:pt idx="8932">
                  <c:v>7.4799999999999997E-4</c:v>
                </c:pt>
                <c:pt idx="8933">
                  <c:v>1.036E-3</c:v>
                </c:pt>
                <c:pt idx="8934">
                  <c:v>1.413E-3</c:v>
                </c:pt>
                <c:pt idx="8935">
                  <c:v>1.6339999999999998E-3</c:v>
                </c:pt>
                <c:pt idx="8936">
                  <c:v>1.923E-3</c:v>
                </c:pt>
                <c:pt idx="8937">
                  <c:v>2.6379999999999997E-3</c:v>
                </c:pt>
                <c:pt idx="8938">
                  <c:v>5.5979999999999997E-3</c:v>
                </c:pt>
                <c:pt idx="8939">
                  <c:v>6.9109999999999996E-3</c:v>
                </c:pt>
                <c:pt idx="8940">
                  <c:v>5.9379999999999997E-3</c:v>
                </c:pt>
                <c:pt idx="8941">
                  <c:v>1.7476999999999999E-2</c:v>
                </c:pt>
                <c:pt idx="8942">
                  <c:v>1.8165999999999998E-2</c:v>
                </c:pt>
                <c:pt idx="8943">
                  <c:v>1.5993E-2</c:v>
                </c:pt>
                <c:pt idx="8944">
                  <c:v>1.4020999999999999E-2</c:v>
                </c:pt>
                <c:pt idx="8945">
                  <c:v>1.4168E-2</c:v>
                </c:pt>
                <c:pt idx="8946">
                  <c:v>1.0116E-2</c:v>
                </c:pt>
                <c:pt idx="8947">
                  <c:v>9.3200000000000002E-3</c:v>
                </c:pt>
                <c:pt idx="8948">
                  <c:v>9.2800000000000001E-3</c:v>
                </c:pt>
                <c:pt idx="8949">
                  <c:v>9.0779999999999993E-3</c:v>
                </c:pt>
                <c:pt idx="8950">
                  <c:v>7.6100000000000004E-3</c:v>
                </c:pt>
                <c:pt idx="8951">
                  <c:v>6.3489999999999996E-3</c:v>
                </c:pt>
                <c:pt idx="8952">
                  <c:v>7.724E-3</c:v>
                </c:pt>
                <c:pt idx="8953">
                  <c:v>6.2839999999999997E-3</c:v>
                </c:pt>
                <c:pt idx="8954">
                  <c:v>7.326E-3</c:v>
                </c:pt>
                <c:pt idx="8955">
                  <c:v>5.3229999999999996E-3</c:v>
                </c:pt>
                <c:pt idx="8956">
                  <c:v>3.5509999999999999E-3</c:v>
                </c:pt>
                <c:pt idx="8957">
                  <c:v>2.3939999999999999E-3</c:v>
                </c:pt>
                <c:pt idx="8958">
                  <c:v>1.7909999999999998E-3</c:v>
                </c:pt>
                <c:pt idx="8959">
                  <c:v>4.9419999999999993E-3</c:v>
                </c:pt>
                <c:pt idx="8960">
                  <c:v>4.1779999999999994E-3</c:v>
                </c:pt>
                <c:pt idx="8961">
                  <c:v>3.6209999999999997E-3</c:v>
                </c:pt>
                <c:pt idx="8962">
                  <c:v>3.1340000000000001E-3</c:v>
                </c:pt>
                <c:pt idx="8963">
                  <c:v>2.7789999999999998E-3</c:v>
                </c:pt>
                <c:pt idx="8964">
                  <c:v>2.1189999999999998E-3</c:v>
                </c:pt>
                <c:pt idx="8965">
                  <c:v>2.343E-3</c:v>
                </c:pt>
                <c:pt idx="8966">
                  <c:v>4.4989999999999995E-3</c:v>
                </c:pt>
                <c:pt idx="8967">
                  <c:v>2.7429999999999998E-3</c:v>
                </c:pt>
                <c:pt idx="8968">
                  <c:v>1.7859999999999998E-3</c:v>
                </c:pt>
                <c:pt idx="8969">
                  <c:v>2.8219999999999999E-3</c:v>
                </c:pt>
                <c:pt idx="8970">
                  <c:v>2.2919999999999998E-3</c:v>
                </c:pt>
                <c:pt idx="8971">
                  <c:v>1.6339999999999998E-3</c:v>
                </c:pt>
                <c:pt idx="8972">
                  <c:v>8.8199999999999997E-4</c:v>
                </c:pt>
                <c:pt idx="8973">
                  <c:v>5.7799999999999995E-4</c:v>
                </c:pt>
                <c:pt idx="8974">
                  <c:v>4.8499999999999997E-4</c:v>
                </c:pt>
                <c:pt idx="8975">
                  <c:v>4.44E-4</c:v>
                </c:pt>
                <c:pt idx="8976">
                  <c:v>2.4099999999999998E-4</c:v>
                </c:pt>
                <c:pt idx="8977">
                  <c:v>2.5900000000000001E-4</c:v>
                </c:pt>
                <c:pt idx="8978">
                  <c:v>4.2899999999999997E-4</c:v>
                </c:pt>
                <c:pt idx="8979">
                  <c:v>5.7499999999999999E-4</c:v>
                </c:pt>
                <c:pt idx="8980">
                  <c:v>3.6199999999999996E-4</c:v>
                </c:pt>
                <c:pt idx="8981">
                  <c:v>5.0699999999999996E-4</c:v>
                </c:pt>
                <c:pt idx="8982">
                  <c:v>4.8899999999999996E-4</c:v>
                </c:pt>
                <c:pt idx="8983">
                  <c:v>5.3399999999999997E-4</c:v>
                </c:pt>
                <c:pt idx="8984">
                  <c:v>5.1699999999999999E-4</c:v>
                </c:pt>
                <c:pt idx="8985">
                  <c:v>6.87E-4</c:v>
                </c:pt>
                <c:pt idx="8986">
                  <c:v>1.1149999999999999E-3</c:v>
                </c:pt>
                <c:pt idx="8987">
                  <c:v>6.8300000000000001E-4</c:v>
                </c:pt>
                <c:pt idx="8988">
                  <c:v>4.75E-4</c:v>
                </c:pt>
                <c:pt idx="8989">
                  <c:v>6.5699999999999992E-4</c:v>
                </c:pt>
                <c:pt idx="8990">
                  <c:v>4.57E-4</c:v>
                </c:pt>
                <c:pt idx="8991">
                  <c:v>5.2799999999999993E-4</c:v>
                </c:pt>
                <c:pt idx="8992">
                  <c:v>8.8899999999999992E-4</c:v>
                </c:pt>
                <c:pt idx="8993">
                  <c:v>9.7399999999999993E-4</c:v>
                </c:pt>
                <c:pt idx="8994">
                  <c:v>1.0500000000000002E-3</c:v>
                </c:pt>
                <c:pt idx="8995">
                  <c:v>1.0300000000000001E-3</c:v>
                </c:pt>
                <c:pt idx="8996">
                  <c:v>9.7299999999999991E-4</c:v>
                </c:pt>
                <c:pt idx="8997">
                  <c:v>1.065E-3</c:v>
                </c:pt>
                <c:pt idx="8998">
                  <c:v>1.024E-3</c:v>
                </c:pt>
                <c:pt idx="8999">
                  <c:v>7.1099999999999994E-4</c:v>
                </c:pt>
                <c:pt idx="9000">
                  <c:v>5.1000000000000004E-4</c:v>
                </c:pt>
                <c:pt idx="9001">
                  <c:v>7.1499999999999992E-4</c:v>
                </c:pt>
                <c:pt idx="9002">
                  <c:v>6.1200000000000002E-4</c:v>
                </c:pt>
                <c:pt idx="9003">
                  <c:v>6.38E-4</c:v>
                </c:pt>
                <c:pt idx="9004">
                  <c:v>1.0429999999999999E-3</c:v>
                </c:pt>
                <c:pt idx="9005">
                  <c:v>6.0799999999999993E-4</c:v>
                </c:pt>
                <c:pt idx="9006">
                  <c:v>6.4000000000000005E-4</c:v>
                </c:pt>
                <c:pt idx="9007">
                  <c:v>1.1800000000000001E-3</c:v>
                </c:pt>
                <c:pt idx="9008">
                  <c:v>8.4899999999999993E-4</c:v>
                </c:pt>
                <c:pt idx="9009">
                  <c:v>1.2279999999999999E-3</c:v>
                </c:pt>
                <c:pt idx="9010">
                  <c:v>1.1169999999999999E-3</c:v>
                </c:pt>
                <c:pt idx="9011">
                  <c:v>3.1669999999999997E-3</c:v>
                </c:pt>
                <c:pt idx="9012">
                  <c:v>3.0659999999999997E-3</c:v>
                </c:pt>
                <c:pt idx="9013">
                  <c:v>1.712E-3</c:v>
                </c:pt>
                <c:pt idx="9014">
                  <c:v>1.6519999999999998E-3</c:v>
                </c:pt>
                <c:pt idx="9015">
                  <c:v>8.4800000000000001E-4</c:v>
                </c:pt>
                <c:pt idx="9016">
                  <c:v>3.57E-4</c:v>
                </c:pt>
                <c:pt idx="9017">
                  <c:v>2.5239999999999998E-3</c:v>
                </c:pt>
                <c:pt idx="9018">
                  <c:v>1.335E-3</c:v>
                </c:pt>
                <c:pt idx="9019">
                  <c:v>2.1219999999999998E-3</c:v>
                </c:pt>
                <c:pt idx="9020">
                  <c:v>3.3400000000000001E-3</c:v>
                </c:pt>
                <c:pt idx="9021">
                  <c:v>1.5082E-2</c:v>
                </c:pt>
                <c:pt idx="9022">
                  <c:v>1.5160000000000002E-2</c:v>
                </c:pt>
                <c:pt idx="9023">
                  <c:v>1.3854999999999999E-2</c:v>
                </c:pt>
                <c:pt idx="9024">
                  <c:v>1.6056999999999998E-2</c:v>
                </c:pt>
                <c:pt idx="9025">
                  <c:v>1.3411999999999999E-2</c:v>
                </c:pt>
                <c:pt idx="9026">
                  <c:v>1.2733E-2</c:v>
                </c:pt>
                <c:pt idx="9027">
                  <c:v>1.3042999999999999E-2</c:v>
                </c:pt>
                <c:pt idx="9028">
                  <c:v>1.0241999999999999E-2</c:v>
                </c:pt>
                <c:pt idx="9029">
                  <c:v>7.6189999999999999E-3</c:v>
                </c:pt>
                <c:pt idx="9030">
                  <c:v>6.1079999999999997E-3</c:v>
                </c:pt>
                <c:pt idx="9031">
                  <c:v>4.6280000000000002E-3</c:v>
                </c:pt>
                <c:pt idx="9032">
                  <c:v>3.179E-3</c:v>
                </c:pt>
                <c:pt idx="9033">
                  <c:v>3.199E-3</c:v>
                </c:pt>
                <c:pt idx="9034">
                  <c:v>2.715E-3</c:v>
                </c:pt>
                <c:pt idx="9035">
                  <c:v>2.1749999999999999E-3</c:v>
                </c:pt>
                <c:pt idx="9036">
                  <c:v>1.776E-3</c:v>
                </c:pt>
                <c:pt idx="9037">
                  <c:v>1.647E-3</c:v>
                </c:pt>
                <c:pt idx="9038">
                  <c:v>1.645E-3</c:v>
                </c:pt>
                <c:pt idx="9039">
                  <c:v>1.5659999999999999E-3</c:v>
                </c:pt>
                <c:pt idx="9040">
                  <c:v>2.6400000000000004E-3</c:v>
                </c:pt>
                <c:pt idx="9041">
                  <c:v>2.5100000000000001E-3</c:v>
                </c:pt>
                <c:pt idx="9042">
                  <c:v>2.3569999999999997E-3</c:v>
                </c:pt>
                <c:pt idx="9043">
                  <c:v>2.134E-3</c:v>
                </c:pt>
                <c:pt idx="9044">
                  <c:v>2.16E-3</c:v>
                </c:pt>
                <c:pt idx="9045">
                  <c:v>1.9459999999999998E-3</c:v>
                </c:pt>
                <c:pt idx="9046">
                  <c:v>1.4289999999999999E-3</c:v>
                </c:pt>
                <c:pt idx="9047">
                  <c:v>1.4159999999999999E-3</c:v>
                </c:pt>
                <c:pt idx="9048">
                  <c:v>1.219E-3</c:v>
                </c:pt>
                <c:pt idx="9049">
                  <c:v>1.4839999999999999E-3</c:v>
                </c:pt>
                <c:pt idx="9050">
                  <c:v>1.2849999999999999E-3</c:v>
                </c:pt>
                <c:pt idx="9051">
                  <c:v>1.5429999999999999E-3</c:v>
                </c:pt>
                <c:pt idx="9052">
                  <c:v>9.1699999999999995E-4</c:v>
                </c:pt>
                <c:pt idx="9053">
                  <c:v>9.3799999999999992E-4</c:v>
                </c:pt>
                <c:pt idx="9054">
                  <c:v>1.4809999999999999E-3</c:v>
                </c:pt>
                <c:pt idx="9055">
                  <c:v>1.1300000000000001E-3</c:v>
                </c:pt>
                <c:pt idx="9056">
                  <c:v>1.1669999999999999E-3</c:v>
                </c:pt>
                <c:pt idx="9057">
                  <c:v>1.0429999999999999E-3</c:v>
                </c:pt>
                <c:pt idx="9058">
                  <c:v>7.0100000000000002E-4</c:v>
                </c:pt>
                <c:pt idx="9059">
                  <c:v>8.6199999999999992E-4</c:v>
                </c:pt>
                <c:pt idx="9060">
                  <c:v>6.6699999999999995E-4</c:v>
                </c:pt>
                <c:pt idx="9061">
                  <c:v>6.254E-3</c:v>
                </c:pt>
                <c:pt idx="9062">
                  <c:v>5.5690000000000002E-3</c:v>
                </c:pt>
                <c:pt idx="9063">
                  <c:v>4.5209999999999998E-3</c:v>
                </c:pt>
                <c:pt idx="9064">
                  <c:v>3.7989999999999999E-3</c:v>
                </c:pt>
                <c:pt idx="9065">
                  <c:v>1.5983000000000001E-2</c:v>
                </c:pt>
                <c:pt idx="9066">
                  <c:v>1.5350000000000001E-2</c:v>
                </c:pt>
                <c:pt idx="9067">
                  <c:v>2.4537999999999997E-2</c:v>
                </c:pt>
                <c:pt idx="9068">
                  <c:v>2.2747999999999997E-2</c:v>
                </c:pt>
                <c:pt idx="9069">
                  <c:v>4.0868000000000002E-2</c:v>
                </c:pt>
                <c:pt idx="9070">
                  <c:v>4.0343999999999998E-2</c:v>
                </c:pt>
                <c:pt idx="9071">
                  <c:v>4.3963999999999996E-2</c:v>
                </c:pt>
                <c:pt idx="9072">
                  <c:v>4.3387999999999996E-2</c:v>
                </c:pt>
                <c:pt idx="9073">
                  <c:v>4.8780000000000004E-2</c:v>
                </c:pt>
                <c:pt idx="9074">
                  <c:v>4.5051999999999995E-2</c:v>
                </c:pt>
                <c:pt idx="9075">
                  <c:v>6.5750000000000003E-2</c:v>
                </c:pt>
                <c:pt idx="9076">
                  <c:v>6.6930000000000003E-2</c:v>
                </c:pt>
                <c:pt idx="9077">
                  <c:v>6.0481999999999994E-2</c:v>
                </c:pt>
                <c:pt idx="9078">
                  <c:v>5.3497999999999997E-2</c:v>
                </c:pt>
                <c:pt idx="9079">
                  <c:v>4.9138999999999995E-2</c:v>
                </c:pt>
                <c:pt idx="9080">
                  <c:v>4.2183999999999999E-2</c:v>
                </c:pt>
                <c:pt idx="9081">
                  <c:v>3.8088999999999998E-2</c:v>
                </c:pt>
                <c:pt idx="9082">
                  <c:v>3.2777000000000001E-2</c:v>
                </c:pt>
                <c:pt idx="9083">
                  <c:v>2.8051999999999997E-2</c:v>
                </c:pt>
                <c:pt idx="9084">
                  <c:v>2.6511999999999997E-2</c:v>
                </c:pt>
                <c:pt idx="9085">
                  <c:v>2.2407999999999997E-2</c:v>
                </c:pt>
                <c:pt idx="9086">
                  <c:v>1.6267E-2</c:v>
                </c:pt>
                <c:pt idx="9087">
                  <c:v>2.6310999999999998E-2</c:v>
                </c:pt>
                <c:pt idx="9088">
                  <c:v>2.4308E-2</c:v>
                </c:pt>
                <c:pt idx="9089">
                  <c:v>2.5680000000000001E-2</c:v>
                </c:pt>
                <c:pt idx="9090">
                  <c:v>2.5304E-2</c:v>
                </c:pt>
                <c:pt idx="9091">
                  <c:v>2.4937999999999998E-2</c:v>
                </c:pt>
                <c:pt idx="9092">
                  <c:v>1.9068999999999999E-2</c:v>
                </c:pt>
                <c:pt idx="9093">
                  <c:v>1.2990999999999999E-2</c:v>
                </c:pt>
                <c:pt idx="9094">
                  <c:v>1.0609E-2</c:v>
                </c:pt>
                <c:pt idx="9095">
                  <c:v>9.9080000000000001E-3</c:v>
                </c:pt>
                <c:pt idx="9096">
                  <c:v>1.0045999999999999E-2</c:v>
                </c:pt>
                <c:pt idx="9097">
                  <c:v>9.7949999999999999E-3</c:v>
                </c:pt>
                <c:pt idx="9098">
                  <c:v>9.6949999999999988E-3</c:v>
                </c:pt>
                <c:pt idx="9099">
                  <c:v>7.8329999999999997E-3</c:v>
                </c:pt>
                <c:pt idx="9100">
                  <c:v>7.3600000000000002E-3</c:v>
                </c:pt>
                <c:pt idx="9101">
                  <c:v>7.814999999999999E-3</c:v>
                </c:pt>
                <c:pt idx="9102">
                  <c:v>6.2429999999999994E-3</c:v>
                </c:pt>
                <c:pt idx="9103">
                  <c:v>6.7919999999999994E-3</c:v>
                </c:pt>
                <c:pt idx="9104">
                  <c:v>4.8189999999999995E-3</c:v>
                </c:pt>
                <c:pt idx="9105">
                  <c:v>4.6100000000000004E-3</c:v>
                </c:pt>
                <c:pt idx="9106">
                  <c:v>3.8300000000000005E-3</c:v>
                </c:pt>
                <c:pt idx="9107">
                  <c:v>5.8560000000000001E-3</c:v>
                </c:pt>
                <c:pt idx="9108">
                  <c:v>2.222E-3</c:v>
                </c:pt>
                <c:pt idx="9109">
                  <c:v>1.8039999999999998E-3</c:v>
                </c:pt>
                <c:pt idx="9110">
                  <c:v>1.629E-3</c:v>
                </c:pt>
                <c:pt idx="9111">
                  <c:v>1.464E-3</c:v>
                </c:pt>
                <c:pt idx="9112">
                  <c:v>6.829E-3</c:v>
                </c:pt>
                <c:pt idx="9113">
                  <c:v>7.8969999999999995E-3</c:v>
                </c:pt>
                <c:pt idx="9114">
                  <c:v>1.2218999999999999E-2</c:v>
                </c:pt>
                <c:pt idx="9115">
                  <c:v>1.6372999999999999E-2</c:v>
                </c:pt>
                <c:pt idx="9116">
                  <c:v>1.6149E-2</c:v>
                </c:pt>
                <c:pt idx="9117">
                  <c:v>2.8263999999999997E-2</c:v>
                </c:pt>
                <c:pt idx="9118">
                  <c:v>3.3012E-2</c:v>
                </c:pt>
                <c:pt idx="9119">
                  <c:v>4.1250999999999996E-2</c:v>
                </c:pt>
                <c:pt idx="9120">
                  <c:v>5.9378999999999994E-2</c:v>
                </c:pt>
                <c:pt idx="9121">
                  <c:v>6.769E-2</c:v>
                </c:pt>
                <c:pt idx="9122">
                  <c:v>6.7923999999999998E-2</c:v>
                </c:pt>
                <c:pt idx="9123">
                  <c:v>6.6937999999999998E-2</c:v>
                </c:pt>
                <c:pt idx="9124">
                  <c:v>6.8915999999999991E-2</c:v>
                </c:pt>
                <c:pt idx="9125">
                  <c:v>6.0818999999999998E-2</c:v>
                </c:pt>
                <c:pt idx="9126">
                  <c:v>5.2557E-2</c:v>
                </c:pt>
                <c:pt idx="9127">
                  <c:v>4.5145999999999999E-2</c:v>
                </c:pt>
                <c:pt idx="9128">
                  <c:v>3.8864999999999997E-2</c:v>
                </c:pt>
                <c:pt idx="9129">
                  <c:v>3.2361000000000001E-2</c:v>
                </c:pt>
                <c:pt idx="9130">
                  <c:v>2.9050999999999997E-2</c:v>
                </c:pt>
                <c:pt idx="9131">
                  <c:v>2.1932E-2</c:v>
                </c:pt>
                <c:pt idx="9132">
                  <c:v>2.1564999999999997E-2</c:v>
                </c:pt>
                <c:pt idx="9133">
                  <c:v>3.8082999999999999E-2</c:v>
                </c:pt>
                <c:pt idx="9134">
                  <c:v>4.8126999999999996E-2</c:v>
                </c:pt>
                <c:pt idx="9135">
                  <c:v>5.8283999999999996E-2</c:v>
                </c:pt>
                <c:pt idx="9136">
                  <c:v>6.3390000000000002E-2</c:v>
                </c:pt>
                <c:pt idx="9137">
                  <c:v>6.2745999999999996E-2</c:v>
                </c:pt>
                <c:pt idx="9138">
                  <c:v>6.1731999999999995E-2</c:v>
                </c:pt>
                <c:pt idx="9139">
                  <c:v>5.2325999999999998E-2</c:v>
                </c:pt>
                <c:pt idx="9140">
                  <c:v>5.2414999999999996E-2</c:v>
                </c:pt>
                <c:pt idx="9141">
                  <c:v>7.7656000000000003E-2</c:v>
                </c:pt>
                <c:pt idx="9142">
                  <c:v>9.7450000000000009E-2</c:v>
                </c:pt>
                <c:pt idx="9143">
                  <c:v>9.4247999999999998E-2</c:v>
                </c:pt>
                <c:pt idx="9144">
                  <c:v>9.8131999999999997E-2</c:v>
                </c:pt>
                <c:pt idx="9145">
                  <c:v>0.100698</c:v>
                </c:pt>
                <c:pt idx="9146">
                  <c:v>0.12101099999999999</c:v>
                </c:pt>
                <c:pt idx="9147">
                  <c:v>0.120796</c:v>
                </c:pt>
                <c:pt idx="9148">
                  <c:v>0.11361499999999999</c:v>
                </c:pt>
                <c:pt idx="9149">
                  <c:v>0.10874099999999999</c:v>
                </c:pt>
                <c:pt idx="9150">
                  <c:v>0.11641899999999999</c:v>
                </c:pt>
                <c:pt idx="9151">
                  <c:v>0.11949599999999999</c:v>
                </c:pt>
                <c:pt idx="9152">
                  <c:v>0.12459899999999999</c:v>
                </c:pt>
                <c:pt idx="9153">
                  <c:v>0.12528500000000001</c:v>
                </c:pt>
                <c:pt idx="9154">
                  <c:v>0.13108300000000001</c:v>
                </c:pt>
                <c:pt idx="9155">
                  <c:v>0.116214</c:v>
                </c:pt>
                <c:pt idx="9156">
                  <c:v>0.11515599999999999</c:v>
                </c:pt>
                <c:pt idx="9157">
                  <c:v>0.11753899999999999</c:v>
                </c:pt>
                <c:pt idx="9158">
                  <c:v>0.103946</c:v>
                </c:pt>
                <c:pt idx="9159">
                  <c:v>0.107195</c:v>
                </c:pt>
                <c:pt idx="9160">
                  <c:v>9.9426E-2</c:v>
                </c:pt>
                <c:pt idx="9161">
                  <c:v>0.11326899999999999</c:v>
                </c:pt>
                <c:pt idx="9162">
                  <c:v>9.1386999999999996E-2</c:v>
                </c:pt>
                <c:pt idx="9163">
                  <c:v>7.4005000000000001E-2</c:v>
                </c:pt>
                <c:pt idx="9164">
                  <c:v>6.3412999999999997E-2</c:v>
                </c:pt>
                <c:pt idx="9165">
                  <c:v>5.0983000000000001E-2</c:v>
                </c:pt>
                <c:pt idx="9166">
                  <c:v>3.8135999999999996E-2</c:v>
                </c:pt>
                <c:pt idx="9167">
                  <c:v>2.9921999999999997E-2</c:v>
                </c:pt>
                <c:pt idx="9168">
                  <c:v>2.2948E-2</c:v>
                </c:pt>
                <c:pt idx="9169">
                  <c:v>1.9945999999999998E-2</c:v>
                </c:pt>
                <c:pt idx="9170">
                  <c:v>1.6416E-2</c:v>
                </c:pt>
                <c:pt idx="9171">
                  <c:v>1.5382E-2</c:v>
                </c:pt>
                <c:pt idx="9172">
                  <c:v>1.2124999999999999E-2</c:v>
                </c:pt>
                <c:pt idx="9173">
                  <c:v>1.3405E-2</c:v>
                </c:pt>
                <c:pt idx="9174">
                  <c:v>1.0673999999999999E-2</c:v>
                </c:pt>
                <c:pt idx="9175">
                  <c:v>8.7790000000000003E-3</c:v>
                </c:pt>
                <c:pt idx="9176">
                  <c:v>8.4400000000000013E-3</c:v>
                </c:pt>
                <c:pt idx="9177">
                  <c:v>1.2013999999999999E-2</c:v>
                </c:pt>
                <c:pt idx="9178">
                  <c:v>1.3110999999999999E-2</c:v>
                </c:pt>
                <c:pt idx="9179">
                  <c:v>1.8234999999999998E-2</c:v>
                </c:pt>
                <c:pt idx="9180">
                  <c:v>2.1912999999999998E-2</c:v>
                </c:pt>
                <c:pt idx="9181">
                  <c:v>2.6515E-2</c:v>
                </c:pt>
                <c:pt idx="9182">
                  <c:v>2.4157999999999999E-2</c:v>
                </c:pt>
                <c:pt idx="9183">
                  <c:v>2.9297E-2</c:v>
                </c:pt>
                <c:pt idx="9184">
                  <c:v>2.7223999999999998E-2</c:v>
                </c:pt>
                <c:pt idx="9185">
                  <c:v>3.0804999999999999E-2</c:v>
                </c:pt>
                <c:pt idx="9186">
                  <c:v>2.8024E-2</c:v>
                </c:pt>
                <c:pt idx="9187">
                  <c:v>3.6706999999999997E-2</c:v>
                </c:pt>
                <c:pt idx="9188">
                  <c:v>3.6707999999999998E-2</c:v>
                </c:pt>
                <c:pt idx="9189">
                  <c:v>3.0043E-2</c:v>
                </c:pt>
                <c:pt idx="9190">
                  <c:v>3.3750999999999996E-2</c:v>
                </c:pt>
                <c:pt idx="9191">
                  <c:v>2.8605999999999999E-2</c:v>
                </c:pt>
                <c:pt idx="9192">
                  <c:v>2.7307999999999999E-2</c:v>
                </c:pt>
                <c:pt idx="9193">
                  <c:v>3.0518999999999998E-2</c:v>
                </c:pt>
                <c:pt idx="9194">
                  <c:v>2.7831999999999999E-2</c:v>
                </c:pt>
                <c:pt idx="9195">
                  <c:v>2.5203E-2</c:v>
                </c:pt>
                <c:pt idx="9196">
                  <c:v>2.4784999999999998E-2</c:v>
                </c:pt>
                <c:pt idx="9197">
                  <c:v>1.9798E-2</c:v>
                </c:pt>
                <c:pt idx="9198">
                  <c:v>2.0531999999999998E-2</c:v>
                </c:pt>
                <c:pt idx="9199">
                  <c:v>1.6048E-2</c:v>
                </c:pt>
                <c:pt idx="9200">
                  <c:v>1.5578999999999999E-2</c:v>
                </c:pt>
                <c:pt idx="9201">
                  <c:v>1.7400000000000002E-2</c:v>
                </c:pt>
                <c:pt idx="9202">
                  <c:v>1.7062999999999998E-2</c:v>
                </c:pt>
                <c:pt idx="9203">
                  <c:v>1.5453E-2</c:v>
                </c:pt>
                <c:pt idx="9204">
                  <c:v>1.6234999999999999E-2</c:v>
                </c:pt>
                <c:pt idx="9205">
                  <c:v>1.4988999999999999E-2</c:v>
                </c:pt>
                <c:pt idx="9206">
                  <c:v>1.7375999999999999E-2</c:v>
                </c:pt>
                <c:pt idx="9207">
                  <c:v>9.4619999999999999E-3</c:v>
                </c:pt>
                <c:pt idx="9208">
                  <c:v>1.1260000000000001E-2</c:v>
                </c:pt>
                <c:pt idx="9209">
                  <c:v>1.2093999999999999E-2</c:v>
                </c:pt>
                <c:pt idx="9210">
                  <c:v>1.0477E-2</c:v>
                </c:pt>
                <c:pt idx="9211">
                  <c:v>1.3958999999999999E-2</c:v>
                </c:pt>
                <c:pt idx="9212">
                  <c:v>1.3862999999999999E-2</c:v>
                </c:pt>
                <c:pt idx="9213">
                  <c:v>1.0659E-2</c:v>
                </c:pt>
                <c:pt idx="9214">
                  <c:v>1.0426E-2</c:v>
                </c:pt>
                <c:pt idx="9215">
                  <c:v>1.1127999999999999E-2</c:v>
                </c:pt>
                <c:pt idx="9216">
                  <c:v>6.9969999999999997E-3</c:v>
                </c:pt>
                <c:pt idx="9217">
                  <c:v>5.071E-3</c:v>
                </c:pt>
                <c:pt idx="9218">
                  <c:v>5.5420000000000001E-3</c:v>
                </c:pt>
                <c:pt idx="9219">
                  <c:v>2.6319999999999998E-3</c:v>
                </c:pt>
                <c:pt idx="9220">
                  <c:v>3.9369999999999995E-3</c:v>
                </c:pt>
                <c:pt idx="9221">
                  <c:v>6.0100000000000006E-3</c:v>
                </c:pt>
                <c:pt idx="9222">
                  <c:v>6.2300000000000003E-3</c:v>
                </c:pt>
                <c:pt idx="9223">
                  <c:v>1.0102E-2</c:v>
                </c:pt>
                <c:pt idx="9224">
                  <c:v>1.1793999999999999E-2</c:v>
                </c:pt>
                <c:pt idx="9225">
                  <c:v>1.1880999999999999E-2</c:v>
                </c:pt>
                <c:pt idx="9226">
                  <c:v>1.2678E-2</c:v>
                </c:pt>
                <c:pt idx="9227">
                  <c:v>1.5384E-2</c:v>
                </c:pt>
                <c:pt idx="9228">
                  <c:v>1.4242999999999999E-2</c:v>
                </c:pt>
                <c:pt idx="9229">
                  <c:v>1.6306999999999999E-2</c:v>
                </c:pt>
                <c:pt idx="9230">
                  <c:v>1.6234999999999999E-2</c:v>
                </c:pt>
                <c:pt idx="9231">
                  <c:v>1.8863999999999999E-2</c:v>
                </c:pt>
                <c:pt idx="9232">
                  <c:v>1.8720999999999998E-2</c:v>
                </c:pt>
                <c:pt idx="9233">
                  <c:v>1.8754E-2</c:v>
                </c:pt>
                <c:pt idx="9234">
                  <c:v>1.1883999999999999E-2</c:v>
                </c:pt>
                <c:pt idx="9235">
                  <c:v>1.1148E-2</c:v>
                </c:pt>
                <c:pt idx="9236">
                  <c:v>1.1006E-2</c:v>
                </c:pt>
                <c:pt idx="9237">
                  <c:v>6.6559999999999996E-3</c:v>
                </c:pt>
                <c:pt idx="9238">
                  <c:v>8.9359999999999995E-3</c:v>
                </c:pt>
                <c:pt idx="9239">
                  <c:v>1.3899E-2</c:v>
                </c:pt>
                <c:pt idx="9240">
                  <c:v>1.6290000000000002E-2</c:v>
                </c:pt>
                <c:pt idx="9241">
                  <c:v>1.2310000000000001E-2</c:v>
                </c:pt>
                <c:pt idx="9242">
                  <c:v>1.387E-2</c:v>
                </c:pt>
                <c:pt idx="9243">
                  <c:v>1.0178999999999999E-2</c:v>
                </c:pt>
                <c:pt idx="9244">
                  <c:v>1.3578999999999999E-2</c:v>
                </c:pt>
                <c:pt idx="9245">
                  <c:v>1.5321E-2</c:v>
                </c:pt>
                <c:pt idx="9246">
                  <c:v>2.1444999999999999E-2</c:v>
                </c:pt>
                <c:pt idx="9247">
                  <c:v>1.8955E-2</c:v>
                </c:pt>
                <c:pt idx="9248">
                  <c:v>1.7009E-2</c:v>
                </c:pt>
                <c:pt idx="9249">
                  <c:v>1.6241999999999999E-2</c:v>
                </c:pt>
                <c:pt idx="9250">
                  <c:v>1.1611999999999999E-2</c:v>
                </c:pt>
                <c:pt idx="9251">
                  <c:v>1.5564E-2</c:v>
                </c:pt>
                <c:pt idx="9252">
                  <c:v>1.4461999999999999E-2</c:v>
                </c:pt>
                <c:pt idx="9253">
                  <c:v>1.7537000000000001E-2</c:v>
                </c:pt>
                <c:pt idx="9254">
                  <c:v>2.1780999999999998E-2</c:v>
                </c:pt>
                <c:pt idx="9255">
                  <c:v>1.6426E-2</c:v>
                </c:pt>
                <c:pt idx="9256">
                  <c:v>1.4515E-2</c:v>
                </c:pt>
                <c:pt idx="9257">
                  <c:v>1.5363999999999999E-2</c:v>
                </c:pt>
                <c:pt idx="9258">
                  <c:v>1.5441E-2</c:v>
                </c:pt>
                <c:pt idx="9259">
                  <c:v>2.0230000000000001E-2</c:v>
                </c:pt>
                <c:pt idx="9260">
                  <c:v>2.8818E-2</c:v>
                </c:pt>
                <c:pt idx="9261">
                  <c:v>2.8544E-2</c:v>
                </c:pt>
                <c:pt idx="9262">
                  <c:v>2.6487E-2</c:v>
                </c:pt>
                <c:pt idx="9263">
                  <c:v>2.6275999999999997E-2</c:v>
                </c:pt>
                <c:pt idx="9264">
                  <c:v>3.0233999999999997E-2</c:v>
                </c:pt>
                <c:pt idx="9265">
                  <c:v>3.7918E-2</c:v>
                </c:pt>
                <c:pt idx="9266">
                  <c:v>4.6002000000000001E-2</c:v>
                </c:pt>
                <c:pt idx="9267">
                  <c:v>5.9681999999999999E-2</c:v>
                </c:pt>
                <c:pt idx="9268">
                  <c:v>7.239799999999999E-2</c:v>
                </c:pt>
                <c:pt idx="9269">
                  <c:v>7.2930000000000009E-2</c:v>
                </c:pt>
                <c:pt idx="9270">
                  <c:v>7.9330999999999999E-2</c:v>
                </c:pt>
                <c:pt idx="9271">
                  <c:v>7.9296999999999992E-2</c:v>
                </c:pt>
                <c:pt idx="9272">
                  <c:v>6.9622000000000003E-2</c:v>
                </c:pt>
                <c:pt idx="9273">
                  <c:v>5.9532999999999996E-2</c:v>
                </c:pt>
                <c:pt idx="9274">
                  <c:v>4.7952999999999996E-2</c:v>
                </c:pt>
                <c:pt idx="9275">
                  <c:v>3.866E-2</c:v>
                </c:pt>
                <c:pt idx="9276">
                  <c:v>3.2821999999999997E-2</c:v>
                </c:pt>
                <c:pt idx="9277">
                  <c:v>2.0910999999999999E-2</c:v>
                </c:pt>
                <c:pt idx="9278">
                  <c:v>2.1259E-2</c:v>
                </c:pt>
                <c:pt idx="9279">
                  <c:v>2.2744999999999998E-2</c:v>
                </c:pt>
                <c:pt idx="9280">
                  <c:v>2.2846999999999999E-2</c:v>
                </c:pt>
                <c:pt idx="9281">
                  <c:v>2.3991999999999999E-2</c:v>
                </c:pt>
                <c:pt idx="9282">
                  <c:v>2.6383E-2</c:v>
                </c:pt>
                <c:pt idx="9283">
                  <c:v>2.6227E-2</c:v>
                </c:pt>
                <c:pt idx="9284">
                  <c:v>2.6022999999999998E-2</c:v>
                </c:pt>
                <c:pt idx="9285">
                  <c:v>2.5401999999999997E-2</c:v>
                </c:pt>
                <c:pt idx="9286">
                  <c:v>1.9687E-2</c:v>
                </c:pt>
                <c:pt idx="9287">
                  <c:v>2.1287E-2</c:v>
                </c:pt>
                <c:pt idx="9288">
                  <c:v>2.1131999999999998E-2</c:v>
                </c:pt>
                <c:pt idx="9289">
                  <c:v>2.1701999999999999E-2</c:v>
                </c:pt>
                <c:pt idx="9290">
                  <c:v>2.6284999999999999E-2</c:v>
                </c:pt>
                <c:pt idx="9291">
                  <c:v>2.6745999999999999E-2</c:v>
                </c:pt>
                <c:pt idx="9292">
                  <c:v>2.4634999999999997E-2</c:v>
                </c:pt>
                <c:pt idx="9293">
                  <c:v>2.5720000000000003E-2</c:v>
                </c:pt>
                <c:pt idx="9294">
                  <c:v>1.8192E-2</c:v>
                </c:pt>
                <c:pt idx="9295">
                  <c:v>1.3741E-2</c:v>
                </c:pt>
                <c:pt idx="9296">
                  <c:v>2.3434999999999997E-2</c:v>
                </c:pt>
                <c:pt idx="9297">
                  <c:v>5.2291999999999998E-2</c:v>
                </c:pt>
                <c:pt idx="9298">
                  <c:v>0.106613</c:v>
                </c:pt>
                <c:pt idx="9299">
                  <c:v>0.14491299999999999</c:v>
                </c:pt>
                <c:pt idx="9300">
                  <c:v>0.17458199999999999</c:v>
                </c:pt>
                <c:pt idx="9301">
                  <c:v>0.186163</c:v>
                </c:pt>
                <c:pt idx="9302">
                  <c:v>0.17969499999999999</c:v>
                </c:pt>
                <c:pt idx="9303">
                  <c:v>0.18867399999999998</c:v>
                </c:pt>
                <c:pt idx="9304">
                  <c:v>0.21010699999999999</c:v>
                </c:pt>
                <c:pt idx="9305">
                  <c:v>0.21538199999999999</c:v>
                </c:pt>
                <c:pt idx="9306">
                  <c:v>0.21531000000000003</c:v>
                </c:pt>
                <c:pt idx="9307">
                  <c:v>0.21820099999999998</c:v>
                </c:pt>
                <c:pt idx="9308">
                  <c:v>0.20910299999999998</c:v>
                </c:pt>
                <c:pt idx="9309">
                  <c:v>0.19880899999999999</c:v>
                </c:pt>
                <c:pt idx="9310">
                  <c:v>0.192658</c:v>
                </c:pt>
                <c:pt idx="9311">
                  <c:v>0.181841</c:v>
                </c:pt>
                <c:pt idx="9312">
                  <c:v>0.17243899999999998</c:v>
                </c:pt>
                <c:pt idx="9313">
                  <c:v>0.166327</c:v>
                </c:pt>
                <c:pt idx="9314">
                  <c:v>0.14186399999999999</c:v>
                </c:pt>
                <c:pt idx="9315">
                  <c:v>0.13211799999999999</c:v>
                </c:pt>
                <c:pt idx="9316">
                  <c:v>0.12771000000000002</c:v>
                </c:pt>
                <c:pt idx="9317">
                  <c:v>0.138102</c:v>
                </c:pt>
                <c:pt idx="9318">
                  <c:v>0.16128199999999998</c:v>
                </c:pt>
                <c:pt idx="9319">
                  <c:v>0.15982299999999999</c:v>
                </c:pt>
                <c:pt idx="9320">
                  <c:v>0.15473399999999998</c:v>
                </c:pt>
                <c:pt idx="9321">
                  <c:v>0.15728499999999998</c:v>
                </c:pt>
                <c:pt idx="9322">
                  <c:v>0.14850000000000002</c:v>
                </c:pt>
                <c:pt idx="9323">
                  <c:v>0.170766</c:v>
                </c:pt>
                <c:pt idx="9324">
                  <c:v>0.164135</c:v>
                </c:pt>
                <c:pt idx="9325">
                  <c:v>0.15718399999999999</c:v>
                </c:pt>
                <c:pt idx="9326">
                  <c:v>0.15823299999999998</c:v>
                </c:pt>
                <c:pt idx="9327">
                  <c:v>0.15969700000000001</c:v>
                </c:pt>
                <c:pt idx="9328">
                  <c:v>0.16175599999999998</c:v>
                </c:pt>
                <c:pt idx="9329">
                  <c:v>0.15531899999999998</c:v>
                </c:pt>
                <c:pt idx="9330">
                  <c:v>0.142539</c:v>
                </c:pt>
                <c:pt idx="9331">
                  <c:v>0.13026000000000001</c:v>
                </c:pt>
                <c:pt idx="9332">
                  <c:v>0.12564699999999998</c:v>
                </c:pt>
                <c:pt idx="9333">
                  <c:v>0.11312699999999999</c:v>
                </c:pt>
                <c:pt idx="9334">
                  <c:v>0.107193</c:v>
                </c:pt>
                <c:pt idx="9335">
                  <c:v>9.8981E-2</c:v>
                </c:pt>
                <c:pt idx="9336">
                  <c:v>0.10187599999999999</c:v>
                </c:pt>
                <c:pt idx="9337">
                  <c:v>9.0445999999999999E-2</c:v>
                </c:pt>
                <c:pt idx="9338">
                  <c:v>8.6682999999999996E-2</c:v>
                </c:pt>
                <c:pt idx="9339">
                  <c:v>7.5026999999999996E-2</c:v>
                </c:pt>
                <c:pt idx="9340">
                  <c:v>6.9510000000000002E-2</c:v>
                </c:pt>
                <c:pt idx="9341">
                  <c:v>7.6723E-2</c:v>
                </c:pt>
                <c:pt idx="9342">
                  <c:v>6.9757E-2</c:v>
                </c:pt>
                <c:pt idx="9343">
                  <c:v>6.6028000000000003E-2</c:v>
                </c:pt>
                <c:pt idx="9344">
                  <c:v>6.2427999999999997E-2</c:v>
                </c:pt>
                <c:pt idx="9345">
                  <c:v>5.7251999999999997E-2</c:v>
                </c:pt>
                <c:pt idx="9346">
                  <c:v>5.0615E-2</c:v>
                </c:pt>
                <c:pt idx="9347">
                  <c:v>4.9680000000000002E-2</c:v>
                </c:pt>
                <c:pt idx="9348">
                  <c:v>4.9235999999999995E-2</c:v>
                </c:pt>
                <c:pt idx="9349">
                  <c:v>4.4171999999999996E-2</c:v>
                </c:pt>
                <c:pt idx="9350">
                  <c:v>3.8340000000000006E-2</c:v>
                </c:pt>
                <c:pt idx="9351">
                  <c:v>3.3035000000000002E-2</c:v>
                </c:pt>
                <c:pt idx="9352">
                  <c:v>2.6945E-2</c:v>
                </c:pt>
                <c:pt idx="9353">
                  <c:v>3.0510000000000002E-2</c:v>
                </c:pt>
                <c:pt idx="9354">
                  <c:v>2.7445999999999998E-2</c:v>
                </c:pt>
                <c:pt idx="9355">
                  <c:v>2.5411E-2</c:v>
                </c:pt>
                <c:pt idx="9356">
                  <c:v>2.9320000000000002E-2</c:v>
                </c:pt>
                <c:pt idx="9357">
                  <c:v>3.227E-2</c:v>
                </c:pt>
                <c:pt idx="9358">
                  <c:v>3.6942999999999997E-2</c:v>
                </c:pt>
                <c:pt idx="9359">
                  <c:v>3.5276000000000002E-2</c:v>
                </c:pt>
                <c:pt idx="9360">
                  <c:v>3.8248999999999998E-2</c:v>
                </c:pt>
                <c:pt idx="9361">
                  <c:v>3.6851999999999996E-2</c:v>
                </c:pt>
                <c:pt idx="9362">
                  <c:v>3.6976999999999996E-2</c:v>
                </c:pt>
                <c:pt idx="9363">
                  <c:v>3.6860000000000004E-2</c:v>
                </c:pt>
                <c:pt idx="9364">
                  <c:v>3.261E-2</c:v>
                </c:pt>
                <c:pt idx="9365">
                  <c:v>2.8967E-2</c:v>
                </c:pt>
                <c:pt idx="9366">
                  <c:v>2.2648999999999999E-2</c:v>
                </c:pt>
                <c:pt idx="9367">
                  <c:v>1.8532E-2</c:v>
                </c:pt>
                <c:pt idx="9368">
                  <c:v>1.7180000000000001E-2</c:v>
                </c:pt>
                <c:pt idx="9369">
                  <c:v>1.3573999999999999E-2</c:v>
                </c:pt>
                <c:pt idx="9370">
                  <c:v>1.3950000000000001E-2</c:v>
                </c:pt>
                <c:pt idx="9371">
                  <c:v>4.7524999999999998E-2</c:v>
                </c:pt>
                <c:pt idx="9372">
                  <c:v>6.1416999999999999E-2</c:v>
                </c:pt>
                <c:pt idx="9373">
                  <c:v>8.3437999999999998E-2</c:v>
                </c:pt>
                <c:pt idx="9374">
                  <c:v>9.6965999999999997E-2</c:v>
                </c:pt>
                <c:pt idx="9375">
                  <c:v>0.10251399999999999</c:v>
                </c:pt>
                <c:pt idx="9376">
                  <c:v>0.101382</c:v>
                </c:pt>
                <c:pt idx="9377">
                  <c:v>0.13770399999999999</c:v>
                </c:pt>
                <c:pt idx="9378">
                  <c:v>0.148149</c:v>
                </c:pt>
                <c:pt idx="9379">
                  <c:v>0.151861</c:v>
                </c:pt>
                <c:pt idx="9380">
                  <c:v>0.14948899999999998</c:v>
                </c:pt>
                <c:pt idx="9381">
                  <c:v>0.16411799999999999</c:v>
                </c:pt>
                <c:pt idx="9382">
                  <c:v>0.16986299999999999</c:v>
                </c:pt>
                <c:pt idx="9383">
                  <c:v>0.16895000000000002</c:v>
                </c:pt>
                <c:pt idx="9384">
                  <c:v>0.15617699999999998</c:v>
                </c:pt>
                <c:pt idx="9385">
                  <c:v>0.14369199999999999</c:v>
                </c:pt>
                <c:pt idx="9386">
                  <c:v>0.12800500000000001</c:v>
                </c:pt>
                <c:pt idx="9387">
                  <c:v>0.10985099999999999</c:v>
                </c:pt>
                <c:pt idx="9388">
                  <c:v>9.5984E-2</c:v>
                </c:pt>
                <c:pt idx="9389">
                  <c:v>9.1965999999999992E-2</c:v>
                </c:pt>
                <c:pt idx="9390">
                  <c:v>8.1820999999999991E-2</c:v>
                </c:pt>
                <c:pt idx="9391">
                  <c:v>7.3595999999999995E-2</c:v>
                </c:pt>
                <c:pt idx="9392">
                  <c:v>6.2644999999999992E-2</c:v>
                </c:pt>
                <c:pt idx="9393">
                  <c:v>7.3922000000000002E-2</c:v>
                </c:pt>
                <c:pt idx="9394">
                  <c:v>7.961E-2</c:v>
                </c:pt>
                <c:pt idx="9395">
                  <c:v>8.8599999999999998E-2</c:v>
                </c:pt>
                <c:pt idx="9396">
                  <c:v>0.115034</c:v>
                </c:pt>
                <c:pt idx="9397">
                  <c:v>0.128666</c:v>
                </c:pt>
                <c:pt idx="9398">
                  <c:v>0.12743199999999999</c:v>
                </c:pt>
                <c:pt idx="9399">
                  <c:v>0.12321599999999999</c:v>
                </c:pt>
                <c:pt idx="9400">
                  <c:v>0.133794</c:v>
                </c:pt>
                <c:pt idx="9401">
                  <c:v>0.130107</c:v>
                </c:pt>
                <c:pt idx="9402">
                  <c:v>0.132212</c:v>
                </c:pt>
                <c:pt idx="9403">
                  <c:v>0.13449700000000001</c:v>
                </c:pt>
                <c:pt idx="9404">
                  <c:v>0.134301</c:v>
                </c:pt>
                <c:pt idx="9405">
                  <c:v>0.123014</c:v>
                </c:pt>
                <c:pt idx="9406">
                  <c:v>0.12532699999999999</c:v>
                </c:pt>
                <c:pt idx="9407">
                  <c:v>0.11888000000000001</c:v>
                </c:pt>
                <c:pt idx="9408">
                  <c:v>0.11835899999999999</c:v>
                </c:pt>
                <c:pt idx="9409">
                  <c:v>0.113939</c:v>
                </c:pt>
                <c:pt idx="9410">
                  <c:v>0.12826399999999999</c:v>
                </c:pt>
                <c:pt idx="9411">
                  <c:v>0.134632</c:v>
                </c:pt>
                <c:pt idx="9412">
                  <c:v>0.133242</c:v>
                </c:pt>
                <c:pt idx="9413">
                  <c:v>0.15403699999999998</c:v>
                </c:pt>
                <c:pt idx="9414">
                  <c:v>0.16095899999999999</c:v>
                </c:pt>
                <c:pt idx="9415">
                  <c:v>0.19311299999999998</c:v>
                </c:pt>
                <c:pt idx="9416">
                  <c:v>0.20228699999999999</c:v>
                </c:pt>
                <c:pt idx="9417">
                  <c:v>0.20893299999999998</c:v>
                </c:pt>
                <c:pt idx="9418">
                  <c:v>0.219859</c:v>
                </c:pt>
                <c:pt idx="9419">
                  <c:v>0.229188</c:v>
                </c:pt>
                <c:pt idx="9420">
                  <c:v>0.235178</c:v>
                </c:pt>
                <c:pt idx="9421">
                  <c:v>0.25021299999999996</c:v>
                </c:pt>
                <c:pt idx="9422">
                  <c:v>0.26900499999999999</c:v>
                </c:pt>
                <c:pt idx="9423">
                  <c:v>0.26994299999999999</c:v>
                </c:pt>
                <c:pt idx="9424">
                  <c:v>0.26982699999999998</c:v>
                </c:pt>
                <c:pt idx="9425">
                  <c:v>0.27275000000000005</c:v>
                </c:pt>
                <c:pt idx="9426">
                  <c:v>0.27118500000000001</c:v>
                </c:pt>
                <c:pt idx="9427">
                  <c:v>0.25503900000000002</c:v>
                </c:pt>
                <c:pt idx="9428">
                  <c:v>0.248337</c:v>
                </c:pt>
                <c:pt idx="9429">
                  <c:v>0.23897199999999999</c:v>
                </c:pt>
                <c:pt idx="9430">
                  <c:v>0.215256</c:v>
                </c:pt>
                <c:pt idx="9431">
                  <c:v>0.20166299999999998</c:v>
                </c:pt>
                <c:pt idx="9432">
                  <c:v>0.21051899999999998</c:v>
                </c:pt>
                <c:pt idx="9433">
                  <c:v>0.20899199999999998</c:v>
                </c:pt>
                <c:pt idx="9434">
                  <c:v>0.222885</c:v>
                </c:pt>
                <c:pt idx="9435">
                  <c:v>0.21055399999999999</c:v>
                </c:pt>
                <c:pt idx="9436">
                  <c:v>0.20119899999999999</c:v>
                </c:pt>
                <c:pt idx="9437">
                  <c:v>0.196154</c:v>
                </c:pt>
                <c:pt idx="9438">
                  <c:v>0.183277</c:v>
                </c:pt>
                <c:pt idx="9439">
                  <c:v>0.20011499999999999</c:v>
                </c:pt>
                <c:pt idx="9440">
                  <c:v>0.20111699999999999</c:v>
                </c:pt>
                <c:pt idx="9441">
                  <c:v>0.20780699999999999</c:v>
                </c:pt>
                <c:pt idx="9442">
                  <c:v>0.201825</c:v>
                </c:pt>
                <c:pt idx="9443">
                  <c:v>0.193022</c:v>
                </c:pt>
                <c:pt idx="9444">
                  <c:v>0.179447</c:v>
                </c:pt>
                <c:pt idx="9445">
                  <c:v>0.163855</c:v>
                </c:pt>
                <c:pt idx="9446">
                  <c:v>0.17893899999999999</c:v>
                </c:pt>
                <c:pt idx="9447">
                  <c:v>0.15990199999999999</c:v>
                </c:pt>
                <c:pt idx="9448">
                  <c:v>0.138706</c:v>
                </c:pt>
                <c:pt idx="9449">
                  <c:v>0.123291</c:v>
                </c:pt>
                <c:pt idx="9450">
                  <c:v>0.11695399999999999</c:v>
                </c:pt>
                <c:pt idx="9451">
                  <c:v>0.10440000000000001</c:v>
                </c:pt>
                <c:pt idx="9452">
                  <c:v>8.9272999999999991E-2</c:v>
                </c:pt>
                <c:pt idx="9453">
                  <c:v>8.0281999999999992E-2</c:v>
                </c:pt>
                <c:pt idx="9454">
                  <c:v>6.5480999999999998E-2</c:v>
                </c:pt>
                <c:pt idx="9455">
                  <c:v>6.5945999999999991E-2</c:v>
                </c:pt>
                <c:pt idx="9456">
                  <c:v>6.0864999999999995E-2</c:v>
                </c:pt>
                <c:pt idx="9457">
                  <c:v>5.3842000000000001E-2</c:v>
                </c:pt>
                <c:pt idx="9458">
                  <c:v>5.1048999999999997E-2</c:v>
                </c:pt>
                <c:pt idx="9459">
                  <c:v>4.9533000000000001E-2</c:v>
                </c:pt>
                <c:pt idx="9460">
                  <c:v>3.8737000000000001E-2</c:v>
                </c:pt>
                <c:pt idx="9461">
                  <c:v>5.3369E-2</c:v>
                </c:pt>
                <c:pt idx="9462">
                  <c:v>5.3795999999999997E-2</c:v>
                </c:pt>
                <c:pt idx="9463">
                  <c:v>5.4775999999999998E-2</c:v>
                </c:pt>
                <c:pt idx="9464">
                  <c:v>5.4657999999999998E-2</c:v>
                </c:pt>
                <c:pt idx="9465">
                  <c:v>5.4843999999999997E-2</c:v>
                </c:pt>
                <c:pt idx="9466">
                  <c:v>4.9056999999999996E-2</c:v>
                </c:pt>
                <c:pt idx="9467">
                  <c:v>4.6107999999999996E-2</c:v>
                </c:pt>
                <c:pt idx="9468">
                  <c:v>3.8220000000000004E-2</c:v>
                </c:pt>
                <c:pt idx="9469">
                  <c:v>3.8556E-2</c:v>
                </c:pt>
                <c:pt idx="9470">
                  <c:v>3.3055999999999995E-2</c:v>
                </c:pt>
                <c:pt idx="9471">
                  <c:v>3.2107999999999998E-2</c:v>
                </c:pt>
                <c:pt idx="9472">
                  <c:v>3.9584000000000001E-2</c:v>
                </c:pt>
                <c:pt idx="9473">
                  <c:v>3.9240000000000004E-2</c:v>
                </c:pt>
                <c:pt idx="9474">
                  <c:v>3.4620999999999999E-2</c:v>
                </c:pt>
                <c:pt idx="9475">
                  <c:v>2.6151999999999998E-2</c:v>
                </c:pt>
                <c:pt idx="9476">
                  <c:v>2.7421999999999998E-2</c:v>
                </c:pt>
                <c:pt idx="9477">
                  <c:v>2.5381999999999998E-2</c:v>
                </c:pt>
                <c:pt idx="9478">
                  <c:v>2.3143E-2</c:v>
                </c:pt>
                <c:pt idx="9479">
                  <c:v>2.8443999999999997E-2</c:v>
                </c:pt>
                <c:pt idx="9480">
                  <c:v>3.5550000000000005E-2</c:v>
                </c:pt>
                <c:pt idx="9481">
                  <c:v>3.7512999999999998E-2</c:v>
                </c:pt>
                <c:pt idx="9482">
                  <c:v>3.2413999999999998E-2</c:v>
                </c:pt>
                <c:pt idx="9483">
                  <c:v>3.6186999999999997E-2</c:v>
                </c:pt>
                <c:pt idx="9484">
                  <c:v>2.8835999999999997E-2</c:v>
                </c:pt>
                <c:pt idx="9485">
                  <c:v>3.6628999999999995E-2</c:v>
                </c:pt>
                <c:pt idx="9486">
                  <c:v>3.8342000000000001E-2</c:v>
                </c:pt>
                <c:pt idx="9487">
                  <c:v>4.3736999999999998E-2</c:v>
                </c:pt>
                <c:pt idx="9488">
                  <c:v>3.8453999999999995E-2</c:v>
                </c:pt>
                <c:pt idx="9489">
                  <c:v>4.1301999999999998E-2</c:v>
                </c:pt>
                <c:pt idx="9490">
                  <c:v>4.5587999999999997E-2</c:v>
                </c:pt>
                <c:pt idx="9491">
                  <c:v>5.8018E-2</c:v>
                </c:pt>
                <c:pt idx="9492">
                  <c:v>6.1061999999999998E-2</c:v>
                </c:pt>
                <c:pt idx="9493">
                  <c:v>6.5484000000000001E-2</c:v>
                </c:pt>
                <c:pt idx="9494">
                  <c:v>5.5396999999999995E-2</c:v>
                </c:pt>
                <c:pt idx="9495">
                  <c:v>4.4325999999999997E-2</c:v>
                </c:pt>
                <c:pt idx="9496">
                  <c:v>3.8080000000000003E-2</c:v>
                </c:pt>
                <c:pt idx="9497">
                  <c:v>3.6340999999999998E-2</c:v>
                </c:pt>
                <c:pt idx="9498">
                  <c:v>3.5164000000000001E-2</c:v>
                </c:pt>
                <c:pt idx="9499">
                  <c:v>3.5084999999999998E-2</c:v>
                </c:pt>
                <c:pt idx="9500">
                  <c:v>3.1012999999999999E-2</c:v>
                </c:pt>
                <c:pt idx="9501">
                  <c:v>2.6526999999999998E-2</c:v>
                </c:pt>
                <c:pt idx="9502">
                  <c:v>2.9551999999999998E-2</c:v>
                </c:pt>
                <c:pt idx="9503">
                  <c:v>3.0015E-2</c:v>
                </c:pt>
                <c:pt idx="9504">
                  <c:v>2.8208E-2</c:v>
                </c:pt>
                <c:pt idx="9505">
                  <c:v>2.4365999999999999E-2</c:v>
                </c:pt>
                <c:pt idx="9506">
                  <c:v>2.8246E-2</c:v>
                </c:pt>
                <c:pt idx="9507">
                  <c:v>2.2523999999999999E-2</c:v>
                </c:pt>
                <c:pt idx="9508">
                  <c:v>2.2896E-2</c:v>
                </c:pt>
                <c:pt idx="9509">
                  <c:v>2.5724E-2</c:v>
                </c:pt>
                <c:pt idx="9510">
                  <c:v>2.5054999999999997E-2</c:v>
                </c:pt>
                <c:pt idx="9511">
                  <c:v>3.3027000000000001E-2</c:v>
                </c:pt>
                <c:pt idx="9512">
                  <c:v>3.2136999999999999E-2</c:v>
                </c:pt>
                <c:pt idx="9513">
                  <c:v>3.1392999999999997E-2</c:v>
                </c:pt>
                <c:pt idx="9514">
                  <c:v>3.2680000000000001E-2</c:v>
                </c:pt>
                <c:pt idx="9515">
                  <c:v>3.3486999999999996E-2</c:v>
                </c:pt>
                <c:pt idx="9516">
                  <c:v>2.6554999999999999E-2</c:v>
                </c:pt>
                <c:pt idx="9517">
                  <c:v>8.3975999999999995E-2</c:v>
                </c:pt>
                <c:pt idx="9518">
                  <c:v>0.13650299999999999</c:v>
                </c:pt>
                <c:pt idx="9519">
                  <c:v>0.16666599999999998</c:v>
                </c:pt>
                <c:pt idx="9520">
                  <c:v>0.176872</c:v>
                </c:pt>
                <c:pt idx="9521">
                  <c:v>0.17891699999999999</c:v>
                </c:pt>
                <c:pt idx="9522">
                  <c:v>0.17775000000000002</c:v>
                </c:pt>
                <c:pt idx="9523">
                  <c:v>0.16877</c:v>
                </c:pt>
                <c:pt idx="9524">
                  <c:v>0.16866799999999998</c:v>
                </c:pt>
                <c:pt idx="9525">
                  <c:v>0.157166</c:v>
                </c:pt>
                <c:pt idx="9526">
                  <c:v>0.14443799999999998</c:v>
                </c:pt>
                <c:pt idx="9527">
                  <c:v>0.137958</c:v>
                </c:pt>
                <c:pt idx="9528">
                  <c:v>0.134406</c:v>
                </c:pt>
                <c:pt idx="9529">
                  <c:v>0.13001799999999999</c:v>
                </c:pt>
                <c:pt idx="9530">
                  <c:v>0.121114</c:v>
                </c:pt>
                <c:pt idx="9531">
                  <c:v>0.109915</c:v>
                </c:pt>
                <c:pt idx="9532">
                  <c:v>9.379599999999999E-2</c:v>
                </c:pt>
                <c:pt idx="9533">
                  <c:v>8.1980000000000011E-2</c:v>
                </c:pt>
                <c:pt idx="9534">
                  <c:v>6.6466999999999998E-2</c:v>
                </c:pt>
                <c:pt idx="9535">
                  <c:v>5.7825999999999995E-2</c:v>
                </c:pt>
                <c:pt idx="9536">
                  <c:v>4.6342000000000001E-2</c:v>
                </c:pt>
                <c:pt idx="9537">
                  <c:v>3.9446999999999996E-2</c:v>
                </c:pt>
                <c:pt idx="9538">
                  <c:v>2.9411E-2</c:v>
                </c:pt>
                <c:pt idx="9539">
                  <c:v>2.0739E-2</c:v>
                </c:pt>
                <c:pt idx="9540">
                  <c:v>1.6437E-2</c:v>
                </c:pt>
                <c:pt idx="9541">
                  <c:v>1.1328E-2</c:v>
                </c:pt>
                <c:pt idx="9542">
                  <c:v>1.2693999999999999E-2</c:v>
                </c:pt>
                <c:pt idx="9543">
                  <c:v>1.0631999999999999E-2</c:v>
                </c:pt>
                <c:pt idx="9544">
                  <c:v>1.0468E-2</c:v>
                </c:pt>
                <c:pt idx="9545">
                  <c:v>9.0919999999999994E-3</c:v>
                </c:pt>
                <c:pt idx="9546">
                  <c:v>8.3039999999999989E-3</c:v>
                </c:pt>
                <c:pt idx="9547">
                  <c:v>8.6809999999999995E-3</c:v>
                </c:pt>
                <c:pt idx="9548">
                  <c:v>9.4319999999999994E-3</c:v>
                </c:pt>
                <c:pt idx="9549">
                  <c:v>9.0689999999999989E-3</c:v>
                </c:pt>
                <c:pt idx="9550">
                  <c:v>8.6610000000000003E-3</c:v>
                </c:pt>
                <c:pt idx="9551">
                  <c:v>8.8400000000000006E-3</c:v>
                </c:pt>
                <c:pt idx="9552">
                  <c:v>8.8269999999999998E-3</c:v>
                </c:pt>
                <c:pt idx="9553">
                  <c:v>9.5219999999999992E-3</c:v>
                </c:pt>
                <c:pt idx="9554">
                  <c:v>6.8919999999999997E-3</c:v>
                </c:pt>
                <c:pt idx="9555">
                  <c:v>7.5319999999999996E-3</c:v>
                </c:pt>
                <c:pt idx="9556">
                  <c:v>7.6409999999999994E-3</c:v>
                </c:pt>
                <c:pt idx="9557">
                  <c:v>7.561E-3</c:v>
                </c:pt>
                <c:pt idx="9558">
                  <c:v>6.8979999999999996E-3</c:v>
                </c:pt>
                <c:pt idx="9559">
                  <c:v>7.1109999999999993E-3</c:v>
                </c:pt>
                <c:pt idx="9560">
                  <c:v>4.3100000000000005E-3</c:v>
                </c:pt>
                <c:pt idx="9561">
                  <c:v>4.64E-3</c:v>
                </c:pt>
                <c:pt idx="9562">
                  <c:v>5.3730000000000002E-3</c:v>
                </c:pt>
                <c:pt idx="9563">
                  <c:v>3.3549999999999999E-3</c:v>
                </c:pt>
                <c:pt idx="9564">
                  <c:v>4.4910000000000002E-3</c:v>
                </c:pt>
                <c:pt idx="9565">
                  <c:v>4.6470000000000001E-3</c:v>
                </c:pt>
                <c:pt idx="9566">
                  <c:v>3.9759999999999995E-3</c:v>
                </c:pt>
                <c:pt idx="9567">
                  <c:v>5.0159999999999996E-3</c:v>
                </c:pt>
                <c:pt idx="9568">
                  <c:v>5.1630000000000001E-3</c:v>
                </c:pt>
                <c:pt idx="9569">
                  <c:v>6.2589999999999998E-3</c:v>
                </c:pt>
                <c:pt idx="9570">
                  <c:v>6.0400000000000002E-3</c:v>
                </c:pt>
                <c:pt idx="9571">
                  <c:v>3.0239999999999998E-3</c:v>
                </c:pt>
                <c:pt idx="9572">
                  <c:v>7.051E-3</c:v>
                </c:pt>
                <c:pt idx="9573">
                  <c:v>5.6189999999999999E-3</c:v>
                </c:pt>
                <c:pt idx="9574">
                  <c:v>1.1680999999999999E-2</c:v>
                </c:pt>
                <c:pt idx="9575">
                  <c:v>1.2267999999999999E-2</c:v>
                </c:pt>
                <c:pt idx="9576">
                  <c:v>1.0992999999999999E-2</c:v>
                </c:pt>
                <c:pt idx="9577">
                  <c:v>1.0234E-2</c:v>
                </c:pt>
                <c:pt idx="9578">
                  <c:v>8.121999999999999E-3</c:v>
                </c:pt>
                <c:pt idx="9579">
                  <c:v>6.7250000000000001E-3</c:v>
                </c:pt>
                <c:pt idx="9580">
                  <c:v>7.3720000000000001E-3</c:v>
                </c:pt>
                <c:pt idx="9581">
                  <c:v>8.071E-3</c:v>
                </c:pt>
                <c:pt idx="9582">
                  <c:v>8.352E-3</c:v>
                </c:pt>
                <c:pt idx="9583">
                  <c:v>8.6420000000000004E-3</c:v>
                </c:pt>
                <c:pt idx="9584">
                  <c:v>7.1609999999999998E-3</c:v>
                </c:pt>
                <c:pt idx="9585">
                  <c:v>6.7559999999999999E-3</c:v>
                </c:pt>
                <c:pt idx="9586">
                  <c:v>7.7139999999999995E-3</c:v>
                </c:pt>
                <c:pt idx="9587">
                  <c:v>7.5359999999999993E-3</c:v>
                </c:pt>
                <c:pt idx="9588">
                  <c:v>6.7589999999999994E-3</c:v>
                </c:pt>
                <c:pt idx="9589">
                  <c:v>6.9700000000000005E-3</c:v>
                </c:pt>
                <c:pt idx="9590">
                  <c:v>5.9500000000000004E-3</c:v>
                </c:pt>
                <c:pt idx="9591">
                  <c:v>4.895E-3</c:v>
                </c:pt>
                <c:pt idx="9592">
                  <c:v>3.1669999999999997E-3</c:v>
                </c:pt>
                <c:pt idx="9593">
                  <c:v>2.3349999999999998E-3</c:v>
                </c:pt>
                <c:pt idx="9594">
                  <c:v>7.7069999999999994E-3</c:v>
                </c:pt>
                <c:pt idx="9595">
                  <c:v>5.4879999999999998E-3</c:v>
                </c:pt>
                <c:pt idx="9596">
                  <c:v>5.5449999999999996E-3</c:v>
                </c:pt>
                <c:pt idx="9597">
                  <c:v>4.3860000000000001E-3</c:v>
                </c:pt>
                <c:pt idx="9598">
                  <c:v>4.4800000000000005E-3</c:v>
                </c:pt>
                <c:pt idx="9599">
                  <c:v>3.5700000000000003E-3</c:v>
                </c:pt>
                <c:pt idx="9600">
                  <c:v>3.1869999999999997E-3</c:v>
                </c:pt>
                <c:pt idx="9601">
                  <c:v>2.3059999999999999E-3</c:v>
                </c:pt>
                <c:pt idx="9602">
                  <c:v>1.7309999999999999E-3</c:v>
                </c:pt>
                <c:pt idx="9603">
                  <c:v>1.415E-3</c:v>
                </c:pt>
                <c:pt idx="9604">
                  <c:v>1.3800000000000002E-3</c:v>
                </c:pt>
                <c:pt idx="9605">
                  <c:v>1.4300000000000001E-3</c:v>
                </c:pt>
                <c:pt idx="9606">
                  <c:v>2.2279999999999999E-3</c:v>
                </c:pt>
                <c:pt idx="9607">
                  <c:v>2.245E-3</c:v>
                </c:pt>
                <c:pt idx="9608">
                  <c:v>1.8629999999999999E-3</c:v>
                </c:pt>
                <c:pt idx="9609">
                  <c:v>1.34E-3</c:v>
                </c:pt>
                <c:pt idx="9610">
                  <c:v>2.8809999999999999E-3</c:v>
                </c:pt>
                <c:pt idx="9611">
                  <c:v>2.4579999999999997E-3</c:v>
                </c:pt>
                <c:pt idx="9612">
                  <c:v>2.0950000000000001E-3</c:v>
                </c:pt>
                <c:pt idx="9613">
                  <c:v>9.1700000000000011E-3</c:v>
                </c:pt>
                <c:pt idx="9614">
                  <c:v>5.9289999999999994E-3</c:v>
                </c:pt>
                <c:pt idx="9615">
                  <c:v>1.8012999999999998E-2</c:v>
                </c:pt>
                <c:pt idx="9616">
                  <c:v>2.4388999999999997E-2</c:v>
                </c:pt>
                <c:pt idx="9617">
                  <c:v>2.2574999999999998E-2</c:v>
                </c:pt>
                <c:pt idx="9618">
                  <c:v>3.9264E-2</c:v>
                </c:pt>
                <c:pt idx="9619">
                  <c:v>4.2387999999999995E-2</c:v>
                </c:pt>
                <c:pt idx="9620">
                  <c:v>3.6708999999999999E-2</c:v>
                </c:pt>
                <c:pt idx="9621">
                  <c:v>3.8880999999999999E-2</c:v>
                </c:pt>
                <c:pt idx="9622">
                  <c:v>4.2046E-2</c:v>
                </c:pt>
                <c:pt idx="9623">
                  <c:v>4.2469E-2</c:v>
                </c:pt>
                <c:pt idx="9624">
                  <c:v>3.8165999999999999E-2</c:v>
                </c:pt>
                <c:pt idx="9625">
                  <c:v>3.8274999999999997E-2</c:v>
                </c:pt>
                <c:pt idx="9626">
                  <c:v>3.2013E-2</c:v>
                </c:pt>
                <c:pt idx="9627">
                  <c:v>2.6331999999999998E-2</c:v>
                </c:pt>
                <c:pt idx="9628">
                  <c:v>2.392E-2</c:v>
                </c:pt>
                <c:pt idx="9629">
                  <c:v>1.8762999999999998E-2</c:v>
                </c:pt>
                <c:pt idx="9630">
                  <c:v>1.7110999999999998E-2</c:v>
                </c:pt>
                <c:pt idx="9631">
                  <c:v>1.4475E-2</c:v>
                </c:pt>
                <c:pt idx="9632">
                  <c:v>1.1521999999999999E-2</c:v>
                </c:pt>
                <c:pt idx="9633">
                  <c:v>1.2574E-2</c:v>
                </c:pt>
                <c:pt idx="9634">
                  <c:v>1.0390000000000002E-2</c:v>
                </c:pt>
                <c:pt idx="9635">
                  <c:v>1.1821E-2</c:v>
                </c:pt>
                <c:pt idx="9636">
                  <c:v>1.3217E-2</c:v>
                </c:pt>
                <c:pt idx="9637">
                  <c:v>1.6926E-2</c:v>
                </c:pt>
                <c:pt idx="9638">
                  <c:v>1.3802E-2</c:v>
                </c:pt>
                <c:pt idx="9639">
                  <c:v>1.2310000000000001E-2</c:v>
                </c:pt>
                <c:pt idx="9640">
                  <c:v>9.6010000000000002E-3</c:v>
                </c:pt>
                <c:pt idx="9641">
                  <c:v>1.9757999999999998E-2</c:v>
                </c:pt>
                <c:pt idx="9642">
                  <c:v>1.8935999999999998E-2</c:v>
                </c:pt>
                <c:pt idx="9643">
                  <c:v>1.9119000000000001E-2</c:v>
                </c:pt>
                <c:pt idx="9644">
                  <c:v>1.9730000000000001E-2</c:v>
                </c:pt>
                <c:pt idx="9645">
                  <c:v>1.6388E-2</c:v>
                </c:pt>
                <c:pt idx="9646">
                  <c:v>1.3784999999999999E-2</c:v>
                </c:pt>
                <c:pt idx="9647">
                  <c:v>1.2520999999999999E-2</c:v>
                </c:pt>
                <c:pt idx="9648">
                  <c:v>1.0522E-2</c:v>
                </c:pt>
                <c:pt idx="9649">
                  <c:v>9.2700000000000005E-3</c:v>
                </c:pt>
                <c:pt idx="9650">
                  <c:v>5.7300000000000007E-3</c:v>
                </c:pt>
                <c:pt idx="9651">
                  <c:v>5.4000000000000003E-3</c:v>
                </c:pt>
                <c:pt idx="9652">
                  <c:v>4.3409999999999994E-3</c:v>
                </c:pt>
                <c:pt idx="9653">
                  <c:v>3.506E-3</c:v>
                </c:pt>
                <c:pt idx="9654">
                  <c:v>4.411E-3</c:v>
                </c:pt>
                <c:pt idx="9655">
                  <c:v>4.7980000000000002E-3</c:v>
                </c:pt>
                <c:pt idx="9656">
                  <c:v>8.8950000000000001E-3</c:v>
                </c:pt>
                <c:pt idx="9657">
                  <c:v>1.1771999999999999E-2</c:v>
                </c:pt>
                <c:pt idx="9658">
                  <c:v>1.0667999999999999E-2</c:v>
                </c:pt>
                <c:pt idx="9659">
                  <c:v>1.0331999999999999E-2</c:v>
                </c:pt>
                <c:pt idx="9660">
                  <c:v>1.1675999999999999E-2</c:v>
                </c:pt>
                <c:pt idx="9661">
                  <c:v>1.3084E-2</c:v>
                </c:pt>
                <c:pt idx="9662">
                  <c:v>1.3769E-2</c:v>
                </c:pt>
                <c:pt idx="9663">
                  <c:v>1.2553999999999999E-2</c:v>
                </c:pt>
                <c:pt idx="9664">
                  <c:v>9.9349999999999994E-3</c:v>
                </c:pt>
                <c:pt idx="9665">
                  <c:v>1.1752E-2</c:v>
                </c:pt>
                <c:pt idx="9666">
                  <c:v>0.01</c:v>
                </c:pt>
                <c:pt idx="9667">
                  <c:v>1.0201999999999999E-2</c:v>
                </c:pt>
                <c:pt idx="9668">
                  <c:v>1.1328E-2</c:v>
                </c:pt>
                <c:pt idx="9669">
                  <c:v>1.2555E-2</c:v>
                </c:pt>
                <c:pt idx="9670">
                  <c:v>1.3023999999999999E-2</c:v>
                </c:pt>
                <c:pt idx="9671">
                  <c:v>1.2827E-2</c:v>
                </c:pt>
                <c:pt idx="9672">
                  <c:v>1.0310000000000001E-2</c:v>
                </c:pt>
                <c:pt idx="9673">
                  <c:v>6.9259999999999999E-3</c:v>
                </c:pt>
                <c:pt idx="9674">
                  <c:v>9.2909999999999989E-3</c:v>
                </c:pt>
                <c:pt idx="9675">
                  <c:v>8.4969999999999993E-3</c:v>
                </c:pt>
                <c:pt idx="9676">
                  <c:v>8.7419999999999998E-3</c:v>
                </c:pt>
                <c:pt idx="9677">
                  <c:v>6.6109999999999997E-3</c:v>
                </c:pt>
                <c:pt idx="9678">
                  <c:v>6.3460000000000001E-3</c:v>
                </c:pt>
                <c:pt idx="9679">
                  <c:v>6.4989999999999996E-3</c:v>
                </c:pt>
                <c:pt idx="9680">
                  <c:v>6.0809999999999996E-3</c:v>
                </c:pt>
                <c:pt idx="9681">
                  <c:v>5.7139999999999995E-3</c:v>
                </c:pt>
                <c:pt idx="9682">
                  <c:v>6.1909999999999995E-3</c:v>
                </c:pt>
                <c:pt idx="9683">
                  <c:v>4.457E-3</c:v>
                </c:pt>
                <c:pt idx="9684">
                  <c:v>4.3379999999999998E-3</c:v>
                </c:pt>
                <c:pt idx="9685">
                  <c:v>4.2700000000000004E-3</c:v>
                </c:pt>
                <c:pt idx="9686">
                  <c:v>6.5119999999999996E-3</c:v>
                </c:pt>
                <c:pt idx="9687">
                  <c:v>6.3070000000000001E-3</c:v>
                </c:pt>
                <c:pt idx="9688">
                  <c:v>5.587E-3</c:v>
                </c:pt>
                <c:pt idx="9689">
                  <c:v>6.5659999999999998E-3</c:v>
                </c:pt>
                <c:pt idx="9690">
                  <c:v>5.5539999999999999E-3</c:v>
                </c:pt>
                <c:pt idx="9691">
                  <c:v>5.365E-3</c:v>
                </c:pt>
                <c:pt idx="9692">
                  <c:v>5.0349999999999995E-3</c:v>
                </c:pt>
                <c:pt idx="9693">
                  <c:v>4.9810000000000002E-3</c:v>
                </c:pt>
                <c:pt idx="9694">
                  <c:v>3.5639999999999999E-3</c:v>
                </c:pt>
                <c:pt idx="9695">
                  <c:v>8.4309999999999993E-3</c:v>
                </c:pt>
                <c:pt idx="9696">
                  <c:v>8.3379999999999999E-3</c:v>
                </c:pt>
                <c:pt idx="9697">
                  <c:v>6.3369999999999998E-3</c:v>
                </c:pt>
                <c:pt idx="9698">
                  <c:v>5.4310000000000001E-3</c:v>
                </c:pt>
                <c:pt idx="9699">
                  <c:v>3.408E-3</c:v>
                </c:pt>
                <c:pt idx="9700">
                  <c:v>2.5839999999999999E-3</c:v>
                </c:pt>
                <c:pt idx="9701">
                  <c:v>2.15E-3</c:v>
                </c:pt>
                <c:pt idx="9702">
                  <c:v>1.4939999999999999E-3</c:v>
                </c:pt>
                <c:pt idx="9703">
                  <c:v>1.7829999999999999E-3</c:v>
                </c:pt>
                <c:pt idx="9704">
                  <c:v>1.3489999999999999E-3</c:v>
                </c:pt>
                <c:pt idx="9705">
                  <c:v>2.0409999999999998E-3</c:v>
                </c:pt>
                <c:pt idx="9706">
                  <c:v>3.9359999999999994E-3</c:v>
                </c:pt>
                <c:pt idx="9707">
                  <c:v>4.2449999999999996E-3</c:v>
                </c:pt>
                <c:pt idx="9708">
                  <c:v>3.3839999999999999E-3</c:v>
                </c:pt>
                <c:pt idx="9709">
                  <c:v>7.4769999999999993E-3</c:v>
                </c:pt>
                <c:pt idx="9710">
                  <c:v>6.7279999999999996E-3</c:v>
                </c:pt>
                <c:pt idx="9711">
                  <c:v>5.2249999999999996E-3</c:v>
                </c:pt>
                <c:pt idx="9712">
                  <c:v>3.9849999999999998E-3</c:v>
                </c:pt>
                <c:pt idx="9713">
                  <c:v>3.862E-3</c:v>
                </c:pt>
                <c:pt idx="9714">
                  <c:v>3.5959999999999998E-3</c:v>
                </c:pt>
                <c:pt idx="9715">
                  <c:v>3.5500000000000002E-3</c:v>
                </c:pt>
                <c:pt idx="9716">
                  <c:v>3.4289999999999998E-3</c:v>
                </c:pt>
                <c:pt idx="9717">
                  <c:v>3.101E-3</c:v>
                </c:pt>
                <c:pt idx="9718">
                  <c:v>2.3370000000000001E-3</c:v>
                </c:pt>
                <c:pt idx="9719">
                  <c:v>1.7079999999999999E-3</c:v>
                </c:pt>
                <c:pt idx="9720">
                  <c:v>1.5709999999999999E-3</c:v>
                </c:pt>
                <c:pt idx="9721">
                  <c:v>1.735E-3</c:v>
                </c:pt>
                <c:pt idx="9722">
                  <c:v>2.1869999999999997E-3</c:v>
                </c:pt>
                <c:pt idx="9723">
                  <c:v>2.3739999999999998E-3</c:v>
                </c:pt>
                <c:pt idx="9724">
                  <c:v>4.4809999999999997E-3</c:v>
                </c:pt>
                <c:pt idx="9725">
                  <c:v>4.2100000000000002E-3</c:v>
                </c:pt>
                <c:pt idx="9726">
                  <c:v>6.0239999999999998E-3</c:v>
                </c:pt>
                <c:pt idx="9727">
                  <c:v>4.5829999999999994E-3</c:v>
                </c:pt>
                <c:pt idx="9728">
                  <c:v>5.8259999999999996E-3</c:v>
                </c:pt>
                <c:pt idx="9729">
                  <c:v>7.3139999999999993E-3</c:v>
                </c:pt>
                <c:pt idx="9730">
                  <c:v>5.7289999999999997E-3</c:v>
                </c:pt>
                <c:pt idx="9731">
                  <c:v>6.0959999999999999E-3</c:v>
                </c:pt>
                <c:pt idx="9732">
                  <c:v>6.2439999999999996E-3</c:v>
                </c:pt>
                <c:pt idx="9733">
                  <c:v>1.0416E-2</c:v>
                </c:pt>
                <c:pt idx="9734">
                  <c:v>1.2766999999999999E-2</c:v>
                </c:pt>
                <c:pt idx="9735">
                  <c:v>9.0400000000000012E-3</c:v>
                </c:pt>
                <c:pt idx="9736">
                  <c:v>6.4770000000000001E-3</c:v>
                </c:pt>
                <c:pt idx="9737">
                  <c:v>5.3219999999999995E-3</c:v>
                </c:pt>
                <c:pt idx="9738">
                  <c:v>3.9429999999999995E-3</c:v>
                </c:pt>
                <c:pt idx="9739">
                  <c:v>2.4300000000000003E-3</c:v>
                </c:pt>
                <c:pt idx="9740">
                  <c:v>2.2260000000000001E-3</c:v>
                </c:pt>
                <c:pt idx="9741">
                  <c:v>1.9059999999999999E-3</c:v>
                </c:pt>
                <c:pt idx="9742">
                  <c:v>1.2959999999999998E-3</c:v>
                </c:pt>
                <c:pt idx="9743">
                  <c:v>1.4969999999999998E-3</c:v>
                </c:pt>
                <c:pt idx="9744">
                  <c:v>1.8629999999999999E-3</c:v>
                </c:pt>
                <c:pt idx="9745">
                  <c:v>1.5019999999999999E-3</c:v>
                </c:pt>
                <c:pt idx="9746">
                  <c:v>1.519E-3</c:v>
                </c:pt>
                <c:pt idx="9747">
                  <c:v>2.251E-3</c:v>
                </c:pt>
                <c:pt idx="9748">
                  <c:v>1.4739999999999998E-3</c:v>
                </c:pt>
                <c:pt idx="9749">
                  <c:v>2.6919999999999999E-3</c:v>
                </c:pt>
                <c:pt idx="9750">
                  <c:v>3.8011999999999997E-2</c:v>
                </c:pt>
                <c:pt idx="9751">
                  <c:v>2.9363999999999998E-2</c:v>
                </c:pt>
                <c:pt idx="9752">
                  <c:v>2.4605999999999999E-2</c:v>
                </c:pt>
                <c:pt idx="9753">
                  <c:v>1.8617999999999999E-2</c:v>
                </c:pt>
                <c:pt idx="9754">
                  <c:v>1.3831E-2</c:v>
                </c:pt>
                <c:pt idx="9755">
                  <c:v>1.0100000000000001E-2</c:v>
                </c:pt>
                <c:pt idx="9756">
                  <c:v>7.6759999999999997E-3</c:v>
                </c:pt>
                <c:pt idx="9757">
                  <c:v>6.2389999999999998E-3</c:v>
                </c:pt>
                <c:pt idx="9758">
                  <c:v>5.1809999999999998E-3</c:v>
                </c:pt>
                <c:pt idx="9759">
                  <c:v>4.9810000000000002E-3</c:v>
                </c:pt>
                <c:pt idx="9760">
                  <c:v>4.5579999999999996E-3</c:v>
                </c:pt>
                <c:pt idx="9761">
                  <c:v>5.4459999999999995E-3</c:v>
                </c:pt>
                <c:pt idx="9762">
                  <c:v>6.4329999999999995E-3</c:v>
                </c:pt>
                <c:pt idx="9763">
                  <c:v>5.117E-3</c:v>
                </c:pt>
                <c:pt idx="9764">
                  <c:v>5.6149999999999993E-3</c:v>
                </c:pt>
                <c:pt idx="9765">
                  <c:v>7.1309999999999993E-3</c:v>
                </c:pt>
                <c:pt idx="9766">
                  <c:v>6.0500000000000007E-3</c:v>
                </c:pt>
                <c:pt idx="9767">
                  <c:v>8.8319999999999996E-3</c:v>
                </c:pt>
                <c:pt idx="9768">
                  <c:v>8.7980000000000003E-3</c:v>
                </c:pt>
                <c:pt idx="9769">
                  <c:v>6.012E-3</c:v>
                </c:pt>
                <c:pt idx="9770">
                  <c:v>7.4259999999999994E-3</c:v>
                </c:pt>
                <c:pt idx="9771">
                  <c:v>1.1613999999999999E-2</c:v>
                </c:pt>
                <c:pt idx="9772">
                  <c:v>8.1100000000000009E-3</c:v>
                </c:pt>
                <c:pt idx="9773">
                  <c:v>6.3889999999999997E-3</c:v>
                </c:pt>
                <c:pt idx="9774">
                  <c:v>6.6679999999999994E-3</c:v>
                </c:pt>
                <c:pt idx="9775">
                  <c:v>5.0460000000000001E-3</c:v>
                </c:pt>
                <c:pt idx="9776">
                  <c:v>3.4939999999999997E-3</c:v>
                </c:pt>
                <c:pt idx="9777">
                  <c:v>2.2539999999999999E-3</c:v>
                </c:pt>
                <c:pt idx="9778">
                  <c:v>1.7079999999999999E-3</c:v>
                </c:pt>
                <c:pt idx="9779">
                  <c:v>6.8400000000000006E-3</c:v>
                </c:pt>
                <c:pt idx="9780">
                  <c:v>6.7649999999999993E-3</c:v>
                </c:pt>
                <c:pt idx="9781">
                  <c:v>9.4739999999999998E-3</c:v>
                </c:pt>
                <c:pt idx="9782">
                  <c:v>8.0429999999999998E-3</c:v>
                </c:pt>
                <c:pt idx="9783">
                  <c:v>1.1276E-2</c:v>
                </c:pt>
                <c:pt idx="9784">
                  <c:v>9.0989999999999994E-3</c:v>
                </c:pt>
                <c:pt idx="9785">
                  <c:v>7.8370000000000002E-3</c:v>
                </c:pt>
                <c:pt idx="9786">
                  <c:v>1.3585999999999999E-2</c:v>
                </c:pt>
                <c:pt idx="9787">
                  <c:v>1.1155999999999999E-2</c:v>
                </c:pt>
                <c:pt idx="9788">
                  <c:v>8.9789999999999991E-3</c:v>
                </c:pt>
                <c:pt idx="9789">
                  <c:v>8.2410000000000001E-3</c:v>
                </c:pt>
                <c:pt idx="9790">
                  <c:v>5.9689999999999995E-3</c:v>
                </c:pt>
                <c:pt idx="9791">
                  <c:v>4.2940000000000001E-3</c:v>
                </c:pt>
                <c:pt idx="9792">
                  <c:v>4.1510000000000002E-3</c:v>
                </c:pt>
                <c:pt idx="9793">
                  <c:v>2.4000000000000002E-3</c:v>
                </c:pt>
                <c:pt idx="9794">
                  <c:v>6.515E-3</c:v>
                </c:pt>
                <c:pt idx="9795">
                  <c:v>4.0590000000000001E-3</c:v>
                </c:pt>
                <c:pt idx="9796">
                  <c:v>4.1209999999999997E-3</c:v>
                </c:pt>
                <c:pt idx="9797">
                  <c:v>3.3649999999999999E-3</c:v>
                </c:pt>
                <c:pt idx="9798">
                  <c:v>2.3579999999999999E-3</c:v>
                </c:pt>
                <c:pt idx="9799">
                  <c:v>3.9789999999999999E-3</c:v>
                </c:pt>
                <c:pt idx="9800">
                  <c:v>6.3049999999999998E-3</c:v>
                </c:pt>
                <c:pt idx="9801">
                  <c:v>6.8169999999999993E-3</c:v>
                </c:pt>
                <c:pt idx="9802">
                  <c:v>6.7389999999999993E-3</c:v>
                </c:pt>
                <c:pt idx="9803">
                  <c:v>6.1519999999999995E-3</c:v>
                </c:pt>
                <c:pt idx="9804">
                  <c:v>5.9709999999999997E-3</c:v>
                </c:pt>
                <c:pt idx="9805">
                  <c:v>6.1919999999999996E-3</c:v>
                </c:pt>
                <c:pt idx="9806">
                  <c:v>9.0390000000000002E-3</c:v>
                </c:pt>
                <c:pt idx="9807">
                  <c:v>9.9869999999999994E-3</c:v>
                </c:pt>
                <c:pt idx="9808">
                  <c:v>9.0200000000000002E-3</c:v>
                </c:pt>
                <c:pt idx="9809">
                  <c:v>8.0700000000000008E-3</c:v>
                </c:pt>
                <c:pt idx="9810">
                  <c:v>7.5639999999999995E-3</c:v>
                </c:pt>
                <c:pt idx="9811">
                  <c:v>2.2848999999999998E-2</c:v>
                </c:pt>
                <c:pt idx="9812">
                  <c:v>2.0718E-2</c:v>
                </c:pt>
                <c:pt idx="9813">
                  <c:v>2.1861999999999999E-2</c:v>
                </c:pt>
                <c:pt idx="9814">
                  <c:v>2.3280000000000002E-2</c:v>
                </c:pt>
                <c:pt idx="9815">
                  <c:v>2.0518999999999999E-2</c:v>
                </c:pt>
                <c:pt idx="9816">
                  <c:v>3.5914999999999996E-2</c:v>
                </c:pt>
                <c:pt idx="9817">
                  <c:v>2.7718E-2</c:v>
                </c:pt>
                <c:pt idx="9818">
                  <c:v>2.5500999999999999E-2</c:v>
                </c:pt>
                <c:pt idx="9819">
                  <c:v>2.5373E-2</c:v>
                </c:pt>
                <c:pt idx="9820">
                  <c:v>2.7101999999999998E-2</c:v>
                </c:pt>
                <c:pt idx="9821">
                  <c:v>2.3434999999999997E-2</c:v>
                </c:pt>
                <c:pt idx="9822">
                  <c:v>2.1416999999999999E-2</c:v>
                </c:pt>
                <c:pt idx="9823">
                  <c:v>2.2293999999999998E-2</c:v>
                </c:pt>
                <c:pt idx="9824">
                  <c:v>1.8995999999999999E-2</c:v>
                </c:pt>
                <c:pt idx="9825">
                  <c:v>2.154E-2</c:v>
                </c:pt>
                <c:pt idx="9826">
                  <c:v>1.7332999999999998E-2</c:v>
                </c:pt>
                <c:pt idx="9827">
                  <c:v>1.3991999999999999E-2</c:v>
                </c:pt>
                <c:pt idx="9828">
                  <c:v>1.1691999999999999E-2</c:v>
                </c:pt>
                <c:pt idx="9829">
                  <c:v>1.9764999999999998E-2</c:v>
                </c:pt>
                <c:pt idx="9830">
                  <c:v>1.4776999999999998E-2</c:v>
                </c:pt>
                <c:pt idx="9831">
                  <c:v>1.6490999999999999E-2</c:v>
                </c:pt>
                <c:pt idx="9832">
                  <c:v>1.3949E-2</c:v>
                </c:pt>
                <c:pt idx="9833">
                  <c:v>1.8790000000000001E-2</c:v>
                </c:pt>
                <c:pt idx="9834">
                  <c:v>1.6854999999999998E-2</c:v>
                </c:pt>
                <c:pt idx="9835">
                  <c:v>1.3222999999999999E-2</c:v>
                </c:pt>
                <c:pt idx="9836">
                  <c:v>1.055E-2</c:v>
                </c:pt>
                <c:pt idx="9837">
                  <c:v>8.7119999999999993E-3</c:v>
                </c:pt>
                <c:pt idx="9838">
                  <c:v>7.6429999999999996E-3</c:v>
                </c:pt>
                <c:pt idx="9839">
                  <c:v>6.8309999999999994E-3</c:v>
                </c:pt>
                <c:pt idx="9840">
                  <c:v>7.0979999999999993E-3</c:v>
                </c:pt>
                <c:pt idx="9841">
                  <c:v>7.522E-3</c:v>
                </c:pt>
                <c:pt idx="9842">
                  <c:v>7.6109999999999997E-3</c:v>
                </c:pt>
                <c:pt idx="9843">
                  <c:v>1.0007E-2</c:v>
                </c:pt>
                <c:pt idx="9844">
                  <c:v>9.384E-3</c:v>
                </c:pt>
                <c:pt idx="9845">
                  <c:v>1.2693999999999999E-2</c:v>
                </c:pt>
                <c:pt idx="9846">
                  <c:v>1.0319E-2</c:v>
                </c:pt>
                <c:pt idx="9847">
                  <c:v>8.3169999999999997E-3</c:v>
                </c:pt>
                <c:pt idx="9848">
                  <c:v>9.8389999999999988E-3</c:v>
                </c:pt>
                <c:pt idx="9849">
                  <c:v>9.1509999999999994E-3</c:v>
                </c:pt>
                <c:pt idx="9850">
                  <c:v>1.2140000000000001E-2</c:v>
                </c:pt>
                <c:pt idx="9851">
                  <c:v>1.2029E-2</c:v>
                </c:pt>
                <c:pt idx="9852">
                  <c:v>1.5534999999999998E-2</c:v>
                </c:pt>
                <c:pt idx="9853">
                  <c:v>1.6406999999999998E-2</c:v>
                </c:pt>
                <c:pt idx="9854">
                  <c:v>1.5595999999999999E-2</c:v>
                </c:pt>
                <c:pt idx="9855">
                  <c:v>1.6225E-2</c:v>
                </c:pt>
                <c:pt idx="9856">
                  <c:v>1.8930000000000002E-2</c:v>
                </c:pt>
                <c:pt idx="9857">
                  <c:v>1.7353999999999998E-2</c:v>
                </c:pt>
                <c:pt idx="9858">
                  <c:v>1.6829E-2</c:v>
                </c:pt>
                <c:pt idx="9859">
                  <c:v>1.8182999999999998E-2</c:v>
                </c:pt>
                <c:pt idx="9860">
                  <c:v>1.6538000000000001E-2</c:v>
                </c:pt>
                <c:pt idx="9861">
                  <c:v>1.7042999999999999E-2</c:v>
                </c:pt>
                <c:pt idx="9862">
                  <c:v>1.9636000000000001E-2</c:v>
                </c:pt>
                <c:pt idx="9863">
                  <c:v>1.9886999999999998E-2</c:v>
                </c:pt>
                <c:pt idx="9864">
                  <c:v>1.7433000000000001E-2</c:v>
                </c:pt>
                <c:pt idx="9865">
                  <c:v>1.9238999999999999E-2</c:v>
                </c:pt>
                <c:pt idx="9866">
                  <c:v>1.9649E-2</c:v>
                </c:pt>
                <c:pt idx="9867">
                  <c:v>1.9465E-2</c:v>
                </c:pt>
                <c:pt idx="9868">
                  <c:v>2.1290000000000003E-2</c:v>
                </c:pt>
                <c:pt idx="9869">
                  <c:v>1.6025999999999999E-2</c:v>
                </c:pt>
                <c:pt idx="9870">
                  <c:v>1.2699E-2</c:v>
                </c:pt>
                <c:pt idx="9871">
                  <c:v>1.1264E-2</c:v>
                </c:pt>
                <c:pt idx="9872">
                  <c:v>1.0468999999999999E-2</c:v>
                </c:pt>
                <c:pt idx="9873">
                  <c:v>1.1094999999999999E-2</c:v>
                </c:pt>
                <c:pt idx="9874">
                  <c:v>9.6300000000000014E-3</c:v>
                </c:pt>
                <c:pt idx="9875">
                  <c:v>7.6409999999999994E-3</c:v>
                </c:pt>
                <c:pt idx="9876">
                  <c:v>9.325E-3</c:v>
                </c:pt>
                <c:pt idx="9877">
                  <c:v>1.1047E-2</c:v>
                </c:pt>
                <c:pt idx="9878">
                  <c:v>8.6709999999999999E-3</c:v>
                </c:pt>
                <c:pt idx="9879">
                  <c:v>1.0603999999999999E-2</c:v>
                </c:pt>
                <c:pt idx="9880">
                  <c:v>1.4522E-2</c:v>
                </c:pt>
                <c:pt idx="9881">
                  <c:v>1.2248E-2</c:v>
                </c:pt>
                <c:pt idx="9882">
                  <c:v>1.29E-2</c:v>
                </c:pt>
                <c:pt idx="9883">
                  <c:v>1.1797999999999999E-2</c:v>
                </c:pt>
                <c:pt idx="9884">
                  <c:v>9.5569999999999995E-3</c:v>
                </c:pt>
                <c:pt idx="9885">
                  <c:v>1.5429E-2</c:v>
                </c:pt>
                <c:pt idx="9886">
                  <c:v>1.5177E-2</c:v>
                </c:pt>
                <c:pt idx="9887">
                  <c:v>1.6968E-2</c:v>
                </c:pt>
                <c:pt idx="9888">
                  <c:v>1.7961999999999999E-2</c:v>
                </c:pt>
                <c:pt idx="9889">
                  <c:v>1.6983999999999999E-2</c:v>
                </c:pt>
                <c:pt idx="9890">
                  <c:v>1.7977E-2</c:v>
                </c:pt>
                <c:pt idx="9891">
                  <c:v>2.1224999999999997E-2</c:v>
                </c:pt>
                <c:pt idx="9892">
                  <c:v>2.2130999999999998E-2</c:v>
                </c:pt>
                <c:pt idx="9893">
                  <c:v>2.2074E-2</c:v>
                </c:pt>
                <c:pt idx="9894">
                  <c:v>2.1318E-2</c:v>
                </c:pt>
                <c:pt idx="9895">
                  <c:v>1.8758999999999998E-2</c:v>
                </c:pt>
                <c:pt idx="9896">
                  <c:v>1.9362999999999998E-2</c:v>
                </c:pt>
                <c:pt idx="9897">
                  <c:v>2.0320000000000001E-2</c:v>
                </c:pt>
                <c:pt idx="9898">
                  <c:v>1.4485999999999999E-2</c:v>
                </c:pt>
                <c:pt idx="9899">
                  <c:v>1.9590000000000003E-2</c:v>
                </c:pt>
                <c:pt idx="9900">
                  <c:v>2.6845999999999998E-2</c:v>
                </c:pt>
                <c:pt idx="9901">
                  <c:v>2.5170999999999999E-2</c:v>
                </c:pt>
                <c:pt idx="9902">
                  <c:v>2.2416999999999999E-2</c:v>
                </c:pt>
                <c:pt idx="9903">
                  <c:v>1.8165000000000001E-2</c:v>
                </c:pt>
                <c:pt idx="9904">
                  <c:v>2.4725E-2</c:v>
                </c:pt>
                <c:pt idx="9905">
                  <c:v>2.4802999999999999E-2</c:v>
                </c:pt>
                <c:pt idx="9906">
                  <c:v>1.8425E-2</c:v>
                </c:pt>
                <c:pt idx="9907">
                  <c:v>1.6296999999999999E-2</c:v>
                </c:pt>
                <c:pt idx="9908">
                  <c:v>1.4310000000000002E-2</c:v>
                </c:pt>
                <c:pt idx="9909">
                  <c:v>9.1900000000000003E-3</c:v>
                </c:pt>
                <c:pt idx="9910">
                  <c:v>1.0921E-2</c:v>
                </c:pt>
                <c:pt idx="9911">
                  <c:v>1.0742E-2</c:v>
                </c:pt>
                <c:pt idx="9912">
                  <c:v>1.4050999999999999E-2</c:v>
                </c:pt>
                <c:pt idx="9913">
                  <c:v>1.2912E-2</c:v>
                </c:pt>
                <c:pt idx="9914">
                  <c:v>1.4620999999999999E-2</c:v>
                </c:pt>
                <c:pt idx="9915">
                  <c:v>1.4291E-2</c:v>
                </c:pt>
                <c:pt idx="9916">
                  <c:v>1.4506999999999999E-2</c:v>
                </c:pt>
                <c:pt idx="9917">
                  <c:v>1.2277E-2</c:v>
                </c:pt>
                <c:pt idx="9918">
                  <c:v>9.7959999999999992E-3</c:v>
                </c:pt>
                <c:pt idx="9919">
                  <c:v>1.1935999999999999E-2</c:v>
                </c:pt>
                <c:pt idx="9920">
                  <c:v>1.6870000000000003E-2</c:v>
                </c:pt>
                <c:pt idx="9921">
                  <c:v>1.5165E-2</c:v>
                </c:pt>
                <c:pt idx="9922">
                  <c:v>1.8322999999999999E-2</c:v>
                </c:pt>
                <c:pt idx="9923">
                  <c:v>0.02</c:v>
                </c:pt>
                <c:pt idx="9924">
                  <c:v>1.5030000000000002E-2</c:v>
                </c:pt>
                <c:pt idx="9925">
                  <c:v>1.7051999999999998E-2</c:v>
                </c:pt>
                <c:pt idx="9926">
                  <c:v>1.6544E-2</c:v>
                </c:pt>
                <c:pt idx="9927">
                  <c:v>1.4541E-2</c:v>
                </c:pt>
                <c:pt idx="9928">
                  <c:v>1.6201999999999998E-2</c:v>
                </c:pt>
                <c:pt idx="9929">
                  <c:v>1.8345999999999998E-2</c:v>
                </c:pt>
                <c:pt idx="9930">
                  <c:v>2.1055999999999998E-2</c:v>
                </c:pt>
                <c:pt idx="9931">
                  <c:v>2.0990000000000002E-2</c:v>
                </c:pt>
                <c:pt idx="9932">
                  <c:v>2.3623999999999999E-2</c:v>
                </c:pt>
                <c:pt idx="9933">
                  <c:v>2.6827999999999998E-2</c:v>
                </c:pt>
                <c:pt idx="9934">
                  <c:v>3.6158999999999997E-2</c:v>
                </c:pt>
                <c:pt idx="9935">
                  <c:v>2.8946999999999997E-2</c:v>
                </c:pt>
                <c:pt idx="9936">
                  <c:v>2.9661E-2</c:v>
                </c:pt>
                <c:pt idx="9937">
                  <c:v>6.2921999999999992E-2</c:v>
                </c:pt>
                <c:pt idx="9938">
                  <c:v>9.8608000000000001E-2</c:v>
                </c:pt>
                <c:pt idx="9939">
                  <c:v>8.2039000000000001E-2</c:v>
                </c:pt>
                <c:pt idx="9940">
                  <c:v>7.5062999999999991E-2</c:v>
                </c:pt>
                <c:pt idx="9941">
                  <c:v>8.233E-2</c:v>
                </c:pt>
                <c:pt idx="9942">
                  <c:v>6.6588999999999995E-2</c:v>
                </c:pt>
                <c:pt idx="9943">
                  <c:v>5.1794E-2</c:v>
                </c:pt>
                <c:pt idx="9944">
                  <c:v>4.5760000000000002E-2</c:v>
                </c:pt>
                <c:pt idx="9945">
                  <c:v>4.3739E-2</c:v>
                </c:pt>
                <c:pt idx="9946">
                  <c:v>3.5861999999999998E-2</c:v>
                </c:pt>
                <c:pt idx="9947">
                  <c:v>3.0778999999999997E-2</c:v>
                </c:pt>
                <c:pt idx="9948">
                  <c:v>2.5472999999999999E-2</c:v>
                </c:pt>
                <c:pt idx="9949">
                  <c:v>2.6157999999999997E-2</c:v>
                </c:pt>
                <c:pt idx="9950">
                  <c:v>2.4913999999999999E-2</c:v>
                </c:pt>
                <c:pt idx="9951">
                  <c:v>2.4329E-2</c:v>
                </c:pt>
                <c:pt idx="9952">
                  <c:v>2.0544E-2</c:v>
                </c:pt>
                <c:pt idx="9953">
                  <c:v>1.6316999999999998E-2</c:v>
                </c:pt>
                <c:pt idx="9954">
                  <c:v>1.6067999999999999E-2</c:v>
                </c:pt>
                <c:pt idx="9955">
                  <c:v>1.6066999999999998E-2</c:v>
                </c:pt>
                <c:pt idx="9956">
                  <c:v>1.6380000000000002E-2</c:v>
                </c:pt>
                <c:pt idx="9957">
                  <c:v>1.4832E-2</c:v>
                </c:pt>
                <c:pt idx="9958">
                  <c:v>1.0702E-2</c:v>
                </c:pt>
                <c:pt idx="9959">
                  <c:v>1.1096E-2</c:v>
                </c:pt>
                <c:pt idx="9960">
                  <c:v>8.8349999999999991E-3</c:v>
                </c:pt>
                <c:pt idx="9961">
                  <c:v>7.490000000000001E-3</c:v>
                </c:pt>
                <c:pt idx="9962">
                  <c:v>5.5409999999999999E-3</c:v>
                </c:pt>
                <c:pt idx="9963">
                  <c:v>4.6679999999999994E-3</c:v>
                </c:pt>
                <c:pt idx="9964">
                  <c:v>4.5019999999999999E-3</c:v>
                </c:pt>
                <c:pt idx="9965">
                  <c:v>4.4279999999999996E-3</c:v>
                </c:pt>
                <c:pt idx="9966">
                  <c:v>4.261E-3</c:v>
                </c:pt>
                <c:pt idx="9967">
                  <c:v>4.9239999999999996E-3</c:v>
                </c:pt>
                <c:pt idx="9968">
                  <c:v>5.2509999999999996E-3</c:v>
                </c:pt>
                <c:pt idx="9969">
                  <c:v>5.2429999999999994E-3</c:v>
                </c:pt>
                <c:pt idx="9970">
                  <c:v>5.7829999999999999E-3</c:v>
                </c:pt>
                <c:pt idx="9971">
                  <c:v>1.5307999999999999E-2</c:v>
                </c:pt>
                <c:pt idx="9972">
                  <c:v>2.3636999999999998E-2</c:v>
                </c:pt>
                <c:pt idx="9973">
                  <c:v>2.0076999999999998E-2</c:v>
                </c:pt>
                <c:pt idx="9974">
                  <c:v>2.3190000000000002E-2</c:v>
                </c:pt>
                <c:pt idx="9975">
                  <c:v>3.0657E-2</c:v>
                </c:pt>
                <c:pt idx="9976">
                  <c:v>2.9262E-2</c:v>
                </c:pt>
                <c:pt idx="9977">
                  <c:v>2.7177E-2</c:v>
                </c:pt>
                <c:pt idx="9978">
                  <c:v>2.8650999999999999E-2</c:v>
                </c:pt>
                <c:pt idx="9979">
                  <c:v>2.8447999999999998E-2</c:v>
                </c:pt>
                <c:pt idx="9980">
                  <c:v>2.6105E-2</c:v>
                </c:pt>
                <c:pt idx="9981">
                  <c:v>2.1221999999999998E-2</c:v>
                </c:pt>
                <c:pt idx="9982">
                  <c:v>2.5460000000000003E-2</c:v>
                </c:pt>
                <c:pt idx="9983">
                  <c:v>2.2571999999999998E-2</c:v>
                </c:pt>
                <c:pt idx="9984">
                  <c:v>2.0863E-2</c:v>
                </c:pt>
                <c:pt idx="9985">
                  <c:v>2.0521999999999999E-2</c:v>
                </c:pt>
                <c:pt idx="9986">
                  <c:v>1.7194999999999998E-2</c:v>
                </c:pt>
                <c:pt idx="9987">
                  <c:v>1.6812000000000001E-2</c:v>
                </c:pt>
                <c:pt idx="9988">
                  <c:v>1.5768000000000001E-2</c:v>
                </c:pt>
                <c:pt idx="9989">
                  <c:v>1.4303999999999999E-2</c:v>
                </c:pt>
                <c:pt idx="9990">
                  <c:v>1.3540999999999999E-2</c:v>
                </c:pt>
                <c:pt idx="9991">
                  <c:v>1.3372999999999999E-2</c:v>
                </c:pt>
                <c:pt idx="9992">
                  <c:v>1.1654999999999999E-2</c:v>
                </c:pt>
                <c:pt idx="9993">
                  <c:v>1.0048999999999999E-2</c:v>
                </c:pt>
                <c:pt idx="9994">
                  <c:v>8.8819999999999993E-3</c:v>
                </c:pt>
                <c:pt idx="9995">
                  <c:v>7.5629999999999994E-3</c:v>
                </c:pt>
                <c:pt idx="9996">
                  <c:v>6.5719999999999997E-3</c:v>
                </c:pt>
                <c:pt idx="9997">
                  <c:v>6.0539999999999995E-3</c:v>
                </c:pt>
                <c:pt idx="9998">
                  <c:v>4.9129999999999998E-3</c:v>
                </c:pt>
                <c:pt idx="9999">
                  <c:v>5.3379999999999999E-3</c:v>
                </c:pt>
                <c:pt idx="10000">
                  <c:v>5.5560000000000002E-3</c:v>
                </c:pt>
                <c:pt idx="10001">
                  <c:v>5.6759999999999996E-3</c:v>
                </c:pt>
                <c:pt idx="10002">
                  <c:v>4.6480000000000002E-3</c:v>
                </c:pt>
                <c:pt idx="10003">
                  <c:v>4.4710000000000001E-3</c:v>
                </c:pt>
                <c:pt idx="10004">
                  <c:v>4.5649999999999996E-3</c:v>
                </c:pt>
                <c:pt idx="10005">
                  <c:v>4.3779999999999999E-3</c:v>
                </c:pt>
                <c:pt idx="10006">
                  <c:v>4.6169999999999996E-3</c:v>
                </c:pt>
                <c:pt idx="10007">
                  <c:v>6.0169999999999998E-3</c:v>
                </c:pt>
                <c:pt idx="10008">
                  <c:v>6.5620000000000001E-3</c:v>
                </c:pt>
                <c:pt idx="10009">
                  <c:v>9.8160000000000001E-3</c:v>
                </c:pt>
                <c:pt idx="10010">
                  <c:v>1.0551999999999999E-2</c:v>
                </c:pt>
                <c:pt idx="10011">
                  <c:v>1.0400999999999999E-2</c:v>
                </c:pt>
                <c:pt idx="10012">
                  <c:v>1.1061E-2</c:v>
                </c:pt>
                <c:pt idx="10013">
                  <c:v>1.0341999999999999E-2</c:v>
                </c:pt>
                <c:pt idx="10014">
                  <c:v>1.0097999999999999E-2</c:v>
                </c:pt>
                <c:pt idx="10015">
                  <c:v>1.4367999999999999E-2</c:v>
                </c:pt>
                <c:pt idx="10016">
                  <c:v>1.6853E-2</c:v>
                </c:pt>
                <c:pt idx="10017">
                  <c:v>1.7010000000000001E-2</c:v>
                </c:pt>
                <c:pt idx="10018">
                  <c:v>1.3890999999999999E-2</c:v>
                </c:pt>
                <c:pt idx="10019">
                  <c:v>4.4135999999999995E-2</c:v>
                </c:pt>
                <c:pt idx="10020">
                  <c:v>4.0195999999999996E-2</c:v>
                </c:pt>
                <c:pt idx="10021">
                  <c:v>3.8371999999999996E-2</c:v>
                </c:pt>
                <c:pt idx="10022">
                  <c:v>3.7720999999999998E-2</c:v>
                </c:pt>
                <c:pt idx="10023">
                  <c:v>3.1522999999999995E-2</c:v>
                </c:pt>
                <c:pt idx="10024">
                  <c:v>2.8312E-2</c:v>
                </c:pt>
                <c:pt idx="10025">
                  <c:v>3.0133999999999998E-2</c:v>
                </c:pt>
                <c:pt idx="10026">
                  <c:v>2.7202E-2</c:v>
                </c:pt>
                <c:pt idx="10027">
                  <c:v>2.5432999999999997E-2</c:v>
                </c:pt>
                <c:pt idx="10028">
                  <c:v>2.6775999999999998E-2</c:v>
                </c:pt>
                <c:pt idx="10029">
                  <c:v>2.8483999999999999E-2</c:v>
                </c:pt>
                <c:pt idx="10030">
                  <c:v>2.9696E-2</c:v>
                </c:pt>
                <c:pt idx="10031">
                  <c:v>3.4381999999999996E-2</c:v>
                </c:pt>
                <c:pt idx="10032">
                  <c:v>3.3780999999999999E-2</c:v>
                </c:pt>
                <c:pt idx="10033">
                  <c:v>3.1897999999999996E-2</c:v>
                </c:pt>
                <c:pt idx="10034">
                  <c:v>3.3690000000000005E-2</c:v>
                </c:pt>
                <c:pt idx="10035">
                  <c:v>3.1814000000000002E-2</c:v>
                </c:pt>
                <c:pt idx="10036">
                  <c:v>3.5540000000000002E-2</c:v>
                </c:pt>
                <c:pt idx="10037">
                  <c:v>3.4083999999999996E-2</c:v>
                </c:pt>
                <c:pt idx="10038">
                  <c:v>4.3831999999999996E-2</c:v>
                </c:pt>
                <c:pt idx="10039">
                  <c:v>3.5700999999999997E-2</c:v>
                </c:pt>
                <c:pt idx="10040">
                  <c:v>3.8360000000000005E-2</c:v>
                </c:pt>
                <c:pt idx="10041">
                  <c:v>3.2903000000000002E-2</c:v>
                </c:pt>
                <c:pt idx="10042">
                  <c:v>2.5821999999999998E-2</c:v>
                </c:pt>
                <c:pt idx="10043">
                  <c:v>1.9547999999999999E-2</c:v>
                </c:pt>
                <c:pt idx="10044">
                  <c:v>1.7908E-2</c:v>
                </c:pt>
                <c:pt idx="10045">
                  <c:v>1.3717E-2</c:v>
                </c:pt>
                <c:pt idx="10046">
                  <c:v>1.2945999999999999E-2</c:v>
                </c:pt>
                <c:pt idx="10047">
                  <c:v>1.3346E-2</c:v>
                </c:pt>
                <c:pt idx="10048">
                  <c:v>1.8373E-2</c:v>
                </c:pt>
                <c:pt idx="10049">
                  <c:v>1.8234E-2</c:v>
                </c:pt>
                <c:pt idx="10050">
                  <c:v>2.4532999999999999E-2</c:v>
                </c:pt>
                <c:pt idx="10051">
                  <c:v>2.4301E-2</c:v>
                </c:pt>
                <c:pt idx="10052">
                  <c:v>2.2807999999999998E-2</c:v>
                </c:pt>
                <c:pt idx="10053">
                  <c:v>2.7340000000000003E-2</c:v>
                </c:pt>
                <c:pt idx="10054">
                  <c:v>2.6742999999999999E-2</c:v>
                </c:pt>
                <c:pt idx="10055">
                  <c:v>3.7761999999999997E-2</c:v>
                </c:pt>
                <c:pt idx="10056">
                  <c:v>3.8532999999999998E-2</c:v>
                </c:pt>
                <c:pt idx="10057">
                  <c:v>4.4795999999999996E-2</c:v>
                </c:pt>
                <c:pt idx="10058">
                  <c:v>4.4933000000000001E-2</c:v>
                </c:pt>
                <c:pt idx="10059">
                  <c:v>3.8238999999999995E-2</c:v>
                </c:pt>
                <c:pt idx="10060">
                  <c:v>3.5513999999999997E-2</c:v>
                </c:pt>
                <c:pt idx="10061">
                  <c:v>3.6635000000000001E-2</c:v>
                </c:pt>
                <c:pt idx="10062">
                  <c:v>3.6893999999999996E-2</c:v>
                </c:pt>
                <c:pt idx="10063">
                  <c:v>3.6533999999999997E-2</c:v>
                </c:pt>
                <c:pt idx="10064">
                  <c:v>3.5596999999999997E-2</c:v>
                </c:pt>
                <c:pt idx="10065">
                  <c:v>3.5203999999999999E-2</c:v>
                </c:pt>
                <c:pt idx="10066">
                  <c:v>3.6444999999999998E-2</c:v>
                </c:pt>
                <c:pt idx="10067">
                  <c:v>3.6748999999999997E-2</c:v>
                </c:pt>
                <c:pt idx="10068">
                  <c:v>2.9457999999999998E-2</c:v>
                </c:pt>
                <c:pt idx="10069">
                  <c:v>2.9530999999999998E-2</c:v>
                </c:pt>
                <c:pt idx="10070">
                  <c:v>3.0310000000000004E-2</c:v>
                </c:pt>
                <c:pt idx="10071">
                  <c:v>3.2870000000000003E-2</c:v>
                </c:pt>
                <c:pt idx="10072">
                  <c:v>5.8060999999999995E-2</c:v>
                </c:pt>
                <c:pt idx="10073">
                  <c:v>5.5907999999999999E-2</c:v>
                </c:pt>
                <c:pt idx="10074">
                  <c:v>4.9652999999999996E-2</c:v>
                </c:pt>
                <c:pt idx="10075">
                  <c:v>5.8578999999999999E-2</c:v>
                </c:pt>
                <c:pt idx="10076">
                  <c:v>5.8471999999999996E-2</c:v>
                </c:pt>
                <c:pt idx="10077">
                  <c:v>5.1376999999999999E-2</c:v>
                </c:pt>
                <c:pt idx="10078">
                  <c:v>4.9697999999999999E-2</c:v>
                </c:pt>
                <c:pt idx="10079">
                  <c:v>3.9310000000000005E-2</c:v>
                </c:pt>
                <c:pt idx="10080">
                  <c:v>3.6353999999999997E-2</c:v>
                </c:pt>
                <c:pt idx="10081">
                  <c:v>3.4984999999999995E-2</c:v>
                </c:pt>
                <c:pt idx="10082">
                  <c:v>3.1077999999999998E-2</c:v>
                </c:pt>
                <c:pt idx="10083">
                  <c:v>2.7000999999999997E-2</c:v>
                </c:pt>
                <c:pt idx="10084">
                  <c:v>2.4027E-2</c:v>
                </c:pt>
                <c:pt idx="10085">
                  <c:v>2.4420999999999998E-2</c:v>
                </c:pt>
                <c:pt idx="10086">
                  <c:v>2.9293E-2</c:v>
                </c:pt>
                <c:pt idx="10087">
                  <c:v>2.4506999999999998E-2</c:v>
                </c:pt>
                <c:pt idx="10088">
                  <c:v>2.1838999999999997E-2</c:v>
                </c:pt>
                <c:pt idx="10089">
                  <c:v>2.0694999999999998E-2</c:v>
                </c:pt>
                <c:pt idx="10090">
                  <c:v>2.0926E-2</c:v>
                </c:pt>
                <c:pt idx="10091">
                  <c:v>2.4034999999999997E-2</c:v>
                </c:pt>
                <c:pt idx="10092">
                  <c:v>2.6685E-2</c:v>
                </c:pt>
                <c:pt idx="10093">
                  <c:v>2.3474999999999999E-2</c:v>
                </c:pt>
                <c:pt idx="10094">
                  <c:v>2.2440000000000002E-2</c:v>
                </c:pt>
                <c:pt idx="10095">
                  <c:v>1.8750000000000003E-2</c:v>
                </c:pt>
                <c:pt idx="10096">
                  <c:v>1.8179000000000001E-2</c:v>
                </c:pt>
                <c:pt idx="10097">
                  <c:v>1.5607999999999999E-2</c:v>
                </c:pt>
                <c:pt idx="10098">
                  <c:v>1.6455999999999998E-2</c:v>
                </c:pt>
                <c:pt idx="10099">
                  <c:v>1.5540999999999999E-2</c:v>
                </c:pt>
                <c:pt idx="10100">
                  <c:v>1.61E-2</c:v>
                </c:pt>
                <c:pt idx="10101">
                  <c:v>1.6260999999999998E-2</c:v>
                </c:pt>
                <c:pt idx="10102">
                  <c:v>1.4853999999999999E-2</c:v>
                </c:pt>
                <c:pt idx="10103">
                  <c:v>2.1422E-2</c:v>
                </c:pt>
                <c:pt idx="10104">
                  <c:v>2.1493999999999999E-2</c:v>
                </c:pt>
                <c:pt idx="10105">
                  <c:v>2.9048999999999998E-2</c:v>
                </c:pt>
                <c:pt idx="10106">
                  <c:v>3.0455999999999997E-2</c:v>
                </c:pt>
                <c:pt idx="10107">
                  <c:v>2.5668E-2</c:v>
                </c:pt>
                <c:pt idx="10108">
                  <c:v>2.0194E-2</c:v>
                </c:pt>
                <c:pt idx="10109">
                  <c:v>2.1975999999999999E-2</c:v>
                </c:pt>
                <c:pt idx="10110">
                  <c:v>3.2532999999999999E-2</c:v>
                </c:pt>
                <c:pt idx="10111">
                  <c:v>3.6566999999999995E-2</c:v>
                </c:pt>
                <c:pt idx="10112">
                  <c:v>3.5289000000000001E-2</c:v>
                </c:pt>
                <c:pt idx="10113">
                  <c:v>3.1999E-2</c:v>
                </c:pt>
                <c:pt idx="10114">
                  <c:v>4.4259E-2</c:v>
                </c:pt>
                <c:pt idx="10115">
                  <c:v>9.8765999999999993E-2</c:v>
                </c:pt>
                <c:pt idx="10116">
                  <c:v>0.11638599999999999</c:v>
                </c:pt>
                <c:pt idx="10117">
                  <c:v>9.7481999999999999E-2</c:v>
                </c:pt>
                <c:pt idx="10118">
                  <c:v>8.6405999999999997E-2</c:v>
                </c:pt>
                <c:pt idx="10119">
                  <c:v>7.5700999999999991E-2</c:v>
                </c:pt>
                <c:pt idx="10120">
                  <c:v>6.7921999999999996E-2</c:v>
                </c:pt>
                <c:pt idx="10121">
                  <c:v>6.8024000000000001E-2</c:v>
                </c:pt>
                <c:pt idx="10122">
                  <c:v>6.6885E-2</c:v>
                </c:pt>
                <c:pt idx="10123">
                  <c:v>6.7112999999999992E-2</c:v>
                </c:pt>
                <c:pt idx="10124">
                  <c:v>6.3333E-2</c:v>
                </c:pt>
                <c:pt idx="10125">
                  <c:v>7.3707999999999996E-2</c:v>
                </c:pt>
                <c:pt idx="10126">
                  <c:v>6.9974999999999996E-2</c:v>
                </c:pt>
                <c:pt idx="10127">
                  <c:v>6.8270999999999998E-2</c:v>
                </c:pt>
                <c:pt idx="10128">
                  <c:v>6.5603999999999996E-2</c:v>
                </c:pt>
                <c:pt idx="10129">
                  <c:v>5.8562999999999997E-2</c:v>
                </c:pt>
                <c:pt idx="10130">
                  <c:v>5.1942999999999996E-2</c:v>
                </c:pt>
                <c:pt idx="10131">
                  <c:v>4.5301000000000001E-2</c:v>
                </c:pt>
                <c:pt idx="10132">
                  <c:v>3.9078000000000002E-2</c:v>
                </c:pt>
                <c:pt idx="10133">
                  <c:v>3.8783999999999999E-2</c:v>
                </c:pt>
                <c:pt idx="10134">
                  <c:v>3.5890000000000005E-2</c:v>
                </c:pt>
                <c:pt idx="10135">
                  <c:v>3.2242E-2</c:v>
                </c:pt>
                <c:pt idx="10136">
                  <c:v>2.7501999999999999E-2</c:v>
                </c:pt>
                <c:pt idx="10137">
                  <c:v>3.1647000000000002E-2</c:v>
                </c:pt>
                <c:pt idx="10138">
                  <c:v>3.5747999999999995E-2</c:v>
                </c:pt>
                <c:pt idx="10139">
                  <c:v>3.4445999999999997E-2</c:v>
                </c:pt>
                <c:pt idx="10140">
                  <c:v>3.5202999999999998E-2</c:v>
                </c:pt>
                <c:pt idx="10141">
                  <c:v>3.3100000000000004E-2</c:v>
                </c:pt>
                <c:pt idx="10142">
                  <c:v>2.5680000000000001E-2</c:v>
                </c:pt>
                <c:pt idx="10143">
                  <c:v>2.8250000000000001E-2</c:v>
                </c:pt>
                <c:pt idx="10144">
                  <c:v>3.8233999999999997E-2</c:v>
                </c:pt>
                <c:pt idx="10145">
                  <c:v>3.9726999999999998E-2</c:v>
                </c:pt>
                <c:pt idx="10146">
                  <c:v>3.7780000000000001E-2</c:v>
                </c:pt>
                <c:pt idx="10147">
                  <c:v>3.8346999999999999E-2</c:v>
                </c:pt>
                <c:pt idx="10148">
                  <c:v>3.7302999999999996E-2</c:v>
                </c:pt>
                <c:pt idx="10149">
                  <c:v>3.8435999999999998E-2</c:v>
                </c:pt>
                <c:pt idx="10150">
                  <c:v>4.1291999999999995E-2</c:v>
                </c:pt>
                <c:pt idx="10151">
                  <c:v>3.6360999999999997E-2</c:v>
                </c:pt>
                <c:pt idx="10152">
                  <c:v>3.3645000000000001E-2</c:v>
                </c:pt>
                <c:pt idx="10153">
                  <c:v>3.6200000000000003E-2</c:v>
                </c:pt>
                <c:pt idx="10154">
                  <c:v>5.7010000000000005E-2</c:v>
                </c:pt>
                <c:pt idx="10155">
                  <c:v>5.9586E-2</c:v>
                </c:pt>
                <c:pt idx="10156">
                  <c:v>6.9108000000000003E-2</c:v>
                </c:pt>
                <c:pt idx="10157">
                  <c:v>8.3690000000000001E-2</c:v>
                </c:pt>
                <c:pt idx="10158">
                  <c:v>8.1696999999999992E-2</c:v>
                </c:pt>
                <c:pt idx="10159">
                  <c:v>8.3579000000000001E-2</c:v>
                </c:pt>
                <c:pt idx="10160">
                  <c:v>8.1236000000000003E-2</c:v>
                </c:pt>
                <c:pt idx="10161">
                  <c:v>8.0082E-2</c:v>
                </c:pt>
                <c:pt idx="10162">
                  <c:v>8.2011000000000001E-2</c:v>
                </c:pt>
                <c:pt idx="10163">
                  <c:v>8.356799999999999E-2</c:v>
                </c:pt>
                <c:pt idx="10164">
                  <c:v>8.1818000000000002E-2</c:v>
                </c:pt>
                <c:pt idx="10165">
                  <c:v>8.6792999999999995E-2</c:v>
                </c:pt>
                <c:pt idx="10166">
                  <c:v>8.2241999999999996E-2</c:v>
                </c:pt>
                <c:pt idx="10167">
                  <c:v>9.3476999999999991E-2</c:v>
                </c:pt>
                <c:pt idx="10168">
                  <c:v>9.9490999999999996E-2</c:v>
                </c:pt>
                <c:pt idx="10169">
                  <c:v>9.8706000000000002E-2</c:v>
                </c:pt>
                <c:pt idx="10170">
                  <c:v>9.1923999999999992E-2</c:v>
                </c:pt>
                <c:pt idx="10171">
                  <c:v>8.8646000000000003E-2</c:v>
                </c:pt>
                <c:pt idx="10172">
                  <c:v>8.4867999999999999E-2</c:v>
                </c:pt>
                <c:pt idx="10173">
                  <c:v>8.8298000000000001E-2</c:v>
                </c:pt>
                <c:pt idx="10174">
                  <c:v>9.1156000000000001E-2</c:v>
                </c:pt>
                <c:pt idx="10175">
                  <c:v>8.3704000000000001E-2</c:v>
                </c:pt>
                <c:pt idx="10176">
                  <c:v>8.9301999999999992E-2</c:v>
                </c:pt>
                <c:pt idx="10177">
                  <c:v>0.104436</c:v>
                </c:pt>
                <c:pt idx="10178">
                  <c:v>0.11808299999999999</c:v>
                </c:pt>
                <c:pt idx="10179">
                  <c:v>0.11901</c:v>
                </c:pt>
                <c:pt idx="10180">
                  <c:v>0.11183499999999999</c:v>
                </c:pt>
                <c:pt idx="10181">
                  <c:v>0.10689399999999999</c:v>
                </c:pt>
                <c:pt idx="10182">
                  <c:v>0.10072</c:v>
                </c:pt>
                <c:pt idx="10183">
                  <c:v>9.8914000000000002E-2</c:v>
                </c:pt>
                <c:pt idx="10184">
                  <c:v>9.1240000000000002E-2</c:v>
                </c:pt>
                <c:pt idx="10185">
                  <c:v>8.1450000000000009E-2</c:v>
                </c:pt>
                <c:pt idx="10186">
                  <c:v>7.650499999999999E-2</c:v>
                </c:pt>
                <c:pt idx="10187">
                  <c:v>7.0044999999999996E-2</c:v>
                </c:pt>
                <c:pt idx="10188">
                  <c:v>6.7353999999999997E-2</c:v>
                </c:pt>
                <c:pt idx="10189">
                  <c:v>7.2627999999999998E-2</c:v>
                </c:pt>
                <c:pt idx="10190">
                  <c:v>6.3721E-2</c:v>
                </c:pt>
                <c:pt idx="10191">
                  <c:v>5.7020000000000001E-2</c:v>
                </c:pt>
                <c:pt idx="10192">
                  <c:v>6.0009E-2</c:v>
                </c:pt>
                <c:pt idx="10193">
                  <c:v>6.3792000000000001E-2</c:v>
                </c:pt>
                <c:pt idx="10194">
                  <c:v>5.9246E-2</c:v>
                </c:pt>
                <c:pt idx="10195">
                  <c:v>6.5926999999999999E-2</c:v>
                </c:pt>
                <c:pt idx="10196">
                  <c:v>5.6420999999999999E-2</c:v>
                </c:pt>
                <c:pt idx="10197">
                  <c:v>4.7802999999999998E-2</c:v>
                </c:pt>
                <c:pt idx="10198">
                  <c:v>4.4896999999999999E-2</c:v>
                </c:pt>
                <c:pt idx="10199">
                  <c:v>4.3893000000000001E-2</c:v>
                </c:pt>
                <c:pt idx="10200">
                  <c:v>4.4261999999999996E-2</c:v>
                </c:pt>
                <c:pt idx="10201">
                  <c:v>4.7215E-2</c:v>
                </c:pt>
                <c:pt idx="10202">
                  <c:v>4.3770000000000003E-2</c:v>
                </c:pt>
                <c:pt idx="10203">
                  <c:v>4.0159E-2</c:v>
                </c:pt>
                <c:pt idx="10204">
                  <c:v>3.9455999999999998E-2</c:v>
                </c:pt>
                <c:pt idx="10205">
                  <c:v>3.8498999999999999E-2</c:v>
                </c:pt>
                <c:pt idx="10206">
                  <c:v>3.6372999999999996E-2</c:v>
                </c:pt>
                <c:pt idx="10207">
                  <c:v>3.2316999999999999E-2</c:v>
                </c:pt>
                <c:pt idx="10208">
                  <c:v>3.1274999999999997E-2</c:v>
                </c:pt>
                <c:pt idx="10209">
                  <c:v>3.0476999999999997E-2</c:v>
                </c:pt>
                <c:pt idx="10210">
                  <c:v>2.5779E-2</c:v>
                </c:pt>
                <c:pt idx="10211">
                  <c:v>2.7108E-2</c:v>
                </c:pt>
                <c:pt idx="10212">
                  <c:v>2.6897999999999998E-2</c:v>
                </c:pt>
                <c:pt idx="10213">
                  <c:v>2.6858999999999997E-2</c:v>
                </c:pt>
                <c:pt idx="10214">
                  <c:v>2.3642999999999997E-2</c:v>
                </c:pt>
                <c:pt idx="10215">
                  <c:v>2.0447E-2</c:v>
                </c:pt>
                <c:pt idx="10216">
                  <c:v>1.9990999999999998E-2</c:v>
                </c:pt>
                <c:pt idx="10217">
                  <c:v>2.0485E-2</c:v>
                </c:pt>
                <c:pt idx="10218">
                  <c:v>2.0281999999999998E-2</c:v>
                </c:pt>
                <c:pt idx="10219">
                  <c:v>2.0326E-2</c:v>
                </c:pt>
                <c:pt idx="10220">
                  <c:v>2.3476999999999998E-2</c:v>
                </c:pt>
                <c:pt idx="10221">
                  <c:v>2.0069E-2</c:v>
                </c:pt>
                <c:pt idx="10222">
                  <c:v>2.2414E-2</c:v>
                </c:pt>
                <c:pt idx="10223">
                  <c:v>1.6354999999999998E-2</c:v>
                </c:pt>
                <c:pt idx="10224">
                  <c:v>1.5837999999999998E-2</c:v>
                </c:pt>
                <c:pt idx="10225">
                  <c:v>1.3725999999999999E-2</c:v>
                </c:pt>
                <c:pt idx="10226">
                  <c:v>1.3250000000000001E-2</c:v>
                </c:pt>
                <c:pt idx="10227">
                  <c:v>1.0775E-2</c:v>
                </c:pt>
                <c:pt idx="10228">
                  <c:v>9.7190000000000002E-3</c:v>
                </c:pt>
                <c:pt idx="10229">
                  <c:v>1.0060000000000001E-2</c:v>
                </c:pt>
                <c:pt idx="10230">
                  <c:v>7.7349999999999997E-3</c:v>
                </c:pt>
                <c:pt idx="10231">
                  <c:v>5.6439999999999997E-3</c:v>
                </c:pt>
                <c:pt idx="10232">
                  <c:v>1.7540999999999998E-2</c:v>
                </c:pt>
                <c:pt idx="10233">
                  <c:v>1.7940000000000001E-2</c:v>
                </c:pt>
                <c:pt idx="10234">
                  <c:v>1.6635999999999998E-2</c:v>
                </c:pt>
                <c:pt idx="10235">
                  <c:v>1.635E-2</c:v>
                </c:pt>
                <c:pt idx="10236">
                  <c:v>1.4164E-2</c:v>
                </c:pt>
                <c:pt idx="10237">
                  <c:v>1.1615E-2</c:v>
                </c:pt>
                <c:pt idx="10238">
                  <c:v>1.1538E-2</c:v>
                </c:pt>
                <c:pt idx="10239">
                  <c:v>9.3919999999999993E-3</c:v>
                </c:pt>
                <c:pt idx="10240">
                  <c:v>7.7549999999999997E-3</c:v>
                </c:pt>
                <c:pt idx="10241">
                  <c:v>6.7900000000000009E-3</c:v>
                </c:pt>
                <c:pt idx="10242">
                  <c:v>6.2439999999999996E-3</c:v>
                </c:pt>
                <c:pt idx="10243">
                  <c:v>4.4689999999999999E-3</c:v>
                </c:pt>
                <c:pt idx="10244">
                  <c:v>4.7139999999999994E-3</c:v>
                </c:pt>
                <c:pt idx="10245">
                  <c:v>4.2950000000000002E-3</c:v>
                </c:pt>
                <c:pt idx="10246">
                  <c:v>3.552E-3</c:v>
                </c:pt>
                <c:pt idx="10247">
                  <c:v>3.7009999999999999E-3</c:v>
                </c:pt>
                <c:pt idx="10248">
                  <c:v>3.0000000000000001E-3</c:v>
                </c:pt>
                <c:pt idx="10249">
                  <c:v>3.493E-3</c:v>
                </c:pt>
                <c:pt idx="10250">
                  <c:v>4.7520000000000001E-3</c:v>
                </c:pt>
                <c:pt idx="10251">
                  <c:v>5.9480000000000002E-3</c:v>
                </c:pt>
                <c:pt idx="10252">
                  <c:v>5.4339999999999996E-3</c:v>
                </c:pt>
                <c:pt idx="10253">
                  <c:v>5.1939999999999998E-3</c:v>
                </c:pt>
                <c:pt idx="10254">
                  <c:v>5.306E-3</c:v>
                </c:pt>
                <c:pt idx="10255">
                  <c:v>5.097E-3</c:v>
                </c:pt>
                <c:pt idx="10256">
                  <c:v>4.8269999999999997E-3</c:v>
                </c:pt>
                <c:pt idx="10257">
                  <c:v>4.326E-3</c:v>
                </c:pt>
                <c:pt idx="10258">
                  <c:v>3.9329999999999999E-3</c:v>
                </c:pt>
                <c:pt idx="10259">
                  <c:v>4.4679999999999997E-3</c:v>
                </c:pt>
                <c:pt idx="10260">
                  <c:v>6.2489999999999993E-3</c:v>
                </c:pt>
                <c:pt idx="10261">
                  <c:v>7.8630000000000002E-3</c:v>
                </c:pt>
                <c:pt idx="10262">
                  <c:v>9.5429999999999994E-3</c:v>
                </c:pt>
                <c:pt idx="10263">
                  <c:v>1.0222999999999999E-2</c:v>
                </c:pt>
                <c:pt idx="10264">
                  <c:v>2.5058E-2</c:v>
                </c:pt>
                <c:pt idx="10265">
                  <c:v>2.0190000000000003E-2</c:v>
                </c:pt>
                <c:pt idx="10266">
                  <c:v>1.6291E-2</c:v>
                </c:pt>
                <c:pt idx="10267">
                  <c:v>1.3658E-2</c:v>
                </c:pt>
                <c:pt idx="10268">
                  <c:v>4.2247E-2</c:v>
                </c:pt>
                <c:pt idx="10269">
                  <c:v>3.4465999999999997E-2</c:v>
                </c:pt>
                <c:pt idx="10270">
                  <c:v>2.7734999999999999E-2</c:v>
                </c:pt>
                <c:pt idx="10271">
                  <c:v>2.2491000000000001E-2</c:v>
                </c:pt>
                <c:pt idx="10272">
                  <c:v>2.1011999999999999E-2</c:v>
                </c:pt>
                <c:pt idx="10273">
                  <c:v>1.9133999999999998E-2</c:v>
                </c:pt>
                <c:pt idx="10274">
                  <c:v>1.6310000000000002E-2</c:v>
                </c:pt>
                <c:pt idx="10275">
                  <c:v>1.3975E-2</c:v>
                </c:pt>
                <c:pt idx="10276">
                  <c:v>1.9501999999999999E-2</c:v>
                </c:pt>
                <c:pt idx="10277">
                  <c:v>1.796E-2</c:v>
                </c:pt>
                <c:pt idx="10278">
                  <c:v>1.4324E-2</c:v>
                </c:pt>
                <c:pt idx="10279">
                  <c:v>1.5226E-2</c:v>
                </c:pt>
                <c:pt idx="10280">
                  <c:v>1.4615E-2</c:v>
                </c:pt>
                <c:pt idx="10281">
                  <c:v>1.1627999999999999E-2</c:v>
                </c:pt>
                <c:pt idx="10282">
                  <c:v>1.9011999999999998E-2</c:v>
                </c:pt>
                <c:pt idx="10283">
                  <c:v>1.8637000000000001E-2</c:v>
                </c:pt>
                <c:pt idx="10284">
                  <c:v>2.4240000000000001E-2</c:v>
                </c:pt>
                <c:pt idx="10285">
                  <c:v>2.3081999999999998E-2</c:v>
                </c:pt>
                <c:pt idx="10286">
                  <c:v>1.89E-2</c:v>
                </c:pt>
                <c:pt idx="10287">
                  <c:v>1.5750999999999998E-2</c:v>
                </c:pt>
                <c:pt idx="10288">
                  <c:v>1.5224999999999999E-2</c:v>
                </c:pt>
                <c:pt idx="10289">
                  <c:v>9.972E-3</c:v>
                </c:pt>
                <c:pt idx="10290">
                  <c:v>7.3130000000000001E-3</c:v>
                </c:pt>
                <c:pt idx="10291">
                  <c:v>5.0070000000000002E-3</c:v>
                </c:pt>
                <c:pt idx="10292">
                  <c:v>3.9940000000000002E-3</c:v>
                </c:pt>
                <c:pt idx="10293">
                  <c:v>3.1939999999999998E-3</c:v>
                </c:pt>
                <c:pt idx="10294">
                  <c:v>3.6969999999999998E-3</c:v>
                </c:pt>
                <c:pt idx="10295">
                  <c:v>2.9949999999999998E-3</c:v>
                </c:pt>
                <c:pt idx="10296">
                  <c:v>6.7029999999999998E-3</c:v>
                </c:pt>
                <c:pt idx="10297">
                  <c:v>4.777E-3</c:v>
                </c:pt>
                <c:pt idx="10298">
                  <c:v>3.9439999999999996E-3</c:v>
                </c:pt>
                <c:pt idx="10299">
                  <c:v>2.8739999999999998E-3</c:v>
                </c:pt>
                <c:pt idx="10300">
                  <c:v>2.637E-3</c:v>
                </c:pt>
                <c:pt idx="10301">
                  <c:v>2.245E-3</c:v>
                </c:pt>
                <c:pt idx="10302">
                  <c:v>1.9970000000000001E-3</c:v>
                </c:pt>
                <c:pt idx="10303">
                  <c:v>3.1509999999999997E-3</c:v>
                </c:pt>
                <c:pt idx="10304">
                  <c:v>2.9259999999999998E-3</c:v>
                </c:pt>
                <c:pt idx="10305">
                  <c:v>3.375E-3</c:v>
                </c:pt>
                <c:pt idx="10306">
                  <c:v>4.4159999999999998E-3</c:v>
                </c:pt>
                <c:pt idx="10307">
                  <c:v>2.9979999999999998E-3</c:v>
                </c:pt>
                <c:pt idx="10308">
                  <c:v>2.9489999999999998E-3</c:v>
                </c:pt>
                <c:pt idx="10309">
                  <c:v>3.565E-3</c:v>
                </c:pt>
                <c:pt idx="10310">
                  <c:v>3.7000000000000002E-3</c:v>
                </c:pt>
                <c:pt idx="10311">
                  <c:v>3.607E-3</c:v>
                </c:pt>
                <c:pt idx="10312">
                  <c:v>3.1459999999999999E-3</c:v>
                </c:pt>
                <c:pt idx="10313">
                  <c:v>2.8509999999999998E-3</c:v>
                </c:pt>
                <c:pt idx="10314">
                  <c:v>2.4549999999999997E-3</c:v>
                </c:pt>
                <c:pt idx="10315">
                  <c:v>2.1639999999999997E-3</c:v>
                </c:pt>
                <c:pt idx="10316">
                  <c:v>3.101E-3</c:v>
                </c:pt>
                <c:pt idx="10317">
                  <c:v>2.6919999999999999E-3</c:v>
                </c:pt>
                <c:pt idx="10318">
                  <c:v>1.8319999999999999E-3</c:v>
                </c:pt>
                <c:pt idx="10319">
                  <c:v>2.8170000000000001E-3</c:v>
                </c:pt>
                <c:pt idx="10320">
                  <c:v>3.9509999999999997E-3</c:v>
                </c:pt>
                <c:pt idx="10321">
                  <c:v>6.1809999999999999E-3</c:v>
                </c:pt>
                <c:pt idx="10322">
                  <c:v>6.4219999999999998E-3</c:v>
                </c:pt>
                <c:pt idx="10323">
                  <c:v>7.953E-3</c:v>
                </c:pt>
                <c:pt idx="10324">
                  <c:v>8.3140000000000002E-3</c:v>
                </c:pt>
                <c:pt idx="10325">
                  <c:v>1.3510000000000001E-2</c:v>
                </c:pt>
                <c:pt idx="10326">
                  <c:v>4.9222999999999996E-2</c:v>
                </c:pt>
                <c:pt idx="10327">
                  <c:v>4.7458E-2</c:v>
                </c:pt>
                <c:pt idx="10328">
                  <c:v>9.2870000000000008E-2</c:v>
                </c:pt>
                <c:pt idx="10329">
                  <c:v>8.0687999999999996E-2</c:v>
                </c:pt>
                <c:pt idx="10330">
                  <c:v>7.8696000000000002E-2</c:v>
                </c:pt>
                <c:pt idx="10331">
                  <c:v>6.8821999999999994E-2</c:v>
                </c:pt>
                <c:pt idx="10332">
                  <c:v>6.1120999999999995E-2</c:v>
                </c:pt>
                <c:pt idx="10333">
                  <c:v>6.3003999999999991E-2</c:v>
                </c:pt>
                <c:pt idx="10334">
                  <c:v>6.3186999999999993E-2</c:v>
                </c:pt>
                <c:pt idx="10335">
                  <c:v>8.7623999999999994E-2</c:v>
                </c:pt>
                <c:pt idx="10336">
                  <c:v>8.4340999999999999E-2</c:v>
                </c:pt>
                <c:pt idx="10337">
                  <c:v>7.5240000000000001E-2</c:v>
                </c:pt>
                <c:pt idx="10338">
                  <c:v>6.7233000000000001E-2</c:v>
                </c:pt>
                <c:pt idx="10339">
                  <c:v>6.3420000000000004E-2</c:v>
                </c:pt>
                <c:pt idx="10340">
                  <c:v>5.7868999999999997E-2</c:v>
                </c:pt>
                <c:pt idx="10341">
                  <c:v>5.2090999999999998E-2</c:v>
                </c:pt>
                <c:pt idx="10342">
                  <c:v>6.4201999999999995E-2</c:v>
                </c:pt>
                <c:pt idx="10343">
                  <c:v>6.3374E-2</c:v>
                </c:pt>
                <c:pt idx="10344">
                  <c:v>5.8481999999999999E-2</c:v>
                </c:pt>
                <c:pt idx="10345">
                  <c:v>5.1579E-2</c:v>
                </c:pt>
                <c:pt idx="10346">
                  <c:v>4.4686999999999998E-2</c:v>
                </c:pt>
                <c:pt idx="10347">
                  <c:v>3.5425999999999999E-2</c:v>
                </c:pt>
                <c:pt idx="10348">
                  <c:v>2.7042E-2</c:v>
                </c:pt>
                <c:pt idx="10349">
                  <c:v>2.4902000000000001E-2</c:v>
                </c:pt>
                <c:pt idx="10350">
                  <c:v>2.0583000000000001E-2</c:v>
                </c:pt>
                <c:pt idx="10351">
                  <c:v>2.2823E-2</c:v>
                </c:pt>
                <c:pt idx="10352">
                  <c:v>1.8806E-2</c:v>
                </c:pt>
                <c:pt idx="10353">
                  <c:v>1.8037999999999998E-2</c:v>
                </c:pt>
                <c:pt idx="10354">
                  <c:v>1.5299E-2</c:v>
                </c:pt>
                <c:pt idx="10355">
                  <c:v>1.4296999999999999E-2</c:v>
                </c:pt>
                <c:pt idx="10356">
                  <c:v>1.3058E-2</c:v>
                </c:pt>
                <c:pt idx="10357">
                  <c:v>1.1394E-2</c:v>
                </c:pt>
                <c:pt idx="10358">
                  <c:v>7.9229999999999995E-3</c:v>
                </c:pt>
                <c:pt idx="10359">
                  <c:v>5.7970000000000001E-3</c:v>
                </c:pt>
                <c:pt idx="10360">
                  <c:v>4.4139999999999995E-3</c:v>
                </c:pt>
                <c:pt idx="10361">
                  <c:v>3.9189999999999997E-3</c:v>
                </c:pt>
                <c:pt idx="10362">
                  <c:v>4.9619999999999994E-3</c:v>
                </c:pt>
                <c:pt idx="10363">
                  <c:v>4.5309999999999994E-3</c:v>
                </c:pt>
                <c:pt idx="10364">
                  <c:v>8.2729999999999991E-3</c:v>
                </c:pt>
                <c:pt idx="10365">
                  <c:v>6.8589999999999996E-3</c:v>
                </c:pt>
                <c:pt idx="10366">
                  <c:v>6.2529999999999999E-3</c:v>
                </c:pt>
                <c:pt idx="10367">
                  <c:v>6.4100000000000008E-3</c:v>
                </c:pt>
                <c:pt idx="10368">
                  <c:v>3.705E-3</c:v>
                </c:pt>
                <c:pt idx="10369">
                  <c:v>1.2999E-2</c:v>
                </c:pt>
                <c:pt idx="10370">
                  <c:v>2.8940999999999998E-2</c:v>
                </c:pt>
                <c:pt idx="10371">
                  <c:v>2.9045999999999999E-2</c:v>
                </c:pt>
                <c:pt idx="10372">
                  <c:v>2.6773999999999999E-2</c:v>
                </c:pt>
                <c:pt idx="10373">
                  <c:v>2.2873999999999999E-2</c:v>
                </c:pt>
                <c:pt idx="10374">
                  <c:v>2.8466999999999999E-2</c:v>
                </c:pt>
                <c:pt idx="10375">
                  <c:v>2.4006E-2</c:v>
                </c:pt>
                <c:pt idx="10376">
                  <c:v>1.9772999999999999E-2</c:v>
                </c:pt>
                <c:pt idx="10377">
                  <c:v>1.8731999999999999E-2</c:v>
                </c:pt>
                <c:pt idx="10378">
                  <c:v>1.6555999999999998E-2</c:v>
                </c:pt>
                <c:pt idx="10379">
                  <c:v>1.4287999999999999E-2</c:v>
                </c:pt>
                <c:pt idx="10380">
                  <c:v>1.1925999999999999E-2</c:v>
                </c:pt>
                <c:pt idx="10381">
                  <c:v>1.0473999999999999E-2</c:v>
                </c:pt>
                <c:pt idx="10382">
                  <c:v>9.6509999999999999E-3</c:v>
                </c:pt>
                <c:pt idx="10383">
                  <c:v>1.0110000000000001E-2</c:v>
                </c:pt>
                <c:pt idx="10384">
                  <c:v>1.1065E-2</c:v>
                </c:pt>
                <c:pt idx="10385">
                  <c:v>1.15E-2</c:v>
                </c:pt>
                <c:pt idx="10386">
                  <c:v>1.2973999999999999E-2</c:v>
                </c:pt>
                <c:pt idx="10387">
                  <c:v>1.3727999999999999E-2</c:v>
                </c:pt>
                <c:pt idx="10388">
                  <c:v>1.3900000000000001E-2</c:v>
                </c:pt>
                <c:pt idx="10389">
                  <c:v>1.4083999999999999E-2</c:v>
                </c:pt>
                <c:pt idx="10390">
                  <c:v>1.5864E-2</c:v>
                </c:pt>
                <c:pt idx="10391">
                  <c:v>2.4884999999999997E-2</c:v>
                </c:pt>
                <c:pt idx="10392">
                  <c:v>1.9375999999999997E-2</c:v>
                </c:pt>
                <c:pt idx="10393">
                  <c:v>1.5132E-2</c:v>
                </c:pt>
                <c:pt idx="10394">
                  <c:v>1.5952999999999998E-2</c:v>
                </c:pt>
                <c:pt idx="10395">
                  <c:v>9.8059999999999987E-3</c:v>
                </c:pt>
                <c:pt idx="10396">
                  <c:v>7.0869999999999995E-3</c:v>
                </c:pt>
                <c:pt idx="10397">
                  <c:v>5.9129999999999999E-3</c:v>
                </c:pt>
                <c:pt idx="10398">
                  <c:v>5.215E-3</c:v>
                </c:pt>
                <c:pt idx="10399">
                  <c:v>4.2290000000000001E-3</c:v>
                </c:pt>
                <c:pt idx="10400">
                  <c:v>4.2889999999999994E-3</c:v>
                </c:pt>
                <c:pt idx="10401">
                  <c:v>4.045E-3</c:v>
                </c:pt>
                <c:pt idx="10402">
                  <c:v>5.1839999999999994E-3</c:v>
                </c:pt>
                <c:pt idx="10403">
                  <c:v>5.0260000000000001E-3</c:v>
                </c:pt>
                <c:pt idx="10404">
                  <c:v>6.718E-3</c:v>
                </c:pt>
                <c:pt idx="10405">
                  <c:v>1.0440000000000001E-2</c:v>
                </c:pt>
                <c:pt idx="10406">
                  <c:v>1.0964E-2</c:v>
                </c:pt>
                <c:pt idx="10407">
                  <c:v>1.1835999999999999E-2</c:v>
                </c:pt>
                <c:pt idx="10408">
                  <c:v>1.2830999999999999E-2</c:v>
                </c:pt>
                <c:pt idx="10409">
                  <c:v>1.4437E-2</c:v>
                </c:pt>
                <c:pt idx="10410">
                  <c:v>1.5938999999999998E-2</c:v>
                </c:pt>
                <c:pt idx="10411">
                  <c:v>1.6995E-2</c:v>
                </c:pt>
                <c:pt idx="10412">
                  <c:v>2.1037E-2</c:v>
                </c:pt>
                <c:pt idx="10413">
                  <c:v>3.3277999999999995E-2</c:v>
                </c:pt>
                <c:pt idx="10414">
                  <c:v>5.2595999999999997E-2</c:v>
                </c:pt>
                <c:pt idx="10415">
                  <c:v>5.8312999999999997E-2</c:v>
                </c:pt>
                <c:pt idx="10416">
                  <c:v>4.0646000000000002E-2</c:v>
                </c:pt>
                <c:pt idx="10417">
                  <c:v>3.8758000000000001E-2</c:v>
                </c:pt>
                <c:pt idx="10418">
                  <c:v>3.2210999999999997E-2</c:v>
                </c:pt>
                <c:pt idx="10419">
                  <c:v>2.4212999999999998E-2</c:v>
                </c:pt>
                <c:pt idx="10420">
                  <c:v>1.9886999999999998E-2</c:v>
                </c:pt>
                <c:pt idx="10421">
                  <c:v>2.3217999999999999E-2</c:v>
                </c:pt>
                <c:pt idx="10422">
                  <c:v>1.8904999999999998E-2</c:v>
                </c:pt>
                <c:pt idx="10423">
                  <c:v>1.6400000000000001E-2</c:v>
                </c:pt>
                <c:pt idx="10424">
                  <c:v>1.3821E-2</c:v>
                </c:pt>
                <c:pt idx="10425">
                  <c:v>1.4638999999999999E-2</c:v>
                </c:pt>
                <c:pt idx="10426">
                  <c:v>1.3857E-2</c:v>
                </c:pt>
                <c:pt idx="10427">
                  <c:v>1.5083999999999998E-2</c:v>
                </c:pt>
                <c:pt idx="10428">
                  <c:v>1.5139E-2</c:v>
                </c:pt>
                <c:pt idx="10429">
                  <c:v>1.6988E-2</c:v>
                </c:pt>
                <c:pt idx="10430">
                  <c:v>1.8193000000000001E-2</c:v>
                </c:pt>
                <c:pt idx="10431">
                  <c:v>2.0121999999999998E-2</c:v>
                </c:pt>
                <c:pt idx="10432">
                  <c:v>2.6291999999999999E-2</c:v>
                </c:pt>
                <c:pt idx="10433">
                  <c:v>3.2003999999999998E-2</c:v>
                </c:pt>
                <c:pt idx="10434">
                  <c:v>3.6290999999999997E-2</c:v>
                </c:pt>
                <c:pt idx="10435">
                  <c:v>3.3480000000000003E-2</c:v>
                </c:pt>
                <c:pt idx="10436">
                  <c:v>2.7542999999999998E-2</c:v>
                </c:pt>
                <c:pt idx="10437">
                  <c:v>4.2167999999999997E-2</c:v>
                </c:pt>
                <c:pt idx="10438">
                  <c:v>3.1592999999999996E-2</c:v>
                </c:pt>
                <c:pt idx="10439">
                  <c:v>3.3742000000000001E-2</c:v>
                </c:pt>
                <c:pt idx="10440">
                  <c:v>2.9456E-2</c:v>
                </c:pt>
                <c:pt idx="10441">
                  <c:v>2.8468E-2</c:v>
                </c:pt>
                <c:pt idx="10442">
                  <c:v>2.7805E-2</c:v>
                </c:pt>
                <c:pt idx="10443">
                  <c:v>2.2772999999999998E-2</c:v>
                </c:pt>
                <c:pt idx="10444">
                  <c:v>2.1277999999999998E-2</c:v>
                </c:pt>
                <c:pt idx="10445">
                  <c:v>2.0385999999999998E-2</c:v>
                </c:pt>
                <c:pt idx="10446">
                  <c:v>2.2345E-2</c:v>
                </c:pt>
                <c:pt idx="10447">
                  <c:v>2.2418999999999998E-2</c:v>
                </c:pt>
                <c:pt idx="10448">
                  <c:v>1.6243999999999998E-2</c:v>
                </c:pt>
                <c:pt idx="10449">
                  <c:v>1.4620000000000001E-2</c:v>
                </c:pt>
                <c:pt idx="10450">
                  <c:v>1.2041E-2</c:v>
                </c:pt>
                <c:pt idx="10451">
                  <c:v>1.0083999999999999E-2</c:v>
                </c:pt>
                <c:pt idx="10452">
                  <c:v>1.9730000000000001E-2</c:v>
                </c:pt>
                <c:pt idx="10453">
                  <c:v>4.2264999999999997E-2</c:v>
                </c:pt>
                <c:pt idx="10454">
                  <c:v>3.3857999999999999E-2</c:v>
                </c:pt>
                <c:pt idx="10455">
                  <c:v>3.1105999999999998E-2</c:v>
                </c:pt>
                <c:pt idx="10456">
                  <c:v>2.6026999999999998E-2</c:v>
                </c:pt>
                <c:pt idx="10457">
                  <c:v>4.1716999999999997E-2</c:v>
                </c:pt>
                <c:pt idx="10458">
                  <c:v>3.4068000000000001E-2</c:v>
                </c:pt>
                <c:pt idx="10459">
                  <c:v>3.3986999999999996E-2</c:v>
                </c:pt>
                <c:pt idx="10460">
                  <c:v>2.6060000000000003E-2</c:v>
                </c:pt>
                <c:pt idx="10461">
                  <c:v>2.0146000000000001E-2</c:v>
                </c:pt>
                <c:pt idx="10462">
                  <c:v>1.9661999999999999E-2</c:v>
                </c:pt>
                <c:pt idx="10463">
                  <c:v>1.5380999999999999E-2</c:v>
                </c:pt>
                <c:pt idx="10464">
                  <c:v>1.2921E-2</c:v>
                </c:pt>
                <c:pt idx="10465">
                  <c:v>1.2092E-2</c:v>
                </c:pt>
                <c:pt idx="10466">
                  <c:v>1.2378E-2</c:v>
                </c:pt>
                <c:pt idx="10467">
                  <c:v>1.2575999999999999E-2</c:v>
                </c:pt>
                <c:pt idx="10468">
                  <c:v>1.3437999999999999E-2</c:v>
                </c:pt>
                <c:pt idx="10469">
                  <c:v>1.6445999999999999E-2</c:v>
                </c:pt>
                <c:pt idx="10470">
                  <c:v>2.0788999999999998E-2</c:v>
                </c:pt>
                <c:pt idx="10471">
                  <c:v>2.1284999999999998E-2</c:v>
                </c:pt>
                <c:pt idx="10472">
                  <c:v>3.2277E-2</c:v>
                </c:pt>
                <c:pt idx="10473">
                  <c:v>7.6285999999999993E-2</c:v>
                </c:pt>
                <c:pt idx="10474">
                  <c:v>8.5085999999999995E-2</c:v>
                </c:pt>
                <c:pt idx="10475">
                  <c:v>8.0106999999999998E-2</c:v>
                </c:pt>
                <c:pt idx="10476">
                  <c:v>0.103878</c:v>
                </c:pt>
                <c:pt idx="10477">
                  <c:v>0.13616</c:v>
                </c:pt>
                <c:pt idx="10478">
                  <c:v>0.16166899999999998</c:v>
                </c:pt>
                <c:pt idx="10479">
                  <c:v>0.19126299999999999</c:v>
                </c:pt>
                <c:pt idx="10480">
                  <c:v>0.19966</c:v>
                </c:pt>
                <c:pt idx="10481">
                  <c:v>0.224464</c:v>
                </c:pt>
                <c:pt idx="10482">
                  <c:v>0.26924100000000001</c:v>
                </c:pt>
                <c:pt idx="10483">
                  <c:v>0.35299900000000001</c:v>
                </c:pt>
                <c:pt idx="10484">
                  <c:v>0.38081799999999999</c:v>
                </c:pt>
                <c:pt idx="10485">
                  <c:v>0.41923000000000005</c:v>
                </c:pt>
                <c:pt idx="10486">
                  <c:v>0.48747599999999996</c:v>
                </c:pt>
                <c:pt idx="10487">
                  <c:v>0.50025200000000003</c:v>
                </c:pt>
                <c:pt idx="10488">
                  <c:v>0.53808</c:v>
                </c:pt>
                <c:pt idx="10489">
                  <c:v>0.56469199999999997</c:v>
                </c:pt>
                <c:pt idx="10490">
                  <c:v>0.59728399999999993</c:v>
                </c:pt>
                <c:pt idx="10491">
                  <c:v>0.63565799999999995</c:v>
                </c:pt>
                <c:pt idx="10492">
                  <c:v>0.63466299999999998</c:v>
                </c:pt>
                <c:pt idx="10493">
                  <c:v>0.68084099999999992</c:v>
                </c:pt>
                <c:pt idx="10494">
                  <c:v>0.68454399999999993</c:v>
                </c:pt>
                <c:pt idx="10495">
                  <c:v>0.69232799999999994</c:v>
                </c:pt>
                <c:pt idx="10496">
                  <c:v>0.70991700000000002</c:v>
                </c:pt>
                <c:pt idx="10497">
                  <c:v>0.71337000000000006</c:v>
                </c:pt>
                <c:pt idx="10498">
                  <c:v>0.71437699999999993</c:v>
                </c:pt>
                <c:pt idx="10499">
                  <c:v>0.71353299999999997</c:v>
                </c:pt>
                <c:pt idx="10500">
                  <c:v>0.71883900000000001</c:v>
                </c:pt>
                <c:pt idx="10501">
                  <c:v>0.71155599999999997</c:v>
                </c:pt>
                <c:pt idx="10502">
                  <c:v>0.71117299999999994</c:v>
                </c:pt>
                <c:pt idx="10503">
                  <c:v>0.65098</c:v>
                </c:pt>
                <c:pt idx="10504">
                  <c:v>0.673759</c:v>
                </c:pt>
                <c:pt idx="10505">
                  <c:v>0.66477699999999995</c:v>
                </c:pt>
                <c:pt idx="10506">
                  <c:v>0.644204</c:v>
                </c:pt>
                <c:pt idx="10507">
                  <c:v>0.62489399999999995</c:v>
                </c:pt>
                <c:pt idx="10508">
                  <c:v>0.59524299999999997</c:v>
                </c:pt>
                <c:pt idx="10509">
                  <c:v>0.58042399999999994</c:v>
                </c:pt>
                <c:pt idx="10510">
                  <c:v>0.60830799999999996</c:v>
                </c:pt>
                <c:pt idx="10511">
                  <c:v>0.58366899999999999</c:v>
                </c:pt>
                <c:pt idx="10512">
                  <c:v>0.57461200000000001</c:v>
                </c:pt>
                <c:pt idx="10513">
                  <c:v>0.552454</c:v>
                </c:pt>
                <c:pt idx="10514">
                  <c:v>0.52675000000000005</c:v>
                </c:pt>
                <c:pt idx="10515">
                  <c:v>0.50601600000000002</c:v>
                </c:pt>
                <c:pt idx="10516">
                  <c:v>0.48135099999999997</c:v>
                </c:pt>
                <c:pt idx="10517">
                  <c:v>0.44618399999999997</c:v>
                </c:pt>
                <c:pt idx="10518">
                  <c:v>0.38142499999999996</c:v>
                </c:pt>
                <c:pt idx="10519">
                  <c:v>0.36122599999999999</c:v>
                </c:pt>
                <c:pt idx="10520">
                  <c:v>0.36602699999999999</c:v>
                </c:pt>
                <c:pt idx="10521">
                  <c:v>0.34248899999999999</c:v>
                </c:pt>
                <c:pt idx="10522">
                  <c:v>0.300649</c:v>
                </c:pt>
                <c:pt idx="10523">
                  <c:v>0.27979000000000004</c:v>
                </c:pt>
                <c:pt idx="10524">
                  <c:v>0.26911000000000002</c:v>
                </c:pt>
                <c:pt idx="10525">
                  <c:v>0.26463100000000001</c:v>
                </c:pt>
                <c:pt idx="10526">
                  <c:v>0.26823599999999997</c:v>
                </c:pt>
                <c:pt idx="10527">
                  <c:v>0.27221699999999999</c:v>
                </c:pt>
                <c:pt idx="10528">
                  <c:v>0.26246000000000003</c:v>
                </c:pt>
                <c:pt idx="10529">
                  <c:v>0.26169700000000001</c:v>
                </c:pt>
                <c:pt idx="10530">
                  <c:v>0.27372599999999997</c:v>
                </c:pt>
                <c:pt idx="10531">
                  <c:v>0.26263500000000001</c:v>
                </c:pt>
                <c:pt idx="10532">
                  <c:v>0.25569199999999997</c:v>
                </c:pt>
                <c:pt idx="10533">
                  <c:v>0.25239200000000001</c:v>
                </c:pt>
                <c:pt idx="10534">
                  <c:v>0.255272</c:v>
                </c:pt>
                <c:pt idx="10535">
                  <c:v>0.26397000000000004</c:v>
                </c:pt>
                <c:pt idx="10536">
                  <c:v>0.24515399999999998</c:v>
                </c:pt>
                <c:pt idx="10537">
                  <c:v>0.23674000000000001</c:v>
                </c:pt>
                <c:pt idx="10538">
                  <c:v>0.22272899999999998</c:v>
                </c:pt>
                <c:pt idx="10539">
                  <c:v>0.224413</c:v>
                </c:pt>
                <c:pt idx="10540">
                  <c:v>0.224165</c:v>
                </c:pt>
                <c:pt idx="10541">
                  <c:v>0.22345699999999999</c:v>
                </c:pt>
                <c:pt idx="10542">
                  <c:v>0.21374699999999999</c:v>
                </c:pt>
                <c:pt idx="10543">
                  <c:v>0.211286</c:v>
                </c:pt>
                <c:pt idx="10544">
                  <c:v>0.19456000000000001</c:v>
                </c:pt>
                <c:pt idx="10545">
                  <c:v>0.18756499999999998</c:v>
                </c:pt>
                <c:pt idx="10546">
                  <c:v>0.19997499999999999</c:v>
                </c:pt>
                <c:pt idx="10547">
                  <c:v>0.209283</c:v>
                </c:pt>
                <c:pt idx="10548">
                  <c:v>0.18707000000000001</c:v>
                </c:pt>
                <c:pt idx="10549">
                  <c:v>0.182673</c:v>
                </c:pt>
                <c:pt idx="10550">
                  <c:v>0.188891</c:v>
                </c:pt>
                <c:pt idx="10551">
                  <c:v>0.23250199999999999</c:v>
                </c:pt>
                <c:pt idx="10552">
                  <c:v>0.25229799999999997</c:v>
                </c:pt>
                <c:pt idx="10553">
                  <c:v>0.25445699999999999</c:v>
                </c:pt>
                <c:pt idx="10554">
                  <c:v>0.25856499999999999</c:v>
                </c:pt>
                <c:pt idx="10555">
                  <c:v>0.24670499999999998</c:v>
                </c:pt>
                <c:pt idx="10556">
                  <c:v>0.235869</c:v>
                </c:pt>
                <c:pt idx="10557">
                  <c:v>0.22293399999999999</c:v>
                </c:pt>
                <c:pt idx="10558">
                  <c:v>0.21455299999999999</c:v>
                </c:pt>
                <c:pt idx="10559">
                  <c:v>0.202321</c:v>
                </c:pt>
                <c:pt idx="10560">
                  <c:v>0.20837599999999998</c:v>
                </c:pt>
                <c:pt idx="10561">
                  <c:v>0.20108499999999999</c:v>
                </c:pt>
                <c:pt idx="10562">
                  <c:v>0.19788000000000003</c:v>
                </c:pt>
                <c:pt idx="10563">
                  <c:v>0.18415099999999998</c:v>
                </c:pt>
                <c:pt idx="10564">
                  <c:v>0.17649899999999999</c:v>
                </c:pt>
                <c:pt idx="10565">
                  <c:v>0.164933</c:v>
                </c:pt>
                <c:pt idx="10566">
                  <c:v>0.15556599999999998</c:v>
                </c:pt>
                <c:pt idx="10567">
                  <c:v>0.14979299999999998</c:v>
                </c:pt>
                <c:pt idx="10568">
                  <c:v>0.13458799999999999</c:v>
                </c:pt>
                <c:pt idx="10569">
                  <c:v>0.12900899999999998</c:v>
                </c:pt>
                <c:pt idx="10570">
                  <c:v>0.117767</c:v>
                </c:pt>
                <c:pt idx="10571">
                  <c:v>0.107414</c:v>
                </c:pt>
                <c:pt idx="10572">
                  <c:v>9.8444999999999991E-2</c:v>
                </c:pt>
                <c:pt idx="10573">
                  <c:v>9.314299999999999E-2</c:v>
                </c:pt>
                <c:pt idx="10574">
                  <c:v>9.0372999999999995E-2</c:v>
                </c:pt>
                <c:pt idx="10575">
                  <c:v>9.4397999999999996E-2</c:v>
                </c:pt>
                <c:pt idx="10576">
                  <c:v>8.7071999999999997E-2</c:v>
                </c:pt>
                <c:pt idx="10577">
                  <c:v>8.6744000000000002E-2</c:v>
                </c:pt>
                <c:pt idx="10578">
                  <c:v>9.3700999999999993E-2</c:v>
                </c:pt>
                <c:pt idx="10579">
                  <c:v>9.0090000000000003E-2</c:v>
                </c:pt>
                <c:pt idx="10580">
                  <c:v>7.9899999999999999E-2</c:v>
                </c:pt>
                <c:pt idx="10581">
                  <c:v>7.6184000000000002E-2</c:v>
                </c:pt>
                <c:pt idx="10582">
                  <c:v>7.1604000000000001E-2</c:v>
                </c:pt>
                <c:pt idx="10583">
                  <c:v>6.3237000000000002E-2</c:v>
                </c:pt>
                <c:pt idx="10584">
                  <c:v>6.3204999999999997E-2</c:v>
                </c:pt>
                <c:pt idx="10585">
                  <c:v>7.1803999999999993E-2</c:v>
                </c:pt>
                <c:pt idx="10586">
                  <c:v>7.4926999999999994E-2</c:v>
                </c:pt>
                <c:pt idx="10587">
                  <c:v>7.0269999999999999E-2</c:v>
                </c:pt>
                <c:pt idx="10588">
                  <c:v>7.1785000000000002E-2</c:v>
                </c:pt>
                <c:pt idx="10589">
                  <c:v>6.1024999999999996E-2</c:v>
                </c:pt>
                <c:pt idx="10590">
                  <c:v>6.9212999999999997E-2</c:v>
                </c:pt>
                <c:pt idx="10591">
                  <c:v>6.9912000000000002E-2</c:v>
                </c:pt>
                <c:pt idx="10592">
                  <c:v>6.9728999999999999E-2</c:v>
                </c:pt>
                <c:pt idx="10593">
                  <c:v>6.7032999999999995E-2</c:v>
                </c:pt>
                <c:pt idx="10594">
                  <c:v>4.9620000000000004E-2</c:v>
                </c:pt>
                <c:pt idx="10595">
                  <c:v>5.9888999999999998E-2</c:v>
                </c:pt>
                <c:pt idx="10596">
                  <c:v>5.6441999999999999E-2</c:v>
                </c:pt>
                <c:pt idx="10597">
                  <c:v>5.3331999999999997E-2</c:v>
                </c:pt>
                <c:pt idx="10598">
                  <c:v>5.5730999999999996E-2</c:v>
                </c:pt>
                <c:pt idx="10599">
                  <c:v>5.0757999999999998E-2</c:v>
                </c:pt>
                <c:pt idx="10600">
                  <c:v>4.2390999999999998E-2</c:v>
                </c:pt>
                <c:pt idx="10601">
                  <c:v>4.1155999999999998E-2</c:v>
                </c:pt>
                <c:pt idx="10602">
                  <c:v>3.7946000000000001E-2</c:v>
                </c:pt>
                <c:pt idx="10603">
                  <c:v>3.5987999999999999E-2</c:v>
                </c:pt>
                <c:pt idx="10604">
                  <c:v>3.1528E-2</c:v>
                </c:pt>
                <c:pt idx="10605">
                  <c:v>3.1820999999999995E-2</c:v>
                </c:pt>
                <c:pt idx="10606">
                  <c:v>2.9391999999999998E-2</c:v>
                </c:pt>
                <c:pt idx="10607">
                  <c:v>2.0225999999999997E-2</c:v>
                </c:pt>
                <c:pt idx="10608">
                  <c:v>2.2831000000000001E-2</c:v>
                </c:pt>
                <c:pt idx="10609">
                  <c:v>2.332E-2</c:v>
                </c:pt>
                <c:pt idx="10610">
                  <c:v>2.5100999999999998E-2</c:v>
                </c:pt>
                <c:pt idx="10611">
                  <c:v>3.8995999999999996E-2</c:v>
                </c:pt>
                <c:pt idx="10612">
                  <c:v>4.1107999999999999E-2</c:v>
                </c:pt>
                <c:pt idx="10613">
                  <c:v>4.4925E-2</c:v>
                </c:pt>
                <c:pt idx="10614">
                  <c:v>6.7670000000000008E-2</c:v>
                </c:pt>
                <c:pt idx="10615">
                  <c:v>7.2401999999999994E-2</c:v>
                </c:pt>
                <c:pt idx="10616">
                  <c:v>7.7906000000000003E-2</c:v>
                </c:pt>
                <c:pt idx="10617">
                  <c:v>7.9977999999999994E-2</c:v>
                </c:pt>
                <c:pt idx="10618">
                  <c:v>7.8646999999999995E-2</c:v>
                </c:pt>
                <c:pt idx="10619">
                  <c:v>8.0710999999999991E-2</c:v>
                </c:pt>
                <c:pt idx="10620">
                  <c:v>8.1499000000000002E-2</c:v>
                </c:pt>
                <c:pt idx="10621">
                  <c:v>8.402599999999999E-2</c:v>
                </c:pt>
                <c:pt idx="10622">
                  <c:v>8.3732000000000001E-2</c:v>
                </c:pt>
                <c:pt idx="10623">
                  <c:v>9.7170999999999993E-2</c:v>
                </c:pt>
                <c:pt idx="10624">
                  <c:v>0.10284000000000001</c:v>
                </c:pt>
                <c:pt idx="10625">
                  <c:v>0.116272</c:v>
                </c:pt>
                <c:pt idx="10626">
                  <c:v>0.11736199999999999</c:v>
                </c:pt>
                <c:pt idx="10627">
                  <c:v>0.11526599999999999</c:v>
                </c:pt>
                <c:pt idx="10628">
                  <c:v>0.11698499999999999</c:v>
                </c:pt>
                <c:pt idx="10629">
                  <c:v>0.11056299999999999</c:v>
                </c:pt>
                <c:pt idx="10630">
                  <c:v>0.11791499999999999</c:v>
                </c:pt>
                <c:pt idx="10631">
                  <c:v>0.115135</c:v>
                </c:pt>
                <c:pt idx="10632">
                  <c:v>0.117004</c:v>
                </c:pt>
                <c:pt idx="10633">
                  <c:v>0.10205699999999999</c:v>
                </c:pt>
                <c:pt idx="10634">
                  <c:v>0.106555</c:v>
                </c:pt>
                <c:pt idx="10635">
                  <c:v>0.10012000000000001</c:v>
                </c:pt>
                <c:pt idx="10636">
                  <c:v>0.10200099999999999</c:v>
                </c:pt>
                <c:pt idx="10637">
                  <c:v>9.819399999999999E-2</c:v>
                </c:pt>
                <c:pt idx="10638">
                  <c:v>9.4566999999999998E-2</c:v>
                </c:pt>
                <c:pt idx="10639">
                  <c:v>8.7906999999999999E-2</c:v>
                </c:pt>
                <c:pt idx="10640">
                  <c:v>8.6618000000000001E-2</c:v>
                </c:pt>
                <c:pt idx="10641">
                  <c:v>8.5874999999999993E-2</c:v>
                </c:pt>
                <c:pt idx="10642">
                  <c:v>8.2443000000000002E-2</c:v>
                </c:pt>
                <c:pt idx="10643">
                  <c:v>8.1040000000000001E-2</c:v>
                </c:pt>
                <c:pt idx="10644">
                  <c:v>7.6410000000000006E-2</c:v>
                </c:pt>
                <c:pt idx="10645">
                  <c:v>6.5204999999999999E-2</c:v>
                </c:pt>
                <c:pt idx="10646">
                  <c:v>6.2146E-2</c:v>
                </c:pt>
                <c:pt idx="10647">
                  <c:v>6.0488999999999994E-2</c:v>
                </c:pt>
                <c:pt idx="10648">
                  <c:v>7.4568999999999996E-2</c:v>
                </c:pt>
                <c:pt idx="10649">
                  <c:v>7.6245999999999994E-2</c:v>
                </c:pt>
                <c:pt idx="10650">
                  <c:v>0.10527099999999999</c:v>
                </c:pt>
                <c:pt idx="10651">
                  <c:v>9.8859000000000002E-2</c:v>
                </c:pt>
                <c:pt idx="10652">
                  <c:v>0.10964000000000002</c:v>
                </c:pt>
                <c:pt idx="10653">
                  <c:v>0.11213899999999999</c:v>
                </c:pt>
                <c:pt idx="10654">
                  <c:v>0.10685699999999999</c:v>
                </c:pt>
                <c:pt idx="10655">
                  <c:v>8.8190000000000004E-2</c:v>
                </c:pt>
                <c:pt idx="10656">
                  <c:v>7.0834999999999995E-2</c:v>
                </c:pt>
                <c:pt idx="10657">
                  <c:v>7.4735999999999997E-2</c:v>
                </c:pt>
                <c:pt idx="10658">
                  <c:v>7.3935000000000001E-2</c:v>
                </c:pt>
                <c:pt idx="10659">
                  <c:v>8.0499000000000001E-2</c:v>
                </c:pt>
                <c:pt idx="10660">
                  <c:v>9.1730999999999993E-2</c:v>
                </c:pt>
                <c:pt idx="10661">
                  <c:v>9.508599999999999E-2</c:v>
                </c:pt>
                <c:pt idx="10662">
                  <c:v>0.10298399999999999</c:v>
                </c:pt>
                <c:pt idx="10663">
                  <c:v>9.7196999999999992E-2</c:v>
                </c:pt>
                <c:pt idx="10664">
                  <c:v>0.10143000000000001</c:v>
                </c:pt>
                <c:pt idx="10665">
                  <c:v>9.4343999999999997E-2</c:v>
                </c:pt>
                <c:pt idx="10666">
                  <c:v>9.1028999999999999E-2</c:v>
                </c:pt>
                <c:pt idx="10667">
                  <c:v>8.2403999999999991E-2</c:v>
                </c:pt>
                <c:pt idx="10668">
                  <c:v>7.5166999999999998E-2</c:v>
                </c:pt>
                <c:pt idx="10669">
                  <c:v>7.2327000000000002E-2</c:v>
                </c:pt>
                <c:pt idx="10670">
                  <c:v>6.5664E-2</c:v>
                </c:pt>
                <c:pt idx="10671">
                  <c:v>6.1184999999999996E-2</c:v>
                </c:pt>
                <c:pt idx="10672">
                  <c:v>5.6603999999999995E-2</c:v>
                </c:pt>
                <c:pt idx="10673">
                  <c:v>5.3362E-2</c:v>
                </c:pt>
                <c:pt idx="10674">
                  <c:v>4.6834999999999995E-2</c:v>
                </c:pt>
                <c:pt idx="10675">
                  <c:v>4.7133000000000001E-2</c:v>
                </c:pt>
                <c:pt idx="10676">
                  <c:v>3.9861000000000001E-2</c:v>
                </c:pt>
                <c:pt idx="10677">
                  <c:v>3.4321999999999998E-2</c:v>
                </c:pt>
                <c:pt idx="10678">
                  <c:v>3.7423999999999999E-2</c:v>
                </c:pt>
                <c:pt idx="10679">
                  <c:v>3.1000999999999997E-2</c:v>
                </c:pt>
                <c:pt idx="10680">
                  <c:v>2.3543999999999999E-2</c:v>
                </c:pt>
                <c:pt idx="10681">
                  <c:v>1.7946E-2</c:v>
                </c:pt>
                <c:pt idx="10682">
                  <c:v>1.7698999999999999E-2</c:v>
                </c:pt>
                <c:pt idx="10683">
                  <c:v>1.6503999999999998E-2</c:v>
                </c:pt>
                <c:pt idx="10684">
                  <c:v>1.6573999999999998E-2</c:v>
                </c:pt>
                <c:pt idx="10685">
                  <c:v>2.0115999999999998E-2</c:v>
                </c:pt>
                <c:pt idx="10686">
                  <c:v>1.9585999999999999E-2</c:v>
                </c:pt>
                <c:pt idx="10687">
                  <c:v>1.7734E-2</c:v>
                </c:pt>
                <c:pt idx="10688">
                  <c:v>1.8574999999999998E-2</c:v>
                </c:pt>
                <c:pt idx="10689">
                  <c:v>1.6906999999999998E-2</c:v>
                </c:pt>
                <c:pt idx="10690">
                  <c:v>1.7252E-2</c:v>
                </c:pt>
                <c:pt idx="10691">
                  <c:v>1.6660000000000001E-2</c:v>
                </c:pt>
                <c:pt idx="10692">
                  <c:v>1.6320000000000001E-2</c:v>
                </c:pt>
                <c:pt idx="10693">
                  <c:v>1.5325999999999999E-2</c:v>
                </c:pt>
                <c:pt idx="10694">
                  <c:v>1.5228999999999999E-2</c:v>
                </c:pt>
                <c:pt idx="10695">
                  <c:v>1.3635E-2</c:v>
                </c:pt>
                <c:pt idx="10696">
                  <c:v>1.1255999999999999E-2</c:v>
                </c:pt>
                <c:pt idx="10697">
                  <c:v>1.2459E-2</c:v>
                </c:pt>
                <c:pt idx="10698">
                  <c:v>1.0973E-2</c:v>
                </c:pt>
                <c:pt idx="10699">
                  <c:v>9.4729999999999988E-3</c:v>
                </c:pt>
                <c:pt idx="10700">
                  <c:v>9.1000000000000004E-3</c:v>
                </c:pt>
                <c:pt idx="10701">
                  <c:v>9.0270000000000003E-3</c:v>
                </c:pt>
                <c:pt idx="10702">
                  <c:v>8.4390000000000003E-3</c:v>
                </c:pt>
                <c:pt idx="10703">
                  <c:v>7.5209999999999999E-3</c:v>
                </c:pt>
                <c:pt idx="10704">
                  <c:v>5.8049999999999994E-3</c:v>
                </c:pt>
                <c:pt idx="10705">
                  <c:v>5.4730000000000004E-3</c:v>
                </c:pt>
                <c:pt idx="10706">
                  <c:v>4.4549999999999998E-3</c:v>
                </c:pt>
                <c:pt idx="10707">
                  <c:v>4.6569999999999997E-3</c:v>
                </c:pt>
                <c:pt idx="10708">
                  <c:v>3.852E-3</c:v>
                </c:pt>
                <c:pt idx="10709">
                  <c:v>3.3889999999999997E-3</c:v>
                </c:pt>
                <c:pt idx="10710">
                  <c:v>3.545E-3</c:v>
                </c:pt>
                <c:pt idx="10711">
                  <c:v>3.9039999999999999E-3</c:v>
                </c:pt>
                <c:pt idx="10712">
                  <c:v>4.5439999999999994E-3</c:v>
                </c:pt>
                <c:pt idx="10713">
                  <c:v>4.0330000000000001E-3</c:v>
                </c:pt>
                <c:pt idx="10714">
                  <c:v>3.4400000000000003E-3</c:v>
                </c:pt>
                <c:pt idx="10715">
                  <c:v>2.477E-3</c:v>
                </c:pt>
                <c:pt idx="10716">
                  <c:v>1.3656999999999999E-2</c:v>
                </c:pt>
                <c:pt idx="10717">
                  <c:v>1.6510999999999998E-2</c:v>
                </c:pt>
                <c:pt idx="10718">
                  <c:v>2.1675E-2</c:v>
                </c:pt>
                <c:pt idx="10719">
                  <c:v>2.3883999999999999E-2</c:v>
                </c:pt>
                <c:pt idx="10720">
                  <c:v>2.3608000000000001E-2</c:v>
                </c:pt>
                <c:pt idx="10721">
                  <c:v>2.3370000000000002E-2</c:v>
                </c:pt>
                <c:pt idx="10722">
                  <c:v>2.5727E-2</c:v>
                </c:pt>
                <c:pt idx="10723">
                  <c:v>2.3935999999999999E-2</c:v>
                </c:pt>
                <c:pt idx="10724">
                  <c:v>2.6258E-2</c:v>
                </c:pt>
                <c:pt idx="10725">
                  <c:v>2.2224999999999998E-2</c:v>
                </c:pt>
                <c:pt idx="10726">
                  <c:v>2.1155E-2</c:v>
                </c:pt>
                <c:pt idx="10727">
                  <c:v>1.9338999999999999E-2</c:v>
                </c:pt>
                <c:pt idx="10728">
                  <c:v>1.6878000000000001E-2</c:v>
                </c:pt>
                <c:pt idx="10729">
                  <c:v>1.3852E-2</c:v>
                </c:pt>
                <c:pt idx="10730">
                  <c:v>9.3200000000000002E-3</c:v>
                </c:pt>
                <c:pt idx="10731">
                  <c:v>6.6349999999999994E-3</c:v>
                </c:pt>
                <c:pt idx="10732">
                  <c:v>6.2480000000000001E-3</c:v>
                </c:pt>
                <c:pt idx="10733">
                  <c:v>7.8650000000000005E-3</c:v>
                </c:pt>
                <c:pt idx="10734">
                  <c:v>8.9289999999999994E-3</c:v>
                </c:pt>
                <c:pt idx="10735">
                  <c:v>9.0469999999999995E-3</c:v>
                </c:pt>
                <c:pt idx="10736">
                  <c:v>7.0749999999999997E-3</c:v>
                </c:pt>
                <c:pt idx="10737">
                  <c:v>9.1329999999999988E-3</c:v>
                </c:pt>
                <c:pt idx="10738">
                  <c:v>1.6184999999999998E-2</c:v>
                </c:pt>
                <c:pt idx="10739">
                  <c:v>2.4450000000000003E-2</c:v>
                </c:pt>
                <c:pt idx="10740">
                  <c:v>2.5859E-2</c:v>
                </c:pt>
                <c:pt idx="10741">
                  <c:v>2.5876E-2</c:v>
                </c:pt>
                <c:pt idx="10742">
                  <c:v>2.6348E-2</c:v>
                </c:pt>
                <c:pt idx="10743">
                  <c:v>2.6594E-2</c:v>
                </c:pt>
                <c:pt idx="10744">
                  <c:v>2.8034999999999997E-2</c:v>
                </c:pt>
                <c:pt idx="10745">
                  <c:v>2.6284999999999999E-2</c:v>
                </c:pt>
                <c:pt idx="10746">
                  <c:v>2.3997999999999998E-2</c:v>
                </c:pt>
                <c:pt idx="10747">
                  <c:v>2.3484999999999999E-2</c:v>
                </c:pt>
                <c:pt idx="10748">
                  <c:v>2.0818E-2</c:v>
                </c:pt>
                <c:pt idx="10749">
                  <c:v>2.4858999999999999E-2</c:v>
                </c:pt>
                <c:pt idx="10750">
                  <c:v>1.9354E-2</c:v>
                </c:pt>
                <c:pt idx="10751">
                  <c:v>2.1127999999999997E-2</c:v>
                </c:pt>
                <c:pt idx="10752">
                  <c:v>1.6403000000000001E-2</c:v>
                </c:pt>
                <c:pt idx="10753">
                  <c:v>1.4670000000000001E-2</c:v>
                </c:pt>
                <c:pt idx="10754">
                  <c:v>1.5186999999999999E-2</c:v>
                </c:pt>
                <c:pt idx="10755">
                  <c:v>1.2386999999999999E-2</c:v>
                </c:pt>
                <c:pt idx="10756">
                  <c:v>1.1760999999999999E-2</c:v>
                </c:pt>
                <c:pt idx="10757">
                  <c:v>8.8389999999999996E-3</c:v>
                </c:pt>
                <c:pt idx="10758">
                  <c:v>7.6790000000000001E-3</c:v>
                </c:pt>
                <c:pt idx="10759">
                  <c:v>7.5309999999999995E-3</c:v>
                </c:pt>
                <c:pt idx="10760">
                  <c:v>1.0034999999999999E-2</c:v>
                </c:pt>
                <c:pt idx="10761">
                  <c:v>8.5950000000000002E-3</c:v>
                </c:pt>
                <c:pt idx="10762">
                  <c:v>7.9039999999999996E-3</c:v>
                </c:pt>
                <c:pt idx="10763">
                  <c:v>8.0689999999999998E-3</c:v>
                </c:pt>
                <c:pt idx="10764">
                  <c:v>9.9810000000000003E-3</c:v>
                </c:pt>
                <c:pt idx="10765">
                  <c:v>9.4529999999999996E-3</c:v>
                </c:pt>
                <c:pt idx="10766">
                  <c:v>1.0135E-2</c:v>
                </c:pt>
                <c:pt idx="10767">
                  <c:v>1.0782999999999999E-2</c:v>
                </c:pt>
                <c:pt idx="10768">
                  <c:v>1.0480000000000001E-2</c:v>
                </c:pt>
                <c:pt idx="10769">
                  <c:v>9.4139999999999988E-3</c:v>
                </c:pt>
                <c:pt idx="10770">
                  <c:v>9.6689999999999988E-3</c:v>
                </c:pt>
                <c:pt idx="10771">
                  <c:v>1.0414999999999999E-2</c:v>
                </c:pt>
                <c:pt idx="10772">
                  <c:v>1.4090999999999999E-2</c:v>
                </c:pt>
                <c:pt idx="10773">
                  <c:v>1.6676E-2</c:v>
                </c:pt>
                <c:pt idx="10774">
                  <c:v>1.9390999999999999E-2</c:v>
                </c:pt>
                <c:pt idx="10775">
                  <c:v>1.5602999999999999E-2</c:v>
                </c:pt>
                <c:pt idx="10776">
                  <c:v>1.7964999999999998E-2</c:v>
                </c:pt>
                <c:pt idx="10777">
                  <c:v>2.5835E-2</c:v>
                </c:pt>
                <c:pt idx="10778">
                  <c:v>1.9798E-2</c:v>
                </c:pt>
                <c:pt idx="10779">
                  <c:v>1.9103999999999999E-2</c:v>
                </c:pt>
                <c:pt idx="10780">
                  <c:v>1.2880000000000001E-2</c:v>
                </c:pt>
                <c:pt idx="10781">
                  <c:v>9.6319999999999999E-3</c:v>
                </c:pt>
                <c:pt idx="10782">
                  <c:v>8.2360000000000003E-3</c:v>
                </c:pt>
                <c:pt idx="10783">
                  <c:v>6.8950000000000001E-3</c:v>
                </c:pt>
                <c:pt idx="10784">
                  <c:v>5.0130000000000001E-3</c:v>
                </c:pt>
                <c:pt idx="10785">
                  <c:v>6.8950000000000001E-3</c:v>
                </c:pt>
                <c:pt idx="10786">
                  <c:v>5.5000000000000005E-3</c:v>
                </c:pt>
                <c:pt idx="10787">
                  <c:v>6.6800000000000002E-3</c:v>
                </c:pt>
                <c:pt idx="10788">
                  <c:v>5.0790000000000002E-3</c:v>
                </c:pt>
                <c:pt idx="10789">
                  <c:v>3.3600000000000001E-3</c:v>
                </c:pt>
                <c:pt idx="10790">
                  <c:v>4.019E-3</c:v>
                </c:pt>
                <c:pt idx="10791">
                  <c:v>6.9149999999999993E-3</c:v>
                </c:pt>
                <c:pt idx="10792">
                  <c:v>7.5269999999999998E-3</c:v>
                </c:pt>
                <c:pt idx="10793">
                  <c:v>2.0919E-2</c:v>
                </c:pt>
                <c:pt idx="10794">
                  <c:v>1.4976999999999999E-2</c:v>
                </c:pt>
                <c:pt idx="10795">
                  <c:v>1.0206E-2</c:v>
                </c:pt>
                <c:pt idx="10796">
                  <c:v>7.5400000000000007E-3</c:v>
                </c:pt>
                <c:pt idx="10797">
                  <c:v>7.901E-3</c:v>
                </c:pt>
                <c:pt idx="10798">
                  <c:v>7.320000000000001E-3</c:v>
                </c:pt>
                <c:pt idx="10799">
                  <c:v>5.9629999999999996E-3</c:v>
                </c:pt>
                <c:pt idx="10800">
                  <c:v>4.6939999999999994E-3</c:v>
                </c:pt>
                <c:pt idx="10801">
                  <c:v>3.9900000000000005E-3</c:v>
                </c:pt>
                <c:pt idx="10802">
                  <c:v>5.6029999999999995E-3</c:v>
                </c:pt>
                <c:pt idx="10803">
                  <c:v>5.9449999999999998E-3</c:v>
                </c:pt>
                <c:pt idx="10804">
                  <c:v>6.1329999999999996E-3</c:v>
                </c:pt>
                <c:pt idx="10805">
                  <c:v>7.724E-3</c:v>
                </c:pt>
                <c:pt idx="10806">
                  <c:v>1.0848E-2</c:v>
                </c:pt>
                <c:pt idx="10807">
                  <c:v>1.2924E-2</c:v>
                </c:pt>
                <c:pt idx="10808">
                  <c:v>1.4322999999999999E-2</c:v>
                </c:pt>
                <c:pt idx="10809">
                  <c:v>1.9852999999999999E-2</c:v>
                </c:pt>
                <c:pt idx="10810">
                  <c:v>2.4210000000000002E-2</c:v>
                </c:pt>
                <c:pt idx="10811">
                  <c:v>2.0267999999999998E-2</c:v>
                </c:pt>
                <c:pt idx="10812">
                  <c:v>2.2484999999999998E-2</c:v>
                </c:pt>
                <c:pt idx="10813">
                  <c:v>2.1238E-2</c:v>
                </c:pt>
                <c:pt idx="10814">
                  <c:v>2.3857999999999997E-2</c:v>
                </c:pt>
                <c:pt idx="10815">
                  <c:v>2.4858999999999999E-2</c:v>
                </c:pt>
                <c:pt idx="10816">
                  <c:v>2.2081E-2</c:v>
                </c:pt>
                <c:pt idx="10817">
                  <c:v>2.2943999999999999E-2</c:v>
                </c:pt>
                <c:pt idx="10818">
                  <c:v>1.8678E-2</c:v>
                </c:pt>
                <c:pt idx="10819">
                  <c:v>2.2322999999999999E-2</c:v>
                </c:pt>
                <c:pt idx="10820">
                  <c:v>5.2276999999999997E-2</c:v>
                </c:pt>
                <c:pt idx="10821">
                  <c:v>6.1889E-2</c:v>
                </c:pt>
                <c:pt idx="10822">
                  <c:v>5.1538E-2</c:v>
                </c:pt>
                <c:pt idx="10823">
                  <c:v>3.9850999999999998E-2</c:v>
                </c:pt>
                <c:pt idx="10824">
                  <c:v>3.2118000000000001E-2</c:v>
                </c:pt>
                <c:pt idx="10825">
                  <c:v>2.3202999999999998E-2</c:v>
                </c:pt>
                <c:pt idx="10826">
                  <c:v>1.8328000000000001E-2</c:v>
                </c:pt>
                <c:pt idx="10827">
                  <c:v>1.6993999999999999E-2</c:v>
                </c:pt>
                <c:pt idx="10828">
                  <c:v>1.29E-2</c:v>
                </c:pt>
                <c:pt idx="10829">
                  <c:v>1.1210000000000001E-2</c:v>
                </c:pt>
                <c:pt idx="10830">
                  <c:v>9.4959999999999992E-3</c:v>
                </c:pt>
                <c:pt idx="10831">
                  <c:v>9.8909999999999988E-3</c:v>
                </c:pt>
                <c:pt idx="10832">
                  <c:v>8.2369999999999995E-3</c:v>
                </c:pt>
                <c:pt idx="10833">
                  <c:v>9.6439999999999998E-3</c:v>
                </c:pt>
                <c:pt idx="10834">
                  <c:v>8.2620000000000002E-3</c:v>
                </c:pt>
                <c:pt idx="10835">
                  <c:v>1.2622999999999999E-2</c:v>
                </c:pt>
                <c:pt idx="10836">
                  <c:v>9.9869999999999994E-3</c:v>
                </c:pt>
                <c:pt idx="10837">
                  <c:v>6.6839999999999998E-3</c:v>
                </c:pt>
                <c:pt idx="10838">
                  <c:v>7.4879999999999999E-3</c:v>
                </c:pt>
                <c:pt idx="10839">
                  <c:v>8.0269999999999994E-3</c:v>
                </c:pt>
                <c:pt idx="10840">
                  <c:v>7.404E-3</c:v>
                </c:pt>
                <c:pt idx="10841">
                  <c:v>7.7139999999999995E-3</c:v>
                </c:pt>
                <c:pt idx="10842">
                  <c:v>1.7788999999999999E-2</c:v>
                </c:pt>
                <c:pt idx="10843">
                  <c:v>1.7613E-2</c:v>
                </c:pt>
                <c:pt idx="10844">
                  <c:v>1.5540000000000002E-2</c:v>
                </c:pt>
                <c:pt idx="10845">
                  <c:v>1.3661999999999999E-2</c:v>
                </c:pt>
                <c:pt idx="10846">
                  <c:v>1.2433E-2</c:v>
                </c:pt>
                <c:pt idx="10847">
                  <c:v>9.6340000000000002E-3</c:v>
                </c:pt>
                <c:pt idx="10848">
                  <c:v>8.4969999999999993E-3</c:v>
                </c:pt>
                <c:pt idx="10849">
                  <c:v>6.927E-3</c:v>
                </c:pt>
                <c:pt idx="10850">
                  <c:v>5.4600000000000004E-3</c:v>
                </c:pt>
                <c:pt idx="10851">
                  <c:v>5.5200000000000006E-3</c:v>
                </c:pt>
                <c:pt idx="10852">
                  <c:v>5.9410000000000001E-3</c:v>
                </c:pt>
                <c:pt idx="10853">
                  <c:v>5.1929999999999997E-3</c:v>
                </c:pt>
                <c:pt idx="10854">
                  <c:v>5.5300000000000002E-3</c:v>
                </c:pt>
                <c:pt idx="10855">
                  <c:v>4.614E-3</c:v>
                </c:pt>
                <c:pt idx="10856">
                  <c:v>4.8509999999999994E-3</c:v>
                </c:pt>
                <c:pt idx="10857">
                  <c:v>3.7719999999999997E-3</c:v>
                </c:pt>
                <c:pt idx="10858">
                  <c:v>2.7729999999999999E-3</c:v>
                </c:pt>
                <c:pt idx="10859">
                  <c:v>2.013E-3</c:v>
                </c:pt>
                <c:pt idx="10860">
                  <c:v>1.797E-3</c:v>
                </c:pt>
                <c:pt idx="10861">
                  <c:v>4.6249999999999998E-3</c:v>
                </c:pt>
                <c:pt idx="10862">
                  <c:v>4.7569999999999999E-3</c:v>
                </c:pt>
                <c:pt idx="10863">
                  <c:v>7.7200000000000003E-3</c:v>
                </c:pt>
                <c:pt idx="10864">
                  <c:v>1.0525999999999999E-2</c:v>
                </c:pt>
                <c:pt idx="10865">
                  <c:v>8.0319999999999992E-3</c:v>
                </c:pt>
                <c:pt idx="10866">
                  <c:v>6.3769999999999999E-3</c:v>
                </c:pt>
                <c:pt idx="10867">
                  <c:v>4.927E-3</c:v>
                </c:pt>
                <c:pt idx="10868">
                  <c:v>3.408E-3</c:v>
                </c:pt>
                <c:pt idx="10869">
                  <c:v>2.6359999999999999E-3</c:v>
                </c:pt>
                <c:pt idx="10870">
                  <c:v>3.3629999999999997E-3</c:v>
                </c:pt>
                <c:pt idx="10871">
                  <c:v>2.0659999999999997E-3</c:v>
                </c:pt>
                <c:pt idx="10872">
                  <c:v>2.3730000000000001E-3</c:v>
                </c:pt>
                <c:pt idx="10873">
                  <c:v>2.3319999999999999E-3</c:v>
                </c:pt>
                <c:pt idx="10874">
                  <c:v>2.4419999999999997E-3</c:v>
                </c:pt>
                <c:pt idx="10875">
                  <c:v>2.3439999999999997E-3</c:v>
                </c:pt>
                <c:pt idx="10876">
                  <c:v>3.241E-3</c:v>
                </c:pt>
                <c:pt idx="10877">
                  <c:v>4.0149999999999995E-3</c:v>
                </c:pt>
                <c:pt idx="10878">
                  <c:v>4.614E-3</c:v>
                </c:pt>
                <c:pt idx="10879">
                  <c:v>5.3500000000000006E-3</c:v>
                </c:pt>
                <c:pt idx="10880">
                  <c:v>5.921E-3</c:v>
                </c:pt>
                <c:pt idx="10881">
                  <c:v>9.7520000000000003E-3</c:v>
                </c:pt>
                <c:pt idx="10882">
                  <c:v>9.4839999999999994E-3</c:v>
                </c:pt>
                <c:pt idx="10883">
                  <c:v>1.5181999999999999E-2</c:v>
                </c:pt>
                <c:pt idx="10884">
                  <c:v>1.4710000000000001E-2</c:v>
                </c:pt>
                <c:pt idx="10885">
                  <c:v>1.4676E-2</c:v>
                </c:pt>
                <c:pt idx="10886">
                  <c:v>1.6867999999999998E-2</c:v>
                </c:pt>
                <c:pt idx="10887">
                  <c:v>3.4820999999999998E-2</c:v>
                </c:pt>
                <c:pt idx="10888">
                  <c:v>2.8001999999999999E-2</c:v>
                </c:pt>
                <c:pt idx="10889">
                  <c:v>2.2051999999999999E-2</c:v>
                </c:pt>
                <c:pt idx="10890">
                  <c:v>2.1214E-2</c:v>
                </c:pt>
                <c:pt idx="10891">
                  <c:v>1.7707999999999998E-2</c:v>
                </c:pt>
                <c:pt idx="10892">
                  <c:v>1.3094E-2</c:v>
                </c:pt>
                <c:pt idx="10893">
                  <c:v>2.1062999999999998E-2</c:v>
                </c:pt>
                <c:pt idx="10894">
                  <c:v>1.7455999999999999E-2</c:v>
                </c:pt>
                <c:pt idx="10895">
                  <c:v>1.7475999999999998E-2</c:v>
                </c:pt>
                <c:pt idx="10896">
                  <c:v>1.6351000000000001E-2</c:v>
                </c:pt>
                <c:pt idx="10897">
                  <c:v>1.6302000000000001E-2</c:v>
                </c:pt>
                <c:pt idx="10898">
                  <c:v>1.5285E-2</c:v>
                </c:pt>
                <c:pt idx="10899">
                  <c:v>1.2431999999999999E-2</c:v>
                </c:pt>
                <c:pt idx="10900">
                  <c:v>1.0946000000000001E-2</c:v>
                </c:pt>
                <c:pt idx="10901">
                  <c:v>9.5639999999999996E-3</c:v>
                </c:pt>
                <c:pt idx="10902">
                  <c:v>8.8719999999999997E-3</c:v>
                </c:pt>
                <c:pt idx="10903">
                  <c:v>7.8980000000000005E-3</c:v>
                </c:pt>
                <c:pt idx="10904">
                  <c:v>7.221E-3</c:v>
                </c:pt>
                <c:pt idx="10905">
                  <c:v>6.7539999999999996E-3</c:v>
                </c:pt>
                <c:pt idx="10906">
                  <c:v>5.2569999999999995E-3</c:v>
                </c:pt>
                <c:pt idx="10907">
                  <c:v>4.248E-3</c:v>
                </c:pt>
                <c:pt idx="10908">
                  <c:v>3.761E-3</c:v>
                </c:pt>
                <c:pt idx="10909">
                  <c:v>3.7679999999999996E-3</c:v>
                </c:pt>
                <c:pt idx="10910">
                  <c:v>4.1479999999999998E-3</c:v>
                </c:pt>
                <c:pt idx="10911">
                  <c:v>5.0500000000000007E-3</c:v>
                </c:pt>
                <c:pt idx="10912">
                  <c:v>5.1310000000000001E-3</c:v>
                </c:pt>
                <c:pt idx="10913">
                  <c:v>5.9519999999999998E-3</c:v>
                </c:pt>
                <c:pt idx="10914">
                  <c:v>1.1280999999999999E-2</c:v>
                </c:pt>
                <c:pt idx="10915">
                  <c:v>9.0919999999999994E-3</c:v>
                </c:pt>
                <c:pt idx="10916">
                  <c:v>9.835E-3</c:v>
                </c:pt>
                <c:pt idx="10917">
                  <c:v>7.9449999999999989E-3</c:v>
                </c:pt>
                <c:pt idx="10918">
                  <c:v>5.7829999999999999E-3</c:v>
                </c:pt>
                <c:pt idx="10919">
                  <c:v>5.7910000000000001E-3</c:v>
                </c:pt>
                <c:pt idx="10920">
                  <c:v>7.5339999999999999E-3</c:v>
                </c:pt>
                <c:pt idx="10921">
                  <c:v>7.9150000000000002E-3</c:v>
                </c:pt>
                <c:pt idx="10922">
                  <c:v>6.9769999999999997E-3</c:v>
                </c:pt>
                <c:pt idx="10923">
                  <c:v>9.1769999999999994E-3</c:v>
                </c:pt>
                <c:pt idx="10924">
                  <c:v>1.7339E-2</c:v>
                </c:pt>
                <c:pt idx="10925">
                  <c:v>1.4287999999999999E-2</c:v>
                </c:pt>
                <c:pt idx="10926">
                  <c:v>1.2261999999999999E-2</c:v>
                </c:pt>
                <c:pt idx="10927">
                  <c:v>9.4920000000000004E-3</c:v>
                </c:pt>
                <c:pt idx="10928">
                  <c:v>8.3289999999999996E-3</c:v>
                </c:pt>
                <c:pt idx="10929">
                  <c:v>1.2633999999999999E-2</c:v>
                </c:pt>
                <c:pt idx="10930">
                  <c:v>1.1302999999999999E-2</c:v>
                </c:pt>
                <c:pt idx="10931">
                  <c:v>1.1504E-2</c:v>
                </c:pt>
                <c:pt idx="10932">
                  <c:v>1.7860000000000001E-2</c:v>
                </c:pt>
                <c:pt idx="10933">
                  <c:v>1.7967E-2</c:v>
                </c:pt>
                <c:pt idx="10934">
                  <c:v>1.4893E-2</c:v>
                </c:pt>
                <c:pt idx="10935">
                  <c:v>1.3290999999999999E-2</c:v>
                </c:pt>
                <c:pt idx="10936">
                  <c:v>6.6450000000000009E-2</c:v>
                </c:pt>
                <c:pt idx="10937">
                  <c:v>5.8790999999999996E-2</c:v>
                </c:pt>
                <c:pt idx="10938">
                  <c:v>6.6547999999999996E-2</c:v>
                </c:pt>
                <c:pt idx="10939">
                  <c:v>7.4545E-2</c:v>
                </c:pt>
                <c:pt idx="10940">
                  <c:v>6.1385999999999996E-2</c:v>
                </c:pt>
                <c:pt idx="10941">
                  <c:v>5.8996999999999994E-2</c:v>
                </c:pt>
                <c:pt idx="10942">
                  <c:v>5.0300999999999998E-2</c:v>
                </c:pt>
                <c:pt idx="10943">
                  <c:v>4.1246999999999999E-2</c:v>
                </c:pt>
                <c:pt idx="10944">
                  <c:v>3.3354000000000002E-2</c:v>
                </c:pt>
                <c:pt idx="10945">
                  <c:v>2.8613999999999997E-2</c:v>
                </c:pt>
                <c:pt idx="10946">
                  <c:v>2.1690999999999998E-2</c:v>
                </c:pt>
                <c:pt idx="10947">
                  <c:v>1.9591000000000001E-2</c:v>
                </c:pt>
                <c:pt idx="10948">
                  <c:v>1.6153999999999998E-2</c:v>
                </c:pt>
                <c:pt idx="10949">
                  <c:v>1.3845E-2</c:v>
                </c:pt>
                <c:pt idx="10950">
                  <c:v>1.1954999999999999E-2</c:v>
                </c:pt>
                <c:pt idx="10951">
                  <c:v>1.1467E-2</c:v>
                </c:pt>
                <c:pt idx="10952">
                  <c:v>1.2697999999999999E-2</c:v>
                </c:pt>
                <c:pt idx="10953">
                  <c:v>1.2893E-2</c:v>
                </c:pt>
                <c:pt idx="10954">
                  <c:v>1.1139E-2</c:v>
                </c:pt>
                <c:pt idx="10955">
                  <c:v>9.0989999999999994E-3</c:v>
                </c:pt>
                <c:pt idx="10956">
                  <c:v>7.2629999999999995E-3</c:v>
                </c:pt>
                <c:pt idx="10957">
                  <c:v>6.4659999999999995E-3</c:v>
                </c:pt>
                <c:pt idx="10958">
                  <c:v>4.7700000000000008E-3</c:v>
                </c:pt>
                <c:pt idx="10959">
                  <c:v>4.4789999999999995E-3</c:v>
                </c:pt>
                <c:pt idx="10960">
                  <c:v>4.6100000000000004E-3</c:v>
                </c:pt>
                <c:pt idx="10961">
                  <c:v>5.2269999999999999E-3</c:v>
                </c:pt>
                <c:pt idx="10962">
                  <c:v>7.2819999999999994E-3</c:v>
                </c:pt>
                <c:pt idx="10963">
                  <c:v>6.5719999999999997E-3</c:v>
                </c:pt>
                <c:pt idx="10964">
                  <c:v>7.9249999999999998E-3</c:v>
                </c:pt>
                <c:pt idx="10965">
                  <c:v>6.7549999999999997E-3</c:v>
                </c:pt>
                <c:pt idx="10966">
                  <c:v>7.4589999999999995E-3</c:v>
                </c:pt>
                <c:pt idx="10967">
                  <c:v>6.215E-3</c:v>
                </c:pt>
                <c:pt idx="10968">
                  <c:v>6.9470000000000001E-3</c:v>
                </c:pt>
                <c:pt idx="10969">
                  <c:v>4.6860000000000001E-3</c:v>
                </c:pt>
                <c:pt idx="10970">
                  <c:v>4.1339999999999997E-3</c:v>
                </c:pt>
                <c:pt idx="10971">
                  <c:v>4.1539999999999997E-3</c:v>
                </c:pt>
                <c:pt idx="10972">
                  <c:v>3.1129999999999999E-3</c:v>
                </c:pt>
                <c:pt idx="10973">
                  <c:v>8.5709999999999988E-3</c:v>
                </c:pt>
                <c:pt idx="10974">
                  <c:v>1.0869E-2</c:v>
                </c:pt>
                <c:pt idx="10975">
                  <c:v>1.1941999999999999E-2</c:v>
                </c:pt>
                <c:pt idx="10976">
                  <c:v>2.2086999999999999E-2</c:v>
                </c:pt>
                <c:pt idx="10977">
                  <c:v>2.6468999999999999E-2</c:v>
                </c:pt>
                <c:pt idx="10978">
                  <c:v>2.9400000000000003E-2</c:v>
                </c:pt>
                <c:pt idx="10979">
                  <c:v>2.9621999999999999E-2</c:v>
                </c:pt>
                <c:pt idx="10980">
                  <c:v>2.3923999999999997E-2</c:v>
                </c:pt>
                <c:pt idx="10981">
                  <c:v>2.6116E-2</c:v>
                </c:pt>
                <c:pt idx="10982">
                  <c:v>2.3785000000000001E-2</c:v>
                </c:pt>
                <c:pt idx="10983">
                  <c:v>1.5517999999999999E-2</c:v>
                </c:pt>
                <c:pt idx="10984">
                  <c:v>1.2882999999999999E-2</c:v>
                </c:pt>
                <c:pt idx="10985">
                  <c:v>1.5716000000000001E-2</c:v>
                </c:pt>
                <c:pt idx="10986">
                  <c:v>2.0829E-2</c:v>
                </c:pt>
                <c:pt idx="10987">
                  <c:v>1.9661999999999999E-2</c:v>
                </c:pt>
                <c:pt idx="10988">
                  <c:v>1.9758999999999999E-2</c:v>
                </c:pt>
                <c:pt idx="10989">
                  <c:v>1.8296E-2</c:v>
                </c:pt>
                <c:pt idx="10990">
                  <c:v>2.2713999999999998E-2</c:v>
                </c:pt>
                <c:pt idx="10991">
                  <c:v>2.3925999999999999E-2</c:v>
                </c:pt>
                <c:pt idx="10992">
                  <c:v>2.6348E-2</c:v>
                </c:pt>
                <c:pt idx="10993">
                  <c:v>2.8246E-2</c:v>
                </c:pt>
                <c:pt idx="10994">
                  <c:v>2.6098999999999997E-2</c:v>
                </c:pt>
                <c:pt idx="10995">
                  <c:v>2.6823E-2</c:v>
                </c:pt>
                <c:pt idx="10996">
                  <c:v>2.6751999999999998E-2</c:v>
                </c:pt>
                <c:pt idx="10997">
                  <c:v>2.3806999999999998E-2</c:v>
                </c:pt>
                <c:pt idx="10998">
                  <c:v>2.2529E-2</c:v>
                </c:pt>
                <c:pt idx="10999">
                  <c:v>2.2758E-2</c:v>
                </c:pt>
                <c:pt idx="11000">
                  <c:v>2.8920000000000001E-2</c:v>
                </c:pt>
                <c:pt idx="11001">
                  <c:v>3.7977999999999998E-2</c:v>
                </c:pt>
                <c:pt idx="11002">
                  <c:v>5.9818999999999997E-2</c:v>
                </c:pt>
                <c:pt idx="11003">
                  <c:v>8.8528999999999997E-2</c:v>
                </c:pt>
                <c:pt idx="11004">
                  <c:v>9.8401000000000002E-2</c:v>
                </c:pt>
                <c:pt idx="11005">
                  <c:v>0.104684</c:v>
                </c:pt>
                <c:pt idx="11006">
                  <c:v>0.12015000000000001</c:v>
                </c:pt>
                <c:pt idx="11007">
                  <c:v>0.13958299999999998</c:v>
                </c:pt>
                <c:pt idx="11008">
                  <c:v>0.150949</c:v>
                </c:pt>
                <c:pt idx="11009">
                  <c:v>0.15745499999999998</c:v>
                </c:pt>
                <c:pt idx="11010">
                  <c:v>0.15717200000000001</c:v>
                </c:pt>
                <c:pt idx="11011">
                  <c:v>0.14688799999999999</c:v>
                </c:pt>
                <c:pt idx="11012">
                  <c:v>0.14466099999999998</c:v>
                </c:pt>
                <c:pt idx="11013">
                  <c:v>0.14088799999999999</c:v>
                </c:pt>
                <c:pt idx="11014">
                  <c:v>0.12854299999999999</c:v>
                </c:pt>
                <c:pt idx="11015">
                  <c:v>0.12573099999999998</c:v>
                </c:pt>
                <c:pt idx="11016">
                  <c:v>0.113438</c:v>
                </c:pt>
                <c:pt idx="11017">
                  <c:v>0.117549</c:v>
                </c:pt>
                <c:pt idx="11018">
                  <c:v>9.4087999999999991E-2</c:v>
                </c:pt>
                <c:pt idx="11019">
                  <c:v>9.0667999999999999E-2</c:v>
                </c:pt>
                <c:pt idx="11020">
                  <c:v>7.6965999999999993E-2</c:v>
                </c:pt>
                <c:pt idx="11021">
                  <c:v>6.7754999999999996E-2</c:v>
                </c:pt>
                <c:pt idx="11022">
                  <c:v>6.3986000000000001E-2</c:v>
                </c:pt>
                <c:pt idx="11023">
                  <c:v>6.6571999999999992E-2</c:v>
                </c:pt>
                <c:pt idx="11024">
                  <c:v>6.1975999999999996E-2</c:v>
                </c:pt>
                <c:pt idx="11025">
                  <c:v>5.8708999999999997E-2</c:v>
                </c:pt>
                <c:pt idx="11026">
                  <c:v>5.6130000000000006E-2</c:v>
                </c:pt>
                <c:pt idx="11027">
                  <c:v>5.5680999999999994E-2</c:v>
                </c:pt>
                <c:pt idx="11028">
                  <c:v>6.0765E-2</c:v>
                </c:pt>
                <c:pt idx="11029">
                  <c:v>5.6971000000000001E-2</c:v>
                </c:pt>
                <c:pt idx="11030">
                  <c:v>5.2287E-2</c:v>
                </c:pt>
                <c:pt idx="11031">
                  <c:v>4.4850000000000001E-2</c:v>
                </c:pt>
                <c:pt idx="11032">
                  <c:v>4.6026999999999998E-2</c:v>
                </c:pt>
                <c:pt idx="11033">
                  <c:v>4.0492E-2</c:v>
                </c:pt>
                <c:pt idx="11034">
                  <c:v>3.6795999999999995E-2</c:v>
                </c:pt>
                <c:pt idx="11035">
                  <c:v>3.8998999999999999E-2</c:v>
                </c:pt>
                <c:pt idx="11036">
                  <c:v>3.1948999999999998E-2</c:v>
                </c:pt>
                <c:pt idx="11037">
                  <c:v>2.6180000000000002E-2</c:v>
                </c:pt>
                <c:pt idx="11038">
                  <c:v>3.1101999999999998E-2</c:v>
                </c:pt>
                <c:pt idx="11039">
                  <c:v>3.7290999999999998E-2</c:v>
                </c:pt>
                <c:pt idx="11040">
                  <c:v>4.6350000000000002E-2</c:v>
                </c:pt>
                <c:pt idx="11041">
                  <c:v>6.1541999999999999E-2</c:v>
                </c:pt>
                <c:pt idx="11042">
                  <c:v>6.6783999999999996E-2</c:v>
                </c:pt>
                <c:pt idx="11043">
                  <c:v>7.1023000000000003E-2</c:v>
                </c:pt>
                <c:pt idx="11044">
                  <c:v>7.8857999999999998E-2</c:v>
                </c:pt>
                <c:pt idx="11045">
                  <c:v>8.6438000000000001E-2</c:v>
                </c:pt>
                <c:pt idx="11046">
                  <c:v>9.7705E-2</c:v>
                </c:pt>
                <c:pt idx="11047">
                  <c:v>0.11347199999999999</c:v>
                </c:pt>
                <c:pt idx="11048">
                  <c:v>0.112122</c:v>
                </c:pt>
                <c:pt idx="11049">
                  <c:v>0.104392</c:v>
                </c:pt>
                <c:pt idx="11050">
                  <c:v>0.113192</c:v>
                </c:pt>
                <c:pt idx="11051">
                  <c:v>0.107802</c:v>
                </c:pt>
                <c:pt idx="11052">
                  <c:v>0.122987</c:v>
                </c:pt>
                <c:pt idx="11053">
                  <c:v>0.12407299999999999</c:v>
                </c:pt>
                <c:pt idx="11054">
                  <c:v>0.130385</c:v>
                </c:pt>
                <c:pt idx="11055">
                  <c:v>0.15810000000000002</c:v>
                </c:pt>
                <c:pt idx="11056">
                  <c:v>0.17743699999999998</c:v>
                </c:pt>
                <c:pt idx="11057">
                  <c:v>0.18620799999999998</c:v>
                </c:pt>
                <c:pt idx="11058">
                  <c:v>0.20178599999999999</c:v>
                </c:pt>
                <c:pt idx="11059">
                  <c:v>0.219303</c:v>
                </c:pt>
                <c:pt idx="11060">
                  <c:v>0.23123099999999999</c:v>
                </c:pt>
                <c:pt idx="11061">
                  <c:v>0.22459599999999999</c:v>
                </c:pt>
                <c:pt idx="11062">
                  <c:v>0.21918399999999999</c:v>
                </c:pt>
                <c:pt idx="11063">
                  <c:v>0.22108799999999998</c:v>
                </c:pt>
                <c:pt idx="11064">
                  <c:v>0.20954199999999998</c:v>
                </c:pt>
                <c:pt idx="11065">
                  <c:v>0.19840000000000002</c:v>
                </c:pt>
                <c:pt idx="11066">
                  <c:v>0.18478699999999998</c:v>
                </c:pt>
                <c:pt idx="11067">
                  <c:v>0.173259</c:v>
                </c:pt>
                <c:pt idx="11068">
                  <c:v>0.18525899999999998</c:v>
                </c:pt>
                <c:pt idx="11069">
                  <c:v>0.19617099999999998</c:v>
                </c:pt>
                <c:pt idx="11070">
                  <c:v>0.18984899999999999</c:v>
                </c:pt>
                <c:pt idx="11071">
                  <c:v>0.181561</c:v>
                </c:pt>
                <c:pt idx="11072">
                  <c:v>0.17325199999999999</c:v>
                </c:pt>
                <c:pt idx="11073">
                  <c:v>0.159083</c:v>
                </c:pt>
                <c:pt idx="11074">
                  <c:v>0.152889</c:v>
                </c:pt>
                <c:pt idx="11075">
                  <c:v>0.15837000000000001</c:v>
                </c:pt>
                <c:pt idx="11076">
                  <c:v>0.182502</c:v>
                </c:pt>
                <c:pt idx="11077">
                  <c:v>0.217857</c:v>
                </c:pt>
                <c:pt idx="11078">
                  <c:v>0.21767599999999998</c:v>
                </c:pt>
                <c:pt idx="11079">
                  <c:v>0.21792699999999998</c:v>
                </c:pt>
                <c:pt idx="11080">
                  <c:v>0.22545699999999999</c:v>
                </c:pt>
                <c:pt idx="11081">
                  <c:v>0.24136000000000002</c:v>
                </c:pt>
                <c:pt idx="11082">
                  <c:v>0.24220699999999998</c:v>
                </c:pt>
                <c:pt idx="11083">
                  <c:v>0.23980799999999999</c:v>
                </c:pt>
                <c:pt idx="11084">
                  <c:v>0.237178</c:v>
                </c:pt>
                <c:pt idx="11085">
                  <c:v>0.24698599999999998</c:v>
                </c:pt>
                <c:pt idx="11086">
                  <c:v>0.2437</c:v>
                </c:pt>
                <c:pt idx="11087">
                  <c:v>0.23850499999999999</c:v>
                </c:pt>
                <c:pt idx="11088">
                  <c:v>0.24140699999999998</c:v>
                </c:pt>
                <c:pt idx="11089">
                  <c:v>0.23962799999999998</c:v>
                </c:pt>
                <c:pt idx="11090">
                  <c:v>0.23897299999999999</c:v>
                </c:pt>
                <c:pt idx="11091">
                  <c:v>0.23727799999999999</c:v>
                </c:pt>
                <c:pt idx="11092">
                  <c:v>0.228098</c:v>
                </c:pt>
                <c:pt idx="11093">
                  <c:v>0.25755099999999997</c:v>
                </c:pt>
                <c:pt idx="11094">
                  <c:v>0.25062699999999999</c:v>
                </c:pt>
                <c:pt idx="11095">
                  <c:v>0.24284899999999998</c:v>
                </c:pt>
                <c:pt idx="11096">
                  <c:v>0.22955000000000003</c:v>
                </c:pt>
                <c:pt idx="11097">
                  <c:v>0.244029</c:v>
                </c:pt>
                <c:pt idx="11098">
                  <c:v>0.20125000000000001</c:v>
                </c:pt>
                <c:pt idx="11099">
                  <c:v>0.222833</c:v>
                </c:pt>
                <c:pt idx="11100">
                  <c:v>0.241868</c:v>
                </c:pt>
                <c:pt idx="11101">
                  <c:v>0.252083</c:v>
                </c:pt>
                <c:pt idx="11102">
                  <c:v>0.287522</c:v>
                </c:pt>
                <c:pt idx="11103">
                  <c:v>0.28593199999999996</c:v>
                </c:pt>
                <c:pt idx="11104">
                  <c:v>0.25950899999999999</c:v>
                </c:pt>
                <c:pt idx="11105">
                  <c:v>0.25309899999999996</c:v>
                </c:pt>
                <c:pt idx="11106">
                  <c:v>0.25675300000000001</c:v>
                </c:pt>
                <c:pt idx="11107">
                  <c:v>0.26758300000000002</c:v>
                </c:pt>
                <c:pt idx="11108">
                  <c:v>0.26394000000000001</c:v>
                </c:pt>
                <c:pt idx="11109">
                  <c:v>0.24595899999999998</c:v>
                </c:pt>
                <c:pt idx="11110">
                  <c:v>0.23196399999999998</c:v>
                </c:pt>
                <c:pt idx="11111">
                  <c:v>0.22095899999999999</c:v>
                </c:pt>
                <c:pt idx="11112">
                  <c:v>0.23714299999999999</c:v>
                </c:pt>
                <c:pt idx="11113">
                  <c:v>0.240313</c:v>
                </c:pt>
                <c:pt idx="11114">
                  <c:v>0.22814899999999999</c:v>
                </c:pt>
                <c:pt idx="11115">
                  <c:v>0.21055399999999999</c:v>
                </c:pt>
                <c:pt idx="11116">
                  <c:v>0.23612899999999998</c:v>
                </c:pt>
                <c:pt idx="11117">
                  <c:v>0.23641899999999999</c:v>
                </c:pt>
                <c:pt idx="11118">
                  <c:v>0.222689</c:v>
                </c:pt>
                <c:pt idx="11119">
                  <c:v>0.254747</c:v>
                </c:pt>
                <c:pt idx="11120">
                  <c:v>0.241007</c:v>
                </c:pt>
                <c:pt idx="11121">
                  <c:v>0.241593</c:v>
                </c:pt>
                <c:pt idx="11122">
                  <c:v>0.25079299999999999</c:v>
                </c:pt>
                <c:pt idx="11123">
                  <c:v>0.23185799999999998</c:v>
                </c:pt>
                <c:pt idx="11124">
                  <c:v>0.218032</c:v>
                </c:pt>
                <c:pt idx="11125">
                  <c:v>0.202238</c:v>
                </c:pt>
                <c:pt idx="11126">
                  <c:v>0.226547</c:v>
                </c:pt>
                <c:pt idx="11127">
                  <c:v>0.240618</c:v>
                </c:pt>
                <c:pt idx="11128">
                  <c:v>0.22498299999999999</c:v>
                </c:pt>
                <c:pt idx="11129">
                  <c:v>0.20691099999999998</c:v>
                </c:pt>
                <c:pt idx="11130">
                  <c:v>0.199158</c:v>
                </c:pt>
                <c:pt idx="11131">
                  <c:v>0.20341799999999999</c:v>
                </c:pt>
                <c:pt idx="11132">
                  <c:v>0.20460299999999998</c:v>
                </c:pt>
                <c:pt idx="11133">
                  <c:v>0.184171</c:v>
                </c:pt>
                <c:pt idx="11134">
                  <c:v>0.16650199999999998</c:v>
                </c:pt>
                <c:pt idx="11135">
                  <c:v>0.188222</c:v>
                </c:pt>
                <c:pt idx="11136">
                  <c:v>0.18578899999999998</c:v>
                </c:pt>
                <c:pt idx="11137">
                  <c:v>0.174128</c:v>
                </c:pt>
                <c:pt idx="11138">
                  <c:v>0.18919899999999998</c:v>
                </c:pt>
                <c:pt idx="11139">
                  <c:v>0.192464</c:v>
                </c:pt>
                <c:pt idx="11140">
                  <c:v>0.17732299999999998</c:v>
                </c:pt>
                <c:pt idx="11141">
                  <c:v>0.18438199999999999</c:v>
                </c:pt>
                <c:pt idx="11142">
                  <c:v>0.19018699999999999</c:v>
                </c:pt>
                <c:pt idx="11143">
                  <c:v>0.22853000000000001</c:v>
                </c:pt>
                <c:pt idx="11144">
                  <c:v>0.20097299999999998</c:v>
                </c:pt>
                <c:pt idx="11145">
                  <c:v>0.18404499999999999</c:v>
                </c:pt>
                <c:pt idx="11146">
                  <c:v>0.17517199999999999</c:v>
                </c:pt>
                <c:pt idx="11147">
                  <c:v>0.17089399999999999</c:v>
                </c:pt>
                <c:pt idx="11148">
                  <c:v>0.16366600000000001</c:v>
                </c:pt>
                <c:pt idx="11149">
                  <c:v>0.17279000000000003</c:v>
                </c:pt>
                <c:pt idx="11150">
                  <c:v>0.19778199999999999</c:v>
                </c:pt>
                <c:pt idx="11151">
                  <c:v>0.21163399999999999</c:v>
                </c:pt>
                <c:pt idx="11152">
                  <c:v>0.234093</c:v>
                </c:pt>
                <c:pt idx="11153">
                  <c:v>0.22407000000000002</c:v>
                </c:pt>
                <c:pt idx="11154">
                  <c:v>0.239287</c:v>
                </c:pt>
                <c:pt idx="11155">
                  <c:v>0.256268</c:v>
                </c:pt>
                <c:pt idx="11156">
                  <c:v>0.25574199999999997</c:v>
                </c:pt>
                <c:pt idx="11157">
                  <c:v>0.259216</c:v>
                </c:pt>
                <c:pt idx="11158">
                  <c:v>0.19936199999999998</c:v>
                </c:pt>
                <c:pt idx="11159">
                  <c:v>0.23284199999999999</c:v>
                </c:pt>
                <c:pt idx="11160">
                  <c:v>0.21296899999999999</c:v>
                </c:pt>
                <c:pt idx="11161">
                  <c:v>0.225857</c:v>
                </c:pt>
                <c:pt idx="11162">
                  <c:v>0.23907399999999998</c:v>
                </c:pt>
                <c:pt idx="11163">
                  <c:v>0.24948699999999999</c:v>
                </c:pt>
                <c:pt idx="11164">
                  <c:v>0.24024699999999999</c:v>
                </c:pt>
                <c:pt idx="11165">
                  <c:v>0.25046199999999996</c:v>
                </c:pt>
                <c:pt idx="11166">
                  <c:v>0.24249299999999999</c:v>
                </c:pt>
                <c:pt idx="11167">
                  <c:v>0.26638400000000001</c:v>
                </c:pt>
                <c:pt idx="11168">
                  <c:v>0.25856499999999999</c:v>
                </c:pt>
                <c:pt idx="11169">
                  <c:v>0.26386100000000001</c:v>
                </c:pt>
                <c:pt idx="11170">
                  <c:v>0.25714799999999999</c:v>
                </c:pt>
                <c:pt idx="11171">
                  <c:v>0.26990000000000003</c:v>
                </c:pt>
                <c:pt idx="11172">
                  <c:v>0.29020699999999999</c:v>
                </c:pt>
                <c:pt idx="11173">
                  <c:v>0.29697399999999996</c:v>
                </c:pt>
                <c:pt idx="11174">
                  <c:v>0.29575000000000001</c:v>
                </c:pt>
                <c:pt idx="11175">
                  <c:v>0.26534099999999999</c:v>
                </c:pt>
                <c:pt idx="11176">
                  <c:v>0.26783099999999999</c:v>
                </c:pt>
                <c:pt idx="11177">
                  <c:v>0.284696</c:v>
                </c:pt>
                <c:pt idx="11178">
                  <c:v>0.26414399999999999</c:v>
                </c:pt>
                <c:pt idx="11179">
                  <c:v>0.22245099999999998</c:v>
                </c:pt>
                <c:pt idx="11180">
                  <c:v>0.23652699999999999</c:v>
                </c:pt>
                <c:pt idx="11181">
                  <c:v>0.25108199999999997</c:v>
                </c:pt>
                <c:pt idx="11182">
                  <c:v>0.24257899999999999</c:v>
                </c:pt>
                <c:pt idx="11183">
                  <c:v>0.24999199999999999</c:v>
                </c:pt>
                <c:pt idx="11184">
                  <c:v>0.25349699999999997</c:v>
                </c:pt>
                <c:pt idx="11185">
                  <c:v>0.30751400000000001</c:v>
                </c:pt>
                <c:pt idx="11186">
                  <c:v>0.30692599999999998</c:v>
                </c:pt>
                <c:pt idx="11187">
                  <c:v>0.31965499999999997</c:v>
                </c:pt>
                <c:pt idx="11188">
                  <c:v>0.30662200000000001</c:v>
                </c:pt>
                <c:pt idx="11189">
                  <c:v>0.30013200000000001</c:v>
                </c:pt>
                <c:pt idx="11190">
                  <c:v>0.29162199999999999</c:v>
                </c:pt>
                <c:pt idx="11191">
                  <c:v>0.27441199999999999</c:v>
                </c:pt>
                <c:pt idx="11192">
                  <c:v>0.277588</c:v>
                </c:pt>
                <c:pt idx="11193">
                  <c:v>0.262735</c:v>
                </c:pt>
                <c:pt idx="11194">
                  <c:v>0.24781399999999998</c:v>
                </c:pt>
                <c:pt idx="11195">
                  <c:v>0.23035000000000003</c:v>
                </c:pt>
                <c:pt idx="11196">
                  <c:v>0.21494099999999999</c:v>
                </c:pt>
                <c:pt idx="11197">
                  <c:v>0.209699</c:v>
                </c:pt>
                <c:pt idx="11198">
                  <c:v>0.21127399999999999</c:v>
                </c:pt>
                <c:pt idx="11199">
                  <c:v>0.203149</c:v>
                </c:pt>
                <c:pt idx="11200">
                  <c:v>0.202186</c:v>
                </c:pt>
                <c:pt idx="11201">
                  <c:v>0.23111000000000001</c:v>
                </c:pt>
                <c:pt idx="11202">
                  <c:v>0.21710199999999999</c:v>
                </c:pt>
                <c:pt idx="11203">
                  <c:v>0.22711099999999998</c:v>
                </c:pt>
                <c:pt idx="11204">
                  <c:v>0.21677099999999999</c:v>
                </c:pt>
                <c:pt idx="11205">
                  <c:v>0.19783000000000001</c:v>
                </c:pt>
                <c:pt idx="11206">
                  <c:v>0.184803</c:v>
                </c:pt>
                <c:pt idx="11207">
                  <c:v>0.17121599999999998</c:v>
                </c:pt>
                <c:pt idx="11208">
                  <c:v>0.166574</c:v>
                </c:pt>
                <c:pt idx="11209">
                  <c:v>0.169268</c:v>
                </c:pt>
                <c:pt idx="11210">
                  <c:v>0.154336</c:v>
                </c:pt>
                <c:pt idx="11211">
                  <c:v>0.15667300000000001</c:v>
                </c:pt>
                <c:pt idx="11212">
                  <c:v>0.14191099999999998</c:v>
                </c:pt>
                <c:pt idx="11213">
                  <c:v>0.13639299999999999</c:v>
                </c:pt>
                <c:pt idx="11214">
                  <c:v>0.13700799999999999</c:v>
                </c:pt>
                <c:pt idx="11215">
                  <c:v>0.135382</c:v>
                </c:pt>
                <c:pt idx="11216">
                  <c:v>0.13098399999999999</c:v>
                </c:pt>
                <c:pt idx="11217">
                  <c:v>0.12425799999999999</c:v>
                </c:pt>
                <c:pt idx="11218">
                  <c:v>0.111345</c:v>
                </c:pt>
                <c:pt idx="11219">
                  <c:v>0.12349299999999999</c:v>
                </c:pt>
                <c:pt idx="11220">
                  <c:v>0.11883000000000001</c:v>
                </c:pt>
                <c:pt idx="11221">
                  <c:v>0.11901099999999999</c:v>
                </c:pt>
                <c:pt idx="11222">
                  <c:v>0.10360599999999999</c:v>
                </c:pt>
                <c:pt idx="11223">
                  <c:v>9.0970999999999996E-2</c:v>
                </c:pt>
                <c:pt idx="11224">
                  <c:v>9.1363E-2</c:v>
                </c:pt>
                <c:pt idx="11225">
                  <c:v>0.10068099999999999</c:v>
                </c:pt>
                <c:pt idx="11226">
                  <c:v>0.10114000000000001</c:v>
                </c:pt>
                <c:pt idx="11227">
                  <c:v>0.13914599999999999</c:v>
                </c:pt>
                <c:pt idx="11228">
                  <c:v>0.143322</c:v>
                </c:pt>
                <c:pt idx="11229">
                  <c:v>0.14660399999999998</c:v>
                </c:pt>
                <c:pt idx="11230">
                  <c:v>0.144673</c:v>
                </c:pt>
                <c:pt idx="11231">
                  <c:v>0.14455699999999999</c:v>
                </c:pt>
                <c:pt idx="11232">
                  <c:v>0.12765399999999999</c:v>
                </c:pt>
                <c:pt idx="11233">
                  <c:v>0.114053</c:v>
                </c:pt>
                <c:pt idx="11234">
                  <c:v>0.11523499999999999</c:v>
                </c:pt>
                <c:pt idx="11235">
                  <c:v>0.127052</c:v>
                </c:pt>
                <c:pt idx="11236">
                  <c:v>0.12245099999999999</c:v>
                </c:pt>
                <c:pt idx="11237">
                  <c:v>0.13189399999999998</c:v>
                </c:pt>
                <c:pt idx="11238">
                  <c:v>0.13204099999999999</c:v>
                </c:pt>
                <c:pt idx="11239">
                  <c:v>0.12032699999999999</c:v>
                </c:pt>
                <c:pt idx="11240">
                  <c:v>0.107279</c:v>
                </c:pt>
                <c:pt idx="11241">
                  <c:v>0.10342899999999999</c:v>
                </c:pt>
                <c:pt idx="11242">
                  <c:v>9.4987999999999989E-2</c:v>
                </c:pt>
                <c:pt idx="11243">
                  <c:v>9.3571000000000001E-2</c:v>
                </c:pt>
                <c:pt idx="11244">
                  <c:v>8.5878999999999997E-2</c:v>
                </c:pt>
                <c:pt idx="11245">
                  <c:v>8.2156999999999994E-2</c:v>
                </c:pt>
                <c:pt idx="11246">
                  <c:v>6.9188E-2</c:v>
                </c:pt>
                <c:pt idx="11247">
                  <c:v>7.9676999999999998E-2</c:v>
                </c:pt>
                <c:pt idx="11248">
                  <c:v>7.0426000000000002E-2</c:v>
                </c:pt>
                <c:pt idx="11249">
                  <c:v>6.6700000000000009E-2</c:v>
                </c:pt>
                <c:pt idx="11250">
                  <c:v>6.1836999999999996E-2</c:v>
                </c:pt>
                <c:pt idx="11251">
                  <c:v>7.0041999999999993E-2</c:v>
                </c:pt>
                <c:pt idx="11252">
                  <c:v>7.1330999999999992E-2</c:v>
                </c:pt>
                <c:pt idx="11253">
                  <c:v>7.103799999999999E-2</c:v>
                </c:pt>
                <c:pt idx="11254">
                  <c:v>6.3333E-2</c:v>
                </c:pt>
                <c:pt idx="11255">
                  <c:v>5.4764999999999994E-2</c:v>
                </c:pt>
                <c:pt idx="11256">
                  <c:v>5.4708E-2</c:v>
                </c:pt>
                <c:pt idx="11257">
                  <c:v>4.3601999999999995E-2</c:v>
                </c:pt>
                <c:pt idx="11258">
                  <c:v>3.5192000000000001E-2</c:v>
                </c:pt>
                <c:pt idx="11259">
                  <c:v>4.5516000000000001E-2</c:v>
                </c:pt>
                <c:pt idx="11260">
                  <c:v>3.7690000000000001E-2</c:v>
                </c:pt>
                <c:pt idx="11261">
                  <c:v>3.0962E-2</c:v>
                </c:pt>
                <c:pt idx="11262">
                  <c:v>3.5421999999999995E-2</c:v>
                </c:pt>
                <c:pt idx="11263">
                  <c:v>2.4874999999999998E-2</c:v>
                </c:pt>
                <c:pt idx="11264">
                  <c:v>1.7864999999999999E-2</c:v>
                </c:pt>
                <c:pt idx="11265">
                  <c:v>1.7440000000000001E-2</c:v>
                </c:pt>
                <c:pt idx="11266">
                  <c:v>1.627E-2</c:v>
                </c:pt>
                <c:pt idx="11267">
                  <c:v>1.9812E-2</c:v>
                </c:pt>
                <c:pt idx="11268">
                  <c:v>1.3351999999999999E-2</c:v>
                </c:pt>
                <c:pt idx="11269">
                  <c:v>3.6471999999999997E-2</c:v>
                </c:pt>
                <c:pt idx="11270">
                  <c:v>4.5551999999999995E-2</c:v>
                </c:pt>
                <c:pt idx="11271">
                  <c:v>6.8458999999999992E-2</c:v>
                </c:pt>
                <c:pt idx="11272">
                  <c:v>0.109137</c:v>
                </c:pt>
                <c:pt idx="11273">
                  <c:v>0.15342600000000001</c:v>
                </c:pt>
                <c:pt idx="11274">
                  <c:v>0.16326099999999999</c:v>
                </c:pt>
                <c:pt idx="11275">
                  <c:v>0.20957099999999998</c:v>
                </c:pt>
                <c:pt idx="11276">
                  <c:v>0.21920000000000001</c:v>
                </c:pt>
                <c:pt idx="11277">
                  <c:v>0.247112</c:v>
                </c:pt>
                <c:pt idx="11278">
                  <c:v>0.26420399999999999</c:v>
                </c:pt>
                <c:pt idx="11279">
                  <c:v>0.25992000000000004</c:v>
                </c:pt>
                <c:pt idx="11280">
                  <c:v>0.26536699999999996</c:v>
                </c:pt>
                <c:pt idx="11281">
                  <c:v>0.27554600000000001</c:v>
                </c:pt>
                <c:pt idx="11282">
                  <c:v>0.29249799999999998</c:v>
                </c:pt>
                <c:pt idx="11283">
                  <c:v>0.28346099999999996</c:v>
                </c:pt>
                <c:pt idx="11284">
                  <c:v>0.27156000000000002</c:v>
                </c:pt>
                <c:pt idx="11285">
                  <c:v>0.27207100000000001</c:v>
                </c:pt>
                <c:pt idx="11286">
                  <c:v>0.25998499999999997</c:v>
                </c:pt>
                <c:pt idx="11287">
                  <c:v>0.24010799999999999</c:v>
                </c:pt>
                <c:pt idx="11288">
                  <c:v>0.230125</c:v>
                </c:pt>
                <c:pt idx="11289">
                  <c:v>0.21094599999999999</c:v>
                </c:pt>
                <c:pt idx="11290">
                  <c:v>0.19145499999999999</c:v>
                </c:pt>
                <c:pt idx="11291">
                  <c:v>0.17072399999999999</c:v>
                </c:pt>
                <c:pt idx="11292">
                  <c:v>0.15256500000000001</c:v>
                </c:pt>
                <c:pt idx="11293">
                  <c:v>0.15473099999999998</c:v>
                </c:pt>
                <c:pt idx="11294">
                  <c:v>0.13505799999999998</c:v>
                </c:pt>
                <c:pt idx="11295">
                  <c:v>0.11758</c:v>
                </c:pt>
                <c:pt idx="11296">
                  <c:v>0.12145000000000002</c:v>
                </c:pt>
                <c:pt idx="11297">
                  <c:v>0.11477799999999999</c:v>
                </c:pt>
                <c:pt idx="11298">
                  <c:v>0.113191</c:v>
                </c:pt>
                <c:pt idx="11299">
                  <c:v>9.5476999999999992E-2</c:v>
                </c:pt>
                <c:pt idx="11300">
                  <c:v>8.1472000000000003E-2</c:v>
                </c:pt>
                <c:pt idx="11301">
                  <c:v>6.6800999999999999E-2</c:v>
                </c:pt>
                <c:pt idx="11302">
                  <c:v>5.6211999999999998E-2</c:v>
                </c:pt>
                <c:pt idx="11303">
                  <c:v>4.7823999999999998E-2</c:v>
                </c:pt>
                <c:pt idx="11304">
                  <c:v>5.6114999999999998E-2</c:v>
                </c:pt>
                <c:pt idx="11305">
                  <c:v>5.4412999999999996E-2</c:v>
                </c:pt>
                <c:pt idx="11306">
                  <c:v>5.5608999999999999E-2</c:v>
                </c:pt>
                <c:pt idx="11307">
                  <c:v>6.1383999999999994E-2</c:v>
                </c:pt>
                <c:pt idx="11308">
                  <c:v>6.5905999999999992E-2</c:v>
                </c:pt>
                <c:pt idx="11309">
                  <c:v>8.4807999999999995E-2</c:v>
                </c:pt>
                <c:pt idx="11310">
                  <c:v>0.101037</c:v>
                </c:pt>
                <c:pt idx="11311">
                  <c:v>0.13294</c:v>
                </c:pt>
                <c:pt idx="11312">
                  <c:v>0.16614599999999999</c:v>
                </c:pt>
                <c:pt idx="11313">
                  <c:v>0.17616599999999999</c:v>
                </c:pt>
                <c:pt idx="11314">
                  <c:v>0.170958</c:v>
                </c:pt>
                <c:pt idx="11315">
                  <c:v>0.171315</c:v>
                </c:pt>
                <c:pt idx="11316">
                  <c:v>0.164323</c:v>
                </c:pt>
                <c:pt idx="11317">
                  <c:v>0.165293</c:v>
                </c:pt>
                <c:pt idx="11318">
                  <c:v>0.156939</c:v>
                </c:pt>
                <c:pt idx="11319">
                  <c:v>0.15112699999999998</c:v>
                </c:pt>
                <c:pt idx="11320">
                  <c:v>0.152671</c:v>
                </c:pt>
                <c:pt idx="11321">
                  <c:v>0.14662600000000001</c:v>
                </c:pt>
                <c:pt idx="11322">
                  <c:v>0.13551000000000002</c:v>
                </c:pt>
                <c:pt idx="11323">
                  <c:v>0.13107099999999999</c:v>
                </c:pt>
                <c:pt idx="11324">
                  <c:v>0.116312</c:v>
                </c:pt>
                <c:pt idx="11325">
                  <c:v>0.11455699999999999</c:v>
                </c:pt>
              </c:numCache>
            </c:numRef>
          </c:val>
          <c:smooth val="0"/>
          <c:extLst>
            <c:ext xmlns:c16="http://schemas.microsoft.com/office/drawing/2014/chart" uri="{C3380CC4-5D6E-409C-BE32-E72D297353CC}">
              <c16:uniqueId val="{00000003-3E25-4DF1-B79C-5247C910B70A}"/>
            </c:ext>
          </c:extLst>
        </c:ser>
        <c:dLbls>
          <c:showLegendKey val="0"/>
          <c:showVal val="0"/>
          <c:showCatName val="0"/>
          <c:showSerName val="0"/>
          <c:showPercent val="0"/>
          <c:showBubbleSize val="0"/>
        </c:dLbls>
        <c:smooth val="0"/>
        <c:axId val="2118791784"/>
        <c:axId val="2140495176"/>
      </c:lineChart>
      <c:dateAx>
        <c:axId val="2118791784"/>
        <c:scaling>
          <c:orientation val="minMax"/>
          <c:min val="29221"/>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2"/>
        <c:majorTimeUnit val="years"/>
      </c:dateAx>
      <c:valAx>
        <c:axId val="2140495176"/>
        <c:scaling>
          <c:orientation val="minMax"/>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2"/>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txPr>
    <a:bodyPr/>
    <a:lstStyle/>
    <a:p>
      <a:pPr>
        <a:defRPr sz="900">
          <a:solidFill/>
          <a:latin typeface="Ubuntu Condensed"/>
        </a:defRPr>
      </a:pPr>
      <a:endParaRPr lang="en-US"/>
    </a:p>
  </c:txPr>
  <c:externalData r:id="rId1">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138119172343188E-2"/>
          <c:y val="6.0572713488463652E-2"/>
          <c:w val="0.93352301302173646"/>
          <c:h val="0.61963414427926056"/>
        </c:manualLayout>
      </c:layout>
      <c:lineChart>
        <c:grouping val="standard"/>
        <c:varyColors val="0"/>
        <c:ser>
          <c:idx val="0"/>
          <c:order val="0"/>
          <c:tx>
            <c:strRef>
              <c:f>Sheet1!$B$1</c:f>
              <c:strCache>
                <c:ptCount val="1"/>
                <c:pt idx="0">
                  <c:v>Euro Area</c:v>
                </c:pt>
              </c:strCache>
            </c:strRef>
          </c:tx>
          <c:spPr>
            <a:ln w="19050">
              <a:solidFill>
                <a:srgbClr val="055FEC"/>
              </a:solidFill>
            </a:ln>
          </c:spPr>
          <c:marker>
            <c:symbol val="none"/>
          </c:marker>
          <c:dLbls>
            <c:dLbl>
              <c:idx val="11325"/>
              <c:numFmt formatCode="0.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4BFC-4DB1-A39D-5B635BF14768}"/>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Sheet1!$A$2:$A$11327</c:f>
              <c:numCache>
                <c:formatCode>yyyy\-mm\-dd</c:formatCode>
                <c:ptCount val="11326"/>
                <c:pt idx="0">
                  <c:v>29222</c:v>
                </c:pt>
                <c:pt idx="1">
                  <c:v>29223</c:v>
                </c:pt>
                <c:pt idx="2">
                  <c:v>29224</c:v>
                </c:pt>
                <c:pt idx="3">
                  <c:v>29227</c:v>
                </c:pt>
                <c:pt idx="4">
                  <c:v>29228</c:v>
                </c:pt>
                <c:pt idx="5">
                  <c:v>29229</c:v>
                </c:pt>
                <c:pt idx="6">
                  <c:v>29230</c:v>
                </c:pt>
                <c:pt idx="7">
                  <c:v>29231</c:v>
                </c:pt>
                <c:pt idx="8">
                  <c:v>29234</c:v>
                </c:pt>
                <c:pt idx="9">
                  <c:v>29235</c:v>
                </c:pt>
                <c:pt idx="10">
                  <c:v>29236</c:v>
                </c:pt>
                <c:pt idx="11">
                  <c:v>29237</c:v>
                </c:pt>
                <c:pt idx="12">
                  <c:v>29238</c:v>
                </c:pt>
                <c:pt idx="13">
                  <c:v>29241</c:v>
                </c:pt>
                <c:pt idx="14">
                  <c:v>29242</c:v>
                </c:pt>
                <c:pt idx="15">
                  <c:v>29243</c:v>
                </c:pt>
                <c:pt idx="16">
                  <c:v>29244</c:v>
                </c:pt>
                <c:pt idx="17">
                  <c:v>29245</c:v>
                </c:pt>
                <c:pt idx="18">
                  <c:v>29248</c:v>
                </c:pt>
                <c:pt idx="19">
                  <c:v>29249</c:v>
                </c:pt>
                <c:pt idx="20">
                  <c:v>29250</c:v>
                </c:pt>
                <c:pt idx="21">
                  <c:v>29251</c:v>
                </c:pt>
                <c:pt idx="22">
                  <c:v>29252</c:v>
                </c:pt>
                <c:pt idx="23">
                  <c:v>29255</c:v>
                </c:pt>
                <c:pt idx="24">
                  <c:v>29256</c:v>
                </c:pt>
                <c:pt idx="25">
                  <c:v>29257</c:v>
                </c:pt>
                <c:pt idx="26">
                  <c:v>29258</c:v>
                </c:pt>
                <c:pt idx="27">
                  <c:v>29259</c:v>
                </c:pt>
                <c:pt idx="28">
                  <c:v>29262</c:v>
                </c:pt>
                <c:pt idx="29">
                  <c:v>29263</c:v>
                </c:pt>
                <c:pt idx="30">
                  <c:v>29264</c:v>
                </c:pt>
                <c:pt idx="31">
                  <c:v>29265</c:v>
                </c:pt>
                <c:pt idx="32">
                  <c:v>29266</c:v>
                </c:pt>
                <c:pt idx="33">
                  <c:v>29269</c:v>
                </c:pt>
                <c:pt idx="34">
                  <c:v>29270</c:v>
                </c:pt>
                <c:pt idx="35">
                  <c:v>29271</c:v>
                </c:pt>
                <c:pt idx="36">
                  <c:v>29272</c:v>
                </c:pt>
                <c:pt idx="37">
                  <c:v>29273</c:v>
                </c:pt>
                <c:pt idx="38">
                  <c:v>29276</c:v>
                </c:pt>
                <c:pt idx="39">
                  <c:v>29277</c:v>
                </c:pt>
                <c:pt idx="40">
                  <c:v>29278</c:v>
                </c:pt>
                <c:pt idx="41">
                  <c:v>29279</c:v>
                </c:pt>
                <c:pt idx="42">
                  <c:v>29280</c:v>
                </c:pt>
                <c:pt idx="43">
                  <c:v>29283</c:v>
                </c:pt>
                <c:pt idx="44">
                  <c:v>29284</c:v>
                </c:pt>
                <c:pt idx="45">
                  <c:v>29285</c:v>
                </c:pt>
                <c:pt idx="46">
                  <c:v>29286</c:v>
                </c:pt>
                <c:pt idx="47">
                  <c:v>29287</c:v>
                </c:pt>
                <c:pt idx="48">
                  <c:v>29290</c:v>
                </c:pt>
                <c:pt idx="49">
                  <c:v>29291</c:v>
                </c:pt>
                <c:pt idx="50">
                  <c:v>29292</c:v>
                </c:pt>
                <c:pt idx="51">
                  <c:v>29293</c:v>
                </c:pt>
                <c:pt idx="52">
                  <c:v>29294</c:v>
                </c:pt>
                <c:pt idx="53">
                  <c:v>29297</c:v>
                </c:pt>
                <c:pt idx="54">
                  <c:v>29298</c:v>
                </c:pt>
                <c:pt idx="55">
                  <c:v>29299</c:v>
                </c:pt>
                <c:pt idx="56">
                  <c:v>29300</c:v>
                </c:pt>
                <c:pt idx="57">
                  <c:v>29301</c:v>
                </c:pt>
                <c:pt idx="58">
                  <c:v>29304</c:v>
                </c:pt>
                <c:pt idx="59">
                  <c:v>29305</c:v>
                </c:pt>
                <c:pt idx="60">
                  <c:v>29306</c:v>
                </c:pt>
                <c:pt idx="61">
                  <c:v>29307</c:v>
                </c:pt>
                <c:pt idx="62">
                  <c:v>29308</c:v>
                </c:pt>
                <c:pt idx="63">
                  <c:v>29311</c:v>
                </c:pt>
                <c:pt idx="64">
                  <c:v>29312</c:v>
                </c:pt>
                <c:pt idx="65">
                  <c:v>29313</c:v>
                </c:pt>
                <c:pt idx="66">
                  <c:v>29314</c:v>
                </c:pt>
                <c:pt idx="67">
                  <c:v>29315</c:v>
                </c:pt>
                <c:pt idx="68">
                  <c:v>29318</c:v>
                </c:pt>
                <c:pt idx="69">
                  <c:v>29319</c:v>
                </c:pt>
                <c:pt idx="70">
                  <c:v>29320</c:v>
                </c:pt>
                <c:pt idx="71">
                  <c:v>29321</c:v>
                </c:pt>
                <c:pt idx="72">
                  <c:v>29322</c:v>
                </c:pt>
                <c:pt idx="73">
                  <c:v>29325</c:v>
                </c:pt>
                <c:pt idx="74">
                  <c:v>29326</c:v>
                </c:pt>
                <c:pt idx="75">
                  <c:v>29327</c:v>
                </c:pt>
                <c:pt idx="76">
                  <c:v>29328</c:v>
                </c:pt>
                <c:pt idx="77">
                  <c:v>29329</c:v>
                </c:pt>
                <c:pt idx="78">
                  <c:v>29332</c:v>
                </c:pt>
                <c:pt idx="79">
                  <c:v>29333</c:v>
                </c:pt>
                <c:pt idx="80">
                  <c:v>29334</c:v>
                </c:pt>
                <c:pt idx="81">
                  <c:v>29335</c:v>
                </c:pt>
                <c:pt idx="82">
                  <c:v>29336</c:v>
                </c:pt>
                <c:pt idx="83">
                  <c:v>29339</c:v>
                </c:pt>
                <c:pt idx="84">
                  <c:v>29340</c:v>
                </c:pt>
                <c:pt idx="85">
                  <c:v>29341</c:v>
                </c:pt>
                <c:pt idx="86">
                  <c:v>29342</c:v>
                </c:pt>
                <c:pt idx="87">
                  <c:v>29343</c:v>
                </c:pt>
                <c:pt idx="88">
                  <c:v>29346</c:v>
                </c:pt>
                <c:pt idx="89">
                  <c:v>29347</c:v>
                </c:pt>
                <c:pt idx="90">
                  <c:v>29348</c:v>
                </c:pt>
                <c:pt idx="91">
                  <c:v>29349</c:v>
                </c:pt>
                <c:pt idx="92">
                  <c:v>29350</c:v>
                </c:pt>
                <c:pt idx="93">
                  <c:v>29353</c:v>
                </c:pt>
                <c:pt idx="94">
                  <c:v>29354</c:v>
                </c:pt>
                <c:pt idx="95">
                  <c:v>29355</c:v>
                </c:pt>
                <c:pt idx="96">
                  <c:v>29356</c:v>
                </c:pt>
                <c:pt idx="97">
                  <c:v>29357</c:v>
                </c:pt>
                <c:pt idx="98">
                  <c:v>29360</c:v>
                </c:pt>
                <c:pt idx="99">
                  <c:v>29361</c:v>
                </c:pt>
                <c:pt idx="100">
                  <c:v>29362</c:v>
                </c:pt>
                <c:pt idx="101">
                  <c:v>29363</c:v>
                </c:pt>
                <c:pt idx="102">
                  <c:v>29364</c:v>
                </c:pt>
                <c:pt idx="103">
                  <c:v>29367</c:v>
                </c:pt>
                <c:pt idx="104">
                  <c:v>29368</c:v>
                </c:pt>
                <c:pt idx="105">
                  <c:v>29369</c:v>
                </c:pt>
                <c:pt idx="106">
                  <c:v>29370</c:v>
                </c:pt>
                <c:pt idx="107">
                  <c:v>29371</c:v>
                </c:pt>
                <c:pt idx="108">
                  <c:v>29374</c:v>
                </c:pt>
                <c:pt idx="109">
                  <c:v>29375</c:v>
                </c:pt>
                <c:pt idx="110">
                  <c:v>29376</c:v>
                </c:pt>
                <c:pt idx="111">
                  <c:v>29377</c:v>
                </c:pt>
                <c:pt idx="112">
                  <c:v>29378</c:v>
                </c:pt>
                <c:pt idx="113">
                  <c:v>29381</c:v>
                </c:pt>
                <c:pt idx="114">
                  <c:v>29382</c:v>
                </c:pt>
                <c:pt idx="115">
                  <c:v>29383</c:v>
                </c:pt>
                <c:pt idx="116">
                  <c:v>29384</c:v>
                </c:pt>
                <c:pt idx="117">
                  <c:v>29385</c:v>
                </c:pt>
                <c:pt idx="118">
                  <c:v>29388</c:v>
                </c:pt>
                <c:pt idx="119">
                  <c:v>29389</c:v>
                </c:pt>
                <c:pt idx="120">
                  <c:v>29390</c:v>
                </c:pt>
                <c:pt idx="121">
                  <c:v>29391</c:v>
                </c:pt>
                <c:pt idx="122">
                  <c:v>29392</c:v>
                </c:pt>
                <c:pt idx="123">
                  <c:v>29395</c:v>
                </c:pt>
                <c:pt idx="124">
                  <c:v>29396</c:v>
                </c:pt>
                <c:pt idx="125">
                  <c:v>29397</c:v>
                </c:pt>
                <c:pt idx="126">
                  <c:v>29398</c:v>
                </c:pt>
                <c:pt idx="127">
                  <c:v>29399</c:v>
                </c:pt>
                <c:pt idx="128">
                  <c:v>29402</c:v>
                </c:pt>
                <c:pt idx="129">
                  <c:v>29403</c:v>
                </c:pt>
                <c:pt idx="130">
                  <c:v>29404</c:v>
                </c:pt>
                <c:pt idx="131">
                  <c:v>29405</c:v>
                </c:pt>
                <c:pt idx="132">
                  <c:v>29406</c:v>
                </c:pt>
                <c:pt idx="133">
                  <c:v>29409</c:v>
                </c:pt>
                <c:pt idx="134">
                  <c:v>29410</c:v>
                </c:pt>
                <c:pt idx="135">
                  <c:v>29411</c:v>
                </c:pt>
                <c:pt idx="136">
                  <c:v>29412</c:v>
                </c:pt>
                <c:pt idx="137">
                  <c:v>29413</c:v>
                </c:pt>
                <c:pt idx="138">
                  <c:v>29416</c:v>
                </c:pt>
                <c:pt idx="139">
                  <c:v>29417</c:v>
                </c:pt>
                <c:pt idx="140">
                  <c:v>29418</c:v>
                </c:pt>
                <c:pt idx="141">
                  <c:v>29419</c:v>
                </c:pt>
                <c:pt idx="142">
                  <c:v>29420</c:v>
                </c:pt>
                <c:pt idx="143">
                  <c:v>29423</c:v>
                </c:pt>
                <c:pt idx="144">
                  <c:v>29424</c:v>
                </c:pt>
                <c:pt idx="145">
                  <c:v>29425</c:v>
                </c:pt>
                <c:pt idx="146">
                  <c:v>29426</c:v>
                </c:pt>
                <c:pt idx="147">
                  <c:v>29427</c:v>
                </c:pt>
                <c:pt idx="148">
                  <c:v>29430</c:v>
                </c:pt>
                <c:pt idx="149">
                  <c:v>29431</c:v>
                </c:pt>
                <c:pt idx="150">
                  <c:v>29432</c:v>
                </c:pt>
                <c:pt idx="151">
                  <c:v>29433</c:v>
                </c:pt>
                <c:pt idx="152">
                  <c:v>29434</c:v>
                </c:pt>
                <c:pt idx="153">
                  <c:v>29437</c:v>
                </c:pt>
                <c:pt idx="154">
                  <c:v>29438</c:v>
                </c:pt>
                <c:pt idx="155">
                  <c:v>29439</c:v>
                </c:pt>
                <c:pt idx="156">
                  <c:v>29440</c:v>
                </c:pt>
                <c:pt idx="157">
                  <c:v>29441</c:v>
                </c:pt>
                <c:pt idx="158">
                  <c:v>29444</c:v>
                </c:pt>
                <c:pt idx="159">
                  <c:v>29445</c:v>
                </c:pt>
                <c:pt idx="160">
                  <c:v>29446</c:v>
                </c:pt>
                <c:pt idx="161">
                  <c:v>29447</c:v>
                </c:pt>
                <c:pt idx="162">
                  <c:v>29448</c:v>
                </c:pt>
                <c:pt idx="163">
                  <c:v>29451</c:v>
                </c:pt>
                <c:pt idx="164">
                  <c:v>29452</c:v>
                </c:pt>
                <c:pt idx="165">
                  <c:v>29453</c:v>
                </c:pt>
                <c:pt idx="166">
                  <c:v>29454</c:v>
                </c:pt>
                <c:pt idx="167">
                  <c:v>29455</c:v>
                </c:pt>
                <c:pt idx="168">
                  <c:v>29458</c:v>
                </c:pt>
                <c:pt idx="169">
                  <c:v>29459</c:v>
                </c:pt>
                <c:pt idx="170">
                  <c:v>29460</c:v>
                </c:pt>
                <c:pt idx="171">
                  <c:v>29461</c:v>
                </c:pt>
                <c:pt idx="172">
                  <c:v>29462</c:v>
                </c:pt>
                <c:pt idx="173">
                  <c:v>29465</c:v>
                </c:pt>
                <c:pt idx="174">
                  <c:v>29466</c:v>
                </c:pt>
                <c:pt idx="175">
                  <c:v>29467</c:v>
                </c:pt>
                <c:pt idx="176">
                  <c:v>29468</c:v>
                </c:pt>
                <c:pt idx="177">
                  <c:v>29469</c:v>
                </c:pt>
                <c:pt idx="178">
                  <c:v>29472</c:v>
                </c:pt>
                <c:pt idx="179">
                  <c:v>29473</c:v>
                </c:pt>
                <c:pt idx="180">
                  <c:v>29474</c:v>
                </c:pt>
                <c:pt idx="181">
                  <c:v>29475</c:v>
                </c:pt>
                <c:pt idx="182">
                  <c:v>29476</c:v>
                </c:pt>
                <c:pt idx="183">
                  <c:v>29479</c:v>
                </c:pt>
                <c:pt idx="184">
                  <c:v>29480</c:v>
                </c:pt>
                <c:pt idx="185">
                  <c:v>29481</c:v>
                </c:pt>
                <c:pt idx="186">
                  <c:v>29482</c:v>
                </c:pt>
                <c:pt idx="187">
                  <c:v>29483</c:v>
                </c:pt>
                <c:pt idx="188">
                  <c:v>29486</c:v>
                </c:pt>
                <c:pt idx="189">
                  <c:v>29487</c:v>
                </c:pt>
                <c:pt idx="190">
                  <c:v>29488</c:v>
                </c:pt>
                <c:pt idx="191">
                  <c:v>29489</c:v>
                </c:pt>
                <c:pt idx="192">
                  <c:v>29490</c:v>
                </c:pt>
                <c:pt idx="193">
                  <c:v>29493</c:v>
                </c:pt>
                <c:pt idx="194">
                  <c:v>29494</c:v>
                </c:pt>
                <c:pt idx="195">
                  <c:v>29495</c:v>
                </c:pt>
                <c:pt idx="196">
                  <c:v>29496</c:v>
                </c:pt>
                <c:pt idx="197">
                  <c:v>29497</c:v>
                </c:pt>
                <c:pt idx="198">
                  <c:v>29500</c:v>
                </c:pt>
                <c:pt idx="199">
                  <c:v>29501</c:v>
                </c:pt>
                <c:pt idx="200">
                  <c:v>29502</c:v>
                </c:pt>
                <c:pt idx="201">
                  <c:v>29503</c:v>
                </c:pt>
                <c:pt idx="202">
                  <c:v>29504</c:v>
                </c:pt>
                <c:pt idx="203">
                  <c:v>29507</c:v>
                </c:pt>
                <c:pt idx="204">
                  <c:v>29508</c:v>
                </c:pt>
                <c:pt idx="205">
                  <c:v>29509</c:v>
                </c:pt>
                <c:pt idx="206">
                  <c:v>29510</c:v>
                </c:pt>
                <c:pt idx="207">
                  <c:v>29511</c:v>
                </c:pt>
                <c:pt idx="208">
                  <c:v>29514</c:v>
                </c:pt>
                <c:pt idx="209">
                  <c:v>29515</c:v>
                </c:pt>
                <c:pt idx="210">
                  <c:v>29516</c:v>
                </c:pt>
                <c:pt idx="211">
                  <c:v>29517</c:v>
                </c:pt>
                <c:pt idx="212">
                  <c:v>29518</c:v>
                </c:pt>
                <c:pt idx="213">
                  <c:v>29521</c:v>
                </c:pt>
                <c:pt idx="214">
                  <c:v>29522</c:v>
                </c:pt>
                <c:pt idx="215">
                  <c:v>29523</c:v>
                </c:pt>
                <c:pt idx="216">
                  <c:v>29524</c:v>
                </c:pt>
                <c:pt idx="217">
                  <c:v>29525</c:v>
                </c:pt>
                <c:pt idx="218">
                  <c:v>29528</c:v>
                </c:pt>
                <c:pt idx="219">
                  <c:v>29529</c:v>
                </c:pt>
                <c:pt idx="220">
                  <c:v>29530</c:v>
                </c:pt>
                <c:pt idx="221">
                  <c:v>29531</c:v>
                </c:pt>
                <c:pt idx="222">
                  <c:v>29532</c:v>
                </c:pt>
                <c:pt idx="223">
                  <c:v>29535</c:v>
                </c:pt>
                <c:pt idx="224">
                  <c:v>29536</c:v>
                </c:pt>
                <c:pt idx="225">
                  <c:v>29537</c:v>
                </c:pt>
                <c:pt idx="226">
                  <c:v>29538</c:v>
                </c:pt>
                <c:pt idx="227">
                  <c:v>29539</c:v>
                </c:pt>
                <c:pt idx="228">
                  <c:v>29542</c:v>
                </c:pt>
                <c:pt idx="229">
                  <c:v>29543</c:v>
                </c:pt>
                <c:pt idx="230">
                  <c:v>29544</c:v>
                </c:pt>
                <c:pt idx="231">
                  <c:v>29545</c:v>
                </c:pt>
                <c:pt idx="232">
                  <c:v>29546</c:v>
                </c:pt>
                <c:pt idx="233">
                  <c:v>29549</c:v>
                </c:pt>
                <c:pt idx="234">
                  <c:v>29550</c:v>
                </c:pt>
                <c:pt idx="235">
                  <c:v>29551</c:v>
                </c:pt>
                <c:pt idx="236">
                  <c:v>29552</c:v>
                </c:pt>
                <c:pt idx="237">
                  <c:v>29553</c:v>
                </c:pt>
                <c:pt idx="238">
                  <c:v>29556</c:v>
                </c:pt>
                <c:pt idx="239">
                  <c:v>29557</c:v>
                </c:pt>
                <c:pt idx="240">
                  <c:v>29558</c:v>
                </c:pt>
                <c:pt idx="241">
                  <c:v>29559</c:v>
                </c:pt>
                <c:pt idx="242">
                  <c:v>29560</c:v>
                </c:pt>
                <c:pt idx="243">
                  <c:v>29563</c:v>
                </c:pt>
                <c:pt idx="244">
                  <c:v>29564</c:v>
                </c:pt>
                <c:pt idx="245">
                  <c:v>29565</c:v>
                </c:pt>
                <c:pt idx="246">
                  <c:v>29566</c:v>
                </c:pt>
                <c:pt idx="247">
                  <c:v>29567</c:v>
                </c:pt>
                <c:pt idx="248">
                  <c:v>29570</c:v>
                </c:pt>
                <c:pt idx="249">
                  <c:v>29571</c:v>
                </c:pt>
                <c:pt idx="250">
                  <c:v>29572</c:v>
                </c:pt>
                <c:pt idx="251">
                  <c:v>29573</c:v>
                </c:pt>
                <c:pt idx="252">
                  <c:v>29574</c:v>
                </c:pt>
                <c:pt idx="253">
                  <c:v>29577</c:v>
                </c:pt>
                <c:pt idx="254">
                  <c:v>29578</c:v>
                </c:pt>
                <c:pt idx="255">
                  <c:v>29579</c:v>
                </c:pt>
                <c:pt idx="256">
                  <c:v>29580</c:v>
                </c:pt>
                <c:pt idx="257">
                  <c:v>29581</c:v>
                </c:pt>
                <c:pt idx="258">
                  <c:v>29584</c:v>
                </c:pt>
                <c:pt idx="259">
                  <c:v>29585</c:v>
                </c:pt>
                <c:pt idx="260">
                  <c:v>29586</c:v>
                </c:pt>
                <c:pt idx="261">
                  <c:v>29587</c:v>
                </c:pt>
                <c:pt idx="262">
                  <c:v>29588</c:v>
                </c:pt>
                <c:pt idx="263">
                  <c:v>29591</c:v>
                </c:pt>
                <c:pt idx="264">
                  <c:v>29592</c:v>
                </c:pt>
                <c:pt idx="265">
                  <c:v>29593</c:v>
                </c:pt>
                <c:pt idx="266">
                  <c:v>29594</c:v>
                </c:pt>
                <c:pt idx="267">
                  <c:v>29595</c:v>
                </c:pt>
                <c:pt idx="268">
                  <c:v>29598</c:v>
                </c:pt>
                <c:pt idx="269">
                  <c:v>29599</c:v>
                </c:pt>
                <c:pt idx="270">
                  <c:v>29600</c:v>
                </c:pt>
                <c:pt idx="271">
                  <c:v>29601</c:v>
                </c:pt>
                <c:pt idx="272">
                  <c:v>29602</c:v>
                </c:pt>
                <c:pt idx="273">
                  <c:v>29605</c:v>
                </c:pt>
                <c:pt idx="274">
                  <c:v>29606</c:v>
                </c:pt>
                <c:pt idx="275">
                  <c:v>29607</c:v>
                </c:pt>
                <c:pt idx="276">
                  <c:v>29608</c:v>
                </c:pt>
                <c:pt idx="277">
                  <c:v>29609</c:v>
                </c:pt>
                <c:pt idx="278">
                  <c:v>29612</c:v>
                </c:pt>
                <c:pt idx="279">
                  <c:v>29613</c:v>
                </c:pt>
                <c:pt idx="280">
                  <c:v>29614</c:v>
                </c:pt>
                <c:pt idx="281">
                  <c:v>29615</c:v>
                </c:pt>
                <c:pt idx="282">
                  <c:v>29616</c:v>
                </c:pt>
                <c:pt idx="283">
                  <c:v>29619</c:v>
                </c:pt>
                <c:pt idx="284">
                  <c:v>29620</c:v>
                </c:pt>
                <c:pt idx="285">
                  <c:v>29621</c:v>
                </c:pt>
                <c:pt idx="286">
                  <c:v>29622</c:v>
                </c:pt>
                <c:pt idx="287">
                  <c:v>29623</c:v>
                </c:pt>
                <c:pt idx="288">
                  <c:v>29626</c:v>
                </c:pt>
                <c:pt idx="289">
                  <c:v>29627</c:v>
                </c:pt>
                <c:pt idx="290">
                  <c:v>29628</c:v>
                </c:pt>
                <c:pt idx="291">
                  <c:v>29629</c:v>
                </c:pt>
                <c:pt idx="292">
                  <c:v>29630</c:v>
                </c:pt>
                <c:pt idx="293">
                  <c:v>29633</c:v>
                </c:pt>
                <c:pt idx="294">
                  <c:v>29634</c:v>
                </c:pt>
                <c:pt idx="295">
                  <c:v>29635</c:v>
                </c:pt>
                <c:pt idx="296">
                  <c:v>29636</c:v>
                </c:pt>
                <c:pt idx="297">
                  <c:v>29637</c:v>
                </c:pt>
                <c:pt idx="298">
                  <c:v>29640</c:v>
                </c:pt>
                <c:pt idx="299">
                  <c:v>29641</c:v>
                </c:pt>
                <c:pt idx="300">
                  <c:v>29642</c:v>
                </c:pt>
                <c:pt idx="301">
                  <c:v>29643</c:v>
                </c:pt>
                <c:pt idx="302">
                  <c:v>29644</c:v>
                </c:pt>
                <c:pt idx="303">
                  <c:v>29647</c:v>
                </c:pt>
                <c:pt idx="304">
                  <c:v>29648</c:v>
                </c:pt>
                <c:pt idx="305">
                  <c:v>29649</c:v>
                </c:pt>
                <c:pt idx="306">
                  <c:v>29650</c:v>
                </c:pt>
                <c:pt idx="307">
                  <c:v>29651</c:v>
                </c:pt>
                <c:pt idx="308">
                  <c:v>29654</c:v>
                </c:pt>
                <c:pt idx="309">
                  <c:v>29655</c:v>
                </c:pt>
                <c:pt idx="310">
                  <c:v>29656</c:v>
                </c:pt>
                <c:pt idx="311">
                  <c:v>29657</c:v>
                </c:pt>
                <c:pt idx="312">
                  <c:v>29658</c:v>
                </c:pt>
                <c:pt idx="313">
                  <c:v>29661</c:v>
                </c:pt>
                <c:pt idx="314">
                  <c:v>29662</c:v>
                </c:pt>
                <c:pt idx="315">
                  <c:v>29663</c:v>
                </c:pt>
                <c:pt idx="316">
                  <c:v>29664</c:v>
                </c:pt>
                <c:pt idx="317">
                  <c:v>29665</c:v>
                </c:pt>
                <c:pt idx="318">
                  <c:v>29668</c:v>
                </c:pt>
                <c:pt idx="319">
                  <c:v>29669</c:v>
                </c:pt>
                <c:pt idx="320">
                  <c:v>29670</c:v>
                </c:pt>
                <c:pt idx="321">
                  <c:v>29671</c:v>
                </c:pt>
                <c:pt idx="322">
                  <c:v>29672</c:v>
                </c:pt>
                <c:pt idx="323">
                  <c:v>29675</c:v>
                </c:pt>
                <c:pt idx="324">
                  <c:v>29676</c:v>
                </c:pt>
                <c:pt idx="325">
                  <c:v>29677</c:v>
                </c:pt>
                <c:pt idx="326">
                  <c:v>29678</c:v>
                </c:pt>
                <c:pt idx="327">
                  <c:v>29679</c:v>
                </c:pt>
                <c:pt idx="328">
                  <c:v>29682</c:v>
                </c:pt>
                <c:pt idx="329">
                  <c:v>29683</c:v>
                </c:pt>
                <c:pt idx="330">
                  <c:v>29684</c:v>
                </c:pt>
                <c:pt idx="331">
                  <c:v>29685</c:v>
                </c:pt>
                <c:pt idx="332">
                  <c:v>29686</c:v>
                </c:pt>
                <c:pt idx="333">
                  <c:v>29689</c:v>
                </c:pt>
                <c:pt idx="334">
                  <c:v>29690</c:v>
                </c:pt>
                <c:pt idx="335">
                  <c:v>29691</c:v>
                </c:pt>
                <c:pt idx="336">
                  <c:v>29692</c:v>
                </c:pt>
                <c:pt idx="337">
                  <c:v>29693</c:v>
                </c:pt>
                <c:pt idx="338">
                  <c:v>29696</c:v>
                </c:pt>
                <c:pt idx="339">
                  <c:v>29697</c:v>
                </c:pt>
                <c:pt idx="340">
                  <c:v>29698</c:v>
                </c:pt>
                <c:pt idx="341">
                  <c:v>29699</c:v>
                </c:pt>
                <c:pt idx="342">
                  <c:v>29700</c:v>
                </c:pt>
                <c:pt idx="343">
                  <c:v>29703</c:v>
                </c:pt>
                <c:pt idx="344">
                  <c:v>29704</c:v>
                </c:pt>
                <c:pt idx="345">
                  <c:v>29705</c:v>
                </c:pt>
                <c:pt idx="346">
                  <c:v>29706</c:v>
                </c:pt>
                <c:pt idx="347">
                  <c:v>29707</c:v>
                </c:pt>
                <c:pt idx="348">
                  <c:v>29710</c:v>
                </c:pt>
                <c:pt idx="349">
                  <c:v>29711</c:v>
                </c:pt>
                <c:pt idx="350">
                  <c:v>29712</c:v>
                </c:pt>
                <c:pt idx="351">
                  <c:v>29713</c:v>
                </c:pt>
                <c:pt idx="352">
                  <c:v>29714</c:v>
                </c:pt>
                <c:pt idx="353">
                  <c:v>29717</c:v>
                </c:pt>
                <c:pt idx="354">
                  <c:v>29718</c:v>
                </c:pt>
                <c:pt idx="355">
                  <c:v>29719</c:v>
                </c:pt>
                <c:pt idx="356">
                  <c:v>29720</c:v>
                </c:pt>
                <c:pt idx="357">
                  <c:v>29721</c:v>
                </c:pt>
                <c:pt idx="358">
                  <c:v>29724</c:v>
                </c:pt>
                <c:pt idx="359">
                  <c:v>29725</c:v>
                </c:pt>
                <c:pt idx="360">
                  <c:v>29726</c:v>
                </c:pt>
                <c:pt idx="361">
                  <c:v>29727</c:v>
                </c:pt>
                <c:pt idx="362">
                  <c:v>29728</c:v>
                </c:pt>
                <c:pt idx="363">
                  <c:v>29731</c:v>
                </c:pt>
                <c:pt idx="364">
                  <c:v>29732</c:v>
                </c:pt>
                <c:pt idx="365">
                  <c:v>29733</c:v>
                </c:pt>
                <c:pt idx="366">
                  <c:v>29734</c:v>
                </c:pt>
                <c:pt idx="367">
                  <c:v>29735</c:v>
                </c:pt>
                <c:pt idx="368">
                  <c:v>29738</c:v>
                </c:pt>
                <c:pt idx="369">
                  <c:v>29739</c:v>
                </c:pt>
                <c:pt idx="370">
                  <c:v>29740</c:v>
                </c:pt>
                <c:pt idx="371">
                  <c:v>29741</c:v>
                </c:pt>
                <c:pt idx="372">
                  <c:v>29742</c:v>
                </c:pt>
                <c:pt idx="373">
                  <c:v>29745</c:v>
                </c:pt>
                <c:pt idx="374">
                  <c:v>29746</c:v>
                </c:pt>
                <c:pt idx="375">
                  <c:v>29747</c:v>
                </c:pt>
                <c:pt idx="376">
                  <c:v>29748</c:v>
                </c:pt>
                <c:pt idx="377">
                  <c:v>29749</c:v>
                </c:pt>
                <c:pt idx="378">
                  <c:v>29752</c:v>
                </c:pt>
                <c:pt idx="379">
                  <c:v>29753</c:v>
                </c:pt>
                <c:pt idx="380">
                  <c:v>29754</c:v>
                </c:pt>
                <c:pt idx="381">
                  <c:v>29755</c:v>
                </c:pt>
                <c:pt idx="382">
                  <c:v>29756</c:v>
                </c:pt>
                <c:pt idx="383">
                  <c:v>29759</c:v>
                </c:pt>
                <c:pt idx="384">
                  <c:v>29760</c:v>
                </c:pt>
                <c:pt idx="385">
                  <c:v>29761</c:v>
                </c:pt>
                <c:pt idx="386">
                  <c:v>29762</c:v>
                </c:pt>
                <c:pt idx="387">
                  <c:v>29763</c:v>
                </c:pt>
                <c:pt idx="388">
                  <c:v>29766</c:v>
                </c:pt>
                <c:pt idx="389">
                  <c:v>29767</c:v>
                </c:pt>
                <c:pt idx="390">
                  <c:v>29768</c:v>
                </c:pt>
                <c:pt idx="391">
                  <c:v>29769</c:v>
                </c:pt>
                <c:pt idx="392">
                  <c:v>29770</c:v>
                </c:pt>
                <c:pt idx="393">
                  <c:v>29773</c:v>
                </c:pt>
                <c:pt idx="394">
                  <c:v>29774</c:v>
                </c:pt>
                <c:pt idx="395">
                  <c:v>29775</c:v>
                </c:pt>
                <c:pt idx="396">
                  <c:v>29776</c:v>
                </c:pt>
                <c:pt idx="397">
                  <c:v>29777</c:v>
                </c:pt>
                <c:pt idx="398">
                  <c:v>29780</c:v>
                </c:pt>
                <c:pt idx="399">
                  <c:v>29781</c:v>
                </c:pt>
                <c:pt idx="400">
                  <c:v>29782</c:v>
                </c:pt>
                <c:pt idx="401">
                  <c:v>29783</c:v>
                </c:pt>
                <c:pt idx="402">
                  <c:v>29784</c:v>
                </c:pt>
                <c:pt idx="403">
                  <c:v>29787</c:v>
                </c:pt>
                <c:pt idx="404">
                  <c:v>29788</c:v>
                </c:pt>
                <c:pt idx="405">
                  <c:v>29789</c:v>
                </c:pt>
                <c:pt idx="406">
                  <c:v>29790</c:v>
                </c:pt>
                <c:pt idx="407">
                  <c:v>29791</c:v>
                </c:pt>
                <c:pt idx="408">
                  <c:v>29794</c:v>
                </c:pt>
                <c:pt idx="409">
                  <c:v>29795</c:v>
                </c:pt>
                <c:pt idx="410">
                  <c:v>29796</c:v>
                </c:pt>
                <c:pt idx="411">
                  <c:v>29797</c:v>
                </c:pt>
                <c:pt idx="412">
                  <c:v>29798</c:v>
                </c:pt>
                <c:pt idx="413">
                  <c:v>29801</c:v>
                </c:pt>
                <c:pt idx="414">
                  <c:v>29802</c:v>
                </c:pt>
                <c:pt idx="415">
                  <c:v>29803</c:v>
                </c:pt>
                <c:pt idx="416">
                  <c:v>29804</c:v>
                </c:pt>
                <c:pt idx="417">
                  <c:v>29805</c:v>
                </c:pt>
                <c:pt idx="418">
                  <c:v>29808</c:v>
                </c:pt>
                <c:pt idx="419">
                  <c:v>29809</c:v>
                </c:pt>
                <c:pt idx="420">
                  <c:v>29810</c:v>
                </c:pt>
                <c:pt idx="421">
                  <c:v>29811</c:v>
                </c:pt>
                <c:pt idx="422">
                  <c:v>29812</c:v>
                </c:pt>
                <c:pt idx="423">
                  <c:v>29815</c:v>
                </c:pt>
                <c:pt idx="424">
                  <c:v>29816</c:v>
                </c:pt>
                <c:pt idx="425">
                  <c:v>29817</c:v>
                </c:pt>
                <c:pt idx="426">
                  <c:v>29818</c:v>
                </c:pt>
                <c:pt idx="427">
                  <c:v>29819</c:v>
                </c:pt>
                <c:pt idx="428">
                  <c:v>29822</c:v>
                </c:pt>
                <c:pt idx="429">
                  <c:v>29823</c:v>
                </c:pt>
                <c:pt idx="430">
                  <c:v>29824</c:v>
                </c:pt>
                <c:pt idx="431">
                  <c:v>29825</c:v>
                </c:pt>
                <c:pt idx="432">
                  <c:v>29826</c:v>
                </c:pt>
                <c:pt idx="433">
                  <c:v>29829</c:v>
                </c:pt>
                <c:pt idx="434">
                  <c:v>29830</c:v>
                </c:pt>
                <c:pt idx="435">
                  <c:v>29831</c:v>
                </c:pt>
                <c:pt idx="436">
                  <c:v>29832</c:v>
                </c:pt>
                <c:pt idx="437">
                  <c:v>29833</c:v>
                </c:pt>
                <c:pt idx="438">
                  <c:v>29836</c:v>
                </c:pt>
                <c:pt idx="439">
                  <c:v>29837</c:v>
                </c:pt>
                <c:pt idx="440">
                  <c:v>29838</c:v>
                </c:pt>
                <c:pt idx="441">
                  <c:v>29839</c:v>
                </c:pt>
                <c:pt idx="442">
                  <c:v>29840</c:v>
                </c:pt>
                <c:pt idx="443">
                  <c:v>29843</c:v>
                </c:pt>
                <c:pt idx="444">
                  <c:v>29844</c:v>
                </c:pt>
                <c:pt idx="445">
                  <c:v>29845</c:v>
                </c:pt>
                <c:pt idx="446">
                  <c:v>29846</c:v>
                </c:pt>
                <c:pt idx="447">
                  <c:v>29847</c:v>
                </c:pt>
                <c:pt idx="448">
                  <c:v>29850</c:v>
                </c:pt>
                <c:pt idx="449">
                  <c:v>29851</c:v>
                </c:pt>
                <c:pt idx="450">
                  <c:v>29852</c:v>
                </c:pt>
                <c:pt idx="451">
                  <c:v>29853</c:v>
                </c:pt>
                <c:pt idx="452">
                  <c:v>29854</c:v>
                </c:pt>
                <c:pt idx="453">
                  <c:v>29857</c:v>
                </c:pt>
                <c:pt idx="454">
                  <c:v>29858</c:v>
                </c:pt>
                <c:pt idx="455">
                  <c:v>29859</c:v>
                </c:pt>
                <c:pt idx="456">
                  <c:v>29860</c:v>
                </c:pt>
                <c:pt idx="457">
                  <c:v>29861</c:v>
                </c:pt>
                <c:pt idx="458">
                  <c:v>29864</c:v>
                </c:pt>
                <c:pt idx="459">
                  <c:v>29865</c:v>
                </c:pt>
                <c:pt idx="460">
                  <c:v>29866</c:v>
                </c:pt>
                <c:pt idx="461">
                  <c:v>29867</c:v>
                </c:pt>
                <c:pt idx="462">
                  <c:v>29868</c:v>
                </c:pt>
                <c:pt idx="463">
                  <c:v>29871</c:v>
                </c:pt>
                <c:pt idx="464">
                  <c:v>29872</c:v>
                </c:pt>
                <c:pt idx="465">
                  <c:v>29873</c:v>
                </c:pt>
                <c:pt idx="466">
                  <c:v>29874</c:v>
                </c:pt>
                <c:pt idx="467">
                  <c:v>29875</c:v>
                </c:pt>
                <c:pt idx="468">
                  <c:v>29878</c:v>
                </c:pt>
                <c:pt idx="469">
                  <c:v>29879</c:v>
                </c:pt>
                <c:pt idx="470">
                  <c:v>29880</c:v>
                </c:pt>
                <c:pt idx="471">
                  <c:v>29881</c:v>
                </c:pt>
                <c:pt idx="472">
                  <c:v>29882</c:v>
                </c:pt>
                <c:pt idx="473">
                  <c:v>29885</c:v>
                </c:pt>
                <c:pt idx="474">
                  <c:v>29886</c:v>
                </c:pt>
                <c:pt idx="475">
                  <c:v>29887</c:v>
                </c:pt>
                <c:pt idx="476">
                  <c:v>29888</c:v>
                </c:pt>
                <c:pt idx="477">
                  <c:v>29889</c:v>
                </c:pt>
                <c:pt idx="478">
                  <c:v>29892</c:v>
                </c:pt>
                <c:pt idx="479">
                  <c:v>29893</c:v>
                </c:pt>
                <c:pt idx="480">
                  <c:v>29894</c:v>
                </c:pt>
                <c:pt idx="481">
                  <c:v>29895</c:v>
                </c:pt>
                <c:pt idx="482">
                  <c:v>29896</c:v>
                </c:pt>
                <c:pt idx="483">
                  <c:v>29899</c:v>
                </c:pt>
                <c:pt idx="484">
                  <c:v>29900</c:v>
                </c:pt>
                <c:pt idx="485">
                  <c:v>29901</c:v>
                </c:pt>
                <c:pt idx="486">
                  <c:v>29902</c:v>
                </c:pt>
                <c:pt idx="487">
                  <c:v>29903</c:v>
                </c:pt>
                <c:pt idx="488">
                  <c:v>29906</c:v>
                </c:pt>
                <c:pt idx="489">
                  <c:v>29907</c:v>
                </c:pt>
                <c:pt idx="490">
                  <c:v>29908</c:v>
                </c:pt>
                <c:pt idx="491">
                  <c:v>29909</c:v>
                </c:pt>
                <c:pt idx="492">
                  <c:v>29910</c:v>
                </c:pt>
                <c:pt idx="493">
                  <c:v>29913</c:v>
                </c:pt>
                <c:pt idx="494">
                  <c:v>29914</c:v>
                </c:pt>
                <c:pt idx="495">
                  <c:v>29915</c:v>
                </c:pt>
                <c:pt idx="496">
                  <c:v>29916</c:v>
                </c:pt>
                <c:pt idx="497">
                  <c:v>29917</c:v>
                </c:pt>
                <c:pt idx="498">
                  <c:v>29920</c:v>
                </c:pt>
                <c:pt idx="499">
                  <c:v>29921</c:v>
                </c:pt>
                <c:pt idx="500">
                  <c:v>29922</c:v>
                </c:pt>
                <c:pt idx="501">
                  <c:v>29923</c:v>
                </c:pt>
                <c:pt idx="502">
                  <c:v>29924</c:v>
                </c:pt>
                <c:pt idx="503">
                  <c:v>29927</c:v>
                </c:pt>
                <c:pt idx="504">
                  <c:v>29928</c:v>
                </c:pt>
                <c:pt idx="505">
                  <c:v>29929</c:v>
                </c:pt>
                <c:pt idx="506">
                  <c:v>29930</c:v>
                </c:pt>
                <c:pt idx="507">
                  <c:v>29931</c:v>
                </c:pt>
                <c:pt idx="508">
                  <c:v>29934</c:v>
                </c:pt>
                <c:pt idx="509">
                  <c:v>29935</c:v>
                </c:pt>
                <c:pt idx="510">
                  <c:v>29936</c:v>
                </c:pt>
                <c:pt idx="511">
                  <c:v>29937</c:v>
                </c:pt>
                <c:pt idx="512">
                  <c:v>29938</c:v>
                </c:pt>
                <c:pt idx="513">
                  <c:v>29941</c:v>
                </c:pt>
                <c:pt idx="514">
                  <c:v>29942</c:v>
                </c:pt>
                <c:pt idx="515">
                  <c:v>29943</c:v>
                </c:pt>
                <c:pt idx="516">
                  <c:v>29944</c:v>
                </c:pt>
                <c:pt idx="517">
                  <c:v>29945</c:v>
                </c:pt>
                <c:pt idx="518">
                  <c:v>29948</c:v>
                </c:pt>
                <c:pt idx="519">
                  <c:v>29949</c:v>
                </c:pt>
                <c:pt idx="520">
                  <c:v>29950</c:v>
                </c:pt>
                <c:pt idx="521">
                  <c:v>29951</c:v>
                </c:pt>
                <c:pt idx="522">
                  <c:v>29952</c:v>
                </c:pt>
                <c:pt idx="523">
                  <c:v>29955</c:v>
                </c:pt>
                <c:pt idx="524">
                  <c:v>29956</c:v>
                </c:pt>
                <c:pt idx="525">
                  <c:v>29957</c:v>
                </c:pt>
                <c:pt idx="526">
                  <c:v>29958</c:v>
                </c:pt>
                <c:pt idx="527">
                  <c:v>29959</c:v>
                </c:pt>
                <c:pt idx="528">
                  <c:v>29962</c:v>
                </c:pt>
                <c:pt idx="529">
                  <c:v>29963</c:v>
                </c:pt>
                <c:pt idx="530">
                  <c:v>29964</c:v>
                </c:pt>
                <c:pt idx="531">
                  <c:v>29965</c:v>
                </c:pt>
                <c:pt idx="532">
                  <c:v>29966</c:v>
                </c:pt>
                <c:pt idx="533">
                  <c:v>29969</c:v>
                </c:pt>
                <c:pt idx="534">
                  <c:v>29970</c:v>
                </c:pt>
                <c:pt idx="535">
                  <c:v>29971</c:v>
                </c:pt>
                <c:pt idx="536">
                  <c:v>29972</c:v>
                </c:pt>
                <c:pt idx="537">
                  <c:v>29973</c:v>
                </c:pt>
                <c:pt idx="538">
                  <c:v>29976</c:v>
                </c:pt>
                <c:pt idx="539">
                  <c:v>29977</c:v>
                </c:pt>
                <c:pt idx="540">
                  <c:v>29978</c:v>
                </c:pt>
                <c:pt idx="541">
                  <c:v>29979</c:v>
                </c:pt>
                <c:pt idx="542">
                  <c:v>29980</c:v>
                </c:pt>
                <c:pt idx="543">
                  <c:v>29983</c:v>
                </c:pt>
                <c:pt idx="544">
                  <c:v>29984</c:v>
                </c:pt>
                <c:pt idx="545">
                  <c:v>29985</c:v>
                </c:pt>
                <c:pt idx="546">
                  <c:v>29986</c:v>
                </c:pt>
                <c:pt idx="547">
                  <c:v>29987</c:v>
                </c:pt>
                <c:pt idx="548">
                  <c:v>29990</c:v>
                </c:pt>
                <c:pt idx="549">
                  <c:v>29991</c:v>
                </c:pt>
                <c:pt idx="550">
                  <c:v>29992</c:v>
                </c:pt>
                <c:pt idx="551">
                  <c:v>29993</c:v>
                </c:pt>
                <c:pt idx="552">
                  <c:v>29994</c:v>
                </c:pt>
                <c:pt idx="553">
                  <c:v>29997</c:v>
                </c:pt>
                <c:pt idx="554">
                  <c:v>29998</c:v>
                </c:pt>
                <c:pt idx="555">
                  <c:v>29999</c:v>
                </c:pt>
                <c:pt idx="556">
                  <c:v>30000</c:v>
                </c:pt>
                <c:pt idx="557">
                  <c:v>30001</c:v>
                </c:pt>
                <c:pt idx="558">
                  <c:v>30004</c:v>
                </c:pt>
                <c:pt idx="559">
                  <c:v>30005</c:v>
                </c:pt>
                <c:pt idx="560">
                  <c:v>30006</c:v>
                </c:pt>
                <c:pt idx="561">
                  <c:v>30007</c:v>
                </c:pt>
                <c:pt idx="562">
                  <c:v>30008</c:v>
                </c:pt>
                <c:pt idx="563">
                  <c:v>30011</c:v>
                </c:pt>
                <c:pt idx="564">
                  <c:v>30012</c:v>
                </c:pt>
                <c:pt idx="565">
                  <c:v>30013</c:v>
                </c:pt>
                <c:pt idx="566">
                  <c:v>30014</c:v>
                </c:pt>
                <c:pt idx="567">
                  <c:v>30015</c:v>
                </c:pt>
                <c:pt idx="568">
                  <c:v>30018</c:v>
                </c:pt>
                <c:pt idx="569">
                  <c:v>30019</c:v>
                </c:pt>
                <c:pt idx="570">
                  <c:v>30020</c:v>
                </c:pt>
                <c:pt idx="571">
                  <c:v>30021</c:v>
                </c:pt>
                <c:pt idx="572">
                  <c:v>30022</c:v>
                </c:pt>
                <c:pt idx="573">
                  <c:v>30025</c:v>
                </c:pt>
                <c:pt idx="574">
                  <c:v>30026</c:v>
                </c:pt>
                <c:pt idx="575">
                  <c:v>30027</c:v>
                </c:pt>
                <c:pt idx="576">
                  <c:v>30028</c:v>
                </c:pt>
                <c:pt idx="577">
                  <c:v>30029</c:v>
                </c:pt>
                <c:pt idx="578">
                  <c:v>30032</c:v>
                </c:pt>
                <c:pt idx="579">
                  <c:v>30033</c:v>
                </c:pt>
                <c:pt idx="580">
                  <c:v>30034</c:v>
                </c:pt>
                <c:pt idx="581">
                  <c:v>30035</c:v>
                </c:pt>
                <c:pt idx="582">
                  <c:v>30036</c:v>
                </c:pt>
                <c:pt idx="583">
                  <c:v>30039</c:v>
                </c:pt>
                <c:pt idx="584">
                  <c:v>30040</c:v>
                </c:pt>
                <c:pt idx="585">
                  <c:v>30041</c:v>
                </c:pt>
                <c:pt idx="586">
                  <c:v>30042</c:v>
                </c:pt>
                <c:pt idx="587">
                  <c:v>30043</c:v>
                </c:pt>
                <c:pt idx="588">
                  <c:v>30046</c:v>
                </c:pt>
                <c:pt idx="589">
                  <c:v>30047</c:v>
                </c:pt>
                <c:pt idx="590">
                  <c:v>30048</c:v>
                </c:pt>
                <c:pt idx="591">
                  <c:v>30049</c:v>
                </c:pt>
                <c:pt idx="592">
                  <c:v>30050</c:v>
                </c:pt>
                <c:pt idx="593">
                  <c:v>30053</c:v>
                </c:pt>
                <c:pt idx="594">
                  <c:v>30054</c:v>
                </c:pt>
                <c:pt idx="595">
                  <c:v>30055</c:v>
                </c:pt>
                <c:pt idx="596">
                  <c:v>30056</c:v>
                </c:pt>
                <c:pt idx="597">
                  <c:v>30057</c:v>
                </c:pt>
                <c:pt idx="598">
                  <c:v>30060</c:v>
                </c:pt>
                <c:pt idx="599">
                  <c:v>30061</c:v>
                </c:pt>
                <c:pt idx="600">
                  <c:v>30062</c:v>
                </c:pt>
                <c:pt idx="601">
                  <c:v>30063</c:v>
                </c:pt>
                <c:pt idx="602">
                  <c:v>30064</c:v>
                </c:pt>
                <c:pt idx="603">
                  <c:v>30067</c:v>
                </c:pt>
                <c:pt idx="604">
                  <c:v>30068</c:v>
                </c:pt>
                <c:pt idx="605">
                  <c:v>30069</c:v>
                </c:pt>
                <c:pt idx="606">
                  <c:v>30070</c:v>
                </c:pt>
                <c:pt idx="607">
                  <c:v>30071</c:v>
                </c:pt>
                <c:pt idx="608">
                  <c:v>30074</c:v>
                </c:pt>
                <c:pt idx="609">
                  <c:v>30075</c:v>
                </c:pt>
                <c:pt idx="610">
                  <c:v>30076</c:v>
                </c:pt>
                <c:pt idx="611">
                  <c:v>30077</c:v>
                </c:pt>
                <c:pt idx="612">
                  <c:v>30078</c:v>
                </c:pt>
                <c:pt idx="613">
                  <c:v>30081</c:v>
                </c:pt>
                <c:pt idx="614">
                  <c:v>30082</c:v>
                </c:pt>
                <c:pt idx="615">
                  <c:v>30083</c:v>
                </c:pt>
                <c:pt idx="616">
                  <c:v>30084</c:v>
                </c:pt>
                <c:pt idx="617">
                  <c:v>30085</c:v>
                </c:pt>
                <c:pt idx="618">
                  <c:v>30088</c:v>
                </c:pt>
                <c:pt idx="619">
                  <c:v>30089</c:v>
                </c:pt>
                <c:pt idx="620">
                  <c:v>30090</c:v>
                </c:pt>
                <c:pt idx="621">
                  <c:v>30091</c:v>
                </c:pt>
                <c:pt idx="622">
                  <c:v>30092</c:v>
                </c:pt>
                <c:pt idx="623">
                  <c:v>30095</c:v>
                </c:pt>
                <c:pt idx="624">
                  <c:v>30096</c:v>
                </c:pt>
                <c:pt idx="625">
                  <c:v>30097</c:v>
                </c:pt>
                <c:pt idx="626">
                  <c:v>30098</c:v>
                </c:pt>
                <c:pt idx="627">
                  <c:v>30099</c:v>
                </c:pt>
                <c:pt idx="628">
                  <c:v>30102</c:v>
                </c:pt>
                <c:pt idx="629">
                  <c:v>30103</c:v>
                </c:pt>
                <c:pt idx="630">
                  <c:v>30104</c:v>
                </c:pt>
                <c:pt idx="631">
                  <c:v>30105</c:v>
                </c:pt>
                <c:pt idx="632">
                  <c:v>30106</c:v>
                </c:pt>
                <c:pt idx="633">
                  <c:v>30109</c:v>
                </c:pt>
                <c:pt idx="634">
                  <c:v>30110</c:v>
                </c:pt>
                <c:pt idx="635">
                  <c:v>30111</c:v>
                </c:pt>
                <c:pt idx="636">
                  <c:v>30112</c:v>
                </c:pt>
                <c:pt idx="637">
                  <c:v>30113</c:v>
                </c:pt>
                <c:pt idx="638">
                  <c:v>30116</c:v>
                </c:pt>
                <c:pt idx="639">
                  <c:v>30117</c:v>
                </c:pt>
                <c:pt idx="640">
                  <c:v>30118</c:v>
                </c:pt>
                <c:pt idx="641">
                  <c:v>30119</c:v>
                </c:pt>
                <c:pt idx="642">
                  <c:v>30120</c:v>
                </c:pt>
                <c:pt idx="643">
                  <c:v>30123</c:v>
                </c:pt>
                <c:pt idx="644">
                  <c:v>30124</c:v>
                </c:pt>
                <c:pt idx="645">
                  <c:v>30125</c:v>
                </c:pt>
                <c:pt idx="646">
                  <c:v>30126</c:v>
                </c:pt>
                <c:pt idx="647">
                  <c:v>30127</c:v>
                </c:pt>
                <c:pt idx="648">
                  <c:v>30130</c:v>
                </c:pt>
                <c:pt idx="649">
                  <c:v>30131</c:v>
                </c:pt>
                <c:pt idx="650">
                  <c:v>30132</c:v>
                </c:pt>
                <c:pt idx="651">
                  <c:v>30133</c:v>
                </c:pt>
                <c:pt idx="652">
                  <c:v>30134</c:v>
                </c:pt>
                <c:pt idx="653">
                  <c:v>30137</c:v>
                </c:pt>
                <c:pt idx="654">
                  <c:v>30138</c:v>
                </c:pt>
                <c:pt idx="655">
                  <c:v>30139</c:v>
                </c:pt>
                <c:pt idx="656">
                  <c:v>30140</c:v>
                </c:pt>
                <c:pt idx="657">
                  <c:v>30141</c:v>
                </c:pt>
                <c:pt idx="658">
                  <c:v>30144</c:v>
                </c:pt>
                <c:pt idx="659">
                  <c:v>30145</c:v>
                </c:pt>
                <c:pt idx="660">
                  <c:v>30146</c:v>
                </c:pt>
                <c:pt idx="661">
                  <c:v>30147</c:v>
                </c:pt>
                <c:pt idx="662">
                  <c:v>30148</c:v>
                </c:pt>
                <c:pt idx="663">
                  <c:v>30151</c:v>
                </c:pt>
                <c:pt idx="664">
                  <c:v>30152</c:v>
                </c:pt>
                <c:pt idx="665">
                  <c:v>30153</c:v>
                </c:pt>
                <c:pt idx="666">
                  <c:v>30154</c:v>
                </c:pt>
                <c:pt idx="667">
                  <c:v>30155</c:v>
                </c:pt>
                <c:pt idx="668">
                  <c:v>30158</c:v>
                </c:pt>
                <c:pt idx="669">
                  <c:v>30159</c:v>
                </c:pt>
                <c:pt idx="670">
                  <c:v>30160</c:v>
                </c:pt>
                <c:pt idx="671">
                  <c:v>30161</c:v>
                </c:pt>
                <c:pt idx="672">
                  <c:v>30162</c:v>
                </c:pt>
                <c:pt idx="673">
                  <c:v>30165</c:v>
                </c:pt>
                <c:pt idx="674">
                  <c:v>30166</c:v>
                </c:pt>
                <c:pt idx="675">
                  <c:v>30167</c:v>
                </c:pt>
                <c:pt idx="676">
                  <c:v>30168</c:v>
                </c:pt>
                <c:pt idx="677">
                  <c:v>30169</c:v>
                </c:pt>
                <c:pt idx="678">
                  <c:v>30172</c:v>
                </c:pt>
                <c:pt idx="679">
                  <c:v>30173</c:v>
                </c:pt>
                <c:pt idx="680">
                  <c:v>30174</c:v>
                </c:pt>
                <c:pt idx="681">
                  <c:v>30175</c:v>
                </c:pt>
                <c:pt idx="682">
                  <c:v>30176</c:v>
                </c:pt>
                <c:pt idx="683">
                  <c:v>30179</c:v>
                </c:pt>
                <c:pt idx="684">
                  <c:v>30180</c:v>
                </c:pt>
                <c:pt idx="685">
                  <c:v>30181</c:v>
                </c:pt>
                <c:pt idx="686">
                  <c:v>30182</c:v>
                </c:pt>
                <c:pt idx="687">
                  <c:v>30183</c:v>
                </c:pt>
                <c:pt idx="688">
                  <c:v>30186</c:v>
                </c:pt>
                <c:pt idx="689">
                  <c:v>30187</c:v>
                </c:pt>
                <c:pt idx="690">
                  <c:v>30188</c:v>
                </c:pt>
                <c:pt idx="691">
                  <c:v>30189</c:v>
                </c:pt>
                <c:pt idx="692">
                  <c:v>30190</c:v>
                </c:pt>
                <c:pt idx="693">
                  <c:v>30193</c:v>
                </c:pt>
                <c:pt idx="694">
                  <c:v>30194</c:v>
                </c:pt>
                <c:pt idx="695">
                  <c:v>30195</c:v>
                </c:pt>
                <c:pt idx="696">
                  <c:v>30196</c:v>
                </c:pt>
                <c:pt idx="697">
                  <c:v>30197</c:v>
                </c:pt>
                <c:pt idx="698">
                  <c:v>30200</c:v>
                </c:pt>
                <c:pt idx="699">
                  <c:v>30201</c:v>
                </c:pt>
                <c:pt idx="700">
                  <c:v>30202</c:v>
                </c:pt>
                <c:pt idx="701">
                  <c:v>30203</c:v>
                </c:pt>
                <c:pt idx="702">
                  <c:v>30204</c:v>
                </c:pt>
                <c:pt idx="703">
                  <c:v>30207</c:v>
                </c:pt>
                <c:pt idx="704">
                  <c:v>30208</c:v>
                </c:pt>
                <c:pt idx="705">
                  <c:v>30209</c:v>
                </c:pt>
                <c:pt idx="706">
                  <c:v>30210</c:v>
                </c:pt>
                <c:pt idx="707">
                  <c:v>30211</c:v>
                </c:pt>
                <c:pt idx="708">
                  <c:v>30214</c:v>
                </c:pt>
                <c:pt idx="709">
                  <c:v>30215</c:v>
                </c:pt>
                <c:pt idx="710">
                  <c:v>30216</c:v>
                </c:pt>
                <c:pt idx="711">
                  <c:v>30217</c:v>
                </c:pt>
                <c:pt idx="712">
                  <c:v>30218</c:v>
                </c:pt>
                <c:pt idx="713">
                  <c:v>30221</c:v>
                </c:pt>
                <c:pt idx="714">
                  <c:v>30222</c:v>
                </c:pt>
                <c:pt idx="715">
                  <c:v>30223</c:v>
                </c:pt>
                <c:pt idx="716">
                  <c:v>30224</c:v>
                </c:pt>
                <c:pt idx="717">
                  <c:v>30225</c:v>
                </c:pt>
                <c:pt idx="718">
                  <c:v>30228</c:v>
                </c:pt>
                <c:pt idx="719">
                  <c:v>30229</c:v>
                </c:pt>
                <c:pt idx="720">
                  <c:v>30230</c:v>
                </c:pt>
                <c:pt idx="721">
                  <c:v>30231</c:v>
                </c:pt>
                <c:pt idx="722">
                  <c:v>30232</c:v>
                </c:pt>
                <c:pt idx="723">
                  <c:v>30235</c:v>
                </c:pt>
                <c:pt idx="724">
                  <c:v>30236</c:v>
                </c:pt>
                <c:pt idx="725">
                  <c:v>30237</c:v>
                </c:pt>
                <c:pt idx="726">
                  <c:v>30238</c:v>
                </c:pt>
                <c:pt idx="727">
                  <c:v>30239</c:v>
                </c:pt>
                <c:pt idx="728">
                  <c:v>30242</c:v>
                </c:pt>
                <c:pt idx="729">
                  <c:v>30243</c:v>
                </c:pt>
                <c:pt idx="730">
                  <c:v>30244</c:v>
                </c:pt>
                <c:pt idx="731">
                  <c:v>30245</c:v>
                </c:pt>
                <c:pt idx="732">
                  <c:v>30246</c:v>
                </c:pt>
                <c:pt idx="733">
                  <c:v>30249</c:v>
                </c:pt>
                <c:pt idx="734">
                  <c:v>30250</c:v>
                </c:pt>
                <c:pt idx="735">
                  <c:v>30251</c:v>
                </c:pt>
                <c:pt idx="736">
                  <c:v>30252</c:v>
                </c:pt>
                <c:pt idx="737">
                  <c:v>30253</c:v>
                </c:pt>
                <c:pt idx="738">
                  <c:v>30256</c:v>
                </c:pt>
                <c:pt idx="739">
                  <c:v>30257</c:v>
                </c:pt>
                <c:pt idx="740">
                  <c:v>30258</c:v>
                </c:pt>
                <c:pt idx="741">
                  <c:v>30259</c:v>
                </c:pt>
                <c:pt idx="742">
                  <c:v>30260</c:v>
                </c:pt>
                <c:pt idx="743">
                  <c:v>30263</c:v>
                </c:pt>
                <c:pt idx="744">
                  <c:v>30264</c:v>
                </c:pt>
                <c:pt idx="745">
                  <c:v>30265</c:v>
                </c:pt>
                <c:pt idx="746">
                  <c:v>30266</c:v>
                </c:pt>
                <c:pt idx="747">
                  <c:v>30267</c:v>
                </c:pt>
                <c:pt idx="748">
                  <c:v>30270</c:v>
                </c:pt>
                <c:pt idx="749">
                  <c:v>30271</c:v>
                </c:pt>
                <c:pt idx="750">
                  <c:v>30272</c:v>
                </c:pt>
                <c:pt idx="751">
                  <c:v>30273</c:v>
                </c:pt>
                <c:pt idx="752">
                  <c:v>30274</c:v>
                </c:pt>
                <c:pt idx="753">
                  <c:v>30277</c:v>
                </c:pt>
                <c:pt idx="754">
                  <c:v>30278</c:v>
                </c:pt>
                <c:pt idx="755">
                  <c:v>30279</c:v>
                </c:pt>
                <c:pt idx="756">
                  <c:v>30280</c:v>
                </c:pt>
                <c:pt idx="757">
                  <c:v>30281</c:v>
                </c:pt>
                <c:pt idx="758">
                  <c:v>30284</c:v>
                </c:pt>
                <c:pt idx="759">
                  <c:v>30285</c:v>
                </c:pt>
                <c:pt idx="760">
                  <c:v>30286</c:v>
                </c:pt>
                <c:pt idx="761">
                  <c:v>30287</c:v>
                </c:pt>
                <c:pt idx="762">
                  <c:v>30288</c:v>
                </c:pt>
                <c:pt idx="763">
                  <c:v>30291</c:v>
                </c:pt>
                <c:pt idx="764">
                  <c:v>30292</c:v>
                </c:pt>
                <c:pt idx="765">
                  <c:v>30293</c:v>
                </c:pt>
                <c:pt idx="766">
                  <c:v>30294</c:v>
                </c:pt>
                <c:pt idx="767">
                  <c:v>30295</c:v>
                </c:pt>
                <c:pt idx="768">
                  <c:v>30298</c:v>
                </c:pt>
                <c:pt idx="769">
                  <c:v>30299</c:v>
                </c:pt>
                <c:pt idx="770">
                  <c:v>30300</c:v>
                </c:pt>
                <c:pt idx="771">
                  <c:v>30301</c:v>
                </c:pt>
                <c:pt idx="772">
                  <c:v>30302</c:v>
                </c:pt>
                <c:pt idx="773">
                  <c:v>30305</c:v>
                </c:pt>
                <c:pt idx="774">
                  <c:v>30306</c:v>
                </c:pt>
                <c:pt idx="775">
                  <c:v>30307</c:v>
                </c:pt>
                <c:pt idx="776">
                  <c:v>30308</c:v>
                </c:pt>
                <c:pt idx="777">
                  <c:v>30309</c:v>
                </c:pt>
                <c:pt idx="778">
                  <c:v>30312</c:v>
                </c:pt>
                <c:pt idx="779">
                  <c:v>30313</c:v>
                </c:pt>
                <c:pt idx="780">
                  <c:v>30314</c:v>
                </c:pt>
                <c:pt idx="781">
                  <c:v>30315</c:v>
                </c:pt>
                <c:pt idx="782">
                  <c:v>30316</c:v>
                </c:pt>
                <c:pt idx="783">
                  <c:v>30319</c:v>
                </c:pt>
                <c:pt idx="784">
                  <c:v>30320</c:v>
                </c:pt>
                <c:pt idx="785">
                  <c:v>30321</c:v>
                </c:pt>
                <c:pt idx="786">
                  <c:v>30322</c:v>
                </c:pt>
                <c:pt idx="787">
                  <c:v>30323</c:v>
                </c:pt>
                <c:pt idx="788">
                  <c:v>30326</c:v>
                </c:pt>
                <c:pt idx="789">
                  <c:v>30327</c:v>
                </c:pt>
                <c:pt idx="790">
                  <c:v>30328</c:v>
                </c:pt>
                <c:pt idx="791">
                  <c:v>30329</c:v>
                </c:pt>
                <c:pt idx="792">
                  <c:v>30330</c:v>
                </c:pt>
                <c:pt idx="793">
                  <c:v>30333</c:v>
                </c:pt>
                <c:pt idx="794">
                  <c:v>30334</c:v>
                </c:pt>
                <c:pt idx="795">
                  <c:v>30335</c:v>
                </c:pt>
                <c:pt idx="796">
                  <c:v>30336</c:v>
                </c:pt>
                <c:pt idx="797">
                  <c:v>30337</c:v>
                </c:pt>
                <c:pt idx="798">
                  <c:v>30340</c:v>
                </c:pt>
                <c:pt idx="799">
                  <c:v>30341</c:v>
                </c:pt>
                <c:pt idx="800">
                  <c:v>30342</c:v>
                </c:pt>
                <c:pt idx="801">
                  <c:v>30343</c:v>
                </c:pt>
                <c:pt idx="802">
                  <c:v>30344</c:v>
                </c:pt>
                <c:pt idx="803">
                  <c:v>30347</c:v>
                </c:pt>
                <c:pt idx="804">
                  <c:v>30348</c:v>
                </c:pt>
                <c:pt idx="805">
                  <c:v>30349</c:v>
                </c:pt>
                <c:pt idx="806">
                  <c:v>30350</c:v>
                </c:pt>
                <c:pt idx="807">
                  <c:v>30351</c:v>
                </c:pt>
                <c:pt idx="808">
                  <c:v>30354</c:v>
                </c:pt>
                <c:pt idx="809">
                  <c:v>30355</c:v>
                </c:pt>
                <c:pt idx="810">
                  <c:v>30356</c:v>
                </c:pt>
                <c:pt idx="811">
                  <c:v>30357</c:v>
                </c:pt>
                <c:pt idx="812">
                  <c:v>30358</c:v>
                </c:pt>
                <c:pt idx="813">
                  <c:v>30361</c:v>
                </c:pt>
                <c:pt idx="814">
                  <c:v>30362</c:v>
                </c:pt>
                <c:pt idx="815">
                  <c:v>30363</c:v>
                </c:pt>
                <c:pt idx="816">
                  <c:v>30364</c:v>
                </c:pt>
                <c:pt idx="817">
                  <c:v>30365</c:v>
                </c:pt>
                <c:pt idx="818">
                  <c:v>30368</c:v>
                </c:pt>
                <c:pt idx="819">
                  <c:v>30369</c:v>
                </c:pt>
                <c:pt idx="820">
                  <c:v>30370</c:v>
                </c:pt>
                <c:pt idx="821">
                  <c:v>30371</c:v>
                </c:pt>
                <c:pt idx="822">
                  <c:v>30372</c:v>
                </c:pt>
                <c:pt idx="823">
                  <c:v>30375</c:v>
                </c:pt>
                <c:pt idx="824">
                  <c:v>30376</c:v>
                </c:pt>
                <c:pt idx="825">
                  <c:v>30377</c:v>
                </c:pt>
                <c:pt idx="826">
                  <c:v>30378</c:v>
                </c:pt>
                <c:pt idx="827">
                  <c:v>30379</c:v>
                </c:pt>
                <c:pt idx="828">
                  <c:v>30382</c:v>
                </c:pt>
                <c:pt idx="829">
                  <c:v>30383</c:v>
                </c:pt>
                <c:pt idx="830">
                  <c:v>30384</c:v>
                </c:pt>
                <c:pt idx="831">
                  <c:v>30385</c:v>
                </c:pt>
                <c:pt idx="832">
                  <c:v>30386</c:v>
                </c:pt>
                <c:pt idx="833">
                  <c:v>30389</c:v>
                </c:pt>
                <c:pt idx="834">
                  <c:v>30390</c:v>
                </c:pt>
                <c:pt idx="835">
                  <c:v>30391</c:v>
                </c:pt>
                <c:pt idx="836">
                  <c:v>30392</c:v>
                </c:pt>
                <c:pt idx="837">
                  <c:v>30393</c:v>
                </c:pt>
                <c:pt idx="838">
                  <c:v>30396</c:v>
                </c:pt>
                <c:pt idx="839">
                  <c:v>30397</c:v>
                </c:pt>
                <c:pt idx="840">
                  <c:v>30398</c:v>
                </c:pt>
                <c:pt idx="841">
                  <c:v>30399</c:v>
                </c:pt>
                <c:pt idx="842">
                  <c:v>30400</c:v>
                </c:pt>
                <c:pt idx="843">
                  <c:v>30403</c:v>
                </c:pt>
                <c:pt idx="844">
                  <c:v>30404</c:v>
                </c:pt>
                <c:pt idx="845">
                  <c:v>30405</c:v>
                </c:pt>
                <c:pt idx="846">
                  <c:v>30406</c:v>
                </c:pt>
                <c:pt idx="847">
                  <c:v>30407</c:v>
                </c:pt>
                <c:pt idx="848">
                  <c:v>30410</c:v>
                </c:pt>
                <c:pt idx="849">
                  <c:v>30411</c:v>
                </c:pt>
                <c:pt idx="850">
                  <c:v>30412</c:v>
                </c:pt>
                <c:pt idx="851">
                  <c:v>30413</c:v>
                </c:pt>
                <c:pt idx="852">
                  <c:v>30414</c:v>
                </c:pt>
                <c:pt idx="853">
                  <c:v>30417</c:v>
                </c:pt>
                <c:pt idx="854">
                  <c:v>30418</c:v>
                </c:pt>
                <c:pt idx="855">
                  <c:v>30419</c:v>
                </c:pt>
                <c:pt idx="856">
                  <c:v>30420</c:v>
                </c:pt>
                <c:pt idx="857">
                  <c:v>30421</c:v>
                </c:pt>
                <c:pt idx="858">
                  <c:v>30424</c:v>
                </c:pt>
                <c:pt idx="859">
                  <c:v>30425</c:v>
                </c:pt>
                <c:pt idx="860">
                  <c:v>30426</c:v>
                </c:pt>
                <c:pt idx="861">
                  <c:v>30427</c:v>
                </c:pt>
                <c:pt idx="862">
                  <c:v>30428</c:v>
                </c:pt>
                <c:pt idx="863">
                  <c:v>30431</c:v>
                </c:pt>
                <c:pt idx="864">
                  <c:v>30432</c:v>
                </c:pt>
                <c:pt idx="865">
                  <c:v>30433</c:v>
                </c:pt>
                <c:pt idx="866">
                  <c:v>30434</c:v>
                </c:pt>
                <c:pt idx="867">
                  <c:v>30435</c:v>
                </c:pt>
                <c:pt idx="868">
                  <c:v>30438</c:v>
                </c:pt>
                <c:pt idx="869">
                  <c:v>30439</c:v>
                </c:pt>
                <c:pt idx="870">
                  <c:v>30440</c:v>
                </c:pt>
                <c:pt idx="871">
                  <c:v>30441</c:v>
                </c:pt>
                <c:pt idx="872">
                  <c:v>30442</c:v>
                </c:pt>
                <c:pt idx="873">
                  <c:v>30445</c:v>
                </c:pt>
                <c:pt idx="874">
                  <c:v>30446</c:v>
                </c:pt>
                <c:pt idx="875">
                  <c:v>30447</c:v>
                </c:pt>
                <c:pt idx="876">
                  <c:v>30448</c:v>
                </c:pt>
                <c:pt idx="877">
                  <c:v>30449</c:v>
                </c:pt>
                <c:pt idx="878">
                  <c:v>30452</c:v>
                </c:pt>
                <c:pt idx="879">
                  <c:v>30453</c:v>
                </c:pt>
                <c:pt idx="880">
                  <c:v>30454</c:v>
                </c:pt>
                <c:pt idx="881">
                  <c:v>30455</c:v>
                </c:pt>
                <c:pt idx="882">
                  <c:v>30456</c:v>
                </c:pt>
                <c:pt idx="883">
                  <c:v>30459</c:v>
                </c:pt>
                <c:pt idx="884">
                  <c:v>30460</c:v>
                </c:pt>
                <c:pt idx="885">
                  <c:v>30461</c:v>
                </c:pt>
                <c:pt idx="886">
                  <c:v>30462</c:v>
                </c:pt>
                <c:pt idx="887">
                  <c:v>30463</c:v>
                </c:pt>
                <c:pt idx="888">
                  <c:v>30466</c:v>
                </c:pt>
                <c:pt idx="889">
                  <c:v>30467</c:v>
                </c:pt>
                <c:pt idx="890">
                  <c:v>30468</c:v>
                </c:pt>
                <c:pt idx="891">
                  <c:v>30469</c:v>
                </c:pt>
                <c:pt idx="892">
                  <c:v>30470</c:v>
                </c:pt>
                <c:pt idx="893">
                  <c:v>30473</c:v>
                </c:pt>
                <c:pt idx="894">
                  <c:v>30474</c:v>
                </c:pt>
                <c:pt idx="895">
                  <c:v>30475</c:v>
                </c:pt>
                <c:pt idx="896">
                  <c:v>30476</c:v>
                </c:pt>
                <c:pt idx="897">
                  <c:v>30477</c:v>
                </c:pt>
                <c:pt idx="898">
                  <c:v>30480</c:v>
                </c:pt>
                <c:pt idx="899">
                  <c:v>30481</c:v>
                </c:pt>
                <c:pt idx="900">
                  <c:v>30482</c:v>
                </c:pt>
                <c:pt idx="901">
                  <c:v>30483</c:v>
                </c:pt>
                <c:pt idx="902">
                  <c:v>30484</c:v>
                </c:pt>
                <c:pt idx="903">
                  <c:v>30487</c:v>
                </c:pt>
                <c:pt idx="904">
                  <c:v>30488</c:v>
                </c:pt>
                <c:pt idx="905">
                  <c:v>30489</c:v>
                </c:pt>
                <c:pt idx="906">
                  <c:v>30490</c:v>
                </c:pt>
                <c:pt idx="907">
                  <c:v>30491</c:v>
                </c:pt>
                <c:pt idx="908">
                  <c:v>30494</c:v>
                </c:pt>
                <c:pt idx="909">
                  <c:v>30495</c:v>
                </c:pt>
                <c:pt idx="910">
                  <c:v>30496</c:v>
                </c:pt>
                <c:pt idx="911">
                  <c:v>30497</c:v>
                </c:pt>
                <c:pt idx="912">
                  <c:v>30498</c:v>
                </c:pt>
                <c:pt idx="913">
                  <c:v>30501</c:v>
                </c:pt>
                <c:pt idx="914">
                  <c:v>30502</c:v>
                </c:pt>
                <c:pt idx="915">
                  <c:v>30503</c:v>
                </c:pt>
                <c:pt idx="916">
                  <c:v>30504</c:v>
                </c:pt>
                <c:pt idx="917">
                  <c:v>30505</c:v>
                </c:pt>
                <c:pt idx="918">
                  <c:v>30508</c:v>
                </c:pt>
                <c:pt idx="919">
                  <c:v>30509</c:v>
                </c:pt>
                <c:pt idx="920">
                  <c:v>30510</c:v>
                </c:pt>
                <c:pt idx="921">
                  <c:v>30511</c:v>
                </c:pt>
                <c:pt idx="922">
                  <c:v>30512</c:v>
                </c:pt>
                <c:pt idx="923">
                  <c:v>30515</c:v>
                </c:pt>
                <c:pt idx="924">
                  <c:v>30516</c:v>
                </c:pt>
                <c:pt idx="925">
                  <c:v>30517</c:v>
                </c:pt>
                <c:pt idx="926">
                  <c:v>30518</c:v>
                </c:pt>
                <c:pt idx="927">
                  <c:v>30519</c:v>
                </c:pt>
                <c:pt idx="928">
                  <c:v>30522</c:v>
                </c:pt>
                <c:pt idx="929">
                  <c:v>30523</c:v>
                </c:pt>
                <c:pt idx="930">
                  <c:v>30524</c:v>
                </c:pt>
                <c:pt idx="931">
                  <c:v>30525</c:v>
                </c:pt>
                <c:pt idx="932">
                  <c:v>30526</c:v>
                </c:pt>
                <c:pt idx="933">
                  <c:v>30529</c:v>
                </c:pt>
                <c:pt idx="934">
                  <c:v>30530</c:v>
                </c:pt>
                <c:pt idx="935">
                  <c:v>30531</c:v>
                </c:pt>
                <c:pt idx="936">
                  <c:v>30532</c:v>
                </c:pt>
                <c:pt idx="937">
                  <c:v>30533</c:v>
                </c:pt>
                <c:pt idx="938">
                  <c:v>30536</c:v>
                </c:pt>
                <c:pt idx="939">
                  <c:v>30537</c:v>
                </c:pt>
                <c:pt idx="940">
                  <c:v>30538</c:v>
                </c:pt>
                <c:pt idx="941">
                  <c:v>30539</c:v>
                </c:pt>
                <c:pt idx="942">
                  <c:v>30540</c:v>
                </c:pt>
                <c:pt idx="943">
                  <c:v>30543</c:v>
                </c:pt>
                <c:pt idx="944">
                  <c:v>30544</c:v>
                </c:pt>
                <c:pt idx="945">
                  <c:v>30545</c:v>
                </c:pt>
                <c:pt idx="946">
                  <c:v>30546</c:v>
                </c:pt>
                <c:pt idx="947">
                  <c:v>30547</c:v>
                </c:pt>
                <c:pt idx="948">
                  <c:v>30550</c:v>
                </c:pt>
                <c:pt idx="949">
                  <c:v>30551</c:v>
                </c:pt>
                <c:pt idx="950">
                  <c:v>30552</c:v>
                </c:pt>
                <c:pt idx="951">
                  <c:v>30553</c:v>
                </c:pt>
                <c:pt idx="952">
                  <c:v>30554</c:v>
                </c:pt>
                <c:pt idx="953">
                  <c:v>30557</c:v>
                </c:pt>
                <c:pt idx="954">
                  <c:v>30558</c:v>
                </c:pt>
                <c:pt idx="955">
                  <c:v>30559</c:v>
                </c:pt>
                <c:pt idx="956">
                  <c:v>30560</c:v>
                </c:pt>
                <c:pt idx="957">
                  <c:v>30561</c:v>
                </c:pt>
                <c:pt idx="958">
                  <c:v>30564</c:v>
                </c:pt>
                <c:pt idx="959">
                  <c:v>30565</c:v>
                </c:pt>
                <c:pt idx="960">
                  <c:v>30566</c:v>
                </c:pt>
                <c:pt idx="961">
                  <c:v>30567</c:v>
                </c:pt>
                <c:pt idx="962">
                  <c:v>30568</c:v>
                </c:pt>
                <c:pt idx="963">
                  <c:v>30571</c:v>
                </c:pt>
                <c:pt idx="964">
                  <c:v>30572</c:v>
                </c:pt>
                <c:pt idx="965">
                  <c:v>30573</c:v>
                </c:pt>
                <c:pt idx="966">
                  <c:v>30574</c:v>
                </c:pt>
                <c:pt idx="967">
                  <c:v>30575</c:v>
                </c:pt>
                <c:pt idx="968">
                  <c:v>30578</c:v>
                </c:pt>
                <c:pt idx="969">
                  <c:v>30579</c:v>
                </c:pt>
                <c:pt idx="970">
                  <c:v>30580</c:v>
                </c:pt>
                <c:pt idx="971">
                  <c:v>30581</c:v>
                </c:pt>
                <c:pt idx="972">
                  <c:v>30582</c:v>
                </c:pt>
                <c:pt idx="973">
                  <c:v>30585</c:v>
                </c:pt>
                <c:pt idx="974">
                  <c:v>30586</c:v>
                </c:pt>
                <c:pt idx="975">
                  <c:v>30587</c:v>
                </c:pt>
                <c:pt idx="976">
                  <c:v>30588</c:v>
                </c:pt>
                <c:pt idx="977">
                  <c:v>30589</c:v>
                </c:pt>
                <c:pt idx="978">
                  <c:v>30592</c:v>
                </c:pt>
                <c:pt idx="979">
                  <c:v>30593</c:v>
                </c:pt>
                <c:pt idx="980">
                  <c:v>30594</c:v>
                </c:pt>
                <c:pt idx="981">
                  <c:v>30595</c:v>
                </c:pt>
                <c:pt idx="982">
                  <c:v>30596</c:v>
                </c:pt>
                <c:pt idx="983">
                  <c:v>30599</c:v>
                </c:pt>
                <c:pt idx="984">
                  <c:v>30600</c:v>
                </c:pt>
                <c:pt idx="985">
                  <c:v>30601</c:v>
                </c:pt>
                <c:pt idx="986">
                  <c:v>30602</c:v>
                </c:pt>
                <c:pt idx="987">
                  <c:v>30603</c:v>
                </c:pt>
                <c:pt idx="988">
                  <c:v>30606</c:v>
                </c:pt>
                <c:pt idx="989">
                  <c:v>30607</c:v>
                </c:pt>
                <c:pt idx="990">
                  <c:v>30608</c:v>
                </c:pt>
                <c:pt idx="991">
                  <c:v>30609</c:v>
                </c:pt>
                <c:pt idx="992">
                  <c:v>30610</c:v>
                </c:pt>
                <c:pt idx="993">
                  <c:v>30613</c:v>
                </c:pt>
                <c:pt idx="994">
                  <c:v>30614</c:v>
                </c:pt>
                <c:pt idx="995">
                  <c:v>30615</c:v>
                </c:pt>
                <c:pt idx="996">
                  <c:v>30616</c:v>
                </c:pt>
                <c:pt idx="997">
                  <c:v>30617</c:v>
                </c:pt>
                <c:pt idx="998">
                  <c:v>30620</c:v>
                </c:pt>
                <c:pt idx="999">
                  <c:v>30621</c:v>
                </c:pt>
                <c:pt idx="1000">
                  <c:v>30622</c:v>
                </c:pt>
                <c:pt idx="1001">
                  <c:v>30623</c:v>
                </c:pt>
                <c:pt idx="1002">
                  <c:v>30624</c:v>
                </c:pt>
                <c:pt idx="1003">
                  <c:v>30627</c:v>
                </c:pt>
                <c:pt idx="1004">
                  <c:v>30628</c:v>
                </c:pt>
                <c:pt idx="1005">
                  <c:v>30629</c:v>
                </c:pt>
                <c:pt idx="1006">
                  <c:v>30630</c:v>
                </c:pt>
                <c:pt idx="1007">
                  <c:v>30631</c:v>
                </c:pt>
                <c:pt idx="1008">
                  <c:v>30634</c:v>
                </c:pt>
                <c:pt idx="1009">
                  <c:v>30635</c:v>
                </c:pt>
                <c:pt idx="1010">
                  <c:v>30636</c:v>
                </c:pt>
                <c:pt idx="1011">
                  <c:v>30637</c:v>
                </c:pt>
                <c:pt idx="1012">
                  <c:v>30638</c:v>
                </c:pt>
                <c:pt idx="1013">
                  <c:v>30641</c:v>
                </c:pt>
                <c:pt idx="1014">
                  <c:v>30642</c:v>
                </c:pt>
                <c:pt idx="1015">
                  <c:v>30643</c:v>
                </c:pt>
                <c:pt idx="1016">
                  <c:v>30644</c:v>
                </c:pt>
                <c:pt idx="1017">
                  <c:v>30645</c:v>
                </c:pt>
                <c:pt idx="1018">
                  <c:v>30648</c:v>
                </c:pt>
                <c:pt idx="1019">
                  <c:v>30649</c:v>
                </c:pt>
                <c:pt idx="1020">
                  <c:v>30650</c:v>
                </c:pt>
                <c:pt idx="1021">
                  <c:v>30651</c:v>
                </c:pt>
                <c:pt idx="1022">
                  <c:v>30652</c:v>
                </c:pt>
                <c:pt idx="1023">
                  <c:v>30655</c:v>
                </c:pt>
                <c:pt idx="1024">
                  <c:v>30656</c:v>
                </c:pt>
                <c:pt idx="1025">
                  <c:v>30657</c:v>
                </c:pt>
                <c:pt idx="1026">
                  <c:v>30658</c:v>
                </c:pt>
                <c:pt idx="1027">
                  <c:v>30659</c:v>
                </c:pt>
                <c:pt idx="1028">
                  <c:v>30662</c:v>
                </c:pt>
                <c:pt idx="1029">
                  <c:v>30663</c:v>
                </c:pt>
                <c:pt idx="1030">
                  <c:v>30664</c:v>
                </c:pt>
                <c:pt idx="1031">
                  <c:v>30665</c:v>
                </c:pt>
                <c:pt idx="1032">
                  <c:v>30666</c:v>
                </c:pt>
                <c:pt idx="1033">
                  <c:v>30669</c:v>
                </c:pt>
                <c:pt idx="1034">
                  <c:v>30670</c:v>
                </c:pt>
                <c:pt idx="1035">
                  <c:v>30671</c:v>
                </c:pt>
                <c:pt idx="1036">
                  <c:v>30672</c:v>
                </c:pt>
                <c:pt idx="1037">
                  <c:v>30673</c:v>
                </c:pt>
                <c:pt idx="1038">
                  <c:v>30676</c:v>
                </c:pt>
                <c:pt idx="1039">
                  <c:v>30677</c:v>
                </c:pt>
                <c:pt idx="1040">
                  <c:v>30678</c:v>
                </c:pt>
                <c:pt idx="1041">
                  <c:v>30679</c:v>
                </c:pt>
                <c:pt idx="1042">
                  <c:v>30680</c:v>
                </c:pt>
                <c:pt idx="1043">
                  <c:v>30683</c:v>
                </c:pt>
                <c:pt idx="1044">
                  <c:v>30684</c:v>
                </c:pt>
                <c:pt idx="1045">
                  <c:v>30685</c:v>
                </c:pt>
                <c:pt idx="1046">
                  <c:v>30686</c:v>
                </c:pt>
                <c:pt idx="1047">
                  <c:v>30687</c:v>
                </c:pt>
                <c:pt idx="1048">
                  <c:v>30690</c:v>
                </c:pt>
                <c:pt idx="1049">
                  <c:v>30691</c:v>
                </c:pt>
                <c:pt idx="1050">
                  <c:v>30692</c:v>
                </c:pt>
                <c:pt idx="1051">
                  <c:v>30693</c:v>
                </c:pt>
                <c:pt idx="1052">
                  <c:v>30694</c:v>
                </c:pt>
                <c:pt idx="1053">
                  <c:v>30697</c:v>
                </c:pt>
                <c:pt idx="1054">
                  <c:v>30698</c:v>
                </c:pt>
                <c:pt idx="1055">
                  <c:v>30699</c:v>
                </c:pt>
                <c:pt idx="1056">
                  <c:v>30700</c:v>
                </c:pt>
                <c:pt idx="1057">
                  <c:v>30701</c:v>
                </c:pt>
                <c:pt idx="1058">
                  <c:v>30704</c:v>
                </c:pt>
                <c:pt idx="1059">
                  <c:v>30705</c:v>
                </c:pt>
                <c:pt idx="1060">
                  <c:v>30706</c:v>
                </c:pt>
                <c:pt idx="1061">
                  <c:v>30707</c:v>
                </c:pt>
                <c:pt idx="1062">
                  <c:v>30708</c:v>
                </c:pt>
                <c:pt idx="1063">
                  <c:v>30711</c:v>
                </c:pt>
                <c:pt idx="1064">
                  <c:v>30712</c:v>
                </c:pt>
                <c:pt idx="1065">
                  <c:v>30713</c:v>
                </c:pt>
                <c:pt idx="1066">
                  <c:v>30714</c:v>
                </c:pt>
                <c:pt idx="1067">
                  <c:v>30715</c:v>
                </c:pt>
                <c:pt idx="1068">
                  <c:v>30718</c:v>
                </c:pt>
                <c:pt idx="1069">
                  <c:v>30719</c:v>
                </c:pt>
                <c:pt idx="1070">
                  <c:v>30720</c:v>
                </c:pt>
                <c:pt idx="1071">
                  <c:v>30721</c:v>
                </c:pt>
                <c:pt idx="1072">
                  <c:v>30722</c:v>
                </c:pt>
                <c:pt idx="1073">
                  <c:v>30725</c:v>
                </c:pt>
                <c:pt idx="1074">
                  <c:v>30726</c:v>
                </c:pt>
                <c:pt idx="1075">
                  <c:v>30727</c:v>
                </c:pt>
                <c:pt idx="1076">
                  <c:v>30728</c:v>
                </c:pt>
                <c:pt idx="1077">
                  <c:v>30729</c:v>
                </c:pt>
                <c:pt idx="1078">
                  <c:v>30732</c:v>
                </c:pt>
                <c:pt idx="1079">
                  <c:v>30733</c:v>
                </c:pt>
                <c:pt idx="1080">
                  <c:v>30734</c:v>
                </c:pt>
                <c:pt idx="1081">
                  <c:v>30735</c:v>
                </c:pt>
                <c:pt idx="1082">
                  <c:v>30736</c:v>
                </c:pt>
                <c:pt idx="1083">
                  <c:v>30739</c:v>
                </c:pt>
                <c:pt idx="1084">
                  <c:v>30740</c:v>
                </c:pt>
                <c:pt idx="1085">
                  <c:v>30741</c:v>
                </c:pt>
                <c:pt idx="1086">
                  <c:v>30742</c:v>
                </c:pt>
                <c:pt idx="1087">
                  <c:v>30743</c:v>
                </c:pt>
                <c:pt idx="1088">
                  <c:v>30746</c:v>
                </c:pt>
                <c:pt idx="1089">
                  <c:v>30747</c:v>
                </c:pt>
                <c:pt idx="1090">
                  <c:v>30748</c:v>
                </c:pt>
                <c:pt idx="1091">
                  <c:v>30749</c:v>
                </c:pt>
                <c:pt idx="1092">
                  <c:v>30750</c:v>
                </c:pt>
                <c:pt idx="1093">
                  <c:v>30753</c:v>
                </c:pt>
                <c:pt idx="1094">
                  <c:v>30754</c:v>
                </c:pt>
                <c:pt idx="1095">
                  <c:v>30755</c:v>
                </c:pt>
                <c:pt idx="1096">
                  <c:v>30756</c:v>
                </c:pt>
                <c:pt idx="1097">
                  <c:v>30757</c:v>
                </c:pt>
                <c:pt idx="1098">
                  <c:v>30760</c:v>
                </c:pt>
                <c:pt idx="1099">
                  <c:v>30761</c:v>
                </c:pt>
                <c:pt idx="1100">
                  <c:v>30762</c:v>
                </c:pt>
                <c:pt idx="1101">
                  <c:v>30763</c:v>
                </c:pt>
                <c:pt idx="1102">
                  <c:v>30764</c:v>
                </c:pt>
                <c:pt idx="1103">
                  <c:v>30767</c:v>
                </c:pt>
                <c:pt idx="1104">
                  <c:v>30768</c:v>
                </c:pt>
                <c:pt idx="1105">
                  <c:v>30769</c:v>
                </c:pt>
                <c:pt idx="1106">
                  <c:v>30770</c:v>
                </c:pt>
                <c:pt idx="1107">
                  <c:v>30771</c:v>
                </c:pt>
                <c:pt idx="1108">
                  <c:v>30774</c:v>
                </c:pt>
                <c:pt idx="1109">
                  <c:v>30775</c:v>
                </c:pt>
                <c:pt idx="1110">
                  <c:v>30776</c:v>
                </c:pt>
                <c:pt idx="1111">
                  <c:v>30777</c:v>
                </c:pt>
                <c:pt idx="1112">
                  <c:v>30778</c:v>
                </c:pt>
                <c:pt idx="1113">
                  <c:v>30781</c:v>
                </c:pt>
                <c:pt idx="1114">
                  <c:v>30782</c:v>
                </c:pt>
                <c:pt idx="1115">
                  <c:v>30783</c:v>
                </c:pt>
                <c:pt idx="1116">
                  <c:v>30784</c:v>
                </c:pt>
                <c:pt idx="1117">
                  <c:v>30785</c:v>
                </c:pt>
                <c:pt idx="1118">
                  <c:v>30788</c:v>
                </c:pt>
                <c:pt idx="1119">
                  <c:v>30789</c:v>
                </c:pt>
                <c:pt idx="1120">
                  <c:v>30790</c:v>
                </c:pt>
                <c:pt idx="1121">
                  <c:v>30791</c:v>
                </c:pt>
                <c:pt idx="1122">
                  <c:v>30792</c:v>
                </c:pt>
                <c:pt idx="1123">
                  <c:v>30795</c:v>
                </c:pt>
                <c:pt idx="1124">
                  <c:v>30796</c:v>
                </c:pt>
                <c:pt idx="1125">
                  <c:v>30797</c:v>
                </c:pt>
                <c:pt idx="1126">
                  <c:v>30798</c:v>
                </c:pt>
                <c:pt idx="1127">
                  <c:v>30799</c:v>
                </c:pt>
                <c:pt idx="1128">
                  <c:v>30802</c:v>
                </c:pt>
                <c:pt idx="1129">
                  <c:v>30803</c:v>
                </c:pt>
                <c:pt idx="1130">
                  <c:v>30804</c:v>
                </c:pt>
                <c:pt idx="1131">
                  <c:v>30805</c:v>
                </c:pt>
                <c:pt idx="1132">
                  <c:v>30806</c:v>
                </c:pt>
                <c:pt idx="1133">
                  <c:v>30809</c:v>
                </c:pt>
                <c:pt idx="1134">
                  <c:v>30810</c:v>
                </c:pt>
                <c:pt idx="1135">
                  <c:v>30811</c:v>
                </c:pt>
                <c:pt idx="1136">
                  <c:v>30812</c:v>
                </c:pt>
                <c:pt idx="1137">
                  <c:v>30813</c:v>
                </c:pt>
                <c:pt idx="1138">
                  <c:v>30816</c:v>
                </c:pt>
                <c:pt idx="1139">
                  <c:v>30817</c:v>
                </c:pt>
                <c:pt idx="1140">
                  <c:v>30818</c:v>
                </c:pt>
                <c:pt idx="1141">
                  <c:v>30819</c:v>
                </c:pt>
                <c:pt idx="1142">
                  <c:v>30820</c:v>
                </c:pt>
                <c:pt idx="1143">
                  <c:v>30823</c:v>
                </c:pt>
                <c:pt idx="1144">
                  <c:v>30824</c:v>
                </c:pt>
                <c:pt idx="1145">
                  <c:v>30825</c:v>
                </c:pt>
                <c:pt idx="1146">
                  <c:v>30826</c:v>
                </c:pt>
                <c:pt idx="1147">
                  <c:v>30827</c:v>
                </c:pt>
                <c:pt idx="1148">
                  <c:v>30830</c:v>
                </c:pt>
                <c:pt idx="1149">
                  <c:v>30831</c:v>
                </c:pt>
                <c:pt idx="1150">
                  <c:v>30832</c:v>
                </c:pt>
                <c:pt idx="1151">
                  <c:v>30833</c:v>
                </c:pt>
                <c:pt idx="1152">
                  <c:v>30834</c:v>
                </c:pt>
                <c:pt idx="1153">
                  <c:v>30837</c:v>
                </c:pt>
                <c:pt idx="1154">
                  <c:v>30838</c:v>
                </c:pt>
                <c:pt idx="1155">
                  <c:v>30839</c:v>
                </c:pt>
                <c:pt idx="1156">
                  <c:v>30840</c:v>
                </c:pt>
                <c:pt idx="1157">
                  <c:v>30841</c:v>
                </c:pt>
                <c:pt idx="1158">
                  <c:v>30844</c:v>
                </c:pt>
                <c:pt idx="1159">
                  <c:v>30845</c:v>
                </c:pt>
                <c:pt idx="1160">
                  <c:v>30846</c:v>
                </c:pt>
                <c:pt idx="1161">
                  <c:v>30847</c:v>
                </c:pt>
                <c:pt idx="1162">
                  <c:v>30848</c:v>
                </c:pt>
                <c:pt idx="1163">
                  <c:v>30851</c:v>
                </c:pt>
                <c:pt idx="1164">
                  <c:v>30852</c:v>
                </c:pt>
                <c:pt idx="1165">
                  <c:v>30853</c:v>
                </c:pt>
                <c:pt idx="1166">
                  <c:v>30854</c:v>
                </c:pt>
                <c:pt idx="1167">
                  <c:v>30855</c:v>
                </c:pt>
                <c:pt idx="1168">
                  <c:v>30858</c:v>
                </c:pt>
                <c:pt idx="1169">
                  <c:v>30859</c:v>
                </c:pt>
                <c:pt idx="1170">
                  <c:v>30860</c:v>
                </c:pt>
                <c:pt idx="1171">
                  <c:v>30861</c:v>
                </c:pt>
                <c:pt idx="1172">
                  <c:v>30862</c:v>
                </c:pt>
                <c:pt idx="1173">
                  <c:v>30865</c:v>
                </c:pt>
                <c:pt idx="1174">
                  <c:v>30866</c:v>
                </c:pt>
                <c:pt idx="1175">
                  <c:v>30867</c:v>
                </c:pt>
                <c:pt idx="1176">
                  <c:v>30868</c:v>
                </c:pt>
                <c:pt idx="1177">
                  <c:v>30869</c:v>
                </c:pt>
                <c:pt idx="1178">
                  <c:v>30872</c:v>
                </c:pt>
                <c:pt idx="1179">
                  <c:v>30873</c:v>
                </c:pt>
                <c:pt idx="1180">
                  <c:v>30874</c:v>
                </c:pt>
                <c:pt idx="1181">
                  <c:v>30875</c:v>
                </c:pt>
                <c:pt idx="1182">
                  <c:v>30876</c:v>
                </c:pt>
                <c:pt idx="1183">
                  <c:v>30879</c:v>
                </c:pt>
                <c:pt idx="1184">
                  <c:v>30880</c:v>
                </c:pt>
                <c:pt idx="1185">
                  <c:v>30881</c:v>
                </c:pt>
                <c:pt idx="1186">
                  <c:v>30882</c:v>
                </c:pt>
                <c:pt idx="1187">
                  <c:v>30883</c:v>
                </c:pt>
                <c:pt idx="1188">
                  <c:v>30886</c:v>
                </c:pt>
                <c:pt idx="1189">
                  <c:v>30887</c:v>
                </c:pt>
                <c:pt idx="1190">
                  <c:v>30888</c:v>
                </c:pt>
                <c:pt idx="1191">
                  <c:v>30889</c:v>
                </c:pt>
                <c:pt idx="1192">
                  <c:v>30890</c:v>
                </c:pt>
                <c:pt idx="1193">
                  <c:v>30893</c:v>
                </c:pt>
                <c:pt idx="1194">
                  <c:v>30894</c:v>
                </c:pt>
                <c:pt idx="1195">
                  <c:v>30895</c:v>
                </c:pt>
                <c:pt idx="1196">
                  <c:v>30896</c:v>
                </c:pt>
                <c:pt idx="1197">
                  <c:v>30897</c:v>
                </c:pt>
                <c:pt idx="1198">
                  <c:v>30900</c:v>
                </c:pt>
                <c:pt idx="1199">
                  <c:v>30901</c:v>
                </c:pt>
                <c:pt idx="1200">
                  <c:v>30902</c:v>
                </c:pt>
                <c:pt idx="1201">
                  <c:v>30903</c:v>
                </c:pt>
                <c:pt idx="1202">
                  <c:v>30904</c:v>
                </c:pt>
                <c:pt idx="1203">
                  <c:v>30907</c:v>
                </c:pt>
                <c:pt idx="1204">
                  <c:v>30908</c:v>
                </c:pt>
                <c:pt idx="1205">
                  <c:v>30909</c:v>
                </c:pt>
                <c:pt idx="1206">
                  <c:v>30910</c:v>
                </c:pt>
                <c:pt idx="1207">
                  <c:v>30911</c:v>
                </c:pt>
                <c:pt idx="1208">
                  <c:v>30914</c:v>
                </c:pt>
                <c:pt idx="1209">
                  <c:v>30915</c:v>
                </c:pt>
                <c:pt idx="1210">
                  <c:v>30916</c:v>
                </c:pt>
                <c:pt idx="1211">
                  <c:v>30917</c:v>
                </c:pt>
                <c:pt idx="1212">
                  <c:v>30918</c:v>
                </c:pt>
                <c:pt idx="1213">
                  <c:v>30921</c:v>
                </c:pt>
                <c:pt idx="1214">
                  <c:v>30922</c:v>
                </c:pt>
                <c:pt idx="1215">
                  <c:v>30923</c:v>
                </c:pt>
                <c:pt idx="1216">
                  <c:v>30924</c:v>
                </c:pt>
                <c:pt idx="1217">
                  <c:v>30925</c:v>
                </c:pt>
                <c:pt idx="1218">
                  <c:v>30928</c:v>
                </c:pt>
                <c:pt idx="1219">
                  <c:v>30929</c:v>
                </c:pt>
                <c:pt idx="1220">
                  <c:v>30930</c:v>
                </c:pt>
                <c:pt idx="1221">
                  <c:v>30931</c:v>
                </c:pt>
                <c:pt idx="1222">
                  <c:v>30932</c:v>
                </c:pt>
                <c:pt idx="1223">
                  <c:v>30935</c:v>
                </c:pt>
                <c:pt idx="1224">
                  <c:v>30936</c:v>
                </c:pt>
                <c:pt idx="1225">
                  <c:v>30937</c:v>
                </c:pt>
                <c:pt idx="1226">
                  <c:v>30938</c:v>
                </c:pt>
                <c:pt idx="1227">
                  <c:v>30939</c:v>
                </c:pt>
                <c:pt idx="1228">
                  <c:v>30942</c:v>
                </c:pt>
                <c:pt idx="1229">
                  <c:v>30943</c:v>
                </c:pt>
                <c:pt idx="1230">
                  <c:v>30944</c:v>
                </c:pt>
                <c:pt idx="1231">
                  <c:v>30945</c:v>
                </c:pt>
                <c:pt idx="1232">
                  <c:v>30946</c:v>
                </c:pt>
                <c:pt idx="1233">
                  <c:v>30949</c:v>
                </c:pt>
                <c:pt idx="1234">
                  <c:v>30950</c:v>
                </c:pt>
                <c:pt idx="1235">
                  <c:v>30951</c:v>
                </c:pt>
                <c:pt idx="1236">
                  <c:v>30952</c:v>
                </c:pt>
                <c:pt idx="1237">
                  <c:v>30953</c:v>
                </c:pt>
                <c:pt idx="1238">
                  <c:v>30956</c:v>
                </c:pt>
                <c:pt idx="1239">
                  <c:v>30957</c:v>
                </c:pt>
                <c:pt idx="1240">
                  <c:v>30958</c:v>
                </c:pt>
                <c:pt idx="1241">
                  <c:v>30959</c:v>
                </c:pt>
                <c:pt idx="1242">
                  <c:v>30960</c:v>
                </c:pt>
                <c:pt idx="1243">
                  <c:v>30963</c:v>
                </c:pt>
                <c:pt idx="1244">
                  <c:v>30964</c:v>
                </c:pt>
                <c:pt idx="1245">
                  <c:v>30965</c:v>
                </c:pt>
                <c:pt idx="1246">
                  <c:v>30966</c:v>
                </c:pt>
                <c:pt idx="1247">
                  <c:v>30967</c:v>
                </c:pt>
                <c:pt idx="1248">
                  <c:v>30970</c:v>
                </c:pt>
                <c:pt idx="1249">
                  <c:v>30971</c:v>
                </c:pt>
                <c:pt idx="1250">
                  <c:v>30972</c:v>
                </c:pt>
                <c:pt idx="1251">
                  <c:v>30973</c:v>
                </c:pt>
                <c:pt idx="1252">
                  <c:v>30974</c:v>
                </c:pt>
                <c:pt idx="1253">
                  <c:v>30977</c:v>
                </c:pt>
                <c:pt idx="1254">
                  <c:v>30978</c:v>
                </c:pt>
                <c:pt idx="1255">
                  <c:v>30979</c:v>
                </c:pt>
                <c:pt idx="1256">
                  <c:v>30980</c:v>
                </c:pt>
                <c:pt idx="1257">
                  <c:v>30981</c:v>
                </c:pt>
                <c:pt idx="1258">
                  <c:v>30984</c:v>
                </c:pt>
                <c:pt idx="1259">
                  <c:v>30985</c:v>
                </c:pt>
                <c:pt idx="1260">
                  <c:v>30986</c:v>
                </c:pt>
                <c:pt idx="1261">
                  <c:v>30987</c:v>
                </c:pt>
                <c:pt idx="1262">
                  <c:v>30988</c:v>
                </c:pt>
                <c:pt idx="1263">
                  <c:v>30991</c:v>
                </c:pt>
                <c:pt idx="1264">
                  <c:v>30992</c:v>
                </c:pt>
                <c:pt idx="1265">
                  <c:v>30993</c:v>
                </c:pt>
                <c:pt idx="1266">
                  <c:v>30994</c:v>
                </c:pt>
                <c:pt idx="1267">
                  <c:v>30995</c:v>
                </c:pt>
                <c:pt idx="1268">
                  <c:v>30998</c:v>
                </c:pt>
                <c:pt idx="1269">
                  <c:v>30999</c:v>
                </c:pt>
                <c:pt idx="1270">
                  <c:v>31000</c:v>
                </c:pt>
                <c:pt idx="1271">
                  <c:v>31001</c:v>
                </c:pt>
                <c:pt idx="1272">
                  <c:v>31002</c:v>
                </c:pt>
                <c:pt idx="1273">
                  <c:v>31005</c:v>
                </c:pt>
                <c:pt idx="1274">
                  <c:v>31006</c:v>
                </c:pt>
                <c:pt idx="1275">
                  <c:v>31007</c:v>
                </c:pt>
                <c:pt idx="1276">
                  <c:v>31008</c:v>
                </c:pt>
                <c:pt idx="1277">
                  <c:v>31009</c:v>
                </c:pt>
                <c:pt idx="1278">
                  <c:v>31012</c:v>
                </c:pt>
                <c:pt idx="1279">
                  <c:v>31013</c:v>
                </c:pt>
                <c:pt idx="1280">
                  <c:v>31014</c:v>
                </c:pt>
                <c:pt idx="1281">
                  <c:v>31015</c:v>
                </c:pt>
                <c:pt idx="1282">
                  <c:v>31016</c:v>
                </c:pt>
                <c:pt idx="1283">
                  <c:v>31019</c:v>
                </c:pt>
                <c:pt idx="1284">
                  <c:v>31020</c:v>
                </c:pt>
                <c:pt idx="1285">
                  <c:v>31021</c:v>
                </c:pt>
                <c:pt idx="1286">
                  <c:v>31022</c:v>
                </c:pt>
                <c:pt idx="1287">
                  <c:v>31023</c:v>
                </c:pt>
                <c:pt idx="1288">
                  <c:v>31026</c:v>
                </c:pt>
                <c:pt idx="1289">
                  <c:v>31027</c:v>
                </c:pt>
                <c:pt idx="1290">
                  <c:v>31028</c:v>
                </c:pt>
                <c:pt idx="1291">
                  <c:v>31029</c:v>
                </c:pt>
                <c:pt idx="1292">
                  <c:v>31030</c:v>
                </c:pt>
                <c:pt idx="1293">
                  <c:v>31033</c:v>
                </c:pt>
                <c:pt idx="1294">
                  <c:v>31034</c:v>
                </c:pt>
                <c:pt idx="1295">
                  <c:v>31035</c:v>
                </c:pt>
                <c:pt idx="1296">
                  <c:v>31036</c:v>
                </c:pt>
                <c:pt idx="1297">
                  <c:v>31037</c:v>
                </c:pt>
                <c:pt idx="1298">
                  <c:v>31040</c:v>
                </c:pt>
                <c:pt idx="1299">
                  <c:v>31041</c:v>
                </c:pt>
                <c:pt idx="1300">
                  <c:v>31042</c:v>
                </c:pt>
                <c:pt idx="1301">
                  <c:v>31043</c:v>
                </c:pt>
                <c:pt idx="1302">
                  <c:v>31044</c:v>
                </c:pt>
                <c:pt idx="1303">
                  <c:v>31047</c:v>
                </c:pt>
                <c:pt idx="1304">
                  <c:v>31048</c:v>
                </c:pt>
                <c:pt idx="1305">
                  <c:v>31049</c:v>
                </c:pt>
                <c:pt idx="1306">
                  <c:v>31050</c:v>
                </c:pt>
                <c:pt idx="1307">
                  <c:v>31051</c:v>
                </c:pt>
                <c:pt idx="1308">
                  <c:v>31054</c:v>
                </c:pt>
                <c:pt idx="1309">
                  <c:v>31055</c:v>
                </c:pt>
                <c:pt idx="1310">
                  <c:v>31056</c:v>
                </c:pt>
                <c:pt idx="1311">
                  <c:v>31057</c:v>
                </c:pt>
                <c:pt idx="1312">
                  <c:v>31058</c:v>
                </c:pt>
                <c:pt idx="1313">
                  <c:v>31061</c:v>
                </c:pt>
                <c:pt idx="1314">
                  <c:v>31062</c:v>
                </c:pt>
                <c:pt idx="1315">
                  <c:v>31063</c:v>
                </c:pt>
                <c:pt idx="1316">
                  <c:v>31064</c:v>
                </c:pt>
                <c:pt idx="1317">
                  <c:v>31065</c:v>
                </c:pt>
                <c:pt idx="1318">
                  <c:v>31068</c:v>
                </c:pt>
                <c:pt idx="1319">
                  <c:v>31069</c:v>
                </c:pt>
                <c:pt idx="1320">
                  <c:v>31070</c:v>
                </c:pt>
                <c:pt idx="1321">
                  <c:v>31071</c:v>
                </c:pt>
                <c:pt idx="1322">
                  <c:v>31072</c:v>
                </c:pt>
                <c:pt idx="1323">
                  <c:v>31075</c:v>
                </c:pt>
                <c:pt idx="1324">
                  <c:v>31076</c:v>
                </c:pt>
                <c:pt idx="1325">
                  <c:v>31077</c:v>
                </c:pt>
                <c:pt idx="1326">
                  <c:v>31078</c:v>
                </c:pt>
                <c:pt idx="1327">
                  <c:v>31079</c:v>
                </c:pt>
                <c:pt idx="1328">
                  <c:v>31082</c:v>
                </c:pt>
                <c:pt idx="1329">
                  <c:v>31083</c:v>
                </c:pt>
                <c:pt idx="1330">
                  <c:v>31084</c:v>
                </c:pt>
                <c:pt idx="1331">
                  <c:v>31085</c:v>
                </c:pt>
                <c:pt idx="1332">
                  <c:v>31086</c:v>
                </c:pt>
                <c:pt idx="1333">
                  <c:v>31089</c:v>
                </c:pt>
                <c:pt idx="1334">
                  <c:v>31090</c:v>
                </c:pt>
                <c:pt idx="1335">
                  <c:v>31091</c:v>
                </c:pt>
                <c:pt idx="1336">
                  <c:v>31092</c:v>
                </c:pt>
                <c:pt idx="1337">
                  <c:v>31093</c:v>
                </c:pt>
                <c:pt idx="1338">
                  <c:v>31096</c:v>
                </c:pt>
                <c:pt idx="1339">
                  <c:v>31097</c:v>
                </c:pt>
                <c:pt idx="1340">
                  <c:v>31098</c:v>
                </c:pt>
                <c:pt idx="1341">
                  <c:v>31099</c:v>
                </c:pt>
                <c:pt idx="1342">
                  <c:v>31100</c:v>
                </c:pt>
                <c:pt idx="1343">
                  <c:v>31103</c:v>
                </c:pt>
                <c:pt idx="1344">
                  <c:v>31104</c:v>
                </c:pt>
                <c:pt idx="1345">
                  <c:v>31105</c:v>
                </c:pt>
                <c:pt idx="1346">
                  <c:v>31106</c:v>
                </c:pt>
                <c:pt idx="1347">
                  <c:v>31107</c:v>
                </c:pt>
                <c:pt idx="1348">
                  <c:v>31110</c:v>
                </c:pt>
                <c:pt idx="1349">
                  <c:v>31111</c:v>
                </c:pt>
                <c:pt idx="1350">
                  <c:v>31112</c:v>
                </c:pt>
                <c:pt idx="1351">
                  <c:v>31113</c:v>
                </c:pt>
                <c:pt idx="1352">
                  <c:v>31114</c:v>
                </c:pt>
                <c:pt idx="1353">
                  <c:v>31117</c:v>
                </c:pt>
                <c:pt idx="1354">
                  <c:v>31118</c:v>
                </c:pt>
                <c:pt idx="1355">
                  <c:v>31119</c:v>
                </c:pt>
                <c:pt idx="1356">
                  <c:v>31120</c:v>
                </c:pt>
                <c:pt idx="1357">
                  <c:v>31121</c:v>
                </c:pt>
                <c:pt idx="1358">
                  <c:v>31124</c:v>
                </c:pt>
                <c:pt idx="1359">
                  <c:v>31125</c:v>
                </c:pt>
                <c:pt idx="1360">
                  <c:v>31126</c:v>
                </c:pt>
                <c:pt idx="1361">
                  <c:v>31127</c:v>
                </c:pt>
                <c:pt idx="1362">
                  <c:v>31128</c:v>
                </c:pt>
                <c:pt idx="1363">
                  <c:v>31131</c:v>
                </c:pt>
                <c:pt idx="1364">
                  <c:v>31132</c:v>
                </c:pt>
                <c:pt idx="1365">
                  <c:v>31133</c:v>
                </c:pt>
                <c:pt idx="1366">
                  <c:v>31134</c:v>
                </c:pt>
                <c:pt idx="1367">
                  <c:v>31135</c:v>
                </c:pt>
                <c:pt idx="1368">
                  <c:v>31138</c:v>
                </c:pt>
                <c:pt idx="1369">
                  <c:v>31139</c:v>
                </c:pt>
                <c:pt idx="1370">
                  <c:v>31140</c:v>
                </c:pt>
                <c:pt idx="1371">
                  <c:v>31141</c:v>
                </c:pt>
                <c:pt idx="1372">
                  <c:v>31142</c:v>
                </c:pt>
                <c:pt idx="1373">
                  <c:v>31145</c:v>
                </c:pt>
                <c:pt idx="1374">
                  <c:v>31146</c:v>
                </c:pt>
                <c:pt idx="1375">
                  <c:v>31147</c:v>
                </c:pt>
                <c:pt idx="1376">
                  <c:v>31148</c:v>
                </c:pt>
                <c:pt idx="1377">
                  <c:v>31149</c:v>
                </c:pt>
                <c:pt idx="1378">
                  <c:v>31152</c:v>
                </c:pt>
                <c:pt idx="1379">
                  <c:v>31153</c:v>
                </c:pt>
                <c:pt idx="1380">
                  <c:v>31154</c:v>
                </c:pt>
                <c:pt idx="1381">
                  <c:v>31155</c:v>
                </c:pt>
                <c:pt idx="1382">
                  <c:v>31156</c:v>
                </c:pt>
                <c:pt idx="1383">
                  <c:v>31159</c:v>
                </c:pt>
                <c:pt idx="1384">
                  <c:v>31160</c:v>
                </c:pt>
                <c:pt idx="1385">
                  <c:v>31161</c:v>
                </c:pt>
                <c:pt idx="1386">
                  <c:v>31162</c:v>
                </c:pt>
                <c:pt idx="1387">
                  <c:v>31163</c:v>
                </c:pt>
                <c:pt idx="1388">
                  <c:v>31166</c:v>
                </c:pt>
                <c:pt idx="1389">
                  <c:v>31167</c:v>
                </c:pt>
                <c:pt idx="1390">
                  <c:v>31168</c:v>
                </c:pt>
                <c:pt idx="1391">
                  <c:v>31169</c:v>
                </c:pt>
                <c:pt idx="1392">
                  <c:v>31170</c:v>
                </c:pt>
                <c:pt idx="1393">
                  <c:v>31173</c:v>
                </c:pt>
                <c:pt idx="1394">
                  <c:v>31174</c:v>
                </c:pt>
                <c:pt idx="1395">
                  <c:v>31175</c:v>
                </c:pt>
                <c:pt idx="1396">
                  <c:v>31176</c:v>
                </c:pt>
                <c:pt idx="1397">
                  <c:v>31177</c:v>
                </c:pt>
                <c:pt idx="1398">
                  <c:v>31180</c:v>
                </c:pt>
                <c:pt idx="1399">
                  <c:v>31181</c:v>
                </c:pt>
                <c:pt idx="1400">
                  <c:v>31182</c:v>
                </c:pt>
                <c:pt idx="1401">
                  <c:v>31183</c:v>
                </c:pt>
                <c:pt idx="1402">
                  <c:v>31184</c:v>
                </c:pt>
                <c:pt idx="1403">
                  <c:v>31187</c:v>
                </c:pt>
                <c:pt idx="1404">
                  <c:v>31188</c:v>
                </c:pt>
                <c:pt idx="1405">
                  <c:v>31189</c:v>
                </c:pt>
                <c:pt idx="1406">
                  <c:v>31190</c:v>
                </c:pt>
                <c:pt idx="1407">
                  <c:v>31191</c:v>
                </c:pt>
                <c:pt idx="1408">
                  <c:v>31194</c:v>
                </c:pt>
                <c:pt idx="1409">
                  <c:v>31195</c:v>
                </c:pt>
                <c:pt idx="1410">
                  <c:v>31196</c:v>
                </c:pt>
                <c:pt idx="1411">
                  <c:v>31197</c:v>
                </c:pt>
                <c:pt idx="1412">
                  <c:v>31198</c:v>
                </c:pt>
                <c:pt idx="1413">
                  <c:v>31201</c:v>
                </c:pt>
                <c:pt idx="1414">
                  <c:v>31202</c:v>
                </c:pt>
                <c:pt idx="1415">
                  <c:v>31203</c:v>
                </c:pt>
                <c:pt idx="1416">
                  <c:v>31204</c:v>
                </c:pt>
                <c:pt idx="1417">
                  <c:v>31205</c:v>
                </c:pt>
                <c:pt idx="1418">
                  <c:v>31208</c:v>
                </c:pt>
                <c:pt idx="1419">
                  <c:v>31209</c:v>
                </c:pt>
                <c:pt idx="1420">
                  <c:v>31210</c:v>
                </c:pt>
                <c:pt idx="1421">
                  <c:v>31211</c:v>
                </c:pt>
                <c:pt idx="1422">
                  <c:v>31212</c:v>
                </c:pt>
                <c:pt idx="1423">
                  <c:v>31215</c:v>
                </c:pt>
                <c:pt idx="1424">
                  <c:v>31216</c:v>
                </c:pt>
                <c:pt idx="1425">
                  <c:v>31217</c:v>
                </c:pt>
                <c:pt idx="1426">
                  <c:v>31218</c:v>
                </c:pt>
                <c:pt idx="1427">
                  <c:v>31219</c:v>
                </c:pt>
                <c:pt idx="1428">
                  <c:v>31222</c:v>
                </c:pt>
                <c:pt idx="1429">
                  <c:v>31223</c:v>
                </c:pt>
                <c:pt idx="1430">
                  <c:v>31224</c:v>
                </c:pt>
                <c:pt idx="1431">
                  <c:v>31225</c:v>
                </c:pt>
                <c:pt idx="1432">
                  <c:v>31226</c:v>
                </c:pt>
                <c:pt idx="1433">
                  <c:v>31229</c:v>
                </c:pt>
                <c:pt idx="1434">
                  <c:v>31230</c:v>
                </c:pt>
                <c:pt idx="1435">
                  <c:v>31231</c:v>
                </c:pt>
                <c:pt idx="1436">
                  <c:v>31232</c:v>
                </c:pt>
                <c:pt idx="1437">
                  <c:v>31233</c:v>
                </c:pt>
                <c:pt idx="1438">
                  <c:v>31236</c:v>
                </c:pt>
                <c:pt idx="1439">
                  <c:v>31237</c:v>
                </c:pt>
                <c:pt idx="1440">
                  <c:v>31238</c:v>
                </c:pt>
                <c:pt idx="1441">
                  <c:v>31239</c:v>
                </c:pt>
                <c:pt idx="1442">
                  <c:v>31240</c:v>
                </c:pt>
                <c:pt idx="1443">
                  <c:v>31243</c:v>
                </c:pt>
                <c:pt idx="1444">
                  <c:v>31244</c:v>
                </c:pt>
                <c:pt idx="1445">
                  <c:v>31245</c:v>
                </c:pt>
                <c:pt idx="1446">
                  <c:v>31246</c:v>
                </c:pt>
                <c:pt idx="1447">
                  <c:v>31247</c:v>
                </c:pt>
                <c:pt idx="1448">
                  <c:v>31250</c:v>
                </c:pt>
                <c:pt idx="1449">
                  <c:v>31251</c:v>
                </c:pt>
                <c:pt idx="1450">
                  <c:v>31252</c:v>
                </c:pt>
                <c:pt idx="1451">
                  <c:v>31253</c:v>
                </c:pt>
                <c:pt idx="1452">
                  <c:v>31254</c:v>
                </c:pt>
                <c:pt idx="1453">
                  <c:v>31257</c:v>
                </c:pt>
                <c:pt idx="1454">
                  <c:v>31258</c:v>
                </c:pt>
                <c:pt idx="1455">
                  <c:v>31259</c:v>
                </c:pt>
                <c:pt idx="1456">
                  <c:v>31260</c:v>
                </c:pt>
                <c:pt idx="1457">
                  <c:v>31261</c:v>
                </c:pt>
                <c:pt idx="1458">
                  <c:v>31264</c:v>
                </c:pt>
                <c:pt idx="1459">
                  <c:v>31265</c:v>
                </c:pt>
                <c:pt idx="1460">
                  <c:v>31266</c:v>
                </c:pt>
                <c:pt idx="1461">
                  <c:v>31267</c:v>
                </c:pt>
                <c:pt idx="1462">
                  <c:v>31268</c:v>
                </c:pt>
                <c:pt idx="1463">
                  <c:v>31271</c:v>
                </c:pt>
                <c:pt idx="1464">
                  <c:v>31272</c:v>
                </c:pt>
                <c:pt idx="1465">
                  <c:v>31273</c:v>
                </c:pt>
                <c:pt idx="1466">
                  <c:v>31274</c:v>
                </c:pt>
                <c:pt idx="1467">
                  <c:v>31275</c:v>
                </c:pt>
                <c:pt idx="1468">
                  <c:v>31278</c:v>
                </c:pt>
                <c:pt idx="1469">
                  <c:v>31279</c:v>
                </c:pt>
                <c:pt idx="1470">
                  <c:v>31280</c:v>
                </c:pt>
                <c:pt idx="1471">
                  <c:v>31281</c:v>
                </c:pt>
                <c:pt idx="1472">
                  <c:v>31282</c:v>
                </c:pt>
                <c:pt idx="1473">
                  <c:v>31285</c:v>
                </c:pt>
                <c:pt idx="1474">
                  <c:v>31286</c:v>
                </c:pt>
                <c:pt idx="1475">
                  <c:v>31287</c:v>
                </c:pt>
                <c:pt idx="1476">
                  <c:v>31288</c:v>
                </c:pt>
                <c:pt idx="1477">
                  <c:v>31289</c:v>
                </c:pt>
                <c:pt idx="1478">
                  <c:v>31292</c:v>
                </c:pt>
                <c:pt idx="1479">
                  <c:v>31293</c:v>
                </c:pt>
                <c:pt idx="1480">
                  <c:v>31294</c:v>
                </c:pt>
                <c:pt idx="1481">
                  <c:v>31295</c:v>
                </c:pt>
                <c:pt idx="1482">
                  <c:v>31296</c:v>
                </c:pt>
                <c:pt idx="1483">
                  <c:v>31299</c:v>
                </c:pt>
                <c:pt idx="1484">
                  <c:v>31300</c:v>
                </c:pt>
                <c:pt idx="1485">
                  <c:v>31301</c:v>
                </c:pt>
                <c:pt idx="1486">
                  <c:v>31302</c:v>
                </c:pt>
                <c:pt idx="1487">
                  <c:v>31303</c:v>
                </c:pt>
                <c:pt idx="1488">
                  <c:v>31306</c:v>
                </c:pt>
                <c:pt idx="1489">
                  <c:v>31307</c:v>
                </c:pt>
                <c:pt idx="1490">
                  <c:v>31308</c:v>
                </c:pt>
                <c:pt idx="1491">
                  <c:v>31309</c:v>
                </c:pt>
                <c:pt idx="1492">
                  <c:v>31310</c:v>
                </c:pt>
                <c:pt idx="1493">
                  <c:v>31313</c:v>
                </c:pt>
                <c:pt idx="1494">
                  <c:v>31314</c:v>
                </c:pt>
                <c:pt idx="1495">
                  <c:v>31315</c:v>
                </c:pt>
                <c:pt idx="1496">
                  <c:v>31316</c:v>
                </c:pt>
                <c:pt idx="1497">
                  <c:v>31317</c:v>
                </c:pt>
                <c:pt idx="1498">
                  <c:v>31320</c:v>
                </c:pt>
                <c:pt idx="1499">
                  <c:v>31321</c:v>
                </c:pt>
                <c:pt idx="1500">
                  <c:v>31322</c:v>
                </c:pt>
                <c:pt idx="1501">
                  <c:v>31323</c:v>
                </c:pt>
                <c:pt idx="1502">
                  <c:v>31324</c:v>
                </c:pt>
                <c:pt idx="1503">
                  <c:v>31327</c:v>
                </c:pt>
                <c:pt idx="1504">
                  <c:v>31328</c:v>
                </c:pt>
                <c:pt idx="1505">
                  <c:v>31329</c:v>
                </c:pt>
                <c:pt idx="1506">
                  <c:v>31330</c:v>
                </c:pt>
                <c:pt idx="1507">
                  <c:v>31331</c:v>
                </c:pt>
                <c:pt idx="1508">
                  <c:v>31334</c:v>
                </c:pt>
                <c:pt idx="1509">
                  <c:v>31335</c:v>
                </c:pt>
                <c:pt idx="1510">
                  <c:v>31336</c:v>
                </c:pt>
                <c:pt idx="1511">
                  <c:v>31337</c:v>
                </c:pt>
                <c:pt idx="1512">
                  <c:v>31338</c:v>
                </c:pt>
                <c:pt idx="1513">
                  <c:v>31341</c:v>
                </c:pt>
                <c:pt idx="1514">
                  <c:v>31342</c:v>
                </c:pt>
                <c:pt idx="1515">
                  <c:v>31343</c:v>
                </c:pt>
                <c:pt idx="1516">
                  <c:v>31344</c:v>
                </c:pt>
                <c:pt idx="1517">
                  <c:v>31345</c:v>
                </c:pt>
                <c:pt idx="1518">
                  <c:v>31348</c:v>
                </c:pt>
                <c:pt idx="1519">
                  <c:v>31349</c:v>
                </c:pt>
                <c:pt idx="1520">
                  <c:v>31350</c:v>
                </c:pt>
                <c:pt idx="1521">
                  <c:v>31351</c:v>
                </c:pt>
                <c:pt idx="1522">
                  <c:v>31352</c:v>
                </c:pt>
                <c:pt idx="1523">
                  <c:v>31355</c:v>
                </c:pt>
                <c:pt idx="1524">
                  <c:v>31356</c:v>
                </c:pt>
                <c:pt idx="1525">
                  <c:v>31357</c:v>
                </c:pt>
                <c:pt idx="1526">
                  <c:v>31358</c:v>
                </c:pt>
                <c:pt idx="1527">
                  <c:v>31359</c:v>
                </c:pt>
                <c:pt idx="1528">
                  <c:v>31362</c:v>
                </c:pt>
                <c:pt idx="1529">
                  <c:v>31363</c:v>
                </c:pt>
                <c:pt idx="1530">
                  <c:v>31364</c:v>
                </c:pt>
                <c:pt idx="1531">
                  <c:v>31365</c:v>
                </c:pt>
                <c:pt idx="1532">
                  <c:v>31366</c:v>
                </c:pt>
                <c:pt idx="1533">
                  <c:v>31369</c:v>
                </c:pt>
                <c:pt idx="1534">
                  <c:v>31370</c:v>
                </c:pt>
                <c:pt idx="1535">
                  <c:v>31371</c:v>
                </c:pt>
                <c:pt idx="1536">
                  <c:v>31372</c:v>
                </c:pt>
                <c:pt idx="1537">
                  <c:v>31373</c:v>
                </c:pt>
                <c:pt idx="1538">
                  <c:v>31376</c:v>
                </c:pt>
                <c:pt idx="1539">
                  <c:v>31377</c:v>
                </c:pt>
                <c:pt idx="1540">
                  <c:v>31378</c:v>
                </c:pt>
                <c:pt idx="1541">
                  <c:v>31379</c:v>
                </c:pt>
                <c:pt idx="1542">
                  <c:v>31380</c:v>
                </c:pt>
                <c:pt idx="1543">
                  <c:v>31383</c:v>
                </c:pt>
                <c:pt idx="1544">
                  <c:v>31384</c:v>
                </c:pt>
                <c:pt idx="1545">
                  <c:v>31385</c:v>
                </c:pt>
                <c:pt idx="1546">
                  <c:v>31386</c:v>
                </c:pt>
                <c:pt idx="1547">
                  <c:v>31387</c:v>
                </c:pt>
                <c:pt idx="1548">
                  <c:v>31390</c:v>
                </c:pt>
                <c:pt idx="1549">
                  <c:v>31391</c:v>
                </c:pt>
                <c:pt idx="1550">
                  <c:v>31392</c:v>
                </c:pt>
                <c:pt idx="1551">
                  <c:v>31393</c:v>
                </c:pt>
                <c:pt idx="1552">
                  <c:v>31394</c:v>
                </c:pt>
                <c:pt idx="1553">
                  <c:v>31397</c:v>
                </c:pt>
                <c:pt idx="1554">
                  <c:v>31398</c:v>
                </c:pt>
                <c:pt idx="1555">
                  <c:v>31399</c:v>
                </c:pt>
                <c:pt idx="1556">
                  <c:v>31400</c:v>
                </c:pt>
                <c:pt idx="1557">
                  <c:v>31401</c:v>
                </c:pt>
                <c:pt idx="1558">
                  <c:v>31404</c:v>
                </c:pt>
                <c:pt idx="1559">
                  <c:v>31405</c:v>
                </c:pt>
                <c:pt idx="1560">
                  <c:v>31406</c:v>
                </c:pt>
                <c:pt idx="1561">
                  <c:v>31407</c:v>
                </c:pt>
                <c:pt idx="1562">
                  <c:v>31408</c:v>
                </c:pt>
                <c:pt idx="1563">
                  <c:v>31411</c:v>
                </c:pt>
                <c:pt idx="1564">
                  <c:v>31412</c:v>
                </c:pt>
                <c:pt idx="1565">
                  <c:v>31413</c:v>
                </c:pt>
                <c:pt idx="1566">
                  <c:v>31414</c:v>
                </c:pt>
                <c:pt idx="1567">
                  <c:v>31415</c:v>
                </c:pt>
                <c:pt idx="1568">
                  <c:v>31418</c:v>
                </c:pt>
                <c:pt idx="1569">
                  <c:v>31419</c:v>
                </c:pt>
                <c:pt idx="1570">
                  <c:v>31420</c:v>
                </c:pt>
                <c:pt idx="1571">
                  <c:v>31421</c:v>
                </c:pt>
                <c:pt idx="1572">
                  <c:v>31422</c:v>
                </c:pt>
                <c:pt idx="1573">
                  <c:v>31425</c:v>
                </c:pt>
                <c:pt idx="1574">
                  <c:v>31426</c:v>
                </c:pt>
                <c:pt idx="1575">
                  <c:v>31427</c:v>
                </c:pt>
                <c:pt idx="1576">
                  <c:v>31428</c:v>
                </c:pt>
                <c:pt idx="1577">
                  <c:v>31429</c:v>
                </c:pt>
                <c:pt idx="1578">
                  <c:v>31432</c:v>
                </c:pt>
                <c:pt idx="1579">
                  <c:v>31433</c:v>
                </c:pt>
                <c:pt idx="1580">
                  <c:v>31434</c:v>
                </c:pt>
                <c:pt idx="1581">
                  <c:v>31435</c:v>
                </c:pt>
                <c:pt idx="1582">
                  <c:v>31436</c:v>
                </c:pt>
                <c:pt idx="1583">
                  <c:v>31439</c:v>
                </c:pt>
                <c:pt idx="1584">
                  <c:v>31440</c:v>
                </c:pt>
                <c:pt idx="1585">
                  <c:v>31441</c:v>
                </c:pt>
                <c:pt idx="1586">
                  <c:v>31442</c:v>
                </c:pt>
                <c:pt idx="1587">
                  <c:v>31443</c:v>
                </c:pt>
                <c:pt idx="1588">
                  <c:v>31446</c:v>
                </c:pt>
                <c:pt idx="1589">
                  <c:v>31447</c:v>
                </c:pt>
                <c:pt idx="1590">
                  <c:v>31448</c:v>
                </c:pt>
                <c:pt idx="1591">
                  <c:v>31449</c:v>
                </c:pt>
                <c:pt idx="1592">
                  <c:v>31450</c:v>
                </c:pt>
                <c:pt idx="1593">
                  <c:v>31453</c:v>
                </c:pt>
                <c:pt idx="1594">
                  <c:v>31454</c:v>
                </c:pt>
                <c:pt idx="1595">
                  <c:v>31455</c:v>
                </c:pt>
                <c:pt idx="1596">
                  <c:v>31456</c:v>
                </c:pt>
                <c:pt idx="1597">
                  <c:v>31457</c:v>
                </c:pt>
                <c:pt idx="1598">
                  <c:v>31460</c:v>
                </c:pt>
                <c:pt idx="1599">
                  <c:v>31461</c:v>
                </c:pt>
                <c:pt idx="1600">
                  <c:v>31462</c:v>
                </c:pt>
                <c:pt idx="1601">
                  <c:v>31463</c:v>
                </c:pt>
                <c:pt idx="1602">
                  <c:v>31464</c:v>
                </c:pt>
                <c:pt idx="1603">
                  <c:v>31467</c:v>
                </c:pt>
                <c:pt idx="1604">
                  <c:v>31468</c:v>
                </c:pt>
                <c:pt idx="1605">
                  <c:v>31469</c:v>
                </c:pt>
                <c:pt idx="1606">
                  <c:v>31470</c:v>
                </c:pt>
                <c:pt idx="1607">
                  <c:v>31471</c:v>
                </c:pt>
                <c:pt idx="1608">
                  <c:v>31474</c:v>
                </c:pt>
                <c:pt idx="1609">
                  <c:v>31475</c:v>
                </c:pt>
                <c:pt idx="1610">
                  <c:v>31476</c:v>
                </c:pt>
                <c:pt idx="1611">
                  <c:v>31477</c:v>
                </c:pt>
                <c:pt idx="1612">
                  <c:v>31478</c:v>
                </c:pt>
                <c:pt idx="1613">
                  <c:v>31481</c:v>
                </c:pt>
                <c:pt idx="1614">
                  <c:v>31482</c:v>
                </c:pt>
                <c:pt idx="1615">
                  <c:v>31483</c:v>
                </c:pt>
                <c:pt idx="1616">
                  <c:v>31484</c:v>
                </c:pt>
                <c:pt idx="1617">
                  <c:v>31485</c:v>
                </c:pt>
                <c:pt idx="1618">
                  <c:v>31488</c:v>
                </c:pt>
                <c:pt idx="1619">
                  <c:v>31489</c:v>
                </c:pt>
                <c:pt idx="1620">
                  <c:v>31490</c:v>
                </c:pt>
                <c:pt idx="1621">
                  <c:v>31491</c:v>
                </c:pt>
                <c:pt idx="1622">
                  <c:v>31492</c:v>
                </c:pt>
                <c:pt idx="1623">
                  <c:v>31495</c:v>
                </c:pt>
                <c:pt idx="1624">
                  <c:v>31496</c:v>
                </c:pt>
                <c:pt idx="1625">
                  <c:v>31497</c:v>
                </c:pt>
                <c:pt idx="1626">
                  <c:v>31498</c:v>
                </c:pt>
                <c:pt idx="1627">
                  <c:v>31499</c:v>
                </c:pt>
                <c:pt idx="1628">
                  <c:v>31502</c:v>
                </c:pt>
                <c:pt idx="1629">
                  <c:v>31503</c:v>
                </c:pt>
                <c:pt idx="1630">
                  <c:v>31504</c:v>
                </c:pt>
                <c:pt idx="1631">
                  <c:v>31505</c:v>
                </c:pt>
                <c:pt idx="1632">
                  <c:v>31506</c:v>
                </c:pt>
                <c:pt idx="1633">
                  <c:v>31509</c:v>
                </c:pt>
                <c:pt idx="1634">
                  <c:v>31510</c:v>
                </c:pt>
                <c:pt idx="1635">
                  <c:v>31511</c:v>
                </c:pt>
                <c:pt idx="1636">
                  <c:v>31512</c:v>
                </c:pt>
                <c:pt idx="1637">
                  <c:v>31513</c:v>
                </c:pt>
                <c:pt idx="1638">
                  <c:v>31516</c:v>
                </c:pt>
                <c:pt idx="1639">
                  <c:v>31517</c:v>
                </c:pt>
                <c:pt idx="1640">
                  <c:v>31518</c:v>
                </c:pt>
                <c:pt idx="1641">
                  <c:v>31519</c:v>
                </c:pt>
                <c:pt idx="1642">
                  <c:v>31520</c:v>
                </c:pt>
                <c:pt idx="1643">
                  <c:v>31523</c:v>
                </c:pt>
                <c:pt idx="1644">
                  <c:v>31524</c:v>
                </c:pt>
                <c:pt idx="1645">
                  <c:v>31525</c:v>
                </c:pt>
                <c:pt idx="1646">
                  <c:v>31526</c:v>
                </c:pt>
                <c:pt idx="1647">
                  <c:v>31527</c:v>
                </c:pt>
                <c:pt idx="1648">
                  <c:v>31530</c:v>
                </c:pt>
                <c:pt idx="1649">
                  <c:v>31531</c:v>
                </c:pt>
                <c:pt idx="1650">
                  <c:v>31532</c:v>
                </c:pt>
                <c:pt idx="1651">
                  <c:v>31533</c:v>
                </c:pt>
                <c:pt idx="1652">
                  <c:v>31534</c:v>
                </c:pt>
                <c:pt idx="1653">
                  <c:v>31537</c:v>
                </c:pt>
                <c:pt idx="1654">
                  <c:v>31538</c:v>
                </c:pt>
                <c:pt idx="1655">
                  <c:v>31539</c:v>
                </c:pt>
                <c:pt idx="1656">
                  <c:v>31540</c:v>
                </c:pt>
                <c:pt idx="1657">
                  <c:v>31541</c:v>
                </c:pt>
                <c:pt idx="1658">
                  <c:v>31544</c:v>
                </c:pt>
                <c:pt idx="1659">
                  <c:v>31545</c:v>
                </c:pt>
                <c:pt idx="1660">
                  <c:v>31546</c:v>
                </c:pt>
                <c:pt idx="1661">
                  <c:v>31547</c:v>
                </c:pt>
                <c:pt idx="1662">
                  <c:v>31548</c:v>
                </c:pt>
                <c:pt idx="1663">
                  <c:v>31551</c:v>
                </c:pt>
                <c:pt idx="1664">
                  <c:v>31552</c:v>
                </c:pt>
                <c:pt idx="1665">
                  <c:v>31553</c:v>
                </c:pt>
                <c:pt idx="1666">
                  <c:v>31554</c:v>
                </c:pt>
                <c:pt idx="1667">
                  <c:v>31555</c:v>
                </c:pt>
                <c:pt idx="1668">
                  <c:v>31558</c:v>
                </c:pt>
                <c:pt idx="1669">
                  <c:v>31559</c:v>
                </c:pt>
                <c:pt idx="1670">
                  <c:v>31560</c:v>
                </c:pt>
                <c:pt idx="1671">
                  <c:v>31561</c:v>
                </c:pt>
                <c:pt idx="1672">
                  <c:v>31562</c:v>
                </c:pt>
                <c:pt idx="1673">
                  <c:v>31565</c:v>
                </c:pt>
                <c:pt idx="1674">
                  <c:v>31566</c:v>
                </c:pt>
                <c:pt idx="1675">
                  <c:v>31567</c:v>
                </c:pt>
                <c:pt idx="1676">
                  <c:v>31568</c:v>
                </c:pt>
                <c:pt idx="1677">
                  <c:v>31569</c:v>
                </c:pt>
                <c:pt idx="1678">
                  <c:v>31572</c:v>
                </c:pt>
                <c:pt idx="1679">
                  <c:v>31573</c:v>
                </c:pt>
                <c:pt idx="1680">
                  <c:v>31574</c:v>
                </c:pt>
                <c:pt idx="1681">
                  <c:v>31575</c:v>
                </c:pt>
                <c:pt idx="1682">
                  <c:v>31576</c:v>
                </c:pt>
                <c:pt idx="1683">
                  <c:v>31579</c:v>
                </c:pt>
                <c:pt idx="1684">
                  <c:v>31580</c:v>
                </c:pt>
                <c:pt idx="1685">
                  <c:v>31581</c:v>
                </c:pt>
                <c:pt idx="1686">
                  <c:v>31582</c:v>
                </c:pt>
                <c:pt idx="1687">
                  <c:v>31583</c:v>
                </c:pt>
                <c:pt idx="1688">
                  <c:v>31586</c:v>
                </c:pt>
                <c:pt idx="1689">
                  <c:v>31587</c:v>
                </c:pt>
                <c:pt idx="1690">
                  <c:v>31588</c:v>
                </c:pt>
                <c:pt idx="1691">
                  <c:v>31589</c:v>
                </c:pt>
                <c:pt idx="1692">
                  <c:v>31590</c:v>
                </c:pt>
                <c:pt idx="1693">
                  <c:v>31593</c:v>
                </c:pt>
                <c:pt idx="1694">
                  <c:v>31594</c:v>
                </c:pt>
                <c:pt idx="1695">
                  <c:v>31595</c:v>
                </c:pt>
                <c:pt idx="1696">
                  <c:v>31596</c:v>
                </c:pt>
                <c:pt idx="1697">
                  <c:v>31597</c:v>
                </c:pt>
                <c:pt idx="1698">
                  <c:v>31600</c:v>
                </c:pt>
                <c:pt idx="1699">
                  <c:v>31601</c:v>
                </c:pt>
                <c:pt idx="1700">
                  <c:v>31602</c:v>
                </c:pt>
                <c:pt idx="1701">
                  <c:v>31603</c:v>
                </c:pt>
                <c:pt idx="1702">
                  <c:v>31604</c:v>
                </c:pt>
                <c:pt idx="1703">
                  <c:v>31607</c:v>
                </c:pt>
                <c:pt idx="1704">
                  <c:v>31608</c:v>
                </c:pt>
                <c:pt idx="1705">
                  <c:v>31609</c:v>
                </c:pt>
                <c:pt idx="1706">
                  <c:v>31610</c:v>
                </c:pt>
                <c:pt idx="1707">
                  <c:v>31611</c:v>
                </c:pt>
                <c:pt idx="1708">
                  <c:v>31614</c:v>
                </c:pt>
                <c:pt idx="1709">
                  <c:v>31615</c:v>
                </c:pt>
                <c:pt idx="1710">
                  <c:v>31616</c:v>
                </c:pt>
                <c:pt idx="1711">
                  <c:v>31617</c:v>
                </c:pt>
                <c:pt idx="1712">
                  <c:v>31618</c:v>
                </c:pt>
                <c:pt idx="1713">
                  <c:v>31621</c:v>
                </c:pt>
                <c:pt idx="1714">
                  <c:v>31622</c:v>
                </c:pt>
                <c:pt idx="1715">
                  <c:v>31623</c:v>
                </c:pt>
                <c:pt idx="1716">
                  <c:v>31624</c:v>
                </c:pt>
                <c:pt idx="1717">
                  <c:v>31625</c:v>
                </c:pt>
                <c:pt idx="1718">
                  <c:v>31628</c:v>
                </c:pt>
                <c:pt idx="1719">
                  <c:v>31629</c:v>
                </c:pt>
                <c:pt idx="1720">
                  <c:v>31630</c:v>
                </c:pt>
                <c:pt idx="1721">
                  <c:v>31631</c:v>
                </c:pt>
                <c:pt idx="1722">
                  <c:v>31632</c:v>
                </c:pt>
                <c:pt idx="1723">
                  <c:v>31635</c:v>
                </c:pt>
                <c:pt idx="1724">
                  <c:v>31636</c:v>
                </c:pt>
                <c:pt idx="1725">
                  <c:v>31637</c:v>
                </c:pt>
                <c:pt idx="1726">
                  <c:v>31638</c:v>
                </c:pt>
                <c:pt idx="1727">
                  <c:v>31639</c:v>
                </c:pt>
                <c:pt idx="1728">
                  <c:v>31642</c:v>
                </c:pt>
                <c:pt idx="1729">
                  <c:v>31643</c:v>
                </c:pt>
                <c:pt idx="1730">
                  <c:v>31644</c:v>
                </c:pt>
                <c:pt idx="1731">
                  <c:v>31645</c:v>
                </c:pt>
                <c:pt idx="1732">
                  <c:v>31646</c:v>
                </c:pt>
                <c:pt idx="1733">
                  <c:v>31649</c:v>
                </c:pt>
                <c:pt idx="1734">
                  <c:v>31650</c:v>
                </c:pt>
                <c:pt idx="1735">
                  <c:v>31651</c:v>
                </c:pt>
                <c:pt idx="1736">
                  <c:v>31652</c:v>
                </c:pt>
                <c:pt idx="1737">
                  <c:v>31653</c:v>
                </c:pt>
                <c:pt idx="1738">
                  <c:v>31656</c:v>
                </c:pt>
                <c:pt idx="1739">
                  <c:v>31657</c:v>
                </c:pt>
                <c:pt idx="1740">
                  <c:v>31658</c:v>
                </c:pt>
                <c:pt idx="1741">
                  <c:v>31659</c:v>
                </c:pt>
                <c:pt idx="1742">
                  <c:v>31660</c:v>
                </c:pt>
                <c:pt idx="1743">
                  <c:v>31663</c:v>
                </c:pt>
                <c:pt idx="1744">
                  <c:v>31664</c:v>
                </c:pt>
                <c:pt idx="1745">
                  <c:v>31665</c:v>
                </c:pt>
                <c:pt idx="1746">
                  <c:v>31666</c:v>
                </c:pt>
                <c:pt idx="1747">
                  <c:v>31667</c:v>
                </c:pt>
                <c:pt idx="1748">
                  <c:v>31670</c:v>
                </c:pt>
                <c:pt idx="1749">
                  <c:v>31671</c:v>
                </c:pt>
                <c:pt idx="1750">
                  <c:v>31672</c:v>
                </c:pt>
                <c:pt idx="1751">
                  <c:v>31673</c:v>
                </c:pt>
                <c:pt idx="1752">
                  <c:v>31674</c:v>
                </c:pt>
                <c:pt idx="1753">
                  <c:v>31677</c:v>
                </c:pt>
                <c:pt idx="1754">
                  <c:v>31678</c:v>
                </c:pt>
                <c:pt idx="1755">
                  <c:v>31679</c:v>
                </c:pt>
                <c:pt idx="1756">
                  <c:v>31680</c:v>
                </c:pt>
                <c:pt idx="1757">
                  <c:v>31681</c:v>
                </c:pt>
                <c:pt idx="1758">
                  <c:v>31684</c:v>
                </c:pt>
                <c:pt idx="1759">
                  <c:v>31685</c:v>
                </c:pt>
                <c:pt idx="1760">
                  <c:v>31686</c:v>
                </c:pt>
                <c:pt idx="1761">
                  <c:v>31687</c:v>
                </c:pt>
                <c:pt idx="1762">
                  <c:v>31688</c:v>
                </c:pt>
                <c:pt idx="1763">
                  <c:v>31691</c:v>
                </c:pt>
                <c:pt idx="1764">
                  <c:v>31692</c:v>
                </c:pt>
                <c:pt idx="1765">
                  <c:v>31693</c:v>
                </c:pt>
                <c:pt idx="1766">
                  <c:v>31694</c:v>
                </c:pt>
                <c:pt idx="1767">
                  <c:v>31695</c:v>
                </c:pt>
                <c:pt idx="1768">
                  <c:v>31698</c:v>
                </c:pt>
                <c:pt idx="1769">
                  <c:v>31699</c:v>
                </c:pt>
                <c:pt idx="1770">
                  <c:v>31700</c:v>
                </c:pt>
                <c:pt idx="1771">
                  <c:v>31701</c:v>
                </c:pt>
                <c:pt idx="1772">
                  <c:v>31702</c:v>
                </c:pt>
                <c:pt idx="1773">
                  <c:v>31705</c:v>
                </c:pt>
                <c:pt idx="1774">
                  <c:v>31706</c:v>
                </c:pt>
                <c:pt idx="1775">
                  <c:v>31707</c:v>
                </c:pt>
                <c:pt idx="1776">
                  <c:v>31708</c:v>
                </c:pt>
                <c:pt idx="1777">
                  <c:v>31709</c:v>
                </c:pt>
                <c:pt idx="1778">
                  <c:v>31712</c:v>
                </c:pt>
                <c:pt idx="1779">
                  <c:v>31713</c:v>
                </c:pt>
                <c:pt idx="1780">
                  <c:v>31714</c:v>
                </c:pt>
                <c:pt idx="1781">
                  <c:v>31715</c:v>
                </c:pt>
                <c:pt idx="1782">
                  <c:v>31716</c:v>
                </c:pt>
                <c:pt idx="1783">
                  <c:v>31719</c:v>
                </c:pt>
                <c:pt idx="1784">
                  <c:v>31720</c:v>
                </c:pt>
                <c:pt idx="1785">
                  <c:v>31721</c:v>
                </c:pt>
                <c:pt idx="1786">
                  <c:v>31722</c:v>
                </c:pt>
                <c:pt idx="1787">
                  <c:v>31723</c:v>
                </c:pt>
                <c:pt idx="1788">
                  <c:v>31726</c:v>
                </c:pt>
                <c:pt idx="1789">
                  <c:v>31727</c:v>
                </c:pt>
                <c:pt idx="1790">
                  <c:v>31728</c:v>
                </c:pt>
                <c:pt idx="1791">
                  <c:v>31729</c:v>
                </c:pt>
                <c:pt idx="1792">
                  <c:v>31730</c:v>
                </c:pt>
                <c:pt idx="1793">
                  <c:v>31733</c:v>
                </c:pt>
                <c:pt idx="1794">
                  <c:v>31734</c:v>
                </c:pt>
                <c:pt idx="1795">
                  <c:v>31735</c:v>
                </c:pt>
                <c:pt idx="1796">
                  <c:v>31736</c:v>
                </c:pt>
                <c:pt idx="1797">
                  <c:v>31737</c:v>
                </c:pt>
                <c:pt idx="1798">
                  <c:v>31740</c:v>
                </c:pt>
                <c:pt idx="1799">
                  <c:v>31741</c:v>
                </c:pt>
                <c:pt idx="1800">
                  <c:v>31742</c:v>
                </c:pt>
                <c:pt idx="1801">
                  <c:v>31743</c:v>
                </c:pt>
                <c:pt idx="1802">
                  <c:v>31744</c:v>
                </c:pt>
                <c:pt idx="1803">
                  <c:v>31747</c:v>
                </c:pt>
                <c:pt idx="1804">
                  <c:v>31748</c:v>
                </c:pt>
                <c:pt idx="1805">
                  <c:v>31749</c:v>
                </c:pt>
                <c:pt idx="1806">
                  <c:v>31750</c:v>
                </c:pt>
                <c:pt idx="1807">
                  <c:v>31751</c:v>
                </c:pt>
                <c:pt idx="1808">
                  <c:v>31754</c:v>
                </c:pt>
                <c:pt idx="1809">
                  <c:v>31755</c:v>
                </c:pt>
                <c:pt idx="1810">
                  <c:v>31756</c:v>
                </c:pt>
                <c:pt idx="1811">
                  <c:v>31757</c:v>
                </c:pt>
                <c:pt idx="1812">
                  <c:v>31758</c:v>
                </c:pt>
                <c:pt idx="1813">
                  <c:v>31761</c:v>
                </c:pt>
                <c:pt idx="1814">
                  <c:v>31762</c:v>
                </c:pt>
                <c:pt idx="1815">
                  <c:v>31763</c:v>
                </c:pt>
                <c:pt idx="1816">
                  <c:v>31764</c:v>
                </c:pt>
                <c:pt idx="1817">
                  <c:v>31765</c:v>
                </c:pt>
                <c:pt idx="1818">
                  <c:v>31768</c:v>
                </c:pt>
                <c:pt idx="1819">
                  <c:v>31769</c:v>
                </c:pt>
                <c:pt idx="1820">
                  <c:v>31770</c:v>
                </c:pt>
                <c:pt idx="1821">
                  <c:v>31771</c:v>
                </c:pt>
                <c:pt idx="1822">
                  <c:v>31772</c:v>
                </c:pt>
                <c:pt idx="1823">
                  <c:v>31775</c:v>
                </c:pt>
                <c:pt idx="1824">
                  <c:v>31776</c:v>
                </c:pt>
                <c:pt idx="1825">
                  <c:v>31777</c:v>
                </c:pt>
                <c:pt idx="1826">
                  <c:v>31778</c:v>
                </c:pt>
                <c:pt idx="1827">
                  <c:v>31779</c:v>
                </c:pt>
                <c:pt idx="1828">
                  <c:v>31782</c:v>
                </c:pt>
                <c:pt idx="1829">
                  <c:v>31783</c:v>
                </c:pt>
                <c:pt idx="1830">
                  <c:v>31784</c:v>
                </c:pt>
                <c:pt idx="1831">
                  <c:v>31785</c:v>
                </c:pt>
                <c:pt idx="1832">
                  <c:v>31786</c:v>
                </c:pt>
                <c:pt idx="1833">
                  <c:v>31789</c:v>
                </c:pt>
                <c:pt idx="1834">
                  <c:v>31790</c:v>
                </c:pt>
                <c:pt idx="1835">
                  <c:v>31791</c:v>
                </c:pt>
                <c:pt idx="1836">
                  <c:v>31792</c:v>
                </c:pt>
                <c:pt idx="1837">
                  <c:v>31793</c:v>
                </c:pt>
                <c:pt idx="1838">
                  <c:v>31796</c:v>
                </c:pt>
                <c:pt idx="1839">
                  <c:v>31797</c:v>
                </c:pt>
                <c:pt idx="1840">
                  <c:v>31798</c:v>
                </c:pt>
                <c:pt idx="1841">
                  <c:v>31799</c:v>
                </c:pt>
                <c:pt idx="1842">
                  <c:v>31800</c:v>
                </c:pt>
                <c:pt idx="1843">
                  <c:v>31803</c:v>
                </c:pt>
                <c:pt idx="1844">
                  <c:v>31804</c:v>
                </c:pt>
                <c:pt idx="1845">
                  <c:v>31805</c:v>
                </c:pt>
                <c:pt idx="1846">
                  <c:v>31806</c:v>
                </c:pt>
                <c:pt idx="1847">
                  <c:v>31807</c:v>
                </c:pt>
                <c:pt idx="1848">
                  <c:v>31810</c:v>
                </c:pt>
                <c:pt idx="1849">
                  <c:v>31811</c:v>
                </c:pt>
                <c:pt idx="1850">
                  <c:v>31812</c:v>
                </c:pt>
                <c:pt idx="1851">
                  <c:v>31813</c:v>
                </c:pt>
                <c:pt idx="1852">
                  <c:v>31814</c:v>
                </c:pt>
                <c:pt idx="1853">
                  <c:v>31817</c:v>
                </c:pt>
                <c:pt idx="1854">
                  <c:v>31818</c:v>
                </c:pt>
                <c:pt idx="1855">
                  <c:v>31819</c:v>
                </c:pt>
                <c:pt idx="1856">
                  <c:v>31820</c:v>
                </c:pt>
                <c:pt idx="1857">
                  <c:v>31821</c:v>
                </c:pt>
                <c:pt idx="1858">
                  <c:v>31824</c:v>
                </c:pt>
                <c:pt idx="1859">
                  <c:v>31825</c:v>
                </c:pt>
                <c:pt idx="1860">
                  <c:v>31826</c:v>
                </c:pt>
                <c:pt idx="1861">
                  <c:v>31827</c:v>
                </c:pt>
                <c:pt idx="1862">
                  <c:v>31828</c:v>
                </c:pt>
                <c:pt idx="1863">
                  <c:v>31831</c:v>
                </c:pt>
                <c:pt idx="1864">
                  <c:v>31832</c:v>
                </c:pt>
                <c:pt idx="1865">
                  <c:v>31833</c:v>
                </c:pt>
                <c:pt idx="1866">
                  <c:v>31834</c:v>
                </c:pt>
                <c:pt idx="1867">
                  <c:v>31835</c:v>
                </c:pt>
                <c:pt idx="1868">
                  <c:v>31838</c:v>
                </c:pt>
                <c:pt idx="1869">
                  <c:v>31839</c:v>
                </c:pt>
                <c:pt idx="1870">
                  <c:v>31840</c:v>
                </c:pt>
                <c:pt idx="1871">
                  <c:v>31841</c:v>
                </c:pt>
                <c:pt idx="1872">
                  <c:v>31842</c:v>
                </c:pt>
                <c:pt idx="1873">
                  <c:v>31845</c:v>
                </c:pt>
                <c:pt idx="1874">
                  <c:v>31846</c:v>
                </c:pt>
                <c:pt idx="1875">
                  <c:v>31847</c:v>
                </c:pt>
                <c:pt idx="1876">
                  <c:v>31848</c:v>
                </c:pt>
                <c:pt idx="1877">
                  <c:v>31849</c:v>
                </c:pt>
                <c:pt idx="1878">
                  <c:v>31852</c:v>
                </c:pt>
                <c:pt idx="1879">
                  <c:v>31853</c:v>
                </c:pt>
                <c:pt idx="1880">
                  <c:v>31854</c:v>
                </c:pt>
                <c:pt idx="1881">
                  <c:v>31855</c:v>
                </c:pt>
                <c:pt idx="1882">
                  <c:v>31856</c:v>
                </c:pt>
                <c:pt idx="1883">
                  <c:v>31859</c:v>
                </c:pt>
                <c:pt idx="1884">
                  <c:v>31860</c:v>
                </c:pt>
                <c:pt idx="1885">
                  <c:v>31861</c:v>
                </c:pt>
                <c:pt idx="1886">
                  <c:v>31862</c:v>
                </c:pt>
                <c:pt idx="1887">
                  <c:v>31863</c:v>
                </c:pt>
                <c:pt idx="1888">
                  <c:v>31866</c:v>
                </c:pt>
                <c:pt idx="1889">
                  <c:v>31867</c:v>
                </c:pt>
                <c:pt idx="1890">
                  <c:v>31868</c:v>
                </c:pt>
                <c:pt idx="1891">
                  <c:v>31869</c:v>
                </c:pt>
                <c:pt idx="1892">
                  <c:v>31870</c:v>
                </c:pt>
                <c:pt idx="1893">
                  <c:v>31873</c:v>
                </c:pt>
                <c:pt idx="1894">
                  <c:v>31874</c:v>
                </c:pt>
                <c:pt idx="1895">
                  <c:v>31875</c:v>
                </c:pt>
                <c:pt idx="1896">
                  <c:v>31876</c:v>
                </c:pt>
                <c:pt idx="1897">
                  <c:v>31877</c:v>
                </c:pt>
                <c:pt idx="1898">
                  <c:v>31880</c:v>
                </c:pt>
                <c:pt idx="1899">
                  <c:v>31881</c:v>
                </c:pt>
                <c:pt idx="1900">
                  <c:v>31882</c:v>
                </c:pt>
                <c:pt idx="1901">
                  <c:v>31883</c:v>
                </c:pt>
                <c:pt idx="1902">
                  <c:v>31884</c:v>
                </c:pt>
                <c:pt idx="1903">
                  <c:v>31887</c:v>
                </c:pt>
                <c:pt idx="1904">
                  <c:v>31888</c:v>
                </c:pt>
                <c:pt idx="1905">
                  <c:v>31889</c:v>
                </c:pt>
                <c:pt idx="1906">
                  <c:v>31890</c:v>
                </c:pt>
                <c:pt idx="1907">
                  <c:v>31891</c:v>
                </c:pt>
                <c:pt idx="1908">
                  <c:v>31894</c:v>
                </c:pt>
                <c:pt idx="1909">
                  <c:v>31895</c:v>
                </c:pt>
                <c:pt idx="1910">
                  <c:v>31896</c:v>
                </c:pt>
                <c:pt idx="1911">
                  <c:v>31897</c:v>
                </c:pt>
                <c:pt idx="1912">
                  <c:v>31898</c:v>
                </c:pt>
                <c:pt idx="1913">
                  <c:v>31901</c:v>
                </c:pt>
                <c:pt idx="1914">
                  <c:v>31902</c:v>
                </c:pt>
                <c:pt idx="1915">
                  <c:v>31903</c:v>
                </c:pt>
                <c:pt idx="1916">
                  <c:v>31904</c:v>
                </c:pt>
                <c:pt idx="1917">
                  <c:v>31905</c:v>
                </c:pt>
                <c:pt idx="1918">
                  <c:v>31908</c:v>
                </c:pt>
                <c:pt idx="1919">
                  <c:v>31909</c:v>
                </c:pt>
                <c:pt idx="1920">
                  <c:v>31910</c:v>
                </c:pt>
                <c:pt idx="1921">
                  <c:v>31911</c:v>
                </c:pt>
                <c:pt idx="1922">
                  <c:v>31912</c:v>
                </c:pt>
                <c:pt idx="1923">
                  <c:v>31915</c:v>
                </c:pt>
                <c:pt idx="1924">
                  <c:v>31916</c:v>
                </c:pt>
                <c:pt idx="1925">
                  <c:v>31917</c:v>
                </c:pt>
                <c:pt idx="1926">
                  <c:v>31918</c:v>
                </c:pt>
                <c:pt idx="1927">
                  <c:v>31919</c:v>
                </c:pt>
                <c:pt idx="1928">
                  <c:v>31922</c:v>
                </c:pt>
                <c:pt idx="1929">
                  <c:v>31923</c:v>
                </c:pt>
                <c:pt idx="1930">
                  <c:v>31924</c:v>
                </c:pt>
                <c:pt idx="1931">
                  <c:v>31925</c:v>
                </c:pt>
                <c:pt idx="1932">
                  <c:v>31926</c:v>
                </c:pt>
                <c:pt idx="1933">
                  <c:v>31929</c:v>
                </c:pt>
                <c:pt idx="1934">
                  <c:v>31930</c:v>
                </c:pt>
                <c:pt idx="1935">
                  <c:v>31931</c:v>
                </c:pt>
                <c:pt idx="1936">
                  <c:v>31932</c:v>
                </c:pt>
                <c:pt idx="1937">
                  <c:v>31933</c:v>
                </c:pt>
                <c:pt idx="1938">
                  <c:v>31936</c:v>
                </c:pt>
                <c:pt idx="1939">
                  <c:v>31937</c:v>
                </c:pt>
                <c:pt idx="1940">
                  <c:v>31938</c:v>
                </c:pt>
                <c:pt idx="1941">
                  <c:v>31939</c:v>
                </c:pt>
                <c:pt idx="1942">
                  <c:v>31940</c:v>
                </c:pt>
                <c:pt idx="1943">
                  <c:v>31943</c:v>
                </c:pt>
                <c:pt idx="1944">
                  <c:v>31944</c:v>
                </c:pt>
                <c:pt idx="1945">
                  <c:v>31945</c:v>
                </c:pt>
                <c:pt idx="1946">
                  <c:v>31946</c:v>
                </c:pt>
                <c:pt idx="1947">
                  <c:v>31947</c:v>
                </c:pt>
                <c:pt idx="1948">
                  <c:v>31950</c:v>
                </c:pt>
                <c:pt idx="1949">
                  <c:v>31951</c:v>
                </c:pt>
                <c:pt idx="1950">
                  <c:v>31952</c:v>
                </c:pt>
                <c:pt idx="1951">
                  <c:v>31953</c:v>
                </c:pt>
                <c:pt idx="1952">
                  <c:v>31954</c:v>
                </c:pt>
                <c:pt idx="1953">
                  <c:v>31957</c:v>
                </c:pt>
                <c:pt idx="1954">
                  <c:v>31958</c:v>
                </c:pt>
                <c:pt idx="1955">
                  <c:v>31959</c:v>
                </c:pt>
                <c:pt idx="1956">
                  <c:v>31960</c:v>
                </c:pt>
                <c:pt idx="1957">
                  <c:v>31961</c:v>
                </c:pt>
                <c:pt idx="1958">
                  <c:v>31964</c:v>
                </c:pt>
                <c:pt idx="1959">
                  <c:v>31965</c:v>
                </c:pt>
                <c:pt idx="1960">
                  <c:v>31966</c:v>
                </c:pt>
                <c:pt idx="1961">
                  <c:v>31967</c:v>
                </c:pt>
                <c:pt idx="1962">
                  <c:v>31968</c:v>
                </c:pt>
                <c:pt idx="1963">
                  <c:v>31971</c:v>
                </c:pt>
                <c:pt idx="1964">
                  <c:v>31972</c:v>
                </c:pt>
                <c:pt idx="1965">
                  <c:v>31973</c:v>
                </c:pt>
                <c:pt idx="1966">
                  <c:v>31974</c:v>
                </c:pt>
                <c:pt idx="1967">
                  <c:v>31975</c:v>
                </c:pt>
                <c:pt idx="1968">
                  <c:v>31978</c:v>
                </c:pt>
                <c:pt idx="1969">
                  <c:v>31979</c:v>
                </c:pt>
                <c:pt idx="1970">
                  <c:v>31980</c:v>
                </c:pt>
                <c:pt idx="1971">
                  <c:v>31981</c:v>
                </c:pt>
                <c:pt idx="1972">
                  <c:v>31982</c:v>
                </c:pt>
                <c:pt idx="1973">
                  <c:v>31985</c:v>
                </c:pt>
                <c:pt idx="1974">
                  <c:v>31986</c:v>
                </c:pt>
                <c:pt idx="1975">
                  <c:v>31987</c:v>
                </c:pt>
                <c:pt idx="1976">
                  <c:v>31988</c:v>
                </c:pt>
                <c:pt idx="1977">
                  <c:v>31989</c:v>
                </c:pt>
                <c:pt idx="1978">
                  <c:v>31992</c:v>
                </c:pt>
                <c:pt idx="1979">
                  <c:v>31993</c:v>
                </c:pt>
                <c:pt idx="1980">
                  <c:v>31994</c:v>
                </c:pt>
                <c:pt idx="1981">
                  <c:v>31995</c:v>
                </c:pt>
                <c:pt idx="1982">
                  <c:v>31996</c:v>
                </c:pt>
                <c:pt idx="1983">
                  <c:v>31999</c:v>
                </c:pt>
                <c:pt idx="1984">
                  <c:v>32000</c:v>
                </c:pt>
                <c:pt idx="1985">
                  <c:v>32001</c:v>
                </c:pt>
                <c:pt idx="1986">
                  <c:v>32002</c:v>
                </c:pt>
                <c:pt idx="1987">
                  <c:v>32003</c:v>
                </c:pt>
                <c:pt idx="1988">
                  <c:v>32006</c:v>
                </c:pt>
                <c:pt idx="1989">
                  <c:v>32007</c:v>
                </c:pt>
                <c:pt idx="1990">
                  <c:v>32008</c:v>
                </c:pt>
                <c:pt idx="1991">
                  <c:v>32009</c:v>
                </c:pt>
                <c:pt idx="1992">
                  <c:v>32010</c:v>
                </c:pt>
                <c:pt idx="1993">
                  <c:v>32013</c:v>
                </c:pt>
                <c:pt idx="1994">
                  <c:v>32014</c:v>
                </c:pt>
                <c:pt idx="1995">
                  <c:v>32015</c:v>
                </c:pt>
                <c:pt idx="1996">
                  <c:v>32016</c:v>
                </c:pt>
                <c:pt idx="1997">
                  <c:v>32017</c:v>
                </c:pt>
                <c:pt idx="1998">
                  <c:v>32020</c:v>
                </c:pt>
                <c:pt idx="1999">
                  <c:v>32021</c:v>
                </c:pt>
                <c:pt idx="2000">
                  <c:v>32022</c:v>
                </c:pt>
                <c:pt idx="2001">
                  <c:v>32023</c:v>
                </c:pt>
                <c:pt idx="2002">
                  <c:v>32024</c:v>
                </c:pt>
                <c:pt idx="2003">
                  <c:v>32027</c:v>
                </c:pt>
                <c:pt idx="2004">
                  <c:v>32028</c:v>
                </c:pt>
                <c:pt idx="2005">
                  <c:v>32029</c:v>
                </c:pt>
                <c:pt idx="2006">
                  <c:v>32030</c:v>
                </c:pt>
                <c:pt idx="2007">
                  <c:v>32031</c:v>
                </c:pt>
                <c:pt idx="2008">
                  <c:v>32034</c:v>
                </c:pt>
                <c:pt idx="2009">
                  <c:v>32035</c:v>
                </c:pt>
                <c:pt idx="2010">
                  <c:v>32036</c:v>
                </c:pt>
                <c:pt idx="2011">
                  <c:v>32037</c:v>
                </c:pt>
                <c:pt idx="2012">
                  <c:v>32038</c:v>
                </c:pt>
                <c:pt idx="2013">
                  <c:v>32041</c:v>
                </c:pt>
                <c:pt idx="2014">
                  <c:v>32042</c:v>
                </c:pt>
                <c:pt idx="2015">
                  <c:v>32043</c:v>
                </c:pt>
                <c:pt idx="2016">
                  <c:v>32044</c:v>
                </c:pt>
                <c:pt idx="2017">
                  <c:v>32045</c:v>
                </c:pt>
                <c:pt idx="2018">
                  <c:v>32048</c:v>
                </c:pt>
                <c:pt idx="2019">
                  <c:v>32049</c:v>
                </c:pt>
                <c:pt idx="2020">
                  <c:v>32050</c:v>
                </c:pt>
                <c:pt idx="2021">
                  <c:v>32051</c:v>
                </c:pt>
                <c:pt idx="2022">
                  <c:v>32052</c:v>
                </c:pt>
                <c:pt idx="2023">
                  <c:v>32055</c:v>
                </c:pt>
                <c:pt idx="2024">
                  <c:v>32056</c:v>
                </c:pt>
                <c:pt idx="2025">
                  <c:v>32057</c:v>
                </c:pt>
                <c:pt idx="2026">
                  <c:v>32058</c:v>
                </c:pt>
                <c:pt idx="2027">
                  <c:v>32059</c:v>
                </c:pt>
                <c:pt idx="2028">
                  <c:v>32062</c:v>
                </c:pt>
                <c:pt idx="2029">
                  <c:v>32063</c:v>
                </c:pt>
                <c:pt idx="2030">
                  <c:v>32064</c:v>
                </c:pt>
                <c:pt idx="2031">
                  <c:v>32065</c:v>
                </c:pt>
                <c:pt idx="2032">
                  <c:v>32066</c:v>
                </c:pt>
                <c:pt idx="2033">
                  <c:v>32069</c:v>
                </c:pt>
                <c:pt idx="2034">
                  <c:v>32070</c:v>
                </c:pt>
                <c:pt idx="2035">
                  <c:v>32071</c:v>
                </c:pt>
                <c:pt idx="2036">
                  <c:v>32072</c:v>
                </c:pt>
                <c:pt idx="2037">
                  <c:v>32073</c:v>
                </c:pt>
                <c:pt idx="2038">
                  <c:v>32076</c:v>
                </c:pt>
                <c:pt idx="2039">
                  <c:v>32077</c:v>
                </c:pt>
                <c:pt idx="2040">
                  <c:v>32078</c:v>
                </c:pt>
                <c:pt idx="2041">
                  <c:v>32079</c:v>
                </c:pt>
                <c:pt idx="2042">
                  <c:v>32080</c:v>
                </c:pt>
                <c:pt idx="2043">
                  <c:v>32083</c:v>
                </c:pt>
                <c:pt idx="2044">
                  <c:v>32084</c:v>
                </c:pt>
                <c:pt idx="2045">
                  <c:v>32085</c:v>
                </c:pt>
                <c:pt idx="2046">
                  <c:v>32086</c:v>
                </c:pt>
                <c:pt idx="2047">
                  <c:v>32087</c:v>
                </c:pt>
                <c:pt idx="2048">
                  <c:v>32090</c:v>
                </c:pt>
                <c:pt idx="2049">
                  <c:v>32091</c:v>
                </c:pt>
                <c:pt idx="2050">
                  <c:v>32092</c:v>
                </c:pt>
                <c:pt idx="2051">
                  <c:v>32093</c:v>
                </c:pt>
                <c:pt idx="2052">
                  <c:v>32094</c:v>
                </c:pt>
                <c:pt idx="2053">
                  <c:v>32097</c:v>
                </c:pt>
                <c:pt idx="2054">
                  <c:v>32098</c:v>
                </c:pt>
                <c:pt idx="2055">
                  <c:v>32099</c:v>
                </c:pt>
                <c:pt idx="2056">
                  <c:v>32100</c:v>
                </c:pt>
                <c:pt idx="2057">
                  <c:v>32101</c:v>
                </c:pt>
                <c:pt idx="2058">
                  <c:v>32104</c:v>
                </c:pt>
                <c:pt idx="2059">
                  <c:v>32105</c:v>
                </c:pt>
                <c:pt idx="2060">
                  <c:v>32106</c:v>
                </c:pt>
                <c:pt idx="2061">
                  <c:v>32107</c:v>
                </c:pt>
                <c:pt idx="2062">
                  <c:v>32108</c:v>
                </c:pt>
                <c:pt idx="2063">
                  <c:v>32111</c:v>
                </c:pt>
                <c:pt idx="2064">
                  <c:v>32112</c:v>
                </c:pt>
                <c:pt idx="2065">
                  <c:v>32113</c:v>
                </c:pt>
                <c:pt idx="2066">
                  <c:v>32114</c:v>
                </c:pt>
                <c:pt idx="2067">
                  <c:v>32115</c:v>
                </c:pt>
                <c:pt idx="2068">
                  <c:v>32118</c:v>
                </c:pt>
                <c:pt idx="2069">
                  <c:v>32119</c:v>
                </c:pt>
                <c:pt idx="2070">
                  <c:v>32120</c:v>
                </c:pt>
                <c:pt idx="2071">
                  <c:v>32121</c:v>
                </c:pt>
                <c:pt idx="2072">
                  <c:v>32122</c:v>
                </c:pt>
                <c:pt idx="2073">
                  <c:v>32125</c:v>
                </c:pt>
                <c:pt idx="2074">
                  <c:v>32126</c:v>
                </c:pt>
                <c:pt idx="2075">
                  <c:v>32127</c:v>
                </c:pt>
                <c:pt idx="2076">
                  <c:v>32128</c:v>
                </c:pt>
                <c:pt idx="2077">
                  <c:v>32129</c:v>
                </c:pt>
                <c:pt idx="2078">
                  <c:v>32132</c:v>
                </c:pt>
                <c:pt idx="2079">
                  <c:v>32133</c:v>
                </c:pt>
                <c:pt idx="2080">
                  <c:v>32134</c:v>
                </c:pt>
                <c:pt idx="2081">
                  <c:v>32135</c:v>
                </c:pt>
                <c:pt idx="2082">
                  <c:v>32136</c:v>
                </c:pt>
                <c:pt idx="2083">
                  <c:v>32139</c:v>
                </c:pt>
                <c:pt idx="2084">
                  <c:v>32140</c:v>
                </c:pt>
                <c:pt idx="2085">
                  <c:v>32141</c:v>
                </c:pt>
                <c:pt idx="2086">
                  <c:v>32142</c:v>
                </c:pt>
                <c:pt idx="2087">
                  <c:v>32143</c:v>
                </c:pt>
                <c:pt idx="2088">
                  <c:v>32146</c:v>
                </c:pt>
                <c:pt idx="2089">
                  <c:v>32147</c:v>
                </c:pt>
                <c:pt idx="2090">
                  <c:v>32148</c:v>
                </c:pt>
                <c:pt idx="2091">
                  <c:v>32149</c:v>
                </c:pt>
                <c:pt idx="2092">
                  <c:v>32150</c:v>
                </c:pt>
                <c:pt idx="2093">
                  <c:v>32153</c:v>
                </c:pt>
                <c:pt idx="2094">
                  <c:v>32154</c:v>
                </c:pt>
                <c:pt idx="2095">
                  <c:v>32155</c:v>
                </c:pt>
                <c:pt idx="2096">
                  <c:v>32156</c:v>
                </c:pt>
                <c:pt idx="2097">
                  <c:v>32157</c:v>
                </c:pt>
                <c:pt idx="2098">
                  <c:v>32160</c:v>
                </c:pt>
                <c:pt idx="2099">
                  <c:v>32161</c:v>
                </c:pt>
                <c:pt idx="2100">
                  <c:v>32162</c:v>
                </c:pt>
                <c:pt idx="2101">
                  <c:v>32163</c:v>
                </c:pt>
                <c:pt idx="2102">
                  <c:v>32164</c:v>
                </c:pt>
                <c:pt idx="2103">
                  <c:v>32167</c:v>
                </c:pt>
                <c:pt idx="2104">
                  <c:v>32168</c:v>
                </c:pt>
                <c:pt idx="2105">
                  <c:v>32169</c:v>
                </c:pt>
                <c:pt idx="2106">
                  <c:v>32170</c:v>
                </c:pt>
                <c:pt idx="2107">
                  <c:v>32171</c:v>
                </c:pt>
                <c:pt idx="2108">
                  <c:v>32174</c:v>
                </c:pt>
                <c:pt idx="2109">
                  <c:v>32175</c:v>
                </c:pt>
                <c:pt idx="2110">
                  <c:v>32176</c:v>
                </c:pt>
                <c:pt idx="2111">
                  <c:v>32177</c:v>
                </c:pt>
                <c:pt idx="2112">
                  <c:v>32178</c:v>
                </c:pt>
                <c:pt idx="2113">
                  <c:v>32181</c:v>
                </c:pt>
                <c:pt idx="2114">
                  <c:v>32182</c:v>
                </c:pt>
                <c:pt idx="2115">
                  <c:v>32183</c:v>
                </c:pt>
                <c:pt idx="2116">
                  <c:v>32184</c:v>
                </c:pt>
                <c:pt idx="2117">
                  <c:v>32185</c:v>
                </c:pt>
                <c:pt idx="2118">
                  <c:v>32188</c:v>
                </c:pt>
                <c:pt idx="2119">
                  <c:v>32189</c:v>
                </c:pt>
                <c:pt idx="2120">
                  <c:v>32190</c:v>
                </c:pt>
                <c:pt idx="2121">
                  <c:v>32191</c:v>
                </c:pt>
                <c:pt idx="2122">
                  <c:v>32192</c:v>
                </c:pt>
                <c:pt idx="2123">
                  <c:v>32195</c:v>
                </c:pt>
                <c:pt idx="2124">
                  <c:v>32196</c:v>
                </c:pt>
                <c:pt idx="2125">
                  <c:v>32197</c:v>
                </c:pt>
                <c:pt idx="2126">
                  <c:v>32198</c:v>
                </c:pt>
                <c:pt idx="2127">
                  <c:v>32199</c:v>
                </c:pt>
                <c:pt idx="2128">
                  <c:v>32202</c:v>
                </c:pt>
                <c:pt idx="2129">
                  <c:v>32203</c:v>
                </c:pt>
                <c:pt idx="2130">
                  <c:v>32204</c:v>
                </c:pt>
                <c:pt idx="2131">
                  <c:v>32205</c:v>
                </c:pt>
                <c:pt idx="2132">
                  <c:v>32206</c:v>
                </c:pt>
                <c:pt idx="2133">
                  <c:v>32209</c:v>
                </c:pt>
                <c:pt idx="2134">
                  <c:v>32210</c:v>
                </c:pt>
                <c:pt idx="2135">
                  <c:v>32211</c:v>
                </c:pt>
                <c:pt idx="2136">
                  <c:v>32212</c:v>
                </c:pt>
                <c:pt idx="2137">
                  <c:v>32213</c:v>
                </c:pt>
                <c:pt idx="2138">
                  <c:v>32216</c:v>
                </c:pt>
                <c:pt idx="2139">
                  <c:v>32217</c:v>
                </c:pt>
                <c:pt idx="2140">
                  <c:v>32218</c:v>
                </c:pt>
                <c:pt idx="2141">
                  <c:v>32219</c:v>
                </c:pt>
                <c:pt idx="2142">
                  <c:v>32220</c:v>
                </c:pt>
                <c:pt idx="2143">
                  <c:v>32223</c:v>
                </c:pt>
                <c:pt idx="2144">
                  <c:v>32224</c:v>
                </c:pt>
                <c:pt idx="2145">
                  <c:v>32225</c:v>
                </c:pt>
                <c:pt idx="2146">
                  <c:v>32226</c:v>
                </c:pt>
                <c:pt idx="2147">
                  <c:v>32227</c:v>
                </c:pt>
                <c:pt idx="2148">
                  <c:v>32230</c:v>
                </c:pt>
                <c:pt idx="2149">
                  <c:v>32231</c:v>
                </c:pt>
                <c:pt idx="2150">
                  <c:v>32232</c:v>
                </c:pt>
                <c:pt idx="2151">
                  <c:v>32233</c:v>
                </c:pt>
                <c:pt idx="2152">
                  <c:v>32234</c:v>
                </c:pt>
                <c:pt idx="2153">
                  <c:v>32237</c:v>
                </c:pt>
                <c:pt idx="2154">
                  <c:v>32238</c:v>
                </c:pt>
                <c:pt idx="2155">
                  <c:v>32239</c:v>
                </c:pt>
                <c:pt idx="2156">
                  <c:v>32240</c:v>
                </c:pt>
                <c:pt idx="2157">
                  <c:v>32241</c:v>
                </c:pt>
                <c:pt idx="2158">
                  <c:v>32244</c:v>
                </c:pt>
                <c:pt idx="2159">
                  <c:v>32245</c:v>
                </c:pt>
                <c:pt idx="2160">
                  <c:v>32246</c:v>
                </c:pt>
                <c:pt idx="2161">
                  <c:v>32247</c:v>
                </c:pt>
                <c:pt idx="2162">
                  <c:v>32248</c:v>
                </c:pt>
                <c:pt idx="2163">
                  <c:v>32251</c:v>
                </c:pt>
                <c:pt idx="2164">
                  <c:v>32252</c:v>
                </c:pt>
                <c:pt idx="2165">
                  <c:v>32253</c:v>
                </c:pt>
                <c:pt idx="2166">
                  <c:v>32254</c:v>
                </c:pt>
                <c:pt idx="2167">
                  <c:v>32255</c:v>
                </c:pt>
                <c:pt idx="2168">
                  <c:v>32258</c:v>
                </c:pt>
                <c:pt idx="2169">
                  <c:v>32259</c:v>
                </c:pt>
                <c:pt idx="2170">
                  <c:v>32260</c:v>
                </c:pt>
                <c:pt idx="2171">
                  <c:v>32261</c:v>
                </c:pt>
                <c:pt idx="2172">
                  <c:v>32262</c:v>
                </c:pt>
                <c:pt idx="2173">
                  <c:v>32265</c:v>
                </c:pt>
                <c:pt idx="2174">
                  <c:v>32266</c:v>
                </c:pt>
                <c:pt idx="2175">
                  <c:v>32267</c:v>
                </c:pt>
                <c:pt idx="2176">
                  <c:v>32268</c:v>
                </c:pt>
                <c:pt idx="2177">
                  <c:v>32269</c:v>
                </c:pt>
                <c:pt idx="2178">
                  <c:v>32272</c:v>
                </c:pt>
                <c:pt idx="2179">
                  <c:v>32273</c:v>
                </c:pt>
                <c:pt idx="2180">
                  <c:v>32274</c:v>
                </c:pt>
                <c:pt idx="2181">
                  <c:v>32275</c:v>
                </c:pt>
                <c:pt idx="2182">
                  <c:v>32276</c:v>
                </c:pt>
                <c:pt idx="2183">
                  <c:v>32279</c:v>
                </c:pt>
                <c:pt idx="2184">
                  <c:v>32280</c:v>
                </c:pt>
                <c:pt idx="2185">
                  <c:v>32281</c:v>
                </c:pt>
                <c:pt idx="2186">
                  <c:v>32282</c:v>
                </c:pt>
                <c:pt idx="2187">
                  <c:v>32283</c:v>
                </c:pt>
                <c:pt idx="2188">
                  <c:v>32286</c:v>
                </c:pt>
                <c:pt idx="2189">
                  <c:v>32287</c:v>
                </c:pt>
                <c:pt idx="2190">
                  <c:v>32288</c:v>
                </c:pt>
                <c:pt idx="2191">
                  <c:v>32289</c:v>
                </c:pt>
                <c:pt idx="2192">
                  <c:v>32290</c:v>
                </c:pt>
                <c:pt idx="2193">
                  <c:v>32293</c:v>
                </c:pt>
                <c:pt idx="2194">
                  <c:v>32294</c:v>
                </c:pt>
                <c:pt idx="2195">
                  <c:v>32295</c:v>
                </c:pt>
                <c:pt idx="2196">
                  <c:v>32296</c:v>
                </c:pt>
                <c:pt idx="2197">
                  <c:v>32297</c:v>
                </c:pt>
                <c:pt idx="2198">
                  <c:v>32300</c:v>
                </c:pt>
                <c:pt idx="2199">
                  <c:v>32301</c:v>
                </c:pt>
                <c:pt idx="2200">
                  <c:v>32302</c:v>
                </c:pt>
                <c:pt idx="2201">
                  <c:v>32303</c:v>
                </c:pt>
                <c:pt idx="2202">
                  <c:v>32304</c:v>
                </c:pt>
                <c:pt idx="2203">
                  <c:v>32307</c:v>
                </c:pt>
                <c:pt idx="2204">
                  <c:v>32308</c:v>
                </c:pt>
                <c:pt idx="2205">
                  <c:v>32309</c:v>
                </c:pt>
                <c:pt idx="2206">
                  <c:v>32310</c:v>
                </c:pt>
                <c:pt idx="2207">
                  <c:v>32311</c:v>
                </c:pt>
                <c:pt idx="2208">
                  <c:v>32314</c:v>
                </c:pt>
                <c:pt idx="2209">
                  <c:v>32315</c:v>
                </c:pt>
                <c:pt idx="2210">
                  <c:v>32316</c:v>
                </c:pt>
                <c:pt idx="2211">
                  <c:v>32317</c:v>
                </c:pt>
                <c:pt idx="2212">
                  <c:v>32318</c:v>
                </c:pt>
                <c:pt idx="2213">
                  <c:v>32321</c:v>
                </c:pt>
                <c:pt idx="2214">
                  <c:v>32322</c:v>
                </c:pt>
                <c:pt idx="2215">
                  <c:v>32323</c:v>
                </c:pt>
                <c:pt idx="2216">
                  <c:v>32324</c:v>
                </c:pt>
                <c:pt idx="2217">
                  <c:v>32325</c:v>
                </c:pt>
                <c:pt idx="2218">
                  <c:v>32328</c:v>
                </c:pt>
                <c:pt idx="2219">
                  <c:v>32329</c:v>
                </c:pt>
                <c:pt idx="2220">
                  <c:v>32330</c:v>
                </c:pt>
                <c:pt idx="2221">
                  <c:v>32331</c:v>
                </c:pt>
                <c:pt idx="2222">
                  <c:v>32332</c:v>
                </c:pt>
                <c:pt idx="2223">
                  <c:v>32335</c:v>
                </c:pt>
                <c:pt idx="2224">
                  <c:v>32336</c:v>
                </c:pt>
                <c:pt idx="2225">
                  <c:v>32337</c:v>
                </c:pt>
                <c:pt idx="2226">
                  <c:v>32338</c:v>
                </c:pt>
                <c:pt idx="2227">
                  <c:v>32339</c:v>
                </c:pt>
                <c:pt idx="2228">
                  <c:v>32342</c:v>
                </c:pt>
                <c:pt idx="2229">
                  <c:v>32343</c:v>
                </c:pt>
                <c:pt idx="2230">
                  <c:v>32344</c:v>
                </c:pt>
                <c:pt idx="2231">
                  <c:v>32345</c:v>
                </c:pt>
                <c:pt idx="2232">
                  <c:v>32346</c:v>
                </c:pt>
                <c:pt idx="2233">
                  <c:v>32349</c:v>
                </c:pt>
                <c:pt idx="2234">
                  <c:v>32350</c:v>
                </c:pt>
                <c:pt idx="2235">
                  <c:v>32351</c:v>
                </c:pt>
                <c:pt idx="2236">
                  <c:v>32352</c:v>
                </c:pt>
                <c:pt idx="2237">
                  <c:v>32353</c:v>
                </c:pt>
                <c:pt idx="2238">
                  <c:v>32356</c:v>
                </c:pt>
                <c:pt idx="2239">
                  <c:v>32357</c:v>
                </c:pt>
                <c:pt idx="2240">
                  <c:v>32358</c:v>
                </c:pt>
                <c:pt idx="2241">
                  <c:v>32359</c:v>
                </c:pt>
                <c:pt idx="2242">
                  <c:v>32360</c:v>
                </c:pt>
                <c:pt idx="2243">
                  <c:v>32363</c:v>
                </c:pt>
                <c:pt idx="2244">
                  <c:v>32364</c:v>
                </c:pt>
                <c:pt idx="2245">
                  <c:v>32365</c:v>
                </c:pt>
                <c:pt idx="2246">
                  <c:v>32366</c:v>
                </c:pt>
                <c:pt idx="2247">
                  <c:v>32367</c:v>
                </c:pt>
                <c:pt idx="2248">
                  <c:v>32370</c:v>
                </c:pt>
                <c:pt idx="2249">
                  <c:v>32371</c:v>
                </c:pt>
                <c:pt idx="2250">
                  <c:v>32372</c:v>
                </c:pt>
                <c:pt idx="2251">
                  <c:v>32373</c:v>
                </c:pt>
                <c:pt idx="2252">
                  <c:v>32374</c:v>
                </c:pt>
                <c:pt idx="2253">
                  <c:v>32377</c:v>
                </c:pt>
                <c:pt idx="2254">
                  <c:v>32378</c:v>
                </c:pt>
                <c:pt idx="2255">
                  <c:v>32379</c:v>
                </c:pt>
                <c:pt idx="2256">
                  <c:v>32380</c:v>
                </c:pt>
                <c:pt idx="2257">
                  <c:v>32381</c:v>
                </c:pt>
                <c:pt idx="2258">
                  <c:v>32384</c:v>
                </c:pt>
                <c:pt idx="2259">
                  <c:v>32385</c:v>
                </c:pt>
                <c:pt idx="2260">
                  <c:v>32386</c:v>
                </c:pt>
                <c:pt idx="2261">
                  <c:v>32387</c:v>
                </c:pt>
                <c:pt idx="2262">
                  <c:v>32388</c:v>
                </c:pt>
                <c:pt idx="2263">
                  <c:v>32391</c:v>
                </c:pt>
                <c:pt idx="2264">
                  <c:v>32392</c:v>
                </c:pt>
                <c:pt idx="2265">
                  <c:v>32393</c:v>
                </c:pt>
                <c:pt idx="2266">
                  <c:v>32394</c:v>
                </c:pt>
                <c:pt idx="2267">
                  <c:v>32395</c:v>
                </c:pt>
                <c:pt idx="2268">
                  <c:v>32398</c:v>
                </c:pt>
                <c:pt idx="2269">
                  <c:v>32399</c:v>
                </c:pt>
                <c:pt idx="2270">
                  <c:v>32400</c:v>
                </c:pt>
                <c:pt idx="2271">
                  <c:v>32401</c:v>
                </c:pt>
                <c:pt idx="2272">
                  <c:v>32402</c:v>
                </c:pt>
                <c:pt idx="2273">
                  <c:v>32405</c:v>
                </c:pt>
                <c:pt idx="2274">
                  <c:v>32406</c:v>
                </c:pt>
                <c:pt idx="2275">
                  <c:v>32407</c:v>
                </c:pt>
                <c:pt idx="2276">
                  <c:v>32408</c:v>
                </c:pt>
                <c:pt idx="2277">
                  <c:v>32409</c:v>
                </c:pt>
                <c:pt idx="2278">
                  <c:v>32412</c:v>
                </c:pt>
                <c:pt idx="2279">
                  <c:v>32413</c:v>
                </c:pt>
                <c:pt idx="2280">
                  <c:v>32414</c:v>
                </c:pt>
                <c:pt idx="2281">
                  <c:v>32415</c:v>
                </c:pt>
                <c:pt idx="2282">
                  <c:v>32416</c:v>
                </c:pt>
                <c:pt idx="2283">
                  <c:v>32419</c:v>
                </c:pt>
                <c:pt idx="2284">
                  <c:v>32420</c:v>
                </c:pt>
                <c:pt idx="2285">
                  <c:v>32421</c:v>
                </c:pt>
                <c:pt idx="2286">
                  <c:v>32422</c:v>
                </c:pt>
                <c:pt idx="2287">
                  <c:v>32423</c:v>
                </c:pt>
                <c:pt idx="2288">
                  <c:v>32426</c:v>
                </c:pt>
                <c:pt idx="2289">
                  <c:v>32427</c:v>
                </c:pt>
                <c:pt idx="2290">
                  <c:v>32428</c:v>
                </c:pt>
                <c:pt idx="2291">
                  <c:v>32429</c:v>
                </c:pt>
                <c:pt idx="2292">
                  <c:v>32430</c:v>
                </c:pt>
                <c:pt idx="2293">
                  <c:v>32433</c:v>
                </c:pt>
                <c:pt idx="2294">
                  <c:v>32434</c:v>
                </c:pt>
                <c:pt idx="2295">
                  <c:v>32435</c:v>
                </c:pt>
                <c:pt idx="2296">
                  <c:v>32436</c:v>
                </c:pt>
                <c:pt idx="2297">
                  <c:v>32437</c:v>
                </c:pt>
                <c:pt idx="2298">
                  <c:v>32440</c:v>
                </c:pt>
                <c:pt idx="2299">
                  <c:v>32441</c:v>
                </c:pt>
                <c:pt idx="2300">
                  <c:v>32442</c:v>
                </c:pt>
                <c:pt idx="2301">
                  <c:v>32443</c:v>
                </c:pt>
                <c:pt idx="2302">
                  <c:v>32444</c:v>
                </c:pt>
                <c:pt idx="2303">
                  <c:v>32447</c:v>
                </c:pt>
                <c:pt idx="2304">
                  <c:v>32448</c:v>
                </c:pt>
                <c:pt idx="2305">
                  <c:v>32449</c:v>
                </c:pt>
                <c:pt idx="2306">
                  <c:v>32450</c:v>
                </c:pt>
                <c:pt idx="2307">
                  <c:v>32451</c:v>
                </c:pt>
                <c:pt idx="2308">
                  <c:v>32454</c:v>
                </c:pt>
                <c:pt idx="2309">
                  <c:v>32455</c:v>
                </c:pt>
                <c:pt idx="2310">
                  <c:v>32456</c:v>
                </c:pt>
                <c:pt idx="2311">
                  <c:v>32457</c:v>
                </c:pt>
                <c:pt idx="2312">
                  <c:v>32458</c:v>
                </c:pt>
                <c:pt idx="2313">
                  <c:v>32461</c:v>
                </c:pt>
                <c:pt idx="2314">
                  <c:v>32462</c:v>
                </c:pt>
                <c:pt idx="2315">
                  <c:v>32463</c:v>
                </c:pt>
                <c:pt idx="2316">
                  <c:v>32464</c:v>
                </c:pt>
                <c:pt idx="2317">
                  <c:v>32465</c:v>
                </c:pt>
                <c:pt idx="2318">
                  <c:v>32468</c:v>
                </c:pt>
                <c:pt idx="2319">
                  <c:v>32469</c:v>
                </c:pt>
                <c:pt idx="2320">
                  <c:v>32470</c:v>
                </c:pt>
                <c:pt idx="2321">
                  <c:v>32471</c:v>
                </c:pt>
                <c:pt idx="2322">
                  <c:v>32472</c:v>
                </c:pt>
                <c:pt idx="2323">
                  <c:v>32475</c:v>
                </c:pt>
                <c:pt idx="2324">
                  <c:v>32476</c:v>
                </c:pt>
                <c:pt idx="2325">
                  <c:v>32477</c:v>
                </c:pt>
                <c:pt idx="2326">
                  <c:v>32478</c:v>
                </c:pt>
                <c:pt idx="2327">
                  <c:v>32479</c:v>
                </c:pt>
                <c:pt idx="2328">
                  <c:v>32482</c:v>
                </c:pt>
                <c:pt idx="2329">
                  <c:v>32483</c:v>
                </c:pt>
                <c:pt idx="2330">
                  <c:v>32484</c:v>
                </c:pt>
                <c:pt idx="2331">
                  <c:v>32485</c:v>
                </c:pt>
                <c:pt idx="2332">
                  <c:v>32486</c:v>
                </c:pt>
                <c:pt idx="2333">
                  <c:v>32489</c:v>
                </c:pt>
                <c:pt idx="2334">
                  <c:v>32490</c:v>
                </c:pt>
                <c:pt idx="2335">
                  <c:v>32491</c:v>
                </c:pt>
                <c:pt idx="2336">
                  <c:v>32492</c:v>
                </c:pt>
                <c:pt idx="2337">
                  <c:v>32493</c:v>
                </c:pt>
                <c:pt idx="2338">
                  <c:v>32496</c:v>
                </c:pt>
                <c:pt idx="2339">
                  <c:v>32497</c:v>
                </c:pt>
                <c:pt idx="2340">
                  <c:v>32498</c:v>
                </c:pt>
                <c:pt idx="2341">
                  <c:v>32499</c:v>
                </c:pt>
                <c:pt idx="2342">
                  <c:v>32500</c:v>
                </c:pt>
                <c:pt idx="2343">
                  <c:v>32503</c:v>
                </c:pt>
                <c:pt idx="2344">
                  <c:v>32504</c:v>
                </c:pt>
                <c:pt idx="2345">
                  <c:v>32505</c:v>
                </c:pt>
                <c:pt idx="2346">
                  <c:v>32506</c:v>
                </c:pt>
                <c:pt idx="2347">
                  <c:v>32507</c:v>
                </c:pt>
                <c:pt idx="2348">
                  <c:v>32510</c:v>
                </c:pt>
                <c:pt idx="2349">
                  <c:v>32511</c:v>
                </c:pt>
                <c:pt idx="2350">
                  <c:v>32512</c:v>
                </c:pt>
                <c:pt idx="2351">
                  <c:v>32513</c:v>
                </c:pt>
                <c:pt idx="2352">
                  <c:v>32514</c:v>
                </c:pt>
                <c:pt idx="2353">
                  <c:v>32517</c:v>
                </c:pt>
                <c:pt idx="2354">
                  <c:v>32518</c:v>
                </c:pt>
                <c:pt idx="2355">
                  <c:v>32519</c:v>
                </c:pt>
                <c:pt idx="2356">
                  <c:v>32520</c:v>
                </c:pt>
                <c:pt idx="2357">
                  <c:v>32521</c:v>
                </c:pt>
                <c:pt idx="2358">
                  <c:v>32524</c:v>
                </c:pt>
                <c:pt idx="2359">
                  <c:v>32525</c:v>
                </c:pt>
                <c:pt idx="2360">
                  <c:v>32526</c:v>
                </c:pt>
                <c:pt idx="2361">
                  <c:v>32527</c:v>
                </c:pt>
                <c:pt idx="2362">
                  <c:v>32528</c:v>
                </c:pt>
                <c:pt idx="2363">
                  <c:v>32531</c:v>
                </c:pt>
                <c:pt idx="2364">
                  <c:v>32532</c:v>
                </c:pt>
                <c:pt idx="2365">
                  <c:v>32533</c:v>
                </c:pt>
                <c:pt idx="2366">
                  <c:v>32534</c:v>
                </c:pt>
                <c:pt idx="2367">
                  <c:v>32535</c:v>
                </c:pt>
                <c:pt idx="2368">
                  <c:v>32538</c:v>
                </c:pt>
                <c:pt idx="2369">
                  <c:v>32539</c:v>
                </c:pt>
                <c:pt idx="2370">
                  <c:v>32540</c:v>
                </c:pt>
                <c:pt idx="2371">
                  <c:v>32541</c:v>
                </c:pt>
                <c:pt idx="2372">
                  <c:v>32542</c:v>
                </c:pt>
                <c:pt idx="2373">
                  <c:v>32545</c:v>
                </c:pt>
                <c:pt idx="2374">
                  <c:v>32546</c:v>
                </c:pt>
                <c:pt idx="2375">
                  <c:v>32547</c:v>
                </c:pt>
                <c:pt idx="2376">
                  <c:v>32548</c:v>
                </c:pt>
                <c:pt idx="2377">
                  <c:v>32549</c:v>
                </c:pt>
                <c:pt idx="2378">
                  <c:v>32552</c:v>
                </c:pt>
                <c:pt idx="2379">
                  <c:v>32553</c:v>
                </c:pt>
                <c:pt idx="2380">
                  <c:v>32554</c:v>
                </c:pt>
                <c:pt idx="2381">
                  <c:v>32555</c:v>
                </c:pt>
                <c:pt idx="2382">
                  <c:v>32556</c:v>
                </c:pt>
                <c:pt idx="2383">
                  <c:v>32559</c:v>
                </c:pt>
                <c:pt idx="2384">
                  <c:v>32560</c:v>
                </c:pt>
                <c:pt idx="2385">
                  <c:v>32561</c:v>
                </c:pt>
                <c:pt idx="2386">
                  <c:v>32562</c:v>
                </c:pt>
                <c:pt idx="2387">
                  <c:v>32563</c:v>
                </c:pt>
                <c:pt idx="2388">
                  <c:v>32566</c:v>
                </c:pt>
                <c:pt idx="2389">
                  <c:v>32567</c:v>
                </c:pt>
                <c:pt idx="2390">
                  <c:v>32568</c:v>
                </c:pt>
                <c:pt idx="2391">
                  <c:v>32569</c:v>
                </c:pt>
                <c:pt idx="2392">
                  <c:v>32570</c:v>
                </c:pt>
                <c:pt idx="2393">
                  <c:v>32573</c:v>
                </c:pt>
                <c:pt idx="2394">
                  <c:v>32574</c:v>
                </c:pt>
                <c:pt idx="2395">
                  <c:v>32575</c:v>
                </c:pt>
                <c:pt idx="2396">
                  <c:v>32576</c:v>
                </c:pt>
                <c:pt idx="2397">
                  <c:v>32577</c:v>
                </c:pt>
                <c:pt idx="2398">
                  <c:v>32580</c:v>
                </c:pt>
                <c:pt idx="2399">
                  <c:v>32581</c:v>
                </c:pt>
                <c:pt idx="2400">
                  <c:v>32582</c:v>
                </c:pt>
                <c:pt idx="2401">
                  <c:v>32583</c:v>
                </c:pt>
                <c:pt idx="2402">
                  <c:v>32584</c:v>
                </c:pt>
                <c:pt idx="2403">
                  <c:v>32587</c:v>
                </c:pt>
                <c:pt idx="2404">
                  <c:v>32588</c:v>
                </c:pt>
                <c:pt idx="2405">
                  <c:v>32589</c:v>
                </c:pt>
                <c:pt idx="2406">
                  <c:v>32590</c:v>
                </c:pt>
                <c:pt idx="2407">
                  <c:v>32591</c:v>
                </c:pt>
                <c:pt idx="2408">
                  <c:v>32594</c:v>
                </c:pt>
                <c:pt idx="2409">
                  <c:v>32595</c:v>
                </c:pt>
                <c:pt idx="2410">
                  <c:v>32596</c:v>
                </c:pt>
                <c:pt idx="2411">
                  <c:v>32597</c:v>
                </c:pt>
                <c:pt idx="2412">
                  <c:v>32598</c:v>
                </c:pt>
                <c:pt idx="2413">
                  <c:v>32601</c:v>
                </c:pt>
                <c:pt idx="2414">
                  <c:v>32602</c:v>
                </c:pt>
                <c:pt idx="2415">
                  <c:v>32603</c:v>
                </c:pt>
                <c:pt idx="2416">
                  <c:v>32604</c:v>
                </c:pt>
                <c:pt idx="2417">
                  <c:v>32605</c:v>
                </c:pt>
                <c:pt idx="2418">
                  <c:v>32608</c:v>
                </c:pt>
                <c:pt idx="2419">
                  <c:v>32609</c:v>
                </c:pt>
                <c:pt idx="2420">
                  <c:v>32610</c:v>
                </c:pt>
                <c:pt idx="2421">
                  <c:v>32611</c:v>
                </c:pt>
                <c:pt idx="2422">
                  <c:v>32612</c:v>
                </c:pt>
                <c:pt idx="2423">
                  <c:v>32615</c:v>
                </c:pt>
                <c:pt idx="2424">
                  <c:v>32616</c:v>
                </c:pt>
                <c:pt idx="2425">
                  <c:v>32617</c:v>
                </c:pt>
                <c:pt idx="2426">
                  <c:v>32618</c:v>
                </c:pt>
                <c:pt idx="2427">
                  <c:v>32619</c:v>
                </c:pt>
                <c:pt idx="2428">
                  <c:v>32622</c:v>
                </c:pt>
                <c:pt idx="2429">
                  <c:v>32623</c:v>
                </c:pt>
                <c:pt idx="2430">
                  <c:v>32624</c:v>
                </c:pt>
                <c:pt idx="2431">
                  <c:v>32625</c:v>
                </c:pt>
                <c:pt idx="2432">
                  <c:v>32626</c:v>
                </c:pt>
                <c:pt idx="2433">
                  <c:v>32629</c:v>
                </c:pt>
                <c:pt idx="2434">
                  <c:v>32630</c:v>
                </c:pt>
                <c:pt idx="2435">
                  <c:v>32631</c:v>
                </c:pt>
                <c:pt idx="2436">
                  <c:v>32632</c:v>
                </c:pt>
                <c:pt idx="2437">
                  <c:v>32633</c:v>
                </c:pt>
                <c:pt idx="2438">
                  <c:v>32636</c:v>
                </c:pt>
                <c:pt idx="2439">
                  <c:v>32637</c:v>
                </c:pt>
                <c:pt idx="2440">
                  <c:v>32638</c:v>
                </c:pt>
                <c:pt idx="2441">
                  <c:v>32639</c:v>
                </c:pt>
                <c:pt idx="2442">
                  <c:v>32640</c:v>
                </c:pt>
                <c:pt idx="2443">
                  <c:v>32643</c:v>
                </c:pt>
                <c:pt idx="2444">
                  <c:v>32644</c:v>
                </c:pt>
                <c:pt idx="2445">
                  <c:v>32645</c:v>
                </c:pt>
                <c:pt idx="2446">
                  <c:v>32646</c:v>
                </c:pt>
                <c:pt idx="2447">
                  <c:v>32647</c:v>
                </c:pt>
                <c:pt idx="2448">
                  <c:v>32650</c:v>
                </c:pt>
                <c:pt idx="2449">
                  <c:v>32651</c:v>
                </c:pt>
                <c:pt idx="2450">
                  <c:v>32652</c:v>
                </c:pt>
                <c:pt idx="2451">
                  <c:v>32653</c:v>
                </c:pt>
                <c:pt idx="2452">
                  <c:v>32654</c:v>
                </c:pt>
                <c:pt idx="2453">
                  <c:v>32657</c:v>
                </c:pt>
                <c:pt idx="2454">
                  <c:v>32658</c:v>
                </c:pt>
                <c:pt idx="2455">
                  <c:v>32659</c:v>
                </c:pt>
                <c:pt idx="2456">
                  <c:v>32660</c:v>
                </c:pt>
                <c:pt idx="2457">
                  <c:v>32661</c:v>
                </c:pt>
                <c:pt idx="2458">
                  <c:v>32664</c:v>
                </c:pt>
                <c:pt idx="2459">
                  <c:v>32665</c:v>
                </c:pt>
                <c:pt idx="2460">
                  <c:v>32666</c:v>
                </c:pt>
                <c:pt idx="2461">
                  <c:v>32667</c:v>
                </c:pt>
                <c:pt idx="2462">
                  <c:v>32668</c:v>
                </c:pt>
                <c:pt idx="2463">
                  <c:v>32671</c:v>
                </c:pt>
                <c:pt idx="2464">
                  <c:v>32672</c:v>
                </c:pt>
                <c:pt idx="2465">
                  <c:v>32673</c:v>
                </c:pt>
                <c:pt idx="2466">
                  <c:v>32674</c:v>
                </c:pt>
                <c:pt idx="2467">
                  <c:v>32675</c:v>
                </c:pt>
                <c:pt idx="2468">
                  <c:v>32678</c:v>
                </c:pt>
                <c:pt idx="2469">
                  <c:v>32679</c:v>
                </c:pt>
                <c:pt idx="2470">
                  <c:v>32680</c:v>
                </c:pt>
                <c:pt idx="2471">
                  <c:v>32681</c:v>
                </c:pt>
                <c:pt idx="2472">
                  <c:v>32682</c:v>
                </c:pt>
                <c:pt idx="2473">
                  <c:v>32685</c:v>
                </c:pt>
                <c:pt idx="2474">
                  <c:v>32686</c:v>
                </c:pt>
                <c:pt idx="2475">
                  <c:v>32687</c:v>
                </c:pt>
                <c:pt idx="2476">
                  <c:v>32688</c:v>
                </c:pt>
                <c:pt idx="2477">
                  <c:v>32689</c:v>
                </c:pt>
                <c:pt idx="2478">
                  <c:v>32692</c:v>
                </c:pt>
                <c:pt idx="2479">
                  <c:v>32693</c:v>
                </c:pt>
                <c:pt idx="2480">
                  <c:v>32694</c:v>
                </c:pt>
                <c:pt idx="2481">
                  <c:v>32695</c:v>
                </c:pt>
                <c:pt idx="2482">
                  <c:v>32696</c:v>
                </c:pt>
                <c:pt idx="2483">
                  <c:v>32699</c:v>
                </c:pt>
                <c:pt idx="2484">
                  <c:v>32700</c:v>
                </c:pt>
                <c:pt idx="2485">
                  <c:v>32701</c:v>
                </c:pt>
                <c:pt idx="2486">
                  <c:v>32702</c:v>
                </c:pt>
                <c:pt idx="2487">
                  <c:v>32703</c:v>
                </c:pt>
                <c:pt idx="2488">
                  <c:v>32706</c:v>
                </c:pt>
                <c:pt idx="2489">
                  <c:v>32707</c:v>
                </c:pt>
                <c:pt idx="2490">
                  <c:v>32708</c:v>
                </c:pt>
                <c:pt idx="2491">
                  <c:v>32709</c:v>
                </c:pt>
                <c:pt idx="2492">
                  <c:v>32710</c:v>
                </c:pt>
                <c:pt idx="2493">
                  <c:v>32713</c:v>
                </c:pt>
                <c:pt idx="2494">
                  <c:v>32714</c:v>
                </c:pt>
                <c:pt idx="2495">
                  <c:v>32715</c:v>
                </c:pt>
                <c:pt idx="2496">
                  <c:v>32716</c:v>
                </c:pt>
                <c:pt idx="2497">
                  <c:v>32717</c:v>
                </c:pt>
                <c:pt idx="2498">
                  <c:v>32720</c:v>
                </c:pt>
                <c:pt idx="2499">
                  <c:v>32721</c:v>
                </c:pt>
                <c:pt idx="2500">
                  <c:v>32722</c:v>
                </c:pt>
                <c:pt idx="2501">
                  <c:v>32723</c:v>
                </c:pt>
                <c:pt idx="2502">
                  <c:v>32724</c:v>
                </c:pt>
                <c:pt idx="2503">
                  <c:v>32727</c:v>
                </c:pt>
                <c:pt idx="2504">
                  <c:v>32728</c:v>
                </c:pt>
                <c:pt idx="2505">
                  <c:v>32729</c:v>
                </c:pt>
                <c:pt idx="2506">
                  <c:v>32730</c:v>
                </c:pt>
                <c:pt idx="2507">
                  <c:v>32731</c:v>
                </c:pt>
                <c:pt idx="2508">
                  <c:v>32734</c:v>
                </c:pt>
                <c:pt idx="2509">
                  <c:v>32735</c:v>
                </c:pt>
                <c:pt idx="2510">
                  <c:v>32736</c:v>
                </c:pt>
                <c:pt idx="2511">
                  <c:v>32737</c:v>
                </c:pt>
                <c:pt idx="2512">
                  <c:v>32738</c:v>
                </c:pt>
                <c:pt idx="2513">
                  <c:v>32741</c:v>
                </c:pt>
                <c:pt idx="2514">
                  <c:v>32742</c:v>
                </c:pt>
                <c:pt idx="2515">
                  <c:v>32743</c:v>
                </c:pt>
                <c:pt idx="2516">
                  <c:v>32744</c:v>
                </c:pt>
                <c:pt idx="2517">
                  <c:v>32745</c:v>
                </c:pt>
                <c:pt idx="2518">
                  <c:v>32748</c:v>
                </c:pt>
                <c:pt idx="2519">
                  <c:v>32749</c:v>
                </c:pt>
                <c:pt idx="2520">
                  <c:v>32750</c:v>
                </c:pt>
                <c:pt idx="2521">
                  <c:v>32751</c:v>
                </c:pt>
                <c:pt idx="2522">
                  <c:v>32752</c:v>
                </c:pt>
                <c:pt idx="2523">
                  <c:v>32755</c:v>
                </c:pt>
                <c:pt idx="2524">
                  <c:v>32756</c:v>
                </c:pt>
                <c:pt idx="2525">
                  <c:v>32757</c:v>
                </c:pt>
                <c:pt idx="2526">
                  <c:v>32758</c:v>
                </c:pt>
                <c:pt idx="2527">
                  <c:v>32759</c:v>
                </c:pt>
                <c:pt idx="2528">
                  <c:v>32762</c:v>
                </c:pt>
                <c:pt idx="2529">
                  <c:v>32763</c:v>
                </c:pt>
                <c:pt idx="2530">
                  <c:v>32764</c:v>
                </c:pt>
                <c:pt idx="2531">
                  <c:v>32765</c:v>
                </c:pt>
                <c:pt idx="2532">
                  <c:v>32766</c:v>
                </c:pt>
                <c:pt idx="2533">
                  <c:v>32769</c:v>
                </c:pt>
                <c:pt idx="2534">
                  <c:v>32770</c:v>
                </c:pt>
                <c:pt idx="2535">
                  <c:v>32771</c:v>
                </c:pt>
                <c:pt idx="2536">
                  <c:v>32772</c:v>
                </c:pt>
                <c:pt idx="2537">
                  <c:v>32773</c:v>
                </c:pt>
                <c:pt idx="2538">
                  <c:v>32776</c:v>
                </c:pt>
                <c:pt idx="2539">
                  <c:v>32777</c:v>
                </c:pt>
                <c:pt idx="2540">
                  <c:v>32778</c:v>
                </c:pt>
                <c:pt idx="2541">
                  <c:v>32779</c:v>
                </c:pt>
                <c:pt idx="2542">
                  <c:v>32780</c:v>
                </c:pt>
                <c:pt idx="2543">
                  <c:v>32783</c:v>
                </c:pt>
                <c:pt idx="2544">
                  <c:v>32784</c:v>
                </c:pt>
                <c:pt idx="2545">
                  <c:v>32785</c:v>
                </c:pt>
                <c:pt idx="2546">
                  <c:v>32786</c:v>
                </c:pt>
                <c:pt idx="2547">
                  <c:v>32787</c:v>
                </c:pt>
                <c:pt idx="2548">
                  <c:v>32790</c:v>
                </c:pt>
                <c:pt idx="2549">
                  <c:v>32791</c:v>
                </c:pt>
                <c:pt idx="2550">
                  <c:v>32792</c:v>
                </c:pt>
                <c:pt idx="2551">
                  <c:v>32793</c:v>
                </c:pt>
                <c:pt idx="2552">
                  <c:v>32794</c:v>
                </c:pt>
                <c:pt idx="2553">
                  <c:v>32797</c:v>
                </c:pt>
                <c:pt idx="2554">
                  <c:v>32798</c:v>
                </c:pt>
                <c:pt idx="2555">
                  <c:v>32799</c:v>
                </c:pt>
                <c:pt idx="2556">
                  <c:v>32800</c:v>
                </c:pt>
                <c:pt idx="2557">
                  <c:v>32801</c:v>
                </c:pt>
                <c:pt idx="2558">
                  <c:v>32804</c:v>
                </c:pt>
                <c:pt idx="2559">
                  <c:v>32805</c:v>
                </c:pt>
                <c:pt idx="2560">
                  <c:v>32806</c:v>
                </c:pt>
                <c:pt idx="2561">
                  <c:v>32807</c:v>
                </c:pt>
                <c:pt idx="2562">
                  <c:v>32808</c:v>
                </c:pt>
                <c:pt idx="2563">
                  <c:v>32811</c:v>
                </c:pt>
                <c:pt idx="2564">
                  <c:v>32812</c:v>
                </c:pt>
                <c:pt idx="2565">
                  <c:v>32813</c:v>
                </c:pt>
                <c:pt idx="2566">
                  <c:v>32814</c:v>
                </c:pt>
                <c:pt idx="2567">
                  <c:v>32815</c:v>
                </c:pt>
                <c:pt idx="2568">
                  <c:v>32818</c:v>
                </c:pt>
                <c:pt idx="2569">
                  <c:v>32819</c:v>
                </c:pt>
                <c:pt idx="2570">
                  <c:v>32820</c:v>
                </c:pt>
                <c:pt idx="2571">
                  <c:v>32821</c:v>
                </c:pt>
                <c:pt idx="2572">
                  <c:v>32822</c:v>
                </c:pt>
                <c:pt idx="2573">
                  <c:v>32825</c:v>
                </c:pt>
                <c:pt idx="2574">
                  <c:v>32826</c:v>
                </c:pt>
                <c:pt idx="2575">
                  <c:v>32827</c:v>
                </c:pt>
                <c:pt idx="2576">
                  <c:v>32828</c:v>
                </c:pt>
                <c:pt idx="2577">
                  <c:v>32829</c:v>
                </c:pt>
                <c:pt idx="2578">
                  <c:v>32832</c:v>
                </c:pt>
                <c:pt idx="2579">
                  <c:v>32833</c:v>
                </c:pt>
                <c:pt idx="2580">
                  <c:v>32834</c:v>
                </c:pt>
                <c:pt idx="2581">
                  <c:v>32835</c:v>
                </c:pt>
                <c:pt idx="2582">
                  <c:v>32836</c:v>
                </c:pt>
                <c:pt idx="2583">
                  <c:v>32839</c:v>
                </c:pt>
                <c:pt idx="2584">
                  <c:v>32840</c:v>
                </c:pt>
                <c:pt idx="2585">
                  <c:v>32841</c:v>
                </c:pt>
                <c:pt idx="2586">
                  <c:v>32842</c:v>
                </c:pt>
                <c:pt idx="2587">
                  <c:v>32843</c:v>
                </c:pt>
                <c:pt idx="2588">
                  <c:v>32846</c:v>
                </c:pt>
                <c:pt idx="2589">
                  <c:v>32847</c:v>
                </c:pt>
                <c:pt idx="2590">
                  <c:v>32848</c:v>
                </c:pt>
                <c:pt idx="2591">
                  <c:v>32849</c:v>
                </c:pt>
                <c:pt idx="2592">
                  <c:v>32850</c:v>
                </c:pt>
                <c:pt idx="2593">
                  <c:v>32853</c:v>
                </c:pt>
                <c:pt idx="2594">
                  <c:v>32854</c:v>
                </c:pt>
                <c:pt idx="2595">
                  <c:v>32855</c:v>
                </c:pt>
                <c:pt idx="2596">
                  <c:v>32856</c:v>
                </c:pt>
                <c:pt idx="2597">
                  <c:v>32857</c:v>
                </c:pt>
                <c:pt idx="2598">
                  <c:v>32860</c:v>
                </c:pt>
                <c:pt idx="2599">
                  <c:v>32861</c:v>
                </c:pt>
                <c:pt idx="2600">
                  <c:v>32862</c:v>
                </c:pt>
                <c:pt idx="2601">
                  <c:v>32863</c:v>
                </c:pt>
                <c:pt idx="2602">
                  <c:v>32864</c:v>
                </c:pt>
                <c:pt idx="2603">
                  <c:v>32867</c:v>
                </c:pt>
                <c:pt idx="2604">
                  <c:v>32868</c:v>
                </c:pt>
                <c:pt idx="2605">
                  <c:v>32869</c:v>
                </c:pt>
                <c:pt idx="2606">
                  <c:v>32870</c:v>
                </c:pt>
                <c:pt idx="2607">
                  <c:v>32871</c:v>
                </c:pt>
                <c:pt idx="2608">
                  <c:v>32874</c:v>
                </c:pt>
                <c:pt idx="2609">
                  <c:v>32875</c:v>
                </c:pt>
                <c:pt idx="2610">
                  <c:v>32876</c:v>
                </c:pt>
                <c:pt idx="2611">
                  <c:v>32877</c:v>
                </c:pt>
                <c:pt idx="2612">
                  <c:v>32878</c:v>
                </c:pt>
                <c:pt idx="2613">
                  <c:v>32881</c:v>
                </c:pt>
                <c:pt idx="2614">
                  <c:v>32882</c:v>
                </c:pt>
                <c:pt idx="2615">
                  <c:v>32883</c:v>
                </c:pt>
                <c:pt idx="2616">
                  <c:v>32884</c:v>
                </c:pt>
                <c:pt idx="2617">
                  <c:v>32885</c:v>
                </c:pt>
                <c:pt idx="2618">
                  <c:v>32888</c:v>
                </c:pt>
                <c:pt idx="2619">
                  <c:v>32889</c:v>
                </c:pt>
                <c:pt idx="2620">
                  <c:v>32890</c:v>
                </c:pt>
                <c:pt idx="2621">
                  <c:v>32891</c:v>
                </c:pt>
                <c:pt idx="2622">
                  <c:v>32892</c:v>
                </c:pt>
                <c:pt idx="2623">
                  <c:v>32895</c:v>
                </c:pt>
                <c:pt idx="2624">
                  <c:v>32896</c:v>
                </c:pt>
                <c:pt idx="2625">
                  <c:v>32897</c:v>
                </c:pt>
                <c:pt idx="2626">
                  <c:v>32898</c:v>
                </c:pt>
                <c:pt idx="2627">
                  <c:v>32899</c:v>
                </c:pt>
                <c:pt idx="2628">
                  <c:v>32902</c:v>
                </c:pt>
                <c:pt idx="2629">
                  <c:v>32903</c:v>
                </c:pt>
                <c:pt idx="2630">
                  <c:v>32904</c:v>
                </c:pt>
                <c:pt idx="2631">
                  <c:v>32905</c:v>
                </c:pt>
                <c:pt idx="2632">
                  <c:v>32906</c:v>
                </c:pt>
                <c:pt idx="2633">
                  <c:v>32909</c:v>
                </c:pt>
                <c:pt idx="2634">
                  <c:v>32910</c:v>
                </c:pt>
                <c:pt idx="2635">
                  <c:v>32911</c:v>
                </c:pt>
                <c:pt idx="2636">
                  <c:v>32912</c:v>
                </c:pt>
                <c:pt idx="2637">
                  <c:v>32913</c:v>
                </c:pt>
                <c:pt idx="2638">
                  <c:v>32916</c:v>
                </c:pt>
                <c:pt idx="2639">
                  <c:v>32917</c:v>
                </c:pt>
                <c:pt idx="2640">
                  <c:v>32918</c:v>
                </c:pt>
                <c:pt idx="2641">
                  <c:v>32919</c:v>
                </c:pt>
                <c:pt idx="2642">
                  <c:v>32920</c:v>
                </c:pt>
                <c:pt idx="2643">
                  <c:v>32923</c:v>
                </c:pt>
                <c:pt idx="2644">
                  <c:v>32924</c:v>
                </c:pt>
                <c:pt idx="2645">
                  <c:v>32925</c:v>
                </c:pt>
                <c:pt idx="2646">
                  <c:v>32926</c:v>
                </c:pt>
                <c:pt idx="2647">
                  <c:v>32927</c:v>
                </c:pt>
                <c:pt idx="2648">
                  <c:v>32930</c:v>
                </c:pt>
                <c:pt idx="2649">
                  <c:v>32931</c:v>
                </c:pt>
                <c:pt idx="2650">
                  <c:v>32932</c:v>
                </c:pt>
                <c:pt idx="2651">
                  <c:v>32933</c:v>
                </c:pt>
                <c:pt idx="2652">
                  <c:v>32934</c:v>
                </c:pt>
                <c:pt idx="2653">
                  <c:v>32937</c:v>
                </c:pt>
                <c:pt idx="2654">
                  <c:v>32938</c:v>
                </c:pt>
                <c:pt idx="2655">
                  <c:v>32939</c:v>
                </c:pt>
                <c:pt idx="2656">
                  <c:v>32940</c:v>
                </c:pt>
                <c:pt idx="2657">
                  <c:v>32941</c:v>
                </c:pt>
                <c:pt idx="2658">
                  <c:v>32944</c:v>
                </c:pt>
                <c:pt idx="2659">
                  <c:v>32945</c:v>
                </c:pt>
                <c:pt idx="2660">
                  <c:v>32946</c:v>
                </c:pt>
                <c:pt idx="2661">
                  <c:v>32947</c:v>
                </c:pt>
                <c:pt idx="2662">
                  <c:v>32948</c:v>
                </c:pt>
                <c:pt idx="2663">
                  <c:v>32951</c:v>
                </c:pt>
                <c:pt idx="2664">
                  <c:v>32952</c:v>
                </c:pt>
                <c:pt idx="2665">
                  <c:v>32953</c:v>
                </c:pt>
                <c:pt idx="2666">
                  <c:v>32954</c:v>
                </c:pt>
                <c:pt idx="2667">
                  <c:v>32955</c:v>
                </c:pt>
                <c:pt idx="2668">
                  <c:v>32958</c:v>
                </c:pt>
                <c:pt idx="2669">
                  <c:v>32959</c:v>
                </c:pt>
                <c:pt idx="2670">
                  <c:v>32960</c:v>
                </c:pt>
                <c:pt idx="2671">
                  <c:v>32961</c:v>
                </c:pt>
                <c:pt idx="2672">
                  <c:v>32962</c:v>
                </c:pt>
                <c:pt idx="2673">
                  <c:v>32965</c:v>
                </c:pt>
                <c:pt idx="2674">
                  <c:v>32966</c:v>
                </c:pt>
                <c:pt idx="2675">
                  <c:v>32967</c:v>
                </c:pt>
                <c:pt idx="2676">
                  <c:v>32968</c:v>
                </c:pt>
                <c:pt idx="2677">
                  <c:v>32969</c:v>
                </c:pt>
                <c:pt idx="2678">
                  <c:v>32972</c:v>
                </c:pt>
                <c:pt idx="2679">
                  <c:v>32973</c:v>
                </c:pt>
                <c:pt idx="2680">
                  <c:v>32974</c:v>
                </c:pt>
                <c:pt idx="2681">
                  <c:v>32975</c:v>
                </c:pt>
                <c:pt idx="2682">
                  <c:v>32976</c:v>
                </c:pt>
                <c:pt idx="2683">
                  <c:v>32979</c:v>
                </c:pt>
                <c:pt idx="2684">
                  <c:v>32980</c:v>
                </c:pt>
                <c:pt idx="2685">
                  <c:v>32981</c:v>
                </c:pt>
                <c:pt idx="2686">
                  <c:v>32982</c:v>
                </c:pt>
                <c:pt idx="2687">
                  <c:v>32983</c:v>
                </c:pt>
                <c:pt idx="2688">
                  <c:v>32986</c:v>
                </c:pt>
                <c:pt idx="2689">
                  <c:v>32987</c:v>
                </c:pt>
                <c:pt idx="2690">
                  <c:v>32988</c:v>
                </c:pt>
                <c:pt idx="2691">
                  <c:v>32989</c:v>
                </c:pt>
                <c:pt idx="2692">
                  <c:v>32990</c:v>
                </c:pt>
                <c:pt idx="2693">
                  <c:v>32993</c:v>
                </c:pt>
                <c:pt idx="2694">
                  <c:v>32994</c:v>
                </c:pt>
                <c:pt idx="2695">
                  <c:v>32995</c:v>
                </c:pt>
                <c:pt idx="2696">
                  <c:v>32996</c:v>
                </c:pt>
                <c:pt idx="2697">
                  <c:v>32997</c:v>
                </c:pt>
                <c:pt idx="2698">
                  <c:v>33000</c:v>
                </c:pt>
                <c:pt idx="2699">
                  <c:v>33001</c:v>
                </c:pt>
                <c:pt idx="2700">
                  <c:v>33002</c:v>
                </c:pt>
                <c:pt idx="2701">
                  <c:v>33003</c:v>
                </c:pt>
                <c:pt idx="2702">
                  <c:v>33004</c:v>
                </c:pt>
                <c:pt idx="2703">
                  <c:v>33007</c:v>
                </c:pt>
                <c:pt idx="2704">
                  <c:v>33008</c:v>
                </c:pt>
                <c:pt idx="2705">
                  <c:v>33009</c:v>
                </c:pt>
                <c:pt idx="2706">
                  <c:v>33010</c:v>
                </c:pt>
                <c:pt idx="2707">
                  <c:v>33011</c:v>
                </c:pt>
                <c:pt idx="2708">
                  <c:v>33014</c:v>
                </c:pt>
                <c:pt idx="2709">
                  <c:v>33015</c:v>
                </c:pt>
                <c:pt idx="2710">
                  <c:v>33016</c:v>
                </c:pt>
                <c:pt idx="2711">
                  <c:v>33017</c:v>
                </c:pt>
                <c:pt idx="2712">
                  <c:v>33018</c:v>
                </c:pt>
                <c:pt idx="2713">
                  <c:v>33021</c:v>
                </c:pt>
                <c:pt idx="2714">
                  <c:v>33022</c:v>
                </c:pt>
                <c:pt idx="2715">
                  <c:v>33023</c:v>
                </c:pt>
                <c:pt idx="2716">
                  <c:v>33024</c:v>
                </c:pt>
                <c:pt idx="2717">
                  <c:v>33025</c:v>
                </c:pt>
                <c:pt idx="2718">
                  <c:v>33028</c:v>
                </c:pt>
                <c:pt idx="2719">
                  <c:v>33029</c:v>
                </c:pt>
                <c:pt idx="2720">
                  <c:v>33030</c:v>
                </c:pt>
                <c:pt idx="2721">
                  <c:v>33031</c:v>
                </c:pt>
                <c:pt idx="2722">
                  <c:v>33032</c:v>
                </c:pt>
                <c:pt idx="2723">
                  <c:v>33035</c:v>
                </c:pt>
                <c:pt idx="2724">
                  <c:v>33036</c:v>
                </c:pt>
                <c:pt idx="2725">
                  <c:v>33037</c:v>
                </c:pt>
                <c:pt idx="2726">
                  <c:v>33038</c:v>
                </c:pt>
                <c:pt idx="2727">
                  <c:v>33039</c:v>
                </c:pt>
                <c:pt idx="2728">
                  <c:v>33042</c:v>
                </c:pt>
                <c:pt idx="2729">
                  <c:v>33043</c:v>
                </c:pt>
                <c:pt idx="2730">
                  <c:v>33044</c:v>
                </c:pt>
                <c:pt idx="2731">
                  <c:v>33045</c:v>
                </c:pt>
                <c:pt idx="2732">
                  <c:v>33046</c:v>
                </c:pt>
                <c:pt idx="2733">
                  <c:v>33049</c:v>
                </c:pt>
                <c:pt idx="2734">
                  <c:v>33050</c:v>
                </c:pt>
                <c:pt idx="2735">
                  <c:v>33051</c:v>
                </c:pt>
                <c:pt idx="2736">
                  <c:v>33052</c:v>
                </c:pt>
                <c:pt idx="2737">
                  <c:v>33053</c:v>
                </c:pt>
                <c:pt idx="2738">
                  <c:v>33056</c:v>
                </c:pt>
                <c:pt idx="2739">
                  <c:v>33057</c:v>
                </c:pt>
                <c:pt idx="2740">
                  <c:v>33058</c:v>
                </c:pt>
                <c:pt idx="2741">
                  <c:v>33059</c:v>
                </c:pt>
                <c:pt idx="2742">
                  <c:v>33060</c:v>
                </c:pt>
                <c:pt idx="2743">
                  <c:v>33063</c:v>
                </c:pt>
                <c:pt idx="2744">
                  <c:v>33064</c:v>
                </c:pt>
                <c:pt idx="2745">
                  <c:v>33065</c:v>
                </c:pt>
                <c:pt idx="2746">
                  <c:v>33066</c:v>
                </c:pt>
                <c:pt idx="2747">
                  <c:v>33067</c:v>
                </c:pt>
                <c:pt idx="2748">
                  <c:v>33070</c:v>
                </c:pt>
                <c:pt idx="2749">
                  <c:v>33071</c:v>
                </c:pt>
                <c:pt idx="2750">
                  <c:v>33072</c:v>
                </c:pt>
                <c:pt idx="2751">
                  <c:v>33073</c:v>
                </c:pt>
                <c:pt idx="2752">
                  <c:v>33074</c:v>
                </c:pt>
                <c:pt idx="2753">
                  <c:v>33077</c:v>
                </c:pt>
                <c:pt idx="2754">
                  <c:v>33078</c:v>
                </c:pt>
                <c:pt idx="2755">
                  <c:v>33079</c:v>
                </c:pt>
                <c:pt idx="2756">
                  <c:v>33080</c:v>
                </c:pt>
                <c:pt idx="2757">
                  <c:v>33081</c:v>
                </c:pt>
                <c:pt idx="2758">
                  <c:v>33084</c:v>
                </c:pt>
                <c:pt idx="2759">
                  <c:v>33085</c:v>
                </c:pt>
                <c:pt idx="2760">
                  <c:v>33086</c:v>
                </c:pt>
                <c:pt idx="2761">
                  <c:v>33087</c:v>
                </c:pt>
                <c:pt idx="2762">
                  <c:v>33088</c:v>
                </c:pt>
                <c:pt idx="2763">
                  <c:v>33091</c:v>
                </c:pt>
                <c:pt idx="2764">
                  <c:v>33092</c:v>
                </c:pt>
                <c:pt idx="2765">
                  <c:v>33093</c:v>
                </c:pt>
                <c:pt idx="2766">
                  <c:v>33094</c:v>
                </c:pt>
                <c:pt idx="2767">
                  <c:v>33095</c:v>
                </c:pt>
                <c:pt idx="2768">
                  <c:v>33098</c:v>
                </c:pt>
                <c:pt idx="2769">
                  <c:v>33099</c:v>
                </c:pt>
                <c:pt idx="2770">
                  <c:v>33100</c:v>
                </c:pt>
                <c:pt idx="2771">
                  <c:v>33101</c:v>
                </c:pt>
                <c:pt idx="2772">
                  <c:v>33102</c:v>
                </c:pt>
                <c:pt idx="2773">
                  <c:v>33105</c:v>
                </c:pt>
                <c:pt idx="2774">
                  <c:v>33106</c:v>
                </c:pt>
                <c:pt idx="2775">
                  <c:v>33107</c:v>
                </c:pt>
                <c:pt idx="2776">
                  <c:v>33108</c:v>
                </c:pt>
                <c:pt idx="2777">
                  <c:v>33109</c:v>
                </c:pt>
                <c:pt idx="2778">
                  <c:v>33112</c:v>
                </c:pt>
                <c:pt idx="2779">
                  <c:v>33113</c:v>
                </c:pt>
                <c:pt idx="2780">
                  <c:v>33114</c:v>
                </c:pt>
                <c:pt idx="2781">
                  <c:v>33115</c:v>
                </c:pt>
                <c:pt idx="2782">
                  <c:v>33116</c:v>
                </c:pt>
                <c:pt idx="2783">
                  <c:v>33119</c:v>
                </c:pt>
                <c:pt idx="2784">
                  <c:v>33120</c:v>
                </c:pt>
                <c:pt idx="2785">
                  <c:v>33121</c:v>
                </c:pt>
                <c:pt idx="2786">
                  <c:v>33122</c:v>
                </c:pt>
                <c:pt idx="2787">
                  <c:v>33123</c:v>
                </c:pt>
                <c:pt idx="2788">
                  <c:v>33126</c:v>
                </c:pt>
                <c:pt idx="2789">
                  <c:v>33127</c:v>
                </c:pt>
                <c:pt idx="2790">
                  <c:v>33128</c:v>
                </c:pt>
                <c:pt idx="2791">
                  <c:v>33129</c:v>
                </c:pt>
                <c:pt idx="2792">
                  <c:v>33130</c:v>
                </c:pt>
                <c:pt idx="2793">
                  <c:v>33133</c:v>
                </c:pt>
                <c:pt idx="2794">
                  <c:v>33134</c:v>
                </c:pt>
                <c:pt idx="2795">
                  <c:v>33135</c:v>
                </c:pt>
                <c:pt idx="2796">
                  <c:v>33136</c:v>
                </c:pt>
                <c:pt idx="2797">
                  <c:v>33137</c:v>
                </c:pt>
                <c:pt idx="2798">
                  <c:v>33140</c:v>
                </c:pt>
                <c:pt idx="2799">
                  <c:v>33141</c:v>
                </c:pt>
                <c:pt idx="2800">
                  <c:v>33142</c:v>
                </c:pt>
                <c:pt idx="2801">
                  <c:v>33143</c:v>
                </c:pt>
                <c:pt idx="2802">
                  <c:v>33144</c:v>
                </c:pt>
                <c:pt idx="2803">
                  <c:v>33147</c:v>
                </c:pt>
                <c:pt idx="2804">
                  <c:v>33148</c:v>
                </c:pt>
                <c:pt idx="2805">
                  <c:v>33149</c:v>
                </c:pt>
                <c:pt idx="2806">
                  <c:v>33150</c:v>
                </c:pt>
                <c:pt idx="2807">
                  <c:v>33151</c:v>
                </c:pt>
                <c:pt idx="2808">
                  <c:v>33154</c:v>
                </c:pt>
                <c:pt idx="2809">
                  <c:v>33155</c:v>
                </c:pt>
                <c:pt idx="2810">
                  <c:v>33156</c:v>
                </c:pt>
                <c:pt idx="2811">
                  <c:v>33157</c:v>
                </c:pt>
                <c:pt idx="2812">
                  <c:v>33158</c:v>
                </c:pt>
                <c:pt idx="2813">
                  <c:v>33161</c:v>
                </c:pt>
                <c:pt idx="2814">
                  <c:v>33162</c:v>
                </c:pt>
                <c:pt idx="2815">
                  <c:v>33163</c:v>
                </c:pt>
                <c:pt idx="2816">
                  <c:v>33164</c:v>
                </c:pt>
                <c:pt idx="2817">
                  <c:v>33165</c:v>
                </c:pt>
                <c:pt idx="2818">
                  <c:v>33168</c:v>
                </c:pt>
                <c:pt idx="2819">
                  <c:v>33169</c:v>
                </c:pt>
                <c:pt idx="2820">
                  <c:v>33170</c:v>
                </c:pt>
                <c:pt idx="2821">
                  <c:v>33171</c:v>
                </c:pt>
                <c:pt idx="2822">
                  <c:v>33172</c:v>
                </c:pt>
                <c:pt idx="2823">
                  <c:v>33175</c:v>
                </c:pt>
                <c:pt idx="2824">
                  <c:v>33176</c:v>
                </c:pt>
                <c:pt idx="2825">
                  <c:v>33177</c:v>
                </c:pt>
                <c:pt idx="2826">
                  <c:v>33178</c:v>
                </c:pt>
                <c:pt idx="2827">
                  <c:v>33179</c:v>
                </c:pt>
                <c:pt idx="2828">
                  <c:v>33182</c:v>
                </c:pt>
                <c:pt idx="2829">
                  <c:v>33183</c:v>
                </c:pt>
                <c:pt idx="2830">
                  <c:v>33184</c:v>
                </c:pt>
                <c:pt idx="2831">
                  <c:v>33185</c:v>
                </c:pt>
                <c:pt idx="2832">
                  <c:v>33186</c:v>
                </c:pt>
                <c:pt idx="2833">
                  <c:v>33189</c:v>
                </c:pt>
                <c:pt idx="2834">
                  <c:v>33190</c:v>
                </c:pt>
                <c:pt idx="2835">
                  <c:v>33191</c:v>
                </c:pt>
                <c:pt idx="2836">
                  <c:v>33192</c:v>
                </c:pt>
                <c:pt idx="2837">
                  <c:v>33193</c:v>
                </c:pt>
                <c:pt idx="2838">
                  <c:v>33196</c:v>
                </c:pt>
                <c:pt idx="2839">
                  <c:v>33197</c:v>
                </c:pt>
                <c:pt idx="2840">
                  <c:v>33198</c:v>
                </c:pt>
                <c:pt idx="2841">
                  <c:v>33199</c:v>
                </c:pt>
                <c:pt idx="2842">
                  <c:v>33200</c:v>
                </c:pt>
                <c:pt idx="2843">
                  <c:v>33203</c:v>
                </c:pt>
                <c:pt idx="2844">
                  <c:v>33204</c:v>
                </c:pt>
                <c:pt idx="2845">
                  <c:v>33205</c:v>
                </c:pt>
                <c:pt idx="2846">
                  <c:v>33206</c:v>
                </c:pt>
                <c:pt idx="2847">
                  <c:v>33207</c:v>
                </c:pt>
                <c:pt idx="2848">
                  <c:v>33210</c:v>
                </c:pt>
                <c:pt idx="2849">
                  <c:v>33211</c:v>
                </c:pt>
                <c:pt idx="2850">
                  <c:v>33212</c:v>
                </c:pt>
                <c:pt idx="2851">
                  <c:v>33213</c:v>
                </c:pt>
                <c:pt idx="2852">
                  <c:v>33214</c:v>
                </c:pt>
                <c:pt idx="2853">
                  <c:v>33217</c:v>
                </c:pt>
                <c:pt idx="2854">
                  <c:v>33218</c:v>
                </c:pt>
                <c:pt idx="2855">
                  <c:v>33219</c:v>
                </c:pt>
                <c:pt idx="2856">
                  <c:v>33220</c:v>
                </c:pt>
                <c:pt idx="2857">
                  <c:v>33221</c:v>
                </c:pt>
                <c:pt idx="2858">
                  <c:v>33224</c:v>
                </c:pt>
                <c:pt idx="2859">
                  <c:v>33225</c:v>
                </c:pt>
                <c:pt idx="2860">
                  <c:v>33226</c:v>
                </c:pt>
                <c:pt idx="2861">
                  <c:v>33227</c:v>
                </c:pt>
                <c:pt idx="2862">
                  <c:v>33228</c:v>
                </c:pt>
                <c:pt idx="2863">
                  <c:v>33231</c:v>
                </c:pt>
                <c:pt idx="2864">
                  <c:v>33232</c:v>
                </c:pt>
                <c:pt idx="2865">
                  <c:v>33233</c:v>
                </c:pt>
                <c:pt idx="2866">
                  <c:v>33234</c:v>
                </c:pt>
                <c:pt idx="2867">
                  <c:v>33235</c:v>
                </c:pt>
                <c:pt idx="2868">
                  <c:v>33238</c:v>
                </c:pt>
                <c:pt idx="2869">
                  <c:v>33239</c:v>
                </c:pt>
                <c:pt idx="2870">
                  <c:v>33240</c:v>
                </c:pt>
                <c:pt idx="2871">
                  <c:v>33241</c:v>
                </c:pt>
                <c:pt idx="2872">
                  <c:v>33242</c:v>
                </c:pt>
                <c:pt idx="2873">
                  <c:v>33245</c:v>
                </c:pt>
                <c:pt idx="2874">
                  <c:v>33246</c:v>
                </c:pt>
                <c:pt idx="2875">
                  <c:v>33247</c:v>
                </c:pt>
                <c:pt idx="2876">
                  <c:v>33248</c:v>
                </c:pt>
                <c:pt idx="2877">
                  <c:v>33249</c:v>
                </c:pt>
                <c:pt idx="2878">
                  <c:v>33252</c:v>
                </c:pt>
                <c:pt idx="2879">
                  <c:v>33253</c:v>
                </c:pt>
                <c:pt idx="2880">
                  <c:v>33254</c:v>
                </c:pt>
                <c:pt idx="2881">
                  <c:v>33255</c:v>
                </c:pt>
                <c:pt idx="2882">
                  <c:v>33256</c:v>
                </c:pt>
                <c:pt idx="2883">
                  <c:v>33259</c:v>
                </c:pt>
                <c:pt idx="2884">
                  <c:v>33260</c:v>
                </c:pt>
                <c:pt idx="2885">
                  <c:v>33261</c:v>
                </c:pt>
                <c:pt idx="2886">
                  <c:v>33262</c:v>
                </c:pt>
                <c:pt idx="2887">
                  <c:v>33263</c:v>
                </c:pt>
                <c:pt idx="2888">
                  <c:v>33266</c:v>
                </c:pt>
                <c:pt idx="2889">
                  <c:v>33267</c:v>
                </c:pt>
                <c:pt idx="2890">
                  <c:v>33268</c:v>
                </c:pt>
                <c:pt idx="2891">
                  <c:v>33269</c:v>
                </c:pt>
                <c:pt idx="2892">
                  <c:v>33270</c:v>
                </c:pt>
                <c:pt idx="2893">
                  <c:v>33273</c:v>
                </c:pt>
                <c:pt idx="2894">
                  <c:v>33274</c:v>
                </c:pt>
                <c:pt idx="2895">
                  <c:v>33275</c:v>
                </c:pt>
                <c:pt idx="2896">
                  <c:v>33276</c:v>
                </c:pt>
                <c:pt idx="2897">
                  <c:v>33277</c:v>
                </c:pt>
                <c:pt idx="2898">
                  <c:v>33280</c:v>
                </c:pt>
                <c:pt idx="2899">
                  <c:v>33281</c:v>
                </c:pt>
                <c:pt idx="2900">
                  <c:v>33282</c:v>
                </c:pt>
                <c:pt idx="2901">
                  <c:v>33283</c:v>
                </c:pt>
                <c:pt idx="2902">
                  <c:v>33284</c:v>
                </c:pt>
                <c:pt idx="2903">
                  <c:v>33287</c:v>
                </c:pt>
                <c:pt idx="2904">
                  <c:v>33288</c:v>
                </c:pt>
                <c:pt idx="2905">
                  <c:v>33289</c:v>
                </c:pt>
                <c:pt idx="2906">
                  <c:v>33290</c:v>
                </c:pt>
                <c:pt idx="2907">
                  <c:v>33291</c:v>
                </c:pt>
                <c:pt idx="2908">
                  <c:v>33294</c:v>
                </c:pt>
                <c:pt idx="2909">
                  <c:v>33295</c:v>
                </c:pt>
                <c:pt idx="2910">
                  <c:v>33296</c:v>
                </c:pt>
                <c:pt idx="2911">
                  <c:v>33297</c:v>
                </c:pt>
                <c:pt idx="2912">
                  <c:v>33298</c:v>
                </c:pt>
                <c:pt idx="2913">
                  <c:v>33301</c:v>
                </c:pt>
                <c:pt idx="2914">
                  <c:v>33302</c:v>
                </c:pt>
                <c:pt idx="2915">
                  <c:v>33303</c:v>
                </c:pt>
                <c:pt idx="2916">
                  <c:v>33304</c:v>
                </c:pt>
                <c:pt idx="2917">
                  <c:v>33305</c:v>
                </c:pt>
                <c:pt idx="2918">
                  <c:v>33308</c:v>
                </c:pt>
                <c:pt idx="2919">
                  <c:v>33309</c:v>
                </c:pt>
                <c:pt idx="2920">
                  <c:v>33310</c:v>
                </c:pt>
                <c:pt idx="2921">
                  <c:v>33311</c:v>
                </c:pt>
                <c:pt idx="2922">
                  <c:v>33312</c:v>
                </c:pt>
                <c:pt idx="2923">
                  <c:v>33315</c:v>
                </c:pt>
                <c:pt idx="2924">
                  <c:v>33316</c:v>
                </c:pt>
                <c:pt idx="2925">
                  <c:v>33317</c:v>
                </c:pt>
                <c:pt idx="2926">
                  <c:v>33318</c:v>
                </c:pt>
                <c:pt idx="2927">
                  <c:v>33319</c:v>
                </c:pt>
                <c:pt idx="2928">
                  <c:v>33322</c:v>
                </c:pt>
                <c:pt idx="2929">
                  <c:v>33323</c:v>
                </c:pt>
                <c:pt idx="2930">
                  <c:v>33324</c:v>
                </c:pt>
                <c:pt idx="2931">
                  <c:v>33325</c:v>
                </c:pt>
                <c:pt idx="2932">
                  <c:v>33326</c:v>
                </c:pt>
                <c:pt idx="2933">
                  <c:v>33329</c:v>
                </c:pt>
                <c:pt idx="2934">
                  <c:v>33330</c:v>
                </c:pt>
                <c:pt idx="2935">
                  <c:v>33331</c:v>
                </c:pt>
                <c:pt idx="2936">
                  <c:v>33332</c:v>
                </c:pt>
                <c:pt idx="2937">
                  <c:v>33333</c:v>
                </c:pt>
                <c:pt idx="2938">
                  <c:v>33336</c:v>
                </c:pt>
                <c:pt idx="2939">
                  <c:v>33337</c:v>
                </c:pt>
                <c:pt idx="2940">
                  <c:v>33338</c:v>
                </c:pt>
                <c:pt idx="2941">
                  <c:v>33339</c:v>
                </c:pt>
                <c:pt idx="2942">
                  <c:v>33340</c:v>
                </c:pt>
                <c:pt idx="2943">
                  <c:v>33343</c:v>
                </c:pt>
                <c:pt idx="2944">
                  <c:v>33344</c:v>
                </c:pt>
                <c:pt idx="2945">
                  <c:v>33345</c:v>
                </c:pt>
                <c:pt idx="2946">
                  <c:v>33346</c:v>
                </c:pt>
                <c:pt idx="2947">
                  <c:v>33347</c:v>
                </c:pt>
                <c:pt idx="2948">
                  <c:v>33350</c:v>
                </c:pt>
                <c:pt idx="2949">
                  <c:v>33351</c:v>
                </c:pt>
                <c:pt idx="2950">
                  <c:v>33352</c:v>
                </c:pt>
                <c:pt idx="2951">
                  <c:v>33353</c:v>
                </c:pt>
                <c:pt idx="2952">
                  <c:v>33354</c:v>
                </c:pt>
                <c:pt idx="2953">
                  <c:v>33357</c:v>
                </c:pt>
                <c:pt idx="2954">
                  <c:v>33358</c:v>
                </c:pt>
                <c:pt idx="2955">
                  <c:v>33359</c:v>
                </c:pt>
                <c:pt idx="2956">
                  <c:v>33360</c:v>
                </c:pt>
                <c:pt idx="2957">
                  <c:v>33361</c:v>
                </c:pt>
                <c:pt idx="2958">
                  <c:v>33364</c:v>
                </c:pt>
                <c:pt idx="2959">
                  <c:v>33365</c:v>
                </c:pt>
                <c:pt idx="2960">
                  <c:v>33366</c:v>
                </c:pt>
                <c:pt idx="2961">
                  <c:v>33367</c:v>
                </c:pt>
                <c:pt idx="2962">
                  <c:v>33368</c:v>
                </c:pt>
                <c:pt idx="2963">
                  <c:v>33371</c:v>
                </c:pt>
                <c:pt idx="2964">
                  <c:v>33372</c:v>
                </c:pt>
                <c:pt idx="2965">
                  <c:v>33373</c:v>
                </c:pt>
                <c:pt idx="2966">
                  <c:v>33374</c:v>
                </c:pt>
                <c:pt idx="2967">
                  <c:v>33375</c:v>
                </c:pt>
                <c:pt idx="2968">
                  <c:v>33378</c:v>
                </c:pt>
                <c:pt idx="2969">
                  <c:v>33379</c:v>
                </c:pt>
                <c:pt idx="2970">
                  <c:v>33380</c:v>
                </c:pt>
                <c:pt idx="2971">
                  <c:v>33381</c:v>
                </c:pt>
                <c:pt idx="2972">
                  <c:v>33382</c:v>
                </c:pt>
                <c:pt idx="2973">
                  <c:v>33385</c:v>
                </c:pt>
                <c:pt idx="2974">
                  <c:v>33386</c:v>
                </c:pt>
                <c:pt idx="2975">
                  <c:v>33387</c:v>
                </c:pt>
                <c:pt idx="2976">
                  <c:v>33388</c:v>
                </c:pt>
                <c:pt idx="2977">
                  <c:v>33389</c:v>
                </c:pt>
                <c:pt idx="2978">
                  <c:v>33392</c:v>
                </c:pt>
                <c:pt idx="2979">
                  <c:v>33393</c:v>
                </c:pt>
                <c:pt idx="2980">
                  <c:v>33394</c:v>
                </c:pt>
                <c:pt idx="2981">
                  <c:v>33395</c:v>
                </c:pt>
                <c:pt idx="2982">
                  <c:v>33396</c:v>
                </c:pt>
                <c:pt idx="2983">
                  <c:v>33399</c:v>
                </c:pt>
                <c:pt idx="2984">
                  <c:v>33400</c:v>
                </c:pt>
                <c:pt idx="2985">
                  <c:v>33401</c:v>
                </c:pt>
                <c:pt idx="2986">
                  <c:v>33402</c:v>
                </c:pt>
                <c:pt idx="2987">
                  <c:v>33403</c:v>
                </c:pt>
                <c:pt idx="2988">
                  <c:v>33406</c:v>
                </c:pt>
                <c:pt idx="2989">
                  <c:v>33407</c:v>
                </c:pt>
                <c:pt idx="2990">
                  <c:v>33408</c:v>
                </c:pt>
                <c:pt idx="2991">
                  <c:v>33409</c:v>
                </c:pt>
                <c:pt idx="2992">
                  <c:v>33410</c:v>
                </c:pt>
                <c:pt idx="2993">
                  <c:v>33413</c:v>
                </c:pt>
                <c:pt idx="2994">
                  <c:v>33414</c:v>
                </c:pt>
                <c:pt idx="2995">
                  <c:v>33415</c:v>
                </c:pt>
                <c:pt idx="2996">
                  <c:v>33416</c:v>
                </c:pt>
                <c:pt idx="2997">
                  <c:v>33417</c:v>
                </c:pt>
                <c:pt idx="2998">
                  <c:v>33420</c:v>
                </c:pt>
                <c:pt idx="2999">
                  <c:v>33421</c:v>
                </c:pt>
                <c:pt idx="3000">
                  <c:v>33422</c:v>
                </c:pt>
                <c:pt idx="3001">
                  <c:v>33423</c:v>
                </c:pt>
                <c:pt idx="3002">
                  <c:v>33424</c:v>
                </c:pt>
                <c:pt idx="3003">
                  <c:v>33427</c:v>
                </c:pt>
                <c:pt idx="3004">
                  <c:v>33428</c:v>
                </c:pt>
                <c:pt idx="3005">
                  <c:v>33429</c:v>
                </c:pt>
                <c:pt idx="3006">
                  <c:v>33430</c:v>
                </c:pt>
                <c:pt idx="3007">
                  <c:v>33431</c:v>
                </c:pt>
                <c:pt idx="3008">
                  <c:v>33434</c:v>
                </c:pt>
                <c:pt idx="3009">
                  <c:v>33435</c:v>
                </c:pt>
                <c:pt idx="3010">
                  <c:v>33436</c:v>
                </c:pt>
                <c:pt idx="3011">
                  <c:v>33437</c:v>
                </c:pt>
                <c:pt idx="3012">
                  <c:v>33438</c:v>
                </c:pt>
                <c:pt idx="3013">
                  <c:v>33441</c:v>
                </c:pt>
                <c:pt idx="3014">
                  <c:v>33442</c:v>
                </c:pt>
                <c:pt idx="3015">
                  <c:v>33443</c:v>
                </c:pt>
                <c:pt idx="3016">
                  <c:v>33444</c:v>
                </c:pt>
                <c:pt idx="3017">
                  <c:v>33445</c:v>
                </c:pt>
                <c:pt idx="3018">
                  <c:v>33448</c:v>
                </c:pt>
                <c:pt idx="3019">
                  <c:v>33449</c:v>
                </c:pt>
                <c:pt idx="3020">
                  <c:v>33450</c:v>
                </c:pt>
                <c:pt idx="3021">
                  <c:v>33451</c:v>
                </c:pt>
                <c:pt idx="3022">
                  <c:v>33452</c:v>
                </c:pt>
                <c:pt idx="3023">
                  <c:v>33455</c:v>
                </c:pt>
                <c:pt idx="3024">
                  <c:v>33456</c:v>
                </c:pt>
                <c:pt idx="3025">
                  <c:v>33457</c:v>
                </c:pt>
                <c:pt idx="3026">
                  <c:v>33458</c:v>
                </c:pt>
                <c:pt idx="3027">
                  <c:v>33459</c:v>
                </c:pt>
                <c:pt idx="3028">
                  <c:v>33462</c:v>
                </c:pt>
                <c:pt idx="3029">
                  <c:v>33463</c:v>
                </c:pt>
                <c:pt idx="3030">
                  <c:v>33464</c:v>
                </c:pt>
                <c:pt idx="3031">
                  <c:v>33465</c:v>
                </c:pt>
                <c:pt idx="3032">
                  <c:v>33466</c:v>
                </c:pt>
                <c:pt idx="3033">
                  <c:v>33469</c:v>
                </c:pt>
                <c:pt idx="3034">
                  <c:v>33470</c:v>
                </c:pt>
                <c:pt idx="3035">
                  <c:v>33471</c:v>
                </c:pt>
                <c:pt idx="3036">
                  <c:v>33472</c:v>
                </c:pt>
                <c:pt idx="3037">
                  <c:v>33473</c:v>
                </c:pt>
                <c:pt idx="3038">
                  <c:v>33476</c:v>
                </c:pt>
                <c:pt idx="3039">
                  <c:v>33477</c:v>
                </c:pt>
                <c:pt idx="3040">
                  <c:v>33478</c:v>
                </c:pt>
                <c:pt idx="3041">
                  <c:v>33479</c:v>
                </c:pt>
                <c:pt idx="3042">
                  <c:v>33480</c:v>
                </c:pt>
                <c:pt idx="3043">
                  <c:v>33483</c:v>
                </c:pt>
                <c:pt idx="3044">
                  <c:v>33484</c:v>
                </c:pt>
                <c:pt idx="3045">
                  <c:v>33485</c:v>
                </c:pt>
                <c:pt idx="3046">
                  <c:v>33486</c:v>
                </c:pt>
                <c:pt idx="3047">
                  <c:v>33487</c:v>
                </c:pt>
                <c:pt idx="3048">
                  <c:v>33490</c:v>
                </c:pt>
                <c:pt idx="3049">
                  <c:v>33491</c:v>
                </c:pt>
                <c:pt idx="3050">
                  <c:v>33492</c:v>
                </c:pt>
                <c:pt idx="3051">
                  <c:v>33493</c:v>
                </c:pt>
                <c:pt idx="3052">
                  <c:v>33494</c:v>
                </c:pt>
                <c:pt idx="3053">
                  <c:v>33497</c:v>
                </c:pt>
                <c:pt idx="3054">
                  <c:v>33498</c:v>
                </c:pt>
                <c:pt idx="3055">
                  <c:v>33499</c:v>
                </c:pt>
                <c:pt idx="3056">
                  <c:v>33500</c:v>
                </c:pt>
                <c:pt idx="3057">
                  <c:v>33501</c:v>
                </c:pt>
                <c:pt idx="3058">
                  <c:v>33504</c:v>
                </c:pt>
                <c:pt idx="3059">
                  <c:v>33505</c:v>
                </c:pt>
                <c:pt idx="3060">
                  <c:v>33506</c:v>
                </c:pt>
                <c:pt idx="3061">
                  <c:v>33507</c:v>
                </c:pt>
                <c:pt idx="3062">
                  <c:v>33508</c:v>
                </c:pt>
                <c:pt idx="3063">
                  <c:v>33511</c:v>
                </c:pt>
                <c:pt idx="3064">
                  <c:v>33512</c:v>
                </c:pt>
                <c:pt idx="3065">
                  <c:v>33513</c:v>
                </c:pt>
                <c:pt idx="3066">
                  <c:v>33514</c:v>
                </c:pt>
                <c:pt idx="3067">
                  <c:v>33515</c:v>
                </c:pt>
                <c:pt idx="3068">
                  <c:v>33518</c:v>
                </c:pt>
                <c:pt idx="3069">
                  <c:v>33519</c:v>
                </c:pt>
                <c:pt idx="3070">
                  <c:v>33520</c:v>
                </c:pt>
                <c:pt idx="3071">
                  <c:v>33521</c:v>
                </c:pt>
                <c:pt idx="3072">
                  <c:v>33522</c:v>
                </c:pt>
                <c:pt idx="3073">
                  <c:v>33525</c:v>
                </c:pt>
                <c:pt idx="3074">
                  <c:v>33526</c:v>
                </c:pt>
                <c:pt idx="3075">
                  <c:v>33527</c:v>
                </c:pt>
                <c:pt idx="3076">
                  <c:v>33528</c:v>
                </c:pt>
                <c:pt idx="3077">
                  <c:v>33529</c:v>
                </c:pt>
                <c:pt idx="3078">
                  <c:v>33532</c:v>
                </c:pt>
                <c:pt idx="3079">
                  <c:v>33533</c:v>
                </c:pt>
                <c:pt idx="3080">
                  <c:v>33534</c:v>
                </c:pt>
                <c:pt idx="3081">
                  <c:v>33535</c:v>
                </c:pt>
                <c:pt idx="3082">
                  <c:v>33536</c:v>
                </c:pt>
                <c:pt idx="3083">
                  <c:v>33539</c:v>
                </c:pt>
                <c:pt idx="3084">
                  <c:v>33540</c:v>
                </c:pt>
                <c:pt idx="3085">
                  <c:v>33541</c:v>
                </c:pt>
                <c:pt idx="3086">
                  <c:v>33542</c:v>
                </c:pt>
                <c:pt idx="3087">
                  <c:v>33543</c:v>
                </c:pt>
                <c:pt idx="3088">
                  <c:v>33546</c:v>
                </c:pt>
                <c:pt idx="3089">
                  <c:v>33547</c:v>
                </c:pt>
                <c:pt idx="3090">
                  <c:v>33548</c:v>
                </c:pt>
                <c:pt idx="3091">
                  <c:v>33549</c:v>
                </c:pt>
                <c:pt idx="3092">
                  <c:v>33550</c:v>
                </c:pt>
                <c:pt idx="3093">
                  <c:v>33553</c:v>
                </c:pt>
                <c:pt idx="3094">
                  <c:v>33554</c:v>
                </c:pt>
                <c:pt idx="3095">
                  <c:v>33555</c:v>
                </c:pt>
                <c:pt idx="3096">
                  <c:v>33556</c:v>
                </c:pt>
                <c:pt idx="3097">
                  <c:v>33557</c:v>
                </c:pt>
                <c:pt idx="3098">
                  <c:v>33560</c:v>
                </c:pt>
                <c:pt idx="3099">
                  <c:v>33561</c:v>
                </c:pt>
                <c:pt idx="3100">
                  <c:v>33562</c:v>
                </c:pt>
                <c:pt idx="3101">
                  <c:v>33563</c:v>
                </c:pt>
                <c:pt idx="3102">
                  <c:v>33564</c:v>
                </c:pt>
                <c:pt idx="3103">
                  <c:v>33567</c:v>
                </c:pt>
                <c:pt idx="3104">
                  <c:v>33568</c:v>
                </c:pt>
                <c:pt idx="3105">
                  <c:v>33569</c:v>
                </c:pt>
                <c:pt idx="3106">
                  <c:v>33570</c:v>
                </c:pt>
                <c:pt idx="3107">
                  <c:v>33571</c:v>
                </c:pt>
                <c:pt idx="3108">
                  <c:v>33574</c:v>
                </c:pt>
                <c:pt idx="3109">
                  <c:v>33575</c:v>
                </c:pt>
                <c:pt idx="3110">
                  <c:v>33576</c:v>
                </c:pt>
                <c:pt idx="3111">
                  <c:v>33577</c:v>
                </c:pt>
                <c:pt idx="3112">
                  <c:v>33578</c:v>
                </c:pt>
                <c:pt idx="3113">
                  <c:v>33581</c:v>
                </c:pt>
                <c:pt idx="3114">
                  <c:v>33582</c:v>
                </c:pt>
                <c:pt idx="3115">
                  <c:v>33583</c:v>
                </c:pt>
                <c:pt idx="3116">
                  <c:v>33584</c:v>
                </c:pt>
                <c:pt idx="3117">
                  <c:v>33585</c:v>
                </c:pt>
                <c:pt idx="3118">
                  <c:v>33588</c:v>
                </c:pt>
                <c:pt idx="3119">
                  <c:v>33589</c:v>
                </c:pt>
                <c:pt idx="3120">
                  <c:v>33590</c:v>
                </c:pt>
                <c:pt idx="3121">
                  <c:v>33591</c:v>
                </c:pt>
                <c:pt idx="3122">
                  <c:v>33592</c:v>
                </c:pt>
                <c:pt idx="3123">
                  <c:v>33595</c:v>
                </c:pt>
                <c:pt idx="3124">
                  <c:v>33596</c:v>
                </c:pt>
                <c:pt idx="3125">
                  <c:v>33597</c:v>
                </c:pt>
                <c:pt idx="3126">
                  <c:v>33598</c:v>
                </c:pt>
                <c:pt idx="3127">
                  <c:v>33599</c:v>
                </c:pt>
                <c:pt idx="3128">
                  <c:v>33602</c:v>
                </c:pt>
                <c:pt idx="3129">
                  <c:v>33603</c:v>
                </c:pt>
                <c:pt idx="3130">
                  <c:v>33604</c:v>
                </c:pt>
                <c:pt idx="3131">
                  <c:v>33605</c:v>
                </c:pt>
                <c:pt idx="3132">
                  <c:v>33606</c:v>
                </c:pt>
                <c:pt idx="3133">
                  <c:v>33609</c:v>
                </c:pt>
                <c:pt idx="3134">
                  <c:v>33610</c:v>
                </c:pt>
                <c:pt idx="3135">
                  <c:v>33611</c:v>
                </c:pt>
                <c:pt idx="3136">
                  <c:v>33612</c:v>
                </c:pt>
                <c:pt idx="3137">
                  <c:v>33613</c:v>
                </c:pt>
                <c:pt idx="3138">
                  <c:v>33616</c:v>
                </c:pt>
                <c:pt idx="3139">
                  <c:v>33617</c:v>
                </c:pt>
                <c:pt idx="3140">
                  <c:v>33618</c:v>
                </c:pt>
                <c:pt idx="3141">
                  <c:v>33619</c:v>
                </c:pt>
                <c:pt idx="3142">
                  <c:v>33620</c:v>
                </c:pt>
                <c:pt idx="3143">
                  <c:v>33623</c:v>
                </c:pt>
                <c:pt idx="3144">
                  <c:v>33624</c:v>
                </c:pt>
                <c:pt idx="3145">
                  <c:v>33625</c:v>
                </c:pt>
                <c:pt idx="3146">
                  <c:v>33626</c:v>
                </c:pt>
                <c:pt idx="3147">
                  <c:v>33627</c:v>
                </c:pt>
                <c:pt idx="3148">
                  <c:v>33630</c:v>
                </c:pt>
                <c:pt idx="3149">
                  <c:v>33631</c:v>
                </c:pt>
                <c:pt idx="3150">
                  <c:v>33632</c:v>
                </c:pt>
                <c:pt idx="3151">
                  <c:v>33633</c:v>
                </c:pt>
                <c:pt idx="3152">
                  <c:v>33634</c:v>
                </c:pt>
                <c:pt idx="3153">
                  <c:v>33637</c:v>
                </c:pt>
                <c:pt idx="3154">
                  <c:v>33638</c:v>
                </c:pt>
                <c:pt idx="3155">
                  <c:v>33639</c:v>
                </c:pt>
                <c:pt idx="3156">
                  <c:v>33640</c:v>
                </c:pt>
                <c:pt idx="3157">
                  <c:v>33641</c:v>
                </c:pt>
                <c:pt idx="3158">
                  <c:v>33644</c:v>
                </c:pt>
                <c:pt idx="3159">
                  <c:v>33645</c:v>
                </c:pt>
                <c:pt idx="3160">
                  <c:v>33646</c:v>
                </c:pt>
                <c:pt idx="3161">
                  <c:v>33647</c:v>
                </c:pt>
                <c:pt idx="3162">
                  <c:v>33648</c:v>
                </c:pt>
                <c:pt idx="3163">
                  <c:v>33651</c:v>
                </c:pt>
                <c:pt idx="3164">
                  <c:v>33652</c:v>
                </c:pt>
                <c:pt idx="3165">
                  <c:v>33653</c:v>
                </c:pt>
                <c:pt idx="3166">
                  <c:v>33654</c:v>
                </c:pt>
                <c:pt idx="3167">
                  <c:v>33655</c:v>
                </c:pt>
                <c:pt idx="3168">
                  <c:v>33658</c:v>
                </c:pt>
                <c:pt idx="3169">
                  <c:v>33659</c:v>
                </c:pt>
                <c:pt idx="3170">
                  <c:v>33660</c:v>
                </c:pt>
                <c:pt idx="3171">
                  <c:v>33661</c:v>
                </c:pt>
                <c:pt idx="3172">
                  <c:v>33662</c:v>
                </c:pt>
                <c:pt idx="3173">
                  <c:v>33665</c:v>
                </c:pt>
                <c:pt idx="3174">
                  <c:v>33666</c:v>
                </c:pt>
                <c:pt idx="3175">
                  <c:v>33667</c:v>
                </c:pt>
                <c:pt idx="3176">
                  <c:v>33668</c:v>
                </c:pt>
                <c:pt idx="3177">
                  <c:v>33669</c:v>
                </c:pt>
                <c:pt idx="3178">
                  <c:v>33672</c:v>
                </c:pt>
                <c:pt idx="3179">
                  <c:v>33673</c:v>
                </c:pt>
                <c:pt idx="3180">
                  <c:v>33674</c:v>
                </c:pt>
                <c:pt idx="3181">
                  <c:v>33675</c:v>
                </c:pt>
                <c:pt idx="3182">
                  <c:v>33676</c:v>
                </c:pt>
                <c:pt idx="3183">
                  <c:v>33679</c:v>
                </c:pt>
                <c:pt idx="3184">
                  <c:v>33680</c:v>
                </c:pt>
                <c:pt idx="3185">
                  <c:v>33681</c:v>
                </c:pt>
                <c:pt idx="3186">
                  <c:v>33682</c:v>
                </c:pt>
                <c:pt idx="3187">
                  <c:v>33683</c:v>
                </c:pt>
                <c:pt idx="3188">
                  <c:v>33686</c:v>
                </c:pt>
                <c:pt idx="3189">
                  <c:v>33687</c:v>
                </c:pt>
                <c:pt idx="3190">
                  <c:v>33688</c:v>
                </c:pt>
                <c:pt idx="3191">
                  <c:v>33689</c:v>
                </c:pt>
                <c:pt idx="3192">
                  <c:v>33690</c:v>
                </c:pt>
                <c:pt idx="3193">
                  <c:v>33693</c:v>
                </c:pt>
                <c:pt idx="3194">
                  <c:v>33694</c:v>
                </c:pt>
                <c:pt idx="3195">
                  <c:v>33695</c:v>
                </c:pt>
                <c:pt idx="3196">
                  <c:v>33696</c:v>
                </c:pt>
                <c:pt idx="3197">
                  <c:v>33697</c:v>
                </c:pt>
                <c:pt idx="3198">
                  <c:v>33700</c:v>
                </c:pt>
                <c:pt idx="3199">
                  <c:v>33701</c:v>
                </c:pt>
                <c:pt idx="3200">
                  <c:v>33702</c:v>
                </c:pt>
                <c:pt idx="3201">
                  <c:v>33703</c:v>
                </c:pt>
                <c:pt idx="3202">
                  <c:v>33704</c:v>
                </c:pt>
                <c:pt idx="3203">
                  <c:v>33707</c:v>
                </c:pt>
                <c:pt idx="3204">
                  <c:v>33708</c:v>
                </c:pt>
                <c:pt idx="3205">
                  <c:v>33709</c:v>
                </c:pt>
                <c:pt idx="3206">
                  <c:v>33710</c:v>
                </c:pt>
                <c:pt idx="3207">
                  <c:v>33711</c:v>
                </c:pt>
                <c:pt idx="3208">
                  <c:v>33714</c:v>
                </c:pt>
                <c:pt idx="3209">
                  <c:v>33715</c:v>
                </c:pt>
                <c:pt idx="3210">
                  <c:v>33716</c:v>
                </c:pt>
                <c:pt idx="3211">
                  <c:v>33717</c:v>
                </c:pt>
                <c:pt idx="3212">
                  <c:v>33718</c:v>
                </c:pt>
                <c:pt idx="3213">
                  <c:v>33721</c:v>
                </c:pt>
                <c:pt idx="3214">
                  <c:v>33722</c:v>
                </c:pt>
                <c:pt idx="3215">
                  <c:v>33723</c:v>
                </c:pt>
                <c:pt idx="3216">
                  <c:v>33724</c:v>
                </c:pt>
                <c:pt idx="3217">
                  <c:v>33725</c:v>
                </c:pt>
                <c:pt idx="3218">
                  <c:v>33728</c:v>
                </c:pt>
                <c:pt idx="3219">
                  <c:v>33729</c:v>
                </c:pt>
                <c:pt idx="3220">
                  <c:v>33730</c:v>
                </c:pt>
                <c:pt idx="3221">
                  <c:v>33731</c:v>
                </c:pt>
                <c:pt idx="3222">
                  <c:v>33732</c:v>
                </c:pt>
                <c:pt idx="3223">
                  <c:v>33735</c:v>
                </c:pt>
                <c:pt idx="3224">
                  <c:v>33736</c:v>
                </c:pt>
                <c:pt idx="3225">
                  <c:v>33737</c:v>
                </c:pt>
                <c:pt idx="3226">
                  <c:v>33738</c:v>
                </c:pt>
                <c:pt idx="3227">
                  <c:v>33739</c:v>
                </c:pt>
                <c:pt idx="3228">
                  <c:v>33742</c:v>
                </c:pt>
                <c:pt idx="3229">
                  <c:v>33743</c:v>
                </c:pt>
                <c:pt idx="3230">
                  <c:v>33744</c:v>
                </c:pt>
                <c:pt idx="3231">
                  <c:v>33745</c:v>
                </c:pt>
                <c:pt idx="3232">
                  <c:v>33746</c:v>
                </c:pt>
                <c:pt idx="3233">
                  <c:v>33749</c:v>
                </c:pt>
                <c:pt idx="3234">
                  <c:v>33750</c:v>
                </c:pt>
                <c:pt idx="3235">
                  <c:v>33751</c:v>
                </c:pt>
                <c:pt idx="3236">
                  <c:v>33752</c:v>
                </c:pt>
                <c:pt idx="3237">
                  <c:v>33753</c:v>
                </c:pt>
                <c:pt idx="3238">
                  <c:v>33756</c:v>
                </c:pt>
                <c:pt idx="3239">
                  <c:v>33757</c:v>
                </c:pt>
                <c:pt idx="3240">
                  <c:v>33758</c:v>
                </c:pt>
                <c:pt idx="3241">
                  <c:v>33759</c:v>
                </c:pt>
                <c:pt idx="3242">
                  <c:v>33760</c:v>
                </c:pt>
                <c:pt idx="3243">
                  <c:v>33763</c:v>
                </c:pt>
                <c:pt idx="3244">
                  <c:v>33764</c:v>
                </c:pt>
                <c:pt idx="3245">
                  <c:v>33765</c:v>
                </c:pt>
                <c:pt idx="3246">
                  <c:v>33766</c:v>
                </c:pt>
                <c:pt idx="3247">
                  <c:v>33767</c:v>
                </c:pt>
                <c:pt idx="3248">
                  <c:v>33770</c:v>
                </c:pt>
                <c:pt idx="3249">
                  <c:v>33771</c:v>
                </c:pt>
                <c:pt idx="3250">
                  <c:v>33772</c:v>
                </c:pt>
                <c:pt idx="3251">
                  <c:v>33773</c:v>
                </c:pt>
                <c:pt idx="3252">
                  <c:v>33774</c:v>
                </c:pt>
                <c:pt idx="3253">
                  <c:v>33777</c:v>
                </c:pt>
                <c:pt idx="3254">
                  <c:v>33778</c:v>
                </c:pt>
                <c:pt idx="3255">
                  <c:v>33779</c:v>
                </c:pt>
                <c:pt idx="3256">
                  <c:v>33780</c:v>
                </c:pt>
                <c:pt idx="3257">
                  <c:v>33781</c:v>
                </c:pt>
                <c:pt idx="3258">
                  <c:v>33784</c:v>
                </c:pt>
                <c:pt idx="3259">
                  <c:v>33785</c:v>
                </c:pt>
                <c:pt idx="3260">
                  <c:v>33786</c:v>
                </c:pt>
                <c:pt idx="3261">
                  <c:v>33787</c:v>
                </c:pt>
                <c:pt idx="3262">
                  <c:v>33788</c:v>
                </c:pt>
                <c:pt idx="3263">
                  <c:v>33791</c:v>
                </c:pt>
                <c:pt idx="3264">
                  <c:v>33792</c:v>
                </c:pt>
                <c:pt idx="3265">
                  <c:v>33793</c:v>
                </c:pt>
                <c:pt idx="3266">
                  <c:v>33794</c:v>
                </c:pt>
                <c:pt idx="3267">
                  <c:v>33795</c:v>
                </c:pt>
                <c:pt idx="3268">
                  <c:v>33798</c:v>
                </c:pt>
                <c:pt idx="3269">
                  <c:v>33799</c:v>
                </c:pt>
                <c:pt idx="3270">
                  <c:v>33800</c:v>
                </c:pt>
                <c:pt idx="3271">
                  <c:v>33801</c:v>
                </c:pt>
                <c:pt idx="3272">
                  <c:v>33802</c:v>
                </c:pt>
                <c:pt idx="3273">
                  <c:v>33805</c:v>
                </c:pt>
                <c:pt idx="3274">
                  <c:v>33806</c:v>
                </c:pt>
                <c:pt idx="3275">
                  <c:v>33807</c:v>
                </c:pt>
                <c:pt idx="3276">
                  <c:v>33808</c:v>
                </c:pt>
                <c:pt idx="3277">
                  <c:v>33809</c:v>
                </c:pt>
                <c:pt idx="3278">
                  <c:v>33812</c:v>
                </c:pt>
                <c:pt idx="3279">
                  <c:v>33813</c:v>
                </c:pt>
                <c:pt idx="3280">
                  <c:v>33814</c:v>
                </c:pt>
                <c:pt idx="3281">
                  <c:v>33815</c:v>
                </c:pt>
                <c:pt idx="3282">
                  <c:v>33816</c:v>
                </c:pt>
                <c:pt idx="3283">
                  <c:v>33819</c:v>
                </c:pt>
                <c:pt idx="3284">
                  <c:v>33820</c:v>
                </c:pt>
                <c:pt idx="3285">
                  <c:v>33821</c:v>
                </c:pt>
                <c:pt idx="3286">
                  <c:v>33822</c:v>
                </c:pt>
                <c:pt idx="3287">
                  <c:v>33823</c:v>
                </c:pt>
                <c:pt idx="3288">
                  <c:v>33826</c:v>
                </c:pt>
                <c:pt idx="3289">
                  <c:v>33827</c:v>
                </c:pt>
                <c:pt idx="3290">
                  <c:v>33828</c:v>
                </c:pt>
                <c:pt idx="3291">
                  <c:v>33829</c:v>
                </c:pt>
                <c:pt idx="3292">
                  <c:v>33830</c:v>
                </c:pt>
                <c:pt idx="3293">
                  <c:v>33833</c:v>
                </c:pt>
                <c:pt idx="3294">
                  <c:v>33834</c:v>
                </c:pt>
                <c:pt idx="3295">
                  <c:v>33835</c:v>
                </c:pt>
                <c:pt idx="3296">
                  <c:v>33836</c:v>
                </c:pt>
                <c:pt idx="3297">
                  <c:v>33837</c:v>
                </c:pt>
                <c:pt idx="3298">
                  <c:v>33840</c:v>
                </c:pt>
                <c:pt idx="3299">
                  <c:v>33841</c:v>
                </c:pt>
                <c:pt idx="3300">
                  <c:v>33842</c:v>
                </c:pt>
                <c:pt idx="3301">
                  <c:v>33843</c:v>
                </c:pt>
                <c:pt idx="3302">
                  <c:v>33844</c:v>
                </c:pt>
                <c:pt idx="3303">
                  <c:v>33847</c:v>
                </c:pt>
                <c:pt idx="3304">
                  <c:v>33848</c:v>
                </c:pt>
                <c:pt idx="3305">
                  <c:v>33849</c:v>
                </c:pt>
                <c:pt idx="3306">
                  <c:v>33850</c:v>
                </c:pt>
                <c:pt idx="3307">
                  <c:v>33851</c:v>
                </c:pt>
                <c:pt idx="3308">
                  <c:v>33854</c:v>
                </c:pt>
                <c:pt idx="3309">
                  <c:v>33855</c:v>
                </c:pt>
                <c:pt idx="3310">
                  <c:v>33856</c:v>
                </c:pt>
                <c:pt idx="3311">
                  <c:v>33857</c:v>
                </c:pt>
                <c:pt idx="3312">
                  <c:v>33858</c:v>
                </c:pt>
                <c:pt idx="3313">
                  <c:v>33861</c:v>
                </c:pt>
                <c:pt idx="3314">
                  <c:v>33862</c:v>
                </c:pt>
                <c:pt idx="3315">
                  <c:v>33863</c:v>
                </c:pt>
                <c:pt idx="3316">
                  <c:v>33864</c:v>
                </c:pt>
                <c:pt idx="3317">
                  <c:v>33865</c:v>
                </c:pt>
                <c:pt idx="3318">
                  <c:v>33868</c:v>
                </c:pt>
                <c:pt idx="3319">
                  <c:v>33869</c:v>
                </c:pt>
                <c:pt idx="3320">
                  <c:v>33870</c:v>
                </c:pt>
                <c:pt idx="3321">
                  <c:v>33871</c:v>
                </c:pt>
                <c:pt idx="3322">
                  <c:v>33872</c:v>
                </c:pt>
                <c:pt idx="3323">
                  <c:v>33875</c:v>
                </c:pt>
                <c:pt idx="3324">
                  <c:v>33876</c:v>
                </c:pt>
                <c:pt idx="3325">
                  <c:v>33877</c:v>
                </c:pt>
                <c:pt idx="3326">
                  <c:v>33878</c:v>
                </c:pt>
                <c:pt idx="3327">
                  <c:v>33879</c:v>
                </c:pt>
                <c:pt idx="3328">
                  <c:v>33882</c:v>
                </c:pt>
                <c:pt idx="3329">
                  <c:v>33883</c:v>
                </c:pt>
                <c:pt idx="3330">
                  <c:v>33884</c:v>
                </c:pt>
                <c:pt idx="3331">
                  <c:v>33885</c:v>
                </c:pt>
                <c:pt idx="3332">
                  <c:v>33886</c:v>
                </c:pt>
                <c:pt idx="3333">
                  <c:v>33889</c:v>
                </c:pt>
                <c:pt idx="3334">
                  <c:v>33890</c:v>
                </c:pt>
                <c:pt idx="3335">
                  <c:v>33891</c:v>
                </c:pt>
                <c:pt idx="3336">
                  <c:v>33892</c:v>
                </c:pt>
                <c:pt idx="3337">
                  <c:v>33893</c:v>
                </c:pt>
                <c:pt idx="3338">
                  <c:v>33896</c:v>
                </c:pt>
                <c:pt idx="3339">
                  <c:v>33897</c:v>
                </c:pt>
                <c:pt idx="3340">
                  <c:v>33898</c:v>
                </c:pt>
                <c:pt idx="3341">
                  <c:v>33899</c:v>
                </c:pt>
                <c:pt idx="3342">
                  <c:v>33900</c:v>
                </c:pt>
                <c:pt idx="3343">
                  <c:v>33903</c:v>
                </c:pt>
                <c:pt idx="3344">
                  <c:v>33904</c:v>
                </c:pt>
                <c:pt idx="3345">
                  <c:v>33905</c:v>
                </c:pt>
                <c:pt idx="3346">
                  <c:v>33906</c:v>
                </c:pt>
                <c:pt idx="3347">
                  <c:v>33907</c:v>
                </c:pt>
                <c:pt idx="3348">
                  <c:v>33910</c:v>
                </c:pt>
                <c:pt idx="3349">
                  <c:v>33911</c:v>
                </c:pt>
                <c:pt idx="3350">
                  <c:v>33912</c:v>
                </c:pt>
                <c:pt idx="3351">
                  <c:v>33913</c:v>
                </c:pt>
                <c:pt idx="3352">
                  <c:v>33914</c:v>
                </c:pt>
                <c:pt idx="3353">
                  <c:v>33917</c:v>
                </c:pt>
                <c:pt idx="3354">
                  <c:v>33918</c:v>
                </c:pt>
                <c:pt idx="3355">
                  <c:v>33919</c:v>
                </c:pt>
                <c:pt idx="3356">
                  <c:v>33920</c:v>
                </c:pt>
                <c:pt idx="3357">
                  <c:v>33921</c:v>
                </c:pt>
                <c:pt idx="3358">
                  <c:v>33924</c:v>
                </c:pt>
                <c:pt idx="3359">
                  <c:v>33925</c:v>
                </c:pt>
                <c:pt idx="3360">
                  <c:v>33926</c:v>
                </c:pt>
                <c:pt idx="3361">
                  <c:v>33927</c:v>
                </c:pt>
                <c:pt idx="3362">
                  <c:v>33928</c:v>
                </c:pt>
                <c:pt idx="3363">
                  <c:v>33931</c:v>
                </c:pt>
                <c:pt idx="3364">
                  <c:v>33932</c:v>
                </c:pt>
                <c:pt idx="3365">
                  <c:v>33933</c:v>
                </c:pt>
                <c:pt idx="3366">
                  <c:v>33934</c:v>
                </c:pt>
                <c:pt idx="3367">
                  <c:v>33935</c:v>
                </c:pt>
                <c:pt idx="3368">
                  <c:v>33938</c:v>
                </c:pt>
                <c:pt idx="3369">
                  <c:v>33939</c:v>
                </c:pt>
                <c:pt idx="3370">
                  <c:v>33940</c:v>
                </c:pt>
                <c:pt idx="3371">
                  <c:v>33941</c:v>
                </c:pt>
                <c:pt idx="3372">
                  <c:v>33942</c:v>
                </c:pt>
                <c:pt idx="3373">
                  <c:v>33945</c:v>
                </c:pt>
                <c:pt idx="3374">
                  <c:v>33946</c:v>
                </c:pt>
                <c:pt idx="3375">
                  <c:v>33947</c:v>
                </c:pt>
                <c:pt idx="3376">
                  <c:v>33948</c:v>
                </c:pt>
                <c:pt idx="3377">
                  <c:v>33949</c:v>
                </c:pt>
                <c:pt idx="3378">
                  <c:v>33952</c:v>
                </c:pt>
                <c:pt idx="3379">
                  <c:v>33953</c:v>
                </c:pt>
                <c:pt idx="3380">
                  <c:v>33954</c:v>
                </c:pt>
                <c:pt idx="3381">
                  <c:v>33955</c:v>
                </c:pt>
                <c:pt idx="3382">
                  <c:v>33956</c:v>
                </c:pt>
                <c:pt idx="3383">
                  <c:v>33959</c:v>
                </c:pt>
                <c:pt idx="3384">
                  <c:v>33960</c:v>
                </c:pt>
                <c:pt idx="3385">
                  <c:v>33961</c:v>
                </c:pt>
                <c:pt idx="3386">
                  <c:v>33962</c:v>
                </c:pt>
                <c:pt idx="3387">
                  <c:v>33963</c:v>
                </c:pt>
                <c:pt idx="3388">
                  <c:v>33966</c:v>
                </c:pt>
                <c:pt idx="3389">
                  <c:v>33967</c:v>
                </c:pt>
                <c:pt idx="3390">
                  <c:v>33968</c:v>
                </c:pt>
                <c:pt idx="3391">
                  <c:v>33969</c:v>
                </c:pt>
                <c:pt idx="3392">
                  <c:v>33970</c:v>
                </c:pt>
                <c:pt idx="3393">
                  <c:v>33973</c:v>
                </c:pt>
                <c:pt idx="3394">
                  <c:v>33974</c:v>
                </c:pt>
                <c:pt idx="3395">
                  <c:v>33975</c:v>
                </c:pt>
                <c:pt idx="3396">
                  <c:v>33976</c:v>
                </c:pt>
                <c:pt idx="3397">
                  <c:v>33977</c:v>
                </c:pt>
                <c:pt idx="3398">
                  <c:v>33980</c:v>
                </c:pt>
                <c:pt idx="3399">
                  <c:v>33981</c:v>
                </c:pt>
                <c:pt idx="3400">
                  <c:v>33982</c:v>
                </c:pt>
                <c:pt idx="3401">
                  <c:v>33983</c:v>
                </c:pt>
                <c:pt idx="3402">
                  <c:v>33984</c:v>
                </c:pt>
                <c:pt idx="3403">
                  <c:v>33987</c:v>
                </c:pt>
                <c:pt idx="3404">
                  <c:v>33988</c:v>
                </c:pt>
                <c:pt idx="3405">
                  <c:v>33989</c:v>
                </c:pt>
                <c:pt idx="3406">
                  <c:v>33990</c:v>
                </c:pt>
                <c:pt idx="3407">
                  <c:v>33991</c:v>
                </c:pt>
                <c:pt idx="3408">
                  <c:v>33994</c:v>
                </c:pt>
                <c:pt idx="3409">
                  <c:v>33995</c:v>
                </c:pt>
                <c:pt idx="3410">
                  <c:v>33996</c:v>
                </c:pt>
                <c:pt idx="3411">
                  <c:v>33997</c:v>
                </c:pt>
                <c:pt idx="3412">
                  <c:v>33998</c:v>
                </c:pt>
                <c:pt idx="3413">
                  <c:v>34001</c:v>
                </c:pt>
                <c:pt idx="3414">
                  <c:v>34002</c:v>
                </c:pt>
                <c:pt idx="3415">
                  <c:v>34003</c:v>
                </c:pt>
                <c:pt idx="3416">
                  <c:v>34004</c:v>
                </c:pt>
                <c:pt idx="3417">
                  <c:v>34005</c:v>
                </c:pt>
                <c:pt idx="3418">
                  <c:v>34008</c:v>
                </c:pt>
                <c:pt idx="3419">
                  <c:v>34009</c:v>
                </c:pt>
                <c:pt idx="3420">
                  <c:v>34010</c:v>
                </c:pt>
                <c:pt idx="3421">
                  <c:v>34011</c:v>
                </c:pt>
                <c:pt idx="3422">
                  <c:v>34012</c:v>
                </c:pt>
                <c:pt idx="3423">
                  <c:v>34015</c:v>
                </c:pt>
                <c:pt idx="3424">
                  <c:v>34016</c:v>
                </c:pt>
                <c:pt idx="3425">
                  <c:v>34017</c:v>
                </c:pt>
                <c:pt idx="3426">
                  <c:v>34018</c:v>
                </c:pt>
                <c:pt idx="3427">
                  <c:v>34019</c:v>
                </c:pt>
                <c:pt idx="3428">
                  <c:v>34022</c:v>
                </c:pt>
                <c:pt idx="3429">
                  <c:v>34023</c:v>
                </c:pt>
                <c:pt idx="3430">
                  <c:v>34024</c:v>
                </c:pt>
                <c:pt idx="3431">
                  <c:v>34025</c:v>
                </c:pt>
                <c:pt idx="3432">
                  <c:v>34026</c:v>
                </c:pt>
                <c:pt idx="3433">
                  <c:v>34029</c:v>
                </c:pt>
                <c:pt idx="3434">
                  <c:v>34030</c:v>
                </c:pt>
                <c:pt idx="3435">
                  <c:v>34031</c:v>
                </c:pt>
                <c:pt idx="3436">
                  <c:v>34032</c:v>
                </c:pt>
                <c:pt idx="3437">
                  <c:v>34033</c:v>
                </c:pt>
                <c:pt idx="3438">
                  <c:v>34036</c:v>
                </c:pt>
                <c:pt idx="3439">
                  <c:v>34037</c:v>
                </c:pt>
                <c:pt idx="3440">
                  <c:v>34038</c:v>
                </c:pt>
                <c:pt idx="3441">
                  <c:v>34039</c:v>
                </c:pt>
                <c:pt idx="3442">
                  <c:v>34040</c:v>
                </c:pt>
                <c:pt idx="3443">
                  <c:v>34043</c:v>
                </c:pt>
                <c:pt idx="3444">
                  <c:v>34044</c:v>
                </c:pt>
                <c:pt idx="3445">
                  <c:v>34045</c:v>
                </c:pt>
                <c:pt idx="3446">
                  <c:v>34046</c:v>
                </c:pt>
                <c:pt idx="3447">
                  <c:v>34047</c:v>
                </c:pt>
                <c:pt idx="3448">
                  <c:v>34050</c:v>
                </c:pt>
                <c:pt idx="3449">
                  <c:v>34051</c:v>
                </c:pt>
                <c:pt idx="3450">
                  <c:v>34052</c:v>
                </c:pt>
                <c:pt idx="3451">
                  <c:v>34053</c:v>
                </c:pt>
                <c:pt idx="3452">
                  <c:v>34054</c:v>
                </c:pt>
                <c:pt idx="3453">
                  <c:v>34057</c:v>
                </c:pt>
                <c:pt idx="3454">
                  <c:v>34058</c:v>
                </c:pt>
                <c:pt idx="3455">
                  <c:v>34059</c:v>
                </c:pt>
                <c:pt idx="3456">
                  <c:v>34060</c:v>
                </c:pt>
                <c:pt idx="3457">
                  <c:v>34061</c:v>
                </c:pt>
                <c:pt idx="3458">
                  <c:v>34064</c:v>
                </c:pt>
                <c:pt idx="3459">
                  <c:v>34065</c:v>
                </c:pt>
                <c:pt idx="3460">
                  <c:v>34066</c:v>
                </c:pt>
                <c:pt idx="3461">
                  <c:v>34067</c:v>
                </c:pt>
                <c:pt idx="3462">
                  <c:v>34068</c:v>
                </c:pt>
                <c:pt idx="3463">
                  <c:v>34071</c:v>
                </c:pt>
                <c:pt idx="3464">
                  <c:v>34072</c:v>
                </c:pt>
                <c:pt idx="3465">
                  <c:v>34073</c:v>
                </c:pt>
                <c:pt idx="3466">
                  <c:v>34074</c:v>
                </c:pt>
                <c:pt idx="3467">
                  <c:v>34075</c:v>
                </c:pt>
                <c:pt idx="3468">
                  <c:v>34078</c:v>
                </c:pt>
                <c:pt idx="3469">
                  <c:v>34079</c:v>
                </c:pt>
                <c:pt idx="3470">
                  <c:v>34080</c:v>
                </c:pt>
                <c:pt idx="3471">
                  <c:v>34081</c:v>
                </c:pt>
                <c:pt idx="3472">
                  <c:v>34082</c:v>
                </c:pt>
                <c:pt idx="3473">
                  <c:v>34085</c:v>
                </c:pt>
                <c:pt idx="3474">
                  <c:v>34086</c:v>
                </c:pt>
                <c:pt idx="3475">
                  <c:v>34087</c:v>
                </c:pt>
                <c:pt idx="3476">
                  <c:v>34088</c:v>
                </c:pt>
                <c:pt idx="3477">
                  <c:v>34089</c:v>
                </c:pt>
                <c:pt idx="3478">
                  <c:v>34092</c:v>
                </c:pt>
                <c:pt idx="3479">
                  <c:v>34093</c:v>
                </c:pt>
                <c:pt idx="3480">
                  <c:v>34094</c:v>
                </c:pt>
                <c:pt idx="3481">
                  <c:v>34095</c:v>
                </c:pt>
                <c:pt idx="3482">
                  <c:v>34096</c:v>
                </c:pt>
                <c:pt idx="3483">
                  <c:v>34099</c:v>
                </c:pt>
                <c:pt idx="3484">
                  <c:v>34100</c:v>
                </c:pt>
                <c:pt idx="3485">
                  <c:v>34101</c:v>
                </c:pt>
                <c:pt idx="3486">
                  <c:v>34102</c:v>
                </c:pt>
                <c:pt idx="3487">
                  <c:v>34103</c:v>
                </c:pt>
                <c:pt idx="3488">
                  <c:v>34106</c:v>
                </c:pt>
                <c:pt idx="3489">
                  <c:v>34107</c:v>
                </c:pt>
                <c:pt idx="3490">
                  <c:v>34108</c:v>
                </c:pt>
                <c:pt idx="3491">
                  <c:v>34109</c:v>
                </c:pt>
                <c:pt idx="3492">
                  <c:v>34110</c:v>
                </c:pt>
                <c:pt idx="3493">
                  <c:v>34113</c:v>
                </c:pt>
                <c:pt idx="3494">
                  <c:v>34114</c:v>
                </c:pt>
                <c:pt idx="3495">
                  <c:v>34115</c:v>
                </c:pt>
                <c:pt idx="3496">
                  <c:v>34116</c:v>
                </c:pt>
                <c:pt idx="3497">
                  <c:v>34117</c:v>
                </c:pt>
                <c:pt idx="3498">
                  <c:v>34120</c:v>
                </c:pt>
                <c:pt idx="3499">
                  <c:v>34121</c:v>
                </c:pt>
                <c:pt idx="3500">
                  <c:v>34122</c:v>
                </c:pt>
                <c:pt idx="3501">
                  <c:v>34123</c:v>
                </c:pt>
                <c:pt idx="3502">
                  <c:v>34124</c:v>
                </c:pt>
                <c:pt idx="3503">
                  <c:v>34127</c:v>
                </c:pt>
                <c:pt idx="3504">
                  <c:v>34128</c:v>
                </c:pt>
                <c:pt idx="3505">
                  <c:v>34129</c:v>
                </c:pt>
                <c:pt idx="3506">
                  <c:v>34130</c:v>
                </c:pt>
                <c:pt idx="3507">
                  <c:v>34131</c:v>
                </c:pt>
                <c:pt idx="3508">
                  <c:v>34134</c:v>
                </c:pt>
                <c:pt idx="3509">
                  <c:v>34135</c:v>
                </c:pt>
                <c:pt idx="3510">
                  <c:v>34136</c:v>
                </c:pt>
                <c:pt idx="3511">
                  <c:v>34137</c:v>
                </c:pt>
                <c:pt idx="3512">
                  <c:v>34138</c:v>
                </c:pt>
                <c:pt idx="3513">
                  <c:v>34141</c:v>
                </c:pt>
                <c:pt idx="3514">
                  <c:v>34142</c:v>
                </c:pt>
                <c:pt idx="3515">
                  <c:v>34143</c:v>
                </c:pt>
                <c:pt idx="3516">
                  <c:v>34144</c:v>
                </c:pt>
                <c:pt idx="3517">
                  <c:v>34145</c:v>
                </c:pt>
                <c:pt idx="3518">
                  <c:v>34148</c:v>
                </c:pt>
                <c:pt idx="3519">
                  <c:v>34149</c:v>
                </c:pt>
                <c:pt idx="3520">
                  <c:v>34150</c:v>
                </c:pt>
                <c:pt idx="3521">
                  <c:v>34151</c:v>
                </c:pt>
                <c:pt idx="3522">
                  <c:v>34152</c:v>
                </c:pt>
                <c:pt idx="3523">
                  <c:v>34155</c:v>
                </c:pt>
                <c:pt idx="3524">
                  <c:v>34156</c:v>
                </c:pt>
                <c:pt idx="3525">
                  <c:v>34157</c:v>
                </c:pt>
                <c:pt idx="3526">
                  <c:v>34158</c:v>
                </c:pt>
                <c:pt idx="3527">
                  <c:v>34159</c:v>
                </c:pt>
                <c:pt idx="3528">
                  <c:v>34162</c:v>
                </c:pt>
                <c:pt idx="3529">
                  <c:v>34163</c:v>
                </c:pt>
                <c:pt idx="3530">
                  <c:v>34164</c:v>
                </c:pt>
                <c:pt idx="3531">
                  <c:v>34165</c:v>
                </c:pt>
                <c:pt idx="3532">
                  <c:v>34166</c:v>
                </c:pt>
                <c:pt idx="3533">
                  <c:v>34169</c:v>
                </c:pt>
                <c:pt idx="3534">
                  <c:v>34170</c:v>
                </c:pt>
                <c:pt idx="3535">
                  <c:v>34171</c:v>
                </c:pt>
                <c:pt idx="3536">
                  <c:v>34172</c:v>
                </c:pt>
                <c:pt idx="3537">
                  <c:v>34173</c:v>
                </c:pt>
                <c:pt idx="3538">
                  <c:v>34176</c:v>
                </c:pt>
                <c:pt idx="3539">
                  <c:v>34177</c:v>
                </c:pt>
                <c:pt idx="3540">
                  <c:v>34178</c:v>
                </c:pt>
                <c:pt idx="3541">
                  <c:v>34179</c:v>
                </c:pt>
                <c:pt idx="3542">
                  <c:v>34180</c:v>
                </c:pt>
                <c:pt idx="3543">
                  <c:v>34183</c:v>
                </c:pt>
                <c:pt idx="3544">
                  <c:v>34184</c:v>
                </c:pt>
                <c:pt idx="3545">
                  <c:v>34185</c:v>
                </c:pt>
                <c:pt idx="3546">
                  <c:v>34186</c:v>
                </c:pt>
                <c:pt idx="3547">
                  <c:v>34187</c:v>
                </c:pt>
                <c:pt idx="3548">
                  <c:v>34190</c:v>
                </c:pt>
                <c:pt idx="3549">
                  <c:v>34191</c:v>
                </c:pt>
                <c:pt idx="3550">
                  <c:v>34192</c:v>
                </c:pt>
                <c:pt idx="3551">
                  <c:v>34193</c:v>
                </c:pt>
                <c:pt idx="3552">
                  <c:v>34194</c:v>
                </c:pt>
                <c:pt idx="3553">
                  <c:v>34197</c:v>
                </c:pt>
                <c:pt idx="3554">
                  <c:v>34198</c:v>
                </c:pt>
                <c:pt idx="3555">
                  <c:v>34199</c:v>
                </c:pt>
                <c:pt idx="3556">
                  <c:v>34200</c:v>
                </c:pt>
                <c:pt idx="3557">
                  <c:v>34201</c:v>
                </c:pt>
                <c:pt idx="3558">
                  <c:v>34204</c:v>
                </c:pt>
                <c:pt idx="3559">
                  <c:v>34205</c:v>
                </c:pt>
                <c:pt idx="3560">
                  <c:v>34206</c:v>
                </c:pt>
                <c:pt idx="3561">
                  <c:v>34207</c:v>
                </c:pt>
                <c:pt idx="3562">
                  <c:v>34208</c:v>
                </c:pt>
                <c:pt idx="3563">
                  <c:v>34211</c:v>
                </c:pt>
                <c:pt idx="3564">
                  <c:v>34212</c:v>
                </c:pt>
                <c:pt idx="3565">
                  <c:v>34213</c:v>
                </c:pt>
                <c:pt idx="3566">
                  <c:v>34214</c:v>
                </c:pt>
                <c:pt idx="3567">
                  <c:v>34215</c:v>
                </c:pt>
                <c:pt idx="3568">
                  <c:v>34218</c:v>
                </c:pt>
                <c:pt idx="3569">
                  <c:v>34219</c:v>
                </c:pt>
                <c:pt idx="3570">
                  <c:v>34220</c:v>
                </c:pt>
                <c:pt idx="3571">
                  <c:v>34221</c:v>
                </c:pt>
                <c:pt idx="3572">
                  <c:v>34222</c:v>
                </c:pt>
                <c:pt idx="3573">
                  <c:v>34225</c:v>
                </c:pt>
                <c:pt idx="3574">
                  <c:v>34226</c:v>
                </c:pt>
                <c:pt idx="3575">
                  <c:v>34227</c:v>
                </c:pt>
                <c:pt idx="3576">
                  <c:v>34228</c:v>
                </c:pt>
                <c:pt idx="3577">
                  <c:v>34229</c:v>
                </c:pt>
                <c:pt idx="3578">
                  <c:v>34232</c:v>
                </c:pt>
                <c:pt idx="3579">
                  <c:v>34233</c:v>
                </c:pt>
                <c:pt idx="3580">
                  <c:v>34234</c:v>
                </c:pt>
                <c:pt idx="3581">
                  <c:v>34235</c:v>
                </c:pt>
                <c:pt idx="3582">
                  <c:v>34236</c:v>
                </c:pt>
                <c:pt idx="3583">
                  <c:v>34239</c:v>
                </c:pt>
                <c:pt idx="3584">
                  <c:v>34240</c:v>
                </c:pt>
                <c:pt idx="3585">
                  <c:v>34241</c:v>
                </c:pt>
                <c:pt idx="3586">
                  <c:v>34242</c:v>
                </c:pt>
                <c:pt idx="3587">
                  <c:v>34243</c:v>
                </c:pt>
                <c:pt idx="3588">
                  <c:v>34246</c:v>
                </c:pt>
                <c:pt idx="3589">
                  <c:v>34247</c:v>
                </c:pt>
                <c:pt idx="3590">
                  <c:v>34248</c:v>
                </c:pt>
                <c:pt idx="3591">
                  <c:v>34249</c:v>
                </c:pt>
                <c:pt idx="3592">
                  <c:v>34250</c:v>
                </c:pt>
                <c:pt idx="3593">
                  <c:v>34253</c:v>
                </c:pt>
                <c:pt idx="3594">
                  <c:v>34254</c:v>
                </c:pt>
                <c:pt idx="3595">
                  <c:v>34255</c:v>
                </c:pt>
                <c:pt idx="3596">
                  <c:v>34256</c:v>
                </c:pt>
                <c:pt idx="3597">
                  <c:v>34257</c:v>
                </c:pt>
                <c:pt idx="3598">
                  <c:v>34260</c:v>
                </c:pt>
                <c:pt idx="3599">
                  <c:v>34261</c:v>
                </c:pt>
                <c:pt idx="3600">
                  <c:v>34262</c:v>
                </c:pt>
                <c:pt idx="3601">
                  <c:v>34263</c:v>
                </c:pt>
                <c:pt idx="3602">
                  <c:v>34264</c:v>
                </c:pt>
                <c:pt idx="3603">
                  <c:v>34267</c:v>
                </c:pt>
                <c:pt idx="3604">
                  <c:v>34268</c:v>
                </c:pt>
                <c:pt idx="3605">
                  <c:v>34269</c:v>
                </c:pt>
                <c:pt idx="3606">
                  <c:v>34270</c:v>
                </c:pt>
                <c:pt idx="3607">
                  <c:v>34271</c:v>
                </c:pt>
                <c:pt idx="3608">
                  <c:v>34274</c:v>
                </c:pt>
                <c:pt idx="3609">
                  <c:v>34275</c:v>
                </c:pt>
                <c:pt idx="3610">
                  <c:v>34276</c:v>
                </c:pt>
                <c:pt idx="3611">
                  <c:v>34277</c:v>
                </c:pt>
                <c:pt idx="3612">
                  <c:v>34278</c:v>
                </c:pt>
                <c:pt idx="3613">
                  <c:v>34281</c:v>
                </c:pt>
                <c:pt idx="3614">
                  <c:v>34282</c:v>
                </c:pt>
                <c:pt idx="3615">
                  <c:v>34283</c:v>
                </c:pt>
                <c:pt idx="3616">
                  <c:v>34284</c:v>
                </c:pt>
                <c:pt idx="3617">
                  <c:v>34285</c:v>
                </c:pt>
                <c:pt idx="3618">
                  <c:v>34288</c:v>
                </c:pt>
                <c:pt idx="3619">
                  <c:v>34289</c:v>
                </c:pt>
                <c:pt idx="3620">
                  <c:v>34290</c:v>
                </c:pt>
                <c:pt idx="3621">
                  <c:v>34291</c:v>
                </c:pt>
                <c:pt idx="3622">
                  <c:v>34292</c:v>
                </c:pt>
                <c:pt idx="3623">
                  <c:v>34295</c:v>
                </c:pt>
                <c:pt idx="3624">
                  <c:v>34296</c:v>
                </c:pt>
                <c:pt idx="3625">
                  <c:v>34297</c:v>
                </c:pt>
                <c:pt idx="3626">
                  <c:v>34298</c:v>
                </c:pt>
                <c:pt idx="3627">
                  <c:v>34299</c:v>
                </c:pt>
                <c:pt idx="3628">
                  <c:v>34302</c:v>
                </c:pt>
                <c:pt idx="3629">
                  <c:v>34303</c:v>
                </c:pt>
                <c:pt idx="3630">
                  <c:v>34304</c:v>
                </c:pt>
                <c:pt idx="3631">
                  <c:v>34305</c:v>
                </c:pt>
                <c:pt idx="3632">
                  <c:v>34306</c:v>
                </c:pt>
                <c:pt idx="3633">
                  <c:v>34309</c:v>
                </c:pt>
                <c:pt idx="3634">
                  <c:v>34310</c:v>
                </c:pt>
                <c:pt idx="3635">
                  <c:v>34311</c:v>
                </c:pt>
                <c:pt idx="3636">
                  <c:v>34312</c:v>
                </c:pt>
                <c:pt idx="3637">
                  <c:v>34313</c:v>
                </c:pt>
                <c:pt idx="3638">
                  <c:v>34316</c:v>
                </c:pt>
                <c:pt idx="3639">
                  <c:v>34317</c:v>
                </c:pt>
                <c:pt idx="3640">
                  <c:v>34318</c:v>
                </c:pt>
                <c:pt idx="3641">
                  <c:v>34319</c:v>
                </c:pt>
                <c:pt idx="3642">
                  <c:v>34320</c:v>
                </c:pt>
                <c:pt idx="3643">
                  <c:v>34323</c:v>
                </c:pt>
                <c:pt idx="3644">
                  <c:v>34324</c:v>
                </c:pt>
                <c:pt idx="3645">
                  <c:v>34325</c:v>
                </c:pt>
                <c:pt idx="3646">
                  <c:v>34326</c:v>
                </c:pt>
                <c:pt idx="3647">
                  <c:v>34327</c:v>
                </c:pt>
                <c:pt idx="3648">
                  <c:v>34330</c:v>
                </c:pt>
                <c:pt idx="3649">
                  <c:v>34331</c:v>
                </c:pt>
                <c:pt idx="3650">
                  <c:v>34332</c:v>
                </c:pt>
                <c:pt idx="3651">
                  <c:v>34333</c:v>
                </c:pt>
                <c:pt idx="3652">
                  <c:v>34334</c:v>
                </c:pt>
                <c:pt idx="3653">
                  <c:v>34337</c:v>
                </c:pt>
                <c:pt idx="3654">
                  <c:v>34338</c:v>
                </c:pt>
                <c:pt idx="3655">
                  <c:v>34339</c:v>
                </c:pt>
                <c:pt idx="3656">
                  <c:v>34340</c:v>
                </c:pt>
                <c:pt idx="3657">
                  <c:v>34341</c:v>
                </c:pt>
                <c:pt idx="3658">
                  <c:v>34344</c:v>
                </c:pt>
                <c:pt idx="3659">
                  <c:v>34345</c:v>
                </c:pt>
                <c:pt idx="3660">
                  <c:v>34346</c:v>
                </c:pt>
                <c:pt idx="3661">
                  <c:v>34347</c:v>
                </c:pt>
                <c:pt idx="3662">
                  <c:v>34348</c:v>
                </c:pt>
                <c:pt idx="3663">
                  <c:v>34351</c:v>
                </c:pt>
                <c:pt idx="3664">
                  <c:v>34352</c:v>
                </c:pt>
                <c:pt idx="3665">
                  <c:v>34353</c:v>
                </c:pt>
                <c:pt idx="3666">
                  <c:v>34354</c:v>
                </c:pt>
                <c:pt idx="3667">
                  <c:v>34355</c:v>
                </c:pt>
                <c:pt idx="3668">
                  <c:v>34358</c:v>
                </c:pt>
                <c:pt idx="3669">
                  <c:v>34359</c:v>
                </c:pt>
                <c:pt idx="3670">
                  <c:v>34360</c:v>
                </c:pt>
                <c:pt idx="3671">
                  <c:v>34361</c:v>
                </c:pt>
                <c:pt idx="3672">
                  <c:v>34362</c:v>
                </c:pt>
                <c:pt idx="3673">
                  <c:v>34365</c:v>
                </c:pt>
                <c:pt idx="3674">
                  <c:v>34366</c:v>
                </c:pt>
                <c:pt idx="3675">
                  <c:v>34367</c:v>
                </c:pt>
                <c:pt idx="3676">
                  <c:v>34368</c:v>
                </c:pt>
                <c:pt idx="3677">
                  <c:v>34369</c:v>
                </c:pt>
                <c:pt idx="3678">
                  <c:v>34372</c:v>
                </c:pt>
                <c:pt idx="3679">
                  <c:v>34373</c:v>
                </c:pt>
                <c:pt idx="3680">
                  <c:v>34374</c:v>
                </c:pt>
                <c:pt idx="3681">
                  <c:v>34375</c:v>
                </c:pt>
                <c:pt idx="3682">
                  <c:v>34376</c:v>
                </c:pt>
                <c:pt idx="3683">
                  <c:v>34379</c:v>
                </c:pt>
                <c:pt idx="3684">
                  <c:v>34380</c:v>
                </c:pt>
                <c:pt idx="3685">
                  <c:v>34381</c:v>
                </c:pt>
                <c:pt idx="3686">
                  <c:v>34382</c:v>
                </c:pt>
                <c:pt idx="3687">
                  <c:v>34383</c:v>
                </c:pt>
                <c:pt idx="3688">
                  <c:v>34386</c:v>
                </c:pt>
                <c:pt idx="3689">
                  <c:v>34387</c:v>
                </c:pt>
                <c:pt idx="3690">
                  <c:v>34388</c:v>
                </c:pt>
                <c:pt idx="3691">
                  <c:v>34389</c:v>
                </c:pt>
                <c:pt idx="3692">
                  <c:v>34390</c:v>
                </c:pt>
                <c:pt idx="3693">
                  <c:v>34393</c:v>
                </c:pt>
                <c:pt idx="3694">
                  <c:v>34394</c:v>
                </c:pt>
                <c:pt idx="3695">
                  <c:v>34395</c:v>
                </c:pt>
                <c:pt idx="3696">
                  <c:v>34396</c:v>
                </c:pt>
                <c:pt idx="3697">
                  <c:v>34397</c:v>
                </c:pt>
                <c:pt idx="3698">
                  <c:v>34400</c:v>
                </c:pt>
                <c:pt idx="3699">
                  <c:v>34401</c:v>
                </c:pt>
                <c:pt idx="3700">
                  <c:v>34402</c:v>
                </c:pt>
                <c:pt idx="3701">
                  <c:v>34403</c:v>
                </c:pt>
                <c:pt idx="3702">
                  <c:v>34404</c:v>
                </c:pt>
                <c:pt idx="3703">
                  <c:v>34407</c:v>
                </c:pt>
                <c:pt idx="3704">
                  <c:v>34408</c:v>
                </c:pt>
                <c:pt idx="3705">
                  <c:v>34409</c:v>
                </c:pt>
                <c:pt idx="3706">
                  <c:v>34410</c:v>
                </c:pt>
                <c:pt idx="3707">
                  <c:v>34411</c:v>
                </c:pt>
                <c:pt idx="3708">
                  <c:v>34414</c:v>
                </c:pt>
                <c:pt idx="3709">
                  <c:v>34415</c:v>
                </c:pt>
                <c:pt idx="3710">
                  <c:v>34416</c:v>
                </c:pt>
                <c:pt idx="3711">
                  <c:v>34417</c:v>
                </c:pt>
                <c:pt idx="3712">
                  <c:v>34418</c:v>
                </c:pt>
                <c:pt idx="3713">
                  <c:v>34421</c:v>
                </c:pt>
                <c:pt idx="3714">
                  <c:v>34422</c:v>
                </c:pt>
                <c:pt idx="3715">
                  <c:v>34423</c:v>
                </c:pt>
                <c:pt idx="3716">
                  <c:v>34424</c:v>
                </c:pt>
                <c:pt idx="3717">
                  <c:v>34425</c:v>
                </c:pt>
                <c:pt idx="3718">
                  <c:v>34428</c:v>
                </c:pt>
                <c:pt idx="3719">
                  <c:v>34429</c:v>
                </c:pt>
                <c:pt idx="3720">
                  <c:v>34430</c:v>
                </c:pt>
                <c:pt idx="3721">
                  <c:v>34431</c:v>
                </c:pt>
                <c:pt idx="3722">
                  <c:v>34432</c:v>
                </c:pt>
                <c:pt idx="3723">
                  <c:v>34435</c:v>
                </c:pt>
                <c:pt idx="3724">
                  <c:v>34436</c:v>
                </c:pt>
                <c:pt idx="3725">
                  <c:v>34437</c:v>
                </c:pt>
                <c:pt idx="3726">
                  <c:v>34438</c:v>
                </c:pt>
                <c:pt idx="3727">
                  <c:v>34439</c:v>
                </c:pt>
                <c:pt idx="3728">
                  <c:v>34442</c:v>
                </c:pt>
                <c:pt idx="3729">
                  <c:v>34443</c:v>
                </c:pt>
                <c:pt idx="3730">
                  <c:v>34444</c:v>
                </c:pt>
                <c:pt idx="3731">
                  <c:v>34445</c:v>
                </c:pt>
                <c:pt idx="3732">
                  <c:v>34446</c:v>
                </c:pt>
                <c:pt idx="3733">
                  <c:v>34449</c:v>
                </c:pt>
                <c:pt idx="3734">
                  <c:v>34450</c:v>
                </c:pt>
                <c:pt idx="3735">
                  <c:v>34451</c:v>
                </c:pt>
                <c:pt idx="3736">
                  <c:v>34452</c:v>
                </c:pt>
                <c:pt idx="3737">
                  <c:v>34453</c:v>
                </c:pt>
                <c:pt idx="3738">
                  <c:v>34456</c:v>
                </c:pt>
                <c:pt idx="3739">
                  <c:v>34457</c:v>
                </c:pt>
                <c:pt idx="3740">
                  <c:v>34458</c:v>
                </c:pt>
                <c:pt idx="3741">
                  <c:v>34459</c:v>
                </c:pt>
                <c:pt idx="3742">
                  <c:v>34460</c:v>
                </c:pt>
                <c:pt idx="3743">
                  <c:v>34463</c:v>
                </c:pt>
                <c:pt idx="3744">
                  <c:v>34464</c:v>
                </c:pt>
                <c:pt idx="3745">
                  <c:v>34465</c:v>
                </c:pt>
                <c:pt idx="3746">
                  <c:v>34466</c:v>
                </c:pt>
                <c:pt idx="3747">
                  <c:v>34467</c:v>
                </c:pt>
                <c:pt idx="3748">
                  <c:v>34470</c:v>
                </c:pt>
                <c:pt idx="3749">
                  <c:v>34471</c:v>
                </c:pt>
                <c:pt idx="3750">
                  <c:v>34472</c:v>
                </c:pt>
                <c:pt idx="3751">
                  <c:v>34473</c:v>
                </c:pt>
                <c:pt idx="3752">
                  <c:v>34474</c:v>
                </c:pt>
                <c:pt idx="3753">
                  <c:v>34477</c:v>
                </c:pt>
                <c:pt idx="3754">
                  <c:v>34478</c:v>
                </c:pt>
                <c:pt idx="3755">
                  <c:v>34479</c:v>
                </c:pt>
                <c:pt idx="3756">
                  <c:v>34480</c:v>
                </c:pt>
                <c:pt idx="3757">
                  <c:v>34481</c:v>
                </c:pt>
                <c:pt idx="3758">
                  <c:v>34484</c:v>
                </c:pt>
                <c:pt idx="3759">
                  <c:v>34485</c:v>
                </c:pt>
                <c:pt idx="3760">
                  <c:v>34486</c:v>
                </c:pt>
                <c:pt idx="3761">
                  <c:v>34487</c:v>
                </c:pt>
                <c:pt idx="3762">
                  <c:v>34488</c:v>
                </c:pt>
                <c:pt idx="3763">
                  <c:v>34491</c:v>
                </c:pt>
                <c:pt idx="3764">
                  <c:v>34492</c:v>
                </c:pt>
                <c:pt idx="3765">
                  <c:v>34493</c:v>
                </c:pt>
                <c:pt idx="3766">
                  <c:v>34494</c:v>
                </c:pt>
                <c:pt idx="3767">
                  <c:v>34495</c:v>
                </c:pt>
                <c:pt idx="3768">
                  <c:v>34498</c:v>
                </c:pt>
                <c:pt idx="3769">
                  <c:v>34499</c:v>
                </c:pt>
                <c:pt idx="3770">
                  <c:v>34500</c:v>
                </c:pt>
                <c:pt idx="3771">
                  <c:v>34501</c:v>
                </c:pt>
                <c:pt idx="3772">
                  <c:v>34502</c:v>
                </c:pt>
                <c:pt idx="3773">
                  <c:v>34505</c:v>
                </c:pt>
                <c:pt idx="3774">
                  <c:v>34506</c:v>
                </c:pt>
                <c:pt idx="3775">
                  <c:v>34507</c:v>
                </c:pt>
                <c:pt idx="3776">
                  <c:v>34508</c:v>
                </c:pt>
                <c:pt idx="3777">
                  <c:v>34509</c:v>
                </c:pt>
                <c:pt idx="3778">
                  <c:v>34512</c:v>
                </c:pt>
                <c:pt idx="3779">
                  <c:v>34513</c:v>
                </c:pt>
                <c:pt idx="3780">
                  <c:v>34514</c:v>
                </c:pt>
                <c:pt idx="3781">
                  <c:v>34515</c:v>
                </c:pt>
                <c:pt idx="3782">
                  <c:v>34516</c:v>
                </c:pt>
                <c:pt idx="3783">
                  <c:v>34519</c:v>
                </c:pt>
                <c:pt idx="3784">
                  <c:v>34520</c:v>
                </c:pt>
                <c:pt idx="3785">
                  <c:v>34521</c:v>
                </c:pt>
                <c:pt idx="3786">
                  <c:v>34522</c:v>
                </c:pt>
                <c:pt idx="3787">
                  <c:v>34523</c:v>
                </c:pt>
                <c:pt idx="3788">
                  <c:v>34526</c:v>
                </c:pt>
                <c:pt idx="3789">
                  <c:v>34527</c:v>
                </c:pt>
                <c:pt idx="3790">
                  <c:v>34528</c:v>
                </c:pt>
                <c:pt idx="3791">
                  <c:v>34529</c:v>
                </c:pt>
                <c:pt idx="3792">
                  <c:v>34530</c:v>
                </c:pt>
                <c:pt idx="3793">
                  <c:v>34533</c:v>
                </c:pt>
                <c:pt idx="3794">
                  <c:v>34534</c:v>
                </c:pt>
                <c:pt idx="3795">
                  <c:v>34535</c:v>
                </c:pt>
                <c:pt idx="3796">
                  <c:v>34536</c:v>
                </c:pt>
                <c:pt idx="3797">
                  <c:v>34537</c:v>
                </c:pt>
                <c:pt idx="3798">
                  <c:v>34540</c:v>
                </c:pt>
                <c:pt idx="3799">
                  <c:v>34541</c:v>
                </c:pt>
                <c:pt idx="3800">
                  <c:v>34542</c:v>
                </c:pt>
                <c:pt idx="3801">
                  <c:v>34543</c:v>
                </c:pt>
                <c:pt idx="3802">
                  <c:v>34544</c:v>
                </c:pt>
                <c:pt idx="3803">
                  <c:v>34547</c:v>
                </c:pt>
                <c:pt idx="3804">
                  <c:v>34548</c:v>
                </c:pt>
                <c:pt idx="3805">
                  <c:v>34549</c:v>
                </c:pt>
                <c:pt idx="3806">
                  <c:v>34550</c:v>
                </c:pt>
                <c:pt idx="3807">
                  <c:v>34551</c:v>
                </c:pt>
                <c:pt idx="3808">
                  <c:v>34554</c:v>
                </c:pt>
                <c:pt idx="3809">
                  <c:v>34555</c:v>
                </c:pt>
                <c:pt idx="3810">
                  <c:v>34556</c:v>
                </c:pt>
                <c:pt idx="3811">
                  <c:v>34557</c:v>
                </c:pt>
                <c:pt idx="3812">
                  <c:v>34558</c:v>
                </c:pt>
                <c:pt idx="3813">
                  <c:v>34561</c:v>
                </c:pt>
                <c:pt idx="3814">
                  <c:v>34562</c:v>
                </c:pt>
                <c:pt idx="3815">
                  <c:v>34563</c:v>
                </c:pt>
                <c:pt idx="3816">
                  <c:v>34564</c:v>
                </c:pt>
                <c:pt idx="3817">
                  <c:v>34565</c:v>
                </c:pt>
                <c:pt idx="3818">
                  <c:v>34568</c:v>
                </c:pt>
                <c:pt idx="3819">
                  <c:v>34569</c:v>
                </c:pt>
                <c:pt idx="3820">
                  <c:v>34570</c:v>
                </c:pt>
                <c:pt idx="3821">
                  <c:v>34571</c:v>
                </c:pt>
                <c:pt idx="3822">
                  <c:v>34572</c:v>
                </c:pt>
                <c:pt idx="3823">
                  <c:v>34575</c:v>
                </c:pt>
                <c:pt idx="3824">
                  <c:v>34576</c:v>
                </c:pt>
                <c:pt idx="3825">
                  <c:v>34577</c:v>
                </c:pt>
                <c:pt idx="3826">
                  <c:v>34578</c:v>
                </c:pt>
                <c:pt idx="3827">
                  <c:v>34579</c:v>
                </c:pt>
                <c:pt idx="3828">
                  <c:v>34582</c:v>
                </c:pt>
                <c:pt idx="3829">
                  <c:v>34583</c:v>
                </c:pt>
                <c:pt idx="3830">
                  <c:v>34584</c:v>
                </c:pt>
                <c:pt idx="3831">
                  <c:v>34585</c:v>
                </c:pt>
                <c:pt idx="3832">
                  <c:v>34586</c:v>
                </c:pt>
                <c:pt idx="3833">
                  <c:v>34589</c:v>
                </c:pt>
                <c:pt idx="3834">
                  <c:v>34590</c:v>
                </c:pt>
                <c:pt idx="3835">
                  <c:v>34591</c:v>
                </c:pt>
                <c:pt idx="3836">
                  <c:v>34592</c:v>
                </c:pt>
                <c:pt idx="3837">
                  <c:v>34593</c:v>
                </c:pt>
                <c:pt idx="3838">
                  <c:v>34596</c:v>
                </c:pt>
                <c:pt idx="3839">
                  <c:v>34597</c:v>
                </c:pt>
                <c:pt idx="3840">
                  <c:v>34598</c:v>
                </c:pt>
                <c:pt idx="3841">
                  <c:v>34599</c:v>
                </c:pt>
                <c:pt idx="3842">
                  <c:v>34600</c:v>
                </c:pt>
                <c:pt idx="3843">
                  <c:v>34603</c:v>
                </c:pt>
                <c:pt idx="3844">
                  <c:v>34604</c:v>
                </c:pt>
                <c:pt idx="3845">
                  <c:v>34605</c:v>
                </c:pt>
                <c:pt idx="3846">
                  <c:v>34606</c:v>
                </c:pt>
                <c:pt idx="3847">
                  <c:v>34607</c:v>
                </c:pt>
                <c:pt idx="3848">
                  <c:v>34610</c:v>
                </c:pt>
                <c:pt idx="3849">
                  <c:v>34611</c:v>
                </c:pt>
                <c:pt idx="3850">
                  <c:v>34612</c:v>
                </c:pt>
                <c:pt idx="3851">
                  <c:v>34613</c:v>
                </c:pt>
                <c:pt idx="3852">
                  <c:v>34614</c:v>
                </c:pt>
                <c:pt idx="3853">
                  <c:v>34617</c:v>
                </c:pt>
                <c:pt idx="3854">
                  <c:v>34618</c:v>
                </c:pt>
                <c:pt idx="3855">
                  <c:v>34619</c:v>
                </c:pt>
                <c:pt idx="3856">
                  <c:v>34620</c:v>
                </c:pt>
                <c:pt idx="3857">
                  <c:v>34621</c:v>
                </c:pt>
                <c:pt idx="3858">
                  <c:v>34624</c:v>
                </c:pt>
                <c:pt idx="3859">
                  <c:v>34625</c:v>
                </c:pt>
                <c:pt idx="3860">
                  <c:v>34626</c:v>
                </c:pt>
                <c:pt idx="3861">
                  <c:v>34627</c:v>
                </c:pt>
                <c:pt idx="3862">
                  <c:v>34628</c:v>
                </c:pt>
                <c:pt idx="3863">
                  <c:v>34631</c:v>
                </c:pt>
                <c:pt idx="3864">
                  <c:v>34632</c:v>
                </c:pt>
                <c:pt idx="3865">
                  <c:v>34633</c:v>
                </c:pt>
                <c:pt idx="3866">
                  <c:v>34634</c:v>
                </c:pt>
                <c:pt idx="3867">
                  <c:v>34635</c:v>
                </c:pt>
                <c:pt idx="3868">
                  <c:v>34638</c:v>
                </c:pt>
                <c:pt idx="3869">
                  <c:v>34639</c:v>
                </c:pt>
                <c:pt idx="3870">
                  <c:v>34640</c:v>
                </c:pt>
                <c:pt idx="3871">
                  <c:v>34641</c:v>
                </c:pt>
                <c:pt idx="3872">
                  <c:v>34642</c:v>
                </c:pt>
                <c:pt idx="3873">
                  <c:v>34645</c:v>
                </c:pt>
                <c:pt idx="3874">
                  <c:v>34646</c:v>
                </c:pt>
                <c:pt idx="3875">
                  <c:v>34647</c:v>
                </c:pt>
                <c:pt idx="3876">
                  <c:v>34648</c:v>
                </c:pt>
                <c:pt idx="3877">
                  <c:v>34649</c:v>
                </c:pt>
                <c:pt idx="3878">
                  <c:v>34652</c:v>
                </c:pt>
                <c:pt idx="3879">
                  <c:v>34653</c:v>
                </c:pt>
                <c:pt idx="3880">
                  <c:v>34654</c:v>
                </c:pt>
                <c:pt idx="3881">
                  <c:v>34655</c:v>
                </c:pt>
                <c:pt idx="3882">
                  <c:v>34656</c:v>
                </c:pt>
                <c:pt idx="3883">
                  <c:v>34659</c:v>
                </c:pt>
                <c:pt idx="3884">
                  <c:v>34660</c:v>
                </c:pt>
                <c:pt idx="3885">
                  <c:v>34661</c:v>
                </c:pt>
                <c:pt idx="3886">
                  <c:v>34662</c:v>
                </c:pt>
                <c:pt idx="3887">
                  <c:v>34663</c:v>
                </c:pt>
                <c:pt idx="3888">
                  <c:v>34666</c:v>
                </c:pt>
                <c:pt idx="3889">
                  <c:v>34667</c:v>
                </c:pt>
                <c:pt idx="3890">
                  <c:v>34668</c:v>
                </c:pt>
                <c:pt idx="3891">
                  <c:v>34669</c:v>
                </c:pt>
                <c:pt idx="3892">
                  <c:v>34670</c:v>
                </c:pt>
                <c:pt idx="3893">
                  <c:v>34673</c:v>
                </c:pt>
                <c:pt idx="3894">
                  <c:v>34674</c:v>
                </c:pt>
                <c:pt idx="3895">
                  <c:v>34675</c:v>
                </c:pt>
                <c:pt idx="3896">
                  <c:v>34676</c:v>
                </c:pt>
                <c:pt idx="3897">
                  <c:v>34677</c:v>
                </c:pt>
                <c:pt idx="3898">
                  <c:v>34680</c:v>
                </c:pt>
                <c:pt idx="3899">
                  <c:v>34681</c:v>
                </c:pt>
                <c:pt idx="3900">
                  <c:v>34682</c:v>
                </c:pt>
                <c:pt idx="3901">
                  <c:v>34683</c:v>
                </c:pt>
                <c:pt idx="3902">
                  <c:v>34684</c:v>
                </c:pt>
                <c:pt idx="3903">
                  <c:v>34687</c:v>
                </c:pt>
                <c:pt idx="3904">
                  <c:v>34688</c:v>
                </c:pt>
                <c:pt idx="3905">
                  <c:v>34689</c:v>
                </c:pt>
                <c:pt idx="3906">
                  <c:v>34690</c:v>
                </c:pt>
                <c:pt idx="3907">
                  <c:v>34691</c:v>
                </c:pt>
                <c:pt idx="3908">
                  <c:v>34694</c:v>
                </c:pt>
                <c:pt idx="3909">
                  <c:v>34695</c:v>
                </c:pt>
                <c:pt idx="3910">
                  <c:v>34696</c:v>
                </c:pt>
                <c:pt idx="3911">
                  <c:v>34697</c:v>
                </c:pt>
                <c:pt idx="3912">
                  <c:v>34698</c:v>
                </c:pt>
                <c:pt idx="3913">
                  <c:v>34701</c:v>
                </c:pt>
                <c:pt idx="3914">
                  <c:v>34702</c:v>
                </c:pt>
                <c:pt idx="3915">
                  <c:v>34703</c:v>
                </c:pt>
                <c:pt idx="3916">
                  <c:v>34704</c:v>
                </c:pt>
                <c:pt idx="3917">
                  <c:v>34705</c:v>
                </c:pt>
                <c:pt idx="3918">
                  <c:v>34708</c:v>
                </c:pt>
                <c:pt idx="3919">
                  <c:v>34709</c:v>
                </c:pt>
                <c:pt idx="3920">
                  <c:v>34710</c:v>
                </c:pt>
                <c:pt idx="3921">
                  <c:v>34711</c:v>
                </c:pt>
                <c:pt idx="3922">
                  <c:v>34712</c:v>
                </c:pt>
                <c:pt idx="3923">
                  <c:v>34715</c:v>
                </c:pt>
                <c:pt idx="3924">
                  <c:v>34716</c:v>
                </c:pt>
                <c:pt idx="3925">
                  <c:v>34717</c:v>
                </c:pt>
                <c:pt idx="3926">
                  <c:v>34718</c:v>
                </c:pt>
                <c:pt idx="3927">
                  <c:v>34719</c:v>
                </c:pt>
                <c:pt idx="3928">
                  <c:v>34722</c:v>
                </c:pt>
                <c:pt idx="3929">
                  <c:v>34723</c:v>
                </c:pt>
                <c:pt idx="3930">
                  <c:v>34724</c:v>
                </c:pt>
                <c:pt idx="3931">
                  <c:v>34725</c:v>
                </c:pt>
                <c:pt idx="3932">
                  <c:v>34726</c:v>
                </c:pt>
                <c:pt idx="3933">
                  <c:v>34729</c:v>
                </c:pt>
                <c:pt idx="3934">
                  <c:v>34730</c:v>
                </c:pt>
                <c:pt idx="3935">
                  <c:v>34731</c:v>
                </c:pt>
                <c:pt idx="3936">
                  <c:v>34732</c:v>
                </c:pt>
                <c:pt idx="3937">
                  <c:v>34733</c:v>
                </c:pt>
                <c:pt idx="3938">
                  <c:v>34736</c:v>
                </c:pt>
                <c:pt idx="3939">
                  <c:v>34737</c:v>
                </c:pt>
                <c:pt idx="3940">
                  <c:v>34738</c:v>
                </c:pt>
                <c:pt idx="3941">
                  <c:v>34739</c:v>
                </c:pt>
                <c:pt idx="3942">
                  <c:v>34740</c:v>
                </c:pt>
                <c:pt idx="3943">
                  <c:v>34743</c:v>
                </c:pt>
                <c:pt idx="3944">
                  <c:v>34744</c:v>
                </c:pt>
                <c:pt idx="3945">
                  <c:v>34745</c:v>
                </c:pt>
                <c:pt idx="3946">
                  <c:v>34746</c:v>
                </c:pt>
                <c:pt idx="3947">
                  <c:v>34747</c:v>
                </c:pt>
                <c:pt idx="3948">
                  <c:v>34750</c:v>
                </c:pt>
                <c:pt idx="3949">
                  <c:v>34751</c:v>
                </c:pt>
                <c:pt idx="3950">
                  <c:v>34752</c:v>
                </c:pt>
                <c:pt idx="3951">
                  <c:v>34753</c:v>
                </c:pt>
                <c:pt idx="3952">
                  <c:v>34754</c:v>
                </c:pt>
                <c:pt idx="3953">
                  <c:v>34757</c:v>
                </c:pt>
                <c:pt idx="3954">
                  <c:v>34758</c:v>
                </c:pt>
                <c:pt idx="3955">
                  <c:v>34759</c:v>
                </c:pt>
                <c:pt idx="3956">
                  <c:v>34760</c:v>
                </c:pt>
                <c:pt idx="3957">
                  <c:v>34761</c:v>
                </c:pt>
                <c:pt idx="3958">
                  <c:v>34764</c:v>
                </c:pt>
                <c:pt idx="3959">
                  <c:v>34765</c:v>
                </c:pt>
                <c:pt idx="3960">
                  <c:v>34766</c:v>
                </c:pt>
                <c:pt idx="3961">
                  <c:v>34767</c:v>
                </c:pt>
                <c:pt idx="3962">
                  <c:v>34768</c:v>
                </c:pt>
                <c:pt idx="3963">
                  <c:v>34771</c:v>
                </c:pt>
                <c:pt idx="3964">
                  <c:v>34772</c:v>
                </c:pt>
                <c:pt idx="3965">
                  <c:v>34773</c:v>
                </c:pt>
                <c:pt idx="3966">
                  <c:v>34774</c:v>
                </c:pt>
                <c:pt idx="3967">
                  <c:v>34775</c:v>
                </c:pt>
                <c:pt idx="3968">
                  <c:v>34778</c:v>
                </c:pt>
                <c:pt idx="3969">
                  <c:v>34779</c:v>
                </c:pt>
                <c:pt idx="3970">
                  <c:v>34780</c:v>
                </c:pt>
                <c:pt idx="3971">
                  <c:v>34781</c:v>
                </c:pt>
                <c:pt idx="3972">
                  <c:v>34782</c:v>
                </c:pt>
                <c:pt idx="3973">
                  <c:v>34785</c:v>
                </c:pt>
                <c:pt idx="3974">
                  <c:v>34786</c:v>
                </c:pt>
                <c:pt idx="3975">
                  <c:v>34787</c:v>
                </c:pt>
                <c:pt idx="3976">
                  <c:v>34788</c:v>
                </c:pt>
                <c:pt idx="3977">
                  <c:v>34789</c:v>
                </c:pt>
                <c:pt idx="3978">
                  <c:v>34792</c:v>
                </c:pt>
                <c:pt idx="3979">
                  <c:v>34793</c:v>
                </c:pt>
                <c:pt idx="3980">
                  <c:v>34794</c:v>
                </c:pt>
                <c:pt idx="3981">
                  <c:v>34795</c:v>
                </c:pt>
                <c:pt idx="3982">
                  <c:v>34796</c:v>
                </c:pt>
                <c:pt idx="3983">
                  <c:v>34799</c:v>
                </c:pt>
                <c:pt idx="3984">
                  <c:v>34800</c:v>
                </c:pt>
                <c:pt idx="3985">
                  <c:v>34801</c:v>
                </c:pt>
                <c:pt idx="3986">
                  <c:v>34802</c:v>
                </c:pt>
                <c:pt idx="3987">
                  <c:v>34803</c:v>
                </c:pt>
                <c:pt idx="3988">
                  <c:v>34806</c:v>
                </c:pt>
                <c:pt idx="3989">
                  <c:v>34807</c:v>
                </c:pt>
                <c:pt idx="3990">
                  <c:v>34808</c:v>
                </c:pt>
                <c:pt idx="3991">
                  <c:v>34809</c:v>
                </c:pt>
                <c:pt idx="3992">
                  <c:v>34810</c:v>
                </c:pt>
                <c:pt idx="3993">
                  <c:v>34813</c:v>
                </c:pt>
                <c:pt idx="3994">
                  <c:v>34814</c:v>
                </c:pt>
                <c:pt idx="3995">
                  <c:v>34815</c:v>
                </c:pt>
                <c:pt idx="3996">
                  <c:v>34816</c:v>
                </c:pt>
                <c:pt idx="3997">
                  <c:v>34817</c:v>
                </c:pt>
                <c:pt idx="3998">
                  <c:v>34820</c:v>
                </c:pt>
                <c:pt idx="3999">
                  <c:v>34821</c:v>
                </c:pt>
                <c:pt idx="4000">
                  <c:v>34822</c:v>
                </c:pt>
                <c:pt idx="4001">
                  <c:v>34823</c:v>
                </c:pt>
                <c:pt idx="4002">
                  <c:v>34824</c:v>
                </c:pt>
                <c:pt idx="4003">
                  <c:v>34827</c:v>
                </c:pt>
                <c:pt idx="4004">
                  <c:v>34828</c:v>
                </c:pt>
                <c:pt idx="4005">
                  <c:v>34829</c:v>
                </c:pt>
                <c:pt idx="4006">
                  <c:v>34830</c:v>
                </c:pt>
                <c:pt idx="4007">
                  <c:v>34831</c:v>
                </c:pt>
                <c:pt idx="4008">
                  <c:v>34834</c:v>
                </c:pt>
                <c:pt idx="4009">
                  <c:v>34835</c:v>
                </c:pt>
                <c:pt idx="4010">
                  <c:v>34836</c:v>
                </c:pt>
                <c:pt idx="4011">
                  <c:v>34837</c:v>
                </c:pt>
                <c:pt idx="4012">
                  <c:v>34838</c:v>
                </c:pt>
                <c:pt idx="4013">
                  <c:v>34841</c:v>
                </c:pt>
                <c:pt idx="4014">
                  <c:v>34842</c:v>
                </c:pt>
                <c:pt idx="4015">
                  <c:v>34843</c:v>
                </c:pt>
                <c:pt idx="4016">
                  <c:v>34844</c:v>
                </c:pt>
                <c:pt idx="4017">
                  <c:v>34845</c:v>
                </c:pt>
                <c:pt idx="4018">
                  <c:v>34848</c:v>
                </c:pt>
                <c:pt idx="4019">
                  <c:v>34849</c:v>
                </c:pt>
                <c:pt idx="4020">
                  <c:v>34850</c:v>
                </c:pt>
                <c:pt idx="4021">
                  <c:v>34851</c:v>
                </c:pt>
                <c:pt idx="4022">
                  <c:v>34852</c:v>
                </c:pt>
                <c:pt idx="4023">
                  <c:v>34855</c:v>
                </c:pt>
                <c:pt idx="4024">
                  <c:v>34856</c:v>
                </c:pt>
                <c:pt idx="4025">
                  <c:v>34857</c:v>
                </c:pt>
                <c:pt idx="4026">
                  <c:v>34858</c:v>
                </c:pt>
                <c:pt idx="4027">
                  <c:v>34859</c:v>
                </c:pt>
                <c:pt idx="4028">
                  <c:v>34862</c:v>
                </c:pt>
                <c:pt idx="4029">
                  <c:v>34863</c:v>
                </c:pt>
                <c:pt idx="4030">
                  <c:v>34864</c:v>
                </c:pt>
                <c:pt idx="4031">
                  <c:v>34865</c:v>
                </c:pt>
                <c:pt idx="4032">
                  <c:v>34866</c:v>
                </c:pt>
                <c:pt idx="4033">
                  <c:v>34869</c:v>
                </c:pt>
                <c:pt idx="4034">
                  <c:v>34870</c:v>
                </c:pt>
                <c:pt idx="4035">
                  <c:v>34871</c:v>
                </c:pt>
                <c:pt idx="4036">
                  <c:v>34872</c:v>
                </c:pt>
                <c:pt idx="4037">
                  <c:v>34873</c:v>
                </c:pt>
                <c:pt idx="4038">
                  <c:v>34876</c:v>
                </c:pt>
                <c:pt idx="4039">
                  <c:v>34877</c:v>
                </c:pt>
                <c:pt idx="4040">
                  <c:v>34878</c:v>
                </c:pt>
                <c:pt idx="4041">
                  <c:v>34879</c:v>
                </c:pt>
                <c:pt idx="4042">
                  <c:v>34880</c:v>
                </c:pt>
                <c:pt idx="4043">
                  <c:v>34883</c:v>
                </c:pt>
                <c:pt idx="4044">
                  <c:v>34884</c:v>
                </c:pt>
                <c:pt idx="4045">
                  <c:v>34885</c:v>
                </c:pt>
                <c:pt idx="4046">
                  <c:v>34886</c:v>
                </c:pt>
                <c:pt idx="4047">
                  <c:v>34887</c:v>
                </c:pt>
                <c:pt idx="4048">
                  <c:v>34890</c:v>
                </c:pt>
                <c:pt idx="4049">
                  <c:v>34891</c:v>
                </c:pt>
                <c:pt idx="4050">
                  <c:v>34892</c:v>
                </c:pt>
                <c:pt idx="4051">
                  <c:v>34893</c:v>
                </c:pt>
                <c:pt idx="4052">
                  <c:v>34894</c:v>
                </c:pt>
                <c:pt idx="4053">
                  <c:v>34897</c:v>
                </c:pt>
                <c:pt idx="4054">
                  <c:v>34898</c:v>
                </c:pt>
                <c:pt idx="4055">
                  <c:v>34899</c:v>
                </c:pt>
                <c:pt idx="4056">
                  <c:v>34900</c:v>
                </c:pt>
                <c:pt idx="4057">
                  <c:v>34901</c:v>
                </c:pt>
                <c:pt idx="4058">
                  <c:v>34904</c:v>
                </c:pt>
                <c:pt idx="4059">
                  <c:v>34905</c:v>
                </c:pt>
                <c:pt idx="4060">
                  <c:v>34906</c:v>
                </c:pt>
                <c:pt idx="4061">
                  <c:v>34907</c:v>
                </c:pt>
                <c:pt idx="4062">
                  <c:v>34908</c:v>
                </c:pt>
                <c:pt idx="4063">
                  <c:v>34911</c:v>
                </c:pt>
                <c:pt idx="4064">
                  <c:v>34912</c:v>
                </c:pt>
                <c:pt idx="4065">
                  <c:v>34913</c:v>
                </c:pt>
                <c:pt idx="4066">
                  <c:v>34914</c:v>
                </c:pt>
                <c:pt idx="4067">
                  <c:v>34915</c:v>
                </c:pt>
                <c:pt idx="4068">
                  <c:v>34918</c:v>
                </c:pt>
                <c:pt idx="4069">
                  <c:v>34919</c:v>
                </c:pt>
                <c:pt idx="4070">
                  <c:v>34920</c:v>
                </c:pt>
                <c:pt idx="4071">
                  <c:v>34921</c:v>
                </c:pt>
                <c:pt idx="4072">
                  <c:v>34922</c:v>
                </c:pt>
                <c:pt idx="4073">
                  <c:v>34925</c:v>
                </c:pt>
                <c:pt idx="4074">
                  <c:v>34926</c:v>
                </c:pt>
                <c:pt idx="4075">
                  <c:v>34927</c:v>
                </c:pt>
                <c:pt idx="4076">
                  <c:v>34928</c:v>
                </c:pt>
                <c:pt idx="4077">
                  <c:v>34929</c:v>
                </c:pt>
                <c:pt idx="4078">
                  <c:v>34932</c:v>
                </c:pt>
                <c:pt idx="4079">
                  <c:v>34933</c:v>
                </c:pt>
                <c:pt idx="4080">
                  <c:v>34934</c:v>
                </c:pt>
                <c:pt idx="4081">
                  <c:v>34935</c:v>
                </c:pt>
                <c:pt idx="4082">
                  <c:v>34936</c:v>
                </c:pt>
                <c:pt idx="4083">
                  <c:v>34939</c:v>
                </c:pt>
                <c:pt idx="4084">
                  <c:v>34940</c:v>
                </c:pt>
                <c:pt idx="4085">
                  <c:v>34941</c:v>
                </c:pt>
                <c:pt idx="4086">
                  <c:v>34942</c:v>
                </c:pt>
                <c:pt idx="4087">
                  <c:v>34943</c:v>
                </c:pt>
                <c:pt idx="4088">
                  <c:v>34946</c:v>
                </c:pt>
                <c:pt idx="4089">
                  <c:v>34947</c:v>
                </c:pt>
                <c:pt idx="4090">
                  <c:v>34948</c:v>
                </c:pt>
                <c:pt idx="4091">
                  <c:v>34949</c:v>
                </c:pt>
                <c:pt idx="4092">
                  <c:v>34950</c:v>
                </c:pt>
                <c:pt idx="4093">
                  <c:v>34953</c:v>
                </c:pt>
                <c:pt idx="4094">
                  <c:v>34954</c:v>
                </c:pt>
                <c:pt idx="4095">
                  <c:v>34955</c:v>
                </c:pt>
                <c:pt idx="4096">
                  <c:v>34956</c:v>
                </c:pt>
                <c:pt idx="4097">
                  <c:v>34957</c:v>
                </c:pt>
                <c:pt idx="4098">
                  <c:v>34960</c:v>
                </c:pt>
                <c:pt idx="4099">
                  <c:v>34961</c:v>
                </c:pt>
                <c:pt idx="4100">
                  <c:v>34962</c:v>
                </c:pt>
                <c:pt idx="4101">
                  <c:v>34963</c:v>
                </c:pt>
                <c:pt idx="4102">
                  <c:v>34964</c:v>
                </c:pt>
                <c:pt idx="4103">
                  <c:v>34967</c:v>
                </c:pt>
                <c:pt idx="4104">
                  <c:v>34968</c:v>
                </c:pt>
                <c:pt idx="4105">
                  <c:v>34969</c:v>
                </c:pt>
                <c:pt idx="4106">
                  <c:v>34970</c:v>
                </c:pt>
                <c:pt idx="4107">
                  <c:v>34971</c:v>
                </c:pt>
                <c:pt idx="4108">
                  <c:v>34974</c:v>
                </c:pt>
                <c:pt idx="4109">
                  <c:v>34975</c:v>
                </c:pt>
                <c:pt idx="4110">
                  <c:v>34976</c:v>
                </c:pt>
                <c:pt idx="4111">
                  <c:v>34977</c:v>
                </c:pt>
                <c:pt idx="4112">
                  <c:v>34978</c:v>
                </c:pt>
                <c:pt idx="4113">
                  <c:v>34981</c:v>
                </c:pt>
                <c:pt idx="4114">
                  <c:v>34982</c:v>
                </c:pt>
                <c:pt idx="4115">
                  <c:v>34983</c:v>
                </c:pt>
                <c:pt idx="4116">
                  <c:v>34984</c:v>
                </c:pt>
                <c:pt idx="4117">
                  <c:v>34985</c:v>
                </c:pt>
                <c:pt idx="4118">
                  <c:v>34988</c:v>
                </c:pt>
                <c:pt idx="4119">
                  <c:v>34989</c:v>
                </c:pt>
                <c:pt idx="4120">
                  <c:v>34990</c:v>
                </c:pt>
                <c:pt idx="4121">
                  <c:v>34991</c:v>
                </c:pt>
                <c:pt idx="4122">
                  <c:v>34992</c:v>
                </c:pt>
                <c:pt idx="4123">
                  <c:v>34995</c:v>
                </c:pt>
                <c:pt idx="4124">
                  <c:v>34996</c:v>
                </c:pt>
                <c:pt idx="4125">
                  <c:v>34997</c:v>
                </c:pt>
                <c:pt idx="4126">
                  <c:v>34998</c:v>
                </c:pt>
                <c:pt idx="4127">
                  <c:v>34999</c:v>
                </c:pt>
                <c:pt idx="4128">
                  <c:v>35002</c:v>
                </c:pt>
                <c:pt idx="4129">
                  <c:v>35003</c:v>
                </c:pt>
                <c:pt idx="4130">
                  <c:v>35004</c:v>
                </c:pt>
                <c:pt idx="4131">
                  <c:v>35005</c:v>
                </c:pt>
                <c:pt idx="4132">
                  <c:v>35006</c:v>
                </c:pt>
                <c:pt idx="4133">
                  <c:v>35009</c:v>
                </c:pt>
                <c:pt idx="4134">
                  <c:v>35010</c:v>
                </c:pt>
                <c:pt idx="4135">
                  <c:v>35011</c:v>
                </c:pt>
                <c:pt idx="4136">
                  <c:v>35012</c:v>
                </c:pt>
                <c:pt idx="4137">
                  <c:v>35013</c:v>
                </c:pt>
                <c:pt idx="4138">
                  <c:v>35016</c:v>
                </c:pt>
                <c:pt idx="4139">
                  <c:v>35017</c:v>
                </c:pt>
                <c:pt idx="4140">
                  <c:v>35018</c:v>
                </c:pt>
                <c:pt idx="4141">
                  <c:v>35019</c:v>
                </c:pt>
                <c:pt idx="4142">
                  <c:v>35020</c:v>
                </c:pt>
                <c:pt idx="4143">
                  <c:v>35023</c:v>
                </c:pt>
                <c:pt idx="4144">
                  <c:v>35024</c:v>
                </c:pt>
                <c:pt idx="4145">
                  <c:v>35025</c:v>
                </c:pt>
                <c:pt idx="4146">
                  <c:v>35026</c:v>
                </c:pt>
                <c:pt idx="4147">
                  <c:v>35027</c:v>
                </c:pt>
                <c:pt idx="4148">
                  <c:v>35030</c:v>
                </c:pt>
                <c:pt idx="4149">
                  <c:v>35031</c:v>
                </c:pt>
                <c:pt idx="4150">
                  <c:v>35032</c:v>
                </c:pt>
                <c:pt idx="4151">
                  <c:v>35033</c:v>
                </c:pt>
                <c:pt idx="4152">
                  <c:v>35034</c:v>
                </c:pt>
                <c:pt idx="4153">
                  <c:v>35037</c:v>
                </c:pt>
                <c:pt idx="4154">
                  <c:v>35038</c:v>
                </c:pt>
                <c:pt idx="4155">
                  <c:v>35039</c:v>
                </c:pt>
                <c:pt idx="4156">
                  <c:v>35040</c:v>
                </c:pt>
                <c:pt idx="4157">
                  <c:v>35041</c:v>
                </c:pt>
                <c:pt idx="4158">
                  <c:v>35044</c:v>
                </c:pt>
                <c:pt idx="4159">
                  <c:v>35045</c:v>
                </c:pt>
                <c:pt idx="4160">
                  <c:v>35046</c:v>
                </c:pt>
                <c:pt idx="4161">
                  <c:v>35047</c:v>
                </c:pt>
                <c:pt idx="4162">
                  <c:v>35048</c:v>
                </c:pt>
                <c:pt idx="4163">
                  <c:v>35051</c:v>
                </c:pt>
                <c:pt idx="4164">
                  <c:v>35052</c:v>
                </c:pt>
                <c:pt idx="4165">
                  <c:v>35053</c:v>
                </c:pt>
                <c:pt idx="4166">
                  <c:v>35054</c:v>
                </c:pt>
                <c:pt idx="4167">
                  <c:v>35055</c:v>
                </c:pt>
                <c:pt idx="4168">
                  <c:v>35058</c:v>
                </c:pt>
                <c:pt idx="4169">
                  <c:v>35059</c:v>
                </c:pt>
                <c:pt idx="4170">
                  <c:v>35060</c:v>
                </c:pt>
                <c:pt idx="4171">
                  <c:v>35061</c:v>
                </c:pt>
                <c:pt idx="4172">
                  <c:v>35062</c:v>
                </c:pt>
                <c:pt idx="4173">
                  <c:v>35065</c:v>
                </c:pt>
                <c:pt idx="4174">
                  <c:v>35066</c:v>
                </c:pt>
                <c:pt idx="4175">
                  <c:v>35067</c:v>
                </c:pt>
                <c:pt idx="4176">
                  <c:v>35068</c:v>
                </c:pt>
                <c:pt idx="4177">
                  <c:v>35069</c:v>
                </c:pt>
                <c:pt idx="4178">
                  <c:v>35072</c:v>
                </c:pt>
                <c:pt idx="4179">
                  <c:v>35073</c:v>
                </c:pt>
                <c:pt idx="4180">
                  <c:v>35074</c:v>
                </c:pt>
                <c:pt idx="4181">
                  <c:v>35075</c:v>
                </c:pt>
                <c:pt idx="4182">
                  <c:v>35076</c:v>
                </c:pt>
                <c:pt idx="4183">
                  <c:v>35079</c:v>
                </c:pt>
                <c:pt idx="4184">
                  <c:v>35080</c:v>
                </c:pt>
                <c:pt idx="4185">
                  <c:v>35081</c:v>
                </c:pt>
                <c:pt idx="4186">
                  <c:v>35082</c:v>
                </c:pt>
                <c:pt idx="4187">
                  <c:v>35083</c:v>
                </c:pt>
                <c:pt idx="4188">
                  <c:v>35086</c:v>
                </c:pt>
                <c:pt idx="4189">
                  <c:v>35087</c:v>
                </c:pt>
                <c:pt idx="4190">
                  <c:v>35088</c:v>
                </c:pt>
                <c:pt idx="4191">
                  <c:v>35089</c:v>
                </c:pt>
                <c:pt idx="4192">
                  <c:v>35090</c:v>
                </c:pt>
                <c:pt idx="4193">
                  <c:v>35093</c:v>
                </c:pt>
                <c:pt idx="4194">
                  <c:v>35094</c:v>
                </c:pt>
                <c:pt idx="4195">
                  <c:v>35095</c:v>
                </c:pt>
                <c:pt idx="4196">
                  <c:v>35096</c:v>
                </c:pt>
                <c:pt idx="4197">
                  <c:v>35097</c:v>
                </c:pt>
                <c:pt idx="4198">
                  <c:v>35100</c:v>
                </c:pt>
                <c:pt idx="4199">
                  <c:v>35101</c:v>
                </c:pt>
                <c:pt idx="4200">
                  <c:v>35102</c:v>
                </c:pt>
                <c:pt idx="4201">
                  <c:v>35103</c:v>
                </c:pt>
                <c:pt idx="4202">
                  <c:v>35104</c:v>
                </c:pt>
                <c:pt idx="4203">
                  <c:v>35107</c:v>
                </c:pt>
                <c:pt idx="4204">
                  <c:v>35108</c:v>
                </c:pt>
                <c:pt idx="4205">
                  <c:v>35109</c:v>
                </c:pt>
                <c:pt idx="4206">
                  <c:v>35110</c:v>
                </c:pt>
                <c:pt idx="4207">
                  <c:v>35111</c:v>
                </c:pt>
                <c:pt idx="4208">
                  <c:v>35114</c:v>
                </c:pt>
                <c:pt idx="4209">
                  <c:v>35115</c:v>
                </c:pt>
                <c:pt idx="4210">
                  <c:v>35116</c:v>
                </c:pt>
                <c:pt idx="4211">
                  <c:v>35117</c:v>
                </c:pt>
                <c:pt idx="4212">
                  <c:v>35118</c:v>
                </c:pt>
                <c:pt idx="4213">
                  <c:v>35121</c:v>
                </c:pt>
                <c:pt idx="4214">
                  <c:v>35122</c:v>
                </c:pt>
                <c:pt idx="4215">
                  <c:v>35123</c:v>
                </c:pt>
                <c:pt idx="4216">
                  <c:v>35124</c:v>
                </c:pt>
                <c:pt idx="4217">
                  <c:v>35125</c:v>
                </c:pt>
                <c:pt idx="4218">
                  <c:v>35128</c:v>
                </c:pt>
                <c:pt idx="4219">
                  <c:v>35129</c:v>
                </c:pt>
                <c:pt idx="4220">
                  <c:v>35130</c:v>
                </c:pt>
                <c:pt idx="4221">
                  <c:v>35131</c:v>
                </c:pt>
                <c:pt idx="4222">
                  <c:v>35132</c:v>
                </c:pt>
                <c:pt idx="4223">
                  <c:v>35135</c:v>
                </c:pt>
                <c:pt idx="4224">
                  <c:v>35136</c:v>
                </c:pt>
                <c:pt idx="4225">
                  <c:v>35137</c:v>
                </c:pt>
                <c:pt idx="4226">
                  <c:v>35138</c:v>
                </c:pt>
                <c:pt idx="4227">
                  <c:v>35139</c:v>
                </c:pt>
                <c:pt idx="4228">
                  <c:v>35142</c:v>
                </c:pt>
                <c:pt idx="4229">
                  <c:v>35143</c:v>
                </c:pt>
                <c:pt idx="4230">
                  <c:v>35144</c:v>
                </c:pt>
                <c:pt idx="4231">
                  <c:v>35145</c:v>
                </c:pt>
                <c:pt idx="4232">
                  <c:v>35146</c:v>
                </c:pt>
                <c:pt idx="4233">
                  <c:v>35149</c:v>
                </c:pt>
                <c:pt idx="4234">
                  <c:v>35150</c:v>
                </c:pt>
                <c:pt idx="4235">
                  <c:v>35151</c:v>
                </c:pt>
                <c:pt idx="4236">
                  <c:v>35152</c:v>
                </c:pt>
                <c:pt idx="4237">
                  <c:v>35153</c:v>
                </c:pt>
                <c:pt idx="4238">
                  <c:v>35156</c:v>
                </c:pt>
                <c:pt idx="4239">
                  <c:v>35157</c:v>
                </c:pt>
                <c:pt idx="4240">
                  <c:v>35158</c:v>
                </c:pt>
                <c:pt idx="4241">
                  <c:v>35159</c:v>
                </c:pt>
                <c:pt idx="4242">
                  <c:v>35160</c:v>
                </c:pt>
                <c:pt idx="4243">
                  <c:v>35163</c:v>
                </c:pt>
                <c:pt idx="4244">
                  <c:v>35164</c:v>
                </c:pt>
                <c:pt idx="4245">
                  <c:v>35165</c:v>
                </c:pt>
                <c:pt idx="4246">
                  <c:v>35166</c:v>
                </c:pt>
                <c:pt idx="4247">
                  <c:v>35167</c:v>
                </c:pt>
                <c:pt idx="4248">
                  <c:v>35170</c:v>
                </c:pt>
                <c:pt idx="4249">
                  <c:v>35171</c:v>
                </c:pt>
                <c:pt idx="4250">
                  <c:v>35172</c:v>
                </c:pt>
                <c:pt idx="4251">
                  <c:v>35173</c:v>
                </c:pt>
                <c:pt idx="4252">
                  <c:v>35174</c:v>
                </c:pt>
                <c:pt idx="4253">
                  <c:v>35177</c:v>
                </c:pt>
                <c:pt idx="4254">
                  <c:v>35178</c:v>
                </c:pt>
                <c:pt idx="4255">
                  <c:v>35179</c:v>
                </c:pt>
                <c:pt idx="4256">
                  <c:v>35180</c:v>
                </c:pt>
                <c:pt idx="4257">
                  <c:v>35181</c:v>
                </c:pt>
                <c:pt idx="4258">
                  <c:v>35184</c:v>
                </c:pt>
                <c:pt idx="4259">
                  <c:v>35185</c:v>
                </c:pt>
                <c:pt idx="4260">
                  <c:v>35186</c:v>
                </c:pt>
                <c:pt idx="4261">
                  <c:v>35187</c:v>
                </c:pt>
                <c:pt idx="4262">
                  <c:v>35188</c:v>
                </c:pt>
                <c:pt idx="4263">
                  <c:v>35191</c:v>
                </c:pt>
                <c:pt idx="4264">
                  <c:v>35192</c:v>
                </c:pt>
                <c:pt idx="4265">
                  <c:v>35193</c:v>
                </c:pt>
                <c:pt idx="4266">
                  <c:v>35194</c:v>
                </c:pt>
                <c:pt idx="4267">
                  <c:v>35195</c:v>
                </c:pt>
                <c:pt idx="4268">
                  <c:v>35198</c:v>
                </c:pt>
                <c:pt idx="4269">
                  <c:v>35199</c:v>
                </c:pt>
                <c:pt idx="4270">
                  <c:v>35200</c:v>
                </c:pt>
                <c:pt idx="4271">
                  <c:v>35201</c:v>
                </c:pt>
                <c:pt idx="4272">
                  <c:v>35202</c:v>
                </c:pt>
                <c:pt idx="4273">
                  <c:v>35205</c:v>
                </c:pt>
                <c:pt idx="4274">
                  <c:v>35206</c:v>
                </c:pt>
                <c:pt idx="4275">
                  <c:v>35207</c:v>
                </c:pt>
                <c:pt idx="4276">
                  <c:v>35208</c:v>
                </c:pt>
                <c:pt idx="4277">
                  <c:v>35209</c:v>
                </c:pt>
                <c:pt idx="4278">
                  <c:v>35212</c:v>
                </c:pt>
                <c:pt idx="4279">
                  <c:v>35213</c:v>
                </c:pt>
                <c:pt idx="4280">
                  <c:v>35214</c:v>
                </c:pt>
                <c:pt idx="4281">
                  <c:v>35215</c:v>
                </c:pt>
                <c:pt idx="4282">
                  <c:v>35216</c:v>
                </c:pt>
                <c:pt idx="4283">
                  <c:v>35219</c:v>
                </c:pt>
                <c:pt idx="4284">
                  <c:v>35220</c:v>
                </c:pt>
                <c:pt idx="4285">
                  <c:v>35221</c:v>
                </c:pt>
                <c:pt idx="4286">
                  <c:v>35222</c:v>
                </c:pt>
                <c:pt idx="4287">
                  <c:v>35223</c:v>
                </c:pt>
                <c:pt idx="4288">
                  <c:v>35226</c:v>
                </c:pt>
                <c:pt idx="4289">
                  <c:v>35227</c:v>
                </c:pt>
                <c:pt idx="4290">
                  <c:v>35228</c:v>
                </c:pt>
                <c:pt idx="4291">
                  <c:v>35229</c:v>
                </c:pt>
                <c:pt idx="4292">
                  <c:v>35230</c:v>
                </c:pt>
                <c:pt idx="4293">
                  <c:v>35233</c:v>
                </c:pt>
                <c:pt idx="4294">
                  <c:v>35234</c:v>
                </c:pt>
                <c:pt idx="4295">
                  <c:v>35235</c:v>
                </c:pt>
                <c:pt idx="4296">
                  <c:v>35236</c:v>
                </c:pt>
                <c:pt idx="4297">
                  <c:v>35237</c:v>
                </c:pt>
                <c:pt idx="4298">
                  <c:v>35240</c:v>
                </c:pt>
                <c:pt idx="4299">
                  <c:v>35241</c:v>
                </c:pt>
                <c:pt idx="4300">
                  <c:v>35242</c:v>
                </c:pt>
                <c:pt idx="4301">
                  <c:v>35243</c:v>
                </c:pt>
                <c:pt idx="4302">
                  <c:v>35244</c:v>
                </c:pt>
                <c:pt idx="4303">
                  <c:v>35247</c:v>
                </c:pt>
                <c:pt idx="4304">
                  <c:v>35248</c:v>
                </c:pt>
                <c:pt idx="4305">
                  <c:v>35249</c:v>
                </c:pt>
                <c:pt idx="4306">
                  <c:v>35250</c:v>
                </c:pt>
                <c:pt idx="4307">
                  <c:v>35251</c:v>
                </c:pt>
                <c:pt idx="4308">
                  <c:v>35254</c:v>
                </c:pt>
                <c:pt idx="4309">
                  <c:v>35255</c:v>
                </c:pt>
                <c:pt idx="4310">
                  <c:v>35256</c:v>
                </c:pt>
                <c:pt idx="4311">
                  <c:v>35257</c:v>
                </c:pt>
                <c:pt idx="4312">
                  <c:v>35258</c:v>
                </c:pt>
                <c:pt idx="4313">
                  <c:v>35261</c:v>
                </c:pt>
                <c:pt idx="4314">
                  <c:v>35262</c:v>
                </c:pt>
                <c:pt idx="4315">
                  <c:v>35263</c:v>
                </c:pt>
                <c:pt idx="4316">
                  <c:v>35264</c:v>
                </c:pt>
                <c:pt idx="4317">
                  <c:v>35265</c:v>
                </c:pt>
                <c:pt idx="4318">
                  <c:v>35268</c:v>
                </c:pt>
                <c:pt idx="4319">
                  <c:v>35269</c:v>
                </c:pt>
                <c:pt idx="4320">
                  <c:v>35270</c:v>
                </c:pt>
                <c:pt idx="4321">
                  <c:v>35271</c:v>
                </c:pt>
                <c:pt idx="4322">
                  <c:v>35272</c:v>
                </c:pt>
                <c:pt idx="4323">
                  <c:v>35275</c:v>
                </c:pt>
                <c:pt idx="4324">
                  <c:v>35276</c:v>
                </c:pt>
                <c:pt idx="4325">
                  <c:v>35277</c:v>
                </c:pt>
                <c:pt idx="4326">
                  <c:v>35278</c:v>
                </c:pt>
                <c:pt idx="4327">
                  <c:v>35279</c:v>
                </c:pt>
                <c:pt idx="4328">
                  <c:v>35282</c:v>
                </c:pt>
                <c:pt idx="4329">
                  <c:v>35283</c:v>
                </c:pt>
                <c:pt idx="4330">
                  <c:v>35284</c:v>
                </c:pt>
                <c:pt idx="4331">
                  <c:v>35285</c:v>
                </c:pt>
                <c:pt idx="4332">
                  <c:v>35286</c:v>
                </c:pt>
                <c:pt idx="4333">
                  <c:v>35289</c:v>
                </c:pt>
                <c:pt idx="4334">
                  <c:v>35290</c:v>
                </c:pt>
                <c:pt idx="4335">
                  <c:v>35291</c:v>
                </c:pt>
                <c:pt idx="4336">
                  <c:v>35292</c:v>
                </c:pt>
                <c:pt idx="4337">
                  <c:v>35293</c:v>
                </c:pt>
                <c:pt idx="4338">
                  <c:v>35296</c:v>
                </c:pt>
                <c:pt idx="4339">
                  <c:v>35297</c:v>
                </c:pt>
                <c:pt idx="4340">
                  <c:v>35298</c:v>
                </c:pt>
                <c:pt idx="4341">
                  <c:v>35299</c:v>
                </c:pt>
                <c:pt idx="4342">
                  <c:v>35300</c:v>
                </c:pt>
                <c:pt idx="4343">
                  <c:v>35303</c:v>
                </c:pt>
                <c:pt idx="4344">
                  <c:v>35304</c:v>
                </c:pt>
                <c:pt idx="4345">
                  <c:v>35305</c:v>
                </c:pt>
                <c:pt idx="4346">
                  <c:v>35306</c:v>
                </c:pt>
                <c:pt idx="4347">
                  <c:v>35307</c:v>
                </c:pt>
                <c:pt idx="4348">
                  <c:v>35310</c:v>
                </c:pt>
                <c:pt idx="4349">
                  <c:v>35311</c:v>
                </c:pt>
                <c:pt idx="4350">
                  <c:v>35312</c:v>
                </c:pt>
                <c:pt idx="4351">
                  <c:v>35313</c:v>
                </c:pt>
                <c:pt idx="4352">
                  <c:v>35314</c:v>
                </c:pt>
                <c:pt idx="4353">
                  <c:v>35317</c:v>
                </c:pt>
                <c:pt idx="4354">
                  <c:v>35318</c:v>
                </c:pt>
                <c:pt idx="4355">
                  <c:v>35319</c:v>
                </c:pt>
                <c:pt idx="4356">
                  <c:v>35320</c:v>
                </c:pt>
                <c:pt idx="4357">
                  <c:v>35321</c:v>
                </c:pt>
                <c:pt idx="4358">
                  <c:v>35324</c:v>
                </c:pt>
                <c:pt idx="4359">
                  <c:v>35325</c:v>
                </c:pt>
                <c:pt idx="4360">
                  <c:v>35326</c:v>
                </c:pt>
                <c:pt idx="4361">
                  <c:v>35327</c:v>
                </c:pt>
                <c:pt idx="4362">
                  <c:v>35328</c:v>
                </c:pt>
                <c:pt idx="4363">
                  <c:v>35331</c:v>
                </c:pt>
                <c:pt idx="4364">
                  <c:v>35332</c:v>
                </c:pt>
                <c:pt idx="4365">
                  <c:v>35333</c:v>
                </c:pt>
                <c:pt idx="4366">
                  <c:v>35334</c:v>
                </c:pt>
                <c:pt idx="4367">
                  <c:v>35335</c:v>
                </c:pt>
                <c:pt idx="4368">
                  <c:v>35338</c:v>
                </c:pt>
                <c:pt idx="4369">
                  <c:v>35339</c:v>
                </c:pt>
                <c:pt idx="4370">
                  <c:v>35340</c:v>
                </c:pt>
                <c:pt idx="4371">
                  <c:v>35341</c:v>
                </c:pt>
                <c:pt idx="4372">
                  <c:v>35342</c:v>
                </c:pt>
                <c:pt idx="4373">
                  <c:v>35345</c:v>
                </c:pt>
                <c:pt idx="4374">
                  <c:v>35346</c:v>
                </c:pt>
                <c:pt idx="4375">
                  <c:v>35347</c:v>
                </c:pt>
                <c:pt idx="4376">
                  <c:v>35348</c:v>
                </c:pt>
                <c:pt idx="4377">
                  <c:v>35349</c:v>
                </c:pt>
                <c:pt idx="4378">
                  <c:v>35352</c:v>
                </c:pt>
                <c:pt idx="4379">
                  <c:v>35353</c:v>
                </c:pt>
                <c:pt idx="4380">
                  <c:v>35354</c:v>
                </c:pt>
                <c:pt idx="4381">
                  <c:v>35355</c:v>
                </c:pt>
                <c:pt idx="4382">
                  <c:v>35356</c:v>
                </c:pt>
                <c:pt idx="4383">
                  <c:v>35359</c:v>
                </c:pt>
                <c:pt idx="4384">
                  <c:v>35360</c:v>
                </c:pt>
                <c:pt idx="4385">
                  <c:v>35361</c:v>
                </c:pt>
                <c:pt idx="4386">
                  <c:v>35362</c:v>
                </c:pt>
                <c:pt idx="4387">
                  <c:v>35363</c:v>
                </c:pt>
                <c:pt idx="4388">
                  <c:v>35366</c:v>
                </c:pt>
                <c:pt idx="4389">
                  <c:v>35367</c:v>
                </c:pt>
                <c:pt idx="4390">
                  <c:v>35368</c:v>
                </c:pt>
                <c:pt idx="4391">
                  <c:v>35369</c:v>
                </c:pt>
                <c:pt idx="4392">
                  <c:v>35370</c:v>
                </c:pt>
                <c:pt idx="4393">
                  <c:v>35373</c:v>
                </c:pt>
                <c:pt idx="4394">
                  <c:v>35374</c:v>
                </c:pt>
                <c:pt idx="4395">
                  <c:v>35375</c:v>
                </c:pt>
                <c:pt idx="4396">
                  <c:v>35376</c:v>
                </c:pt>
                <c:pt idx="4397">
                  <c:v>35377</c:v>
                </c:pt>
                <c:pt idx="4398">
                  <c:v>35380</c:v>
                </c:pt>
                <c:pt idx="4399">
                  <c:v>35381</c:v>
                </c:pt>
                <c:pt idx="4400">
                  <c:v>35382</c:v>
                </c:pt>
                <c:pt idx="4401">
                  <c:v>35383</c:v>
                </c:pt>
                <c:pt idx="4402">
                  <c:v>35384</c:v>
                </c:pt>
                <c:pt idx="4403">
                  <c:v>35387</c:v>
                </c:pt>
                <c:pt idx="4404">
                  <c:v>35388</c:v>
                </c:pt>
                <c:pt idx="4405">
                  <c:v>35389</c:v>
                </c:pt>
                <c:pt idx="4406">
                  <c:v>35390</c:v>
                </c:pt>
                <c:pt idx="4407">
                  <c:v>35391</c:v>
                </c:pt>
                <c:pt idx="4408">
                  <c:v>35394</c:v>
                </c:pt>
                <c:pt idx="4409">
                  <c:v>35395</c:v>
                </c:pt>
                <c:pt idx="4410">
                  <c:v>35396</c:v>
                </c:pt>
                <c:pt idx="4411">
                  <c:v>35397</c:v>
                </c:pt>
                <c:pt idx="4412">
                  <c:v>35398</c:v>
                </c:pt>
                <c:pt idx="4413">
                  <c:v>35401</c:v>
                </c:pt>
                <c:pt idx="4414">
                  <c:v>35402</c:v>
                </c:pt>
                <c:pt idx="4415">
                  <c:v>35403</c:v>
                </c:pt>
                <c:pt idx="4416">
                  <c:v>35404</c:v>
                </c:pt>
                <c:pt idx="4417">
                  <c:v>35405</c:v>
                </c:pt>
                <c:pt idx="4418">
                  <c:v>35408</c:v>
                </c:pt>
                <c:pt idx="4419">
                  <c:v>35409</c:v>
                </c:pt>
                <c:pt idx="4420">
                  <c:v>35410</c:v>
                </c:pt>
                <c:pt idx="4421">
                  <c:v>35411</c:v>
                </c:pt>
                <c:pt idx="4422">
                  <c:v>35412</c:v>
                </c:pt>
                <c:pt idx="4423">
                  <c:v>35415</c:v>
                </c:pt>
                <c:pt idx="4424">
                  <c:v>35416</c:v>
                </c:pt>
                <c:pt idx="4425">
                  <c:v>35417</c:v>
                </c:pt>
                <c:pt idx="4426">
                  <c:v>35418</c:v>
                </c:pt>
                <c:pt idx="4427">
                  <c:v>35419</c:v>
                </c:pt>
                <c:pt idx="4428">
                  <c:v>35422</c:v>
                </c:pt>
                <c:pt idx="4429">
                  <c:v>35423</c:v>
                </c:pt>
                <c:pt idx="4430">
                  <c:v>35424</c:v>
                </c:pt>
                <c:pt idx="4431">
                  <c:v>35425</c:v>
                </c:pt>
                <c:pt idx="4432">
                  <c:v>35426</c:v>
                </c:pt>
                <c:pt idx="4433">
                  <c:v>35429</c:v>
                </c:pt>
                <c:pt idx="4434">
                  <c:v>35430</c:v>
                </c:pt>
                <c:pt idx="4435">
                  <c:v>35431</c:v>
                </c:pt>
                <c:pt idx="4436">
                  <c:v>35432</c:v>
                </c:pt>
                <c:pt idx="4437">
                  <c:v>35433</c:v>
                </c:pt>
                <c:pt idx="4438">
                  <c:v>35436</c:v>
                </c:pt>
                <c:pt idx="4439">
                  <c:v>35437</c:v>
                </c:pt>
                <c:pt idx="4440">
                  <c:v>35438</c:v>
                </c:pt>
                <c:pt idx="4441">
                  <c:v>35439</c:v>
                </c:pt>
                <c:pt idx="4442">
                  <c:v>35440</c:v>
                </c:pt>
                <c:pt idx="4443">
                  <c:v>35443</c:v>
                </c:pt>
                <c:pt idx="4444">
                  <c:v>35444</c:v>
                </c:pt>
                <c:pt idx="4445">
                  <c:v>35445</c:v>
                </c:pt>
                <c:pt idx="4446">
                  <c:v>35446</c:v>
                </c:pt>
                <c:pt idx="4447">
                  <c:v>35447</c:v>
                </c:pt>
                <c:pt idx="4448">
                  <c:v>35450</c:v>
                </c:pt>
                <c:pt idx="4449">
                  <c:v>35451</c:v>
                </c:pt>
                <c:pt idx="4450">
                  <c:v>35452</c:v>
                </c:pt>
                <c:pt idx="4451">
                  <c:v>35453</c:v>
                </c:pt>
                <c:pt idx="4452">
                  <c:v>35454</c:v>
                </c:pt>
                <c:pt idx="4453">
                  <c:v>35457</c:v>
                </c:pt>
                <c:pt idx="4454">
                  <c:v>35458</c:v>
                </c:pt>
                <c:pt idx="4455">
                  <c:v>35459</c:v>
                </c:pt>
                <c:pt idx="4456">
                  <c:v>35460</c:v>
                </c:pt>
                <c:pt idx="4457">
                  <c:v>35461</c:v>
                </c:pt>
                <c:pt idx="4458">
                  <c:v>35464</c:v>
                </c:pt>
                <c:pt idx="4459">
                  <c:v>35465</c:v>
                </c:pt>
                <c:pt idx="4460">
                  <c:v>35466</c:v>
                </c:pt>
                <c:pt idx="4461">
                  <c:v>35467</c:v>
                </c:pt>
                <c:pt idx="4462">
                  <c:v>35468</c:v>
                </c:pt>
                <c:pt idx="4463">
                  <c:v>35471</c:v>
                </c:pt>
                <c:pt idx="4464">
                  <c:v>35472</c:v>
                </c:pt>
                <c:pt idx="4465">
                  <c:v>35473</c:v>
                </c:pt>
                <c:pt idx="4466">
                  <c:v>35474</c:v>
                </c:pt>
                <c:pt idx="4467">
                  <c:v>35475</c:v>
                </c:pt>
                <c:pt idx="4468">
                  <c:v>35478</c:v>
                </c:pt>
                <c:pt idx="4469">
                  <c:v>35479</c:v>
                </c:pt>
                <c:pt idx="4470">
                  <c:v>35480</c:v>
                </c:pt>
                <c:pt idx="4471">
                  <c:v>35481</c:v>
                </c:pt>
                <c:pt idx="4472">
                  <c:v>35482</c:v>
                </c:pt>
                <c:pt idx="4473">
                  <c:v>35485</c:v>
                </c:pt>
                <c:pt idx="4474">
                  <c:v>35486</c:v>
                </c:pt>
                <c:pt idx="4475">
                  <c:v>35487</c:v>
                </c:pt>
                <c:pt idx="4476">
                  <c:v>35488</c:v>
                </c:pt>
                <c:pt idx="4477">
                  <c:v>35489</c:v>
                </c:pt>
                <c:pt idx="4478">
                  <c:v>35492</c:v>
                </c:pt>
                <c:pt idx="4479">
                  <c:v>35493</c:v>
                </c:pt>
                <c:pt idx="4480">
                  <c:v>35494</c:v>
                </c:pt>
                <c:pt idx="4481">
                  <c:v>35495</c:v>
                </c:pt>
                <c:pt idx="4482">
                  <c:v>35496</c:v>
                </c:pt>
                <c:pt idx="4483">
                  <c:v>35499</c:v>
                </c:pt>
                <c:pt idx="4484">
                  <c:v>35500</c:v>
                </c:pt>
                <c:pt idx="4485">
                  <c:v>35501</c:v>
                </c:pt>
                <c:pt idx="4486">
                  <c:v>35502</c:v>
                </c:pt>
                <c:pt idx="4487">
                  <c:v>35503</c:v>
                </c:pt>
                <c:pt idx="4488">
                  <c:v>35506</c:v>
                </c:pt>
                <c:pt idx="4489">
                  <c:v>35507</c:v>
                </c:pt>
                <c:pt idx="4490">
                  <c:v>35508</c:v>
                </c:pt>
                <c:pt idx="4491">
                  <c:v>35509</c:v>
                </c:pt>
                <c:pt idx="4492">
                  <c:v>35510</c:v>
                </c:pt>
                <c:pt idx="4493">
                  <c:v>35513</c:v>
                </c:pt>
                <c:pt idx="4494">
                  <c:v>35514</c:v>
                </c:pt>
                <c:pt idx="4495">
                  <c:v>35515</c:v>
                </c:pt>
                <c:pt idx="4496">
                  <c:v>35516</c:v>
                </c:pt>
                <c:pt idx="4497">
                  <c:v>35517</c:v>
                </c:pt>
                <c:pt idx="4498">
                  <c:v>35520</c:v>
                </c:pt>
                <c:pt idx="4499">
                  <c:v>35521</c:v>
                </c:pt>
                <c:pt idx="4500">
                  <c:v>35522</c:v>
                </c:pt>
                <c:pt idx="4501">
                  <c:v>35523</c:v>
                </c:pt>
                <c:pt idx="4502">
                  <c:v>35524</c:v>
                </c:pt>
                <c:pt idx="4503">
                  <c:v>35527</c:v>
                </c:pt>
                <c:pt idx="4504">
                  <c:v>35528</c:v>
                </c:pt>
                <c:pt idx="4505">
                  <c:v>35529</c:v>
                </c:pt>
                <c:pt idx="4506">
                  <c:v>35530</c:v>
                </c:pt>
                <c:pt idx="4507">
                  <c:v>35531</c:v>
                </c:pt>
                <c:pt idx="4508">
                  <c:v>35534</c:v>
                </c:pt>
                <c:pt idx="4509">
                  <c:v>35535</c:v>
                </c:pt>
                <c:pt idx="4510">
                  <c:v>35536</c:v>
                </c:pt>
                <c:pt idx="4511">
                  <c:v>35537</c:v>
                </c:pt>
                <c:pt idx="4512">
                  <c:v>35538</c:v>
                </c:pt>
                <c:pt idx="4513">
                  <c:v>35541</c:v>
                </c:pt>
                <c:pt idx="4514">
                  <c:v>35542</c:v>
                </c:pt>
                <c:pt idx="4515">
                  <c:v>35543</c:v>
                </c:pt>
                <c:pt idx="4516">
                  <c:v>35544</c:v>
                </c:pt>
                <c:pt idx="4517">
                  <c:v>35545</c:v>
                </c:pt>
                <c:pt idx="4518">
                  <c:v>35548</c:v>
                </c:pt>
                <c:pt idx="4519">
                  <c:v>35549</c:v>
                </c:pt>
                <c:pt idx="4520">
                  <c:v>35550</c:v>
                </c:pt>
                <c:pt idx="4521">
                  <c:v>35551</c:v>
                </c:pt>
                <c:pt idx="4522">
                  <c:v>35552</c:v>
                </c:pt>
                <c:pt idx="4523">
                  <c:v>35555</c:v>
                </c:pt>
                <c:pt idx="4524">
                  <c:v>35556</c:v>
                </c:pt>
                <c:pt idx="4525">
                  <c:v>35557</c:v>
                </c:pt>
                <c:pt idx="4526">
                  <c:v>35558</c:v>
                </c:pt>
                <c:pt idx="4527">
                  <c:v>35559</c:v>
                </c:pt>
                <c:pt idx="4528">
                  <c:v>35562</c:v>
                </c:pt>
                <c:pt idx="4529">
                  <c:v>35563</c:v>
                </c:pt>
                <c:pt idx="4530">
                  <c:v>35564</c:v>
                </c:pt>
                <c:pt idx="4531">
                  <c:v>35565</c:v>
                </c:pt>
                <c:pt idx="4532">
                  <c:v>35566</c:v>
                </c:pt>
                <c:pt idx="4533">
                  <c:v>35569</c:v>
                </c:pt>
                <c:pt idx="4534">
                  <c:v>35570</c:v>
                </c:pt>
                <c:pt idx="4535">
                  <c:v>35571</c:v>
                </c:pt>
                <c:pt idx="4536">
                  <c:v>35572</c:v>
                </c:pt>
                <c:pt idx="4537">
                  <c:v>35573</c:v>
                </c:pt>
                <c:pt idx="4538">
                  <c:v>35576</c:v>
                </c:pt>
                <c:pt idx="4539">
                  <c:v>35577</c:v>
                </c:pt>
                <c:pt idx="4540">
                  <c:v>35578</c:v>
                </c:pt>
                <c:pt idx="4541">
                  <c:v>35579</c:v>
                </c:pt>
                <c:pt idx="4542">
                  <c:v>35580</c:v>
                </c:pt>
                <c:pt idx="4543">
                  <c:v>35583</c:v>
                </c:pt>
                <c:pt idx="4544">
                  <c:v>35584</c:v>
                </c:pt>
                <c:pt idx="4545">
                  <c:v>35585</c:v>
                </c:pt>
                <c:pt idx="4546">
                  <c:v>35586</c:v>
                </c:pt>
                <c:pt idx="4547">
                  <c:v>35587</c:v>
                </c:pt>
                <c:pt idx="4548">
                  <c:v>35590</c:v>
                </c:pt>
                <c:pt idx="4549">
                  <c:v>35591</c:v>
                </c:pt>
                <c:pt idx="4550">
                  <c:v>35592</c:v>
                </c:pt>
                <c:pt idx="4551">
                  <c:v>35593</c:v>
                </c:pt>
                <c:pt idx="4552">
                  <c:v>35594</c:v>
                </c:pt>
                <c:pt idx="4553">
                  <c:v>35597</c:v>
                </c:pt>
                <c:pt idx="4554">
                  <c:v>35598</c:v>
                </c:pt>
                <c:pt idx="4555">
                  <c:v>35599</c:v>
                </c:pt>
                <c:pt idx="4556">
                  <c:v>35600</c:v>
                </c:pt>
                <c:pt idx="4557">
                  <c:v>35601</c:v>
                </c:pt>
                <c:pt idx="4558">
                  <c:v>35604</c:v>
                </c:pt>
                <c:pt idx="4559">
                  <c:v>35605</c:v>
                </c:pt>
                <c:pt idx="4560">
                  <c:v>35606</c:v>
                </c:pt>
                <c:pt idx="4561">
                  <c:v>35607</c:v>
                </c:pt>
                <c:pt idx="4562">
                  <c:v>35608</c:v>
                </c:pt>
                <c:pt idx="4563">
                  <c:v>35611</c:v>
                </c:pt>
                <c:pt idx="4564">
                  <c:v>35612</c:v>
                </c:pt>
                <c:pt idx="4565">
                  <c:v>35613</c:v>
                </c:pt>
                <c:pt idx="4566">
                  <c:v>35614</c:v>
                </c:pt>
                <c:pt idx="4567">
                  <c:v>35615</c:v>
                </c:pt>
                <c:pt idx="4568">
                  <c:v>35618</c:v>
                </c:pt>
                <c:pt idx="4569">
                  <c:v>35619</c:v>
                </c:pt>
                <c:pt idx="4570">
                  <c:v>35620</c:v>
                </c:pt>
                <c:pt idx="4571">
                  <c:v>35621</c:v>
                </c:pt>
                <c:pt idx="4572">
                  <c:v>35622</c:v>
                </c:pt>
                <c:pt idx="4573">
                  <c:v>35625</c:v>
                </c:pt>
                <c:pt idx="4574">
                  <c:v>35626</c:v>
                </c:pt>
                <c:pt idx="4575">
                  <c:v>35627</c:v>
                </c:pt>
                <c:pt idx="4576">
                  <c:v>35628</c:v>
                </c:pt>
                <c:pt idx="4577">
                  <c:v>35629</c:v>
                </c:pt>
                <c:pt idx="4578">
                  <c:v>35632</c:v>
                </c:pt>
                <c:pt idx="4579">
                  <c:v>35633</c:v>
                </c:pt>
                <c:pt idx="4580">
                  <c:v>35634</c:v>
                </c:pt>
                <c:pt idx="4581">
                  <c:v>35635</c:v>
                </c:pt>
                <c:pt idx="4582">
                  <c:v>35636</c:v>
                </c:pt>
                <c:pt idx="4583">
                  <c:v>35639</c:v>
                </c:pt>
                <c:pt idx="4584">
                  <c:v>35640</c:v>
                </c:pt>
                <c:pt idx="4585">
                  <c:v>35641</c:v>
                </c:pt>
                <c:pt idx="4586">
                  <c:v>35642</c:v>
                </c:pt>
                <c:pt idx="4587">
                  <c:v>35643</c:v>
                </c:pt>
                <c:pt idx="4588">
                  <c:v>35646</c:v>
                </c:pt>
                <c:pt idx="4589">
                  <c:v>35647</c:v>
                </c:pt>
                <c:pt idx="4590">
                  <c:v>35648</c:v>
                </c:pt>
                <c:pt idx="4591">
                  <c:v>35649</c:v>
                </c:pt>
                <c:pt idx="4592">
                  <c:v>35650</c:v>
                </c:pt>
                <c:pt idx="4593">
                  <c:v>35653</c:v>
                </c:pt>
                <c:pt idx="4594">
                  <c:v>35654</c:v>
                </c:pt>
                <c:pt idx="4595">
                  <c:v>35655</c:v>
                </c:pt>
                <c:pt idx="4596">
                  <c:v>35656</c:v>
                </c:pt>
                <c:pt idx="4597">
                  <c:v>35657</c:v>
                </c:pt>
                <c:pt idx="4598">
                  <c:v>35660</c:v>
                </c:pt>
                <c:pt idx="4599">
                  <c:v>35661</c:v>
                </c:pt>
                <c:pt idx="4600">
                  <c:v>35662</c:v>
                </c:pt>
                <c:pt idx="4601">
                  <c:v>35663</c:v>
                </c:pt>
                <c:pt idx="4602">
                  <c:v>35664</c:v>
                </c:pt>
                <c:pt idx="4603">
                  <c:v>35667</c:v>
                </c:pt>
                <c:pt idx="4604">
                  <c:v>35668</c:v>
                </c:pt>
                <c:pt idx="4605">
                  <c:v>35669</c:v>
                </c:pt>
                <c:pt idx="4606">
                  <c:v>35670</c:v>
                </c:pt>
                <c:pt idx="4607">
                  <c:v>35671</c:v>
                </c:pt>
                <c:pt idx="4608">
                  <c:v>35674</c:v>
                </c:pt>
                <c:pt idx="4609">
                  <c:v>35675</c:v>
                </c:pt>
                <c:pt idx="4610">
                  <c:v>35676</c:v>
                </c:pt>
                <c:pt idx="4611">
                  <c:v>35677</c:v>
                </c:pt>
                <c:pt idx="4612">
                  <c:v>35678</c:v>
                </c:pt>
                <c:pt idx="4613">
                  <c:v>35681</c:v>
                </c:pt>
                <c:pt idx="4614">
                  <c:v>35682</c:v>
                </c:pt>
                <c:pt idx="4615">
                  <c:v>35683</c:v>
                </c:pt>
                <c:pt idx="4616">
                  <c:v>35684</c:v>
                </c:pt>
                <c:pt idx="4617">
                  <c:v>35685</c:v>
                </c:pt>
                <c:pt idx="4618">
                  <c:v>35688</c:v>
                </c:pt>
                <c:pt idx="4619">
                  <c:v>35689</c:v>
                </c:pt>
                <c:pt idx="4620">
                  <c:v>35690</c:v>
                </c:pt>
                <c:pt idx="4621">
                  <c:v>35691</c:v>
                </c:pt>
                <c:pt idx="4622">
                  <c:v>35692</c:v>
                </c:pt>
                <c:pt idx="4623">
                  <c:v>35695</c:v>
                </c:pt>
                <c:pt idx="4624">
                  <c:v>35696</c:v>
                </c:pt>
                <c:pt idx="4625">
                  <c:v>35697</c:v>
                </c:pt>
                <c:pt idx="4626">
                  <c:v>35698</c:v>
                </c:pt>
                <c:pt idx="4627">
                  <c:v>35699</c:v>
                </c:pt>
                <c:pt idx="4628">
                  <c:v>35702</c:v>
                </c:pt>
                <c:pt idx="4629">
                  <c:v>35703</c:v>
                </c:pt>
                <c:pt idx="4630">
                  <c:v>35704</c:v>
                </c:pt>
                <c:pt idx="4631">
                  <c:v>35705</c:v>
                </c:pt>
                <c:pt idx="4632">
                  <c:v>35706</c:v>
                </c:pt>
                <c:pt idx="4633">
                  <c:v>35709</c:v>
                </c:pt>
                <c:pt idx="4634">
                  <c:v>35710</c:v>
                </c:pt>
                <c:pt idx="4635">
                  <c:v>35711</c:v>
                </c:pt>
                <c:pt idx="4636">
                  <c:v>35712</c:v>
                </c:pt>
                <c:pt idx="4637">
                  <c:v>35713</c:v>
                </c:pt>
                <c:pt idx="4638">
                  <c:v>35716</c:v>
                </c:pt>
                <c:pt idx="4639">
                  <c:v>35717</c:v>
                </c:pt>
                <c:pt idx="4640">
                  <c:v>35718</c:v>
                </c:pt>
                <c:pt idx="4641">
                  <c:v>35719</c:v>
                </c:pt>
                <c:pt idx="4642">
                  <c:v>35720</c:v>
                </c:pt>
                <c:pt idx="4643">
                  <c:v>35723</c:v>
                </c:pt>
                <c:pt idx="4644">
                  <c:v>35724</c:v>
                </c:pt>
                <c:pt idx="4645">
                  <c:v>35725</c:v>
                </c:pt>
                <c:pt idx="4646">
                  <c:v>35726</c:v>
                </c:pt>
                <c:pt idx="4647">
                  <c:v>35727</c:v>
                </c:pt>
                <c:pt idx="4648">
                  <c:v>35730</c:v>
                </c:pt>
                <c:pt idx="4649">
                  <c:v>35731</c:v>
                </c:pt>
                <c:pt idx="4650">
                  <c:v>35732</c:v>
                </c:pt>
                <c:pt idx="4651">
                  <c:v>35733</c:v>
                </c:pt>
                <c:pt idx="4652">
                  <c:v>35734</c:v>
                </c:pt>
                <c:pt idx="4653">
                  <c:v>35737</c:v>
                </c:pt>
                <c:pt idx="4654">
                  <c:v>35738</c:v>
                </c:pt>
                <c:pt idx="4655">
                  <c:v>35739</c:v>
                </c:pt>
                <c:pt idx="4656">
                  <c:v>35740</c:v>
                </c:pt>
                <c:pt idx="4657">
                  <c:v>35741</c:v>
                </c:pt>
                <c:pt idx="4658">
                  <c:v>35744</c:v>
                </c:pt>
                <c:pt idx="4659">
                  <c:v>35745</c:v>
                </c:pt>
                <c:pt idx="4660">
                  <c:v>35746</c:v>
                </c:pt>
                <c:pt idx="4661">
                  <c:v>35747</c:v>
                </c:pt>
                <c:pt idx="4662">
                  <c:v>35748</c:v>
                </c:pt>
                <c:pt idx="4663">
                  <c:v>35751</c:v>
                </c:pt>
                <c:pt idx="4664">
                  <c:v>35752</c:v>
                </c:pt>
                <c:pt idx="4665">
                  <c:v>35753</c:v>
                </c:pt>
                <c:pt idx="4666">
                  <c:v>35754</c:v>
                </c:pt>
                <c:pt idx="4667">
                  <c:v>35755</c:v>
                </c:pt>
                <c:pt idx="4668">
                  <c:v>35758</c:v>
                </c:pt>
                <c:pt idx="4669">
                  <c:v>35759</c:v>
                </c:pt>
                <c:pt idx="4670">
                  <c:v>35760</c:v>
                </c:pt>
                <c:pt idx="4671">
                  <c:v>35761</c:v>
                </c:pt>
                <c:pt idx="4672">
                  <c:v>35762</c:v>
                </c:pt>
                <c:pt idx="4673">
                  <c:v>35765</c:v>
                </c:pt>
                <c:pt idx="4674">
                  <c:v>35766</c:v>
                </c:pt>
                <c:pt idx="4675">
                  <c:v>35767</c:v>
                </c:pt>
                <c:pt idx="4676">
                  <c:v>35768</c:v>
                </c:pt>
                <c:pt idx="4677">
                  <c:v>35769</c:v>
                </c:pt>
                <c:pt idx="4678">
                  <c:v>35772</c:v>
                </c:pt>
                <c:pt idx="4679">
                  <c:v>35773</c:v>
                </c:pt>
                <c:pt idx="4680">
                  <c:v>35774</c:v>
                </c:pt>
                <c:pt idx="4681">
                  <c:v>35775</c:v>
                </c:pt>
                <c:pt idx="4682">
                  <c:v>35776</c:v>
                </c:pt>
                <c:pt idx="4683">
                  <c:v>35779</c:v>
                </c:pt>
                <c:pt idx="4684">
                  <c:v>35780</c:v>
                </c:pt>
                <c:pt idx="4685">
                  <c:v>35781</c:v>
                </c:pt>
                <c:pt idx="4686">
                  <c:v>35782</c:v>
                </c:pt>
                <c:pt idx="4687">
                  <c:v>35783</c:v>
                </c:pt>
                <c:pt idx="4688">
                  <c:v>35786</c:v>
                </c:pt>
                <c:pt idx="4689">
                  <c:v>35787</c:v>
                </c:pt>
                <c:pt idx="4690">
                  <c:v>35788</c:v>
                </c:pt>
                <c:pt idx="4691">
                  <c:v>35789</c:v>
                </c:pt>
                <c:pt idx="4692">
                  <c:v>35790</c:v>
                </c:pt>
                <c:pt idx="4693">
                  <c:v>35793</c:v>
                </c:pt>
                <c:pt idx="4694">
                  <c:v>35794</c:v>
                </c:pt>
                <c:pt idx="4695">
                  <c:v>35795</c:v>
                </c:pt>
                <c:pt idx="4696">
                  <c:v>35796</c:v>
                </c:pt>
                <c:pt idx="4697">
                  <c:v>35797</c:v>
                </c:pt>
                <c:pt idx="4698">
                  <c:v>35800</c:v>
                </c:pt>
                <c:pt idx="4699">
                  <c:v>35801</c:v>
                </c:pt>
                <c:pt idx="4700">
                  <c:v>35802</c:v>
                </c:pt>
                <c:pt idx="4701">
                  <c:v>35803</c:v>
                </c:pt>
                <c:pt idx="4702">
                  <c:v>35804</c:v>
                </c:pt>
                <c:pt idx="4703">
                  <c:v>35807</c:v>
                </c:pt>
                <c:pt idx="4704">
                  <c:v>35808</c:v>
                </c:pt>
                <c:pt idx="4705">
                  <c:v>35809</c:v>
                </c:pt>
                <c:pt idx="4706">
                  <c:v>35810</c:v>
                </c:pt>
                <c:pt idx="4707">
                  <c:v>35811</c:v>
                </c:pt>
                <c:pt idx="4708">
                  <c:v>35814</c:v>
                </c:pt>
                <c:pt idx="4709">
                  <c:v>35815</c:v>
                </c:pt>
                <c:pt idx="4710">
                  <c:v>35816</c:v>
                </c:pt>
                <c:pt idx="4711">
                  <c:v>35817</c:v>
                </c:pt>
                <c:pt idx="4712">
                  <c:v>35818</c:v>
                </c:pt>
                <c:pt idx="4713">
                  <c:v>35821</c:v>
                </c:pt>
                <c:pt idx="4714">
                  <c:v>35822</c:v>
                </c:pt>
                <c:pt idx="4715">
                  <c:v>35823</c:v>
                </c:pt>
                <c:pt idx="4716">
                  <c:v>35824</c:v>
                </c:pt>
                <c:pt idx="4717">
                  <c:v>35825</c:v>
                </c:pt>
                <c:pt idx="4718">
                  <c:v>35828</c:v>
                </c:pt>
                <c:pt idx="4719">
                  <c:v>35829</c:v>
                </c:pt>
                <c:pt idx="4720">
                  <c:v>35830</c:v>
                </c:pt>
                <c:pt idx="4721">
                  <c:v>35831</c:v>
                </c:pt>
                <c:pt idx="4722">
                  <c:v>35832</c:v>
                </c:pt>
                <c:pt idx="4723">
                  <c:v>35835</c:v>
                </c:pt>
                <c:pt idx="4724">
                  <c:v>35836</c:v>
                </c:pt>
                <c:pt idx="4725">
                  <c:v>35837</c:v>
                </c:pt>
                <c:pt idx="4726">
                  <c:v>35838</c:v>
                </c:pt>
                <c:pt idx="4727">
                  <c:v>35839</c:v>
                </c:pt>
                <c:pt idx="4728">
                  <c:v>35842</c:v>
                </c:pt>
                <c:pt idx="4729">
                  <c:v>35843</c:v>
                </c:pt>
                <c:pt idx="4730">
                  <c:v>35844</c:v>
                </c:pt>
                <c:pt idx="4731">
                  <c:v>35845</c:v>
                </c:pt>
                <c:pt idx="4732">
                  <c:v>35846</c:v>
                </c:pt>
                <c:pt idx="4733">
                  <c:v>35849</c:v>
                </c:pt>
                <c:pt idx="4734">
                  <c:v>35850</c:v>
                </c:pt>
                <c:pt idx="4735">
                  <c:v>35851</c:v>
                </c:pt>
                <c:pt idx="4736">
                  <c:v>35852</c:v>
                </c:pt>
                <c:pt idx="4737">
                  <c:v>35853</c:v>
                </c:pt>
                <c:pt idx="4738">
                  <c:v>35856</c:v>
                </c:pt>
                <c:pt idx="4739">
                  <c:v>35857</c:v>
                </c:pt>
                <c:pt idx="4740">
                  <c:v>35858</c:v>
                </c:pt>
                <c:pt idx="4741">
                  <c:v>35859</c:v>
                </c:pt>
                <c:pt idx="4742">
                  <c:v>35860</c:v>
                </c:pt>
                <c:pt idx="4743">
                  <c:v>35863</c:v>
                </c:pt>
                <c:pt idx="4744">
                  <c:v>35864</c:v>
                </c:pt>
                <c:pt idx="4745">
                  <c:v>35865</c:v>
                </c:pt>
                <c:pt idx="4746">
                  <c:v>35866</c:v>
                </c:pt>
                <c:pt idx="4747">
                  <c:v>35867</c:v>
                </c:pt>
                <c:pt idx="4748">
                  <c:v>35870</c:v>
                </c:pt>
                <c:pt idx="4749">
                  <c:v>35871</c:v>
                </c:pt>
                <c:pt idx="4750">
                  <c:v>35872</c:v>
                </c:pt>
                <c:pt idx="4751">
                  <c:v>35873</c:v>
                </c:pt>
                <c:pt idx="4752">
                  <c:v>35874</c:v>
                </c:pt>
                <c:pt idx="4753">
                  <c:v>35877</c:v>
                </c:pt>
                <c:pt idx="4754">
                  <c:v>35878</c:v>
                </c:pt>
                <c:pt idx="4755">
                  <c:v>35879</c:v>
                </c:pt>
                <c:pt idx="4756">
                  <c:v>35880</c:v>
                </c:pt>
                <c:pt idx="4757">
                  <c:v>35881</c:v>
                </c:pt>
                <c:pt idx="4758">
                  <c:v>35884</c:v>
                </c:pt>
                <c:pt idx="4759">
                  <c:v>35885</c:v>
                </c:pt>
                <c:pt idx="4760">
                  <c:v>35886</c:v>
                </c:pt>
                <c:pt idx="4761">
                  <c:v>35887</c:v>
                </c:pt>
                <c:pt idx="4762">
                  <c:v>35888</c:v>
                </c:pt>
                <c:pt idx="4763">
                  <c:v>35891</c:v>
                </c:pt>
                <c:pt idx="4764">
                  <c:v>35892</c:v>
                </c:pt>
                <c:pt idx="4765">
                  <c:v>35893</c:v>
                </c:pt>
                <c:pt idx="4766">
                  <c:v>35894</c:v>
                </c:pt>
                <c:pt idx="4767">
                  <c:v>35895</c:v>
                </c:pt>
                <c:pt idx="4768">
                  <c:v>35898</c:v>
                </c:pt>
                <c:pt idx="4769">
                  <c:v>35899</c:v>
                </c:pt>
                <c:pt idx="4770">
                  <c:v>35900</c:v>
                </c:pt>
                <c:pt idx="4771">
                  <c:v>35901</c:v>
                </c:pt>
                <c:pt idx="4772">
                  <c:v>35902</c:v>
                </c:pt>
                <c:pt idx="4773">
                  <c:v>35905</c:v>
                </c:pt>
                <c:pt idx="4774">
                  <c:v>35906</c:v>
                </c:pt>
                <c:pt idx="4775">
                  <c:v>35907</c:v>
                </c:pt>
                <c:pt idx="4776">
                  <c:v>35908</c:v>
                </c:pt>
                <c:pt idx="4777">
                  <c:v>35909</c:v>
                </c:pt>
                <c:pt idx="4778">
                  <c:v>35912</c:v>
                </c:pt>
                <c:pt idx="4779">
                  <c:v>35913</c:v>
                </c:pt>
                <c:pt idx="4780">
                  <c:v>35914</c:v>
                </c:pt>
                <c:pt idx="4781">
                  <c:v>35915</c:v>
                </c:pt>
                <c:pt idx="4782">
                  <c:v>35916</c:v>
                </c:pt>
                <c:pt idx="4783">
                  <c:v>35919</c:v>
                </c:pt>
                <c:pt idx="4784">
                  <c:v>35920</c:v>
                </c:pt>
                <c:pt idx="4785">
                  <c:v>35921</c:v>
                </c:pt>
                <c:pt idx="4786">
                  <c:v>35922</c:v>
                </c:pt>
                <c:pt idx="4787">
                  <c:v>35923</c:v>
                </c:pt>
                <c:pt idx="4788">
                  <c:v>35926</c:v>
                </c:pt>
                <c:pt idx="4789">
                  <c:v>35927</c:v>
                </c:pt>
                <c:pt idx="4790">
                  <c:v>35928</c:v>
                </c:pt>
                <c:pt idx="4791">
                  <c:v>35929</c:v>
                </c:pt>
                <c:pt idx="4792">
                  <c:v>35930</c:v>
                </c:pt>
                <c:pt idx="4793">
                  <c:v>35933</c:v>
                </c:pt>
                <c:pt idx="4794">
                  <c:v>35934</c:v>
                </c:pt>
                <c:pt idx="4795">
                  <c:v>35935</c:v>
                </c:pt>
                <c:pt idx="4796">
                  <c:v>35936</c:v>
                </c:pt>
                <c:pt idx="4797">
                  <c:v>35937</c:v>
                </c:pt>
                <c:pt idx="4798">
                  <c:v>35940</c:v>
                </c:pt>
                <c:pt idx="4799">
                  <c:v>35941</c:v>
                </c:pt>
                <c:pt idx="4800">
                  <c:v>35942</c:v>
                </c:pt>
                <c:pt idx="4801">
                  <c:v>35943</c:v>
                </c:pt>
                <c:pt idx="4802">
                  <c:v>35944</c:v>
                </c:pt>
                <c:pt idx="4803">
                  <c:v>35947</c:v>
                </c:pt>
                <c:pt idx="4804">
                  <c:v>35948</c:v>
                </c:pt>
                <c:pt idx="4805">
                  <c:v>35949</c:v>
                </c:pt>
                <c:pt idx="4806">
                  <c:v>35950</c:v>
                </c:pt>
                <c:pt idx="4807">
                  <c:v>35951</c:v>
                </c:pt>
                <c:pt idx="4808">
                  <c:v>35954</c:v>
                </c:pt>
                <c:pt idx="4809">
                  <c:v>35955</c:v>
                </c:pt>
                <c:pt idx="4810">
                  <c:v>35956</c:v>
                </c:pt>
                <c:pt idx="4811">
                  <c:v>35957</c:v>
                </c:pt>
                <c:pt idx="4812">
                  <c:v>35958</c:v>
                </c:pt>
                <c:pt idx="4813">
                  <c:v>35961</c:v>
                </c:pt>
                <c:pt idx="4814">
                  <c:v>35962</c:v>
                </c:pt>
                <c:pt idx="4815">
                  <c:v>35963</c:v>
                </c:pt>
                <c:pt idx="4816">
                  <c:v>35964</c:v>
                </c:pt>
                <c:pt idx="4817">
                  <c:v>35965</c:v>
                </c:pt>
                <c:pt idx="4818">
                  <c:v>35968</c:v>
                </c:pt>
                <c:pt idx="4819">
                  <c:v>35969</c:v>
                </c:pt>
                <c:pt idx="4820">
                  <c:v>35970</c:v>
                </c:pt>
                <c:pt idx="4821">
                  <c:v>35971</c:v>
                </c:pt>
                <c:pt idx="4822">
                  <c:v>35972</c:v>
                </c:pt>
                <c:pt idx="4823">
                  <c:v>35975</c:v>
                </c:pt>
                <c:pt idx="4824">
                  <c:v>35976</c:v>
                </c:pt>
                <c:pt idx="4825">
                  <c:v>35977</c:v>
                </c:pt>
                <c:pt idx="4826">
                  <c:v>35978</c:v>
                </c:pt>
                <c:pt idx="4827">
                  <c:v>35979</c:v>
                </c:pt>
                <c:pt idx="4828">
                  <c:v>35982</c:v>
                </c:pt>
                <c:pt idx="4829">
                  <c:v>35983</c:v>
                </c:pt>
                <c:pt idx="4830">
                  <c:v>35984</c:v>
                </c:pt>
                <c:pt idx="4831">
                  <c:v>35985</c:v>
                </c:pt>
                <c:pt idx="4832">
                  <c:v>35986</c:v>
                </c:pt>
                <c:pt idx="4833">
                  <c:v>35989</c:v>
                </c:pt>
                <c:pt idx="4834">
                  <c:v>35990</c:v>
                </c:pt>
                <c:pt idx="4835">
                  <c:v>35991</c:v>
                </c:pt>
                <c:pt idx="4836">
                  <c:v>35992</c:v>
                </c:pt>
                <c:pt idx="4837">
                  <c:v>35993</c:v>
                </c:pt>
                <c:pt idx="4838">
                  <c:v>35996</c:v>
                </c:pt>
                <c:pt idx="4839">
                  <c:v>35997</c:v>
                </c:pt>
                <c:pt idx="4840">
                  <c:v>35998</c:v>
                </c:pt>
                <c:pt idx="4841">
                  <c:v>35999</c:v>
                </c:pt>
                <c:pt idx="4842">
                  <c:v>36000</c:v>
                </c:pt>
                <c:pt idx="4843">
                  <c:v>36003</c:v>
                </c:pt>
                <c:pt idx="4844">
                  <c:v>36004</c:v>
                </c:pt>
                <c:pt idx="4845">
                  <c:v>36005</c:v>
                </c:pt>
                <c:pt idx="4846">
                  <c:v>36006</c:v>
                </c:pt>
                <c:pt idx="4847">
                  <c:v>36007</c:v>
                </c:pt>
                <c:pt idx="4848">
                  <c:v>36010</c:v>
                </c:pt>
                <c:pt idx="4849">
                  <c:v>36011</c:v>
                </c:pt>
                <c:pt idx="4850">
                  <c:v>36012</c:v>
                </c:pt>
                <c:pt idx="4851">
                  <c:v>36013</c:v>
                </c:pt>
                <c:pt idx="4852">
                  <c:v>36014</c:v>
                </c:pt>
                <c:pt idx="4853">
                  <c:v>36017</c:v>
                </c:pt>
                <c:pt idx="4854">
                  <c:v>36018</c:v>
                </c:pt>
                <c:pt idx="4855">
                  <c:v>36019</c:v>
                </c:pt>
                <c:pt idx="4856">
                  <c:v>36020</c:v>
                </c:pt>
                <c:pt idx="4857">
                  <c:v>36021</c:v>
                </c:pt>
                <c:pt idx="4858">
                  <c:v>36024</c:v>
                </c:pt>
                <c:pt idx="4859">
                  <c:v>36025</c:v>
                </c:pt>
                <c:pt idx="4860">
                  <c:v>36026</c:v>
                </c:pt>
                <c:pt idx="4861">
                  <c:v>36027</c:v>
                </c:pt>
                <c:pt idx="4862">
                  <c:v>36028</c:v>
                </c:pt>
                <c:pt idx="4863">
                  <c:v>36031</c:v>
                </c:pt>
                <c:pt idx="4864">
                  <c:v>36032</c:v>
                </c:pt>
                <c:pt idx="4865">
                  <c:v>36033</c:v>
                </c:pt>
                <c:pt idx="4866">
                  <c:v>36034</c:v>
                </c:pt>
                <c:pt idx="4867">
                  <c:v>36035</c:v>
                </c:pt>
                <c:pt idx="4868">
                  <c:v>36038</c:v>
                </c:pt>
                <c:pt idx="4869">
                  <c:v>36039</c:v>
                </c:pt>
                <c:pt idx="4870">
                  <c:v>36040</c:v>
                </c:pt>
                <c:pt idx="4871">
                  <c:v>36041</c:v>
                </c:pt>
                <c:pt idx="4872">
                  <c:v>36042</c:v>
                </c:pt>
                <c:pt idx="4873">
                  <c:v>36045</c:v>
                </c:pt>
                <c:pt idx="4874">
                  <c:v>36046</c:v>
                </c:pt>
                <c:pt idx="4875">
                  <c:v>36047</c:v>
                </c:pt>
                <c:pt idx="4876">
                  <c:v>36048</c:v>
                </c:pt>
                <c:pt idx="4877">
                  <c:v>36049</c:v>
                </c:pt>
                <c:pt idx="4878">
                  <c:v>36052</c:v>
                </c:pt>
                <c:pt idx="4879">
                  <c:v>36053</c:v>
                </c:pt>
                <c:pt idx="4880">
                  <c:v>36054</c:v>
                </c:pt>
                <c:pt idx="4881">
                  <c:v>36055</c:v>
                </c:pt>
                <c:pt idx="4882">
                  <c:v>36056</c:v>
                </c:pt>
                <c:pt idx="4883">
                  <c:v>36059</c:v>
                </c:pt>
                <c:pt idx="4884">
                  <c:v>36060</c:v>
                </c:pt>
                <c:pt idx="4885">
                  <c:v>36061</c:v>
                </c:pt>
                <c:pt idx="4886">
                  <c:v>36062</c:v>
                </c:pt>
                <c:pt idx="4887">
                  <c:v>36063</c:v>
                </c:pt>
                <c:pt idx="4888">
                  <c:v>36066</c:v>
                </c:pt>
                <c:pt idx="4889">
                  <c:v>36067</c:v>
                </c:pt>
                <c:pt idx="4890">
                  <c:v>36068</c:v>
                </c:pt>
                <c:pt idx="4891">
                  <c:v>36069</c:v>
                </c:pt>
                <c:pt idx="4892">
                  <c:v>36070</c:v>
                </c:pt>
                <c:pt idx="4893">
                  <c:v>36073</c:v>
                </c:pt>
                <c:pt idx="4894">
                  <c:v>36074</c:v>
                </c:pt>
                <c:pt idx="4895">
                  <c:v>36075</c:v>
                </c:pt>
                <c:pt idx="4896">
                  <c:v>36076</c:v>
                </c:pt>
                <c:pt idx="4897">
                  <c:v>36077</c:v>
                </c:pt>
                <c:pt idx="4898">
                  <c:v>36080</c:v>
                </c:pt>
                <c:pt idx="4899">
                  <c:v>36081</c:v>
                </c:pt>
                <c:pt idx="4900">
                  <c:v>36082</c:v>
                </c:pt>
                <c:pt idx="4901">
                  <c:v>36083</c:v>
                </c:pt>
                <c:pt idx="4902">
                  <c:v>36084</c:v>
                </c:pt>
                <c:pt idx="4903">
                  <c:v>36087</c:v>
                </c:pt>
                <c:pt idx="4904">
                  <c:v>36088</c:v>
                </c:pt>
                <c:pt idx="4905">
                  <c:v>36089</c:v>
                </c:pt>
                <c:pt idx="4906">
                  <c:v>36090</c:v>
                </c:pt>
                <c:pt idx="4907">
                  <c:v>36091</c:v>
                </c:pt>
                <c:pt idx="4908">
                  <c:v>36094</c:v>
                </c:pt>
                <c:pt idx="4909">
                  <c:v>36095</c:v>
                </c:pt>
                <c:pt idx="4910">
                  <c:v>36096</c:v>
                </c:pt>
                <c:pt idx="4911">
                  <c:v>36097</c:v>
                </c:pt>
                <c:pt idx="4912">
                  <c:v>36098</c:v>
                </c:pt>
                <c:pt idx="4913">
                  <c:v>36101</c:v>
                </c:pt>
                <c:pt idx="4914">
                  <c:v>36102</c:v>
                </c:pt>
                <c:pt idx="4915">
                  <c:v>36103</c:v>
                </c:pt>
                <c:pt idx="4916">
                  <c:v>36104</c:v>
                </c:pt>
                <c:pt idx="4917">
                  <c:v>36105</c:v>
                </c:pt>
                <c:pt idx="4918">
                  <c:v>36108</c:v>
                </c:pt>
                <c:pt idx="4919">
                  <c:v>36109</c:v>
                </c:pt>
                <c:pt idx="4920">
                  <c:v>36110</c:v>
                </c:pt>
                <c:pt idx="4921">
                  <c:v>36111</c:v>
                </c:pt>
                <c:pt idx="4922">
                  <c:v>36112</c:v>
                </c:pt>
                <c:pt idx="4923">
                  <c:v>36115</c:v>
                </c:pt>
                <c:pt idx="4924">
                  <c:v>36116</c:v>
                </c:pt>
                <c:pt idx="4925">
                  <c:v>36117</c:v>
                </c:pt>
                <c:pt idx="4926">
                  <c:v>36118</c:v>
                </c:pt>
                <c:pt idx="4927">
                  <c:v>36119</c:v>
                </c:pt>
                <c:pt idx="4928">
                  <c:v>36122</c:v>
                </c:pt>
                <c:pt idx="4929">
                  <c:v>36123</c:v>
                </c:pt>
                <c:pt idx="4930">
                  <c:v>36124</c:v>
                </c:pt>
                <c:pt idx="4931">
                  <c:v>36125</c:v>
                </c:pt>
                <c:pt idx="4932">
                  <c:v>36126</c:v>
                </c:pt>
                <c:pt idx="4933">
                  <c:v>36129</c:v>
                </c:pt>
                <c:pt idx="4934">
                  <c:v>36130</c:v>
                </c:pt>
                <c:pt idx="4935">
                  <c:v>36131</c:v>
                </c:pt>
                <c:pt idx="4936">
                  <c:v>36132</c:v>
                </c:pt>
                <c:pt idx="4937">
                  <c:v>36133</c:v>
                </c:pt>
                <c:pt idx="4938">
                  <c:v>36136</c:v>
                </c:pt>
                <c:pt idx="4939">
                  <c:v>36137</c:v>
                </c:pt>
                <c:pt idx="4940">
                  <c:v>36138</c:v>
                </c:pt>
                <c:pt idx="4941">
                  <c:v>36139</c:v>
                </c:pt>
                <c:pt idx="4942">
                  <c:v>36140</c:v>
                </c:pt>
                <c:pt idx="4943">
                  <c:v>36143</c:v>
                </c:pt>
                <c:pt idx="4944">
                  <c:v>36144</c:v>
                </c:pt>
                <c:pt idx="4945">
                  <c:v>36145</c:v>
                </c:pt>
                <c:pt idx="4946">
                  <c:v>36146</c:v>
                </c:pt>
                <c:pt idx="4947">
                  <c:v>36147</c:v>
                </c:pt>
                <c:pt idx="4948">
                  <c:v>36150</c:v>
                </c:pt>
                <c:pt idx="4949">
                  <c:v>36151</c:v>
                </c:pt>
                <c:pt idx="4950">
                  <c:v>36152</c:v>
                </c:pt>
                <c:pt idx="4951">
                  <c:v>36153</c:v>
                </c:pt>
                <c:pt idx="4952">
                  <c:v>36154</c:v>
                </c:pt>
                <c:pt idx="4953">
                  <c:v>36157</c:v>
                </c:pt>
                <c:pt idx="4954">
                  <c:v>36158</c:v>
                </c:pt>
                <c:pt idx="4955">
                  <c:v>36159</c:v>
                </c:pt>
                <c:pt idx="4956">
                  <c:v>36160</c:v>
                </c:pt>
                <c:pt idx="4957">
                  <c:v>36161</c:v>
                </c:pt>
                <c:pt idx="4958">
                  <c:v>36164</c:v>
                </c:pt>
                <c:pt idx="4959">
                  <c:v>36165</c:v>
                </c:pt>
                <c:pt idx="4960">
                  <c:v>36166</c:v>
                </c:pt>
                <c:pt idx="4961">
                  <c:v>36167</c:v>
                </c:pt>
                <c:pt idx="4962">
                  <c:v>36168</c:v>
                </c:pt>
                <c:pt idx="4963">
                  <c:v>36171</c:v>
                </c:pt>
                <c:pt idx="4964">
                  <c:v>36172</c:v>
                </c:pt>
                <c:pt idx="4965">
                  <c:v>36173</c:v>
                </c:pt>
                <c:pt idx="4966">
                  <c:v>36174</c:v>
                </c:pt>
                <c:pt idx="4967">
                  <c:v>36175</c:v>
                </c:pt>
                <c:pt idx="4968">
                  <c:v>36178</c:v>
                </c:pt>
                <c:pt idx="4969">
                  <c:v>36179</c:v>
                </c:pt>
                <c:pt idx="4970">
                  <c:v>36180</c:v>
                </c:pt>
                <c:pt idx="4971">
                  <c:v>36181</c:v>
                </c:pt>
                <c:pt idx="4972">
                  <c:v>36182</c:v>
                </c:pt>
                <c:pt idx="4973">
                  <c:v>36185</c:v>
                </c:pt>
                <c:pt idx="4974">
                  <c:v>36186</c:v>
                </c:pt>
                <c:pt idx="4975">
                  <c:v>36187</c:v>
                </c:pt>
                <c:pt idx="4976">
                  <c:v>36188</c:v>
                </c:pt>
                <c:pt idx="4977">
                  <c:v>36189</c:v>
                </c:pt>
                <c:pt idx="4978">
                  <c:v>36192</c:v>
                </c:pt>
                <c:pt idx="4979">
                  <c:v>36193</c:v>
                </c:pt>
                <c:pt idx="4980">
                  <c:v>36194</c:v>
                </c:pt>
                <c:pt idx="4981">
                  <c:v>36195</c:v>
                </c:pt>
                <c:pt idx="4982">
                  <c:v>36196</c:v>
                </c:pt>
                <c:pt idx="4983">
                  <c:v>36199</c:v>
                </c:pt>
                <c:pt idx="4984">
                  <c:v>36200</c:v>
                </c:pt>
                <c:pt idx="4985">
                  <c:v>36201</c:v>
                </c:pt>
                <c:pt idx="4986">
                  <c:v>36202</c:v>
                </c:pt>
                <c:pt idx="4987">
                  <c:v>36203</c:v>
                </c:pt>
                <c:pt idx="4988">
                  <c:v>36206</c:v>
                </c:pt>
                <c:pt idx="4989">
                  <c:v>36207</c:v>
                </c:pt>
                <c:pt idx="4990">
                  <c:v>36208</c:v>
                </c:pt>
                <c:pt idx="4991">
                  <c:v>36209</c:v>
                </c:pt>
                <c:pt idx="4992">
                  <c:v>36210</c:v>
                </c:pt>
                <c:pt idx="4993">
                  <c:v>36213</c:v>
                </c:pt>
                <c:pt idx="4994">
                  <c:v>36214</c:v>
                </c:pt>
                <c:pt idx="4995">
                  <c:v>36215</c:v>
                </c:pt>
                <c:pt idx="4996">
                  <c:v>36216</c:v>
                </c:pt>
                <c:pt idx="4997">
                  <c:v>36217</c:v>
                </c:pt>
                <c:pt idx="4998">
                  <c:v>36220</c:v>
                </c:pt>
                <c:pt idx="4999">
                  <c:v>36221</c:v>
                </c:pt>
                <c:pt idx="5000">
                  <c:v>36222</c:v>
                </c:pt>
                <c:pt idx="5001">
                  <c:v>36223</c:v>
                </c:pt>
                <c:pt idx="5002">
                  <c:v>36224</c:v>
                </c:pt>
                <c:pt idx="5003">
                  <c:v>36227</c:v>
                </c:pt>
                <c:pt idx="5004">
                  <c:v>36228</c:v>
                </c:pt>
                <c:pt idx="5005">
                  <c:v>36229</c:v>
                </c:pt>
                <c:pt idx="5006">
                  <c:v>36230</c:v>
                </c:pt>
                <c:pt idx="5007">
                  <c:v>36231</c:v>
                </c:pt>
                <c:pt idx="5008">
                  <c:v>36234</c:v>
                </c:pt>
                <c:pt idx="5009">
                  <c:v>36235</c:v>
                </c:pt>
                <c:pt idx="5010">
                  <c:v>36236</c:v>
                </c:pt>
                <c:pt idx="5011">
                  <c:v>36237</c:v>
                </c:pt>
                <c:pt idx="5012">
                  <c:v>36238</c:v>
                </c:pt>
                <c:pt idx="5013">
                  <c:v>36241</c:v>
                </c:pt>
                <c:pt idx="5014">
                  <c:v>36242</c:v>
                </c:pt>
                <c:pt idx="5015">
                  <c:v>36243</c:v>
                </c:pt>
                <c:pt idx="5016">
                  <c:v>36244</c:v>
                </c:pt>
                <c:pt idx="5017">
                  <c:v>36245</c:v>
                </c:pt>
                <c:pt idx="5018">
                  <c:v>36248</c:v>
                </c:pt>
                <c:pt idx="5019">
                  <c:v>36249</c:v>
                </c:pt>
                <c:pt idx="5020">
                  <c:v>36250</c:v>
                </c:pt>
                <c:pt idx="5021">
                  <c:v>36251</c:v>
                </c:pt>
                <c:pt idx="5022">
                  <c:v>36252</c:v>
                </c:pt>
                <c:pt idx="5023">
                  <c:v>36255</c:v>
                </c:pt>
                <c:pt idx="5024">
                  <c:v>36256</c:v>
                </c:pt>
                <c:pt idx="5025">
                  <c:v>36257</c:v>
                </c:pt>
                <c:pt idx="5026">
                  <c:v>36258</c:v>
                </c:pt>
                <c:pt idx="5027">
                  <c:v>36259</c:v>
                </c:pt>
                <c:pt idx="5028">
                  <c:v>36262</c:v>
                </c:pt>
                <c:pt idx="5029">
                  <c:v>36263</c:v>
                </c:pt>
                <c:pt idx="5030">
                  <c:v>36264</c:v>
                </c:pt>
                <c:pt idx="5031">
                  <c:v>36265</c:v>
                </c:pt>
                <c:pt idx="5032">
                  <c:v>36266</c:v>
                </c:pt>
                <c:pt idx="5033">
                  <c:v>36269</c:v>
                </c:pt>
                <c:pt idx="5034">
                  <c:v>36270</c:v>
                </c:pt>
                <c:pt idx="5035">
                  <c:v>36271</c:v>
                </c:pt>
                <c:pt idx="5036">
                  <c:v>36272</c:v>
                </c:pt>
                <c:pt idx="5037">
                  <c:v>36273</c:v>
                </c:pt>
                <c:pt idx="5038">
                  <c:v>36276</c:v>
                </c:pt>
                <c:pt idx="5039">
                  <c:v>36277</c:v>
                </c:pt>
                <c:pt idx="5040">
                  <c:v>36278</c:v>
                </c:pt>
                <c:pt idx="5041">
                  <c:v>36279</c:v>
                </c:pt>
                <c:pt idx="5042">
                  <c:v>36280</c:v>
                </c:pt>
                <c:pt idx="5043">
                  <c:v>36283</c:v>
                </c:pt>
                <c:pt idx="5044">
                  <c:v>36284</c:v>
                </c:pt>
                <c:pt idx="5045">
                  <c:v>36285</c:v>
                </c:pt>
                <c:pt idx="5046">
                  <c:v>36286</c:v>
                </c:pt>
                <c:pt idx="5047">
                  <c:v>36287</c:v>
                </c:pt>
                <c:pt idx="5048">
                  <c:v>36290</c:v>
                </c:pt>
                <c:pt idx="5049">
                  <c:v>36291</c:v>
                </c:pt>
                <c:pt idx="5050">
                  <c:v>36292</c:v>
                </c:pt>
                <c:pt idx="5051">
                  <c:v>36293</c:v>
                </c:pt>
                <c:pt idx="5052">
                  <c:v>36294</c:v>
                </c:pt>
                <c:pt idx="5053">
                  <c:v>36297</c:v>
                </c:pt>
                <c:pt idx="5054">
                  <c:v>36298</c:v>
                </c:pt>
                <c:pt idx="5055">
                  <c:v>36299</c:v>
                </c:pt>
                <c:pt idx="5056">
                  <c:v>36300</c:v>
                </c:pt>
                <c:pt idx="5057">
                  <c:v>36301</c:v>
                </c:pt>
                <c:pt idx="5058">
                  <c:v>36304</c:v>
                </c:pt>
                <c:pt idx="5059">
                  <c:v>36305</c:v>
                </c:pt>
                <c:pt idx="5060">
                  <c:v>36306</c:v>
                </c:pt>
                <c:pt idx="5061">
                  <c:v>36307</c:v>
                </c:pt>
                <c:pt idx="5062">
                  <c:v>36308</c:v>
                </c:pt>
                <c:pt idx="5063">
                  <c:v>36311</c:v>
                </c:pt>
                <c:pt idx="5064">
                  <c:v>36312</c:v>
                </c:pt>
                <c:pt idx="5065">
                  <c:v>36313</c:v>
                </c:pt>
                <c:pt idx="5066">
                  <c:v>36314</c:v>
                </c:pt>
                <c:pt idx="5067">
                  <c:v>36315</c:v>
                </c:pt>
                <c:pt idx="5068">
                  <c:v>36318</c:v>
                </c:pt>
                <c:pt idx="5069">
                  <c:v>36319</c:v>
                </c:pt>
                <c:pt idx="5070">
                  <c:v>36320</c:v>
                </c:pt>
                <c:pt idx="5071">
                  <c:v>36321</c:v>
                </c:pt>
                <c:pt idx="5072">
                  <c:v>36322</c:v>
                </c:pt>
                <c:pt idx="5073">
                  <c:v>36325</c:v>
                </c:pt>
                <c:pt idx="5074">
                  <c:v>36326</c:v>
                </c:pt>
                <c:pt idx="5075">
                  <c:v>36327</c:v>
                </c:pt>
                <c:pt idx="5076">
                  <c:v>36328</c:v>
                </c:pt>
                <c:pt idx="5077">
                  <c:v>36329</c:v>
                </c:pt>
                <c:pt idx="5078">
                  <c:v>36332</c:v>
                </c:pt>
                <c:pt idx="5079">
                  <c:v>36333</c:v>
                </c:pt>
                <c:pt idx="5080">
                  <c:v>36334</c:v>
                </c:pt>
                <c:pt idx="5081">
                  <c:v>36335</c:v>
                </c:pt>
                <c:pt idx="5082">
                  <c:v>36336</c:v>
                </c:pt>
                <c:pt idx="5083">
                  <c:v>36339</c:v>
                </c:pt>
                <c:pt idx="5084">
                  <c:v>36340</c:v>
                </c:pt>
                <c:pt idx="5085">
                  <c:v>36341</c:v>
                </c:pt>
                <c:pt idx="5086">
                  <c:v>36342</c:v>
                </c:pt>
                <c:pt idx="5087">
                  <c:v>36343</c:v>
                </c:pt>
                <c:pt idx="5088">
                  <c:v>36346</c:v>
                </c:pt>
                <c:pt idx="5089">
                  <c:v>36347</c:v>
                </c:pt>
                <c:pt idx="5090">
                  <c:v>36348</c:v>
                </c:pt>
                <c:pt idx="5091">
                  <c:v>36349</c:v>
                </c:pt>
                <c:pt idx="5092">
                  <c:v>36350</c:v>
                </c:pt>
                <c:pt idx="5093">
                  <c:v>36353</c:v>
                </c:pt>
                <c:pt idx="5094">
                  <c:v>36354</c:v>
                </c:pt>
                <c:pt idx="5095">
                  <c:v>36355</c:v>
                </c:pt>
                <c:pt idx="5096">
                  <c:v>36356</c:v>
                </c:pt>
                <c:pt idx="5097">
                  <c:v>36357</c:v>
                </c:pt>
                <c:pt idx="5098">
                  <c:v>36360</c:v>
                </c:pt>
                <c:pt idx="5099">
                  <c:v>36361</c:v>
                </c:pt>
                <c:pt idx="5100">
                  <c:v>36362</c:v>
                </c:pt>
                <c:pt idx="5101">
                  <c:v>36363</c:v>
                </c:pt>
                <c:pt idx="5102">
                  <c:v>36364</c:v>
                </c:pt>
                <c:pt idx="5103">
                  <c:v>36367</c:v>
                </c:pt>
                <c:pt idx="5104">
                  <c:v>36368</c:v>
                </c:pt>
                <c:pt idx="5105">
                  <c:v>36369</c:v>
                </c:pt>
                <c:pt idx="5106">
                  <c:v>36370</c:v>
                </c:pt>
                <c:pt idx="5107">
                  <c:v>36371</c:v>
                </c:pt>
                <c:pt idx="5108">
                  <c:v>36374</c:v>
                </c:pt>
                <c:pt idx="5109">
                  <c:v>36375</c:v>
                </c:pt>
                <c:pt idx="5110">
                  <c:v>36376</c:v>
                </c:pt>
                <c:pt idx="5111">
                  <c:v>36377</c:v>
                </c:pt>
                <c:pt idx="5112">
                  <c:v>36378</c:v>
                </c:pt>
                <c:pt idx="5113">
                  <c:v>36381</c:v>
                </c:pt>
                <c:pt idx="5114">
                  <c:v>36382</c:v>
                </c:pt>
                <c:pt idx="5115">
                  <c:v>36383</c:v>
                </c:pt>
                <c:pt idx="5116">
                  <c:v>36384</c:v>
                </c:pt>
                <c:pt idx="5117">
                  <c:v>36385</c:v>
                </c:pt>
                <c:pt idx="5118">
                  <c:v>36388</c:v>
                </c:pt>
                <c:pt idx="5119">
                  <c:v>36389</c:v>
                </c:pt>
                <c:pt idx="5120">
                  <c:v>36390</c:v>
                </c:pt>
                <c:pt idx="5121">
                  <c:v>36391</c:v>
                </c:pt>
                <c:pt idx="5122">
                  <c:v>36392</c:v>
                </c:pt>
                <c:pt idx="5123">
                  <c:v>36395</c:v>
                </c:pt>
                <c:pt idx="5124">
                  <c:v>36396</c:v>
                </c:pt>
                <c:pt idx="5125">
                  <c:v>36397</c:v>
                </c:pt>
                <c:pt idx="5126">
                  <c:v>36398</c:v>
                </c:pt>
                <c:pt idx="5127">
                  <c:v>36399</c:v>
                </c:pt>
                <c:pt idx="5128">
                  <c:v>36402</c:v>
                </c:pt>
                <c:pt idx="5129">
                  <c:v>36403</c:v>
                </c:pt>
                <c:pt idx="5130">
                  <c:v>36404</c:v>
                </c:pt>
                <c:pt idx="5131">
                  <c:v>36405</c:v>
                </c:pt>
                <c:pt idx="5132">
                  <c:v>36406</c:v>
                </c:pt>
                <c:pt idx="5133">
                  <c:v>36409</c:v>
                </c:pt>
                <c:pt idx="5134">
                  <c:v>36410</c:v>
                </c:pt>
                <c:pt idx="5135">
                  <c:v>36411</c:v>
                </c:pt>
                <c:pt idx="5136">
                  <c:v>36412</c:v>
                </c:pt>
                <c:pt idx="5137">
                  <c:v>36413</c:v>
                </c:pt>
                <c:pt idx="5138">
                  <c:v>36416</c:v>
                </c:pt>
                <c:pt idx="5139">
                  <c:v>36417</c:v>
                </c:pt>
                <c:pt idx="5140">
                  <c:v>36418</c:v>
                </c:pt>
                <c:pt idx="5141">
                  <c:v>36419</c:v>
                </c:pt>
                <c:pt idx="5142">
                  <c:v>36420</c:v>
                </c:pt>
                <c:pt idx="5143">
                  <c:v>36423</c:v>
                </c:pt>
                <c:pt idx="5144">
                  <c:v>36424</c:v>
                </c:pt>
                <c:pt idx="5145">
                  <c:v>36425</c:v>
                </c:pt>
                <c:pt idx="5146">
                  <c:v>36426</c:v>
                </c:pt>
                <c:pt idx="5147">
                  <c:v>36427</c:v>
                </c:pt>
                <c:pt idx="5148">
                  <c:v>36430</c:v>
                </c:pt>
                <c:pt idx="5149">
                  <c:v>36431</c:v>
                </c:pt>
                <c:pt idx="5150">
                  <c:v>36432</c:v>
                </c:pt>
                <c:pt idx="5151">
                  <c:v>36433</c:v>
                </c:pt>
                <c:pt idx="5152">
                  <c:v>36434</c:v>
                </c:pt>
                <c:pt idx="5153">
                  <c:v>36437</c:v>
                </c:pt>
                <c:pt idx="5154">
                  <c:v>36438</c:v>
                </c:pt>
                <c:pt idx="5155">
                  <c:v>36439</c:v>
                </c:pt>
                <c:pt idx="5156">
                  <c:v>36440</c:v>
                </c:pt>
                <c:pt idx="5157">
                  <c:v>36441</c:v>
                </c:pt>
                <c:pt idx="5158">
                  <c:v>36444</c:v>
                </c:pt>
                <c:pt idx="5159">
                  <c:v>36445</c:v>
                </c:pt>
                <c:pt idx="5160">
                  <c:v>36446</c:v>
                </c:pt>
                <c:pt idx="5161">
                  <c:v>36447</c:v>
                </c:pt>
                <c:pt idx="5162">
                  <c:v>36448</c:v>
                </c:pt>
                <c:pt idx="5163">
                  <c:v>36451</c:v>
                </c:pt>
                <c:pt idx="5164">
                  <c:v>36452</c:v>
                </c:pt>
                <c:pt idx="5165">
                  <c:v>36453</c:v>
                </c:pt>
                <c:pt idx="5166">
                  <c:v>36454</c:v>
                </c:pt>
                <c:pt idx="5167">
                  <c:v>36455</c:v>
                </c:pt>
                <c:pt idx="5168">
                  <c:v>36458</c:v>
                </c:pt>
                <c:pt idx="5169">
                  <c:v>36459</c:v>
                </c:pt>
                <c:pt idx="5170">
                  <c:v>36460</c:v>
                </c:pt>
                <c:pt idx="5171">
                  <c:v>36461</c:v>
                </c:pt>
                <c:pt idx="5172">
                  <c:v>36462</c:v>
                </c:pt>
                <c:pt idx="5173">
                  <c:v>36465</c:v>
                </c:pt>
                <c:pt idx="5174">
                  <c:v>36466</c:v>
                </c:pt>
                <c:pt idx="5175">
                  <c:v>36467</c:v>
                </c:pt>
                <c:pt idx="5176">
                  <c:v>36468</c:v>
                </c:pt>
                <c:pt idx="5177">
                  <c:v>36469</c:v>
                </c:pt>
                <c:pt idx="5178">
                  <c:v>36472</c:v>
                </c:pt>
                <c:pt idx="5179">
                  <c:v>36473</c:v>
                </c:pt>
                <c:pt idx="5180">
                  <c:v>36474</c:v>
                </c:pt>
                <c:pt idx="5181">
                  <c:v>36475</c:v>
                </c:pt>
                <c:pt idx="5182">
                  <c:v>36476</c:v>
                </c:pt>
                <c:pt idx="5183">
                  <c:v>36479</c:v>
                </c:pt>
                <c:pt idx="5184">
                  <c:v>36480</c:v>
                </c:pt>
                <c:pt idx="5185">
                  <c:v>36481</c:v>
                </c:pt>
                <c:pt idx="5186">
                  <c:v>36482</c:v>
                </c:pt>
                <c:pt idx="5187">
                  <c:v>36483</c:v>
                </c:pt>
                <c:pt idx="5188">
                  <c:v>36486</c:v>
                </c:pt>
                <c:pt idx="5189">
                  <c:v>36487</c:v>
                </c:pt>
                <c:pt idx="5190">
                  <c:v>36488</c:v>
                </c:pt>
                <c:pt idx="5191">
                  <c:v>36489</c:v>
                </c:pt>
                <c:pt idx="5192">
                  <c:v>36490</c:v>
                </c:pt>
                <c:pt idx="5193">
                  <c:v>36493</c:v>
                </c:pt>
                <c:pt idx="5194">
                  <c:v>36494</c:v>
                </c:pt>
                <c:pt idx="5195">
                  <c:v>36495</c:v>
                </c:pt>
                <c:pt idx="5196">
                  <c:v>36496</c:v>
                </c:pt>
                <c:pt idx="5197">
                  <c:v>36497</c:v>
                </c:pt>
                <c:pt idx="5198">
                  <c:v>36500</c:v>
                </c:pt>
                <c:pt idx="5199">
                  <c:v>36501</c:v>
                </c:pt>
                <c:pt idx="5200">
                  <c:v>36502</c:v>
                </c:pt>
                <c:pt idx="5201">
                  <c:v>36503</c:v>
                </c:pt>
                <c:pt idx="5202">
                  <c:v>36504</c:v>
                </c:pt>
                <c:pt idx="5203">
                  <c:v>36507</c:v>
                </c:pt>
                <c:pt idx="5204">
                  <c:v>36508</c:v>
                </c:pt>
                <c:pt idx="5205">
                  <c:v>36509</c:v>
                </c:pt>
                <c:pt idx="5206">
                  <c:v>36510</c:v>
                </c:pt>
                <c:pt idx="5207">
                  <c:v>36511</c:v>
                </c:pt>
                <c:pt idx="5208">
                  <c:v>36514</c:v>
                </c:pt>
                <c:pt idx="5209">
                  <c:v>36515</c:v>
                </c:pt>
                <c:pt idx="5210">
                  <c:v>36516</c:v>
                </c:pt>
                <c:pt idx="5211">
                  <c:v>36517</c:v>
                </c:pt>
                <c:pt idx="5212">
                  <c:v>36518</c:v>
                </c:pt>
                <c:pt idx="5213">
                  <c:v>36521</c:v>
                </c:pt>
                <c:pt idx="5214">
                  <c:v>36522</c:v>
                </c:pt>
                <c:pt idx="5215">
                  <c:v>36523</c:v>
                </c:pt>
                <c:pt idx="5216">
                  <c:v>36524</c:v>
                </c:pt>
                <c:pt idx="5217">
                  <c:v>36525</c:v>
                </c:pt>
                <c:pt idx="5218">
                  <c:v>36528</c:v>
                </c:pt>
                <c:pt idx="5219">
                  <c:v>36529</c:v>
                </c:pt>
                <c:pt idx="5220">
                  <c:v>36530</c:v>
                </c:pt>
                <c:pt idx="5221">
                  <c:v>36531</c:v>
                </c:pt>
                <c:pt idx="5222">
                  <c:v>36532</c:v>
                </c:pt>
                <c:pt idx="5223">
                  <c:v>36535</c:v>
                </c:pt>
                <c:pt idx="5224">
                  <c:v>36536</c:v>
                </c:pt>
                <c:pt idx="5225">
                  <c:v>36537</c:v>
                </c:pt>
                <c:pt idx="5226">
                  <c:v>36538</c:v>
                </c:pt>
                <c:pt idx="5227">
                  <c:v>36539</c:v>
                </c:pt>
                <c:pt idx="5228">
                  <c:v>36542</c:v>
                </c:pt>
                <c:pt idx="5229">
                  <c:v>36543</c:v>
                </c:pt>
                <c:pt idx="5230">
                  <c:v>36544</c:v>
                </c:pt>
                <c:pt idx="5231">
                  <c:v>36545</c:v>
                </c:pt>
                <c:pt idx="5232">
                  <c:v>36546</c:v>
                </c:pt>
                <c:pt idx="5233">
                  <c:v>36549</c:v>
                </c:pt>
                <c:pt idx="5234">
                  <c:v>36550</c:v>
                </c:pt>
                <c:pt idx="5235">
                  <c:v>36551</c:v>
                </c:pt>
                <c:pt idx="5236">
                  <c:v>36552</c:v>
                </c:pt>
                <c:pt idx="5237">
                  <c:v>36553</c:v>
                </c:pt>
                <c:pt idx="5238">
                  <c:v>36556</c:v>
                </c:pt>
                <c:pt idx="5239">
                  <c:v>36557</c:v>
                </c:pt>
                <c:pt idx="5240">
                  <c:v>36558</c:v>
                </c:pt>
                <c:pt idx="5241">
                  <c:v>36559</c:v>
                </c:pt>
                <c:pt idx="5242">
                  <c:v>36560</c:v>
                </c:pt>
                <c:pt idx="5243">
                  <c:v>36563</c:v>
                </c:pt>
                <c:pt idx="5244">
                  <c:v>36564</c:v>
                </c:pt>
                <c:pt idx="5245">
                  <c:v>36565</c:v>
                </c:pt>
                <c:pt idx="5246">
                  <c:v>36566</c:v>
                </c:pt>
                <c:pt idx="5247">
                  <c:v>36567</c:v>
                </c:pt>
                <c:pt idx="5248">
                  <c:v>36570</c:v>
                </c:pt>
                <c:pt idx="5249">
                  <c:v>36571</c:v>
                </c:pt>
                <c:pt idx="5250">
                  <c:v>36572</c:v>
                </c:pt>
                <c:pt idx="5251">
                  <c:v>36573</c:v>
                </c:pt>
                <c:pt idx="5252">
                  <c:v>36574</c:v>
                </c:pt>
                <c:pt idx="5253">
                  <c:v>36577</c:v>
                </c:pt>
                <c:pt idx="5254">
                  <c:v>36578</c:v>
                </c:pt>
                <c:pt idx="5255">
                  <c:v>36579</c:v>
                </c:pt>
                <c:pt idx="5256">
                  <c:v>36580</c:v>
                </c:pt>
                <c:pt idx="5257">
                  <c:v>36581</c:v>
                </c:pt>
                <c:pt idx="5258">
                  <c:v>36584</c:v>
                </c:pt>
                <c:pt idx="5259">
                  <c:v>36585</c:v>
                </c:pt>
                <c:pt idx="5260">
                  <c:v>36586</c:v>
                </c:pt>
                <c:pt idx="5261">
                  <c:v>36587</c:v>
                </c:pt>
                <c:pt idx="5262">
                  <c:v>36588</c:v>
                </c:pt>
                <c:pt idx="5263">
                  <c:v>36591</c:v>
                </c:pt>
                <c:pt idx="5264">
                  <c:v>36592</c:v>
                </c:pt>
                <c:pt idx="5265">
                  <c:v>36593</c:v>
                </c:pt>
                <c:pt idx="5266">
                  <c:v>36594</c:v>
                </c:pt>
                <c:pt idx="5267">
                  <c:v>36595</c:v>
                </c:pt>
                <c:pt idx="5268">
                  <c:v>36598</c:v>
                </c:pt>
                <c:pt idx="5269">
                  <c:v>36599</c:v>
                </c:pt>
                <c:pt idx="5270">
                  <c:v>36600</c:v>
                </c:pt>
                <c:pt idx="5271">
                  <c:v>36601</c:v>
                </c:pt>
                <c:pt idx="5272">
                  <c:v>36602</c:v>
                </c:pt>
                <c:pt idx="5273">
                  <c:v>36605</c:v>
                </c:pt>
                <c:pt idx="5274">
                  <c:v>36606</c:v>
                </c:pt>
                <c:pt idx="5275">
                  <c:v>36607</c:v>
                </c:pt>
                <c:pt idx="5276">
                  <c:v>36608</c:v>
                </c:pt>
                <c:pt idx="5277">
                  <c:v>36609</c:v>
                </c:pt>
                <c:pt idx="5278">
                  <c:v>36612</c:v>
                </c:pt>
                <c:pt idx="5279">
                  <c:v>36613</c:v>
                </c:pt>
                <c:pt idx="5280">
                  <c:v>36614</c:v>
                </c:pt>
                <c:pt idx="5281">
                  <c:v>36615</c:v>
                </c:pt>
                <c:pt idx="5282">
                  <c:v>36616</c:v>
                </c:pt>
                <c:pt idx="5283">
                  <c:v>36619</c:v>
                </c:pt>
                <c:pt idx="5284">
                  <c:v>36620</c:v>
                </c:pt>
                <c:pt idx="5285">
                  <c:v>36621</c:v>
                </c:pt>
                <c:pt idx="5286">
                  <c:v>36622</c:v>
                </c:pt>
                <c:pt idx="5287">
                  <c:v>36623</c:v>
                </c:pt>
                <c:pt idx="5288">
                  <c:v>36626</c:v>
                </c:pt>
                <c:pt idx="5289">
                  <c:v>36627</c:v>
                </c:pt>
                <c:pt idx="5290">
                  <c:v>36628</c:v>
                </c:pt>
                <c:pt idx="5291">
                  <c:v>36629</c:v>
                </c:pt>
                <c:pt idx="5292">
                  <c:v>36630</c:v>
                </c:pt>
                <c:pt idx="5293">
                  <c:v>36633</c:v>
                </c:pt>
                <c:pt idx="5294">
                  <c:v>36634</c:v>
                </c:pt>
                <c:pt idx="5295">
                  <c:v>36635</c:v>
                </c:pt>
                <c:pt idx="5296">
                  <c:v>36636</c:v>
                </c:pt>
                <c:pt idx="5297">
                  <c:v>36637</c:v>
                </c:pt>
                <c:pt idx="5298">
                  <c:v>36640</c:v>
                </c:pt>
                <c:pt idx="5299">
                  <c:v>36641</c:v>
                </c:pt>
                <c:pt idx="5300">
                  <c:v>36642</c:v>
                </c:pt>
                <c:pt idx="5301">
                  <c:v>36643</c:v>
                </c:pt>
                <c:pt idx="5302">
                  <c:v>36644</c:v>
                </c:pt>
                <c:pt idx="5303">
                  <c:v>36647</c:v>
                </c:pt>
                <c:pt idx="5304">
                  <c:v>36648</c:v>
                </c:pt>
                <c:pt idx="5305">
                  <c:v>36649</c:v>
                </c:pt>
                <c:pt idx="5306">
                  <c:v>36650</c:v>
                </c:pt>
                <c:pt idx="5307">
                  <c:v>36651</c:v>
                </c:pt>
                <c:pt idx="5308">
                  <c:v>36654</c:v>
                </c:pt>
                <c:pt idx="5309">
                  <c:v>36655</c:v>
                </c:pt>
                <c:pt idx="5310">
                  <c:v>36656</c:v>
                </c:pt>
                <c:pt idx="5311">
                  <c:v>36657</c:v>
                </c:pt>
                <c:pt idx="5312">
                  <c:v>36658</c:v>
                </c:pt>
                <c:pt idx="5313">
                  <c:v>36661</c:v>
                </c:pt>
                <c:pt idx="5314">
                  <c:v>36662</c:v>
                </c:pt>
                <c:pt idx="5315">
                  <c:v>36663</c:v>
                </c:pt>
                <c:pt idx="5316">
                  <c:v>36664</c:v>
                </c:pt>
                <c:pt idx="5317">
                  <c:v>36665</c:v>
                </c:pt>
                <c:pt idx="5318">
                  <c:v>36668</c:v>
                </c:pt>
                <c:pt idx="5319">
                  <c:v>36669</c:v>
                </c:pt>
                <c:pt idx="5320">
                  <c:v>36670</c:v>
                </c:pt>
                <c:pt idx="5321">
                  <c:v>36671</c:v>
                </c:pt>
                <c:pt idx="5322">
                  <c:v>36672</c:v>
                </c:pt>
                <c:pt idx="5323">
                  <c:v>36675</c:v>
                </c:pt>
                <c:pt idx="5324">
                  <c:v>36676</c:v>
                </c:pt>
                <c:pt idx="5325">
                  <c:v>36677</c:v>
                </c:pt>
                <c:pt idx="5326">
                  <c:v>36678</c:v>
                </c:pt>
                <c:pt idx="5327">
                  <c:v>36679</c:v>
                </c:pt>
                <c:pt idx="5328">
                  <c:v>36682</c:v>
                </c:pt>
                <c:pt idx="5329">
                  <c:v>36683</c:v>
                </c:pt>
                <c:pt idx="5330">
                  <c:v>36684</c:v>
                </c:pt>
                <c:pt idx="5331">
                  <c:v>36685</c:v>
                </c:pt>
                <c:pt idx="5332">
                  <c:v>36686</c:v>
                </c:pt>
                <c:pt idx="5333">
                  <c:v>36689</c:v>
                </c:pt>
                <c:pt idx="5334">
                  <c:v>36690</c:v>
                </c:pt>
                <c:pt idx="5335">
                  <c:v>36691</c:v>
                </c:pt>
                <c:pt idx="5336">
                  <c:v>36692</c:v>
                </c:pt>
                <c:pt idx="5337">
                  <c:v>36693</c:v>
                </c:pt>
                <c:pt idx="5338">
                  <c:v>36696</c:v>
                </c:pt>
                <c:pt idx="5339">
                  <c:v>36697</c:v>
                </c:pt>
                <c:pt idx="5340">
                  <c:v>36698</c:v>
                </c:pt>
                <c:pt idx="5341">
                  <c:v>36699</c:v>
                </c:pt>
                <c:pt idx="5342">
                  <c:v>36700</c:v>
                </c:pt>
                <c:pt idx="5343">
                  <c:v>36703</c:v>
                </c:pt>
                <c:pt idx="5344">
                  <c:v>36704</c:v>
                </c:pt>
                <c:pt idx="5345">
                  <c:v>36705</c:v>
                </c:pt>
                <c:pt idx="5346">
                  <c:v>36706</c:v>
                </c:pt>
                <c:pt idx="5347">
                  <c:v>36707</c:v>
                </c:pt>
                <c:pt idx="5348">
                  <c:v>36710</c:v>
                </c:pt>
                <c:pt idx="5349">
                  <c:v>36711</c:v>
                </c:pt>
                <c:pt idx="5350">
                  <c:v>36712</c:v>
                </c:pt>
                <c:pt idx="5351">
                  <c:v>36713</c:v>
                </c:pt>
                <c:pt idx="5352">
                  <c:v>36714</c:v>
                </c:pt>
                <c:pt idx="5353">
                  <c:v>36717</c:v>
                </c:pt>
                <c:pt idx="5354">
                  <c:v>36718</c:v>
                </c:pt>
                <c:pt idx="5355">
                  <c:v>36719</c:v>
                </c:pt>
                <c:pt idx="5356">
                  <c:v>36720</c:v>
                </c:pt>
                <c:pt idx="5357">
                  <c:v>36721</c:v>
                </c:pt>
                <c:pt idx="5358">
                  <c:v>36724</c:v>
                </c:pt>
                <c:pt idx="5359">
                  <c:v>36725</c:v>
                </c:pt>
                <c:pt idx="5360">
                  <c:v>36726</c:v>
                </c:pt>
                <c:pt idx="5361">
                  <c:v>36727</c:v>
                </c:pt>
                <c:pt idx="5362">
                  <c:v>36728</c:v>
                </c:pt>
                <c:pt idx="5363">
                  <c:v>36731</c:v>
                </c:pt>
                <c:pt idx="5364">
                  <c:v>36732</c:v>
                </c:pt>
                <c:pt idx="5365">
                  <c:v>36733</c:v>
                </c:pt>
                <c:pt idx="5366">
                  <c:v>36734</c:v>
                </c:pt>
                <c:pt idx="5367">
                  <c:v>36735</c:v>
                </c:pt>
                <c:pt idx="5368">
                  <c:v>36738</c:v>
                </c:pt>
                <c:pt idx="5369">
                  <c:v>36739</c:v>
                </c:pt>
                <c:pt idx="5370">
                  <c:v>36740</c:v>
                </c:pt>
                <c:pt idx="5371">
                  <c:v>36741</c:v>
                </c:pt>
                <c:pt idx="5372">
                  <c:v>36742</c:v>
                </c:pt>
                <c:pt idx="5373">
                  <c:v>36745</c:v>
                </c:pt>
                <c:pt idx="5374">
                  <c:v>36746</c:v>
                </c:pt>
                <c:pt idx="5375">
                  <c:v>36747</c:v>
                </c:pt>
                <c:pt idx="5376">
                  <c:v>36748</c:v>
                </c:pt>
                <c:pt idx="5377">
                  <c:v>36749</c:v>
                </c:pt>
                <c:pt idx="5378">
                  <c:v>36752</c:v>
                </c:pt>
                <c:pt idx="5379">
                  <c:v>36753</c:v>
                </c:pt>
                <c:pt idx="5380">
                  <c:v>36754</c:v>
                </c:pt>
                <c:pt idx="5381">
                  <c:v>36755</c:v>
                </c:pt>
                <c:pt idx="5382">
                  <c:v>36756</c:v>
                </c:pt>
                <c:pt idx="5383">
                  <c:v>36759</c:v>
                </c:pt>
                <c:pt idx="5384">
                  <c:v>36760</c:v>
                </c:pt>
                <c:pt idx="5385">
                  <c:v>36761</c:v>
                </c:pt>
                <c:pt idx="5386">
                  <c:v>36762</c:v>
                </c:pt>
                <c:pt idx="5387">
                  <c:v>36763</c:v>
                </c:pt>
                <c:pt idx="5388">
                  <c:v>36766</c:v>
                </c:pt>
                <c:pt idx="5389">
                  <c:v>36767</c:v>
                </c:pt>
                <c:pt idx="5390">
                  <c:v>36768</c:v>
                </c:pt>
                <c:pt idx="5391">
                  <c:v>36769</c:v>
                </c:pt>
                <c:pt idx="5392">
                  <c:v>36770</c:v>
                </c:pt>
                <c:pt idx="5393">
                  <c:v>36773</c:v>
                </c:pt>
                <c:pt idx="5394">
                  <c:v>36774</c:v>
                </c:pt>
                <c:pt idx="5395">
                  <c:v>36775</c:v>
                </c:pt>
                <c:pt idx="5396">
                  <c:v>36776</c:v>
                </c:pt>
                <c:pt idx="5397">
                  <c:v>36777</c:v>
                </c:pt>
                <c:pt idx="5398">
                  <c:v>36780</c:v>
                </c:pt>
                <c:pt idx="5399">
                  <c:v>36781</c:v>
                </c:pt>
                <c:pt idx="5400">
                  <c:v>36782</c:v>
                </c:pt>
                <c:pt idx="5401">
                  <c:v>36783</c:v>
                </c:pt>
                <c:pt idx="5402">
                  <c:v>36784</c:v>
                </c:pt>
                <c:pt idx="5403">
                  <c:v>36787</c:v>
                </c:pt>
                <c:pt idx="5404">
                  <c:v>36788</c:v>
                </c:pt>
                <c:pt idx="5405">
                  <c:v>36789</c:v>
                </c:pt>
                <c:pt idx="5406">
                  <c:v>36790</c:v>
                </c:pt>
                <c:pt idx="5407">
                  <c:v>36791</c:v>
                </c:pt>
                <c:pt idx="5408">
                  <c:v>36794</c:v>
                </c:pt>
                <c:pt idx="5409">
                  <c:v>36795</c:v>
                </c:pt>
                <c:pt idx="5410">
                  <c:v>36796</c:v>
                </c:pt>
                <c:pt idx="5411">
                  <c:v>36797</c:v>
                </c:pt>
                <c:pt idx="5412">
                  <c:v>36798</c:v>
                </c:pt>
                <c:pt idx="5413">
                  <c:v>36801</c:v>
                </c:pt>
                <c:pt idx="5414">
                  <c:v>36802</c:v>
                </c:pt>
                <c:pt idx="5415">
                  <c:v>36803</c:v>
                </c:pt>
                <c:pt idx="5416">
                  <c:v>36804</c:v>
                </c:pt>
                <c:pt idx="5417">
                  <c:v>36805</c:v>
                </c:pt>
                <c:pt idx="5418">
                  <c:v>36808</c:v>
                </c:pt>
                <c:pt idx="5419">
                  <c:v>36809</c:v>
                </c:pt>
                <c:pt idx="5420">
                  <c:v>36810</c:v>
                </c:pt>
                <c:pt idx="5421">
                  <c:v>36811</c:v>
                </c:pt>
                <c:pt idx="5422">
                  <c:v>36812</c:v>
                </c:pt>
                <c:pt idx="5423">
                  <c:v>36815</c:v>
                </c:pt>
                <c:pt idx="5424">
                  <c:v>36816</c:v>
                </c:pt>
                <c:pt idx="5425">
                  <c:v>36817</c:v>
                </c:pt>
                <c:pt idx="5426">
                  <c:v>36818</c:v>
                </c:pt>
                <c:pt idx="5427">
                  <c:v>36819</c:v>
                </c:pt>
                <c:pt idx="5428">
                  <c:v>36822</c:v>
                </c:pt>
                <c:pt idx="5429">
                  <c:v>36823</c:v>
                </c:pt>
                <c:pt idx="5430">
                  <c:v>36824</c:v>
                </c:pt>
                <c:pt idx="5431">
                  <c:v>36825</c:v>
                </c:pt>
                <c:pt idx="5432">
                  <c:v>36826</c:v>
                </c:pt>
                <c:pt idx="5433">
                  <c:v>36829</c:v>
                </c:pt>
                <c:pt idx="5434">
                  <c:v>36830</c:v>
                </c:pt>
                <c:pt idx="5435">
                  <c:v>36831</c:v>
                </c:pt>
                <c:pt idx="5436">
                  <c:v>36832</c:v>
                </c:pt>
                <c:pt idx="5437">
                  <c:v>36833</c:v>
                </c:pt>
                <c:pt idx="5438">
                  <c:v>36836</c:v>
                </c:pt>
                <c:pt idx="5439">
                  <c:v>36837</c:v>
                </c:pt>
                <c:pt idx="5440">
                  <c:v>36838</c:v>
                </c:pt>
                <c:pt idx="5441">
                  <c:v>36839</c:v>
                </c:pt>
                <c:pt idx="5442">
                  <c:v>36840</c:v>
                </c:pt>
                <c:pt idx="5443">
                  <c:v>36843</c:v>
                </c:pt>
                <c:pt idx="5444">
                  <c:v>36844</c:v>
                </c:pt>
                <c:pt idx="5445">
                  <c:v>36845</c:v>
                </c:pt>
                <c:pt idx="5446">
                  <c:v>36846</c:v>
                </c:pt>
                <c:pt idx="5447">
                  <c:v>36847</c:v>
                </c:pt>
                <c:pt idx="5448">
                  <c:v>36850</c:v>
                </c:pt>
                <c:pt idx="5449">
                  <c:v>36851</c:v>
                </c:pt>
                <c:pt idx="5450">
                  <c:v>36852</c:v>
                </c:pt>
                <c:pt idx="5451">
                  <c:v>36853</c:v>
                </c:pt>
                <c:pt idx="5452">
                  <c:v>36854</c:v>
                </c:pt>
                <c:pt idx="5453">
                  <c:v>36857</c:v>
                </c:pt>
                <c:pt idx="5454">
                  <c:v>36858</c:v>
                </c:pt>
                <c:pt idx="5455">
                  <c:v>36859</c:v>
                </c:pt>
                <c:pt idx="5456">
                  <c:v>36860</c:v>
                </c:pt>
                <c:pt idx="5457">
                  <c:v>36861</c:v>
                </c:pt>
                <c:pt idx="5458">
                  <c:v>36864</c:v>
                </c:pt>
                <c:pt idx="5459">
                  <c:v>36865</c:v>
                </c:pt>
                <c:pt idx="5460">
                  <c:v>36866</c:v>
                </c:pt>
                <c:pt idx="5461">
                  <c:v>36867</c:v>
                </c:pt>
                <c:pt idx="5462">
                  <c:v>36868</c:v>
                </c:pt>
                <c:pt idx="5463">
                  <c:v>36871</c:v>
                </c:pt>
                <c:pt idx="5464">
                  <c:v>36872</c:v>
                </c:pt>
                <c:pt idx="5465">
                  <c:v>36873</c:v>
                </c:pt>
                <c:pt idx="5466">
                  <c:v>36874</c:v>
                </c:pt>
                <c:pt idx="5467">
                  <c:v>36875</c:v>
                </c:pt>
                <c:pt idx="5468">
                  <c:v>36878</c:v>
                </c:pt>
                <c:pt idx="5469">
                  <c:v>36879</c:v>
                </c:pt>
                <c:pt idx="5470">
                  <c:v>36880</c:v>
                </c:pt>
                <c:pt idx="5471">
                  <c:v>36881</c:v>
                </c:pt>
                <c:pt idx="5472">
                  <c:v>36882</c:v>
                </c:pt>
                <c:pt idx="5473">
                  <c:v>36885</c:v>
                </c:pt>
                <c:pt idx="5474">
                  <c:v>36886</c:v>
                </c:pt>
                <c:pt idx="5475">
                  <c:v>36887</c:v>
                </c:pt>
                <c:pt idx="5476">
                  <c:v>36888</c:v>
                </c:pt>
                <c:pt idx="5477">
                  <c:v>36889</c:v>
                </c:pt>
                <c:pt idx="5478">
                  <c:v>36892</c:v>
                </c:pt>
                <c:pt idx="5479">
                  <c:v>36893</c:v>
                </c:pt>
                <c:pt idx="5480">
                  <c:v>36894</c:v>
                </c:pt>
                <c:pt idx="5481">
                  <c:v>36895</c:v>
                </c:pt>
                <c:pt idx="5482">
                  <c:v>36896</c:v>
                </c:pt>
                <c:pt idx="5483">
                  <c:v>36899</c:v>
                </c:pt>
                <c:pt idx="5484">
                  <c:v>36900</c:v>
                </c:pt>
                <c:pt idx="5485">
                  <c:v>36901</c:v>
                </c:pt>
                <c:pt idx="5486">
                  <c:v>36902</c:v>
                </c:pt>
                <c:pt idx="5487">
                  <c:v>36903</c:v>
                </c:pt>
                <c:pt idx="5488">
                  <c:v>36906</c:v>
                </c:pt>
                <c:pt idx="5489">
                  <c:v>36907</c:v>
                </c:pt>
                <c:pt idx="5490">
                  <c:v>36908</c:v>
                </c:pt>
                <c:pt idx="5491">
                  <c:v>36909</c:v>
                </c:pt>
                <c:pt idx="5492">
                  <c:v>36910</c:v>
                </c:pt>
                <c:pt idx="5493">
                  <c:v>36913</c:v>
                </c:pt>
                <c:pt idx="5494">
                  <c:v>36914</c:v>
                </c:pt>
                <c:pt idx="5495">
                  <c:v>36915</c:v>
                </c:pt>
                <c:pt idx="5496">
                  <c:v>36916</c:v>
                </c:pt>
                <c:pt idx="5497">
                  <c:v>36917</c:v>
                </c:pt>
                <c:pt idx="5498">
                  <c:v>36920</c:v>
                </c:pt>
                <c:pt idx="5499">
                  <c:v>36921</c:v>
                </c:pt>
                <c:pt idx="5500">
                  <c:v>36922</c:v>
                </c:pt>
                <c:pt idx="5501">
                  <c:v>36923</c:v>
                </c:pt>
                <c:pt idx="5502">
                  <c:v>36924</c:v>
                </c:pt>
                <c:pt idx="5503">
                  <c:v>36927</c:v>
                </c:pt>
                <c:pt idx="5504">
                  <c:v>36928</c:v>
                </c:pt>
                <c:pt idx="5505">
                  <c:v>36929</c:v>
                </c:pt>
                <c:pt idx="5506">
                  <c:v>36930</c:v>
                </c:pt>
                <c:pt idx="5507">
                  <c:v>36931</c:v>
                </c:pt>
                <c:pt idx="5508">
                  <c:v>36934</c:v>
                </c:pt>
                <c:pt idx="5509">
                  <c:v>36935</c:v>
                </c:pt>
                <c:pt idx="5510">
                  <c:v>36936</c:v>
                </c:pt>
                <c:pt idx="5511">
                  <c:v>36937</c:v>
                </c:pt>
                <c:pt idx="5512">
                  <c:v>36938</c:v>
                </c:pt>
                <c:pt idx="5513">
                  <c:v>36941</c:v>
                </c:pt>
                <c:pt idx="5514">
                  <c:v>36942</c:v>
                </c:pt>
                <c:pt idx="5515">
                  <c:v>36943</c:v>
                </c:pt>
                <c:pt idx="5516">
                  <c:v>36944</c:v>
                </c:pt>
                <c:pt idx="5517">
                  <c:v>36945</c:v>
                </c:pt>
                <c:pt idx="5518">
                  <c:v>36948</c:v>
                </c:pt>
                <c:pt idx="5519">
                  <c:v>36949</c:v>
                </c:pt>
                <c:pt idx="5520">
                  <c:v>36950</c:v>
                </c:pt>
                <c:pt idx="5521">
                  <c:v>36951</c:v>
                </c:pt>
                <c:pt idx="5522">
                  <c:v>36952</c:v>
                </c:pt>
                <c:pt idx="5523">
                  <c:v>36955</c:v>
                </c:pt>
                <c:pt idx="5524">
                  <c:v>36956</c:v>
                </c:pt>
                <c:pt idx="5525">
                  <c:v>36957</c:v>
                </c:pt>
                <c:pt idx="5526">
                  <c:v>36958</c:v>
                </c:pt>
                <c:pt idx="5527">
                  <c:v>36959</c:v>
                </c:pt>
                <c:pt idx="5528">
                  <c:v>36962</c:v>
                </c:pt>
                <c:pt idx="5529">
                  <c:v>36963</c:v>
                </c:pt>
                <c:pt idx="5530">
                  <c:v>36964</c:v>
                </c:pt>
                <c:pt idx="5531">
                  <c:v>36965</c:v>
                </c:pt>
                <c:pt idx="5532">
                  <c:v>36966</c:v>
                </c:pt>
                <c:pt idx="5533">
                  <c:v>36969</c:v>
                </c:pt>
                <c:pt idx="5534">
                  <c:v>36970</c:v>
                </c:pt>
                <c:pt idx="5535">
                  <c:v>36971</c:v>
                </c:pt>
                <c:pt idx="5536">
                  <c:v>36972</c:v>
                </c:pt>
                <c:pt idx="5537">
                  <c:v>36973</c:v>
                </c:pt>
                <c:pt idx="5538">
                  <c:v>36976</c:v>
                </c:pt>
                <c:pt idx="5539">
                  <c:v>36977</c:v>
                </c:pt>
                <c:pt idx="5540">
                  <c:v>36978</c:v>
                </c:pt>
                <c:pt idx="5541">
                  <c:v>36979</c:v>
                </c:pt>
                <c:pt idx="5542">
                  <c:v>36980</c:v>
                </c:pt>
                <c:pt idx="5543">
                  <c:v>36983</c:v>
                </c:pt>
                <c:pt idx="5544">
                  <c:v>36984</c:v>
                </c:pt>
                <c:pt idx="5545">
                  <c:v>36985</c:v>
                </c:pt>
                <c:pt idx="5546">
                  <c:v>36986</c:v>
                </c:pt>
                <c:pt idx="5547">
                  <c:v>36987</c:v>
                </c:pt>
                <c:pt idx="5548">
                  <c:v>36990</c:v>
                </c:pt>
                <c:pt idx="5549">
                  <c:v>36991</c:v>
                </c:pt>
                <c:pt idx="5550">
                  <c:v>36992</c:v>
                </c:pt>
                <c:pt idx="5551">
                  <c:v>36993</c:v>
                </c:pt>
                <c:pt idx="5552">
                  <c:v>36994</c:v>
                </c:pt>
                <c:pt idx="5553">
                  <c:v>36997</c:v>
                </c:pt>
                <c:pt idx="5554">
                  <c:v>36998</c:v>
                </c:pt>
                <c:pt idx="5555">
                  <c:v>36999</c:v>
                </c:pt>
                <c:pt idx="5556">
                  <c:v>37000</c:v>
                </c:pt>
                <c:pt idx="5557">
                  <c:v>37001</c:v>
                </c:pt>
                <c:pt idx="5558">
                  <c:v>37004</c:v>
                </c:pt>
                <c:pt idx="5559">
                  <c:v>37005</c:v>
                </c:pt>
                <c:pt idx="5560">
                  <c:v>37006</c:v>
                </c:pt>
                <c:pt idx="5561">
                  <c:v>37007</c:v>
                </c:pt>
                <c:pt idx="5562">
                  <c:v>37008</c:v>
                </c:pt>
                <c:pt idx="5563">
                  <c:v>37011</c:v>
                </c:pt>
                <c:pt idx="5564">
                  <c:v>37012</c:v>
                </c:pt>
                <c:pt idx="5565">
                  <c:v>37013</c:v>
                </c:pt>
                <c:pt idx="5566">
                  <c:v>37014</c:v>
                </c:pt>
                <c:pt idx="5567">
                  <c:v>37015</c:v>
                </c:pt>
                <c:pt idx="5568">
                  <c:v>37018</c:v>
                </c:pt>
                <c:pt idx="5569">
                  <c:v>37019</c:v>
                </c:pt>
                <c:pt idx="5570">
                  <c:v>37020</c:v>
                </c:pt>
                <c:pt idx="5571">
                  <c:v>37021</c:v>
                </c:pt>
                <c:pt idx="5572">
                  <c:v>37022</c:v>
                </c:pt>
                <c:pt idx="5573">
                  <c:v>37025</c:v>
                </c:pt>
                <c:pt idx="5574">
                  <c:v>37026</c:v>
                </c:pt>
                <c:pt idx="5575">
                  <c:v>37027</c:v>
                </c:pt>
                <c:pt idx="5576">
                  <c:v>37028</c:v>
                </c:pt>
                <c:pt idx="5577">
                  <c:v>37029</c:v>
                </c:pt>
                <c:pt idx="5578">
                  <c:v>37032</c:v>
                </c:pt>
                <c:pt idx="5579">
                  <c:v>37033</c:v>
                </c:pt>
                <c:pt idx="5580">
                  <c:v>37034</c:v>
                </c:pt>
                <c:pt idx="5581">
                  <c:v>37035</c:v>
                </c:pt>
                <c:pt idx="5582">
                  <c:v>37036</c:v>
                </c:pt>
                <c:pt idx="5583">
                  <c:v>37039</c:v>
                </c:pt>
                <c:pt idx="5584">
                  <c:v>37040</c:v>
                </c:pt>
                <c:pt idx="5585">
                  <c:v>37041</c:v>
                </c:pt>
                <c:pt idx="5586">
                  <c:v>37042</c:v>
                </c:pt>
                <c:pt idx="5587">
                  <c:v>37043</c:v>
                </c:pt>
                <c:pt idx="5588">
                  <c:v>37046</c:v>
                </c:pt>
                <c:pt idx="5589">
                  <c:v>37047</c:v>
                </c:pt>
                <c:pt idx="5590">
                  <c:v>37048</c:v>
                </c:pt>
                <c:pt idx="5591">
                  <c:v>37049</c:v>
                </c:pt>
                <c:pt idx="5592">
                  <c:v>37050</c:v>
                </c:pt>
                <c:pt idx="5593">
                  <c:v>37053</c:v>
                </c:pt>
                <c:pt idx="5594">
                  <c:v>37054</c:v>
                </c:pt>
                <c:pt idx="5595">
                  <c:v>37055</c:v>
                </c:pt>
                <c:pt idx="5596">
                  <c:v>37056</c:v>
                </c:pt>
                <c:pt idx="5597">
                  <c:v>37057</c:v>
                </c:pt>
                <c:pt idx="5598">
                  <c:v>37060</c:v>
                </c:pt>
                <c:pt idx="5599">
                  <c:v>37061</c:v>
                </c:pt>
                <c:pt idx="5600">
                  <c:v>37062</c:v>
                </c:pt>
                <c:pt idx="5601">
                  <c:v>37063</c:v>
                </c:pt>
                <c:pt idx="5602">
                  <c:v>37064</c:v>
                </c:pt>
                <c:pt idx="5603">
                  <c:v>37067</c:v>
                </c:pt>
                <c:pt idx="5604">
                  <c:v>37068</c:v>
                </c:pt>
                <c:pt idx="5605">
                  <c:v>37069</c:v>
                </c:pt>
                <c:pt idx="5606">
                  <c:v>37070</c:v>
                </c:pt>
                <c:pt idx="5607">
                  <c:v>37071</c:v>
                </c:pt>
                <c:pt idx="5608">
                  <c:v>37074</c:v>
                </c:pt>
                <c:pt idx="5609">
                  <c:v>37075</c:v>
                </c:pt>
                <c:pt idx="5610">
                  <c:v>37076</c:v>
                </c:pt>
                <c:pt idx="5611">
                  <c:v>37077</c:v>
                </c:pt>
                <c:pt idx="5612">
                  <c:v>37078</c:v>
                </c:pt>
                <c:pt idx="5613">
                  <c:v>37081</c:v>
                </c:pt>
                <c:pt idx="5614">
                  <c:v>37082</c:v>
                </c:pt>
                <c:pt idx="5615">
                  <c:v>37083</c:v>
                </c:pt>
                <c:pt idx="5616">
                  <c:v>37084</c:v>
                </c:pt>
                <c:pt idx="5617">
                  <c:v>37085</c:v>
                </c:pt>
                <c:pt idx="5618">
                  <c:v>37088</c:v>
                </c:pt>
                <c:pt idx="5619">
                  <c:v>37089</c:v>
                </c:pt>
                <c:pt idx="5620">
                  <c:v>37090</c:v>
                </c:pt>
                <c:pt idx="5621">
                  <c:v>37091</c:v>
                </c:pt>
                <c:pt idx="5622">
                  <c:v>37092</c:v>
                </c:pt>
                <c:pt idx="5623">
                  <c:v>37095</c:v>
                </c:pt>
                <c:pt idx="5624">
                  <c:v>37096</c:v>
                </c:pt>
                <c:pt idx="5625">
                  <c:v>37097</c:v>
                </c:pt>
                <c:pt idx="5626">
                  <c:v>37098</c:v>
                </c:pt>
                <c:pt idx="5627">
                  <c:v>37099</c:v>
                </c:pt>
                <c:pt idx="5628">
                  <c:v>37102</c:v>
                </c:pt>
                <c:pt idx="5629">
                  <c:v>37103</c:v>
                </c:pt>
                <c:pt idx="5630">
                  <c:v>37104</c:v>
                </c:pt>
                <c:pt idx="5631">
                  <c:v>37105</c:v>
                </c:pt>
                <c:pt idx="5632">
                  <c:v>37106</c:v>
                </c:pt>
                <c:pt idx="5633">
                  <c:v>37109</c:v>
                </c:pt>
                <c:pt idx="5634">
                  <c:v>37110</c:v>
                </c:pt>
                <c:pt idx="5635">
                  <c:v>37111</c:v>
                </c:pt>
                <c:pt idx="5636">
                  <c:v>37112</c:v>
                </c:pt>
                <c:pt idx="5637">
                  <c:v>37113</c:v>
                </c:pt>
                <c:pt idx="5638">
                  <c:v>37116</c:v>
                </c:pt>
                <c:pt idx="5639">
                  <c:v>37117</c:v>
                </c:pt>
                <c:pt idx="5640">
                  <c:v>37118</c:v>
                </c:pt>
                <c:pt idx="5641">
                  <c:v>37119</c:v>
                </c:pt>
                <c:pt idx="5642">
                  <c:v>37120</c:v>
                </c:pt>
                <c:pt idx="5643">
                  <c:v>37123</c:v>
                </c:pt>
                <c:pt idx="5644">
                  <c:v>37124</c:v>
                </c:pt>
                <c:pt idx="5645">
                  <c:v>37125</c:v>
                </c:pt>
                <c:pt idx="5646">
                  <c:v>37126</c:v>
                </c:pt>
                <c:pt idx="5647">
                  <c:v>37127</c:v>
                </c:pt>
                <c:pt idx="5648">
                  <c:v>37130</c:v>
                </c:pt>
                <c:pt idx="5649">
                  <c:v>37131</c:v>
                </c:pt>
                <c:pt idx="5650">
                  <c:v>37132</c:v>
                </c:pt>
                <c:pt idx="5651">
                  <c:v>37133</c:v>
                </c:pt>
                <c:pt idx="5652">
                  <c:v>37134</c:v>
                </c:pt>
                <c:pt idx="5653">
                  <c:v>37137</c:v>
                </c:pt>
                <c:pt idx="5654">
                  <c:v>37138</c:v>
                </c:pt>
                <c:pt idx="5655">
                  <c:v>37139</c:v>
                </c:pt>
                <c:pt idx="5656">
                  <c:v>37140</c:v>
                </c:pt>
                <c:pt idx="5657">
                  <c:v>37141</c:v>
                </c:pt>
                <c:pt idx="5658">
                  <c:v>37144</c:v>
                </c:pt>
                <c:pt idx="5659">
                  <c:v>37145</c:v>
                </c:pt>
                <c:pt idx="5660">
                  <c:v>37146</c:v>
                </c:pt>
                <c:pt idx="5661">
                  <c:v>37147</c:v>
                </c:pt>
                <c:pt idx="5662">
                  <c:v>37148</c:v>
                </c:pt>
                <c:pt idx="5663">
                  <c:v>37151</c:v>
                </c:pt>
                <c:pt idx="5664">
                  <c:v>37152</c:v>
                </c:pt>
                <c:pt idx="5665">
                  <c:v>37153</c:v>
                </c:pt>
                <c:pt idx="5666">
                  <c:v>37154</c:v>
                </c:pt>
                <c:pt idx="5667">
                  <c:v>37155</c:v>
                </c:pt>
                <c:pt idx="5668">
                  <c:v>37158</c:v>
                </c:pt>
                <c:pt idx="5669">
                  <c:v>37159</c:v>
                </c:pt>
                <c:pt idx="5670">
                  <c:v>37160</c:v>
                </c:pt>
                <c:pt idx="5671">
                  <c:v>37161</c:v>
                </c:pt>
                <c:pt idx="5672">
                  <c:v>37162</c:v>
                </c:pt>
                <c:pt idx="5673">
                  <c:v>37165</c:v>
                </c:pt>
                <c:pt idx="5674">
                  <c:v>37166</c:v>
                </c:pt>
                <c:pt idx="5675">
                  <c:v>37167</c:v>
                </c:pt>
                <c:pt idx="5676">
                  <c:v>37168</c:v>
                </c:pt>
                <c:pt idx="5677">
                  <c:v>37169</c:v>
                </c:pt>
                <c:pt idx="5678">
                  <c:v>37172</c:v>
                </c:pt>
                <c:pt idx="5679">
                  <c:v>37173</c:v>
                </c:pt>
                <c:pt idx="5680">
                  <c:v>37174</c:v>
                </c:pt>
                <c:pt idx="5681">
                  <c:v>37175</c:v>
                </c:pt>
                <c:pt idx="5682">
                  <c:v>37176</c:v>
                </c:pt>
                <c:pt idx="5683">
                  <c:v>37179</c:v>
                </c:pt>
                <c:pt idx="5684">
                  <c:v>37180</c:v>
                </c:pt>
                <c:pt idx="5685">
                  <c:v>37181</c:v>
                </c:pt>
                <c:pt idx="5686">
                  <c:v>37182</c:v>
                </c:pt>
                <c:pt idx="5687">
                  <c:v>37183</c:v>
                </c:pt>
                <c:pt idx="5688">
                  <c:v>37186</c:v>
                </c:pt>
                <c:pt idx="5689">
                  <c:v>37187</c:v>
                </c:pt>
                <c:pt idx="5690">
                  <c:v>37188</c:v>
                </c:pt>
                <c:pt idx="5691">
                  <c:v>37189</c:v>
                </c:pt>
                <c:pt idx="5692">
                  <c:v>37190</c:v>
                </c:pt>
                <c:pt idx="5693">
                  <c:v>37193</c:v>
                </c:pt>
                <c:pt idx="5694">
                  <c:v>37194</c:v>
                </c:pt>
                <c:pt idx="5695">
                  <c:v>37195</c:v>
                </c:pt>
                <c:pt idx="5696">
                  <c:v>37196</c:v>
                </c:pt>
                <c:pt idx="5697">
                  <c:v>37197</c:v>
                </c:pt>
                <c:pt idx="5698">
                  <c:v>37200</c:v>
                </c:pt>
                <c:pt idx="5699">
                  <c:v>37201</c:v>
                </c:pt>
                <c:pt idx="5700">
                  <c:v>37202</c:v>
                </c:pt>
                <c:pt idx="5701">
                  <c:v>37203</c:v>
                </c:pt>
                <c:pt idx="5702">
                  <c:v>37204</c:v>
                </c:pt>
                <c:pt idx="5703">
                  <c:v>37207</c:v>
                </c:pt>
                <c:pt idx="5704">
                  <c:v>37208</c:v>
                </c:pt>
                <c:pt idx="5705">
                  <c:v>37209</c:v>
                </c:pt>
                <c:pt idx="5706">
                  <c:v>37210</c:v>
                </c:pt>
                <c:pt idx="5707">
                  <c:v>37211</c:v>
                </c:pt>
                <c:pt idx="5708">
                  <c:v>37214</c:v>
                </c:pt>
                <c:pt idx="5709">
                  <c:v>37215</c:v>
                </c:pt>
                <c:pt idx="5710">
                  <c:v>37216</c:v>
                </c:pt>
                <c:pt idx="5711">
                  <c:v>37217</c:v>
                </c:pt>
                <c:pt idx="5712">
                  <c:v>37218</c:v>
                </c:pt>
                <c:pt idx="5713">
                  <c:v>37221</c:v>
                </c:pt>
                <c:pt idx="5714">
                  <c:v>37222</c:v>
                </c:pt>
                <c:pt idx="5715">
                  <c:v>37223</c:v>
                </c:pt>
                <c:pt idx="5716">
                  <c:v>37224</c:v>
                </c:pt>
                <c:pt idx="5717">
                  <c:v>37225</c:v>
                </c:pt>
                <c:pt idx="5718">
                  <c:v>37228</c:v>
                </c:pt>
                <c:pt idx="5719">
                  <c:v>37229</c:v>
                </c:pt>
                <c:pt idx="5720">
                  <c:v>37230</c:v>
                </c:pt>
                <c:pt idx="5721">
                  <c:v>37231</c:v>
                </c:pt>
                <c:pt idx="5722">
                  <c:v>37232</c:v>
                </c:pt>
                <c:pt idx="5723">
                  <c:v>37235</c:v>
                </c:pt>
                <c:pt idx="5724">
                  <c:v>37236</c:v>
                </c:pt>
                <c:pt idx="5725">
                  <c:v>37237</c:v>
                </c:pt>
                <c:pt idx="5726">
                  <c:v>37238</c:v>
                </c:pt>
                <c:pt idx="5727">
                  <c:v>37239</c:v>
                </c:pt>
                <c:pt idx="5728">
                  <c:v>37242</c:v>
                </c:pt>
                <c:pt idx="5729">
                  <c:v>37243</c:v>
                </c:pt>
                <c:pt idx="5730">
                  <c:v>37244</c:v>
                </c:pt>
                <c:pt idx="5731">
                  <c:v>37245</c:v>
                </c:pt>
                <c:pt idx="5732">
                  <c:v>37246</c:v>
                </c:pt>
                <c:pt idx="5733">
                  <c:v>37249</c:v>
                </c:pt>
                <c:pt idx="5734">
                  <c:v>37250</c:v>
                </c:pt>
                <c:pt idx="5735">
                  <c:v>37251</c:v>
                </c:pt>
                <c:pt idx="5736">
                  <c:v>37252</c:v>
                </c:pt>
                <c:pt idx="5737">
                  <c:v>37253</c:v>
                </c:pt>
                <c:pt idx="5738">
                  <c:v>37256</c:v>
                </c:pt>
                <c:pt idx="5739">
                  <c:v>37257</c:v>
                </c:pt>
                <c:pt idx="5740">
                  <c:v>37258</c:v>
                </c:pt>
                <c:pt idx="5741">
                  <c:v>37259</c:v>
                </c:pt>
                <c:pt idx="5742">
                  <c:v>37260</c:v>
                </c:pt>
                <c:pt idx="5743">
                  <c:v>37263</c:v>
                </c:pt>
                <c:pt idx="5744">
                  <c:v>37264</c:v>
                </c:pt>
                <c:pt idx="5745">
                  <c:v>37265</c:v>
                </c:pt>
                <c:pt idx="5746">
                  <c:v>37266</c:v>
                </c:pt>
                <c:pt idx="5747">
                  <c:v>37267</c:v>
                </c:pt>
                <c:pt idx="5748">
                  <c:v>37270</c:v>
                </c:pt>
                <c:pt idx="5749">
                  <c:v>37271</c:v>
                </c:pt>
                <c:pt idx="5750">
                  <c:v>37272</c:v>
                </c:pt>
                <c:pt idx="5751">
                  <c:v>37273</c:v>
                </c:pt>
                <c:pt idx="5752">
                  <c:v>37274</c:v>
                </c:pt>
                <c:pt idx="5753">
                  <c:v>37277</c:v>
                </c:pt>
                <c:pt idx="5754">
                  <c:v>37278</c:v>
                </c:pt>
                <c:pt idx="5755">
                  <c:v>37279</c:v>
                </c:pt>
                <c:pt idx="5756">
                  <c:v>37280</c:v>
                </c:pt>
                <c:pt idx="5757">
                  <c:v>37281</c:v>
                </c:pt>
                <c:pt idx="5758">
                  <c:v>37284</c:v>
                </c:pt>
                <c:pt idx="5759">
                  <c:v>37285</c:v>
                </c:pt>
                <c:pt idx="5760">
                  <c:v>37286</c:v>
                </c:pt>
                <c:pt idx="5761">
                  <c:v>37287</c:v>
                </c:pt>
                <c:pt idx="5762">
                  <c:v>37288</c:v>
                </c:pt>
                <c:pt idx="5763">
                  <c:v>37291</c:v>
                </c:pt>
                <c:pt idx="5764">
                  <c:v>37292</c:v>
                </c:pt>
                <c:pt idx="5765">
                  <c:v>37293</c:v>
                </c:pt>
                <c:pt idx="5766">
                  <c:v>37294</c:v>
                </c:pt>
                <c:pt idx="5767">
                  <c:v>37295</c:v>
                </c:pt>
                <c:pt idx="5768">
                  <c:v>37298</c:v>
                </c:pt>
                <c:pt idx="5769">
                  <c:v>37299</c:v>
                </c:pt>
                <c:pt idx="5770">
                  <c:v>37300</c:v>
                </c:pt>
                <c:pt idx="5771">
                  <c:v>37301</c:v>
                </c:pt>
                <c:pt idx="5772">
                  <c:v>37302</c:v>
                </c:pt>
                <c:pt idx="5773">
                  <c:v>37305</c:v>
                </c:pt>
                <c:pt idx="5774">
                  <c:v>37306</c:v>
                </c:pt>
                <c:pt idx="5775">
                  <c:v>37307</c:v>
                </c:pt>
                <c:pt idx="5776">
                  <c:v>37308</c:v>
                </c:pt>
                <c:pt idx="5777">
                  <c:v>37309</c:v>
                </c:pt>
                <c:pt idx="5778">
                  <c:v>37312</c:v>
                </c:pt>
                <c:pt idx="5779">
                  <c:v>37313</c:v>
                </c:pt>
                <c:pt idx="5780">
                  <c:v>37314</c:v>
                </c:pt>
                <c:pt idx="5781">
                  <c:v>37315</c:v>
                </c:pt>
                <c:pt idx="5782">
                  <c:v>37316</c:v>
                </c:pt>
                <c:pt idx="5783">
                  <c:v>37319</c:v>
                </c:pt>
                <c:pt idx="5784">
                  <c:v>37320</c:v>
                </c:pt>
                <c:pt idx="5785">
                  <c:v>37321</c:v>
                </c:pt>
                <c:pt idx="5786">
                  <c:v>37322</c:v>
                </c:pt>
                <c:pt idx="5787">
                  <c:v>37323</c:v>
                </c:pt>
                <c:pt idx="5788">
                  <c:v>37326</c:v>
                </c:pt>
                <c:pt idx="5789">
                  <c:v>37327</c:v>
                </c:pt>
                <c:pt idx="5790">
                  <c:v>37328</c:v>
                </c:pt>
                <c:pt idx="5791">
                  <c:v>37329</c:v>
                </c:pt>
                <c:pt idx="5792">
                  <c:v>37330</c:v>
                </c:pt>
                <c:pt idx="5793">
                  <c:v>37333</c:v>
                </c:pt>
                <c:pt idx="5794">
                  <c:v>37334</c:v>
                </c:pt>
                <c:pt idx="5795">
                  <c:v>37335</c:v>
                </c:pt>
                <c:pt idx="5796">
                  <c:v>37336</c:v>
                </c:pt>
                <c:pt idx="5797">
                  <c:v>37337</c:v>
                </c:pt>
                <c:pt idx="5798">
                  <c:v>37340</c:v>
                </c:pt>
                <c:pt idx="5799">
                  <c:v>37341</c:v>
                </c:pt>
                <c:pt idx="5800">
                  <c:v>37342</c:v>
                </c:pt>
                <c:pt idx="5801">
                  <c:v>37343</c:v>
                </c:pt>
                <c:pt idx="5802">
                  <c:v>37344</c:v>
                </c:pt>
                <c:pt idx="5803">
                  <c:v>37347</c:v>
                </c:pt>
                <c:pt idx="5804">
                  <c:v>37348</c:v>
                </c:pt>
                <c:pt idx="5805">
                  <c:v>37349</c:v>
                </c:pt>
                <c:pt idx="5806">
                  <c:v>37350</c:v>
                </c:pt>
                <c:pt idx="5807">
                  <c:v>37351</c:v>
                </c:pt>
                <c:pt idx="5808">
                  <c:v>37354</c:v>
                </c:pt>
                <c:pt idx="5809">
                  <c:v>37355</c:v>
                </c:pt>
                <c:pt idx="5810">
                  <c:v>37356</c:v>
                </c:pt>
                <c:pt idx="5811">
                  <c:v>37357</c:v>
                </c:pt>
                <c:pt idx="5812">
                  <c:v>37358</c:v>
                </c:pt>
                <c:pt idx="5813">
                  <c:v>37361</c:v>
                </c:pt>
                <c:pt idx="5814">
                  <c:v>37362</c:v>
                </c:pt>
                <c:pt idx="5815">
                  <c:v>37363</c:v>
                </c:pt>
                <c:pt idx="5816">
                  <c:v>37364</c:v>
                </c:pt>
                <c:pt idx="5817">
                  <c:v>37365</c:v>
                </c:pt>
                <c:pt idx="5818">
                  <c:v>37368</c:v>
                </c:pt>
                <c:pt idx="5819">
                  <c:v>37369</c:v>
                </c:pt>
                <c:pt idx="5820">
                  <c:v>37370</c:v>
                </c:pt>
                <c:pt idx="5821">
                  <c:v>37371</c:v>
                </c:pt>
                <c:pt idx="5822">
                  <c:v>37372</c:v>
                </c:pt>
                <c:pt idx="5823">
                  <c:v>37375</c:v>
                </c:pt>
                <c:pt idx="5824">
                  <c:v>37376</c:v>
                </c:pt>
                <c:pt idx="5825">
                  <c:v>37377</c:v>
                </c:pt>
                <c:pt idx="5826">
                  <c:v>37378</c:v>
                </c:pt>
                <c:pt idx="5827">
                  <c:v>37379</c:v>
                </c:pt>
                <c:pt idx="5828">
                  <c:v>37382</c:v>
                </c:pt>
                <c:pt idx="5829">
                  <c:v>37383</c:v>
                </c:pt>
                <c:pt idx="5830">
                  <c:v>37384</c:v>
                </c:pt>
                <c:pt idx="5831">
                  <c:v>37385</c:v>
                </c:pt>
                <c:pt idx="5832">
                  <c:v>37386</c:v>
                </c:pt>
                <c:pt idx="5833">
                  <c:v>37389</c:v>
                </c:pt>
                <c:pt idx="5834">
                  <c:v>37390</c:v>
                </c:pt>
                <c:pt idx="5835">
                  <c:v>37391</c:v>
                </c:pt>
                <c:pt idx="5836">
                  <c:v>37392</c:v>
                </c:pt>
                <c:pt idx="5837">
                  <c:v>37393</c:v>
                </c:pt>
                <c:pt idx="5838">
                  <c:v>37396</c:v>
                </c:pt>
                <c:pt idx="5839">
                  <c:v>37397</c:v>
                </c:pt>
                <c:pt idx="5840">
                  <c:v>37398</c:v>
                </c:pt>
                <c:pt idx="5841">
                  <c:v>37399</c:v>
                </c:pt>
                <c:pt idx="5842">
                  <c:v>37400</c:v>
                </c:pt>
                <c:pt idx="5843">
                  <c:v>37403</c:v>
                </c:pt>
                <c:pt idx="5844">
                  <c:v>37404</c:v>
                </c:pt>
                <c:pt idx="5845">
                  <c:v>37405</c:v>
                </c:pt>
                <c:pt idx="5846">
                  <c:v>37406</c:v>
                </c:pt>
                <c:pt idx="5847">
                  <c:v>37407</c:v>
                </c:pt>
                <c:pt idx="5848">
                  <c:v>37410</c:v>
                </c:pt>
                <c:pt idx="5849">
                  <c:v>37411</c:v>
                </c:pt>
                <c:pt idx="5850">
                  <c:v>37412</c:v>
                </c:pt>
                <c:pt idx="5851">
                  <c:v>37413</c:v>
                </c:pt>
                <c:pt idx="5852">
                  <c:v>37414</c:v>
                </c:pt>
                <c:pt idx="5853">
                  <c:v>37417</c:v>
                </c:pt>
                <c:pt idx="5854">
                  <c:v>37418</c:v>
                </c:pt>
                <c:pt idx="5855">
                  <c:v>37419</c:v>
                </c:pt>
                <c:pt idx="5856">
                  <c:v>37420</c:v>
                </c:pt>
                <c:pt idx="5857">
                  <c:v>37421</c:v>
                </c:pt>
                <c:pt idx="5858">
                  <c:v>37424</c:v>
                </c:pt>
                <c:pt idx="5859">
                  <c:v>37425</c:v>
                </c:pt>
                <c:pt idx="5860">
                  <c:v>37426</c:v>
                </c:pt>
                <c:pt idx="5861">
                  <c:v>37427</c:v>
                </c:pt>
                <c:pt idx="5862">
                  <c:v>37428</c:v>
                </c:pt>
                <c:pt idx="5863">
                  <c:v>37431</c:v>
                </c:pt>
                <c:pt idx="5864">
                  <c:v>37432</c:v>
                </c:pt>
                <c:pt idx="5865">
                  <c:v>37433</c:v>
                </c:pt>
                <c:pt idx="5866">
                  <c:v>37434</c:v>
                </c:pt>
                <c:pt idx="5867">
                  <c:v>37435</c:v>
                </c:pt>
                <c:pt idx="5868">
                  <c:v>37438</c:v>
                </c:pt>
                <c:pt idx="5869">
                  <c:v>37439</c:v>
                </c:pt>
                <c:pt idx="5870">
                  <c:v>37440</c:v>
                </c:pt>
                <c:pt idx="5871">
                  <c:v>37441</c:v>
                </c:pt>
                <c:pt idx="5872">
                  <c:v>37442</c:v>
                </c:pt>
                <c:pt idx="5873">
                  <c:v>37445</c:v>
                </c:pt>
                <c:pt idx="5874">
                  <c:v>37446</c:v>
                </c:pt>
                <c:pt idx="5875">
                  <c:v>37447</c:v>
                </c:pt>
                <c:pt idx="5876">
                  <c:v>37448</c:v>
                </c:pt>
                <c:pt idx="5877">
                  <c:v>37449</c:v>
                </c:pt>
                <c:pt idx="5878">
                  <c:v>37452</c:v>
                </c:pt>
                <c:pt idx="5879">
                  <c:v>37453</c:v>
                </c:pt>
                <c:pt idx="5880">
                  <c:v>37454</c:v>
                </c:pt>
                <c:pt idx="5881">
                  <c:v>37455</c:v>
                </c:pt>
                <c:pt idx="5882">
                  <c:v>37456</c:v>
                </c:pt>
                <c:pt idx="5883">
                  <c:v>37459</c:v>
                </c:pt>
                <c:pt idx="5884">
                  <c:v>37460</c:v>
                </c:pt>
                <c:pt idx="5885">
                  <c:v>37461</c:v>
                </c:pt>
                <c:pt idx="5886">
                  <c:v>37462</c:v>
                </c:pt>
                <c:pt idx="5887">
                  <c:v>37463</c:v>
                </c:pt>
                <c:pt idx="5888">
                  <c:v>37466</c:v>
                </c:pt>
                <c:pt idx="5889">
                  <c:v>37467</c:v>
                </c:pt>
                <c:pt idx="5890">
                  <c:v>37468</c:v>
                </c:pt>
                <c:pt idx="5891">
                  <c:v>37469</c:v>
                </c:pt>
                <c:pt idx="5892">
                  <c:v>37470</c:v>
                </c:pt>
                <c:pt idx="5893">
                  <c:v>37473</c:v>
                </c:pt>
                <c:pt idx="5894">
                  <c:v>37474</c:v>
                </c:pt>
                <c:pt idx="5895">
                  <c:v>37475</c:v>
                </c:pt>
                <c:pt idx="5896">
                  <c:v>37476</c:v>
                </c:pt>
                <c:pt idx="5897">
                  <c:v>37477</c:v>
                </c:pt>
                <c:pt idx="5898">
                  <c:v>37480</c:v>
                </c:pt>
                <c:pt idx="5899">
                  <c:v>37481</c:v>
                </c:pt>
                <c:pt idx="5900">
                  <c:v>37482</c:v>
                </c:pt>
                <c:pt idx="5901">
                  <c:v>37483</c:v>
                </c:pt>
                <c:pt idx="5902">
                  <c:v>37484</c:v>
                </c:pt>
                <c:pt idx="5903">
                  <c:v>37487</c:v>
                </c:pt>
                <c:pt idx="5904">
                  <c:v>37488</c:v>
                </c:pt>
                <c:pt idx="5905">
                  <c:v>37489</c:v>
                </c:pt>
                <c:pt idx="5906">
                  <c:v>37490</c:v>
                </c:pt>
                <c:pt idx="5907">
                  <c:v>37491</c:v>
                </c:pt>
                <c:pt idx="5908">
                  <c:v>37494</c:v>
                </c:pt>
                <c:pt idx="5909">
                  <c:v>37495</c:v>
                </c:pt>
                <c:pt idx="5910">
                  <c:v>37496</c:v>
                </c:pt>
                <c:pt idx="5911">
                  <c:v>37497</c:v>
                </c:pt>
                <c:pt idx="5912">
                  <c:v>37498</c:v>
                </c:pt>
                <c:pt idx="5913">
                  <c:v>37501</c:v>
                </c:pt>
                <c:pt idx="5914">
                  <c:v>37502</c:v>
                </c:pt>
                <c:pt idx="5915">
                  <c:v>37503</c:v>
                </c:pt>
                <c:pt idx="5916">
                  <c:v>37504</c:v>
                </c:pt>
                <c:pt idx="5917">
                  <c:v>37505</c:v>
                </c:pt>
                <c:pt idx="5918">
                  <c:v>37508</c:v>
                </c:pt>
                <c:pt idx="5919">
                  <c:v>37509</c:v>
                </c:pt>
                <c:pt idx="5920">
                  <c:v>37510</c:v>
                </c:pt>
                <c:pt idx="5921">
                  <c:v>37511</c:v>
                </c:pt>
                <c:pt idx="5922">
                  <c:v>37512</c:v>
                </c:pt>
                <c:pt idx="5923">
                  <c:v>37515</c:v>
                </c:pt>
                <c:pt idx="5924">
                  <c:v>37516</c:v>
                </c:pt>
                <c:pt idx="5925">
                  <c:v>37517</c:v>
                </c:pt>
                <c:pt idx="5926">
                  <c:v>37518</c:v>
                </c:pt>
                <c:pt idx="5927">
                  <c:v>37519</c:v>
                </c:pt>
                <c:pt idx="5928">
                  <c:v>37522</c:v>
                </c:pt>
                <c:pt idx="5929">
                  <c:v>37523</c:v>
                </c:pt>
                <c:pt idx="5930">
                  <c:v>37524</c:v>
                </c:pt>
                <c:pt idx="5931">
                  <c:v>37525</c:v>
                </c:pt>
                <c:pt idx="5932">
                  <c:v>37526</c:v>
                </c:pt>
                <c:pt idx="5933">
                  <c:v>37529</c:v>
                </c:pt>
                <c:pt idx="5934">
                  <c:v>37530</c:v>
                </c:pt>
                <c:pt idx="5935">
                  <c:v>37531</c:v>
                </c:pt>
                <c:pt idx="5936">
                  <c:v>37532</c:v>
                </c:pt>
                <c:pt idx="5937">
                  <c:v>37533</c:v>
                </c:pt>
                <c:pt idx="5938">
                  <c:v>37536</c:v>
                </c:pt>
                <c:pt idx="5939">
                  <c:v>37537</c:v>
                </c:pt>
                <c:pt idx="5940">
                  <c:v>37538</c:v>
                </c:pt>
                <c:pt idx="5941">
                  <c:v>37539</c:v>
                </c:pt>
                <c:pt idx="5942">
                  <c:v>37540</c:v>
                </c:pt>
                <c:pt idx="5943">
                  <c:v>37543</c:v>
                </c:pt>
                <c:pt idx="5944">
                  <c:v>37544</c:v>
                </c:pt>
                <c:pt idx="5945">
                  <c:v>37545</c:v>
                </c:pt>
                <c:pt idx="5946">
                  <c:v>37546</c:v>
                </c:pt>
                <c:pt idx="5947">
                  <c:v>37547</c:v>
                </c:pt>
                <c:pt idx="5948">
                  <c:v>37550</c:v>
                </c:pt>
                <c:pt idx="5949">
                  <c:v>37551</c:v>
                </c:pt>
                <c:pt idx="5950">
                  <c:v>37552</c:v>
                </c:pt>
                <c:pt idx="5951">
                  <c:v>37553</c:v>
                </c:pt>
                <c:pt idx="5952">
                  <c:v>37554</c:v>
                </c:pt>
                <c:pt idx="5953">
                  <c:v>37557</c:v>
                </c:pt>
                <c:pt idx="5954">
                  <c:v>37558</c:v>
                </c:pt>
                <c:pt idx="5955">
                  <c:v>37559</c:v>
                </c:pt>
                <c:pt idx="5956">
                  <c:v>37560</c:v>
                </c:pt>
                <c:pt idx="5957">
                  <c:v>37561</c:v>
                </c:pt>
                <c:pt idx="5958">
                  <c:v>37564</c:v>
                </c:pt>
                <c:pt idx="5959">
                  <c:v>37565</c:v>
                </c:pt>
                <c:pt idx="5960">
                  <c:v>37566</c:v>
                </c:pt>
                <c:pt idx="5961">
                  <c:v>37567</c:v>
                </c:pt>
                <c:pt idx="5962">
                  <c:v>37568</c:v>
                </c:pt>
                <c:pt idx="5963">
                  <c:v>37571</c:v>
                </c:pt>
                <c:pt idx="5964">
                  <c:v>37572</c:v>
                </c:pt>
                <c:pt idx="5965">
                  <c:v>37573</c:v>
                </c:pt>
                <c:pt idx="5966">
                  <c:v>37574</c:v>
                </c:pt>
                <c:pt idx="5967">
                  <c:v>37575</c:v>
                </c:pt>
                <c:pt idx="5968">
                  <c:v>37578</c:v>
                </c:pt>
                <c:pt idx="5969">
                  <c:v>37579</c:v>
                </c:pt>
                <c:pt idx="5970">
                  <c:v>37580</c:v>
                </c:pt>
                <c:pt idx="5971">
                  <c:v>37581</c:v>
                </c:pt>
                <c:pt idx="5972">
                  <c:v>37582</c:v>
                </c:pt>
                <c:pt idx="5973">
                  <c:v>37585</c:v>
                </c:pt>
                <c:pt idx="5974">
                  <c:v>37586</c:v>
                </c:pt>
                <c:pt idx="5975">
                  <c:v>37587</c:v>
                </c:pt>
                <c:pt idx="5976">
                  <c:v>37588</c:v>
                </c:pt>
                <c:pt idx="5977">
                  <c:v>37589</c:v>
                </c:pt>
                <c:pt idx="5978">
                  <c:v>37592</c:v>
                </c:pt>
                <c:pt idx="5979">
                  <c:v>37593</c:v>
                </c:pt>
                <c:pt idx="5980">
                  <c:v>37594</c:v>
                </c:pt>
                <c:pt idx="5981">
                  <c:v>37595</c:v>
                </c:pt>
                <c:pt idx="5982">
                  <c:v>37596</c:v>
                </c:pt>
                <c:pt idx="5983">
                  <c:v>37599</c:v>
                </c:pt>
                <c:pt idx="5984">
                  <c:v>37600</c:v>
                </c:pt>
                <c:pt idx="5985">
                  <c:v>37601</c:v>
                </c:pt>
                <c:pt idx="5986">
                  <c:v>37602</c:v>
                </c:pt>
                <c:pt idx="5987">
                  <c:v>37603</c:v>
                </c:pt>
                <c:pt idx="5988">
                  <c:v>37606</c:v>
                </c:pt>
                <c:pt idx="5989">
                  <c:v>37607</c:v>
                </c:pt>
                <c:pt idx="5990">
                  <c:v>37608</c:v>
                </c:pt>
                <c:pt idx="5991">
                  <c:v>37609</c:v>
                </c:pt>
                <c:pt idx="5992">
                  <c:v>37610</c:v>
                </c:pt>
                <c:pt idx="5993">
                  <c:v>37613</c:v>
                </c:pt>
                <c:pt idx="5994">
                  <c:v>37614</c:v>
                </c:pt>
                <c:pt idx="5995">
                  <c:v>37615</c:v>
                </c:pt>
                <c:pt idx="5996">
                  <c:v>37616</c:v>
                </c:pt>
                <c:pt idx="5997">
                  <c:v>37617</c:v>
                </c:pt>
                <c:pt idx="5998">
                  <c:v>37620</c:v>
                </c:pt>
                <c:pt idx="5999">
                  <c:v>37621</c:v>
                </c:pt>
                <c:pt idx="6000">
                  <c:v>37622</c:v>
                </c:pt>
                <c:pt idx="6001">
                  <c:v>37623</c:v>
                </c:pt>
                <c:pt idx="6002">
                  <c:v>37624</c:v>
                </c:pt>
                <c:pt idx="6003">
                  <c:v>37627</c:v>
                </c:pt>
                <c:pt idx="6004">
                  <c:v>37628</c:v>
                </c:pt>
                <c:pt idx="6005">
                  <c:v>37629</c:v>
                </c:pt>
                <c:pt idx="6006">
                  <c:v>37630</c:v>
                </c:pt>
                <c:pt idx="6007">
                  <c:v>37631</c:v>
                </c:pt>
                <c:pt idx="6008">
                  <c:v>37634</c:v>
                </c:pt>
                <c:pt idx="6009">
                  <c:v>37635</c:v>
                </c:pt>
                <c:pt idx="6010">
                  <c:v>37636</c:v>
                </c:pt>
                <c:pt idx="6011">
                  <c:v>37637</c:v>
                </c:pt>
                <c:pt idx="6012">
                  <c:v>37638</c:v>
                </c:pt>
                <c:pt idx="6013">
                  <c:v>37641</c:v>
                </c:pt>
                <c:pt idx="6014">
                  <c:v>37642</c:v>
                </c:pt>
                <c:pt idx="6015">
                  <c:v>37643</c:v>
                </c:pt>
                <c:pt idx="6016">
                  <c:v>37644</c:v>
                </c:pt>
                <c:pt idx="6017">
                  <c:v>37645</c:v>
                </c:pt>
                <c:pt idx="6018">
                  <c:v>37648</c:v>
                </c:pt>
                <c:pt idx="6019">
                  <c:v>37649</c:v>
                </c:pt>
                <c:pt idx="6020">
                  <c:v>37650</c:v>
                </c:pt>
                <c:pt idx="6021">
                  <c:v>37651</c:v>
                </c:pt>
                <c:pt idx="6022">
                  <c:v>37652</c:v>
                </c:pt>
                <c:pt idx="6023">
                  <c:v>37655</c:v>
                </c:pt>
                <c:pt idx="6024">
                  <c:v>37656</c:v>
                </c:pt>
                <c:pt idx="6025">
                  <c:v>37657</c:v>
                </c:pt>
                <c:pt idx="6026">
                  <c:v>37658</c:v>
                </c:pt>
                <c:pt idx="6027">
                  <c:v>37659</c:v>
                </c:pt>
                <c:pt idx="6028">
                  <c:v>37662</c:v>
                </c:pt>
                <c:pt idx="6029">
                  <c:v>37663</c:v>
                </c:pt>
                <c:pt idx="6030">
                  <c:v>37664</c:v>
                </c:pt>
                <c:pt idx="6031">
                  <c:v>37665</c:v>
                </c:pt>
                <c:pt idx="6032">
                  <c:v>37666</c:v>
                </c:pt>
                <c:pt idx="6033">
                  <c:v>37669</c:v>
                </c:pt>
                <c:pt idx="6034">
                  <c:v>37670</c:v>
                </c:pt>
                <c:pt idx="6035">
                  <c:v>37671</c:v>
                </c:pt>
                <c:pt idx="6036">
                  <c:v>37672</c:v>
                </c:pt>
                <c:pt idx="6037">
                  <c:v>37673</c:v>
                </c:pt>
                <c:pt idx="6038">
                  <c:v>37676</c:v>
                </c:pt>
                <c:pt idx="6039">
                  <c:v>37677</c:v>
                </c:pt>
                <c:pt idx="6040">
                  <c:v>37678</c:v>
                </c:pt>
                <c:pt idx="6041">
                  <c:v>37679</c:v>
                </c:pt>
                <c:pt idx="6042">
                  <c:v>37680</c:v>
                </c:pt>
                <c:pt idx="6043">
                  <c:v>37683</c:v>
                </c:pt>
                <c:pt idx="6044">
                  <c:v>37684</c:v>
                </c:pt>
                <c:pt idx="6045">
                  <c:v>37685</c:v>
                </c:pt>
                <c:pt idx="6046">
                  <c:v>37686</c:v>
                </c:pt>
                <c:pt idx="6047">
                  <c:v>37687</c:v>
                </c:pt>
                <c:pt idx="6048">
                  <c:v>37690</c:v>
                </c:pt>
                <c:pt idx="6049">
                  <c:v>37691</c:v>
                </c:pt>
                <c:pt idx="6050">
                  <c:v>37692</c:v>
                </c:pt>
                <c:pt idx="6051">
                  <c:v>37693</c:v>
                </c:pt>
                <c:pt idx="6052">
                  <c:v>37694</c:v>
                </c:pt>
                <c:pt idx="6053">
                  <c:v>37697</c:v>
                </c:pt>
                <c:pt idx="6054">
                  <c:v>37698</c:v>
                </c:pt>
                <c:pt idx="6055">
                  <c:v>37699</c:v>
                </c:pt>
                <c:pt idx="6056">
                  <c:v>37700</c:v>
                </c:pt>
                <c:pt idx="6057">
                  <c:v>37701</c:v>
                </c:pt>
                <c:pt idx="6058">
                  <c:v>37704</c:v>
                </c:pt>
                <c:pt idx="6059">
                  <c:v>37705</c:v>
                </c:pt>
                <c:pt idx="6060">
                  <c:v>37706</c:v>
                </c:pt>
                <c:pt idx="6061">
                  <c:v>37707</c:v>
                </c:pt>
                <c:pt idx="6062">
                  <c:v>37708</c:v>
                </c:pt>
                <c:pt idx="6063">
                  <c:v>37711</c:v>
                </c:pt>
                <c:pt idx="6064">
                  <c:v>37712</c:v>
                </c:pt>
                <c:pt idx="6065">
                  <c:v>37713</c:v>
                </c:pt>
                <c:pt idx="6066">
                  <c:v>37714</c:v>
                </c:pt>
                <c:pt idx="6067">
                  <c:v>37715</c:v>
                </c:pt>
                <c:pt idx="6068">
                  <c:v>37718</c:v>
                </c:pt>
                <c:pt idx="6069">
                  <c:v>37719</c:v>
                </c:pt>
                <c:pt idx="6070">
                  <c:v>37720</c:v>
                </c:pt>
                <c:pt idx="6071">
                  <c:v>37721</c:v>
                </c:pt>
                <c:pt idx="6072">
                  <c:v>37722</c:v>
                </c:pt>
                <c:pt idx="6073">
                  <c:v>37725</c:v>
                </c:pt>
                <c:pt idx="6074">
                  <c:v>37726</c:v>
                </c:pt>
                <c:pt idx="6075">
                  <c:v>37727</c:v>
                </c:pt>
                <c:pt idx="6076">
                  <c:v>37728</c:v>
                </c:pt>
                <c:pt idx="6077">
                  <c:v>37729</c:v>
                </c:pt>
                <c:pt idx="6078">
                  <c:v>37732</c:v>
                </c:pt>
                <c:pt idx="6079">
                  <c:v>37733</c:v>
                </c:pt>
                <c:pt idx="6080">
                  <c:v>37734</c:v>
                </c:pt>
                <c:pt idx="6081">
                  <c:v>37735</c:v>
                </c:pt>
                <c:pt idx="6082">
                  <c:v>37736</c:v>
                </c:pt>
                <c:pt idx="6083">
                  <c:v>37739</c:v>
                </c:pt>
                <c:pt idx="6084">
                  <c:v>37740</c:v>
                </c:pt>
                <c:pt idx="6085">
                  <c:v>37741</c:v>
                </c:pt>
                <c:pt idx="6086">
                  <c:v>37742</c:v>
                </c:pt>
                <c:pt idx="6087">
                  <c:v>37743</c:v>
                </c:pt>
                <c:pt idx="6088">
                  <c:v>37746</c:v>
                </c:pt>
                <c:pt idx="6089">
                  <c:v>37747</c:v>
                </c:pt>
                <c:pt idx="6090">
                  <c:v>37748</c:v>
                </c:pt>
                <c:pt idx="6091">
                  <c:v>37749</c:v>
                </c:pt>
                <c:pt idx="6092">
                  <c:v>37750</c:v>
                </c:pt>
                <c:pt idx="6093">
                  <c:v>37753</c:v>
                </c:pt>
                <c:pt idx="6094">
                  <c:v>37754</c:v>
                </c:pt>
                <c:pt idx="6095">
                  <c:v>37755</c:v>
                </c:pt>
                <c:pt idx="6096">
                  <c:v>37756</c:v>
                </c:pt>
                <c:pt idx="6097">
                  <c:v>37757</c:v>
                </c:pt>
                <c:pt idx="6098">
                  <c:v>37760</c:v>
                </c:pt>
                <c:pt idx="6099">
                  <c:v>37761</c:v>
                </c:pt>
                <c:pt idx="6100">
                  <c:v>37762</c:v>
                </c:pt>
                <c:pt idx="6101">
                  <c:v>37763</c:v>
                </c:pt>
                <c:pt idx="6102">
                  <c:v>37764</c:v>
                </c:pt>
                <c:pt idx="6103">
                  <c:v>37767</c:v>
                </c:pt>
                <c:pt idx="6104">
                  <c:v>37768</c:v>
                </c:pt>
                <c:pt idx="6105">
                  <c:v>37769</c:v>
                </c:pt>
                <c:pt idx="6106">
                  <c:v>37770</c:v>
                </c:pt>
                <c:pt idx="6107">
                  <c:v>37771</c:v>
                </c:pt>
                <c:pt idx="6108">
                  <c:v>37774</c:v>
                </c:pt>
                <c:pt idx="6109">
                  <c:v>37775</c:v>
                </c:pt>
                <c:pt idx="6110">
                  <c:v>37776</c:v>
                </c:pt>
                <c:pt idx="6111">
                  <c:v>37777</c:v>
                </c:pt>
                <c:pt idx="6112">
                  <c:v>37778</c:v>
                </c:pt>
                <c:pt idx="6113">
                  <c:v>37781</c:v>
                </c:pt>
                <c:pt idx="6114">
                  <c:v>37782</c:v>
                </c:pt>
                <c:pt idx="6115">
                  <c:v>37783</c:v>
                </c:pt>
                <c:pt idx="6116">
                  <c:v>37784</c:v>
                </c:pt>
                <c:pt idx="6117">
                  <c:v>37785</c:v>
                </c:pt>
                <c:pt idx="6118">
                  <c:v>37788</c:v>
                </c:pt>
                <c:pt idx="6119">
                  <c:v>37789</c:v>
                </c:pt>
                <c:pt idx="6120">
                  <c:v>37790</c:v>
                </c:pt>
                <c:pt idx="6121">
                  <c:v>37791</c:v>
                </c:pt>
                <c:pt idx="6122">
                  <c:v>37792</c:v>
                </c:pt>
                <c:pt idx="6123">
                  <c:v>37795</c:v>
                </c:pt>
                <c:pt idx="6124">
                  <c:v>37796</c:v>
                </c:pt>
                <c:pt idx="6125">
                  <c:v>37797</c:v>
                </c:pt>
                <c:pt idx="6126">
                  <c:v>37798</c:v>
                </c:pt>
                <c:pt idx="6127">
                  <c:v>37799</c:v>
                </c:pt>
                <c:pt idx="6128">
                  <c:v>37802</c:v>
                </c:pt>
                <c:pt idx="6129">
                  <c:v>37803</c:v>
                </c:pt>
                <c:pt idx="6130">
                  <c:v>37804</c:v>
                </c:pt>
                <c:pt idx="6131">
                  <c:v>37805</c:v>
                </c:pt>
                <c:pt idx="6132">
                  <c:v>37806</c:v>
                </c:pt>
                <c:pt idx="6133">
                  <c:v>37809</c:v>
                </c:pt>
                <c:pt idx="6134">
                  <c:v>37810</c:v>
                </c:pt>
                <c:pt idx="6135">
                  <c:v>37811</c:v>
                </c:pt>
                <c:pt idx="6136">
                  <c:v>37812</c:v>
                </c:pt>
                <c:pt idx="6137">
                  <c:v>37813</c:v>
                </c:pt>
                <c:pt idx="6138">
                  <c:v>37816</c:v>
                </c:pt>
                <c:pt idx="6139">
                  <c:v>37817</c:v>
                </c:pt>
                <c:pt idx="6140">
                  <c:v>37818</c:v>
                </c:pt>
                <c:pt idx="6141">
                  <c:v>37819</c:v>
                </c:pt>
                <c:pt idx="6142">
                  <c:v>37820</c:v>
                </c:pt>
                <c:pt idx="6143">
                  <c:v>37823</c:v>
                </c:pt>
                <c:pt idx="6144">
                  <c:v>37824</c:v>
                </c:pt>
                <c:pt idx="6145">
                  <c:v>37825</c:v>
                </c:pt>
                <c:pt idx="6146">
                  <c:v>37826</c:v>
                </c:pt>
                <c:pt idx="6147">
                  <c:v>37827</c:v>
                </c:pt>
                <c:pt idx="6148">
                  <c:v>37830</c:v>
                </c:pt>
                <c:pt idx="6149">
                  <c:v>37831</c:v>
                </c:pt>
                <c:pt idx="6150">
                  <c:v>37832</c:v>
                </c:pt>
                <c:pt idx="6151">
                  <c:v>37833</c:v>
                </c:pt>
                <c:pt idx="6152">
                  <c:v>37834</c:v>
                </c:pt>
                <c:pt idx="6153">
                  <c:v>37837</c:v>
                </c:pt>
                <c:pt idx="6154">
                  <c:v>37838</c:v>
                </c:pt>
                <c:pt idx="6155">
                  <c:v>37839</c:v>
                </c:pt>
                <c:pt idx="6156">
                  <c:v>37840</c:v>
                </c:pt>
                <c:pt idx="6157">
                  <c:v>37841</c:v>
                </c:pt>
                <c:pt idx="6158">
                  <c:v>37844</c:v>
                </c:pt>
                <c:pt idx="6159">
                  <c:v>37845</c:v>
                </c:pt>
                <c:pt idx="6160">
                  <c:v>37846</c:v>
                </c:pt>
                <c:pt idx="6161">
                  <c:v>37847</c:v>
                </c:pt>
                <c:pt idx="6162">
                  <c:v>37848</c:v>
                </c:pt>
                <c:pt idx="6163">
                  <c:v>37851</c:v>
                </c:pt>
                <c:pt idx="6164">
                  <c:v>37852</c:v>
                </c:pt>
                <c:pt idx="6165">
                  <c:v>37853</c:v>
                </c:pt>
                <c:pt idx="6166">
                  <c:v>37854</c:v>
                </c:pt>
                <c:pt idx="6167">
                  <c:v>37855</c:v>
                </c:pt>
                <c:pt idx="6168">
                  <c:v>37858</c:v>
                </c:pt>
                <c:pt idx="6169">
                  <c:v>37859</c:v>
                </c:pt>
                <c:pt idx="6170">
                  <c:v>37860</c:v>
                </c:pt>
                <c:pt idx="6171">
                  <c:v>37861</c:v>
                </c:pt>
                <c:pt idx="6172">
                  <c:v>37862</c:v>
                </c:pt>
                <c:pt idx="6173">
                  <c:v>37865</c:v>
                </c:pt>
                <c:pt idx="6174">
                  <c:v>37866</c:v>
                </c:pt>
                <c:pt idx="6175">
                  <c:v>37867</c:v>
                </c:pt>
                <c:pt idx="6176">
                  <c:v>37868</c:v>
                </c:pt>
                <c:pt idx="6177">
                  <c:v>37869</c:v>
                </c:pt>
                <c:pt idx="6178">
                  <c:v>37872</c:v>
                </c:pt>
                <c:pt idx="6179">
                  <c:v>37873</c:v>
                </c:pt>
                <c:pt idx="6180">
                  <c:v>37874</c:v>
                </c:pt>
                <c:pt idx="6181">
                  <c:v>37875</c:v>
                </c:pt>
                <c:pt idx="6182">
                  <c:v>37876</c:v>
                </c:pt>
                <c:pt idx="6183">
                  <c:v>37879</c:v>
                </c:pt>
                <c:pt idx="6184">
                  <c:v>37880</c:v>
                </c:pt>
                <c:pt idx="6185">
                  <c:v>37881</c:v>
                </c:pt>
                <c:pt idx="6186">
                  <c:v>37882</c:v>
                </c:pt>
                <c:pt idx="6187">
                  <c:v>37883</c:v>
                </c:pt>
                <c:pt idx="6188">
                  <c:v>37886</c:v>
                </c:pt>
                <c:pt idx="6189">
                  <c:v>37887</c:v>
                </c:pt>
                <c:pt idx="6190">
                  <c:v>37888</c:v>
                </c:pt>
                <c:pt idx="6191">
                  <c:v>37889</c:v>
                </c:pt>
                <c:pt idx="6192">
                  <c:v>37890</c:v>
                </c:pt>
                <c:pt idx="6193">
                  <c:v>37893</c:v>
                </c:pt>
                <c:pt idx="6194">
                  <c:v>37894</c:v>
                </c:pt>
                <c:pt idx="6195">
                  <c:v>37895</c:v>
                </c:pt>
                <c:pt idx="6196">
                  <c:v>37896</c:v>
                </c:pt>
                <c:pt idx="6197">
                  <c:v>37897</c:v>
                </c:pt>
                <c:pt idx="6198">
                  <c:v>37900</c:v>
                </c:pt>
                <c:pt idx="6199">
                  <c:v>37901</c:v>
                </c:pt>
                <c:pt idx="6200">
                  <c:v>37902</c:v>
                </c:pt>
                <c:pt idx="6201">
                  <c:v>37903</c:v>
                </c:pt>
                <c:pt idx="6202">
                  <c:v>37904</c:v>
                </c:pt>
                <c:pt idx="6203">
                  <c:v>37907</c:v>
                </c:pt>
                <c:pt idx="6204">
                  <c:v>37908</c:v>
                </c:pt>
                <c:pt idx="6205">
                  <c:v>37909</c:v>
                </c:pt>
                <c:pt idx="6206">
                  <c:v>37910</c:v>
                </c:pt>
                <c:pt idx="6207">
                  <c:v>37911</c:v>
                </c:pt>
                <c:pt idx="6208">
                  <c:v>37914</c:v>
                </c:pt>
                <c:pt idx="6209">
                  <c:v>37915</c:v>
                </c:pt>
                <c:pt idx="6210">
                  <c:v>37916</c:v>
                </c:pt>
                <c:pt idx="6211">
                  <c:v>37917</c:v>
                </c:pt>
                <c:pt idx="6212">
                  <c:v>37918</c:v>
                </c:pt>
                <c:pt idx="6213">
                  <c:v>37921</c:v>
                </c:pt>
                <c:pt idx="6214">
                  <c:v>37922</c:v>
                </c:pt>
                <c:pt idx="6215">
                  <c:v>37923</c:v>
                </c:pt>
                <c:pt idx="6216">
                  <c:v>37924</c:v>
                </c:pt>
                <c:pt idx="6217">
                  <c:v>37925</c:v>
                </c:pt>
                <c:pt idx="6218">
                  <c:v>37928</c:v>
                </c:pt>
                <c:pt idx="6219">
                  <c:v>37929</c:v>
                </c:pt>
                <c:pt idx="6220">
                  <c:v>37930</c:v>
                </c:pt>
                <c:pt idx="6221">
                  <c:v>37931</c:v>
                </c:pt>
                <c:pt idx="6222">
                  <c:v>37932</c:v>
                </c:pt>
                <c:pt idx="6223">
                  <c:v>37935</c:v>
                </c:pt>
                <c:pt idx="6224">
                  <c:v>37936</c:v>
                </c:pt>
                <c:pt idx="6225">
                  <c:v>37937</c:v>
                </c:pt>
                <c:pt idx="6226">
                  <c:v>37938</c:v>
                </c:pt>
                <c:pt idx="6227">
                  <c:v>37939</c:v>
                </c:pt>
                <c:pt idx="6228">
                  <c:v>37942</c:v>
                </c:pt>
                <c:pt idx="6229">
                  <c:v>37943</c:v>
                </c:pt>
                <c:pt idx="6230">
                  <c:v>37944</c:v>
                </c:pt>
                <c:pt idx="6231">
                  <c:v>37945</c:v>
                </c:pt>
                <c:pt idx="6232">
                  <c:v>37946</c:v>
                </c:pt>
                <c:pt idx="6233">
                  <c:v>37949</c:v>
                </c:pt>
                <c:pt idx="6234">
                  <c:v>37950</c:v>
                </c:pt>
                <c:pt idx="6235">
                  <c:v>37951</c:v>
                </c:pt>
                <c:pt idx="6236">
                  <c:v>37952</c:v>
                </c:pt>
                <c:pt idx="6237">
                  <c:v>37953</c:v>
                </c:pt>
                <c:pt idx="6238">
                  <c:v>37956</c:v>
                </c:pt>
                <c:pt idx="6239">
                  <c:v>37957</c:v>
                </c:pt>
                <c:pt idx="6240">
                  <c:v>37958</c:v>
                </c:pt>
                <c:pt idx="6241">
                  <c:v>37959</c:v>
                </c:pt>
                <c:pt idx="6242">
                  <c:v>37960</c:v>
                </c:pt>
                <c:pt idx="6243">
                  <c:v>37963</c:v>
                </c:pt>
                <c:pt idx="6244">
                  <c:v>37964</c:v>
                </c:pt>
                <c:pt idx="6245">
                  <c:v>37965</c:v>
                </c:pt>
                <c:pt idx="6246">
                  <c:v>37966</c:v>
                </c:pt>
                <c:pt idx="6247">
                  <c:v>37967</c:v>
                </c:pt>
                <c:pt idx="6248">
                  <c:v>37970</c:v>
                </c:pt>
                <c:pt idx="6249">
                  <c:v>37971</c:v>
                </c:pt>
                <c:pt idx="6250">
                  <c:v>37972</c:v>
                </c:pt>
                <c:pt idx="6251">
                  <c:v>37973</c:v>
                </c:pt>
                <c:pt idx="6252">
                  <c:v>37974</c:v>
                </c:pt>
                <c:pt idx="6253">
                  <c:v>37977</c:v>
                </c:pt>
                <c:pt idx="6254">
                  <c:v>37978</c:v>
                </c:pt>
                <c:pt idx="6255">
                  <c:v>37979</c:v>
                </c:pt>
                <c:pt idx="6256">
                  <c:v>37980</c:v>
                </c:pt>
                <c:pt idx="6257">
                  <c:v>37981</c:v>
                </c:pt>
                <c:pt idx="6258">
                  <c:v>37984</c:v>
                </c:pt>
                <c:pt idx="6259">
                  <c:v>37985</c:v>
                </c:pt>
                <c:pt idx="6260">
                  <c:v>37986</c:v>
                </c:pt>
                <c:pt idx="6261">
                  <c:v>37987</c:v>
                </c:pt>
                <c:pt idx="6262">
                  <c:v>37988</c:v>
                </c:pt>
                <c:pt idx="6263">
                  <c:v>37991</c:v>
                </c:pt>
                <c:pt idx="6264">
                  <c:v>37992</c:v>
                </c:pt>
                <c:pt idx="6265">
                  <c:v>37993</c:v>
                </c:pt>
                <c:pt idx="6266">
                  <c:v>37994</c:v>
                </c:pt>
                <c:pt idx="6267">
                  <c:v>37995</c:v>
                </c:pt>
                <c:pt idx="6268">
                  <c:v>37998</c:v>
                </c:pt>
                <c:pt idx="6269">
                  <c:v>37999</c:v>
                </c:pt>
                <c:pt idx="6270">
                  <c:v>38000</c:v>
                </c:pt>
                <c:pt idx="6271">
                  <c:v>38001</c:v>
                </c:pt>
                <c:pt idx="6272">
                  <c:v>38002</c:v>
                </c:pt>
                <c:pt idx="6273">
                  <c:v>38005</c:v>
                </c:pt>
                <c:pt idx="6274">
                  <c:v>38006</c:v>
                </c:pt>
                <c:pt idx="6275">
                  <c:v>38007</c:v>
                </c:pt>
                <c:pt idx="6276">
                  <c:v>38008</c:v>
                </c:pt>
                <c:pt idx="6277">
                  <c:v>38009</c:v>
                </c:pt>
                <c:pt idx="6278">
                  <c:v>38012</c:v>
                </c:pt>
                <c:pt idx="6279">
                  <c:v>38013</c:v>
                </c:pt>
                <c:pt idx="6280">
                  <c:v>38014</c:v>
                </c:pt>
                <c:pt idx="6281">
                  <c:v>38015</c:v>
                </c:pt>
                <c:pt idx="6282">
                  <c:v>38016</c:v>
                </c:pt>
                <c:pt idx="6283">
                  <c:v>38019</c:v>
                </c:pt>
                <c:pt idx="6284">
                  <c:v>38020</c:v>
                </c:pt>
                <c:pt idx="6285">
                  <c:v>38021</c:v>
                </c:pt>
                <c:pt idx="6286">
                  <c:v>38022</c:v>
                </c:pt>
                <c:pt idx="6287">
                  <c:v>38023</c:v>
                </c:pt>
                <c:pt idx="6288">
                  <c:v>38026</c:v>
                </c:pt>
                <c:pt idx="6289">
                  <c:v>38027</c:v>
                </c:pt>
                <c:pt idx="6290">
                  <c:v>38028</c:v>
                </c:pt>
                <c:pt idx="6291">
                  <c:v>38029</c:v>
                </c:pt>
                <c:pt idx="6292">
                  <c:v>38030</c:v>
                </c:pt>
                <c:pt idx="6293">
                  <c:v>38033</c:v>
                </c:pt>
                <c:pt idx="6294">
                  <c:v>38034</c:v>
                </c:pt>
                <c:pt idx="6295">
                  <c:v>38035</c:v>
                </c:pt>
                <c:pt idx="6296">
                  <c:v>38036</c:v>
                </c:pt>
                <c:pt idx="6297">
                  <c:v>38037</c:v>
                </c:pt>
                <c:pt idx="6298">
                  <c:v>38040</c:v>
                </c:pt>
                <c:pt idx="6299">
                  <c:v>38041</c:v>
                </c:pt>
                <c:pt idx="6300">
                  <c:v>38042</c:v>
                </c:pt>
                <c:pt idx="6301">
                  <c:v>38043</c:v>
                </c:pt>
                <c:pt idx="6302">
                  <c:v>38044</c:v>
                </c:pt>
                <c:pt idx="6303">
                  <c:v>38047</c:v>
                </c:pt>
                <c:pt idx="6304">
                  <c:v>38048</c:v>
                </c:pt>
                <c:pt idx="6305">
                  <c:v>38049</c:v>
                </c:pt>
                <c:pt idx="6306">
                  <c:v>38050</c:v>
                </c:pt>
                <c:pt idx="6307">
                  <c:v>38051</c:v>
                </c:pt>
                <c:pt idx="6308">
                  <c:v>38054</c:v>
                </c:pt>
                <c:pt idx="6309">
                  <c:v>38055</c:v>
                </c:pt>
                <c:pt idx="6310">
                  <c:v>38056</c:v>
                </c:pt>
                <c:pt idx="6311">
                  <c:v>38057</c:v>
                </c:pt>
                <c:pt idx="6312">
                  <c:v>38058</c:v>
                </c:pt>
                <c:pt idx="6313">
                  <c:v>38061</c:v>
                </c:pt>
                <c:pt idx="6314">
                  <c:v>38062</c:v>
                </c:pt>
                <c:pt idx="6315">
                  <c:v>38063</c:v>
                </c:pt>
                <c:pt idx="6316">
                  <c:v>38064</c:v>
                </c:pt>
                <c:pt idx="6317">
                  <c:v>38065</c:v>
                </c:pt>
                <c:pt idx="6318">
                  <c:v>38068</c:v>
                </c:pt>
                <c:pt idx="6319">
                  <c:v>38069</c:v>
                </c:pt>
                <c:pt idx="6320">
                  <c:v>38070</c:v>
                </c:pt>
                <c:pt idx="6321">
                  <c:v>38071</c:v>
                </c:pt>
                <c:pt idx="6322">
                  <c:v>38072</c:v>
                </c:pt>
                <c:pt idx="6323">
                  <c:v>38075</c:v>
                </c:pt>
                <c:pt idx="6324">
                  <c:v>38076</c:v>
                </c:pt>
                <c:pt idx="6325">
                  <c:v>38077</c:v>
                </c:pt>
                <c:pt idx="6326">
                  <c:v>38078</c:v>
                </c:pt>
                <c:pt idx="6327">
                  <c:v>38079</c:v>
                </c:pt>
                <c:pt idx="6328">
                  <c:v>38082</c:v>
                </c:pt>
                <c:pt idx="6329">
                  <c:v>38083</c:v>
                </c:pt>
                <c:pt idx="6330">
                  <c:v>38084</c:v>
                </c:pt>
                <c:pt idx="6331">
                  <c:v>38085</c:v>
                </c:pt>
                <c:pt idx="6332">
                  <c:v>38086</c:v>
                </c:pt>
                <c:pt idx="6333">
                  <c:v>38089</c:v>
                </c:pt>
                <c:pt idx="6334">
                  <c:v>38090</c:v>
                </c:pt>
                <c:pt idx="6335">
                  <c:v>38091</c:v>
                </c:pt>
                <c:pt idx="6336">
                  <c:v>38092</c:v>
                </c:pt>
                <c:pt idx="6337">
                  <c:v>38093</c:v>
                </c:pt>
                <c:pt idx="6338">
                  <c:v>38096</c:v>
                </c:pt>
                <c:pt idx="6339">
                  <c:v>38097</c:v>
                </c:pt>
                <c:pt idx="6340">
                  <c:v>38098</c:v>
                </c:pt>
                <c:pt idx="6341">
                  <c:v>38099</c:v>
                </c:pt>
                <c:pt idx="6342">
                  <c:v>38100</c:v>
                </c:pt>
                <c:pt idx="6343">
                  <c:v>38103</c:v>
                </c:pt>
                <c:pt idx="6344">
                  <c:v>38104</c:v>
                </c:pt>
                <c:pt idx="6345">
                  <c:v>38105</c:v>
                </c:pt>
                <c:pt idx="6346">
                  <c:v>38106</c:v>
                </c:pt>
                <c:pt idx="6347">
                  <c:v>38107</c:v>
                </c:pt>
                <c:pt idx="6348">
                  <c:v>38110</c:v>
                </c:pt>
                <c:pt idx="6349">
                  <c:v>38111</c:v>
                </c:pt>
                <c:pt idx="6350">
                  <c:v>38112</c:v>
                </c:pt>
                <c:pt idx="6351">
                  <c:v>38113</c:v>
                </c:pt>
                <c:pt idx="6352">
                  <c:v>38114</c:v>
                </c:pt>
                <c:pt idx="6353">
                  <c:v>38117</c:v>
                </c:pt>
                <c:pt idx="6354">
                  <c:v>38118</c:v>
                </c:pt>
                <c:pt idx="6355">
                  <c:v>38119</c:v>
                </c:pt>
                <c:pt idx="6356">
                  <c:v>38120</c:v>
                </c:pt>
                <c:pt idx="6357">
                  <c:v>38121</c:v>
                </c:pt>
                <c:pt idx="6358">
                  <c:v>38124</c:v>
                </c:pt>
                <c:pt idx="6359">
                  <c:v>38125</c:v>
                </c:pt>
                <c:pt idx="6360">
                  <c:v>38126</c:v>
                </c:pt>
                <c:pt idx="6361">
                  <c:v>38127</c:v>
                </c:pt>
                <c:pt idx="6362">
                  <c:v>38128</c:v>
                </c:pt>
                <c:pt idx="6363">
                  <c:v>38131</c:v>
                </c:pt>
                <c:pt idx="6364">
                  <c:v>38132</c:v>
                </c:pt>
                <c:pt idx="6365">
                  <c:v>38133</c:v>
                </c:pt>
                <c:pt idx="6366">
                  <c:v>38134</c:v>
                </c:pt>
                <c:pt idx="6367">
                  <c:v>38135</c:v>
                </c:pt>
                <c:pt idx="6368">
                  <c:v>38138</c:v>
                </c:pt>
                <c:pt idx="6369">
                  <c:v>38139</c:v>
                </c:pt>
                <c:pt idx="6370">
                  <c:v>38140</c:v>
                </c:pt>
                <c:pt idx="6371">
                  <c:v>38141</c:v>
                </c:pt>
                <c:pt idx="6372">
                  <c:v>38142</c:v>
                </c:pt>
                <c:pt idx="6373">
                  <c:v>38145</c:v>
                </c:pt>
                <c:pt idx="6374">
                  <c:v>38146</c:v>
                </c:pt>
                <c:pt idx="6375">
                  <c:v>38147</c:v>
                </c:pt>
                <c:pt idx="6376">
                  <c:v>38148</c:v>
                </c:pt>
                <c:pt idx="6377">
                  <c:v>38149</c:v>
                </c:pt>
                <c:pt idx="6378">
                  <c:v>38152</c:v>
                </c:pt>
                <c:pt idx="6379">
                  <c:v>38153</c:v>
                </c:pt>
                <c:pt idx="6380">
                  <c:v>38154</c:v>
                </c:pt>
                <c:pt idx="6381">
                  <c:v>38155</c:v>
                </c:pt>
                <c:pt idx="6382">
                  <c:v>38156</c:v>
                </c:pt>
                <c:pt idx="6383">
                  <c:v>38159</c:v>
                </c:pt>
                <c:pt idx="6384">
                  <c:v>38160</c:v>
                </c:pt>
                <c:pt idx="6385">
                  <c:v>38161</c:v>
                </c:pt>
                <c:pt idx="6386">
                  <c:v>38162</c:v>
                </c:pt>
                <c:pt idx="6387">
                  <c:v>38163</c:v>
                </c:pt>
                <c:pt idx="6388">
                  <c:v>38166</c:v>
                </c:pt>
                <c:pt idx="6389">
                  <c:v>38167</c:v>
                </c:pt>
                <c:pt idx="6390">
                  <c:v>38168</c:v>
                </c:pt>
                <c:pt idx="6391">
                  <c:v>38169</c:v>
                </c:pt>
                <c:pt idx="6392">
                  <c:v>38170</c:v>
                </c:pt>
                <c:pt idx="6393">
                  <c:v>38173</c:v>
                </c:pt>
                <c:pt idx="6394">
                  <c:v>38174</c:v>
                </c:pt>
                <c:pt idx="6395">
                  <c:v>38175</c:v>
                </c:pt>
                <c:pt idx="6396">
                  <c:v>38176</c:v>
                </c:pt>
                <c:pt idx="6397">
                  <c:v>38177</c:v>
                </c:pt>
                <c:pt idx="6398">
                  <c:v>38180</c:v>
                </c:pt>
                <c:pt idx="6399">
                  <c:v>38181</c:v>
                </c:pt>
                <c:pt idx="6400">
                  <c:v>38182</c:v>
                </c:pt>
                <c:pt idx="6401">
                  <c:v>38183</c:v>
                </c:pt>
                <c:pt idx="6402">
                  <c:v>38184</c:v>
                </c:pt>
                <c:pt idx="6403">
                  <c:v>38187</c:v>
                </c:pt>
                <c:pt idx="6404">
                  <c:v>38188</c:v>
                </c:pt>
                <c:pt idx="6405">
                  <c:v>38189</c:v>
                </c:pt>
                <c:pt idx="6406">
                  <c:v>38190</c:v>
                </c:pt>
                <c:pt idx="6407">
                  <c:v>38191</c:v>
                </c:pt>
                <c:pt idx="6408">
                  <c:v>38194</c:v>
                </c:pt>
                <c:pt idx="6409">
                  <c:v>38195</c:v>
                </c:pt>
                <c:pt idx="6410">
                  <c:v>38196</c:v>
                </c:pt>
                <c:pt idx="6411">
                  <c:v>38197</c:v>
                </c:pt>
                <c:pt idx="6412">
                  <c:v>38198</c:v>
                </c:pt>
                <c:pt idx="6413">
                  <c:v>38201</c:v>
                </c:pt>
                <c:pt idx="6414">
                  <c:v>38202</c:v>
                </c:pt>
                <c:pt idx="6415">
                  <c:v>38203</c:v>
                </c:pt>
                <c:pt idx="6416">
                  <c:v>38204</c:v>
                </c:pt>
                <c:pt idx="6417">
                  <c:v>38205</c:v>
                </c:pt>
                <c:pt idx="6418">
                  <c:v>38208</c:v>
                </c:pt>
                <c:pt idx="6419">
                  <c:v>38209</c:v>
                </c:pt>
                <c:pt idx="6420">
                  <c:v>38210</c:v>
                </c:pt>
                <c:pt idx="6421">
                  <c:v>38211</c:v>
                </c:pt>
                <c:pt idx="6422">
                  <c:v>38212</c:v>
                </c:pt>
                <c:pt idx="6423">
                  <c:v>38215</c:v>
                </c:pt>
                <c:pt idx="6424">
                  <c:v>38216</c:v>
                </c:pt>
                <c:pt idx="6425">
                  <c:v>38217</c:v>
                </c:pt>
                <c:pt idx="6426">
                  <c:v>38218</c:v>
                </c:pt>
                <c:pt idx="6427">
                  <c:v>38219</c:v>
                </c:pt>
                <c:pt idx="6428">
                  <c:v>38222</c:v>
                </c:pt>
                <c:pt idx="6429">
                  <c:v>38223</c:v>
                </c:pt>
                <c:pt idx="6430">
                  <c:v>38224</c:v>
                </c:pt>
                <c:pt idx="6431">
                  <c:v>38225</c:v>
                </c:pt>
                <c:pt idx="6432">
                  <c:v>38226</c:v>
                </c:pt>
                <c:pt idx="6433">
                  <c:v>38229</c:v>
                </c:pt>
                <c:pt idx="6434">
                  <c:v>38230</c:v>
                </c:pt>
                <c:pt idx="6435">
                  <c:v>38231</c:v>
                </c:pt>
                <c:pt idx="6436">
                  <c:v>38232</c:v>
                </c:pt>
                <c:pt idx="6437">
                  <c:v>38233</c:v>
                </c:pt>
                <c:pt idx="6438">
                  <c:v>38236</c:v>
                </c:pt>
                <c:pt idx="6439">
                  <c:v>38237</c:v>
                </c:pt>
                <c:pt idx="6440">
                  <c:v>38238</c:v>
                </c:pt>
                <c:pt idx="6441">
                  <c:v>38239</c:v>
                </c:pt>
                <c:pt idx="6442">
                  <c:v>38240</c:v>
                </c:pt>
                <c:pt idx="6443">
                  <c:v>38243</c:v>
                </c:pt>
                <c:pt idx="6444">
                  <c:v>38244</c:v>
                </c:pt>
                <c:pt idx="6445">
                  <c:v>38245</c:v>
                </c:pt>
                <c:pt idx="6446">
                  <c:v>38246</c:v>
                </c:pt>
                <c:pt idx="6447">
                  <c:v>38247</c:v>
                </c:pt>
                <c:pt idx="6448">
                  <c:v>38250</c:v>
                </c:pt>
                <c:pt idx="6449">
                  <c:v>38251</c:v>
                </c:pt>
                <c:pt idx="6450">
                  <c:v>38252</c:v>
                </c:pt>
                <c:pt idx="6451">
                  <c:v>38253</c:v>
                </c:pt>
                <c:pt idx="6452">
                  <c:v>38254</c:v>
                </c:pt>
                <c:pt idx="6453">
                  <c:v>38257</c:v>
                </c:pt>
                <c:pt idx="6454">
                  <c:v>38258</c:v>
                </c:pt>
                <c:pt idx="6455">
                  <c:v>38259</c:v>
                </c:pt>
                <c:pt idx="6456">
                  <c:v>38260</c:v>
                </c:pt>
                <c:pt idx="6457">
                  <c:v>38261</c:v>
                </c:pt>
                <c:pt idx="6458">
                  <c:v>38264</c:v>
                </c:pt>
                <c:pt idx="6459">
                  <c:v>38265</c:v>
                </c:pt>
                <c:pt idx="6460">
                  <c:v>38266</c:v>
                </c:pt>
                <c:pt idx="6461">
                  <c:v>38267</c:v>
                </c:pt>
                <c:pt idx="6462">
                  <c:v>38268</c:v>
                </c:pt>
                <c:pt idx="6463">
                  <c:v>38271</c:v>
                </c:pt>
                <c:pt idx="6464">
                  <c:v>38272</c:v>
                </c:pt>
                <c:pt idx="6465">
                  <c:v>38273</c:v>
                </c:pt>
                <c:pt idx="6466">
                  <c:v>38274</c:v>
                </c:pt>
                <c:pt idx="6467">
                  <c:v>38275</c:v>
                </c:pt>
                <c:pt idx="6468">
                  <c:v>38278</c:v>
                </c:pt>
                <c:pt idx="6469">
                  <c:v>38279</c:v>
                </c:pt>
                <c:pt idx="6470">
                  <c:v>38280</c:v>
                </c:pt>
                <c:pt idx="6471">
                  <c:v>38281</c:v>
                </c:pt>
                <c:pt idx="6472">
                  <c:v>38282</c:v>
                </c:pt>
                <c:pt idx="6473">
                  <c:v>38285</c:v>
                </c:pt>
                <c:pt idx="6474">
                  <c:v>38286</c:v>
                </c:pt>
                <c:pt idx="6475">
                  <c:v>38287</c:v>
                </c:pt>
                <c:pt idx="6476">
                  <c:v>38288</c:v>
                </c:pt>
                <c:pt idx="6477">
                  <c:v>38289</c:v>
                </c:pt>
                <c:pt idx="6478">
                  <c:v>38292</c:v>
                </c:pt>
                <c:pt idx="6479">
                  <c:v>38293</c:v>
                </c:pt>
                <c:pt idx="6480">
                  <c:v>38294</c:v>
                </c:pt>
                <c:pt idx="6481">
                  <c:v>38295</c:v>
                </c:pt>
                <c:pt idx="6482">
                  <c:v>38296</c:v>
                </c:pt>
                <c:pt idx="6483">
                  <c:v>38299</c:v>
                </c:pt>
                <c:pt idx="6484">
                  <c:v>38300</c:v>
                </c:pt>
                <c:pt idx="6485">
                  <c:v>38301</c:v>
                </c:pt>
                <c:pt idx="6486">
                  <c:v>38302</c:v>
                </c:pt>
                <c:pt idx="6487">
                  <c:v>38303</c:v>
                </c:pt>
                <c:pt idx="6488">
                  <c:v>38306</c:v>
                </c:pt>
                <c:pt idx="6489">
                  <c:v>38307</c:v>
                </c:pt>
                <c:pt idx="6490">
                  <c:v>38308</c:v>
                </c:pt>
                <c:pt idx="6491">
                  <c:v>38309</c:v>
                </c:pt>
                <c:pt idx="6492">
                  <c:v>38310</c:v>
                </c:pt>
                <c:pt idx="6493">
                  <c:v>38313</c:v>
                </c:pt>
                <c:pt idx="6494">
                  <c:v>38314</c:v>
                </c:pt>
                <c:pt idx="6495">
                  <c:v>38315</c:v>
                </c:pt>
                <c:pt idx="6496">
                  <c:v>38316</c:v>
                </c:pt>
                <c:pt idx="6497">
                  <c:v>38317</c:v>
                </c:pt>
                <c:pt idx="6498">
                  <c:v>38320</c:v>
                </c:pt>
                <c:pt idx="6499">
                  <c:v>38321</c:v>
                </c:pt>
                <c:pt idx="6500">
                  <c:v>38322</c:v>
                </c:pt>
                <c:pt idx="6501">
                  <c:v>38323</c:v>
                </c:pt>
                <c:pt idx="6502">
                  <c:v>38324</c:v>
                </c:pt>
                <c:pt idx="6503">
                  <c:v>38327</c:v>
                </c:pt>
                <c:pt idx="6504">
                  <c:v>38328</c:v>
                </c:pt>
                <c:pt idx="6505">
                  <c:v>38329</c:v>
                </c:pt>
                <c:pt idx="6506">
                  <c:v>38330</c:v>
                </c:pt>
                <c:pt idx="6507">
                  <c:v>38331</c:v>
                </c:pt>
                <c:pt idx="6508">
                  <c:v>38334</c:v>
                </c:pt>
                <c:pt idx="6509">
                  <c:v>38335</c:v>
                </c:pt>
                <c:pt idx="6510">
                  <c:v>38336</c:v>
                </c:pt>
                <c:pt idx="6511">
                  <c:v>38337</c:v>
                </c:pt>
                <c:pt idx="6512">
                  <c:v>38338</c:v>
                </c:pt>
                <c:pt idx="6513">
                  <c:v>38341</c:v>
                </c:pt>
                <c:pt idx="6514">
                  <c:v>38342</c:v>
                </c:pt>
                <c:pt idx="6515">
                  <c:v>38343</c:v>
                </c:pt>
                <c:pt idx="6516">
                  <c:v>38344</c:v>
                </c:pt>
                <c:pt idx="6517">
                  <c:v>38345</c:v>
                </c:pt>
                <c:pt idx="6518">
                  <c:v>38348</c:v>
                </c:pt>
                <c:pt idx="6519">
                  <c:v>38349</c:v>
                </c:pt>
                <c:pt idx="6520">
                  <c:v>38350</c:v>
                </c:pt>
                <c:pt idx="6521">
                  <c:v>38351</c:v>
                </c:pt>
                <c:pt idx="6522">
                  <c:v>38352</c:v>
                </c:pt>
                <c:pt idx="6523">
                  <c:v>38355</c:v>
                </c:pt>
                <c:pt idx="6524">
                  <c:v>38356</c:v>
                </c:pt>
                <c:pt idx="6525">
                  <c:v>38357</c:v>
                </c:pt>
                <c:pt idx="6526">
                  <c:v>38358</c:v>
                </c:pt>
                <c:pt idx="6527">
                  <c:v>38359</c:v>
                </c:pt>
                <c:pt idx="6528">
                  <c:v>38362</c:v>
                </c:pt>
                <c:pt idx="6529">
                  <c:v>38363</c:v>
                </c:pt>
                <c:pt idx="6530">
                  <c:v>38364</c:v>
                </c:pt>
                <c:pt idx="6531">
                  <c:v>38365</c:v>
                </c:pt>
                <c:pt idx="6532">
                  <c:v>38366</c:v>
                </c:pt>
                <c:pt idx="6533">
                  <c:v>38369</c:v>
                </c:pt>
                <c:pt idx="6534">
                  <c:v>38370</c:v>
                </c:pt>
                <c:pt idx="6535">
                  <c:v>38371</c:v>
                </c:pt>
                <c:pt idx="6536">
                  <c:v>38372</c:v>
                </c:pt>
                <c:pt idx="6537">
                  <c:v>38373</c:v>
                </c:pt>
                <c:pt idx="6538">
                  <c:v>38376</c:v>
                </c:pt>
                <c:pt idx="6539">
                  <c:v>38377</c:v>
                </c:pt>
                <c:pt idx="6540">
                  <c:v>38378</c:v>
                </c:pt>
                <c:pt idx="6541">
                  <c:v>38379</c:v>
                </c:pt>
                <c:pt idx="6542">
                  <c:v>38380</c:v>
                </c:pt>
                <c:pt idx="6543">
                  <c:v>38383</c:v>
                </c:pt>
                <c:pt idx="6544">
                  <c:v>38384</c:v>
                </c:pt>
                <c:pt idx="6545">
                  <c:v>38385</c:v>
                </c:pt>
                <c:pt idx="6546">
                  <c:v>38386</c:v>
                </c:pt>
                <c:pt idx="6547">
                  <c:v>38387</c:v>
                </c:pt>
                <c:pt idx="6548">
                  <c:v>38390</c:v>
                </c:pt>
                <c:pt idx="6549">
                  <c:v>38391</c:v>
                </c:pt>
                <c:pt idx="6550">
                  <c:v>38392</c:v>
                </c:pt>
                <c:pt idx="6551">
                  <c:v>38393</c:v>
                </c:pt>
                <c:pt idx="6552">
                  <c:v>38394</c:v>
                </c:pt>
                <c:pt idx="6553">
                  <c:v>38397</c:v>
                </c:pt>
                <c:pt idx="6554">
                  <c:v>38398</c:v>
                </c:pt>
                <c:pt idx="6555">
                  <c:v>38399</c:v>
                </c:pt>
                <c:pt idx="6556">
                  <c:v>38400</c:v>
                </c:pt>
                <c:pt idx="6557">
                  <c:v>38401</c:v>
                </c:pt>
                <c:pt idx="6558">
                  <c:v>38404</c:v>
                </c:pt>
                <c:pt idx="6559">
                  <c:v>38405</c:v>
                </c:pt>
                <c:pt idx="6560">
                  <c:v>38406</c:v>
                </c:pt>
                <c:pt idx="6561">
                  <c:v>38407</c:v>
                </c:pt>
                <c:pt idx="6562">
                  <c:v>38408</c:v>
                </c:pt>
                <c:pt idx="6563">
                  <c:v>38411</c:v>
                </c:pt>
                <c:pt idx="6564">
                  <c:v>38412</c:v>
                </c:pt>
                <c:pt idx="6565">
                  <c:v>38413</c:v>
                </c:pt>
                <c:pt idx="6566">
                  <c:v>38414</c:v>
                </c:pt>
                <c:pt idx="6567">
                  <c:v>38415</c:v>
                </c:pt>
                <c:pt idx="6568">
                  <c:v>38418</c:v>
                </c:pt>
                <c:pt idx="6569">
                  <c:v>38419</c:v>
                </c:pt>
                <c:pt idx="6570">
                  <c:v>38420</c:v>
                </c:pt>
                <c:pt idx="6571">
                  <c:v>38421</c:v>
                </c:pt>
                <c:pt idx="6572">
                  <c:v>38422</c:v>
                </c:pt>
                <c:pt idx="6573">
                  <c:v>38425</c:v>
                </c:pt>
                <c:pt idx="6574">
                  <c:v>38426</c:v>
                </c:pt>
                <c:pt idx="6575">
                  <c:v>38427</c:v>
                </c:pt>
                <c:pt idx="6576">
                  <c:v>38428</c:v>
                </c:pt>
                <c:pt idx="6577">
                  <c:v>38429</c:v>
                </c:pt>
                <c:pt idx="6578">
                  <c:v>38432</c:v>
                </c:pt>
                <c:pt idx="6579">
                  <c:v>38433</c:v>
                </c:pt>
                <c:pt idx="6580">
                  <c:v>38434</c:v>
                </c:pt>
                <c:pt idx="6581">
                  <c:v>38435</c:v>
                </c:pt>
                <c:pt idx="6582">
                  <c:v>38436</c:v>
                </c:pt>
                <c:pt idx="6583">
                  <c:v>38439</c:v>
                </c:pt>
                <c:pt idx="6584">
                  <c:v>38440</c:v>
                </c:pt>
                <c:pt idx="6585">
                  <c:v>38441</c:v>
                </c:pt>
                <c:pt idx="6586">
                  <c:v>38442</c:v>
                </c:pt>
                <c:pt idx="6587">
                  <c:v>38443</c:v>
                </c:pt>
                <c:pt idx="6588">
                  <c:v>38446</c:v>
                </c:pt>
                <c:pt idx="6589">
                  <c:v>38447</c:v>
                </c:pt>
                <c:pt idx="6590">
                  <c:v>38448</c:v>
                </c:pt>
                <c:pt idx="6591">
                  <c:v>38449</c:v>
                </c:pt>
                <c:pt idx="6592">
                  <c:v>38450</c:v>
                </c:pt>
                <c:pt idx="6593">
                  <c:v>38453</c:v>
                </c:pt>
                <c:pt idx="6594">
                  <c:v>38454</c:v>
                </c:pt>
                <c:pt idx="6595">
                  <c:v>38455</c:v>
                </c:pt>
                <c:pt idx="6596">
                  <c:v>38456</c:v>
                </c:pt>
                <c:pt idx="6597">
                  <c:v>38457</c:v>
                </c:pt>
                <c:pt idx="6598">
                  <c:v>38460</c:v>
                </c:pt>
                <c:pt idx="6599">
                  <c:v>38461</c:v>
                </c:pt>
                <c:pt idx="6600">
                  <c:v>38462</c:v>
                </c:pt>
                <c:pt idx="6601">
                  <c:v>38463</c:v>
                </c:pt>
                <c:pt idx="6602">
                  <c:v>38464</c:v>
                </c:pt>
                <c:pt idx="6603">
                  <c:v>38467</c:v>
                </c:pt>
                <c:pt idx="6604">
                  <c:v>38468</c:v>
                </c:pt>
                <c:pt idx="6605">
                  <c:v>38469</c:v>
                </c:pt>
                <c:pt idx="6606">
                  <c:v>38470</c:v>
                </c:pt>
                <c:pt idx="6607">
                  <c:v>38471</c:v>
                </c:pt>
                <c:pt idx="6608">
                  <c:v>38474</c:v>
                </c:pt>
                <c:pt idx="6609">
                  <c:v>38475</c:v>
                </c:pt>
                <c:pt idx="6610">
                  <c:v>38476</c:v>
                </c:pt>
                <c:pt idx="6611">
                  <c:v>38477</c:v>
                </c:pt>
                <c:pt idx="6612">
                  <c:v>38478</c:v>
                </c:pt>
                <c:pt idx="6613">
                  <c:v>38481</c:v>
                </c:pt>
                <c:pt idx="6614">
                  <c:v>38482</c:v>
                </c:pt>
                <c:pt idx="6615">
                  <c:v>38483</c:v>
                </c:pt>
                <c:pt idx="6616">
                  <c:v>38484</c:v>
                </c:pt>
                <c:pt idx="6617">
                  <c:v>38485</c:v>
                </c:pt>
                <c:pt idx="6618">
                  <c:v>38488</c:v>
                </c:pt>
                <c:pt idx="6619">
                  <c:v>38489</c:v>
                </c:pt>
                <c:pt idx="6620">
                  <c:v>38490</c:v>
                </c:pt>
                <c:pt idx="6621">
                  <c:v>38491</c:v>
                </c:pt>
                <c:pt idx="6622">
                  <c:v>38492</c:v>
                </c:pt>
                <c:pt idx="6623">
                  <c:v>38495</c:v>
                </c:pt>
                <c:pt idx="6624">
                  <c:v>38496</c:v>
                </c:pt>
                <c:pt idx="6625">
                  <c:v>38497</c:v>
                </c:pt>
                <c:pt idx="6626">
                  <c:v>38498</c:v>
                </c:pt>
                <c:pt idx="6627">
                  <c:v>38499</c:v>
                </c:pt>
                <c:pt idx="6628">
                  <c:v>38502</c:v>
                </c:pt>
                <c:pt idx="6629">
                  <c:v>38503</c:v>
                </c:pt>
                <c:pt idx="6630">
                  <c:v>38504</c:v>
                </c:pt>
                <c:pt idx="6631">
                  <c:v>38505</c:v>
                </c:pt>
                <c:pt idx="6632">
                  <c:v>38506</c:v>
                </c:pt>
                <c:pt idx="6633">
                  <c:v>38509</c:v>
                </c:pt>
                <c:pt idx="6634">
                  <c:v>38510</c:v>
                </c:pt>
                <c:pt idx="6635">
                  <c:v>38511</c:v>
                </c:pt>
                <c:pt idx="6636">
                  <c:v>38512</c:v>
                </c:pt>
                <c:pt idx="6637">
                  <c:v>38513</c:v>
                </c:pt>
                <c:pt idx="6638">
                  <c:v>38516</c:v>
                </c:pt>
                <c:pt idx="6639">
                  <c:v>38517</c:v>
                </c:pt>
                <c:pt idx="6640">
                  <c:v>38518</c:v>
                </c:pt>
                <c:pt idx="6641">
                  <c:v>38519</c:v>
                </c:pt>
                <c:pt idx="6642">
                  <c:v>38520</c:v>
                </c:pt>
                <c:pt idx="6643">
                  <c:v>38523</c:v>
                </c:pt>
                <c:pt idx="6644">
                  <c:v>38524</c:v>
                </c:pt>
                <c:pt idx="6645">
                  <c:v>38525</c:v>
                </c:pt>
                <c:pt idx="6646">
                  <c:v>38526</c:v>
                </c:pt>
                <c:pt idx="6647">
                  <c:v>38527</c:v>
                </c:pt>
                <c:pt idx="6648">
                  <c:v>38530</c:v>
                </c:pt>
                <c:pt idx="6649">
                  <c:v>38531</c:v>
                </c:pt>
                <c:pt idx="6650">
                  <c:v>38532</c:v>
                </c:pt>
                <c:pt idx="6651">
                  <c:v>38533</c:v>
                </c:pt>
                <c:pt idx="6652">
                  <c:v>38534</c:v>
                </c:pt>
                <c:pt idx="6653">
                  <c:v>38537</c:v>
                </c:pt>
                <c:pt idx="6654">
                  <c:v>38538</c:v>
                </c:pt>
                <c:pt idx="6655">
                  <c:v>38539</c:v>
                </c:pt>
                <c:pt idx="6656">
                  <c:v>38540</c:v>
                </c:pt>
                <c:pt idx="6657">
                  <c:v>38541</c:v>
                </c:pt>
                <c:pt idx="6658">
                  <c:v>38544</c:v>
                </c:pt>
                <c:pt idx="6659">
                  <c:v>38545</c:v>
                </c:pt>
                <c:pt idx="6660">
                  <c:v>38546</c:v>
                </c:pt>
                <c:pt idx="6661">
                  <c:v>38547</c:v>
                </c:pt>
                <c:pt idx="6662">
                  <c:v>38548</c:v>
                </c:pt>
                <c:pt idx="6663">
                  <c:v>38551</c:v>
                </c:pt>
                <c:pt idx="6664">
                  <c:v>38552</c:v>
                </c:pt>
                <c:pt idx="6665">
                  <c:v>38553</c:v>
                </c:pt>
                <c:pt idx="6666">
                  <c:v>38554</c:v>
                </c:pt>
                <c:pt idx="6667">
                  <c:v>38555</c:v>
                </c:pt>
                <c:pt idx="6668">
                  <c:v>38558</c:v>
                </c:pt>
                <c:pt idx="6669">
                  <c:v>38559</c:v>
                </c:pt>
                <c:pt idx="6670">
                  <c:v>38560</c:v>
                </c:pt>
                <c:pt idx="6671">
                  <c:v>38561</c:v>
                </c:pt>
                <c:pt idx="6672">
                  <c:v>38562</c:v>
                </c:pt>
                <c:pt idx="6673">
                  <c:v>38565</c:v>
                </c:pt>
                <c:pt idx="6674">
                  <c:v>38566</c:v>
                </c:pt>
                <c:pt idx="6675">
                  <c:v>38567</c:v>
                </c:pt>
                <c:pt idx="6676">
                  <c:v>38568</c:v>
                </c:pt>
                <c:pt idx="6677">
                  <c:v>38569</c:v>
                </c:pt>
                <c:pt idx="6678">
                  <c:v>38572</c:v>
                </c:pt>
                <c:pt idx="6679">
                  <c:v>38573</c:v>
                </c:pt>
                <c:pt idx="6680">
                  <c:v>38574</c:v>
                </c:pt>
                <c:pt idx="6681">
                  <c:v>38575</c:v>
                </c:pt>
                <c:pt idx="6682">
                  <c:v>38576</c:v>
                </c:pt>
                <c:pt idx="6683">
                  <c:v>38579</c:v>
                </c:pt>
                <c:pt idx="6684">
                  <c:v>38580</c:v>
                </c:pt>
                <c:pt idx="6685">
                  <c:v>38581</c:v>
                </c:pt>
                <c:pt idx="6686">
                  <c:v>38582</c:v>
                </c:pt>
                <c:pt idx="6687">
                  <c:v>38583</c:v>
                </c:pt>
                <c:pt idx="6688">
                  <c:v>38586</c:v>
                </c:pt>
                <c:pt idx="6689">
                  <c:v>38587</c:v>
                </c:pt>
                <c:pt idx="6690">
                  <c:v>38588</c:v>
                </c:pt>
                <c:pt idx="6691">
                  <c:v>38589</c:v>
                </c:pt>
                <c:pt idx="6692">
                  <c:v>38590</c:v>
                </c:pt>
                <c:pt idx="6693">
                  <c:v>38593</c:v>
                </c:pt>
                <c:pt idx="6694">
                  <c:v>38594</c:v>
                </c:pt>
                <c:pt idx="6695">
                  <c:v>38595</c:v>
                </c:pt>
                <c:pt idx="6696">
                  <c:v>38596</c:v>
                </c:pt>
                <c:pt idx="6697">
                  <c:v>38597</c:v>
                </c:pt>
                <c:pt idx="6698">
                  <c:v>38600</c:v>
                </c:pt>
                <c:pt idx="6699">
                  <c:v>38601</c:v>
                </c:pt>
                <c:pt idx="6700">
                  <c:v>38602</c:v>
                </c:pt>
                <c:pt idx="6701">
                  <c:v>38603</c:v>
                </c:pt>
                <c:pt idx="6702">
                  <c:v>38604</c:v>
                </c:pt>
                <c:pt idx="6703">
                  <c:v>38607</c:v>
                </c:pt>
                <c:pt idx="6704">
                  <c:v>38608</c:v>
                </c:pt>
                <c:pt idx="6705">
                  <c:v>38609</c:v>
                </c:pt>
                <c:pt idx="6706">
                  <c:v>38610</c:v>
                </c:pt>
                <c:pt idx="6707">
                  <c:v>38611</c:v>
                </c:pt>
                <c:pt idx="6708">
                  <c:v>38614</c:v>
                </c:pt>
                <c:pt idx="6709">
                  <c:v>38615</c:v>
                </c:pt>
                <c:pt idx="6710">
                  <c:v>38616</c:v>
                </c:pt>
                <c:pt idx="6711">
                  <c:v>38617</c:v>
                </c:pt>
                <c:pt idx="6712">
                  <c:v>38618</c:v>
                </c:pt>
                <c:pt idx="6713">
                  <c:v>38621</c:v>
                </c:pt>
                <c:pt idx="6714">
                  <c:v>38622</c:v>
                </c:pt>
                <c:pt idx="6715">
                  <c:v>38623</c:v>
                </c:pt>
                <c:pt idx="6716">
                  <c:v>38624</c:v>
                </c:pt>
                <c:pt idx="6717">
                  <c:v>38625</c:v>
                </c:pt>
                <c:pt idx="6718">
                  <c:v>38628</c:v>
                </c:pt>
                <c:pt idx="6719">
                  <c:v>38629</c:v>
                </c:pt>
                <c:pt idx="6720">
                  <c:v>38630</c:v>
                </c:pt>
                <c:pt idx="6721">
                  <c:v>38631</c:v>
                </c:pt>
                <c:pt idx="6722">
                  <c:v>38632</c:v>
                </c:pt>
                <c:pt idx="6723">
                  <c:v>38635</c:v>
                </c:pt>
                <c:pt idx="6724">
                  <c:v>38636</c:v>
                </c:pt>
                <c:pt idx="6725">
                  <c:v>38637</c:v>
                </c:pt>
                <c:pt idx="6726">
                  <c:v>38638</c:v>
                </c:pt>
                <c:pt idx="6727">
                  <c:v>38639</c:v>
                </c:pt>
                <c:pt idx="6728">
                  <c:v>38642</c:v>
                </c:pt>
                <c:pt idx="6729">
                  <c:v>38643</c:v>
                </c:pt>
                <c:pt idx="6730">
                  <c:v>38644</c:v>
                </c:pt>
                <c:pt idx="6731">
                  <c:v>38645</c:v>
                </c:pt>
                <c:pt idx="6732">
                  <c:v>38646</c:v>
                </c:pt>
                <c:pt idx="6733">
                  <c:v>38649</c:v>
                </c:pt>
                <c:pt idx="6734">
                  <c:v>38650</c:v>
                </c:pt>
                <c:pt idx="6735">
                  <c:v>38651</c:v>
                </c:pt>
                <c:pt idx="6736">
                  <c:v>38652</c:v>
                </c:pt>
                <c:pt idx="6737">
                  <c:v>38653</c:v>
                </c:pt>
                <c:pt idx="6738">
                  <c:v>38656</c:v>
                </c:pt>
                <c:pt idx="6739">
                  <c:v>38657</c:v>
                </c:pt>
                <c:pt idx="6740">
                  <c:v>38658</c:v>
                </c:pt>
                <c:pt idx="6741">
                  <c:v>38659</c:v>
                </c:pt>
                <c:pt idx="6742">
                  <c:v>38660</c:v>
                </c:pt>
                <c:pt idx="6743">
                  <c:v>38663</c:v>
                </c:pt>
                <c:pt idx="6744">
                  <c:v>38664</c:v>
                </c:pt>
                <c:pt idx="6745">
                  <c:v>38665</c:v>
                </c:pt>
                <c:pt idx="6746">
                  <c:v>38666</c:v>
                </c:pt>
                <c:pt idx="6747">
                  <c:v>38667</c:v>
                </c:pt>
                <c:pt idx="6748">
                  <c:v>38670</c:v>
                </c:pt>
                <c:pt idx="6749">
                  <c:v>38671</c:v>
                </c:pt>
                <c:pt idx="6750">
                  <c:v>38672</c:v>
                </c:pt>
                <c:pt idx="6751">
                  <c:v>38673</c:v>
                </c:pt>
                <c:pt idx="6752">
                  <c:v>38674</c:v>
                </c:pt>
                <c:pt idx="6753">
                  <c:v>38677</c:v>
                </c:pt>
                <c:pt idx="6754">
                  <c:v>38678</c:v>
                </c:pt>
                <c:pt idx="6755">
                  <c:v>38679</c:v>
                </c:pt>
                <c:pt idx="6756">
                  <c:v>38680</c:v>
                </c:pt>
                <c:pt idx="6757">
                  <c:v>38681</c:v>
                </c:pt>
                <c:pt idx="6758">
                  <c:v>38684</c:v>
                </c:pt>
                <c:pt idx="6759">
                  <c:v>38685</c:v>
                </c:pt>
                <c:pt idx="6760">
                  <c:v>38686</c:v>
                </c:pt>
                <c:pt idx="6761">
                  <c:v>38687</c:v>
                </c:pt>
                <c:pt idx="6762">
                  <c:v>38688</c:v>
                </c:pt>
                <c:pt idx="6763">
                  <c:v>38691</c:v>
                </c:pt>
                <c:pt idx="6764">
                  <c:v>38692</c:v>
                </c:pt>
                <c:pt idx="6765">
                  <c:v>38693</c:v>
                </c:pt>
                <c:pt idx="6766">
                  <c:v>38694</c:v>
                </c:pt>
                <c:pt idx="6767">
                  <c:v>38695</c:v>
                </c:pt>
                <c:pt idx="6768">
                  <c:v>38698</c:v>
                </c:pt>
                <c:pt idx="6769">
                  <c:v>38699</c:v>
                </c:pt>
                <c:pt idx="6770">
                  <c:v>38700</c:v>
                </c:pt>
                <c:pt idx="6771">
                  <c:v>38701</c:v>
                </c:pt>
                <c:pt idx="6772">
                  <c:v>38702</c:v>
                </c:pt>
                <c:pt idx="6773">
                  <c:v>38705</c:v>
                </c:pt>
                <c:pt idx="6774">
                  <c:v>38706</c:v>
                </c:pt>
                <c:pt idx="6775">
                  <c:v>38707</c:v>
                </c:pt>
                <c:pt idx="6776">
                  <c:v>38708</c:v>
                </c:pt>
                <c:pt idx="6777">
                  <c:v>38709</c:v>
                </c:pt>
                <c:pt idx="6778">
                  <c:v>38712</c:v>
                </c:pt>
                <c:pt idx="6779">
                  <c:v>38713</c:v>
                </c:pt>
                <c:pt idx="6780">
                  <c:v>38714</c:v>
                </c:pt>
                <c:pt idx="6781">
                  <c:v>38715</c:v>
                </c:pt>
                <c:pt idx="6782">
                  <c:v>38716</c:v>
                </c:pt>
                <c:pt idx="6783">
                  <c:v>38719</c:v>
                </c:pt>
                <c:pt idx="6784">
                  <c:v>38720</c:v>
                </c:pt>
                <c:pt idx="6785">
                  <c:v>38721</c:v>
                </c:pt>
                <c:pt idx="6786">
                  <c:v>38722</c:v>
                </c:pt>
                <c:pt idx="6787">
                  <c:v>38723</c:v>
                </c:pt>
                <c:pt idx="6788">
                  <c:v>38726</c:v>
                </c:pt>
                <c:pt idx="6789">
                  <c:v>38727</c:v>
                </c:pt>
                <c:pt idx="6790">
                  <c:v>38728</c:v>
                </c:pt>
                <c:pt idx="6791">
                  <c:v>38729</c:v>
                </c:pt>
                <c:pt idx="6792">
                  <c:v>38730</c:v>
                </c:pt>
                <c:pt idx="6793">
                  <c:v>38733</c:v>
                </c:pt>
                <c:pt idx="6794">
                  <c:v>38734</c:v>
                </c:pt>
                <c:pt idx="6795">
                  <c:v>38735</c:v>
                </c:pt>
                <c:pt idx="6796">
                  <c:v>38736</c:v>
                </c:pt>
                <c:pt idx="6797">
                  <c:v>38737</c:v>
                </c:pt>
                <c:pt idx="6798">
                  <c:v>38740</c:v>
                </c:pt>
                <c:pt idx="6799">
                  <c:v>38741</c:v>
                </c:pt>
                <c:pt idx="6800">
                  <c:v>38742</c:v>
                </c:pt>
                <c:pt idx="6801">
                  <c:v>38743</c:v>
                </c:pt>
                <c:pt idx="6802">
                  <c:v>38744</c:v>
                </c:pt>
                <c:pt idx="6803">
                  <c:v>38747</c:v>
                </c:pt>
                <c:pt idx="6804">
                  <c:v>38748</c:v>
                </c:pt>
                <c:pt idx="6805">
                  <c:v>38749</c:v>
                </c:pt>
                <c:pt idx="6806">
                  <c:v>38750</c:v>
                </c:pt>
                <c:pt idx="6807">
                  <c:v>38751</c:v>
                </c:pt>
                <c:pt idx="6808">
                  <c:v>38754</c:v>
                </c:pt>
                <c:pt idx="6809">
                  <c:v>38755</c:v>
                </c:pt>
                <c:pt idx="6810">
                  <c:v>38756</c:v>
                </c:pt>
                <c:pt idx="6811">
                  <c:v>38757</c:v>
                </c:pt>
                <c:pt idx="6812">
                  <c:v>38758</c:v>
                </c:pt>
                <c:pt idx="6813">
                  <c:v>38761</c:v>
                </c:pt>
                <c:pt idx="6814">
                  <c:v>38762</c:v>
                </c:pt>
                <c:pt idx="6815">
                  <c:v>38763</c:v>
                </c:pt>
                <c:pt idx="6816">
                  <c:v>38764</c:v>
                </c:pt>
                <c:pt idx="6817">
                  <c:v>38765</c:v>
                </c:pt>
                <c:pt idx="6818">
                  <c:v>38768</c:v>
                </c:pt>
                <c:pt idx="6819">
                  <c:v>38769</c:v>
                </c:pt>
                <c:pt idx="6820">
                  <c:v>38770</c:v>
                </c:pt>
                <c:pt idx="6821">
                  <c:v>38771</c:v>
                </c:pt>
                <c:pt idx="6822">
                  <c:v>38772</c:v>
                </c:pt>
                <c:pt idx="6823">
                  <c:v>38775</c:v>
                </c:pt>
                <c:pt idx="6824">
                  <c:v>38776</c:v>
                </c:pt>
                <c:pt idx="6825">
                  <c:v>38777</c:v>
                </c:pt>
                <c:pt idx="6826">
                  <c:v>38778</c:v>
                </c:pt>
                <c:pt idx="6827">
                  <c:v>38779</c:v>
                </c:pt>
                <c:pt idx="6828">
                  <c:v>38782</c:v>
                </c:pt>
                <c:pt idx="6829">
                  <c:v>38783</c:v>
                </c:pt>
                <c:pt idx="6830">
                  <c:v>38784</c:v>
                </c:pt>
                <c:pt idx="6831">
                  <c:v>38785</c:v>
                </c:pt>
                <c:pt idx="6832">
                  <c:v>38786</c:v>
                </c:pt>
                <c:pt idx="6833">
                  <c:v>38789</c:v>
                </c:pt>
                <c:pt idx="6834">
                  <c:v>38790</c:v>
                </c:pt>
                <c:pt idx="6835">
                  <c:v>38791</c:v>
                </c:pt>
                <c:pt idx="6836">
                  <c:v>38792</c:v>
                </c:pt>
                <c:pt idx="6837">
                  <c:v>38793</c:v>
                </c:pt>
                <c:pt idx="6838">
                  <c:v>38796</c:v>
                </c:pt>
                <c:pt idx="6839">
                  <c:v>38797</c:v>
                </c:pt>
                <c:pt idx="6840">
                  <c:v>38798</c:v>
                </c:pt>
                <c:pt idx="6841">
                  <c:v>38799</c:v>
                </c:pt>
                <c:pt idx="6842">
                  <c:v>38800</c:v>
                </c:pt>
                <c:pt idx="6843">
                  <c:v>38803</c:v>
                </c:pt>
                <c:pt idx="6844">
                  <c:v>38804</c:v>
                </c:pt>
                <c:pt idx="6845">
                  <c:v>38805</c:v>
                </c:pt>
                <c:pt idx="6846">
                  <c:v>38806</c:v>
                </c:pt>
                <c:pt idx="6847">
                  <c:v>38807</c:v>
                </c:pt>
                <c:pt idx="6848">
                  <c:v>38810</c:v>
                </c:pt>
                <c:pt idx="6849">
                  <c:v>38811</c:v>
                </c:pt>
                <c:pt idx="6850">
                  <c:v>38812</c:v>
                </c:pt>
                <c:pt idx="6851">
                  <c:v>38813</c:v>
                </c:pt>
                <c:pt idx="6852">
                  <c:v>38814</c:v>
                </c:pt>
                <c:pt idx="6853">
                  <c:v>38817</c:v>
                </c:pt>
                <c:pt idx="6854">
                  <c:v>38818</c:v>
                </c:pt>
                <c:pt idx="6855">
                  <c:v>38819</c:v>
                </c:pt>
                <c:pt idx="6856">
                  <c:v>38820</c:v>
                </c:pt>
                <c:pt idx="6857">
                  <c:v>38821</c:v>
                </c:pt>
                <c:pt idx="6858">
                  <c:v>38824</c:v>
                </c:pt>
                <c:pt idx="6859">
                  <c:v>38825</c:v>
                </c:pt>
                <c:pt idx="6860">
                  <c:v>38826</c:v>
                </c:pt>
                <c:pt idx="6861">
                  <c:v>38827</c:v>
                </c:pt>
                <c:pt idx="6862">
                  <c:v>38828</c:v>
                </c:pt>
                <c:pt idx="6863">
                  <c:v>38831</c:v>
                </c:pt>
                <c:pt idx="6864">
                  <c:v>38832</c:v>
                </c:pt>
                <c:pt idx="6865">
                  <c:v>38833</c:v>
                </c:pt>
                <c:pt idx="6866">
                  <c:v>38834</c:v>
                </c:pt>
                <c:pt idx="6867">
                  <c:v>38835</c:v>
                </c:pt>
                <c:pt idx="6868">
                  <c:v>38838</c:v>
                </c:pt>
                <c:pt idx="6869">
                  <c:v>38839</c:v>
                </c:pt>
                <c:pt idx="6870">
                  <c:v>38840</c:v>
                </c:pt>
                <c:pt idx="6871">
                  <c:v>38841</c:v>
                </c:pt>
                <c:pt idx="6872">
                  <c:v>38842</c:v>
                </c:pt>
                <c:pt idx="6873">
                  <c:v>38845</c:v>
                </c:pt>
                <c:pt idx="6874">
                  <c:v>38846</c:v>
                </c:pt>
                <c:pt idx="6875">
                  <c:v>38847</c:v>
                </c:pt>
                <c:pt idx="6876">
                  <c:v>38848</c:v>
                </c:pt>
                <c:pt idx="6877">
                  <c:v>38849</c:v>
                </c:pt>
                <c:pt idx="6878">
                  <c:v>38852</c:v>
                </c:pt>
                <c:pt idx="6879">
                  <c:v>38853</c:v>
                </c:pt>
                <c:pt idx="6880">
                  <c:v>38854</c:v>
                </c:pt>
                <c:pt idx="6881">
                  <c:v>38855</c:v>
                </c:pt>
                <c:pt idx="6882">
                  <c:v>38856</c:v>
                </c:pt>
                <c:pt idx="6883">
                  <c:v>38859</c:v>
                </c:pt>
                <c:pt idx="6884">
                  <c:v>38860</c:v>
                </c:pt>
                <c:pt idx="6885">
                  <c:v>38861</c:v>
                </c:pt>
                <c:pt idx="6886">
                  <c:v>38862</c:v>
                </c:pt>
                <c:pt idx="6887">
                  <c:v>38863</c:v>
                </c:pt>
                <c:pt idx="6888">
                  <c:v>38866</c:v>
                </c:pt>
                <c:pt idx="6889">
                  <c:v>38867</c:v>
                </c:pt>
                <c:pt idx="6890">
                  <c:v>38868</c:v>
                </c:pt>
                <c:pt idx="6891">
                  <c:v>38869</c:v>
                </c:pt>
                <c:pt idx="6892">
                  <c:v>38870</c:v>
                </c:pt>
                <c:pt idx="6893">
                  <c:v>38873</c:v>
                </c:pt>
                <c:pt idx="6894">
                  <c:v>38874</c:v>
                </c:pt>
                <c:pt idx="6895">
                  <c:v>38875</c:v>
                </c:pt>
                <c:pt idx="6896">
                  <c:v>38876</c:v>
                </c:pt>
                <c:pt idx="6897">
                  <c:v>38877</c:v>
                </c:pt>
                <c:pt idx="6898">
                  <c:v>38880</c:v>
                </c:pt>
                <c:pt idx="6899">
                  <c:v>38881</c:v>
                </c:pt>
                <c:pt idx="6900">
                  <c:v>38882</c:v>
                </c:pt>
                <c:pt idx="6901">
                  <c:v>38883</c:v>
                </c:pt>
                <c:pt idx="6902">
                  <c:v>38884</c:v>
                </c:pt>
                <c:pt idx="6903">
                  <c:v>38887</c:v>
                </c:pt>
                <c:pt idx="6904">
                  <c:v>38888</c:v>
                </c:pt>
                <c:pt idx="6905">
                  <c:v>38889</c:v>
                </c:pt>
                <c:pt idx="6906">
                  <c:v>38890</c:v>
                </c:pt>
                <c:pt idx="6907">
                  <c:v>38891</c:v>
                </c:pt>
                <c:pt idx="6908">
                  <c:v>38894</c:v>
                </c:pt>
                <c:pt idx="6909">
                  <c:v>38895</c:v>
                </c:pt>
                <c:pt idx="6910">
                  <c:v>38896</c:v>
                </c:pt>
                <c:pt idx="6911">
                  <c:v>38897</c:v>
                </c:pt>
                <c:pt idx="6912">
                  <c:v>38898</c:v>
                </c:pt>
                <c:pt idx="6913">
                  <c:v>38901</c:v>
                </c:pt>
                <c:pt idx="6914">
                  <c:v>38902</c:v>
                </c:pt>
                <c:pt idx="6915">
                  <c:v>38903</c:v>
                </c:pt>
                <c:pt idx="6916">
                  <c:v>38904</c:v>
                </c:pt>
                <c:pt idx="6917">
                  <c:v>38905</c:v>
                </c:pt>
                <c:pt idx="6918">
                  <c:v>38908</c:v>
                </c:pt>
                <c:pt idx="6919">
                  <c:v>38909</c:v>
                </c:pt>
                <c:pt idx="6920">
                  <c:v>38910</c:v>
                </c:pt>
                <c:pt idx="6921">
                  <c:v>38911</c:v>
                </c:pt>
                <c:pt idx="6922">
                  <c:v>38912</c:v>
                </c:pt>
                <c:pt idx="6923">
                  <c:v>38915</c:v>
                </c:pt>
                <c:pt idx="6924">
                  <c:v>38916</c:v>
                </c:pt>
                <c:pt idx="6925">
                  <c:v>38917</c:v>
                </c:pt>
                <c:pt idx="6926">
                  <c:v>38918</c:v>
                </c:pt>
                <c:pt idx="6927">
                  <c:v>38919</c:v>
                </c:pt>
                <c:pt idx="6928">
                  <c:v>38922</c:v>
                </c:pt>
                <c:pt idx="6929">
                  <c:v>38923</c:v>
                </c:pt>
                <c:pt idx="6930">
                  <c:v>38924</c:v>
                </c:pt>
                <c:pt idx="6931">
                  <c:v>38925</c:v>
                </c:pt>
                <c:pt idx="6932">
                  <c:v>38926</c:v>
                </c:pt>
                <c:pt idx="6933">
                  <c:v>38929</c:v>
                </c:pt>
                <c:pt idx="6934">
                  <c:v>38930</c:v>
                </c:pt>
                <c:pt idx="6935">
                  <c:v>38931</c:v>
                </c:pt>
                <c:pt idx="6936">
                  <c:v>38932</c:v>
                </c:pt>
                <c:pt idx="6937">
                  <c:v>38933</c:v>
                </c:pt>
                <c:pt idx="6938">
                  <c:v>38936</c:v>
                </c:pt>
                <c:pt idx="6939">
                  <c:v>38937</c:v>
                </c:pt>
                <c:pt idx="6940">
                  <c:v>38938</c:v>
                </c:pt>
                <c:pt idx="6941">
                  <c:v>38939</c:v>
                </c:pt>
                <c:pt idx="6942">
                  <c:v>38940</c:v>
                </c:pt>
                <c:pt idx="6943">
                  <c:v>38943</c:v>
                </c:pt>
                <c:pt idx="6944">
                  <c:v>38944</c:v>
                </c:pt>
                <c:pt idx="6945">
                  <c:v>38945</c:v>
                </c:pt>
                <c:pt idx="6946">
                  <c:v>38946</c:v>
                </c:pt>
                <c:pt idx="6947">
                  <c:v>38947</c:v>
                </c:pt>
                <c:pt idx="6948">
                  <c:v>38950</c:v>
                </c:pt>
                <c:pt idx="6949">
                  <c:v>38951</c:v>
                </c:pt>
                <c:pt idx="6950">
                  <c:v>38952</c:v>
                </c:pt>
                <c:pt idx="6951">
                  <c:v>38953</c:v>
                </c:pt>
                <c:pt idx="6952">
                  <c:v>38954</c:v>
                </c:pt>
                <c:pt idx="6953">
                  <c:v>38957</c:v>
                </c:pt>
                <c:pt idx="6954">
                  <c:v>38958</c:v>
                </c:pt>
                <c:pt idx="6955">
                  <c:v>38959</c:v>
                </c:pt>
                <c:pt idx="6956">
                  <c:v>38960</c:v>
                </c:pt>
                <c:pt idx="6957">
                  <c:v>38961</c:v>
                </c:pt>
                <c:pt idx="6958">
                  <c:v>38964</c:v>
                </c:pt>
                <c:pt idx="6959">
                  <c:v>38965</c:v>
                </c:pt>
                <c:pt idx="6960">
                  <c:v>38966</c:v>
                </c:pt>
                <c:pt idx="6961">
                  <c:v>38967</c:v>
                </c:pt>
                <c:pt idx="6962">
                  <c:v>38968</c:v>
                </c:pt>
                <c:pt idx="6963">
                  <c:v>38971</c:v>
                </c:pt>
                <c:pt idx="6964">
                  <c:v>38972</c:v>
                </c:pt>
                <c:pt idx="6965">
                  <c:v>38973</c:v>
                </c:pt>
                <c:pt idx="6966">
                  <c:v>38974</c:v>
                </c:pt>
                <c:pt idx="6967">
                  <c:v>38975</c:v>
                </c:pt>
                <c:pt idx="6968">
                  <c:v>38978</c:v>
                </c:pt>
                <c:pt idx="6969">
                  <c:v>38979</c:v>
                </c:pt>
                <c:pt idx="6970">
                  <c:v>38980</c:v>
                </c:pt>
                <c:pt idx="6971">
                  <c:v>38981</c:v>
                </c:pt>
                <c:pt idx="6972">
                  <c:v>38982</c:v>
                </c:pt>
                <c:pt idx="6973">
                  <c:v>38985</c:v>
                </c:pt>
                <c:pt idx="6974">
                  <c:v>38986</c:v>
                </c:pt>
                <c:pt idx="6975">
                  <c:v>38987</c:v>
                </c:pt>
                <c:pt idx="6976">
                  <c:v>38988</c:v>
                </c:pt>
                <c:pt idx="6977">
                  <c:v>38989</c:v>
                </c:pt>
                <c:pt idx="6978">
                  <c:v>38992</c:v>
                </c:pt>
                <c:pt idx="6979">
                  <c:v>38993</c:v>
                </c:pt>
                <c:pt idx="6980">
                  <c:v>38994</c:v>
                </c:pt>
                <c:pt idx="6981">
                  <c:v>38995</c:v>
                </c:pt>
                <c:pt idx="6982">
                  <c:v>38996</c:v>
                </c:pt>
                <c:pt idx="6983">
                  <c:v>38999</c:v>
                </c:pt>
                <c:pt idx="6984">
                  <c:v>39000</c:v>
                </c:pt>
                <c:pt idx="6985">
                  <c:v>39001</c:v>
                </c:pt>
                <c:pt idx="6986">
                  <c:v>39002</c:v>
                </c:pt>
                <c:pt idx="6987">
                  <c:v>39003</c:v>
                </c:pt>
                <c:pt idx="6988">
                  <c:v>39006</c:v>
                </c:pt>
                <c:pt idx="6989">
                  <c:v>39007</c:v>
                </c:pt>
                <c:pt idx="6990">
                  <c:v>39008</c:v>
                </c:pt>
                <c:pt idx="6991">
                  <c:v>39009</c:v>
                </c:pt>
                <c:pt idx="6992">
                  <c:v>39010</c:v>
                </c:pt>
                <c:pt idx="6993">
                  <c:v>39013</c:v>
                </c:pt>
                <c:pt idx="6994">
                  <c:v>39014</c:v>
                </c:pt>
                <c:pt idx="6995">
                  <c:v>39015</c:v>
                </c:pt>
                <c:pt idx="6996">
                  <c:v>39016</c:v>
                </c:pt>
                <c:pt idx="6997">
                  <c:v>39017</c:v>
                </c:pt>
                <c:pt idx="6998">
                  <c:v>39020</c:v>
                </c:pt>
                <c:pt idx="6999">
                  <c:v>39021</c:v>
                </c:pt>
                <c:pt idx="7000">
                  <c:v>39022</c:v>
                </c:pt>
                <c:pt idx="7001">
                  <c:v>39023</c:v>
                </c:pt>
                <c:pt idx="7002">
                  <c:v>39024</c:v>
                </c:pt>
                <c:pt idx="7003">
                  <c:v>39027</c:v>
                </c:pt>
                <c:pt idx="7004">
                  <c:v>39028</c:v>
                </c:pt>
                <c:pt idx="7005">
                  <c:v>39029</c:v>
                </c:pt>
                <c:pt idx="7006">
                  <c:v>39030</c:v>
                </c:pt>
                <c:pt idx="7007">
                  <c:v>39031</c:v>
                </c:pt>
                <c:pt idx="7008">
                  <c:v>39034</c:v>
                </c:pt>
                <c:pt idx="7009">
                  <c:v>39035</c:v>
                </c:pt>
                <c:pt idx="7010">
                  <c:v>39036</c:v>
                </c:pt>
                <c:pt idx="7011">
                  <c:v>39037</c:v>
                </c:pt>
                <c:pt idx="7012">
                  <c:v>39038</c:v>
                </c:pt>
                <c:pt idx="7013">
                  <c:v>39041</c:v>
                </c:pt>
                <c:pt idx="7014">
                  <c:v>39042</c:v>
                </c:pt>
                <c:pt idx="7015">
                  <c:v>39043</c:v>
                </c:pt>
                <c:pt idx="7016">
                  <c:v>39044</c:v>
                </c:pt>
                <c:pt idx="7017">
                  <c:v>39045</c:v>
                </c:pt>
                <c:pt idx="7018">
                  <c:v>39048</c:v>
                </c:pt>
                <c:pt idx="7019">
                  <c:v>39049</c:v>
                </c:pt>
                <c:pt idx="7020">
                  <c:v>39050</c:v>
                </c:pt>
                <c:pt idx="7021">
                  <c:v>39051</c:v>
                </c:pt>
                <c:pt idx="7022">
                  <c:v>39052</c:v>
                </c:pt>
                <c:pt idx="7023">
                  <c:v>39055</c:v>
                </c:pt>
                <c:pt idx="7024">
                  <c:v>39056</c:v>
                </c:pt>
                <c:pt idx="7025">
                  <c:v>39057</c:v>
                </c:pt>
                <c:pt idx="7026">
                  <c:v>39058</c:v>
                </c:pt>
                <c:pt idx="7027">
                  <c:v>39059</c:v>
                </c:pt>
                <c:pt idx="7028">
                  <c:v>39062</c:v>
                </c:pt>
                <c:pt idx="7029">
                  <c:v>39063</c:v>
                </c:pt>
                <c:pt idx="7030">
                  <c:v>39064</c:v>
                </c:pt>
                <c:pt idx="7031">
                  <c:v>39065</c:v>
                </c:pt>
                <c:pt idx="7032">
                  <c:v>39066</c:v>
                </c:pt>
                <c:pt idx="7033">
                  <c:v>39069</c:v>
                </c:pt>
                <c:pt idx="7034">
                  <c:v>39070</c:v>
                </c:pt>
                <c:pt idx="7035">
                  <c:v>39071</c:v>
                </c:pt>
                <c:pt idx="7036">
                  <c:v>39072</c:v>
                </c:pt>
                <c:pt idx="7037">
                  <c:v>39073</c:v>
                </c:pt>
                <c:pt idx="7038">
                  <c:v>39076</c:v>
                </c:pt>
                <c:pt idx="7039">
                  <c:v>39077</c:v>
                </c:pt>
                <c:pt idx="7040">
                  <c:v>39078</c:v>
                </c:pt>
                <c:pt idx="7041">
                  <c:v>39079</c:v>
                </c:pt>
                <c:pt idx="7042">
                  <c:v>39080</c:v>
                </c:pt>
                <c:pt idx="7043">
                  <c:v>39083</c:v>
                </c:pt>
                <c:pt idx="7044">
                  <c:v>39084</c:v>
                </c:pt>
                <c:pt idx="7045">
                  <c:v>39085</c:v>
                </c:pt>
                <c:pt idx="7046">
                  <c:v>39086</c:v>
                </c:pt>
                <c:pt idx="7047">
                  <c:v>39087</c:v>
                </c:pt>
                <c:pt idx="7048">
                  <c:v>39090</c:v>
                </c:pt>
                <c:pt idx="7049">
                  <c:v>39091</c:v>
                </c:pt>
                <c:pt idx="7050">
                  <c:v>39092</c:v>
                </c:pt>
                <c:pt idx="7051">
                  <c:v>39093</c:v>
                </c:pt>
                <c:pt idx="7052">
                  <c:v>39094</c:v>
                </c:pt>
                <c:pt idx="7053">
                  <c:v>39097</c:v>
                </c:pt>
                <c:pt idx="7054">
                  <c:v>39098</c:v>
                </c:pt>
                <c:pt idx="7055">
                  <c:v>39099</c:v>
                </c:pt>
                <c:pt idx="7056">
                  <c:v>39100</c:v>
                </c:pt>
                <c:pt idx="7057">
                  <c:v>39101</c:v>
                </c:pt>
                <c:pt idx="7058">
                  <c:v>39104</c:v>
                </c:pt>
                <c:pt idx="7059">
                  <c:v>39105</c:v>
                </c:pt>
                <c:pt idx="7060">
                  <c:v>39106</c:v>
                </c:pt>
                <c:pt idx="7061">
                  <c:v>39107</c:v>
                </c:pt>
                <c:pt idx="7062">
                  <c:v>39108</c:v>
                </c:pt>
                <c:pt idx="7063">
                  <c:v>39111</c:v>
                </c:pt>
                <c:pt idx="7064">
                  <c:v>39112</c:v>
                </c:pt>
                <c:pt idx="7065">
                  <c:v>39113</c:v>
                </c:pt>
                <c:pt idx="7066">
                  <c:v>39114</c:v>
                </c:pt>
                <c:pt idx="7067">
                  <c:v>39115</c:v>
                </c:pt>
                <c:pt idx="7068">
                  <c:v>39118</c:v>
                </c:pt>
                <c:pt idx="7069">
                  <c:v>39119</c:v>
                </c:pt>
                <c:pt idx="7070">
                  <c:v>39120</c:v>
                </c:pt>
                <c:pt idx="7071">
                  <c:v>39121</c:v>
                </c:pt>
                <c:pt idx="7072">
                  <c:v>39122</c:v>
                </c:pt>
                <c:pt idx="7073">
                  <c:v>39125</c:v>
                </c:pt>
                <c:pt idx="7074">
                  <c:v>39126</c:v>
                </c:pt>
                <c:pt idx="7075">
                  <c:v>39127</c:v>
                </c:pt>
                <c:pt idx="7076">
                  <c:v>39128</c:v>
                </c:pt>
                <c:pt idx="7077">
                  <c:v>39129</c:v>
                </c:pt>
                <c:pt idx="7078">
                  <c:v>39132</c:v>
                </c:pt>
                <c:pt idx="7079">
                  <c:v>39133</c:v>
                </c:pt>
                <c:pt idx="7080">
                  <c:v>39134</c:v>
                </c:pt>
                <c:pt idx="7081">
                  <c:v>39135</c:v>
                </c:pt>
                <c:pt idx="7082">
                  <c:v>39136</c:v>
                </c:pt>
                <c:pt idx="7083">
                  <c:v>39139</c:v>
                </c:pt>
                <c:pt idx="7084">
                  <c:v>39140</c:v>
                </c:pt>
                <c:pt idx="7085">
                  <c:v>39141</c:v>
                </c:pt>
                <c:pt idx="7086">
                  <c:v>39142</c:v>
                </c:pt>
                <c:pt idx="7087">
                  <c:v>39143</c:v>
                </c:pt>
                <c:pt idx="7088">
                  <c:v>39146</c:v>
                </c:pt>
                <c:pt idx="7089">
                  <c:v>39147</c:v>
                </c:pt>
                <c:pt idx="7090">
                  <c:v>39148</c:v>
                </c:pt>
                <c:pt idx="7091">
                  <c:v>39149</c:v>
                </c:pt>
                <c:pt idx="7092">
                  <c:v>39150</c:v>
                </c:pt>
                <c:pt idx="7093">
                  <c:v>39153</c:v>
                </c:pt>
                <c:pt idx="7094">
                  <c:v>39154</c:v>
                </c:pt>
                <c:pt idx="7095">
                  <c:v>39155</c:v>
                </c:pt>
                <c:pt idx="7096">
                  <c:v>39156</c:v>
                </c:pt>
                <c:pt idx="7097">
                  <c:v>39157</c:v>
                </c:pt>
                <c:pt idx="7098">
                  <c:v>39160</c:v>
                </c:pt>
                <c:pt idx="7099">
                  <c:v>39161</c:v>
                </c:pt>
                <c:pt idx="7100">
                  <c:v>39162</c:v>
                </c:pt>
                <c:pt idx="7101">
                  <c:v>39163</c:v>
                </c:pt>
                <c:pt idx="7102">
                  <c:v>39164</c:v>
                </c:pt>
                <c:pt idx="7103">
                  <c:v>39167</c:v>
                </c:pt>
                <c:pt idx="7104">
                  <c:v>39168</c:v>
                </c:pt>
                <c:pt idx="7105">
                  <c:v>39169</c:v>
                </c:pt>
                <c:pt idx="7106">
                  <c:v>39170</c:v>
                </c:pt>
                <c:pt idx="7107">
                  <c:v>39171</c:v>
                </c:pt>
                <c:pt idx="7108">
                  <c:v>39174</c:v>
                </c:pt>
                <c:pt idx="7109">
                  <c:v>39175</c:v>
                </c:pt>
                <c:pt idx="7110">
                  <c:v>39176</c:v>
                </c:pt>
                <c:pt idx="7111">
                  <c:v>39177</c:v>
                </c:pt>
                <c:pt idx="7112">
                  <c:v>39178</c:v>
                </c:pt>
                <c:pt idx="7113">
                  <c:v>39181</c:v>
                </c:pt>
                <c:pt idx="7114">
                  <c:v>39182</c:v>
                </c:pt>
                <c:pt idx="7115">
                  <c:v>39183</c:v>
                </c:pt>
                <c:pt idx="7116">
                  <c:v>39184</c:v>
                </c:pt>
                <c:pt idx="7117">
                  <c:v>39185</c:v>
                </c:pt>
                <c:pt idx="7118">
                  <c:v>39188</c:v>
                </c:pt>
                <c:pt idx="7119">
                  <c:v>39189</c:v>
                </c:pt>
                <c:pt idx="7120">
                  <c:v>39190</c:v>
                </c:pt>
                <c:pt idx="7121">
                  <c:v>39191</c:v>
                </c:pt>
                <c:pt idx="7122">
                  <c:v>39192</c:v>
                </c:pt>
                <c:pt idx="7123">
                  <c:v>39195</c:v>
                </c:pt>
                <c:pt idx="7124">
                  <c:v>39196</c:v>
                </c:pt>
                <c:pt idx="7125">
                  <c:v>39197</c:v>
                </c:pt>
                <c:pt idx="7126">
                  <c:v>39198</c:v>
                </c:pt>
                <c:pt idx="7127">
                  <c:v>39199</c:v>
                </c:pt>
                <c:pt idx="7128">
                  <c:v>39202</c:v>
                </c:pt>
                <c:pt idx="7129">
                  <c:v>39203</c:v>
                </c:pt>
                <c:pt idx="7130">
                  <c:v>39204</c:v>
                </c:pt>
                <c:pt idx="7131">
                  <c:v>39205</c:v>
                </c:pt>
                <c:pt idx="7132">
                  <c:v>39206</c:v>
                </c:pt>
                <c:pt idx="7133">
                  <c:v>39209</c:v>
                </c:pt>
                <c:pt idx="7134">
                  <c:v>39210</c:v>
                </c:pt>
                <c:pt idx="7135">
                  <c:v>39211</c:v>
                </c:pt>
                <c:pt idx="7136">
                  <c:v>39212</c:v>
                </c:pt>
                <c:pt idx="7137">
                  <c:v>39213</c:v>
                </c:pt>
                <c:pt idx="7138">
                  <c:v>39216</c:v>
                </c:pt>
                <c:pt idx="7139">
                  <c:v>39217</c:v>
                </c:pt>
                <c:pt idx="7140">
                  <c:v>39218</c:v>
                </c:pt>
                <c:pt idx="7141">
                  <c:v>39219</c:v>
                </c:pt>
                <c:pt idx="7142">
                  <c:v>39220</c:v>
                </c:pt>
                <c:pt idx="7143">
                  <c:v>39223</c:v>
                </c:pt>
                <c:pt idx="7144">
                  <c:v>39224</c:v>
                </c:pt>
                <c:pt idx="7145">
                  <c:v>39225</c:v>
                </c:pt>
                <c:pt idx="7146">
                  <c:v>39226</c:v>
                </c:pt>
                <c:pt idx="7147">
                  <c:v>39227</c:v>
                </c:pt>
                <c:pt idx="7148">
                  <c:v>39230</c:v>
                </c:pt>
                <c:pt idx="7149">
                  <c:v>39231</c:v>
                </c:pt>
                <c:pt idx="7150">
                  <c:v>39232</c:v>
                </c:pt>
                <c:pt idx="7151">
                  <c:v>39233</c:v>
                </c:pt>
                <c:pt idx="7152">
                  <c:v>39234</c:v>
                </c:pt>
                <c:pt idx="7153">
                  <c:v>39237</c:v>
                </c:pt>
                <c:pt idx="7154">
                  <c:v>39238</c:v>
                </c:pt>
                <c:pt idx="7155">
                  <c:v>39239</c:v>
                </c:pt>
                <c:pt idx="7156">
                  <c:v>39240</c:v>
                </c:pt>
                <c:pt idx="7157">
                  <c:v>39241</c:v>
                </c:pt>
                <c:pt idx="7158">
                  <c:v>39244</c:v>
                </c:pt>
                <c:pt idx="7159">
                  <c:v>39245</c:v>
                </c:pt>
                <c:pt idx="7160">
                  <c:v>39246</c:v>
                </c:pt>
                <c:pt idx="7161">
                  <c:v>39247</c:v>
                </c:pt>
                <c:pt idx="7162">
                  <c:v>39248</c:v>
                </c:pt>
                <c:pt idx="7163">
                  <c:v>39251</c:v>
                </c:pt>
                <c:pt idx="7164">
                  <c:v>39252</c:v>
                </c:pt>
                <c:pt idx="7165">
                  <c:v>39253</c:v>
                </c:pt>
                <c:pt idx="7166">
                  <c:v>39254</c:v>
                </c:pt>
                <c:pt idx="7167">
                  <c:v>39255</c:v>
                </c:pt>
                <c:pt idx="7168">
                  <c:v>39258</c:v>
                </c:pt>
                <c:pt idx="7169">
                  <c:v>39259</c:v>
                </c:pt>
                <c:pt idx="7170">
                  <c:v>39260</c:v>
                </c:pt>
                <c:pt idx="7171">
                  <c:v>39261</c:v>
                </c:pt>
                <c:pt idx="7172">
                  <c:v>39262</c:v>
                </c:pt>
                <c:pt idx="7173">
                  <c:v>39265</c:v>
                </c:pt>
                <c:pt idx="7174">
                  <c:v>39266</c:v>
                </c:pt>
                <c:pt idx="7175">
                  <c:v>39267</c:v>
                </c:pt>
                <c:pt idx="7176">
                  <c:v>39268</c:v>
                </c:pt>
                <c:pt idx="7177">
                  <c:v>39269</c:v>
                </c:pt>
                <c:pt idx="7178">
                  <c:v>39272</c:v>
                </c:pt>
                <c:pt idx="7179">
                  <c:v>39273</c:v>
                </c:pt>
                <c:pt idx="7180">
                  <c:v>39274</c:v>
                </c:pt>
                <c:pt idx="7181">
                  <c:v>39275</c:v>
                </c:pt>
                <c:pt idx="7182">
                  <c:v>39276</c:v>
                </c:pt>
                <c:pt idx="7183">
                  <c:v>39279</c:v>
                </c:pt>
                <c:pt idx="7184">
                  <c:v>39280</c:v>
                </c:pt>
                <c:pt idx="7185">
                  <c:v>39281</c:v>
                </c:pt>
                <c:pt idx="7186">
                  <c:v>39282</c:v>
                </c:pt>
                <c:pt idx="7187">
                  <c:v>39283</c:v>
                </c:pt>
                <c:pt idx="7188">
                  <c:v>39286</c:v>
                </c:pt>
                <c:pt idx="7189">
                  <c:v>39287</c:v>
                </c:pt>
                <c:pt idx="7190">
                  <c:v>39288</c:v>
                </c:pt>
                <c:pt idx="7191">
                  <c:v>39289</c:v>
                </c:pt>
                <c:pt idx="7192">
                  <c:v>39290</c:v>
                </c:pt>
                <c:pt idx="7193">
                  <c:v>39293</c:v>
                </c:pt>
                <c:pt idx="7194">
                  <c:v>39294</c:v>
                </c:pt>
                <c:pt idx="7195">
                  <c:v>39295</c:v>
                </c:pt>
                <c:pt idx="7196">
                  <c:v>39296</c:v>
                </c:pt>
                <c:pt idx="7197">
                  <c:v>39297</c:v>
                </c:pt>
                <c:pt idx="7198">
                  <c:v>39300</c:v>
                </c:pt>
                <c:pt idx="7199">
                  <c:v>39301</c:v>
                </c:pt>
                <c:pt idx="7200">
                  <c:v>39302</c:v>
                </c:pt>
                <c:pt idx="7201">
                  <c:v>39303</c:v>
                </c:pt>
                <c:pt idx="7202">
                  <c:v>39304</c:v>
                </c:pt>
                <c:pt idx="7203">
                  <c:v>39307</c:v>
                </c:pt>
                <c:pt idx="7204">
                  <c:v>39308</c:v>
                </c:pt>
                <c:pt idx="7205">
                  <c:v>39309</c:v>
                </c:pt>
                <c:pt idx="7206">
                  <c:v>39310</c:v>
                </c:pt>
                <c:pt idx="7207">
                  <c:v>39311</c:v>
                </c:pt>
                <c:pt idx="7208">
                  <c:v>39314</c:v>
                </c:pt>
                <c:pt idx="7209">
                  <c:v>39315</c:v>
                </c:pt>
                <c:pt idx="7210">
                  <c:v>39316</c:v>
                </c:pt>
                <c:pt idx="7211">
                  <c:v>39317</c:v>
                </c:pt>
                <c:pt idx="7212">
                  <c:v>39318</c:v>
                </c:pt>
                <c:pt idx="7213">
                  <c:v>39321</c:v>
                </c:pt>
                <c:pt idx="7214">
                  <c:v>39322</c:v>
                </c:pt>
                <c:pt idx="7215">
                  <c:v>39323</c:v>
                </c:pt>
                <c:pt idx="7216">
                  <c:v>39324</c:v>
                </c:pt>
                <c:pt idx="7217">
                  <c:v>39325</c:v>
                </c:pt>
                <c:pt idx="7218">
                  <c:v>39328</c:v>
                </c:pt>
                <c:pt idx="7219">
                  <c:v>39329</c:v>
                </c:pt>
                <c:pt idx="7220">
                  <c:v>39330</c:v>
                </c:pt>
                <c:pt idx="7221">
                  <c:v>39331</c:v>
                </c:pt>
                <c:pt idx="7222">
                  <c:v>39332</c:v>
                </c:pt>
                <c:pt idx="7223">
                  <c:v>39335</c:v>
                </c:pt>
                <c:pt idx="7224">
                  <c:v>39336</c:v>
                </c:pt>
                <c:pt idx="7225">
                  <c:v>39337</c:v>
                </c:pt>
                <c:pt idx="7226">
                  <c:v>39338</c:v>
                </c:pt>
                <c:pt idx="7227">
                  <c:v>39339</c:v>
                </c:pt>
                <c:pt idx="7228">
                  <c:v>39342</c:v>
                </c:pt>
                <c:pt idx="7229">
                  <c:v>39343</c:v>
                </c:pt>
                <c:pt idx="7230">
                  <c:v>39344</c:v>
                </c:pt>
                <c:pt idx="7231">
                  <c:v>39345</c:v>
                </c:pt>
                <c:pt idx="7232">
                  <c:v>39346</c:v>
                </c:pt>
                <c:pt idx="7233">
                  <c:v>39349</c:v>
                </c:pt>
                <c:pt idx="7234">
                  <c:v>39350</c:v>
                </c:pt>
                <c:pt idx="7235">
                  <c:v>39351</c:v>
                </c:pt>
                <c:pt idx="7236">
                  <c:v>39352</c:v>
                </c:pt>
                <c:pt idx="7237">
                  <c:v>39353</c:v>
                </c:pt>
                <c:pt idx="7238">
                  <c:v>39356</c:v>
                </c:pt>
                <c:pt idx="7239">
                  <c:v>39357</c:v>
                </c:pt>
                <c:pt idx="7240">
                  <c:v>39358</c:v>
                </c:pt>
                <c:pt idx="7241">
                  <c:v>39359</c:v>
                </c:pt>
                <c:pt idx="7242">
                  <c:v>39360</c:v>
                </c:pt>
                <c:pt idx="7243">
                  <c:v>39363</c:v>
                </c:pt>
                <c:pt idx="7244">
                  <c:v>39364</c:v>
                </c:pt>
                <c:pt idx="7245">
                  <c:v>39365</c:v>
                </c:pt>
                <c:pt idx="7246">
                  <c:v>39366</c:v>
                </c:pt>
                <c:pt idx="7247">
                  <c:v>39367</c:v>
                </c:pt>
                <c:pt idx="7248">
                  <c:v>39370</c:v>
                </c:pt>
                <c:pt idx="7249">
                  <c:v>39371</c:v>
                </c:pt>
                <c:pt idx="7250">
                  <c:v>39372</c:v>
                </c:pt>
                <c:pt idx="7251">
                  <c:v>39373</c:v>
                </c:pt>
                <c:pt idx="7252">
                  <c:v>39374</c:v>
                </c:pt>
                <c:pt idx="7253">
                  <c:v>39377</c:v>
                </c:pt>
                <c:pt idx="7254">
                  <c:v>39378</c:v>
                </c:pt>
                <c:pt idx="7255">
                  <c:v>39379</c:v>
                </c:pt>
                <c:pt idx="7256">
                  <c:v>39380</c:v>
                </c:pt>
                <c:pt idx="7257">
                  <c:v>39381</c:v>
                </c:pt>
                <c:pt idx="7258">
                  <c:v>39384</c:v>
                </c:pt>
                <c:pt idx="7259">
                  <c:v>39385</c:v>
                </c:pt>
                <c:pt idx="7260">
                  <c:v>39386</c:v>
                </c:pt>
                <c:pt idx="7261">
                  <c:v>39387</c:v>
                </c:pt>
                <c:pt idx="7262">
                  <c:v>39388</c:v>
                </c:pt>
                <c:pt idx="7263">
                  <c:v>39391</c:v>
                </c:pt>
                <c:pt idx="7264">
                  <c:v>39392</c:v>
                </c:pt>
                <c:pt idx="7265">
                  <c:v>39393</c:v>
                </c:pt>
                <c:pt idx="7266">
                  <c:v>39394</c:v>
                </c:pt>
                <c:pt idx="7267">
                  <c:v>39395</c:v>
                </c:pt>
                <c:pt idx="7268">
                  <c:v>39398</c:v>
                </c:pt>
                <c:pt idx="7269">
                  <c:v>39399</c:v>
                </c:pt>
                <c:pt idx="7270">
                  <c:v>39400</c:v>
                </c:pt>
                <c:pt idx="7271">
                  <c:v>39401</c:v>
                </c:pt>
                <c:pt idx="7272">
                  <c:v>39402</c:v>
                </c:pt>
                <c:pt idx="7273">
                  <c:v>39405</c:v>
                </c:pt>
                <c:pt idx="7274">
                  <c:v>39406</c:v>
                </c:pt>
                <c:pt idx="7275">
                  <c:v>39407</c:v>
                </c:pt>
                <c:pt idx="7276">
                  <c:v>39408</c:v>
                </c:pt>
                <c:pt idx="7277">
                  <c:v>39409</c:v>
                </c:pt>
                <c:pt idx="7278">
                  <c:v>39412</c:v>
                </c:pt>
                <c:pt idx="7279">
                  <c:v>39413</c:v>
                </c:pt>
                <c:pt idx="7280">
                  <c:v>39414</c:v>
                </c:pt>
                <c:pt idx="7281">
                  <c:v>39415</c:v>
                </c:pt>
                <c:pt idx="7282">
                  <c:v>39416</c:v>
                </c:pt>
                <c:pt idx="7283">
                  <c:v>39419</c:v>
                </c:pt>
                <c:pt idx="7284">
                  <c:v>39420</c:v>
                </c:pt>
                <c:pt idx="7285">
                  <c:v>39421</c:v>
                </c:pt>
                <c:pt idx="7286">
                  <c:v>39422</c:v>
                </c:pt>
                <c:pt idx="7287">
                  <c:v>39423</c:v>
                </c:pt>
                <c:pt idx="7288">
                  <c:v>39426</c:v>
                </c:pt>
                <c:pt idx="7289">
                  <c:v>39427</c:v>
                </c:pt>
                <c:pt idx="7290">
                  <c:v>39428</c:v>
                </c:pt>
                <c:pt idx="7291">
                  <c:v>39429</c:v>
                </c:pt>
                <c:pt idx="7292">
                  <c:v>39430</c:v>
                </c:pt>
                <c:pt idx="7293">
                  <c:v>39433</c:v>
                </c:pt>
                <c:pt idx="7294">
                  <c:v>39434</c:v>
                </c:pt>
                <c:pt idx="7295">
                  <c:v>39435</c:v>
                </c:pt>
                <c:pt idx="7296">
                  <c:v>39436</c:v>
                </c:pt>
                <c:pt idx="7297">
                  <c:v>39437</c:v>
                </c:pt>
                <c:pt idx="7298">
                  <c:v>39440</c:v>
                </c:pt>
                <c:pt idx="7299">
                  <c:v>39441</c:v>
                </c:pt>
                <c:pt idx="7300">
                  <c:v>39442</c:v>
                </c:pt>
                <c:pt idx="7301">
                  <c:v>39443</c:v>
                </c:pt>
                <c:pt idx="7302">
                  <c:v>39444</c:v>
                </c:pt>
                <c:pt idx="7303">
                  <c:v>39447</c:v>
                </c:pt>
                <c:pt idx="7304">
                  <c:v>39448</c:v>
                </c:pt>
                <c:pt idx="7305">
                  <c:v>39449</c:v>
                </c:pt>
                <c:pt idx="7306">
                  <c:v>39450</c:v>
                </c:pt>
                <c:pt idx="7307">
                  <c:v>39451</c:v>
                </c:pt>
                <c:pt idx="7308">
                  <c:v>39454</c:v>
                </c:pt>
                <c:pt idx="7309">
                  <c:v>39455</c:v>
                </c:pt>
                <c:pt idx="7310">
                  <c:v>39456</c:v>
                </c:pt>
                <c:pt idx="7311">
                  <c:v>39457</c:v>
                </c:pt>
                <c:pt idx="7312">
                  <c:v>39458</c:v>
                </c:pt>
                <c:pt idx="7313">
                  <c:v>39461</c:v>
                </c:pt>
                <c:pt idx="7314">
                  <c:v>39462</c:v>
                </c:pt>
                <c:pt idx="7315">
                  <c:v>39463</c:v>
                </c:pt>
                <c:pt idx="7316">
                  <c:v>39464</c:v>
                </c:pt>
                <c:pt idx="7317">
                  <c:v>39465</c:v>
                </c:pt>
                <c:pt idx="7318">
                  <c:v>39468</c:v>
                </c:pt>
                <c:pt idx="7319">
                  <c:v>39469</c:v>
                </c:pt>
                <c:pt idx="7320">
                  <c:v>39470</c:v>
                </c:pt>
                <c:pt idx="7321">
                  <c:v>39471</c:v>
                </c:pt>
                <c:pt idx="7322">
                  <c:v>39472</c:v>
                </c:pt>
                <c:pt idx="7323">
                  <c:v>39475</c:v>
                </c:pt>
                <c:pt idx="7324">
                  <c:v>39476</c:v>
                </c:pt>
                <c:pt idx="7325">
                  <c:v>39477</c:v>
                </c:pt>
                <c:pt idx="7326">
                  <c:v>39478</c:v>
                </c:pt>
                <c:pt idx="7327">
                  <c:v>39479</c:v>
                </c:pt>
                <c:pt idx="7328">
                  <c:v>39482</c:v>
                </c:pt>
                <c:pt idx="7329">
                  <c:v>39483</c:v>
                </c:pt>
                <c:pt idx="7330">
                  <c:v>39484</c:v>
                </c:pt>
                <c:pt idx="7331">
                  <c:v>39485</c:v>
                </c:pt>
                <c:pt idx="7332">
                  <c:v>39486</c:v>
                </c:pt>
                <c:pt idx="7333">
                  <c:v>39489</c:v>
                </c:pt>
                <c:pt idx="7334">
                  <c:v>39490</c:v>
                </c:pt>
                <c:pt idx="7335">
                  <c:v>39491</c:v>
                </c:pt>
                <c:pt idx="7336">
                  <c:v>39492</c:v>
                </c:pt>
                <c:pt idx="7337">
                  <c:v>39493</c:v>
                </c:pt>
                <c:pt idx="7338">
                  <c:v>39496</c:v>
                </c:pt>
                <c:pt idx="7339">
                  <c:v>39497</c:v>
                </c:pt>
                <c:pt idx="7340">
                  <c:v>39498</c:v>
                </c:pt>
                <c:pt idx="7341">
                  <c:v>39499</c:v>
                </c:pt>
                <c:pt idx="7342">
                  <c:v>39500</c:v>
                </c:pt>
                <c:pt idx="7343">
                  <c:v>39503</c:v>
                </c:pt>
                <c:pt idx="7344">
                  <c:v>39504</c:v>
                </c:pt>
                <c:pt idx="7345">
                  <c:v>39505</c:v>
                </c:pt>
                <c:pt idx="7346">
                  <c:v>39506</c:v>
                </c:pt>
                <c:pt idx="7347">
                  <c:v>39507</c:v>
                </c:pt>
                <c:pt idx="7348">
                  <c:v>39510</c:v>
                </c:pt>
                <c:pt idx="7349">
                  <c:v>39511</c:v>
                </c:pt>
                <c:pt idx="7350">
                  <c:v>39512</c:v>
                </c:pt>
                <c:pt idx="7351">
                  <c:v>39513</c:v>
                </c:pt>
                <c:pt idx="7352">
                  <c:v>39514</c:v>
                </c:pt>
                <c:pt idx="7353">
                  <c:v>39517</c:v>
                </c:pt>
                <c:pt idx="7354">
                  <c:v>39518</c:v>
                </c:pt>
                <c:pt idx="7355">
                  <c:v>39519</c:v>
                </c:pt>
                <c:pt idx="7356">
                  <c:v>39520</c:v>
                </c:pt>
                <c:pt idx="7357">
                  <c:v>39521</c:v>
                </c:pt>
                <c:pt idx="7358">
                  <c:v>39524</c:v>
                </c:pt>
                <c:pt idx="7359">
                  <c:v>39525</c:v>
                </c:pt>
                <c:pt idx="7360">
                  <c:v>39526</c:v>
                </c:pt>
                <c:pt idx="7361">
                  <c:v>39527</c:v>
                </c:pt>
                <c:pt idx="7362">
                  <c:v>39528</c:v>
                </c:pt>
                <c:pt idx="7363">
                  <c:v>39531</c:v>
                </c:pt>
                <c:pt idx="7364">
                  <c:v>39532</c:v>
                </c:pt>
                <c:pt idx="7365">
                  <c:v>39533</c:v>
                </c:pt>
                <c:pt idx="7366">
                  <c:v>39534</c:v>
                </c:pt>
                <c:pt idx="7367">
                  <c:v>39535</c:v>
                </c:pt>
                <c:pt idx="7368">
                  <c:v>39538</c:v>
                </c:pt>
                <c:pt idx="7369">
                  <c:v>39539</c:v>
                </c:pt>
                <c:pt idx="7370">
                  <c:v>39540</c:v>
                </c:pt>
                <c:pt idx="7371">
                  <c:v>39541</c:v>
                </c:pt>
                <c:pt idx="7372">
                  <c:v>39542</c:v>
                </c:pt>
                <c:pt idx="7373">
                  <c:v>39545</c:v>
                </c:pt>
                <c:pt idx="7374">
                  <c:v>39546</c:v>
                </c:pt>
                <c:pt idx="7375">
                  <c:v>39547</c:v>
                </c:pt>
                <c:pt idx="7376">
                  <c:v>39548</c:v>
                </c:pt>
                <c:pt idx="7377">
                  <c:v>39549</c:v>
                </c:pt>
                <c:pt idx="7378">
                  <c:v>39552</c:v>
                </c:pt>
                <c:pt idx="7379">
                  <c:v>39553</c:v>
                </c:pt>
                <c:pt idx="7380">
                  <c:v>39554</c:v>
                </c:pt>
                <c:pt idx="7381">
                  <c:v>39555</c:v>
                </c:pt>
                <c:pt idx="7382">
                  <c:v>39556</c:v>
                </c:pt>
                <c:pt idx="7383">
                  <c:v>39559</c:v>
                </c:pt>
                <c:pt idx="7384">
                  <c:v>39560</c:v>
                </c:pt>
                <c:pt idx="7385">
                  <c:v>39561</c:v>
                </c:pt>
                <c:pt idx="7386">
                  <c:v>39562</c:v>
                </c:pt>
                <c:pt idx="7387">
                  <c:v>39563</c:v>
                </c:pt>
                <c:pt idx="7388">
                  <c:v>39566</c:v>
                </c:pt>
                <c:pt idx="7389">
                  <c:v>39567</c:v>
                </c:pt>
                <c:pt idx="7390">
                  <c:v>39568</c:v>
                </c:pt>
                <c:pt idx="7391">
                  <c:v>39569</c:v>
                </c:pt>
                <c:pt idx="7392">
                  <c:v>39570</c:v>
                </c:pt>
                <c:pt idx="7393">
                  <c:v>39573</c:v>
                </c:pt>
                <c:pt idx="7394">
                  <c:v>39574</c:v>
                </c:pt>
                <c:pt idx="7395">
                  <c:v>39575</c:v>
                </c:pt>
                <c:pt idx="7396">
                  <c:v>39576</c:v>
                </c:pt>
                <c:pt idx="7397">
                  <c:v>39577</c:v>
                </c:pt>
                <c:pt idx="7398">
                  <c:v>39580</c:v>
                </c:pt>
                <c:pt idx="7399">
                  <c:v>39581</c:v>
                </c:pt>
                <c:pt idx="7400">
                  <c:v>39582</c:v>
                </c:pt>
                <c:pt idx="7401">
                  <c:v>39583</c:v>
                </c:pt>
                <c:pt idx="7402">
                  <c:v>39584</c:v>
                </c:pt>
                <c:pt idx="7403">
                  <c:v>39587</c:v>
                </c:pt>
                <c:pt idx="7404">
                  <c:v>39588</c:v>
                </c:pt>
                <c:pt idx="7405">
                  <c:v>39589</c:v>
                </c:pt>
                <c:pt idx="7406">
                  <c:v>39590</c:v>
                </c:pt>
                <c:pt idx="7407">
                  <c:v>39591</c:v>
                </c:pt>
                <c:pt idx="7408">
                  <c:v>39594</c:v>
                </c:pt>
                <c:pt idx="7409">
                  <c:v>39595</c:v>
                </c:pt>
                <c:pt idx="7410">
                  <c:v>39596</c:v>
                </c:pt>
                <c:pt idx="7411">
                  <c:v>39597</c:v>
                </c:pt>
                <c:pt idx="7412">
                  <c:v>39598</c:v>
                </c:pt>
                <c:pt idx="7413">
                  <c:v>39601</c:v>
                </c:pt>
                <c:pt idx="7414">
                  <c:v>39602</c:v>
                </c:pt>
                <c:pt idx="7415">
                  <c:v>39603</c:v>
                </c:pt>
                <c:pt idx="7416">
                  <c:v>39604</c:v>
                </c:pt>
                <c:pt idx="7417">
                  <c:v>39605</c:v>
                </c:pt>
                <c:pt idx="7418">
                  <c:v>39608</c:v>
                </c:pt>
                <c:pt idx="7419">
                  <c:v>39609</c:v>
                </c:pt>
                <c:pt idx="7420">
                  <c:v>39610</c:v>
                </c:pt>
                <c:pt idx="7421">
                  <c:v>39611</c:v>
                </c:pt>
                <c:pt idx="7422">
                  <c:v>39612</c:v>
                </c:pt>
                <c:pt idx="7423">
                  <c:v>39615</c:v>
                </c:pt>
                <c:pt idx="7424">
                  <c:v>39616</c:v>
                </c:pt>
                <c:pt idx="7425">
                  <c:v>39617</c:v>
                </c:pt>
                <c:pt idx="7426">
                  <c:v>39618</c:v>
                </c:pt>
                <c:pt idx="7427">
                  <c:v>39619</c:v>
                </c:pt>
                <c:pt idx="7428">
                  <c:v>39622</c:v>
                </c:pt>
                <c:pt idx="7429">
                  <c:v>39623</c:v>
                </c:pt>
                <c:pt idx="7430">
                  <c:v>39624</c:v>
                </c:pt>
                <c:pt idx="7431">
                  <c:v>39625</c:v>
                </c:pt>
                <c:pt idx="7432">
                  <c:v>39626</c:v>
                </c:pt>
                <c:pt idx="7433">
                  <c:v>39629</c:v>
                </c:pt>
                <c:pt idx="7434">
                  <c:v>39630</c:v>
                </c:pt>
                <c:pt idx="7435">
                  <c:v>39631</c:v>
                </c:pt>
                <c:pt idx="7436">
                  <c:v>39632</c:v>
                </c:pt>
                <c:pt idx="7437">
                  <c:v>39633</c:v>
                </c:pt>
                <c:pt idx="7438">
                  <c:v>39636</c:v>
                </c:pt>
                <c:pt idx="7439">
                  <c:v>39637</c:v>
                </c:pt>
                <c:pt idx="7440">
                  <c:v>39638</c:v>
                </c:pt>
                <c:pt idx="7441">
                  <c:v>39639</c:v>
                </c:pt>
                <c:pt idx="7442">
                  <c:v>39640</c:v>
                </c:pt>
                <c:pt idx="7443">
                  <c:v>39643</c:v>
                </c:pt>
                <c:pt idx="7444">
                  <c:v>39644</c:v>
                </c:pt>
                <c:pt idx="7445">
                  <c:v>39645</c:v>
                </c:pt>
                <c:pt idx="7446">
                  <c:v>39646</c:v>
                </c:pt>
                <c:pt idx="7447">
                  <c:v>39647</c:v>
                </c:pt>
                <c:pt idx="7448">
                  <c:v>39650</c:v>
                </c:pt>
                <c:pt idx="7449">
                  <c:v>39651</c:v>
                </c:pt>
                <c:pt idx="7450">
                  <c:v>39652</c:v>
                </c:pt>
                <c:pt idx="7451">
                  <c:v>39653</c:v>
                </c:pt>
                <c:pt idx="7452">
                  <c:v>39654</c:v>
                </c:pt>
                <c:pt idx="7453">
                  <c:v>39657</c:v>
                </c:pt>
                <c:pt idx="7454">
                  <c:v>39658</c:v>
                </c:pt>
                <c:pt idx="7455">
                  <c:v>39659</c:v>
                </c:pt>
                <c:pt idx="7456">
                  <c:v>39660</c:v>
                </c:pt>
                <c:pt idx="7457">
                  <c:v>39661</c:v>
                </c:pt>
                <c:pt idx="7458">
                  <c:v>39664</c:v>
                </c:pt>
                <c:pt idx="7459">
                  <c:v>39665</c:v>
                </c:pt>
                <c:pt idx="7460">
                  <c:v>39666</c:v>
                </c:pt>
                <c:pt idx="7461">
                  <c:v>39667</c:v>
                </c:pt>
                <c:pt idx="7462">
                  <c:v>39668</c:v>
                </c:pt>
                <c:pt idx="7463">
                  <c:v>39671</c:v>
                </c:pt>
                <c:pt idx="7464">
                  <c:v>39672</c:v>
                </c:pt>
                <c:pt idx="7465">
                  <c:v>39673</c:v>
                </c:pt>
                <c:pt idx="7466">
                  <c:v>39674</c:v>
                </c:pt>
                <c:pt idx="7467">
                  <c:v>39675</c:v>
                </c:pt>
                <c:pt idx="7468">
                  <c:v>39678</c:v>
                </c:pt>
                <c:pt idx="7469">
                  <c:v>39679</c:v>
                </c:pt>
                <c:pt idx="7470">
                  <c:v>39680</c:v>
                </c:pt>
                <c:pt idx="7471">
                  <c:v>39681</c:v>
                </c:pt>
                <c:pt idx="7472">
                  <c:v>39682</c:v>
                </c:pt>
                <c:pt idx="7473">
                  <c:v>39685</c:v>
                </c:pt>
                <c:pt idx="7474">
                  <c:v>39686</c:v>
                </c:pt>
                <c:pt idx="7475">
                  <c:v>39687</c:v>
                </c:pt>
                <c:pt idx="7476">
                  <c:v>39688</c:v>
                </c:pt>
                <c:pt idx="7477">
                  <c:v>39689</c:v>
                </c:pt>
                <c:pt idx="7478">
                  <c:v>39692</c:v>
                </c:pt>
                <c:pt idx="7479">
                  <c:v>39693</c:v>
                </c:pt>
                <c:pt idx="7480">
                  <c:v>39694</c:v>
                </c:pt>
                <c:pt idx="7481">
                  <c:v>39695</c:v>
                </c:pt>
                <c:pt idx="7482">
                  <c:v>39696</c:v>
                </c:pt>
                <c:pt idx="7483">
                  <c:v>39699</c:v>
                </c:pt>
                <c:pt idx="7484">
                  <c:v>39700</c:v>
                </c:pt>
                <c:pt idx="7485">
                  <c:v>39701</c:v>
                </c:pt>
                <c:pt idx="7486">
                  <c:v>39702</c:v>
                </c:pt>
                <c:pt idx="7487">
                  <c:v>39703</c:v>
                </c:pt>
                <c:pt idx="7488">
                  <c:v>39706</c:v>
                </c:pt>
                <c:pt idx="7489">
                  <c:v>39707</c:v>
                </c:pt>
                <c:pt idx="7490">
                  <c:v>39708</c:v>
                </c:pt>
                <c:pt idx="7491">
                  <c:v>39709</c:v>
                </c:pt>
                <c:pt idx="7492">
                  <c:v>39710</c:v>
                </c:pt>
                <c:pt idx="7493">
                  <c:v>39713</c:v>
                </c:pt>
                <c:pt idx="7494">
                  <c:v>39714</c:v>
                </c:pt>
                <c:pt idx="7495">
                  <c:v>39715</c:v>
                </c:pt>
                <c:pt idx="7496">
                  <c:v>39716</c:v>
                </c:pt>
                <c:pt idx="7497">
                  <c:v>39717</c:v>
                </c:pt>
                <c:pt idx="7498">
                  <c:v>39720</c:v>
                </c:pt>
                <c:pt idx="7499">
                  <c:v>39721</c:v>
                </c:pt>
                <c:pt idx="7500">
                  <c:v>39722</c:v>
                </c:pt>
                <c:pt idx="7501">
                  <c:v>39723</c:v>
                </c:pt>
                <c:pt idx="7502">
                  <c:v>39724</c:v>
                </c:pt>
                <c:pt idx="7503">
                  <c:v>39727</c:v>
                </c:pt>
                <c:pt idx="7504">
                  <c:v>39728</c:v>
                </c:pt>
                <c:pt idx="7505">
                  <c:v>39729</c:v>
                </c:pt>
                <c:pt idx="7506">
                  <c:v>39730</c:v>
                </c:pt>
                <c:pt idx="7507">
                  <c:v>39731</c:v>
                </c:pt>
                <c:pt idx="7508">
                  <c:v>39734</c:v>
                </c:pt>
                <c:pt idx="7509">
                  <c:v>39735</c:v>
                </c:pt>
                <c:pt idx="7510">
                  <c:v>39736</c:v>
                </c:pt>
                <c:pt idx="7511">
                  <c:v>39737</c:v>
                </c:pt>
                <c:pt idx="7512">
                  <c:v>39738</c:v>
                </c:pt>
                <c:pt idx="7513">
                  <c:v>39741</c:v>
                </c:pt>
                <c:pt idx="7514">
                  <c:v>39742</c:v>
                </c:pt>
                <c:pt idx="7515">
                  <c:v>39743</c:v>
                </c:pt>
                <c:pt idx="7516">
                  <c:v>39744</c:v>
                </c:pt>
                <c:pt idx="7517">
                  <c:v>39745</c:v>
                </c:pt>
                <c:pt idx="7518">
                  <c:v>39748</c:v>
                </c:pt>
                <c:pt idx="7519">
                  <c:v>39749</c:v>
                </c:pt>
                <c:pt idx="7520">
                  <c:v>39750</c:v>
                </c:pt>
                <c:pt idx="7521">
                  <c:v>39751</c:v>
                </c:pt>
                <c:pt idx="7522">
                  <c:v>39752</c:v>
                </c:pt>
                <c:pt idx="7523">
                  <c:v>39755</c:v>
                </c:pt>
                <c:pt idx="7524">
                  <c:v>39756</c:v>
                </c:pt>
                <c:pt idx="7525">
                  <c:v>39757</c:v>
                </c:pt>
                <c:pt idx="7526">
                  <c:v>39758</c:v>
                </c:pt>
                <c:pt idx="7527">
                  <c:v>39759</c:v>
                </c:pt>
                <c:pt idx="7528">
                  <c:v>39762</c:v>
                </c:pt>
                <c:pt idx="7529">
                  <c:v>39763</c:v>
                </c:pt>
                <c:pt idx="7530">
                  <c:v>39764</c:v>
                </c:pt>
                <c:pt idx="7531">
                  <c:v>39765</c:v>
                </c:pt>
                <c:pt idx="7532">
                  <c:v>39766</c:v>
                </c:pt>
                <c:pt idx="7533">
                  <c:v>39769</c:v>
                </c:pt>
                <c:pt idx="7534">
                  <c:v>39770</c:v>
                </c:pt>
                <c:pt idx="7535">
                  <c:v>39771</c:v>
                </c:pt>
                <c:pt idx="7536">
                  <c:v>39772</c:v>
                </c:pt>
                <c:pt idx="7537">
                  <c:v>39773</c:v>
                </c:pt>
                <c:pt idx="7538">
                  <c:v>39776</c:v>
                </c:pt>
                <c:pt idx="7539">
                  <c:v>39777</c:v>
                </c:pt>
                <c:pt idx="7540">
                  <c:v>39778</c:v>
                </c:pt>
                <c:pt idx="7541">
                  <c:v>39779</c:v>
                </c:pt>
                <c:pt idx="7542">
                  <c:v>39780</c:v>
                </c:pt>
                <c:pt idx="7543">
                  <c:v>39783</c:v>
                </c:pt>
                <c:pt idx="7544">
                  <c:v>39784</c:v>
                </c:pt>
                <c:pt idx="7545">
                  <c:v>39785</c:v>
                </c:pt>
                <c:pt idx="7546">
                  <c:v>39786</c:v>
                </c:pt>
                <c:pt idx="7547">
                  <c:v>39787</c:v>
                </c:pt>
                <c:pt idx="7548">
                  <c:v>39790</c:v>
                </c:pt>
                <c:pt idx="7549">
                  <c:v>39791</c:v>
                </c:pt>
                <c:pt idx="7550">
                  <c:v>39792</c:v>
                </c:pt>
                <c:pt idx="7551">
                  <c:v>39793</c:v>
                </c:pt>
                <c:pt idx="7552">
                  <c:v>39794</c:v>
                </c:pt>
                <c:pt idx="7553">
                  <c:v>39797</c:v>
                </c:pt>
                <c:pt idx="7554">
                  <c:v>39798</c:v>
                </c:pt>
                <c:pt idx="7555">
                  <c:v>39799</c:v>
                </c:pt>
                <c:pt idx="7556">
                  <c:v>39800</c:v>
                </c:pt>
                <c:pt idx="7557">
                  <c:v>39801</c:v>
                </c:pt>
                <c:pt idx="7558">
                  <c:v>39804</c:v>
                </c:pt>
                <c:pt idx="7559">
                  <c:v>39805</c:v>
                </c:pt>
                <c:pt idx="7560">
                  <c:v>39806</c:v>
                </c:pt>
                <c:pt idx="7561">
                  <c:v>39807</c:v>
                </c:pt>
                <c:pt idx="7562">
                  <c:v>39808</c:v>
                </c:pt>
                <c:pt idx="7563">
                  <c:v>39811</c:v>
                </c:pt>
                <c:pt idx="7564">
                  <c:v>39812</c:v>
                </c:pt>
                <c:pt idx="7565">
                  <c:v>39813</c:v>
                </c:pt>
                <c:pt idx="7566">
                  <c:v>39814</c:v>
                </c:pt>
                <c:pt idx="7567">
                  <c:v>39815</c:v>
                </c:pt>
                <c:pt idx="7568">
                  <c:v>39818</c:v>
                </c:pt>
                <c:pt idx="7569">
                  <c:v>39819</c:v>
                </c:pt>
                <c:pt idx="7570">
                  <c:v>39820</c:v>
                </c:pt>
                <c:pt idx="7571">
                  <c:v>39821</c:v>
                </c:pt>
                <c:pt idx="7572">
                  <c:v>39822</c:v>
                </c:pt>
                <c:pt idx="7573">
                  <c:v>39825</c:v>
                </c:pt>
                <c:pt idx="7574">
                  <c:v>39826</c:v>
                </c:pt>
                <c:pt idx="7575">
                  <c:v>39827</c:v>
                </c:pt>
                <c:pt idx="7576">
                  <c:v>39828</c:v>
                </c:pt>
                <c:pt idx="7577">
                  <c:v>39829</c:v>
                </c:pt>
                <c:pt idx="7578">
                  <c:v>39832</c:v>
                </c:pt>
                <c:pt idx="7579">
                  <c:v>39833</c:v>
                </c:pt>
                <c:pt idx="7580">
                  <c:v>39834</c:v>
                </c:pt>
                <c:pt idx="7581">
                  <c:v>39835</c:v>
                </c:pt>
                <c:pt idx="7582">
                  <c:v>39836</c:v>
                </c:pt>
                <c:pt idx="7583">
                  <c:v>39839</c:v>
                </c:pt>
                <c:pt idx="7584">
                  <c:v>39840</c:v>
                </c:pt>
                <c:pt idx="7585">
                  <c:v>39841</c:v>
                </c:pt>
                <c:pt idx="7586">
                  <c:v>39842</c:v>
                </c:pt>
                <c:pt idx="7587">
                  <c:v>39843</c:v>
                </c:pt>
                <c:pt idx="7588">
                  <c:v>39846</c:v>
                </c:pt>
                <c:pt idx="7589">
                  <c:v>39847</c:v>
                </c:pt>
                <c:pt idx="7590">
                  <c:v>39848</c:v>
                </c:pt>
                <c:pt idx="7591">
                  <c:v>39849</c:v>
                </c:pt>
                <c:pt idx="7592">
                  <c:v>39850</c:v>
                </c:pt>
                <c:pt idx="7593">
                  <c:v>39853</c:v>
                </c:pt>
                <c:pt idx="7594">
                  <c:v>39854</c:v>
                </c:pt>
                <c:pt idx="7595">
                  <c:v>39855</c:v>
                </c:pt>
                <c:pt idx="7596">
                  <c:v>39856</c:v>
                </c:pt>
                <c:pt idx="7597">
                  <c:v>39857</c:v>
                </c:pt>
                <c:pt idx="7598">
                  <c:v>39860</c:v>
                </c:pt>
                <c:pt idx="7599">
                  <c:v>39861</c:v>
                </c:pt>
                <c:pt idx="7600">
                  <c:v>39862</c:v>
                </c:pt>
                <c:pt idx="7601">
                  <c:v>39863</c:v>
                </c:pt>
                <c:pt idx="7602">
                  <c:v>39864</c:v>
                </c:pt>
                <c:pt idx="7603">
                  <c:v>39867</c:v>
                </c:pt>
                <c:pt idx="7604">
                  <c:v>39868</c:v>
                </c:pt>
                <c:pt idx="7605">
                  <c:v>39869</c:v>
                </c:pt>
                <c:pt idx="7606">
                  <c:v>39870</c:v>
                </c:pt>
                <c:pt idx="7607">
                  <c:v>39871</c:v>
                </c:pt>
                <c:pt idx="7608">
                  <c:v>39874</c:v>
                </c:pt>
                <c:pt idx="7609">
                  <c:v>39875</c:v>
                </c:pt>
                <c:pt idx="7610">
                  <c:v>39876</c:v>
                </c:pt>
                <c:pt idx="7611">
                  <c:v>39877</c:v>
                </c:pt>
                <c:pt idx="7612">
                  <c:v>39878</c:v>
                </c:pt>
                <c:pt idx="7613">
                  <c:v>39881</c:v>
                </c:pt>
                <c:pt idx="7614">
                  <c:v>39882</c:v>
                </c:pt>
                <c:pt idx="7615">
                  <c:v>39883</c:v>
                </c:pt>
                <c:pt idx="7616">
                  <c:v>39884</c:v>
                </c:pt>
                <c:pt idx="7617">
                  <c:v>39885</c:v>
                </c:pt>
                <c:pt idx="7618">
                  <c:v>39888</c:v>
                </c:pt>
                <c:pt idx="7619">
                  <c:v>39889</c:v>
                </c:pt>
                <c:pt idx="7620">
                  <c:v>39890</c:v>
                </c:pt>
                <c:pt idx="7621">
                  <c:v>39891</c:v>
                </c:pt>
                <c:pt idx="7622">
                  <c:v>39892</c:v>
                </c:pt>
                <c:pt idx="7623">
                  <c:v>39895</c:v>
                </c:pt>
                <c:pt idx="7624">
                  <c:v>39896</c:v>
                </c:pt>
                <c:pt idx="7625">
                  <c:v>39897</c:v>
                </c:pt>
                <c:pt idx="7626">
                  <c:v>39898</c:v>
                </c:pt>
                <c:pt idx="7627">
                  <c:v>39899</c:v>
                </c:pt>
                <c:pt idx="7628">
                  <c:v>39902</c:v>
                </c:pt>
                <c:pt idx="7629">
                  <c:v>39903</c:v>
                </c:pt>
                <c:pt idx="7630">
                  <c:v>39904</c:v>
                </c:pt>
                <c:pt idx="7631">
                  <c:v>39905</c:v>
                </c:pt>
                <c:pt idx="7632">
                  <c:v>39906</c:v>
                </c:pt>
                <c:pt idx="7633">
                  <c:v>39909</c:v>
                </c:pt>
                <c:pt idx="7634">
                  <c:v>39910</c:v>
                </c:pt>
                <c:pt idx="7635">
                  <c:v>39911</c:v>
                </c:pt>
                <c:pt idx="7636">
                  <c:v>39912</c:v>
                </c:pt>
                <c:pt idx="7637">
                  <c:v>39913</c:v>
                </c:pt>
                <c:pt idx="7638">
                  <c:v>39916</c:v>
                </c:pt>
                <c:pt idx="7639">
                  <c:v>39917</c:v>
                </c:pt>
                <c:pt idx="7640">
                  <c:v>39918</c:v>
                </c:pt>
                <c:pt idx="7641">
                  <c:v>39919</c:v>
                </c:pt>
                <c:pt idx="7642">
                  <c:v>39920</c:v>
                </c:pt>
                <c:pt idx="7643">
                  <c:v>39923</c:v>
                </c:pt>
                <c:pt idx="7644">
                  <c:v>39924</c:v>
                </c:pt>
                <c:pt idx="7645">
                  <c:v>39925</c:v>
                </c:pt>
                <c:pt idx="7646">
                  <c:v>39926</c:v>
                </c:pt>
                <c:pt idx="7647">
                  <c:v>39927</c:v>
                </c:pt>
                <c:pt idx="7648">
                  <c:v>39930</c:v>
                </c:pt>
                <c:pt idx="7649">
                  <c:v>39931</c:v>
                </c:pt>
                <c:pt idx="7650">
                  <c:v>39932</c:v>
                </c:pt>
                <c:pt idx="7651">
                  <c:v>39933</c:v>
                </c:pt>
                <c:pt idx="7652">
                  <c:v>39934</c:v>
                </c:pt>
                <c:pt idx="7653">
                  <c:v>39937</c:v>
                </c:pt>
                <c:pt idx="7654">
                  <c:v>39938</c:v>
                </c:pt>
                <c:pt idx="7655">
                  <c:v>39939</c:v>
                </c:pt>
                <c:pt idx="7656">
                  <c:v>39940</c:v>
                </c:pt>
                <c:pt idx="7657">
                  <c:v>39941</c:v>
                </c:pt>
                <c:pt idx="7658">
                  <c:v>39944</c:v>
                </c:pt>
                <c:pt idx="7659">
                  <c:v>39945</c:v>
                </c:pt>
                <c:pt idx="7660">
                  <c:v>39946</c:v>
                </c:pt>
                <c:pt idx="7661">
                  <c:v>39947</c:v>
                </c:pt>
                <c:pt idx="7662">
                  <c:v>39948</c:v>
                </c:pt>
                <c:pt idx="7663">
                  <c:v>39951</c:v>
                </c:pt>
                <c:pt idx="7664">
                  <c:v>39952</c:v>
                </c:pt>
                <c:pt idx="7665">
                  <c:v>39953</c:v>
                </c:pt>
                <c:pt idx="7666">
                  <c:v>39954</c:v>
                </c:pt>
                <c:pt idx="7667">
                  <c:v>39955</c:v>
                </c:pt>
                <c:pt idx="7668">
                  <c:v>39958</c:v>
                </c:pt>
                <c:pt idx="7669">
                  <c:v>39959</c:v>
                </c:pt>
                <c:pt idx="7670">
                  <c:v>39960</c:v>
                </c:pt>
                <c:pt idx="7671">
                  <c:v>39961</c:v>
                </c:pt>
                <c:pt idx="7672">
                  <c:v>39962</c:v>
                </c:pt>
                <c:pt idx="7673">
                  <c:v>39965</c:v>
                </c:pt>
                <c:pt idx="7674">
                  <c:v>39966</c:v>
                </c:pt>
                <c:pt idx="7675">
                  <c:v>39967</c:v>
                </c:pt>
                <c:pt idx="7676">
                  <c:v>39968</c:v>
                </c:pt>
                <c:pt idx="7677">
                  <c:v>39969</c:v>
                </c:pt>
                <c:pt idx="7678">
                  <c:v>39972</c:v>
                </c:pt>
                <c:pt idx="7679">
                  <c:v>39973</c:v>
                </c:pt>
                <c:pt idx="7680">
                  <c:v>39974</c:v>
                </c:pt>
                <c:pt idx="7681">
                  <c:v>39975</c:v>
                </c:pt>
                <c:pt idx="7682">
                  <c:v>39976</c:v>
                </c:pt>
                <c:pt idx="7683">
                  <c:v>39979</c:v>
                </c:pt>
                <c:pt idx="7684">
                  <c:v>39980</c:v>
                </c:pt>
                <c:pt idx="7685">
                  <c:v>39981</c:v>
                </c:pt>
                <c:pt idx="7686">
                  <c:v>39982</c:v>
                </c:pt>
                <c:pt idx="7687">
                  <c:v>39983</c:v>
                </c:pt>
                <c:pt idx="7688">
                  <c:v>39986</c:v>
                </c:pt>
                <c:pt idx="7689">
                  <c:v>39987</c:v>
                </c:pt>
                <c:pt idx="7690">
                  <c:v>39988</c:v>
                </c:pt>
                <c:pt idx="7691">
                  <c:v>39989</c:v>
                </c:pt>
                <c:pt idx="7692">
                  <c:v>39990</c:v>
                </c:pt>
                <c:pt idx="7693">
                  <c:v>39993</c:v>
                </c:pt>
                <c:pt idx="7694">
                  <c:v>39994</c:v>
                </c:pt>
                <c:pt idx="7695">
                  <c:v>39995</c:v>
                </c:pt>
                <c:pt idx="7696">
                  <c:v>39996</c:v>
                </c:pt>
                <c:pt idx="7697">
                  <c:v>39997</c:v>
                </c:pt>
                <c:pt idx="7698">
                  <c:v>40000</c:v>
                </c:pt>
                <c:pt idx="7699">
                  <c:v>40001</c:v>
                </c:pt>
                <c:pt idx="7700">
                  <c:v>40002</c:v>
                </c:pt>
                <c:pt idx="7701">
                  <c:v>40003</c:v>
                </c:pt>
                <c:pt idx="7702">
                  <c:v>40004</c:v>
                </c:pt>
                <c:pt idx="7703">
                  <c:v>40007</c:v>
                </c:pt>
                <c:pt idx="7704">
                  <c:v>40008</c:v>
                </c:pt>
                <c:pt idx="7705">
                  <c:v>40009</c:v>
                </c:pt>
                <c:pt idx="7706">
                  <c:v>40010</c:v>
                </c:pt>
                <c:pt idx="7707">
                  <c:v>40011</c:v>
                </c:pt>
                <c:pt idx="7708">
                  <c:v>40014</c:v>
                </c:pt>
                <c:pt idx="7709">
                  <c:v>40015</c:v>
                </c:pt>
                <c:pt idx="7710">
                  <c:v>40016</c:v>
                </c:pt>
                <c:pt idx="7711">
                  <c:v>40017</c:v>
                </c:pt>
                <c:pt idx="7712">
                  <c:v>40018</c:v>
                </c:pt>
                <c:pt idx="7713">
                  <c:v>40021</c:v>
                </c:pt>
                <c:pt idx="7714">
                  <c:v>40022</c:v>
                </c:pt>
                <c:pt idx="7715">
                  <c:v>40023</c:v>
                </c:pt>
                <c:pt idx="7716">
                  <c:v>40024</c:v>
                </c:pt>
                <c:pt idx="7717">
                  <c:v>40025</c:v>
                </c:pt>
                <c:pt idx="7718">
                  <c:v>40028</c:v>
                </c:pt>
                <c:pt idx="7719">
                  <c:v>40029</c:v>
                </c:pt>
                <c:pt idx="7720">
                  <c:v>40030</c:v>
                </c:pt>
                <c:pt idx="7721">
                  <c:v>40031</c:v>
                </c:pt>
                <c:pt idx="7722">
                  <c:v>40032</c:v>
                </c:pt>
                <c:pt idx="7723">
                  <c:v>40035</c:v>
                </c:pt>
                <c:pt idx="7724">
                  <c:v>40036</c:v>
                </c:pt>
                <c:pt idx="7725">
                  <c:v>40037</c:v>
                </c:pt>
                <c:pt idx="7726">
                  <c:v>40038</c:v>
                </c:pt>
                <c:pt idx="7727">
                  <c:v>40039</c:v>
                </c:pt>
                <c:pt idx="7728">
                  <c:v>40042</c:v>
                </c:pt>
                <c:pt idx="7729">
                  <c:v>40043</c:v>
                </c:pt>
                <c:pt idx="7730">
                  <c:v>40044</c:v>
                </c:pt>
                <c:pt idx="7731">
                  <c:v>40045</c:v>
                </c:pt>
                <c:pt idx="7732">
                  <c:v>40046</c:v>
                </c:pt>
                <c:pt idx="7733">
                  <c:v>40049</c:v>
                </c:pt>
                <c:pt idx="7734">
                  <c:v>40050</c:v>
                </c:pt>
                <c:pt idx="7735">
                  <c:v>40051</c:v>
                </c:pt>
                <c:pt idx="7736">
                  <c:v>40052</c:v>
                </c:pt>
                <c:pt idx="7737">
                  <c:v>40053</c:v>
                </c:pt>
                <c:pt idx="7738">
                  <c:v>40056</c:v>
                </c:pt>
                <c:pt idx="7739">
                  <c:v>40057</c:v>
                </c:pt>
                <c:pt idx="7740">
                  <c:v>40058</c:v>
                </c:pt>
                <c:pt idx="7741">
                  <c:v>40059</c:v>
                </c:pt>
                <c:pt idx="7742">
                  <c:v>40060</c:v>
                </c:pt>
                <c:pt idx="7743">
                  <c:v>40063</c:v>
                </c:pt>
                <c:pt idx="7744">
                  <c:v>40064</c:v>
                </c:pt>
                <c:pt idx="7745">
                  <c:v>40065</c:v>
                </c:pt>
                <c:pt idx="7746">
                  <c:v>40066</c:v>
                </c:pt>
                <c:pt idx="7747">
                  <c:v>40067</c:v>
                </c:pt>
                <c:pt idx="7748">
                  <c:v>40070</c:v>
                </c:pt>
                <c:pt idx="7749">
                  <c:v>40071</c:v>
                </c:pt>
                <c:pt idx="7750">
                  <c:v>40072</c:v>
                </c:pt>
                <c:pt idx="7751">
                  <c:v>40073</c:v>
                </c:pt>
                <c:pt idx="7752">
                  <c:v>40074</c:v>
                </c:pt>
                <c:pt idx="7753">
                  <c:v>40077</c:v>
                </c:pt>
                <c:pt idx="7754">
                  <c:v>40078</c:v>
                </c:pt>
                <c:pt idx="7755">
                  <c:v>40079</c:v>
                </c:pt>
                <c:pt idx="7756">
                  <c:v>40080</c:v>
                </c:pt>
                <c:pt idx="7757">
                  <c:v>40081</c:v>
                </c:pt>
                <c:pt idx="7758">
                  <c:v>40084</c:v>
                </c:pt>
                <c:pt idx="7759">
                  <c:v>40085</c:v>
                </c:pt>
                <c:pt idx="7760">
                  <c:v>40086</c:v>
                </c:pt>
                <c:pt idx="7761">
                  <c:v>40087</c:v>
                </c:pt>
                <c:pt idx="7762">
                  <c:v>40088</c:v>
                </c:pt>
                <c:pt idx="7763">
                  <c:v>40091</c:v>
                </c:pt>
                <c:pt idx="7764">
                  <c:v>40092</c:v>
                </c:pt>
                <c:pt idx="7765">
                  <c:v>40093</c:v>
                </c:pt>
                <c:pt idx="7766">
                  <c:v>40094</c:v>
                </c:pt>
                <c:pt idx="7767">
                  <c:v>40095</c:v>
                </c:pt>
                <c:pt idx="7768">
                  <c:v>40098</c:v>
                </c:pt>
                <c:pt idx="7769">
                  <c:v>40099</c:v>
                </c:pt>
                <c:pt idx="7770">
                  <c:v>40100</c:v>
                </c:pt>
                <c:pt idx="7771">
                  <c:v>40101</c:v>
                </c:pt>
                <c:pt idx="7772">
                  <c:v>40102</c:v>
                </c:pt>
                <c:pt idx="7773">
                  <c:v>40105</c:v>
                </c:pt>
                <c:pt idx="7774">
                  <c:v>40106</c:v>
                </c:pt>
                <c:pt idx="7775">
                  <c:v>40107</c:v>
                </c:pt>
                <c:pt idx="7776">
                  <c:v>40108</c:v>
                </c:pt>
                <c:pt idx="7777">
                  <c:v>40109</c:v>
                </c:pt>
                <c:pt idx="7778">
                  <c:v>40112</c:v>
                </c:pt>
                <c:pt idx="7779">
                  <c:v>40113</c:v>
                </c:pt>
                <c:pt idx="7780">
                  <c:v>40114</c:v>
                </c:pt>
                <c:pt idx="7781">
                  <c:v>40115</c:v>
                </c:pt>
                <c:pt idx="7782">
                  <c:v>40116</c:v>
                </c:pt>
                <c:pt idx="7783">
                  <c:v>40119</c:v>
                </c:pt>
                <c:pt idx="7784">
                  <c:v>40120</c:v>
                </c:pt>
                <c:pt idx="7785">
                  <c:v>40121</c:v>
                </c:pt>
                <c:pt idx="7786">
                  <c:v>40122</c:v>
                </c:pt>
                <c:pt idx="7787">
                  <c:v>40123</c:v>
                </c:pt>
                <c:pt idx="7788">
                  <c:v>40126</c:v>
                </c:pt>
                <c:pt idx="7789">
                  <c:v>40127</c:v>
                </c:pt>
                <c:pt idx="7790">
                  <c:v>40128</c:v>
                </c:pt>
                <c:pt idx="7791">
                  <c:v>40129</c:v>
                </c:pt>
                <c:pt idx="7792">
                  <c:v>40130</c:v>
                </c:pt>
                <c:pt idx="7793">
                  <c:v>40133</c:v>
                </c:pt>
                <c:pt idx="7794">
                  <c:v>40134</c:v>
                </c:pt>
                <c:pt idx="7795">
                  <c:v>40135</c:v>
                </c:pt>
                <c:pt idx="7796">
                  <c:v>40136</c:v>
                </c:pt>
                <c:pt idx="7797">
                  <c:v>40137</c:v>
                </c:pt>
                <c:pt idx="7798">
                  <c:v>40140</c:v>
                </c:pt>
                <c:pt idx="7799">
                  <c:v>40141</c:v>
                </c:pt>
                <c:pt idx="7800">
                  <c:v>40142</c:v>
                </c:pt>
                <c:pt idx="7801">
                  <c:v>40143</c:v>
                </c:pt>
                <c:pt idx="7802">
                  <c:v>40144</c:v>
                </c:pt>
                <c:pt idx="7803">
                  <c:v>40147</c:v>
                </c:pt>
                <c:pt idx="7804">
                  <c:v>40148</c:v>
                </c:pt>
                <c:pt idx="7805">
                  <c:v>40149</c:v>
                </c:pt>
                <c:pt idx="7806">
                  <c:v>40150</c:v>
                </c:pt>
                <c:pt idx="7807">
                  <c:v>40151</c:v>
                </c:pt>
                <c:pt idx="7808">
                  <c:v>40154</c:v>
                </c:pt>
                <c:pt idx="7809">
                  <c:v>40155</c:v>
                </c:pt>
                <c:pt idx="7810">
                  <c:v>40156</c:v>
                </c:pt>
                <c:pt idx="7811">
                  <c:v>40157</c:v>
                </c:pt>
                <c:pt idx="7812">
                  <c:v>40158</c:v>
                </c:pt>
                <c:pt idx="7813">
                  <c:v>40161</c:v>
                </c:pt>
                <c:pt idx="7814">
                  <c:v>40162</c:v>
                </c:pt>
                <c:pt idx="7815">
                  <c:v>40163</c:v>
                </c:pt>
                <c:pt idx="7816">
                  <c:v>40164</c:v>
                </c:pt>
                <c:pt idx="7817">
                  <c:v>40165</c:v>
                </c:pt>
                <c:pt idx="7818">
                  <c:v>40168</c:v>
                </c:pt>
                <c:pt idx="7819">
                  <c:v>40169</c:v>
                </c:pt>
                <c:pt idx="7820">
                  <c:v>40170</c:v>
                </c:pt>
                <c:pt idx="7821">
                  <c:v>40171</c:v>
                </c:pt>
                <c:pt idx="7822">
                  <c:v>40172</c:v>
                </c:pt>
                <c:pt idx="7823">
                  <c:v>40175</c:v>
                </c:pt>
                <c:pt idx="7824">
                  <c:v>40176</c:v>
                </c:pt>
                <c:pt idx="7825">
                  <c:v>40177</c:v>
                </c:pt>
                <c:pt idx="7826">
                  <c:v>40178</c:v>
                </c:pt>
                <c:pt idx="7827">
                  <c:v>40179</c:v>
                </c:pt>
                <c:pt idx="7828">
                  <c:v>40182</c:v>
                </c:pt>
                <c:pt idx="7829">
                  <c:v>40183</c:v>
                </c:pt>
                <c:pt idx="7830">
                  <c:v>40184</c:v>
                </c:pt>
                <c:pt idx="7831">
                  <c:v>40185</c:v>
                </c:pt>
                <c:pt idx="7832">
                  <c:v>40186</c:v>
                </c:pt>
                <c:pt idx="7833">
                  <c:v>40189</c:v>
                </c:pt>
                <c:pt idx="7834">
                  <c:v>40190</c:v>
                </c:pt>
                <c:pt idx="7835">
                  <c:v>40191</c:v>
                </c:pt>
                <c:pt idx="7836">
                  <c:v>40192</c:v>
                </c:pt>
                <c:pt idx="7837">
                  <c:v>40193</c:v>
                </c:pt>
                <c:pt idx="7838">
                  <c:v>40196</c:v>
                </c:pt>
                <c:pt idx="7839">
                  <c:v>40197</c:v>
                </c:pt>
                <c:pt idx="7840">
                  <c:v>40198</c:v>
                </c:pt>
                <c:pt idx="7841">
                  <c:v>40199</c:v>
                </c:pt>
                <c:pt idx="7842">
                  <c:v>40200</c:v>
                </c:pt>
                <c:pt idx="7843">
                  <c:v>40203</c:v>
                </c:pt>
                <c:pt idx="7844">
                  <c:v>40204</c:v>
                </c:pt>
                <c:pt idx="7845">
                  <c:v>40205</c:v>
                </c:pt>
                <c:pt idx="7846">
                  <c:v>40206</c:v>
                </c:pt>
                <c:pt idx="7847">
                  <c:v>40207</c:v>
                </c:pt>
                <c:pt idx="7848">
                  <c:v>40210</c:v>
                </c:pt>
                <c:pt idx="7849">
                  <c:v>40211</c:v>
                </c:pt>
                <c:pt idx="7850">
                  <c:v>40212</c:v>
                </c:pt>
                <c:pt idx="7851">
                  <c:v>40213</c:v>
                </c:pt>
                <c:pt idx="7852">
                  <c:v>40214</c:v>
                </c:pt>
                <c:pt idx="7853">
                  <c:v>40217</c:v>
                </c:pt>
                <c:pt idx="7854">
                  <c:v>40218</c:v>
                </c:pt>
                <c:pt idx="7855">
                  <c:v>40219</c:v>
                </c:pt>
                <c:pt idx="7856">
                  <c:v>40220</c:v>
                </c:pt>
                <c:pt idx="7857">
                  <c:v>40221</c:v>
                </c:pt>
                <c:pt idx="7858">
                  <c:v>40224</c:v>
                </c:pt>
                <c:pt idx="7859">
                  <c:v>40225</c:v>
                </c:pt>
                <c:pt idx="7860">
                  <c:v>40226</c:v>
                </c:pt>
                <c:pt idx="7861">
                  <c:v>40227</c:v>
                </c:pt>
                <c:pt idx="7862">
                  <c:v>40228</c:v>
                </c:pt>
                <c:pt idx="7863">
                  <c:v>40231</c:v>
                </c:pt>
                <c:pt idx="7864">
                  <c:v>40232</c:v>
                </c:pt>
                <c:pt idx="7865">
                  <c:v>40233</c:v>
                </c:pt>
                <c:pt idx="7866">
                  <c:v>40234</c:v>
                </c:pt>
                <c:pt idx="7867">
                  <c:v>40235</c:v>
                </c:pt>
                <c:pt idx="7868">
                  <c:v>40238</c:v>
                </c:pt>
                <c:pt idx="7869">
                  <c:v>40239</c:v>
                </c:pt>
                <c:pt idx="7870">
                  <c:v>40240</c:v>
                </c:pt>
                <c:pt idx="7871">
                  <c:v>40241</c:v>
                </c:pt>
                <c:pt idx="7872">
                  <c:v>40242</c:v>
                </c:pt>
                <c:pt idx="7873">
                  <c:v>40245</c:v>
                </c:pt>
                <c:pt idx="7874">
                  <c:v>40246</c:v>
                </c:pt>
                <c:pt idx="7875">
                  <c:v>40247</c:v>
                </c:pt>
                <c:pt idx="7876">
                  <c:v>40248</c:v>
                </c:pt>
                <c:pt idx="7877">
                  <c:v>40249</c:v>
                </c:pt>
                <c:pt idx="7878">
                  <c:v>40252</c:v>
                </c:pt>
                <c:pt idx="7879">
                  <c:v>40253</c:v>
                </c:pt>
                <c:pt idx="7880">
                  <c:v>40254</c:v>
                </c:pt>
                <c:pt idx="7881">
                  <c:v>40255</c:v>
                </c:pt>
                <c:pt idx="7882">
                  <c:v>40256</c:v>
                </c:pt>
                <c:pt idx="7883">
                  <c:v>40259</c:v>
                </c:pt>
                <c:pt idx="7884">
                  <c:v>40260</c:v>
                </c:pt>
                <c:pt idx="7885">
                  <c:v>40261</c:v>
                </c:pt>
                <c:pt idx="7886">
                  <c:v>40262</c:v>
                </c:pt>
                <c:pt idx="7887">
                  <c:v>40263</c:v>
                </c:pt>
                <c:pt idx="7888">
                  <c:v>40266</c:v>
                </c:pt>
                <c:pt idx="7889">
                  <c:v>40267</c:v>
                </c:pt>
                <c:pt idx="7890">
                  <c:v>40268</c:v>
                </c:pt>
                <c:pt idx="7891">
                  <c:v>40269</c:v>
                </c:pt>
                <c:pt idx="7892">
                  <c:v>40270</c:v>
                </c:pt>
                <c:pt idx="7893">
                  <c:v>40273</c:v>
                </c:pt>
                <c:pt idx="7894">
                  <c:v>40274</c:v>
                </c:pt>
                <c:pt idx="7895">
                  <c:v>40275</c:v>
                </c:pt>
                <c:pt idx="7896">
                  <c:v>40276</c:v>
                </c:pt>
                <c:pt idx="7897">
                  <c:v>40277</c:v>
                </c:pt>
                <c:pt idx="7898">
                  <c:v>40280</c:v>
                </c:pt>
                <c:pt idx="7899">
                  <c:v>40281</c:v>
                </c:pt>
                <c:pt idx="7900">
                  <c:v>40282</c:v>
                </c:pt>
                <c:pt idx="7901">
                  <c:v>40283</c:v>
                </c:pt>
                <c:pt idx="7902">
                  <c:v>40284</c:v>
                </c:pt>
                <c:pt idx="7903">
                  <c:v>40287</c:v>
                </c:pt>
                <c:pt idx="7904">
                  <c:v>40288</c:v>
                </c:pt>
                <c:pt idx="7905">
                  <c:v>40289</c:v>
                </c:pt>
                <c:pt idx="7906">
                  <c:v>40290</c:v>
                </c:pt>
                <c:pt idx="7907">
                  <c:v>40291</c:v>
                </c:pt>
                <c:pt idx="7908">
                  <c:v>40294</c:v>
                </c:pt>
                <c:pt idx="7909">
                  <c:v>40295</c:v>
                </c:pt>
                <c:pt idx="7910">
                  <c:v>40296</c:v>
                </c:pt>
                <c:pt idx="7911">
                  <c:v>40297</c:v>
                </c:pt>
                <c:pt idx="7912">
                  <c:v>40298</c:v>
                </c:pt>
                <c:pt idx="7913">
                  <c:v>40301</c:v>
                </c:pt>
                <c:pt idx="7914">
                  <c:v>40302</c:v>
                </c:pt>
                <c:pt idx="7915">
                  <c:v>40303</c:v>
                </c:pt>
                <c:pt idx="7916">
                  <c:v>40304</c:v>
                </c:pt>
                <c:pt idx="7917">
                  <c:v>40305</c:v>
                </c:pt>
                <c:pt idx="7918">
                  <c:v>40308</c:v>
                </c:pt>
                <c:pt idx="7919">
                  <c:v>40309</c:v>
                </c:pt>
                <c:pt idx="7920">
                  <c:v>40310</c:v>
                </c:pt>
                <c:pt idx="7921">
                  <c:v>40311</c:v>
                </c:pt>
                <c:pt idx="7922">
                  <c:v>40312</c:v>
                </c:pt>
                <c:pt idx="7923">
                  <c:v>40315</c:v>
                </c:pt>
                <c:pt idx="7924">
                  <c:v>40316</c:v>
                </c:pt>
                <c:pt idx="7925">
                  <c:v>40317</c:v>
                </c:pt>
                <c:pt idx="7926">
                  <c:v>40318</c:v>
                </c:pt>
                <c:pt idx="7927">
                  <c:v>40319</c:v>
                </c:pt>
                <c:pt idx="7928">
                  <c:v>40322</c:v>
                </c:pt>
                <c:pt idx="7929">
                  <c:v>40323</c:v>
                </c:pt>
                <c:pt idx="7930">
                  <c:v>40324</c:v>
                </c:pt>
                <c:pt idx="7931">
                  <c:v>40325</c:v>
                </c:pt>
                <c:pt idx="7932">
                  <c:v>40326</c:v>
                </c:pt>
                <c:pt idx="7933">
                  <c:v>40329</c:v>
                </c:pt>
                <c:pt idx="7934">
                  <c:v>40330</c:v>
                </c:pt>
                <c:pt idx="7935">
                  <c:v>40331</c:v>
                </c:pt>
                <c:pt idx="7936">
                  <c:v>40332</c:v>
                </c:pt>
                <c:pt idx="7937">
                  <c:v>40333</c:v>
                </c:pt>
                <c:pt idx="7938">
                  <c:v>40336</c:v>
                </c:pt>
                <c:pt idx="7939">
                  <c:v>40337</c:v>
                </c:pt>
                <c:pt idx="7940">
                  <c:v>40338</c:v>
                </c:pt>
                <c:pt idx="7941">
                  <c:v>40339</c:v>
                </c:pt>
                <c:pt idx="7942">
                  <c:v>40340</c:v>
                </c:pt>
                <c:pt idx="7943">
                  <c:v>40343</c:v>
                </c:pt>
                <c:pt idx="7944">
                  <c:v>40344</c:v>
                </c:pt>
                <c:pt idx="7945">
                  <c:v>40345</c:v>
                </c:pt>
                <c:pt idx="7946">
                  <c:v>40346</c:v>
                </c:pt>
                <c:pt idx="7947">
                  <c:v>40347</c:v>
                </c:pt>
                <c:pt idx="7948">
                  <c:v>40350</c:v>
                </c:pt>
                <c:pt idx="7949">
                  <c:v>40351</c:v>
                </c:pt>
                <c:pt idx="7950">
                  <c:v>40352</c:v>
                </c:pt>
                <c:pt idx="7951">
                  <c:v>40353</c:v>
                </c:pt>
                <c:pt idx="7952">
                  <c:v>40354</c:v>
                </c:pt>
                <c:pt idx="7953">
                  <c:v>40357</c:v>
                </c:pt>
                <c:pt idx="7954">
                  <c:v>40358</c:v>
                </c:pt>
                <c:pt idx="7955">
                  <c:v>40359</c:v>
                </c:pt>
                <c:pt idx="7956">
                  <c:v>40360</c:v>
                </c:pt>
                <c:pt idx="7957">
                  <c:v>40361</c:v>
                </c:pt>
                <c:pt idx="7958">
                  <c:v>40364</c:v>
                </c:pt>
                <c:pt idx="7959">
                  <c:v>40365</c:v>
                </c:pt>
                <c:pt idx="7960">
                  <c:v>40366</c:v>
                </c:pt>
                <c:pt idx="7961">
                  <c:v>40367</c:v>
                </c:pt>
                <c:pt idx="7962">
                  <c:v>40368</c:v>
                </c:pt>
                <c:pt idx="7963">
                  <c:v>40371</c:v>
                </c:pt>
                <c:pt idx="7964">
                  <c:v>40372</c:v>
                </c:pt>
                <c:pt idx="7965">
                  <c:v>40373</c:v>
                </c:pt>
                <c:pt idx="7966">
                  <c:v>40374</c:v>
                </c:pt>
                <c:pt idx="7967">
                  <c:v>40375</c:v>
                </c:pt>
                <c:pt idx="7968">
                  <c:v>40378</c:v>
                </c:pt>
                <c:pt idx="7969">
                  <c:v>40379</c:v>
                </c:pt>
                <c:pt idx="7970">
                  <c:v>40380</c:v>
                </c:pt>
                <c:pt idx="7971">
                  <c:v>40381</c:v>
                </c:pt>
                <c:pt idx="7972">
                  <c:v>40382</c:v>
                </c:pt>
                <c:pt idx="7973">
                  <c:v>40385</c:v>
                </c:pt>
                <c:pt idx="7974">
                  <c:v>40386</c:v>
                </c:pt>
                <c:pt idx="7975">
                  <c:v>40387</c:v>
                </c:pt>
                <c:pt idx="7976">
                  <c:v>40388</c:v>
                </c:pt>
                <c:pt idx="7977">
                  <c:v>40389</c:v>
                </c:pt>
                <c:pt idx="7978">
                  <c:v>40392</c:v>
                </c:pt>
                <c:pt idx="7979">
                  <c:v>40393</c:v>
                </c:pt>
                <c:pt idx="7980">
                  <c:v>40394</c:v>
                </c:pt>
                <c:pt idx="7981">
                  <c:v>40395</c:v>
                </c:pt>
                <c:pt idx="7982">
                  <c:v>40396</c:v>
                </c:pt>
                <c:pt idx="7983">
                  <c:v>40399</c:v>
                </c:pt>
                <c:pt idx="7984">
                  <c:v>40400</c:v>
                </c:pt>
                <c:pt idx="7985">
                  <c:v>40401</c:v>
                </c:pt>
                <c:pt idx="7986">
                  <c:v>40402</c:v>
                </c:pt>
                <c:pt idx="7987">
                  <c:v>40403</c:v>
                </c:pt>
                <c:pt idx="7988">
                  <c:v>40406</c:v>
                </c:pt>
                <c:pt idx="7989">
                  <c:v>40407</c:v>
                </c:pt>
                <c:pt idx="7990">
                  <c:v>40408</c:v>
                </c:pt>
                <c:pt idx="7991">
                  <c:v>40409</c:v>
                </c:pt>
                <c:pt idx="7992">
                  <c:v>40410</c:v>
                </c:pt>
                <c:pt idx="7993">
                  <c:v>40413</c:v>
                </c:pt>
                <c:pt idx="7994">
                  <c:v>40414</c:v>
                </c:pt>
                <c:pt idx="7995">
                  <c:v>40415</c:v>
                </c:pt>
                <c:pt idx="7996">
                  <c:v>40416</c:v>
                </c:pt>
                <c:pt idx="7997">
                  <c:v>40417</c:v>
                </c:pt>
                <c:pt idx="7998">
                  <c:v>40420</c:v>
                </c:pt>
                <c:pt idx="7999">
                  <c:v>40421</c:v>
                </c:pt>
                <c:pt idx="8000">
                  <c:v>40422</c:v>
                </c:pt>
                <c:pt idx="8001">
                  <c:v>40423</c:v>
                </c:pt>
                <c:pt idx="8002">
                  <c:v>40424</c:v>
                </c:pt>
                <c:pt idx="8003">
                  <c:v>40427</c:v>
                </c:pt>
                <c:pt idx="8004">
                  <c:v>40428</c:v>
                </c:pt>
                <c:pt idx="8005">
                  <c:v>40429</c:v>
                </c:pt>
                <c:pt idx="8006">
                  <c:v>40430</c:v>
                </c:pt>
                <c:pt idx="8007">
                  <c:v>40431</c:v>
                </c:pt>
                <c:pt idx="8008">
                  <c:v>40434</c:v>
                </c:pt>
                <c:pt idx="8009">
                  <c:v>40435</c:v>
                </c:pt>
                <c:pt idx="8010">
                  <c:v>40436</c:v>
                </c:pt>
                <c:pt idx="8011">
                  <c:v>40437</c:v>
                </c:pt>
                <c:pt idx="8012">
                  <c:v>40438</c:v>
                </c:pt>
                <c:pt idx="8013">
                  <c:v>40441</c:v>
                </c:pt>
                <c:pt idx="8014">
                  <c:v>40442</c:v>
                </c:pt>
                <c:pt idx="8015">
                  <c:v>40443</c:v>
                </c:pt>
                <c:pt idx="8016">
                  <c:v>40444</c:v>
                </c:pt>
                <c:pt idx="8017">
                  <c:v>40445</c:v>
                </c:pt>
                <c:pt idx="8018">
                  <c:v>40448</c:v>
                </c:pt>
                <c:pt idx="8019">
                  <c:v>40449</c:v>
                </c:pt>
                <c:pt idx="8020">
                  <c:v>40450</c:v>
                </c:pt>
                <c:pt idx="8021">
                  <c:v>40451</c:v>
                </c:pt>
                <c:pt idx="8022">
                  <c:v>40452</c:v>
                </c:pt>
                <c:pt idx="8023">
                  <c:v>40455</c:v>
                </c:pt>
                <c:pt idx="8024">
                  <c:v>40456</c:v>
                </c:pt>
                <c:pt idx="8025">
                  <c:v>40457</c:v>
                </c:pt>
                <c:pt idx="8026">
                  <c:v>40458</c:v>
                </c:pt>
                <c:pt idx="8027">
                  <c:v>40459</c:v>
                </c:pt>
                <c:pt idx="8028">
                  <c:v>40462</c:v>
                </c:pt>
                <c:pt idx="8029">
                  <c:v>40463</c:v>
                </c:pt>
                <c:pt idx="8030">
                  <c:v>40464</c:v>
                </c:pt>
                <c:pt idx="8031">
                  <c:v>40465</c:v>
                </c:pt>
                <c:pt idx="8032">
                  <c:v>40466</c:v>
                </c:pt>
                <c:pt idx="8033">
                  <c:v>40469</c:v>
                </c:pt>
                <c:pt idx="8034">
                  <c:v>40470</c:v>
                </c:pt>
                <c:pt idx="8035">
                  <c:v>40471</c:v>
                </c:pt>
                <c:pt idx="8036">
                  <c:v>40472</c:v>
                </c:pt>
                <c:pt idx="8037">
                  <c:v>40473</c:v>
                </c:pt>
                <c:pt idx="8038">
                  <c:v>40476</c:v>
                </c:pt>
                <c:pt idx="8039">
                  <c:v>40477</c:v>
                </c:pt>
                <c:pt idx="8040">
                  <c:v>40478</c:v>
                </c:pt>
                <c:pt idx="8041">
                  <c:v>40479</c:v>
                </c:pt>
                <c:pt idx="8042">
                  <c:v>40480</c:v>
                </c:pt>
                <c:pt idx="8043">
                  <c:v>40483</c:v>
                </c:pt>
                <c:pt idx="8044">
                  <c:v>40484</c:v>
                </c:pt>
                <c:pt idx="8045">
                  <c:v>40485</c:v>
                </c:pt>
                <c:pt idx="8046">
                  <c:v>40486</c:v>
                </c:pt>
                <c:pt idx="8047">
                  <c:v>40487</c:v>
                </c:pt>
                <c:pt idx="8048">
                  <c:v>40490</c:v>
                </c:pt>
                <c:pt idx="8049">
                  <c:v>40491</c:v>
                </c:pt>
                <c:pt idx="8050">
                  <c:v>40492</c:v>
                </c:pt>
                <c:pt idx="8051">
                  <c:v>40493</c:v>
                </c:pt>
                <c:pt idx="8052">
                  <c:v>40494</c:v>
                </c:pt>
                <c:pt idx="8053">
                  <c:v>40497</c:v>
                </c:pt>
                <c:pt idx="8054">
                  <c:v>40498</c:v>
                </c:pt>
                <c:pt idx="8055">
                  <c:v>40499</c:v>
                </c:pt>
                <c:pt idx="8056">
                  <c:v>40500</c:v>
                </c:pt>
                <c:pt idx="8057">
                  <c:v>40501</c:v>
                </c:pt>
                <c:pt idx="8058">
                  <c:v>40504</c:v>
                </c:pt>
                <c:pt idx="8059">
                  <c:v>40505</c:v>
                </c:pt>
                <c:pt idx="8060">
                  <c:v>40506</c:v>
                </c:pt>
                <c:pt idx="8061">
                  <c:v>40507</c:v>
                </c:pt>
                <c:pt idx="8062">
                  <c:v>40508</c:v>
                </c:pt>
                <c:pt idx="8063">
                  <c:v>40511</c:v>
                </c:pt>
                <c:pt idx="8064">
                  <c:v>40512</c:v>
                </c:pt>
                <c:pt idx="8065">
                  <c:v>40513</c:v>
                </c:pt>
                <c:pt idx="8066">
                  <c:v>40514</c:v>
                </c:pt>
                <c:pt idx="8067">
                  <c:v>40515</c:v>
                </c:pt>
                <c:pt idx="8068">
                  <c:v>40518</c:v>
                </c:pt>
                <c:pt idx="8069">
                  <c:v>40519</c:v>
                </c:pt>
                <c:pt idx="8070">
                  <c:v>40520</c:v>
                </c:pt>
                <c:pt idx="8071">
                  <c:v>40521</c:v>
                </c:pt>
                <c:pt idx="8072">
                  <c:v>40522</c:v>
                </c:pt>
                <c:pt idx="8073">
                  <c:v>40525</c:v>
                </c:pt>
                <c:pt idx="8074">
                  <c:v>40526</c:v>
                </c:pt>
                <c:pt idx="8075">
                  <c:v>40527</c:v>
                </c:pt>
                <c:pt idx="8076">
                  <c:v>40528</c:v>
                </c:pt>
                <c:pt idx="8077">
                  <c:v>40529</c:v>
                </c:pt>
                <c:pt idx="8078">
                  <c:v>40532</c:v>
                </c:pt>
                <c:pt idx="8079">
                  <c:v>40533</c:v>
                </c:pt>
                <c:pt idx="8080">
                  <c:v>40534</c:v>
                </c:pt>
                <c:pt idx="8081">
                  <c:v>40535</c:v>
                </c:pt>
                <c:pt idx="8082">
                  <c:v>40536</c:v>
                </c:pt>
                <c:pt idx="8083">
                  <c:v>40539</c:v>
                </c:pt>
                <c:pt idx="8084">
                  <c:v>40540</c:v>
                </c:pt>
                <c:pt idx="8085">
                  <c:v>40541</c:v>
                </c:pt>
                <c:pt idx="8086">
                  <c:v>40542</c:v>
                </c:pt>
                <c:pt idx="8087">
                  <c:v>40543</c:v>
                </c:pt>
                <c:pt idx="8088">
                  <c:v>40546</c:v>
                </c:pt>
                <c:pt idx="8089">
                  <c:v>40547</c:v>
                </c:pt>
                <c:pt idx="8090">
                  <c:v>40548</c:v>
                </c:pt>
                <c:pt idx="8091">
                  <c:v>40549</c:v>
                </c:pt>
                <c:pt idx="8092">
                  <c:v>40550</c:v>
                </c:pt>
                <c:pt idx="8093">
                  <c:v>40553</c:v>
                </c:pt>
                <c:pt idx="8094">
                  <c:v>40554</c:v>
                </c:pt>
                <c:pt idx="8095">
                  <c:v>40555</c:v>
                </c:pt>
                <c:pt idx="8096">
                  <c:v>40556</c:v>
                </c:pt>
                <c:pt idx="8097">
                  <c:v>40557</c:v>
                </c:pt>
                <c:pt idx="8098">
                  <c:v>40560</c:v>
                </c:pt>
                <c:pt idx="8099">
                  <c:v>40561</c:v>
                </c:pt>
                <c:pt idx="8100">
                  <c:v>40562</c:v>
                </c:pt>
                <c:pt idx="8101">
                  <c:v>40563</c:v>
                </c:pt>
                <c:pt idx="8102">
                  <c:v>40564</c:v>
                </c:pt>
                <c:pt idx="8103">
                  <c:v>40567</c:v>
                </c:pt>
                <c:pt idx="8104">
                  <c:v>40568</c:v>
                </c:pt>
                <c:pt idx="8105">
                  <c:v>40569</c:v>
                </c:pt>
                <c:pt idx="8106">
                  <c:v>40570</c:v>
                </c:pt>
                <c:pt idx="8107">
                  <c:v>40571</c:v>
                </c:pt>
                <c:pt idx="8108">
                  <c:v>40574</c:v>
                </c:pt>
                <c:pt idx="8109">
                  <c:v>40575</c:v>
                </c:pt>
                <c:pt idx="8110">
                  <c:v>40576</c:v>
                </c:pt>
                <c:pt idx="8111">
                  <c:v>40577</c:v>
                </c:pt>
                <c:pt idx="8112">
                  <c:v>40578</c:v>
                </c:pt>
                <c:pt idx="8113">
                  <c:v>40581</c:v>
                </c:pt>
                <c:pt idx="8114">
                  <c:v>40582</c:v>
                </c:pt>
                <c:pt idx="8115">
                  <c:v>40583</c:v>
                </c:pt>
                <c:pt idx="8116">
                  <c:v>40584</c:v>
                </c:pt>
                <c:pt idx="8117">
                  <c:v>40585</c:v>
                </c:pt>
                <c:pt idx="8118">
                  <c:v>40588</c:v>
                </c:pt>
                <c:pt idx="8119">
                  <c:v>40589</c:v>
                </c:pt>
                <c:pt idx="8120">
                  <c:v>40590</c:v>
                </c:pt>
                <c:pt idx="8121">
                  <c:v>40591</c:v>
                </c:pt>
                <c:pt idx="8122">
                  <c:v>40592</c:v>
                </c:pt>
                <c:pt idx="8123">
                  <c:v>40595</c:v>
                </c:pt>
                <c:pt idx="8124">
                  <c:v>40596</c:v>
                </c:pt>
                <c:pt idx="8125">
                  <c:v>40597</c:v>
                </c:pt>
                <c:pt idx="8126">
                  <c:v>40598</c:v>
                </c:pt>
                <c:pt idx="8127">
                  <c:v>40599</c:v>
                </c:pt>
                <c:pt idx="8128">
                  <c:v>40602</c:v>
                </c:pt>
                <c:pt idx="8129">
                  <c:v>40603</c:v>
                </c:pt>
                <c:pt idx="8130">
                  <c:v>40604</c:v>
                </c:pt>
                <c:pt idx="8131">
                  <c:v>40605</c:v>
                </c:pt>
                <c:pt idx="8132">
                  <c:v>40606</c:v>
                </c:pt>
                <c:pt idx="8133">
                  <c:v>40609</c:v>
                </c:pt>
                <c:pt idx="8134">
                  <c:v>40610</c:v>
                </c:pt>
                <c:pt idx="8135">
                  <c:v>40611</c:v>
                </c:pt>
                <c:pt idx="8136">
                  <c:v>40612</c:v>
                </c:pt>
                <c:pt idx="8137">
                  <c:v>40613</c:v>
                </c:pt>
                <c:pt idx="8138">
                  <c:v>40616</c:v>
                </c:pt>
                <c:pt idx="8139">
                  <c:v>40617</c:v>
                </c:pt>
                <c:pt idx="8140">
                  <c:v>40618</c:v>
                </c:pt>
                <c:pt idx="8141">
                  <c:v>40619</c:v>
                </c:pt>
                <c:pt idx="8142">
                  <c:v>40620</c:v>
                </c:pt>
                <c:pt idx="8143">
                  <c:v>40623</c:v>
                </c:pt>
                <c:pt idx="8144">
                  <c:v>40624</c:v>
                </c:pt>
                <c:pt idx="8145">
                  <c:v>40625</c:v>
                </c:pt>
                <c:pt idx="8146">
                  <c:v>40626</c:v>
                </c:pt>
                <c:pt idx="8147">
                  <c:v>40627</c:v>
                </c:pt>
                <c:pt idx="8148">
                  <c:v>40630</c:v>
                </c:pt>
                <c:pt idx="8149">
                  <c:v>40631</c:v>
                </c:pt>
                <c:pt idx="8150">
                  <c:v>40632</c:v>
                </c:pt>
                <c:pt idx="8151">
                  <c:v>40633</c:v>
                </c:pt>
                <c:pt idx="8152">
                  <c:v>40634</c:v>
                </c:pt>
                <c:pt idx="8153">
                  <c:v>40637</c:v>
                </c:pt>
                <c:pt idx="8154">
                  <c:v>40638</c:v>
                </c:pt>
                <c:pt idx="8155">
                  <c:v>40639</c:v>
                </c:pt>
                <c:pt idx="8156">
                  <c:v>40640</c:v>
                </c:pt>
                <c:pt idx="8157">
                  <c:v>40641</c:v>
                </c:pt>
                <c:pt idx="8158">
                  <c:v>40644</c:v>
                </c:pt>
                <c:pt idx="8159">
                  <c:v>40645</c:v>
                </c:pt>
                <c:pt idx="8160">
                  <c:v>40646</c:v>
                </c:pt>
                <c:pt idx="8161">
                  <c:v>40647</c:v>
                </c:pt>
                <c:pt idx="8162">
                  <c:v>40648</c:v>
                </c:pt>
                <c:pt idx="8163">
                  <c:v>40651</c:v>
                </c:pt>
                <c:pt idx="8164">
                  <c:v>40652</c:v>
                </c:pt>
                <c:pt idx="8165">
                  <c:v>40653</c:v>
                </c:pt>
                <c:pt idx="8166">
                  <c:v>40654</c:v>
                </c:pt>
                <c:pt idx="8167">
                  <c:v>40655</c:v>
                </c:pt>
                <c:pt idx="8168">
                  <c:v>40658</c:v>
                </c:pt>
                <c:pt idx="8169">
                  <c:v>40659</c:v>
                </c:pt>
                <c:pt idx="8170">
                  <c:v>40660</c:v>
                </c:pt>
                <c:pt idx="8171">
                  <c:v>40661</c:v>
                </c:pt>
                <c:pt idx="8172">
                  <c:v>40662</c:v>
                </c:pt>
                <c:pt idx="8173">
                  <c:v>40665</c:v>
                </c:pt>
                <c:pt idx="8174">
                  <c:v>40666</c:v>
                </c:pt>
                <c:pt idx="8175">
                  <c:v>40667</c:v>
                </c:pt>
                <c:pt idx="8176">
                  <c:v>40668</c:v>
                </c:pt>
                <c:pt idx="8177">
                  <c:v>40669</c:v>
                </c:pt>
                <c:pt idx="8178">
                  <c:v>40672</c:v>
                </c:pt>
                <c:pt idx="8179">
                  <c:v>40673</c:v>
                </c:pt>
                <c:pt idx="8180">
                  <c:v>40674</c:v>
                </c:pt>
                <c:pt idx="8181">
                  <c:v>40675</c:v>
                </c:pt>
                <c:pt idx="8182">
                  <c:v>40676</c:v>
                </c:pt>
                <c:pt idx="8183">
                  <c:v>40679</c:v>
                </c:pt>
                <c:pt idx="8184">
                  <c:v>40680</c:v>
                </c:pt>
                <c:pt idx="8185">
                  <c:v>40681</c:v>
                </c:pt>
                <c:pt idx="8186">
                  <c:v>40682</c:v>
                </c:pt>
                <c:pt idx="8187">
                  <c:v>40683</c:v>
                </c:pt>
                <c:pt idx="8188">
                  <c:v>40686</c:v>
                </c:pt>
                <c:pt idx="8189">
                  <c:v>40687</c:v>
                </c:pt>
                <c:pt idx="8190">
                  <c:v>40688</c:v>
                </c:pt>
                <c:pt idx="8191">
                  <c:v>40689</c:v>
                </c:pt>
                <c:pt idx="8192">
                  <c:v>40690</c:v>
                </c:pt>
                <c:pt idx="8193">
                  <c:v>40693</c:v>
                </c:pt>
                <c:pt idx="8194">
                  <c:v>40694</c:v>
                </c:pt>
                <c:pt idx="8195">
                  <c:v>40695</c:v>
                </c:pt>
                <c:pt idx="8196">
                  <c:v>40696</c:v>
                </c:pt>
                <c:pt idx="8197">
                  <c:v>40697</c:v>
                </c:pt>
                <c:pt idx="8198">
                  <c:v>40700</c:v>
                </c:pt>
                <c:pt idx="8199">
                  <c:v>40701</c:v>
                </c:pt>
                <c:pt idx="8200">
                  <c:v>40702</c:v>
                </c:pt>
                <c:pt idx="8201">
                  <c:v>40703</c:v>
                </c:pt>
                <c:pt idx="8202">
                  <c:v>40704</c:v>
                </c:pt>
                <c:pt idx="8203">
                  <c:v>40707</c:v>
                </c:pt>
                <c:pt idx="8204">
                  <c:v>40708</c:v>
                </c:pt>
                <c:pt idx="8205">
                  <c:v>40709</c:v>
                </c:pt>
                <c:pt idx="8206">
                  <c:v>40710</c:v>
                </c:pt>
                <c:pt idx="8207">
                  <c:v>40711</c:v>
                </c:pt>
                <c:pt idx="8208">
                  <c:v>40714</c:v>
                </c:pt>
                <c:pt idx="8209">
                  <c:v>40715</c:v>
                </c:pt>
                <c:pt idx="8210">
                  <c:v>40716</c:v>
                </c:pt>
                <c:pt idx="8211">
                  <c:v>40717</c:v>
                </c:pt>
                <c:pt idx="8212">
                  <c:v>40718</c:v>
                </c:pt>
                <c:pt idx="8213">
                  <c:v>40721</c:v>
                </c:pt>
                <c:pt idx="8214">
                  <c:v>40722</c:v>
                </c:pt>
                <c:pt idx="8215">
                  <c:v>40723</c:v>
                </c:pt>
                <c:pt idx="8216">
                  <c:v>40724</c:v>
                </c:pt>
                <c:pt idx="8217">
                  <c:v>40725</c:v>
                </c:pt>
                <c:pt idx="8218">
                  <c:v>40728</c:v>
                </c:pt>
                <c:pt idx="8219">
                  <c:v>40729</c:v>
                </c:pt>
                <c:pt idx="8220">
                  <c:v>40730</c:v>
                </c:pt>
                <c:pt idx="8221">
                  <c:v>40731</c:v>
                </c:pt>
                <c:pt idx="8222">
                  <c:v>40732</c:v>
                </c:pt>
                <c:pt idx="8223">
                  <c:v>40735</c:v>
                </c:pt>
                <c:pt idx="8224">
                  <c:v>40736</c:v>
                </c:pt>
                <c:pt idx="8225">
                  <c:v>40737</c:v>
                </c:pt>
                <c:pt idx="8226">
                  <c:v>40738</c:v>
                </c:pt>
                <c:pt idx="8227">
                  <c:v>40739</c:v>
                </c:pt>
                <c:pt idx="8228">
                  <c:v>40742</c:v>
                </c:pt>
                <c:pt idx="8229">
                  <c:v>40743</c:v>
                </c:pt>
                <c:pt idx="8230">
                  <c:v>40744</c:v>
                </c:pt>
                <c:pt idx="8231">
                  <c:v>40745</c:v>
                </c:pt>
                <c:pt idx="8232">
                  <c:v>40746</c:v>
                </c:pt>
                <c:pt idx="8233">
                  <c:v>40749</c:v>
                </c:pt>
                <c:pt idx="8234">
                  <c:v>40750</c:v>
                </c:pt>
                <c:pt idx="8235">
                  <c:v>40751</c:v>
                </c:pt>
                <c:pt idx="8236">
                  <c:v>40752</c:v>
                </c:pt>
                <c:pt idx="8237">
                  <c:v>40753</c:v>
                </c:pt>
                <c:pt idx="8238">
                  <c:v>40756</c:v>
                </c:pt>
                <c:pt idx="8239">
                  <c:v>40757</c:v>
                </c:pt>
                <c:pt idx="8240">
                  <c:v>40758</c:v>
                </c:pt>
                <c:pt idx="8241">
                  <c:v>40759</c:v>
                </c:pt>
                <c:pt idx="8242">
                  <c:v>40760</c:v>
                </c:pt>
                <c:pt idx="8243">
                  <c:v>40763</c:v>
                </c:pt>
                <c:pt idx="8244">
                  <c:v>40764</c:v>
                </c:pt>
                <c:pt idx="8245">
                  <c:v>40765</c:v>
                </c:pt>
                <c:pt idx="8246">
                  <c:v>40766</c:v>
                </c:pt>
                <c:pt idx="8247">
                  <c:v>40767</c:v>
                </c:pt>
                <c:pt idx="8248">
                  <c:v>40770</c:v>
                </c:pt>
                <c:pt idx="8249">
                  <c:v>40771</c:v>
                </c:pt>
                <c:pt idx="8250">
                  <c:v>40772</c:v>
                </c:pt>
                <c:pt idx="8251">
                  <c:v>40773</c:v>
                </c:pt>
                <c:pt idx="8252">
                  <c:v>40774</c:v>
                </c:pt>
                <c:pt idx="8253">
                  <c:v>40777</c:v>
                </c:pt>
                <c:pt idx="8254">
                  <c:v>40778</c:v>
                </c:pt>
                <c:pt idx="8255">
                  <c:v>40779</c:v>
                </c:pt>
                <c:pt idx="8256">
                  <c:v>40780</c:v>
                </c:pt>
                <c:pt idx="8257">
                  <c:v>40781</c:v>
                </c:pt>
                <c:pt idx="8258">
                  <c:v>40784</c:v>
                </c:pt>
                <c:pt idx="8259">
                  <c:v>40785</c:v>
                </c:pt>
                <c:pt idx="8260">
                  <c:v>40786</c:v>
                </c:pt>
                <c:pt idx="8261">
                  <c:v>40787</c:v>
                </c:pt>
                <c:pt idx="8262">
                  <c:v>40788</c:v>
                </c:pt>
                <c:pt idx="8263">
                  <c:v>40791</c:v>
                </c:pt>
                <c:pt idx="8264">
                  <c:v>40792</c:v>
                </c:pt>
                <c:pt idx="8265">
                  <c:v>40793</c:v>
                </c:pt>
                <c:pt idx="8266">
                  <c:v>40794</c:v>
                </c:pt>
                <c:pt idx="8267">
                  <c:v>40795</c:v>
                </c:pt>
                <c:pt idx="8268">
                  <c:v>40798</c:v>
                </c:pt>
                <c:pt idx="8269">
                  <c:v>40799</c:v>
                </c:pt>
                <c:pt idx="8270">
                  <c:v>40800</c:v>
                </c:pt>
                <c:pt idx="8271">
                  <c:v>40801</c:v>
                </c:pt>
                <c:pt idx="8272">
                  <c:v>40802</c:v>
                </c:pt>
                <c:pt idx="8273">
                  <c:v>40805</c:v>
                </c:pt>
                <c:pt idx="8274">
                  <c:v>40806</c:v>
                </c:pt>
                <c:pt idx="8275">
                  <c:v>40807</c:v>
                </c:pt>
                <c:pt idx="8276">
                  <c:v>40808</c:v>
                </c:pt>
                <c:pt idx="8277">
                  <c:v>40809</c:v>
                </c:pt>
                <c:pt idx="8278">
                  <c:v>40812</c:v>
                </c:pt>
                <c:pt idx="8279">
                  <c:v>40813</c:v>
                </c:pt>
                <c:pt idx="8280">
                  <c:v>40814</c:v>
                </c:pt>
                <c:pt idx="8281">
                  <c:v>40815</c:v>
                </c:pt>
                <c:pt idx="8282">
                  <c:v>40816</c:v>
                </c:pt>
                <c:pt idx="8283">
                  <c:v>40819</c:v>
                </c:pt>
                <c:pt idx="8284">
                  <c:v>40820</c:v>
                </c:pt>
                <c:pt idx="8285">
                  <c:v>40821</c:v>
                </c:pt>
                <c:pt idx="8286">
                  <c:v>40822</c:v>
                </c:pt>
                <c:pt idx="8287">
                  <c:v>40823</c:v>
                </c:pt>
                <c:pt idx="8288">
                  <c:v>40826</c:v>
                </c:pt>
                <c:pt idx="8289">
                  <c:v>40827</c:v>
                </c:pt>
                <c:pt idx="8290">
                  <c:v>40828</c:v>
                </c:pt>
                <c:pt idx="8291">
                  <c:v>40829</c:v>
                </c:pt>
                <c:pt idx="8292">
                  <c:v>40830</c:v>
                </c:pt>
                <c:pt idx="8293">
                  <c:v>40833</c:v>
                </c:pt>
                <c:pt idx="8294">
                  <c:v>40834</c:v>
                </c:pt>
                <c:pt idx="8295">
                  <c:v>40835</c:v>
                </c:pt>
                <c:pt idx="8296">
                  <c:v>40836</c:v>
                </c:pt>
                <c:pt idx="8297">
                  <c:v>40837</c:v>
                </c:pt>
                <c:pt idx="8298">
                  <c:v>40840</c:v>
                </c:pt>
                <c:pt idx="8299">
                  <c:v>40841</c:v>
                </c:pt>
                <c:pt idx="8300">
                  <c:v>40842</c:v>
                </c:pt>
                <c:pt idx="8301">
                  <c:v>40843</c:v>
                </c:pt>
                <c:pt idx="8302">
                  <c:v>40844</c:v>
                </c:pt>
                <c:pt idx="8303">
                  <c:v>40847</c:v>
                </c:pt>
                <c:pt idx="8304">
                  <c:v>40848</c:v>
                </c:pt>
                <c:pt idx="8305">
                  <c:v>40849</c:v>
                </c:pt>
                <c:pt idx="8306">
                  <c:v>40850</c:v>
                </c:pt>
                <c:pt idx="8307">
                  <c:v>40851</c:v>
                </c:pt>
                <c:pt idx="8308">
                  <c:v>40854</c:v>
                </c:pt>
                <c:pt idx="8309">
                  <c:v>40855</c:v>
                </c:pt>
                <c:pt idx="8310">
                  <c:v>40856</c:v>
                </c:pt>
                <c:pt idx="8311">
                  <c:v>40857</c:v>
                </c:pt>
                <c:pt idx="8312">
                  <c:v>40858</c:v>
                </c:pt>
                <c:pt idx="8313">
                  <c:v>40861</c:v>
                </c:pt>
                <c:pt idx="8314">
                  <c:v>40862</c:v>
                </c:pt>
                <c:pt idx="8315">
                  <c:v>40863</c:v>
                </c:pt>
                <c:pt idx="8316">
                  <c:v>40864</c:v>
                </c:pt>
                <c:pt idx="8317">
                  <c:v>40865</c:v>
                </c:pt>
                <c:pt idx="8318">
                  <c:v>40868</c:v>
                </c:pt>
                <c:pt idx="8319">
                  <c:v>40869</c:v>
                </c:pt>
                <c:pt idx="8320">
                  <c:v>40870</c:v>
                </c:pt>
                <c:pt idx="8321">
                  <c:v>40871</c:v>
                </c:pt>
                <c:pt idx="8322">
                  <c:v>40872</c:v>
                </c:pt>
                <c:pt idx="8323">
                  <c:v>40875</c:v>
                </c:pt>
                <c:pt idx="8324">
                  <c:v>40876</c:v>
                </c:pt>
                <c:pt idx="8325">
                  <c:v>40877</c:v>
                </c:pt>
                <c:pt idx="8326">
                  <c:v>40878</c:v>
                </c:pt>
                <c:pt idx="8327">
                  <c:v>40879</c:v>
                </c:pt>
                <c:pt idx="8328">
                  <c:v>40882</c:v>
                </c:pt>
                <c:pt idx="8329">
                  <c:v>40883</c:v>
                </c:pt>
                <c:pt idx="8330">
                  <c:v>40884</c:v>
                </c:pt>
                <c:pt idx="8331">
                  <c:v>40885</c:v>
                </c:pt>
                <c:pt idx="8332">
                  <c:v>40886</c:v>
                </c:pt>
                <c:pt idx="8333">
                  <c:v>40889</c:v>
                </c:pt>
                <c:pt idx="8334">
                  <c:v>40890</c:v>
                </c:pt>
                <c:pt idx="8335">
                  <c:v>40891</c:v>
                </c:pt>
                <c:pt idx="8336">
                  <c:v>40892</c:v>
                </c:pt>
                <c:pt idx="8337">
                  <c:v>40893</c:v>
                </c:pt>
                <c:pt idx="8338">
                  <c:v>40896</c:v>
                </c:pt>
                <c:pt idx="8339">
                  <c:v>40897</c:v>
                </c:pt>
                <c:pt idx="8340">
                  <c:v>40898</c:v>
                </c:pt>
                <c:pt idx="8341">
                  <c:v>40899</c:v>
                </c:pt>
                <c:pt idx="8342">
                  <c:v>40900</c:v>
                </c:pt>
                <c:pt idx="8343">
                  <c:v>40903</c:v>
                </c:pt>
                <c:pt idx="8344">
                  <c:v>40904</c:v>
                </c:pt>
                <c:pt idx="8345">
                  <c:v>40905</c:v>
                </c:pt>
                <c:pt idx="8346">
                  <c:v>40906</c:v>
                </c:pt>
                <c:pt idx="8347">
                  <c:v>40907</c:v>
                </c:pt>
                <c:pt idx="8348">
                  <c:v>40910</c:v>
                </c:pt>
                <c:pt idx="8349">
                  <c:v>40911</c:v>
                </c:pt>
                <c:pt idx="8350">
                  <c:v>40912</c:v>
                </c:pt>
                <c:pt idx="8351">
                  <c:v>40913</c:v>
                </c:pt>
                <c:pt idx="8352">
                  <c:v>40914</c:v>
                </c:pt>
                <c:pt idx="8353">
                  <c:v>40917</c:v>
                </c:pt>
                <c:pt idx="8354">
                  <c:v>40918</c:v>
                </c:pt>
                <c:pt idx="8355">
                  <c:v>40919</c:v>
                </c:pt>
                <c:pt idx="8356">
                  <c:v>40920</c:v>
                </c:pt>
                <c:pt idx="8357">
                  <c:v>40921</c:v>
                </c:pt>
                <c:pt idx="8358">
                  <c:v>40924</c:v>
                </c:pt>
                <c:pt idx="8359">
                  <c:v>40925</c:v>
                </c:pt>
                <c:pt idx="8360">
                  <c:v>40926</c:v>
                </c:pt>
                <c:pt idx="8361">
                  <c:v>40927</c:v>
                </c:pt>
                <c:pt idx="8362">
                  <c:v>40928</c:v>
                </c:pt>
                <c:pt idx="8363">
                  <c:v>40931</c:v>
                </c:pt>
                <c:pt idx="8364">
                  <c:v>40932</c:v>
                </c:pt>
                <c:pt idx="8365">
                  <c:v>40933</c:v>
                </c:pt>
                <c:pt idx="8366">
                  <c:v>40934</c:v>
                </c:pt>
                <c:pt idx="8367">
                  <c:v>40935</c:v>
                </c:pt>
                <c:pt idx="8368">
                  <c:v>40938</c:v>
                </c:pt>
                <c:pt idx="8369">
                  <c:v>40939</c:v>
                </c:pt>
                <c:pt idx="8370">
                  <c:v>40940</c:v>
                </c:pt>
                <c:pt idx="8371">
                  <c:v>40941</c:v>
                </c:pt>
                <c:pt idx="8372">
                  <c:v>40942</c:v>
                </c:pt>
                <c:pt idx="8373">
                  <c:v>40945</c:v>
                </c:pt>
                <c:pt idx="8374">
                  <c:v>40946</c:v>
                </c:pt>
                <c:pt idx="8375">
                  <c:v>40947</c:v>
                </c:pt>
                <c:pt idx="8376">
                  <c:v>40948</c:v>
                </c:pt>
                <c:pt idx="8377">
                  <c:v>40949</c:v>
                </c:pt>
                <c:pt idx="8378">
                  <c:v>40952</c:v>
                </c:pt>
                <c:pt idx="8379">
                  <c:v>40953</c:v>
                </c:pt>
                <c:pt idx="8380">
                  <c:v>40954</c:v>
                </c:pt>
                <c:pt idx="8381">
                  <c:v>40955</c:v>
                </c:pt>
                <c:pt idx="8382">
                  <c:v>40956</c:v>
                </c:pt>
                <c:pt idx="8383">
                  <c:v>40959</c:v>
                </c:pt>
                <c:pt idx="8384">
                  <c:v>40960</c:v>
                </c:pt>
                <c:pt idx="8385">
                  <c:v>40961</c:v>
                </c:pt>
                <c:pt idx="8386">
                  <c:v>40962</c:v>
                </c:pt>
                <c:pt idx="8387">
                  <c:v>40963</c:v>
                </c:pt>
                <c:pt idx="8388">
                  <c:v>40966</c:v>
                </c:pt>
                <c:pt idx="8389">
                  <c:v>40967</c:v>
                </c:pt>
                <c:pt idx="8390">
                  <c:v>40968</c:v>
                </c:pt>
                <c:pt idx="8391">
                  <c:v>40969</c:v>
                </c:pt>
                <c:pt idx="8392">
                  <c:v>40970</c:v>
                </c:pt>
                <c:pt idx="8393">
                  <c:v>40973</c:v>
                </c:pt>
                <c:pt idx="8394">
                  <c:v>40974</c:v>
                </c:pt>
                <c:pt idx="8395">
                  <c:v>40975</c:v>
                </c:pt>
                <c:pt idx="8396">
                  <c:v>40976</c:v>
                </c:pt>
                <c:pt idx="8397">
                  <c:v>40977</c:v>
                </c:pt>
                <c:pt idx="8398">
                  <c:v>40980</c:v>
                </c:pt>
                <c:pt idx="8399">
                  <c:v>40981</c:v>
                </c:pt>
                <c:pt idx="8400">
                  <c:v>40982</c:v>
                </c:pt>
                <c:pt idx="8401">
                  <c:v>40983</c:v>
                </c:pt>
                <c:pt idx="8402">
                  <c:v>40984</c:v>
                </c:pt>
                <c:pt idx="8403">
                  <c:v>40987</c:v>
                </c:pt>
                <c:pt idx="8404">
                  <c:v>40988</c:v>
                </c:pt>
                <c:pt idx="8405">
                  <c:v>40989</c:v>
                </c:pt>
                <c:pt idx="8406">
                  <c:v>40990</c:v>
                </c:pt>
                <c:pt idx="8407">
                  <c:v>40991</c:v>
                </c:pt>
                <c:pt idx="8408">
                  <c:v>40994</c:v>
                </c:pt>
                <c:pt idx="8409">
                  <c:v>40995</c:v>
                </c:pt>
                <c:pt idx="8410">
                  <c:v>40996</c:v>
                </c:pt>
                <c:pt idx="8411">
                  <c:v>40997</c:v>
                </c:pt>
                <c:pt idx="8412">
                  <c:v>40998</c:v>
                </c:pt>
                <c:pt idx="8413">
                  <c:v>41001</c:v>
                </c:pt>
                <c:pt idx="8414">
                  <c:v>41002</c:v>
                </c:pt>
                <c:pt idx="8415">
                  <c:v>41003</c:v>
                </c:pt>
                <c:pt idx="8416">
                  <c:v>41004</c:v>
                </c:pt>
                <c:pt idx="8417">
                  <c:v>41005</c:v>
                </c:pt>
                <c:pt idx="8418">
                  <c:v>41008</c:v>
                </c:pt>
                <c:pt idx="8419">
                  <c:v>41009</c:v>
                </c:pt>
                <c:pt idx="8420">
                  <c:v>41010</c:v>
                </c:pt>
                <c:pt idx="8421">
                  <c:v>41011</c:v>
                </c:pt>
                <c:pt idx="8422">
                  <c:v>41012</c:v>
                </c:pt>
                <c:pt idx="8423">
                  <c:v>41015</c:v>
                </c:pt>
                <c:pt idx="8424">
                  <c:v>41016</c:v>
                </c:pt>
                <c:pt idx="8425">
                  <c:v>41017</c:v>
                </c:pt>
                <c:pt idx="8426">
                  <c:v>41018</c:v>
                </c:pt>
                <c:pt idx="8427">
                  <c:v>41019</c:v>
                </c:pt>
                <c:pt idx="8428">
                  <c:v>41022</c:v>
                </c:pt>
                <c:pt idx="8429">
                  <c:v>41023</c:v>
                </c:pt>
                <c:pt idx="8430">
                  <c:v>41024</c:v>
                </c:pt>
                <c:pt idx="8431">
                  <c:v>41025</c:v>
                </c:pt>
                <c:pt idx="8432">
                  <c:v>41026</c:v>
                </c:pt>
                <c:pt idx="8433">
                  <c:v>41029</c:v>
                </c:pt>
                <c:pt idx="8434">
                  <c:v>41030</c:v>
                </c:pt>
                <c:pt idx="8435">
                  <c:v>41031</c:v>
                </c:pt>
                <c:pt idx="8436">
                  <c:v>41032</c:v>
                </c:pt>
                <c:pt idx="8437">
                  <c:v>41033</c:v>
                </c:pt>
                <c:pt idx="8438">
                  <c:v>41036</c:v>
                </c:pt>
                <c:pt idx="8439">
                  <c:v>41037</c:v>
                </c:pt>
                <c:pt idx="8440">
                  <c:v>41038</c:v>
                </c:pt>
                <c:pt idx="8441">
                  <c:v>41039</c:v>
                </c:pt>
                <c:pt idx="8442">
                  <c:v>41040</c:v>
                </c:pt>
                <c:pt idx="8443">
                  <c:v>41043</c:v>
                </c:pt>
                <c:pt idx="8444">
                  <c:v>41044</c:v>
                </c:pt>
                <c:pt idx="8445">
                  <c:v>41045</c:v>
                </c:pt>
                <c:pt idx="8446">
                  <c:v>41046</c:v>
                </c:pt>
                <c:pt idx="8447">
                  <c:v>41047</c:v>
                </c:pt>
                <c:pt idx="8448">
                  <c:v>41050</c:v>
                </c:pt>
                <c:pt idx="8449">
                  <c:v>41051</c:v>
                </c:pt>
                <c:pt idx="8450">
                  <c:v>41052</c:v>
                </c:pt>
                <c:pt idx="8451">
                  <c:v>41053</c:v>
                </c:pt>
                <c:pt idx="8452">
                  <c:v>41054</c:v>
                </c:pt>
                <c:pt idx="8453">
                  <c:v>41057</c:v>
                </c:pt>
                <c:pt idx="8454">
                  <c:v>41058</c:v>
                </c:pt>
                <c:pt idx="8455">
                  <c:v>41059</c:v>
                </c:pt>
                <c:pt idx="8456">
                  <c:v>41060</c:v>
                </c:pt>
                <c:pt idx="8457">
                  <c:v>41061</c:v>
                </c:pt>
                <c:pt idx="8458">
                  <c:v>41064</c:v>
                </c:pt>
                <c:pt idx="8459">
                  <c:v>41065</c:v>
                </c:pt>
                <c:pt idx="8460">
                  <c:v>41066</c:v>
                </c:pt>
                <c:pt idx="8461">
                  <c:v>41067</c:v>
                </c:pt>
                <c:pt idx="8462">
                  <c:v>41068</c:v>
                </c:pt>
                <c:pt idx="8463">
                  <c:v>41071</c:v>
                </c:pt>
                <c:pt idx="8464">
                  <c:v>41072</c:v>
                </c:pt>
                <c:pt idx="8465">
                  <c:v>41073</c:v>
                </c:pt>
                <c:pt idx="8466">
                  <c:v>41074</c:v>
                </c:pt>
                <c:pt idx="8467">
                  <c:v>41075</c:v>
                </c:pt>
                <c:pt idx="8468">
                  <c:v>41078</c:v>
                </c:pt>
                <c:pt idx="8469">
                  <c:v>41079</c:v>
                </c:pt>
                <c:pt idx="8470">
                  <c:v>41080</c:v>
                </c:pt>
                <c:pt idx="8471">
                  <c:v>41081</c:v>
                </c:pt>
                <c:pt idx="8472">
                  <c:v>41082</c:v>
                </c:pt>
                <c:pt idx="8473">
                  <c:v>41085</c:v>
                </c:pt>
                <c:pt idx="8474">
                  <c:v>41086</c:v>
                </c:pt>
                <c:pt idx="8475">
                  <c:v>41087</c:v>
                </c:pt>
                <c:pt idx="8476">
                  <c:v>41088</c:v>
                </c:pt>
                <c:pt idx="8477">
                  <c:v>41089</c:v>
                </c:pt>
                <c:pt idx="8478">
                  <c:v>41092</c:v>
                </c:pt>
                <c:pt idx="8479">
                  <c:v>41093</c:v>
                </c:pt>
                <c:pt idx="8480">
                  <c:v>41094</c:v>
                </c:pt>
                <c:pt idx="8481">
                  <c:v>41095</c:v>
                </c:pt>
                <c:pt idx="8482">
                  <c:v>41096</c:v>
                </c:pt>
                <c:pt idx="8483">
                  <c:v>41099</c:v>
                </c:pt>
                <c:pt idx="8484">
                  <c:v>41100</c:v>
                </c:pt>
                <c:pt idx="8485">
                  <c:v>41101</c:v>
                </c:pt>
                <c:pt idx="8486">
                  <c:v>41102</c:v>
                </c:pt>
                <c:pt idx="8487">
                  <c:v>41103</c:v>
                </c:pt>
                <c:pt idx="8488">
                  <c:v>41106</c:v>
                </c:pt>
                <c:pt idx="8489">
                  <c:v>41107</c:v>
                </c:pt>
                <c:pt idx="8490">
                  <c:v>41108</c:v>
                </c:pt>
                <c:pt idx="8491">
                  <c:v>41109</c:v>
                </c:pt>
                <c:pt idx="8492">
                  <c:v>41110</c:v>
                </c:pt>
                <c:pt idx="8493">
                  <c:v>41113</c:v>
                </c:pt>
                <c:pt idx="8494">
                  <c:v>41114</c:v>
                </c:pt>
                <c:pt idx="8495">
                  <c:v>41115</c:v>
                </c:pt>
                <c:pt idx="8496">
                  <c:v>41116</c:v>
                </c:pt>
                <c:pt idx="8497">
                  <c:v>41117</c:v>
                </c:pt>
                <c:pt idx="8498">
                  <c:v>41120</c:v>
                </c:pt>
                <c:pt idx="8499">
                  <c:v>41121</c:v>
                </c:pt>
                <c:pt idx="8500">
                  <c:v>41122</c:v>
                </c:pt>
                <c:pt idx="8501">
                  <c:v>41123</c:v>
                </c:pt>
                <c:pt idx="8502">
                  <c:v>41124</c:v>
                </c:pt>
                <c:pt idx="8503">
                  <c:v>41127</c:v>
                </c:pt>
                <c:pt idx="8504">
                  <c:v>41128</c:v>
                </c:pt>
                <c:pt idx="8505">
                  <c:v>41129</c:v>
                </c:pt>
                <c:pt idx="8506">
                  <c:v>41130</c:v>
                </c:pt>
                <c:pt idx="8507">
                  <c:v>41131</c:v>
                </c:pt>
                <c:pt idx="8508">
                  <c:v>41134</c:v>
                </c:pt>
                <c:pt idx="8509">
                  <c:v>41135</c:v>
                </c:pt>
                <c:pt idx="8510">
                  <c:v>41136</c:v>
                </c:pt>
                <c:pt idx="8511">
                  <c:v>41137</c:v>
                </c:pt>
                <c:pt idx="8512">
                  <c:v>41138</c:v>
                </c:pt>
                <c:pt idx="8513">
                  <c:v>41141</c:v>
                </c:pt>
                <c:pt idx="8514">
                  <c:v>41142</c:v>
                </c:pt>
                <c:pt idx="8515">
                  <c:v>41143</c:v>
                </c:pt>
                <c:pt idx="8516">
                  <c:v>41144</c:v>
                </c:pt>
                <c:pt idx="8517">
                  <c:v>41145</c:v>
                </c:pt>
                <c:pt idx="8518">
                  <c:v>41148</c:v>
                </c:pt>
                <c:pt idx="8519">
                  <c:v>41149</c:v>
                </c:pt>
                <c:pt idx="8520">
                  <c:v>41150</c:v>
                </c:pt>
                <c:pt idx="8521">
                  <c:v>41151</c:v>
                </c:pt>
                <c:pt idx="8522">
                  <c:v>41152</c:v>
                </c:pt>
                <c:pt idx="8523">
                  <c:v>41155</c:v>
                </c:pt>
                <c:pt idx="8524">
                  <c:v>41156</c:v>
                </c:pt>
                <c:pt idx="8525">
                  <c:v>41157</c:v>
                </c:pt>
                <c:pt idx="8526">
                  <c:v>41158</c:v>
                </c:pt>
                <c:pt idx="8527">
                  <c:v>41159</c:v>
                </c:pt>
                <c:pt idx="8528">
                  <c:v>41162</c:v>
                </c:pt>
                <c:pt idx="8529">
                  <c:v>41163</c:v>
                </c:pt>
                <c:pt idx="8530">
                  <c:v>41164</c:v>
                </c:pt>
                <c:pt idx="8531">
                  <c:v>41165</c:v>
                </c:pt>
                <c:pt idx="8532">
                  <c:v>41166</c:v>
                </c:pt>
                <c:pt idx="8533">
                  <c:v>41169</c:v>
                </c:pt>
                <c:pt idx="8534">
                  <c:v>41170</c:v>
                </c:pt>
                <c:pt idx="8535">
                  <c:v>41171</c:v>
                </c:pt>
                <c:pt idx="8536">
                  <c:v>41172</c:v>
                </c:pt>
                <c:pt idx="8537">
                  <c:v>41173</c:v>
                </c:pt>
                <c:pt idx="8538">
                  <c:v>41176</c:v>
                </c:pt>
                <c:pt idx="8539">
                  <c:v>41177</c:v>
                </c:pt>
                <c:pt idx="8540">
                  <c:v>41178</c:v>
                </c:pt>
                <c:pt idx="8541">
                  <c:v>41179</c:v>
                </c:pt>
                <c:pt idx="8542">
                  <c:v>41180</c:v>
                </c:pt>
                <c:pt idx="8543">
                  <c:v>41183</c:v>
                </c:pt>
                <c:pt idx="8544">
                  <c:v>41184</c:v>
                </c:pt>
                <c:pt idx="8545">
                  <c:v>41185</c:v>
                </c:pt>
                <c:pt idx="8546">
                  <c:v>41186</c:v>
                </c:pt>
                <c:pt idx="8547">
                  <c:v>41187</c:v>
                </c:pt>
                <c:pt idx="8548">
                  <c:v>41190</c:v>
                </c:pt>
                <c:pt idx="8549">
                  <c:v>41191</c:v>
                </c:pt>
                <c:pt idx="8550">
                  <c:v>41192</c:v>
                </c:pt>
                <c:pt idx="8551">
                  <c:v>41193</c:v>
                </c:pt>
                <c:pt idx="8552">
                  <c:v>41194</c:v>
                </c:pt>
                <c:pt idx="8553">
                  <c:v>41197</c:v>
                </c:pt>
                <c:pt idx="8554">
                  <c:v>41198</c:v>
                </c:pt>
                <c:pt idx="8555">
                  <c:v>41199</c:v>
                </c:pt>
                <c:pt idx="8556">
                  <c:v>41200</c:v>
                </c:pt>
                <c:pt idx="8557">
                  <c:v>41201</c:v>
                </c:pt>
                <c:pt idx="8558">
                  <c:v>41204</c:v>
                </c:pt>
                <c:pt idx="8559">
                  <c:v>41205</c:v>
                </c:pt>
                <c:pt idx="8560">
                  <c:v>41206</c:v>
                </c:pt>
                <c:pt idx="8561">
                  <c:v>41207</c:v>
                </c:pt>
                <c:pt idx="8562">
                  <c:v>41208</c:v>
                </c:pt>
                <c:pt idx="8563">
                  <c:v>41211</c:v>
                </c:pt>
                <c:pt idx="8564">
                  <c:v>41212</c:v>
                </c:pt>
                <c:pt idx="8565">
                  <c:v>41213</c:v>
                </c:pt>
                <c:pt idx="8566">
                  <c:v>41214</c:v>
                </c:pt>
                <c:pt idx="8567">
                  <c:v>41215</c:v>
                </c:pt>
                <c:pt idx="8568">
                  <c:v>41218</c:v>
                </c:pt>
                <c:pt idx="8569">
                  <c:v>41219</c:v>
                </c:pt>
                <c:pt idx="8570">
                  <c:v>41220</c:v>
                </c:pt>
                <c:pt idx="8571">
                  <c:v>41221</c:v>
                </c:pt>
                <c:pt idx="8572">
                  <c:v>41222</c:v>
                </c:pt>
                <c:pt idx="8573">
                  <c:v>41225</c:v>
                </c:pt>
                <c:pt idx="8574">
                  <c:v>41226</c:v>
                </c:pt>
                <c:pt idx="8575">
                  <c:v>41227</c:v>
                </c:pt>
                <c:pt idx="8576">
                  <c:v>41228</c:v>
                </c:pt>
                <c:pt idx="8577">
                  <c:v>41229</c:v>
                </c:pt>
                <c:pt idx="8578">
                  <c:v>41232</c:v>
                </c:pt>
                <c:pt idx="8579">
                  <c:v>41233</c:v>
                </c:pt>
                <c:pt idx="8580">
                  <c:v>41234</c:v>
                </c:pt>
                <c:pt idx="8581">
                  <c:v>41235</c:v>
                </c:pt>
                <c:pt idx="8582">
                  <c:v>41236</c:v>
                </c:pt>
                <c:pt idx="8583">
                  <c:v>41239</c:v>
                </c:pt>
                <c:pt idx="8584">
                  <c:v>41240</c:v>
                </c:pt>
                <c:pt idx="8585">
                  <c:v>41241</c:v>
                </c:pt>
                <c:pt idx="8586">
                  <c:v>41242</c:v>
                </c:pt>
                <c:pt idx="8587">
                  <c:v>41243</c:v>
                </c:pt>
                <c:pt idx="8588">
                  <c:v>41246</c:v>
                </c:pt>
                <c:pt idx="8589">
                  <c:v>41247</c:v>
                </c:pt>
                <c:pt idx="8590">
                  <c:v>41248</c:v>
                </c:pt>
                <c:pt idx="8591">
                  <c:v>41249</c:v>
                </c:pt>
                <c:pt idx="8592">
                  <c:v>41250</c:v>
                </c:pt>
                <c:pt idx="8593">
                  <c:v>41253</c:v>
                </c:pt>
                <c:pt idx="8594">
                  <c:v>41254</c:v>
                </c:pt>
                <c:pt idx="8595">
                  <c:v>41255</c:v>
                </c:pt>
                <c:pt idx="8596">
                  <c:v>41256</c:v>
                </c:pt>
                <c:pt idx="8597">
                  <c:v>41257</c:v>
                </c:pt>
                <c:pt idx="8598">
                  <c:v>41260</c:v>
                </c:pt>
                <c:pt idx="8599">
                  <c:v>41261</c:v>
                </c:pt>
                <c:pt idx="8600">
                  <c:v>41262</c:v>
                </c:pt>
                <c:pt idx="8601">
                  <c:v>41263</c:v>
                </c:pt>
                <c:pt idx="8602">
                  <c:v>41264</c:v>
                </c:pt>
                <c:pt idx="8603">
                  <c:v>41267</c:v>
                </c:pt>
                <c:pt idx="8604">
                  <c:v>41268</c:v>
                </c:pt>
                <c:pt idx="8605">
                  <c:v>41269</c:v>
                </c:pt>
                <c:pt idx="8606">
                  <c:v>41270</c:v>
                </c:pt>
                <c:pt idx="8607">
                  <c:v>41271</c:v>
                </c:pt>
                <c:pt idx="8608">
                  <c:v>41274</c:v>
                </c:pt>
                <c:pt idx="8609">
                  <c:v>41275</c:v>
                </c:pt>
                <c:pt idx="8610">
                  <c:v>41276</c:v>
                </c:pt>
                <c:pt idx="8611">
                  <c:v>41277</c:v>
                </c:pt>
                <c:pt idx="8612">
                  <c:v>41278</c:v>
                </c:pt>
                <c:pt idx="8613">
                  <c:v>41281</c:v>
                </c:pt>
                <c:pt idx="8614">
                  <c:v>41282</c:v>
                </c:pt>
                <c:pt idx="8615">
                  <c:v>41283</c:v>
                </c:pt>
                <c:pt idx="8616">
                  <c:v>41284</c:v>
                </c:pt>
                <c:pt idx="8617">
                  <c:v>41285</c:v>
                </c:pt>
                <c:pt idx="8618">
                  <c:v>41288</c:v>
                </c:pt>
                <c:pt idx="8619">
                  <c:v>41289</c:v>
                </c:pt>
                <c:pt idx="8620">
                  <c:v>41290</c:v>
                </c:pt>
                <c:pt idx="8621">
                  <c:v>41291</c:v>
                </c:pt>
                <c:pt idx="8622">
                  <c:v>41292</c:v>
                </c:pt>
                <c:pt idx="8623">
                  <c:v>41295</c:v>
                </c:pt>
                <c:pt idx="8624">
                  <c:v>41296</c:v>
                </c:pt>
                <c:pt idx="8625">
                  <c:v>41297</c:v>
                </c:pt>
                <c:pt idx="8626">
                  <c:v>41298</c:v>
                </c:pt>
                <c:pt idx="8627">
                  <c:v>41299</c:v>
                </c:pt>
                <c:pt idx="8628">
                  <c:v>41302</c:v>
                </c:pt>
                <c:pt idx="8629">
                  <c:v>41303</c:v>
                </c:pt>
                <c:pt idx="8630">
                  <c:v>41304</c:v>
                </c:pt>
                <c:pt idx="8631">
                  <c:v>41305</c:v>
                </c:pt>
                <c:pt idx="8632">
                  <c:v>41306</c:v>
                </c:pt>
                <c:pt idx="8633">
                  <c:v>41309</c:v>
                </c:pt>
                <c:pt idx="8634">
                  <c:v>41310</c:v>
                </c:pt>
                <c:pt idx="8635">
                  <c:v>41311</c:v>
                </c:pt>
                <c:pt idx="8636">
                  <c:v>41312</c:v>
                </c:pt>
                <c:pt idx="8637">
                  <c:v>41313</c:v>
                </c:pt>
                <c:pt idx="8638">
                  <c:v>41316</c:v>
                </c:pt>
                <c:pt idx="8639">
                  <c:v>41317</c:v>
                </c:pt>
                <c:pt idx="8640">
                  <c:v>41318</c:v>
                </c:pt>
                <c:pt idx="8641">
                  <c:v>41319</c:v>
                </c:pt>
                <c:pt idx="8642">
                  <c:v>41320</c:v>
                </c:pt>
                <c:pt idx="8643">
                  <c:v>41323</c:v>
                </c:pt>
                <c:pt idx="8644">
                  <c:v>41324</c:v>
                </c:pt>
                <c:pt idx="8645">
                  <c:v>41325</c:v>
                </c:pt>
                <c:pt idx="8646">
                  <c:v>41326</c:v>
                </c:pt>
                <c:pt idx="8647">
                  <c:v>41327</c:v>
                </c:pt>
                <c:pt idx="8648">
                  <c:v>41330</c:v>
                </c:pt>
                <c:pt idx="8649">
                  <c:v>41331</c:v>
                </c:pt>
                <c:pt idx="8650">
                  <c:v>41332</c:v>
                </c:pt>
                <c:pt idx="8651">
                  <c:v>41333</c:v>
                </c:pt>
                <c:pt idx="8652">
                  <c:v>41334</c:v>
                </c:pt>
                <c:pt idx="8653">
                  <c:v>41337</c:v>
                </c:pt>
                <c:pt idx="8654">
                  <c:v>41338</c:v>
                </c:pt>
                <c:pt idx="8655">
                  <c:v>41339</c:v>
                </c:pt>
                <c:pt idx="8656">
                  <c:v>41340</c:v>
                </c:pt>
                <c:pt idx="8657">
                  <c:v>41341</c:v>
                </c:pt>
                <c:pt idx="8658">
                  <c:v>41344</c:v>
                </c:pt>
                <c:pt idx="8659">
                  <c:v>41345</c:v>
                </c:pt>
                <c:pt idx="8660">
                  <c:v>41346</c:v>
                </c:pt>
                <c:pt idx="8661">
                  <c:v>41347</c:v>
                </c:pt>
                <c:pt idx="8662">
                  <c:v>41348</c:v>
                </c:pt>
                <c:pt idx="8663">
                  <c:v>41351</c:v>
                </c:pt>
                <c:pt idx="8664">
                  <c:v>41352</c:v>
                </c:pt>
                <c:pt idx="8665">
                  <c:v>41353</c:v>
                </c:pt>
                <c:pt idx="8666">
                  <c:v>41354</c:v>
                </c:pt>
                <c:pt idx="8667">
                  <c:v>41355</c:v>
                </c:pt>
                <c:pt idx="8668">
                  <c:v>41358</c:v>
                </c:pt>
                <c:pt idx="8669">
                  <c:v>41359</c:v>
                </c:pt>
                <c:pt idx="8670">
                  <c:v>41360</c:v>
                </c:pt>
                <c:pt idx="8671">
                  <c:v>41361</c:v>
                </c:pt>
                <c:pt idx="8672">
                  <c:v>41362</c:v>
                </c:pt>
                <c:pt idx="8673">
                  <c:v>41365</c:v>
                </c:pt>
                <c:pt idx="8674">
                  <c:v>41366</c:v>
                </c:pt>
                <c:pt idx="8675">
                  <c:v>41367</c:v>
                </c:pt>
                <c:pt idx="8676">
                  <c:v>41368</c:v>
                </c:pt>
                <c:pt idx="8677">
                  <c:v>41369</c:v>
                </c:pt>
                <c:pt idx="8678">
                  <c:v>41372</c:v>
                </c:pt>
                <c:pt idx="8679">
                  <c:v>41373</c:v>
                </c:pt>
                <c:pt idx="8680">
                  <c:v>41374</c:v>
                </c:pt>
                <c:pt idx="8681">
                  <c:v>41375</c:v>
                </c:pt>
                <c:pt idx="8682">
                  <c:v>41376</c:v>
                </c:pt>
                <c:pt idx="8683">
                  <c:v>41379</c:v>
                </c:pt>
                <c:pt idx="8684">
                  <c:v>41380</c:v>
                </c:pt>
                <c:pt idx="8685">
                  <c:v>41381</c:v>
                </c:pt>
                <c:pt idx="8686">
                  <c:v>41382</c:v>
                </c:pt>
                <c:pt idx="8687">
                  <c:v>41383</c:v>
                </c:pt>
                <c:pt idx="8688">
                  <c:v>41386</c:v>
                </c:pt>
                <c:pt idx="8689">
                  <c:v>41387</c:v>
                </c:pt>
                <c:pt idx="8690">
                  <c:v>41388</c:v>
                </c:pt>
                <c:pt idx="8691">
                  <c:v>41389</c:v>
                </c:pt>
                <c:pt idx="8692">
                  <c:v>41390</c:v>
                </c:pt>
                <c:pt idx="8693">
                  <c:v>41393</c:v>
                </c:pt>
                <c:pt idx="8694">
                  <c:v>41394</c:v>
                </c:pt>
                <c:pt idx="8695">
                  <c:v>41395</c:v>
                </c:pt>
                <c:pt idx="8696">
                  <c:v>41396</c:v>
                </c:pt>
                <c:pt idx="8697">
                  <c:v>41397</c:v>
                </c:pt>
                <c:pt idx="8698">
                  <c:v>41400</c:v>
                </c:pt>
                <c:pt idx="8699">
                  <c:v>41401</c:v>
                </c:pt>
                <c:pt idx="8700">
                  <c:v>41402</c:v>
                </c:pt>
                <c:pt idx="8701">
                  <c:v>41403</c:v>
                </c:pt>
                <c:pt idx="8702">
                  <c:v>41404</c:v>
                </c:pt>
                <c:pt idx="8703">
                  <c:v>41407</c:v>
                </c:pt>
                <c:pt idx="8704">
                  <c:v>41408</c:v>
                </c:pt>
                <c:pt idx="8705">
                  <c:v>41409</c:v>
                </c:pt>
                <c:pt idx="8706">
                  <c:v>41410</c:v>
                </c:pt>
                <c:pt idx="8707">
                  <c:v>41411</c:v>
                </c:pt>
                <c:pt idx="8708">
                  <c:v>41414</c:v>
                </c:pt>
                <c:pt idx="8709">
                  <c:v>41415</c:v>
                </c:pt>
                <c:pt idx="8710">
                  <c:v>41416</c:v>
                </c:pt>
                <c:pt idx="8711">
                  <c:v>41417</c:v>
                </c:pt>
                <c:pt idx="8712">
                  <c:v>41418</c:v>
                </c:pt>
                <c:pt idx="8713">
                  <c:v>41421</c:v>
                </c:pt>
                <c:pt idx="8714">
                  <c:v>41422</c:v>
                </c:pt>
                <c:pt idx="8715">
                  <c:v>41423</c:v>
                </c:pt>
                <c:pt idx="8716">
                  <c:v>41424</c:v>
                </c:pt>
                <c:pt idx="8717">
                  <c:v>41425</c:v>
                </c:pt>
                <c:pt idx="8718">
                  <c:v>41428</c:v>
                </c:pt>
                <c:pt idx="8719">
                  <c:v>41429</c:v>
                </c:pt>
                <c:pt idx="8720">
                  <c:v>41430</c:v>
                </c:pt>
                <c:pt idx="8721">
                  <c:v>41431</c:v>
                </c:pt>
                <c:pt idx="8722">
                  <c:v>41432</c:v>
                </c:pt>
                <c:pt idx="8723">
                  <c:v>41435</c:v>
                </c:pt>
                <c:pt idx="8724">
                  <c:v>41436</c:v>
                </c:pt>
                <c:pt idx="8725">
                  <c:v>41437</c:v>
                </c:pt>
                <c:pt idx="8726">
                  <c:v>41438</c:v>
                </c:pt>
                <c:pt idx="8727">
                  <c:v>41439</c:v>
                </c:pt>
                <c:pt idx="8728">
                  <c:v>41442</c:v>
                </c:pt>
                <c:pt idx="8729">
                  <c:v>41443</c:v>
                </c:pt>
                <c:pt idx="8730">
                  <c:v>41444</c:v>
                </c:pt>
                <c:pt idx="8731">
                  <c:v>41445</c:v>
                </c:pt>
                <c:pt idx="8732">
                  <c:v>41446</c:v>
                </c:pt>
                <c:pt idx="8733">
                  <c:v>41449</c:v>
                </c:pt>
                <c:pt idx="8734">
                  <c:v>41450</c:v>
                </c:pt>
                <c:pt idx="8735">
                  <c:v>41451</c:v>
                </c:pt>
                <c:pt idx="8736">
                  <c:v>41452</c:v>
                </c:pt>
                <c:pt idx="8737">
                  <c:v>41453</c:v>
                </c:pt>
                <c:pt idx="8738">
                  <c:v>41456</c:v>
                </c:pt>
                <c:pt idx="8739">
                  <c:v>41457</c:v>
                </c:pt>
                <c:pt idx="8740">
                  <c:v>41458</c:v>
                </c:pt>
                <c:pt idx="8741">
                  <c:v>41459</c:v>
                </c:pt>
                <c:pt idx="8742">
                  <c:v>41460</c:v>
                </c:pt>
                <c:pt idx="8743">
                  <c:v>41463</c:v>
                </c:pt>
                <c:pt idx="8744">
                  <c:v>41464</c:v>
                </c:pt>
                <c:pt idx="8745">
                  <c:v>41465</c:v>
                </c:pt>
                <c:pt idx="8746">
                  <c:v>41466</c:v>
                </c:pt>
                <c:pt idx="8747">
                  <c:v>41467</c:v>
                </c:pt>
                <c:pt idx="8748">
                  <c:v>41470</c:v>
                </c:pt>
                <c:pt idx="8749">
                  <c:v>41471</c:v>
                </c:pt>
                <c:pt idx="8750">
                  <c:v>41472</c:v>
                </c:pt>
                <c:pt idx="8751">
                  <c:v>41473</c:v>
                </c:pt>
                <c:pt idx="8752">
                  <c:v>41474</c:v>
                </c:pt>
                <c:pt idx="8753">
                  <c:v>41477</c:v>
                </c:pt>
                <c:pt idx="8754">
                  <c:v>41478</c:v>
                </c:pt>
                <c:pt idx="8755">
                  <c:v>41479</c:v>
                </c:pt>
                <c:pt idx="8756">
                  <c:v>41480</c:v>
                </c:pt>
                <c:pt idx="8757">
                  <c:v>41481</c:v>
                </c:pt>
                <c:pt idx="8758">
                  <c:v>41484</c:v>
                </c:pt>
                <c:pt idx="8759">
                  <c:v>41485</c:v>
                </c:pt>
                <c:pt idx="8760">
                  <c:v>41486</c:v>
                </c:pt>
                <c:pt idx="8761">
                  <c:v>41487</c:v>
                </c:pt>
                <c:pt idx="8762">
                  <c:v>41488</c:v>
                </c:pt>
                <c:pt idx="8763">
                  <c:v>41491</c:v>
                </c:pt>
                <c:pt idx="8764">
                  <c:v>41492</c:v>
                </c:pt>
                <c:pt idx="8765">
                  <c:v>41493</c:v>
                </c:pt>
                <c:pt idx="8766">
                  <c:v>41494</c:v>
                </c:pt>
                <c:pt idx="8767">
                  <c:v>41495</c:v>
                </c:pt>
                <c:pt idx="8768">
                  <c:v>41498</c:v>
                </c:pt>
                <c:pt idx="8769">
                  <c:v>41499</c:v>
                </c:pt>
                <c:pt idx="8770">
                  <c:v>41500</c:v>
                </c:pt>
                <c:pt idx="8771">
                  <c:v>41501</c:v>
                </c:pt>
                <c:pt idx="8772">
                  <c:v>41502</c:v>
                </c:pt>
                <c:pt idx="8773">
                  <c:v>41505</c:v>
                </c:pt>
                <c:pt idx="8774">
                  <c:v>41506</c:v>
                </c:pt>
                <c:pt idx="8775">
                  <c:v>41507</c:v>
                </c:pt>
                <c:pt idx="8776">
                  <c:v>41508</c:v>
                </c:pt>
                <c:pt idx="8777">
                  <c:v>41509</c:v>
                </c:pt>
                <c:pt idx="8778">
                  <c:v>41512</c:v>
                </c:pt>
                <c:pt idx="8779">
                  <c:v>41513</c:v>
                </c:pt>
                <c:pt idx="8780">
                  <c:v>41514</c:v>
                </c:pt>
                <c:pt idx="8781">
                  <c:v>41515</c:v>
                </c:pt>
                <c:pt idx="8782">
                  <c:v>41516</c:v>
                </c:pt>
                <c:pt idx="8783">
                  <c:v>41519</c:v>
                </c:pt>
                <c:pt idx="8784">
                  <c:v>41520</c:v>
                </c:pt>
                <c:pt idx="8785">
                  <c:v>41521</c:v>
                </c:pt>
                <c:pt idx="8786">
                  <c:v>41522</c:v>
                </c:pt>
                <c:pt idx="8787">
                  <c:v>41523</c:v>
                </c:pt>
                <c:pt idx="8788">
                  <c:v>41526</c:v>
                </c:pt>
                <c:pt idx="8789">
                  <c:v>41527</c:v>
                </c:pt>
                <c:pt idx="8790">
                  <c:v>41528</c:v>
                </c:pt>
                <c:pt idx="8791">
                  <c:v>41529</c:v>
                </c:pt>
                <c:pt idx="8792">
                  <c:v>41530</c:v>
                </c:pt>
                <c:pt idx="8793">
                  <c:v>41533</c:v>
                </c:pt>
                <c:pt idx="8794">
                  <c:v>41534</c:v>
                </c:pt>
                <c:pt idx="8795">
                  <c:v>41535</c:v>
                </c:pt>
                <c:pt idx="8796">
                  <c:v>41536</c:v>
                </c:pt>
                <c:pt idx="8797">
                  <c:v>41537</c:v>
                </c:pt>
                <c:pt idx="8798">
                  <c:v>41540</c:v>
                </c:pt>
                <c:pt idx="8799">
                  <c:v>41541</c:v>
                </c:pt>
                <c:pt idx="8800">
                  <c:v>41542</c:v>
                </c:pt>
                <c:pt idx="8801">
                  <c:v>41543</c:v>
                </c:pt>
                <c:pt idx="8802">
                  <c:v>41544</c:v>
                </c:pt>
                <c:pt idx="8803">
                  <c:v>41547</c:v>
                </c:pt>
                <c:pt idx="8804">
                  <c:v>41548</c:v>
                </c:pt>
                <c:pt idx="8805">
                  <c:v>41549</c:v>
                </c:pt>
                <c:pt idx="8806">
                  <c:v>41550</c:v>
                </c:pt>
                <c:pt idx="8807">
                  <c:v>41551</c:v>
                </c:pt>
                <c:pt idx="8808">
                  <c:v>41554</c:v>
                </c:pt>
                <c:pt idx="8809">
                  <c:v>41555</c:v>
                </c:pt>
                <c:pt idx="8810">
                  <c:v>41556</c:v>
                </c:pt>
                <c:pt idx="8811">
                  <c:v>41557</c:v>
                </c:pt>
                <c:pt idx="8812">
                  <c:v>41558</c:v>
                </c:pt>
                <c:pt idx="8813">
                  <c:v>41561</c:v>
                </c:pt>
                <c:pt idx="8814">
                  <c:v>41562</c:v>
                </c:pt>
                <c:pt idx="8815">
                  <c:v>41563</c:v>
                </c:pt>
                <c:pt idx="8816">
                  <c:v>41564</c:v>
                </c:pt>
                <c:pt idx="8817">
                  <c:v>41565</c:v>
                </c:pt>
                <c:pt idx="8818">
                  <c:v>41568</c:v>
                </c:pt>
                <c:pt idx="8819">
                  <c:v>41569</c:v>
                </c:pt>
                <c:pt idx="8820">
                  <c:v>41570</c:v>
                </c:pt>
                <c:pt idx="8821">
                  <c:v>41571</c:v>
                </c:pt>
                <c:pt idx="8822">
                  <c:v>41572</c:v>
                </c:pt>
                <c:pt idx="8823">
                  <c:v>41575</c:v>
                </c:pt>
                <c:pt idx="8824">
                  <c:v>41576</c:v>
                </c:pt>
                <c:pt idx="8825">
                  <c:v>41577</c:v>
                </c:pt>
                <c:pt idx="8826">
                  <c:v>41578</c:v>
                </c:pt>
                <c:pt idx="8827">
                  <c:v>41579</c:v>
                </c:pt>
                <c:pt idx="8828">
                  <c:v>41582</c:v>
                </c:pt>
                <c:pt idx="8829">
                  <c:v>41583</c:v>
                </c:pt>
                <c:pt idx="8830">
                  <c:v>41584</c:v>
                </c:pt>
                <c:pt idx="8831">
                  <c:v>41585</c:v>
                </c:pt>
                <c:pt idx="8832">
                  <c:v>41586</c:v>
                </c:pt>
                <c:pt idx="8833">
                  <c:v>41589</c:v>
                </c:pt>
                <c:pt idx="8834">
                  <c:v>41590</c:v>
                </c:pt>
                <c:pt idx="8835">
                  <c:v>41591</c:v>
                </c:pt>
                <c:pt idx="8836">
                  <c:v>41592</c:v>
                </c:pt>
                <c:pt idx="8837">
                  <c:v>41593</c:v>
                </c:pt>
                <c:pt idx="8838">
                  <c:v>41596</c:v>
                </c:pt>
                <c:pt idx="8839">
                  <c:v>41597</c:v>
                </c:pt>
                <c:pt idx="8840">
                  <c:v>41598</c:v>
                </c:pt>
                <c:pt idx="8841">
                  <c:v>41599</c:v>
                </c:pt>
                <c:pt idx="8842">
                  <c:v>41600</c:v>
                </c:pt>
                <c:pt idx="8843">
                  <c:v>41603</c:v>
                </c:pt>
                <c:pt idx="8844">
                  <c:v>41604</c:v>
                </c:pt>
                <c:pt idx="8845">
                  <c:v>41605</c:v>
                </c:pt>
                <c:pt idx="8846">
                  <c:v>41606</c:v>
                </c:pt>
                <c:pt idx="8847">
                  <c:v>41607</c:v>
                </c:pt>
                <c:pt idx="8848">
                  <c:v>41610</c:v>
                </c:pt>
                <c:pt idx="8849">
                  <c:v>41611</c:v>
                </c:pt>
                <c:pt idx="8850">
                  <c:v>41612</c:v>
                </c:pt>
                <c:pt idx="8851">
                  <c:v>41613</c:v>
                </c:pt>
                <c:pt idx="8852">
                  <c:v>41614</c:v>
                </c:pt>
                <c:pt idx="8853">
                  <c:v>41617</c:v>
                </c:pt>
                <c:pt idx="8854">
                  <c:v>41618</c:v>
                </c:pt>
                <c:pt idx="8855">
                  <c:v>41619</c:v>
                </c:pt>
                <c:pt idx="8856">
                  <c:v>41620</c:v>
                </c:pt>
                <c:pt idx="8857">
                  <c:v>41621</c:v>
                </c:pt>
                <c:pt idx="8858">
                  <c:v>41624</c:v>
                </c:pt>
                <c:pt idx="8859">
                  <c:v>41625</c:v>
                </c:pt>
                <c:pt idx="8860">
                  <c:v>41626</c:v>
                </c:pt>
                <c:pt idx="8861">
                  <c:v>41627</c:v>
                </c:pt>
                <c:pt idx="8862">
                  <c:v>41628</c:v>
                </c:pt>
                <c:pt idx="8863">
                  <c:v>41631</c:v>
                </c:pt>
                <c:pt idx="8864">
                  <c:v>41632</c:v>
                </c:pt>
                <c:pt idx="8865">
                  <c:v>41633</c:v>
                </c:pt>
                <c:pt idx="8866">
                  <c:v>41634</c:v>
                </c:pt>
                <c:pt idx="8867">
                  <c:v>41635</c:v>
                </c:pt>
                <c:pt idx="8868">
                  <c:v>41638</c:v>
                </c:pt>
                <c:pt idx="8869">
                  <c:v>41639</c:v>
                </c:pt>
                <c:pt idx="8870">
                  <c:v>41640</c:v>
                </c:pt>
                <c:pt idx="8871">
                  <c:v>41641</c:v>
                </c:pt>
                <c:pt idx="8872">
                  <c:v>41642</c:v>
                </c:pt>
                <c:pt idx="8873">
                  <c:v>41645</c:v>
                </c:pt>
                <c:pt idx="8874">
                  <c:v>41646</c:v>
                </c:pt>
                <c:pt idx="8875">
                  <c:v>41647</c:v>
                </c:pt>
                <c:pt idx="8876">
                  <c:v>41648</c:v>
                </c:pt>
                <c:pt idx="8877">
                  <c:v>41649</c:v>
                </c:pt>
                <c:pt idx="8878">
                  <c:v>41652</c:v>
                </c:pt>
                <c:pt idx="8879">
                  <c:v>41653</c:v>
                </c:pt>
                <c:pt idx="8880">
                  <c:v>41654</c:v>
                </c:pt>
                <c:pt idx="8881">
                  <c:v>41655</c:v>
                </c:pt>
                <c:pt idx="8882">
                  <c:v>41656</c:v>
                </c:pt>
                <c:pt idx="8883">
                  <c:v>41659</c:v>
                </c:pt>
                <c:pt idx="8884">
                  <c:v>41660</c:v>
                </c:pt>
                <c:pt idx="8885">
                  <c:v>41661</c:v>
                </c:pt>
                <c:pt idx="8886">
                  <c:v>41662</c:v>
                </c:pt>
                <c:pt idx="8887">
                  <c:v>41663</c:v>
                </c:pt>
                <c:pt idx="8888">
                  <c:v>41666</c:v>
                </c:pt>
                <c:pt idx="8889">
                  <c:v>41667</c:v>
                </c:pt>
                <c:pt idx="8890">
                  <c:v>41668</c:v>
                </c:pt>
                <c:pt idx="8891">
                  <c:v>41669</c:v>
                </c:pt>
                <c:pt idx="8892">
                  <c:v>41670</c:v>
                </c:pt>
                <c:pt idx="8893">
                  <c:v>41673</c:v>
                </c:pt>
                <c:pt idx="8894">
                  <c:v>41674</c:v>
                </c:pt>
                <c:pt idx="8895">
                  <c:v>41675</c:v>
                </c:pt>
                <c:pt idx="8896">
                  <c:v>41676</c:v>
                </c:pt>
                <c:pt idx="8897">
                  <c:v>41677</c:v>
                </c:pt>
                <c:pt idx="8898">
                  <c:v>41680</c:v>
                </c:pt>
                <c:pt idx="8899">
                  <c:v>41681</c:v>
                </c:pt>
                <c:pt idx="8900">
                  <c:v>41682</c:v>
                </c:pt>
                <c:pt idx="8901">
                  <c:v>41683</c:v>
                </c:pt>
                <c:pt idx="8902">
                  <c:v>41684</c:v>
                </c:pt>
                <c:pt idx="8903">
                  <c:v>41687</c:v>
                </c:pt>
                <c:pt idx="8904">
                  <c:v>41688</c:v>
                </c:pt>
                <c:pt idx="8905">
                  <c:v>41689</c:v>
                </c:pt>
                <c:pt idx="8906">
                  <c:v>41690</c:v>
                </c:pt>
                <c:pt idx="8907">
                  <c:v>41691</c:v>
                </c:pt>
                <c:pt idx="8908">
                  <c:v>41694</c:v>
                </c:pt>
                <c:pt idx="8909">
                  <c:v>41695</c:v>
                </c:pt>
                <c:pt idx="8910">
                  <c:v>41696</c:v>
                </c:pt>
                <c:pt idx="8911">
                  <c:v>41697</c:v>
                </c:pt>
                <c:pt idx="8912">
                  <c:v>41698</c:v>
                </c:pt>
                <c:pt idx="8913">
                  <c:v>41701</c:v>
                </c:pt>
                <c:pt idx="8914">
                  <c:v>41702</c:v>
                </c:pt>
                <c:pt idx="8915">
                  <c:v>41703</c:v>
                </c:pt>
                <c:pt idx="8916">
                  <c:v>41704</c:v>
                </c:pt>
                <c:pt idx="8917">
                  <c:v>41705</c:v>
                </c:pt>
                <c:pt idx="8918">
                  <c:v>41708</c:v>
                </c:pt>
                <c:pt idx="8919">
                  <c:v>41709</c:v>
                </c:pt>
                <c:pt idx="8920">
                  <c:v>41710</c:v>
                </c:pt>
                <c:pt idx="8921">
                  <c:v>41711</c:v>
                </c:pt>
                <c:pt idx="8922">
                  <c:v>41712</c:v>
                </c:pt>
                <c:pt idx="8923">
                  <c:v>41715</c:v>
                </c:pt>
                <c:pt idx="8924">
                  <c:v>41716</c:v>
                </c:pt>
                <c:pt idx="8925">
                  <c:v>41717</c:v>
                </c:pt>
                <c:pt idx="8926">
                  <c:v>41718</c:v>
                </c:pt>
                <c:pt idx="8927">
                  <c:v>41719</c:v>
                </c:pt>
                <c:pt idx="8928">
                  <c:v>41722</c:v>
                </c:pt>
                <c:pt idx="8929">
                  <c:v>41723</c:v>
                </c:pt>
                <c:pt idx="8930">
                  <c:v>41724</c:v>
                </c:pt>
                <c:pt idx="8931">
                  <c:v>41725</c:v>
                </c:pt>
                <c:pt idx="8932">
                  <c:v>41726</c:v>
                </c:pt>
                <c:pt idx="8933">
                  <c:v>41729</c:v>
                </c:pt>
                <c:pt idx="8934">
                  <c:v>41730</c:v>
                </c:pt>
                <c:pt idx="8935">
                  <c:v>41731</c:v>
                </c:pt>
                <c:pt idx="8936">
                  <c:v>41732</c:v>
                </c:pt>
                <c:pt idx="8937">
                  <c:v>41733</c:v>
                </c:pt>
                <c:pt idx="8938">
                  <c:v>41736</c:v>
                </c:pt>
                <c:pt idx="8939">
                  <c:v>41737</c:v>
                </c:pt>
                <c:pt idx="8940">
                  <c:v>41738</c:v>
                </c:pt>
                <c:pt idx="8941">
                  <c:v>41739</c:v>
                </c:pt>
                <c:pt idx="8942">
                  <c:v>41740</c:v>
                </c:pt>
                <c:pt idx="8943">
                  <c:v>41743</c:v>
                </c:pt>
                <c:pt idx="8944">
                  <c:v>41744</c:v>
                </c:pt>
                <c:pt idx="8945">
                  <c:v>41745</c:v>
                </c:pt>
                <c:pt idx="8946">
                  <c:v>41746</c:v>
                </c:pt>
                <c:pt idx="8947">
                  <c:v>41747</c:v>
                </c:pt>
                <c:pt idx="8948">
                  <c:v>41750</c:v>
                </c:pt>
                <c:pt idx="8949">
                  <c:v>41751</c:v>
                </c:pt>
                <c:pt idx="8950">
                  <c:v>41752</c:v>
                </c:pt>
                <c:pt idx="8951">
                  <c:v>41753</c:v>
                </c:pt>
                <c:pt idx="8952">
                  <c:v>41754</c:v>
                </c:pt>
                <c:pt idx="8953">
                  <c:v>41757</c:v>
                </c:pt>
                <c:pt idx="8954">
                  <c:v>41758</c:v>
                </c:pt>
                <c:pt idx="8955">
                  <c:v>41759</c:v>
                </c:pt>
                <c:pt idx="8956">
                  <c:v>41760</c:v>
                </c:pt>
                <c:pt idx="8957">
                  <c:v>41761</c:v>
                </c:pt>
                <c:pt idx="8958">
                  <c:v>41764</c:v>
                </c:pt>
                <c:pt idx="8959">
                  <c:v>41765</c:v>
                </c:pt>
                <c:pt idx="8960">
                  <c:v>41766</c:v>
                </c:pt>
                <c:pt idx="8961">
                  <c:v>41767</c:v>
                </c:pt>
                <c:pt idx="8962">
                  <c:v>41768</c:v>
                </c:pt>
                <c:pt idx="8963">
                  <c:v>41771</c:v>
                </c:pt>
                <c:pt idx="8964">
                  <c:v>41772</c:v>
                </c:pt>
                <c:pt idx="8965">
                  <c:v>41773</c:v>
                </c:pt>
                <c:pt idx="8966">
                  <c:v>41774</c:v>
                </c:pt>
                <c:pt idx="8967">
                  <c:v>41775</c:v>
                </c:pt>
                <c:pt idx="8968">
                  <c:v>41778</c:v>
                </c:pt>
                <c:pt idx="8969">
                  <c:v>41779</c:v>
                </c:pt>
                <c:pt idx="8970">
                  <c:v>41780</c:v>
                </c:pt>
                <c:pt idx="8971">
                  <c:v>41781</c:v>
                </c:pt>
                <c:pt idx="8972">
                  <c:v>41782</c:v>
                </c:pt>
                <c:pt idx="8973">
                  <c:v>41785</c:v>
                </c:pt>
                <c:pt idx="8974">
                  <c:v>41786</c:v>
                </c:pt>
                <c:pt idx="8975">
                  <c:v>41787</c:v>
                </c:pt>
                <c:pt idx="8976">
                  <c:v>41788</c:v>
                </c:pt>
                <c:pt idx="8977">
                  <c:v>41789</c:v>
                </c:pt>
                <c:pt idx="8978">
                  <c:v>41792</c:v>
                </c:pt>
                <c:pt idx="8979">
                  <c:v>41793</c:v>
                </c:pt>
                <c:pt idx="8980">
                  <c:v>41794</c:v>
                </c:pt>
                <c:pt idx="8981">
                  <c:v>41795</c:v>
                </c:pt>
                <c:pt idx="8982">
                  <c:v>41796</c:v>
                </c:pt>
                <c:pt idx="8983">
                  <c:v>41799</c:v>
                </c:pt>
                <c:pt idx="8984">
                  <c:v>41800</c:v>
                </c:pt>
                <c:pt idx="8985">
                  <c:v>41801</c:v>
                </c:pt>
                <c:pt idx="8986">
                  <c:v>41802</c:v>
                </c:pt>
                <c:pt idx="8987">
                  <c:v>41803</c:v>
                </c:pt>
                <c:pt idx="8988">
                  <c:v>41806</c:v>
                </c:pt>
                <c:pt idx="8989">
                  <c:v>41807</c:v>
                </c:pt>
                <c:pt idx="8990">
                  <c:v>41808</c:v>
                </c:pt>
                <c:pt idx="8991">
                  <c:v>41809</c:v>
                </c:pt>
                <c:pt idx="8992">
                  <c:v>41810</c:v>
                </c:pt>
                <c:pt idx="8993">
                  <c:v>41813</c:v>
                </c:pt>
                <c:pt idx="8994">
                  <c:v>41814</c:v>
                </c:pt>
                <c:pt idx="8995">
                  <c:v>41815</c:v>
                </c:pt>
                <c:pt idx="8996">
                  <c:v>41816</c:v>
                </c:pt>
                <c:pt idx="8997">
                  <c:v>41817</c:v>
                </c:pt>
                <c:pt idx="8998">
                  <c:v>41820</c:v>
                </c:pt>
                <c:pt idx="8999">
                  <c:v>41821</c:v>
                </c:pt>
                <c:pt idx="9000">
                  <c:v>41822</c:v>
                </c:pt>
                <c:pt idx="9001">
                  <c:v>41823</c:v>
                </c:pt>
                <c:pt idx="9002">
                  <c:v>41824</c:v>
                </c:pt>
                <c:pt idx="9003">
                  <c:v>41827</c:v>
                </c:pt>
                <c:pt idx="9004">
                  <c:v>41828</c:v>
                </c:pt>
                <c:pt idx="9005">
                  <c:v>41829</c:v>
                </c:pt>
                <c:pt idx="9006">
                  <c:v>41830</c:v>
                </c:pt>
                <c:pt idx="9007">
                  <c:v>41831</c:v>
                </c:pt>
                <c:pt idx="9008">
                  <c:v>41834</c:v>
                </c:pt>
                <c:pt idx="9009">
                  <c:v>41835</c:v>
                </c:pt>
                <c:pt idx="9010">
                  <c:v>41836</c:v>
                </c:pt>
                <c:pt idx="9011">
                  <c:v>41837</c:v>
                </c:pt>
                <c:pt idx="9012">
                  <c:v>41838</c:v>
                </c:pt>
                <c:pt idx="9013">
                  <c:v>41841</c:v>
                </c:pt>
                <c:pt idx="9014">
                  <c:v>41842</c:v>
                </c:pt>
                <c:pt idx="9015">
                  <c:v>41843</c:v>
                </c:pt>
                <c:pt idx="9016">
                  <c:v>41844</c:v>
                </c:pt>
                <c:pt idx="9017">
                  <c:v>41845</c:v>
                </c:pt>
                <c:pt idx="9018">
                  <c:v>41848</c:v>
                </c:pt>
                <c:pt idx="9019">
                  <c:v>41849</c:v>
                </c:pt>
                <c:pt idx="9020">
                  <c:v>41850</c:v>
                </c:pt>
                <c:pt idx="9021">
                  <c:v>41851</c:v>
                </c:pt>
                <c:pt idx="9022">
                  <c:v>41852</c:v>
                </c:pt>
                <c:pt idx="9023">
                  <c:v>41855</c:v>
                </c:pt>
                <c:pt idx="9024">
                  <c:v>41856</c:v>
                </c:pt>
                <c:pt idx="9025">
                  <c:v>41857</c:v>
                </c:pt>
                <c:pt idx="9026">
                  <c:v>41858</c:v>
                </c:pt>
                <c:pt idx="9027">
                  <c:v>41859</c:v>
                </c:pt>
                <c:pt idx="9028">
                  <c:v>41862</c:v>
                </c:pt>
                <c:pt idx="9029">
                  <c:v>41863</c:v>
                </c:pt>
                <c:pt idx="9030">
                  <c:v>41864</c:v>
                </c:pt>
                <c:pt idx="9031">
                  <c:v>41865</c:v>
                </c:pt>
                <c:pt idx="9032">
                  <c:v>41866</c:v>
                </c:pt>
                <c:pt idx="9033">
                  <c:v>41869</c:v>
                </c:pt>
                <c:pt idx="9034">
                  <c:v>41870</c:v>
                </c:pt>
                <c:pt idx="9035">
                  <c:v>41871</c:v>
                </c:pt>
                <c:pt idx="9036">
                  <c:v>41872</c:v>
                </c:pt>
                <c:pt idx="9037">
                  <c:v>41873</c:v>
                </c:pt>
                <c:pt idx="9038">
                  <c:v>41876</c:v>
                </c:pt>
                <c:pt idx="9039">
                  <c:v>41877</c:v>
                </c:pt>
                <c:pt idx="9040">
                  <c:v>41878</c:v>
                </c:pt>
                <c:pt idx="9041">
                  <c:v>41879</c:v>
                </c:pt>
                <c:pt idx="9042">
                  <c:v>41880</c:v>
                </c:pt>
                <c:pt idx="9043">
                  <c:v>41883</c:v>
                </c:pt>
                <c:pt idx="9044">
                  <c:v>41884</c:v>
                </c:pt>
                <c:pt idx="9045">
                  <c:v>41885</c:v>
                </c:pt>
                <c:pt idx="9046">
                  <c:v>41886</c:v>
                </c:pt>
                <c:pt idx="9047">
                  <c:v>41887</c:v>
                </c:pt>
                <c:pt idx="9048">
                  <c:v>41890</c:v>
                </c:pt>
                <c:pt idx="9049">
                  <c:v>41891</c:v>
                </c:pt>
                <c:pt idx="9050">
                  <c:v>41892</c:v>
                </c:pt>
                <c:pt idx="9051">
                  <c:v>41893</c:v>
                </c:pt>
                <c:pt idx="9052">
                  <c:v>41894</c:v>
                </c:pt>
                <c:pt idx="9053">
                  <c:v>41897</c:v>
                </c:pt>
                <c:pt idx="9054">
                  <c:v>41898</c:v>
                </c:pt>
                <c:pt idx="9055">
                  <c:v>41899</c:v>
                </c:pt>
                <c:pt idx="9056">
                  <c:v>41900</c:v>
                </c:pt>
                <c:pt idx="9057">
                  <c:v>41901</c:v>
                </c:pt>
                <c:pt idx="9058">
                  <c:v>41904</c:v>
                </c:pt>
                <c:pt idx="9059">
                  <c:v>41905</c:v>
                </c:pt>
                <c:pt idx="9060">
                  <c:v>41906</c:v>
                </c:pt>
                <c:pt idx="9061">
                  <c:v>41907</c:v>
                </c:pt>
                <c:pt idx="9062">
                  <c:v>41908</c:v>
                </c:pt>
                <c:pt idx="9063">
                  <c:v>41911</c:v>
                </c:pt>
                <c:pt idx="9064">
                  <c:v>41912</c:v>
                </c:pt>
                <c:pt idx="9065">
                  <c:v>41913</c:v>
                </c:pt>
                <c:pt idx="9066">
                  <c:v>41914</c:v>
                </c:pt>
                <c:pt idx="9067">
                  <c:v>41915</c:v>
                </c:pt>
                <c:pt idx="9068">
                  <c:v>41918</c:v>
                </c:pt>
                <c:pt idx="9069">
                  <c:v>41919</c:v>
                </c:pt>
                <c:pt idx="9070">
                  <c:v>41920</c:v>
                </c:pt>
                <c:pt idx="9071">
                  <c:v>41921</c:v>
                </c:pt>
                <c:pt idx="9072">
                  <c:v>41922</c:v>
                </c:pt>
                <c:pt idx="9073">
                  <c:v>41925</c:v>
                </c:pt>
                <c:pt idx="9074">
                  <c:v>41926</c:v>
                </c:pt>
                <c:pt idx="9075">
                  <c:v>41927</c:v>
                </c:pt>
                <c:pt idx="9076">
                  <c:v>41928</c:v>
                </c:pt>
                <c:pt idx="9077">
                  <c:v>41929</c:v>
                </c:pt>
                <c:pt idx="9078">
                  <c:v>41932</c:v>
                </c:pt>
                <c:pt idx="9079">
                  <c:v>41933</c:v>
                </c:pt>
                <c:pt idx="9080">
                  <c:v>41934</c:v>
                </c:pt>
                <c:pt idx="9081">
                  <c:v>41935</c:v>
                </c:pt>
                <c:pt idx="9082">
                  <c:v>41936</c:v>
                </c:pt>
                <c:pt idx="9083">
                  <c:v>41939</c:v>
                </c:pt>
                <c:pt idx="9084">
                  <c:v>41940</c:v>
                </c:pt>
                <c:pt idx="9085">
                  <c:v>41941</c:v>
                </c:pt>
                <c:pt idx="9086">
                  <c:v>41942</c:v>
                </c:pt>
                <c:pt idx="9087">
                  <c:v>41943</c:v>
                </c:pt>
                <c:pt idx="9088">
                  <c:v>41946</c:v>
                </c:pt>
                <c:pt idx="9089">
                  <c:v>41947</c:v>
                </c:pt>
                <c:pt idx="9090">
                  <c:v>41948</c:v>
                </c:pt>
                <c:pt idx="9091">
                  <c:v>41949</c:v>
                </c:pt>
                <c:pt idx="9092">
                  <c:v>41950</c:v>
                </c:pt>
                <c:pt idx="9093">
                  <c:v>41953</c:v>
                </c:pt>
                <c:pt idx="9094">
                  <c:v>41954</c:v>
                </c:pt>
                <c:pt idx="9095">
                  <c:v>41955</c:v>
                </c:pt>
                <c:pt idx="9096">
                  <c:v>41956</c:v>
                </c:pt>
                <c:pt idx="9097">
                  <c:v>41957</c:v>
                </c:pt>
                <c:pt idx="9098">
                  <c:v>41960</c:v>
                </c:pt>
                <c:pt idx="9099">
                  <c:v>41961</c:v>
                </c:pt>
                <c:pt idx="9100">
                  <c:v>41962</c:v>
                </c:pt>
                <c:pt idx="9101">
                  <c:v>41963</c:v>
                </c:pt>
                <c:pt idx="9102">
                  <c:v>41964</c:v>
                </c:pt>
                <c:pt idx="9103">
                  <c:v>41967</c:v>
                </c:pt>
                <c:pt idx="9104">
                  <c:v>41968</c:v>
                </c:pt>
                <c:pt idx="9105">
                  <c:v>41969</c:v>
                </c:pt>
                <c:pt idx="9106">
                  <c:v>41970</c:v>
                </c:pt>
                <c:pt idx="9107">
                  <c:v>41971</c:v>
                </c:pt>
                <c:pt idx="9108">
                  <c:v>41974</c:v>
                </c:pt>
                <c:pt idx="9109">
                  <c:v>41975</c:v>
                </c:pt>
                <c:pt idx="9110">
                  <c:v>41976</c:v>
                </c:pt>
                <c:pt idx="9111">
                  <c:v>41977</c:v>
                </c:pt>
                <c:pt idx="9112">
                  <c:v>41978</c:v>
                </c:pt>
                <c:pt idx="9113">
                  <c:v>41981</c:v>
                </c:pt>
                <c:pt idx="9114">
                  <c:v>41982</c:v>
                </c:pt>
                <c:pt idx="9115">
                  <c:v>41983</c:v>
                </c:pt>
                <c:pt idx="9116">
                  <c:v>41984</c:v>
                </c:pt>
                <c:pt idx="9117">
                  <c:v>41985</c:v>
                </c:pt>
                <c:pt idx="9118">
                  <c:v>41988</c:v>
                </c:pt>
                <c:pt idx="9119">
                  <c:v>41989</c:v>
                </c:pt>
                <c:pt idx="9120">
                  <c:v>41990</c:v>
                </c:pt>
                <c:pt idx="9121">
                  <c:v>41991</c:v>
                </c:pt>
                <c:pt idx="9122">
                  <c:v>41992</c:v>
                </c:pt>
                <c:pt idx="9123">
                  <c:v>41995</c:v>
                </c:pt>
                <c:pt idx="9124">
                  <c:v>41996</c:v>
                </c:pt>
                <c:pt idx="9125">
                  <c:v>41997</c:v>
                </c:pt>
                <c:pt idx="9126">
                  <c:v>41998</c:v>
                </c:pt>
                <c:pt idx="9127">
                  <c:v>41999</c:v>
                </c:pt>
                <c:pt idx="9128">
                  <c:v>42002</c:v>
                </c:pt>
                <c:pt idx="9129">
                  <c:v>42003</c:v>
                </c:pt>
                <c:pt idx="9130">
                  <c:v>42004</c:v>
                </c:pt>
                <c:pt idx="9131">
                  <c:v>42005</c:v>
                </c:pt>
                <c:pt idx="9132">
                  <c:v>42006</c:v>
                </c:pt>
                <c:pt idx="9133">
                  <c:v>42009</c:v>
                </c:pt>
                <c:pt idx="9134">
                  <c:v>42010</c:v>
                </c:pt>
                <c:pt idx="9135">
                  <c:v>42011</c:v>
                </c:pt>
                <c:pt idx="9136">
                  <c:v>42012</c:v>
                </c:pt>
                <c:pt idx="9137">
                  <c:v>42013</c:v>
                </c:pt>
                <c:pt idx="9138">
                  <c:v>42016</c:v>
                </c:pt>
                <c:pt idx="9139">
                  <c:v>42017</c:v>
                </c:pt>
                <c:pt idx="9140">
                  <c:v>42018</c:v>
                </c:pt>
                <c:pt idx="9141">
                  <c:v>42019</c:v>
                </c:pt>
                <c:pt idx="9142">
                  <c:v>42020</c:v>
                </c:pt>
                <c:pt idx="9143">
                  <c:v>42023</c:v>
                </c:pt>
                <c:pt idx="9144">
                  <c:v>42024</c:v>
                </c:pt>
                <c:pt idx="9145">
                  <c:v>42025</c:v>
                </c:pt>
                <c:pt idx="9146">
                  <c:v>42026</c:v>
                </c:pt>
                <c:pt idx="9147">
                  <c:v>42027</c:v>
                </c:pt>
                <c:pt idx="9148">
                  <c:v>42030</c:v>
                </c:pt>
                <c:pt idx="9149">
                  <c:v>42031</c:v>
                </c:pt>
                <c:pt idx="9150">
                  <c:v>42032</c:v>
                </c:pt>
                <c:pt idx="9151">
                  <c:v>42033</c:v>
                </c:pt>
                <c:pt idx="9152">
                  <c:v>42034</c:v>
                </c:pt>
                <c:pt idx="9153">
                  <c:v>42037</c:v>
                </c:pt>
                <c:pt idx="9154">
                  <c:v>42038</c:v>
                </c:pt>
                <c:pt idx="9155">
                  <c:v>42039</c:v>
                </c:pt>
                <c:pt idx="9156">
                  <c:v>42040</c:v>
                </c:pt>
                <c:pt idx="9157">
                  <c:v>42041</c:v>
                </c:pt>
                <c:pt idx="9158">
                  <c:v>42044</c:v>
                </c:pt>
                <c:pt idx="9159">
                  <c:v>42045</c:v>
                </c:pt>
                <c:pt idx="9160">
                  <c:v>42046</c:v>
                </c:pt>
                <c:pt idx="9161">
                  <c:v>42047</c:v>
                </c:pt>
                <c:pt idx="9162">
                  <c:v>42048</c:v>
                </c:pt>
                <c:pt idx="9163">
                  <c:v>42051</c:v>
                </c:pt>
                <c:pt idx="9164">
                  <c:v>42052</c:v>
                </c:pt>
                <c:pt idx="9165">
                  <c:v>42053</c:v>
                </c:pt>
                <c:pt idx="9166">
                  <c:v>42054</c:v>
                </c:pt>
                <c:pt idx="9167">
                  <c:v>42055</c:v>
                </c:pt>
                <c:pt idx="9168">
                  <c:v>42058</c:v>
                </c:pt>
                <c:pt idx="9169">
                  <c:v>42059</c:v>
                </c:pt>
                <c:pt idx="9170">
                  <c:v>42060</c:v>
                </c:pt>
                <c:pt idx="9171">
                  <c:v>42061</c:v>
                </c:pt>
                <c:pt idx="9172">
                  <c:v>42062</c:v>
                </c:pt>
                <c:pt idx="9173">
                  <c:v>42065</c:v>
                </c:pt>
                <c:pt idx="9174">
                  <c:v>42066</c:v>
                </c:pt>
                <c:pt idx="9175">
                  <c:v>42067</c:v>
                </c:pt>
                <c:pt idx="9176">
                  <c:v>42068</c:v>
                </c:pt>
                <c:pt idx="9177">
                  <c:v>42069</c:v>
                </c:pt>
                <c:pt idx="9178">
                  <c:v>42072</c:v>
                </c:pt>
                <c:pt idx="9179">
                  <c:v>42073</c:v>
                </c:pt>
                <c:pt idx="9180">
                  <c:v>42074</c:v>
                </c:pt>
                <c:pt idx="9181">
                  <c:v>42075</c:v>
                </c:pt>
                <c:pt idx="9182">
                  <c:v>42076</c:v>
                </c:pt>
                <c:pt idx="9183">
                  <c:v>42079</c:v>
                </c:pt>
                <c:pt idx="9184">
                  <c:v>42080</c:v>
                </c:pt>
                <c:pt idx="9185">
                  <c:v>42081</c:v>
                </c:pt>
                <c:pt idx="9186">
                  <c:v>42082</c:v>
                </c:pt>
                <c:pt idx="9187">
                  <c:v>42083</c:v>
                </c:pt>
                <c:pt idx="9188">
                  <c:v>42086</c:v>
                </c:pt>
                <c:pt idx="9189">
                  <c:v>42087</c:v>
                </c:pt>
                <c:pt idx="9190">
                  <c:v>42088</c:v>
                </c:pt>
                <c:pt idx="9191">
                  <c:v>42089</c:v>
                </c:pt>
                <c:pt idx="9192">
                  <c:v>42090</c:v>
                </c:pt>
                <c:pt idx="9193">
                  <c:v>42093</c:v>
                </c:pt>
                <c:pt idx="9194">
                  <c:v>42094</c:v>
                </c:pt>
                <c:pt idx="9195">
                  <c:v>42095</c:v>
                </c:pt>
                <c:pt idx="9196">
                  <c:v>42096</c:v>
                </c:pt>
                <c:pt idx="9197">
                  <c:v>42097</c:v>
                </c:pt>
                <c:pt idx="9198">
                  <c:v>42100</c:v>
                </c:pt>
                <c:pt idx="9199">
                  <c:v>42101</c:v>
                </c:pt>
                <c:pt idx="9200">
                  <c:v>42102</c:v>
                </c:pt>
                <c:pt idx="9201">
                  <c:v>42103</c:v>
                </c:pt>
                <c:pt idx="9202">
                  <c:v>42104</c:v>
                </c:pt>
                <c:pt idx="9203">
                  <c:v>42107</c:v>
                </c:pt>
                <c:pt idx="9204">
                  <c:v>42108</c:v>
                </c:pt>
                <c:pt idx="9205">
                  <c:v>42109</c:v>
                </c:pt>
                <c:pt idx="9206">
                  <c:v>42110</c:v>
                </c:pt>
                <c:pt idx="9207">
                  <c:v>42111</c:v>
                </c:pt>
                <c:pt idx="9208">
                  <c:v>42114</c:v>
                </c:pt>
                <c:pt idx="9209">
                  <c:v>42115</c:v>
                </c:pt>
                <c:pt idx="9210">
                  <c:v>42116</c:v>
                </c:pt>
                <c:pt idx="9211">
                  <c:v>42117</c:v>
                </c:pt>
                <c:pt idx="9212">
                  <c:v>42118</c:v>
                </c:pt>
                <c:pt idx="9213">
                  <c:v>42121</c:v>
                </c:pt>
                <c:pt idx="9214">
                  <c:v>42122</c:v>
                </c:pt>
                <c:pt idx="9215">
                  <c:v>42123</c:v>
                </c:pt>
                <c:pt idx="9216">
                  <c:v>42124</c:v>
                </c:pt>
                <c:pt idx="9217">
                  <c:v>42125</c:v>
                </c:pt>
                <c:pt idx="9218">
                  <c:v>42128</c:v>
                </c:pt>
                <c:pt idx="9219">
                  <c:v>42129</c:v>
                </c:pt>
                <c:pt idx="9220">
                  <c:v>42130</c:v>
                </c:pt>
                <c:pt idx="9221">
                  <c:v>42131</c:v>
                </c:pt>
                <c:pt idx="9222">
                  <c:v>42132</c:v>
                </c:pt>
                <c:pt idx="9223">
                  <c:v>42135</c:v>
                </c:pt>
                <c:pt idx="9224">
                  <c:v>42136</c:v>
                </c:pt>
                <c:pt idx="9225">
                  <c:v>42137</c:v>
                </c:pt>
                <c:pt idx="9226">
                  <c:v>42138</c:v>
                </c:pt>
                <c:pt idx="9227">
                  <c:v>42139</c:v>
                </c:pt>
                <c:pt idx="9228">
                  <c:v>42142</c:v>
                </c:pt>
                <c:pt idx="9229">
                  <c:v>42143</c:v>
                </c:pt>
                <c:pt idx="9230">
                  <c:v>42144</c:v>
                </c:pt>
                <c:pt idx="9231">
                  <c:v>42145</c:v>
                </c:pt>
                <c:pt idx="9232">
                  <c:v>42146</c:v>
                </c:pt>
                <c:pt idx="9233">
                  <c:v>42149</c:v>
                </c:pt>
                <c:pt idx="9234">
                  <c:v>42150</c:v>
                </c:pt>
                <c:pt idx="9235">
                  <c:v>42151</c:v>
                </c:pt>
                <c:pt idx="9236">
                  <c:v>42152</c:v>
                </c:pt>
                <c:pt idx="9237">
                  <c:v>42153</c:v>
                </c:pt>
                <c:pt idx="9238">
                  <c:v>42156</c:v>
                </c:pt>
                <c:pt idx="9239">
                  <c:v>42157</c:v>
                </c:pt>
                <c:pt idx="9240">
                  <c:v>42158</c:v>
                </c:pt>
                <c:pt idx="9241">
                  <c:v>42159</c:v>
                </c:pt>
                <c:pt idx="9242">
                  <c:v>42160</c:v>
                </c:pt>
                <c:pt idx="9243">
                  <c:v>42163</c:v>
                </c:pt>
                <c:pt idx="9244">
                  <c:v>42164</c:v>
                </c:pt>
                <c:pt idx="9245">
                  <c:v>42165</c:v>
                </c:pt>
                <c:pt idx="9246">
                  <c:v>42166</c:v>
                </c:pt>
                <c:pt idx="9247">
                  <c:v>42167</c:v>
                </c:pt>
                <c:pt idx="9248">
                  <c:v>42170</c:v>
                </c:pt>
                <c:pt idx="9249">
                  <c:v>42171</c:v>
                </c:pt>
                <c:pt idx="9250">
                  <c:v>42172</c:v>
                </c:pt>
                <c:pt idx="9251">
                  <c:v>42173</c:v>
                </c:pt>
                <c:pt idx="9252">
                  <c:v>42174</c:v>
                </c:pt>
                <c:pt idx="9253">
                  <c:v>42177</c:v>
                </c:pt>
                <c:pt idx="9254">
                  <c:v>42178</c:v>
                </c:pt>
                <c:pt idx="9255">
                  <c:v>42179</c:v>
                </c:pt>
                <c:pt idx="9256">
                  <c:v>42180</c:v>
                </c:pt>
                <c:pt idx="9257">
                  <c:v>42181</c:v>
                </c:pt>
                <c:pt idx="9258">
                  <c:v>42184</c:v>
                </c:pt>
                <c:pt idx="9259">
                  <c:v>42185</c:v>
                </c:pt>
                <c:pt idx="9260">
                  <c:v>42186</c:v>
                </c:pt>
                <c:pt idx="9261">
                  <c:v>42187</c:v>
                </c:pt>
                <c:pt idx="9262">
                  <c:v>42188</c:v>
                </c:pt>
                <c:pt idx="9263">
                  <c:v>42191</c:v>
                </c:pt>
                <c:pt idx="9264">
                  <c:v>42192</c:v>
                </c:pt>
                <c:pt idx="9265">
                  <c:v>42193</c:v>
                </c:pt>
                <c:pt idx="9266">
                  <c:v>42194</c:v>
                </c:pt>
                <c:pt idx="9267">
                  <c:v>42195</c:v>
                </c:pt>
                <c:pt idx="9268">
                  <c:v>42198</c:v>
                </c:pt>
                <c:pt idx="9269">
                  <c:v>42199</c:v>
                </c:pt>
                <c:pt idx="9270">
                  <c:v>42200</c:v>
                </c:pt>
                <c:pt idx="9271">
                  <c:v>42201</c:v>
                </c:pt>
                <c:pt idx="9272">
                  <c:v>42202</c:v>
                </c:pt>
                <c:pt idx="9273">
                  <c:v>42205</c:v>
                </c:pt>
                <c:pt idx="9274">
                  <c:v>42206</c:v>
                </c:pt>
                <c:pt idx="9275">
                  <c:v>42207</c:v>
                </c:pt>
                <c:pt idx="9276">
                  <c:v>42208</c:v>
                </c:pt>
                <c:pt idx="9277">
                  <c:v>42209</c:v>
                </c:pt>
                <c:pt idx="9278">
                  <c:v>42212</c:v>
                </c:pt>
                <c:pt idx="9279">
                  <c:v>42213</c:v>
                </c:pt>
                <c:pt idx="9280">
                  <c:v>42214</c:v>
                </c:pt>
                <c:pt idx="9281">
                  <c:v>42215</c:v>
                </c:pt>
                <c:pt idx="9282">
                  <c:v>42216</c:v>
                </c:pt>
                <c:pt idx="9283">
                  <c:v>42219</c:v>
                </c:pt>
                <c:pt idx="9284">
                  <c:v>42220</c:v>
                </c:pt>
                <c:pt idx="9285">
                  <c:v>42221</c:v>
                </c:pt>
                <c:pt idx="9286">
                  <c:v>42222</c:v>
                </c:pt>
                <c:pt idx="9287">
                  <c:v>42223</c:v>
                </c:pt>
                <c:pt idx="9288">
                  <c:v>42226</c:v>
                </c:pt>
                <c:pt idx="9289">
                  <c:v>42227</c:v>
                </c:pt>
                <c:pt idx="9290">
                  <c:v>42228</c:v>
                </c:pt>
                <c:pt idx="9291">
                  <c:v>42229</c:v>
                </c:pt>
                <c:pt idx="9292">
                  <c:v>42230</c:v>
                </c:pt>
                <c:pt idx="9293">
                  <c:v>42233</c:v>
                </c:pt>
                <c:pt idx="9294">
                  <c:v>42234</c:v>
                </c:pt>
                <c:pt idx="9295">
                  <c:v>42235</c:v>
                </c:pt>
                <c:pt idx="9296">
                  <c:v>42236</c:v>
                </c:pt>
                <c:pt idx="9297">
                  <c:v>42237</c:v>
                </c:pt>
                <c:pt idx="9298">
                  <c:v>42240</c:v>
                </c:pt>
                <c:pt idx="9299">
                  <c:v>42241</c:v>
                </c:pt>
                <c:pt idx="9300">
                  <c:v>42242</c:v>
                </c:pt>
                <c:pt idx="9301">
                  <c:v>42243</c:v>
                </c:pt>
                <c:pt idx="9302">
                  <c:v>42244</c:v>
                </c:pt>
                <c:pt idx="9303">
                  <c:v>42247</c:v>
                </c:pt>
                <c:pt idx="9304">
                  <c:v>42248</c:v>
                </c:pt>
                <c:pt idx="9305">
                  <c:v>42249</c:v>
                </c:pt>
                <c:pt idx="9306">
                  <c:v>42250</c:v>
                </c:pt>
                <c:pt idx="9307">
                  <c:v>42251</c:v>
                </c:pt>
                <c:pt idx="9308">
                  <c:v>42254</c:v>
                </c:pt>
                <c:pt idx="9309">
                  <c:v>42255</c:v>
                </c:pt>
                <c:pt idx="9310">
                  <c:v>42256</c:v>
                </c:pt>
                <c:pt idx="9311">
                  <c:v>42257</c:v>
                </c:pt>
                <c:pt idx="9312">
                  <c:v>42258</c:v>
                </c:pt>
                <c:pt idx="9313">
                  <c:v>42261</c:v>
                </c:pt>
                <c:pt idx="9314">
                  <c:v>42262</c:v>
                </c:pt>
                <c:pt idx="9315">
                  <c:v>42263</c:v>
                </c:pt>
                <c:pt idx="9316">
                  <c:v>42264</c:v>
                </c:pt>
                <c:pt idx="9317">
                  <c:v>42265</c:v>
                </c:pt>
                <c:pt idx="9318">
                  <c:v>42268</c:v>
                </c:pt>
                <c:pt idx="9319">
                  <c:v>42269</c:v>
                </c:pt>
                <c:pt idx="9320">
                  <c:v>42270</c:v>
                </c:pt>
                <c:pt idx="9321">
                  <c:v>42271</c:v>
                </c:pt>
                <c:pt idx="9322">
                  <c:v>42272</c:v>
                </c:pt>
                <c:pt idx="9323">
                  <c:v>42275</c:v>
                </c:pt>
                <c:pt idx="9324">
                  <c:v>42276</c:v>
                </c:pt>
                <c:pt idx="9325">
                  <c:v>42277</c:v>
                </c:pt>
                <c:pt idx="9326">
                  <c:v>42278</c:v>
                </c:pt>
                <c:pt idx="9327">
                  <c:v>42279</c:v>
                </c:pt>
                <c:pt idx="9328">
                  <c:v>42282</c:v>
                </c:pt>
                <c:pt idx="9329">
                  <c:v>42283</c:v>
                </c:pt>
                <c:pt idx="9330">
                  <c:v>42284</c:v>
                </c:pt>
                <c:pt idx="9331">
                  <c:v>42285</c:v>
                </c:pt>
                <c:pt idx="9332">
                  <c:v>42286</c:v>
                </c:pt>
                <c:pt idx="9333">
                  <c:v>42289</c:v>
                </c:pt>
                <c:pt idx="9334">
                  <c:v>42290</c:v>
                </c:pt>
                <c:pt idx="9335">
                  <c:v>42291</c:v>
                </c:pt>
                <c:pt idx="9336">
                  <c:v>42292</c:v>
                </c:pt>
                <c:pt idx="9337">
                  <c:v>42293</c:v>
                </c:pt>
                <c:pt idx="9338">
                  <c:v>42296</c:v>
                </c:pt>
                <c:pt idx="9339">
                  <c:v>42297</c:v>
                </c:pt>
                <c:pt idx="9340">
                  <c:v>42298</c:v>
                </c:pt>
                <c:pt idx="9341">
                  <c:v>42299</c:v>
                </c:pt>
                <c:pt idx="9342">
                  <c:v>42300</c:v>
                </c:pt>
                <c:pt idx="9343">
                  <c:v>42303</c:v>
                </c:pt>
                <c:pt idx="9344">
                  <c:v>42304</c:v>
                </c:pt>
                <c:pt idx="9345">
                  <c:v>42305</c:v>
                </c:pt>
                <c:pt idx="9346">
                  <c:v>42306</c:v>
                </c:pt>
                <c:pt idx="9347">
                  <c:v>42307</c:v>
                </c:pt>
                <c:pt idx="9348">
                  <c:v>42310</c:v>
                </c:pt>
                <c:pt idx="9349">
                  <c:v>42311</c:v>
                </c:pt>
                <c:pt idx="9350">
                  <c:v>42312</c:v>
                </c:pt>
                <c:pt idx="9351">
                  <c:v>42313</c:v>
                </c:pt>
                <c:pt idx="9352">
                  <c:v>42314</c:v>
                </c:pt>
                <c:pt idx="9353">
                  <c:v>42317</c:v>
                </c:pt>
                <c:pt idx="9354">
                  <c:v>42318</c:v>
                </c:pt>
                <c:pt idx="9355">
                  <c:v>42319</c:v>
                </c:pt>
                <c:pt idx="9356">
                  <c:v>42320</c:v>
                </c:pt>
                <c:pt idx="9357">
                  <c:v>42321</c:v>
                </c:pt>
                <c:pt idx="9358">
                  <c:v>42324</c:v>
                </c:pt>
                <c:pt idx="9359">
                  <c:v>42325</c:v>
                </c:pt>
                <c:pt idx="9360">
                  <c:v>42326</c:v>
                </c:pt>
                <c:pt idx="9361">
                  <c:v>42327</c:v>
                </c:pt>
                <c:pt idx="9362">
                  <c:v>42328</c:v>
                </c:pt>
                <c:pt idx="9363">
                  <c:v>42331</c:v>
                </c:pt>
                <c:pt idx="9364">
                  <c:v>42332</c:v>
                </c:pt>
                <c:pt idx="9365">
                  <c:v>42333</c:v>
                </c:pt>
                <c:pt idx="9366">
                  <c:v>42334</c:v>
                </c:pt>
                <c:pt idx="9367">
                  <c:v>42335</c:v>
                </c:pt>
                <c:pt idx="9368">
                  <c:v>42338</c:v>
                </c:pt>
                <c:pt idx="9369">
                  <c:v>42339</c:v>
                </c:pt>
                <c:pt idx="9370">
                  <c:v>42340</c:v>
                </c:pt>
                <c:pt idx="9371">
                  <c:v>42341</c:v>
                </c:pt>
                <c:pt idx="9372">
                  <c:v>42342</c:v>
                </c:pt>
                <c:pt idx="9373">
                  <c:v>42345</c:v>
                </c:pt>
                <c:pt idx="9374">
                  <c:v>42346</c:v>
                </c:pt>
                <c:pt idx="9375">
                  <c:v>42347</c:v>
                </c:pt>
                <c:pt idx="9376">
                  <c:v>42348</c:v>
                </c:pt>
                <c:pt idx="9377">
                  <c:v>42349</c:v>
                </c:pt>
                <c:pt idx="9378">
                  <c:v>42352</c:v>
                </c:pt>
                <c:pt idx="9379">
                  <c:v>42353</c:v>
                </c:pt>
                <c:pt idx="9380">
                  <c:v>42354</c:v>
                </c:pt>
                <c:pt idx="9381">
                  <c:v>42355</c:v>
                </c:pt>
                <c:pt idx="9382">
                  <c:v>42356</c:v>
                </c:pt>
                <c:pt idx="9383">
                  <c:v>42359</c:v>
                </c:pt>
                <c:pt idx="9384">
                  <c:v>42360</c:v>
                </c:pt>
                <c:pt idx="9385">
                  <c:v>42361</c:v>
                </c:pt>
                <c:pt idx="9386">
                  <c:v>42362</c:v>
                </c:pt>
                <c:pt idx="9387">
                  <c:v>42363</c:v>
                </c:pt>
                <c:pt idx="9388">
                  <c:v>42366</c:v>
                </c:pt>
                <c:pt idx="9389">
                  <c:v>42367</c:v>
                </c:pt>
                <c:pt idx="9390">
                  <c:v>42368</c:v>
                </c:pt>
                <c:pt idx="9391">
                  <c:v>42369</c:v>
                </c:pt>
                <c:pt idx="9392">
                  <c:v>42370</c:v>
                </c:pt>
                <c:pt idx="9393">
                  <c:v>42373</c:v>
                </c:pt>
                <c:pt idx="9394">
                  <c:v>42374</c:v>
                </c:pt>
                <c:pt idx="9395">
                  <c:v>42375</c:v>
                </c:pt>
                <c:pt idx="9396">
                  <c:v>42376</c:v>
                </c:pt>
                <c:pt idx="9397">
                  <c:v>42377</c:v>
                </c:pt>
                <c:pt idx="9398">
                  <c:v>42380</c:v>
                </c:pt>
                <c:pt idx="9399">
                  <c:v>42381</c:v>
                </c:pt>
                <c:pt idx="9400">
                  <c:v>42382</c:v>
                </c:pt>
                <c:pt idx="9401">
                  <c:v>42383</c:v>
                </c:pt>
                <c:pt idx="9402">
                  <c:v>42384</c:v>
                </c:pt>
                <c:pt idx="9403">
                  <c:v>42387</c:v>
                </c:pt>
                <c:pt idx="9404">
                  <c:v>42388</c:v>
                </c:pt>
                <c:pt idx="9405">
                  <c:v>42389</c:v>
                </c:pt>
                <c:pt idx="9406">
                  <c:v>42390</c:v>
                </c:pt>
                <c:pt idx="9407">
                  <c:v>42391</c:v>
                </c:pt>
                <c:pt idx="9408">
                  <c:v>42394</c:v>
                </c:pt>
                <c:pt idx="9409">
                  <c:v>42395</c:v>
                </c:pt>
                <c:pt idx="9410">
                  <c:v>42396</c:v>
                </c:pt>
                <c:pt idx="9411">
                  <c:v>42397</c:v>
                </c:pt>
                <c:pt idx="9412">
                  <c:v>42398</c:v>
                </c:pt>
                <c:pt idx="9413">
                  <c:v>42401</c:v>
                </c:pt>
                <c:pt idx="9414">
                  <c:v>42402</c:v>
                </c:pt>
                <c:pt idx="9415">
                  <c:v>42403</c:v>
                </c:pt>
                <c:pt idx="9416">
                  <c:v>42404</c:v>
                </c:pt>
                <c:pt idx="9417">
                  <c:v>42405</c:v>
                </c:pt>
                <c:pt idx="9418">
                  <c:v>42408</c:v>
                </c:pt>
                <c:pt idx="9419">
                  <c:v>42409</c:v>
                </c:pt>
                <c:pt idx="9420">
                  <c:v>42410</c:v>
                </c:pt>
                <c:pt idx="9421">
                  <c:v>42411</c:v>
                </c:pt>
                <c:pt idx="9422">
                  <c:v>42412</c:v>
                </c:pt>
                <c:pt idx="9423">
                  <c:v>42415</c:v>
                </c:pt>
                <c:pt idx="9424">
                  <c:v>42416</c:v>
                </c:pt>
                <c:pt idx="9425">
                  <c:v>42417</c:v>
                </c:pt>
                <c:pt idx="9426">
                  <c:v>42418</c:v>
                </c:pt>
                <c:pt idx="9427">
                  <c:v>42419</c:v>
                </c:pt>
                <c:pt idx="9428">
                  <c:v>42422</c:v>
                </c:pt>
                <c:pt idx="9429">
                  <c:v>42423</c:v>
                </c:pt>
                <c:pt idx="9430">
                  <c:v>42424</c:v>
                </c:pt>
                <c:pt idx="9431">
                  <c:v>42425</c:v>
                </c:pt>
                <c:pt idx="9432">
                  <c:v>42426</c:v>
                </c:pt>
                <c:pt idx="9433">
                  <c:v>42429</c:v>
                </c:pt>
                <c:pt idx="9434">
                  <c:v>42430</c:v>
                </c:pt>
                <c:pt idx="9435">
                  <c:v>42431</c:v>
                </c:pt>
                <c:pt idx="9436">
                  <c:v>42432</c:v>
                </c:pt>
                <c:pt idx="9437">
                  <c:v>42433</c:v>
                </c:pt>
                <c:pt idx="9438">
                  <c:v>42436</c:v>
                </c:pt>
                <c:pt idx="9439">
                  <c:v>42437</c:v>
                </c:pt>
                <c:pt idx="9440">
                  <c:v>42438</c:v>
                </c:pt>
                <c:pt idx="9441">
                  <c:v>42439</c:v>
                </c:pt>
                <c:pt idx="9442">
                  <c:v>42440</c:v>
                </c:pt>
                <c:pt idx="9443">
                  <c:v>42443</c:v>
                </c:pt>
                <c:pt idx="9444">
                  <c:v>42444</c:v>
                </c:pt>
                <c:pt idx="9445">
                  <c:v>42445</c:v>
                </c:pt>
                <c:pt idx="9446">
                  <c:v>42446</c:v>
                </c:pt>
                <c:pt idx="9447">
                  <c:v>42447</c:v>
                </c:pt>
                <c:pt idx="9448">
                  <c:v>42450</c:v>
                </c:pt>
                <c:pt idx="9449">
                  <c:v>42451</c:v>
                </c:pt>
                <c:pt idx="9450">
                  <c:v>42452</c:v>
                </c:pt>
                <c:pt idx="9451">
                  <c:v>42453</c:v>
                </c:pt>
                <c:pt idx="9452">
                  <c:v>42454</c:v>
                </c:pt>
                <c:pt idx="9453">
                  <c:v>42457</c:v>
                </c:pt>
                <c:pt idx="9454">
                  <c:v>42458</c:v>
                </c:pt>
                <c:pt idx="9455">
                  <c:v>42459</c:v>
                </c:pt>
                <c:pt idx="9456">
                  <c:v>42460</c:v>
                </c:pt>
                <c:pt idx="9457">
                  <c:v>42461</c:v>
                </c:pt>
                <c:pt idx="9458">
                  <c:v>42464</c:v>
                </c:pt>
                <c:pt idx="9459">
                  <c:v>42465</c:v>
                </c:pt>
                <c:pt idx="9460">
                  <c:v>42466</c:v>
                </c:pt>
                <c:pt idx="9461">
                  <c:v>42467</c:v>
                </c:pt>
                <c:pt idx="9462">
                  <c:v>42468</c:v>
                </c:pt>
                <c:pt idx="9463">
                  <c:v>42471</c:v>
                </c:pt>
                <c:pt idx="9464">
                  <c:v>42472</c:v>
                </c:pt>
                <c:pt idx="9465">
                  <c:v>42473</c:v>
                </c:pt>
                <c:pt idx="9466">
                  <c:v>42474</c:v>
                </c:pt>
                <c:pt idx="9467">
                  <c:v>42475</c:v>
                </c:pt>
                <c:pt idx="9468">
                  <c:v>42478</c:v>
                </c:pt>
                <c:pt idx="9469">
                  <c:v>42479</c:v>
                </c:pt>
                <c:pt idx="9470">
                  <c:v>42480</c:v>
                </c:pt>
                <c:pt idx="9471">
                  <c:v>42481</c:v>
                </c:pt>
                <c:pt idx="9472">
                  <c:v>42482</c:v>
                </c:pt>
                <c:pt idx="9473">
                  <c:v>42485</c:v>
                </c:pt>
                <c:pt idx="9474">
                  <c:v>42486</c:v>
                </c:pt>
                <c:pt idx="9475">
                  <c:v>42487</c:v>
                </c:pt>
                <c:pt idx="9476">
                  <c:v>42488</c:v>
                </c:pt>
                <c:pt idx="9477">
                  <c:v>42489</c:v>
                </c:pt>
                <c:pt idx="9478">
                  <c:v>42492</c:v>
                </c:pt>
                <c:pt idx="9479">
                  <c:v>42493</c:v>
                </c:pt>
                <c:pt idx="9480">
                  <c:v>42494</c:v>
                </c:pt>
                <c:pt idx="9481">
                  <c:v>42495</c:v>
                </c:pt>
                <c:pt idx="9482">
                  <c:v>42496</c:v>
                </c:pt>
                <c:pt idx="9483">
                  <c:v>42499</c:v>
                </c:pt>
                <c:pt idx="9484">
                  <c:v>42500</c:v>
                </c:pt>
                <c:pt idx="9485">
                  <c:v>42501</c:v>
                </c:pt>
                <c:pt idx="9486">
                  <c:v>42502</c:v>
                </c:pt>
                <c:pt idx="9487">
                  <c:v>42503</c:v>
                </c:pt>
                <c:pt idx="9488">
                  <c:v>42506</c:v>
                </c:pt>
                <c:pt idx="9489">
                  <c:v>42507</c:v>
                </c:pt>
                <c:pt idx="9490">
                  <c:v>42508</c:v>
                </c:pt>
                <c:pt idx="9491">
                  <c:v>42509</c:v>
                </c:pt>
                <c:pt idx="9492">
                  <c:v>42510</c:v>
                </c:pt>
                <c:pt idx="9493">
                  <c:v>42513</c:v>
                </c:pt>
                <c:pt idx="9494">
                  <c:v>42514</c:v>
                </c:pt>
                <c:pt idx="9495">
                  <c:v>42515</c:v>
                </c:pt>
                <c:pt idx="9496">
                  <c:v>42516</c:v>
                </c:pt>
                <c:pt idx="9497">
                  <c:v>42517</c:v>
                </c:pt>
                <c:pt idx="9498">
                  <c:v>42520</c:v>
                </c:pt>
                <c:pt idx="9499">
                  <c:v>42521</c:v>
                </c:pt>
                <c:pt idx="9500">
                  <c:v>42522</c:v>
                </c:pt>
                <c:pt idx="9501">
                  <c:v>42523</c:v>
                </c:pt>
                <c:pt idx="9502">
                  <c:v>42524</c:v>
                </c:pt>
                <c:pt idx="9503">
                  <c:v>42527</c:v>
                </c:pt>
                <c:pt idx="9504">
                  <c:v>42528</c:v>
                </c:pt>
                <c:pt idx="9505">
                  <c:v>42529</c:v>
                </c:pt>
                <c:pt idx="9506">
                  <c:v>42530</c:v>
                </c:pt>
                <c:pt idx="9507">
                  <c:v>42531</c:v>
                </c:pt>
                <c:pt idx="9508">
                  <c:v>42534</c:v>
                </c:pt>
                <c:pt idx="9509">
                  <c:v>42535</c:v>
                </c:pt>
                <c:pt idx="9510">
                  <c:v>42536</c:v>
                </c:pt>
                <c:pt idx="9511">
                  <c:v>42537</c:v>
                </c:pt>
                <c:pt idx="9512">
                  <c:v>42538</c:v>
                </c:pt>
                <c:pt idx="9513">
                  <c:v>42541</c:v>
                </c:pt>
                <c:pt idx="9514">
                  <c:v>42542</c:v>
                </c:pt>
                <c:pt idx="9515">
                  <c:v>42543</c:v>
                </c:pt>
                <c:pt idx="9516">
                  <c:v>42544</c:v>
                </c:pt>
                <c:pt idx="9517">
                  <c:v>42545</c:v>
                </c:pt>
                <c:pt idx="9518">
                  <c:v>42548</c:v>
                </c:pt>
                <c:pt idx="9519">
                  <c:v>42549</c:v>
                </c:pt>
                <c:pt idx="9520">
                  <c:v>42550</c:v>
                </c:pt>
                <c:pt idx="9521">
                  <c:v>42551</c:v>
                </c:pt>
                <c:pt idx="9522">
                  <c:v>42552</c:v>
                </c:pt>
                <c:pt idx="9523">
                  <c:v>42555</c:v>
                </c:pt>
                <c:pt idx="9524">
                  <c:v>42556</c:v>
                </c:pt>
                <c:pt idx="9525">
                  <c:v>42557</c:v>
                </c:pt>
                <c:pt idx="9526">
                  <c:v>42558</c:v>
                </c:pt>
                <c:pt idx="9527">
                  <c:v>42559</c:v>
                </c:pt>
                <c:pt idx="9528">
                  <c:v>42562</c:v>
                </c:pt>
                <c:pt idx="9529">
                  <c:v>42563</c:v>
                </c:pt>
                <c:pt idx="9530">
                  <c:v>42564</c:v>
                </c:pt>
                <c:pt idx="9531">
                  <c:v>42565</c:v>
                </c:pt>
                <c:pt idx="9532">
                  <c:v>42566</c:v>
                </c:pt>
                <c:pt idx="9533">
                  <c:v>42569</c:v>
                </c:pt>
                <c:pt idx="9534">
                  <c:v>42570</c:v>
                </c:pt>
                <c:pt idx="9535">
                  <c:v>42571</c:v>
                </c:pt>
                <c:pt idx="9536">
                  <c:v>42572</c:v>
                </c:pt>
                <c:pt idx="9537">
                  <c:v>42573</c:v>
                </c:pt>
                <c:pt idx="9538">
                  <c:v>42576</c:v>
                </c:pt>
                <c:pt idx="9539">
                  <c:v>42577</c:v>
                </c:pt>
                <c:pt idx="9540">
                  <c:v>42578</c:v>
                </c:pt>
                <c:pt idx="9541">
                  <c:v>42579</c:v>
                </c:pt>
                <c:pt idx="9542">
                  <c:v>42580</c:v>
                </c:pt>
                <c:pt idx="9543">
                  <c:v>42583</c:v>
                </c:pt>
                <c:pt idx="9544">
                  <c:v>42584</c:v>
                </c:pt>
                <c:pt idx="9545">
                  <c:v>42585</c:v>
                </c:pt>
                <c:pt idx="9546">
                  <c:v>42586</c:v>
                </c:pt>
                <c:pt idx="9547">
                  <c:v>42587</c:v>
                </c:pt>
                <c:pt idx="9548">
                  <c:v>42590</c:v>
                </c:pt>
                <c:pt idx="9549">
                  <c:v>42591</c:v>
                </c:pt>
                <c:pt idx="9550">
                  <c:v>42592</c:v>
                </c:pt>
                <c:pt idx="9551">
                  <c:v>42593</c:v>
                </c:pt>
                <c:pt idx="9552">
                  <c:v>42594</c:v>
                </c:pt>
                <c:pt idx="9553">
                  <c:v>42597</c:v>
                </c:pt>
                <c:pt idx="9554">
                  <c:v>42598</c:v>
                </c:pt>
                <c:pt idx="9555">
                  <c:v>42599</c:v>
                </c:pt>
                <c:pt idx="9556">
                  <c:v>42600</c:v>
                </c:pt>
                <c:pt idx="9557">
                  <c:v>42601</c:v>
                </c:pt>
                <c:pt idx="9558">
                  <c:v>42604</c:v>
                </c:pt>
                <c:pt idx="9559">
                  <c:v>42605</c:v>
                </c:pt>
                <c:pt idx="9560">
                  <c:v>42606</c:v>
                </c:pt>
                <c:pt idx="9561">
                  <c:v>42607</c:v>
                </c:pt>
                <c:pt idx="9562">
                  <c:v>42608</c:v>
                </c:pt>
                <c:pt idx="9563">
                  <c:v>42611</c:v>
                </c:pt>
                <c:pt idx="9564">
                  <c:v>42612</c:v>
                </c:pt>
                <c:pt idx="9565">
                  <c:v>42613</c:v>
                </c:pt>
                <c:pt idx="9566">
                  <c:v>42614</c:v>
                </c:pt>
                <c:pt idx="9567">
                  <c:v>42615</c:v>
                </c:pt>
                <c:pt idx="9568">
                  <c:v>42618</c:v>
                </c:pt>
                <c:pt idx="9569">
                  <c:v>42619</c:v>
                </c:pt>
                <c:pt idx="9570">
                  <c:v>42620</c:v>
                </c:pt>
                <c:pt idx="9571">
                  <c:v>42621</c:v>
                </c:pt>
                <c:pt idx="9572">
                  <c:v>42622</c:v>
                </c:pt>
                <c:pt idx="9573">
                  <c:v>42625</c:v>
                </c:pt>
                <c:pt idx="9574">
                  <c:v>42626</c:v>
                </c:pt>
                <c:pt idx="9575">
                  <c:v>42627</c:v>
                </c:pt>
                <c:pt idx="9576">
                  <c:v>42628</c:v>
                </c:pt>
                <c:pt idx="9577">
                  <c:v>42629</c:v>
                </c:pt>
                <c:pt idx="9578">
                  <c:v>42632</c:v>
                </c:pt>
                <c:pt idx="9579">
                  <c:v>42633</c:v>
                </c:pt>
                <c:pt idx="9580">
                  <c:v>42634</c:v>
                </c:pt>
                <c:pt idx="9581">
                  <c:v>42635</c:v>
                </c:pt>
                <c:pt idx="9582">
                  <c:v>42636</c:v>
                </c:pt>
                <c:pt idx="9583">
                  <c:v>42639</c:v>
                </c:pt>
                <c:pt idx="9584">
                  <c:v>42640</c:v>
                </c:pt>
                <c:pt idx="9585">
                  <c:v>42641</c:v>
                </c:pt>
                <c:pt idx="9586">
                  <c:v>42642</c:v>
                </c:pt>
                <c:pt idx="9587">
                  <c:v>42643</c:v>
                </c:pt>
                <c:pt idx="9588">
                  <c:v>42646</c:v>
                </c:pt>
                <c:pt idx="9589">
                  <c:v>42647</c:v>
                </c:pt>
                <c:pt idx="9590">
                  <c:v>42648</c:v>
                </c:pt>
                <c:pt idx="9591">
                  <c:v>42649</c:v>
                </c:pt>
                <c:pt idx="9592">
                  <c:v>42650</c:v>
                </c:pt>
                <c:pt idx="9593">
                  <c:v>42653</c:v>
                </c:pt>
                <c:pt idx="9594">
                  <c:v>42654</c:v>
                </c:pt>
                <c:pt idx="9595">
                  <c:v>42655</c:v>
                </c:pt>
                <c:pt idx="9596">
                  <c:v>42656</c:v>
                </c:pt>
                <c:pt idx="9597">
                  <c:v>42657</c:v>
                </c:pt>
                <c:pt idx="9598">
                  <c:v>42660</c:v>
                </c:pt>
                <c:pt idx="9599">
                  <c:v>42661</c:v>
                </c:pt>
                <c:pt idx="9600">
                  <c:v>42662</c:v>
                </c:pt>
                <c:pt idx="9601">
                  <c:v>42663</c:v>
                </c:pt>
                <c:pt idx="9602">
                  <c:v>42664</c:v>
                </c:pt>
                <c:pt idx="9603">
                  <c:v>42667</c:v>
                </c:pt>
                <c:pt idx="9604">
                  <c:v>42668</c:v>
                </c:pt>
                <c:pt idx="9605">
                  <c:v>42669</c:v>
                </c:pt>
                <c:pt idx="9606">
                  <c:v>42670</c:v>
                </c:pt>
                <c:pt idx="9607">
                  <c:v>42671</c:v>
                </c:pt>
                <c:pt idx="9608">
                  <c:v>42674</c:v>
                </c:pt>
                <c:pt idx="9609">
                  <c:v>42675</c:v>
                </c:pt>
                <c:pt idx="9610">
                  <c:v>42676</c:v>
                </c:pt>
                <c:pt idx="9611">
                  <c:v>42677</c:v>
                </c:pt>
                <c:pt idx="9612">
                  <c:v>42678</c:v>
                </c:pt>
                <c:pt idx="9613">
                  <c:v>42681</c:v>
                </c:pt>
                <c:pt idx="9614">
                  <c:v>42682</c:v>
                </c:pt>
                <c:pt idx="9615">
                  <c:v>42683</c:v>
                </c:pt>
                <c:pt idx="9616">
                  <c:v>42684</c:v>
                </c:pt>
                <c:pt idx="9617">
                  <c:v>42685</c:v>
                </c:pt>
                <c:pt idx="9618">
                  <c:v>42688</c:v>
                </c:pt>
                <c:pt idx="9619">
                  <c:v>42689</c:v>
                </c:pt>
                <c:pt idx="9620">
                  <c:v>42690</c:v>
                </c:pt>
                <c:pt idx="9621">
                  <c:v>42691</c:v>
                </c:pt>
                <c:pt idx="9622">
                  <c:v>42692</c:v>
                </c:pt>
                <c:pt idx="9623">
                  <c:v>42695</c:v>
                </c:pt>
                <c:pt idx="9624">
                  <c:v>42696</c:v>
                </c:pt>
                <c:pt idx="9625">
                  <c:v>42697</c:v>
                </c:pt>
                <c:pt idx="9626">
                  <c:v>42698</c:v>
                </c:pt>
                <c:pt idx="9627">
                  <c:v>42699</c:v>
                </c:pt>
                <c:pt idx="9628">
                  <c:v>42702</c:v>
                </c:pt>
                <c:pt idx="9629">
                  <c:v>42703</c:v>
                </c:pt>
                <c:pt idx="9630">
                  <c:v>42704</c:v>
                </c:pt>
                <c:pt idx="9631">
                  <c:v>42705</c:v>
                </c:pt>
                <c:pt idx="9632">
                  <c:v>42706</c:v>
                </c:pt>
                <c:pt idx="9633">
                  <c:v>42709</c:v>
                </c:pt>
                <c:pt idx="9634">
                  <c:v>42710</c:v>
                </c:pt>
                <c:pt idx="9635">
                  <c:v>42711</c:v>
                </c:pt>
                <c:pt idx="9636">
                  <c:v>42712</c:v>
                </c:pt>
                <c:pt idx="9637">
                  <c:v>42713</c:v>
                </c:pt>
                <c:pt idx="9638">
                  <c:v>42716</c:v>
                </c:pt>
                <c:pt idx="9639">
                  <c:v>42717</c:v>
                </c:pt>
                <c:pt idx="9640">
                  <c:v>42718</c:v>
                </c:pt>
                <c:pt idx="9641">
                  <c:v>42719</c:v>
                </c:pt>
                <c:pt idx="9642">
                  <c:v>42720</c:v>
                </c:pt>
                <c:pt idx="9643">
                  <c:v>42723</c:v>
                </c:pt>
                <c:pt idx="9644">
                  <c:v>42724</c:v>
                </c:pt>
                <c:pt idx="9645">
                  <c:v>42725</c:v>
                </c:pt>
                <c:pt idx="9646">
                  <c:v>42726</c:v>
                </c:pt>
                <c:pt idx="9647">
                  <c:v>42727</c:v>
                </c:pt>
                <c:pt idx="9648">
                  <c:v>42730</c:v>
                </c:pt>
                <c:pt idx="9649">
                  <c:v>42731</c:v>
                </c:pt>
                <c:pt idx="9650">
                  <c:v>42732</c:v>
                </c:pt>
                <c:pt idx="9651">
                  <c:v>42733</c:v>
                </c:pt>
                <c:pt idx="9652">
                  <c:v>42734</c:v>
                </c:pt>
                <c:pt idx="9653">
                  <c:v>42737</c:v>
                </c:pt>
                <c:pt idx="9654">
                  <c:v>42738</c:v>
                </c:pt>
                <c:pt idx="9655">
                  <c:v>42739</c:v>
                </c:pt>
                <c:pt idx="9656">
                  <c:v>42740</c:v>
                </c:pt>
                <c:pt idx="9657">
                  <c:v>42741</c:v>
                </c:pt>
                <c:pt idx="9658">
                  <c:v>42744</c:v>
                </c:pt>
                <c:pt idx="9659">
                  <c:v>42745</c:v>
                </c:pt>
                <c:pt idx="9660">
                  <c:v>42746</c:v>
                </c:pt>
                <c:pt idx="9661">
                  <c:v>42747</c:v>
                </c:pt>
                <c:pt idx="9662">
                  <c:v>42748</c:v>
                </c:pt>
                <c:pt idx="9663">
                  <c:v>42751</c:v>
                </c:pt>
                <c:pt idx="9664">
                  <c:v>42752</c:v>
                </c:pt>
                <c:pt idx="9665">
                  <c:v>42753</c:v>
                </c:pt>
                <c:pt idx="9666">
                  <c:v>42754</c:v>
                </c:pt>
                <c:pt idx="9667">
                  <c:v>42755</c:v>
                </c:pt>
                <c:pt idx="9668">
                  <c:v>42758</c:v>
                </c:pt>
                <c:pt idx="9669">
                  <c:v>42759</c:v>
                </c:pt>
                <c:pt idx="9670">
                  <c:v>42760</c:v>
                </c:pt>
                <c:pt idx="9671">
                  <c:v>42761</c:v>
                </c:pt>
                <c:pt idx="9672">
                  <c:v>42762</c:v>
                </c:pt>
                <c:pt idx="9673">
                  <c:v>42765</c:v>
                </c:pt>
                <c:pt idx="9674">
                  <c:v>42766</c:v>
                </c:pt>
                <c:pt idx="9675">
                  <c:v>42767</c:v>
                </c:pt>
                <c:pt idx="9676">
                  <c:v>42768</c:v>
                </c:pt>
                <c:pt idx="9677">
                  <c:v>42769</c:v>
                </c:pt>
                <c:pt idx="9678">
                  <c:v>42772</c:v>
                </c:pt>
                <c:pt idx="9679">
                  <c:v>42773</c:v>
                </c:pt>
                <c:pt idx="9680">
                  <c:v>42774</c:v>
                </c:pt>
                <c:pt idx="9681">
                  <c:v>42775</c:v>
                </c:pt>
                <c:pt idx="9682">
                  <c:v>42776</c:v>
                </c:pt>
                <c:pt idx="9683">
                  <c:v>42779</c:v>
                </c:pt>
                <c:pt idx="9684">
                  <c:v>42780</c:v>
                </c:pt>
                <c:pt idx="9685">
                  <c:v>42781</c:v>
                </c:pt>
                <c:pt idx="9686">
                  <c:v>42782</c:v>
                </c:pt>
                <c:pt idx="9687">
                  <c:v>42783</c:v>
                </c:pt>
                <c:pt idx="9688">
                  <c:v>42786</c:v>
                </c:pt>
                <c:pt idx="9689">
                  <c:v>42787</c:v>
                </c:pt>
                <c:pt idx="9690">
                  <c:v>42788</c:v>
                </c:pt>
                <c:pt idx="9691">
                  <c:v>42789</c:v>
                </c:pt>
                <c:pt idx="9692">
                  <c:v>42790</c:v>
                </c:pt>
                <c:pt idx="9693">
                  <c:v>42793</c:v>
                </c:pt>
                <c:pt idx="9694">
                  <c:v>42794</c:v>
                </c:pt>
                <c:pt idx="9695">
                  <c:v>42795</c:v>
                </c:pt>
                <c:pt idx="9696">
                  <c:v>42796</c:v>
                </c:pt>
                <c:pt idx="9697">
                  <c:v>42797</c:v>
                </c:pt>
                <c:pt idx="9698">
                  <c:v>42800</c:v>
                </c:pt>
                <c:pt idx="9699">
                  <c:v>42801</c:v>
                </c:pt>
                <c:pt idx="9700">
                  <c:v>42802</c:v>
                </c:pt>
                <c:pt idx="9701">
                  <c:v>42803</c:v>
                </c:pt>
                <c:pt idx="9702">
                  <c:v>42804</c:v>
                </c:pt>
                <c:pt idx="9703">
                  <c:v>42807</c:v>
                </c:pt>
                <c:pt idx="9704">
                  <c:v>42808</c:v>
                </c:pt>
                <c:pt idx="9705">
                  <c:v>42809</c:v>
                </c:pt>
                <c:pt idx="9706">
                  <c:v>42810</c:v>
                </c:pt>
                <c:pt idx="9707">
                  <c:v>42811</c:v>
                </c:pt>
                <c:pt idx="9708">
                  <c:v>42814</c:v>
                </c:pt>
                <c:pt idx="9709">
                  <c:v>42815</c:v>
                </c:pt>
                <c:pt idx="9710">
                  <c:v>42816</c:v>
                </c:pt>
                <c:pt idx="9711">
                  <c:v>42817</c:v>
                </c:pt>
                <c:pt idx="9712">
                  <c:v>42818</c:v>
                </c:pt>
                <c:pt idx="9713">
                  <c:v>42821</c:v>
                </c:pt>
                <c:pt idx="9714">
                  <c:v>42822</c:v>
                </c:pt>
                <c:pt idx="9715">
                  <c:v>42823</c:v>
                </c:pt>
                <c:pt idx="9716">
                  <c:v>42824</c:v>
                </c:pt>
                <c:pt idx="9717">
                  <c:v>42825</c:v>
                </c:pt>
                <c:pt idx="9718">
                  <c:v>42828</c:v>
                </c:pt>
                <c:pt idx="9719">
                  <c:v>42829</c:v>
                </c:pt>
                <c:pt idx="9720">
                  <c:v>42830</c:v>
                </c:pt>
                <c:pt idx="9721">
                  <c:v>42831</c:v>
                </c:pt>
                <c:pt idx="9722">
                  <c:v>42832</c:v>
                </c:pt>
                <c:pt idx="9723">
                  <c:v>42835</c:v>
                </c:pt>
                <c:pt idx="9724">
                  <c:v>42836</c:v>
                </c:pt>
                <c:pt idx="9725">
                  <c:v>42837</c:v>
                </c:pt>
                <c:pt idx="9726">
                  <c:v>42838</c:v>
                </c:pt>
                <c:pt idx="9727">
                  <c:v>42839</c:v>
                </c:pt>
                <c:pt idx="9728">
                  <c:v>42842</c:v>
                </c:pt>
                <c:pt idx="9729">
                  <c:v>42843</c:v>
                </c:pt>
                <c:pt idx="9730">
                  <c:v>42844</c:v>
                </c:pt>
                <c:pt idx="9731">
                  <c:v>42845</c:v>
                </c:pt>
                <c:pt idx="9732">
                  <c:v>42846</c:v>
                </c:pt>
                <c:pt idx="9733">
                  <c:v>42849</c:v>
                </c:pt>
                <c:pt idx="9734">
                  <c:v>42850</c:v>
                </c:pt>
                <c:pt idx="9735">
                  <c:v>42851</c:v>
                </c:pt>
                <c:pt idx="9736">
                  <c:v>42852</c:v>
                </c:pt>
                <c:pt idx="9737">
                  <c:v>42853</c:v>
                </c:pt>
                <c:pt idx="9738">
                  <c:v>42856</c:v>
                </c:pt>
                <c:pt idx="9739">
                  <c:v>42857</c:v>
                </c:pt>
                <c:pt idx="9740">
                  <c:v>42858</c:v>
                </c:pt>
                <c:pt idx="9741">
                  <c:v>42859</c:v>
                </c:pt>
                <c:pt idx="9742">
                  <c:v>42860</c:v>
                </c:pt>
                <c:pt idx="9743">
                  <c:v>42863</c:v>
                </c:pt>
                <c:pt idx="9744">
                  <c:v>42864</c:v>
                </c:pt>
                <c:pt idx="9745">
                  <c:v>42865</c:v>
                </c:pt>
                <c:pt idx="9746">
                  <c:v>42866</c:v>
                </c:pt>
                <c:pt idx="9747">
                  <c:v>42867</c:v>
                </c:pt>
                <c:pt idx="9748">
                  <c:v>42870</c:v>
                </c:pt>
                <c:pt idx="9749">
                  <c:v>42871</c:v>
                </c:pt>
                <c:pt idx="9750">
                  <c:v>42872</c:v>
                </c:pt>
                <c:pt idx="9751">
                  <c:v>42873</c:v>
                </c:pt>
                <c:pt idx="9752">
                  <c:v>42874</c:v>
                </c:pt>
                <c:pt idx="9753">
                  <c:v>42877</c:v>
                </c:pt>
                <c:pt idx="9754">
                  <c:v>42878</c:v>
                </c:pt>
                <c:pt idx="9755">
                  <c:v>42879</c:v>
                </c:pt>
                <c:pt idx="9756">
                  <c:v>42880</c:v>
                </c:pt>
                <c:pt idx="9757">
                  <c:v>42881</c:v>
                </c:pt>
                <c:pt idx="9758">
                  <c:v>42884</c:v>
                </c:pt>
                <c:pt idx="9759">
                  <c:v>42885</c:v>
                </c:pt>
                <c:pt idx="9760">
                  <c:v>42886</c:v>
                </c:pt>
                <c:pt idx="9761">
                  <c:v>42887</c:v>
                </c:pt>
                <c:pt idx="9762">
                  <c:v>42888</c:v>
                </c:pt>
                <c:pt idx="9763">
                  <c:v>42891</c:v>
                </c:pt>
                <c:pt idx="9764">
                  <c:v>42892</c:v>
                </c:pt>
                <c:pt idx="9765">
                  <c:v>42893</c:v>
                </c:pt>
                <c:pt idx="9766">
                  <c:v>42894</c:v>
                </c:pt>
                <c:pt idx="9767">
                  <c:v>42895</c:v>
                </c:pt>
                <c:pt idx="9768">
                  <c:v>42898</c:v>
                </c:pt>
                <c:pt idx="9769">
                  <c:v>42899</c:v>
                </c:pt>
                <c:pt idx="9770">
                  <c:v>42900</c:v>
                </c:pt>
                <c:pt idx="9771">
                  <c:v>42901</c:v>
                </c:pt>
                <c:pt idx="9772">
                  <c:v>42902</c:v>
                </c:pt>
                <c:pt idx="9773">
                  <c:v>42905</c:v>
                </c:pt>
                <c:pt idx="9774">
                  <c:v>42906</c:v>
                </c:pt>
                <c:pt idx="9775">
                  <c:v>42907</c:v>
                </c:pt>
                <c:pt idx="9776">
                  <c:v>42908</c:v>
                </c:pt>
                <c:pt idx="9777">
                  <c:v>42909</c:v>
                </c:pt>
                <c:pt idx="9778">
                  <c:v>42912</c:v>
                </c:pt>
                <c:pt idx="9779">
                  <c:v>42913</c:v>
                </c:pt>
                <c:pt idx="9780">
                  <c:v>42914</c:v>
                </c:pt>
                <c:pt idx="9781">
                  <c:v>42915</c:v>
                </c:pt>
                <c:pt idx="9782">
                  <c:v>42916</c:v>
                </c:pt>
                <c:pt idx="9783">
                  <c:v>42919</c:v>
                </c:pt>
                <c:pt idx="9784">
                  <c:v>42920</c:v>
                </c:pt>
                <c:pt idx="9785">
                  <c:v>42921</c:v>
                </c:pt>
                <c:pt idx="9786">
                  <c:v>42922</c:v>
                </c:pt>
                <c:pt idx="9787">
                  <c:v>42923</c:v>
                </c:pt>
                <c:pt idx="9788">
                  <c:v>42926</c:v>
                </c:pt>
                <c:pt idx="9789">
                  <c:v>42927</c:v>
                </c:pt>
                <c:pt idx="9790">
                  <c:v>42928</c:v>
                </c:pt>
                <c:pt idx="9791">
                  <c:v>42929</c:v>
                </c:pt>
                <c:pt idx="9792">
                  <c:v>42930</c:v>
                </c:pt>
                <c:pt idx="9793">
                  <c:v>42933</c:v>
                </c:pt>
                <c:pt idx="9794">
                  <c:v>42934</c:v>
                </c:pt>
                <c:pt idx="9795">
                  <c:v>42935</c:v>
                </c:pt>
                <c:pt idx="9796">
                  <c:v>42936</c:v>
                </c:pt>
                <c:pt idx="9797">
                  <c:v>42937</c:v>
                </c:pt>
                <c:pt idx="9798">
                  <c:v>42940</c:v>
                </c:pt>
                <c:pt idx="9799">
                  <c:v>42941</c:v>
                </c:pt>
                <c:pt idx="9800">
                  <c:v>42942</c:v>
                </c:pt>
                <c:pt idx="9801">
                  <c:v>42943</c:v>
                </c:pt>
                <c:pt idx="9802">
                  <c:v>42944</c:v>
                </c:pt>
                <c:pt idx="9803">
                  <c:v>42947</c:v>
                </c:pt>
                <c:pt idx="9804">
                  <c:v>42948</c:v>
                </c:pt>
                <c:pt idx="9805">
                  <c:v>42949</c:v>
                </c:pt>
                <c:pt idx="9806">
                  <c:v>42950</c:v>
                </c:pt>
                <c:pt idx="9807">
                  <c:v>42951</c:v>
                </c:pt>
                <c:pt idx="9808">
                  <c:v>42954</c:v>
                </c:pt>
                <c:pt idx="9809">
                  <c:v>42955</c:v>
                </c:pt>
                <c:pt idx="9810">
                  <c:v>42956</c:v>
                </c:pt>
                <c:pt idx="9811">
                  <c:v>42957</c:v>
                </c:pt>
                <c:pt idx="9812">
                  <c:v>42958</c:v>
                </c:pt>
                <c:pt idx="9813">
                  <c:v>42961</c:v>
                </c:pt>
                <c:pt idx="9814">
                  <c:v>42962</c:v>
                </c:pt>
                <c:pt idx="9815">
                  <c:v>42963</c:v>
                </c:pt>
                <c:pt idx="9816">
                  <c:v>42964</c:v>
                </c:pt>
                <c:pt idx="9817">
                  <c:v>42965</c:v>
                </c:pt>
                <c:pt idx="9818">
                  <c:v>42968</c:v>
                </c:pt>
                <c:pt idx="9819">
                  <c:v>42969</c:v>
                </c:pt>
                <c:pt idx="9820">
                  <c:v>42970</c:v>
                </c:pt>
                <c:pt idx="9821">
                  <c:v>42971</c:v>
                </c:pt>
                <c:pt idx="9822">
                  <c:v>42972</c:v>
                </c:pt>
                <c:pt idx="9823">
                  <c:v>42975</c:v>
                </c:pt>
                <c:pt idx="9824">
                  <c:v>42976</c:v>
                </c:pt>
                <c:pt idx="9825">
                  <c:v>42977</c:v>
                </c:pt>
                <c:pt idx="9826">
                  <c:v>42978</c:v>
                </c:pt>
                <c:pt idx="9827">
                  <c:v>42979</c:v>
                </c:pt>
                <c:pt idx="9828">
                  <c:v>42982</c:v>
                </c:pt>
                <c:pt idx="9829">
                  <c:v>42983</c:v>
                </c:pt>
                <c:pt idx="9830">
                  <c:v>42984</c:v>
                </c:pt>
                <c:pt idx="9831">
                  <c:v>42985</c:v>
                </c:pt>
                <c:pt idx="9832">
                  <c:v>42986</c:v>
                </c:pt>
                <c:pt idx="9833">
                  <c:v>42989</c:v>
                </c:pt>
                <c:pt idx="9834">
                  <c:v>42990</c:v>
                </c:pt>
                <c:pt idx="9835">
                  <c:v>42991</c:v>
                </c:pt>
                <c:pt idx="9836">
                  <c:v>42992</c:v>
                </c:pt>
                <c:pt idx="9837">
                  <c:v>42993</c:v>
                </c:pt>
                <c:pt idx="9838">
                  <c:v>42996</c:v>
                </c:pt>
                <c:pt idx="9839">
                  <c:v>42997</c:v>
                </c:pt>
                <c:pt idx="9840">
                  <c:v>42998</c:v>
                </c:pt>
                <c:pt idx="9841">
                  <c:v>42999</c:v>
                </c:pt>
                <c:pt idx="9842">
                  <c:v>43000</c:v>
                </c:pt>
                <c:pt idx="9843">
                  <c:v>43003</c:v>
                </c:pt>
                <c:pt idx="9844">
                  <c:v>43004</c:v>
                </c:pt>
                <c:pt idx="9845">
                  <c:v>43005</c:v>
                </c:pt>
                <c:pt idx="9846">
                  <c:v>43006</c:v>
                </c:pt>
                <c:pt idx="9847">
                  <c:v>43007</c:v>
                </c:pt>
                <c:pt idx="9848">
                  <c:v>43010</c:v>
                </c:pt>
                <c:pt idx="9849">
                  <c:v>43011</c:v>
                </c:pt>
                <c:pt idx="9850">
                  <c:v>43012</c:v>
                </c:pt>
                <c:pt idx="9851">
                  <c:v>43013</c:v>
                </c:pt>
                <c:pt idx="9852">
                  <c:v>43014</c:v>
                </c:pt>
                <c:pt idx="9853">
                  <c:v>43017</c:v>
                </c:pt>
                <c:pt idx="9854">
                  <c:v>43018</c:v>
                </c:pt>
                <c:pt idx="9855">
                  <c:v>43019</c:v>
                </c:pt>
                <c:pt idx="9856">
                  <c:v>43020</c:v>
                </c:pt>
                <c:pt idx="9857">
                  <c:v>43021</c:v>
                </c:pt>
                <c:pt idx="9858">
                  <c:v>43024</c:v>
                </c:pt>
                <c:pt idx="9859">
                  <c:v>43025</c:v>
                </c:pt>
                <c:pt idx="9860">
                  <c:v>43026</c:v>
                </c:pt>
                <c:pt idx="9861">
                  <c:v>43027</c:v>
                </c:pt>
                <c:pt idx="9862">
                  <c:v>43028</c:v>
                </c:pt>
                <c:pt idx="9863">
                  <c:v>43031</c:v>
                </c:pt>
                <c:pt idx="9864">
                  <c:v>43032</c:v>
                </c:pt>
                <c:pt idx="9865">
                  <c:v>43033</c:v>
                </c:pt>
                <c:pt idx="9866">
                  <c:v>43034</c:v>
                </c:pt>
                <c:pt idx="9867">
                  <c:v>43035</c:v>
                </c:pt>
                <c:pt idx="9868">
                  <c:v>43038</c:v>
                </c:pt>
                <c:pt idx="9869">
                  <c:v>43039</c:v>
                </c:pt>
                <c:pt idx="9870">
                  <c:v>43040</c:v>
                </c:pt>
                <c:pt idx="9871">
                  <c:v>43041</c:v>
                </c:pt>
                <c:pt idx="9872">
                  <c:v>43042</c:v>
                </c:pt>
                <c:pt idx="9873">
                  <c:v>43045</c:v>
                </c:pt>
                <c:pt idx="9874">
                  <c:v>43046</c:v>
                </c:pt>
                <c:pt idx="9875">
                  <c:v>43047</c:v>
                </c:pt>
                <c:pt idx="9876">
                  <c:v>43048</c:v>
                </c:pt>
                <c:pt idx="9877">
                  <c:v>43049</c:v>
                </c:pt>
                <c:pt idx="9878">
                  <c:v>43052</c:v>
                </c:pt>
                <c:pt idx="9879">
                  <c:v>43053</c:v>
                </c:pt>
                <c:pt idx="9880">
                  <c:v>43054</c:v>
                </c:pt>
                <c:pt idx="9881">
                  <c:v>43055</c:v>
                </c:pt>
                <c:pt idx="9882">
                  <c:v>43056</c:v>
                </c:pt>
                <c:pt idx="9883">
                  <c:v>43059</c:v>
                </c:pt>
                <c:pt idx="9884">
                  <c:v>43060</c:v>
                </c:pt>
                <c:pt idx="9885">
                  <c:v>43061</c:v>
                </c:pt>
                <c:pt idx="9886">
                  <c:v>43062</c:v>
                </c:pt>
                <c:pt idx="9887">
                  <c:v>43063</c:v>
                </c:pt>
                <c:pt idx="9888">
                  <c:v>43066</c:v>
                </c:pt>
                <c:pt idx="9889">
                  <c:v>43067</c:v>
                </c:pt>
                <c:pt idx="9890">
                  <c:v>43068</c:v>
                </c:pt>
                <c:pt idx="9891">
                  <c:v>43069</c:v>
                </c:pt>
                <c:pt idx="9892">
                  <c:v>43070</c:v>
                </c:pt>
                <c:pt idx="9893">
                  <c:v>43073</c:v>
                </c:pt>
                <c:pt idx="9894">
                  <c:v>43074</c:v>
                </c:pt>
                <c:pt idx="9895">
                  <c:v>43075</c:v>
                </c:pt>
                <c:pt idx="9896">
                  <c:v>43076</c:v>
                </c:pt>
                <c:pt idx="9897">
                  <c:v>43077</c:v>
                </c:pt>
                <c:pt idx="9898">
                  <c:v>43080</c:v>
                </c:pt>
                <c:pt idx="9899">
                  <c:v>43081</c:v>
                </c:pt>
                <c:pt idx="9900">
                  <c:v>43082</c:v>
                </c:pt>
                <c:pt idx="9901">
                  <c:v>43083</c:v>
                </c:pt>
                <c:pt idx="9902">
                  <c:v>43084</c:v>
                </c:pt>
                <c:pt idx="9903">
                  <c:v>43087</c:v>
                </c:pt>
                <c:pt idx="9904">
                  <c:v>43088</c:v>
                </c:pt>
                <c:pt idx="9905">
                  <c:v>43089</c:v>
                </c:pt>
                <c:pt idx="9906">
                  <c:v>43090</c:v>
                </c:pt>
                <c:pt idx="9907">
                  <c:v>43091</c:v>
                </c:pt>
                <c:pt idx="9908">
                  <c:v>43094</c:v>
                </c:pt>
                <c:pt idx="9909">
                  <c:v>43095</c:v>
                </c:pt>
                <c:pt idx="9910">
                  <c:v>43096</c:v>
                </c:pt>
                <c:pt idx="9911">
                  <c:v>43097</c:v>
                </c:pt>
                <c:pt idx="9912">
                  <c:v>43098</c:v>
                </c:pt>
                <c:pt idx="9913">
                  <c:v>43101</c:v>
                </c:pt>
                <c:pt idx="9914">
                  <c:v>43102</c:v>
                </c:pt>
                <c:pt idx="9915">
                  <c:v>43103</c:v>
                </c:pt>
                <c:pt idx="9916">
                  <c:v>43104</c:v>
                </c:pt>
                <c:pt idx="9917">
                  <c:v>43105</c:v>
                </c:pt>
                <c:pt idx="9918">
                  <c:v>43108</c:v>
                </c:pt>
                <c:pt idx="9919">
                  <c:v>43109</c:v>
                </c:pt>
                <c:pt idx="9920">
                  <c:v>43110</c:v>
                </c:pt>
                <c:pt idx="9921">
                  <c:v>43111</c:v>
                </c:pt>
                <c:pt idx="9922">
                  <c:v>43112</c:v>
                </c:pt>
                <c:pt idx="9923">
                  <c:v>43115</c:v>
                </c:pt>
                <c:pt idx="9924">
                  <c:v>43116</c:v>
                </c:pt>
                <c:pt idx="9925">
                  <c:v>43117</c:v>
                </c:pt>
                <c:pt idx="9926">
                  <c:v>43118</c:v>
                </c:pt>
                <c:pt idx="9927">
                  <c:v>43119</c:v>
                </c:pt>
                <c:pt idx="9928">
                  <c:v>43122</c:v>
                </c:pt>
                <c:pt idx="9929">
                  <c:v>43123</c:v>
                </c:pt>
                <c:pt idx="9930">
                  <c:v>43124</c:v>
                </c:pt>
                <c:pt idx="9931">
                  <c:v>43125</c:v>
                </c:pt>
                <c:pt idx="9932">
                  <c:v>43126</c:v>
                </c:pt>
                <c:pt idx="9933">
                  <c:v>43129</c:v>
                </c:pt>
                <c:pt idx="9934">
                  <c:v>43130</c:v>
                </c:pt>
                <c:pt idx="9935">
                  <c:v>43131</c:v>
                </c:pt>
                <c:pt idx="9936">
                  <c:v>43132</c:v>
                </c:pt>
                <c:pt idx="9937">
                  <c:v>43133</c:v>
                </c:pt>
                <c:pt idx="9938">
                  <c:v>43136</c:v>
                </c:pt>
                <c:pt idx="9939">
                  <c:v>43137</c:v>
                </c:pt>
                <c:pt idx="9940">
                  <c:v>43138</c:v>
                </c:pt>
                <c:pt idx="9941">
                  <c:v>43139</c:v>
                </c:pt>
                <c:pt idx="9942">
                  <c:v>43140</c:v>
                </c:pt>
                <c:pt idx="9943">
                  <c:v>43143</c:v>
                </c:pt>
                <c:pt idx="9944">
                  <c:v>43144</c:v>
                </c:pt>
                <c:pt idx="9945">
                  <c:v>43145</c:v>
                </c:pt>
                <c:pt idx="9946">
                  <c:v>43146</c:v>
                </c:pt>
                <c:pt idx="9947">
                  <c:v>43147</c:v>
                </c:pt>
                <c:pt idx="9948">
                  <c:v>43150</c:v>
                </c:pt>
                <c:pt idx="9949">
                  <c:v>43151</c:v>
                </c:pt>
                <c:pt idx="9950">
                  <c:v>43152</c:v>
                </c:pt>
                <c:pt idx="9951">
                  <c:v>43153</c:v>
                </c:pt>
                <c:pt idx="9952">
                  <c:v>43154</c:v>
                </c:pt>
                <c:pt idx="9953">
                  <c:v>43157</c:v>
                </c:pt>
                <c:pt idx="9954">
                  <c:v>43158</c:v>
                </c:pt>
                <c:pt idx="9955">
                  <c:v>43159</c:v>
                </c:pt>
                <c:pt idx="9956">
                  <c:v>43160</c:v>
                </c:pt>
                <c:pt idx="9957">
                  <c:v>43161</c:v>
                </c:pt>
                <c:pt idx="9958">
                  <c:v>43164</c:v>
                </c:pt>
                <c:pt idx="9959">
                  <c:v>43165</c:v>
                </c:pt>
                <c:pt idx="9960">
                  <c:v>43166</c:v>
                </c:pt>
                <c:pt idx="9961">
                  <c:v>43167</c:v>
                </c:pt>
                <c:pt idx="9962">
                  <c:v>43168</c:v>
                </c:pt>
                <c:pt idx="9963">
                  <c:v>43171</c:v>
                </c:pt>
                <c:pt idx="9964">
                  <c:v>43172</c:v>
                </c:pt>
                <c:pt idx="9965">
                  <c:v>43173</c:v>
                </c:pt>
                <c:pt idx="9966">
                  <c:v>43174</c:v>
                </c:pt>
                <c:pt idx="9967">
                  <c:v>43175</c:v>
                </c:pt>
                <c:pt idx="9968">
                  <c:v>43178</c:v>
                </c:pt>
                <c:pt idx="9969">
                  <c:v>43179</c:v>
                </c:pt>
                <c:pt idx="9970">
                  <c:v>43180</c:v>
                </c:pt>
                <c:pt idx="9971">
                  <c:v>43181</c:v>
                </c:pt>
                <c:pt idx="9972">
                  <c:v>43182</c:v>
                </c:pt>
                <c:pt idx="9973">
                  <c:v>43185</c:v>
                </c:pt>
                <c:pt idx="9974">
                  <c:v>43186</c:v>
                </c:pt>
                <c:pt idx="9975">
                  <c:v>43187</c:v>
                </c:pt>
                <c:pt idx="9976">
                  <c:v>43188</c:v>
                </c:pt>
                <c:pt idx="9977">
                  <c:v>43189</c:v>
                </c:pt>
                <c:pt idx="9978">
                  <c:v>43192</c:v>
                </c:pt>
                <c:pt idx="9979">
                  <c:v>43193</c:v>
                </c:pt>
                <c:pt idx="9980">
                  <c:v>43194</c:v>
                </c:pt>
                <c:pt idx="9981">
                  <c:v>43195</c:v>
                </c:pt>
                <c:pt idx="9982">
                  <c:v>43196</c:v>
                </c:pt>
                <c:pt idx="9983">
                  <c:v>43199</c:v>
                </c:pt>
                <c:pt idx="9984">
                  <c:v>43200</c:v>
                </c:pt>
                <c:pt idx="9985">
                  <c:v>43201</c:v>
                </c:pt>
                <c:pt idx="9986">
                  <c:v>43202</c:v>
                </c:pt>
                <c:pt idx="9987">
                  <c:v>43203</c:v>
                </c:pt>
                <c:pt idx="9988">
                  <c:v>43206</c:v>
                </c:pt>
                <c:pt idx="9989">
                  <c:v>43207</c:v>
                </c:pt>
                <c:pt idx="9990">
                  <c:v>43208</c:v>
                </c:pt>
                <c:pt idx="9991">
                  <c:v>43209</c:v>
                </c:pt>
                <c:pt idx="9992">
                  <c:v>43210</c:v>
                </c:pt>
                <c:pt idx="9993">
                  <c:v>43213</c:v>
                </c:pt>
                <c:pt idx="9994">
                  <c:v>43214</c:v>
                </c:pt>
                <c:pt idx="9995">
                  <c:v>43215</c:v>
                </c:pt>
                <c:pt idx="9996">
                  <c:v>43216</c:v>
                </c:pt>
                <c:pt idx="9997">
                  <c:v>43217</c:v>
                </c:pt>
                <c:pt idx="9998">
                  <c:v>43220</c:v>
                </c:pt>
                <c:pt idx="9999">
                  <c:v>43221</c:v>
                </c:pt>
                <c:pt idx="10000">
                  <c:v>43222</c:v>
                </c:pt>
                <c:pt idx="10001">
                  <c:v>43223</c:v>
                </c:pt>
                <c:pt idx="10002">
                  <c:v>43224</c:v>
                </c:pt>
                <c:pt idx="10003">
                  <c:v>43227</c:v>
                </c:pt>
                <c:pt idx="10004">
                  <c:v>43228</c:v>
                </c:pt>
                <c:pt idx="10005">
                  <c:v>43229</c:v>
                </c:pt>
                <c:pt idx="10006">
                  <c:v>43230</c:v>
                </c:pt>
                <c:pt idx="10007">
                  <c:v>43231</c:v>
                </c:pt>
                <c:pt idx="10008">
                  <c:v>43234</c:v>
                </c:pt>
                <c:pt idx="10009">
                  <c:v>43235</c:v>
                </c:pt>
                <c:pt idx="10010">
                  <c:v>43236</c:v>
                </c:pt>
                <c:pt idx="10011">
                  <c:v>43237</c:v>
                </c:pt>
                <c:pt idx="10012">
                  <c:v>43238</c:v>
                </c:pt>
                <c:pt idx="10013">
                  <c:v>43241</c:v>
                </c:pt>
                <c:pt idx="10014">
                  <c:v>43242</c:v>
                </c:pt>
                <c:pt idx="10015">
                  <c:v>43243</c:v>
                </c:pt>
                <c:pt idx="10016">
                  <c:v>43244</c:v>
                </c:pt>
                <c:pt idx="10017">
                  <c:v>43245</c:v>
                </c:pt>
                <c:pt idx="10018">
                  <c:v>43248</c:v>
                </c:pt>
                <c:pt idx="10019">
                  <c:v>43249</c:v>
                </c:pt>
                <c:pt idx="10020">
                  <c:v>43250</c:v>
                </c:pt>
                <c:pt idx="10021">
                  <c:v>43251</c:v>
                </c:pt>
                <c:pt idx="10022">
                  <c:v>43252</c:v>
                </c:pt>
                <c:pt idx="10023">
                  <c:v>43255</c:v>
                </c:pt>
                <c:pt idx="10024">
                  <c:v>43256</c:v>
                </c:pt>
                <c:pt idx="10025">
                  <c:v>43257</c:v>
                </c:pt>
                <c:pt idx="10026">
                  <c:v>43258</c:v>
                </c:pt>
                <c:pt idx="10027">
                  <c:v>43259</c:v>
                </c:pt>
                <c:pt idx="10028">
                  <c:v>43262</c:v>
                </c:pt>
                <c:pt idx="10029">
                  <c:v>43263</c:v>
                </c:pt>
                <c:pt idx="10030">
                  <c:v>43264</c:v>
                </c:pt>
                <c:pt idx="10031">
                  <c:v>43265</c:v>
                </c:pt>
                <c:pt idx="10032">
                  <c:v>43266</c:v>
                </c:pt>
                <c:pt idx="10033">
                  <c:v>43269</c:v>
                </c:pt>
                <c:pt idx="10034">
                  <c:v>43270</c:v>
                </c:pt>
                <c:pt idx="10035">
                  <c:v>43271</c:v>
                </c:pt>
                <c:pt idx="10036">
                  <c:v>43272</c:v>
                </c:pt>
                <c:pt idx="10037">
                  <c:v>43273</c:v>
                </c:pt>
                <c:pt idx="10038">
                  <c:v>43276</c:v>
                </c:pt>
                <c:pt idx="10039">
                  <c:v>43277</c:v>
                </c:pt>
                <c:pt idx="10040">
                  <c:v>43278</c:v>
                </c:pt>
                <c:pt idx="10041">
                  <c:v>43279</c:v>
                </c:pt>
                <c:pt idx="10042">
                  <c:v>43280</c:v>
                </c:pt>
                <c:pt idx="10043">
                  <c:v>43283</c:v>
                </c:pt>
                <c:pt idx="10044">
                  <c:v>43284</c:v>
                </c:pt>
                <c:pt idx="10045">
                  <c:v>43285</c:v>
                </c:pt>
                <c:pt idx="10046">
                  <c:v>43286</c:v>
                </c:pt>
                <c:pt idx="10047">
                  <c:v>43287</c:v>
                </c:pt>
                <c:pt idx="10048">
                  <c:v>43290</c:v>
                </c:pt>
                <c:pt idx="10049">
                  <c:v>43291</c:v>
                </c:pt>
                <c:pt idx="10050">
                  <c:v>43292</c:v>
                </c:pt>
                <c:pt idx="10051">
                  <c:v>43293</c:v>
                </c:pt>
                <c:pt idx="10052">
                  <c:v>43294</c:v>
                </c:pt>
                <c:pt idx="10053">
                  <c:v>43297</c:v>
                </c:pt>
                <c:pt idx="10054">
                  <c:v>43298</c:v>
                </c:pt>
                <c:pt idx="10055">
                  <c:v>43299</c:v>
                </c:pt>
                <c:pt idx="10056">
                  <c:v>43300</c:v>
                </c:pt>
                <c:pt idx="10057">
                  <c:v>43301</c:v>
                </c:pt>
                <c:pt idx="10058">
                  <c:v>43304</c:v>
                </c:pt>
                <c:pt idx="10059">
                  <c:v>43305</c:v>
                </c:pt>
                <c:pt idx="10060">
                  <c:v>43306</c:v>
                </c:pt>
                <c:pt idx="10061">
                  <c:v>43307</c:v>
                </c:pt>
                <c:pt idx="10062">
                  <c:v>43308</c:v>
                </c:pt>
                <c:pt idx="10063">
                  <c:v>43311</c:v>
                </c:pt>
                <c:pt idx="10064">
                  <c:v>43312</c:v>
                </c:pt>
                <c:pt idx="10065">
                  <c:v>43313</c:v>
                </c:pt>
                <c:pt idx="10066">
                  <c:v>43314</c:v>
                </c:pt>
                <c:pt idx="10067">
                  <c:v>43315</c:v>
                </c:pt>
                <c:pt idx="10068">
                  <c:v>43318</c:v>
                </c:pt>
                <c:pt idx="10069">
                  <c:v>43319</c:v>
                </c:pt>
                <c:pt idx="10070">
                  <c:v>43320</c:v>
                </c:pt>
                <c:pt idx="10071">
                  <c:v>43321</c:v>
                </c:pt>
                <c:pt idx="10072">
                  <c:v>43322</c:v>
                </c:pt>
                <c:pt idx="10073">
                  <c:v>43325</c:v>
                </c:pt>
                <c:pt idx="10074">
                  <c:v>43326</c:v>
                </c:pt>
                <c:pt idx="10075">
                  <c:v>43327</c:v>
                </c:pt>
                <c:pt idx="10076">
                  <c:v>43328</c:v>
                </c:pt>
                <c:pt idx="10077">
                  <c:v>43329</c:v>
                </c:pt>
                <c:pt idx="10078">
                  <c:v>43332</c:v>
                </c:pt>
                <c:pt idx="10079">
                  <c:v>43333</c:v>
                </c:pt>
                <c:pt idx="10080">
                  <c:v>43334</c:v>
                </c:pt>
                <c:pt idx="10081">
                  <c:v>43335</c:v>
                </c:pt>
                <c:pt idx="10082">
                  <c:v>43336</c:v>
                </c:pt>
                <c:pt idx="10083">
                  <c:v>43339</c:v>
                </c:pt>
                <c:pt idx="10084">
                  <c:v>43340</c:v>
                </c:pt>
                <c:pt idx="10085">
                  <c:v>43341</c:v>
                </c:pt>
                <c:pt idx="10086">
                  <c:v>43342</c:v>
                </c:pt>
                <c:pt idx="10087">
                  <c:v>43343</c:v>
                </c:pt>
                <c:pt idx="10088">
                  <c:v>43346</c:v>
                </c:pt>
                <c:pt idx="10089">
                  <c:v>43347</c:v>
                </c:pt>
                <c:pt idx="10090">
                  <c:v>43348</c:v>
                </c:pt>
                <c:pt idx="10091">
                  <c:v>43349</c:v>
                </c:pt>
                <c:pt idx="10092">
                  <c:v>43350</c:v>
                </c:pt>
                <c:pt idx="10093">
                  <c:v>43353</c:v>
                </c:pt>
                <c:pt idx="10094">
                  <c:v>43354</c:v>
                </c:pt>
                <c:pt idx="10095">
                  <c:v>43355</c:v>
                </c:pt>
                <c:pt idx="10096">
                  <c:v>43356</c:v>
                </c:pt>
                <c:pt idx="10097">
                  <c:v>43357</c:v>
                </c:pt>
                <c:pt idx="10098">
                  <c:v>43360</c:v>
                </c:pt>
                <c:pt idx="10099">
                  <c:v>43361</c:v>
                </c:pt>
                <c:pt idx="10100">
                  <c:v>43362</c:v>
                </c:pt>
                <c:pt idx="10101">
                  <c:v>43363</c:v>
                </c:pt>
                <c:pt idx="10102">
                  <c:v>43364</c:v>
                </c:pt>
                <c:pt idx="10103">
                  <c:v>43367</c:v>
                </c:pt>
                <c:pt idx="10104">
                  <c:v>43368</c:v>
                </c:pt>
                <c:pt idx="10105">
                  <c:v>43369</c:v>
                </c:pt>
                <c:pt idx="10106">
                  <c:v>43370</c:v>
                </c:pt>
                <c:pt idx="10107">
                  <c:v>43371</c:v>
                </c:pt>
                <c:pt idx="10108">
                  <c:v>43374</c:v>
                </c:pt>
                <c:pt idx="10109">
                  <c:v>43375</c:v>
                </c:pt>
                <c:pt idx="10110">
                  <c:v>43376</c:v>
                </c:pt>
                <c:pt idx="10111">
                  <c:v>43377</c:v>
                </c:pt>
                <c:pt idx="10112">
                  <c:v>43378</c:v>
                </c:pt>
                <c:pt idx="10113">
                  <c:v>43381</c:v>
                </c:pt>
                <c:pt idx="10114">
                  <c:v>43382</c:v>
                </c:pt>
                <c:pt idx="10115">
                  <c:v>43383</c:v>
                </c:pt>
                <c:pt idx="10116">
                  <c:v>43384</c:v>
                </c:pt>
                <c:pt idx="10117">
                  <c:v>43385</c:v>
                </c:pt>
                <c:pt idx="10118">
                  <c:v>43388</c:v>
                </c:pt>
                <c:pt idx="10119">
                  <c:v>43389</c:v>
                </c:pt>
                <c:pt idx="10120">
                  <c:v>43390</c:v>
                </c:pt>
                <c:pt idx="10121">
                  <c:v>43391</c:v>
                </c:pt>
                <c:pt idx="10122">
                  <c:v>43392</c:v>
                </c:pt>
                <c:pt idx="10123">
                  <c:v>43395</c:v>
                </c:pt>
                <c:pt idx="10124">
                  <c:v>43396</c:v>
                </c:pt>
                <c:pt idx="10125">
                  <c:v>43397</c:v>
                </c:pt>
                <c:pt idx="10126">
                  <c:v>43398</c:v>
                </c:pt>
                <c:pt idx="10127">
                  <c:v>43399</c:v>
                </c:pt>
                <c:pt idx="10128">
                  <c:v>43402</c:v>
                </c:pt>
                <c:pt idx="10129">
                  <c:v>43403</c:v>
                </c:pt>
                <c:pt idx="10130">
                  <c:v>43404</c:v>
                </c:pt>
                <c:pt idx="10131">
                  <c:v>43405</c:v>
                </c:pt>
                <c:pt idx="10132">
                  <c:v>43406</c:v>
                </c:pt>
                <c:pt idx="10133">
                  <c:v>43409</c:v>
                </c:pt>
                <c:pt idx="10134">
                  <c:v>43410</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44149</c:v>
                </c:pt>
                <c:pt idx="10664">
                  <c:v>44151</c:v>
                </c:pt>
                <c:pt idx="10665">
                  <c:v>44152</c:v>
                </c:pt>
                <c:pt idx="10666">
                  <c:v>44153</c:v>
                </c:pt>
                <c:pt idx="10667">
                  <c:v>44154</c:v>
                </c:pt>
                <c:pt idx="10668">
                  <c:v>44155</c:v>
                </c:pt>
                <c:pt idx="10669">
                  <c:v>44158</c:v>
                </c:pt>
                <c:pt idx="10670">
                  <c:v>44159</c:v>
                </c:pt>
                <c:pt idx="10671">
                  <c:v>44160</c:v>
                </c:pt>
                <c:pt idx="10672">
                  <c:v>44161</c:v>
                </c:pt>
                <c:pt idx="10673">
                  <c:v>44162</c:v>
                </c:pt>
                <c:pt idx="10674">
                  <c:v>44165</c:v>
                </c:pt>
                <c:pt idx="10675">
                  <c:v>44166</c:v>
                </c:pt>
                <c:pt idx="10676">
                  <c:v>44167</c:v>
                </c:pt>
                <c:pt idx="10677">
                  <c:v>44168</c:v>
                </c:pt>
                <c:pt idx="10678">
                  <c:v>44169</c:v>
                </c:pt>
                <c:pt idx="10679">
                  <c:v>44172</c:v>
                </c:pt>
                <c:pt idx="10680">
                  <c:v>44173</c:v>
                </c:pt>
                <c:pt idx="10681">
                  <c:v>44174</c:v>
                </c:pt>
                <c:pt idx="10682">
                  <c:v>44175</c:v>
                </c:pt>
                <c:pt idx="10683">
                  <c:v>44176</c:v>
                </c:pt>
                <c:pt idx="10684">
                  <c:v>44179</c:v>
                </c:pt>
                <c:pt idx="10685">
                  <c:v>44180</c:v>
                </c:pt>
                <c:pt idx="10686">
                  <c:v>44181</c:v>
                </c:pt>
                <c:pt idx="10687">
                  <c:v>44182</c:v>
                </c:pt>
                <c:pt idx="10688">
                  <c:v>44183</c:v>
                </c:pt>
                <c:pt idx="10689">
                  <c:v>44186</c:v>
                </c:pt>
                <c:pt idx="10690">
                  <c:v>44187</c:v>
                </c:pt>
                <c:pt idx="10691">
                  <c:v>44188</c:v>
                </c:pt>
                <c:pt idx="10692">
                  <c:v>44189</c:v>
                </c:pt>
                <c:pt idx="10693">
                  <c:v>44190</c:v>
                </c:pt>
                <c:pt idx="10694">
                  <c:v>44193</c:v>
                </c:pt>
                <c:pt idx="10695">
                  <c:v>44194</c:v>
                </c:pt>
                <c:pt idx="10696">
                  <c:v>44195</c:v>
                </c:pt>
                <c:pt idx="10697">
                  <c:v>44196</c:v>
                </c:pt>
                <c:pt idx="10698">
                  <c:v>44197</c:v>
                </c:pt>
                <c:pt idx="10699">
                  <c:v>44200</c:v>
                </c:pt>
                <c:pt idx="10700">
                  <c:v>44201</c:v>
                </c:pt>
                <c:pt idx="10701">
                  <c:v>44202</c:v>
                </c:pt>
                <c:pt idx="10702">
                  <c:v>44203</c:v>
                </c:pt>
                <c:pt idx="10703">
                  <c:v>44204</c:v>
                </c:pt>
                <c:pt idx="10704">
                  <c:v>44207</c:v>
                </c:pt>
                <c:pt idx="10705">
                  <c:v>44208</c:v>
                </c:pt>
                <c:pt idx="10706">
                  <c:v>44209</c:v>
                </c:pt>
                <c:pt idx="10707">
                  <c:v>44210</c:v>
                </c:pt>
                <c:pt idx="10708">
                  <c:v>44211</c:v>
                </c:pt>
                <c:pt idx="10709">
                  <c:v>44214</c:v>
                </c:pt>
                <c:pt idx="10710">
                  <c:v>44215</c:v>
                </c:pt>
                <c:pt idx="10711">
                  <c:v>44216</c:v>
                </c:pt>
                <c:pt idx="10712">
                  <c:v>44217</c:v>
                </c:pt>
                <c:pt idx="10713">
                  <c:v>44218</c:v>
                </c:pt>
                <c:pt idx="10714">
                  <c:v>44221</c:v>
                </c:pt>
                <c:pt idx="10715">
                  <c:v>44222</c:v>
                </c:pt>
                <c:pt idx="10716">
                  <c:v>44223</c:v>
                </c:pt>
                <c:pt idx="10717">
                  <c:v>44224</c:v>
                </c:pt>
                <c:pt idx="10718">
                  <c:v>44225</c:v>
                </c:pt>
                <c:pt idx="10719">
                  <c:v>44228</c:v>
                </c:pt>
                <c:pt idx="10720">
                  <c:v>44229</c:v>
                </c:pt>
                <c:pt idx="10721">
                  <c:v>44230</c:v>
                </c:pt>
                <c:pt idx="10722">
                  <c:v>44231</c:v>
                </c:pt>
                <c:pt idx="10723">
                  <c:v>44232</c:v>
                </c:pt>
                <c:pt idx="10724">
                  <c:v>44235</c:v>
                </c:pt>
                <c:pt idx="10725">
                  <c:v>44236</c:v>
                </c:pt>
                <c:pt idx="10726">
                  <c:v>44237</c:v>
                </c:pt>
                <c:pt idx="10727">
                  <c:v>44238</c:v>
                </c:pt>
                <c:pt idx="10728">
                  <c:v>44239</c:v>
                </c:pt>
                <c:pt idx="10729">
                  <c:v>44242</c:v>
                </c:pt>
                <c:pt idx="10730">
                  <c:v>44243</c:v>
                </c:pt>
                <c:pt idx="10731">
                  <c:v>44244</c:v>
                </c:pt>
                <c:pt idx="10732">
                  <c:v>44245</c:v>
                </c:pt>
                <c:pt idx="10733">
                  <c:v>44246</c:v>
                </c:pt>
                <c:pt idx="10734">
                  <c:v>44248</c:v>
                </c:pt>
                <c:pt idx="10735">
                  <c:v>44249</c:v>
                </c:pt>
                <c:pt idx="10736">
                  <c:v>44250</c:v>
                </c:pt>
                <c:pt idx="10737">
                  <c:v>44251</c:v>
                </c:pt>
                <c:pt idx="10738">
                  <c:v>44252</c:v>
                </c:pt>
                <c:pt idx="10739">
                  <c:v>44253</c:v>
                </c:pt>
                <c:pt idx="10740">
                  <c:v>44256</c:v>
                </c:pt>
                <c:pt idx="10741">
                  <c:v>44257</c:v>
                </c:pt>
                <c:pt idx="10742">
                  <c:v>44258</c:v>
                </c:pt>
                <c:pt idx="10743">
                  <c:v>44259</c:v>
                </c:pt>
                <c:pt idx="10744">
                  <c:v>44260</c:v>
                </c:pt>
                <c:pt idx="10745">
                  <c:v>44263</c:v>
                </c:pt>
                <c:pt idx="10746">
                  <c:v>44264</c:v>
                </c:pt>
                <c:pt idx="10747">
                  <c:v>44265</c:v>
                </c:pt>
                <c:pt idx="10748">
                  <c:v>44266</c:v>
                </c:pt>
                <c:pt idx="10749">
                  <c:v>44267</c:v>
                </c:pt>
                <c:pt idx="10750">
                  <c:v>44268</c:v>
                </c:pt>
                <c:pt idx="10751">
                  <c:v>44270</c:v>
                </c:pt>
                <c:pt idx="10752">
                  <c:v>44271</c:v>
                </c:pt>
                <c:pt idx="10753">
                  <c:v>44272</c:v>
                </c:pt>
                <c:pt idx="10754">
                  <c:v>44273</c:v>
                </c:pt>
                <c:pt idx="10755">
                  <c:v>44274</c:v>
                </c:pt>
                <c:pt idx="10756">
                  <c:v>44277</c:v>
                </c:pt>
                <c:pt idx="10757">
                  <c:v>44278</c:v>
                </c:pt>
                <c:pt idx="10758">
                  <c:v>44279</c:v>
                </c:pt>
                <c:pt idx="10759">
                  <c:v>44280</c:v>
                </c:pt>
                <c:pt idx="10760">
                  <c:v>44281</c:v>
                </c:pt>
                <c:pt idx="10761">
                  <c:v>44284</c:v>
                </c:pt>
                <c:pt idx="10762">
                  <c:v>44285</c:v>
                </c:pt>
                <c:pt idx="10763">
                  <c:v>44286</c:v>
                </c:pt>
                <c:pt idx="10764">
                  <c:v>44287</c:v>
                </c:pt>
                <c:pt idx="10765">
                  <c:v>44288</c:v>
                </c:pt>
                <c:pt idx="10766">
                  <c:v>44291</c:v>
                </c:pt>
                <c:pt idx="10767">
                  <c:v>44292</c:v>
                </c:pt>
                <c:pt idx="10768">
                  <c:v>44293</c:v>
                </c:pt>
                <c:pt idx="10769">
                  <c:v>44294</c:v>
                </c:pt>
                <c:pt idx="10770">
                  <c:v>44295</c:v>
                </c:pt>
                <c:pt idx="10771">
                  <c:v>44298</c:v>
                </c:pt>
                <c:pt idx="10772">
                  <c:v>44299</c:v>
                </c:pt>
                <c:pt idx="10773">
                  <c:v>44300</c:v>
                </c:pt>
                <c:pt idx="10774">
                  <c:v>44301</c:v>
                </c:pt>
                <c:pt idx="10775">
                  <c:v>44302</c:v>
                </c:pt>
                <c:pt idx="10776">
                  <c:v>44305</c:v>
                </c:pt>
                <c:pt idx="10777">
                  <c:v>44306</c:v>
                </c:pt>
                <c:pt idx="10778">
                  <c:v>44307</c:v>
                </c:pt>
                <c:pt idx="10779">
                  <c:v>44308</c:v>
                </c:pt>
                <c:pt idx="10780">
                  <c:v>44309</c:v>
                </c:pt>
                <c:pt idx="10781">
                  <c:v>44312</c:v>
                </c:pt>
                <c:pt idx="10782">
                  <c:v>44313</c:v>
                </c:pt>
                <c:pt idx="10783">
                  <c:v>44314</c:v>
                </c:pt>
                <c:pt idx="10784">
                  <c:v>44315</c:v>
                </c:pt>
                <c:pt idx="10785">
                  <c:v>44316</c:v>
                </c:pt>
                <c:pt idx="10786">
                  <c:v>44319</c:v>
                </c:pt>
                <c:pt idx="10787">
                  <c:v>44320</c:v>
                </c:pt>
                <c:pt idx="10788">
                  <c:v>44321</c:v>
                </c:pt>
                <c:pt idx="10789">
                  <c:v>44322</c:v>
                </c:pt>
                <c:pt idx="10790">
                  <c:v>44323</c:v>
                </c:pt>
                <c:pt idx="10791">
                  <c:v>44326</c:v>
                </c:pt>
                <c:pt idx="10792">
                  <c:v>44327</c:v>
                </c:pt>
                <c:pt idx="10793">
                  <c:v>44328</c:v>
                </c:pt>
                <c:pt idx="10794">
                  <c:v>44329</c:v>
                </c:pt>
                <c:pt idx="10795">
                  <c:v>44330</c:v>
                </c:pt>
                <c:pt idx="10796">
                  <c:v>44333</c:v>
                </c:pt>
                <c:pt idx="10797">
                  <c:v>44334</c:v>
                </c:pt>
                <c:pt idx="10798">
                  <c:v>44335</c:v>
                </c:pt>
                <c:pt idx="10799">
                  <c:v>44336</c:v>
                </c:pt>
                <c:pt idx="10800">
                  <c:v>44337</c:v>
                </c:pt>
                <c:pt idx="10801">
                  <c:v>44340</c:v>
                </c:pt>
                <c:pt idx="10802">
                  <c:v>44341</c:v>
                </c:pt>
                <c:pt idx="10803">
                  <c:v>44342</c:v>
                </c:pt>
                <c:pt idx="10804">
                  <c:v>44343</c:v>
                </c:pt>
                <c:pt idx="10805">
                  <c:v>44344</c:v>
                </c:pt>
                <c:pt idx="10806">
                  <c:v>44347</c:v>
                </c:pt>
                <c:pt idx="10807">
                  <c:v>44348</c:v>
                </c:pt>
                <c:pt idx="10808">
                  <c:v>44349</c:v>
                </c:pt>
                <c:pt idx="10809">
                  <c:v>44350</c:v>
                </c:pt>
                <c:pt idx="10810">
                  <c:v>44351</c:v>
                </c:pt>
                <c:pt idx="10811">
                  <c:v>44352</c:v>
                </c:pt>
                <c:pt idx="10812">
                  <c:v>44354</c:v>
                </c:pt>
                <c:pt idx="10813">
                  <c:v>44355</c:v>
                </c:pt>
                <c:pt idx="10814">
                  <c:v>44356</c:v>
                </c:pt>
                <c:pt idx="10815">
                  <c:v>44357</c:v>
                </c:pt>
                <c:pt idx="10816">
                  <c:v>44358</c:v>
                </c:pt>
                <c:pt idx="10817">
                  <c:v>44361</c:v>
                </c:pt>
                <c:pt idx="10818">
                  <c:v>44362</c:v>
                </c:pt>
                <c:pt idx="10819">
                  <c:v>44363</c:v>
                </c:pt>
                <c:pt idx="10820">
                  <c:v>44364</c:v>
                </c:pt>
                <c:pt idx="10821">
                  <c:v>44365</c:v>
                </c:pt>
                <c:pt idx="10822">
                  <c:v>44368</c:v>
                </c:pt>
                <c:pt idx="10823">
                  <c:v>44369</c:v>
                </c:pt>
                <c:pt idx="10824">
                  <c:v>44370</c:v>
                </c:pt>
                <c:pt idx="10825">
                  <c:v>44371</c:v>
                </c:pt>
                <c:pt idx="10826">
                  <c:v>44372</c:v>
                </c:pt>
                <c:pt idx="10827">
                  <c:v>44375</c:v>
                </c:pt>
                <c:pt idx="10828">
                  <c:v>44376</c:v>
                </c:pt>
                <c:pt idx="10829">
                  <c:v>44377</c:v>
                </c:pt>
                <c:pt idx="10830">
                  <c:v>44378</c:v>
                </c:pt>
                <c:pt idx="10831">
                  <c:v>44379</c:v>
                </c:pt>
                <c:pt idx="10832">
                  <c:v>44382</c:v>
                </c:pt>
                <c:pt idx="10833">
                  <c:v>44383</c:v>
                </c:pt>
                <c:pt idx="10834">
                  <c:v>44384</c:v>
                </c:pt>
                <c:pt idx="10835">
                  <c:v>44385</c:v>
                </c:pt>
                <c:pt idx="10836">
                  <c:v>44386</c:v>
                </c:pt>
                <c:pt idx="10837">
                  <c:v>44389</c:v>
                </c:pt>
                <c:pt idx="10838">
                  <c:v>44390</c:v>
                </c:pt>
                <c:pt idx="10839">
                  <c:v>44391</c:v>
                </c:pt>
                <c:pt idx="10840">
                  <c:v>44392</c:v>
                </c:pt>
                <c:pt idx="10841">
                  <c:v>44393</c:v>
                </c:pt>
                <c:pt idx="10842">
                  <c:v>44396</c:v>
                </c:pt>
                <c:pt idx="10843">
                  <c:v>44397</c:v>
                </c:pt>
                <c:pt idx="10844">
                  <c:v>44398</c:v>
                </c:pt>
                <c:pt idx="10845">
                  <c:v>44399</c:v>
                </c:pt>
                <c:pt idx="10846">
                  <c:v>44400</c:v>
                </c:pt>
                <c:pt idx="10847">
                  <c:v>44403</c:v>
                </c:pt>
                <c:pt idx="10848">
                  <c:v>44404</c:v>
                </c:pt>
                <c:pt idx="10849">
                  <c:v>44405</c:v>
                </c:pt>
                <c:pt idx="10850">
                  <c:v>44406</c:v>
                </c:pt>
                <c:pt idx="10851">
                  <c:v>44407</c:v>
                </c:pt>
                <c:pt idx="10852">
                  <c:v>44410</c:v>
                </c:pt>
                <c:pt idx="10853">
                  <c:v>44411</c:v>
                </c:pt>
                <c:pt idx="10854">
                  <c:v>44412</c:v>
                </c:pt>
                <c:pt idx="10855">
                  <c:v>44413</c:v>
                </c:pt>
                <c:pt idx="10856">
                  <c:v>44414</c:v>
                </c:pt>
                <c:pt idx="10857">
                  <c:v>44417</c:v>
                </c:pt>
                <c:pt idx="10858">
                  <c:v>44418</c:v>
                </c:pt>
                <c:pt idx="10859">
                  <c:v>44419</c:v>
                </c:pt>
                <c:pt idx="10860">
                  <c:v>44420</c:v>
                </c:pt>
                <c:pt idx="10861">
                  <c:v>44421</c:v>
                </c:pt>
                <c:pt idx="10862">
                  <c:v>44424</c:v>
                </c:pt>
                <c:pt idx="10863">
                  <c:v>44425</c:v>
                </c:pt>
                <c:pt idx="10864">
                  <c:v>44426</c:v>
                </c:pt>
                <c:pt idx="10865">
                  <c:v>44427</c:v>
                </c:pt>
                <c:pt idx="10866">
                  <c:v>44428</c:v>
                </c:pt>
                <c:pt idx="10867">
                  <c:v>44431</c:v>
                </c:pt>
                <c:pt idx="10868">
                  <c:v>44432</c:v>
                </c:pt>
                <c:pt idx="10869">
                  <c:v>44433</c:v>
                </c:pt>
                <c:pt idx="10870">
                  <c:v>44434</c:v>
                </c:pt>
                <c:pt idx="10871">
                  <c:v>44435</c:v>
                </c:pt>
                <c:pt idx="10872">
                  <c:v>44438</c:v>
                </c:pt>
                <c:pt idx="10873">
                  <c:v>44439</c:v>
                </c:pt>
                <c:pt idx="10874">
                  <c:v>44440</c:v>
                </c:pt>
                <c:pt idx="10875">
                  <c:v>44441</c:v>
                </c:pt>
                <c:pt idx="10876">
                  <c:v>44442</c:v>
                </c:pt>
                <c:pt idx="10877">
                  <c:v>44445</c:v>
                </c:pt>
                <c:pt idx="10878">
                  <c:v>44446</c:v>
                </c:pt>
                <c:pt idx="10879">
                  <c:v>44447</c:v>
                </c:pt>
                <c:pt idx="10880">
                  <c:v>44448</c:v>
                </c:pt>
                <c:pt idx="10881">
                  <c:v>44449</c:v>
                </c:pt>
                <c:pt idx="10882">
                  <c:v>44452</c:v>
                </c:pt>
                <c:pt idx="10883">
                  <c:v>44453</c:v>
                </c:pt>
                <c:pt idx="10884">
                  <c:v>44454</c:v>
                </c:pt>
                <c:pt idx="10885">
                  <c:v>44455</c:v>
                </c:pt>
                <c:pt idx="10886">
                  <c:v>44456</c:v>
                </c:pt>
                <c:pt idx="10887">
                  <c:v>44459</c:v>
                </c:pt>
                <c:pt idx="10888">
                  <c:v>44460</c:v>
                </c:pt>
                <c:pt idx="10889">
                  <c:v>44461</c:v>
                </c:pt>
                <c:pt idx="10890">
                  <c:v>44462</c:v>
                </c:pt>
                <c:pt idx="10891">
                  <c:v>44463</c:v>
                </c:pt>
                <c:pt idx="10892">
                  <c:v>44466</c:v>
                </c:pt>
                <c:pt idx="10893">
                  <c:v>44467</c:v>
                </c:pt>
                <c:pt idx="10894">
                  <c:v>44468</c:v>
                </c:pt>
                <c:pt idx="10895">
                  <c:v>44469</c:v>
                </c:pt>
                <c:pt idx="10896">
                  <c:v>44470</c:v>
                </c:pt>
                <c:pt idx="10897">
                  <c:v>44473</c:v>
                </c:pt>
                <c:pt idx="10898">
                  <c:v>44474</c:v>
                </c:pt>
                <c:pt idx="10899">
                  <c:v>44475</c:v>
                </c:pt>
                <c:pt idx="10900">
                  <c:v>44476</c:v>
                </c:pt>
                <c:pt idx="10901">
                  <c:v>44477</c:v>
                </c:pt>
                <c:pt idx="10902">
                  <c:v>44480</c:v>
                </c:pt>
                <c:pt idx="10903">
                  <c:v>44481</c:v>
                </c:pt>
                <c:pt idx="10904">
                  <c:v>44482</c:v>
                </c:pt>
                <c:pt idx="10905">
                  <c:v>44483</c:v>
                </c:pt>
                <c:pt idx="10906">
                  <c:v>44484</c:v>
                </c:pt>
                <c:pt idx="10907">
                  <c:v>44487</c:v>
                </c:pt>
                <c:pt idx="10908">
                  <c:v>44488</c:v>
                </c:pt>
                <c:pt idx="10909">
                  <c:v>44489</c:v>
                </c:pt>
                <c:pt idx="10910">
                  <c:v>44490</c:v>
                </c:pt>
                <c:pt idx="10911">
                  <c:v>44491</c:v>
                </c:pt>
                <c:pt idx="10912">
                  <c:v>44494</c:v>
                </c:pt>
                <c:pt idx="10913">
                  <c:v>44495</c:v>
                </c:pt>
                <c:pt idx="10914">
                  <c:v>44496</c:v>
                </c:pt>
                <c:pt idx="10915">
                  <c:v>44497</c:v>
                </c:pt>
                <c:pt idx="10916">
                  <c:v>44498</c:v>
                </c:pt>
                <c:pt idx="10917">
                  <c:v>44501</c:v>
                </c:pt>
                <c:pt idx="10918">
                  <c:v>44502</c:v>
                </c:pt>
                <c:pt idx="10919">
                  <c:v>44503</c:v>
                </c:pt>
                <c:pt idx="10920">
                  <c:v>44504</c:v>
                </c:pt>
                <c:pt idx="10921">
                  <c:v>44505</c:v>
                </c:pt>
                <c:pt idx="10922">
                  <c:v>44508</c:v>
                </c:pt>
                <c:pt idx="10923">
                  <c:v>44509</c:v>
                </c:pt>
                <c:pt idx="10924">
                  <c:v>44510</c:v>
                </c:pt>
                <c:pt idx="10925">
                  <c:v>44511</c:v>
                </c:pt>
                <c:pt idx="10926">
                  <c:v>44512</c:v>
                </c:pt>
                <c:pt idx="10927">
                  <c:v>44515</c:v>
                </c:pt>
                <c:pt idx="10928">
                  <c:v>44516</c:v>
                </c:pt>
                <c:pt idx="10929">
                  <c:v>44517</c:v>
                </c:pt>
                <c:pt idx="10930">
                  <c:v>44518</c:v>
                </c:pt>
                <c:pt idx="10931">
                  <c:v>44519</c:v>
                </c:pt>
                <c:pt idx="10932">
                  <c:v>44522</c:v>
                </c:pt>
                <c:pt idx="10933">
                  <c:v>44523</c:v>
                </c:pt>
                <c:pt idx="10934">
                  <c:v>44524</c:v>
                </c:pt>
                <c:pt idx="10935">
                  <c:v>44525</c:v>
                </c:pt>
                <c:pt idx="10936">
                  <c:v>44526</c:v>
                </c:pt>
                <c:pt idx="10937">
                  <c:v>44529</c:v>
                </c:pt>
                <c:pt idx="10938">
                  <c:v>44530</c:v>
                </c:pt>
                <c:pt idx="10939">
                  <c:v>44531</c:v>
                </c:pt>
                <c:pt idx="10940">
                  <c:v>44532</c:v>
                </c:pt>
                <c:pt idx="10941">
                  <c:v>44533</c:v>
                </c:pt>
                <c:pt idx="10942">
                  <c:v>44536</c:v>
                </c:pt>
                <c:pt idx="10943">
                  <c:v>44537</c:v>
                </c:pt>
                <c:pt idx="10944">
                  <c:v>44538</c:v>
                </c:pt>
                <c:pt idx="10945">
                  <c:v>44539</c:v>
                </c:pt>
                <c:pt idx="10946">
                  <c:v>44540</c:v>
                </c:pt>
                <c:pt idx="10947">
                  <c:v>44543</c:v>
                </c:pt>
                <c:pt idx="10948">
                  <c:v>44544</c:v>
                </c:pt>
                <c:pt idx="10949">
                  <c:v>44545</c:v>
                </c:pt>
                <c:pt idx="10950">
                  <c:v>44546</c:v>
                </c:pt>
                <c:pt idx="10951">
                  <c:v>44547</c:v>
                </c:pt>
                <c:pt idx="10952">
                  <c:v>44550</c:v>
                </c:pt>
                <c:pt idx="10953">
                  <c:v>44551</c:v>
                </c:pt>
                <c:pt idx="10954">
                  <c:v>44552</c:v>
                </c:pt>
                <c:pt idx="10955">
                  <c:v>44553</c:v>
                </c:pt>
                <c:pt idx="10956">
                  <c:v>44554</c:v>
                </c:pt>
                <c:pt idx="10957">
                  <c:v>44557</c:v>
                </c:pt>
                <c:pt idx="10958">
                  <c:v>44558</c:v>
                </c:pt>
                <c:pt idx="10959">
                  <c:v>44559</c:v>
                </c:pt>
                <c:pt idx="10960">
                  <c:v>44560</c:v>
                </c:pt>
                <c:pt idx="10961">
                  <c:v>44561</c:v>
                </c:pt>
                <c:pt idx="10962">
                  <c:v>44564</c:v>
                </c:pt>
                <c:pt idx="10963">
                  <c:v>44565</c:v>
                </c:pt>
                <c:pt idx="10964">
                  <c:v>44566</c:v>
                </c:pt>
                <c:pt idx="10965">
                  <c:v>44567</c:v>
                </c:pt>
                <c:pt idx="10966">
                  <c:v>44568</c:v>
                </c:pt>
                <c:pt idx="10967">
                  <c:v>44571</c:v>
                </c:pt>
                <c:pt idx="10968">
                  <c:v>44572</c:v>
                </c:pt>
                <c:pt idx="10969">
                  <c:v>44573</c:v>
                </c:pt>
                <c:pt idx="10970">
                  <c:v>44574</c:v>
                </c:pt>
                <c:pt idx="10971">
                  <c:v>44575</c:v>
                </c:pt>
                <c:pt idx="10972">
                  <c:v>44578</c:v>
                </c:pt>
                <c:pt idx="10973">
                  <c:v>44579</c:v>
                </c:pt>
                <c:pt idx="10974">
                  <c:v>44580</c:v>
                </c:pt>
                <c:pt idx="10975">
                  <c:v>44581</c:v>
                </c:pt>
                <c:pt idx="10976">
                  <c:v>44582</c:v>
                </c:pt>
                <c:pt idx="10977">
                  <c:v>44585</c:v>
                </c:pt>
                <c:pt idx="10978">
                  <c:v>44586</c:v>
                </c:pt>
                <c:pt idx="10979">
                  <c:v>44587</c:v>
                </c:pt>
                <c:pt idx="10980">
                  <c:v>44588</c:v>
                </c:pt>
                <c:pt idx="10981">
                  <c:v>44589</c:v>
                </c:pt>
                <c:pt idx="10982">
                  <c:v>44592</c:v>
                </c:pt>
                <c:pt idx="10983">
                  <c:v>44593</c:v>
                </c:pt>
                <c:pt idx="10984">
                  <c:v>44594</c:v>
                </c:pt>
                <c:pt idx="10985">
                  <c:v>44595</c:v>
                </c:pt>
                <c:pt idx="10986">
                  <c:v>44596</c:v>
                </c:pt>
                <c:pt idx="10987">
                  <c:v>44599</c:v>
                </c:pt>
                <c:pt idx="10988">
                  <c:v>44600</c:v>
                </c:pt>
                <c:pt idx="10989">
                  <c:v>44601</c:v>
                </c:pt>
                <c:pt idx="10990">
                  <c:v>44602</c:v>
                </c:pt>
                <c:pt idx="10991">
                  <c:v>44603</c:v>
                </c:pt>
                <c:pt idx="10992">
                  <c:v>44606</c:v>
                </c:pt>
                <c:pt idx="10993">
                  <c:v>44607</c:v>
                </c:pt>
                <c:pt idx="10994">
                  <c:v>44608</c:v>
                </c:pt>
                <c:pt idx="10995">
                  <c:v>44609</c:v>
                </c:pt>
                <c:pt idx="10996">
                  <c:v>44610</c:v>
                </c:pt>
                <c:pt idx="10997">
                  <c:v>44613</c:v>
                </c:pt>
                <c:pt idx="10998">
                  <c:v>44614</c:v>
                </c:pt>
                <c:pt idx="10999">
                  <c:v>44615</c:v>
                </c:pt>
                <c:pt idx="11000">
                  <c:v>44616</c:v>
                </c:pt>
                <c:pt idx="11001">
                  <c:v>44617</c:v>
                </c:pt>
                <c:pt idx="11002">
                  <c:v>44620</c:v>
                </c:pt>
                <c:pt idx="11003">
                  <c:v>44621</c:v>
                </c:pt>
                <c:pt idx="11004">
                  <c:v>44622</c:v>
                </c:pt>
                <c:pt idx="11005">
                  <c:v>44623</c:v>
                </c:pt>
                <c:pt idx="11006">
                  <c:v>44624</c:v>
                </c:pt>
                <c:pt idx="11007">
                  <c:v>44627</c:v>
                </c:pt>
                <c:pt idx="11008">
                  <c:v>44628</c:v>
                </c:pt>
                <c:pt idx="11009">
                  <c:v>44629</c:v>
                </c:pt>
                <c:pt idx="11010">
                  <c:v>44630</c:v>
                </c:pt>
                <c:pt idx="11011">
                  <c:v>44631</c:v>
                </c:pt>
                <c:pt idx="11012">
                  <c:v>44634</c:v>
                </c:pt>
                <c:pt idx="11013">
                  <c:v>44635</c:v>
                </c:pt>
                <c:pt idx="11014">
                  <c:v>44636</c:v>
                </c:pt>
                <c:pt idx="11015">
                  <c:v>44637</c:v>
                </c:pt>
                <c:pt idx="11016">
                  <c:v>44638</c:v>
                </c:pt>
                <c:pt idx="11017">
                  <c:v>44641</c:v>
                </c:pt>
                <c:pt idx="11018">
                  <c:v>44642</c:v>
                </c:pt>
                <c:pt idx="11019">
                  <c:v>44643</c:v>
                </c:pt>
                <c:pt idx="11020">
                  <c:v>44644</c:v>
                </c:pt>
                <c:pt idx="11021">
                  <c:v>44645</c:v>
                </c:pt>
                <c:pt idx="11022">
                  <c:v>44648</c:v>
                </c:pt>
                <c:pt idx="11023">
                  <c:v>44649</c:v>
                </c:pt>
                <c:pt idx="11024">
                  <c:v>44650</c:v>
                </c:pt>
                <c:pt idx="11025">
                  <c:v>44651</c:v>
                </c:pt>
                <c:pt idx="11026">
                  <c:v>44652</c:v>
                </c:pt>
                <c:pt idx="11027">
                  <c:v>44655</c:v>
                </c:pt>
                <c:pt idx="11028">
                  <c:v>44656</c:v>
                </c:pt>
                <c:pt idx="11029">
                  <c:v>44657</c:v>
                </c:pt>
                <c:pt idx="11030">
                  <c:v>44658</c:v>
                </c:pt>
                <c:pt idx="11031">
                  <c:v>44659</c:v>
                </c:pt>
                <c:pt idx="11032">
                  <c:v>44662</c:v>
                </c:pt>
                <c:pt idx="11033">
                  <c:v>44663</c:v>
                </c:pt>
                <c:pt idx="11034">
                  <c:v>44664</c:v>
                </c:pt>
                <c:pt idx="11035">
                  <c:v>44665</c:v>
                </c:pt>
                <c:pt idx="11036">
                  <c:v>44666</c:v>
                </c:pt>
                <c:pt idx="11037">
                  <c:v>44669</c:v>
                </c:pt>
                <c:pt idx="11038">
                  <c:v>44670</c:v>
                </c:pt>
                <c:pt idx="11039">
                  <c:v>44671</c:v>
                </c:pt>
                <c:pt idx="11040">
                  <c:v>44672</c:v>
                </c:pt>
                <c:pt idx="11041">
                  <c:v>44673</c:v>
                </c:pt>
                <c:pt idx="11042">
                  <c:v>44676</c:v>
                </c:pt>
                <c:pt idx="11043">
                  <c:v>44677</c:v>
                </c:pt>
                <c:pt idx="11044">
                  <c:v>44678</c:v>
                </c:pt>
                <c:pt idx="11045">
                  <c:v>44679</c:v>
                </c:pt>
                <c:pt idx="11046">
                  <c:v>44680</c:v>
                </c:pt>
                <c:pt idx="11047">
                  <c:v>44683</c:v>
                </c:pt>
                <c:pt idx="11048">
                  <c:v>44684</c:v>
                </c:pt>
                <c:pt idx="11049">
                  <c:v>44685</c:v>
                </c:pt>
                <c:pt idx="11050">
                  <c:v>44686</c:v>
                </c:pt>
                <c:pt idx="11051">
                  <c:v>44687</c:v>
                </c:pt>
                <c:pt idx="11052">
                  <c:v>44690</c:v>
                </c:pt>
                <c:pt idx="11053">
                  <c:v>44691</c:v>
                </c:pt>
                <c:pt idx="11054">
                  <c:v>44692</c:v>
                </c:pt>
                <c:pt idx="11055">
                  <c:v>44693</c:v>
                </c:pt>
                <c:pt idx="11056">
                  <c:v>44694</c:v>
                </c:pt>
                <c:pt idx="11057">
                  <c:v>44697</c:v>
                </c:pt>
                <c:pt idx="11058">
                  <c:v>44698</c:v>
                </c:pt>
                <c:pt idx="11059">
                  <c:v>44699</c:v>
                </c:pt>
                <c:pt idx="11060">
                  <c:v>44700</c:v>
                </c:pt>
                <c:pt idx="11061">
                  <c:v>44701</c:v>
                </c:pt>
                <c:pt idx="11062">
                  <c:v>44704</c:v>
                </c:pt>
                <c:pt idx="11063">
                  <c:v>44705</c:v>
                </c:pt>
                <c:pt idx="11064">
                  <c:v>44706</c:v>
                </c:pt>
                <c:pt idx="11065">
                  <c:v>44707</c:v>
                </c:pt>
                <c:pt idx="11066">
                  <c:v>44708</c:v>
                </c:pt>
                <c:pt idx="11067">
                  <c:v>44711</c:v>
                </c:pt>
                <c:pt idx="11068">
                  <c:v>44712</c:v>
                </c:pt>
                <c:pt idx="11069">
                  <c:v>44713</c:v>
                </c:pt>
                <c:pt idx="11070">
                  <c:v>44714</c:v>
                </c:pt>
                <c:pt idx="11071">
                  <c:v>44715</c:v>
                </c:pt>
                <c:pt idx="11072">
                  <c:v>44718</c:v>
                </c:pt>
                <c:pt idx="11073">
                  <c:v>44719</c:v>
                </c:pt>
                <c:pt idx="11074">
                  <c:v>44720</c:v>
                </c:pt>
                <c:pt idx="11075">
                  <c:v>44721</c:v>
                </c:pt>
                <c:pt idx="11076">
                  <c:v>44722</c:v>
                </c:pt>
                <c:pt idx="11077">
                  <c:v>44725</c:v>
                </c:pt>
                <c:pt idx="11078">
                  <c:v>44726</c:v>
                </c:pt>
                <c:pt idx="11079">
                  <c:v>44727</c:v>
                </c:pt>
                <c:pt idx="11080">
                  <c:v>44728</c:v>
                </c:pt>
                <c:pt idx="11081">
                  <c:v>44729</c:v>
                </c:pt>
                <c:pt idx="11082">
                  <c:v>44732</c:v>
                </c:pt>
                <c:pt idx="11083">
                  <c:v>44733</c:v>
                </c:pt>
                <c:pt idx="11084">
                  <c:v>44734</c:v>
                </c:pt>
                <c:pt idx="11085">
                  <c:v>44735</c:v>
                </c:pt>
                <c:pt idx="11086">
                  <c:v>44736</c:v>
                </c:pt>
                <c:pt idx="11087">
                  <c:v>44739</c:v>
                </c:pt>
                <c:pt idx="11088">
                  <c:v>44740</c:v>
                </c:pt>
                <c:pt idx="11089">
                  <c:v>44741</c:v>
                </c:pt>
                <c:pt idx="11090">
                  <c:v>44742</c:v>
                </c:pt>
                <c:pt idx="11091">
                  <c:v>44743</c:v>
                </c:pt>
                <c:pt idx="11092">
                  <c:v>44746</c:v>
                </c:pt>
                <c:pt idx="11093">
                  <c:v>44747</c:v>
                </c:pt>
                <c:pt idx="11094">
                  <c:v>44748</c:v>
                </c:pt>
                <c:pt idx="11095">
                  <c:v>44749</c:v>
                </c:pt>
                <c:pt idx="11096">
                  <c:v>44750</c:v>
                </c:pt>
                <c:pt idx="11097">
                  <c:v>44753</c:v>
                </c:pt>
                <c:pt idx="11098">
                  <c:v>44754</c:v>
                </c:pt>
                <c:pt idx="11099">
                  <c:v>44755</c:v>
                </c:pt>
                <c:pt idx="11100">
                  <c:v>44756</c:v>
                </c:pt>
                <c:pt idx="11101">
                  <c:v>44757</c:v>
                </c:pt>
                <c:pt idx="11102">
                  <c:v>44760</c:v>
                </c:pt>
                <c:pt idx="11103">
                  <c:v>44761</c:v>
                </c:pt>
                <c:pt idx="11104">
                  <c:v>44762</c:v>
                </c:pt>
                <c:pt idx="11105">
                  <c:v>44763</c:v>
                </c:pt>
                <c:pt idx="11106">
                  <c:v>44764</c:v>
                </c:pt>
                <c:pt idx="11107">
                  <c:v>44767</c:v>
                </c:pt>
                <c:pt idx="11108">
                  <c:v>44768</c:v>
                </c:pt>
                <c:pt idx="11109">
                  <c:v>44769</c:v>
                </c:pt>
                <c:pt idx="11110">
                  <c:v>44770</c:v>
                </c:pt>
                <c:pt idx="11111">
                  <c:v>44771</c:v>
                </c:pt>
                <c:pt idx="11112">
                  <c:v>44774</c:v>
                </c:pt>
                <c:pt idx="11113">
                  <c:v>44775</c:v>
                </c:pt>
                <c:pt idx="11114">
                  <c:v>44776</c:v>
                </c:pt>
                <c:pt idx="11115">
                  <c:v>44777</c:v>
                </c:pt>
                <c:pt idx="11116">
                  <c:v>44778</c:v>
                </c:pt>
                <c:pt idx="11117">
                  <c:v>44781</c:v>
                </c:pt>
                <c:pt idx="11118">
                  <c:v>44782</c:v>
                </c:pt>
                <c:pt idx="11119">
                  <c:v>44783</c:v>
                </c:pt>
                <c:pt idx="11120">
                  <c:v>44784</c:v>
                </c:pt>
                <c:pt idx="11121">
                  <c:v>44785</c:v>
                </c:pt>
                <c:pt idx="11122">
                  <c:v>44788</c:v>
                </c:pt>
                <c:pt idx="11123">
                  <c:v>44789</c:v>
                </c:pt>
                <c:pt idx="11124">
                  <c:v>44790</c:v>
                </c:pt>
                <c:pt idx="11125">
                  <c:v>44791</c:v>
                </c:pt>
                <c:pt idx="11126">
                  <c:v>44792</c:v>
                </c:pt>
                <c:pt idx="11127">
                  <c:v>44795</c:v>
                </c:pt>
                <c:pt idx="11128">
                  <c:v>44796</c:v>
                </c:pt>
                <c:pt idx="11129">
                  <c:v>44797</c:v>
                </c:pt>
                <c:pt idx="11130">
                  <c:v>44798</c:v>
                </c:pt>
                <c:pt idx="11131">
                  <c:v>44799</c:v>
                </c:pt>
                <c:pt idx="11132">
                  <c:v>44802</c:v>
                </c:pt>
                <c:pt idx="11133">
                  <c:v>44803</c:v>
                </c:pt>
                <c:pt idx="11134">
                  <c:v>44804</c:v>
                </c:pt>
                <c:pt idx="11135">
                  <c:v>44805</c:v>
                </c:pt>
                <c:pt idx="11136">
                  <c:v>44806</c:v>
                </c:pt>
                <c:pt idx="11137">
                  <c:v>44809</c:v>
                </c:pt>
                <c:pt idx="11138">
                  <c:v>44810</c:v>
                </c:pt>
                <c:pt idx="11139">
                  <c:v>44811</c:v>
                </c:pt>
                <c:pt idx="11140">
                  <c:v>44812</c:v>
                </c:pt>
                <c:pt idx="11141">
                  <c:v>44813</c:v>
                </c:pt>
                <c:pt idx="11142">
                  <c:v>44816</c:v>
                </c:pt>
                <c:pt idx="11143">
                  <c:v>44817</c:v>
                </c:pt>
                <c:pt idx="11144">
                  <c:v>44818</c:v>
                </c:pt>
                <c:pt idx="11145">
                  <c:v>44819</c:v>
                </c:pt>
                <c:pt idx="11146">
                  <c:v>44820</c:v>
                </c:pt>
                <c:pt idx="11147">
                  <c:v>44823</c:v>
                </c:pt>
                <c:pt idx="11148">
                  <c:v>44824</c:v>
                </c:pt>
                <c:pt idx="11149">
                  <c:v>44825</c:v>
                </c:pt>
                <c:pt idx="11150">
                  <c:v>44826</c:v>
                </c:pt>
                <c:pt idx="11151">
                  <c:v>44827</c:v>
                </c:pt>
                <c:pt idx="11152">
                  <c:v>44830</c:v>
                </c:pt>
                <c:pt idx="11153">
                  <c:v>44831</c:v>
                </c:pt>
                <c:pt idx="11154">
                  <c:v>44832</c:v>
                </c:pt>
                <c:pt idx="11155">
                  <c:v>44833</c:v>
                </c:pt>
                <c:pt idx="11156">
                  <c:v>44834</c:v>
                </c:pt>
                <c:pt idx="11157">
                  <c:v>44837</c:v>
                </c:pt>
                <c:pt idx="11158">
                  <c:v>44838</c:v>
                </c:pt>
                <c:pt idx="11159">
                  <c:v>44839</c:v>
                </c:pt>
                <c:pt idx="11160">
                  <c:v>44840</c:v>
                </c:pt>
                <c:pt idx="11161">
                  <c:v>44841</c:v>
                </c:pt>
                <c:pt idx="11162">
                  <c:v>44844</c:v>
                </c:pt>
                <c:pt idx="11163">
                  <c:v>44845</c:v>
                </c:pt>
                <c:pt idx="11164">
                  <c:v>44846</c:v>
                </c:pt>
                <c:pt idx="11165">
                  <c:v>44847</c:v>
                </c:pt>
                <c:pt idx="11166">
                  <c:v>44848</c:v>
                </c:pt>
                <c:pt idx="11167">
                  <c:v>44851</c:v>
                </c:pt>
                <c:pt idx="11168">
                  <c:v>44852</c:v>
                </c:pt>
                <c:pt idx="11169">
                  <c:v>44853</c:v>
                </c:pt>
                <c:pt idx="11170">
                  <c:v>44854</c:v>
                </c:pt>
                <c:pt idx="11171">
                  <c:v>44855</c:v>
                </c:pt>
                <c:pt idx="11172">
                  <c:v>44858</c:v>
                </c:pt>
                <c:pt idx="11173">
                  <c:v>44859</c:v>
                </c:pt>
                <c:pt idx="11174">
                  <c:v>44860</c:v>
                </c:pt>
                <c:pt idx="11175">
                  <c:v>44861</c:v>
                </c:pt>
                <c:pt idx="11176">
                  <c:v>44862</c:v>
                </c:pt>
                <c:pt idx="11177">
                  <c:v>44863</c:v>
                </c:pt>
                <c:pt idx="11178">
                  <c:v>44866</c:v>
                </c:pt>
                <c:pt idx="11179">
                  <c:v>44867</c:v>
                </c:pt>
                <c:pt idx="11180">
                  <c:v>44868</c:v>
                </c:pt>
                <c:pt idx="11181">
                  <c:v>44869</c:v>
                </c:pt>
                <c:pt idx="11182">
                  <c:v>44872</c:v>
                </c:pt>
                <c:pt idx="11183">
                  <c:v>44873</c:v>
                </c:pt>
                <c:pt idx="11184">
                  <c:v>44874</c:v>
                </c:pt>
                <c:pt idx="11185">
                  <c:v>44875</c:v>
                </c:pt>
                <c:pt idx="11186">
                  <c:v>44876</c:v>
                </c:pt>
                <c:pt idx="11187">
                  <c:v>44879</c:v>
                </c:pt>
                <c:pt idx="11188">
                  <c:v>44880</c:v>
                </c:pt>
                <c:pt idx="11189">
                  <c:v>44881</c:v>
                </c:pt>
                <c:pt idx="11190">
                  <c:v>44882</c:v>
                </c:pt>
                <c:pt idx="11191">
                  <c:v>44883</c:v>
                </c:pt>
                <c:pt idx="11192">
                  <c:v>44886</c:v>
                </c:pt>
                <c:pt idx="11193">
                  <c:v>44887</c:v>
                </c:pt>
                <c:pt idx="11194">
                  <c:v>44888</c:v>
                </c:pt>
                <c:pt idx="11195">
                  <c:v>44889</c:v>
                </c:pt>
                <c:pt idx="11196">
                  <c:v>44890</c:v>
                </c:pt>
                <c:pt idx="11197">
                  <c:v>44891</c:v>
                </c:pt>
                <c:pt idx="11198">
                  <c:v>44893</c:v>
                </c:pt>
                <c:pt idx="11199">
                  <c:v>44894</c:v>
                </c:pt>
                <c:pt idx="11200">
                  <c:v>44895</c:v>
                </c:pt>
                <c:pt idx="11201">
                  <c:v>44896</c:v>
                </c:pt>
                <c:pt idx="11202">
                  <c:v>44897</c:v>
                </c:pt>
                <c:pt idx="11203">
                  <c:v>44900</c:v>
                </c:pt>
                <c:pt idx="11204">
                  <c:v>44901</c:v>
                </c:pt>
                <c:pt idx="11205">
                  <c:v>44902</c:v>
                </c:pt>
                <c:pt idx="11206">
                  <c:v>44903</c:v>
                </c:pt>
                <c:pt idx="11207">
                  <c:v>44904</c:v>
                </c:pt>
                <c:pt idx="11208">
                  <c:v>44907</c:v>
                </c:pt>
                <c:pt idx="11209">
                  <c:v>44908</c:v>
                </c:pt>
                <c:pt idx="11210">
                  <c:v>44909</c:v>
                </c:pt>
                <c:pt idx="11211">
                  <c:v>44910</c:v>
                </c:pt>
                <c:pt idx="11212">
                  <c:v>44911</c:v>
                </c:pt>
                <c:pt idx="11213">
                  <c:v>44914</c:v>
                </c:pt>
                <c:pt idx="11214">
                  <c:v>44915</c:v>
                </c:pt>
                <c:pt idx="11215">
                  <c:v>44916</c:v>
                </c:pt>
                <c:pt idx="11216">
                  <c:v>44917</c:v>
                </c:pt>
                <c:pt idx="11217">
                  <c:v>44918</c:v>
                </c:pt>
                <c:pt idx="11218">
                  <c:v>44921</c:v>
                </c:pt>
                <c:pt idx="11219">
                  <c:v>44922</c:v>
                </c:pt>
                <c:pt idx="11220">
                  <c:v>44923</c:v>
                </c:pt>
                <c:pt idx="11221">
                  <c:v>44924</c:v>
                </c:pt>
                <c:pt idx="11222">
                  <c:v>44925</c:v>
                </c:pt>
                <c:pt idx="11223">
                  <c:v>44928</c:v>
                </c:pt>
                <c:pt idx="11224">
                  <c:v>44929</c:v>
                </c:pt>
                <c:pt idx="11225">
                  <c:v>44930</c:v>
                </c:pt>
                <c:pt idx="11226">
                  <c:v>44931</c:v>
                </c:pt>
                <c:pt idx="11227">
                  <c:v>44932</c:v>
                </c:pt>
                <c:pt idx="11228">
                  <c:v>44935</c:v>
                </c:pt>
                <c:pt idx="11229">
                  <c:v>44936</c:v>
                </c:pt>
                <c:pt idx="11230">
                  <c:v>44937</c:v>
                </c:pt>
                <c:pt idx="11231">
                  <c:v>44938</c:v>
                </c:pt>
                <c:pt idx="11232">
                  <c:v>44939</c:v>
                </c:pt>
                <c:pt idx="11233">
                  <c:v>44942</c:v>
                </c:pt>
                <c:pt idx="11234">
                  <c:v>44943</c:v>
                </c:pt>
                <c:pt idx="11235">
                  <c:v>44944</c:v>
                </c:pt>
                <c:pt idx="11236">
                  <c:v>44945</c:v>
                </c:pt>
                <c:pt idx="11237">
                  <c:v>44946</c:v>
                </c:pt>
                <c:pt idx="11238">
                  <c:v>44949</c:v>
                </c:pt>
                <c:pt idx="11239">
                  <c:v>44950</c:v>
                </c:pt>
                <c:pt idx="11240">
                  <c:v>44951</c:v>
                </c:pt>
                <c:pt idx="11241">
                  <c:v>44952</c:v>
                </c:pt>
                <c:pt idx="11242">
                  <c:v>44953</c:v>
                </c:pt>
                <c:pt idx="11243">
                  <c:v>44956</c:v>
                </c:pt>
                <c:pt idx="11244">
                  <c:v>44957</c:v>
                </c:pt>
                <c:pt idx="11245">
                  <c:v>44958</c:v>
                </c:pt>
                <c:pt idx="11246">
                  <c:v>44959</c:v>
                </c:pt>
                <c:pt idx="11247">
                  <c:v>44960</c:v>
                </c:pt>
                <c:pt idx="11248">
                  <c:v>44963</c:v>
                </c:pt>
                <c:pt idx="11249">
                  <c:v>44964</c:v>
                </c:pt>
                <c:pt idx="11250">
                  <c:v>44965</c:v>
                </c:pt>
                <c:pt idx="11251">
                  <c:v>44966</c:v>
                </c:pt>
                <c:pt idx="11252">
                  <c:v>44967</c:v>
                </c:pt>
                <c:pt idx="11253">
                  <c:v>44970</c:v>
                </c:pt>
                <c:pt idx="11254">
                  <c:v>44971</c:v>
                </c:pt>
                <c:pt idx="11255">
                  <c:v>44972</c:v>
                </c:pt>
                <c:pt idx="11256">
                  <c:v>44973</c:v>
                </c:pt>
                <c:pt idx="11257">
                  <c:v>44974</c:v>
                </c:pt>
                <c:pt idx="11258">
                  <c:v>44977</c:v>
                </c:pt>
                <c:pt idx="11259">
                  <c:v>44978</c:v>
                </c:pt>
                <c:pt idx="11260">
                  <c:v>44979</c:v>
                </c:pt>
                <c:pt idx="11261">
                  <c:v>44980</c:v>
                </c:pt>
                <c:pt idx="11262">
                  <c:v>44981</c:v>
                </c:pt>
                <c:pt idx="11263">
                  <c:v>44984</c:v>
                </c:pt>
                <c:pt idx="11264">
                  <c:v>44985</c:v>
                </c:pt>
                <c:pt idx="11265">
                  <c:v>44986</c:v>
                </c:pt>
                <c:pt idx="11266">
                  <c:v>44987</c:v>
                </c:pt>
                <c:pt idx="11267">
                  <c:v>44988</c:v>
                </c:pt>
                <c:pt idx="11268">
                  <c:v>44991</c:v>
                </c:pt>
                <c:pt idx="11269">
                  <c:v>44992</c:v>
                </c:pt>
                <c:pt idx="11270">
                  <c:v>44993</c:v>
                </c:pt>
                <c:pt idx="11271">
                  <c:v>44994</c:v>
                </c:pt>
                <c:pt idx="11272">
                  <c:v>44995</c:v>
                </c:pt>
                <c:pt idx="11273">
                  <c:v>44998</c:v>
                </c:pt>
                <c:pt idx="11274">
                  <c:v>44999</c:v>
                </c:pt>
                <c:pt idx="11275">
                  <c:v>45000</c:v>
                </c:pt>
                <c:pt idx="11276">
                  <c:v>45001</c:v>
                </c:pt>
                <c:pt idx="11277">
                  <c:v>45002</c:v>
                </c:pt>
                <c:pt idx="11278">
                  <c:v>45005</c:v>
                </c:pt>
                <c:pt idx="11279">
                  <c:v>45006</c:v>
                </c:pt>
                <c:pt idx="11280">
                  <c:v>45007</c:v>
                </c:pt>
                <c:pt idx="11281">
                  <c:v>45008</c:v>
                </c:pt>
                <c:pt idx="11282">
                  <c:v>45009</c:v>
                </c:pt>
                <c:pt idx="11283">
                  <c:v>45012</c:v>
                </c:pt>
                <c:pt idx="11284">
                  <c:v>45013</c:v>
                </c:pt>
                <c:pt idx="11285">
                  <c:v>45014</c:v>
                </c:pt>
                <c:pt idx="11286">
                  <c:v>45015</c:v>
                </c:pt>
                <c:pt idx="11287">
                  <c:v>45016</c:v>
                </c:pt>
                <c:pt idx="11288">
                  <c:v>45019</c:v>
                </c:pt>
                <c:pt idx="11289">
                  <c:v>45020</c:v>
                </c:pt>
                <c:pt idx="11290">
                  <c:v>45021</c:v>
                </c:pt>
                <c:pt idx="11291">
                  <c:v>45022</c:v>
                </c:pt>
                <c:pt idx="11292">
                  <c:v>45023</c:v>
                </c:pt>
                <c:pt idx="11293">
                  <c:v>45026</c:v>
                </c:pt>
                <c:pt idx="11294">
                  <c:v>45027</c:v>
                </c:pt>
                <c:pt idx="11295">
                  <c:v>45028</c:v>
                </c:pt>
                <c:pt idx="11296">
                  <c:v>45029</c:v>
                </c:pt>
                <c:pt idx="11297">
                  <c:v>45030</c:v>
                </c:pt>
                <c:pt idx="11298">
                  <c:v>45033</c:v>
                </c:pt>
                <c:pt idx="11299">
                  <c:v>45034</c:v>
                </c:pt>
                <c:pt idx="11300">
                  <c:v>45035</c:v>
                </c:pt>
                <c:pt idx="11301">
                  <c:v>45036</c:v>
                </c:pt>
                <c:pt idx="11302">
                  <c:v>45037</c:v>
                </c:pt>
                <c:pt idx="11303">
                  <c:v>45040</c:v>
                </c:pt>
                <c:pt idx="11304">
                  <c:v>45041</c:v>
                </c:pt>
                <c:pt idx="11305">
                  <c:v>45042</c:v>
                </c:pt>
                <c:pt idx="11306">
                  <c:v>45043</c:v>
                </c:pt>
                <c:pt idx="11307">
                  <c:v>45044</c:v>
                </c:pt>
                <c:pt idx="11308">
                  <c:v>45047</c:v>
                </c:pt>
                <c:pt idx="11309">
                  <c:v>45048</c:v>
                </c:pt>
                <c:pt idx="11310">
                  <c:v>45049</c:v>
                </c:pt>
                <c:pt idx="11311">
                  <c:v>45050</c:v>
                </c:pt>
                <c:pt idx="11312">
                  <c:v>45051</c:v>
                </c:pt>
                <c:pt idx="11313">
                  <c:v>45054</c:v>
                </c:pt>
                <c:pt idx="11314">
                  <c:v>45055</c:v>
                </c:pt>
                <c:pt idx="11315">
                  <c:v>45056</c:v>
                </c:pt>
                <c:pt idx="11316">
                  <c:v>45057</c:v>
                </c:pt>
                <c:pt idx="11317">
                  <c:v>45058</c:v>
                </c:pt>
                <c:pt idx="11318">
                  <c:v>45061</c:v>
                </c:pt>
                <c:pt idx="11319">
                  <c:v>45062</c:v>
                </c:pt>
                <c:pt idx="11320">
                  <c:v>45063</c:v>
                </c:pt>
                <c:pt idx="11321">
                  <c:v>45064</c:v>
                </c:pt>
                <c:pt idx="11322">
                  <c:v>45065</c:v>
                </c:pt>
                <c:pt idx="11323">
                  <c:v>45068</c:v>
                </c:pt>
                <c:pt idx="11324">
                  <c:v>45069</c:v>
                </c:pt>
                <c:pt idx="11325">
                  <c:v>45070</c:v>
                </c:pt>
              </c:numCache>
            </c:numRef>
          </c:cat>
          <c:val>
            <c:numRef>
              <c:f>Sheet1!$B$2:$B$11327</c:f>
              <c:numCache>
                <c:formatCode>General</c:formatCode>
                <c:ptCount val="11326"/>
                <c:pt idx="1">
                  <c:v>0.135571</c:v>
                </c:pt>
                <c:pt idx="2">
                  <c:v>0.13495099999999999</c:v>
                </c:pt>
                <c:pt idx="3">
                  <c:v>0.13778799999999999</c:v>
                </c:pt>
                <c:pt idx="4">
                  <c:v>0.13446900000000001</c:v>
                </c:pt>
                <c:pt idx="5">
                  <c:v>0.12584899999999999</c:v>
                </c:pt>
                <c:pt idx="6">
                  <c:v>0.12129699999999999</c:v>
                </c:pt>
                <c:pt idx="7">
                  <c:v>0.109027</c:v>
                </c:pt>
                <c:pt idx="8">
                  <c:v>9.9288000000000001E-2</c:v>
                </c:pt>
                <c:pt idx="9">
                  <c:v>0.102738</c:v>
                </c:pt>
                <c:pt idx="10">
                  <c:v>0.10202699999999999</c:v>
                </c:pt>
                <c:pt idx="11">
                  <c:v>0.12759299999999998</c:v>
                </c:pt>
                <c:pt idx="12">
                  <c:v>0.12281099999999999</c:v>
                </c:pt>
                <c:pt idx="13">
                  <c:v>0.121668</c:v>
                </c:pt>
                <c:pt idx="14">
                  <c:v>0.11144499999999999</c:v>
                </c:pt>
                <c:pt idx="15">
                  <c:v>0.103184</c:v>
                </c:pt>
                <c:pt idx="16">
                  <c:v>0.10337499999999999</c:v>
                </c:pt>
                <c:pt idx="17">
                  <c:v>0.10260699999999999</c:v>
                </c:pt>
                <c:pt idx="18">
                  <c:v>9.5334000000000002E-2</c:v>
                </c:pt>
                <c:pt idx="19">
                  <c:v>8.3168999999999993E-2</c:v>
                </c:pt>
                <c:pt idx="20">
                  <c:v>7.2290000000000007E-2</c:v>
                </c:pt>
                <c:pt idx="21">
                  <c:v>5.7914E-2</c:v>
                </c:pt>
                <c:pt idx="22">
                  <c:v>4.9464999999999995E-2</c:v>
                </c:pt>
                <c:pt idx="23">
                  <c:v>3.6901999999999997E-2</c:v>
                </c:pt>
                <c:pt idx="24">
                  <c:v>3.1078999999999999E-2</c:v>
                </c:pt>
                <c:pt idx="25">
                  <c:v>3.5030000000000006E-2</c:v>
                </c:pt>
                <c:pt idx="26">
                  <c:v>3.1529000000000001E-2</c:v>
                </c:pt>
                <c:pt idx="27">
                  <c:v>2.8652999999999998E-2</c:v>
                </c:pt>
                <c:pt idx="28">
                  <c:v>3.0754E-2</c:v>
                </c:pt>
                <c:pt idx="29">
                  <c:v>2.52E-2</c:v>
                </c:pt>
                <c:pt idx="30">
                  <c:v>2.6581E-2</c:v>
                </c:pt>
                <c:pt idx="31">
                  <c:v>1.6997999999999999E-2</c:v>
                </c:pt>
                <c:pt idx="32">
                  <c:v>1.7065999999999998E-2</c:v>
                </c:pt>
                <c:pt idx="33">
                  <c:v>1.7023E-2</c:v>
                </c:pt>
                <c:pt idx="34">
                  <c:v>1.6157999999999999E-2</c:v>
                </c:pt>
                <c:pt idx="35">
                  <c:v>1.3823E-2</c:v>
                </c:pt>
                <c:pt idx="36">
                  <c:v>1.3406E-2</c:v>
                </c:pt>
                <c:pt idx="37">
                  <c:v>1.2180000000000002E-2</c:v>
                </c:pt>
                <c:pt idx="38">
                  <c:v>1.4279E-2</c:v>
                </c:pt>
                <c:pt idx="39">
                  <c:v>2.0460000000000002E-2</c:v>
                </c:pt>
                <c:pt idx="40">
                  <c:v>2.3450000000000002E-2</c:v>
                </c:pt>
                <c:pt idx="41">
                  <c:v>2.7587999999999998E-2</c:v>
                </c:pt>
                <c:pt idx="42">
                  <c:v>2.7442999999999999E-2</c:v>
                </c:pt>
                <c:pt idx="43">
                  <c:v>2.8774999999999998E-2</c:v>
                </c:pt>
                <c:pt idx="44">
                  <c:v>3.7490000000000002E-2</c:v>
                </c:pt>
                <c:pt idx="45">
                  <c:v>5.2544E-2</c:v>
                </c:pt>
                <c:pt idx="46">
                  <c:v>4.9521999999999997E-2</c:v>
                </c:pt>
                <c:pt idx="47">
                  <c:v>5.5107999999999997E-2</c:v>
                </c:pt>
                <c:pt idx="48">
                  <c:v>6.0065E-2</c:v>
                </c:pt>
                <c:pt idx="49">
                  <c:v>8.0686999999999995E-2</c:v>
                </c:pt>
                <c:pt idx="50">
                  <c:v>0.101022</c:v>
                </c:pt>
                <c:pt idx="51">
                  <c:v>0.11452599999999999</c:v>
                </c:pt>
                <c:pt idx="52">
                  <c:v>0.122683</c:v>
                </c:pt>
                <c:pt idx="53">
                  <c:v>0.165299</c:v>
                </c:pt>
                <c:pt idx="54">
                  <c:v>0.20239000000000001</c:v>
                </c:pt>
                <c:pt idx="55">
                  <c:v>0.22437199999999999</c:v>
                </c:pt>
                <c:pt idx="56">
                  <c:v>0.234344</c:v>
                </c:pt>
                <c:pt idx="57">
                  <c:v>0.25287899999999996</c:v>
                </c:pt>
                <c:pt idx="58">
                  <c:v>0.239981</c:v>
                </c:pt>
                <c:pt idx="59">
                  <c:v>0.252299</c:v>
                </c:pt>
                <c:pt idx="60">
                  <c:v>0.24245699999999998</c:v>
                </c:pt>
                <c:pt idx="61">
                  <c:v>0.24993599999999999</c:v>
                </c:pt>
                <c:pt idx="62">
                  <c:v>0.23919799999999999</c:v>
                </c:pt>
                <c:pt idx="63">
                  <c:v>0.28003600000000001</c:v>
                </c:pt>
                <c:pt idx="64">
                  <c:v>0.31560199999999999</c:v>
                </c:pt>
                <c:pt idx="65">
                  <c:v>0.33144899999999999</c:v>
                </c:pt>
                <c:pt idx="66">
                  <c:v>0.32040399999999997</c:v>
                </c:pt>
                <c:pt idx="67">
                  <c:v>0.30400299999999997</c:v>
                </c:pt>
                <c:pt idx="68">
                  <c:v>0.28926199999999996</c:v>
                </c:pt>
                <c:pt idx="69">
                  <c:v>0.29758499999999999</c:v>
                </c:pt>
                <c:pt idx="70">
                  <c:v>0.32906799999999997</c:v>
                </c:pt>
                <c:pt idx="71">
                  <c:v>0.34442200000000001</c:v>
                </c:pt>
                <c:pt idx="72">
                  <c:v>0.41343299999999999</c:v>
                </c:pt>
                <c:pt idx="73">
                  <c:v>0.43612000000000006</c:v>
                </c:pt>
                <c:pt idx="74">
                  <c:v>0.39147699999999996</c:v>
                </c:pt>
                <c:pt idx="75">
                  <c:v>0.32189699999999999</c:v>
                </c:pt>
                <c:pt idx="76">
                  <c:v>0.40136099999999997</c:v>
                </c:pt>
                <c:pt idx="77">
                  <c:v>0.37529399999999996</c:v>
                </c:pt>
                <c:pt idx="78">
                  <c:v>0.36434000000000005</c:v>
                </c:pt>
                <c:pt idx="79">
                  <c:v>0.327791</c:v>
                </c:pt>
                <c:pt idx="80">
                  <c:v>0.344885</c:v>
                </c:pt>
                <c:pt idx="81">
                  <c:v>0.36162899999999998</c:v>
                </c:pt>
                <c:pt idx="82">
                  <c:v>0.38777299999999998</c:v>
                </c:pt>
                <c:pt idx="83">
                  <c:v>0.37601199999999996</c:v>
                </c:pt>
                <c:pt idx="84">
                  <c:v>0.37161699999999998</c:v>
                </c:pt>
                <c:pt idx="85">
                  <c:v>0.36661699999999997</c:v>
                </c:pt>
                <c:pt idx="86">
                  <c:v>0.355074</c:v>
                </c:pt>
                <c:pt idx="87">
                  <c:v>0.34009699999999998</c:v>
                </c:pt>
                <c:pt idx="88">
                  <c:v>0.30780000000000002</c:v>
                </c:pt>
                <c:pt idx="89">
                  <c:v>0.30329099999999998</c:v>
                </c:pt>
                <c:pt idx="90">
                  <c:v>0.28487200000000001</c:v>
                </c:pt>
                <c:pt idx="91">
                  <c:v>0.31094499999999997</c:v>
                </c:pt>
                <c:pt idx="92">
                  <c:v>0.33887400000000001</c:v>
                </c:pt>
                <c:pt idx="93">
                  <c:v>0.32264699999999996</c:v>
                </c:pt>
                <c:pt idx="94">
                  <c:v>0.32218000000000002</c:v>
                </c:pt>
                <c:pt idx="95">
                  <c:v>0.29918800000000001</c:v>
                </c:pt>
                <c:pt idx="96">
                  <c:v>0.28964899999999999</c:v>
                </c:pt>
                <c:pt idx="97">
                  <c:v>0.27397499999999997</c:v>
                </c:pt>
                <c:pt idx="98">
                  <c:v>0.24931799999999998</c:v>
                </c:pt>
                <c:pt idx="99">
                  <c:v>0.230769</c:v>
                </c:pt>
                <c:pt idx="100">
                  <c:v>0.23433599999999999</c:v>
                </c:pt>
                <c:pt idx="101">
                  <c:v>0.21742000000000003</c:v>
                </c:pt>
                <c:pt idx="102">
                  <c:v>0.217283</c:v>
                </c:pt>
                <c:pt idx="103">
                  <c:v>0.20074399999999998</c:v>
                </c:pt>
                <c:pt idx="104">
                  <c:v>0.25897300000000001</c:v>
                </c:pt>
                <c:pt idx="105">
                  <c:v>0.27218300000000001</c:v>
                </c:pt>
                <c:pt idx="106">
                  <c:v>0.24646299999999999</c:v>
                </c:pt>
                <c:pt idx="107">
                  <c:v>0.199212</c:v>
                </c:pt>
                <c:pt idx="108">
                  <c:v>0.17232899999999998</c:v>
                </c:pt>
                <c:pt idx="109">
                  <c:v>0.17661399999999999</c:v>
                </c:pt>
                <c:pt idx="110">
                  <c:v>0.23114099999999999</c:v>
                </c:pt>
                <c:pt idx="111">
                  <c:v>0.234568</c:v>
                </c:pt>
                <c:pt idx="112">
                  <c:v>0.25093399999999999</c:v>
                </c:pt>
                <c:pt idx="113">
                  <c:v>0.25919700000000001</c:v>
                </c:pt>
                <c:pt idx="114">
                  <c:v>0.258795</c:v>
                </c:pt>
                <c:pt idx="115">
                  <c:v>0.256942</c:v>
                </c:pt>
                <c:pt idx="116">
                  <c:v>0.24460899999999999</c:v>
                </c:pt>
                <c:pt idx="117">
                  <c:v>0.21457599999999999</c:v>
                </c:pt>
                <c:pt idx="118">
                  <c:v>0.20657499999999998</c:v>
                </c:pt>
                <c:pt idx="119">
                  <c:v>0.18960000000000002</c:v>
                </c:pt>
                <c:pt idx="120">
                  <c:v>0.184697</c:v>
                </c:pt>
                <c:pt idx="121">
                  <c:v>0.17429</c:v>
                </c:pt>
                <c:pt idx="122">
                  <c:v>0.15303</c:v>
                </c:pt>
                <c:pt idx="123">
                  <c:v>0.13382000000000002</c:v>
                </c:pt>
                <c:pt idx="124">
                  <c:v>0.122747</c:v>
                </c:pt>
                <c:pt idx="125">
                  <c:v>0.107794</c:v>
                </c:pt>
                <c:pt idx="126">
                  <c:v>9.3321000000000001E-2</c:v>
                </c:pt>
                <c:pt idx="127">
                  <c:v>7.8021999999999994E-2</c:v>
                </c:pt>
                <c:pt idx="128">
                  <c:v>7.2693999999999995E-2</c:v>
                </c:pt>
                <c:pt idx="129">
                  <c:v>6.1237E-2</c:v>
                </c:pt>
                <c:pt idx="130">
                  <c:v>4.6370999999999996E-2</c:v>
                </c:pt>
                <c:pt idx="131">
                  <c:v>4.3632999999999998E-2</c:v>
                </c:pt>
                <c:pt idx="132">
                  <c:v>4.8301999999999998E-2</c:v>
                </c:pt>
                <c:pt idx="133">
                  <c:v>4.5045999999999996E-2</c:v>
                </c:pt>
                <c:pt idx="134">
                  <c:v>4.6856999999999996E-2</c:v>
                </c:pt>
                <c:pt idx="135">
                  <c:v>4.8723999999999996E-2</c:v>
                </c:pt>
                <c:pt idx="136">
                  <c:v>4.8911999999999997E-2</c:v>
                </c:pt>
                <c:pt idx="137">
                  <c:v>4.5710999999999995E-2</c:v>
                </c:pt>
                <c:pt idx="138">
                  <c:v>3.9458E-2</c:v>
                </c:pt>
                <c:pt idx="139">
                  <c:v>4.4144999999999997E-2</c:v>
                </c:pt>
                <c:pt idx="140">
                  <c:v>4.0147999999999996E-2</c:v>
                </c:pt>
                <c:pt idx="141">
                  <c:v>4.5558999999999995E-2</c:v>
                </c:pt>
                <c:pt idx="142">
                  <c:v>4.5675E-2</c:v>
                </c:pt>
                <c:pt idx="143">
                  <c:v>3.8740000000000004E-2</c:v>
                </c:pt>
                <c:pt idx="144">
                  <c:v>4.0680000000000001E-2</c:v>
                </c:pt>
                <c:pt idx="145">
                  <c:v>3.9956999999999999E-2</c:v>
                </c:pt>
                <c:pt idx="146">
                  <c:v>3.6338999999999996E-2</c:v>
                </c:pt>
                <c:pt idx="147">
                  <c:v>4.7418999999999996E-2</c:v>
                </c:pt>
                <c:pt idx="148">
                  <c:v>5.1919E-2</c:v>
                </c:pt>
                <c:pt idx="149">
                  <c:v>5.0936999999999996E-2</c:v>
                </c:pt>
                <c:pt idx="150">
                  <c:v>3.7581999999999997E-2</c:v>
                </c:pt>
                <c:pt idx="151">
                  <c:v>3.2208000000000001E-2</c:v>
                </c:pt>
                <c:pt idx="152">
                  <c:v>2.2969E-2</c:v>
                </c:pt>
                <c:pt idx="153">
                  <c:v>2.1864999999999999E-2</c:v>
                </c:pt>
                <c:pt idx="154">
                  <c:v>1.7455999999999999E-2</c:v>
                </c:pt>
                <c:pt idx="155">
                  <c:v>1.7410999999999999E-2</c:v>
                </c:pt>
                <c:pt idx="156">
                  <c:v>2.0265999999999999E-2</c:v>
                </c:pt>
                <c:pt idx="157">
                  <c:v>2.8941999999999999E-2</c:v>
                </c:pt>
                <c:pt idx="158">
                  <c:v>2.3960000000000002E-2</c:v>
                </c:pt>
                <c:pt idx="159">
                  <c:v>2.6062999999999999E-2</c:v>
                </c:pt>
                <c:pt idx="160">
                  <c:v>2.9198999999999999E-2</c:v>
                </c:pt>
                <c:pt idx="161">
                  <c:v>3.1294999999999996E-2</c:v>
                </c:pt>
                <c:pt idx="162">
                  <c:v>3.6552000000000001E-2</c:v>
                </c:pt>
                <c:pt idx="163">
                  <c:v>2.3767999999999997E-2</c:v>
                </c:pt>
                <c:pt idx="164">
                  <c:v>2.5387E-2</c:v>
                </c:pt>
                <c:pt idx="165">
                  <c:v>2.5214999999999998E-2</c:v>
                </c:pt>
                <c:pt idx="166">
                  <c:v>2.8336E-2</c:v>
                </c:pt>
                <c:pt idx="167">
                  <c:v>2.3113999999999999E-2</c:v>
                </c:pt>
                <c:pt idx="168">
                  <c:v>1.7884999999999998E-2</c:v>
                </c:pt>
                <c:pt idx="169">
                  <c:v>2.6882E-2</c:v>
                </c:pt>
                <c:pt idx="170">
                  <c:v>2.6321999999999998E-2</c:v>
                </c:pt>
                <c:pt idx="171">
                  <c:v>2.1410999999999999E-2</c:v>
                </c:pt>
                <c:pt idx="172">
                  <c:v>2.0881E-2</c:v>
                </c:pt>
                <c:pt idx="173">
                  <c:v>1.8971999999999999E-2</c:v>
                </c:pt>
                <c:pt idx="174">
                  <c:v>2.4466999999999999E-2</c:v>
                </c:pt>
                <c:pt idx="175">
                  <c:v>2.2373000000000001E-2</c:v>
                </c:pt>
                <c:pt idx="176">
                  <c:v>3.8921999999999998E-2</c:v>
                </c:pt>
                <c:pt idx="177">
                  <c:v>4.8474999999999997E-2</c:v>
                </c:pt>
                <c:pt idx="178">
                  <c:v>4.6151999999999999E-2</c:v>
                </c:pt>
                <c:pt idx="179">
                  <c:v>3.7711000000000001E-2</c:v>
                </c:pt>
                <c:pt idx="180">
                  <c:v>3.5383999999999999E-2</c:v>
                </c:pt>
                <c:pt idx="181">
                  <c:v>3.7164999999999997E-2</c:v>
                </c:pt>
                <c:pt idx="182">
                  <c:v>3.8931E-2</c:v>
                </c:pt>
                <c:pt idx="183">
                  <c:v>3.5742999999999997E-2</c:v>
                </c:pt>
                <c:pt idx="184">
                  <c:v>3.8787999999999996E-2</c:v>
                </c:pt>
                <c:pt idx="185">
                  <c:v>4.8356999999999997E-2</c:v>
                </c:pt>
                <c:pt idx="186">
                  <c:v>5.0633999999999998E-2</c:v>
                </c:pt>
                <c:pt idx="187">
                  <c:v>9.8753999999999995E-2</c:v>
                </c:pt>
                <c:pt idx="188">
                  <c:v>0.11526000000000002</c:v>
                </c:pt>
                <c:pt idx="189">
                  <c:v>0.11304099999999999</c:v>
                </c:pt>
                <c:pt idx="190">
                  <c:v>0.13120799999999999</c:v>
                </c:pt>
                <c:pt idx="191">
                  <c:v>0.13889699999999999</c:v>
                </c:pt>
                <c:pt idx="192">
                  <c:v>0.12820299999999998</c:v>
                </c:pt>
                <c:pt idx="193">
                  <c:v>0.110625</c:v>
                </c:pt>
                <c:pt idx="194">
                  <c:v>0.11539199999999999</c:v>
                </c:pt>
                <c:pt idx="195">
                  <c:v>0.12861699999999998</c:v>
                </c:pt>
                <c:pt idx="196">
                  <c:v>0.125919</c:v>
                </c:pt>
                <c:pt idx="197">
                  <c:v>0.12765799999999999</c:v>
                </c:pt>
                <c:pt idx="198">
                  <c:v>0.13989099999999999</c:v>
                </c:pt>
                <c:pt idx="199">
                  <c:v>0.137318</c:v>
                </c:pt>
                <c:pt idx="200">
                  <c:v>0.13309199999999999</c:v>
                </c:pt>
                <c:pt idx="201">
                  <c:v>0.141098</c:v>
                </c:pt>
                <c:pt idx="202">
                  <c:v>0.14025699999999999</c:v>
                </c:pt>
                <c:pt idx="203">
                  <c:v>0.12762099999999998</c:v>
                </c:pt>
                <c:pt idx="204">
                  <c:v>0.120088</c:v>
                </c:pt>
                <c:pt idx="205">
                  <c:v>0.12911799999999998</c:v>
                </c:pt>
                <c:pt idx="206">
                  <c:v>0.122014</c:v>
                </c:pt>
                <c:pt idx="207">
                  <c:v>0.10324899999999999</c:v>
                </c:pt>
                <c:pt idx="208">
                  <c:v>8.863E-2</c:v>
                </c:pt>
                <c:pt idx="209">
                  <c:v>9.9070999999999992E-2</c:v>
                </c:pt>
                <c:pt idx="210">
                  <c:v>0.102932</c:v>
                </c:pt>
                <c:pt idx="211">
                  <c:v>9.1651999999999997E-2</c:v>
                </c:pt>
                <c:pt idx="212">
                  <c:v>0.10250899999999999</c:v>
                </c:pt>
                <c:pt idx="213">
                  <c:v>9.9333999999999992E-2</c:v>
                </c:pt>
                <c:pt idx="214">
                  <c:v>0.11362799999999999</c:v>
                </c:pt>
                <c:pt idx="215">
                  <c:v>0.136879</c:v>
                </c:pt>
                <c:pt idx="216">
                  <c:v>0.13255799999999998</c:v>
                </c:pt>
                <c:pt idx="217">
                  <c:v>0.122655</c:v>
                </c:pt>
                <c:pt idx="218">
                  <c:v>0.14351899999999998</c:v>
                </c:pt>
                <c:pt idx="219">
                  <c:v>0.17257799999999998</c:v>
                </c:pt>
                <c:pt idx="220">
                  <c:v>0.170566</c:v>
                </c:pt>
                <c:pt idx="221">
                  <c:v>0.16286100000000001</c:v>
                </c:pt>
                <c:pt idx="222">
                  <c:v>0.200542</c:v>
                </c:pt>
                <c:pt idx="223">
                  <c:v>0.24915199999999998</c:v>
                </c:pt>
                <c:pt idx="224">
                  <c:v>0.31670699999999996</c:v>
                </c:pt>
                <c:pt idx="225">
                  <c:v>0.36125199999999996</c:v>
                </c:pt>
                <c:pt idx="226">
                  <c:v>0.38882499999999998</c:v>
                </c:pt>
                <c:pt idx="227">
                  <c:v>0.40275299999999997</c:v>
                </c:pt>
                <c:pt idx="228">
                  <c:v>0.39597699999999997</c:v>
                </c:pt>
                <c:pt idx="229">
                  <c:v>0.39952399999999999</c:v>
                </c:pt>
                <c:pt idx="230">
                  <c:v>0.40224299999999996</c:v>
                </c:pt>
                <c:pt idx="231">
                  <c:v>0.38910299999999998</c:v>
                </c:pt>
                <c:pt idx="232">
                  <c:v>0.40253099999999997</c:v>
                </c:pt>
                <c:pt idx="233">
                  <c:v>0.37087899999999996</c:v>
                </c:pt>
                <c:pt idx="234">
                  <c:v>0.367141</c:v>
                </c:pt>
                <c:pt idx="235">
                  <c:v>0.35839399999999999</c:v>
                </c:pt>
                <c:pt idx="236">
                  <c:v>0.32434199999999996</c:v>
                </c:pt>
                <c:pt idx="237">
                  <c:v>0.29404199999999997</c:v>
                </c:pt>
                <c:pt idx="238">
                  <c:v>0.26427699999999998</c:v>
                </c:pt>
                <c:pt idx="239">
                  <c:v>0.23267199999999999</c:v>
                </c:pt>
                <c:pt idx="240">
                  <c:v>0.21433199999999999</c:v>
                </c:pt>
                <c:pt idx="241">
                  <c:v>0.19680499999999998</c:v>
                </c:pt>
                <c:pt idx="242">
                  <c:v>0.17441099999999998</c:v>
                </c:pt>
                <c:pt idx="243">
                  <c:v>0.161913</c:v>
                </c:pt>
                <c:pt idx="244">
                  <c:v>0.17011000000000001</c:v>
                </c:pt>
                <c:pt idx="245">
                  <c:v>0.17180399999999998</c:v>
                </c:pt>
                <c:pt idx="246">
                  <c:v>0.167462</c:v>
                </c:pt>
                <c:pt idx="247">
                  <c:v>0.191665</c:v>
                </c:pt>
                <c:pt idx="248">
                  <c:v>0.21562699999999999</c:v>
                </c:pt>
                <c:pt idx="249">
                  <c:v>0.25969100000000001</c:v>
                </c:pt>
                <c:pt idx="250">
                  <c:v>0.28757199999999999</c:v>
                </c:pt>
                <c:pt idx="251">
                  <c:v>0.30923800000000001</c:v>
                </c:pt>
                <c:pt idx="252">
                  <c:v>0.33088799999999996</c:v>
                </c:pt>
                <c:pt idx="253">
                  <c:v>0.32731000000000005</c:v>
                </c:pt>
                <c:pt idx="254">
                  <c:v>0.31217099999999998</c:v>
                </c:pt>
                <c:pt idx="255">
                  <c:v>0.29106299999999996</c:v>
                </c:pt>
                <c:pt idx="256">
                  <c:v>0.264733</c:v>
                </c:pt>
                <c:pt idx="257">
                  <c:v>0.238455</c:v>
                </c:pt>
                <c:pt idx="258">
                  <c:v>0.21100099999999999</c:v>
                </c:pt>
                <c:pt idx="259">
                  <c:v>0.19189199999999998</c:v>
                </c:pt>
                <c:pt idx="260">
                  <c:v>0.17442199999999999</c:v>
                </c:pt>
                <c:pt idx="261">
                  <c:v>0.16206399999999999</c:v>
                </c:pt>
                <c:pt idx="262">
                  <c:v>0.207319</c:v>
                </c:pt>
                <c:pt idx="263">
                  <c:v>0.21779699999999999</c:v>
                </c:pt>
                <c:pt idx="264">
                  <c:v>0.222167</c:v>
                </c:pt>
                <c:pt idx="265">
                  <c:v>0.226271</c:v>
                </c:pt>
                <c:pt idx="266">
                  <c:v>0.21037299999999998</c:v>
                </c:pt>
                <c:pt idx="267">
                  <c:v>0.20011399999999999</c:v>
                </c:pt>
                <c:pt idx="268">
                  <c:v>0.20075799999999999</c:v>
                </c:pt>
                <c:pt idx="269">
                  <c:v>0.200934</c:v>
                </c:pt>
                <c:pt idx="270">
                  <c:v>0.17044799999999999</c:v>
                </c:pt>
                <c:pt idx="271">
                  <c:v>0.16730599999999998</c:v>
                </c:pt>
                <c:pt idx="272">
                  <c:v>0.15851299999999999</c:v>
                </c:pt>
                <c:pt idx="273">
                  <c:v>0.15873699999999999</c:v>
                </c:pt>
                <c:pt idx="274">
                  <c:v>0.157364</c:v>
                </c:pt>
                <c:pt idx="275">
                  <c:v>0.13958099999999998</c:v>
                </c:pt>
                <c:pt idx="276">
                  <c:v>0.171182</c:v>
                </c:pt>
                <c:pt idx="277">
                  <c:v>0.18135599999999999</c:v>
                </c:pt>
                <c:pt idx="278">
                  <c:v>0.18844899999999998</c:v>
                </c:pt>
                <c:pt idx="279">
                  <c:v>0.188943</c:v>
                </c:pt>
                <c:pt idx="280">
                  <c:v>0.18257499999999999</c:v>
                </c:pt>
                <c:pt idx="281">
                  <c:v>0.18307899999999999</c:v>
                </c:pt>
                <c:pt idx="282">
                  <c:v>0.17217000000000002</c:v>
                </c:pt>
                <c:pt idx="283">
                  <c:v>0.17697299999999999</c:v>
                </c:pt>
                <c:pt idx="284">
                  <c:v>0.17385599999999998</c:v>
                </c:pt>
                <c:pt idx="285">
                  <c:v>0.16939899999999999</c:v>
                </c:pt>
                <c:pt idx="286">
                  <c:v>0.17766699999999999</c:v>
                </c:pt>
                <c:pt idx="287">
                  <c:v>0.175789</c:v>
                </c:pt>
                <c:pt idx="288">
                  <c:v>0.20044599999999999</c:v>
                </c:pt>
                <c:pt idx="289">
                  <c:v>0.20354799999999998</c:v>
                </c:pt>
                <c:pt idx="290">
                  <c:v>0.18570299999999998</c:v>
                </c:pt>
                <c:pt idx="291">
                  <c:v>0.197052</c:v>
                </c:pt>
                <c:pt idx="292">
                  <c:v>0.21490199999999998</c:v>
                </c:pt>
                <c:pt idx="293">
                  <c:v>0.23313599999999998</c:v>
                </c:pt>
                <c:pt idx="294">
                  <c:v>0.23839299999999999</c:v>
                </c:pt>
                <c:pt idx="295">
                  <c:v>0.25545499999999999</c:v>
                </c:pt>
                <c:pt idx="296">
                  <c:v>0.233068</c:v>
                </c:pt>
                <c:pt idx="297">
                  <c:v>0.25340599999999996</c:v>
                </c:pt>
                <c:pt idx="298">
                  <c:v>0.25994099999999998</c:v>
                </c:pt>
                <c:pt idx="299">
                  <c:v>0.27700199999999997</c:v>
                </c:pt>
                <c:pt idx="300">
                  <c:v>0.27710599999999996</c:v>
                </c:pt>
                <c:pt idx="301">
                  <c:v>0.25606899999999999</c:v>
                </c:pt>
                <c:pt idx="302">
                  <c:v>0.25625500000000001</c:v>
                </c:pt>
                <c:pt idx="303">
                  <c:v>0.271868</c:v>
                </c:pt>
                <c:pt idx="304">
                  <c:v>0.28069299999999997</c:v>
                </c:pt>
                <c:pt idx="305">
                  <c:v>0.29811099999999996</c:v>
                </c:pt>
                <c:pt idx="306">
                  <c:v>0.32433699999999999</c:v>
                </c:pt>
                <c:pt idx="307">
                  <c:v>0.33923399999999998</c:v>
                </c:pt>
                <c:pt idx="308">
                  <c:v>0.36269000000000001</c:v>
                </c:pt>
                <c:pt idx="309">
                  <c:v>0.38255499999999998</c:v>
                </c:pt>
                <c:pt idx="310">
                  <c:v>0.40287599999999996</c:v>
                </c:pt>
                <c:pt idx="311">
                  <c:v>0.37091199999999996</c:v>
                </c:pt>
                <c:pt idx="312">
                  <c:v>0.35345899999999997</c:v>
                </c:pt>
                <c:pt idx="313">
                  <c:v>0.342584</c:v>
                </c:pt>
                <c:pt idx="314">
                  <c:v>0.32120099999999996</c:v>
                </c:pt>
                <c:pt idx="315">
                  <c:v>0.39163199999999998</c:v>
                </c:pt>
                <c:pt idx="316">
                  <c:v>0.38086699999999996</c:v>
                </c:pt>
                <c:pt idx="317">
                  <c:v>0.35448599999999997</c:v>
                </c:pt>
                <c:pt idx="318">
                  <c:v>0.32941699999999996</c:v>
                </c:pt>
                <c:pt idx="319">
                  <c:v>0.29257699999999998</c:v>
                </c:pt>
                <c:pt idx="320">
                  <c:v>0.28817300000000001</c:v>
                </c:pt>
                <c:pt idx="321">
                  <c:v>0.28890699999999997</c:v>
                </c:pt>
                <c:pt idx="322">
                  <c:v>0.29091899999999998</c:v>
                </c:pt>
                <c:pt idx="323">
                  <c:v>0.26960099999999998</c:v>
                </c:pt>
                <c:pt idx="324">
                  <c:v>0.29383199999999998</c:v>
                </c:pt>
                <c:pt idx="325">
                  <c:v>0.29795899999999997</c:v>
                </c:pt>
                <c:pt idx="326">
                  <c:v>0.28822799999999998</c:v>
                </c:pt>
                <c:pt idx="327">
                  <c:v>0.29366599999999998</c:v>
                </c:pt>
                <c:pt idx="328">
                  <c:v>0.28371499999999999</c:v>
                </c:pt>
                <c:pt idx="329">
                  <c:v>0.27420699999999998</c:v>
                </c:pt>
                <c:pt idx="330">
                  <c:v>0.27173399999999998</c:v>
                </c:pt>
                <c:pt idx="331">
                  <c:v>0.23152199999999998</c:v>
                </c:pt>
                <c:pt idx="332">
                  <c:v>0.21199499999999999</c:v>
                </c:pt>
                <c:pt idx="333">
                  <c:v>0.18989</c:v>
                </c:pt>
                <c:pt idx="334">
                  <c:v>0.16800499999999999</c:v>
                </c:pt>
                <c:pt idx="335">
                  <c:v>0.15560399999999999</c:v>
                </c:pt>
                <c:pt idx="336">
                  <c:v>0.14599599999999999</c:v>
                </c:pt>
                <c:pt idx="337">
                  <c:v>0.13580200000000001</c:v>
                </c:pt>
                <c:pt idx="338">
                  <c:v>0.122974</c:v>
                </c:pt>
                <c:pt idx="339">
                  <c:v>0.11290199999999999</c:v>
                </c:pt>
                <c:pt idx="340">
                  <c:v>0.109845</c:v>
                </c:pt>
                <c:pt idx="341">
                  <c:v>0.11211000000000002</c:v>
                </c:pt>
                <c:pt idx="342">
                  <c:v>0.110514</c:v>
                </c:pt>
                <c:pt idx="343">
                  <c:v>0.113216</c:v>
                </c:pt>
                <c:pt idx="344">
                  <c:v>0.10519099999999999</c:v>
                </c:pt>
                <c:pt idx="345">
                  <c:v>9.9267999999999995E-2</c:v>
                </c:pt>
                <c:pt idx="346">
                  <c:v>6.9960000000000008E-2</c:v>
                </c:pt>
                <c:pt idx="347">
                  <c:v>6.6462999999999994E-2</c:v>
                </c:pt>
                <c:pt idx="348">
                  <c:v>6.0232999999999995E-2</c:v>
                </c:pt>
                <c:pt idx="349">
                  <c:v>7.3140000000000011E-2</c:v>
                </c:pt>
                <c:pt idx="350">
                  <c:v>9.2383999999999994E-2</c:v>
                </c:pt>
                <c:pt idx="351">
                  <c:v>0.102838</c:v>
                </c:pt>
                <c:pt idx="352">
                  <c:v>0.119463</c:v>
                </c:pt>
                <c:pt idx="353">
                  <c:v>0.13240399999999999</c:v>
                </c:pt>
                <c:pt idx="354">
                  <c:v>0.16079299999999999</c:v>
                </c:pt>
                <c:pt idx="355">
                  <c:v>0.20220000000000002</c:v>
                </c:pt>
                <c:pt idx="356">
                  <c:v>0.21751199999999998</c:v>
                </c:pt>
                <c:pt idx="357">
                  <c:v>0.227686</c:v>
                </c:pt>
                <c:pt idx="358">
                  <c:v>0.22925199999999998</c:v>
                </c:pt>
                <c:pt idx="359">
                  <c:v>0.28134700000000001</c:v>
                </c:pt>
                <c:pt idx="360">
                  <c:v>0.27251799999999998</c:v>
                </c:pt>
                <c:pt idx="361">
                  <c:v>0.271592</c:v>
                </c:pt>
                <c:pt idx="362">
                  <c:v>0.26833099999999999</c:v>
                </c:pt>
                <c:pt idx="363">
                  <c:v>0.26434399999999997</c:v>
                </c:pt>
                <c:pt idx="364">
                  <c:v>0.25101699999999999</c:v>
                </c:pt>
                <c:pt idx="365">
                  <c:v>0.29960199999999998</c:v>
                </c:pt>
                <c:pt idx="366">
                  <c:v>0.29338199999999998</c:v>
                </c:pt>
                <c:pt idx="367">
                  <c:v>0.28117900000000001</c:v>
                </c:pt>
                <c:pt idx="368">
                  <c:v>0.31044499999999997</c:v>
                </c:pt>
                <c:pt idx="369">
                  <c:v>0.31775500000000001</c:v>
                </c:pt>
                <c:pt idx="370">
                  <c:v>0.33385499999999996</c:v>
                </c:pt>
                <c:pt idx="371">
                  <c:v>0.401667</c:v>
                </c:pt>
                <c:pt idx="372">
                  <c:v>0.40446899999999997</c:v>
                </c:pt>
                <c:pt idx="373">
                  <c:v>0.39426699999999998</c:v>
                </c:pt>
                <c:pt idx="374">
                  <c:v>0.37729499999999999</c:v>
                </c:pt>
                <c:pt idx="375">
                  <c:v>0.35955000000000004</c:v>
                </c:pt>
                <c:pt idx="376">
                  <c:v>0.36827899999999997</c:v>
                </c:pt>
                <c:pt idx="377">
                  <c:v>0.41392399999999996</c:v>
                </c:pt>
                <c:pt idx="378">
                  <c:v>0.43776299999999996</c:v>
                </c:pt>
                <c:pt idx="379">
                  <c:v>0.42101099999999997</c:v>
                </c:pt>
                <c:pt idx="380">
                  <c:v>0.41505799999999998</c:v>
                </c:pt>
                <c:pt idx="381">
                  <c:v>0.39374699999999996</c:v>
                </c:pt>
                <c:pt idx="382">
                  <c:v>0.35862299999999997</c:v>
                </c:pt>
                <c:pt idx="383">
                  <c:v>0.340138</c:v>
                </c:pt>
                <c:pt idx="384">
                  <c:v>0.32766400000000001</c:v>
                </c:pt>
                <c:pt idx="385">
                  <c:v>0.30401400000000001</c:v>
                </c:pt>
                <c:pt idx="386">
                  <c:v>0.29475499999999999</c:v>
                </c:pt>
                <c:pt idx="387">
                  <c:v>0.30031599999999997</c:v>
                </c:pt>
                <c:pt idx="388">
                  <c:v>0.313191</c:v>
                </c:pt>
                <c:pt idx="389">
                  <c:v>0.33049200000000001</c:v>
                </c:pt>
                <c:pt idx="390">
                  <c:v>0.34233000000000002</c:v>
                </c:pt>
                <c:pt idx="391">
                  <c:v>0.30685200000000001</c:v>
                </c:pt>
                <c:pt idx="392">
                  <c:v>0.330758</c:v>
                </c:pt>
                <c:pt idx="393">
                  <c:v>0.32385599999999998</c:v>
                </c:pt>
                <c:pt idx="394">
                  <c:v>0.36648700000000001</c:v>
                </c:pt>
                <c:pt idx="395">
                  <c:v>0.38664299999999996</c:v>
                </c:pt>
                <c:pt idx="396">
                  <c:v>0.40630099999999997</c:v>
                </c:pt>
                <c:pt idx="397">
                  <c:v>0.405115</c:v>
                </c:pt>
                <c:pt idx="398">
                  <c:v>0.42782499999999996</c:v>
                </c:pt>
                <c:pt idx="399">
                  <c:v>0.41639199999999998</c:v>
                </c:pt>
                <c:pt idx="400">
                  <c:v>0.41292399999999996</c:v>
                </c:pt>
                <c:pt idx="401">
                  <c:v>0.39734700000000001</c:v>
                </c:pt>
                <c:pt idx="402">
                  <c:v>0.37233499999999997</c:v>
                </c:pt>
                <c:pt idx="403">
                  <c:v>0.39316399999999996</c:v>
                </c:pt>
                <c:pt idx="404">
                  <c:v>0.40290299999999996</c:v>
                </c:pt>
                <c:pt idx="405">
                  <c:v>0.37744800000000001</c:v>
                </c:pt>
                <c:pt idx="406">
                  <c:v>0.377253</c:v>
                </c:pt>
                <c:pt idx="407">
                  <c:v>0.37420899999999996</c:v>
                </c:pt>
                <c:pt idx="408">
                  <c:v>0.36804000000000003</c:v>
                </c:pt>
                <c:pt idx="409">
                  <c:v>0.34671299999999999</c:v>
                </c:pt>
                <c:pt idx="410">
                  <c:v>0.33983199999999997</c:v>
                </c:pt>
                <c:pt idx="411">
                  <c:v>0.31860899999999998</c:v>
                </c:pt>
                <c:pt idx="412">
                  <c:v>0.30756099999999997</c:v>
                </c:pt>
                <c:pt idx="413">
                  <c:v>0.28381099999999998</c:v>
                </c:pt>
                <c:pt idx="414">
                  <c:v>0.26615099999999997</c:v>
                </c:pt>
                <c:pt idx="415">
                  <c:v>0.26880599999999999</c:v>
                </c:pt>
                <c:pt idx="416">
                  <c:v>0.25938699999999998</c:v>
                </c:pt>
                <c:pt idx="417">
                  <c:v>0.26242499999999996</c:v>
                </c:pt>
                <c:pt idx="418">
                  <c:v>0.26025199999999998</c:v>
                </c:pt>
                <c:pt idx="419">
                  <c:v>0.25319399999999997</c:v>
                </c:pt>
                <c:pt idx="420">
                  <c:v>0.23769899999999999</c:v>
                </c:pt>
                <c:pt idx="421">
                  <c:v>0.229736</c:v>
                </c:pt>
                <c:pt idx="422">
                  <c:v>0.22119000000000003</c:v>
                </c:pt>
                <c:pt idx="423">
                  <c:v>0.22531599999999999</c:v>
                </c:pt>
                <c:pt idx="424">
                  <c:v>0.23020299999999999</c:v>
                </c:pt>
                <c:pt idx="425">
                  <c:v>0.22678699999999999</c:v>
                </c:pt>
                <c:pt idx="426">
                  <c:v>0.22473799999999999</c:v>
                </c:pt>
                <c:pt idx="427">
                  <c:v>0.22709699999999999</c:v>
                </c:pt>
                <c:pt idx="428">
                  <c:v>0.20502499999999999</c:v>
                </c:pt>
                <c:pt idx="429">
                  <c:v>0.207815</c:v>
                </c:pt>
                <c:pt idx="430">
                  <c:v>0.22037299999999999</c:v>
                </c:pt>
                <c:pt idx="431">
                  <c:v>0.22476199999999999</c:v>
                </c:pt>
                <c:pt idx="432">
                  <c:v>0.214418</c:v>
                </c:pt>
                <c:pt idx="433">
                  <c:v>0.220636</c:v>
                </c:pt>
                <c:pt idx="434">
                  <c:v>0.21423</c:v>
                </c:pt>
                <c:pt idx="435">
                  <c:v>0.20804199999999998</c:v>
                </c:pt>
                <c:pt idx="436">
                  <c:v>0.202793</c:v>
                </c:pt>
                <c:pt idx="437">
                  <c:v>0.22384699999999999</c:v>
                </c:pt>
                <c:pt idx="438">
                  <c:v>0.21002399999999999</c:v>
                </c:pt>
                <c:pt idx="439">
                  <c:v>0.23994699999999999</c:v>
                </c:pt>
                <c:pt idx="440">
                  <c:v>0.26222400000000001</c:v>
                </c:pt>
                <c:pt idx="441">
                  <c:v>0.29069800000000001</c:v>
                </c:pt>
                <c:pt idx="442">
                  <c:v>0.32659099999999996</c:v>
                </c:pt>
                <c:pt idx="443">
                  <c:v>0.37488199999999999</c:v>
                </c:pt>
                <c:pt idx="444">
                  <c:v>0.43151499999999998</c:v>
                </c:pt>
                <c:pt idx="445">
                  <c:v>0.46191099999999996</c:v>
                </c:pt>
                <c:pt idx="446">
                  <c:v>0.47686799999999996</c:v>
                </c:pt>
                <c:pt idx="447">
                  <c:v>0.48282799999999998</c:v>
                </c:pt>
                <c:pt idx="448">
                  <c:v>0.53852100000000003</c:v>
                </c:pt>
                <c:pt idx="449">
                  <c:v>0.551369</c:v>
                </c:pt>
                <c:pt idx="450">
                  <c:v>0.52445799999999998</c:v>
                </c:pt>
                <c:pt idx="451">
                  <c:v>0.51798699999999998</c:v>
                </c:pt>
                <c:pt idx="452">
                  <c:v>0.54105599999999998</c:v>
                </c:pt>
                <c:pt idx="453">
                  <c:v>0.58850199999999997</c:v>
                </c:pt>
                <c:pt idx="454">
                  <c:v>0.62883499999999992</c:v>
                </c:pt>
                <c:pt idx="455">
                  <c:v>0.6415900000000001</c:v>
                </c:pt>
                <c:pt idx="456">
                  <c:v>0.66209099999999999</c:v>
                </c:pt>
                <c:pt idx="457">
                  <c:v>0.70150599999999996</c:v>
                </c:pt>
                <c:pt idx="458">
                  <c:v>0.72033499999999995</c:v>
                </c:pt>
                <c:pt idx="459">
                  <c:v>0.73950199999999999</c:v>
                </c:pt>
                <c:pt idx="460">
                  <c:v>0.72931099999999993</c:v>
                </c:pt>
                <c:pt idx="461">
                  <c:v>0.70254000000000005</c:v>
                </c:pt>
                <c:pt idx="462">
                  <c:v>0.74135499999999999</c:v>
                </c:pt>
                <c:pt idx="463">
                  <c:v>0.70711599999999997</c:v>
                </c:pt>
                <c:pt idx="464">
                  <c:v>0.62939599999999996</c:v>
                </c:pt>
                <c:pt idx="465">
                  <c:v>0.62188900000000003</c:v>
                </c:pt>
                <c:pt idx="466">
                  <c:v>0.66002499999999997</c:v>
                </c:pt>
                <c:pt idx="467">
                  <c:v>0.61131799999999992</c:v>
                </c:pt>
                <c:pt idx="468">
                  <c:v>0.57346200000000003</c:v>
                </c:pt>
                <c:pt idx="469">
                  <c:v>0.54475499999999999</c:v>
                </c:pt>
                <c:pt idx="470">
                  <c:v>0.50842599999999993</c:v>
                </c:pt>
                <c:pt idx="471">
                  <c:v>0.40328900000000001</c:v>
                </c:pt>
                <c:pt idx="472">
                  <c:v>0.44992899999999997</c:v>
                </c:pt>
                <c:pt idx="473">
                  <c:v>0.462148</c:v>
                </c:pt>
                <c:pt idx="474">
                  <c:v>0.431031</c:v>
                </c:pt>
                <c:pt idx="475">
                  <c:v>0.43983699999999998</c:v>
                </c:pt>
                <c:pt idx="476">
                  <c:v>0.42305099999999995</c:v>
                </c:pt>
                <c:pt idx="477">
                  <c:v>0.45476699999999998</c:v>
                </c:pt>
                <c:pt idx="478">
                  <c:v>0.54755000000000009</c:v>
                </c:pt>
                <c:pt idx="479">
                  <c:v>0.52964899999999993</c:v>
                </c:pt>
                <c:pt idx="480">
                  <c:v>0.52131799999999995</c:v>
                </c:pt>
                <c:pt idx="481">
                  <c:v>0.52338099999999999</c:v>
                </c:pt>
                <c:pt idx="482">
                  <c:v>0.47886199999999995</c:v>
                </c:pt>
                <c:pt idx="483">
                  <c:v>0.47697699999999998</c:v>
                </c:pt>
                <c:pt idx="484">
                  <c:v>0.43300499999999997</c:v>
                </c:pt>
                <c:pt idx="485">
                  <c:v>0.41479299999999997</c:v>
                </c:pt>
                <c:pt idx="486">
                  <c:v>0.46593599999999996</c:v>
                </c:pt>
                <c:pt idx="487">
                  <c:v>0.44165399999999999</c:v>
                </c:pt>
                <c:pt idx="488">
                  <c:v>0.44133099999999997</c:v>
                </c:pt>
                <c:pt idx="489">
                  <c:v>0.418493</c:v>
                </c:pt>
                <c:pt idx="490">
                  <c:v>0.40218000000000004</c:v>
                </c:pt>
                <c:pt idx="491">
                  <c:v>0.403194</c:v>
                </c:pt>
                <c:pt idx="492">
                  <c:v>0.38608100000000001</c:v>
                </c:pt>
                <c:pt idx="493">
                  <c:v>0.36584099999999997</c:v>
                </c:pt>
                <c:pt idx="494">
                  <c:v>0.36929499999999998</c:v>
                </c:pt>
                <c:pt idx="495">
                  <c:v>0.39083899999999999</c:v>
                </c:pt>
                <c:pt idx="496">
                  <c:v>0.38854299999999997</c:v>
                </c:pt>
                <c:pt idx="497">
                  <c:v>0.37640299999999999</c:v>
                </c:pt>
                <c:pt idx="498">
                  <c:v>0.38220399999999999</c:v>
                </c:pt>
                <c:pt idx="499">
                  <c:v>0.36279400000000001</c:v>
                </c:pt>
                <c:pt idx="500">
                  <c:v>0.34883199999999998</c:v>
                </c:pt>
                <c:pt idx="501">
                  <c:v>0.317801</c:v>
                </c:pt>
                <c:pt idx="502">
                  <c:v>0.310892</c:v>
                </c:pt>
                <c:pt idx="503">
                  <c:v>0.27096599999999998</c:v>
                </c:pt>
                <c:pt idx="504">
                  <c:v>0.226242</c:v>
                </c:pt>
                <c:pt idx="505">
                  <c:v>0.208729</c:v>
                </c:pt>
                <c:pt idx="506">
                  <c:v>0.22006799999999999</c:v>
                </c:pt>
                <c:pt idx="507">
                  <c:v>0.20826599999999998</c:v>
                </c:pt>
                <c:pt idx="508">
                  <c:v>0.23841799999999999</c:v>
                </c:pt>
                <c:pt idx="509">
                  <c:v>0.258081</c:v>
                </c:pt>
                <c:pt idx="510">
                  <c:v>0.256386</c:v>
                </c:pt>
                <c:pt idx="511">
                  <c:v>0.24620699999999998</c:v>
                </c:pt>
                <c:pt idx="512">
                  <c:v>0.23138499999999998</c:v>
                </c:pt>
                <c:pt idx="513">
                  <c:v>0.21721000000000001</c:v>
                </c:pt>
                <c:pt idx="514">
                  <c:v>0.20500000000000002</c:v>
                </c:pt>
                <c:pt idx="515">
                  <c:v>0.19359899999999999</c:v>
                </c:pt>
                <c:pt idx="516">
                  <c:v>0.17633399999999999</c:v>
                </c:pt>
                <c:pt idx="517">
                  <c:v>0.15626199999999998</c:v>
                </c:pt>
                <c:pt idx="518">
                  <c:v>0.14305699999999999</c:v>
                </c:pt>
                <c:pt idx="519">
                  <c:v>0.13605100000000001</c:v>
                </c:pt>
                <c:pt idx="520">
                  <c:v>0.124708</c:v>
                </c:pt>
                <c:pt idx="521">
                  <c:v>9.8151000000000002E-2</c:v>
                </c:pt>
                <c:pt idx="522">
                  <c:v>0.106031</c:v>
                </c:pt>
                <c:pt idx="523">
                  <c:v>0.10502099999999999</c:v>
                </c:pt>
                <c:pt idx="524">
                  <c:v>0.10416399999999999</c:v>
                </c:pt>
                <c:pt idx="525">
                  <c:v>0.114992</c:v>
                </c:pt>
                <c:pt idx="526">
                  <c:v>0.11218000000000002</c:v>
                </c:pt>
                <c:pt idx="527">
                  <c:v>0.11604399999999999</c:v>
                </c:pt>
                <c:pt idx="528">
                  <c:v>0.12739899999999998</c:v>
                </c:pt>
                <c:pt idx="529">
                  <c:v>0.12576399999999999</c:v>
                </c:pt>
                <c:pt idx="530">
                  <c:v>0.12618199999999999</c:v>
                </c:pt>
                <c:pt idx="531">
                  <c:v>0.11798399999999999</c:v>
                </c:pt>
                <c:pt idx="532">
                  <c:v>0.122834</c:v>
                </c:pt>
                <c:pt idx="533">
                  <c:v>0.12504499999999999</c:v>
                </c:pt>
                <c:pt idx="534">
                  <c:v>0.13841799999999999</c:v>
                </c:pt>
                <c:pt idx="535">
                  <c:v>0.14729200000000001</c:v>
                </c:pt>
                <c:pt idx="536">
                  <c:v>0.146122</c:v>
                </c:pt>
                <c:pt idx="537">
                  <c:v>0.13481399999999999</c:v>
                </c:pt>
                <c:pt idx="538">
                  <c:v>0.168626</c:v>
                </c:pt>
                <c:pt idx="539">
                  <c:v>0.187636</c:v>
                </c:pt>
                <c:pt idx="540">
                  <c:v>0.19889399999999999</c:v>
                </c:pt>
                <c:pt idx="541">
                  <c:v>0.20652899999999999</c:v>
                </c:pt>
                <c:pt idx="542">
                  <c:v>0.21134699999999998</c:v>
                </c:pt>
                <c:pt idx="543">
                  <c:v>0.23136799999999999</c:v>
                </c:pt>
                <c:pt idx="544">
                  <c:v>0.20206099999999999</c:v>
                </c:pt>
                <c:pt idx="545">
                  <c:v>0.19338899999999998</c:v>
                </c:pt>
                <c:pt idx="546">
                  <c:v>0.18048599999999998</c:v>
                </c:pt>
                <c:pt idx="547">
                  <c:v>0.17125899999999999</c:v>
                </c:pt>
                <c:pt idx="548">
                  <c:v>0.147672</c:v>
                </c:pt>
                <c:pt idx="549">
                  <c:v>0.13765000000000002</c:v>
                </c:pt>
                <c:pt idx="550">
                  <c:v>0.128027</c:v>
                </c:pt>
                <c:pt idx="551">
                  <c:v>0.11812499999999999</c:v>
                </c:pt>
                <c:pt idx="552">
                  <c:v>0.11260299999999999</c:v>
                </c:pt>
                <c:pt idx="553">
                  <c:v>0.10049000000000001</c:v>
                </c:pt>
                <c:pt idx="554">
                  <c:v>6.9432999999999995E-2</c:v>
                </c:pt>
                <c:pt idx="555">
                  <c:v>6.9554999999999992E-2</c:v>
                </c:pt>
                <c:pt idx="556">
                  <c:v>6.7469000000000001E-2</c:v>
                </c:pt>
                <c:pt idx="557">
                  <c:v>6.6941000000000001E-2</c:v>
                </c:pt>
                <c:pt idx="558">
                  <c:v>6.5402000000000002E-2</c:v>
                </c:pt>
                <c:pt idx="559">
                  <c:v>7.3170000000000013E-2</c:v>
                </c:pt>
                <c:pt idx="560">
                  <c:v>7.0408999999999999E-2</c:v>
                </c:pt>
                <c:pt idx="561">
                  <c:v>6.8609000000000003E-2</c:v>
                </c:pt>
                <c:pt idx="562">
                  <c:v>7.0630999999999999E-2</c:v>
                </c:pt>
                <c:pt idx="563">
                  <c:v>6.611199999999999E-2</c:v>
                </c:pt>
                <c:pt idx="564">
                  <c:v>4.8527000000000001E-2</c:v>
                </c:pt>
                <c:pt idx="565">
                  <c:v>5.4643999999999998E-2</c:v>
                </c:pt>
                <c:pt idx="566">
                  <c:v>5.0508999999999998E-2</c:v>
                </c:pt>
                <c:pt idx="567">
                  <c:v>4.9596000000000001E-2</c:v>
                </c:pt>
                <c:pt idx="568">
                  <c:v>5.7402999999999996E-2</c:v>
                </c:pt>
                <c:pt idx="569">
                  <c:v>6.4916000000000001E-2</c:v>
                </c:pt>
                <c:pt idx="570">
                  <c:v>9.2761999999999997E-2</c:v>
                </c:pt>
                <c:pt idx="571">
                  <c:v>8.9497999999999994E-2</c:v>
                </c:pt>
                <c:pt idx="572">
                  <c:v>0.10162099999999999</c:v>
                </c:pt>
                <c:pt idx="573">
                  <c:v>0.11033599999999999</c:v>
                </c:pt>
                <c:pt idx="574">
                  <c:v>0.11502599999999999</c:v>
                </c:pt>
                <c:pt idx="575">
                  <c:v>0.12929499999999999</c:v>
                </c:pt>
                <c:pt idx="576">
                  <c:v>0.11905199999999999</c:v>
                </c:pt>
                <c:pt idx="577">
                  <c:v>0.12197699999999999</c:v>
                </c:pt>
                <c:pt idx="578">
                  <c:v>9.1241000000000003E-2</c:v>
                </c:pt>
                <c:pt idx="579">
                  <c:v>8.9200000000000002E-2</c:v>
                </c:pt>
                <c:pt idx="580">
                  <c:v>7.986299999999999E-2</c:v>
                </c:pt>
                <c:pt idx="581">
                  <c:v>7.0100999999999997E-2</c:v>
                </c:pt>
                <c:pt idx="582">
                  <c:v>5.2157999999999996E-2</c:v>
                </c:pt>
                <c:pt idx="583">
                  <c:v>4.5797999999999998E-2</c:v>
                </c:pt>
                <c:pt idx="584">
                  <c:v>3.8593999999999996E-2</c:v>
                </c:pt>
                <c:pt idx="585">
                  <c:v>3.4963999999999995E-2</c:v>
                </c:pt>
                <c:pt idx="586">
                  <c:v>5.5100000000000003E-2</c:v>
                </c:pt>
                <c:pt idx="587">
                  <c:v>5.1873999999999997E-2</c:v>
                </c:pt>
                <c:pt idx="588">
                  <c:v>5.5035000000000001E-2</c:v>
                </c:pt>
                <c:pt idx="589">
                  <c:v>4.0870000000000004E-2</c:v>
                </c:pt>
                <c:pt idx="590">
                  <c:v>4.1620999999999998E-2</c:v>
                </c:pt>
                <c:pt idx="591">
                  <c:v>5.3691999999999997E-2</c:v>
                </c:pt>
                <c:pt idx="592">
                  <c:v>5.7741999999999995E-2</c:v>
                </c:pt>
                <c:pt idx="593">
                  <c:v>5.8638999999999997E-2</c:v>
                </c:pt>
                <c:pt idx="594">
                  <c:v>6.9964999999999999E-2</c:v>
                </c:pt>
                <c:pt idx="595">
                  <c:v>6.7290000000000003E-2</c:v>
                </c:pt>
                <c:pt idx="596">
                  <c:v>5.9781999999999995E-2</c:v>
                </c:pt>
                <c:pt idx="597">
                  <c:v>5.5452999999999995E-2</c:v>
                </c:pt>
                <c:pt idx="598">
                  <c:v>4.8034E-2</c:v>
                </c:pt>
                <c:pt idx="599">
                  <c:v>5.1393999999999995E-2</c:v>
                </c:pt>
                <c:pt idx="600">
                  <c:v>5.9330000000000008E-2</c:v>
                </c:pt>
                <c:pt idx="601">
                  <c:v>6.1733999999999997E-2</c:v>
                </c:pt>
                <c:pt idx="602">
                  <c:v>5.2400999999999996E-2</c:v>
                </c:pt>
                <c:pt idx="603">
                  <c:v>6.0755999999999998E-2</c:v>
                </c:pt>
                <c:pt idx="604">
                  <c:v>5.0373999999999995E-2</c:v>
                </c:pt>
                <c:pt idx="605">
                  <c:v>4.5866999999999998E-2</c:v>
                </c:pt>
                <c:pt idx="606">
                  <c:v>4.1735999999999995E-2</c:v>
                </c:pt>
                <c:pt idx="607">
                  <c:v>4.1632999999999996E-2</c:v>
                </c:pt>
                <c:pt idx="608">
                  <c:v>4.0887E-2</c:v>
                </c:pt>
                <c:pt idx="609">
                  <c:v>3.6188999999999999E-2</c:v>
                </c:pt>
                <c:pt idx="610">
                  <c:v>3.4405999999999999E-2</c:v>
                </c:pt>
                <c:pt idx="611">
                  <c:v>3.2119000000000002E-2</c:v>
                </c:pt>
                <c:pt idx="612">
                  <c:v>3.0683999999999999E-2</c:v>
                </c:pt>
                <c:pt idx="613">
                  <c:v>1.9290999999999999E-2</c:v>
                </c:pt>
                <c:pt idx="614">
                  <c:v>1.6241999999999999E-2</c:v>
                </c:pt>
                <c:pt idx="615">
                  <c:v>1.4697999999999999E-2</c:v>
                </c:pt>
                <c:pt idx="616">
                  <c:v>1.2515999999999999E-2</c:v>
                </c:pt>
                <c:pt idx="617">
                  <c:v>1.3143999999999999E-2</c:v>
                </c:pt>
                <c:pt idx="618">
                  <c:v>1.1198999999999999E-2</c:v>
                </c:pt>
                <c:pt idx="619">
                  <c:v>8.8769999999999995E-3</c:v>
                </c:pt>
                <c:pt idx="620">
                  <c:v>8.8570000000000003E-3</c:v>
                </c:pt>
                <c:pt idx="621">
                  <c:v>4.4889999999999999E-3</c:v>
                </c:pt>
                <c:pt idx="622">
                  <c:v>2.8867E-2</c:v>
                </c:pt>
                <c:pt idx="623">
                  <c:v>6.6198999999999994E-2</c:v>
                </c:pt>
                <c:pt idx="624">
                  <c:v>8.8596999999999995E-2</c:v>
                </c:pt>
                <c:pt idx="625">
                  <c:v>9.8180000000000003E-2</c:v>
                </c:pt>
                <c:pt idx="626">
                  <c:v>0.125027</c:v>
                </c:pt>
                <c:pt idx="627">
                  <c:v>0.14280699999999999</c:v>
                </c:pt>
                <c:pt idx="628">
                  <c:v>0.133517</c:v>
                </c:pt>
                <c:pt idx="629">
                  <c:v>0.128474</c:v>
                </c:pt>
                <c:pt idx="630">
                  <c:v>0.103808</c:v>
                </c:pt>
                <c:pt idx="631">
                  <c:v>0.10367000000000001</c:v>
                </c:pt>
                <c:pt idx="632">
                  <c:v>8.9547000000000002E-2</c:v>
                </c:pt>
                <c:pt idx="633">
                  <c:v>7.8724000000000002E-2</c:v>
                </c:pt>
                <c:pt idx="634">
                  <c:v>6.8875999999999993E-2</c:v>
                </c:pt>
                <c:pt idx="635">
                  <c:v>6.5396999999999997E-2</c:v>
                </c:pt>
                <c:pt idx="636">
                  <c:v>5.2150000000000002E-2</c:v>
                </c:pt>
                <c:pt idx="637">
                  <c:v>4.9263999999999995E-2</c:v>
                </c:pt>
                <c:pt idx="638">
                  <c:v>7.5104999999999991E-2</c:v>
                </c:pt>
                <c:pt idx="639">
                  <c:v>8.1998000000000001E-2</c:v>
                </c:pt>
                <c:pt idx="640">
                  <c:v>8.5880000000000012E-2</c:v>
                </c:pt>
                <c:pt idx="641">
                  <c:v>8.3570999999999993E-2</c:v>
                </c:pt>
                <c:pt idx="642">
                  <c:v>8.3762000000000003E-2</c:v>
                </c:pt>
                <c:pt idx="643">
                  <c:v>8.3457999999999991E-2</c:v>
                </c:pt>
                <c:pt idx="644">
                  <c:v>8.9023999999999992E-2</c:v>
                </c:pt>
                <c:pt idx="645">
                  <c:v>0.10478699999999999</c:v>
                </c:pt>
                <c:pt idx="646">
                  <c:v>9.8345000000000002E-2</c:v>
                </c:pt>
                <c:pt idx="647">
                  <c:v>9.9126999999999993E-2</c:v>
                </c:pt>
                <c:pt idx="648">
                  <c:v>0.11098799999999999</c:v>
                </c:pt>
                <c:pt idx="649">
                  <c:v>0.11347000000000002</c:v>
                </c:pt>
                <c:pt idx="650">
                  <c:v>0.11727000000000001</c:v>
                </c:pt>
                <c:pt idx="651">
                  <c:v>0.11855299999999999</c:v>
                </c:pt>
                <c:pt idx="652">
                  <c:v>0.11180799999999999</c:v>
                </c:pt>
                <c:pt idx="653">
                  <c:v>0.105783</c:v>
                </c:pt>
                <c:pt idx="654">
                  <c:v>9.7162999999999999E-2</c:v>
                </c:pt>
                <c:pt idx="655">
                  <c:v>8.6753999999999998E-2</c:v>
                </c:pt>
                <c:pt idx="656">
                  <c:v>8.9559E-2</c:v>
                </c:pt>
                <c:pt idx="657">
                  <c:v>9.4700999999999994E-2</c:v>
                </c:pt>
                <c:pt idx="658">
                  <c:v>9.4991999999999993E-2</c:v>
                </c:pt>
                <c:pt idx="659">
                  <c:v>0.10284599999999999</c:v>
                </c:pt>
                <c:pt idx="660">
                  <c:v>0.10132099999999999</c:v>
                </c:pt>
                <c:pt idx="661">
                  <c:v>0.106195</c:v>
                </c:pt>
                <c:pt idx="662">
                  <c:v>0.108294</c:v>
                </c:pt>
                <c:pt idx="663">
                  <c:v>9.966499999999999E-2</c:v>
                </c:pt>
                <c:pt idx="664">
                  <c:v>0.100216</c:v>
                </c:pt>
                <c:pt idx="665">
                  <c:v>0.12126899999999999</c:v>
                </c:pt>
                <c:pt idx="666">
                  <c:v>0.10989499999999999</c:v>
                </c:pt>
                <c:pt idx="667">
                  <c:v>0.11702699999999999</c:v>
                </c:pt>
                <c:pt idx="668">
                  <c:v>0.118085</c:v>
                </c:pt>
                <c:pt idx="669">
                  <c:v>0.11379199999999999</c:v>
                </c:pt>
                <c:pt idx="670">
                  <c:v>0.12203799999999999</c:v>
                </c:pt>
                <c:pt idx="671">
                  <c:v>0.126495</c:v>
                </c:pt>
                <c:pt idx="672">
                  <c:v>0.122434</c:v>
                </c:pt>
                <c:pt idx="673">
                  <c:v>0.13842199999999999</c:v>
                </c:pt>
                <c:pt idx="674">
                  <c:v>0.125607</c:v>
                </c:pt>
                <c:pt idx="675">
                  <c:v>0.12440799999999999</c:v>
                </c:pt>
                <c:pt idx="676">
                  <c:v>0.132828</c:v>
                </c:pt>
                <c:pt idx="677">
                  <c:v>0.135855</c:v>
                </c:pt>
                <c:pt idx="678">
                  <c:v>0.15055499999999999</c:v>
                </c:pt>
                <c:pt idx="679">
                  <c:v>0.15426799999999999</c:v>
                </c:pt>
                <c:pt idx="680">
                  <c:v>0.18018399999999998</c:v>
                </c:pt>
                <c:pt idx="681">
                  <c:v>0.18446299999999999</c:v>
                </c:pt>
                <c:pt idx="682">
                  <c:v>0.173319</c:v>
                </c:pt>
                <c:pt idx="683">
                  <c:v>0.187029</c:v>
                </c:pt>
                <c:pt idx="684">
                  <c:v>0.183201</c:v>
                </c:pt>
                <c:pt idx="685">
                  <c:v>0.24923799999999999</c:v>
                </c:pt>
                <c:pt idx="686">
                  <c:v>0.25543000000000005</c:v>
                </c:pt>
                <c:pt idx="687">
                  <c:v>0.30176599999999998</c:v>
                </c:pt>
                <c:pt idx="688">
                  <c:v>0.29414399999999996</c:v>
                </c:pt>
                <c:pt idx="689">
                  <c:v>0.29725099999999999</c:v>
                </c:pt>
                <c:pt idx="690">
                  <c:v>0.292464</c:v>
                </c:pt>
                <c:pt idx="691">
                  <c:v>0.29401899999999997</c:v>
                </c:pt>
                <c:pt idx="692">
                  <c:v>0.23158000000000001</c:v>
                </c:pt>
                <c:pt idx="693">
                  <c:v>0.21702000000000002</c:v>
                </c:pt>
                <c:pt idx="694">
                  <c:v>0.23142399999999999</c:v>
                </c:pt>
                <c:pt idx="695">
                  <c:v>0.22589599999999999</c:v>
                </c:pt>
                <c:pt idx="696">
                  <c:v>0.235261</c:v>
                </c:pt>
                <c:pt idx="697">
                  <c:v>0.23688799999999999</c:v>
                </c:pt>
                <c:pt idx="698">
                  <c:v>0.22475599999999998</c:v>
                </c:pt>
                <c:pt idx="699">
                  <c:v>0.20942000000000002</c:v>
                </c:pt>
                <c:pt idx="700">
                  <c:v>0.18538099999999999</c:v>
                </c:pt>
                <c:pt idx="701">
                  <c:v>0.16817000000000001</c:v>
                </c:pt>
                <c:pt idx="702">
                  <c:v>0.15992499999999998</c:v>
                </c:pt>
                <c:pt idx="703">
                  <c:v>0.148368</c:v>
                </c:pt>
                <c:pt idx="704">
                  <c:v>0.128278</c:v>
                </c:pt>
                <c:pt idx="705">
                  <c:v>0.113229</c:v>
                </c:pt>
                <c:pt idx="706">
                  <c:v>0.110651</c:v>
                </c:pt>
                <c:pt idx="707">
                  <c:v>0.10938099999999999</c:v>
                </c:pt>
                <c:pt idx="708">
                  <c:v>0.11337399999999999</c:v>
                </c:pt>
                <c:pt idx="709">
                  <c:v>0.10681299999999999</c:v>
                </c:pt>
                <c:pt idx="710">
                  <c:v>0.115062</c:v>
                </c:pt>
                <c:pt idx="711">
                  <c:v>0.11448899999999999</c:v>
                </c:pt>
                <c:pt idx="712">
                  <c:v>0.11719199999999999</c:v>
                </c:pt>
                <c:pt idx="713">
                  <c:v>0.11549000000000001</c:v>
                </c:pt>
                <c:pt idx="714">
                  <c:v>0.11552499999999999</c:v>
                </c:pt>
                <c:pt idx="715">
                  <c:v>0.123222</c:v>
                </c:pt>
                <c:pt idx="716">
                  <c:v>0.12420099999999999</c:v>
                </c:pt>
                <c:pt idx="717">
                  <c:v>0.150725</c:v>
                </c:pt>
                <c:pt idx="718">
                  <c:v>0.14732199999999998</c:v>
                </c:pt>
                <c:pt idx="719">
                  <c:v>0.152916</c:v>
                </c:pt>
                <c:pt idx="720">
                  <c:v>0.16028899999999999</c:v>
                </c:pt>
                <c:pt idx="721">
                  <c:v>0.144042</c:v>
                </c:pt>
                <c:pt idx="722">
                  <c:v>0.118838</c:v>
                </c:pt>
                <c:pt idx="723">
                  <c:v>0.10904899999999999</c:v>
                </c:pt>
                <c:pt idx="724">
                  <c:v>0.110635</c:v>
                </c:pt>
                <c:pt idx="725">
                  <c:v>0.10456000000000001</c:v>
                </c:pt>
                <c:pt idx="726">
                  <c:v>0.10691099999999999</c:v>
                </c:pt>
                <c:pt idx="727">
                  <c:v>0.123553</c:v>
                </c:pt>
                <c:pt idx="728">
                  <c:v>0.11699899999999999</c:v>
                </c:pt>
                <c:pt idx="729">
                  <c:v>0.122751</c:v>
                </c:pt>
                <c:pt idx="730">
                  <c:v>0.11616499999999999</c:v>
                </c:pt>
                <c:pt idx="731">
                  <c:v>0.10557499999999999</c:v>
                </c:pt>
                <c:pt idx="732">
                  <c:v>0.102825</c:v>
                </c:pt>
                <c:pt idx="733">
                  <c:v>8.3570000000000005E-2</c:v>
                </c:pt>
                <c:pt idx="734">
                  <c:v>7.9354999999999995E-2</c:v>
                </c:pt>
                <c:pt idx="735">
                  <c:v>7.9153000000000001E-2</c:v>
                </c:pt>
                <c:pt idx="736">
                  <c:v>7.1558999999999998E-2</c:v>
                </c:pt>
                <c:pt idx="737">
                  <c:v>7.1854000000000001E-2</c:v>
                </c:pt>
                <c:pt idx="738">
                  <c:v>6.7353999999999997E-2</c:v>
                </c:pt>
                <c:pt idx="739">
                  <c:v>6.4704999999999999E-2</c:v>
                </c:pt>
                <c:pt idx="740">
                  <c:v>5.7845000000000001E-2</c:v>
                </c:pt>
                <c:pt idx="741">
                  <c:v>4.3565E-2</c:v>
                </c:pt>
                <c:pt idx="742">
                  <c:v>3.8733999999999998E-2</c:v>
                </c:pt>
                <c:pt idx="743">
                  <c:v>3.7524999999999996E-2</c:v>
                </c:pt>
                <c:pt idx="744">
                  <c:v>2.8780000000000003E-2</c:v>
                </c:pt>
                <c:pt idx="745">
                  <c:v>2.5888999999999999E-2</c:v>
                </c:pt>
                <c:pt idx="746">
                  <c:v>2.5700999999999998E-2</c:v>
                </c:pt>
                <c:pt idx="747">
                  <c:v>2.5250000000000002E-2</c:v>
                </c:pt>
                <c:pt idx="748">
                  <c:v>1.7840000000000002E-2</c:v>
                </c:pt>
                <c:pt idx="749">
                  <c:v>2.0912E-2</c:v>
                </c:pt>
                <c:pt idx="750">
                  <c:v>3.1232999999999997E-2</c:v>
                </c:pt>
                <c:pt idx="751">
                  <c:v>3.2680000000000001E-2</c:v>
                </c:pt>
                <c:pt idx="752">
                  <c:v>3.6950000000000004E-2</c:v>
                </c:pt>
                <c:pt idx="753">
                  <c:v>8.9381999999999989E-2</c:v>
                </c:pt>
                <c:pt idx="754">
                  <c:v>0.103501</c:v>
                </c:pt>
                <c:pt idx="755">
                  <c:v>0.123863</c:v>
                </c:pt>
                <c:pt idx="756">
                  <c:v>0.135271</c:v>
                </c:pt>
                <c:pt idx="757">
                  <c:v>0.139288</c:v>
                </c:pt>
                <c:pt idx="758">
                  <c:v>0.143459</c:v>
                </c:pt>
                <c:pt idx="759">
                  <c:v>0.134631</c:v>
                </c:pt>
                <c:pt idx="760">
                  <c:v>0.15299699999999999</c:v>
                </c:pt>
                <c:pt idx="761">
                  <c:v>0.15379599999999999</c:v>
                </c:pt>
                <c:pt idx="762">
                  <c:v>0.17235599999999998</c:v>
                </c:pt>
                <c:pt idx="763">
                  <c:v>0.155083</c:v>
                </c:pt>
                <c:pt idx="764">
                  <c:v>0.127805</c:v>
                </c:pt>
                <c:pt idx="765">
                  <c:v>0.117295</c:v>
                </c:pt>
                <c:pt idx="766">
                  <c:v>0.10634399999999999</c:v>
                </c:pt>
                <c:pt idx="767">
                  <c:v>0.108083</c:v>
                </c:pt>
                <c:pt idx="768">
                  <c:v>0.102629</c:v>
                </c:pt>
                <c:pt idx="769">
                  <c:v>0.10707699999999999</c:v>
                </c:pt>
                <c:pt idx="770">
                  <c:v>9.226899999999999E-2</c:v>
                </c:pt>
                <c:pt idx="771">
                  <c:v>9.0957999999999997E-2</c:v>
                </c:pt>
                <c:pt idx="772">
                  <c:v>9.4833000000000001E-2</c:v>
                </c:pt>
                <c:pt idx="773">
                  <c:v>7.6321E-2</c:v>
                </c:pt>
                <c:pt idx="774">
                  <c:v>7.7576999999999993E-2</c:v>
                </c:pt>
                <c:pt idx="775">
                  <c:v>7.0398000000000002E-2</c:v>
                </c:pt>
                <c:pt idx="776">
                  <c:v>8.5975999999999997E-2</c:v>
                </c:pt>
                <c:pt idx="777">
                  <c:v>8.3475999999999995E-2</c:v>
                </c:pt>
                <c:pt idx="778">
                  <c:v>8.0110000000000001E-2</c:v>
                </c:pt>
                <c:pt idx="779">
                  <c:v>7.6698000000000002E-2</c:v>
                </c:pt>
                <c:pt idx="780">
                  <c:v>7.5466999999999992E-2</c:v>
                </c:pt>
                <c:pt idx="781">
                  <c:v>7.2394E-2</c:v>
                </c:pt>
                <c:pt idx="782">
                  <c:v>6.9805999999999993E-2</c:v>
                </c:pt>
                <c:pt idx="783">
                  <c:v>7.6950000000000005E-2</c:v>
                </c:pt>
                <c:pt idx="784">
                  <c:v>6.991E-2</c:v>
                </c:pt>
                <c:pt idx="785">
                  <c:v>8.1124000000000002E-2</c:v>
                </c:pt>
                <c:pt idx="786">
                  <c:v>7.8963999999999993E-2</c:v>
                </c:pt>
                <c:pt idx="787">
                  <c:v>7.8261999999999998E-2</c:v>
                </c:pt>
                <c:pt idx="788">
                  <c:v>9.1520000000000004E-2</c:v>
                </c:pt>
                <c:pt idx="789">
                  <c:v>8.2636000000000001E-2</c:v>
                </c:pt>
                <c:pt idx="790">
                  <c:v>7.0843000000000003E-2</c:v>
                </c:pt>
                <c:pt idx="791">
                  <c:v>5.0878E-2</c:v>
                </c:pt>
                <c:pt idx="792">
                  <c:v>3.5553000000000001E-2</c:v>
                </c:pt>
                <c:pt idx="793">
                  <c:v>4.3295E-2</c:v>
                </c:pt>
                <c:pt idx="794">
                  <c:v>4.4143999999999996E-2</c:v>
                </c:pt>
                <c:pt idx="795">
                  <c:v>4.9796E-2</c:v>
                </c:pt>
                <c:pt idx="796">
                  <c:v>4.4034999999999998E-2</c:v>
                </c:pt>
                <c:pt idx="797">
                  <c:v>4.5866999999999998E-2</c:v>
                </c:pt>
                <c:pt idx="798">
                  <c:v>5.6365999999999999E-2</c:v>
                </c:pt>
                <c:pt idx="799">
                  <c:v>5.7267999999999999E-2</c:v>
                </c:pt>
                <c:pt idx="800">
                  <c:v>5.3023000000000001E-2</c:v>
                </c:pt>
                <c:pt idx="801">
                  <c:v>5.9355999999999999E-2</c:v>
                </c:pt>
                <c:pt idx="802">
                  <c:v>6.0157999999999996E-2</c:v>
                </c:pt>
                <c:pt idx="803">
                  <c:v>6.4170000000000005E-2</c:v>
                </c:pt>
                <c:pt idx="804">
                  <c:v>5.4980000000000001E-2</c:v>
                </c:pt>
                <c:pt idx="805">
                  <c:v>5.3883999999999994E-2</c:v>
                </c:pt>
                <c:pt idx="806">
                  <c:v>5.4185999999999998E-2</c:v>
                </c:pt>
                <c:pt idx="807">
                  <c:v>4.9792999999999997E-2</c:v>
                </c:pt>
                <c:pt idx="808">
                  <c:v>4.4900000000000002E-2</c:v>
                </c:pt>
                <c:pt idx="809">
                  <c:v>3.7870999999999995E-2</c:v>
                </c:pt>
                <c:pt idx="810">
                  <c:v>3.2744999999999996E-2</c:v>
                </c:pt>
                <c:pt idx="811">
                  <c:v>4.1950999999999995E-2</c:v>
                </c:pt>
                <c:pt idx="812">
                  <c:v>4.7860000000000007E-2</c:v>
                </c:pt>
                <c:pt idx="813">
                  <c:v>4.7067999999999999E-2</c:v>
                </c:pt>
                <c:pt idx="814">
                  <c:v>4.3121E-2</c:v>
                </c:pt>
                <c:pt idx="815">
                  <c:v>3.5427E-2</c:v>
                </c:pt>
                <c:pt idx="816">
                  <c:v>2.3692999999999999E-2</c:v>
                </c:pt>
                <c:pt idx="817">
                  <c:v>2.5144999999999997E-2</c:v>
                </c:pt>
                <c:pt idx="818">
                  <c:v>3.3995999999999998E-2</c:v>
                </c:pt>
                <c:pt idx="819">
                  <c:v>3.0501999999999998E-2</c:v>
                </c:pt>
                <c:pt idx="820">
                  <c:v>2.6102999999999998E-2</c:v>
                </c:pt>
                <c:pt idx="821">
                  <c:v>3.4333999999999996E-2</c:v>
                </c:pt>
                <c:pt idx="822">
                  <c:v>3.5261000000000001E-2</c:v>
                </c:pt>
                <c:pt idx="823">
                  <c:v>2.8097E-2</c:v>
                </c:pt>
                <c:pt idx="824">
                  <c:v>2.8201999999999998E-2</c:v>
                </c:pt>
                <c:pt idx="825">
                  <c:v>2.8657999999999999E-2</c:v>
                </c:pt>
                <c:pt idx="826">
                  <c:v>2.8978E-2</c:v>
                </c:pt>
                <c:pt idx="827">
                  <c:v>2.6661999999999998E-2</c:v>
                </c:pt>
                <c:pt idx="828">
                  <c:v>4.8515999999999997E-2</c:v>
                </c:pt>
                <c:pt idx="829">
                  <c:v>3.6136999999999996E-2</c:v>
                </c:pt>
                <c:pt idx="830">
                  <c:v>3.2868000000000001E-2</c:v>
                </c:pt>
                <c:pt idx="831">
                  <c:v>3.703E-2</c:v>
                </c:pt>
                <c:pt idx="832">
                  <c:v>3.6691000000000001E-2</c:v>
                </c:pt>
                <c:pt idx="833">
                  <c:v>2.9911999999999998E-2</c:v>
                </c:pt>
                <c:pt idx="834">
                  <c:v>2.1930999999999999E-2</c:v>
                </c:pt>
                <c:pt idx="835">
                  <c:v>2.6637999999999998E-2</c:v>
                </c:pt>
                <c:pt idx="836">
                  <c:v>2.1332999999999998E-2</c:v>
                </c:pt>
                <c:pt idx="837">
                  <c:v>2.6241E-2</c:v>
                </c:pt>
                <c:pt idx="838">
                  <c:v>3.0773999999999999E-2</c:v>
                </c:pt>
                <c:pt idx="839">
                  <c:v>7.0880000000000012E-2</c:v>
                </c:pt>
                <c:pt idx="840">
                  <c:v>9.0653999999999998E-2</c:v>
                </c:pt>
                <c:pt idx="841">
                  <c:v>0.10760699999999999</c:v>
                </c:pt>
                <c:pt idx="842">
                  <c:v>0.11306799999999999</c:v>
                </c:pt>
                <c:pt idx="843">
                  <c:v>0.110189</c:v>
                </c:pt>
                <c:pt idx="844">
                  <c:v>0.108778</c:v>
                </c:pt>
                <c:pt idx="845">
                  <c:v>0.10291699999999999</c:v>
                </c:pt>
                <c:pt idx="846">
                  <c:v>0.118643</c:v>
                </c:pt>
                <c:pt idx="847">
                  <c:v>0.11097899999999999</c:v>
                </c:pt>
                <c:pt idx="848">
                  <c:v>0.100936</c:v>
                </c:pt>
                <c:pt idx="849">
                  <c:v>9.5653999999999989E-2</c:v>
                </c:pt>
                <c:pt idx="850">
                  <c:v>8.5960999999999996E-2</c:v>
                </c:pt>
                <c:pt idx="851">
                  <c:v>6.9276999999999991E-2</c:v>
                </c:pt>
                <c:pt idx="852">
                  <c:v>5.9185999999999996E-2</c:v>
                </c:pt>
                <c:pt idx="853">
                  <c:v>6.7706000000000002E-2</c:v>
                </c:pt>
                <c:pt idx="854">
                  <c:v>6.9768999999999998E-2</c:v>
                </c:pt>
                <c:pt idx="855">
                  <c:v>5.4981999999999996E-2</c:v>
                </c:pt>
                <c:pt idx="856">
                  <c:v>7.5800000000000006E-2</c:v>
                </c:pt>
                <c:pt idx="857">
                  <c:v>7.3595999999999995E-2</c:v>
                </c:pt>
                <c:pt idx="858">
                  <c:v>6.4023999999999998E-2</c:v>
                </c:pt>
                <c:pt idx="859">
                  <c:v>8.8811000000000001E-2</c:v>
                </c:pt>
                <c:pt idx="860">
                  <c:v>7.9047999999999993E-2</c:v>
                </c:pt>
                <c:pt idx="861">
                  <c:v>8.3546999999999996E-2</c:v>
                </c:pt>
                <c:pt idx="862">
                  <c:v>6.9325999999999999E-2</c:v>
                </c:pt>
                <c:pt idx="863">
                  <c:v>6.7741999999999997E-2</c:v>
                </c:pt>
                <c:pt idx="864">
                  <c:v>5.9917999999999999E-2</c:v>
                </c:pt>
                <c:pt idx="865">
                  <c:v>7.0140999999999995E-2</c:v>
                </c:pt>
                <c:pt idx="866">
                  <c:v>6.8511000000000002E-2</c:v>
                </c:pt>
                <c:pt idx="867">
                  <c:v>6.0796999999999997E-2</c:v>
                </c:pt>
                <c:pt idx="868">
                  <c:v>4.5683000000000001E-2</c:v>
                </c:pt>
                <c:pt idx="869">
                  <c:v>6.6103999999999996E-2</c:v>
                </c:pt>
                <c:pt idx="870">
                  <c:v>6.0588999999999997E-2</c:v>
                </c:pt>
                <c:pt idx="871">
                  <c:v>3.8925000000000001E-2</c:v>
                </c:pt>
                <c:pt idx="872">
                  <c:v>3.5425999999999999E-2</c:v>
                </c:pt>
                <c:pt idx="873">
                  <c:v>4.0256E-2</c:v>
                </c:pt>
                <c:pt idx="874">
                  <c:v>3.5980999999999999E-2</c:v>
                </c:pt>
                <c:pt idx="875">
                  <c:v>2.9588E-2</c:v>
                </c:pt>
                <c:pt idx="876">
                  <c:v>2.3465999999999997E-2</c:v>
                </c:pt>
                <c:pt idx="877">
                  <c:v>1.9344999999999998E-2</c:v>
                </c:pt>
                <c:pt idx="878">
                  <c:v>1.9535999999999998E-2</c:v>
                </c:pt>
                <c:pt idx="879">
                  <c:v>1.5688999999999998E-2</c:v>
                </c:pt>
                <c:pt idx="880">
                  <c:v>1.2116E-2</c:v>
                </c:pt>
                <c:pt idx="881">
                  <c:v>8.9579999999999989E-3</c:v>
                </c:pt>
                <c:pt idx="882">
                  <c:v>6.1110000000000001E-3</c:v>
                </c:pt>
                <c:pt idx="883">
                  <c:v>4.875E-3</c:v>
                </c:pt>
                <c:pt idx="884">
                  <c:v>9.0609999999999996E-3</c:v>
                </c:pt>
                <c:pt idx="885">
                  <c:v>1.0848E-2</c:v>
                </c:pt>
                <c:pt idx="886">
                  <c:v>1.3441E-2</c:v>
                </c:pt>
                <c:pt idx="887">
                  <c:v>1.4872E-2</c:v>
                </c:pt>
                <c:pt idx="888">
                  <c:v>2.4971E-2</c:v>
                </c:pt>
                <c:pt idx="889">
                  <c:v>2.3639E-2</c:v>
                </c:pt>
                <c:pt idx="890">
                  <c:v>3.8560000000000004E-2</c:v>
                </c:pt>
                <c:pt idx="891">
                  <c:v>3.8107999999999996E-2</c:v>
                </c:pt>
                <c:pt idx="892">
                  <c:v>5.9248999999999996E-2</c:v>
                </c:pt>
                <c:pt idx="893">
                  <c:v>7.4267E-2</c:v>
                </c:pt>
                <c:pt idx="894">
                  <c:v>8.8794999999999999E-2</c:v>
                </c:pt>
                <c:pt idx="895">
                  <c:v>8.9976E-2</c:v>
                </c:pt>
                <c:pt idx="896">
                  <c:v>9.1855999999999993E-2</c:v>
                </c:pt>
                <c:pt idx="897">
                  <c:v>0.10550799999999999</c:v>
                </c:pt>
                <c:pt idx="898">
                  <c:v>0.13891399999999998</c:v>
                </c:pt>
                <c:pt idx="899">
                  <c:v>0.14077100000000001</c:v>
                </c:pt>
                <c:pt idx="900">
                  <c:v>0.12114799999999999</c:v>
                </c:pt>
                <c:pt idx="901">
                  <c:v>0.11451299999999999</c:v>
                </c:pt>
                <c:pt idx="902">
                  <c:v>0.10256899999999999</c:v>
                </c:pt>
                <c:pt idx="903">
                  <c:v>9.806899999999999E-2</c:v>
                </c:pt>
                <c:pt idx="904">
                  <c:v>8.0017999999999992E-2</c:v>
                </c:pt>
                <c:pt idx="905">
                  <c:v>9.1198000000000001E-2</c:v>
                </c:pt>
                <c:pt idx="906">
                  <c:v>7.5866000000000003E-2</c:v>
                </c:pt>
                <c:pt idx="907">
                  <c:v>6.5071000000000004E-2</c:v>
                </c:pt>
                <c:pt idx="908">
                  <c:v>5.8254999999999994E-2</c:v>
                </c:pt>
                <c:pt idx="909">
                  <c:v>3.9670000000000004E-2</c:v>
                </c:pt>
                <c:pt idx="910">
                  <c:v>3.1343999999999997E-2</c:v>
                </c:pt>
                <c:pt idx="911">
                  <c:v>2.6764E-2</c:v>
                </c:pt>
                <c:pt idx="912">
                  <c:v>2.1534999999999999E-2</c:v>
                </c:pt>
                <c:pt idx="913">
                  <c:v>2.1101999999999999E-2</c:v>
                </c:pt>
                <c:pt idx="914">
                  <c:v>2.0785999999999999E-2</c:v>
                </c:pt>
                <c:pt idx="915">
                  <c:v>1.6431999999999999E-2</c:v>
                </c:pt>
                <c:pt idx="916">
                  <c:v>2.1942E-2</c:v>
                </c:pt>
                <c:pt idx="917">
                  <c:v>1.9153E-2</c:v>
                </c:pt>
                <c:pt idx="918">
                  <c:v>1.4154E-2</c:v>
                </c:pt>
                <c:pt idx="919">
                  <c:v>1.1778E-2</c:v>
                </c:pt>
                <c:pt idx="920">
                  <c:v>8.3000000000000001E-3</c:v>
                </c:pt>
                <c:pt idx="921">
                  <c:v>7.1289999999999999E-3</c:v>
                </c:pt>
                <c:pt idx="922">
                  <c:v>5.8089999999999999E-3</c:v>
                </c:pt>
                <c:pt idx="923">
                  <c:v>4.81E-3</c:v>
                </c:pt>
                <c:pt idx="924">
                  <c:v>4.4479999999999997E-3</c:v>
                </c:pt>
                <c:pt idx="925">
                  <c:v>1.1455999999999999E-2</c:v>
                </c:pt>
                <c:pt idx="926">
                  <c:v>9.8440000000000003E-3</c:v>
                </c:pt>
                <c:pt idx="927">
                  <c:v>7.5819999999999993E-3</c:v>
                </c:pt>
                <c:pt idx="928">
                  <c:v>8.8690000000000001E-3</c:v>
                </c:pt>
                <c:pt idx="929">
                  <c:v>1.2704999999999999E-2</c:v>
                </c:pt>
                <c:pt idx="930">
                  <c:v>1.3727999999999999E-2</c:v>
                </c:pt>
                <c:pt idx="931">
                  <c:v>1.1403999999999999E-2</c:v>
                </c:pt>
                <c:pt idx="932">
                  <c:v>1.0213999999999999E-2</c:v>
                </c:pt>
                <c:pt idx="933">
                  <c:v>7.9179999999999997E-3</c:v>
                </c:pt>
                <c:pt idx="934">
                  <c:v>1.2460000000000001E-2</c:v>
                </c:pt>
                <c:pt idx="935">
                  <c:v>1.2201999999999999E-2</c:v>
                </c:pt>
                <c:pt idx="936">
                  <c:v>1.6858999999999999E-2</c:v>
                </c:pt>
                <c:pt idx="937">
                  <c:v>1.6153000000000001E-2</c:v>
                </c:pt>
                <c:pt idx="938">
                  <c:v>4.5475999999999996E-2</c:v>
                </c:pt>
                <c:pt idx="939">
                  <c:v>5.0303E-2</c:v>
                </c:pt>
                <c:pt idx="940">
                  <c:v>5.2093E-2</c:v>
                </c:pt>
                <c:pt idx="941">
                  <c:v>4.9514999999999997E-2</c:v>
                </c:pt>
                <c:pt idx="942">
                  <c:v>4.3915999999999997E-2</c:v>
                </c:pt>
                <c:pt idx="943">
                  <c:v>4.0430999999999995E-2</c:v>
                </c:pt>
                <c:pt idx="944">
                  <c:v>4.7223999999999995E-2</c:v>
                </c:pt>
                <c:pt idx="945">
                  <c:v>4.9620000000000004E-2</c:v>
                </c:pt>
                <c:pt idx="946">
                  <c:v>5.0538E-2</c:v>
                </c:pt>
                <c:pt idx="947">
                  <c:v>5.8460999999999999E-2</c:v>
                </c:pt>
                <c:pt idx="948">
                  <c:v>5.7875999999999997E-2</c:v>
                </c:pt>
                <c:pt idx="949">
                  <c:v>5.2343000000000001E-2</c:v>
                </c:pt>
                <c:pt idx="950">
                  <c:v>4.3290000000000002E-2</c:v>
                </c:pt>
                <c:pt idx="951">
                  <c:v>4.5881999999999999E-2</c:v>
                </c:pt>
                <c:pt idx="952">
                  <c:v>5.3387999999999998E-2</c:v>
                </c:pt>
                <c:pt idx="953">
                  <c:v>4.7690000000000003E-2</c:v>
                </c:pt>
                <c:pt idx="954">
                  <c:v>4.6841000000000001E-2</c:v>
                </c:pt>
                <c:pt idx="955">
                  <c:v>3.6691999999999995E-2</c:v>
                </c:pt>
                <c:pt idx="956">
                  <c:v>3.1356000000000002E-2</c:v>
                </c:pt>
                <c:pt idx="957">
                  <c:v>2.4930000000000001E-2</c:v>
                </c:pt>
                <c:pt idx="958">
                  <c:v>1.9518999999999998E-2</c:v>
                </c:pt>
                <c:pt idx="959">
                  <c:v>1.6579E-2</c:v>
                </c:pt>
                <c:pt idx="960">
                  <c:v>1.3172999999999999E-2</c:v>
                </c:pt>
                <c:pt idx="961">
                  <c:v>1.1221999999999999E-2</c:v>
                </c:pt>
                <c:pt idx="962">
                  <c:v>7.8650000000000005E-3</c:v>
                </c:pt>
                <c:pt idx="963">
                  <c:v>5.8129999999999996E-3</c:v>
                </c:pt>
                <c:pt idx="964">
                  <c:v>6.7400000000000003E-3</c:v>
                </c:pt>
                <c:pt idx="965">
                  <c:v>4.4910000000000002E-3</c:v>
                </c:pt>
                <c:pt idx="966">
                  <c:v>3.4219999999999997E-3</c:v>
                </c:pt>
                <c:pt idx="967">
                  <c:v>2.4610000000000001E-3</c:v>
                </c:pt>
                <c:pt idx="968">
                  <c:v>2.725E-3</c:v>
                </c:pt>
                <c:pt idx="969">
                  <c:v>2.9009999999999999E-3</c:v>
                </c:pt>
                <c:pt idx="970">
                  <c:v>3.055E-3</c:v>
                </c:pt>
                <c:pt idx="971">
                  <c:v>2.7669999999999999E-3</c:v>
                </c:pt>
                <c:pt idx="972">
                  <c:v>4.7159999999999997E-3</c:v>
                </c:pt>
                <c:pt idx="973">
                  <c:v>6.0809999999999996E-3</c:v>
                </c:pt>
                <c:pt idx="974">
                  <c:v>3.1149999999999997E-3</c:v>
                </c:pt>
                <c:pt idx="975">
                  <c:v>2.9529999999999999E-3</c:v>
                </c:pt>
                <c:pt idx="976">
                  <c:v>1.488E-3</c:v>
                </c:pt>
                <c:pt idx="977">
                  <c:v>1.42E-3</c:v>
                </c:pt>
                <c:pt idx="978">
                  <c:v>8.9820000000000004E-3</c:v>
                </c:pt>
                <c:pt idx="979">
                  <c:v>9.3889999999999998E-3</c:v>
                </c:pt>
                <c:pt idx="980">
                  <c:v>1.2135999999999999E-2</c:v>
                </c:pt>
                <c:pt idx="981">
                  <c:v>8.9200000000000008E-3</c:v>
                </c:pt>
                <c:pt idx="982">
                  <c:v>7.7000000000000002E-3</c:v>
                </c:pt>
                <c:pt idx="983">
                  <c:v>1.3687999999999999E-2</c:v>
                </c:pt>
                <c:pt idx="984">
                  <c:v>1.2593999999999999E-2</c:v>
                </c:pt>
                <c:pt idx="985">
                  <c:v>1.9413E-2</c:v>
                </c:pt>
                <c:pt idx="986">
                  <c:v>2.2106999999999998E-2</c:v>
                </c:pt>
                <c:pt idx="987">
                  <c:v>1.8907999999999998E-2</c:v>
                </c:pt>
                <c:pt idx="988">
                  <c:v>1.5137999999999999E-2</c:v>
                </c:pt>
                <c:pt idx="989">
                  <c:v>1.3155999999999999E-2</c:v>
                </c:pt>
                <c:pt idx="990">
                  <c:v>9.5440000000000004E-3</c:v>
                </c:pt>
                <c:pt idx="991">
                  <c:v>6.4619999999999999E-3</c:v>
                </c:pt>
                <c:pt idx="992">
                  <c:v>4.8849999999999996E-3</c:v>
                </c:pt>
                <c:pt idx="993">
                  <c:v>5.1939999999999998E-3</c:v>
                </c:pt>
                <c:pt idx="994">
                  <c:v>5.5309999999999995E-3</c:v>
                </c:pt>
                <c:pt idx="995">
                  <c:v>4.3029999999999995E-3</c:v>
                </c:pt>
                <c:pt idx="996">
                  <c:v>3.6349999999999998E-3</c:v>
                </c:pt>
                <c:pt idx="997">
                  <c:v>2.8409999999999998E-3</c:v>
                </c:pt>
                <c:pt idx="998">
                  <c:v>3.369E-3</c:v>
                </c:pt>
                <c:pt idx="999">
                  <c:v>8.0429999999999998E-3</c:v>
                </c:pt>
                <c:pt idx="1000">
                  <c:v>8.291999999999999E-3</c:v>
                </c:pt>
                <c:pt idx="1001">
                  <c:v>6.496E-3</c:v>
                </c:pt>
                <c:pt idx="1002">
                  <c:v>7.5959999999999995E-3</c:v>
                </c:pt>
                <c:pt idx="1003">
                  <c:v>7.1100000000000009E-3</c:v>
                </c:pt>
                <c:pt idx="1004">
                  <c:v>4.8869999999999999E-3</c:v>
                </c:pt>
                <c:pt idx="1005">
                  <c:v>4.2509999999999996E-3</c:v>
                </c:pt>
                <c:pt idx="1006">
                  <c:v>8.3090000000000004E-3</c:v>
                </c:pt>
                <c:pt idx="1007">
                  <c:v>7.6609999999999994E-3</c:v>
                </c:pt>
                <c:pt idx="1008">
                  <c:v>4.9649999999999998E-3</c:v>
                </c:pt>
                <c:pt idx="1009">
                  <c:v>2.934E-3</c:v>
                </c:pt>
                <c:pt idx="1010">
                  <c:v>2.3189999999999999E-3</c:v>
                </c:pt>
                <c:pt idx="1011">
                  <c:v>1.8649999999999999E-3</c:v>
                </c:pt>
                <c:pt idx="1012">
                  <c:v>2.5069999999999997E-3</c:v>
                </c:pt>
                <c:pt idx="1013">
                  <c:v>2.382E-3</c:v>
                </c:pt>
                <c:pt idx="1014">
                  <c:v>3.0589999999999997E-3</c:v>
                </c:pt>
                <c:pt idx="1015">
                  <c:v>3.666E-3</c:v>
                </c:pt>
                <c:pt idx="1016">
                  <c:v>5.5639999999999995E-3</c:v>
                </c:pt>
                <c:pt idx="1017">
                  <c:v>7.6039999999999996E-3</c:v>
                </c:pt>
                <c:pt idx="1018">
                  <c:v>7.8320000000000004E-3</c:v>
                </c:pt>
                <c:pt idx="1019">
                  <c:v>1.2097E-2</c:v>
                </c:pt>
                <c:pt idx="1020">
                  <c:v>1.2921999999999999E-2</c:v>
                </c:pt>
                <c:pt idx="1021">
                  <c:v>1.3784999999999999E-2</c:v>
                </c:pt>
                <c:pt idx="1022">
                  <c:v>1.1075E-2</c:v>
                </c:pt>
                <c:pt idx="1023">
                  <c:v>2.2227999999999998E-2</c:v>
                </c:pt>
                <c:pt idx="1024">
                  <c:v>1.8970000000000001E-2</c:v>
                </c:pt>
                <c:pt idx="1025">
                  <c:v>1.8821999999999998E-2</c:v>
                </c:pt>
                <c:pt idx="1026">
                  <c:v>1.8682999999999998E-2</c:v>
                </c:pt>
                <c:pt idx="1027">
                  <c:v>1.7179E-2</c:v>
                </c:pt>
                <c:pt idx="1028">
                  <c:v>1.2187999999999999E-2</c:v>
                </c:pt>
                <c:pt idx="1029">
                  <c:v>1.1774999999999999E-2</c:v>
                </c:pt>
                <c:pt idx="1030">
                  <c:v>9.7879999999999998E-3</c:v>
                </c:pt>
                <c:pt idx="1031">
                  <c:v>8.123E-3</c:v>
                </c:pt>
                <c:pt idx="1032">
                  <c:v>7.9329999999999991E-3</c:v>
                </c:pt>
                <c:pt idx="1033">
                  <c:v>6.8349999999999999E-3</c:v>
                </c:pt>
                <c:pt idx="1034">
                  <c:v>9.1559999999999992E-3</c:v>
                </c:pt>
                <c:pt idx="1035">
                  <c:v>6.6959999999999997E-3</c:v>
                </c:pt>
                <c:pt idx="1036">
                  <c:v>9.5309999999999995E-3</c:v>
                </c:pt>
                <c:pt idx="1037">
                  <c:v>7.5959999999999995E-3</c:v>
                </c:pt>
                <c:pt idx="1038">
                  <c:v>6.4659999999999995E-3</c:v>
                </c:pt>
                <c:pt idx="1039">
                  <c:v>4.4039999999999999E-3</c:v>
                </c:pt>
                <c:pt idx="1040">
                  <c:v>5.3929999999999994E-3</c:v>
                </c:pt>
                <c:pt idx="1041">
                  <c:v>8.8640000000000004E-3</c:v>
                </c:pt>
                <c:pt idx="1042">
                  <c:v>8.2129999999999998E-3</c:v>
                </c:pt>
                <c:pt idx="1043">
                  <c:v>1.7441999999999999E-2</c:v>
                </c:pt>
                <c:pt idx="1044">
                  <c:v>1.6031E-2</c:v>
                </c:pt>
                <c:pt idx="1045">
                  <c:v>1.4424999999999999E-2</c:v>
                </c:pt>
                <c:pt idx="1046">
                  <c:v>2.0856E-2</c:v>
                </c:pt>
                <c:pt idx="1047">
                  <c:v>2.0191999999999998E-2</c:v>
                </c:pt>
                <c:pt idx="1048">
                  <c:v>2.0596E-2</c:v>
                </c:pt>
                <c:pt idx="1049">
                  <c:v>1.8520999999999999E-2</c:v>
                </c:pt>
                <c:pt idx="1050">
                  <c:v>1.6598999999999999E-2</c:v>
                </c:pt>
                <c:pt idx="1051">
                  <c:v>1.4544E-2</c:v>
                </c:pt>
                <c:pt idx="1052">
                  <c:v>1.2702999999999999E-2</c:v>
                </c:pt>
                <c:pt idx="1053">
                  <c:v>1.4091999999999999E-2</c:v>
                </c:pt>
                <c:pt idx="1054">
                  <c:v>1.5826E-2</c:v>
                </c:pt>
                <c:pt idx="1055">
                  <c:v>1.6045E-2</c:v>
                </c:pt>
                <c:pt idx="1056">
                  <c:v>2.0130000000000002E-2</c:v>
                </c:pt>
                <c:pt idx="1057">
                  <c:v>2.0864999999999998E-2</c:v>
                </c:pt>
                <c:pt idx="1058">
                  <c:v>1.7760000000000001E-2</c:v>
                </c:pt>
                <c:pt idx="1059">
                  <c:v>1.3042E-2</c:v>
                </c:pt>
                <c:pt idx="1060">
                  <c:v>1.3335E-2</c:v>
                </c:pt>
                <c:pt idx="1061">
                  <c:v>9.9080000000000001E-3</c:v>
                </c:pt>
                <c:pt idx="1062">
                  <c:v>7.6939999999999995E-3</c:v>
                </c:pt>
                <c:pt idx="1063">
                  <c:v>7.0419999999999996E-3</c:v>
                </c:pt>
                <c:pt idx="1064">
                  <c:v>5.3500000000000006E-3</c:v>
                </c:pt>
                <c:pt idx="1065">
                  <c:v>5.3100000000000005E-3</c:v>
                </c:pt>
                <c:pt idx="1066">
                  <c:v>6.8179999999999994E-3</c:v>
                </c:pt>
                <c:pt idx="1067">
                  <c:v>4.875E-3</c:v>
                </c:pt>
                <c:pt idx="1068">
                  <c:v>8.0330000000000002E-3</c:v>
                </c:pt>
                <c:pt idx="1069">
                  <c:v>1.703E-2</c:v>
                </c:pt>
                <c:pt idx="1070">
                  <c:v>1.6508999999999999E-2</c:v>
                </c:pt>
                <c:pt idx="1071">
                  <c:v>2.5006999999999998E-2</c:v>
                </c:pt>
                <c:pt idx="1072">
                  <c:v>2.5956E-2</c:v>
                </c:pt>
                <c:pt idx="1073">
                  <c:v>2.5682E-2</c:v>
                </c:pt>
                <c:pt idx="1074">
                  <c:v>2.5390000000000003E-2</c:v>
                </c:pt>
                <c:pt idx="1075">
                  <c:v>2.6865999999999998E-2</c:v>
                </c:pt>
                <c:pt idx="1076">
                  <c:v>2.6598E-2</c:v>
                </c:pt>
                <c:pt idx="1077">
                  <c:v>2.5321E-2</c:v>
                </c:pt>
                <c:pt idx="1078">
                  <c:v>2.5144999999999997E-2</c:v>
                </c:pt>
                <c:pt idx="1079">
                  <c:v>2.4877999999999997E-2</c:v>
                </c:pt>
                <c:pt idx="1080">
                  <c:v>4.8425999999999997E-2</c:v>
                </c:pt>
                <c:pt idx="1081">
                  <c:v>4.9798999999999996E-2</c:v>
                </c:pt>
                <c:pt idx="1082">
                  <c:v>4.9630000000000007E-2</c:v>
                </c:pt>
                <c:pt idx="1083">
                  <c:v>4.3972999999999998E-2</c:v>
                </c:pt>
                <c:pt idx="1084">
                  <c:v>4.7433999999999997E-2</c:v>
                </c:pt>
                <c:pt idx="1085">
                  <c:v>4.3736999999999998E-2</c:v>
                </c:pt>
                <c:pt idx="1086">
                  <c:v>4.1523999999999998E-2</c:v>
                </c:pt>
                <c:pt idx="1087">
                  <c:v>4.1263000000000001E-2</c:v>
                </c:pt>
                <c:pt idx="1088">
                  <c:v>3.8775999999999998E-2</c:v>
                </c:pt>
                <c:pt idx="1089">
                  <c:v>3.6095999999999996E-2</c:v>
                </c:pt>
                <c:pt idx="1090">
                  <c:v>4.7923999999999994E-2</c:v>
                </c:pt>
                <c:pt idx="1091">
                  <c:v>5.7103999999999995E-2</c:v>
                </c:pt>
                <c:pt idx="1092">
                  <c:v>5.9276999999999996E-2</c:v>
                </c:pt>
                <c:pt idx="1093">
                  <c:v>5.3384999999999995E-2</c:v>
                </c:pt>
                <c:pt idx="1094">
                  <c:v>4.7277E-2</c:v>
                </c:pt>
                <c:pt idx="1095">
                  <c:v>3.9021E-2</c:v>
                </c:pt>
                <c:pt idx="1096">
                  <c:v>3.7910000000000006E-2</c:v>
                </c:pt>
                <c:pt idx="1097">
                  <c:v>3.1134999999999999E-2</c:v>
                </c:pt>
                <c:pt idx="1098">
                  <c:v>4.5470000000000003E-2</c:v>
                </c:pt>
                <c:pt idx="1099">
                  <c:v>4.2841999999999998E-2</c:v>
                </c:pt>
                <c:pt idx="1100">
                  <c:v>3.4206E-2</c:v>
                </c:pt>
                <c:pt idx="1101">
                  <c:v>2.6823999999999997E-2</c:v>
                </c:pt>
                <c:pt idx="1102">
                  <c:v>2.2780999999999999E-2</c:v>
                </c:pt>
                <c:pt idx="1103">
                  <c:v>2.0462999999999999E-2</c:v>
                </c:pt>
                <c:pt idx="1104">
                  <c:v>2.0087000000000001E-2</c:v>
                </c:pt>
                <c:pt idx="1105">
                  <c:v>2.0997999999999999E-2</c:v>
                </c:pt>
                <c:pt idx="1106">
                  <c:v>1.8678999999999998E-2</c:v>
                </c:pt>
                <c:pt idx="1107">
                  <c:v>1.6638E-2</c:v>
                </c:pt>
                <c:pt idx="1108">
                  <c:v>1.5602999999999999E-2</c:v>
                </c:pt>
                <c:pt idx="1109">
                  <c:v>1.0916E-2</c:v>
                </c:pt>
                <c:pt idx="1110">
                  <c:v>7.7269999999999995E-3</c:v>
                </c:pt>
                <c:pt idx="1111">
                  <c:v>4.9179999999999996E-3</c:v>
                </c:pt>
                <c:pt idx="1112">
                  <c:v>3.5169999999999997E-3</c:v>
                </c:pt>
                <c:pt idx="1113">
                  <c:v>3.1439999999999997E-3</c:v>
                </c:pt>
                <c:pt idx="1114">
                  <c:v>2.5839999999999999E-3</c:v>
                </c:pt>
                <c:pt idx="1115">
                  <c:v>2.8209999999999997E-3</c:v>
                </c:pt>
                <c:pt idx="1116">
                  <c:v>2.6489999999999999E-3</c:v>
                </c:pt>
                <c:pt idx="1117">
                  <c:v>4.3860000000000001E-3</c:v>
                </c:pt>
                <c:pt idx="1118">
                  <c:v>4.4939999999999997E-3</c:v>
                </c:pt>
                <c:pt idx="1119">
                  <c:v>5.287E-3</c:v>
                </c:pt>
                <c:pt idx="1120">
                  <c:v>5.0619999999999997E-3</c:v>
                </c:pt>
                <c:pt idx="1121">
                  <c:v>4.4640000000000001E-3</c:v>
                </c:pt>
                <c:pt idx="1122">
                  <c:v>3.7079999999999999E-3</c:v>
                </c:pt>
                <c:pt idx="1123">
                  <c:v>3.1389999999999999E-3</c:v>
                </c:pt>
                <c:pt idx="1124">
                  <c:v>6.0829999999999999E-3</c:v>
                </c:pt>
                <c:pt idx="1125">
                  <c:v>5.2200000000000007E-3</c:v>
                </c:pt>
                <c:pt idx="1126">
                  <c:v>6.1769999999999993E-3</c:v>
                </c:pt>
                <c:pt idx="1127">
                  <c:v>4.084E-3</c:v>
                </c:pt>
                <c:pt idx="1128">
                  <c:v>2.6639999999999997E-3</c:v>
                </c:pt>
                <c:pt idx="1129">
                  <c:v>1.9789999999999999E-3</c:v>
                </c:pt>
                <c:pt idx="1130">
                  <c:v>5.5719999999999997E-3</c:v>
                </c:pt>
                <c:pt idx="1131">
                  <c:v>5.5309999999999995E-3</c:v>
                </c:pt>
                <c:pt idx="1132">
                  <c:v>6.2759999999999995E-3</c:v>
                </c:pt>
                <c:pt idx="1133">
                  <c:v>8.010999999999999E-3</c:v>
                </c:pt>
                <c:pt idx="1134">
                  <c:v>3.61E-2</c:v>
                </c:pt>
                <c:pt idx="1135">
                  <c:v>3.3928E-2</c:v>
                </c:pt>
                <c:pt idx="1136">
                  <c:v>4.9170999999999999E-2</c:v>
                </c:pt>
                <c:pt idx="1137">
                  <c:v>4.9828999999999998E-2</c:v>
                </c:pt>
                <c:pt idx="1138">
                  <c:v>5.0960000000000005E-2</c:v>
                </c:pt>
                <c:pt idx="1139">
                  <c:v>4.0760000000000005E-2</c:v>
                </c:pt>
                <c:pt idx="1140">
                  <c:v>3.4505000000000001E-2</c:v>
                </c:pt>
                <c:pt idx="1141">
                  <c:v>2.9618999999999999E-2</c:v>
                </c:pt>
                <c:pt idx="1142">
                  <c:v>2.9117999999999998E-2</c:v>
                </c:pt>
                <c:pt idx="1143">
                  <c:v>2.2733E-2</c:v>
                </c:pt>
                <c:pt idx="1144">
                  <c:v>2.3872999999999998E-2</c:v>
                </c:pt>
                <c:pt idx="1145">
                  <c:v>2.2135999999999999E-2</c:v>
                </c:pt>
                <c:pt idx="1146">
                  <c:v>1.8182E-2</c:v>
                </c:pt>
                <c:pt idx="1147">
                  <c:v>2.7805999999999997E-2</c:v>
                </c:pt>
                <c:pt idx="1148">
                  <c:v>2.3736999999999998E-2</c:v>
                </c:pt>
                <c:pt idx="1149">
                  <c:v>1.9414000000000001E-2</c:v>
                </c:pt>
                <c:pt idx="1150">
                  <c:v>2.3843E-2</c:v>
                </c:pt>
                <c:pt idx="1151">
                  <c:v>2.1384E-2</c:v>
                </c:pt>
                <c:pt idx="1152">
                  <c:v>1.9168999999999999E-2</c:v>
                </c:pt>
                <c:pt idx="1153">
                  <c:v>1.52E-2</c:v>
                </c:pt>
                <c:pt idx="1154">
                  <c:v>1.2451E-2</c:v>
                </c:pt>
                <c:pt idx="1155">
                  <c:v>1.0088E-2</c:v>
                </c:pt>
                <c:pt idx="1156">
                  <c:v>8.4479999999999989E-3</c:v>
                </c:pt>
                <c:pt idx="1157">
                  <c:v>7.2000000000000007E-3</c:v>
                </c:pt>
                <c:pt idx="1158">
                  <c:v>5.8259999999999996E-3</c:v>
                </c:pt>
                <c:pt idx="1159">
                  <c:v>5.5049999999999995E-3</c:v>
                </c:pt>
                <c:pt idx="1160">
                  <c:v>5.2379999999999996E-3</c:v>
                </c:pt>
                <c:pt idx="1161">
                  <c:v>7.4909999999999994E-3</c:v>
                </c:pt>
                <c:pt idx="1162">
                  <c:v>9.9419999999999994E-3</c:v>
                </c:pt>
                <c:pt idx="1163">
                  <c:v>1.2496E-2</c:v>
                </c:pt>
                <c:pt idx="1164">
                  <c:v>1.1410999999999999E-2</c:v>
                </c:pt>
                <c:pt idx="1165">
                  <c:v>9.4079999999999997E-3</c:v>
                </c:pt>
                <c:pt idx="1166">
                  <c:v>1.0500000000000001E-2</c:v>
                </c:pt>
                <c:pt idx="1167">
                  <c:v>8.7879999999999989E-3</c:v>
                </c:pt>
                <c:pt idx="1168">
                  <c:v>8.7980000000000003E-3</c:v>
                </c:pt>
                <c:pt idx="1169">
                  <c:v>6.9579999999999998E-3</c:v>
                </c:pt>
                <c:pt idx="1170">
                  <c:v>5.901E-3</c:v>
                </c:pt>
                <c:pt idx="1171">
                  <c:v>5.2789999999999998E-3</c:v>
                </c:pt>
                <c:pt idx="1172">
                  <c:v>5.1329999999999995E-3</c:v>
                </c:pt>
                <c:pt idx="1173">
                  <c:v>4.6300000000000004E-3</c:v>
                </c:pt>
                <c:pt idx="1174">
                  <c:v>1.0584999999999999E-2</c:v>
                </c:pt>
                <c:pt idx="1175">
                  <c:v>1.0038E-2</c:v>
                </c:pt>
                <c:pt idx="1176">
                  <c:v>1.0293999999999999E-2</c:v>
                </c:pt>
                <c:pt idx="1177">
                  <c:v>1.3202E-2</c:v>
                </c:pt>
                <c:pt idx="1178">
                  <c:v>1.0352999999999999E-2</c:v>
                </c:pt>
                <c:pt idx="1179">
                  <c:v>9.0460000000000002E-3</c:v>
                </c:pt>
                <c:pt idx="1180">
                  <c:v>8.8719999999999997E-3</c:v>
                </c:pt>
                <c:pt idx="1181">
                  <c:v>1.2612E-2</c:v>
                </c:pt>
                <c:pt idx="1182">
                  <c:v>1.3892E-2</c:v>
                </c:pt>
                <c:pt idx="1183">
                  <c:v>1.2718E-2</c:v>
                </c:pt>
                <c:pt idx="1184">
                  <c:v>1.5422999999999999E-2</c:v>
                </c:pt>
                <c:pt idx="1185">
                  <c:v>1.4709E-2</c:v>
                </c:pt>
                <c:pt idx="1186">
                  <c:v>1.7832000000000001E-2</c:v>
                </c:pt>
                <c:pt idx="1187">
                  <c:v>2.1193999999999998E-2</c:v>
                </c:pt>
                <c:pt idx="1188">
                  <c:v>2.6511E-2</c:v>
                </c:pt>
                <c:pt idx="1189">
                  <c:v>2.7684999999999998E-2</c:v>
                </c:pt>
                <c:pt idx="1190">
                  <c:v>2.7389E-2</c:v>
                </c:pt>
                <c:pt idx="1191">
                  <c:v>2.0460000000000002E-2</c:v>
                </c:pt>
                <c:pt idx="1192">
                  <c:v>2.1680999999999999E-2</c:v>
                </c:pt>
                <c:pt idx="1193">
                  <c:v>2.2227E-2</c:v>
                </c:pt>
                <c:pt idx="1194">
                  <c:v>2.0620000000000003E-2</c:v>
                </c:pt>
                <c:pt idx="1195">
                  <c:v>2.1207999999999998E-2</c:v>
                </c:pt>
                <c:pt idx="1196">
                  <c:v>2.1660000000000002E-2</c:v>
                </c:pt>
                <c:pt idx="1197">
                  <c:v>1.1946999999999999E-2</c:v>
                </c:pt>
                <c:pt idx="1198">
                  <c:v>1.2194E-2</c:v>
                </c:pt>
                <c:pt idx="1199">
                  <c:v>1.5441E-2</c:v>
                </c:pt>
                <c:pt idx="1200">
                  <c:v>1.8369E-2</c:v>
                </c:pt>
                <c:pt idx="1201">
                  <c:v>1.5477999999999999E-2</c:v>
                </c:pt>
                <c:pt idx="1202">
                  <c:v>8.548E-3</c:v>
                </c:pt>
                <c:pt idx="1203">
                  <c:v>1.2648E-2</c:v>
                </c:pt>
                <c:pt idx="1204">
                  <c:v>1.302E-2</c:v>
                </c:pt>
                <c:pt idx="1205">
                  <c:v>7.1579999999999994E-3</c:v>
                </c:pt>
                <c:pt idx="1206">
                  <c:v>8.3289999999999996E-3</c:v>
                </c:pt>
                <c:pt idx="1207">
                  <c:v>6.1000000000000004E-3</c:v>
                </c:pt>
                <c:pt idx="1208">
                  <c:v>7.5400000000000007E-3</c:v>
                </c:pt>
                <c:pt idx="1209">
                  <c:v>9.8309999999999995E-3</c:v>
                </c:pt>
                <c:pt idx="1210">
                  <c:v>1.0726999999999999E-2</c:v>
                </c:pt>
                <c:pt idx="1211">
                  <c:v>9.9839999999999998E-3</c:v>
                </c:pt>
                <c:pt idx="1212">
                  <c:v>1.0014E-2</c:v>
                </c:pt>
                <c:pt idx="1213">
                  <c:v>1.0071999999999999E-2</c:v>
                </c:pt>
                <c:pt idx="1214">
                  <c:v>8.8409999999999999E-3</c:v>
                </c:pt>
                <c:pt idx="1215">
                  <c:v>1.2067999999999999E-2</c:v>
                </c:pt>
                <c:pt idx="1216">
                  <c:v>1.2840000000000001E-2</c:v>
                </c:pt>
                <c:pt idx="1217">
                  <c:v>1.2768999999999999E-2</c:v>
                </c:pt>
                <c:pt idx="1218">
                  <c:v>1.0447999999999999E-2</c:v>
                </c:pt>
                <c:pt idx="1219">
                  <c:v>1.0916E-2</c:v>
                </c:pt>
                <c:pt idx="1220">
                  <c:v>1.2563999999999999E-2</c:v>
                </c:pt>
                <c:pt idx="1221">
                  <c:v>8.8789999999999997E-3</c:v>
                </c:pt>
                <c:pt idx="1222">
                  <c:v>7.711E-3</c:v>
                </c:pt>
                <c:pt idx="1223">
                  <c:v>7.0400000000000003E-3</c:v>
                </c:pt>
                <c:pt idx="1224">
                  <c:v>1.0107999999999999E-2</c:v>
                </c:pt>
                <c:pt idx="1225">
                  <c:v>1.0414999999999999E-2</c:v>
                </c:pt>
                <c:pt idx="1226">
                  <c:v>1.0300999999999999E-2</c:v>
                </c:pt>
                <c:pt idx="1227">
                  <c:v>1.5188E-2</c:v>
                </c:pt>
                <c:pt idx="1228">
                  <c:v>1.4306999999999999E-2</c:v>
                </c:pt>
                <c:pt idx="1229">
                  <c:v>2.0752E-2</c:v>
                </c:pt>
                <c:pt idx="1230">
                  <c:v>1.8250000000000002E-2</c:v>
                </c:pt>
                <c:pt idx="1231">
                  <c:v>1.8090999999999999E-2</c:v>
                </c:pt>
                <c:pt idx="1232">
                  <c:v>1.9205E-2</c:v>
                </c:pt>
                <c:pt idx="1233">
                  <c:v>3.2231999999999997E-2</c:v>
                </c:pt>
                <c:pt idx="1234">
                  <c:v>3.2051999999999997E-2</c:v>
                </c:pt>
                <c:pt idx="1235">
                  <c:v>3.4471000000000002E-2</c:v>
                </c:pt>
                <c:pt idx="1236">
                  <c:v>2.8303999999999999E-2</c:v>
                </c:pt>
                <c:pt idx="1237">
                  <c:v>2.2752999999999999E-2</c:v>
                </c:pt>
                <c:pt idx="1238">
                  <c:v>1.8134000000000001E-2</c:v>
                </c:pt>
                <c:pt idx="1239">
                  <c:v>1.4626E-2</c:v>
                </c:pt>
                <c:pt idx="1240">
                  <c:v>1.2768E-2</c:v>
                </c:pt>
                <c:pt idx="1241">
                  <c:v>1.0326E-2</c:v>
                </c:pt>
                <c:pt idx="1242">
                  <c:v>1.0697999999999999E-2</c:v>
                </c:pt>
                <c:pt idx="1243">
                  <c:v>7.5400000000000007E-3</c:v>
                </c:pt>
                <c:pt idx="1244">
                  <c:v>5.7819999999999998E-3</c:v>
                </c:pt>
                <c:pt idx="1245">
                  <c:v>4.548E-3</c:v>
                </c:pt>
                <c:pt idx="1246">
                  <c:v>4.5200000000000006E-3</c:v>
                </c:pt>
                <c:pt idx="1247">
                  <c:v>4.235E-3</c:v>
                </c:pt>
                <c:pt idx="1248">
                  <c:v>4.4000000000000003E-3</c:v>
                </c:pt>
                <c:pt idx="1249">
                  <c:v>4.4250000000000001E-3</c:v>
                </c:pt>
                <c:pt idx="1250">
                  <c:v>6.5369999999999994E-3</c:v>
                </c:pt>
                <c:pt idx="1251">
                  <c:v>7.9369999999999996E-3</c:v>
                </c:pt>
                <c:pt idx="1252">
                  <c:v>1.4228999999999999E-2</c:v>
                </c:pt>
                <c:pt idx="1253">
                  <c:v>1.1207999999999999E-2</c:v>
                </c:pt>
                <c:pt idx="1254">
                  <c:v>9.2900000000000014E-3</c:v>
                </c:pt>
                <c:pt idx="1255">
                  <c:v>1.2884999999999999E-2</c:v>
                </c:pt>
                <c:pt idx="1256">
                  <c:v>1.3080000000000001E-2</c:v>
                </c:pt>
                <c:pt idx="1257">
                  <c:v>1.1422E-2</c:v>
                </c:pt>
                <c:pt idx="1258">
                  <c:v>1.0621999999999999E-2</c:v>
                </c:pt>
                <c:pt idx="1259">
                  <c:v>1.1755999999999999E-2</c:v>
                </c:pt>
                <c:pt idx="1260">
                  <c:v>1.0676999999999999E-2</c:v>
                </c:pt>
                <c:pt idx="1261">
                  <c:v>8.683999999999999E-3</c:v>
                </c:pt>
                <c:pt idx="1262">
                  <c:v>7.2679999999999993E-3</c:v>
                </c:pt>
                <c:pt idx="1263">
                  <c:v>1.2187999999999999E-2</c:v>
                </c:pt>
                <c:pt idx="1264">
                  <c:v>8.4960000000000001E-3</c:v>
                </c:pt>
                <c:pt idx="1265">
                  <c:v>5.2829999999999995E-3</c:v>
                </c:pt>
                <c:pt idx="1266">
                  <c:v>4.1529999999999996E-3</c:v>
                </c:pt>
                <c:pt idx="1267">
                  <c:v>3.9759999999999995E-3</c:v>
                </c:pt>
                <c:pt idx="1268">
                  <c:v>2.7519999999999997E-3</c:v>
                </c:pt>
                <c:pt idx="1269">
                  <c:v>2.7789999999999998E-3</c:v>
                </c:pt>
                <c:pt idx="1270">
                  <c:v>2.7129999999999997E-3</c:v>
                </c:pt>
                <c:pt idx="1271">
                  <c:v>1.8939999999999999E-3</c:v>
                </c:pt>
                <c:pt idx="1272">
                  <c:v>1.7179999999999999E-3</c:v>
                </c:pt>
                <c:pt idx="1273">
                  <c:v>3.8969999999999999E-3</c:v>
                </c:pt>
                <c:pt idx="1274">
                  <c:v>2.8739999999999998E-3</c:v>
                </c:pt>
                <c:pt idx="1275">
                  <c:v>4.0219999999999995E-3</c:v>
                </c:pt>
                <c:pt idx="1276">
                  <c:v>8.9490000000000004E-3</c:v>
                </c:pt>
                <c:pt idx="1277">
                  <c:v>8.0140000000000003E-3</c:v>
                </c:pt>
                <c:pt idx="1278">
                  <c:v>1.7347999999999999E-2</c:v>
                </c:pt>
                <c:pt idx="1279">
                  <c:v>1.3413999999999999E-2</c:v>
                </c:pt>
                <c:pt idx="1280">
                  <c:v>1.2449E-2</c:v>
                </c:pt>
                <c:pt idx="1281">
                  <c:v>1.5056E-2</c:v>
                </c:pt>
                <c:pt idx="1282">
                  <c:v>1.2714E-2</c:v>
                </c:pt>
                <c:pt idx="1283">
                  <c:v>1.3767999999999999E-2</c:v>
                </c:pt>
                <c:pt idx="1284">
                  <c:v>1.1561999999999999E-2</c:v>
                </c:pt>
                <c:pt idx="1285">
                  <c:v>1.6132999999999998E-2</c:v>
                </c:pt>
                <c:pt idx="1286">
                  <c:v>1.8312999999999999E-2</c:v>
                </c:pt>
                <c:pt idx="1287">
                  <c:v>1.3857999999999999E-2</c:v>
                </c:pt>
                <c:pt idx="1288">
                  <c:v>1.4162999999999999E-2</c:v>
                </c:pt>
                <c:pt idx="1289">
                  <c:v>1.2945999999999999E-2</c:v>
                </c:pt>
                <c:pt idx="1290">
                  <c:v>1.6559000000000001E-2</c:v>
                </c:pt>
                <c:pt idx="1291">
                  <c:v>1.9982E-2</c:v>
                </c:pt>
                <c:pt idx="1292">
                  <c:v>1.6992999999999998E-2</c:v>
                </c:pt>
                <c:pt idx="1293">
                  <c:v>1.9018E-2</c:v>
                </c:pt>
                <c:pt idx="1294">
                  <c:v>2.1696E-2</c:v>
                </c:pt>
                <c:pt idx="1295">
                  <c:v>2.6202999999999997E-2</c:v>
                </c:pt>
                <c:pt idx="1296">
                  <c:v>2.8104999999999998E-2</c:v>
                </c:pt>
                <c:pt idx="1297">
                  <c:v>2.1999999999999999E-2</c:v>
                </c:pt>
                <c:pt idx="1298">
                  <c:v>1.7627999999999998E-2</c:v>
                </c:pt>
                <c:pt idx="1299">
                  <c:v>1.3780000000000001E-2</c:v>
                </c:pt>
                <c:pt idx="1300">
                  <c:v>1.1092999999999999E-2</c:v>
                </c:pt>
                <c:pt idx="1301">
                  <c:v>2.3667000000000001E-2</c:v>
                </c:pt>
                <c:pt idx="1302">
                  <c:v>1.9703999999999999E-2</c:v>
                </c:pt>
                <c:pt idx="1303">
                  <c:v>1.5174E-2</c:v>
                </c:pt>
                <c:pt idx="1304">
                  <c:v>1.1028999999999999E-2</c:v>
                </c:pt>
                <c:pt idx="1305">
                  <c:v>1.1894E-2</c:v>
                </c:pt>
                <c:pt idx="1306">
                  <c:v>7.0289999999999997E-3</c:v>
                </c:pt>
                <c:pt idx="1307">
                  <c:v>6.5729999999999998E-3</c:v>
                </c:pt>
                <c:pt idx="1308">
                  <c:v>6.4709999999999993E-3</c:v>
                </c:pt>
                <c:pt idx="1309">
                  <c:v>1.1866999999999999E-2</c:v>
                </c:pt>
                <c:pt idx="1310">
                  <c:v>1.0513E-2</c:v>
                </c:pt>
                <c:pt idx="1311">
                  <c:v>1.0970000000000001E-2</c:v>
                </c:pt>
                <c:pt idx="1312">
                  <c:v>1.4024E-2</c:v>
                </c:pt>
                <c:pt idx="1313">
                  <c:v>3.5695999999999999E-2</c:v>
                </c:pt>
                <c:pt idx="1314">
                  <c:v>4.8007999999999995E-2</c:v>
                </c:pt>
                <c:pt idx="1315">
                  <c:v>4.5240999999999996E-2</c:v>
                </c:pt>
                <c:pt idx="1316">
                  <c:v>3.9705999999999998E-2</c:v>
                </c:pt>
                <c:pt idx="1317">
                  <c:v>3.7635999999999996E-2</c:v>
                </c:pt>
                <c:pt idx="1318">
                  <c:v>3.0147E-2</c:v>
                </c:pt>
                <c:pt idx="1319">
                  <c:v>2.2630999999999998E-2</c:v>
                </c:pt>
                <c:pt idx="1320">
                  <c:v>2.8072E-2</c:v>
                </c:pt>
                <c:pt idx="1321">
                  <c:v>2.5721999999999998E-2</c:v>
                </c:pt>
                <c:pt idx="1322">
                  <c:v>2.1132999999999999E-2</c:v>
                </c:pt>
                <c:pt idx="1323">
                  <c:v>1.6069E-2</c:v>
                </c:pt>
                <c:pt idx="1324">
                  <c:v>1.4447E-2</c:v>
                </c:pt>
                <c:pt idx="1325">
                  <c:v>1.3696E-2</c:v>
                </c:pt>
                <c:pt idx="1326">
                  <c:v>9.5589999999999998E-3</c:v>
                </c:pt>
                <c:pt idx="1327">
                  <c:v>8.3829999999999998E-3</c:v>
                </c:pt>
                <c:pt idx="1328">
                  <c:v>2.6105E-2</c:v>
                </c:pt>
                <c:pt idx="1329">
                  <c:v>2.3469E-2</c:v>
                </c:pt>
                <c:pt idx="1330">
                  <c:v>2.0267999999999998E-2</c:v>
                </c:pt>
                <c:pt idx="1331">
                  <c:v>1.9217999999999999E-2</c:v>
                </c:pt>
                <c:pt idx="1332">
                  <c:v>1.5351999999999999E-2</c:v>
                </c:pt>
                <c:pt idx="1333">
                  <c:v>1.8336999999999999E-2</c:v>
                </c:pt>
                <c:pt idx="1334">
                  <c:v>1.6416999999999998E-2</c:v>
                </c:pt>
                <c:pt idx="1335">
                  <c:v>1.4272E-2</c:v>
                </c:pt>
                <c:pt idx="1336">
                  <c:v>9.7120000000000001E-3</c:v>
                </c:pt>
                <c:pt idx="1337">
                  <c:v>9.3369999999999998E-3</c:v>
                </c:pt>
                <c:pt idx="1338">
                  <c:v>1.1278999999999999E-2</c:v>
                </c:pt>
                <c:pt idx="1339">
                  <c:v>1.1753999999999999E-2</c:v>
                </c:pt>
                <c:pt idx="1340">
                  <c:v>1.3476999999999999E-2</c:v>
                </c:pt>
                <c:pt idx="1341">
                  <c:v>1.2326999999999999E-2</c:v>
                </c:pt>
                <c:pt idx="1342">
                  <c:v>1.1647999999999999E-2</c:v>
                </c:pt>
                <c:pt idx="1343">
                  <c:v>1.9875E-2</c:v>
                </c:pt>
                <c:pt idx="1344">
                  <c:v>1.6871000000000001E-2</c:v>
                </c:pt>
                <c:pt idx="1345">
                  <c:v>3.6853999999999998E-2</c:v>
                </c:pt>
                <c:pt idx="1346">
                  <c:v>4.5613999999999995E-2</c:v>
                </c:pt>
                <c:pt idx="1347">
                  <c:v>5.6112999999999996E-2</c:v>
                </c:pt>
                <c:pt idx="1348">
                  <c:v>6.8479999999999999E-2</c:v>
                </c:pt>
                <c:pt idx="1349">
                  <c:v>6.2810000000000005E-2</c:v>
                </c:pt>
                <c:pt idx="1350">
                  <c:v>6.2587999999999991E-2</c:v>
                </c:pt>
                <c:pt idx="1351">
                  <c:v>5.6168999999999997E-2</c:v>
                </c:pt>
                <c:pt idx="1352">
                  <c:v>5.6791999999999995E-2</c:v>
                </c:pt>
                <c:pt idx="1353">
                  <c:v>5.7241999999999994E-2</c:v>
                </c:pt>
                <c:pt idx="1354">
                  <c:v>5.6528999999999996E-2</c:v>
                </c:pt>
                <c:pt idx="1355">
                  <c:v>5.5368000000000001E-2</c:v>
                </c:pt>
                <c:pt idx="1356">
                  <c:v>4.6703999999999996E-2</c:v>
                </c:pt>
                <c:pt idx="1357">
                  <c:v>4.3968E-2</c:v>
                </c:pt>
                <c:pt idx="1358">
                  <c:v>5.5300000000000002E-2</c:v>
                </c:pt>
                <c:pt idx="1359">
                  <c:v>7.954399999999999E-2</c:v>
                </c:pt>
                <c:pt idx="1360">
                  <c:v>8.9918999999999999E-2</c:v>
                </c:pt>
                <c:pt idx="1361">
                  <c:v>9.5332E-2</c:v>
                </c:pt>
                <c:pt idx="1362">
                  <c:v>0.106875</c:v>
                </c:pt>
                <c:pt idx="1363">
                  <c:v>8.1438999999999998E-2</c:v>
                </c:pt>
                <c:pt idx="1364">
                  <c:v>7.9472000000000001E-2</c:v>
                </c:pt>
                <c:pt idx="1365">
                  <c:v>8.8335999999999998E-2</c:v>
                </c:pt>
                <c:pt idx="1366">
                  <c:v>8.6891999999999997E-2</c:v>
                </c:pt>
                <c:pt idx="1367">
                  <c:v>8.0902000000000002E-2</c:v>
                </c:pt>
                <c:pt idx="1368">
                  <c:v>8.6204000000000003E-2</c:v>
                </c:pt>
                <c:pt idx="1369">
                  <c:v>6.9931999999999994E-2</c:v>
                </c:pt>
                <c:pt idx="1370">
                  <c:v>6.3681000000000001E-2</c:v>
                </c:pt>
                <c:pt idx="1371">
                  <c:v>5.9898999999999994E-2</c:v>
                </c:pt>
                <c:pt idx="1372">
                  <c:v>5.2826999999999999E-2</c:v>
                </c:pt>
                <c:pt idx="1373">
                  <c:v>4.5814000000000001E-2</c:v>
                </c:pt>
                <c:pt idx="1374">
                  <c:v>4.0235E-2</c:v>
                </c:pt>
                <c:pt idx="1375">
                  <c:v>3.5341999999999998E-2</c:v>
                </c:pt>
                <c:pt idx="1376">
                  <c:v>4.8480999999999996E-2</c:v>
                </c:pt>
                <c:pt idx="1377">
                  <c:v>4.6086999999999996E-2</c:v>
                </c:pt>
                <c:pt idx="1378">
                  <c:v>4.7764000000000001E-2</c:v>
                </c:pt>
                <c:pt idx="1379">
                  <c:v>3.8693999999999999E-2</c:v>
                </c:pt>
                <c:pt idx="1380">
                  <c:v>3.2424000000000001E-2</c:v>
                </c:pt>
                <c:pt idx="1381">
                  <c:v>3.0674E-2</c:v>
                </c:pt>
                <c:pt idx="1382">
                  <c:v>2.4784E-2</c:v>
                </c:pt>
                <c:pt idx="1383">
                  <c:v>2.2074E-2</c:v>
                </c:pt>
                <c:pt idx="1384">
                  <c:v>1.9854E-2</c:v>
                </c:pt>
                <c:pt idx="1385">
                  <c:v>2.2643999999999997E-2</c:v>
                </c:pt>
                <c:pt idx="1386">
                  <c:v>2.3001000000000001E-2</c:v>
                </c:pt>
                <c:pt idx="1387">
                  <c:v>2.1529E-2</c:v>
                </c:pt>
                <c:pt idx="1388">
                  <c:v>2.0410999999999999E-2</c:v>
                </c:pt>
                <c:pt idx="1389">
                  <c:v>1.8341E-2</c:v>
                </c:pt>
                <c:pt idx="1390">
                  <c:v>1.7946E-2</c:v>
                </c:pt>
                <c:pt idx="1391">
                  <c:v>1.4523999999999999E-2</c:v>
                </c:pt>
                <c:pt idx="1392">
                  <c:v>1.5238999999999999E-2</c:v>
                </c:pt>
                <c:pt idx="1393">
                  <c:v>1.3594E-2</c:v>
                </c:pt>
                <c:pt idx="1394">
                  <c:v>1.2553999999999999E-2</c:v>
                </c:pt>
                <c:pt idx="1395">
                  <c:v>1.1809E-2</c:v>
                </c:pt>
                <c:pt idx="1396">
                  <c:v>1.2660000000000001E-2</c:v>
                </c:pt>
                <c:pt idx="1397">
                  <c:v>9.7939999999999989E-3</c:v>
                </c:pt>
                <c:pt idx="1398">
                  <c:v>5.9069999999999999E-3</c:v>
                </c:pt>
                <c:pt idx="1399">
                  <c:v>5.6649999999999999E-3</c:v>
                </c:pt>
                <c:pt idx="1400">
                  <c:v>3.9529999999999999E-3</c:v>
                </c:pt>
                <c:pt idx="1401">
                  <c:v>3.5700000000000003E-3</c:v>
                </c:pt>
                <c:pt idx="1402">
                  <c:v>4.6119999999999998E-3</c:v>
                </c:pt>
                <c:pt idx="1403">
                  <c:v>3.1359999999999999E-3</c:v>
                </c:pt>
                <c:pt idx="1404">
                  <c:v>2.8179999999999998E-3</c:v>
                </c:pt>
                <c:pt idx="1405">
                  <c:v>3.6479999999999998E-3</c:v>
                </c:pt>
                <c:pt idx="1406">
                  <c:v>3.7500000000000003E-3</c:v>
                </c:pt>
                <c:pt idx="1407">
                  <c:v>3.594E-3</c:v>
                </c:pt>
                <c:pt idx="1408">
                  <c:v>3.362E-3</c:v>
                </c:pt>
                <c:pt idx="1409">
                  <c:v>3.6129999999999999E-3</c:v>
                </c:pt>
                <c:pt idx="1410">
                  <c:v>5.0019999999999995E-3</c:v>
                </c:pt>
                <c:pt idx="1411">
                  <c:v>4.8329999999999996E-3</c:v>
                </c:pt>
                <c:pt idx="1412">
                  <c:v>5.8560000000000001E-3</c:v>
                </c:pt>
                <c:pt idx="1413">
                  <c:v>8.26E-3</c:v>
                </c:pt>
                <c:pt idx="1414">
                  <c:v>7.3239999999999998E-3</c:v>
                </c:pt>
                <c:pt idx="1415">
                  <c:v>9.6290000000000004E-3</c:v>
                </c:pt>
                <c:pt idx="1416">
                  <c:v>7.1409999999999998E-3</c:v>
                </c:pt>
                <c:pt idx="1417">
                  <c:v>1.2083999999999999E-2</c:v>
                </c:pt>
                <c:pt idx="1418">
                  <c:v>1.0093E-2</c:v>
                </c:pt>
                <c:pt idx="1419">
                  <c:v>8.2269999999999999E-3</c:v>
                </c:pt>
                <c:pt idx="1420">
                  <c:v>6.3700000000000007E-3</c:v>
                </c:pt>
                <c:pt idx="1421">
                  <c:v>7.0489999999999997E-3</c:v>
                </c:pt>
                <c:pt idx="1422">
                  <c:v>4.8209999999999998E-3</c:v>
                </c:pt>
                <c:pt idx="1423">
                  <c:v>3.7079999999999999E-3</c:v>
                </c:pt>
                <c:pt idx="1424">
                  <c:v>3.5279999999999999E-3</c:v>
                </c:pt>
                <c:pt idx="1425">
                  <c:v>6.7970000000000001E-3</c:v>
                </c:pt>
                <c:pt idx="1426">
                  <c:v>8.0800000000000004E-3</c:v>
                </c:pt>
                <c:pt idx="1427">
                  <c:v>8.4519999999999994E-3</c:v>
                </c:pt>
                <c:pt idx="1428">
                  <c:v>7.2509999999999996E-3</c:v>
                </c:pt>
                <c:pt idx="1429">
                  <c:v>5.6609999999999994E-3</c:v>
                </c:pt>
                <c:pt idx="1430">
                  <c:v>5.4289999999999998E-3</c:v>
                </c:pt>
                <c:pt idx="1431">
                  <c:v>4.5139999999999998E-3</c:v>
                </c:pt>
                <c:pt idx="1432">
                  <c:v>4.4879999999999998E-3</c:v>
                </c:pt>
                <c:pt idx="1433">
                  <c:v>6.3429999999999997E-3</c:v>
                </c:pt>
                <c:pt idx="1434">
                  <c:v>6.7250000000000001E-3</c:v>
                </c:pt>
                <c:pt idx="1435">
                  <c:v>8.3100000000000014E-3</c:v>
                </c:pt>
                <c:pt idx="1436">
                  <c:v>1.0340999999999999E-2</c:v>
                </c:pt>
                <c:pt idx="1437">
                  <c:v>9.9909999999999999E-3</c:v>
                </c:pt>
                <c:pt idx="1438">
                  <c:v>9.6109999999999998E-3</c:v>
                </c:pt>
                <c:pt idx="1439">
                  <c:v>8.5310000000000004E-3</c:v>
                </c:pt>
                <c:pt idx="1440">
                  <c:v>2.1155E-2</c:v>
                </c:pt>
                <c:pt idx="1441">
                  <c:v>2.9991E-2</c:v>
                </c:pt>
                <c:pt idx="1442">
                  <c:v>3.3090000000000001E-2</c:v>
                </c:pt>
                <c:pt idx="1443">
                  <c:v>2.9758999999999997E-2</c:v>
                </c:pt>
                <c:pt idx="1444">
                  <c:v>2.7200999999999999E-2</c:v>
                </c:pt>
                <c:pt idx="1445">
                  <c:v>2.5654E-2</c:v>
                </c:pt>
                <c:pt idx="1446">
                  <c:v>2.4736999999999999E-2</c:v>
                </c:pt>
                <c:pt idx="1447">
                  <c:v>2.6963999999999998E-2</c:v>
                </c:pt>
                <c:pt idx="1448">
                  <c:v>2.4458999999999998E-2</c:v>
                </c:pt>
                <c:pt idx="1449">
                  <c:v>2.4380000000000002E-2</c:v>
                </c:pt>
                <c:pt idx="1450">
                  <c:v>2.0350999999999998E-2</c:v>
                </c:pt>
                <c:pt idx="1451">
                  <c:v>1.6926999999999998E-2</c:v>
                </c:pt>
                <c:pt idx="1452">
                  <c:v>1.4964E-2</c:v>
                </c:pt>
                <c:pt idx="1453">
                  <c:v>1.3606E-2</c:v>
                </c:pt>
                <c:pt idx="1454">
                  <c:v>1.5172E-2</c:v>
                </c:pt>
                <c:pt idx="1455">
                  <c:v>9.866999999999999E-3</c:v>
                </c:pt>
                <c:pt idx="1456">
                  <c:v>1.2893E-2</c:v>
                </c:pt>
                <c:pt idx="1457">
                  <c:v>1.2308999999999999E-2</c:v>
                </c:pt>
                <c:pt idx="1458">
                  <c:v>9.9509999999999998E-3</c:v>
                </c:pt>
                <c:pt idx="1459">
                  <c:v>8.5859999999999999E-3</c:v>
                </c:pt>
                <c:pt idx="1460">
                  <c:v>8.0540000000000004E-3</c:v>
                </c:pt>
                <c:pt idx="1461">
                  <c:v>1.4700000000000001E-2</c:v>
                </c:pt>
                <c:pt idx="1462">
                  <c:v>1.0435E-2</c:v>
                </c:pt>
                <c:pt idx="1463">
                  <c:v>1.0553E-2</c:v>
                </c:pt>
                <c:pt idx="1464">
                  <c:v>1.0321E-2</c:v>
                </c:pt>
                <c:pt idx="1465">
                  <c:v>7.7879999999999998E-3</c:v>
                </c:pt>
                <c:pt idx="1466">
                  <c:v>6.5529999999999998E-3</c:v>
                </c:pt>
                <c:pt idx="1467">
                  <c:v>5.3270000000000001E-3</c:v>
                </c:pt>
                <c:pt idx="1468">
                  <c:v>4.241E-3</c:v>
                </c:pt>
                <c:pt idx="1469">
                  <c:v>3.045E-3</c:v>
                </c:pt>
                <c:pt idx="1470">
                  <c:v>2.8019999999999998E-3</c:v>
                </c:pt>
                <c:pt idx="1471">
                  <c:v>1.0241999999999999E-2</c:v>
                </c:pt>
                <c:pt idx="1472">
                  <c:v>7.0320000000000001E-3</c:v>
                </c:pt>
                <c:pt idx="1473">
                  <c:v>5.3229999999999996E-3</c:v>
                </c:pt>
                <c:pt idx="1474">
                  <c:v>4.3400000000000001E-3</c:v>
                </c:pt>
                <c:pt idx="1475">
                  <c:v>3.8659999999999996E-3</c:v>
                </c:pt>
                <c:pt idx="1476">
                  <c:v>3.8349999999999999E-3</c:v>
                </c:pt>
                <c:pt idx="1477">
                  <c:v>4.3949999999999996E-3</c:v>
                </c:pt>
                <c:pt idx="1478">
                  <c:v>5.4319999999999993E-3</c:v>
                </c:pt>
                <c:pt idx="1479">
                  <c:v>3.9399999999999999E-3</c:v>
                </c:pt>
                <c:pt idx="1480">
                  <c:v>4.1809999999999998E-3</c:v>
                </c:pt>
                <c:pt idx="1481">
                  <c:v>7.587E-3</c:v>
                </c:pt>
                <c:pt idx="1482">
                  <c:v>1.2045999999999999E-2</c:v>
                </c:pt>
                <c:pt idx="1483">
                  <c:v>1.6794E-2</c:v>
                </c:pt>
                <c:pt idx="1484">
                  <c:v>1.6282999999999999E-2</c:v>
                </c:pt>
                <c:pt idx="1485">
                  <c:v>1.6143999999999999E-2</c:v>
                </c:pt>
                <c:pt idx="1486">
                  <c:v>1.5635E-2</c:v>
                </c:pt>
                <c:pt idx="1487">
                  <c:v>1.6191999999999998E-2</c:v>
                </c:pt>
                <c:pt idx="1488">
                  <c:v>1.4587999999999999E-2</c:v>
                </c:pt>
                <c:pt idx="1489">
                  <c:v>1.1831999999999999E-2</c:v>
                </c:pt>
                <c:pt idx="1490">
                  <c:v>1.0974999999999999E-2</c:v>
                </c:pt>
                <c:pt idx="1491">
                  <c:v>1.0182E-2</c:v>
                </c:pt>
                <c:pt idx="1492">
                  <c:v>1.1420000000000001E-2</c:v>
                </c:pt>
                <c:pt idx="1493">
                  <c:v>2.4300000000000002E-2</c:v>
                </c:pt>
                <c:pt idx="1494">
                  <c:v>2.6193999999999999E-2</c:v>
                </c:pt>
                <c:pt idx="1495">
                  <c:v>3.4988999999999999E-2</c:v>
                </c:pt>
                <c:pt idx="1496">
                  <c:v>7.2897999999999991E-2</c:v>
                </c:pt>
                <c:pt idx="1497">
                  <c:v>9.8861999999999992E-2</c:v>
                </c:pt>
                <c:pt idx="1498">
                  <c:v>0.11144799999999999</c:v>
                </c:pt>
                <c:pt idx="1499">
                  <c:v>0.118142</c:v>
                </c:pt>
                <c:pt idx="1500">
                  <c:v>0.134878</c:v>
                </c:pt>
                <c:pt idx="1501">
                  <c:v>0.13522699999999999</c:v>
                </c:pt>
                <c:pt idx="1502">
                  <c:v>0.133386</c:v>
                </c:pt>
                <c:pt idx="1503">
                  <c:v>0.12374000000000002</c:v>
                </c:pt>
                <c:pt idx="1504">
                  <c:v>0.111415</c:v>
                </c:pt>
                <c:pt idx="1505">
                  <c:v>9.0676999999999994E-2</c:v>
                </c:pt>
                <c:pt idx="1506">
                  <c:v>5.3177999999999996E-2</c:v>
                </c:pt>
                <c:pt idx="1507">
                  <c:v>7.1461999999999998E-2</c:v>
                </c:pt>
                <c:pt idx="1508">
                  <c:v>7.6156000000000001E-2</c:v>
                </c:pt>
                <c:pt idx="1509">
                  <c:v>5.3400999999999997E-2</c:v>
                </c:pt>
                <c:pt idx="1510">
                  <c:v>4.9311999999999995E-2</c:v>
                </c:pt>
                <c:pt idx="1511">
                  <c:v>5.6378999999999999E-2</c:v>
                </c:pt>
                <c:pt idx="1512">
                  <c:v>8.0168000000000003E-2</c:v>
                </c:pt>
                <c:pt idx="1513">
                  <c:v>7.4303999999999995E-2</c:v>
                </c:pt>
                <c:pt idx="1514">
                  <c:v>5.7374999999999995E-2</c:v>
                </c:pt>
                <c:pt idx="1515">
                  <c:v>4.8438999999999996E-2</c:v>
                </c:pt>
                <c:pt idx="1516">
                  <c:v>4.1111999999999996E-2</c:v>
                </c:pt>
                <c:pt idx="1517">
                  <c:v>3.7170000000000002E-2</c:v>
                </c:pt>
                <c:pt idx="1518">
                  <c:v>2.3163E-2</c:v>
                </c:pt>
                <c:pt idx="1519">
                  <c:v>2.4375999999999998E-2</c:v>
                </c:pt>
                <c:pt idx="1520">
                  <c:v>4.1593999999999999E-2</c:v>
                </c:pt>
                <c:pt idx="1521">
                  <c:v>6.0914999999999997E-2</c:v>
                </c:pt>
                <c:pt idx="1522">
                  <c:v>5.9813999999999999E-2</c:v>
                </c:pt>
                <c:pt idx="1523">
                  <c:v>5.6055999999999995E-2</c:v>
                </c:pt>
                <c:pt idx="1524">
                  <c:v>5.7110999999999995E-2</c:v>
                </c:pt>
                <c:pt idx="1525">
                  <c:v>7.7454999999999996E-2</c:v>
                </c:pt>
                <c:pt idx="1526">
                  <c:v>7.2561E-2</c:v>
                </c:pt>
                <c:pt idx="1527">
                  <c:v>6.6743999999999998E-2</c:v>
                </c:pt>
                <c:pt idx="1528">
                  <c:v>6.0753999999999996E-2</c:v>
                </c:pt>
                <c:pt idx="1529">
                  <c:v>5.9770000000000004E-2</c:v>
                </c:pt>
                <c:pt idx="1530">
                  <c:v>5.9242999999999997E-2</c:v>
                </c:pt>
                <c:pt idx="1531">
                  <c:v>5.2805999999999999E-2</c:v>
                </c:pt>
                <c:pt idx="1532">
                  <c:v>4.6085000000000001E-2</c:v>
                </c:pt>
                <c:pt idx="1533">
                  <c:v>4.3635E-2</c:v>
                </c:pt>
                <c:pt idx="1534">
                  <c:v>5.5528999999999995E-2</c:v>
                </c:pt>
                <c:pt idx="1535">
                  <c:v>5.1441000000000001E-2</c:v>
                </c:pt>
                <c:pt idx="1536">
                  <c:v>6.5684999999999993E-2</c:v>
                </c:pt>
                <c:pt idx="1537">
                  <c:v>6.0425E-2</c:v>
                </c:pt>
                <c:pt idx="1538">
                  <c:v>5.3051000000000001E-2</c:v>
                </c:pt>
                <c:pt idx="1539">
                  <c:v>4.0461999999999998E-2</c:v>
                </c:pt>
                <c:pt idx="1540">
                  <c:v>3.5574000000000001E-2</c:v>
                </c:pt>
                <c:pt idx="1541">
                  <c:v>3.4660000000000003E-2</c:v>
                </c:pt>
                <c:pt idx="1542">
                  <c:v>2.3882999999999998E-2</c:v>
                </c:pt>
                <c:pt idx="1543">
                  <c:v>2.4291999999999998E-2</c:v>
                </c:pt>
                <c:pt idx="1544">
                  <c:v>2.2941E-2</c:v>
                </c:pt>
                <c:pt idx="1545">
                  <c:v>3.5050000000000005E-2</c:v>
                </c:pt>
                <c:pt idx="1546">
                  <c:v>4.0271999999999995E-2</c:v>
                </c:pt>
                <c:pt idx="1547">
                  <c:v>3.7013999999999998E-2</c:v>
                </c:pt>
                <c:pt idx="1548">
                  <c:v>2.6062999999999999E-2</c:v>
                </c:pt>
                <c:pt idx="1549">
                  <c:v>1.9369000000000001E-2</c:v>
                </c:pt>
                <c:pt idx="1550">
                  <c:v>2.1898999999999998E-2</c:v>
                </c:pt>
                <c:pt idx="1551">
                  <c:v>3.6932E-2</c:v>
                </c:pt>
                <c:pt idx="1552">
                  <c:v>5.0758999999999999E-2</c:v>
                </c:pt>
                <c:pt idx="1553">
                  <c:v>6.4832000000000001E-2</c:v>
                </c:pt>
                <c:pt idx="1554">
                  <c:v>6.6797999999999996E-2</c:v>
                </c:pt>
                <c:pt idx="1555">
                  <c:v>7.0219000000000004E-2</c:v>
                </c:pt>
                <c:pt idx="1556">
                  <c:v>5.4100000000000002E-2</c:v>
                </c:pt>
                <c:pt idx="1557">
                  <c:v>5.9180999999999997E-2</c:v>
                </c:pt>
                <c:pt idx="1558">
                  <c:v>6.1600000000000002E-2</c:v>
                </c:pt>
                <c:pt idx="1559">
                  <c:v>5.1704E-2</c:v>
                </c:pt>
                <c:pt idx="1560">
                  <c:v>4.7250999999999994E-2</c:v>
                </c:pt>
                <c:pt idx="1561">
                  <c:v>4.4957999999999998E-2</c:v>
                </c:pt>
                <c:pt idx="1562">
                  <c:v>4.2074E-2</c:v>
                </c:pt>
                <c:pt idx="1563">
                  <c:v>4.5760000000000002E-2</c:v>
                </c:pt>
                <c:pt idx="1564">
                  <c:v>4.1078999999999997E-2</c:v>
                </c:pt>
                <c:pt idx="1565">
                  <c:v>3.6457999999999997E-2</c:v>
                </c:pt>
                <c:pt idx="1566">
                  <c:v>3.9576E-2</c:v>
                </c:pt>
                <c:pt idx="1567">
                  <c:v>5.5870000000000003E-2</c:v>
                </c:pt>
                <c:pt idx="1568">
                  <c:v>5.4026999999999999E-2</c:v>
                </c:pt>
                <c:pt idx="1569">
                  <c:v>5.8462999999999994E-2</c:v>
                </c:pt>
                <c:pt idx="1570">
                  <c:v>9.2714999999999992E-2</c:v>
                </c:pt>
                <c:pt idx="1571">
                  <c:v>8.6858999999999992E-2</c:v>
                </c:pt>
                <c:pt idx="1572">
                  <c:v>9.1595999999999997E-2</c:v>
                </c:pt>
                <c:pt idx="1573">
                  <c:v>8.5074999999999998E-2</c:v>
                </c:pt>
                <c:pt idx="1574">
                  <c:v>9.2590999999999993E-2</c:v>
                </c:pt>
                <c:pt idx="1575">
                  <c:v>0.105127</c:v>
                </c:pt>
                <c:pt idx="1576">
                  <c:v>0.10129099999999999</c:v>
                </c:pt>
                <c:pt idx="1577">
                  <c:v>8.716299999999999E-2</c:v>
                </c:pt>
                <c:pt idx="1578">
                  <c:v>6.3615999999999992E-2</c:v>
                </c:pt>
                <c:pt idx="1579">
                  <c:v>6.5375000000000003E-2</c:v>
                </c:pt>
                <c:pt idx="1580">
                  <c:v>6.0830000000000002E-2</c:v>
                </c:pt>
                <c:pt idx="1581">
                  <c:v>5.5618000000000001E-2</c:v>
                </c:pt>
                <c:pt idx="1582">
                  <c:v>7.2401999999999994E-2</c:v>
                </c:pt>
                <c:pt idx="1583">
                  <c:v>9.1496999999999995E-2</c:v>
                </c:pt>
                <c:pt idx="1584">
                  <c:v>0.10277399999999999</c:v>
                </c:pt>
                <c:pt idx="1585">
                  <c:v>0.107999</c:v>
                </c:pt>
                <c:pt idx="1586">
                  <c:v>9.8644999999999997E-2</c:v>
                </c:pt>
                <c:pt idx="1587">
                  <c:v>9.393399999999999E-2</c:v>
                </c:pt>
                <c:pt idx="1588">
                  <c:v>9.3984999999999999E-2</c:v>
                </c:pt>
                <c:pt idx="1589">
                  <c:v>0.10302000000000001</c:v>
                </c:pt>
                <c:pt idx="1590">
                  <c:v>0.10056699999999999</c:v>
                </c:pt>
                <c:pt idx="1591">
                  <c:v>9.5319000000000001E-2</c:v>
                </c:pt>
                <c:pt idx="1592">
                  <c:v>9.8981E-2</c:v>
                </c:pt>
                <c:pt idx="1593">
                  <c:v>0.100329</c:v>
                </c:pt>
                <c:pt idx="1594">
                  <c:v>9.7256999999999996E-2</c:v>
                </c:pt>
                <c:pt idx="1595">
                  <c:v>9.2291999999999999E-2</c:v>
                </c:pt>
                <c:pt idx="1596">
                  <c:v>9.562699999999999E-2</c:v>
                </c:pt>
                <c:pt idx="1597">
                  <c:v>8.4867999999999999E-2</c:v>
                </c:pt>
                <c:pt idx="1598">
                  <c:v>8.3037E-2</c:v>
                </c:pt>
                <c:pt idx="1599">
                  <c:v>9.2410999999999993E-2</c:v>
                </c:pt>
                <c:pt idx="1600">
                  <c:v>9.8810000000000009E-2</c:v>
                </c:pt>
                <c:pt idx="1601">
                  <c:v>8.5287000000000002E-2</c:v>
                </c:pt>
                <c:pt idx="1602">
                  <c:v>9.8160000000000011E-2</c:v>
                </c:pt>
                <c:pt idx="1603">
                  <c:v>9.858299999999999E-2</c:v>
                </c:pt>
                <c:pt idx="1604">
                  <c:v>0.11230499999999999</c:v>
                </c:pt>
                <c:pt idx="1605">
                  <c:v>0.10659199999999999</c:v>
                </c:pt>
                <c:pt idx="1606">
                  <c:v>0.13949899999999998</c:v>
                </c:pt>
                <c:pt idx="1607">
                  <c:v>0.17289599999999999</c:v>
                </c:pt>
                <c:pt idx="1608">
                  <c:v>0.161637</c:v>
                </c:pt>
                <c:pt idx="1609">
                  <c:v>0.19300499999999998</c:v>
                </c:pt>
                <c:pt idx="1610">
                  <c:v>0.198661</c:v>
                </c:pt>
                <c:pt idx="1611">
                  <c:v>0.21057199999999998</c:v>
                </c:pt>
                <c:pt idx="1612">
                  <c:v>0.201875</c:v>
                </c:pt>
                <c:pt idx="1613">
                  <c:v>0.21659899999999999</c:v>
                </c:pt>
                <c:pt idx="1614">
                  <c:v>0.25545599999999996</c:v>
                </c:pt>
                <c:pt idx="1615">
                  <c:v>0.26652100000000001</c:v>
                </c:pt>
                <c:pt idx="1616">
                  <c:v>0.24612699999999998</c:v>
                </c:pt>
                <c:pt idx="1617">
                  <c:v>0.22794799999999998</c:v>
                </c:pt>
                <c:pt idx="1618">
                  <c:v>0.22215099999999999</c:v>
                </c:pt>
                <c:pt idx="1619">
                  <c:v>0.19803499999999999</c:v>
                </c:pt>
                <c:pt idx="1620">
                  <c:v>0.19556399999999999</c:v>
                </c:pt>
                <c:pt idx="1621">
                  <c:v>0.19096199999999999</c:v>
                </c:pt>
                <c:pt idx="1622">
                  <c:v>0.17414399999999999</c:v>
                </c:pt>
                <c:pt idx="1623">
                  <c:v>0.16545499999999999</c:v>
                </c:pt>
                <c:pt idx="1624">
                  <c:v>0.22972599999999999</c:v>
                </c:pt>
                <c:pt idx="1625">
                  <c:v>0.22584499999999999</c:v>
                </c:pt>
                <c:pt idx="1626">
                  <c:v>0.25806599999999996</c:v>
                </c:pt>
                <c:pt idx="1627">
                  <c:v>0.23857899999999999</c:v>
                </c:pt>
                <c:pt idx="1628">
                  <c:v>0.215339</c:v>
                </c:pt>
                <c:pt idx="1629">
                  <c:v>0.27198</c:v>
                </c:pt>
                <c:pt idx="1630">
                  <c:v>0.27369499999999997</c:v>
                </c:pt>
                <c:pt idx="1631">
                  <c:v>0.29240899999999997</c:v>
                </c:pt>
                <c:pt idx="1632">
                  <c:v>0.27191100000000001</c:v>
                </c:pt>
                <c:pt idx="1633">
                  <c:v>0.26192000000000004</c:v>
                </c:pt>
                <c:pt idx="1634">
                  <c:v>0.25852199999999997</c:v>
                </c:pt>
                <c:pt idx="1635">
                  <c:v>0.29647000000000001</c:v>
                </c:pt>
                <c:pt idx="1636">
                  <c:v>0.28726099999999999</c:v>
                </c:pt>
                <c:pt idx="1637">
                  <c:v>0.28251799999999999</c:v>
                </c:pt>
                <c:pt idx="1638">
                  <c:v>0.29344000000000003</c:v>
                </c:pt>
                <c:pt idx="1639">
                  <c:v>0.28889399999999998</c:v>
                </c:pt>
                <c:pt idx="1640">
                  <c:v>0.30982899999999997</c:v>
                </c:pt>
                <c:pt idx="1641">
                  <c:v>0.31138000000000005</c:v>
                </c:pt>
                <c:pt idx="1642">
                  <c:v>0.28166000000000002</c:v>
                </c:pt>
                <c:pt idx="1643">
                  <c:v>0.267984</c:v>
                </c:pt>
                <c:pt idx="1644">
                  <c:v>0.23377299999999998</c:v>
                </c:pt>
                <c:pt idx="1645">
                  <c:v>0.20567199999999999</c:v>
                </c:pt>
                <c:pt idx="1646">
                  <c:v>0.18790199999999999</c:v>
                </c:pt>
                <c:pt idx="1647">
                  <c:v>0.191411</c:v>
                </c:pt>
                <c:pt idx="1648">
                  <c:v>0.18432499999999999</c:v>
                </c:pt>
                <c:pt idx="1649">
                  <c:v>0.17535299999999998</c:v>
                </c:pt>
                <c:pt idx="1650">
                  <c:v>0.16451399999999999</c:v>
                </c:pt>
                <c:pt idx="1651">
                  <c:v>0.15298899999999999</c:v>
                </c:pt>
                <c:pt idx="1652">
                  <c:v>0.142378</c:v>
                </c:pt>
                <c:pt idx="1653">
                  <c:v>0.10400899999999999</c:v>
                </c:pt>
                <c:pt idx="1654">
                  <c:v>0.12364199999999999</c:v>
                </c:pt>
                <c:pt idx="1655">
                  <c:v>0.10678499999999999</c:v>
                </c:pt>
                <c:pt idx="1656">
                  <c:v>9.497499999999999E-2</c:v>
                </c:pt>
                <c:pt idx="1657">
                  <c:v>8.5041999999999993E-2</c:v>
                </c:pt>
                <c:pt idx="1658">
                  <c:v>6.2506999999999993E-2</c:v>
                </c:pt>
                <c:pt idx="1659">
                  <c:v>6.4932999999999991E-2</c:v>
                </c:pt>
                <c:pt idx="1660">
                  <c:v>8.0452999999999997E-2</c:v>
                </c:pt>
                <c:pt idx="1661">
                  <c:v>6.8098999999999993E-2</c:v>
                </c:pt>
                <c:pt idx="1662">
                  <c:v>5.6568999999999994E-2</c:v>
                </c:pt>
                <c:pt idx="1663">
                  <c:v>6.5741999999999995E-2</c:v>
                </c:pt>
                <c:pt idx="1664">
                  <c:v>6.6063999999999998E-2</c:v>
                </c:pt>
                <c:pt idx="1665">
                  <c:v>7.0230000000000001E-2</c:v>
                </c:pt>
                <c:pt idx="1666">
                  <c:v>0.12806599999999999</c:v>
                </c:pt>
                <c:pt idx="1667">
                  <c:v>0.13025599999999998</c:v>
                </c:pt>
                <c:pt idx="1668">
                  <c:v>0.12405899999999999</c:v>
                </c:pt>
                <c:pt idx="1669">
                  <c:v>0.11235299999999999</c:v>
                </c:pt>
                <c:pt idx="1670">
                  <c:v>0.110306</c:v>
                </c:pt>
                <c:pt idx="1671">
                  <c:v>0.11501699999999999</c:v>
                </c:pt>
                <c:pt idx="1672">
                  <c:v>0.10442000000000001</c:v>
                </c:pt>
                <c:pt idx="1673">
                  <c:v>9.0720000000000009E-2</c:v>
                </c:pt>
                <c:pt idx="1674">
                  <c:v>7.5877E-2</c:v>
                </c:pt>
                <c:pt idx="1675">
                  <c:v>8.3186999999999997E-2</c:v>
                </c:pt>
                <c:pt idx="1676">
                  <c:v>9.6000000000000002E-2</c:v>
                </c:pt>
                <c:pt idx="1677">
                  <c:v>0.10836799999999999</c:v>
                </c:pt>
                <c:pt idx="1678">
                  <c:v>0.12414099999999999</c:v>
                </c:pt>
                <c:pt idx="1679">
                  <c:v>0.13342899999999999</c:v>
                </c:pt>
                <c:pt idx="1680">
                  <c:v>0.140182</c:v>
                </c:pt>
                <c:pt idx="1681">
                  <c:v>0.137438</c:v>
                </c:pt>
                <c:pt idx="1682">
                  <c:v>0.14616000000000001</c:v>
                </c:pt>
                <c:pt idx="1683">
                  <c:v>0.16347100000000001</c:v>
                </c:pt>
                <c:pt idx="1684">
                  <c:v>0.173349</c:v>
                </c:pt>
                <c:pt idx="1685">
                  <c:v>0.17519799999999999</c:v>
                </c:pt>
                <c:pt idx="1686">
                  <c:v>0.16706799999999999</c:v>
                </c:pt>
                <c:pt idx="1687">
                  <c:v>0.15542400000000001</c:v>
                </c:pt>
                <c:pt idx="1688">
                  <c:v>0.15074199999999999</c:v>
                </c:pt>
                <c:pt idx="1689">
                  <c:v>0.132358</c:v>
                </c:pt>
                <c:pt idx="1690">
                  <c:v>0.14328199999999999</c:v>
                </c:pt>
                <c:pt idx="1691">
                  <c:v>0.145011</c:v>
                </c:pt>
                <c:pt idx="1692">
                  <c:v>0.145204</c:v>
                </c:pt>
                <c:pt idx="1693">
                  <c:v>0.14014499999999999</c:v>
                </c:pt>
                <c:pt idx="1694">
                  <c:v>0.146118</c:v>
                </c:pt>
                <c:pt idx="1695">
                  <c:v>0.15210399999999999</c:v>
                </c:pt>
                <c:pt idx="1696">
                  <c:v>0.138157</c:v>
                </c:pt>
                <c:pt idx="1697">
                  <c:v>0.13300000000000001</c:v>
                </c:pt>
                <c:pt idx="1698">
                  <c:v>0.14485399999999998</c:v>
                </c:pt>
                <c:pt idx="1699">
                  <c:v>0.138571</c:v>
                </c:pt>
                <c:pt idx="1700">
                  <c:v>0.12607000000000002</c:v>
                </c:pt>
                <c:pt idx="1701">
                  <c:v>0.106706</c:v>
                </c:pt>
                <c:pt idx="1702">
                  <c:v>0.10338499999999999</c:v>
                </c:pt>
                <c:pt idx="1703">
                  <c:v>0.104751</c:v>
                </c:pt>
                <c:pt idx="1704">
                  <c:v>0.12923599999999999</c:v>
                </c:pt>
                <c:pt idx="1705">
                  <c:v>0.151949</c:v>
                </c:pt>
                <c:pt idx="1706">
                  <c:v>0.14913000000000001</c:v>
                </c:pt>
                <c:pt idx="1707">
                  <c:v>0.13647899999999999</c:v>
                </c:pt>
                <c:pt idx="1708">
                  <c:v>0.14596799999999999</c:v>
                </c:pt>
                <c:pt idx="1709">
                  <c:v>0.13611799999999999</c:v>
                </c:pt>
                <c:pt idx="1710">
                  <c:v>0.12746000000000002</c:v>
                </c:pt>
                <c:pt idx="1711">
                  <c:v>0.12352399999999999</c:v>
                </c:pt>
                <c:pt idx="1712">
                  <c:v>0.11863000000000001</c:v>
                </c:pt>
                <c:pt idx="1713">
                  <c:v>0.130025</c:v>
                </c:pt>
                <c:pt idx="1714">
                  <c:v>0.13192599999999999</c:v>
                </c:pt>
                <c:pt idx="1715">
                  <c:v>0.12661700000000001</c:v>
                </c:pt>
                <c:pt idx="1716">
                  <c:v>0.14399499999999998</c:v>
                </c:pt>
                <c:pt idx="1717">
                  <c:v>0.145422</c:v>
                </c:pt>
                <c:pt idx="1718">
                  <c:v>0.144095</c:v>
                </c:pt>
                <c:pt idx="1719">
                  <c:v>0.15808700000000001</c:v>
                </c:pt>
                <c:pt idx="1720">
                  <c:v>0.15518699999999999</c:v>
                </c:pt>
                <c:pt idx="1721">
                  <c:v>0.14824399999999999</c:v>
                </c:pt>
                <c:pt idx="1722">
                  <c:v>0.15401699999999999</c:v>
                </c:pt>
                <c:pt idx="1723">
                  <c:v>0.14168500000000001</c:v>
                </c:pt>
                <c:pt idx="1724">
                  <c:v>0.12729199999999999</c:v>
                </c:pt>
                <c:pt idx="1725">
                  <c:v>0.117239</c:v>
                </c:pt>
                <c:pt idx="1726">
                  <c:v>0.112499</c:v>
                </c:pt>
                <c:pt idx="1727">
                  <c:v>0.104211</c:v>
                </c:pt>
                <c:pt idx="1728">
                  <c:v>0.100299</c:v>
                </c:pt>
                <c:pt idx="1729">
                  <c:v>0.103491</c:v>
                </c:pt>
                <c:pt idx="1730">
                  <c:v>8.5720000000000005E-2</c:v>
                </c:pt>
                <c:pt idx="1731">
                  <c:v>8.3329E-2</c:v>
                </c:pt>
                <c:pt idx="1732">
                  <c:v>7.3953999999999992E-2</c:v>
                </c:pt>
                <c:pt idx="1733">
                  <c:v>6.8333999999999992E-2</c:v>
                </c:pt>
                <c:pt idx="1734">
                  <c:v>5.0971999999999996E-2</c:v>
                </c:pt>
                <c:pt idx="1735">
                  <c:v>5.0171E-2</c:v>
                </c:pt>
                <c:pt idx="1736">
                  <c:v>3.9912999999999997E-2</c:v>
                </c:pt>
                <c:pt idx="1737">
                  <c:v>4.0336999999999998E-2</c:v>
                </c:pt>
                <c:pt idx="1738">
                  <c:v>4.2286999999999998E-2</c:v>
                </c:pt>
                <c:pt idx="1739">
                  <c:v>3.4284999999999996E-2</c:v>
                </c:pt>
                <c:pt idx="1740">
                  <c:v>2.5044999999999998E-2</c:v>
                </c:pt>
                <c:pt idx="1741">
                  <c:v>2.2135999999999999E-2</c:v>
                </c:pt>
                <c:pt idx="1742">
                  <c:v>1.6493000000000001E-2</c:v>
                </c:pt>
                <c:pt idx="1743">
                  <c:v>1.2744E-2</c:v>
                </c:pt>
                <c:pt idx="1744">
                  <c:v>1.1656999999999999E-2</c:v>
                </c:pt>
                <c:pt idx="1745">
                  <c:v>1.3370000000000002E-2</c:v>
                </c:pt>
                <c:pt idx="1746">
                  <c:v>9.221E-3</c:v>
                </c:pt>
                <c:pt idx="1747">
                  <c:v>2.63E-2</c:v>
                </c:pt>
                <c:pt idx="1748">
                  <c:v>4.2256999999999996E-2</c:v>
                </c:pt>
                <c:pt idx="1749">
                  <c:v>4.5523999999999995E-2</c:v>
                </c:pt>
                <c:pt idx="1750">
                  <c:v>5.0234999999999995E-2</c:v>
                </c:pt>
                <c:pt idx="1751">
                  <c:v>6.4753999999999992E-2</c:v>
                </c:pt>
                <c:pt idx="1752">
                  <c:v>7.7300000000000008E-2</c:v>
                </c:pt>
                <c:pt idx="1753">
                  <c:v>7.4634999999999993E-2</c:v>
                </c:pt>
                <c:pt idx="1754">
                  <c:v>9.2898999999999995E-2</c:v>
                </c:pt>
                <c:pt idx="1755">
                  <c:v>9.0878E-2</c:v>
                </c:pt>
                <c:pt idx="1756">
                  <c:v>8.3130000000000009E-2</c:v>
                </c:pt>
                <c:pt idx="1757">
                  <c:v>8.6500999999999995E-2</c:v>
                </c:pt>
                <c:pt idx="1758">
                  <c:v>8.6241999999999999E-2</c:v>
                </c:pt>
                <c:pt idx="1759">
                  <c:v>9.0566999999999995E-2</c:v>
                </c:pt>
                <c:pt idx="1760">
                  <c:v>0.10422099999999999</c:v>
                </c:pt>
                <c:pt idx="1761">
                  <c:v>0.100383</c:v>
                </c:pt>
                <c:pt idx="1762">
                  <c:v>9.6285999999999997E-2</c:v>
                </c:pt>
                <c:pt idx="1763">
                  <c:v>9.4733999999999999E-2</c:v>
                </c:pt>
                <c:pt idx="1764">
                  <c:v>8.8740000000000013E-2</c:v>
                </c:pt>
                <c:pt idx="1765">
                  <c:v>7.7976999999999991E-2</c:v>
                </c:pt>
                <c:pt idx="1766">
                  <c:v>6.7154999999999992E-2</c:v>
                </c:pt>
                <c:pt idx="1767">
                  <c:v>5.8747000000000001E-2</c:v>
                </c:pt>
                <c:pt idx="1768">
                  <c:v>4.9783999999999995E-2</c:v>
                </c:pt>
                <c:pt idx="1769">
                  <c:v>4.4704000000000001E-2</c:v>
                </c:pt>
                <c:pt idx="1770">
                  <c:v>3.6523E-2</c:v>
                </c:pt>
                <c:pt idx="1771">
                  <c:v>3.1517999999999997E-2</c:v>
                </c:pt>
                <c:pt idx="1772">
                  <c:v>2.7563999999999998E-2</c:v>
                </c:pt>
                <c:pt idx="1773">
                  <c:v>2.4190999999999997E-2</c:v>
                </c:pt>
                <c:pt idx="1774">
                  <c:v>2.3200999999999999E-2</c:v>
                </c:pt>
                <c:pt idx="1775">
                  <c:v>2.1791999999999999E-2</c:v>
                </c:pt>
                <c:pt idx="1776">
                  <c:v>3.1326E-2</c:v>
                </c:pt>
                <c:pt idx="1777">
                  <c:v>4.0677999999999999E-2</c:v>
                </c:pt>
                <c:pt idx="1778">
                  <c:v>2.7028E-2</c:v>
                </c:pt>
                <c:pt idx="1779">
                  <c:v>2.6587E-2</c:v>
                </c:pt>
                <c:pt idx="1780">
                  <c:v>2.3961E-2</c:v>
                </c:pt>
                <c:pt idx="1781">
                  <c:v>4.7680000000000007E-2</c:v>
                </c:pt>
                <c:pt idx="1782">
                  <c:v>6.2161999999999995E-2</c:v>
                </c:pt>
                <c:pt idx="1783">
                  <c:v>5.7225999999999999E-2</c:v>
                </c:pt>
                <c:pt idx="1784">
                  <c:v>4.6522999999999995E-2</c:v>
                </c:pt>
                <c:pt idx="1785">
                  <c:v>4.5302999999999996E-2</c:v>
                </c:pt>
                <c:pt idx="1786">
                  <c:v>4.1875999999999997E-2</c:v>
                </c:pt>
                <c:pt idx="1787">
                  <c:v>3.4876999999999998E-2</c:v>
                </c:pt>
                <c:pt idx="1788">
                  <c:v>2.8103E-2</c:v>
                </c:pt>
                <c:pt idx="1789">
                  <c:v>2.4676E-2</c:v>
                </c:pt>
                <c:pt idx="1790">
                  <c:v>3.1945000000000001E-2</c:v>
                </c:pt>
                <c:pt idx="1791">
                  <c:v>3.8032999999999997E-2</c:v>
                </c:pt>
                <c:pt idx="1792">
                  <c:v>4.0316999999999999E-2</c:v>
                </c:pt>
                <c:pt idx="1793">
                  <c:v>4.5601999999999997E-2</c:v>
                </c:pt>
                <c:pt idx="1794">
                  <c:v>5.1622999999999995E-2</c:v>
                </c:pt>
                <c:pt idx="1795">
                  <c:v>5.1501999999999999E-2</c:v>
                </c:pt>
                <c:pt idx="1796">
                  <c:v>6.1560999999999998E-2</c:v>
                </c:pt>
                <c:pt idx="1797">
                  <c:v>6.7715999999999998E-2</c:v>
                </c:pt>
                <c:pt idx="1798">
                  <c:v>8.3922999999999998E-2</c:v>
                </c:pt>
                <c:pt idx="1799">
                  <c:v>9.192199999999999E-2</c:v>
                </c:pt>
                <c:pt idx="1800">
                  <c:v>9.3357999999999997E-2</c:v>
                </c:pt>
                <c:pt idx="1801">
                  <c:v>8.5985999999999993E-2</c:v>
                </c:pt>
                <c:pt idx="1802">
                  <c:v>8.7082999999999994E-2</c:v>
                </c:pt>
                <c:pt idx="1803">
                  <c:v>9.6675999999999998E-2</c:v>
                </c:pt>
                <c:pt idx="1804">
                  <c:v>8.5347999999999993E-2</c:v>
                </c:pt>
                <c:pt idx="1805">
                  <c:v>8.2687999999999998E-2</c:v>
                </c:pt>
                <c:pt idx="1806">
                  <c:v>7.2326000000000001E-2</c:v>
                </c:pt>
                <c:pt idx="1807">
                  <c:v>7.1747999999999992E-2</c:v>
                </c:pt>
                <c:pt idx="1808">
                  <c:v>5.9552999999999995E-2</c:v>
                </c:pt>
                <c:pt idx="1809">
                  <c:v>5.0175999999999998E-2</c:v>
                </c:pt>
                <c:pt idx="1810">
                  <c:v>4.5873999999999998E-2</c:v>
                </c:pt>
                <c:pt idx="1811">
                  <c:v>3.8732999999999997E-2</c:v>
                </c:pt>
                <c:pt idx="1812">
                  <c:v>3.4096000000000001E-2</c:v>
                </c:pt>
                <c:pt idx="1813">
                  <c:v>2.6637999999999998E-2</c:v>
                </c:pt>
                <c:pt idx="1814">
                  <c:v>2.4820000000000002E-2</c:v>
                </c:pt>
                <c:pt idx="1815">
                  <c:v>2.3578999999999999E-2</c:v>
                </c:pt>
                <c:pt idx="1816">
                  <c:v>1.8553999999999998E-2</c:v>
                </c:pt>
                <c:pt idx="1817">
                  <c:v>1.5018E-2</c:v>
                </c:pt>
                <c:pt idx="1818">
                  <c:v>1.5441E-2</c:v>
                </c:pt>
                <c:pt idx="1819">
                  <c:v>1.2475E-2</c:v>
                </c:pt>
                <c:pt idx="1820">
                  <c:v>9.042999999999999E-3</c:v>
                </c:pt>
                <c:pt idx="1821">
                  <c:v>6.8759999999999993E-3</c:v>
                </c:pt>
                <c:pt idx="1822">
                  <c:v>5.1939999999999998E-3</c:v>
                </c:pt>
                <c:pt idx="1823">
                  <c:v>5.7479999999999996E-3</c:v>
                </c:pt>
                <c:pt idx="1824">
                  <c:v>4.9919999999999999E-3</c:v>
                </c:pt>
                <c:pt idx="1825">
                  <c:v>5.4289999999999998E-3</c:v>
                </c:pt>
                <c:pt idx="1826">
                  <c:v>1.2803999999999999E-2</c:v>
                </c:pt>
                <c:pt idx="1827">
                  <c:v>1.5900999999999998E-2</c:v>
                </c:pt>
                <c:pt idx="1828">
                  <c:v>1.4796E-2</c:v>
                </c:pt>
                <c:pt idx="1829">
                  <c:v>1.4560999999999999E-2</c:v>
                </c:pt>
                <c:pt idx="1830">
                  <c:v>1.2851999999999999E-2</c:v>
                </c:pt>
                <c:pt idx="1831">
                  <c:v>1.6181000000000001E-2</c:v>
                </c:pt>
                <c:pt idx="1832">
                  <c:v>2.3420999999999997E-2</c:v>
                </c:pt>
                <c:pt idx="1833">
                  <c:v>2.0569E-2</c:v>
                </c:pt>
                <c:pt idx="1834">
                  <c:v>2.4336E-2</c:v>
                </c:pt>
                <c:pt idx="1835">
                  <c:v>4.6235999999999999E-2</c:v>
                </c:pt>
                <c:pt idx="1836">
                  <c:v>7.6197000000000001E-2</c:v>
                </c:pt>
                <c:pt idx="1837">
                  <c:v>8.5926999999999989E-2</c:v>
                </c:pt>
                <c:pt idx="1838">
                  <c:v>0.106627</c:v>
                </c:pt>
                <c:pt idx="1839">
                  <c:v>0.10363399999999999</c:v>
                </c:pt>
                <c:pt idx="1840">
                  <c:v>0.101755</c:v>
                </c:pt>
                <c:pt idx="1841">
                  <c:v>0.10498099999999999</c:v>
                </c:pt>
                <c:pt idx="1842">
                  <c:v>0.10456000000000001</c:v>
                </c:pt>
                <c:pt idx="1843">
                  <c:v>0.124251</c:v>
                </c:pt>
                <c:pt idx="1844">
                  <c:v>0.13198199999999999</c:v>
                </c:pt>
                <c:pt idx="1845">
                  <c:v>0.189385</c:v>
                </c:pt>
                <c:pt idx="1846">
                  <c:v>0.208451</c:v>
                </c:pt>
                <c:pt idx="1847">
                  <c:v>0.23561699999999999</c:v>
                </c:pt>
                <c:pt idx="1848">
                  <c:v>0.270874</c:v>
                </c:pt>
                <c:pt idx="1849">
                  <c:v>0.29307099999999997</c:v>
                </c:pt>
                <c:pt idx="1850">
                  <c:v>0.29449399999999998</c:v>
                </c:pt>
                <c:pt idx="1851">
                  <c:v>0.282914</c:v>
                </c:pt>
                <c:pt idx="1852">
                  <c:v>0.26836199999999999</c:v>
                </c:pt>
                <c:pt idx="1853">
                  <c:v>0.24614000000000003</c:v>
                </c:pt>
                <c:pt idx="1854">
                  <c:v>0.25082399999999999</c:v>
                </c:pt>
                <c:pt idx="1855">
                  <c:v>0.22599000000000002</c:v>
                </c:pt>
                <c:pt idx="1856">
                  <c:v>0.19982799999999998</c:v>
                </c:pt>
                <c:pt idx="1857">
                  <c:v>0.20192000000000002</c:v>
                </c:pt>
                <c:pt idx="1858">
                  <c:v>0.17938599999999999</c:v>
                </c:pt>
                <c:pt idx="1859">
                  <c:v>0.18818699999999999</c:v>
                </c:pt>
                <c:pt idx="1860">
                  <c:v>0.18096799999999999</c:v>
                </c:pt>
                <c:pt idx="1861">
                  <c:v>0.18874299999999999</c:v>
                </c:pt>
                <c:pt idx="1862">
                  <c:v>0.17243899999999998</c:v>
                </c:pt>
                <c:pt idx="1863">
                  <c:v>0.16502</c:v>
                </c:pt>
                <c:pt idx="1864">
                  <c:v>0.13768000000000002</c:v>
                </c:pt>
                <c:pt idx="1865">
                  <c:v>0.119324</c:v>
                </c:pt>
                <c:pt idx="1866">
                  <c:v>0.115</c:v>
                </c:pt>
                <c:pt idx="1867">
                  <c:v>8.9695999999999998E-2</c:v>
                </c:pt>
                <c:pt idx="1868">
                  <c:v>0.119253</c:v>
                </c:pt>
                <c:pt idx="1869">
                  <c:v>0.108704</c:v>
                </c:pt>
                <c:pt idx="1870">
                  <c:v>8.0784999999999996E-2</c:v>
                </c:pt>
                <c:pt idx="1871">
                  <c:v>7.9491999999999993E-2</c:v>
                </c:pt>
                <c:pt idx="1872">
                  <c:v>7.1076E-2</c:v>
                </c:pt>
                <c:pt idx="1873">
                  <c:v>7.4123999999999995E-2</c:v>
                </c:pt>
                <c:pt idx="1874">
                  <c:v>6.5005999999999994E-2</c:v>
                </c:pt>
                <c:pt idx="1875">
                  <c:v>5.5740999999999999E-2</c:v>
                </c:pt>
                <c:pt idx="1876">
                  <c:v>4.8471E-2</c:v>
                </c:pt>
                <c:pt idx="1877">
                  <c:v>4.1764999999999997E-2</c:v>
                </c:pt>
                <c:pt idx="1878">
                  <c:v>4.6709000000000001E-2</c:v>
                </c:pt>
                <c:pt idx="1879">
                  <c:v>4.9558999999999999E-2</c:v>
                </c:pt>
                <c:pt idx="1880">
                  <c:v>4.5133E-2</c:v>
                </c:pt>
                <c:pt idx="1881">
                  <c:v>3.1132E-2</c:v>
                </c:pt>
                <c:pt idx="1882">
                  <c:v>2.3578999999999999E-2</c:v>
                </c:pt>
                <c:pt idx="1883">
                  <c:v>1.5545E-2</c:v>
                </c:pt>
                <c:pt idx="1884">
                  <c:v>1.1474999999999999E-2</c:v>
                </c:pt>
                <c:pt idx="1885">
                  <c:v>1.2290000000000001E-2</c:v>
                </c:pt>
                <c:pt idx="1886">
                  <c:v>8.1449999999999995E-3</c:v>
                </c:pt>
                <c:pt idx="1887">
                  <c:v>9.4129999999999995E-3</c:v>
                </c:pt>
                <c:pt idx="1888">
                  <c:v>1.2917E-2</c:v>
                </c:pt>
                <c:pt idx="1889">
                  <c:v>1.5009E-2</c:v>
                </c:pt>
                <c:pt idx="1890">
                  <c:v>1.9597E-2</c:v>
                </c:pt>
                <c:pt idx="1891">
                  <c:v>2.5922999999999998E-2</c:v>
                </c:pt>
                <c:pt idx="1892">
                  <c:v>2.7718999999999997E-2</c:v>
                </c:pt>
                <c:pt idx="1893">
                  <c:v>3.9462999999999998E-2</c:v>
                </c:pt>
                <c:pt idx="1894">
                  <c:v>4.1357999999999999E-2</c:v>
                </c:pt>
                <c:pt idx="1895">
                  <c:v>3.6822000000000001E-2</c:v>
                </c:pt>
                <c:pt idx="1896">
                  <c:v>3.0605E-2</c:v>
                </c:pt>
                <c:pt idx="1897">
                  <c:v>2.6497999999999997E-2</c:v>
                </c:pt>
                <c:pt idx="1898">
                  <c:v>3.5034999999999997E-2</c:v>
                </c:pt>
                <c:pt idx="1899">
                  <c:v>3.2926999999999998E-2</c:v>
                </c:pt>
                <c:pt idx="1900">
                  <c:v>4.3240000000000001E-2</c:v>
                </c:pt>
                <c:pt idx="1901">
                  <c:v>4.2417999999999997E-2</c:v>
                </c:pt>
                <c:pt idx="1902">
                  <c:v>4.0333999999999995E-2</c:v>
                </c:pt>
                <c:pt idx="1903">
                  <c:v>3.3416000000000001E-2</c:v>
                </c:pt>
                <c:pt idx="1904">
                  <c:v>3.0183999999999999E-2</c:v>
                </c:pt>
                <c:pt idx="1905">
                  <c:v>3.0282999999999997E-2</c:v>
                </c:pt>
                <c:pt idx="1906">
                  <c:v>2.6623999999999998E-2</c:v>
                </c:pt>
                <c:pt idx="1907">
                  <c:v>1.8603999999999999E-2</c:v>
                </c:pt>
                <c:pt idx="1908">
                  <c:v>2.6886999999999998E-2</c:v>
                </c:pt>
                <c:pt idx="1909">
                  <c:v>2.7520000000000003E-2</c:v>
                </c:pt>
                <c:pt idx="1910">
                  <c:v>2.7886999999999999E-2</c:v>
                </c:pt>
                <c:pt idx="1911">
                  <c:v>2.6505999999999998E-2</c:v>
                </c:pt>
                <c:pt idx="1912">
                  <c:v>2.4877999999999997E-2</c:v>
                </c:pt>
                <c:pt idx="1913">
                  <c:v>1.4232E-2</c:v>
                </c:pt>
                <c:pt idx="1914">
                  <c:v>1.4636E-2</c:v>
                </c:pt>
                <c:pt idx="1915">
                  <c:v>1.686E-2</c:v>
                </c:pt>
                <c:pt idx="1916">
                  <c:v>1.8367999999999999E-2</c:v>
                </c:pt>
                <c:pt idx="1917">
                  <c:v>2.0416999999999998E-2</c:v>
                </c:pt>
                <c:pt idx="1918">
                  <c:v>3.0418999999999998E-2</c:v>
                </c:pt>
                <c:pt idx="1919">
                  <c:v>3.7898999999999995E-2</c:v>
                </c:pt>
                <c:pt idx="1920">
                  <c:v>4.0434999999999999E-2</c:v>
                </c:pt>
                <c:pt idx="1921">
                  <c:v>4.3610000000000003E-2</c:v>
                </c:pt>
                <c:pt idx="1922">
                  <c:v>2.8835999999999997E-2</c:v>
                </c:pt>
                <c:pt idx="1923">
                  <c:v>2.5218999999999998E-2</c:v>
                </c:pt>
                <c:pt idx="1924">
                  <c:v>2.3674999999999998E-2</c:v>
                </c:pt>
                <c:pt idx="1925">
                  <c:v>1.9098999999999998E-2</c:v>
                </c:pt>
                <c:pt idx="1926">
                  <c:v>1.7888999999999999E-2</c:v>
                </c:pt>
                <c:pt idx="1927">
                  <c:v>1.7347999999999999E-2</c:v>
                </c:pt>
                <c:pt idx="1928">
                  <c:v>1.6194E-2</c:v>
                </c:pt>
                <c:pt idx="1929">
                  <c:v>1.0867999999999999E-2</c:v>
                </c:pt>
                <c:pt idx="1930">
                  <c:v>9.7859999999999996E-3</c:v>
                </c:pt>
                <c:pt idx="1931">
                  <c:v>1.0865E-2</c:v>
                </c:pt>
                <c:pt idx="1932">
                  <c:v>9.528E-3</c:v>
                </c:pt>
                <c:pt idx="1933">
                  <c:v>9.7330000000000003E-3</c:v>
                </c:pt>
                <c:pt idx="1934">
                  <c:v>1.4581999999999999E-2</c:v>
                </c:pt>
                <c:pt idx="1935">
                  <c:v>1.8432E-2</c:v>
                </c:pt>
                <c:pt idx="1936">
                  <c:v>1.9462E-2</c:v>
                </c:pt>
                <c:pt idx="1937">
                  <c:v>2.0996999999999998E-2</c:v>
                </c:pt>
                <c:pt idx="1938">
                  <c:v>2.1957999999999998E-2</c:v>
                </c:pt>
                <c:pt idx="1939">
                  <c:v>2.2815999999999999E-2</c:v>
                </c:pt>
                <c:pt idx="1940">
                  <c:v>2.0990000000000002E-2</c:v>
                </c:pt>
                <c:pt idx="1941">
                  <c:v>1.9192000000000001E-2</c:v>
                </c:pt>
                <c:pt idx="1942">
                  <c:v>1.3058E-2</c:v>
                </c:pt>
                <c:pt idx="1943">
                  <c:v>1.2572999999999999E-2</c:v>
                </c:pt>
                <c:pt idx="1944">
                  <c:v>1.0055999999999999E-2</c:v>
                </c:pt>
                <c:pt idx="1945">
                  <c:v>1.1712999999999999E-2</c:v>
                </c:pt>
                <c:pt idx="1946">
                  <c:v>1.1757E-2</c:v>
                </c:pt>
                <c:pt idx="1947">
                  <c:v>1.0570999999999999E-2</c:v>
                </c:pt>
                <c:pt idx="1948">
                  <c:v>1.6053999999999999E-2</c:v>
                </c:pt>
                <c:pt idx="1949">
                  <c:v>1.5188E-2</c:v>
                </c:pt>
                <c:pt idx="1950">
                  <c:v>2.1745999999999998E-2</c:v>
                </c:pt>
                <c:pt idx="1951">
                  <c:v>3.0820000000000004E-2</c:v>
                </c:pt>
                <c:pt idx="1952">
                  <c:v>3.4500000000000003E-2</c:v>
                </c:pt>
                <c:pt idx="1953">
                  <c:v>3.9723000000000001E-2</c:v>
                </c:pt>
                <c:pt idx="1954">
                  <c:v>3.7884999999999995E-2</c:v>
                </c:pt>
                <c:pt idx="1955">
                  <c:v>4.1964999999999995E-2</c:v>
                </c:pt>
                <c:pt idx="1956">
                  <c:v>4.7909E-2</c:v>
                </c:pt>
                <c:pt idx="1957">
                  <c:v>5.1415999999999996E-2</c:v>
                </c:pt>
                <c:pt idx="1958">
                  <c:v>4.5536E-2</c:v>
                </c:pt>
                <c:pt idx="1959">
                  <c:v>4.2573E-2</c:v>
                </c:pt>
                <c:pt idx="1960">
                  <c:v>4.1250000000000002E-2</c:v>
                </c:pt>
                <c:pt idx="1961">
                  <c:v>3.8337999999999997E-2</c:v>
                </c:pt>
                <c:pt idx="1962">
                  <c:v>3.6843000000000001E-2</c:v>
                </c:pt>
                <c:pt idx="1963">
                  <c:v>2.5783E-2</c:v>
                </c:pt>
                <c:pt idx="1964">
                  <c:v>2.0555999999999998E-2</c:v>
                </c:pt>
                <c:pt idx="1965">
                  <c:v>1.2470999999999999E-2</c:v>
                </c:pt>
                <c:pt idx="1966">
                  <c:v>8.7409999999999988E-3</c:v>
                </c:pt>
                <c:pt idx="1967">
                  <c:v>6.2879999999999993E-3</c:v>
                </c:pt>
                <c:pt idx="1968">
                  <c:v>8.5449999999999988E-3</c:v>
                </c:pt>
                <c:pt idx="1969">
                  <c:v>7.0979999999999993E-3</c:v>
                </c:pt>
                <c:pt idx="1970">
                  <c:v>6.3119999999999999E-3</c:v>
                </c:pt>
                <c:pt idx="1971">
                  <c:v>6.4079999999999996E-3</c:v>
                </c:pt>
                <c:pt idx="1972">
                  <c:v>6.8219999999999999E-3</c:v>
                </c:pt>
                <c:pt idx="1973">
                  <c:v>8.8079999999999999E-3</c:v>
                </c:pt>
                <c:pt idx="1974">
                  <c:v>9.2309999999999996E-3</c:v>
                </c:pt>
                <c:pt idx="1975">
                  <c:v>1.2666999999999999E-2</c:v>
                </c:pt>
                <c:pt idx="1976">
                  <c:v>9.8579999999999987E-3</c:v>
                </c:pt>
                <c:pt idx="1977">
                  <c:v>1.3758999999999999E-2</c:v>
                </c:pt>
                <c:pt idx="1978">
                  <c:v>2.0181999999999999E-2</c:v>
                </c:pt>
                <c:pt idx="1979">
                  <c:v>1.7035999999999999E-2</c:v>
                </c:pt>
                <c:pt idx="1980">
                  <c:v>1.8966E-2</c:v>
                </c:pt>
                <c:pt idx="1981">
                  <c:v>2.8228999999999997E-2</c:v>
                </c:pt>
                <c:pt idx="1982">
                  <c:v>3.15E-2</c:v>
                </c:pt>
                <c:pt idx="1983">
                  <c:v>2.9840999999999999E-2</c:v>
                </c:pt>
                <c:pt idx="1984">
                  <c:v>2.3902E-2</c:v>
                </c:pt>
                <c:pt idx="1985">
                  <c:v>1.9970000000000002E-2</c:v>
                </c:pt>
                <c:pt idx="1986">
                  <c:v>2.6164E-2</c:v>
                </c:pt>
                <c:pt idx="1987">
                  <c:v>2.3583E-2</c:v>
                </c:pt>
                <c:pt idx="1988">
                  <c:v>2.7448999999999998E-2</c:v>
                </c:pt>
                <c:pt idx="1989">
                  <c:v>2.1047E-2</c:v>
                </c:pt>
                <c:pt idx="1990">
                  <c:v>2.6757999999999997E-2</c:v>
                </c:pt>
                <c:pt idx="1991">
                  <c:v>3.2920000000000005E-2</c:v>
                </c:pt>
                <c:pt idx="1992">
                  <c:v>2.6535E-2</c:v>
                </c:pt>
                <c:pt idx="1993">
                  <c:v>2.5571999999999998E-2</c:v>
                </c:pt>
                <c:pt idx="1994">
                  <c:v>2.3694E-2</c:v>
                </c:pt>
                <c:pt idx="1995">
                  <c:v>2.0851999999999999E-2</c:v>
                </c:pt>
                <c:pt idx="1996">
                  <c:v>2.0347999999999998E-2</c:v>
                </c:pt>
                <c:pt idx="1997">
                  <c:v>1.8585000000000001E-2</c:v>
                </c:pt>
                <c:pt idx="1998">
                  <c:v>1.7433999999999998E-2</c:v>
                </c:pt>
                <c:pt idx="1999">
                  <c:v>1.6055E-2</c:v>
                </c:pt>
                <c:pt idx="2000">
                  <c:v>1.3816999999999999E-2</c:v>
                </c:pt>
                <c:pt idx="2001">
                  <c:v>9.9679999999999994E-3</c:v>
                </c:pt>
                <c:pt idx="2002">
                  <c:v>8.8380000000000004E-3</c:v>
                </c:pt>
                <c:pt idx="2003">
                  <c:v>7.5159999999999992E-3</c:v>
                </c:pt>
                <c:pt idx="2004">
                  <c:v>1.1032E-2</c:v>
                </c:pt>
                <c:pt idx="2005">
                  <c:v>1.4908999999999999E-2</c:v>
                </c:pt>
                <c:pt idx="2006">
                  <c:v>1.5595999999999999E-2</c:v>
                </c:pt>
                <c:pt idx="2007">
                  <c:v>1.6236E-2</c:v>
                </c:pt>
                <c:pt idx="2008">
                  <c:v>1.174E-2</c:v>
                </c:pt>
                <c:pt idx="2009">
                  <c:v>9.5370000000000003E-3</c:v>
                </c:pt>
                <c:pt idx="2010">
                  <c:v>5.7200000000000003E-3</c:v>
                </c:pt>
                <c:pt idx="2011">
                  <c:v>6.3429999999999997E-3</c:v>
                </c:pt>
                <c:pt idx="2012">
                  <c:v>4.3559999999999996E-3</c:v>
                </c:pt>
                <c:pt idx="2013">
                  <c:v>4.862E-3</c:v>
                </c:pt>
                <c:pt idx="2014">
                  <c:v>3.1879999999999999E-3</c:v>
                </c:pt>
                <c:pt idx="2015">
                  <c:v>2.941E-3</c:v>
                </c:pt>
                <c:pt idx="2016">
                  <c:v>3.578E-3</c:v>
                </c:pt>
                <c:pt idx="2017">
                  <c:v>3.441E-3</c:v>
                </c:pt>
                <c:pt idx="2018">
                  <c:v>2.8170000000000001E-3</c:v>
                </c:pt>
                <c:pt idx="2019">
                  <c:v>3.6939999999999998E-3</c:v>
                </c:pt>
                <c:pt idx="2020">
                  <c:v>3.274E-3</c:v>
                </c:pt>
                <c:pt idx="2021">
                  <c:v>3.8829999999999997E-3</c:v>
                </c:pt>
                <c:pt idx="2022">
                  <c:v>3.6600000000000005E-3</c:v>
                </c:pt>
                <c:pt idx="2023">
                  <c:v>4.2829999999999995E-3</c:v>
                </c:pt>
                <c:pt idx="2024">
                  <c:v>2.039E-3</c:v>
                </c:pt>
                <c:pt idx="2025">
                  <c:v>3.4149999999999996E-3</c:v>
                </c:pt>
                <c:pt idx="2026">
                  <c:v>7.8390000000000005E-3</c:v>
                </c:pt>
                <c:pt idx="2027">
                  <c:v>5.2490000000000002E-3</c:v>
                </c:pt>
                <c:pt idx="2028">
                  <c:v>1.7590999999999999E-2</c:v>
                </c:pt>
                <c:pt idx="2029">
                  <c:v>2.0657999999999999E-2</c:v>
                </c:pt>
                <c:pt idx="2030">
                  <c:v>2.4284E-2</c:v>
                </c:pt>
                <c:pt idx="2031">
                  <c:v>4.6332999999999999E-2</c:v>
                </c:pt>
                <c:pt idx="2032">
                  <c:v>6.1549E-2</c:v>
                </c:pt>
                <c:pt idx="2033">
                  <c:v>0.105698</c:v>
                </c:pt>
                <c:pt idx="2034">
                  <c:v>0.125857</c:v>
                </c:pt>
                <c:pt idx="2035">
                  <c:v>0.148419</c:v>
                </c:pt>
                <c:pt idx="2036">
                  <c:v>0.13297399999999998</c:v>
                </c:pt>
                <c:pt idx="2037">
                  <c:v>0.160662</c:v>
                </c:pt>
                <c:pt idx="2038">
                  <c:v>0.158746</c:v>
                </c:pt>
                <c:pt idx="2039">
                  <c:v>0.18958799999999998</c:v>
                </c:pt>
                <c:pt idx="2040">
                  <c:v>0.193079</c:v>
                </c:pt>
                <c:pt idx="2041">
                  <c:v>0.22475899999999999</c:v>
                </c:pt>
                <c:pt idx="2042">
                  <c:v>0.24688499999999999</c:v>
                </c:pt>
                <c:pt idx="2043">
                  <c:v>0.25836700000000001</c:v>
                </c:pt>
                <c:pt idx="2044">
                  <c:v>0.26126499999999997</c:v>
                </c:pt>
                <c:pt idx="2045">
                  <c:v>0.22365199999999999</c:v>
                </c:pt>
                <c:pt idx="2046">
                  <c:v>0.25301000000000001</c:v>
                </c:pt>
                <c:pt idx="2047">
                  <c:v>0.27602599999999999</c:v>
                </c:pt>
                <c:pt idx="2048">
                  <c:v>0.29147600000000001</c:v>
                </c:pt>
                <c:pt idx="2049">
                  <c:v>0.29952499999999999</c:v>
                </c:pt>
                <c:pt idx="2050">
                  <c:v>0.302732</c:v>
                </c:pt>
                <c:pt idx="2051">
                  <c:v>0.30916699999999997</c:v>
                </c:pt>
                <c:pt idx="2052">
                  <c:v>0.296124</c:v>
                </c:pt>
                <c:pt idx="2053">
                  <c:v>0.28315599999999996</c:v>
                </c:pt>
                <c:pt idx="2054">
                  <c:v>0.27673300000000001</c:v>
                </c:pt>
                <c:pt idx="2055">
                  <c:v>0.28031099999999998</c:v>
                </c:pt>
                <c:pt idx="2056">
                  <c:v>0.27247199999999999</c:v>
                </c:pt>
                <c:pt idx="2057">
                  <c:v>0.262266</c:v>
                </c:pt>
                <c:pt idx="2058">
                  <c:v>0.25507099999999999</c:v>
                </c:pt>
                <c:pt idx="2059">
                  <c:v>0.23321299999999998</c:v>
                </c:pt>
                <c:pt idx="2060">
                  <c:v>0.26380799999999999</c:v>
                </c:pt>
                <c:pt idx="2061">
                  <c:v>0.27609600000000001</c:v>
                </c:pt>
                <c:pt idx="2062">
                  <c:v>0.26977699999999999</c:v>
                </c:pt>
                <c:pt idx="2063">
                  <c:v>0.27623000000000003</c:v>
                </c:pt>
                <c:pt idx="2064">
                  <c:v>0.27759099999999998</c:v>
                </c:pt>
                <c:pt idx="2065">
                  <c:v>0.21903699999999998</c:v>
                </c:pt>
                <c:pt idx="2066">
                  <c:v>0.24480199999999999</c:v>
                </c:pt>
                <c:pt idx="2067">
                  <c:v>0.24207000000000001</c:v>
                </c:pt>
                <c:pt idx="2068">
                  <c:v>0.23708799999999999</c:v>
                </c:pt>
                <c:pt idx="2069">
                  <c:v>0.22977899999999998</c:v>
                </c:pt>
                <c:pt idx="2070">
                  <c:v>0.221299</c:v>
                </c:pt>
                <c:pt idx="2071">
                  <c:v>0.21812799999999999</c:v>
                </c:pt>
                <c:pt idx="2072">
                  <c:v>0.21819000000000002</c:v>
                </c:pt>
                <c:pt idx="2073">
                  <c:v>0.22733899999999999</c:v>
                </c:pt>
                <c:pt idx="2074">
                  <c:v>0.21782799999999999</c:v>
                </c:pt>
                <c:pt idx="2075">
                  <c:v>0.21163399999999999</c:v>
                </c:pt>
                <c:pt idx="2076">
                  <c:v>0.19678000000000001</c:v>
                </c:pt>
                <c:pt idx="2077">
                  <c:v>0.186222</c:v>
                </c:pt>
                <c:pt idx="2078">
                  <c:v>0.18088000000000001</c:v>
                </c:pt>
                <c:pt idx="2079">
                  <c:v>0.17284099999999999</c:v>
                </c:pt>
                <c:pt idx="2080">
                  <c:v>0.16432099999999999</c:v>
                </c:pt>
                <c:pt idx="2081">
                  <c:v>0.15277000000000002</c:v>
                </c:pt>
                <c:pt idx="2082">
                  <c:v>0.139072</c:v>
                </c:pt>
                <c:pt idx="2083">
                  <c:v>0.12512599999999999</c:v>
                </c:pt>
                <c:pt idx="2084">
                  <c:v>0.12050599999999999</c:v>
                </c:pt>
                <c:pt idx="2085">
                  <c:v>0.13095099999999998</c:v>
                </c:pt>
                <c:pt idx="2086">
                  <c:v>0.15273</c:v>
                </c:pt>
                <c:pt idx="2087">
                  <c:v>0.167132</c:v>
                </c:pt>
                <c:pt idx="2088">
                  <c:v>0.18963000000000002</c:v>
                </c:pt>
                <c:pt idx="2089">
                  <c:v>0.22958099999999998</c:v>
                </c:pt>
                <c:pt idx="2090">
                  <c:v>0.254965</c:v>
                </c:pt>
                <c:pt idx="2091">
                  <c:v>0.26513700000000001</c:v>
                </c:pt>
                <c:pt idx="2092">
                  <c:v>0.26706199999999997</c:v>
                </c:pt>
                <c:pt idx="2093">
                  <c:v>0.277584</c:v>
                </c:pt>
                <c:pt idx="2094">
                  <c:v>0.28707299999999997</c:v>
                </c:pt>
                <c:pt idx="2095">
                  <c:v>0.29300599999999999</c:v>
                </c:pt>
                <c:pt idx="2096">
                  <c:v>0.28250799999999998</c:v>
                </c:pt>
                <c:pt idx="2097">
                  <c:v>0.29017899999999996</c:v>
                </c:pt>
                <c:pt idx="2098">
                  <c:v>0.24742199999999998</c:v>
                </c:pt>
                <c:pt idx="2099">
                  <c:v>0.256025</c:v>
                </c:pt>
                <c:pt idx="2100">
                  <c:v>0.24257000000000001</c:v>
                </c:pt>
                <c:pt idx="2101">
                  <c:v>0.235538</c:v>
                </c:pt>
                <c:pt idx="2102">
                  <c:v>0.237623</c:v>
                </c:pt>
                <c:pt idx="2103">
                  <c:v>0.23597000000000001</c:v>
                </c:pt>
                <c:pt idx="2104">
                  <c:v>0.22247499999999998</c:v>
                </c:pt>
                <c:pt idx="2105">
                  <c:v>0.20352799999999999</c:v>
                </c:pt>
                <c:pt idx="2106">
                  <c:v>0.199436</c:v>
                </c:pt>
                <c:pt idx="2107">
                  <c:v>0.19739399999999999</c:v>
                </c:pt>
                <c:pt idx="2108">
                  <c:v>0.18154299999999998</c:v>
                </c:pt>
                <c:pt idx="2109">
                  <c:v>0.18789399999999998</c:v>
                </c:pt>
                <c:pt idx="2110">
                  <c:v>0.18266000000000002</c:v>
                </c:pt>
                <c:pt idx="2111">
                  <c:v>0.17861299999999999</c:v>
                </c:pt>
                <c:pt idx="2112">
                  <c:v>0.169963</c:v>
                </c:pt>
                <c:pt idx="2113">
                  <c:v>0.149478</c:v>
                </c:pt>
                <c:pt idx="2114">
                  <c:v>0.15459299999999998</c:v>
                </c:pt>
                <c:pt idx="2115">
                  <c:v>0.15342</c:v>
                </c:pt>
                <c:pt idx="2116">
                  <c:v>0.16491400000000001</c:v>
                </c:pt>
                <c:pt idx="2117">
                  <c:v>0.16048099999999998</c:v>
                </c:pt>
                <c:pt idx="2118">
                  <c:v>0.162277</c:v>
                </c:pt>
                <c:pt idx="2119">
                  <c:v>0.14397399999999999</c:v>
                </c:pt>
                <c:pt idx="2120">
                  <c:v>0.14074899999999999</c:v>
                </c:pt>
                <c:pt idx="2121">
                  <c:v>0.138242</c:v>
                </c:pt>
                <c:pt idx="2122">
                  <c:v>0.13392199999999999</c:v>
                </c:pt>
                <c:pt idx="2123">
                  <c:v>0.127743</c:v>
                </c:pt>
                <c:pt idx="2124">
                  <c:v>0.12776000000000001</c:v>
                </c:pt>
                <c:pt idx="2125">
                  <c:v>0.12345199999999999</c:v>
                </c:pt>
                <c:pt idx="2126">
                  <c:v>0.116019</c:v>
                </c:pt>
                <c:pt idx="2127">
                  <c:v>0.11011799999999999</c:v>
                </c:pt>
                <c:pt idx="2128">
                  <c:v>0.108003</c:v>
                </c:pt>
                <c:pt idx="2129">
                  <c:v>7.0300000000000001E-2</c:v>
                </c:pt>
                <c:pt idx="2130">
                  <c:v>6.3994999999999996E-2</c:v>
                </c:pt>
                <c:pt idx="2131">
                  <c:v>5.8931999999999998E-2</c:v>
                </c:pt>
                <c:pt idx="2132">
                  <c:v>5.1186999999999996E-2</c:v>
                </c:pt>
                <c:pt idx="2133">
                  <c:v>2.1208999999999999E-2</c:v>
                </c:pt>
                <c:pt idx="2134">
                  <c:v>2.0516E-2</c:v>
                </c:pt>
                <c:pt idx="2135">
                  <c:v>2.0702999999999999E-2</c:v>
                </c:pt>
                <c:pt idx="2136">
                  <c:v>2.5670999999999999E-2</c:v>
                </c:pt>
                <c:pt idx="2137">
                  <c:v>2.7813999999999998E-2</c:v>
                </c:pt>
                <c:pt idx="2138">
                  <c:v>2.9132999999999999E-2</c:v>
                </c:pt>
                <c:pt idx="2139">
                  <c:v>3.1985E-2</c:v>
                </c:pt>
                <c:pt idx="2140">
                  <c:v>3.2577000000000002E-2</c:v>
                </c:pt>
                <c:pt idx="2141">
                  <c:v>3.2396999999999995E-2</c:v>
                </c:pt>
                <c:pt idx="2142">
                  <c:v>4.0070999999999996E-2</c:v>
                </c:pt>
                <c:pt idx="2143">
                  <c:v>4.4197E-2</c:v>
                </c:pt>
                <c:pt idx="2144">
                  <c:v>5.9011999999999995E-2</c:v>
                </c:pt>
                <c:pt idx="2145">
                  <c:v>6.2892000000000003E-2</c:v>
                </c:pt>
                <c:pt idx="2146">
                  <c:v>6.5931000000000003E-2</c:v>
                </c:pt>
                <c:pt idx="2147">
                  <c:v>7.7063999999999994E-2</c:v>
                </c:pt>
                <c:pt idx="2148">
                  <c:v>9.5295999999999992E-2</c:v>
                </c:pt>
                <c:pt idx="2149">
                  <c:v>0.10835199999999999</c:v>
                </c:pt>
                <c:pt idx="2150">
                  <c:v>0.11773099999999999</c:v>
                </c:pt>
                <c:pt idx="2151">
                  <c:v>0.12206299999999999</c:v>
                </c:pt>
                <c:pt idx="2152">
                  <c:v>0.12375699999999999</c:v>
                </c:pt>
                <c:pt idx="2153">
                  <c:v>0.123888</c:v>
                </c:pt>
                <c:pt idx="2154">
                  <c:v>0.111276</c:v>
                </c:pt>
                <c:pt idx="2155">
                  <c:v>0.110611</c:v>
                </c:pt>
                <c:pt idx="2156">
                  <c:v>0.11602899999999999</c:v>
                </c:pt>
                <c:pt idx="2157">
                  <c:v>0.11296399999999999</c:v>
                </c:pt>
                <c:pt idx="2158">
                  <c:v>0.10417799999999999</c:v>
                </c:pt>
                <c:pt idx="2159">
                  <c:v>0.104214</c:v>
                </c:pt>
                <c:pt idx="2160">
                  <c:v>9.4660000000000008E-2</c:v>
                </c:pt>
                <c:pt idx="2161">
                  <c:v>8.7883000000000003E-2</c:v>
                </c:pt>
                <c:pt idx="2162">
                  <c:v>0.105781</c:v>
                </c:pt>
                <c:pt idx="2163">
                  <c:v>9.1826999999999992E-2</c:v>
                </c:pt>
                <c:pt idx="2164">
                  <c:v>9.6481999999999998E-2</c:v>
                </c:pt>
                <c:pt idx="2165">
                  <c:v>0.10222000000000001</c:v>
                </c:pt>
                <c:pt idx="2166">
                  <c:v>9.7930000000000003E-2</c:v>
                </c:pt>
                <c:pt idx="2167">
                  <c:v>8.7631000000000001E-2</c:v>
                </c:pt>
                <c:pt idx="2168">
                  <c:v>7.6484999999999997E-2</c:v>
                </c:pt>
                <c:pt idx="2169">
                  <c:v>6.5770000000000009E-2</c:v>
                </c:pt>
                <c:pt idx="2170">
                  <c:v>5.7920000000000006E-2</c:v>
                </c:pt>
                <c:pt idx="2171">
                  <c:v>3.9585999999999996E-2</c:v>
                </c:pt>
                <c:pt idx="2172">
                  <c:v>3.6320000000000005E-2</c:v>
                </c:pt>
                <c:pt idx="2173">
                  <c:v>3.2624E-2</c:v>
                </c:pt>
                <c:pt idx="2174">
                  <c:v>3.5617999999999997E-2</c:v>
                </c:pt>
                <c:pt idx="2175">
                  <c:v>3.5610000000000003E-2</c:v>
                </c:pt>
                <c:pt idx="2176">
                  <c:v>4.0287999999999997E-2</c:v>
                </c:pt>
                <c:pt idx="2177">
                  <c:v>4.0696999999999997E-2</c:v>
                </c:pt>
                <c:pt idx="2178">
                  <c:v>2.8783999999999997E-2</c:v>
                </c:pt>
                <c:pt idx="2179">
                  <c:v>2.8398999999999997E-2</c:v>
                </c:pt>
                <c:pt idx="2180">
                  <c:v>4.7389000000000001E-2</c:v>
                </c:pt>
                <c:pt idx="2181">
                  <c:v>6.0838999999999997E-2</c:v>
                </c:pt>
                <c:pt idx="2182">
                  <c:v>7.0810999999999999E-2</c:v>
                </c:pt>
                <c:pt idx="2183">
                  <c:v>6.541000000000001E-2</c:v>
                </c:pt>
                <c:pt idx="2184">
                  <c:v>6.6386000000000001E-2</c:v>
                </c:pt>
                <c:pt idx="2185">
                  <c:v>7.7212000000000003E-2</c:v>
                </c:pt>
                <c:pt idx="2186">
                  <c:v>7.1873999999999993E-2</c:v>
                </c:pt>
                <c:pt idx="2187">
                  <c:v>7.5164999999999996E-2</c:v>
                </c:pt>
                <c:pt idx="2188">
                  <c:v>7.6755999999999991E-2</c:v>
                </c:pt>
                <c:pt idx="2189">
                  <c:v>7.4001999999999998E-2</c:v>
                </c:pt>
                <c:pt idx="2190">
                  <c:v>7.5560000000000002E-2</c:v>
                </c:pt>
                <c:pt idx="2191">
                  <c:v>7.7806E-2</c:v>
                </c:pt>
                <c:pt idx="2192">
                  <c:v>7.3386999999999994E-2</c:v>
                </c:pt>
                <c:pt idx="2193">
                  <c:v>7.1336999999999998E-2</c:v>
                </c:pt>
                <c:pt idx="2194">
                  <c:v>5.9630000000000002E-2</c:v>
                </c:pt>
                <c:pt idx="2195">
                  <c:v>5.7872E-2</c:v>
                </c:pt>
                <c:pt idx="2196">
                  <c:v>6.2160000000000007E-2</c:v>
                </c:pt>
                <c:pt idx="2197">
                  <c:v>6.9260000000000002E-2</c:v>
                </c:pt>
                <c:pt idx="2198">
                  <c:v>6.9627999999999995E-2</c:v>
                </c:pt>
                <c:pt idx="2199">
                  <c:v>7.5339000000000003E-2</c:v>
                </c:pt>
                <c:pt idx="2200">
                  <c:v>7.3931999999999998E-2</c:v>
                </c:pt>
                <c:pt idx="2201">
                  <c:v>8.1050999999999998E-2</c:v>
                </c:pt>
                <c:pt idx="2202">
                  <c:v>7.8640000000000002E-2</c:v>
                </c:pt>
                <c:pt idx="2203">
                  <c:v>7.3393E-2</c:v>
                </c:pt>
                <c:pt idx="2204">
                  <c:v>5.2174999999999999E-2</c:v>
                </c:pt>
                <c:pt idx="2205">
                  <c:v>4.7819E-2</c:v>
                </c:pt>
                <c:pt idx="2206">
                  <c:v>5.3331999999999997E-2</c:v>
                </c:pt>
                <c:pt idx="2207">
                  <c:v>5.9954999999999994E-2</c:v>
                </c:pt>
                <c:pt idx="2208">
                  <c:v>6.1810000000000004E-2</c:v>
                </c:pt>
                <c:pt idx="2209">
                  <c:v>5.8733E-2</c:v>
                </c:pt>
                <c:pt idx="2210">
                  <c:v>5.1695999999999999E-2</c:v>
                </c:pt>
                <c:pt idx="2211">
                  <c:v>5.1810999999999996E-2</c:v>
                </c:pt>
                <c:pt idx="2212">
                  <c:v>5.4986E-2</c:v>
                </c:pt>
                <c:pt idx="2213">
                  <c:v>5.2197E-2</c:v>
                </c:pt>
                <c:pt idx="2214">
                  <c:v>5.8458999999999997E-2</c:v>
                </c:pt>
                <c:pt idx="2215">
                  <c:v>6.1721999999999999E-2</c:v>
                </c:pt>
                <c:pt idx="2216">
                  <c:v>6.7894999999999997E-2</c:v>
                </c:pt>
                <c:pt idx="2217">
                  <c:v>6.0210000000000007E-2</c:v>
                </c:pt>
                <c:pt idx="2218">
                  <c:v>6.3495999999999997E-2</c:v>
                </c:pt>
                <c:pt idx="2219">
                  <c:v>6.9625999999999993E-2</c:v>
                </c:pt>
                <c:pt idx="2220">
                  <c:v>8.639899999999999E-2</c:v>
                </c:pt>
                <c:pt idx="2221">
                  <c:v>8.7025999999999992E-2</c:v>
                </c:pt>
                <c:pt idx="2222">
                  <c:v>8.3673999999999998E-2</c:v>
                </c:pt>
                <c:pt idx="2223">
                  <c:v>9.1294E-2</c:v>
                </c:pt>
                <c:pt idx="2224">
                  <c:v>8.5411000000000001E-2</c:v>
                </c:pt>
                <c:pt idx="2225">
                  <c:v>8.1753999999999993E-2</c:v>
                </c:pt>
                <c:pt idx="2226">
                  <c:v>7.717099999999999E-2</c:v>
                </c:pt>
                <c:pt idx="2227">
                  <c:v>8.5272000000000001E-2</c:v>
                </c:pt>
                <c:pt idx="2228">
                  <c:v>9.1932E-2</c:v>
                </c:pt>
                <c:pt idx="2229">
                  <c:v>8.7105000000000002E-2</c:v>
                </c:pt>
                <c:pt idx="2230">
                  <c:v>8.1452999999999998E-2</c:v>
                </c:pt>
                <c:pt idx="2231">
                  <c:v>7.8960000000000002E-2</c:v>
                </c:pt>
                <c:pt idx="2232">
                  <c:v>6.8734999999999991E-2</c:v>
                </c:pt>
                <c:pt idx="2233">
                  <c:v>6.3933999999999991E-2</c:v>
                </c:pt>
                <c:pt idx="2234">
                  <c:v>5.0798999999999997E-2</c:v>
                </c:pt>
                <c:pt idx="2235">
                  <c:v>4.6526999999999999E-2</c:v>
                </c:pt>
                <c:pt idx="2236">
                  <c:v>4.8246999999999998E-2</c:v>
                </c:pt>
                <c:pt idx="2237">
                  <c:v>3.9760000000000004E-2</c:v>
                </c:pt>
                <c:pt idx="2238">
                  <c:v>2.3931999999999998E-2</c:v>
                </c:pt>
                <c:pt idx="2239">
                  <c:v>2.0111E-2</c:v>
                </c:pt>
                <c:pt idx="2240">
                  <c:v>1.8234E-2</c:v>
                </c:pt>
                <c:pt idx="2241">
                  <c:v>1.7298999999999998E-2</c:v>
                </c:pt>
                <c:pt idx="2242">
                  <c:v>1.3356999999999999E-2</c:v>
                </c:pt>
                <c:pt idx="2243">
                  <c:v>1.6759E-2</c:v>
                </c:pt>
                <c:pt idx="2244">
                  <c:v>1.9275999999999998E-2</c:v>
                </c:pt>
                <c:pt idx="2245">
                  <c:v>1.9549E-2</c:v>
                </c:pt>
                <c:pt idx="2246">
                  <c:v>2.5072000000000001E-2</c:v>
                </c:pt>
                <c:pt idx="2247">
                  <c:v>3.3390999999999997E-2</c:v>
                </c:pt>
                <c:pt idx="2248">
                  <c:v>3.7732000000000002E-2</c:v>
                </c:pt>
                <c:pt idx="2249">
                  <c:v>3.5061999999999996E-2</c:v>
                </c:pt>
                <c:pt idx="2250">
                  <c:v>4.3712000000000001E-2</c:v>
                </c:pt>
                <c:pt idx="2251">
                  <c:v>4.9943999999999995E-2</c:v>
                </c:pt>
                <c:pt idx="2252">
                  <c:v>5.3772E-2</c:v>
                </c:pt>
                <c:pt idx="2253">
                  <c:v>5.4427999999999997E-2</c:v>
                </c:pt>
                <c:pt idx="2254">
                  <c:v>5.7168999999999998E-2</c:v>
                </c:pt>
                <c:pt idx="2255">
                  <c:v>4.7823999999999998E-2</c:v>
                </c:pt>
                <c:pt idx="2256">
                  <c:v>5.1511999999999995E-2</c:v>
                </c:pt>
                <c:pt idx="2257">
                  <c:v>5.8448999999999994E-2</c:v>
                </c:pt>
                <c:pt idx="2258">
                  <c:v>6.1217999999999995E-2</c:v>
                </c:pt>
                <c:pt idx="2259">
                  <c:v>5.9893999999999996E-2</c:v>
                </c:pt>
                <c:pt idx="2260">
                  <c:v>5.9980000000000006E-2</c:v>
                </c:pt>
                <c:pt idx="2261">
                  <c:v>6.2634999999999996E-2</c:v>
                </c:pt>
                <c:pt idx="2262">
                  <c:v>7.2734999999999994E-2</c:v>
                </c:pt>
                <c:pt idx="2263">
                  <c:v>6.1674E-2</c:v>
                </c:pt>
                <c:pt idx="2264">
                  <c:v>6.4126000000000002E-2</c:v>
                </c:pt>
                <c:pt idx="2265">
                  <c:v>6.759699999999999E-2</c:v>
                </c:pt>
                <c:pt idx="2266">
                  <c:v>8.0818000000000001E-2</c:v>
                </c:pt>
                <c:pt idx="2267">
                  <c:v>7.7237E-2</c:v>
                </c:pt>
                <c:pt idx="2268">
                  <c:v>6.8178000000000002E-2</c:v>
                </c:pt>
                <c:pt idx="2269">
                  <c:v>6.1760999999999996E-2</c:v>
                </c:pt>
                <c:pt idx="2270">
                  <c:v>4.5730000000000007E-2</c:v>
                </c:pt>
                <c:pt idx="2271">
                  <c:v>4.0370000000000003E-2</c:v>
                </c:pt>
                <c:pt idx="2272">
                  <c:v>4.2581000000000001E-2</c:v>
                </c:pt>
                <c:pt idx="2273">
                  <c:v>2.6542999999999997E-2</c:v>
                </c:pt>
                <c:pt idx="2274">
                  <c:v>2.7267999999999997E-2</c:v>
                </c:pt>
                <c:pt idx="2275">
                  <c:v>2.1259E-2</c:v>
                </c:pt>
                <c:pt idx="2276">
                  <c:v>2.0971999999999998E-2</c:v>
                </c:pt>
                <c:pt idx="2277">
                  <c:v>2.1673999999999999E-2</c:v>
                </c:pt>
                <c:pt idx="2278">
                  <c:v>2.1842E-2</c:v>
                </c:pt>
                <c:pt idx="2279">
                  <c:v>1.7336000000000001E-2</c:v>
                </c:pt>
                <c:pt idx="2280">
                  <c:v>2.188E-2</c:v>
                </c:pt>
                <c:pt idx="2281">
                  <c:v>1.7783E-2</c:v>
                </c:pt>
                <c:pt idx="2282">
                  <c:v>1.6737999999999999E-2</c:v>
                </c:pt>
                <c:pt idx="2283">
                  <c:v>1.9310000000000001E-2</c:v>
                </c:pt>
                <c:pt idx="2284">
                  <c:v>1.9973999999999999E-2</c:v>
                </c:pt>
                <c:pt idx="2285">
                  <c:v>2.1820000000000003E-2</c:v>
                </c:pt>
                <c:pt idx="2286">
                  <c:v>2.4367E-2</c:v>
                </c:pt>
                <c:pt idx="2287">
                  <c:v>2.5076999999999999E-2</c:v>
                </c:pt>
                <c:pt idx="2288">
                  <c:v>1.4733999999999999E-2</c:v>
                </c:pt>
                <c:pt idx="2289">
                  <c:v>1.1885999999999999E-2</c:v>
                </c:pt>
                <c:pt idx="2290">
                  <c:v>1.1693E-2</c:v>
                </c:pt>
                <c:pt idx="2291">
                  <c:v>8.3990000000000002E-3</c:v>
                </c:pt>
                <c:pt idx="2292">
                  <c:v>8.5849999999999989E-3</c:v>
                </c:pt>
                <c:pt idx="2293">
                  <c:v>1.3405E-2</c:v>
                </c:pt>
                <c:pt idx="2294">
                  <c:v>1.1498999999999999E-2</c:v>
                </c:pt>
                <c:pt idx="2295">
                  <c:v>1.1483999999999999E-2</c:v>
                </c:pt>
                <c:pt idx="2296">
                  <c:v>1.3377E-2</c:v>
                </c:pt>
                <c:pt idx="2297">
                  <c:v>1.043E-2</c:v>
                </c:pt>
                <c:pt idx="2298">
                  <c:v>1.3228E-2</c:v>
                </c:pt>
                <c:pt idx="2299">
                  <c:v>1.4171999999999999E-2</c:v>
                </c:pt>
                <c:pt idx="2300">
                  <c:v>1.5941999999999998E-2</c:v>
                </c:pt>
                <c:pt idx="2301">
                  <c:v>1.9750999999999998E-2</c:v>
                </c:pt>
                <c:pt idx="2302">
                  <c:v>1.3972999999999999E-2</c:v>
                </c:pt>
                <c:pt idx="2303">
                  <c:v>1.9678999999999999E-2</c:v>
                </c:pt>
                <c:pt idx="2304">
                  <c:v>1.5429E-2</c:v>
                </c:pt>
                <c:pt idx="2305">
                  <c:v>1.6636999999999999E-2</c:v>
                </c:pt>
                <c:pt idx="2306">
                  <c:v>1.8075000000000001E-2</c:v>
                </c:pt>
                <c:pt idx="2307">
                  <c:v>1.0893999999999999E-2</c:v>
                </c:pt>
                <c:pt idx="2308">
                  <c:v>8.5279999999999991E-3</c:v>
                </c:pt>
                <c:pt idx="2309">
                  <c:v>7.7449999999999993E-3</c:v>
                </c:pt>
                <c:pt idx="2310">
                  <c:v>9.8129999999999988E-3</c:v>
                </c:pt>
                <c:pt idx="2311">
                  <c:v>1.4806999999999999E-2</c:v>
                </c:pt>
                <c:pt idx="2312">
                  <c:v>2.1512E-2</c:v>
                </c:pt>
                <c:pt idx="2313">
                  <c:v>2.2443999999999999E-2</c:v>
                </c:pt>
                <c:pt idx="2314">
                  <c:v>2.4837999999999999E-2</c:v>
                </c:pt>
                <c:pt idx="2315">
                  <c:v>2.6072999999999999E-2</c:v>
                </c:pt>
                <c:pt idx="2316">
                  <c:v>2.8805999999999998E-2</c:v>
                </c:pt>
                <c:pt idx="2317">
                  <c:v>2.8726999999999999E-2</c:v>
                </c:pt>
                <c:pt idx="2318">
                  <c:v>3.0393999999999997E-2</c:v>
                </c:pt>
                <c:pt idx="2319">
                  <c:v>3.2516999999999997E-2</c:v>
                </c:pt>
                <c:pt idx="2320">
                  <c:v>2.8246999999999998E-2</c:v>
                </c:pt>
                <c:pt idx="2321">
                  <c:v>2.6336999999999999E-2</c:v>
                </c:pt>
                <c:pt idx="2322">
                  <c:v>2.5455999999999999E-2</c:v>
                </c:pt>
                <c:pt idx="2323">
                  <c:v>1.9976999999999998E-2</c:v>
                </c:pt>
                <c:pt idx="2324">
                  <c:v>2.6350999999999999E-2</c:v>
                </c:pt>
                <c:pt idx="2325">
                  <c:v>2.5484E-2</c:v>
                </c:pt>
                <c:pt idx="2326">
                  <c:v>1.9143E-2</c:v>
                </c:pt>
                <c:pt idx="2327">
                  <c:v>1.8668000000000001E-2</c:v>
                </c:pt>
                <c:pt idx="2328">
                  <c:v>1.6483999999999999E-2</c:v>
                </c:pt>
                <c:pt idx="2329">
                  <c:v>1.5130999999999999E-2</c:v>
                </c:pt>
                <c:pt idx="2330">
                  <c:v>1.5437999999999999E-2</c:v>
                </c:pt>
                <c:pt idx="2331">
                  <c:v>1.9885E-2</c:v>
                </c:pt>
                <c:pt idx="2332">
                  <c:v>1.8992999999999999E-2</c:v>
                </c:pt>
                <c:pt idx="2333">
                  <c:v>2.6107999999999999E-2</c:v>
                </c:pt>
                <c:pt idx="2334">
                  <c:v>2.6636E-2</c:v>
                </c:pt>
                <c:pt idx="2335">
                  <c:v>2.9281999999999999E-2</c:v>
                </c:pt>
                <c:pt idx="2336">
                  <c:v>3.0776999999999999E-2</c:v>
                </c:pt>
                <c:pt idx="2337">
                  <c:v>3.4075999999999995E-2</c:v>
                </c:pt>
                <c:pt idx="2338">
                  <c:v>3.3212999999999999E-2</c:v>
                </c:pt>
                <c:pt idx="2339">
                  <c:v>3.3778999999999997E-2</c:v>
                </c:pt>
                <c:pt idx="2340">
                  <c:v>4.1842999999999998E-2</c:v>
                </c:pt>
                <c:pt idx="2341">
                  <c:v>4.5166999999999999E-2</c:v>
                </c:pt>
                <c:pt idx="2342">
                  <c:v>4.8854999999999996E-2</c:v>
                </c:pt>
                <c:pt idx="2343">
                  <c:v>5.1172999999999996E-2</c:v>
                </c:pt>
                <c:pt idx="2344">
                  <c:v>4.7799000000000001E-2</c:v>
                </c:pt>
                <c:pt idx="2345">
                  <c:v>5.0104999999999997E-2</c:v>
                </c:pt>
                <c:pt idx="2346">
                  <c:v>4.7722000000000001E-2</c:v>
                </c:pt>
                <c:pt idx="2347">
                  <c:v>5.0664999999999995E-2</c:v>
                </c:pt>
                <c:pt idx="2348">
                  <c:v>3.9183999999999997E-2</c:v>
                </c:pt>
                <c:pt idx="2349">
                  <c:v>2.8853999999999998E-2</c:v>
                </c:pt>
                <c:pt idx="2350">
                  <c:v>2.8502E-2</c:v>
                </c:pt>
                <c:pt idx="2351">
                  <c:v>2.4156E-2</c:v>
                </c:pt>
                <c:pt idx="2352">
                  <c:v>2.6633E-2</c:v>
                </c:pt>
                <c:pt idx="2353">
                  <c:v>2.3701999999999997E-2</c:v>
                </c:pt>
                <c:pt idx="2354">
                  <c:v>1.6493000000000001E-2</c:v>
                </c:pt>
                <c:pt idx="2355">
                  <c:v>1.7894E-2</c:v>
                </c:pt>
                <c:pt idx="2356">
                  <c:v>1.4692999999999999E-2</c:v>
                </c:pt>
                <c:pt idx="2357">
                  <c:v>1.5906E-2</c:v>
                </c:pt>
                <c:pt idx="2358">
                  <c:v>1.1925999999999999E-2</c:v>
                </c:pt>
                <c:pt idx="2359">
                  <c:v>9.9569999999999988E-3</c:v>
                </c:pt>
                <c:pt idx="2360">
                  <c:v>1.8238999999999998E-2</c:v>
                </c:pt>
                <c:pt idx="2361">
                  <c:v>1.5361E-2</c:v>
                </c:pt>
                <c:pt idx="2362">
                  <c:v>8.9490000000000004E-3</c:v>
                </c:pt>
                <c:pt idx="2363">
                  <c:v>5.8659999999999997E-3</c:v>
                </c:pt>
                <c:pt idx="2364">
                  <c:v>3.6800000000000001E-3</c:v>
                </c:pt>
                <c:pt idx="2365">
                  <c:v>2.996E-3</c:v>
                </c:pt>
                <c:pt idx="2366">
                  <c:v>3.2759999999999998E-3</c:v>
                </c:pt>
                <c:pt idx="2367">
                  <c:v>4.2300000000000003E-3</c:v>
                </c:pt>
                <c:pt idx="2368">
                  <c:v>6.1300000000000009E-3</c:v>
                </c:pt>
                <c:pt idx="2369">
                  <c:v>8.5550000000000001E-3</c:v>
                </c:pt>
                <c:pt idx="2370">
                  <c:v>9.0709999999999992E-3</c:v>
                </c:pt>
                <c:pt idx="2371">
                  <c:v>6.2789999999999999E-3</c:v>
                </c:pt>
                <c:pt idx="2372">
                  <c:v>5.9280000000000001E-3</c:v>
                </c:pt>
                <c:pt idx="2373">
                  <c:v>6.6239999999999997E-3</c:v>
                </c:pt>
                <c:pt idx="2374">
                  <c:v>7.8829999999999994E-3</c:v>
                </c:pt>
                <c:pt idx="2375">
                  <c:v>7.9900000000000006E-3</c:v>
                </c:pt>
                <c:pt idx="2376">
                  <c:v>1.0440000000000001E-2</c:v>
                </c:pt>
                <c:pt idx="2377">
                  <c:v>1.1951999999999999E-2</c:v>
                </c:pt>
                <c:pt idx="2378">
                  <c:v>2.0347000000000001E-2</c:v>
                </c:pt>
                <c:pt idx="2379">
                  <c:v>2.1021999999999999E-2</c:v>
                </c:pt>
                <c:pt idx="2380">
                  <c:v>2.7302999999999997E-2</c:v>
                </c:pt>
                <c:pt idx="2381">
                  <c:v>2.1818000000000001E-2</c:v>
                </c:pt>
                <c:pt idx="2382">
                  <c:v>1.1913E-2</c:v>
                </c:pt>
                <c:pt idx="2383">
                  <c:v>1.1007999999999999E-2</c:v>
                </c:pt>
                <c:pt idx="2384">
                  <c:v>9.6000000000000009E-3</c:v>
                </c:pt>
                <c:pt idx="2385">
                  <c:v>2.2269000000000001E-2</c:v>
                </c:pt>
                <c:pt idx="2386">
                  <c:v>4.5794999999999995E-2</c:v>
                </c:pt>
                <c:pt idx="2387">
                  <c:v>5.1188999999999998E-2</c:v>
                </c:pt>
                <c:pt idx="2388">
                  <c:v>7.6170000000000002E-2</c:v>
                </c:pt>
                <c:pt idx="2389">
                  <c:v>7.0735999999999993E-2</c:v>
                </c:pt>
                <c:pt idx="2390">
                  <c:v>7.0874999999999994E-2</c:v>
                </c:pt>
                <c:pt idx="2391">
                  <c:v>5.7054000000000001E-2</c:v>
                </c:pt>
                <c:pt idx="2392">
                  <c:v>4.4270000000000004E-2</c:v>
                </c:pt>
                <c:pt idx="2393">
                  <c:v>4.2583999999999997E-2</c:v>
                </c:pt>
                <c:pt idx="2394">
                  <c:v>3.5712000000000001E-2</c:v>
                </c:pt>
                <c:pt idx="2395">
                  <c:v>2.7576999999999997E-2</c:v>
                </c:pt>
                <c:pt idx="2396">
                  <c:v>2.1840999999999999E-2</c:v>
                </c:pt>
                <c:pt idx="2397">
                  <c:v>1.8446000000000001E-2</c:v>
                </c:pt>
                <c:pt idx="2398">
                  <c:v>1.3741999999999999E-2</c:v>
                </c:pt>
                <c:pt idx="2399">
                  <c:v>1.3418999999999999E-2</c:v>
                </c:pt>
                <c:pt idx="2400">
                  <c:v>1.4048999999999999E-2</c:v>
                </c:pt>
                <c:pt idx="2401">
                  <c:v>1.1235999999999999E-2</c:v>
                </c:pt>
                <c:pt idx="2402">
                  <c:v>1.1516E-2</c:v>
                </c:pt>
                <c:pt idx="2403">
                  <c:v>1.0317E-2</c:v>
                </c:pt>
                <c:pt idx="2404">
                  <c:v>8.8240000000000002E-3</c:v>
                </c:pt>
                <c:pt idx="2405">
                  <c:v>6.0929999999999995E-3</c:v>
                </c:pt>
                <c:pt idx="2406">
                  <c:v>4.9439999999999996E-3</c:v>
                </c:pt>
                <c:pt idx="2407">
                  <c:v>4.6300000000000004E-3</c:v>
                </c:pt>
                <c:pt idx="2408">
                  <c:v>4.4919999999999995E-3</c:v>
                </c:pt>
                <c:pt idx="2409">
                  <c:v>1.0785999999999999E-2</c:v>
                </c:pt>
                <c:pt idx="2410">
                  <c:v>9.4920000000000004E-3</c:v>
                </c:pt>
                <c:pt idx="2411">
                  <c:v>9.474999999999999E-3</c:v>
                </c:pt>
                <c:pt idx="2412">
                  <c:v>8.6009999999999993E-3</c:v>
                </c:pt>
                <c:pt idx="2413">
                  <c:v>1.6154999999999999E-2</c:v>
                </c:pt>
                <c:pt idx="2414">
                  <c:v>1.4881999999999999E-2</c:v>
                </c:pt>
                <c:pt idx="2415">
                  <c:v>1.5604E-2</c:v>
                </c:pt>
                <c:pt idx="2416">
                  <c:v>1.4298E-2</c:v>
                </c:pt>
                <c:pt idx="2417">
                  <c:v>1.1868999999999999E-2</c:v>
                </c:pt>
                <c:pt idx="2418">
                  <c:v>1.1396999999999999E-2</c:v>
                </c:pt>
                <c:pt idx="2419">
                  <c:v>1.6210000000000002E-2</c:v>
                </c:pt>
                <c:pt idx="2420">
                  <c:v>1.5576E-2</c:v>
                </c:pt>
                <c:pt idx="2421">
                  <c:v>2.4725999999999998E-2</c:v>
                </c:pt>
                <c:pt idx="2422">
                  <c:v>1.9133999999999998E-2</c:v>
                </c:pt>
                <c:pt idx="2423">
                  <c:v>2.6920000000000003E-2</c:v>
                </c:pt>
                <c:pt idx="2424">
                  <c:v>1.8588999999999998E-2</c:v>
                </c:pt>
                <c:pt idx="2425">
                  <c:v>2.2020999999999999E-2</c:v>
                </c:pt>
                <c:pt idx="2426">
                  <c:v>3.0861999999999997E-2</c:v>
                </c:pt>
                <c:pt idx="2427">
                  <c:v>1.5007999999999999E-2</c:v>
                </c:pt>
                <c:pt idx="2428">
                  <c:v>1.7184999999999999E-2</c:v>
                </c:pt>
                <c:pt idx="2429">
                  <c:v>1.5712E-2</c:v>
                </c:pt>
                <c:pt idx="2430">
                  <c:v>1.5406E-2</c:v>
                </c:pt>
                <c:pt idx="2431">
                  <c:v>1.1217999999999999E-2</c:v>
                </c:pt>
                <c:pt idx="2432">
                  <c:v>1.1902999999999999E-2</c:v>
                </c:pt>
                <c:pt idx="2433">
                  <c:v>1.3377999999999999E-2</c:v>
                </c:pt>
                <c:pt idx="2434">
                  <c:v>1.2442999999999999E-2</c:v>
                </c:pt>
                <c:pt idx="2435">
                  <c:v>1.2360999999999999E-2</c:v>
                </c:pt>
                <c:pt idx="2436">
                  <c:v>1.0350000000000002E-2</c:v>
                </c:pt>
                <c:pt idx="2437">
                  <c:v>1.2053999999999999E-2</c:v>
                </c:pt>
                <c:pt idx="2438">
                  <c:v>8.5760000000000003E-3</c:v>
                </c:pt>
                <c:pt idx="2439">
                  <c:v>9.3259999999999992E-3</c:v>
                </c:pt>
                <c:pt idx="2440">
                  <c:v>5.1669999999999997E-3</c:v>
                </c:pt>
                <c:pt idx="2441">
                  <c:v>9.7469999999999987E-3</c:v>
                </c:pt>
                <c:pt idx="2442">
                  <c:v>6.5459999999999997E-3</c:v>
                </c:pt>
                <c:pt idx="2443">
                  <c:v>7.4879999999999999E-3</c:v>
                </c:pt>
                <c:pt idx="2444">
                  <c:v>1.0518E-2</c:v>
                </c:pt>
                <c:pt idx="2445">
                  <c:v>1.7151E-2</c:v>
                </c:pt>
                <c:pt idx="2446">
                  <c:v>1.6560000000000002E-2</c:v>
                </c:pt>
                <c:pt idx="2447">
                  <c:v>1.7371999999999999E-2</c:v>
                </c:pt>
                <c:pt idx="2448">
                  <c:v>2.8117999999999997E-2</c:v>
                </c:pt>
                <c:pt idx="2449">
                  <c:v>2.6430000000000002E-2</c:v>
                </c:pt>
                <c:pt idx="2450">
                  <c:v>3.1306E-2</c:v>
                </c:pt>
                <c:pt idx="2451">
                  <c:v>3.6899000000000001E-2</c:v>
                </c:pt>
                <c:pt idx="2452">
                  <c:v>3.1620000000000002E-2</c:v>
                </c:pt>
                <c:pt idx="2453">
                  <c:v>2.5921999999999997E-2</c:v>
                </c:pt>
                <c:pt idx="2454">
                  <c:v>2.9148E-2</c:v>
                </c:pt>
                <c:pt idx="2455">
                  <c:v>2.4471E-2</c:v>
                </c:pt>
                <c:pt idx="2456">
                  <c:v>2.3660999999999998E-2</c:v>
                </c:pt>
                <c:pt idx="2457">
                  <c:v>1.89E-2</c:v>
                </c:pt>
                <c:pt idx="2458">
                  <c:v>1.6153999999999998E-2</c:v>
                </c:pt>
                <c:pt idx="2459">
                  <c:v>1.4792E-2</c:v>
                </c:pt>
                <c:pt idx="2460">
                  <c:v>1.4880000000000001E-2</c:v>
                </c:pt>
                <c:pt idx="2461">
                  <c:v>1.0355E-2</c:v>
                </c:pt>
                <c:pt idx="2462">
                  <c:v>9.1700000000000011E-3</c:v>
                </c:pt>
                <c:pt idx="2463">
                  <c:v>1.2593999999999999E-2</c:v>
                </c:pt>
                <c:pt idx="2464">
                  <c:v>9.9609999999999994E-3</c:v>
                </c:pt>
                <c:pt idx="2465">
                  <c:v>1.0841E-2</c:v>
                </c:pt>
                <c:pt idx="2466">
                  <c:v>8.7790000000000003E-3</c:v>
                </c:pt>
                <c:pt idx="2467">
                  <c:v>8.565999999999999E-3</c:v>
                </c:pt>
                <c:pt idx="2468">
                  <c:v>8.461999999999999E-3</c:v>
                </c:pt>
                <c:pt idx="2469">
                  <c:v>7.1959999999999993E-3</c:v>
                </c:pt>
                <c:pt idx="2470">
                  <c:v>6.4329999999999995E-3</c:v>
                </c:pt>
                <c:pt idx="2471">
                  <c:v>5.8109999999999993E-3</c:v>
                </c:pt>
                <c:pt idx="2472">
                  <c:v>6.4779999999999994E-3</c:v>
                </c:pt>
                <c:pt idx="2473">
                  <c:v>7.0800000000000004E-3</c:v>
                </c:pt>
                <c:pt idx="2474">
                  <c:v>5.4869999999999997E-3</c:v>
                </c:pt>
                <c:pt idx="2475">
                  <c:v>1.0525E-2</c:v>
                </c:pt>
                <c:pt idx="2476">
                  <c:v>1.7915999999999998E-2</c:v>
                </c:pt>
                <c:pt idx="2477">
                  <c:v>1.6820000000000002E-2</c:v>
                </c:pt>
                <c:pt idx="2478">
                  <c:v>2.0680999999999998E-2</c:v>
                </c:pt>
                <c:pt idx="2479">
                  <c:v>2.1165999999999997E-2</c:v>
                </c:pt>
                <c:pt idx="2480">
                  <c:v>2.0645999999999998E-2</c:v>
                </c:pt>
                <c:pt idx="2481">
                  <c:v>2.1704999999999999E-2</c:v>
                </c:pt>
                <c:pt idx="2482">
                  <c:v>1.6038E-2</c:v>
                </c:pt>
                <c:pt idx="2483">
                  <c:v>1.6206999999999999E-2</c:v>
                </c:pt>
                <c:pt idx="2484">
                  <c:v>1.4449E-2</c:v>
                </c:pt>
                <c:pt idx="2485">
                  <c:v>1.2393E-2</c:v>
                </c:pt>
                <c:pt idx="2486">
                  <c:v>1.0558999999999999E-2</c:v>
                </c:pt>
                <c:pt idx="2487">
                  <c:v>8.3289999999999996E-3</c:v>
                </c:pt>
                <c:pt idx="2488">
                  <c:v>5.9759999999999995E-3</c:v>
                </c:pt>
                <c:pt idx="2489">
                  <c:v>5.2759999999999994E-3</c:v>
                </c:pt>
                <c:pt idx="2490">
                  <c:v>5.829E-3</c:v>
                </c:pt>
                <c:pt idx="2491">
                  <c:v>6.339E-3</c:v>
                </c:pt>
                <c:pt idx="2492">
                  <c:v>6.9839999999999998E-3</c:v>
                </c:pt>
                <c:pt idx="2493">
                  <c:v>7.273E-3</c:v>
                </c:pt>
                <c:pt idx="2494">
                  <c:v>8.7609999999999997E-3</c:v>
                </c:pt>
                <c:pt idx="2495">
                  <c:v>9.0519999999999993E-3</c:v>
                </c:pt>
                <c:pt idx="2496">
                  <c:v>9.6419999999999995E-3</c:v>
                </c:pt>
                <c:pt idx="2497">
                  <c:v>8.2410000000000001E-3</c:v>
                </c:pt>
                <c:pt idx="2498">
                  <c:v>7.1200000000000005E-3</c:v>
                </c:pt>
                <c:pt idx="2499">
                  <c:v>7.5419999999999992E-3</c:v>
                </c:pt>
                <c:pt idx="2500">
                  <c:v>6.6619999999999995E-3</c:v>
                </c:pt>
                <c:pt idx="2501">
                  <c:v>7.0819999999999998E-3</c:v>
                </c:pt>
                <c:pt idx="2502">
                  <c:v>5.3200000000000001E-3</c:v>
                </c:pt>
                <c:pt idx="2503">
                  <c:v>5.1379999999999993E-3</c:v>
                </c:pt>
                <c:pt idx="2504">
                  <c:v>4.1619999999999999E-3</c:v>
                </c:pt>
                <c:pt idx="2505">
                  <c:v>3.578E-3</c:v>
                </c:pt>
                <c:pt idx="2506">
                  <c:v>3.9150000000000001E-3</c:v>
                </c:pt>
                <c:pt idx="2507">
                  <c:v>2.9659999999999999E-3</c:v>
                </c:pt>
                <c:pt idx="2508">
                  <c:v>4.7469999999999995E-3</c:v>
                </c:pt>
                <c:pt idx="2509">
                  <c:v>5.7089999999999997E-3</c:v>
                </c:pt>
                <c:pt idx="2510">
                  <c:v>4.2490000000000002E-3</c:v>
                </c:pt>
                <c:pt idx="2511">
                  <c:v>2.9689999999999999E-3</c:v>
                </c:pt>
                <c:pt idx="2512">
                  <c:v>8.0619999999999997E-3</c:v>
                </c:pt>
                <c:pt idx="2513">
                  <c:v>8.2400000000000008E-3</c:v>
                </c:pt>
                <c:pt idx="2514">
                  <c:v>6.7869999999999996E-3</c:v>
                </c:pt>
                <c:pt idx="2515">
                  <c:v>6.1059999999999994E-3</c:v>
                </c:pt>
                <c:pt idx="2516">
                  <c:v>4.4200000000000003E-3</c:v>
                </c:pt>
                <c:pt idx="2517">
                  <c:v>5.0729999999999994E-3</c:v>
                </c:pt>
                <c:pt idx="2518">
                  <c:v>8.071E-3</c:v>
                </c:pt>
                <c:pt idx="2519">
                  <c:v>7.097E-3</c:v>
                </c:pt>
                <c:pt idx="2520">
                  <c:v>7.9410000000000001E-3</c:v>
                </c:pt>
                <c:pt idx="2521">
                  <c:v>7.5639999999999995E-3</c:v>
                </c:pt>
                <c:pt idx="2522">
                  <c:v>6.8589999999999996E-3</c:v>
                </c:pt>
                <c:pt idx="2523">
                  <c:v>7.8209999999999998E-3</c:v>
                </c:pt>
                <c:pt idx="2524">
                  <c:v>7.6689999999999996E-3</c:v>
                </c:pt>
                <c:pt idx="2525">
                  <c:v>7.339E-3</c:v>
                </c:pt>
                <c:pt idx="2526">
                  <c:v>5.8049999999999994E-3</c:v>
                </c:pt>
                <c:pt idx="2527">
                  <c:v>5.633E-3</c:v>
                </c:pt>
                <c:pt idx="2528">
                  <c:v>6.1919999999999996E-3</c:v>
                </c:pt>
                <c:pt idx="2529">
                  <c:v>6.3739999999999995E-3</c:v>
                </c:pt>
                <c:pt idx="2530">
                  <c:v>9.2820000000000003E-3</c:v>
                </c:pt>
                <c:pt idx="2531">
                  <c:v>1.085E-2</c:v>
                </c:pt>
                <c:pt idx="2532">
                  <c:v>1.3350000000000001E-2</c:v>
                </c:pt>
                <c:pt idx="2533">
                  <c:v>1.3311E-2</c:v>
                </c:pt>
                <c:pt idx="2534">
                  <c:v>1.3266999999999999E-2</c:v>
                </c:pt>
                <c:pt idx="2535">
                  <c:v>1.3937999999999999E-2</c:v>
                </c:pt>
                <c:pt idx="2536">
                  <c:v>1.2504999999999999E-2</c:v>
                </c:pt>
                <c:pt idx="2537">
                  <c:v>1.0244E-2</c:v>
                </c:pt>
                <c:pt idx="2538">
                  <c:v>1.0940999999999999E-2</c:v>
                </c:pt>
                <c:pt idx="2539">
                  <c:v>8.9179999999999988E-3</c:v>
                </c:pt>
                <c:pt idx="2540">
                  <c:v>9.1640000000000003E-3</c:v>
                </c:pt>
                <c:pt idx="2541">
                  <c:v>9.7719999999999994E-3</c:v>
                </c:pt>
                <c:pt idx="2542">
                  <c:v>8.6739999999999994E-3</c:v>
                </c:pt>
                <c:pt idx="2543">
                  <c:v>9.1529999999999997E-3</c:v>
                </c:pt>
                <c:pt idx="2544">
                  <c:v>1.0612999999999999E-2</c:v>
                </c:pt>
                <c:pt idx="2545">
                  <c:v>9.9039999999999996E-3</c:v>
                </c:pt>
                <c:pt idx="2546">
                  <c:v>8.4580000000000002E-3</c:v>
                </c:pt>
                <c:pt idx="2547">
                  <c:v>7.0659999999999994E-3</c:v>
                </c:pt>
                <c:pt idx="2548">
                  <c:v>1.196E-2</c:v>
                </c:pt>
                <c:pt idx="2549">
                  <c:v>1.3805999999999999E-2</c:v>
                </c:pt>
                <c:pt idx="2550">
                  <c:v>1.1783999999999999E-2</c:v>
                </c:pt>
                <c:pt idx="2551">
                  <c:v>1.094E-2</c:v>
                </c:pt>
                <c:pt idx="2552">
                  <c:v>1.0208999999999999E-2</c:v>
                </c:pt>
                <c:pt idx="2553">
                  <c:v>5.4838999999999999E-2</c:v>
                </c:pt>
                <c:pt idx="2554">
                  <c:v>7.0498999999999992E-2</c:v>
                </c:pt>
                <c:pt idx="2555">
                  <c:v>8.6917999999999995E-2</c:v>
                </c:pt>
                <c:pt idx="2556">
                  <c:v>8.8763999999999996E-2</c:v>
                </c:pt>
                <c:pt idx="2557">
                  <c:v>8.6226999999999998E-2</c:v>
                </c:pt>
                <c:pt idx="2558">
                  <c:v>8.1584999999999991E-2</c:v>
                </c:pt>
                <c:pt idx="2559">
                  <c:v>7.9217999999999997E-2</c:v>
                </c:pt>
                <c:pt idx="2560">
                  <c:v>8.0981999999999998E-2</c:v>
                </c:pt>
                <c:pt idx="2561">
                  <c:v>7.6823000000000002E-2</c:v>
                </c:pt>
                <c:pt idx="2562">
                  <c:v>0.100836</c:v>
                </c:pt>
                <c:pt idx="2563">
                  <c:v>9.5035999999999995E-2</c:v>
                </c:pt>
                <c:pt idx="2564">
                  <c:v>0.120935</c:v>
                </c:pt>
                <c:pt idx="2565">
                  <c:v>0.13203299999999998</c:v>
                </c:pt>
                <c:pt idx="2566">
                  <c:v>0.13611199999999998</c:v>
                </c:pt>
                <c:pt idx="2567">
                  <c:v>0.140599</c:v>
                </c:pt>
                <c:pt idx="2568">
                  <c:v>0.133662</c:v>
                </c:pt>
                <c:pt idx="2569">
                  <c:v>0.149036</c:v>
                </c:pt>
                <c:pt idx="2570">
                  <c:v>0.14127599999999998</c:v>
                </c:pt>
                <c:pt idx="2571">
                  <c:v>0.13028000000000001</c:v>
                </c:pt>
                <c:pt idx="2572">
                  <c:v>0.12557599999999999</c:v>
                </c:pt>
                <c:pt idx="2573">
                  <c:v>0.118141</c:v>
                </c:pt>
                <c:pt idx="2574">
                  <c:v>0.11147000000000001</c:v>
                </c:pt>
                <c:pt idx="2575">
                  <c:v>0.10966099999999999</c:v>
                </c:pt>
                <c:pt idx="2576">
                  <c:v>9.7510000000000013E-2</c:v>
                </c:pt>
                <c:pt idx="2577">
                  <c:v>7.5428999999999996E-2</c:v>
                </c:pt>
                <c:pt idx="2578">
                  <c:v>7.7913999999999997E-2</c:v>
                </c:pt>
                <c:pt idx="2579">
                  <c:v>7.8954999999999997E-2</c:v>
                </c:pt>
                <c:pt idx="2580">
                  <c:v>6.2177999999999997E-2</c:v>
                </c:pt>
                <c:pt idx="2581">
                  <c:v>6.3731999999999997E-2</c:v>
                </c:pt>
                <c:pt idx="2582">
                  <c:v>6.3836000000000004E-2</c:v>
                </c:pt>
                <c:pt idx="2583">
                  <c:v>6.2472E-2</c:v>
                </c:pt>
                <c:pt idx="2584">
                  <c:v>5.5638999999999994E-2</c:v>
                </c:pt>
                <c:pt idx="2585">
                  <c:v>4.7024999999999997E-2</c:v>
                </c:pt>
                <c:pt idx="2586">
                  <c:v>3.9612999999999995E-2</c:v>
                </c:pt>
                <c:pt idx="2587">
                  <c:v>4.4496000000000001E-2</c:v>
                </c:pt>
                <c:pt idx="2588">
                  <c:v>4.1936999999999995E-2</c:v>
                </c:pt>
                <c:pt idx="2589">
                  <c:v>3.6887999999999997E-2</c:v>
                </c:pt>
                <c:pt idx="2590">
                  <c:v>2.8454E-2</c:v>
                </c:pt>
                <c:pt idx="2591">
                  <c:v>2.3040000000000001E-2</c:v>
                </c:pt>
                <c:pt idx="2592">
                  <c:v>2.1274999999999999E-2</c:v>
                </c:pt>
                <c:pt idx="2593">
                  <c:v>1.5806000000000001E-2</c:v>
                </c:pt>
                <c:pt idx="2594">
                  <c:v>1.0465E-2</c:v>
                </c:pt>
                <c:pt idx="2595">
                  <c:v>1.1375999999999999E-2</c:v>
                </c:pt>
                <c:pt idx="2596">
                  <c:v>1.0465E-2</c:v>
                </c:pt>
                <c:pt idx="2597">
                  <c:v>1.0312E-2</c:v>
                </c:pt>
                <c:pt idx="2598">
                  <c:v>1.0338E-2</c:v>
                </c:pt>
                <c:pt idx="2599">
                  <c:v>7.2029999999999993E-3</c:v>
                </c:pt>
                <c:pt idx="2600">
                  <c:v>8.5200000000000015E-3</c:v>
                </c:pt>
                <c:pt idx="2601">
                  <c:v>5.2519999999999997E-3</c:v>
                </c:pt>
                <c:pt idx="2602">
                  <c:v>4.339E-3</c:v>
                </c:pt>
                <c:pt idx="2603">
                  <c:v>4.522E-3</c:v>
                </c:pt>
                <c:pt idx="2604">
                  <c:v>3.9259999999999998E-3</c:v>
                </c:pt>
                <c:pt idx="2605">
                  <c:v>9.7039999999999991E-3</c:v>
                </c:pt>
                <c:pt idx="2606">
                  <c:v>1.0853999999999999E-2</c:v>
                </c:pt>
                <c:pt idx="2607">
                  <c:v>1.0541E-2</c:v>
                </c:pt>
                <c:pt idx="2608">
                  <c:v>1.0052E-2</c:v>
                </c:pt>
                <c:pt idx="2609">
                  <c:v>9.9010000000000001E-3</c:v>
                </c:pt>
                <c:pt idx="2610">
                  <c:v>2.1961999999999999E-2</c:v>
                </c:pt>
                <c:pt idx="2611">
                  <c:v>3.6014999999999998E-2</c:v>
                </c:pt>
                <c:pt idx="2612">
                  <c:v>4.4670000000000001E-2</c:v>
                </c:pt>
                <c:pt idx="2613">
                  <c:v>4.7690000000000003E-2</c:v>
                </c:pt>
                <c:pt idx="2614">
                  <c:v>4.9533999999999995E-2</c:v>
                </c:pt>
                <c:pt idx="2615">
                  <c:v>4.3200000000000002E-2</c:v>
                </c:pt>
                <c:pt idx="2616">
                  <c:v>4.0937999999999995E-2</c:v>
                </c:pt>
                <c:pt idx="2617">
                  <c:v>3.7142000000000001E-2</c:v>
                </c:pt>
                <c:pt idx="2618">
                  <c:v>3.7988000000000001E-2</c:v>
                </c:pt>
                <c:pt idx="2619">
                  <c:v>3.7421999999999997E-2</c:v>
                </c:pt>
                <c:pt idx="2620">
                  <c:v>4.3344999999999995E-2</c:v>
                </c:pt>
                <c:pt idx="2621">
                  <c:v>4.5590000000000006E-2</c:v>
                </c:pt>
                <c:pt idx="2622">
                  <c:v>4.2860999999999996E-2</c:v>
                </c:pt>
                <c:pt idx="2623">
                  <c:v>4.1005E-2</c:v>
                </c:pt>
                <c:pt idx="2624">
                  <c:v>3.5935000000000002E-2</c:v>
                </c:pt>
                <c:pt idx="2625">
                  <c:v>4.2897999999999999E-2</c:v>
                </c:pt>
                <c:pt idx="2626">
                  <c:v>3.9164999999999998E-2</c:v>
                </c:pt>
                <c:pt idx="2627">
                  <c:v>4.3095000000000001E-2</c:v>
                </c:pt>
                <c:pt idx="2628">
                  <c:v>4.3070999999999998E-2</c:v>
                </c:pt>
                <c:pt idx="2629">
                  <c:v>4.5280000000000001E-2</c:v>
                </c:pt>
                <c:pt idx="2630">
                  <c:v>4.2734999999999995E-2</c:v>
                </c:pt>
                <c:pt idx="2631">
                  <c:v>4.2769000000000001E-2</c:v>
                </c:pt>
                <c:pt idx="2632">
                  <c:v>4.2831000000000001E-2</c:v>
                </c:pt>
                <c:pt idx="2633">
                  <c:v>4.1395000000000001E-2</c:v>
                </c:pt>
                <c:pt idx="2634">
                  <c:v>2.8258999999999999E-2</c:v>
                </c:pt>
                <c:pt idx="2635">
                  <c:v>3.6594999999999996E-2</c:v>
                </c:pt>
                <c:pt idx="2636">
                  <c:v>5.2368999999999999E-2</c:v>
                </c:pt>
                <c:pt idx="2637">
                  <c:v>4.5876E-2</c:v>
                </c:pt>
                <c:pt idx="2638">
                  <c:v>5.7262999999999994E-2</c:v>
                </c:pt>
                <c:pt idx="2639">
                  <c:v>5.3378999999999996E-2</c:v>
                </c:pt>
                <c:pt idx="2640">
                  <c:v>4.7578999999999996E-2</c:v>
                </c:pt>
                <c:pt idx="2641">
                  <c:v>4.5482999999999996E-2</c:v>
                </c:pt>
                <c:pt idx="2642">
                  <c:v>4.3672999999999997E-2</c:v>
                </c:pt>
                <c:pt idx="2643">
                  <c:v>4.3220000000000001E-2</c:v>
                </c:pt>
                <c:pt idx="2644">
                  <c:v>5.6618999999999996E-2</c:v>
                </c:pt>
                <c:pt idx="2645">
                  <c:v>5.7534999999999996E-2</c:v>
                </c:pt>
                <c:pt idx="2646">
                  <c:v>5.2566999999999996E-2</c:v>
                </c:pt>
                <c:pt idx="2647">
                  <c:v>6.7802000000000001E-2</c:v>
                </c:pt>
                <c:pt idx="2648">
                  <c:v>7.2664999999999993E-2</c:v>
                </c:pt>
                <c:pt idx="2649">
                  <c:v>7.0140999999999995E-2</c:v>
                </c:pt>
                <c:pt idx="2650">
                  <c:v>6.9853999999999999E-2</c:v>
                </c:pt>
                <c:pt idx="2651">
                  <c:v>7.887000000000001E-2</c:v>
                </c:pt>
                <c:pt idx="2652">
                  <c:v>7.2113999999999998E-2</c:v>
                </c:pt>
                <c:pt idx="2653">
                  <c:v>5.8504E-2</c:v>
                </c:pt>
                <c:pt idx="2654">
                  <c:v>6.3834000000000002E-2</c:v>
                </c:pt>
                <c:pt idx="2655">
                  <c:v>6.1554999999999999E-2</c:v>
                </c:pt>
                <c:pt idx="2656">
                  <c:v>4.6774999999999997E-2</c:v>
                </c:pt>
                <c:pt idx="2657">
                  <c:v>4.4274000000000001E-2</c:v>
                </c:pt>
                <c:pt idx="2658">
                  <c:v>4.9727999999999994E-2</c:v>
                </c:pt>
                <c:pt idx="2659">
                  <c:v>4.3808E-2</c:v>
                </c:pt>
                <c:pt idx="2660">
                  <c:v>3.4520000000000002E-2</c:v>
                </c:pt>
                <c:pt idx="2661">
                  <c:v>2.7615999999999998E-2</c:v>
                </c:pt>
                <c:pt idx="2662">
                  <c:v>3.1017999999999997E-2</c:v>
                </c:pt>
                <c:pt idx="2663">
                  <c:v>2.7227999999999999E-2</c:v>
                </c:pt>
                <c:pt idx="2664">
                  <c:v>1.8523999999999999E-2</c:v>
                </c:pt>
                <c:pt idx="2665">
                  <c:v>1.8041999999999999E-2</c:v>
                </c:pt>
                <c:pt idx="2666">
                  <c:v>1.3169E-2</c:v>
                </c:pt>
                <c:pt idx="2667">
                  <c:v>1.1715E-2</c:v>
                </c:pt>
                <c:pt idx="2668">
                  <c:v>1.3347999999999999E-2</c:v>
                </c:pt>
                <c:pt idx="2669">
                  <c:v>1.1911E-2</c:v>
                </c:pt>
                <c:pt idx="2670">
                  <c:v>1.0027999999999999E-2</c:v>
                </c:pt>
                <c:pt idx="2671">
                  <c:v>1.1172E-2</c:v>
                </c:pt>
                <c:pt idx="2672">
                  <c:v>1.4964999999999999E-2</c:v>
                </c:pt>
                <c:pt idx="2673">
                  <c:v>1.7656999999999999E-2</c:v>
                </c:pt>
                <c:pt idx="2674">
                  <c:v>2.3793999999999999E-2</c:v>
                </c:pt>
                <c:pt idx="2675">
                  <c:v>2.2423999999999999E-2</c:v>
                </c:pt>
                <c:pt idx="2676">
                  <c:v>2.1347999999999999E-2</c:v>
                </c:pt>
                <c:pt idx="2677">
                  <c:v>2.1793E-2</c:v>
                </c:pt>
                <c:pt idx="2678">
                  <c:v>1.8044999999999999E-2</c:v>
                </c:pt>
                <c:pt idx="2679">
                  <c:v>1.6791E-2</c:v>
                </c:pt>
                <c:pt idx="2680">
                  <c:v>1.4631E-2</c:v>
                </c:pt>
                <c:pt idx="2681">
                  <c:v>1.4410000000000001E-2</c:v>
                </c:pt>
                <c:pt idx="2682">
                  <c:v>1.2180000000000002E-2</c:v>
                </c:pt>
                <c:pt idx="2683">
                  <c:v>1.1155E-2</c:v>
                </c:pt>
                <c:pt idx="2684">
                  <c:v>1.2515999999999999E-2</c:v>
                </c:pt>
                <c:pt idx="2685">
                  <c:v>1.2796999999999999E-2</c:v>
                </c:pt>
                <c:pt idx="2686">
                  <c:v>1.123E-2</c:v>
                </c:pt>
                <c:pt idx="2687">
                  <c:v>8.095999999999999E-3</c:v>
                </c:pt>
                <c:pt idx="2688">
                  <c:v>1.3557999999999999E-2</c:v>
                </c:pt>
                <c:pt idx="2689">
                  <c:v>1.3637999999999999E-2</c:v>
                </c:pt>
                <c:pt idx="2690">
                  <c:v>1.5306E-2</c:v>
                </c:pt>
                <c:pt idx="2691">
                  <c:v>1.712E-2</c:v>
                </c:pt>
                <c:pt idx="2692">
                  <c:v>1.4950000000000001E-2</c:v>
                </c:pt>
                <c:pt idx="2693">
                  <c:v>1.289E-2</c:v>
                </c:pt>
                <c:pt idx="2694">
                  <c:v>1.0192999999999999E-2</c:v>
                </c:pt>
                <c:pt idx="2695">
                  <c:v>1.2631999999999999E-2</c:v>
                </c:pt>
                <c:pt idx="2696">
                  <c:v>1.1106999999999999E-2</c:v>
                </c:pt>
                <c:pt idx="2697">
                  <c:v>1.2034E-2</c:v>
                </c:pt>
                <c:pt idx="2698">
                  <c:v>1.2877999999999999E-2</c:v>
                </c:pt>
                <c:pt idx="2699">
                  <c:v>1.584E-2</c:v>
                </c:pt>
                <c:pt idx="2700">
                  <c:v>1.4452E-2</c:v>
                </c:pt>
                <c:pt idx="2701">
                  <c:v>1.319E-2</c:v>
                </c:pt>
                <c:pt idx="2702">
                  <c:v>1.7866999999999997E-2</c:v>
                </c:pt>
                <c:pt idx="2703">
                  <c:v>1.1637E-2</c:v>
                </c:pt>
                <c:pt idx="2704">
                  <c:v>7.1659999999999996E-3</c:v>
                </c:pt>
                <c:pt idx="2705">
                  <c:v>5.7320000000000001E-3</c:v>
                </c:pt>
                <c:pt idx="2706">
                  <c:v>4.7460000000000002E-3</c:v>
                </c:pt>
                <c:pt idx="2707">
                  <c:v>4.0819999999999997E-3</c:v>
                </c:pt>
                <c:pt idx="2708">
                  <c:v>2.3600000000000001E-3</c:v>
                </c:pt>
                <c:pt idx="2709">
                  <c:v>3.4869999999999996E-3</c:v>
                </c:pt>
                <c:pt idx="2710">
                  <c:v>2.2200000000000002E-3</c:v>
                </c:pt>
                <c:pt idx="2711">
                  <c:v>2.5039999999999997E-3</c:v>
                </c:pt>
                <c:pt idx="2712">
                  <c:v>2.2100000000000002E-3</c:v>
                </c:pt>
                <c:pt idx="2713">
                  <c:v>2.1089999999999998E-3</c:v>
                </c:pt>
                <c:pt idx="2714">
                  <c:v>2.9740000000000001E-3</c:v>
                </c:pt>
                <c:pt idx="2715">
                  <c:v>3.1700000000000001E-3</c:v>
                </c:pt>
                <c:pt idx="2716">
                  <c:v>2.637E-3</c:v>
                </c:pt>
                <c:pt idx="2717">
                  <c:v>5.2009999999999999E-3</c:v>
                </c:pt>
                <c:pt idx="2718">
                  <c:v>5.0159999999999996E-3</c:v>
                </c:pt>
                <c:pt idx="2719">
                  <c:v>3.637E-3</c:v>
                </c:pt>
                <c:pt idx="2720">
                  <c:v>5.947E-3</c:v>
                </c:pt>
                <c:pt idx="2721">
                  <c:v>4.7700000000000008E-3</c:v>
                </c:pt>
                <c:pt idx="2722">
                  <c:v>5.7529999999999994E-3</c:v>
                </c:pt>
                <c:pt idx="2723">
                  <c:v>6.9309999999999997E-3</c:v>
                </c:pt>
                <c:pt idx="2724">
                  <c:v>8.3940000000000004E-3</c:v>
                </c:pt>
                <c:pt idx="2725">
                  <c:v>8.9949999999999995E-3</c:v>
                </c:pt>
                <c:pt idx="2726">
                  <c:v>1.06E-2</c:v>
                </c:pt>
                <c:pt idx="2727">
                  <c:v>9.611999999999999E-3</c:v>
                </c:pt>
                <c:pt idx="2728">
                  <c:v>9.4050000000000002E-3</c:v>
                </c:pt>
                <c:pt idx="2729">
                  <c:v>8.6129999999999991E-3</c:v>
                </c:pt>
                <c:pt idx="2730">
                  <c:v>9.5219999999999992E-3</c:v>
                </c:pt>
                <c:pt idx="2731">
                  <c:v>8.6400000000000001E-3</c:v>
                </c:pt>
                <c:pt idx="2732">
                  <c:v>1.0184E-2</c:v>
                </c:pt>
                <c:pt idx="2733">
                  <c:v>1.1091999999999999E-2</c:v>
                </c:pt>
                <c:pt idx="2734">
                  <c:v>1.1889E-2</c:v>
                </c:pt>
                <c:pt idx="2735">
                  <c:v>1.1987999999999999E-2</c:v>
                </c:pt>
                <c:pt idx="2736">
                  <c:v>1.0392E-2</c:v>
                </c:pt>
                <c:pt idx="2737">
                  <c:v>1.1896E-2</c:v>
                </c:pt>
                <c:pt idx="2738">
                  <c:v>1.4001999999999999E-2</c:v>
                </c:pt>
                <c:pt idx="2739">
                  <c:v>2.6789E-2</c:v>
                </c:pt>
                <c:pt idx="2740">
                  <c:v>2.5177999999999999E-2</c:v>
                </c:pt>
                <c:pt idx="2741">
                  <c:v>2.7038E-2</c:v>
                </c:pt>
                <c:pt idx="2742">
                  <c:v>1.9042999999999997E-2</c:v>
                </c:pt>
                <c:pt idx="2743">
                  <c:v>2.1197999999999998E-2</c:v>
                </c:pt>
                <c:pt idx="2744">
                  <c:v>2.4804E-2</c:v>
                </c:pt>
                <c:pt idx="2745">
                  <c:v>2.1863E-2</c:v>
                </c:pt>
                <c:pt idx="2746">
                  <c:v>1.7683999999999998E-2</c:v>
                </c:pt>
                <c:pt idx="2747">
                  <c:v>2.2960999999999999E-2</c:v>
                </c:pt>
                <c:pt idx="2748">
                  <c:v>2.2667E-2</c:v>
                </c:pt>
                <c:pt idx="2749">
                  <c:v>1.8765E-2</c:v>
                </c:pt>
                <c:pt idx="2750">
                  <c:v>2.9408E-2</c:v>
                </c:pt>
                <c:pt idx="2751">
                  <c:v>2.4368999999999998E-2</c:v>
                </c:pt>
                <c:pt idx="2752">
                  <c:v>1.6004000000000001E-2</c:v>
                </c:pt>
                <c:pt idx="2753">
                  <c:v>2.0840999999999998E-2</c:v>
                </c:pt>
                <c:pt idx="2754">
                  <c:v>2.1395999999999998E-2</c:v>
                </c:pt>
                <c:pt idx="2755">
                  <c:v>1.8388999999999999E-2</c:v>
                </c:pt>
                <c:pt idx="2756">
                  <c:v>1.6046999999999999E-2</c:v>
                </c:pt>
                <c:pt idx="2757">
                  <c:v>1.5574999999999999E-2</c:v>
                </c:pt>
                <c:pt idx="2758">
                  <c:v>1.4950999999999999E-2</c:v>
                </c:pt>
                <c:pt idx="2759">
                  <c:v>1.8301999999999999E-2</c:v>
                </c:pt>
                <c:pt idx="2760">
                  <c:v>2.3980000000000001E-2</c:v>
                </c:pt>
                <c:pt idx="2761">
                  <c:v>4.1457000000000001E-2</c:v>
                </c:pt>
                <c:pt idx="2762">
                  <c:v>5.9670000000000008E-2</c:v>
                </c:pt>
                <c:pt idx="2763">
                  <c:v>7.8434999999999991E-2</c:v>
                </c:pt>
                <c:pt idx="2764">
                  <c:v>7.5104999999999991E-2</c:v>
                </c:pt>
                <c:pt idx="2765">
                  <c:v>8.576099999999999E-2</c:v>
                </c:pt>
                <c:pt idx="2766">
                  <c:v>8.4713999999999998E-2</c:v>
                </c:pt>
                <c:pt idx="2767">
                  <c:v>7.6838999999999991E-2</c:v>
                </c:pt>
                <c:pt idx="2768">
                  <c:v>0.100032</c:v>
                </c:pt>
                <c:pt idx="2769">
                  <c:v>8.7593999999999991E-2</c:v>
                </c:pt>
                <c:pt idx="2770">
                  <c:v>9.6071999999999991E-2</c:v>
                </c:pt>
                <c:pt idx="2771">
                  <c:v>9.5998E-2</c:v>
                </c:pt>
                <c:pt idx="2772">
                  <c:v>0.11103499999999999</c:v>
                </c:pt>
                <c:pt idx="2773">
                  <c:v>0.12280899999999999</c:v>
                </c:pt>
                <c:pt idx="2774">
                  <c:v>0.12658</c:v>
                </c:pt>
                <c:pt idx="2775">
                  <c:v>9.6717999999999998E-2</c:v>
                </c:pt>
                <c:pt idx="2776">
                  <c:v>0.10672799999999999</c:v>
                </c:pt>
                <c:pt idx="2777">
                  <c:v>9.4950000000000007E-2</c:v>
                </c:pt>
                <c:pt idx="2778">
                  <c:v>9.3657999999999991E-2</c:v>
                </c:pt>
                <c:pt idx="2779">
                  <c:v>9.7140999999999991E-2</c:v>
                </c:pt>
                <c:pt idx="2780">
                  <c:v>8.4122999999999989E-2</c:v>
                </c:pt>
                <c:pt idx="2781">
                  <c:v>7.1710999999999997E-2</c:v>
                </c:pt>
                <c:pt idx="2782">
                  <c:v>8.7716000000000002E-2</c:v>
                </c:pt>
                <c:pt idx="2783">
                  <c:v>8.9896999999999991E-2</c:v>
                </c:pt>
                <c:pt idx="2784">
                  <c:v>9.0496999999999994E-2</c:v>
                </c:pt>
                <c:pt idx="2785">
                  <c:v>7.8125E-2</c:v>
                </c:pt>
                <c:pt idx="2786">
                  <c:v>6.9057999999999994E-2</c:v>
                </c:pt>
                <c:pt idx="2787">
                  <c:v>6.7315E-2</c:v>
                </c:pt>
                <c:pt idx="2788">
                  <c:v>7.7374999999999999E-2</c:v>
                </c:pt>
                <c:pt idx="2789">
                  <c:v>8.3014999999999992E-2</c:v>
                </c:pt>
                <c:pt idx="2790">
                  <c:v>8.6384000000000002E-2</c:v>
                </c:pt>
                <c:pt idx="2791">
                  <c:v>8.9388999999999996E-2</c:v>
                </c:pt>
                <c:pt idx="2792">
                  <c:v>9.1617999999999991E-2</c:v>
                </c:pt>
                <c:pt idx="2793">
                  <c:v>9.1843999999999995E-2</c:v>
                </c:pt>
                <c:pt idx="2794">
                  <c:v>8.9519000000000001E-2</c:v>
                </c:pt>
                <c:pt idx="2795">
                  <c:v>7.9005999999999993E-2</c:v>
                </c:pt>
                <c:pt idx="2796">
                  <c:v>8.5194999999999993E-2</c:v>
                </c:pt>
                <c:pt idx="2797">
                  <c:v>9.0620000000000006E-2</c:v>
                </c:pt>
                <c:pt idx="2798">
                  <c:v>9.9811999999999998E-2</c:v>
                </c:pt>
                <c:pt idx="2799">
                  <c:v>0.104767</c:v>
                </c:pt>
                <c:pt idx="2800">
                  <c:v>0.103348</c:v>
                </c:pt>
                <c:pt idx="2801">
                  <c:v>0.108931</c:v>
                </c:pt>
                <c:pt idx="2802">
                  <c:v>0.11818899999999999</c:v>
                </c:pt>
                <c:pt idx="2803">
                  <c:v>0.11615099999999999</c:v>
                </c:pt>
                <c:pt idx="2804">
                  <c:v>8.7626999999999997E-2</c:v>
                </c:pt>
                <c:pt idx="2805">
                  <c:v>8.7590000000000001E-2</c:v>
                </c:pt>
                <c:pt idx="2806">
                  <c:v>0.10174699999999999</c:v>
                </c:pt>
                <c:pt idx="2807">
                  <c:v>0.12077299999999999</c:v>
                </c:pt>
                <c:pt idx="2808">
                  <c:v>0.15904599999999999</c:v>
                </c:pt>
                <c:pt idx="2809">
                  <c:v>0.16595499999999999</c:v>
                </c:pt>
                <c:pt idx="2810">
                  <c:v>0.17294799999999999</c:v>
                </c:pt>
                <c:pt idx="2811">
                  <c:v>0.16267499999999999</c:v>
                </c:pt>
                <c:pt idx="2812">
                  <c:v>0.156721</c:v>
                </c:pt>
                <c:pt idx="2813">
                  <c:v>0.143175</c:v>
                </c:pt>
                <c:pt idx="2814">
                  <c:v>0.12834799999999999</c:v>
                </c:pt>
                <c:pt idx="2815">
                  <c:v>0.11319399999999999</c:v>
                </c:pt>
                <c:pt idx="2816">
                  <c:v>9.9857000000000001E-2</c:v>
                </c:pt>
                <c:pt idx="2817">
                  <c:v>8.4547999999999998E-2</c:v>
                </c:pt>
                <c:pt idx="2818">
                  <c:v>7.6524999999999996E-2</c:v>
                </c:pt>
                <c:pt idx="2819">
                  <c:v>8.0075999999999994E-2</c:v>
                </c:pt>
                <c:pt idx="2820">
                  <c:v>7.5700999999999991E-2</c:v>
                </c:pt>
                <c:pt idx="2821">
                  <c:v>6.5351999999999993E-2</c:v>
                </c:pt>
                <c:pt idx="2822">
                  <c:v>6.6805000000000003E-2</c:v>
                </c:pt>
                <c:pt idx="2823">
                  <c:v>6.2054999999999999E-2</c:v>
                </c:pt>
                <c:pt idx="2824">
                  <c:v>5.5212999999999998E-2</c:v>
                </c:pt>
                <c:pt idx="2825">
                  <c:v>5.0760000000000007E-2</c:v>
                </c:pt>
                <c:pt idx="2826">
                  <c:v>4.2018E-2</c:v>
                </c:pt>
                <c:pt idx="2827">
                  <c:v>4.5801999999999995E-2</c:v>
                </c:pt>
                <c:pt idx="2828">
                  <c:v>4.0518999999999999E-2</c:v>
                </c:pt>
                <c:pt idx="2829">
                  <c:v>3.9585999999999996E-2</c:v>
                </c:pt>
                <c:pt idx="2830">
                  <c:v>4.8284999999999995E-2</c:v>
                </c:pt>
                <c:pt idx="2831">
                  <c:v>5.0380000000000001E-2</c:v>
                </c:pt>
                <c:pt idx="2832">
                  <c:v>4.2442999999999995E-2</c:v>
                </c:pt>
                <c:pt idx="2833">
                  <c:v>3.6805999999999998E-2</c:v>
                </c:pt>
                <c:pt idx="2834">
                  <c:v>2.7567999999999999E-2</c:v>
                </c:pt>
                <c:pt idx="2835">
                  <c:v>3.0136999999999997E-2</c:v>
                </c:pt>
                <c:pt idx="2836">
                  <c:v>2.8273999999999997E-2</c:v>
                </c:pt>
                <c:pt idx="2837">
                  <c:v>2.5242000000000001E-2</c:v>
                </c:pt>
                <c:pt idx="2838">
                  <c:v>2.4210000000000002E-2</c:v>
                </c:pt>
                <c:pt idx="2839">
                  <c:v>2.213E-2</c:v>
                </c:pt>
                <c:pt idx="2840">
                  <c:v>2.3546999999999998E-2</c:v>
                </c:pt>
                <c:pt idx="2841">
                  <c:v>2.2964999999999999E-2</c:v>
                </c:pt>
                <c:pt idx="2842">
                  <c:v>2.2870999999999999E-2</c:v>
                </c:pt>
                <c:pt idx="2843">
                  <c:v>3.1087999999999998E-2</c:v>
                </c:pt>
                <c:pt idx="2844">
                  <c:v>2.9860000000000001E-2</c:v>
                </c:pt>
                <c:pt idx="2845">
                  <c:v>3.2231999999999997E-2</c:v>
                </c:pt>
                <c:pt idx="2846">
                  <c:v>4.2631999999999996E-2</c:v>
                </c:pt>
                <c:pt idx="2847">
                  <c:v>5.0671999999999995E-2</c:v>
                </c:pt>
                <c:pt idx="2848">
                  <c:v>6.293E-2</c:v>
                </c:pt>
                <c:pt idx="2849">
                  <c:v>7.1326000000000001E-2</c:v>
                </c:pt>
                <c:pt idx="2850">
                  <c:v>8.0315999999999999E-2</c:v>
                </c:pt>
                <c:pt idx="2851">
                  <c:v>0.10600799999999999</c:v>
                </c:pt>
                <c:pt idx="2852">
                  <c:v>0.121068</c:v>
                </c:pt>
                <c:pt idx="2853">
                  <c:v>0.11980299999999999</c:v>
                </c:pt>
                <c:pt idx="2854">
                  <c:v>0.12646099999999999</c:v>
                </c:pt>
                <c:pt idx="2855">
                  <c:v>0.12889</c:v>
                </c:pt>
                <c:pt idx="2856">
                  <c:v>0.12664</c:v>
                </c:pt>
                <c:pt idx="2857">
                  <c:v>0.113548</c:v>
                </c:pt>
                <c:pt idx="2858">
                  <c:v>0.130214</c:v>
                </c:pt>
                <c:pt idx="2859">
                  <c:v>0.12482499999999999</c:v>
                </c:pt>
                <c:pt idx="2860">
                  <c:v>0.12396000000000001</c:v>
                </c:pt>
                <c:pt idx="2861">
                  <c:v>0.12903000000000001</c:v>
                </c:pt>
                <c:pt idx="2862">
                  <c:v>0.117993</c:v>
                </c:pt>
                <c:pt idx="2863">
                  <c:v>0.113636</c:v>
                </c:pt>
                <c:pt idx="2864">
                  <c:v>0.11654</c:v>
                </c:pt>
                <c:pt idx="2865">
                  <c:v>0.11039299999999999</c:v>
                </c:pt>
                <c:pt idx="2866">
                  <c:v>0.13054299999999999</c:v>
                </c:pt>
                <c:pt idx="2867">
                  <c:v>0.13166700000000001</c:v>
                </c:pt>
                <c:pt idx="2868">
                  <c:v>0.13551000000000002</c:v>
                </c:pt>
                <c:pt idx="2869">
                  <c:v>0.142765</c:v>
                </c:pt>
                <c:pt idx="2870">
                  <c:v>0.15085499999999999</c:v>
                </c:pt>
                <c:pt idx="2871">
                  <c:v>0.14935399999999999</c:v>
                </c:pt>
                <c:pt idx="2872">
                  <c:v>0.15262100000000001</c:v>
                </c:pt>
                <c:pt idx="2873">
                  <c:v>0.19816799999999998</c:v>
                </c:pt>
                <c:pt idx="2874">
                  <c:v>0.19969299999999998</c:v>
                </c:pt>
                <c:pt idx="2875">
                  <c:v>0.20647799999999999</c:v>
                </c:pt>
                <c:pt idx="2876">
                  <c:v>0.22118299999999999</c:v>
                </c:pt>
                <c:pt idx="2877">
                  <c:v>0.23453399999999999</c:v>
                </c:pt>
                <c:pt idx="2878">
                  <c:v>0.29620599999999997</c:v>
                </c:pt>
                <c:pt idx="2879">
                  <c:v>0.29388300000000001</c:v>
                </c:pt>
                <c:pt idx="2880">
                  <c:v>0.27699299999999999</c:v>
                </c:pt>
                <c:pt idx="2881">
                  <c:v>0.31480900000000001</c:v>
                </c:pt>
                <c:pt idx="2882">
                  <c:v>0.32872899999999999</c:v>
                </c:pt>
                <c:pt idx="2883">
                  <c:v>0.32150799999999996</c:v>
                </c:pt>
                <c:pt idx="2884">
                  <c:v>0.30084099999999997</c:v>
                </c:pt>
                <c:pt idx="2885">
                  <c:v>0.289989</c:v>
                </c:pt>
                <c:pt idx="2886">
                  <c:v>0.29875099999999999</c:v>
                </c:pt>
                <c:pt idx="2887">
                  <c:v>0.298628</c:v>
                </c:pt>
                <c:pt idx="2888">
                  <c:v>0.290296</c:v>
                </c:pt>
                <c:pt idx="2889">
                  <c:v>0.287775</c:v>
                </c:pt>
                <c:pt idx="2890">
                  <c:v>0.26993200000000001</c:v>
                </c:pt>
                <c:pt idx="2891">
                  <c:v>0.25568099999999999</c:v>
                </c:pt>
                <c:pt idx="2892">
                  <c:v>0.24654000000000001</c:v>
                </c:pt>
                <c:pt idx="2893">
                  <c:v>0.23422499999999999</c:v>
                </c:pt>
                <c:pt idx="2894">
                  <c:v>0.251139</c:v>
                </c:pt>
                <c:pt idx="2895">
                  <c:v>0.24154399999999998</c:v>
                </c:pt>
                <c:pt idx="2896">
                  <c:v>0.222965</c:v>
                </c:pt>
                <c:pt idx="2897">
                  <c:v>0.21424599999999999</c:v>
                </c:pt>
                <c:pt idx="2898">
                  <c:v>0.20254699999999998</c:v>
                </c:pt>
                <c:pt idx="2899">
                  <c:v>0.19637199999999999</c:v>
                </c:pt>
                <c:pt idx="2900">
                  <c:v>0.19508299999999998</c:v>
                </c:pt>
                <c:pt idx="2901">
                  <c:v>0.20208899999999999</c:v>
                </c:pt>
                <c:pt idx="2902">
                  <c:v>0.20388499999999998</c:v>
                </c:pt>
                <c:pt idx="2903">
                  <c:v>0.195521</c:v>
                </c:pt>
                <c:pt idx="2904">
                  <c:v>0.177506</c:v>
                </c:pt>
                <c:pt idx="2905">
                  <c:v>0.17230099999999998</c:v>
                </c:pt>
                <c:pt idx="2906">
                  <c:v>0.16131299999999998</c:v>
                </c:pt>
                <c:pt idx="2907">
                  <c:v>0.15696599999999999</c:v>
                </c:pt>
                <c:pt idx="2908">
                  <c:v>0.14499299999999998</c:v>
                </c:pt>
                <c:pt idx="2909">
                  <c:v>0.140546</c:v>
                </c:pt>
                <c:pt idx="2910">
                  <c:v>0.131823</c:v>
                </c:pt>
                <c:pt idx="2911">
                  <c:v>0.12972600000000001</c:v>
                </c:pt>
                <c:pt idx="2912">
                  <c:v>0.12822700000000001</c:v>
                </c:pt>
                <c:pt idx="2913">
                  <c:v>0.117809</c:v>
                </c:pt>
                <c:pt idx="2914">
                  <c:v>0.11080899999999999</c:v>
                </c:pt>
                <c:pt idx="2915">
                  <c:v>0.10969699999999999</c:v>
                </c:pt>
                <c:pt idx="2916">
                  <c:v>0.106002</c:v>
                </c:pt>
                <c:pt idx="2917">
                  <c:v>8.8534000000000002E-2</c:v>
                </c:pt>
                <c:pt idx="2918">
                  <c:v>8.8423000000000002E-2</c:v>
                </c:pt>
                <c:pt idx="2919">
                  <c:v>7.5282000000000002E-2</c:v>
                </c:pt>
                <c:pt idx="2920">
                  <c:v>7.4739E-2</c:v>
                </c:pt>
                <c:pt idx="2921">
                  <c:v>7.7164999999999997E-2</c:v>
                </c:pt>
                <c:pt idx="2922">
                  <c:v>6.6389000000000004E-2</c:v>
                </c:pt>
                <c:pt idx="2923">
                  <c:v>7.7797999999999992E-2</c:v>
                </c:pt>
                <c:pt idx="2924">
                  <c:v>9.829199999999999E-2</c:v>
                </c:pt>
                <c:pt idx="2925">
                  <c:v>0.12424299999999999</c:v>
                </c:pt>
                <c:pt idx="2926">
                  <c:v>0.132078</c:v>
                </c:pt>
                <c:pt idx="2927">
                  <c:v>0.125722</c:v>
                </c:pt>
                <c:pt idx="2928">
                  <c:v>0.118227</c:v>
                </c:pt>
                <c:pt idx="2929">
                  <c:v>0.10113899999999999</c:v>
                </c:pt>
                <c:pt idx="2930">
                  <c:v>9.4895999999999994E-2</c:v>
                </c:pt>
                <c:pt idx="2931">
                  <c:v>0.107081</c:v>
                </c:pt>
                <c:pt idx="2932">
                  <c:v>9.6227999999999994E-2</c:v>
                </c:pt>
                <c:pt idx="2933">
                  <c:v>8.273599999999999E-2</c:v>
                </c:pt>
                <c:pt idx="2934">
                  <c:v>7.2475999999999999E-2</c:v>
                </c:pt>
                <c:pt idx="2935">
                  <c:v>6.4551999999999998E-2</c:v>
                </c:pt>
                <c:pt idx="2936">
                  <c:v>7.3015999999999998E-2</c:v>
                </c:pt>
                <c:pt idx="2937">
                  <c:v>7.4607999999999994E-2</c:v>
                </c:pt>
                <c:pt idx="2938">
                  <c:v>7.4515999999999999E-2</c:v>
                </c:pt>
                <c:pt idx="2939">
                  <c:v>6.8612999999999993E-2</c:v>
                </c:pt>
                <c:pt idx="2940">
                  <c:v>6.5515000000000004E-2</c:v>
                </c:pt>
                <c:pt idx="2941">
                  <c:v>5.6922E-2</c:v>
                </c:pt>
                <c:pt idx="2942">
                  <c:v>5.0035999999999997E-2</c:v>
                </c:pt>
                <c:pt idx="2943">
                  <c:v>4.206E-2</c:v>
                </c:pt>
                <c:pt idx="2944">
                  <c:v>3.8830000000000003E-2</c:v>
                </c:pt>
                <c:pt idx="2945">
                  <c:v>3.4242000000000002E-2</c:v>
                </c:pt>
                <c:pt idx="2946">
                  <c:v>3.4015999999999998E-2</c:v>
                </c:pt>
                <c:pt idx="2947">
                  <c:v>4.2599999999999999E-2</c:v>
                </c:pt>
                <c:pt idx="2948">
                  <c:v>4.6218999999999996E-2</c:v>
                </c:pt>
                <c:pt idx="2949">
                  <c:v>4.5280999999999995E-2</c:v>
                </c:pt>
                <c:pt idx="2950">
                  <c:v>4.3407000000000001E-2</c:v>
                </c:pt>
                <c:pt idx="2951">
                  <c:v>4.0391999999999997E-2</c:v>
                </c:pt>
                <c:pt idx="2952">
                  <c:v>3.7061999999999998E-2</c:v>
                </c:pt>
                <c:pt idx="2953">
                  <c:v>4.3355999999999999E-2</c:v>
                </c:pt>
                <c:pt idx="2954">
                  <c:v>5.8476E-2</c:v>
                </c:pt>
                <c:pt idx="2955">
                  <c:v>6.8666999999999992E-2</c:v>
                </c:pt>
                <c:pt idx="2956">
                  <c:v>4.0855999999999996E-2</c:v>
                </c:pt>
                <c:pt idx="2957">
                  <c:v>4.2108E-2</c:v>
                </c:pt>
                <c:pt idx="2958">
                  <c:v>4.6336999999999996E-2</c:v>
                </c:pt>
                <c:pt idx="2959">
                  <c:v>5.1885000000000001E-2</c:v>
                </c:pt>
                <c:pt idx="2960">
                  <c:v>4.2879E-2</c:v>
                </c:pt>
                <c:pt idx="2961">
                  <c:v>4.7550999999999996E-2</c:v>
                </c:pt>
                <c:pt idx="2962">
                  <c:v>4.41E-2</c:v>
                </c:pt>
                <c:pt idx="2963">
                  <c:v>5.1025000000000001E-2</c:v>
                </c:pt>
                <c:pt idx="2964">
                  <c:v>5.4606999999999996E-2</c:v>
                </c:pt>
                <c:pt idx="2965">
                  <c:v>5.2977999999999997E-2</c:v>
                </c:pt>
                <c:pt idx="2966">
                  <c:v>5.0713000000000001E-2</c:v>
                </c:pt>
                <c:pt idx="2967">
                  <c:v>6.1177999999999996E-2</c:v>
                </c:pt>
                <c:pt idx="2968">
                  <c:v>6.4541000000000001E-2</c:v>
                </c:pt>
                <c:pt idx="2969">
                  <c:v>5.5063000000000001E-2</c:v>
                </c:pt>
                <c:pt idx="2970">
                  <c:v>4.5178999999999997E-2</c:v>
                </c:pt>
                <c:pt idx="2971">
                  <c:v>4.2234999999999995E-2</c:v>
                </c:pt>
                <c:pt idx="2972">
                  <c:v>3.7930000000000005E-2</c:v>
                </c:pt>
                <c:pt idx="2973">
                  <c:v>3.95E-2</c:v>
                </c:pt>
                <c:pt idx="2974">
                  <c:v>3.9368E-2</c:v>
                </c:pt>
                <c:pt idx="2975">
                  <c:v>3.3694000000000002E-2</c:v>
                </c:pt>
                <c:pt idx="2976">
                  <c:v>3.1466000000000001E-2</c:v>
                </c:pt>
                <c:pt idx="2977">
                  <c:v>2.5578999999999998E-2</c:v>
                </c:pt>
                <c:pt idx="2978">
                  <c:v>2.0008999999999999E-2</c:v>
                </c:pt>
                <c:pt idx="2979">
                  <c:v>1.9101999999999997E-2</c:v>
                </c:pt>
                <c:pt idx="2980">
                  <c:v>1.5996E-2</c:v>
                </c:pt>
                <c:pt idx="2981">
                  <c:v>1.9077E-2</c:v>
                </c:pt>
                <c:pt idx="2982">
                  <c:v>2.5121999999999998E-2</c:v>
                </c:pt>
                <c:pt idx="2983">
                  <c:v>2.4194E-2</c:v>
                </c:pt>
                <c:pt idx="2984">
                  <c:v>2.1024999999999999E-2</c:v>
                </c:pt>
                <c:pt idx="2985">
                  <c:v>2.0858999999999999E-2</c:v>
                </c:pt>
                <c:pt idx="2986">
                  <c:v>1.7904E-2</c:v>
                </c:pt>
                <c:pt idx="2987">
                  <c:v>1.5910999999999998E-2</c:v>
                </c:pt>
                <c:pt idx="2988">
                  <c:v>1.4593E-2</c:v>
                </c:pt>
                <c:pt idx="2989">
                  <c:v>1.4445999999999999E-2</c:v>
                </c:pt>
                <c:pt idx="2990">
                  <c:v>1.2771999999999999E-2</c:v>
                </c:pt>
                <c:pt idx="2991">
                  <c:v>1.2501E-2</c:v>
                </c:pt>
                <c:pt idx="2992">
                  <c:v>1.3363E-2</c:v>
                </c:pt>
                <c:pt idx="2993">
                  <c:v>1.3519E-2</c:v>
                </c:pt>
                <c:pt idx="2994">
                  <c:v>1.3942999999999999E-2</c:v>
                </c:pt>
                <c:pt idx="2995">
                  <c:v>1.2707999999999999E-2</c:v>
                </c:pt>
                <c:pt idx="2996">
                  <c:v>1.0841999999999999E-2</c:v>
                </c:pt>
                <c:pt idx="2997">
                  <c:v>8.7580000000000002E-3</c:v>
                </c:pt>
                <c:pt idx="2998">
                  <c:v>8.3119999999999999E-3</c:v>
                </c:pt>
                <c:pt idx="2999">
                  <c:v>1.3198E-2</c:v>
                </c:pt>
                <c:pt idx="3000">
                  <c:v>1.4933999999999999E-2</c:v>
                </c:pt>
                <c:pt idx="3001">
                  <c:v>1.4152999999999999E-2</c:v>
                </c:pt>
                <c:pt idx="3002">
                  <c:v>1.4268999999999999E-2</c:v>
                </c:pt>
                <c:pt idx="3003">
                  <c:v>3.5522999999999999E-2</c:v>
                </c:pt>
                <c:pt idx="3004">
                  <c:v>4.5085E-2</c:v>
                </c:pt>
                <c:pt idx="3005">
                  <c:v>4.5940999999999996E-2</c:v>
                </c:pt>
                <c:pt idx="3006">
                  <c:v>5.5532999999999999E-2</c:v>
                </c:pt>
                <c:pt idx="3007">
                  <c:v>6.3070000000000001E-2</c:v>
                </c:pt>
                <c:pt idx="3008">
                  <c:v>6.4819000000000002E-2</c:v>
                </c:pt>
                <c:pt idx="3009">
                  <c:v>6.8943999999999991E-2</c:v>
                </c:pt>
                <c:pt idx="3010">
                  <c:v>6.0946E-2</c:v>
                </c:pt>
                <c:pt idx="3011">
                  <c:v>6.8727999999999997E-2</c:v>
                </c:pt>
                <c:pt idx="3012">
                  <c:v>7.5776999999999997E-2</c:v>
                </c:pt>
                <c:pt idx="3013">
                  <c:v>7.2690000000000005E-2</c:v>
                </c:pt>
                <c:pt idx="3014">
                  <c:v>6.376699999999999E-2</c:v>
                </c:pt>
                <c:pt idx="3015">
                  <c:v>6.9440000000000002E-2</c:v>
                </c:pt>
                <c:pt idx="3016">
                  <c:v>6.7702999999999999E-2</c:v>
                </c:pt>
                <c:pt idx="3017">
                  <c:v>6.4826999999999996E-2</c:v>
                </c:pt>
                <c:pt idx="3018">
                  <c:v>6.1596999999999999E-2</c:v>
                </c:pt>
                <c:pt idx="3019">
                  <c:v>6.3220999999999999E-2</c:v>
                </c:pt>
                <c:pt idx="3020">
                  <c:v>5.8463999999999995E-2</c:v>
                </c:pt>
                <c:pt idx="3021">
                  <c:v>4.1890000000000004E-2</c:v>
                </c:pt>
                <c:pt idx="3022">
                  <c:v>5.4612999999999995E-2</c:v>
                </c:pt>
                <c:pt idx="3023">
                  <c:v>6.1394999999999998E-2</c:v>
                </c:pt>
                <c:pt idx="3024">
                  <c:v>6.0086000000000001E-2</c:v>
                </c:pt>
                <c:pt idx="3025">
                  <c:v>5.2905000000000001E-2</c:v>
                </c:pt>
                <c:pt idx="3026">
                  <c:v>5.1443999999999997E-2</c:v>
                </c:pt>
                <c:pt idx="3027">
                  <c:v>4.5959E-2</c:v>
                </c:pt>
                <c:pt idx="3028">
                  <c:v>4.5458999999999999E-2</c:v>
                </c:pt>
                <c:pt idx="3029">
                  <c:v>3.8184999999999997E-2</c:v>
                </c:pt>
                <c:pt idx="3030">
                  <c:v>3.3914E-2</c:v>
                </c:pt>
                <c:pt idx="3031">
                  <c:v>3.6625999999999999E-2</c:v>
                </c:pt>
                <c:pt idx="3032">
                  <c:v>4.3924999999999999E-2</c:v>
                </c:pt>
                <c:pt idx="3033">
                  <c:v>9.4643999999999992E-2</c:v>
                </c:pt>
                <c:pt idx="3034">
                  <c:v>0.150085</c:v>
                </c:pt>
                <c:pt idx="3035">
                  <c:v>0.19276199999999999</c:v>
                </c:pt>
                <c:pt idx="3036">
                  <c:v>0.21666099999999999</c:v>
                </c:pt>
                <c:pt idx="3037">
                  <c:v>0.23239199999999999</c:v>
                </c:pt>
                <c:pt idx="3038">
                  <c:v>0.24046399999999998</c:v>
                </c:pt>
                <c:pt idx="3039">
                  <c:v>0.241644</c:v>
                </c:pt>
                <c:pt idx="3040">
                  <c:v>0.24083000000000002</c:v>
                </c:pt>
                <c:pt idx="3041">
                  <c:v>0.24171000000000001</c:v>
                </c:pt>
                <c:pt idx="3042">
                  <c:v>0.22560000000000002</c:v>
                </c:pt>
                <c:pt idx="3043">
                  <c:v>0.213477</c:v>
                </c:pt>
                <c:pt idx="3044">
                  <c:v>0.19209199999999998</c:v>
                </c:pt>
                <c:pt idx="3045">
                  <c:v>0.17452000000000001</c:v>
                </c:pt>
                <c:pt idx="3046">
                  <c:v>0.16474000000000003</c:v>
                </c:pt>
                <c:pt idx="3047">
                  <c:v>0.15407000000000001</c:v>
                </c:pt>
                <c:pt idx="3048">
                  <c:v>0.17958199999999999</c:v>
                </c:pt>
                <c:pt idx="3049">
                  <c:v>0.16784499999999999</c:v>
                </c:pt>
                <c:pt idx="3050">
                  <c:v>0.149781</c:v>
                </c:pt>
                <c:pt idx="3051">
                  <c:v>0.138761</c:v>
                </c:pt>
                <c:pt idx="3052">
                  <c:v>0.12499499999999999</c:v>
                </c:pt>
                <c:pt idx="3053">
                  <c:v>0.11589899999999999</c:v>
                </c:pt>
                <c:pt idx="3054">
                  <c:v>9.9963999999999997E-2</c:v>
                </c:pt>
                <c:pt idx="3055">
                  <c:v>8.6536000000000002E-2</c:v>
                </c:pt>
                <c:pt idx="3056">
                  <c:v>7.4681999999999998E-2</c:v>
                </c:pt>
                <c:pt idx="3057">
                  <c:v>6.4008999999999996E-2</c:v>
                </c:pt>
                <c:pt idx="3058">
                  <c:v>6.1225999999999996E-2</c:v>
                </c:pt>
                <c:pt idx="3059">
                  <c:v>5.4154999999999995E-2</c:v>
                </c:pt>
                <c:pt idx="3060">
                  <c:v>4.9523999999999999E-2</c:v>
                </c:pt>
                <c:pt idx="3061">
                  <c:v>4.6515000000000001E-2</c:v>
                </c:pt>
                <c:pt idx="3062">
                  <c:v>3.2822999999999998E-2</c:v>
                </c:pt>
                <c:pt idx="3063">
                  <c:v>3.4698E-2</c:v>
                </c:pt>
                <c:pt idx="3064">
                  <c:v>3.4287999999999999E-2</c:v>
                </c:pt>
                <c:pt idx="3065">
                  <c:v>3.4835999999999999E-2</c:v>
                </c:pt>
                <c:pt idx="3066">
                  <c:v>2.7311999999999999E-2</c:v>
                </c:pt>
                <c:pt idx="3067">
                  <c:v>3.4629E-2</c:v>
                </c:pt>
                <c:pt idx="3068">
                  <c:v>3.5566E-2</c:v>
                </c:pt>
                <c:pt idx="3069">
                  <c:v>4.0370999999999997E-2</c:v>
                </c:pt>
                <c:pt idx="3070">
                  <c:v>4.3416999999999997E-2</c:v>
                </c:pt>
                <c:pt idx="3071">
                  <c:v>4.4567999999999997E-2</c:v>
                </c:pt>
                <c:pt idx="3072">
                  <c:v>4.7125E-2</c:v>
                </c:pt>
                <c:pt idx="3073">
                  <c:v>4.5678999999999997E-2</c:v>
                </c:pt>
                <c:pt idx="3074">
                  <c:v>3.5557999999999999E-2</c:v>
                </c:pt>
                <c:pt idx="3075">
                  <c:v>3.5848999999999999E-2</c:v>
                </c:pt>
                <c:pt idx="3076">
                  <c:v>3.6355999999999999E-2</c:v>
                </c:pt>
                <c:pt idx="3077">
                  <c:v>3.3652000000000001E-2</c:v>
                </c:pt>
                <c:pt idx="3078">
                  <c:v>3.1949999999999999E-2</c:v>
                </c:pt>
                <c:pt idx="3079">
                  <c:v>2.5390000000000003E-2</c:v>
                </c:pt>
                <c:pt idx="3080">
                  <c:v>2.7215E-2</c:v>
                </c:pt>
                <c:pt idx="3081">
                  <c:v>2.8657999999999999E-2</c:v>
                </c:pt>
                <c:pt idx="3082">
                  <c:v>2.8922999999999997E-2</c:v>
                </c:pt>
                <c:pt idx="3083">
                  <c:v>2.2768E-2</c:v>
                </c:pt>
                <c:pt idx="3084">
                  <c:v>2.3272999999999999E-2</c:v>
                </c:pt>
                <c:pt idx="3085">
                  <c:v>2.4843999999999998E-2</c:v>
                </c:pt>
                <c:pt idx="3086">
                  <c:v>3.0716999999999998E-2</c:v>
                </c:pt>
                <c:pt idx="3087">
                  <c:v>3.4360999999999996E-2</c:v>
                </c:pt>
                <c:pt idx="3088">
                  <c:v>4.3178000000000001E-2</c:v>
                </c:pt>
                <c:pt idx="3089">
                  <c:v>4.3690000000000007E-2</c:v>
                </c:pt>
                <c:pt idx="3090">
                  <c:v>4.9536999999999998E-2</c:v>
                </c:pt>
                <c:pt idx="3091">
                  <c:v>4.8160999999999995E-2</c:v>
                </c:pt>
                <c:pt idx="3092">
                  <c:v>4.0780000000000004E-2</c:v>
                </c:pt>
                <c:pt idx="3093">
                  <c:v>4.9405999999999999E-2</c:v>
                </c:pt>
                <c:pt idx="3094">
                  <c:v>5.5166E-2</c:v>
                </c:pt>
                <c:pt idx="3095">
                  <c:v>6.7341999999999999E-2</c:v>
                </c:pt>
                <c:pt idx="3096">
                  <c:v>7.3195999999999997E-2</c:v>
                </c:pt>
                <c:pt idx="3097">
                  <c:v>7.3041999999999996E-2</c:v>
                </c:pt>
                <c:pt idx="3098">
                  <c:v>4.5200999999999998E-2</c:v>
                </c:pt>
                <c:pt idx="3099">
                  <c:v>5.5414999999999999E-2</c:v>
                </c:pt>
                <c:pt idx="3100">
                  <c:v>6.3191999999999998E-2</c:v>
                </c:pt>
                <c:pt idx="3101">
                  <c:v>5.8604999999999997E-2</c:v>
                </c:pt>
                <c:pt idx="3102">
                  <c:v>4.3310999999999995E-2</c:v>
                </c:pt>
                <c:pt idx="3103">
                  <c:v>3.6298999999999998E-2</c:v>
                </c:pt>
                <c:pt idx="3104">
                  <c:v>2.9843999999999999E-2</c:v>
                </c:pt>
                <c:pt idx="3105">
                  <c:v>3.9875999999999995E-2</c:v>
                </c:pt>
                <c:pt idx="3106">
                  <c:v>3.9331999999999999E-2</c:v>
                </c:pt>
                <c:pt idx="3107">
                  <c:v>3.3438999999999997E-2</c:v>
                </c:pt>
                <c:pt idx="3108">
                  <c:v>3.1841999999999995E-2</c:v>
                </c:pt>
                <c:pt idx="3109">
                  <c:v>3.7304999999999998E-2</c:v>
                </c:pt>
                <c:pt idx="3110">
                  <c:v>3.5335999999999999E-2</c:v>
                </c:pt>
                <c:pt idx="3111">
                  <c:v>3.8661999999999995E-2</c:v>
                </c:pt>
                <c:pt idx="3112">
                  <c:v>3.8637999999999999E-2</c:v>
                </c:pt>
                <c:pt idx="3113">
                  <c:v>3.9036000000000001E-2</c:v>
                </c:pt>
                <c:pt idx="3114">
                  <c:v>3.9619000000000001E-2</c:v>
                </c:pt>
                <c:pt idx="3115">
                  <c:v>3.9130000000000005E-2</c:v>
                </c:pt>
                <c:pt idx="3116">
                  <c:v>3.6551E-2</c:v>
                </c:pt>
                <c:pt idx="3117">
                  <c:v>2.5793999999999997E-2</c:v>
                </c:pt>
                <c:pt idx="3118">
                  <c:v>2.8441999999999999E-2</c:v>
                </c:pt>
                <c:pt idx="3119">
                  <c:v>2.5140000000000003E-2</c:v>
                </c:pt>
                <c:pt idx="3120">
                  <c:v>2.8084999999999999E-2</c:v>
                </c:pt>
                <c:pt idx="3121">
                  <c:v>2.9222999999999999E-2</c:v>
                </c:pt>
                <c:pt idx="3122">
                  <c:v>3.3827999999999997E-2</c:v>
                </c:pt>
                <c:pt idx="3123">
                  <c:v>5.2748999999999997E-2</c:v>
                </c:pt>
                <c:pt idx="3124">
                  <c:v>5.9868999999999999E-2</c:v>
                </c:pt>
                <c:pt idx="3125">
                  <c:v>6.7929000000000003E-2</c:v>
                </c:pt>
                <c:pt idx="3126">
                  <c:v>6.6943000000000003E-2</c:v>
                </c:pt>
                <c:pt idx="3127">
                  <c:v>5.8265999999999998E-2</c:v>
                </c:pt>
                <c:pt idx="3128">
                  <c:v>5.9965999999999998E-2</c:v>
                </c:pt>
                <c:pt idx="3129">
                  <c:v>7.0445999999999995E-2</c:v>
                </c:pt>
                <c:pt idx="3130">
                  <c:v>7.3957999999999996E-2</c:v>
                </c:pt>
                <c:pt idx="3131">
                  <c:v>7.6809000000000002E-2</c:v>
                </c:pt>
                <c:pt idx="3132">
                  <c:v>7.4150000000000008E-2</c:v>
                </c:pt>
                <c:pt idx="3133">
                  <c:v>9.3192999999999998E-2</c:v>
                </c:pt>
                <c:pt idx="3134">
                  <c:v>0.111217</c:v>
                </c:pt>
                <c:pt idx="3135">
                  <c:v>0.11927499999999999</c:v>
                </c:pt>
                <c:pt idx="3136">
                  <c:v>0.12925799999999998</c:v>
                </c:pt>
                <c:pt idx="3137">
                  <c:v>0.142489</c:v>
                </c:pt>
                <c:pt idx="3138">
                  <c:v>0.152144</c:v>
                </c:pt>
                <c:pt idx="3139">
                  <c:v>0.15411900000000001</c:v>
                </c:pt>
                <c:pt idx="3140">
                  <c:v>0.17996499999999999</c:v>
                </c:pt>
                <c:pt idx="3141">
                  <c:v>0.181147</c:v>
                </c:pt>
                <c:pt idx="3142">
                  <c:v>0.187806</c:v>
                </c:pt>
                <c:pt idx="3143">
                  <c:v>0.18144299999999999</c:v>
                </c:pt>
                <c:pt idx="3144">
                  <c:v>0.19192899999999999</c:v>
                </c:pt>
                <c:pt idx="3145">
                  <c:v>0.180423</c:v>
                </c:pt>
                <c:pt idx="3146">
                  <c:v>0.159054</c:v>
                </c:pt>
                <c:pt idx="3147">
                  <c:v>0.141767</c:v>
                </c:pt>
                <c:pt idx="3148">
                  <c:v>0.13150499999999998</c:v>
                </c:pt>
                <c:pt idx="3149">
                  <c:v>0.12845799999999999</c:v>
                </c:pt>
                <c:pt idx="3150">
                  <c:v>0.12781100000000001</c:v>
                </c:pt>
                <c:pt idx="3151">
                  <c:v>0.121749</c:v>
                </c:pt>
                <c:pt idx="3152">
                  <c:v>0.11197399999999999</c:v>
                </c:pt>
                <c:pt idx="3153">
                  <c:v>0.107794</c:v>
                </c:pt>
                <c:pt idx="3154">
                  <c:v>9.6921999999999994E-2</c:v>
                </c:pt>
                <c:pt idx="3155">
                  <c:v>8.8543999999999998E-2</c:v>
                </c:pt>
                <c:pt idx="3156">
                  <c:v>6.4630999999999994E-2</c:v>
                </c:pt>
                <c:pt idx="3157">
                  <c:v>9.5744999999999997E-2</c:v>
                </c:pt>
                <c:pt idx="3158">
                  <c:v>0.10068199999999999</c:v>
                </c:pt>
                <c:pt idx="3159">
                  <c:v>0.11071399999999999</c:v>
                </c:pt>
                <c:pt idx="3160">
                  <c:v>0.111925</c:v>
                </c:pt>
                <c:pt idx="3161">
                  <c:v>0.12053399999999999</c:v>
                </c:pt>
                <c:pt idx="3162">
                  <c:v>0.115717</c:v>
                </c:pt>
                <c:pt idx="3163">
                  <c:v>0.109039</c:v>
                </c:pt>
                <c:pt idx="3164">
                  <c:v>0.115979</c:v>
                </c:pt>
                <c:pt idx="3165">
                  <c:v>0.109624</c:v>
                </c:pt>
                <c:pt idx="3166">
                  <c:v>9.9821999999999994E-2</c:v>
                </c:pt>
                <c:pt idx="3167">
                  <c:v>9.5710999999999991E-2</c:v>
                </c:pt>
                <c:pt idx="3168">
                  <c:v>8.7979000000000002E-2</c:v>
                </c:pt>
                <c:pt idx="3169">
                  <c:v>8.9878E-2</c:v>
                </c:pt>
                <c:pt idx="3170">
                  <c:v>7.3197999999999999E-2</c:v>
                </c:pt>
                <c:pt idx="3171">
                  <c:v>6.7320000000000005E-2</c:v>
                </c:pt>
                <c:pt idx="3172">
                  <c:v>6.6341999999999998E-2</c:v>
                </c:pt>
                <c:pt idx="3173">
                  <c:v>6.2598000000000001E-2</c:v>
                </c:pt>
                <c:pt idx="3174">
                  <c:v>5.7324999999999994E-2</c:v>
                </c:pt>
                <c:pt idx="3175">
                  <c:v>5.6802999999999999E-2</c:v>
                </c:pt>
                <c:pt idx="3176">
                  <c:v>5.2318999999999997E-2</c:v>
                </c:pt>
                <c:pt idx="3177">
                  <c:v>4.3630999999999996E-2</c:v>
                </c:pt>
                <c:pt idx="3178">
                  <c:v>4.2928999999999995E-2</c:v>
                </c:pt>
                <c:pt idx="3179">
                  <c:v>4.3055999999999997E-2</c:v>
                </c:pt>
                <c:pt idx="3180">
                  <c:v>3.8932999999999995E-2</c:v>
                </c:pt>
                <c:pt idx="3181">
                  <c:v>3.2853E-2</c:v>
                </c:pt>
                <c:pt idx="3182">
                  <c:v>3.5045E-2</c:v>
                </c:pt>
                <c:pt idx="3183">
                  <c:v>3.5518999999999995E-2</c:v>
                </c:pt>
                <c:pt idx="3184">
                  <c:v>3.7093000000000001E-2</c:v>
                </c:pt>
                <c:pt idx="3185">
                  <c:v>3.5088000000000001E-2</c:v>
                </c:pt>
                <c:pt idx="3186">
                  <c:v>3.4548999999999996E-2</c:v>
                </c:pt>
                <c:pt idx="3187">
                  <c:v>3.7863999999999995E-2</c:v>
                </c:pt>
                <c:pt idx="3188">
                  <c:v>1.9520000000000003E-2</c:v>
                </c:pt>
                <c:pt idx="3189">
                  <c:v>2.0642000000000001E-2</c:v>
                </c:pt>
                <c:pt idx="3190">
                  <c:v>2.5041999999999998E-2</c:v>
                </c:pt>
                <c:pt idx="3191">
                  <c:v>3.0313E-2</c:v>
                </c:pt>
                <c:pt idx="3192">
                  <c:v>3.279E-2</c:v>
                </c:pt>
                <c:pt idx="3193">
                  <c:v>3.6781000000000001E-2</c:v>
                </c:pt>
                <c:pt idx="3194">
                  <c:v>3.8795999999999997E-2</c:v>
                </c:pt>
                <c:pt idx="3195">
                  <c:v>3.7562999999999999E-2</c:v>
                </c:pt>
                <c:pt idx="3196">
                  <c:v>3.5024E-2</c:v>
                </c:pt>
                <c:pt idx="3197">
                  <c:v>3.8990999999999998E-2</c:v>
                </c:pt>
                <c:pt idx="3198">
                  <c:v>3.4455E-2</c:v>
                </c:pt>
                <c:pt idx="3199">
                  <c:v>4.0035000000000001E-2</c:v>
                </c:pt>
                <c:pt idx="3200">
                  <c:v>3.0432999999999998E-2</c:v>
                </c:pt>
                <c:pt idx="3201">
                  <c:v>3.5196999999999999E-2</c:v>
                </c:pt>
                <c:pt idx="3202">
                  <c:v>2.8688999999999999E-2</c:v>
                </c:pt>
                <c:pt idx="3203">
                  <c:v>3.2930000000000001E-2</c:v>
                </c:pt>
                <c:pt idx="3204">
                  <c:v>3.7177000000000002E-2</c:v>
                </c:pt>
                <c:pt idx="3205">
                  <c:v>4.3550999999999999E-2</c:v>
                </c:pt>
                <c:pt idx="3206">
                  <c:v>4.6477999999999998E-2</c:v>
                </c:pt>
                <c:pt idx="3207">
                  <c:v>4.7460000000000002E-2</c:v>
                </c:pt>
                <c:pt idx="3208">
                  <c:v>4.6200999999999999E-2</c:v>
                </c:pt>
                <c:pt idx="3209">
                  <c:v>4.5287000000000001E-2</c:v>
                </c:pt>
                <c:pt idx="3210">
                  <c:v>4.1662999999999999E-2</c:v>
                </c:pt>
                <c:pt idx="3211">
                  <c:v>4.1300000000000003E-2</c:v>
                </c:pt>
                <c:pt idx="3212">
                  <c:v>3.1865999999999998E-2</c:v>
                </c:pt>
                <c:pt idx="3213">
                  <c:v>2.9831999999999997E-2</c:v>
                </c:pt>
                <c:pt idx="3214">
                  <c:v>3.6007999999999998E-2</c:v>
                </c:pt>
                <c:pt idx="3215">
                  <c:v>3.7943999999999999E-2</c:v>
                </c:pt>
                <c:pt idx="3216">
                  <c:v>3.8845999999999999E-2</c:v>
                </c:pt>
                <c:pt idx="3217">
                  <c:v>4.0437999999999995E-2</c:v>
                </c:pt>
                <c:pt idx="3218">
                  <c:v>4.7941999999999999E-2</c:v>
                </c:pt>
                <c:pt idx="3219">
                  <c:v>3.6995E-2</c:v>
                </c:pt>
                <c:pt idx="3220">
                  <c:v>4.1734E-2</c:v>
                </c:pt>
                <c:pt idx="3221">
                  <c:v>4.2699000000000001E-2</c:v>
                </c:pt>
                <c:pt idx="3222">
                  <c:v>4.3362999999999999E-2</c:v>
                </c:pt>
                <c:pt idx="3223">
                  <c:v>4.5221999999999998E-2</c:v>
                </c:pt>
                <c:pt idx="3224">
                  <c:v>3.6630000000000003E-2</c:v>
                </c:pt>
                <c:pt idx="3225">
                  <c:v>4.6203999999999995E-2</c:v>
                </c:pt>
                <c:pt idx="3226">
                  <c:v>5.2614999999999995E-2</c:v>
                </c:pt>
                <c:pt idx="3227">
                  <c:v>5.5458999999999994E-2</c:v>
                </c:pt>
                <c:pt idx="3228">
                  <c:v>4.3374999999999997E-2</c:v>
                </c:pt>
                <c:pt idx="3229">
                  <c:v>5.0992999999999997E-2</c:v>
                </c:pt>
                <c:pt idx="3230">
                  <c:v>5.0791999999999997E-2</c:v>
                </c:pt>
                <c:pt idx="3231">
                  <c:v>4.3896999999999999E-2</c:v>
                </c:pt>
                <c:pt idx="3232">
                  <c:v>3.7013999999999998E-2</c:v>
                </c:pt>
                <c:pt idx="3233">
                  <c:v>3.8468999999999996E-2</c:v>
                </c:pt>
                <c:pt idx="3234">
                  <c:v>4.1945999999999997E-2</c:v>
                </c:pt>
                <c:pt idx="3235">
                  <c:v>3.7971999999999999E-2</c:v>
                </c:pt>
                <c:pt idx="3236">
                  <c:v>5.0914000000000001E-2</c:v>
                </c:pt>
                <c:pt idx="3237">
                  <c:v>5.9496E-2</c:v>
                </c:pt>
                <c:pt idx="3238">
                  <c:v>5.5395E-2</c:v>
                </c:pt>
                <c:pt idx="3239">
                  <c:v>5.2882999999999999E-2</c:v>
                </c:pt>
                <c:pt idx="3240">
                  <c:v>4.9324E-2</c:v>
                </c:pt>
                <c:pt idx="3241">
                  <c:v>5.4066999999999997E-2</c:v>
                </c:pt>
                <c:pt idx="3242">
                  <c:v>5.9281999999999994E-2</c:v>
                </c:pt>
                <c:pt idx="3243">
                  <c:v>6.2265999999999995E-2</c:v>
                </c:pt>
                <c:pt idx="3244">
                  <c:v>6.5428E-2</c:v>
                </c:pt>
                <c:pt idx="3245">
                  <c:v>6.7512000000000003E-2</c:v>
                </c:pt>
                <c:pt idx="3246">
                  <c:v>6.6775000000000001E-2</c:v>
                </c:pt>
                <c:pt idx="3247">
                  <c:v>6.9774000000000003E-2</c:v>
                </c:pt>
                <c:pt idx="3248">
                  <c:v>6.8663000000000002E-2</c:v>
                </c:pt>
                <c:pt idx="3249">
                  <c:v>7.128000000000001E-2</c:v>
                </c:pt>
                <c:pt idx="3250">
                  <c:v>6.7321999999999993E-2</c:v>
                </c:pt>
                <c:pt idx="3251">
                  <c:v>6.3073999999999991E-2</c:v>
                </c:pt>
                <c:pt idx="3252">
                  <c:v>6.4396999999999996E-2</c:v>
                </c:pt>
                <c:pt idx="3253">
                  <c:v>6.6076999999999997E-2</c:v>
                </c:pt>
                <c:pt idx="3254">
                  <c:v>6.609799999999999E-2</c:v>
                </c:pt>
                <c:pt idx="3255">
                  <c:v>6.5588999999999995E-2</c:v>
                </c:pt>
                <c:pt idx="3256">
                  <c:v>6.3125000000000001E-2</c:v>
                </c:pt>
                <c:pt idx="3257">
                  <c:v>7.1456999999999993E-2</c:v>
                </c:pt>
                <c:pt idx="3258">
                  <c:v>6.4703999999999998E-2</c:v>
                </c:pt>
                <c:pt idx="3259">
                  <c:v>7.997399999999999E-2</c:v>
                </c:pt>
                <c:pt idx="3260">
                  <c:v>8.889699999999999E-2</c:v>
                </c:pt>
                <c:pt idx="3261">
                  <c:v>9.9315000000000001E-2</c:v>
                </c:pt>
                <c:pt idx="3262">
                  <c:v>9.9891999999999995E-2</c:v>
                </c:pt>
                <c:pt idx="3263">
                  <c:v>9.6652000000000002E-2</c:v>
                </c:pt>
                <c:pt idx="3264">
                  <c:v>9.7050000000000011E-2</c:v>
                </c:pt>
                <c:pt idx="3265">
                  <c:v>8.5268999999999998E-2</c:v>
                </c:pt>
                <c:pt idx="3266">
                  <c:v>8.6479E-2</c:v>
                </c:pt>
                <c:pt idx="3267">
                  <c:v>9.0750000000000011E-2</c:v>
                </c:pt>
                <c:pt idx="3268">
                  <c:v>7.6192999999999997E-2</c:v>
                </c:pt>
                <c:pt idx="3269">
                  <c:v>8.2454E-2</c:v>
                </c:pt>
                <c:pt idx="3270">
                  <c:v>8.8030999999999998E-2</c:v>
                </c:pt>
                <c:pt idx="3271">
                  <c:v>9.0545E-2</c:v>
                </c:pt>
                <c:pt idx="3272">
                  <c:v>6.8000000000000005E-2</c:v>
                </c:pt>
                <c:pt idx="3273">
                  <c:v>7.6130000000000003E-2</c:v>
                </c:pt>
                <c:pt idx="3274">
                  <c:v>9.4044000000000003E-2</c:v>
                </c:pt>
                <c:pt idx="3275">
                  <c:v>0.119946</c:v>
                </c:pt>
                <c:pt idx="3276">
                  <c:v>0.13774699999999998</c:v>
                </c:pt>
                <c:pt idx="3277">
                  <c:v>0.150723</c:v>
                </c:pt>
                <c:pt idx="3278">
                  <c:v>0.16322499999999998</c:v>
                </c:pt>
                <c:pt idx="3279">
                  <c:v>0.169824</c:v>
                </c:pt>
                <c:pt idx="3280">
                  <c:v>0.17378399999999999</c:v>
                </c:pt>
                <c:pt idx="3281">
                  <c:v>0.16892499999999999</c:v>
                </c:pt>
                <c:pt idx="3282">
                  <c:v>0.14607599999999998</c:v>
                </c:pt>
                <c:pt idx="3283">
                  <c:v>0.13012699999999999</c:v>
                </c:pt>
                <c:pt idx="3284">
                  <c:v>0.12040899999999999</c:v>
                </c:pt>
                <c:pt idx="3285">
                  <c:v>0.113936</c:v>
                </c:pt>
                <c:pt idx="3286">
                  <c:v>0.113812</c:v>
                </c:pt>
                <c:pt idx="3287">
                  <c:v>0.12116299999999999</c:v>
                </c:pt>
                <c:pt idx="3288">
                  <c:v>0.13089299999999998</c:v>
                </c:pt>
                <c:pt idx="3289">
                  <c:v>0.13883499999999999</c:v>
                </c:pt>
                <c:pt idx="3290">
                  <c:v>0.139595</c:v>
                </c:pt>
                <c:pt idx="3291">
                  <c:v>0.140427</c:v>
                </c:pt>
                <c:pt idx="3292">
                  <c:v>0.12917299999999998</c:v>
                </c:pt>
                <c:pt idx="3293">
                  <c:v>0.10971099999999999</c:v>
                </c:pt>
                <c:pt idx="3294">
                  <c:v>0.12127399999999999</c:v>
                </c:pt>
                <c:pt idx="3295">
                  <c:v>0.12145099999999999</c:v>
                </c:pt>
                <c:pt idx="3296">
                  <c:v>0.11631599999999999</c:v>
                </c:pt>
                <c:pt idx="3297">
                  <c:v>0.11753899999999999</c:v>
                </c:pt>
                <c:pt idx="3298">
                  <c:v>0.16275699999999999</c:v>
                </c:pt>
                <c:pt idx="3299">
                  <c:v>0.20081199999999999</c:v>
                </c:pt>
                <c:pt idx="3300">
                  <c:v>0.20813399999999999</c:v>
                </c:pt>
                <c:pt idx="3301">
                  <c:v>0.22389399999999998</c:v>
                </c:pt>
                <c:pt idx="3302">
                  <c:v>0.22109000000000001</c:v>
                </c:pt>
                <c:pt idx="3303">
                  <c:v>0.22500899999999999</c:v>
                </c:pt>
                <c:pt idx="3304">
                  <c:v>0.245281</c:v>
                </c:pt>
                <c:pt idx="3305">
                  <c:v>0.237458</c:v>
                </c:pt>
                <c:pt idx="3306">
                  <c:v>0.269783</c:v>
                </c:pt>
                <c:pt idx="3307">
                  <c:v>0.230125</c:v>
                </c:pt>
                <c:pt idx="3308">
                  <c:v>0.193214</c:v>
                </c:pt>
                <c:pt idx="3309">
                  <c:v>0.19880199999999998</c:v>
                </c:pt>
                <c:pt idx="3310">
                  <c:v>0.21940799999999999</c:v>
                </c:pt>
                <c:pt idx="3311">
                  <c:v>0.21118799999999999</c:v>
                </c:pt>
                <c:pt idx="3312">
                  <c:v>0.22819199999999998</c:v>
                </c:pt>
                <c:pt idx="3313">
                  <c:v>0.33089299999999999</c:v>
                </c:pt>
                <c:pt idx="3314">
                  <c:v>0.39328599999999997</c:v>
                </c:pt>
                <c:pt idx="3315">
                  <c:v>0.42055000000000003</c:v>
                </c:pt>
                <c:pt idx="3316">
                  <c:v>0.49216499999999996</c:v>
                </c:pt>
                <c:pt idx="3317">
                  <c:v>0.48488499999999995</c:v>
                </c:pt>
                <c:pt idx="3318">
                  <c:v>0.56838599999999995</c:v>
                </c:pt>
                <c:pt idx="3319">
                  <c:v>0.53511599999999993</c:v>
                </c:pt>
                <c:pt idx="3320">
                  <c:v>0.59132799999999996</c:v>
                </c:pt>
                <c:pt idx="3321">
                  <c:v>0.62062699999999993</c:v>
                </c:pt>
                <c:pt idx="3322">
                  <c:v>0.62958599999999998</c:v>
                </c:pt>
                <c:pt idx="3323">
                  <c:v>0.66898199999999997</c:v>
                </c:pt>
                <c:pt idx="3324">
                  <c:v>0.66294199999999992</c:v>
                </c:pt>
                <c:pt idx="3325">
                  <c:v>0.67174599999999995</c:v>
                </c:pt>
                <c:pt idx="3326">
                  <c:v>0.71256199999999992</c:v>
                </c:pt>
                <c:pt idx="3327">
                  <c:v>0.70040000000000002</c:v>
                </c:pt>
                <c:pt idx="3328">
                  <c:v>0.75996699999999995</c:v>
                </c:pt>
                <c:pt idx="3329">
                  <c:v>0.76975399999999994</c:v>
                </c:pt>
                <c:pt idx="3330">
                  <c:v>0.76732800000000001</c:v>
                </c:pt>
                <c:pt idx="3331">
                  <c:v>0.66890699999999992</c:v>
                </c:pt>
                <c:pt idx="3332">
                  <c:v>0.65192799999999995</c:v>
                </c:pt>
                <c:pt idx="3333">
                  <c:v>0.63583699999999999</c:v>
                </c:pt>
                <c:pt idx="3334">
                  <c:v>0.58809</c:v>
                </c:pt>
                <c:pt idx="3335">
                  <c:v>0.56459700000000002</c:v>
                </c:pt>
                <c:pt idx="3336">
                  <c:v>0.522559</c:v>
                </c:pt>
                <c:pt idx="3337">
                  <c:v>0.51538299999999992</c:v>
                </c:pt>
                <c:pt idx="3338">
                  <c:v>0.507413</c:v>
                </c:pt>
                <c:pt idx="3339">
                  <c:v>0.54313299999999998</c:v>
                </c:pt>
                <c:pt idx="3340">
                  <c:v>0.51763199999999998</c:v>
                </c:pt>
                <c:pt idx="3341">
                  <c:v>0.48284899999999997</c:v>
                </c:pt>
                <c:pt idx="3342">
                  <c:v>0.46996299999999996</c:v>
                </c:pt>
                <c:pt idx="3343">
                  <c:v>0.44525199999999998</c:v>
                </c:pt>
                <c:pt idx="3344">
                  <c:v>0.41181099999999998</c:v>
                </c:pt>
                <c:pt idx="3345">
                  <c:v>0.38968900000000001</c:v>
                </c:pt>
                <c:pt idx="3346">
                  <c:v>0.37332799999999999</c:v>
                </c:pt>
                <c:pt idx="3347">
                  <c:v>0.34671299999999999</c:v>
                </c:pt>
                <c:pt idx="3348">
                  <c:v>0.34456199999999998</c:v>
                </c:pt>
                <c:pt idx="3349">
                  <c:v>0.35304099999999999</c:v>
                </c:pt>
                <c:pt idx="3350">
                  <c:v>0.342974</c:v>
                </c:pt>
                <c:pt idx="3351">
                  <c:v>0.31820699999999996</c:v>
                </c:pt>
                <c:pt idx="3352">
                  <c:v>0.29987599999999998</c:v>
                </c:pt>
                <c:pt idx="3353">
                  <c:v>0.27310099999999998</c:v>
                </c:pt>
                <c:pt idx="3354">
                  <c:v>0.26166</c:v>
                </c:pt>
                <c:pt idx="3355">
                  <c:v>0.25348100000000001</c:v>
                </c:pt>
                <c:pt idx="3356">
                  <c:v>0.24036199999999999</c:v>
                </c:pt>
                <c:pt idx="3357">
                  <c:v>0.22859699999999999</c:v>
                </c:pt>
                <c:pt idx="3358">
                  <c:v>0.21745899999999999</c:v>
                </c:pt>
                <c:pt idx="3359">
                  <c:v>0.20482499999999998</c:v>
                </c:pt>
                <c:pt idx="3360">
                  <c:v>0.196132</c:v>
                </c:pt>
                <c:pt idx="3361">
                  <c:v>0.19905799999999998</c:v>
                </c:pt>
                <c:pt idx="3362">
                  <c:v>0.19026499999999999</c:v>
                </c:pt>
                <c:pt idx="3363">
                  <c:v>0.17876899999999998</c:v>
                </c:pt>
                <c:pt idx="3364">
                  <c:v>0.14743199999999998</c:v>
                </c:pt>
                <c:pt idx="3365">
                  <c:v>0.141074</c:v>
                </c:pt>
                <c:pt idx="3366">
                  <c:v>9.6264000000000002E-2</c:v>
                </c:pt>
                <c:pt idx="3367">
                  <c:v>7.8484999999999999E-2</c:v>
                </c:pt>
                <c:pt idx="3368">
                  <c:v>7.1882000000000001E-2</c:v>
                </c:pt>
                <c:pt idx="3369">
                  <c:v>6.5801999999999999E-2</c:v>
                </c:pt>
                <c:pt idx="3370">
                  <c:v>7.4188999999999991E-2</c:v>
                </c:pt>
                <c:pt idx="3371">
                  <c:v>9.5150000000000012E-2</c:v>
                </c:pt>
                <c:pt idx="3372">
                  <c:v>9.5270000000000007E-2</c:v>
                </c:pt>
                <c:pt idx="3373">
                  <c:v>0.10331000000000001</c:v>
                </c:pt>
                <c:pt idx="3374">
                  <c:v>0.10700799999999999</c:v>
                </c:pt>
                <c:pt idx="3375">
                  <c:v>0.122473</c:v>
                </c:pt>
                <c:pt idx="3376">
                  <c:v>0.133354</c:v>
                </c:pt>
                <c:pt idx="3377">
                  <c:v>0.134904</c:v>
                </c:pt>
                <c:pt idx="3378">
                  <c:v>0.120544</c:v>
                </c:pt>
                <c:pt idx="3379">
                  <c:v>0.12800500000000001</c:v>
                </c:pt>
                <c:pt idx="3380">
                  <c:v>0.118963</c:v>
                </c:pt>
                <c:pt idx="3381">
                  <c:v>0.124192</c:v>
                </c:pt>
                <c:pt idx="3382">
                  <c:v>0.107892</c:v>
                </c:pt>
                <c:pt idx="3383">
                  <c:v>9.5827999999999997E-2</c:v>
                </c:pt>
                <c:pt idx="3384">
                  <c:v>7.7245999999999995E-2</c:v>
                </c:pt>
                <c:pt idx="3385">
                  <c:v>8.7045999999999998E-2</c:v>
                </c:pt>
                <c:pt idx="3386">
                  <c:v>8.8854000000000002E-2</c:v>
                </c:pt>
                <c:pt idx="3387">
                  <c:v>9.1157999999999989E-2</c:v>
                </c:pt>
                <c:pt idx="3388">
                  <c:v>8.0704999999999999E-2</c:v>
                </c:pt>
                <c:pt idx="3389">
                  <c:v>0.100656</c:v>
                </c:pt>
                <c:pt idx="3390">
                  <c:v>0.115033</c:v>
                </c:pt>
                <c:pt idx="3391">
                  <c:v>0.122404</c:v>
                </c:pt>
                <c:pt idx="3392">
                  <c:v>0.13893800000000001</c:v>
                </c:pt>
                <c:pt idx="3393">
                  <c:v>0.15182799999999999</c:v>
                </c:pt>
                <c:pt idx="3394">
                  <c:v>0.119837</c:v>
                </c:pt>
                <c:pt idx="3395">
                  <c:v>0.13467799999999999</c:v>
                </c:pt>
                <c:pt idx="3396">
                  <c:v>0.14164599999999999</c:v>
                </c:pt>
                <c:pt idx="3397">
                  <c:v>0.141455</c:v>
                </c:pt>
                <c:pt idx="3398">
                  <c:v>0.137188</c:v>
                </c:pt>
                <c:pt idx="3399">
                  <c:v>0.13134599999999999</c:v>
                </c:pt>
                <c:pt idx="3400">
                  <c:v>0.123207</c:v>
                </c:pt>
                <c:pt idx="3401">
                  <c:v>0.10252799999999999</c:v>
                </c:pt>
                <c:pt idx="3402">
                  <c:v>8.9728000000000002E-2</c:v>
                </c:pt>
                <c:pt idx="3403">
                  <c:v>7.7705999999999997E-2</c:v>
                </c:pt>
                <c:pt idx="3404">
                  <c:v>9.3156000000000003E-2</c:v>
                </c:pt>
                <c:pt idx="3405">
                  <c:v>9.5612000000000003E-2</c:v>
                </c:pt>
                <c:pt idx="3406">
                  <c:v>9.9531999999999995E-2</c:v>
                </c:pt>
                <c:pt idx="3407">
                  <c:v>0.10728199999999999</c:v>
                </c:pt>
                <c:pt idx="3408">
                  <c:v>8.5053999999999991E-2</c:v>
                </c:pt>
                <c:pt idx="3409">
                  <c:v>0.10656099999999999</c:v>
                </c:pt>
                <c:pt idx="3410">
                  <c:v>0.111507</c:v>
                </c:pt>
                <c:pt idx="3411">
                  <c:v>0.11581799999999999</c:v>
                </c:pt>
                <c:pt idx="3412">
                  <c:v>0.12532399999999999</c:v>
                </c:pt>
                <c:pt idx="3413">
                  <c:v>0.14527399999999999</c:v>
                </c:pt>
                <c:pt idx="3414">
                  <c:v>0.15478799999999998</c:v>
                </c:pt>
                <c:pt idx="3415">
                  <c:v>0.15067800000000001</c:v>
                </c:pt>
                <c:pt idx="3416">
                  <c:v>0.15137</c:v>
                </c:pt>
                <c:pt idx="3417">
                  <c:v>0.13825699999999999</c:v>
                </c:pt>
                <c:pt idx="3418">
                  <c:v>0.17006399999999999</c:v>
                </c:pt>
                <c:pt idx="3419">
                  <c:v>0.19937199999999999</c:v>
                </c:pt>
                <c:pt idx="3420">
                  <c:v>0.19986499999999999</c:v>
                </c:pt>
                <c:pt idx="3421">
                  <c:v>0.19261799999999998</c:v>
                </c:pt>
                <c:pt idx="3422">
                  <c:v>0.17960399999999999</c:v>
                </c:pt>
                <c:pt idx="3423">
                  <c:v>0.163296</c:v>
                </c:pt>
                <c:pt idx="3424">
                  <c:v>0.17426899999999998</c:v>
                </c:pt>
                <c:pt idx="3425">
                  <c:v>0.163878</c:v>
                </c:pt>
                <c:pt idx="3426">
                  <c:v>0.13953599999999999</c:v>
                </c:pt>
                <c:pt idx="3427">
                  <c:v>0.12167699999999999</c:v>
                </c:pt>
                <c:pt idx="3428">
                  <c:v>9.2631999999999992E-2</c:v>
                </c:pt>
                <c:pt idx="3429">
                  <c:v>9.6818000000000001E-2</c:v>
                </c:pt>
                <c:pt idx="3430">
                  <c:v>9.0331999999999996E-2</c:v>
                </c:pt>
                <c:pt idx="3431">
                  <c:v>7.7032000000000003E-2</c:v>
                </c:pt>
                <c:pt idx="3432">
                  <c:v>8.4845999999999991E-2</c:v>
                </c:pt>
                <c:pt idx="3433">
                  <c:v>8.5177000000000003E-2</c:v>
                </c:pt>
                <c:pt idx="3434">
                  <c:v>7.4414999999999995E-2</c:v>
                </c:pt>
                <c:pt idx="3435">
                  <c:v>9.1013999999999998E-2</c:v>
                </c:pt>
                <c:pt idx="3436">
                  <c:v>8.1856999999999999E-2</c:v>
                </c:pt>
                <c:pt idx="3437">
                  <c:v>0.11848399999999999</c:v>
                </c:pt>
                <c:pt idx="3438">
                  <c:v>0.12399399999999999</c:v>
                </c:pt>
                <c:pt idx="3439">
                  <c:v>0.11195899999999999</c:v>
                </c:pt>
                <c:pt idx="3440">
                  <c:v>0.120891</c:v>
                </c:pt>
                <c:pt idx="3441">
                  <c:v>0.111692</c:v>
                </c:pt>
                <c:pt idx="3442">
                  <c:v>8.9631000000000002E-2</c:v>
                </c:pt>
                <c:pt idx="3443">
                  <c:v>8.8280999999999998E-2</c:v>
                </c:pt>
                <c:pt idx="3444">
                  <c:v>8.4588999999999998E-2</c:v>
                </c:pt>
                <c:pt idx="3445">
                  <c:v>7.9902000000000001E-2</c:v>
                </c:pt>
                <c:pt idx="3446">
                  <c:v>7.6685000000000003E-2</c:v>
                </c:pt>
                <c:pt idx="3447">
                  <c:v>7.1767999999999998E-2</c:v>
                </c:pt>
                <c:pt idx="3448">
                  <c:v>4.7111E-2</c:v>
                </c:pt>
                <c:pt idx="3449">
                  <c:v>4.6183999999999996E-2</c:v>
                </c:pt>
                <c:pt idx="3450">
                  <c:v>4.7368E-2</c:v>
                </c:pt>
                <c:pt idx="3451">
                  <c:v>4.0357999999999998E-2</c:v>
                </c:pt>
                <c:pt idx="3452">
                  <c:v>4.1500000000000002E-2</c:v>
                </c:pt>
                <c:pt idx="3453">
                  <c:v>3.4943000000000002E-2</c:v>
                </c:pt>
                <c:pt idx="3454">
                  <c:v>3.2226999999999999E-2</c:v>
                </c:pt>
                <c:pt idx="3455">
                  <c:v>3.2031999999999998E-2</c:v>
                </c:pt>
                <c:pt idx="3456">
                  <c:v>2.4827999999999999E-2</c:v>
                </c:pt>
                <c:pt idx="3457">
                  <c:v>2.0621999999999998E-2</c:v>
                </c:pt>
                <c:pt idx="3458">
                  <c:v>2.4846E-2</c:v>
                </c:pt>
                <c:pt idx="3459">
                  <c:v>2.3392E-2</c:v>
                </c:pt>
                <c:pt idx="3460">
                  <c:v>2.1061999999999997E-2</c:v>
                </c:pt>
                <c:pt idx="3461">
                  <c:v>2.1606E-2</c:v>
                </c:pt>
                <c:pt idx="3462">
                  <c:v>1.4813999999999999E-2</c:v>
                </c:pt>
                <c:pt idx="3463">
                  <c:v>1.4107999999999999E-2</c:v>
                </c:pt>
                <c:pt idx="3464">
                  <c:v>2.6893E-2</c:v>
                </c:pt>
                <c:pt idx="3465">
                  <c:v>2.5363999999999998E-2</c:v>
                </c:pt>
                <c:pt idx="3466">
                  <c:v>2.2012E-2</c:v>
                </c:pt>
                <c:pt idx="3467">
                  <c:v>2.1238E-2</c:v>
                </c:pt>
                <c:pt idx="3468">
                  <c:v>2.1884000000000001E-2</c:v>
                </c:pt>
                <c:pt idx="3469">
                  <c:v>1.5521999999999999E-2</c:v>
                </c:pt>
                <c:pt idx="3470">
                  <c:v>9.0329999999999994E-3</c:v>
                </c:pt>
                <c:pt idx="3471">
                  <c:v>9.2610000000000001E-3</c:v>
                </c:pt>
                <c:pt idx="3472">
                  <c:v>2.0183E-2</c:v>
                </c:pt>
                <c:pt idx="3473">
                  <c:v>1.7693999999999998E-2</c:v>
                </c:pt>
                <c:pt idx="3474">
                  <c:v>2.2622999999999997E-2</c:v>
                </c:pt>
                <c:pt idx="3475">
                  <c:v>2.3361999999999997E-2</c:v>
                </c:pt>
                <c:pt idx="3476">
                  <c:v>1.583E-2</c:v>
                </c:pt>
                <c:pt idx="3477">
                  <c:v>1.5792E-2</c:v>
                </c:pt>
                <c:pt idx="3478">
                  <c:v>2.0853999999999998E-2</c:v>
                </c:pt>
                <c:pt idx="3479">
                  <c:v>2.5830000000000002E-2</c:v>
                </c:pt>
                <c:pt idx="3480">
                  <c:v>2.7677E-2</c:v>
                </c:pt>
                <c:pt idx="3481">
                  <c:v>2.9722999999999999E-2</c:v>
                </c:pt>
                <c:pt idx="3482">
                  <c:v>2.2657E-2</c:v>
                </c:pt>
                <c:pt idx="3483">
                  <c:v>2.5287E-2</c:v>
                </c:pt>
                <c:pt idx="3484">
                  <c:v>3.1385999999999997E-2</c:v>
                </c:pt>
                <c:pt idx="3485">
                  <c:v>2.6957999999999999E-2</c:v>
                </c:pt>
                <c:pt idx="3486">
                  <c:v>2.6019E-2</c:v>
                </c:pt>
                <c:pt idx="3487">
                  <c:v>2.1932999999999998E-2</c:v>
                </c:pt>
                <c:pt idx="3488">
                  <c:v>2.1506999999999998E-2</c:v>
                </c:pt>
                <c:pt idx="3489">
                  <c:v>1.7550000000000003E-2</c:v>
                </c:pt>
                <c:pt idx="3490">
                  <c:v>1.485E-2</c:v>
                </c:pt>
                <c:pt idx="3491">
                  <c:v>1.1578E-2</c:v>
                </c:pt>
                <c:pt idx="3492">
                  <c:v>1.0633E-2</c:v>
                </c:pt>
                <c:pt idx="3493">
                  <c:v>9.3919999999999993E-3</c:v>
                </c:pt>
                <c:pt idx="3494">
                  <c:v>1.1514999999999999E-2</c:v>
                </c:pt>
                <c:pt idx="3495">
                  <c:v>1.0393999999999999E-2</c:v>
                </c:pt>
                <c:pt idx="3496">
                  <c:v>1.3290000000000001E-2</c:v>
                </c:pt>
                <c:pt idx="3497">
                  <c:v>1.4570999999999999E-2</c:v>
                </c:pt>
                <c:pt idx="3498">
                  <c:v>1.4303999999999999E-2</c:v>
                </c:pt>
                <c:pt idx="3499">
                  <c:v>1.1028E-2</c:v>
                </c:pt>
                <c:pt idx="3500">
                  <c:v>8.2719999999999998E-3</c:v>
                </c:pt>
                <c:pt idx="3501">
                  <c:v>1.0466E-2</c:v>
                </c:pt>
                <c:pt idx="3502">
                  <c:v>1.3311999999999999E-2</c:v>
                </c:pt>
                <c:pt idx="3503">
                  <c:v>9.4029999999999999E-3</c:v>
                </c:pt>
                <c:pt idx="3504">
                  <c:v>9.4079999999999997E-3</c:v>
                </c:pt>
                <c:pt idx="3505">
                  <c:v>1.5215999999999999E-2</c:v>
                </c:pt>
                <c:pt idx="3506">
                  <c:v>1.5110000000000002E-2</c:v>
                </c:pt>
                <c:pt idx="3507">
                  <c:v>1.2728E-2</c:v>
                </c:pt>
                <c:pt idx="3508">
                  <c:v>1.5184E-2</c:v>
                </c:pt>
                <c:pt idx="3509">
                  <c:v>1.0399E-2</c:v>
                </c:pt>
                <c:pt idx="3510">
                  <c:v>1.1476E-2</c:v>
                </c:pt>
                <c:pt idx="3511">
                  <c:v>1.0909E-2</c:v>
                </c:pt>
                <c:pt idx="3512">
                  <c:v>1.8408999999999998E-2</c:v>
                </c:pt>
                <c:pt idx="3513">
                  <c:v>2.0331999999999999E-2</c:v>
                </c:pt>
                <c:pt idx="3514">
                  <c:v>2.0343999999999998E-2</c:v>
                </c:pt>
                <c:pt idx="3515">
                  <c:v>1.975E-2</c:v>
                </c:pt>
                <c:pt idx="3516">
                  <c:v>2.5592999999999998E-2</c:v>
                </c:pt>
                <c:pt idx="3517">
                  <c:v>2.8490999999999999E-2</c:v>
                </c:pt>
                <c:pt idx="3518">
                  <c:v>3.7711999999999996E-2</c:v>
                </c:pt>
                <c:pt idx="3519">
                  <c:v>4.1313999999999997E-2</c:v>
                </c:pt>
                <c:pt idx="3520">
                  <c:v>4.8510000000000005E-2</c:v>
                </c:pt>
                <c:pt idx="3521">
                  <c:v>5.5426999999999997E-2</c:v>
                </c:pt>
                <c:pt idx="3522">
                  <c:v>4.5843999999999996E-2</c:v>
                </c:pt>
                <c:pt idx="3523">
                  <c:v>4.3993999999999998E-2</c:v>
                </c:pt>
                <c:pt idx="3524">
                  <c:v>4.9730000000000003E-2</c:v>
                </c:pt>
                <c:pt idx="3525">
                  <c:v>5.3123999999999998E-2</c:v>
                </c:pt>
                <c:pt idx="3526">
                  <c:v>2.9560000000000003E-2</c:v>
                </c:pt>
                <c:pt idx="3527">
                  <c:v>5.0860000000000002E-2</c:v>
                </c:pt>
                <c:pt idx="3528">
                  <c:v>7.0124999999999993E-2</c:v>
                </c:pt>
                <c:pt idx="3529">
                  <c:v>6.2295999999999997E-2</c:v>
                </c:pt>
                <c:pt idx="3530">
                  <c:v>6.1301999999999995E-2</c:v>
                </c:pt>
                <c:pt idx="3531">
                  <c:v>6.2472E-2</c:v>
                </c:pt>
                <c:pt idx="3532">
                  <c:v>6.0708999999999999E-2</c:v>
                </c:pt>
                <c:pt idx="3533">
                  <c:v>7.6575999999999991E-2</c:v>
                </c:pt>
                <c:pt idx="3534">
                  <c:v>8.2572999999999994E-2</c:v>
                </c:pt>
                <c:pt idx="3535">
                  <c:v>6.8158999999999997E-2</c:v>
                </c:pt>
                <c:pt idx="3536">
                  <c:v>7.4674999999999991E-2</c:v>
                </c:pt>
                <c:pt idx="3537">
                  <c:v>9.4990999999999992E-2</c:v>
                </c:pt>
                <c:pt idx="3538">
                  <c:v>0.108003</c:v>
                </c:pt>
                <c:pt idx="3539">
                  <c:v>0.10834099999999999</c:v>
                </c:pt>
                <c:pt idx="3540">
                  <c:v>0.10591099999999999</c:v>
                </c:pt>
                <c:pt idx="3541">
                  <c:v>8.9269000000000001E-2</c:v>
                </c:pt>
                <c:pt idx="3542">
                  <c:v>0.128029</c:v>
                </c:pt>
                <c:pt idx="3543">
                  <c:v>0.116824</c:v>
                </c:pt>
                <c:pt idx="3544">
                  <c:v>0.12840699999999999</c:v>
                </c:pt>
                <c:pt idx="3545">
                  <c:v>0.13566400000000001</c:v>
                </c:pt>
                <c:pt idx="3546">
                  <c:v>0.13166800000000001</c:v>
                </c:pt>
                <c:pt idx="3547">
                  <c:v>0.12487899999999999</c:v>
                </c:pt>
                <c:pt idx="3548">
                  <c:v>0.11931699999999999</c:v>
                </c:pt>
                <c:pt idx="3549">
                  <c:v>0.11645000000000001</c:v>
                </c:pt>
                <c:pt idx="3550">
                  <c:v>0.11556000000000001</c:v>
                </c:pt>
                <c:pt idx="3551">
                  <c:v>0.10195000000000001</c:v>
                </c:pt>
                <c:pt idx="3552">
                  <c:v>9.9740999999999996E-2</c:v>
                </c:pt>
                <c:pt idx="3553">
                  <c:v>9.6027000000000001E-2</c:v>
                </c:pt>
                <c:pt idx="3554">
                  <c:v>8.1338999999999995E-2</c:v>
                </c:pt>
                <c:pt idx="3555">
                  <c:v>6.4652000000000001E-2</c:v>
                </c:pt>
                <c:pt idx="3556">
                  <c:v>6.3918000000000003E-2</c:v>
                </c:pt>
                <c:pt idx="3557">
                  <c:v>6.2791E-2</c:v>
                </c:pt>
                <c:pt idx="3558">
                  <c:v>6.0108999999999996E-2</c:v>
                </c:pt>
                <c:pt idx="3559">
                  <c:v>6.6292999999999991E-2</c:v>
                </c:pt>
                <c:pt idx="3560">
                  <c:v>6.8541999999999992E-2</c:v>
                </c:pt>
                <c:pt idx="3561">
                  <c:v>6.9723999999999994E-2</c:v>
                </c:pt>
                <c:pt idx="3562">
                  <c:v>7.6985999999999999E-2</c:v>
                </c:pt>
                <c:pt idx="3563">
                  <c:v>7.285599999999999E-2</c:v>
                </c:pt>
                <c:pt idx="3564">
                  <c:v>6.3417000000000001E-2</c:v>
                </c:pt>
                <c:pt idx="3565">
                  <c:v>3.8613000000000001E-2</c:v>
                </c:pt>
                <c:pt idx="3566">
                  <c:v>4.0322999999999998E-2</c:v>
                </c:pt>
                <c:pt idx="3567">
                  <c:v>4.3997000000000001E-2</c:v>
                </c:pt>
                <c:pt idx="3568">
                  <c:v>4.3288E-2</c:v>
                </c:pt>
                <c:pt idx="3569">
                  <c:v>3.5427E-2</c:v>
                </c:pt>
                <c:pt idx="3570">
                  <c:v>3.3972999999999996E-2</c:v>
                </c:pt>
                <c:pt idx="3571">
                  <c:v>3.1694E-2</c:v>
                </c:pt>
                <c:pt idx="3572">
                  <c:v>3.3530000000000004E-2</c:v>
                </c:pt>
                <c:pt idx="3573">
                  <c:v>2.8087999999999998E-2</c:v>
                </c:pt>
                <c:pt idx="3574">
                  <c:v>2.4374E-2</c:v>
                </c:pt>
                <c:pt idx="3575">
                  <c:v>2.3032999999999998E-2</c:v>
                </c:pt>
                <c:pt idx="3576">
                  <c:v>3.2754999999999999E-2</c:v>
                </c:pt>
                <c:pt idx="3577">
                  <c:v>3.0603999999999999E-2</c:v>
                </c:pt>
                <c:pt idx="3578">
                  <c:v>1.6744999999999999E-2</c:v>
                </c:pt>
                <c:pt idx="3579">
                  <c:v>1.6030000000000003E-2</c:v>
                </c:pt>
                <c:pt idx="3580">
                  <c:v>1.3130000000000001E-2</c:v>
                </c:pt>
                <c:pt idx="3581">
                  <c:v>1.0334999999999999E-2</c:v>
                </c:pt>
                <c:pt idx="3582">
                  <c:v>1.0019E-2</c:v>
                </c:pt>
                <c:pt idx="3583">
                  <c:v>5.0239999999999998E-3</c:v>
                </c:pt>
                <c:pt idx="3584">
                  <c:v>4.4289999999999998E-3</c:v>
                </c:pt>
                <c:pt idx="3585">
                  <c:v>4.4809999999999997E-3</c:v>
                </c:pt>
                <c:pt idx="3586">
                  <c:v>5.6229999999999995E-3</c:v>
                </c:pt>
                <c:pt idx="3587">
                  <c:v>5.7989999999999995E-3</c:v>
                </c:pt>
                <c:pt idx="3588">
                  <c:v>5.8569999999999994E-3</c:v>
                </c:pt>
                <c:pt idx="3589">
                  <c:v>7.4600000000000005E-3</c:v>
                </c:pt>
                <c:pt idx="3590">
                  <c:v>1.0097999999999999E-2</c:v>
                </c:pt>
                <c:pt idx="3591">
                  <c:v>1.0324999999999999E-2</c:v>
                </c:pt>
                <c:pt idx="3592">
                  <c:v>1.6961E-2</c:v>
                </c:pt>
                <c:pt idx="3593">
                  <c:v>1.5734999999999999E-2</c:v>
                </c:pt>
                <c:pt idx="3594">
                  <c:v>1.4966999999999999E-2</c:v>
                </c:pt>
                <c:pt idx="3595">
                  <c:v>1.3363E-2</c:v>
                </c:pt>
                <c:pt idx="3596">
                  <c:v>1.0593999999999999E-2</c:v>
                </c:pt>
                <c:pt idx="3597">
                  <c:v>9.5079999999999991E-3</c:v>
                </c:pt>
                <c:pt idx="3598">
                  <c:v>6.3159999999999996E-3</c:v>
                </c:pt>
                <c:pt idx="3599">
                  <c:v>6.7149999999999996E-3</c:v>
                </c:pt>
                <c:pt idx="3600">
                  <c:v>5.2750000000000002E-3</c:v>
                </c:pt>
                <c:pt idx="3601">
                  <c:v>6.3879999999999996E-3</c:v>
                </c:pt>
                <c:pt idx="3602">
                  <c:v>6.548E-3</c:v>
                </c:pt>
                <c:pt idx="3603">
                  <c:v>3.5019999999999999E-3</c:v>
                </c:pt>
                <c:pt idx="3604">
                  <c:v>2.8E-3</c:v>
                </c:pt>
                <c:pt idx="3605">
                  <c:v>4.3010000000000001E-3</c:v>
                </c:pt>
                <c:pt idx="3606">
                  <c:v>2.944E-3</c:v>
                </c:pt>
                <c:pt idx="3607">
                  <c:v>3.0039999999999997E-3</c:v>
                </c:pt>
                <c:pt idx="3608">
                  <c:v>4.7390000000000002E-3</c:v>
                </c:pt>
                <c:pt idx="3609">
                  <c:v>7.0029999999999997E-3</c:v>
                </c:pt>
                <c:pt idx="3610">
                  <c:v>5.4609999999999997E-3</c:v>
                </c:pt>
                <c:pt idx="3611">
                  <c:v>8.1460000000000005E-3</c:v>
                </c:pt>
                <c:pt idx="3612">
                  <c:v>1.5122999999999999E-2</c:v>
                </c:pt>
                <c:pt idx="3613">
                  <c:v>1.8362E-2</c:v>
                </c:pt>
                <c:pt idx="3614">
                  <c:v>1.8350000000000002E-2</c:v>
                </c:pt>
                <c:pt idx="3615">
                  <c:v>2.0860999999999998E-2</c:v>
                </c:pt>
                <c:pt idx="3616">
                  <c:v>2.0733999999999999E-2</c:v>
                </c:pt>
                <c:pt idx="3617">
                  <c:v>1.5690000000000003E-2</c:v>
                </c:pt>
                <c:pt idx="3618">
                  <c:v>1.9827999999999998E-2</c:v>
                </c:pt>
                <c:pt idx="3619">
                  <c:v>1.5236E-2</c:v>
                </c:pt>
                <c:pt idx="3620">
                  <c:v>1.8510000000000002E-2</c:v>
                </c:pt>
                <c:pt idx="3621">
                  <c:v>2.0056999999999998E-2</c:v>
                </c:pt>
                <c:pt idx="3622">
                  <c:v>1.5101999999999999E-2</c:v>
                </c:pt>
                <c:pt idx="3623">
                  <c:v>1.9973999999999999E-2</c:v>
                </c:pt>
                <c:pt idx="3624">
                  <c:v>1.9046999999999998E-2</c:v>
                </c:pt>
                <c:pt idx="3625">
                  <c:v>2.0362999999999999E-2</c:v>
                </c:pt>
                <c:pt idx="3626">
                  <c:v>2.1534999999999999E-2</c:v>
                </c:pt>
                <c:pt idx="3627">
                  <c:v>1.6410000000000001E-2</c:v>
                </c:pt>
                <c:pt idx="3628">
                  <c:v>1.3321999999999999E-2</c:v>
                </c:pt>
                <c:pt idx="3629">
                  <c:v>1.0333999999999999E-2</c:v>
                </c:pt>
                <c:pt idx="3630">
                  <c:v>1.5207E-2</c:v>
                </c:pt>
                <c:pt idx="3631">
                  <c:v>1.8325999999999999E-2</c:v>
                </c:pt>
                <c:pt idx="3632">
                  <c:v>1.9889E-2</c:v>
                </c:pt>
                <c:pt idx="3633">
                  <c:v>1.6173E-2</c:v>
                </c:pt>
                <c:pt idx="3634">
                  <c:v>1.2822E-2</c:v>
                </c:pt>
                <c:pt idx="3635">
                  <c:v>7.0719999999999993E-3</c:v>
                </c:pt>
                <c:pt idx="3636">
                  <c:v>1.1368E-2</c:v>
                </c:pt>
                <c:pt idx="3637">
                  <c:v>4.5100000000000001E-3</c:v>
                </c:pt>
                <c:pt idx="3638">
                  <c:v>3.8500000000000001E-3</c:v>
                </c:pt>
                <c:pt idx="3639">
                  <c:v>5.5759999999999994E-3</c:v>
                </c:pt>
                <c:pt idx="3640">
                  <c:v>4.3400000000000001E-3</c:v>
                </c:pt>
                <c:pt idx="3641">
                  <c:v>4.5620000000000001E-3</c:v>
                </c:pt>
                <c:pt idx="3642">
                  <c:v>5.391E-3</c:v>
                </c:pt>
                <c:pt idx="3643">
                  <c:v>5.5279999999999999E-3</c:v>
                </c:pt>
                <c:pt idx="3644">
                  <c:v>4.1570000000000001E-3</c:v>
                </c:pt>
                <c:pt idx="3645">
                  <c:v>5.0669999999999995E-3</c:v>
                </c:pt>
                <c:pt idx="3646">
                  <c:v>4.9889999999999995E-3</c:v>
                </c:pt>
                <c:pt idx="3647">
                  <c:v>5.0889999999999998E-3</c:v>
                </c:pt>
                <c:pt idx="3648">
                  <c:v>5.091E-3</c:v>
                </c:pt>
                <c:pt idx="3649">
                  <c:v>3.643E-3</c:v>
                </c:pt>
                <c:pt idx="3650">
                  <c:v>6.0000000000000001E-3</c:v>
                </c:pt>
                <c:pt idx="3651">
                  <c:v>1.2086E-2</c:v>
                </c:pt>
                <c:pt idx="3652">
                  <c:v>1.2121E-2</c:v>
                </c:pt>
                <c:pt idx="3653">
                  <c:v>1.2076E-2</c:v>
                </c:pt>
                <c:pt idx="3654">
                  <c:v>1.0530999999999999E-2</c:v>
                </c:pt>
                <c:pt idx="3655">
                  <c:v>9.7149999999999997E-3</c:v>
                </c:pt>
                <c:pt idx="3656">
                  <c:v>9.5719999999999989E-3</c:v>
                </c:pt>
                <c:pt idx="3657">
                  <c:v>8.7039999999999999E-3</c:v>
                </c:pt>
                <c:pt idx="3658">
                  <c:v>9.0229999999999998E-3</c:v>
                </c:pt>
                <c:pt idx="3659">
                  <c:v>9.0349999999999996E-3</c:v>
                </c:pt>
                <c:pt idx="3660">
                  <c:v>6.0469999999999994E-3</c:v>
                </c:pt>
                <c:pt idx="3661">
                  <c:v>7.6349999999999994E-3</c:v>
                </c:pt>
                <c:pt idx="3662">
                  <c:v>5.1729999999999996E-3</c:v>
                </c:pt>
                <c:pt idx="3663">
                  <c:v>4.8259999999999996E-3</c:v>
                </c:pt>
                <c:pt idx="3664">
                  <c:v>4.8549999999999999E-3</c:v>
                </c:pt>
                <c:pt idx="3665">
                  <c:v>6.1339999999999997E-3</c:v>
                </c:pt>
                <c:pt idx="3666">
                  <c:v>7.7079999999999996E-3</c:v>
                </c:pt>
                <c:pt idx="3667">
                  <c:v>7.9430000000000004E-3</c:v>
                </c:pt>
                <c:pt idx="3668">
                  <c:v>7.182E-3</c:v>
                </c:pt>
                <c:pt idx="3669">
                  <c:v>7.1609999999999998E-3</c:v>
                </c:pt>
                <c:pt idx="3670">
                  <c:v>7.3800000000000003E-3</c:v>
                </c:pt>
                <c:pt idx="3671">
                  <c:v>6.5659999999999998E-3</c:v>
                </c:pt>
                <c:pt idx="3672">
                  <c:v>8.4409999999999989E-3</c:v>
                </c:pt>
                <c:pt idx="3673">
                  <c:v>2.0934999999999999E-2</c:v>
                </c:pt>
                <c:pt idx="3674">
                  <c:v>2.2987999999999998E-2</c:v>
                </c:pt>
                <c:pt idx="3675">
                  <c:v>2.0355999999999999E-2</c:v>
                </c:pt>
                <c:pt idx="3676">
                  <c:v>1.9254999999999998E-2</c:v>
                </c:pt>
                <c:pt idx="3677">
                  <c:v>1.3346E-2</c:v>
                </c:pt>
                <c:pt idx="3678">
                  <c:v>4.8778999999999996E-2</c:v>
                </c:pt>
                <c:pt idx="3679">
                  <c:v>5.4658999999999999E-2</c:v>
                </c:pt>
                <c:pt idx="3680">
                  <c:v>5.3169000000000001E-2</c:v>
                </c:pt>
                <c:pt idx="3681">
                  <c:v>5.6083000000000001E-2</c:v>
                </c:pt>
                <c:pt idx="3682">
                  <c:v>5.5167000000000001E-2</c:v>
                </c:pt>
                <c:pt idx="3683">
                  <c:v>6.0779E-2</c:v>
                </c:pt>
                <c:pt idx="3684">
                  <c:v>5.7232999999999999E-2</c:v>
                </c:pt>
                <c:pt idx="3685">
                  <c:v>5.0656E-2</c:v>
                </c:pt>
                <c:pt idx="3686">
                  <c:v>4.1737999999999997E-2</c:v>
                </c:pt>
                <c:pt idx="3687">
                  <c:v>3.8440999999999996E-2</c:v>
                </c:pt>
                <c:pt idx="3688">
                  <c:v>3.8615999999999998E-2</c:v>
                </c:pt>
                <c:pt idx="3689">
                  <c:v>2.9610999999999998E-2</c:v>
                </c:pt>
                <c:pt idx="3690">
                  <c:v>2.3098E-2</c:v>
                </c:pt>
                <c:pt idx="3691">
                  <c:v>3.3867000000000001E-2</c:v>
                </c:pt>
                <c:pt idx="3692">
                  <c:v>2.9558999999999998E-2</c:v>
                </c:pt>
                <c:pt idx="3693">
                  <c:v>2.4636999999999999E-2</c:v>
                </c:pt>
                <c:pt idx="3694">
                  <c:v>2.8310000000000002E-2</c:v>
                </c:pt>
                <c:pt idx="3695">
                  <c:v>3.7281999999999996E-2</c:v>
                </c:pt>
                <c:pt idx="3696">
                  <c:v>2.9071999999999997E-2</c:v>
                </c:pt>
                <c:pt idx="3697">
                  <c:v>2.3750999999999998E-2</c:v>
                </c:pt>
                <c:pt idx="3698">
                  <c:v>2.0048999999999997E-2</c:v>
                </c:pt>
                <c:pt idx="3699">
                  <c:v>2.4326E-2</c:v>
                </c:pt>
                <c:pt idx="3700">
                  <c:v>2.5457999999999998E-2</c:v>
                </c:pt>
                <c:pt idx="3701">
                  <c:v>2.051E-2</c:v>
                </c:pt>
                <c:pt idx="3702">
                  <c:v>1.9244000000000001E-2</c:v>
                </c:pt>
                <c:pt idx="3703">
                  <c:v>1.6972999999999999E-2</c:v>
                </c:pt>
                <c:pt idx="3704">
                  <c:v>1.5167E-2</c:v>
                </c:pt>
                <c:pt idx="3705">
                  <c:v>1.3283999999999999E-2</c:v>
                </c:pt>
                <c:pt idx="3706">
                  <c:v>1.5710000000000002E-2</c:v>
                </c:pt>
                <c:pt idx="3707">
                  <c:v>1.5427999999999999E-2</c:v>
                </c:pt>
                <c:pt idx="3708">
                  <c:v>1.6192999999999999E-2</c:v>
                </c:pt>
                <c:pt idx="3709">
                  <c:v>1.0506999999999999E-2</c:v>
                </c:pt>
                <c:pt idx="3710">
                  <c:v>8.4419999999999999E-3</c:v>
                </c:pt>
                <c:pt idx="3711">
                  <c:v>7.9139999999999992E-3</c:v>
                </c:pt>
                <c:pt idx="3712">
                  <c:v>1.0014E-2</c:v>
                </c:pt>
                <c:pt idx="3713">
                  <c:v>7.9749999999999995E-3</c:v>
                </c:pt>
                <c:pt idx="3714">
                  <c:v>6.4729999999999996E-3</c:v>
                </c:pt>
                <c:pt idx="3715">
                  <c:v>5.3929999999999994E-3</c:v>
                </c:pt>
                <c:pt idx="3716">
                  <c:v>3.392E-3</c:v>
                </c:pt>
                <c:pt idx="3717">
                  <c:v>1.8649999999999999E-3</c:v>
                </c:pt>
                <c:pt idx="3718">
                  <c:v>1.6589999999999999E-3</c:v>
                </c:pt>
                <c:pt idx="3719">
                  <c:v>2.5179999999999998E-3</c:v>
                </c:pt>
                <c:pt idx="3720">
                  <c:v>7.3249999999999999E-3</c:v>
                </c:pt>
                <c:pt idx="3721">
                  <c:v>7.4700000000000009E-3</c:v>
                </c:pt>
                <c:pt idx="3722">
                  <c:v>6.0429999999999998E-3</c:v>
                </c:pt>
                <c:pt idx="3723">
                  <c:v>8.515E-3</c:v>
                </c:pt>
                <c:pt idx="3724">
                  <c:v>1.2827E-2</c:v>
                </c:pt>
                <c:pt idx="3725">
                  <c:v>1.1875999999999999E-2</c:v>
                </c:pt>
                <c:pt idx="3726">
                  <c:v>9.5519999999999997E-3</c:v>
                </c:pt>
                <c:pt idx="3727">
                  <c:v>7.365E-3</c:v>
                </c:pt>
                <c:pt idx="3728">
                  <c:v>5.6819999999999996E-3</c:v>
                </c:pt>
                <c:pt idx="3729">
                  <c:v>1.0822999999999999E-2</c:v>
                </c:pt>
                <c:pt idx="3730">
                  <c:v>9.3549999999999987E-3</c:v>
                </c:pt>
                <c:pt idx="3731">
                  <c:v>1.0012999999999999E-2</c:v>
                </c:pt>
                <c:pt idx="3732">
                  <c:v>1.3665E-2</c:v>
                </c:pt>
                <c:pt idx="3733">
                  <c:v>1.6385E-2</c:v>
                </c:pt>
                <c:pt idx="3734">
                  <c:v>1.7083999999999998E-2</c:v>
                </c:pt>
                <c:pt idx="3735">
                  <c:v>1.3406999999999999E-2</c:v>
                </c:pt>
                <c:pt idx="3736">
                  <c:v>1.0320000000000001E-2</c:v>
                </c:pt>
                <c:pt idx="3737">
                  <c:v>8.0929999999999995E-3</c:v>
                </c:pt>
                <c:pt idx="3738">
                  <c:v>7.3109999999999998E-3</c:v>
                </c:pt>
                <c:pt idx="3739">
                  <c:v>7.3339999999999994E-3</c:v>
                </c:pt>
                <c:pt idx="3740">
                  <c:v>1.3741999999999999E-2</c:v>
                </c:pt>
                <c:pt idx="3741">
                  <c:v>1.4463E-2</c:v>
                </c:pt>
                <c:pt idx="3742">
                  <c:v>1.3335E-2</c:v>
                </c:pt>
                <c:pt idx="3743">
                  <c:v>1.1646E-2</c:v>
                </c:pt>
                <c:pt idx="3744">
                  <c:v>1.0593999999999999E-2</c:v>
                </c:pt>
                <c:pt idx="3745">
                  <c:v>1.2213999999999999E-2</c:v>
                </c:pt>
                <c:pt idx="3746">
                  <c:v>1.1804E-2</c:v>
                </c:pt>
                <c:pt idx="3747">
                  <c:v>1.1753999999999999E-2</c:v>
                </c:pt>
                <c:pt idx="3748">
                  <c:v>1.0643999999999999E-2</c:v>
                </c:pt>
                <c:pt idx="3749">
                  <c:v>1.2690999999999999E-2</c:v>
                </c:pt>
                <c:pt idx="3750">
                  <c:v>1.3920000000000002E-2</c:v>
                </c:pt>
                <c:pt idx="3751">
                  <c:v>7.9229999999999995E-3</c:v>
                </c:pt>
                <c:pt idx="3752">
                  <c:v>7.7029999999999998E-3</c:v>
                </c:pt>
                <c:pt idx="3753">
                  <c:v>7.247E-3</c:v>
                </c:pt>
                <c:pt idx="3754">
                  <c:v>8.3369999999999989E-3</c:v>
                </c:pt>
                <c:pt idx="3755">
                  <c:v>1.6556999999999999E-2</c:v>
                </c:pt>
                <c:pt idx="3756">
                  <c:v>2.2661999999999998E-2</c:v>
                </c:pt>
                <c:pt idx="3757">
                  <c:v>2.7064999999999999E-2</c:v>
                </c:pt>
                <c:pt idx="3758">
                  <c:v>3.2870000000000003E-2</c:v>
                </c:pt>
                <c:pt idx="3759">
                  <c:v>3.5462E-2</c:v>
                </c:pt>
                <c:pt idx="3760">
                  <c:v>3.6996000000000001E-2</c:v>
                </c:pt>
                <c:pt idx="3761">
                  <c:v>3.5754999999999995E-2</c:v>
                </c:pt>
                <c:pt idx="3762">
                  <c:v>2.6848E-2</c:v>
                </c:pt>
                <c:pt idx="3763">
                  <c:v>2.4617E-2</c:v>
                </c:pt>
                <c:pt idx="3764">
                  <c:v>2.4017999999999998E-2</c:v>
                </c:pt>
                <c:pt idx="3765">
                  <c:v>1.5340000000000001E-2</c:v>
                </c:pt>
                <c:pt idx="3766">
                  <c:v>1.4744999999999999E-2</c:v>
                </c:pt>
                <c:pt idx="3767">
                  <c:v>8.4149999999999989E-3</c:v>
                </c:pt>
                <c:pt idx="3768">
                  <c:v>1.8423999999999999E-2</c:v>
                </c:pt>
                <c:pt idx="3769">
                  <c:v>1.8475999999999999E-2</c:v>
                </c:pt>
                <c:pt idx="3770">
                  <c:v>1.7405E-2</c:v>
                </c:pt>
                <c:pt idx="3771">
                  <c:v>2.6683999999999999E-2</c:v>
                </c:pt>
                <c:pt idx="3772">
                  <c:v>2.7944999999999998E-2</c:v>
                </c:pt>
                <c:pt idx="3773">
                  <c:v>5.7755999999999995E-2</c:v>
                </c:pt>
                <c:pt idx="3774">
                  <c:v>6.0637999999999997E-2</c:v>
                </c:pt>
                <c:pt idx="3775">
                  <c:v>5.0348999999999998E-2</c:v>
                </c:pt>
                <c:pt idx="3776">
                  <c:v>4.5915999999999998E-2</c:v>
                </c:pt>
                <c:pt idx="3777">
                  <c:v>4.9811000000000001E-2</c:v>
                </c:pt>
                <c:pt idx="3778">
                  <c:v>4.8645999999999995E-2</c:v>
                </c:pt>
                <c:pt idx="3779">
                  <c:v>5.5488999999999997E-2</c:v>
                </c:pt>
                <c:pt idx="3780">
                  <c:v>6.0713999999999997E-2</c:v>
                </c:pt>
                <c:pt idx="3781">
                  <c:v>7.8450000000000006E-2</c:v>
                </c:pt>
                <c:pt idx="3782">
                  <c:v>6.8830000000000002E-2</c:v>
                </c:pt>
                <c:pt idx="3783">
                  <c:v>6.5896999999999997E-2</c:v>
                </c:pt>
                <c:pt idx="3784">
                  <c:v>5.8980999999999999E-2</c:v>
                </c:pt>
                <c:pt idx="3785">
                  <c:v>5.5504999999999999E-2</c:v>
                </c:pt>
                <c:pt idx="3786">
                  <c:v>5.0241999999999995E-2</c:v>
                </c:pt>
                <c:pt idx="3787">
                  <c:v>3.6176E-2</c:v>
                </c:pt>
                <c:pt idx="3788">
                  <c:v>4.3901999999999997E-2</c:v>
                </c:pt>
                <c:pt idx="3789">
                  <c:v>4.9925999999999998E-2</c:v>
                </c:pt>
                <c:pt idx="3790">
                  <c:v>5.3240000000000003E-2</c:v>
                </c:pt>
                <c:pt idx="3791">
                  <c:v>4.0300999999999997E-2</c:v>
                </c:pt>
                <c:pt idx="3792">
                  <c:v>5.0540999999999996E-2</c:v>
                </c:pt>
                <c:pt idx="3793">
                  <c:v>4.5316999999999996E-2</c:v>
                </c:pt>
                <c:pt idx="3794">
                  <c:v>5.5544999999999997E-2</c:v>
                </c:pt>
                <c:pt idx="3795">
                  <c:v>5.8594E-2</c:v>
                </c:pt>
                <c:pt idx="3796">
                  <c:v>5.0932999999999999E-2</c:v>
                </c:pt>
                <c:pt idx="3797">
                  <c:v>4.4371999999999995E-2</c:v>
                </c:pt>
                <c:pt idx="3798">
                  <c:v>3.6721999999999998E-2</c:v>
                </c:pt>
                <c:pt idx="3799">
                  <c:v>3.9078999999999996E-2</c:v>
                </c:pt>
                <c:pt idx="3800">
                  <c:v>3.671E-2</c:v>
                </c:pt>
                <c:pt idx="3801">
                  <c:v>3.5201999999999997E-2</c:v>
                </c:pt>
                <c:pt idx="3802">
                  <c:v>2.3420999999999997E-2</c:v>
                </c:pt>
                <c:pt idx="3803">
                  <c:v>2.1512E-2</c:v>
                </c:pt>
                <c:pt idx="3804">
                  <c:v>1.8150000000000003E-2</c:v>
                </c:pt>
                <c:pt idx="3805">
                  <c:v>1.7536E-2</c:v>
                </c:pt>
                <c:pt idx="3806">
                  <c:v>1.8200000000000001E-2</c:v>
                </c:pt>
                <c:pt idx="3807">
                  <c:v>1.4770000000000002E-2</c:v>
                </c:pt>
                <c:pt idx="3808">
                  <c:v>1.4612E-2</c:v>
                </c:pt>
                <c:pt idx="3809">
                  <c:v>1.102E-2</c:v>
                </c:pt>
                <c:pt idx="3810">
                  <c:v>1.0860999999999999E-2</c:v>
                </c:pt>
                <c:pt idx="3811">
                  <c:v>1.5030000000000002E-2</c:v>
                </c:pt>
                <c:pt idx="3812">
                  <c:v>3.415E-2</c:v>
                </c:pt>
                <c:pt idx="3813">
                  <c:v>3.6688999999999999E-2</c:v>
                </c:pt>
                <c:pt idx="3814">
                  <c:v>2.7283999999999999E-2</c:v>
                </c:pt>
                <c:pt idx="3815">
                  <c:v>2.3580999999999998E-2</c:v>
                </c:pt>
                <c:pt idx="3816">
                  <c:v>2.6350000000000002E-2</c:v>
                </c:pt>
                <c:pt idx="3817">
                  <c:v>2.0105999999999999E-2</c:v>
                </c:pt>
                <c:pt idx="3818">
                  <c:v>1.7585E-2</c:v>
                </c:pt>
                <c:pt idx="3819">
                  <c:v>1.5073999999999999E-2</c:v>
                </c:pt>
                <c:pt idx="3820">
                  <c:v>9.1729999999999989E-3</c:v>
                </c:pt>
                <c:pt idx="3821">
                  <c:v>6.9869999999999993E-3</c:v>
                </c:pt>
                <c:pt idx="3822">
                  <c:v>8.7069999999999995E-3</c:v>
                </c:pt>
                <c:pt idx="3823">
                  <c:v>1.4128E-2</c:v>
                </c:pt>
                <c:pt idx="3824">
                  <c:v>1.1542E-2</c:v>
                </c:pt>
                <c:pt idx="3825">
                  <c:v>9.3919999999999993E-3</c:v>
                </c:pt>
                <c:pt idx="3826">
                  <c:v>8.9519999999999999E-3</c:v>
                </c:pt>
                <c:pt idx="3827">
                  <c:v>9.1170000000000001E-3</c:v>
                </c:pt>
                <c:pt idx="3828">
                  <c:v>9.9480000000000002E-3</c:v>
                </c:pt>
                <c:pt idx="3829">
                  <c:v>1.2681E-2</c:v>
                </c:pt>
                <c:pt idx="3830">
                  <c:v>9.2350000000000002E-3</c:v>
                </c:pt>
                <c:pt idx="3831">
                  <c:v>6.7079999999999996E-3</c:v>
                </c:pt>
                <c:pt idx="3832">
                  <c:v>9.9119999999999989E-3</c:v>
                </c:pt>
                <c:pt idx="3833">
                  <c:v>1.0654E-2</c:v>
                </c:pt>
                <c:pt idx="3834">
                  <c:v>8.5599999999999999E-3</c:v>
                </c:pt>
                <c:pt idx="3835">
                  <c:v>7.320000000000001E-3</c:v>
                </c:pt>
                <c:pt idx="3836">
                  <c:v>6.3759999999999997E-3</c:v>
                </c:pt>
                <c:pt idx="3837">
                  <c:v>9.2940000000000002E-3</c:v>
                </c:pt>
                <c:pt idx="3838">
                  <c:v>6.6759999999999996E-3</c:v>
                </c:pt>
                <c:pt idx="3839">
                  <c:v>6.646E-3</c:v>
                </c:pt>
                <c:pt idx="3840">
                  <c:v>4.7600000000000003E-3</c:v>
                </c:pt>
                <c:pt idx="3841">
                  <c:v>3.189E-3</c:v>
                </c:pt>
                <c:pt idx="3842">
                  <c:v>1.059E-3</c:v>
                </c:pt>
                <c:pt idx="3843">
                  <c:v>1.939E-3</c:v>
                </c:pt>
                <c:pt idx="3844">
                  <c:v>2.1289999999999998E-3</c:v>
                </c:pt>
                <c:pt idx="3845">
                  <c:v>2.1709999999999998E-3</c:v>
                </c:pt>
                <c:pt idx="3846">
                  <c:v>7.4949999999999999E-3</c:v>
                </c:pt>
                <c:pt idx="3847">
                  <c:v>8.8679999999999991E-3</c:v>
                </c:pt>
                <c:pt idx="3848">
                  <c:v>1.2992999999999999E-2</c:v>
                </c:pt>
                <c:pt idx="3849">
                  <c:v>1.1552999999999999E-2</c:v>
                </c:pt>
                <c:pt idx="3850">
                  <c:v>2.5070000000000002E-2</c:v>
                </c:pt>
                <c:pt idx="3851">
                  <c:v>3.6443999999999997E-2</c:v>
                </c:pt>
                <c:pt idx="3852">
                  <c:v>4.4245E-2</c:v>
                </c:pt>
                <c:pt idx="3853">
                  <c:v>5.6840000000000002E-2</c:v>
                </c:pt>
                <c:pt idx="3854">
                  <c:v>5.3810999999999998E-2</c:v>
                </c:pt>
                <c:pt idx="3855">
                  <c:v>5.1327999999999999E-2</c:v>
                </c:pt>
                <c:pt idx="3856">
                  <c:v>5.5861999999999995E-2</c:v>
                </c:pt>
                <c:pt idx="3857">
                  <c:v>3.7557E-2</c:v>
                </c:pt>
                <c:pt idx="3858">
                  <c:v>4.2313999999999997E-2</c:v>
                </c:pt>
                <c:pt idx="3859">
                  <c:v>4.4142999999999995E-2</c:v>
                </c:pt>
                <c:pt idx="3860">
                  <c:v>3.9130000000000005E-2</c:v>
                </c:pt>
                <c:pt idx="3861">
                  <c:v>3.7275999999999997E-2</c:v>
                </c:pt>
                <c:pt idx="3862">
                  <c:v>4.1648999999999999E-2</c:v>
                </c:pt>
                <c:pt idx="3863">
                  <c:v>3.6801E-2</c:v>
                </c:pt>
                <c:pt idx="3864">
                  <c:v>5.0980999999999999E-2</c:v>
                </c:pt>
                <c:pt idx="3865">
                  <c:v>5.3508E-2</c:v>
                </c:pt>
                <c:pt idx="3866">
                  <c:v>5.8986999999999998E-2</c:v>
                </c:pt>
                <c:pt idx="3867">
                  <c:v>5.8418999999999999E-2</c:v>
                </c:pt>
                <c:pt idx="3868">
                  <c:v>5.3994999999999994E-2</c:v>
                </c:pt>
                <c:pt idx="3869">
                  <c:v>5.6045999999999999E-2</c:v>
                </c:pt>
                <c:pt idx="3870">
                  <c:v>6.2094999999999997E-2</c:v>
                </c:pt>
                <c:pt idx="3871">
                  <c:v>5.1211E-2</c:v>
                </c:pt>
                <c:pt idx="3872">
                  <c:v>3.9182000000000002E-2</c:v>
                </c:pt>
                <c:pt idx="3873">
                  <c:v>4.3454E-2</c:v>
                </c:pt>
                <c:pt idx="3874">
                  <c:v>4.9165999999999994E-2</c:v>
                </c:pt>
                <c:pt idx="3875">
                  <c:v>5.1468E-2</c:v>
                </c:pt>
                <c:pt idx="3876">
                  <c:v>5.6873999999999994E-2</c:v>
                </c:pt>
                <c:pt idx="3877">
                  <c:v>5.0018E-2</c:v>
                </c:pt>
                <c:pt idx="3878">
                  <c:v>4.4722999999999999E-2</c:v>
                </c:pt>
                <c:pt idx="3879">
                  <c:v>4.5898000000000001E-2</c:v>
                </c:pt>
                <c:pt idx="3880">
                  <c:v>3.4981999999999999E-2</c:v>
                </c:pt>
                <c:pt idx="3881">
                  <c:v>3.2327999999999996E-2</c:v>
                </c:pt>
                <c:pt idx="3882">
                  <c:v>2.8953E-2</c:v>
                </c:pt>
                <c:pt idx="3883">
                  <c:v>2.3452000000000001E-2</c:v>
                </c:pt>
                <c:pt idx="3884">
                  <c:v>2.9963E-2</c:v>
                </c:pt>
                <c:pt idx="3885">
                  <c:v>4.2552E-2</c:v>
                </c:pt>
                <c:pt idx="3886">
                  <c:v>4.0330999999999999E-2</c:v>
                </c:pt>
                <c:pt idx="3887">
                  <c:v>3.8905999999999996E-2</c:v>
                </c:pt>
                <c:pt idx="3888">
                  <c:v>3.8760000000000003E-2</c:v>
                </c:pt>
                <c:pt idx="3889">
                  <c:v>3.3167999999999996E-2</c:v>
                </c:pt>
                <c:pt idx="3890">
                  <c:v>1.9452999999999998E-2</c:v>
                </c:pt>
                <c:pt idx="3891">
                  <c:v>2.0236000000000001E-2</c:v>
                </c:pt>
                <c:pt idx="3892">
                  <c:v>1.5469E-2</c:v>
                </c:pt>
                <c:pt idx="3893">
                  <c:v>1.5458E-2</c:v>
                </c:pt>
                <c:pt idx="3894">
                  <c:v>1.3228E-2</c:v>
                </c:pt>
                <c:pt idx="3895">
                  <c:v>1.4367E-2</c:v>
                </c:pt>
                <c:pt idx="3896">
                  <c:v>1.1493E-2</c:v>
                </c:pt>
                <c:pt idx="3897">
                  <c:v>1.1453999999999999E-2</c:v>
                </c:pt>
                <c:pt idx="3898">
                  <c:v>1.5588999999999999E-2</c:v>
                </c:pt>
                <c:pt idx="3899">
                  <c:v>1.8103999999999999E-2</c:v>
                </c:pt>
                <c:pt idx="3900">
                  <c:v>2.0934999999999999E-2</c:v>
                </c:pt>
                <c:pt idx="3901">
                  <c:v>2.2877999999999999E-2</c:v>
                </c:pt>
                <c:pt idx="3902">
                  <c:v>1.9989E-2</c:v>
                </c:pt>
                <c:pt idx="3903">
                  <c:v>2.0676999999999997E-2</c:v>
                </c:pt>
                <c:pt idx="3904">
                  <c:v>1.9140000000000001E-2</c:v>
                </c:pt>
                <c:pt idx="3905">
                  <c:v>1.5453999999999999E-2</c:v>
                </c:pt>
                <c:pt idx="3906">
                  <c:v>1.5257E-2</c:v>
                </c:pt>
                <c:pt idx="3907">
                  <c:v>1.9732E-2</c:v>
                </c:pt>
                <c:pt idx="3908">
                  <c:v>1.9337999999999998E-2</c:v>
                </c:pt>
                <c:pt idx="3909">
                  <c:v>1.9533999999999999E-2</c:v>
                </c:pt>
                <c:pt idx="3910">
                  <c:v>2.5935E-2</c:v>
                </c:pt>
                <c:pt idx="3911">
                  <c:v>2.0246E-2</c:v>
                </c:pt>
                <c:pt idx="3912">
                  <c:v>2.1930000000000002E-2</c:v>
                </c:pt>
                <c:pt idx="3913">
                  <c:v>2.239E-2</c:v>
                </c:pt>
                <c:pt idx="3914">
                  <c:v>1.5695999999999998E-2</c:v>
                </c:pt>
                <c:pt idx="3915">
                  <c:v>1.6164999999999999E-2</c:v>
                </c:pt>
                <c:pt idx="3916">
                  <c:v>1.5120999999999999E-2</c:v>
                </c:pt>
                <c:pt idx="3917">
                  <c:v>1.8602999999999998E-2</c:v>
                </c:pt>
                <c:pt idx="3918">
                  <c:v>1.4515E-2</c:v>
                </c:pt>
                <c:pt idx="3919">
                  <c:v>1.2352999999999999E-2</c:v>
                </c:pt>
                <c:pt idx="3920">
                  <c:v>2.2100999999999999E-2</c:v>
                </c:pt>
                <c:pt idx="3921">
                  <c:v>2.7437999999999997E-2</c:v>
                </c:pt>
                <c:pt idx="3922">
                  <c:v>3.7503999999999996E-2</c:v>
                </c:pt>
                <c:pt idx="3923">
                  <c:v>2.2550999999999998E-2</c:v>
                </c:pt>
                <c:pt idx="3924">
                  <c:v>2.6512999999999998E-2</c:v>
                </c:pt>
                <c:pt idx="3925">
                  <c:v>2.8341999999999999E-2</c:v>
                </c:pt>
                <c:pt idx="3926">
                  <c:v>2.2981999999999999E-2</c:v>
                </c:pt>
                <c:pt idx="3927">
                  <c:v>1.8747E-2</c:v>
                </c:pt>
                <c:pt idx="3928">
                  <c:v>1.6351000000000001E-2</c:v>
                </c:pt>
                <c:pt idx="3929">
                  <c:v>1.6893999999999999E-2</c:v>
                </c:pt>
                <c:pt idx="3930">
                  <c:v>1.5629000000000001E-2</c:v>
                </c:pt>
                <c:pt idx="3931">
                  <c:v>1.3488999999999999E-2</c:v>
                </c:pt>
                <c:pt idx="3932">
                  <c:v>2.0628999999999998E-2</c:v>
                </c:pt>
                <c:pt idx="3933">
                  <c:v>1.8387000000000001E-2</c:v>
                </c:pt>
                <c:pt idx="3934">
                  <c:v>1.7788999999999999E-2</c:v>
                </c:pt>
                <c:pt idx="3935">
                  <c:v>1.2881999999999999E-2</c:v>
                </c:pt>
                <c:pt idx="3936">
                  <c:v>1.4114999999999999E-2</c:v>
                </c:pt>
                <c:pt idx="3937">
                  <c:v>1.0947E-2</c:v>
                </c:pt>
                <c:pt idx="3938">
                  <c:v>8.404E-3</c:v>
                </c:pt>
                <c:pt idx="3939">
                  <c:v>8.2959999999999996E-3</c:v>
                </c:pt>
                <c:pt idx="3940">
                  <c:v>7.7319999999999993E-3</c:v>
                </c:pt>
                <c:pt idx="3941">
                  <c:v>5.3739999999999994E-3</c:v>
                </c:pt>
                <c:pt idx="3942">
                  <c:v>4.9200000000000008E-3</c:v>
                </c:pt>
                <c:pt idx="3943">
                  <c:v>7.4029999999999999E-3</c:v>
                </c:pt>
                <c:pt idx="3944">
                  <c:v>5.535E-3</c:v>
                </c:pt>
                <c:pt idx="3945">
                  <c:v>6.8820000000000001E-3</c:v>
                </c:pt>
                <c:pt idx="3946">
                  <c:v>6.7139999999999995E-3</c:v>
                </c:pt>
                <c:pt idx="3947">
                  <c:v>5.6449999999999998E-3</c:v>
                </c:pt>
                <c:pt idx="3948">
                  <c:v>4.914E-3</c:v>
                </c:pt>
                <c:pt idx="3949">
                  <c:v>4.2249999999999996E-3</c:v>
                </c:pt>
                <c:pt idx="3950">
                  <c:v>3.7209999999999999E-3</c:v>
                </c:pt>
                <c:pt idx="3951">
                  <c:v>4.346E-3</c:v>
                </c:pt>
                <c:pt idx="3952">
                  <c:v>3.346E-3</c:v>
                </c:pt>
                <c:pt idx="3953">
                  <c:v>4.4159999999999998E-3</c:v>
                </c:pt>
                <c:pt idx="3954">
                  <c:v>3.473E-3</c:v>
                </c:pt>
                <c:pt idx="3955">
                  <c:v>3.6519999999999999E-3</c:v>
                </c:pt>
                <c:pt idx="3956">
                  <c:v>2.8400000000000001E-3</c:v>
                </c:pt>
                <c:pt idx="3957">
                  <c:v>5.2049999999999996E-3</c:v>
                </c:pt>
                <c:pt idx="3958">
                  <c:v>7.4179999999999992E-3</c:v>
                </c:pt>
                <c:pt idx="3959">
                  <c:v>2.3955999999999998E-2</c:v>
                </c:pt>
                <c:pt idx="3960">
                  <c:v>4.4743999999999999E-2</c:v>
                </c:pt>
                <c:pt idx="3961">
                  <c:v>6.6263000000000002E-2</c:v>
                </c:pt>
                <c:pt idx="3962">
                  <c:v>8.2901000000000002E-2</c:v>
                </c:pt>
                <c:pt idx="3963">
                  <c:v>8.1690000000000013E-2</c:v>
                </c:pt>
                <c:pt idx="3964">
                  <c:v>8.0454999999999999E-2</c:v>
                </c:pt>
                <c:pt idx="3965">
                  <c:v>5.7050000000000003E-2</c:v>
                </c:pt>
                <c:pt idx="3966">
                  <c:v>5.8333999999999997E-2</c:v>
                </c:pt>
                <c:pt idx="3967">
                  <c:v>6.2851999999999991E-2</c:v>
                </c:pt>
                <c:pt idx="3968">
                  <c:v>6.8678000000000003E-2</c:v>
                </c:pt>
                <c:pt idx="3969">
                  <c:v>6.9969000000000003E-2</c:v>
                </c:pt>
                <c:pt idx="3970">
                  <c:v>7.0909E-2</c:v>
                </c:pt>
                <c:pt idx="3971">
                  <c:v>5.4188999999999994E-2</c:v>
                </c:pt>
                <c:pt idx="3972">
                  <c:v>5.0173999999999996E-2</c:v>
                </c:pt>
                <c:pt idx="3973">
                  <c:v>4.7056999999999995E-2</c:v>
                </c:pt>
                <c:pt idx="3974">
                  <c:v>4.6321000000000001E-2</c:v>
                </c:pt>
                <c:pt idx="3975">
                  <c:v>5.4544999999999996E-2</c:v>
                </c:pt>
                <c:pt idx="3976">
                  <c:v>5.5180000000000007E-2</c:v>
                </c:pt>
                <c:pt idx="3977">
                  <c:v>6.9625999999999993E-2</c:v>
                </c:pt>
                <c:pt idx="3978">
                  <c:v>8.3657999999999996E-2</c:v>
                </c:pt>
                <c:pt idx="3979">
                  <c:v>9.3403E-2</c:v>
                </c:pt>
                <c:pt idx="3980">
                  <c:v>9.9157999999999996E-2</c:v>
                </c:pt>
                <c:pt idx="3981">
                  <c:v>9.2065999999999995E-2</c:v>
                </c:pt>
                <c:pt idx="3982">
                  <c:v>9.7628999999999994E-2</c:v>
                </c:pt>
                <c:pt idx="3983">
                  <c:v>0.11989799999999999</c:v>
                </c:pt>
                <c:pt idx="3984">
                  <c:v>0.11834399999999999</c:v>
                </c:pt>
                <c:pt idx="3985">
                  <c:v>0.108512</c:v>
                </c:pt>
                <c:pt idx="3986">
                  <c:v>0.11042</c:v>
                </c:pt>
                <c:pt idx="3987">
                  <c:v>9.565499999999999E-2</c:v>
                </c:pt>
                <c:pt idx="3988">
                  <c:v>8.4680000000000005E-2</c:v>
                </c:pt>
                <c:pt idx="3989">
                  <c:v>8.0186999999999994E-2</c:v>
                </c:pt>
                <c:pt idx="3990">
                  <c:v>6.1652999999999999E-2</c:v>
                </c:pt>
                <c:pt idx="3991">
                  <c:v>7.7090000000000006E-2</c:v>
                </c:pt>
                <c:pt idx="3992">
                  <c:v>5.4394999999999999E-2</c:v>
                </c:pt>
                <c:pt idx="3993">
                  <c:v>5.4362000000000001E-2</c:v>
                </c:pt>
                <c:pt idx="3994">
                  <c:v>4.0725999999999998E-2</c:v>
                </c:pt>
                <c:pt idx="3995">
                  <c:v>3.7456999999999997E-2</c:v>
                </c:pt>
                <c:pt idx="3996">
                  <c:v>3.4428E-2</c:v>
                </c:pt>
                <c:pt idx="3997">
                  <c:v>3.7317999999999997E-2</c:v>
                </c:pt>
                <c:pt idx="3998">
                  <c:v>4.0228E-2</c:v>
                </c:pt>
                <c:pt idx="3999">
                  <c:v>3.5707999999999997E-2</c:v>
                </c:pt>
                <c:pt idx="4000">
                  <c:v>2.7032999999999998E-2</c:v>
                </c:pt>
                <c:pt idx="4001">
                  <c:v>2.4492E-2</c:v>
                </c:pt>
                <c:pt idx="4002">
                  <c:v>2.1760999999999999E-2</c:v>
                </c:pt>
                <c:pt idx="4003">
                  <c:v>2.2601E-2</c:v>
                </c:pt>
                <c:pt idx="4004">
                  <c:v>1.7197999999999998E-2</c:v>
                </c:pt>
                <c:pt idx="4005">
                  <c:v>1.7118999999999999E-2</c:v>
                </c:pt>
                <c:pt idx="4006">
                  <c:v>2.6466E-2</c:v>
                </c:pt>
                <c:pt idx="4007">
                  <c:v>2.5725999999999999E-2</c:v>
                </c:pt>
                <c:pt idx="4008">
                  <c:v>2.4960000000000003E-2</c:v>
                </c:pt>
                <c:pt idx="4009">
                  <c:v>1.9288E-2</c:v>
                </c:pt>
                <c:pt idx="4010">
                  <c:v>2.1099E-2</c:v>
                </c:pt>
                <c:pt idx="4011">
                  <c:v>2.4013E-2</c:v>
                </c:pt>
                <c:pt idx="4012">
                  <c:v>2.4347999999999998E-2</c:v>
                </c:pt>
                <c:pt idx="4013">
                  <c:v>1.9802E-2</c:v>
                </c:pt>
                <c:pt idx="4014">
                  <c:v>1.8991999999999998E-2</c:v>
                </c:pt>
                <c:pt idx="4015">
                  <c:v>1.7100999999999998E-2</c:v>
                </c:pt>
                <c:pt idx="4016">
                  <c:v>2.1031999999999999E-2</c:v>
                </c:pt>
                <c:pt idx="4017">
                  <c:v>2.5727999999999997E-2</c:v>
                </c:pt>
                <c:pt idx="4018">
                  <c:v>3.1248999999999999E-2</c:v>
                </c:pt>
                <c:pt idx="4019">
                  <c:v>3.0821999999999999E-2</c:v>
                </c:pt>
                <c:pt idx="4020">
                  <c:v>3.2732999999999998E-2</c:v>
                </c:pt>
                <c:pt idx="4021">
                  <c:v>2.9838E-2</c:v>
                </c:pt>
                <c:pt idx="4022">
                  <c:v>2.4471999999999997E-2</c:v>
                </c:pt>
                <c:pt idx="4023">
                  <c:v>2.3157000000000001E-2</c:v>
                </c:pt>
                <c:pt idx="4024">
                  <c:v>2.4587999999999999E-2</c:v>
                </c:pt>
                <c:pt idx="4025">
                  <c:v>2.7351999999999998E-2</c:v>
                </c:pt>
                <c:pt idx="4026">
                  <c:v>3.2996999999999999E-2</c:v>
                </c:pt>
                <c:pt idx="4027">
                  <c:v>3.9941999999999998E-2</c:v>
                </c:pt>
                <c:pt idx="4028">
                  <c:v>4.1007999999999996E-2</c:v>
                </c:pt>
                <c:pt idx="4029">
                  <c:v>3.2344999999999999E-2</c:v>
                </c:pt>
                <c:pt idx="4030">
                  <c:v>4.1366E-2</c:v>
                </c:pt>
                <c:pt idx="4031">
                  <c:v>4.2455E-2</c:v>
                </c:pt>
                <c:pt idx="4032">
                  <c:v>4.2540999999999995E-2</c:v>
                </c:pt>
                <c:pt idx="4033">
                  <c:v>3.2582E-2</c:v>
                </c:pt>
                <c:pt idx="4034">
                  <c:v>3.2901E-2</c:v>
                </c:pt>
                <c:pt idx="4035">
                  <c:v>3.3685E-2</c:v>
                </c:pt>
                <c:pt idx="4036">
                  <c:v>2.5387999999999997E-2</c:v>
                </c:pt>
                <c:pt idx="4037">
                  <c:v>2.4757999999999999E-2</c:v>
                </c:pt>
                <c:pt idx="4038">
                  <c:v>2.1256000000000001E-2</c:v>
                </c:pt>
                <c:pt idx="4039">
                  <c:v>2.0721E-2</c:v>
                </c:pt>
                <c:pt idx="4040">
                  <c:v>1.6940999999999998E-2</c:v>
                </c:pt>
                <c:pt idx="4041">
                  <c:v>2.3706999999999999E-2</c:v>
                </c:pt>
                <c:pt idx="4042">
                  <c:v>2.6551999999999999E-2</c:v>
                </c:pt>
                <c:pt idx="4043">
                  <c:v>2.4236000000000001E-2</c:v>
                </c:pt>
                <c:pt idx="4044">
                  <c:v>1.6333999999999998E-2</c:v>
                </c:pt>
                <c:pt idx="4045">
                  <c:v>1.2164999999999999E-2</c:v>
                </c:pt>
                <c:pt idx="4046">
                  <c:v>1.5437999999999999E-2</c:v>
                </c:pt>
                <c:pt idx="4047">
                  <c:v>6.1669999999999997E-3</c:v>
                </c:pt>
                <c:pt idx="4048">
                  <c:v>5.1549999999999999E-3</c:v>
                </c:pt>
                <c:pt idx="4049">
                  <c:v>4.6900000000000006E-3</c:v>
                </c:pt>
                <c:pt idx="4050">
                  <c:v>4.4060000000000002E-3</c:v>
                </c:pt>
                <c:pt idx="4051">
                  <c:v>4.3860000000000001E-3</c:v>
                </c:pt>
                <c:pt idx="4052">
                  <c:v>4.1719999999999995E-3</c:v>
                </c:pt>
                <c:pt idx="4053">
                  <c:v>4.248E-3</c:v>
                </c:pt>
                <c:pt idx="4054">
                  <c:v>3.8289999999999999E-3</c:v>
                </c:pt>
                <c:pt idx="4055">
                  <c:v>4.267E-3</c:v>
                </c:pt>
                <c:pt idx="4056">
                  <c:v>4.7289999999999997E-3</c:v>
                </c:pt>
                <c:pt idx="4057">
                  <c:v>4.0759999999999998E-3</c:v>
                </c:pt>
                <c:pt idx="4058">
                  <c:v>3.6079999999999997E-3</c:v>
                </c:pt>
                <c:pt idx="4059">
                  <c:v>3.359E-3</c:v>
                </c:pt>
                <c:pt idx="4060">
                  <c:v>3.5049999999999999E-3</c:v>
                </c:pt>
                <c:pt idx="4061">
                  <c:v>3.1949999999999999E-3</c:v>
                </c:pt>
                <c:pt idx="4062">
                  <c:v>3.4189999999999997E-3</c:v>
                </c:pt>
                <c:pt idx="4063">
                  <c:v>3.8969999999999999E-3</c:v>
                </c:pt>
                <c:pt idx="4064">
                  <c:v>3.8509999999999998E-3</c:v>
                </c:pt>
                <c:pt idx="4065">
                  <c:v>1.4E-2</c:v>
                </c:pt>
                <c:pt idx="4066">
                  <c:v>1.1460999999999999E-2</c:v>
                </c:pt>
                <c:pt idx="4067">
                  <c:v>9.833999999999999E-3</c:v>
                </c:pt>
                <c:pt idx="4068">
                  <c:v>8.7639999999999992E-3</c:v>
                </c:pt>
                <c:pt idx="4069">
                  <c:v>6.4389999999999994E-3</c:v>
                </c:pt>
                <c:pt idx="4070">
                  <c:v>5.3189999999999999E-3</c:v>
                </c:pt>
                <c:pt idx="4071">
                  <c:v>6.7400000000000003E-3</c:v>
                </c:pt>
                <c:pt idx="4072">
                  <c:v>8.0769999999999991E-3</c:v>
                </c:pt>
                <c:pt idx="4073">
                  <c:v>4.9639999999999997E-3</c:v>
                </c:pt>
                <c:pt idx="4074">
                  <c:v>1.4877999999999999E-2</c:v>
                </c:pt>
                <c:pt idx="4075">
                  <c:v>1.8940000000000002E-2</c:v>
                </c:pt>
                <c:pt idx="4076">
                  <c:v>1.9487000000000001E-2</c:v>
                </c:pt>
                <c:pt idx="4077">
                  <c:v>1.7318E-2</c:v>
                </c:pt>
                <c:pt idx="4078">
                  <c:v>1.3073999999999999E-2</c:v>
                </c:pt>
                <c:pt idx="4079">
                  <c:v>1.1736E-2</c:v>
                </c:pt>
                <c:pt idx="4080">
                  <c:v>9.6989999999999993E-3</c:v>
                </c:pt>
                <c:pt idx="4081">
                  <c:v>5.8329999999999996E-3</c:v>
                </c:pt>
                <c:pt idx="4082">
                  <c:v>4.8869999999999999E-3</c:v>
                </c:pt>
                <c:pt idx="4083">
                  <c:v>7.4339999999999996E-3</c:v>
                </c:pt>
                <c:pt idx="4084">
                  <c:v>6.7710000000000001E-3</c:v>
                </c:pt>
                <c:pt idx="4085">
                  <c:v>7.2689999999999994E-3</c:v>
                </c:pt>
                <c:pt idx="4086">
                  <c:v>6.3400000000000001E-3</c:v>
                </c:pt>
                <c:pt idx="4087">
                  <c:v>6.0279999999999995E-3</c:v>
                </c:pt>
                <c:pt idx="4088">
                  <c:v>4.9480000000000001E-3</c:v>
                </c:pt>
                <c:pt idx="4089">
                  <c:v>4.9680000000000002E-3</c:v>
                </c:pt>
                <c:pt idx="4090">
                  <c:v>6.9309999999999997E-3</c:v>
                </c:pt>
                <c:pt idx="4091">
                  <c:v>4.7500000000000007E-3</c:v>
                </c:pt>
                <c:pt idx="4092">
                  <c:v>3.9500000000000004E-3</c:v>
                </c:pt>
                <c:pt idx="4093">
                  <c:v>4.3500000000000006E-3</c:v>
                </c:pt>
                <c:pt idx="4094">
                  <c:v>5.293E-3</c:v>
                </c:pt>
                <c:pt idx="4095">
                  <c:v>1.3082999999999999E-2</c:v>
                </c:pt>
                <c:pt idx="4096">
                  <c:v>9.8479999999999991E-3</c:v>
                </c:pt>
                <c:pt idx="4097">
                  <c:v>1.0492E-2</c:v>
                </c:pt>
                <c:pt idx="4098">
                  <c:v>8.9949999999999995E-3</c:v>
                </c:pt>
                <c:pt idx="4099">
                  <c:v>6.8009999999999998E-3</c:v>
                </c:pt>
                <c:pt idx="4100">
                  <c:v>8.5050000000000004E-3</c:v>
                </c:pt>
                <c:pt idx="4101">
                  <c:v>2.3923E-2</c:v>
                </c:pt>
                <c:pt idx="4102">
                  <c:v>5.0910000000000004E-2</c:v>
                </c:pt>
                <c:pt idx="4103">
                  <c:v>5.2122999999999996E-2</c:v>
                </c:pt>
                <c:pt idx="4104">
                  <c:v>4.9006000000000001E-2</c:v>
                </c:pt>
                <c:pt idx="4105">
                  <c:v>6.4287999999999998E-2</c:v>
                </c:pt>
                <c:pt idx="4106">
                  <c:v>6.1383E-2</c:v>
                </c:pt>
                <c:pt idx="4107">
                  <c:v>5.7585999999999998E-2</c:v>
                </c:pt>
                <c:pt idx="4108">
                  <c:v>6.0658999999999998E-2</c:v>
                </c:pt>
                <c:pt idx="4109">
                  <c:v>5.8518000000000001E-2</c:v>
                </c:pt>
                <c:pt idx="4110">
                  <c:v>4.5737E-2</c:v>
                </c:pt>
                <c:pt idx="4111">
                  <c:v>4.4540000000000003E-2</c:v>
                </c:pt>
                <c:pt idx="4112">
                  <c:v>3.1004999999999998E-2</c:v>
                </c:pt>
                <c:pt idx="4113">
                  <c:v>3.637E-2</c:v>
                </c:pt>
                <c:pt idx="4114">
                  <c:v>3.4334999999999997E-2</c:v>
                </c:pt>
                <c:pt idx="4115">
                  <c:v>3.5422999999999996E-2</c:v>
                </c:pt>
                <c:pt idx="4116">
                  <c:v>3.2287999999999997E-2</c:v>
                </c:pt>
                <c:pt idx="4117">
                  <c:v>2.1845999999999997E-2</c:v>
                </c:pt>
                <c:pt idx="4118">
                  <c:v>2.034E-2</c:v>
                </c:pt>
                <c:pt idx="4119">
                  <c:v>1.6315E-2</c:v>
                </c:pt>
                <c:pt idx="4120">
                  <c:v>1.2902E-2</c:v>
                </c:pt>
                <c:pt idx="4121">
                  <c:v>1.3417999999999999E-2</c:v>
                </c:pt>
                <c:pt idx="4122">
                  <c:v>1.3661999999999999E-2</c:v>
                </c:pt>
                <c:pt idx="4123">
                  <c:v>2.0517999999999998E-2</c:v>
                </c:pt>
                <c:pt idx="4124">
                  <c:v>1.6833000000000001E-2</c:v>
                </c:pt>
                <c:pt idx="4125">
                  <c:v>1.3883999999999999E-2</c:v>
                </c:pt>
                <c:pt idx="4126">
                  <c:v>1.1916999999999999E-2</c:v>
                </c:pt>
                <c:pt idx="4127">
                  <c:v>1.3390000000000001E-2</c:v>
                </c:pt>
                <c:pt idx="4128">
                  <c:v>1.4300999999999999E-2</c:v>
                </c:pt>
                <c:pt idx="4129">
                  <c:v>1.1028E-2</c:v>
                </c:pt>
                <c:pt idx="4130">
                  <c:v>8.7419999999999998E-3</c:v>
                </c:pt>
                <c:pt idx="4131">
                  <c:v>7.6029999999999995E-3</c:v>
                </c:pt>
                <c:pt idx="4132">
                  <c:v>9.358E-3</c:v>
                </c:pt>
                <c:pt idx="4133">
                  <c:v>8.5959999999999995E-3</c:v>
                </c:pt>
                <c:pt idx="4134">
                  <c:v>7.2169999999999995E-3</c:v>
                </c:pt>
                <c:pt idx="4135">
                  <c:v>7.7539999999999996E-3</c:v>
                </c:pt>
                <c:pt idx="4136">
                  <c:v>6.9759999999999996E-3</c:v>
                </c:pt>
                <c:pt idx="4137">
                  <c:v>5.0700000000000007E-3</c:v>
                </c:pt>
                <c:pt idx="4138">
                  <c:v>4.2309999999999995E-3</c:v>
                </c:pt>
                <c:pt idx="4139">
                  <c:v>5.2750000000000002E-3</c:v>
                </c:pt>
                <c:pt idx="4140">
                  <c:v>6.9409999999999993E-3</c:v>
                </c:pt>
                <c:pt idx="4141">
                  <c:v>7.3369999999999998E-3</c:v>
                </c:pt>
                <c:pt idx="4142">
                  <c:v>4.5569999999999994E-3</c:v>
                </c:pt>
                <c:pt idx="4143">
                  <c:v>4.2139999999999999E-3</c:v>
                </c:pt>
                <c:pt idx="4144">
                  <c:v>3.986E-3</c:v>
                </c:pt>
                <c:pt idx="4145">
                  <c:v>4.032E-3</c:v>
                </c:pt>
                <c:pt idx="4146">
                  <c:v>3.7569999999999999E-3</c:v>
                </c:pt>
                <c:pt idx="4147">
                  <c:v>3.846E-3</c:v>
                </c:pt>
                <c:pt idx="4148">
                  <c:v>3.9189999999999997E-3</c:v>
                </c:pt>
                <c:pt idx="4149">
                  <c:v>3.9150000000000001E-3</c:v>
                </c:pt>
                <c:pt idx="4150">
                  <c:v>5.3539999999999994E-3</c:v>
                </c:pt>
                <c:pt idx="4151">
                  <c:v>6.1209999999999997E-3</c:v>
                </c:pt>
                <c:pt idx="4152">
                  <c:v>8.6350000000000003E-3</c:v>
                </c:pt>
                <c:pt idx="4153">
                  <c:v>1.0945E-2</c:v>
                </c:pt>
                <c:pt idx="4154">
                  <c:v>1.5057999999999998E-2</c:v>
                </c:pt>
                <c:pt idx="4155">
                  <c:v>1.0605999999999999E-2</c:v>
                </c:pt>
                <c:pt idx="4156">
                  <c:v>7.7919999999999994E-3</c:v>
                </c:pt>
                <c:pt idx="4157">
                  <c:v>4.9740000000000001E-3</c:v>
                </c:pt>
                <c:pt idx="4158">
                  <c:v>4.3990000000000001E-3</c:v>
                </c:pt>
                <c:pt idx="4159">
                  <c:v>4.8679999999999999E-3</c:v>
                </c:pt>
                <c:pt idx="4160">
                  <c:v>6.1960000000000001E-3</c:v>
                </c:pt>
                <c:pt idx="4161">
                  <c:v>7.6829999999999997E-3</c:v>
                </c:pt>
                <c:pt idx="4162">
                  <c:v>1.8782999999999998E-2</c:v>
                </c:pt>
                <c:pt idx="4163">
                  <c:v>2.0861999999999999E-2</c:v>
                </c:pt>
                <c:pt idx="4164">
                  <c:v>2.1238E-2</c:v>
                </c:pt>
                <c:pt idx="4165">
                  <c:v>1.8245999999999998E-2</c:v>
                </c:pt>
                <c:pt idx="4166">
                  <c:v>1.4140000000000002E-2</c:v>
                </c:pt>
                <c:pt idx="4167">
                  <c:v>1.3148999999999999E-2</c:v>
                </c:pt>
                <c:pt idx="4168">
                  <c:v>9.4659999999999987E-3</c:v>
                </c:pt>
                <c:pt idx="4169">
                  <c:v>7.3239999999999998E-3</c:v>
                </c:pt>
                <c:pt idx="4170">
                  <c:v>5.9519999999999998E-3</c:v>
                </c:pt>
                <c:pt idx="4171">
                  <c:v>6.2189999999999997E-3</c:v>
                </c:pt>
                <c:pt idx="4172">
                  <c:v>4.561E-3</c:v>
                </c:pt>
                <c:pt idx="4173">
                  <c:v>3.441E-3</c:v>
                </c:pt>
                <c:pt idx="4174">
                  <c:v>7.9109999999999996E-3</c:v>
                </c:pt>
                <c:pt idx="4175">
                  <c:v>9.3270000000000002E-3</c:v>
                </c:pt>
                <c:pt idx="4176">
                  <c:v>9.4149999999999998E-3</c:v>
                </c:pt>
                <c:pt idx="4177">
                  <c:v>1.3158E-2</c:v>
                </c:pt>
                <c:pt idx="4178">
                  <c:v>9.9480000000000002E-3</c:v>
                </c:pt>
                <c:pt idx="4179">
                  <c:v>7.9379999999999989E-3</c:v>
                </c:pt>
                <c:pt idx="4180">
                  <c:v>8.4309999999999993E-3</c:v>
                </c:pt>
                <c:pt idx="4181">
                  <c:v>6.7849999999999994E-3</c:v>
                </c:pt>
                <c:pt idx="4182">
                  <c:v>7.6609999999999994E-3</c:v>
                </c:pt>
                <c:pt idx="4183">
                  <c:v>6.1630000000000001E-3</c:v>
                </c:pt>
                <c:pt idx="4184">
                  <c:v>6.4539999999999997E-3</c:v>
                </c:pt>
                <c:pt idx="4185">
                  <c:v>7.2459999999999998E-3</c:v>
                </c:pt>
                <c:pt idx="4186">
                  <c:v>6.1509999999999994E-3</c:v>
                </c:pt>
                <c:pt idx="4187">
                  <c:v>6.7519999999999993E-3</c:v>
                </c:pt>
                <c:pt idx="4188">
                  <c:v>5.7959999999999999E-3</c:v>
                </c:pt>
                <c:pt idx="4189">
                  <c:v>4.5909999999999996E-3</c:v>
                </c:pt>
                <c:pt idx="4190">
                  <c:v>7.4800000000000005E-3</c:v>
                </c:pt>
                <c:pt idx="4191">
                  <c:v>6.966E-3</c:v>
                </c:pt>
                <c:pt idx="4192">
                  <c:v>1.1283E-2</c:v>
                </c:pt>
                <c:pt idx="4193">
                  <c:v>1.3571E-2</c:v>
                </c:pt>
                <c:pt idx="4194">
                  <c:v>1.0907999999999999E-2</c:v>
                </c:pt>
                <c:pt idx="4195">
                  <c:v>8.7829999999999991E-3</c:v>
                </c:pt>
                <c:pt idx="4196">
                  <c:v>7.9439999999999997E-3</c:v>
                </c:pt>
                <c:pt idx="4197">
                  <c:v>7.1900000000000002E-3</c:v>
                </c:pt>
                <c:pt idx="4198">
                  <c:v>9.042999999999999E-3</c:v>
                </c:pt>
                <c:pt idx="4199">
                  <c:v>7.8079999999999998E-3</c:v>
                </c:pt>
                <c:pt idx="4200">
                  <c:v>4.9289999999999994E-3</c:v>
                </c:pt>
                <c:pt idx="4201">
                  <c:v>4.9020000000000001E-3</c:v>
                </c:pt>
                <c:pt idx="4202">
                  <c:v>5.8400000000000006E-3</c:v>
                </c:pt>
                <c:pt idx="4203">
                  <c:v>5.3509999999999999E-3</c:v>
                </c:pt>
                <c:pt idx="4204">
                  <c:v>5.2989999999999999E-3</c:v>
                </c:pt>
                <c:pt idx="4205">
                  <c:v>5.3509999999999999E-3</c:v>
                </c:pt>
                <c:pt idx="4206">
                  <c:v>4.731E-3</c:v>
                </c:pt>
                <c:pt idx="4207">
                  <c:v>3.8469999999999997E-3</c:v>
                </c:pt>
                <c:pt idx="4208">
                  <c:v>9.866999999999999E-3</c:v>
                </c:pt>
                <c:pt idx="4209">
                  <c:v>1.1096999999999999E-2</c:v>
                </c:pt>
                <c:pt idx="4210">
                  <c:v>1.2168999999999999E-2</c:v>
                </c:pt>
                <c:pt idx="4211">
                  <c:v>1.0270000000000001E-2</c:v>
                </c:pt>
                <c:pt idx="4212">
                  <c:v>8.652E-3</c:v>
                </c:pt>
                <c:pt idx="4213">
                  <c:v>8.8419999999999992E-3</c:v>
                </c:pt>
                <c:pt idx="4214">
                  <c:v>6.3509999999999999E-3</c:v>
                </c:pt>
                <c:pt idx="4215">
                  <c:v>5.4900000000000001E-3</c:v>
                </c:pt>
                <c:pt idx="4216">
                  <c:v>6.1589999999999995E-3</c:v>
                </c:pt>
                <c:pt idx="4217">
                  <c:v>4.646E-3</c:v>
                </c:pt>
                <c:pt idx="4218">
                  <c:v>4.2709999999999996E-3</c:v>
                </c:pt>
                <c:pt idx="4219">
                  <c:v>3.7659999999999998E-3</c:v>
                </c:pt>
                <c:pt idx="4220">
                  <c:v>3.4979999999999998E-3</c:v>
                </c:pt>
                <c:pt idx="4221">
                  <c:v>4.1419999999999998E-3</c:v>
                </c:pt>
                <c:pt idx="4222">
                  <c:v>5.555E-3</c:v>
                </c:pt>
                <c:pt idx="4223">
                  <c:v>1.1689E-2</c:v>
                </c:pt>
                <c:pt idx="4224">
                  <c:v>1.0588E-2</c:v>
                </c:pt>
                <c:pt idx="4225">
                  <c:v>1.0241E-2</c:v>
                </c:pt>
                <c:pt idx="4226">
                  <c:v>9.3109999999999998E-3</c:v>
                </c:pt>
                <c:pt idx="4227">
                  <c:v>6.9559999999999995E-3</c:v>
                </c:pt>
                <c:pt idx="4228">
                  <c:v>6.4279999999999997E-3</c:v>
                </c:pt>
                <c:pt idx="4229">
                  <c:v>6.0739999999999995E-3</c:v>
                </c:pt>
                <c:pt idx="4230">
                  <c:v>5.9080000000000001E-3</c:v>
                </c:pt>
                <c:pt idx="4231">
                  <c:v>6.8329999999999997E-3</c:v>
                </c:pt>
                <c:pt idx="4232">
                  <c:v>5.986E-3</c:v>
                </c:pt>
                <c:pt idx="4233">
                  <c:v>6.0049999999999999E-3</c:v>
                </c:pt>
                <c:pt idx="4234">
                  <c:v>4.9810000000000002E-3</c:v>
                </c:pt>
                <c:pt idx="4235">
                  <c:v>5.8300000000000001E-3</c:v>
                </c:pt>
                <c:pt idx="4236">
                  <c:v>5.6039999999999996E-3</c:v>
                </c:pt>
                <c:pt idx="4237">
                  <c:v>4.47E-3</c:v>
                </c:pt>
                <c:pt idx="4238">
                  <c:v>3.6000000000000003E-3</c:v>
                </c:pt>
                <c:pt idx="4239">
                  <c:v>4.2079999999999999E-3</c:v>
                </c:pt>
                <c:pt idx="4240">
                  <c:v>3.702E-3</c:v>
                </c:pt>
                <c:pt idx="4241">
                  <c:v>3.8909999999999999E-3</c:v>
                </c:pt>
                <c:pt idx="4242">
                  <c:v>5.0920000000000002E-3</c:v>
                </c:pt>
                <c:pt idx="4243">
                  <c:v>5.7559999999999998E-3</c:v>
                </c:pt>
                <c:pt idx="4244">
                  <c:v>5.2300000000000003E-3</c:v>
                </c:pt>
                <c:pt idx="4245">
                  <c:v>6.0980000000000001E-3</c:v>
                </c:pt>
                <c:pt idx="4246">
                  <c:v>6.6609999999999994E-3</c:v>
                </c:pt>
                <c:pt idx="4247">
                  <c:v>5.1200000000000004E-3</c:v>
                </c:pt>
                <c:pt idx="4248">
                  <c:v>6.2519999999999997E-3</c:v>
                </c:pt>
                <c:pt idx="4249">
                  <c:v>4.9789999999999999E-3</c:v>
                </c:pt>
                <c:pt idx="4250">
                  <c:v>6.7759999999999999E-3</c:v>
                </c:pt>
                <c:pt idx="4251">
                  <c:v>1.1542999999999999E-2</c:v>
                </c:pt>
                <c:pt idx="4252">
                  <c:v>9.7209999999999987E-3</c:v>
                </c:pt>
                <c:pt idx="4253">
                  <c:v>1.3618E-2</c:v>
                </c:pt>
                <c:pt idx="4254">
                  <c:v>1.0014E-2</c:v>
                </c:pt>
                <c:pt idx="4255">
                  <c:v>7.3379999999999999E-3</c:v>
                </c:pt>
                <c:pt idx="4256">
                  <c:v>9.1760000000000001E-3</c:v>
                </c:pt>
                <c:pt idx="4257">
                  <c:v>8.4659999999999996E-3</c:v>
                </c:pt>
                <c:pt idx="4258">
                  <c:v>1.0116999999999999E-2</c:v>
                </c:pt>
                <c:pt idx="4259">
                  <c:v>1.0810999999999999E-2</c:v>
                </c:pt>
                <c:pt idx="4260">
                  <c:v>9.3879999999999988E-3</c:v>
                </c:pt>
                <c:pt idx="4261">
                  <c:v>7.9229999999999995E-3</c:v>
                </c:pt>
                <c:pt idx="4262">
                  <c:v>1.8033999999999998E-2</c:v>
                </c:pt>
                <c:pt idx="4263">
                  <c:v>1.4156E-2</c:v>
                </c:pt>
                <c:pt idx="4264">
                  <c:v>1.0440000000000001E-2</c:v>
                </c:pt>
                <c:pt idx="4265">
                  <c:v>8.7250000000000001E-3</c:v>
                </c:pt>
                <c:pt idx="4266">
                  <c:v>7.5500000000000003E-3</c:v>
                </c:pt>
                <c:pt idx="4267">
                  <c:v>6.2179999999999996E-3</c:v>
                </c:pt>
                <c:pt idx="4268">
                  <c:v>5.5169999999999993E-3</c:v>
                </c:pt>
                <c:pt idx="4269">
                  <c:v>4.6349999999999994E-3</c:v>
                </c:pt>
                <c:pt idx="4270">
                  <c:v>5.9589999999999999E-3</c:v>
                </c:pt>
                <c:pt idx="4271">
                  <c:v>4.7100000000000006E-3</c:v>
                </c:pt>
                <c:pt idx="4272">
                  <c:v>4.3530000000000001E-3</c:v>
                </c:pt>
                <c:pt idx="4273">
                  <c:v>4.1970000000000002E-3</c:v>
                </c:pt>
                <c:pt idx="4274">
                  <c:v>3.813E-3</c:v>
                </c:pt>
                <c:pt idx="4275">
                  <c:v>4.0270000000000002E-3</c:v>
                </c:pt>
                <c:pt idx="4276">
                  <c:v>2.405E-3</c:v>
                </c:pt>
                <c:pt idx="4277">
                  <c:v>2.3449999999999999E-3</c:v>
                </c:pt>
                <c:pt idx="4278">
                  <c:v>1.7289999999999999E-3</c:v>
                </c:pt>
                <c:pt idx="4279">
                  <c:v>5.3070000000000001E-3</c:v>
                </c:pt>
                <c:pt idx="4280">
                  <c:v>4.7239999999999999E-3</c:v>
                </c:pt>
                <c:pt idx="4281">
                  <c:v>8.7449999999999993E-3</c:v>
                </c:pt>
                <c:pt idx="4282">
                  <c:v>1.3002E-2</c:v>
                </c:pt>
                <c:pt idx="4283">
                  <c:v>1.1287999999999999E-2</c:v>
                </c:pt>
                <c:pt idx="4284">
                  <c:v>1.1337E-2</c:v>
                </c:pt>
                <c:pt idx="4285">
                  <c:v>9.9100000000000004E-3</c:v>
                </c:pt>
                <c:pt idx="4286">
                  <c:v>6.0079999999999995E-3</c:v>
                </c:pt>
                <c:pt idx="4287">
                  <c:v>1.4794E-2</c:v>
                </c:pt>
                <c:pt idx="4288">
                  <c:v>1.1450999999999999E-2</c:v>
                </c:pt>
                <c:pt idx="4289">
                  <c:v>8.7809999999999989E-3</c:v>
                </c:pt>
                <c:pt idx="4290">
                  <c:v>8.2700000000000013E-3</c:v>
                </c:pt>
                <c:pt idx="4291">
                  <c:v>1.0475E-2</c:v>
                </c:pt>
                <c:pt idx="4292">
                  <c:v>1.2575999999999999E-2</c:v>
                </c:pt>
                <c:pt idx="4293">
                  <c:v>1.3401E-2</c:v>
                </c:pt>
                <c:pt idx="4294">
                  <c:v>9.4979999999999995E-3</c:v>
                </c:pt>
                <c:pt idx="4295">
                  <c:v>1.3016E-2</c:v>
                </c:pt>
                <c:pt idx="4296">
                  <c:v>1.0910999999999999E-2</c:v>
                </c:pt>
                <c:pt idx="4297">
                  <c:v>9.6179999999999998E-3</c:v>
                </c:pt>
                <c:pt idx="4298">
                  <c:v>8.8500000000000002E-3</c:v>
                </c:pt>
                <c:pt idx="4299">
                  <c:v>7.6629999999999997E-3</c:v>
                </c:pt>
                <c:pt idx="4300">
                  <c:v>5.8459999999999996E-3</c:v>
                </c:pt>
                <c:pt idx="4301">
                  <c:v>9.3889999999999998E-3</c:v>
                </c:pt>
                <c:pt idx="4302">
                  <c:v>5.6990000000000001E-3</c:v>
                </c:pt>
                <c:pt idx="4303">
                  <c:v>4.7269999999999994E-3</c:v>
                </c:pt>
                <c:pt idx="4304">
                  <c:v>4.4539999999999996E-3</c:v>
                </c:pt>
                <c:pt idx="4305">
                  <c:v>2.6069999999999999E-3</c:v>
                </c:pt>
                <c:pt idx="4306">
                  <c:v>1.333E-3</c:v>
                </c:pt>
                <c:pt idx="4307">
                  <c:v>3.0439999999999998E-3</c:v>
                </c:pt>
                <c:pt idx="4308">
                  <c:v>6.319E-3</c:v>
                </c:pt>
                <c:pt idx="4309">
                  <c:v>6.202E-3</c:v>
                </c:pt>
                <c:pt idx="4310">
                  <c:v>5.5519999999999996E-3</c:v>
                </c:pt>
                <c:pt idx="4311">
                  <c:v>4.6349999999999994E-3</c:v>
                </c:pt>
                <c:pt idx="4312">
                  <c:v>7.9679999999999994E-3</c:v>
                </c:pt>
                <c:pt idx="4313">
                  <c:v>1.1767999999999999E-2</c:v>
                </c:pt>
                <c:pt idx="4314">
                  <c:v>4.9735999999999995E-2</c:v>
                </c:pt>
                <c:pt idx="4315">
                  <c:v>5.1500000000000004E-2</c:v>
                </c:pt>
                <c:pt idx="4316">
                  <c:v>5.2188999999999999E-2</c:v>
                </c:pt>
                <c:pt idx="4317">
                  <c:v>4.4063999999999999E-2</c:v>
                </c:pt>
                <c:pt idx="4318">
                  <c:v>4.3961E-2</c:v>
                </c:pt>
                <c:pt idx="4319">
                  <c:v>4.0101999999999999E-2</c:v>
                </c:pt>
                <c:pt idx="4320">
                  <c:v>3.9517999999999998E-2</c:v>
                </c:pt>
                <c:pt idx="4321">
                  <c:v>3.5651999999999996E-2</c:v>
                </c:pt>
                <c:pt idx="4322">
                  <c:v>3.236E-2</c:v>
                </c:pt>
                <c:pt idx="4323">
                  <c:v>2.6831999999999998E-2</c:v>
                </c:pt>
                <c:pt idx="4324">
                  <c:v>2.2602000000000001E-2</c:v>
                </c:pt>
                <c:pt idx="4325">
                  <c:v>2.3278E-2</c:v>
                </c:pt>
                <c:pt idx="4326">
                  <c:v>1.9063999999999998E-2</c:v>
                </c:pt>
                <c:pt idx="4327">
                  <c:v>1.9369000000000001E-2</c:v>
                </c:pt>
                <c:pt idx="4328">
                  <c:v>1.6806999999999999E-2</c:v>
                </c:pt>
                <c:pt idx="4329">
                  <c:v>1.5077999999999999E-2</c:v>
                </c:pt>
                <c:pt idx="4330">
                  <c:v>1.3665E-2</c:v>
                </c:pt>
                <c:pt idx="4331">
                  <c:v>1.1403999999999999E-2</c:v>
                </c:pt>
                <c:pt idx="4332">
                  <c:v>1.2173E-2</c:v>
                </c:pt>
                <c:pt idx="4333">
                  <c:v>1.0386999999999999E-2</c:v>
                </c:pt>
                <c:pt idx="4334">
                  <c:v>9.0279999999999996E-3</c:v>
                </c:pt>
                <c:pt idx="4335">
                  <c:v>6.0149999999999995E-3</c:v>
                </c:pt>
                <c:pt idx="4336">
                  <c:v>3.4629999999999999E-3</c:v>
                </c:pt>
                <c:pt idx="4337">
                  <c:v>3.4200000000000003E-3</c:v>
                </c:pt>
                <c:pt idx="4338">
                  <c:v>6.3169999999999997E-3</c:v>
                </c:pt>
                <c:pt idx="4339">
                  <c:v>5.5009999999999998E-3</c:v>
                </c:pt>
                <c:pt idx="4340">
                  <c:v>7.5929999999999999E-3</c:v>
                </c:pt>
                <c:pt idx="4341">
                  <c:v>1.0652E-2</c:v>
                </c:pt>
                <c:pt idx="4342">
                  <c:v>2.3760000000000003E-2</c:v>
                </c:pt>
                <c:pt idx="4343">
                  <c:v>2.2210000000000001E-2</c:v>
                </c:pt>
                <c:pt idx="4344">
                  <c:v>1.7668E-2</c:v>
                </c:pt>
                <c:pt idx="4345">
                  <c:v>1.4707999999999999E-2</c:v>
                </c:pt>
                <c:pt idx="4346">
                  <c:v>1.2319E-2</c:v>
                </c:pt>
                <c:pt idx="4347">
                  <c:v>1.2267999999999999E-2</c:v>
                </c:pt>
                <c:pt idx="4348">
                  <c:v>1.0461E-2</c:v>
                </c:pt>
                <c:pt idx="4349">
                  <c:v>9.4559999999999991E-3</c:v>
                </c:pt>
                <c:pt idx="4350">
                  <c:v>8.3559999999999988E-3</c:v>
                </c:pt>
                <c:pt idx="4351">
                  <c:v>5.5950000000000001E-3</c:v>
                </c:pt>
                <c:pt idx="4352">
                  <c:v>3.7709999999999996E-3</c:v>
                </c:pt>
                <c:pt idx="4353">
                  <c:v>5.1219999999999998E-3</c:v>
                </c:pt>
                <c:pt idx="4354">
                  <c:v>1.1033999999999999E-2</c:v>
                </c:pt>
                <c:pt idx="4355">
                  <c:v>7.2169999999999995E-3</c:v>
                </c:pt>
                <c:pt idx="4356">
                  <c:v>6.0529999999999994E-3</c:v>
                </c:pt>
                <c:pt idx="4357">
                  <c:v>3.7889999999999998E-3</c:v>
                </c:pt>
                <c:pt idx="4358">
                  <c:v>8.8620000000000001E-3</c:v>
                </c:pt>
                <c:pt idx="4359">
                  <c:v>6.1729999999999997E-3</c:v>
                </c:pt>
                <c:pt idx="4360">
                  <c:v>7.6629999999999997E-3</c:v>
                </c:pt>
                <c:pt idx="4361">
                  <c:v>4.1129999999999995E-3</c:v>
                </c:pt>
                <c:pt idx="4362">
                  <c:v>6.313E-3</c:v>
                </c:pt>
                <c:pt idx="4363">
                  <c:v>8.5690000000000002E-3</c:v>
                </c:pt>
                <c:pt idx="4364">
                  <c:v>5.7369999999999999E-3</c:v>
                </c:pt>
                <c:pt idx="4365">
                  <c:v>7.123E-3</c:v>
                </c:pt>
                <c:pt idx="4366">
                  <c:v>8.8269999999999998E-3</c:v>
                </c:pt>
                <c:pt idx="4367">
                  <c:v>8.1440000000000002E-3</c:v>
                </c:pt>
                <c:pt idx="4368">
                  <c:v>5.2319999999999997E-3</c:v>
                </c:pt>
                <c:pt idx="4369">
                  <c:v>2.9749999999999998E-3</c:v>
                </c:pt>
                <c:pt idx="4370">
                  <c:v>3.3349999999999999E-3</c:v>
                </c:pt>
                <c:pt idx="4371">
                  <c:v>3.6089999999999998E-3</c:v>
                </c:pt>
                <c:pt idx="4372">
                  <c:v>1.616E-3</c:v>
                </c:pt>
                <c:pt idx="4373">
                  <c:v>2.4579999999999997E-3</c:v>
                </c:pt>
                <c:pt idx="4374">
                  <c:v>1.5839999999999999E-3</c:v>
                </c:pt>
                <c:pt idx="4375">
                  <c:v>2.4559999999999998E-3</c:v>
                </c:pt>
                <c:pt idx="4376">
                  <c:v>2.1779999999999998E-3</c:v>
                </c:pt>
                <c:pt idx="4377">
                  <c:v>1.7059999999999998E-3</c:v>
                </c:pt>
                <c:pt idx="4378">
                  <c:v>1.2300000000000002E-3</c:v>
                </c:pt>
                <c:pt idx="4379">
                  <c:v>3.6129999999999999E-3</c:v>
                </c:pt>
                <c:pt idx="4380">
                  <c:v>4.3779999999999999E-3</c:v>
                </c:pt>
                <c:pt idx="4381">
                  <c:v>3.0339999999999998E-3</c:v>
                </c:pt>
                <c:pt idx="4382">
                  <c:v>2.879E-3</c:v>
                </c:pt>
                <c:pt idx="4383">
                  <c:v>3.3709999999999999E-3</c:v>
                </c:pt>
                <c:pt idx="4384">
                  <c:v>2.235E-3</c:v>
                </c:pt>
                <c:pt idx="4385">
                  <c:v>6.5539999999999999E-3</c:v>
                </c:pt>
                <c:pt idx="4386">
                  <c:v>5.9740000000000001E-3</c:v>
                </c:pt>
                <c:pt idx="4387">
                  <c:v>4.0429999999999997E-3</c:v>
                </c:pt>
                <c:pt idx="4388">
                  <c:v>4.8639999999999994E-3</c:v>
                </c:pt>
                <c:pt idx="4389">
                  <c:v>7.5500000000000003E-3</c:v>
                </c:pt>
                <c:pt idx="4390">
                  <c:v>1.2903E-2</c:v>
                </c:pt>
                <c:pt idx="4391">
                  <c:v>1.0610000000000001E-2</c:v>
                </c:pt>
                <c:pt idx="4392">
                  <c:v>1.0692E-2</c:v>
                </c:pt>
                <c:pt idx="4393">
                  <c:v>9.6439999999999998E-3</c:v>
                </c:pt>
                <c:pt idx="4394">
                  <c:v>6.5449999999999996E-3</c:v>
                </c:pt>
                <c:pt idx="4395">
                  <c:v>7.1939999999999999E-3</c:v>
                </c:pt>
                <c:pt idx="4396">
                  <c:v>9.6679999999999995E-3</c:v>
                </c:pt>
                <c:pt idx="4397">
                  <c:v>8.9230000000000004E-3</c:v>
                </c:pt>
                <c:pt idx="4398">
                  <c:v>6.8639999999999994E-3</c:v>
                </c:pt>
                <c:pt idx="4399">
                  <c:v>6.0009999999999994E-3</c:v>
                </c:pt>
                <c:pt idx="4400">
                  <c:v>5.8009999999999997E-3</c:v>
                </c:pt>
                <c:pt idx="4401">
                  <c:v>5.0609999999999995E-3</c:v>
                </c:pt>
                <c:pt idx="4402">
                  <c:v>4.7580000000000001E-3</c:v>
                </c:pt>
                <c:pt idx="4403">
                  <c:v>4.1029999999999999E-3</c:v>
                </c:pt>
                <c:pt idx="4404">
                  <c:v>3.9290000000000002E-3</c:v>
                </c:pt>
                <c:pt idx="4405">
                  <c:v>3.3709999999999999E-3</c:v>
                </c:pt>
                <c:pt idx="4406">
                  <c:v>3.8339999999999997E-3</c:v>
                </c:pt>
                <c:pt idx="4407">
                  <c:v>3.506E-3</c:v>
                </c:pt>
                <c:pt idx="4408">
                  <c:v>2.196E-3</c:v>
                </c:pt>
                <c:pt idx="4409">
                  <c:v>1.9319999999999999E-3</c:v>
                </c:pt>
                <c:pt idx="4410">
                  <c:v>1.7239999999999998E-3</c:v>
                </c:pt>
                <c:pt idx="4411">
                  <c:v>1.2469999999999998E-3</c:v>
                </c:pt>
                <c:pt idx="4412">
                  <c:v>2.774E-3</c:v>
                </c:pt>
                <c:pt idx="4413">
                  <c:v>4.6889999999999996E-3</c:v>
                </c:pt>
                <c:pt idx="4414">
                  <c:v>1.8550000000000001E-2</c:v>
                </c:pt>
                <c:pt idx="4415">
                  <c:v>2.5600000000000001E-2</c:v>
                </c:pt>
                <c:pt idx="4416">
                  <c:v>3.0050999999999998E-2</c:v>
                </c:pt>
                <c:pt idx="4417">
                  <c:v>6.7103999999999997E-2</c:v>
                </c:pt>
                <c:pt idx="4418">
                  <c:v>7.7795000000000003E-2</c:v>
                </c:pt>
                <c:pt idx="4419">
                  <c:v>7.6505999999999991E-2</c:v>
                </c:pt>
                <c:pt idx="4420">
                  <c:v>8.4484999999999991E-2</c:v>
                </c:pt>
                <c:pt idx="4421">
                  <c:v>7.9302999999999998E-2</c:v>
                </c:pt>
                <c:pt idx="4422">
                  <c:v>6.5494999999999998E-2</c:v>
                </c:pt>
                <c:pt idx="4423">
                  <c:v>6.634799999999999E-2</c:v>
                </c:pt>
                <c:pt idx="4424">
                  <c:v>6.4690999999999999E-2</c:v>
                </c:pt>
                <c:pt idx="4425">
                  <c:v>6.2370000000000002E-2</c:v>
                </c:pt>
                <c:pt idx="4426">
                  <c:v>5.3128999999999996E-2</c:v>
                </c:pt>
                <c:pt idx="4427">
                  <c:v>5.6613999999999998E-2</c:v>
                </c:pt>
                <c:pt idx="4428">
                  <c:v>5.3124999999999999E-2</c:v>
                </c:pt>
                <c:pt idx="4429">
                  <c:v>4.8104000000000001E-2</c:v>
                </c:pt>
                <c:pt idx="4430">
                  <c:v>4.1943000000000001E-2</c:v>
                </c:pt>
                <c:pt idx="4431">
                  <c:v>3.6266E-2</c:v>
                </c:pt>
                <c:pt idx="4432">
                  <c:v>2.5162E-2</c:v>
                </c:pt>
                <c:pt idx="4433">
                  <c:v>2.7934999999999998E-2</c:v>
                </c:pt>
                <c:pt idx="4434">
                  <c:v>2.5273E-2</c:v>
                </c:pt>
                <c:pt idx="4435">
                  <c:v>2.3362999999999998E-2</c:v>
                </c:pt>
                <c:pt idx="4436">
                  <c:v>4.2678999999999995E-2</c:v>
                </c:pt>
                <c:pt idx="4437">
                  <c:v>4.4195999999999999E-2</c:v>
                </c:pt>
                <c:pt idx="4438">
                  <c:v>4.9797999999999995E-2</c:v>
                </c:pt>
                <c:pt idx="4439">
                  <c:v>4.3778999999999998E-2</c:v>
                </c:pt>
                <c:pt idx="4440">
                  <c:v>4.2367999999999996E-2</c:v>
                </c:pt>
                <c:pt idx="4441">
                  <c:v>3.6667999999999999E-2</c:v>
                </c:pt>
                <c:pt idx="4442">
                  <c:v>4.0548000000000001E-2</c:v>
                </c:pt>
                <c:pt idx="4443">
                  <c:v>3.7959E-2</c:v>
                </c:pt>
                <c:pt idx="4444">
                  <c:v>3.6664999999999996E-2</c:v>
                </c:pt>
                <c:pt idx="4445">
                  <c:v>3.3058999999999998E-2</c:v>
                </c:pt>
                <c:pt idx="4446">
                  <c:v>3.0672999999999999E-2</c:v>
                </c:pt>
                <c:pt idx="4447">
                  <c:v>2.5869E-2</c:v>
                </c:pt>
                <c:pt idx="4448">
                  <c:v>2.1250000000000002E-2</c:v>
                </c:pt>
                <c:pt idx="4449">
                  <c:v>1.6684000000000001E-2</c:v>
                </c:pt>
                <c:pt idx="4450">
                  <c:v>2.4353999999999997E-2</c:v>
                </c:pt>
                <c:pt idx="4451">
                  <c:v>3.0080000000000003E-2</c:v>
                </c:pt>
                <c:pt idx="4452">
                  <c:v>3.0206E-2</c:v>
                </c:pt>
                <c:pt idx="4453">
                  <c:v>2.6093999999999999E-2</c:v>
                </c:pt>
                <c:pt idx="4454">
                  <c:v>2.1366E-2</c:v>
                </c:pt>
                <c:pt idx="4455">
                  <c:v>1.3366999999999999E-2</c:v>
                </c:pt>
                <c:pt idx="4456">
                  <c:v>1.6912E-2</c:v>
                </c:pt>
                <c:pt idx="4457">
                  <c:v>2.0712999999999999E-2</c:v>
                </c:pt>
                <c:pt idx="4458">
                  <c:v>2.3476999999999998E-2</c:v>
                </c:pt>
                <c:pt idx="4459">
                  <c:v>1.9410999999999998E-2</c:v>
                </c:pt>
                <c:pt idx="4460">
                  <c:v>2.1231E-2</c:v>
                </c:pt>
                <c:pt idx="4461">
                  <c:v>1.6088999999999999E-2</c:v>
                </c:pt>
                <c:pt idx="4462">
                  <c:v>1.5695999999999998E-2</c:v>
                </c:pt>
                <c:pt idx="4463">
                  <c:v>1.3507E-2</c:v>
                </c:pt>
                <c:pt idx="4464">
                  <c:v>1.2029E-2</c:v>
                </c:pt>
                <c:pt idx="4465">
                  <c:v>1.3729E-2</c:v>
                </c:pt>
                <c:pt idx="4466">
                  <c:v>1.2076E-2</c:v>
                </c:pt>
                <c:pt idx="4467">
                  <c:v>1.1904E-2</c:v>
                </c:pt>
                <c:pt idx="4468">
                  <c:v>9.5589999999999998E-3</c:v>
                </c:pt>
                <c:pt idx="4469">
                  <c:v>8.9839999999999989E-3</c:v>
                </c:pt>
                <c:pt idx="4470">
                  <c:v>8.0979999999999993E-3</c:v>
                </c:pt>
                <c:pt idx="4471">
                  <c:v>6.7329999999999994E-3</c:v>
                </c:pt>
                <c:pt idx="4472">
                  <c:v>5.2919999999999998E-3</c:v>
                </c:pt>
                <c:pt idx="4473">
                  <c:v>4.4770000000000001E-3</c:v>
                </c:pt>
                <c:pt idx="4474">
                  <c:v>7.5940000000000001E-3</c:v>
                </c:pt>
                <c:pt idx="4475">
                  <c:v>7.5600000000000007E-3</c:v>
                </c:pt>
                <c:pt idx="4476">
                  <c:v>5.4329999999999995E-3</c:v>
                </c:pt>
                <c:pt idx="4477">
                  <c:v>9.6579999999999999E-3</c:v>
                </c:pt>
                <c:pt idx="4478">
                  <c:v>5.3800000000000002E-3</c:v>
                </c:pt>
                <c:pt idx="4479">
                  <c:v>9.130000000000001E-3</c:v>
                </c:pt>
                <c:pt idx="4480">
                  <c:v>1.1340999999999999E-2</c:v>
                </c:pt>
                <c:pt idx="4481">
                  <c:v>1.5063999999999999E-2</c:v>
                </c:pt>
                <c:pt idx="4482">
                  <c:v>1.4459E-2</c:v>
                </c:pt>
                <c:pt idx="4483">
                  <c:v>1.3951999999999999E-2</c:v>
                </c:pt>
                <c:pt idx="4484">
                  <c:v>1.1807E-2</c:v>
                </c:pt>
                <c:pt idx="4485">
                  <c:v>1.2234E-2</c:v>
                </c:pt>
                <c:pt idx="4486">
                  <c:v>1.3266999999999999E-2</c:v>
                </c:pt>
                <c:pt idx="4487">
                  <c:v>1.2496E-2</c:v>
                </c:pt>
                <c:pt idx="4488">
                  <c:v>1.6540000000000003E-2</c:v>
                </c:pt>
                <c:pt idx="4489">
                  <c:v>2.7851999999999998E-2</c:v>
                </c:pt>
                <c:pt idx="4490">
                  <c:v>3.2064999999999996E-2</c:v>
                </c:pt>
                <c:pt idx="4491">
                  <c:v>4.1128999999999999E-2</c:v>
                </c:pt>
                <c:pt idx="4492">
                  <c:v>4.1450000000000001E-2</c:v>
                </c:pt>
                <c:pt idx="4493">
                  <c:v>4.4496000000000001E-2</c:v>
                </c:pt>
                <c:pt idx="4494">
                  <c:v>4.1924999999999997E-2</c:v>
                </c:pt>
                <c:pt idx="4495">
                  <c:v>4.2599999999999999E-2</c:v>
                </c:pt>
                <c:pt idx="4496">
                  <c:v>3.1274999999999997E-2</c:v>
                </c:pt>
                <c:pt idx="4497">
                  <c:v>2.7635E-2</c:v>
                </c:pt>
                <c:pt idx="4498">
                  <c:v>2.3049E-2</c:v>
                </c:pt>
                <c:pt idx="4499">
                  <c:v>3.7357999999999995E-2</c:v>
                </c:pt>
                <c:pt idx="4500">
                  <c:v>3.5254000000000001E-2</c:v>
                </c:pt>
                <c:pt idx="4501">
                  <c:v>4.1744999999999997E-2</c:v>
                </c:pt>
                <c:pt idx="4502">
                  <c:v>3.4329999999999999E-2</c:v>
                </c:pt>
                <c:pt idx="4503">
                  <c:v>3.2667000000000002E-2</c:v>
                </c:pt>
                <c:pt idx="4504">
                  <c:v>3.1711999999999997E-2</c:v>
                </c:pt>
                <c:pt idx="4505">
                  <c:v>3.2371999999999998E-2</c:v>
                </c:pt>
                <c:pt idx="4506">
                  <c:v>2.6542E-2</c:v>
                </c:pt>
                <c:pt idx="4507">
                  <c:v>2.3651999999999999E-2</c:v>
                </c:pt>
                <c:pt idx="4508">
                  <c:v>2.6893999999999998E-2</c:v>
                </c:pt>
                <c:pt idx="4509">
                  <c:v>3.2987999999999996E-2</c:v>
                </c:pt>
                <c:pt idx="4510">
                  <c:v>2.7893999999999999E-2</c:v>
                </c:pt>
                <c:pt idx="4511">
                  <c:v>2.7126999999999998E-2</c:v>
                </c:pt>
                <c:pt idx="4512">
                  <c:v>2.4157999999999999E-2</c:v>
                </c:pt>
                <c:pt idx="4513">
                  <c:v>1.7590999999999999E-2</c:v>
                </c:pt>
                <c:pt idx="4514">
                  <c:v>2.0974E-2</c:v>
                </c:pt>
                <c:pt idx="4515">
                  <c:v>2.7545E-2</c:v>
                </c:pt>
                <c:pt idx="4516">
                  <c:v>2.0458E-2</c:v>
                </c:pt>
                <c:pt idx="4517">
                  <c:v>2.2896E-2</c:v>
                </c:pt>
                <c:pt idx="4518">
                  <c:v>1.9730999999999999E-2</c:v>
                </c:pt>
                <c:pt idx="4519">
                  <c:v>2.5588999999999997E-2</c:v>
                </c:pt>
                <c:pt idx="4520">
                  <c:v>2.7872999999999998E-2</c:v>
                </c:pt>
                <c:pt idx="4521">
                  <c:v>2.7715E-2</c:v>
                </c:pt>
                <c:pt idx="4522">
                  <c:v>2.2760000000000002E-2</c:v>
                </c:pt>
                <c:pt idx="4523">
                  <c:v>2.3983999999999998E-2</c:v>
                </c:pt>
                <c:pt idx="4524">
                  <c:v>2.2686999999999999E-2</c:v>
                </c:pt>
                <c:pt idx="4525">
                  <c:v>1.8043999999999998E-2</c:v>
                </c:pt>
                <c:pt idx="4526">
                  <c:v>1.4442999999999999E-2</c:v>
                </c:pt>
                <c:pt idx="4527">
                  <c:v>8.4429999999999991E-3</c:v>
                </c:pt>
                <c:pt idx="4528">
                  <c:v>1.0386999999999999E-2</c:v>
                </c:pt>
                <c:pt idx="4529">
                  <c:v>8.6959999999999989E-3</c:v>
                </c:pt>
                <c:pt idx="4530">
                  <c:v>7.509E-3</c:v>
                </c:pt>
                <c:pt idx="4531">
                  <c:v>4.9979999999999998E-3</c:v>
                </c:pt>
                <c:pt idx="4532">
                  <c:v>3.986E-3</c:v>
                </c:pt>
                <c:pt idx="4533">
                  <c:v>3.7939999999999996E-3</c:v>
                </c:pt>
                <c:pt idx="4534">
                  <c:v>6.574E-3</c:v>
                </c:pt>
                <c:pt idx="4535">
                  <c:v>9.8029999999999992E-3</c:v>
                </c:pt>
                <c:pt idx="4536">
                  <c:v>1.3618999999999999E-2</c:v>
                </c:pt>
                <c:pt idx="4537">
                  <c:v>1.2541999999999999E-2</c:v>
                </c:pt>
                <c:pt idx="4538">
                  <c:v>1.1694999999999999E-2</c:v>
                </c:pt>
                <c:pt idx="4539">
                  <c:v>1.2284999999999999E-2</c:v>
                </c:pt>
                <c:pt idx="4540">
                  <c:v>1.1968999999999999E-2</c:v>
                </c:pt>
                <c:pt idx="4541">
                  <c:v>1.1758999999999999E-2</c:v>
                </c:pt>
                <c:pt idx="4542">
                  <c:v>1.6702999999999999E-2</c:v>
                </c:pt>
                <c:pt idx="4543">
                  <c:v>1.7378999999999999E-2</c:v>
                </c:pt>
                <c:pt idx="4544">
                  <c:v>1.6743999999999998E-2</c:v>
                </c:pt>
                <c:pt idx="4545">
                  <c:v>1.1684999999999999E-2</c:v>
                </c:pt>
                <c:pt idx="4546">
                  <c:v>1.3165E-2</c:v>
                </c:pt>
                <c:pt idx="4547">
                  <c:v>1.3552E-2</c:v>
                </c:pt>
                <c:pt idx="4548">
                  <c:v>8.6479999999999994E-3</c:v>
                </c:pt>
                <c:pt idx="4549">
                  <c:v>7.9039999999999996E-3</c:v>
                </c:pt>
                <c:pt idx="4550">
                  <c:v>6.8179999999999994E-3</c:v>
                </c:pt>
                <c:pt idx="4551">
                  <c:v>1.5486E-2</c:v>
                </c:pt>
                <c:pt idx="4552">
                  <c:v>1.8418999999999998E-2</c:v>
                </c:pt>
                <c:pt idx="4553">
                  <c:v>1.6344000000000001E-2</c:v>
                </c:pt>
                <c:pt idx="4554">
                  <c:v>1.1823E-2</c:v>
                </c:pt>
                <c:pt idx="4555">
                  <c:v>1.1889E-2</c:v>
                </c:pt>
                <c:pt idx="4556">
                  <c:v>9.8989999999999998E-3</c:v>
                </c:pt>
                <c:pt idx="4557">
                  <c:v>1.4704999999999999E-2</c:v>
                </c:pt>
                <c:pt idx="4558">
                  <c:v>1.0465E-2</c:v>
                </c:pt>
                <c:pt idx="4559">
                  <c:v>7.9959999999999996E-3</c:v>
                </c:pt>
                <c:pt idx="4560">
                  <c:v>1.2941999999999999E-2</c:v>
                </c:pt>
                <c:pt idx="4561">
                  <c:v>1.1106999999999999E-2</c:v>
                </c:pt>
                <c:pt idx="4562">
                  <c:v>8.3169999999999997E-3</c:v>
                </c:pt>
                <c:pt idx="4563">
                  <c:v>9.0500000000000008E-3</c:v>
                </c:pt>
                <c:pt idx="4564">
                  <c:v>1.2529E-2</c:v>
                </c:pt>
                <c:pt idx="4565">
                  <c:v>1.4046999999999999E-2</c:v>
                </c:pt>
                <c:pt idx="4566">
                  <c:v>2.46E-2</c:v>
                </c:pt>
                <c:pt idx="4567">
                  <c:v>2.4027E-2</c:v>
                </c:pt>
                <c:pt idx="4568">
                  <c:v>2.2387000000000001E-2</c:v>
                </c:pt>
                <c:pt idx="4569">
                  <c:v>1.67E-2</c:v>
                </c:pt>
                <c:pt idx="4570">
                  <c:v>1.7187000000000001E-2</c:v>
                </c:pt>
                <c:pt idx="4571">
                  <c:v>1.4251999999999999E-2</c:v>
                </c:pt>
                <c:pt idx="4572">
                  <c:v>1.2865E-2</c:v>
                </c:pt>
                <c:pt idx="4573">
                  <c:v>9.7509999999999993E-3</c:v>
                </c:pt>
                <c:pt idx="4574">
                  <c:v>1.2005E-2</c:v>
                </c:pt>
                <c:pt idx="4575">
                  <c:v>1.9754999999999998E-2</c:v>
                </c:pt>
                <c:pt idx="4576">
                  <c:v>1.8447999999999999E-2</c:v>
                </c:pt>
                <c:pt idx="4577">
                  <c:v>1.3503999999999999E-2</c:v>
                </c:pt>
                <c:pt idx="4578">
                  <c:v>1.1802999999999999E-2</c:v>
                </c:pt>
                <c:pt idx="4579">
                  <c:v>1.839E-2</c:v>
                </c:pt>
                <c:pt idx="4580">
                  <c:v>2.1787999999999998E-2</c:v>
                </c:pt>
                <c:pt idx="4581">
                  <c:v>8.3680000000000004E-3</c:v>
                </c:pt>
                <c:pt idx="4582">
                  <c:v>1.1287999999999999E-2</c:v>
                </c:pt>
                <c:pt idx="4583">
                  <c:v>1.0038E-2</c:v>
                </c:pt>
                <c:pt idx="4584">
                  <c:v>6.1789999999999996E-3</c:v>
                </c:pt>
                <c:pt idx="4585">
                  <c:v>6.4609999999999997E-3</c:v>
                </c:pt>
                <c:pt idx="4586">
                  <c:v>4.4889999999999999E-3</c:v>
                </c:pt>
                <c:pt idx="4587">
                  <c:v>3.101E-3</c:v>
                </c:pt>
                <c:pt idx="4588">
                  <c:v>4.516E-3</c:v>
                </c:pt>
                <c:pt idx="4589">
                  <c:v>3.8319999999999999E-3</c:v>
                </c:pt>
                <c:pt idx="4590">
                  <c:v>8.7930000000000005E-3</c:v>
                </c:pt>
                <c:pt idx="4591">
                  <c:v>8.1329999999999996E-3</c:v>
                </c:pt>
                <c:pt idx="4592">
                  <c:v>1.1344E-2</c:v>
                </c:pt>
                <c:pt idx="4593">
                  <c:v>1.1764E-2</c:v>
                </c:pt>
                <c:pt idx="4594">
                  <c:v>1.2326E-2</c:v>
                </c:pt>
                <c:pt idx="4595">
                  <c:v>2.4163999999999998E-2</c:v>
                </c:pt>
                <c:pt idx="4596">
                  <c:v>3.1605000000000001E-2</c:v>
                </c:pt>
                <c:pt idx="4597">
                  <c:v>4.2276000000000001E-2</c:v>
                </c:pt>
                <c:pt idx="4598">
                  <c:v>4.6235999999999999E-2</c:v>
                </c:pt>
                <c:pt idx="4599">
                  <c:v>4.7144999999999999E-2</c:v>
                </c:pt>
                <c:pt idx="4600">
                  <c:v>4.5790000000000004E-2</c:v>
                </c:pt>
                <c:pt idx="4601">
                  <c:v>4.1887999999999995E-2</c:v>
                </c:pt>
                <c:pt idx="4602">
                  <c:v>5.6603999999999995E-2</c:v>
                </c:pt>
                <c:pt idx="4603">
                  <c:v>5.8784999999999997E-2</c:v>
                </c:pt>
                <c:pt idx="4604">
                  <c:v>6.4743999999999996E-2</c:v>
                </c:pt>
                <c:pt idx="4605">
                  <c:v>5.1514999999999998E-2</c:v>
                </c:pt>
                <c:pt idx="4606">
                  <c:v>5.2603999999999998E-2</c:v>
                </c:pt>
                <c:pt idx="4607">
                  <c:v>4.8516999999999998E-2</c:v>
                </c:pt>
                <c:pt idx="4608">
                  <c:v>4.5970999999999998E-2</c:v>
                </c:pt>
                <c:pt idx="4609">
                  <c:v>4.6488999999999996E-2</c:v>
                </c:pt>
                <c:pt idx="4610">
                  <c:v>4.6495999999999996E-2</c:v>
                </c:pt>
                <c:pt idx="4611">
                  <c:v>4.4450999999999997E-2</c:v>
                </c:pt>
                <c:pt idx="4612">
                  <c:v>4.2675999999999999E-2</c:v>
                </c:pt>
                <c:pt idx="4613">
                  <c:v>3.9203999999999996E-2</c:v>
                </c:pt>
                <c:pt idx="4614">
                  <c:v>3.9690000000000003E-2</c:v>
                </c:pt>
                <c:pt idx="4615">
                  <c:v>4.0386999999999999E-2</c:v>
                </c:pt>
                <c:pt idx="4616">
                  <c:v>4.3990999999999995E-2</c:v>
                </c:pt>
                <c:pt idx="4617">
                  <c:v>6.1135999999999996E-2</c:v>
                </c:pt>
                <c:pt idx="4618">
                  <c:v>6.2660000000000007E-2</c:v>
                </c:pt>
                <c:pt idx="4619">
                  <c:v>6.0212999999999996E-2</c:v>
                </c:pt>
                <c:pt idx="4620">
                  <c:v>4.7063000000000001E-2</c:v>
                </c:pt>
                <c:pt idx="4621">
                  <c:v>4.5451999999999999E-2</c:v>
                </c:pt>
                <c:pt idx="4622">
                  <c:v>3.4487999999999998E-2</c:v>
                </c:pt>
                <c:pt idx="4623">
                  <c:v>3.7687999999999999E-2</c:v>
                </c:pt>
                <c:pt idx="4624">
                  <c:v>3.2926999999999998E-2</c:v>
                </c:pt>
                <c:pt idx="4625">
                  <c:v>3.2929E-2</c:v>
                </c:pt>
                <c:pt idx="4626">
                  <c:v>2.9800999999999998E-2</c:v>
                </c:pt>
                <c:pt idx="4627">
                  <c:v>2.5152999999999998E-2</c:v>
                </c:pt>
                <c:pt idx="4628">
                  <c:v>1.0721999999999999E-2</c:v>
                </c:pt>
                <c:pt idx="4629">
                  <c:v>1.2399E-2</c:v>
                </c:pt>
                <c:pt idx="4630">
                  <c:v>9.4109999999999992E-3</c:v>
                </c:pt>
                <c:pt idx="4631">
                  <c:v>1.0057E-2</c:v>
                </c:pt>
                <c:pt idx="4632">
                  <c:v>1.2737999999999999E-2</c:v>
                </c:pt>
                <c:pt idx="4633">
                  <c:v>7.4969999999999993E-3</c:v>
                </c:pt>
                <c:pt idx="4634">
                  <c:v>5.9129999999999999E-3</c:v>
                </c:pt>
                <c:pt idx="4635">
                  <c:v>4.8969999999999994E-3</c:v>
                </c:pt>
                <c:pt idx="4636">
                  <c:v>1.0841999999999999E-2</c:v>
                </c:pt>
                <c:pt idx="4637">
                  <c:v>1.9977999999999999E-2</c:v>
                </c:pt>
                <c:pt idx="4638">
                  <c:v>2.1101999999999999E-2</c:v>
                </c:pt>
                <c:pt idx="4639">
                  <c:v>2.1901999999999998E-2</c:v>
                </c:pt>
                <c:pt idx="4640">
                  <c:v>1.7554E-2</c:v>
                </c:pt>
                <c:pt idx="4641">
                  <c:v>1.9495999999999999E-2</c:v>
                </c:pt>
                <c:pt idx="4642">
                  <c:v>2.1700999999999998E-2</c:v>
                </c:pt>
                <c:pt idx="4643">
                  <c:v>2.3293999999999999E-2</c:v>
                </c:pt>
                <c:pt idx="4644">
                  <c:v>2.6737999999999998E-2</c:v>
                </c:pt>
                <c:pt idx="4645">
                  <c:v>2.3157999999999998E-2</c:v>
                </c:pt>
                <c:pt idx="4646">
                  <c:v>3.2774999999999999E-2</c:v>
                </c:pt>
                <c:pt idx="4647">
                  <c:v>3.6638999999999998E-2</c:v>
                </c:pt>
                <c:pt idx="4648">
                  <c:v>4.2480000000000004E-2</c:v>
                </c:pt>
                <c:pt idx="4649">
                  <c:v>5.8653999999999998E-2</c:v>
                </c:pt>
                <c:pt idx="4650">
                  <c:v>6.5624000000000002E-2</c:v>
                </c:pt>
                <c:pt idx="4651">
                  <c:v>8.6820000000000008E-2</c:v>
                </c:pt>
                <c:pt idx="4652">
                  <c:v>8.9623999999999995E-2</c:v>
                </c:pt>
                <c:pt idx="4653">
                  <c:v>7.6871999999999996E-2</c:v>
                </c:pt>
                <c:pt idx="4654">
                  <c:v>8.3533999999999997E-2</c:v>
                </c:pt>
                <c:pt idx="4655">
                  <c:v>8.0183999999999991E-2</c:v>
                </c:pt>
                <c:pt idx="4656">
                  <c:v>7.4721999999999997E-2</c:v>
                </c:pt>
                <c:pt idx="4657">
                  <c:v>8.2625999999999991E-2</c:v>
                </c:pt>
                <c:pt idx="4658">
                  <c:v>7.4730999999999992E-2</c:v>
                </c:pt>
                <c:pt idx="4659">
                  <c:v>7.0516999999999996E-2</c:v>
                </c:pt>
                <c:pt idx="4660">
                  <c:v>6.9422999999999999E-2</c:v>
                </c:pt>
                <c:pt idx="4661">
                  <c:v>6.6175999999999999E-2</c:v>
                </c:pt>
                <c:pt idx="4662">
                  <c:v>5.8254999999999994E-2</c:v>
                </c:pt>
                <c:pt idx="4663">
                  <c:v>5.1751999999999999E-2</c:v>
                </c:pt>
                <c:pt idx="4664">
                  <c:v>4.1480999999999997E-2</c:v>
                </c:pt>
                <c:pt idx="4665">
                  <c:v>4.4086E-2</c:v>
                </c:pt>
                <c:pt idx="4666">
                  <c:v>3.7680999999999999E-2</c:v>
                </c:pt>
                <c:pt idx="4667">
                  <c:v>3.9245999999999996E-2</c:v>
                </c:pt>
                <c:pt idx="4668">
                  <c:v>4.0812999999999995E-2</c:v>
                </c:pt>
                <c:pt idx="4669">
                  <c:v>3.9530999999999997E-2</c:v>
                </c:pt>
                <c:pt idx="4670">
                  <c:v>3.4686000000000002E-2</c:v>
                </c:pt>
                <c:pt idx="4671">
                  <c:v>3.2894E-2</c:v>
                </c:pt>
                <c:pt idx="4672">
                  <c:v>3.0081E-2</c:v>
                </c:pt>
                <c:pt idx="4673">
                  <c:v>2.7878E-2</c:v>
                </c:pt>
                <c:pt idx="4674">
                  <c:v>2.5101999999999999E-2</c:v>
                </c:pt>
                <c:pt idx="4675">
                  <c:v>2.2532999999999997E-2</c:v>
                </c:pt>
                <c:pt idx="4676">
                  <c:v>2.2131999999999999E-2</c:v>
                </c:pt>
                <c:pt idx="4677">
                  <c:v>1.6752E-2</c:v>
                </c:pt>
                <c:pt idx="4678">
                  <c:v>1.576E-2</c:v>
                </c:pt>
                <c:pt idx="4679">
                  <c:v>1.6885999999999998E-2</c:v>
                </c:pt>
                <c:pt idx="4680">
                  <c:v>1.7018999999999999E-2</c:v>
                </c:pt>
                <c:pt idx="4681">
                  <c:v>2.2411999999999998E-2</c:v>
                </c:pt>
                <c:pt idx="4682">
                  <c:v>1.5820000000000001E-2</c:v>
                </c:pt>
                <c:pt idx="4683">
                  <c:v>1.7592E-2</c:v>
                </c:pt>
                <c:pt idx="4684">
                  <c:v>2.0768999999999999E-2</c:v>
                </c:pt>
                <c:pt idx="4685">
                  <c:v>2.4424999999999999E-2</c:v>
                </c:pt>
                <c:pt idx="4686">
                  <c:v>2.5947999999999999E-2</c:v>
                </c:pt>
                <c:pt idx="4687">
                  <c:v>2.8187999999999998E-2</c:v>
                </c:pt>
                <c:pt idx="4688">
                  <c:v>2.3375E-2</c:v>
                </c:pt>
                <c:pt idx="4689">
                  <c:v>2.2067E-2</c:v>
                </c:pt>
                <c:pt idx="4690">
                  <c:v>1.9923E-2</c:v>
                </c:pt>
                <c:pt idx="4691">
                  <c:v>1.7187000000000001E-2</c:v>
                </c:pt>
                <c:pt idx="4692">
                  <c:v>1.4345E-2</c:v>
                </c:pt>
                <c:pt idx="4693">
                  <c:v>2.0641E-2</c:v>
                </c:pt>
                <c:pt idx="4694">
                  <c:v>1.9137999999999999E-2</c:v>
                </c:pt>
                <c:pt idx="4695">
                  <c:v>1.6958999999999998E-2</c:v>
                </c:pt>
                <c:pt idx="4696">
                  <c:v>1.2636999999999999E-2</c:v>
                </c:pt>
                <c:pt idx="4697">
                  <c:v>1.3512999999999999E-2</c:v>
                </c:pt>
                <c:pt idx="4698">
                  <c:v>1.1686999999999999E-2</c:v>
                </c:pt>
                <c:pt idx="4699">
                  <c:v>1.1405999999999999E-2</c:v>
                </c:pt>
                <c:pt idx="4700">
                  <c:v>1.9348000000000001E-2</c:v>
                </c:pt>
                <c:pt idx="4701">
                  <c:v>2.1967999999999998E-2</c:v>
                </c:pt>
                <c:pt idx="4702">
                  <c:v>2.2321999999999998E-2</c:v>
                </c:pt>
                <c:pt idx="4703">
                  <c:v>3.2217999999999997E-2</c:v>
                </c:pt>
                <c:pt idx="4704">
                  <c:v>4.0965000000000001E-2</c:v>
                </c:pt>
                <c:pt idx="4705">
                  <c:v>4.3120000000000006E-2</c:v>
                </c:pt>
                <c:pt idx="4706">
                  <c:v>4.0089E-2</c:v>
                </c:pt>
                <c:pt idx="4707">
                  <c:v>4.3046999999999995E-2</c:v>
                </c:pt>
                <c:pt idx="4708">
                  <c:v>4.3976999999999995E-2</c:v>
                </c:pt>
                <c:pt idx="4709">
                  <c:v>4.0168999999999996E-2</c:v>
                </c:pt>
                <c:pt idx="4710">
                  <c:v>3.3989999999999999E-2</c:v>
                </c:pt>
                <c:pt idx="4711">
                  <c:v>2.7458E-2</c:v>
                </c:pt>
                <c:pt idx="4712">
                  <c:v>1.9195E-2</c:v>
                </c:pt>
                <c:pt idx="4713">
                  <c:v>1.7940999999999999E-2</c:v>
                </c:pt>
                <c:pt idx="4714">
                  <c:v>2.6348999999999997E-2</c:v>
                </c:pt>
                <c:pt idx="4715">
                  <c:v>3.4847999999999997E-2</c:v>
                </c:pt>
                <c:pt idx="4716">
                  <c:v>4.0195999999999996E-2</c:v>
                </c:pt>
                <c:pt idx="4717">
                  <c:v>4.0410000000000001E-2</c:v>
                </c:pt>
                <c:pt idx="4718">
                  <c:v>3.6332999999999997E-2</c:v>
                </c:pt>
                <c:pt idx="4719">
                  <c:v>3.2909000000000001E-2</c:v>
                </c:pt>
                <c:pt idx="4720">
                  <c:v>2.4735E-2</c:v>
                </c:pt>
                <c:pt idx="4721">
                  <c:v>2.7950000000000003E-2</c:v>
                </c:pt>
                <c:pt idx="4722">
                  <c:v>2.5503999999999999E-2</c:v>
                </c:pt>
                <c:pt idx="4723">
                  <c:v>2.1551000000000001E-2</c:v>
                </c:pt>
                <c:pt idx="4724">
                  <c:v>1.9098E-2</c:v>
                </c:pt>
                <c:pt idx="4725">
                  <c:v>2.2051999999999999E-2</c:v>
                </c:pt>
                <c:pt idx="4726">
                  <c:v>1.8560999999999998E-2</c:v>
                </c:pt>
                <c:pt idx="4727">
                  <c:v>1.5514E-2</c:v>
                </c:pt>
                <c:pt idx="4728">
                  <c:v>1.4926E-2</c:v>
                </c:pt>
                <c:pt idx="4729">
                  <c:v>2.5062999999999998E-2</c:v>
                </c:pt>
                <c:pt idx="4730">
                  <c:v>1.9466000000000001E-2</c:v>
                </c:pt>
                <c:pt idx="4731">
                  <c:v>1.5837E-2</c:v>
                </c:pt>
                <c:pt idx="4732">
                  <c:v>1.5896999999999998E-2</c:v>
                </c:pt>
                <c:pt idx="4733">
                  <c:v>2.3056E-2</c:v>
                </c:pt>
                <c:pt idx="4734">
                  <c:v>1.5945000000000001E-2</c:v>
                </c:pt>
                <c:pt idx="4735">
                  <c:v>2.3906999999999998E-2</c:v>
                </c:pt>
                <c:pt idx="4736">
                  <c:v>2.222E-2</c:v>
                </c:pt>
                <c:pt idx="4737">
                  <c:v>1.6740000000000001E-2</c:v>
                </c:pt>
                <c:pt idx="4738">
                  <c:v>1.6854999999999998E-2</c:v>
                </c:pt>
                <c:pt idx="4739">
                  <c:v>1.0477E-2</c:v>
                </c:pt>
                <c:pt idx="4740">
                  <c:v>7.0679999999999996E-3</c:v>
                </c:pt>
                <c:pt idx="4741">
                  <c:v>6.9389999999999999E-3</c:v>
                </c:pt>
                <c:pt idx="4742">
                  <c:v>1.4206E-2</c:v>
                </c:pt>
                <c:pt idx="4743">
                  <c:v>1.6274999999999998E-2</c:v>
                </c:pt>
                <c:pt idx="4744">
                  <c:v>1.5764E-2</c:v>
                </c:pt>
                <c:pt idx="4745">
                  <c:v>1.6233000000000001E-2</c:v>
                </c:pt>
                <c:pt idx="4746">
                  <c:v>1.4417999999999999E-2</c:v>
                </c:pt>
                <c:pt idx="4747">
                  <c:v>1.4674999999999999E-2</c:v>
                </c:pt>
                <c:pt idx="4748">
                  <c:v>1.4332999999999999E-2</c:v>
                </c:pt>
                <c:pt idx="4749">
                  <c:v>1.2660000000000001E-2</c:v>
                </c:pt>
                <c:pt idx="4750">
                  <c:v>6.4279999999999997E-3</c:v>
                </c:pt>
                <c:pt idx="4751">
                  <c:v>5.0520000000000001E-3</c:v>
                </c:pt>
                <c:pt idx="4752">
                  <c:v>6.6200000000000009E-3</c:v>
                </c:pt>
                <c:pt idx="4753">
                  <c:v>4.2979999999999997E-3</c:v>
                </c:pt>
                <c:pt idx="4754">
                  <c:v>5.1069999999999996E-3</c:v>
                </c:pt>
                <c:pt idx="4755">
                  <c:v>4.9049999999999996E-3</c:v>
                </c:pt>
                <c:pt idx="4756">
                  <c:v>2.9250000000000001E-3</c:v>
                </c:pt>
                <c:pt idx="4757">
                  <c:v>3.0479999999999999E-3</c:v>
                </c:pt>
                <c:pt idx="4758">
                  <c:v>2.7409999999999999E-3</c:v>
                </c:pt>
                <c:pt idx="4759">
                  <c:v>3.0269999999999997E-3</c:v>
                </c:pt>
                <c:pt idx="4760">
                  <c:v>2.8760000000000001E-3</c:v>
                </c:pt>
                <c:pt idx="4761">
                  <c:v>2.9819999999999998E-3</c:v>
                </c:pt>
                <c:pt idx="4762">
                  <c:v>5.2350000000000001E-3</c:v>
                </c:pt>
                <c:pt idx="4763">
                  <c:v>3.9200000000000007E-3</c:v>
                </c:pt>
                <c:pt idx="4764">
                  <c:v>3.4200000000000003E-3</c:v>
                </c:pt>
                <c:pt idx="4765">
                  <c:v>4.8409999999999998E-3</c:v>
                </c:pt>
                <c:pt idx="4766">
                  <c:v>6.5800000000000008E-3</c:v>
                </c:pt>
                <c:pt idx="4767">
                  <c:v>5.2880000000000002E-3</c:v>
                </c:pt>
                <c:pt idx="4768">
                  <c:v>4.2680000000000001E-3</c:v>
                </c:pt>
                <c:pt idx="4769">
                  <c:v>3.4759999999999999E-3</c:v>
                </c:pt>
                <c:pt idx="4770">
                  <c:v>3.5439999999999998E-3</c:v>
                </c:pt>
                <c:pt idx="4771">
                  <c:v>8.1669999999999989E-3</c:v>
                </c:pt>
                <c:pt idx="4772">
                  <c:v>7.0200000000000002E-3</c:v>
                </c:pt>
                <c:pt idx="4773">
                  <c:v>6.4529999999999995E-3</c:v>
                </c:pt>
                <c:pt idx="4774">
                  <c:v>6.9589999999999999E-3</c:v>
                </c:pt>
                <c:pt idx="4775">
                  <c:v>6.3279999999999994E-3</c:v>
                </c:pt>
                <c:pt idx="4776">
                  <c:v>8.7209999999999996E-3</c:v>
                </c:pt>
                <c:pt idx="4777">
                  <c:v>8.0059999999999992E-3</c:v>
                </c:pt>
                <c:pt idx="4778">
                  <c:v>1.0370000000000001E-2</c:v>
                </c:pt>
                <c:pt idx="4779">
                  <c:v>8.572999999999999E-3</c:v>
                </c:pt>
                <c:pt idx="4780">
                  <c:v>8.4159999999999999E-3</c:v>
                </c:pt>
                <c:pt idx="4781">
                  <c:v>6.6660000000000001E-3</c:v>
                </c:pt>
                <c:pt idx="4782">
                  <c:v>1.1292999999999999E-2</c:v>
                </c:pt>
                <c:pt idx="4783">
                  <c:v>7.8300000000000002E-3</c:v>
                </c:pt>
                <c:pt idx="4784">
                  <c:v>6.7120000000000001E-3</c:v>
                </c:pt>
                <c:pt idx="4785">
                  <c:v>7.241E-3</c:v>
                </c:pt>
                <c:pt idx="4786">
                  <c:v>9.4349999999999989E-3</c:v>
                </c:pt>
                <c:pt idx="4787">
                  <c:v>8.6490000000000004E-3</c:v>
                </c:pt>
                <c:pt idx="4788">
                  <c:v>9.1919999999999988E-3</c:v>
                </c:pt>
                <c:pt idx="4789">
                  <c:v>1.0385E-2</c:v>
                </c:pt>
                <c:pt idx="4790">
                  <c:v>9.0130000000000002E-3</c:v>
                </c:pt>
                <c:pt idx="4791">
                  <c:v>7.2749999999999993E-3</c:v>
                </c:pt>
                <c:pt idx="4792">
                  <c:v>5.6100000000000004E-3</c:v>
                </c:pt>
                <c:pt idx="4793">
                  <c:v>5.0759999999999998E-3</c:v>
                </c:pt>
                <c:pt idx="4794">
                  <c:v>4.9959999999999996E-3</c:v>
                </c:pt>
                <c:pt idx="4795">
                  <c:v>4.4859999999999995E-3</c:v>
                </c:pt>
                <c:pt idx="4796">
                  <c:v>4.2620000000000002E-3</c:v>
                </c:pt>
                <c:pt idx="4797">
                  <c:v>2.5479999999999999E-3</c:v>
                </c:pt>
                <c:pt idx="4798">
                  <c:v>2.0479999999999999E-3</c:v>
                </c:pt>
                <c:pt idx="4799">
                  <c:v>5.7739999999999996E-3</c:v>
                </c:pt>
                <c:pt idx="4800">
                  <c:v>7.9709999999999989E-3</c:v>
                </c:pt>
                <c:pt idx="4801">
                  <c:v>1.2185999999999999E-2</c:v>
                </c:pt>
                <c:pt idx="4802">
                  <c:v>1.0291999999999999E-2</c:v>
                </c:pt>
                <c:pt idx="4803">
                  <c:v>9.9849999999999991E-3</c:v>
                </c:pt>
                <c:pt idx="4804">
                  <c:v>7.0269999999999994E-3</c:v>
                </c:pt>
                <c:pt idx="4805">
                  <c:v>6.6079999999999993E-3</c:v>
                </c:pt>
                <c:pt idx="4806">
                  <c:v>5.5069999999999997E-3</c:v>
                </c:pt>
                <c:pt idx="4807">
                  <c:v>5.7809999999999997E-3</c:v>
                </c:pt>
                <c:pt idx="4808">
                  <c:v>5.0009999999999994E-3</c:v>
                </c:pt>
                <c:pt idx="4809">
                  <c:v>5.0660000000000002E-3</c:v>
                </c:pt>
                <c:pt idx="4810">
                  <c:v>4.7590000000000002E-3</c:v>
                </c:pt>
                <c:pt idx="4811">
                  <c:v>5.5189999999999996E-3</c:v>
                </c:pt>
                <c:pt idx="4812">
                  <c:v>7.3309999999999998E-3</c:v>
                </c:pt>
                <c:pt idx="4813">
                  <c:v>1.5892E-2</c:v>
                </c:pt>
                <c:pt idx="4814">
                  <c:v>1.8334E-2</c:v>
                </c:pt>
                <c:pt idx="4815">
                  <c:v>1.8221999999999999E-2</c:v>
                </c:pt>
                <c:pt idx="4816">
                  <c:v>2.5375999999999999E-2</c:v>
                </c:pt>
                <c:pt idx="4817">
                  <c:v>2.8940000000000004E-2</c:v>
                </c:pt>
                <c:pt idx="4818">
                  <c:v>3.3003999999999999E-2</c:v>
                </c:pt>
                <c:pt idx="4819">
                  <c:v>3.0667E-2</c:v>
                </c:pt>
                <c:pt idx="4820">
                  <c:v>2.7604E-2</c:v>
                </c:pt>
                <c:pt idx="4821">
                  <c:v>2.7043999999999999E-2</c:v>
                </c:pt>
                <c:pt idx="4822">
                  <c:v>2.1183E-2</c:v>
                </c:pt>
                <c:pt idx="4823">
                  <c:v>1.9206000000000001E-2</c:v>
                </c:pt>
                <c:pt idx="4824">
                  <c:v>1.5636999999999998E-2</c:v>
                </c:pt>
                <c:pt idx="4825">
                  <c:v>1.5656E-2</c:v>
                </c:pt>
                <c:pt idx="4826">
                  <c:v>1.5321E-2</c:v>
                </c:pt>
                <c:pt idx="4827">
                  <c:v>1.5028999999999999E-2</c:v>
                </c:pt>
                <c:pt idx="4828">
                  <c:v>1.4615E-2</c:v>
                </c:pt>
                <c:pt idx="4829">
                  <c:v>1.2551999999999999E-2</c:v>
                </c:pt>
                <c:pt idx="4830">
                  <c:v>1.2459E-2</c:v>
                </c:pt>
                <c:pt idx="4831">
                  <c:v>9.2280000000000001E-3</c:v>
                </c:pt>
                <c:pt idx="4832">
                  <c:v>7.9150000000000002E-3</c:v>
                </c:pt>
                <c:pt idx="4833">
                  <c:v>8.149E-3</c:v>
                </c:pt>
                <c:pt idx="4834">
                  <c:v>1.0862999999999999E-2</c:v>
                </c:pt>
                <c:pt idx="4835">
                  <c:v>1.1542E-2</c:v>
                </c:pt>
                <c:pt idx="4836">
                  <c:v>7.6419999999999995E-3</c:v>
                </c:pt>
                <c:pt idx="4837">
                  <c:v>1.1757E-2</c:v>
                </c:pt>
                <c:pt idx="4838">
                  <c:v>9.1229999999999992E-3</c:v>
                </c:pt>
                <c:pt idx="4839">
                  <c:v>7.5400000000000007E-3</c:v>
                </c:pt>
                <c:pt idx="4840">
                  <c:v>6.9549999999999994E-3</c:v>
                </c:pt>
                <c:pt idx="4841">
                  <c:v>5.0349999999999995E-3</c:v>
                </c:pt>
                <c:pt idx="4842">
                  <c:v>4.3369999999999997E-3</c:v>
                </c:pt>
                <c:pt idx="4843">
                  <c:v>4.9919999999999999E-3</c:v>
                </c:pt>
                <c:pt idx="4844">
                  <c:v>3.6500000000000005E-3</c:v>
                </c:pt>
                <c:pt idx="4845">
                  <c:v>3.5700000000000003E-3</c:v>
                </c:pt>
                <c:pt idx="4846">
                  <c:v>3.075E-3</c:v>
                </c:pt>
                <c:pt idx="4847">
                  <c:v>4.0959999999999998E-3</c:v>
                </c:pt>
                <c:pt idx="4848">
                  <c:v>6.894E-3</c:v>
                </c:pt>
                <c:pt idx="4849">
                  <c:v>7.0759999999999998E-3</c:v>
                </c:pt>
                <c:pt idx="4850">
                  <c:v>1.4525E-2</c:v>
                </c:pt>
                <c:pt idx="4851">
                  <c:v>2.0324999999999999E-2</c:v>
                </c:pt>
                <c:pt idx="4852">
                  <c:v>2.3866999999999999E-2</c:v>
                </c:pt>
                <c:pt idx="4853">
                  <c:v>2.6124999999999999E-2</c:v>
                </c:pt>
                <c:pt idx="4854">
                  <c:v>3.0690000000000002E-2</c:v>
                </c:pt>
                <c:pt idx="4855">
                  <c:v>3.1793000000000002E-2</c:v>
                </c:pt>
                <c:pt idx="4856">
                  <c:v>3.9918999999999996E-2</c:v>
                </c:pt>
                <c:pt idx="4857">
                  <c:v>4.2992999999999996E-2</c:v>
                </c:pt>
                <c:pt idx="4858">
                  <c:v>4.8874000000000001E-2</c:v>
                </c:pt>
                <c:pt idx="4859">
                  <c:v>5.1907999999999996E-2</c:v>
                </c:pt>
                <c:pt idx="4860">
                  <c:v>5.6867999999999995E-2</c:v>
                </c:pt>
                <c:pt idx="4861">
                  <c:v>6.4381999999999995E-2</c:v>
                </c:pt>
                <c:pt idx="4862">
                  <c:v>0.10807899999999999</c:v>
                </c:pt>
                <c:pt idx="4863">
                  <c:v>0.10674099999999999</c:v>
                </c:pt>
                <c:pt idx="4864">
                  <c:v>0.107972</c:v>
                </c:pt>
                <c:pt idx="4865">
                  <c:v>0.111218</c:v>
                </c:pt>
                <c:pt idx="4866">
                  <c:v>0.13064599999999998</c:v>
                </c:pt>
                <c:pt idx="4867">
                  <c:v>0.14518699999999998</c:v>
                </c:pt>
                <c:pt idx="4868">
                  <c:v>0.17039499999999999</c:v>
                </c:pt>
                <c:pt idx="4869">
                  <c:v>0.19087499999999999</c:v>
                </c:pt>
                <c:pt idx="4870">
                  <c:v>0.20075599999999999</c:v>
                </c:pt>
                <c:pt idx="4871">
                  <c:v>0.23163000000000003</c:v>
                </c:pt>
                <c:pt idx="4872">
                  <c:v>0.23915499999999998</c:v>
                </c:pt>
                <c:pt idx="4873">
                  <c:v>0.24331000000000003</c:v>
                </c:pt>
                <c:pt idx="4874">
                  <c:v>0.24726199999999998</c:v>
                </c:pt>
                <c:pt idx="4875">
                  <c:v>0.26051599999999997</c:v>
                </c:pt>
                <c:pt idx="4876">
                  <c:v>0.29171900000000001</c:v>
                </c:pt>
                <c:pt idx="4877">
                  <c:v>0.29311100000000001</c:v>
                </c:pt>
                <c:pt idx="4878">
                  <c:v>0.29029899999999997</c:v>
                </c:pt>
                <c:pt idx="4879">
                  <c:v>0.30585000000000001</c:v>
                </c:pt>
                <c:pt idx="4880">
                  <c:v>0.29745199999999999</c:v>
                </c:pt>
                <c:pt idx="4881">
                  <c:v>0.29442699999999999</c:v>
                </c:pt>
                <c:pt idx="4882">
                  <c:v>0.28972700000000001</c:v>
                </c:pt>
                <c:pt idx="4883">
                  <c:v>0.28328900000000001</c:v>
                </c:pt>
                <c:pt idx="4884">
                  <c:v>0.26552300000000001</c:v>
                </c:pt>
                <c:pt idx="4885">
                  <c:v>0.25802000000000003</c:v>
                </c:pt>
                <c:pt idx="4886">
                  <c:v>0.245783</c:v>
                </c:pt>
                <c:pt idx="4887">
                  <c:v>0.23044799999999999</c:v>
                </c:pt>
                <c:pt idx="4888">
                  <c:v>0.23165899999999998</c:v>
                </c:pt>
                <c:pt idx="4889">
                  <c:v>0.18295699999999998</c:v>
                </c:pt>
                <c:pt idx="4890">
                  <c:v>0.20461799999999999</c:v>
                </c:pt>
                <c:pt idx="4891">
                  <c:v>0.24862000000000001</c:v>
                </c:pt>
                <c:pt idx="4892">
                  <c:v>0.264376</c:v>
                </c:pt>
                <c:pt idx="4893">
                  <c:v>0.26738299999999998</c:v>
                </c:pt>
                <c:pt idx="4894">
                  <c:v>0.27026</c:v>
                </c:pt>
                <c:pt idx="4895">
                  <c:v>0.29570799999999997</c:v>
                </c:pt>
                <c:pt idx="4896">
                  <c:v>0.29638799999999998</c:v>
                </c:pt>
                <c:pt idx="4897">
                  <c:v>0.33633000000000002</c:v>
                </c:pt>
                <c:pt idx="4898">
                  <c:v>0.34536299999999998</c:v>
                </c:pt>
                <c:pt idx="4899">
                  <c:v>0.33577599999999996</c:v>
                </c:pt>
                <c:pt idx="4900">
                  <c:v>0.33406799999999998</c:v>
                </c:pt>
                <c:pt idx="4901">
                  <c:v>0.35317099999999996</c:v>
                </c:pt>
                <c:pt idx="4902">
                  <c:v>0.34246699999999997</c:v>
                </c:pt>
                <c:pt idx="4903">
                  <c:v>0.33966099999999999</c:v>
                </c:pt>
                <c:pt idx="4904">
                  <c:v>0.33585100000000001</c:v>
                </c:pt>
                <c:pt idx="4905">
                  <c:v>0.326102</c:v>
                </c:pt>
                <c:pt idx="4906">
                  <c:v>0.32261599999999996</c:v>
                </c:pt>
                <c:pt idx="4907">
                  <c:v>0.31329899999999999</c:v>
                </c:pt>
                <c:pt idx="4908">
                  <c:v>0.31448000000000004</c:v>
                </c:pt>
                <c:pt idx="4909">
                  <c:v>0.31129799999999996</c:v>
                </c:pt>
                <c:pt idx="4910">
                  <c:v>0.298674</c:v>
                </c:pt>
                <c:pt idx="4911">
                  <c:v>0.274949</c:v>
                </c:pt>
                <c:pt idx="4912">
                  <c:v>0.26450299999999999</c:v>
                </c:pt>
                <c:pt idx="4913">
                  <c:v>0.258324</c:v>
                </c:pt>
                <c:pt idx="4914">
                  <c:v>0.24149199999999998</c:v>
                </c:pt>
                <c:pt idx="4915">
                  <c:v>0.23974799999999999</c:v>
                </c:pt>
                <c:pt idx="4916">
                  <c:v>0.23286399999999999</c:v>
                </c:pt>
                <c:pt idx="4917">
                  <c:v>0.22530899999999998</c:v>
                </c:pt>
                <c:pt idx="4918">
                  <c:v>0.244363</c:v>
                </c:pt>
                <c:pt idx="4919">
                  <c:v>0.25795200000000001</c:v>
                </c:pt>
                <c:pt idx="4920">
                  <c:v>0.25017099999999998</c:v>
                </c:pt>
                <c:pt idx="4921">
                  <c:v>0.254164</c:v>
                </c:pt>
                <c:pt idx="4922">
                  <c:v>0.24583099999999999</c:v>
                </c:pt>
                <c:pt idx="4923">
                  <c:v>0.26034000000000002</c:v>
                </c:pt>
                <c:pt idx="4924">
                  <c:v>0.258718</c:v>
                </c:pt>
                <c:pt idx="4925">
                  <c:v>0.25365699999999997</c:v>
                </c:pt>
                <c:pt idx="4926">
                  <c:v>0.26107799999999998</c:v>
                </c:pt>
                <c:pt idx="4927">
                  <c:v>0.26128899999999999</c:v>
                </c:pt>
                <c:pt idx="4928">
                  <c:v>0.26616299999999998</c:v>
                </c:pt>
                <c:pt idx="4929">
                  <c:v>0.25372299999999998</c:v>
                </c:pt>
                <c:pt idx="4930">
                  <c:v>0.23305399999999998</c:v>
                </c:pt>
                <c:pt idx="4931">
                  <c:v>0.20369499999999999</c:v>
                </c:pt>
                <c:pt idx="4932">
                  <c:v>0.18937399999999999</c:v>
                </c:pt>
                <c:pt idx="4933">
                  <c:v>0.21423199999999998</c:v>
                </c:pt>
                <c:pt idx="4934">
                  <c:v>0.22432000000000002</c:v>
                </c:pt>
                <c:pt idx="4935">
                  <c:v>0.23322499999999999</c:v>
                </c:pt>
                <c:pt idx="4936">
                  <c:v>0.25005299999999997</c:v>
                </c:pt>
                <c:pt idx="4937">
                  <c:v>0.19256199999999998</c:v>
                </c:pt>
                <c:pt idx="4938">
                  <c:v>0.21027899999999999</c:v>
                </c:pt>
                <c:pt idx="4939">
                  <c:v>0.21809000000000001</c:v>
                </c:pt>
                <c:pt idx="4940">
                  <c:v>0.22558399999999998</c:v>
                </c:pt>
                <c:pt idx="4941">
                  <c:v>0.22951199999999999</c:v>
                </c:pt>
                <c:pt idx="4942">
                  <c:v>0.23748899999999998</c:v>
                </c:pt>
                <c:pt idx="4943">
                  <c:v>0.248363</c:v>
                </c:pt>
                <c:pt idx="4944">
                  <c:v>0.25947199999999998</c:v>
                </c:pt>
                <c:pt idx="4945">
                  <c:v>0.26340000000000002</c:v>
                </c:pt>
                <c:pt idx="4946">
                  <c:v>0.25736000000000003</c:v>
                </c:pt>
                <c:pt idx="4947">
                  <c:v>0.25005899999999998</c:v>
                </c:pt>
                <c:pt idx="4948">
                  <c:v>0.26295499999999999</c:v>
                </c:pt>
                <c:pt idx="4949">
                  <c:v>0.25453399999999998</c:v>
                </c:pt>
                <c:pt idx="4950">
                  <c:v>0.244031</c:v>
                </c:pt>
                <c:pt idx="4951">
                  <c:v>0.23155799999999999</c:v>
                </c:pt>
                <c:pt idx="4952">
                  <c:v>0.21457599999999999</c:v>
                </c:pt>
                <c:pt idx="4953">
                  <c:v>0.19547</c:v>
                </c:pt>
                <c:pt idx="4954">
                  <c:v>0.19021099999999999</c:v>
                </c:pt>
                <c:pt idx="4955">
                  <c:v>0.17852299999999999</c:v>
                </c:pt>
                <c:pt idx="4956">
                  <c:v>0.189444</c:v>
                </c:pt>
                <c:pt idx="4957">
                  <c:v>0.22194599999999998</c:v>
                </c:pt>
                <c:pt idx="4958">
                  <c:v>0.254106</c:v>
                </c:pt>
                <c:pt idx="4959">
                  <c:v>0.242146</c:v>
                </c:pt>
                <c:pt idx="4960">
                  <c:v>0.25839400000000001</c:v>
                </c:pt>
                <c:pt idx="4961">
                  <c:v>0.26630899999999996</c:v>
                </c:pt>
                <c:pt idx="4962">
                  <c:v>0.268069</c:v>
                </c:pt>
                <c:pt idx="4963">
                  <c:v>0.287661</c:v>
                </c:pt>
                <c:pt idx="4964">
                  <c:v>0.27952499999999997</c:v>
                </c:pt>
                <c:pt idx="4965">
                  <c:v>0.33019599999999999</c:v>
                </c:pt>
                <c:pt idx="4966">
                  <c:v>0.31149499999999997</c:v>
                </c:pt>
                <c:pt idx="4967">
                  <c:v>0.32611599999999996</c:v>
                </c:pt>
                <c:pt idx="4968">
                  <c:v>0.308477</c:v>
                </c:pt>
                <c:pt idx="4969">
                  <c:v>0.30061299999999996</c:v>
                </c:pt>
                <c:pt idx="4970">
                  <c:v>0.28603400000000001</c:v>
                </c:pt>
                <c:pt idx="4971">
                  <c:v>0.26969399999999999</c:v>
                </c:pt>
                <c:pt idx="4972">
                  <c:v>0.27663099999999996</c:v>
                </c:pt>
                <c:pt idx="4973">
                  <c:v>0.26000200000000001</c:v>
                </c:pt>
                <c:pt idx="4974">
                  <c:v>0.23374599999999998</c:v>
                </c:pt>
                <c:pt idx="4975">
                  <c:v>0.22446199999999999</c:v>
                </c:pt>
                <c:pt idx="4976">
                  <c:v>0.20327099999999998</c:v>
                </c:pt>
                <c:pt idx="4977">
                  <c:v>0.18206000000000003</c:v>
                </c:pt>
                <c:pt idx="4978">
                  <c:v>0.167739</c:v>
                </c:pt>
                <c:pt idx="4979">
                  <c:v>0.16684199999999999</c:v>
                </c:pt>
                <c:pt idx="4980">
                  <c:v>0.153285</c:v>
                </c:pt>
                <c:pt idx="4981">
                  <c:v>0.14074200000000001</c:v>
                </c:pt>
                <c:pt idx="4982">
                  <c:v>0.12243599999999999</c:v>
                </c:pt>
                <c:pt idx="4983">
                  <c:v>0.12571099999999999</c:v>
                </c:pt>
                <c:pt idx="4984">
                  <c:v>0.13145099999999998</c:v>
                </c:pt>
                <c:pt idx="4985">
                  <c:v>0.124306</c:v>
                </c:pt>
                <c:pt idx="4986">
                  <c:v>0.11375299999999999</c:v>
                </c:pt>
                <c:pt idx="4987">
                  <c:v>0.11586199999999999</c:v>
                </c:pt>
                <c:pt idx="4988">
                  <c:v>0.118257</c:v>
                </c:pt>
                <c:pt idx="4989">
                  <c:v>0.12526499999999999</c:v>
                </c:pt>
                <c:pt idx="4990">
                  <c:v>0.124765</c:v>
                </c:pt>
                <c:pt idx="4991">
                  <c:v>0.12373199999999999</c:v>
                </c:pt>
                <c:pt idx="4992">
                  <c:v>0.11802499999999999</c:v>
                </c:pt>
                <c:pt idx="4993">
                  <c:v>0.114384</c:v>
                </c:pt>
                <c:pt idx="4994">
                  <c:v>0.115315</c:v>
                </c:pt>
                <c:pt idx="4995">
                  <c:v>0.110706</c:v>
                </c:pt>
                <c:pt idx="4996">
                  <c:v>0.12254000000000001</c:v>
                </c:pt>
                <c:pt idx="4997">
                  <c:v>0.12148299999999999</c:v>
                </c:pt>
                <c:pt idx="4998">
                  <c:v>0.150758</c:v>
                </c:pt>
                <c:pt idx="4999">
                  <c:v>0.148206</c:v>
                </c:pt>
                <c:pt idx="5000">
                  <c:v>0.168652</c:v>
                </c:pt>
                <c:pt idx="5001">
                  <c:v>0.16367499999999999</c:v>
                </c:pt>
                <c:pt idx="5002">
                  <c:v>0.154395</c:v>
                </c:pt>
                <c:pt idx="5003">
                  <c:v>0.16450099999999998</c:v>
                </c:pt>
                <c:pt idx="5004">
                  <c:v>0.156803</c:v>
                </c:pt>
                <c:pt idx="5005">
                  <c:v>0.145013</c:v>
                </c:pt>
                <c:pt idx="5006">
                  <c:v>0.122484</c:v>
                </c:pt>
                <c:pt idx="5007">
                  <c:v>0.14755000000000001</c:v>
                </c:pt>
                <c:pt idx="5008">
                  <c:v>0.15126299999999998</c:v>
                </c:pt>
                <c:pt idx="5009">
                  <c:v>0.133738</c:v>
                </c:pt>
                <c:pt idx="5010">
                  <c:v>0.13094600000000001</c:v>
                </c:pt>
                <c:pt idx="5011">
                  <c:v>0.121017</c:v>
                </c:pt>
                <c:pt idx="5012">
                  <c:v>0.128862</c:v>
                </c:pt>
                <c:pt idx="5013">
                  <c:v>0.121295</c:v>
                </c:pt>
                <c:pt idx="5014">
                  <c:v>0.13980899999999999</c:v>
                </c:pt>
                <c:pt idx="5015">
                  <c:v>0.13809099999999999</c:v>
                </c:pt>
                <c:pt idx="5016">
                  <c:v>0.12254000000000001</c:v>
                </c:pt>
                <c:pt idx="5017">
                  <c:v>0.13193000000000002</c:v>
                </c:pt>
                <c:pt idx="5018">
                  <c:v>0.12890299999999999</c:v>
                </c:pt>
                <c:pt idx="5019">
                  <c:v>0.114036</c:v>
                </c:pt>
                <c:pt idx="5020">
                  <c:v>0.11252000000000001</c:v>
                </c:pt>
                <c:pt idx="5021">
                  <c:v>0.120863</c:v>
                </c:pt>
                <c:pt idx="5022">
                  <c:v>0.11390499999999999</c:v>
                </c:pt>
                <c:pt idx="5023">
                  <c:v>0.104074</c:v>
                </c:pt>
                <c:pt idx="5024">
                  <c:v>9.3352999999999992E-2</c:v>
                </c:pt>
                <c:pt idx="5025">
                  <c:v>8.6803999999999992E-2</c:v>
                </c:pt>
                <c:pt idx="5026">
                  <c:v>7.728199999999999E-2</c:v>
                </c:pt>
                <c:pt idx="5027">
                  <c:v>8.5755999999999999E-2</c:v>
                </c:pt>
                <c:pt idx="5028">
                  <c:v>9.0553999999999996E-2</c:v>
                </c:pt>
                <c:pt idx="5029">
                  <c:v>9.4370999999999997E-2</c:v>
                </c:pt>
                <c:pt idx="5030">
                  <c:v>8.7525999999999993E-2</c:v>
                </c:pt>
                <c:pt idx="5031">
                  <c:v>7.8548999999999994E-2</c:v>
                </c:pt>
                <c:pt idx="5032">
                  <c:v>7.8364000000000003E-2</c:v>
                </c:pt>
                <c:pt idx="5033">
                  <c:v>7.8819E-2</c:v>
                </c:pt>
                <c:pt idx="5034">
                  <c:v>0.11250199999999999</c:v>
                </c:pt>
                <c:pt idx="5035">
                  <c:v>0.111193</c:v>
                </c:pt>
                <c:pt idx="5036">
                  <c:v>0.101438</c:v>
                </c:pt>
                <c:pt idx="5037">
                  <c:v>9.2441999999999996E-2</c:v>
                </c:pt>
                <c:pt idx="5038">
                  <c:v>8.8640999999999998E-2</c:v>
                </c:pt>
                <c:pt idx="5039">
                  <c:v>9.2025999999999997E-2</c:v>
                </c:pt>
                <c:pt idx="5040">
                  <c:v>9.3780000000000002E-2</c:v>
                </c:pt>
                <c:pt idx="5041">
                  <c:v>7.776799999999999E-2</c:v>
                </c:pt>
                <c:pt idx="5042">
                  <c:v>8.6483999999999991E-2</c:v>
                </c:pt>
                <c:pt idx="5043">
                  <c:v>8.4399000000000002E-2</c:v>
                </c:pt>
                <c:pt idx="5044">
                  <c:v>8.2721000000000003E-2</c:v>
                </c:pt>
                <c:pt idx="5045">
                  <c:v>7.1872999999999992E-2</c:v>
                </c:pt>
                <c:pt idx="5046">
                  <c:v>7.7706999999999998E-2</c:v>
                </c:pt>
                <c:pt idx="5047">
                  <c:v>6.8131999999999998E-2</c:v>
                </c:pt>
                <c:pt idx="5048">
                  <c:v>5.8677999999999994E-2</c:v>
                </c:pt>
                <c:pt idx="5049">
                  <c:v>5.4880999999999999E-2</c:v>
                </c:pt>
                <c:pt idx="5050">
                  <c:v>3.9950000000000006E-2</c:v>
                </c:pt>
                <c:pt idx="5051">
                  <c:v>3.2412999999999997E-2</c:v>
                </c:pt>
                <c:pt idx="5052">
                  <c:v>5.7766999999999999E-2</c:v>
                </c:pt>
                <c:pt idx="5053">
                  <c:v>6.0650999999999997E-2</c:v>
                </c:pt>
                <c:pt idx="5054">
                  <c:v>5.8220000000000008E-2</c:v>
                </c:pt>
                <c:pt idx="5055">
                  <c:v>6.1644999999999998E-2</c:v>
                </c:pt>
                <c:pt idx="5056">
                  <c:v>5.5770000000000007E-2</c:v>
                </c:pt>
                <c:pt idx="5057">
                  <c:v>5.0100000000000006E-2</c:v>
                </c:pt>
                <c:pt idx="5058">
                  <c:v>4.5529E-2</c:v>
                </c:pt>
                <c:pt idx="5059">
                  <c:v>5.5361E-2</c:v>
                </c:pt>
                <c:pt idx="5060">
                  <c:v>4.1812999999999996E-2</c:v>
                </c:pt>
                <c:pt idx="5061">
                  <c:v>6.5026E-2</c:v>
                </c:pt>
                <c:pt idx="5062">
                  <c:v>7.0666999999999994E-2</c:v>
                </c:pt>
                <c:pt idx="5063">
                  <c:v>6.4612000000000003E-2</c:v>
                </c:pt>
                <c:pt idx="5064">
                  <c:v>6.7063999999999999E-2</c:v>
                </c:pt>
                <c:pt idx="5065">
                  <c:v>5.7789E-2</c:v>
                </c:pt>
                <c:pt idx="5066">
                  <c:v>5.0991999999999996E-2</c:v>
                </c:pt>
                <c:pt idx="5067">
                  <c:v>5.5832E-2</c:v>
                </c:pt>
                <c:pt idx="5068">
                  <c:v>6.2599000000000002E-2</c:v>
                </c:pt>
                <c:pt idx="5069">
                  <c:v>7.4638999999999997E-2</c:v>
                </c:pt>
                <c:pt idx="5070">
                  <c:v>8.0703999999999998E-2</c:v>
                </c:pt>
                <c:pt idx="5071">
                  <c:v>9.0801999999999994E-2</c:v>
                </c:pt>
                <c:pt idx="5072">
                  <c:v>8.8405999999999998E-2</c:v>
                </c:pt>
                <c:pt idx="5073">
                  <c:v>9.0995999999999994E-2</c:v>
                </c:pt>
                <c:pt idx="5074">
                  <c:v>9.6600000000000005E-2</c:v>
                </c:pt>
                <c:pt idx="5075">
                  <c:v>0.11469799999999999</c:v>
                </c:pt>
                <c:pt idx="5076">
                  <c:v>0.109163</c:v>
                </c:pt>
                <c:pt idx="5077">
                  <c:v>0.121059</c:v>
                </c:pt>
                <c:pt idx="5078">
                  <c:v>0.11762199999999999</c:v>
                </c:pt>
                <c:pt idx="5079">
                  <c:v>0.10101</c:v>
                </c:pt>
                <c:pt idx="5080">
                  <c:v>9.4146999999999995E-2</c:v>
                </c:pt>
                <c:pt idx="5081">
                  <c:v>8.9901999999999996E-2</c:v>
                </c:pt>
                <c:pt idx="5082">
                  <c:v>6.3988000000000003E-2</c:v>
                </c:pt>
                <c:pt idx="5083">
                  <c:v>6.3553999999999999E-2</c:v>
                </c:pt>
                <c:pt idx="5084">
                  <c:v>5.6388999999999995E-2</c:v>
                </c:pt>
                <c:pt idx="5085">
                  <c:v>5.2292999999999999E-2</c:v>
                </c:pt>
                <c:pt idx="5086">
                  <c:v>9.4378999999999991E-2</c:v>
                </c:pt>
                <c:pt idx="5087">
                  <c:v>8.9339000000000002E-2</c:v>
                </c:pt>
                <c:pt idx="5088">
                  <c:v>0.105214</c:v>
                </c:pt>
                <c:pt idx="5089">
                  <c:v>0.109543</c:v>
                </c:pt>
                <c:pt idx="5090">
                  <c:v>0.100038</c:v>
                </c:pt>
                <c:pt idx="5091">
                  <c:v>8.4344999999999989E-2</c:v>
                </c:pt>
                <c:pt idx="5092">
                  <c:v>8.8378999999999999E-2</c:v>
                </c:pt>
                <c:pt idx="5093">
                  <c:v>7.8170000000000003E-2</c:v>
                </c:pt>
                <c:pt idx="5094">
                  <c:v>8.849499999999999E-2</c:v>
                </c:pt>
                <c:pt idx="5095">
                  <c:v>8.4201999999999999E-2</c:v>
                </c:pt>
                <c:pt idx="5096">
                  <c:v>9.8017999999999994E-2</c:v>
                </c:pt>
                <c:pt idx="5097">
                  <c:v>7.2470000000000007E-2</c:v>
                </c:pt>
                <c:pt idx="5098">
                  <c:v>5.7012E-2</c:v>
                </c:pt>
                <c:pt idx="5099">
                  <c:v>9.0056999999999998E-2</c:v>
                </c:pt>
                <c:pt idx="5100">
                  <c:v>0.121405</c:v>
                </c:pt>
                <c:pt idx="5101">
                  <c:v>0.145262</c:v>
                </c:pt>
                <c:pt idx="5102">
                  <c:v>0.15134300000000001</c:v>
                </c:pt>
                <c:pt idx="5103">
                  <c:v>0.18543099999999998</c:v>
                </c:pt>
                <c:pt idx="5104">
                  <c:v>0.18798499999999999</c:v>
                </c:pt>
                <c:pt idx="5105">
                  <c:v>0.17991599999999999</c:v>
                </c:pt>
                <c:pt idx="5106">
                  <c:v>0.19956499999999999</c:v>
                </c:pt>
                <c:pt idx="5107">
                  <c:v>0.20483099999999999</c:v>
                </c:pt>
                <c:pt idx="5108">
                  <c:v>0.19813699999999998</c:v>
                </c:pt>
                <c:pt idx="5109">
                  <c:v>0.199072</c:v>
                </c:pt>
                <c:pt idx="5110">
                  <c:v>0.21262899999999998</c:v>
                </c:pt>
                <c:pt idx="5111">
                  <c:v>0.22638000000000003</c:v>
                </c:pt>
                <c:pt idx="5112">
                  <c:v>0.213116</c:v>
                </c:pt>
                <c:pt idx="5113">
                  <c:v>0.20444299999999999</c:v>
                </c:pt>
                <c:pt idx="5114">
                  <c:v>0.21154799999999999</c:v>
                </c:pt>
                <c:pt idx="5115">
                  <c:v>0.205649</c:v>
                </c:pt>
                <c:pt idx="5116">
                  <c:v>0.215221</c:v>
                </c:pt>
                <c:pt idx="5117">
                  <c:v>0.20196799999999998</c:v>
                </c:pt>
                <c:pt idx="5118">
                  <c:v>0.19201499999999999</c:v>
                </c:pt>
                <c:pt idx="5119">
                  <c:v>0.185194</c:v>
                </c:pt>
                <c:pt idx="5120">
                  <c:v>0.18377599999999999</c:v>
                </c:pt>
                <c:pt idx="5121">
                  <c:v>0.19567799999999999</c:v>
                </c:pt>
                <c:pt idx="5122">
                  <c:v>0.20339499999999999</c:v>
                </c:pt>
                <c:pt idx="5123">
                  <c:v>0.238536</c:v>
                </c:pt>
                <c:pt idx="5124">
                  <c:v>0.24875399999999998</c:v>
                </c:pt>
                <c:pt idx="5125">
                  <c:v>0.263484</c:v>
                </c:pt>
                <c:pt idx="5126">
                  <c:v>0.24879199999999999</c:v>
                </c:pt>
                <c:pt idx="5127">
                  <c:v>0.23640699999999998</c:v>
                </c:pt>
                <c:pt idx="5128">
                  <c:v>0.22148000000000001</c:v>
                </c:pt>
                <c:pt idx="5129">
                  <c:v>0.231545</c:v>
                </c:pt>
                <c:pt idx="5130">
                  <c:v>0.21019099999999999</c:v>
                </c:pt>
                <c:pt idx="5131">
                  <c:v>0.234516</c:v>
                </c:pt>
                <c:pt idx="5132">
                  <c:v>0.23382699999999998</c:v>
                </c:pt>
                <c:pt idx="5133">
                  <c:v>0.228631</c:v>
                </c:pt>
                <c:pt idx="5134">
                  <c:v>0.215144</c:v>
                </c:pt>
                <c:pt idx="5135">
                  <c:v>0.20927499999999999</c:v>
                </c:pt>
                <c:pt idx="5136">
                  <c:v>0.23641299999999998</c:v>
                </c:pt>
                <c:pt idx="5137">
                  <c:v>0.26014399999999999</c:v>
                </c:pt>
                <c:pt idx="5138">
                  <c:v>0.26097000000000004</c:v>
                </c:pt>
                <c:pt idx="5139">
                  <c:v>0.256413</c:v>
                </c:pt>
                <c:pt idx="5140">
                  <c:v>0.24571899999999999</c:v>
                </c:pt>
                <c:pt idx="5141">
                  <c:v>0.230545</c:v>
                </c:pt>
                <c:pt idx="5142">
                  <c:v>0.24091599999999999</c:v>
                </c:pt>
                <c:pt idx="5143">
                  <c:v>0.23382000000000003</c:v>
                </c:pt>
                <c:pt idx="5144">
                  <c:v>0.24716199999999999</c:v>
                </c:pt>
                <c:pt idx="5145">
                  <c:v>0.236623</c:v>
                </c:pt>
                <c:pt idx="5146">
                  <c:v>0.222111</c:v>
                </c:pt>
                <c:pt idx="5147">
                  <c:v>0.23641000000000001</c:v>
                </c:pt>
                <c:pt idx="5148">
                  <c:v>0.22577599999999998</c:v>
                </c:pt>
                <c:pt idx="5149">
                  <c:v>0.228633</c:v>
                </c:pt>
                <c:pt idx="5150">
                  <c:v>0.23336399999999999</c:v>
                </c:pt>
                <c:pt idx="5151">
                  <c:v>0.24229699999999998</c:v>
                </c:pt>
                <c:pt idx="5152">
                  <c:v>0.24864499999999998</c:v>
                </c:pt>
                <c:pt idx="5153">
                  <c:v>0.25512099999999999</c:v>
                </c:pt>
                <c:pt idx="5154">
                  <c:v>0.24785000000000001</c:v>
                </c:pt>
                <c:pt idx="5155">
                  <c:v>0.23655000000000001</c:v>
                </c:pt>
                <c:pt idx="5156">
                  <c:v>0.22025599999999998</c:v>
                </c:pt>
                <c:pt idx="5157">
                  <c:v>0.21942199999999998</c:v>
                </c:pt>
                <c:pt idx="5158">
                  <c:v>0.19281699999999999</c:v>
                </c:pt>
                <c:pt idx="5159">
                  <c:v>0.22323099999999998</c:v>
                </c:pt>
                <c:pt idx="5160">
                  <c:v>0.22501199999999999</c:v>
                </c:pt>
                <c:pt idx="5161">
                  <c:v>0.23849199999999998</c:v>
                </c:pt>
                <c:pt idx="5162">
                  <c:v>0.28326000000000001</c:v>
                </c:pt>
                <c:pt idx="5163">
                  <c:v>0.31481399999999998</c:v>
                </c:pt>
                <c:pt idx="5164">
                  <c:v>0.31246599999999997</c:v>
                </c:pt>
                <c:pt idx="5165">
                  <c:v>0.30725399999999997</c:v>
                </c:pt>
                <c:pt idx="5166">
                  <c:v>0.29051399999999999</c:v>
                </c:pt>
                <c:pt idx="5167">
                  <c:v>0.32214699999999996</c:v>
                </c:pt>
                <c:pt idx="5168">
                  <c:v>0.31890000000000002</c:v>
                </c:pt>
                <c:pt idx="5169">
                  <c:v>0.312139</c:v>
                </c:pt>
                <c:pt idx="5170">
                  <c:v>0.31450699999999998</c:v>
                </c:pt>
                <c:pt idx="5171">
                  <c:v>0.30911699999999998</c:v>
                </c:pt>
                <c:pt idx="5172">
                  <c:v>0.27708000000000005</c:v>
                </c:pt>
                <c:pt idx="5173">
                  <c:v>0.25697399999999998</c:v>
                </c:pt>
                <c:pt idx="5174">
                  <c:v>0.223328</c:v>
                </c:pt>
                <c:pt idx="5175">
                  <c:v>0.20471899999999998</c:v>
                </c:pt>
                <c:pt idx="5176">
                  <c:v>0.20215000000000002</c:v>
                </c:pt>
                <c:pt idx="5177">
                  <c:v>0.21612399999999998</c:v>
                </c:pt>
                <c:pt idx="5178">
                  <c:v>0.19789499999999999</c:v>
                </c:pt>
                <c:pt idx="5179">
                  <c:v>0.19078299999999998</c:v>
                </c:pt>
                <c:pt idx="5180">
                  <c:v>0.176176</c:v>
                </c:pt>
                <c:pt idx="5181">
                  <c:v>0.166573</c:v>
                </c:pt>
                <c:pt idx="5182">
                  <c:v>0.15234399999999998</c:v>
                </c:pt>
                <c:pt idx="5183">
                  <c:v>0.151694</c:v>
                </c:pt>
                <c:pt idx="5184">
                  <c:v>0.140101</c:v>
                </c:pt>
                <c:pt idx="5185">
                  <c:v>0.123762</c:v>
                </c:pt>
                <c:pt idx="5186">
                  <c:v>0.13000699999999998</c:v>
                </c:pt>
                <c:pt idx="5187">
                  <c:v>0.117713</c:v>
                </c:pt>
                <c:pt idx="5188">
                  <c:v>0.131803</c:v>
                </c:pt>
                <c:pt idx="5189">
                  <c:v>0.12598199999999998</c:v>
                </c:pt>
                <c:pt idx="5190">
                  <c:v>0.12645299999999998</c:v>
                </c:pt>
                <c:pt idx="5191">
                  <c:v>0.142294</c:v>
                </c:pt>
                <c:pt idx="5192">
                  <c:v>0.14901599999999998</c:v>
                </c:pt>
                <c:pt idx="5193">
                  <c:v>0.14349899999999999</c:v>
                </c:pt>
                <c:pt idx="5194">
                  <c:v>0.121947</c:v>
                </c:pt>
                <c:pt idx="5195">
                  <c:v>0.119183</c:v>
                </c:pt>
                <c:pt idx="5196">
                  <c:v>0.110841</c:v>
                </c:pt>
                <c:pt idx="5197">
                  <c:v>0.12432699999999999</c:v>
                </c:pt>
                <c:pt idx="5198">
                  <c:v>0.15490699999999999</c:v>
                </c:pt>
                <c:pt idx="5199">
                  <c:v>0.17566599999999999</c:v>
                </c:pt>
                <c:pt idx="5200">
                  <c:v>0.180003</c:v>
                </c:pt>
                <c:pt idx="5201">
                  <c:v>0.18081799999999998</c:v>
                </c:pt>
                <c:pt idx="5202">
                  <c:v>0.163631</c:v>
                </c:pt>
                <c:pt idx="5203">
                  <c:v>0.17057899999999998</c:v>
                </c:pt>
                <c:pt idx="5204">
                  <c:v>0.174788</c:v>
                </c:pt>
                <c:pt idx="5205">
                  <c:v>0.15803799999999998</c:v>
                </c:pt>
                <c:pt idx="5206">
                  <c:v>0.17219799999999999</c:v>
                </c:pt>
                <c:pt idx="5207">
                  <c:v>0.17261699999999999</c:v>
                </c:pt>
                <c:pt idx="5208">
                  <c:v>0.16092299999999998</c:v>
                </c:pt>
                <c:pt idx="5209">
                  <c:v>0.14361199999999999</c:v>
                </c:pt>
                <c:pt idx="5210">
                  <c:v>0.13762000000000002</c:v>
                </c:pt>
                <c:pt idx="5211">
                  <c:v>0.15054599999999999</c:v>
                </c:pt>
                <c:pt idx="5212">
                  <c:v>0.14460599999999998</c:v>
                </c:pt>
                <c:pt idx="5213">
                  <c:v>0.13686699999999999</c:v>
                </c:pt>
                <c:pt idx="5214">
                  <c:v>0.115244</c:v>
                </c:pt>
                <c:pt idx="5215">
                  <c:v>8.3053000000000002E-2</c:v>
                </c:pt>
                <c:pt idx="5216">
                  <c:v>8.7540000000000007E-2</c:v>
                </c:pt>
                <c:pt idx="5217">
                  <c:v>8.1715999999999997E-2</c:v>
                </c:pt>
                <c:pt idx="5218">
                  <c:v>7.5838000000000003E-2</c:v>
                </c:pt>
                <c:pt idx="5219">
                  <c:v>0.122875</c:v>
                </c:pt>
                <c:pt idx="5220">
                  <c:v>0.14879199999999998</c:v>
                </c:pt>
                <c:pt idx="5221">
                  <c:v>0.156496</c:v>
                </c:pt>
                <c:pt idx="5222">
                  <c:v>0.158192</c:v>
                </c:pt>
                <c:pt idx="5223">
                  <c:v>0.16258899999999998</c:v>
                </c:pt>
                <c:pt idx="5224">
                  <c:v>0.170513</c:v>
                </c:pt>
                <c:pt idx="5225">
                  <c:v>0.166491</c:v>
                </c:pt>
                <c:pt idx="5226">
                  <c:v>0.15786699999999998</c:v>
                </c:pt>
                <c:pt idx="5227">
                  <c:v>0.18410000000000001</c:v>
                </c:pt>
                <c:pt idx="5228">
                  <c:v>0.17751499999999998</c:v>
                </c:pt>
                <c:pt idx="5229">
                  <c:v>0.15824099999999999</c:v>
                </c:pt>
                <c:pt idx="5230">
                  <c:v>0.138737</c:v>
                </c:pt>
                <c:pt idx="5231">
                  <c:v>0.13724600000000001</c:v>
                </c:pt>
                <c:pt idx="5232">
                  <c:v>0.144478</c:v>
                </c:pt>
                <c:pt idx="5233">
                  <c:v>0.14066199999999998</c:v>
                </c:pt>
                <c:pt idx="5234">
                  <c:v>0.13906499999999999</c:v>
                </c:pt>
                <c:pt idx="5235">
                  <c:v>0.13167000000000001</c:v>
                </c:pt>
                <c:pt idx="5236">
                  <c:v>0.15543899999999999</c:v>
                </c:pt>
                <c:pt idx="5237">
                  <c:v>0.192553</c:v>
                </c:pt>
                <c:pt idx="5238">
                  <c:v>0.20835499999999998</c:v>
                </c:pt>
                <c:pt idx="5239">
                  <c:v>0.22961799999999999</c:v>
                </c:pt>
                <c:pt idx="5240">
                  <c:v>0.2457</c:v>
                </c:pt>
                <c:pt idx="5241">
                  <c:v>0.269959</c:v>
                </c:pt>
                <c:pt idx="5242">
                  <c:v>0.30164599999999997</c:v>
                </c:pt>
                <c:pt idx="5243">
                  <c:v>0.292578</c:v>
                </c:pt>
                <c:pt idx="5244">
                  <c:v>0.30111499999999997</c:v>
                </c:pt>
                <c:pt idx="5245">
                  <c:v>0.299016</c:v>
                </c:pt>
                <c:pt idx="5246">
                  <c:v>0.28995100000000001</c:v>
                </c:pt>
                <c:pt idx="5247">
                  <c:v>0.28062599999999999</c:v>
                </c:pt>
                <c:pt idx="5248">
                  <c:v>0.26008399999999998</c:v>
                </c:pt>
                <c:pt idx="5249">
                  <c:v>0.23255099999999998</c:v>
                </c:pt>
                <c:pt idx="5250">
                  <c:v>0.22323499999999999</c:v>
                </c:pt>
                <c:pt idx="5251">
                  <c:v>0.22455499999999998</c:v>
                </c:pt>
                <c:pt idx="5252">
                  <c:v>0.20421899999999998</c:v>
                </c:pt>
                <c:pt idx="5253">
                  <c:v>0.18785099999999999</c:v>
                </c:pt>
                <c:pt idx="5254">
                  <c:v>0.22560899999999998</c:v>
                </c:pt>
                <c:pt idx="5255">
                  <c:v>0.22697799999999999</c:v>
                </c:pt>
                <c:pt idx="5256">
                  <c:v>0.22588699999999998</c:v>
                </c:pt>
                <c:pt idx="5257">
                  <c:v>0.276111</c:v>
                </c:pt>
                <c:pt idx="5258">
                  <c:v>0.26297899999999996</c:v>
                </c:pt>
                <c:pt idx="5259">
                  <c:v>0.26601000000000002</c:v>
                </c:pt>
                <c:pt idx="5260">
                  <c:v>0.25876899999999997</c:v>
                </c:pt>
                <c:pt idx="5261">
                  <c:v>0.245977</c:v>
                </c:pt>
                <c:pt idx="5262">
                  <c:v>0.23172000000000001</c:v>
                </c:pt>
                <c:pt idx="5263">
                  <c:v>0.229549</c:v>
                </c:pt>
                <c:pt idx="5264">
                  <c:v>0.20229000000000003</c:v>
                </c:pt>
                <c:pt idx="5265">
                  <c:v>0.182114</c:v>
                </c:pt>
                <c:pt idx="5266">
                  <c:v>0.19959299999999999</c:v>
                </c:pt>
                <c:pt idx="5267">
                  <c:v>0.19728199999999999</c:v>
                </c:pt>
                <c:pt idx="5268">
                  <c:v>0.20085699999999998</c:v>
                </c:pt>
                <c:pt idx="5269">
                  <c:v>0.19209599999999999</c:v>
                </c:pt>
                <c:pt idx="5270">
                  <c:v>0.170982</c:v>
                </c:pt>
                <c:pt idx="5271">
                  <c:v>0.14888599999999999</c:v>
                </c:pt>
                <c:pt idx="5272">
                  <c:v>0.15328799999999998</c:v>
                </c:pt>
                <c:pt idx="5273">
                  <c:v>0.13861299999999999</c:v>
                </c:pt>
                <c:pt idx="5274">
                  <c:v>0.14377299999999998</c:v>
                </c:pt>
                <c:pt idx="5275">
                  <c:v>0.130436</c:v>
                </c:pt>
                <c:pt idx="5276">
                  <c:v>0.14163000000000001</c:v>
                </c:pt>
                <c:pt idx="5277">
                  <c:v>0.13474800000000001</c:v>
                </c:pt>
                <c:pt idx="5278">
                  <c:v>0.15238099999999999</c:v>
                </c:pt>
                <c:pt idx="5279">
                  <c:v>0.16605599999999998</c:v>
                </c:pt>
                <c:pt idx="5280">
                  <c:v>0.17463099999999998</c:v>
                </c:pt>
                <c:pt idx="5281">
                  <c:v>0.173179</c:v>
                </c:pt>
                <c:pt idx="5282">
                  <c:v>0.18581499999999998</c:v>
                </c:pt>
                <c:pt idx="5283">
                  <c:v>0.196827</c:v>
                </c:pt>
                <c:pt idx="5284">
                  <c:v>0.23027000000000003</c:v>
                </c:pt>
                <c:pt idx="5285">
                  <c:v>0.24427399999999999</c:v>
                </c:pt>
                <c:pt idx="5286">
                  <c:v>0.23585799999999998</c:v>
                </c:pt>
                <c:pt idx="5287">
                  <c:v>0.22029699999999999</c:v>
                </c:pt>
                <c:pt idx="5288">
                  <c:v>0.24026000000000003</c:v>
                </c:pt>
                <c:pt idx="5289">
                  <c:v>0.24277000000000001</c:v>
                </c:pt>
                <c:pt idx="5290">
                  <c:v>0.24308000000000002</c:v>
                </c:pt>
                <c:pt idx="5291">
                  <c:v>0.24199999999999999</c:v>
                </c:pt>
                <c:pt idx="5292">
                  <c:v>0.25187000000000004</c:v>
                </c:pt>
                <c:pt idx="5293">
                  <c:v>0.25778899999999999</c:v>
                </c:pt>
                <c:pt idx="5294">
                  <c:v>0.24839499999999998</c:v>
                </c:pt>
                <c:pt idx="5295">
                  <c:v>0.24745699999999998</c:v>
                </c:pt>
                <c:pt idx="5296">
                  <c:v>0.23485899999999998</c:v>
                </c:pt>
                <c:pt idx="5297">
                  <c:v>0.21421099999999998</c:v>
                </c:pt>
                <c:pt idx="5298">
                  <c:v>0.18989799999999998</c:v>
                </c:pt>
                <c:pt idx="5299">
                  <c:v>0.230403</c:v>
                </c:pt>
                <c:pt idx="5300">
                  <c:v>0.21581599999999998</c:v>
                </c:pt>
                <c:pt idx="5301">
                  <c:v>0.24182699999999999</c:v>
                </c:pt>
                <c:pt idx="5302">
                  <c:v>0.27053499999999997</c:v>
                </c:pt>
                <c:pt idx="5303">
                  <c:v>0.26952599999999999</c:v>
                </c:pt>
                <c:pt idx="5304">
                  <c:v>0.26446700000000001</c:v>
                </c:pt>
                <c:pt idx="5305">
                  <c:v>0.28319899999999998</c:v>
                </c:pt>
                <c:pt idx="5306">
                  <c:v>0.29458099999999998</c:v>
                </c:pt>
                <c:pt idx="5307">
                  <c:v>0.31397599999999998</c:v>
                </c:pt>
                <c:pt idx="5308">
                  <c:v>0.31354199999999999</c:v>
                </c:pt>
                <c:pt idx="5309">
                  <c:v>0.32133400000000001</c:v>
                </c:pt>
                <c:pt idx="5310">
                  <c:v>0.31811499999999998</c:v>
                </c:pt>
                <c:pt idx="5311">
                  <c:v>0.31805899999999998</c:v>
                </c:pt>
                <c:pt idx="5312">
                  <c:v>0.33982599999999996</c:v>
                </c:pt>
                <c:pt idx="5313">
                  <c:v>0.332374</c:v>
                </c:pt>
                <c:pt idx="5314">
                  <c:v>0.34809599999999996</c:v>
                </c:pt>
                <c:pt idx="5315">
                  <c:v>0.35577799999999998</c:v>
                </c:pt>
                <c:pt idx="5316">
                  <c:v>0.36369399999999996</c:v>
                </c:pt>
                <c:pt idx="5317">
                  <c:v>0.369809</c:v>
                </c:pt>
                <c:pt idx="5318">
                  <c:v>0.37355299999999997</c:v>
                </c:pt>
                <c:pt idx="5319">
                  <c:v>0.38012299999999999</c:v>
                </c:pt>
                <c:pt idx="5320">
                  <c:v>0.37334899999999999</c:v>
                </c:pt>
                <c:pt idx="5321">
                  <c:v>0.37546199999999996</c:v>
                </c:pt>
                <c:pt idx="5322">
                  <c:v>0.401362</c:v>
                </c:pt>
                <c:pt idx="5323">
                  <c:v>0.39117599999999997</c:v>
                </c:pt>
                <c:pt idx="5324">
                  <c:v>0.38236500000000001</c:v>
                </c:pt>
                <c:pt idx="5325">
                  <c:v>0.39016399999999996</c:v>
                </c:pt>
                <c:pt idx="5326">
                  <c:v>0.38637699999999997</c:v>
                </c:pt>
                <c:pt idx="5327">
                  <c:v>0.40467700000000001</c:v>
                </c:pt>
                <c:pt idx="5328">
                  <c:v>0.40015899999999999</c:v>
                </c:pt>
                <c:pt idx="5329">
                  <c:v>0.379218</c:v>
                </c:pt>
                <c:pt idx="5330">
                  <c:v>0.37199599999999999</c:v>
                </c:pt>
                <c:pt idx="5331">
                  <c:v>0.31402000000000002</c:v>
                </c:pt>
                <c:pt idx="5332">
                  <c:v>0.33776699999999998</c:v>
                </c:pt>
                <c:pt idx="5333">
                  <c:v>0.30068299999999998</c:v>
                </c:pt>
                <c:pt idx="5334">
                  <c:v>0.30505399999999999</c:v>
                </c:pt>
                <c:pt idx="5335">
                  <c:v>0.28291099999999997</c:v>
                </c:pt>
                <c:pt idx="5336">
                  <c:v>0.26792299999999997</c:v>
                </c:pt>
                <c:pt idx="5337">
                  <c:v>0.26641799999999999</c:v>
                </c:pt>
                <c:pt idx="5338">
                  <c:v>0.26267199999999996</c:v>
                </c:pt>
                <c:pt idx="5339">
                  <c:v>0.245559</c:v>
                </c:pt>
                <c:pt idx="5340">
                  <c:v>0.24625699999999998</c:v>
                </c:pt>
                <c:pt idx="5341">
                  <c:v>0.261573</c:v>
                </c:pt>
                <c:pt idx="5342">
                  <c:v>0.25010099999999996</c:v>
                </c:pt>
                <c:pt idx="5343">
                  <c:v>0.24720699999999998</c:v>
                </c:pt>
                <c:pt idx="5344">
                  <c:v>0.26023199999999996</c:v>
                </c:pt>
                <c:pt idx="5345">
                  <c:v>0.246089</c:v>
                </c:pt>
                <c:pt idx="5346">
                  <c:v>0.27276</c:v>
                </c:pt>
                <c:pt idx="5347">
                  <c:v>0.262903</c:v>
                </c:pt>
                <c:pt idx="5348">
                  <c:v>0.25738299999999997</c:v>
                </c:pt>
                <c:pt idx="5349">
                  <c:v>0.240615</c:v>
                </c:pt>
                <c:pt idx="5350">
                  <c:v>0.237847</c:v>
                </c:pt>
                <c:pt idx="5351">
                  <c:v>0.21396899999999999</c:v>
                </c:pt>
                <c:pt idx="5352">
                  <c:v>0.20060699999999998</c:v>
                </c:pt>
                <c:pt idx="5353">
                  <c:v>0.18552299999999999</c:v>
                </c:pt>
                <c:pt idx="5354">
                  <c:v>0.16847499999999999</c:v>
                </c:pt>
                <c:pt idx="5355">
                  <c:v>0.16575499999999999</c:v>
                </c:pt>
                <c:pt idx="5356">
                  <c:v>0.159584</c:v>
                </c:pt>
                <c:pt idx="5357">
                  <c:v>0.144542</c:v>
                </c:pt>
                <c:pt idx="5358">
                  <c:v>0.13537199999999999</c:v>
                </c:pt>
                <c:pt idx="5359">
                  <c:v>0.155228</c:v>
                </c:pt>
                <c:pt idx="5360">
                  <c:v>0.15171000000000001</c:v>
                </c:pt>
                <c:pt idx="5361">
                  <c:v>0.148951</c:v>
                </c:pt>
                <c:pt idx="5362">
                  <c:v>0.165741</c:v>
                </c:pt>
                <c:pt idx="5363">
                  <c:v>0.167465</c:v>
                </c:pt>
                <c:pt idx="5364">
                  <c:v>0.17508899999999999</c:v>
                </c:pt>
                <c:pt idx="5365">
                  <c:v>0.16542399999999999</c:v>
                </c:pt>
                <c:pt idx="5366">
                  <c:v>0.21559099999999998</c:v>
                </c:pt>
                <c:pt idx="5367">
                  <c:v>0.21337599999999998</c:v>
                </c:pt>
                <c:pt idx="5368">
                  <c:v>0.19956399999999999</c:v>
                </c:pt>
                <c:pt idx="5369">
                  <c:v>0.19788899999999998</c:v>
                </c:pt>
                <c:pt idx="5370">
                  <c:v>0.19226499999999999</c:v>
                </c:pt>
                <c:pt idx="5371">
                  <c:v>0.19376000000000002</c:v>
                </c:pt>
                <c:pt idx="5372">
                  <c:v>0.18978299999999998</c:v>
                </c:pt>
                <c:pt idx="5373">
                  <c:v>0.17733499999999999</c:v>
                </c:pt>
                <c:pt idx="5374">
                  <c:v>0.17690799999999998</c:v>
                </c:pt>
                <c:pt idx="5375">
                  <c:v>0.166048</c:v>
                </c:pt>
                <c:pt idx="5376">
                  <c:v>0.183615</c:v>
                </c:pt>
                <c:pt idx="5377">
                  <c:v>0.1734</c:v>
                </c:pt>
                <c:pt idx="5378">
                  <c:v>0.176924</c:v>
                </c:pt>
                <c:pt idx="5379">
                  <c:v>0.192825</c:v>
                </c:pt>
                <c:pt idx="5380">
                  <c:v>0.18007699999999999</c:v>
                </c:pt>
                <c:pt idx="5381">
                  <c:v>0.16558</c:v>
                </c:pt>
                <c:pt idx="5382">
                  <c:v>0.18088499999999999</c:v>
                </c:pt>
                <c:pt idx="5383">
                  <c:v>0.16465199999999999</c:v>
                </c:pt>
                <c:pt idx="5384">
                  <c:v>0.16908099999999998</c:v>
                </c:pt>
                <c:pt idx="5385">
                  <c:v>0.16553899999999999</c:v>
                </c:pt>
                <c:pt idx="5386">
                  <c:v>0.13972000000000001</c:v>
                </c:pt>
                <c:pt idx="5387">
                  <c:v>0.14249199999999998</c:v>
                </c:pt>
                <c:pt idx="5388">
                  <c:v>0.13546000000000002</c:v>
                </c:pt>
                <c:pt idx="5389">
                  <c:v>0.137436</c:v>
                </c:pt>
                <c:pt idx="5390">
                  <c:v>0.11270000000000001</c:v>
                </c:pt>
                <c:pt idx="5391">
                  <c:v>0.10860599999999999</c:v>
                </c:pt>
                <c:pt idx="5392">
                  <c:v>0.12381199999999999</c:v>
                </c:pt>
                <c:pt idx="5393">
                  <c:v>0.110693</c:v>
                </c:pt>
                <c:pt idx="5394">
                  <c:v>0.12909099999999998</c:v>
                </c:pt>
                <c:pt idx="5395">
                  <c:v>0.17388399999999998</c:v>
                </c:pt>
                <c:pt idx="5396">
                  <c:v>0.184646</c:v>
                </c:pt>
                <c:pt idx="5397">
                  <c:v>0.193939</c:v>
                </c:pt>
                <c:pt idx="5398">
                  <c:v>0.19794899999999999</c:v>
                </c:pt>
                <c:pt idx="5399">
                  <c:v>0.19173399999999999</c:v>
                </c:pt>
                <c:pt idx="5400">
                  <c:v>0.187171</c:v>
                </c:pt>
                <c:pt idx="5401">
                  <c:v>0.19598299999999999</c:v>
                </c:pt>
                <c:pt idx="5402">
                  <c:v>0.20458099999999999</c:v>
                </c:pt>
                <c:pt idx="5403">
                  <c:v>0.18424000000000001</c:v>
                </c:pt>
                <c:pt idx="5404">
                  <c:v>0.183723</c:v>
                </c:pt>
                <c:pt idx="5405">
                  <c:v>0.17627299999999999</c:v>
                </c:pt>
                <c:pt idx="5406">
                  <c:v>0.18932199999999999</c:v>
                </c:pt>
                <c:pt idx="5407">
                  <c:v>0.21332499999999999</c:v>
                </c:pt>
                <c:pt idx="5408">
                  <c:v>0.211392</c:v>
                </c:pt>
                <c:pt idx="5409">
                  <c:v>0.23155399999999998</c:v>
                </c:pt>
                <c:pt idx="5410">
                  <c:v>0.22604099999999999</c:v>
                </c:pt>
                <c:pt idx="5411">
                  <c:v>0.24226499999999998</c:v>
                </c:pt>
                <c:pt idx="5412">
                  <c:v>0.24231599999999998</c:v>
                </c:pt>
                <c:pt idx="5413">
                  <c:v>0.24307399999999998</c:v>
                </c:pt>
                <c:pt idx="5414">
                  <c:v>0.227826</c:v>
                </c:pt>
                <c:pt idx="5415">
                  <c:v>0.20593899999999998</c:v>
                </c:pt>
                <c:pt idx="5416">
                  <c:v>0.19245499999999999</c:v>
                </c:pt>
                <c:pt idx="5417">
                  <c:v>0.186975</c:v>
                </c:pt>
                <c:pt idx="5418">
                  <c:v>0.17834799999999998</c:v>
                </c:pt>
                <c:pt idx="5419">
                  <c:v>0.17301800000000001</c:v>
                </c:pt>
                <c:pt idx="5420">
                  <c:v>0.19069699999999998</c:v>
                </c:pt>
                <c:pt idx="5421">
                  <c:v>0.19431399999999999</c:v>
                </c:pt>
                <c:pt idx="5422">
                  <c:v>0.19447899999999999</c:v>
                </c:pt>
                <c:pt idx="5423">
                  <c:v>0.189939</c:v>
                </c:pt>
                <c:pt idx="5424">
                  <c:v>0.18750899999999998</c:v>
                </c:pt>
                <c:pt idx="5425">
                  <c:v>0.24903000000000003</c:v>
                </c:pt>
                <c:pt idx="5426">
                  <c:v>0.27382400000000001</c:v>
                </c:pt>
                <c:pt idx="5427">
                  <c:v>0.27358899999999997</c:v>
                </c:pt>
                <c:pt idx="5428">
                  <c:v>0.28824699999999998</c:v>
                </c:pt>
                <c:pt idx="5429">
                  <c:v>0.30108499999999999</c:v>
                </c:pt>
                <c:pt idx="5430">
                  <c:v>0.300153</c:v>
                </c:pt>
                <c:pt idx="5431">
                  <c:v>0.28556599999999999</c:v>
                </c:pt>
                <c:pt idx="5432">
                  <c:v>0.29394199999999998</c:v>
                </c:pt>
                <c:pt idx="5433">
                  <c:v>0.28629000000000004</c:v>
                </c:pt>
                <c:pt idx="5434">
                  <c:v>0.32242000000000004</c:v>
                </c:pt>
                <c:pt idx="5435">
                  <c:v>0.32251799999999997</c:v>
                </c:pt>
                <c:pt idx="5436">
                  <c:v>0.30900299999999997</c:v>
                </c:pt>
                <c:pt idx="5437">
                  <c:v>0.29184000000000004</c:v>
                </c:pt>
                <c:pt idx="5438">
                  <c:v>0.26920099999999997</c:v>
                </c:pt>
                <c:pt idx="5439">
                  <c:v>0.245835</c:v>
                </c:pt>
                <c:pt idx="5440">
                  <c:v>0.223053</c:v>
                </c:pt>
                <c:pt idx="5441">
                  <c:v>0.23716699999999999</c:v>
                </c:pt>
                <c:pt idx="5442">
                  <c:v>0.22884599999999999</c:v>
                </c:pt>
                <c:pt idx="5443">
                  <c:v>0.22950699999999999</c:v>
                </c:pt>
                <c:pt idx="5444">
                  <c:v>0.23313599999999998</c:v>
                </c:pt>
                <c:pt idx="5445">
                  <c:v>0.224108</c:v>
                </c:pt>
                <c:pt idx="5446">
                  <c:v>0.21010899999999999</c:v>
                </c:pt>
                <c:pt idx="5447">
                  <c:v>0.19295299999999999</c:v>
                </c:pt>
                <c:pt idx="5448">
                  <c:v>0.19409499999999999</c:v>
                </c:pt>
                <c:pt idx="5449">
                  <c:v>0.200903</c:v>
                </c:pt>
                <c:pt idx="5450">
                  <c:v>0.19608499999999998</c:v>
                </c:pt>
                <c:pt idx="5451">
                  <c:v>0.1958</c:v>
                </c:pt>
                <c:pt idx="5452">
                  <c:v>0.19147799999999998</c:v>
                </c:pt>
                <c:pt idx="5453">
                  <c:v>0.21177799999999999</c:v>
                </c:pt>
                <c:pt idx="5454">
                  <c:v>0.20607799999999998</c:v>
                </c:pt>
                <c:pt idx="5455">
                  <c:v>0.20916399999999999</c:v>
                </c:pt>
                <c:pt idx="5456">
                  <c:v>0.24669199999999999</c:v>
                </c:pt>
                <c:pt idx="5457">
                  <c:v>0.22764799999999999</c:v>
                </c:pt>
                <c:pt idx="5458">
                  <c:v>0.24829399999999999</c:v>
                </c:pt>
                <c:pt idx="5459">
                  <c:v>0.25742500000000001</c:v>
                </c:pt>
                <c:pt idx="5460">
                  <c:v>0.25638099999999997</c:v>
                </c:pt>
                <c:pt idx="5461">
                  <c:v>0.24914399999999998</c:v>
                </c:pt>
                <c:pt idx="5462">
                  <c:v>0.23966499999999999</c:v>
                </c:pt>
                <c:pt idx="5463">
                  <c:v>0.27376600000000001</c:v>
                </c:pt>
                <c:pt idx="5464">
                  <c:v>0.268044</c:v>
                </c:pt>
                <c:pt idx="5465">
                  <c:v>0.25789799999999996</c:v>
                </c:pt>
                <c:pt idx="5466">
                  <c:v>0.27191199999999999</c:v>
                </c:pt>
                <c:pt idx="5467">
                  <c:v>0.26610099999999998</c:v>
                </c:pt>
                <c:pt idx="5468">
                  <c:v>0.26057900000000001</c:v>
                </c:pt>
                <c:pt idx="5469">
                  <c:v>0.25126899999999996</c:v>
                </c:pt>
                <c:pt idx="5470">
                  <c:v>0.283447</c:v>
                </c:pt>
                <c:pt idx="5471">
                  <c:v>0.28076599999999996</c:v>
                </c:pt>
                <c:pt idx="5472">
                  <c:v>0.28047899999999998</c:v>
                </c:pt>
                <c:pt idx="5473">
                  <c:v>0.27343800000000001</c:v>
                </c:pt>
                <c:pt idx="5474">
                  <c:v>0.27432899999999999</c:v>
                </c:pt>
                <c:pt idx="5475">
                  <c:v>0.27896899999999997</c:v>
                </c:pt>
                <c:pt idx="5476">
                  <c:v>0.24979899999999999</c:v>
                </c:pt>
                <c:pt idx="5477">
                  <c:v>0.25712799999999997</c:v>
                </c:pt>
                <c:pt idx="5478">
                  <c:v>0.24382399999999999</c:v>
                </c:pt>
                <c:pt idx="5479">
                  <c:v>0.245528</c:v>
                </c:pt>
                <c:pt idx="5480">
                  <c:v>0.26741599999999999</c:v>
                </c:pt>
                <c:pt idx="5481">
                  <c:v>0.300145</c:v>
                </c:pt>
                <c:pt idx="5482">
                  <c:v>0.317938</c:v>
                </c:pt>
                <c:pt idx="5483">
                  <c:v>0.32462000000000002</c:v>
                </c:pt>
                <c:pt idx="5484">
                  <c:v>0.32761000000000001</c:v>
                </c:pt>
                <c:pt idx="5485">
                  <c:v>0.33894799999999997</c:v>
                </c:pt>
                <c:pt idx="5486">
                  <c:v>0.35128899999999996</c:v>
                </c:pt>
                <c:pt idx="5487">
                  <c:v>0.353356</c:v>
                </c:pt>
                <c:pt idx="5488">
                  <c:v>0.34776099999999999</c:v>
                </c:pt>
                <c:pt idx="5489">
                  <c:v>0.339308</c:v>
                </c:pt>
                <c:pt idx="5490">
                  <c:v>0.35353000000000001</c:v>
                </c:pt>
                <c:pt idx="5491">
                  <c:v>0.34754299999999999</c:v>
                </c:pt>
                <c:pt idx="5492">
                  <c:v>0.34757199999999999</c:v>
                </c:pt>
                <c:pt idx="5493">
                  <c:v>0.337227</c:v>
                </c:pt>
                <c:pt idx="5494">
                  <c:v>0.32754099999999997</c:v>
                </c:pt>
                <c:pt idx="5495">
                  <c:v>0.32250299999999998</c:v>
                </c:pt>
                <c:pt idx="5496">
                  <c:v>0.29459599999999997</c:v>
                </c:pt>
                <c:pt idx="5497">
                  <c:v>0.28033000000000002</c:v>
                </c:pt>
                <c:pt idx="5498">
                  <c:v>0.26744499999999999</c:v>
                </c:pt>
                <c:pt idx="5499">
                  <c:v>0.25213599999999997</c:v>
                </c:pt>
                <c:pt idx="5500">
                  <c:v>0.25353900000000001</c:v>
                </c:pt>
                <c:pt idx="5501">
                  <c:v>0.24682699999999999</c:v>
                </c:pt>
                <c:pt idx="5502">
                  <c:v>0.23640799999999998</c:v>
                </c:pt>
                <c:pt idx="5503">
                  <c:v>0.21746599999999999</c:v>
                </c:pt>
                <c:pt idx="5504">
                  <c:v>0.20890399999999998</c:v>
                </c:pt>
                <c:pt idx="5505">
                  <c:v>0.20078799999999999</c:v>
                </c:pt>
                <c:pt idx="5506">
                  <c:v>0.188698</c:v>
                </c:pt>
                <c:pt idx="5507">
                  <c:v>0.18795399999999998</c:v>
                </c:pt>
                <c:pt idx="5508">
                  <c:v>0.17798600000000001</c:v>
                </c:pt>
                <c:pt idx="5509">
                  <c:v>0.19259000000000001</c:v>
                </c:pt>
                <c:pt idx="5510">
                  <c:v>0.17899099999999998</c:v>
                </c:pt>
                <c:pt idx="5511">
                  <c:v>0.18207499999999999</c:v>
                </c:pt>
                <c:pt idx="5512">
                  <c:v>0.18598899999999999</c:v>
                </c:pt>
                <c:pt idx="5513">
                  <c:v>0.18979099999999999</c:v>
                </c:pt>
                <c:pt idx="5514">
                  <c:v>0.18290699999999999</c:v>
                </c:pt>
                <c:pt idx="5515">
                  <c:v>0.18118699999999999</c:v>
                </c:pt>
                <c:pt idx="5516">
                  <c:v>0.19789799999999999</c:v>
                </c:pt>
                <c:pt idx="5517">
                  <c:v>0.227189</c:v>
                </c:pt>
                <c:pt idx="5518">
                  <c:v>0.240511</c:v>
                </c:pt>
                <c:pt idx="5519">
                  <c:v>0.23296699999999998</c:v>
                </c:pt>
                <c:pt idx="5520">
                  <c:v>0.22828399999999999</c:v>
                </c:pt>
                <c:pt idx="5521">
                  <c:v>0.23851499999999998</c:v>
                </c:pt>
                <c:pt idx="5522">
                  <c:v>0.25195299999999998</c:v>
                </c:pt>
                <c:pt idx="5523">
                  <c:v>0.25395299999999998</c:v>
                </c:pt>
                <c:pt idx="5524">
                  <c:v>0.25920199999999999</c:v>
                </c:pt>
                <c:pt idx="5525">
                  <c:v>0.25176100000000001</c:v>
                </c:pt>
                <c:pt idx="5526">
                  <c:v>0.23718699999999998</c:v>
                </c:pt>
                <c:pt idx="5527">
                  <c:v>0.21867799999999998</c:v>
                </c:pt>
                <c:pt idx="5528">
                  <c:v>0.22575699999999999</c:v>
                </c:pt>
                <c:pt idx="5529">
                  <c:v>0.26734199999999997</c:v>
                </c:pt>
                <c:pt idx="5530">
                  <c:v>0.26636699999999996</c:v>
                </c:pt>
                <c:pt idx="5531">
                  <c:v>0.27523300000000001</c:v>
                </c:pt>
                <c:pt idx="5532">
                  <c:v>0.26914499999999997</c:v>
                </c:pt>
                <c:pt idx="5533">
                  <c:v>0.25787099999999996</c:v>
                </c:pt>
                <c:pt idx="5534">
                  <c:v>0.26205600000000001</c:v>
                </c:pt>
                <c:pt idx="5535">
                  <c:v>0.28469099999999997</c:v>
                </c:pt>
                <c:pt idx="5536">
                  <c:v>0.27972000000000002</c:v>
                </c:pt>
                <c:pt idx="5537">
                  <c:v>0.28850899999999996</c:v>
                </c:pt>
                <c:pt idx="5538">
                  <c:v>0.298371</c:v>
                </c:pt>
                <c:pt idx="5539">
                  <c:v>0.29081599999999996</c:v>
                </c:pt>
                <c:pt idx="5540">
                  <c:v>0.32586499999999996</c:v>
                </c:pt>
                <c:pt idx="5541">
                  <c:v>0.31772800000000001</c:v>
                </c:pt>
                <c:pt idx="5542">
                  <c:v>0.333731</c:v>
                </c:pt>
                <c:pt idx="5543">
                  <c:v>0.32711499999999999</c:v>
                </c:pt>
                <c:pt idx="5544">
                  <c:v>0.37986300000000001</c:v>
                </c:pt>
                <c:pt idx="5545">
                  <c:v>0.36248799999999998</c:v>
                </c:pt>
                <c:pt idx="5546">
                  <c:v>0.35981000000000002</c:v>
                </c:pt>
                <c:pt idx="5547">
                  <c:v>0.34501699999999996</c:v>
                </c:pt>
                <c:pt idx="5548">
                  <c:v>0.35600299999999996</c:v>
                </c:pt>
                <c:pt idx="5549">
                  <c:v>0.34797499999999998</c:v>
                </c:pt>
                <c:pt idx="5550">
                  <c:v>0.325708</c:v>
                </c:pt>
                <c:pt idx="5551">
                  <c:v>0.34864699999999998</c:v>
                </c:pt>
                <c:pt idx="5552">
                  <c:v>0.342478</c:v>
                </c:pt>
                <c:pt idx="5553">
                  <c:v>0.322071</c:v>
                </c:pt>
                <c:pt idx="5554">
                  <c:v>0.32024000000000002</c:v>
                </c:pt>
                <c:pt idx="5555">
                  <c:v>0.30920000000000003</c:v>
                </c:pt>
                <c:pt idx="5556">
                  <c:v>0.33728799999999998</c:v>
                </c:pt>
                <c:pt idx="5557">
                  <c:v>0.36718899999999999</c:v>
                </c:pt>
                <c:pt idx="5558">
                  <c:v>0.36352599999999996</c:v>
                </c:pt>
                <c:pt idx="5559">
                  <c:v>0.34859399999999996</c:v>
                </c:pt>
                <c:pt idx="5560">
                  <c:v>0.33075599999999999</c:v>
                </c:pt>
                <c:pt idx="5561">
                  <c:v>0.34016000000000002</c:v>
                </c:pt>
                <c:pt idx="5562">
                  <c:v>0.37665499999999996</c:v>
                </c:pt>
                <c:pt idx="5563">
                  <c:v>0.37998499999999996</c:v>
                </c:pt>
                <c:pt idx="5564">
                  <c:v>0.369392</c:v>
                </c:pt>
                <c:pt idx="5565">
                  <c:v>0.35114599999999996</c:v>
                </c:pt>
                <c:pt idx="5566">
                  <c:v>0.35859199999999997</c:v>
                </c:pt>
                <c:pt idx="5567">
                  <c:v>0.33932899999999999</c:v>
                </c:pt>
                <c:pt idx="5568">
                  <c:v>0.30614799999999998</c:v>
                </c:pt>
                <c:pt idx="5569">
                  <c:v>0.28154699999999999</c:v>
                </c:pt>
                <c:pt idx="5570">
                  <c:v>0.25831000000000004</c:v>
                </c:pt>
                <c:pt idx="5571">
                  <c:v>0.26866899999999999</c:v>
                </c:pt>
                <c:pt idx="5572">
                  <c:v>0.27463799999999999</c:v>
                </c:pt>
                <c:pt idx="5573">
                  <c:v>0.25691799999999998</c:v>
                </c:pt>
                <c:pt idx="5574">
                  <c:v>0.23924699999999999</c:v>
                </c:pt>
                <c:pt idx="5575">
                  <c:v>0.223713</c:v>
                </c:pt>
                <c:pt idx="5576">
                  <c:v>0.21313499999999999</c:v>
                </c:pt>
                <c:pt idx="5577">
                  <c:v>0.20156199999999999</c:v>
                </c:pt>
                <c:pt idx="5578">
                  <c:v>0.19725799999999999</c:v>
                </c:pt>
                <c:pt idx="5579">
                  <c:v>0.195517</c:v>
                </c:pt>
                <c:pt idx="5580">
                  <c:v>0.203904</c:v>
                </c:pt>
                <c:pt idx="5581">
                  <c:v>0.20389000000000002</c:v>
                </c:pt>
                <c:pt idx="5582">
                  <c:v>0.21157599999999999</c:v>
                </c:pt>
                <c:pt idx="5583">
                  <c:v>0.19930699999999998</c:v>
                </c:pt>
                <c:pt idx="5584">
                  <c:v>0.203157</c:v>
                </c:pt>
                <c:pt idx="5585">
                  <c:v>0.20420000000000002</c:v>
                </c:pt>
                <c:pt idx="5586">
                  <c:v>0.21158299999999999</c:v>
                </c:pt>
                <c:pt idx="5587">
                  <c:v>0.21133000000000002</c:v>
                </c:pt>
                <c:pt idx="5588">
                  <c:v>0.205207</c:v>
                </c:pt>
                <c:pt idx="5589">
                  <c:v>0.226355</c:v>
                </c:pt>
                <c:pt idx="5590">
                  <c:v>0.23747499999999999</c:v>
                </c:pt>
                <c:pt idx="5591">
                  <c:v>0.22298000000000001</c:v>
                </c:pt>
                <c:pt idx="5592">
                  <c:v>0.220688</c:v>
                </c:pt>
                <c:pt idx="5593">
                  <c:v>0.21551099999999998</c:v>
                </c:pt>
                <c:pt idx="5594">
                  <c:v>0.23630099999999998</c:v>
                </c:pt>
                <c:pt idx="5595">
                  <c:v>0.23049499999999998</c:v>
                </c:pt>
                <c:pt idx="5596">
                  <c:v>0.25038299999999997</c:v>
                </c:pt>
                <c:pt idx="5597">
                  <c:v>0.25444499999999998</c:v>
                </c:pt>
                <c:pt idx="5598">
                  <c:v>0.25024799999999997</c:v>
                </c:pt>
                <c:pt idx="5599">
                  <c:v>0.25185000000000002</c:v>
                </c:pt>
                <c:pt idx="5600">
                  <c:v>0.23342000000000002</c:v>
                </c:pt>
                <c:pt idx="5601">
                  <c:v>0.23296499999999998</c:v>
                </c:pt>
                <c:pt idx="5602">
                  <c:v>0.20527399999999998</c:v>
                </c:pt>
                <c:pt idx="5603">
                  <c:v>0.179562</c:v>
                </c:pt>
                <c:pt idx="5604">
                  <c:v>0.162748</c:v>
                </c:pt>
                <c:pt idx="5605">
                  <c:v>0.148866</c:v>
                </c:pt>
                <c:pt idx="5606">
                  <c:v>0.17406000000000002</c:v>
                </c:pt>
                <c:pt idx="5607">
                  <c:v>0.203263</c:v>
                </c:pt>
                <c:pt idx="5608">
                  <c:v>0.249392</c:v>
                </c:pt>
                <c:pt idx="5609">
                  <c:v>0.22602699999999998</c:v>
                </c:pt>
                <c:pt idx="5610">
                  <c:v>0.22616899999999998</c:v>
                </c:pt>
                <c:pt idx="5611">
                  <c:v>0.219002</c:v>
                </c:pt>
                <c:pt idx="5612">
                  <c:v>0.27008599999999999</c:v>
                </c:pt>
                <c:pt idx="5613">
                  <c:v>0.26099699999999998</c:v>
                </c:pt>
                <c:pt idx="5614">
                  <c:v>0.24893099999999999</c:v>
                </c:pt>
                <c:pt idx="5615">
                  <c:v>0.262934</c:v>
                </c:pt>
                <c:pt idx="5616">
                  <c:v>0.26156199999999996</c:v>
                </c:pt>
                <c:pt idx="5617">
                  <c:v>0.24704099999999998</c:v>
                </c:pt>
                <c:pt idx="5618">
                  <c:v>0.22689499999999999</c:v>
                </c:pt>
                <c:pt idx="5619">
                  <c:v>0.217556</c:v>
                </c:pt>
                <c:pt idx="5620">
                  <c:v>0.23607000000000003</c:v>
                </c:pt>
                <c:pt idx="5621">
                  <c:v>0.23351899999999998</c:v>
                </c:pt>
                <c:pt idx="5622">
                  <c:v>0.21818299999999999</c:v>
                </c:pt>
                <c:pt idx="5623">
                  <c:v>0.21273000000000003</c:v>
                </c:pt>
                <c:pt idx="5624">
                  <c:v>0.20098000000000002</c:v>
                </c:pt>
                <c:pt idx="5625">
                  <c:v>0.205618</c:v>
                </c:pt>
                <c:pt idx="5626">
                  <c:v>0.189217</c:v>
                </c:pt>
                <c:pt idx="5627">
                  <c:v>0.16938699999999998</c:v>
                </c:pt>
                <c:pt idx="5628">
                  <c:v>0.16495399999999999</c:v>
                </c:pt>
                <c:pt idx="5629">
                  <c:v>0.14887499999999998</c:v>
                </c:pt>
                <c:pt idx="5630">
                  <c:v>0.135494</c:v>
                </c:pt>
                <c:pt idx="5631">
                  <c:v>0.12331099999999999</c:v>
                </c:pt>
                <c:pt idx="5632">
                  <c:v>0.11124000000000001</c:v>
                </c:pt>
                <c:pt idx="5633">
                  <c:v>0.106567</c:v>
                </c:pt>
                <c:pt idx="5634">
                  <c:v>9.8255999999999996E-2</c:v>
                </c:pt>
                <c:pt idx="5635">
                  <c:v>9.7682999999999992E-2</c:v>
                </c:pt>
                <c:pt idx="5636">
                  <c:v>9.9881999999999999E-2</c:v>
                </c:pt>
                <c:pt idx="5637">
                  <c:v>9.7341999999999998E-2</c:v>
                </c:pt>
                <c:pt idx="5638">
                  <c:v>9.6207000000000001E-2</c:v>
                </c:pt>
                <c:pt idx="5639">
                  <c:v>9.8375999999999991E-2</c:v>
                </c:pt>
                <c:pt idx="5640">
                  <c:v>0.102811</c:v>
                </c:pt>
                <c:pt idx="5641">
                  <c:v>0.103382</c:v>
                </c:pt>
                <c:pt idx="5642">
                  <c:v>0.124862</c:v>
                </c:pt>
                <c:pt idx="5643">
                  <c:v>0.126808</c:v>
                </c:pt>
                <c:pt idx="5644">
                  <c:v>0.117258</c:v>
                </c:pt>
                <c:pt idx="5645">
                  <c:v>0.10835499999999999</c:v>
                </c:pt>
                <c:pt idx="5646">
                  <c:v>9.9048999999999998E-2</c:v>
                </c:pt>
                <c:pt idx="5647">
                  <c:v>9.8395999999999997E-2</c:v>
                </c:pt>
                <c:pt idx="5648">
                  <c:v>9.2414999999999997E-2</c:v>
                </c:pt>
                <c:pt idx="5649">
                  <c:v>9.3298999999999993E-2</c:v>
                </c:pt>
                <c:pt idx="5650">
                  <c:v>8.158E-2</c:v>
                </c:pt>
                <c:pt idx="5651">
                  <c:v>9.5057000000000003E-2</c:v>
                </c:pt>
                <c:pt idx="5652">
                  <c:v>8.2846000000000003E-2</c:v>
                </c:pt>
                <c:pt idx="5653">
                  <c:v>8.3611999999999992E-2</c:v>
                </c:pt>
                <c:pt idx="5654">
                  <c:v>0.116836</c:v>
                </c:pt>
                <c:pt idx="5655">
                  <c:v>0.17297299999999999</c:v>
                </c:pt>
                <c:pt idx="5656">
                  <c:v>0.226937</c:v>
                </c:pt>
                <c:pt idx="5657">
                  <c:v>0.26905799999999996</c:v>
                </c:pt>
                <c:pt idx="5658">
                  <c:v>0.278638</c:v>
                </c:pt>
                <c:pt idx="5659">
                  <c:v>0.30588099999999996</c:v>
                </c:pt>
                <c:pt idx="5660">
                  <c:v>0.33969000000000005</c:v>
                </c:pt>
                <c:pt idx="5661">
                  <c:v>0.33887</c:v>
                </c:pt>
                <c:pt idx="5662">
                  <c:v>0.39246599999999998</c:v>
                </c:pt>
                <c:pt idx="5663">
                  <c:v>0.40091399999999999</c:v>
                </c:pt>
                <c:pt idx="5664">
                  <c:v>0.41164599999999996</c:v>
                </c:pt>
                <c:pt idx="5665">
                  <c:v>0.40787699999999999</c:v>
                </c:pt>
                <c:pt idx="5666">
                  <c:v>0.38846700000000001</c:v>
                </c:pt>
                <c:pt idx="5667">
                  <c:v>0.41912699999999997</c:v>
                </c:pt>
                <c:pt idx="5668">
                  <c:v>0.4093</c:v>
                </c:pt>
                <c:pt idx="5669">
                  <c:v>0.42309199999999997</c:v>
                </c:pt>
                <c:pt idx="5670">
                  <c:v>0.41062599999999999</c:v>
                </c:pt>
                <c:pt idx="5671">
                  <c:v>0.426429</c:v>
                </c:pt>
                <c:pt idx="5672">
                  <c:v>0.43465499999999996</c:v>
                </c:pt>
                <c:pt idx="5673">
                  <c:v>0.425313</c:v>
                </c:pt>
                <c:pt idx="5674">
                  <c:v>0.42983899999999997</c:v>
                </c:pt>
                <c:pt idx="5675">
                  <c:v>0.44190199999999996</c:v>
                </c:pt>
                <c:pt idx="5676">
                  <c:v>0.42560499999999996</c:v>
                </c:pt>
                <c:pt idx="5677">
                  <c:v>0.39725299999999997</c:v>
                </c:pt>
                <c:pt idx="5678">
                  <c:v>0.37987699999999996</c:v>
                </c:pt>
                <c:pt idx="5679">
                  <c:v>0.379048</c:v>
                </c:pt>
                <c:pt idx="5680">
                  <c:v>0.35413299999999998</c:v>
                </c:pt>
                <c:pt idx="5681">
                  <c:v>0.33107799999999998</c:v>
                </c:pt>
                <c:pt idx="5682">
                  <c:v>0.337418</c:v>
                </c:pt>
                <c:pt idx="5683">
                  <c:v>0.32130500000000001</c:v>
                </c:pt>
                <c:pt idx="5684">
                  <c:v>0.29935499999999998</c:v>
                </c:pt>
                <c:pt idx="5685">
                  <c:v>0.28184300000000001</c:v>
                </c:pt>
                <c:pt idx="5686">
                  <c:v>0.26545799999999997</c:v>
                </c:pt>
                <c:pt idx="5687">
                  <c:v>0.25315100000000001</c:v>
                </c:pt>
                <c:pt idx="5688">
                  <c:v>0.25345799999999996</c:v>
                </c:pt>
                <c:pt idx="5689">
                  <c:v>0.239646</c:v>
                </c:pt>
                <c:pt idx="5690">
                  <c:v>0.21550799999999998</c:v>
                </c:pt>
                <c:pt idx="5691">
                  <c:v>0.19916499999999998</c:v>
                </c:pt>
                <c:pt idx="5692">
                  <c:v>0.192971</c:v>
                </c:pt>
                <c:pt idx="5693">
                  <c:v>0.18609499999999998</c:v>
                </c:pt>
                <c:pt idx="5694">
                  <c:v>0.19623099999999999</c:v>
                </c:pt>
                <c:pt idx="5695">
                  <c:v>0.20202899999999999</c:v>
                </c:pt>
                <c:pt idx="5696">
                  <c:v>0.21554099999999998</c:v>
                </c:pt>
                <c:pt idx="5697">
                  <c:v>0.224185</c:v>
                </c:pt>
                <c:pt idx="5698">
                  <c:v>0.22451699999999999</c:v>
                </c:pt>
                <c:pt idx="5699">
                  <c:v>0.21668599999999999</c:v>
                </c:pt>
                <c:pt idx="5700">
                  <c:v>0.23361499999999999</c:v>
                </c:pt>
                <c:pt idx="5701">
                  <c:v>0.219142</c:v>
                </c:pt>
                <c:pt idx="5702">
                  <c:v>0.22636099999999998</c:v>
                </c:pt>
                <c:pt idx="5703">
                  <c:v>0.23965899999999998</c:v>
                </c:pt>
                <c:pt idx="5704">
                  <c:v>0.222028</c:v>
                </c:pt>
                <c:pt idx="5705">
                  <c:v>0.236508</c:v>
                </c:pt>
                <c:pt idx="5706">
                  <c:v>0.23407699999999998</c:v>
                </c:pt>
                <c:pt idx="5707">
                  <c:v>0.22946699999999998</c:v>
                </c:pt>
                <c:pt idx="5708">
                  <c:v>0.22086599999999998</c:v>
                </c:pt>
                <c:pt idx="5709">
                  <c:v>0.22366799999999998</c:v>
                </c:pt>
                <c:pt idx="5710">
                  <c:v>0.225381</c:v>
                </c:pt>
                <c:pt idx="5711">
                  <c:v>0.224161</c:v>
                </c:pt>
                <c:pt idx="5712">
                  <c:v>0.220052</c:v>
                </c:pt>
                <c:pt idx="5713">
                  <c:v>0.21663299999999999</c:v>
                </c:pt>
                <c:pt idx="5714">
                  <c:v>0.22333699999999998</c:v>
                </c:pt>
                <c:pt idx="5715">
                  <c:v>0.22378699999999999</c:v>
                </c:pt>
                <c:pt idx="5716">
                  <c:v>0.222078</c:v>
                </c:pt>
                <c:pt idx="5717">
                  <c:v>0.17307899999999998</c:v>
                </c:pt>
                <c:pt idx="5718">
                  <c:v>0.186475</c:v>
                </c:pt>
                <c:pt idx="5719">
                  <c:v>0.19067499999999998</c:v>
                </c:pt>
                <c:pt idx="5720">
                  <c:v>0.212674</c:v>
                </c:pt>
                <c:pt idx="5721">
                  <c:v>0.182835</c:v>
                </c:pt>
                <c:pt idx="5722">
                  <c:v>0.16869099999999998</c:v>
                </c:pt>
                <c:pt idx="5723">
                  <c:v>0.17625399999999999</c:v>
                </c:pt>
                <c:pt idx="5724">
                  <c:v>0.174152</c:v>
                </c:pt>
                <c:pt idx="5725">
                  <c:v>0.16852599999999998</c:v>
                </c:pt>
                <c:pt idx="5726">
                  <c:v>0.161024</c:v>
                </c:pt>
                <c:pt idx="5727">
                  <c:v>0.13345699999999999</c:v>
                </c:pt>
                <c:pt idx="5728">
                  <c:v>0.14799699999999999</c:v>
                </c:pt>
                <c:pt idx="5729">
                  <c:v>0.150425</c:v>
                </c:pt>
                <c:pt idx="5730">
                  <c:v>0.14866000000000001</c:v>
                </c:pt>
                <c:pt idx="5731">
                  <c:v>0.14505499999999999</c:v>
                </c:pt>
                <c:pt idx="5732">
                  <c:v>0.147421</c:v>
                </c:pt>
                <c:pt idx="5733">
                  <c:v>0.17591899999999999</c:v>
                </c:pt>
                <c:pt idx="5734">
                  <c:v>0.19403899999999999</c:v>
                </c:pt>
                <c:pt idx="5735">
                  <c:v>0.198042</c:v>
                </c:pt>
                <c:pt idx="5736">
                  <c:v>0.205155</c:v>
                </c:pt>
                <c:pt idx="5737">
                  <c:v>0.18357099999999998</c:v>
                </c:pt>
                <c:pt idx="5738">
                  <c:v>0.19582000000000002</c:v>
                </c:pt>
                <c:pt idx="5739">
                  <c:v>0.191163</c:v>
                </c:pt>
                <c:pt idx="5740">
                  <c:v>0.22450799999999999</c:v>
                </c:pt>
                <c:pt idx="5741">
                  <c:v>0.23314199999999999</c:v>
                </c:pt>
                <c:pt idx="5742">
                  <c:v>0.22650299999999998</c:v>
                </c:pt>
                <c:pt idx="5743">
                  <c:v>0.23159199999999999</c:v>
                </c:pt>
                <c:pt idx="5744">
                  <c:v>0.219503</c:v>
                </c:pt>
                <c:pt idx="5745">
                  <c:v>0.19803399999999999</c:v>
                </c:pt>
                <c:pt idx="5746">
                  <c:v>0.191305</c:v>
                </c:pt>
                <c:pt idx="5747">
                  <c:v>0.17427799999999999</c:v>
                </c:pt>
                <c:pt idx="5748">
                  <c:v>0.19121299999999999</c:v>
                </c:pt>
                <c:pt idx="5749">
                  <c:v>0.211866</c:v>
                </c:pt>
                <c:pt idx="5750">
                  <c:v>0.20331199999999999</c:v>
                </c:pt>
                <c:pt idx="5751">
                  <c:v>0.20059099999999999</c:v>
                </c:pt>
                <c:pt idx="5752">
                  <c:v>0.18790299999999999</c:v>
                </c:pt>
                <c:pt idx="5753">
                  <c:v>0.17647199999999999</c:v>
                </c:pt>
                <c:pt idx="5754">
                  <c:v>0.18388199999999999</c:v>
                </c:pt>
                <c:pt idx="5755">
                  <c:v>0.177927</c:v>
                </c:pt>
                <c:pt idx="5756">
                  <c:v>0.17453099999999999</c:v>
                </c:pt>
                <c:pt idx="5757">
                  <c:v>0.19254099999999999</c:v>
                </c:pt>
                <c:pt idx="5758">
                  <c:v>0.19957000000000003</c:v>
                </c:pt>
                <c:pt idx="5759">
                  <c:v>0.193159</c:v>
                </c:pt>
                <c:pt idx="5760">
                  <c:v>0.191747</c:v>
                </c:pt>
                <c:pt idx="5761">
                  <c:v>0.17600299999999999</c:v>
                </c:pt>
                <c:pt idx="5762">
                  <c:v>0.16595499999999999</c:v>
                </c:pt>
                <c:pt idx="5763">
                  <c:v>0.171152</c:v>
                </c:pt>
                <c:pt idx="5764">
                  <c:v>0.17583000000000001</c:v>
                </c:pt>
                <c:pt idx="5765">
                  <c:v>0.163774</c:v>
                </c:pt>
                <c:pt idx="5766">
                  <c:v>0.165265</c:v>
                </c:pt>
                <c:pt idx="5767">
                  <c:v>0.160109</c:v>
                </c:pt>
                <c:pt idx="5768">
                  <c:v>0.154781</c:v>
                </c:pt>
                <c:pt idx="5769">
                  <c:v>0.143099</c:v>
                </c:pt>
                <c:pt idx="5770">
                  <c:v>0.13416500000000001</c:v>
                </c:pt>
                <c:pt idx="5771">
                  <c:v>0.133023</c:v>
                </c:pt>
                <c:pt idx="5772">
                  <c:v>0.133769</c:v>
                </c:pt>
                <c:pt idx="5773">
                  <c:v>0.124113</c:v>
                </c:pt>
                <c:pt idx="5774">
                  <c:v>0.12676099999999998</c:v>
                </c:pt>
                <c:pt idx="5775">
                  <c:v>0.119045</c:v>
                </c:pt>
                <c:pt idx="5776">
                  <c:v>0.120283</c:v>
                </c:pt>
                <c:pt idx="5777">
                  <c:v>0.124181</c:v>
                </c:pt>
                <c:pt idx="5778">
                  <c:v>0.12686</c:v>
                </c:pt>
                <c:pt idx="5779">
                  <c:v>0.11693000000000001</c:v>
                </c:pt>
                <c:pt idx="5780">
                  <c:v>0.11548499999999999</c:v>
                </c:pt>
                <c:pt idx="5781">
                  <c:v>9.7851999999999995E-2</c:v>
                </c:pt>
                <c:pt idx="5782">
                  <c:v>9.2218999999999995E-2</c:v>
                </c:pt>
                <c:pt idx="5783">
                  <c:v>9.4826999999999995E-2</c:v>
                </c:pt>
                <c:pt idx="5784">
                  <c:v>9.7043999999999991E-2</c:v>
                </c:pt>
                <c:pt idx="5785">
                  <c:v>9.1454999999999995E-2</c:v>
                </c:pt>
                <c:pt idx="5786">
                  <c:v>9.6520999999999996E-2</c:v>
                </c:pt>
                <c:pt idx="5787">
                  <c:v>8.8003999999999999E-2</c:v>
                </c:pt>
                <c:pt idx="5788">
                  <c:v>9.2685999999999991E-2</c:v>
                </c:pt>
                <c:pt idx="5789">
                  <c:v>9.0217999999999993E-2</c:v>
                </c:pt>
                <c:pt idx="5790">
                  <c:v>8.9727000000000001E-2</c:v>
                </c:pt>
                <c:pt idx="5791">
                  <c:v>7.8861000000000001E-2</c:v>
                </c:pt>
                <c:pt idx="5792">
                  <c:v>7.9167000000000001E-2</c:v>
                </c:pt>
                <c:pt idx="5793">
                  <c:v>8.9113999999999999E-2</c:v>
                </c:pt>
                <c:pt idx="5794">
                  <c:v>8.6688000000000001E-2</c:v>
                </c:pt>
                <c:pt idx="5795">
                  <c:v>8.5320999999999994E-2</c:v>
                </c:pt>
                <c:pt idx="5796">
                  <c:v>7.9994999999999997E-2</c:v>
                </c:pt>
                <c:pt idx="5797">
                  <c:v>7.1690000000000004E-2</c:v>
                </c:pt>
                <c:pt idx="5798">
                  <c:v>6.2087999999999997E-2</c:v>
                </c:pt>
                <c:pt idx="5799">
                  <c:v>5.5577999999999995E-2</c:v>
                </c:pt>
                <c:pt idx="5800">
                  <c:v>4.6529000000000001E-2</c:v>
                </c:pt>
                <c:pt idx="5801">
                  <c:v>4.8464E-2</c:v>
                </c:pt>
                <c:pt idx="5802">
                  <c:v>4.6060999999999998E-2</c:v>
                </c:pt>
                <c:pt idx="5803">
                  <c:v>4.2330000000000007E-2</c:v>
                </c:pt>
                <c:pt idx="5804">
                  <c:v>4.0388E-2</c:v>
                </c:pt>
                <c:pt idx="5805">
                  <c:v>3.2650000000000005E-2</c:v>
                </c:pt>
                <c:pt idx="5806">
                  <c:v>2.9210000000000003E-2</c:v>
                </c:pt>
                <c:pt idx="5807">
                  <c:v>2.7680000000000003E-2</c:v>
                </c:pt>
                <c:pt idx="5808">
                  <c:v>3.8081999999999998E-2</c:v>
                </c:pt>
                <c:pt idx="5809">
                  <c:v>3.7638999999999999E-2</c:v>
                </c:pt>
                <c:pt idx="5810">
                  <c:v>4.2548999999999997E-2</c:v>
                </c:pt>
                <c:pt idx="5811">
                  <c:v>4.8311E-2</c:v>
                </c:pt>
                <c:pt idx="5812">
                  <c:v>5.3041999999999999E-2</c:v>
                </c:pt>
                <c:pt idx="5813">
                  <c:v>5.8103999999999996E-2</c:v>
                </c:pt>
                <c:pt idx="5814">
                  <c:v>6.0468999999999995E-2</c:v>
                </c:pt>
                <c:pt idx="5815">
                  <c:v>5.6313999999999996E-2</c:v>
                </c:pt>
                <c:pt idx="5816">
                  <c:v>5.7876999999999998E-2</c:v>
                </c:pt>
                <c:pt idx="5817">
                  <c:v>6.2060999999999998E-2</c:v>
                </c:pt>
                <c:pt idx="5818">
                  <c:v>5.8230000000000004E-2</c:v>
                </c:pt>
                <c:pt idx="5819">
                  <c:v>5.9466999999999999E-2</c:v>
                </c:pt>
                <c:pt idx="5820">
                  <c:v>5.9586999999999994E-2</c:v>
                </c:pt>
                <c:pt idx="5821">
                  <c:v>7.1240000000000012E-2</c:v>
                </c:pt>
                <c:pt idx="5822">
                  <c:v>7.2181999999999996E-2</c:v>
                </c:pt>
                <c:pt idx="5823">
                  <c:v>6.9467000000000001E-2</c:v>
                </c:pt>
                <c:pt idx="5824">
                  <c:v>5.7065999999999999E-2</c:v>
                </c:pt>
                <c:pt idx="5825">
                  <c:v>5.1560000000000002E-2</c:v>
                </c:pt>
                <c:pt idx="5826">
                  <c:v>6.0328E-2</c:v>
                </c:pt>
                <c:pt idx="5827">
                  <c:v>4.0628999999999998E-2</c:v>
                </c:pt>
                <c:pt idx="5828">
                  <c:v>4.4540000000000003E-2</c:v>
                </c:pt>
                <c:pt idx="5829">
                  <c:v>5.0633999999999998E-2</c:v>
                </c:pt>
                <c:pt idx="5830">
                  <c:v>7.3424000000000003E-2</c:v>
                </c:pt>
                <c:pt idx="5831">
                  <c:v>7.9218999999999998E-2</c:v>
                </c:pt>
                <c:pt idx="5832">
                  <c:v>8.1043999999999991E-2</c:v>
                </c:pt>
                <c:pt idx="5833">
                  <c:v>7.9661999999999997E-2</c:v>
                </c:pt>
                <c:pt idx="5834">
                  <c:v>8.3815000000000001E-2</c:v>
                </c:pt>
                <c:pt idx="5835">
                  <c:v>9.149199999999999E-2</c:v>
                </c:pt>
                <c:pt idx="5836">
                  <c:v>8.5553999999999991E-2</c:v>
                </c:pt>
                <c:pt idx="5837">
                  <c:v>8.2043999999999992E-2</c:v>
                </c:pt>
                <c:pt idx="5838">
                  <c:v>9.2344999999999997E-2</c:v>
                </c:pt>
                <c:pt idx="5839">
                  <c:v>8.2397999999999999E-2</c:v>
                </c:pt>
                <c:pt idx="5840">
                  <c:v>8.4704000000000002E-2</c:v>
                </c:pt>
                <c:pt idx="5841">
                  <c:v>7.5255000000000002E-2</c:v>
                </c:pt>
                <c:pt idx="5842">
                  <c:v>7.0273000000000002E-2</c:v>
                </c:pt>
                <c:pt idx="5843">
                  <c:v>6.2571000000000002E-2</c:v>
                </c:pt>
                <c:pt idx="5844">
                  <c:v>5.8989E-2</c:v>
                </c:pt>
                <c:pt idx="5845">
                  <c:v>5.5121999999999997E-2</c:v>
                </c:pt>
                <c:pt idx="5846">
                  <c:v>6.0662000000000001E-2</c:v>
                </c:pt>
                <c:pt idx="5847">
                  <c:v>5.3814000000000001E-2</c:v>
                </c:pt>
                <c:pt idx="5848">
                  <c:v>5.5999E-2</c:v>
                </c:pt>
                <c:pt idx="5849">
                  <c:v>6.0365999999999996E-2</c:v>
                </c:pt>
                <c:pt idx="5850">
                  <c:v>5.9989000000000001E-2</c:v>
                </c:pt>
                <c:pt idx="5851">
                  <c:v>5.7879E-2</c:v>
                </c:pt>
                <c:pt idx="5852">
                  <c:v>6.1543999999999995E-2</c:v>
                </c:pt>
                <c:pt idx="5853">
                  <c:v>5.9228999999999997E-2</c:v>
                </c:pt>
                <c:pt idx="5854">
                  <c:v>5.2940000000000001E-2</c:v>
                </c:pt>
                <c:pt idx="5855">
                  <c:v>5.5664999999999999E-2</c:v>
                </c:pt>
                <c:pt idx="5856">
                  <c:v>4.8180999999999995E-2</c:v>
                </c:pt>
                <c:pt idx="5857">
                  <c:v>5.5621999999999998E-2</c:v>
                </c:pt>
                <c:pt idx="5858">
                  <c:v>6.3642999999999991E-2</c:v>
                </c:pt>
                <c:pt idx="5859">
                  <c:v>6.0554999999999998E-2</c:v>
                </c:pt>
                <c:pt idx="5860">
                  <c:v>6.1407999999999997E-2</c:v>
                </c:pt>
                <c:pt idx="5861">
                  <c:v>6.2105999999999995E-2</c:v>
                </c:pt>
                <c:pt idx="5862">
                  <c:v>5.4651999999999999E-2</c:v>
                </c:pt>
                <c:pt idx="5863">
                  <c:v>6.4244999999999997E-2</c:v>
                </c:pt>
                <c:pt idx="5864">
                  <c:v>6.8631999999999999E-2</c:v>
                </c:pt>
                <c:pt idx="5865">
                  <c:v>8.0811999999999995E-2</c:v>
                </c:pt>
                <c:pt idx="5866">
                  <c:v>9.5631999999999995E-2</c:v>
                </c:pt>
                <c:pt idx="5867">
                  <c:v>0.107655</c:v>
                </c:pt>
                <c:pt idx="5868">
                  <c:v>0.10961499999999999</c:v>
                </c:pt>
                <c:pt idx="5869">
                  <c:v>0.117753</c:v>
                </c:pt>
                <c:pt idx="5870">
                  <c:v>0.113784</c:v>
                </c:pt>
                <c:pt idx="5871">
                  <c:v>0.118489</c:v>
                </c:pt>
                <c:pt idx="5872">
                  <c:v>0.117503</c:v>
                </c:pt>
                <c:pt idx="5873">
                  <c:v>0.12784699999999999</c:v>
                </c:pt>
                <c:pt idx="5874">
                  <c:v>0.13151399999999999</c:v>
                </c:pt>
                <c:pt idx="5875">
                  <c:v>0.13405</c:v>
                </c:pt>
                <c:pt idx="5876">
                  <c:v>0.138679</c:v>
                </c:pt>
                <c:pt idx="5877">
                  <c:v>0.13949400000000001</c:v>
                </c:pt>
                <c:pt idx="5878">
                  <c:v>0.14428299999999999</c:v>
                </c:pt>
                <c:pt idx="5879">
                  <c:v>0.144291</c:v>
                </c:pt>
                <c:pt idx="5880">
                  <c:v>0.15046899999999999</c:v>
                </c:pt>
                <c:pt idx="5881">
                  <c:v>0.14434900000000001</c:v>
                </c:pt>
                <c:pt idx="5882">
                  <c:v>0.14187900000000001</c:v>
                </c:pt>
                <c:pt idx="5883">
                  <c:v>0.13353599999999999</c:v>
                </c:pt>
                <c:pt idx="5884">
                  <c:v>0.138872</c:v>
                </c:pt>
                <c:pt idx="5885">
                  <c:v>0.155085</c:v>
                </c:pt>
                <c:pt idx="5886">
                  <c:v>0.156393</c:v>
                </c:pt>
                <c:pt idx="5887">
                  <c:v>0.165904</c:v>
                </c:pt>
                <c:pt idx="5888">
                  <c:v>0.17708000000000002</c:v>
                </c:pt>
                <c:pt idx="5889">
                  <c:v>0.174734</c:v>
                </c:pt>
                <c:pt idx="5890">
                  <c:v>0.171262</c:v>
                </c:pt>
                <c:pt idx="5891">
                  <c:v>0.17435599999999998</c:v>
                </c:pt>
                <c:pt idx="5892">
                  <c:v>0.18119000000000002</c:v>
                </c:pt>
                <c:pt idx="5893">
                  <c:v>0.190661</c:v>
                </c:pt>
                <c:pt idx="5894">
                  <c:v>0.18675000000000003</c:v>
                </c:pt>
                <c:pt idx="5895">
                  <c:v>0.204065</c:v>
                </c:pt>
                <c:pt idx="5896">
                  <c:v>0.20690399999999998</c:v>
                </c:pt>
                <c:pt idx="5897">
                  <c:v>0.21268599999999999</c:v>
                </c:pt>
                <c:pt idx="5898">
                  <c:v>0.21757299999999999</c:v>
                </c:pt>
                <c:pt idx="5899">
                  <c:v>0.21867099999999998</c:v>
                </c:pt>
                <c:pt idx="5900">
                  <c:v>0.20031199999999999</c:v>
                </c:pt>
                <c:pt idx="5901">
                  <c:v>0.20827799999999999</c:v>
                </c:pt>
                <c:pt idx="5902">
                  <c:v>0.191469</c:v>
                </c:pt>
                <c:pt idx="5903">
                  <c:v>0.18829299999999999</c:v>
                </c:pt>
                <c:pt idx="5904">
                  <c:v>0.17411299999999999</c:v>
                </c:pt>
                <c:pt idx="5905">
                  <c:v>0.17388699999999999</c:v>
                </c:pt>
                <c:pt idx="5906">
                  <c:v>0.180315</c:v>
                </c:pt>
                <c:pt idx="5907">
                  <c:v>0.17047699999999999</c:v>
                </c:pt>
                <c:pt idx="5908">
                  <c:v>0.167626</c:v>
                </c:pt>
                <c:pt idx="5909">
                  <c:v>0.17721399999999998</c:v>
                </c:pt>
                <c:pt idx="5910">
                  <c:v>0.17755299999999999</c:v>
                </c:pt>
                <c:pt idx="5911">
                  <c:v>0.17292099999999999</c:v>
                </c:pt>
                <c:pt idx="5912">
                  <c:v>0.16128699999999999</c:v>
                </c:pt>
                <c:pt idx="5913">
                  <c:v>0.15970199999999998</c:v>
                </c:pt>
                <c:pt idx="5914">
                  <c:v>0.17550499999999999</c:v>
                </c:pt>
                <c:pt idx="5915">
                  <c:v>0.166603</c:v>
                </c:pt>
                <c:pt idx="5916">
                  <c:v>0.159111</c:v>
                </c:pt>
                <c:pt idx="5917">
                  <c:v>0.153507</c:v>
                </c:pt>
                <c:pt idx="5918">
                  <c:v>0.14816499999999999</c:v>
                </c:pt>
                <c:pt idx="5919">
                  <c:v>0.15237000000000001</c:v>
                </c:pt>
                <c:pt idx="5920">
                  <c:v>0.14943000000000001</c:v>
                </c:pt>
                <c:pt idx="5921">
                  <c:v>0.158914</c:v>
                </c:pt>
                <c:pt idx="5922">
                  <c:v>0.16747599999999999</c:v>
                </c:pt>
                <c:pt idx="5923">
                  <c:v>0.16599799999999998</c:v>
                </c:pt>
                <c:pt idx="5924">
                  <c:v>0.15513000000000002</c:v>
                </c:pt>
                <c:pt idx="5925">
                  <c:v>0.154446</c:v>
                </c:pt>
                <c:pt idx="5926">
                  <c:v>0.153447</c:v>
                </c:pt>
                <c:pt idx="5927">
                  <c:v>0.15484000000000001</c:v>
                </c:pt>
                <c:pt idx="5928">
                  <c:v>0.17893599999999998</c:v>
                </c:pt>
                <c:pt idx="5929">
                  <c:v>0.187219</c:v>
                </c:pt>
                <c:pt idx="5930">
                  <c:v>0.180511</c:v>
                </c:pt>
                <c:pt idx="5931">
                  <c:v>0.179676</c:v>
                </c:pt>
                <c:pt idx="5932">
                  <c:v>0.17065000000000002</c:v>
                </c:pt>
                <c:pt idx="5933">
                  <c:v>0.190695</c:v>
                </c:pt>
                <c:pt idx="5934">
                  <c:v>0.176123</c:v>
                </c:pt>
                <c:pt idx="5935">
                  <c:v>0.18324599999999999</c:v>
                </c:pt>
                <c:pt idx="5936">
                  <c:v>0.18048799999999998</c:v>
                </c:pt>
                <c:pt idx="5937">
                  <c:v>0.178287</c:v>
                </c:pt>
                <c:pt idx="5938">
                  <c:v>0.17199899999999999</c:v>
                </c:pt>
                <c:pt idx="5939">
                  <c:v>0.18827199999999999</c:v>
                </c:pt>
                <c:pt idx="5940">
                  <c:v>0.19514099999999998</c:v>
                </c:pt>
                <c:pt idx="5941">
                  <c:v>0.198189</c:v>
                </c:pt>
                <c:pt idx="5942">
                  <c:v>0.212092</c:v>
                </c:pt>
                <c:pt idx="5943">
                  <c:v>0.22099000000000002</c:v>
                </c:pt>
                <c:pt idx="5944">
                  <c:v>0.214556</c:v>
                </c:pt>
                <c:pt idx="5945">
                  <c:v>0.21534099999999998</c:v>
                </c:pt>
                <c:pt idx="5946">
                  <c:v>0.194517</c:v>
                </c:pt>
                <c:pt idx="5947">
                  <c:v>0.19602599999999998</c:v>
                </c:pt>
                <c:pt idx="5948">
                  <c:v>0.200484</c:v>
                </c:pt>
                <c:pt idx="5949">
                  <c:v>0.191607</c:v>
                </c:pt>
                <c:pt idx="5950">
                  <c:v>0.19009299999999998</c:v>
                </c:pt>
                <c:pt idx="5951">
                  <c:v>0.193355</c:v>
                </c:pt>
                <c:pt idx="5952">
                  <c:v>0.200963</c:v>
                </c:pt>
                <c:pt idx="5953">
                  <c:v>0.19455899999999998</c:v>
                </c:pt>
                <c:pt idx="5954">
                  <c:v>0.20088399999999998</c:v>
                </c:pt>
                <c:pt idx="5955">
                  <c:v>0.20610299999999998</c:v>
                </c:pt>
                <c:pt idx="5956">
                  <c:v>0.20239199999999999</c:v>
                </c:pt>
                <c:pt idx="5957">
                  <c:v>0.18257399999999999</c:v>
                </c:pt>
                <c:pt idx="5958">
                  <c:v>0.18265499999999998</c:v>
                </c:pt>
                <c:pt idx="5959">
                  <c:v>0.18596000000000001</c:v>
                </c:pt>
                <c:pt idx="5960">
                  <c:v>0.17883299999999999</c:v>
                </c:pt>
                <c:pt idx="5961">
                  <c:v>0.17261899999999999</c:v>
                </c:pt>
                <c:pt idx="5962">
                  <c:v>0.18819900000000001</c:v>
                </c:pt>
                <c:pt idx="5963">
                  <c:v>0.19264000000000001</c:v>
                </c:pt>
                <c:pt idx="5964">
                  <c:v>0.207262</c:v>
                </c:pt>
                <c:pt idx="5965">
                  <c:v>0.20787699999999998</c:v>
                </c:pt>
                <c:pt idx="5966">
                  <c:v>0.209199</c:v>
                </c:pt>
                <c:pt idx="5967">
                  <c:v>0.198935</c:v>
                </c:pt>
                <c:pt idx="5968">
                  <c:v>0.19598099999999999</c:v>
                </c:pt>
                <c:pt idx="5969">
                  <c:v>0.186415</c:v>
                </c:pt>
                <c:pt idx="5970">
                  <c:v>0.182362</c:v>
                </c:pt>
                <c:pt idx="5971">
                  <c:v>0.19167199999999998</c:v>
                </c:pt>
                <c:pt idx="5972">
                  <c:v>0.177505</c:v>
                </c:pt>
                <c:pt idx="5973">
                  <c:v>0.15301499999999998</c:v>
                </c:pt>
                <c:pt idx="5974">
                  <c:v>0.15332599999999999</c:v>
                </c:pt>
                <c:pt idx="5975">
                  <c:v>0.15280000000000002</c:v>
                </c:pt>
                <c:pt idx="5976">
                  <c:v>0.14987699999999998</c:v>
                </c:pt>
                <c:pt idx="5977">
                  <c:v>0.14732799999999999</c:v>
                </c:pt>
                <c:pt idx="5978">
                  <c:v>0.121044</c:v>
                </c:pt>
                <c:pt idx="5979">
                  <c:v>0.131273</c:v>
                </c:pt>
                <c:pt idx="5980">
                  <c:v>0.13328799999999999</c:v>
                </c:pt>
                <c:pt idx="5981">
                  <c:v>0.135681</c:v>
                </c:pt>
                <c:pt idx="5982">
                  <c:v>0.12795699999999999</c:v>
                </c:pt>
                <c:pt idx="5983">
                  <c:v>0.130491</c:v>
                </c:pt>
                <c:pt idx="5984">
                  <c:v>0.12602000000000002</c:v>
                </c:pt>
                <c:pt idx="5985">
                  <c:v>0.118326</c:v>
                </c:pt>
                <c:pt idx="5986">
                  <c:v>0.10541299999999999</c:v>
                </c:pt>
                <c:pt idx="5987">
                  <c:v>9.6184999999999993E-2</c:v>
                </c:pt>
                <c:pt idx="5988">
                  <c:v>9.6492999999999995E-2</c:v>
                </c:pt>
                <c:pt idx="5989">
                  <c:v>8.7434999999999999E-2</c:v>
                </c:pt>
                <c:pt idx="5990">
                  <c:v>8.1791000000000003E-2</c:v>
                </c:pt>
                <c:pt idx="5991">
                  <c:v>8.2123000000000002E-2</c:v>
                </c:pt>
                <c:pt idx="5992">
                  <c:v>8.2813999999999999E-2</c:v>
                </c:pt>
                <c:pt idx="5993">
                  <c:v>8.0894999999999995E-2</c:v>
                </c:pt>
                <c:pt idx="5994">
                  <c:v>7.7310000000000004E-2</c:v>
                </c:pt>
                <c:pt idx="5995">
                  <c:v>7.6704999999999995E-2</c:v>
                </c:pt>
                <c:pt idx="5996">
                  <c:v>7.3563999999999991E-2</c:v>
                </c:pt>
                <c:pt idx="5997">
                  <c:v>6.7362999999999992E-2</c:v>
                </c:pt>
                <c:pt idx="5998">
                  <c:v>6.6640000000000005E-2</c:v>
                </c:pt>
                <c:pt idx="5999">
                  <c:v>7.4140999999999999E-2</c:v>
                </c:pt>
                <c:pt idx="6000">
                  <c:v>7.8768999999999992E-2</c:v>
                </c:pt>
                <c:pt idx="6001">
                  <c:v>7.8973000000000002E-2</c:v>
                </c:pt>
                <c:pt idx="6002">
                  <c:v>8.6333999999999994E-2</c:v>
                </c:pt>
                <c:pt idx="6003">
                  <c:v>8.8928999999999994E-2</c:v>
                </c:pt>
                <c:pt idx="6004">
                  <c:v>9.156099999999999E-2</c:v>
                </c:pt>
                <c:pt idx="6005">
                  <c:v>9.5426999999999998E-2</c:v>
                </c:pt>
                <c:pt idx="6006">
                  <c:v>9.8512999999999989E-2</c:v>
                </c:pt>
                <c:pt idx="6007">
                  <c:v>8.2887000000000002E-2</c:v>
                </c:pt>
                <c:pt idx="6008">
                  <c:v>7.9271999999999995E-2</c:v>
                </c:pt>
                <c:pt idx="6009">
                  <c:v>7.4662999999999993E-2</c:v>
                </c:pt>
                <c:pt idx="6010">
                  <c:v>7.2580999999999993E-2</c:v>
                </c:pt>
                <c:pt idx="6011">
                  <c:v>6.4915E-2</c:v>
                </c:pt>
                <c:pt idx="6012">
                  <c:v>7.3648999999999992E-2</c:v>
                </c:pt>
                <c:pt idx="6013">
                  <c:v>7.7393999999999991E-2</c:v>
                </c:pt>
                <c:pt idx="6014">
                  <c:v>7.4883999999999992E-2</c:v>
                </c:pt>
                <c:pt idx="6015">
                  <c:v>7.9561999999999994E-2</c:v>
                </c:pt>
                <c:pt idx="6016">
                  <c:v>7.9857999999999998E-2</c:v>
                </c:pt>
                <c:pt idx="6017">
                  <c:v>8.5726999999999998E-2</c:v>
                </c:pt>
                <c:pt idx="6018">
                  <c:v>9.3233999999999997E-2</c:v>
                </c:pt>
                <c:pt idx="6019">
                  <c:v>9.286599999999999E-2</c:v>
                </c:pt>
                <c:pt idx="6020">
                  <c:v>9.5454999999999998E-2</c:v>
                </c:pt>
                <c:pt idx="6021">
                  <c:v>9.4241999999999992E-2</c:v>
                </c:pt>
                <c:pt idx="6022">
                  <c:v>9.0040000000000009E-2</c:v>
                </c:pt>
                <c:pt idx="6023">
                  <c:v>8.717599999999999E-2</c:v>
                </c:pt>
                <c:pt idx="6024">
                  <c:v>8.7294999999999998E-2</c:v>
                </c:pt>
                <c:pt idx="6025">
                  <c:v>7.7446000000000001E-2</c:v>
                </c:pt>
                <c:pt idx="6026">
                  <c:v>7.8371999999999997E-2</c:v>
                </c:pt>
                <c:pt idx="6027">
                  <c:v>7.1636999999999992E-2</c:v>
                </c:pt>
                <c:pt idx="6028">
                  <c:v>7.1598999999999996E-2</c:v>
                </c:pt>
                <c:pt idx="6029">
                  <c:v>8.0450000000000008E-2</c:v>
                </c:pt>
                <c:pt idx="6030">
                  <c:v>8.3435999999999996E-2</c:v>
                </c:pt>
                <c:pt idx="6031">
                  <c:v>8.5695999999999994E-2</c:v>
                </c:pt>
                <c:pt idx="6032">
                  <c:v>8.1431999999999991E-2</c:v>
                </c:pt>
                <c:pt idx="6033">
                  <c:v>8.7681999999999996E-2</c:v>
                </c:pt>
                <c:pt idx="6034">
                  <c:v>7.2729000000000002E-2</c:v>
                </c:pt>
                <c:pt idx="6035">
                  <c:v>7.6291999999999999E-2</c:v>
                </c:pt>
                <c:pt idx="6036">
                  <c:v>8.6956999999999993E-2</c:v>
                </c:pt>
                <c:pt idx="6037">
                  <c:v>9.1263999999999998E-2</c:v>
                </c:pt>
                <c:pt idx="6038">
                  <c:v>0.11454299999999999</c:v>
                </c:pt>
                <c:pt idx="6039">
                  <c:v>0.13775899999999999</c:v>
                </c:pt>
                <c:pt idx="6040">
                  <c:v>0.14921599999999999</c:v>
                </c:pt>
                <c:pt idx="6041">
                  <c:v>0.14824000000000001</c:v>
                </c:pt>
                <c:pt idx="6042">
                  <c:v>0.18046299999999998</c:v>
                </c:pt>
                <c:pt idx="6043">
                  <c:v>0.180509</c:v>
                </c:pt>
                <c:pt idx="6044">
                  <c:v>0.200714</c:v>
                </c:pt>
                <c:pt idx="6045">
                  <c:v>0.195856</c:v>
                </c:pt>
                <c:pt idx="6046">
                  <c:v>0.188279</c:v>
                </c:pt>
                <c:pt idx="6047">
                  <c:v>0.21409799999999998</c:v>
                </c:pt>
                <c:pt idx="6048">
                  <c:v>0.23016099999999998</c:v>
                </c:pt>
                <c:pt idx="6049">
                  <c:v>0.23772099999999999</c:v>
                </c:pt>
                <c:pt idx="6050">
                  <c:v>0.261152</c:v>
                </c:pt>
                <c:pt idx="6051">
                  <c:v>0.27636499999999997</c:v>
                </c:pt>
                <c:pt idx="6052">
                  <c:v>0.30734</c:v>
                </c:pt>
                <c:pt idx="6053">
                  <c:v>0.32423799999999997</c:v>
                </c:pt>
                <c:pt idx="6054">
                  <c:v>0.34314600000000001</c:v>
                </c:pt>
                <c:pt idx="6055">
                  <c:v>0.34184899999999996</c:v>
                </c:pt>
                <c:pt idx="6056">
                  <c:v>0.35722100000000001</c:v>
                </c:pt>
                <c:pt idx="6057">
                  <c:v>0.35095599999999999</c:v>
                </c:pt>
                <c:pt idx="6058">
                  <c:v>0.36776199999999998</c:v>
                </c:pt>
                <c:pt idx="6059">
                  <c:v>0.358962</c:v>
                </c:pt>
                <c:pt idx="6060">
                  <c:v>0.34373799999999999</c:v>
                </c:pt>
                <c:pt idx="6061">
                  <c:v>0.344111</c:v>
                </c:pt>
                <c:pt idx="6062">
                  <c:v>0.32626000000000005</c:v>
                </c:pt>
                <c:pt idx="6063">
                  <c:v>0.36544099999999996</c:v>
                </c:pt>
                <c:pt idx="6064">
                  <c:v>0.35428799999999999</c:v>
                </c:pt>
                <c:pt idx="6065">
                  <c:v>0.34173699999999996</c:v>
                </c:pt>
                <c:pt idx="6066">
                  <c:v>0.328899</c:v>
                </c:pt>
                <c:pt idx="6067">
                  <c:v>0.3211</c:v>
                </c:pt>
                <c:pt idx="6068">
                  <c:v>0.28354299999999999</c:v>
                </c:pt>
                <c:pt idx="6069">
                  <c:v>0.26090199999999997</c:v>
                </c:pt>
                <c:pt idx="6070">
                  <c:v>0.22850899999999999</c:v>
                </c:pt>
                <c:pt idx="6071">
                  <c:v>0.22992399999999999</c:v>
                </c:pt>
                <c:pt idx="6072">
                  <c:v>0.20703099999999999</c:v>
                </c:pt>
                <c:pt idx="6073">
                  <c:v>0.180864</c:v>
                </c:pt>
                <c:pt idx="6074">
                  <c:v>0.16239799999999999</c:v>
                </c:pt>
                <c:pt idx="6075">
                  <c:v>0.15959299999999998</c:v>
                </c:pt>
                <c:pt idx="6076">
                  <c:v>0.14857399999999998</c:v>
                </c:pt>
                <c:pt idx="6077">
                  <c:v>0.132463</c:v>
                </c:pt>
                <c:pt idx="6078">
                  <c:v>0.11735699999999999</c:v>
                </c:pt>
                <c:pt idx="6079">
                  <c:v>0.118853</c:v>
                </c:pt>
                <c:pt idx="6080">
                  <c:v>0.112495</c:v>
                </c:pt>
                <c:pt idx="6081">
                  <c:v>0.11726299999999999</c:v>
                </c:pt>
                <c:pt idx="6082">
                  <c:v>0.108135</c:v>
                </c:pt>
                <c:pt idx="6083">
                  <c:v>0.10546699999999999</c:v>
                </c:pt>
                <c:pt idx="6084">
                  <c:v>9.7983000000000001E-2</c:v>
                </c:pt>
                <c:pt idx="6085">
                  <c:v>9.6396999999999997E-2</c:v>
                </c:pt>
                <c:pt idx="6086">
                  <c:v>9.3922999999999993E-2</c:v>
                </c:pt>
                <c:pt idx="6087">
                  <c:v>7.3504E-2</c:v>
                </c:pt>
                <c:pt idx="6088">
                  <c:v>7.2971999999999995E-2</c:v>
                </c:pt>
                <c:pt idx="6089">
                  <c:v>8.0270999999999995E-2</c:v>
                </c:pt>
                <c:pt idx="6090">
                  <c:v>7.8910999999999995E-2</c:v>
                </c:pt>
                <c:pt idx="6091">
                  <c:v>0.108818</c:v>
                </c:pt>
                <c:pt idx="6092">
                  <c:v>0.11964799999999999</c:v>
                </c:pt>
                <c:pt idx="6093">
                  <c:v>0.123141</c:v>
                </c:pt>
                <c:pt idx="6094">
                  <c:v>0.12325299999999999</c:v>
                </c:pt>
                <c:pt idx="6095">
                  <c:v>0.12526099999999998</c:v>
                </c:pt>
                <c:pt idx="6096">
                  <c:v>0.137181</c:v>
                </c:pt>
                <c:pt idx="6097">
                  <c:v>0.168068</c:v>
                </c:pt>
                <c:pt idx="6098">
                  <c:v>0.22608399999999998</c:v>
                </c:pt>
                <c:pt idx="6099">
                  <c:v>0.229325</c:v>
                </c:pt>
                <c:pt idx="6100">
                  <c:v>0.23236699999999999</c:v>
                </c:pt>
                <c:pt idx="6101">
                  <c:v>0.22324099999999999</c:v>
                </c:pt>
                <c:pt idx="6102">
                  <c:v>0.24548000000000003</c:v>
                </c:pt>
                <c:pt idx="6103">
                  <c:v>0.23544699999999999</c:v>
                </c:pt>
                <c:pt idx="6104">
                  <c:v>0.240338</c:v>
                </c:pt>
                <c:pt idx="6105">
                  <c:v>0.247308</c:v>
                </c:pt>
                <c:pt idx="6106">
                  <c:v>0.23411000000000001</c:v>
                </c:pt>
                <c:pt idx="6107">
                  <c:v>0.224192</c:v>
                </c:pt>
                <c:pt idx="6108">
                  <c:v>0.22229199999999999</c:v>
                </c:pt>
                <c:pt idx="6109">
                  <c:v>0.21557099999999998</c:v>
                </c:pt>
                <c:pt idx="6110">
                  <c:v>0.22187399999999999</c:v>
                </c:pt>
                <c:pt idx="6111">
                  <c:v>0.22356399999999998</c:v>
                </c:pt>
                <c:pt idx="6112">
                  <c:v>0.23518899999999998</c:v>
                </c:pt>
                <c:pt idx="6113">
                  <c:v>0.226354</c:v>
                </c:pt>
                <c:pt idx="6114">
                  <c:v>0.20888299999999999</c:v>
                </c:pt>
                <c:pt idx="6115">
                  <c:v>0.20243000000000003</c:v>
                </c:pt>
                <c:pt idx="6116">
                  <c:v>0.182897</c:v>
                </c:pt>
                <c:pt idx="6117">
                  <c:v>0.174681</c:v>
                </c:pt>
                <c:pt idx="6118">
                  <c:v>0.16489899999999999</c:v>
                </c:pt>
                <c:pt idx="6119">
                  <c:v>0.15260499999999999</c:v>
                </c:pt>
                <c:pt idx="6120">
                  <c:v>0.14460699999999999</c:v>
                </c:pt>
                <c:pt idx="6121">
                  <c:v>0.13166</c:v>
                </c:pt>
                <c:pt idx="6122">
                  <c:v>0.12309099999999999</c:v>
                </c:pt>
                <c:pt idx="6123">
                  <c:v>0.122932</c:v>
                </c:pt>
                <c:pt idx="6124">
                  <c:v>0.11285099999999999</c:v>
                </c:pt>
                <c:pt idx="6125">
                  <c:v>0.10145799999999999</c:v>
                </c:pt>
                <c:pt idx="6126">
                  <c:v>0.10174000000000001</c:v>
                </c:pt>
                <c:pt idx="6127">
                  <c:v>9.5092999999999997E-2</c:v>
                </c:pt>
                <c:pt idx="6128">
                  <c:v>8.8598999999999997E-2</c:v>
                </c:pt>
                <c:pt idx="6129">
                  <c:v>9.1860000000000011E-2</c:v>
                </c:pt>
                <c:pt idx="6130">
                  <c:v>9.0871999999999994E-2</c:v>
                </c:pt>
                <c:pt idx="6131">
                  <c:v>8.3537E-2</c:v>
                </c:pt>
                <c:pt idx="6132">
                  <c:v>7.0537000000000002E-2</c:v>
                </c:pt>
                <c:pt idx="6133">
                  <c:v>9.7358E-2</c:v>
                </c:pt>
                <c:pt idx="6134">
                  <c:v>0.10328599999999999</c:v>
                </c:pt>
                <c:pt idx="6135">
                  <c:v>9.1423999999999991E-2</c:v>
                </c:pt>
                <c:pt idx="6136">
                  <c:v>8.4390999999999994E-2</c:v>
                </c:pt>
                <c:pt idx="6137">
                  <c:v>8.4295999999999996E-2</c:v>
                </c:pt>
                <c:pt idx="6138">
                  <c:v>8.3583999999999992E-2</c:v>
                </c:pt>
                <c:pt idx="6139">
                  <c:v>9.2327999999999993E-2</c:v>
                </c:pt>
                <c:pt idx="6140">
                  <c:v>8.4007999999999999E-2</c:v>
                </c:pt>
                <c:pt idx="6141">
                  <c:v>7.5288999999999995E-2</c:v>
                </c:pt>
                <c:pt idx="6142">
                  <c:v>7.2971999999999995E-2</c:v>
                </c:pt>
                <c:pt idx="6143">
                  <c:v>6.7958999999999992E-2</c:v>
                </c:pt>
                <c:pt idx="6144">
                  <c:v>5.9503E-2</c:v>
                </c:pt>
                <c:pt idx="6145">
                  <c:v>6.4418000000000003E-2</c:v>
                </c:pt>
                <c:pt idx="6146">
                  <c:v>7.3861999999999997E-2</c:v>
                </c:pt>
                <c:pt idx="6147">
                  <c:v>7.0716000000000001E-2</c:v>
                </c:pt>
                <c:pt idx="6148">
                  <c:v>7.7303999999999998E-2</c:v>
                </c:pt>
                <c:pt idx="6149">
                  <c:v>7.1944999999999995E-2</c:v>
                </c:pt>
                <c:pt idx="6150">
                  <c:v>6.7907999999999996E-2</c:v>
                </c:pt>
                <c:pt idx="6151">
                  <c:v>7.8503000000000003E-2</c:v>
                </c:pt>
                <c:pt idx="6152">
                  <c:v>6.9947999999999996E-2</c:v>
                </c:pt>
                <c:pt idx="6153">
                  <c:v>6.7080000000000001E-2</c:v>
                </c:pt>
                <c:pt idx="6154">
                  <c:v>6.3101999999999991E-2</c:v>
                </c:pt>
                <c:pt idx="6155">
                  <c:v>6.8692000000000003E-2</c:v>
                </c:pt>
                <c:pt idx="6156">
                  <c:v>5.5340000000000007E-2</c:v>
                </c:pt>
                <c:pt idx="6157">
                  <c:v>5.5895999999999994E-2</c:v>
                </c:pt>
                <c:pt idx="6158">
                  <c:v>5.3992999999999999E-2</c:v>
                </c:pt>
                <c:pt idx="6159">
                  <c:v>5.2708999999999999E-2</c:v>
                </c:pt>
                <c:pt idx="6160">
                  <c:v>4.4851999999999996E-2</c:v>
                </c:pt>
                <c:pt idx="6161">
                  <c:v>4.3725E-2</c:v>
                </c:pt>
                <c:pt idx="6162">
                  <c:v>3.7204000000000001E-2</c:v>
                </c:pt>
                <c:pt idx="6163">
                  <c:v>3.7780999999999995E-2</c:v>
                </c:pt>
                <c:pt idx="6164">
                  <c:v>2.9741999999999998E-2</c:v>
                </c:pt>
                <c:pt idx="6165">
                  <c:v>2.4544E-2</c:v>
                </c:pt>
                <c:pt idx="6166">
                  <c:v>3.7018999999999996E-2</c:v>
                </c:pt>
                <c:pt idx="6167">
                  <c:v>3.9278E-2</c:v>
                </c:pt>
                <c:pt idx="6168">
                  <c:v>3.8148000000000001E-2</c:v>
                </c:pt>
                <c:pt idx="6169">
                  <c:v>3.5812999999999998E-2</c:v>
                </c:pt>
                <c:pt idx="6170">
                  <c:v>3.4717999999999999E-2</c:v>
                </c:pt>
                <c:pt idx="6171">
                  <c:v>2.8527999999999998E-2</c:v>
                </c:pt>
                <c:pt idx="6172">
                  <c:v>2.9838E-2</c:v>
                </c:pt>
                <c:pt idx="6173">
                  <c:v>3.0090000000000002E-2</c:v>
                </c:pt>
                <c:pt idx="6174">
                  <c:v>6.8478999999999998E-2</c:v>
                </c:pt>
                <c:pt idx="6175">
                  <c:v>8.7971999999999995E-2</c:v>
                </c:pt>
                <c:pt idx="6176">
                  <c:v>9.6652000000000002E-2</c:v>
                </c:pt>
                <c:pt idx="6177">
                  <c:v>0.11554299999999999</c:v>
                </c:pt>
                <c:pt idx="6178">
                  <c:v>0.11410099999999999</c:v>
                </c:pt>
                <c:pt idx="6179">
                  <c:v>0.12603699999999998</c:v>
                </c:pt>
                <c:pt idx="6180">
                  <c:v>0.12972600000000001</c:v>
                </c:pt>
                <c:pt idx="6181">
                  <c:v>0.12039000000000001</c:v>
                </c:pt>
                <c:pt idx="6182">
                  <c:v>0.122639</c:v>
                </c:pt>
                <c:pt idx="6183">
                  <c:v>0.11011000000000001</c:v>
                </c:pt>
                <c:pt idx="6184">
                  <c:v>0.11410899999999999</c:v>
                </c:pt>
                <c:pt idx="6185">
                  <c:v>0.10875000000000001</c:v>
                </c:pt>
                <c:pt idx="6186">
                  <c:v>0.11006299999999999</c:v>
                </c:pt>
                <c:pt idx="6187">
                  <c:v>0.10492399999999999</c:v>
                </c:pt>
                <c:pt idx="6188">
                  <c:v>0.115146</c:v>
                </c:pt>
                <c:pt idx="6189">
                  <c:v>0.102377</c:v>
                </c:pt>
                <c:pt idx="6190">
                  <c:v>8.9724999999999999E-2</c:v>
                </c:pt>
                <c:pt idx="6191">
                  <c:v>7.7217999999999995E-2</c:v>
                </c:pt>
                <c:pt idx="6192">
                  <c:v>6.9131999999999999E-2</c:v>
                </c:pt>
                <c:pt idx="6193">
                  <c:v>6.6776000000000002E-2</c:v>
                </c:pt>
                <c:pt idx="6194">
                  <c:v>8.0773999999999999E-2</c:v>
                </c:pt>
                <c:pt idx="6195">
                  <c:v>7.5140000000000012E-2</c:v>
                </c:pt>
                <c:pt idx="6196">
                  <c:v>7.4485999999999997E-2</c:v>
                </c:pt>
                <c:pt idx="6197">
                  <c:v>9.250499999999999E-2</c:v>
                </c:pt>
                <c:pt idx="6198">
                  <c:v>0.108581</c:v>
                </c:pt>
                <c:pt idx="6199">
                  <c:v>0.114067</c:v>
                </c:pt>
                <c:pt idx="6200">
                  <c:v>0.10331899999999999</c:v>
                </c:pt>
                <c:pt idx="6201">
                  <c:v>0.11485899999999999</c:v>
                </c:pt>
                <c:pt idx="6202">
                  <c:v>0.10575599999999999</c:v>
                </c:pt>
                <c:pt idx="6203">
                  <c:v>0.11380399999999999</c:v>
                </c:pt>
                <c:pt idx="6204">
                  <c:v>0.10081899999999999</c:v>
                </c:pt>
                <c:pt idx="6205">
                  <c:v>0.102355</c:v>
                </c:pt>
                <c:pt idx="6206">
                  <c:v>8.7920999999999999E-2</c:v>
                </c:pt>
                <c:pt idx="6207">
                  <c:v>8.1310000000000007E-2</c:v>
                </c:pt>
                <c:pt idx="6208">
                  <c:v>7.2534000000000001E-2</c:v>
                </c:pt>
                <c:pt idx="6209">
                  <c:v>6.3571000000000003E-2</c:v>
                </c:pt>
                <c:pt idx="6210">
                  <c:v>7.3170000000000013E-2</c:v>
                </c:pt>
                <c:pt idx="6211">
                  <c:v>6.5235000000000001E-2</c:v>
                </c:pt>
                <c:pt idx="6212">
                  <c:v>5.3737E-2</c:v>
                </c:pt>
                <c:pt idx="6213">
                  <c:v>4.7461999999999997E-2</c:v>
                </c:pt>
                <c:pt idx="6214">
                  <c:v>5.0460000000000005E-2</c:v>
                </c:pt>
                <c:pt idx="6215">
                  <c:v>4.2284999999999996E-2</c:v>
                </c:pt>
                <c:pt idx="6216">
                  <c:v>3.9806999999999995E-2</c:v>
                </c:pt>
                <c:pt idx="6217">
                  <c:v>3.3812000000000002E-2</c:v>
                </c:pt>
                <c:pt idx="6218">
                  <c:v>5.0533999999999996E-2</c:v>
                </c:pt>
                <c:pt idx="6219">
                  <c:v>3.9657999999999999E-2</c:v>
                </c:pt>
                <c:pt idx="6220">
                  <c:v>3.6777999999999998E-2</c:v>
                </c:pt>
                <c:pt idx="6221">
                  <c:v>3.4283000000000001E-2</c:v>
                </c:pt>
                <c:pt idx="6222">
                  <c:v>3.8822999999999996E-2</c:v>
                </c:pt>
                <c:pt idx="6223">
                  <c:v>3.5296000000000001E-2</c:v>
                </c:pt>
                <c:pt idx="6224">
                  <c:v>3.1167E-2</c:v>
                </c:pt>
                <c:pt idx="6225">
                  <c:v>3.0639E-2</c:v>
                </c:pt>
                <c:pt idx="6226">
                  <c:v>2.9235999999999998E-2</c:v>
                </c:pt>
                <c:pt idx="6227">
                  <c:v>2.4745E-2</c:v>
                </c:pt>
                <c:pt idx="6228">
                  <c:v>3.6842E-2</c:v>
                </c:pt>
                <c:pt idx="6229">
                  <c:v>5.7595E-2</c:v>
                </c:pt>
                <c:pt idx="6230">
                  <c:v>6.2150999999999998E-2</c:v>
                </c:pt>
                <c:pt idx="6231">
                  <c:v>5.6330000000000005E-2</c:v>
                </c:pt>
                <c:pt idx="6232">
                  <c:v>4.9151E-2</c:v>
                </c:pt>
                <c:pt idx="6233">
                  <c:v>7.149599999999999E-2</c:v>
                </c:pt>
                <c:pt idx="6234">
                  <c:v>6.2705999999999998E-2</c:v>
                </c:pt>
                <c:pt idx="6235">
                  <c:v>5.8629000000000001E-2</c:v>
                </c:pt>
                <c:pt idx="6236">
                  <c:v>5.5594999999999999E-2</c:v>
                </c:pt>
                <c:pt idx="6237">
                  <c:v>4.9265999999999997E-2</c:v>
                </c:pt>
                <c:pt idx="6238">
                  <c:v>5.1553999999999996E-2</c:v>
                </c:pt>
                <c:pt idx="6239">
                  <c:v>4.9824E-2</c:v>
                </c:pt>
                <c:pt idx="6240">
                  <c:v>4.6966000000000001E-2</c:v>
                </c:pt>
                <c:pt idx="6241">
                  <c:v>3.9238999999999996E-2</c:v>
                </c:pt>
                <c:pt idx="6242">
                  <c:v>3.9851999999999999E-2</c:v>
                </c:pt>
                <c:pt idx="6243">
                  <c:v>3.5012000000000001E-2</c:v>
                </c:pt>
                <c:pt idx="6244">
                  <c:v>2.9290000000000004E-2</c:v>
                </c:pt>
                <c:pt idx="6245">
                  <c:v>2.3639E-2</c:v>
                </c:pt>
                <c:pt idx="6246">
                  <c:v>1.9306999999999998E-2</c:v>
                </c:pt>
                <c:pt idx="6247">
                  <c:v>1.6280000000000003E-2</c:v>
                </c:pt>
                <c:pt idx="6248">
                  <c:v>1.1916999999999999E-2</c:v>
                </c:pt>
                <c:pt idx="6249">
                  <c:v>9.4400000000000005E-3</c:v>
                </c:pt>
                <c:pt idx="6250">
                  <c:v>8.5329999999999989E-3</c:v>
                </c:pt>
                <c:pt idx="6251">
                  <c:v>6.816E-3</c:v>
                </c:pt>
                <c:pt idx="6252">
                  <c:v>6.731E-3</c:v>
                </c:pt>
                <c:pt idx="6253">
                  <c:v>5.8209999999999998E-3</c:v>
                </c:pt>
                <c:pt idx="6254">
                  <c:v>5.5179999999999995E-3</c:v>
                </c:pt>
                <c:pt idx="6255">
                  <c:v>4.6809999999999994E-3</c:v>
                </c:pt>
                <c:pt idx="6256">
                  <c:v>4.0800000000000003E-3</c:v>
                </c:pt>
                <c:pt idx="6257">
                  <c:v>3.5139999999999998E-3</c:v>
                </c:pt>
                <c:pt idx="6258">
                  <c:v>2.7049999999999999E-3</c:v>
                </c:pt>
                <c:pt idx="6259">
                  <c:v>1.3859999999999999E-3</c:v>
                </c:pt>
                <c:pt idx="6260">
                  <c:v>6.87E-4</c:v>
                </c:pt>
                <c:pt idx="6261">
                  <c:v>6.4099999999999997E-4</c:v>
                </c:pt>
                <c:pt idx="6262">
                  <c:v>1.9449999999999999E-3</c:v>
                </c:pt>
                <c:pt idx="6263">
                  <c:v>1.763E-3</c:v>
                </c:pt>
                <c:pt idx="6264">
                  <c:v>2.2800000000000003E-3</c:v>
                </c:pt>
                <c:pt idx="6265">
                  <c:v>3.934E-3</c:v>
                </c:pt>
                <c:pt idx="6266">
                  <c:v>9.3069999999999993E-3</c:v>
                </c:pt>
                <c:pt idx="6267">
                  <c:v>1.5896E-2</c:v>
                </c:pt>
                <c:pt idx="6268">
                  <c:v>1.5823999999999998E-2</c:v>
                </c:pt>
                <c:pt idx="6269">
                  <c:v>1.1162E-2</c:v>
                </c:pt>
                <c:pt idx="6270">
                  <c:v>1.7940000000000001E-2</c:v>
                </c:pt>
                <c:pt idx="6271">
                  <c:v>1.6274999999999998E-2</c:v>
                </c:pt>
                <c:pt idx="6272">
                  <c:v>2.4041E-2</c:v>
                </c:pt>
                <c:pt idx="6273">
                  <c:v>2.0173999999999997E-2</c:v>
                </c:pt>
                <c:pt idx="6274">
                  <c:v>2.5203999999999997E-2</c:v>
                </c:pt>
                <c:pt idx="6275">
                  <c:v>2.145E-2</c:v>
                </c:pt>
                <c:pt idx="6276">
                  <c:v>1.7177999999999999E-2</c:v>
                </c:pt>
                <c:pt idx="6277">
                  <c:v>1.5307999999999999E-2</c:v>
                </c:pt>
                <c:pt idx="6278">
                  <c:v>2.1150000000000002E-2</c:v>
                </c:pt>
                <c:pt idx="6279">
                  <c:v>2.1231E-2</c:v>
                </c:pt>
                <c:pt idx="6280">
                  <c:v>2.0760999999999998E-2</c:v>
                </c:pt>
                <c:pt idx="6281">
                  <c:v>2.5238E-2</c:v>
                </c:pt>
                <c:pt idx="6282">
                  <c:v>2.4720000000000002E-2</c:v>
                </c:pt>
                <c:pt idx="6283">
                  <c:v>2.3360000000000002E-2</c:v>
                </c:pt>
                <c:pt idx="6284">
                  <c:v>2.3300000000000001E-2</c:v>
                </c:pt>
                <c:pt idx="6285">
                  <c:v>1.9636000000000001E-2</c:v>
                </c:pt>
                <c:pt idx="6286">
                  <c:v>1.6628E-2</c:v>
                </c:pt>
                <c:pt idx="6287">
                  <c:v>1.9306999999999998E-2</c:v>
                </c:pt>
                <c:pt idx="6288">
                  <c:v>1.4829E-2</c:v>
                </c:pt>
                <c:pt idx="6289">
                  <c:v>1.1875E-2</c:v>
                </c:pt>
                <c:pt idx="6290">
                  <c:v>1.2718E-2</c:v>
                </c:pt>
                <c:pt idx="6291">
                  <c:v>9.7059999999999994E-3</c:v>
                </c:pt>
                <c:pt idx="6292">
                  <c:v>7.5129999999999997E-3</c:v>
                </c:pt>
                <c:pt idx="6293">
                  <c:v>6.0039999999999998E-3</c:v>
                </c:pt>
                <c:pt idx="6294">
                  <c:v>5.7859999999999995E-3</c:v>
                </c:pt>
                <c:pt idx="6295">
                  <c:v>5.0339999999999994E-3</c:v>
                </c:pt>
                <c:pt idx="6296">
                  <c:v>5.1709999999999994E-3</c:v>
                </c:pt>
                <c:pt idx="6297">
                  <c:v>3.9369999999999995E-3</c:v>
                </c:pt>
                <c:pt idx="6298">
                  <c:v>2.5720000000000001E-3</c:v>
                </c:pt>
                <c:pt idx="6299">
                  <c:v>4.6119999999999998E-3</c:v>
                </c:pt>
                <c:pt idx="6300">
                  <c:v>3.9139999999999999E-3</c:v>
                </c:pt>
                <c:pt idx="6301">
                  <c:v>2.5019999999999999E-3</c:v>
                </c:pt>
                <c:pt idx="6302">
                  <c:v>2.0119999999999999E-3</c:v>
                </c:pt>
                <c:pt idx="6303">
                  <c:v>1.487E-3</c:v>
                </c:pt>
                <c:pt idx="6304">
                  <c:v>1.472E-3</c:v>
                </c:pt>
                <c:pt idx="6305">
                  <c:v>1.5089999999999999E-3</c:v>
                </c:pt>
                <c:pt idx="6306">
                  <c:v>1.7159999999999999E-3</c:v>
                </c:pt>
                <c:pt idx="6307">
                  <c:v>1.2620000000000001E-2</c:v>
                </c:pt>
                <c:pt idx="6308">
                  <c:v>1.4903E-2</c:v>
                </c:pt>
                <c:pt idx="6309">
                  <c:v>1.3625999999999999E-2</c:v>
                </c:pt>
                <c:pt idx="6310">
                  <c:v>1.3803999999999999E-2</c:v>
                </c:pt>
                <c:pt idx="6311">
                  <c:v>2.9318999999999998E-2</c:v>
                </c:pt>
                <c:pt idx="6312">
                  <c:v>3.7835000000000001E-2</c:v>
                </c:pt>
                <c:pt idx="6313">
                  <c:v>5.2213999999999997E-2</c:v>
                </c:pt>
                <c:pt idx="6314">
                  <c:v>6.0375999999999999E-2</c:v>
                </c:pt>
                <c:pt idx="6315">
                  <c:v>6.7651000000000003E-2</c:v>
                </c:pt>
                <c:pt idx="6316">
                  <c:v>6.6542000000000004E-2</c:v>
                </c:pt>
                <c:pt idx="6317">
                  <c:v>6.8985999999999992E-2</c:v>
                </c:pt>
                <c:pt idx="6318">
                  <c:v>7.528E-2</c:v>
                </c:pt>
                <c:pt idx="6319">
                  <c:v>6.584000000000001E-2</c:v>
                </c:pt>
                <c:pt idx="6320">
                  <c:v>7.7645999999999993E-2</c:v>
                </c:pt>
                <c:pt idx="6321">
                  <c:v>7.3713000000000001E-2</c:v>
                </c:pt>
                <c:pt idx="6322">
                  <c:v>7.124599999999999E-2</c:v>
                </c:pt>
                <c:pt idx="6323">
                  <c:v>6.3255999999999993E-2</c:v>
                </c:pt>
                <c:pt idx="6324">
                  <c:v>5.9888999999999998E-2</c:v>
                </c:pt>
                <c:pt idx="6325">
                  <c:v>5.7484E-2</c:v>
                </c:pt>
                <c:pt idx="6326">
                  <c:v>5.2495E-2</c:v>
                </c:pt>
                <c:pt idx="6327">
                  <c:v>7.6657000000000003E-2</c:v>
                </c:pt>
                <c:pt idx="6328">
                  <c:v>8.3586999999999995E-2</c:v>
                </c:pt>
                <c:pt idx="6329">
                  <c:v>9.6163999999999999E-2</c:v>
                </c:pt>
                <c:pt idx="6330">
                  <c:v>9.2841999999999994E-2</c:v>
                </c:pt>
                <c:pt idx="6331">
                  <c:v>8.7553999999999993E-2</c:v>
                </c:pt>
                <c:pt idx="6332">
                  <c:v>7.6525999999999997E-2</c:v>
                </c:pt>
                <c:pt idx="6333">
                  <c:v>6.9737999999999994E-2</c:v>
                </c:pt>
                <c:pt idx="6334">
                  <c:v>7.2911999999999991E-2</c:v>
                </c:pt>
                <c:pt idx="6335">
                  <c:v>0.102572</c:v>
                </c:pt>
                <c:pt idx="6336">
                  <c:v>9.3490000000000004E-2</c:v>
                </c:pt>
                <c:pt idx="6337">
                  <c:v>8.5498999999999992E-2</c:v>
                </c:pt>
                <c:pt idx="6338">
                  <c:v>7.1425000000000002E-2</c:v>
                </c:pt>
                <c:pt idx="6339">
                  <c:v>7.7512999999999999E-2</c:v>
                </c:pt>
                <c:pt idx="6340">
                  <c:v>7.005299999999999E-2</c:v>
                </c:pt>
                <c:pt idx="6341">
                  <c:v>5.9652999999999998E-2</c:v>
                </c:pt>
                <c:pt idx="6342">
                  <c:v>5.1232E-2</c:v>
                </c:pt>
                <c:pt idx="6343">
                  <c:v>4.1258999999999997E-2</c:v>
                </c:pt>
                <c:pt idx="6344">
                  <c:v>3.56E-2</c:v>
                </c:pt>
                <c:pt idx="6345">
                  <c:v>3.5813999999999999E-2</c:v>
                </c:pt>
                <c:pt idx="6346">
                  <c:v>4.2138999999999996E-2</c:v>
                </c:pt>
                <c:pt idx="6347">
                  <c:v>3.6595999999999997E-2</c:v>
                </c:pt>
                <c:pt idx="6348">
                  <c:v>3.0662999999999999E-2</c:v>
                </c:pt>
                <c:pt idx="6349">
                  <c:v>2.9610000000000001E-2</c:v>
                </c:pt>
                <c:pt idx="6350">
                  <c:v>2.6405999999999999E-2</c:v>
                </c:pt>
                <c:pt idx="6351">
                  <c:v>3.8676999999999996E-2</c:v>
                </c:pt>
                <c:pt idx="6352">
                  <c:v>4.7245999999999996E-2</c:v>
                </c:pt>
                <c:pt idx="6353">
                  <c:v>6.6960000000000006E-2</c:v>
                </c:pt>
                <c:pt idx="6354">
                  <c:v>7.1621999999999991E-2</c:v>
                </c:pt>
                <c:pt idx="6355">
                  <c:v>7.2611999999999996E-2</c:v>
                </c:pt>
                <c:pt idx="6356">
                  <c:v>6.8693999999999991E-2</c:v>
                </c:pt>
                <c:pt idx="6357">
                  <c:v>6.3700000000000007E-2</c:v>
                </c:pt>
                <c:pt idx="6358">
                  <c:v>7.8095999999999999E-2</c:v>
                </c:pt>
                <c:pt idx="6359">
                  <c:v>7.9727999999999993E-2</c:v>
                </c:pt>
                <c:pt idx="6360">
                  <c:v>8.0641999999999991E-2</c:v>
                </c:pt>
                <c:pt idx="6361">
                  <c:v>7.4013999999999996E-2</c:v>
                </c:pt>
                <c:pt idx="6362">
                  <c:v>6.3539999999999999E-2</c:v>
                </c:pt>
                <c:pt idx="6363">
                  <c:v>5.5274999999999998E-2</c:v>
                </c:pt>
                <c:pt idx="6364">
                  <c:v>5.0717999999999999E-2</c:v>
                </c:pt>
                <c:pt idx="6365">
                  <c:v>4.0778999999999996E-2</c:v>
                </c:pt>
                <c:pt idx="6366">
                  <c:v>3.8573999999999997E-2</c:v>
                </c:pt>
                <c:pt idx="6367">
                  <c:v>3.4064999999999998E-2</c:v>
                </c:pt>
                <c:pt idx="6368">
                  <c:v>2.5193999999999998E-2</c:v>
                </c:pt>
                <c:pt idx="6369">
                  <c:v>2.4112999999999999E-2</c:v>
                </c:pt>
                <c:pt idx="6370">
                  <c:v>2.0416E-2</c:v>
                </c:pt>
                <c:pt idx="6371">
                  <c:v>1.5448E-2</c:v>
                </c:pt>
                <c:pt idx="6372">
                  <c:v>1.5285E-2</c:v>
                </c:pt>
                <c:pt idx="6373">
                  <c:v>1.3621999999999999E-2</c:v>
                </c:pt>
                <c:pt idx="6374">
                  <c:v>1.1306999999999999E-2</c:v>
                </c:pt>
                <c:pt idx="6375">
                  <c:v>2.1715999999999999E-2</c:v>
                </c:pt>
                <c:pt idx="6376">
                  <c:v>1.5240999999999999E-2</c:v>
                </c:pt>
                <c:pt idx="6377">
                  <c:v>1.1675E-2</c:v>
                </c:pt>
                <c:pt idx="6378">
                  <c:v>1.3653999999999999E-2</c:v>
                </c:pt>
                <c:pt idx="6379">
                  <c:v>1.23E-2</c:v>
                </c:pt>
                <c:pt idx="6380">
                  <c:v>1.2220000000000002E-2</c:v>
                </c:pt>
                <c:pt idx="6381">
                  <c:v>8.8779999999999987E-3</c:v>
                </c:pt>
                <c:pt idx="6382">
                  <c:v>7.025E-3</c:v>
                </c:pt>
                <c:pt idx="6383">
                  <c:v>6.0100000000000006E-3</c:v>
                </c:pt>
                <c:pt idx="6384">
                  <c:v>7.463E-3</c:v>
                </c:pt>
                <c:pt idx="6385">
                  <c:v>7.7229999999999998E-3</c:v>
                </c:pt>
                <c:pt idx="6386">
                  <c:v>9.6609999999999994E-3</c:v>
                </c:pt>
                <c:pt idx="6387">
                  <c:v>9.4609999999999989E-3</c:v>
                </c:pt>
                <c:pt idx="6388">
                  <c:v>1.4326999999999999E-2</c:v>
                </c:pt>
                <c:pt idx="6389">
                  <c:v>1.4260000000000002E-2</c:v>
                </c:pt>
                <c:pt idx="6390">
                  <c:v>1.4303E-2</c:v>
                </c:pt>
                <c:pt idx="6391">
                  <c:v>1.1625999999999999E-2</c:v>
                </c:pt>
                <c:pt idx="6392">
                  <c:v>1.4048E-2</c:v>
                </c:pt>
                <c:pt idx="6393">
                  <c:v>1.1254999999999999E-2</c:v>
                </c:pt>
                <c:pt idx="6394">
                  <c:v>1.1710000000000002E-2</c:v>
                </c:pt>
                <c:pt idx="6395">
                  <c:v>9.7380000000000001E-3</c:v>
                </c:pt>
                <c:pt idx="6396">
                  <c:v>1.0248E-2</c:v>
                </c:pt>
                <c:pt idx="6397">
                  <c:v>1.2105999999999999E-2</c:v>
                </c:pt>
                <c:pt idx="6398">
                  <c:v>1.6225E-2</c:v>
                </c:pt>
                <c:pt idx="6399">
                  <c:v>1.8762999999999998E-2</c:v>
                </c:pt>
                <c:pt idx="6400">
                  <c:v>2.2402999999999999E-2</c:v>
                </c:pt>
                <c:pt idx="6401">
                  <c:v>2.9515999999999997E-2</c:v>
                </c:pt>
                <c:pt idx="6402">
                  <c:v>3.1820000000000001E-2</c:v>
                </c:pt>
                <c:pt idx="6403">
                  <c:v>2.9848E-2</c:v>
                </c:pt>
                <c:pt idx="6404">
                  <c:v>2.8733999999999999E-2</c:v>
                </c:pt>
                <c:pt idx="6405">
                  <c:v>3.0605E-2</c:v>
                </c:pt>
                <c:pt idx="6406">
                  <c:v>4.5130999999999998E-2</c:v>
                </c:pt>
                <c:pt idx="6407">
                  <c:v>4.7355999999999995E-2</c:v>
                </c:pt>
                <c:pt idx="6408">
                  <c:v>4.4940000000000001E-2</c:v>
                </c:pt>
                <c:pt idx="6409">
                  <c:v>4.1752999999999998E-2</c:v>
                </c:pt>
                <c:pt idx="6410">
                  <c:v>3.6065E-2</c:v>
                </c:pt>
                <c:pt idx="6411">
                  <c:v>3.4940000000000006E-2</c:v>
                </c:pt>
                <c:pt idx="6412">
                  <c:v>3.1863999999999996E-2</c:v>
                </c:pt>
                <c:pt idx="6413">
                  <c:v>3.0816E-2</c:v>
                </c:pt>
                <c:pt idx="6414">
                  <c:v>2.9623E-2</c:v>
                </c:pt>
                <c:pt idx="6415">
                  <c:v>3.0027999999999999E-2</c:v>
                </c:pt>
                <c:pt idx="6416">
                  <c:v>2.9737E-2</c:v>
                </c:pt>
                <c:pt idx="6417">
                  <c:v>7.3818999999999996E-2</c:v>
                </c:pt>
                <c:pt idx="6418">
                  <c:v>6.534899999999999E-2</c:v>
                </c:pt>
                <c:pt idx="6419">
                  <c:v>5.7567E-2</c:v>
                </c:pt>
                <c:pt idx="6420">
                  <c:v>5.1802999999999995E-2</c:v>
                </c:pt>
                <c:pt idx="6421">
                  <c:v>4.6670000000000003E-2</c:v>
                </c:pt>
                <c:pt idx="6422">
                  <c:v>4.3817999999999996E-2</c:v>
                </c:pt>
                <c:pt idx="6423">
                  <c:v>3.8810999999999998E-2</c:v>
                </c:pt>
                <c:pt idx="6424">
                  <c:v>3.3378999999999999E-2</c:v>
                </c:pt>
                <c:pt idx="6425">
                  <c:v>2.6738999999999999E-2</c:v>
                </c:pt>
                <c:pt idx="6426">
                  <c:v>2.2813E-2</c:v>
                </c:pt>
                <c:pt idx="6427">
                  <c:v>1.9493E-2</c:v>
                </c:pt>
                <c:pt idx="6428">
                  <c:v>3.4872E-2</c:v>
                </c:pt>
                <c:pt idx="6429">
                  <c:v>2.7264999999999998E-2</c:v>
                </c:pt>
                <c:pt idx="6430">
                  <c:v>2.4201999999999998E-2</c:v>
                </c:pt>
                <c:pt idx="6431">
                  <c:v>2.5201999999999999E-2</c:v>
                </c:pt>
                <c:pt idx="6432">
                  <c:v>2.6959E-2</c:v>
                </c:pt>
                <c:pt idx="6433">
                  <c:v>2.6757999999999997E-2</c:v>
                </c:pt>
                <c:pt idx="6434">
                  <c:v>2.9108999999999999E-2</c:v>
                </c:pt>
                <c:pt idx="6435">
                  <c:v>2.4995999999999997E-2</c:v>
                </c:pt>
                <c:pt idx="6436">
                  <c:v>2.4632999999999999E-2</c:v>
                </c:pt>
                <c:pt idx="6437">
                  <c:v>2.6408999999999998E-2</c:v>
                </c:pt>
                <c:pt idx="6438">
                  <c:v>2.1190999999999998E-2</c:v>
                </c:pt>
                <c:pt idx="6439">
                  <c:v>1.7531999999999999E-2</c:v>
                </c:pt>
                <c:pt idx="6440">
                  <c:v>1.6368000000000001E-2</c:v>
                </c:pt>
                <c:pt idx="6441">
                  <c:v>1.7960999999999998E-2</c:v>
                </c:pt>
                <c:pt idx="6442">
                  <c:v>1.8526000000000001E-2</c:v>
                </c:pt>
                <c:pt idx="6443">
                  <c:v>2.2183999999999999E-2</c:v>
                </c:pt>
                <c:pt idx="6444">
                  <c:v>2.2308999999999999E-2</c:v>
                </c:pt>
                <c:pt idx="6445">
                  <c:v>2.3900000000000001E-2</c:v>
                </c:pt>
                <c:pt idx="6446">
                  <c:v>2.5311999999999998E-2</c:v>
                </c:pt>
                <c:pt idx="6447">
                  <c:v>2.3937999999999997E-2</c:v>
                </c:pt>
                <c:pt idx="6448">
                  <c:v>2.2029E-2</c:v>
                </c:pt>
                <c:pt idx="6449">
                  <c:v>3.5382999999999998E-2</c:v>
                </c:pt>
                <c:pt idx="6450">
                  <c:v>3.7257999999999999E-2</c:v>
                </c:pt>
                <c:pt idx="6451">
                  <c:v>3.8554999999999999E-2</c:v>
                </c:pt>
                <c:pt idx="6452">
                  <c:v>3.1827999999999995E-2</c:v>
                </c:pt>
                <c:pt idx="6453">
                  <c:v>3.4008999999999998E-2</c:v>
                </c:pt>
                <c:pt idx="6454">
                  <c:v>2.7175999999999999E-2</c:v>
                </c:pt>
                <c:pt idx="6455">
                  <c:v>4.7970000000000006E-2</c:v>
                </c:pt>
                <c:pt idx="6456">
                  <c:v>4.8760999999999999E-2</c:v>
                </c:pt>
                <c:pt idx="6457">
                  <c:v>5.6633999999999997E-2</c:v>
                </c:pt>
                <c:pt idx="6458">
                  <c:v>4.9922999999999995E-2</c:v>
                </c:pt>
                <c:pt idx="6459">
                  <c:v>4.0813999999999996E-2</c:v>
                </c:pt>
                <c:pt idx="6460">
                  <c:v>2.9359E-2</c:v>
                </c:pt>
                <c:pt idx="6461">
                  <c:v>2.3434999999999997E-2</c:v>
                </c:pt>
                <c:pt idx="6462">
                  <c:v>3.2903999999999996E-2</c:v>
                </c:pt>
                <c:pt idx="6463">
                  <c:v>2.8613E-2</c:v>
                </c:pt>
                <c:pt idx="6464">
                  <c:v>2.9520999999999999E-2</c:v>
                </c:pt>
                <c:pt idx="6465">
                  <c:v>2.4530000000000003E-2</c:v>
                </c:pt>
                <c:pt idx="6466">
                  <c:v>2.4486999999999998E-2</c:v>
                </c:pt>
                <c:pt idx="6467">
                  <c:v>2.5142999999999999E-2</c:v>
                </c:pt>
                <c:pt idx="6468">
                  <c:v>2.4634E-2</c:v>
                </c:pt>
                <c:pt idx="6469">
                  <c:v>2.5706999999999997E-2</c:v>
                </c:pt>
                <c:pt idx="6470">
                  <c:v>3.3751999999999997E-2</c:v>
                </c:pt>
                <c:pt idx="6471">
                  <c:v>2.9848E-2</c:v>
                </c:pt>
                <c:pt idx="6472">
                  <c:v>2.9522999999999997E-2</c:v>
                </c:pt>
                <c:pt idx="6473">
                  <c:v>5.0700000000000002E-2</c:v>
                </c:pt>
                <c:pt idx="6474">
                  <c:v>4.0017999999999998E-2</c:v>
                </c:pt>
                <c:pt idx="6475">
                  <c:v>3.5611999999999998E-2</c:v>
                </c:pt>
                <c:pt idx="6476">
                  <c:v>2.9461999999999999E-2</c:v>
                </c:pt>
                <c:pt idx="6477">
                  <c:v>2.3014E-2</c:v>
                </c:pt>
                <c:pt idx="6478">
                  <c:v>1.7610000000000001E-2</c:v>
                </c:pt>
                <c:pt idx="6479">
                  <c:v>1.6135E-2</c:v>
                </c:pt>
                <c:pt idx="6480">
                  <c:v>1.8862E-2</c:v>
                </c:pt>
                <c:pt idx="6481">
                  <c:v>2.1023999999999998E-2</c:v>
                </c:pt>
                <c:pt idx="6482">
                  <c:v>2.0236000000000001E-2</c:v>
                </c:pt>
                <c:pt idx="6483">
                  <c:v>1.9581999999999999E-2</c:v>
                </c:pt>
                <c:pt idx="6484">
                  <c:v>1.7791999999999999E-2</c:v>
                </c:pt>
                <c:pt idx="6485">
                  <c:v>2.0062E-2</c:v>
                </c:pt>
                <c:pt idx="6486">
                  <c:v>2.2931999999999998E-2</c:v>
                </c:pt>
                <c:pt idx="6487">
                  <c:v>1.9460000000000002E-2</c:v>
                </c:pt>
                <c:pt idx="6488">
                  <c:v>1.9452000000000001E-2</c:v>
                </c:pt>
                <c:pt idx="6489">
                  <c:v>2.1592E-2</c:v>
                </c:pt>
                <c:pt idx="6490">
                  <c:v>2.2960999999999999E-2</c:v>
                </c:pt>
                <c:pt idx="6491">
                  <c:v>2.3765999999999999E-2</c:v>
                </c:pt>
                <c:pt idx="6492">
                  <c:v>2.4001999999999999E-2</c:v>
                </c:pt>
                <c:pt idx="6493">
                  <c:v>2.2060000000000003E-2</c:v>
                </c:pt>
                <c:pt idx="6494">
                  <c:v>1.8230000000000003E-2</c:v>
                </c:pt>
                <c:pt idx="6495">
                  <c:v>1.5255999999999999E-2</c:v>
                </c:pt>
                <c:pt idx="6496">
                  <c:v>1.3866999999999999E-2</c:v>
                </c:pt>
                <c:pt idx="6497">
                  <c:v>1.1635E-2</c:v>
                </c:pt>
                <c:pt idx="6498">
                  <c:v>1.0459E-2</c:v>
                </c:pt>
                <c:pt idx="6499">
                  <c:v>1.3892E-2</c:v>
                </c:pt>
                <c:pt idx="6500">
                  <c:v>1.6205000000000001E-2</c:v>
                </c:pt>
                <c:pt idx="6501">
                  <c:v>1.5550000000000001E-2</c:v>
                </c:pt>
                <c:pt idx="6502">
                  <c:v>3.1446999999999996E-2</c:v>
                </c:pt>
                <c:pt idx="6503">
                  <c:v>2.6921E-2</c:v>
                </c:pt>
                <c:pt idx="6504">
                  <c:v>1.8043999999999998E-2</c:v>
                </c:pt>
                <c:pt idx="6505">
                  <c:v>1.5122E-2</c:v>
                </c:pt>
                <c:pt idx="6506">
                  <c:v>1.6486000000000001E-2</c:v>
                </c:pt>
                <c:pt idx="6507">
                  <c:v>1.3620999999999999E-2</c:v>
                </c:pt>
                <c:pt idx="6508">
                  <c:v>1.2187E-2</c:v>
                </c:pt>
                <c:pt idx="6509">
                  <c:v>9.9889999999999996E-3</c:v>
                </c:pt>
                <c:pt idx="6510">
                  <c:v>1.1651E-2</c:v>
                </c:pt>
                <c:pt idx="6511">
                  <c:v>1.2636999999999999E-2</c:v>
                </c:pt>
                <c:pt idx="6512">
                  <c:v>1.5063E-2</c:v>
                </c:pt>
                <c:pt idx="6513">
                  <c:v>1.3953E-2</c:v>
                </c:pt>
                <c:pt idx="6514">
                  <c:v>1.2653999999999999E-2</c:v>
                </c:pt>
                <c:pt idx="6515">
                  <c:v>1.2029E-2</c:v>
                </c:pt>
                <c:pt idx="6516">
                  <c:v>1.1507E-2</c:v>
                </c:pt>
                <c:pt idx="6517">
                  <c:v>8.8970000000000004E-3</c:v>
                </c:pt>
                <c:pt idx="6518">
                  <c:v>7.951999999999999E-3</c:v>
                </c:pt>
                <c:pt idx="6519">
                  <c:v>6.6379999999999998E-3</c:v>
                </c:pt>
                <c:pt idx="6520">
                  <c:v>7.4149999999999997E-3</c:v>
                </c:pt>
                <c:pt idx="6521">
                  <c:v>1.1533999999999999E-2</c:v>
                </c:pt>
                <c:pt idx="6522">
                  <c:v>1.6937000000000001E-2</c:v>
                </c:pt>
                <c:pt idx="6523">
                  <c:v>2.3798999999999997E-2</c:v>
                </c:pt>
                <c:pt idx="6524">
                  <c:v>2.1887E-2</c:v>
                </c:pt>
                <c:pt idx="6525">
                  <c:v>2.2148999999999999E-2</c:v>
                </c:pt>
                <c:pt idx="6526">
                  <c:v>1.9046E-2</c:v>
                </c:pt>
                <c:pt idx="6527">
                  <c:v>1.9182999999999999E-2</c:v>
                </c:pt>
                <c:pt idx="6528">
                  <c:v>1.5115E-2</c:v>
                </c:pt>
                <c:pt idx="6529">
                  <c:v>2.0538999999999998E-2</c:v>
                </c:pt>
                <c:pt idx="6530">
                  <c:v>1.8630000000000001E-2</c:v>
                </c:pt>
                <c:pt idx="6531">
                  <c:v>1.5474E-2</c:v>
                </c:pt>
                <c:pt idx="6532">
                  <c:v>1.5142999999999998E-2</c:v>
                </c:pt>
                <c:pt idx="6533">
                  <c:v>1.1179E-2</c:v>
                </c:pt>
                <c:pt idx="6534">
                  <c:v>9.5589999999999998E-3</c:v>
                </c:pt>
                <c:pt idx="6535">
                  <c:v>7.5689999999999993E-3</c:v>
                </c:pt>
                <c:pt idx="6536">
                  <c:v>1.0898E-2</c:v>
                </c:pt>
                <c:pt idx="6537">
                  <c:v>8.2000000000000007E-3</c:v>
                </c:pt>
                <c:pt idx="6538">
                  <c:v>7.149E-3</c:v>
                </c:pt>
                <c:pt idx="6539">
                  <c:v>7.3489999999999996E-3</c:v>
                </c:pt>
                <c:pt idx="6540">
                  <c:v>5.8829999999999993E-3</c:v>
                </c:pt>
                <c:pt idx="6541">
                  <c:v>6.0609999999999995E-3</c:v>
                </c:pt>
                <c:pt idx="6542">
                  <c:v>6.2659999999999999E-3</c:v>
                </c:pt>
                <c:pt idx="6543">
                  <c:v>5.5880000000000001E-3</c:v>
                </c:pt>
                <c:pt idx="6544">
                  <c:v>4.3289999999999995E-3</c:v>
                </c:pt>
                <c:pt idx="6545">
                  <c:v>3.0409999999999999E-3</c:v>
                </c:pt>
                <c:pt idx="6546">
                  <c:v>3.1129999999999999E-3</c:v>
                </c:pt>
                <c:pt idx="6547">
                  <c:v>1.2553E-2</c:v>
                </c:pt>
                <c:pt idx="6548">
                  <c:v>1.2582999999999999E-2</c:v>
                </c:pt>
                <c:pt idx="6549">
                  <c:v>1.1431E-2</c:v>
                </c:pt>
                <c:pt idx="6550">
                  <c:v>1.0468999999999999E-2</c:v>
                </c:pt>
                <c:pt idx="6551">
                  <c:v>1.0066E-2</c:v>
                </c:pt>
                <c:pt idx="6552">
                  <c:v>1.1318E-2</c:v>
                </c:pt>
                <c:pt idx="6553">
                  <c:v>1.2359E-2</c:v>
                </c:pt>
                <c:pt idx="6554">
                  <c:v>1.1412E-2</c:v>
                </c:pt>
                <c:pt idx="6555">
                  <c:v>2.0230000000000001E-2</c:v>
                </c:pt>
                <c:pt idx="6556">
                  <c:v>1.6375000000000001E-2</c:v>
                </c:pt>
                <c:pt idx="6557">
                  <c:v>1.5618E-2</c:v>
                </c:pt>
                <c:pt idx="6558">
                  <c:v>1.3436999999999999E-2</c:v>
                </c:pt>
                <c:pt idx="6559">
                  <c:v>2.7310000000000001E-2</c:v>
                </c:pt>
                <c:pt idx="6560">
                  <c:v>2.2789E-2</c:v>
                </c:pt>
                <c:pt idx="6561">
                  <c:v>1.6767999999999998E-2</c:v>
                </c:pt>
                <c:pt idx="6562">
                  <c:v>1.7210000000000003E-2</c:v>
                </c:pt>
                <c:pt idx="6563">
                  <c:v>1.4877E-2</c:v>
                </c:pt>
                <c:pt idx="6564">
                  <c:v>1.3156999999999999E-2</c:v>
                </c:pt>
                <c:pt idx="6565">
                  <c:v>1.0000999999999999E-2</c:v>
                </c:pt>
                <c:pt idx="6566">
                  <c:v>8.4989999999999996E-3</c:v>
                </c:pt>
                <c:pt idx="6567">
                  <c:v>1.0199E-2</c:v>
                </c:pt>
                <c:pt idx="6568">
                  <c:v>6.2179999999999996E-3</c:v>
                </c:pt>
                <c:pt idx="6569">
                  <c:v>9.8519999999999996E-3</c:v>
                </c:pt>
                <c:pt idx="6570">
                  <c:v>1.0482E-2</c:v>
                </c:pt>
                <c:pt idx="6571">
                  <c:v>1.3014E-2</c:v>
                </c:pt>
                <c:pt idx="6572">
                  <c:v>1.0142E-2</c:v>
                </c:pt>
                <c:pt idx="6573">
                  <c:v>9.3460000000000001E-3</c:v>
                </c:pt>
                <c:pt idx="6574">
                  <c:v>9.6489999999999996E-3</c:v>
                </c:pt>
                <c:pt idx="6575">
                  <c:v>2.4287E-2</c:v>
                </c:pt>
                <c:pt idx="6576">
                  <c:v>2.0081999999999999E-2</c:v>
                </c:pt>
                <c:pt idx="6577">
                  <c:v>1.7786E-2</c:v>
                </c:pt>
                <c:pt idx="6578">
                  <c:v>1.8883999999999998E-2</c:v>
                </c:pt>
                <c:pt idx="6579">
                  <c:v>1.4839E-2</c:v>
                </c:pt>
                <c:pt idx="6580">
                  <c:v>1.2178999999999999E-2</c:v>
                </c:pt>
                <c:pt idx="6581">
                  <c:v>1.1174E-2</c:v>
                </c:pt>
                <c:pt idx="6582">
                  <c:v>9.3109999999999998E-3</c:v>
                </c:pt>
                <c:pt idx="6583">
                  <c:v>9.3670000000000003E-3</c:v>
                </c:pt>
                <c:pt idx="6584">
                  <c:v>1.1233E-2</c:v>
                </c:pt>
                <c:pt idx="6585">
                  <c:v>1.1387999999999999E-2</c:v>
                </c:pt>
                <c:pt idx="6586">
                  <c:v>1.2220999999999999E-2</c:v>
                </c:pt>
                <c:pt idx="6587">
                  <c:v>1.2161E-2</c:v>
                </c:pt>
                <c:pt idx="6588">
                  <c:v>1.4475999999999999E-2</c:v>
                </c:pt>
                <c:pt idx="6589">
                  <c:v>1.3444999999999999E-2</c:v>
                </c:pt>
                <c:pt idx="6590">
                  <c:v>1.1715999999999999E-2</c:v>
                </c:pt>
                <c:pt idx="6591">
                  <c:v>1.1297E-2</c:v>
                </c:pt>
                <c:pt idx="6592">
                  <c:v>1.0756999999999999E-2</c:v>
                </c:pt>
                <c:pt idx="6593">
                  <c:v>9.946E-3</c:v>
                </c:pt>
                <c:pt idx="6594">
                  <c:v>1.2806999999999999E-2</c:v>
                </c:pt>
                <c:pt idx="6595">
                  <c:v>1.1899E-2</c:v>
                </c:pt>
                <c:pt idx="6596">
                  <c:v>1.4223999999999999E-2</c:v>
                </c:pt>
                <c:pt idx="6597">
                  <c:v>5.2410999999999999E-2</c:v>
                </c:pt>
                <c:pt idx="6598">
                  <c:v>7.2914999999999994E-2</c:v>
                </c:pt>
                <c:pt idx="6599">
                  <c:v>6.3080999999999998E-2</c:v>
                </c:pt>
                <c:pt idx="6600">
                  <c:v>5.2169E-2</c:v>
                </c:pt>
                <c:pt idx="6601">
                  <c:v>4.1954999999999999E-2</c:v>
                </c:pt>
                <c:pt idx="6602">
                  <c:v>3.6500000000000005E-2</c:v>
                </c:pt>
                <c:pt idx="6603">
                  <c:v>3.5830000000000001E-2</c:v>
                </c:pt>
                <c:pt idx="6604">
                  <c:v>3.1817999999999999E-2</c:v>
                </c:pt>
                <c:pt idx="6605">
                  <c:v>3.9305E-2</c:v>
                </c:pt>
                <c:pt idx="6606">
                  <c:v>3.3635999999999999E-2</c:v>
                </c:pt>
                <c:pt idx="6607">
                  <c:v>3.5366999999999996E-2</c:v>
                </c:pt>
                <c:pt idx="6608">
                  <c:v>3.1902E-2</c:v>
                </c:pt>
                <c:pt idx="6609">
                  <c:v>2.6991999999999999E-2</c:v>
                </c:pt>
                <c:pt idx="6610">
                  <c:v>2.4274999999999998E-2</c:v>
                </c:pt>
                <c:pt idx="6611">
                  <c:v>2.2500000000000003E-2</c:v>
                </c:pt>
                <c:pt idx="6612">
                  <c:v>2.9994999999999997E-2</c:v>
                </c:pt>
                <c:pt idx="6613">
                  <c:v>3.4967999999999999E-2</c:v>
                </c:pt>
                <c:pt idx="6614">
                  <c:v>3.6920000000000001E-2</c:v>
                </c:pt>
                <c:pt idx="6615">
                  <c:v>3.2563999999999996E-2</c:v>
                </c:pt>
                <c:pt idx="6616">
                  <c:v>3.4966999999999998E-2</c:v>
                </c:pt>
                <c:pt idx="6617">
                  <c:v>3.1382E-2</c:v>
                </c:pt>
                <c:pt idx="6618">
                  <c:v>2.5760000000000002E-2</c:v>
                </c:pt>
                <c:pt idx="6619">
                  <c:v>2.1455999999999999E-2</c:v>
                </c:pt>
                <c:pt idx="6620">
                  <c:v>2.7723999999999999E-2</c:v>
                </c:pt>
                <c:pt idx="6621">
                  <c:v>2.4955999999999999E-2</c:v>
                </c:pt>
                <c:pt idx="6622">
                  <c:v>2.6904999999999998E-2</c:v>
                </c:pt>
                <c:pt idx="6623">
                  <c:v>2.7130000000000001E-2</c:v>
                </c:pt>
                <c:pt idx="6624">
                  <c:v>2.6513999999999999E-2</c:v>
                </c:pt>
                <c:pt idx="6625">
                  <c:v>2.2543000000000001E-2</c:v>
                </c:pt>
                <c:pt idx="6626">
                  <c:v>2.3892E-2</c:v>
                </c:pt>
                <c:pt idx="6627">
                  <c:v>2.3052E-2</c:v>
                </c:pt>
                <c:pt idx="6628">
                  <c:v>3.0893E-2</c:v>
                </c:pt>
                <c:pt idx="6629">
                  <c:v>4.9923999999999996E-2</c:v>
                </c:pt>
                <c:pt idx="6630">
                  <c:v>5.0460000000000005E-2</c:v>
                </c:pt>
                <c:pt idx="6631">
                  <c:v>3.9626999999999996E-2</c:v>
                </c:pt>
                <c:pt idx="6632">
                  <c:v>3.4966999999999998E-2</c:v>
                </c:pt>
                <c:pt idx="6633">
                  <c:v>2.7775999999999999E-2</c:v>
                </c:pt>
                <c:pt idx="6634">
                  <c:v>2.6851999999999997E-2</c:v>
                </c:pt>
                <c:pt idx="6635">
                  <c:v>2.3535999999999998E-2</c:v>
                </c:pt>
                <c:pt idx="6636">
                  <c:v>1.8277999999999999E-2</c:v>
                </c:pt>
                <c:pt idx="6637">
                  <c:v>1.6968E-2</c:v>
                </c:pt>
                <c:pt idx="6638">
                  <c:v>1.8189E-2</c:v>
                </c:pt>
                <c:pt idx="6639">
                  <c:v>2.0173E-2</c:v>
                </c:pt>
                <c:pt idx="6640">
                  <c:v>1.8065999999999999E-2</c:v>
                </c:pt>
                <c:pt idx="6641">
                  <c:v>1.3130000000000001E-2</c:v>
                </c:pt>
                <c:pt idx="6642">
                  <c:v>1.9515999999999999E-2</c:v>
                </c:pt>
                <c:pt idx="6643">
                  <c:v>1.8938E-2</c:v>
                </c:pt>
                <c:pt idx="6644">
                  <c:v>1.8080000000000002E-2</c:v>
                </c:pt>
                <c:pt idx="6645">
                  <c:v>1.3960000000000002E-2</c:v>
                </c:pt>
                <c:pt idx="6646">
                  <c:v>1.2007E-2</c:v>
                </c:pt>
                <c:pt idx="6647">
                  <c:v>9.8969999999999995E-3</c:v>
                </c:pt>
                <c:pt idx="6648">
                  <c:v>1.1181E-2</c:v>
                </c:pt>
                <c:pt idx="6649">
                  <c:v>8.8259999999999988E-3</c:v>
                </c:pt>
                <c:pt idx="6650">
                  <c:v>7.4619999999999999E-3</c:v>
                </c:pt>
                <c:pt idx="6651">
                  <c:v>7.4579999999999994E-3</c:v>
                </c:pt>
                <c:pt idx="6652">
                  <c:v>5.8000000000000005E-3</c:v>
                </c:pt>
                <c:pt idx="6653">
                  <c:v>4.5500000000000002E-3</c:v>
                </c:pt>
                <c:pt idx="6654">
                  <c:v>3.5719999999999997E-3</c:v>
                </c:pt>
                <c:pt idx="6655">
                  <c:v>4.0100000000000005E-3</c:v>
                </c:pt>
                <c:pt idx="6656">
                  <c:v>9.5639999999999996E-3</c:v>
                </c:pt>
                <c:pt idx="6657">
                  <c:v>7.7929999999999996E-3</c:v>
                </c:pt>
                <c:pt idx="6658">
                  <c:v>5.1079999999999997E-3</c:v>
                </c:pt>
                <c:pt idx="6659">
                  <c:v>4.712E-3</c:v>
                </c:pt>
                <c:pt idx="6660">
                  <c:v>4.5360000000000001E-3</c:v>
                </c:pt>
                <c:pt idx="6661">
                  <c:v>3.702E-3</c:v>
                </c:pt>
                <c:pt idx="6662">
                  <c:v>3.4139999999999999E-3</c:v>
                </c:pt>
                <c:pt idx="6663">
                  <c:v>4.646E-3</c:v>
                </c:pt>
                <c:pt idx="6664">
                  <c:v>6.8909999999999996E-3</c:v>
                </c:pt>
                <c:pt idx="6665">
                  <c:v>7.6629999999999997E-3</c:v>
                </c:pt>
                <c:pt idx="6666">
                  <c:v>9.162E-3</c:v>
                </c:pt>
                <c:pt idx="6667">
                  <c:v>7.7589999999999994E-3</c:v>
                </c:pt>
                <c:pt idx="6668">
                  <c:v>5.7259999999999993E-3</c:v>
                </c:pt>
                <c:pt idx="6669">
                  <c:v>4.9709999999999997E-3</c:v>
                </c:pt>
                <c:pt idx="6670">
                  <c:v>4.5009999999999998E-3</c:v>
                </c:pt>
                <c:pt idx="6671">
                  <c:v>5.4169999999999999E-3</c:v>
                </c:pt>
                <c:pt idx="6672">
                  <c:v>8.6379999999999998E-3</c:v>
                </c:pt>
                <c:pt idx="6673">
                  <c:v>9.9379999999999989E-3</c:v>
                </c:pt>
                <c:pt idx="6674">
                  <c:v>8.546999999999999E-3</c:v>
                </c:pt>
                <c:pt idx="6675">
                  <c:v>1.3701E-2</c:v>
                </c:pt>
                <c:pt idx="6676">
                  <c:v>1.7580000000000002E-2</c:v>
                </c:pt>
                <c:pt idx="6677">
                  <c:v>1.6985E-2</c:v>
                </c:pt>
                <c:pt idx="6678">
                  <c:v>1.6997999999999999E-2</c:v>
                </c:pt>
                <c:pt idx="6679">
                  <c:v>1.5941999999999998E-2</c:v>
                </c:pt>
                <c:pt idx="6680">
                  <c:v>1.9911999999999999E-2</c:v>
                </c:pt>
                <c:pt idx="6681">
                  <c:v>2.1065E-2</c:v>
                </c:pt>
                <c:pt idx="6682">
                  <c:v>2.5772E-2</c:v>
                </c:pt>
                <c:pt idx="6683">
                  <c:v>2.5097999999999999E-2</c:v>
                </c:pt>
                <c:pt idx="6684">
                  <c:v>2.3268E-2</c:v>
                </c:pt>
                <c:pt idx="6685">
                  <c:v>2.6291999999999999E-2</c:v>
                </c:pt>
                <c:pt idx="6686">
                  <c:v>2.7295999999999997E-2</c:v>
                </c:pt>
                <c:pt idx="6687">
                  <c:v>2.4454999999999998E-2</c:v>
                </c:pt>
                <c:pt idx="6688">
                  <c:v>1.9970000000000002E-2</c:v>
                </c:pt>
                <c:pt idx="6689">
                  <c:v>2.1294E-2</c:v>
                </c:pt>
                <c:pt idx="6690">
                  <c:v>1.8456999999999998E-2</c:v>
                </c:pt>
                <c:pt idx="6691">
                  <c:v>2.3160000000000004E-2</c:v>
                </c:pt>
                <c:pt idx="6692">
                  <c:v>2.2135999999999999E-2</c:v>
                </c:pt>
                <c:pt idx="6693">
                  <c:v>1.7491E-2</c:v>
                </c:pt>
                <c:pt idx="6694">
                  <c:v>1.4421E-2</c:v>
                </c:pt>
                <c:pt idx="6695">
                  <c:v>2.4257999999999998E-2</c:v>
                </c:pt>
                <c:pt idx="6696">
                  <c:v>3.2314999999999997E-2</c:v>
                </c:pt>
                <c:pt idx="6697">
                  <c:v>2.5731E-2</c:v>
                </c:pt>
                <c:pt idx="6698">
                  <c:v>2.2360999999999999E-2</c:v>
                </c:pt>
                <c:pt idx="6699">
                  <c:v>2.2506999999999999E-2</c:v>
                </c:pt>
                <c:pt idx="6700">
                  <c:v>1.6798E-2</c:v>
                </c:pt>
                <c:pt idx="6701">
                  <c:v>1.4867999999999999E-2</c:v>
                </c:pt>
                <c:pt idx="6702">
                  <c:v>1.3254E-2</c:v>
                </c:pt>
                <c:pt idx="6703">
                  <c:v>1.8865E-2</c:v>
                </c:pt>
                <c:pt idx="6704">
                  <c:v>2.1220000000000003E-2</c:v>
                </c:pt>
                <c:pt idx="6705">
                  <c:v>1.4934999999999999E-2</c:v>
                </c:pt>
                <c:pt idx="6706">
                  <c:v>1.3278E-2</c:v>
                </c:pt>
                <c:pt idx="6707">
                  <c:v>1.2761999999999999E-2</c:v>
                </c:pt>
                <c:pt idx="6708">
                  <c:v>1.7767999999999999E-2</c:v>
                </c:pt>
                <c:pt idx="6709">
                  <c:v>1.2577E-2</c:v>
                </c:pt>
                <c:pt idx="6710">
                  <c:v>2.3890999999999999E-2</c:v>
                </c:pt>
                <c:pt idx="6711">
                  <c:v>2.2974999999999999E-2</c:v>
                </c:pt>
                <c:pt idx="6712">
                  <c:v>1.9178000000000001E-2</c:v>
                </c:pt>
                <c:pt idx="6713">
                  <c:v>2.0465000000000001E-2</c:v>
                </c:pt>
                <c:pt idx="6714">
                  <c:v>1.9066E-2</c:v>
                </c:pt>
                <c:pt idx="6715">
                  <c:v>1.4960000000000001E-2</c:v>
                </c:pt>
                <c:pt idx="6716">
                  <c:v>1.6746E-2</c:v>
                </c:pt>
                <c:pt idx="6717">
                  <c:v>1.1972E-2</c:v>
                </c:pt>
                <c:pt idx="6718">
                  <c:v>1.3276E-2</c:v>
                </c:pt>
                <c:pt idx="6719">
                  <c:v>1.0867999999999999E-2</c:v>
                </c:pt>
                <c:pt idx="6720">
                  <c:v>1.7474999999999997E-2</c:v>
                </c:pt>
                <c:pt idx="6721">
                  <c:v>4.0096E-2</c:v>
                </c:pt>
                <c:pt idx="6722">
                  <c:v>3.4970999999999995E-2</c:v>
                </c:pt>
                <c:pt idx="6723">
                  <c:v>2.8194999999999998E-2</c:v>
                </c:pt>
                <c:pt idx="6724">
                  <c:v>2.2043999999999998E-2</c:v>
                </c:pt>
                <c:pt idx="6725">
                  <c:v>2.3465E-2</c:v>
                </c:pt>
                <c:pt idx="6726">
                  <c:v>2.8063999999999999E-2</c:v>
                </c:pt>
                <c:pt idx="6727">
                  <c:v>2.2921999999999998E-2</c:v>
                </c:pt>
                <c:pt idx="6728">
                  <c:v>2.2342999999999998E-2</c:v>
                </c:pt>
                <c:pt idx="6729">
                  <c:v>2.3805E-2</c:v>
                </c:pt>
                <c:pt idx="6730">
                  <c:v>3.1068999999999999E-2</c:v>
                </c:pt>
                <c:pt idx="6731">
                  <c:v>2.7755999999999999E-2</c:v>
                </c:pt>
                <c:pt idx="6732">
                  <c:v>2.5956999999999997E-2</c:v>
                </c:pt>
                <c:pt idx="6733">
                  <c:v>2.1585E-2</c:v>
                </c:pt>
                <c:pt idx="6734">
                  <c:v>2.0915E-2</c:v>
                </c:pt>
                <c:pt idx="6735">
                  <c:v>2.0146000000000001E-2</c:v>
                </c:pt>
                <c:pt idx="6736">
                  <c:v>2.7931999999999998E-2</c:v>
                </c:pt>
                <c:pt idx="6737">
                  <c:v>2.6230000000000003E-2</c:v>
                </c:pt>
                <c:pt idx="6738">
                  <c:v>2.6450000000000001E-2</c:v>
                </c:pt>
                <c:pt idx="6739">
                  <c:v>2.2970000000000001E-2</c:v>
                </c:pt>
                <c:pt idx="6740">
                  <c:v>1.9713999999999999E-2</c:v>
                </c:pt>
                <c:pt idx="6741">
                  <c:v>1.9873999999999999E-2</c:v>
                </c:pt>
                <c:pt idx="6742">
                  <c:v>1.9285E-2</c:v>
                </c:pt>
                <c:pt idx="6743">
                  <c:v>1.5380000000000001E-2</c:v>
                </c:pt>
                <c:pt idx="6744">
                  <c:v>1.4430999999999999E-2</c:v>
                </c:pt>
                <c:pt idx="6745">
                  <c:v>1.2780000000000001E-2</c:v>
                </c:pt>
                <c:pt idx="6746">
                  <c:v>1.2074999999999999E-2</c:v>
                </c:pt>
                <c:pt idx="6747">
                  <c:v>1.1010000000000001E-2</c:v>
                </c:pt>
                <c:pt idx="6748">
                  <c:v>1.0418E-2</c:v>
                </c:pt>
                <c:pt idx="6749">
                  <c:v>9.8040000000000002E-3</c:v>
                </c:pt>
                <c:pt idx="6750">
                  <c:v>1.0145999999999999E-2</c:v>
                </c:pt>
                <c:pt idx="6751">
                  <c:v>9.5200000000000007E-3</c:v>
                </c:pt>
                <c:pt idx="6752">
                  <c:v>7.9579999999999998E-3</c:v>
                </c:pt>
                <c:pt idx="6753">
                  <c:v>6.2870000000000001E-3</c:v>
                </c:pt>
                <c:pt idx="6754">
                  <c:v>6.3169999999999997E-3</c:v>
                </c:pt>
                <c:pt idx="6755">
                  <c:v>4.169E-3</c:v>
                </c:pt>
                <c:pt idx="6756">
                  <c:v>3.202E-3</c:v>
                </c:pt>
                <c:pt idx="6757">
                  <c:v>2.297E-3</c:v>
                </c:pt>
                <c:pt idx="6758">
                  <c:v>2.6259999999999999E-3</c:v>
                </c:pt>
                <c:pt idx="6759">
                  <c:v>1.846E-3</c:v>
                </c:pt>
                <c:pt idx="6760">
                  <c:v>1.993E-3</c:v>
                </c:pt>
                <c:pt idx="6761">
                  <c:v>3.872E-3</c:v>
                </c:pt>
                <c:pt idx="6762">
                  <c:v>2.8449999999999999E-3</c:v>
                </c:pt>
                <c:pt idx="6763">
                  <c:v>3.4579999999999997E-3</c:v>
                </c:pt>
                <c:pt idx="6764">
                  <c:v>1.021E-3</c:v>
                </c:pt>
                <c:pt idx="6765">
                  <c:v>1.2569999999999999E-3</c:v>
                </c:pt>
                <c:pt idx="6766">
                  <c:v>1.4009999999999999E-3</c:v>
                </c:pt>
                <c:pt idx="6767">
                  <c:v>8.4599999999999996E-4</c:v>
                </c:pt>
                <c:pt idx="6768">
                  <c:v>1.5839999999999999E-3</c:v>
                </c:pt>
                <c:pt idx="6769">
                  <c:v>1.085E-3</c:v>
                </c:pt>
                <c:pt idx="6770">
                  <c:v>4.5259999999999996E-3</c:v>
                </c:pt>
                <c:pt idx="6771">
                  <c:v>3.4459999999999998E-3</c:v>
                </c:pt>
                <c:pt idx="6772">
                  <c:v>2.8100000000000004E-3</c:v>
                </c:pt>
                <c:pt idx="6773">
                  <c:v>3.7459999999999998E-3</c:v>
                </c:pt>
                <c:pt idx="6774">
                  <c:v>6.6100000000000004E-3</c:v>
                </c:pt>
                <c:pt idx="6775">
                  <c:v>5.7780000000000001E-3</c:v>
                </c:pt>
                <c:pt idx="6776">
                  <c:v>6.6579999999999999E-3</c:v>
                </c:pt>
                <c:pt idx="6777">
                  <c:v>6.1979999999999995E-3</c:v>
                </c:pt>
                <c:pt idx="6778">
                  <c:v>7.574E-3</c:v>
                </c:pt>
                <c:pt idx="6779">
                  <c:v>1.0750000000000001E-2</c:v>
                </c:pt>
                <c:pt idx="6780">
                  <c:v>1.3729E-2</c:v>
                </c:pt>
                <c:pt idx="6781">
                  <c:v>1.3465E-2</c:v>
                </c:pt>
                <c:pt idx="6782">
                  <c:v>1.8445E-2</c:v>
                </c:pt>
                <c:pt idx="6783">
                  <c:v>1.8217999999999998E-2</c:v>
                </c:pt>
                <c:pt idx="6784">
                  <c:v>2.4487999999999999E-2</c:v>
                </c:pt>
                <c:pt idx="6785">
                  <c:v>3.5720000000000002E-2</c:v>
                </c:pt>
                <c:pt idx="6786">
                  <c:v>2.7455999999999998E-2</c:v>
                </c:pt>
                <c:pt idx="6787">
                  <c:v>2.5592999999999998E-2</c:v>
                </c:pt>
                <c:pt idx="6788">
                  <c:v>2.3170000000000003E-2</c:v>
                </c:pt>
                <c:pt idx="6789">
                  <c:v>2.3108E-2</c:v>
                </c:pt>
                <c:pt idx="6790">
                  <c:v>2.4282999999999999E-2</c:v>
                </c:pt>
                <c:pt idx="6791">
                  <c:v>2.9661999999999997E-2</c:v>
                </c:pt>
                <c:pt idx="6792">
                  <c:v>3.7904E-2</c:v>
                </c:pt>
                <c:pt idx="6793">
                  <c:v>3.2245999999999997E-2</c:v>
                </c:pt>
                <c:pt idx="6794">
                  <c:v>3.6884E-2</c:v>
                </c:pt>
                <c:pt idx="6795">
                  <c:v>4.2432999999999998E-2</c:v>
                </c:pt>
                <c:pt idx="6796">
                  <c:v>4.6672999999999999E-2</c:v>
                </c:pt>
                <c:pt idx="6797">
                  <c:v>5.0340000000000003E-2</c:v>
                </c:pt>
                <c:pt idx="6798">
                  <c:v>5.0441E-2</c:v>
                </c:pt>
                <c:pt idx="6799">
                  <c:v>4.1263999999999995E-2</c:v>
                </c:pt>
                <c:pt idx="6800">
                  <c:v>4.2429000000000001E-2</c:v>
                </c:pt>
                <c:pt idx="6801">
                  <c:v>3.4040000000000001E-2</c:v>
                </c:pt>
                <c:pt idx="6802">
                  <c:v>2.6369E-2</c:v>
                </c:pt>
                <c:pt idx="6803">
                  <c:v>2.1485999999999998E-2</c:v>
                </c:pt>
                <c:pt idx="6804">
                  <c:v>1.6730999999999999E-2</c:v>
                </c:pt>
                <c:pt idx="6805">
                  <c:v>1.7481999999999998E-2</c:v>
                </c:pt>
                <c:pt idx="6806">
                  <c:v>1.9268E-2</c:v>
                </c:pt>
                <c:pt idx="6807">
                  <c:v>1.7885999999999999E-2</c:v>
                </c:pt>
                <c:pt idx="6808">
                  <c:v>1.4596999999999999E-2</c:v>
                </c:pt>
                <c:pt idx="6809">
                  <c:v>1.6140999999999999E-2</c:v>
                </c:pt>
                <c:pt idx="6810">
                  <c:v>1.5207E-2</c:v>
                </c:pt>
                <c:pt idx="6811">
                  <c:v>1.4270000000000001E-2</c:v>
                </c:pt>
                <c:pt idx="6812">
                  <c:v>3.0790999999999999E-2</c:v>
                </c:pt>
                <c:pt idx="6813">
                  <c:v>2.1467999999999998E-2</c:v>
                </c:pt>
                <c:pt idx="6814">
                  <c:v>1.8945999999999998E-2</c:v>
                </c:pt>
                <c:pt idx="6815">
                  <c:v>1.8592000000000001E-2</c:v>
                </c:pt>
                <c:pt idx="6816">
                  <c:v>1.2620000000000001E-2</c:v>
                </c:pt>
                <c:pt idx="6817">
                  <c:v>1.3734999999999999E-2</c:v>
                </c:pt>
                <c:pt idx="6818">
                  <c:v>1.1817999999999999E-2</c:v>
                </c:pt>
                <c:pt idx="6819">
                  <c:v>1.2206E-2</c:v>
                </c:pt>
                <c:pt idx="6820">
                  <c:v>1.1139E-2</c:v>
                </c:pt>
                <c:pt idx="6821">
                  <c:v>1.9039E-2</c:v>
                </c:pt>
                <c:pt idx="6822">
                  <c:v>1.8565999999999999E-2</c:v>
                </c:pt>
                <c:pt idx="6823">
                  <c:v>1.9220999999999999E-2</c:v>
                </c:pt>
                <c:pt idx="6824">
                  <c:v>3.2575E-2</c:v>
                </c:pt>
                <c:pt idx="6825">
                  <c:v>2.6050999999999998E-2</c:v>
                </c:pt>
                <c:pt idx="6826">
                  <c:v>4.3920000000000001E-2</c:v>
                </c:pt>
                <c:pt idx="6827">
                  <c:v>3.8121999999999996E-2</c:v>
                </c:pt>
                <c:pt idx="6828">
                  <c:v>3.3888000000000001E-2</c:v>
                </c:pt>
                <c:pt idx="6829">
                  <c:v>3.8780000000000002E-2</c:v>
                </c:pt>
                <c:pt idx="6830">
                  <c:v>3.4791999999999997E-2</c:v>
                </c:pt>
                <c:pt idx="6831">
                  <c:v>2.8300000000000002E-2</c:v>
                </c:pt>
                <c:pt idx="6832">
                  <c:v>2.4820999999999999E-2</c:v>
                </c:pt>
                <c:pt idx="6833">
                  <c:v>1.7354999999999999E-2</c:v>
                </c:pt>
                <c:pt idx="6834">
                  <c:v>1.6961999999999998E-2</c:v>
                </c:pt>
                <c:pt idx="6835">
                  <c:v>1.2721999999999999E-2</c:v>
                </c:pt>
                <c:pt idx="6836">
                  <c:v>1.3970000000000002E-2</c:v>
                </c:pt>
                <c:pt idx="6837">
                  <c:v>1.4057999999999999E-2</c:v>
                </c:pt>
                <c:pt idx="6838">
                  <c:v>1.5706999999999999E-2</c:v>
                </c:pt>
                <c:pt idx="6839">
                  <c:v>1.6805E-2</c:v>
                </c:pt>
                <c:pt idx="6840">
                  <c:v>1.763E-2</c:v>
                </c:pt>
                <c:pt idx="6841">
                  <c:v>2.0302000000000001E-2</c:v>
                </c:pt>
                <c:pt idx="6842">
                  <c:v>2.1325999999999998E-2</c:v>
                </c:pt>
                <c:pt idx="6843">
                  <c:v>2.9475999999999999E-2</c:v>
                </c:pt>
                <c:pt idx="6844">
                  <c:v>4.0537999999999998E-2</c:v>
                </c:pt>
                <c:pt idx="6845">
                  <c:v>3.5768000000000001E-2</c:v>
                </c:pt>
                <c:pt idx="6846">
                  <c:v>4.0032999999999999E-2</c:v>
                </c:pt>
                <c:pt idx="6847">
                  <c:v>3.2382000000000001E-2</c:v>
                </c:pt>
                <c:pt idx="6848">
                  <c:v>2.5838E-2</c:v>
                </c:pt>
                <c:pt idx="6849">
                  <c:v>2.9266999999999998E-2</c:v>
                </c:pt>
                <c:pt idx="6850">
                  <c:v>2.1706E-2</c:v>
                </c:pt>
                <c:pt idx="6851">
                  <c:v>1.8889E-2</c:v>
                </c:pt>
                <c:pt idx="6852">
                  <c:v>2.5672E-2</c:v>
                </c:pt>
                <c:pt idx="6853">
                  <c:v>1.7818999999999998E-2</c:v>
                </c:pt>
                <c:pt idx="6854">
                  <c:v>2.4024999999999998E-2</c:v>
                </c:pt>
                <c:pt idx="6855">
                  <c:v>2.1974999999999998E-2</c:v>
                </c:pt>
                <c:pt idx="6856">
                  <c:v>1.8492999999999999E-2</c:v>
                </c:pt>
                <c:pt idx="6857">
                  <c:v>1.4659E-2</c:v>
                </c:pt>
                <c:pt idx="6858">
                  <c:v>1.3583999999999999E-2</c:v>
                </c:pt>
                <c:pt idx="6859">
                  <c:v>1.0813E-2</c:v>
                </c:pt>
                <c:pt idx="6860">
                  <c:v>1.2844999999999999E-2</c:v>
                </c:pt>
                <c:pt idx="6861">
                  <c:v>1.191E-2</c:v>
                </c:pt>
                <c:pt idx="6862">
                  <c:v>1.0921E-2</c:v>
                </c:pt>
                <c:pt idx="6863">
                  <c:v>1.6263E-2</c:v>
                </c:pt>
                <c:pt idx="6864">
                  <c:v>1.7371999999999999E-2</c:v>
                </c:pt>
                <c:pt idx="6865">
                  <c:v>1.2123E-2</c:v>
                </c:pt>
                <c:pt idx="6866">
                  <c:v>1.5729E-2</c:v>
                </c:pt>
                <c:pt idx="6867">
                  <c:v>2.1026E-2</c:v>
                </c:pt>
                <c:pt idx="6868">
                  <c:v>1.975E-2</c:v>
                </c:pt>
                <c:pt idx="6869">
                  <c:v>1.7946E-2</c:v>
                </c:pt>
                <c:pt idx="6870">
                  <c:v>1.9162999999999999E-2</c:v>
                </c:pt>
                <c:pt idx="6871">
                  <c:v>1.7099E-2</c:v>
                </c:pt>
                <c:pt idx="6872">
                  <c:v>1.8238999999999998E-2</c:v>
                </c:pt>
                <c:pt idx="6873">
                  <c:v>1.5012999999999999E-2</c:v>
                </c:pt>
                <c:pt idx="6874">
                  <c:v>1.1984E-2</c:v>
                </c:pt>
                <c:pt idx="6875">
                  <c:v>1.4842999999999999E-2</c:v>
                </c:pt>
                <c:pt idx="6876">
                  <c:v>2.5876999999999997E-2</c:v>
                </c:pt>
                <c:pt idx="6877">
                  <c:v>4.5344999999999996E-2</c:v>
                </c:pt>
                <c:pt idx="6878">
                  <c:v>5.2567999999999997E-2</c:v>
                </c:pt>
                <c:pt idx="6879">
                  <c:v>4.3448999999999995E-2</c:v>
                </c:pt>
                <c:pt idx="6880">
                  <c:v>5.8210000000000005E-2</c:v>
                </c:pt>
                <c:pt idx="6881">
                  <c:v>6.3627000000000003E-2</c:v>
                </c:pt>
                <c:pt idx="6882">
                  <c:v>6.0766999999999995E-2</c:v>
                </c:pt>
                <c:pt idx="6883">
                  <c:v>7.0671999999999999E-2</c:v>
                </c:pt>
                <c:pt idx="6884">
                  <c:v>6.4555000000000001E-2</c:v>
                </c:pt>
                <c:pt idx="6885">
                  <c:v>6.5037999999999999E-2</c:v>
                </c:pt>
                <c:pt idx="6886">
                  <c:v>5.8631999999999997E-2</c:v>
                </c:pt>
                <c:pt idx="6887">
                  <c:v>5.4325999999999999E-2</c:v>
                </c:pt>
                <c:pt idx="6888">
                  <c:v>4.8284999999999995E-2</c:v>
                </c:pt>
                <c:pt idx="6889">
                  <c:v>5.2867999999999998E-2</c:v>
                </c:pt>
                <c:pt idx="6890">
                  <c:v>5.1640000000000005E-2</c:v>
                </c:pt>
                <c:pt idx="6891">
                  <c:v>4.5168E-2</c:v>
                </c:pt>
                <c:pt idx="6892">
                  <c:v>4.6071999999999995E-2</c:v>
                </c:pt>
                <c:pt idx="6893">
                  <c:v>4.2686999999999996E-2</c:v>
                </c:pt>
                <c:pt idx="6894">
                  <c:v>4.9007999999999996E-2</c:v>
                </c:pt>
                <c:pt idx="6895">
                  <c:v>4.3777999999999997E-2</c:v>
                </c:pt>
                <c:pt idx="6896">
                  <c:v>6.0783999999999998E-2</c:v>
                </c:pt>
                <c:pt idx="6897">
                  <c:v>6.6528999999999991E-2</c:v>
                </c:pt>
                <c:pt idx="6898">
                  <c:v>6.7888999999999991E-2</c:v>
                </c:pt>
                <c:pt idx="6899">
                  <c:v>7.5235999999999997E-2</c:v>
                </c:pt>
                <c:pt idx="6900">
                  <c:v>7.7914999999999998E-2</c:v>
                </c:pt>
                <c:pt idx="6901">
                  <c:v>8.227799999999999E-2</c:v>
                </c:pt>
                <c:pt idx="6902">
                  <c:v>8.0537999999999998E-2</c:v>
                </c:pt>
                <c:pt idx="6903">
                  <c:v>8.1401000000000001E-2</c:v>
                </c:pt>
                <c:pt idx="6904">
                  <c:v>7.9306000000000001E-2</c:v>
                </c:pt>
                <c:pt idx="6905">
                  <c:v>7.1390999999999996E-2</c:v>
                </c:pt>
                <c:pt idx="6906">
                  <c:v>7.0566999999999991E-2</c:v>
                </c:pt>
                <c:pt idx="6907">
                  <c:v>6.9178000000000003E-2</c:v>
                </c:pt>
                <c:pt idx="6908">
                  <c:v>6.1613999999999995E-2</c:v>
                </c:pt>
                <c:pt idx="6909">
                  <c:v>6.736099999999999E-2</c:v>
                </c:pt>
                <c:pt idx="6910">
                  <c:v>6.609000000000001E-2</c:v>
                </c:pt>
                <c:pt idx="6911">
                  <c:v>6.3325999999999993E-2</c:v>
                </c:pt>
                <c:pt idx="6912">
                  <c:v>6.1032999999999997E-2</c:v>
                </c:pt>
                <c:pt idx="6913">
                  <c:v>5.9101000000000001E-2</c:v>
                </c:pt>
                <c:pt idx="6914">
                  <c:v>5.7376999999999997E-2</c:v>
                </c:pt>
                <c:pt idx="6915">
                  <c:v>5.6910000000000002E-2</c:v>
                </c:pt>
                <c:pt idx="6916">
                  <c:v>5.2682E-2</c:v>
                </c:pt>
                <c:pt idx="6917">
                  <c:v>4.7380000000000005E-2</c:v>
                </c:pt>
                <c:pt idx="6918">
                  <c:v>4.6025999999999997E-2</c:v>
                </c:pt>
                <c:pt idx="6919">
                  <c:v>5.0567999999999995E-2</c:v>
                </c:pt>
                <c:pt idx="6920">
                  <c:v>4.8447999999999998E-2</c:v>
                </c:pt>
                <c:pt idx="6921">
                  <c:v>5.8710000000000005E-2</c:v>
                </c:pt>
                <c:pt idx="6922">
                  <c:v>6.7890000000000006E-2</c:v>
                </c:pt>
                <c:pt idx="6923">
                  <c:v>6.4163999999999999E-2</c:v>
                </c:pt>
                <c:pt idx="6924">
                  <c:v>5.9720000000000002E-2</c:v>
                </c:pt>
                <c:pt idx="6925">
                  <c:v>6.4948999999999993E-2</c:v>
                </c:pt>
                <c:pt idx="6926">
                  <c:v>6.0796999999999997E-2</c:v>
                </c:pt>
                <c:pt idx="6927">
                  <c:v>6.0812999999999999E-2</c:v>
                </c:pt>
                <c:pt idx="6928">
                  <c:v>5.5714E-2</c:v>
                </c:pt>
                <c:pt idx="6929">
                  <c:v>4.7990000000000005E-2</c:v>
                </c:pt>
                <c:pt idx="6930">
                  <c:v>4.1591999999999997E-2</c:v>
                </c:pt>
                <c:pt idx="6931">
                  <c:v>3.5615000000000001E-2</c:v>
                </c:pt>
                <c:pt idx="6932">
                  <c:v>3.2802999999999999E-2</c:v>
                </c:pt>
                <c:pt idx="6933">
                  <c:v>3.0494E-2</c:v>
                </c:pt>
                <c:pt idx="6934">
                  <c:v>2.8764999999999999E-2</c:v>
                </c:pt>
                <c:pt idx="6935">
                  <c:v>2.7680999999999997E-2</c:v>
                </c:pt>
                <c:pt idx="6936">
                  <c:v>2.3611999999999998E-2</c:v>
                </c:pt>
                <c:pt idx="6937">
                  <c:v>1.9828999999999999E-2</c:v>
                </c:pt>
                <c:pt idx="6938">
                  <c:v>2.1017999999999998E-2</c:v>
                </c:pt>
                <c:pt idx="6939">
                  <c:v>2.0745E-2</c:v>
                </c:pt>
                <c:pt idx="6940">
                  <c:v>1.9029000000000001E-2</c:v>
                </c:pt>
                <c:pt idx="6941">
                  <c:v>1.8071999999999998E-2</c:v>
                </c:pt>
                <c:pt idx="6942">
                  <c:v>1.5646E-2</c:v>
                </c:pt>
                <c:pt idx="6943">
                  <c:v>1.7507999999999999E-2</c:v>
                </c:pt>
                <c:pt idx="6944">
                  <c:v>1.8420000000000002E-2</c:v>
                </c:pt>
                <c:pt idx="6945">
                  <c:v>1.7173999999999998E-2</c:v>
                </c:pt>
                <c:pt idx="6946">
                  <c:v>1.6463999999999999E-2</c:v>
                </c:pt>
                <c:pt idx="6947">
                  <c:v>1.6515999999999999E-2</c:v>
                </c:pt>
                <c:pt idx="6948">
                  <c:v>1.5446E-2</c:v>
                </c:pt>
                <c:pt idx="6949">
                  <c:v>1.2967999999999999E-2</c:v>
                </c:pt>
                <c:pt idx="6950">
                  <c:v>1.2548999999999999E-2</c:v>
                </c:pt>
                <c:pt idx="6951">
                  <c:v>1.1075999999999999E-2</c:v>
                </c:pt>
                <c:pt idx="6952">
                  <c:v>8.9359999999999995E-3</c:v>
                </c:pt>
                <c:pt idx="6953">
                  <c:v>9.7729999999999987E-3</c:v>
                </c:pt>
                <c:pt idx="6954">
                  <c:v>9.1679999999999991E-3</c:v>
                </c:pt>
                <c:pt idx="6955">
                  <c:v>7.8759999999999993E-3</c:v>
                </c:pt>
                <c:pt idx="6956">
                  <c:v>6.0109999999999999E-3</c:v>
                </c:pt>
                <c:pt idx="6957">
                  <c:v>4.5509999999999995E-3</c:v>
                </c:pt>
                <c:pt idx="6958">
                  <c:v>4.6229999999999995E-3</c:v>
                </c:pt>
                <c:pt idx="6959">
                  <c:v>5.5009999999999998E-3</c:v>
                </c:pt>
                <c:pt idx="6960">
                  <c:v>1.1821E-2</c:v>
                </c:pt>
                <c:pt idx="6961">
                  <c:v>1.5323E-2</c:v>
                </c:pt>
                <c:pt idx="6962">
                  <c:v>1.1651999999999999E-2</c:v>
                </c:pt>
                <c:pt idx="6963">
                  <c:v>1.0064E-2</c:v>
                </c:pt>
                <c:pt idx="6964">
                  <c:v>1.3193E-2</c:v>
                </c:pt>
                <c:pt idx="6965">
                  <c:v>1.0574E-2</c:v>
                </c:pt>
                <c:pt idx="6966">
                  <c:v>8.1759999999999992E-3</c:v>
                </c:pt>
                <c:pt idx="6967">
                  <c:v>6.6140000000000001E-3</c:v>
                </c:pt>
                <c:pt idx="6968">
                  <c:v>8.0719999999999993E-3</c:v>
                </c:pt>
                <c:pt idx="6969">
                  <c:v>6.8259999999999996E-3</c:v>
                </c:pt>
                <c:pt idx="6970">
                  <c:v>9.7349999999999989E-3</c:v>
                </c:pt>
                <c:pt idx="6971">
                  <c:v>9.4989999999999988E-3</c:v>
                </c:pt>
                <c:pt idx="6972">
                  <c:v>1.4587999999999999E-2</c:v>
                </c:pt>
                <c:pt idx="6973">
                  <c:v>1.2116999999999999E-2</c:v>
                </c:pt>
                <c:pt idx="6974">
                  <c:v>1.2645999999999999E-2</c:v>
                </c:pt>
                <c:pt idx="6975">
                  <c:v>1.1644E-2</c:v>
                </c:pt>
                <c:pt idx="6976">
                  <c:v>1.2914999999999999E-2</c:v>
                </c:pt>
                <c:pt idx="6977">
                  <c:v>1.1394999999999999E-2</c:v>
                </c:pt>
                <c:pt idx="6978">
                  <c:v>9.0159999999999997E-3</c:v>
                </c:pt>
                <c:pt idx="6979">
                  <c:v>8.9369999999999988E-3</c:v>
                </c:pt>
                <c:pt idx="6980">
                  <c:v>1.3606E-2</c:v>
                </c:pt>
                <c:pt idx="6981">
                  <c:v>1.2626E-2</c:v>
                </c:pt>
                <c:pt idx="6982">
                  <c:v>1.0544999999999999E-2</c:v>
                </c:pt>
                <c:pt idx="6983">
                  <c:v>1.0787999999999999E-2</c:v>
                </c:pt>
                <c:pt idx="6984">
                  <c:v>1.1198999999999999E-2</c:v>
                </c:pt>
                <c:pt idx="6985">
                  <c:v>1.0803E-2</c:v>
                </c:pt>
                <c:pt idx="6986">
                  <c:v>1.0187999999999999E-2</c:v>
                </c:pt>
                <c:pt idx="6987">
                  <c:v>9.6080000000000002E-3</c:v>
                </c:pt>
                <c:pt idx="6988">
                  <c:v>9.2589999999999999E-3</c:v>
                </c:pt>
                <c:pt idx="6989">
                  <c:v>6.6159999999999995E-3</c:v>
                </c:pt>
                <c:pt idx="6990">
                  <c:v>7.319E-3</c:v>
                </c:pt>
                <c:pt idx="6991">
                  <c:v>6.254E-3</c:v>
                </c:pt>
                <c:pt idx="6992">
                  <c:v>6.254E-3</c:v>
                </c:pt>
                <c:pt idx="6993">
                  <c:v>5.9179999999999996E-3</c:v>
                </c:pt>
                <c:pt idx="6994">
                  <c:v>5.855E-3</c:v>
                </c:pt>
                <c:pt idx="6995">
                  <c:v>5.2249999999999996E-3</c:v>
                </c:pt>
                <c:pt idx="6996">
                  <c:v>4.3959999999999997E-3</c:v>
                </c:pt>
                <c:pt idx="6997">
                  <c:v>3.8200000000000005E-3</c:v>
                </c:pt>
                <c:pt idx="6998">
                  <c:v>3.2079999999999999E-3</c:v>
                </c:pt>
                <c:pt idx="6999">
                  <c:v>2.5119999999999999E-3</c:v>
                </c:pt>
                <c:pt idx="7000">
                  <c:v>1.9840000000000001E-3</c:v>
                </c:pt>
                <c:pt idx="7001">
                  <c:v>1.751E-3</c:v>
                </c:pt>
                <c:pt idx="7002">
                  <c:v>1.268E-3</c:v>
                </c:pt>
                <c:pt idx="7003">
                  <c:v>1.539E-3</c:v>
                </c:pt>
                <c:pt idx="7004">
                  <c:v>1.6829999999999998E-3</c:v>
                </c:pt>
                <c:pt idx="7005">
                  <c:v>1.266E-3</c:v>
                </c:pt>
                <c:pt idx="7006">
                  <c:v>9.7299999999999991E-4</c:v>
                </c:pt>
                <c:pt idx="7007">
                  <c:v>7.3699999999999992E-4</c:v>
                </c:pt>
                <c:pt idx="7008">
                  <c:v>8.83E-4</c:v>
                </c:pt>
                <c:pt idx="7009">
                  <c:v>8.7799999999999998E-4</c:v>
                </c:pt>
                <c:pt idx="7010">
                  <c:v>9.2599999999999996E-4</c:v>
                </c:pt>
                <c:pt idx="7011">
                  <c:v>8.1699999999999991E-4</c:v>
                </c:pt>
                <c:pt idx="7012">
                  <c:v>8.7699999999999996E-4</c:v>
                </c:pt>
                <c:pt idx="7013">
                  <c:v>5.4599999999999994E-4</c:v>
                </c:pt>
                <c:pt idx="7014">
                  <c:v>7.7799999999999994E-4</c:v>
                </c:pt>
                <c:pt idx="7015">
                  <c:v>7.1900000000000002E-4</c:v>
                </c:pt>
                <c:pt idx="7016">
                  <c:v>7.4599999999999992E-4</c:v>
                </c:pt>
                <c:pt idx="7017">
                  <c:v>6.5639999999999995E-3</c:v>
                </c:pt>
                <c:pt idx="7018">
                  <c:v>1.8970000000000001E-2</c:v>
                </c:pt>
                <c:pt idx="7019">
                  <c:v>1.8081E-2</c:v>
                </c:pt>
                <c:pt idx="7020">
                  <c:v>1.6604999999999998E-2</c:v>
                </c:pt>
                <c:pt idx="7021">
                  <c:v>2.1034999999999998E-2</c:v>
                </c:pt>
                <c:pt idx="7022">
                  <c:v>2.7008999999999998E-2</c:v>
                </c:pt>
                <c:pt idx="7023">
                  <c:v>2.1097999999999999E-2</c:v>
                </c:pt>
                <c:pt idx="7024">
                  <c:v>1.6632999999999998E-2</c:v>
                </c:pt>
                <c:pt idx="7025">
                  <c:v>1.2449E-2</c:v>
                </c:pt>
                <c:pt idx="7026">
                  <c:v>9.6689999999999988E-3</c:v>
                </c:pt>
                <c:pt idx="7027">
                  <c:v>8.1049999999999994E-3</c:v>
                </c:pt>
                <c:pt idx="7028">
                  <c:v>7.358E-3</c:v>
                </c:pt>
                <c:pt idx="7029">
                  <c:v>5.2859999999999999E-3</c:v>
                </c:pt>
                <c:pt idx="7030">
                  <c:v>5.5829999999999994E-3</c:v>
                </c:pt>
                <c:pt idx="7031">
                  <c:v>4.862E-3</c:v>
                </c:pt>
                <c:pt idx="7032">
                  <c:v>4.542E-3</c:v>
                </c:pt>
                <c:pt idx="7033">
                  <c:v>3.3219999999999999E-3</c:v>
                </c:pt>
                <c:pt idx="7034">
                  <c:v>5.888E-3</c:v>
                </c:pt>
                <c:pt idx="7035">
                  <c:v>3.0479999999999999E-3</c:v>
                </c:pt>
                <c:pt idx="7036">
                  <c:v>1.8189999999999999E-3</c:v>
                </c:pt>
                <c:pt idx="7037">
                  <c:v>1.8759999999999998E-3</c:v>
                </c:pt>
                <c:pt idx="7038">
                  <c:v>1.2389999999999999E-3</c:v>
                </c:pt>
                <c:pt idx="7039">
                  <c:v>1.361E-3</c:v>
                </c:pt>
                <c:pt idx="7040">
                  <c:v>1.8489999999999999E-3</c:v>
                </c:pt>
                <c:pt idx="7041">
                  <c:v>1.774E-3</c:v>
                </c:pt>
                <c:pt idx="7042">
                  <c:v>1.5809999999999999E-3</c:v>
                </c:pt>
                <c:pt idx="7043">
                  <c:v>2.0759999999999997E-3</c:v>
                </c:pt>
                <c:pt idx="7044">
                  <c:v>1.384E-3</c:v>
                </c:pt>
                <c:pt idx="7045">
                  <c:v>1.807E-3</c:v>
                </c:pt>
                <c:pt idx="7046">
                  <c:v>3.4800000000000005E-3</c:v>
                </c:pt>
                <c:pt idx="7047">
                  <c:v>9.3270000000000002E-3</c:v>
                </c:pt>
                <c:pt idx="7048">
                  <c:v>5.8259999999999996E-3</c:v>
                </c:pt>
                <c:pt idx="7049">
                  <c:v>5.6909999999999999E-3</c:v>
                </c:pt>
                <c:pt idx="7050">
                  <c:v>6.966E-3</c:v>
                </c:pt>
                <c:pt idx="7051">
                  <c:v>1.3777999999999999E-2</c:v>
                </c:pt>
                <c:pt idx="7052">
                  <c:v>1.3973999999999999E-2</c:v>
                </c:pt>
                <c:pt idx="7053">
                  <c:v>9.8040000000000002E-3</c:v>
                </c:pt>
                <c:pt idx="7054">
                  <c:v>7.8580000000000004E-3</c:v>
                </c:pt>
                <c:pt idx="7055">
                  <c:v>5.7109999999999999E-3</c:v>
                </c:pt>
                <c:pt idx="7056">
                  <c:v>6.9930000000000001E-3</c:v>
                </c:pt>
                <c:pt idx="7057">
                  <c:v>6.894E-3</c:v>
                </c:pt>
                <c:pt idx="7058">
                  <c:v>8.6379999999999998E-3</c:v>
                </c:pt>
                <c:pt idx="7059">
                  <c:v>1.1077E-2</c:v>
                </c:pt>
                <c:pt idx="7060">
                  <c:v>1.5023999999999999E-2</c:v>
                </c:pt>
                <c:pt idx="7061">
                  <c:v>1.7047E-2</c:v>
                </c:pt>
                <c:pt idx="7062">
                  <c:v>1.7231E-2</c:v>
                </c:pt>
                <c:pt idx="7063">
                  <c:v>1.8410000000000003E-2</c:v>
                </c:pt>
                <c:pt idx="7064">
                  <c:v>1.7162999999999998E-2</c:v>
                </c:pt>
                <c:pt idx="7065">
                  <c:v>1.9712999999999998E-2</c:v>
                </c:pt>
                <c:pt idx="7066">
                  <c:v>1.9606999999999999E-2</c:v>
                </c:pt>
                <c:pt idx="7067">
                  <c:v>2.1394E-2</c:v>
                </c:pt>
                <c:pt idx="7068">
                  <c:v>2.4940999999999998E-2</c:v>
                </c:pt>
                <c:pt idx="7069">
                  <c:v>1.9923E-2</c:v>
                </c:pt>
                <c:pt idx="7070">
                  <c:v>2.1968999999999999E-2</c:v>
                </c:pt>
                <c:pt idx="7071">
                  <c:v>3.9761999999999999E-2</c:v>
                </c:pt>
                <c:pt idx="7072">
                  <c:v>3.3894000000000001E-2</c:v>
                </c:pt>
                <c:pt idx="7073">
                  <c:v>3.4949000000000001E-2</c:v>
                </c:pt>
                <c:pt idx="7074">
                  <c:v>3.2668999999999997E-2</c:v>
                </c:pt>
                <c:pt idx="7075">
                  <c:v>3.3300999999999997E-2</c:v>
                </c:pt>
                <c:pt idx="7076">
                  <c:v>4.8627999999999998E-2</c:v>
                </c:pt>
                <c:pt idx="7077">
                  <c:v>3.7590000000000005E-2</c:v>
                </c:pt>
                <c:pt idx="7078">
                  <c:v>3.0716999999999998E-2</c:v>
                </c:pt>
                <c:pt idx="7079">
                  <c:v>2.9125999999999999E-2</c:v>
                </c:pt>
                <c:pt idx="7080">
                  <c:v>3.0362999999999998E-2</c:v>
                </c:pt>
                <c:pt idx="7081">
                  <c:v>2.8867999999999998E-2</c:v>
                </c:pt>
                <c:pt idx="7082">
                  <c:v>2.6824999999999998E-2</c:v>
                </c:pt>
                <c:pt idx="7083">
                  <c:v>2.5283E-2</c:v>
                </c:pt>
                <c:pt idx="7084">
                  <c:v>0.102034</c:v>
                </c:pt>
                <c:pt idx="7085">
                  <c:v>9.1546999999999989E-2</c:v>
                </c:pt>
                <c:pt idx="7086">
                  <c:v>8.488699999999999E-2</c:v>
                </c:pt>
                <c:pt idx="7087">
                  <c:v>8.327699999999999E-2</c:v>
                </c:pt>
                <c:pt idx="7088">
                  <c:v>8.7147000000000002E-2</c:v>
                </c:pt>
                <c:pt idx="7089">
                  <c:v>7.4343999999999993E-2</c:v>
                </c:pt>
                <c:pt idx="7090">
                  <c:v>6.4701999999999996E-2</c:v>
                </c:pt>
                <c:pt idx="7091">
                  <c:v>5.4290000000000005E-2</c:v>
                </c:pt>
                <c:pt idx="7092">
                  <c:v>4.6314000000000001E-2</c:v>
                </c:pt>
                <c:pt idx="7093">
                  <c:v>4.2970000000000001E-2</c:v>
                </c:pt>
                <c:pt idx="7094">
                  <c:v>4.5283999999999998E-2</c:v>
                </c:pt>
                <c:pt idx="7095">
                  <c:v>5.1941000000000001E-2</c:v>
                </c:pt>
                <c:pt idx="7096">
                  <c:v>4.5967999999999995E-2</c:v>
                </c:pt>
                <c:pt idx="7097">
                  <c:v>4.3987999999999999E-2</c:v>
                </c:pt>
                <c:pt idx="7098">
                  <c:v>3.8979E-2</c:v>
                </c:pt>
                <c:pt idx="7099">
                  <c:v>3.3437999999999996E-2</c:v>
                </c:pt>
                <c:pt idx="7100">
                  <c:v>2.9741E-2</c:v>
                </c:pt>
                <c:pt idx="7101">
                  <c:v>2.4048999999999997E-2</c:v>
                </c:pt>
                <c:pt idx="7102">
                  <c:v>1.8540999999999998E-2</c:v>
                </c:pt>
                <c:pt idx="7103">
                  <c:v>1.6704999999999998E-2</c:v>
                </c:pt>
                <c:pt idx="7104">
                  <c:v>1.3703999999999999E-2</c:v>
                </c:pt>
                <c:pt idx="7105">
                  <c:v>1.4872E-2</c:v>
                </c:pt>
                <c:pt idx="7106">
                  <c:v>1.4527999999999999E-2</c:v>
                </c:pt>
                <c:pt idx="7107">
                  <c:v>1.3528E-2</c:v>
                </c:pt>
                <c:pt idx="7108">
                  <c:v>1.2253E-2</c:v>
                </c:pt>
                <c:pt idx="7109">
                  <c:v>1.3077E-2</c:v>
                </c:pt>
                <c:pt idx="7110">
                  <c:v>1.0548E-2</c:v>
                </c:pt>
                <c:pt idx="7111">
                  <c:v>7.5439999999999995E-3</c:v>
                </c:pt>
                <c:pt idx="7112">
                  <c:v>6.5339999999999999E-3</c:v>
                </c:pt>
                <c:pt idx="7113">
                  <c:v>5.4479999999999997E-3</c:v>
                </c:pt>
                <c:pt idx="7114">
                  <c:v>4.5259999999999996E-3</c:v>
                </c:pt>
                <c:pt idx="7115">
                  <c:v>3.4600000000000004E-3</c:v>
                </c:pt>
                <c:pt idx="7116">
                  <c:v>2.9089999999999997E-3</c:v>
                </c:pt>
                <c:pt idx="7117">
                  <c:v>2.513E-3</c:v>
                </c:pt>
                <c:pt idx="7118">
                  <c:v>3.8479999999999999E-3</c:v>
                </c:pt>
                <c:pt idx="7119">
                  <c:v>2.7459999999999997E-3</c:v>
                </c:pt>
                <c:pt idx="7120">
                  <c:v>2.3059999999999999E-3</c:v>
                </c:pt>
                <c:pt idx="7121">
                  <c:v>1.8649999999999999E-3</c:v>
                </c:pt>
                <c:pt idx="7122">
                  <c:v>3.3059999999999999E-3</c:v>
                </c:pt>
                <c:pt idx="7123">
                  <c:v>2.9300000000000003E-3</c:v>
                </c:pt>
                <c:pt idx="7124">
                  <c:v>1.7909999999999998E-3</c:v>
                </c:pt>
                <c:pt idx="7125">
                  <c:v>2.2100000000000002E-3</c:v>
                </c:pt>
                <c:pt idx="7126">
                  <c:v>1.99E-3</c:v>
                </c:pt>
                <c:pt idx="7127">
                  <c:v>1.3389999999999999E-3</c:v>
                </c:pt>
                <c:pt idx="7128">
                  <c:v>1.0369999999999999E-3</c:v>
                </c:pt>
                <c:pt idx="7129">
                  <c:v>1.078E-3</c:v>
                </c:pt>
                <c:pt idx="7130">
                  <c:v>1.487E-3</c:v>
                </c:pt>
                <c:pt idx="7131">
                  <c:v>9.2699999999999998E-4</c:v>
                </c:pt>
                <c:pt idx="7132">
                  <c:v>1.204E-3</c:v>
                </c:pt>
                <c:pt idx="7133">
                  <c:v>1.214E-3</c:v>
                </c:pt>
                <c:pt idx="7134">
                  <c:v>1.3959999999999999E-3</c:v>
                </c:pt>
                <c:pt idx="7135">
                  <c:v>1.2289999999999998E-3</c:v>
                </c:pt>
                <c:pt idx="7136">
                  <c:v>2.5509999999999999E-3</c:v>
                </c:pt>
                <c:pt idx="7137">
                  <c:v>2.4589999999999998E-3</c:v>
                </c:pt>
                <c:pt idx="7138">
                  <c:v>2.8309999999999997E-3</c:v>
                </c:pt>
                <c:pt idx="7139">
                  <c:v>1.8129999999999999E-3</c:v>
                </c:pt>
                <c:pt idx="7140">
                  <c:v>1.2489999999999999E-3</c:v>
                </c:pt>
                <c:pt idx="7141">
                  <c:v>6.9899999999999997E-4</c:v>
                </c:pt>
                <c:pt idx="7142">
                  <c:v>8.1399999999999994E-4</c:v>
                </c:pt>
                <c:pt idx="7143">
                  <c:v>1.1509999999999999E-3</c:v>
                </c:pt>
                <c:pt idx="7144">
                  <c:v>6.6799999999999997E-4</c:v>
                </c:pt>
                <c:pt idx="7145">
                  <c:v>1.3879999999999999E-3</c:v>
                </c:pt>
                <c:pt idx="7146">
                  <c:v>4.0209999999999994E-3</c:v>
                </c:pt>
                <c:pt idx="7147">
                  <c:v>3.1439999999999997E-3</c:v>
                </c:pt>
                <c:pt idx="7148">
                  <c:v>2.016E-3</c:v>
                </c:pt>
                <c:pt idx="7149">
                  <c:v>1.0089999999999999E-3</c:v>
                </c:pt>
                <c:pt idx="7150">
                  <c:v>6.2699999999999995E-4</c:v>
                </c:pt>
                <c:pt idx="7151">
                  <c:v>1.8929999999999999E-3</c:v>
                </c:pt>
                <c:pt idx="7152">
                  <c:v>2.6609999999999997E-3</c:v>
                </c:pt>
                <c:pt idx="7153">
                  <c:v>2.4089999999999997E-3</c:v>
                </c:pt>
                <c:pt idx="7154">
                  <c:v>3.3569999999999997E-3</c:v>
                </c:pt>
                <c:pt idx="7155">
                  <c:v>1.3061999999999999E-2</c:v>
                </c:pt>
                <c:pt idx="7156">
                  <c:v>2.7710000000000002E-2</c:v>
                </c:pt>
                <c:pt idx="7157">
                  <c:v>2.8281999999999998E-2</c:v>
                </c:pt>
                <c:pt idx="7158">
                  <c:v>2.7390999999999999E-2</c:v>
                </c:pt>
                <c:pt idx="7159">
                  <c:v>2.9951999999999999E-2</c:v>
                </c:pt>
                <c:pt idx="7160">
                  <c:v>2.7812E-2</c:v>
                </c:pt>
                <c:pt idx="7161">
                  <c:v>2.8270000000000003E-2</c:v>
                </c:pt>
                <c:pt idx="7162">
                  <c:v>2.4395999999999998E-2</c:v>
                </c:pt>
                <c:pt idx="7163">
                  <c:v>2.0423999999999998E-2</c:v>
                </c:pt>
                <c:pt idx="7164">
                  <c:v>1.8706999999999998E-2</c:v>
                </c:pt>
                <c:pt idx="7165">
                  <c:v>1.5924000000000001E-2</c:v>
                </c:pt>
                <c:pt idx="7166">
                  <c:v>1.3744999999999999E-2</c:v>
                </c:pt>
                <c:pt idx="7167">
                  <c:v>1.0777999999999999E-2</c:v>
                </c:pt>
                <c:pt idx="7168">
                  <c:v>9.4139999999999988E-3</c:v>
                </c:pt>
                <c:pt idx="7169">
                  <c:v>8.6479999999999994E-3</c:v>
                </c:pt>
                <c:pt idx="7170">
                  <c:v>9.3919999999999993E-3</c:v>
                </c:pt>
                <c:pt idx="7171">
                  <c:v>1.0671E-2</c:v>
                </c:pt>
                <c:pt idx="7172">
                  <c:v>8.1709999999999994E-3</c:v>
                </c:pt>
                <c:pt idx="7173">
                  <c:v>9.4780000000000003E-3</c:v>
                </c:pt>
                <c:pt idx="7174">
                  <c:v>1.2324999999999999E-2</c:v>
                </c:pt>
                <c:pt idx="7175">
                  <c:v>1.3006999999999999E-2</c:v>
                </c:pt>
                <c:pt idx="7176">
                  <c:v>1.2555999999999999E-2</c:v>
                </c:pt>
                <c:pt idx="7177">
                  <c:v>1.3790000000000002E-2</c:v>
                </c:pt>
                <c:pt idx="7178">
                  <c:v>1.1760000000000001E-2</c:v>
                </c:pt>
                <c:pt idx="7179">
                  <c:v>1.6191000000000001E-2</c:v>
                </c:pt>
                <c:pt idx="7180">
                  <c:v>1.6417999999999999E-2</c:v>
                </c:pt>
                <c:pt idx="7181">
                  <c:v>2.5214E-2</c:v>
                </c:pt>
                <c:pt idx="7182">
                  <c:v>2.6882E-2</c:v>
                </c:pt>
                <c:pt idx="7183">
                  <c:v>3.0417E-2</c:v>
                </c:pt>
                <c:pt idx="7184">
                  <c:v>2.4017999999999998E-2</c:v>
                </c:pt>
                <c:pt idx="7185">
                  <c:v>2.7868999999999998E-2</c:v>
                </c:pt>
                <c:pt idx="7186">
                  <c:v>3.3123E-2</c:v>
                </c:pt>
                <c:pt idx="7187">
                  <c:v>4.8523999999999998E-2</c:v>
                </c:pt>
                <c:pt idx="7188">
                  <c:v>5.2120000000000007E-2</c:v>
                </c:pt>
                <c:pt idx="7189">
                  <c:v>5.1504999999999995E-2</c:v>
                </c:pt>
                <c:pt idx="7190">
                  <c:v>5.1525999999999995E-2</c:v>
                </c:pt>
                <c:pt idx="7191">
                  <c:v>6.5876999999999991E-2</c:v>
                </c:pt>
                <c:pt idx="7192">
                  <c:v>7.8433000000000003E-2</c:v>
                </c:pt>
                <c:pt idx="7193">
                  <c:v>8.7226999999999999E-2</c:v>
                </c:pt>
                <c:pt idx="7194">
                  <c:v>9.6620999999999999E-2</c:v>
                </c:pt>
                <c:pt idx="7195">
                  <c:v>0.104796</c:v>
                </c:pt>
                <c:pt idx="7196">
                  <c:v>0.10142000000000001</c:v>
                </c:pt>
                <c:pt idx="7197">
                  <c:v>0.11014499999999999</c:v>
                </c:pt>
                <c:pt idx="7198">
                  <c:v>0.11635899999999999</c:v>
                </c:pt>
                <c:pt idx="7199">
                  <c:v>0.119588</c:v>
                </c:pt>
                <c:pt idx="7200">
                  <c:v>0.13875399999999999</c:v>
                </c:pt>
                <c:pt idx="7201">
                  <c:v>0.17447399999999999</c:v>
                </c:pt>
                <c:pt idx="7202">
                  <c:v>0.21137799999999998</c:v>
                </c:pt>
                <c:pt idx="7203">
                  <c:v>0.22064799999999998</c:v>
                </c:pt>
                <c:pt idx="7204">
                  <c:v>0.22908499999999998</c:v>
                </c:pt>
                <c:pt idx="7205">
                  <c:v>0.23195099999999999</c:v>
                </c:pt>
                <c:pt idx="7206">
                  <c:v>0.28628500000000001</c:v>
                </c:pt>
                <c:pt idx="7207">
                  <c:v>0.27915499999999999</c:v>
                </c:pt>
                <c:pt idx="7208">
                  <c:v>0.27804899999999999</c:v>
                </c:pt>
                <c:pt idx="7209">
                  <c:v>0.282412</c:v>
                </c:pt>
                <c:pt idx="7210">
                  <c:v>0.279588</c:v>
                </c:pt>
                <c:pt idx="7211">
                  <c:v>0.27456700000000001</c:v>
                </c:pt>
                <c:pt idx="7212">
                  <c:v>0.25654199999999999</c:v>
                </c:pt>
                <c:pt idx="7213">
                  <c:v>0.25369799999999998</c:v>
                </c:pt>
                <c:pt idx="7214">
                  <c:v>0.254027</c:v>
                </c:pt>
                <c:pt idx="7215">
                  <c:v>0.24388099999999999</c:v>
                </c:pt>
                <c:pt idx="7216">
                  <c:v>0.23447899999999999</c:v>
                </c:pt>
                <c:pt idx="7217">
                  <c:v>0.22631899999999999</c:v>
                </c:pt>
                <c:pt idx="7218">
                  <c:v>0.22031000000000001</c:v>
                </c:pt>
                <c:pt idx="7219">
                  <c:v>0.21284000000000003</c:v>
                </c:pt>
                <c:pt idx="7220">
                  <c:v>0.221384</c:v>
                </c:pt>
                <c:pt idx="7221">
                  <c:v>0.215006</c:v>
                </c:pt>
                <c:pt idx="7222">
                  <c:v>0.23414099999999999</c:v>
                </c:pt>
                <c:pt idx="7223">
                  <c:v>0.242786</c:v>
                </c:pt>
                <c:pt idx="7224">
                  <c:v>0.24485599999999999</c:v>
                </c:pt>
                <c:pt idx="7225">
                  <c:v>0.22259199999999998</c:v>
                </c:pt>
                <c:pt idx="7226">
                  <c:v>0.22509299999999999</c:v>
                </c:pt>
                <c:pt idx="7227">
                  <c:v>0.212252</c:v>
                </c:pt>
                <c:pt idx="7228">
                  <c:v>0.20696499999999998</c:v>
                </c:pt>
                <c:pt idx="7229">
                  <c:v>0.218358</c:v>
                </c:pt>
                <c:pt idx="7230">
                  <c:v>0.217583</c:v>
                </c:pt>
                <c:pt idx="7231">
                  <c:v>0.207066</c:v>
                </c:pt>
                <c:pt idx="7232">
                  <c:v>0.20100299999999999</c:v>
                </c:pt>
                <c:pt idx="7233">
                  <c:v>0.193163</c:v>
                </c:pt>
                <c:pt idx="7234">
                  <c:v>0.18527099999999999</c:v>
                </c:pt>
                <c:pt idx="7235">
                  <c:v>0.17849000000000001</c:v>
                </c:pt>
                <c:pt idx="7236">
                  <c:v>0.18260699999999999</c:v>
                </c:pt>
                <c:pt idx="7237">
                  <c:v>0.16670699999999999</c:v>
                </c:pt>
                <c:pt idx="7238">
                  <c:v>0.16067099999999998</c:v>
                </c:pt>
                <c:pt idx="7239">
                  <c:v>0.144785</c:v>
                </c:pt>
                <c:pt idx="7240">
                  <c:v>0.13336000000000001</c:v>
                </c:pt>
                <c:pt idx="7241">
                  <c:v>0.12478499999999999</c:v>
                </c:pt>
                <c:pt idx="7242">
                  <c:v>0.125251</c:v>
                </c:pt>
                <c:pt idx="7243">
                  <c:v>0.11130699999999999</c:v>
                </c:pt>
                <c:pt idx="7244">
                  <c:v>0.10736499999999999</c:v>
                </c:pt>
                <c:pt idx="7245">
                  <c:v>0.101197</c:v>
                </c:pt>
                <c:pt idx="7246">
                  <c:v>9.3293000000000001E-2</c:v>
                </c:pt>
                <c:pt idx="7247">
                  <c:v>9.0921000000000002E-2</c:v>
                </c:pt>
                <c:pt idx="7248">
                  <c:v>9.1235999999999998E-2</c:v>
                </c:pt>
                <c:pt idx="7249">
                  <c:v>7.7770000000000006E-2</c:v>
                </c:pt>
                <c:pt idx="7250">
                  <c:v>7.9003999999999991E-2</c:v>
                </c:pt>
                <c:pt idx="7251">
                  <c:v>7.937799999999999E-2</c:v>
                </c:pt>
                <c:pt idx="7252">
                  <c:v>8.001599999999999E-2</c:v>
                </c:pt>
                <c:pt idx="7253">
                  <c:v>7.9774999999999999E-2</c:v>
                </c:pt>
                <c:pt idx="7254">
                  <c:v>8.3255999999999997E-2</c:v>
                </c:pt>
                <c:pt idx="7255">
                  <c:v>9.3107999999999996E-2</c:v>
                </c:pt>
                <c:pt idx="7256">
                  <c:v>0.10236000000000001</c:v>
                </c:pt>
                <c:pt idx="7257">
                  <c:v>0.10044199999999999</c:v>
                </c:pt>
                <c:pt idx="7258">
                  <c:v>0.104588</c:v>
                </c:pt>
                <c:pt idx="7259">
                  <c:v>9.5780999999999991E-2</c:v>
                </c:pt>
                <c:pt idx="7260">
                  <c:v>0.104805</c:v>
                </c:pt>
                <c:pt idx="7261">
                  <c:v>0.116517</c:v>
                </c:pt>
                <c:pt idx="7262">
                  <c:v>0.12114699999999999</c:v>
                </c:pt>
                <c:pt idx="7263">
                  <c:v>0.12113199999999999</c:v>
                </c:pt>
                <c:pt idx="7264">
                  <c:v>0.11624000000000001</c:v>
                </c:pt>
                <c:pt idx="7265">
                  <c:v>0.116812</c:v>
                </c:pt>
                <c:pt idx="7266">
                  <c:v>0.11716799999999999</c:v>
                </c:pt>
                <c:pt idx="7267">
                  <c:v>0.11795899999999999</c:v>
                </c:pt>
                <c:pt idx="7268">
                  <c:v>0.11057099999999999</c:v>
                </c:pt>
                <c:pt idx="7269">
                  <c:v>0.10956199999999999</c:v>
                </c:pt>
                <c:pt idx="7270">
                  <c:v>0.115605</c:v>
                </c:pt>
                <c:pt idx="7271">
                  <c:v>0.12671299999999999</c:v>
                </c:pt>
                <c:pt idx="7272">
                  <c:v>0.130081</c:v>
                </c:pt>
                <c:pt idx="7273">
                  <c:v>0.16639799999999999</c:v>
                </c:pt>
                <c:pt idx="7274">
                  <c:v>0.174456</c:v>
                </c:pt>
                <c:pt idx="7275">
                  <c:v>0.21354399999999998</c:v>
                </c:pt>
                <c:pt idx="7276">
                  <c:v>0.227685</c:v>
                </c:pt>
                <c:pt idx="7277">
                  <c:v>0.22989099999999998</c:v>
                </c:pt>
                <c:pt idx="7278">
                  <c:v>0.22739199999999998</c:v>
                </c:pt>
                <c:pt idx="7279">
                  <c:v>0.22611699999999998</c:v>
                </c:pt>
                <c:pt idx="7280">
                  <c:v>0.23644699999999999</c:v>
                </c:pt>
                <c:pt idx="7281">
                  <c:v>0.23985399999999998</c:v>
                </c:pt>
                <c:pt idx="7282">
                  <c:v>0.236842</c:v>
                </c:pt>
                <c:pt idx="7283">
                  <c:v>0.24013499999999999</c:v>
                </c:pt>
                <c:pt idx="7284">
                  <c:v>0.25545699999999999</c:v>
                </c:pt>
                <c:pt idx="7285">
                  <c:v>0.24571499999999999</c:v>
                </c:pt>
                <c:pt idx="7286">
                  <c:v>0.24090699999999998</c:v>
                </c:pt>
                <c:pt idx="7287">
                  <c:v>0.24463199999999999</c:v>
                </c:pt>
                <c:pt idx="7288">
                  <c:v>0.236369</c:v>
                </c:pt>
                <c:pt idx="7289">
                  <c:v>0.24323199999999998</c:v>
                </c:pt>
                <c:pt idx="7290">
                  <c:v>0.243338</c:v>
                </c:pt>
                <c:pt idx="7291">
                  <c:v>0.25151099999999998</c:v>
                </c:pt>
                <c:pt idx="7292">
                  <c:v>0.24300099999999999</c:v>
                </c:pt>
                <c:pt idx="7293">
                  <c:v>0.26093099999999997</c:v>
                </c:pt>
                <c:pt idx="7294">
                  <c:v>0.27071499999999998</c:v>
                </c:pt>
                <c:pt idx="7295">
                  <c:v>0.276727</c:v>
                </c:pt>
                <c:pt idx="7296">
                  <c:v>0.27551000000000003</c:v>
                </c:pt>
                <c:pt idx="7297">
                  <c:v>0.28398400000000001</c:v>
                </c:pt>
                <c:pt idx="7298">
                  <c:v>0.26880100000000001</c:v>
                </c:pt>
                <c:pt idx="7299">
                  <c:v>0.245615</c:v>
                </c:pt>
                <c:pt idx="7300">
                  <c:v>0.22813699999999998</c:v>
                </c:pt>
                <c:pt idx="7301">
                  <c:v>0.20518699999999998</c:v>
                </c:pt>
                <c:pt idx="7302">
                  <c:v>0.20263499999999998</c:v>
                </c:pt>
                <c:pt idx="7303">
                  <c:v>0.205957</c:v>
                </c:pt>
                <c:pt idx="7304">
                  <c:v>0.18962299999999999</c:v>
                </c:pt>
                <c:pt idx="7305">
                  <c:v>0.242842</c:v>
                </c:pt>
                <c:pt idx="7306">
                  <c:v>0.24558099999999999</c:v>
                </c:pt>
                <c:pt idx="7307">
                  <c:v>0.279584</c:v>
                </c:pt>
                <c:pt idx="7308">
                  <c:v>0.28064099999999997</c:v>
                </c:pt>
                <c:pt idx="7309">
                  <c:v>0.27010600000000001</c:v>
                </c:pt>
                <c:pt idx="7310">
                  <c:v>0.28898000000000001</c:v>
                </c:pt>
                <c:pt idx="7311">
                  <c:v>0.29369299999999998</c:v>
                </c:pt>
                <c:pt idx="7312">
                  <c:v>0.28865299999999999</c:v>
                </c:pt>
                <c:pt idx="7313">
                  <c:v>0.284696</c:v>
                </c:pt>
                <c:pt idx="7314">
                  <c:v>0.346439</c:v>
                </c:pt>
                <c:pt idx="7315">
                  <c:v>0.376502</c:v>
                </c:pt>
                <c:pt idx="7316">
                  <c:v>0.38270399999999999</c:v>
                </c:pt>
                <c:pt idx="7317">
                  <c:v>0.37566000000000005</c:v>
                </c:pt>
                <c:pt idx="7318">
                  <c:v>0.46867399999999998</c:v>
                </c:pt>
                <c:pt idx="7319">
                  <c:v>0.524011</c:v>
                </c:pt>
                <c:pt idx="7320">
                  <c:v>0.55368799999999996</c:v>
                </c:pt>
                <c:pt idx="7321">
                  <c:v>0.55799799999999999</c:v>
                </c:pt>
                <c:pt idx="7322">
                  <c:v>0.58638899999999994</c:v>
                </c:pt>
                <c:pt idx="7323">
                  <c:v>0.5972900000000001</c:v>
                </c:pt>
                <c:pt idx="7324">
                  <c:v>0.58043800000000001</c:v>
                </c:pt>
                <c:pt idx="7325">
                  <c:v>0.57758399999999999</c:v>
                </c:pt>
                <c:pt idx="7326">
                  <c:v>0.56631599999999993</c:v>
                </c:pt>
                <c:pt idx="7327">
                  <c:v>0.54893000000000003</c:v>
                </c:pt>
                <c:pt idx="7328">
                  <c:v>0.52052599999999993</c:v>
                </c:pt>
                <c:pt idx="7329">
                  <c:v>0.58355699999999999</c:v>
                </c:pt>
                <c:pt idx="7330">
                  <c:v>0.567523</c:v>
                </c:pt>
                <c:pt idx="7331">
                  <c:v>0.56122699999999992</c:v>
                </c:pt>
                <c:pt idx="7332">
                  <c:v>0.53844799999999993</c:v>
                </c:pt>
                <c:pt idx="7333">
                  <c:v>0.51258999999999999</c:v>
                </c:pt>
                <c:pt idx="7334">
                  <c:v>0.49790299999999998</c:v>
                </c:pt>
                <c:pt idx="7335">
                  <c:v>0.47344799999999998</c:v>
                </c:pt>
                <c:pt idx="7336">
                  <c:v>0.44660299999999997</c:v>
                </c:pt>
                <c:pt idx="7337">
                  <c:v>0.43515699999999996</c:v>
                </c:pt>
                <c:pt idx="7338">
                  <c:v>0.41044599999999998</c:v>
                </c:pt>
                <c:pt idx="7339">
                  <c:v>0.39895900000000001</c:v>
                </c:pt>
                <c:pt idx="7340">
                  <c:v>0.38494400000000001</c:v>
                </c:pt>
                <c:pt idx="7341">
                  <c:v>0.36857000000000001</c:v>
                </c:pt>
                <c:pt idx="7342">
                  <c:v>0.355132</c:v>
                </c:pt>
                <c:pt idx="7343">
                  <c:v>0.33932399999999996</c:v>
                </c:pt>
                <c:pt idx="7344">
                  <c:v>0.30796499999999999</c:v>
                </c:pt>
                <c:pt idx="7345">
                  <c:v>0.319465</c:v>
                </c:pt>
                <c:pt idx="7346">
                  <c:v>0.347302</c:v>
                </c:pt>
                <c:pt idx="7347">
                  <c:v>0.35009000000000001</c:v>
                </c:pt>
                <c:pt idx="7348">
                  <c:v>0.35618699999999998</c:v>
                </c:pt>
                <c:pt idx="7349">
                  <c:v>0.35465399999999997</c:v>
                </c:pt>
                <c:pt idx="7350">
                  <c:v>0.349105</c:v>
                </c:pt>
                <c:pt idx="7351">
                  <c:v>0.36077100000000001</c:v>
                </c:pt>
                <c:pt idx="7352">
                  <c:v>0.38083000000000006</c:v>
                </c:pt>
                <c:pt idx="7353">
                  <c:v>0.396839</c:v>
                </c:pt>
                <c:pt idx="7354">
                  <c:v>0.41049799999999997</c:v>
                </c:pt>
                <c:pt idx="7355">
                  <c:v>0.40596399999999999</c:v>
                </c:pt>
                <c:pt idx="7356">
                  <c:v>0.42146499999999998</c:v>
                </c:pt>
                <c:pt idx="7357">
                  <c:v>0.44670699999999997</c:v>
                </c:pt>
                <c:pt idx="7358">
                  <c:v>0.50859299999999996</c:v>
                </c:pt>
                <c:pt idx="7359">
                  <c:v>0.54317000000000004</c:v>
                </c:pt>
                <c:pt idx="7360">
                  <c:v>0.54681499999999994</c:v>
                </c:pt>
                <c:pt idx="7361">
                  <c:v>0.56883499999999998</c:v>
                </c:pt>
                <c:pt idx="7362">
                  <c:v>0.56334799999999996</c:v>
                </c:pt>
                <c:pt idx="7363">
                  <c:v>0.55243900000000001</c:v>
                </c:pt>
                <c:pt idx="7364">
                  <c:v>0.60324699999999998</c:v>
                </c:pt>
                <c:pt idx="7365">
                  <c:v>0.61347499999999999</c:v>
                </c:pt>
                <c:pt idx="7366">
                  <c:v>0.60352899999999998</c:v>
                </c:pt>
                <c:pt idx="7367">
                  <c:v>0.58835599999999999</c:v>
                </c:pt>
                <c:pt idx="7368">
                  <c:v>0.57385299999999995</c:v>
                </c:pt>
                <c:pt idx="7369">
                  <c:v>0.58615000000000006</c:v>
                </c:pt>
                <c:pt idx="7370">
                  <c:v>0.56788699999999992</c:v>
                </c:pt>
                <c:pt idx="7371">
                  <c:v>0.54219399999999995</c:v>
                </c:pt>
                <c:pt idx="7372">
                  <c:v>0.52007700000000001</c:v>
                </c:pt>
                <c:pt idx="7373">
                  <c:v>0.49562899999999999</c:v>
                </c:pt>
                <c:pt idx="7374">
                  <c:v>0.47096099999999996</c:v>
                </c:pt>
                <c:pt idx="7375">
                  <c:v>0.45885399999999998</c:v>
                </c:pt>
                <c:pt idx="7376">
                  <c:v>0.44645099999999999</c:v>
                </c:pt>
                <c:pt idx="7377">
                  <c:v>0.44065799999999999</c:v>
                </c:pt>
                <c:pt idx="7378">
                  <c:v>0.41234899999999997</c:v>
                </c:pt>
                <c:pt idx="7379">
                  <c:v>0.39562000000000003</c:v>
                </c:pt>
                <c:pt idx="7380">
                  <c:v>0.41983199999999998</c:v>
                </c:pt>
                <c:pt idx="7381">
                  <c:v>0.42079699999999998</c:v>
                </c:pt>
                <c:pt idx="7382">
                  <c:v>0.41765599999999997</c:v>
                </c:pt>
                <c:pt idx="7383">
                  <c:v>0.40772199999999997</c:v>
                </c:pt>
                <c:pt idx="7384">
                  <c:v>0.400009</c:v>
                </c:pt>
                <c:pt idx="7385">
                  <c:v>0.39220699999999997</c:v>
                </c:pt>
                <c:pt idx="7386">
                  <c:v>0.40049899999999999</c:v>
                </c:pt>
                <c:pt idx="7387">
                  <c:v>0.38995799999999997</c:v>
                </c:pt>
                <c:pt idx="7388">
                  <c:v>0.37138499999999997</c:v>
                </c:pt>
                <c:pt idx="7389">
                  <c:v>0.37240299999999998</c:v>
                </c:pt>
                <c:pt idx="7390">
                  <c:v>0.354603</c:v>
                </c:pt>
                <c:pt idx="7391">
                  <c:v>0.33669499999999997</c:v>
                </c:pt>
                <c:pt idx="7392">
                  <c:v>0.32957000000000003</c:v>
                </c:pt>
                <c:pt idx="7393">
                  <c:v>0.30479600000000001</c:v>
                </c:pt>
                <c:pt idx="7394">
                  <c:v>0.28080899999999998</c:v>
                </c:pt>
                <c:pt idx="7395">
                  <c:v>0.26116600000000001</c:v>
                </c:pt>
                <c:pt idx="7396">
                  <c:v>0.24373199999999998</c:v>
                </c:pt>
                <c:pt idx="7397">
                  <c:v>0.254415</c:v>
                </c:pt>
                <c:pt idx="7398">
                  <c:v>0.23350299999999999</c:v>
                </c:pt>
                <c:pt idx="7399">
                  <c:v>0.224636</c:v>
                </c:pt>
                <c:pt idx="7400">
                  <c:v>0.20964099999999999</c:v>
                </c:pt>
                <c:pt idx="7401">
                  <c:v>0.18973799999999999</c:v>
                </c:pt>
                <c:pt idx="7402">
                  <c:v>0.17773799999999998</c:v>
                </c:pt>
                <c:pt idx="7403">
                  <c:v>0.17394499999999999</c:v>
                </c:pt>
                <c:pt idx="7404">
                  <c:v>0.20516899999999999</c:v>
                </c:pt>
                <c:pt idx="7405">
                  <c:v>0.24337899999999998</c:v>
                </c:pt>
                <c:pt idx="7406">
                  <c:v>0.25647799999999998</c:v>
                </c:pt>
                <c:pt idx="7407">
                  <c:v>0.27517000000000003</c:v>
                </c:pt>
                <c:pt idx="7408">
                  <c:v>0.26897299999999996</c:v>
                </c:pt>
                <c:pt idx="7409">
                  <c:v>0.26392499999999997</c:v>
                </c:pt>
                <c:pt idx="7410">
                  <c:v>0.26487699999999997</c:v>
                </c:pt>
                <c:pt idx="7411">
                  <c:v>0.27257000000000003</c:v>
                </c:pt>
                <c:pt idx="7412">
                  <c:v>0.26626699999999998</c:v>
                </c:pt>
                <c:pt idx="7413">
                  <c:v>0.27010600000000001</c:v>
                </c:pt>
                <c:pt idx="7414">
                  <c:v>0.27219299999999996</c:v>
                </c:pt>
                <c:pt idx="7415">
                  <c:v>0.278868</c:v>
                </c:pt>
                <c:pt idx="7416">
                  <c:v>0.26114799999999999</c:v>
                </c:pt>
                <c:pt idx="7417">
                  <c:v>0.311533</c:v>
                </c:pt>
                <c:pt idx="7418">
                  <c:v>0.37842100000000001</c:v>
                </c:pt>
                <c:pt idx="7419">
                  <c:v>0.41104299999999999</c:v>
                </c:pt>
                <c:pt idx="7420">
                  <c:v>0.43588899999999997</c:v>
                </c:pt>
                <c:pt idx="7421">
                  <c:v>0.43596000000000001</c:v>
                </c:pt>
                <c:pt idx="7422">
                  <c:v>0.43650499999999998</c:v>
                </c:pt>
                <c:pt idx="7423">
                  <c:v>0.42664199999999997</c:v>
                </c:pt>
                <c:pt idx="7424">
                  <c:v>0.41792499999999999</c:v>
                </c:pt>
                <c:pt idx="7425">
                  <c:v>0.41713099999999997</c:v>
                </c:pt>
                <c:pt idx="7426">
                  <c:v>0.422288</c:v>
                </c:pt>
                <c:pt idx="7427">
                  <c:v>0.44131299999999996</c:v>
                </c:pt>
                <c:pt idx="7428">
                  <c:v>0.43495499999999998</c:v>
                </c:pt>
                <c:pt idx="7429">
                  <c:v>0.41284199999999999</c:v>
                </c:pt>
                <c:pt idx="7430">
                  <c:v>0.403727</c:v>
                </c:pt>
                <c:pt idx="7431">
                  <c:v>0.42019599999999996</c:v>
                </c:pt>
                <c:pt idx="7432">
                  <c:v>0.39674899999999996</c:v>
                </c:pt>
                <c:pt idx="7433">
                  <c:v>0.38299000000000005</c:v>
                </c:pt>
                <c:pt idx="7434">
                  <c:v>0.37356200000000001</c:v>
                </c:pt>
                <c:pt idx="7435">
                  <c:v>0.36600199999999999</c:v>
                </c:pt>
                <c:pt idx="7436">
                  <c:v>0.37981799999999999</c:v>
                </c:pt>
                <c:pt idx="7437">
                  <c:v>0.38736899999999996</c:v>
                </c:pt>
                <c:pt idx="7438">
                  <c:v>0.38591300000000001</c:v>
                </c:pt>
                <c:pt idx="7439">
                  <c:v>0.37421099999999996</c:v>
                </c:pt>
                <c:pt idx="7440">
                  <c:v>0.35558200000000001</c:v>
                </c:pt>
                <c:pt idx="7441">
                  <c:v>0.34406300000000001</c:v>
                </c:pt>
                <c:pt idx="7442">
                  <c:v>0.34009699999999998</c:v>
                </c:pt>
                <c:pt idx="7443">
                  <c:v>0.32702799999999999</c:v>
                </c:pt>
                <c:pt idx="7444">
                  <c:v>0.30157800000000001</c:v>
                </c:pt>
                <c:pt idx="7445">
                  <c:v>0.29356599999999999</c:v>
                </c:pt>
                <c:pt idx="7446">
                  <c:v>0.27853099999999997</c:v>
                </c:pt>
                <c:pt idx="7447">
                  <c:v>0.29268299999999997</c:v>
                </c:pt>
                <c:pt idx="7448">
                  <c:v>0.29081699999999999</c:v>
                </c:pt>
                <c:pt idx="7449">
                  <c:v>0.280111</c:v>
                </c:pt>
                <c:pt idx="7450">
                  <c:v>0.27878399999999998</c:v>
                </c:pt>
                <c:pt idx="7451">
                  <c:v>0.30302699999999999</c:v>
                </c:pt>
                <c:pt idx="7452">
                  <c:v>0.30951200000000001</c:v>
                </c:pt>
                <c:pt idx="7453">
                  <c:v>0.316299</c:v>
                </c:pt>
                <c:pt idx="7454">
                  <c:v>0.30143900000000001</c:v>
                </c:pt>
                <c:pt idx="7455">
                  <c:v>0.300898</c:v>
                </c:pt>
                <c:pt idx="7456">
                  <c:v>0.29199399999999998</c:v>
                </c:pt>
                <c:pt idx="7457">
                  <c:v>0.29574800000000001</c:v>
                </c:pt>
                <c:pt idx="7458">
                  <c:v>0.29169200000000001</c:v>
                </c:pt>
                <c:pt idx="7459">
                  <c:v>0.27947</c:v>
                </c:pt>
                <c:pt idx="7460">
                  <c:v>0.26879500000000001</c:v>
                </c:pt>
                <c:pt idx="7461">
                  <c:v>0.27052899999999996</c:v>
                </c:pt>
                <c:pt idx="7462">
                  <c:v>0.29715399999999997</c:v>
                </c:pt>
                <c:pt idx="7463">
                  <c:v>0.329843</c:v>
                </c:pt>
                <c:pt idx="7464">
                  <c:v>0.36106099999999997</c:v>
                </c:pt>
                <c:pt idx="7465">
                  <c:v>0.39954699999999999</c:v>
                </c:pt>
                <c:pt idx="7466">
                  <c:v>0.403082</c:v>
                </c:pt>
                <c:pt idx="7467">
                  <c:v>0.40377799999999997</c:v>
                </c:pt>
                <c:pt idx="7468">
                  <c:v>0.39299000000000001</c:v>
                </c:pt>
                <c:pt idx="7469">
                  <c:v>0.39847099999999996</c:v>
                </c:pt>
                <c:pt idx="7470">
                  <c:v>0.37985099999999999</c:v>
                </c:pt>
                <c:pt idx="7471">
                  <c:v>0.383604</c:v>
                </c:pt>
                <c:pt idx="7472">
                  <c:v>0.39037899999999998</c:v>
                </c:pt>
                <c:pt idx="7473">
                  <c:v>0.40485099999999996</c:v>
                </c:pt>
                <c:pt idx="7474">
                  <c:v>0.39754499999999998</c:v>
                </c:pt>
                <c:pt idx="7475">
                  <c:v>0.40247899999999998</c:v>
                </c:pt>
                <c:pt idx="7476">
                  <c:v>0.38938000000000006</c:v>
                </c:pt>
                <c:pt idx="7477">
                  <c:v>0.36501499999999998</c:v>
                </c:pt>
                <c:pt idx="7478">
                  <c:v>0.36549899999999996</c:v>
                </c:pt>
                <c:pt idx="7479">
                  <c:v>0.36731900000000001</c:v>
                </c:pt>
                <c:pt idx="7480">
                  <c:v>0.358325</c:v>
                </c:pt>
                <c:pt idx="7481">
                  <c:v>0.47312899999999997</c:v>
                </c:pt>
                <c:pt idx="7482">
                  <c:v>0.50099700000000003</c:v>
                </c:pt>
                <c:pt idx="7483">
                  <c:v>0.52126300000000003</c:v>
                </c:pt>
                <c:pt idx="7484">
                  <c:v>0.51697300000000002</c:v>
                </c:pt>
                <c:pt idx="7485">
                  <c:v>0.52850600000000003</c:v>
                </c:pt>
                <c:pt idx="7486">
                  <c:v>0.51716899999999999</c:v>
                </c:pt>
                <c:pt idx="7487">
                  <c:v>0.54848299999999994</c:v>
                </c:pt>
                <c:pt idx="7488">
                  <c:v>0.55615199999999998</c:v>
                </c:pt>
                <c:pt idx="7489">
                  <c:v>0.55468600000000001</c:v>
                </c:pt>
                <c:pt idx="7490">
                  <c:v>0.56022399999999994</c:v>
                </c:pt>
                <c:pt idx="7491">
                  <c:v>0.52058799999999994</c:v>
                </c:pt>
                <c:pt idx="7492">
                  <c:v>0.51275599999999999</c:v>
                </c:pt>
                <c:pt idx="7493">
                  <c:v>0.53762100000000002</c:v>
                </c:pt>
                <c:pt idx="7494">
                  <c:v>0.56000099999999997</c:v>
                </c:pt>
                <c:pt idx="7495">
                  <c:v>0.56956200000000001</c:v>
                </c:pt>
                <c:pt idx="7496">
                  <c:v>0.58424299999999996</c:v>
                </c:pt>
                <c:pt idx="7497">
                  <c:v>0.59938499999999995</c:v>
                </c:pt>
                <c:pt idx="7498">
                  <c:v>0.65935100000000002</c:v>
                </c:pt>
                <c:pt idx="7499">
                  <c:v>0.68691599999999997</c:v>
                </c:pt>
                <c:pt idx="7500">
                  <c:v>0.688137</c:v>
                </c:pt>
                <c:pt idx="7501">
                  <c:v>0.71764499999999998</c:v>
                </c:pt>
                <c:pt idx="7502">
                  <c:v>0.71820600000000001</c:v>
                </c:pt>
                <c:pt idx="7503">
                  <c:v>0.76510199999999995</c:v>
                </c:pt>
                <c:pt idx="7504">
                  <c:v>0.79011100000000001</c:v>
                </c:pt>
                <c:pt idx="7505">
                  <c:v>0.82942499999999997</c:v>
                </c:pt>
                <c:pt idx="7506">
                  <c:v>0.846777</c:v>
                </c:pt>
                <c:pt idx="7507">
                  <c:v>0.87156099999999992</c:v>
                </c:pt>
                <c:pt idx="7508">
                  <c:v>0.87328600000000001</c:v>
                </c:pt>
                <c:pt idx="7509">
                  <c:v>0.877363</c:v>
                </c:pt>
                <c:pt idx="7510">
                  <c:v>0.88710099999999992</c:v>
                </c:pt>
                <c:pt idx="7511">
                  <c:v>0.89458699999999991</c:v>
                </c:pt>
                <c:pt idx="7512">
                  <c:v>0.88911200000000001</c:v>
                </c:pt>
                <c:pt idx="7513">
                  <c:v>0.87876499999999991</c:v>
                </c:pt>
                <c:pt idx="7514">
                  <c:v>0.88935000000000008</c:v>
                </c:pt>
                <c:pt idx="7515">
                  <c:v>0.91052099999999991</c:v>
                </c:pt>
                <c:pt idx="7516">
                  <c:v>0.91256399999999993</c:v>
                </c:pt>
                <c:pt idx="7517">
                  <c:v>0.91516399999999998</c:v>
                </c:pt>
                <c:pt idx="7518">
                  <c:v>0.92322799999999994</c:v>
                </c:pt>
                <c:pt idx="7519">
                  <c:v>0.90953899999999999</c:v>
                </c:pt>
                <c:pt idx="7520">
                  <c:v>0.90664199999999995</c:v>
                </c:pt>
                <c:pt idx="7521">
                  <c:v>0.90204299999999993</c:v>
                </c:pt>
                <c:pt idx="7522">
                  <c:v>0.91034199999999998</c:v>
                </c:pt>
                <c:pt idx="7523">
                  <c:v>0.912165</c:v>
                </c:pt>
                <c:pt idx="7524">
                  <c:v>0.90974099999999991</c:v>
                </c:pt>
                <c:pt idx="7525">
                  <c:v>0.91077900000000001</c:v>
                </c:pt>
                <c:pt idx="7526">
                  <c:v>0.92029000000000005</c:v>
                </c:pt>
                <c:pt idx="7527">
                  <c:v>0.91342400000000001</c:v>
                </c:pt>
                <c:pt idx="7528">
                  <c:v>0.90423699999999996</c:v>
                </c:pt>
                <c:pt idx="7529">
                  <c:v>0.90075399999999994</c:v>
                </c:pt>
                <c:pt idx="7530">
                  <c:v>0.90974499999999991</c:v>
                </c:pt>
                <c:pt idx="7531">
                  <c:v>0.90793299999999999</c:v>
                </c:pt>
                <c:pt idx="7532">
                  <c:v>0.90594599999999992</c:v>
                </c:pt>
                <c:pt idx="7533">
                  <c:v>0.90135100000000001</c:v>
                </c:pt>
                <c:pt idx="7534">
                  <c:v>0.89231499999999997</c:v>
                </c:pt>
                <c:pt idx="7535">
                  <c:v>0.92502299999999993</c:v>
                </c:pt>
                <c:pt idx="7536">
                  <c:v>0.93885099999999999</c:v>
                </c:pt>
                <c:pt idx="7537">
                  <c:v>0.93712299999999993</c:v>
                </c:pt>
                <c:pt idx="7538">
                  <c:v>0.93175699999999995</c:v>
                </c:pt>
                <c:pt idx="7539">
                  <c:v>0.92924200000000001</c:v>
                </c:pt>
                <c:pt idx="7540">
                  <c:v>0.92610799999999993</c:v>
                </c:pt>
                <c:pt idx="7541">
                  <c:v>0.91921199999999992</c:v>
                </c:pt>
                <c:pt idx="7542">
                  <c:v>0.915358</c:v>
                </c:pt>
                <c:pt idx="7543">
                  <c:v>0.932755</c:v>
                </c:pt>
                <c:pt idx="7544">
                  <c:v>0.92935499999999993</c:v>
                </c:pt>
                <c:pt idx="7545">
                  <c:v>0.91179699999999997</c:v>
                </c:pt>
                <c:pt idx="7546">
                  <c:v>0.92170099999999999</c:v>
                </c:pt>
                <c:pt idx="7547">
                  <c:v>0.92783299999999991</c:v>
                </c:pt>
                <c:pt idx="7548">
                  <c:v>0.9346549999999999</c:v>
                </c:pt>
                <c:pt idx="7549">
                  <c:v>0.93055299999999996</c:v>
                </c:pt>
                <c:pt idx="7550">
                  <c:v>0.92565799999999998</c:v>
                </c:pt>
                <c:pt idx="7551">
                  <c:v>0.92833199999999994</c:v>
                </c:pt>
                <c:pt idx="7552">
                  <c:v>0.93084000000000011</c:v>
                </c:pt>
                <c:pt idx="7553">
                  <c:v>0.93206099999999992</c:v>
                </c:pt>
                <c:pt idx="7554">
                  <c:v>0.92788099999999996</c:v>
                </c:pt>
                <c:pt idx="7555">
                  <c:v>0.92947099999999994</c:v>
                </c:pt>
                <c:pt idx="7556">
                  <c:v>0.92552799999999991</c:v>
                </c:pt>
                <c:pt idx="7557">
                  <c:v>0.925481</c:v>
                </c:pt>
                <c:pt idx="7558">
                  <c:v>0.92519299999999993</c:v>
                </c:pt>
                <c:pt idx="7559">
                  <c:v>0.92022099999999996</c:v>
                </c:pt>
                <c:pt idx="7560">
                  <c:v>0.91154000000000013</c:v>
                </c:pt>
                <c:pt idx="7561">
                  <c:v>0.9005200000000001</c:v>
                </c:pt>
                <c:pt idx="7562">
                  <c:v>0.88695899999999994</c:v>
                </c:pt>
                <c:pt idx="7563">
                  <c:v>0.87382000000000004</c:v>
                </c:pt>
                <c:pt idx="7564">
                  <c:v>0.87029099999999993</c:v>
                </c:pt>
                <c:pt idx="7565">
                  <c:v>0.85181799999999996</c:v>
                </c:pt>
                <c:pt idx="7566">
                  <c:v>0.83157300000000001</c:v>
                </c:pt>
                <c:pt idx="7567">
                  <c:v>0.83939399999999997</c:v>
                </c:pt>
                <c:pt idx="7568">
                  <c:v>0.85070199999999996</c:v>
                </c:pt>
                <c:pt idx="7569">
                  <c:v>0.85400500000000001</c:v>
                </c:pt>
                <c:pt idx="7570">
                  <c:v>0.84217199999999992</c:v>
                </c:pt>
                <c:pt idx="7571">
                  <c:v>0.84390100000000001</c:v>
                </c:pt>
                <c:pt idx="7572">
                  <c:v>0.87919399999999992</c:v>
                </c:pt>
                <c:pt idx="7573">
                  <c:v>0.88195299999999999</c:v>
                </c:pt>
                <c:pt idx="7574">
                  <c:v>0.88573000000000002</c:v>
                </c:pt>
                <c:pt idx="7575">
                  <c:v>0.90800199999999998</c:v>
                </c:pt>
                <c:pt idx="7576">
                  <c:v>0.90792699999999993</c:v>
                </c:pt>
                <c:pt idx="7577">
                  <c:v>0.90494399999999997</c:v>
                </c:pt>
                <c:pt idx="7578">
                  <c:v>0.90382000000000007</c:v>
                </c:pt>
                <c:pt idx="7579">
                  <c:v>0.90486499999999992</c:v>
                </c:pt>
                <c:pt idx="7580">
                  <c:v>0.898119</c:v>
                </c:pt>
                <c:pt idx="7581">
                  <c:v>0.90571000000000013</c:v>
                </c:pt>
                <c:pt idx="7582">
                  <c:v>0.90086299999999997</c:v>
                </c:pt>
                <c:pt idx="7583">
                  <c:v>0.90569199999999994</c:v>
                </c:pt>
                <c:pt idx="7584">
                  <c:v>0.89877599999999991</c:v>
                </c:pt>
                <c:pt idx="7585">
                  <c:v>0.89288800000000001</c:v>
                </c:pt>
                <c:pt idx="7586">
                  <c:v>0.89571299999999998</c:v>
                </c:pt>
                <c:pt idx="7587">
                  <c:v>0.88806299999999994</c:v>
                </c:pt>
                <c:pt idx="7588">
                  <c:v>0.88654000000000011</c:v>
                </c:pt>
                <c:pt idx="7589">
                  <c:v>0.87909399999999993</c:v>
                </c:pt>
                <c:pt idx="7590">
                  <c:v>0.86294099999999996</c:v>
                </c:pt>
                <c:pt idx="7591">
                  <c:v>0.86025099999999999</c:v>
                </c:pt>
                <c:pt idx="7592">
                  <c:v>0.85034399999999999</c:v>
                </c:pt>
                <c:pt idx="7593">
                  <c:v>0.83892000000000011</c:v>
                </c:pt>
                <c:pt idx="7594">
                  <c:v>0.84123399999999993</c:v>
                </c:pt>
                <c:pt idx="7595">
                  <c:v>0.85649900000000001</c:v>
                </c:pt>
                <c:pt idx="7596">
                  <c:v>0.860155</c:v>
                </c:pt>
                <c:pt idx="7597">
                  <c:v>0.85344000000000009</c:v>
                </c:pt>
                <c:pt idx="7598">
                  <c:v>0.85455799999999993</c:v>
                </c:pt>
                <c:pt idx="7599">
                  <c:v>0.86454299999999995</c:v>
                </c:pt>
                <c:pt idx="7600">
                  <c:v>0.86193399999999998</c:v>
                </c:pt>
                <c:pt idx="7601">
                  <c:v>0.85913399999999995</c:v>
                </c:pt>
                <c:pt idx="7602">
                  <c:v>0.870861</c:v>
                </c:pt>
                <c:pt idx="7603">
                  <c:v>0.86494399999999994</c:v>
                </c:pt>
                <c:pt idx="7604">
                  <c:v>0.86294099999999996</c:v>
                </c:pt>
                <c:pt idx="7605">
                  <c:v>0.84614099999999992</c:v>
                </c:pt>
                <c:pt idx="7606">
                  <c:v>0.84642699999999993</c:v>
                </c:pt>
                <c:pt idx="7607">
                  <c:v>0.83270299999999997</c:v>
                </c:pt>
                <c:pt idx="7608">
                  <c:v>0.84686899999999998</c:v>
                </c:pt>
                <c:pt idx="7609">
                  <c:v>0.83723499999999995</c:v>
                </c:pt>
                <c:pt idx="7610">
                  <c:v>0.82762099999999994</c:v>
                </c:pt>
                <c:pt idx="7611">
                  <c:v>0.82928099999999993</c:v>
                </c:pt>
                <c:pt idx="7612">
                  <c:v>0.84208899999999998</c:v>
                </c:pt>
                <c:pt idx="7613">
                  <c:v>0.835229</c:v>
                </c:pt>
                <c:pt idx="7614">
                  <c:v>0.82682800000000001</c:v>
                </c:pt>
                <c:pt idx="7615">
                  <c:v>0.84613499999999997</c:v>
                </c:pt>
                <c:pt idx="7616">
                  <c:v>0.84438799999999992</c:v>
                </c:pt>
                <c:pt idx="7617">
                  <c:v>0.82502799999999998</c:v>
                </c:pt>
                <c:pt idx="7618">
                  <c:v>0.80288399999999993</c:v>
                </c:pt>
                <c:pt idx="7619">
                  <c:v>0.78298299999999998</c:v>
                </c:pt>
                <c:pt idx="7620">
                  <c:v>0.83120000000000005</c:v>
                </c:pt>
                <c:pt idx="7621">
                  <c:v>0.83739699999999995</c:v>
                </c:pt>
                <c:pt idx="7622">
                  <c:v>0.840866</c:v>
                </c:pt>
                <c:pt idx="7623">
                  <c:v>0.85153799999999991</c:v>
                </c:pt>
                <c:pt idx="7624">
                  <c:v>0.84049599999999991</c:v>
                </c:pt>
                <c:pt idx="7625">
                  <c:v>0.82479199999999997</c:v>
                </c:pt>
                <c:pt idx="7626">
                  <c:v>0.81334000000000006</c:v>
                </c:pt>
                <c:pt idx="7627">
                  <c:v>0.83948099999999992</c:v>
                </c:pt>
                <c:pt idx="7628">
                  <c:v>0.83966699999999994</c:v>
                </c:pt>
                <c:pt idx="7629">
                  <c:v>0.838924</c:v>
                </c:pt>
                <c:pt idx="7630">
                  <c:v>0.82848499999999992</c:v>
                </c:pt>
                <c:pt idx="7631">
                  <c:v>0.84058899999999992</c:v>
                </c:pt>
                <c:pt idx="7632">
                  <c:v>0.84090599999999993</c:v>
                </c:pt>
                <c:pt idx="7633">
                  <c:v>0.82877299999999998</c:v>
                </c:pt>
                <c:pt idx="7634">
                  <c:v>0.82108799999999993</c:v>
                </c:pt>
                <c:pt idx="7635">
                  <c:v>0.81538099999999991</c:v>
                </c:pt>
                <c:pt idx="7636">
                  <c:v>0.79723000000000011</c:v>
                </c:pt>
                <c:pt idx="7637">
                  <c:v>0.77657500000000002</c:v>
                </c:pt>
                <c:pt idx="7638">
                  <c:v>0.76244699999999999</c:v>
                </c:pt>
                <c:pt idx="7639">
                  <c:v>0.76953099999999997</c:v>
                </c:pt>
                <c:pt idx="7640">
                  <c:v>0.763822</c:v>
                </c:pt>
                <c:pt idx="7641">
                  <c:v>0.74275399999999991</c:v>
                </c:pt>
                <c:pt idx="7642">
                  <c:v>0.73259299999999994</c:v>
                </c:pt>
                <c:pt idx="7643">
                  <c:v>0.74810899999999991</c:v>
                </c:pt>
                <c:pt idx="7644">
                  <c:v>0.73372899999999996</c:v>
                </c:pt>
                <c:pt idx="7645">
                  <c:v>0.70619900000000002</c:v>
                </c:pt>
                <c:pt idx="7646">
                  <c:v>0.69942199999999999</c:v>
                </c:pt>
                <c:pt idx="7647">
                  <c:v>0.68012000000000006</c:v>
                </c:pt>
                <c:pt idx="7648">
                  <c:v>0.68765199999999993</c:v>
                </c:pt>
                <c:pt idx="7649">
                  <c:v>0.68015799999999993</c:v>
                </c:pt>
                <c:pt idx="7650">
                  <c:v>0.66433500000000001</c:v>
                </c:pt>
                <c:pt idx="7651">
                  <c:v>0.646787</c:v>
                </c:pt>
                <c:pt idx="7652">
                  <c:v>0.62944800000000001</c:v>
                </c:pt>
                <c:pt idx="7653">
                  <c:v>0.63446199999999997</c:v>
                </c:pt>
                <c:pt idx="7654">
                  <c:v>0.61425200000000002</c:v>
                </c:pt>
                <c:pt idx="7655">
                  <c:v>0.57587100000000002</c:v>
                </c:pt>
                <c:pt idx="7656">
                  <c:v>0.591781</c:v>
                </c:pt>
                <c:pt idx="7657">
                  <c:v>0.59781600000000001</c:v>
                </c:pt>
                <c:pt idx="7658">
                  <c:v>0.60618699999999992</c:v>
                </c:pt>
                <c:pt idx="7659">
                  <c:v>0.60815299999999994</c:v>
                </c:pt>
                <c:pt idx="7660">
                  <c:v>0.61192199999999997</c:v>
                </c:pt>
                <c:pt idx="7661">
                  <c:v>0.60460099999999994</c:v>
                </c:pt>
                <c:pt idx="7662">
                  <c:v>0.61780099999999993</c:v>
                </c:pt>
                <c:pt idx="7663">
                  <c:v>0.62254900000000002</c:v>
                </c:pt>
                <c:pt idx="7664">
                  <c:v>0.62779799999999997</c:v>
                </c:pt>
                <c:pt idx="7665">
                  <c:v>0.62021199999999999</c:v>
                </c:pt>
                <c:pt idx="7666">
                  <c:v>0.59679399999999994</c:v>
                </c:pt>
                <c:pt idx="7667">
                  <c:v>0.60846899999999993</c:v>
                </c:pt>
                <c:pt idx="7668">
                  <c:v>0.59674899999999997</c:v>
                </c:pt>
                <c:pt idx="7669">
                  <c:v>0.55105799999999994</c:v>
                </c:pt>
                <c:pt idx="7670">
                  <c:v>0.573434</c:v>
                </c:pt>
                <c:pt idx="7671">
                  <c:v>0.56583399999999995</c:v>
                </c:pt>
                <c:pt idx="7672">
                  <c:v>0.55740699999999999</c:v>
                </c:pt>
                <c:pt idx="7673">
                  <c:v>0.56986399999999993</c:v>
                </c:pt>
                <c:pt idx="7674">
                  <c:v>0.56291000000000002</c:v>
                </c:pt>
                <c:pt idx="7675">
                  <c:v>0.58240099999999995</c:v>
                </c:pt>
                <c:pt idx="7676">
                  <c:v>0.57155199999999995</c:v>
                </c:pt>
                <c:pt idx="7677">
                  <c:v>0.57064399999999993</c:v>
                </c:pt>
                <c:pt idx="7678">
                  <c:v>0.56321199999999993</c:v>
                </c:pt>
                <c:pt idx="7679">
                  <c:v>0.54502799999999996</c:v>
                </c:pt>
                <c:pt idx="7680">
                  <c:v>0.53554800000000002</c:v>
                </c:pt>
                <c:pt idx="7681">
                  <c:v>0.51924799999999993</c:v>
                </c:pt>
                <c:pt idx="7682">
                  <c:v>0.49853899999999995</c:v>
                </c:pt>
                <c:pt idx="7683">
                  <c:v>0.55444399999999994</c:v>
                </c:pt>
                <c:pt idx="7684">
                  <c:v>0.545929</c:v>
                </c:pt>
                <c:pt idx="7685">
                  <c:v>0.53816799999999998</c:v>
                </c:pt>
                <c:pt idx="7686">
                  <c:v>0.52888000000000002</c:v>
                </c:pt>
                <c:pt idx="7687">
                  <c:v>0.51213000000000009</c:v>
                </c:pt>
                <c:pt idx="7688">
                  <c:v>0.52502799999999994</c:v>
                </c:pt>
                <c:pt idx="7689">
                  <c:v>0.53437400000000002</c:v>
                </c:pt>
                <c:pt idx="7690">
                  <c:v>0.53934300000000002</c:v>
                </c:pt>
                <c:pt idx="7691">
                  <c:v>0.569191</c:v>
                </c:pt>
                <c:pt idx="7692">
                  <c:v>0.57684099999999994</c:v>
                </c:pt>
                <c:pt idx="7693">
                  <c:v>0.58083600000000002</c:v>
                </c:pt>
                <c:pt idx="7694">
                  <c:v>0.56324799999999997</c:v>
                </c:pt>
                <c:pt idx="7695">
                  <c:v>0.57219100000000001</c:v>
                </c:pt>
                <c:pt idx="7696">
                  <c:v>0.62887799999999994</c:v>
                </c:pt>
                <c:pt idx="7697">
                  <c:v>0.61529899999999993</c:v>
                </c:pt>
                <c:pt idx="7698">
                  <c:v>0.61237599999999992</c:v>
                </c:pt>
                <c:pt idx="7699">
                  <c:v>0.60166699999999995</c:v>
                </c:pt>
                <c:pt idx="7700">
                  <c:v>0.60191399999999995</c:v>
                </c:pt>
                <c:pt idx="7701">
                  <c:v>0.61326199999999997</c:v>
                </c:pt>
                <c:pt idx="7702">
                  <c:v>0.61569000000000007</c:v>
                </c:pt>
                <c:pt idx="7703">
                  <c:v>0.60236599999999996</c:v>
                </c:pt>
                <c:pt idx="7704">
                  <c:v>0.59894899999999995</c:v>
                </c:pt>
                <c:pt idx="7705">
                  <c:v>0.624386</c:v>
                </c:pt>
                <c:pt idx="7706">
                  <c:v>0.59444000000000008</c:v>
                </c:pt>
                <c:pt idx="7707">
                  <c:v>0.57943800000000001</c:v>
                </c:pt>
                <c:pt idx="7708">
                  <c:v>0.56513499999999994</c:v>
                </c:pt>
                <c:pt idx="7709">
                  <c:v>0.53822399999999992</c:v>
                </c:pt>
                <c:pt idx="7710">
                  <c:v>0.49518099999999998</c:v>
                </c:pt>
                <c:pt idx="7711">
                  <c:v>0.49820499999999995</c:v>
                </c:pt>
                <c:pt idx="7712">
                  <c:v>0.47754000000000002</c:v>
                </c:pt>
                <c:pt idx="7713">
                  <c:v>0.44782299999999997</c:v>
                </c:pt>
                <c:pt idx="7714">
                  <c:v>0.43591000000000002</c:v>
                </c:pt>
                <c:pt idx="7715">
                  <c:v>0.42572099999999996</c:v>
                </c:pt>
                <c:pt idx="7716">
                  <c:v>0.41946699999999998</c:v>
                </c:pt>
                <c:pt idx="7717">
                  <c:v>0.42946399999999996</c:v>
                </c:pt>
                <c:pt idx="7718">
                  <c:v>0.439585</c:v>
                </c:pt>
                <c:pt idx="7719">
                  <c:v>0.406976</c:v>
                </c:pt>
                <c:pt idx="7720">
                  <c:v>0.38603000000000004</c:v>
                </c:pt>
                <c:pt idx="7721">
                  <c:v>0.38231299999999996</c:v>
                </c:pt>
                <c:pt idx="7722">
                  <c:v>0.42281799999999997</c:v>
                </c:pt>
                <c:pt idx="7723">
                  <c:v>0.43420199999999998</c:v>
                </c:pt>
                <c:pt idx="7724">
                  <c:v>0.43652099999999999</c:v>
                </c:pt>
                <c:pt idx="7725">
                  <c:v>0.42530499999999999</c:v>
                </c:pt>
                <c:pt idx="7726">
                  <c:v>0.40821599999999997</c:v>
                </c:pt>
                <c:pt idx="7727">
                  <c:v>0.412358</c:v>
                </c:pt>
                <c:pt idx="7728">
                  <c:v>0.42742799999999997</c:v>
                </c:pt>
                <c:pt idx="7729">
                  <c:v>0.436114</c:v>
                </c:pt>
                <c:pt idx="7730">
                  <c:v>0.43484899999999999</c:v>
                </c:pt>
                <c:pt idx="7731">
                  <c:v>0.42436799999999997</c:v>
                </c:pt>
                <c:pt idx="7732">
                  <c:v>0.43503700000000001</c:v>
                </c:pt>
                <c:pt idx="7733">
                  <c:v>0.41561599999999999</c:v>
                </c:pt>
                <c:pt idx="7734">
                  <c:v>0.38306199999999996</c:v>
                </c:pt>
                <c:pt idx="7735">
                  <c:v>0.36128899999999997</c:v>
                </c:pt>
                <c:pt idx="7736">
                  <c:v>0.34348000000000001</c:v>
                </c:pt>
                <c:pt idx="7737">
                  <c:v>0.32356099999999999</c:v>
                </c:pt>
                <c:pt idx="7738">
                  <c:v>0.304566</c:v>
                </c:pt>
                <c:pt idx="7739">
                  <c:v>0.298124</c:v>
                </c:pt>
                <c:pt idx="7740">
                  <c:v>0.27733199999999997</c:v>
                </c:pt>
                <c:pt idx="7741">
                  <c:v>0.26141300000000001</c:v>
                </c:pt>
                <c:pt idx="7742">
                  <c:v>0.23976599999999998</c:v>
                </c:pt>
                <c:pt idx="7743">
                  <c:v>0.23777799999999999</c:v>
                </c:pt>
                <c:pt idx="7744">
                  <c:v>0.20644599999999999</c:v>
                </c:pt>
                <c:pt idx="7745">
                  <c:v>0.198625</c:v>
                </c:pt>
                <c:pt idx="7746">
                  <c:v>0.20474099999999998</c:v>
                </c:pt>
                <c:pt idx="7747">
                  <c:v>0.196857</c:v>
                </c:pt>
                <c:pt idx="7748">
                  <c:v>0.20638600000000001</c:v>
                </c:pt>
                <c:pt idx="7749">
                  <c:v>0.21618099999999998</c:v>
                </c:pt>
                <c:pt idx="7750">
                  <c:v>0.22755399999999998</c:v>
                </c:pt>
                <c:pt idx="7751">
                  <c:v>0.23197399999999999</c:v>
                </c:pt>
                <c:pt idx="7752">
                  <c:v>0.22814699999999999</c:v>
                </c:pt>
                <c:pt idx="7753">
                  <c:v>0.22523799999999999</c:v>
                </c:pt>
                <c:pt idx="7754">
                  <c:v>0.21012000000000003</c:v>
                </c:pt>
                <c:pt idx="7755">
                  <c:v>0.20455599999999999</c:v>
                </c:pt>
                <c:pt idx="7756">
                  <c:v>0.224076</c:v>
                </c:pt>
                <c:pt idx="7757">
                  <c:v>0.222191</c:v>
                </c:pt>
                <c:pt idx="7758">
                  <c:v>0.246446</c:v>
                </c:pt>
                <c:pt idx="7759">
                  <c:v>0.24227199999999999</c:v>
                </c:pt>
                <c:pt idx="7760">
                  <c:v>0.23149499999999998</c:v>
                </c:pt>
                <c:pt idx="7761">
                  <c:v>0.248862</c:v>
                </c:pt>
                <c:pt idx="7762">
                  <c:v>0.26603699999999997</c:v>
                </c:pt>
                <c:pt idx="7763">
                  <c:v>0.26457700000000001</c:v>
                </c:pt>
                <c:pt idx="7764">
                  <c:v>0.27437800000000001</c:v>
                </c:pt>
                <c:pt idx="7765">
                  <c:v>0.27266499999999999</c:v>
                </c:pt>
                <c:pt idx="7766">
                  <c:v>0.25458500000000001</c:v>
                </c:pt>
                <c:pt idx="7767">
                  <c:v>0.27829999999999999</c:v>
                </c:pt>
                <c:pt idx="7768">
                  <c:v>0.27968300000000001</c:v>
                </c:pt>
                <c:pt idx="7769">
                  <c:v>0.270231</c:v>
                </c:pt>
                <c:pt idx="7770">
                  <c:v>0.27589399999999997</c:v>
                </c:pt>
                <c:pt idx="7771">
                  <c:v>0.31112499999999998</c:v>
                </c:pt>
                <c:pt idx="7772">
                  <c:v>0.31835399999999997</c:v>
                </c:pt>
                <c:pt idx="7773">
                  <c:v>0.31334400000000001</c:v>
                </c:pt>
                <c:pt idx="7774">
                  <c:v>0.31082099999999996</c:v>
                </c:pt>
                <c:pt idx="7775">
                  <c:v>0.31140699999999999</c:v>
                </c:pt>
                <c:pt idx="7776">
                  <c:v>0.31199000000000005</c:v>
                </c:pt>
                <c:pt idx="7777">
                  <c:v>0.31768199999999996</c:v>
                </c:pt>
                <c:pt idx="7778">
                  <c:v>0.31467499999999998</c:v>
                </c:pt>
                <c:pt idx="7779">
                  <c:v>0.32573399999999997</c:v>
                </c:pt>
                <c:pt idx="7780">
                  <c:v>0.36467299999999997</c:v>
                </c:pt>
                <c:pt idx="7781">
                  <c:v>0.38105499999999998</c:v>
                </c:pt>
                <c:pt idx="7782">
                  <c:v>0.39849299999999999</c:v>
                </c:pt>
                <c:pt idx="7783">
                  <c:v>0.39886299999999997</c:v>
                </c:pt>
                <c:pt idx="7784">
                  <c:v>0.41694599999999998</c:v>
                </c:pt>
                <c:pt idx="7785">
                  <c:v>0.42784499999999998</c:v>
                </c:pt>
                <c:pt idx="7786">
                  <c:v>0.42247399999999996</c:v>
                </c:pt>
                <c:pt idx="7787">
                  <c:v>0.42116399999999998</c:v>
                </c:pt>
                <c:pt idx="7788">
                  <c:v>0.418433</c:v>
                </c:pt>
                <c:pt idx="7789">
                  <c:v>0.415543</c:v>
                </c:pt>
                <c:pt idx="7790">
                  <c:v>0.40914200000000001</c:v>
                </c:pt>
                <c:pt idx="7791">
                  <c:v>0.40833599999999998</c:v>
                </c:pt>
                <c:pt idx="7792">
                  <c:v>0.39593899999999999</c:v>
                </c:pt>
                <c:pt idx="7793">
                  <c:v>0.38697699999999996</c:v>
                </c:pt>
                <c:pt idx="7794">
                  <c:v>0.38189599999999996</c:v>
                </c:pt>
                <c:pt idx="7795">
                  <c:v>0.37259599999999998</c:v>
                </c:pt>
                <c:pt idx="7796">
                  <c:v>0.37453599999999998</c:v>
                </c:pt>
                <c:pt idx="7797">
                  <c:v>0.362124</c:v>
                </c:pt>
                <c:pt idx="7798">
                  <c:v>0.36114599999999997</c:v>
                </c:pt>
                <c:pt idx="7799">
                  <c:v>0.34063199999999999</c:v>
                </c:pt>
                <c:pt idx="7800">
                  <c:v>0.34248499999999998</c:v>
                </c:pt>
                <c:pt idx="7801">
                  <c:v>0.413989</c:v>
                </c:pt>
                <c:pt idx="7802">
                  <c:v>0.41370199999999996</c:v>
                </c:pt>
                <c:pt idx="7803">
                  <c:v>0.41268499999999997</c:v>
                </c:pt>
                <c:pt idx="7804">
                  <c:v>0.41236799999999996</c:v>
                </c:pt>
                <c:pt idx="7805">
                  <c:v>0.39525399999999999</c:v>
                </c:pt>
                <c:pt idx="7806">
                  <c:v>0.385239</c:v>
                </c:pt>
                <c:pt idx="7807">
                  <c:v>0.40490299999999996</c:v>
                </c:pt>
                <c:pt idx="7808">
                  <c:v>0.38583000000000001</c:v>
                </c:pt>
                <c:pt idx="7809">
                  <c:v>0.39451399999999998</c:v>
                </c:pt>
                <c:pt idx="7810">
                  <c:v>0.39590000000000003</c:v>
                </c:pt>
                <c:pt idx="7811">
                  <c:v>0.37396000000000001</c:v>
                </c:pt>
                <c:pt idx="7812">
                  <c:v>0.37224000000000002</c:v>
                </c:pt>
                <c:pt idx="7813">
                  <c:v>0.35280600000000001</c:v>
                </c:pt>
                <c:pt idx="7814">
                  <c:v>0.34988000000000002</c:v>
                </c:pt>
                <c:pt idx="7815">
                  <c:v>0.33610499999999999</c:v>
                </c:pt>
                <c:pt idx="7816">
                  <c:v>0.34803099999999998</c:v>
                </c:pt>
                <c:pt idx="7817">
                  <c:v>0.33449000000000001</c:v>
                </c:pt>
                <c:pt idx="7818">
                  <c:v>0.32858000000000004</c:v>
                </c:pt>
                <c:pt idx="7819">
                  <c:v>0.30915199999999998</c:v>
                </c:pt>
                <c:pt idx="7820">
                  <c:v>0.30501600000000001</c:v>
                </c:pt>
                <c:pt idx="7821">
                  <c:v>0.291773</c:v>
                </c:pt>
                <c:pt idx="7822">
                  <c:v>0.262793</c:v>
                </c:pt>
                <c:pt idx="7823">
                  <c:v>0.23519799999999999</c:v>
                </c:pt>
                <c:pt idx="7824">
                  <c:v>0.207704</c:v>
                </c:pt>
                <c:pt idx="7825">
                  <c:v>0.18971499999999999</c:v>
                </c:pt>
                <c:pt idx="7826">
                  <c:v>0.17957699999999999</c:v>
                </c:pt>
                <c:pt idx="7827">
                  <c:v>0.166154</c:v>
                </c:pt>
                <c:pt idx="7828">
                  <c:v>0.177839</c:v>
                </c:pt>
                <c:pt idx="7829">
                  <c:v>0.17554</c:v>
                </c:pt>
                <c:pt idx="7830">
                  <c:v>0.169906</c:v>
                </c:pt>
                <c:pt idx="7831">
                  <c:v>0.16369400000000001</c:v>
                </c:pt>
                <c:pt idx="7832">
                  <c:v>0.156252</c:v>
                </c:pt>
                <c:pt idx="7833">
                  <c:v>0.14530499999999999</c:v>
                </c:pt>
                <c:pt idx="7834">
                  <c:v>0.14571100000000001</c:v>
                </c:pt>
                <c:pt idx="7835">
                  <c:v>0.15176100000000001</c:v>
                </c:pt>
                <c:pt idx="7836">
                  <c:v>0.15082299999999998</c:v>
                </c:pt>
                <c:pt idx="7837">
                  <c:v>0.15570299999999998</c:v>
                </c:pt>
                <c:pt idx="7838">
                  <c:v>0.15838000000000002</c:v>
                </c:pt>
                <c:pt idx="7839">
                  <c:v>0.15879099999999999</c:v>
                </c:pt>
                <c:pt idx="7840">
                  <c:v>0.18359200000000001</c:v>
                </c:pt>
                <c:pt idx="7841">
                  <c:v>0.216803</c:v>
                </c:pt>
                <c:pt idx="7842">
                  <c:v>0.23413099999999998</c:v>
                </c:pt>
                <c:pt idx="7843">
                  <c:v>0.24448299999999998</c:v>
                </c:pt>
                <c:pt idx="7844">
                  <c:v>0.249971</c:v>
                </c:pt>
                <c:pt idx="7845">
                  <c:v>0.25459899999999996</c:v>
                </c:pt>
                <c:pt idx="7846">
                  <c:v>0.255166</c:v>
                </c:pt>
                <c:pt idx="7847">
                  <c:v>0.250332</c:v>
                </c:pt>
                <c:pt idx="7848">
                  <c:v>0.24740499999999999</c:v>
                </c:pt>
                <c:pt idx="7849">
                  <c:v>0.24013899999999999</c:v>
                </c:pt>
                <c:pt idx="7850">
                  <c:v>0.21455000000000002</c:v>
                </c:pt>
                <c:pt idx="7851">
                  <c:v>0.24314799999999998</c:v>
                </c:pt>
                <c:pt idx="7852">
                  <c:v>0.23319399999999998</c:v>
                </c:pt>
                <c:pt idx="7853">
                  <c:v>0.22242199999999998</c:v>
                </c:pt>
                <c:pt idx="7854">
                  <c:v>0.22872399999999998</c:v>
                </c:pt>
                <c:pt idx="7855">
                  <c:v>0.23281000000000002</c:v>
                </c:pt>
                <c:pt idx="7856">
                  <c:v>0.25001899999999999</c:v>
                </c:pt>
                <c:pt idx="7857">
                  <c:v>0.24987000000000001</c:v>
                </c:pt>
                <c:pt idx="7858">
                  <c:v>0.23713499999999998</c:v>
                </c:pt>
                <c:pt idx="7859">
                  <c:v>0.25284400000000001</c:v>
                </c:pt>
                <c:pt idx="7860">
                  <c:v>0.26322699999999999</c:v>
                </c:pt>
                <c:pt idx="7861">
                  <c:v>0.255357</c:v>
                </c:pt>
                <c:pt idx="7862">
                  <c:v>0.25513000000000002</c:v>
                </c:pt>
                <c:pt idx="7863">
                  <c:v>0.25026799999999999</c:v>
                </c:pt>
                <c:pt idx="7864">
                  <c:v>0.273588</c:v>
                </c:pt>
                <c:pt idx="7865">
                  <c:v>0.26755299999999999</c:v>
                </c:pt>
                <c:pt idx="7866">
                  <c:v>0.284055</c:v>
                </c:pt>
                <c:pt idx="7867">
                  <c:v>0.28123300000000001</c:v>
                </c:pt>
                <c:pt idx="7868">
                  <c:v>0.28475800000000001</c:v>
                </c:pt>
                <c:pt idx="7869">
                  <c:v>0.26962799999999998</c:v>
                </c:pt>
                <c:pt idx="7870">
                  <c:v>0.25805699999999998</c:v>
                </c:pt>
                <c:pt idx="7871">
                  <c:v>0.24850499999999998</c:v>
                </c:pt>
                <c:pt idx="7872">
                  <c:v>0.269897</c:v>
                </c:pt>
                <c:pt idx="7873">
                  <c:v>0.249336</c:v>
                </c:pt>
                <c:pt idx="7874">
                  <c:v>0.231603</c:v>
                </c:pt>
                <c:pt idx="7875">
                  <c:v>0.22578099999999998</c:v>
                </c:pt>
                <c:pt idx="7876">
                  <c:v>0.211813</c:v>
                </c:pt>
                <c:pt idx="7877">
                  <c:v>0.19683299999999998</c:v>
                </c:pt>
                <c:pt idx="7878">
                  <c:v>0.182452</c:v>
                </c:pt>
                <c:pt idx="7879">
                  <c:v>0.18396599999999999</c:v>
                </c:pt>
                <c:pt idx="7880">
                  <c:v>0.176729</c:v>
                </c:pt>
                <c:pt idx="7881">
                  <c:v>0.170432</c:v>
                </c:pt>
                <c:pt idx="7882">
                  <c:v>0.17057000000000003</c:v>
                </c:pt>
                <c:pt idx="7883">
                  <c:v>0.15151899999999999</c:v>
                </c:pt>
                <c:pt idx="7884">
                  <c:v>0.13927499999999998</c:v>
                </c:pt>
                <c:pt idx="7885">
                  <c:v>0.13211399999999998</c:v>
                </c:pt>
                <c:pt idx="7886">
                  <c:v>0.1288</c:v>
                </c:pt>
                <c:pt idx="7887">
                  <c:v>0.132684</c:v>
                </c:pt>
                <c:pt idx="7888">
                  <c:v>0.124918</c:v>
                </c:pt>
                <c:pt idx="7889">
                  <c:v>0.13439099999999998</c:v>
                </c:pt>
                <c:pt idx="7890">
                  <c:v>0.13384599999999999</c:v>
                </c:pt>
                <c:pt idx="7891">
                  <c:v>0.14105000000000001</c:v>
                </c:pt>
                <c:pt idx="7892">
                  <c:v>0.14224200000000001</c:v>
                </c:pt>
                <c:pt idx="7893">
                  <c:v>0.14374599999999998</c:v>
                </c:pt>
                <c:pt idx="7894">
                  <c:v>0.134687</c:v>
                </c:pt>
                <c:pt idx="7895">
                  <c:v>0.135103</c:v>
                </c:pt>
                <c:pt idx="7896">
                  <c:v>0.12565399999999999</c:v>
                </c:pt>
                <c:pt idx="7897">
                  <c:v>0.13338700000000001</c:v>
                </c:pt>
                <c:pt idx="7898">
                  <c:v>0.150556</c:v>
                </c:pt>
                <c:pt idx="7899">
                  <c:v>0.14247299999999999</c:v>
                </c:pt>
                <c:pt idx="7900">
                  <c:v>0.13528000000000001</c:v>
                </c:pt>
                <c:pt idx="7901">
                  <c:v>0.14044099999999998</c:v>
                </c:pt>
                <c:pt idx="7902">
                  <c:v>0.15742200000000001</c:v>
                </c:pt>
                <c:pt idx="7903">
                  <c:v>0.14993599999999999</c:v>
                </c:pt>
                <c:pt idx="7904">
                  <c:v>0.15437199999999998</c:v>
                </c:pt>
                <c:pt idx="7905">
                  <c:v>0.16315299999999999</c:v>
                </c:pt>
                <c:pt idx="7906">
                  <c:v>0.16974499999999998</c:v>
                </c:pt>
                <c:pt idx="7907">
                  <c:v>0.18831299999999998</c:v>
                </c:pt>
                <c:pt idx="7908">
                  <c:v>0.183139</c:v>
                </c:pt>
                <c:pt idx="7909">
                  <c:v>0.23941699999999999</c:v>
                </c:pt>
                <c:pt idx="7910">
                  <c:v>0.25620599999999999</c:v>
                </c:pt>
                <c:pt idx="7911">
                  <c:v>0.26398000000000005</c:v>
                </c:pt>
                <c:pt idx="7912">
                  <c:v>0.27116599999999996</c:v>
                </c:pt>
                <c:pt idx="7913">
                  <c:v>0.27655099999999999</c:v>
                </c:pt>
                <c:pt idx="7914">
                  <c:v>0.329488</c:v>
                </c:pt>
                <c:pt idx="7915">
                  <c:v>0.36940400000000001</c:v>
                </c:pt>
                <c:pt idx="7916">
                  <c:v>0.40157000000000004</c:v>
                </c:pt>
                <c:pt idx="7917">
                  <c:v>0.43076100000000001</c:v>
                </c:pt>
                <c:pt idx="7918">
                  <c:v>0.43343699999999996</c:v>
                </c:pt>
                <c:pt idx="7919">
                  <c:v>0.46270600000000001</c:v>
                </c:pt>
                <c:pt idx="7920">
                  <c:v>0.466777</c:v>
                </c:pt>
                <c:pt idx="7921">
                  <c:v>0.47101599999999999</c:v>
                </c:pt>
                <c:pt idx="7922">
                  <c:v>0.49693899999999996</c:v>
                </c:pt>
                <c:pt idx="7923">
                  <c:v>0.50113699999999994</c:v>
                </c:pt>
                <c:pt idx="7924">
                  <c:v>0.48512099999999997</c:v>
                </c:pt>
                <c:pt idx="7925">
                  <c:v>0.513791</c:v>
                </c:pt>
                <c:pt idx="7926">
                  <c:v>0.53321499999999999</c:v>
                </c:pt>
                <c:pt idx="7927">
                  <c:v>0.54221399999999997</c:v>
                </c:pt>
                <c:pt idx="7928">
                  <c:v>0.55754499999999996</c:v>
                </c:pt>
                <c:pt idx="7929">
                  <c:v>0.58139699999999994</c:v>
                </c:pt>
                <c:pt idx="7930">
                  <c:v>0.58583799999999997</c:v>
                </c:pt>
                <c:pt idx="7931">
                  <c:v>0.58878200000000003</c:v>
                </c:pt>
                <c:pt idx="7932">
                  <c:v>0.59259899999999999</c:v>
                </c:pt>
                <c:pt idx="7933">
                  <c:v>0.58470800000000001</c:v>
                </c:pt>
                <c:pt idx="7934">
                  <c:v>0.59707599999999994</c:v>
                </c:pt>
                <c:pt idx="7935">
                  <c:v>0.59154099999999998</c:v>
                </c:pt>
                <c:pt idx="7936">
                  <c:v>0.58653500000000003</c:v>
                </c:pt>
                <c:pt idx="7937">
                  <c:v>0.62704899999999997</c:v>
                </c:pt>
                <c:pt idx="7938">
                  <c:v>0.61750799999999995</c:v>
                </c:pt>
                <c:pt idx="7939">
                  <c:v>0.619973</c:v>
                </c:pt>
                <c:pt idx="7940">
                  <c:v>0.60467300000000002</c:v>
                </c:pt>
                <c:pt idx="7941">
                  <c:v>0.603518</c:v>
                </c:pt>
                <c:pt idx="7942">
                  <c:v>0.59888000000000008</c:v>
                </c:pt>
                <c:pt idx="7943">
                  <c:v>0.59154699999999993</c:v>
                </c:pt>
                <c:pt idx="7944">
                  <c:v>0.56983899999999998</c:v>
                </c:pt>
                <c:pt idx="7945">
                  <c:v>0.54360900000000001</c:v>
                </c:pt>
                <c:pt idx="7946">
                  <c:v>0.52283800000000002</c:v>
                </c:pt>
                <c:pt idx="7947">
                  <c:v>0.49730399999999997</c:v>
                </c:pt>
                <c:pt idx="7948">
                  <c:v>0.47182099999999999</c:v>
                </c:pt>
                <c:pt idx="7949">
                  <c:v>0.46472199999999997</c:v>
                </c:pt>
                <c:pt idx="7950">
                  <c:v>0.46425699999999998</c:v>
                </c:pt>
                <c:pt idx="7951">
                  <c:v>0.46141199999999999</c:v>
                </c:pt>
                <c:pt idx="7952">
                  <c:v>0.43606299999999998</c:v>
                </c:pt>
                <c:pt idx="7953">
                  <c:v>0.443162</c:v>
                </c:pt>
                <c:pt idx="7954">
                  <c:v>0.49609699999999995</c:v>
                </c:pt>
                <c:pt idx="7955">
                  <c:v>0.49441799999999997</c:v>
                </c:pt>
                <c:pt idx="7956">
                  <c:v>0.52393000000000001</c:v>
                </c:pt>
                <c:pt idx="7957">
                  <c:v>0.510463</c:v>
                </c:pt>
                <c:pt idx="7958">
                  <c:v>0.50061199999999995</c:v>
                </c:pt>
                <c:pt idx="7959">
                  <c:v>0.49404499999999996</c:v>
                </c:pt>
                <c:pt idx="7960">
                  <c:v>0.47231899999999999</c:v>
                </c:pt>
                <c:pt idx="7961">
                  <c:v>0.465449</c:v>
                </c:pt>
                <c:pt idx="7962">
                  <c:v>0.41994599999999999</c:v>
                </c:pt>
                <c:pt idx="7963">
                  <c:v>0.40038199999999996</c:v>
                </c:pt>
                <c:pt idx="7964">
                  <c:v>0.40608699999999998</c:v>
                </c:pt>
                <c:pt idx="7965">
                  <c:v>0.38411399999999996</c:v>
                </c:pt>
                <c:pt idx="7966">
                  <c:v>0.37710199999999999</c:v>
                </c:pt>
                <c:pt idx="7967">
                  <c:v>0.41062199999999999</c:v>
                </c:pt>
                <c:pt idx="7968">
                  <c:v>0.39784399999999998</c:v>
                </c:pt>
                <c:pt idx="7969">
                  <c:v>0.384467</c:v>
                </c:pt>
                <c:pt idx="7970">
                  <c:v>0.36348900000000001</c:v>
                </c:pt>
                <c:pt idx="7971">
                  <c:v>0.358545</c:v>
                </c:pt>
                <c:pt idx="7972">
                  <c:v>0.36638000000000004</c:v>
                </c:pt>
                <c:pt idx="7973">
                  <c:v>0.35302299999999998</c:v>
                </c:pt>
                <c:pt idx="7974">
                  <c:v>0.34953499999999998</c:v>
                </c:pt>
                <c:pt idx="7975">
                  <c:v>0.32563500000000001</c:v>
                </c:pt>
                <c:pt idx="7976">
                  <c:v>0.312087</c:v>
                </c:pt>
                <c:pt idx="7977">
                  <c:v>0.307973</c:v>
                </c:pt>
                <c:pt idx="7978">
                  <c:v>0.33950799999999998</c:v>
                </c:pt>
                <c:pt idx="7979">
                  <c:v>0.34584199999999998</c:v>
                </c:pt>
                <c:pt idx="7980">
                  <c:v>0.33736899999999997</c:v>
                </c:pt>
                <c:pt idx="7981">
                  <c:v>0.31973699999999999</c:v>
                </c:pt>
                <c:pt idx="7982">
                  <c:v>0.321108</c:v>
                </c:pt>
                <c:pt idx="7983">
                  <c:v>0.30268499999999998</c:v>
                </c:pt>
                <c:pt idx="7984">
                  <c:v>0.27691099999999996</c:v>
                </c:pt>
                <c:pt idx="7985">
                  <c:v>0.41352899999999998</c:v>
                </c:pt>
                <c:pt idx="7986">
                  <c:v>0.42339499999999997</c:v>
                </c:pt>
                <c:pt idx="7987">
                  <c:v>0.42457699999999998</c:v>
                </c:pt>
                <c:pt idx="7988">
                  <c:v>0.41519899999999998</c:v>
                </c:pt>
                <c:pt idx="7989">
                  <c:v>0.42264299999999999</c:v>
                </c:pt>
                <c:pt idx="7990">
                  <c:v>0.41267799999999999</c:v>
                </c:pt>
                <c:pt idx="7991">
                  <c:v>0.41287199999999996</c:v>
                </c:pt>
                <c:pt idx="7992">
                  <c:v>0.41730799999999996</c:v>
                </c:pt>
                <c:pt idx="7993">
                  <c:v>0.40237099999999998</c:v>
                </c:pt>
                <c:pt idx="7994">
                  <c:v>0.43866299999999997</c:v>
                </c:pt>
                <c:pt idx="7995">
                  <c:v>0.42550299999999996</c:v>
                </c:pt>
                <c:pt idx="7996">
                  <c:v>0.40057799999999999</c:v>
                </c:pt>
                <c:pt idx="7997">
                  <c:v>0.38157799999999997</c:v>
                </c:pt>
                <c:pt idx="7998">
                  <c:v>0.38506599999999996</c:v>
                </c:pt>
                <c:pt idx="7999">
                  <c:v>0.37622299999999997</c:v>
                </c:pt>
                <c:pt idx="8000">
                  <c:v>0.42344499999999996</c:v>
                </c:pt>
                <c:pt idx="8001">
                  <c:v>0.406885</c:v>
                </c:pt>
                <c:pt idx="8002">
                  <c:v>0.40267700000000001</c:v>
                </c:pt>
                <c:pt idx="8003">
                  <c:v>0.38232899999999997</c:v>
                </c:pt>
                <c:pt idx="8004">
                  <c:v>0.44903000000000004</c:v>
                </c:pt>
                <c:pt idx="8005">
                  <c:v>0.44209799999999999</c:v>
                </c:pt>
                <c:pt idx="8006">
                  <c:v>0.43227399999999999</c:v>
                </c:pt>
                <c:pt idx="8007">
                  <c:v>0.42011899999999996</c:v>
                </c:pt>
                <c:pt idx="8008">
                  <c:v>0.43621599999999999</c:v>
                </c:pt>
                <c:pt idx="8009">
                  <c:v>0.41917599999999999</c:v>
                </c:pt>
                <c:pt idx="8010">
                  <c:v>0.43801199999999996</c:v>
                </c:pt>
                <c:pt idx="8011">
                  <c:v>0.43211499999999997</c:v>
                </c:pt>
                <c:pt idx="8012">
                  <c:v>0.42149199999999998</c:v>
                </c:pt>
                <c:pt idx="8013">
                  <c:v>0.41100699999999996</c:v>
                </c:pt>
                <c:pt idx="8014">
                  <c:v>0.39860499999999999</c:v>
                </c:pt>
                <c:pt idx="8015">
                  <c:v>0.44284699999999999</c:v>
                </c:pt>
                <c:pt idx="8016">
                  <c:v>0.44591000000000003</c:v>
                </c:pt>
                <c:pt idx="8017">
                  <c:v>0.45141199999999998</c:v>
                </c:pt>
                <c:pt idx="8018">
                  <c:v>0.43448499999999995</c:v>
                </c:pt>
                <c:pt idx="8019">
                  <c:v>0.42884699999999998</c:v>
                </c:pt>
                <c:pt idx="8020">
                  <c:v>0.399725</c:v>
                </c:pt>
                <c:pt idx="8021">
                  <c:v>0.36780199999999996</c:v>
                </c:pt>
                <c:pt idx="8022">
                  <c:v>0.32512099999999999</c:v>
                </c:pt>
                <c:pt idx="8023">
                  <c:v>0.33508199999999999</c:v>
                </c:pt>
                <c:pt idx="8024">
                  <c:v>0.36443199999999998</c:v>
                </c:pt>
                <c:pt idx="8025">
                  <c:v>0.367923</c:v>
                </c:pt>
                <c:pt idx="8026">
                  <c:v>0.35653000000000001</c:v>
                </c:pt>
                <c:pt idx="8027">
                  <c:v>0.33762900000000001</c:v>
                </c:pt>
                <c:pt idx="8028">
                  <c:v>0.31018099999999998</c:v>
                </c:pt>
                <c:pt idx="8029">
                  <c:v>0.29497099999999998</c:v>
                </c:pt>
                <c:pt idx="8030">
                  <c:v>0.29347200000000001</c:v>
                </c:pt>
                <c:pt idx="8031">
                  <c:v>0.29058</c:v>
                </c:pt>
                <c:pt idx="8032">
                  <c:v>0.29938500000000001</c:v>
                </c:pt>
                <c:pt idx="8033">
                  <c:v>0.27913099999999996</c:v>
                </c:pt>
                <c:pt idx="8034">
                  <c:v>0.28744199999999998</c:v>
                </c:pt>
                <c:pt idx="8035">
                  <c:v>0.29266000000000003</c:v>
                </c:pt>
                <c:pt idx="8036">
                  <c:v>0.30277299999999996</c:v>
                </c:pt>
                <c:pt idx="8037">
                  <c:v>0.27920099999999998</c:v>
                </c:pt>
                <c:pt idx="8038">
                  <c:v>0.26777899999999999</c:v>
                </c:pt>
                <c:pt idx="8039">
                  <c:v>0.26245099999999999</c:v>
                </c:pt>
                <c:pt idx="8040">
                  <c:v>0.24879299999999999</c:v>
                </c:pt>
                <c:pt idx="8041">
                  <c:v>0.22778000000000001</c:v>
                </c:pt>
                <c:pt idx="8042">
                  <c:v>0.20841399999999999</c:v>
                </c:pt>
                <c:pt idx="8043">
                  <c:v>0.202737</c:v>
                </c:pt>
                <c:pt idx="8044">
                  <c:v>0.204263</c:v>
                </c:pt>
                <c:pt idx="8045">
                  <c:v>0.206957</c:v>
                </c:pt>
                <c:pt idx="8046">
                  <c:v>0.20549000000000001</c:v>
                </c:pt>
                <c:pt idx="8047">
                  <c:v>0.232872</c:v>
                </c:pt>
                <c:pt idx="8048">
                  <c:v>0.23614499999999999</c:v>
                </c:pt>
                <c:pt idx="8049">
                  <c:v>0.23569199999999998</c:v>
                </c:pt>
                <c:pt idx="8050">
                  <c:v>0.246005</c:v>
                </c:pt>
                <c:pt idx="8051">
                  <c:v>0.25740199999999996</c:v>
                </c:pt>
                <c:pt idx="8052">
                  <c:v>0.25578200000000001</c:v>
                </c:pt>
                <c:pt idx="8053">
                  <c:v>0.25067</c:v>
                </c:pt>
                <c:pt idx="8054">
                  <c:v>0.26697699999999996</c:v>
                </c:pt>
                <c:pt idx="8055">
                  <c:v>0.26774500000000001</c:v>
                </c:pt>
                <c:pt idx="8056">
                  <c:v>0.29455899999999996</c:v>
                </c:pt>
                <c:pt idx="8057">
                  <c:v>0.29471000000000003</c:v>
                </c:pt>
                <c:pt idx="8058">
                  <c:v>0.29083500000000001</c:v>
                </c:pt>
                <c:pt idx="8059">
                  <c:v>0.37010000000000004</c:v>
                </c:pt>
                <c:pt idx="8060">
                  <c:v>0.381851</c:v>
                </c:pt>
                <c:pt idx="8061">
                  <c:v>0.38002399999999997</c:v>
                </c:pt>
                <c:pt idx="8062">
                  <c:v>0.37218599999999996</c:v>
                </c:pt>
                <c:pt idx="8063">
                  <c:v>0.39442699999999997</c:v>
                </c:pt>
                <c:pt idx="8064">
                  <c:v>0.43535499999999999</c:v>
                </c:pt>
                <c:pt idx="8065">
                  <c:v>0.47128399999999998</c:v>
                </c:pt>
                <c:pt idx="8066">
                  <c:v>0.48506699999999997</c:v>
                </c:pt>
                <c:pt idx="8067">
                  <c:v>0.480209</c:v>
                </c:pt>
                <c:pt idx="8068">
                  <c:v>0.46832699999999999</c:v>
                </c:pt>
                <c:pt idx="8069">
                  <c:v>0.46981699999999998</c:v>
                </c:pt>
                <c:pt idx="8070">
                  <c:v>0.45013399999999998</c:v>
                </c:pt>
                <c:pt idx="8071">
                  <c:v>0.43621899999999997</c:v>
                </c:pt>
                <c:pt idx="8072">
                  <c:v>0.42773099999999997</c:v>
                </c:pt>
                <c:pt idx="8073">
                  <c:v>0.42999199999999999</c:v>
                </c:pt>
                <c:pt idx="8074">
                  <c:v>0.41378699999999996</c:v>
                </c:pt>
                <c:pt idx="8075">
                  <c:v>0.40112399999999998</c:v>
                </c:pt>
                <c:pt idx="8076">
                  <c:v>0.37457399999999996</c:v>
                </c:pt>
                <c:pt idx="8077">
                  <c:v>0.34880800000000001</c:v>
                </c:pt>
                <c:pt idx="8078">
                  <c:v>0.349912</c:v>
                </c:pt>
                <c:pt idx="8079">
                  <c:v>0.32191799999999998</c:v>
                </c:pt>
                <c:pt idx="8080">
                  <c:v>0.30226500000000001</c:v>
                </c:pt>
                <c:pt idx="8081">
                  <c:v>0.26023599999999997</c:v>
                </c:pt>
                <c:pt idx="8082">
                  <c:v>0.22275499999999998</c:v>
                </c:pt>
                <c:pt idx="8083">
                  <c:v>0.21482199999999999</c:v>
                </c:pt>
                <c:pt idx="8084">
                  <c:v>0.203518</c:v>
                </c:pt>
                <c:pt idx="8085">
                  <c:v>0.18654799999999999</c:v>
                </c:pt>
                <c:pt idx="8086">
                  <c:v>0.190528</c:v>
                </c:pt>
                <c:pt idx="8087">
                  <c:v>0.185587</c:v>
                </c:pt>
                <c:pt idx="8088">
                  <c:v>0.18227499999999999</c:v>
                </c:pt>
                <c:pt idx="8089">
                  <c:v>0.182945</c:v>
                </c:pt>
                <c:pt idx="8090">
                  <c:v>0.18707399999999999</c:v>
                </c:pt>
                <c:pt idx="8091">
                  <c:v>0.17923599999999998</c:v>
                </c:pt>
                <c:pt idx="8092">
                  <c:v>0.19110199999999999</c:v>
                </c:pt>
                <c:pt idx="8093">
                  <c:v>0.19469000000000003</c:v>
                </c:pt>
                <c:pt idx="8094">
                  <c:v>0.201567</c:v>
                </c:pt>
                <c:pt idx="8095">
                  <c:v>0.26549099999999998</c:v>
                </c:pt>
                <c:pt idx="8096">
                  <c:v>0.293377</c:v>
                </c:pt>
                <c:pt idx="8097">
                  <c:v>0.29903000000000002</c:v>
                </c:pt>
                <c:pt idx="8098">
                  <c:v>0.30636199999999997</c:v>
                </c:pt>
                <c:pt idx="8099">
                  <c:v>0.30956600000000001</c:v>
                </c:pt>
                <c:pt idx="8100">
                  <c:v>0.29161500000000001</c:v>
                </c:pt>
                <c:pt idx="8101">
                  <c:v>0.29807699999999998</c:v>
                </c:pt>
                <c:pt idx="8102">
                  <c:v>0.282225</c:v>
                </c:pt>
                <c:pt idx="8103">
                  <c:v>0.26371600000000001</c:v>
                </c:pt>
                <c:pt idx="8104">
                  <c:v>0.25382099999999996</c:v>
                </c:pt>
                <c:pt idx="8105">
                  <c:v>0.23663199999999998</c:v>
                </c:pt>
                <c:pt idx="8106">
                  <c:v>0.21925599999999998</c:v>
                </c:pt>
                <c:pt idx="8107">
                  <c:v>0.23225699999999999</c:v>
                </c:pt>
                <c:pt idx="8108">
                  <c:v>0.227099</c:v>
                </c:pt>
                <c:pt idx="8109">
                  <c:v>0.25926199999999999</c:v>
                </c:pt>
                <c:pt idx="8110">
                  <c:v>0.24241000000000001</c:v>
                </c:pt>
                <c:pt idx="8111">
                  <c:v>0.25889799999999996</c:v>
                </c:pt>
                <c:pt idx="8112">
                  <c:v>0.24498499999999998</c:v>
                </c:pt>
                <c:pt idx="8113">
                  <c:v>0.225161</c:v>
                </c:pt>
                <c:pt idx="8114">
                  <c:v>0.206542</c:v>
                </c:pt>
                <c:pt idx="8115">
                  <c:v>0.194327</c:v>
                </c:pt>
                <c:pt idx="8116">
                  <c:v>0.196489</c:v>
                </c:pt>
                <c:pt idx="8117">
                  <c:v>0.177898</c:v>
                </c:pt>
                <c:pt idx="8118">
                  <c:v>0.17157</c:v>
                </c:pt>
                <c:pt idx="8119">
                  <c:v>0.149759</c:v>
                </c:pt>
                <c:pt idx="8120">
                  <c:v>0.151445</c:v>
                </c:pt>
                <c:pt idx="8121">
                  <c:v>0.134348</c:v>
                </c:pt>
                <c:pt idx="8122">
                  <c:v>0.13112000000000001</c:v>
                </c:pt>
                <c:pt idx="8123">
                  <c:v>0.10820199999999999</c:v>
                </c:pt>
                <c:pt idx="8124">
                  <c:v>0.101772</c:v>
                </c:pt>
                <c:pt idx="8125">
                  <c:v>9.3005999999999991E-2</c:v>
                </c:pt>
                <c:pt idx="8126">
                  <c:v>9.8885000000000001E-2</c:v>
                </c:pt>
                <c:pt idx="8127">
                  <c:v>9.1290999999999997E-2</c:v>
                </c:pt>
                <c:pt idx="8128">
                  <c:v>9.3029000000000001E-2</c:v>
                </c:pt>
                <c:pt idx="8129">
                  <c:v>8.4711999999999996E-2</c:v>
                </c:pt>
                <c:pt idx="8130">
                  <c:v>8.047E-2</c:v>
                </c:pt>
                <c:pt idx="8131">
                  <c:v>8.885499999999999E-2</c:v>
                </c:pt>
                <c:pt idx="8132">
                  <c:v>8.5302000000000003E-2</c:v>
                </c:pt>
                <c:pt idx="8133">
                  <c:v>9.7860000000000003E-2</c:v>
                </c:pt>
                <c:pt idx="8134">
                  <c:v>9.9738999999999994E-2</c:v>
                </c:pt>
                <c:pt idx="8135">
                  <c:v>9.8882999999999999E-2</c:v>
                </c:pt>
                <c:pt idx="8136">
                  <c:v>9.1426999999999994E-2</c:v>
                </c:pt>
                <c:pt idx="8137">
                  <c:v>0.104252</c:v>
                </c:pt>
                <c:pt idx="8138">
                  <c:v>0.107136</c:v>
                </c:pt>
                <c:pt idx="8139">
                  <c:v>0.18135299999999999</c:v>
                </c:pt>
                <c:pt idx="8140">
                  <c:v>0.23299699999999998</c:v>
                </c:pt>
                <c:pt idx="8141">
                  <c:v>0.27500399999999997</c:v>
                </c:pt>
                <c:pt idx="8142">
                  <c:v>0.314056</c:v>
                </c:pt>
                <c:pt idx="8143">
                  <c:v>0.32522499999999999</c:v>
                </c:pt>
                <c:pt idx="8144">
                  <c:v>0.32848000000000005</c:v>
                </c:pt>
                <c:pt idx="8145">
                  <c:v>0.32299499999999998</c:v>
                </c:pt>
                <c:pt idx="8146">
                  <c:v>0.34898599999999996</c:v>
                </c:pt>
                <c:pt idx="8147">
                  <c:v>0.34874000000000005</c:v>
                </c:pt>
                <c:pt idx="8148">
                  <c:v>0.33196000000000003</c:v>
                </c:pt>
                <c:pt idx="8149">
                  <c:v>0.32484799999999997</c:v>
                </c:pt>
                <c:pt idx="8150">
                  <c:v>0.30248000000000003</c:v>
                </c:pt>
                <c:pt idx="8151">
                  <c:v>0.29929099999999997</c:v>
                </c:pt>
                <c:pt idx="8152">
                  <c:v>0.287721</c:v>
                </c:pt>
                <c:pt idx="8153">
                  <c:v>0.27218900000000001</c:v>
                </c:pt>
                <c:pt idx="8154">
                  <c:v>0.27397699999999997</c:v>
                </c:pt>
                <c:pt idx="8155">
                  <c:v>0.26251799999999997</c:v>
                </c:pt>
                <c:pt idx="8156">
                  <c:v>0.24360399999999999</c:v>
                </c:pt>
                <c:pt idx="8157">
                  <c:v>0.239121</c:v>
                </c:pt>
                <c:pt idx="8158">
                  <c:v>0.23236299999999999</c:v>
                </c:pt>
                <c:pt idx="8159">
                  <c:v>0.244253</c:v>
                </c:pt>
                <c:pt idx="8160">
                  <c:v>0.23024000000000003</c:v>
                </c:pt>
                <c:pt idx="8161">
                  <c:v>0.23241499999999998</c:v>
                </c:pt>
                <c:pt idx="8162">
                  <c:v>0.218499</c:v>
                </c:pt>
                <c:pt idx="8163">
                  <c:v>0.28558499999999998</c:v>
                </c:pt>
                <c:pt idx="8164">
                  <c:v>0.31192300000000001</c:v>
                </c:pt>
                <c:pt idx="8165">
                  <c:v>0.349547</c:v>
                </c:pt>
                <c:pt idx="8166">
                  <c:v>0.345524</c:v>
                </c:pt>
                <c:pt idx="8167">
                  <c:v>0.32675000000000004</c:v>
                </c:pt>
                <c:pt idx="8168">
                  <c:v>0.303313</c:v>
                </c:pt>
                <c:pt idx="8169">
                  <c:v>0.29516700000000001</c:v>
                </c:pt>
                <c:pt idx="8170">
                  <c:v>0.301062</c:v>
                </c:pt>
                <c:pt idx="8171">
                  <c:v>0.28318399999999999</c:v>
                </c:pt>
                <c:pt idx="8172">
                  <c:v>0.26725499999999996</c:v>
                </c:pt>
                <c:pt idx="8173">
                  <c:v>0.239702</c:v>
                </c:pt>
                <c:pt idx="8174">
                  <c:v>0.21737099999999998</c:v>
                </c:pt>
                <c:pt idx="8175">
                  <c:v>0.21188499999999999</c:v>
                </c:pt>
                <c:pt idx="8176">
                  <c:v>0.26336599999999999</c:v>
                </c:pt>
                <c:pt idx="8177">
                  <c:v>0.30140099999999997</c:v>
                </c:pt>
                <c:pt idx="8178">
                  <c:v>0.32500799999999996</c:v>
                </c:pt>
                <c:pt idx="8179">
                  <c:v>0.33028000000000002</c:v>
                </c:pt>
                <c:pt idx="8180">
                  <c:v>0.32151799999999997</c:v>
                </c:pt>
                <c:pt idx="8181">
                  <c:v>0.31086399999999997</c:v>
                </c:pt>
                <c:pt idx="8182">
                  <c:v>0.29661399999999999</c:v>
                </c:pt>
                <c:pt idx="8183">
                  <c:v>0.27060499999999998</c:v>
                </c:pt>
                <c:pt idx="8184">
                  <c:v>0.25704199999999999</c:v>
                </c:pt>
                <c:pt idx="8185">
                  <c:v>0.24097099999999999</c:v>
                </c:pt>
                <c:pt idx="8186">
                  <c:v>0.22361899999999998</c:v>
                </c:pt>
                <c:pt idx="8187">
                  <c:v>0.23757000000000003</c:v>
                </c:pt>
                <c:pt idx="8188">
                  <c:v>0.2697</c:v>
                </c:pt>
                <c:pt idx="8189">
                  <c:v>0.269816</c:v>
                </c:pt>
                <c:pt idx="8190">
                  <c:v>0.26690599999999998</c:v>
                </c:pt>
                <c:pt idx="8191">
                  <c:v>0.25232000000000004</c:v>
                </c:pt>
                <c:pt idx="8192">
                  <c:v>0.26485799999999998</c:v>
                </c:pt>
                <c:pt idx="8193">
                  <c:v>0.242454</c:v>
                </c:pt>
                <c:pt idx="8194">
                  <c:v>0.27764099999999997</c:v>
                </c:pt>
                <c:pt idx="8195">
                  <c:v>0.276146</c:v>
                </c:pt>
                <c:pt idx="8196">
                  <c:v>0.30346600000000001</c:v>
                </c:pt>
                <c:pt idx="8197">
                  <c:v>0.29023899999999997</c:v>
                </c:pt>
                <c:pt idx="8198">
                  <c:v>0.27828399999999998</c:v>
                </c:pt>
                <c:pt idx="8199">
                  <c:v>0.26258100000000001</c:v>
                </c:pt>
                <c:pt idx="8200">
                  <c:v>0.25878799999999996</c:v>
                </c:pt>
                <c:pt idx="8201">
                  <c:v>0.24426000000000003</c:v>
                </c:pt>
                <c:pt idx="8202">
                  <c:v>0.25964300000000001</c:v>
                </c:pt>
                <c:pt idx="8203">
                  <c:v>0.270866</c:v>
                </c:pt>
                <c:pt idx="8204">
                  <c:v>0.25996900000000001</c:v>
                </c:pt>
                <c:pt idx="8205">
                  <c:v>0.30227399999999999</c:v>
                </c:pt>
                <c:pt idx="8206">
                  <c:v>0.326235</c:v>
                </c:pt>
                <c:pt idx="8207">
                  <c:v>0.32844200000000001</c:v>
                </c:pt>
                <c:pt idx="8208">
                  <c:v>0.32165199999999999</c:v>
                </c:pt>
                <c:pt idx="8209">
                  <c:v>0.32455000000000001</c:v>
                </c:pt>
                <c:pt idx="8210">
                  <c:v>0.313226</c:v>
                </c:pt>
                <c:pt idx="8211">
                  <c:v>0.34019499999999997</c:v>
                </c:pt>
                <c:pt idx="8212">
                  <c:v>0.33566199999999996</c:v>
                </c:pt>
                <c:pt idx="8213">
                  <c:v>0.34396899999999997</c:v>
                </c:pt>
                <c:pt idx="8214">
                  <c:v>0.34443000000000001</c:v>
                </c:pt>
                <c:pt idx="8215">
                  <c:v>0.33412900000000001</c:v>
                </c:pt>
                <c:pt idx="8216">
                  <c:v>0.31054000000000004</c:v>
                </c:pt>
                <c:pt idx="8217">
                  <c:v>0.27511599999999997</c:v>
                </c:pt>
                <c:pt idx="8218">
                  <c:v>0.24087499999999998</c:v>
                </c:pt>
                <c:pt idx="8219">
                  <c:v>0.231485</c:v>
                </c:pt>
                <c:pt idx="8220">
                  <c:v>0.249219</c:v>
                </c:pt>
                <c:pt idx="8221">
                  <c:v>0.240033</c:v>
                </c:pt>
                <c:pt idx="8222">
                  <c:v>0.29691899999999999</c:v>
                </c:pt>
                <c:pt idx="8223">
                  <c:v>0.41353799999999996</c:v>
                </c:pt>
                <c:pt idx="8224">
                  <c:v>0.44552599999999998</c:v>
                </c:pt>
                <c:pt idx="8225">
                  <c:v>0.46128399999999997</c:v>
                </c:pt>
                <c:pt idx="8226">
                  <c:v>0.47992399999999996</c:v>
                </c:pt>
                <c:pt idx="8227">
                  <c:v>0.46759899999999999</c:v>
                </c:pt>
                <c:pt idx="8228">
                  <c:v>0.47867599999999999</c:v>
                </c:pt>
                <c:pt idx="8229">
                  <c:v>0.46498499999999998</c:v>
                </c:pt>
                <c:pt idx="8230">
                  <c:v>0.45158099999999995</c:v>
                </c:pt>
                <c:pt idx="8231">
                  <c:v>0.46234199999999998</c:v>
                </c:pt>
                <c:pt idx="8232">
                  <c:v>0.43804299999999996</c:v>
                </c:pt>
                <c:pt idx="8233">
                  <c:v>0.42350499999999996</c:v>
                </c:pt>
                <c:pt idx="8234">
                  <c:v>0.41450499999999996</c:v>
                </c:pt>
                <c:pt idx="8235">
                  <c:v>0.43908000000000003</c:v>
                </c:pt>
                <c:pt idx="8236">
                  <c:v>0.43007599999999996</c:v>
                </c:pt>
                <c:pt idx="8237">
                  <c:v>0.43220000000000003</c:v>
                </c:pt>
                <c:pt idx="8238">
                  <c:v>0.44713899999999995</c:v>
                </c:pt>
                <c:pt idx="8239">
                  <c:v>0.45494899999999999</c:v>
                </c:pt>
                <c:pt idx="8240">
                  <c:v>0.46501199999999998</c:v>
                </c:pt>
                <c:pt idx="8241">
                  <c:v>0.49546499999999999</c:v>
                </c:pt>
                <c:pt idx="8242">
                  <c:v>0.48074799999999995</c:v>
                </c:pt>
                <c:pt idx="8243">
                  <c:v>0.52971400000000002</c:v>
                </c:pt>
                <c:pt idx="8244">
                  <c:v>0.56904399999999999</c:v>
                </c:pt>
                <c:pt idx="8245">
                  <c:v>0.62911600000000001</c:v>
                </c:pt>
                <c:pt idx="8246">
                  <c:v>0.64674399999999999</c:v>
                </c:pt>
                <c:pt idx="8247">
                  <c:v>0.64862799999999998</c:v>
                </c:pt>
                <c:pt idx="8248">
                  <c:v>0.67081299999999999</c:v>
                </c:pt>
                <c:pt idx="8249">
                  <c:v>0.67193599999999998</c:v>
                </c:pt>
                <c:pt idx="8250">
                  <c:v>0.66392699999999993</c:v>
                </c:pt>
                <c:pt idx="8251">
                  <c:v>0.69111499999999992</c:v>
                </c:pt>
                <c:pt idx="8252">
                  <c:v>0.69216000000000011</c:v>
                </c:pt>
                <c:pt idx="8253">
                  <c:v>0.66475699999999993</c:v>
                </c:pt>
                <c:pt idx="8254">
                  <c:v>0.64174500000000001</c:v>
                </c:pt>
                <c:pt idx="8255">
                  <c:v>0.61598399999999998</c:v>
                </c:pt>
                <c:pt idx="8256">
                  <c:v>0.58579599999999998</c:v>
                </c:pt>
                <c:pt idx="8257">
                  <c:v>0.57034600000000002</c:v>
                </c:pt>
                <c:pt idx="8258">
                  <c:v>0.534578</c:v>
                </c:pt>
                <c:pt idx="8259">
                  <c:v>0.50914199999999998</c:v>
                </c:pt>
                <c:pt idx="8260">
                  <c:v>0.48166499999999995</c:v>
                </c:pt>
                <c:pt idx="8261">
                  <c:v>0.46348499999999998</c:v>
                </c:pt>
                <c:pt idx="8262">
                  <c:v>0.484292</c:v>
                </c:pt>
                <c:pt idx="8263">
                  <c:v>0.49892499999999995</c:v>
                </c:pt>
                <c:pt idx="8264">
                  <c:v>0.49207599999999996</c:v>
                </c:pt>
                <c:pt idx="8265">
                  <c:v>0.48574899999999999</c:v>
                </c:pt>
                <c:pt idx="8266">
                  <c:v>0.52953699999999992</c:v>
                </c:pt>
                <c:pt idx="8267">
                  <c:v>0.58561399999999997</c:v>
                </c:pt>
                <c:pt idx="8268">
                  <c:v>0.61920399999999998</c:v>
                </c:pt>
                <c:pt idx="8269">
                  <c:v>0.62474499999999999</c:v>
                </c:pt>
                <c:pt idx="8270">
                  <c:v>0.62414899999999995</c:v>
                </c:pt>
                <c:pt idx="8271">
                  <c:v>0.63752000000000009</c:v>
                </c:pt>
                <c:pt idx="8272">
                  <c:v>0.62984600000000002</c:v>
                </c:pt>
                <c:pt idx="8273">
                  <c:v>0.65356899999999996</c:v>
                </c:pt>
                <c:pt idx="8274">
                  <c:v>0.63583499999999993</c:v>
                </c:pt>
                <c:pt idx="8275">
                  <c:v>0.65105199999999996</c:v>
                </c:pt>
                <c:pt idx="8276">
                  <c:v>0.67412499999999997</c:v>
                </c:pt>
                <c:pt idx="8277">
                  <c:v>0.669817</c:v>
                </c:pt>
                <c:pt idx="8278">
                  <c:v>0.64911599999999992</c:v>
                </c:pt>
                <c:pt idx="8279">
                  <c:v>0.63132699999999997</c:v>
                </c:pt>
                <c:pt idx="8280">
                  <c:v>0.60455599999999998</c:v>
                </c:pt>
                <c:pt idx="8281">
                  <c:v>0.57951000000000008</c:v>
                </c:pt>
                <c:pt idx="8282">
                  <c:v>0.65967299999999995</c:v>
                </c:pt>
                <c:pt idx="8283">
                  <c:v>0.69254099999999996</c:v>
                </c:pt>
                <c:pt idx="8284">
                  <c:v>0.71703000000000006</c:v>
                </c:pt>
                <c:pt idx="8285">
                  <c:v>0.709561</c:v>
                </c:pt>
                <c:pt idx="8286">
                  <c:v>0.70643699999999998</c:v>
                </c:pt>
                <c:pt idx="8287">
                  <c:v>0.68980000000000008</c:v>
                </c:pt>
                <c:pt idx="8288">
                  <c:v>0.70618599999999998</c:v>
                </c:pt>
                <c:pt idx="8289">
                  <c:v>0.69892799999999999</c:v>
                </c:pt>
                <c:pt idx="8290">
                  <c:v>0.69925399999999993</c:v>
                </c:pt>
                <c:pt idx="8291">
                  <c:v>0.693187</c:v>
                </c:pt>
                <c:pt idx="8292">
                  <c:v>0.68516699999999997</c:v>
                </c:pt>
                <c:pt idx="8293">
                  <c:v>0.68169499999999994</c:v>
                </c:pt>
                <c:pt idx="8294">
                  <c:v>0.67199799999999998</c:v>
                </c:pt>
                <c:pt idx="8295">
                  <c:v>0.64873199999999998</c:v>
                </c:pt>
                <c:pt idx="8296">
                  <c:v>0.63731599999999999</c:v>
                </c:pt>
                <c:pt idx="8297">
                  <c:v>0.62241199999999997</c:v>
                </c:pt>
                <c:pt idx="8298">
                  <c:v>0.59106000000000003</c:v>
                </c:pt>
                <c:pt idx="8299">
                  <c:v>0.56054899999999996</c:v>
                </c:pt>
                <c:pt idx="8300">
                  <c:v>0.53026099999999998</c:v>
                </c:pt>
                <c:pt idx="8301">
                  <c:v>0.6319800000000001</c:v>
                </c:pt>
                <c:pt idx="8302">
                  <c:v>0.616784</c:v>
                </c:pt>
                <c:pt idx="8303">
                  <c:v>0.65919399999999995</c:v>
                </c:pt>
                <c:pt idx="8304">
                  <c:v>0.68371899999999997</c:v>
                </c:pt>
                <c:pt idx="8305">
                  <c:v>0.677095</c:v>
                </c:pt>
                <c:pt idx="8306">
                  <c:v>0.66424000000000005</c:v>
                </c:pt>
                <c:pt idx="8307">
                  <c:v>0.61554299999999995</c:v>
                </c:pt>
                <c:pt idx="8308">
                  <c:v>0.63295899999999994</c:v>
                </c:pt>
                <c:pt idx="8309">
                  <c:v>0.63255799999999995</c:v>
                </c:pt>
                <c:pt idx="8310">
                  <c:v>0.70539799999999997</c:v>
                </c:pt>
                <c:pt idx="8311">
                  <c:v>0.69324399999999997</c:v>
                </c:pt>
                <c:pt idx="8312">
                  <c:v>0.69308700000000001</c:v>
                </c:pt>
                <c:pt idx="8313">
                  <c:v>0.68406800000000001</c:v>
                </c:pt>
                <c:pt idx="8314">
                  <c:v>0.671261</c:v>
                </c:pt>
                <c:pt idx="8315">
                  <c:v>0.65420499999999993</c:v>
                </c:pt>
                <c:pt idx="8316">
                  <c:v>0.63742699999999997</c:v>
                </c:pt>
                <c:pt idx="8317">
                  <c:v>0.62823099999999998</c:v>
                </c:pt>
                <c:pt idx="8318">
                  <c:v>0.64788699999999999</c:v>
                </c:pt>
                <c:pt idx="8319">
                  <c:v>0.61692499999999995</c:v>
                </c:pt>
                <c:pt idx="8320">
                  <c:v>0.64030299999999996</c:v>
                </c:pt>
                <c:pt idx="8321">
                  <c:v>0.61817100000000003</c:v>
                </c:pt>
                <c:pt idx="8322">
                  <c:v>0.60853699999999999</c:v>
                </c:pt>
                <c:pt idx="8323">
                  <c:v>0.60324699999999998</c:v>
                </c:pt>
                <c:pt idx="8324">
                  <c:v>0.59112799999999999</c:v>
                </c:pt>
                <c:pt idx="8325">
                  <c:v>0.57875699999999997</c:v>
                </c:pt>
                <c:pt idx="8326">
                  <c:v>0.55514200000000002</c:v>
                </c:pt>
                <c:pt idx="8327">
                  <c:v>0.53120699999999998</c:v>
                </c:pt>
                <c:pt idx="8328">
                  <c:v>0.50016700000000003</c:v>
                </c:pt>
                <c:pt idx="8329">
                  <c:v>0.472798</c:v>
                </c:pt>
                <c:pt idx="8330">
                  <c:v>0.46038499999999999</c:v>
                </c:pt>
                <c:pt idx="8331">
                  <c:v>0.44296599999999997</c:v>
                </c:pt>
                <c:pt idx="8332">
                  <c:v>0.45019399999999998</c:v>
                </c:pt>
                <c:pt idx="8333">
                  <c:v>0.47668899999999997</c:v>
                </c:pt>
                <c:pt idx="8334">
                  <c:v>0.491618</c:v>
                </c:pt>
                <c:pt idx="8335">
                  <c:v>0.516845</c:v>
                </c:pt>
                <c:pt idx="8336">
                  <c:v>0.51671699999999998</c:v>
                </c:pt>
                <c:pt idx="8337">
                  <c:v>0.50477300000000003</c:v>
                </c:pt>
                <c:pt idx="8338">
                  <c:v>0.48776799999999998</c:v>
                </c:pt>
                <c:pt idx="8339">
                  <c:v>0.480659</c:v>
                </c:pt>
                <c:pt idx="8340">
                  <c:v>0.46338499999999999</c:v>
                </c:pt>
                <c:pt idx="8341">
                  <c:v>0.442521</c:v>
                </c:pt>
                <c:pt idx="8342">
                  <c:v>0.418711</c:v>
                </c:pt>
                <c:pt idx="8343">
                  <c:v>0.40031699999999998</c:v>
                </c:pt>
                <c:pt idx="8344">
                  <c:v>0.38425399999999998</c:v>
                </c:pt>
                <c:pt idx="8345">
                  <c:v>0.358408</c:v>
                </c:pt>
                <c:pt idx="8346">
                  <c:v>0.36977399999999999</c:v>
                </c:pt>
                <c:pt idx="8347">
                  <c:v>0.34689399999999998</c:v>
                </c:pt>
                <c:pt idx="8348">
                  <c:v>0.37502199999999997</c:v>
                </c:pt>
                <c:pt idx="8349">
                  <c:v>0.35470699999999999</c:v>
                </c:pt>
                <c:pt idx="8350">
                  <c:v>0.350773</c:v>
                </c:pt>
                <c:pt idx="8351">
                  <c:v>0.380079</c:v>
                </c:pt>
                <c:pt idx="8352">
                  <c:v>0.38144299999999998</c:v>
                </c:pt>
                <c:pt idx="8353">
                  <c:v>0.37853699999999996</c:v>
                </c:pt>
                <c:pt idx="8354">
                  <c:v>0.38080000000000003</c:v>
                </c:pt>
                <c:pt idx="8355">
                  <c:v>0.37271199999999999</c:v>
                </c:pt>
                <c:pt idx="8356">
                  <c:v>0.36400099999999996</c:v>
                </c:pt>
                <c:pt idx="8357">
                  <c:v>0.408638</c:v>
                </c:pt>
                <c:pt idx="8358">
                  <c:v>0.42283799999999999</c:v>
                </c:pt>
                <c:pt idx="8359">
                  <c:v>0.43228499999999997</c:v>
                </c:pt>
                <c:pt idx="8360">
                  <c:v>0.42635599999999996</c:v>
                </c:pt>
                <c:pt idx="8361">
                  <c:v>0.44520499999999996</c:v>
                </c:pt>
                <c:pt idx="8362">
                  <c:v>0.47598299999999999</c:v>
                </c:pt>
                <c:pt idx="8363">
                  <c:v>0.495834</c:v>
                </c:pt>
                <c:pt idx="8364">
                  <c:v>0.49195099999999997</c:v>
                </c:pt>
                <c:pt idx="8365">
                  <c:v>0.487346</c:v>
                </c:pt>
                <c:pt idx="8366">
                  <c:v>0.48722899999999997</c:v>
                </c:pt>
                <c:pt idx="8367">
                  <c:v>0.50289299999999992</c:v>
                </c:pt>
                <c:pt idx="8368">
                  <c:v>0.53366199999999997</c:v>
                </c:pt>
                <c:pt idx="8369">
                  <c:v>0.52461099999999994</c:v>
                </c:pt>
                <c:pt idx="8370">
                  <c:v>0.52761099999999994</c:v>
                </c:pt>
                <c:pt idx="8371">
                  <c:v>0.49450299999999997</c:v>
                </c:pt>
                <c:pt idx="8372">
                  <c:v>0.47901099999999996</c:v>
                </c:pt>
                <c:pt idx="8373">
                  <c:v>0.43181899999999995</c:v>
                </c:pt>
                <c:pt idx="8374">
                  <c:v>0.45144299999999998</c:v>
                </c:pt>
                <c:pt idx="8375">
                  <c:v>0.44554299999999997</c:v>
                </c:pt>
                <c:pt idx="8376">
                  <c:v>0.42746399999999996</c:v>
                </c:pt>
                <c:pt idx="8377">
                  <c:v>0.43531300000000001</c:v>
                </c:pt>
                <c:pt idx="8378">
                  <c:v>0.40287099999999998</c:v>
                </c:pt>
                <c:pt idx="8379">
                  <c:v>0.37170899999999996</c:v>
                </c:pt>
                <c:pt idx="8380">
                  <c:v>0.34842200000000001</c:v>
                </c:pt>
                <c:pt idx="8381">
                  <c:v>0.33510599999999996</c:v>
                </c:pt>
                <c:pt idx="8382">
                  <c:v>0.32487299999999997</c:v>
                </c:pt>
                <c:pt idx="8383">
                  <c:v>0.309006</c:v>
                </c:pt>
                <c:pt idx="8384">
                  <c:v>0.29278000000000004</c:v>
                </c:pt>
                <c:pt idx="8385">
                  <c:v>0.28840499999999997</c:v>
                </c:pt>
                <c:pt idx="8386">
                  <c:v>0.27335699999999996</c:v>
                </c:pt>
                <c:pt idx="8387">
                  <c:v>0.26799400000000001</c:v>
                </c:pt>
                <c:pt idx="8388">
                  <c:v>0.26264799999999999</c:v>
                </c:pt>
                <c:pt idx="8389">
                  <c:v>0.25101400000000001</c:v>
                </c:pt>
                <c:pt idx="8390">
                  <c:v>0.24540799999999999</c:v>
                </c:pt>
                <c:pt idx="8391">
                  <c:v>0.26270099999999996</c:v>
                </c:pt>
                <c:pt idx="8392">
                  <c:v>0.27688599999999997</c:v>
                </c:pt>
                <c:pt idx="8393">
                  <c:v>0.276806</c:v>
                </c:pt>
                <c:pt idx="8394">
                  <c:v>0.32828199999999996</c:v>
                </c:pt>
                <c:pt idx="8395">
                  <c:v>0.32924300000000001</c:v>
                </c:pt>
                <c:pt idx="8396">
                  <c:v>0.34529599999999999</c:v>
                </c:pt>
                <c:pt idx="8397">
                  <c:v>0.35226199999999996</c:v>
                </c:pt>
                <c:pt idx="8398">
                  <c:v>0.34595000000000004</c:v>
                </c:pt>
                <c:pt idx="8399">
                  <c:v>0.34945899999999996</c:v>
                </c:pt>
                <c:pt idx="8400">
                  <c:v>0.365954</c:v>
                </c:pt>
                <c:pt idx="8401">
                  <c:v>0.36435299999999998</c:v>
                </c:pt>
                <c:pt idx="8402">
                  <c:v>0.36758099999999999</c:v>
                </c:pt>
                <c:pt idx="8403">
                  <c:v>0.36126399999999997</c:v>
                </c:pt>
                <c:pt idx="8404">
                  <c:v>0.34318000000000004</c:v>
                </c:pt>
                <c:pt idx="8405">
                  <c:v>0.32010099999999997</c:v>
                </c:pt>
                <c:pt idx="8406">
                  <c:v>0.33713599999999999</c:v>
                </c:pt>
                <c:pt idx="8407">
                  <c:v>0.32488899999999998</c:v>
                </c:pt>
                <c:pt idx="8408">
                  <c:v>0.33185799999999999</c:v>
                </c:pt>
                <c:pt idx="8409">
                  <c:v>0.32139400000000001</c:v>
                </c:pt>
                <c:pt idx="8410">
                  <c:v>0.32365099999999997</c:v>
                </c:pt>
                <c:pt idx="8411">
                  <c:v>0.32689499999999999</c:v>
                </c:pt>
                <c:pt idx="8412">
                  <c:v>0.32695599999999997</c:v>
                </c:pt>
                <c:pt idx="8413">
                  <c:v>0.32865499999999997</c:v>
                </c:pt>
                <c:pt idx="8414">
                  <c:v>0.32283400000000001</c:v>
                </c:pt>
                <c:pt idx="8415">
                  <c:v>0.327237</c:v>
                </c:pt>
                <c:pt idx="8416">
                  <c:v>0.32188800000000001</c:v>
                </c:pt>
                <c:pt idx="8417">
                  <c:v>0.31201699999999999</c:v>
                </c:pt>
                <c:pt idx="8418">
                  <c:v>0.29879800000000001</c:v>
                </c:pt>
                <c:pt idx="8419">
                  <c:v>0.34610599999999997</c:v>
                </c:pt>
                <c:pt idx="8420">
                  <c:v>0.35015799999999997</c:v>
                </c:pt>
                <c:pt idx="8421">
                  <c:v>0.34140100000000001</c:v>
                </c:pt>
                <c:pt idx="8422">
                  <c:v>0.34193099999999998</c:v>
                </c:pt>
                <c:pt idx="8423">
                  <c:v>0.32956399999999997</c:v>
                </c:pt>
                <c:pt idx="8424">
                  <c:v>0.32665699999999998</c:v>
                </c:pt>
                <c:pt idx="8425">
                  <c:v>0.30924599999999997</c:v>
                </c:pt>
                <c:pt idx="8426">
                  <c:v>0.30430399999999996</c:v>
                </c:pt>
                <c:pt idx="8427">
                  <c:v>0.28359200000000001</c:v>
                </c:pt>
                <c:pt idx="8428">
                  <c:v>0.29009399999999996</c:v>
                </c:pt>
                <c:pt idx="8429">
                  <c:v>0.29527700000000001</c:v>
                </c:pt>
                <c:pt idx="8430">
                  <c:v>0.302483</c:v>
                </c:pt>
                <c:pt idx="8431">
                  <c:v>0.30410499999999996</c:v>
                </c:pt>
                <c:pt idx="8432">
                  <c:v>0.29436299999999999</c:v>
                </c:pt>
                <c:pt idx="8433">
                  <c:v>0.28920099999999999</c:v>
                </c:pt>
                <c:pt idx="8434">
                  <c:v>0.28471199999999997</c:v>
                </c:pt>
                <c:pt idx="8435">
                  <c:v>0.27595799999999998</c:v>
                </c:pt>
                <c:pt idx="8436">
                  <c:v>0.27497499999999997</c:v>
                </c:pt>
                <c:pt idx="8437">
                  <c:v>0.27125000000000005</c:v>
                </c:pt>
                <c:pt idx="8438">
                  <c:v>0.26382800000000001</c:v>
                </c:pt>
                <c:pt idx="8439">
                  <c:v>0.27507199999999998</c:v>
                </c:pt>
                <c:pt idx="8440">
                  <c:v>0.26219399999999998</c:v>
                </c:pt>
                <c:pt idx="8441">
                  <c:v>0.26136300000000001</c:v>
                </c:pt>
                <c:pt idx="8442">
                  <c:v>0.253135</c:v>
                </c:pt>
                <c:pt idx="8443">
                  <c:v>0.24783000000000002</c:v>
                </c:pt>
                <c:pt idx="8444">
                  <c:v>0.24553899999999998</c:v>
                </c:pt>
                <c:pt idx="8445">
                  <c:v>0.248972</c:v>
                </c:pt>
                <c:pt idx="8446">
                  <c:v>0.25067699999999998</c:v>
                </c:pt>
                <c:pt idx="8447">
                  <c:v>0.24882000000000001</c:v>
                </c:pt>
                <c:pt idx="8448">
                  <c:v>0.24788499999999999</c:v>
                </c:pt>
                <c:pt idx="8449">
                  <c:v>0.23396399999999998</c:v>
                </c:pt>
                <c:pt idx="8450">
                  <c:v>0.27986800000000001</c:v>
                </c:pt>
                <c:pt idx="8451">
                  <c:v>0.29905899999999996</c:v>
                </c:pt>
                <c:pt idx="8452">
                  <c:v>0.298647</c:v>
                </c:pt>
                <c:pt idx="8453">
                  <c:v>0.28930299999999998</c:v>
                </c:pt>
                <c:pt idx="8454">
                  <c:v>0.27824599999999999</c:v>
                </c:pt>
                <c:pt idx="8455">
                  <c:v>0.30726700000000001</c:v>
                </c:pt>
                <c:pt idx="8456">
                  <c:v>0.332619</c:v>
                </c:pt>
                <c:pt idx="8457">
                  <c:v>0.33765299999999998</c:v>
                </c:pt>
                <c:pt idx="8458">
                  <c:v>0.35372300000000001</c:v>
                </c:pt>
                <c:pt idx="8459">
                  <c:v>0.35441499999999998</c:v>
                </c:pt>
                <c:pt idx="8460">
                  <c:v>0.38919899999999996</c:v>
                </c:pt>
                <c:pt idx="8461">
                  <c:v>0.383355</c:v>
                </c:pt>
                <c:pt idx="8462">
                  <c:v>0.38421000000000005</c:v>
                </c:pt>
                <c:pt idx="8463">
                  <c:v>0.36482000000000003</c:v>
                </c:pt>
                <c:pt idx="8464">
                  <c:v>0.36759500000000001</c:v>
                </c:pt>
                <c:pt idx="8465">
                  <c:v>0.346995</c:v>
                </c:pt>
                <c:pt idx="8466">
                  <c:v>0.345217</c:v>
                </c:pt>
                <c:pt idx="8467">
                  <c:v>0.36409900000000001</c:v>
                </c:pt>
                <c:pt idx="8468">
                  <c:v>0.36254599999999998</c:v>
                </c:pt>
                <c:pt idx="8469">
                  <c:v>0.36867299999999997</c:v>
                </c:pt>
                <c:pt idx="8470">
                  <c:v>0.37274499999999999</c:v>
                </c:pt>
                <c:pt idx="8471">
                  <c:v>0.35265199999999997</c:v>
                </c:pt>
                <c:pt idx="8472">
                  <c:v>0.35569899999999999</c:v>
                </c:pt>
                <c:pt idx="8473">
                  <c:v>0.40353600000000001</c:v>
                </c:pt>
                <c:pt idx="8474">
                  <c:v>0.41142099999999998</c:v>
                </c:pt>
                <c:pt idx="8475">
                  <c:v>0.40380099999999997</c:v>
                </c:pt>
                <c:pt idx="8476">
                  <c:v>0.39604499999999998</c:v>
                </c:pt>
                <c:pt idx="8477">
                  <c:v>0.44414199999999998</c:v>
                </c:pt>
                <c:pt idx="8478">
                  <c:v>0.45316399999999996</c:v>
                </c:pt>
                <c:pt idx="8479">
                  <c:v>0.44436100000000001</c:v>
                </c:pt>
                <c:pt idx="8480">
                  <c:v>0.427927</c:v>
                </c:pt>
                <c:pt idx="8481">
                  <c:v>0.43682000000000004</c:v>
                </c:pt>
                <c:pt idx="8482">
                  <c:v>0.42976399999999998</c:v>
                </c:pt>
                <c:pt idx="8483">
                  <c:v>0.44280199999999997</c:v>
                </c:pt>
                <c:pt idx="8484">
                  <c:v>0.45242299999999996</c:v>
                </c:pt>
                <c:pt idx="8485">
                  <c:v>0.44733000000000006</c:v>
                </c:pt>
                <c:pt idx="8486">
                  <c:v>0.44296399999999997</c:v>
                </c:pt>
                <c:pt idx="8487">
                  <c:v>0.43391599999999997</c:v>
                </c:pt>
                <c:pt idx="8488">
                  <c:v>0.41414899999999999</c:v>
                </c:pt>
                <c:pt idx="8489">
                  <c:v>0.39173799999999998</c:v>
                </c:pt>
                <c:pt idx="8490">
                  <c:v>0.37457299999999999</c:v>
                </c:pt>
                <c:pt idx="8491">
                  <c:v>0.35444699999999996</c:v>
                </c:pt>
                <c:pt idx="8492">
                  <c:v>0.38753099999999996</c:v>
                </c:pt>
                <c:pt idx="8493">
                  <c:v>0.38431000000000004</c:v>
                </c:pt>
                <c:pt idx="8494">
                  <c:v>0.384579</c:v>
                </c:pt>
                <c:pt idx="8495">
                  <c:v>0.36945600000000001</c:v>
                </c:pt>
                <c:pt idx="8496">
                  <c:v>0.395144</c:v>
                </c:pt>
                <c:pt idx="8497">
                  <c:v>0.39847399999999999</c:v>
                </c:pt>
                <c:pt idx="8498">
                  <c:v>0.38797099999999995</c:v>
                </c:pt>
                <c:pt idx="8499">
                  <c:v>0.37232399999999999</c:v>
                </c:pt>
                <c:pt idx="8500">
                  <c:v>0.35780299999999998</c:v>
                </c:pt>
                <c:pt idx="8501">
                  <c:v>0.359288</c:v>
                </c:pt>
                <c:pt idx="8502">
                  <c:v>0.41078100000000001</c:v>
                </c:pt>
                <c:pt idx="8503">
                  <c:v>0.40994900000000001</c:v>
                </c:pt>
                <c:pt idx="8504">
                  <c:v>0.40241499999999997</c:v>
                </c:pt>
                <c:pt idx="8505">
                  <c:v>0.39737699999999998</c:v>
                </c:pt>
                <c:pt idx="8506">
                  <c:v>0.38123099999999999</c:v>
                </c:pt>
                <c:pt idx="8507">
                  <c:v>0.37260699999999997</c:v>
                </c:pt>
                <c:pt idx="8508">
                  <c:v>0.34978599999999999</c:v>
                </c:pt>
                <c:pt idx="8509">
                  <c:v>0.32260499999999998</c:v>
                </c:pt>
                <c:pt idx="8510">
                  <c:v>0.29833299999999996</c:v>
                </c:pt>
                <c:pt idx="8511">
                  <c:v>0.28888799999999998</c:v>
                </c:pt>
                <c:pt idx="8512">
                  <c:v>0.267235</c:v>
                </c:pt>
                <c:pt idx="8513">
                  <c:v>0.24840000000000001</c:v>
                </c:pt>
                <c:pt idx="8514">
                  <c:v>0.22914099999999998</c:v>
                </c:pt>
                <c:pt idx="8515">
                  <c:v>0.23310599999999998</c:v>
                </c:pt>
                <c:pt idx="8516">
                  <c:v>0.232875</c:v>
                </c:pt>
                <c:pt idx="8517">
                  <c:v>0.22440099999999999</c:v>
                </c:pt>
                <c:pt idx="8518">
                  <c:v>0.21524799999999999</c:v>
                </c:pt>
                <c:pt idx="8519">
                  <c:v>0.202817</c:v>
                </c:pt>
                <c:pt idx="8520">
                  <c:v>0.191829</c:v>
                </c:pt>
                <c:pt idx="8521">
                  <c:v>0.194102</c:v>
                </c:pt>
                <c:pt idx="8522">
                  <c:v>0.19214000000000001</c:v>
                </c:pt>
                <c:pt idx="8523">
                  <c:v>0.19029199999999999</c:v>
                </c:pt>
                <c:pt idx="8524">
                  <c:v>0.19323499999999999</c:v>
                </c:pt>
                <c:pt idx="8525">
                  <c:v>0.18587399999999998</c:v>
                </c:pt>
                <c:pt idx="8526">
                  <c:v>0.205322</c:v>
                </c:pt>
                <c:pt idx="8527">
                  <c:v>0.15520699999999998</c:v>
                </c:pt>
                <c:pt idx="8528">
                  <c:v>0.15427399999999999</c:v>
                </c:pt>
                <c:pt idx="8529">
                  <c:v>0.15452399999999999</c:v>
                </c:pt>
                <c:pt idx="8530">
                  <c:v>0.16251699999999999</c:v>
                </c:pt>
                <c:pt idx="8531">
                  <c:v>0.16406299999999999</c:v>
                </c:pt>
                <c:pt idx="8532">
                  <c:v>0.15973299999999999</c:v>
                </c:pt>
                <c:pt idx="8533">
                  <c:v>0.165913</c:v>
                </c:pt>
                <c:pt idx="8534">
                  <c:v>0.17377799999999999</c:v>
                </c:pt>
                <c:pt idx="8535">
                  <c:v>0.172099</c:v>
                </c:pt>
                <c:pt idx="8536">
                  <c:v>0.16700099999999998</c:v>
                </c:pt>
                <c:pt idx="8537">
                  <c:v>0.15251699999999999</c:v>
                </c:pt>
                <c:pt idx="8538">
                  <c:v>0.14873899999999998</c:v>
                </c:pt>
                <c:pt idx="8539">
                  <c:v>0.13680699999999998</c:v>
                </c:pt>
                <c:pt idx="8540">
                  <c:v>0.166717</c:v>
                </c:pt>
                <c:pt idx="8541">
                  <c:v>0.167543</c:v>
                </c:pt>
                <c:pt idx="8542">
                  <c:v>0.175562</c:v>
                </c:pt>
                <c:pt idx="8543">
                  <c:v>0.16250799999999999</c:v>
                </c:pt>
                <c:pt idx="8544">
                  <c:v>0.157472</c:v>
                </c:pt>
                <c:pt idx="8545">
                  <c:v>0.153362</c:v>
                </c:pt>
                <c:pt idx="8546">
                  <c:v>0.13972000000000001</c:v>
                </c:pt>
                <c:pt idx="8547">
                  <c:v>0.14383799999999999</c:v>
                </c:pt>
                <c:pt idx="8548">
                  <c:v>0.14426</c:v>
                </c:pt>
                <c:pt idx="8549">
                  <c:v>0.12897799999999998</c:v>
                </c:pt>
                <c:pt idx="8550">
                  <c:v>0.125947</c:v>
                </c:pt>
                <c:pt idx="8551">
                  <c:v>0.119057</c:v>
                </c:pt>
                <c:pt idx="8552">
                  <c:v>0.11948499999999999</c:v>
                </c:pt>
                <c:pt idx="8553">
                  <c:v>0.11798399999999999</c:v>
                </c:pt>
                <c:pt idx="8554">
                  <c:v>0.113605</c:v>
                </c:pt>
                <c:pt idx="8555">
                  <c:v>0.12596000000000002</c:v>
                </c:pt>
                <c:pt idx="8556">
                  <c:v>0.114366</c:v>
                </c:pt>
                <c:pt idx="8557">
                  <c:v>0.115672</c:v>
                </c:pt>
                <c:pt idx="8558">
                  <c:v>0.11199199999999999</c:v>
                </c:pt>
                <c:pt idx="8559">
                  <c:v>0.12667300000000001</c:v>
                </c:pt>
                <c:pt idx="8560">
                  <c:v>0.11855099999999999</c:v>
                </c:pt>
                <c:pt idx="8561">
                  <c:v>0.10774199999999999</c:v>
                </c:pt>
                <c:pt idx="8562">
                  <c:v>0.11358000000000001</c:v>
                </c:pt>
                <c:pt idx="8563">
                  <c:v>0.12270399999999999</c:v>
                </c:pt>
                <c:pt idx="8564">
                  <c:v>0.125754</c:v>
                </c:pt>
                <c:pt idx="8565">
                  <c:v>0.12623199999999998</c:v>
                </c:pt>
                <c:pt idx="8566">
                  <c:v>0.130382</c:v>
                </c:pt>
                <c:pt idx="8567">
                  <c:v>0.120741</c:v>
                </c:pt>
                <c:pt idx="8568">
                  <c:v>0.12661600000000001</c:v>
                </c:pt>
                <c:pt idx="8569">
                  <c:v>0.12763099999999999</c:v>
                </c:pt>
                <c:pt idx="8570">
                  <c:v>0.13869399999999998</c:v>
                </c:pt>
                <c:pt idx="8571">
                  <c:v>0.13603499999999999</c:v>
                </c:pt>
                <c:pt idx="8572">
                  <c:v>0.13927</c:v>
                </c:pt>
                <c:pt idx="8573">
                  <c:v>0.13368099999999999</c:v>
                </c:pt>
                <c:pt idx="8574">
                  <c:v>0.127358</c:v>
                </c:pt>
                <c:pt idx="8575">
                  <c:v>0.110425</c:v>
                </c:pt>
                <c:pt idx="8576">
                  <c:v>0.11527000000000001</c:v>
                </c:pt>
                <c:pt idx="8577">
                  <c:v>0.12861599999999998</c:v>
                </c:pt>
                <c:pt idx="8578">
                  <c:v>0.14111599999999999</c:v>
                </c:pt>
                <c:pt idx="8579">
                  <c:v>0.13945099999999999</c:v>
                </c:pt>
                <c:pt idx="8580">
                  <c:v>0.14512700000000001</c:v>
                </c:pt>
                <c:pt idx="8581">
                  <c:v>0.13958399999999999</c:v>
                </c:pt>
                <c:pt idx="8582">
                  <c:v>0.13803099999999999</c:v>
                </c:pt>
                <c:pt idx="8583">
                  <c:v>0.141871</c:v>
                </c:pt>
                <c:pt idx="8584">
                  <c:v>0.13300799999999999</c:v>
                </c:pt>
                <c:pt idx="8585">
                  <c:v>0.11720699999999999</c:v>
                </c:pt>
                <c:pt idx="8586">
                  <c:v>0.12196899999999999</c:v>
                </c:pt>
                <c:pt idx="8587">
                  <c:v>0.107112</c:v>
                </c:pt>
                <c:pt idx="8588">
                  <c:v>9.6823999999999993E-2</c:v>
                </c:pt>
                <c:pt idx="8589">
                  <c:v>9.0593999999999994E-2</c:v>
                </c:pt>
                <c:pt idx="8590">
                  <c:v>8.1403000000000003E-2</c:v>
                </c:pt>
                <c:pt idx="8591">
                  <c:v>6.5780999999999992E-2</c:v>
                </c:pt>
                <c:pt idx="8592">
                  <c:v>6.4073999999999992E-2</c:v>
                </c:pt>
                <c:pt idx="8593">
                  <c:v>7.0320000000000008E-2</c:v>
                </c:pt>
                <c:pt idx="8594">
                  <c:v>5.7451999999999996E-2</c:v>
                </c:pt>
                <c:pt idx="8595">
                  <c:v>5.5500999999999995E-2</c:v>
                </c:pt>
                <c:pt idx="8596">
                  <c:v>5.9554999999999997E-2</c:v>
                </c:pt>
                <c:pt idx="8597">
                  <c:v>5.3883999999999994E-2</c:v>
                </c:pt>
                <c:pt idx="8598">
                  <c:v>5.1018000000000001E-2</c:v>
                </c:pt>
                <c:pt idx="8599">
                  <c:v>4.7001999999999995E-2</c:v>
                </c:pt>
                <c:pt idx="8600">
                  <c:v>4.2671999999999995E-2</c:v>
                </c:pt>
                <c:pt idx="8601">
                  <c:v>4.2980999999999998E-2</c:v>
                </c:pt>
                <c:pt idx="8602">
                  <c:v>4.0147999999999996E-2</c:v>
                </c:pt>
                <c:pt idx="8603">
                  <c:v>2.7878999999999998E-2</c:v>
                </c:pt>
                <c:pt idx="8604">
                  <c:v>2.8157999999999999E-2</c:v>
                </c:pt>
                <c:pt idx="8605">
                  <c:v>2.6386E-2</c:v>
                </c:pt>
                <c:pt idx="8606">
                  <c:v>2.3938999999999998E-2</c:v>
                </c:pt>
                <c:pt idx="8607">
                  <c:v>1.8221999999999999E-2</c:v>
                </c:pt>
                <c:pt idx="8608">
                  <c:v>2.0447999999999997E-2</c:v>
                </c:pt>
                <c:pt idx="8609">
                  <c:v>2.2764E-2</c:v>
                </c:pt>
                <c:pt idx="8610">
                  <c:v>1.9816E-2</c:v>
                </c:pt>
                <c:pt idx="8611">
                  <c:v>2.6751999999999998E-2</c:v>
                </c:pt>
                <c:pt idx="8612">
                  <c:v>3.6664999999999996E-2</c:v>
                </c:pt>
                <c:pt idx="8613">
                  <c:v>4.1357999999999999E-2</c:v>
                </c:pt>
                <c:pt idx="8614">
                  <c:v>4.6446000000000001E-2</c:v>
                </c:pt>
                <c:pt idx="8615">
                  <c:v>4.8437000000000001E-2</c:v>
                </c:pt>
                <c:pt idx="8616">
                  <c:v>3.9507E-2</c:v>
                </c:pt>
                <c:pt idx="8617">
                  <c:v>3.9448999999999998E-2</c:v>
                </c:pt>
                <c:pt idx="8618">
                  <c:v>3.8690000000000002E-2</c:v>
                </c:pt>
                <c:pt idx="8619">
                  <c:v>4.0503999999999998E-2</c:v>
                </c:pt>
                <c:pt idx="8620">
                  <c:v>4.0392999999999998E-2</c:v>
                </c:pt>
                <c:pt idx="8621">
                  <c:v>4.1480000000000003E-2</c:v>
                </c:pt>
                <c:pt idx="8622">
                  <c:v>4.2394999999999995E-2</c:v>
                </c:pt>
                <c:pt idx="8623">
                  <c:v>3.9613999999999996E-2</c:v>
                </c:pt>
                <c:pt idx="8624">
                  <c:v>3.6105999999999999E-2</c:v>
                </c:pt>
                <c:pt idx="8625">
                  <c:v>3.4588000000000001E-2</c:v>
                </c:pt>
                <c:pt idx="8626">
                  <c:v>3.5392E-2</c:v>
                </c:pt>
                <c:pt idx="8627">
                  <c:v>4.2928999999999995E-2</c:v>
                </c:pt>
                <c:pt idx="8628">
                  <c:v>4.6747999999999998E-2</c:v>
                </c:pt>
                <c:pt idx="8629">
                  <c:v>4.9565999999999999E-2</c:v>
                </c:pt>
                <c:pt idx="8630">
                  <c:v>5.3392999999999996E-2</c:v>
                </c:pt>
                <c:pt idx="8631">
                  <c:v>6.4855999999999997E-2</c:v>
                </c:pt>
                <c:pt idx="8632">
                  <c:v>8.0130999999999994E-2</c:v>
                </c:pt>
                <c:pt idx="8633">
                  <c:v>0.11074299999999999</c:v>
                </c:pt>
                <c:pt idx="8634">
                  <c:v>0.128442</c:v>
                </c:pt>
                <c:pt idx="8635">
                  <c:v>0.13992599999999999</c:v>
                </c:pt>
                <c:pt idx="8636">
                  <c:v>0.14432599999999998</c:v>
                </c:pt>
                <c:pt idx="8637">
                  <c:v>0.14682100000000001</c:v>
                </c:pt>
                <c:pt idx="8638">
                  <c:v>0.14411499999999999</c:v>
                </c:pt>
                <c:pt idx="8639">
                  <c:v>0.14036000000000001</c:v>
                </c:pt>
                <c:pt idx="8640">
                  <c:v>0.134606</c:v>
                </c:pt>
                <c:pt idx="8641">
                  <c:v>0.12877000000000002</c:v>
                </c:pt>
                <c:pt idx="8642">
                  <c:v>0.12177299999999999</c:v>
                </c:pt>
                <c:pt idx="8643">
                  <c:v>0.109191</c:v>
                </c:pt>
                <c:pt idx="8644">
                  <c:v>0.106088</c:v>
                </c:pt>
                <c:pt idx="8645">
                  <c:v>9.8607E-2</c:v>
                </c:pt>
                <c:pt idx="8646">
                  <c:v>0.115268</c:v>
                </c:pt>
                <c:pt idx="8647">
                  <c:v>0.11999799999999999</c:v>
                </c:pt>
                <c:pt idx="8648">
                  <c:v>0.115302</c:v>
                </c:pt>
                <c:pt idx="8649">
                  <c:v>0.13986399999999999</c:v>
                </c:pt>
                <c:pt idx="8650">
                  <c:v>0.15227000000000002</c:v>
                </c:pt>
                <c:pt idx="8651">
                  <c:v>0.15788099999999999</c:v>
                </c:pt>
                <c:pt idx="8652">
                  <c:v>0.165212</c:v>
                </c:pt>
                <c:pt idx="8653">
                  <c:v>0.16791899999999998</c:v>
                </c:pt>
                <c:pt idx="8654">
                  <c:v>0.17436000000000001</c:v>
                </c:pt>
                <c:pt idx="8655">
                  <c:v>0.159024</c:v>
                </c:pt>
                <c:pt idx="8656">
                  <c:v>0.161356</c:v>
                </c:pt>
                <c:pt idx="8657">
                  <c:v>0.15893399999999999</c:v>
                </c:pt>
                <c:pt idx="8658">
                  <c:v>0.14852099999999999</c:v>
                </c:pt>
                <c:pt idx="8659">
                  <c:v>0.13103699999999999</c:v>
                </c:pt>
                <c:pt idx="8660">
                  <c:v>0.118923</c:v>
                </c:pt>
                <c:pt idx="8661">
                  <c:v>0.11053299999999999</c:v>
                </c:pt>
                <c:pt idx="8662">
                  <c:v>9.5050000000000009E-2</c:v>
                </c:pt>
                <c:pt idx="8663">
                  <c:v>0.10340099999999999</c:v>
                </c:pt>
                <c:pt idx="8664">
                  <c:v>0.11228399999999999</c:v>
                </c:pt>
                <c:pt idx="8665">
                  <c:v>0.12086799999999999</c:v>
                </c:pt>
                <c:pt idx="8666">
                  <c:v>0.12271599999999999</c:v>
                </c:pt>
                <c:pt idx="8667">
                  <c:v>0.114745</c:v>
                </c:pt>
                <c:pt idx="8668">
                  <c:v>0.124329</c:v>
                </c:pt>
                <c:pt idx="8669">
                  <c:v>0.12074599999999999</c:v>
                </c:pt>
                <c:pt idx="8670">
                  <c:v>0.12822600000000001</c:v>
                </c:pt>
                <c:pt idx="8671">
                  <c:v>0.12201899999999999</c:v>
                </c:pt>
                <c:pt idx="8672">
                  <c:v>0.10813199999999999</c:v>
                </c:pt>
                <c:pt idx="8673">
                  <c:v>0.103339</c:v>
                </c:pt>
                <c:pt idx="8674">
                  <c:v>0.10233299999999999</c:v>
                </c:pt>
                <c:pt idx="8675">
                  <c:v>9.9757999999999999E-2</c:v>
                </c:pt>
                <c:pt idx="8676">
                  <c:v>0.11230599999999999</c:v>
                </c:pt>
                <c:pt idx="8677">
                  <c:v>0.12546099999999999</c:v>
                </c:pt>
                <c:pt idx="8678">
                  <c:v>0.141041</c:v>
                </c:pt>
                <c:pt idx="8679">
                  <c:v>0.134107</c:v>
                </c:pt>
                <c:pt idx="8680">
                  <c:v>0.145201</c:v>
                </c:pt>
                <c:pt idx="8681">
                  <c:v>0.14132400000000001</c:v>
                </c:pt>
                <c:pt idx="8682">
                  <c:v>0.14305099999999998</c:v>
                </c:pt>
                <c:pt idx="8683">
                  <c:v>0.139874</c:v>
                </c:pt>
                <c:pt idx="8684">
                  <c:v>0.123499</c:v>
                </c:pt>
                <c:pt idx="8685">
                  <c:v>0.13006199999999998</c:v>
                </c:pt>
                <c:pt idx="8686">
                  <c:v>0.13378099999999998</c:v>
                </c:pt>
                <c:pt idx="8687">
                  <c:v>0.136791</c:v>
                </c:pt>
                <c:pt idx="8688">
                  <c:v>0.136326</c:v>
                </c:pt>
                <c:pt idx="8689">
                  <c:v>0.14721399999999998</c:v>
                </c:pt>
                <c:pt idx="8690">
                  <c:v>0.134768</c:v>
                </c:pt>
                <c:pt idx="8691">
                  <c:v>0.115703</c:v>
                </c:pt>
                <c:pt idx="8692">
                  <c:v>0.115981</c:v>
                </c:pt>
                <c:pt idx="8693">
                  <c:v>0.109014</c:v>
                </c:pt>
                <c:pt idx="8694">
                  <c:v>0.101244</c:v>
                </c:pt>
                <c:pt idx="8695">
                  <c:v>9.2258999999999994E-2</c:v>
                </c:pt>
                <c:pt idx="8696">
                  <c:v>7.3172000000000001E-2</c:v>
                </c:pt>
                <c:pt idx="8697">
                  <c:v>7.3691999999999994E-2</c:v>
                </c:pt>
                <c:pt idx="8698">
                  <c:v>6.5861000000000003E-2</c:v>
                </c:pt>
                <c:pt idx="8699">
                  <c:v>5.4490999999999998E-2</c:v>
                </c:pt>
                <c:pt idx="8700">
                  <c:v>5.1514999999999998E-2</c:v>
                </c:pt>
                <c:pt idx="8701">
                  <c:v>4.3817999999999996E-2</c:v>
                </c:pt>
                <c:pt idx="8702">
                  <c:v>3.5222999999999997E-2</c:v>
                </c:pt>
                <c:pt idx="8703">
                  <c:v>3.2517999999999998E-2</c:v>
                </c:pt>
                <c:pt idx="8704">
                  <c:v>3.1341000000000001E-2</c:v>
                </c:pt>
                <c:pt idx="8705">
                  <c:v>2.5294999999999998E-2</c:v>
                </c:pt>
                <c:pt idx="8706">
                  <c:v>2.1471000000000001E-2</c:v>
                </c:pt>
                <c:pt idx="8707">
                  <c:v>1.9576E-2</c:v>
                </c:pt>
                <c:pt idx="8708">
                  <c:v>1.7391E-2</c:v>
                </c:pt>
                <c:pt idx="8709">
                  <c:v>1.4882999999999999E-2</c:v>
                </c:pt>
                <c:pt idx="8710">
                  <c:v>1.3163999999999999E-2</c:v>
                </c:pt>
                <c:pt idx="8711">
                  <c:v>1.5841999999999998E-2</c:v>
                </c:pt>
                <c:pt idx="8712">
                  <c:v>1.3013E-2</c:v>
                </c:pt>
                <c:pt idx="8713">
                  <c:v>1.1288999999999999E-2</c:v>
                </c:pt>
                <c:pt idx="8714">
                  <c:v>1.0501E-2</c:v>
                </c:pt>
                <c:pt idx="8715">
                  <c:v>9.3329999999999993E-3</c:v>
                </c:pt>
                <c:pt idx="8716">
                  <c:v>7.8560000000000001E-3</c:v>
                </c:pt>
                <c:pt idx="8717">
                  <c:v>8.09E-3</c:v>
                </c:pt>
                <c:pt idx="8718">
                  <c:v>8.9610000000000002E-3</c:v>
                </c:pt>
                <c:pt idx="8719">
                  <c:v>9.0709999999999992E-3</c:v>
                </c:pt>
                <c:pt idx="8720">
                  <c:v>1.1670000000000002E-2</c:v>
                </c:pt>
                <c:pt idx="8721">
                  <c:v>1.915E-2</c:v>
                </c:pt>
                <c:pt idx="8722">
                  <c:v>2.1003999999999998E-2</c:v>
                </c:pt>
                <c:pt idx="8723">
                  <c:v>2.9401E-2</c:v>
                </c:pt>
                <c:pt idx="8724">
                  <c:v>4.4349E-2</c:v>
                </c:pt>
                <c:pt idx="8725">
                  <c:v>5.0701999999999997E-2</c:v>
                </c:pt>
                <c:pt idx="8726">
                  <c:v>5.5368000000000001E-2</c:v>
                </c:pt>
                <c:pt idx="8727">
                  <c:v>6.2334999999999995E-2</c:v>
                </c:pt>
                <c:pt idx="8728">
                  <c:v>6.6621E-2</c:v>
                </c:pt>
                <c:pt idx="8729">
                  <c:v>6.1032999999999997E-2</c:v>
                </c:pt>
                <c:pt idx="8730">
                  <c:v>6.0196E-2</c:v>
                </c:pt>
                <c:pt idx="8731">
                  <c:v>0.111566</c:v>
                </c:pt>
                <c:pt idx="8732">
                  <c:v>0.141869</c:v>
                </c:pt>
                <c:pt idx="8733">
                  <c:v>0.165157</c:v>
                </c:pt>
                <c:pt idx="8734">
                  <c:v>0.171627</c:v>
                </c:pt>
                <c:pt idx="8735">
                  <c:v>0.16608799999999999</c:v>
                </c:pt>
                <c:pt idx="8736">
                  <c:v>0.158383</c:v>
                </c:pt>
                <c:pt idx="8737">
                  <c:v>0.16239599999999998</c:v>
                </c:pt>
                <c:pt idx="8738">
                  <c:v>0.16384399999999999</c:v>
                </c:pt>
                <c:pt idx="8739">
                  <c:v>0.15056799999999998</c:v>
                </c:pt>
                <c:pt idx="8740">
                  <c:v>0.16156399999999999</c:v>
                </c:pt>
                <c:pt idx="8741">
                  <c:v>0.15054599999999999</c:v>
                </c:pt>
                <c:pt idx="8742">
                  <c:v>0.14714000000000002</c:v>
                </c:pt>
                <c:pt idx="8743">
                  <c:v>0.13604000000000002</c:v>
                </c:pt>
                <c:pt idx="8744">
                  <c:v>0.11828799999999999</c:v>
                </c:pt>
                <c:pt idx="8745">
                  <c:v>0.106364</c:v>
                </c:pt>
                <c:pt idx="8746">
                  <c:v>0.104228</c:v>
                </c:pt>
                <c:pt idx="8747">
                  <c:v>0.109238</c:v>
                </c:pt>
                <c:pt idx="8748">
                  <c:v>0.103382</c:v>
                </c:pt>
                <c:pt idx="8749">
                  <c:v>0.10040099999999999</c:v>
                </c:pt>
                <c:pt idx="8750">
                  <c:v>9.0854999999999991E-2</c:v>
                </c:pt>
                <c:pt idx="8751">
                  <c:v>8.8200000000000001E-2</c:v>
                </c:pt>
                <c:pt idx="8752">
                  <c:v>7.8533999999999993E-2</c:v>
                </c:pt>
                <c:pt idx="8753">
                  <c:v>6.5490000000000007E-2</c:v>
                </c:pt>
                <c:pt idx="8754">
                  <c:v>5.8066E-2</c:v>
                </c:pt>
                <c:pt idx="8755">
                  <c:v>6.0714999999999998E-2</c:v>
                </c:pt>
                <c:pt idx="8756">
                  <c:v>5.3931E-2</c:v>
                </c:pt>
                <c:pt idx="8757">
                  <c:v>4.5400999999999997E-2</c:v>
                </c:pt>
                <c:pt idx="8758">
                  <c:v>4.0357999999999998E-2</c:v>
                </c:pt>
                <c:pt idx="8759">
                  <c:v>3.5630000000000002E-2</c:v>
                </c:pt>
                <c:pt idx="8760">
                  <c:v>3.0825999999999999E-2</c:v>
                </c:pt>
                <c:pt idx="8761">
                  <c:v>3.2947999999999998E-2</c:v>
                </c:pt>
                <c:pt idx="8762">
                  <c:v>2.5350999999999999E-2</c:v>
                </c:pt>
                <c:pt idx="8763">
                  <c:v>1.8388999999999999E-2</c:v>
                </c:pt>
                <c:pt idx="8764">
                  <c:v>1.6146999999999998E-2</c:v>
                </c:pt>
                <c:pt idx="8765">
                  <c:v>1.1172E-2</c:v>
                </c:pt>
                <c:pt idx="8766">
                  <c:v>9.606E-3</c:v>
                </c:pt>
                <c:pt idx="8767">
                  <c:v>7.7989999999999995E-3</c:v>
                </c:pt>
                <c:pt idx="8768">
                  <c:v>7.0629999999999998E-3</c:v>
                </c:pt>
                <c:pt idx="8769">
                  <c:v>6.5490000000000001E-3</c:v>
                </c:pt>
                <c:pt idx="8770">
                  <c:v>5.7209999999999995E-3</c:v>
                </c:pt>
                <c:pt idx="8771">
                  <c:v>5.0279999999999995E-3</c:v>
                </c:pt>
                <c:pt idx="8772">
                  <c:v>5.8009999999999997E-3</c:v>
                </c:pt>
                <c:pt idx="8773">
                  <c:v>5.3959999999999998E-3</c:v>
                </c:pt>
                <c:pt idx="8774">
                  <c:v>4.7100000000000006E-3</c:v>
                </c:pt>
                <c:pt idx="8775">
                  <c:v>4.5369999999999994E-3</c:v>
                </c:pt>
                <c:pt idx="8776">
                  <c:v>4.1240000000000001E-3</c:v>
                </c:pt>
                <c:pt idx="8777">
                  <c:v>3.8079999999999998E-3</c:v>
                </c:pt>
                <c:pt idx="8778">
                  <c:v>3.656E-3</c:v>
                </c:pt>
                <c:pt idx="8779">
                  <c:v>1.1464999999999999E-2</c:v>
                </c:pt>
                <c:pt idx="8780">
                  <c:v>1.5757E-2</c:v>
                </c:pt>
                <c:pt idx="8781">
                  <c:v>1.4045E-2</c:v>
                </c:pt>
                <c:pt idx="8782">
                  <c:v>1.4704E-2</c:v>
                </c:pt>
                <c:pt idx="8783">
                  <c:v>1.7176999999999998E-2</c:v>
                </c:pt>
                <c:pt idx="8784">
                  <c:v>1.5377E-2</c:v>
                </c:pt>
                <c:pt idx="8785">
                  <c:v>1.3169E-2</c:v>
                </c:pt>
                <c:pt idx="8786">
                  <c:v>1.2992999999999999E-2</c:v>
                </c:pt>
                <c:pt idx="8787">
                  <c:v>1.1856999999999999E-2</c:v>
                </c:pt>
                <c:pt idx="8788">
                  <c:v>1.0222E-2</c:v>
                </c:pt>
                <c:pt idx="8789">
                  <c:v>1.8948E-2</c:v>
                </c:pt>
                <c:pt idx="8790">
                  <c:v>1.7700999999999998E-2</c:v>
                </c:pt>
                <c:pt idx="8791">
                  <c:v>1.9011E-2</c:v>
                </c:pt>
                <c:pt idx="8792">
                  <c:v>1.5143999999999999E-2</c:v>
                </c:pt>
                <c:pt idx="8793">
                  <c:v>1.7596999999999998E-2</c:v>
                </c:pt>
                <c:pt idx="8794">
                  <c:v>1.5694E-2</c:v>
                </c:pt>
                <c:pt idx="8795">
                  <c:v>6.8009999999999998E-3</c:v>
                </c:pt>
                <c:pt idx="8796">
                  <c:v>1.1967E-2</c:v>
                </c:pt>
                <c:pt idx="8797">
                  <c:v>9.1059999999999995E-3</c:v>
                </c:pt>
                <c:pt idx="8798">
                  <c:v>7.1519999999999995E-3</c:v>
                </c:pt>
                <c:pt idx="8799">
                  <c:v>6.8490000000000001E-3</c:v>
                </c:pt>
                <c:pt idx="8800">
                  <c:v>6.0609999999999995E-3</c:v>
                </c:pt>
                <c:pt idx="8801">
                  <c:v>5.5329999999999997E-3</c:v>
                </c:pt>
                <c:pt idx="8802">
                  <c:v>4.261E-3</c:v>
                </c:pt>
                <c:pt idx="8803">
                  <c:v>4.0390000000000001E-3</c:v>
                </c:pt>
                <c:pt idx="8804">
                  <c:v>5.9800000000000001E-3</c:v>
                </c:pt>
                <c:pt idx="8805">
                  <c:v>5.5639999999999995E-3</c:v>
                </c:pt>
                <c:pt idx="8806">
                  <c:v>4.248E-3</c:v>
                </c:pt>
                <c:pt idx="8807">
                  <c:v>4.9579999999999997E-3</c:v>
                </c:pt>
                <c:pt idx="8808">
                  <c:v>3.7849999999999997E-3</c:v>
                </c:pt>
                <c:pt idx="8809">
                  <c:v>3.173E-3</c:v>
                </c:pt>
                <c:pt idx="8810">
                  <c:v>3.1159999999999998E-3</c:v>
                </c:pt>
                <c:pt idx="8811">
                  <c:v>4.9509999999999997E-3</c:v>
                </c:pt>
                <c:pt idx="8812">
                  <c:v>4.5149999999999999E-3</c:v>
                </c:pt>
                <c:pt idx="8813">
                  <c:v>3.9819999999999994E-3</c:v>
                </c:pt>
                <c:pt idx="8814">
                  <c:v>3.3989999999999997E-3</c:v>
                </c:pt>
                <c:pt idx="8815">
                  <c:v>2.6119999999999997E-3</c:v>
                </c:pt>
                <c:pt idx="8816">
                  <c:v>2.238E-3</c:v>
                </c:pt>
                <c:pt idx="8817">
                  <c:v>3.1839999999999998E-3</c:v>
                </c:pt>
                <c:pt idx="8818">
                  <c:v>3.1619999999999999E-3</c:v>
                </c:pt>
                <c:pt idx="8819">
                  <c:v>2.7959999999999999E-3</c:v>
                </c:pt>
                <c:pt idx="8820">
                  <c:v>3.2749999999999997E-3</c:v>
                </c:pt>
                <c:pt idx="8821">
                  <c:v>2.9259999999999998E-3</c:v>
                </c:pt>
                <c:pt idx="8822">
                  <c:v>2.2629999999999998E-3</c:v>
                </c:pt>
                <c:pt idx="8823">
                  <c:v>2.0169999999999997E-3</c:v>
                </c:pt>
                <c:pt idx="8824">
                  <c:v>2.2789999999999998E-3</c:v>
                </c:pt>
                <c:pt idx="8825">
                  <c:v>3.0949999999999997E-3</c:v>
                </c:pt>
                <c:pt idx="8826">
                  <c:v>4.4339999999999996E-3</c:v>
                </c:pt>
                <c:pt idx="8827">
                  <c:v>4.6379999999999998E-3</c:v>
                </c:pt>
                <c:pt idx="8828">
                  <c:v>2.3900000000000002E-3</c:v>
                </c:pt>
                <c:pt idx="8829">
                  <c:v>4.1120000000000002E-3</c:v>
                </c:pt>
                <c:pt idx="8830">
                  <c:v>2.3649999999999999E-3</c:v>
                </c:pt>
                <c:pt idx="8831">
                  <c:v>7.038E-3</c:v>
                </c:pt>
                <c:pt idx="8832">
                  <c:v>8.5249999999999996E-3</c:v>
                </c:pt>
                <c:pt idx="8833">
                  <c:v>6.5859999999999998E-3</c:v>
                </c:pt>
                <c:pt idx="8834">
                  <c:v>7.1159999999999999E-3</c:v>
                </c:pt>
                <c:pt idx="8835">
                  <c:v>6.2879999999999993E-3</c:v>
                </c:pt>
                <c:pt idx="8836">
                  <c:v>5.2359999999999993E-3</c:v>
                </c:pt>
                <c:pt idx="8837">
                  <c:v>4.4859999999999995E-3</c:v>
                </c:pt>
                <c:pt idx="8838">
                  <c:v>4.0049999999999999E-3</c:v>
                </c:pt>
                <c:pt idx="8839">
                  <c:v>2.8629999999999997E-3</c:v>
                </c:pt>
                <c:pt idx="8840">
                  <c:v>3.424E-3</c:v>
                </c:pt>
                <c:pt idx="8841">
                  <c:v>3.8639999999999998E-3</c:v>
                </c:pt>
                <c:pt idx="8842">
                  <c:v>4.4450000000000002E-3</c:v>
                </c:pt>
                <c:pt idx="8843">
                  <c:v>5.8089999999999999E-3</c:v>
                </c:pt>
                <c:pt idx="8844">
                  <c:v>6.9019999999999993E-3</c:v>
                </c:pt>
                <c:pt idx="8845">
                  <c:v>6.6819999999999996E-3</c:v>
                </c:pt>
                <c:pt idx="8846">
                  <c:v>5.0169999999999998E-3</c:v>
                </c:pt>
                <c:pt idx="8847">
                  <c:v>4.3639999999999998E-3</c:v>
                </c:pt>
                <c:pt idx="8848">
                  <c:v>7.7589999999999994E-3</c:v>
                </c:pt>
                <c:pt idx="8849">
                  <c:v>2.3512999999999999E-2</c:v>
                </c:pt>
                <c:pt idx="8850">
                  <c:v>2.4235E-2</c:v>
                </c:pt>
                <c:pt idx="8851">
                  <c:v>2.9125999999999999E-2</c:v>
                </c:pt>
                <c:pt idx="8852">
                  <c:v>2.8450999999999997E-2</c:v>
                </c:pt>
                <c:pt idx="8853">
                  <c:v>2.4180999999999998E-2</c:v>
                </c:pt>
                <c:pt idx="8854">
                  <c:v>2.2047000000000001E-2</c:v>
                </c:pt>
                <c:pt idx="8855">
                  <c:v>2.2811999999999999E-2</c:v>
                </c:pt>
                <c:pt idx="8856">
                  <c:v>2.4086999999999997E-2</c:v>
                </c:pt>
                <c:pt idx="8857">
                  <c:v>2.2106000000000001E-2</c:v>
                </c:pt>
                <c:pt idx="8858">
                  <c:v>1.9997999999999998E-2</c:v>
                </c:pt>
                <c:pt idx="8859">
                  <c:v>1.7797999999999998E-2</c:v>
                </c:pt>
                <c:pt idx="8860">
                  <c:v>2.205E-2</c:v>
                </c:pt>
                <c:pt idx="8861">
                  <c:v>1.6326E-2</c:v>
                </c:pt>
                <c:pt idx="8862">
                  <c:v>1.1507E-2</c:v>
                </c:pt>
                <c:pt idx="8863">
                  <c:v>8.1019999999999998E-3</c:v>
                </c:pt>
                <c:pt idx="8864">
                  <c:v>6.5880000000000001E-3</c:v>
                </c:pt>
                <c:pt idx="8865">
                  <c:v>5.7600000000000004E-3</c:v>
                </c:pt>
                <c:pt idx="8866">
                  <c:v>5.9749999999999994E-3</c:v>
                </c:pt>
                <c:pt idx="8867">
                  <c:v>7.640000000000001E-3</c:v>
                </c:pt>
                <c:pt idx="8868">
                  <c:v>8.0669999999999995E-3</c:v>
                </c:pt>
                <c:pt idx="8869">
                  <c:v>7.1329999999999996E-3</c:v>
                </c:pt>
                <c:pt idx="8870">
                  <c:v>6.2009999999999999E-3</c:v>
                </c:pt>
                <c:pt idx="8871">
                  <c:v>1.3824999999999999E-2</c:v>
                </c:pt>
                <c:pt idx="8872">
                  <c:v>1.4572E-2</c:v>
                </c:pt>
                <c:pt idx="8873">
                  <c:v>1.3781999999999999E-2</c:v>
                </c:pt>
                <c:pt idx="8874">
                  <c:v>9.6860000000000002E-3</c:v>
                </c:pt>
                <c:pt idx="8875">
                  <c:v>7.9150000000000002E-3</c:v>
                </c:pt>
                <c:pt idx="8876">
                  <c:v>5.8430000000000001E-3</c:v>
                </c:pt>
                <c:pt idx="8877">
                  <c:v>6.9219999999999993E-3</c:v>
                </c:pt>
                <c:pt idx="8878">
                  <c:v>7.9150000000000002E-3</c:v>
                </c:pt>
                <c:pt idx="8879">
                  <c:v>9.6100000000000005E-3</c:v>
                </c:pt>
                <c:pt idx="8880">
                  <c:v>8.4869999999999998E-3</c:v>
                </c:pt>
                <c:pt idx="8881">
                  <c:v>1.0475E-2</c:v>
                </c:pt>
                <c:pt idx="8882">
                  <c:v>1.1878999999999999E-2</c:v>
                </c:pt>
                <c:pt idx="8883">
                  <c:v>8.6870000000000003E-3</c:v>
                </c:pt>
                <c:pt idx="8884">
                  <c:v>6.6579999999999999E-3</c:v>
                </c:pt>
                <c:pt idx="8885">
                  <c:v>5.3429999999999997E-3</c:v>
                </c:pt>
                <c:pt idx="8886">
                  <c:v>7.0149999999999995E-3</c:v>
                </c:pt>
                <c:pt idx="8887">
                  <c:v>2.9645999999999999E-2</c:v>
                </c:pt>
                <c:pt idx="8888">
                  <c:v>3.2604000000000001E-2</c:v>
                </c:pt>
                <c:pt idx="8889">
                  <c:v>2.8111999999999998E-2</c:v>
                </c:pt>
                <c:pt idx="8890">
                  <c:v>2.6882E-2</c:v>
                </c:pt>
                <c:pt idx="8891">
                  <c:v>2.5616E-2</c:v>
                </c:pt>
                <c:pt idx="8892">
                  <c:v>3.0263999999999999E-2</c:v>
                </c:pt>
                <c:pt idx="8893">
                  <c:v>3.8642999999999997E-2</c:v>
                </c:pt>
                <c:pt idx="8894">
                  <c:v>3.6721999999999998E-2</c:v>
                </c:pt>
                <c:pt idx="8895">
                  <c:v>2.5585999999999998E-2</c:v>
                </c:pt>
                <c:pt idx="8896">
                  <c:v>2.8774999999999998E-2</c:v>
                </c:pt>
                <c:pt idx="8897">
                  <c:v>2.5027999999999998E-2</c:v>
                </c:pt>
                <c:pt idx="8898">
                  <c:v>2.0357999999999998E-2</c:v>
                </c:pt>
                <c:pt idx="8899">
                  <c:v>1.7652999999999999E-2</c:v>
                </c:pt>
                <c:pt idx="8900">
                  <c:v>1.7340999999999999E-2</c:v>
                </c:pt>
                <c:pt idx="8901">
                  <c:v>1.4168999999999999E-2</c:v>
                </c:pt>
                <c:pt idx="8902">
                  <c:v>1.2473999999999999E-2</c:v>
                </c:pt>
                <c:pt idx="8903">
                  <c:v>1.0735999999999999E-2</c:v>
                </c:pt>
                <c:pt idx="8904">
                  <c:v>9.6629999999999997E-3</c:v>
                </c:pt>
                <c:pt idx="8905">
                  <c:v>8.4239999999999992E-3</c:v>
                </c:pt>
                <c:pt idx="8906">
                  <c:v>8.8050000000000003E-3</c:v>
                </c:pt>
                <c:pt idx="8907">
                  <c:v>8.8450000000000004E-3</c:v>
                </c:pt>
                <c:pt idx="8908">
                  <c:v>9.3010000000000002E-3</c:v>
                </c:pt>
                <c:pt idx="8909">
                  <c:v>9.3980000000000001E-3</c:v>
                </c:pt>
                <c:pt idx="8910">
                  <c:v>1.0154E-2</c:v>
                </c:pt>
                <c:pt idx="8911">
                  <c:v>1.0631999999999999E-2</c:v>
                </c:pt>
                <c:pt idx="8912">
                  <c:v>8.2279999999999992E-3</c:v>
                </c:pt>
                <c:pt idx="8913">
                  <c:v>3.5630999999999996E-2</c:v>
                </c:pt>
                <c:pt idx="8914">
                  <c:v>2.7921999999999999E-2</c:v>
                </c:pt>
                <c:pt idx="8915">
                  <c:v>2.1148E-2</c:v>
                </c:pt>
                <c:pt idx="8916">
                  <c:v>2.4190999999999997E-2</c:v>
                </c:pt>
                <c:pt idx="8917">
                  <c:v>2.4128999999999998E-2</c:v>
                </c:pt>
                <c:pt idx="8918">
                  <c:v>2.0632999999999999E-2</c:v>
                </c:pt>
                <c:pt idx="8919">
                  <c:v>1.5907999999999999E-2</c:v>
                </c:pt>
                <c:pt idx="8920">
                  <c:v>1.4258E-2</c:v>
                </c:pt>
                <c:pt idx="8921">
                  <c:v>1.6843E-2</c:v>
                </c:pt>
                <c:pt idx="8922">
                  <c:v>1.4473E-2</c:v>
                </c:pt>
                <c:pt idx="8923">
                  <c:v>1.3025999999999999E-2</c:v>
                </c:pt>
                <c:pt idx="8924">
                  <c:v>1.0112999999999999E-2</c:v>
                </c:pt>
                <c:pt idx="8925">
                  <c:v>7.9700000000000014E-3</c:v>
                </c:pt>
                <c:pt idx="8926">
                  <c:v>7.1439999999999993E-3</c:v>
                </c:pt>
                <c:pt idx="8927">
                  <c:v>5.9579999999999998E-3</c:v>
                </c:pt>
                <c:pt idx="8928">
                  <c:v>5.9740000000000001E-3</c:v>
                </c:pt>
                <c:pt idx="8929">
                  <c:v>5.3679999999999995E-3</c:v>
                </c:pt>
                <c:pt idx="8930">
                  <c:v>4.6909999999999999E-3</c:v>
                </c:pt>
                <c:pt idx="8931">
                  <c:v>3.9659999999999999E-3</c:v>
                </c:pt>
                <c:pt idx="8932">
                  <c:v>4.0990000000000002E-3</c:v>
                </c:pt>
                <c:pt idx="8933">
                  <c:v>3.617E-3</c:v>
                </c:pt>
                <c:pt idx="8934">
                  <c:v>3.3179999999999998E-3</c:v>
                </c:pt>
                <c:pt idx="8935">
                  <c:v>3.5079999999999998E-3</c:v>
                </c:pt>
                <c:pt idx="8936">
                  <c:v>3.1539999999999997E-3</c:v>
                </c:pt>
                <c:pt idx="8937">
                  <c:v>4.1700000000000001E-3</c:v>
                </c:pt>
                <c:pt idx="8938">
                  <c:v>5.3379999999999999E-3</c:v>
                </c:pt>
                <c:pt idx="8939">
                  <c:v>6.4849999999999994E-3</c:v>
                </c:pt>
                <c:pt idx="8940">
                  <c:v>6.136E-3</c:v>
                </c:pt>
                <c:pt idx="8941">
                  <c:v>8.7000000000000011E-3</c:v>
                </c:pt>
                <c:pt idx="8942">
                  <c:v>8.2249999999999997E-3</c:v>
                </c:pt>
                <c:pt idx="8943">
                  <c:v>7.7949999999999998E-3</c:v>
                </c:pt>
                <c:pt idx="8944">
                  <c:v>1.0463E-2</c:v>
                </c:pt>
                <c:pt idx="8945">
                  <c:v>8.737E-3</c:v>
                </c:pt>
                <c:pt idx="8946">
                  <c:v>7.2829999999999995E-3</c:v>
                </c:pt>
                <c:pt idx="8947">
                  <c:v>5.2300000000000003E-3</c:v>
                </c:pt>
                <c:pt idx="8948">
                  <c:v>3.9389999999999998E-3</c:v>
                </c:pt>
                <c:pt idx="8949">
                  <c:v>3.555E-3</c:v>
                </c:pt>
                <c:pt idx="8950">
                  <c:v>2.7729999999999999E-3</c:v>
                </c:pt>
                <c:pt idx="8951">
                  <c:v>2.4749999999999998E-3</c:v>
                </c:pt>
                <c:pt idx="8952">
                  <c:v>3.7529999999999998E-3</c:v>
                </c:pt>
                <c:pt idx="8953">
                  <c:v>3.065E-3</c:v>
                </c:pt>
                <c:pt idx="8954">
                  <c:v>2.3630000000000001E-3</c:v>
                </c:pt>
                <c:pt idx="8955">
                  <c:v>2.565E-3</c:v>
                </c:pt>
                <c:pt idx="8956">
                  <c:v>2.454E-3</c:v>
                </c:pt>
                <c:pt idx="8957">
                  <c:v>3.0039999999999997E-3</c:v>
                </c:pt>
                <c:pt idx="8958">
                  <c:v>3.1100000000000004E-3</c:v>
                </c:pt>
                <c:pt idx="8959">
                  <c:v>3.176E-3</c:v>
                </c:pt>
                <c:pt idx="8960">
                  <c:v>2.9259999999999998E-3</c:v>
                </c:pt>
                <c:pt idx="8961">
                  <c:v>3.261E-3</c:v>
                </c:pt>
                <c:pt idx="8962">
                  <c:v>2.6359999999999999E-3</c:v>
                </c:pt>
                <c:pt idx="8963">
                  <c:v>1.8200000000000002E-3</c:v>
                </c:pt>
                <c:pt idx="8964">
                  <c:v>1.9349999999999999E-3</c:v>
                </c:pt>
                <c:pt idx="8965">
                  <c:v>3.614E-3</c:v>
                </c:pt>
                <c:pt idx="8966">
                  <c:v>1.3236E-2</c:v>
                </c:pt>
                <c:pt idx="8967">
                  <c:v>1.2506E-2</c:v>
                </c:pt>
                <c:pt idx="8968">
                  <c:v>1.0827E-2</c:v>
                </c:pt>
                <c:pt idx="8969">
                  <c:v>8.3020000000000004E-3</c:v>
                </c:pt>
                <c:pt idx="8970">
                  <c:v>7.1569999999999993E-3</c:v>
                </c:pt>
                <c:pt idx="8971">
                  <c:v>5.7069999999999994E-3</c:v>
                </c:pt>
                <c:pt idx="8972">
                  <c:v>3.9769999999999996E-3</c:v>
                </c:pt>
                <c:pt idx="8973">
                  <c:v>2.725E-3</c:v>
                </c:pt>
                <c:pt idx="8974">
                  <c:v>1.952E-3</c:v>
                </c:pt>
                <c:pt idx="8975">
                  <c:v>3.1279999999999997E-3</c:v>
                </c:pt>
                <c:pt idx="8976">
                  <c:v>2.555E-3</c:v>
                </c:pt>
                <c:pt idx="8977">
                  <c:v>2.062E-3</c:v>
                </c:pt>
                <c:pt idx="8978">
                  <c:v>1.9369999999999999E-3</c:v>
                </c:pt>
                <c:pt idx="8979">
                  <c:v>3.5229999999999997E-3</c:v>
                </c:pt>
                <c:pt idx="8980">
                  <c:v>3.699E-3</c:v>
                </c:pt>
                <c:pt idx="8981">
                  <c:v>3.297E-3</c:v>
                </c:pt>
                <c:pt idx="8982">
                  <c:v>8.4440000000000001E-3</c:v>
                </c:pt>
                <c:pt idx="8983">
                  <c:v>7.9279999999999993E-3</c:v>
                </c:pt>
                <c:pt idx="8984">
                  <c:v>7.1349999999999998E-3</c:v>
                </c:pt>
                <c:pt idx="8985">
                  <c:v>6.698E-3</c:v>
                </c:pt>
                <c:pt idx="8986">
                  <c:v>6.2179999999999996E-3</c:v>
                </c:pt>
                <c:pt idx="8987">
                  <c:v>4.8909999999999995E-3</c:v>
                </c:pt>
                <c:pt idx="8988">
                  <c:v>4.0829999999999998E-3</c:v>
                </c:pt>
                <c:pt idx="8989">
                  <c:v>4.4120000000000001E-3</c:v>
                </c:pt>
                <c:pt idx="8990">
                  <c:v>3.7659999999999998E-3</c:v>
                </c:pt>
                <c:pt idx="8991">
                  <c:v>3.594E-3</c:v>
                </c:pt>
                <c:pt idx="8992">
                  <c:v>3.1219999999999998E-3</c:v>
                </c:pt>
                <c:pt idx="8993">
                  <c:v>3.1119999999999997E-3</c:v>
                </c:pt>
                <c:pt idx="8994">
                  <c:v>2.8700000000000002E-3</c:v>
                </c:pt>
                <c:pt idx="8995">
                  <c:v>4.803E-3</c:v>
                </c:pt>
                <c:pt idx="8996">
                  <c:v>4.5579999999999996E-3</c:v>
                </c:pt>
                <c:pt idx="8997">
                  <c:v>4.5500000000000002E-3</c:v>
                </c:pt>
                <c:pt idx="8998">
                  <c:v>5.0660000000000002E-3</c:v>
                </c:pt>
                <c:pt idx="8999">
                  <c:v>5.4689999999999999E-3</c:v>
                </c:pt>
                <c:pt idx="9000">
                  <c:v>5.2940000000000001E-3</c:v>
                </c:pt>
                <c:pt idx="9001">
                  <c:v>5.241E-3</c:v>
                </c:pt>
                <c:pt idx="9002">
                  <c:v>4.836E-3</c:v>
                </c:pt>
                <c:pt idx="9003">
                  <c:v>6.757E-3</c:v>
                </c:pt>
                <c:pt idx="9004">
                  <c:v>1.0711999999999999E-2</c:v>
                </c:pt>
                <c:pt idx="9005">
                  <c:v>8.905999999999999E-3</c:v>
                </c:pt>
                <c:pt idx="9006">
                  <c:v>1.3283999999999999E-2</c:v>
                </c:pt>
                <c:pt idx="9007">
                  <c:v>1.1925999999999999E-2</c:v>
                </c:pt>
                <c:pt idx="9008">
                  <c:v>1.0957E-2</c:v>
                </c:pt>
                <c:pt idx="9009">
                  <c:v>1.268E-2</c:v>
                </c:pt>
                <c:pt idx="9010">
                  <c:v>1.2060999999999999E-2</c:v>
                </c:pt>
                <c:pt idx="9011">
                  <c:v>1.2974999999999999E-2</c:v>
                </c:pt>
                <c:pt idx="9012">
                  <c:v>1.1231E-2</c:v>
                </c:pt>
                <c:pt idx="9013">
                  <c:v>1.0995999999999999E-2</c:v>
                </c:pt>
                <c:pt idx="9014">
                  <c:v>1.0126E-2</c:v>
                </c:pt>
                <c:pt idx="9015">
                  <c:v>8.3289999999999996E-3</c:v>
                </c:pt>
                <c:pt idx="9016">
                  <c:v>6.7139999999999995E-3</c:v>
                </c:pt>
                <c:pt idx="9017">
                  <c:v>6.7039999999999999E-3</c:v>
                </c:pt>
                <c:pt idx="9018">
                  <c:v>5.5439999999999994E-3</c:v>
                </c:pt>
                <c:pt idx="9019">
                  <c:v>4.8009999999999997E-3</c:v>
                </c:pt>
                <c:pt idx="9020">
                  <c:v>4.8240000000000002E-3</c:v>
                </c:pt>
                <c:pt idx="9021">
                  <c:v>5.8829999999999993E-3</c:v>
                </c:pt>
                <c:pt idx="9022">
                  <c:v>8.8149999999999999E-3</c:v>
                </c:pt>
                <c:pt idx="9023">
                  <c:v>8.2539999999999992E-3</c:v>
                </c:pt>
                <c:pt idx="9024">
                  <c:v>8.2649999999999998E-3</c:v>
                </c:pt>
                <c:pt idx="9025">
                  <c:v>1.2973E-2</c:v>
                </c:pt>
                <c:pt idx="9026">
                  <c:v>1.7048999999999998E-2</c:v>
                </c:pt>
                <c:pt idx="9027">
                  <c:v>1.9525999999999998E-2</c:v>
                </c:pt>
                <c:pt idx="9028">
                  <c:v>2.0168999999999999E-2</c:v>
                </c:pt>
                <c:pt idx="9029">
                  <c:v>1.8655999999999999E-2</c:v>
                </c:pt>
                <c:pt idx="9030">
                  <c:v>1.8182E-2</c:v>
                </c:pt>
                <c:pt idx="9031">
                  <c:v>1.5436E-2</c:v>
                </c:pt>
                <c:pt idx="9032">
                  <c:v>1.5987999999999999E-2</c:v>
                </c:pt>
                <c:pt idx="9033">
                  <c:v>1.67E-2</c:v>
                </c:pt>
                <c:pt idx="9034">
                  <c:v>1.3443E-2</c:v>
                </c:pt>
                <c:pt idx="9035">
                  <c:v>1.1408999999999999E-2</c:v>
                </c:pt>
                <c:pt idx="9036">
                  <c:v>1.0907999999999999E-2</c:v>
                </c:pt>
                <c:pt idx="9037">
                  <c:v>9.8919999999999998E-3</c:v>
                </c:pt>
                <c:pt idx="9038">
                  <c:v>8.5430000000000002E-3</c:v>
                </c:pt>
                <c:pt idx="9039">
                  <c:v>6.1379999999999994E-3</c:v>
                </c:pt>
                <c:pt idx="9040">
                  <c:v>5.6439999999999997E-3</c:v>
                </c:pt>
                <c:pt idx="9041">
                  <c:v>5.2810000000000001E-3</c:v>
                </c:pt>
                <c:pt idx="9042">
                  <c:v>4.79E-3</c:v>
                </c:pt>
                <c:pt idx="9043">
                  <c:v>4.9239999999999996E-3</c:v>
                </c:pt>
                <c:pt idx="9044">
                  <c:v>9.1260000000000004E-3</c:v>
                </c:pt>
                <c:pt idx="9045">
                  <c:v>6.9600000000000009E-3</c:v>
                </c:pt>
                <c:pt idx="9046">
                  <c:v>1.1313999999999999E-2</c:v>
                </c:pt>
                <c:pt idx="9047">
                  <c:v>1.2326999999999999E-2</c:v>
                </c:pt>
                <c:pt idx="9048">
                  <c:v>1.1328E-2</c:v>
                </c:pt>
                <c:pt idx="9049">
                  <c:v>1.0000999999999999E-2</c:v>
                </c:pt>
                <c:pt idx="9050">
                  <c:v>7.9889999999999996E-3</c:v>
                </c:pt>
                <c:pt idx="9051">
                  <c:v>5.4300000000000008E-3</c:v>
                </c:pt>
                <c:pt idx="9052">
                  <c:v>4.9359999999999994E-3</c:v>
                </c:pt>
                <c:pt idx="9053">
                  <c:v>4.0609999999999995E-3</c:v>
                </c:pt>
                <c:pt idx="9054">
                  <c:v>3.6959999999999996E-3</c:v>
                </c:pt>
                <c:pt idx="9055">
                  <c:v>4.8249999999999994E-3</c:v>
                </c:pt>
                <c:pt idx="9056">
                  <c:v>5.7089999999999997E-3</c:v>
                </c:pt>
                <c:pt idx="9057">
                  <c:v>7.2969999999999997E-3</c:v>
                </c:pt>
                <c:pt idx="9058">
                  <c:v>7.443E-3</c:v>
                </c:pt>
                <c:pt idx="9059">
                  <c:v>1.1302E-2</c:v>
                </c:pt>
                <c:pt idx="9060">
                  <c:v>1.0787999999999999E-2</c:v>
                </c:pt>
                <c:pt idx="9061">
                  <c:v>1.2475E-2</c:v>
                </c:pt>
                <c:pt idx="9062">
                  <c:v>1.2610999999999999E-2</c:v>
                </c:pt>
                <c:pt idx="9063">
                  <c:v>1.0954999999999999E-2</c:v>
                </c:pt>
                <c:pt idx="9064">
                  <c:v>1.0772E-2</c:v>
                </c:pt>
                <c:pt idx="9065">
                  <c:v>1.3540999999999999E-2</c:v>
                </c:pt>
                <c:pt idx="9066">
                  <c:v>2.1388000000000001E-2</c:v>
                </c:pt>
                <c:pt idx="9067">
                  <c:v>2.1843999999999999E-2</c:v>
                </c:pt>
                <c:pt idx="9068">
                  <c:v>2.3195E-2</c:v>
                </c:pt>
                <c:pt idx="9069">
                  <c:v>2.4294E-2</c:v>
                </c:pt>
                <c:pt idx="9070">
                  <c:v>2.4794E-2</c:v>
                </c:pt>
                <c:pt idx="9071">
                  <c:v>2.4371E-2</c:v>
                </c:pt>
                <c:pt idx="9072">
                  <c:v>2.5772E-2</c:v>
                </c:pt>
                <c:pt idx="9073">
                  <c:v>2.5222999999999999E-2</c:v>
                </c:pt>
                <c:pt idx="9074">
                  <c:v>2.4697999999999998E-2</c:v>
                </c:pt>
                <c:pt idx="9075">
                  <c:v>6.1060000000000003E-2</c:v>
                </c:pt>
                <c:pt idx="9076">
                  <c:v>8.7016999999999997E-2</c:v>
                </c:pt>
                <c:pt idx="9077">
                  <c:v>9.2460000000000014E-2</c:v>
                </c:pt>
                <c:pt idx="9078">
                  <c:v>9.6170999999999993E-2</c:v>
                </c:pt>
                <c:pt idx="9079">
                  <c:v>8.7036000000000002E-2</c:v>
                </c:pt>
                <c:pt idx="9080">
                  <c:v>7.9661999999999997E-2</c:v>
                </c:pt>
                <c:pt idx="9081">
                  <c:v>6.2238999999999996E-2</c:v>
                </c:pt>
                <c:pt idx="9082">
                  <c:v>5.6394E-2</c:v>
                </c:pt>
                <c:pt idx="9083">
                  <c:v>4.9273999999999998E-2</c:v>
                </c:pt>
                <c:pt idx="9084">
                  <c:v>4.0138E-2</c:v>
                </c:pt>
                <c:pt idx="9085">
                  <c:v>4.0847999999999995E-2</c:v>
                </c:pt>
                <c:pt idx="9086">
                  <c:v>3.7614000000000002E-2</c:v>
                </c:pt>
                <c:pt idx="9087">
                  <c:v>2.8901E-2</c:v>
                </c:pt>
                <c:pt idx="9088">
                  <c:v>2.1152000000000001E-2</c:v>
                </c:pt>
                <c:pt idx="9089">
                  <c:v>2.1568999999999998E-2</c:v>
                </c:pt>
                <c:pt idx="9090">
                  <c:v>1.9046999999999998E-2</c:v>
                </c:pt>
                <c:pt idx="9091">
                  <c:v>1.9181E-2</c:v>
                </c:pt>
                <c:pt idx="9092">
                  <c:v>1.8938999999999998E-2</c:v>
                </c:pt>
                <c:pt idx="9093">
                  <c:v>1.7798999999999999E-2</c:v>
                </c:pt>
                <c:pt idx="9094">
                  <c:v>1.7783E-2</c:v>
                </c:pt>
                <c:pt idx="9095">
                  <c:v>1.7519E-2</c:v>
                </c:pt>
                <c:pt idx="9096">
                  <c:v>1.4197E-2</c:v>
                </c:pt>
                <c:pt idx="9097">
                  <c:v>1.3382E-2</c:v>
                </c:pt>
                <c:pt idx="9098">
                  <c:v>1.2005E-2</c:v>
                </c:pt>
                <c:pt idx="9099">
                  <c:v>1.2203E-2</c:v>
                </c:pt>
                <c:pt idx="9100">
                  <c:v>1.1108999999999999E-2</c:v>
                </c:pt>
                <c:pt idx="9101">
                  <c:v>9.6270000000000001E-3</c:v>
                </c:pt>
                <c:pt idx="9102">
                  <c:v>1.6756E-2</c:v>
                </c:pt>
                <c:pt idx="9103">
                  <c:v>1.7866999999999997E-2</c:v>
                </c:pt>
                <c:pt idx="9104">
                  <c:v>1.5345999999999999E-2</c:v>
                </c:pt>
                <c:pt idx="9105">
                  <c:v>1.2489E-2</c:v>
                </c:pt>
                <c:pt idx="9106">
                  <c:v>1.0180000000000002E-2</c:v>
                </c:pt>
                <c:pt idx="9107">
                  <c:v>1.0225999999999999E-2</c:v>
                </c:pt>
                <c:pt idx="9108">
                  <c:v>8.2199999999999999E-3</c:v>
                </c:pt>
                <c:pt idx="9109">
                  <c:v>9.2800000000000001E-3</c:v>
                </c:pt>
                <c:pt idx="9110">
                  <c:v>8.489E-3</c:v>
                </c:pt>
                <c:pt idx="9111">
                  <c:v>8.480999999999999E-3</c:v>
                </c:pt>
                <c:pt idx="9112">
                  <c:v>1.0350000000000002E-2</c:v>
                </c:pt>
                <c:pt idx="9113">
                  <c:v>9.0400000000000012E-3</c:v>
                </c:pt>
                <c:pt idx="9114">
                  <c:v>1.0560999999999999E-2</c:v>
                </c:pt>
                <c:pt idx="9115">
                  <c:v>9.4179999999999993E-3</c:v>
                </c:pt>
                <c:pt idx="9116">
                  <c:v>7.2679999999999993E-3</c:v>
                </c:pt>
                <c:pt idx="9117">
                  <c:v>1.1470000000000001E-2</c:v>
                </c:pt>
                <c:pt idx="9118">
                  <c:v>1.5425999999999999E-2</c:v>
                </c:pt>
                <c:pt idx="9119">
                  <c:v>1.4378999999999999E-2</c:v>
                </c:pt>
                <c:pt idx="9120">
                  <c:v>1.9545999999999997E-2</c:v>
                </c:pt>
                <c:pt idx="9121">
                  <c:v>2.0405E-2</c:v>
                </c:pt>
                <c:pt idx="9122">
                  <c:v>2.2610000000000002E-2</c:v>
                </c:pt>
                <c:pt idx="9123">
                  <c:v>2.0031999999999998E-2</c:v>
                </c:pt>
                <c:pt idx="9124">
                  <c:v>1.8335000000000001E-2</c:v>
                </c:pt>
                <c:pt idx="9125">
                  <c:v>1.5380999999999999E-2</c:v>
                </c:pt>
                <c:pt idx="9126">
                  <c:v>1.2830000000000001E-2</c:v>
                </c:pt>
                <c:pt idx="9127">
                  <c:v>1.1616E-2</c:v>
                </c:pt>
                <c:pt idx="9128">
                  <c:v>8.7790000000000003E-3</c:v>
                </c:pt>
                <c:pt idx="9129">
                  <c:v>6.9289999999999994E-3</c:v>
                </c:pt>
                <c:pt idx="9130">
                  <c:v>6.5169999999999994E-3</c:v>
                </c:pt>
                <c:pt idx="9131">
                  <c:v>5.352E-3</c:v>
                </c:pt>
                <c:pt idx="9132">
                  <c:v>5.6140000000000001E-3</c:v>
                </c:pt>
                <c:pt idx="9133">
                  <c:v>1.1040999999999999E-2</c:v>
                </c:pt>
                <c:pt idx="9134">
                  <c:v>2.3341000000000001E-2</c:v>
                </c:pt>
                <c:pt idx="9135">
                  <c:v>2.7715999999999998E-2</c:v>
                </c:pt>
                <c:pt idx="9136">
                  <c:v>2.5472999999999999E-2</c:v>
                </c:pt>
                <c:pt idx="9137">
                  <c:v>3.0821999999999999E-2</c:v>
                </c:pt>
                <c:pt idx="9138">
                  <c:v>2.6068999999999998E-2</c:v>
                </c:pt>
                <c:pt idx="9139">
                  <c:v>2.2755999999999998E-2</c:v>
                </c:pt>
                <c:pt idx="9140">
                  <c:v>2.5360999999999998E-2</c:v>
                </c:pt>
                <c:pt idx="9141">
                  <c:v>3.6037E-2</c:v>
                </c:pt>
                <c:pt idx="9142">
                  <c:v>4.1028999999999996E-2</c:v>
                </c:pt>
                <c:pt idx="9143">
                  <c:v>4.3105999999999998E-2</c:v>
                </c:pt>
                <c:pt idx="9144">
                  <c:v>4.7236E-2</c:v>
                </c:pt>
                <c:pt idx="9145">
                  <c:v>4.7428999999999999E-2</c:v>
                </c:pt>
                <c:pt idx="9146">
                  <c:v>8.8935E-2</c:v>
                </c:pt>
                <c:pt idx="9147">
                  <c:v>0.113561</c:v>
                </c:pt>
                <c:pt idx="9148">
                  <c:v>0.123238</c:v>
                </c:pt>
                <c:pt idx="9149">
                  <c:v>0.11762599999999999</c:v>
                </c:pt>
                <c:pt idx="9150">
                  <c:v>0.116535</c:v>
                </c:pt>
                <c:pt idx="9151">
                  <c:v>0.119949</c:v>
                </c:pt>
                <c:pt idx="9152">
                  <c:v>0.114566</c:v>
                </c:pt>
                <c:pt idx="9153">
                  <c:v>0.110232</c:v>
                </c:pt>
                <c:pt idx="9154">
                  <c:v>0.13171000000000002</c:v>
                </c:pt>
                <c:pt idx="9155">
                  <c:v>0.13321000000000002</c:v>
                </c:pt>
                <c:pt idx="9156">
                  <c:v>0.124069</c:v>
                </c:pt>
                <c:pt idx="9157">
                  <c:v>0.110819</c:v>
                </c:pt>
                <c:pt idx="9158">
                  <c:v>9.915199999999999E-2</c:v>
                </c:pt>
                <c:pt idx="9159">
                  <c:v>9.8050000000000012E-2</c:v>
                </c:pt>
                <c:pt idx="9160">
                  <c:v>8.5503999999999997E-2</c:v>
                </c:pt>
                <c:pt idx="9161">
                  <c:v>9.4574999999999992E-2</c:v>
                </c:pt>
                <c:pt idx="9162">
                  <c:v>9.0241000000000002E-2</c:v>
                </c:pt>
                <c:pt idx="9163">
                  <c:v>7.399399999999999E-2</c:v>
                </c:pt>
                <c:pt idx="9164">
                  <c:v>7.5680000000000011E-2</c:v>
                </c:pt>
                <c:pt idx="9165">
                  <c:v>8.0166000000000001E-2</c:v>
                </c:pt>
                <c:pt idx="9166">
                  <c:v>7.2690999999999992E-2</c:v>
                </c:pt>
                <c:pt idx="9167">
                  <c:v>6.1503999999999996E-2</c:v>
                </c:pt>
                <c:pt idx="9168">
                  <c:v>5.8004E-2</c:v>
                </c:pt>
                <c:pt idx="9169">
                  <c:v>4.8467999999999997E-2</c:v>
                </c:pt>
                <c:pt idx="9170">
                  <c:v>3.4714000000000002E-2</c:v>
                </c:pt>
                <c:pt idx="9171">
                  <c:v>5.2025999999999996E-2</c:v>
                </c:pt>
                <c:pt idx="9172">
                  <c:v>4.2658000000000001E-2</c:v>
                </c:pt>
                <c:pt idx="9173">
                  <c:v>3.3146000000000002E-2</c:v>
                </c:pt>
                <c:pt idx="9174">
                  <c:v>2.5082999999999998E-2</c:v>
                </c:pt>
                <c:pt idx="9175">
                  <c:v>2.8048999999999998E-2</c:v>
                </c:pt>
                <c:pt idx="9176">
                  <c:v>2.6710000000000001E-2</c:v>
                </c:pt>
                <c:pt idx="9177">
                  <c:v>3.2901E-2</c:v>
                </c:pt>
                <c:pt idx="9178">
                  <c:v>3.2295999999999998E-2</c:v>
                </c:pt>
                <c:pt idx="9179">
                  <c:v>6.2894999999999993E-2</c:v>
                </c:pt>
                <c:pt idx="9180">
                  <c:v>0.114021</c:v>
                </c:pt>
                <c:pt idx="9181">
                  <c:v>0.138909</c:v>
                </c:pt>
                <c:pt idx="9182">
                  <c:v>0.150752</c:v>
                </c:pt>
                <c:pt idx="9183">
                  <c:v>0.16029499999999999</c:v>
                </c:pt>
                <c:pt idx="9184">
                  <c:v>0.15501099999999998</c:v>
                </c:pt>
                <c:pt idx="9185">
                  <c:v>0.17601699999999998</c:v>
                </c:pt>
                <c:pt idx="9186">
                  <c:v>0.18285799999999999</c:v>
                </c:pt>
                <c:pt idx="9187">
                  <c:v>0.20136899999999999</c:v>
                </c:pt>
                <c:pt idx="9188">
                  <c:v>0.20174699999999998</c:v>
                </c:pt>
                <c:pt idx="9189">
                  <c:v>0.20224499999999998</c:v>
                </c:pt>
                <c:pt idx="9190">
                  <c:v>0.18668499999999999</c:v>
                </c:pt>
                <c:pt idx="9191">
                  <c:v>0.182503</c:v>
                </c:pt>
                <c:pt idx="9192">
                  <c:v>0.16925199999999999</c:v>
                </c:pt>
                <c:pt idx="9193">
                  <c:v>0.174847</c:v>
                </c:pt>
                <c:pt idx="9194">
                  <c:v>0.174175</c:v>
                </c:pt>
                <c:pt idx="9195">
                  <c:v>0.16622799999999999</c:v>
                </c:pt>
                <c:pt idx="9196">
                  <c:v>0.167548</c:v>
                </c:pt>
                <c:pt idx="9197">
                  <c:v>0.14812899999999998</c:v>
                </c:pt>
                <c:pt idx="9198">
                  <c:v>0.12562799999999999</c:v>
                </c:pt>
                <c:pt idx="9199">
                  <c:v>0.130575</c:v>
                </c:pt>
                <c:pt idx="9200">
                  <c:v>0.11233899999999999</c:v>
                </c:pt>
                <c:pt idx="9201">
                  <c:v>0.11821799999999999</c:v>
                </c:pt>
                <c:pt idx="9202">
                  <c:v>0.11566599999999999</c:v>
                </c:pt>
                <c:pt idx="9203">
                  <c:v>0.10745299999999999</c:v>
                </c:pt>
                <c:pt idx="9204">
                  <c:v>8.6722999999999995E-2</c:v>
                </c:pt>
                <c:pt idx="9205">
                  <c:v>7.2677999999999993E-2</c:v>
                </c:pt>
                <c:pt idx="9206">
                  <c:v>6.3217999999999996E-2</c:v>
                </c:pt>
                <c:pt idx="9207">
                  <c:v>6.8606E-2</c:v>
                </c:pt>
                <c:pt idx="9208">
                  <c:v>7.3164999999999994E-2</c:v>
                </c:pt>
                <c:pt idx="9209">
                  <c:v>6.8273E-2</c:v>
                </c:pt>
                <c:pt idx="9210">
                  <c:v>5.8633999999999999E-2</c:v>
                </c:pt>
                <c:pt idx="9211">
                  <c:v>6.5201999999999996E-2</c:v>
                </c:pt>
                <c:pt idx="9212">
                  <c:v>6.6145999999999996E-2</c:v>
                </c:pt>
                <c:pt idx="9213">
                  <c:v>7.4701000000000004E-2</c:v>
                </c:pt>
                <c:pt idx="9214">
                  <c:v>7.1938000000000002E-2</c:v>
                </c:pt>
                <c:pt idx="9215">
                  <c:v>7.8810000000000005E-2</c:v>
                </c:pt>
                <c:pt idx="9216">
                  <c:v>0.10435799999999999</c:v>
                </c:pt>
                <c:pt idx="9217">
                  <c:v>0.114451</c:v>
                </c:pt>
                <c:pt idx="9218">
                  <c:v>0.118646</c:v>
                </c:pt>
                <c:pt idx="9219">
                  <c:v>0.118599</c:v>
                </c:pt>
                <c:pt idx="9220">
                  <c:v>0.13550599999999999</c:v>
                </c:pt>
                <c:pt idx="9221">
                  <c:v>0.128441</c:v>
                </c:pt>
                <c:pt idx="9222">
                  <c:v>0.141045</c:v>
                </c:pt>
                <c:pt idx="9223">
                  <c:v>0.13800599999999999</c:v>
                </c:pt>
                <c:pt idx="9224">
                  <c:v>0.126138</c:v>
                </c:pt>
                <c:pt idx="9225">
                  <c:v>0.131664</c:v>
                </c:pt>
                <c:pt idx="9226">
                  <c:v>0.12307399999999999</c:v>
                </c:pt>
                <c:pt idx="9227">
                  <c:v>0.11630599999999999</c:v>
                </c:pt>
                <c:pt idx="9228">
                  <c:v>0.11358499999999999</c:v>
                </c:pt>
                <c:pt idx="9229">
                  <c:v>0.12995299999999999</c:v>
                </c:pt>
                <c:pt idx="9230">
                  <c:v>0.123669</c:v>
                </c:pt>
                <c:pt idx="9231">
                  <c:v>0.11522099999999999</c:v>
                </c:pt>
                <c:pt idx="9232">
                  <c:v>0.10761499999999999</c:v>
                </c:pt>
                <c:pt idx="9233">
                  <c:v>9.7900000000000001E-2</c:v>
                </c:pt>
                <c:pt idx="9234">
                  <c:v>9.7423999999999997E-2</c:v>
                </c:pt>
                <c:pt idx="9235">
                  <c:v>0.10078000000000001</c:v>
                </c:pt>
                <c:pt idx="9236">
                  <c:v>9.1274999999999995E-2</c:v>
                </c:pt>
                <c:pt idx="9237">
                  <c:v>9.4510000000000011E-2</c:v>
                </c:pt>
                <c:pt idx="9238">
                  <c:v>9.1518999999999989E-2</c:v>
                </c:pt>
                <c:pt idx="9239">
                  <c:v>0.11043399999999999</c:v>
                </c:pt>
                <c:pt idx="9240">
                  <c:v>0.11877099999999999</c:v>
                </c:pt>
                <c:pt idx="9241">
                  <c:v>0.120652</c:v>
                </c:pt>
                <c:pt idx="9242">
                  <c:v>0.12879699999999999</c:v>
                </c:pt>
                <c:pt idx="9243">
                  <c:v>0.14484900000000001</c:v>
                </c:pt>
                <c:pt idx="9244">
                  <c:v>0.14608599999999999</c:v>
                </c:pt>
                <c:pt idx="9245">
                  <c:v>0.159494</c:v>
                </c:pt>
                <c:pt idx="9246">
                  <c:v>0.15051899999999999</c:v>
                </c:pt>
                <c:pt idx="9247">
                  <c:v>0.15497900000000001</c:v>
                </c:pt>
                <c:pt idx="9248">
                  <c:v>0.160638</c:v>
                </c:pt>
                <c:pt idx="9249">
                  <c:v>0.157143</c:v>
                </c:pt>
                <c:pt idx="9250">
                  <c:v>0.158441</c:v>
                </c:pt>
                <c:pt idx="9251">
                  <c:v>0.16065699999999999</c:v>
                </c:pt>
                <c:pt idx="9252">
                  <c:v>0.150926</c:v>
                </c:pt>
                <c:pt idx="9253">
                  <c:v>0.160193</c:v>
                </c:pt>
                <c:pt idx="9254">
                  <c:v>0.17242499999999999</c:v>
                </c:pt>
                <c:pt idx="9255">
                  <c:v>0.163824</c:v>
                </c:pt>
                <c:pt idx="9256">
                  <c:v>0.15629299999999999</c:v>
                </c:pt>
                <c:pt idx="9257">
                  <c:v>0.1497</c:v>
                </c:pt>
                <c:pt idx="9258">
                  <c:v>0.175867</c:v>
                </c:pt>
                <c:pt idx="9259">
                  <c:v>0.194798</c:v>
                </c:pt>
                <c:pt idx="9260">
                  <c:v>0.202268</c:v>
                </c:pt>
                <c:pt idx="9261">
                  <c:v>0.20091399999999998</c:v>
                </c:pt>
                <c:pt idx="9262">
                  <c:v>0.20277699999999999</c:v>
                </c:pt>
                <c:pt idx="9263">
                  <c:v>0.208202</c:v>
                </c:pt>
                <c:pt idx="9264">
                  <c:v>0.22851000000000002</c:v>
                </c:pt>
                <c:pt idx="9265">
                  <c:v>0.22924000000000003</c:v>
                </c:pt>
                <c:pt idx="9266">
                  <c:v>0.23090000000000002</c:v>
                </c:pt>
                <c:pt idx="9267">
                  <c:v>0.233484</c:v>
                </c:pt>
                <c:pt idx="9268">
                  <c:v>0.26476099999999997</c:v>
                </c:pt>
                <c:pt idx="9269">
                  <c:v>0.26650499999999999</c:v>
                </c:pt>
                <c:pt idx="9270">
                  <c:v>0.26680100000000001</c:v>
                </c:pt>
                <c:pt idx="9271">
                  <c:v>0.26228399999999996</c:v>
                </c:pt>
                <c:pt idx="9272">
                  <c:v>0.25105299999999997</c:v>
                </c:pt>
                <c:pt idx="9273">
                  <c:v>0.23871599999999998</c:v>
                </c:pt>
                <c:pt idx="9274">
                  <c:v>0.23636099999999999</c:v>
                </c:pt>
                <c:pt idx="9275">
                  <c:v>0.21901799999999999</c:v>
                </c:pt>
                <c:pt idx="9276">
                  <c:v>0.20511499999999999</c:v>
                </c:pt>
                <c:pt idx="9277">
                  <c:v>0.18838099999999999</c:v>
                </c:pt>
                <c:pt idx="9278">
                  <c:v>0.19820099999999999</c:v>
                </c:pt>
                <c:pt idx="9279">
                  <c:v>0.195104</c:v>
                </c:pt>
                <c:pt idx="9280">
                  <c:v>0.187726</c:v>
                </c:pt>
                <c:pt idx="9281">
                  <c:v>0.17898599999999998</c:v>
                </c:pt>
                <c:pt idx="9282">
                  <c:v>0.16690099999999999</c:v>
                </c:pt>
                <c:pt idx="9283">
                  <c:v>0.15081799999999998</c:v>
                </c:pt>
                <c:pt idx="9284">
                  <c:v>0.143593</c:v>
                </c:pt>
                <c:pt idx="9285">
                  <c:v>0.14113799999999999</c:v>
                </c:pt>
                <c:pt idx="9286">
                  <c:v>0.13240499999999999</c:v>
                </c:pt>
                <c:pt idx="9287">
                  <c:v>0.12474299999999999</c:v>
                </c:pt>
                <c:pt idx="9288">
                  <c:v>0.11434000000000001</c:v>
                </c:pt>
                <c:pt idx="9289">
                  <c:v>0.113524</c:v>
                </c:pt>
                <c:pt idx="9290">
                  <c:v>0.136992</c:v>
                </c:pt>
                <c:pt idx="9291">
                  <c:v>0.13544100000000001</c:v>
                </c:pt>
                <c:pt idx="9292">
                  <c:v>0.13381000000000001</c:v>
                </c:pt>
                <c:pt idx="9293">
                  <c:v>0.12948099999999998</c:v>
                </c:pt>
                <c:pt idx="9294">
                  <c:v>0.133079</c:v>
                </c:pt>
                <c:pt idx="9295">
                  <c:v>0.13305600000000001</c:v>
                </c:pt>
                <c:pt idx="9296">
                  <c:v>0.16781599999999999</c:v>
                </c:pt>
                <c:pt idx="9297">
                  <c:v>0.20921799999999999</c:v>
                </c:pt>
                <c:pt idx="9298">
                  <c:v>0.245479</c:v>
                </c:pt>
                <c:pt idx="9299">
                  <c:v>0.26503699999999997</c:v>
                </c:pt>
                <c:pt idx="9300">
                  <c:v>0.28716700000000001</c:v>
                </c:pt>
                <c:pt idx="9301">
                  <c:v>0.28451399999999999</c:v>
                </c:pt>
                <c:pt idx="9302">
                  <c:v>0.2903</c:v>
                </c:pt>
                <c:pt idx="9303">
                  <c:v>0.29585800000000001</c:v>
                </c:pt>
                <c:pt idx="9304">
                  <c:v>0.30379299999999998</c:v>
                </c:pt>
                <c:pt idx="9305">
                  <c:v>0.30894899999999997</c:v>
                </c:pt>
                <c:pt idx="9306">
                  <c:v>0.29815000000000003</c:v>
                </c:pt>
                <c:pt idx="9307">
                  <c:v>0.30937799999999999</c:v>
                </c:pt>
                <c:pt idx="9308">
                  <c:v>0.30960399999999999</c:v>
                </c:pt>
                <c:pt idx="9309">
                  <c:v>0.30164399999999997</c:v>
                </c:pt>
                <c:pt idx="9310">
                  <c:v>0.28820399999999996</c:v>
                </c:pt>
                <c:pt idx="9311">
                  <c:v>0.28516399999999997</c:v>
                </c:pt>
                <c:pt idx="9312">
                  <c:v>0.28643799999999997</c:v>
                </c:pt>
                <c:pt idx="9313">
                  <c:v>0.27475699999999997</c:v>
                </c:pt>
                <c:pt idx="9314">
                  <c:v>0.27237299999999998</c:v>
                </c:pt>
                <c:pt idx="9315">
                  <c:v>0.26301799999999997</c:v>
                </c:pt>
                <c:pt idx="9316">
                  <c:v>0.25516899999999998</c:v>
                </c:pt>
                <c:pt idx="9317">
                  <c:v>0.31030399999999997</c:v>
                </c:pt>
                <c:pt idx="9318">
                  <c:v>0.32533000000000001</c:v>
                </c:pt>
                <c:pt idx="9319">
                  <c:v>0.36067399999999999</c:v>
                </c:pt>
                <c:pt idx="9320">
                  <c:v>0.37850099999999998</c:v>
                </c:pt>
                <c:pt idx="9321">
                  <c:v>0.38173599999999996</c:v>
                </c:pt>
                <c:pt idx="9322">
                  <c:v>0.36959399999999998</c:v>
                </c:pt>
                <c:pt idx="9323">
                  <c:v>0.36638699999999996</c:v>
                </c:pt>
                <c:pt idx="9324">
                  <c:v>0.34017500000000001</c:v>
                </c:pt>
                <c:pt idx="9325">
                  <c:v>0.33144699999999999</c:v>
                </c:pt>
                <c:pt idx="9326">
                  <c:v>0.31062499999999998</c:v>
                </c:pt>
                <c:pt idx="9327">
                  <c:v>0.29184499999999997</c:v>
                </c:pt>
                <c:pt idx="9328">
                  <c:v>0.27480399999999999</c:v>
                </c:pt>
                <c:pt idx="9329">
                  <c:v>0.26442299999999996</c:v>
                </c:pt>
                <c:pt idx="9330">
                  <c:v>0.26357000000000003</c:v>
                </c:pt>
                <c:pt idx="9331">
                  <c:v>0.24693899999999999</c:v>
                </c:pt>
                <c:pt idx="9332">
                  <c:v>0.23707899999999998</c:v>
                </c:pt>
                <c:pt idx="9333">
                  <c:v>0.23185499999999998</c:v>
                </c:pt>
                <c:pt idx="9334">
                  <c:v>0.23219399999999998</c:v>
                </c:pt>
                <c:pt idx="9335">
                  <c:v>0.235928</c:v>
                </c:pt>
                <c:pt idx="9336">
                  <c:v>0.22190000000000001</c:v>
                </c:pt>
                <c:pt idx="9337">
                  <c:v>0.212032</c:v>
                </c:pt>
                <c:pt idx="9338">
                  <c:v>0.19590399999999999</c:v>
                </c:pt>
                <c:pt idx="9339">
                  <c:v>0.19625499999999999</c:v>
                </c:pt>
                <c:pt idx="9340">
                  <c:v>0.19476499999999999</c:v>
                </c:pt>
                <c:pt idx="9341">
                  <c:v>0.224934</c:v>
                </c:pt>
                <c:pt idx="9342">
                  <c:v>0.22664299999999998</c:v>
                </c:pt>
                <c:pt idx="9343">
                  <c:v>0.222271</c:v>
                </c:pt>
                <c:pt idx="9344">
                  <c:v>0.228018</c:v>
                </c:pt>
                <c:pt idx="9345">
                  <c:v>0.23106499999999999</c:v>
                </c:pt>
                <c:pt idx="9346">
                  <c:v>0.23544499999999999</c:v>
                </c:pt>
                <c:pt idx="9347">
                  <c:v>0.22664199999999998</c:v>
                </c:pt>
                <c:pt idx="9348">
                  <c:v>0.21470499999999998</c:v>
                </c:pt>
                <c:pt idx="9349">
                  <c:v>0.20177899999999999</c:v>
                </c:pt>
                <c:pt idx="9350">
                  <c:v>0.193885</c:v>
                </c:pt>
                <c:pt idx="9351">
                  <c:v>0.18582199999999999</c:v>
                </c:pt>
                <c:pt idx="9352">
                  <c:v>0.19169899999999998</c:v>
                </c:pt>
                <c:pt idx="9353">
                  <c:v>0.202211</c:v>
                </c:pt>
                <c:pt idx="9354">
                  <c:v>0.19420699999999999</c:v>
                </c:pt>
                <c:pt idx="9355">
                  <c:v>0.18368799999999999</c:v>
                </c:pt>
                <c:pt idx="9356">
                  <c:v>0.207065</c:v>
                </c:pt>
                <c:pt idx="9357">
                  <c:v>0.20943899999999999</c:v>
                </c:pt>
                <c:pt idx="9358">
                  <c:v>0.214503</c:v>
                </c:pt>
                <c:pt idx="9359">
                  <c:v>0.21448199999999998</c:v>
                </c:pt>
                <c:pt idx="9360">
                  <c:v>0.20364099999999999</c:v>
                </c:pt>
                <c:pt idx="9361">
                  <c:v>0.201983</c:v>
                </c:pt>
                <c:pt idx="9362">
                  <c:v>0.185032</c:v>
                </c:pt>
                <c:pt idx="9363">
                  <c:v>0.172846</c:v>
                </c:pt>
                <c:pt idx="9364">
                  <c:v>0.17154800000000001</c:v>
                </c:pt>
                <c:pt idx="9365">
                  <c:v>0.16802899999999998</c:v>
                </c:pt>
                <c:pt idx="9366">
                  <c:v>0.146367</c:v>
                </c:pt>
                <c:pt idx="9367">
                  <c:v>0.12793399999999999</c:v>
                </c:pt>
                <c:pt idx="9368">
                  <c:v>0.111509</c:v>
                </c:pt>
                <c:pt idx="9369">
                  <c:v>9.5332E-2</c:v>
                </c:pt>
                <c:pt idx="9370">
                  <c:v>8.8510999999999992E-2</c:v>
                </c:pt>
                <c:pt idx="9371">
                  <c:v>0.19305000000000003</c:v>
                </c:pt>
                <c:pt idx="9372">
                  <c:v>0.21540099999999998</c:v>
                </c:pt>
                <c:pt idx="9373">
                  <c:v>0.23207599999999998</c:v>
                </c:pt>
                <c:pt idx="9374">
                  <c:v>0.26439399999999996</c:v>
                </c:pt>
                <c:pt idx="9375">
                  <c:v>0.27053299999999997</c:v>
                </c:pt>
                <c:pt idx="9376">
                  <c:v>0.28337299999999999</c:v>
                </c:pt>
                <c:pt idx="9377">
                  <c:v>0.29406499999999997</c:v>
                </c:pt>
                <c:pt idx="9378">
                  <c:v>0.306898</c:v>
                </c:pt>
                <c:pt idx="9379">
                  <c:v>0.301149</c:v>
                </c:pt>
                <c:pt idx="9380">
                  <c:v>0.28726299999999999</c:v>
                </c:pt>
                <c:pt idx="9381">
                  <c:v>0.283636</c:v>
                </c:pt>
                <c:pt idx="9382">
                  <c:v>0.28228500000000001</c:v>
                </c:pt>
                <c:pt idx="9383">
                  <c:v>0.28317799999999999</c:v>
                </c:pt>
                <c:pt idx="9384">
                  <c:v>0.28212899999999996</c:v>
                </c:pt>
                <c:pt idx="9385">
                  <c:v>0.27757100000000001</c:v>
                </c:pt>
                <c:pt idx="9386">
                  <c:v>0.26829799999999998</c:v>
                </c:pt>
                <c:pt idx="9387">
                  <c:v>0.25112000000000001</c:v>
                </c:pt>
                <c:pt idx="9388">
                  <c:v>0.248087</c:v>
                </c:pt>
                <c:pt idx="9389">
                  <c:v>0.238034</c:v>
                </c:pt>
                <c:pt idx="9390">
                  <c:v>0.22005899999999998</c:v>
                </c:pt>
                <c:pt idx="9391">
                  <c:v>0.20088399999999998</c:v>
                </c:pt>
                <c:pt idx="9392">
                  <c:v>0.18118799999999999</c:v>
                </c:pt>
                <c:pt idx="9393">
                  <c:v>0.20122000000000001</c:v>
                </c:pt>
                <c:pt idx="9394">
                  <c:v>0.184089</c:v>
                </c:pt>
                <c:pt idx="9395">
                  <c:v>0.184812</c:v>
                </c:pt>
                <c:pt idx="9396">
                  <c:v>0.21475799999999998</c:v>
                </c:pt>
                <c:pt idx="9397">
                  <c:v>0.23486799999999999</c:v>
                </c:pt>
                <c:pt idx="9398">
                  <c:v>0.24690299999999998</c:v>
                </c:pt>
                <c:pt idx="9399">
                  <c:v>0.246671</c:v>
                </c:pt>
                <c:pt idx="9400">
                  <c:v>0.23896099999999998</c:v>
                </c:pt>
                <c:pt idx="9401">
                  <c:v>0.239066</c:v>
                </c:pt>
                <c:pt idx="9402">
                  <c:v>0.266405</c:v>
                </c:pt>
                <c:pt idx="9403">
                  <c:v>0.26320299999999996</c:v>
                </c:pt>
                <c:pt idx="9404">
                  <c:v>0.25371199999999999</c:v>
                </c:pt>
                <c:pt idx="9405">
                  <c:v>0.27909499999999998</c:v>
                </c:pt>
                <c:pt idx="9406">
                  <c:v>0.27529300000000001</c:v>
                </c:pt>
                <c:pt idx="9407">
                  <c:v>0.26356299999999999</c:v>
                </c:pt>
                <c:pt idx="9408">
                  <c:v>0.25956699999999999</c:v>
                </c:pt>
                <c:pt idx="9409">
                  <c:v>0.26040399999999997</c:v>
                </c:pt>
                <c:pt idx="9410">
                  <c:v>0.25647799999999998</c:v>
                </c:pt>
                <c:pt idx="9411">
                  <c:v>0.26067799999999997</c:v>
                </c:pt>
                <c:pt idx="9412">
                  <c:v>0.25052000000000002</c:v>
                </c:pt>
                <c:pt idx="9413">
                  <c:v>0.24195000000000003</c:v>
                </c:pt>
                <c:pt idx="9414">
                  <c:v>0.24981899999999999</c:v>
                </c:pt>
                <c:pt idx="9415">
                  <c:v>0.25698599999999999</c:v>
                </c:pt>
                <c:pt idx="9416">
                  <c:v>0.27369599999999999</c:v>
                </c:pt>
                <c:pt idx="9417">
                  <c:v>0.282107</c:v>
                </c:pt>
                <c:pt idx="9418">
                  <c:v>0.32340099999999999</c:v>
                </c:pt>
                <c:pt idx="9419">
                  <c:v>0.34003699999999998</c:v>
                </c:pt>
                <c:pt idx="9420">
                  <c:v>0.30771100000000001</c:v>
                </c:pt>
                <c:pt idx="9421">
                  <c:v>0.35749700000000001</c:v>
                </c:pt>
                <c:pt idx="9422">
                  <c:v>0.36810099999999996</c:v>
                </c:pt>
                <c:pt idx="9423">
                  <c:v>0.37664799999999998</c:v>
                </c:pt>
                <c:pt idx="9424">
                  <c:v>0.36619000000000002</c:v>
                </c:pt>
                <c:pt idx="9425">
                  <c:v>0.34598499999999999</c:v>
                </c:pt>
                <c:pt idx="9426">
                  <c:v>0.327903</c:v>
                </c:pt>
                <c:pt idx="9427">
                  <c:v>0.31579599999999997</c:v>
                </c:pt>
                <c:pt idx="9428">
                  <c:v>0.32031399999999999</c:v>
                </c:pt>
                <c:pt idx="9429">
                  <c:v>0.313054</c:v>
                </c:pt>
                <c:pt idx="9430">
                  <c:v>0.31567400000000001</c:v>
                </c:pt>
                <c:pt idx="9431">
                  <c:v>0.298043</c:v>
                </c:pt>
                <c:pt idx="9432">
                  <c:v>0.28724000000000005</c:v>
                </c:pt>
                <c:pt idx="9433">
                  <c:v>0.30036000000000002</c:v>
                </c:pt>
                <c:pt idx="9434">
                  <c:v>0.30973699999999998</c:v>
                </c:pt>
                <c:pt idx="9435">
                  <c:v>0.32421299999999997</c:v>
                </c:pt>
                <c:pt idx="9436">
                  <c:v>0.31086199999999997</c:v>
                </c:pt>
                <c:pt idx="9437">
                  <c:v>0.305203</c:v>
                </c:pt>
                <c:pt idx="9438">
                  <c:v>0.30240899999999998</c:v>
                </c:pt>
                <c:pt idx="9439">
                  <c:v>0.29809000000000002</c:v>
                </c:pt>
                <c:pt idx="9440">
                  <c:v>0.29325299999999999</c:v>
                </c:pt>
                <c:pt idx="9441">
                  <c:v>0.30421699999999996</c:v>
                </c:pt>
                <c:pt idx="9442">
                  <c:v>0.32377800000000001</c:v>
                </c:pt>
                <c:pt idx="9443">
                  <c:v>0.32200299999999998</c:v>
                </c:pt>
                <c:pt idx="9444">
                  <c:v>0.31679000000000002</c:v>
                </c:pt>
                <c:pt idx="9445">
                  <c:v>0.31329699999999999</c:v>
                </c:pt>
                <c:pt idx="9446">
                  <c:v>0.32500299999999999</c:v>
                </c:pt>
                <c:pt idx="9447">
                  <c:v>0.31503599999999998</c:v>
                </c:pt>
                <c:pt idx="9448">
                  <c:v>0.29595199999999999</c:v>
                </c:pt>
                <c:pt idx="9449">
                  <c:v>0.28134799999999999</c:v>
                </c:pt>
                <c:pt idx="9450">
                  <c:v>0.25864500000000001</c:v>
                </c:pt>
                <c:pt idx="9451">
                  <c:v>0.25371699999999997</c:v>
                </c:pt>
                <c:pt idx="9452">
                  <c:v>0.23108599999999999</c:v>
                </c:pt>
                <c:pt idx="9453">
                  <c:v>0.21261000000000002</c:v>
                </c:pt>
                <c:pt idx="9454">
                  <c:v>0.201904</c:v>
                </c:pt>
                <c:pt idx="9455">
                  <c:v>0.20192599999999999</c:v>
                </c:pt>
                <c:pt idx="9456">
                  <c:v>0.19806299999999999</c:v>
                </c:pt>
                <c:pt idx="9457">
                  <c:v>0.19565099999999999</c:v>
                </c:pt>
                <c:pt idx="9458">
                  <c:v>0.18723299999999998</c:v>
                </c:pt>
                <c:pt idx="9459">
                  <c:v>0.19375299999999998</c:v>
                </c:pt>
                <c:pt idx="9460">
                  <c:v>0.19095699999999999</c:v>
                </c:pt>
                <c:pt idx="9461">
                  <c:v>0.18879499999999999</c:v>
                </c:pt>
                <c:pt idx="9462">
                  <c:v>0.196104</c:v>
                </c:pt>
                <c:pt idx="9463">
                  <c:v>0.19591599999999998</c:v>
                </c:pt>
                <c:pt idx="9464">
                  <c:v>0.18432000000000001</c:v>
                </c:pt>
                <c:pt idx="9465">
                  <c:v>0.18821399999999999</c:v>
                </c:pt>
                <c:pt idx="9466">
                  <c:v>0.18792599999999998</c:v>
                </c:pt>
                <c:pt idx="9467">
                  <c:v>0.17724099999999998</c:v>
                </c:pt>
                <c:pt idx="9468">
                  <c:v>0.168299</c:v>
                </c:pt>
                <c:pt idx="9469">
                  <c:v>0.16669899999999999</c:v>
                </c:pt>
                <c:pt idx="9470">
                  <c:v>0.15944899999999998</c:v>
                </c:pt>
                <c:pt idx="9471">
                  <c:v>0.15016699999999999</c:v>
                </c:pt>
                <c:pt idx="9472">
                  <c:v>0.16400499999999998</c:v>
                </c:pt>
                <c:pt idx="9473">
                  <c:v>0.175096</c:v>
                </c:pt>
                <c:pt idx="9474">
                  <c:v>0.176368</c:v>
                </c:pt>
                <c:pt idx="9475">
                  <c:v>0.176646</c:v>
                </c:pt>
                <c:pt idx="9476">
                  <c:v>0.18703399999999998</c:v>
                </c:pt>
                <c:pt idx="9477">
                  <c:v>0.22054099999999999</c:v>
                </c:pt>
                <c:pt idx="9478">
                  <c:v>0.21607299999999999</c:v>
                </c:pt>
                <c:pt idx="9479">
                  <c:v>0.25754299999999997</c:v>
                </c:pt>
                <c:pt idx="9480">
                  <c:v>0.26268000000000002</c:v>
                </c:pt>
                <c:pt idx="9481">
                  <c:v>0.26147399999999998</c:v>
                </c:pt>
                <c:pt idx="9482">
                  <c:v>0.25892499999999996</c:v>
                </c:pt>
                <c:pt idx="9483">
                  <c:v>0.251392</c:v>
                </c:pt>
                <c:pt idx="9484">
                  <c:v>0.24660899999999999</c:v>
                </c:pt>
                <c:pt idx="9485">
                  <c:v>0.235065</c:v>
                </c:pt>
                <c:pt idx="9486">
                  <c:v>0.22345799999999999</c:v>
                </c:pt>
                <c:pt idx="9487">
                  <c:v>0.205069</c:v>
                </c:pt>
                <c:pt idx="9488">
                  <c:v>0.184336</c:v>
                </c:pt>
                <c:pt idx="9489">
                  <c:v>0.16678899999999999</c:v>
                </c:pt>
                <c:pt idx="9490">
                  <c:v>0.16328000000000001</c:v>
                </c:pt>
                <c:pt idx="9491">
                  <c:v>0.15182099999999998</c:v>
                </c:pt>
                <c:pt idx="9492">
                  <c:v>0.14785000000000001</c:v>
                </c:pt>
                <c:pt idx="9493">
                  <c:v>0.14967800000000001</c:v>
                </c:pt>
                <c:pt idx="9494">
                  <c:v>0.16698199999999999</c:v>
                </c:pt>
                <c:pt idx="9495">
                  <c:v>0.17536099999999999</c:v>
                </c:pt>
                <c:pt idx="9496">
                  <c:v>0.177536</c:v>
                </c:pt>
                <c:pt idx="9497">
                  <c:v>0.167355</c:v>
                </c:pt>
                <c:pt idx="9498">
                  <c:v>0.16280899999999998</c:v>
                </c:pt>
                <c:pt idx="9499">
                  <c:v>0.167934</c:v>
                </c:pt>
                <c:pt idx="9500">
                  <c:v>0.165908</c:v>
                </c:pt>
                <c:pt idx="9501">
                  <c:v>0.16037799999999999</c:v>
                </c:pt>
                <c:pt idx="9502">
                  <c:v>0.14288899999999999</c:v>
                </c:pt>
                <c:pt idx="9503">
                  <c:v>0.15495200000000001</c:v>
                </c:pt>
                <c:pt idx="9504">
                  <c:v>0.156773</c:v>
                </c:pt>
                <c:pt idx="9505">
                  <c:v>0.157332</c:v>
                </c:pt>
                <c:pt idx="9506">
                  <c:v>0.158219</c:v>
                </c:pt>
                <c:pt idx="9507">
                  <c:v>0.194357</c:v>
                </c:pt>
                <c:pt idx="9508">
                  <c:v>0.21532199999999999</c:v>
                </c:pt>
                <c:pt idx="9509">
                  <c:v>0.227988</c:v>
                </c:pt>
                <c:pt idx="9510">
                  <c:v>0.23223199999999999</c:v>
                </c:pt>
                <c:pt idx="9511">
                  <c:v>0.25369399999999998</c:v>
                </c:pt>
                <c:pt idx="9512">
                  <c:v>0.25419700000000001</c:v>
                </c:pt>
                <c:pt idx="9513">
                  <c:v>0.26930300000000001</c:v>
                </c:pt>
                <c:pt idx="9514">
                  <c:v>0.26220599999999999</c:v>
                </c:pt>
                <c:pt idx="9515">
                  <c:v>0.26694099999999998</c:v>
                </c:pt>
                <c:pt idx="9516">
                  <c:v>0.28192200000000001</c:v>
                </c:pt>
                <c:pt idx="9517">
                  <c:v>0.36522399999999999</c:v>
                </c:pt>
                <c:pt idx="9518">
                  <c:v>0.42448000000000002</c:v>
                </c:pt>
                <c:pt idx="9519">
                  <c:v>0.45505799999999996</c:v>
                </c:pt>
                <c:pt idx="9520">
                  <c:v>0.46915599999999996</c:v>
                </c:pt>
                <c:pt idx="9521">
                  <c:v>0.47768000000000005</c:v>
                </c:pt>
                <c:pt idx="9522">
                  <c:v>0.470472</c:v>
                </c:pt>
                <c:pt idx="9523">
                  <c:v>0.46279699999999996</c:v>
                </c:pt>
                <c:pt idx="9524">
                  <c:v>0.47125599999999995</c:v>
                </c:pt>
                <c:pt idx="9525">
                  <c:v>0.46494799999999997</c:v>
                </c:pt>
                <c:pt idx="9526">
                  <c:v>0.45228199999999996</c:v>
                </c:pt>
                <c:pt idx="9527">
                  <c:v>0.434697</c:v>
                </c:pt>
                <c:pt idx="9528">
                  <c:v>0.41717799999999999</c:v>
                </c:pt>
                <c:pt idx="9529">
                  <c:v>0.413574</c:v>
                </c:pt>
                <c:pt idx="9530">
                  <c:v>0.40014699999999997</c:v>
                </c:pt>
                <c:pt idx="9531">
                  <c:v>0.38815299999999997</c:v>
                </c:pt>
                <c:pt idx="9532">
                  <c:v>0.38341799999999998</c:v>
                </c:pt>
                <c:pt idx="9533">
                  <c:v>0.36973899999999998</c:v>
                </c:pt>
                <c:pt idx="9534">
                  <c:v>0.33832399999999996</c:v>
                </c:pt>
                <c:pt idx="9535">
                  <c:v>0.348026</c:v>
                </c:pt>
                <c:pt idx="9536">
                  <c:v>0.33492000000000005</c:v>
                </c:pt>
                <c:pt idx="9537">
                  <c:v>0.32186899999999996</c:v>
                </c:pt>
                <c:pt idx="9538">
                  <c:v>0.30807399999999996</c:v>
                </c:pt>
                <c:pt idx="9539">
                  <c:v>0.29339599999999999</c:v>
                </c:pt>
                <c:pt idx="9540">
                  <c:v>0.297734</c:v>
                </c:pt>
                <c:pt idx="9541">
                  <c:v>0.28667699999999996</c:v>
                </c:pt>
                <c:pt idx="9542">
                  <c:v>0.27817900000000001</c:v>
                </c:pt>
                <c:pt idx="9543">
                  <c:v>0.26632899999999998</c:v>
                </c:pt>
                <c:pt idx="9544">
                  <c:v>0.28970000000000001</c:v>
                </c:pt>
                <c:pt idx="9545">
                  <c:v>0.27567900000000001</c:v>
                </c:pt>
                <c:pt idx="9546">
                  <c:v>0.292543</c:v>
                </c:pt>
                <c:pt idx="9547">
                  <c:v>0.29234399999999999</c:v>
                </c:pt>
                <c:pt idx="9548">
                  <c:v>0.28658499999999998</c:v>
                </c:pt>
                <c:pt idx="9549">
                  <c:v>0.28196699999999997</c:v>
                </c:pt>
                <c:pt idx="9550">
                  <c:v>0.26853899999999997</c:v>
                </c:pt>
                <c:pt idx="9551">
                  <c:v>0.25415399999999999</c:v>
                </c:pt>
                <c:pt idx="9552">
                  <c:v>0.240199</c:v>
                </c:pt>
                <c:pt idx="9553">
                  <c:v>0.2273</c:v>
                </c:pt>
                <c:pt idx="9554">
                  <c:v>0.211699</c:v>
                </c:pt>
                <c:pt idx="9555">
                  <c:v>0.20511199999999999</c:v>
                </c:pt>
                <c:pt idx="9556">
                  <c:v>0.192223</c:v>
                </c:pt>
                <c:pt idx="9557">
                  <c:v>0.191442</c:v>
                </c:pt>
                <c:pt idx="9558">
                  <c:v>0.18834199999999998</c:v>
                </c:pt>
                <c:pt idx="9559">
                  <c:v>0.18743899999999999</c:v>
                </c:pt>
                <c:pt idx="9560">
                  <c:v>0.180284</c:v>
                </c:pt>
                <c:pt idx="9561">
                  <c:v>0.174014</c:v>
                </c:pt>
                <c:pt idx="9562">
                  <c:v>0.15888099999999999</c:v>
                </c:pt>
                <c:pt idx="9563">
                  <c:v>0.153199</c:v>
                </c:pt>
                <c:pt idx="9564">
                  <c:v>0.148538</c:v>
                </c:pt>
                <c:pt idx="9565">
                  <c:v>0.14564099999999999</c:v>
                </c:pt>
                <c:pt idx="9566">
                  <c:v>0.14682199999999998</c:v>
                </c:pt>
                <c:pt idx="9567">
                  <c:v>0.13445000000000001</c:v>
                </c:pt>
                <c:pt idx="9568">
                  <c:v>0.12421499999999999</c:v>
                </c:pt>
                <c:pt idx="9569">
                  <c:v>0.11696799999999999</c:v>
                </c:pt>
                <c:pt idx="9570">
                  <c:v>0.12228899999999999</c:v>
                </c:pt>
                <c:pt idx="9571">
                  <c:v>0.124303</c:v>
                </c:pt>
                <c:pt idx="9572">
                  <c:v>0.11306899999999999</c:v>
                </c:pt>
                <c:pt idx="9573">
                  <c:v>0.11880499999999999</c:v>
                </c:pt>
                <c:pt idx="9574">
                  <c:v>0.14036099999999999</c:v>
                </c:pt>
                <c:pt idx="9575">
                  <c:v>0.13931199999999999</c:v>
                </c:pt>
                <c:pt idx="9576">
                  <c:v>0.13442299999999999</c:v>
                </c:pt>
                <c:pt idx="9577">
                  <c:v>0.142901</c:v>
                </c:pt>
                <c:pt idx="9578">
                  <c:v>0.141816</c:v>
                </c:pt>
                <c:pt idx="9579">
                  <c:v>0.14432200000000001</c:v>
                </c:pt>
                <c:pt idx="9580">
                  <c:v>0.13347399999999998</c:v>
                </c:pt>
                <c:pt idx="9581">
                  <c:v>0.162938</c:v>
                </c:pt>
                <c:pt idx="9582">
                  <c:v>0.18546699999999999</c:v>
                </c:pt>
                <c:pt idx="9583">
                  <c:v>0.205485</c:v>
                </c:pt>
                <c:pt idx="9584">
                  <c:v>0.211729</c:v>
                </c:pt>
                <c:pt idx="9585">
                  <c:v>0.210034</c:v>
                </c:pt>
                <c:pt idx="9586">
                  <c:v>0.20325399999999999</c:v>
                </c:pt>
                <c:pt idx="9587">
                  <c:v>0.19569299999999998</c:v>
                </c:pt>
                <c:pt idx="9588">
                  <c:v>0.19397299999999998</c:v>
                </c:pt>
                <c:pt idx="9589">
                  <c:v>0.17733599999999999</c:v>
                </c:pt>
                <c:pt idx="9590">
                  <c:v>0.181612</c:v>
                </c:pt>
                <c:pt idx="9591">
                  <c:v>0.173764</c:v>
                </c:pt>
                <c:pt idx="9592">
                  <c:v>0.176091</c:v>
                </c:pt>
                <c:pt idx="9593">
                  <c:v>0.17480899999999999</c:v>
                </c:pt>
                <c:pt idx="9594">
                  <c:v>0.16239099999999998</c:v>
                </c:pt>
                <c:pt idx="9595">
                  <c:v>0.149977</c:v>
                </c:pt>
                <c:pt idx="9596">
                  <c:v>0.15807199999999999</c:v>
                </c:pt>
                <c:pt idx="9597">
                  <c:v>0.16062699999999999</c:v>
                </c:pt>
                <c:pt idx="9598">
                  <c:v>0.16566400000000001</c:v>
                </c:pt>
                <c:pt idx="9599">
                  <c:v>0.18086099999999999</c:v>
                </c:pt>
                <c:pt idx="9600">
                  <c:v>0.17699299999999998</c:v>
                </c:pt>
                <c:pt idx="9601">
                  <c:v>0.17394099999999998</c:v>
                </c:pt>
                <c:pt idx="9602">
                  <c:v>0.15528699999999998</c:v>
                </c:pt>
                <c:pt idx="9603">
                  <c:v>0.14911000000000002</c:v>
                </c:pt>
                <c:pt idx="9604">
                  <c:v>0.145068</c:v>
                </c:pt>
                <c:pt idx="9605">
                  <c:v>0.144177</c:v>
                </c:pt>
                <c:pt idx="9606">
                  <c:v>0.14633699999999999</c:v>
                </c:pt>
                <c:pt idx="9607">
                  <c:v>0.14289000000000002</c:v>
                </c:pt>
                <c:pt idx="9608">
                  <c:v>0.15088099999999999</c:v>
                </c:pt>
                <c:pt idx="9609">
                  <c:v>0.146451</c:v>
                </c:pt>
                <c:pt idx="9610">
                  <c:v>0.156393</c:v>
                </c:pt>
                <c:pt idx="9611">
                  <c:v>0.172545</c:v>
                </c:pt>
                <c:pt idx="9612">
                  <c:v>0.17488499999999998</c:v>
                </c:pt>
                <c:pt idx="9613">
                  <c:v>0.16315499999999999</c:v>
                </c:pt>
                <c:pt idx="9614">
                  <c:v>0.16165599999999999</c:v>
                </c:pt>
                <c:pt idx="9615">
                  <c:v>0.163913</c:v>
                </c:pt>
                <c:pt idx="9616">
                  <c:v>0.17311799999999999</c:v>
                </c:pt>
                <c:pt idx="9617">
                  <c:v>0.176842</c:v>
                </c:pt>
                <c:pt idx="9618">
                  <c:v>0.16855399999999998</c:v>
                </c:pt>
                <c:pt idx="9619">
                  <c:v>0.17349399999999998</c:v>
                </c:pt>
                <c:pt idx="9620">
                  <c:v>0.17704499999999998</c:v>
                </c:pt>
                <c:pt idx="9621">
                  <c:v>0.17611000000000002</c:v>
                </c:pt>
                <c:pt idx="9622">
                  <c:v>0.171295</c:v>
                </c:pt>
                <c:pt idx="9623">
                  <c:v>0.16909000000000002</c:v>
                </c:pt>
                <c:pt idx="9624">
                  <c:v>0.1792</c:v>
                </c:pt>
                <c:pt idx="9625">
                  <c:v>0.177534</c:v>
                </c:pt>
                <c:pt idx="9626">
                  <c:v>0.16664000000000001</c:v>
                </c:pt>
                <c:pt idx="9627">
                  <c:v>0.164747</c:v>
                </c:pt>
                <c:pt idx="9628">
                  <c:v>0.16845199999999999</c:v>
                </c:pt>
                <c:pt idx="9629">
                  <c:v>0.162767</c:v>
                </c:pt>
                <c:pt idx="9630">
                  <c:v>0.16118199999999999</c:v>
                </c:pt>
                <c:pt idx="9631">
                  <c:v>0.15367699999999998</c:v>
                </c:pt>
                <c:pt idx="9632">
                  <c:v>0.17365899999999998</c:v>
                </c:pt>
                <c:pt idx="9633">
                  <c:v>0.16617799999999999</c:v>
                </c:pt>
                <c:pt idx="9634">
                  <c:v>0.17389099999999999</c:v>
                </c:pt>
                <c:pt idx="9635">
                  <c:v>0.17575299999999999</c:v>
                </c:pt>
                <c:pt idx="9636">
                  <c:v>0.17599599999999999</c:v>
                </c:pt>
                <c:pt idx="9637">
                  <c:v>0.18840299999999999</c:v>
                </c:pt>
                <c:pt idx="9638">
                  <c:v>0.194269</c:v>
                </c:pt>
                <c:pt idx="9639">
                  <c:v>0.195129</c:v>
                </c:pt>
                <c:pt idx="9640">
                  <c:v>0.207264</c:v>
                </c:pt>
                <c:pt idx="9641">
                  <c:v>0.207174</c:v>
                </c:pt>
                <c:pt idx="9642">
                  <c:v>0.20331299999999999</c:v>
                </c:pt>
                <c:pt idx="9643">
                  <c:v>0.20752000000000001</c:v>
                </c:pt>
                <c:pt idx="9644">
                  <c:v>0.20083000000000001</c:v>
                </c:pt>
                <c:pt idx="9645">
                  <c:v>0.19412599999999999</c:v>
                </c:pt>
                <c:pt idx="9646">
                  <c:v>0.189752</c:v>
                </c:pt>
                <c:pt idx="9647">
                  <c:v>0.175904</c:v>
                </c:pt>
                <c:pt idx="9648">
                  <c:v>0.16076799999999999</c:v>
                </c:pt>
                <c:pt idx="9649">
                  <c:v>0.147753</c:v>
                </c:pt>
                <c:pt idx="9650">
                  <c:v>0.13381000000000001</c:v>
                </c:pt>
                <c:pt idx="9651">
                  <c:v>0.12542799999999998</c:v>
                </c:pt>
                <c:pt idx="9652">
                  <c:v>0.117822</c:v>
                </c:pt>
                <c:pt idx="9653">
                  <c:v>0.10344099999999999</c:v>
                </c:pt>
                <c:pt idx="9654">
                  <c:v>0.10756099999999999</c:v>
                </c:pt>
                <c:pt idx="9655">
                  <c:v>0.101741</c:v>
                </c:pt>
                <c:pt idx="9656">
                  <c:v>9.9885000000000002E-2</c:v>
                </c:pt>
                <c:pt idx="9657">
                  <c:v>9.8500000000000004E-2</c:v>
                </c:pt>
                <c:pt idx="9658">
                  <c:v>9.9662000000000001E-2</c:v>
                </c:pt>
                <c:pt idx="9659">
                  <c:v>0.101646</c:v>
                </c:pt>
                <c:pt idx="9660">
                  <c:v>0.100118</c:v>
                </c:pt>
                <c:pt idx="9661">
                  <c:v>0.100314</c:v>
                </c:pt>
                <c:pt idx="9662">
                  <c:v>9.3365999999999991E-2</c:v>
                </c:pt>
                <c:pt idx="9663">
                  <c:v>9.3922999999999993E-2</c:v>
                </c:pt>
                <c:pt idx="9664">
                  <c:v>0.10314799999999999</c:v>
                </c:pt>
                <c:pt idx="9665">
                  <c:v>0.10454000000000001</c:v>
                </c:pt>
                <c:pt idx="9666">
                  <c:v>0.104334</c:v>
                </c:pt>
                <c:pt idx="9667">
                  <c:v>0.1022</c:v>
                </c:pt>
                <c:pt idx="9668">
                  <c:v>0.104948</c:v>
                </c:pt>
                <c:pt idx="9669">
                  <c:v>0.10149799999999999</c:v>
                </c:pt>
                <c:pt idx="9670">
                  <c:v>0.10267799999999999</c:v>
                </c:pt>
                <c:pt idx="9671">
                  <c:v>0.101411</c:v>
                </c:pt>
                <c:pt idx="9672">
                  <c:v>0.102766</c:v>
                </c:pt>
                <c:pt idx="9673">
                  <c:v>0.10435799999999999</c:v>
                </c:pt>
                <c:pt idx="9674">
                  <c:v>0.107377</c:v>
                </c:pt>
                <c:pt idx="9675">
                  <c:v>0.11210000000000001</c:v>
                </c:pt>
                <c:pt idx="9676">
                  <c:v>0.12233799999999999</c:v>
                </c:pt>
                <c:pt idx="9677">
                  <c:v>0.12264000000000001</c:v>
                </c:pt>
                <c:pt idx="9678">
                  <c:v>0.13411799999999999</c:v>
                </c:pt>
                <c:pt idx="9679">
                  <c:v>0.13872399999999999</c:v>
                </c:pt>
                <c:pt idx="9680">
                  <c:v>0.14544299999999999</c:v>
                </c:pt>
                <c:pt idx="9681">
                  <c:v>0.13308899999999999</c:v>
                </c:pt>
                <c:pt idx="9682">
                  <c:v>0.12335199999999999</c:v>
                </c:pt>
                <c:pt idx="9683">
                  <c:v>0.11118699999999999</c:v>
                </c:pt>
                <c:pt idx="9684">
                  <c:v>0.105197</c:v>
                </c:pt>
                <c:pt idx="9685">
                  <c:v>9.8170999999999994E-2</c:v>
                </c:pt>
                <c:pt idx="9686">
                  <c:v>9.4006999999999993E-2</c:v>
                </c:pt>
                <c:pt idx="9687">
                  <c:v>9.2233999999999997E-2</c:v>
                </c:pt>
                <c:pt idx="9688">
                  <c:v>8.8081999999999994E-2</c:v>
                </c:pt>
                <c:pt idx="9689">
                  <c:v>8.0560999999999994E-2</c:v>
                </c:pt>
                <c:pt idx="9690">
                  <c:v>8.1147999999999998E-2</c:v>
                </c:pt>
                <c:pt idx="9691">
                  <c:v>8.2816000000000001E-2</c:v>
                </c:pt>
                <c:pt idx="9692">
                  <c:v>8.4270000000000012E-2</c:v>
                </c:pt>
                <c:pt idx="9693">
                  <c:v>8.1436999999999996E-2</c:v>
                </c:pt>
                <c:pt idx="9694">
                  <c:v>7.8128000000000003E-2</c:v>
                </c:pt>
                <c:pt idx="9695">
                  <c:v>8.0215999999999996E-2</c:v>
                </c:pt>
                <c:pt idx="9696">
                  <c:v>8.3928000000000003E-2</c:v>
                </c:pt>
                <c:pt idx="9697">
                  <c:v>8.2433999999999993E-2</c:v>
                </c:pt>
                <c:pt idx="9698">
                  <c:v>8.5750000000000007E-2</c:v>
                </c:pt>
                <c:pt idx="9699">
                  <c:v>8.8570999999999997E-2</c:v>
                </c:pt>
                <c:pt idx="9700">
                  <c:v>8.9685000000000001E-2</c:v>
                </c:pt>
                <c:pt idx="9701">
                  <c:v>8.875799999999999E-2</c:v>
                </c:pt>
                <c:pt idx="9702">
                  <c:v>8.9492999999999989E-2</c:v>
                </c:pt>
                <c:pt idx="9703">
                  <c:v>9.6393999999999994E-2</c:v>
                </c:pt>
                <c:pt idx="9704">
                  <c:v>9.4380999999999993E-2</c:v>
                </c:pt>
                <c:pt idx="9705">
                  <c:v>8.5823999999999998E-2</c:v>
                </c:pt>
                <c:pt idx="9706">
                  <c:v>8.8325000000000001E-2</c:v>
                </c:pt>
                <c:pt idx="9707">
                  <c:v>8.4386000000000003E-2</c:v>
                </c:pt>
                <c:pt idx="9708">
                  <c:v>8.1615999999999994E-2</c:v>
                </c:pt>
                <c:pt idx="9709">
                  <c:v>6.9704000000000002E-2</c:v>
                </c:pt>
                <c:pt idx="9710">
                  <c:v>6.8566000000000002E-2</c:v>
                </c:pt>
                <c:pt idx="9711">
                  <c:v>6.2082999999999999E-2</c:v>
                </c:pt>
                <c:pt idx="9712">
                  <c:v>6.0852999999999997E-2</c:v>
                </c:pt>
                <c:pt idx="9713">
                  <c:v>5.3080000000000002E-2</c:v>
                </c:pt>
                <c:pt idx="9714">
                  <c:v>5.0903999999999998E-2</c:v>
                </c:pt>
                <c:pt idx="9715">
                  <c:v>5.2031000000000001E-2</c:v>
                </c:pt>
                <c:pt idx="9716">
                  <c:v>5.1441999999999995E-2</c:v>
                </c:pt>
                <c:pt idx="9717">
                  <c:v>5.3152999999999999E-2</c:v>
                </c:pt>
                <c:pt idx="9718">
                  <c:v>6.1853999999999999E-2</c:v>
                </c:pt>
                <c:pt idx="9719">
                  <c:v>7.0523000000000002E-2</c:v>
                </c:pt>
                <c:pt idx="9720">
                  <c:v>7.1240999999999999E-2</c:v>
                </c:pt>
                <c:pt idx="9721">
                  <c:v>7.1490999999999999E-2</c:v>
                </c:pt>
                <c:pt idx="9722">
                  <c:v>7.1077000000000001E-2</c:v>
                </c:pt>
                <c:pt idx="9723">
                  <c:v>6.4984E-2</c:v>
                </c:pt>
                <c:pt idx="9724">
                  <c:v>5.5614999999999998E-2</c:v>
                </c:pt>
                <c:pt idx="9725">
                  <c:v>5.6413999999999999E-2</c:v>
                </c:pt>
                <c:pt idx="9726">
                  <c:v>4.9734999999999994E-2</c:v>
                </c:pt>
                <c:pt idx="9727">
                  <c:v>5.0608E-2</c:v>
                </c:pt>
                <c:pt idx="9728">
                  <c:v>4.8859E-2</c:v>
                </c:pt>
                <c:pt idx="9729">
                  <c:v>4.3577999999999999E-2</c:v>
                </c:pt>
                <c:pt idx="9730">
                  <c:v>4.2396999999999997E-2</c:v>
                </c:pt>
                <c:pt idx="9731">
                  <c:v>4.1850000000000005E-2</c:v>
                </c:pt>
                <c:pt idx="9732">
                  <c:v>4.3660000000000004E-2</c:v>
                </c:pt>
                <c:pt idx="9733">
                  <c:v>4.1896999999999997E-2</c:v>
                </c:pt>
                <c:pt idx="9734">
                  <c:v>6.5031999999999993E-2</c:v>
                </c:pt>
                <c:pt idx="9735">
                  <c:v>7.5992999999999991E-2</c:v>
                </c:pt>
                <c:pt idx="9736">
                  <c:v>8.459499999999999E-2</c:v>
                </c:pt>
                <c:pt idx="9737">
                  <c:v>8.5300000000000001E-2</c:v>
                </c:pt>
                <c:pt idx="9738">
                  <c:v>8.3790000000000003E-2</c:v>
                </c:pt>
                <c:pt idx="9739">
                  <c:v>8.177799999999999E-2</c:v>
                </c:pt>
                <c:pt idx="9740">
                  <c:v>7.1065000000000003E-2</c:v>
                </c:pt>
                <c:pt idx="9741">
                  <c:v>7.4955999999999995E-2</c:v>
                </c:pt>
                <c:pt idx="9742">
                  <c:v>7.3811000000000002E-2</c:v>
                </c:pt>
                <c:pt idx="9743">
                  <c:v>6.2334000000000001E-2</c:v>
                </c:pt>
                <c:pt idx="9744">
                  <c:v>5.6627999999999998E-2</c:v>
                </c:pt>
                <c:pt idx="9745">
                  <c:v>4.8716999999999996E-2</c:v>
                </c:pt>
                <c:pt idx="9746">
                  <c:v>3.9781999999999998E-2</c:v>
                </c:pt>
                <c:pt idx="9747">
                  <c:v>3.9224999999999996E-2</c:v>
                </c:pt>
                <c:pt idx="9748">
                  <c:v>3.6796999999999996E-2</c:v>
                </c:pt>
                <c:pt idx="9749">
                  <c:v>3.2554E-2</c:v>
                </c:pt>
                <c:pt idx="9750">
                  <c:v>4.1968999999999999E-2</c:v>
                </c:pt>
                <c:pt idx="9751">
                  <c:v>4.0479000000000001E-2</c:v>
                </c:pt>
                <c:pt idx="9752">
                  <c:v>4.1451999999999996E-2</c:v>
                </c:pt>
                <c:pt idx="9753">
                  <c:v>3.8369E-2</c:v>
                </c:pt>
                <c:pt idx="9754">
                  <c:v>3.1831999999999999E-2</c:v>
                </c:pt>
                <c:pt idx="9755">
                  <c:v>2.4710000000000003E-2</c:v>
                </c:pt>
                <c:pt idx="9756">
                  <c:v>1.9577999999999998E-2</c:v>
                </c:pt>
                <c:pt idx="9757">
                  <c:v>1.9466999999999998E-2</c:v>
                </c:pt>
                <c:pt idx="9758">
                  <c:v>1.7416999999999998E-2</c:v>
                </c:pt>
                <c:pt idx="9759">
                  <c:v>1.4957999999999999E-2</c:v>
                </c:pt>
                <c:pt idx="9760">
                  <c:v>1.1930999999999999E-2</c:v>
                </c:pt>
                <c:pt idx="9761">
                  <c:v>1.0171999999999999E-2</c:v>
                </c:pt>
                <c:pt idx="9762">
                  <c:v>9.130000000000001E-3</c:v>
                </c:pt>
                <c:pt idx="9763">
                  <c:v>7.7009999999999995E-3</c:v>
                </c:pt>
                <c:pt idx="9764">
                  <c:v>5.0700000000000007E-3</c:v>
                </c:pt>
                <c:pt idx="9765">
                  <c:v>5.2959999999999995E-3</c:v>
                </c:pt>
                <c:pt idx="9766">
                  <c:v>5.0689999999999997E-3</c:v>
                </c:pt>
                <c:pt idx="9767">
                  <c:v>1.1490999999999999E-2</c:v>
                </c:pt>
                <c:pt idx="9768">
                  <c:v>1.0506E-2</c:v>
                </c:pt>
                <c:pt idx="9769">
                  <c:v>1.2881E-2</c:v>
                </c:pt>
                <c:pt idx="9770">
                  <c:v>1.2487E-2</c:v>
                </c:pt>
                <c:pt idx="9771">
                  <c:v>7.1309999999999993E-3</c:v>
                </c:pt>
                <c:pt idx="9772">
                  <c:v>7.3529999999999993E-3</c:v>
                </c:pt>
                <c:pt idx="9773">
                  <c:v>7.7129999999999994E-3</c:v>
                </c:pt>
                <c:pt idx="9774">
                  <c:v>8.6700000000000006E-3</c:v>
                </c:pt>
                <c:pt idx="9775">
                  <c:v>9.4289999999999999E-3</c:v>
                </c:pt>
                <c:pt idx="9776">
                  <c:v>1.0527999999999999E-2</c:v>
                </c:pt>
                <c:pt idx="9777">
                  <c:v>9.7700000000000009E-3</c:v>
                </c:pt>
                <c:pt idx="9778">
                  <c:v>1.0161E-2</c:v>
                </c:pt>
                <c:pt idx="9779">
                  <c:v>8.4349999999999998E-3</c:v>
                </c:pt>
                <c:pt idx="9780">
                  <c:v>9.3930000000000003E-3</c:v>
                </c:pt>
                <c:pt idx="9781">
                  <c:v>1.6923999999999998E-2</c:v>
                </c:pt>
                <c:pt idx="9782">
                  <c:v>1.7114999999999998E-2</c:v>
                </c:pt>
                <c:pt idx="9783">
                  <c:v>1.6708999999999998E-2</c:v>
                </c:pt>
                <c:pt idx="9784">
                  <c:v>1.5004999999999999E-2</c:v>
                </c:pt>
                <c:pt idx="9785">
                  <c:v>1.2598E-2</c:v>
                </c:pt>
                <c:pt idx="9786">
                  <c:v>1.4938E-2</c:v>
                </c:pt>
                <c:pt idx="9787">
                  <c:v>1.2480000000000002E-2</c:v>
                </c:pt>
                <c:pt idx="9788">
                  <c:v>1.2178999999999999E-2</c:v>
                </c:pt>
                <c:pt idx="9789">
                  <c:v>9.2389999999999989E-3</c:v>
                </c:pt>
                <c:pt idx="9790">
                  <c:v>1.2530999999999999E-2</c:v>
                </c:pt>
                <c:pt idx="9791">
                  <c:v>1.2241999999999999E-2</c:v>
                </c:pt>
                <c:pt idx="9792">
                  <c:v>1.1708E-2</c:v>
                </c:pt>
                <c:pt idx="9793">
                  <c:v>1.1462E-2</c:v>
                </c:pt>
                <c:pt idx="9794">
                  <c:v>9.4029999999999999E-3</c:v>
                </c:pt>
                <c:pt idx="9795">
                  <c:v>9.5129999999999989E-3</c:v>
                </c:pt>
                <c:pt idx="9796">
                  <c:v>8.2310000000000005E-3</c:v>
                </c:pt>
                <c:pt idx="9797">
                  <c:v>9.1179999999999994E-3</c:v>
                </c:pt>
                <c:pt idx="9798">
                  <c:v>7.9349999999999993E-3</c:v>
                </c:pt>
                <c:pt idx="9799">
                  <c:v>8.1079999999999989E-3</c:v>
                </c:pt>
                <c:pt idx="9800">
                  <c:v>7.169E-3</c:v>
                </c:pt>
                <c:pt idx="9801">
                  <c:v>6.5519999999999997E-3</c:v>
                </c:pt>
                <c:pt idx="9802">
                  <c:v>5.2969999999999996E-3</c:v>
                </c:pt>
                <c:pt idx="9803">
                  <c:v>4.0530000000000002E-3</c:v>
                </c:pt>
                <c:pt idx="9804">
                  <c:v>4.7859999999999995E-3</c:v>
                </c:pt>
                <c:pt idx="9805">
                  <c:v>4.1539999999999997E-3</c:v>
                </c:pt>
                <c:pt idx="9806">
                  <c:v>4.8139999999999997E-3</c:v>
                </c:pt>
                <c:pt idx="9807">
                  <c:v>4.3049999999999998E-3</c:v>
                </c:pt>
                <c:pt idx="9808">
                  <c:v>4.4929999999999996E-3</c:v>
                </c:pt>
                <c:pt idx="9809">
                  <c:v>4.744E-3</c:v>
                </c:pt>
                <c:pt idx="9810">
                  <c:v>7.0000000000000001E-3</c:v>
                </c:pt>
                <c:pt idx="9811">
                  <c:v>7.8689999999999993E-3</c:v>
                </c:pt>
                <c:pt idx="9812">
                  <c:v>9.6480000000000003E-3</c:v>
                </c:pt>
                <c:pt idx="9813">
                  <c:v>1.0603999999999999E-2</c:v>
                </c:pt>
                <c:pt idx="9814">
                  <c:v>9.0320000000000001E-3</c:v>
                </c:pt>
                <c:pt idx="9815">
                  <c:v>7.8400000000000015E-3</c:v>
                </c:pt>
                <c:pt idx="9816">
                  <c:v>7.1869999999999998E-3</c:v>
                </c:pt>
                <c:pt idx="9817">
                  <c:v>6.4859999999999996E-3</c:v>
                </c:pt>
                <c:pt idx="9818">
                  <c:v>5.9589999999999999E-3</c:v>
                </c:pt>
                <c:pt idx="9819">
                  <c:v>5.8179999999999994E-3</c:v>
                </c:pt>
                <c:pt idx="9820">
                  <c:v>4.4389999999999994E-3</c:v>
                </c:pt>
                <c:pt idx="9821">
                  <c:v>4.1879999999999999E-3</c:v>
                </c:pt>
                <c:pt idx="9822">
                  <c:v>1.8159999999999999E-3</c:v>
                </c:pt>
                <c:pt idx="9823">
                  <c:v>1.6669999999999999E-3</c:v>
                </c:pt>
                <c:pt idx="9824">
                  <c:v>3.2500000000000003E-3</c:v>
                </c:pt>
                <c:pt idx="9825">
                  <c:v>3.784E-3</c:v>
                </c:pt>
                <c:pt idx="9826">
                  <c:v>3.1479999999999998E-3</c:v>
                </c:pt>
                <c:pt idx="9827">
                  <c:v>2.3860000000000001E-3</c:v>
                </c:pt>
                <c:pt idx="9828">
                  <c:v>2.0109999999999998E-3</c:v>
                </c:pt>
                <c:pt idx="9829">
                  <c:v>2.4859999999999999E-3</c:v>
                </c:pt>
                <c:pt idx="9830">
                  <c:v>2.065E-3</c:v>
                </c:pt>
                <c:pt idx="9831">
                  <c:v>1.7749999999999999E-3</c:v>
                </c:pt>
                <c:pt idx="9832">
                  <c:v>1.9279999999999998E-3</c:v>
                </c:pt>
                <c:pt idx="9833">
                  <c:v>3.1809999999999998E-3</c:v>
                </c:pt>
                <c:pt idx="9834">
                  <c:v>7.3219999999999995E-3</c:v>
                </c:pt>
                <c:pt idx="9835">
                  <c:v>7.097E-3</c:v>
                </c:pt>
                <c:pt idx="9836">
                  <c:v>9.4529999999999996E-3</c:v>
                </c:pt>
                <c:pt idx="9837">
                  <c:v>1.0933E-2</c:v>
                </c:pt>
                <c:pt idx="9838">
                  <c:v>1.0710000000000001E-2</c:v>
                </c:pt>
                <c:pt idx="9839">
                  <c:v>1.0196E-2</c:v>
                </c:pt>
                <c:pt idx="9840">
                  <c:v>8.2259999999999989E-3</c:v>
                </c:pt>
                <c:pt idx="9841">
                  <c:v>7.8969999999999995E-3</c:v>
                </c:pt>
                <c:pt idx="9842">
                  <c:v>9.6359999999999987E-3</c:v>
                </c:pt>
                <c:pt idx="9843">
                  <c:v>6.0229999999999997E-3</c:v>
                </c:pt>
                <c:pt idx="9844">
                  <c:v>6.7840000000000001E-3</c:v>
                </c:pt>
                <c:pt idx="9845">
                  <c:v>5.3479999999999995E-3</c:v>
                </c:pt>
                <c:pt idx="9846">
                  <c:v>6.7679999999999997E-3</c:v>
                </c:pt>
                <c:pt idx="9847">
                  <c:v>8.8509999999999995E-3</c:v>
                </c:pt>
                <c:pt idx="9848">
                  <c:v>8.7469999999999996E-3</c:v>
                </c:pt>
                <c:pt idx="9849">
                  <c:v>1.1304E-2</c:v>
                </c:pt>
                <c:pt idx="9850">
                  <c:v>1.0227E-2</c:v>
                </c:pt>
                <c:pt idx="9851">
                  <c:v>1.2513E-2</c:v>
                </c:pt>
                <c:pt idx="9852">
                  <c:v>1.3288999999999999E-2</c:v>
                </c:pt>
                <c:pt idx="9853">
                  <c:v>1.5722E-2</c:v>
                </c:pt>
                <c:pt idx="9854">
                  <c:v>1.4419E-2</c:v>
                </c:pt>
                <c:pt idx="9855">
                  <c:v>1.3908999999999999E-2</c:v>
                </c:pt>
                <c:pt idx="9856">
                  <c:v>1.3431E-2</c:v>
                </c:pt>
                <c:pt idx="9857">
                  <c:v>1.0267999999999999E-2</c:v>
                </c:pt>
                <c:pt idx="9858">
                  <c:v>8.182E-3</c:v>
                </c:pt>
                <c:pt idx="9859">
                  <c:v>7.0919999999999993E-3</c:v>
                </c:pt>
                <c:pt idx="9860">
                  <c:v>4.1529999999999996E-3</c:v>
                </c:pt>
                <c:pt idx="9861">
                  <c:v>5.0889999999999998E-3</c:v>
                </c:pt>
                <c:pt idx="9862">
                  <c:v>4.6429999999999996E-3</c:v>
                </c:pt>
                <c:pt idx="9863">
                  <c:v>4.2969999999999996E-3</c:v>
                </c:pt>
                <c:pt idx="9864">
                  <c:v>4.4659999999999995E-3</c:v>
                </c:pt>
                <c:pt idx="9865">
                  <c:v>4.4329999999999994E-3</c:v>
                </c:pt>
                <c:pt idx="9866">
                  <c:v>7.6949999999999996E-3</c:v>
                </c:pt>
                <c:pt idx="9867">
                  <c:v>9.7450000000000002E-3</c:v>
                </c:pt>
                <c:pt idx="9868">
                  <c:v>9.5219999999999992E-3</c:v>
                </c:pt>
                <c:pt idx="9869">
                  <c:v>9.3279999999999995E-3</c:v>
                </c:pt>
                <c:pt idx="9870">
                  <c:v>7.927E-3</c:v>
                </c:pt>
                <c:pt idx="9871">
                  <c:v>9.7520000000000003E-3</c:v>
                </c:pt>
                <c:pt idx="9872">
                  <c:v>8.2909999999999998E-3</c:v>
                </c:pt>
                <c:pt idx="9873">
                  <c:v>7.783E-3</c:v>
                </c:pt>
                <c:pt idx="9874">
                  <c:v>6.7539999999999996E-3</c:v>
                </c:pt>
                <c:pt idx="9875">
                  <c:v>8.4159999999999999E-3</c:v>
                </c:pt>
                <c:pt idx="9876">
                  <c:v>3.5079999999999998E-3</c:v>
                </c:pt>
                <c:pt idx="9877">
                  <c:v>3.9550000000000002E-3</c:v>
                </c:pt>
                <c:pt idx="9878">
                  <c:v>4.3579999999999999E-3</c:v>
                </c:pt>
                <c:pt idx="9879">
                  <c:v>2.2400000000000002E-3</c:v>
                </c:pt>
                <c:pt idx="9880">
                  <c:v>2.2900000000000004E-3</c:v>
                </c:pt>
                <c:pt idx="9881">
                  <c:v>2.7659999999999998E-3</c:v>
                </c:pt>
                <c:pt idx="9882">
                  <c:v>2.313E-3</c:v>
                </c:pt>
                <c:pt idx="9883">
                  <c:v>3.2369999999999999E-3</c:v>
                </c:pt>
                <c:pt idx="9884">
                  <c:v>3.434E-3</c:v>
                </c:pt>
                <c:pt idx="9885">
                  <c:v>2.4239999999999999E-3</c:v>
                </c:pt>
                <c:pt idx="9886">
                  <c:v>2.8969999999999998E-3</c:v>
                </c:pt>
                <c:pt idx="9887">
                  <c:v>1.4139999999999999E-3</c:v>
                </c:pt>
                <c:pt idx="9888">
                  <c:v>9.2199999999999997E-4</c:v>
                </c:pt>
                <c:pt idx="9889">
                  <c:v>1.562E-3</c:v>
                </c:pt>
                <c:pt idx="9890">
                  <c:v>1.127E-3</c:v>
                </c:pt>
                <c:pt idx="9891">
                  <c:v>1.049E-3</c:v>
                </c:pt>
                <c:pt idx="9892">
                  <c:v>3.4859999999999999E-3</c:v>
                </c:pt>
                <c:pt idx="9893">
                  <c:v>4.2909999999999997E-3</c:v>
                </c:pt>
                <c:pt idx="9894">
                  <c:v>3.5000000000000001E-3</c:v>
                </c:pt>
                <c:pt idx="9895">
                  <c:v>3.5789999999999997E-3</c:v>
                </c:pt>
                <c:pt idx="9896">
                  <c:v>2.5959999999999998E-3</c:v>
                </c:pt>
                <c:pt idx="9897">
                  <c:v>2.647E-3</c:v>
                </c:pt>
                <c:pt idx="9898">
                  <c:v>2.8289999999999999E-3</c:v>
                </c:pt>
                <c:pt idx="9899">
                  <c:v>2.892E-3</c:v>
                </c:pt>
                <c:pt idx="9900">
                  <c:v>1.8219999999999998E-3</c:v>
                </c:pt>
                <c:pt idx="9901">
                  <c:v>1.2669999999999999E-3</c:v>
                </c:pt>
                <c:pt idx="9902">
                  <c:v>1.7769999999999999E-3</c:v>
                </c:pt>
                <c:pt idx="9903">
                  <c:v>1.7009999999999998E-3</c:v>
                </c:pt>
                <c:pt idx="9904">
                  <c:v>2.4039999999999999E-3</c:v>
                </c:pt>
                <c:pt idx="9905">
                  <c:v>2.9749999999999998E-3</c:v>
                </c:pt>
                <c:pt idx="9906">
                  <c:v>2.0039999999999997E-3</c:v>
                </c:pt>
                <c:pt idx="9907">
                  <c:v>1.6739999999999999E-3</c:v>
                </c:pt>
                <c:pt idx="9908">
                  <c:v>1.5279999999999998E-3</c:v>
                </c:pt>
                <c:pt idx="9909">
                  <c:v>1.722E-3</c:v>
                </c:pt>
                <c:pt idx="9910">
                  <c:v>2.0179999999999998E-3</c:v>
                </c:pt>
                <c:pt idx="9911">
                  <c:v>1.9059999999999999E-3</c:v>
                </c:pt>
                <c:pt idx="9912">
                  <c:v>1.818E-3</c:v>
                </c:pt>
                <c:pt idx="9913">
                  <c:v>2.036E-3</c:v>
                </c:pt>
                <c:pt idx="9914">
                  <c:v>1.611E-3</c:v>
                </c:pt>
                <c:pt idx="9915">
                  <c:v>1.4709999999999999E-3</c:v>
                </c:pt>
                <c:pt idx="9916">
                  <c:v>1.4959999999999999E-3</c:v>
                </c:pt>
                <c:pt idx="9917">
                  <c:v>1.3269999999999998E-3</c:v>
                </c:pt>
                <c:pt idx="9918">
                  <c:v>1.2109999999999998E-3</c:v>
                </c:pt>
                <c:pt idx="9919">
                  <c:v>1.1689999999999999E-3</c:v>
                </c:pt>
                <c:pt idx="9920">
                  <c:v>1.5609999999999999E-3</c:v>
                </c:pt>
                <c:pt idx="9921">
                  <c:v>3.3039999999999996E-3</c:v>
                </c:pt>
                <c:pt idx="9922">
                  <c:v>6.1659999999999996E-3</c:v>
                </c:pt>
                <c:pt idx="9923">
                  <c:v>3.5459999999999997E-3</c:v>
                </c:pt>
                <c:pt idx="9924">
                  <c:v>1.818E-3</c:v>
                </c:pt>
                <c:pt idx="9925">
                  <c:v>2.1670000000000001E-3</c:v>
                </c:pt>
                <c:pt idx="9926">
                  <c:v>1.1019999999999999E-3</c:v>
                </c:pt>
                <c:pt idx="9927">
                  <c:v>9.6199999999999996E-4</c:v>
                </c:pt>
                <c:pt idx="9928">
                  <c:v>7.6800000000000002E-4</c:v>
                </c:pt>
                <c:pt idx="9929">
                  <c:v>1.0739999999999999E-3</c:v>
                </c:pt>
                <c:pt idx="9930">
                  <c:v>1.469E-3</c:v>
                </c:pt>
                <c:pt idx="9931">
                  <c:v>1.4039999999999999E-3</c:v>
                </c:pt>
                <c:pt idx="9932">
                  <c:v>1.041E-3</c:v>
                </c:pt>
                <c:pt idx="9933">
                  <c:v>1.0019999999999999E-3</c:v>
                </c:pt>
                <c:pt idx="9934">
                  <c:v>1.3000000000000002E-3</c:v>
                </c:pt>
                <c:pt idx="9935">
                  <c:v>7.3000000000000007E-4</c:v>
                </c:pt>
                <c:pt idx="9936">
                  <c:v>8.6000000000000009E-4</c:v>
                </c:pt>
                <c:pt idx="9937">
                  <c:v>5.6449999999999998E-3</c:v>
                </c:pt>
                <c:pt idx="9938">
                  <c:v>1.8870000000000001E-2</c:v>
                </c:pt>
                <c:pt idx="9939">
                  <c:v>3.2967999999999997E-2</c:v>
                </c:pt>
                <c:pt idx="9940">
                  <c:v>4.4222999999999998E-2</c:v>
                </c:pt>
                <c:pt idx="9941">
                  <c:v>5.0543999999999999E-2</c:v>
                </c:pt>
                <c:pt idx="9942">
                  <c:v>5.0506999999999996E-2</c:v>
                </c:pt>
                <c:pt idx="9943">
                  <c:v>4.7224999999999996E-2</c:v>
                </c:pt>
                <c:pt idx="9944">
                  <c:v>4.3184E-2</c:v>
                </c:pt>
                <c:pt idx="9945">
                  <c:v>3.7534999999999999E-2</c:v>
                </c:pt>
                <c:pt idx="9946">
                  <c:v>3.3877999999999998E-2</c:v>
                </c:pt>
                <c:pt idx="9947">
                  <c:v>3.3914E-2</c:v>
                </c:pt>
                <c:pt idx="9948">
                  <c:v>3.2081999999999999E-2</c:v>
                </c:pt>
                <c:pt idx="9949">
                  <c:v>2.681E-2</c:v>
                </c:pt>
                <c:pt idx="9950">
                  <c:v>2.3497000000000001E-2</c:v>
                </c:pt>
                <c:pt idx="9951">
                  <c:v>2.0714E-2</c:v>
                </c:pt>
                <c:pt idx="9952">
                  <c:v>1.8068000000000001E-2</c:v>
                </c:pt>
                <c:pt idx="9953">
                  <c:v>1.5548999999999999E-2</c:v>
                </c:pt>
                <c:pt idx="9954">
                  <c:v>1.2872E-2</c:v>
                </c:pt>
                <c:pt idx="9955">
                  <c:v>9.7279999999999988E-3</c:v>
                </c:pt>
                <c:pt idx="9956">
                  <c:v>1.1377999999999999E-2</c:v>
                </c:pt>
                <c:pt idx="9957">
                  <c:v>1.6295999999999998E-2</c:v>
                </c:pt>
                <c:pt idx="9958">
                  <c:v>1.6497999999999999E-2</c:v>
                </c:pt>
                <c:pt idx="9959">
                  <c:v>1.4194E-2</c:v>
                </c:pt>
                <c:pt idx="9960">
                  <c:v>1.3772E-2</c:v>
                </c:pt>
                <c:pt idx="9961">
                  <c:v>1.1600000000000001E-2</c:v>
                </c:pt>
                <c:pt idx="9962">
                  <c:v>1.0303999999999999E-2</c:v>
                </c:pt>
                <c:pt idx="9963">
                  <c:v>9.3080000000000003E-3</c:v>
                </c:pt>
                <c:pt idx="9964">
                  <c:v>9.4619999999999999E-3</c:v>
                </c:pt>
                <c:pt idx="9965">
                  <c:v>8.1720000000000004E-3</c:v>
                </c:pt>
                <c:pt idx="9966">
                  <c:v>6.2179999999999996E-3</c:v>
                </c:pt>
                <c:pt idx="9967">
                  <c:v>5.378E-3</c:v>
                </c:pt>
                <c:pt idx="9968">
                  <c:v>6.5750000000000001E-3</c:v>
                </c:pt>
                <c:pt idx="9969">
                  <c:v>5.4849999999999994E-3</c:v>
                </c:pt>
                <c:pt idx="9970">
                  <c:v>4.8329999999999996E-3</c:v>
                </c:pt>
                <c:pt idx="9971">
                  <c:v>1.5744999999999999E-2</c:v>
                </c:pt>
                <c:pt idx="9972">
                  <c:v>2.3792000000000001E-2</c:v>
                </c:pt>
                <c:pt idx="9973">
                  <c:v>3.2525999999999999E-2</c:v>
                </c:pt>
                <c:pt idx="9974">
                  <c:v>3.6890000000000006E-2</c:v>
                </c:pt>
                <c:pt idx="9975">
                  <c:v>3.8461999999999996E-2</c:v>
                </c:pt>
                <c:pt idx="9976">
                  <c:v>3.6323000000000001E-2</c:v>
                </c:pt>
                <c:pt idx="9977">
                  <c:v>3.2127999999999997E-2</c:v>
                </c:pt>
                <c:pt idx="9978">
                  <c:v>2.6411E-2</c:v>
                </c:pt>
                <c:pt idx="9979">
                  <c:v>2.2019E-2</c:v>
                </c:pt>
                <c:pt idx="9980">
                  <c:v>1.9460999999999999E-2</c:v>
                </c:pt>
                <c:pt idx="9981">
                  <c:v>2.2081E-2</c:v>
                </c:pt>
                <c:pt idx="9982">
                  <c:v>2.0405E-2</c:v>
                </c:pt>
                <c:pt idx="9983">
                  <c:v>2.0409E-2</c:v>
                </c:pt>
                <c:pt idx="9984">
                  <c:v>1.8678999999999998E-2</c:v>
                </c:pt>
                <c:pt idx="9985">
                  <c:v>1.8286999999999998E-2</c:v>
                </c:pt>
                <c:pt idx="9986">
                  <c:v>1.4891E-2</c:v>
                </c:pt>
                <c:pt idx="9987">
                  <c:v>1.5033999999999999E-2</c:v>
                </c:pt>
                <c:pt idx="9988">
                  <c:v>1.3167E-2</c:v>
                </c:pt>
                <c:pt idx="9989">
                  <c:v>1.3505999999999999E-2</c:v>
                </c:pt>
                <c:pt idx="9990">
                  <c:v>1.0345999999999999E-2</c:v>
                </c:pt>
                <c:pt idx="9991">
                  <c:v>4.7869999999999996E-3</c:v>
                </c:pt>
                <c:pt idx="9992">
                  <c:v>4.1700000000000001E-3</c:v>
                </c:pt>
                <c:pt idx="9993">
                  <c:v>2.895E-3</c:v>
                </c:pt>
                <c:pt idx="9994">
                  <c:v>3.1000000000000003E-3</c:v>
                </c:pt>
                <c:pt idx="9995">
                  <c:v>3.0349999999999999E-3</c:v>
                </c:pt>
                <c:pt idx="9996">
                  <c:v>2.261E-3</c:v>
                </c:pt>
                <c:pt idx="9997">
                  <c:v>2.2069999999999998E-3</c:v>
                </c:pt>
                <c:pt idx="9998">
                  <c:v>2.8249999999999998E-3</c:v>
                </c:pt>
                <c:pt idx="9999">
                  <c:v>3.2489999999999997E-3</c:v>
                </c:pt>
                <c:pt idx="10000">
                  <c:v>3.1459999999999999E-3</c:v>
                </c:pt>
                <c:pt idx="10001">
                  <c:v>2.4689999999999998E-3</c:v>
                </c:pt>
                <c:pt idx="10002">
                  <c:v>2.8449999999999999E-3</c:v>
                </c:pt>
                <c:pt idx="10003">
                  <c:v>4.006E-3</c:v>
                </c:pt>
                <c:pt idx="10004">
                  <c:v>3.8409999999999998E-3</c:v>
                </c:pt>
                <c:pt idx="10005">
                  <c:v>4.738E-3</c:v>
                </c:pt>
                <c:pt idx="10006">
                  <c:v>6.032E-3</c:v>
                </c:pt>
                <c:pt idx="10007">
                  <c:v>7.1890000000000001E-3</c:v>
                </c:pt>
                <c:pt idx="10008">
                  <c:v>5.8069999999999997E-3</c:v>
                </c:pt>
                <c:pt idx="10009">
                  <c:v>5.2059999999999997E-3</c:v>
                </c:pt>
                <c:pt idx="10010">
                  <c:v>3.346E-3</c:v>
                </c:pt>
                <c:pt idx="10011">
                  <c:v>4.6029999999999995E-3</c:v>
                </c:pt>
                <c:pt idx="10012">
                  <c:v>6.8069999999999997E-3</c:v>
                </c:pt>
                <c:pt idx="10013">
                  <c:v>1.1405999999999999E-2</c:v>
                </c:pt>
                <c:pt idx="10014">
                  <c:v>1.4548999999999999E-2</c:v>
                </c:pt>
                <c:pt idx="10015">
                  <c:v>1.2945E-2</c:v>
                </c:pt>
                <c:pt idx="10016">
                  <c:v>1.8033999999999998E-2</c:v>
                </c:pt>
                <c:pt idx="10017">
                  <c:v>2.4043999999999999E-2</c:v>
                </c:pt>
                <c:pt idx="10018">
                  <c:v>3.0504E-2</c:v>
                </c:pt>
                <c:pt idx="10019">
                  <c:v>5.7187999999999996E-2</c:v>
                </c:pt>
                <c:pt idx="10020">
                  <c:v>7.2572999999999999E-2</c:v>
                </c:pt>
                <c:pt idx="10021">
                  <c:v>8.4822999999999996E-2</c:v>
                </c:pt>
                <c:pt idx="10022">
                  <c:v>8.5729E-2</c:v>
                </c:pt>
                <c:pt idx="10023">
                  <c:v>8.5470000000000004E-2</c:v>
                </c:pt>
                <c:pt idx="10024">
                  <c:v>8.8440000000000005E-2</c:v>
                </c:pt>
                <c:pt idx="10025">
                  <c:v>9.2688999999999994E-2</c:v>
                </c:pt>
                <c:pt idx="10026">
                  <c:v>8.8790000000000008E-2</c:v>
                </c:pt>
                <c:pt idx="10027">
                  <c:v>8.9964000000000002E-2</c:v>
                </c:pt>
                <c:pt idx="10028">
                  <c:v>8.9495999999999992E-2</c:v>
                </c:pt>
                <c:pt idx="10029">
                  <c:v>8.5412000000000002E-2</c:v>
                </c:pt>
                <c:pt idx="10030">
                  <c:v>8.1548999999999996E-2</c:v>
                </c:pt>
                <c:pt idx="10031">
                  <c:v>8.6030000000000009E-2</c:v>
                </c:pt>
                <c:pt idx="10032">
                  <c:v>9.7184999999999994E-2</c:v>
                </c:pt>
                <c:pt idx="10033">
                  <c:v>9.2230000000000006E-2</c:v>
                </c:pt>
                <c:pt idx="10034">
                  <c:v>9.0161999999999992E-2</c:v>
                </c:pt>
                <c:pt idx="10035">
                  <c:v>8.2796999999999996E-2</c:v>
                </c:pt>
                <c:pt idx="10036">
                  <c:v>7.8745999999999997E-2</c:v>
                </c:pt>
                <c:pt idx="10037">
                  <c:v>7.3383999999999991E-2</c:v>
                </c:pt>
                <c:pt idx="10038">
                  <c:v>7.1632000000000001E-2</c:v>
                </c:pt>
                <c:pt idx="10039">
                  <c:v>6.7863999999999994E-2</c:v>
                </c:pt>
                <c:pt idx="10040">
                  <c:v>6.8830000000000002E-2</c:v>
                </c:pt>
                <c:pt idx="10041">
                  <c:v>6.5186999999999995E-2</c:v>
                </c:pt>
                <c:pt idx="10042">
                  <c:v>6.8601999999999996E-2</c:v>
                </c:pt>
                <c:pt idx="10043">
                  <c:v>7.4144000000000002E-2</c:v>
                </c:pt>
                <c:pt idx="10044">
                  <c:v>7.2611999999999996E-2</c:v>
                </c:pt>
                <c:pt idx="10045">
                  <c:v>6.5376000000000004E-2</c:v>
                </c:pt>
                <c:pt idx="10046">
                  <c:v>6.1117999999999999E-2</c:v>
                </c:pt>
                <c:pt idx="10047">
                  <c:v>5.7452999999999997E-2</c:v>
                </c:pt>
                <c:pt idx="10048">
                  <c:v>5.28E-2</c:v>
                </c:pt>
                <c:pt idx="10049">
                  <c:v>5.1685999999999996E-2</c:v>
                </c:pt>
                <c:pt idx="10050">
                  <c:v>5.3182E-2</c:v>
                </c:pt>
                <c:pt idx="10051">
                  <c:v>5.4916E-2</c:v>
                </c:pt>
                <c:pt idx="10052">
                  <c:v>5.4970000000000005E-2</c:v>
                </c:pt>
                <c:pt idx="10053">
                  <c:v>5.2470999999999997E-2</c:v>
                </c:pt>
                <c:pt idx="10054">
                  <c:v>4.8930000000000001E-2</c:v>
                </c:pt>
                <c:pt idx="10055">
                  <c:v>5.0757999999999998E-2</c:v>
                </c:pt>
                <c:pt idx="10056">
                  <c:v>4.7184999999999998E-2</c:v>
                </c:pt>
                <c:pt idx="10057">
                  <c:v>4.0731999999999997E-2</c:v>
                </c:pt>
                <c:pt idx="10058">
                  <c:v>3.8754999999999998E-2</c:v>
                </c:pt>
                <c:pt idx="10059">
                  <c:v>3.4346999999999996E-2</c:v>
                </c:pt>
                <c:pt idx="10060">
                  <c:v>3.7605E-2</c:v>
                </c:pt>
                <c:pt idx="10061">
                  <c:v>3.2568E-2</c:v>
                </c:pt>
                <c:pt idx="10062">
                  <c:v>3.5489E-2</c:v>
                </c:pt>
                <c:pt idx="10063">
                  <c:v>2.8159E-2</c:v>
                </c:pt>
                <c:pt idx="10064">
                  <c:v>2.8097999999999998E-2</c:v>
                </c:pt>
                <c:pt idx="10065">
                  <c:v>2.1141999999999998E-2</c:v>
                </c:pt>
                <c:pt idx="10066">
                  <c:v>1.4953999999999999E-2</c:v>
                </c:pt>
                <c:pt idx="10067">
                  <c:v>1.5583E-2</c:v>
                </c:pt>
                <c:pt idx="10068">
                  <c:v>1.8598E-2</c:v>
                </c:pt>
                <c:pt idx="10069">
                  <c:v>1.7838E-2</c:v>
                </c:pt>
                <c:pt idx="10070">
                  <c:v>1.7578E-2</c:v>
                </c:pt>
                <c:pt idx="10071">
                  <c:v>1.6011000000000001E-2</c:v>
                </c:pt>
                <c:pt idx="10072">
                  <c:v>1.2797999999999999E-2</c:v>
                </c:pt>
                <c:pt idx="10073">
                  <c:v>1.7708999999999999E-2</c:v>
                </c:pt>
                <c:pt idx="10074">
                  <c:v>1.9622000000000001E-2</c:v>
                </c:pt>
                <c:pt idx="10075">
                  <c:v>2.1381000000000001E-2</c:v>
                </c:pt>
                <c:pt idx="10076">
                  <c:v>2.1552999999999999E-2</c:v>
                </c:pt>
                <c:pt idx="10077">
                  <c:v>2.0331999999999999E-2</c:v>
                </c:pt>
                <c:pt idx="10078">
                  <c:v>2.0310999999999999E-2</c:v>
                </c:pt>
                <c:pt idx="10079">
                  <c:v>1.6274E-2</c:v>
                </c:pt>
                <c:pt idx="10080">
                  <c:v>1.4985999999999999E-2</c:v>
                </c:pt>
                <c:pt idx="10081">
                  <c:v>1.5410000000000002E-2</c:v>
                </c:pt>
                <c:pt idx="10082">
                  <c:v>1.3885E-2</c:v>
                </c:pt>
                <c:pt idx="10083">
                  <c:v>1.2707999999999999E-2</c:v>
                </c:pt>
                <c:pt idx="10084">
                  <c:v>1.5217E-2</c:v>
                </c:pt>
                <c:pt idx="10085">
                  <c:v>9.9569999999999988E-3</c:v>
                </c:pt>
                <c:pt idx="10086">
                  <c:v>1.0527999999999999E-2</c:v>
                </c:pt>
                <c:pt idx="10087">
                  <c:v>1.6357E-2</c:v>
                </c:pt>
                <c:pt idx="10088">
                  <c:v>2.1975999999999999E-2</c:v>
                </c:pt>
                <c:pt idx="10089">
                  <c:v>2.4180000000000004E-2</c:v>
                </c:pt>
                <c:pt idx="10090">
                  <c:v>2.7125E-2</c:v>
                </c:pt>
                <c:pt idx="10091">
                  <c:v>3.2584999999999996E-2</c:v>
                </c:pt>
                <c:pt idx="10092">
                  <c:v>3.6060000000000002E-2</c:v>
                </c:pt>
                <c:pt idx="10093">
                  <c:v>3.6250000000000004E-2</c:v>
                </c:pt>
                <c:pt idx="10094">
                  <c:v>3.6268999999999996E-2</c:v>
                </c:pt>
                <c:pt idx="10095">
                  <c:v>3.7349E-2</c:v>
                </c:pt>
                <c:pt idx="10096">
                  <c:v>2.8954999999999998E-2</c:v>
                </c:pt>
                <c:pt idx="10097">
                  <c:v>2.5974999999999998E-2</c:v>
                </c:pt>
                <c:pt idx="10098">
                  <c:v>2.4600999999999998E-2</c:v>
                </c:pt>
                <c:pt idx="10099">
                  <c:v>2.4695999999999999E-2</c:v>
                </c:pt>
                <c:pt idx="10100">
                  <c:v>2.3921999999999999E-2</c:v>
                </c:pt>
                <c:pt idx="10101">
                  <c:v>1.5500999999999999E-2</c:v>
                </c:pt>
                <c:pt idx="10102">
                  <c:v>1.4251E-2</c:v>
                </c:pt>
                <c:pt idx="10103">
                  <c:v>1.3566999999999999E-2</c:v>
                </c:pt>
                <c:pt idx="10104">
                  <c:v>1.3526E-2</c:v>
                </c:pt>
                <c:pt idx="10105">
                  <c:v>1.4423E-2</c:v>
                </c:pt>
                <c:pt idx="10106">
                  <c:v>1.3333999999999999E-2</c:v>
                </c:pt>
                <c:pt idx="10107">
                  <c:v>1.2555999999999999E-2</c:v>
                </c:pt>
                <c:pt idx="10108">
                  <c:v>1.6768999999999999E-2</c:v>
                </c:pt>
                <c:pt idx="10109">
                  <c:v>2.4881999999999998E-2</c:v>
                </c:pt>
                <c:pt idx="10110">
                  <c:v>2.9631999999999999E-2</c:v>
                </c:pt>
                <c:pt idx="10111">
                  <c:v>3.1670000000000004E-2</c:v>
                </c:pt>
                <c:pt idx="10112">
                  <c:v>3.5811999999999997E-2</c:v>
                </c:pt>
                <c:pt idx="10113">
                  <c:v>4.4644999999999997E-2</c:v>
                </c:pt>
                <c:pt idx="10114">
                  <c:v>4.9547000000000001E-2</c:v>
                </c:pt>
                <c:pt idx="10115">
                  <c:v>6.3046999999999992E-2</c:v>
                </c:pt>
                <c:pt idx="10116">
                  <c:v>8.7530999999999998E-2</c:v>
                </c:pt>
                <c:pt idx="10117">
                  <c:v>0.10141000000000001</c:v>
                </c:pt>
                <c:pt idx="10118">
                  <c:v>0.10704599999999999</c:v>
                </c:pt>
                <c:pt idx="10119">
                  <c:v>0.112845</c:v>
                </c:pt>
                <c:pt idx="10120">
                  <c:v>0.112013</c:v>
                </c:pt>
                <c:pt idx="10121">
                  <c:v>0.114909</c:v>
                </c:pt>
                <c:pt idx="10122">
                  <c:v>0.112523</c:v>
                </c:pt>
                <c:pt idx="10123">
                  <c:v>0.112287</c:v>
                </c:pt>
                <c:pt idx="10124">
                  <c:v>0.13361399999999998</c:v>
                </c:pt>
                <c:pt idx="10125">
                  <c:v>0.129658</c:v>
                </c:pt>
                <c:pt idx="10126">
                  <c:v>0.132192</c:v>
                </c:pt>
                <c:pt idx="10127">
                  <c:v>0.14188699999999999</c:v>
                </c:pt>
                <c:pt idx="10128">
                  <c:v>0.15145599999999998</c:v>
                </c:pt>
                <c:pt idx="10129">
                  <c:v>0.14474099999999998</c:v>
                </c:pt>
                <c:pt idx="10130">
                  <c:v>0.135909</c:v>
                </c:pt>
                <c:pt idx="10131">
                  <c:v>0.11359699999999999</c:v>
                </c:pt>
                <c:pt idx="10132">
                  <c:v>0.117018</c:v>
                </c:pt>
                <c:pt idx="10133">
                  <c:v>0.122012</c:v>
                </c:pt>
                <c:pt idx="10134">
                  <c:v>0.119377</c:v>
                </c:pt>
                <c:pt idx="10135">
                  <c:v>0.12818099999999999</c:v>
                </c:pt>
                <c:pt idx="10136">
                  <c:v>0.12259099999999999</c:v>
                </c:pt>
                <c:pt idx="10137">
                  <c:v>0.111594</c:v>
                </c:pt>
                <c:pt idx="10138">
                  <c:v>9.1111999999999999E-2</c:v>
                </c:pt>
                <c:pt idx="10139">
                  <c:v>8.7422E-2</c:v>
                </c:pt>
                <c:pt idx="10140">
                  <c:v>9.1782000000000002E-2</c:v>
                </c:pt>
                <c:pt idx="10141">
                  <c:v>9.8322999999999994E-2</c:v>
                </c:pt>
                <c:pt idx="10142">
                  <c:v>0.101256</c:v>
                </c:pt>
                <c:pt idx="10143">
                  <c:v>0.11397299999999999</c:v>
                </c:pt>
                <c:pt idx="10144">
                  <c:v>0.136264</c:v>
                </c:pt>
                <c:pt idx="10145">
                  <c:v>0.150308</c:v>
                </c:pt>
                <c:pt idx="10146">
                  <c:v>0.166656</c:v>
                </c:pt>
                <c:pt idx="10147">
                  <c:v>0.15695199999999998</c:v>
                </c:pt>
                <c:pt idx="10148">
                  <c:v>0.16502799999999998</c:v>
                </c:pt>
                <c:pt idx="10149">
                  <c:v>0.167517</c:v>
                </c:pt>
                <c:pt idx="10150">
                  <c:v>0.154137</c:v>
                </c:pt>
                <c:pt idx="10151">
                  <c:v>0.15219000000000002</c:v>
                </c:pt>
                <c:pt idx="10152">
                  <c:v>0.13637199999999999</c:v>
                </c:pt>
                <c:pt idx="10153">
                  <c:v>0.14896099999999998</c:v>
                </c:pt>
                <c:pt idx="10154">
                  <c:v>0.14553099999999999</c:v>
                </c:pt>
                <c:pt idx="10155">
                  <c:v>0.15135099999999999</c:v>
                </c:pt>
                <c:pt idx="10156">
                  <c:v>0.16606899999999999</c:v>
                </c:pt>
                <c:pt idx="10157">
                  <c:v>0.17164399999999999</c:v>
                </c:pt>
                <c:pt idx="10158">
                  <c:v>0.20052899999999999</c:v>
                </c:pt>
                <c:pt idx="10159">
                  <c:v>0.20646599999999998</c:v>
                </c:pt>
                <c:pt idx="10160">
                  <c:v>0.21218000000000001</c:v>
                </c:pt>
                <c:pt idx="10161">
                  <c:v>0.215033</c:v>
                </c:pt>
                <c:pt idx="10162">
                  <c:v>0.203592</c:v>
                </c:pt>
                <c:pt idx="10163">
                  <c:v>0.209449</c:v>
                </c:pt>
                <c:pt idx="10164">
                  <c:v>0.207202</c:v>
                </c:pt>
                <c:pt idx="10165">
                  <c:v>0.20260799999999998</c:v>
                </c:pt>
                <c:pt idx="10166">
                  <c:v>0.20555799999999999</c:v>
                </c:pt>
                <c:pt idx="10167">
                  <c:v>0.187502</c:v>
                </c:pt>
                <c:pt idx="10168">
                  <c:v>0.188887</c:v>
                </c:pt>
                <c:pt idx="10169">
                  <c:v>0.18296599999999999</c:v>
                </c:pt>
                <c:pt idx="10170">
                  <c:v>0.17016099999999998</c:v>
                </c:pt>
                <c:pt idx="10171">
                  <c:v>0.17147199999999999</c:v>
                </c:pt>
                <c:pt idx="10172">
                  <c:v>0.18122099999999999</c:v>
                </c:pt>
                <c:pt idx="10173">
                  <c:v>0.17865499999999998</c:v>
                </c:pt>
                <c:pt idx="10174">
                  <c:v>0.181727</c:v>
                </c:pt>
                <c:pt idx="10175">
                  <c:v>0.121832</c:v>
                </c:pt>
                <c:pt idx="10176">
                  <c:v>0.14194599999999999</c:v>
                </c:pt>
                <c:pt idx="10177">
                  <c:v>0.16910599999999998</c:v>
                </c:pt>
                <c:pt idx="10178">
                  <c:v>0.17716799999999999</c:v>
                </c:pt>
                <c:pt idx="10179">
                  <c:v>0.181703</c:v>
                </c:pt>
                <c:pt idx="10180">
                  <c:v>0.17552199999999998</c:v>
                </c:pt>
                <c:pt idx="10181">
                  <c:v>0.17568300000000001</c:v>
                </c:pt>
                <c:pt idx="10182">
                  <c:v>0.16408499999999998</c:v>
                </c:pt>
                <c:pt idx="10183">
                  <c:v>0.16766499999999998</c:v>
                </c:pt>
                <c:pt idx="10184">
                  <c:v>0.15961699999999998</c:v>
                </c:pt>
                <c:pt idx="10185">
                  <c:v>0.16391699999999998</c:v>
                </c:pt>
                <c:pt idx="10186">
                  <c:v>0.167354</c:v>
                </c:pt>
                <c:pt idx="10187">
                  <c:v>0.184947</c:v>
                </c:pt>
                <c:pt idx="10188">
                  <c:v>0.18704799999999999</c:v>
                </c:pt>
                <c:pt idx="10189">
                  <c:v>0.18671399999999999</c:v>
                </c:pt>
                <c:pt idx="10190">
                  <c:v>0.187191</c:v>
                </c:pt>
                <c:pt idx="10191">
                  <c:v>0.16311499999999998</c:v>
                </c:pt>
                <c:pt idx="10192">
                  <c:v>0.146927</c:v>
                </c:pt>
                <c:pt idx="10193">
                  <c:v>0.15626599999999999</c:v>
                </c:pt>
                <c:pt idx="10194">
                  <c:v>0.16064899999999999</c:v>
                </c:pt>
                <c:pt idx="10195">
                  <c:v>0.15146000000000001</c:v>
                </c:pt>
                <c:pt idx="10196">
                  <c:v>0.14651599999999998</c:v>
                </c:pt>
                <c:pt idx="10197">
                  <c:v>0.13659199999999999</c:v>
                </c:pt>
                <c:pt idx="10198">
                  <c:v>0.12733900000000001</c:v>
                </c:pt>
                <c:pt idx="10199">
                  <c:v>0.135685</c:v>
                </c:pt>
                <c:pt idx="10200">
                  <c:v>0.13164599999999999</c:v>
                </c:pt>
                <c:pt idx="10201">
                  <c:v>0.13724699999999998</c:v>
                </c:pt>
                <c:pt idx="10202">
                  <c:v>0.13831299999999999</c:v>
                </c:pt>
                <c:pt idx="10203">
                  <c:v>0.13439099999999998</c:v>
                </c:pt>
                <c:pt idx="10204">
                  <c:v>0.129635</c:v>
                </c:pt>
                <c:pt idx="10205">
                  <c:v>0.127383</c:v>
                </c:pt>
                <c:pt idx="10206">
                  <c:v>0.12757599999999999</c:v>
                </c:pt>
                <c:pt idx="10207">
                  <c:v>0.13664000000000001</c:v>
                </c:pt>
                <c:pt idx="10208">
                  <c:v>0.13566400000000001</c:v>
                </c:pt>
                <c:pt idx="10209">
                  <c:v>0.134107</c:v>
                </c:pt>
                <c:pt idx="10210">
                  <c:v>0.13534599999999999</c:v>
                </c:pt>
                <c:pt idx="10211">
                  <c:v>0.12247599999999999</c:v>
                </c:pt>
                <c:pt idx="10212">
                  <c:v>0.11212499999999999</c:v>
                </c:pt>
                <c:pt idx="10213">
                  <c:v>0.105155</c:v>
                </c:pt>
                <c:pt idx="10214">
                  <c:v>9.6947999999999993E-2</c:v>
                </c:pt>
                <c:pt idx="10215">
                  <c:v>9.0640999999999999E-2</c:v>
                </c:pt>
                <c:pt idx="10216">
                  <c:v>8.9879000000000001E-2</c:v>
                </c:pt>
                <c:pt idx="10217">
                  <c:v>8.7799000000000002E-2</c:v>
                </c:pt>
                <c:pt idx="10218">
                  <c:v>8.2070999999999991E-2</c:v>
                </c:pt>
                <c:pt idx="10219">
                  <c:v>8.1677E-2</c:v>
                </c:pt>
                <c:pt idx="10220">
                  <c:v>7.5811999999999991E-2</c:v>
                </c:pt>
                <c:pt idx="10221">
                  <c:v>5.4091999999999994E-2</c:v>
                </c:pt>
                <c:pt idx="10222">
                  <c:v>6.7641999999999994E-2</c:v>
                </c:pt>
                <c:pt idx="10223">
                  <c:v>8.5438E-2</c:v>
                </c:pt>
                <c:pt idx="10224">
                  <c:v>9.2596999999999999E-2</c:v>
                </c:pt>
                <c:pt idx="10225">
                  <c:v>0.100562</c:v>
                </c:pt>
                <c:pt idx="10226">
                  <c:v>9.9192000000000002E-2</c:v>
                </c:pt>
                <c:pt idx="10227">
                  <c:v>9.6924999999999997E-2</c:v>
                </c:pt>
                <c:pt idx="10228">
                  <c:v>0.100092</c:v>
                </c:pt>
                <c:pt idx="10229">
                  <c:v>9.3710000000000002E-2</c:v>
                </c:pt>
                <c:pt idx="10230">
                  <c:v>9.3694E-2</c:v>
                </c:pt>
                <c:pt idx="10231">
                  <c:v>9.4973000000000002E-2</c:v>
                </c:pt>
                <c:pt idx="10232">
                  <c:v>9.3637999999999999E-2</c:v>
                </c:pt>
                <c:pt idx="10233">
                  <c:v>0.10915599999999999</c:v>
                </c:pt>
                <c:pt idx="10234">
                  <c:v>0.112909</c:v>
                </c:pt>
                <c:pt idx="10235">
                  <c:v>0.126363</c:v>
                </c:pt>
                <c:pt idx="10236">
                  <c:v>0.13431399999999999</c:v>
                </c:pt>
                <c:pt idx="10237">
                  <c:v>0.131214</c:v>
                </c:pt>
                <c:pt idx="10238">
                  <c:v>0.13356000000000001</c:v>
                </c:pt>
                <c:pt idx="10239">
                  <c:v>0.13069</c:v>
                </c:pt>
                <c:pt idx="10240">
                  <c:v>0.122303</c:v>
                </c:pt>
                <c:pt idx="10241">
                  <c:v>0.11991599999999999</c:v>
                </c:pt>
                <c:pt idx="10242">
                  <c:v>0.11136799999999999</c:v>
                </c:pt>
                <c:pt idx="10243">
                  <c:v>0.10309000000000001</c:v>
                </c:pt>
                <c:pt idx="10244">
                  <c:v>8.9967999999999992E-2</c:v>
                </c:pt>
                <c:pt idx="10245">
                  <c:v>8.0368999999999996E-2</c:v>
                </c:pt>
                <c:pt idx="10246">
                  <c:v>7.2250000000000009E-2</c:v>
                </c:pt>
                <c:pt idx="10247">
                  <c:v>6.9012999999999991E-2</c:v>
                </c:pt>
                <c:pt idx="10248">
                  <c:v>6.5236000000000002E-2</c:v>
                </c:pt>
                <c:pt idx="10249">
                  <c:v>6.0627E-2</c:v>
                </c:pt>
                <c:pt idx="10250">
                  <c:v>5.5191999999999998E-2</c:v>
                </c:pt>
                <c:pt idx="10251">
                  <c:v>5.2338999999999997E-2</c:v>
                </c:pt>
                <c:pt idx="10252">
                  <c:v>5.0680000000000003E-2</c:v>
                </c:pt>
                <c:pt idx="10253">
                  <c:v>4.9450999999999995E-2</c:v>
                </c:pt>
                <c:pt idx="10254">
                  <c:v>4.7174000000000001E-2</c:v>
                </c:pt>
                <c:pt idx="10255">
                  <c:v>4.7342999999999996E-2</c:v>
                </c:pt>
                <c:pt idx="10256">
                  <c:v>4.4310999999999996E-2</c:v>
                </c:pt>
                <c:pt idx="10257">
                  <c:v>4.2805999999999997E-2</c:v>
                </c:pt>
                <c:pt idx="10258">
                  <c:v>3.8794999999999996E-2</c:v>
                </c:pt>
                <c:pt idx="10259">
                  <c:v>3.4804999999999996E-2</c:v>
                </c:pt>
                <c:pt idx="10260">
                  <c:v>3.3125000000000002E-2</c:v>
                </c:pt>
                <c:pt idx="10261">
                  <c:v>3.0450000000000001E-2</c:v>
                </c:pt>
                <c:pt idx="10262">
                  <c:v>2.6248999999999998E-2</c:v>
                </c:pt>
                <c:pt idx="10263">
                  <c:v>1.8571999999999998E-2</c:v>
                </c:pt>
                <c:pt idx="10264">
                  <c:v>1.6390000000000002E-2</c:v>
                </c:pt>
                <c:pt idx="10265">
                  <c:v>2.2216E-2</c:v>
                </c:pt>
                <c:pt idx="10266">
                  <c:v>3.3854999999999996E-2</c:v>
                </c:pt>
                <c:pt idx="10267">
                  <c:v>4.2248999999999995E-2</c:v>
                </c:pt>
                <c:pt idx="10268">
                  <c:v>5.5403999999999995E-2</c:v>
                </c:pt>
                <c:pt idx="10269">
                  <c:v>6.7103999999999997E-2</c:v>
                </c:pt>
                <c:pt idx="10270">
                  <c:v>7.2979000000000002E-2</c:v>
                </c:pt>
                <c:pt idx="10271">
                  <c:v>7.9470000000000013E-2</c:v>
                </c:pt>
                <c:pt idx="10272">
                  <c:v>8.0381999999999995E-2</c:v>
                </c:pt>
                <c:pt idx="10273">
                  <c:v>9.2133999999999994E-2</c:v>
                </c:pt>
                <c:pt idx="10274">
                  <c:v>9.0812999999999991E-2</c:v>
                </c:pt>
                <c:pt idx="10275">
                  <c:v>9.1095999999999996E-2</c:v>
                </c:pt>
                <c:pt idx="10276">
                  <c:v>0.10459</c:v>
                </c:pt>
                <c:pt idx="10277">
                  <c:v>0.110412</c:v>
                </c:pt>
                <c:pt idx="10278">
                  <c:v>0.111469</c:v>
                </c:pt>
                <c:pt idx="10279">
                  <c:v>0.10602199999999999</c:v>
                </c:pt>
                <c:pt idx="10280">
                  <c:v>0.12124299999999999</c:v>
                </c:pt>
                <c:pt idx="10281">
                  <c:v>0.123223</c:v>
                </c:pt>
                <c:pt idx="10282">
                  <c:v>0.124014</c:v>
                </c:pt>
                <c:pt idx="10283">
                  <c:v>0.122111</c:v>
                </c:pt>
                <c:pt idx="10284">
                  <c:v>0.12933600000000001</c:v>
                </c:pt>
                <c:pt idx="10285">
                  <c:v>0.12621000000000002</c:v>
                </c:pt>
                <c:pt idx="10286">
                  <c:v>0.12031399999999999</c:v>
                </c:pt>
                <c:pt idx="10287">
                  <c:v>0.11666799999999999</c:v>
                </c:pt>
                <c:pt idx="10288">
                  <c:v>0.10692199999999999</c:v>
                </c:pt>
                <c:pt idx="10289">
                  <c:v>0.104088</c:v>
                </c:pt>
                <c:pt idx="10290">
                  <c:v>0.10103899999999999</c:v>
                </c:pt>
                <c:pt idx="10291">
                  <c:v>9.5043000000000002E-2</c:v>
                </c:pt>
                <c:pt idx="10292">
                  <c:v>8.7411000000000003E-2</c:v>
                </c:pt>
                <c:pt idx="10293">
                  <c:v>7.6485999999999998E-2</c:v>
                </c:pt>
                <c:pt idx="10294">
                  <c:v>5.7124999999999995E-2</c:v>
                </c:pt>
                <c:pt idx="10295">
                  <c:v>4.5995999999999995E-2</c:v>
                </c:pt>
                <c:pt idx="10296">
                  <c:v>4.7523999999999997E-2</c:v>
                </c:pt>
                <c:pt idx="10297">
                  <c:v>4.0892999999999999E-2</c:v>
                </c:pt>
                <c:pt idx="10298">
                  <c:v>4.1981999999999998E-2</c:v>
                </c:pt>
                <c:pt idx="10299">
                  <c:v>4.2150000000000007E-2</c:v>
                </c:pt>
                <c:pt idx="10300">
                  <c:v>4.0833000000000001E-2</c:v>
                </c:pt>
                <c:pt idx="10301">
                  <c:v>4.2567999999999995E-2</c:v>
                </c:pt>
                <c:pt idx="10302">
                  <c:v>4.2451999999999997E-2</c:v>
                </c:pt>
                <c:pt idx="10303">
                  <c:v>3.7717000000000001E-2</c:v>
                </c:pt>
                <c:pt idx="10304">
                  <c:v>3.6414999999999996E-2</c:v>
                </c:pt>
                <c:pt idx="10305">
                  <c:v>3.3609E-2</c:v>
                </c:pt>
                <c:pt idx="10306">
                  <c:v>3.3449E-2</c:v>
                </c:pt>
                <c:pt idx="10307">
                  <c:v>2.8537999999999997E-2</c:v>
                </c:pt>
                <c:pt idx="10308">
                  <c:v>3.0956999999999998E-2</c:v>
                </c:pt>
                <c:pt idx="10309">
                  <c:v>3.1212E-2</c:v>
                </c:pt>
                <c:pt idx="10310">
                  <c:v>2.9155E-2</c:v>
                </c:pt>
                <c:pt idx="10311">
                  <c:v>3.0720000000000004E-2</c:v>
                </c:pt>
                <c:pt idx="10312">
                  <c:v>3.2473999999999996E-2</c:v>
                </c:pt>
                <c:pt idx="10313">
                  <c:v>3.4741000000000001E-2</c:v>
                </c:pt>
                <c:pt idx="10314">
                  <c:v>3.0743999999999997E-2</c:v>
                </c:pt>
                <c:pt idx="10315">
                  <c:v>3.1375E-2</c:v>
                </c:pt>
                <c:pt idx="10316">
                  <c:v>2.8450999999999997E-2</c:v>
                </c:pt>
                <c:pt idx="10317">
                  <c:v>2.7230999999999998E-2</c:v>
                </c:pt>
                <c:pt idx="10318">
                  <c:v>2.8254999999999999E-2</c:v>
                </c:pt>
                <c:pt idx="10319">
                  <c:v>2.1575E-2</c:v>
                </c:pt>
                <c:pt idx="10320">
                  <c:v>2.0386999999999999E-2</c:v>
                </c:pt>
                <c:pt idx="10321">
                  <c:v>1.8700999999999999E-2</c:v>
                </c:pt>
                <c:pt idx="10322">
                  <c:v>1.7103E-2</c:v>
                </c:pt>
                <c:pt idx="10323">
                  <c:v>1.2877E-2</c:v>
                </c:pt>
                <c:pt idx="10324">
                  <c:v>1.4840000000000001E-2</c:v>
                </c:pt>
                <c:pt idx="10325">
                  <c:v>1.9781999999999998E-2</c:v>
                </c:pt>
                <c:pt idx="10326">
                  <c:v>2.1773000000000001E-2</c:v>
                </c:pt>
                <c:pt idx="10327">
                  <c:v>4.0753999999999999E-2</c:v>
                </c:pt>
                <c:pt idx="10328">
                  <c:v>7.0813000000000001E-2</c:v>
                </c:pt>
                <c:pt idx="10329">
                  <c:v>9.049299999999999E-2</c:v>
                </c:pt>
                <c:pt idx="10330">
                  <c:v>0.102475</c:v>
                </c:pt>
                <c:pt idx="10331">
                  <c:v>0.111066</c:v>
                </c:pt>
                <c:pt idx="10332">
                  <c:v>0.138518</c:v>
                </c:pt>
                <c:pt idx="10333">
                  <c:v>0.15080199999999999</c:v>
                </c:pt>
                <c:pt idx="10334">
                  <c:v>0.143152</c:v>
                </c:pt>
                <c:pt idx="10335">
                  <c:v>0.15412099999999998</c:v>
                </c:pt>
                <c:pt idx="10336">
                  <c:v>0.16129000000000002</c:v>
                </c:pt>
                <c:pt idx="10337">
                  <c:v>0.178284</c:v>
                </c:pt>
                <c:pt idx="10338">
                  <c:v>0.184667</c:v>
                </c:pt>
                <c:pt idx="10339">
                  <c:v>0.194378</c:v>
                </c:pt>
                <c:pt idx="10340">
                  <c:v>0.19180699999999998</c:v>
                </c:pt>
                <c:pt idx="10341">
                  <c:v>0.20638600000000001</c:v>
                </c:pt>
                <c:pt idx="10342">
                  <c:v>0.21080499999999999</c:v>
                </c:pt>
                <c:pt idx="10343">
                  <c:v>0.20286599999999999</c:v>
                </c:pt>
                <c:pt idx="10344">
                  <c:v>0.19884399999999999</c:v>
                </c:pt>
                <c:pt idx="10345">
                  <c:v>0.196524</c:v>
                </c:pt>
                <c:pt idx="10346">
                  <c:v>0.184501</c:v>
                </c:pt>
                <c:pt idx="10347">
                  <c:v>0.15972799999999998</c:v>
                </c:pt>
                <c:pt idx="10348">
                  <c:v>0.15016399999999999</c:v>
                </c:pt>
                <c:pt idx="10349">
                  <c:v>0.143154</c:v>
                </c:pt>
                <c:pt idx="10350">
                  <c:v>0.129578</c:v>
                </c:pt>
                <c:pt idx="10351">
                  <c:v>0.149369</c:v>
                </c:pt>
                <c:pt idx="10352">
                  <c:v>0.15728499999999998</c:v>
                </c:pt>
                <c:pt idx="10353">
                  <c:v>0.15703899999999998</c:v>
                </c:pt>
                <c:pt idx="10354">
                  <c:v>0.15038799999999999</c:v>
                </c:pt>
                <c:pt idx="10355">
                  <c:v>0.149342</c:v>
                </c:pt>
                <c:pt idx="10356">
                  <c:v>0.13424900000000001</c:v>
                </c:pt>
                <c:pt idx="10357">
                  <c:v>0.164211</c:v>
                </c:pt>
                <c:pt idx="10358">
                  <c:v>0.15012300000000001</c:v>
                </c:pt>
                <c:pt idx="10359">
                  <c:v>0.13782700000000001</c:v>
                </c:pt>
                <c:pt idx="10360">
                  <c:v>0.14096699999999998</c:v>
                </c:pt>
                <c:pt idx="10361">
                  <c:v>0.14535099999999998</c:v>
                </c:pt>
                <c:pt idx="10362">
                  <c:v>0.135766</c:v>
                </c:pt>
                <c:pt idx="10363">
                  <c:v>0.141179</c:v>
                </c:pt>
                <c:pt idx="10364">
                  <c:v>0.13574800000000001</c:v>
                </c:pt>
                <c:pt idx="10365">
                  <c:v>0.12626899999999999</c:v>
                </c:pt>
                <c:pt idx="10366">
                  <c:v>0.119004</c:v>
                </c:pt>
                <c:pt idx="10367">
                  <c:v>0.11112899999999999</c:v>
                </c:pt>
                <c:pt idx="10368">
                  <c:v>0.10212199999999999</c:v>
                </c:pt>
                <c:pt idx="10369">
                  <c:v>8.8622999999999993E-2</c:v>
                </c:pt>
                <c:pt idx="10370">
                  <c:v>8.6331999999999992E-2</c:v>
                </c:pt>
                <c:pt idx="10371">
                  <c:v>0.10032199999999999</c:v>
                </c:pt>
                <c:pt idx="10372">
                  <c:v>0.10348299999999999</c:v>
                </c:pt>
                <c:pt idx="10373">
                  <c:v>0.10026299999999999</c:v>
                </c:pt>
                <c:pt idx="10374">
                  <c:v>9.7786999999999999E-2</c:v>
                </c:pt>
                <c:pt idx="10375">
                  <c:v>0.100853</c:v>
                </c:pt>
                <c:pt idx="10376">
                  <c:v>0.10362</c:v>
                </c:pt>
                <c:pt idx="10377">
                  <c:v>0.126775</c:v>
                </c:pt>
                <c:pt idx="10378">
                  <c:v>0.13441699999999998</c:v>
                </c:pt>
                <c:pt idx="10379">
                  <c:v>0.145014</c:v>
                </c:pt>
                <c:pt idx="10380">
                  <c:v>0.147178</c:v>
                </c:pt>
                <c:pt idx="10381">
                  <c:v>0.14350399999999999</c:v>
                </c:pt>
                <c:pt idx="10382">
                  <c:v>0.13736299999999999</c:v>
                </c:pt>
                <c:pt idx="10383">
                  <c:v>0.136128</c:v>
                </c:pt>
                <c:pt idx="10384">
                  <c:v>0.129082</c:v>
                </c:pt>
                <c:pt idx="10385">
                  <c:v>0.12193499999999999</c:v>
                </c:pt>
                <c:pt idx="10386">
                  <c:v>0.11196299999999999</c:v>
                </c:pt>
                <c:pt idx="10387">
                  <c:v>0.105198</c:v>
                </c:pt>
                <c:pt idx="10388">
                  <c:v>9.691000000000001E-2</c:v>
                </c:pt>
                <c:pt idx="10389">
                  <c:v>8.8403999999999996E-2</c:v>
                </c:pt>
                <c:pt idx="10390">
                  <c:v>8.3531999999999995E-2</c:v>
                </c:pt>
                <c:pt idx="10391">
                  <c:v>8.0795999999999993E-2</c:v>
                </c:pt>
                <c:pt idx="10392">
                  <c:v>7.6860999999999999E-2</c:v>
                </c:pt>
                <c:pt idx="10393">
                  <c:v>7.454899999999999E-2</c:v>
                </c:pt>
                <c:pt idx="10394">
                  <c:v>7.0764999999999995E-2</c:v>
                </c:pt>
                <c:pt idx="10395">
                  <c:v>6.4533999999999994E-2</c:v>
                </c:pt>
                <c:pt idx="10396">
                  <c:v>6.9096999999999992E-2</c:v>
                </c:pt>
                <c:pt idx="10397">
                  <c:v>6.8024000000000001E-2</c:v>
                </c:pt>
                <c:pt idx="10398">
                  <c:v>6.3985E-2</c:v>
                </c:pt>
                <c:pt idx="10399">
                  <c:v>5.9140000000000005E-2</c:v>
                </c:pt>
                <c:pt idx="10400">
                  <c:v>6.5096000000000001E-2</c:v>
                </c:pt>
                <c:pt idx="10401">
                  <c:v>6.6563999999999998E-2</c:v>
                </c:pt>
                <c:pt idx="10402">
                  <c:v>6.5389000000000003E-2</c:v>
                </c:pt>
                <c:pt idx="10403">
                  <c:v>6.0536E-2</c:v>
                </c:pt>
                <c:pt idx="10404">
                  <c:v>5.6438999999999996E-2</c:v>
                </c:pt>
                <c:pt idx="10405">
                  <c:v>5.4103999999999999E-2</c:v>
                </c:pt>
                <c:pt idx="10406">
                  <c:v>5.2419E-2</c:v>
                </c:pt>
                <c:pt idx="10407">
                  <c:v>5.3922999999999999E-2</c:v>
                </c:pt>
                <c:pt idx="10408">
                  <c:v>4.7361E-2</c:v>
                </c:pt>
                <c:pt idx="10409">
                  <c:v>4.8655999999999998E-2</c:v>
                </c:pt>
                <c:pt idx="10410">
                  <c:v>4.1613999999999998E-2</c:v>
                </c:pt>
                <c:pt idx="10411">
                  <c:v>3.8857999999999997E-2</c:v>
                </c:pt>
                <c:pt idx="10412">
                  <c:v>3.7891999999999995E-2</c:v>
                </c:pt>
                <c:pt idx="10413">
                  <c:v>2.2484000000000001E-2</c:v>
                </c:pt>
                <c:pt idx="10414">
                  <c:v>3.0005999999999998E-2</c:v>
                </c:pt>
                <c:pt idx="10415">
                  <c:v>3.3638000000000001E-2</c:v>
                </c:pt>
                <c:pt idx="10416">
                  <c:v>3.8598E-2</c:v>
                </c:pt>
                <c:pt idx="10417">
                  <c:v>4.0326999999999995E-2</c:v>
                </c:pt>
                <c:pt idx="10418">
                  <c:v>4.0146000000000001E-2</c:v>
                </c:pt>
                <c:pt idx="10419">
                  <c:v>3.8100000000000002E-2</c:v>
                </c:pt>
                <c:pt idx="10420">
                  <c:v>3.9064999999999996E-2</c:v>
                </c:pt>
                <c:pt idx="10421">
                  <c:v>3.5255999999999996E-2</c:v>
                </c:pt>
                <c:pt idx="10422">
                  <c:v>3.4608E-2</c:v>
                </c:pt>
                <c:pt idx="10423">
                  <c:v>3.4770999999999996E-2</c:v>
                </c:pt>
                <c:pt idx="10424">
                  <c:v>3.7095999999999997E-2</c:v>
                </c:pt>
                <c:pt idx="10425">
                  <c:v>3.8553999999999998E-2</c:v>
                </c:pt>
                <c:pt idx="10426">
                  <c:v>3.7690000000000001E-2</c:v>
                </c:pt>
                <c:pt idx="10427">
                  <c:v>3.4588000000000001E-2</c:v>
                </c:pt>
                <c:pt idx="10428">
                  <c:v>3.8220000000000004E-2</c:v>
                </c:pt>
                <c:pt idx="10429">
                  <c:v>4.0376999999999996E-2</c:v>
                </c:pt>
                <c:pt idx="10430">
                  <c:v>4.0202000000000002E-2</c:v>
                </c:pt>
                <c:pt idx="10431">
                  <c:v>4.1030999999999998E-2</c:v>
                </c:pt>
                <c:pt idx="10432">
                  <c:v>3.934E-2</c:v>
                </c:pt>
                <c:pt idx="10433">
                  <c:v>3.1536000000000002E-2</c:v>
                </c:pt>
                <c:pt idx="10434">
                  <c:v>4.1893E-2</c:v>
                </c:pt>
                <c:pt idx="10435">
                  <c:v>4.4555999999999998E-2</c:v>
                </c:pt>
                <c:pt idx="10436">
                  <c:v>3.2592999999999997E-2</c:v>
                </c:pt>
                <c:pt idx="10437">
                  <c:v>3.6334999999999999E-2</c:v>
                </c:pt>
                <c:pt idx="10438">
                  <c:v>3.4685000000000001E-2</c:v>
                </c:pt>
                <c:pt idx="10439">
                  <c:v>3.2944000000000001E-2</c:v>
                </c:pt>
                <c:pt idx="10440">
                  <c:v>3.2680000000000001E-2</c:v>
                </c:pt>
                <c:pt idx="10441">
                  <c:v>3.1021E-2</c:v>
                </c:pt>
                <c:pt idx="10442">
                  <c:v>3.0388999999999999E-2</c:v>
                </c:pt>
                <c:pt idx="10443">
                  <c:v>3.2530000000000003E-2</c:v>
                </c:pt>
                <c:pt idx="10444">
                  <c:v>3.2525999999999999E-2</c:v>
                </c:pt>
                <c:pt idx="10445">
                  <c:v>2.9062999999999999E-2</c:v>
                </c:pt>
                <c:pt idx="10446">
                  <c:v>2.6752999999999999E-2</c:v>
                </c:pt>
                <c:pt idx="10447">
                  <c:v>2.0111E-2</c:v>
                </c:pt>
                <c:pt idx="10448">
                  <c:v>1.7964999999999998E-2</c:v>
                </c:pt>
                <c:pt idx="10449">
                  <c:v>1.6199999999999999E-2</c:v>
                </c:pt>
                <c:pt idx="10450">
                  <c:v>1.5330999999999999E-2</c:v>
                </c:pt>
                <c:pt idx="10451">
                  <c:v>1.2674E-2</c:v>
                </c:pt>
                <c:pt idx="10452">
                  <c:v>1.081E-2</c:v>
                </c:pt>
                <c:pt idx="10453">
                  <c:v>2.07E-2</c:v>
                </c:pt>
                <c:pt idx="10454">
                  <c:v>2.6098E-2</c:v>
                </c:pt>
                <c:pt idx="10455">
                  <c:v>2.6036999999999998E-2</c:v>
                </c:pt>
                <c:pt idx="10456">
                  <c:v>3.0720000000000004E-2</c:v>
                </c:pt>
                <c:pt idx="10457">
                  <c:v>4.1008999999999997E-2</c:v>
                </c:pt>
                <c:pt idx="10458">
                  <c:v>3.6152999999999998E-2</c:v>
                </c:pt>
                <c:pt idx="10459">
                  <c:v>4.1561999999999995E-2</c:v>
                </c:pt>
                <c:pt idx="10460">
                  <c:v>4.5428999999999997E-2</c:v>
                </c:pt>
                <c:pt idx="10461">
                  <c:v>4.2157E-2</c:v>
                </c:pt>
                <c:pt idx="10462">
                  <c:v>3.4533000000000001E-2</c:v>
                </c:pt>
                <c:pt idx="10463">
                  <c:v>3.0275999999999997E-2</c:v>
                </c:pt>
                <c:pt idx="10464">
                  <c:v>3.1828999999999996E-2</c:v>
                </c:pt>
                <c:pt idx="10465">
                  <c:v>3.286E-2</c:v>
                </c:pt>
                <c:pt idx="10466">
                  <c:v>3.3695999999999997E-2</c:v>
                </c:pt>
                <c:pt idx="10467">
                  <c:v>3.1965E-2</c:v>
                </c:pt>
                <c:pt idx="10468">
                  <c:v>3.1424000000000001E-2</c:v>
                </c:pt>
                <c:pt idx="10469">
                  <c:v>2.9519E-2</c:v>
                </c:pt>
                <c:pt idx="10470">
                  <c:v>2.4055999999999998E-2</c:v>
                </c:pt>
                <c:pt idx="10471">
                  <c:v>2.3833999999999998E-2</c:v>
                </c:pt>
                <c:pt idx="10472">
                  <c:v>2.1167999999999999E-2</c:v>
                </c:pt>
                <c:pt idx="10473">
                  <c:v>4.1420000000000005E-2</c:v>
                </c:pt>
                <c:pt idx="10474">
                  <c:v>5.4966999999999995E-2</c:v>
                </c:pt>
                <c:pt idx="10475">
                  <c:v>7.6720999999999998E-2</c:v>
                </c:pt>
                <c:pt idx="10476">
                  <c:v>0.12839899999999999</c:v>
                </c:pt>
                <c:pt idx="10477">
                  <c:v>0.19247699999999998</c:v>
                </c:pt>
                <c:pt idx="10478">
                  <c:v>0.24604000000000001</c:v>
                </c:pt>
                <c:pt idx="10479">
                  <c:v>0.28217500000000001</c:v>
                </c:pt>
                <c:pt idx="10480">
                  <c:v>0.29050799999999999</c:v>
                </c:pt>
                <c:pt idx="10481">
                  <c:v>0.32276699999999997</c:v>
                </c:pt>
                <c:pt idx="10482">
                  <c:v>0.36186799999999997</c:v>
                </c:pt>
                <c:pt idx="10483">
                  <c:v>0.46281899999999998</c:v>
                </c:pt>
                <c:pt idx="10484">
                  <c:v>0.51604000000000005</c:v>
                </c:pt>
                <c:pt idx="10485">
                  <c:v>0.54795099999999997</c:v>
                </c:pt>
                <c:pt idx="10486">
                  <c:v>0.58230799999999994</c:v>
                </c:pt>
                <c:pt idx="10487">
                  <c:v>0.65507099999999996</c:v>
                </c:pt>
                <c:pt idx="10488">
                  <c:v>0.64827499999999993</c:v>
                </c:pt>
                <c:pt idx="10489">
                  <c:v>0.68854700000000002</c:v>
                </c:pt>
                <c:pt idx="10490">
                  <c:v>0.67741299999999993</c:v>
                </c:pt>
                <c:pt idx="10491">
                  <c:v>0.65683199999999997</c:v>
                </c:pt>
                <c:pt idx="10492">
                  <c:v>0.69888299999999992</c:v>
                </c:pt>
                <c:pt idx="10493">
                  <c:v>0.687554</c:v>
                </c:pt>
                <c:pt idx="10494">
                  <c:v>0.65917300000000001</c:v>
                </c:pt>
                <c:pt idx="10495">
                  <c:v>0.66430800000000001</c:v>
                </c:pt>
                <c:pt idx="10496">
                  <c:v>0.64251899999999995</c:v>
                </c:pt>
                <c:pt idx="10497">
                  <c:v>0.65051899999999996</c:v>
                </c:pt>
                <c:pt idx="10498">
                  <c:v>0.65362900000000002</c:v>
                </c:pt>
                <c:pt idx="10499">
                  <c:v>0.63258799999999993</c:v>
                </c:pt>
                <c:pt idx="10500">
                  <c:v>0.65415800000000002</c:v>
                </c:pt>
                <c:pt idx="10501">
                  <c:v>0.64731299999999992</c:v>
                </c:pt>
                <c:pt idx="10502">
                  <c:v>0.64277899999999999</c:v>
                </c:pt>
                <c:pt idx="10503">
                  <c:v>0.63117199999999996</c:v>
                </c:pt>
                <c:pt idx="10504">
                  <c:v>0.61846899999999994</c:v>
                </c:pt>
                <c:pt idx="10505">
                  <c:v>0.60407299999999997</c:v>
                </c:pt>
                <c:pt idx="10506">
                  <c:v>0.58487599999999995</c:v>
                </c:pt>
                <c:pt idx="10507">
                  <c:v>0.55546899999999999</c:v>
                </c:pt>
                <c:pt idx="10508">
                  <c:v>0.54359099999999994</c:v>
                </c:pt>
                <c:pt idx="10509">
                  <c:v>0.51291900000000001</c:v>
                </c:pt>
                <c:pt idx="10510">
                  <c:v>0.51787499999999997</c:v>
                </c:pt>
                <c:pt idx="10511">
                  <c:v>0.50665700000000002</c:v>
                </c:pt>
                <c:pt idx="10512">
                  <c:v>0.48580899999999999</c:v>
                </c:pt>
                <c:pt idx="10513">
                  <c:v>0.46401499999999996</c:v>
                </c:pt>
                <c:pt idx="10514">
                  <c:v>0.48045399999999999</c:v>
                </c:pt>
                <c:pt idx="10515">
                  <c:v>0.47809699999999999</c:v>
                </c:pt>
                <c:pt idx="10516">
                  <c:v>0.46225499999999997</c:v>
                </c:pt>
                <c:pt idx="10517">
                  <c:v>0.44706599999999996</c:v>
                </c:pt>
                <c:pt idx="10518">
                  <c:v>0.431029</c:v>
                </c:pt>
                <c:pt idx="10519">
                  <c:v>0.41568299999999997</c:v>
                </c:pt>
                <c:pt idx="10520">
                  <c:v>0.40195000000000003</c:v>
                </c:pt>
                <c:pt idx="10521">
                  <c:v>0.39295799999999997</c:v>
                </c:pt>
                <c:pt idx="10522">
                  <c:v>0.405667</c:v>
                </c:pt>
                <c:pt idx="10523">
                  <c:v>0.392542</c:v>
                </c:pt>
                <c:pt idx="10524">
                  <c:v>0.39075299999999996</c:v>
                </c:pt>
                <c:pt idx="10525">
                  <c:v>0.39537299999999997</c:v>
                </c:pt>
                <c:pt idx="10526">
                  <c:v>0.39502000000000004</c:v>
                </c:pt>
                <c:pt idx="10527">
                  <c:v>0.393233</c:v>
                </c:pt>
                <c:pt idx="10528">
                  <c:v>0.37806799999999996</c:v>
                </c:pt>
                <c:pt idx="10529">
                  <c:v>0.38435599999999998</c:v>
                </c:pt>
                <c:pt idx="10530">
                  <c:v>0.37689000000000006</c:v>
                </c:pt>
                <c:pt idx="10531">
                  <c:v>0.36771299999999996</c:v>
                </c:pt>
                <c:pt idx="10532">
                  <c:v>0.37668299999999999</c:v>
                </c:pt>
                <c:pt idx="10533">
                  <c:v>0.35759000000000002</c:v>
                </c:pt>
                <c:pt idx="10534">
                  <c:v>0.35462699999999997</c:v>
                </c:pt>
                <c:pt idx="10535">
                  <c:v>0.34708699999999998</c:v>
                </c:pt>
                <c:pt idx="10536">
                  <c:v>0.34650399999999998</c:v>
                </c:pt>
                <c:pt idx="10537">
                  <c:v>0.32714699999999997</c:v>
                </c:pt>
                <c:pt idx="10538">
                  <c:v>0.31782000000000005</c:v>
                </c:pt>
                <c:pt idx="10539">
                  <c:v>0.314583</c:v>
                </c:pt>
                <c:pt idx="10540">
                  <c:v>0.31972</c:v>
                </c:pt>
                <c:pt idx="10541">
                  <c:v>0.299896</c:v>
                </c:pt>
                <c:pt idx="10542">
                  <c:v>0.299676</c:v>
                </c:pt>
                <c:pt idx="10543">
                  <c:v>0.314834</c:v>
                </c:pt>
                <c:pt idx="10544">
                  <c:v>0.29455300000000001</c:v>
                </c:pt>
                <c:pt idx="10545">
                  <c:v>0.29225099999999998</c:v>
                </c:pt>
                <c:pt idx="10546">
                  <c:v>0.28714000000000001</c:v>
                </c:pt>
                <c:pt idx="10547">
                  <c:v>0.28210399999999997</c:v>
                </c:pt>
                <c:pt idx="10548">
                  <c:v>0.28650199999999998</c:v>
                </c:pt>
                <c:pt idx="10549">
                  <c:v>0.28779699999999997</c:v>
                </c:pt>
                <c:pt idx="10550">
                  <c:v>0.28756499999999996</c:v>
                </c:pt>
                <c:pt idx="10551">
                  <c:v>0.314191</c:v>
                </c:pt>
                <c:pt idx="10552">
                  <c:v>0.30797000000000002</c:v>
                </c:pt>
                <c:pt idx="10553">
                  <c:v>0.29792099999999999</c:v>
                </c:pt>
                <c:pt idx="10554">
                  <c:v>0.28438099999999999</c:v>
                </c:pt>
                <c:pt idx="10555">
                  <c:v>0.27624899999999997</c:v>
                </c:pt>
                <c:pt idx="10556">
                  <c:v>0.27480199999999999</c:v>
                </c:pt>
                <c:pt idx="10557">
                  <c:v>0.26614899999999997</c:v>
                </c:pt>
                <c:pt idx="10558">
                  <c:v>0.24410599999999999</c:v>
                </c:pt>
                <c:pt idx="10559">
                  <c:v>0.22539000000000001</c:v>
                </c:pt>
                <c:pt idx="10560">
                  <c:v>0.22239699999999998</c:v>
                </c:pt>
                <c:pt idx="10561">
                  <c:v>0.21920899999999999</c:v>
                </c:pt>
                <c:pt idx="10562">
                  <c:v>0.21263000000000001</c:v>
                </c:pt>
                <c:pt idx="10563">
                  <c:v>0.201818</c:v>
                </c:pt>
                <c:pt idx="10564">
                  <c:v>0.20069899999999999</c:v>
                </c:pt>
                <c:pt idx="10565">
                  <c:v>0.21187000000000003</c:v>
                </c:pt>
                <c:pt idx="10566">
                  <c:v>0.219638</c:v>
                </c:pt>
                <c:pt idx="10567">
                  <c:v>0.21468499999999999</c:v>
                </c:pt>
                <c:pt idx="10568">
                  <c:v>0.204261</c:v>
                </c:pt>
                <c:pt idx="10569">
                  <c:v>0.19880099999999998</c:v>
                </c:pt>
                <c:pt idx="10570">
                  <c:v>0.190694</c:v>
                </c:pt>
                <c:pt idx="10571">
                  <c:v>0.179587</c:v>
                </c:pt>
                <c:pt idx="10572">
                  <c:v>0.170904</c:v>
                </c:pt>
                <c:pt idx="10573">
                  <c:v>0.171128</c:v>
                </c:pt>
                <c:pt idx="10574">
                  <c:v>0.17485699999999998</c:v>
                </c:pt>
                <c:pt idx="10575">
                  <c:v>0.18019499999999999</c:v>
                </c:pt>
                <c:pt idx="10576">
                  <c:v>0.17650299999999999</c:v>
                </c:pt>
                <c:pt idx="10577">
                  <c:v>0.16654099999999999</c:v>
                </c:pt>
                <c:pt idx="10578">
                  <c:v>0.16059000000000001</c:v>
                </c:pt>
                <c:pt idx="10579">
                  <c:v>0.141349</c:v>
                </c:pt>
                <c:pt idx="10580">
                  <c:v>0.13095000000000001</c:v>
                </c:pt>
                <c:pt idx="10581">
                  <c:v>0.124846</c:v>
                </c:pt>
                <c:pt idx="10582">
                  <c:v>0.12136599999999999</c:v>
                </c:pt>
                <c:pt idx="10583">
                  <c:v>0.114732</c:v>
                </c:pt>
                <c:pt idx="10584">
                  <c:v>0.10717599999999999</c:v>
                </c:pt>
                <c:pt idx="10585">
                  <c:v>9.9483000000000002E-2</c:v>
                </c:pt>
                <c:pt idx="10586">
                  <c:v>0.122335</c:v>
                </c:pt>
                <c:pt idx="10587">
                  <c:v>0.11799799999999999</c:v>
                </c:pt>
                <c:pt idx="10588">
                  <c:v>0.12626099999999998</c:v>
                </c:pt>
                <c:pt idx="10589">
                  <c:v>0.121671</c:v>
                </c:pt>
                <c:pt idx="10590">
                  <c:v>0.11561099999999999</c:v>
                </c:pt>
                <c:pt idx="10591">
                  <c:v>0.123816</c:v>
                </c:pt>
                <c:pt idx="10592">
                  <c:v>0.11589099999999999</c:v>
                </c:pt>
                <c:pt idx="10593">
                  <c:v>0.10681499999999999</c:v>
                </c:pt>
                <c:pt idx="10594">
                  <c:v>0.118005</c:v>
                </c:pt>
                <c:pt idx="10595">
                  <c:v>0.10790799999999999</c:v>
                </c:pt>
                <c:pt idx="10596">
                  <c:v>0.112885</c:v>
                </c:pt>
                <c:pt idx="10597">
                  <c:v>0.115883</c:v>
                </c:pt>
                <c:pt idx="10598">
                  <c:v>0.117895</c:v>
                </c:pt>
                <c:pt idx="10599">
                  <c:v>0.10553599999999999</c:v>
                </c:pt>
                <c:pt idx="10600">
                  <c:v>9.6463999999999994E-2</c:v>
                </c:pt>
                <c:pt idx="10601">
                  <c:v>9.3197000000000002E-2</c:v>
                </c:pt>
                <c:pt idx="10602">
                  <c:v>8.2405999999999993E-2</c:v>
                </c:pt>
                <c:pt idx="10603">
                  <c:v>9.1184000000000001E-2</c:v>
                </c:pt>
                <c:pt idx="10604">
                  <c:v>7.8463999999999992E-2</c:v>
                </c:pt>
                <c:pt idx="10605">
                  <c:v>7.5169E-2</c:v>
                </c:pt>
                <c:pt idx="10606">
                  <c:v>7.9172999999999993E-2</c:v>
                </c:pt>
                <c:pt idx="10607">
                  <c:v>6.9261000000000003E-2</c:v>
                </c:pt>
                <c:pt idx="10608">
                  <c:v>6.6252999999999992E-2</c:v>
                </c:pt>
                <c:pt idx="10609">
                  <c:v>5.7682999999999998E-2</c:v>
                </c:pt>
                <c:pt idx="10610">
                  <c:v>6.1640000000000007E-2</c:v>
                </c:pt>
                <c:pt idx="10611">
                  <c:v>6.3200000000000006E-2</c:v>
                </c:pt>
                <c:pt idx="10612">
                  <c:v>6.6453999999999999E-2</c:v>
                </c:pt>
                <c:pt idx="10613">
                  <c:v>5.8050000000000004E-2</c:v>
                </c:pt>
                <c:pt idx="10614">
                  <c:v>5.9836E-2</c:v>
                </c:pt>
                <c:pt idx="10615">
                  <c:v>6.7486999999999991E-2</c:v>
                </c:pt>
                <c:pt idx="10616">
                  <c:v>7.8650999999999999E-2</c:v>
                </c:pt>
                <c:pt idx="10617">
                  <c:v>9.1252E-2</c:v>
                </c:pt>
                <c:pt idx="10618">
                  <c:v>9.4240999999999991E-2</c:v>
                </c:pt>
                <c:pt idx="10619">
                  <c:v>8.9955999999999994E-2</c:v>
                </c:pt>
                <c:pt idx="10620">
                  <c:v>8.1685999999999995E-2</c:v>
                </c:pt>
                <c:pt idx="10621">
                  <c:v>7.8607999999999997E-2</c:v>
                </c:pt>
                <c:pt idx="10622">
                  <c:v>8.2137000000000002E-2</c:v>
                </c:pt>
                <c:pt idx="10623">
                  <c:v>0.114145</c:v>
                </c:pt>
                <c:pt idx="10624">
                  <c:v>0.11337699999999999</c:v>
                </c:pt>
                <c:pt idx="10625">
                  <c:v>0.113093</c:v>
                </c:pt>
                <c:pt idx="10626">
                  <c:v>0.113632</c:v>
                </c:pt>
                <c:pt idx="10627">
                  <c:v>0.112567</c:v>
                </c:pt>
                <c:pt idx="10628">
                  <c:v>0.11988000000000001</c:v>
                </c:pt>
                <c:pt idx="10629">
                  <c:v>0.109331</c:v>
                </c:pt>
                <c:pt idx="10630">
                  <c:v>0.11174000000000001</c:v>
                </c:pt>
                <c:pt idx="10631">
                  <c:v>0.11273799999999999</c:v>
                </c:pt>
                <c:pt idx="10632">
                  <c:v>0.11669599999999999</c:v>
                </c:pt>
                <c:pt idx="10633">
                  <c:v>0.10231000000000001</c:v>
                </c:pt>
                <c:pt idx="10634">
                  <c:v>9.7660000000000011E-2</c:v>
                </c:pt>
                <c:pt idx="10635">
                  <c:v>9.1426999999999994E-2</c:v>
                </c:pt>
                <c:pt idx="10636">
                  <c:v>8.4727999999999998E-2</c:v>
                </c:pt>
                <c:pt idx="10637">
                  <c:v>8.1695999999999991E-2</c:v>
                </c:pt>
                <c:pt idx="10638">
                  <c:v>7.9361000000000001E-2</c:v>
                </c:pt>
                <c:pt idx="10639">
                  <c:v>7.4651999999999996E-2</c:v>
                </c:pt>
                <c:pt idx="10640">
                  <c:v>7.1726999999999999E-2</c:v>
                </c:pt>
                <c:pt idx="10641">
                  <c:v>8.8873999999999995E-2</c:v>
                </c:pt>
                <c:pt idx="10642">
                  <c:v>9.2318999999999998E-2</c:v>
                </c:pt>
                <c:pt idx="10643">
                  <c:v>9.3886999999999998E-2</c:v>
                </c:pt>
                <c:pt idx="10644">
                  <c:v>8.8503999999999999E-2</c:v>
                </c:pt>
                <c:pt idx="10645">
                  <c:v>0.106088</c:v>
                </c:pt>
                <c:pt idx="10646">
                  <c:v>0.11092299999999999</c:v>
                </c:pt>
                <c:pt idx="10647">
                  <c:v>0.11619099999999999</c:v>
                </c:pt>
                <c:pt idx="10648">
                  <c:v>0.134021</c:v>
                </c:pt>
                <c:pt idx="10649">
                  <c:v>0.137014</c:v>
                </c:pt>
                <c:pt idx="10650">
                  <c:v>0.14997199999999999</c:v>
                </c:pt>
                <c:pt idx="10651">
                  <c:v>0.146923</c:v>
                </c:pt>
                <c:pt idx="10652">
                  <c:v>0.14186599999999999</c:v>
                </c:pt>
                <c:pt idx="10653">
                  <c:v>0.148532</c:v>
                </c:pt>
                <c:pt idx="10654">
                  <c:v>0.143316</c:v>
                </c:pt>
                <c:pt idx="10655">
                  <c:v>0.15183099999999999</c:v>
                </c:pt>
                <c:pt idx="10656">
                  <c:v>0.13944399999999998</c:v>
                </c:pt>
                <c:pt idx="10657">
                  <c:v>0.13651000000000002</c:v>
                </c:pt>
                <c:pt idx="10658">
                  <c:v>7.8423999999999994E-2</c:v>
                </c:pt>
                <c:pt idx="10659">
                  <c:v>8.1320999999999991E-2</c:v>
                </c:pt>
                <c:pt idx="10660">
                  <c:v>7.9524999999999998E-2</c:v>
                </c:pt>
                <c:pt idx="10661">
                  <c:v>9.4463999999999992E-2</c:v>
                </c:pt>
                <c:pt idx="10662">
                  <c:v>0.10060899999999999</c:v>
                </c:pt>
                <c:pt idx="10663">
                  <c:v>0.101478</c:v>
                </c:pt>
                <c:pt idx="10664">
                  <c:v>9.9531999999999995E-2</c:v>
                </c:pt>
                <c:pt idx="10665">
                  <c:v>0.101559</c:v>
                </c:pt>
                <c:pt idx="10666">
                  <c:v>9.8178000000000001E-2</c:v>
                </c:pt>
                <c:pt idx="10667">
                  <c:v>9.4397999999999996E-2</c:v>
                </c:pt>
                <c:pt idx="10668">
                  <c:v>8.8062000000000001E-2</c:v>
                </c:pt>
                <c:pt idx="10669">
                  <c:v>8.2653999999999991E-2</c:v>
                </c:pt>
                <c:pt idx="10670">
                  <c:v>7.2708999999999996E-2</c:v>
                </c:pt>
                <c:pt idx="10671">
                  <c:v>6.5240999999999993E-2</c:v>
                </c:pt>
                <c:pt idx="10672">
                  <c:v>5.9574999999999996E-2</c:v>
                </c:pt>
                <c:pt idx="10673">
                  <c:v>5.8216999999999998E-2</c:v>
                </c:pt>
                <c:pt idx="10674">
                  <c:v>5.2768999999999996E-2</c:v>
                </c:pt>
                <c:pt idx="10675">
                  <c:v>3.1243999999999997E-2</c:v>
                </c:pt>
                <c:pt idx="10676">
                  <c:v>3.1254999999999998E-2</c:v>
                </c:pt>
                <c:pt idx="10677">
                  <c:v>3.0376999999999998E-2</c:v>
                </c:pt>
                <c:pt idx="10678">
                  <c:v>2.9925E-2</c:v>
                </c:pt>
                <c:pt idx="10679">
                  <c:v>3.0160000000000003E-2</c:v>
                </c:pt>
                <c:pt idx="10680">
                  <c:v>2.5420999999999999E-2</c:v>
                </c:pt>
                <c:pt idx="10681">
                  <c:v>2.3101E-2</c:v>
                </c:pt>
                <c:pt idx="10682">
                  <c:v>2.6275E-2</c:v>
                </c:pt>
                <c:pt idx="10683">
                  <c:v>3.2351999999999999E-2</c:v>
                </c:pt>
                <c:pt idx="10684">
                  <c:v>3.5031E-2</c:v>
                </c:pt>
                <c:pt idx="10685">
                  <c:v>4.0261999999999999E-2</c:v>
                </c:pt>
                <c:pt idx="10686">
                  <c:v>3.5563999999999998E-2</c:v>
                </c:pt>
                <c:pt idx="10687">
                  <c:v>3.4840999999999997E-2</c:v>
                </c:pt>
                <c:pt idx="10688">
                  <c:v>3.7081999999999997E-2</c:v>
                </c:pt>
                <c:pt idx="10689">
                  <c:v>3.8433999999999996E-2</c:v>
                </c:pt>
                <c:pt idx="10690">
                  <c:v>3.9272000000000001E-2</c:v>
                </c:pt>
                <c:pt idx="10691">
                  <c:v>3.7447000000000001E-2</c:v>
                </c:pt>
                <c:pt idx="10692">
                  <c:v>3.8258E-2</c:v>
                </c:pt>
                <c:pt idx="10693">
                  <c:v>3.7058000000000001E-2</c:v>
                </c:pt>
                <c:pt idx="10694">
                  <c:v>4.6925999999999995E-2</c:v>
                </c:pt>
                <c:pt idx="10695">
                  <c:v>4.3992999999999997E-2</c:v>
                </c:pt>
                <c:pt idx="10696">
                  <c:v>4.1339000000000001E-2</c:v>
                </c:pt>
                <c:pt idx="10697">
                  <c:v>3.7128000000000001E-2</c:v>
                </c:pt>
                <c:pt idx="10698">
                  <c:v>3.0248999999999998E-2</c:v>
                </c:pt>
                <c:pt idx="10699">
                  <c:v>2.4347000000000001E-2</c:v>
                </c:pt>
                <c:pt idx="10700">
                  <c:v>2.01E-2</c:v>
                </c:pt>
                <c:pt idx="10701">
                  <c:v>1.9740999999999998E-2</c:v>
                </c:pt>
                <c:pt idx="10702">
                  <c:v>1.9991999999999999E-2</c:v>
                </c:pt>
                <c:pt idx="10703">
                  <c:v>1.9323999999999997E-2</c:v>
                </c:pt>
                <c:pt idx="10704">
                  <c:v>1.3661999999999999E-2</c:v>
                </c:pt>
                <c:pt idx="10705">
                  <c:v>1.2643999999999999E-2</c:v>
                </c:pt>
                <c:pt idx="10706">
                  <c:v>1.1451999999999999E-2</c:v>
                </c:pt>
                <c:pt idx="10707">
                  <c:v>1.4636999999999999E-2</c:v>
                </c:pt>
                <c:pt idx="10708">
                  <c:v>8.9300000000000004E-3</c:v>
                </c:pt>
                <c:pt idx="10709">
                  <c:v>9.4400000000000005E-3</c:v>
                </c:pt>
                <c:pt idx="10710">
                  <c:v>7.9150000000000002E-3</c:v>
                </c:pt>
                <c:pt idx="10711">
                  <c:v>7.6429999999999996E-3</c:v>
                </c:pt>
                <c:pt idx="10712">
                  <c:v>6.574E-3</c:v>
                </c:pt>
                <c:pt idx="10713">
                  <c:v>8.2319999999999997E-3</c:v>
                </c:pt>
                <c:pt idx="10714">
                  <c:v>7.3689999999999997E-3</c:v>
                </c:pt>
                <c:pt idx="10715">
                  <c:v>7.6900000000000007E-3</c:v>
                </c:pt>
                <c:pt idx="10716">
                  <c:v>9.7949999999999999E-3</c:v>
                </c:pt>
                <c:pt idx="10717">
                  <c:v>1.2603E-2</c:v>
                </c:pt>
                <c:pt idx="10718">
                  <c:v>1.4811E-2</c:v>
                </c:pt>
                <c:pt idx="10719">
                  <c:v>1.6841999999999999E-2</c:v>
                </c:pt>
                <c:pt idx="10720">
                  <c:v>1.8723999999999998E-2</c:v>
                </c:pt>
                <c:pt idx="10721">
                  <c:v>2.3348999999999998E-2</c:v>
                </c:pt>
                <c:pt idx="10722">
                  <c:v>1.7423999999999999E-2</c:v>
                </c:pt>
                <c:pt idx="10723">
                  <c:v>1.4456999999999999E-2</c:v>
                </c:pt>
                <c:pt idx="10724">
                  <c:v>1.7682E-2</c:v>
                </c:pt>
                <c:pt idx="10725">
                  <c:v>1.4742999999999999E-2</c:v>
                </c:pt>
                <c:pt idx="10726">
                  <c:v>1.5498E-2</c:v>
                </c:pt>
                <c:pt idx="10727">
                  <c:v>1.6101999999999998E-2</c:v>
                </c:pt>
                <c:pt idx="10728">
                  <c:v>1.4940999999999999E-2</c:v>
                </c:pt>
                <c:pt idx="10729">
                  <c:v>1.3694E-2</c:v>
                </c:pt>
                <c:pt idx="10730">
                  <c:v>1.0865E-2</c:v>
                </c:pt>
                <c:pt idx="10731">
                  <c:v>9.0159999999999997E-3</c:v>
                </c:pt>
                <c:pt idx="10732">
                  <c:v>8.3400000000000002E-3</c:v>
                </c:pt>
                <c:pt idx="10733">
                  <c:v>8.2819999999999994E-3</c:v>
                </c:pt>
                <c:pt idx="10734">
                  <c:v>9.722999999999999E-3</c:v>
                </c:pt>
                <c:pt idx="10735">
                  <c:v>7.0949999999999997E-3</c:v>
                </c:pt>
                <c:pt idx="10736">
                  <c:v>6.6300000000000005E-3</c:v>
                </c:pt>
                <c:pt idx="10737">
                  <c:v>6.6039999999999996E-3</c:v>
                </c:pt>
                <c:pt idx="10738">
                  <c:v>6.3239999999999998E-3</c:v>
                </c:pt>
                <c:pt idx="10739">
                  <c:v>1.0869E-2</c:v>
                </c:pt>
                <c:pt idx="10740">
                  <c:v>1.5418999999999999E-2</c:v>
                </c:pt>
                <c:pt idx="10741">
                  <c:v>1.52E-2</c:v>
                </c:pt>
                <c:pt idx="10742">
                  <c:v>1.4402E-2</c:v>
                </c:pt>
                <c:pt idx="10743">
                  <c:v>1.3680000000000001E-2</c:v>
                </c:pt>
                <c:pt idx="10744">
                  <c:v>1.2595E-2</c:v>
                </c:pt>
                <c:pt idx="10745">
                  <c:v>1.5224999999999999E-2</c:v>
                </c:pt>
                <c:pt idx="10746">
                  <c:v>1.4747999999999999E-2</c:v>
                </c:pt>
                <c:pt idx="10747">
                  <c:v>1.4015E-2</c:v>
                </c:pt>
                <c:pt idx="10748">
                  <c:v>1.2030000000000001E-2</c:v>
                </c:pt>
                <c:pt idx="10749">
                  <c:v>1.0064E-2</c:v>
                </c:pt>
                <c:pt idx="10750">
                  <c:v>1.1701999999999999E-2</c:v>
                </c:pt>
                <c:pt idx="10751">
                  <c:v>1.1016E-2</c:v>
                </c:pt>
                <c:pt idx="10752">
                  <c:v>1.0097999999999999E-2</c:v>
                </c:pt>
                <c:pt idx="10753">
                  <c:v>8.5900000000000004E-3</c:v>
                </c:pt>
                <c:pt idx="10754">
                  <c:v>7.8639999999999995E-3</c:v>
                </c:pt>
                <c:pt idx="10755">
                  <c:v>7.3759999999999997E-3</c:v>
                </c:pt>
                <c:pt idx="10756">
                  <c:v>6.1189999999999994E-3</c:v>
                </c:pt>
                <c:pt idx="10757">
                  <c:v>4.5669999999999999E-3</c:v>
                </c:pt>
                <c:pt idx="10758">
                  <c:v>3.2209999999999999E-3</c:v>
                </c:pt>
                <c:pt idx="10759">
                  <c:v>3.1809999999999998E-3</c:v>
                </c:pt>
                <c:pt idx="10760">
                  <c:v>2.6669999999999997E-3</c:v>
                </c:pt>
                <c:pt idx="10761">
                  <c:v>2.3109999999999997E-3</c:v>
                </c:pt>
                <c:pt idx="10762">
                  <c:v>2.7550000000000001E-3</c:v>
                </c:pt>
                <c:pt idx="10763">
                  <c:v>2.336E-3</c:v>
                </c:pt>
                <c:pt idx="10764">
                  <c:v>2.9759999999999999E-3</c:v>
                </c:pt>
                <c:pt idx="10765">
                  <c:v>4.1349999999999998E-3</c:v>
                </c:pt>
                <c:pt idx="10766">
                  <c:v>5.3949999999999996E-3</c:v>
                </c:pt>
                <c:pt idx="10767">
                  <c:v>9.4179999999999993E-3</c:v>
                </c:pt>
                <c:pt idx="10768">
                  <c:v>9.8900000000000012E-3</c:v>
                </c:pt>
                <c:pt idx="10769">
                  <c:v>9.5149999999999992E-3</c:v>
                </c:pt>
                <c:pt idx="10770">
                  <c:v>1.0477999999999999E-2</c:v>
                </c:pt>
                <c:pt idx="10771">
                  <c:v>9.9259999999999991E-3</c:v>
                </c:pt>
                <c:pt idx="10772">
                  <c:v>8.8900000000000003E-3</c:v>
                </c:pt>
                <c:pt idx="10773">
                  <c:v>7.5079999999999999E-3</c:v>
                </c:pt>
                <c:pt idx="10774">
                  <c:v>9.4669999999999997E-3</c:v>
                </c:pt>
                <c:pt idx="10775">
                  <c:v>1.2160000000000001E-2</c:v>
                </c:pt>
                <c:pt idx="10776">
                  <c:v>1.4839E-2</c:v>
                </c:pt>
                <c:pt idx="10777">
                  <c:v>2.9141999999999998E-2</c:v>
                </c:pt>
                <c:pt idx="10778">
                  <c:v>2.2456E-2</c:v>
                </c:pt>
                <c:pt idx="10779">
                  <c:v>1.8404999999999998E-2</c:v>
                </c:pt>
                <c:pt idx="10780">
                  <c:v>1.6560999999999999E-2</c:v>
                </c:pt>
                <c:pt idx="10781">
                  <c:v>1.2461E-2</c:v>
                </c:pt>
                <c:pt idx="10782">
                  <c:v>1.111E-2</c:v>
                </c:pt>
                <c:pt idx="10783">
                  <c:v>8.9479999999999994E-3</c:v>
                </c:pt>
                <c:pt idx="10784">
                  <c:v>9.0340000000000004E-3</c:v>
                </c:pt>
                <c:pt idx="10785">
                  <c:v>1.1294999999999999E-2</c:v>
                </c:pt>
                <c:pt idx="10786">
                  <c:v>1.1257E-2</c:v>
                </c:pt>
                <c:pt idx="10787">
                  <c:v>1.7353E-2</c:v>
                </c:pt>
                <c:pt idx="10788">
                  <c:v>1.1894E-2</c:v>
                </c:pt>
                <c:pt idx="10789">
                  <c:v>1.0580000000000001E-2</c:v>
                </c:pt>
                <c:pt idx="10790">
                  <c:v>9.2289999999999994E-3</c:v>
                </c:pt>
                <c:pt idx="10791">
                  <c:v>1.2523999999999999E-2</c:v>
                </c:pt>
                <c:pt idx="10792">
                  <c:v>1.5201999999999999E-2</c:v>
                </c:pt>
                <c:pt idx="10793">
                  <c:v>1.4863999999999999E-2</c:v>
                </c:pt>
                <c:pt idx="10794">
                  <c:v>1.2140000000000001E-2</c:v>
                </c:pt>
                <c:pt idx="10795">
                  <c:v>9.5919999999999998E-3</c:v>
                </c:pt>
                <c:pt idx="10796">
                  <c:v>7.2500000000000004E-3</c:v>
                </c:pt>
                <c:pt idx="10797">
                  <c:v>7.0889999999999998E-3</c:v>
                </c:pt>
                <c:pt idx="10798">
                  <c:v>6.2200000000000007E-3</c:v>
                </c:pt>
                <c:pt idx="10799">
                  <c:v>4.9969999999999997E-3</c:v>
                </c:pt>
                <c:pt idx="10800">
                  <c:v>3.9969999999999997E-3</c:v>
                </c:pt>
                <c:pt idx="10801">
                  <c:v>3.9160000000000002E-3</c:v>
                </c:pt>
                <c:pt idx="10802">
                  <c:v>5.6689999999999996E-3</c:v>
                </c:pt>
                <c:pt idx="10803">
                  <c:v>9.2509999999999988E-3</c:v>
                </c:pt>
                <c:pt idx="10804">
                  <c:v>1.2650000000000002E-2</c:v>
                </c:pt>
                <c:pt idx="10805">
                  <c:v>1.1571999999999999E-2</c:v>
                </c:pt>
                <c:pt idx="10806">
                  <c:v>1.4005999999999999E-2</c:v>
                </c:pt>
                <c:pt idx="10807">
                  <c:v>1.3788999999999999E-2</c:v>
                </c:pt>
                <c:pt idx="10808">
                  <c:v>1.4943999999999999E-2</c:v>
                </c:pt>
                <c:pt idx="10809">
                  <c:v>1.6906999999999998E-2</c:v>
                </c:pt>
                <c:pt idx="10810">
                  <c:v>1.5561999999999999E-2</c:v>
                </c:pt>
                <c:pt idx="10811">
                  <c:v>9.5300000000000003E-3</c:v>
                </c:pt>
                <c:pt idx="10812">
                  <c:v>1.2693999999999999E-2</c:v>
                </c:pt>
                <c:pt idx="10813">
                  <c:v>1.1828999999999999E-2</c:v>
                </c:pt>
                <c:pt idx="10814">
                  <c:v>1.1472999999999999E-2</c:v>
                </c:pt>
                <c:pt idx="10815">
                  <c:v>1.1731E-2</c:v>
                </c:pt>
                <c:pt idx="10816">
                  <c:v>1.0477E-2</c:v>
                </c:pt>
                <c:pt idx="10817">
                  <c:v>8.3669999999999994E-3</c:v>
                </c:pt>
                <c:pt idx="10818">
                  <c:v>8.0450000000000001E-3</c:v>
                </c:pt>
                <c:pt idx="10819">
                  <c:v>1.3219E-2</c:v>
                </c:pt>
                <c:pt idx="10820">
                  <c:v>2.0090999999999998E-2</c:v>
                </c:pt>
                <c:pt idx="10821">
                  <c:v>3.8266000000000001E-2</c:v>
                </c:pt>
                <c:pt idx="10822">
                  <c:v>3.7110000000000004E-2</c:v>
                </c:pt>
                <c:pt idx="10823">
                  <c:v>3.0217999999999998E-2</c:v>
                </c:pt>
                <c:pt idx="10824">
                  <c:v>2.8716999999999999E-2</c:v>
                </c:pt>
                <c:pt idx="10825">
                  <c:v>2.3438000000000001E-2</c:v>
                </c:pt>
                <c:pt idx="10826">
                  <c:v>2.0230999999999999E-2</c:v>
                </c:pt>
                <c:pt idx="10827">
                  <c:v>2.1856E-2</c:v>
                </c:pt>
                <c:pt idx="10828">
                  <c:v>1.7065E-2</c:v>
                </c:pt>
                <c:pt idx="10829">
                  <c:v>2.0570999999999999E-2</c:v>
                </c:pt>
                <c:pt idx="10830">
                  <c:v>1.7776999999999998E-2</c:v>
                </c:pt>
                <c:pt idx="10831">
                  <c:v>1.7776E-2</c:v>
                </c:pt>
                <c:pt idx="10832">
                  <c:v>1.4610000000000001E-2</c:v>
                </c:pt>
                <c:pt idx="10833">
                  <c:v>2.1786E-2</c:v>
                </c:pt>
                <c:pt idx="10834">
                  <c:v>1.9505999999999999E-2</c:v>
                </c:pt>
                <c:pt idx="10835">
                  <c:v>3.1723000000000001E-2</c:v>
                </c:pt>
                <c:pt idx="10836">
                  <c:v>2.9987E-2</c:v>
                </c:pt>
                <c:pt idx="10837">
                  <c:v>2.1680000000000001E-2</c:v>
                </c:pt>
                <c:pt idx="10838">
                  <c:v>1.7974E-2</c:v>
                </c:pt>
                <c:pt idx="10839">
                  <c:v>1.4201E-2</c:v>
                </c:pt>
                <c:pt idx="10840">
                  <c:v>1.3777999999999999E-2</c:v>
                </c:pt>
                <c:pt idx="10841">
                  <c:v>1.1882E-2</c:v>
                </c:pt>
                <c:pt idx="10842">
                  <c:v>1.8711999999999999E-2</c:v>
                </c:pt>
                <c:pt idx="10843">
                  <c:v>1.6574999999999999E-2</c:v>
                </c:pt>
                <c:pt idx="10844">
                  <c:v>1.4114E-2</c:v>
                </c:pt>
                <c:pt idx="10845">
                  <c:v>1.2497999999999999E-2</c:v>
                </c:pt>
                <c:pt idx="10846">
                  <c:v>9.4789999999999996E-3</c:v>
                </c:pt>
                <c:pt idx="10847">
                  <c:v>7.5649999999999997E-3</c:v>
                </c:pt>
                <c:pt idx="10848">
                  <c:v>6.3419999999999995E-3</c:v>
                </c:pt>
                <c:pt idx="10849">
                  <c:v>5.1659999999999996E-3</c:v>
                </c:pt>
                <c:pt idx="10850">
                  <c:v>4.4849999999999994E-3</c:v>
                </c:pt>
                <c:pt idx="10851">
                  <c:v>3.588E-3</c:v>
                </c:pt>
                <c:pt idx="10852">
                  <c:v>3.4839999999999997E-3</c:v>
                </c:pt>
                <c:pt idx="10853">
                  <c:v>2.9549999999999997E-3</c:v>
                </c:pt>
                <c:pt idx="10854">
                  <c:v>2.875E-3</c:v>
                </c:pt>
                <c:pt idx="10855">
                  <c:v>2.6210000000000001E-3</c:v>
                </c:pt>
                <c:pt idx="10856">
                  <c:v>2.4329999999999998E-3</c:v>
                </c:pt>
                <c:pt idx="10857">
                  <c:v>2.1819999999999999E-3</c:v>
                </c:pt>
                <c:pt idx="10858">
                  <c:v>2.3389999999999999E-3</c:v>
                </c:pt>
                <c:pt idx="10859">
                  <c:v>2.1930000000000001E-3</c:v>
                </c:pt>
                <c:pt idx="10860">
                  <c:v>2.349E-3</c:v>
                </c:pt>
                <c:pt idx="10861">
                  <c:v>2.4129999999999998E-3</c:v>
                </c:pt>
                <c:pt idx="10862">
                  <c:v>3.6849999999999999E-3</c:v>
                </c:pt>
                <c:pt idx="10863">
                  <c:v>4.091E-3</c:v>
                </c:pt>
                <c:pt idx="10864">
                  <c:v>3.3729999999999997E-3</c:v>
                </c:pt>
                <c:pt idx="10865">
                  <c:v>1.0218E-2</c:v>
                </c:pt>
                <c:pt idx="10866">
                  <c:v>8.6359999999999996E-3</c:v>
                </c:pt>
                <c:pt idx="10867">
                  <c:v>7.9240000000000005E-3</c:v>
                </c:pt>
                <c:pt idx="10868">
                  <c:v>6.045E-3</c:v>
                </c:pt>
                <c:pt idx="10869">
                  <c:v>7.4400000000000004E-3</c:v>
                </c:pt>
                <c:pt idx="10870">
                  <c:v>6.6289999999999995E-3</c:v>
                </c:pt>
                <c:pt idx="10871">
                  <c:v>6.1269999999999996E-3</c:v>
                </c:pt>
                <c:pt idx="10872">
                  <c:v>5.7219999999999997E-3</c:v>
                </c:pt>
                <c:pt idx="10873">
                  <c:v>8.149E-3</c:v>
                </c:pt>
                <c:pt idx="10874">
                  <c:v>9.2969999999999997E-3</c:v>
                </c:pt>
                <c:pt idx="10875">
                  <c:v>7.7259999999999994E-3</c:v>
                </c:pt>
                <c:pt idx="10876">
                  <c:v>1.0253999999999999E-2</c:v>
                </c:pt>
                <c:pt idx="10877">
                  <c:v>8.1029999999999991E-3</c:v>
                </c:pt>
                <c:pt idx="10878">
                  <c:v>9.3639999999999991E-3</c:v>
                </c:pt>
                <c:pt idx="10879">
                  <c:v>1.3270000000000001E-2</c:v>
                </c:pt>
                <c:pt idx="10880">
                  <c:v>1.4390999999999999E-2</c:v>
                </c:pt>
                <c:pt idx="10881">
                  <c:v>1.0393999999999999E-2</c:v>
                </c:pt>
                <c:pt idx="10882">
                  <c:v>1.0794999999999999E-2</c:v>
                </c:pt>
                <c:pt idx="10883">
                  <c:v>1.0916E-2</c:v>
                </c:pt>
                <c:pt idx="10884">
                  <c:v>1.5205E-2</c:v>
                </c:pt>
                <c:pt idx="10885">
                  <c:v>1.2580000000000001E-2</c:v>
                </c:pt>
                <c:pt idx="10886">
                  <c:v>1.3560000000000001E-2</c:v>
                </c:pt>
                <c:pt idx="10887">
                  <c:v>3.2511999999999999E-2</c:v>
                </c:pt>
                <c:pt idx="10888">
                  <c:v>2.4870000000000003E-2</c:v>
                </c:pt>
                <c:pt idx="10889">
                  <c:v>1.8515999999999998E-2</c:v>
                </c:pt>
                <c:pt idx="10890">
                  <c:v>1.8731999999999999E-2</c:v>
                </c:pt>
                <c:pt idx="10891">
                  <c:v>1.5810999999999999E-2</c:v>
                </c:pt>
                <c:pt idx="10892">
                  <c:v>1.2433999999999999E-2</c:v>
                </c:pt>
                <c:pt idx="10893">
                  <c:v>1.8520999999999999E-2</c:v>
                </c:pt>
                <c:pt idx="10894">
                  <c:v>1.5740999999999998E-2</c:v>
                </c:pt>
                <c:pt idx="10895">
                  <c:v>1.4981999999999999E-2</c:v>
                </c:pt>
                <c:pt idx="10896">
                  <c:v>1.3139E-2</c:v>
                </c:pt>
                <c:pt idx="10897">
                  <c:v>1.3545E-2</c:v>
                </c:pt>
                <c:pt idx="10898">
                  <c:v>1.4570000000000001E-2</c:v>
                </c:pt>
                <c:pt idx="10899">
                  <c:v>1.4100000000000001E-2</c:v>
                </c:pt>
                <c:pt idx="10900">
                  <c:v>1.5163999999999999E-2</c:v>
                </c:pt>
                <c:pt idx="10901">
                  <c:v>1.3010000000000001E-2</c:v>
                </c:pt>
                <c:pt idx="10902">
                  <c:v>1.0612E-2</c:v>
                </c:pt>
                <c:pt idx="10903">
                  <c:v>1.0229E-2</c:v>
                </c:pt>
                <c:pt idx="10904">
                  <c:v>7.6239999999999997E-3</c:v>
                </c:pt>
                <c:pt idx="10905">
                  <c:v>7.2480000000000001E-3</c:v>
                </c:pt>
                <c:pt idx="10906">
                  <c:v>8.9549999999999994E-3</c:v>
                </c:pt>
                <c:pt idx="10907">
                  <c:v>8.4609999999999998E-3</c:v>
                </c:pt>
                <c:pt idx="10908">
                  <c:v>9.1570000000000002E-3</c:v>
                </c:pt>
                <c:pt idx="10909">
                  <c:v>8.9739999999999993E-3</c:v>
                </c:pt>
                <c:pt idx="10910">
                  <c:v>7.051E-3</c:v>
                </c:pt>
                <c:pt idx="10911">
                  <c:v>5.9300000000000004E-3</c:v>
                </c:pt>
                <c:pt idx="10912">
                  <c:v>5.1419999999999999E-3</c:v>
                </c:pt>
                <c:pt idx="10913">
                  <c:v>4.7869999999999996E-3</c:v>
                </c:pt>
                <c:pt idx="10914">
                  <c:v>5.1500000000000001E-3</c:v>
                </c:pt>
                <c:pt idx="10915">
                  <c:v>4.2680000000000001E-3</c:v>
                </c:pt>
                <c:pt idx="10916">
                  <c:v>5.6449999999999998E-3</c:v>
                </c:pt>
                <c:pt idx="10917">
                  <c:v>4.934E-3</c:v>
                </c:pt>
                <c:pt idx="10918">
                  <c:v>6.4329999999999995E-3</c:v>
                </c:pt>
                <c:pt idx="10919">
                  <c:v>7.0849999999999993E-3</c:v>
                </c:pt>
                <c:pt idx="10920">
                  <c:v>8.6400000000000001E-3</c:v>
                </c:pt>
                <c:pt idx="10921">
                  <c:v>9.8700000000000003E-3</c:v>
                </c:pt>
                <c:pt idx="10922">
                  <c:v>9.1800000000000007E-3</c:v>
                </c:pt>
                <c:pt idx="10923">
                  <c:v>1.1356999999999999E-2</c:v>
                </c:pt>
                <c:pt idx="10924">
                  <c:v>1.3429E-2</c:v>
                </c:pt>
                <c:pt idx="10925">
                  <c:v>1.6940999999999998E-2</c:v>
                </c:pt>
                <c:pt idx="10926">
                  <c:v>1.9285E-2</c:v>
                </c:pt>
                <c:pt idx="10927">
                  <c:v>2.1825000000000001E-2</c:v>
                </c:pt>
                <c:pt idx="10928">
                  <c:v>2.5090000000000001E-2</c:v>
                </c:pt>
                <c:pt idx="10929">
                  <c:v>2.8095999999999999E-2</c:v>
                </c:pt>
                <c:pt idx="10930">
                  <c:v>2.9853999999999999E-2</c:v>
                </c:pt>
                <c:pt idx="10931">
                  <c:v>2.8641E-2</c:v>
                </c:pt>
                <c:pt idx="10932">
                  <c:v>3.3202999999999996E-2</c:v>
                </c:pt>
                <c:pt idx="10933">
                  <c:v>3.2043999999999996E-2</c:v>
                </c:pt>
                <c:pt idx="10934">
                  <c:v>3.6782999999999996E-2</c:v>
                </c:pt>
                <c:pt idx="10935">
                  <c:v>4.2411999999999998E-2</c:v>
                </c:pt>
                <c:pt idx="10936">
                  <c:v>8.3850999999999995E-2</c:v>
                </c:pt>
                <c:pt idx="10937">
                  <c:v>0.107109</c:v>
                </c:pt>
                <c:pt idx="10938">
                  <c:v>0.124539</c:v>
                </c:pt>
                <c:pt idx="10939">
                  <c:v>0.12343899999999999</c:v>
                </c:pt>
                <c:pt idx="10940">
                  <c:v>0.12965199999999999</c:v>
                </c:pt>
                <c:pt idx="10941">
                  <c:v>0.13109599999999999</c:v>
                </c:pt>
                <c:pt idx="10942">
                  <c:v>0.13447699999999999</c:v>
                </c:pt>
                <c:pt idx="10943">
                  <c:v>0.13264899999999999</c:v>
                </c:pt>
                <c:pt idx="10944">
                  <c:v>0.13634399999999999</c:v>
                </c:pt>
                <c:pt idx="10945">
                  <c:v>0.13866799999999999</c:v>
                </c:pt>
                <c:pt idx="10946">
                  <c:v>0.126668</c:v>
                </c:pt>
                <c:pt idx="10947">
                  <c:v>0.12867100000000001</c:v>
                </c:pt>
                <c:pt idx="10948">
                  <c:v>0.12686899999999998</c:v>
                </c:pt>
                <c:pt idx="10949">
                  <c:v>0.11855199999999999</c:v>
                </c:pt>
                <c:pt idx="10950">
                  <c:v>0.10903299999999999</c:v>
                </c:pt>
                <c:pt idx="10951">
                  <c:v>9.5201999999999995E-2</c:v>
                </c:pt>
                <c:pt idx="10952">
                  <c:v>9.249099999999999E-2</c:v>
                </c:pt>
                <c:pt idx="10953">
                  <c:v>9.5544999999999991E-2</c:v>
                </c:pt>
                <c:pt idx="10954">
                  <c:v>9.8903999999999992E-2</c:v>
                </c:pt>
                <c:pt idx="10955">
                  <c:v>0.10201399999999999</c:v>
                </c:pt>
                <c:pt idx="10956">
                  <c:v>9.7352999999999995E-2</c:v>
                </c:pt>
                <c:pt idx="10957">
                  <c:v>9.2880000000000004E-2</c:v>
                </c:pt>
                <c:pt idx="10958">
                  <c:v>8.3711999999999995E-2</c:v>
                </c:pt>
                <c:pt idx="10959">
                  <c:v>9.2775999999999997E-2</c:v>
                </c:pt>
                <c:pt idx="10960">
                  <c:v>8.645499999999999E-2</c:v>
                </c:pt>
                <c:pt idx="10961">
                  <c:v>6.8922999999999998E-2</c:v>
                </c:pt>
                <c:pt idx="10962">
                  <c:v>5.9434000000000001E-2</c:v>
                </c:pt>
                <c:pt idx="10963">
                  <c:v>5.9989000000000001E-2</c:v>
                </c:pt>
                <c:pt idx="10964">
                  <c:v>5.6991999999999994E-2</c:v>
                </c:pt>
                <c:pt idx="10965">
                  <c:v>5.6538999999999999E-2</c:v>
                </c:pt>
                <c:pt idx="10966">
                  <c:v>4.8931999999999996E-2</c:v>
                </c:pt>
                <c:pt idx="10967">
                  <c:v>4.2429000000000001E-2</c:v>
                </c:pt>
                <c:pt idx="10968">
                  <c:v>4.0497999999999999E-2</c:v>
                </c:pt>
                <c:pt idx="10969">
                  <c:v>3.7013999999999998E-2</c:v>
                </c:pt>
                <c:pt idx="10970">
                  <c:v>3.5122E-2</c:v>
                </c:pt>
                <c:pt idx="10971">
                  <c:v>3.1597E-2</c:v>
                </c:pt>
                <c:pt idx="10972">
                  <c:v>3.0927999999999997E-2</c:v>
                </c:pt>
                <c:pt idx="10973">
                  <c:v>2.2446000000000001E-2</c:v>
                </c:pt>
                <c:pt idx="10974">
                  <c:v>2.1253999999999999E-2</c:v>
                </c:pt>
                <c:pt idx="10975">
                  <c:v>1.9793999999999999E-2</c:v>
                </c:pt>
                <c:pt idx="10976">
                  <c:v>2.1856E-2</c:v>
                </c:pt>
                <c:pt idx="10977">
                  <c:v>5.1670000000000008E-2</c:v>
                </c:pt>
                <c:pt idx="10978">
                  <c:v>6.3474000000000003E-2</c:v>
                </c:pt>
                <c:pt idx="10979">
                  <c:v>6.8348999999999993E-2</c:v>
                </c:pt>
                <c:pt idx="10980">
                  <c:v>6.7375999999999991E-2</c:v>
                </c:pt>
                <c:pt idx="10981">
                  <c:v>7.4994999999999992E-2</c:v>
                </c:pt>
                <c:pt idx="10982">
                  <c:v>6.1781999999999997E-2</c:v>
                </c:pt>
                <c:pt idx="10983">
                  <c:v>6.6985000000000003E-2</c:v>
                </c:pt>
                <c:pt idx="10984">
                  <c:v>6.8604999999999999E-2</c:v>
                </c:pt>
                <c:pt idx="10985">
                  <c:v>7.1472999999999995E-2</c:v>
                </c:pt>
                <c:pt idx="10986">
                  <c:v>9.7530000000000006E-2</c:v>
                </c:pt>
                <c:pt idx="10987">
                  <c:v>0.12375799999999999</c:v>
                </c:pt>
                <c:pt idx="10988">
                  <c:v>0.13709499999999999</c:v>
                </c:pt>
                <c:pt idx="10989">
                  <c:v>0.14255399999999999</c:v>
                </c:pt>
                <c:pt idx="10990">
                  <c:v>0.14468699999999998</c:v>
                </c:pt>
                <c:pt idx="10991">
                  <c:v>0.149813</c:v>
                </c:pt>
                <c:pt idx="10992">
                  <c:v>0.169073</c:v>
                </c:pt>
                <c:pt idx="10993">
                  <c:v>0.17815300000000001</c:v>
                </c:pt>
                <c:pt idx="10994">
                  <c:v>0.17644099999999999</c:v>
                </c:pt>
                <c:pt idx="10995">
                  <c:v>0.17242099999999999</c:v>
                </c:pt>
                <c:pt idx="10996">
                  <c:v>0.16803499999999999</c:v>
                </c:pt>
                <c:pt idx="10997">
                  <c:v>0.17013599999999998</c:v>
                </c:pt>
                <c:pt idx="10998">
                  <c:v>0.16872599999999999</c:v>
                </c:pt>
                <c:pt idx="10999">
                  <c:v>0.16372499999999998</c:v>
                </c:pt>
                <c:pt idx="11000">
                  <c:v>0.166606</c:v>
                </c:pt>
                <c:pt idx="11001">
                  <c:v>0.16194500000000001</c:v>
                </c:pt>
                <c:pt idx="11002">
                  <c:v>0.17675199999999999</c:v>
                </c:pt>
                <c:pt idx="11003">
                  <c:v>0.21115299999999998</c:v>
                </c:pt>
                <c:pt idx="11004">
                  <c:v>0.22051899999999999</c:v>
                </c:pt>
                <c:pt idx="11005">
                  <c:v>0.23921099999999998</c:v>
                </c:pt>
                <c:pt idx="11006">
                  <c:v>0.30555599999999999</c:v>
                </c:pt>
                <c:pt idx="11007">
                  <c:v>0.37765299999999996</c:v>
                </c:pt>
                <c:pt idx="11008">
                  <c:v>0.40096699999999996</c:v>
                </c:pt>
                <c:pt idx="11009">
                  <c:v>0.42643899999999996</c:v>
                </c:pt>
                <c:pt idx="11010">
                  <c:v>0.45830199999999999</c:v>
                </c:pt>
                <c:pt idx="11011">
                  <c:v>0.46888199999999997</c:v>
                </c:pt>
                <c:pt idx="11012">
                  <c:v>0.46170099999999997</c:v>
                </c:pt>
                <c:pt idx="11013">
                  <c:v>0.45663099999999995</c:v>
                </c:pt>
                <c:pt idx="11014">
                  <c:v>0.44994899999999999</c:v>
                </c:pt>
                <c:pt idx="11015">
                  <c:v>0.44005499999999997</c:v>
                </c:pt>
                <c:pt idx="11016">
                  <c:v>0.43332000000000004</c:v>
                </c:pt>
                <c:pt idx="11017">
                  <c:v>0.41499000000000003</c:v>
                </c:pt>
                <c:pt idx="11018">
                  <c:v>0.40980899999999998</c:v>
                </c:pt>
                <c:pt idx="11019">
                  <c:v>0.40074099999999996</c:v>
                </c:pt>
                <c:pt idx="11020">
                  <c:v>0.39424499999999996</c:v>
                </c:pt>
                <c:pt idx="11021">
                  <c:v>0.37070000000000003</c:v>
                </c:pt>
                <c:pt idx="11022">
                  <c:v>0.34803499999999998</c:v>
                </c:pt>
                <c:pt idx="11023">
                  <c:v>0.35122700000000001</c:v>
                </c:pt>
                <c:pt idx="11024">
                  <c:v>0.35479099999999997</c:v>
                </c:pt>
                <c:pt idx="11025">
                  <c:v>0.38665099999999997</c:v>
                </c:pt>
                <c:pt idx="11026">
                  <c:v>0.37495499999999998</c:v>
                </c:pt>
                <c:pt idx="11027">
                  <c:v>0.38755899999999999</c:v>
                </c:pt>
                <c:pt idx="11028">
                  <c:v>0.39616899999999999</c:v>
                </c:pt>
                <c:pt idx="11029">
                  <c:v>0.38778899999999999</c:v>
                </c:pt>
                <c:pt idx="11030">
                  <c:v>0.36341799999999996</c:v>
                </c:pt>
                <c:pt idx="11031">
                  <c:v>0.34257499999999996</c:v>
                </c:pt>
                <c:pt idx="11032">
                  <c:v>0.34243599999999996</c:v>
                </c:pt>
                <c:pt idx="11033">
                  <c:v>0.32910499999999998</c:v>
                </c:pt>
                <c:pt idx="11034">
                  <c:v>0.317023</c:v>
                </c:pt>
                <c:pt idx="11035">
                  <c:v>0.29846400000000001</c:v>
                </c:pt>
                <c:pt idx="11036">
                  <c:v>0.27668599999999999</c:v>
                </c:pt>
                <c:pt idx="11037">
                  <c:v>0.256824</c:v>
                </c:pt>
                <c:pt idx="11038">
                  <c:v>0.26657000000000003</c:v>
                </c:pt>
                <c:pt idx="11039">
                  <c:v>0.26728299999999999</c:v>
                </c:pt>
                <c:pt idx="11040">
                  <c:v>0.26561899999999999</c:v>
                </c:pt>
                <c:pt idx="11041">
                  <c:v>0.279229</c:v>
                </c:pt>
                <c:pt idx="11042">
                  <c:v>0.314942</c:v>
                </c:pt>
                <c:pt idx="11043">
                  <c:v>0.33258699999999997</c:v>
                </c:pt>
                <c:pt idx="11044">
                  <c:v>0.33453499999999997</c:v>
                </c:pt>
                <c:pt idx="11045">
                  <c:v>0.350634</c:v>
                </c:pt>
                <c:pt idx="11046">
                  <c:v>0.352854</c:v>
                </c:pt>
                <c:pt idx="11047">
                  <c:v>0.345578</c:v>
                </c:pt>
                <c:pt idx="11048">
                  <c:v>0.34648299999999999</c:v>
                </c:pt>
                <c:pt idx="11049">
                  <c:v>0.33480699999999997</c:v>
                </c:pt>
                <c:pt idx="11050">
                  <c:v>0.372257</c:v>
                </c:pt>
                <c:pt idx="11051">
                  <c:v>0.39519199999999999</c:v>
                </c:pt>
                <c:pt idx="11052">
                  <c:v>0.40900399999999998</c:v>
                </c:pt>
                <c:pt idx="11053">
                  <c:v>0.39282400000000001</c:v>
                </c:pt>
                <c:pt idx="11054">
                  <c:v>0.38240799999999997</c:v>
                </c:pt>
                <c:pt idx="11055">
                  <c:v>0.44498899999999997</c:v>
                </c:pt>
                <c:pt idx="11056">
                  <c:v>0.45938399999999996</c:v>
                </c:pt>
                <c:pt idx="11057">
                  <c:v>0.44932099999999997</c:v>
                </c:pt>
                <c:pt idx="11058">
                  <c:v>0.46798000000000006</c:v>
                </c:pt>
                <c:pt idx="11059">
                  <c:v>0.48662899999999998</c:v>
                </c:pt>
                <c:pt idx="11060">
                  <c:v>0.49912899999999999</c:v>
                </c:pt>
                <c:pt idx="11061">
                  <c:v>0.49222899999999997</c:v>
                </c:pt>
                <c:pt idx="11062">
                  <c:v>0.47076000000000001</c:v>
                </c:pt>
                <c:pt idx="11063">
                  <c:v>0.50206799999999996</c:v>
                </c:pt>
                <c:pt idx="11064">
                  <c:v>0.50318699999999994</c:v>
                </c:pt>
                <c:pt idx="11065">
                  <c:v>0.49086099999999999</c:v>
                </c:pt>
                <c:pt idx="11066">
                  <c:v>0.471105</c:v>
                </c:pt>
                <c:pt idx="11067">
                  <c:v>0.44090699999999999</c:v>
                </c:pt>
                <c:pt idx="11068">
                  <c:v>0.45248000000000005</c:v>
                </c:pt>
                <c:pt idx="11069">
                  <c:v>0.43868299999999999</c:v>
                </c:pt>
                <c:pt idx="11070">
                  <c:v>0.42626700000000001</c:v>
                </c:pt>
                <c:pt idx="11071">
                  <c:v>0.40628599999999998</c:v>
                </c:pt>
                <c:pt idx="11072">
                  <c:v>0.39416099999999998</c:v>
                </c:pt>
                <c:pt idx="11073">
                  <c:v>0.38525199999999998</c:v>
                </c:pt>
                <c:pt idx="11074">
                  <c:v>0.39086599999999999</c:v>
                </c:pt>
                <c:pt idx="11075">
                  <c:v>0.429703</c:v>
                </c:pt>
                <c:pt idx="11076">
                  <c:v>0.48904699999999995</c:v>
                </c:pt>
                <c:pt idx="11077">
                  <c:v>0.52936899999999998</c:v>
                </c:pt>
                <c:pt idx="11078">
                  <c:v>0.56511699999999998</c:v>
                </c:pt>
                <c:pt idx="11079">
                  <c:v>0.58664000000000005</c:v>
                </c:pt>
                <c:pt idx="11080">
                  <c:v>0.61321499999999995</c:v>
                </c:pt>
                <c:pt idx="11081">
                  <c:v>0.630776</c:v>
                </c:pt>
                <c:pt idx="11082">
                  <c:v>0.61068899999999993</c:v>
                </c:pt>
                <c:pt idx="11083">
                  <c:v>0.60025299999999993</c:v>
                </c:pt>
                <c:pt idx="11084">
                  <c:v>0.59445499999999996</c:v>
                </c:pt>
                <c:pt idx="11085">
                  <c:v>0.60292800000000002</c:v>
                </c:pt>
                <c:pt idx="11086">
                  <c:v>0.58258100000000002</c:v>
                </c:pt>
                <c:pt idx="11087">
                  <c:v>0.55358600000000002</c:v>
                </c:pt>
                <c:pt idx="11088">
                  <c:v>0.52979000000000009</c:v>
                </c:pt>
                <c:pt idx="11089">
                  <c:v>0.52664199999999994</c:v>
                </c:pt>
                <c:pt idx="11090">
                  <c:v>0.51535199999999992</c:v>
                </c:pt>
                <c:pt idx="11091">
                  <c:v>0.50766699999999998</c:v>
                </c:pt>
                <c:pt idx="11092">
                  <c:v>0.46615299999999998</c:v>
                </c:pt>
                <c:pt idx="11093">
                  <c:v>0.53380099999999997</c:v>
                </c:pt>
                <c:pt idx="11094">
                  <c:v>0.54119200000000001</c:v>
                </c:pt>
                <c:pt idx="11095">
                  <c:v>0.54472900000000002</c:v>
                </c:pt>
                <c:pt idx="11096">
                  <c:v>0.54487099999999999</c:v>
                </c:pt>
                <c:pt idx="11097">
                  <c:v>0.56159799999999993</c:v>
                </c:pt>
                <c:pt idx="11098">
                  <c:v>0.54442599999999997</c:v>
                </c:pt>
                <c:pt idx="11099">
                  <c:v>0.536833</c:v>
                </c:pt>
                <c:pt idx="11100">
                  <c:v>0.53891699999999998</c:v>
                </c:pt>
                <c:pt idx="11101">
                  <c:v>0.54357</c:v>
                </c:pt>
                <c:pt idx="11102">
                  <c:v>0.51471199999999995</c:v>
                </c:pt>
                <c:pt idx="11103">
                  <c:v>0.50133399999999995</c:v>
                </c:pt>
                <c:pt idx="11104">
                  <c:v>0.48879799999999995</c:v>
                </c:pt>
                <c:pt idx="11105">
                  <c:v>0.44396199999999997</c:v>
                </c:pt>
                <c:pt idx="11106">
                  <c:v>0.45893699999999998</c:v>
                </c:pt>
                <c:pt idx="11107">
                  <c:v>0.43962000000000001</c:v>
                </c:pt>
                <c:pt idx="11108">
                  <c:v>0.44069000000000003</c:v>
                </c:pt>
                <c:pt idx="11109">
                  <c:v>0.44985199999999997</c:v>
                </c:pt>
                <c:pt idx="11110">
                  <c:v>0.45982199999999995</c:v>
                </c:pt>
                <c:pt idx="11111">
                  <c:v>0.45477899999999999</c:v>
                </c:pt>
                <c:pt idx="11112">
                  <c:v>0.43984399999999996</c:v>
                </c:pt>
                <c:pt idx="11113">
                  <c:v>0.44458399999999998</c:v>
                </c:pt>
                <c:pt idx="11114">
                  <c:v>0.43455000000000005</c:v>
                </c:pt>
                <c:pt idx="11115">
                  <c:v>0.42253799999999997</c:v>
                </c:pt>
                <c:pt idx="11116">
                  <c:v>0.42600299999999997</c:v>
                </c:pt>
                <c:pt idx="11117">
                  <c:v>0.40969099999999997</c:v>
                </c:pt>
                <c:pt idx="11118">
                  <c:v>0.39416699999999999</c:v>
                </c:pt>
                <c:pt idx="11119">
                  <c:v>0.402111</c:v>
                </c:pt>
                <c:pt idx="11120">
                  <c:v>0.37895699999999999</c:v>
                </c:pt>
                <c:pt idx="11121">
                  <c:v>0.36365399999999998</c:v>
                </c:pt>
                <c:pt idx="11122">
                  <c:v>0.36923699999999998</c:v>
                </c:pt>
                <c:pt idx="11123">
                  <c:v>0.353024</c:v>
                </c:pt>
                <c:pt idx="11124">
                  <c:v>0.34702899999999998</c:v>
                </c:pt>
                <c:pt idx="11125">
                  <c:v>0.34912699999999997</c:v>
                </c:pt>
                <c:pt idx="11126">
                  <c:v>0.36080699999999999</c:v>
                </c:pt>
                <c:pt idx="11127">
                  <c:v>0.39350599999999997</c:v>
                </c:pt>
                <c:pt idx="11128">
                  <c:v>0.38437899999999997</c:v>
                </c:pt>
                <c:pt idx="11129">
                  <c:v>0.36782499999999996</c:v>
                </c:pt>
                <c:pt idx="11130">
                  <c:v>0.34812299999999996</c:v>
                </c:pt>
                <c:pt idx="11131">
                  <c:v>0.34329699999999996</c:v>
                </c:pt>
                <c:pt idx="11132">
                  <c:v>0.333733</c:v>
                </c:pt>
                <c:pt idx="11133">
                  <c:v>0.32542000000000004</c:v>
                </c:pt>
                <c:pt idx="11134">
                  <c:v>0.32866699999999999</c:v>
                </c:pt>
                <c:pt idx="11135">
                  <c:v>0.35965799999999998</c:v>
                </c:pt>
                <c:pt idx="11136">
                  <c:v>0.37699899999999997</c:v>
                </c:pt>
                <c:pt idx="11137">
                  <c:v>0.38097599999999998</c:v>
                </c:pt>
                <c:pt idx="11138">
                  <c:v>0.38228699999999999</c:v>
                </c:pt>
                <c:pt idx="11139">
                  <c:v>0.419319</c:v>
                </c:pt>
                <c:pt idx="11140">
                  <c:v>0.43400899999999998</c:v>
                </c:pt>
                <c:pt idx="11141">
                  <c:v>0.44822599999999996</c:v>
                </c:pt>
                <c:pt idx="11142">
                  <c:v>0.451488</c:v>
                </c:pt>
                <c:pt idx="11143">
                  <c:v>0.47535699999999997</c:v>
                </c:pt>
                <c:pt idx="11144">
                  <c:v>0.48016499999999995</c:v>
                </c:pt>
                <c:pt idx="11145">
                  <c:v>0.48982000000000003</c:v>
                </c:pt>
                <c:pt idx="11146">
                  <c:v>0.49768799999999996</c:v>
                </c:pt>
                <c:pt idx="11147">
                  <c:v>0.485097</c:v>
                </c:pt>
                <c:pt idx="11148">
                  <c:v>0.492116</c:v>
                </c:pt>
                <c:pt idx="11149">
                  <c:v>0.52581</c:v>
                </c:pt>
                <c:pt idx="11150">
                  <c:v>0.53878999999999999</c:v>
                </c:pt>
                <c:pt idx="11151">
                  <c:v>0.64311699999999994</c:v>
                </c:pt>
                <c:pt idx="11152">
                  <c:v>0.66128900000000002</c:v>
                </c:pt>
                <c:pt idx="11153">
                  <c:v>0.67668099999999998</c:v>
                </c:pt>
                <c:pt idx="11154">
                  <c:v>0.70042499999999996</c:v>
                </c:pt>
                <c:pt idx="11155">
                  <c:v>0.72862000000000005</c:v>
                </c:pt>
                <c:pt idx="11156">
                  <c:v>0.72249799999999997</c:v>
                </c:pt>
                <c:pt idx="11157">
                  <c:v>0.71062399999999992</c:v>
                </c:pt>
                <c:pt idx="11158">
                  <c:v>0.74163299999999999</c:v>
                </c:pt>
                <c:pt idx="11159">
                  <c:v>0.74552499999999999</c:v>
                </c:pt>
                <c:pt idx="11160">
                  <c:v>0.74853599999999998</c:v>
                </c:pt>
                <c:pt idx="11161">
                  <c:v>0.74568000000000001</c:v>
                </c:pt>
                <c:pt idx="11162">
                  <c:v>0.72754000000000008</c:v>
                </c:pt>
                <c:pt idx="11163">
                  <c:v>0.71959099999999998</c:v>
                </c:pt>
                <c:pt idx="11164">
                  <c:v>0.71970599999999996</c:v>
                </c:pt>
                <c:pt idx="11165">
                  <c:v>0.72651100000000002</c:v>
                </c:pt>
                <c:pt idx="11166">
                  <c:v>0.71241100000000002</c:v>
                </c:pt>
                <c:pt idx="11167">
                  <c:v>0.74420599999999992</c:v>
                </c:pt>
                <c:pt idx="11168">
                  <c:v>0.72180299999999997</c:v>
                </c:pt>
                <c:pt idx="11169">
                  <c:v>0.71401300000000001</c:v>
                </c:pt>
                <c:pt idx="11170">
                  <c:v>0.68742799999999993</c:v>
                </c:pt>
                <c:pt idx="11171">
                  <c:v>0.68269199999999997</c:v>
                </c:pt>
                <c:pt idx="11172">
                  <c:v>0.67175000000000007</c:v>
                </c:pt>
                <c:pt idx="11173">
                  <c:v>0.67467199999999994</c:v>
                </c:pt>
                <c:pt idx="11174">
                  <c:v>0.65474299999999996</c:v>
                </c:pt>
                <c:pt idx="11175">
                  <c:v>0.66238699999999995</c:v>
                </c:pt>
                <c:pt idx="11176">
                  <c:v>0.64312599999999998</c:v>
                </c:pt>
                <c:pt idx="11177">
                  <c:v>0.61652600000000002</c:v>
                </c:pt>
                <c:pt idx="11178">
                  <c:v>0.58328899999999995</c:v>
                </c:pt>
                <c:pt idx="11179">
                  <c:v>0.57483000000000006</c:v>
                </c:pt>
                <c:pt idx="11180">
                  <c:v>0.59139000000000008</c:v>
                </c:pt>
                <c:pt idx="11181">
                  <c:v>0.61882000000000004</c:v>
                </c:pt>
                <c:pt idx="11182">
                  <c:v>0.59254299999999993</c:v>
                </c:pt>
                <c:pt idx="11183">
                  <c:v>0.56499299999999997</c:v>
                </c:pt>
                <c:pt idx="11184">
                  <c:v>0.54620499999999994</c:v>
                </c:pt>
                <c:pt idx="11185">
                  <c:v>0.58050499999999994</c:v>
                </c:pt>
                <c:pt idx="11186">
                  <c:v>0.55837899999999996</c:v>
                </c:pt>
                <c:pt idx="11187">
                  <c:v>0.5378400000000001</c:v>
                </c:pt>
                <c:pt idx="11188">
                  <c:v>0.51666899999999993</c:v>
                </c:pt>
                <c:pt idx="11189">
                  <c:v>0.50127900000000003</c:v>
                </c:pt>
                <c:pt idx="11190">
                  <c:v>0.47938500000000001</c:v>
                </c:pt>
                <c:pt idx="11191">
                  <c:v>0.45629799999999998</c:v>
                </c:pt>
                <c:pt idx="11192">
                  <c:v>0.43345899999999998</c:v>
                </c:pt>
                <c:pt idx="11193">
                  <c:v>0.41028000000000003</c:v>
                </c:pt>
                <c:pt idx="11194">
                  <c:v>0.39837499999999998</c:v>
                </c:pt>
                <c:pt idx="11195">
                  <c:v>0.38190499999999999</c:v>
                </c:pt>
                <c:pt idx="11196">
                  <c:v>0.35604199999999997</c:v>
                </c:pt>
                <c:pt idx="11197">
                  <c:v>0.36190800000000001</c:v>
                </c:pt>
                <c:pt idx="11198">
                  <c:v>0.35220499999999999</c:v>
                </c:pt>
                <c:pt idx="11199">
                  <c:v>0.32511899999999999</c:v>
                </c:pt>
                <c:pt idx="11200">
                  <c:v>0.31734499999999999</c:v>
                </c:pt>
                <c:pt idx="11201">
                  <c:v>0.32355099999999998</c:v>
                </c:pt>
                <c:pt idx="11202">
                  <c:v>0.30517099999999997</c:v>
                </c:pt>
                <c:pt idx="11203">
                  <c:v>0.29955899999999996</c:v>
                </c:pt>
                <c:pt idx="11204">
                  <c:v>0.29298599999999997</c:v>
                </c:pt>
                <c:pt idx="11205">
                  <c:v>0.27879999999999999</c:v>
                </c:pt>
                <c:pt idx="11206">
                  <c:v>0.26709499999999997</c:v>
                </c:pt>
                <c:pt idx="11207">
                  <c:v>0.245306</c:v>
                </c:pt>
                <c:pt idx="11208">
                  <c:v>0.240621</c:v>
                </c:pt>
                <c:pt idx="11209">
                  <c:v>0.23364099999999999</c:v>
                </c:pt>
                <c:pt idx="11210">
                  <c:v>0.23271699999999998</c:v>
                </c:pt>
                <c:pt idx="11211">
                  <c:v>0.26177299999999998</c:v>
                </c:pt>
                <c:pt idx="11212">
                  <c:v>0.30123699999999998</c:v>
                </c:pt>
                <c:pt idx="11213">
                  <c:v>0.29767399999999999</c:v>
                </c:pt>
                <c:pt idx="11214">
                  <c:v>0.31006400000000001</c:v>
                </c:pt>
                <c:pt idx="11215">
                  <c:v>0.31893000000000005</c:v>
                </c:pt>
                <c:pt idx="11216">
                  <c:v>0.32656199999999996</c:v>
                </c:pt>
                <c:pt idx="11217">
                  <c:v>0.329042</c:v>
                </c:pt>
                <c:pt idx="11218">
                  <c:v>0.32101099999999999</c:v>
                </c:pt>
                <c:pt idx="11219">
                  <c:v>0.31381799999999999</c:v>
                </c:pt>
                <c:pt idx="11220">
                  <c:v>0.31784799999999996</c:v>
                </c:pt>
                <c:pt idx="11221">
                  <c:v>0.30623699999999998</c:v>
                </c:pt>
                <c:pt idx="11222">
                  <c:v>0.30516799999999999</c:v>
                </c:pt>
                <c:pt idx="11223">
                  <c:v>0.27837499999999998</c:v>
                </c:pt>
                <c:pt idx="11224">
                  <c:v>0.24646099999999999</c:v>
                </c:pt>
                <c:pt idx="11225">
                  <c:v>0.25315899999999997</c:v>
                </c:pt>
                <c:pt idx="11226">
                  <c:v>0.24012399999999998</c:v>
                </c:pt>
                <c:pt idx="11227">
                  <c:v>0.24720099999999998</c:v>
                </c:pt>
                <c:pt idx="11228">
                  <c:v>0.24711699999999998</c:v>
                </c:pt>
                <c:pt idx="11229">
                  <c:v>0.24090199999999998</c:v>
                </c:pt>
                <c:pt idx="11230">
                  <c:v>0.23366299999999998</c:v>
                </c:pt>
                <c:pt idx="11231">
                  <c:v>0.23852000000000001</c:v>
                </c:pt>
                <c:pt idx="11232">
                  <c:v>0.23296399999999998</c:v>
                </c:pt>
                <c:pt idx="11233">
                  <c:v>0.22081799999999999</c:v>
                </c:pt>
                <c:pt idx="11234">
                  <c:v>0.18691099999999999</c:v>
                </c:pt>
                <c:pt idx="11235">
                  <c:v>0.17912400000000001</c:v>
                </c:pt>
                <c:pt idx="11236">
                  <c:v>0.18579299999999999</c:v>
                </c:pt>
                <c:pt idx="11237">
                  <c:v>0.19174099999999999</c:v>
                </c:pt>
                <c:pt idx="11238">
                  <c:v>0.18820899999999999</c:v>
                </c:pt>
                <c:pt idx="11239">
                  <c:v>0.18623000000000001</c:v>
                </c:pt>
                <c:pt idx="11240">
                  <c:v>0.181204</c:v>
                </c:pt>
                <c:pt idx="11241">
                  <c:v>0.175293</c:v>
                </c:pt>
                <c:pt idx="11242">
                  <c:v>0.17055899999999999</c:v>
                </c:pt>
                <c:pt idx="11243">
                  <c:v>0.15443199999999999</c:v>
                </c:pt>
                <c:pt idx="11244">
                  <c:v>0.145569</c:v>
                </c:pt>
                <c:pt idx="11245">
                  <c:v>0.110469</c:v>
                </c:pt>
                <c:pt idx="11246">
                  <c:v>0.12759499999999999</c:v>
                </c:pt>
                <c:pt idx="11247">
                  <c:v>0.133129</c:v>
                </c:pt>
                <c:pt idx="11248">
                  <c:v>0.141571</c:v>
                </c:pt>
                <c:pt idx="11249">
                  <c:v>0.15088599999999999</c:v>
                </c:pt>
                <c:pt idx="11250">
                  <c:v>0.14152499999999998</c:v>
                </c:pt>
                <c:pt idx="11251">
                  <c:v>0.13584000000000002</c:v>
                </c:pt>
                <c:pt idx="11252">
                  <c:v>0.13144899999999998</c:v>
                </c:pt>
                <c:pt idx="11253">
                  <c:v>0.13839199999999999</c:v>
                </c:pt>
                <c:pt idx="11254">
                  <c:v>0.13594200000000001</c:v>
                </c:pt>
                <c:pt idx="11255">
                  <c:v>0.12347000000000001</c:v>
                </c:pt>
                <c:pt idx="11256">
                  <c:v>0.114811</c:v>
                </c:pt>
                <c:pt idx="11257">
                  <c:v>0.11402899999999999</c:v>
                </c:pt>
                <c:pt idx="11258">
                  <c:v>0.108858</c:v>
                </c:pt>
                <c:pt idx="11259">
                  <c:v>9.2041999999999999E-2</c:v>
                </c:pt>
                <c:pt idx="11260">
                  <c:v>8.1609000000000001E-2</c:v>
                </c:pt>
                <c:pt idx="11261">
                  <c:v>7.9573999999999992E-2</c:v>
                </c:pt>
                <c:pt idx="11262">
                  <c:v>7.8365999999999991E-2</c:v>
                </c:pt>
                <c:pt idx="11263">
                  <c:v>7.928099999999999E-2</c:v>
                </c:pt>
                <c:pt idx="11264">
                  <c:v>8.9950999999999989E-2</c:v>
                </c:pt>
                <c:pt idx="11265">
                  <c:v>8.3451999999999998E-2</c:v>
                </c:pt>
                <c:pt idx="11266">
                  <c:v>8.3135000000000001E-2</c:v>
                </c:pt>
                <c:pt idx="11267">
                  <c:v>8.7760999999999992E-2</c:v>
                </c:pt>
                <c:pt idx="11268">
                  <c:v>8.8598999999999997E-2</c:v>
                </c:pt>
                <c:pt idx="11269">
                  <c:v>8.8124999999999995E-2</c:v>
                </c:pt>
                <c:pt idx="11270">
                  <c:v>9.339299999999999E-2</c:v>
                </c:pt>
                <c:pt idx="11271">
                  <c:v>9.1181999999999999E-2</c:v>
                </c:pt>
                <c:pt idx="11272">
                  <c:v>0.116772</c:v>
                </c:pt>
                <c:pt idx="11273">
                  <c:v>0.16233499999999998</c:v>
                </c:pt>
                <c:pt idx="11274">
                  <c:v>0.165605</c:v>
                </c:pt>
                <c:pt idx="11275">
                  <c:v>0.24198899999999998</c:v>
                </c:pt>
                <c:pt idx="11276">
                  <c:v>0.26194800000000001</c:v>
                </c:pt>
                <c:pt idx="11277">
                  <c:v>0.28184300000000001</c:v>
                </c:pt>
                <c:pt idx="11278">
                  <c:v>0.28550500000000001</c:v>
                </c:pt>
                <c:pt idx="11279">
                  <c:v>0.30074899999999999</c:v>
                </c:pt>
                <c:pt idx="11280">
                  <c:v>0.32811699999999999</c:v>
                </c:pt>
                <c:pt idx="11281">
                  <c:v>0.33998299999999998</c:v>
                </c:pt>
                <c:pt idx="11282">
                  <c:v>0.36791399999999996</c:v>
                </c:pt>
                <c:pt idx="11283">
                  <c:v>0.36005699999999996</c:v>
                </c:pt>
                <c:pt idx="11284">
                  <c:v>0.34754099999999999</c:v>
                </c:pt>
                <c:pt idx="11285">
                  <c:v>0.34733199999999997</c:v>
                </c:pt>
                <c:pt idx="11286">
                  <c:v>0.33948200000000001</c:v>
                </c:pt>
                <c:pt idx="11287">
                  <c:v>0.333038</c:v>
                </c:pt>
                <c:pt idx="11288">
                  <c:v>0.32052000000000003</c:v>
                </c:pt>
                <c:pt idx="11289">
                  <c:v>0.30172099999999996</c:v>
                </c:pt>
                <c:pt idx="11290">
                  <c:v>0.29847899999999999</c:v>
                </c:pt>
                <c:pt idx="11291">
                  <c:v>0.28369699999999998</c:v>
                </c:pt>
                <c:pt idx="11292">
                  <c:v>0.261492</c:v>
                </c:pt>
                <c:pt idx="11293">
                  <c:v>0.24823099999999998</c:v>
                </c:pt>
                <c:pt idx="11294">
                  <c:v>0.229743</c:v>
                </c:pt>
                <c:pt idx="11295">
                  <c:v>0.21054799999999999</c:v>
                </c:pt>
                <c:pt idx="11296">
                  <c:v>0.204766</c:v>
                </c:pt>
                <c:pt idx="11297">
                  <c:v>0.190079</c:v>
                </c:pt>
                <c:pt idx="11298">
                  <c:v>0.17471399999999998</c:v>
                </c:pt>
                <c:pt idx="11299">
                  <c:v>0.16491500000000001</c:v>
                </c:pt>
                <c:pt idx="11300">
                  <c:v>0.15884499999999999</c:v>
                </c:pt>
                <c:pt idx="11301">
                  <c:v>0.155199</c:v>
                </c:pt>
                <c:pt idx="11302">
                  <c:v>0.15110099999999999</c:v>
                </c:pt>
                <c:pt idx="11303">
                  <c:v>0.14049699999999998</c:v>
                </c:pt>
                <c:pt idx="11304">
                  <c:v>0.141484</c:v>
                </c:pt>
                <c:pt idx="11305">
                  <c:v>0.131052</c:v>
                </c:pt>
                <c:pt idx="11306">
                  <c:v>0.13187699999999999</c:v>
                </c:pt>
                <c:pt idx="11307">
                  <c:v>0.138512</c:v>
                </c:pt>
                <c:pt idx="11308">
                  <c:v>0.144042</c:v>
                </c:pt>
                <c:pt idx="11309">
                  <c:v>0.14961199999999999</c:v>
                </c:pt>
                <c:pt idx="11310">
                  <c:v>0.15276399999999998</c:v>
                </c:pt>
                <c:pt idx="11311">
                  <c:v>0.15748000000000001</c:v>
                </c:pt>
                <c:pt idx="11312">
                  <c:v>0.15925300000000001</c:v>
                </c:pt>
                <c:pt idx="11313">
                  <c:v>0.1588</c:v>
                </c:pt>
                <c:pt idx="11314">
                  <c:v>0.14624000000000001</c:v>
                </c:pt>
                <c:pt idx="11315">
                  <c:v>0.15398899999999999</c:v>
                </c:pt>
                <c:pt idx="11316">
                  <c:v>0.15112200000000001</c:v>
                </c:pt>
                <c:pt idx="11317">
                  <c:v>0.148034</c:v>
                </c:pt>
                <c:pt idx="11318">
                  <c:v>0.144484</c:v>
                </c:pt>
                <c:pt idx="11319">
                  <c:v>0.14088899999999999</c:v>
                </c:pt>
                <c:pt idx="11320">
                  <c:v>0.13628899999999999</c:v>
                </c:pt>
                <c:pt idx="11321">
                  <c:v>0.12734199999999998</c:v>
                </c:pt>
                <c:pt idx="11322">
                  <c:v>0.12332399999999999</c:v>
                </c:pt>
                <c:pt idx="11323">
                  <c:v>0.122599</c:v>
                </c:pt>
                <c:pt idx="11324">
                  <c:v>0.108538</c:v>
                </c:pt>
                <c:pt idx="11325">
                  <c:v>9.9046999999999996E-2</c:v>
                </c:pt>
              </c:numCache>
            </c:numRef>
          </c:val>
          <c:smooth val="0"/>
          <c:extLst>
            <c:ext xmlns:c16="http://schemas.microsoft.com/office/drawing/2014/chart" uri="{C3380CC4-5D6E-409C-BE32-E72D297353CC}">
              <c16:uniqueId val="{00000001-AEE6-4A63-9E7F-69C087D04EB7}"/>
            </c:ext>
          </c:extLst>
        </c:ser>
        <c:ser>
          <c:idx val="1"/>
          <c:order val="1"/>
          <c:tx>
            <c:strRef>
              <c:f>Sheet1!$C$1</c:f>
              <c:strCache>
                <c:ptCount val="1"/>
                <c:pt idx="0">
                  <c:v>United States</c:v>
                </c:pt>
              </c:strCache>
            </c:strRef>
          </c:tx>
          <c:spPr>
            <a:ln w="19050">
              <a:solidFill>
                <a:schemeClr val="accent2"/>
              </a:solidFill>
            </a:ln>
          </c:spPr>
          <c:marker>
            <c:symbol val="none"/>
          </c:marker>
          <c:dLbls>
            <c:dLbl>
              <c:idx val="11325"/>
              <c:layout>
                <c:manualLayout>
                  <c:x val="0"/>
                  <c:y val="-8.0282476101528014E-2"/>
                </c:manualLayout>
              </c:layout>
              <c:numFmt formatCode="0.0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4BFC-4DB1-A39D-5B635BF14768}"/>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Sheet1!$A$2:$A$11327</c:f>
              <c:numCache>
                <c:formatCode>yyyy\-mm\-dd</c:formatCode>
                <c:ptCount val="11326"/>
                <c:pt idx="0">
                  <c:v>29222</c:v>
                </c:pt>
                <c:pt idx="1">
                  <c:v>29223</c:v>
                </c:pt>
                <c:pt idx="2">
                  <c:v>29224</c:v>
                </c:pt>
                <c:pt idx="3">
                  <c:v>29227</c:v>
                </c:pt>
                <c:pt idx="4">
                  <c:v>29228</c:v>
                </c:pt>
                <c:pt idx="5">
                  <c:v>29229</c:v>
                </c:pt>
                <c:pt idx="6">
                  <c:v>29230</c:v>
                </c:pt>
                <c:pt idx="7">
                  <c:v>29231</c:v>
                </c:pt>
                <c:pt idx="8">
                  <c:v>29234</c:v>
                </c:pt>
                <c:pt idx="9">
                  <c:v>29235</c:v>
                </c:pt>
                <c:pt idx="10">
                  <c:v>29236</c:v>
                </c:pt>
                <c:pt idx="11">
                  <c:v>29237</c:v>
                </c:pt>
                <c:pt idx="12">
                  <c:v>29238</c:v>
                </c:pt>
                <c:pt idx="13">
                  <c:v>29241</c:v>
                </c:pt>
                <c:pt idx="14">
                  <c:v>29242</c:v>
                </c:pt>
                <c:pt idx="15">
                  <c:v>29243</c:v>
                </c:pt>
                <c:pt idx="16">
                  <c:v>29244</c:v>
                </c:pt>
                <c:pt idx="17">
                  <c:v>29245</c:v>
                </c:pt>
                <c:pt idx="18">
                  <c:v>29248</c:v>
                </c:pt>
                <c:pt idx="19">
                  <c:v>29249</c:v>
                </c:pt>
                <c:pt idx="20">
                  <c:v>29250</c:v>
                </c:pt>
                <c:pt idx="21">
                  <c:v>29251</c:v>
                </c:pt>
                <c:pt idx="22">
                  <c:v>29252</c:v>
                </c:pt>
                <c:pt idx="23">
                  <c:v>29255</c:v>
                </c:pt>
                <c:pt idx="24">
                  <c:v>29256</c:v>
                </c:pt>
                <c:pt idx="25">
                  <c:v>29257</c:v>
                </c:pt>
                <c:pt idx="26">
                  <c:v>29258</c:v>
                </c:pt>
                <c:pt idx="27">
                  <c:v>29259</c:v>
                </c:pt>
                <c:pt idx="28">
                  <c:v>29262</c:v>
                </c:pt>
                <c:pt idx="29">
                  <c:v>29263</c:v>
                </c:pt>
                <c:pt idx="30">
                  <c:v>29264</c:v>
                </c:pt>
                <c:pt idx="31">
                  <c:v>29265</c:v>
                </c:pt>
                <c:pt idx="32">
                  <c:v>29266</c:v>
                </c:pt>
                <c:pt idx="33">
                  <c:v>29269</c:v>
                </c:pt>
                <c:pt idx="34">
                  <c:v>29270</c:v>
                </c:pt>
                <c:pt idx="35">
                  <c:v>29271</c:v>
                </c:pt>
                <c:pt idx="36">
                  <c:v>29272</c:v>
                </c:pt>
                <c:pt idx="37">
                  <c:v>29273</c:v>
                </c:pt>
                <c:pt idx="38">
                  <c:v>29276</c:v>
                </c:pt>
                <c:pt idx="39">
                  <c:v>29277</c:v>
                </c:pt>
                <c:pt idx="40">
                  <c:v>29278</c:v>
                </c:pt>
                <c:pt idx="41">
                  <c:v>29279</c:v>
                </c:pt>
                <c:pt idx="42">
                  <c:v>29280</c:v>
                </c:pt>
                <c:pt idx="43">
                  <c:v>29283</c:v>
                </c:pt>
                <c:pt idx="44">
                  <c:v>29284</c:v>
                </c:pt>
                <c:pt idx="45">
                  <c:v>29285</c:v>
                </c:pt>
                <c:pt idx="46">
                  <c:v>29286</c:v>
                </c:pt>
                <c:pt idx="47">
                  <c:v>29287</c:v>
                </c:pt>
                <c:pt idx="48">
                  <c:v>29290</c:v>
                </c:pt>
                <c:pt idx="49">
                  <c:v>29291</c:v>
                </c:pt>
                <c:pt idx="50">
                  <c:v>29292</c:v>
                </c:pt>
                <c:pt idx="51">
                  <c:v>29293</c:v>
                </c:pt>
                <c:pt idx="52">
                  <c:v>29294</c:v>
                </c:pt>
                <c:pt idx="53">
                  <c:v>29297</c:v>
                </c:pt>
                <c:pt idx="54">
                  <c:v>29298</c:v>
                </c:pt>
                <c:pt idx="55">
                  <c:v>29299</c:v>
                </c:pt>
                <c:pt idx="56">
                  <c:v>29300</c:v>
                </c:pt>
                <c:pt idx="57">
                  <c:v>29301</c:v>
                </c:pt>
                <c:pt idx="58">
                  <c:v>29304</c:v>
                </c:pt>
                <c:pt idx="59">
                  <c:v>29305</c:v>
                </c:pt>
                <c:pt idx="60">
                  <c:v>29306</c:v>
                </c:pt>
                <c:pt idx="61">
                  <c:v>29307</c:v>
                </c:pt>
                <c:pt idx="62">
                  <c:v>29308</c:v>
                </c:pt>
                <c:pt idx="63">
                  <c:v>29311</c:v>
                </c:pt>
                <c:pt idx="64">
                  <c:v>29312</c:v>
                </c:pt>
                <c:pt idx="65">
                  <c:v>29313</c:v>
                </c:pt>
                <c:pt idx="66">
                  <c:v>29314</c:v>
                </c:pt>
                <c:pt idx="67">
                  <c:v>29315</c:v>
                </c:pt>
                <c:pt idx="68">
                  <c:v>29318</c:v>
                </c:pt>
                <c:pt idx="69">
                  <c:v>29319</c:v>
                </c:pt>
                <c:pt idx="70">
                  <c:v>29320</c:v>
                </c:pt>
                <c:pt idx="71">
                  <c:v>29321</c:v>
                </c:pt>
                <c:pt idx="72">
                  <c:v>29322</c:v>
                </c:pt>
                <c:pt idx="73">
                  <c:v>29325</c:v>
                </c:pt>
                <c:pt idx="74">
                  <c:v>29326</c:v>
                </c:pt>
                <c:pt idx="75">
                  <c:v>29327</c:v>
                </c:pt>
                <c:pt idx="76">
                  <c:v>29328</c:v>
                </c:pt>
                <c:pt idx="77">
                  <c:v>29329</c:v>
                </c:pt>
                <c:pt idx="78">
                  <c:v>29332</c:v>
                </c:pt>
                <c:pt idx="79">
                  <c:v>29333</c:v>
                </c:pt>
                <c:pt idx="80">
                  <c:v>29334</c:v>
                </c:pt>
                <c:pt idx="81">
                  <c:v>29335</c:v>
                </c:pt>
                <c:pt idx="82">
                  <c:v>29336</c:v>
                </c:pt>
                <c:pt idx="83">
                  <c:v>29339</c:v>
                </c:pt>
                <c:pt idx="84">
                  <c:v>29340</c:v>
                </c:pt>
                <c:pt idx="85">
                  <c:v>29341</c:v>
                </c:pt>
                <c:pt idx="86">
                  <c:v>29342</c:v>
                </c:pt>
                <c:pt idx="87">
                  <c:v>29343</c:v>
                </c:pt>
                <c:pt idx="88">
                  <c:v>29346</c:v>
                </c:pt>
                <c:pt idx="89">
                  <c:v>29347</c:v>
                </c:pt>
                <c:pt idx="90">
                  <c:v>29348</c:v>
                </c:pt>
                <c:pt idx="91">
                  <c:v>29349</c:v>
                </c:pt>
                <c:pt idx="92">
                  <c:v>29350</c:v>
                </c:pt>
                <c:pt idx="93">
                  <c:v>29353</c:v>
                </c:pt>
                <c:pt idx="94">
                  <c:v>29354</c:v>
                </c:pt>
                <c:pt idx="95">
                  <c:v>29355</c:v>
                </c:pt>
                <c:pt idx="96">
                  <c:v>29356</c:v>
                </c:pt>
                <c:pt idx="97">
                  <c:v>29357</c:v>
                </c:pt>
                <c:pt idx="98">
                  <c:v>29360</c:v>
                </c:pt>
                <c:pt idx="99">
                  <c:v>29361</c:v>
                </c:pt>
                <c:pt idx="100">
                  <c:v>29362</c:v>
                </c:pt>
                <c:pt idx="101">
                  <c:v>29363</c:v>
                </c:pt>
                <c:pt idx="102">
                  <c:v>29364</c:v>
                </c:pt>
                <c:pt idx="103">
                  <c:v>29367</c:v>
                </c:pt>
                <c:pt idx="104">
                  <c:v>29368</c:v>
                </c:pt>
                <c:pt idx="105">
                  <c:v>29369</c:v>
                </c:pt>
                <c:pt idx="106">
                  <c:v>29370</c:v>
                </c:pt>
                <c:pt idx="107">
                  <c:v>29371</c:v>
                </c:pt>
                <c:pt idx="108">
                  <c:v>29374</c:v>
                </c:pt>
                <c:pt idx="109">
                  <c:v>29375</c:v>
                </c:pt>
                <c:pt idx="110">
                  <c:v>29376</c:v>
                </c:pt>
                <c:pt idx="111">
                  <c:v>29377</c:v>
                </c:pt>
                <c:pt idx="112">
                  <c:v>29378</c:v>
                </c:pt>
                <c:pt idx="113">
                  <c:v>29381</c:v>
                </c:pt>
                <c:pt idx="114">
                  <c:v>29382</c:v>
                </c:pt>
                <c:pt idx="115">
                  <c:v>29383</c:v>
                </c:pt>
                <c:pt idx="116">
                  <c:v>29384</c:v>
                </c:pt>
                <c:pt idx="117">
                  <c:v>29385</c:v>
                </c:pt>
                <c:pt idx="118">
                  <c:v>29388</c:v>
                </c:pt>
                <c:pt idx="119">
                  <c:v>29389</c:v>
                </c:pt>
                <c:pt idx="120">
                  <c:v>29390</c:v>
                </c:pt>
                <c:pt idx="121">
                  <c:v>29391</c:v>
                </c:pt>
                <c:pt idx="122">
                  <c:v>29392</c:v>
                </c:pt>
                <c:pt idx="123">
                  <c:v>29395</c:v>
                </c:pt>
                <c:pt idx="124">
                  <c:v>29396</c:v>
                </c:pt>
                <c:pt idx="125">
                  <c:v>29397</c:v>
                </c:pt>
                <c:pt idx="126">
                  <c:v>29398</c:v>
                </c:pt>
                <c:pt idx="127">
                  <c:v>29399</c:v>
                </c:pt>
                <c:pt idx="128">
                  <c:v>29402</c:v>
                </c:pt>
                <c:pt idx="129">
                  <c:v>29403</c:v>
                </c:pt>
                <c:pt idx="130">
                  <c:v>29404</c:v>
                </c:pt>
                <c:pt idx="131">
                  <c:v>29405</c:v>
                </c:pt>
                <c:pt idx="132">
                  <c:v>29406</c:v>
                </c:pt>
                <c:pt idx="133">
                  <c:v>29409</c:v>
                </c:pt>
                <c:pt idx="134">
                  <c:v>29410</c:v>
                </c:pt>
                <c:pt idx="135">
                  <c:v>29411</c:v>
                </c:pt>
                <c:pt idx="136">
                  <c:v>29412</c:v>
                </c:pt>
                <c:pt idx="137">
                  <c:v>29413</c:v>
                </c:pt>
                <c:pt idx="138">
                  <c:v>29416</c:v>
                </c:pt>
                <c:pt idx="139">
                  <c:v>29417</c:v>
                </c:pt>
                <c:pt idx="140">
                  <c:v>29418</c:v>
                </c:pt>
                <c:pt idx="141">
                  <c:v>29419</c:v>
                </c:pt>
                <c:pt idx="142">
                  <c:v>29420</c:v>
                </c:pt>
                <c:pt idx="143">
                  <c:v>29423</c:v>
                </c:pt>
                <c:pt idx="144">
                  <c:v>29424</c:v>
                </c:pt>
                <c:pt idx="145">
                  <c:v>29425</c:v>
                </c:pt>
                <c:pt idx="146">
                  <c:v>29426</c:v>
                </c:pt>
                <c:pt idx="147">
                  <c:v>29427</c:v>
                </c:pt>
                <c:pt idx="148">
                  <c:v>29430</c:v>
                </c:pt>
                <c:pt idx="149">
                  <c:v>29431</c:v>
                </c:pt>
                <c:pt idx="150">
                  <c:v>29432</c:v>
                </c:pt>
                <c:pt idx="151">
                  <c:v>29433</c:v>
                </c:pt>
                <c:pt idx="152">
                  <c:v>29434</c:v>
                </c:pt>
                <c:pt idx="153">
                  <c:v>29437</c:v>
                </c:pt>
                <c:pt idx="154">
                  <c:v>29438</c:v>
                </c:pt>
                <c:pt idx="155">
                  <c:v>29439</c:v>
                </c:pt>
                <c:pt idx="156">
                  <c:v>29440</c:v>
                </c:pt>
                <c:pt idx="157">
                  <c:v>29441</c:v>
                </c:pt>
                <c:pt idx="158">
                  <c:v>29444</c:v>
                </c:pt>
                <c:pt idx="159">
                  <c:v>29445</c:v>
                </c:pt>
                <c:pt idx="160">
                  <c:v>29446</c:v>
                </c:pt>
                <c:pt idx="161">
                  <c:v>29447</c:v>
                </c:pt>
                <c:pt idx="162">
                  <c:v>29448</c:v>
                </c:pt>
                <c:pt idx="163">
                  <c:v>29451</c:v>
                </c:pt>
                <c:pt idx="164">
                  <c:v>29452</c:v>
                </c:pt>
                <c:pt idx="165">
                  <c:v>29453</c:v>
                </c:pt>
                <c:pt idx="166">
                  <c:v>29454</c:v>
                </c:pt>
                <c:pt idx="167">
                  <c:v>29455</c:v>
                </c:pt>
                <c:pt idx="168">
                  <c:v>29458</c:v>
                </c:pt>
                <c:pt idx="169">
                  <c:v>29459</c:v>
                </c:pt>
                <c:pt idx="170">
                  <c:v>29460</c:v>
                </c:pt>
                <c:pt idx="171">
                  <c:v>29461</c:v>
                </c:pt>
                <c:pt idx="172">
                  <c:v>29462</c:v>
                </c:pt>
                <c:pt idx="173">
                  <c:v>29465</c:v>
                </c:pt>
                <c:pt idx="174">
                  <c:v>29466</c:v>
                </c:pt>
                <c:pt idx="175">
                  <c:v>29467</c:v>
                </c:pt>
                <c:pt idx="176">
                  <c:v>29468</c:v>
                </c:pt>
                <c:pt idx="177">
                  <c:v>29469</c:v>
                </c:pt>
                <c:pt idx="178">
                  <c:v>29472</c:v>
                </c:pt>
                <c:pt idx="179">
                  <c:v>29473</c:v>
                </c:pt>
                <c:pt idx="180">
                  <c:v>29474</c:v>
                </c:pt>
                <c:pt idx="181">
                  <c:v>29475</c:v>
                </c:pt>
                <c:pt idx="182">
                  <c:v>29476</c:v>
                </c:pt>
                <c:pt idx="183">
                  <c:v>29479</c:v>
                </c:pt>
                <c:pt idx="184">
                  <c:v>29480</c:v>
                </c:pt>
                <c:pt idx="185">
                  <c:v>29481</c:v>
                </c:pt>
                <c:pt idx="186">
                  <c:v>29482</c:v>
                </c:pt>
                <c:pt idx="187">
                  <c:v>29483</c:v>
                </c:pt>
                <c:pt idx="188">
                  <c:v>29486</c:v>
                </c:pt>
                <c:pt idx="189">
                  <c:v>29487</c:v>
                </c:pt>
                <c:pt idx="190">
                  <c:v>29488</c:v>
                </c:pt>
                <c:pt idx="191">
                  <c:v>29489</c:v>
                </c:pt>
                <c:pt idx="192">
                  <c:v>29490</c:v>
                </c:pt>
                <c:pt idx="193">
                  <c:v>29493</c:v>
                </c:pt>
                <c:pt idx="194">
                  <c:v>29494</c:v>
                </c:pt>
                <c:pt idx="195">
                  <c:v>29495</c:v>
                </c:pt>
                <c:pt idx="196">
                  <c:v>29496</c:v>
                </c:pt>
                <c:pt idx="197">
                  <c:v>29497</c:v>
                </c:pt>
                <c:pt idx="198">
                  <c:v>29500</c:v>
                </c:pt>
                <c:pt idx="199">
                  <c:v>29501</c:v>
                </c:pt>
                <c:pt idx="200">
                  <c:v>29502</c:v>
                </c:pt>
                <c:pt idx="201">
                  <c:v>29503</c:v>
                </c:pt>
                <c:pt idx="202">
                  <c:v>29504</c:v>
                </c:pt>
                <c:pt idx="203">
                  <c:v>29507</c:v>
                </c:pt>
                <c:pt idx="204">
                  <c:v>29508</c:v>
                </c:pt>
                <c:pt idx="205">
                  <c:v>29509</c:v>
                </c:pt>
                <c:pt idx="206">
                  <c:v>29510</c:v>
                </c:pt>
                <c:pt idx="207">
                  <c:v>29511</c:v>
                </c:pt>
                <c:pt idx="208">
                  <c:v>29514</c:v>
                </c:pt>
                <c:pt idx="209">
                  <c:v>29515</c:v>
                </c:pt>
                <c:pt idx="210">
                  <c:v>29516</c:v>
                </c:pt>
                <c:pt idx="211">
                  <c:v>29517</c:v>
                </c:pt>
                <c:pt idx="212">
                  <c:v>29518</c:v>
                </c:pt>
                <c:pt idx="213">
                  <c:v>29521</c:v>
                </c:pt>
                <c:pt idx="214">
                  <c:v>29522</c:v>
                </c:pt>
                <c:pt idx="215">
                  <c:v>29523</c:v>
                </c:pt>
                <c:pt idx="216">
                  <c:v>29524</c:v>
                </c:pt>
                <c:pt idx="217">
                  <c:v>29525</c:v>
                </c:pt>
                <c:pt idx="218">
                  <c:v>29528</c:v>
                </c:pt>
                <c:pt idx="219">
                  <c:v>29529</c:v>
                </c:pt>
                <c:pt idx="220">
                  <c:v>29530</c:v>
                </c:pt>
                <c:pt idx="221">
                  <c:v>29531</c:v>
                </c:pt>
                <c:pt idx="222">
                  <c:v>29532</c:v>
                </c:pt>
                <c:pt idx="223">
                  <c:v>29535</c:v>
                </c:pt>
                <c:pt idx="224">
                  <c:v>29536</c:v>
                </c:pt>
                <c:pt idx="225">
                  <c:v>29537</c:v>
                </c:pt>
                <c:pt idx="226">
                  <c:v>29538</c:v>
                </c:pt>
                <c:pt idx="227">
                  <c:v>29539</c:v>
                </c:pt>
                <c:pt idx="228">
                  <c:v>29542</c:v>
                </c:pt>
                <c:pt idx="229">
                  <c:v>29543</c:v>
                </c:pt>
                <c:pt idx="230">
                  <c:v>29544</c:v>
                </c:pt>
                <c:pt idx="231">
                  <c:v>29545</c:v>
                </c:pt>
                <c:pt idx="232">
                  <c:v>29546</c:v>
                </c:pt>
                <c:pt idx="233">
                  <c:v>29549</c:v>
                </c:pt>
                <c:pt idx="234">
                  <c:v>29550</c:v>
                </c:pt>
                <c:pt idx="235">
                  <c:v>29551</c:v>
                </c:pt>
                <c:pt idx="236">
                  <c:v>29552</c:v>
                </c:pt>
                <c:pt idx="237">
                  <c:v>29553</c:v>
                </c:pt>
                <c:pt idx="238">
                  <c:v>29556</c:v>
                </c:pt>
                <c:pt idx="239">
                  <c:v>29557</c:v>
                </c:pt>
                <c:pt idx="240">
                  <c:v>29558</c:v>
                </c:pt>
                <c:pt idx="241">
                  <c:v>29559</c:v>
                </c:pt>
                <c:pt idx="242">
                  <c:v>29560</c:v>
                </c:pt>
                <c:pt idx="243">
                  <c:v>29563</c:v>
                </c:pt>
                <c:pt idx="244">
                  <c:v>29564</c:v>
                </c:pt>
                <c:pt idx="245">
                  <c:v>29565</c:v>
                </c:pt>
                <c:pt idx="246">
                  <c:v>29566</c:v>
                </c:pt>
                <c:pt idx="247">
                  <c:v>29567</c:v>
                </c:pt>
                <c:pt idx="248">
                  <c:v>29570</c:v>
                </c:pt>
                <c:pt idx="249">
                  <c:v>29571</c:v>
                </c:pt>
                <c:pt idx="250">
                  <c:v>29572</c:v>
                </c:pt>
                <c:pt idx="251">
                  <c:v>29573</c:v>
                </c:pt>
                <c:pt idx="252">
                  <c:v>29574</c:v>
                </c:pt>
                <c:pt idx="253">
                  <c:v>29577</c:v>
                </c:pt>
                <c:pt idx="254">
                  <c:v>29578</c:v>
                </c:pt>
                <c:pt idx="255">
                  <c:v>29579</c:v>
                </c:pt>
                <c:pt idx="256">
                  <c:v>29580</c:v>
                </c:pt>
                <c:pt idx="257">
                  <c:v>29581</c:v>
                </c:pt>
                <c:pt idx="258">
                  <c:v>29584</c:v>
                </c:pt>
                <c:pt idx="259">
                  <c:v>29585</c:v>
                </c:pt>
                <c:pt idx="260">
                  <c:v>29586</c:v>
                </c:pt>
                <c:pt idx="261">
                  <c:v>29587</c:v>
                </c:pt>
                <c:pt idx="262">
                  <c:v>29588</c:v>
                </c:pt>
                <c:pt idx="263">
                  <c:v>29591</c:v>
                </c:pt>
                <c:pt idx="264">
                  <c:v>29592</c:v>
                </c:pt>
                <c:pt idx="265">
                  <c:v>29593</c:v>
                </c:pt>
                <c:pt idx="266">
                  <c:v>29594</c:v>
                </c:pt>
                <c:pt idx="267">
                  <c:v>29595</c:v>
                </c:pt>
                <c:pt idx="268">
                  <c:v>29598</c:v>
                </c:pt>
                <c:pt idx="269">
                  <c:v>29599</c:v>
                </c:pt>
                <c:pt idx="270">
                  <c:v>29600</c:v>
                </c:pt>
                <c:pt idx="271">
                  <c:v>29601</c:v>
                </c:pt>
                <c:pt idx="272">
                  <c:v>29602</c:v>
                </c:pt>
                <c:pt idx="273">
                  <c:v>29605</c:v>
                </c:pt>
                <c:pt idx="274">
                  <c:v>29606</c:v>
                </c:pt>
                <c:pt idx="275">
                  <c:v>29607</c:v>
                </c:pt>
                <c:pt idx="276">
                  <c:v>29608</c:v>
                </c:pt>
                <c:pt idx="277">
                  <c:v>29609</c:v>
                </c:pt>
                <c:pt idx="278">
                  <c:v>29612</c:v>
                </c:pt>
                <c:pt idx="279">
                  <c:v>29613</c:v>
                </c:pt>
                <c:pt idx="280">
                  <c:v>29614</c:v>
                </c:pt>
                <c:pt idx="281">
                  <c:v>29615</c:v>
                </c:pt>
                <c:pt idx="282">
                  <c:v>29616</c:v>
                </c:pt>
                <c:pt idx="283">
                  <c:v>29619</c:v>
                </c:pt>
                <c:pt idx="284">
                  <c:v>29620</c:v>
                </c:pt>
                <c:pt idx="285">
                  <c:v>29621</c:v>
                </c:pt>
                <c:pt idx="286">
                  <c:v>29622</c:v>
                </c:pt>
                <c:pt idx="287">
                  <c:v>29623</c:v>
                </c:pt>
                <c:pt idx="288">
                  <c:v>29626</c:v>
                </c:pt>
                <c:pt idx="289">
                  <c:v>29627</c:v>
                </c:pt>
                <c:pt idx="290">
                  <c:v>29628</c:v>
                </c:pt>
                <c:pt idx="291">
                  <c:v>29629</c:v>
                </c:pt>
                <c:pt idx="292">
                  <c:v>29630</c:v>
                </c:pt>
                <c:pt idx="293">
                  <c:v>29633</c:v>
                </c:pt>
                <c:pt idx="294">
                  <c:v>29634</c:v>
                </c:pt>
                <c:pt idx="295">
                  <c:v>29635</c:v>
                </c:pt>
                <c:pt idx="296">
                  <c:v>29636</c:v>
                </c:pt>
                <c:pt idx="297">
                  <c:v>29637</c:v>
                </c:pt>
                <c:pt idx="298">
                  <c:v>29640</c:v>
                </c:pt>
                <c:pt idx="299">
                  <c:v>29641</c:v>
                </c:pt>
                <c:pt idx="300">
                  <c:v>29642</c:v>
                </c:pt>
                <c:pt idx="301">
                  <c:v>29643</c:v>
                </c:pt>
                <c:pt idx="302">
                  <c:v>29644</c:v>
                </c:pt>
                <c:pt idx="303">
                  <c:v>29647</c:v>
                </c:pt>
                <c:pt idx="304">
                  <c:v>29648</c:v>
                </c:pt>
                <c:pt idx="305">
                  <c:v>29649</c:v>
                </c:pt>
                <c:pt idx="306">
                  <c:v>29650</c:v>
                </c:pt>
                <c:pt idx="307">
                  <c:v>29651</c:v>
                </c:pt>
                <c:pt idx="308">
                  <c:v>29654</c:v>
                </c:pt>
                <c:pt idx="309">
                  <c:v>29655</c:v>
                </c:pt>
                <c:pt idx="310">
                  <c:v>29656</c:v>
                </c:pt>
                <c:pt idx="311">
                  <c:v>29657</c:v>
                </c:pt>
                <c:pt idx="312">
                  <c:v>29658</c:v>
                </c:pt>
                <c:pt idx="313">
                  <c:v>29661</c:v>
                </c:pt>
                <c:pt idx="314">
                  <c:v>29662</c:v>
                </c:pt>
                <c:pt idx="315">
                  <c:v>29663</c:v>
                </c:pt>
                <c:pt idx="316">
                  <c:v>29664</c:v>
                </c:pt>
                <c:pt idx="317">
                  <c:v>29665</c:v>
                </c:pt>
                <c:pt idx="318">
                  <c:v>29668</c:v>
                </c:pt>
                <c:pt idx="319">
                  <c:v>29669</c:v>
                </c:pt>
                <c:pt idx="320">
                  <c:v>29670</c:v>
                </c:pt>
                <c:pt idx="321">
                  <c:v>29671</c:v>
                </c:pt>
                <c:pt idx="322">
                  <c:v>29672</c:v>
                </c:pt>
                <c:pt idx="323">
                  <c:v>29675</c:v>
                </c:pt>
                <c:pt idx="324">
                  <c:v>29676</c:v>
                </c:pt>
                <c:pt idx="325">
                  <c:v>29677</c:v>
                </c:pt>
                <c:pt idx="326">
                  <c:v>29678</c:v>
                </c:pt>
                <c:pt idx="327">
                  <c:v>29679</c:v>
                </c:pt>
                <c:pt idx="328">
                  <c:v>29682</c:v>
                </c:pt>
                <c:pt idx="329">
                  <c:v>29683</c:v>
                </c:pt>
                <c:pt idx="330">
                  <c:v>29684</c:v>
                </c:pt>
                <c:pt idx="331">
                  <c:v>29685</c:v>
                </c:pt>
                <c:pt idx="332">
                  <c:v>29686</c:v>
                </c:pt>
                <c:pt idx="333">
                  <c:v>29689</c:v>
                </c:pt>
                <c:pt idx="334">
                  <c:v>29690</c:v>
                </c:pt>
                <c:pt idx="335">
                  <c:v>29691</c:v>
                </c:pt>
                <c:pt idx="336">
                  <c:v>29692</c:v>
                </c:pt>
                <c:pt idx="337">
                  <c:v>29693</c:v>
                </c:pt>
                <c:pt idx="338">
                  <c:v>29696</c:v>
                </c:pt>
                <c:pt idx="339">
                  <c:v>29697</c:v>
                </c:pt>
                <c:pt idx="340">
                  <c:v>29698</c:v>
                </c:pt>
                <c:pt idx="341">
                  <c:v>29699</c:v>
                </c:pt>
                <c:pt idx="342">
                  <c:v>29700</c:v>
                </c:pt>
                <c:pt idx="343">
                  <c:v>29703</c:v>
                </c:pt>
                <c:pt idx="344">
                  <c:v>29704</c:v>
                </c:pt>
                <c:pt idx="345">
                  <c:v>29705</c:v>
                </c:pt>
                <c:pt idx="346">
                  <c:v>29706</c:v>
                </c:pt>
                <c:pt idx="347">
                  <c:v>29707</c:v>
                </c:pt>
                <c:pt idx="348">
                  <c:v>29710</c:v>
                </c:pt>
                <c:pt idx="349">
                  <c:v>29711</c:v>
                </c:pt>
                <c:pt idx="350">
                  <c:v>29712</c:v>
                </c:pt>
                <c:pt idx="351">
                  <c:v>29713</c:v>
                </c:pt>
                <c:pt idx="352">
                  <c:v>29714</c:v>
                </c:pt>
                <c:pt idx="353">
                  <c:v>29717</c:v>
                </c:pt>
                <c:pt idx="354">
                  <c:v>29718</c:v>
                </c:pt>
                <c:pt idx="355">
                  <c:v>29719</c:v>
                </c:pt>
                <c:pt idx="356">
                  <c:v>29720</c:v>
                </c:pt>
                <c:pt idx="357">
                  <c:v>29721</c:v>
                </c:pt>
                <c:pt idx="358">
                  <c:v>29724</c:v>
                </c:pt>
                <c:pt idx="359">
                  <c:v>29725</c:v>
                </c:pt>
                <c:pt idx="360">
                  <c:v>29726</c:v>
                </c:pt>
                <c:pt idx="361">
                  <c:v>29727</c:v>
                </c:pt>
                <c:pt idx="362">
                  <c:v>29728</c:v>
                </c:pt>
                <c:pt idx="363">
                  <c:v>29731</c:v>
                </c:pt>
                <c:pt idx="364">
                  <c:v>29732</c:v>
                </c:pt>
                <c:pt idx="365">
                  <c:v>29733</c:v>
                </c:pt>
                <c:pt idx="366">
                  <c:v>29734</c:v>
                </c:pt>
                <c:pt idx="367">
                  <c:v>29735</c:v>
                </c:pt>
                <c:pt idx="368">
                  <c:v>29738</c:v>
                </c:pt>
                <c:pt idx="369">
                  <c:v>29739</c:v>
                </c:pt>
                <c:pt idx="370">
                  <c:v>29740</c:v>
                </c:pt>
                <c:pt idx="371">
                  <c:v>29741</c:v>
                </c:pt>
                <c:pt idx="372">
                  <c:v>29742</c:v>
                </c:pt>
                <c:pt idx="373">
                  <c:v>29745</c:v>
                </c:pt>
                <c:pt idx="374">
                  <c:v>29746</c:v>
                </c:pt>
                <c:pt idx="375">
                  <c:v>29747</c:v>
                </c:pt>
                <c:pt idx="376">
                  <c:v>29748</c:v>
                </c:pt>
                <c:pt idx="377">
                  <c:v>29749</c:v>
                </c:pt>
                <c:pt idx="378">
                  <c:v>29752</c:v>
                </c:pt>
                <c:pt idx="379">
                  <c:v>29753</c:v>
                </c:pt>
                <c:pt idx="380">
                  <c:v>29754</c:v>
                </c:pt>
                <c:pt idx="381">
                  <c:v>29755</c:v>
                </c:pt>
                <c:pt idx="382">
                  <c:v>29756</c:v>
                </c:pt>
                <c:pt idx="383">
                  <c:v>29759</c:v>
                </c:pt>
                <c:pt idx="384">
                  <c:v>29760</c:v>
                </c:pt>
                <c:pt idx="385">
                  <c:v>29761</c:v>
                </c:pt>
                <c:pt idx="386">
                  <c:v>29762</c:v>
                </c:pt>
                <c:pt idx="387">
                  <c:v>29763</c:v>
                </c:pt>
                <c:pt idx="388">
                  <c:v>29766</c:v>
                </c:pt>
                <c:pt idx="389">
                  <c:v>29767</c:v>
                </c:pt>
                <c:pt idx="390">
                  <c:v>29768</c:v>
                </c:pt>
                <c:pt idx="391">
                  <c:v>29769</c:v>
                </c:pt>
                <c:pt idx="392">
                  <c:v>29770</c:v>
                </c:pt>
                <c:pt idx="393">
                  <c:v>29773</c:v>
                </c:pt>
                <c:pt idx="394">
                  <c:v>29774</c:v>
                </c:pt>
                <c:pt idx="395">
                  <c:v>29775</c:v>
                </c:pt>
                <c:pt idx="396">
                  <c:v>29776</c:v>
                </c:pt>
                <c:pt idx="397">
                  <c:v>29777</c:v>
                </c:pt>
                <c:pt idx="398">
                  <c:v>29780</c:v>
                </c:pt>
                <c:pt idx="399">
                  <c:v>29781</c:v>
                </c:pt>
                <c:pt idx="400">
                  <c:v>29782</c:v>
                </c:pt>
                <c:pt idx="401">
                  <c:v>29783</c:v>
                </c:pt>
                <c:pt idx="402">
                  <c:v>29784</c:v>
                </c:pt>
                <c:pt idx="403">
                  <c:v>29787</c:v>
                </c:pt>
                <c:pt idx="404">
                  <c:v>29788</c:v>
                </c:pt>
                <c:pt idx="405">
                  <c:v>29789</c:v>
                </c:pt>
                <c:pt idx="406">
                  <c:v>29790</c:v>
                </c:pt>
                <c:pt idx="407">
                  <c:v>29791</c:v>
                </c:pt>
                <c:pt idx="408">
                  <c:v>29794</c:v>
                </c:pt>
                <c:pt idx="409">
                  <c:v>29795</c:v>
                </c:pt>
                <c:pt idx="410">
                  <c:v>29796</c:v>
                </c:pt>
                <c:pt idx="411">
                  <c:v>29797</c:v>
                </c:pt>
                <c:pt idx="412">
                  <c:v>29798</c:v>
                </c:pt>
                <c:pt idx="413">
                  <c:v>29801</c:v>
                </c:pt>
                <c:pt idx="414">
                  <c:v>29802</c:v>
                </c:pt>
                <c:pt idx="415">
                  <c:v>29803</c:v>
                </c:pt>
                <c:pt idx="416">
                  <c:v>29804</c:v>
                </c:pt>
                <c:pt idx="417">
                  <c:v>29805</c:v>
                </c:pt>
                <c:pt idx="418">
                  <c:v>29808</c:v>
                </c:pt>
                <c:pt idx="419">
                  <c:v>29809</c:v>
                </c:pt>
                <c:pt idx="420">
                  <c:v>29810</c:v>
                </c:pt>
                <c:pt idx="421">
                  <c:v>29811</c:v>
                </c:pt>
                <c:pt idx="422">
                  <c:v>29812</c:v>
                </c:pt>
                <c:pt idx="423">
                  <c:v>29815</c:v>
                </c:pt>
                <c:pt idx="424">
                  <c:v>29816</c:v>
                </c:pt>
                <c:pt idx="425">
                  <c:v>29817</c:v>
                </c:pt>
                <c:pt idx="426">
                  <c:v>29818</c:v>
                </c:pt>
                <c:pt idx="427">
                  <c:v>29819</c:v>
                </c:pt>
                <c:pt idx="428">
                  <c:v>29822</c:v>
                </c:pt>
                <c:pt idx="429">
                  <c:v>29823</c:v>
                </c:pt>
                <c:pt idx="430">
                  <c:v>29824</c:v>
                </c:pt>
                <c:pt idx="431">
                  <c:v>29825</c:v>
                </c:pt>
                <c:pt idx="432">
                  <c:v>29826</c:v>
                </c:pt>
                <c:pt idx="433">
                  <c:v>29829</c:v>
                </c:pt>
                <c:pt idx="434">
                  <c:v>29830</c:v>
                </c:pt>
                <c:pt idx="435">
                  <c:v>29831</c:v>
                </c:pt>
                <c:pt idx="436">
                  <c:v>29832</c:v>
                </c:pt>
                <c:pt idx="437">
                  <c:v>29833</c:v>
                </c:pt>
                <c:pt idx="438">
                  <c:v>29836</c:v>
                </c:pt>
                <c:pt idx="439">
                  <c:v>29837</c:v>
                </c:pt>
                <c:pt idx="440">
                  <c:v>29838</c:v>
                </c:pt>
                <c:pt idx="441">
                  <c:v>29839</c:v>
                </c:pt>
                <c:pt idx="442">
                  <c:v>29840</c:v>
                </c:pt>
                <c:pt idx="443">
                  <c:v>29843</c:v>
                </c:pt>
                <c:pt idx="444">
                  <c:v>29844</c:v>
                </c:pt>
                <c:pt idx="445">
                  <c:v>29845</c:v>
                </c:pt>
                <c:pt idx="446">
                  <c:v>29846</c:v>
                </c:pt>
                <c:pt idx="447">
                  <c:v>29847</c:v>
                </c:pt>
                <c:pt idx="448">
                  <c:v>29850</c:v>
                </c:pt>
                <c:pt idx="449">
                  <c:v>29851</c:v>
                </c:pt>
                <c:pt idx="450">
                  <c:v>29852</c:v>
                </c:pt>
                <c:pt idx="451">
                  <c:v>29853</c:v>
                </c:pt>
                <c:pt idx="452">
                  <c:v>29854</c:v>
                </c:pt>
                <c:pt idx="453">
                  <c:v>29857</c:v>
                </c:pt>
                <c:pt idx="454">
                  <c:v>29858</c:v>
                </c:pt>
                <c:pt idx="455">
                  <c:v>29859</c:v>
                </c:pt>
                <c:pt idx="456">
                  <c:v>29860</c:v>
                </c:pt>
                <c:pt idx="457">
                  <c:v>29861</c:v>
                </c:pt>
                <c:pt idx="458">
                  <c:v>29864</c:v>
                </c:pt>
                <c:pt idx="459">
                  <c:v>29865</c:v>
                </c:pt>
                <c:pt idx="460">
                  <c:v>29866</c:v>
                </c:pt>
                <c:pt idx="461">
                  <c:v>29867</c:v>
                </c:pt>
                <c:pt idx="462">
                  <c:v>29868</c:v>
                </c:pt>
                <c:pt idx="463">
                  <c:v>29871</c:v>
                </c:pt>
                <c:pt idx="464">
                  <c:v>29872</c:v>
                </c:pt>
                <c:pt idx="465">
                  <c:v>29873</c:v>
                </c:pt>
                <c:pt idx="466">
                  <c:v>29874</c:v>
                </c:pt>
                <c:pt idx="467">
                  <c:v>29875</c:v>
                </c:pt>
                <c:pt idx="468">
                  <c:v>29878</c:v>
                </c:pt>
                <c:pt idx="469">
                  <c:v>29879</c:v>
                </c:pt>
                <c:pt idx="470">
                  <c:v>29880</c:v>
                </c:pt>
                <c:pt idx="471">
                  <c:v>29881</c:v>
                </c:pt>
                <c:pt idx="472">
                  <c:v>29882</c:v>
                </c:pt>
                <c:pt idx="473">
                  <c:v>29885</c:v>
                </c:pt>
                <c:pt idx="474">
                  <c:v>29886</c:v>
                </c:pt>
                <c:pt idx="475">
                  <c:v>29887</c:v>
                </c:pt>
                <c:pt idx="476">
                  <c:v>29888</c:v>
                </c:pt>
                <c:pt idx="477">
                  <c:v>29889</c:v>
                </c:pt>
                <c:pt idx="478">
                  <c:v>29892</c:v>
                </c:pt>
                <c:pt idx="479">
                  <c:v>29893</c:v>
                </c:pt>
                <c:pt idx="480">
                  <c:v>29894</c:v>
                </c:pt>
                <c:pt idx="481">
                  <c:v>29895</c:v>
                </c:pt>
                <c:pt idx="482">
                  <c:v>29896</c:v>
                </c:pt>
                <c:pt idx="483">
                  <c:v>29899</c:v>
                </c:pt>
                <c:pt idx="484">
                  <c:v>29900</c:v>
                </c:pt>
                <c:pt idx="485">
                  <c:v>29901</c:v>
                </c:pt>
                <c:pt idx="486">
                  <c:v>29902</c:v>
                </c:pt>
                <c:pt idx="487">
                  <c:v>29903</c:v>
                </c:pt>
                <c:pt idx="488">
                  <c:v>29906</c:v>
                </c:pt>
                <c:pt idx="489">
                  <c:v>29907</c:v>
                </c:pt>
                <c:pt idx="490">
                  <c:v>29908</c:v>
                </c:pt>
                <c:pt idx="491">
                  <c:v>29909</c:v>
                </c:pt>
                <c:pt idx="492">
                  <c:v>29910</c:v>
                </c:pt>
                <c:pt idx="493">
                  <c:v>29913</c:v>
                </c:pt>
                <c:pt idx="494">
                  <c:v>29914</c:v>
                </c:pt>
                <c:pt idx="495">
                  <c:v>29915</c:v>
                </c:pt>
                <c:pt idx="496">
                  <c:v>29916</c:v>
                </c:pt>
                <c:pt idx="497">
                  <c:v>29917</c:v>
                </c:pt>
                <c:pt idx="498">
                  <c:v>29920</c:v>
                </c:pt>
                <c:pt idx="499">
                  <c:v>29921</c:v>
                </c:pt>
                <c:pt idx="500">
                  <c:v>29922</c:v>
                </c:pt>
                <c:pt idx="501">
                  <c:v>29923</c:v>
                </c:pt>
                <c:pt idx="502">
                  <c:v>29924</c:v>
                </c:pt>
                <c:pt idx="503">
                  <c:v>29927</c:v>
                </c:pt>
                <c:pt idx="504">
                  <c:v>29928</c:v>
                </c:pt>
                <c:pt idx="505">
                  <c:v>29929</c:v>
                </c:pt>
                <c:pt idx="506">
                  <c:v>29930</c:v>
                </c:pt>
                <c:pt idx="507">
                  <c:v>29931</c:v>
                </c:pt>
                <c:pt idx="508">
                  <c:v>29934</c:v>
                </c:pt>
                <c:pt idx="509">
                  <c:v>29935</c:v>
                </c:pt>
                <c:pt idx="510">
                  <c:v>29936</c:v>
                </c:pt>
                <c:pt idx="511">
                  <c:v>29937</c:v>
                </c:pt>
                <c:pt idx="512">
                  <c:v>29938</c:v>
                </c:pt>
                <c:pt idx="513">
                  <c:v>29941</c:v>
                </c:pt>
                <c:pt idx="514">
                  <c:v>29942</c:v>
                </c:pt>
                <c:pt idx="515">
                  <c:v>29943</c:v>
                </c:pt>
                <c:pt idx="516">
                  <c:v>29944</c:v>
                </c:pt>
                <c:pt idx="517">
                  <c:v>29945</c:v>
                </c:pt>
                <c:pt idx="518">
                  <c:v>29948</c:v>
                </c:pt>
                <c:pt idx="519">
                  <c:v>29949</c:v>
                </c:pt>
                <c:pt idx="520">
                  <c:v>29950</c:v>
                </c:pt>
                <c:pt idx="521">
                  <c:v>29951</c:v>
                </c:pt>
                <c:pt idx="522">
                  <c:v>29952</c:v>
                </c:pt>
                <c:pt idx="523">
                  <c:v>29955</c:v>
                </c:pt>
                <c:pt idx="524">
                  <c:v>29956</c:v>
                </c:pt>
                <c:pt idx="525">
                  <c:v>29957</c:v>
                </c:pt>
                <c:pt idx="526">
                  <c:v>29958</c:v>
                </c:pt>
                <c:pt idx="527">
                  <c:v>29959</c:v>
                </c:pt>
                <c:pt idx="528">
                  <c:v>29962</c:v>
                </c:pt>
                <c:pt idx="529">
                  <c:v>29963</c:v>
                </c:pt>
                <c:pt idx="530">
                  <c:v>29964</c:v>
                </c:pt>
                <c:pt idx="531">
                  <c:v>29965</c:v>
                </c:pt>
                <c:pt idx="532">
                  <c:v>29966</c:v>
                </c:pt>
                <c:pt idx="533">
                  <c:v>29969</c:v>
                </c:pt>
                <c:pt idx="534">
                  <c:v>29970</c:v>
                </c:pt>
                <c:pt idx="535">
                  <c:v>29971</c:v>
                </c:pt>
                <c:pt idx="536">
                  <c:v>29972</c:v>
                </c:pt>
                <c:pt idx="537">
                  <c:v>29973</c:v>
                </c:pt>
                <c:pt idx="538">
                  <c:v>29976</c:v>
                </c:pt>
                <c:pt idx="539">
                  <c:v>29977</c:v>
                </c:pt>
                <c:pt idx="540">
                  <c:v>29978</c:v>
                </c:pt>
                <c:pt idx="541">
                  <c:v>29979</c:v>
                </c:pt>
                <c:pt idx="542">
                  <c:v>29980</c:v>
                </c:pt>
                <c:pt idx="543">
                  <c:v>29983</c:v>
                </c:pt>
                <c:pt idx="544">
                  <c:v>29984</c:v>
                </c:pt>
                <c:pt idx="545">
                  <c:v>29985</c:v>
                </c:pt>
                <c:pt idx="546">
                  <c:v>29986</c:v>
                </c:pt>
                <c:pt idx="547">
                  <c:v>29987</c:v>
                </c:pt>
                <c:pt idx="548">
                  <c:v>29990</c:v>
                </c:pt>
                <c:pt idx="549">
                  <c:v>29991</c:v>
                </c:pt>
                <c:pt idx="550">
                  <c:v>29992</c:v>
                </c:pt>
                <c:pt idx="551">
                  <c:v>29993</c:v>
                </c:pt>
                <c:pt idx="552">
                  <c:v>29994</c:v>
                </c:pt>
                <c:pt idx="553">
                  <c:v>29997</c:v>
                </c:pt>
                <c:pt idx="554">
                  <c:v>29998</c:v>
                </c:pt>
                <c:pt idx="555">
                  <c:v>29999</c:v>
                </c:pt>
                <c:pt idx="556">
                  <c:v>30000</c:v>
                </c:pt>
                <c:pt idx="557">
                  <c:v>30001</c:v>
                </c:pt>
                <c:pt idx="558">
                  <c:v>30004</c:v>
                </c:pt>
                <c:pt idx="559">
                  <c:v>30005</c:v>
                </c:pt>
                <c:pt idx="560">
                  <c:v>30006</c:v>
                </c:pt>
                <c:pt idx="561">
                  <c:v>30007</c:v>
                </c:pt>
                <c:pt idx="562">
                  <c:v>30008</c:v>
                </c:pt>
                <c:pt idx="563">
                  <c:v>30011</c:v>
                </c:pt>
                <c:pt idx="564">
                  <c:v>30012</c:v>
                </c:pt>
                <c:pt idx="565">
                  <c:v>30013</c:v>
                </c:pt>
                <c:pt idx="566">
                  <c:v>30014</c:v>
                </c:pt>
                <c:pt idx="567">
                  <c:v>30015</c:v>
                </c:pt>
                <c:pt idx="568">
                  <c:v>30018</c:v>
                </c:pt>
                <c:pt idx="569">
                  <c:v>30019</c:v>
                </c:pt>
                <c:pt idx="570">
                  <c:v>30020</c:v>
                </c:pt>
                <c:pt idx="571">
                  <c:v>30021</c:v>
                </c:pt>
                <c:pt idx="572">
                  <c:v>30022</c:v>
                </c:pt>
                <c:pt idx="573">
                  <c:v>30025</c:v>
                </c:pt>
                <c:pt idx="574">
                  <c:v>30026</c:v>
                </c:pt>
                <c:pt idx="575">
                  <c:v>30027</c:v>
                </c:pt>
                <c:pt idx="576">
                  <c:v>30028</c:v>
                </c:pt>
                <c:pt idx="577">
                  <c:v>30029</c:v>
                </c:pt>
                <c:pt idx="578">
                  <c:v>30032</c:v>
                </c:pt>
                <c:pt idx="579">
                  <c:v>30033</c:v>
                </c:pt>
                <c:pt idx="580">
                  <c:v>30034</c:v>
                </c:pt>
                <c:pt idx="581">
                  <c:v>30035</c:v>
                </c:pt>
                <c:pt idx="582">
                  <c:v>30036</c:v>
                </c:pt>
                <c:pt idx="583">
                  <c:v>30039</c:v>
                </c:pt>
                <c:pt idx="584">
                  <c:v>30040</c:v>
                </c:pt>
                <c:pt idx="585">
                  <c:v>30041</c:v>
                </c:pt>
                <c:pt idx="586">
                  <c:v>30042</c:v>
                </c:pt>
                <c:pt idx="587">
                  <c:v>30043</c:v>
                </c:pt>
                <c:pt idx="588">
                  <c:v>30046</c:v>
                </c:pt>
                <c:pt idx="589">
                  <c:v>30047</c:v>
                </c:pt>
                <c:pt idx="590">
                  <c:v>30048</c:v>
                </c:pt>
                <c:pt idx="591">
                  <c:v>30049</c:v>
                </c:pt>
                <c:pt idx="592">
                  <c:v>30050</c:v>
                </c:pt>
                <c:pt idx="593">
                  <c:v>30053</c:v>
                </c:pt>
                <c:pt idx="594">
                  <c:v>30054</c:v>
                </c:pt>
                <c:pt idx="595">
                  <c:v>30055</c:v>
                </c:pt>
                <c:pt idx="596">
                  <c:v>30056</c:v>
                </c:pt>
                <c:pt idx="597">
                  <c:v>30057</c:v>
                </c:pt>
                <c:pt idx="598">
                  <c:v>30060</c:v>
                </c:pt>
                <c:pt idx="599">
                  <c:v>30061</c:v>
                </c:pt>
                <c:pt idx="600">
                  <c:v>30062</c:v>
                </c:pt>
                <c:pt idx="601">
                  <c:v>30063</c:v>
                </c:pt>
                <c:pt idx="602">
                  <c:v>30064</c:v>
                </c:pt>
                <c:pt idx="603">
                  <c:v>30067</c:v>
                </c:pt>
                <c:pt idx="604">
                  <c:v>30068</c:v>
                </c:pt>
                <c:pt idx="605">
                  <c:v>30069</c:v>
                </c:pt>
                <c:pt idx="606">
                  <c:v>30070</c:v>
                </c:pt>
                <c:pt idx="607">
                  <c:v>30071</c:v>
                </c:pt>
                <c:pt idx="608">
                  <c:v>30074</c:v>
                </c:pt>
                <c:pt idx="609">
                  <c:v>30075</c:v>
                </c:pt>
                <c:pt idx="610">
                  <c:v>30076</c:v>
                </c:pt>
                <c:pt idx="611">
                  <c:v>30077</c:v>
                </c:pt>
                <c:pt idx="612">
                  <c:v>30078</c:v>
                </c:pt>
                <c:pt idx="613">
                  <c:v>30081</c:v>
                </c:pt>
                <c:pt idx="614">
                  <c:v>30082</c:v>
                </c:pt>
                <c:pt idx="615">
                  <c:v>30083</c:v>
                </c:pt>
                <c:pt idx="616">
                  <c:v>30084</c:v>
                </c:pt>
                <c:pt idx="617">
                  <c:v>30085</c:v>
                </c:pt>
                <c:pt idx="618">
                  <c:v>30088</c:v>
                </c:pt>
                <c:pt idx="619">
                  <c:v>30089</c:v>
                </c:pt>
                <c:pt idx="620">
                  <c:v>30090</c:v>
                </c:pt>
                <c:pt idx="621">
                  <c:v>30091</c:v>
                </c:pt>
                <c:pt idx="622">
                  <c:v>30092</c:v>
                </c:pt>
                <c:pt idx="623">
                  <c:v>30095</c:v>
                </c:pt>
                <c:pt idx="624">
                  <c:v>30096</c:v>
                </c:pt>
                <c:pt idx="625">
                  <c:v>30097</c:v>
                </c:pt>
                <c:pt idx="626">
                  <c:v>30098</c:v>
                </c:pt>
                <c:pt idx="627">
                  <c:v>30099</c:v>
                </c:pt>
                <c:pt idx="628">
                  <c:v>30102</c:v>
                </c:pt>
                <c:pt idx="629">
                  <c:v>30103</c:v>
                </c:pt>
                <c:pt idx="630">
                  <c:v>30104</c:v>
                </c:pt>
                <c:pt idx="631">
                  <c:v>30105</c:v>
                </c:pt>
                <c:pt idx="632">
                  <c:v>30106</c:v>
                </c:pt>
                <c:pt idx="633">
                  <c:v>30109</c:v>
                </c:pt>
                <c:pt idx="634">
                  <c:v>30110</c:v>
                </c:pt>
                <c:pt idx="635">
                  <c:v>30111</c:v>
                </c:pt>
                <c:pt idx="636">
                  <c:v>30112</c:v>
                </c:pt>
                <c:pt idx="637">
                  <c:v>30113</c:v>
                </c:pt>
                <c:pt idx="638">
                  <c:v>30116</c:v>
                </c:pt>
                <c:pt idx="639">
                  <c:v>30117</c:v>
                </c:pt>
                <c:pt idx="640">
                  <c:v>30118</c:v>
                </c:pt>
                <c:pt idx="641">
                  <c:v>30119</c:v>
                </c:pt>
                <c:pt idx="642">
                  <c:v>30120</c:v>
                </c:pt>
                <c:pt idx="643">
                  <c:v>30123</c:v>
                </c:pt>
                <c:pt idx="644">
                  <c:v>30124</c:v>
                </c:pt>
                <c:pt idx="645">
                  <c:v>30125</c:v>
                </c:pt>
                <c:pt idx="646">
                  <c:v>30126</c:v>
                </c:pt>
                <c:pt idx="647">
                  <c:v>30127</c:v>
                </c:pt>
                <c:pt idx="648">
                  <c:v>30130</c:v>
                </c:pt>
                <c:pt idx="649">
                  <c:v>30131</c:v>
                </c:pt>
                <c:pt idx="650">
                  <c:v>30132</c:v>
                </c:pt>
                <c:pt idx="651">
                  <c:v>30133</c:v>
                </c:pt>
                <c:pt idx="652">
                  <c:v>30134</c:v>
                </c:pt>
                <c:pt idx="653">
                  <c:v>30137</c:v>
                </c:pt>
                <c:pt idx="654">
                  <c:v>30138</c:v>
                </c:pt>
                <c:pt idx="655">
                  <c:v>30139</c:v>
                </c:pt>
                <c:pt idx="656">
                  <c:v>30140</c:v>
                </c:pt>
                <c:pt idx="657">
                  <c:v>30141</c:v>
                </c:pt>
                <c:pt idx="658">
                  <c:v>30144</c:v>
                </c:pt>
                <c:pt idx="659">
                  <c:v>30145</c:v>
                </c:pt>
                <c:pt idx="660">
                  <c:v>30146</c:v>
                </c:pt>
                <c:pt idx="661">
                  <c:v>30147</c:v>
                </c:pt>
                <c:pt idx="662">
                  <c:v>30148</c:v>
                </c:pt>
                <c:pt idx="663">
                  <c:v>30151</c:v>
                </c:pt>
                <c:pt idx="664">
                  <c:v>30152</c:v>
                </c:pt>
                <c:pt idx="665">
                  <c:v>30153</c:v>
                </c:pt>
                <c:pt idx="666">
                  <c:v>30154</c:v>
                </c:pt>
                <c:pt idx="667">
                  <c:v>30155</c:v>
                </c:pt>
                <c:pt idx="668">
                  <c:v>30158</c:v>
                </c:pt>
                <c:pt idx="669">
                  <c:v>30159</c:v>
                </c:pt>
                <c:pt idx="670">
                  <c:v>30160</c:v>
                </c:pt>
                <c:pt idx="671">
                  <c:v>30161</c:v>
                </c:pt>
                <c:pt idx="672">
                  <c:v>30162</c:v>
                </c:pt>
                <c:pt idx="673">
                  <c:v>30165</c:v>
                </c:pt>
                <c:pt idx="674">
                  <c:v>30166</c:v>
                </c:pt>
                <c:pt idx="675">
                  <c:v>30167</c:v>
                </c:pt>
                <c:pt idx="676">
                  <c:v>30168</c:v>
                </c:pt>
                <c:pt idx="677">
                  <c:v>30169</c:v>
                </c:pt>
                <c:pt idx="678">
                  <c:v>30172</c:v>
                </c:pt>
                <c:pt idx="679">
                  <c:v>30173</c:v>
                </c:pt>
                <c:pt idx="680">
                  <c:v>30174</c:v>
                </c:pt>
                <c:pt idx="681">
                  <c:v>30175</c:v>
                </c:pt>
                <c:pt idx="682">
                  <c:v>30176</c:v>
                </c:pt>
                <c:pt idx="683">
                  <c:v>30179</c:v>
                </c:pt>
                <c:pt idx="684">
                  <c:v>30180</c:v>
                </c:pt>
                <c:pt idx="685">
                  <c:v>30181</c:v>
                </c:pt>
                <c:pt idx="686">
                  <c:v>30182</c:v>
                </c:pt>
                <c:pt idx="687">
                  <c:v>30183</c:v>
                </c:pt>
                <c:pt idx="688">
                  <c:v>30186</c:v>
                </c:pt>
                <c:pt idx="689">
                  <c:v>30187</c:v>
                </c:pt>
                <c:pt idx="690">
                  <c:v>30188</c:v>
                </c:pt>
                <c:pt idx="691">
                  <c:v>30189</c:v>
                </c:pt>
                <c:pt idx="692">
                  <c:v>30190</c:v>
                </c:pt>
                <c:pt idx="693">
                  <c:v>30193</c:v>
                </c:pt>
                <c:pt idx="694">
                  <c:v>30194</c:v>
                </c:pt>
                <c:pt idx="695">
                  <c:v>30195</c:v>
                </c:pt>
                <c:pt idx="696">
                  <c:v>30196</c:v>
                </c:pt>
                <c:pt idx="697">
                  <c:v>30197</c:v>
                </c:pt>
                <c:pt idx="698">
                  <c:v>30200</c:v>
                </c:pt>
                <c:pt idx="699">
                  <c:v>30201</c:v>
                </c:pt>
                <c:pt idx="700">
                  <c:v>30202</c:v>
                </c:pt>
                <c:pt idx="701">
                  <c:v>30203</c:v>
                </c:pt>
                <c:pt idx="702">
                  <c:v>30204</c:v>
                </c:pt>
                <c:pt idx="703">
                  <c:v>30207</c:v>
                </c:pt>
                <c:pt idx="704">
                  <c:v>30208</c:v>
                </c:pt>
                <c:pt idx="705">
                  <c:v>30209</c:v>
                </c:pt>
                <c:pt idx="706">
                  <c:v>30210</c:v>
                </c:pt>
                <c:pt idx="707">
                  <c:v>30211</c:v>
                </c:pt>
                <c:pt idx="708">
                  <c:v>30214</c:v>
                </c:pt>
                <c:pt idx="709">
                  <c:v>30215</c:v>
                </c:pt>
                <c:pt idx="710">
                  <c:v>30216</c:v>
                </c:pt>
                <c:pt idx="711">
                  <c:v>30217</c:v>
                </c:pt>
                <c:pt idx="712">
                  <c:v>30218</c:v>
                </c:pt>
                <c:pt idx="713">
                  <c:v>30221</c:v>
                </c:pt>
                <c:pt idx="714">
                  <c:v>30222</c:v>
                </c:pt>
                <c:pt idx="715">
                  <c:v>30223</c:v>
                </c:pt>
                <c:pt idx="716">
                  <c:v>30224</c:v>
                </c:pt>
                <c:pt idx="717">
                  <c:v>30225</c:v>
                </c:pt>
                <c:pt idx="718">
                  <c:v>30228</c:v>
                </c:pt>
                <c:pt idx="719">
                  <c:v>30229</c:v>
                </c:pt>
                <c:pt idx="720">
                  <c:v>30230</c:v>
                </c:pt>
                <c:pt idx="721">
                  <c:v>30231</c:v>
                </c:pt>
                <c:pt idx="722">
                  <c:v>30232</c:v>
                </c:pt>
                <c:pt idx="723">
                  <c:v>30235</c:v>
                </c:pt>
                <c:pt idx="724">
                  <c:v>30236</c:v>
                </c:pt>
                <c:pt idx="725">
                  <c:v>30237</c:v>
                </c:pt>
                <c:pt idx="726">
                  <c:v>30238</c:v>
                </c:pt>
                <c:pt idx="727">
                  <c:v>30239</c:v>
                </c:pt>
                <c:pt idx="728">
                  <c:v>30242</c:v>
                </c:pt>
                <c:pt idx="729">
                  <c:v>30243</c:v>
                </c:pt>
                <c:pt idx="730">
                  <c:v>30244</c:v>
                </c:pt>
                <c:pt idx="731">
                  <c:v>30245</c:v>
                </c:pt>
                <c:pt idx="732">
                  <c:v>30246</c:v>
                </c:pt>
                <c:pt idx="733">
                  <c:v>30249</c:v>
                </c:pt>
                <c:pt idx="734">
                  <c:v>30250</c:v>
                </c:pt>
                <c:pt idx="735">
                  <c:v>30251</c:v>
                </c:pt>
                <c:pt idx="736">
                  <c:v>30252</c:v>
                </c:pt>
                <c:pt idx="737">
                  <c:v>30253</c:v>
                </c:pt>
                <c:pt idx="738">
                  <c:v>30256</c:v>
                </c:pt>
                <c:pt idx="739">
                  <c:v>30257</c:v>
                </c:pt>
                <c:pt idx="740">
                  <c:v>30258</c:v>
                </c:pt>
                <c:pt idx="741">
                  <c:v>30259</c:v>
                </c:pt>
                <c:pt idx="742">
                  <c:v>30260</c:v>
                </c:pt>
                <c:pt idx="743">
                  <c:v>30263</c:v>
                </c:pt>
                <c:pt idx="744">
                  <c:v>30264</c:v>
                </c:pt>
                <c:pt idx="745">
                  <c:v>30265</c:v>
                </c:pt>
                <c:pt idx="746">
                  <c:v>30266</c:v>
                </c:pt>
                <c:pt idx="747">
                  <c:v>30267</c:v>
                </c:pt>
                <c:pt idx="748">
                  <c:v>30270</c:v>
                </c:pt>
                <c:pt idx="749">
                  <c:v>30271</c:v>
                </c:pt>
                <c:pt idx="750">
                  <c:v>30272</c:v>
                </c:pt>
                <c:pt idx="751">
                  <c:v>30273</c:v>
                </c:pt>
                <c:pt idx="752">
                  <c:v>30274</c:v>
                </c:pt>
                <c:pt idx="753">
                  <c:v>30277</c:v>
                </c:pt>
                <c:pt idx="754">
                  <c:v>30278</c:v>
                </c:pt>
                <c:pt idx="755">
                  <c:v>30279</c:v>
                </c:pt>
                <c:pt idx="756">
                  <c:v>30280</c:v>
                </c:pt>
                <c:pt idx="757">
                  <c:v>30281</c:v>
                </c:pt>
                <c:pt idx="758">
                  <c:v>30284</c:v>
                </c:pt>
                <c:pt idx="759">
                  <c:v>30285</c:v>
                </c:pt>
                <c:pt idx="760">
                  <c:v>30286</c:v>
                </c:pt>
                <c:pt idx="761">
                  <c:v>30287</c:v>
                </c:pt>
                <c:pt idx="762">
                  <c:v>30288</c:v>
                </c:pt>
                <c:pt idx="763">
                  <c:v>30291</c:v>
                </c:pt>
                <c:pt idx="764">
                  <c:v>30292</c:v>
                </c:pt>
                <c:pt idx="765">
                  <c:v>30293</c:v>
                </c:pt>
                <c:pt idx="766">
                  <c:v>30294</c:v>
                </c:pt>
                <c:pt idx="767">
                  <c:v>30295</c:v>
                </c:pt>
                <c:pt idx="768">
                  <c:v>30298</c:v>
                </c:pt>
                <c:pt idx="769">
                  <c:v>30299</c:v>
                </c:pt>
                <c:pt idx="770">
                  <c:v>30300</c:v>
                </c:pt>
                <c:pt idx="771">
                  <c:v>30301</c:v>
                </c:pt>
                <c:pt idx="772">
                  <c:v>30302</c:v>
                </c:pt>
                <c:pt idx="773">
                  <c:v>30305</c:v>
                </c:pt>
                <c:pt idx="774">
                  <c:v>30306</c:v>
                </c:pt>
                <c:pt idx="775">
                  <c:v>30307</c:v>
                </c:pt>
                <c:pt idx="776">
                  <c:v>30308</c:v>
                </c:pt>
                <c:pt idx="777">
                  <c:v>30309</c:v>
                </c:pt>
                <c:pt idx="778">
                  <c:v>30312</c:v>
                </c:pt>
                <c:pt idx="779">
                  <c:v>30313</c:v>
                </c:pt>
                <c:pt idx="780">
                  <c:v>30314</c:v>
                </c:pt>
                <c:pt idx="781">
                  <c:v>30315</c:v>
                </c:pt>
                <c:pt idx="782">
                  <c:v>30316</c:v>
                </c:pt>
                <c:pt idx="783">
                  <c:v>30319</c:v>
                </c:pt>
                <c:pt idx="784">
                  <c:v>30320</c:v>
                </c:pt>
                <c:pt idx="785">
                  <c:v>30321</c:v>
                </c:pt>
                <c:pt idx="786">
                  <c:v>30322</c:v>
                </c:pt>
                <c:pt idx="787">
                  <c:v>30323</c:v>
                </c:pt>
                <c:pt idx="788">
                  <c:v>30326</c:v>
                </c:pt>
                <c:pt idx="789">
                  <c:v>30327</c:v>
                </c:pt>
                <c:pt idx="790">
                  <c:v>30328</c:v>
                </c:pt>
                <c:pt idx="791">
                  <c:v>30329</c:v>
                </c:pt>
                <c:pt idx="792">
                  <c:v>30330</c:v>
                </c:pt>
                <c:pt idx="793">
                  <c:v>30333</c:v>
                </c:pt>
                <c:pt idx="794">
                  <c:v>30334</c:v>
                </c:pt>
                <c:pt idx="795">
                  <c:v>30335</c:v>
                </c:pt>
                <c:pt idx="796">
                  <c:v>30336</c:v>
                </c:pt>
                <c:pt idx="797">
                  <c:v>30337</c:v>
                </c:pt>
                <c:pt idx="798">
                  <c:v>30340</c:v>
                </c:pt>
                <c:pt idx="799">
                  <c:v>30341</c:v>
                </c:pt>
                <c:pt idx="800">
                  <c:v>30342</c:v>
                </c:pt>
                <c:pt idx="801">
                  <c:v>30343</c:v>
                </c:pt>
                <c:pt idx="802">
                  <c:v>30344</c:v>
                </c:pt>
                <c:pt idx="803">
                  <c:v>30347</c:v>
                </c:pt>
                <c:pt idx="804">
                  <c:v>30348</c:v>
                </c:pt>
                <c:pt idx="805">
                  <c:v>30349</c:v>
                </c:pt>
                <c:pt idx="806">
                  <c:v>30350</c:v>
                </c:pt>
                <c:pt idx="807">
                  <c:v>30351</c:v>
                </c:pt>
                <c:pt idx="808">
                  <c:v>30354</c:v>
                </c:pt>
                <c:pt idx="809">
                  <c:v>30355</c:v>
                </c:pt>
                <c:pt idx="810">
                  <c:v>30356</c:v>
                </c:pt>
                <c:pt idx="811">
                  <c:v>30357</c:v>
                </c:pt>
                <c:pt idx="812">
                  <c:v>30358</c:v>
                </c:pt>
                <c:pt idx="813">
                  <c:v>30361</c:v>
                </c:pt>
                <c:pt idx="814">
                  <c:v>30362</c:v>
                </c:pt>
                <c:pt idx="815">
                  <c:v>30363</c:v>
                </c:pt>
                <c:pt idx="816">
                  <c:v>30364</c:v>
                </c:pt>
                <c:pt idx="817">
                  <c:v>30365</c:v>
                </c:pt>
                <c:pt idx="818">
                  <c:v>30368</c:v>
                </c:pt>
                <c:pt idx="819">
                  <c:v>30369</c:v>
                </c:pt>
                <c:pt idx="820">
                  <c:v>30370</c:v>
                </c:pt>
                <c:pt idx="821">
                  <c:v>30371</c:v>
                </c:pt>
                <c:pt idx="822">
                  <c:v>30372</c:v>
                </c:pt>
                <c:pt idx="823">
                  <c:v>30375</c:v>
                </c:pt>
                <c:pt idx="824">
                  <c:v>30376</c:v>
                </c:pt>
                <c:pt idx="825">
                  <c:v>30377</c:v>
                </c:pt>
                <c:pt idx="826">
                  <c:v>30378</c:v>
                </c:pt>
                <c:pt idx="827">
                  <c:v>30379</c:v>
                </c:pt>
                <c:pt idx="828">
                  <c:v>30382</c:v>
                </c:pt>
                <c:pt idx="829">
                  <c:v>30383</c:v>
                </c:pt>
                <c:pt idx="830">
                  <c:v>30384</c:v>
                </c:pt>
                <c:pt idx="831">
                  <c:v>30385</c:v>
                </c:pt>
                <c:pt idx="832">
                  <c:v>30386</c:v>
                </c:pt>
                <c:pt idx="833">
                  <c:v>30389</c:v>
                </c:pt>
                <c:pt idx="834">
                  <c:v>30390</c:v>
                </c:pt>
                <c:pt idx="835">
                  <c:v>30391</c:v>
                </c:pt>
                <c:pt idx="836">
                  <c:v>30392</c:v>
                </c:pt>
                <c:pt idx="837">
                  <c:v>30393</c:v>
                </c:pt>
                <c:pt idx="838">
                  <c:v>30396</c:v>
                </c:pt>
                <c:pt idx="839">
                  <c:v>30397</c:v>
                </c:pt>
                <c:pt idx="840">
                  <c:v>30398</c:v>
                </c:pt>
                <c:pt idx="841">
                  <c:v>30399</c:v>
                </c:pt>
                <c:pt idx="842">
                  <c:v>30400</c:v>
                </c:pt>
                <c:pt idx="843">
                  <c:v>30403</c:v>
                </c:pt>
                <c:pt idx="844">
                  <c:v>30404</c:v>
                </c:pt>
                <c:pt idx="845">
                  <c:v>30405</c:v>
                </c:pt>
                <c:pt idx="846">
                  <c:v>30406</c:v>
                </c:pt>
                <c:pt idx="847">
                  <c:v>30407</c:v>
                </c:pt>
                <c:pt idx="848">
                  <c:v>30410</c:v>
                </c:pt>
                <c:pt idx="849">
                  <c:v>30411</c:v>
                </c:pt>
                <c:pt idx="850">
                  <c:v>30412</c:v>
                </c:pt>
                <c:pt idx="851">
                  <c:v>30413</c:v>
                </c:pt>
                <c:pt idx="852">
                  <c:v>30414</c:v>
                </c:pt>
                <c:pt idx="853">
                  <c:v>30417</c:v>
                </c:pt>
                <c:pt idx="854">
                  <c:v>30418</c:v>
                </c:pt>
                <c:pt idx="855">
                  <c:v>30419</c:v>
                </c:pt>
                <c:pt idx="856">
                  <c:v>30420</c:v>
                </c:pt>
                <c:pt idx="857">
                  <c:v>30421</c:v>
                </c:pt>
                <c:pt idx="858">
                  <c:v>30424</c:v>
                </c:pt>
                <c:pt idx="859">
                  <c:v>30425</c:v>
                </c:pt>
                <c:pt idx="860">
                  <c:v>30426</c:v>
                </c:pt>
                <c:pt idx="861">
                  <c:v>30427</c:v>
                </c:pt>
                <c:pt idx="862">
                  <c:v>30428</c:v>
                </c:pt>
                <c:pt idx="863">
                  <c:v>30431</c:v>
                </c:pt>
                <c:pt idx="864">
                  <c:v>30432</c:v>
                </c:pt>
                <c:pt idx="865">
                  <c:v>30433</c:v>
                </c:pt>
                <c:pt idx="866">
                  <c:v>30434</c:v>
                </c:pt>
                <c:pt idx="867">
                  <c:v>30435</c:v>
                </c:pt>
                <c:pt idx="868">
                  <c:v>30438</c:v>
                </c:pt>
                <c:pt idx="869">
                  <c:v>30439</c:v>
                </c:pt>
                <c:pt idx="870">
                  <c:v>30440</c:v>
                </c:pt>
                <c:pt idx="871">
                  <c:v>30441</c:v>
                </c:pt>
                <c:pt idx="872">
                  <c:v>30442</c:v>
                </c:pt>
                <c:pt idx="873">
                  <c:v>30445</c:v>
                </c:pt>
                <c:pt idx="874">
                  <c:v>30446</c:v>
                </c:pt>
                <c:pt idx="875">
                  <c:v>30447</c:v>
                </c:pt>
                <c:pt idx="876">
                  <c:v>30448</c:v>
                </c:pt>
                <c:pt idx="877">
                  <c:v>30449</c:v>
                </c:pt>
                <c:pt idx="878">
                  <c:v>30452</c:v>
                </c:pt>
                <c:pt idx="879">
                  <c:v>30453</c:v>
                </c:pt>
                <c:pt idx="880">
                  <c:v>30454</c:v>
                </c:pt>
                <c:pt idx="881">
                  <c:v>30455</c:v>
                </c:pt>
                <c:pt idx="882">
                  <c:v>30456</c:v>
                </c:pt>
                <c:pt idx="883">
                  <c:v>30459</c:v>
                </c:pt>
                <c:pt idx="884">
                  <c:v>30460</c:v>
                </c:pt>
                <c:pt idx="885">
                  <c:v>30461</c:v>
                </c:pt>
                <c:pt idx="886">
                  <c:v>30462</c:v>
                </c:pt>
                <c:pt idx="887">
                  <c:v>30463</c:v>
                </c:pt>
                <c:pt idx="888">
                  <c:v>30466</c:v>
                </c:pt>
                <c:pt idx="889">
                  <c:v>30467</c:v>
                </c:pt>
                <c:pt idx="890">
                  <c:v>30468</c:v>
                </c:pt>
                <c:pt idx="891">
                  <c:v>30469</c:v>
                </c:pt>
                <c:pt idx="892">
                  <c:v>30470</c:v>
                </c:pt>
                <c:pt idx="893">
                  <c:v>30473</c:v>
                </c:pt>
                <c:pt idx="894">
                  <c:v>30474</c:v>
                </c:pt>
                <c:pt idx="895">
                  <c:v>30475</c:v>
                </c:pt>
                <c:pt idx="896">
                  <c:v>30476</c:v>
                </c:pt>
                <c:pt idx="897">
                  <c:v>30477</c:v>
                </c:pt>
                <c:pt idx="898">
                  <c:v>30480</c:v>
                </c:pt>
                <c:pt idx="899">
                  <c:v>30481</c:v>
                </c:pt>
                <c:pt idx="900">
                  <c:v>30482</c:v>
                </c:pt>
                <c:pt idx="901">
                  <c:v>30483</c:v>
                </c:pt>
                <c:pt idx="902">
                  <c:v>30484</c:v>
                </c:pt>
                <c:pt idx="903">
                  <c:v>30487</c:v>
                </c:pt>
                <c:pt idx="904">
                  <c:v>30488</c:v>
                </c:pt>
                <c:pt idx="905">
                  <c:v>30489</c:v>
                </c:pt>
                <c:pt idx="906">
                  <c:v>30490</c:v>
                </c:pt>
                <c:pt idx="907">
                  <c:v>30491</c:v>
                </c:pt>
                <c:pt idx="908">
                  <c:v>30494</c:v>
                </c:pt>
                <c:pt idx="909">
                  <c:v>30495</c:v>
                </c:pt>
                <c:pt idx="910">
                  <c:v>30496</c:v>
                </c:pt>
                <c:pt idx="911">
                  <c:v>30497</c:v>
                </c:pt>
                <c:pt idx="912">
                  <c:v>30498</c:v>
                </c:pt>
                <c:pt idx="913">
                  <c:v>30501</c:v>
                </c:pt>
                <c:pt idx="914">
                  <c:v>30502</c:v>
                </c:pt>
                <c:pt idx="915">
                  <c:v>30503</c:v>
                </c:pt>
                <c:pt idx="916">
                  <c:v>30504</c:v>
                </c:pt>
                <c:pt idx="917">
                  <c:v>30505</c:v>
                </c:pt>
                <c:pt idx="918">
                  <c:v>30508</c:v>
                </c:pt>
                <c:pt idx="919">
                  <c:v>30509</c:v>
                </c:pt>
                <c:pt idx="920">
                  <c:v>30510</c:v>
                </c:pt>
                <c:pt idx="921">
                  <c:v>30511</c:v>
                </c:pt>
                <c:pt idx="922">
                  <c:v>30512</c:v>
                </c:pt>
                <c:pt idx="923">
                  <c:v>30515</c:v>
                </c:pt>
                <c:pt idx="924">
                  <c:v>30516</c:v>
                </c:pt>
                <c:pt idx="925">
                  <c:v>30517</c:v>
                </c:pt>
                <c:pt idx="926">
                  <c:v>30518</c:v>
                </c:pt>
                <c:pt idx="927">
                  <c:v>30519</c:v>
                </c:pt>
                <c:pt idx="928">
                  <c:v>30522</c:v>
                </c:pt>
                <c:pt idx="929">
                  <c:v>30523</c:v>
                </c:pt>
                <c:pt idx="930">
                  <c:v>30524</c:v>
                </c:pt>
                <c:pt idx="931">
                  <c:v>30525</c:v>
                </c:pt>
                <c:pt idx="932">
                  <c:v>30526</c:v>
                </c:pt>
                <c:pt idx="933">
                  <c:v>30529</c:v>
                </c:pt>
                <c:pt idx="934">
                  <c:v>30530</c:v>
                </c:pt>
                <c:pt idx="935">
                  <c:v>30531</c:v>
                </c:pt>
                <c:pt idx="936">
                  <c:v>30532</c:v>
                </c:pt>
                <c:pt idx="937">
                  <c:v>30533</c:v>
                </c:pt>
                <c:pt idx="938">
                  <c:v>30536</c:v>
                </c:pt>
                <c:pt idx="939">
                  <c:v>30537</c:v>
                </c:pt>
                <c:pt idx="940">
                  <c:v>30538</c:v>
                </c:pt>
                <c:pt idx="941">
                  <c:v>30539</c:v>
                </c:pt>
                <c:pt idx="942">
                  <c:v>30540</c:v>
                </c:pt>
                <c:pt idx="943">
                  <c:v>30543</c:v>
                </c:pt>
                <c:pt idx="944">
                  <c:v>30544</c:v>
                </c:pt>
                <c:pt idx="945">
                  <c:v>30545</c:v>
                </c:pt>
                <c:pt idx="946">
                  <c:v>30546</c:v>
                </c:pt>
                <c:pt idx="947">
                  <c:v>30547</c:v>
                </c:pt>
                <c:pt idx="948">
                  <c:v>30550</c:v>
                </c:pt>
                <c:pt idx="949">
                  <c:v>30551</c:v>
                </c:pt>
                <c:pt idx="950">
                  <c:v>30552</c:v>
                </c:pt>
                <c:pt idx="951">
                  <c:v>30553</c:v>
                </c:pt>
                <c:pt idx="952">
                  <c:v>30554</c:v>
                </c:pt>
                <c:pt idx="953">
                  <c:v>30557</c:v>
                </c:pt>
                <c:pt idx="954">
                  <c:v>30558</c:v>
                </c:pt>
                <c:pt idx="955">
                  <c:v>30559</c:v>
                </c:pt>
                <c:pt idx="956">
                  <c:v>30560</c:v>
                </c:pt>
                <c:pt idx="957">
                  <c:v>30561</c:v>
                </c:pt>
                <c:pt idx="958">
                  <c:v>30564</c:v>
                </c:pt>
                <c:pt idx="959">
                  <c:v>30565</c:v>
                </c:pt>
                <c:pt idx="960">
                  <c:v>30566</c:v>
                </c:pt>
                <c:pt idx="961">
                  <c:v>30567</c:v>
                </c:pt>
                <c:pt idx="962">
                  <c:v>30568</c:v>
                </c:pt>
                <c:pt idx="963">
                  <c:v>30571</c:v>
                </c:pt>
                <c:pt idx="964">
                  <c:v>30572</c:v>
                </c:pt>
                <c:pt idx="965">
                  <c:v>30573</c:v>
                </c:pt>
                <c:pt idx="966">
                  <c:v>30574</c:v>
                </c:pt>
                <c:pt idx="967">
                  <c:v>30575</c:v>
                </c:pt>
                <c:pt idx="968">
                  <c:v>30578</c:v>
                </c:pt>
                <c:pt idx="969">
                  <c:v>30579</c:v>
                </c:pt>
                <c:pt idx="970">
                  <c:v>30580</c:v>
                </c:pt>
                <c:pt idx="971">
                  <c:v>30581</c:v>
                </c:pt>
                <c:pt idx="972">
                  <c:v>30582</c:v>
                </c:pt>
                <c:pt idx="973">
                  <c:v>30585</c:v>
                </c:pt>
                <c:pt idx="974">
                  <c:v>30586</c:v>
                </c:pt>
                <c:pt idx="975">
                  <c:v>30587</c:v>
                </c:pt>
                <c:pt idx="976">
                  <c:v>30588</c:v>
                </c:pt>
                <c:pt idx="977">
                  <c:v>30589</c:v>
                </c:pt>
                <c:pt idx="978">
                  <c:v>30592</c:v>
                </c:pt>
                <c:pt idx="979">
                  <c:v>30593</c:v>
                </c:pt>
                <c:pt idx="980">
                  <c:v>30594</c:v>
                </c:pt>
                <c:pt idx="981">
                  <c:v>30595</c:v>
                </c:pt>
                <c:pt idx="982">
                  <c:v>30596</c:v>
                </c:pt>
                <c:pt idx="983">
                  <c:v>30599</c:v>
                </c:pt>
                <c:pt idx="984">
                  <c:v>30600</c:v>
                </c:pt>
                <c:pt idx="985">
                  <c:v>30601</c:v>
                </c:pt>
                <c:pt idx="986">
                  <c:v>30602</c:v>
                </c:pt>
                <c:pt idx="987">
                  <c:v>30603</c:v>
                </c:pt>
                <c:pt idx="988">
                  <c:v>30606</c:v>
                </c:pt>
                <c:pt idx="989">
                  <c:v>30607</c:v>
                </c:pt>
                <c:pt idx="990">
                  <c:v>30608</c:v>
                </c:pt>
                <c:pt idx="991">
                  <c:v>30609</c:v>
                </c:pt>
                <c:pt idx="992">
                  <c:v>30610</c:v>
                </c:pt>
                <c:pt idx="993">
                  <c:v>30613</c:v>
                </c:pt>
                <c:pt idx="994">
                  <c:v>30614</c:v>
                </c:pt>
                <c:pt idx="995">
                  <c:v>30615</c:v>
                </c:pt>
                <c:pt idx="996">
                  <c:v>30616</c:v>
                </c:pt>
                <c:pt idx="997">
                  <c:v>30617</c:v>
                </c:pt>
                <c:pt idx="998">
                  <c:v>30620</c:v>
                </c:pt>
                <c:pt idx="999">
                  <c:v>30621</c:v>
                </c:pt>
                <c:pt idx="1000">
                  <c:v>30622</c:v>
                </c:pt>
                <c:pt idx="1001">
                  <c:v>30623</c:v>
                </c:pt>
                <c:pt idx="1002">
                  <c:v>30624</c:v>
                </c:pt>
                <c:pt idx="1003">
                  <c:v>30627</c:v>
                </c:pt>
                <c:pt idx="1004">
                  <c:v>30628</c:v>
                </c:pt>
                <c:pt idx="1005">
                  <c:v>30629</c:v>
                </c:pt>
                <c:pt idx="1006">
                  <c:v>30630</c:v>
                </c:pt>
                <c:pt idx="1007">
                  <c:v>30631</c:v>
                </c:pt>
                <c:pt idx="1008">
                  <c:v>30634</c:v>
                </c:pt>
                <c:pt idx="1009">
                  <c:v>30635</c:v>
                </c:pt>
                <c:pt idx="1010">
                  <c:v>30636</c:v>
                </c:pt>
                <c:pt idx="1011">
                  <c:v>30637</c:v>
                </c:pt>
                <c:pt idx="1012">
                  <c:v>30638</c:v>
                </c:pt>
                <c:pt idx="1013">
                  <c:v>30641</c:v>
                </c:pt>
                <c:pt idx="1014">
                  <c:v>30642</c:v>
                </c:pt>
                <c:pt idx="1015">
                  <c:v>30643</c:v>
                </c:pt>
                <c:pt idx="1016">
                  <c:v>30644</c:v>
                </c:pt>
                <c:pt idx="1017">
                  <c:v>30645</c:v>
                </c:pt>
                <c:pt idx="1018">
                  <c:v>30648</c:v>
                </c:pt>
                <c:pt idx="1019">
                  <c:v>30649</c:v>
                </c:pt>
                <c:pt idx="1020">
                  <c:v>30650</c:v>
                </c:pt>
                <c:pt idx="1021">
                  <c:v>30651</c:v>
                </c:pt>
                <c:pt idx="1022">
                  <c:v>30652</c:v>
                </c:pt>
                <c:pt idx="1023">
                  <c:v>30655</c:v>
                </c:pt>
                <c:pt idx="1024">
                  <c:v>30656</c:v>
                </c:pt>
                <c:pt idx="1025">
                  <c:v>30657</c:v>
                </c:pt>
                <c:pt idx="1026">
                  <c:v>30658</c:v>
                </c:pt>
                <c:pt idx="1027">
                  <c:v>30659</c:v>
                </c:pt>
                <c:pt idx="1028">
                  <c:v>30662</c:v>
                </c:pt>
                <c:pt idx="1029">
                  <c:v>30663</c:v>
                </c:pt>
                <c:pt idx="1030">
                  <c:v>30664</c:v>
                </c:pt>
                <c:pt idx="1031">
                  <c:v>30665</c:v>
                </c:pt>
                <c:pt idx="1032">
                  <c:v>30666</c:v>
                </c:pt>
                <c:pt idx="1033">
                  <c:v>30669</c:v>
                </c:pt>
                <c:pt idx="1034">
                  <c:v>30670</c:v>
                </c:pt>
                <c:pt idx="1035">
                  <c:v>30671</c:v>
                </c:pt>
                <c:pt idx="1036">
                  <c:v>30672</c:v>
                </c:pt>
                <c:pt idx="1037">
                  <c:v>30673</c:v>
                </c:pt>
                <c:pt idx="1038">
                  <c:v>30676</c:v>
                </c:pt>
                <c:pt idx="1039">
                  <c:v>30677</c:v>
                </c:pt>
                <c:pt idx="1040">
                  <c:v>30678</c:v>
                </c:pt>
                <c:pt idx="1041">
                  <c:v>30679</c:v>
                </c:pt>
                <c:pt idx="1042">
                  <c:v>30680</c:v>
                </c:pt>
                <c:pt idx="1043">
                  <c:v>30683</c:v>
                </c:pt>
                <c:pt idx="1044">
                  <c:v>30684</c:v>
                </c:pt>
                <c:pt idx="1045">
                  <c:v>30685</c:v>
                </c:pt>
                <c:pt idx="1046">
                  <c:v>30686</c:v>
                </c:pt>
                <c:pt idx="1047">
                  <c:v>30687</c:v>
                </c:pt>
                <c:pt idx="1048">
                  <c:v>30690</c:v>
                </c:pt>
                <c:pt idx="1049">
                  <c:v>30691</c:v>
                </c:pt>
                <c:pt idx="1050">
                  <c:v>30692</c:v>
                </c:pt>
                <c:pt idx="1051">
                  <c:v>30693</c:v>
                </c:pt>
                <c:pt idx="1052">
                  <c:v>30694</c:v>
                </c:pt>
                <c:pt idx="1053">
                  <c:v>30697</c:v>
                </c:pt>
                <c:pt idx="1054">
                  <c:v>30698</c:v>
                </c:pt>
                <c:pt idx="1055">
                  <c:v>30699</c:v>
                </c:pt>
                <c:pt idx="1056">
                  <c:v>30700</c:v>
                </c:pt>
                <c:pt idx="1057">
                  <c:v>30701</c:v>
                </c:pt>
                <c:pt idx="1058">
                  <c:v>30704</c:v>
                </c:pt>
                <c:pt idx="1059">
                  <c:v>30705</c:v>
                </c:pt>
                <c:pt idx="1060">
                  <c:v>30706</c:v>
                </c:pt>
                <c:pt idx="1061">
                  <c:v>30707</c:v>
                </c:pt>
                <c:pt idx="1062">
                  <c:v>30708</c:v>
                </c:pt>
                <c:pt idx="1063">
                  <c:v>30711</c:v>
                </c:pt>
                <c:pt idx="1064">
                  <c:v>30712</c:v>
                </c:pt>
                <c:pt idx="1065">
                  <c:v>30713</c:v>
                </c:pt>
                <c:pt idx="1066">
                  <c:v>30714</c:v>
                </c:pt>
                <c:pt idx="1067">
                  <c:v>30715</c:v>
                </c:pt>
                <c:pt idx="1068">
                  <c:v>30718</c:v>
                </c:pt>
                <c:pt idx="1069">
                  <c:v>30719</c:v>
                </c:pt>
                <c:pt idx="1070">
                  <c:v>30720</c:v>
                </c:pt>
                <c:pt idx="1071">
                  <c:v>30721</c:v>
                </c:pt>
                <c:pt idx="1072">
                  <c:v>30722</c:v>
                </c:pt>
                <c:pt idx="1073">
                  <c:v>30725</c:v>
                </c:pt>
                <c:pt idx="1074">
                  <c:v>30726</c:v>
                </c:pt>
                <c:pt idx="1075">
                  <c:v>30727</c:v>
                </c:pt>
                <c:pt idx="1076">
                  <c:v>30728</c:v>
                </c:pt>
                <c:pt idx="1077">
                  <c:v>30729</c:v>
                </c:pt>
                <c:pt idx="1078">
                  <c:v>30732</c:v>
                </c:pt>
                <c:pt idx="1079">
                  <c:v>30733</c:v>
                </c:pt>
                <c:pt idx="1080">
                  <c:v>30734</c:v>
                </c:pt>
                <c:pt idx="1081">
                  <c:v>30735</c:v>
                </c:pt>
                <c:pt idx="1082">
                  <c:v>30736</c:v>
                </c:pt>
                <c:pt idx="1083">
                  <c:v>30739</c:v>
                </c:pt>
                <c:pt idx="1084">
                  <c:v>30740</c:v>
                </c:pt>
                <c:pt idx="1085">
                  <c:v>30741</c:v>
                </c:pt>
                <c:pt idx="1086">
                  <c:v>30742</c:v>
                </c:pt>
                <c:pt idx="1087">
                  <c:v>30743</c:v>
                </c:pt>
                <c:pt idx="1088">
                  <c:v>30746</c:v>
                </c:pt>
                <c:pt idx="1089">
                  <c:v>30747</c:v>
                </c:pt>
                <c:pt idx="1090">
                  <c:v>30748</c:v>
                </c:pt>
                <c:pt idx="1091">
                  <c:v>30749</c:v>
                </c:pt>
                <c:pt idx="1092">
                  <c:v>30750</c:v>
                </c:pt>
                <c:pt idx="1093">
                  <c:v>30753</c:v>
                </c:pt>
                <c:pt idx="1094">
                  <c:v>30754</c:v>
                </c:pt>
                <c:pt idx="1095">
                  <c:v>30755</c:v>
                </c:pt>
                <c:pt idx="1096">
                  <c:v>30756</c:v>
                </c:pt>
                <c:pt idx="1097">
                  <c:v>30757</c:v>
                </c:pt>
                <c:pt idx="1098">
                  <c:v>30760</c:v>
                </c:pt>
                <c:pt idx="1099">
                  <c:v>30761</c:v>
                </c:pt>
                <c:pt idx="1100">
                  <c:v>30762</c:v>
                </c:pt>
                <c:pt idx="1101">
                  <c:v>30763</c:v>
                </c:pt>
                <c:pt idx="1102">
                  <c:v>30764</c:v>
                </c:pt>
                <c:pt idx="1103">
                  <c:v>30767</c:v>
                </c:pt>
                <c:pt idx="1104">
                  <c:v>30768</c:v>
                </c:pt>
                <c:pt idx="1105">
                  <c:v>30769</c:v>
                </c:pt>
                <c:pt idx="1106">
                  <c:v>30770</c:v>
                </c:pt>
                <c:pt idx="1107">
                  <c:v>30771</c:v>
                </c:pt>
                <c:pt idx="1108">
                  <c:v>30774</c:v>
                </c:pt>
                <c:pt idx="1109">
                  <c:v>30775</c:v>
                </c:pt>
                <c:pt idx="1110">
                  <c:v>30776</c:v>
                </c:pt>
                <c:pt idx="1111">
                  <c:v>30777</c:v>
                </c:pt>
                <c:pt idx="1112">
                  <c:v>30778</c:v>
                </c:pt>
                <c:pt idx="1113">
                  <c:v>30781</c:v>
                </c:pt>
                <c:pt idx="1114">
                  <c:v>30782</c:v>
                </c:pt>
                <c:pt idx="1115">
                  <c:v>30783</c:v>
                </c:pt>
                <c:pt idx="1116">
                  <c:v>30784</c:v>
                </c:pt>
                <c:pt idx="1117">
                  <c:v>30785</c:v>
                </c:pt>
                <c:pt idx="1118">
                  <c:v>30788</c:v>
                </c:pt>
                <c:pt idx="1119">
                  <c:v>30789</c:v>
                </c:pt>
                <c:pt idx="1120">
                  <c:v>30790</c:v>
                </c:pt>
                <c:pt idx="1121">
                  <c:v>30791</c:v>
                </c:pt>
                <c:pt idx="1122">
                  <c:v>30792</c:v>
                </c:pt>
                <c:pt idx="1123">
                  <c:v>30795</c:v>
                </c:pt>
                <c:pt idx="1124">
                  <c:v>30796</c:v>
                </c:pt>
                <c:pt idx="1125">
                  <c:v>30797</c:v>
                </c:pt>
                <c:pt idx="1126">
                  <c:v>30798</c:v>
                </c:pt>
                <c:pt idx="1127">
                  <c:v>30799</c:v>
                </c:pt>
                <c:pt idx="1128">
                  <c:v>30802</c:v>
                </c:pt>
                <c:pt idx="1129">
                  <c:v>30803</c:v>
                </c:pt>
                <c:pt idx="1130">
                  <c:v>30804</c:v>
                </c:pt>
                <c:pt idx="1131">
                  <c:v>30805</c:v>
                </c:pt>
                <c:pt idx="1132">
                  <c:v>30806</c:v>
                </c:pt>
                <c:pt idx="1133">
                  <c:v>30809</c:v>
                </c:pt>
                <c:pt idx="1134">
                  <c:v>30810</c:v>
                </c:pt>
                <c:pt idx="1135">
                  <c:v>30811</c:v>
                </c:pt>
                <c:pt idx="1136">
                  <c:v>30812</c:v>
                </c:pt>
                <c:pt idx="1137">
                  <c:v>30813</c:v>
                </c:pt>
                <c:pt idx="1138">
                  <c:v>30816</c:v>
                </c:pt>
                <c:pt idx="1139">
                  <c:v>30817</c:v>
                </c:pt>
                <c:pt idx="1140">
                  <c:v>30818</c:v>
                </c:pt>
                <c:pt idx="1141">
                  <c:v>30819</c:v>
                </c:pt>
                <c:pt idx="1142">
                  <c:v>30820</c:v>
                </c:pt>
                <c:pt idx="1143">
                  <c:v>30823</c:v>
                </c:pt>
                <c:pt idx="1144">
                  <c:v>30824</c:v>
                </c:pt>
                <c:pt idx="1145">
                  <c:v>30825</c:v>
                </c:pt>
                <c:pt idx="1146">
                  <c:v>30826</c:v>
                </c:pt>
                <c:pt idx="1147">
                  <c:v>30827</c:v>
                </c:pt>
                <c:pt idx="1148">
                  <c:v>30830</c:v>
                </c:pt>
                <c:pt idx="1149">
                  <c:v>30831</c:v>
                </c:pt>
                <c:pt idx="1150">
                  <c:v>30832</c:v>
                </c:pt>
                <c:pt idx="1151">
                  <c:v>30833</c:v>
                </c:pt>
                <c:pt idx="1152">
                  <c:v>30834</c:v>
                </c:pt>
                <c:pt idx="1153">
                  <c:v>30837</c:v>
                </c:pt>
                <c:pt idx="1154">
                  <c:v>30838</c:v>
                </c:pt>
                <c:pt idx="1155">
                  <c:v>30839</c:v>
                </c:pt>
                <c:pt idx="1156">
                  <c:v>30840</c:v>
                </c:pt>
                <c:pt idx="1157">
                  <c:v>30841</c:v>
                </c:pt>
                <c:pt idx="1158">
                  <c:v>30844</c:v>
                </c:pt>
                <c:pt idx="1159">
                  <c:v>30845</c:v>
                </c:pt>
                <c:pt idx="1160">
                  <c:v>30846</c:v>
                </c:pt>
                <c:pt idx="1161">
                  <c:v>30847</c:v>
                </c:pt>
                <c:pt idx="1162">
                  <c:v>30848</c:v>
                </c:pt>
                <c:pt idx="1163">
                  <c:v>30851</c:v>
                </c:pt>
                <c:pt idx="1164">
                  <c:v>30852</c:v>
                </c:pt>
                <c:pt idx="1165">
                  <c:v>30853</c:v>
                </c:pt>
                <c:pt idx="1166">
                  <c:v>30854</c:v>
                </c:pt>
                <c:pt idx="1167">
                  <c:v>30855</c:v>
                </c:pt>
                <c:pt idx="1168">
                  <c:v>30858</c:v>
                </c:pt>
                <c:pt idx="1169">
                  <c:v>30859</c:v>
                </c:pt>
                <c:pt idx="1170">
                  <c:v>30860</c:v>
                </c:pt>
                <c:pt idx="1171">
                  <c:v>30861</c:v>
                </c:pt>
                <c:pt idx="1172">
                  <c:v>30862</c:v>
                </c:pt>
                <c:pt idx="1173">
                  <c:v>30865</c:v>
                </c:pt>
                <c:pt idx="1174">
                  <c:v>30866</c:v>
                </c:pt>
                <c:pt idx="1175">
                  <c:v>30867</c:v>
                </c:pt>
                <c:pt idx="1176">
                  <c:v>30868</c:v>
                </c:pt>
                <c:pt idx="1177">
                  <c:v>30869</c:v>
                </c:pt>
                <c:pt idx="1178">
                  <c:v>30872</c:v>
                </c:pt>
                <c:pt idx="1179">
                  <c:v>30873</c:v>
                </c:pt>
                <c:pt idx="1180">
                  <c:v>30874</c:v>
                </c:pt>
                <c:pt idx="1181">
                  <c:v>30875</c:v>
                </c:pt>
                <c:pt idx="1182">
                  <c:v>30876</c:v>
                </c:pt>
                <c:pt idx="1183">
                  <c:v>30879</c:v>
                </c:pt>
                <c:pt idx="1184">
                  <c:v>30880</c:v>
                </c:pt>
                <c:pt idx="1185">
                  <c:v>30881</c:v>
                </c:pt>
                <c:pt idx="1186">
                  <c:v>30882</c:v>
                </c:pt>
                <c:pt idx="1187">
                  <c:v>30883</c:v>
                </c:pt>
                <c:pt idx="1188">
                  <c:v>30886</c:v>
                </c:pt>
                <c:pt idx="1189">
                  <c:v>30887</c:v>
                </c:pt>
                <c:pt idx="1190">
                  <c:v>30888</c:v>
                </c:pt>
                <c:pt idx="1191">
                  <c:v>30889</c:v>
                </c:pt>
                <c:pt idx="1192">
                  <c:v>30890</c:v>
                </c:pt>
                <c:pt idx="1193">
                  <c:v>30893</c:v>
                </c:pt>
                <c:pt idx="1194">
                  <c:v>30894</c:v>
                </c:pt>
                <c:pt idx="1195">
                  <c:v>30895</c:v>
                </c:pt>
                <c:pt idx="1196">
                  <c:v>30896</c:v>
                </c:pt>
                <c:pt idx="1197">
                  <c:v>30897</c:v>
                </c:pt>
                <c:pt idx="1198">
                  <c:v>30900</c:v>
                </c:pt>
                <c:pt idx="1199">
                  <c:v>30901</c:v>
                </c:pt>
                <c:pt idx="1200">
                  <c:v>30902</c:v>
                </c:pt>
                <c:pt idx="1201">
                  <c:v>30903</c:v>
                </c:pt>
                <c:pt idx="1202">
                  <c:v>30904</c:v>
                </c:pt>
                <c:pt idx="1203">
                  <c:v>30907</c:v>
                </c:pt>
                <c:pt idx="1204">
                  <c:v>30908</c:v>
                </c:pt>
                <c:pt idx="1205">
                  <c:v>30909</c:v>
                </c:pt>
                <c:pt idx="1206">
                  <c:v>30910</c:v>
                </c:pt>
                <c:pt idx="1207">
                  <c:v>30911</c:v>
                </c:pt>
                <c:pt idx="1208">
                  <c:v>30914</c:v>
                </c:pt>
                <c:pt idx="1209">
                  <c:v>30915</c:v>
                </c:pt>
                <c:pt idx="1210">
                  <c:v>30916</c:v>
                </c:pt>
                <c:pt idx="1211">
                  <c:v>30917</c:v>
                </c:pt>
                <c:pt idx="1212">
                  <c:v>30918</c:v>
                </c:pt>
                <c:pt idx="1213">
                  <c:v>30921</c:v>
                </c:pt>
                <c:pt idx="1214">
                  <c:v>30922</c:v>
                </c:pt>
                <c:pt idx="1215">
                  <c:v>30923</c:v>
                </c:pt>
                <c:pt idx="1216">
                  <c:v>30924</c:v>
                </c:pt>
                <c:pt idx="1217">
                  <c:v>30925</c:v>
                </c:pt>
                <c:pt idx="1218">
                  <c:v>30928</c:v>
                </c:pt>
                <c:pt idx="1219">
                  <c:v>30929</c:v>
                </c:pt>
                <c:pt idx="1220">
                  <c:v>30930</c:v>
                </c:pt>
                <c:pt idx="1221">
                  <c:v>30931</c:v>
                </c:pt>
                <c:pt idx="1222">
                  <c:v>30932</c:v>
                </c:pt>
                <c:pt idx="1223">
                  <c:v>30935</c:v>
                </c:pt>
                <c:pt idx="1224">
                  <c:v>30936</c:v>
                </c:pt>
                <c:pt idx="1225">
                  <c:v>30937</c:v>
                </c:pt>
                <c:pt idx="1226">
                  <c:v>30938</c:v>
                </c:pt>
                <c:pt idx="1227">
                  <c:v>30939</c:v>
                </c:pt>
                <c:pt idx="1228">
                  <c:v>30942</c:v>
                </c:pt>
                <c:pt idx="1229">
                  <c:v>30943</c:v>
                </c:pt>
                <c:pt idx="1230">
                  <c:v>30944</c:v>
                </c:pt>
                <c:pt idx="1231">
                  <c:v>30945</c:v>
                </c:pt>
                <c:pt idx="1232">
                  <c:v>30946</c:v>
                </c:pt>
                <c:pt idx="1233">
                  <c:v>30949</c:v>
                </c:pt>
                <c:pt idx="1234">
                  <c:v>30950</c:v>
                </c:pt>
                <c:pt idx="1235">
                  <c:v>30951</c:v>
                </c:pt>
                <c:pt idx="1236">
                  <c:v>30952</c:v>
                </c:pt>
                <c:pt idx="1237">
                  <c:v>30953</c:v>
                </c:pt>
                <c:pt idx="1238">
                  <c:v>30956</c:v>
                </c:pt>
                <c:pt idx="1239">
                  <c:v>30957</c:v>
                </c:pt>
                <c:pt idx="1240">
                  <c:v>30958</c:v>
                </c:pt>
                <c:pt idx="1241">
                  <c:v>30959</c:v>
                </c:pt>
                <c:pt idx="1242">
                  <c:v>30960</c:v>
                </c:pt>
                <c:pt idx="1243">
                  <c:v>30963</c:v>
                </c:pt>
                <c:pt idx="1244">
                  <c:v>30964</c:v>
                </c:pt>
                <c:pt idx="1245">
                  <c:v>30965</c:v>
                </c:pt>
                <c:pt idx="1246">
                  <c:v>30966</c:v>
                </c:pt>
                <c:pt idx="1247">
                  <c:v>30967</c:v>
                </c:pt>
                <c:pt idx="1248">
                  <c:v>30970</c:v>
                </c:pt>
                <c:pt idx="1249">
                  <c:v>30971</c:v>
                </c:pt>
                <c:pt idx="1250">
                  <c:v>30972</c:v>
                </c:pt>
                <c:pt idx="1251">
                  <c:v>30973</c:v>
                </c:pt>
                <c:pt idx="1252">
                  <c:v>30974</c:v>
                </c:pt>
                <c:pt idx="1253">
                  <c:v>30977</c:v>
                </c:pt>
                <c:pt idx="1254">
                  <c:v>30978</c:v>
                </c:pt>
                <c:pt idx="1255">
                  <c:v>30979</c:v>
                </c:pt>
                <c:pt idx="1256">
                  <c:v>30980</c:v>
                </c:pt>
                <c:pt idx="1257">
                  <c:v>30981</c:v>
                </c:pt>
                <c:pt idx="1258">
                  <c:v>30984</c:v>
                </c:pt>
                <c:pt idx="1259">
                  <c:v>30985</c:v>
                </c:pt>
                <c:pt idx="1260">
                  <c:v>30986</c:v>
                </c:pt>
                <c:pt idx="1261">
                  <c:v>30987</c:v>
                </c:pt>
                <c:pt idx="1262">
                  <c:v>30988</c:v>
                </c:pt>
                <c:pt idx="1263">
                  <c:v>30991</c:v>
                </c:pt>
                <c:pt idx="1264">
                  <c:v>30992</c:v>
                </c:pt>
                <c:pt idx="1265">
                  <c:v>30993</c:v>
                </c:pt>
                <c:pt idx="1266">
                  <c:v>30994</c:v>
                </c:pt>
                <c:pt idx="1267">
                  <c:v>30995</c:v>
                </c:pt>
                <c:pt idx="1268">
                  <c:v>30998</c:v>
                </c:pt>
                <c:pt idx="1269">
                  <c:v>30999</c:v>
                </c:pt>
                <c:pt idx="1270">
                  <c:v>31000</c:v>
                </c:pt>
                <c:pt idx="1271">
                  <c:v>31001</c:v>
                </c:pt>
                <c:pt idx="1272">
                  <c:v>31002</c:v>
                </c:pt>
                <c:pt idx="1273">
                  <c:v>31005</c:v>
                </c:pt>
                <c:pt idx="1274">
                  <c:v>31006</c:v>
                </c:pt>
                <c:pt idx="1275">
                  <c:v>31007</c:v>
                </c:pt>
                <c:pt idx="1276">
                  <c:v>31008</c:v>
                </c:pt>
                <c:pt idx="1277">
                  <c:v>31009</c:v>
                </c:pt>
                <c:pt idx="1278">
                  <c:v>31012</c:v>
                </c:pt>
                <c:pt idx="1279">
                  <c:v>31013</c:v>
                </c:pt>
                <c:pt idx="1280">
                  <c:v>31014</c:v>
                </c:pt>
                <c:pt idx="1281">
                  <c:v>31015</c:v>
                </c:pt>
                <c:pt idx="1282">
                  <c:v>31016</c:v>
                </c:pt>
                <c:pt idx="1283">
                  <c:v>31019</c:v>
                </c:pt>
                <c:pt idx="1284">
                  <c:v>31020</c:v>
                </c:pt>
                <c:pt idx="1285">
                  <c:v>31021</c:v>
                </c:pt>
                <c:pt idx="1286">
                  <c:v>31022</c:v>
                </c:pt>
                <c:pt idx="1287">
                  <c:v>31023</c:v>
                </c:pt>
                <c:pt idx="1288">
                  <c:v>31026</c:v>
                </c:pt>
                <c:pt idx="1289">
                  <c:v>31027</c:v>
                </c:pt>
                <c:pt idx="1290">
                  <c:v>31028</c:v>
                </c:pt>
                <c:pt idx="1291">
                  <c:v>31029</c:v>
                </c:pt>
                <c:pt idx="1292">
                  <c:v>31030</c:v>
                </c:pt>
                <c:pt idx="1293">
                  <c:v>31033</c:v>
                </c:pt>
                <c:pt idx="1294">
                  <c:v>31034</c:v>
                </c:pt>
                <c:pt idx="1295">
                  <c:v>31035</c:v>
                </c:pt>
                <c:pt idx="1296">
                  <c:v>31036</c:v>
                </c:pt>
                <c:pt idx="1297">
                  <c:v>31037</c:v>
                </c:pt>
                <c:pt idx="1298">
                  <c:v>31040</c:v>
                </c:pt>
                <c:pt idx="1299">
                  <c:v>31041</c:v>
                </c:pt>
                <c:pt idx="1300">
                  <c:v>31042</c:v>
                </c:pt>
                <c:pt idx="1301">
                  <c:v>31043</c:v>
                </c:pt>
                <c:pt idx="1302">
                  <c:v>31044</c:v>
                </c:pt>
                <c:pt idx="1303">
                  <c:v>31047</c:v>
                </c:pt>
                <c:pt idx="1304">
                  <c:v>31048</c:v>
                </c:pt>
                <c:pt idx="1305">
                  <c:v>31049</c:v>
                </c:pt>
                <c:pt idx="1306">
                  <c:v>31050</c:v>
                </c:pt>
                <c:pt idx="1307">
                  <c:v>31051</c:v>
                </c:pt>
                <c:pt idx="1308">
                  <c:v>31054</c:v>
                </c:pt>
                <c:pt idx="1309">
                  <c:v>31055</c:v>
                </c:pt>
                <c:pt idx="1310">
                  <c:v>31056</c:v>
                </c:pt>
                <c:pt idx="1311">
                  <c:v>31057</c:v>
                </c:pt>
                <c:pt idx="1312">
                  <c:v>31058</c:v>
                </c:pt>
                <c:pt idx="1313">
                  <c:v>31061</c:v>
                </c:pt>
                <c:pt idx="1314">
                  <c:v>31062</c:v>
                </c:pt>
                <c:pt idx="1315">
                  <c:v>31063</c:v>
                </c:pt>
                <c:pt idx="1316">
                  <c:v>31064</c:v>
                </c:pt>
                <c:pt idx="1317">
                  <c:v>31065</c:v>
                </c:pt>
                <c:pt idx="1318">
                  <c:v>31068</c:v>
                </c:pt>
                <c:pt idx="1319">
                  <c:v>31069</c:v>
                </c:pt>
                <c:pt idx="1320">
                  <c:v>31070</c:v>
                </c:pt>
                <c:pt idx="1321">
                  <c:v>31071</c:v>
                </c:pt>
                <c:pt idx="1322">
                  <c:v>31072</c:v>
                </c:pt>
                <c:pt idx="1323">
                  <c:v>31075</c:v>
                </c:pt>
                <c:pt idx="1324">
                  <c:v>31076</c:v>
                </c:pt>
                <c:pt idx="1325">
                  <c:v>31077</c:v>
                </c:pt>
                <c:pt idx="1326">
                  <c:v>31078</c:v>
                </c:pt>
                <c:pt idx="1327">
                  <c:v>31079</c:v>
                </c:pt>
                <c:pt idx="1328">
                  <c:v>31082</c:v>
                </c:pt>
                <c:pt idx="1329">
                  <c:v>31083</c:v>
                </c:pt>
                <c:pt idx="1330">
                  <c:v>31084</c:v>
                </c:pt>
                <c:pt idx="1331">
                  <c:v>31085</c:v>
                </c:pt>
                <c:pt idx="1332">
                  <c:v>31086</c:v>
                </c:pt>
                <c:pt idx="1333">
                  <c:v>31089</c:v>
                </c:pt>
                <c:pt idx="1334">
                  <c:v>31090</c:v>
                </c:pt>
                <c:pt idx="1335">
                  <c:v>31091</c:v>
                </c:pt>
                <c:pt idx="1336">
                  <c:v>31092</c:v>
                </c:pt>
                <c:pt idx="1337">
                  <c:v>31093</c:v>
                </c:pt>
                <c:pt idx="1338">
                  <c:v>31096</c:v>
                </c:pt>
                <c:pt idx="1339">
                  <c:v>31097</c:v>
                </c:pt>
                <c:pt idx="1340">
                  <c:v>31098</c:v>
                </c:pt>
                <c:pt idx="1341">
                  <c:v>31099</c:v>
                </c:pt>
                <c:pt idx="1342">
                  <c:v>31100</c:v>
                </c:pt>
                <c:pt idx="1343">
                  <c:v>31103</c:v>
                </c:pt>
                <c:pt idx="1344">
                  <c:v>31104</c:v>
                </c:pt>
                <c:pt idx="1345">
                  <c:v>31105</c:v>
                </c:pt>
                <c:pt idx="1346">
                  <c:v>31106</c:v>
                </c:pt>
                <c:pt idx="1347">
                  <c:v>31107</c:v>
                </c:pt>
                <c:pt idx="1348">
                  <c:v>31110</c:v>
                </c:pt>
                <c:pt idx="1349">
                  <c:v>31111</c:v>
                </c:pt>
                <c:pt idx="1350">
                  <c:v>31112</c:v>
                </c:pt>
                <c:pt idx="1351">
                  <c:v>31113</c:v>
                </c:pt>
                <c:pt idx="1352">
                  <c:v>31114</c:v>
                </c:pt>
                <c:pt idx="1353">
                  <c:v>31117</c:v>
                </c:pt>
                <c:pt idx="1354">
                  <c:v>31118</c:v>
                </c:pt>
                <c:pt idx="1355">
                  <c:v>31119</c:v>
                </c:pt>
                <c:pt idx="1356">
                  <c:v>31120</c:v>
                </c:pt>
                <c:pt idx="1357">
                  <c:v>31121</c:v>
                </c:pt>
                <c:pt idx="1358">
                  <c:v>31124</c:v>
                </c:pt>
                <c:pt idx="1359">
                  <c:v>31125</c:v>
                </c:pt>
                <c:pt idx="1360">
                  <c:v>31126</c:v>
                </c:pt>
                <c:pt idx="1361">
                  <c:v>31127</c:v>
                </c:pt>
                <c:pt idx="1362">
                  <c:v>31128</c:v>
                </c:pt>
                <c:pt idx="1363">
                  <c:v>31131</c:v>
                </c:pt>
                <c:pt idx="1364">
                  <c:v>31132</c:v>
                </c:pt>
                <c:pt idx="1365">
                  <c:v>31133</c:v>
                </c:pt>
                <c:pt idx="1366">
                  <c:v>31134</c:v>
                </c:pt>
                <c:pt idx="1367">
                  <c:v>31135</c:v>
                </c:pt>
                <c:pt idx="1368">
                  <c:v>31138</c:v>
                </c:pt>
                <c:pt idx="1369">
                  <c:v>31139</c:v>
                </c:pt>
                <c:pt idx="1370">
                  <c:v>31140</c:v>
                </c:pt>
                <c:pt idx="1371">
                  <c:v>31141</c:v>
                </c:pt>
                <c:pt idx="1372">
                  <c:v>31142</c:v>
                </c:pt>
                <c:pt idx="1373">
                  <c:v>31145</c:v>
                </c:pt>
                <c:pt idx="1374">
                  <c:v>31146</c:v>
                </c:pt>
                <c:pt idx="1375">
                  <c:v>31147</c:v>
                </c:pt>
                <c:pt idx="1376">
                  <c:v>31148</c:v>
                </c:pt>
                <c:pt idx="1377">
                  <c:v>31149</c:v>
                </c:pt>
                <c:pt idx="1378">
                  <c:v>31152</c:v>
                </c:pt>
                <c:pt idx="1379">
                  <c:v>31153</c:v>
                </c:pt>
                <c:pt idx="1380">
                  <c:v>31154</c:v>
                </c:pt>
                <c:pt idx="1381">
                  <c:v>31155</c:v>
                </c:pt>
                <c:pt idx="1382">
                  <c:v>31156</c:v>
                </c:pt>
                <c:pt idx="1383">
                  <c:v>31159</c:v>
                </c:pt>
                <c:pt idx="1384">
                  <c:v>31160</c:v>
                </c:pt>
                <c:pt idx="1385">
                  <c:v>31161</c:v>
                </c:pt>
                <c:pt idx="1386">
                  <c:v>31162</c:v>
                </c:pt>
                <c:pt idx="1387">
                  <c:v>31163</c:v>
                </c:pt>
                <c:pt idx="1388">
                  <c:v>31166</c:v>
                </c:pt>
                <c:pt idx="1389">
                  <c:v>31167</c:v>
                </c:pt>
                <c:pt idx="1390">
                  <c:v>31168</c:v>
                </c:pt>
                <c:pt idx="1391">
                  <c:v>31169</c:v>
                </c:pt>
                <c:pt idx="1392">
                  <c:v>31170</c:v>
                </c:pt>
                <c:pt idx="1393">
                  <c:v>31173</c:v>
                </c:pt>
                <c:pt idx="1394">
                  <c:v>31174</c:v>
                </c:pt>
                <c:pt idx="1395">
                  <c:v>31175</c:v>
                </c:pt>
                <c:pt idx="1396">
                  <c:v>31176</c:v>
                </c:pt>
                <c:pt idx="1397">
                  <c:v>31177</c:v>
                </c:pt>
                <c:pt idx="1398">
                  <c:v>31180</c:v>
                </c:pt>
                <c:pt idx="1399">
                  <c:v>31181</c:v>
                </c:pt>
                <c:pt idx="1400">
                  <c:v>31182</c:v>
                </c:pt>
                <c:pt idx="1401">
                  <c:v>31183</c:v>
                </c:pt>
                <c:pt idx="1402">
                  <c:v>31184</c:v>
                </c:pt>
                <c:pt idx="1403">
                  <c:v>31187</c:v>
                </c:pt>
                <c:pt idx="1404">
                  <c:v>31188</c:v>
                </c:pt>
                <c:pt idx="1405">
                  <c:v>31189</c:v>
                </c:pt>
                <c:pt idx="1406">
                  <c:v>31190</c:v>
                </c:pt>
                <c:pt idx="1407">
                  <c:v>31191</c:v>
                </c:pt>
                <c:pt idx="1408">
                  <c:v>31194</c:v>
                </c:pt>
                <c:pt idx="1409">
                  <c:v>31195</c:v>
                </c:pt>
                <c:pt idx="1410">
                  <c:v>31196</c:v>
                </c:pt>
                <c:pt idx="1411">
                  <c:v>31197</c:v>
                </c:pt>
                <c:pt idx="1412">
                  <c:v>31198</c:v>
                </c:pt>
                <c:pt idx="1413">
                  <c:v>31201</c:v>
                </c:pt>
                <c:pt idx="1414">
                  <c:v>31202</c:v>
                </c:pt>
                <c:pt idx="1415">
                  <c:v>31203</c:v>
                </c:pt>
                <c:pt idx="1416">
                  <c:v>31204</c:v>
                </c:pt>
                <c:pt idx="1417">
                  <c:v>31205</c:v>
                </c:pt>
                <c:pt idx="1418">
                  <c:v>31208</c:v>
                </c:pt>
                <c:pt idx="1419">
                  <c:v>31209</c:v>
                </c:pt>
                <c:pt idx="1420">
                  <c:v>31210</c:v>
                </c:pt>
                <c:pt idx="1421">
                  <c:v>31211</c:v>
                </c:pt>
                <c:pt idx="1422">
                  <c:v>31212</c:v>
                </c:pt>
                <c:pt idx="1423">
                  <c:v>31215</c:v>
                </c:pt>
                <c:pt idx="1424">
                  <c:v>31216</c:v>
                </c:pt>
                <c:pt idx="1425">
                  <c:v>31217</c:v>
                </c:pt>
                <c:pt idx="1426">
                  <c:v>31218</c:v>
                </c:pt>
                <c:pt idx="1427">
                  <c:v>31219</c:v>
                </c:pt>
                <c:pt idx="1428">
                  <c:v>31222</c:v>
                </c:pt>
                <c:pt idx="1429">
                  <c:v>31223</c:v>
                </c:pt>
                <c:pt idx="1430">
                  <c:v>31224</c:v>
                </c:pt>
                <c:pt idx="1431">
                  <c:v>31225</c:v>
                </c:pt>
                <c:pt idx="1432">
                  <c:v>31226</c:v>
                </c:pt>
                <c:pt idx="1433">
                  <c:v>31229</c:v>
                </c:pt>
                <c:pt idx="1434">
                  <c:v>31230</c:v>
                </c:pt>
                <c:pt idx="1435">
                  <c:v>31231</c:v>
                </c:pt>
                <c:pt idx="1436">
                  <c:v>31232</c:v>
                </c:pt>
                <c:pt idx="1437">
                  <c:v>31233</c:v>
                </c:pt>
                <c:pt idx="1438">
                  <c:v>31236</c:v>
                </c:pt>
                <c:pt idx="1439">
                  <c:v>31237</c:v>
                </c:pt>
                <c:pt idx="1440">
                  <c:v>31238</c:v>
                </c:pt>
                <c:pt idx="1441">
                  <c:v>31239</c:v>
                </c:pt>
                <c:pt idx="1442">
                  <c:v>31240</c:v>
                </c:pt>
                <c:pt idx="1443">
                  <c:v>31243</c:v>
                </c:pt>
                <c:pt idx="1444">
                  <c:v>31244</c:v>
                </c:pt>
                <c:pt idx="1445">
                  <c:v>31245</c:v>
                </c:pt>
                <c:pt idx="1446">
                  <c:v>31246</c:v>
                </c:pt>
                <c:pt idx="1447">
                  <c:v>31247</c:v>
                </c:pt>
                <c:pt idx="1448">
                  <c:v>31250</c:v>
                </c:pt>
                <c:pt idx="1449">
                  <c:v>31251</c:v>
                </c:pt>
                <c:pt idx="1450">
                  <c:v>31252</c:v>
                </c:pt>
                <c:pt idx="1451">
                  <c:v>31253</c:v>
                </c:pt>
                <c:pt idx="1452">
                  <c:v>31254</c:v>
                </c:pt>
                <c:pt idx="1453">
                  <c:v>31257</c:v>
                </c:pt>
                <c:pt idx="1454">
                  <c:v>31258</c:v>
                </c:pt>
                <c:pt idx="1455">
                  <c:v>31259</c:v>
                </c:pt>
                <c:pt idx="1456">
                  <c:v>31260</c:v>
                </c:pt>
                <c:pt idx="1457">
                  <c:v>31261</c:v>
                </c:pt>
                <c:pt idx="1458">
                  <c:v>31264</c:v>
                </c:pt>
                <c:pt idx="1459">
                  <c:v>31265</c:v>
                </c:pt>
                <c:pt idx="1460">
                  <c:v>31266</c:v>
                </c:pt>
                <c:pt idx="1461">
                  <c:v>31267</c:v>
                </c:pt>
                <c:pt idx="1462">
                  <c:v>31268</c:v>
                </c:pt>
                <c:pt idx="1463">
                  <c:v>31271</c:v>
                </c:pt>
                <c:pt idx="1464">
                  <c:v>31272</c:v>
                </c:pt>
                <c:pt idx="1465">
                  <c:v>31273</c:v>
                </c:pt>
                <c:pt idx="1466">
                  <c:v>31274</c:v>
                </c:pt>
                <c:pt idx="1467">
                  <c:v>31275</c:v>
                </c:pt>
                <c:pt idx="1468">
                  <c:v>31278</c:v>
                </c:pt>
                <c:pt idx="1469">
                  <c:v>31279</c:v>
                </c:pt>
                <c:pt idx="1470">
                  <c:v>31280</c:v>
                </c:pt>
                <c:pt idx="1471">
                  <c:v>31281</c:v>
                </c:pt>
                <c:pt idx="1472">
                  <c:v>31282</c:v>
                </c:pt>
                <c:pt idx="1473">
                  <c:v>31285</c:v>
                </c:pt>
                <c:pt idx="1474">
                  <c:v>31286</c:v>
                </c:pt>
                <c:pt idx="1475">
                  <c:v>31287</c:v>
                </c:pt>
                <c:pt idx="1476">
                  <c:v>31288</c:v>
                </c:pt>
                <c:pt idx="1477">
                  <c:v>31289</c:v>
                </c:pt>
                <c:pt idx="1478">
                  <c:v>31292</c:v>
                </c:pt>
                <c:pt idx="1479">
                  <c:v>31293</c:v>
                </c:pt>
                <c:pt idx="1480">
                  <c:v>31294</c:v>
                </c:pt>
                <c:pt idx="1481">
                  <c:v>31295</c:v>
                </c:pt>
                <c:pt idx="1482">
                  <c:v>31296</c:v>
                </c:pt>
                <c:pt idx="1483">
                  <c:v>31299</c:v>
                </c:pt>
                <c:pt idx="1484">
                  <c:v>31300</c:v>
                </c:pt>
                <c:pt idx="1485">
                  <c:v>31301</c:v>
                </c:pt>
                <c:pt idx="1486">
                  <c:v>31302</c:v>
                </c:pt>
                <c:pt idx="1487">
                  <c:v>31303</c:v>
                </c:pt>
                <c:pt idx="1488">
                  <c:v>31306</c:v>
                </c:pt>
                <c:pt idx="1489">
                  <c:v>31307</c:v>
                </c:pt>
                <c:pt idx="1490">
                  <c:v>31308</c:v>
                </c:pt>
                <c:pt idx="1491">
                  <c:v>31309</c:v>
                </c:pt>
                <c:pt idx="1492">
                  <c:v>31310</c:v>
                </c:pt>
                <c:pt idx="1493">
                  <c:v>31313</c:v>
                </c:pt>
                <c:pt idx="1494">
                  <c:v>31314</c:v>
                </c:pt>
                <c:pt idx="1495">
                  <c:v>31315</c:v>
                </c:pt>
                <c:pt idx="1496">
                  <c:v>31316</c:v>
                </c:pt>
                <c:pt idx="1497">
                  <c:v>31317</c:v>
                </c:pt>
                <c:pt idx="1498">
                  <c:v>31320</c:v>
                </c:pt>
                <c:pt idx="1499">
                  <c:v>31321</c:v>
                </c:pt>
                <c:pt idx="1500">
                  <c:v>31322</c:v>
                </c:pt>
                <c:pt idx="1501">
                  <c:v>31323</c:v>
                </c:pt>
                <c:pt idx="1502">
                  <c:v>31324</c:v>
                </c:pt>
                <c:pt idx="1503">
                  <c:v>31327</c:v>
                </c:pt>
                <c:pt idx="1504">
                  <c:v>31328</c:v>
                </c:pt>
                <c:pt idx="1505">
                  <c:v>31329</c:v>
                </c:pt>
                <c:pt idx="1506">
                  <c:v>31330</c:v>
                </c:pt>
                <c:pt idx="1507">
                  <c:v>31331</c:v>
                </c:pt>
                <c:pt idx="1508">
                  <c:v>31334</c:v>
                </c:pt>
                <c:pt idx="1509">
                  <c:v>31335</c:v>
                </c:pt>
                <c:pt idx="1510">
                  <c:v>31336</c:v>
                </c:pt>
                <c:pt idx="1511">
                  <c:v>31337</c:v>
                </c:pt>
                <c:pt idx="1512">
                  <c:v>31338</c:v>
                </c:pt>
                <c:pt idx="1513">
                  <c:v>31341</c:v>
                </c:pt>
                <c:pt idx="1514">
                  <c:v>31342</c:v>
                </c:pt>
                <c:pt idx="1515">
                  <c:v>31343</c:v>
                </c:pt>
                <c:pt idx="1516">
                  <c:v>31344</c:v>
                </c:pt>
                <c:pt idx="1517">
                  <c:v>31345</c:v>
                </c:pt>
                <c:pt idx="1518">
                  <c:v>31348</c:v>
                </c:pt>
                <c:pt idx="1519">
                  <c:v>31349</c:v>
                </c:pt>
                <c:pt idx="1520">
                  <c:v>31350</c:v>
                </c:pt>
                <c:pt idx="1521">
                  <c:v>31351</c:v>
                </c:pt>
                <c:pt idx="1522">
                  <c:v>31352</c:v>
                </c:pt>
                <c:pt idx="1523">
                  <c:v>31355</c:v>
                </c:pt>
                <c:pt idx="1524">
                  <c:v>31356</c:v>
                </c:pt>
                <c:pt idx="1525">
                  <c:v>31357</c:v>
                </c:pt>
                <c:pt idx="1526">
                  <c:v>31358</c:v>
                </c:pt>
                <c:pt idx="1527">
                  <c:v>31359</c:v>
                </c:pt>
                <c:pt idx="1528">
                  <c:v>31362</c:v>
                </c:pt>
                <c:pt idx="1529">
                  <c:v>31363</c:v>
                </c:pt>
                <c:pt idx="1530">
                  <c:v>31364</c:v>
                </c:pt>
                <c:pt idx="1531">
                  <c:v>31365</c:v>
                </c:pt>
                <c:pt idx="1532">
                  <c:v>31366</c:v>
                </c:pt>
                <c:pt idx="1533">
                  <c:v>31369</c:v>
                </c:pt>
                <c:pt idx="1534">
                  <c:v>31370</c:v>
                </c:pt>
                <c:pt idx="1535">
                  <c:v>31371</c:v>
                </c:pt>
                <c:pt idx="1536">
                  <c:v>31372</c:v>
                </c:pt>
                <c:pt idx="1537">
                  <c:v>31373</c:v>
                </c:pt>
                <c:pt idx="1538">
                  <c:v>31376</c:v>
                </c:pt>
                <c:pt idx="1539">
                  <c:v>31377</c:v>
                </c:pt>
                <c:pt idx="1540">
                  <c:v>31378</c:v>
                </c:pt>
                <c:pt idx="1541">
                  <c:v>31379</c:v>
                </c:pt>
                <c:pt idx="1542">
                  <c:v>31380</c:v>
                </c:pt>
                <c:pt idx="1543">
                  <c:v>31383</c:v>
                </c:pt>
                <c:pt idx="1544">
                  <c:v>31384</c:v>
                </c:pt>
                <c:pt idx="1545">
                  <c:v>31385</c:v>
                </c:pt>
                <c:pt idx="1546">
                  <c:v>31386</c:v>
                </c:pt>
                <c:pt idx="1547">
                  <c:v>31387</c:v>
                </c:pt>
                <c:pt idx="1548">
                  <c:v>31390</c:v>
                </c:pt>
                <c:pt idx="1549">
                  <c:v>31391</c:v>
                </c:pt>
                <c:pt idx="1550">
                  <c:v>31392</c:v>
                </c:pt>
                <c:pt idx="1551">
                  <c:v>31393</c:v>
                </c:pt>
                <c:pt idx="1552">
                  <c:v>31394</c:v>
                </c:pt>
                <c:pt idx="1553">
                  <c:v>31397</c:v>
                </c:pt>
                <c:pt idx="1554">
                  <c:v>31398</c:v>
                </c:pt>
                <c:pt idx="1555">
                  <c:v>31399</c:v>
                </c:pt>
                <c:pt idx="1556">
                  <c:v>31400</c:v>
                </c:pt>
                <c:pt idx="1557">
                  <c:v>31401</c:v>
                </c:pt>
                <c:pt idx="1558">
                  <c:v>31404</c:v>
                </c:pt>
                <c:pt idx="1559">
                  <c:v>31405</c:v>
                </c:pt>
                <c:pt idx="1560">
                  <c:v>31406</c:v>
                </c:pt>
                <c:pt idx="1561">
                  <c:v>31407</c:v>
                </c:pt>
                <c:pt idx="1562">
                  <c:v>31408</c:v>
                </c:pt>
                <c:pt idx="1563">
                  <c:v>31411</c:v>
                </c:pt>
                <c:pt idx="1564">
                  <c:v>31412</c:v>
                </c:pt>
                <c:pt idx="1565">
                  <c:v>31413</c:v>
                </c:pt>
                <c:pt idx="1566">
                  <c:v>31414</c:v>
                </c:pt>
                <c:pt idx="1567">
                  <c:v>31415</c:v>
                </c:pt>
                <c:pt idx="1568">
                  <c:v>31418</c:v>
                </c:pt>
                <c:pt idx="1569">
                  <c:v>31419</c:v>
                </c:pt>
                <c:pt idx="1570">
                  <c:v>31420</c:v>
                </c:pt>
                <c:pt idx="1571">
                  <c:v>31421</c:v>
                </c:pt>
                <c:pt idx="1572">
                  <c:v>31422</c:v>
                </c:pt>
                <c:pt idx="1573">
                  <c:v>31425</c:v>
                </c:pt>
                <c:pt idx="1574">
                  <c:v>31426</c:v>
                </c:pt>
                <c:pt idx="1575">
                  <c:v>31427</c:v>
                </c:pt>
                <c:pt idx="1576">
                  <c:v>31428</c:v>
                </c:pt>
                <c:pt idx="1577">
                  <c:v>31429</c:v>
                </c:pt>
                <c:pt idx="1578">
                  <c:v>31432</c:v>
                </c:pt>
                <c:pt idx="1579">
                  <c:v>31433</c:v>
                </c:pt>
                <c:pt idx="1580">
                  <c:v>31434</c:v>
                </c:pt>
                <c:pt idx="1581">
                  <c:v>31435</c:v>
                </c:pt>
                <c:pt idx="1582">
                  <c:v>31436</c:v>
                </c:pt>
                <c:pt idx="1583">
                  <c:v>31439</c:v>
                </c:pt>
                <c:pt idx="1584">
                  <c:v>31440</c:v>
                </c:pt>
                <c:pt idx="1585">
                  <c:v>31441</c:v>
                </c:pt>
                <c:pt idx="1586">
                  <c:v>31442</c:v>
                </c:pt>
                <c:pt idx="1587">
                  <c:v>31443</c:v>
                </c:pt>
                <c:pt idx="1588">
                  <c:v>31446</c:v>
                </c:pt>
                <c:pt idx="1589">
                  <c:v>31447</c:v>
                </c:pt>
                <c:pt idx="1590">
                  <c:v>31448</c:v>
                </c:pt>
                <c:pt idx="1591">
                  <c:v>31449</c:v>
                </c:pt>
                <c:pt idx="1592">
                  <c:v>31450</c:v>
                </c:pt>
                <c:pt idx="1593">
                  <c:v>31453</c:v>
                </c:pt>
                <c:pt idx="1594">
                  <c:v>31454</c:v>
                </c:pt>
                <c:pt idx="1595">
                  <c:v>31455</c:v>
                </c:pt>
                <c:pt idx="1596">
                  <c:v>31456</c:v>
                </c:pt>
                <c:pt idx="1597">
                  <c:v>31457</c:v>
                </c:pt>
                <c:pt idx="1598">
                  <c:v>31460</c:v>
                </c:pt>
                <c:pt idx="1599">
                  <c:v>31461</c:v>
                </c:pt>
                <c:pt idx="1600">
                  <c:v>31462</c:v>
                </c:pt>
                <c:pt idx="1601">
                  <c:v>31463</c:v>
                </c:pt>
                <c:pt idx="1602">
                  <c:v>31464</c:v>
                </c:pt>
                <c:pt idx="1603">
                  <c:v>31467</c:v>
                </c:pt>
                <c:pt idx="1604">
                  <c:v>31468</c:v>
                </c:pt>
                <c:pt idx="1605">
                  <c:v>31469</c:v>
                </c:pt>
                <c:pt idx="1606">
                  <c:v>31470</c:v>
                </c:pt>
                <c:pt idx="1607">
                  <c:v>31471</c:v>
                </c:pt>
                <c:pt idx="1608">
                  <c:v>31474</c:v>
                </c:pt>
                <c:pt idx="1609">
                  <c:v>31475</c:v>
                </c:pt>
                <c:pt idx="1610">
                  <c:v>31476</c:v>
                </c:pt>
                <c:pt idx="1611">
                  <c:v>31477</c:v>
                </c:pt>
                <c:pt idx="1612">
                  <c:v>31478</c:v>
                </c:pt>
                <c:pt idx="1613">
                  <c:v>31481</c:v>
                </c:pt>
                <c:pt idx="1614">
                  <c:v>31482</c:v>
                </c:pt>
                <c:pt idx="1615">
                  <c:v>31483</c:v>
                </c:pt>
                <c:pt idx="1616">
                  <c:v>31484</c:v>
                </c:pt>
                <c:pt idx="1617">
                  <c:v>31485</c:v>
                </c:pt>
                <c:pt idx="1618">
                  <c:v>31488</c:v>
                </c:pt>
                <c:pt idx="1619">
                  <c:v>31489</c:v>
                </c:pt>
                <c:pt idx="1620">
                  <c:v>31490</c:v>
                </c:pt>
                <c:pt idx="1621">
                  <c:v>31491</c:v>
                </c:pt>
                <c:pt idx="1622">
                  <c:v>31492</c:v>
                </c:pt>
                <c:pt idx="1623">
                  <c:v>31495</c:v>
                </c:pt>
                <c:pt idx="1624">
                  <c:v>31496</c:v>
                </c:pt>
                <c:pt idx="1625">
                  <c:v>31497</c:v>
                </c:pt>
                <c:pt idx="1626">
                  <c:v>31498</c:v>
                </c:pt>
                <c:pt idx="1627">
                  <c:v>31499</c:v>
                </c:pt>
                <c:pt idx="1628">
                  <c:v>31502</c:v>
                </c:pt>
                <c:pt idx="1629">
                  <c:v>31503</c:v>
                </c:pt>
                <c:pt idx="1630">
                  <c:v>31504</c:v>
                </c:pt>
                <c:pt idx="1631">
                  <c:v>31505</c:v>
                </c:pt>
                <c:pt idx="1632">
                  <c:v>31506</c:v>
                </c:pt>
                <c:pt idx="1633">
                  <c:v>31509</c:v>
                </c:pt>
                <c:pt idx="1634">
                  <c:v>31510</c:v>
                </c:pt>
                <c:pt idx="1635">
                  <c:v>31511</c:v>
                </c:pt>
                <c:pt idx="1636">
                  <c:v>31512</c:v>
                </c:pt>
                <c:pt idx="1637">
                  <c:v>31513</c:v>
                </c:pt>
                <c:pt idx="1638">
                  <c:v>31516</c:v>
                </c:pt>
                <c:pt idx="1639">
                  <c:v>31517</c:v>
                </c:pt>
                <c:pt idx="1640">
                  <c:v>31518</c:v>
                </c:pt>
                <c:pt idx="1641">
                  <c:v>31519</c:v>
                </c:pt>
                <c:pt idx="1642">
                  <c:v>31520</c:v>
                </c:pt>
                <c:pt idx="1643">
                  <c:v>31523</c:v>
                </c:pt>
                <c:pt idx="1644">
                  <c:v>31524</c:v>
                </c:pt>
                <c:pt idx="1645">
                  <c:v>31525</c:v>
                </c:pt>
                <c:pt idx="1646">
                  <c:v>31526</c:v>
                </c:pt>
                <c:pt idx="1647">
                  <c:v>31527</c:v>
                </c:pt>
                <c:pt idx="1648">
                  <c:v>31530</c:v>
                </c:pt>
                <c:pt idx="1649">
                  <c:v>31531</c:v>
                </c:pt>
                <c:pt idx="1650">
                  <c:v>31532</c:v>
                </c:pt>
                <c:pt idx="1651">
                  <c:v>31533</c:v>
                </c:pt>
                <c:pt idx="1652">
                  <c:v>31534</c:v>
                </c:pt>
                <c:pt idx="1653">
                  <c:v>31537</c:v>
                </c:pt>
                <c:pt idx="1654">
                  <c:v>31538</c:v>
                </c:pt>
                <c:pt idx="1655">
                  <c:v>31539</c:v>
                </c:pt>
                <c:pt idx="1656">
                  <c:v>31540</c:v>
                </c:pt>
                <c:pt idx="1657">
                  <c:v>31541</c:v>
                </c:pt>
                <c:pt idx="1658">
                  <c:v>31544</c:v>
                </c:pt>
                <c:pt idx="1659">
                  <c:v>31545</c:v>
                </c:pt>
                <c:pt idx="1660">
                  <c:v>31546</c:v>
                </c:pt>
                <c:pt idx="1661">
                  <c:v>31547</c:v>
                </c:pt>
                <c:pt idx="1662">
                  <c:v>31548</c:v>
                </c:pt>
                <c:pt idx="1663">
                  <c:v>31551</c:v>
                </c:pt>
                <c:pt idx="1664">
                  <c:v>31552</c:v>
                </c:pt>
                <c:pt idx="1665">
                  <c:v>31553</c:v>
                </c:pt>
                <c:pt idx="1666">
                  <c:v>31554</c:v>
                </c:pt>
                <c:pt idx="1667">
                  <c:v>31555</c:v>
                </c:pt>
                <c:pt idx="1668">
                  <c:v>31558</c:v>
                </c:pt>
                <c:pt idx="1669">
                  <c:v>31559</c:v>
                </c:pt>
                <c:pt idx="1670">
                  <c:v>31560</c:v>
                </c:pt>
                <c:pt idx="1671">
                  <c:v>31561</c:v>
                </c:pt>
                <c:pt idx="1672">
                  <c:v>31562</c:v>
                </c:pt>
                <c:pt idx="1673">
                  <c:v>31565</c:v>
                </c:pt>
                <c:pt idx="1674">
                  <c:v>31566</c:v>
                </c:pt>
                <c:pt idx="1675">
                  <c:v>31567</c:v>
                </c:pt>
                <c:pt idx="1676">
                  <c:v>31568</c:v>
                </c:pt>
                <c:pt idx="1677">
                  <c:v>31569</c:v>
                </c:pt>
                <c:pt idx="1678">
                  <c:v>31572</c:v>
                </c:pt>
                <c:pt idx="1679">
                  <c:v>31573</c:v>
                </c:pt>
                <c:pt idx="1680">
                  <c:v>31574</c:v>
                </c:pt>
                <c:pt idx="1681">
                  <c:v>31575</c:v>
                </c:pt>
                <c:pt idx="1682">
                  <c:v>31576</c:v>
                </c:pt>
                <c:pt idx="1683">
                  <c:v>31579</c:v>
                </c:pt>
                <c:pt idx="1684">
                  <c:v>31580</c:v>
                </c:pt>
                <c:pt idx="1685">
                  <c:v>31581</c:v>
                </c:pt>
                <c:pt idx="1686">
                  <c:v>31582</c:v>
                </c:pt>
                <c:pt idx="1687">
                  <c:v>31583</c:v>
                </c:pt>
                <c:pt idx="1688">
                  <c:v>31586</c:v>
                </c:pt>
                <c:pt idx="1689">
                  <c:v>31587</c:v>
                </c:pt>
                <c:pt idx="1690">
                  <c:v>31588</c:v>
                </c:pt>
                <c:pt idx="1691">
                  <c:v>31589</c:v>
                </c:pt>
                <c:pt idx="1692">
                  <c:v>31590</c:v>
                </c:pt>
                <c:pt idx="1693">
                  <c:v>31593</c:v>
                </c:pt>
                <c:pt idx="1694">
                  <c:v>31594</c:v>
                </c:pt>
                <c:pt idx="1695">
                  <c:v>31595</c:v>
                </c:pt>
                <c:pt idx="1696">
                  <c:v>31596</c:v>
                </c:pt>
                <c:pt idx="1697">
                  <c:v>31597</c:v>
                </c:pt>
                <c:pt idx="1698">
                  <c:v>31600</c:v>
                </c:pt>
                <c:pt idx="1699">
                  <c:v>31601</c:v>
                </c:pt>
                <c:pt idx="1700">
                  <c:v>31602</c:v>
                </c:pt>
                <c:pt idx="1701">
                  <c:v>31603</c:v>
                </c:pt>
                <c:pt idx="1702">
                  <c:v>31604</c:v>
                </c:pt>
                <c:pt idx="1703">
                  <c:v>31607</c:v>
                </c:pt>
                <c:pt idx="1704">
                  <c:v>31608</c:v>
                </c:pt>
                <c:pt idx="1705">
                  <c:v>31609</c:v>
                </c:pt>
                <c:pt idx="1706">
                  <c:v>31610</c:v>
                </c:pt>
                <c:pt idx="1707">
                  <c:v>31611</c:v>
                </c:pt>
                <c:pt idx="1708">
                  <c:v>31614</c:v>
                </c:pt>
                <c:pt idx="1709">
                  <c:v>31615</c:v>
                </c:pt>
                <c:pt idx="1710">
                  <c:v>31616</c:v>
                </c:pt>
                <c:pt idx="1711">
                  <c:v>31617</c:v>
                </c:pt>
                <c:pt idx="1712">
                  <c:v>31618</c:v>
                </c:pt>
                <c:pt idx="1713">
                  <c:v>31621</c:v>
                </c:pt>
                <c:pt idx="1714">
                  <c:v>31622</c:v>
                </c:pt>
                <c:pt idx="1715">
                  <c:v>31623</c:v>
                </c:pt>
                <c:pt idx="1716">
                  <c:v>31624</c:v>
                </c:pt>
                <c:pt idx="1717">
                  <c:v>31625</c:v>
                </c:pt>
                <c:pt idx="1718">
                  <c:v>31628</c:v>
                </c:pt>
                <c:pt idx="1719">
                  <c:v>31629</c:v>
                </c:pt>
                <c:pt idx="1720">
                  <c:v>31630</c:v>
                </c:pt>
                <c:pt idx="1721">
                  <c:v>31631</c:v>
                </c:pt>
                <c:pt idx="1722">
                  <c:v>31632</c:v>
                </c:pt>
                <c:pt idx="1723">
                  <c:v>31635</c:v>
                </c:pt>
                <c:pt idx="1724">
                  <c:v>31636</c:v>
                </c:pt>
                <c:pt idx="1725">
                  <c:v>31637</c:v>
                </c:pt>
                <c:pt idx="1726">
                  <c:v>31638</c:v>
                </c:pt>
                <c:pt idx="1727">
                  <c:v>31639</c:v>
                </c:pt>
                <c:pt idx="1728">
                  <c:v>31642</c:v>
                </c:pt>
                <c:pt idx="1729">
                  <c:v>31643</c:v>
                </c:pt>
                <c:pt idx="1730">
                  <c:v>31644</c:v>
                </c:pt>
                <c:pt idx="1731">
                  <c:v>31645</c:v>
                </c:pt>
                <c:pt idx="1732">
                  <c:v>31646</c:v>
                </c:pt>
                <c:pt idx="1733">
                  <c:v>31649</c:v>
                </c:pt>
                <c:pt idx="1734">
                  <c:v>31650</c:v>
                </c:pt>
                <c:pt idx="1735">
                  <c:v>31651</c:v>
                </c:pt>
                <c:pt idx="1736">
                  <c:v>31652</c:v>
                </c:pt>
                <c:pt idx="1737">
                  <c:v>31653</c:v>
                </c:pt>
                <c:pt idx="1738">
                  <c:v>31656</c:v>
                </c:pt>
                <c:pt idx="1739">
                  <c:v>31657</c:v>
                </c:pt>
                <c:pt idx="1740">
                  <c:v>31658</c:v>
                </c:pt>
                <c:pt idx="1741">
                  <c:v>31659</c:v>
                </c:pt>
                <c:pt idx="1742">
                  <c:v>31660</c:v>
                </c:pt>
                <c:pt idx="1743">
                  <c:v>31663</c:v>
                </c:pt>
                <c:pt idx="1744">
                  <c:v>31664</c:v>
                </c:pt>
                <c:pt idx="1745">
                  <c:v>31665</c:v>
                </c:pt>
                <c:pt idx="1746">
                  <c:v>31666</c:v>
                </c:pt>
                <c:pt idx="1747">
                  <c:v>31667</c:v>
                </c:pt>
                <c:pt idx="1748">
                  <c:v>31670</c:v>
                </c:pt>
                <c:pt idx="1749">
                  <c:v>31671</c:v>
                </c:pt>
                <c:pt idx="1750">
                  <c:v>31672</c:v>
                </c:pt>
                <c:pt idx="1751">
                  <c:v>31673</c:v>
                </c:pt>
                <c:pt idx="1752">
                  <c:v>31674</c:v>
                </c:pt>
                <c:pt idx="1753">
                  <c:v>31677</c:v>
                </c:pt>
                <c:pt idx="1754">
                  <c:v>31678</c:v>
                </c:pt>
                <c:pt idx="1755">
                  <c:v>31679</c:v>
                </c:pt>
                <c:pt idx="1756">
                  <c:v>31680</c:v>
                </c:pt>
                <c:pt idx="1757">
                  <c:v>31681</c:v>
                </c:pt>
                <c:pt idx="1758">
                  <c:v>31684</c:v>
                </c:pt>
                <c:pt idx="1759">
                  <c:v>31685</c:v>
                </c:pt>
                <c:pt idx="1760">
                  <c:v>31686</c:v>
                </c:pt>
                <c:pt idx="1761">
                  <c:v>31687</c:v>
                </c:pt>
                <c:pt idx="1762">
                  <c:v>31688</c:v>
                </c:pt>
                <c:pt idx="1763">
                  <c:v>31691</c:v>
                </c:pt>
                <c:pt idx="1764">
                  <c:v>31692</c:v>
                </c:pt>
                <c:pt idx="1765">
                  <c:v>31693</c:v>
                </c:pt>
                <c:pt idx="1766">
                  <c:v>31694</c:v>
                </c:pt>
                <c:pt idx="1767">
                  <c:v>31695</c:v>
                </c:pt>
                <c:pt idx="1768">
                  <c:v>31698</c:v>
                </c:pt>
                <c:pt idx="1769">
                  <c:v>31699</c:v>
                </c:pt>
                <c:pt idx="1770">
                  <c:v>31700</c:v>
                </c:pt>
                <c:pt idx="1771">
                  <c:v>31701</c:v>
                </c:pt>
                <c:pt idx="1772">
                  <c:v>31702</c:v>
                </c:pt>
                <c:pt idx="1773">
                  <c:v>31705</c:v>
                </c:pt>
                <c:pt idx="1774">
                  <c:v>31706</c:v>
                </c:pt>
                <c:pt idx="1775">
                  <c:v>31707</c:v>
                </c:pt>
                <c:pt idx="1776">
                  <c:v>31708</c:v>
                </c:pt>
                <c:pt idx="1777">
                  <c:v>31709</c:v>
                </c:pt>
                <c:pt idx="1778">
                  <c:v>31712</c:v>
                </c:pt>
                <c:pt idx="1779">
                  <c:v>31713</c:v>
                </c:pt>
                <c:pt idx="1780">
                  <c:v>31714</c:v>
                </c:pt>
                <c:pt idx="1781">
                  <c:v>31715</c:v>
                </c:pt>
                <c:pt idx="1782">
                  <c:v>31716</c:v>
                </c:pt>
                <c:pt idx="1783">
                  <c:v>31719</c:v>
                </c:pt>
                <c:pt idx="1784">
                  <c:v>31720</c:v>
                </c:pt>
                <c:pt idx="1785">
                  <c:v>31721</c:v>
                </c:pt>
                <c:pt idx="1786">
                  <c:v>31722</c:v>
                </c:pt>
                <c:pt idx="1787">
                  <c:v>31723</c:v>
                </c:pt>
                <c:pt idx="1788">
                  <c:v>31726</c:v>
                </c:pt>
                <c:pt idx="1789">
                  <c:v>31727</c:v>
                </c:pt>
                <c:pt idx="1790">
                  <c:v>31728</c:v>
                </c:pt>
                <c:pt idx="1791">
                  <c:v>31729</c:v>
                </c:pt>
                <c:pt idx="1792">
                  <c:v>31730</c:v>
                </c:pt>
                <c:pt idx="1793">
                  <c:v>31733</c:v>
                </c:pt>
                <c:pt idx="1794">
                  <c:v>31734</c:v>
                </c:pt>
                <c:pt idx="1795">
                  <c:v>31735</c:v>
                </c:pt>
                <c:pt idx="1796">
                  <c:v>31736</c:v>
                </c:pt>
                <c:pt idx="1797">
                  <c:v>31737</c:v>
                </c:pt>
                <c:pt idx="1798">
                  <c:v>31740</c:v>
                </c:pt>
                <c:pt idx="1799">
                  <c:v>31741</c:v>
                </c:pt>
                <c:pt idx="1800">
                  <c:v>31742</c:v>
                </c:pt>
                <c:pt idx="1801">
                  <c:v>31743</c:v>
                </c:pt>
                <c:pt idx="1802">
                  <c:v>31744</c:v>
                </c:pt>
                <c:pt idx="1803">
                  <c:v>31747</c:v>
                </c:pt>
                <c:pt idx="1804">
                  <c:v>31748</c:v>
                </c:pt>
                <c:pt idx="1805">
                  <c:v>31749</c:v>
                </c:pt>
                <c:pt idx="1806">
                  <c:v>31750</c:v>
                </c:pt>
                <c:pt idx="1807">
                  <c:v>31751</c:v>
                </c:pt>
                <c:pt idx="1808">
                  <c:v>31754</c:v>
                </c:pt>
                <c:pt idx="1809">
                  <c:v>31755</c:v>
                </c:pt>
                <c:pt idx="1810">
                  <c:v>31756</c:v>
                </c:pt>
                <c:pt idx="1811">
                  <c:v>31757</c:v>
                </c:pt>
                <c:pt idx="1812">
                  <c:v>31758</c:v>
                </c:pt>
                <c:pt idx="1813">
                  <c:v>31761</c:v>
                </c:pt>
                <c:pt idx="1814">
                  <c:v>31762</c:v>
                </c:pt>
                <c:pt idx="1815">
                  <c:v>31763</c:v>
                </c:pt>
                <c:pt idx="1816">
                  <c:v>31764</c:v>
                </c:pt>
                <c:pt idx="1817">
                  <c:v>31765</c:v>
                </c:pt>
                <c:pt idx="1818">
                  <c:v>31768</c:v>
                </c:pt>
                <c:pt idx="1819">
                  <c:v>31769</c:v>
                </c:pt>
                <c:pt idx="1820">
                  <c:v>31770</c:v>
                </c:pt>
                <c:pt idx="1821">
                  <c:v>31771</c:v>
                </c:pt>
                <c:pt idx="1822">
                  <c:v>31772</c:v>
                </c:pt>
                <c:pt idx="1823">
                  <c:v>31775</c:v>
                </c:pt>
                <c:pt idx="1824">
                  <c:v>31776</c:v>
                </c:pt>
                <c:pt idx="1825">
                  <c:v>31777</c:v>
                </c:pt>
                <c:pt idx="1826">
                  <c:v>31778</c:v>
                </c:pt>
                <c:pt idx="1827">
                  <c:v>31779</c:v>
                </c:pt>
                <c:pt idx="1828">
                  <c:v>31782</c:v>
                </c:pt>
                <c:pt idx="1829">
                  <c:v>31783</c:v>
                </c:pt>
                <c:pt idx="1830">
                  <c:v>31784</c:v>
                </c:pt>
                <c:pt idx="1831">
                  <c:v>31785</c:v>
                </c:pt>
                <c:pt idx="1832">
                  <c:v>31786</c:v>
                </c:pt>
                <c:pt idx="1833">
                  <c:v>31789</c:v>
                </c:pt>
                <c:pt idx="1834">
                  <c:v>31790</c:v>
                </c:pt>
                <c:pt idx="1835">
                  <c:v>31791</c:v>
                </c:pt>
                <c:pt idx="1836">
                  <c:v>31792</c:v>
                </c:pt>
                <c:pt idx="1837">
                  <c:v>31793</c:v>
                </c:pt>
                <c:pt idx="1838">
                  <c:v>31796</c:v>
                </c:pt>
                <c:pt idx="1839">
                  <c:v>31797</c:v>
                </c:pt>
                <c:pt idx="1840">
                  <c:v>31798</c:v>
                </c:pt>
                <c:pt idx="1841">
                  <c:v>31799</c:v>
                </c:pt>
                <c:pt idx="1842">
                  <c:v>31800</c:v>
                </c:pt>
                <c:pt idx="1843">
                  <c:v>31803</c:v>
                </c:pt>
                <c:pt idx="1844">
                  <c:v>31804</c:v>
                </c:pt>
                <c:pt idx="1845">
                  <c:v>31805</c:v>
                </c:pt>
                <c:pt idx="1846">
                  <c:v>31806</c:v>
                </c:pt>
                <c:pt idx="1847">
                  <c:v>31807</c:v>
                </c:pt>
                <c:pt idx="1848">
                  <c:v>31810</c:v>
                </c:pt>
                <c:pt idx="1849">
                  <c:v>31811</c:v>
                </c:pt>
                <c:pt idx="1850">
                  <c:v>31812</c:v>
                </c:pt>
                <c:pt idx="1851">
                  <c:v>31813</c:v>
                </c:pt>
                <c:pt idx="1852">
                  <c:v>31814</c:v>
                </c:pt>
                <c:pt idx="1853">
                  <c:v>31817</c:v>
                </c:pt>
                <c:pt idx="1854">
                  <c:v>31818</c:v>
                </c:pt>
                <c:pt idx="1855">
                  <c:v>31819</c:v>
                </c:pt>
                <c:pt idx="1856">
                  <c:v>31820</c:v>
                </c:pt>
                <c:pt idx="1857">
                  <c:v>31821</c:v>
                </c:pt>
                <c:pt idx="1858">
                  <c:v>31824</c:v>
                </c:pt>
                <c:pt idx="1859">
                  <c:v>31825</c:v>
                </c:pt>
                <c:pt idx="1860">
                  <c:v>31826</c:v>
                </c:pt>
                <c:pt idx="1861">
                  <c:v>31827</c:v>
                </c:pt>
                <c:pt idx="1862">
                  <c:v>31828</c:v>
                </c:pt>
                <c:pt idx="1863">
                  <c:v>31831</c:v>
                </c:pt>
                <c:pt idx="1864">
                  <c:v>31832</c:v>
                </c:pt>
                <c:pt idx="1865">
                  <c:v>31833</c:v>
                </c:pt>
                <c:pt idx="1866">
                  <c:v>31834</c:v>
                </c:pt>
                <c:pt idx="1867">
                  <c:v>31835</c:v>
                </c:pt>
                <c:pt idx="1868">
                  <c:v>31838</c:v>
                </c:pt>
                <c:pt idx="1869">
                  <c:v>31839</c:v>
                </c:pt>
                <c:pt idx="1870">
                  <c:v>31840</c:v>
                </c:pt>
                <c:pt idx="1871">
                  <c:v>31841</c:v>
                </c:pt>
                <c:pt idx="1872">
                  <c:v>31842</c:v>
                </c:pt>
                <c:pt idx="1873">
                  <c:v>31845</c:v>
                </c:pt>
                <c:pt idx="1874">
                  <c:v>31846</c:v>
                </c:pt>
                <c:pt idx="1875">
                  <c:v>31847</c:v>
                </c:pt>
                <c:pt idx="1876">
                  <c:v>31848</c:v>
                </c:pt>
                <c:pt idx="1877">
                  <c:v>31849</c:v>
                </c:pt>
                <c:pt idx="1878">
                  <c:v>31852</c:v>
                </c:pt>
                <c:pt idx="1879">
                  <c:v>31853</c:v>
                </c:pt>
                <c:pt idx="1880">
                  <c:v>31854</c:v>
                </c:pt>
                <c:pt idx="1881">
                  <c:v>31855</c:v>
                </c:pt>
                <c:pt idx="1882">
                  <c:v>31856</c:v>
                </c:pt>
                <c:pt idx="1883">
                  <c:v>31859</c:v>
                </c:pt>
                <c:pt idx="1884">
                  <c:v>31860</c:v>
                </c:pt>
                <c:pt idx="1885">
                  <c:v>31861</c:v>
                </c:pt>
                <c:pt idx="1886">
                  <c:v>31862</c:v>
                </c:pt>
                <c:pt idx="1887">
                  <c:v>31863</c:v>
                </c:pt>
                <c:pt idx="1888">
                  <c:v>31866</c:v>
                </c:pt>
                <c:pt idx="1889">
                  <c:v>31867</c:v>
                </c:pt>
                <c:pt idx="1890">
                  <c:v>31868</c:v>
                </c:pt>
                <c:pt idx="1891">
                  <c:v>31869</c:v>
                </c:pt>
                <c:pt idx="1892">
                  <c:v>31870</c:v>
                </c:pt>
                <c:pt idx="1893">
                  <c:v>31873</c:v>
                </c:pt>
                <c:pt idx="1894">
                  <c:v>31874</c:v>
                </c:pt>
                <c:pt idx="1895">
                  <c:v>31875</c:v>
                </c:pt>
                <c:pt idx="1896">
                  <c:v>31876</c:v>
                </c:pt>
                <c:pt idx="1897">
                  <c:v>31877</c:v>
                </c:pt>
                <c:pt idx="1898">
                  <c:v>31880</c:v>
                </c:pt>
                <c:pt idx="1899">
                  <c:v>31881</c:v>
                </c:pt>
                <c:pt idx="1900">
                  <c:v>31882</c:v>
                </c:pt>
                <c:pt idx="1901">
                  <c:v>31883</c:v>
                </c:pt>
                <c:pt idx="1902">
                  <c:v>31884</c:v>
                </c:pt>
                <c:pt idx="1903">
                  <c:v>31887</c:v>
                </c:pt>
                <c:pt idx="1904">
                  <c:v>31888</c:v>
                </c:pt>
                <c:pt idx="1905">
                  <c:v>31889</c:v>
                </c:pt>
                <c:pt idx="1906">
                  <c:v>31890</c:v>
                </c:pt>
                <c:pt idx="1907">
                  <c:v>31891</c:v>
                </c:pt>
                <c:pt idx="1908">
                  <c:v>31894</c:v>
                </c:pt>
                <c:pt idx="1909">
                  <c:v>31895</c:v>
                </c:pt>
                <c:pt idx="1910">
                  <c:v>31896</c:v>
                </c:pt>
                <c:pt idx="1911">
                  <c:v>31897</c:v>
                </c:pt>
                <c:pt idx="1912">
                  <c:v>31898</c:v>
                </c:pt>
                <c:pt idx="1913">
                  <c:v>31901</c:v>
                </c:pt>
                <c:pt idx="1914">
                  <c:v>31902</c:v>
                </c:pt>
                <c:pt idx="1915">
                  <c:v>31903</c:v>
                </c:pt>
                <c:pt idx="1916">
                  <c:v>31904</c:v>
                </c:pt>
                <c:pt idx="1917">
                  <c:v>31905</c:v>
                </c:pt>
                <c:pt idx="1918">
                  <c:v>31908</c:v>
                </c:pt>
                <c:pt idx="1919">
                  <c:v>31909</c:v>
                </c:pt>
                <c:pt idx="1920">
                  <c:v>31910</c:v>
                </c:pt>
                <c:pt idx="1921">
                  <c:v>31911</c:v>
                </c:pt>
                <c:pt idx="1922">
                  <c:v>31912</c:v>
                </c:pt>
                <c:pt idx="1923">
                  <c:v>31915</c:v>
                </c:pt>
                <c:pt idx="1924">
                  <c:v>31916</c:v>
                </c:pt>
                <c:pt idx="1925">
                  <c:v>31917</c:v>
                </c:pt>
                <c:pt idx="1926">
                  <c:v>31918</c:v>
                </c:pt>
                <c:pt idx="1927">
                  <c:v>31919</c:v>
                </c:pt>
                <c:pt idx="1928">
                  <c:v>31922</c:v>
                </c:pt>
                <c:pt idx="1929">
                  <c:v>31923</c:v>
                </c:pt>
                <c:pt idx="1930">
                  <c:v>31924</c:v>
                </c:pt>
                <c:pt idx="1931">
                  <c:v>31925</c:v>
                </c:pt>
                <c:pt idx="1932">
                  <c:v>31926</c:v>
                </c:pt>
                <c:pt idx="1933">
                  <c:v>31929</c:v>
                </c:pt>
                <c:pt idx="1934">
                  <c:v>31930</c:v>
                </c:pt>
                <c:pt idx="1935">
                  <c:v>31931</c:v>
                </c:pt>
                <c:pt idx="1936">
                  <c:v>31932</c:v>
                </c:pt>
                <c:pt idx="1937">
                  <c:v>31933</c:v>
                </c:pt>
                <c:pt idx="1938">
                  <c:v>31936</c:v>
                </c:pt>
                <c:pt idx="1939">
                  <c:v>31937</c:v>
                </c:pt>
                <c:pt idx="1940">
                  <c:v>31938</c:v>
                </c:pt>
                <c:pt idx="1941">
                  <c:v>31939</c:v>
                </c:pt>
                <c:pt idx="1942">
                  <c:v>31940</c:v>
                </c:pt>
                <c:pt idx="1943">
                  <c:v>31943</c:v>
                </c:pt>
                <c:pt idx="1944">
                  <c:v>31944</c:v>
                </c:pt>
                <c:pt idx="1945">
                  <c:v>31945</c:v>
                </c:pt>
                <c:pt idx="1946">
                  <c:v>31946</c:v>
                </c:pt>
                <c:pt idx="1947">
                  <c:v>31947</c:v>
                </c:pt>
                <c:pt idx="1948">
                  <c:v>31950</c:v>
                </c:pt>
                <c:pt idx="1949">
                  <c:v>31951</c:v>
                </c:pt>
                <c:pt idx="1950">
                  <c:v>31952</c:v>
                </c:pt>
                <c:pt idx="1951">
                  <c:v>31953</c:v>
                </c:pt>
                <c:pt idx="1952">
                  <c:v>31954</c:v>
                </c:pt>
                <c:pt idx="1953">
                  <c:v>31957</c:v>
                </c:pt>
                <c:pt idx="1954">
                  <c:v>31958</c:v>
                </c:pt>
                <c:pt idx="1955">
                  <c:v>31959</c:v>
                </c:pt>
                <c:pt idx="1956">
                  <c:v>31960</c:v>
                </c:pt>
                <c:pt idx="1957">
                  <c:v>31961</c:v>
                </c:pt>
                <c:pt idx="1958">
                  <c:v>31964</c:v>
                </c:pt>
                <c:pt idx="1959">
                  <c:v>31965</c:v>
                </c:pt>
                <c:pt idx="1960">
                  <c:v>31966</c:v>
                </c:pt>
                <c:pt idx="1961">
                  <c:v>31967</c:v>
                </c:pt>
                <c:pt idx="1962">
                  <c:v>31968</c:v>
                </c:pt>
                <c:pt idx="1963">
                  <c:v>31971</c:v>
                </c:pt>
                <c:pt idx="1964">
                  <c:v>31972</c:v>
                </c:pt>
                <c:pt idx="1965">
                  <c:v>31973</c:v>
                </c:pt>
                <c:pt idx="1966">
                  <c:v>31974</c:v>
                </c:pt>
                <c:pt idx="1967">
                  <c:v>31975</c:v>
                </c:pt>
                <c:pt idx="1968">
                  <c:v>31978</c:v>
                </c:pt>
                <c:pt idx="1969">
                  <c:v>31979</c:v>
                </c:pt>
                <c:pt idx="1970">
                  <c:v>31980</c:v>
                </c:pt>
                <c:pt idx="1971">
                  <c:v>31981</c:v>
                </c:pt>
                <c:pt idx="1972">
                  <c:v>31982</c:v>
                </c:pt>
                <c:pt idx="1973">
                  <c:v>31985</c:v>
                </c:pt>
                <c:pt idx="1974">
                  <c:v>31986</c:v>
                </c:pt>
                <c:pt idx="1975">
                  <c:v>31987</c:v>
                </c:pt>
                <c:pt idx="1976">
                  <c:v>31988</c:v>
                </c:pt>
                <c:pt idx="1977">
                  <c:v>31989</c:v>
                </c:pt>
                <c:pt idx="1978">
                  <c:v>31992</c:v>
                </c:pt>
                <c:pt idx="1979">
                  <c:v>31993</c:v>
                </c:pt>
                <c:pt idx="1980">
                  <c:v>31994</c:v>
                </c:pt>
                <c:pt idx="1981">
                  <c:v>31995</c:v>
                </c:pt>
                <c:pt idx="1982">
                  <c:v>31996</c:v>
                </c:pt>
                <c:pt idx="1983">
                  <c:v>31999</c:v>
                </c:pt>
                <c:pt idx="1984">
                  <c:v>32000</c:v>
                </c:pt>
                <c:pt idx="1985">
                  <c:v>32001</c:v>
                </c:pt>
                <c:pt idx="1986">
                  <c:v>32002</c:v>
                </c:pt>
                <c:pt idx="1987">
                  <c:v>32003</c:v>
                </c:pt>
                <c:pt idx="1988">
                  <c:v>32006</c:v>
                </c:pt>
                <c:pt idx="1989">
                  <c:v>32007</c:v>
                </c:pt>
                <c:pt idx="1990">
                  <c:v>32008</c:v>
                </c:pt>
                <c:pt idx="1991">
                  <c:v>32009</c:v>
                </c:pt>
                <c:pt idx="1992">
                  <c:v>32010</c:v>
                </c:pt>
                <c:pt idx="1993">
                  <c:v>32013</c:v>
                </c:pt>
                <c:pt idx="1994">
                  <c:v>32014</c:v>
                </c:pt>
                <c:pt idx="1995">
                  <c:v>32015</c:v>
                </c:pt>
                <c:pt idx="1996">
                  <c:v>32016</c:v>
                </c:pt>
                <c:pt idx="1997">
                  <c:v>32017</c:v>
                </c:pt>
                <c:pt idx="1998">
                  <c:v>32020</c:v>
                </c:pt>
                <c:pt idx="1999">
                  <c:v>32021</c:v>
                </c:pt>
                <c:pt idx="2000">
                  <c:v>32022</c:v>
                </c:pt>
                <c:pt idx="2001">
                  <c:v>32023</c:v>
                </c:pt>
                <c:pt idx="2002">
                  <c:v>32024</c:v>
                </c:pt>
                <c:pt idx="2003">
                  <c:v>32027</c:v>
                </c:pt>
                <c:pt idx="2004">
                  <c:v>32028</c:v>
                </c:pt>
                <c:pt idx="2005">
                  <c:v>32029</c:v>
                </c:pt>
                <c:pt idx="2006">
                  <c:v>32030</c:v>
                </c:pt>
                <c:pt idx="2007">
                  <c:v>32031</c:v>
                </c:pt>
                <c:pt idx="2008">
                  <c:v>32034</c:v>
                </c:pt>
                <c:pt idx="2009">
                  <c:v>32035</c:v>
                </c:pt>
                <c:pt idx="2010">
                  <c:v>32036</c:v>
                </c:pt>
                <c:pt idx="2011">
                  <c:v>32037</c:v>
                </c:pt>
                <c:pt idx="2012">
                  <c:v>32038</c:v>
                </c:pt>
                <c:pt idx="2013">
                  <c:v>32041</c:v>
                </c:pt>
                <c:pt idx="2014">
                  <c:v>32042</c:v>
                </c:pt>
                <c:pt idx="2015">
                  <c:v>32043</c:v>
                </c:pt>
                <c:pt idx="2016">
                  <c:v>32044</c:v>
                </c:pt>
                <c:pt idx="2017">
                  <c:v>32045</c:v>
                </c:pt>
                <c:pt idx="2018">
                  <c:v>32048</c:v>
                </c:pt>
                <c:pt idx="2019">
                  <c:v>32049</c:v>
                </c:pt>
                <c:pt idx="2020">
                  <c:v>32050</c:v>
                </c:pt>
                <c:pt idx="2021">
                  <c:v>32051</c:v>
                </c:pt>
                <c:pt idx="2022">
                  <c:v>32052</c:v>
                </c:pt>
                <c:pt idx="2023">
                  <c:v>32055</c:v>
                </c:pt>
                <c:pt idx="2024">
                  <c:v>32056</c:v>
                </c:pt>
                <c:pt idx="2025">
                  <c:v>32057</c:v>
                </c:pt>
                <c:pt idx="2026">
                  <c:v>32058</c:v>
                </c:pt>
                <c:pt idx="2027">
                  <c:v>32059</c:v>
                </c:pt>
                <c:pt idx="2028">
                  <c:v>32062</c:v>
                </c:pt>
                <c:pt idx="2029">
                  <c:v>32063</c:v>
                </c:pt>
                <c:pt idx="2030">
                  <c:v>32064</c:v>
                </c:pt>
                <c:pt idx="2031">
                  <c:v>32065</c:v>
                </c:pt>
                <c:pt idx="2032">
                  <c:v>32066</c:v>
                </c:pt>
                <c:pt idx="2033">
                  <c:v>32069</c:v>
                </c:pt>
                <c:pt idx="2034">
                  <c:v>32070</c:v>
                </c:pt>
                <c:pt idx="2035">
                  <c:v>32071</c:v>
                </c:pt>
                <c:pt idx="2036">
                  <c:v>32072</c:v>
                </c:pt>
                <c:pt idx="2037">
                  <c:v>32073</c:v>
                </c:pt>
                <c:pt idx="2038">
                  <c:v>32076</c:v>
                </c:pt>
                <c:pt idx="2039">
                  <c:v>32077</c:v>
                </c:pt>
                <c:pt idx="2040">
                  <c:v>32078</c:v>
                </c:pt>
                <c:pt idx="2041">
                  <c:v>32079</c:v>
                </c:pt>
                <c:pt idx="2042">
                  <c:v>32080</c:v>
                </c:pt>
                <c:pt idx="2043">
                  <c:v>32083</c:v>
                </c:pt>
                <c:pt idx="2044">
                  <c:v>32084</c:v>
                </c:pt>
                <c:pt idx="2045">
                  <c:v>32085</c:v>
                </c:pt>
                <c:pt idx="2046">
                  <c:v>32086</c:v>
                </c:pt>
                <c:pt idx="2047">
                  <c:v>32087</c:v>
                </c:pt>
                <c:pt idx="2048">
                  <c:v>32090</c:v>
                </c:pt>
                <c:pt idx="2049">
                  <c:v>32091</c:v>
                </c:pt>
                <c:pt idx="2050">
                  <c:v>32092</c:v>
                </c:pt>
                <c:pt idx="2051">
                  <c:v>32093</c:v>
                </c:pt>
                <c:pt idx="2052">
                  <c:v>32094</c:v>
                </c:pt>
                <c:pt idx="2053">
                  <c:v>32097</c:v>
                </c:pt>
                <c:pt idx="2054">
                  <c:v>32098</c:v>
                </c:pt>
                <c:pt idx="2055">
                  <c:v>32099</c:v>
                </c:pt>
                <c:pt idx="2056">
                  <c:v>32100</c:v>
                </c:pt>
                <c:pt idx="2057">
                  <c:v>32101</c:v>
                </c:pt>
                <c:pt idx="2058">
                  <c:v>32104</c:v>
                </c:pt>
                <c:pt idx="2059">
                  <c:v>32105</c:v>
                </c:pt>
                <c:pt idx="2060">
                  <c:v>32106</c:v>
                </c:pt>
                <c:pt idx="2061">
                  <c:v>32107</c:v>
                </c:pt>
                <c:pt idx="2062">
                  <c:v>32108</c:v>
                </c:pt>
                <c:pt idx="2063">
                  <c:v>32111</c:v>
                </c:pt>
                <c:pt idx="2064">
                  <c:v>32112</c:v>
                </c:pt>
                <c:pt idx="2065">
                  <c:v>32113</c:v>
                </c:pt>
                <c:pt idx="2066">
                  <c:v>32114</c:v>
                </c:pt>
                <c:pt idx="2067">
                  <c:v>32115</c:v>
                </c:pt>
                <c:pt idx="2068">
                  <c:v>32118</c:v>
                </c:pt>
                <c:pt idx="2069">
                  <c:v>32119</c:v>
                </c:pt>
                <c:pt idx="2070">
                  <c:v>32120</c:v>
                </c:pt>
                <c:pt idx="2071">
                  <c:v>32121</c:v>
                </c:pt>
                <c:pt idx="2072">
                  <c:v>32122</c:v>
                </c:pt>
                <c:pt idx="2073">
                  <c:v>32125</c:v>
                </c:pt>
                <c:pt idx="2074">
                  <c:v>32126</c:v>
                </c:pt>
                <c:pt idx="2075">
                  <c:v>32127</c:v>
                </c:pt>
                <c:pt idx="2076">
                  <c:v>32128</c:v>
                </c:pt>
                <c:pt idx="2077">
                  <c:v>32129</c:v>
                </c:pt>
                <c:pt idx="2078">
                  <c:v>32132</c:v>
                </c:pt>
                <c:pt idx="2079">
                  <c:v>32133</c:v>
                </c:pt>
                <c:pt idx="2080">
                  <c:v>32134</c:v>
                </c:pt>
                <c:pt idx="2081">
                  <c:v>32135</c:v>
                </c:pt>
                <c:pt idx="2082">
                  <c:v>32136</c:v>
                </c:pt>
                <c:pt idx="2083">
                  <c:v>32139</c:v>
                </c:pt>
                <c:pt idx="2084">
                  <c:v>32140</c:v>
                </c:pt>
                <c:pt idx="2085">
                  <c:v>32141</c:v>
                </c:pt>
                <c:pt idx="2086">
                  <c:v>32142</c:v>
                </c:pt>
                <c:pt idx="2087">
                  <c:v>32143</c:v>
                </c:pt>
                <c:pt idx="2088">
                  <c:v>32146</c:v>
                </c:pt>
                <c:pt idx="2089">
                  <c:v>32147</c:v>
                </c:pt>
                <c:pt idx="2090">
                  <c:v>32148</c:v>
                </c:pt>
                <c:pt idx="2091">
                  <c:v>32149</c:v>
                </c:pt>
                <c:pt idx="2092">
                  <c:v>32150</c:v>
                </c:pt>
                <c:pt idx="2093">
                  <c:v>32153</c:v>
                </c:pt>
                <c:pt idx="2094">
                  <c:v>32154</c:v>
                </c:pt>
                <c:pt idx="2095">
                  <c:v>32155</c:v>
                </c:pt>
                <c:pt idx="2096">
                  <c:v>32156</c:v>
                </c:pt>
                <c:pt idx="2097">
                  <c:v>32157</c:v>
                </c:pt>
                <c:pt idx="2098">
                  <c:v>32160</c:v>
                </c:pt>
                <c:pt idx="2099">
                  <c:v>32161</c:v>
                </c:pt>
                <c:pt idx="2100">
                  <c:v>32162</c:v>
                </c:pt>
                <c:pt idx="2101">
                  <c:v>32163</c:v>
                </c:pt>
                <c:pt idx="2102">
                  <c:v>32164</c:v>
                </c:pt>
                <c:pt idx="2103">
                  <c:v>32167</c:v>
                </c:pt>
                <c:pt idx="2104">
                  <c:v>32168</c:v>
                </c:pt>
                <c:pt idx="2105">
                  <c:v>32169</c:v>
                </c:pt>
                <c:pt idx="2106">
                  <c:v>32170</c:v>
                </c:pt>
                <c:pt idx="2107">
                  <c:v>32171</c:v>
                </c:pt>
                <c:pt idx="2108">
                  <c:v>32174</c:v>
                </c:pt>
                <c:pt idx="2109">
                  <c:v>32175</c:v>
                </c:pt>
                <c:pt idx="2110">
                  <c:v>32176</c:v>
                </c:pt>
                <c:pt idx="2111">
                  <c:v>32177</c:v>
                </c:pt>
                <c:pt idx="2112">
                  <c:v>32178</c:v>
                </c:pt>
                <c:pt idx="2113">
                  <c:v>32181</c:v>
                </c:pt>
                <c:pt idx="2114">
                  <c:v>32182</c:v>
                </c:pt>
                <c:pt idx="2115">
                  <c:v>32183</c:v>
                </c:pt>
                <c:pt idx="2116">
                  <c:v>32184</c:v>
                </c:pt>
                <c:pt idx="2117">
                  <c:v>32185</c:v>
                </c:pt>
                <c:pt idx="2118">
                  <c:v>32188</c:v>
                </c:pt>
                <c:pt idx="2119">
                  <c:v>32189</c:v>
                </c:pt>
                <c:pt idx="2120">
                  <c:v>32190</c:v>
                </c:pt>
                <c:pt idx="2121">
                  <c:v>32191</c:v>
                </c:pt>
                <c:pt idx="2122">
                  <c:v>32192</c:v>
                </c:pt>
                <c:pt idx="2123">
                  <c:v>32195</c:v>
                </c:pt>
                <c:pt idx="2124">
                  <c:v>32196</c:v>
                </c:pt>
                <c:pt idx="2125">
                  <c:v>32197</c:v>
                </c:pt>
                <c:pt idx="2126">
                  <c:v>32198</c:v>
                </c:pt>
                <c:pt idx="2127">
                  <c:v>32199</c:v>
                </c:pt>
                <c:pt idx="2128">
                  <c:v>32202</c:v>
                </c:pt>
                <c:pt idx="2129">
                  <c:v>32203</c:v>
                </c:pt>
                <c:pt idx="2130">
                  <c:v>32204</c:v>
                </c:pt>
                <c:pt idx="2131">
                  <c:v>32205</c:v>
                </c:pt>
                <c:pt idx="2132">
                  <c:v>32206</c:v>
                </c:pt>
                <c:pt idx="2133">
                  <c:v>32209</c:v>
                </c:pt>
                <c:pt idx="2134">
                  <c:v>32210</c:v>
                </c:pt>
                <c:pt idx="2135">
                  <c:v>32211</c:v>
                </c:pt>
                <c:pt idx="2136">
                  <c:v>32212</c:v>
                </c:pt>
                <c:pt idx="2137">
                  <c:v>32213</c:v>
                </c:pt>
                <c:pt idx="2138">
                  <c:v>32216</c:v>
                </c:pt>
                <c:pt idx="2139">
                  <c:v>32217</c:v>
                </c:pt>
                <c:pt idx="2140">
                  <c:v>32218</c:v>
                </c:pt>
                <c:pt idx="2141">
                  <c:v>32219</c:v>
                </c:pt>
                <c:pt idx="2142">
                  <c:v>32220</c:v>
                </c:pt>
                <c:pt idx="2143">
                  <c:v>32223</c:v>
                </c:pt>
                <c:pt idx="2144">
                  <c:v>32224</c:v>
                </c:pt>
                <c:pt idx="2145">
                  <c:v>32225</c:v>
                </c:pt>
                <c:pt idx="2146">
                  <c:v>32226</c:v>
                </c:pt>
                <c:pt idx="2147">
                  <c:v>32227</c:v>
                </c:pt>
                <c:pt idx="2148">
                  <c:v>32230</c:v>
                </c:pt>
                <c:pt idx="2149">
                  <c:v>32231</c:v>
                </c:pt>
                <c:pt idx="2150">
                  <c:v>32232</c:v>
                </c:pt>
                <c:pt idx="2151">
                  <c:v>32233</c:v>
                </c:pt>
                <c:pt idx="2152">
                  <c:v>32234</c:v>
                </c:pt>
                <c:pt idx="2153">
                  <c:v>32237</c:v>
                </c:pt>
                <c:pt idx="2154">
                  <c:v>32238</c:v>
                </c:pt>
                <c:pt idx="2155">
                  <c:v>32239</c:v>
                </c:pt>
                <c:pt idx="2156">
                  <c:v>32240</c:v>
                </c:pt>
                <c:pt idx="2157">
                  <c:v>32241</c:v>
                </c:pt>
                <c:pt idx="2158">
                  <c:v>32244</c:v>
                </c:pt>
                <c:pt idx="2159">
                  <c:v>32245</c:v>
                </c:pt>
                <c:pt idx="2160">
                  <c:v>32246</c:v>
                </c:pt>
                <c:pt idx="2161">
                  <c:v>32247</c:v>
                </c:pt>
                <c:pt idx="2162">
                  <c:v>32248</c:v>
                </c:pt>
                <c:pt idx="2163">
                  <c:v>32251</c:v>
                </c:pt>
                <c:pt idx="2164">
                  <c:v>32252</c:v>
                </c:pt>
                <c:pt idx="2165">
                  <c:v>32253</c:v>
                </c:pt>
                <c:pt idx="2166">
                  <c:v>32254</c:v>
                </c:pt>
                <c:pt idx="2167">
                  <c:v>32255</c:v>
                </c:pt>
                <c:pt idx="2168">
                  <c:v>32258</c:v>
                </c:pt>
                <c:pt idx="2169">
                  <c:v>32259</c:v>
                </c:pt>
                <c:pt idx="2170">
                  <c:v>32260</c:v>
                </c:pt>
                <c:pt idx="2171">
                  <c:v>32261</c:v>
                </c:pt>
                <c:pt idx="2172">
                  <c:v>32262</c:v>
                </c:pt>
                <c:pt idx="2173">
                  <c:v>32265</c:v>
                </c:pt>
                <c:pt idx="2174">
                  <c:v>32266</c:v>
                </c:pt>
                <c:pt idx="2175">
                  <c:v>32267</c:v>
                </c:pt>
                <c:pt idx="2176">
                  <c:v>32268</c:v>
                </c:pt>
                <c:pt idx="2177">
                  <c:v>32269</c:v>
                </c:pt>
                <c:pt idx="2178">
                  <c:v>32272</c:v>
                </c:pt>
                <c:pt idx="2179">
                  <c:v>32273</c:v>
                </c:pt>
                <c:pt idx="2180">
                  <c:v>32274</c:v>
                </c:pt>
                <c:pt idx="2181">
                  <c:v>32275</c:v>
                </c:pt>
                <c:pt idx="2182">
                  <c:v>32276</c:v>
                </c:pt>
                <c:pt idx="2183">
                  <c:v>32279</c:v>
                </c:pt>
                <c:pt idx="2184">
                  <c:v>32280</c:v>
                </c:pt>
                <c:pt idx="2185">
                  <c:v>32281</c:v>
                </c:pt>
                <c:pt idx="2186">
                  <c:v>32282</c:v>
                </c:pt>
                <c:pt idx="2187">
                  <c:v>32283</c:v>
                </c:pt>
                <c:pt idx="2188">
                  <c:v>32286</c:v>
                </c:pt>
                <c:pt idx="2189">
                  <c:v>32287</c:v>
                </c:pt>
                <c:pt idx="2190">
                  <c:v>32288</c:v>
                </c:pt>
                <c:pt idx="2191">
                  <c:v>32289</c:v>
                </c:pt>
                <c:pt idx="2192">
                  <c:v>32290</c:v>
                </c:pt>
                <c:pt idx="2193">
                  <c:v>32293</c:v>
                </c:pt>
                <c:pt idx="2194">
                  <c:v>32294</c:v>
                </c:pt>
                <c:pt idx="2195">
                  <c:v>32295</c:v>
                </c:pt>
                <c:pt idx="2196">
                  <c:v>32296</c:v>
                </c:pt>
                <c:pt idx="2197">
                  <c:v>32297</c:v>
                </c:pt>
                <c:pt idx="2198">
                  <c:v>32300</c:v>
                </c:pt>
                <c:pt idx="2199">
                  <c:v>32301</c:v>
                </c:pt>
                <c:pt idx="2200">
                  <c:v>32302</c:v>
                </c:pt>
                <c:pt idx="2201">
                  <c:v>32303</c:v>
                </c:pt>
                <c:pt idx="2202">
                  <c:v>32304</c:v>
                </c:pt>
                <c:pt idx="2203">
                  <c:v>32307</c:v>
                </c:pt>
                <c:pt idx="2204">
                  <c:v>32308</c:v>
                </c:pt>
                <c:pt idx="2205">
                  <c:v>32309</c:v>
                </c:pt>
                <c:pt idx="2206">
                  <c:v>32310</c:v>
                </c:pt>
                <c:pt idx="2207">
                  <c:v>32311</c:v>
                </c:pt>
                <c:pt idx="2208">
                  <c:v>32314</c:v>
                </c:pt>
                <c:pt idx="2209">
                  <c:v>32315</c:v>
                </c:pt>
                <c:pt idx="2210">
                  <c:v>32316</c:v>
                </c:pt>
                <c:pt idx="2211">
                  <c:v>32317</c:v>
                </c:pt>
                <c:pt idx="2212">
                  <c:v>32318</c:v>
                </c:pt>
                <c:pt idx="2213">
                  <c:v>32321</c:v>
                </c:pt>
                <c:pt idx="2214">
                  <c:v>32322</c:v>
                </c:pt>
                <c:pt idx="2215">
                  <c:v>32323</c:v>
                </c:pt>
                <c:pt idx="2216">
                  <c:v>32324</c:v>
                </c:pt>
                <c:pt idx="2217">
                  <c:v>32325</c:v>
                </c:pt>
                <c:pt idx="2218">
                  <c:v>32328</c:v>
                </c:pt>
                <c:pt idx="2219">
                  <c:v>32329</c:v>
                </c:pt>
                <c:pt idx="2220">
                  <c:v>32330</c:v>
                </c:pt>
                <c:pt idx="2221">
                  <c:v>32331</c:v>
                </c:pt>
                <c:pt idx="2222">
                  <c:v>32332</c:v>
                </c:pt>
                <c:pt idx="2223">
                  <c:v>32335</c:v>
                </c:pt>
                <c:pt idx="2224">
                  <c:v>32336</c:v>
                </c:pt>
                <c:pt idx="2225">
                  <c:v>32337</c:v>
                </c:pt>
                <c:pt idx="2226">
                  <c:v>32338</c:v>
                </c:pt>
                <c:pt idx="2227">
                  <c:v>32339</c:v>
                </c:pt>
                <c:pt idx="2228">
                  <c:v>32342</c:v>
                </c:pt>
                <c:pt idx="2229">
                  <c:v>32343</c:v>
                </c:pt>
                <c:pt idx="2230">
                  <c:v>32344</c:v>
                </c:pt>
                <c:pt idx="2231">
                  <c:v>32345</c:v>
                </c:pt>
                <c:pt idx="2232">
                  <c:v>32346</c:v>
                </c:pt>
                <c:pt idx="2233">
                  <c:v>32349</c:v>
                </c:pt>
                <c:pt idx="2234">
                  <c:v>32350</c:v>
                </c:pt>
                <c:pt idx="2235">
                  <c:v>32351</c:v>
                </c:pt>
                <c:pt idx="2236">
                  <c:v>32352</c:v>
                </c:pt>
                <c:pt idx="2237">
                  <c:v>32353</c:v>
                </c:pt>
                <c:pt idx="2238">
                  <c:v>32356</c:v>
                </c:pt>
                <c:pt idx="2239">
                  <c:v>32357</c:v>
                </c:pt>
                <c:pt idx="2240">
                  <c:v>32358</c:v>
                </c:pt>
                <c:pt idx="2241">
                  <c:v>32359</c:v>
                </c:pt>
                <c:pt idx="2242">
                  <c:v>32360</c:v>
                </c:pt>
                <c:pt idx="2243">
                  <c:v>32363</c:v>
                </c:pt>
                <c:pt idx="2244">
                  <c:v>32364</c:v>
                </c:pt>
                <c:pt idx="2245">
                  <c:v>32365</c:v>
                </c:pt>
                <c:pt idx="2246">
                  <c:v>32366</c:v>
                </c:pt>
                <c:pt idx="2247">
                  <c:v>32367</c:v>
                </c:pt>
                <c:pt idx="2248">
                  <c:v>32370</c:v>
                </c:pt>
                <c:pt idx="2249">
                  <c:v>32371</c:v>
                </c:pt>
                <c:pt idx="2250">
                  <c:v>32372</c:v>
                </c:pt>
                <c:pt idx="2251">
                  <c:v>32373</c:v>
                </c:pt>
                <c:pt idx="2252">
                  <c:v>32374</c:v>
                </c:pt>
                <c:pt idx="2253">
                  <c:v>32377</c:v>
                </c:pt>
                <c:pt idx="2254">
                  <c:v>32378</c:v>
                </c:pt>
                <c:pt idx="2255">
                  <c:v>32379</c:v>
                </c:pt>
                <c:pt idx="2256">
                  <c:v>32380</c:v>
                </c:pt>
                <c:pt idx="2257">
                  <c:v>32381</c:v>
                </c:pt>
                <c:pt idx="2258">
                  <c:v>32384</c:v>
                </c:pt>
                <c:pt idx="2259">
                  <c:v>32385</c:v>
                </c:pt>
                <c:pt idx="2260">
                  <c:v>32386</c:v>
                </c:pt>
                <c:pt idx="2261">
                  <c:v>32387</c:v>
                </c:pt>
                <c:pt idx="2262">
                  <c:v>32388</c:v>
                </c:pt>
                <c:pt idx="2263">
                  <c:v>32391</c:v>
                </c:pt>
                <c:pt idx="2264">
                  <c:v>32392</c:v>
                </c:pt>
                <c:pt idx="2265">
                  <c:v>32393</c:v>
                </c:pt>
                <c:pt idx="2266">
                  <c:v>32394</c:v>
                </c:pt>
                <c:pt idx="2267">
                  <c:v>32395</c:v>
                </c:pt>
                <c:pt idx="2268">
                  <c:v>32398</c:v>
                </c:pt>
                <c:pt idx="2269">
                  <c:v>32399</c:v>
                </c:pt>
                <c:pt idx="2270">
                  <c:v>32400</c:v>
                </c:pt>
                <c:pt idx="2271">
                  <c:v>32401</c:v>
                </c:pt>
                <c:pt idx="2272">
                  <c:v>32402</c:v>
                </c:pt>
                <c:pt idx="2273">
                  <c:v>32405</c:v>
                </c:pt>
                <c:pt idx="2274">
                  <c:v>32406</c:v>
                </c:pt>
                <c:pt idx="2275">
                  <c:v>32407</c:v>
                </c:pt>
                <c:pt idx="2276">
                  <c:v>32408</c:v>
                </c:pt>
                <c:pt idx="2277">
                  <c:v>32409</c:v>
                </c:pt>
                <c:pt idx="2278">
                  <c:v>32412</c:v>
                </c:pt>
                <c:pt idx="2279">
                  <c:v>32413</c:v>
                </c:pt>
                <c:pt idx="2280">
                  <c:v>32414</c:v>
                </c:pt>
                <c:pt idx="2281">
                  <c:v>32415</c:v>
                </c:pt>
                <c:pt idx="2282">
                  <c:v>32416</c:v>
                </c:pt>
                <c:pt idx="2283">
                  <c:v>32419</c:v>
                </c:pt>
                <c:pt idx="2284">
                  <c:v>32420</c:v>
                </c:pt>
                <c:pt idx="2285">
                  <c:v>32421</c:v>
                </c:pt>
                <c:pt idx="2286">
                  <c:v>32422</c:v>
                </c:pt>
                <c:pt idx="2287">
                  <c:v>32423</c:v>
                </c:pt>
                <c:pt idx="2288">
                  <c:v>32426</c:v>
                </c:pt>
                <c:pt idx="2289">
                  <c:v>32427</c:v>
                </c:pt>
                <c:pt idx="2290">
                  <c:v>32428</c:v>
                </c:pt>
                <c:pt idx="2291">
                  <c:v>32429</c:v>
                </c:pt>
                <c:pt idx="2292">
                  <c:v>32430</c:v>
                </c:pt>
                <c:pt idx="2293">
                  <c:v>32433</c:v>
                </c:pt>
                <c:pt idx="2294">
                  <c:v>32434</c:v>
                </c:pt>
                <c:pt idx="2295">
                  <c:v>32435</c:v>
                </c:pt>
                <c:pt idx="2296">
                  <c:v>32436</c:v>
                </c:pt>
                <c:pt idx="2297">
                  <c:v>32437</c:v>
                </c:pt>
                <c:pt idx="2298">
                  <c:v>32440</c:v>
                </c:pt>
                <c:pt idx="2299">
                  <c:v>32441</c:v>
                </c:pt>
                <c:pt idx="2300">
                  <c:v>32442</c:v>
                </c:pt>
                <c:pt idx="2301">
                  <c:v>32443</c:v>
                </c:pt>
                <c:pt idx="2302">
                  <c:v>32444</c:v>
                </c:pt>
                <c:pt idx="2303">
                  <c:v>32447</c:v>
                </c:pt>
                <c:pt idx="2304">
                  <c:v>32448</c:v>
                </c:pt>
                <c:pt idx="2305">
                  <c:v>32449</c:v>
                </c:pt>
                <c:pt idx="2306">
                  <c:v>32450</c:v>
                </c:pt>
                <c:pt idx="2307">
                  <c:v>32451</c:v>
                </c:pt>
                <c:pt idx="2308">
                  <c:v>32454</c:v>
                </c:pt>
                <c:pt idx="2309">
                  <c:v>32455</c:v>
                </c:pt>
                <c:pt idx="2310">
                  <c:v>32456</c:v>
                </c:pt>
                <c:pt idx="2311">
                  <c:v>32457</c:v>
                </c:pt>
                <c:pt idx="2312">
                  <c:v>32458</c:v>
                </c:pt>
                <c:pt idx="2313">
                  <c:v>32461</c:v>
                </c:pt>
                <c:pt idx="2314">
                  <c:v>32462</c:v>
                </c:pt>
                <c:pt idx="2315">
                  <c:v>32463</c:v>
                </c:pt>
                <c:pt idx="2316">
                  <c:v>32464</c:v>
                </c:pt>
                <c:pt idx="2317">
                  <c:v>32465</c:v>
                </c:pt>
                <c:pt idx="2318">
                  <c:v>32468</c:v>
                </c:pt>
                <c:pt idx="2319">
                  <c:v>32469</c:v>
                </c:pt>
                <c:pt idx="2320">
                  <c:v>32470</c:v>
                </c:pt>
                <c:pt idx="2321">
                  <c:v>32471</c:v>
                </c:pt>
                <c:pt idx="2322">
                  <c:v>32472</c:v>
                </c:pt>
                <c:pt idx="2323">
                  <c:v>32475</c:v>
                </c:pt>
                <c:pt idx="2324">
                  <c:v>32476</c:v>
                </c:pt>
                <c:pt idx="2325">
                  <c:v>32477</c:v>
                </c:pt>
                <c:pt idx="2326">
                  <c:v>32478</c:v>
                </c:pt>
                <c:pt idx="2327">
                  <c:v>32479</c:v>
                </c:pt>
                <c:pt idx="2328">
                  <c:v>32482</c:v>
                </c:pt>
                <c:pt idx="2329">
                  <c:v>32483</c:v>
                </c:pt>
                <c:pt idx="2330">
                  <c:v>32484</c:v>
                </c:pt>
                <c:pt idx="2331">
                  <c:v>32485</c:v>
                </c:pt>
                <c:pt idx="2332">
                  <c:v>32486</c:v>
                </c:pt>
                <c:pt idx="2333">
                  <c:v>32489</c:v>
                </c:pt>
                <c:pt idx="2334">
                  <c:v>32490</c:v>
                </c:pt>
                <c:pt idx="2335">
                  <c:v>32491</c:v>
                </c:pt>
                <c:pt idx="2336">
                  <c:v>32492</c:v>
                </c:pt>
                <c:pt idx="2337">
                  <c:v>32493</c:v>
                </c:pt>
                <c:pt idx="2338">
                  <c:v>32496</c:v>
                </c:pt>
                <c:pt idx="2339">
                  <c:v>32497</c:v>
                </c:pt>
                <c:pt idx="2340">
                  <c:v>32498</c:v>
                </c:pt>
                <c:pt idx="2341">
                  <c:v>32499</c:v>
                </c:pt>
                <c:pt idx="2342">
                  <c:v>32500</c:v>
                </c:pt>
                <c:pt idx="2343">
                  <c:v>32503</c:v>
                </c:pt>
                <c:pt idx="2344">
                  <c:v>32504</c:v>
                </c:pt>
                <c:pt idx="2345">
                  <c:v>32505</c:v>
                </c:pt>
                <c:pt idx="2346">
                  <c:v>32506</c:v>
                </c:pt>
                <c:pt idx="2347">
                  <c:v>32507</c:v>
                </c:pt>
                <c:pt idx="2348">
                  <c:v>32510</c:v>
                </c:pt>
                <c:pt idx="2349">
                  <c:v>32511</c:v>
                </c:pt>
                <c:pt idx="2350">
                  <c:v>32512</c:v>
                </c:pt>
                <c:pt idx="2351">
                  <c:v>32513</c:v>
                </c:pt>
                <c:pt idx="2352">
                  <c:v>32514</c:v>
                </c:pt>
                <c:pt idx="2353">
                  <c:v>32517</c:v>
                </c:pt>
                <c:pt idx="2354">
                  <c:v>32518</c:v>
                </c:pt>
                <c:pt idx="2355">
                  <c:v>32519</c:v>
                </c:pt>
                <c:pt idx="2356">
                  <c:v>32520</c:v>
                </c:pt>
                <c:pt idx="2357">
                  <c:v>32521</c:v>
                </c:pt>
                <c:pt idx="2358">
                  <c:v>32524</c:v>
                </c:pt>
                <c:pt idx="2359">
                  <c:v>32525</c:v>
                </c:pt>
                <c:pt idx="2360">
                  <c:v>32526</c:v>
                </c:pt>
                <c:pt idx="2361">
                  <c:v>32527</c:v>
                </c:pt>
                <c:pt idx="2362">
                  <c:v>32528</c:v>
                </c:pt>
                <c:pt idx="2363">
                  <c:v>32531</c:v>
                </c:pt>
                <c:pt idx="2364">
                  <c:v>32532</c:v>
                </c:pt>
                <c:pt idx="2365">
                  <c:v>32533</c:v>
                </c:pt>
                <c:pt idx="2366">
                  <c:v>32534</c:v>
                </c:pt>
                <c:pt idx="2367">
                  <c:v>32535</c:v>
                </c:pt>
                <c:pt idx="2368">
                  <c:v>32538</c:v>
                </c:pt>
                <c:pt idx="2369">
                  <c:v>32539</c:v>
                </c:pt>
                <c:pt idx="2370">
                  <c:v>32540</c:v>
                </c:pt>
                <c:pt idx="2371">
                  <c:v>32541</c:v>
                </c:pt>
                <c:pt idx="2372">
                  <c:v>32542</c:v>
                </c:pt>
                <c:pt idx="2373">
                  <c:v>32545</c:v>
                </c:pt>
                <c:pt idx="2374">
                  <c:v>32546</c:v>
                </c:pt>
                <c:pt idx="2375">
                  <c:v>32547</c:v>
                </c:pt>
                <c:pt idx="2376">
                  <c:v>32548</c:v>
                </c:pt>
                <c:pt idx="2377">
                  <c:v>32549</c:v>
                </c:pt>
                <c:pt idx="2378">
                  <c:v>32552</c:v>
                </c:pt>
                <c:pt idx="2379">
                  <c:v>32553</c:v>
                </c:pt>
                <c:pt idx="2380">
                  <c:v>32554</c:v>
                </c:pt>
                <c:pt idx="2381">
                  <c:v>32555</c:v>
                </c:pt>
                <c:pt idx="2382">
                  <c:v>32556</c:v>
                </c:pt>
                <c:pt idx="2383">
                  <c:v>32559</c:v>
                </c:pt>
                <c:pt idx="2384">
                  <c:v>32560</c:v>
                </c:pt>
                <c:pt idx="2385">
                  <c:v>32561</c:v>
                </c:pt>
                <c:pt idx="2386">
                  <c:v>32562</c:v>
                </c:pt>
                <c:pt idx="2387">
                  <c:v>32563</c:v>
                </c:pt>
                <c:pt idx="2388">
                  <c:v>32566</c:v>
                </c:pt>
                <c:pt idx="2389">
                  <c:v>32567</c:v>
                </c:pt>
                <c:pt idx="2390">
                  <c:v>32568</c:v>
                </c:pt>
                <c:pt idx="2391">
                  <c:v>32569</c:v>
                </c:pt>
                <c:pt idx="2392">
                  <c:v>32570</c:v>
                </c:pt>
                <c:pt idx="2393">
                  <c:v>32573</c:v>
                </c:pt>
                <c:pt idx="2394">
                  <c:v>32574</c:v>
                </c:pt>
                <c:pt idx="2395">
                  <c:v>32575</c:v>
                </c:pt>
                <c:pt idx="2396">
                  <c:v>32576</c:v>
                </c:pt>
                <c:pt idx="2397">
                  <c:v>32577</c:v>
                </c:pt>
                <c:pt idx="2398">
                  <c:v>32580</c:v>
                </c:pt>
                <c:pt idx="2399">
                  <c:v>32581</c:v>
                </c:pt>
                <c:pt idx="2400">
                  <c:v>32582</c:v>
                </c:pt>
                <c:pt idx="2401">
                  <c:v>32583</c:v>
                </c:pt>
                <c:pt idx="2402">
                  <c:v>32584</c:v>
                </c:pt>
                <c:pt idx="2403">
                  <c:v>32587</c:v>
                </c:pt>
                <c:pt idx="2404">
                  <c:v>32588</c:v>
                </c:pt>
                <c:pt idx="2405">
                  <c:v>32589</c:v>
                </c:pt>
                <c:pt idx="2406">
                  <c:v>32590</c:v>
                </c:pt>
                <c:pt idx="2407">
                  <c:v>32591</c:v>
                </c:pt>
                <c:pt idx="2408">
                  <c:v>32594</c:v>
                </c:pt>
                <c:pt idx="2409">
                  <c:v>32595</c:v>
                </c:pt>
                <c:pt idx="2410">
                  <c:v>32596</c:v>
                </c:pt>
                <c:pt idx="2411">
                  <c:v>32597</c:v>
                </c:pt>
                <c:pt idx="2412">
                  <c:v>32598</c:v>
                </c:pt>
                <c:pt idx="2413">
                  <c:v>32601</c:v>
                </c:pt>
                <c:pt idx="2414">
                  <c:v>32602</c:v>
                </c:pt>
                <c:pt idx="2415">
                  <c:v>32603</c:v>
                </c:pt>
                <c:pt idx="2416">
                  <c:v>32604</c:v>
                </c:pt>
                <c:pt idx="2417">
                  <c:v>32605</c:v>
                </c:pt>
                <c:pt idx="2418">
                  <c:v>32608</c:v>
                </c:pt>
                <c:pt idx="2419">
                  <c:v>32609</c:v>
                </c:pt>
                <c:pt idx="2420">
                  <c:v>32610</c:v>
                </c:pt>
                <c:pt idx="2421">
                  <c:v>32611</c:v>
                </c:pt>
                <c:pt idx="2422">
                  <c:v>32612</c:v>
                </c:pt>
                <c:pt idx="2423">
                  <c:v>32615</c:v>
                </c:pt>
                <c:pt idx="2424">
                  <c:v>32616</c:v>
                </c:pt>
                <c:pt idx="2425">
                  <c:v>32617</c:v>
                </c:pt>
                <c:pt idx="2426">
                  <c:v>32618</c:v>
                </c:pt>
                <c:pt idx="2427">
                  <c:v>32619</c:v>
                </c:pt>
                <c:pt idx="2428">
                  <c:v>32622</c:v>
                </c:pt>
                <c:pt idx="2429">
                  <c:v>32623</c:v>
                </c:pt>
                <c:pt idx="2430">
                  <c:v>32624</c:v>
                </c:pt>
                <c:pt idx="2431">
                  <c:v>32625</c:v>
                </c:pt>
                <c:pt idx="2432">
                  <c:v>32626</c:v>
                </c:pt>
                <c:pt idx="2433">
                  <c:v>32629</c:v>
                </c:pt>
                <c:pt idx="2434">
                  <c:v>32630</c:v>
                </c:pt>
                <c:pt idx="2435">
                  <c:v>32631</c:v>
                </c:pt>
                <c:pt idx="2436">
                  <c:v>32632</c:v>
                </c:pt>
                <c:pt idx="2437">
                  <c:v>32633</c:v>
                </c:pt>
                <c:pt idx="2438">
                  <c:v>32636</c:v>
                </c:pt>
                <c:pt idx="2439">
                  <c:v>32637</c:v>
                </c:pt>
                <c:pt idx="2440">
                  <c:v>32638</c:v>
                </c:pt>
                <c:pt idx="2441">
                  <c:v>32639</c:v>
                </c:pt>
                <c:pt idx="2442">
                  <c:v>32640</c:v>
                </c:pt>
                <c:pt idx="2443">
                  <c:v>32643</c:v>
                </c:pt>
                <c:pt idx="2444">
                  <c:v>32644</c:v>
                </c:pt>
                <c:pt idx="2445">
                  <c:v>32645</c:v>
                </c:pt>
                <c:pt idx="2446">
                  <c:v>32646</c:v>
                </c:pt>
                <c:pt idx="2447">
                  <c:v>32647</c:v>
                </c:pt>
                <c:pt idx="2448">
                  <c:v>32650</c:v>
                </c:pt>
                <c:pt idx="2449">
                  <c:v>32651</c:v>
                </c:pt>
                <c:pt idx="2450">
                  <c:v>32652</c:v>
                </c:pt>
                <c:pt idx="2451">
                  <c:v>32653</c:v>
                </c:pt>
                <c:pt idx="2452">
                  <c:v>32654</c:v>
                </c:pt>
                <c:pt idx="2453">
                  <c:v>32657</c:v>
                </c:pt>
                <c:pt idx="2454">
                  <c:v>32658</c:v>
                </c:pt>
                <c:pt idx="2455">
                  <c:v>32659</c:v>
                </c:pt>
                <c:pt idx="2456">
                  <c:v>32660</c:v>
                </c:pt>
                <c:pt idx="2457">
                  <c:v>32661</c:v>
                </c:pt>
                <c:pt idx="2458">
                  <c:v>32664</c:v>
                </c:pt>
                <c:pt idx="2459">
                  <c:v>32665</c:v>
                </c:pt>
                <c:pt idx="2460">
                  <c:v>32666</c:v>
                </c:pt>
                <c:pt idx="2461">
                  <c:v>32667</c:v>
                </c:pt>
                <c:pt idx="2462">
                  <c:v>32668</c:v>
                </c:pt>
                <c:pt idx="2463">
                  <c:v>32671</c:v>
                </c:pt>
                <c:pt idx="2464">
                  <c:v>32672</c:v>
                </c:pt>
                <c:pt idx="2465">
                  <c:v>32673</c:v>
                </c:pt>
                <c:pt idx="2466">
                  <c:v>32674</c:v>
                </c:pt>
                <c:pt idx="2467">
                  <c:v>32675</c:v>
                </c:pt>
                <c:pt idx="2468">
                  <c:v>32678</c:v>
                </c:pt>
                <c:pt idx="2469">
                  <c:v>32679</c:v>
                </c:pt>
                <c:pt idx="2470">
                  <c:v>32680</c:v>
                </c:pt>
                <c:pt idx="2471">
                  <c:v>32681</c:v>
                </c:pt>
                <c:pt idx="2472">
                  <c:v>32682</c:v>
                </c:pt>
                <c:pt idx="2473">
                  <c:v>32685</c:v>
                </c:pt>
                <c:pt idx="2474">
                  <c:v>32686</c:v>
                </c:pt>
                <c:pt idx="2475">
                  <c:v>32687</c:v>
                </c:pt>
                <c:pt idx="2476">
                  <c:v>32688</c:v>
                </c:pt>
                <c:pt idx="2477">
                  <c:v>32689</c:v>
                </c:pt>
                <c:pt idx="2478">
                  <c:v>32692</c:v>
                </c:pt>
                <c:pt idx="2479">
                  <c:v>32693</c:v>
                </c:pt>
                <c:pt idx="2480">
                  <c:v>32694</c:v>
                </c:pt>
                <c:pt idx="2481">
                  <c:v>32695</c:v>
                </c:pt>
                <c:pt idx="2482">
                  <c:v>32696</c:v>
                </c:pt>
                <c:pt idx="2483">
                  <c:v>32699</c:v>
                </c:pt>
                <c:pt idx="2484">
                  <c:v>32700</c:v>
                </c:pt>
                <c:pt idx="2485">
                  <c:v>32701</c:v>
                </c:pt>
                <c:pt idx="2486">
                  <c:v>32702</c:v>
                </c:pt>
                <c:pt idx="2487">
                  <c:v>32703</c:v>
                </c:pt>
                <c:pt idx="2488">
                  <c:v>32706</c:v>
                </c:pt>
                <c:pt idx="2489">
                  <c:v>32707</c:v>
                </c:pt>
                <c:pt idx="2490">
                  <c:v>32708</c:v>
                </c:pt>
                <c:pt idx="2491">
                  <c:v>32709</c:v>
                </c:pt>
                <c:pt idx="2492">
                  <c:v>32710</c:v>
                </c:pt>
                <c:pt idx="2493">
                  <c:v>32713</c:v>
                </c:pt>
                <c:pt idx="2494">
                  <c:v>32714</c:v>
                </c:pt>
                <c:pt idx="2495">
                  <c:v>32715</c:v>
                </c:pt>
                <c:pt idx="2496">
                  <c:v>32716</c:v>
                </c:pt>
                <c:pt idx="2497">
                  <c:v>32717</c:v>
                </c:pt>
                <c:pt idx="2498">
                  <c:v>32720</c:v>
                </c:pt>
                <c:pt idx="2499">
                  <c:v>32721</c:v>
                </c:pt>
                <c:pt idx="2500">
                  <c:v>32722</c:v>
                </c:pt>
                <c:pt idx="2501">
                  <c:v>32723</c:v>
                </c:pt>
                <c:pt idx="2502">
                  <c:v>32724</c:v>
                </c:pt>
                <c:pt idx="2503">
                  <c:v>32727</c:v>
                </c:pt>
                <c:pt idx="2504">
                  <c:v>32728</c:v>
                </c:pt>
                <c:pt idx="2505">
                  <c:v>32729</c:v>
                </c:pt>
                <c:pt idx="2506">
                  <c:v>32730</c:v>
                </c:pt>
                <c:pt idx="2507">
                  <c:v>32731</c:v>
                </c:pt>
                <c:pt idx="2508">
                  <c:v>32734</c:v>
                </c:pt>
                <c:pt idx="2509">
                  <c:v>32735</c:v>
                </c:pt>
                <c:pt idx="2510">
                  <c:v>32736</c:v>
                </c:pt>
                <c:pt idx="2511">
                  <c:v>32737</c:v>
                </c:pt>
                <c:pt idx="2512">
                  <c:v>32738</c:v>
                </c:pt>
                <c:pt idx="2513">
                  <c:v>32741</c:v>
                </c:pt>
                <c:pt idx="2514">
                  <c:v>32742</c:v>
                </c:pt>
                <c:pt idx="2515">
                  <c:v>32743</c:v>
                </c:pt>
                <c:pt idx="2516">
                  <c:v>32744</c:v>
                </c:pt>
                <c:pt idx="2517">
                  <c:v>32745</c:v>
                </c:pt>
                <c:pt idx="2518">
                  <c:v>32748</c:v>
                </c:pt>
                <c:pt idx="2519">
                  <c:v>32749</c:v>
                </c:pt>
                <c:pt idx="2520">
                  <c:v>32750</c:v>
                </c:pt>
                <c:pt idx="2521">
                  <c:v>32751</c:v>
                </c:pt>
                <c:pt idx="2522">
                  <c:v>32752</c:v>
                </c:pt>
                <c:pt idx="2523">
                  <c:v>32755</c:v>
                </c:pt>
                <c:pt idx="2524">
                  <c:v>32756</c:v>
                </c:pt>
                <c:pt idx="2525">
                  <c:v>32757</c:v>
                </c:pt>
                <c:pt idx="2526">
                  <c:v>32758</c:v>
                </c:pt>
                <c:pt idx="2527">
                  <c:v>32759</c:v>
                </c:pt>
                <c:pt idx="2528">
                  <c:v>32762</c:v>
                </c:pt>
                <c:pt idx="2529">
                  <c:v>32763</c:v>
                </c:pt>
                <c:pt idx="2530">
                  <c:v>32764</c:v>
                </c:pt>
                <c:pt idx="2531">
                  <c:v>32765</c:v>
                </c:pt>
                <c:pt idx="2532">
                  <c:v>32766</c:v>
                </c:pt>
                <c:pt idx="2533">
                  <c:v>32769</c:v>
                </c:pt>
                <c:pt idx="2534">
                  <c:v>32770</c:v>
                </c:pt>
                <c:pt idx="2535">
                  <c:v>32771</c:v>
                </c:pt>
                <c:pt idx="2536">
                  <c:v>32772</c:v>
                </c:pt>
                <c:pt idx="2537">
                  <c:v>32773</c:v>
                </c:pt>
                <c:pt idx="2538">
                  <c:v>32776</c:v>
                </c:pt>
                <c:pt idx="2539">
                  <c:v>32777</c:v>
                </c:pt>
                <c:pt idx="2540">
                  <c:v>32778</c:v>
                </c:pt>
                <c:pt idx="2541">
                  <c:v>32779</c:v>
                </c:pt>
                <c:pt idx="2542">
                  <c:v>32780</c:v>
                </c:pt>
                <c:pt idx="2543">
                  <c:v>32783</c:v>
                </c:pt>
                <c:pt idx="2544">
                  <c:v>32784</c:v>
                </c:pt>
                <c:pt idx="2545">
                  <c:v>32785</c:v>
                </c:pt>
                <c:pt idx="2546">
                  <c:v>32786</c:v>
                </c:pt>
                <c:pt idx="2547">
                  <c:v>32787</c:v>
                </c:pt>
                <c:pt idx="2548">
                  <c:v>32790</c:v>
                </c:pt>
                <c:pt idx="2549">
                  <c:v>32791</c:v>
                </c:pt>
                <c:pt idx="2550">
                  <c:v>32792</c:v>
                </c:pt>
                <c:pt idx="2551">
                  <c:v>32793</c:v>
                </c:pt>
                <c:pt idx="2552">
                  <c:v>32794</c:v>
                </c:pt>
                <c:pt idx="2553">
                  <c:v>32797</c:v>
                </c:pt>
                <c:pt idx="2554">
                  <c:v>32798</c:v>
                </c:pt>
                <c:pt idx="2555">
                  <c:v>32799</c:v>
                </c:pt>
                <c:pt idx="2556">
                  <c:v>32800</c:v>
                </c:pt>
                <c:pt idx="2557">
                  <c:v>32801</c:v>
                </c:pt>
                <c:pt idx="2558">
                  <c:v>32804</c:v>
                </c:pt>
                <c:pt idx="2559">
                  <c:v>32805</c:v>
                </c:pt>
                <c:pt idx="2560">
                  <c:v>32806</c:v>
                </c:pt>
                <c:pt idx="2561">
                  <c:v>32807</c:v>
                </c:pt>
                <c:pt idx="2562">
                  <c:v>32808</c:v>
                </c:pt>
                <c:pt idx="2563">
                  <c:v>32811</c:v>
                </c:pt>
                <c:pt idx="2564">
                  <c:v>32812</c:v>
                </c:pt>
                <c:pt idx="2565">
                  <c:v>32813</c:v>
                </c:pt>
                <c:pt idx="2566">
                  <c:v>32814</c:v>
                </c:pt>
                <c:pt idx="2567">
                  <c:v>32815</c:v>
                </c:pt>
                <c:pt idx="2568">
                  <c:v>32818</c:v>
                </c:pt>
                <c:pt idx="2569">
                  <c:v>32819</c:v>
                </c:pt>
                <c:pt idx="2570">
                  <c:v>32820</c:v>
                </c:pt>
                <c:pt idx="2571">
                  <c:v>32821</c:v>
                </c:pt>
                <c:pt idx="2572">
                  <c:v>32822</c:v>
                </c:pt>
                <c:pt idx="2573">
                  <c:v>32825</c:v>
                </c:pt>
                <c:pt idx="2574">
                  <c:v>32826</c:v>
                </c:pt>
                <c:pt idx="2575">
                  <c:v>32827</c:v>
                </c:pt>
                <c:pt idx="2576">
                  <c:v>32828</c:v>
                </c:pt>
                <c:pt idx="2577">
                  <c:v>32829</c:v>
                </c:pt>
                <c:pt idx="2578">
                  <c:v>32832</c:v>
                </c:pt>
                <c:pt idx="2579">
                  <c:v>32833</c:v>
                </c:pt>
                <c:pt idx="2580">
                  <c:v>32834</c:v>
                </c:pt>
                <c:pt idx="2581">
                  <c:v>32835</c:v>
                </c:pt>
                <c:pt idx="2582">
                  <c:v>32836</c:v>
                </c:pt>
                <c:pt idx="2583">
                  <c:v>32839</c:v>
                </c:pt>
                <c:pt idx="2584">
                  <c:v>32840</c:v>
                </c:pt>
                <c:pt idx="2585">
                  <c:v>32841</c:v>
                </c:pt>
                <c:pt idx="2586">
                  <c:v>32842</c:v>
                </c:pt>
                <c:pt idx="2587">
                  <c:v>32843</c:v>
                </c:pt>
                <c:pt idx="2588">
                  <c:v>32846</c:v>
                </c:pt>
                <c:pt idx="2589">
                  <c:v>32847</c:v>
                </c:pt>
                <c:pt idx="2590">
                  <c:v>32848</c:v>
                </c:pt>
                <c:pt idx="2591">
                  <c:v>32849</c:v>
                </c:pt>
                <c:pt idx="2592">
                  <c:v>32850</c:v>
                </c:pt>
                <c:pt idx="2593">
                  <c:v>32853</c:v>
                </c:pt>
                <c:pt idx="2594">
                  <c:v>32854</c:v>
                </c:pt>
                <c:pt idx="2595">
                  <c:v>32855</c:v>
                </c:pt>
                <c:pt idx="2596">
                  <c:v>32856</c:v>
                </c:pt>
                <c:pt idx="2597">
                  <c:v>32857</c:v>
                </c:pt>
                <c:pt idx="2598">
                  <c:v>32860</c:v>
                </c:pt>
                <c:pt idx="2599">
                  <c:v>32861</c:v>
                </c:pt>
                <c:pt idx="2600">
                  <c:v>32862</c:v>
                </c:pt>
                <c:pt idx="2601">
                  <c:v>32863</c:v>
                </c:pt>
                <c:pt idx="2602">
                  <c:v>32864</c:v>
                </c:pt>
                <c:pt idx="2603">
                  <c:v>32867</c:v>
                </c:pt>
                <c:pt idx="2604">
                  <c:v>32868</c:v>
                </c:pt>
                <c:pt idx="2605">
                  <c:v>32869</c:v>
                </c:pt>
                <c:pt idx="2606">
                  <c:v>32870</c:v>
                </c:pt>
                <c:pt idx="2607">
                  <c:v>32871</c:v>
                </c:pt>
                <c:pt idx="2608">
                  <c:v>32874</c:v>
                </c:pt>
                <c:pt idx="2609">
                  <c:v>32875</c:v>
                </c:pt>
                <c:pt idx="2610">
                  <c:v>32876</c:v>
                </c:pt>
                <c:pt idx="2611">
                  <c:v>32877</c:v>
                </c:pt>
                <c:pt idx="2612">
                  <c:v>32878</c:v>
                </c:pt>
                <c:pt idx="2613">
                  <c:v>32881</c:v>
                </c:pt>
                <c:pt idx="2614">
                  <c:v>32882</c:v>
                </c:pt>
                <c:pt idx="2615">
                  <c:v>32883</c:v>
                </c:pt>
                <c:pt idx="2616">
                  <c:v>32884</c:v>
                </c:pt>
                <c:pt idx="2617">
                  <c:v>32885</c:v>
                </c:pt>
                <c:pt idx="2618">
                  <c:v>32888</c:v>
                </c:pt>
                <c:pt idx="2619">
                  <c:v>32889</c:v>
                </c:pt>
                <c:pt idx="2620">
                  <c:v>32890</c:v>
                </c:pt>
                <c:pt idx="2621">
                  <c:v>32891</c:v>
                </c:pt>
                <c:pt idx="2622">
                  <c:v>32892</c:v>
                </c:pt>
                <c:pt idx="2623">
                  <c:v>32895</c:v>
                </c:pt>
                <c:pt idx="2624">
                  <c:v>32896</c:v>
                </c:pt>
                <c:pt idx="2625">
                  <c:v>32897</c:v>
                </c:pt>
                <c:pt idx="2626">
                  <c:v>32898</c:v>
                </c:pt>
                <c:pt idx="2627">
                  <c:v>32899</c:v>
                </c:pt>
                <c:pt idx="2628">
                  <c:v>32902</c:v>
                </c:pt>
                <c:pt idx="2629">
                  <c:v>32903</c:v>
                </c:pt>
                <c:pt idx="2630">
                  <c:v>32904</c:v>
                </c:pt>
                <c:pt idx="2631">
                  <c:v>32905</c:v>
                </c:pt>
                <c:pt idx="2632">
                  <c:v>32906</c:v>
                </c:pt>
                <c:pt idx="2633">
                  <c:v>32909</c:v>
                </c:pt>
                <c:pt idx="2634">
                  <c:v>32910</c:v>
                </c:pt>
                <c:pt idx="2635">
                  <c:v>32911</c:v>
                </c:pt>
                <c:pt idx="2636">
                  <c:v>32912</c:v>
                </c:pt>
                <c:pt idx="2637">
                  <c:v>32913</c:v>
                </c:pt>
                <c:pt idx="2638">
                  <c:v>32916</c:v>
                </c:pt>
                <c:pt idx="2639">
                  <c:v>32917</c:v>
                </c:pt>
                <c:pt idx="2640">
                  <c:v>32918</c:v>
                </c:pt>
                <c:pt idx="2641">
                  <c:v>32919</c:v>
                </c:pt>
                <c:pt idx="2642">
                  <c:v>32920</c:v>
                </c:pt>
                <c:pt idx="2643">
                  <c:v>32923</c:v>
                </c:pt>
                <c:pt idx="2644">
                  <c:v>32924</c:v>
                </c:pt>
                <c:pt idx="2645">
                  <c:v>32925</c:v>
                </c:pt>
                <c:pt idx="2646">
                  <c:v>32926</c:v>
                </c:pt>
                <c:pt idx="2647">
                  <c:v>32927</c:v>
                </c:pt>
                <c:pt idx="2648">
                  <c:v>32930</c:v>
                </c:pt>
                <c:pt idx="2649">
                  <c:v>32931</c:v>
                </c:pt>
                <c:pt idx="2650">
                  <c:v>32932</c:v>
                </c:pt>
                <c:pt idx="2651">
                  <c:v>32933</c:v>
                </c:pt>
                <c:pt idx="2652">
                  <c:v>32934</c:v>
                </c:pt>
                <c:pt idx="2653">
                  <c:v>32937</c:v>
                </c:pt>
                <c:pt idx="2654">
                  <c:v>32938</c:v>
                </c:pt>
                <c:pt idx="2655">
                  <c:v>32939</c:v>
                </c:pt>
                <c:pt idx="2656">
                  <c:v>32940</c:v>
                </c:pt>
                <c:pt idx="2657">
                  <c:v>32941</c:v>
                </c:pt>
                <c:pt idx="2658">
                  <c:v>32944</c:v>
                </c:pt>
                <c:pt idx="2659">
                  <c:v>32945</c:v>
                </c:pt>
                <c:pt idx="2660">
                  <c:v>32946</c:v>
                </c:pt>
                <c:pt idx="2661">
                  <c:v>32947</c:v>
                </c:pt>
                <c:pt idx="2662">
                  <c:v>32948</c:v>
                </c:pt>
                <c:pt idx="2663">
                  <c:v>32951</c:v>
                </c:pt>
                <c:pt idx="2664">
                  <c:v>32952</c:v>
                </c:pt>
                <c:pt idx="2665">
                  <c:v>32953</c:v>
                </c:pt>
                <c:pt idx="2666">
                  <c:v>32954</c:v>
                </c:pt>
                <c:pt idx="2667">
                  <c:v>32955</c:v>
                </c:pt>
                <c:pt idx="2668">
                  <c:v>32958</c:v>
                </c:pt>
                <c:pt idx="2669">
                  <c:v>32959</c:v>
                </c:pt>
                <c:pt idx="2670">
                  <c:v>32960</c:v>
                </c:pt>
                <c:pt idx="2671">
                  <c:v>32961</c:v>
                </c:pt>
                <c:pt idx="2672">
                  <c:v>32962</c:v>
                </c:pt>
                <c:pt idx="2673">
                  <c:v>32965</c:v>
                </c:pt>
                <c:pt idx="2674">
                  <c:v>32966</c:v>
                </c:pt>
                <c:pt idx="2675">
                  <c:v>32967</c:v>
                </c:pt>
                <c:pt idx="2676">
                  <c:v>32968</c:v>
                </c:pt>
                <c:pt idx="2677">
                  <c:v>32969</c:v>
                </c:pt>
                <c:pt idx="2678">
                  <c:v>32972</c:v>
                </c:pt>
                <c:pt idx="2679">
                  <c:v>32973</c:v>
                </c:pt>
                <c:pt idx="2680">
                  <c:v>32974</c:v>
                </c:pt>
                <c:pt idx="2681">
                  <c:v>32975</c:v>
                </c:pt>
                <c:pt idx="2682">
                  <c:v>32976</c:v>
                </c:pt>
                <c:pt idx="2683">
                  <c:v>32979</c:v>
                </c:pt>
                <c:pt idx="2684">
                  <c:v>32980</c:v>
                </c:pt>
                <c:pt idx="2685">
                  <c:v>32981</c:v>
                </c:pt>
                <c:pt idx="2686">
                  <c:v>32982</c:v>
                </c:pt>
                <c:pt idx="2687">
                  <c:v>32983</c:v>
                </c:pt>
                <c:pt idx="2688">
                  <c:v>32986</c:v>
                </c:pt>
                <c:pt idx="2689">
                  <c:v>32987</c:v>
                </c:pt>
                <c:pt idx="2690">
                  <c:v>32988</c:v>
                </c:pt>
                <c:pt idx="2691">
                  <c:v>32989</c:v>
                </c:pt>
                <c:pt idx="2692">
                  <c:v>32990</c:v>
                </c:pt>
                <c:pt idx="2693">
                  <c:v>32993</c:v>
                </c:pt>
                <c:pt idx="2694">
                  <c:v>32994</c:v>
                </c:pt>
                <c:pt idx="2695">
                  <c:v>32995</c:v>
                </c:pt>
                <c:pt idx="2696">
                  <c:v>32996</c:v>
                </c:pt>
                <c:pt idx="2697">
                  <c:v>32997</c:v>
                </c:pt>
                <c:pt idx="2698">
                  <c:v>33000</c:v>
                </c:pt>
                <c:pt idx="2699">
                  <c:v>33001</c:v>
                </c:pt>
                <c:pt idx="2700">
                  <c:v>33002</c:v>
                </c:pt>
                <c:pt idx="2701">
                  <c:v>33003</c:v>
                </c:pt>
                <c:pt idx="2702">
                  <c:v>33004</c:v>
                </c:pt>
                <c:pt idx="2703">
                  <c:v>33007</c:v>
                </c:pt>
                <c:pt idx="2704">
                  <c:v>33008</c:v>
                </c:pt>
                <c:pt idx="2705">
                  <c:v>33009</c:v>
                </c:pt>
                <c:pt idx="2706">
                  <c:v>33010</c:v>
                </c:pt>
                <c:pt idx="2707">
                  <c:v>33011</c:v>
                </c:pt>
                <c:pt idx="2708">
                  <c:v>33014</c:v>
                </c:pt>
                <c:pt idx="2709">
                  <c:v>33015</c:v>
                </c:pt>
                <c:pt idx="2710">
                  <c:v>33016</c:v>
                </c:pt>
                <c:pt idx="2711">
                  <c:v>33017</c:v>
                </c:pt>
                <c:pt idx="2712">
                  <c:v>33018</c:v>
                </c:pt>
                <c:pt idx="2713">
                  <c:v>33021</c:v>
                </c:pt>
                <c:pt idx="2714">
                  <c:v>33022</c:v>
                </c:pt>
                <c:pt idx="2715">
                  <c:v>33023</c:v>
                </c:pt>
                <c:pt idx="2716">
                  <c:v>33024</c:v>
                </c:pt>
                <c:pt idx="2717">
                  <c:v>33025</c:v>
                </c:pt>
                <c:pt idx="2718">
                  <c:v>33028</c:v>
                </c:pt>
                <c:pt idx="2719">
                  <c:v>33029</c:v>
                </c:pt>
                <c:pt idx="2720">
                  <c:v>33030</c:v>
                </c:pt>
                <c:pt idx="2721">
                  <c:v>33031</c:v>
                </c:pt>
                <c:pt idx="2722">
                  <c:v>33032</c:v>
                </c:pt>
                <c:pt idx="2723">
                  <c:v>33035</c:v>
                </c:pt>
                <c:pt idx="2724">
                  <c:v>33036</c:v>
                </c:pt>
                <c:pt idx="2725">
                  <c:v>33037</c:v>
                </c:pt>
                <c:pt idx="2726">
                  <c:v>33038</c:v>
                </c:pt>
                <c:pt idx="2727">
                  <c:v>33039</c:v>
                </c:pt>
                <c:pt idx="2728">
                  <c:v>33042</c:v>
                </c:pt>
                <c:pt idx="2729">
                  <c:v>33043</c:v>
                </c:pt>
                <c:pt idx="2730">
                  <c:v>33044</c:v>
                </c:pt>
                <c:pt idx="2731">
                  <c:v>33045</c:v>
                </c:pt>
                <c:pt idx="2732">
                  <c:v>33046</c:v>
                </c:pt>
                <c:pt idx="2733">
                  <c:v>33049</c:v>
                </c:pt>
                <c:pt idx="2734">
                  <c:v>33050</c:v>
                </c:pt>
                <c:pt idx="2735">
                  <c:v>33051</c:v>
                </c:pt>
                <c:pt idx="2736">
                  <c:v>33052</c:v>
                </c:pt>
                <c:pt idx="2737">
                  <c:v>33053</c:v>
                </c:pt>
                <c:pt idx="2738">
                  <c:v>33056</c:v>
                </c:pt>
                <c:pt idx="2739">
                  <c:v>33057</c:v>
                </c:pt>
                <c:pt idx="2740">
                  <c:v>33058</c:v>
                </c:pt>
                <c:pt idx="2741">
                  <c:v>33059</c:v>
                </c:pt>
                <c:pt idx="2742">
                  <c:v>33060</c:v>
                </c:pt>
                <c:pt idx="2743">
                  <c:v>33063</c:v>
                </c:pt>
                <c:pt idx="2744">
                  <c:v>33064</c:v>
                </c:pt>
                <c:pt idx="2745">
                  <c:v>33065</c:v>
                </c:pt>
                <c:pt idx="2746">
                  <c:v>33066</c:v>
                </c:pt>
                <c:pt idx="2747">
                  <c:v>33067</c:v>
                </c:pt>
                <c:pt idx="2748">
                  <c:v>33070</c:v>
                </c:pt>
                <c:pt idx="2749">
                  <c:v>33071</c:v>
                </c:pt>
                <c:pt idx="2750">
                  <c:v>33072</c:v>
                </c:pt>
                <c:pt idx="2751">
                  <c:v>33073</c:v>
                </c:pt>
                <c:pt idx="2752">
                  <c:v>33074</c:v>
                </c:pt>
                <c:pt idx="2753">
                  <c:v>33077</c:v>
                </c:pt>
                <c:pt idx="2754">
                  <c:v>33078</c:v>
                </c:pt>
                <c:pt idx="2755">
                  <c:v>33079</c:v>
                </c:pt>
                <c:pt idx="2756">
                  <c:v>33080</c:v>
                </c:pt>
                <c:pt idx="2757">
                  <c:v>33081</c:v>
                </c:pt>
                <c:pt idx="2758">
                  <c:v>33084</c:v>
                </c:pt>
                <c:pt idx="2759">
                  <c:v>33085</c:v>
                </c:pt>
                <c:pt idx="2760">
                  <c:v>33086</c:v>
                </c:pt>
                <c:pt idx="2761">
                  <c:v>33087</c:v>
                </c:pt>
                <c:pt idx="2762">
                  <c:v>33088</c:v>
                </c:pt>
                <c:pt idx="2763">
                  <c:v>33091</c:v>
                </c:pt>
                <c:pt idx="2764">
                  <c:v>33092</c:v>
                </c:pt>
                <c:pt idx="2765">
                  <c:v>33093</c:v>
                </c:pt>
                <c:pt idx="2766">
                  <c:v>33094</c:v>
                </c:pt>
                <c:pt idx="2767">
                  <c:v>33095</c:v>
                </c:pt>
                <c:pt idx="2768">
                  <c:v>33098</c:v>
                </c:pt>
                <c:pt idx="2769">
                  <c:v>33099</c:v>
                </c:pt>
                <c:pt idx="2770">
                  <c:v>33100</c:v>
                </c:pt>
                <c:pt idx="2771">
                  <c:v>33101</c:v>
                </c:pt>
                <c:pt idx="2772">
                  <c:v>33102</c:v>
                </c:pt>
                <c:pt idx="2773">
                  <c:v>33105</c:v>
                </c:pt>
                <c:pt idx="2774">
                  <c:v>33106</c:v>
                </c:pt>
                <c:pt idx="2775">
                  <c:v>33107</c:v>
                </c:pt>
                <c:pt idx="2776">
                  <c:v>33108</c:v>
                </c:pt>
                <c:pt idx="2777">
                  <c:v>33109</c:v>
                </c:pt>
                <c:pt idx="2778">
                  <c:v>33112</c:v>
                </c:pt>
                <c:pt idx="2779">
                  <c:v>33113</c:v>
                </c:pt>
                <c:pt idx="2780">
                  <c:v>33114</c:v>
                </c:pt>
                <c:pt idx="2781">
                  <c:v>33115</c:v>
                </c:pt>
                <c:pt idx="2782">
                  <c:v>33116</c:v>
                </c:pt>
                <c:pt idx="2783">
                  <c:v>33119</c:v>
                </c:pt>
                <c:pt idx="2784">
                  <c:v>33120</c:v>
                </c:pt>
                <c:pt idx="2785">
                  <c:v>33121</c:v>
                </c:pt>
                <c:pt idx="2786">
                  <c:v>33122</c:v>
                </c:pt>
                <c:pt idx="2787">
                  <c:v>33123</c:v>
                </c:pt>
                <c:pt idx="2788">
                  <c:v>33126</c:v>
                </c:pt>
                <c:pt idx="2789">
                  <c:v>33127</c:v>
                </c:pt>
                <c:pt idx="2790">
                  <c:v>33128</c:v>
                </c:pt>
                <c:pt idx="2791">
                  <c:v>33129</c:v>
                </c:pt>
                <c:pt idx="2792">
                  <c:v>33130</c:v>
                </c:pt>
                <c:pt idx="2793">
                  <c:v>33133</c:v>
                </c:pt>
                <c:pt idx="2794">
                  <c:v>33134</c:v>
                </c:pt>
                <c:pt idx="2795">
                  <c:v>33135</c:v>
                </c:pt>
                <c:pt idx="2796">
                  <c:v>33136</c:v>
                </c:pt>
                <c:pt idx="2797">
                  <c:v>33137</c:v>
                </c:pt>
                <c:pt idx="2798">
                  <c:v>33140</c:v>
                </c:pt>
                <c:pt idx="2799">
                  <c:v>33141</c:v>
                </c:pt>
                <c:pt idx="2800">
                  <c:v>33142</c:v>
                </c:pt>
                <c:pt idx="2801">
                  <c:v>33143</c:v>
                </c:pt>
                <c:pt idx="2802">
                  <c:v>33144</c:v>
                </c:pt>
                <c:pt idx="2803">
                  <c:v>33147</c:v>
                </c:pt>
                <c:pt idx="2804">
                  <c:v>33148</c:v>
                </c:pt>
                <c:pt idx="2805">
                  <c:v>33149</c:v>
                </c:pt>
                <c:pt idx="2806">
                  <c:v>33150</c:v>
                </c:pt>
                <c:pt idx="2807">
                  <c:v>33151</c:v>
                </c:pt>
                <c:pt idx="2808">
                  <c:v>33154</c:v>
                </c:pt>
                <c:pt idx="2809">
                  <c:v>33155</c:v>
                </c:pt>
                <c:pt idx="2810">
                  <c:v>33156</c:v>
                </c:pt>
                <c:pt idx="2811">
                  <c:v>33157</c:v>
                </c:pt>
                <c:pt idx="2812">
                  <c:v>33158</c:v>
                </c:pt>
                <c:pt idx="2813">
                  <c:v>33161</c:v>
                </c:pt>
                <c:pt idx="2814">
                  <c:v>33162</c:v>
                </c:pt>
                <c:pt idx="2815">
                  <c:v>33163</c:v>
                </c:pt>
                <c:pt idx="2816">
                  <c:v>33164</c:v>
                </c:pt>
                <c:pt idx="2817">
                  <c:v>33165</c:v>
                </c:pt>
                <c:pt idx="2818">
                  <c:v>33168</c:v>
                </c:pt>
                <c:pt idx="2819">
                  <c:v>33169</c:v>
                </c:pt>
                <c:pt idx="2820">
                  <c:v>33170</c:v>
                </c:pt>
                <c:pt idx="2821">
                  <c:v>33171</c:v>
                </c:pt>
                <c:pt idx="2822">
                  <c:v>33172</c:v>
                </c:pt>
                <c:pt idx="2823">
                  <c:v>33175</c:v>
                </c:pt>
                <c:pt idx="2824">
                  <c:v>33176</c:v>
                </c:pt>
                <c:pt idx="2825">
                  <c:v>33177</c:v>
                </c:pt>
                <c:pt idx="2826">
                  <c:v>33178</c:v>
                </c:pt>
                <c:pt idx="2827">
                  <c:v>33179</c:v>
                </c:pt>
                <c:pt idx="2828">
                  <c:v>33182</c:v>
                </c:pt>
                <c:pt idx="2829">
                  <c:v>33183</c:v>
                </c:pt>
                <c:pt idx="2830">
                  <c:v>33184</c:v>
                </c:pt>
                <c:pt idx="2831">
                  <c:v>33185</c:v>
                </c:pt>
                <c:pt idx="2832">
                  <c:v>33186</c:v>
                </c:pt>
                <c:pt idx="2833">
                  <c:v>33189</c:v>
                </c:pt>
                <c:pt idx="2834">
                  <c:v>33190</c:v>
                </c:pt>
                <c:pt idx="2835">
                  <c:v>33191</c:v>
                </c:pt>
                <c:pt idx="2836">
                  <c:v>33192</c:v>
                </c:pt>
                <c:pt idx="2837">
                  <c:v>33193</c:v>
                </c:pt>
                <c:pt idx="2838">
                  <c:v>33196</c:v>
                </c:pt>
                <c:pt idx="2839">
                  <c:v>33197</c:v>
                </c:pt>
                <c:pt idx="2840">
                  <c:v>33198</c:v>
                </c:pt>
                <c:pt idx="2841">
                  <c:v>33199</c:v>
                </c:pt>
                <c:pt idx="2842">
                  <c:v>33200</c:v>
                </c:pt>
                <c:pt idx="2843">
                  <c:v>33203</c:v>
                </c:pt>
                <c:pt idx="2844">
                  <c:v>33204</c:v>
                </c:pt>
                <c:pt idx="2845">
                  <c:v>33205</c:v>
                </c:pt>
                <c:pt idx="2846">
                  <c:v>33206</c:v>
                </c:pt>
                <c:pt idx="2847">
                  <c:v>33207</c:v>
                </c:pt>
                <c:pt idx="2848">
                  <c:v>33210</c:v>
                </c:pt>
                <c:pt idx="2849">
                  <c:v>33211</c:v>
                </c:pt>
                <c:pt idx="2850">
                  <c:v>33212</c:v>
                </c:pt>
                <c:pt idx="2851">
                  <c:v>33213</c:v>
                </c:pt>
                <c:pt idx="2852">
                  <c:v>33214</c:v>
                </c:pt>
                <c:pt idx="2853">
                  <c:v>33217</c:v>
                </c:pt>
                <c:pt idx="2854">
                  <c:v>33218</c:v>
                </c:pt>
                <c:pt idx="2855">
                  <c:v>33219</c:v>
                </c:pt>
                <c:pt idx="2856">
                  <c:v>33220</c:v>
                </c:pt>
                <c:pt idx="2857">
                  <c:v>33221</c:v>
                </c:pt>
                <c:pt idx="2858">
                  <c:v>33224</c:v>
                </c:pt>
                <c:pt idx="2859">
                  <c:v>33225</c:v>
                </c:pt>
                <c:pt idx="2860">
                  <c:v>33226</c:v>
                </c:pt>
                <c:pt idx="2861">
                  <c:v>33227</c:v>
                </c:pt>
                <c:pt idx="2862">
                  <c:v>33228</c:v>
                </c:pt>
                <c:pt idx="2863">
                  <c:v>33231</c:v>
                </c:pt>
                <c:pt idx="2864">
                  <c:v>33232</c:v>
                </c:pt>
                <c:pt idx="2865">
                  <c:v>33233</c:v>
                </c:pt>
                <c:pt idx="2866">
                  <c:v>33234</c:v>
                </c:pt>
                <c:pt idx="2867">
                  <c:v>33235</c:v>
                </c:pt>
                <c:pt idx="2868">
                  <c:v>33238</c:v>
                </c:pt>
                <c:pt idx="2869">
                  <c:v>33239</c:v>
                </c:pt>
                <c:pt idx="2870">
                  <c:v>33240</c:v>
                </c:pt>
                <c:pt idx="2871">
                  <c:v>33241</c:v>
                </c:pt>
                <c:pt idx="2872">
                  <c:v>33242</c:v>
                </c:pt>
                <c:pt idx="2873">
                  <c:v>33245</c:v>
                </c:pt>
                <c:pt idx="2874">
                  <c:v>33246</c:v>
                </c:pt>
                <c:pt idx="2875">
                  <c:v>33247</c:v>
                </c:pt>
                <c:pt idx="2876">
                  <c:v>33248</c:v>
                </c:pt>
                <c:pt idx="2877">
                  <c:v>33249</c:v>
                </c:pt>
                <c:pt idx="2878">
                  <c:v>33252</c:v>
                </c:pt>
                <c:pt idx="2879">
                  <c:v>33253</c:v>
                </c:pt>
                <c:pt idx="2880">
                  <c:v>33254</c:v>
                </c:pt>
                <c:pt idx="2881">
                  <c:v>33255</c:v>
                </c:pt>
                <c:pt idx="2882">
                  <c:v>33256</c:v>
                </c:pt>
                <c:pt idx="2883">
                  <c:v>33259</c:v>
                </c:pt>
                <c:pt idx="2884">
                  <c:v>33260</c:v>
                </c:pt>
                <c:pt idx="2885">
                  <c:v>33261</c:v>
                </c:pt>
                <c:pt idx="2886">
                  <c:v>33262</c:v>
                </c:pt>
                <c:pt idx="2887">
                  <c:v>33263</c:v>
                </c:pt>
                <c:pt idx="2888">
                  <c:v>33266</c:v>
                </c:pt>
                <c:pt idx="2889">
                  <c:v>33267</c:v>
                </c:pt>
                <c:pt idx="2890">
                  <c:v>33268</c:v>
                </c:pt>
                <c:pt idx="2891">
                  <c:v>33269</c:v>
                </c:pt>
                <c:pt idx="2892">
                  <c:v>33270</c:v>
                </c:pt>
                <c:pt idx="2893">
                  <c:v>33273</c:v>
                </c:pt>
                <c:pt idx="2894">
                  <c:v>33274</c:v>
                </c:pt>
                <c:pt idx="2895">
                  <c:v>33275</c:v>
                </c:pt>
                <c:pt idx="2896">
                  <c:v>33276</c:v>
                </c:pt>
                <c:pt idx="2897">
                  <c:v>33277</c:v>
                </c:pt>
                <c:pt idx="2898">
                  <c:v>33280</c:v>
                </c:pt>
                <c:pt idx="2899">
                  <c:v>33281</c:v>
                </c:pt>
                <c:pt idx="2900">
                  <c:v>33282</c:v>
                </c:pt>
                <c:pt idx="2901">
                  <c:v>33283</c:v>
                </c:pt>
                <c:pt idx="2902">
                  <c:v>33284</c:v>
                </c:pt>
                <c:pt idx="2903">
                  <c:v>33287</c:v>
                </c:pt>
                <c:pt idx="2904">
                  <c:v>33288</c:v>
                </c:pt>
                <c:pt idx="2905">
                  <c:v>33289</c:v>
                </c:pt>
                <c:pt idx="2906">
                  <c:v>33290</c:v>
                </c:pt>
                <c:pt idx="2907">
                  <c:v>33291</c:v>
                </c:pt>
                <c:pt idx="2908">
                  <c:v>33294</c:v>
                </c:pt>
                <c:pt idx="2909">
                  <c:v>33295</c:v>
                </c:pt>
                <c:pt idx="2910">
                  <c:v>33296</c:v>
                </c:pt>
                <c:pt idx="2911">
                  <c:v>33297</c:v>
                </c:pt>
                <c:pt idx="2912">
                  <c:v>33298</c:v>
                </c:pt>
                <c:pt idx="2913">
                  <c:v>33301</c:v>
                </c:pt>
                <c:pt idx="2914">
                  <c:v>33302</c:v>
                </c:pt>
                <c:pt idx="2915">
                  <c:v>33303</c:v>
                </c:pt>
                <c:pt idx="2916">
                  <c:v>33304</c:v>
                </c:pt>
                <c:pt idx="2917">
                  <c:v>33305</c:v>
                </c:pt>
                <c:pt idx="2918">
                  <c:v>33308</c:v>
                </c:pt>
                <c:pt idx="2919">
                  <c:v>33309</c:v>
                </c:pt>
                <c:pt idx="2920">
                  <c:v>33310</c:v>
                </c:pt>
                <c:pt idx="2921">
                  <c:v>33311</c:v>
                </c:pt>
                <c:pt idx="2922">
                  <c:v>33312</c:v>
                </c:pt>
                <c:pt idx="2923">
                  <c:v>33315</c:v>
                </c:pt>
                <c:pt idx="2924">
                  <c:v>33316</c:v>
                </c:pt>
                <c:pt idx="2925">
                  <c:v>33317</c:v>
                </c:pt>
                <c:pt idx="2926">
                  <c:v>33318</c:v>
                </c:pt>
                <c:pt idx="2927">
                  <c:v>33319</c:v>
                </c:pt>
                <c:pt idx="2928">
                  <c:v>33322</c:v>
                </c:pt>
                <c:pt idx="2929">
                  <c:v>33323</c:v>
                </c:pt>
                <c:pt idx="2930">
                  <c:v>33324</c:v>
                </c:pt>
                <c:pt idx="2931">
                  <c:v>33325</c:v>
                </c:pt>
                <c:pt idx="2932">
                  <c:v>33326</c:v>
                </c:pt>
                <c:pt idx="2933">
                  <c:v>33329</c:v>
                </c:pt>
                <c:pt idx="2934">
                  <c:v>33330</c:v>
                </c:pt>
                <c:pt idx="2935">
                  <c:v>33331</c:v>
                </c:pt>
                <c:pt idx="2936">
                  <c:v>33332</c:v>
                </c:pt>
                <c:pt idx="2937">
                  <c:v>33333</c:v>
                </c:pt>
                <c:pt idx="2938">
                  <c:v>33336</c:v>
                </c:pt>
                <c:pt idx="2939">
                  <c:v>33337</c:v>
                </c:pt>
                <c:pt idx="2940">
                  <c:v>33338</c:v>
                </c:pt>
                <c:pt idx="2941">
                  <c:v>33339</c:v>
                </c:pt>
                <c:pt idx="2942">
                  <c:v>33340</c:v>
                </c:pt>
                <c:pt idx="2943">
                  <c:v>33343</c:v>
                </c:pt>
                <c:pt idx="2944">
                  <c:v>33344</c:v>
                </c:pt>
                <c:pt idx="2945">
                  <c:v>33345</c:v>
                </c:pt>
                <c:pt idx="2946">
                  <c:v>33346</c:v>
                </c:pt>
                <c:pt idx="2947">
                  <c:v>33347</c:v>
                </c:pt>
                <c:pt idx="2948">
                  <c:v>33350</c:v>
                </c:pt>
                <c:pt idx="2949">
                  <c:v>33351</c:v>
                </c:pt>
                <c:pt idx="2950">
                  <c:v>33352</c:v>
                </c:pt>
                <c:pt idx="2951">
                  <c:v>33353</c:v>
                </c:pt>
                <c:pt idx="2952">
                  <c:v>33354</c:v>
                </c:pt>
                <c:pt idx="2953">
                  <c:v>33357</c:v>
                </c:pt>
                <c:pt idx="2954">
                  <c:v>33358</c:v>
                </c:pt>
                <c:pt idx="2955">
                  <c:v>33359</c:v>
                </c:pt>
                <c:pt idx="2956">
                  <c:v>33360</c:v>
                </c:pt>
                <c:pt idx="2957">
                  <c:v>33361</c:v>
                </c:pt>
                <c:pt idx="2958">
                  <c:v>33364</c:v>
                </c:pt>
                <c:pt idx="2959">
                  <c:v>33365</c:v>
                </c:pt>
                <c:pt idx="2960">
                  <c:v>33366</c:v>
                </c:pt>
                <c:pt idx="2961">
                  <c:v>33367</c:v>
                </c:pt>
                <c:pt idx="2962">
                  <c:v>33368</c:v>
                </c:pt>
                <c:pt idx="2963">
                  <c:v>33371</c:v>
                </c:pt>
                <c:pt idx="2964">
                  <c:v>33372</c:v>
                </c:pt>
                <c:pt idx="2965">
                  <c:v>33373</c:v>
                </c:pt>
                <c:pt idx="2966">
                  <c:v>33374</c:v>
                </c:pt>
                <c:pt idx="2967">
                  <c:v>33375</c:v>
                </c:pt>
                <c:pt idx="2968">
                  <c:v>33378</c:v>
                </c:pt>
                <c:pt idx="2969">
                  <c:v>33379</c:v>
                </c:pt>
                <c:pt idx="2970">
                  <c:v>33380</c:v>
                </c:pt>
                <c:pt idx="2971">
                  <c:v>33381</c:v>
                </c:pt>
                <c:pt idx="2972">
                  <c:v>33382</c:v>
                </c:pt>
                <c:pt idx="2973">
                  <c:v>33385</c:v>
                </c:pt>
                <c:pt idx="2974">
                  <c:v>33386</c:v>
                </c:pt>
                <c:pt idx="2975">
                  <c:v>33387</c:v>
                </c:pt>
                <c:pt idx="2976">
                  <c:v>33388</c:v>
                </c:pt>
                <c:pt idx="2977">
                  <c:v>33389</c:v>
                </c:pt>
                <c:pt idx="2978">
                  <c:v>33392</c:v>
                </c:pt>
                <c:pt idx="2979">
                  <c:v>33393</c:v>
                </c:pt>
                <c:pt idx="2980">
                  <c:v>33394</c:v>
                </c:pt>
                <c:pt idx="2981">
                  <c:v>33395</c:v>
                </c:pt>
                <c:pt idx="2982">
                  <c:v>33396</c:v>
                </c:pt>
                <c:pt idx="2983">
                  <c:v>33399</c:v>
                </c:pt>
                <c:pt idx="2984">
                  <c:v>33400</c:v>
                </c:pt>
                <c:pt idx="2985">
                  <c:v>33401</c:v>
                </c:pt>
                <c:pt idx="2986">
                  <c:v>33402</c:v>
                </c:pt>
                <c:pt idx="2987">
                  <c:v>33403</c:v>
                </c:pt>
                <c:pt idx="2988">
                  <c:v>33406</c:v>
                </c:pt>
                <c:pt idx="2989">
                  <c:v>33407</c:v>
                </c:pt>
                <c:pt idx="2990">
                  <c:v>33408</c:v>
                </c:pt>
                <c:pt idx="2991">
                  <c:v>33409</c:v>
                </c:pt>
                <c:pt idx="2992">
                  <c:v>33410</c:v>
                </c:pt>
                <c:pt idx="2993">
                  <c:v>33413</c:v>
                </c:pt>
                <c:pt idx="2994">
                  <c:v>33414</c:v>
                </c:pt>
                <c:pt idx="2995">
                  <c:v>33415</c:v>
                </c:pt>
                <c:pt idx="2996">
                  <c:v>33416</c:v>
                </c:pt>
                <c:pt idx="2997">
                  <c:v>33417</c:v>
                </c:pt>
                <c:pt idx="2998">
                  <c:v>33420</c:v>
                </c:pt>
                <c:pt idx="2999">
                  <c:v>33421</c:v>
                </c:pt>
                <c:pt idx="3000">
                  <c:v>33422</c:v>
                </c:pt>
                <c:pt idx="3001">
                  <c:v>33423</c:v>
                </c:pt>
                <c:pt idx="3002">
                  <c:v>33424</c:v>
                </c:pt>
                <c:pt idx="3003">
                  <c:v>33427</c:v>
                </c:pt>
                <c:pt idx="3004">
                  <c:v>33428</c:v>
                </c:pt>
                <c:pt idx="3005">
                  <c:v>33429</c:v>
                </c:pt>
                <c:pt idx="3006">
                  <c:v>33430</c:v>
                </c:pt>
                <c:pt idx="3007">
                  <c:v>33431</c:v>
                </c:pt>
                <c:pt idx="3008">
                  <c:v>33434</c:v>
                </c:pt>
                <c:pt idx="3009">
                  <c:v>33435</c:v>
                </c:pt>
                <c:pt idx="3010">
                  <c:v>33436</c:v>
                </c:pt>
                <c:pt idx="3011">
                  <c:v>33437</c:v>
                </c:pt>
                <c:pt idx="3012">
                  <c:v>33438</c:v>
                </c:pt>
                <c:pt idx="3013">
                  <c:v>33441</c:v>
                </c:pt>
                <c:pt idx="3014">
                  <c:v>33442</c:v>
                </c:pt>
                <c:pt idx="3015">
                  <c:v>33443</c:v>
                </c:pt>
                <c:pt idx="3016">
                  <c:v>33444</c:v>
                </c:pt>
                <c:pt idx="3017">
                  <c:v>33445</c:v>
                </c:pt>
                <c:pt idx="3018">
                  <c:v>33448</c:v>
                </c:pt>
                <c:pt idx="3019">
                  <c:v>33449</c:v>
                </c:pt>
                <c:pt idx="3020">
                  <c:v>33450</c:v>
                </c:pt>
                <c:pt idx="3021">
                  <c:v>33451</c:v>
                </c:pt>
                <c:pt idx="3022">
                  <c:v>33452</c:v>
                </c:pt>
                <c:pt idx="3023">
                  <c:v>33455</c:v>
                </c:pt>
                <c:pt idx="3024">
                  <c:v>33456</c:v>
                </c:pt>
                <c:pt idx="3025">
                  <c:v>33457</c:v>
                </c:pt>
                <c:pt idx="3026">
                  <c:v>33458</c:v>
                </c:pt>
                <c:pt idx="3027">
                  <c:v>33459</c:v>
                </c:pt>
                <c:pt idx="3028">
                  <c:v>33462</c:v>
                </c:pt>
                <c:pt idx="3029">
                  <c:v>33463</c:v>
                </c:pt>
                <c:pt idx="3030">
                  <c:v>33464</c:v>
                </c:pt>
                <c:pt idx="3031">
                  <c:v>33465</c:v>
                </c:pt>
                <c:pt idx="3032">
                  <c:v>33466</c:v>
                </c:pt>
                <c:pt idx="3033">
                  <c:v>33469</c:v>
                </c:pt>
                <c:pt idx="3034">
                  <c:v>33470</c:v>
                </c:pt>
                <c:pt idx="3035">
                  <c:v>33471</c:v>
                </c:pt>
                <c:pt idx="3036">
                  <c:v>33472</c:v>
                </c:pt>
                <c:pt idx="3037">
                  <c:v>33473</c:v>
                </c:pt>
                <c:pt idx="3038">
                  <c:v>33476</c:v>
                </c:pt>
                <c:pt idx="3039">
                  <c:v>33477</c:v>
                </c:pt>
                <c:pt idx="3040">
                  <c:v>33478</c:v>
                </c:pt>
                <c:pt idx="3041">
                  <c:v>33479</c:v>
                </c:pt>
                <c:pt idx="3042">
                  <c:v>33480</c:v>
                </c:pt>
                <c:pt idx="3043">
                  <c:v>33483</c:v>
                </c:pt>
                <c:pt idx="3044">
                  <c:v>33484</c:v>
                </c:pt>
                <c:pt idx="3045">
                  <c:v>33485</c:v>
                </c:pt>
                <c:pt idx="3046">
                  <c:v>33486</c:v>
                </c:pt>
                <c:pt idx="3047">
                  <c:v>33487</c:v>
                </c:pt>
                <c:pt idx="3048">
                  <c:v>33490</c:v>
                </c:pt>
                <c:pt idx="3049">
                  <c:v>33491</c:v>
                </c:pt>
                <c:pt idx="3050">
                  <c:v>33492</c:v>
                </c:pt>
                <c:pt idx="3051">
                  <c:v>33493</c:v>
                </c:pt>
                <c:pt idx="3052">
                  <c:v>33494</c:v>
                </c:pt>
                <c:pt idx="3053">
                  <c:v>33497</c:v>
                </c:pt>
                <c:pt idx="3054">
                  <c:v>33498</c:v>
                </c:pt>
                <c:pt idx="3055">
                  <c:v>33499</c:v>
                </c:pt>
                <c:pt idx="3056">
                  <c:v>33500</c:v>
                </c:pt>
                <c:pt idx="3057">
                  <c:v>33501</c:v>
                </c:pt>
                <c:pt idx="3058">
                  <c:v>33504</c:v>
                </c:pt>
                <c:pt idx="3059">
                  <c:v>33505</c:v>
                </c:pt>
                <c:pt idx="3060">
                  <c:v>33506</c:v>
                </c:pt>
                <c:pt idx="3061">
                  <c:v>33507</c:v>
                </c:pt>
                <c:pt idx="3062">
                  <c:v>33508</c:v>
                </c:pt>
                <c:pt idx="3063">
                  <c:v>33511</c:v>
                </c:pt>
                <c:pt idx="3064">
                  <c:v>33512</c:v>
                </c:pt>
                <c:pt idx="3065">
                  <c:v>33513</c:v>
                </c:pt>
                <c:pt idx="3066">
                  <c:v>33514</c:v>
                </c:pt>
                <c:pt idx="3067">
                  <c:v>33515</c:v>
                </c:pt>
                <c:pt idx="3068">
                  <c:v>33518</c:v>
                </c:pt>
                <c:pt idx="3069">
                  <c:v>33519</c:v>
                </c:pt>
                <c:pt idx="3070">
                  <c:v>33520</c:v>
                </c:pt>
                <c:pt idx="3071">
                  <c:v>33521</c:v>
                </c:pt>
                <c:pt idx="3072">
                  <c:v>33522</c:v>
                </c:pt>
                <c:pt idx="3073">
                  <c:v>33525</c:v>
                </c:pt>
                <c:pt idx="3074">
                  <c:v>33526</c:v>
                </c:pt>
                <c:pt idx="3075">
                  <c:v>33527</c:v>
                </c:pt>
                <c:pt idx="3076">
                  <c:v>33528</c:v>
                </c:pt>
                <c:pt idx="3077">
                  <c:v>33529</c:v>
                </c:pt>
                <c:pt idx="3078">
                  <c:v>33532</c:v>
                </c:pt>
                <c:pt idx="3079">
                  <c:v>33533</c:v>
                </c:pt>
                <c:pt idx="3080">
                  <c:v>33534</c:v>
                </c:pt>
                <c:pt idx="3081">
                  <c:v>33535</c:v>
                </c:pt>
                <c:pt idx="3082">
                  <c:v>33536</c:v>
                </c:pt>
                <c:pt idx="3083">
                  <c:v>33539</c:v>
                </c:pt>
                <c:pt idx="3084">
                  <c:v>33540</c:v>
                </c:pt>
                <c:pt idx="3085">
                  <c:v>33541</c:v>
                </c:pt>
                <c:pt idx="3086">
                  <c:v>33542</c:v>
                </c:pt>
                <c:pt idx="3087">
                  <c:v>33543</c:v>
                </c:pt>
                <c:pt idx="3088">
                  <c:v>33546</c:v>
                </c:pt>
                <c:pt idx="3089">
                  <c:v>33547</c:v>
                </c:pt>
                <c:pt idx="3090">
                  <c:v>33548</c:v>
                </c:pt>
                <c:pt idx="3091">
                  <c:v>33549</c:v>
                </c:pt>
                <c:pt idx="3092">
                  <c:v>33550</c:v>
                </c:pt>
                <c:pt idx="3093">
                  <c:v>33553</c:v>
                </c:pt>
                <c:pt idx="3094">
                  <c:v>33554</c:v>
                </c:pt>
                <c:pt idx="3095">
                  <c:v>33555</c:v>
                </c:pt>
                <c:pt idx="3096">
                  <c:v>33556</c:v>
                </c:pt>
                <c:pt idx="3097">
                  <c:v>33557</c:v>
                </c:pt>
                <c:pt idx="3098">
                  <c:v>33560</c:v>
                </c:pt>
                <c:pt idx="3099">
                  <c:v>33561</c:v>
                </c:pt>
                <c:pt idx="3100">
                  <c:v>33562</c:v>
                </c:pt>
                <c:pt idx="3101">
                  <c:v>33563</c:v>
                </c:pt>
                <c:pt idx="3102">
                  <c:v>33564</c:v>
                </c:pt>
                <c:pt idx="3103">
                  <c:v>33567</c:v>
                </c:pt>
                <c:pt idx="3104">
                  <c:v>33568</c:v>
                </c:pt>
                <c:pt idx="3105">
                  <c:v>33569</c:v>
                </c:pt>
                <c:pt idx="3106">
                  <c:v>33570</c:v>
                </c:pt>
                <c:pt idx="3107">
                  <c:v>33571</c:v>
                </c:pt>
                <c:pt idx="3108">
                  <c:v>33574</c:v>
                </c:pt>
                <c:pt idx="3109">
                  <c:v>33575</c:v>
                </c:pt>
                <c:pt idx="3110">
                  <c:v>33576</c:v>
                </c:pt>
                <c:pt idx="3111">
                  <c:v>33577</c:v>
                </c:pt>
                <c:pt idx="3112">
                  <c:v>33578</c:v>
                </c:pt>
                <c:pt idx="3113">
                  <c:v>33581</c:v>
                </c:pt>
                <c:pt idx="3114">
                  <c:v>33582</c:v>
                </c:pt>
                <c:pt idx="3115">
                  <c:v>33583</c:v>
                </c:pt>
                <c:pt idx="3116">
                  <c:v>33584</c:v>
                </c:pt>
                <c:pt idx="3117">
                  <c:v>33585</c:v>
                </c:pt>
                <c:pt idx="3118">
                  <c:v>33588</c:v>
                </c:pt>
                <c:pt idx="3119">
                  <c:v>33589</c:v>
                </c:pt>
                <c:pt idx="3120">
                  <c:v>33590</c:v>
                </c:pt>
                <c:pt idx="3121">
                  <c:v>33591</c:v>
                </c:pt>
                <c:pt idx="3122">
                  <c:v>33592</c:v>
                </c:pt>
                <c:pt idx="3123">
                  <c:v>33595</c:v>
                </c:pt>
                <c:pt idx="3124">
                  <c:v>33596</c:v>
                </c:pt>
                <c:pt idx="3125">
                  <c:v>33597</c:v>
                </c:pt>
                <c:pt idx="3126">
                  <c:v>33598</c:v>
                </c:pt>
                <c:pt idx="3127">
                  <c:v>33599</c:v>
                </c:pt>
                <c:pt idx="3128">
                  <c:v>33602</c:v>
                </c:pt>
                <c:pt idx="3129">
                  <c:v>33603</c:v>
                </c:pt>
                <c:pt idx="3130">
                  <c:v>33604</c:v>
                </c:pt>
                <c:pt idx="3131">
                  <c:v>33605</c:v>
                </c:pt>
                <c:pt idx="3132">
                  <c:v>33606</c:v>
                </c:pt>
                <c:pt idx="3133">
                  <c:v>33609</c:v>
                </c:pt>
                <c:pt idx="3134">
                  <c:v>33610</c:v>
                </c:pt>
                <c:pt idx="3135">
                  <c:v>33611</c:v>
                </c:pt>
                <c:pt idx="3136">
                  <c:v>33612</c:v>
                </c:pt>
                <c:pt idx="3137">
                  <c:v>33613</c:v>
                </c:pt>
                <c:pt idx="3138">
                  <c:v>33616</c:v>
                </c:pt>
                <c:pt idx="3139">
                  <c:v>33617</c:v>
                </c:pt>
                <c:pt idx="3140">
                  <c:v>33618</c:v>
                </c:pt>
                <c:pt idx="3141">
                  <c:v>33619</c:v>
                </c:pt>
                <c:pt idx="3142">
                  <c:v>33620</c:v>
                </c:pt>
                <c:pt idx="3143">
                  <c:v>33623</c:v>
                </c:pt>
                <c:pt idx="3144">
                  <c:v>33624</c:v>
                </c:pt>
                <c:pt idx="3145">
                  <c:v>33625</c:v>
                </c:pt>
                <c:pt idx="3146">
                  <c:v>33626</c:v>
                </c:pt>
                <c:pt idx="3147">
                  <c:v>33627</c:v>
                </c:pt>
                <c:pt idx="3148">
                  <c:v>33630</c:v>
                </c:pt>
                <c:pt idx="3149">
                  <c:v>33631</c:v>
                </c:pt>
                <c:pt idx="3150">
                  <c:v>33632</c:v>
                </c:pt>
                <c:pt idx="3151">
                  <c:v>33633</c:v>
                </c:pt>
                <c:pt idx="3152">
                  <c:v>33634</c:v>
                </c:pt>
                <c:pt idx="3153">
                  <c:v>33637</c:v>
                </c:pt>
                <c:pt idx="3154">
                  <c:v>33638</c:v>
                </c:pt>
                <c:pt idx="3155">
                  <c:v>33639</c:v>
                </c:pt>
                <c:pt idx="3156">
                  <c:v>33640</c:v>
                </c:pt>
                <c:pt idx="3157">
                  <c:v>33641</c:v>
                </c:pt>
                <c:pt idx="3158">
                  <c:v>33644</c:v>
                </c:pt>
                <c:pt idx="3159">
                  <c:v>33645</c:v>
                </c:pt>
                <c:pt idx="3160">
                  <c:v>33646</c:v>
                </c:pt>
                <c:pt idx="3161">
                  <c:v>33647</c:v>
                </c:pt>
                <c:pt idx="3162">
                  <c:v>33648</c:v>
                </c:pt>
                <c:pt idx="3163">
                  <c:v>33651</c:v>
                </c:pt>
                <c:pt idx="3164">
                  <c:v>33652</c:v>
                </c:pt>
                <c:pt idx="3165">
                  <c:v>33653</c:v>
                </c:pt>
                <c:pt idx="3166">
                  <c:v>33654</c:v>
                </c:pt>
                <c:pt idx="3167">
                  <c:v>33655</c:v>
                </c:pt>
                <c:pt idx="3168">
                  <c:v>33658</c:v>
                </c:pt>
                <c:pt idx="3169">
                  <c:v>33659</c:v>
                </c:pt>
                <c:pt idx="3170">
                  <c:v>33660</c:v>
                </c:pt>
                <c:pt idx="3171">
                  <c:v>33661</c:v>
                </c:pt>
                <c:pt idx="3172">
                  <c:v>33662</c:v>
                </c:pt>
                <c:pt idx="3173">
                  <c:v>33665</c:v>
                </c:pt>
                <c:pt idx="3174">
                  <c:v>33666</c:v>
                </c:pt>
                <c:pt idx="3175">
                  <c:v>33667</c:v>
                </c:pt>
                <c:pt idx="3176">
                  <c:v>33668</c:v>
                </c:pt>
                <c:pt idx="3177">
                  <c:v>33669</c:v>
                </c:pt>
                <c:pt idx="3178">
                  <c:v>33672</c:v>
                </c:pt>
                <c:pt idx="3179">
                  <c:v>33673</c:v>
                </c:pt>
                <c:pt idx="3180">
                  <c:v>33674</c:v>
                </c:pt>
                <c:pt idx="3181">
                  <c:v>33675</c:v>
                </c:pt>
                <c:pt idx="3182">
                  <c:v>33676</c:v>
                </c:pt>
                <c:pt idx="3183">
                  <c:v>33679</c:v>
                </c:pt>
                <c:pt idx="3184">
                  <c:v>33680</c:v>
                </c:pt>
                <c:pt idx="3185">
                  <c:v>33681</c:v>
                </c:pt>
                <c:pt idx="3186">
                  <c:v>33682</c:v>
                </c:pt>
                <c:pt idx="3187">
                  <c:v>33683</c:v>
                </c:pt>
                <c:pt idx="3188">
                  <c:v>33686</c:v>
                </c:pt>
                <c:pt idx="3189">
                  <c:v>33687</c:v>
                </c:pt>
                <c:pt idx="3190">
                  <c:v>33688</c:v>
                </c:pt>
                <c:pt idx="3191">
                  <c:v>33689</c:v>
                </c:pt>
                <c:pt idx="3192">
                  <c:v>33690</c:v>
                </c:pt>
                <c:pt idx="3193">
                  <c:v>33693</c:v>
                </c:pt>
                <c:pt idx="3194">
                  <c:v>33694</c:v>
                </c:pt>
                <c:pt idx="3195">
                  <c:v>33695</c:v>
                </c:pt>
                <c:pt idx="3196">
                  <c:v>33696</c:v>
                </c:pt>
                <c:pt idx="3197">
                  <c:v>33697</c:v>
                </c:pt>
                <c:pt idx="3198">
                  <c:v>33700</c:v>
                </c:pt>
                <c:pt idx="3199">
                  <c:v>33701</c:v>
                </c:pt>
                <c:pt idx="3200">
                  <c:v>33702</c:v>
                </c:pt>
                <c:pt idx="3201">
                  <c:v>33703</c:v>
                </c:pt>
                <c:pt idx="3202">
                  <c:v>33704</c:v>
                </c:pt>
                <c:pt idx="3203">
                  <c:v>33707</c:v>
                </c:pt>
                <c:pt idx="3204">
                  <c:v>33708</c:v>
                </c:pt>
                <c:pt idx="3205">
                  <c:v>33709</c:v>
                </c:pt>
                <c:pt idx="3206">
                  <c:v>33710</c:v>
                </c:pt>
                <c:pt idx="3207">
                  <c:v>33711</c:v>
                </c:pt>
                <c:pt idx="3208">
                  <c:v>33714</c:v>
                </c:pt>
                <c:pt idx="3209">
                  <c:v>33715</c:v>
                </c:pt>
                <c:pt idx="3210">
                  <c:v>33716</c:v>
                </c:pt>
                <c:pt idx="3211">
                  <c:v>33717</c:v>
                </c:pt>
                <c:pt idx="3212">
                  <c:v>33718</c:v>
                </c:pt>
                <c:pt idx="3213">
                  <c:v>33721</c:v>
                </c:pt>
                <c:pt idx="3214">
                  <c:v>33722</c:v>
                </c:pt>
                <c:pt idx="3215">
                  <c:v>33723</c:v>
                </c:pt>
                <c:pt idx="3216">
                  <c:v>33724</c:v>
                </c:pt>
                <c:pt idx="3217">
                  <c:v>33725</c:v>
                </c:pt>
                <c:pt idx="3218">
                  <c:v>33728</c:v>
                </c:pt>
                <c:pt idx="3219">
                  <c:v>33729</c:v>
                </c:pt>
                <c:pt idx="3220">
                  <c:v>33730</c:v>
                </c:pt>
                <c:pt idx="3221">
                  <c:v>33731</c:v>
                </c:pt>
                <c:pt idx="3222">
                  <c:v>33732</c:v>
                </c:pt>
                <c:pt idx="3223">
                  <c:v>33735</c:v>
                </c:pt>
                <c:pt idx="3224">
                  <c:v>33736</c:v>
                </c:pt>
                <c:pt idx="3225">
                  <c:v>33737</c:v>
                </c:pt>
                <c:pt idx="3226">
                  <c:v>33738</c:v>
                </c:pt>
                <c:pt idx="3227">
                  <c:v>33739</c:v>
                </c:pt>
                <c:pt idx="3228">
                  <c:v>33742</c:v>
                </c:pt>
                <c:pt idx="3229">
                  <c:v>33743</c:v>
                </c:pt>
                <c:pt idx="3230">
                  <c:v>33744</c:v>
                </c:pt>
                <c:pt idx="3231">
                  <c:v>33745</c:v>
                </c:pt>
                <c:pt idx="3232">
                  <c:v>33746</c:v>
                </c:pt>
                <c:pt idx="3233">
                  <c:v>33749</c:v>
                </c:pt>
                <c:pt idx="3234">
                  <c:v>33750</c:v>
                </c:pt>
                <c:pt idx="3235">
                  <c:v>33751</c:v>
                </c:pt>
                <c:pt idx="3236">
                  <c:v>33752</c:v>
                </c:pt>
                <c:pt idx="3237">
                  <c:v>33753</c:v>
                </c:pt>
                <c:pt idx="3238">
                  <c:v>33756</c:v>
                </c:pt>
                <c:pt idx="3239">
                  <c:v>33757</c:v>
                </c:pt>
                <c:pt idx="3240">
                  <c:v>33758</c:v>
                </c:pt>
                <c:pt idx="3241">
                  <c:v>33759</c:v>
                </c:pt>
                <c:pt idx="3242">
                  <c:v>33760</c:v>
                </c:pt>
                <c:pt idx="3243">
                  <c:v>33763</c:v>
                </c:pt>
                <c:pt idx="3244">
                  <c:v>33764</c:v>
                </c:pt>
                <c:pt idx="3245">
                  <c:v>33765</c:v>
                </c:pt>
                <c:pt idx="3246">
                  <c:v>33766</c:v>
                </c:pt>
                <c:pt idx="3247">
                  <c:v>33767</c:v>
                </c:pt>
                <c:pt idx="3248">
                  <c:v>33770</c:v>
                </c:pt>
                <c:pt idx="3249">
                  <c:v>33771</c:v>
                </c:pt>
                <c:pt idx="3250">
                  <c:v>33772</c:v>
                </c:pt>
                <c:pt idx="3251">
                  <c:v>33773</c:v>
                </c:pt>
                <c:pt idx="3252">
                  <c:v>33774</c:v>
                </c:pt>
                <c:pt idx="3253">
                  <c:v>33777</c:v>
                </c:pt>
                <c:pt idx="3254">
                  <c:v>33778</c:v>
                </c:pt>
                <c:pt idx="3255">
                  <c:v>33779</c:v>
                </c:pt>
                <c:pt idx="3256">
                  <c:v>33780</c:v>
                </c:pt>
                <c:pt idx="3257">
                  <c:v>33781</c:v>
                </c:pt>
                <c:pt idx="3258">
                  <c:v>33784</c:v>
                </c:pt>
                <c:pt idx="3259">
                  <c:v>33785</c:v>
                </c:pt>
                <c:pt idx="3260">
                  <c:v>33786</c:v>
                </c:pt>
                <c:pt idx="3261">
                  <c:v>33787</c:v>
                </c:pt>
                <c:pt idx="3262">
                  <c:v>33788</c:v>
                </c:pt>
                <c:pt idx="3263">
                  <c:v>33791</c:v>
                </c:pt>
                <c:pt idx="3264">
                  <c:v>33792</c:v>
                </c:pt>
                <c:pt idx="3265">
                  <c:v>33793</c:v>
                </c:pt>
                <c:pt idx="3266">
                  <c:v>33794</c:v>
                </c:pt>
                <c:pt idx="3267">
                  <c:v>33795</c:v>
                </c:pt>
                <c:pt idx="3268">
                  <c:v>33798</c:v>
                </c:pt>
                <c:pt idx="3269">
                  <c:v>33799</c:v>
                </c:pt>
                <c:pt idx="3270">
                  <c:v>33800</c:v>
                </c:pt>
                <c:pt idx="3271">
                  <c:v>33801</c:v>
                </c:pt>
                <c:pt idx="3272">
                  <c:v>33802</c:v>
                </c:pt>
                <c:pt idx="3273">
                  <c:v>33805</c:v>
                </c:pt>
                <c:pt idx="3274">
                  <c:v>33806</c:v>
                </c:pt>
                <c:pt idx="3275">
                  <c:v>33807</c:v>
                </c:pt>
                <c:pt idx="3276">
                  <c:v>33808</c:v>
                </c:pt>
                <c:pt idx="3277">
                  <c:v>33809</c:v>
                </c:pt>
                <c:pt idx="3278">
                  <c:v>33812</c:v>
                </c:pt>
                <c:pt idx="3279">
                  <c:v>33813</c:v>
                </c:pt>
                <c:pt idx="3280">
                  <c:v>33814</c:v>
                </c:pt>
                <c:pt idx="3281">
                  <c:v>33815</c:v>
                </c:pt>
                <c:pt idx="3282">
                  <c:v>33816</c:v>
                </c:pt>
                <c:pt idx="3283">
                  <c:v>33819</c:v>
                </c:pt>
                <c:pt idx="3284">
                  <c:v>33820</c:v>
                </c:pt>
                <c:pt idx="3285">
                  <c:v>33821</c:v>
                </c:pt>
                <c:pt idx="3286">
                  <c:v>33822</c:v>
                </c:pt>
                <c:pt idx="3287">
                  <c:v>33823</c:v>
                </c:pt>
                <c:pt idx="3288">
                  <c:v>33826</c:v>
                </c:pt>
                <c:pt idx="3289">
                  <c:v>33827</c:v>
                </c:pt>
                <c:pt idx="3290">
                  <c:v>33828</c:v>
                </c:pt>
                <c:pt idx="3291">
                  <c:v>33829</c:v>
                </c:pt>
                <c:pt idx="3292">
                  <c:v>33830</c:v>
                </c:pt>
                <c:pt idx="3293">
                  <c:v>33833</c:v>
                </c:pt>
                <c:pt idx="3294">
                  <c:v>33834</c:v>
                </c:pt>
                <c:pt idx="3295">
                  <c:v>33835</c:v>
                </c:pt>
                <c:pt idx="3296">
                  <c:v>33836</c:v>
                </c:pt>
                <c:pt idx="3297">
                  <c:v>33837</c:v>
                </c:pt>
                <c:pt idx="3298">
                  <c:v>33840</c:v>
                </c:pt>
                <c:pt idx="3299">
                  <c:v>33841</c:v>
                </c:pt>
                <c:pt idx="3300">
                  <c:v>33842</c:v>
                </c:pt>
                <c:pt idx="3301">
                  <c:v>33843</c:v>
                </c:pt>
                <c:pt idx="3302">
                  <c:v>33844</c:v>
                </c:pt>
                <c:pt idx="3303">
                  <c:v>33847</c:v>
                </c:pt>
                <c:pt idx="3304">
                  <c:v>33848</c:v>
                </c:pt>
                <c:pt idx="3305">
                  <c:v>33849</c:v>
                </c:pt>
                <c:pt idx="3306">
                  <c:v>33850</c:v>
                </c:pt>
                <c:pt idx="3307">
                  <c:v>33851</c:v>
                </c:pt>
                <c:pt idx="3308">
                  <c:v>33854</c:v>
                </c:pt>
                <c:pt idx="3309">
                  <c:v>33855</c:v>
                </c:pt>
                <c:pt idx="3310">
                  <c:v>33856</c:v>
                </c:pt>
                <c:pt idx="3311">
                  <c:v>33857</c:v>
                </c:pt>
                <c:pt idx="3312">
                  <c:v>33858</c:v>
                </c:pt>
                <c:pt idx="3313">
                  <c:v>33861</c:v>
                </c:pt>
                <c:pt idx="3314">
                  <c:v>33862</c:v>
                </c:pt>
                <c:pt idx="3315">
                  <c:v>33863</c:v>
                </c:pt>
                <c:pt idx="3316">
                  <c:v>33864</c:v>
                </c:pt>
                <c:pt idx="3317">
                  <c:v>33865</c:v>
                </c:pt>
                <c:pt idx="3318">
                  <c:v>33868</c:v>
                </c:pt>
                <c:pt idx="3319">
                  <c:v>33869</c:v>
                </c:pt>
                <c:pt idx="3320">
                  <c:v>33870</c:v>
                </c:pt>
                <c:pt idx="3321">
                  <c:v>33871</c:v>
                </c:pt>
                <c:pt idx="3322">
                  <c:v>33872</c:v>
                </c:pt>
                <c:pt idx="3323">
                  <c:v>33875</c:v>
                </c:pt>
                <c:pt idx="3324">
                  <c:v>33876</c:v>
                </c:pt>
                <c:pt idx="3325">
                  <c:v>33877</c:v>
                </c:pt>
                <c:pt idx="3326">
                  <c:v>33878</c:v>
                </c:pt>
                <c:pt idx="3327">
                  <c:v>33879</c:v>
                </c:pt>
                <c:pt idx="3328">
                  <c:v>33882</c:v>
                </c:pt>
                <c:pt idx="3329">
                  <c:v>33883</c:v>
                </c:pt>
                <c:pt idx="3330">
                  <c:v>33884</c:v>
                </c:pt>
                <c:pt idx="3331">
                  <c:v>33885</c:v>
                </c:pt>
                <c:pt idx="3332">
                  <c:v>33886</c:v>
                </c:pt>
                <c:pt idx="3333">
                  <c:v>33889</c:v>
                </c:pt>
                <c:pt idx="3334">
                  <c:v>33890</c:v>
                </c:pt>
                <c:pt idx="3335">
                  <c:v>33891</c:v>
                </c:pt>
                <c:pt idx="3336">
                  <c:v>33892</c:v>
                </c:pt>
                <c:pt idx="3337">
                  <c:v>33893</c:v>
                </c:pt>
                <c:pt idx="3338">
                  <c:v>33896</c:v>
                </c:pt>
                <c:pt idx="3339">
                  <c:v>33897</c:v>
                </c:pt>
                <c:pt idx="3340">
                  <c:v>33898</c:v>
                </c:pt>
                <c:pt idx="3341">
                  <c:v>33899</c:v>
                </c:pt>
                <c:pt idx="3342">
                  <c:v>33900</c:v>
                </c:pt>
                <c:pt idx="3343">
                  <c:v>33903</c:v>
                </c:pt>
                <c:pt idx="3344">
                  <c:v>33904</c:v>
                </c:pt>
                <c:pt idx="3345">
                  <c:v>33905</c:v>
                </c:pt>
                <c:pt idx="3346">
                  <c:v>33906</c:v>
                </c:pt>
                <c:pt idx="3347">
                  <c:v>33907</c:v>
                </c:pt>
                <c:pt idx="3348">
                  <c:v>33910</c:v>
                </c:pt>
                <c:pt idx="3349">
                  <c:v>33911</c:v>
                </c:pt>
                <c:pt idx="3350">
                  <c:v>33912</c:v>
                </c:pt>
                <c:pt idx="3351">
                  <c:v>33913</c:v>
                </c:pt>
                <c:pt idx="3352">
                  <c:v>33914</c:v>
                </c:pt>
                <c:pt idx="3353">
                  <c:v>33917</c:v>
                </c:pt>
                <c:pt idx="3354">
                  <c:v>33918</c:v>
                </c:pt>
                <c:pt idx="3355">
                  <c:v>33919</c:v>
                </c:pt>
                <c:pt idx="3356">
                  <c:v>33920</c:v>
                </c:pt>
                <c:pt idx="3357">
                  <c:v>33921</c:v>
                </c:pt>
                <c:pt idx="3358">
                  <c:v>33924</c:v>
                </c:pt>
                <c:pt idx="3359">
                  <c:v>33925</c:v>
                </c:pt>
                <c:pt idx="3360">
                  <c:v>33926</c:v>
                </c:pt>
                <c:pt idx="3361">
                  <c:v>33927</c:v>
                </c:pt>
                <c:pt idx="3362">
                  <c:v>33928</c:v>
                </c:pt>
                <c:pt idx="3363">
                  <c:v>33931</c:v>
                </c:pt>
                <c:pt idx="3364">
                  <c:v>33932</c:v>
                </c:pt>
                <c:pt idx="3365">
                  <c:v>33933</c:v>
                </c:pt>
                <c:pt idx="3366">
                  <c:v>33934</c:v>
                </c:pt>
                <c:pt idx="3367">
                  <c:v>33935</c:v>
                </c:pt>
                <c:pt idx="3368">
                  <c:v>33938</c:v>
                </c:pt>
                <c:pt idx="3369">
                  <c:v>33939</c:v>
                </c:pt>
                <c:pt idx="3370">
                  <c:v>33940</c:v>
                </c:pt>
                <c:pt idx="3371">
                  <c:v>33941</c:v>
                </c:pt>
                <c:pt idx="3372">
                  <c:v>33942</c:v>
                </c:pt>
                <c:pt idx="3373">
                  <c:v>33945</c:v>
                </c:pt>
                <c:pt idx="3374">
                  <c:v>33946</c:v>
                </c:pt>
                <c:pt idx="3375">
                  <c:v>33947</c:v>
                </c:pt>
                <c:pt idx="3376">
                  <c:v>33948</c:v>
                </c:pt>
                <c:pt idx="3377">
                  <c:v>33949</c:v>
                </c:pt>
                <c:pt idx="3378">
                  <c:v>33952</c:v>
                </c:pt>
                <c:pt idx="3379">
                  <c:v>33953</c:v>
                </c:pt>
                <c:pt idx="3380">
                  <c:v>33954</c:v>
                </c:pt>
                <c:pt idx="3381">
                  <c:v>33955</c:v>
                </c:pt>
                <c:pt idx="3382">
                  <c:v>33956</c:v>
                </c:pt>
                <c:pt idx="3383">
                  <c:v>33959</c:v>
                </c:pt>
                <c:pt idx="3384">
                  <c:v>33960</c:v>
                </c:pt>
                <c:pt idx="3385">
                  <c:v>33961</c:v>
                </c:pt>
                <c:pt idx="3386">
                  <c:v>33962</c:v>
                </c:pt>
                <c:pt idx="3387">
                  <c:v>33963</c:v>
                </c:pt>
                <c:pt idx="3388">
                  <c:v>33966</c:v>
                </c:pt>
                <c:pt idx="3389">
                  <c:v>33967</c:v>
                </c:pt>
                <c:pt idx="3390">
                  <c:v>33968</c:v>
                </c:pt>
                <c:pt idx="3391">
                  <c:v>33969</c:v>
                </c:pt>
                <c:pt idx="3392">
                  <c:v>33970</c:v>
                </c:pt>
                <c:pt idx="3393">
                  <c:v>33973</c:v>
                </c:pt>
                <c:pt idx="3394">
                  <c:v>33974</c:v>
                </c:pt>
                <c:pt idx="3395">
                  <c:v>33975</c:v>
                </c:pt>
                <c:pt idx="3396">
                  <c:v>33976</c:v>
                </c:pt>
                <c:pt idx="3397">
                  <c:v>33977</c:v>
                </c:pt>
                <c:pt idx="3398">
                  <c:v>33980</c:v>
                </c:pt>
                <c:pt idx="3399">
                  <c:v>33981</c:v>
                </c:pt>
                <c:pt idx="3400">
                  <c:v>33982</c:v>
                </c:pt>
                <c:pt idx="3401">
                  <c:v>33983</c:v>
                </c:pt>
                <c:pt idx="3402">
                  <c:v>33984</c:v>
                </c:pt>
                <c:pt idx="3403">
                  <c:v>33987</c:v>
                </c:pt>
                <c:pt idx="3404">
                  <c:v>33988</c:v>
                </c:pt>
                <c:pt idx="3405">
                  <c:v>33989</c:v>
                </c:pt>
                <c:pt idx="3406">
                  <c:v>33990</c:v>
                </c:pt>
                <c:pt idx="3407">
                  <c:v>33991</c:v>
                </c:pt>
                <c:pt idx="3408">
                  <c:v>33994</c:v>
                </c:pt>
                <c:pt idx="3409">
                  <c:v>33995</c:v>
                </c:pt>
                <c:pt idx="3410">
                  <c:v>33996</c:v>
                </c:pt>
                <c:pt idx="3411">
                  <c:v>33997</c:v>
                </c:pt>
                <c:pt idx="3412">
                  <c:v>33998</c:v>
                </c:pt>
                <c:pt idx="3413">
                  <c:v>34001</c:v>
                </c:pt>
                <c:pt idx="3414">
                  <c:v>34002</c:v>
                </c:pt>
                <c:pt idx="3415">
                  <c:v>34003</c:v>
                </c:pt>
                <c:pt idx="3416">
                  <c:v>34004</c:v>
                </c:pt>
                <c:pt idx="3417">
                  <c:v>34005</c:v>
                </c:pt>
                <c:pt idx="3418">
                  <c:v>34008</c:v>
                </c:pt>
                <c:pt idx="3419">
                  <c:v>34009</c:v>
                </c:pt>
                <c:pt idx="3420">
                  <c:v>34010</c:v>
                </c:pt>
                <c:pt idx="3421">
                  <c:v>34011</c:v>
                </c:pt>
                <c:pt idx="3422">
                  <c:v>34012</c:v>
                </c:pt>
                <c:pt idx="3423">
                  <c:v>34015</c:v>
                </c:pt>
                <c:pt idx="3424">
                  <c:v>34016</c:v>
                </c:pt>
                <c:pt idx="3425">
                  <c:v>34017</c:v>
                </c:pt>
                <c:pt idx="3426">
                  <c:v>34018</c:v>
                </c:pt>
                <c:pt idx="3427">
                  <c:v>34019</c:v>
                </c:pt>
                <c:pt idx="3428">
                  <c:v>34022</c:v>
                </c:pt>
                <c:pt idx="3429">
                  <c:v>34023</c:v>
                </c:pt>
                <c:pt idx="3430">
                  <c:v>34024</c:v>
                </c:pt>
                <c:pt idx="3431">
                  <c:v>34025</c:v>
                </c:pt>
                <c:pt idx="3432">
                  <c:v>34026</c:v>
                </c:pt>
                <c:pt idx="3433">
                  <c:v>34029</c:v>
                </c:pt>
                <c:pt idx="3434">
                  <c:v>34030</c:v>
                </c:pt>
                <c:pt idx="3435">
                  <c:v>34031</c:v>
                </c:pt>
                <c:pt idx="3436">
                  <c:v>34032</c:v>
                </c:pt>
                <c:pt idx="3437">
                  <c:v>34033</c:v>
                </c:pt>
                <c:pt idx="3438">
                  <c:v>34036</c:v>
                </c:pt>
                <c:pt idx="3439">
                  <c:v>34037</c:v>
                </c:pt>
                <c:pt idx="3440">
                  <c:v>34038</c:v>
                </c:pt>
                <c:pt idx="3441">
                  <c:v>34039</c:v>
                </c:pt>
                <c:pt idx="3442">
                  <c:v>34040</c:v>
                </c:pt>
                <c:pt idx="3443">
                  <c:v>34043</c:v>
                </c:pt>
                <c:pt idx="3444">
                  <c:v>34044</c:v>
                </c:pt>
                <c:pt idx="3445">
                  <c:v>34045</c:v>
                </c:pt>
                <c:pt idx="3446">
                  <c:v>34046</c:v>
                </c:pt>
                <c:pt idx="3447">
                  <c:v>34047</c:v>
                </c:pt>
                <c:pt idx="3448">
                  <c:v>34050</c:v>
                </c:pt>
                <c:pt idx="3449">
                  <c:v>34051</c:v>
                </c:pt>
                <c:pt idx="3450">
                  <c:v>34052</c:v>
                </c:pt>
                <c:pt idx="3451">
                  <c:v>34053</c:v>
                </c:pt>
                <c:pt idx="3452">
                  <c:v>34054</c:v>
                </c:pt>
                <c:pt idx="3453">
                  <c:v>34057</c:v>
                </c:pt>
                <c:pt idx="3454">
                  <c:v>34058</c:v>
                </c:pt>
                <c:pt idx="3455">
                  <c:v>34059</c:v>
                </c:pt>
                <c:pt idx="3456">
                  <c:v>34060</c:v>
                </c:pt>
                <c:pt idx="3457">
                  <c:v>34061</c:v>
                </c:pt>
                <c:pt idx="3458">
                  <c:v>34064</c:v>
                </c:pt>
                <c:pt idx="3459">
                  <c:v>34065</c:v>
                </c:pt>
                <c:pt idx="3460">
                  <c:v>34066</c:v>
                </c:pt>
                <c:pt idx="3461">
                  <c:v>34067</c:v>
                </c:pt>
                <c:pt idx="3462">
                  <c:v>34068</c:v>
                </c:pt>
                <c:pt idx="3463">
                  <c:v>34071</c:v>
                </c:pt>
                <c:pt idx="3464">
                  <c:v>34072</c:v>
                </c:pt>
                <c:pt idx="3465">
                  <c:v>34073</c:v>
                </c:pt>
                <c:pt idx="3466">
                  <c:v>34074</c:v>
                </c:pt>
                <c:pt idx="3467">
                  <c:v>34075</c:v>
                </c:pt>
                <c:pt idx="3468">
                  <c:v>34078</c:v>
                </c:pt>
                <c:pt idx="3469">
                  <c:v>34079</c:v>
                </c:pt>
                <c:pt idx="3470">
                  <c:v>34080</c:v>
                </c:pt>
                <c:pt idx="3471">
                  <c:v>34081</c:v>
                </c:pt>
                <c:pt idx="3472">
                  <c:v>34082</c:v>
                </c:pt>
                <c:pt idx="3473">
                  <c:v>34085</c:v>
                </c:pt>
                <c:pt idx="3474">
                  <c:v>34086</c:v>
                </c:pt>
                <c:pt idx="3475">
                  <c:v>34087</c:v>
                </c:pt>
                <c:pt idx="3476">
                  <c:v>34088</c:v>
                </c:pt>
                <c:pt idx="3477">
                  <c:v>34089</c:v>
                </c:pt>
                <c:pt idx="3478">
                  <c:v>34092</c:v>
                </c:pt>
                <c:pt idx="3479">
                  <c:v>34093</c:v>
                </c:pt>
                <c:pt idx="3480">
                  <c:v>34094</c:v>
                </c:pt>
                <c:pt idx="3481">
                  <c:v>34095</c:v>
                </c:pt>
                <c:pt idx="3482">
                  <c:v>34096</c:v>
                </c:pt>
                <c:pt idx="3483">
                  <c:v>34099</c:v>
                </c:pt>
                <c:pt idx="3484">
                  <c:v>34100</c:v>
                </c:pt>
                <c:pt idx="3485">
                  <c:v>34101</c:v>
                </c:pt>
                <c:pt idx="3486">
                  <c:v>34102</c:v>
                </c:pt>
                <c:pt idx="3487">
                  <c:v>34103</c:v>
                </c:pt>
                <c:pt idx="3488">
                  <c:v>34106</c:v>
                </c:pt>
                <c:pt idx="3489">
                  <c:v>34107</c:v>
                </c:pt>
                <c:pt idx="3490">
                  <c:v>34108</c:v>
                </c:pt>
                <c:pt idx="3491">
                  <c:v>34109</c:v>
                </c:pt>
                <c:pt idx="3492">
                  <c:v>34110</c:v>
                </c:pt>
                <c:pt idx="3493">
                  <c:v>34113</c:v>
                </c:pt>
                <c:pt idx="3494">
                  <c:v>34114</c:v>
                </c:pt>
                <c:pt idx="3495">
                  <c:v>34115</c:v>
                </c:pt>
                <c:pt idx="3496">
                  <c:v>34116</c:v>
                </c:pt>
                <c:pt idx="3497">
                  <c:v>34117</c:v>
                </c:pt>
                <c:pt idx="3498">
                  <c:v>34120</c:v>
                </c:pt>
                <c:pt idx="3499">
                  <c:v>34121</c:v>
                </c:pt>
                <c:pt idx="3500">
                  <c:v>34122</c:v>
                </c:pt>
                <c:pt idx="3501">
                  <c:v>34123</c:v>
                </c:pt>
                <c:pt idx="3502">
                  <c:v>34124</c:v>
                </c:pt>
                <c:pt idx="3503">
                  <c:v>34127</c:v>
                </c:pt>
                <c:pt idx="3504">
                  <c:v>34128</c:v>
                </c:pt>
                <c:pt idx="3505">
                  <c:v>34129</c:v>
                </c:pt>
                <c:pt idx="3506">
                  <c:v>34130</c:v>
                </c:pt>
                <c:pt idx="3507">
                  <c:v>34131</c:v>
                </c:pt>
                <c:pt idx="3508">
                  <c:v>34134</c:v>
                </c:pt>
                <c:pt idx="3509">
                  <c:v>34135</c:v>
                </c:pt>
                <c:pt idx="3510">
                  <c:v>34136</c:v>
                </c:pt>
                <c:pt idx="3511">
                  <c:v>34137</c:v>
                </c:pt>
                <c:pt idx="3512">
                  <c:v>34138</c:v>
                </c:pt>
                <c:pt idx="3513">
                  <c:v>34141</c:v>
                </c:pt>
                <c:pt idx="3514">
                  <c:v>34142</c:v>
                </c:pt>
                <c:pt idx="3515">
                  <c:v>34143</c:v>
                </c:pt>
                <c:pt idx="3516">
                  <c:v>34144</c:v>
                </c:pt>
                <c:pt idx="3517">
                  <c:v>34145</c:v>
                </c:pt>
                <c:pt idx="3518">
                  <c:v>34148</c:v>
                </c:pt>
                <c:pt idx="3519">
                  <c:v>34149</c:v>
                </c:pt>
                <c:pt idx="3520">
                  <c:v>34150</c:v>
                </c:pt>
                <c:pt idx="3521">
                  <c:v>34151</c:v>
                </c:pt>
                <c:pt idx="3522">
                  <c:v>34152</c:v>
                </c:pt>
                <c:pt idx="3523">
                  <c:v>34155</c:v>
                </c:pt>
                <c:pt idx="3524">
                  <c:v>34156</c:v>
                </c:pt>
                <c:pt idx="3525">
                  <c:v>34157</c:v>
                </c:pt>
                <c:pt idx="3526">
                  <c:v>34158</c:v>
                </c:pt>
                <c:pt idx="3527">
                  <c:v>34159</c:v>
                </c:pt>
                <c:pt idx="3528">
                  <c:v>34162</c:v>
                </c:pt>
                <c:pt idx="3529">
                  <c:v>34163</c:v>
                </c:pt>
                <c:pt idx="3530">
                  <c:v>34164</c:v>
                </c:pt>
                <c:pt idx="3531">
                  <c:v>34165</c:v>
                </c:pt>
                <c:pt idx="3532">
                  <c:v>34166</c:v>
                </c:pt>
                <c:pt idx="3533">
                  <c:v>34169</c:v>
                </c:pt>
                <c:pt idx="3534">
                  <c:v>34170</c:v>
                </c:pt>
                <c:pt idx="3535">
                  <c:v>34171</c:v>
                </c:pt>
                <c:pt idx="3536">
                  <c:v>34172</c:v>
                </c:pt>
                <c:pt idx="3537">
                  <c:v>34173</c:v>
                </c:pt>
                <c:pt idx="3538">
                  <c:v>34176</c:v>
                </c:pt>
                <c:pt idx="3539">
                  <c:v>34177</c:v>
                </c:pt>
                <c:pt idx="3540">
                  <c:v>34178</c:v>
                </c:pt>
                <c:pt idx="3541">
                  <c:v>34179</c:v>
                </c:pt>
                <c:pt idx="3542">
                  <c:v>34180</c:v>
                </c:pt>
                <c:pt idx="3543">
                  <c:v>34183</c:v>
                </c:pt>
                <c:pt idx="3544">
                  <c:v>34184</c:v>
                </c:pt>
                <c:pt idx="3545">
                  <c:v>34185</c:v>
                </c:pt>
                <c:pt idx="3546">
                  <c:v>34186</c:v>
                </c:pt>
                <c:pt idx="3547">
                  <c:v>34187</c:v>
                </c:pt>
                <c:pt idx="3548">
                  <c:v>34190</c:v>
                </c:pt>
                <c:pt idx="3549">
                  <c:v>34191</c:v>
                </c:pt>
                <c:pt idx="3550">
                  <c:v>34192</c:v>
                </c:pt>
                <c:pt idx="3551">
                  <c:v>34193</c:v>
                </c:pt>
                <c:pt idx="3552">
                  <c:v>34194</c:v>
                </c:pt>
                <c:pt idx="3553">
                  <c:v>34197</c:v>
                </c:pt>
                <c:pt idx="3554">
                  <c:v>34198</c:v>
                </c:pt>
                <c:pt idx="3555">
                  <c:v>34199</c:v>
                </c:pt>
                <c:pt idx="3556">
                  <c:v>34200</c:v>
                </c:pt>
                <c:pt idx="3557">
                  <c:v>34201</c:v>
                </c:pt>
                <c:pt idx="3558">
                  <c:v>34204</c:v>
                </c:pt>
                <c:pt idx="3559">
                  <c:v>34205</c:v>
                </c:pt>
                <c:pt idx="3560">
                  <c:v>34206</c:v>
                </c:pt>
                <c:pt idx="3561">
                  <c:v>34207</c:v>
                </c:pt>
                <c:pt idx="3562">
                  <c:v>34208</c:v>
                </c:pt>
                <c:pt idx="3563">
                  <c:v>34211</c:v>
                </c:pt>
                <c:pt idx="3564">
                  <c:v>34212</c:v>
                </c:pt>
                <c:pt idx="3565">
                  <c:v>34213</c:v>
                </c:pt>
                <c:pt idx="3566">
                  <c:v>34214</c:v>
                </c:pt>
                <c:pt idx="3567">
                  <c:v>34215</c:v>
                </c:pt>
                <c:pt idx="3568">
                  <c:v>34218</c:v>
                </c:pt>
                <c:pt idx="3569">
                  <c:v>34219</c:v>
                </c:pt>
                <c:pt idx="3570">
                  <c:v>34220</c:v>
                </c:pt>
                <c:pt idx="3571">
                  <c:v>34221</c:v>
                </c:pt>
                <c:pt idx="3572">
                  <c:v>34222</c:v>
                </c:pt>
                <c:pt idx="3573">
                  <c:v>34225</c:v>
                </c:pt>
                <c:pt idx="3574">
                  <c:v>34226</c:v>
                </c:pt>
                <c:pt idx="3575">
                  <c:v>34227</c:v>
                </c:pt>
                <c:pt idx="3576">
                  <c:v>34228</c:v>
                </c:pt>
                <c:pt idx="3577">
                  <c:v>34229</c:v>
                </c:pt>
                <c:pt idx="3578">
                  <c:v>34232</c:v>
                </c:pt>
                <c:pt idx="3579">
                  <c:v>34233</c:v>
                </c:pt>
                <c:pt idx="3580">
                  <c:v>34234</c:v>
                </c:pt>
                <c:pt idx="3581">
                  <c:v>34235</c:v>
                </c:pt>
                <c:pt idx="3582">
                  <c:v>34236</c:v>
                </c:pt>
                <c:pt idx="3583">
                  <c:v>34239</c:v>
                </c:pt>
                <c:pt idx="3584">
                  <c:v>34240</c:v>
                </c:pt>
                <c:pt idx="3585">
                  <c:v>34241</c:v>
                </c:pt>
                <c:pt idx="3586">
                  <c:v>34242</c:v>
                </c:pt>
                <c:pt idx="3587">
                  <c:v>34243</c:v>
                </c:pt>
                <c:pt idx="3588">
                  <c:v>34246</c:v>
                </c:pt>
                <c:pt idx="3589">
                  <c:v>34247</c:v>
                </c:pt>
                <c:pt idx="3590">
                  <c:v>34248</c:v>
                </c:pt>
                <c:pt idx="3591">
                  <c:v>34249</c:v>
                </c:pt>
                <c:pt idx="3592">
                  <c:v>34250</c:v>
                </c:pt>
                <c:pt idx="3593">
                  <c:v>34253</c:v>
                </c:pt>
                <c:pt idx="3594">
                  <c:v>34254</c:v>
                </c:pt>
                <c:pt idx="3595">
                  <c:v>34255</c:v>
                </c:pt>
                <c:pt idx="3596">
                  <c:v>34256</c:v>
                </c:pt>
                <c:pt idx="3597">
                  <c:v>34257</c:v>
                </c:pt>
                <c:pt idx="3598">
                  <c:v>34260</c:v>
                </c:pt>
                <c:pt idx="3599">
                  <c:v>34261</c:v>
                </c:pt>
                <c:pt idx="3600">
                  <c:v>34262</c:v>
                </c:pt>
                <c:pt idx="3601">
                  <c:v>34263</c:v>
                </c:pt>
                <c:pt idx="3602">
                  <c:v>34264</c:v>
                </c:pt>
                <c:pt idx="3603">
                  <c:v>34267</c:v>
                </c:pt>
                <c:pt idx="3604">
                  <c:v>34268</c:v>
                </c:pt>
                <c:pt idx="3605">
                  <c:v>34269</c:v>
                </c:pt>
                <c:pt idx="3606">
                  <c:v>34270</c:v>
                </c:pt>
                <c:pt idx="3607">
                  <c:v>34271</c:v>
                </c:pt>
                <c:pt idx="3608">
                  <c:v>34274</c:v>
                </c:pt>
                <c:pt idx="3609">
                  <c:v>34275</c:v>
                </c:pt>
                <c:pt idx="3610">
                  <c:v>34276</c:v>
                </c:pt>
                <c:pt idx="3611">
                  <c:v>34277</c:v>
                </c:pt>
                <c:pt idx="3612">
                  <c:v>34278</c:v>
                </c:pt>
                <c:pt idx="3613">
                  <c:v>34281</c:v>
                </c:pt>
                <c:pt idx="3614">
                  <c:v>34282</c:v>
                </c:pt>
                <c:pt idx="3615">
                  <c:v>34283</c:v>
                </c:pt>
                <c:pt idx="3616">
                  <c:v>34284</c:v>
                </c:pt>
                <c:pt idx="3617">
                  <c:v>34285</c:v>
                </c:pt>
                <c:pt idx="3618">
                  <c:v>34288</c:v>
                </c:pt>
                <c:pt idx="3619">
                  <c:v>34289</c:v>
                </c:pt>
                <c:pt idx="3620">
                  <c:v>34290</c:v>
                </c:pt>
                <c:pt idx="3621">
                  <c:v>34291</c:v>
                </c:pt>
                <c:pt idx="3622">
                  <c:v>34292</c:v>
                </c:pt>
                <c:pt idx="3623">
                  <c:v>34295</c:v>
                </c:pt>
                <c:pt idx="3624">
                  <c:v>34296</c:v>
                </c:pt>
                <c:pt idx="3625">
                  <c:v>34297</c:v>
                </c:pt>
                <c:pt idx="3626">
                  <c:v>34298</c:v>
                </c:pt>
                <c:pt idx="3627">
                  <c:v>34299</c:v>
                </c:pt>
                <c:pt idx="3628">
                  <c:v>34302</c:v>
                </c:pt>
                <c:pt idx="3629">
                  <c:v>34303</c:v>
                </c:pt>
                <c:pt idx="3630">
                  <c:v>34304</c:v>
                </c:pt>
                <c:pt idx="3631">
                  <c:v>34305</c:v>
                </c:pt>
                <c:pt idx="3632">
                  <c:v>34306</c:v>
                </c:pt>
                <c:pt idx="3633">
                  <c:v>34309</c:v>
                </c:pt>
                <c:pt idx="3634">
                  <c:v>34310</c:v>
                </c:pt>
                <c:pt idx="3635">
                  <c:v>34311</c:v>
                </c:pt>
                <c:pt idx="3636">
                  <c:v>34312</c:v>
                </c:pt>
                <c:pt idx="3637">
                  <c:v>34313</c:v>
                </c:pt>
                <c:pt idx="3638">
                  <c:v>34316</c:v>
                </c:pt>
                <c:pt idx="3639">
                  <c:v>34317</c:v>
                </c:pt>
                <c:pt idx="3640">
                  <c:v>34318</c:v>
                </c:pt>
                <c:pt idx="3641">
                  <c:v>34319</c:v>
                </c:pt>
                <c:pt idx="3642">
                  <c:v>34320</c:v>
                </c:pt>
                <c:pt idx="3643">
                  <c:v>34323</c:v>
                </c:pt>
                <c:pt idx="3644">
                  <c:v>34324</c:v>
                </c:pt>
                <c:pt idx="3645">
                  <c:v>34325</c:v>
                </c:pt>
                <c:pt idx="3646">
                  <c:v>34326</c:v>
                </c:pt>
                <c:pt idx="3647">
                  <c:v>34327</c:v>
                </c:pt>
                <c:pt idx="3648">
                  <c:v>34330</c:v>
                </c:pt>
                <c:pt idx="3649">
                  <c:v>34331</c:v>
                </c:pt>
                <c:pt idx="3650">
                  <c:v>34332</c:v>
                </c:pt>
                <c:pt idx="3651">
                  <c:v>34333</c:v>
                </c:pt>
                <c:pt idx="3652">
                  <c:v>34334</c:v>
                </c:pt>
                <c:pt idx="3653">
                  <c:v>34337</c:v>
                </c:pt>
                <c:pt idx="3654">
                  <c:v>34338</c:v>
                </c:pt>
                <c:pt idx="3655">
                  <c:v>34339</c:v>
                </c:pt>
                <c:pt idx="3656">
                  <c:v>34340</c:v>
                </c:pt>
                <c:pt idx="3657">
                  <c:v>34341</c:v>
                </c:pt>
                <c:pt idx="3658">
                  <c:v>34344</c:v>
                </c:pt>
                <c:pt idx="3659">
                  <c:v>34345</c:v>
                </c:pt>
                <c:pt idx="3660">
                  <c:v>34346</c:v>
                </c:pt>
                <c:pt idx="3661">
                  <c:v>34347</c:v>
                </c:pt>
                <c:pt idx="3662">
                  <c:v>34348</c:v>
                </c:pt>
                <c:pt idx="3663">
                  <c:v>34351</c:v>
                </c:pt>
                <c:pt idx="3664">
                  <c:v>34352</c:v>
                </c:pt>
                <c:pt idx="3665">
                  <c:v>34353</c:v>
                </c:pt>
                <c:pt idx="3666">
                  <c:v>34354</c:v>
                </c:pt>
                <c:pt idx="3667">
                  <c:v>34355</c:v>
                </c:pt>
                <c:pt idx="3668">
                  <c:v>34358</c:v>
                </c:pt>
                <c:pt idx="3669">
                  <c:v>34359</c:v>
                </c:pt>
                <c:pt idx="3670">
                  <c:v>34360</c:v>
                </c:pt>
                <c:pt idx="3671">
                  <c:v>34361</c:v>
                </c:pt>
                <c:pt idx="3672">
                  <c:v>34362</c:v>
                </c:pt>
                <c:pt idx="3673">
                  <c:v>34365</c:v>
                </c:pt>
                <c:pt idx="3674">
                  <c:v>34366</c:v>
                </c:pt>
                <c:pt idx="3675">
                  <c:v>34367</c:v>
                </c:pt>
                <c:pt idx="3676">
                  <c:v>34368</c:v>
                </c:pt>
                <c:pt idx="3677">
                  <c:v>34369</c:v>
                </c:pt>
                <c:pt idx="3678">
                  <c:v>34372</c:v>
                </c:pt>
                <c:pt idx="3679">
                  <c:v>34373</c:v>
                </c:pt>
                <c:pt idx="3680">
                  <c:v>34374</c:v>
                </c:pt>
                <c:pt idx="3681">
                  <c:v>34375</c:v>
                </c:pt>
                <c:pt idx="3682">
                  <c:v>34376</c:v>
                </c:pt>
                <c:pt idx="3683">
                  <c:v>34379</c:v>
                </c:pt>
                <c:pt idx="3684">
                  <c:v>34380</c:v>
                </c:pt>
                <c:pt idx="3685">
                  <c:v>34381</c:v>
                </c:pt>
                <c:pt idx="3686">
                  <c:v>34382</c:v>
                </c:pt>
                <c:pt idx="3687">
                  <c:v>34383</c:v>
                </c:pt>
                <c:pt idx="3688">
                  <c:v>34386</c:v>
                </c:pt>
                <c:pt idx="3689">
                  <c:v>34387</c:v>
                </c:pt>
                <c:pt idx="3690">
                  <c:v>34388</c:v>
                </c:pt>
                <c:pt idx="3691">
                  <c:v>34389</c:v>
                </c:pt>
                <c:pt idx="3692">
                  <c:v>34390</c:v>
                </c:pt>
                <c:pt idx="3693">
                  <c:v>34393</c:v>
                </c:pt>
                <c:pt idx="3694">
                  <c:v>34394</c:v>
                </c:pt>
                <c:pt idx="3695">
                  <c:v>34395</c:v>
                </c:pt>
                <c:pt idx="3696">
                  <c:v>34396</c:v>
                </c:pt>
                <c:pt idx="3697">
                  <c:v>34397</c:v>
                </c:pt>
                <c:pt idx="3698">
                  <c:v>34400</c:v>
                </c:pt>
                <c:pt idx="3699">
                  <c:v>34401</c:v>
                </c:pt>
                <c:pt idx="3700">
                  <c:v>34402</c:v>
                </c:pt>
                <c:pt idx="3701">
                  <c:v>34403</c:v>
                </c:pt>
                <c:pt idx="3702">
                  <c:v>34404</c:v>
                </c:pt>
                <c:pt idx="3703">
                  <c:v>34407</c:v>
                </c:pt>
                <c:pt idx="3704">
                  <c:v>34408</c:v>
                </c:pt>
                <c:pt idx="3705">
                  <c:v>34409</c:v>
                </c:pt>
                <c:pt idx="3706">
                  <c:v>34410</c:v>
                </c:pt>
                <c:pt idx="3707">
                  <c:v>34411</c:v>
                </c:pt>
                <c:pt idx="3708">
                  <c:v>34414</c:v>
                </c:pt>
                <c:pt idx="3709">
                  <c:v>34415</c:v>
                </c:pt>
                <c:pt idx="3710">
                  <c:v>34416</c:v>
                </c:pt>
                <c:pt idx="3711">
                  <c:v>34417</c:v>
                </c:pt>
                <c:pt idx="3712">
                  <c:v>34418</c:v>
                </c:pt>
                <c:pt idx="3713">
                  <c:v>34421</c:v>
                </c:pt>
                <c:pt idx="3714">
                  <c:v>34422</c:v>
                </c:pt>
                <c:pt idx="3715">
                  <c:v>34423</c:v>
                </c:pt>
                <c:pt idx="3716">
                  <c:v>34424</c:v>
                </c:pt>
                <c:pt idx="3717">
                  <c:v>34425</c:v>
                </c:pt>
                <c:pt idx="3718">
                  <c:v>34428</c:v>
                </c:pt>
                <c:pt idx="3719">
                  <c:v>34429</c:v>
                </c:pt>
                <c:pt idx="3720">
                  <c:v>34430</c:v>
                </c:pt>
                <c:pt idx="3721">
                  <c:v>34431</c:v>
                </c:pt>
                <c:pt idx="3722">
                  <c:v>34432</c:v>
                </c:pt>
                <c:pt idx="3723">
                  <c:v>34435</c:v>
                </c:pt>
                <c:pt idx="3724">
                  <c:v>34436</c:v>
                </c:pt>
                <c:pt idx="3725">
                  <c:v>34437</c:v>
                </c:pt>
                <c:pt idx="3726">
                  <c:v>34438</c:v>
                </c:pt>
                <c:pt idx="3727">
                  <c:v>34439</c:v>
                </c:pt>
                <c:pt idx="3728">
                  <c:v>34442</c:v>
                </c:pt>
                <c:pt idx="3729">
                  <c:v>34443</c:v>
                </c:pt>
                <c:pt idx="3730">
                  <c:v>34444</c:v>
                </c:pt>
                <c:pt idx="3731">
                  <c:v>34445</c:v>
                </c:pt>
                <c:pt idx="3732">
                  <c:v>34446</c:v>
                </c:pt>
                <c:pt idx="3733">
                  <c:v>34449</c:v>
                </c:pt>
                <c:pt idx="3734">
                  <c:v>34450</c:v>
                </c:pt>
                <c:pt idx="3735">
                  <c:v>34451</c:v>
                </c:pt>
                <c:pt idx="3736">
                  <c:v>34452</c:v>
                </c:pt>
                <c:pt idx="3737">
                  <c:v>34453</c:v>
                </c:pt>
                <c:pt idx="3738">
                  <c:v>34456</c:v>
                </c:pt>
                <c:pt idx="3739">
                  <c:v>34457</c:v>
                </c:pt>
                <c:pt idx="3740">
                  <c:v>34458</c:v>
                </c:pt>
                <c:pt idx="3741">
                  <c:v>34459</c:v>
                </c:pt>
                <c:pt idx="3742">
                  <c:v>34460</c:v>
                </c:pt>
                <c:pt idx="3743">
                  <c:v>34463</c:v>
                </c:pt>
                <c:pt idx="3744">
                  <c:v>34464</c:v>
                </c:pt>
                <c:pt idx="3745">
                  <c:v>34465</c:v>
                </c:pt>
                <c:pt idx="3746">
                  <c:v>34466</c:v>
                </c:pt>
                <c:pt idx="3747">
                  <c:v>34467</c:v>
                </c:pt>
                <c:pt idx="3748">
                  <c:v>34470</c:v>
                </c:pt>
                <c:pt idx="3749">
                  <c:v>34471</c:v>
                </c:pt>
                <c:pt idx="3750">
                  <c:v>34472</c:v>
                </c:pt>
                <c:pt idx="3751">
                  <c:v>34473</c:v>
                </c:pt>
                <c:pt idx="3752">
                  <c:v>34474</c:v>
                </c:pt>
                <c:pt idx="3753">
                  <c:v>34477</c:v>
                </c:pt>
                <c:pt idx="3754">
                  <c:v>34478</c:v>
                </c:pt>
                <c:pt idx="3755">
                  <c:v>34479</c:v>
                </c:pt>
                <c:pt idx="3756">
                  <c:v>34480</c:v>
                </c:pt>
                <c:pt idx="3757">
                  <c:v>34481</c:v>
                </c:pt>
                <c:pt idx="3758">
                  <c:v>34484</c:v>
                </c:pt>
                <c:pt idx="3759">
                  <c:v>34485</c:v>
                </c:pt>
                <c:pt idx="3760">
                  <c:v>34486</c:v>
                </c:pt>
                <c:pt idx="3761">
                  <c:v>34487</c:v>
                </c:pt>
                <c:pt idx="3762">
                  <c:v>34488</c:v>
                </c:pt>
                <c:pt idx="3763">
                  <c:v>34491</c:v>
                </c:pt>
                <c:pt idx="3764">
                  <c:v>34492</c:v>
                </c:pt>
                <c:pt idx="3765">
                  <c:v>34493</c:v>
                </c:pt>
                <c:pt idx="3766">
                  <c:v>34494</c:v>
                </c:pt>
                <c:pt idx="3767">
                  <c:v>34495</c:v>
                </c:pt>
                <c:pt idx="3768">
                  <c:v>34498</c:v>
                </c:pt>
                <c:pt idx="3769">
                  <c:v>34499</c:v>
                </c:pt>
                <c:pt idx="3770">
                  <c:v>34500</c:v>
                </c:pt>
                <c:pt idx="3771">
                  <c:v>34501</c:v>
                </c:pt>
                <c:pt idx="3772">
                  <c:v>34502</c:v>
                </c:pt>
                <c:pt idx="3773">
                  <c:v>34505</c:v>
                </c:pt>
                <c:pt idx="3774">
                  <c:v>34506</c:v>
                </c:pt>
                <c:pt idx="3775">
                  <c:v>34507</c:v>
                </c:pt>
                <c:pt idx="3776">
                  <c:v>34508</c:v>
                </c:pt>
                <c:pt idx="3777">
                  <c:v>34509</c:v>
                </c:pt>
                <c:pt idx="3778">
                  <c:v>34512</c:v>
                </c:pt>
                <c:pt idx="3779">
                  <c:v>34513</c:v>
                </c:pt>
                <c:pt idx="3780">
                  <c:v>34514</c:v>
                </c:pt>
                <c:pt idx="3781">
                  <c:v>34515</c:v>
                </c:pt>
                <c:pt idx="3782">
                  <c:v>34516</c:v>
                </c:pt>
                <c:pt idx="3783">
                  <c:v>34519</c:v>
                </c:pt>
                <c:pt idx="3784">
                  <c:v>34520</c:v>
                </c:pt>
                <c:pt idx="3785">
                  <c:v>34521</c:v>
                </c:pt>
                <c:pt idx="3786">
                  <c:v>34522</c:v>
                </c:pt>
                <c:pt idx="3787">
                  <c:v>34523</c:v>
                </c:pt>
                <c:pt idx="3788">
                  <c:v>34526</c:v>
                </c:pt>
                <c:pt idx="3789">
                  <c:v>34527</c:v>
                </c:pt>
                <c:pt idx="3790">
                  <c:v>34528</c:v>
                </c:pt>
                <c:pt idx="3791">
                  <c:v>34529</c:v>
                </c:pt>
                <c:pt idx="3792">
                  <c:v>34530</c:v>
                </c:pt>
                <c:pt idx="3793">
                  <c:v>34533</c:v>
                </c:pt>
                <c:pt idx="3794">
                  <c:v>34534</c:v>
                </c:pt>
                <c:pt idx="3795">
                  <c:v>34535</c:v>
                </c:pt>
                <c:pt idx="3796">
                  <c:v>34536</c:v>
                </c:pt>
                <c:pt idx="3797">
                  <c:v>34537</c:v>
                </c:pt>
                <c:pt idx="3798">
                  <c:v>34540</c:v>
                </c:pt>
                <c:pt idx="3799">
                  <c:v>34541</c:v>
                </c:pt>
                <c:pt idx="3800">
                  <c:v>34542</c:v>
                </c:pt>
                <c:pt idx="3801">
                  <c:v>34543</c:v>
                </c:pt>
                <c:pt idx="3802">
                  <c:v>34544</c:v>
                </c:pt>
                <c:pt idx="3803">
                  <c:v>34547</c:v>
                </c:pt>
                <c:pt idx="3804">
                  <c:v>34548</c:v>
                </c:pt>
                <c:pt idx="3805">
                  <c:v>34549</c:v>
                </c:pt>
                <c:pt idx="3806">
                  <c:v>34550</c:v>
                </c:pt>
                <c:pt idx="3807">
                  <c:v>34551</c:v>
                </c:pt>
                <c:pt idx="3808">
                  <c:v>34554</c:v>
                </c:pt>
                <c:pt idx="3809">
                  <c:v>34555</c:v>
                </c:pt>
                <c:pt idx="3810">
                  <c:v>34556</c:v>
                </c:pt>
                <c:pt idx="3811">
                  <c:v>34557</c:v>
                </c:pt>
                <c:pt idx="3812">
                  <c:v>34558</c:v>
                </c:pt>
                <c:pt idx="3813">
                  <c:v>34561</c:v>
                </c:pt>
                <c:pt idx="3814">
                  <c:v>34562</c:v>
                </c:pt>
                <c:pt idx="3815">
                  <c:v>34563</c:v>
                </c:pt>
                <c:pt idx="3816">
                  <c:v>34564</c:v>
                </c:pt>
                <c:pt idx="3817">
                  <c:v>34565</c:v>
                </c:pt>
                <c:pt idx="3818">
                  <c:v>34568</c:v>
                </c:pt>
                <c:pt idx="3819">
                  <c:v>34569</c:v>
                </c:pt>
                <c:pt idx="3820">
                  <c:v>34570</c:v>
                </c:pt>
                <c:pt idx="3821">
                  <c:v>34571</c:v>
                </c:pt>
                <c:pt idx="3822">
                  <c:v>34572</c:v>
                </c:pt>
                <c:pt idx="3823">
                  <c:v>34575</c:v>
                </c:pt>
                <c:pt idx="3824">
                  <c:v>34576</c:v>
                </c:pt>
                <c:pt idx="3825">
                  <c:v>34577</c:v>
                </c:pt>
                <c:pt idx="3826">
                  <c:v>34578</c:v>
                </c:pt>
                <c:pt idx="3827">
                  <c:v>34579</c:v>
                </c:pt>
                <c:pt idx="3828">
                  <c:v>34582</c:v>
                </c:pt>
                <c:pt idx="3829">
                  <c:v>34583</c:v>
                </c:pt>
                <c:pt idx="3830">
                  <c:v>34584</c:v>
                </c:pt>
                <c:pt idx="3831">
                  <c:v>34585</c:v>
                </c:pt>
                <c:pt idx="3832">
                  <c:v>34586</c:v>
                </c:pt>
                <c:pt idx="3833">
                  <c:v>34589</c:v>
                </c:pt>
                <c:pt idx="3834">
                  <c:v>34590</c:v>
                </c:pt>
                <c:pt idx="3835">
                  <c:v>34591</c:v>
                </c:pt>
                <c:pt idx="3836">
                  <c:v>34592</c:v>
                </c:pt>
                <c:pt idx="3837">
                  <c:v>34593</c:v>
                </c:pt>
                <c:pt idx="3838">
                  <c:v>34596</c:v>
                </c:pt>
                <c:pt idx="3839">
                  <c:v>34597</c:v>
                </c:pt>
                <c:pt idx="3840">
                  <c:v>34598</c:v>
                </c:pt>
                <c:pt idx="3841">
                  <c:v>34599</c:v>
                </c:pt>
                <c:pt idx="3842">
                  <c:v>34600</c:v>
                </c:pt>
                <c:pt idx="3843">
                  <c:v>34603</c:v>
                </c:pt>
                <c:pt idx="3844">
                  <c:v>34604</c:v>
                </c:pt>
                <c:pt idx="3845">
                  <c:v>34605</c:v>
                </c:pt>
                <c:pt idx="3846">
                  <c:v>34606</c:v>
                </c:pt>
                <c:pt idx="3847">
                  <c:v>34607</c:v>
                </c:pt>
                <c:pt idx="3848">
                  <c:v>34610</c:v>
                </c:pt>
                <c:pt idx="3849">
                  <c:v>34611</c:v>
                </c:pt>
                <c:pt idx="3850">
                  <c:v>34612</c:v>
                </c:pt>
                <c:pt idx="3851">
                  <c:v>34613</c:v>
                </c:pt>
                <c:pt idx="3852">
                  <c:v>34614</c:v>
                </c:pt>
                <c:pt idx="3853">
                  <c:v>34617</c:v>
                </c:pt>
                <c:pt idx="3854">
                  <c:v>34618</c:v>
                </c:pt>
                <c:pt idx="3855">
                  <c:v>34619</c:v>
                </c:pt>
                <c:pt idx="3856">
                  <c:v>34620</c:v>
                </c:pt>
                <c:pt idx="3857">
                  <c:v>34621</c:v>
                </c:pt>
                <c:pt idx="3858">
                  <c:v>34624</c:v>
                </c:pt>
                <c:pt idx="3859">
                  <c:v>34625</c:v>
                </c:pt>
                <c:pt idx="3860">
                  <c:v>34626</c:v>
                </c:pt>
                <c:pt idx="3861">
                  <c:v>34627</c:v>
                </c:pt>
                <c:pt idx="3862">
                  <c:v>34628</c:v>
                </c:pt>
                <c:pt idx="3863">
                  <c:v>34631</c:v>
                </c:pt>
                <c:pt idx="3864">
                  <c:v>34632</c:v>
                </c:pt>
                <c:pt idx="3865">
                  <c:v>34633</c:v>
                </c:pt>
                <c:pt idx="3866">
                  <c:v>34634</c:v>
                </c:pt>
                <c:pt idx="3867">
                  <c:v>34635</c:v>
                </c:pt>
                <c:pt idx="3868">
                  <c:v>34638</c:v>
                </c:pt>
                <c:pt idx="3869">
                  <c:v>34639</c:v>
                </c:pt>
                <c:pt idx="3870">
                  <c:v>34640</c:v>
                </c:pt>
                <c:pt idx="3871">
                  <c:v>34641</c:v>
                </c:pt>
                <c:pt idx="3872">
                  <c:v>34642</c:v>
                </c:pt>
                <c:pt idx="3873">
                  <c:v>34645</c:v>
                </c:pt>
                <c:pt idx="3874">
                  <c:v>34646</c:v>
                </c:pt>
                <c:pt idx="3875">
                  <c:v>34647</c:v>
                </c:pt>
                <c:pt idx="3876">
                  <c:v>34648</c:v>
                </c:pt>
                <c:pt idx="3877">
                  <c:v>34649</c:v>
                </c:pt>
                <c:pt idx="3878">
                  <c:v>34652</c:v>
                </c:pt>
                <c:pt idx="3879">
                  <c:v>34653</c:v>
                </c:pt>
                <c:pt idx="3880">
                  <c:v>34654</c:v>
                </c:pt>
                <c:pt idx="3881">
                  <c:v>34655</c:v>
                </c:pt>
                <c:pt idx="3882">
                  <c:v>34656</c:v>
                </c:pt>
                <c:pt idx="3883">
                  <c:v>34659</c:v>
                </c:pt>
                <c:pt idx="3884">
                  <c:v>34660</c:v>
                </c:pt>
                <c:pt idx="3885">
                  <c:v>34661</c:v>
                </c:pt>
                <c:pt idx="3886">
                  <c:v>34662</c:v>
                </c:pt>
                <c:pt idx="3887">
                  <c:v>34663</c:v>
                </c:pt>
                <c:pt idx="3888">
                  <c:v>34666</c:v>
                </c:pt>
                <c:pt idx="3889">
                  <c:v>34667</c:v>
                </c:pt>
                <c:pt idx="3890">
                  <c:v>34668</c:v>
                </c:pt>
                <c:pt idx="3891">
                  <c:v>34669</c:v>
                </c:pt>
                <c:pt idx="3892">
                  <c:v>34670</c:v>
                </c:pt>
                <c:pt idx="3893">
                  <c:v>34673</c:v>
                </c:pt>
                <c:pt idx="3894">
                  <c:v>34674</c:v>
                </c:pt>
                <c:pt idx="3895">
                  <c:v>34675</c:v>
                </c:pt>
                <c:pt idx="3896">
                  <c:v>34676</c:v>
                </c:pt>
                <c:pt idx="3897">
                  <c:v>34677</c:v>
                </c:pt>
                <c:pt idx="3898">
                  <c:v>34680</c:v>
                </c:pt>
                <c:pt idx="3899">
                  <c:v>34681</c:v>
                </c:pt>
                <c:pt idx="3900">
                  <c:v>34682</c:v>
                </c:pt>
                <c:pt idx="3901">
                  <c:v>34683</c:v>
                </c:pt>
                <c:pt idx="3902">
                  <c:v>34684</c:v>
                </c:pt>
                <c:pt idx="3903">
                  <c:v>34687</c:v>
                </c:pt>
                <c:pt idx="3904">
                  <c:v>34688</c:v>
                </c:pt>
                <c:pt idx="3905">
                  <c:v>34689</c:v>
                </c:pt>
                <c:pt idx="3906">
                  <c:v>34690</c:v>
                </c:pt>
                <c:pt idx="3907">
                  <c:v>34691</c:v>
                </c:pt>
                <c:pt idx="3908">
                  <c:v>34694</c:v>
                </c:pt>
                <c:pt idx="3909">
                  <c:v>34695</c:v>
                </c:pt>
                <c:pt idx="3910">
                  <c:v>34696</c:v>
                </c:pt>
                <c:pt idx="3911">
                  <c:v>34697</c:v>
                </c:pt>
                <c:pt idx="3912">
                  <c:v>34698</c:v>
                </c:pt>
                <c:pt idx="3913">
                  <c:v>34701</c:v>
                </c:pt>
                <c:pt idx="3914">
                  <c:v>34702</c:v>
                </c:pt>
                <c:pt idx="3915">
                  <c:v>34703</c:v>
                </c:pt>
                <c:pt idx="3916">
                  <c:v>34704</c:v>
                </c:pt>
                <c:pt idx="3917">
                  <c:v>34705</c:v>
                </c:pt>
                <c:pt idx="3918">
                  <c:v>34708</c:v>
                </c:pt>
                <c:pt idx="3919">
                  <c:v>34709</c:v>
                </c:pt>
                <c:pt idx="3920">
                  <c:v>34710</c:v>
                </c:pt>
                <c:pt idx="3921">
                  <c:v>34711</c:v>
                </c:pt>
                <c:pt idx="3922">
                  <c:v>34712</c:v>
                </c:pt>
                <c:pt idx="3923">
                  <c:v>34715</c:v>
                </c:pt>
                <c:pt idx="3924">
                  <c:v>34716</c:v>
                </c:pt>
                <c:pt idx="3925">
                  <c:v>34717</c:v>
                </c:pt>
                <c:pt idx="3926">
                  <c:v>34718</c:v>
                </c:pt>
                <c:pt idx="3927">
                  <c:v>34719</c:v>
                </c:pt>
                <c:pt idx="3928">
                  <c:v>34722</c:v>
                </c:pt>
                <c:pt idx="3929">
                  <c:v>34723</c:v>
                </c:pt>
                <c:pt idx="3930">
                  <c:v>34724</c:v>
                </c:pt>
                <c:pt idx="3931">
                  <c:v>34725</c:v>
                </c:pt>
                <c:pt idx="3932">
                  <c:v>34726</c:v>
                </c:pt>
                <c:pt idx="3933">
                  <c:v>34729</c:v>
                </c:pt>
                <c:pt idx="3934">
                  <c:v>34730</c:v>
                </c:pt>
                <c:pt idx="3935">
                  <c:v>34731</c:v>
                </c:pt>
                <c:pt idx="3936">
                  <c:v>34732</c:v>
                </c:pt>
                <c:pt idx="3937">
                  <c:v>34733</c:v>
                </c:pt>
                <c:pt idx="3938">
                  <c:v>34736</c:v>
                </c:pt>
                <c:pt idx="3939">
                  <c:v>34737</c:v>
                </c:pt>
                <c:pt idx="3940">
                  <c:v>34738</c:v>
                </c:pt>
                <c:pt idx="3941">
                  <c:v>34739</c:v>
                </c:pt>
                <c:pt idx="3942">
                  <c:v>34740</c:v>
                </c:pt>
                <c:pt idx="3943">
                  <c:v>34743</c:v>
                </c:pt>
                <c:pt idx="3944">
                  <c:v>34744</c:v>
                </c:pt>
                <c:pt idx="3945">
                  <c:v>34745</c:v>
                </c:pt>
                <c:pt idx="3946">
                  <c:v>34746</c:v>
                </c:pt>
                <c:pt idx="3947">
                  <c:v>34747</c:v>
                </c:pt>
                <c:pt idx="3948">
                  <c:v>34750</c:v>
                </c:pt>
                <c:pt idx="3949">
                  <c:v>34751</c:v>
                </c:pt>
                <c:pt idx="3950">
                  <c:v>34752</c:v>
                </c:pt>
                <c:pt idx="3951">
                  <c:v>34753</c:v>
                </c:pt>
                <c:pt idx="3952">
                  <c:v>34754</c:v>
                </c:pt>
                <c:pt idx="3953">
                  <c:v>34757</c:v>
                </c:pt>
                <c:pt idx="3954">
                  <c:v>34758</c:v>
                </c:pt>
                <c:pt idx="3955">
                  <c:v>34759</c:v>
                </c:pt>
                <c:pt idx="3956">
                  <c:v>34760</c:v>
                </c:pt>
                <c:pt idx="3957">
                  <c:v>34761</c:v>
                </c:pt>
                <c:pt idx="3958">
                  <c:v>34764</c:v>
                </c:pt>
                <c:pt idx="3959">
                  <c:v>34765</c:v>
                </c:pt>
                <c:pt idx="3960">
                  <c:v>34766</c:v>
                </c:pt>
                <c:pt idx="3961">
                  <c:v>34767</c:v>
                </c:pt>
                <c:pt idx="3962">
                  <c:v>34768</c:v>
                </c:pt>
                <c:pt idx="3963">
                  <c:v>34771</c:v>
                </c:pt>
                <c:pt idx="3964">
                  <c:v>34772</c:v>
                </c:pt>
                <c:pt idx="3965">
                  <c:v>34773</c:v>
                </c:pt>
                <c:pt idx="3966">
                  <c:v>34774</c:v>
                </c:pt>
                <c:pt idx="3967">
                  <c:v>34775</c:v>
                </c:pt>
                <c:pt idx="3968">
                  <c:v>34778</c:v>
                </c:pt>
                <c:pt idx="3969">
                  <c:v>34779</c:v>
                </c:pt>
                <c:pt idx="3970">
                  <c:v>34780</c:v>
                </c:pt>
                <c:pt idx="3971">
                  <c:v>34781</c:v>
                </c:pt>
                <c:pt idx="3972">
                  <c:v>34782</c:v>
                </c:pt>
                <c:pt idx="3973">
                  <c:v>34785</c:v>
                </c:pt>
                <c:pt idx="3974">
                  <c:v>34786</c:v>
                </c:pt>
                <c:pt idx="3975">
                  <c:v>34787</c:v>
                </c:pt>
                <c:pt idx="3976">
                  <c:v>34788</c:v>
                </c:pt>
                <c:pt idx="3977">
                  <c:v>34789</c:v>
                </c:pt>
                <c:pt idx="3978">
                  <c:v>34792</c:v>
                </c:pt>
                <c:pt idx="3979">
                  <c:v>34793</c:v>
                </c:pt>
                <c:pt idx="3980">
                  <c:v>34794</c:v>
                </c:pt>
                <c:pt idx="3981">
                  <c:v>34795</c:v>
                </c:pt>
                <c:pt idx="3982">
                  <c:v>34796</c:v>
                </c:pt>
                <c:pt idx="3983">
                  <c:v>34799</c:v>
                </c:pt>
                <c:pt idx="3984">
                  <c:v>34800</c:v>
                </c:pt>
                <c:pt idx="3985">
                  <c:v>34801</c:v>
                </c:pt>
                <c:pt idx="3986">
                  <c:v>34802</c:v>
                </c:pt>
                <c:pt idx="3987">
                  <c:v>34803</c:v>
                </c:pt>
                <c:pt idx="3988">
                  <c:v>34806</c:v>
                </c:pt>
                <c:pt idx="3989">
                  <c:v>34807</c:v>
                </c:pt>
                <c:pt idx="3990">
                  <c:v>34808</c:v>
                </c:pt>
                <c:pt idx="3991">
                  <c:v>34809</c:v>
                </c:pt>
                <c:pt idx="3992">
                  <c:v>34810</c:v>
                </c:pt>
                <c:pt idx="3993">
                  <c:v>34813</c:v>
                </c:pt>
                <c:pt idx="3994">
                  <c:v>34814</c:v>
                </c:pt>
                <c:pt idx="3995">
                  <c:v>34815</c:v>
                </c:pt>
                <c:pt idx="3996">
                  <c:v>34816</c:v>
                </c:pt>
                <c:pt idx="3997">
                  <c:v>34817</c:v>
                </c:pt>
                <c:pt idx="3998">
                  <c:v>34820</c:v>
                </c:pt>
                <c:pt idx="3999">
                  <c:v>34821</c:v>
                </c:pt>
                <c:pt idx="4000">
                  <c:v>34822</c:v>
                </c:pt>
                <c:pt idx="4001">
                  <c:v>34823</c:v>
                </c:pt>
                <c:pt idx="4002">
                  <c:v>34824</c:v>
                </c:pt>
                <c:pt idx="4003">
                  <c:v>34827</c:v>
                </c:pt>
                <c:pt idx="4004">
                  <c:v>34828</c:v>
                </c:pt>
                <c:pt idx="4005">
                  <c:v>34829</c:v>
                </c:pt>
                <c:pt idx="4006">
                  <c:v>34830</c:v>
                </c:pt>
                <c:pt idx="4007">
                  <c:v>34831</c:v>
                </c:pt>
                <c:pt idx="4008">
                  <c:v>34834</c:v>
                </c:pt>
                <c:pt idx="4009">
                  <c:v>34835</c:v>
                </c:pt>
                <c:pt idx="4010">
                  <c:v>34836</c:v>
                </c:pt>
                <c:pt idx="4011">
                  <c:v>34837</c:v>
                </c:pt>
                <c:pt idx="4012">
                  <c:v>34838</c:v>
                </c:pt>
                <c:pt idx="4013">
                  <c:v>34841</c:v>
                </c:pt>
                <c:pt idx="4014">
                  <c:v>34842</c:v>
                </c:pt>
                <c:pt idx="4015">
                  <c:v>34843</c:v>
                </c:pt>
                <c:pt idx="4016">
                  <c:v>34844</c:v>
                </c:pt>
                <c:pt idx="4017">
                  <c:v>34845</c:v>
                </c:pt>
                <c:pt idx="4018">
                  <c:v>34848</c:v>
                </c:pt>
                <c:pt idx="4019">
                  <c:v>34849</c:v>
                </c:pt>
                <c:pt idx="4020">
                  <c:v>34850</c:v>
                </c:pt>
                <c:pt idx="4021">
                  <c:v>34851</c:v>
                </c:pt>
                <c:pt idx="4022">
                  <c:v>34852</c:v>
                </c:pt>
                <c:pt idx="4023">
                  <c:v>34855</c:v>
                </c:pt>
                <c:pt idx="4024">
                  <c:v>34856</c:v>
                </c:pt>
                <c:pt idx="4025">
                  <c:v>34857</c:v>
                </c:pt>
                <c:pt idx="4026">
                  <c:v>34858</c:v>
                </c:pt>
                <c:pt idx="4027">
                  <c:v>34859</c:v>
                </c:pt>
                <c:pt idx="4028">
                  <c:v>34862</c:v>
                </c:pt>
                <c:pt idx="4029">
                  <c:v>34863</c:v>
                </c:pt>
                <c:pt idx="4030">
                  <c:v>34864</c:v>
                </c:pt>
                <c:pt idx="4031">
                  <c:v>34865</c:v>
                </c:pt>
                <c:pt idx="4032">
                  <c:v>34866</c:v>
                </c:pt>
                <c:pt idx="4033">
                  <c:v>34869</c:v>
                </c:pt>
                <c:pt idx="4034">
                  <c:v>34870</c:v>
                </c:pt>
                <c:pt idx="4035">
                  <c:v>34871</c:v>
                </c:pt>
                <c:pt idx="4036">
                  <c:v>34872</c:v>
                </c:pt>
                <c:pt idx="4037">
                  <c:v>34873</c:v>
                </c:pt>
                <c:pt idx="4038">
                  <c:v>34876</c:v>
                </c:pt>
                <c:pt idx="4039">
                  <c:v>34877</c:v>
                </c:pt>
                <c:pt idx="4040">
                  <c:v>34878</c:v>
                </c:pt>
                <c:pt idx="4041">
                  <c:v>34879</c:v>
                </c:pt>
                <c:pt idx="4042">
                  <c:v>34880</c:v>
                </c:pt>
                <c:pt idx="4043">
                  <c:v>34883</c:v>
                </c:pt>
                <c:pt idx="4044">
                  <c:v>34884</c:v>
                </c:pt>
                <c:pt idx="4045">
                  <c:v>34885</c:v>
                </c:pt>
                <c:pt idx="4046">
                  <c:v>34886</c:v>
                </c:pt>
                <c:pt idx="4047">
                  <c:v>34887</c:v>
                </c:pt>
                <c:pt idx="4048">
                  <c:v>34890</c:v>
                </c:pt>
                <c:pt idx="4049">
                  <c:v>34891</c:v>
                </c:pt>
                <c:pt idx="4050">
                  <c:v>34892</c:v>
                </c:pt>
                <c:pt idx="4051">
                  <c:v>34893</c:v>
                </c:pt>
                <c:pt idx="4052">
                  <c:v>34894</c:v>
                </c:pt>
                <c:pt idx="4053">
                  <c:v>34897</c:v>
                </c:pt>
                <c:pt idx="4054">
                  <c:v>34898</c:v>
                </c:pt>
                <c:pt idx="4055">
                  <c:v>34899</c:v>
                </c:pt>
                <c:pt idx="4056">
                  <c:v>34900</c:v>
                </c:pt>
                <c:pt idx="4057">
                  <c:v>34901</c:v>
                </c:pt>
                <c:pt idx="4058">
                  <c:v>34904</c:v>
                </c:pt>
                <c:pt idx="4059">
                  <c:v>34905</c:v>
                </c:pt>
                <c:pt idx="4060">
                  <c:v>34906</c:v>
                </c:pt>
                <c:pt idx="4061">
                  <c:v>34907</c:v>
                </c:pt>
                <c:pt idx="4062">
                  <c:v>34908</c:v>
                </c:pt>
                <c:pt idx="4063">
                  <c:v>34911</c:v>
                </c:pt>
                <c:pt idx="4064">
                  <c:v>34912</c:v>
                </c:pt>
                <c:pt idx="4065">
                  <c:v>34913</c:v>
                </c:pt>
                <c:pt idx="4066">
                  <c:v>34914</c:v>
                </c:pt>
                <c:pt idx="4067">
                  <c:v>34915</c:v>
                </c:pt>
                <c:pt idx="4068">
                  <c:v>34918</c:v>
                </c:pt>
                <c:pt idx="4069">
                  <c:v>34919</c:v>
                </c:pt>
                <c:pt idx="4070">
                  <c:v>34920</c:v>
                </c:pt>
                <c:pt idx="4071">
                  <c:v>34921</c:v>
                </c:pt>
                <c:pt idx="4072">
                  <c:v>34922</c:v>
                </c:pt>
                <c:pt idx="4073">
                  <c:v>34925</c:v>
                </c:pt>
                <c:pt idx="4074">
                  <c:v>34926</c:v>
                </c:pt>
                <c:pt idx="4075">
                  <c:v>34927</c:v>
                </c:pt>
                <c:pt idx="4076">
                  <c:v>34928</c:v>
                </c:pt>
                <c:pt idx="4077">
                  <c:v>34929</c:v>
                </c:pt>
                <c:pt idx="4078">
                  <c:v>34932</c:v>
                </c:pt>
                <c:pt idx="4079">
                  <c:v>34933</c:v>
                </c:pt>
                <c:pt idx="4080">
                  <c:v>34934</c:v>
                </c:pt>
                <c:pt idx="4081">
                  <c:v>34935</c:v>
                </c:pt>
                <c:pt idx="4082">
                  <c:v>34936</c:v>
                </c:pt>
                <c:pt idx="4083">
                  <c:v>34939</c:v>
                </c:pt>
                <c:pt idx="4084">
                  <c:v>34940</c:v>
                </c:pt>
                <c:pt idx="4085">
                  <c:v>34941</c:v>
                </c:pt>
                <c:pt idx="4086">
                  <c:v>34942</c:v>
                </c:pt>
                <c:pt idx="4087">
                  <c:v>34943</c:v>
                </c:pt>
                <c:pt idx="4088">
                  <c:v>34946</c:v>
                </c:pt>
                <c:pt idx="4089">
                  <c:v>34947</c:v>
                </c:pt>
                <c:pt idx="4090">
                  <c:v>34948</c:v>
                </c:pt>
                <c:pt idx="4091">
                  <c:v>34949</c:v>
                </c:pt>
                <c:pt idx="4092">
                  <c:v>34950</c:v>
                </c:pt>
                <c:pt idx="4093">
                  <c:v>34953</c:v>
                </c:pt>
                <c:pt idx="4094">
                  <c:v>34954</c:v>
                </c:pt>
                <c:pt idx="4095">
                  <c:v>34955</c:v>
                </c:pt>
                <c:pt idx="4096">
                  <c:v>34956</c:v>
                </c:pt>
                <c:pt idx="4097">
                  <c:v>34957</c:v>
                </c:pt>
                <c:pt idx="4098">
                  <c:v>34960</c:v>
                </c:pt>
                <c:pt idx="4099">
                  <c:v>34961</c:v>
                </c:pt>
                <c:pt idx="4100">
                  <c:v>34962</c:v>
                </c:pt>
                <c:pt idx="4101">
                  <c:v>34963</c:v>
                </c:pt>
                <c:pt idx="4102">
                  <c:v>34964</c:v>
                </c:pt>
                <c:pt idx="4103">
                  <c:v>34967</c:v>
                </c:pt>
                <c:pt idx="4104">
                  <c:v>34968</c:v>
                </c:pt>
                <c:pt idx="4105">
                  <c:v>34969</c:v>
                </c:pt>
                <c:pt idx="4106">
                  <c:v>34970</c:v>
                </c:pt>
                <c:pt idx="4107">
                  <c:v>34971</c:v>
                </c:pt>
                <c:pt idx="4108">
                  <c:v>34974</c:v>
                </c:pt>
                <c:pt idx="4109">
                  <c:v>34975</c:v>
                </c:pt>
                <c:pt idx="4110">
                  <c:v>34976</c:v>
                </c:pt>
                <c:pt idx="4111">
                  <c:v>34977</c:v>
                </c:pt>
                <c:pt idx="4112">
                  <c:v>34978</c:v>
                </c:pt>
                <c:pt idx="4113">
                  <c:v>34981</c:v>
                </c:pt>
                <c:pt idx="4114">
                  <c:v>34982</c:v>
                </c:pt>
                <c:pt idx="4115">
                  <c:v>34983</c:v>
                </c:pt>
                <c:pt idx="4116">
                  <c:v>34984</c:v>
                </c:pt>
                <c:pt idx="4117">
                  <c:v>34985</c:v>
                </c:pt>
                <c:pt idx="4118">
                  <c:v>34988</c:v>
                </c:pt>
                <c:pt idx="4119">
                  <c:v>34989</c:v>
                </c:pt>
                <c:pt idx="4120">
                  <c:v>34990</c:v>
                </c:pt>
                <c:pt idx="4121">
                  <c:v>34991</c:v>
                </c:pt>
                <c:pt idx="4122">
                  <c:v>34992</c:v>
                </c:pt>
                <c:pt idx="4123">
                  <c:v>34995</c:v>
                </c:pt>
                <c:pt idx="4124">
                  <c:v>34996</c:v>
                </c:pt>
                <c:pt idx="4125">
                  <c:v>34997</c:v>
                </c:pt>
                <c:pt idx="4126">
                  <c:v>34998</c:v>
                </c:pt>
                <c:pt idx="4127">
                  <c:v>34999</c:v>
                </c:pt>
                <c:pt idx="4128">
                  <c:v>35002</c:v>
                </c:pt>
                <c:pt idx="4129">
                  <c:v>35003</c:v>
                </c:pt>
                <c:pt idx="4130">
                  <c:v>35004</c:v>
                </c:pt>
                <c:pt idx="4131">
                  <c:v>35005</c:v>
                </c:pt>
                <c:pt idx="4132">
                  <c:v>35006</c:v>
                </c:pt>
                <c:pt idx="4133">
                  <c:v>35009</c:v>
                </c:pt>
                <c:pt idx="4134">
                  <c:v>35010</c:v>
                </c:pt>
                <c:pt idx="4135">
                  <c:v>35011</c:v>
                </c:pt>
                <c:pt idx="4136">
                  <c:v>35012</c:v>
                </c:pt>
                <c:pt idx="4137">
                  <c:v>35013</c:v>
                </c:pt>
                <c:pt idx="4138">
                  <c:v>35016</c:v>
                </c:pt>
                <c:pt idx="4139">
                  <c:v>35017</c:v>
                </c:pt>
                <c:pt idx="4140">
                  <c:v>35018</c:v>
                </c:pt>
                <c:pt idx="4141">
                  <c:v>35019</c:v>
                </c:pt>
                <c:pt idx="4142">
                  <c:v>35020</c:v>
                </c:pt>
                <c:pt idx="4143">
                  <c:v>35023</c:v>
                </c:pt>
                <c:pt idx="4144">
                  <c:v>35024</c:v>
                </c:pt>
                <c:pt idx="4145">
                  <c:v>35025</c:v>
                </c:pt>
                <c:pt idx="4146">
                  <c:v>35026</c:v>
                </c:pt>
                <c:pt idx="4147">
                  <c:v>35027</c:v>
                </c:pt>
                <c:pt idx="4148">
                  <c:v>35030</c:v>
                </c:pt>
                <c:pt idx="4149">
                  <c:v>35031</c:v>
                </c:pt>
                <c:pt idx="4150">
                  <c:v>35032</c:v>
                </c:pt>
                <c:pt idx="4151">
                  <c:v>35033</c:v>
                </c:pt>
                <c:pt idx="4152">
                  <c:v>35034</c:v>
                </c:pt>
                <c:pt idx="4153">
                  <c:v>35037</c:v>
                </c:pt>
                <c:pt idx="4154">
                  <c:v>35038</c:v>
                </c:pt>
                <c:pt idx="4155">
                  <c:v>35039</c:v>
                </c:pt>
                <c:pt idx="4156">
                  <c:v>35040</c:v>
                </c:pt>
                <c:pt idx="4157">
                  <c:v>35041</c:v>
                </c:pt>
                <c:pt idx="4158">
                  <c:v>35044</c:v>
                </c:pt>
                <c:pt idx="4159">
                  <c:v>35045</c:v>
                </c:pt>
                <c:pt idx="4160">
                  <c:v>35046</c:v>
                </c:pt>
                <c:pt idx="4161">
                  <c:v>35047</c:v>
                </c:pt>
                <c:pt idx="4162">
                  <c:v>35048</c:v>
                </c:pt>
                <c:pt idx="4163">
                  <c:v>35051</c:v>
                </c:pt>
                <c:pt idx="4164">
                  <c:v>35052</c:v>
                </c:pt>
                <c:pt idx="4165">
                  <c:v>35053</c:v>
                </c:pt>
                <c:pt idx="4166">
                  <c:v>35054</c:v>
                </c:pt>
                <c:pt idx="4167">
                  <c:v>35055</c:v>
                </c:pt>
                <c:pt idx="4168">
                  <c:v>35058</c:v>
                </c:pt>
                <c:pt idx="4169">
                  <c:v>35059</c:v>
                </c:pt>
                <c:pt idx="4170">
                  <c:v>35060</c:v>
                </c:pt>
                <c:pt idx="4171">
                  <c:v>35061</c:v>
                </c:pt>
                <c:pt idx="4172">
                  <c:v>35062</c:v>
                </c:pt>
                <c:pt idx="4173">
                  <c:v>35065</c:v>
                </c:pt>
                <c:pt idx="4174">
                  <c:v>35066</c:v>
                </c:pt>
                <c:pt idx="4175">
                  <c:v>35067</c:v>
                </c:pt>
                <c:pt idx="4176">
                  <c:v>35068</c:v>
                </c:pt>
                <c:pt idx="4177">
                  <c:v>35069</c:v>
                </c:pt>
                <c:pt idx="4178">
                  <c:v>35072</c:v>
                </c:pt>
                <c:pt idx="4179">
                  <c:v>35073</c:v>
                </c:pt>
                <c:pt idx="4180">
                  <c:v>35074</c:v>
                </c:pt>
                <c:pt idx="4181">
                  <c:v>35075</c:v>
                </c:pt>
                <c:pt idx="4182">
                  <c:v>35076</c:v>
                </c:pt>
                <c:pt idx="4183">
                  <c:v>35079</c:v>
                </c:pt>
                <c:pt idx="4184">
                  <c:v>35080</c:v>
                </c:pt>
                <c:pt idx="4185">
                  <c:v>35081</c:v>
                </c:pt>
                <c:pt idx="4186">
                  <c:v>35082</c:v>
                </c:pt>
                <c:pt idx="4187">
                  <c:v>35083</c:v>
                </c:pt>
                <c:pt idx="4188">
                  <c:v>35086</c:v>
                </c:pt>
                <c:pt idx="4189">
                  <c:v>35087</c:v>
                </c:pt>
                <c:pt idx="4190">
                  <c:v>35088</c:v>
                </c:pt>
                <c:pt idx="4191">
                  <c:v>35089</c:v>
                </c:pt>
                <c:pt idx="4192">
                  <c:v>35090</c:v>
                </c:pt>
                <c:pt idx="4193">
                  <c:v>35093</c:v>
                </c:pt>
                <c:pt idx="4194">
                  <c:v>35094</c:v>
                </c:pt>
                <c:pt idx="4195">
                  <c:v>35095</c:v>
                </c:pt>
                <c:pt idx="4196">
                  <c:v>35096</c:v>
                </c:pt>
                <c:pt idx="4197">
                  <c:v>35097</c:v>
                </c:pt>
                <c:pt idx="4198">
                  <c:v>35100</c:v>
                </c:pt>
                <c:pt idx="4199">
                  <c:v>35101</c:v>
                </c:pt>
                <c:pt idx="4200">
                  <c:v>35102</c:v>
                </c:pt>
                <c:pt idx="4201">
                  <c:v>35103</c:v>
                </c:pt>
                <c:pt idx="4202">
                  <c:v>35104</c:v>
                </c:pt>
                <c:pt idx="4203">
                  <c:v>35107</c:v>
                </c:pt>
                <c:pt idx="4204">
                  <c:v>35108</c:v>
                </c:pt>
                <c:pt idx="4205">
                  <c:v>35109</c:v>
                </c:pt>
                <c:pt idx="4206">
                  <c:v>35110</c:v>
                </c:pt>
                <c:pt idx="4207">
                  <c:v>35111</c:v>
                </c:pt>
                <c:pt idx="4208">
                  <c:v>35114</c:v>
                </c:pt>
                <c:pt idx="4209">
                  <c:v>35115</c:v>
                </c:pt>
                <c:pt idx="4210">
                  <c:v>35116</c:v>
                </c:pt>
                <c:pt idx="4211">
                  <c:v>35117</c:v>
                </c:pt>
                <c:pt idx="4212">
                  <c:v>35118</c:v>
                </c:pt>
                <c:pt idx="4213">
                  <c:v>35121</c:v>
                </c:pt>
                <c:pt idx="4214">
                  <c:v>35122</c:v>
                </c:pt>
                <c:pt idx="4215">
                  <c:v>35123</c:v>
                </c:pt>
                <c:pt idx="4216">
                  <c:v>35124</c:v>
                </c:pt>
                <c:pt idx="4217">
                  <c:v>35125</c:v>
                </c:pt>
                <c:pt idx="4218">
                  <c:v>35128</c:v>
                </c:pt>
                <c:pt idx="4219">
                  <c:v>35129</c:v>
                </c:pt>
                <c:pt idx="4220">
                  <c:v>35130</c:v>
                </c:pt>
                <c:pt idx="4221">
                  <c:v>35131</c:v>
                </c:pt>
                <c:pt idx="4222">
                  <c:v>35132</c:v>
                </c:pt>
                <c:pt idx="4223">
                  <c:v>35135</c:v>
                </c:pt>
                <c:pt idx="4224">
                  <c:v>35136</c:v>
                </c:pt>
                <c:pt idx="4225">
                  <c:v>35137</c:v>
                </c:pt>
                <c:pt idx="4226">
                  <c:v>35138</c:v>
                </c:pt>
                <c:pt idx="4227">
                  <c:v>35139</c:v>
                </c:pt>
                <c:pt idx="4228">
                  <c:v>35142</c:v>
                </c:pt>
                <c:pt idx="4229">
                  <c:v>35143</c:v>
                </c:pt>
                <c:pt idx="4230">
                  <c:v>35144</c:v>
                </c:pt>
                <c:pt idx="4231">
                  <c:v>35145</c:v>
                </c:pt>
                <c:pt idx="4232">
                  <c:v>35146</c:v>
                </c:pt>
                <c:pt idx="4233">
                  <c:v>35149</c:v>
                </c:pt>
                <c:pt idx="4234">
                  <c:v>35150</c:v>
                </c:pt>
                <c:pt idx="4235">
                  <c:v>35151</c:v>
                </c:pt>
                <c:pt idx="4236">
                  <c:v>35152</c:v>
                </c:pt>
                <c:pt idx="4237">
                  <c:v>35153</c:v>
                </c:pt>
                <c:pt idx="4238">
                  <c:v>35156</c:v>
                </c:pt>
                <c:pt idx="4239">
                  <c:v>35157</c:v>
                </c:pt>
                <c:pt idx="4240">
                  <c:v>35158</c:v>
                </c:pt>
                <c:pt idx="4241">
                  <c:v>35159</c:v>
                </c:pt>
                <c:pt idx="4242">
                  <c:v>35160</c:v>
                </c:pt>
                <c:pt idx="4243">
                  <c:v>35163</c:v>
                </c:pt>
                <c:pt idx="4244">
                  <c:v>35164</c:v>
                </c:pt>
                <c:pt idx="4245">
                  <c:v>35165</c:v>
                </c:pt>
                <c:pt idx="4246">
                  <c:v>35166</c:v>
                </c:pt>
                <c:pt idx="4247">
                  <c:v>35167</c:v>
                </c:pt>
                <c:pt idx="4248">
                  <c:v>35170</c:v>
                </c:pt>
                <c:pt idx="4249">
                  <c:v>35171</c:v>
                </c:pt>
                <c:pt idx="4250">
                  <c:v>35172</c:v>
                </c:pt>
                <c:pt idx="4251">
                  <c:v>35173</c:v>
                </c:pt>
                <c:pt idx="4252">
                  <c:v>35174</c:v>
                </c:pt>
                <c:pt idx="4253">
                  <c:v>35177</c:v>
                </c:pt>
                <c:pt idx="4254">
                  <c:v>35178</c:v>
                </c:pt>
                <c:pt idx="4255">
                  <c:v>35179</c:v>
                </c:pt>
                <c:pt idx="4256">
                  <c:v>35180</c:v>
                </c:pt>
                <c:pt idx="4257">
                  <c:v>35181</c:v>
                </c:pt>
                <c:pt idx="4258">
                  <c:v>35184</c:v>
                </c:pt>
                <c:pt idx="4259">
                  <c:v>35185</c:v>
                </c:pt>
                <c:pt idx="4260">
                  <c:v>35186</c:v>
                </c:pt>
                <c:pt idx="4261">
                  <c:v>35187</c:v>
                </c:pt>
                <c:pt idx="4262">
                  <c:v>35188</c:v>
                </c:pt>
                <c:pt idx="4263">
                  <c:v>35191</c:v>
                </c:pt>
                <c:pt idx="4264">
                  <c:v>35192</c:v>
                </c:pt>
                <c:pt idx="4265">
                  <c:v>35193</c:v>
                </c:pt>
                <c:pt idx="4266">
                  <c:v>35194</c:v>
                </c:pt>
                <c:pt idx="4267">
                  <c:v>35195</c:v>
                </c:pt>
                <c:pt idx="4268">
                  <c:v>35198</c:v>
                </c:pt>
                <c:pt idx="4269">
                  <c:v>35199</c:v>
                </c:pt>
                <c:pt idx="4270">
                  <c:v>35200</c:v>
                </c:pt>
                <c:pt idx="4271">
                  <c:v>35201</c:v>
                </c:pt>
                <c:pt idx="4272">
                  <c:v>35202</c:v>
                </c:pt>
                <c:pt idx="4273">
                  <c:v>35205</c:v>
                </c:pt>
                <c:pt idx="4274">
                  <c:v>35206</c:v>
                </c:pt>
                <c:pt idx="4275">
                  <c:v>35207</c:v>
                </c:pt>
                <c:pt idx="4276">
                  <c:v>35208</c:v>
                </c:pt>
                <c:pt idx="4277">
                  <c:v>35209</c:v>
                </c:pt>
                <c:pt idx="4278">
                  <c:v>35212</c:v>
                </c:pt>
                <c:pt idx="4279">
                  <c:v>35213</c:v>
                </c:pt>
                <c:pt idx="4280">
                  <c:v>35214</c:v>
                </c:pt>
                <c:pt idx="4281">
                  <c:v>35215</c:v>
                </c:pt>
                <c:pt idx="4282">
                  <c:v>35216</c:v>
                </c:pt>
                <c:pt idx="4283">
                  <c:v>35219</c:v>
                </c:pt>
                <c:pt idx="4284">
                  <c:v>35220</c:v>
                </c:pt>
                <c:pt idx="4285">
                  <c:v>35221</c:v>
                </c:pt>
                <c:pt idx="4286">
                  <c:v>35222</c:v>
                </c:pt>
                <c:pt idx="4287">
                  <c:v>35223</c:v>
                </c:pt>
                <c:pt idx="4288">
                  <c:v>35226</c:v>
                </c:pt>
                <c:pt idx="4289">
                  <c:v>35227</c:v>
                </c:pt>
                <c:pt idx="4290">
                  <c:v>35228</c:v>
                </c:pt>
                <c:pt idx="4291">
                  <c:v>35229</c:v>
                </c:pt>
                <c:pt idx="4292">
                  <c:v>35230</c:v>
                </c:pt>
                <c:pt idx="4293">
                  <c:v>35233</c:v>
                </c:pt>
                <c:pt idx="4294">
                  <c:v>35234</c:v>
                </c:pt>
                <c:pt idx="4295">
                  <c:v>35235</c:v>
                </c:pt>
                <c:pt idx="4296">
                  <c:v>35236</c:v>
                </c:pt>
                <c:pt idx="4297">
                  <c:v>35237</c:v>
                </c:pt>
                <c:pt idx="4298">
                  <c:v>35240</c:v>
                </c:pt>
                <c:pt idx="4299">
                  <c:v>35241</c:v>
                </c:pt>
                <c:pt idx="4300">
                  <c:v>35242</c:v>
                </c:pt>
                <c:pt idx="4301">
                  <c:v>35243</c:v>
                </c:pt>
                <c:pt idx="4302">
                  <c:v>35244</c:v>
                </c:pt>
                <c:pt idx="4303">
                  <c:v>35247</c:v>
                </c:pt>
                <c:pt idx="4304">
                  <c:v>35248</c:v>
                </c:pt>
                <c:pt idx="4305">
                  <c:v>35249</c:v>
                </c:pt>
                <c:pt idx="4306">
                  <c:v>35250</c:v>
                </c:pt>
                <c:pt idx="4307">
                  <c:v>35251</c:v>
                </c:pt>
                <c:pt idx="4308">
                  <c:v>35254</c:v>
                </c:pt>
                <c:pt idx="4309">
                  <c:v>35255</c:v>
                </c:pt>
                <c:pt idx="4310">
                  <c:v>35256</c:v>
                </c:pt>
                <c:pt idx="4311">
                  <c:v>35257</c:v>
                </c:pt>
                <c:pt idx="4312">
                  <c:v>35258</c:v>
                </c:pt>
                <c:pt idx="4313">
                  <c:v>35261</c:v>
                </c:pt>
                <c:pt idx="4314">
                  <c:v>35262</c:v>
                </c:pt>
                <c:pt idx="4315">
                  <c:v>35263</c:v>
                </c:pt>
                <c:pt idx="4316">
                  <c:v>35264</c:v>
                </c:pt>
                <c:pt idx="4317">
                  <c:v>35265</c:v>
                </c:pt>
                <c:pt idx="4318">
                  <c:v>35268</c:v>
                </c:pt>
                <c:pt idx="4319">
                  <c:v>35269</c:v>
                </c:pt>
                <c:pt idx="4320">
                  <c:v>35270</c:v>
                </c:pt>
                <c:pt idx="4321">
                  <c:v>35271</c:v>
                </c:pt>
                <c:pt idx="4322">
                  <c:v>35272</c:v>
                </c:pt>
                <c:pt idx="4323">
                  <c:v>35275</c:v>
                </c:pt>
                <c:pt idx="4324">
                  <c:v>35276</c:v>
                </c:pt>
                <c:pt idx="4325">
                  <c:v>35277</c:v>
                </c:pt>
                <c:pt idx="4326">
                  <c:v>35278</c:v>
                </c:pt>
                <c:pt idx="4327">
                  <c:v>35279</c:v>
                </c:pt>
                <c:pt idx="4328">
                  <c:v>35282</c:v>
                </c:pt>
                <c:pt idx="4329">
                  <c:v>35283</c:v>
                </c:pt>
                <c:pt idx="4330">
                  <c:v>35284</c:v>
                </c:pt>
                <c:pt idx="4331">
                  <c:v>35285</c:v>
                </c:pt>
                <c:pt idx="4332">
                  <c:v>35286</c:v>
                </c:pt>
                <c:pt idx="4333">
                  <c:v>35289</c:v>
                </c:pt>
                <c:pt idx="4334">
                  <c:v>35290</c:v>
                </c:pt>
                <c:pt idx="4335">
                  <c:v>35291</c:v>
                </c:pt>
                <c:pt idx="4336">
                  <c:v>35292</c:v>
                </c:pt>
                <c:pt idx="4337">
                  <c:v>35293</c:v>
                </c:pt>
                <c:pt idx="4338">
                  <c:v>35296</c:v>
                </c:pt>
                <c:pt idx="4339">
                  <c:v>35297</c:v>
                </c:pt>
                <c:pt idx="4340">
                  <c:v>35298</c:v>
                </c:pt>
                <c:pt idx="4341">
                  <c:v>35299</c:v>
                </c:pt>
                <c:pt idx="4342">
                  <c:v>35300</c:v>
                </c:pt>
                <c:pt idx="4343">
                  <c:v>35303</c:v>
                </c:pt>
                <c:pt idx="4344">
                  <c:v>35304</c:v>
                </c:pt>
                <c:pt idx="4345">
                  <c:v>35305</c:v>
                </c:pt>
                <c:pt idx="4346">
                  <c:v>35306</c:v>
                </c:pt>
                <c:pt idx="4347">
                  <c:v>35307</c:v>
                </c:pt>
                <c:pt idx="4348">
                  <c:v>35310</c:v>
                </c:pt>
                <c:pt idx="4349">
                  <c:v>35311</c:v>
                </c:pt>
                <c:pt idx="4350">
                  <c:v>35312</c:v>
                </c:pt>
                <c:pt idx="4351">
                  <c:v>35313</c:v>
                </c:pt>
                <c:pt idx="4352">
                  <c:v>35314</c:v>
                </c:pt>
                <c:pt idx="4353">
                  <c:v>35317</c:v>
                </c:pt>
                <c:pt idx="4354">
                  <c:v>35318</c:v>
                </c:pt>
                <c:pt idx="4355">
                  <c:v>35319</c:v>
                </c:pt>
                <c:pt idx="4356">
                  <c:v>35320</c:v>
                </c:pt>
                <c:pt idx="4357">
                  <c:v>35321</c:v>
                </c:pt>
                <c:pt idx="4358">
                  <c:v>35324</c:v>
                </c:pt>
                <c:pt idx="4359">
                  <c:v>35325</c:v>
                </c:pt>
                <c:pt idx="4360">
                  <c:v>35326</c:v>
                </c:pt>
                <c:pt idx="4361">
                  <c:v>35327</c:v>
                </c:pt>
                <c:pt idx="4362">
                  <c:v>35328</c:v>
                </c:pt>
                <c:pt idx="4363">
                  <c:v>35331</c:v>
                </c:pt>
                <c:pt idx="4364">
                  <c:v>35332</c:v>
                </c:pt>
                <c:pt idx="4365">
                  <c:v>35333</c:v>
                </c:pt>
                <c:pt idx="4366">
                  <c:v>35334</c:v>
                </c:pt>
                <c:pt idx="4367">
                  <c:v>35335</c:v>
                </c:pt>
                <c:pt idx="4368">
                  <c:v>35338</c:v>
                </c:pt>
                <c:pt idx="4369">
                  <c:v>35339</c:v>
                </c:pt>
                <c:pt idx="4370">
                  <c:v>35340</c:v>
                </c:pt>
                <c:pt idx="4371">
                  <c:v>35341</c:v>
                </c:pt>
                <c:pt idx="4372">
                  <c:v>35342</c:v>
                </c:pt>
                <c:pt idx="4373">
                  <c:v>35345</c:v>
                </c:pt>
                <c:pt idx="4374">
                  <c:v>35346</c:v>
                </c:pt>
                <c:pt idx="4375">
                  <c:v>35347</c:v>
                </c:pt>
                <c:pt idx="4376">
                  <c:v>35348</c:v>
                </c:pt>
                <c:pt idx="4377">
                  <c:v>35349</c:v>
                </c:pt>
                <c:pt idx="4378">
                  <c:v>35352</c:v>
                </c:pt>
                <c:pt idx="4379">
                  <c:v>35353</c:v>
                </c:pt>
                <c:pt idx="4380">
                  <c:v>35354</c:v>
                </c:pt>
                <c:pt idx="4381">
                  <c:v>35355</c:v>
                </c:pt>
                <c:pt idx="4382">
                  <c:v>35356</c:v>
                </c:pt>
                <c:pt idx="4383">
                  <c:v>35359</c:v>
                </c:pt>
                <c:pt idx="4384">
                  <c:v>35360</c:v>
                </c:pt>
                <c:pt idx="4385">
                  <c:v>35361</c:v>
                </c:pt>
                <c:pt idx="4386">
                  <c:v>35362</c:v>
                </c:pt>
                <c:pt idx="4387">
                  <c:v>35363</c:v>
                </c:pt>
                <c:pt idx="4388">
                  <c:v>35366</c:v>
                </c:pt>
                <c:pt idx="4389">
                  <c:v>35367</c:v>
                </c:pt>
                <c:pt idx="4390">
                  <c:v>35368</c:v>
                </c:pt>
                <c:pt idx="4391">
                  <c:v>35369</c:v>
                </c:pt>
                <c:pt idx="4392">
                  <c:v>35370</c:v>
                </c:pt>
                <c:pt idx="4393">
                  <c:v>35373</c:v>
                </c:pt>
                <c:pt idx="4394">
                  <c:v>35374</c:v>
                </c:pt>
                <c:pt idx="4395">
                  <c:v>35375</c:v>
                </c:pt>
                <c:pt idx="4396">
                  <c:v>35376</c:v>
                </c:pt>
                <c:pt idx="4397">
                  <c:v>35377</c:v>
                </c:pt>
                <c:pt idx="4398">
                  <c:v>35380</c:v>
                </c:pt>
                <c:pt idx="4399">
                  <c:v>35381</c:v>
                </c:pt>
                <c:pt idx="4400">
                  <c:v>35382</c:v>
                </c:pt>
                <c:pt idx="4401">
                  <c:v>35383</c:v>
                </c:pt>
                <c:pt idx="4402">
                  <c:v>35384</c:v>
                </c:pt>
                <c:pt idx="4403">
                  <c:v>35387</c:v>
                </c:pt>
                <c:pt idx="4404">
                  <c:v>35388</c:v>
                </c:pt>
                <c:pt idx="4405">
                  <c:v>35389</c:v>
                </c:pt>
                <c:pt idx="4406">
                  <c:v>35390</c:v>
                </c:pt>
                <c:pt idx="4407">
                  <c:v>35391</c:v>
                </c:pt>
                <c:pt idx="4408">
                  <c:v>35394</c:v>
                </c:pt>
                <c:pt idx="4409">
                  <c:v>35395</c:v>
                </c:pt>
                <c:pt idx="4410">
                  <c:v>35396</c:v>
                </c:pt>
                <c:pt idx="4411">
                  <c:v>35397</c:v>
                </c:pt>
                <c:pt idx="4412">
                  <c:v>35398</c:v>
                </c:pt>
                <c:pt idx="4413">
                  <c:v>35401</c:v>
                </c:pt>
                <c:pt idx="4414">
                  <c:v>35402</c:v>
                </c:pt>
                <c:pt idx="4415">
                  <c:v>35403</c:v>
                </c:pt>
                <c:pt idx="4416">
                  <c:v>35404</c:v>
                </c:pt>
                <c:pt idx="4417">
                  <c:v>35405</c:v>
                </c:pt>
                <c:pt idx="4418">
                  <c:v>35408</c:v>
                </c:pt>
                <c:pt idx="4419">
                  <c:v>35409</c:v>
                </c:pt>
                <c:pt idx="4420">
                  <c:v>35410</c:v>
                </c:pt>
                <c:pt idx="4421">
                  <c:v>35411</c:v>
                </c:pt>
                <c:pt idx="4422">
                  <c:v>35412</c:v>
                </c:pt>
                <c:pt idx="4423">
                  <c:v>35415</c:v>
                </c:pt>
                <c:pt idx="4424">
                  <c:v>35416</c:v>
                </c:pt>
                <c:pt idx="4425">
                  <c:v>35417</c:v>
                </c:pt>
                <c:pt idx="4426">
                  <c:v>35418</c:v>
                </c:pt>
                <c:pt idx="4427">
                  <c:v>35419</c:v>
                </c:pt>
                <c:pt idx="4428">
                  <c:v>35422</c:v>
                </c:pt>
                <c:pt idx="4429">
                  <c:v>35423</c:v>
                </c:pt>
                <c:pt idx="4430">
                  <c:v>35424</c:v>
                </c:pt>
                <c:pt idx="4431">
                  <c:v>35425</c:v>
                </c:pt>
                <c:pt idx="4432">
                  <c:v>35426</c:v>
                </c:pt>
                <c:pt idx="4433">
                  <c:v>35429</c:v>
                </c:pt>
                <c:pt idx="4434">
                  <c:v>35430</c:v>
                </c:pt>
                <c:pt idx="4435">
                  <c:v>35431</c:v>
                </c:pt>
                <c:pt idx="4436">
                  <c:v>35432</c:v>
                </c:pt>
                <c:pt idx="4437">
                  <c:v>35433</c:v>
                </c:pt>
                <c:pt idx="4438">
                  <c:v>35436</c:v>
                </c:pt>
                <c:pt idx="4439">
                  <c:v>35437</c:v>
                </c:pt>
                <c:pt idx="4440">
                  <c:v>35438</c:v>
                </c:pt>
                <c:pt idx="4441">
                  <c:v>35439</c:v>
                </c:pt>
                <c:pt idx="4442">
                  <c:v>35440</c:v>
                </c:pt>
                <c:pt idx="4443">
                  <c:v>35443</c:v>
                </c:pt>
                <c:pt idx="4444">
                  <c:v>35444</c:v>
                </c:pt>
                <c:pt idx="4445">
                  <c:v>35445</c:v>
                </c:pt>
                <c:pt idx="4446">
                  <c:v>35446</c:v>
                </c:pt>
                <c:pt idx="4447">
                  <c:v>35447</c:v>
                </c:pt>
                <c:pt idx="4448">
                  <c:v>35450</c:v>
                </c:pt>
                <c:pt idx="4449">
                  <c:v>35451</c:v>
                </c:pt>
                <c:pt idx="4450">
                  <c:v>35452</c:v>
                </c:pt>
                <c:pt idx="4451">
                  <c:v>35453</c:v>
                </c:pt>
                <c:pt idx="4452">
                  <c:v>35454</c:v>
                </c:pt>
                <c:pt idx="4453">
                  <c:v>35457</c:v>
                </c:pt>
                <c:pt idx="4454">
                  <c:v>35458</c:v>
                </c:pt>
                <c:pt idx="4455">
                  <c:v>35459</c:v>
                </c:pt>
                <c:pt idx="4456">
                  <c:v>35460</c:v>
                </c:pt>
                <c:pt idx="4457">
                  <c:v>35461</c:v>
                </c:pt>
                <c:pt idx="4458">
                  <c:v>35464</c:v>
                </c:pt>
                <c:pt idx="4459">
                  <c:v>35465</c:v>
                </c:pt>
                <c:pt idx="4460">
                  <c:v>35466</c:v>
                </c:pt>
                <c:pt idx="4461">
                  <c:v>35467</c:v>
                </c:pt>
                <c:pt idx="4462">
                  <c:v>35468</c:v>
                </c:pt>
                <c:pt idx="4463">
                  <c:v>35471</c:v>
                </c:pt>
                <c:pt idx="4464">
                  <c:v>35472</c:v>
                </c:pt>
                <c:pt idx="4465">
                  <c:v>35473</c:v>
                </c:pt>
                <c:pt idx="4466">
                  <c:v>35474</c:v>
                </c:pt>
                <c:pt idx="4467">
                  <c:v>35475</c:v>
                </c:pt>
                <c:pt idx="4468">
                  <c:v>35478</c:v>
                </c:pt>
                <c:pt idx="4469">
                  <c:v>35479</c:v>
                </c:pt>
                <c:pt idx="4470">
                  <c:v>35480</c:v>
                </c:pt>
                <c:pt idx="4471">
                  <c:v>35481</c:v>
                </c:pt>
                <c:pt idx="4472">
                  <c:v>35482</c:v>
                </c:pt>
                <c:pt idx="4473">
                  <c:v>35485</c:v>
                </c:pt>
                <c:pt idx="4474">
                  <c:v>35486</c:v>
                </c:pt>
                <c:pt idx="4475">
                  <c:v>35487</c:v>
                </c:pt>
                <c:pt idx="4476">
                  <c:v>35488</c:v>
                </c:pt>
                <c:pt idx="4477">
                  <c:v>35489</c:v>
                </c:pt>
                <c:pt idx="4478">
                  <c:v>35492</c:v>
                </c:pt>
                <c:pt idx="4479">
                  <c:v>35493</c:v>
                </c:pt>
                <c:pt idx="4480">
                  <c:v>35494</c:v>
                </c:pt>
                <c:pt idx="4481">
                  <c:v>35495</c:v>
                </c:pt>
                <c:pt idx="4482">
                  <c:v>35496</c:v>
                </c:pt>
                <c:pt idx="4483">
                  <c:v>35499</c:v>
                </c:pt>
                <c:pt idx="4484">
                  <c:v>35500</c:v>
                </c:pt>
                <c:pt idx="4485">
                  <c:v>35501</c:v>
                </c:pt>
                <c:pt idx="4486">
                  <c:v>35502</c:v>
                </c:pt>
                <c:pt idx="4487">
                  <c:v>35503</c:v>
                </c:pt>
                <c:pt idx="4488">
                  <c:v>35506</c:v>
                </c:pt>
                <c:pt idx="4489">
                  <c:v>35507</c:v>
                </c:pt>
                <c:pt idx="4490">
                  <c:v>35508</c:v>
                </c:pt>
                <c:pt idx="4491">
                  <c:v>35509</c:v>
                </c:pt>
                <c:pt idx="4492">
                  <c:v>35510</c:v>
                </c:pt>
                <c:pt idx="4493">
                  <c:v>35513</c:v>
                </c:pt>
                <c:pt idx="4494">
                  <c:v>35514</c:v>
                </c:pt>
                <c:pt idx="4495">
                  <c:v>35515</c:v>
                </c:pt>
                <c:pt idx="4496">
                  <c:v>35516</c:v>
                </c:pt>
                <c:pt idx="4497">
                  <c:v>35517</c:v>
                </c:pt>
                <c:pt idx="4498">
                  <c:v>35520</c:v>
                </c:pt>
                <c:pt idx="4499">
                  <c:v>35521</c:v>
                </c:pt>
                <c:pt idx="4500">
                  <c:v>35522</c:v>
                </c:pt>
                <c:pt idx="4501">
                  <c:v>35523</c:v>
                </c:pt>
                <c:pt idx="4502">
                  <c:v>35524</c:v>
                </c:pt>
                <c:pt idx="4503">
                  <c:v>35527</c:v>
                </c:pt>
                <c:pt idx="4504">
                  <c:v>35528</c:v>
                </c:pt>
                <c:pt idx="4505">
                  <c:v>35529</c:v>
                </c:pt>
                <c:pt idx="4506">
                  <c:v>35530</c:v>
                </c:pt>
                <c:pt idx="4507">
                  <c:v>35531</c:v>
                </c:pt>
                <c:pt idx="4508">
                  <c:v>35534</c:v>
                </c:pt>
                <c:pt idx="4509">
                  <c:v>35535</c:v>
                </c:pt>
                <c:pt idx="4510">
                  <c:v>35536</c:v>
                </c:pt>
                <c:pt idx="4511">
                  <c:v>35537</c:v>
                </c:pt>
                <c:pt idx="4512">
                  <c:v>35538</c:v>
                </c:pt>
                <c:pt idx="4513">
                  <c:v>35541</c:v>
                </c:pt>
                <c:pt idx="4514">
                  <c:v>35542</c:v>
                </c:pt>
                <c:pt idx="4515">
                  <c:v>35543</c:v>
                </c:pt>
                <c:pt idx="4516">
                  <c:v>35544</c:v>
                </c:pt>
                <c:pt idx="4517">
                  <c:v>35545</c:v>
                </c:pt>
                <c:pt idx="4518">
                  <c:v>35548</c:v>
                </c:pt>
                <c:pt idx="4519">
                  <c:v>35549</c:v>
                </c:pt>
                <c:pt idx="4520">
                  <c:v>35550</c:v>
                </c:pt>
                <c:pt idx="4521">
                  <c:v>35551</c:v>
                </c:pt>
                <c:pt idx="4522">
                  <c:v>35552</c:v>
                </c:pt>
                <c:pt idx="4523">
                  <c:v>35555</c:v>
                </c:pt>
                <c:pt idx="4524">
                  <c:v>35556</c:v>
                </c:pt>
                <c:pt idx="4525">
                  <c:v>35557</c:v>
                </c:pt>
                <c:pt idx="4526">
                  <c:v>35558</c:v>
                </c:pt>
                <c:pt idx="4527">
                  <c:v>35559</c:v>
                </c:pt>
                <c:pt idx="4528">
                  <c:v>35562</c:v>
                </c:pt>
                <c:pt idx="4529">
                  <c:v>35563</c:v>
                </c:pt>
                <c:pt idx="4530">
                  <c:v>35564</c:v>
                </c:pt>
                <c:pt idx="4531">
                  <c:v>35565</c:v>
                </c:pt>
                <c:pt idx="4532">
                  <c:v>35566</c:v>
                </c:pt>
                <c:pt idx="4533">
                  <c:v>35569</c:v>
                </c:pt>
                <c:pt idx="4534">
                  <c:v>35570</c:v>
                </c:pt>
                <c:pt idx="4535">
                  <c:v>35571</c:v>
                </c:pt>
                <c:pt idx="4536">
                  <c:v>35572</c:v>
                </c:pt>
                <c:pt idx="4537">
                  <c:v>35573</c:v>
                </c:pt>
                <c:pt idx="4538">
                  <c:v>35576</c:v>
                </c:pt>
                <c:pt idx="4539">
                  <c:v>35577</c:v>
                </c:pt>
                <c:pt idx="4540">
                  <c:v>35578</c:v>
                </c:pt>
                <c:pt idx="4541">
                  <c:v>35579</c:v>
                </c:pt>
                <c:pt idx="4542">
                  <c:v>35580</c:v>
                </c:pt>
                <c:pt idx="4543">
                  <c:v>35583</c:v>
                </c:pt>
                <c:pt idx="4544">
                  <c:v>35584</c:v>
                </c:pt>
                <c:pt idx="4545">
                  <c:v>35585</c:v>
                </c:pt>
                <c:pt idx="4546">
                  <c:v>35586</c:v>
                </c:pt>
                <c:pt idx="4547">
                  <c:v>35587</c:v>
                </c:pt>
                <c:pt idx="4548">
                  <c:v>35590</c:v>
                </c:pt>
                <c:pt idx="4549">
                  <c:v>35591</c:v>
                </c:pt>
                <c:pt idx="4550">
                  <c:v>35592</c:v>
                </c:pt>
                <c:pt idx="4551">
                  <c:v>35593</c:v>
                </c:pt>
                <c:pt idx="4552">
                  <c:v>35594</c:v>
                </c:pt>
                <c:pt idx="4553">
                  <c:v>35597</c:v>
                </c:pt>
                <c:pt idx="4554">
                  <c:v>35598</c:v>
                </c:pt>
                <c:pt idx="4555">
                  <c:v>35599</c:v>
                </c:pt>
                <c:pt idx="4556">
                  <c:v>35600</c:v>
                </c:pt>
                <c:pt idx="4557">
                  <c:v>35601</c:v>
                </c:pt>
                <c:pt idx="4558">
                  <c:v>35604</c:v>
                </c:pt>
                <c:pt idx="4559">
                  <c:v>35605</c:v>
                </c:pt>
                <c:pt idx="4560">
                  <c:v>35606</c:v>
                </c:pt>
                <c:pt idx="4561">
                  <c:v>35607</c:v>
                </c:pt>
                <c:pt idx="4562">
                  <c:v>35608</c:v>
                </c:pt>
                <c:pt idx="4563">
                  <c:v>35611</c:v>
                </c:pt>
                <c:pt idx="4564">
                  <c:v>35612</c:v>
                </c:pt>
                <c:pt idx="4565">
                  <c:v>35613</c:v>
                </c:pt>
                <c:pt idx="4566">
                  <c:v>35614</c:v>
                </c:pt>
                <c:pt idx="4567">
                  <c:v>35615</c:v>
                </c:pt>
                <c:pt idx="4568">
                  <c:v>35618</c:v>
                </c:pt>
                <c:pt idx="4569">
                  <c:v>35619</c:v>
                </c:pt>
                <c:pt idx="4570">
                  <c:v>35620</c:v>
                </c:pt>
                <c:pt idx="4571">
                  <c:v>35621</c:v>
                </c:pt>
                <c:pt idx="4572">
                  <c:v>35622</c:v>
                </c:pt>
                <c:pt idx="4573">
                  <c:v>35625</c:v>
                </c:pt>
                <c:pt idx="4574">
                  <c:v>35626</c:v>
                </c:pt>
                <c:pt idx="4575">
                  <c:v>35627</c:v>
                </c:pt>
                <c:pt idx="4576">
                  <c:v>35628</c:v>
                </c:pt>
                <c:pt idx="4577">
                  <c:v>35629</c:v>
                </c:pt>
                <c:pt idx="4578">
                  <c:v>35632</c:v>
                </c:pt>
                <c:pt idx="4579">
                  <c:v>35633</c:v>
                </c:pt>
                <c:pt idx="4580">
                  <c:v>35634</c:v>
                </c:pt>
                <c:pt idx="4581">
                  <c:v>35635</c:v>
                </c:pt>
                <c:pt idx="4582">
                  <c:v>35636</c:v>
                </c:pt>
                <c:pt idx="4583">
                  <c:v>35639</c:v>
                </c:pt>
                <c:pt idx="4584">
                  <c:v>35640</c:v>
                </c:pt>
                <c:pt idx="4585">
                  <c:v>35641</c:v>
                </c:pt>
                <c:pt idx="4586">
                  <c:v>35642</c:v>
                </c:pt>
                <c:pt idx="4587">
                  <c:v>35643</c:v>
                </c:pt>
                <c:pt idx="4588">
                  <c:v>35646</c:v>
                </c:pt>
                <c:pt idx="4589">
                  <c:v>35647</c:v>
                </c:pt>
                <c:pt idx="4590">
                  <c:v>35648</c:v>
                </c:pt>
                <c:pt idx="4591">
                  <c:v>35649</c:v>
                </c:pt>
                <c:pt idx="4592">
                  <c:v>35650</c:v>
                </c:pt>
                <c:pt idx="4593">
                  <c:v>35653</c:v>
                </c:pt>
                <c:pt idx="4594">
                  <c:v>35654</c:v>
                </c:pt>
                <c:pt idx="4595">
                  <c:v>35655</c:v>
                </c:pt>
                <c:pt idx="4596">
                  <c:v>35656</c:v>
                </c:pt>
                <c:pt idx="4597">
                  <c:v>35657</c:v>
                </c:pt>
                <c:pt idx="4598">
                  <c:v>35660</c:v>
                </c:pt>
                <c:pt idx="4599">
                  <c:v>35661</c:v>
                </c:pt>
                <c:pt idx="4600">
                  <c:v>35662</c:v>
                </c:pt>
                <c:pt idx="4601">
                  <c:v>35663</c:v>
                </c:pt>
                <c:pt idx="4602">
                  <c:v>35664</c:v>
                </c:pt>
                <c:pt idx="4603">
                  <c:v>35667</c:v>
                </c:pt>
                <c:pt idx="4604">
                  <c:v>35668</c:v>
                </c:pt>
                <c:pt idx="4605">
                  <c:v>35669</c:v>
                </c:pt>
                <c:pt idx="4606">
                  <c:v>35670</c:v>
                </c:pt>
                <c:pt idx="4607">
                  <c:v>35671</c:v>
                </c:pt>
                <c:pt idx="4608">
                  <c:v>35674</c:v>
                </c:pt>
                <c:pt idx="4609">
                  <c:v>35675</c:v>
                </c:pt>
                <c:pt idx="4610">
                  <c:v>35676</c:v>
                </c:pt>
                <c:pt idx="4611">
                  <c:v>35677</c:v>
                </c:pt>
                <c:pt idx="4612">
                  <c:v>35678</c:v>
                </c:pt>
                <c:pt idx="4613">
                  <c:v>35681</c:v>
                </c:pt>
                <c:pt idx="4614">
                  <c:v>35682</c:v>
                </c:pt>
                <c:pt idx="4615">
                  <c:v>35683</c:v>
                </c:pt>
                <c:pt idx="4616">
                  <c:v>35684</c:v>
                </c:pt>
                <c:pt idx="4617">
                  <c:v>35685</c:v>
                </c:pt>
                <c:pt idx="4618">
                  <c:v>35688</c:v>
                </c:pt>
                <c:pt idx="4619">
                  <c:v>35689</c:v>
                </c:pt>
                <c:pt idx="4620">
                  <c:v>35690</c:v>
                </c:pt>
                <c:pt idx="4621">
                  <c:v>35691</c:v>
                </c:pt>
                <c:pt idx="4622">
                  <c:v>35692</c:v>
                </c:pt>
                <c:pt idx="4623">
                  <c:v>35695</c:v>
                </c:pt>
                <c:pt idx="4624">
                  <c:v>35696</c:v>
                </c:pt>
                <c:pt idx="4625">
                  <c:v>35697</c:v>
                </c:pt>
                <c:pt idx="4626">
                  <c:v>35698</c:v>
                </c:pt>
                <c:pt idx="4627">
                  <c:v>35699</c:v>
                </c:pt>
                <c:pt idx="4628">
                  <c:v>35702</c:v>
                </c:pt>
                <c:pt idx="4629">
                  <c:v>35703</c:v>
                </c:pt>
                <c:pt idx="4630">
                  <c:v>35704</c:v>
                </c:pt>
                <c:pt idx="4631">
                  <c:v>35705</c:v>
                </c:pt>
                <c:pt idx="4632">
                  <c:v>35706</c:v>
                </c:pt>
                <c:pt idx="4633">
                  <c:v>35709</c:v>
                </c:pt>
                <c:pt idx="4634">
                  <c:v>35710</c:v>
                </c:pt>
                <c:pt idx="4635">
                  <c:v>35711</c:v>
                </c:pt>
                <c:pt idx="4636">
                  <c:v>35712</c:v>
                </c:pt>
                <c:pt idx="4637">
                  <c:v>35713</c:v>
                </c:pt>
                <c:pt idx="4638">
                  <c:v>35716</c:v>
                </c:pt>
                <c:pt idx="4639">
                  <c:v>35717</c:v>
                </c:pt>
                <c:pt idx="4640">
                  <c:v>35718</c:v>
                </c:pt>
                <c:pt idx="4641">
                  <c:v>35719</c:v>
                </c:pt>
                <c:pt idx="4642">
                  <c:v>35720</c:v>
                </c:pt>
                <c:pt idx="4643">
                  <c:v>35723</c:v>
                </c:pt>
                <c:pt idx="4644">
                  <c:v>35724</c:v>
                </c:pt>
                <c:pt idx="4645">
                  <c:v>35725</c:v>
                </c:pt>
                <c:pt idx="4646">
                  <c:v>35726</c:v>
                </c:pt>
                <c:pt idx="4647">
                  <c:v>35727</c:v>
                </c:pt>
                <c:pt idx="4648">
                  <c:v>35730</c:v>
                </c:pt>
                <c:pt idx="4649">
                  <c:v>35731</c:v>
                </c:pt>
                <c:pt idx="4650">
                  <c:v>35732</c:v>
                </c:pt>
                <c:pt idx="4651">
                  <c:v>35733</c:v>
                </c:pt>
                <c:pt idx="4652">
                  <c:v>35734</c:v>
                </c:pt>
                <c:pt idx="4653">
                  <c:v>35737</c:v>
                </c:pt>
                <c:pt idx="4654">
                  <c:v>35738</c:v>
                </c:pt>
                <c:pt idx="4655">
                  <c:v>35739</c:v>
                </c:pt>
                <c:pt idx="4656">
                  <c:v>35740</c:v>
                </c:pt>
                <c:pt idx="4657">
                  <c:v>35741</c:v>
                </c:pt>
                <c:pt idx="4658">
                  <c:v>35744</c:v>
                </c:pt>
                <c:pt idx="4659">
                  <c:v>35745</c:v>
                </c:pt>
                <c:pt idx="4660">
                  <c:v>35746</c:v>
                </c:pt>
                <c:pt idx="4661">
                  <c:v>35747</c:v>
                </c:pt>
                <c:pt idx="4662">
                  <c:v>35748</c:v>
                </c:pt>
                <c:pt idx="4663">
                  <c:v>35751</c:v>
                </c:pt>
                <c:pt idx="4664">
                  <c:v>35752</c:v>
                </c:pt>
                <c:pt idx="4665">
                  <c:v>35753</c:v>
                </c:pt>
                <c:pt idx="4666">
                  <c:v>35754</c:v>
                </c:pt>
                <c:pt idx="4667">
                  <c:v>35755</c:v>
                </c:pt>
                <c:pt idx="4668">
                  <c:v>35758</c:v>
                </c:pt>
                <c:pt idx="4669">
                  <c:v>35759</c:v>
                </c:pt>
                <c:pt idx="4670">
                  <c:v>35760</c:v>
                </c:pt>
                <c:pt idx="4671">
                  <c:v>35761</c:v>
                </c:pt>
                <c:pt idx="4672">
                  <c:v>35762</c:v>
                </c:pt>
                <c:pt idx="4673">
                  <c:v>35765</c:v>
                </c:pt>
                <c:pt idx="4674">
                  <c:v>35766</c:v>
                </c:pt>
                <c:pt idx="4675">
                  <c:v>35767</c:v>
                </c:pt>
                <c:pt idx="4676">
                  <c:v>35768</c:v>
                </c:pt>
                <c:pt idx="4677">
                  <c:v>35769</c:v>
                </c:pt>
                <c:pt idx="4678">
                  <c:v>35772</c:v>
                </c:pt>
                <c:pt idx="4679">
                  <c:v>35773</c:v>
                </c:pt>
                <c:pt idx="4680">
                  <c:v>35774</c:v>
                </c:pt>
                <c:pt idx="4681">
                  <c:v>35775</c:v>
                </c:pt>
                <c:pt idx="4682">
                  <c:v>35776</c:v>
                </c:pt>
                <c:pt idx="4683">
                  <c:v>35779</c:v>
                </c:pt>
                <c:pt idx="4684">
                  <c:v>35780</c:v>
                </c:pt>
                <c:pt idx="4685">
                  <c:v>35781</c:v>
                </c:pt>
                <c:pt idx="4686">
                  <c:v>35782</c:v>
                </c:pt>
                <c:pt idx="4687">
                  <c:v>35783</c:v>
                </c:pt>
                <c:pt idx="4688">
                  <c:v>35786</c:v>
                </c:pt>
                <c:pt idx="4689">
                  <c:v>35787</c:v>
                </c:pt>
                <c:pt idx="4690">
                  <c:v>35788</c:v>
                </c:pt>
                <c:pt idx="4691">
                  <c:v>35789</c:v>
                </c:pt>
                <c:pt idx="4692">
                  <c:v>35790</c:v>
                </c:pt>
                <c:pt idx="4693">
                  <c:v>35793</c:v>
                </c:pt>
                <c:pt idx="4694">
                  <c:v>35794</c:v>
                </c:pt>
                <c:pt idx="4695">
                  <c:v>35795</c:v>
                </c:pt>
                <c:pt idx="4696">
                  <c:v>35796</c:v>
                </c:pt>
                <c:pt idx="4697">
                  <c:v>35797</c:v>
                </c:pt>
                <c:pt idx="4698">
                  <c:v>35800</c:v>
                </c:pt>
                <c:pt idx="4699">
                  <c:v>35801</c:v>
                </c:pt>
                <c:pt idx="4700">
                  <c:v>35802</c:v>
                </c:pt>
                <c:pt idx="4701">
                  <c:v>35803</c:v>
                </c:pt>
                <c:pt idx="4702">
                  <c:v>35804</c:v>
                </c:pt>
                <c:pt idx="4703">
                  <c:v>35807</c:v>
                </c:pt>
                <c:pt idx="4704">
                  <c:v>35808</c:v>
                </c:pt>
                <c:pt idx="4705">
                  <c:v>35809</c:v>
                </c:pt>
                <c:pt idx="4706">
                  <c:v>35810</c:v>
                </c:pt>
                <c:pt idx="4707">
                  <c:v>35811</c:v>
                </c:pt>
                <c:pt idx="4708">
                  <c:v>35814</c:v>
                </c:pt>
                <c:pt idx="4709">
                  <c:v>35815</c:v>
                </c:pt>
                <c:pt idx="4710">
                  <c:v>35816</c:v>
                </c:pt>
                <c:pt idx="4711">
                  <c:v>35817</c:v>
                </c:pt>
                <c:pt idx="4712">
                  <c:v>35818</c:v>
                </c:pt>
                <c:pt idx="4713">
                  <c:v>35821</c:v>
                </c:pt>
                <c:pt idx="4714">
                  <c:v>35822</c:v>
                </c:pt>
                <c:pt idx="4715">
                  <c:v>35823</c:v>
                </c:pt>
                <c:pt idx="4716">
                  <c:v>35824</c:v>
                </c:pt>
                <c:pt idx="4717">
                  <c:v>35825</c:v>
                </c:pt>
                <c:pt idx="4718">
                  <c:v>35828</c:v>
                </c:pt>
                <c:pt idx="4719">
                  <c:v>35829</c:v>
                </c:pt>
                <c:pt idx="4720">
                  <c:v>35830</c:v>
                </c:pt>
                <c:pt idx="4721">
                  <c:v>35831</c:v>
                </c:pt>
                <c:pt idx="4722">
                  <c:v>35832</c:v>
                </c:pt>
                <c:pt idx="4723">
                  <c:v>35835</c:v>
                </c:pt>
                <c:pt idx="4724">
                  <c:v>35836</c:v>
                </c:pt>
                <c:pt idx="4725">
                  <c:v>35837</c:v>
                </c:pt>
                <c:pt idx="4726">
                  <c:v>35838</c:v>
                </c:pt>
                <c:pt idx="4727">
                  <c:v>35839</c:v>
                </c:pt>
                <c:pt idx="4728">
                  <c:v>35842</c:v>
                </c:pt>
                <c:pt idx="4729">
                  <c:v>35843</c:v>
                </c:pt>
                <c:pt idx="4730">
                  <c:v>35844</c:v>
                </c:pt>
                <c:pt idx="4731">
                  <c:v>35845</c:v>
                </c:pt>
                <c:pt idx="4732">
                  <c:v>35846</c:v>
                </c:pt>
                <c:pt idx="4733">
                  <c:v>35849</c:v>
                </c:pt>
                <c:pt idx="4734">
                  <c:v>35850</c:v>
                </c:pt>
                <c:pt idx="4735">
                  <c:v>35851</c:v>
                </c:pt>
                <c:pt idx="4736">
                  <c:v>35852</c:v>
                </c:pt>
                <c:pt idx="4737">
                  <c:v>35853</c:v>
                </c:pt>
                <c:pt idx="4738">
                  <c:v>35856</c:v>
                </c:pt>
                <c:pt idx="4739">
                  <c:v>35857</c:v>
                </c:pt>
                <c:pt idx="4740">
                  <c:v>35858</c:v>
                </c:pt>
                <c:pt idx="4741">
                  <c:v>35859</c:v>
                </c:pt>
                <c:pt idx="4742">
                  <c:v>35860</c:v>
                </c:pt>
                <c:pt idx="4743">
                  <c:v>35863</c:v>
                </c:pt>
                <c:pt idx="4744">
                  <c:v>35864</c:v>
                </c:pt>
                <c:pt idx="4745">
                  <c:v>35865</c:v>
                </c:pt>
                <c:pt idx="4746">
                  <c:v>35866</c:v>
                </c:pt>
                <c:pt idx="4747">
                  <c:v>35867</c:v>
                </c:pt>
                <c:pt idx="4748">
                  <c:v>35870</c:v>
                </c:pt>
                <c:pt idx="4749">
                  <c:v>35871</c:v>
                </c:pt>
                <c:pt idx="4750">
                  <c:v>35872</c:v>
                </c:pt>
                <c:pt idx="4751">
                  <c:v>35873</c:v>
                </c:pt>
                <c:pt idx="4752">
                  <c:v>35874</c:v>
                </c:pt>
                <c:pt idx="4753">
                  <c:v>35877</c:v>
                </c:pt>
                <c:pt idx="4754">
                  <c:v>35878</c:v>
                </c:pt>
                <c:pt idx="4755">
                  <c:v>35879</c:v>
                </c:pt>
                <c:pt idx="4756">
                  <c:v>35880</c:v>
                </c:pt>
                <c:pt idx="4757">
                  <c:v>35881</c:v>
                </c:pt>
                <c:pt idx="4758">
                  <c:v>35884</c:v>
                </c:pt>
                <c:pt idx="4759">
                  <c:v>35885</c:v>
                </c:pt>
                <c:pt idx="4760">
                  <c:v>35886</c:v>
                </c:pt>
                <c:pt idx="4761">
                  <c:v>35887</c:v>
                </c:pt>
                <c:pt idx="4762">
                  <c:v>35888</c:v>
                </c:pt>
                <c:pt idx="4763">
                  <c:v>35891</c:v>
                </c:pt>
                <c:pt idx="4764">
                  <c:v>35892</c:v>
                </c:pt>
                <c:pt idx="4765">
                  <c:v>35893</c:v>
                </c:pt>
                <c:pt idx="4766">
                  <c:v>35894</c:v>
                </c:pt>
                <c:pt idx="4767">
                  <c:v>35895</c:v>
                </c:pt>
                <c:pt idx="4768">
                  <c:v>35898</c:v>
                </c:pt>
                <c:pt idx="4769">
                  <c:v>35899</c:v>
                </c:pt>
                <c:pt idx="4770">
                  <c:v>35900</c:v>
                </c:pt>
                <c:pt idx="4771">
                  <c:v>35901</c:v>
                </c:pt>
                <c:pt idx="4772">
                  <c:v>35902</c:v>
                </c:pt>
                <c:pt idx="4773">
                  <c:v>35905</c:v>
                </c:pt>
                <c:pt idx="4774">
                  <c:v>35906</c:v>
                </c:pt>
                <c:pt idx="4775">
                  <c:v>35907</c:v>
                </c:pt>
                <c:pt idx="4776">
                  <c:v>35908</c:v>
                </c:pt>
                <c:pt idx="4777">
                  <c:v>35909</c:v>
                </c:pt>
                <c:pt idx="4778">
                  <c:v>35912</c:v>
                </c:pt>
                <c:pt idx="4779">
                  <c:v>35913</c:v>
                </c:pt>
                <c:pt idx="4780">
                  <c:v>35914</c:v>
                </c:pt>
                <c:pt idx="4781">
                  <c:v>35915</c:v>
                </c:pt>
                <c:pt idx="4782">
                  <c:v>35916</c:v>
                </c:pt>
                <c:pt idx="4783">
                  <c:v>35919</c:v>
                </c:pt>
                <c:pt idx="4784">
                  <c:v>35920</c:v>
                </c:pt>
                <c:pt idx="4785">
                  <c:v>35921</c:v>
                </c:pt>
                <c:pt idx="4786">
                  <c:v>35922</c:v>
                </c:pt>
                <c:pt idx="4787">
                  <c:v>35923</c:v>
                </c:pt>
                <c:pt idx="4788">
                  <c:v>35926</c:v>
                </c:pt>
                <c:pt idx="4789">
                  <c:v>35927</c:v>
                </c:pt>
                <c:pt idx="4790">
                  <c:v>35928</c:v>
                </c:pt>
                <c:pt idx="4791">
                  <c:v>35929</c:v>
                </c:pt>
                <c:pt idx="4792">
                  <c:v>35930</c:v>
                </c:pt>
                <c:pt idx="4793">
                  <c:v>35933</c:v>
                </c:pt>
                <c:pt idx="4794">
                  <c:v>35934</c:v>
                </c:pt>
                <c:pt idx="4795">
                  <c:v>35935</c:v>
                </c:pt>
                <c:pt idx="4796">
                  <c:v>35936</c:v>
                </c:pt>
                <c:pt idx="4797">
                  <c:v>35937</c:v>
                </c:pt>
                <c:pt idx="4798">
                  <c:v>35940</c:v>
                </c:pt>
                <c:pt idx="4799">
                  <c:v>35941</c:v>
                </c:pt>
                <c:pt idx="4800">
                  <c:v>35942</c:v>
                </c:pt>
                <c:pt idx="4801">
                  <c:v>35943</c:v>
                </c:pt>
                <c:pt idx="4802">
                  <c:v>35944</c:v>
                </c:pt>
                <c:pt idx="4803">
                  <c:v>35947</c:v>
                </c:pt>
                <c:pt idx="4804">
                  <c:v>35948</c:v>
                </c:pt>
                <c:pt idx="4805">
                  <c:v>35949</c:v>
                </c:pt>
                <c:pt idx="4806">
                  <c:v>35950</c:v>
                </c:pt>
                <c:pt idx="4807">
                  <c:v>35951</c:v>
                </c:pt>
                <c:pt idx="4808">
                  <c:v>35954</c:v>
                </c:pt>
                <c:pt idx="4809">
                  <c:v>35955</c:v>
                </c:pt>
                <c:pt idx="4810">
                  <c:v>35956</c:v>
                </c:pt>
                <c:pt idx="4811">
                  <c:v>35957</c:v>
                </c:pt>
                <c:pt idx="4812">
                  <c:v>35958</c:v>
                </c:pt>
                <c:pt idx="4813">
                  <c:v>35961</c:v>
                </c:pt>
                <c:pt idx="4814">
                  <c:v>35962</c:v>
                </c:pt>
                <c:pt idx="4815">
                  <c:v>35963</c:v>
                </c:pt>
                <c:pt idx="4816">
                  <c:v>35964</c:v>
                </c:pt>
                <c:pt idx="4817">
                  <c:v>35965</c:v>
                </c:pt>
                <c:pt idx="4818">
                  <c:v>35968</c:v>
                </c:pt>
                <c:pt idx="4819">
                  <c:v>35969</c:v>
                </c:pt>
                <c:pt idx="4820">
                  <c:v>35970</c:v>
                </c:pt>
                <c:pt idx="4821">
                  <c:v>35971</c:v>
                </c:pt>
                <c:pt idx="4822">
                  <c:v>35972</c:v>
                </c:pt>
                <c:pt idx="4823">
                  <c:v>35975</c:v>
                </c:pt>
                <c:pt idx="4824">
                  <c:v>35976</c:v>
                </c:pt>
                <c:pt idx="4825">
                  <c:v>35977</c:v>
                </c:pt>
                <c:pt idx="4826">
                  <c:v>35978</c:v>
                </c:pt>
                <c:pt idx="4827">
                  <c:v>35979</c:v>
                </c:pt>
                <c:pt idx="4828">
                  <c:v>35982</c:v>
                </c:pt>
                <c:pt idx="4829">
                  <c:v>35983</c:v>
                </c:pt>
                <c:pt idx="4830">
                  <c:v>35984</c:v>
                </c:pt>
                <c:pt idx="4831">
                  <c:v>35985</c:v>
                </c:pt>
                <c:pt idx="4832">
                  <c:v>35986</c:v>
                </c:pt>
                <c:pt idx="4833">
                  <c:v>35989</c:v>
                </c:pt>
                <c:pt idx="4834">
                  <c:v>35990</c:v>
                </c:pt>
                <c:pt idx="4835">
                  <c:v>35991</c:v>
                </c:pt>
                <c:pt idx="4836">
                  <c:v>35992</c:v>
                </c:pt>
                <c:pt idx="4837">
                  <c:v>35993</c:v>
                </c:pt>
                <c:pt idx="4838">
                  <c:v>35996</c:v>
                </c:pt>
                <c:pt idx="4839">
                  <c:v>35997</c:v>
                </c:pt>
                <c:pt idx="4840">
                  <c:v>35998</c:v>
                </c:pt>
                <c:pt idx="4841">
                  <c:v>35999</c:v>
                </c:pt>
                <c:pt idx="4842">
                  <c:v>36000</c:v>
                </c:pt>
                <c:pt idx="4843">
                  <c:v>36003</c:v>
                </c:pt>
                <c:pt idx="4844">
                  <c:v>36004</c:v>
                </c:pt>
                <c:pt idx="4845">
                  <c:v>36005</c:v>
                </c:pt>
                <c:pt idx="4846">
                  <c:v>36006</c:v>
                </c:pt>
                <c:pt idx="4847">
                  <c:v>36007</c:v>
                </c:pt>
                <c:pt idx="4848">
                  <c:v>36010</c:v>
                </c:pt>
                <c:pt idx="4849">
                  <c:v>36011</c:v>
                </c:pt>
                <c:pt idx="4850">
                  <c:v>36012</c:v>
                </c:pt>
                <c:pt idx="4851">
                  <c:v>36013</c:v>
                </c:pt>
                <c:pt idx="4852">
                  <c:v>36014</c:v>
                </c:pt>
                <c:pt idx="4853">
                  <c:v>36017</c:v>
                </c:pt>
                <c:pt idx="4854">
                  <c:v>36018</c:v>
                </c:pt>
                <c:pt idx="4855">
                  <c:v>36019</c:v>
                </c:pt>
                <c:pt idx="4856">
                  <c:v>36020</c:v>
                </c:pt>
                <c:pt idx="4857">
                  <c:v>36021</c:v>
                </c:pt>
                <c:pt idx="4858">
                  <c:v>36024</c:v>
                </c:pt>
                <c:pt idx="4859">
                  <c:v>36025</c:v>
                </c:pt>
                <c:pt idx="4860">
                  <c:v>36026</c:v>
                </c:pt>
                <c:pt idx="4861">
                  <c:v>36027</c:v>
                </c:pt>
                <c:pt idx="4862">
                  <c:v>36028</c:v>
                </c:pt>
                <c:pt idx="4863">
                  <c:v>36031</c:v>
                </c:pt>
                <c:pt idx="4864">
                  <c:v>36032</c:v>
                </c:pt>
                <c:pt idx="4865">
                  <c:v>36033</c:v>
                </c:pt>
                <c:pt idx="4866">
                  <c:v>36034</c:v>
                </c:pt>
                <c:pt idx="4867">
                  <c:v>36035</c:v>
                </c:pt>
                <c:pt idx="4868">
                  <c:v>36038</c:v>
                </c:pt>
                <c:pt idx="4869">
                  <c:v>36039</c:v>
                </c:pt>
                <c:pt idx="4870">
                  <c:v>36040</c:v>
                </c:pt>
                <c:pt idx="4871">
                  <c:v>36041</c:v>
                </c:pt>
                <c:pt idx="4872">
                  <c:v>36042</c:v>
                </c:pt>
                <c:pt idx="4873">
                  <c:v>36045</c:v>
                </c:pt>
                <c:pt idx="4874">
                  <c:v>36046</c:v>
                </c:pt>
                <c:pt idx="4875">
                  <c:v>36047</c:v>
                </c:pt>
                <c:pt idx="4876">
                  <c:v>36048</c:v>
                </c:pt>
                <c:pt idx="4877">
                  <c:v>36049</c:v>
                </c:pt>
                <c:pt idx="4878">
                  <c:v>36052</c:v>
                </c:pt>
                <c:pt idx="4879">
                  <c:v>36053</c:v>
                </c:pt>
                <c:pt idx="4880">
                  <c:v>36054</c:v>
                </c:pt>
                <c:pt idx="4881">
                  <c:v>36055</c:v>
                </c:pt>
                <c:pt idx="4882">
                  <c:v>36056</c:v>
                </c:pt>
                <c:pt idx="4883">
                  <c:v>36059</c:v>
                </c:pt>
                <c:pt idx="4884">
                  <c:v>36060</c:v>
                </c:pt>
                <c:pt idx="4885">
                  <c:v>36061</c:v>
                </c:pt>
                <c:pt idx="4886">
                  <c:v>36062</c:v>
                </c:pt>
                <c:pt idx="4887">
                  <c:v>36063</c:v>
                </c:pt>
                <c:pt idx="4888">
                  <c:v>36066</c:v>
                </c:pt>
                <c:pt idx="4889">
                  <c:v>36067</c:v>
                </c:pt>
                <c:pt idx="4890">
                  <c:v>36068</c:v>
                </c:pt>
                <c:pt idx="4891">
                  <c:v>36069</c:v>
                </c:pt>
                <c:pt idx="4892">
                  <c:v>36070</c:v>
                </c:pt>
                <c:pt idx="4893">
                  <c:v>36073</c:v>
                </c:pt>
                <c:pt idx="4894">
                  <c:v>36074</c:v>
                </c:pt>
                <c:pt idx="4895">
                  <c:v>36075</c:v>
                </c:pt>
                <c:pt idx="4896">
                  <c:v>36076</c:v>
                </c:pt>
                <c:pt idx="4897">
                  <c:v>36077</c:v>
                </c:pt>
                <c:pt idx="4898">
                  <c:v>36080</c:v>
                </c:pt>
                <c:pt idx="4899">
                  <c:v>36081</c:v>
                </c:pt>
                <c:pt idx="4900">
                  <c:v>36082</c:v>
                </c:pt>
                <c:pt idx="4901">
                  <c:v>36083</c:v>
                </c:pt>
                <c:pt idx="4902">
                  <c:v>36084</c:v>
                </c:pt>
                <c:pt idx="4903">
                  <c:v>36087</c:v>
                </c:pt>
                <c:pt idx="4904">
                  <c:v>36088</c:v>
                </c:pt>
                <c:pt idx="4905">
                  <c:v>36089</c:v>
                </c:pt>
                <c:pt idx="4906">
                  <c:v>36090</c:v>
                </c:pt>
                <c:pt idx="4907">
                  <c:v>36091</c:v>
                </c:pt>
                <c:pt idx="4908">
                  <c:v>36094</c:v>
                </c:pt>
                <c:pt idx="4909">
                  <c:v>36095</c:v>
                </c:pt>
                <c:pt idx="4910">
                  <c:v>36096</c:v>
                </c:pt>
                <c:pt idx="4911">
                  <c:v>36097</c:v>
                </c:pt>
                <c:pt idx="4912">
                  <c:v>36098</c:v>
                </c:pt>
                <c:pt idx="4913">
                  <c:v>36101</c:v>
                </c:pt>
                <c:pt idx="4914">
                  <c:v>36102</c:v>
                </c:pt>
                <c:pt idx="4915">
                  <c:v>36103</c:v>
                </c:pt>
                <c:pt idx="4916">
                  <c:v>36104</c:v>
                </c:pt>
                <c:pt idx="4917">
                  <c:v>36105</c:v>
                </c:pt>
                <c:pt idx="4918">
                  <c:v>36108</c:v>
                </c:pt>
                <c:pt idx="4919">
                  <c:v>36109</c:v>
                </c:pt>
                <c:pt idx="4920">
                  <c:v>36110</c:v>
                </c:pt>
                <c:pt idx="4921">
                  <c:v>36111</c:v>
                </c:pt>
                <c:pt idx="4922">
                  <c:v>36112</c:v>
                </c:pt>
                <c:pt idx="4923">
                  <c:v>36115</c:v>
                </c:pt>
                <c:pt idx="4924">
                  <c:v>36116</c:v>
                </c:pt>
                <c:pt idx="4925">
                  <c:v>36117</c:v>
                </c:pt>
                <c:pt idx="4926">
                  <c:v>36118</c:v>
                </c:pt>
                <c:pt idx="4927">
                  <c:v>36119</c:v>
                </c:pt>
                <c:pt idx="4928">
                  <c:v>36122</c:v>
                </c:pt>
                <c:pt idx="4929">
                  <c:v>36123</c:v>
                </c:pt>
                <c:pt idx="4930">
                  <c:v>36124</c:v>
                </c:pt>
                <c:pt idx="4931">
                  <c:v>36125</c:v>
                </c:pt>
                <c:pt idx="4932">
                  <c:v>36126</c:v>
                </c:pt>
                <c:pt idx="4933">
                  <c:v>36129</c:v>
                </c:pt>
                <c:pt idx="4934">
                  <c:v>36130</c:v>
                </c:pt>
                <c:pt idx="4935">
                  <c:v>36131</c:v>
                </c:pt>
                <c:pt idx="4936">
                  <c:v>36132</c:v>
                </c:pt>
                <c:pt idx="4937">
                  <c:v>36133</c:v>
                </c:pt>
                <c:pt idx="4938">
                  <c:v>36136</c:v>
                </c:pt>
                <c:pt idx="4939">
                  <c:v>36137</c:v>
                </c:pt>
                <c:pt idx="4940">
                  <c:v>36138</c:v>
                </c:pt>
                <c:pt idx="4941">
                  <c:v>36139</c:v>
                </c:pt>
                <c:pt idx="4942">
                  <c:v>36140</c:v>
                </c:pt>
                <c:pt idx="4943">
                  <c:v>36143</c:v>
                </c:pt>
                <c:pt idx="4944">
                  <c:v>36144</c:v>
                </c:pt>
                <c:pt idx="4945">
                  <c:v>36145</c:v>
                </c:pt>
                <c:pt idx="4946">
                  <c:v>36146</c:v>
                </c:pt>
                <c:pt idx="4947">
                  <c:v>36147</c:v>
                </c:pt>
                <c:pt idx="4948">
                  <c:v>36150</c:v>
                </c:pt>
                <c:pt idx="4949">
                  <c:v>36151</c:v>
                </c:pt>
                <c:pt idx="4950">
                  <c:v>36152</c:v>
                </c:pt>
                <c:pt idx="4951">
                  <c:v>36153</c:v>
                </c:pt>
                <c:pt idx="4952">
                  <c:v>36154</c:v>
                </c:pt>
                <c:pt idx="4953">
                  <c:v>36157</c:v>
                </c:pt>
                <c:pt idx="4954">
                  <c:v>36158</c:v>
                </c:pt>
                <c:pt idx="4955">
                  <c:v>36159</c:v>
                </c:pt>
                <c:pt idx="4956">
                  <c:v>36160</c:v>
                </c:pt>
                <c:pt idx="4957">
                  <c:v>36161</c:v>
                </c:pt>
                <c:pt idx="4958">
                  <c:v>36164</c:v>
                </c:pt>
                <c:pt idx="4959">
                  <c:v>36165</c:v>
                </c:pt>
                <c:pt idx="4960">
                  <c:v>36166</c:v>
                </c:pt>
                <c:pt idx="4961">
                  <c:v>36167</c:v>
                </c:pt>
                <c:pt idx="4962">
                  <c:v>36168</c:v>
                </c:pt>
                <c:pt idx="4963">
                  <c:v>36171</c:v>
                </c:pt>
                <c:pt idx="4964">
                  <c:v>36172</c:v>
                </c:pt>
                <c:pt idx="4965">
                  <c:v>36173</c:v>
                </c:pt>
                <c:pt idx="4966">
                  <c:v>36174</c:v>
                </c:pt>
                <c:pt idx="4967">
                  <c:v>36175</c:v>
                </c:pt>
                <c:pt idx="4968">
                  <c:v>36178</c:v>
                </c:pt>
                <c:pt idx="4969">
                  <c:v>36179</c:v>
                </c:pt>
                <c:pt idx="4970">
                  <c:v>36180</c:v>
                </c:pt>
                <c:pt idx="4971">
                  <c:v>36181</c:v>
                </c:pt>
                <c:pt idx="4972">
                  <c:v>36182</c:v>
                </c:pt>
                <c:pt idx="4973">
                  <c:v>36185</c:v>
                </c:pt>
                <c:pt idx="4974">
                  <c:v>36186</c:v>
                </c:pt>
                <c:pt idx="4975">
                  <c:v>36187</c:v>
                </c:pt>
                <c:pt idx="4976">
                  <c:v>36188</c:v>
                </c:pt>
                <c:pt idx="4977">
                  <c:v>36189</c:v>
                </c:pt>
                <c:pt idx="4978">
                  <c:v>36192</c:v>
                </c:pt>
                <c:pt idx="4979">
                  <c:v>36193</c:v>
                </c:pt>
                <c:pt idx="4980">
                  <c:v>36194</c:v>
                </c:pt>
                <c:pt idx="4981">
                  <c:v>36195</c:v>
                </c:pt>
                <c:pt idx="4982">
                  <c:v>36196</c:v>
                </c:pt>
                <c:pt idx="4983">
                  <c:v>36199</c:v>
                </c:pt>
                <c:pt idx="4984">
                  <c:v>36200</c:v>
                </c:pt>
                <c:pt idx="4985">
                  <c:v>36201</c:v>
                </c:pt>
                <c:pt idx="4986">
                  <c:v>36202</c:v>
                </c:pt>
                <c:pt idx="4987">
                  <c:v>36203</c:v>
                </c:pt>
                <c:pt idx="4988">
                  <c:v>36206</c:v>
                </c:pt>
                <c:pt idx="4989">
                  <c:v>36207</c:v>
                </c:pt>
                <c:pt idx="4990">
                  <c:v>36208</c:v>
                </c:pt>
                <c:pt idx="4991">
                  <c:v>36209</c:v>
                </c:pt>
                <c:pt idx="4992">
                  <c:v>36210</c:v>
                </c:pt>
                <c:pt idx="4993">
                  <c:v>36213</c:v>
                </c:pt>
                <c:pt idx="4994">
                  <c:v>36214</c:v>
                </c:pt>
                <c:pt idx="4995">
                  <c:v>36215</c:v>
                </c:pt>
                <c:pt idx="4996">
                  <c:v>36216</c:v>
                </c:pt>
                <c:pt idx="4997">
                  <c:v>36217</c:v>
                </c:pt>
                <c:pt idx="4998">
                  <c:v>36220</c:v>
                </c:pt>
                <c:pt idx="4999">
                  <c:v>36221</c:v>
                </c:pt>
                <c:pt idx="5000">
                  <c:v>36222</c:v>
                </c:pt>
                <c:pt idx="5001">
                  <c:v>36223</c:v>
                </c:pt>
                <c:pt idx="5002">
                  <c:v>36224</c:v>
                </c:pt>
                <c:pt idx="5003">
                  <c:v>36227</c:v>
                </c:pt>
                <c:pt idx="5004">
                  <c:v>36228</c:v>
                </c:pt>
                <c:pt idx="5005">
                  <c:v>36229</c:v>
                </c:pt>
                <c:pt idx="5006">
                  <c:v>36230</c:v>
                </c:pt>
                <c:pt idx="5007">
                  <c:v>36231</c:v>
                </c:pt>
                <c:pt idx="5008">
                  <c:v>36234</c:v>
                </c:pt>
                <c:pt idx="5009">
                  <c:v>36235</c:v>
                </c:pt>
                <c:pt idx="5010">
                  <c:v>36236</c:v>
                </c:pt>
                <c:pt idx="5011">
                  <c:v>36237</c:v>
                </c:pt>
                <c:pt idx="5012">
                  <c:v>36238</c:v>
                </c:pt>
                <c:pt idx="5013">
                  <c:v>36241</c:v>
                </c:pt>
                <c:pt idx="5014">
                  <c:v>36242</c:v>
                </c:pt>
                <c:pt idx="5015">
                  <c:v>36243</c:v>
                </c:pt>
                <c:pt idx="5016">
                  <c:v>36244</c:v>
                </c:pt>
                <c:pt idx="5017">
                  <c:v>36245</c:v>
                </c:pt>
                <c:pt idx="5018">
                  <c:v>36248</c:v>
                </c:pt>
                <c:pt idx="5019">
                  <c:v>36249</c:v>
                </c:pt>
                <c:pt idx="5020">
                  <c:v>36250</c:v>
                </c:pt>
                <c:pt idx="5021">
                  <c:v>36251</c:v>
                </c:pt>
                <c:pt idx="5022">
                  <c:v>36252</c:v>
                </c:pt>
                <c:pt idx="5023">
                  <c:v>36255</c:v>
                </c:pt>
                <c:pt idx="5024">
                  <c:v>36256</c:v>
                </c:pt>
                <c:pt idx="5025">
                  <c:v>36257</c:v>
                </c:pt>
                <c:pt idx="5026">
                  <c:v>36258</c:v>
                </c:pt>
                <c:pt idx="5027">
                  <c:v>36259</c:v>
                </c:pt>
                <c:pt idx="5028">
                  <c:v>36262</c:v>
                </c:pt>
                <c:pt idx="5029">
                  <c:v>36263</c:v>
                </c:pt>
                <c:pt idx="5030">
                  <c:v>36264</c:v>
                </c:pt>
                <c:pt idx="5031">
                  <c:v>36265</c:v>
                </c:pt>
                <c:pt idx="5032">
                  <c:v>36266</c:v>
                </c:pt>
                <c:pt idx="5033">
                  <c:v>36269</c:v>
                </c:pt>
                <c:pt idx="5034">
                  <c:v>36270</c:v>
                </c:pt>
                <c:pt idx="5035">
                  <c:v>36271</c:v>
                </c:pt>
                <c:pt idx="5036">
                  <c:v>36272</c:v>
                </c:pt>
                <c:pt idx="5037">
                  <c:v>36273</c:v>
                </c:pt>
                <c:pt idx="5038">
                  <c:v>36276</c:v>
                </c:pt>
                <c:pt idx="5039">
                  <c:v>36277</c:v>
                </c:pt>
                <c:pt idx="5040">
                  <c:v>36278</c:v>
                </c:pt>
                <c:pt idx="5041">
                  <c:v>36279</c:v>
                </c:pt>
                <c:pt idx="5042">
                  <c:v>36280</c:v>
                </c:pt>
                <c:pt idx="5043">
                  <c:v>36283</c:v>
                </c:pt>
                <c:pt idx="5044">
                  <c:v>36284</c:v>
                </c:pt>
                <c:pt idx="5045">
                  <c:v>36285</c:v>
                </c:pt>
                <c:pt idx="5046">
                  <c:v>36286</c:v>
                </c:pt>
                <c:pt idx="5047">
                  <c:v>36287</c:v>
                </c:pt>
                <c:pt idx="5048">
                  <c:v>36290</c:v>
                </c:pt>
                <c:pt idx="5049">
                  <c:v>36291</c:v>
                </c:pt>
                <c:pt idx="5050">
                  <c:v>36292</c:v>
                </c:pt>
                <c:pt idx="5051">
                  <c:v>36293</c:v>
                </c:pt>
                <c:pt idx="5052">
                  <c:v>36294</c:v>
                </c:pt>
                <c:pt idx="5053">
                  <c:v>36297</c:v>
                </c:pt>
                <c:pt idx="5054">
                  <c:v>36298</c:v>
                </c:pt>
                <c:pt idx="5055">
                  <c:v>36299</c:v>
                </c:pt>
                <c:pt idx="5056">
                  <c:v>36300</c:v>
                </c:pt>
                <c:pt idx="5057">
                  <c:v>36301</c:v>
                </c:pt>
                <c:pt idx="5058">
                  <c:v>36304</c:v>
                </c:pt>
                <c:pt idx="5059">
                  <c:v>36305</c:v>
                </c:pt>
                <c:pt idx="5060">
                  <c:v>36306</c:v>
                </c:pt>
                <c:pt idx="5061">
                  <c:v>36307</c:v>
                </c:pt>
                <c:pt idx="5062">
                  <c:v>36308</c:v>
                </c:pt>
                <c:pt idx="5063">
                  <c:v>36311</c:v>
                </c:pt>
                <c:pt idx="5064">
                  <c:v>36312</c:v>
                </c:pt>
                <c:pt idx="5065">
                  <c:v>36313</c:v>
                </c:pt>
                <c:pt idx="5066">
                  <c:v>36314</c:v>
                </c:pt>
                <c:pt idx="5067">
                  <c:v>36315</c:v>
                </c:pt>
                <c:pt idx="5068">
                  <c:v>36318</c:v>
                </c:pt>
                <c:pt idx="5069">
                  <c:v>36319</c:v>
                </c:pt>
                <c:pt idx="5070">
                  <c:v>36320</c:v>
                </c:pt>
                <c:pt idx="5071">
                  <c:v>36321</c:v>
                </c:pt>
                <c:pt idx="5072">
                  <c:v>36322</c:v>
                </c:pt>
                <c:pt idx="5073">
                  <c:v>36325</c:v>
                </c:pt>
                <c:pt idx="5074">
                  <c:v>36326</c:v>
                </c:pt>
                <c:pt idx="5075">
                  <c:v>36327</c:v>
                </c:pt>
                <c:pt idx="5076">
                  <c:v>36328</c:v>
                </c:pt>
                <c:pt idx="5077">
                  <c:v>36329</c:v>
                </c:pt>
                <c:pt idx="5078">
                  <c:v>36332</c:v>
                </c:pt>
                <c:pt idx="5079">
                  <c:v>36333</c:v>
                </c:pt>
                <c:pt idx="5080">
                  <c:v>36334</c:v>
                </c:pt>
                <c:pt idx="5081">
                  <c:v>36335</c:v>
                </c:pt>
                <c:pt idx="5082">
                  <c:v>36336</c:v>
                </c:pt>
                <c:pt idx="5083">
                  <c:v>36339</c:v>
                </c:pt>
                <c:pt idx="5084">
                  <c:v>36340</c:v>
                </c:pt>
                <c:pt idx="5085">
                  <c:v>36341</c:v>
                </c:pt>
                <c:pt idx="5086">
                  <c:v>36342</c:v>
                </c:pt>
                <c:pt idx="5087">
                  <c:v>36343</c:v>
                </c:pt>
                <c:pt idx="5088">
                  <c:v>36346</c:v>
                </c:pt>
                <c:pt idx="5089">
                  <c:v>36347</c:v>
                </c:pt>
                <c:pt idx="5090">
                  <c:v>36348</c:v>
                </c:pt>
                <c:pt idx="5091">
                  <c:v>36349</c:v>
                </c:pt>
                <c:pt idx="5092">
                  <c:v>36350</c:v>
                </c:pt>
                <c:pt idx="5093">
                  <c:v>36353</c:v>
                </c:pt>
                <c:pt idx="5094">
                  <c:v>36354</c:v>
                </c:pt>
                <c:pt idx="5095">
                  <c:v>36355</c:v>
                </c:pt>
                <c:pt idx="5096">
                  <c:v>36356</c:v>
                </c:pt>
                <c:pt idx="5097">
                  <c:v>36357</c:v>
                </c:pt>
                <c:pt idx="5098">
                  <c:v>36360</c:v>
                </c:pt>
                <c:pt idx="5099">
                  <c:v>36361</c:v>
                </c:pt>
                <c:pt idx="5100">
                  <c:v>36362</c:v>
                </c:pt>
                <c:pt idx="5101">
                  <c:v>36363</c:v>
                </c:pt>
                <c:pt idx="5102">
                  <c:v>36364</c:v>
                </c:pt>
                <c:pt idx="5103">
                  <c:v>36367</c:v>
                </c:pt>
                <c:pt idx="5104">
                  <c:v>36368</c:v>
                </c:pt>
                <c:pt idx="5105">
                  <c:v>36369</c:v>
                </c:pt>
                <c:pt idx="5106">
                  <c:v>36370</c:v>
                </c:pt>
                <c:pt idx="5107">
                  <c:v>36371</c:v>
                </c:pt>
                <c:pt idx="5108">
                  <c:v>36374</c:v>
                </c:pt>
                <c:pt idx="5109">
                  <c:v>36375</c:v>
                </c:pt>
                <c:pt idx="5110">
                  <c:v>36376</c:v>
                </c:pt>
                <c:pt idx="5111">
                  <c:v>36377</c:v>
                </c:pt>
                <c:pt idx="5112">
                  <c:v>36378</c:v>
                </c:pt>
                <c:pt idx="5113">
                  <c:v>36381</c:v>
                </c:pt>
                <c:pt idx="5114">
                  <c:v>36382</c:v>
                </c:pt>
                <c:pt idx="5115">
                  <c:v>36383</c:v>
                </c:pt>
                <c:pt idx="5116">
                  <c:v>36384</c:v>
                </c:pt>
                <c:pt idx="5117">
                  <c:v>36385</c:v>
                </c:pt>
                <c:pt idx="5118">
                  <c:v>36388</c:v>
                </c:pt>
                <c:pt idx="5119">
                  <c:v>36389</c:v>
                </c:pt>
                <c:pt idx="5120">
                  <c:v>36390</c:v>
                </c:pt>
                <c:pt idx="5121">
                  <c:v>36391</c:v>
                </c:pt>
                <c:pt idx="5122">
                  <c:v>36392</c:v>
                </c:pt>
                <c:pt idx="5123">
                  <c:v>36395</c:v>
                </c:pt>
                <c:pt idx="5124">
                  <c:v>36396</c:v>
                </c:pt>
                <c:pt idx="5125">
                  <c:v>36397</c:v>
                </c:pt>
                <c:pt idx="5126">
                  <c:v>36398</c:v>
                </c:pt>
                <c:pt idx="5127">
                  <c:v>36399</c:v>
                </c:pt>
                <c:pt idx="5128">
                  <c:v>36402</c:v>
                </c:pt>
                <c:pt idx="5129">
                  <c:v>36403</c:v>
                </c:pt>
                <c:pt idx="5130">
                  <c:v>36404</c:v>
                </c:pt>
                <c:pt idx="5131">
                  <c:v>36405</c:v>
                </c:pt>
                <c:pt idx="5132">
                  <c:v>36406</c:v>
                </c:pt>
                <c:pt idx="5133">
                  <c:v>36409</c:v>
                </c:pt>
                <c:pt idx="5134">
                  <c:v>36410</c:v>
                </c:pt>
                <c:pt idx="5135">
                  <c:v>36411</c:v>
                </c:pt>
                <c:pt idx="5136">
                  <c:v>36412</c:v>
                </c:pt>
                <c:pt idx="5137">
                  <c:v>36413</c:v>
                </c:pt>
                <c:pt idx="5138">
                  <c:v>36416</c:v>
                </c:pt>
                <c:pt idx="5139">
                  <c:v>36417</c:v>
                </c:pt>
                <c:pt idx="5140">
                  <c:v>36418</c:v>
                </c:pt>
                <c:pt idx="5141">
                  <c:v>36419</c:v>
                </c:pt>
                <c:pt idx="5142">
                  <c:v>36420</c:v>
                </c:pt>
                <c:pt idx="5143">
                  <c:v>36423</c:v>
                </c:pt>
                <c:pt idx="5144">
                  <c:v>36424</c:v>
                </c:pt>
                <c:pt idx="5145">
                  <c:v>36425</c:v>
                </c:pt>
                <c:pt idx="5146">
                  <c:v>36426</c:v>
                </c:pt>
                <c:pt idx="5147">
                  <c:v>36427</c:v>
                </c:pt>
                <c:pt idx="5148">
                  <c:v>36430</c:v>
                </c:pt>
                <c:pt idx="5149">
                  <c:v>36431</c:v>
                </c:pt>
                <c:pt idx="5150">
                  <c:v>36432</c:v>
                </c:pt>
                <c:pt idx="5151">
                  <c:v>36433</c:v>
                </c:pt>
                <c:pt idx="5152">
                  <c:v>36434</c:v>
                </c:pt>
                <c:pt idx="5153">
                  <c:v>36437</c:v>
                </c:pt>
                <c:pt idx="5154">
                  <c:v>36438</c:v>
                </c:pt>
                <c:pt idx="5155">
                  <c:v>36439</c:v>
                </c:pt>
                <c:pt idx="5156">
                  <c:v>36440</c:v>
                </c:pt>
                <c:pt idx="5157">
                  <c:v>36441</c:v>
                </c:pt>
                <c:pt idx="5158">
                  <c:v>36444</c:v>
                </c:pt>
                <c:pt idx="5159">
                  <c:v>36445</c:v>
                </c:pt>
                <c:pt idx="5160">
                  <c:v>36446</c:v>
                </c:pt>
                <c:pt idx="5161">
                  <c:v>36447</c:v>
                </c:pt>
                <c:pt idx="5162">
                  <c:v>36448</c:v>
                </c:pt>
                <c:pt idx="5163">
                  <c:v>36451</c:v>
                </c:pt>
                <c:pt idx="5164">
                  <c:v>36452</c:v>
                </c:pt>
                <c:pt idx="5165">
                  <c:v>36453</c:v>
                </c:pt>
                <c:pt idx="5166">
                  <c:v>36454</c:v>
                </c:pt>
                <c:pt idx="5167">
                  <c:v>36455</c:v>
                </c:pt>
                <c:pt idx="5168">
                  <c:v>36458</c:v>
                </c:pt>
                <c:pt idx="5169">
                  <c:v>36459</c:v>
                </c:pt>
                <c:pt idx="5170">
                  <c:v>36460</c:v>
                </c:pt>
                <c:pt idx="5171">
                  <c:v>36461</c:v>
                </c:pt>
                <c:pt idx="5172">
                  <c:v>36462</c:v>
                </c:pt>
                <c:pt idx="5173">
                  <c:v>36465</c:v>
                </c:pt>
                <c:pt idx="5174">
                  <c:v>36466</c:v>
                </c:pt>
                <c:pt idx="5175">
                  <c:v>36467</c:v>
                </c:pt>
                <c:pt idx="5176">
                  <c:v>36468</c:v>
                </c:pt>
                <c:pt idx="5177">
                  <c:v>36469</c:v>
                </c:pt>
                <c:pt idx="5178">
                  <c:v>36472</c:v>
                </c:pt>
                <c:pt idx="5179">
                  <c:v>36473</c:v>
                </c:pt>
                <c:pt idx="5180">
                  <c:v>36474</c:v>
                </c:pt>
                <c:pt idx="5181">
                  <c:v>36475</c:v>
                </c:pt>
                <c:pt idx="5182">
                  <c:v>36476</c:v>
                </c:pt>
                <c:pt idx="5183">
                  <c:v>36479</c:v>
                </c:pt>
                <c:pt idx="5184">
                  <c:v>36480</c:v>
                </c:pt>
                <c:pt idx="5185">
                  <c:v>36481</c:v>
                </c:pt>
                <c:pt idx="5186">
                  <c:v>36482</c:v>
                </c:pt>
                <c:pt idx="5187">
                  <c:v>36483</c:v>
                </c:pt>
                <c:pt idx="5188">
                  <c:v>36486</c:v>
                </c:pt>
                <c:pt idx="5189">
                  <c:v>36487</c:v>
                </c:pt>
                <c:pt idx="5190">
                  <c:v>36488</c:v>
                </c:pt>
                <c:pt idx="5191">
                  <c:v>36489</c:v>
                </c:pt>
                <c:pt idx="5192">
                  <c:v>36490</c:v>
                </c:pt>
                <c:pt idx="5193">
                  <c:v>36493</c:v>
                </c:pt>
                <c:pt idx="5194">
                  <c:v>36494</c:v>
                </c:pt>
                <c:pt idx="5195">
                  <c:v>36495</c:v>
                </c:pt>
                <c:pt idx="5196">
                  <c:v>36496</c:v>
                </c:pt>
                <c:pt idx="5197">
                  <c:v>36497</c:v>
                </c:pt>
                <c:pt idx="5198">
                  <c:v>36500</c:v>
                </c:pt>
                <c:pt idx="5199">
                  <c:v>36501</c:v>
                </c:pt>
                <c:pt idx="5200">
                  <c:v>36502</c:v>
                </c:pt>
                <c:pt idx="5201">
                  <c:v>36503</c:v>
                </c:pt>
                <c:pt idx="5202">
                  <c:v>36504</c:v>
                </c:pt>
                <c:pt idx="5203">
                  <c:v>36507</c:v>
                </c:pt>
                <c:pt idx="5204">
                  <c:v>36508</c:v>
                </c:pt>
                <c:pt idx="5205">
                  <c:v>36509</c:v>
                </c:pt>
                <c:pt idx="5206">
                  <c:v>36510</c:v>
                </c:pt>
                <c:pt idx="5207">
                  <c:v>36511</c:v>
                </c:pt>
                <c:pt idx="5208">
                  <c:v>36514</c:v>
                </c:pt>
                <c:pt idx="5209">
                  <c:v>36515</c:v>
                </c:pt>
                <c:pt idx="5210">
                  <c:v>36516</c:v>
                </c:pt>
                <c:pt idx="5211">
                  <c:v>36517</c:v>
                </c:pt>
                <c:pt idx="5212">
                  <c:v>36518</c:v>
                </c:pt>
                <c:pt idx="5213">
                  <c:v>36521</c:v>
                </c:pt>
                <c:pt idx="5214">
                  <c:v>36522</c:v>
                </c:pt>
                <c:pt idx="5215">
                  <c:v>36523</c:v>
                </c:pt>
                <c:pt idx="5216">
                  <c:v>36524</c:v>
                </c:pt>
                <c:pt idx="5217">
                  <c:v>36525</c:v>
                </c:pt>
                <c:pt idx="5218">
                  <c:v>36528</c:v>
                </c:pt>
                <c:pt idx="5219">
                  <c:v>36529</c:v>
                </c:pt>
                <c:pt idx="5220">
                  <c:v>36530</c:v>
                </c:pt>
                <c:pt idx="5221">
                  <c:v>36531</c:v>
                </c:pt>
                <c:pt idx="5222">
                  <c:v>36532</c:v>
                </c:pt>
                <c:pt idx="5223">
                  <c:v>36535</c:v>
                </c:pt>
                <c:pt idx="5224">
                  <c:v>36536</c:v>
                </c:pt>
                <c:pt idx="5225">
                  <c:v>36537</c:v>
                </c:pt>
                <c:pt idx="5226">
                  <c:v>36538</c:v>
                </c:pt>
                <c:pt idx="5227">
                  <c:v>36539</c:v>
                </c:pt>
                <c:pt idx="5228">
                  <c:v>36542</c:v>
                </c:pt>
                <c:pt idx="5229">
                  <c:v>36543</c:v>
                </c:pt>
                <c:pt idx="5230">
                  <c:v>36544</c:v>
                </c:pt>
                <c:pt idx="5231">
                  <c:v>36545</c:v>
                </c:pt>
                <c:pt idx="5232">
                  <c:v>36546</c:v>
                </c:pt>
                <c:pt idx="5233">
                  <c:v>36549</c:v>
                </c:pt>
                <c:pt idx="5234">
                  <c:v>36550</c:v>
                </c:pt>
                <c:pt idx="5235">
                  <c:v>36551</c:v>
                </c:pt>
                <c:pt idx="5236">
                  <c:v>36552</c:v>
                </c:pt>
                <c:pt idx="5237">
                  <c:v>36553</c:v>
                </c:pt>
                <c:pt idx="5238">
                  <c:v>36556</c:v>
                </c:pt>
                <c:pt idx="5239">
                  <c:v>36557</c:v>
                </c:pt>
                <c:pt idx="5240">
                  <c:v>36558</c:v>
                </c:pt>
                <c:pt idx="5241">
                  <c:v>36559</c:v>
                </c:pt>
                <c:pt idx="5242">
                  <c:v>36560</c:v>
                </c:pt>
                <c:pt idx="5243">
                  <c:v>36563</c:v>
                </c:pt>
                <c:pt idx="5244">
                  <c:v>36564</c:v>
                </c:pt>
                <c:pt idx="5245">
                  <c:v>36565</c:v>
                </c:pt>
                <c:pt idx="5246">
                  <c:v>36566</c:v>
                </c:pt>
                <c:pt idx="5247">
                  <c:v>36567</c:v>
                </c:pt>
                <c:pt idx="5248">
                  <c:v>36570</c:v>
                </c:pt>
                <c:pt idx="5249">
                  <c:v>36571</c:v>
                </c:pt>
                <c:pt idx="5250">
                  <c:v>36572</c:v>
                </c:pt>
                <c:pt idx="5251">
                  <c:v>36573</c:v>
                </c:pt>
                <c:pt idx="5252">
                  <c:v>36574</c:v>
                </c:pt>
                <c:pt idx="5253">
                  <c:v>36577</c:v>
                </c:pt>
                <c:pt idx="5254">
                  <c:v>36578</c:v>
                </c:pt>
                <c:pt idx="5255">
                  <c:v>36579</c:v>
                </c:pt>
                <c:pt idx="5256">
                  <c:v>36580</c:v>
                </c:pt>
                <c:pt idx="5257">
                  <c:v>36581</c:v>
                </c:pt>
                <c:pt idx="5258">
                  <c:v>36584</c:v>
                </c:pt>
                <c:pt idx="5259">
                  <c:v>36585</c:v>
                </c:pt>
                <c:pt idx="5260">
                  <c:v>36586</c:v>
                </c:pt>
                <c:pt idx="5261">
                  <c:v>36587</c:v>
                </c:pt>
                <c:pt idx="5262">
                  <c:v>36588</c:v>
                </c:pt>
                <c:pt idx="5263">
                  <c:v>36591</c:v>
                </c:pt>
                <c:pt idx="5264">
                  <c:v>36592</c:v>
                </c:pt>
                <c:pt idx="5265">
                  <c:v>36593</c:v>
                </c:pt>
                <c:pt idx="5266">
                  <c:v>36594</c:v>
                </c:pt>
                <c:pt idx="5267">
                  <c:v>36595</c:v>
                </c:pt>
                <c:pt idx="5268">
                  <c:v>36598</c:v>
                </c:pt>
                <c:pt idx="5269">
                  <c:v>36599</c:v>
                </c:pt>
                <c:pt idx="5270">
                  <c:v>36600</c:v>
                </c:pt>
                <c:pt idx="5271">
                  <c:v>36601</c:v>
                </c:pt>
                <c:pt idx="5272">
                  <c:v>36602</c:v>
                </c:pt>
                <c:pt idx="5273">
                  <c:v>36605</c:v>
                </c:pt>
                <c:pt idx="5274">
                  <c:v>36606</c:v>
                </c:pt>
                <c:pt idx="5275">
                  <c:v>36607</c:v>
                </c:pt>
                <c:pt idx="5276">
                  <c:v>36608</c:v>
                </c:pt>
                <c:pt idx="5277">
                  <c:v>36609</c:v>
                </c:pt>
                <c:pt idx="5278">
                  <c:v>36612</c:v>
                </c:pt>
                <c:pt idx="5279">
                  <c:v>36613</c:v>
                </c:pt>
                <c:pt idx="5280">
                  <c:v>36614</c:v>
                </c:pt>
                <c:pt idx="5281">
                  <c:v>36615</c:v>
                </c:pt>
                <c:pt idx="5282">
                  <c:v>36616</c:v>
                </c:pt>
                <c:pt idx="5283">
                  <c:v>36619</c:v>
                </c:pt>
                <c:pt idx="5284">
                  <c:v>36620</c:v>
                </c:pt>
                <c:pt idx="5285">
                  <c:v>36621</c:v>
                </c:pt>
                <c:pt idx="5286">
                  <c:v>36622</c:v>
                </c:pt>
                <c:pt idx="5287">
                  <c:v>36623</c:v>
                </c:pt>
                <c:pt idx="5288">
                  <c:v>36626</c:v>
                </c:pt>
                <c:pt idx="5289">
                  <c:v>36627</c:v>
                </c:pt>
                <c:pt idx="5290">
                  <c:v>36628</c:v>
                </c:pt>
                <c:pt idx="5291">
                  <c:v>36629</c:v>
                </c:pt>
                <c:pt idx="5292">
                  <c:v>36630</c:v>
                </c:pt>
                <c:pt idx="5293">
                  <c:v>36633</c:v>
                </c:pt>
                <c:pt idx="5294">
                  <c:v>36634</c:v>
                </c:pt>
                <c:pt idx="5295">
                  <c:v>36635</c:v>
                </c:pt>
                <c:pt idx="5296">
                  <c:v>36636</c:v>
                </c:pt>
                <c:pt idx="5297">
                  <c:v>36637</c:v>
                </c:pt>
                <c:pt idx="5298">
                  <c:v>36640</c:v>
                </c:pt>
                <c:pt idx="5299">
                  <c:v>36641</c:v>
                </c:pt>
                <c:pt idx="5300">
                  <c:v>36642</c:v>
                </c:pt>
                <c:pt idx="5301">
                  <c:v>36643</c:v>
                </c:pt>
                <c:pt idx="5302">
                  <c:v>36644</c:v>
                </c:pt>
                <c:pt idx="5303">
                  <c:v>36647</c:v>
                </c:pt>
                <c:pt idx="5304">
                  <c:v>36648</c:v>
                </c:pt>
                <c:pt idx="5305">
                  <c:v>36649</c:v>
                </c:pt>
                <c:pt idx="5306">
                  <c:v>36650</c:v>
                </c:pt>
                <c:pt idx="5307">
                  <c:v>36651</c:v>
                </c:pt>
                <c:pt idx="5308">
                  <c:v>36654</c:v>
                </c:pt>
                <c:pt idx="5309">
                  <c:v>36655</c:v>
                </c:pt>
                <c:pt idx="5310">
                  <c:v>36656</c:v>
                </c:pt>
                <c:pt idx="5311">
                  <c:v>36657</c:v>
                </c:pt>
                <c:pt idx="5312">
                  <c:v>36658</c:v>
                </c:pt>
                <c:pt idx="5313">
                  <c:v>36661</c:v>
                </c:pt>
                <c:pt idx="5314">
                  <c:v>36662</c:v>
                </c:pt>
                <c:pt idx="5315">
                  <c:v>36663</c:v>
                </c:pt>
                <c:pt idx="5316">
                  <c:v>36664</c:v>
                </c:pt>
                <c:pt idx="5317">
                  <c:v>36665</c:v>
                </c:pt>
                <c:pt idx="5318">
                  <c:v>36668</c:v>
                </c:pt>
                <c:pt idx="5319">
                  <c:v>36669</c:v>
                </c:pt>
                <c:pt idx="5320">
                  <c:v>36670</c:v>
                </c:pt>
                <c:pt idx="5321">
                  <c:v>36671</c:v>
                </c:pt>
                <c:pt idx="5322">
                  <c:v>36672</c:v>
                </c:pt>
                <c:pt idx="5323">
                  <c:v>36675</c:v>
                </c:pt>
                <c:pt idx="5324">
                  <c:v>36676</c:v>
                </c:pt>
                <c:pt idx="5325">
                  <c:v>36677</c:v>
                </c:pt>
                <c:pt idx="5326">
                  <c:v>36678</c:v>
                </c:pt>
                <c:pt idx="5327">
                  <c:v>36679</c:v>
                </c:pt>
                <c:pt idx="5328">
                  <c:v>36682</c:v>
                </c:pt>
                <c:pt idx="5329">
                  <c:v>36683</c:v>
                </c:pt>
                <c:pt idx="5330">
                  <c:v>36684</c:v>
                </c:pt>
                <c:pt idx="5331">
                  <c:v>36685</c:v>
                </c:pt>
                <c:pt idx="5332">
                  <c:v>36686</c:v>
                </c:pt>
                <c:pt idx="5333">
                  <c:v>36689</c:v>
                </c:pt>
                <c:pt idx="5334">
                  <c:v>36690</c:v>
                </c:pt>
                <c:pt idx="5335">
                  <c:v>36691</c:v>
                </c:pt>
                <c:pt idx="5336">
                  <c:v>36692</c:v>
                </c:pt>
                <c:pt idx="5337">
                  <c:v>36693</c:v>
                </c:pt>
                <c:pt idx="5338">
                  <c:v>36696</c:v>
                </c:pt>
                <c:pt idx="5339">
                  <c:v>36697</c:v>
                </c:pt>
                <c:pt idx="5340">
                  <c:v>36698</c:v>
                </c:pt>
                <c:pt idx="5341">
                  <c:v>36699</c:v>
                </c:pt>
                <c:pt idx="5342">
                  <c:v>36700</c:v>
                </c:pt>
                <c:pt idx="5343">
                  <c:v>36703</c:v>
                </c:pt>
                <c:pt idx="5344">
                  <c:v>36704</c:v>
                </c:pt>
                <c:pt idx="5345">
                  <c:v>36705</c:v>
                </c:pt>
                <c:pt idx="5346">
                  <c:v>36706</c:v>
                </c:pt>
                <c:pt idx="5347">
                  <c:v>36707</c:v>
                </c:pt>
                <c:pt idx="5348">
                  <c:v>36710</c:v>
                </c:pt>
                <c:pt idx="5349">
                  <c:v>36711</c:v>
                </c:pt>
                <c:pt idx="5350">
                  <c:v>36712</c:v>
                </c:pt>
                <c:pt idx="5351">
                  <c:v>36713</c:v>
                </c:pt>
                <c:pt idx="5352">
                  <c:v>36714</c:v>
                </c:pt>
                <c:pt idx="5353">
                  <c:v>36717</c:v>
                </c:pt>
                <c:pt idx="5354">
                  <c:v>36718</c:v>
                </c:pt>
                <c:pt idx="5355">
                  <c:v>36719</c:v>
                </c:pt>
                <c:pt idx="5356">
                  <c:v>36720</c:v>
                </c:pt>
                <c:pt idx="5357">
                  <c:v>36721</c:v>
                </c:pt>
                <c:pt idx="5358">
                  <c:v>36724</c:v>
                </c:pt>
                <c:pt idx="5359">
                  <c:v>36725</c:v>
                </c:pt>
                <c:pt idx="5360">
                  <c:v>36726</c:v>
                </c:pt>
                <c:pt idx="5361">
                  <c:v>36727</c:v>
                </c:pt>
                <c:pt idx="5362">
                  <c:v>36728</c:v>
                </c:pt>
                <c:pt idx="5363">
                  <c:v>36731</c:v>
                </c:pt>
                <c:pt idx="5364">
                  <c:v>36732</c:v>
                </c:pt>
                <c:pt idx="5365">
                  <c:v>36733</c:v>
                </c:pt>
                <c:pt idx="5366">
                  <c:v>36734</c:v>
                </c:pt>
                <c:pt idx="5367">
                  <c:v>36735</c:v>
                </c:pt>
                <c:pt idx="5368">
                  <c:v>36738</c:v>
                </c:pt>
                <c:pt idx="5369">
                  <c:v>36739</c:v>
                </c:pt>
                <c:pt idx="5370">
                  <c:v>36740</c:v>
                </c:pt>
                <c:pt idx="5371">
                  <c:v>36741</c:v>
                </c:pt>
                <c:pt idx="5372">
                  <c:v>36742</c:v>
                </c:pt>
                <c:pt idx="5373">
                  <c:v>36745</c:v>
                </c:pt>
                <c:pt idx="5374">
                  <c:v>36746</c:v>
                </c:pt>
                <c:pt idx="5375">
                  <c:v>36747</c:v>
                </c:pt>
                <c:pt idx="5376">
                  <c:v>36748</c:v>
                </c:pt>
                <c:pt idx="5377">
                  <c:v>36749</c:v>
                </c:pt>
                <c:pt idx="5378">
                  <c:v>36752</c:v>
                </c:pt>
                <c:pt idx="5379">
                  <c:v>36753</c:v>
                </c:pt>
                <c:pt idx="5380">
                  <c:v>36754</c:v>
                </c:pt>
                <c:pt idx="5381">
                  <c:v>36755</c:v>
                </c:pt>
                <c:pt idx="5382">
                  <c:v>36756</c:v>
                </c:pt>
                <c:pt idx="5383">
                  <c:v>36759</c:v>
                </c:pt>
                <c:pt idx="5384">
                  <c:v>36760</c:v>
                </c:pt>
                <c:pt idx="5385">
                  <c:v>36761</c:v>
                </c:pt>
                <c:pt idx="5386">
                  <c:v>36762</c:v>
                </c:pt>
                <c:pt idx="5387">
                  <c:v>36763</c:v>
                </c:pt>
                <c:pt idx="5388">
                  <c:v>36766</c:v>
                </c:pt>
                <c:pt idx="5389">
                  <c:v>36767</c:v>
                </c:pt>
                <c:pt idx="5390">
                  <c:v>36768</c:v>
                </c:pt>
                <c:pt idx="5391">
                  <c:v>36769</c:v>
                </c:pt>
                <c:pt idx="5392">
                  <c:v>36770</c:v>
                </c:pt>
                <c:pt idx="5393">
                  <c:v>36773</c:v>
                </c:pt>
                <c:pt idx="5394">
                  <c:v>36774</c:v>
                </c:pt>
                <c:pt idx="5395">
                  <c:v>36775</c:v>
                </c:pt>
                <c:pt idx="5396">
                  <c:v>36776</c:v>
                </c:pt>
                <c:pt idx="5397">
                  <c:v>36777</c:v>
                </c:pt>
                <c:pt idx="5398">
                  <c:v>36780</c:v>
                </c:pt>
                <c:pt idx="5399">
                  <c:v>36781</c:v>
                </c:pt>
                <c:pt idx="5400">
                  <c:v>36782</c:v>
                </c:pt>
                <c:pt idx="5401">
                  <c:v>36783</c:v>
                </c:pt>
                <c:pt idx="5402">
                  <c:v>36784</c:v>
                </c:pt>
                <c:pt idx="5403">
                  <c:v>36787</c:v>
                </c:pt>
                <c:pt idx="5404">
                  <c:v>36788</c:v>
                </c:pt>
                <c:pt idx="5405">
                  <c:v>36789</c:v>
                </c:pt>
                <c:pt idx="5406">
                  <c:v>36790</c:v>
                </c:pt>
                <c:pt idx="5407">
                  <c:v>36791</c:v>
                </c:pt>
                <c:pt idx="5408">
                  <c:v>36794</c:v>
                </c:pt>
                <c:pt idx="5409">
                  <c:v>36795</c:v>
                </c:pt>
                <c:pt idx="5410">
                  <c:v>36796</c:v>
                </c:pt>
                <c:pt idx="5411">
                  <c:v>36797</c:v>
                </c:pt>
                <c:pt idx="5412">
                  <c:v>36798</c:v>
                </c:pt>
                <c:pt idx="5413">
                  <c:v>36801</c:v>
                </c:pt>
                <c:pt idx="5414">
                  <c:v>36802</c:v>
                </c:pt>
                <c:pt idx="5415">
                  <c:v>36803</c:v>
                </c:pt>
                <c:pt idx="5416">
                  <c:v>36804</c:v>
                </c:pt>
                <c:pt idx="5417">
                  <c:v>36805</c:v>
                </c:pt>
                <c:pt idx="5418">
                  <c:v>36808</c:v>
                </c:pt>
                <c:pt idx="5419">
                  <c:v>36809</c:v>
                </c:pt>
                <c:pt idx="5420">
                  <c:v>36810</c:v>
                </c:pt>
                <c:pt idx="5421">
                  <c:v>36811</c:v>
                </c:pt>
                <c:pt idx="5422">
                  <c:v>36812</c:v>
                </c:pt>
                <c:pt idx="5423">
                  <c:v>36815</c:v>
                </c:pt>
                <c:pt idx="5424">
                  <c:v>36816</c:v>
                </c:pt>
                <c:pt idx="5425">
                  <c:v>36817</c:v>
                </c:pt>
                <c:pt idx="5426">
                  <c:v>36818</c:v>
                </c:pt>
                <c:pt idx="5427">
                  <c:v>36819</c:v>
                </c:pt>
                <c:pt idx="5428">
                  <c:v>36822</c:v>
                </c:pt>
                <c:pt idx="5429">
                  <c:v>36823</c:v>
                </c:pt>
                <c:pt idx="5430">
                  <c:v>36824</c:v>
                </c:pt>
                <c:pt idx="5431">
                  <c:v>36825</c:v>
                </c:pt>
                <c:pt idx="5432">
                  <c:v>36826</c:v>
                </c:pt>
                <c:pt idx="5433">
                  <c:v>36829</c:v>
                </c:pt>
                <c:pt idx="5434">
                  <c:v>36830</c:v>
                </c:pt>
                <c:pt idx="5435">
                  <c:v>36831</c:v>
                </c:pt>
                <c:pt idx="5436">
                  <c:v>36832</c:v>
                </c:pt>
                <c:pt idx="5437">
                  <c:v>36833</c:v>
                </c:pt>
                <c:pt idx="5438">
                  <c:v>36836</c:v>
                </c:pt>
                <c:pt idx="5439">
                  <c:v>36837</c:v>
                </c:pt>
                <c:pt idx="5440">
                  <c:v>36838</c:v>
                </c:pt>
                <c:pt idx="5441">
                  <c:v>36839</c:v>
                </c:pt>
                <c:pt idx="5442">
                  <c:v>36840</c:v>
                </c:pt>
                <c:pt idx="5443">
                  <c:v>36843</c:v>
                </c:pt>
                <c:pt idx="5444">
                  <c:v>36844</c:v>
                </c:pt>
                <c:pt idx="5445">
                  <c:v>36845</c:v>
                </c:pt>
                <c:pt idx="5446">
                  <c:v>36846</c:v>
                </c:pt>
                <c:pt idx="5447">
                  <c:v>36847</c:v>
                </c:pt>
                <c:pt idx="5448">
                  <c:v>36850</c:v>
                </c:pt>
                <c:pt idx="5449">
                  <c:v>36851</c:v>
                </c:pt>
                <c:pt idx="5450">
                  <c:v>36852</c:v>
                </c:pt>
                <c:pt idx="5451">
                  <c:v>36853</c:v>
                </c:pt>
                <c:pt idx="5452">
                  <c:v>36854</c:v>
                </c:pt>
                <c:pt idx="5453">
                  <c:v>36857</c:v>
                </c:pt>
                <c:pt idx="5454">
                  <c:v>36858</c:v>
                </c:pt>
                <c:pt idx="5455">
                  <c:v>36859</c:v>
                </c:pt>
                <c:pt idx="5456">
                  <c:v>36860</c:v>
                </c:pt>
                <c:pt idx="5457">
                  <c:v>36861</c:v>
                </c:pt>
                <c:pt idx="5458">
                  <c:v>36864</c:v>
                </c:pt>
                <c:pt idx="5459">
                  <c:v>36865</c:v>
                </c:pt>
                <c:pt idx="5460">
                  <c:v>36866</c:v>
                </c:pt>
                <c:pt idx="5461">
                  <c:v>36867</c:v>
                </c:pt>
                <c:pt idx="5462">
                  <c:v>36868</c:v>
                </c:pt>
                <c:pt idx="5463">
                  <c:v>36871</c:v>
                </c:pt>
                <c:pt idx="5464">
                  <c:v>36872</c:v>
                </c:pt>
                <c:pt idx="5465">
                  <c:v>36873</c:v>
                </c:pt>
                <c:pt idx="5466">
                  <c:v>36874</c:v>
                </c:pt>
                <c:pt idx="5467">
                  <c:v>36875</c:v>
                </c:pt>
                <c:pt idx="5468">
                  <c:v>36878</c:v>
                </c:pt>
                <c:pt idx="5469">
                  <c:v>36879</c:v>
                </c:pt>
                <c:pt idx="5470">
                  <c:v>36880</c:v>
                </c:pt>
                <c:pt idx="5471">
                  <c:v>36881</c:v>
                </c:pt>
                <c:pt idx="5472">
                  <c:v>36882</c:v>
                </c:pt>
                <c:pt idx="5473">
                  <c:v>36885</c:v>
                </c:pt>
                <c:pt idx="5474">
                  <c:v>36886</c:v>
                </c:pt>
                <c:pt idx="5475">
                  <c:v>36887</c:v>
                </c:pt>
                <c:pt idx="5476">
                  <c:v>36888</c:v>
                </c:pt>
                <c:pt idx="5477">
                  <c:v>36889</c:v>
                </c:pt>
                <c:pt idx="5478">
                  <c:v>36892</c:v>
                </c:pt>
                <c:pt idx="5479">
                  <c:v>36893</c:v>
                </c:pt>
                <c:pt idx="5480">
                  <c:v>36894</c:v>
                </c:pt>
                <c:pt idx="5481">
                  <c:v>36895</c:v>
                </c:pt>
                <c:pt idx="5482">
                  <c:v>36896</c:v>
                </c:pt>
                <c:pt idx="5483">
                  <c:v>36899</c:v>
                </c:pt>
                <c:pt idx="5484">
                  <c:v>36900</c:v>
                </c:pt>
                <c:pt idx="5485">
                  <c:v>36901</c:v>
                </c:pt>
                <c:pt idx="5486">
                  <c:v>36902</c:v>
                </c:pt>
                <c:pt idx="5487">
                  <c:v>36903</c:v>
                </c:pt>
                <c:pt idx="5488">
                  <c:v>36906</c:v>
                </c:pt>
                <c:pt idx="5489">
                  <c:v>36907</c:v>
                </c:pt>
                <c:pt idx="5490">
                  <c:v>36908</c:v>
                </c:pt>
                <c:pt idx="5491">
                  <c:v>36909</c:v>
                </c:pt>
                <c:pt idx="5492">
                  <c:v>36910</c:v>
                </c:pt>
                <c:pt idx="5493">
                  <c:v>36913</c:v>
                </c:pt>
                <c:pt idx="5494">
                  <c:v>36914</c:v>
                </c:pt>
                <c:pt idx="5495">
                  <c:v>36915</c:v>
                </c:pt>
                <c:pt idx="5496">
                  <c:v>36916</c:v>
                </c:pt>
                <c:pt idx="5497">
                  <c:v>36917</c:v>
                </c:pt>
                <c:pt idx="5498">
                  <c:v>36920</c:v>
                </c:pt>
                <c:pt idx="5499">
                  <c:v>36921</c:v>
                </c:pt>
                <c:pt idx="5500">
                  <c:v>36922</c:v>
                </c:pt>
                <c:pt idx="5501">
                  <c:v>36923</c:v>
                </c:pt>
                <c:pt idx="5502">
                  <c:v>36924</c:v>
                </c:pt>
                <c:pt idx="5503">
                  <c:v>36927</c:v>
                </c:pt>
                <c:pt idx="5504">
                  <c:v>36928</c:v>
                </c:pt>
                <c:pt idx="5505">
                  <c:v>36929</c:v>
                </c:pt>
                <c:pt idx="5506">
                  <c:v>36930</c:v>
                </c:pt>
                <c:pt idx="5507">
                  <c:v>36931</c:v>
                </c:pt>
                <c:pt idx="5508">
                  <c:v>36934</c:v>
                </c:pt>
                <c:pt idx="5509">
                  <c:v>36935</c:v>
                </c:pt>
                <c:pt idx="5510">
                  <c:v>36936</c:v>
                </c:pt>
                <c:pt idx="5511">
                  <c:v>36937</c:v>
                </c:pt>
                <c:pt idx="5512">
                  <c:v>36938</c:v>
                </c:pt>
                <c:pt idx="5513">
                  <c:v>36941</c:v>
                </c:pt>
                <c:pt idx="5514">
                  <c:v>36942</c:v>
                </c:pt>
                <c:pt idx="5515">
                  <c:v>36943</c:v>
                </c:pt>
                <c:pt idx="5516">
                  <c:v>36944</c:v>
                </c:pt>
                <c:pt idx="5517">
                  <c:v>36945</c:v>
                </c:pt>
                <c:pt idx="5518">
                  <c:v>36948</c:v>
                </c:pt>
                <c:pt idx="5519">
                  <c:v>36949</c:v>
                </c:pt>
                <c:pt idx="5520">
                  <c:v>36950</c:v>
                </c:pt>
                <c:pt idx="5521">
                  <c:v>36951</c:v>
                </c:pt>
                <c:pt idx="5522">
                  <c:v>36952</c:v>
                </c:pt>
                <c:pt idx="5523">
                  <c:v>36955</c:v>
                </c:pt>
                <c:pt idx="5524">
                  <c:v>36956</c:v>
                </c:pt>
                <c:pt idx="5525">
                  <c:v>36957</c:v>
                </c:pt>
                <c:pt idx="5526">
                  <c:v>36958</c:v>
                </c:pt>
                <c:pt idx="5527">
                  <c:v>36959</c:v>
                </c:pt>
                <c:pt idx="5528">
                  <c:v>36962</c:v>
                </c:pt>
                <c:pt idx="5529">
                  <c:v>36963</c:v>
                </c:pt>
                <c:pt idx="5530">
                  <c:v>36964</c:v>
                </c:pt>
                <c:pt idx="5531">
                  <c:v>36965</c:v>
                </c:pt>
                <c:pt idx="5532">
                  <c:v>36966</c:v>
                </c:pt>
                <c:pt idx="5533">
                  <c:v>36969</c:v>
                </c:pt>
                <c:pt idx="5534">
                  <c:v>36970</c:v>
                </c:pt>
                <c:pt idx="5535">
                  <c:v>36971</c:v>
                </c:pt>
                <c:pt idx="5536">
                  <c:v>36972</c:v>
                </c:pt>
                <c:pt idx="5537">
                  <c:v>36973</c:v>
                </c:pt>
                <c:pt idx="5538">
                  <c:v>36976</c:v>
                </c:pt>
                <c:pt idx="5539">
                  <c:v>36977</c:v>
                </c:pt>
                <c:pt idx="5540">
                  <c:v>36978</c:v>
                </c:pt>
                <c:pt idx="5541">
                  <c:v>36979</c:v>
                </c:pt>
                <c:pt idx="5542">
                  <c:v>36980</c:v>
                </c:pt>
                <c:pt idx="5543">
                  <c:v>36983</c:v>
                </c:pt>
                <c:pt idx="5544">
                  <c:v>36984</c:v>
                </c:pt>
                <c:pt idx="5545">
                  <c:v>36985</c:v>
                </c:pt>
                <c:pt idx="5546">
                  <c:v>36986</c:v>
                </c:pt>
                <c:pt idx="5547">
                  <c:v>36987</c:v>
                </c:pt>
                <c:pt idx="5548">
                  <c:v>36990</c:v>
                </c:pt>
                <c:pt idx="5549">
                  <c:v>36991</c:v>
                </c:pt>
                <c:pt idx="5550">
                  <c:v>36992</c:v>
                </c:pt>
                <c:pt idx="5551">
                  <c:v>36993</c:v>
                </c:pt>
                <c:pt idx="5552">
                  <c:v>36994</c:v>
                </c:pt>
                <c:pt idx="5553">
                  <c:v>36997</c:v>
                </c:pt>
                <c:pt idx="5554">
                  <c:v>36998</c:v>
                </c:pt>
                <c:pt idx="5555">
                  <c:v>36999</c:v>
                </c:pt>
                <c:pt idx="5556">
                  <c:v>37000</c:v>
                </c:pt>
                <c:pt idx="5557">
                  <c:v>37001</c:v>
                </c:pt>
                <c:pt idx="5558">
                  <c:v>37004</c:v>
                </c:pt>
                <c:pt idx="5559">
                  <c:v>37005</c:v>
                </c:pt>
                <c:pt idx="5560">
                  <c:v>37006</c:v>
                </c:pt>
                <c:pt idx="5561">
                  <c:v>37007</c:v>
                </c:pt>
                <c:pt idx="5562">
                  <c:v>37008</c:v>
                </c:pt>
                <c:pt idx="5563">
                  <c:v>37011</c:v>
                </c:pt>
                <c:pt idx="5564">
                  <c:v>37012</c:v>
                </c:pt>
                <c:pt idx="5565">
                  <c:v>37013</c:v>
                </c:pt>
                <c:pt idx="5566">
                  <c:v>37014</c:v>
                </c:pt>
                <c:pt idx="5567">
                  <c:v>37015</c:v>
                </c:pt>
                <c:pt idx="5568">
                  <c:v>37018</c:v>
                </c:pt>
                <c:pt idx="5569">
                  <c:v>37019</c:v>
                </c:pt>
                <c:pt idx="5570">
                  <c:v>37020</c:v>
                </c:pt>
                <c:pt idx="5571">
                  <c:v>37021</c:v>
                </c:pt>
                <c:pt idx="5572">
                  <c:v>37022</c:v>
                </c:pt>
                <c:pt idx="5573">
                  <c:v>37025</c:v>
                </c:pt>
                <c:pt idx="5574">
                  <c:v>37026</c:v>
                </c:pt>
                <c:pt idx="5575">
                  <c:v>37027</c:v>
                </c:pt>
                <c:pt idx="5576">
                  <c:v>37028</c:v>
                </c:pt>
                <c:pt idx="5577">
                  <c:v>37029</c:v>
                </c:pt>
                <c:pt idx="5578">
                  <c:v>37032</c:v>
                </c:pt>
                <c:pt idx="5579">
                  <c:v>37033</c:v>
                </c:pt>
                <c:pt idx="5580">
                  <c:v>37034</c:v>
                </c:pt>
                <c:pt idx="5581">
                  <c:v>37035</c:v>
                </c:pt>
                <c:pt idx="5582">
                  <c:v>37036</c:v>
                </c:pt>
                <c:pt idx="5583">
                  <c:v>37039</c:v>
                </c:pt>
                <c:pt idx="5584">
                  <c:v>37040</c:v>
                </c:pt>
                <c:pt idx="5585">
                  <c:v>37041</c:v>
                </c:pt>
                <c:pt idx="5586">
                  <c:v>37042</c:v>
                </c:pt>
                <c:pt idx="5587">
                  <c:v>37043</c:v>
                </c:pt>
                <c:pt idx="5588">
                  <c:v>37046</c:v>
                </c:pt>
                <c:pt idx="5589">
                  <c:v>37047</c:v>
                </c:pt>
                <c:pt idx="5590">
                  <c:v>37048</c:v>
                </c:pt>
                <c:pt idx="5591">
                  <c:v>37049</c:v>
                </c:pt>
                <c:pt idx="5592">
                  <c:v>37050</c:v>
                </c:pt>
                <c:pt idx="5593">
                  <c:v>37053</c:v>
                </c:pt>
                <c:pt idx="5594">
                  <c:v>37054</c:v>
                </c:pt>
                <c:pt idx="5595">
                  <c:v>37055</c:v>
                </c:pt>
                <c:pt idx="5596">
                  <c:v>37056</c:v>
                </c:pt>
                <c:pt idx="5597">
                  <c:v>37057</c:v>
                </c:pt>
                <c:pt idx="5598">
                  <c:v>37060</c:v>
                </c:pt>
                <c:pt idx="5599">
                  <c:v>37061</c:v>
                </c:pt>
                <c:pt idx="5600">
                  <c:v>37062</c:v>
                </c:pt>
                <c:pt idx="5601">
                  <c:v>37063</c:v>
                </c:pt>
                <c:pt idx="5602">
                  <c:v>37064</c:v>
                </c:pt>
                <c:pt idx="5603">
                  <c:v>37067</c:v>
                </c:pt>
                <c:pt idx="5604">
                  <c:v>37068</c:v>
                </c:pt>
                <c:pt idx="5605">
                  <c:v>37069</c:v>
                </c:pt>
                <c:pt idx="5606">
                  <c:v>37070</c:v>
                </c:pt>
                <c:pt idx="5607">
                  <c:v>37071</c:v>
                </c:pt>
                <c:pt idx="5608">
                  <c:v>37074</c:v>
                </c:pt>
                <c:pt idx="5609">
                  <c:v>37075</c:v>
                </c:pt>
                <c:pt idx="5610">
                  <c:v>37076</c:v>
                </c:pt>
                <c:pt idx="5611">
                  <c:v>37077</c:v>
                </c:pt>
                <c:pt idx="5612">
                  <c:v>37078</c:v>
                </c:pt>
                <c:pt idx="5613">
                  <c:v>37081</c:v>
                </c:pt>
                <c:pt idx="5614">
                  <c:v>37082</c:v>
                </c:pt>
                <c:pt idx="5615">
                  <c:v>37083</c:v>
                </c:pt>
                <c:pt idx="5616">
                  <c:v>37084</c:v>
                </c:pt>
                <c:pt idx="5617">
                  <c:v>37085</c:v>
                </c:pt>
                <c:pt idx="5618">
                  <c:v>37088</c:v>
                </c:pt>
                <c:pt idx="5619">
                  <c:v>37089</c:v>
                </c:pt>
                <c:pt idx="5620">
                  <c:v>37090</c:v>
                </c:pt>
                <c:pt idx="5621">
                  <c:v>37091</c:v>
                </c:pt>
                <c:pt idx="5622">
                  <c:v>37092</c:v>
                </c:pt>
                <c:pt idx="5623">
                  <c:v>37095</c:v>
                </c:pt>
                <c:pt idx="5624">
                  <c:v>37096</c:v>
                </c:pt>
                <c:pt idx="5625">
                  <c:v>37097</c:v>
                </c:pt>
                <c:pt idx="5626">
                  <c:v>37098</c:v>
                </c:pt>
                <c:pt idx="5627">
                  <c:v>37099</c:v>
                </c:pt>
                <c:pt idx="5628">
                  <c:v>37102</c:v>
                </c:pt>
                <c:pt idx="5629">
                  <c:v>37103</c:v>
                </c:pt>
                <c:pt idx="5630">
                  <c:v>37104</c:v>
                </c:pt>
                <c:pt idx="5631">
                  <c:v>37105</c:v>
                </c:pt>
                <c:pt idx="5632">
                  <c:v>37106</c:v>
                </c:pt>
                <c:pt idx="5633">
                  <c:v>37109</c:v>
                </c:pt>
                <c:pt idx="5634">
                  <c:v>37110</c:v>
                </c:pt>
                <c:pt idx="5635">
                  <c:v>37111</c:v>
                </c:pt>
                <c:pt idx="5636">
                  <c:v>37112</c:v>
                </c:pt>
                <c:pt idx="5637">
                  <c:v>37113</c:v>
                </c:pt>
                <c:pt idx="5638">
                  <c:v>37116</c:v>
                </c:pt>
                <c:pt idx="5639">
                  <c:v>37117</c:v>
                </c:pt>
                <c:pt idx="5640">
                  <c:v>37118</c:v>
                </c:pt>
                <c:pt idx="5641">
                  <c:v>37119</c:v>
                </c:pt>
                <c:pt idx="5642">
                  <c:v>37120</c:v>
                </c:pt>
                <c:pt idx="5643">
                  <c:v>37123</c:v>
                </c:pt>
                <c:pt idx="5644">
                  <c:v>37124</c:v>
                </c:pt>
                <c:pt idx="5645">
                  <c:v>37125</c:v>
                </c:pt>
                <c:pt idx="5646">
                  <c:v>37126</c:v>
                </c:pt>
                <c:pt idx="5647">
                  <c:v>37127</c:v>
                </c:pt>
                <c:pt idx="5648">
                  <c:v>37130</c:v>
                </c:pt>
                <c:pt idx="5649">
                  <c:v>37131</c:v>
                </c:pt>
                <c:pt idx="5650">
                  <c:v>37132</c:v>
                </c:pt>
                <c:pt idx="5651">
                  <c:v>37133</c:v>
                </c:pt>
                <c:pt idx="5652">
                  <c:v>37134</c:v>
                </c:pt>
                <c:pt idx="5653">
                  <c:v>37137</c:v>
                </c:pt>
                <c:pt idx="5654">
                  <c:v>37138</c:v>
                </c:pt>
                <c:pt idx="5655">
                  <c:v>37139</c:v>
                </c:pt>
                <c:pt idx="5656">
                  <c:v>37140</c:v>
                </c:pt>
                <c:pt idx="5657">
                  <c:v>37141</c:v>
                </c:pt>
                <c:pt idx="5658">
                  <c:v>37144</c:v>
                </c:pt>
                <c:pt idx="5659">
                  <c:v>37145</c:v>
                </c:pt>
                <c:pt idx="5660">
                  <c:v>37146</c:v>
                </c:pt>
                <c:pt idx="5661">
                  <c:v>37147</c:v>
                </c:pt>
                <c:pt idx="5662">
                  <c:v>37148</c:v>
                </c:pt>
                <c:pt idx="5663">
                  <c:v>37151</c:v>
                </c:pt>
                <c:pt idx="5664">
                  <c:v>37152</c:v>
                </c:pt>
                <c:pt idx="5665">
                  <c:v>37153</c:v>
                </c:pt>
                <c:pt idx="5666">
                  <c:v>37154</c:v>
                </c:pt>
                <c:pt idx="5667">
                  <c:v>37155</c:v>
                </c:pt>
                <c:pt idx="5668">
                  <c:v>37158</c:v>
                </c:pt>
                <c:pt idx="5669">
                  <c:v>37159</c:v>
                </c:pt>
                <c:pt idx="5670">
                  <c:v>37160</c:v>
                </c:pt>
                <c:pt idx="5671">
                  <c:v>37161</c:v>
                </c:pt>
                <c:pt idx="5672">
                  <c:v>37162</c:v>
                </c:pt>
                <c:pt idx="5673">
                  <c:v>37165</c:v>
                </c:pt>
                <c:pt idx="5674">
                  <c:v>37166</c:v>
                </c:pt>
                <c:pt idx="5675">
                  <c:v>37167</c:v>
                </c:pt>
                <c:pt idx="5676">
                  <c:v>37168</c:v>
                </c:pt>
                <c:pt idx="5677">
                  <c:v>37169</c:v>
                </c:pt>
                <c:pt idx="5678">
                  <c:v>37172</c:v>
                </c:pt>
                <c:pt idx="5679">
                  <c:v>37173</c:v>
                </c:pt>
                <c:pt idx="5680">
                  <c:v>37174</c:v>
                </c:pt>
                <c:pt idx="5681">
                  <c:v>37175</c:v>
                </c:pt>
                <c:pt idx="5682">
                  <c:v>37176</c:v>
                </c:pt>
                <c:pt idx="5683">
                  <c:v>37179</c:v>
                </c:pt>
                <c:pt idx="5684">
                  <c:v>37180</c:v>
                </c:pt>
                <c:pt idx="5685">
                  <c:v>37181</c:v>
                </c:pt>
                <c:pt idx="5686">
                  <c:v>37182</c:v>
                </c:pt>
                <c:pt idx="5687">
                  <c:v>37183</c:v>
                </c:pt>
                <c:pt idx="5688">
                  <c:v>37186</c:v>
                </c:pt>
                <c:pt idx="5689">
                  <c:v>37187</c:v>
                </c:pt>
                <c:pt idx="5690">
                  <c:v>37188</c:v>
                </c:pt>
                <c:pt idx="5691">
                  <c:v>37189</c:v>
                </c:pt>
                <c:pt idx="5692">
                  <c:v>37190</c:v>
                </c:pt>
                <c:pt idx="5693">
                  <c:v>37193</c:v>
                </c:pt>
                <c:pt idx="5694">
                  <c:v>37194</c:v>
                </c:pt>
                <c:pt idx="5695">
                  <c:v>37195</c:v>
                </c:pt>
                <c:pt idx="5696">
                  <c:v>37196</c:v>
                </c:pt>
                <c:pt idx="5697">
                  <c:v>37197</c:v>
                </c:pt>
                <c:pt idx="5698">
                  <c:v>37200</c:v>
                </c:pt>
                <c:pt idx="5699">
                  <c:v>37201</c:v>
                </c:pt>
                <c:pt idx="5700">
                  <c:v>37202</c:v>
                </c:pt>
                <c:pt idx="5701">
                  <c:v>37203</c:v>
                </c:pt>
                <c:pt idx="5702">
                  <c:v>37204</c:v>
                </c:pt>
                <c:pt idx="5703">
                  <c:v>37207</c:v>
                </c:pt>
                <c:pt idx="5704">
                  <c:v>37208</c:v>
                </c:pt>
                <c:pt idx="5705">
                  <c:v>37209</c:v>
                </c:pt>
                <c:pt idx="5706">
                  <c:v>37210</c:v>
                </c:pt>
                <c:pt idx="5707">
                  <c:v>37211</c:v>
                </c:pt>
                <c:pt idx="5708">
                  <c:v>37214</c:v>
                </c:pt>
                <c:pt idx="5709">
                  <c:v>37215</c:v>
                </c:pt>
                <c:pt idx="5710">
                  <c:v>37216</c:v>
                </c:pt>
                <c:pt idx="5711">
                  <c:v>37217</c:v>
                </c:pt>
                <c:pt idx="5712">
                  <c:v>37218</c:v>
                </c:pt>
                <c:pt idx="5713">
                  <c:v>37221</c:v>
                </c:pt>
                <c:pt idx="5714">
                  <c:v>37222</c:v>
                </c:pt>
                <c:pt idx="5715">
                  <c:v>37223</c:v>
                </c:pt>
                <c:pt idx="5716">
                  <c:v>37224</c:v>
                </c:pt>
                <c:pt idx="5717">
                  <c:v>37225</c:v>
                </c:pt>
                <c:pt idx="5718">
                  <c:v>37228</c:v>
                </c:pt>
                <c:pt idx="5719">
                  <c:v>37229</c:v>
                </c:pt>
                <c:pt idx="5720">
                  <c:v>37230</c:v>
                </c:pt>
                <c:pt idx="5721">
                  <c:v>37231</c:v>
                </c:pt>
                <c:pt idx="5722">
                  <c:v>37232</c:v>
                </c:pt>
                <c:pt idx="5723">
                  <c:v>37235</c:v>
                </c:pt>
                <c:pt idx="5724">
                  <c:v>37236</c:v>
                </c:pt>
                <c:pt idx="5725">
                  <c:v>37237</c:v>
                </c:pt>
                <c:pt idx="5726">
                  <c:v>37238</c:v>
                </c:pt>
                <c:pt idx="5727">
                  <c:v>37239</c:v>
                </c:pt>
                <c:pt idx="5728">
                  <c:v>37242</c:v>
                </c:pt>
                <c:pt idx="5729">
                  <c:v>37243</c:v>
                </c:pt>
                <c:pt idx="5730">
                  <c:v>37244</c:v>
                </c:pt>
                <c:pt idx="5731">
                  <c:v>37245</c:v>
                </c:pt>
                <c:pt idx="5732">
                  <c:v>37246</c:v>
                </c:pt>
                <c:pt idx="5733">
                  <c:v>37249</c:v>
                </c:pt>
                <c:pt idx="5734">
                  <c:v>37250</c:v>
                </c:pt>
                <c:pt idx="5735">
                  <c:v>37251</c:v>
                </c:pt>
                <c:pt idx="5736">
                  <c:v>37252</c:v>
                </c:pt>
                <c:pt idx="5737">
                  <c:v>37253</c:v>
                </c:pt>
                <c:pt idx="5738">
                  <c:v>37256</c:v>
                </c:pt>
                <c:pt idx="5739">
                  <c:v>37257</c:v>
                </c:pt>
                <c:pt idx="5740">
                  <c:v>37258</c:v>
                </c:pt>
                <c:pt idx="5741">
                  <c:v>37259</c:v>
                </c:pt>
                <c:pt idx="5742">
                  <c:v>37260</c:v>
                </c:pt>
                <c:pt idx="5743">
                  <c:v>37263</c:v>
                </c:pt>
                <c:pt idx="5744">
                  <c:v>37264</c:v>
                </c:pt>
                <c:pt idx="5745">
                  <c:v>37265</c:v>
                </c:pt>
                <c:pt idx="5746">
                  <c:v>37266</c:v>
                </c:pt>
                <c:pt idx="5747">
                  <c:v>37267</c:v>
                </c:pt>
                <c:pt idx="5748">
                  <c:v>37270</c:v>
                </c:pt>
                <c:pt idx="5749">
                  <c:v>37271</c:v>
                </c:pt>
                <c:pt idx="5750">
                  <c:v>37272</c:v>
                </c:pt>
                <c:pt idx="5751">
                  <c:v>37273</c:v>
                </c:pt>
                <c:pt idx="5752">
                  <c:v>37274</c:v>
                </c:pt>
                <c:pt idx="5753">
                  <c:v>37277</c:v>
                </c:pt>
                <c:pt idx="5754">
                  <c:v>37278</c:v>
                </c:pt>
                <c:pt idx="5755">
                  <c:v>37279</c:v>
                </c:pt>
                <c:pt idx="5756">
                  <c:v>37280</c:v>
                </c:pt>
                <c:pt idx="5757">
                  <c:v>37281</c:v>
                </c:pt>
                <c:pt idx="5758">
                  <c:v>37284</c:v>
                </c:pt>
                <c:pt idx="5759">
                  <c:v>37285</c:v>
                </c:pt>
                <c:pt idx="5760">
                  <c:v>37286</c:v>
                </c:pt>
                <c:pt idx="5761">
                  <c:v>37287</c:v>
                </c:pt>
                <c:pt idx="5762">
                  <c:v>37288</c:v>
                </c:pt>
                <c:pt idx="5763">
                  <c:v>37291</c:v>
                </c:pt>
                <c:pt idx="5764">
                  <c:v>37292</c:v>
                </c:pt>
                <c:pt idx="5765">
                  <c:v>37293</c:v>
                </c:pt>
                <c:pt idx="5766">
                  <c:v>37294</c:v>
                </c:pt>
                <c:pt idx="5767">
                  <c:v>37295</c:v>
                </c:pt>
                <c:pt idx="5768">
                  <c:v>37298</c:v>
                </c:pt>
                <c:pt idx="5769">
                  <c:v>37299</c:v>
                </c:pt>
                <c:pt idx="5770">
                  <c:v>37300</c:v>
                </c:pt>
                <c:pt idx="5771">
                  <c:v>37301</c:v>
                </c:pt>
                <c:pt idx="5772">
                  <c:v>37302</c:v>
                </c:pt>
                <c:pt idx="5773">
                  <c:v>37305</c:v>
                </c:pt>
                <c:pt idx="5774">
                  <c:v>37306</c:v>
                </c:pt>
                <c:pt idx="5775">
                  <c:v>37307</c:v>
                </c:pt>
                <c:pt idx="5776">
                  <c:v>37308</c:v>
                </c:pt>
                <c:pt idx="5777">
                  <c:v>37309</c:v>
                </c:pt>
                <c:pt idx="5778">
                  <c:v>37312</c:v>
                </c:pt>
                <c:pt idx="5779">
                  <c:v>37313</c:v>
                </c:pt>
                <c:pt idx="5780">
                  <c:v>37314</c:v>
                </c:pt>
                <c:pt idx="5781">
                  <c:v>37315</c:v>
                </c:pt>
                <c:pt idx="5782">
                  <c:v>37316</c:v>
                </c:pt>
                <c:pt idx="5783">
                  <c:v>37319</c:v>
                </c:pt>
                <c:pt idx="5784">
                  <c:v>37320</c:v>
                </c:pt>
                <c:pt idx="5785">
                  <c:v>37321</c:v>
                </c:pt>
                <c:pt idx="5786">
                  <c:v>37322</c:v>
                </c:pt>
                <c:pt idx="5787">
                  <c:v>37323</c:v>
                </c:pt>
                <c:pt idx="5788">
                  <c:v>37326</c:v>
                </c:pt>
                <c:pt idx="5789">
                  <c:v>37327</c:v>
                </c:pt>
                <c:pt idx="5790">
                  <c:v>37328</c:v>
                </c:pt>
                <c:pt idx="5791">
                  <c:v>37329</c:v>
                </c:pt>
                <c:pt idx="5792">
                  <c:v>37330</c:v>
                </c:pt>
                <c:pt idx="5793">
                  <c:v>37333</c:v>
                </c:pt>
                <c:pt idx="5794">
                  <c:v>37334</c:v>
                </c:pt>
                <c:pt idx="5795">
                  <c:v>37335</c:v>
                </c:pt>
                <c:pt idx="5796">
                  <c:v>37336</c:v>
                </c:pt>
                <c:pt idx="5797">
                  <c:v>37337</c:v>
                </c:pt>
                <c:pt idx="5798">
                  <c:v>37340</c:v>
                </c:pt>
                <c:pt idx="5799">
                  <c:v>37341</c:v>
                </c:pt>
                <c:pt idx="5800">
                  <c:v>37342</c:v>
                </c:pt>
                <c:pt idx="5801">
                  <c:v>37343</c:v>
                </c:pt>
                <c:pt idx="5802">
                  <c:v>37344</c:v>
                </c:pt>
                <c:pt idx="5803">
                  <c:v>37347</c:v>
                </c:pt>
                <c:pt idx="5804">
                  <c:v>37348</c:v>
                </c:pt>
                <c:pt idx="5805">
                  <c:v>37349</c:v>
                </c:pt>
                <c:pt idx="5806">
                  <c:v>37350</c:v>
                </c:pt>
                <c:pt idx="5807">
                  <c:v>37351</c:v>
                </c:pt>
                <c:pt idx="5808">
                  <c:v>37354</c:v>
                </c:pt>
                <c:pt idx="5809">
                  <c:v>37355</c:v>
                </c:pt>
                <c:pt idx="5810">
                  <c:v>37356</c:v>
                </c:pt>
                <c:pt idx="5811">
                  <c:v>37357</c:v>
                </c:pt>
                <c:pt idx="5812">
                  <c:v>37358</c:v>
                </c:pt>
                <c:pt idx="5813">
                  <c:v>37361</c:v>
                </c:pt>
                <c:pt idx="5814">
                  <c:v>37362</c:v>
                </c:pt>
                <c:pt idx="5815">
                  <c:v>37363</c:v>
                </c:pt>
                <c:pt idx="5816">
                  <c:v>37364</c:v>
                </c:pt>
                <c:pt idx="5817">
                  <c:v>37365</c:v>
                </c:pt>
                <c:pt idx="5818">
                  <c:v>37368</c:v>
                </c:pt>
                <c:pt idx="5819">
                  <c:v>37369</c:v>
                </c:pt>
                <c:pt idx="5820">
                  <c:v>37370</c:v>
                </c:pt>
                <c:pt idx="5821">
                  <c:v>37371</c:v>
                </c:pt>
                <c:pt idx="5822">
                  <c:v>37372</c:v>
                </c:pt>
                <c:pt idx="5823">
                  <c:v>37375</c:v>
                </c:pt>
                <c:pt idx="5824">
                  <c:v>37376</c:v>
                </c:pt>
                <c:pt idx="5825">
                  <c:v>37377</c:v>
                </c:pt>
                <c:pt idx="5826">
                  <c:v>37378</c:v>
                </c:pt>
                <c:pt idx="5827">
                  <c:v>37379</c:v>
                </c:pt>
                <c:pt idx="5828">
                  <c:v>37382</c:v>
                </c:pt>
                <c:pt idx="5829">
                  <c:v>37383</c:v>
                </c:pt>
                <c:pt idx="5830">
                  <c:v>37384</c:v>
                </c:pt>
                <c:pt idx="5831">
                  <c:v>37385</c:v>
                </c:pt>
                <c:pt idx="5832">
                  <c:v>37386</c:v>
                </c:pt>
                <c:pt idx="5833">
                  <c:v>37389</c:v>
                </c:pt>
                <c:pt idx="5834">
                  <c:v>37390</c:v>
                </c:pt>
                <c:pt idx="5835">
                  <c:v>37391</c:v>
                </c:pt>
                <c:pt idx="5836">
                  <c:v>37392</c:v>
                </c:pt>
                <c:pt idx="5837">
                  <c:v>37393</c:v>
                </c:pt>
                <c:pt idx="5838">
                  <c:v>37396</c:v>
                </c:pt>
                <c:pt idx="5839">
                  <c:v>37397</c:v>
                </c:pt>
                <c:pt idx="5840">
                  <c:v>37398</c:v>
                </c:pt>
                <c:pt idx="5841">
                  <c:v>37399</c:v>
                </c:pt>
                <c:pt idx="5842">
                  <c:v>37400</c:v>
                </c:pt>
                <c:pt idx="5843">
                  <c:v>37403</c:v>
                </c:pt>
                <c:pt idx="5844">
                  <c:v>37404</c:v>
                </c:pt>
                <c:pt idx="5845">
                  <c:v>37405</c:v>
                </c:pt>
                <c:pt idx="5846">
                  <c:v>37406</c:v>
                </c:pt>
                <c:pt idx="5847">
                  <c:v>37407</c:v>
                </c:pt>
                <c:pt idx="5848">
                  <c:v>37410</c:v>
                </c:pt>
                <c:pt idx="5849">
                  <c:v>37411</c:v>
                </c:pt>
                <c:pt idx="5850">
                  <c:v>37412</c:v>
                </c:pt>
                <c:pt idx="5851">
                  <c:v>37413</c:v>
                </c:pt>
                <c:pt idx="5852">
                  <c:v>37414</c:v>
                </c:pt>
                <c:pt idx="5853">
                  <c:v>37417</c:v>
                </c:pt>
                <c:pt idx="5854">
                  <c:v>37418</c:v>
                </c:pt>
                <c:pt idx="5855">
                  <c:v>37419</c:v>
                </c:pt>
                <c:pt idx="5856">
                  <c:v>37420</c:v>
                </c:pt>
                <c:pt idx="5857">
                  <c:v>37421</c:v>
                </c:pt>
                <c:pt idx="5858">
                  <c:v>37424</c:v>
                </c:pt>
                <c:pt idx="5859">
                  <c:v>37425</c:v>
                </c:pt>
                <c:pt idx="5860">
                  <c:v>37426</c:v>
                </c:pt>
                <c:pt idx="5861">
                  <c:v>37427</c:v>
                </c:pt>
                <c:pt idx="5862">
                  <c:v>37428</c:v>
                </c:pt>
                <c:pt idx="5863">
                  <c:v>37431</c:v>
                </c:pt>
                <c:pt idx="5864">
                  <c:v>37432</c:v>
                </c:pt>
                <c:pt idx="5865">
                  <c:v>37433</c:v>
                </c:pt>
                <c:pt idx="5866">
                  <c:v>37434</c:v>
                </c:pt>
                <c:pt idx="5867">
                  <c:v>37435</c:v>
                </c:pt>
                <c:pt idx="5868">
                  <c:v>37438</c:v>
                </c:pt>
                <c:pt idx="5869">
                  <c:v>37439</c:v>
                </c:pt>
                <c:pt idx="5870">
                  <c:v>37440</c:v>
                </c:pt>
                <c:pt idx="5871">
                  <c:v>37441</c:v>
                </c:pt>
                <c:pt idx="5872">
                  <c:v>37442</c:v>
                </c:pt>
                <c:pt idx="5873">
                  <c:v>37445</c:v>
                </c:pt>
                <c:pt idx="5874">
                  <c:v>37446</c:v>
                </c:pt>
                <c:pt idx="5875">
                  <c:v>37447</c:v>
                </c:pt>
                <c:pt idx="5876">
                  <c:v>37448</c:v>
                </c:pt>
                <c:pt idx="5877">
                  <c:v>37449</c:v>
                </c:pt>
                <c:pt idx="5878">
                  <c:v>37452</c:v>
                </c:pt>
                <c:pt idx="5879">
                  <c:v>37453</c:v>
                </c:pt>
                <c:pt idx="5880">
                  <c:v>37454</c:v>
                </c:pt>
                <c:pt idx="5881">
                  <c:v>37455</c:v>
                </c:pt>
                <c:pt idx="5882">
                  <c:v>37456</c:v>
                </c:pt>
                <c:pt idx="5883">
                  <c:v>37459</c:v>
                </c:pt>
                <c:pt idx="5884">
                  <c:v>37460</c:v>
                </c:pt>
                <c:pt idx="5885">
                  <c:v>37461</c:v>
                </c:pt>
                <c:pt idx="5886">
                  <c:v>37462</c:v>
                </c:pt>
                <c:pt idx="5887">
                  <c:v>37463</c:v>
                </c:pt>
                <c:pt idx="5888">
                  <c:v>37466</c:v>
                </c:pt>
                <c:pt idx="5889">
                  <c:v>37467</c:v>
                </c:pt>
                <c:pt idx="5890">
                  <c:v>37468</c:v>
                </c:pt>
                <c:pt idx="5891">
                  <c:v>37469</c:v>
                </c:pt>
                <c:pt idx="5892">
                  <c:v>37470</c:v>
                </c:pt>
                <c:pt idx="5893">
                  <c:v>37473</c:v>
                </c:pt>
                <c:pt idx="5894">
                  <c:v>37474</c:v>
                </c:pt>
                <c:pt idx="5895">
                  <c:v>37475</c:v>
                </c:pt>
                <c:pt idx="5896">
                  <c:v>37476</c:v>
                </c:pt>
                <c:pt idx="5897">
                  <c:v>37477</c:v>
                </c:pt>
                <c:pt idx="5898">
                  <c:v>37480</c:v>
                </c:pt>
                <c:pt idx="5899">
                  <c:v>37481</c:v>
                </c:pt>
                <c:pt idx="5900">
                  <c:v>37482</c:v>
                </c:pt>
                <c:pt idx="5901">
                  <c:v>37483</c:v>
                </c:pt>
                <c:pt idx="5902">
                  <c:v>37484</c:v>
                </c:pt>
                <c:pt idx="5903">
                  <c:v>37487</c:v>
                </c:pt>
                <c:pt idx="5904">
                  <c:v>37488</c:v>
                </c:pt>
                <c:pt idx="5905">
                  <c:v>37489</c:v>
                </c:pt>
                <c:pt idx="5906">
                  <c:v>37490</c:v>
                </c:pt>
                <c:pt idx="5907">
                  <c:v>37491</c:v>
                </c:pt>
                <c:pt idx="5908">
                  <c:v>37494</c:v>
                </c:pt>
                <c:pt idx="5909">
                  <c:v>37495</c:v>
                </c:pt>
                <c:pt idx="5910">
                  <c:v>37496</c:v>
                </c:pt>
                <c:pt idx="5911">
                  <c:v>37497</c:v>
                </c:pt>
                <c:pt idx="5912">
                  <c:v>37498</c:v>
                </c:pt>
                <c:pt idx="5913">
                  <c:v>37501</c:v>
                </c:pt>
                <c:pt idx="5914">
                  <c:v>37502</c:v>
                </c:pt>
                <c:pt idx="5915">
                  <c:v>37503</c:v>
                </c:pt>
                <c:pt idx="5916">
                  <c:v>37504</c:v>
                </c:pt>
                <c:pt idx="5917">
                  <c:v>37505</c:v>
                </c:pt>
                <c:pt idx="5918">
                  <c:v>37508</c:v>
                </c:pt>
                <c:pt idx="5919">
                  <c:v>37509</c:v>
                </c:pt>
                <c:pt idx="5920">
                  <c:v>37510</c:v>
                </c:pt>
                <c:pt idx="5921">
                  <c:v>37511</c:v>
                </c:pt>
                <c:pt idx="5922">
                  <c:v>37512</c:v>
                </c:pt>
                <c:pt idx="5923">
                  <c:v>37515</c:v>
                </c:pt>
                <c:pt idx="5924">
                  <c:v>37516</c:v>
                </c:pt>
                <c:pt idx="5925">
                  <c:v>37517</c:v>
                </c:pt>
                <c:pt idx="5926">
                  <c:v>37518</c:v>
                </c:pt>
                <c:pt idx="5927">
                  <c:v>37519</c:v>
                </c:pt>
                <c:pt idx="5928">
                  <c:v>37522</c:v>
                </c:pt>
                <c:pt idx="5929">
                  <c:v>37523</c:v>
                </c:pt>
                <c:pt idx="5930">
                  <c:v>37524</c:v>
                </c:pt>
                <c:pt idx="5931">
                  <c:v>37525</c:v>
                </c:pt>
                <c:pt idx="5932">
                  <c:v>37526</c:v>
                </c:pt>
                <c:pt idx="5933">
                  <c:v>37529</c:v>
                </c:pt>
                <c:pt idx="5934">
                  <c:v>37530</c:v>
                </c:pt>
                <c:pt idx="5935">
                  <c:v>37531</c:v>
                </c:pt>
                <c:pt idx="5936">
                  <c:v>37532</c:v>
                </c:pt>
                <c:pt idx="5937">
                  <c:v>37533</c:v>
                </c:pt>
                <c:pt idx="5938">
                  <c:v>37536</c:v>
                </c:pt>
                <c:pt idx="5939">
                  <c:v>37537</c:v>
                </c:pt>
                <c:pt idx="5940">
                  <c:v>37538</c:v>
                </c:pt>
                <c:pt idx="5941">
                  <c:v>37539</c:v>
                </c:pt>
                <c:pt idx="5942">
                  <c:v>37540</c:v>
                </c:pt>
                <c:pt idx="5943">
                  <c:v>37543</c:v>
                </c:pt>
                <c:pt idx="5944">
                  <c:v>37544</c:v>
                </c:pt>
                <c:pt idx="5945">
                  <c:v>37545</c:v>
                </c:pt>
                <c:pt idx="5946">
                  <c:v>37546</c:v>
                </c:pt>
                <c:pt idx="5947">
                  <c:v>37547</c:v>
                </c:pt>
                <c:pt idx="5948">
                  <c:v>37550</c:v>
                </c:pt>
                <c:pt idx="5949">
                  <c:v>37551</c:v>
                </c:pt>
                <c:pt idx="5950">
                  <c:v>37552</c:v>
                </c:pt>
                <c:pt idx="5951">
                  <c:v>37553</c:v>
                </c:pt>
                <c:pt idx="5952">
                  <c:v>37554</c:v>
                </c:pt>
                <c:pt idx="5953">
                  <c:v>37557</c:v>
                </c:pt>
                <c:pt idx="5954">
                  <c:v>37558</c:v>
                </c:pt>
                <c:pt idx="5955">
                  <c:v>37559</c:v>
                </c:pt>
                <c:pt idx="5956">
                  <c:v>37560</c:v>
                </c:pt>
                <c:pt idx="5957">
                  <c:v>37561</c:v>
                </c:pt>
                <c:pt idx="5958">
                  <c:v>37564</c:v>
                </c:pt>
                <c:pt idx="5959">
                  <c:v>37565</c:v>
                </c:pt>
                <c:pt idx="5960">
                  <c:v>37566</c:v>
                </c:pt>
                <c:pt idx="5961">
                  <c:v>37567</c:v>
                </c:pt>
                <c:pt idx="5962">
                  <c:v>37568</c:v>
                </c:pt>
                <c:pt idx="5963">
                  <c:v>37571</c:v>
                </c:pt>
                <c:pt idx="5964">
                  <c:v>37572</c:v>
                </c:pt>
                <c:pt idx="5965">
                  <c:v>37573</c:v>
                </c:pt>
                <c:pt idx="5966">
                  <c:v>37574</c:v>
                </c:pt>
                <c:pt idx="5967">
                  <c:v>37575</c:v>
                </c:pt>
                <c:pt idx="5968">
                  <c:v>37578</c:v>
                </c:pt>
                <c:pt idx="5969">
                  <c:v>37579</c:v>
                </c:pt>
                <c:pt idx="5970">
                  <c:v>37580</c:v>
                </c:pt>
                <c:pt idx="5971">
                  <c:v>37581</c:v>
                </c:pt>
                <c:pt idx="5972">
                  <c:v>37582</c:v>
                </c:pt>
                <c:pt idx="5973">
                  <c:v>37585</c:v>
                </c:pt>
                <c:pt idx="5974">
                  <c:v>37586</c:v>
                </c:pt>
                <c:pt idx="5975">
                  <c:v>37587</c:v>
                </c:pt>
                <c:pt idx="5976">
                  <c:v>37588</c:v>
                </c:pt>
                <c:pt idx="5977">
                  <c:v>37589</c:v>
                </c:pt>
                <c:pt idx="5978">
                  <c:v>37592</c:v>
                </c:pt>
                <c:pt idx="5979">
                  <c:v>37593</c:v>
                </c:pt>
                <c:pt idx="5980">
                  <c:v>37594</c:v>
                </c:pt>
                <c:pt idx="5981">
                  <c:v>37595</c:v>
                </c:pt>
                <c:pt idx="5982">
                  <c:v>37596</c:v>
                </c:pt>
                <c:pt idx="5983">
                  <c:v>37599</c:v>
                </c:pt>
                <c:pt idx="5984">
                  <c:v>37600</c:v>
                </c:pt>
                <c:pt idx="5985">
                  <c:v>37601</c:v>
                </c:pt>
                <c:pt idx="5986">
                  <c:v>37602</c:v>
                </c:pt>
                <c:pt idx="5987">
                  <c:v>37603</c:v>
                </c:pt>
                <c:pt idx="5988">
                  <c:v>37606</c:v>
                </c:pt>
                <c:pt idx="5989">
                  <c:v>37607</c:v>
                </c:pt>
                <c:pt idx="5990">
                  <c:v>37608</c:v>
                </c:pt>
                <c:pt idx="5991">
                  <c:v>37609</c:v>
                </c:pt>
                <c:pt idx="5992">
                  <c:v>37610</c:v>
                </c:pt>
                <c:pt idx="5993">
                  <c:v>37613</c:v>
                </c:pt>
                <c:pt idx="5994">
                  <c:v>37614</c:v>
                </c:pt>
                <c:pt idx="5995">
                  <c:v>37615</c:v>
                </c:pt>
                <c:pt idx="5996">
                  <c:v>37616</c:v>
                </c:pt>
                <c:pt idx="5997">
                  <c:v>37617</c:v>
                </c:pt>
                <c:pt idx="5998">
                  <c:v>37620</c:v>
                </c:pt>
                <c:pt idx="5999">
                  <c:v>37621</c:v>
                </c:pt>
                <c:pt idx="6000">
                  <c:v>37622</c:v>
                </c:pt>
                <c:pt idx="6001">
                  <c:v>37623</c:v>
                </c:pt>
                <c:pt idx="6002">
                  <c:v>37624</c:v>
                </c:pt>
                <c:pt idx="6003">
                  <c:v>37627</c:v>
                </c:pt>
                <c:pt idx="6004">
                  <c:v>37628</c:v>
                </c:pt>
                <c:pt idx="6005">
                  <c:v>37629</c:v>
                </c:pt>
                <c:pt idx="6006">
                  <c:v>37630</c:v>
                </c:pt>
                <c:pt idx="6007">
                  <c:v>37631</c:v>
                </c:pt>
                <c:pt idx="6008">
                  <c:v>37634</c:v>
                </c:pt>
                <c:pt idx="6009">
                  <c:v>37635</c:v>
                </c:pt>
                <c:pt idx="6010">
                  <c:v>37636</c:v>
                </c:pt>
                <c:pt idx="6011">
                  <c:v>37637</c:v>
                </c:pt>
                <c:pt idx="6012">
                  <c:v>37638</c:v>
                </c:pt>
                <c:pt idx="6013">
                  <c:v>37641</c:v>
                </c:pt>
                <c:pt idx="6014">
                  <c:v>37642</c:v>
                </c:pt>
                <c:pt idx="6015">
                  <c:v>37643</c:v>
                </c:pt>
                <c:pt idx="6016">
                  <c:v>37644</c:v>
                </c:pt>
                <c:pt idx="6017">
                  <c:v>37645</c:v>
                </c:pt>
                <c:pt idx="6018">
                  <c:v>37648</c:v>
                </c:pt>
                <c:pt idx="6019">
                  <c:v>37649</c:v>
                </c:pt>
                <c:pt idx="6020">
                  <c:v>37650</c:v>
                </c:pt>
                <c:pt idx="6021">
                  <c:v>37651</c:v>
                </c:pt>
                <c:pt idx="6022">
                  <c:v>37652</c:v>
                </c:pt>
                <c:pt idx="6023">
                  <c:v>37655</c:v>
                </c:pt>
                <c:pt idx="6024">
                  <c:v>37656</c:v>
                </c:pt>
                <c:pt idx="6025">
                  <c:v>37657</c:v>
                </c:pt>
                <c:pt idx="6026">
                  <c:v>37658</c:v>
                </c:pt>
                <c:pt idx="6027">
                  <c:v>37659</c:v>
                </c:pt>
                <c:pt idx="6028">
                  <c:v>37662</c:v>
                </c:pt>
                <c:pt idx="6029">
                  <c:v>37663</c:v>
                </c:pt>
                <c:pt idx="6030">
                  <c:v>37664</c:v>
                </c:pt>
                <c:pt idx="6031">
                  <c:v>37665</c:v>
                </c:pt>
                <c:pt idx="6032">
                  <c:v>37666</c:v>
                </c:pt>
                <c:pt idx="6033">
                  <c:v>37669</c:v>
                </c:pt>
                <c:pt idx="6034">
                  <c:v>37670</c:v>
                </c:pt>
                <c:pt idx="6035">
                  <c:v>37671</c:v>
                </c:pt>
                <c:pt idx="6036">
                  <c:v>37672</c:v>
                </c:pt>
                <c:pt idx="6037">
                  <c:v>37673</c:v>
                </c:pt>
                <c:pt idx="6038">
                  <c:v>37676</c:v>
                </c:pt>
                <c:pt idx="6039">
                  <c:v>37677</c:v>
                </c:pt>
                <c:pt idx="6040">
                  <c:v>37678</c:v>
                </c:pt>
                <c:pt idx="6041">
                  <c:v>37679</c:v>
                </c:pt>
                <c:pt idx="6042">
                  <c:v>37680</c:v>
                </c:pt>
                <c:pt idx="6043">
                  <c:v>37683</c:v>
                </c:pt>
                <c:pt idx="6044">
                  <c:v>37684</c:v>
                </c:pt>
                <c:pt idx="6045">
                  <c:v>37685</c:v>
                </c:pt>
                <c:pt idx="6046">
                  <c:v>37686</c:v>
                </c:pt>
                <c:pt idx="6047">
                  <c:v>37687</c:v>
                </c:pt>
                <c:pt idx="6048">
                  <c:v>37690</c:v>
                </c:pt>
                <c:pt idx="6049">
                  <c:v>37691</c:v>
                </c:pt>
                <c:pt idx="6050">
                  <c:v>37692</c:v>
                </c:pt>
                <c:pt idx="6051">
                  <c:v>37693</c:v>
                </c:pt>
                <c:pt idx="6052">
                  <c:v>37694</c:v>
                </c:pt>
                <c:pt idx="6053">
                  <c:v>37697</c:v>
                </c:pt>
                <c:pt idx="6054">
                  <c:v>37698</c:v>
                </c:pt>
                <c:pt idx="6055">
                  <c:v>37699</c:v>
                </c:pt>
                <c:pt idx="6056">
                  <c:v>37700</c:v>
                </c:pt>
                <c:pt idx="6057">
                  <c:v>37701</c:v>
                </c:pt>
                <c:pt idx="6058">
                  <c:v>37704</c:v>
                </c:pt>
                <c:pt idx="6059">
                  <c:v>37705</c:v>
                </c:pt>
                <c:pt idx="6060">
                  <c:v>37706</c:v>
                </c:pt>
                <c:pt idx="6061">
                  <c:v>37707</c:v>
                </c:pt>
                <c:pt idx="6062">
                  <c:v>37708</c:v>
                </c:pt>
                <c:pt idx="6063">
                  <c:v>37711</c:v>
                </c:pt>
                <c:pt idx="6064">
                  <c:v>37712</c:v>
                </c:pt>
                <c:pt idx="6065">
                  <c:v>37713</c:v>
                </c:pt>
                <c:pt idx="6066">
                  <c:v>37714</c:v>
                </c:pt>
                <c:pt idx="6067">
                  <c:v>37715</c:v>
                </c:pt>
                <c:pt idx="6068">
                  <c:v>37718</c:v>
                </c:pt>
                <c:pt idx="6069">
                  <c:v>37719</c:v>
                </c:pt>
                <c:pt idx="6070">
                  <c:v>37720</c:v>
                </c:pt>
                <c:pt idx="6071">
                  <c:v>37721</c:v>
                </c:pt>
                <c:pt idx="6072">
                  <c:v>37722</c:v>
                </c:pt>
                <c:pt idx="6073">
                  <c:v>37725</c:v>
                </c:pt>
                <c:pt idx="6074">
                  <c:v>37726</c:v>
                </c:pt>
                <c:pt idx="6075">
                  <c:v>37727</c:v>
                </c:pt>
                <c:pt idx="6076">
                  <c:v>37728</c:v>
                </c:pt>
                <c:pt idx="6077">
                  <c:v>37729</c:v>
                </c:pt>
                <c:pt idx="6078">
                  <c:v>37732</c:v>
                </c:pt>
                <c:pt idx="6079">
                  <c:v>37733</c:v>
                </c:pt>
                <c:pt idx="6080">
                  <c:v>37734</c:v>
                </c:pt>
                <c:pt idx="6081">
                  <c:v>37735</c:v>
                </c:pt>
                <c:pt idx="6082">
                  <c:v>37736</c:v>
                </c:pt>
                <c:pt idx="6083">
                  <c:v>37739</c:v>
                </c:pt>
                <c:pt idx="6084">
                  <c:v>37740</c:v>
                </c:pt>
                <c:pt idx="6085">
                  <c:v>37741</c:v>
                </c:pt>
                <c:pt idx="6086">
                  <c:v>37742</c:v>
                </c:pt>
                <c:pt idx="6087">
                  <c:v>37743</c:v>
                </c:pt>
                <c:pt idx="6088">
                  <c:v>37746</c:v>
                </c:pt>
                <c:pt idx="6089">
                  <c:v>37747</c:v>
                </c:pt>
                <c:pt idx="6090">
                  <c:v>37748</c:v>
                </c:pt>
                <c:pt idx="6091">
                  <c:v>37749</c:v>
                </c:pt>
                <c:pt idx="6092">
                  <c:v>37750</c:v>
                </c:pt>
                <c:pt idx="6093">
                  <c:v>37753</c:v>
                </c:pt>
                <c:pt idx="6094">
                  <c:v>37754</c:v>
                </c:pt>
                <c:pt idx="6095">
                  <c:v>37755</c:v>
                </c:pt>
                <c:pt idx="6096">
                  <c:v>37756</c:v>
                </c:pt>
                <c:pt idx="6097">
                  <c:v>37757</c:v>
                </c:pt>
                <c:pt idx="6098">
                  <c:v>37760</c:v>
                </c:pt>
                <c:pt idx="6099">
                  <c:v>37761</c:v>
                </c:pt>
                <c:pt idx="6100">
                  <c:v>37762</c:v>
                </c:pt>
                <c:pt idx="6101">
                  <c:v>37763</c:v>
                </c:pt>
                <c:pt idx="6102">
                  <c:v>37764</c:v>
                </c:pt>
                <c:pt idx="6103">
                  <c:v>37767</c:v>
                </c:pt>
                <c:pt idx="6104">
                  <c:v>37768</c:v>
                </c:pt>
                <c:pt idx="6105">
                  <c:v>37769</c:v>
                </c:pt>
                <c:pt idx="6106">
                  <c:v>37770</c:v>
                </c:pt>
                <c:pt idx="6107">
                  <c:v>37771</c:v>
                </c:pt>
                <c:pt idx="6108">
                  <c:v>37774</c:v>
                </c:pt>
                <c:pt idx="6109">
                  <c:v>37775</c:v>
                </c:pt>
                <c:pt idx="6110">
                  <c:v>37776</c:v>
                </c:pt>
                <c:pt idx="6111">
                  <c:v>37777</c:v>
                </c:pt>
                <c:pt idx="6112">
                  <c:v>37778</c:v>
                </c:pt>
                <c:pt idx="6113">
                  <c:v>37781</c:v>
                </c:pt>
                <c:pt idx="6114">
                  <c:v>37782</c:v>
                </c:pt>
                <c:pt idx="6115">
                  <c:v>37783</c:v>
                </c:pt>
                <c:pt idx="6116">
                  <c:v>37784</c:v>
                </c:pt>
                <c:pt idx="6117">
                  <c:v>37785</c:v>
                </c:pt>
                <c:pt idx="6118">
                  <c:v>37788</c:v>
                </c:pt>
                <c:pt idx="6119">
                  <c:v>37789</c:v>
                </c:pt>
                <c:pt idx="6120">
                  <c:v>37790</c:v>
                </c:pt>
                <c:pt idx="6121">
                  <c:v>37791</c:v>
                </c:pt>
                <c:pt idx="6122">
                  <c:v>37792</c:v>
                </c:pt>
                <c:pt idx="6123">
                  <c:v>37795</c:v>
                </c:pt>
                <c:pt idx="6124">
                  <c:v>37796</c:v>
                </c:pt>
                <c:pt idx="6125">
                  <c:v>37797</c:v>
                </c:pt>
                <c:pt idx="6126">
                  <c:v>37798</c:v>
                </c:pt>
                <c:pt idx="6127">
                  <c:v>37799</c:v>
                </c:pt>
                <c:pt idx="6128">
                  <c:v>37802</c:v>
                </c:pt>
                <c:pt idx="6129">
                  <c:v>37803</c:v>
                </c:pt>
                <c:pt idx="6130">
                  <c:v>37804</c:v>
                </c:pt>
                <c:pt idx="6131">
                  <c:v>37805</c:v>
                </c:pt>
                <c:pt idx="6132">
                  <c:v>37806</c:v>
                </c:pt>
                <c:pt idx="6133">
                  <c:v>37809</c:v>
                </c:pt>
                <c:pt idx="6134">
                  <c:v>37810</c:v>
                </c:pt>
                <c:pt idx="6135">
                  <c:v>37811</c:v>
                </c:pt>
                <c:pt idx="6136">
                  <c:v>37812</c:v>
                </c:pt>
                <c:pt idx="6137">
                  <c:v>37813</c:v>
                </c:pt>
                <c:pt idx="6138">
                  <c:v>37816</c:v>
                </c:pt>
                <c:pt idx="6139">
                  <c:v>37817</c:v>
                </c:pt>
                <c:pt idx="6140">
                  <c:v>37818</c:v>
                </c:pt>
                <c:pt idx="6141">
                  <c:v>37819</c:v>
                </c:pt>
                <c:pt idx="6142">
                  <c:v>37820</c:v>
                </c:pt>
                <c:pt idx="6143">
                  <c:v>37823</c:v>
                </c:pt>
                <c:pt idx="6144">
                  <c:v>37824</c:v>
                </c:pt>
                <c:pt idx="6145">
                  <c:v>37825</c:v>
                </c:pt>
                <c:pt idx="6146">
                  <c:v>37826</c:v>
                </c:pt>
                <c:pt idx="6147">
                  <c:v>37827</c:v>
                </c:pt>
                <c:pt idx="6148">
                  <c:v>37830</c:v>
                </c:pt>
                <c:pt idx="6149">
                  <c:v>37831</c:v>
                </c:pt>
                <c:pt idx="6150">
                  <c:v>37832</c:v>
                </c:pt>
                <c:pt idx="6151">
                  <c:v>37833</c:v>
                </c:pt>
                <c:pt idx="6152">
                  <c:v>37834</c:v>
                </c:pt>
                <c:pt idx="6153">
                  <c:v>37837</c:v>
                </c:pt>
                <c:pt idx="6154">
                  <c:v>37838</c:v>
                </c:pt>
                <c:pt idx="6155">
                  <c:v>37839</c:v>
                </c:pt>
                <c:pt idx="6156">
                  <c:v>37840</c:v>
                </c:pt>
                <c:pt idx="6157">
                  <c:v>37841</c:v>
                </c:pt>
                <c:pt idx="6158">
                  <c:v>37844</c:v>
                </c:pt>
                <c:pt idx="6159">
                  <c:v>37845</c:v>
                </c:pt>
                <c:pt idx="6160">
                  <c:v>37846</c:v>
                </c:pt>
                <c:pt idx="6161">
                  <c:v>37847</c:v>
                </c:pt>
                <c:pt idx="6162">
                  <c:v>37848</c:v>
                </c:pt>
                <c:pt idx="6163">
                  <c:v>37851</c:v>
                </c:pt>
                <c:pt idx="6164">
                  <c:v>37852</c:v>
                </c:pt>
                <c:pt idx="6165">
                  <c:v>37853</c:v>
                </c:pt>
                <c:pt idx="6166">
                  <c:v>37854</c:v>
                </c:pt>
                <c:pt idx="6167">
                  <c:v>37855</c:v>
                </c:pt>
                <c:pt idx="6168">
                  <c:v>37858</c:v>
                </c:pt>
                <c:pt idx="6169">
                  <c:v>37859</c:v>
                </c:pt>
                <c:pt idx="6170">
                  <c:v>37860</c:v>
                </c:pt>
                <c:pt idx="6171">
                  <c:v>37861</c:v>
                </c:pt>
                <c:pt idx="6172">
                  <c:v>37862</c:v>
                </c:pt>
                <c:pt idx="6173">
                  <c:v>37865</c:v>
                </c:pt>
                <c:pt idx="6174">
                  <c:v>37866</c:v>
                </c:pt>
                <c:pt idx="6175">
                  <c:v>37867</c:v>
                </c:pt>
                <c:pt idx="6176">
                  <c:v>37868</c:v>
                </c:pt>
                <c:pt idx="6177">
                  <c:v>37869</c:v>
                </c:pt>
                <c:pt idx="6178">
                  <c:v>37872</c:v>
                </c:pt>
                <c:pt idx="6179">
                  <c:v>37873</c:v>
                </c:pt>
                <c:pt idx="6180">
                  <c:v>37874</c:v>
                </c:pt>
                <c:pt idx="6181">
                  <c:v>37875</c:v>
                </c:pt>
                <c:pt idx="6182">
                  <c:v>37876</c:v>
                </c:pt>
                <c:pt idx="6183">
                  <c:v>37879</c:v>
                </c:pt>
                <c:pt idx="6184">
                  <c:v>37880</c:v>
                </c:pt>
                <c:pt idx="6185">
                  <c:v>37881</c:v>
                </c:pt>
                <c:pt idx="6186">
                  <c:v>37882</c:v>
                </c:pt>
                <c:pt idx="6187">
                  <c:v>37883</c:v>
                </c:pt>
                <c:pt idx="6188">
                  <c:v>37886</c:v>
                </c:pt>
                <c:pt idx="6189">
                  <c:v>37887</c:v>
                </c:pt>
                <c:pt idx="6190">
                  <c:v>37888</c:v>
                </c:pt>
                <c:pt idx="6191">
                  <c:v>37889</c:v>
                </c:pt>
                <c:pt idx="6192">
                  <c:v>37890</c:v>
                </c:pt>
                <c:pt idx="6193">
                  <c:v>37893</c:v>
                </c:pt>
                <c:pt idx="6194">
                  <c:v>37894</c:v>
                </c:pt>
                <c:pt idx="6195">
                  <c:v>37895</c:v>
                </c:pt>
                <c:pt idx="6196">
                  <c:v>37896</c:v>
                </c:pt>
                <c:pt idx="6197">
                  <c:v>37897</c:v>
                </c:pt>
                <c:pt idx="6198">
                  <c:v>37900</c:v>
                </c:pt>
                <c:pt idx="6199">
                  <c:v>37901</c:v>
                </c:pt>
                <c:pt idx="6200">
                  <c:v>37902</c:v>
                </c:pt>
                <c:pt idx="6201">
                  <c:v>37903</c:v>
                </c:pt>
                <c:pt idx="6202">
                  <c:v>37904</c:v>
                </c:pt>
                <c:pt idx="6203">
                  <c:v>37907</c:v>
                </c:pt>
                <c:pt idx="6204">
                  <c:v>37908</c:v>
                </c:pt>
                <c:pt idx="6205">
                  <c:v>37909</c:v>
                </c:pt>
                <c:pt idx="6206">
                  <c:v>37910</c:v>
                </c:pt>
                <c:pt idx="6207">
                  <c:v>37911</c:v>
                </c:pt>
                <c:pt idx="6208">
                  <c:v>37914</c:v>
                </c:pt>
                <c:pt idx="6209">
                  <c:v>37915</c:v>
                </c:pt>
                <c:pt idx="6210">
                  <c:v>37916</c:v>
                </c:pt>
                <c:pt idx="6211">
                  <c:v>37917</c:v>
                </c:pt>
                <c:pt idx="6212">
                  <c:v>37918</c:v>
                </c:pt>
                <c:pt idx="6213">
                  <c:v>37921</c:v>
                </c:pt>
                <c:pt idx="6214">
                  <c:v>37922</c:v>
                </c:pt>
                <c:pt idx="6215">
                  <c:v>37923</c:v>
                </c:pt>
                <c:pt idx="6216">
                  <c:v>37924</c:v>
                </c:pt>
                <c:pt idx="6217">
                  <c:v>37925</c:v>
                </c:pt>
                <c:pt idx="6218">
                  <c:v>37928</c:v>
                </c:pt>
                <c:pt idx="6219">
                  <c:v>37929</c:v>
                </c:pt>
                <c:pt idx="6220">
                  <c:v>37930</c:v>
                </c:pt>
                <c:pt idx="6221">
                  <c:v>37931</c:v>
                </c:pt>
                <c:pt idx="6222">
                  <c:v>37932</c:v>
                </c:pt>
                <c:pt idx="6223">
                  <c:v>37935</c:v>
                </c:pt>
                <c:pt idx="6224">
                  <c:v>37936</c:v>
                </c:pt>
                <c:pt idx="6225">
                  <c:v>37937</c:v>
                </c:pt>
                <c:pt idx="6226">
                  <c:v>37938</c:v>
                </c:pt>
                <c:pt idx="6227">
                  <c:v>37939</c:v>
                </c:pt>
                <c:pt idx="6228">
                  <c:v>37942</c:v>
                </c:pt>
                <c:pt idx="6229">
                  <c:v>37943</c:v>
                </c:pt>
                <c:pt idx="6230">
                  <c:v>37944</c:v>
                </c:pt>
                <c:pt idx="6231">
                  <c:v>37945</c:v>
                </c:pt>
                <c:pt idx="6232">
                  <c:v>37946</c:v>
                </c:pt>
                <c:pt idx="6233">
                  <c:v>37949</c:v>
                </c:pt>
                <c:pt idx="6234">
                  <c:v>37950</c:v>
                </c:pt>
                <c:pt idx="6235">
                  <c:v>37951</c:v>
                </c:pt>
                <c:pt idx="6236">
                  <c:v>37952</c:v>
                </c:pt>
                <c:pt idx="6237">
                  <c:v>37953</c:v>
                </c:pt>
                <c:pt idx="6238">
                  <c:v>37956</c:v>
                </c:pt>
                <c:pt idx="6239">
                  <c:v>37957</c:v>
                </c:pt>
                <c:pt idx="6240">
                  <c:v>37958</c:v>
                </c:pt>
                <c:pt idx="6241">
                  <c:v>37959</c:v>
                </c:pt>
                <c:pt idx="6242">
                  <c:v>37960</c:v>
                </c:pt>
                <c:pt idx="6243">
                  <c:v>37963</c:v>
                </c:pt>
                <c:pt idx="6244">
                  <c:v>37964</c:v>
                </c:pt>
                <c:pt idx="6245">
                  <c:v>37965</c:v>
                </c:pt>
                <c:pt idx="6246">
                  <c:v>37966</c:v>
                </c:pt>
                <c:pt idx="6247">
                  <c:v>37967</c:v>
                </c:pt>
                <c:pt idx="6248">
                  <c:v>37970</c:v>
                </c:pt>
                <c:pt idx="6249">
                  <c:v>37971</c:v>
                </c:pt>
                <c:pt idx="6250">
                  <c:v>37972</c:v>
                </c:pt>
                <c:pt idx="6251">
                  <c:v>37973</c:v>
                </c:pt>
                <c:pt idx="6252">
                  <c:v>37974</c:v>
                </c:pt>
                <c:pt idx="6253">
                  <c:v>37977</c:v>
                </c:pt>
                <c:pt idx="6254">
                  <c:v>37978</c:v>
                </c:pt>
                <c:pt idx="6255">
                  <c:v>37979</c:v>
                </c:pt>
                <c:pt idx="6256">
                  <c:v>37980</c:v>
                </c:pt>
                <c:pt idx="6257">
                  <c:v>37981</c:v>
                </c:pt>
                <c:pt idx="6258">
                  <c:v>37984</c:v>
                </c:pt>
                <c:pt idx="6259">
                  <c:v>37985</c:v>
                </c:pt>
                <c:pt idx="6260">
                  <c:v>37986</c:v>
                </c:pt>
                <c:pt idx="6261">
                  <c:v>37987</c:v>
                </c:pt>
                <c:pt idx="6262">
                  <c:v>37988</c:v>
                </c:pt>
                <c:pt idx="6263">
                  <c:v>37991</c:v>
                </c:pt>
                <c:pt idx="6264">
                  <c:v>37992</c:v>
                </c:pt>
                <c:pt idx="6265">
                  <c:v>37993</c:v>
                </c:pt>
                <c:pt idx="6266">
                  <c:v>37994</c:v>
                </c:pt>
                <c:pt idx="6267">
                  <c:v>37995</c:v>
                </c:pt>
                <c:pt idx="6268">
                  <c:v>37998</c:v>
                </c:pt>
                <c:pt idx="6269">
                  <c:v>37999</c:v>
                </c:pt>
                <c:pt idx="6270">
                  <c:v>38000</c:v>
                </c:pt>
                <c:pt idx="6271">
                  <c:v>38001</c:v>
                </c:pt>
                <c:pt idx="6272">
                  <c:v>38002</c:v>
                </c:pt>
                <c:pt idx="6273">
                  <c:v>38005</c:v>
                </c:pt>
                <c:pt idx="6274">
                  <c:v>38006</c:v>
                </c:pt>
                <c:pt idx="6275">
                  <c:v>38007</c:v>
                </c:pt>
                <c:pt idx="6276">
                  <c:v>38008</c:v>
                </c:pt>
                <c:pt idx="6277">
                  <c:v>38009</c:v>
                </c:pt>
                <c:pt idx="6278">
                  <c:v>38012</c:v>
                </c:pt>
                <c:pt idx="6279">
                  <c:v>38013</c:v>
                </c:pt>
                <c:pt idx="6280">
                  <c:v>38014</c:v>
                </c:pt>
                <c:pt idx="6281">
                  <c:v>38015</c:v>
                </c:pt>
                <c:pt idx="6282">
                  <c:v>38016</c:v>
                </c:pt>
                <c:pt idx="6283">
                  <c:v>38019</c:v>
                </c:pt>
                <c:pt idx="6284">
                  <c:v>38020</c:v>
                </c:pt>
                <c:pt idx="6285">
                  <c:v>38021</c:v>
                </c:pt>
                <c:pt idx="6286">
                  <c:v>38022</c:v>
                </c:pt>
                <c:pt idx="6287">
                  <c:v>38023</c:v>
                </c:pt>
                <c:pt idx="6288">
                  <c:v>38026</c:v>
                </c:pt>
                <c:pt idx="6289">
                  <c:v>38027</c:v>
                </c:pt>
                <c:pt idx="6290">
                  <c:v>38028</c:v>
                </c:pt>
                <c:pt idx="6291">
                  <c:v>38029</c:v>
                </c:pt>
                <c:pt idx="6292">
                  <c:v>38030</c:v>
                </c:pt>
                <c:pt idx="6293">
                  <c:v>38033</c:v>
                </c:pt>
                <c:pt idx="6294">
                  <c:v>38034</c:v>
                </c:pt>
                <c:pt idx="6295">
                  <c:v>38035</c:v>
                </c:pt>
                <c:pt idx="6296">
                  <c:v>38036</c:v>
                </c:pt>
                <c:pt idx="6297">
                  <c:v>38037</c:v>
                </c:pt>
                <c:pt idx="6298">
                  <c:v>38040</c:v>
                </c:pt>
                <c:pt idx="6299">
                  <c:v>38041</c:v>
                </c:pt>
                <c:pt idx="6300">
                  <c:v>38042</c:v>
                </c:pt>
                <c:pt idx="6301">
                  <c:v>38043</c:v>
                </c:pt>
                <c:pt idx="6302">
                  <c:v>38044</c:v>
                </c:pt>
                <c:pt idx="6303">
                  <c:v>38047</c:v>
                </c:pt>
                <c:pt idx="6304">
                  <c:v>38048</c:v>
                </c:pt>
                <c:pt idx="6305">
                  <c:v>38049</c:v>
                </c:pt>
                <c:pt idx="6306">
                  <c:v>38050</c:v>
                </c:pt>
                <c:pt idx="6307">
                  <c:v>38051</c:v>
                </c:pt>
                <c:pt idx="6308">
                  <c:v>38054</c:v>
                </c:pt>
                <c:pt idx="6309">
                  <c:v>38055</c:v>
                </c:pt>
                <c:pt idx="6310">
                  <c:v>38056</c:v>
                </c:pt>
                <c:pt idx="6311">
                  <c:v>38057</c:v>
                </c:pt>
                <c:pt idx="6312">
                  <c:v>38058</c:v>
                </c:pt>
                <c:pt idx="6313">
                  <c:v>38061</c:v>
                </c:pt>
                <c:pt idx="6314">
                  <c:v>38062</c:v>
                </c:pt>
                <c:pt idx="6315">
                  <c:v>38063</c:v>
                </c:pt>
                <c:pt idx="6316">
                  <c:v>38064</c:v>
                </c:pt>
                <c:pt idx="6317">
                  <c:v>38065</c:v>
                </c:pt>
                <c:pt idx="6318">
                  <c:v>38068</c:v>
                </c:pt>
                <c:pt idx="6319">
                  <c:v>38069</c:v>
                </c:pt>
                <c:pt idx="6320">
                  <c:v>38070</c:v>
                </c:pt>
                <c:pt idx="6321">
                  <c:v>38071</c:v>
                </c:pt>
                <c:pt idx="6322">
                  <c:v>38072</c:v>
                </c:pt>
                <c:pt idx="6323">
                  <c:v>38075</c:v>
                </c:pt>
                <c:pt idx="6324">
                  <c:v>38076</c:v>
                </c:pt>
                <c:pt idx="6325">
                  <c:v>38077</c:v>
                </c:pt>
                <c:pt idx="6326">
                  <c:v>38078</c:v>
                </c:pt>
                <c:pt idx="6327">
                  <c:v>38079</c:v>
                </c:pt>
                <c:pt idx="6328">
                  <c:v>38082</c:v>
                </c:pt>
                <c:pt idx="6329">
                  <c:v>38083</c:v>
                </c:pt>
                <c:pt idx="6330">
                  <c:v>38084</c:v>
                </c:pt>
                <c:pt idx="6331">
                  <c:v>38085</c:v>
                </c:pt>
                <c:pt idx="6332">
                  <c:v>38086</c:v>
                </c:pt>
                <c:pt idx="6333">
                  <c:v>38089</c:v>
                </c:pt>
                <c:pt idx="6334">
                  <c:v>38090</c:v>
                </c:pt>
                <c:pt idx="6335">
                  <c:v>38091</c:v>
                </c:pt>
                <c:pt idx="6336">
                  <c:v>38092</c:v>
                </c:pt>
                <c:pt idx="6337">
                  <c:v>38093</c:v>
                </c:pt>
                <c:pt idx="6338">
                  <c:v>38096</c:v>
                </c:pt>
                <c:pt idx="6339">
                  <c:v>38097</c:v>
                </c:pt>
                <c:pt idx="6340">
                  <c:v>38098</c:v>
                </c:pt>
                <c:pt idx="6341">
                  <c:v>38099</c:v>
                </c:pt>
                <c:pt idx="6342">
                  <c:v>38100</c:v>
                </c:pt>
                <c:pt idx="6343">
                  <c:v>38103</c:v>
                </c:pt>
                <c:pt idx="6344">
                  <c:v>38104</c:v>
                </c:pt>
                <c:pt idx="6345">
                  <c:v>38105</c:v>
                </c:pt>
                <c:pt idx="6346">
                  <c:v>38106</c:v>
                </c:pt>
                <c:pt idx="6347">
                  <c:v>38107</c:v>
                </c:pt>
                <c:pt idx="6348">
                  <c:v>38110</c:v>
                </c:pt>
                <c:pt idx="6349">
                  <c:v>38111</c:v>
                </c:pt>
                <c:pt idx="6350">
                  <c:v>38112</c:v>
                </c:pt>
                <c:pt idx="6351">
                  <c:v>38113</c:v>
                </c:pt>
                <c:pt idx="6352">
                  <c:v>38114</c:v>
                </c:pt>
                <c:pt idx="6353">
                  <c:v>38117</c:v>
                </c:pt>
                <c:pt idx="6354">
                  <c:v>38118</c:v>
                </c:pt>
                <c:pt idx="6355">
                  <c:v>38119</c:v>
                </c:pt>
                <c:pt idx="6356">
                  <c:v>38120</c:v>
                </c:pt>
                <c:pt idx="6357">
                  <c:v>38121</c:v>
                </c:pt>
                <c:pt idx="6358">
                  <c:v>38124</c:v>
                </c:pt>
                <c:pt idx="6359">
                  <c:v>38125</c:v>
                </c:pt>
                <c:pt idx="6360">
                  <c:v>38126</c:v>
                </c:pt>
                <c:pt idx="6361">
                  <c:v>38127</c:v>
                </c:pt>
                <c:pt idx="6362">
                  <c:v>38128</c:v>
                </c:pt>
                <c:pt idx="6363">
                  <c:v>38131</c:v>
                </c:pt>
                <c:pt idx="6364">
                  <c:v>38132</c:v>
                </c:pt>
                <c:pt idx="6365">
                  <c:v>38133</c:v>
                </c:pt>
                <c:pt idx="6366">
                  <c:v>38134</c:v>
                </c:pt>
                <c:pt idx="6367">
                  <c:v>38135</c:v>
                </c:pt>
                <c:pt idx="6368">
                  <c:v>38138</c:v>
                </c:pt>
                <c:pt idx="6369">
                  <c:v>38139</c:v>
                </c:pt>
                <c:pt idx="6370">
                  <c:v>38140</c:v>
                </c:pt>
                <c:pt idx="6371">
                  <c:v>38141</c:v>
                </c:pt>
                <c:pt idx="6372">
                  <c:v>38142</c:v>
                </c:pt>
                <c:pt idx="6373">
                  <c:v>38145</c:v>
                </c:pt>
                <c:pt idx="6374">
                  <c:v>38146</c:v>
                </c:pt>
                <c:pt idx="6375">
                  <c:v>38147</c:v>
                </c:pt>
                <c:pt idx="6376">
                  <c:v>38148</c:v>
                </c:pt>
                <c:pt idx="6377">
                  <c:v>38149</c:v>
                </c:pt>
                <c:pt idx="6378">
                  <c:v>38152</c:v>
                </c:pt>
                <c:pt idx="6379">
                  <c:v>38153</c:v>
                </c:pt>
                <c:pt idx="6380">
                  <c:v>38154</c:v>
                </c:pt>
                <c:pt idx="6381">
                  <c:v>38155</c:v>
                </c:pt>
                <c:pt idx="6382">
                  <c:v>38156</c:v>
                </c:pt>
                <c:pt idx="6383">
                  <c:v>38159</c:v>
                </c:pt>
                <c:pt idx="6384">
                  <c:v>38160</c:v>
                </c:pt>
                <c:pt idx="6385">
                  <c:v>38161</c:v>
                </c:pt>
                <c:pt idx="6386">
                  <c:v>38162</c:v>
                </c:pt>
                <c:pt idx="6387">
                  <c:v>38163</c:v>
                </c:pt>
                <c:pt idx="6388">
                  <c:v>38166</c:v>
                </c:pt>
                <c:pt idx="6389">
                  <c:v>38167</c:v>
                </c:pt>
                <c:pt idx="6390">
                  <c:v>38168</c:v>
                </c:pt>
                <c:pt idx="6391">
                  <c:v>38169</c:v>
                </c:pt>
                <c:pt idx="6392">
                  <c:v>38170</c:v>
                </c:pt>
                <c:pt idx="6393">
                  <c:v>38173</c:v>
                </c:pt>
                <c:pt idx="6394">
                  <c:v>38174</c:v>
                </c:pt>
                <c:pt idx="6395">
                  <c:v>38175</c:v>
                </c:pt>
                <c:pt idx="6396">
                  <c:v>38176</c:v>
                </c:pt>
                <c:pt idx="6397">
                  <c:v>38177</c:v>
                </c:pt>
                <c:pt idx="6398">
                  <c:v>38180</c:v>
                </c:pt>
                <c:pt idx="6399">
                  <c:v>38181</c:v>
                </c:pt>
                <c:pt idx="6400">
                  <c:v>38182</c:v>
                </c:pt>
                <c:pt idx="6401">
                  <c:v>38183</c:v>
                </c:pt>
                <c:pt idx="6402">
                  <c:v>38184</c:v>
                </c:pt>
                <c:pt idx="6403">
                  <c:v>38187</c:v>
                </c:pt>
                <c:pt idx="6404">
                  <c:v>38188</c:v>
                </c:pt>
                <c:pt idx="6405">
                  <c:v>38189</c:v>
                </c:pt>
                <c:pt idx="6406">
                  <c:v>38190</c:v>
                </c:pt>
                <c:pt idx="6407">
                  <c:v>38191</c:v>
                </c:pt>
                <c:pt idx="6408">
                  <c:v>38194</c:v>
                </c:pt>
                <c:pt idx="6409">
                  <c:v>38195</c:v>
                </c:pt>
                <c:pt idx="6410">
                  <c:v>38196</c:v>
                </c:pt>
                <c:pt idx="6411">
                  <c:v>38197</c:v>
                </c:pt>
                <c:pt idx="6412">
                  <c:v>38198</c:v>
                </c:pt>
                <c:pt idx="6413">
                  <c:v>38201</c:v>
                </c:pt>
                <c:pt idx="6414">
                  <c:v>38202</c:v>
                </c:pt>
                <c:pt idx="6415">
                  <c:v>38203</c:v>
                </c:pt>
                <c:pt idx="6416">
                  <c:v>38204</c:v>
                </c:pt>
                <c:pt idx="6417">
                  <c:v>38205</c:v>
                </c:pt>
                <c:pt idx="6418">
                  <c:v>38208</c:v>
                </c:pt>
                <c:pt idx="6419">
                  <c:v>38209</c:v>
                </c:pt>
                <c:pt idx="6420">
                  <c:v>38210</c:v>
                </c:pt>
                <c:pt idx="6421">
                  <c:v>38211</c:v>
                </c:pt>
                <c:pt idx="6422">
                  <c:v>38212</c:v>
                </c:pt>
                <c:pt idx="6423">
                  <c:v>38215</c:v>
                </c:pt>
                <c:pt idx="6424">
                  <c:v>38216</c:v>
                </c:pt>
                <c:pt idx="6425">
                  <c:v>38217</c:v>
                </c:pt>
                <c:pt idx="6426">
                  <c:v>38218</c:v>
                </c:pt>
                <c:pt idx="6427">
                  <c:v>38219</c:v>
                </c:pt>
                <c:pt idx="6428">
                  <c:v>38222</c:v>
                </c:pt>
                <c:pt idx="6429">
                  <c:v>38223</c:v>
                </c:pt>
                <c:pt idx="6430">
                  <c:v>38224</c:v>
                </c:pt>
                <c:pt idx="6431">
                  <c:v>38225</c:v>
                </c:pt>
                <c:pt idx="6432">
                  <c:v>38226</c:v>
                </c:pt>
                <c:pt idx="6433">
                  <c:v>38229</c:v>
                </c:pt>
                <c:pt idx="6434">
                  <c:v>38230</c:v>
                </c:pt>
                <c:pt idx="6435">
                  <c:v>38231</c:v>
                </c:pt>
                <c:pt idx="6436">
                  <c:v>38232</c:v>
                </c:pt>
                <c:pt idx="6437">
                  <c:v>38233</c:v>
                </c:pt>
                <c:pt idx="6438">
                  <c:v>38236</c:v>
                </c:pt>
                <c:pt idx="6439">
                  <c:v>38237</c:v>
                </c:pt>
                <c:pt idx="6440">
                  <c:v>38238</c:v>
                </c:pt>
                <c:pt idx="6441">
                  <c:v>38239</c:v>
                </c:pt>
                <c:pt idx="6442">
                  <c:v>38240</c:v>
                </c:pt>
                <c:pt idx="6443">
                  <c:v>38243</c:v>
                </c:pt>
                <c:pt idx="6444">
                  <c:v>38244</c:v>
                </c:pt>
                <c:pt idx="6445">
                  <c:v>38245</c:v>
                </c:pt>
                <c:pt idx="6446">
                  <c:v>38246</c:v>
                </c:pt>
                <c:pt idx="6447">
                  <c:v>38247</c:v>
                </c:pt>
                <c:pt idx="6448">
                  <c:v>38250</c:v>
                </c:pt>
                <c:pt idx="6449">
                  <c:v>38251</c:v>
                </c:pt>
                <c:pt idx="6450">
                  <c:v>38252</c:v>
                </c:pt>
                <c:pt idx="6451">
                  <c:v>38253</c:v>
                </c:pt>
                <c:pt idx="6452">
                  <c:v>38254</c:v>
                </c:pt>
                <c:pt idx="6453">
                  <c:v>38257</c:v>
                </c:pt>
                <c:pt idx="6454">
                  <c:v>38258</c:v>
                </c:pt>
                <c:pt idx="6455">
                  <c:v>38259</c:v>
                </c:pt>
                <c:pt idx="6456">
                  <c:v>38260</c:v>
                </c:pt>
                <c:pt idx="6457">
                  <c:v>38261</c:v>
                </c:pt>
                <c:pt idx="6458">
                  <c:v>38264</c:v>
                </c:pt>
                <c:pt idx="6459">
                  <c:v>38265</c:v>
                </c:pt>
                <c:pt idx="6460">
                  <c:v>38266</c:v>
                </c:pt>
                <c:pt idx="6461">
                  <c:v>38267</c:v>
                </c:pt>
                <c:pt idx="6462">
                  <c:v>38268</c:v>
                </c:pt>
                <c:pt idx="6463">
                  <c:v>38271</c:v>
                </c:pt>
                <c:pt idx="6464">
                  <c:v>38272</c:v>
                </c:pt>
                <c:pt idx="6465">
                  <c:v>38273</c:v>
                </c:pt>
                <c:pt idx="6466">
                  <c:v>38274</c:v>
                </c:pt>
                <c:pt idx="6467">
                  <c:v>38275</c:v>
                </c:pt>
                <c:pt idx="6468">
                  <c:v>38278</c:v>
                </c:pt>
                <c:pt idx="6469">
                  <c:v>38279</c:v>
                </c:pt>
                <c:pt idx="6470">
                  <c:v>38280</c:v>
                </c:pt>
                <c:pt idx="6471">
                  <c:v>38281</c:v>
                </c:pt>
                <c:pt idx="6472">
                  <c:v>38282</c:v>
                </c:pt>
                <c:pt idx="6473">
                  <c:v>38285</c:v>
                </c:pt>
                <c:pt idx="6474">
                  <c:v>38286</c:v>
                </c:pt>
                <c:pt idx="6475">
                  <c:v>38287</c:v>
                </c:pt>
                <c:pt idx="6476">
                  <c:v>38288</c:v>
                </c:pt>
                <c:pt idx="6477">
                  <c:v>38289</c:v>
                </c:pt>
                <c:pt idx="6478">
                  <c:v>38292</c:v>
                </c:pt>
                <c:pt idx="6479">
                  <c:v>38293</c:v>
                </c:pt>
                <c:pt idx="6480">
                  <c:v>38294</c:v>
                </c:pt>
                <c:pt idx="6481">
                  <c:v>38295</c:v>
                </c:pt>
                <c:pt idx="6482">
                  <c:v>38296</c:v>
                </c:pt>
                <c:pt idx="6483">
                  <c:v>38299</c:v>
                </c:pt>
                <c:pt idx="6484">
                  <c:v>38300</c:v>
                </c:pt>
                <c:pt idx="6485">
                  <c:v>38301</c:v>
                </c:pt>
                <c:pt idx="6486">
                  <c:v>38302</c:v>
                </c:pt>
                <c:pt idx="6487">
                  <c:v>38303</c:v>
                </c:pt>
                <c:pt idx="6488">
                  <c:v>38306</c:v>
                </c:pt>
                <c:pt idx="6489">
                  <c:v>38307</c:v>
                </c:pt>
                <c:pt idx="6490">
                  <c:v>38308</c:v>
                </c:pt>
                <c:pt idx="6491">
                  <c:v>38309</c:v>
                </c:pt>
                <c:pt idx="6492">
                  <c:v>38310</c:v>
                </c:pt>
                <c:pt idx="6493">
                  <c:v>38313</c:v>
                </c:pt>
                <c:pt idx="6494">
                  <c:v>38314</c:v>
                </c:pt>
                <c:pt idx="6495">
                  <c:v>38315</c:v>
                </c:pt>
                <c:pt idx="6496">
                  <c:v>38316</c:v>
                </c:pt>
                <c:pt idx="6497">
                  <c:v>38317</c:v>
                </c:pt>
                <c:pt idx="6498">
                  <c:v>38320</c:v>
                </c:pt>
                <c:pt idx="6499">
                  <c:v>38321</c:v>
                </c:pt>
                <c:pt idx="6500">
                  <c:v>38322</c:v>
                </c:pt>
                <c:pt idx="6501">
                  <c:v>38323</c:v>
                </c:pt>
                <c:pt idx="6502">
                  <c:v>38324</c:v>
                </c:pt>
                <c:pt idx="6503">
                  <c:v>38327</c:v>
                </c:pt>
                <c:pt idx="6504">
                  <c:v>38328</c:v>
                </c:pt>
                <c:pt idx="6505">
                  <c:v>38329</c:v>
                </c:pt>
                <c:pt idx="6506">
                  <c:v>38330</c:v>
                </c:pt>
                <c:pt idx="6507">
                  <c:v>38331</c:v>
                </c:pt>
                <c:pt idx="6508">
                  <c:v>38334</c:v>
                </c:pt>
                <c:pt idx="6509">
                  <c:v>38335</c:v>
                </c:pt>
                <c:pt idx="6510">
                  <c:v>38336</c:v>
                </c:pt>
                <c:pt idx="6511">
                  <c:v>38337</c:v>
                </c:pt>
                <c:pt idx="6512">
                  <c:v>38338</c:v>
                </c:pt>
                <c:pt idx="6513">
                  <c:v>38341</c:v>
                </c:pt>
                <c:pt idx="6514">
                  <c:v>38342</c:v>
                </c:pt>
                <c:pt idx="6515">
                  <c:v>38343</c:v>
                </c:pt>
                <c:pt idx="6516">
                  <c:v>38344</c:v>
                </c:pt>
                <c:pt idx="6517">
                  <c:v>38345</c:v>
                </c:pt>
                <c:pt idx="6518">
                  <c:v>38348</c:v>
                </c:pt>
                <c:pt idx="6519">
                  <c:v>38349</c:v>
                </c:pt>
                <c:pt idx="6520">
                  <c:v>38350</c:v>
                </c:pt>
                <c:pt idx="6521">
                  <c:v>38351</c:v>
                </c:pt>
                <c:pt idx="6522">
                  <c:v>38352</c:v>
                </c:pt>
                <c:pt idx="6523">
                  <c:v>38355</c:v>
                </c:pt>
                <c:pt idx="6524">
                  <c:v>38356</c:v>
                </c:pt>
                <c:pt idx="6525">
                  <c:v>38357</c:v>
                </c:pt>
                <c:pt idx="6526">
                  <c:v>38358</c:v>
                </c:pt>
                <c:pt idx="6527">
                  <c:v>38359</c:v>
                </c:pt>
                <c:pt idx="6528">
                  <c:v>38362</c:v>
                </c:pt>
                <c:pt idx="6529">
                  <c:v>38363</c:v>
                </c:pt>
                <c:pt idx="6530">
                  <c:v>38364</c:v>
                </c:pt>
                <c:pt idx="6531">
                  <c:v>38365</c:v>
                </c:pt>
                <c:pt idx="6532">
                  <c:v>38366</c:v>
                </c:pt>
                <c:pt idx="6533">
                  <c:v>38369</c:v>
                </c:pt>
                <c:pt idx="6534">
                  <c:v>38370</c:v>
                </c:pt>
                <c:pt idx="6535">
                  <c:v>38371</c:v>
                </c:pt>
                <c:pt idx="6536">
                  <c:v>38372</c:v>
                </c:pt>
                <c:pt idx="6537">
                  <c:v>38373</c:v>
                </c:pt>
                <c:pt idx="6538">
                  <c:v>38376</c:v>
                </c:pt>
                <c:pt idx="6539">
                  <c:v>38377</c:v>
                </c:pt>
                <c:pt idx="6540">
                  <c:v>38378</c:v>
                </c:pt>
                <c:pt idx="6541">
                  <c:v>38379</c:v>
                </c:pt>
                <c:pt idx="6542">
                  <c:v>38380</c:v>
                </c:pt>
                <c:pt idx="6543">
                  <c:v>38383</c:v>
                </c:pt>
                <c:pt idx="6544">
                  <c:v>38384</c:v>
                </c:pt>
                <c:pt idx="6545">
                  <c:v>38385</c:v>
                </c:pt>
                <c:pt idx="6546">
                  <c:v>38386</c:v>
                </c:pt>
                <c:pt idx="6547">
                  <c:v>38387</c:v>
                </c:pt>
                <c:pt idx="6548">
                  <c:v>38390</c:v>
                </c:pt>
                <c:pt idx="6549">
                  <c:v>38391</c:v>
                </c:pt>
                <c:pt idx="6550">
                  <c:v>38392</c:v>
                </c:pt>
                <c:pt idx="6551">
                  <c:v>38393</c:v>
                </c:pt>
                <c:pt idx="6552">
                  <c:v>38394</c:v>
                </c:pt>
                <c:pt idx="6553">
                  <c:v>38397</c:v>
                </c:pt>
                <c:pt idx="6554">
                  <c:v>38398</c:v>
                </c:pt>
                <c:pt idx="6555">
                  <c:v>38399</c:v>
                </c:pt>
                <c:pt idx="6556">
                  <c:v>38400</c:v>
                </c:pt>
                <c:pt idx="6557">
                  <c:v>38401</c:v>
                </c:pt>
                <c:pt idx="6558">
                  <c:v>38404</c:v>
                </c:pt>
                <c:pt idx="6559">
                  <c:v>38405</c:v>
                </c:pt>
                <c:pt idx="6560">
                  <c:v>38406</c:v>
                </c:pt>
                <c:pt idx="6561">
                  <c:v>38407</c:v>
                </c:pt>
                <c:pt idx="6562">
                  <c:v>38408</c:v>
                </c:pt>
                <c:pt idx="6563">
                  <c:v>38411</c:v>
                </c:pt>
                <c:pt idx="6564">
                  <c:v>38412</c:v>
                </c:pt>
                <c:pt idx="6565">
                  <c:v>38413</c:v>
                </c:pt>
                <c:pt idx="6566">
                  <c:v>38414</c:v>
                </c:pt>
                <c:pt idx="6567">
                  <c:v>38415</c:v>
                </c:pt>
                <c:pt idx="6568">
                  <c:v>38418</c:v>
                </c:pt>
                <c:pt idx="6569">
                  <c:v>38419</c:v>
                </c:pt>
                <c:pt idx="6570">
                  <c:v>38420</c:v>
                </c:pt>
                <c:pt idx="6571">
                  <c:v>38421</c:v>
                </c:pt>
                <c:pt idx="6572">
                  <c:v>38422</c:v>
                </c:pt>
                <c:pt idx="6573">
                  <c:v>38425</c:v>
                </c:pt>
                <c:pt idx="6574">
                  <c:v>38426</c:v>
                </c:pt>
                <c:pt idx="6575">
                  <c:v>38427</c:v>
                </c:pt>
                <c:pt idx="6576">
                  <c:v>38428</c:v>
                </c:pt>
                <c:pt idx="6577">
                  <c:v>38429</c:v>
                </c:pt>
                <c:pt idx="6578">
                  <c:v>38432</c:v>
                </c:pt>
                <c:pt idx="6579">
                  <c:v>38433</c:v>
                </c:pt>
                <c:pt idx="6580">
                  <c:v>38434</c:v>
                </c:pt>
                <c:pt idx="6581">
                  <c:v>38435</c:v>
                </c:pt>
                <c:pt idx="6582">
                  <c:v>38436</c:v>
                </c:pt>
                <c:pt idx="6583">
                  <c:v>38439</c:v>
                </c:pt>
                <c:pt idx="6584">
                  <c:v>38440</c:v>
                </c:pt>
                <c:pt idx="6585">
                  <c:v>38441</c:v>
                </c:pt>
                <c:pt idx="6586">
                  <c:v>38442</c:v>
                </c:pt>
                <c:pt idx="6587">
                  <c:v>38443</c:v>
                </c:pt>
                <c:pt idx="6588">
                  <c:v>38446</c:v>
                </c:pt>
                <c:pt idx="6589">
                  <c:v>38447</c:v>
                </c:pt>
                <c:pt idx="6590">
                  <c:v>38448</c:v>
                </c:pt>
                <c:pt idx="6591">
                  <c:v>38449</c:v>
                </c:pt>
                <c:pt idx="6592">
                  <c:v>38450</c:v>
                </c:pt>
                <c:pt idx="6593">
                  <c:v>38453</c:v>
                </c:pt>
                <c:pt idx="6594">
                  <c:v>38454</c:v>
                </c:pt>
                <c:pt idx="6595">
                  <c:v>38455</c:v>
                </c:pt>
                <c:pt idx="6596">
                  <c:v>38456</c:v>
                </c:pt>
                <c:pt idx="6597">
                  <c:v>38457</c:v>
                </c:pt>
                <c:pt idx="6598">
                  <c:v>38460</c:v>
                </c:pt>
                <c:pt idx="6599">
                  <c:v>38461</c:v>
                </c:pt>
                <c:pt idx="6600">
                  <c:v>38462</c:v>
                </c:pt>
                <c:pt idx="6601">
                  <c:v>38463</c:v>
                </c:pt>
                <c:pt idx="6602">
                  <c:v>38464</c:v>
                </c:pt>
                <c:pt idx="6603">
                  <c:v>38467</c:v>
                </c:pt>
                <c:pt idx="6604">
                  <c:v>38468</c:v>
                </c:pt>
                <c:pt idx="6605">
                  <c:v>38469</c:v>
                </c:pt>
                <c:pt idx="6606">
                  <c:v>38470</c:v>
                </c:pt>
                <c:pt idx="6607">
                  <c:v>38471</c:v>
                </c:pt>
                <c:pt idx="6608">
                  <c:v>38474</c:v>
                </c:pt>
                <c:pt idx="6609">
                  <c:v>38475</c:v>
                </c:pt>
                <c:pt idx="6610">
                  <c:v>38476</c:v>
                </c:pt>
                <c:pt idx="6611">
                  <c:v>38477</c:v>
                </c:pt>
                <c:pt idx="6612">
                  <c:v>38478</c:v>
                </c:pt>
                <c:pt idx="6613">
                  <c:v>38481</c:v>
                </c:pt>
                <c:pt idx="6614">
                  <c:v>38482</c:v>
                </c:pt>
                <c:pt idx="6615">
                  <c:v>38483</c:v>
                </c:pt>
                <c:pt idx="6616">
                  <c:v>38484</c:v>
                </c:pt>
                <c:pt idx="6617">
                  <c:v>38485</c:v>
                </c:pt>
                <c:pt idx="6618">
                  <c:v>38488</c:v>
                </c:pt>
                <c:pt idx="6619">
                  <c:v>38489</c:v>
                </c:pt>
                <c:pt idx="6620">
                  <c:v>38490</c:v>
                </c:pt>
                <c:pt idx="6621">
                  <c:v>38491</c:v>
                </c:pt>
                <c:pt idx="6622">
                  <c:v>38492</c:v>
                </c:pt>
                <c:pt idx="6623">
                  <c:v>38495</c:v>
                </c:pt>
                <c:pt idx="6624">
                  <c:v>38496</c:v>
                </c:pt>
                <c:pt idx="6625">
                  <c:v>38497</c:v>
                </c:pt>
                <c:pt idx="6626">
                  <c:v>38498</c:v>
                </c:pt>
                <c:pt idx="6627">
                  <c:v>38499</c:v>
                </c:pt>
                <c:pt idx="6628">
                  <c:v>38502</c:v>
                </c:pt>
                <c:pt idx="6629">
                  <c:v>38503</c:v>
                </c:pt>
                <c:pt idx="6630">
                  <c:v>38504</c:v>
                </c:pt>
                <c:pt idx="6631">
                  <c:v>38505</c:v>
                </c:pt>
                <c:pt idx="6632">
                  <c:v>38506</c:v>
                </c:pt>
                <c:pt idx="6633">
                  <c:v>38509</c:v>
                </c:pt>
                <c:pt idx="6634">
                  <c:v>38510</c:v>
                </c:pt>
                <c:pt idx="6635">
                  <c:v>38511</c:v>
                </c:pt>
                <c:pt idx="6636">
                  <c:v>38512</c:v>
                </c:pt>
                <c:pt idx="6637">
                  <c:v>38513</c:v>
                </c:pt>
                <c:pt idx="6638">
                  <c:v>38516</c:v>
                </c:pt>
                <c:pt idx="6639">
                  <c:v>38517</c:v>
                </c:pt>
                <c:pt idx="6640">
                  <c:v>38518</c:v>
                </c:pt>
                <c:pt idx="6641">
                  <c:v>38519</c:v>
                </c:pt>
                <c:pt idx="6642">
                  <c:v>38520</c:v>
                </c:pt>
                <c:pt idx="6643">
                  <c:v>38523</c:v>
                </c:pt>
                <c:pt idx="6644">
                  <c:v>38524</c:v>
                </c:pt>
                <c:pt idx="6645">
                  <c:v>38525</c:v>
                </c:pt>
                <c:pt idx="6646">
                  <c:v>38526</c:v>
                </c:pt>
                <c:pt idx="6647">
                  <c:v>38527</c:v>
                </c:pt>
                <c:pt idx="6648">
                  <c:v>38530</c:v>
                </c:pt>
                <c:pt idx="6649">
                  <c:v>38531</c:v>
                </c:pt>
                <c:pt idx="6650">
                  <c:v>38532</c:v>
                </c:pt>
                <c:pt idx="6651">
                  <c:v>38533</c:v>
                </c:pt>
                <c:pt idx="6652">
                  <c:v>38534</c:v>
                </c:pt>
                <c:pt idx="6653">
                  <c:v>38537</c:v>
                </c:pt>
                <c:pt idx="6654">
                  <c:v>38538</c:v>
                </c:pt>
                <c:pt idx="6655">
                  <c:v>38539</c:v>
                </c:pt>
                <c:pt idx="6656">
                  <c:v>38540</c:v>
                </c:pt>
                <c:pt idx="6657">
                  <c:v>38541</c:v>
                </c:pt>
                <c:pt idx="6658">
                  <c:v>38544</c:v>
                </c:pt>
                <c:pt idx="6659">
                  <c:v>38545</c:v>
                </c:pt>
                <c:pt idx="6660">
                  <c:v>38546</c:v>
                </c:pt>
                <c:pt idx="6661">
                  <c:v>38547</c:v>
                </c:pt>
                <c:pt idx="6662">
                  <c:v>38548</c:v>
                </c:pt>
                <c:pt idx="6663">
                  <c:v>38551</c:v>
                </c:pt>
                <c:pt idx="6664">
                  <c:v>38552</c:v>
                </c:pt>
                <c:pt idx="6665">
                  <c:v>38553</c:v>
                </c:pt>
                <c:pt idx="6666">
                  <c:v>38554</c:v>
                </c:pt>
                <c:pt idx="6667">
                  <c:v>38555</c:v>
                </c:pt>
                <c:pt idx="6668">
                  <c:v>38558</c:v>
                </c:pt>
                <c:pt idx="6669">
                  <c:v>38559</c:v>
                </c:pt>
                <c:pt idx="6670">
                  <c:v>38560</c:v>
                </c:pt>
                <c:pt idx="6671">
                  <c:v>38561</c:v>
                </c:pt>
                <c:pt idx="6672">
                  <c:v>38562</c:v>
                </c:pt>
                <c:pt idx="6673">
                  <c:v>38565</c:v>
                </c:pt>
                <c:pt idx="6674">
                  <c:v>38566</c:v>
                </c:pt>
                <c:pt idx="6675">
                  <c:v>38567</c:v>
                </c:pt>
                <c:pt idx="6676">
                  <c:v>38568</c:v>
                </c:pt>
                <c:pt idx="6677">
                  <c:v>38569</c:v>
                </c:pt>
                <c:pt idx="6678">
                  <c:v>38572</c:v>
                </c:pt>
                <c:pt idx="6679">
                  <c:v>38573</c:v>
                </c:pt>
                <c:pt idx="6680">
                  <c:v>38574</c:v>
                </c:pt>
                <c:pt idx="6681">
                  <c:v>38575</c:v>
                </c:pt>
                <c:pt idx="6682">
                  <c:v>38576</c:v>
                </c:pt>
                <c:pt idx="6683">
                  <c:v>38579</c:v>
                </c:pt>
                <c:pt idx="6684">
                  <c:v>38580</c:v>
                </c:pt>
                <c:pt idx="6685">
                  <c:v>38581</c:v>
                </c:pt>
                <c:pt idx="6686">
                  <c:v>38582</c:v>
                </c:pt>
                <c:pt idx="6687">
                  <c:v>38583</c:v>
                </c:pt>
                <c:pt idx="6688">
                  <c:v>38586</c:v>
                </c:pt>
                <c:pt idx="6689">
                  <c:v>38587</c:v>
                </c:pt>
                <c:pt idx="6690">
                  <c:v>38588</c:v>
                </c:pt>
                <c:pt idx="6691">
                  <c:v>38589</c:v>
                </c:pt>
                <c:pt idx="6692">
                  <c:v>38590</c:v>
                </c:pt>
                <c:pt idx="6693">
                  <c:v>38593</c:v>
                </c:pt>
                <c:pt idx="6694">
                  <c:v>38594</c:v>
                </c:pt>
                <c:pt idx="6695">
                  <c:v>38595</c:v>
                </c:pt>
                <c:pt idx="6696">
                  <c:v>38596</c:v>
                </c:pt>
                <c:pt idx="6697">
                  <c:v>38597</c:v>
                </c:pt>
                <c:pt idx="6698">
                  <c:v>38600</c:v>
                </c:pt>
                <c:pt idx="6699">
                  <c:v>38601</c:v>
                </c:pt>
                <c:pt idx="6700">
                  <c:v>38602</c:v>
                </c:pt>
                <c:pt idx="6701">
                  <c:v>38603</c:v>
                </c:pt>
                <c:pt idx="6702">
                  <c:v>38604</c:v>
                </c:pt>
                <c:pt idx="6703">
                  <c:v>38607</c:v>
                </c:pt>
                <c:pt idx="6704">
                  <c:v>38608</c:v>
                </c:pt>
                <c:pt idx="6705">
                  <c:v>38609</c:v>
                </c:pt>
                <c:pt idx="6706">
                  <c:v>38610</c:v>
                </c:pt>
                <c:pt idx="6707">
                  <c:v>38611</c:v>
                </c:pt>
                <c:pt idx="6708">
                  <c:v>38614</c:v>
                </c:pt>
                <c:pt idx="6709">
                  <c:v>38615</c:v>
                </c:pt>
                <c:pt idx="6710">
                  <c:v>38616</c:v>
                </c:pt>
                <c:pt idx="6711">
                  <c:v>38617</c:v>
                </c:pt>
                <c:pt idx="6712">
                  <c:v>38618</c:v>
                </c:pt>
                <c:pt idx="6713">
                  <c:v>38621</c:v>
                </c:pt>
                <c:pt idx="6714">
                  <c:v>38622</c:v>
                </c:pt>
                <c:pt idx="6715">
                  <c:v>38623</c:v>
                </c:pt>
                <c:pt idx="6716">
                  <c:v>38624</c:v>
                </c:pt>
                <c:pt idx="6717">
                  <c:v>38625</c:v>
                </c:pt>
                <c:pt idx="6718">
                  <c:v>38628</c:v>
                </c:pt>
                <c:pt idx="6719">
                  <c:v>38629</c:v>
                </c:pt>
                <c:pt idx="6720">
                  <c:v>38630</c:v>
                </c:pt>
                <c:pt idx="6721">
                  <c:v>38631</c:v>
                </c:pt>
                <c:pt idx="6722">
                  <c:v>38632</c:v>
                </c:pt>
                <c:pt idx="6723">
                  <c:v>38635</c:v>
                </c:pt>
                <c:pt idx="6724">
                  <c:v>38636</c:v>
                </c:pt>
                <c:pt idx="6725">
                  <c:v>38637</c:v>
                </c:pt>
                <c:pt idx="6726">
                  <c:v>38638</c:v>
                </c:pt>
                <c:pt idx="6727">
                  <c:v>38639</c:v>
                </c:pt>
                <c:pt idx="6728">
                  <c:v>38642</c:v>
                </c:pt>
                <c:pt idx="6729">
                  <c:v>38643</c:v>
                </c:pt>
                <c:pt idx="6730">
                  <c:v>38644</c:v>
                </c:pt>
                <c:pt idx="6731">
                  <c:v>38645</c:v>
                </c:pt>
                <c:pt idx="6732">
                  <c:v>38646</c:v>
                </c:pt>
                <c:pt idx="6733">
                  <c:v>38649</c:v>
                </c:pt>
                <c:pt idx="6734">
                  <c:v>38650</c:v>
                </c:pt>
                <c:pt idx="6735">
                  <c:v>38651</c:v>
                </c:pt>
                <c:pt idx="6736">
                  <c:v>38652</c:v>
                </c:pt>
                <c:pt idx="6737">
                  <c:v>38653</c:v>
                </c:pt>
                <c:pt idx="6738">
                  <c:v>38656</c:v>
                </c:pt>
                <c:pt idx="6739">
                  <c:v>38657</c:v>
                </c:pt>
                <c:pt idx="6740">
                  <c:v>38658</c:v>
                </c:pt>
                <c:pt idx="6741">
                  <c:v>38659</c:v>
                </c:pt>
                <c:pt idx="6742">
                  <c:v>38660</c:v>
                </c:pt>
                <c:pt idx="6743">
                  <c:v>38663</c:v>
                </c:pt>
                <c:pt idx="6744">
                  <c:v>38664</c:v>
                </c:pt>
                <c:pt idx="6745">
                  <c:v>38665</c:v>
                </c:pt>
                <c:pt idx="6746">
                  <c:v>38666</c:v>
                </c:pt>
                <c:pt idx="6747">
                  <c:v>38667</c:v>
                </c:pt>
                <c:pt idx="6748">
                  <c:v>38670</c:v>
                </c:pt>
                <c:pt idx="6749">
                  <c:v>38671</c:v>
                </c:pt>
                <c:pt idx="6750">
                  <c:v>38672</c:v>
                </c:pt>
                <c:pt idx="6751">
                  <c:v>38673</c:v>
                </c:pt>
                <c:pt idx="6752">
                  <c:v>38674</c:v>
                </c:pt>
                <c:pt idx="6753">
                  <c:v>38677</c:v>
                </c:pt>
                <c:pt idx="6754">
                  <c:v>38678</c:v>
                </c:pt>
                <c:pt idx="6755">
                  <c:v>38679</c:v>
                </c:pt>
                <c:pt idx="6756">
                  <c:v>38680</c:v>
                </c:pt>
                <c:pt idx="6757">
                  <c:v>38681</c:v>
                </c:pt>
                <c:pt idx="6758">
                  <c:v>38684</c:v>
                </c:pt>
                <c:pt idx="6759">
                  <c:v>38685</c:v>
                </c:pt>
                <c:pt idx="6760">
                  <c:v>38686</c:v>
                </c:pt>
                <c:pt idx="6761">
                  <c:v>38687</c:v>
                </c:pt>
                <c:pt idx="6762">
                  <c:v>38688</c:v>
                </c:pt>
                <c:pt idx="6763">
                  <c:v>38691</c:v>
                </c:pt>
                <c:pt idx="6764">
                  <c:v>38692</c:v>
                </c:pt>
                <c:pt idx="6765">
                  <c:v>38693</c:v>
                </c:pt>
                <c:pt idx="6766">
                  <c:v>38694</c:v>
                </c:pt>
                <c:pt idx="6767">
                  <c:v>38695</c:v>
                </c:pt>
                <c:pt idx="6768">
                  <c:v>38698</c:v>
                </c:pt>
                <c:pt idx="6769">
                  <c:v>38699</c:v>
                </c:pt>
                <c:pt idx="6770">
                  <c:v>38700</c:v>
                </c:pt>
                <c:pt idx="6771">
                  <c:v>38701</c:v>
                </c:pt>
                <c:pt idx="6772">
                  <c:v>38702</c:v>
                </c:pt>
                <c:pt idx="6773">
                  <c:v>38705</c:v>
                </c:pt>
                <c:pt idx="6774">
                  <c:v>38706</c:v>
                </c:pt>
                <c:pt idx="6775">
                  <c:v>38707</c:v>
                </c:pt>
                <c:pt idx="6776">
                  <c:v>38708</c:v>
                </c:pt>
                <c:pt idx="6777">
                  <c:v>38709</c:v>
                </c:pt>
                <c:pt idx="6778">
                  <c:v>38712</c:v>
                </c:pt>
                <c:pt idx="6779">
                  <c:v>38713</c:v>
                </c:pt>
                <c:pt idx="6780">
                  <c:v>38714</c:v>
                </c:pt>
                <c:pt idx="6781">
                  <c:v>38715</c:v>
                </c:pt>
                <c:pt idx="6782">
                  <c:v>38716</c:v>
                </c:pt>
                <c:pt idx="6783">
                  <c:v>38719</c:v>
                </c:pt>
                <c:pt idx="6784">
                  <c:v>38720</c:v>
                </c:pt>
                <c:pt idx="6785">
                  <c:v>38721</c:v>
                </c:pt>
                <c:pt idx="6786">
                  <c:v>38722</c:v>
                </c:pt>
                <c:pt idx="6787">
                  <c:v>38723</c:v>
                </c:pt>
                <c:pt idx="6788">
                  <c:v>38726</c:v>
                </c:pt>
                <c:pt idx="6789">
                  <c:v>38727</c:v>
                </c:pt>
                <c:pt idx="6790">
                  <c:v>38728</c:v>
                </c:pt>
                <c:pt idx="6791">
                  <c:v>38729</c:v>
                </c:pt>
                <c:pt idx="6792">
                  <c:v>38730</c:v>
                </c:pt>
                <c:pt idx="6793">
                  <c:v>38733</c:v>
                </c:pt>
                <c:pt idx="6794">
                  <c:v>38734</c:v>
                </c:pt>
                <c:pt idx="6795">
                  <c:v>38735</c:v>
                </c:pt>
                <c:pt idx="6796">
                  <c:v>38736</c:v>
                </c:pt>
                <c:pt idx="6797">
                  <c:v>38737</c:v>
                </c:pt>
                <c:pt idx="6798">
                  <c:v>38740</c:v>
                </c:pt>
                <c:pt idx="6799">
                  <c:v>38741</c:v>
                </c:pt>
                <c:pt idx="6800">
                  <c:v>38742</c:v>
                </c:pt>
                <c:pt idx="6801">
                  <c:v>38743</c:v>
                </c:pt>
                <c:pt idx="6802">
                  <c:v>38744</c:v>
                </c:pt>
                <c:pt idx="6803">
                  <c:v>38747</c:v>
                </c:pt>
                <c:pt idx="6804">
                  <c:v>38748</c:v>
                </c:pt>
                <c:pt idx="6805">
                  <c:v>38749</c:v>
                </c:pt>
                <c:pt idx="6806">
                  <c:v>38750</c:v>
                </c:pt>
                <c:pt idx="6807">
                  <c:v>38751</c:v>
                </c:pt>
                <c:pt idx="6808">
                  <c:v>38754</c:v>
                </c:pt>
                <c:pt idx="6809">
                  <c:v>38755</c:v>
                </c:pt>
                <c:pt idx="6810">
                  <c:v>38756</c:v>
                </c:pt>
                <c:pt idx="6811">
                  <c:v>38757</c:v>
                </c:pt>
                <c:pt idx="6812">
                  <c:v>38758</c:v>
                </c:pt>
                <c:pt idx="6813">
                  <c:v>38761</c:v>
                </c:pt>
                <c:pt idx="6814">
                  <c:v>38762</c:v>
                </c:pt>
                <c:pt idx="6815">
                  <c:v>38763</c:v>
                </c:pt>
                <c:pt idx="6816">
                  <c:v>38764</c:v>
                </c:pt>
                <c:pt idx="6817">
                  <c:v>38765</c:v>
                </c:pt>
                <c:pt idx="6818">
                  <c:v>38768</c:v>
                </c:pt>
                <c:pt idx="6819">
                  <c:v>38769</c:v>
                </c:pt>
                <c:pt idx="6820">
                  <c:v>38770</c:v>
                </c:pt>
                <c:pt idx="6821">
                  <c:v>38771</c:v>
                </c:pt>
                <c:pt idx="6822">
                  <c:v>38772</c:v>
                </c:pt>
                <c:pt idx="6823">
                  <c:v>38775</c:v>
                </c:pt>
                <c:pt idx="6824">
                  <c:v>38776</c:v>
                </c:pt>
                <c:pt idx="6825">
                  <c:v>38777</c:v>
                </c:pt>
                <c:pt idx="6826">
                  <c:v>38778</c:v>
                </c:pt>
                <c:pt idx="6827">
                  <c:v>38779</c:v>
                </c:pt>
                <c:pt idx="6828">
                  <c:v>38782</c:v>
                </c:pt>
                <c:pt idx="6829">
                  <c:v>38783</c:v>
                </c:pt>
                <c:pt idx="6830">
                  <c:v>38784</c:v>
                </c:pt>
                <c:pt idx="6831">
                  <c:v>38785</c:v>
                </c:pt>
                <c:pt idx="6832">
                  <c:v>38786</c:v>
                </c:pt>
                <c:pt idx="6833">
                  <c:v>38789</c:v>
                </c:pt>
                <c:pt idx="6834">
                  <c:v>38790</c:v>
                </c:pt>
                <c:pt idx="6835">
                  <c:v>38791</c:v>
                </c:pt>
                <c:pt idx="6836">
                  <c:v>38792</c:v>
                </c:pt>
                <c:pt idx="6837">
                  <c:v>38793</c:v>
                </c:pt>
                <c:pt idx="6838">
                  <c:v>38796</c:v>
                </c:pt>
                <c:pt idx="6839">
                  <c:v>38797</c:v>
                </c:pt>
                <c:pt idx="6840">
                  <c:v>38798</c:v>
                </c:pt>
                <c:pt idx="6841">
                  <c:v>38799</c:v>
                </c:pt>
                <c:pt idx="6842">
                  <c:v>38800</c:v>
                </c:pt>
                <c:pt idx="6843">
                  <c:v>38803</c:v>
                </c:pt>
                <c:pt idx="6844">
                  <c:v>38804</c:v>
                </c:pt>
                <c:pt idx="6845">
                  <c:v>38805</c:v>
                </c:pt>
                <c:pt idx="6846">
                  <c:v>38806</c:v>
                </c:pt>
                <c:pt idx="6847">
                  <c:v>38807</c:v>
                </c:pt>
                <c:pt idx="6848">
                  <c:v>38810</c:v>
                </c:pt>
                <c:pt idx="6849">
                  <c:v>38811</c:v>
                </c:pt>
                <c:pt idx="6850">
                  <c:v>38812</c:v>
                </c:pt>
                <c:pt idx="6851">
                  <c:v>38813</c:v>
                </c:pt>
                <c:pt idx="6852">
                  <c:v>38814</c:v>
                </c:pt>
                <c:pt idx="6853">
                  <c:v>38817</c:v>
                </c:pt>
                <c:pt idx="6854">
                  <c:v>38818</c:v>
                </c:pt>
                <c:pt idx="6855">
                  <c:v>38819</c:v>
                </c:pt>
                <c:pt idx="6856">
                  <c:v>38820</c:v>
                </c:pt>
                <c:pt idx="6857">
                  <c:v>38821</c:v>
                </c:pt>
                <c:pt idx="6858">
                  <c:v>38824</c:v>
                </c:pt>
                <c:pt idx="6859">
                  <c:v>38825</c:v>
                </c:pt>
                <c:pt idx="6860">
                  <c:v>38826</c:v>
                </c:pt>
                <c:pt idx="6861">
                  <c:v>38827</c:v>
                </c:pt>
                <c:pt idx="6862">
                  <c:v>38828</c:v>
                </c:pt>
                <c:pt idx="6863">
                  <c:v>38831</c:v>
                </c:pt>
                <c:pt idx="6864">
                  <c:v>38832</c:v>
                </c:pt>
                <c:pt idx="6865">
                  <c:v>38833</c:v>
                </c:pt>
                <c:pt idx="6866">
                  <c:v>38834</c:v>
                </c:pt>
                <c:pt idx="6867">
                  <c:v>38835</c:v>
                </c:pt>
                <c:pt idx="6868">
                  <c:v>38838</c:v>
                </c:pt>
                <c:pt idx="6869">
                  <c:v>38839</c:v>
                </c:pt>
                <c:pt idx="6870">
                  <c:v>38840</c:v>
                </c:pt>
                <c:pt idx="6871">
                  <c:v>38841</c:v>
                </c:pt>
                <c:pt idx="6872">
                  <c:v>38842</c:v>
                </c:pt>
                <c:pt idx="6873">
                  <c:v>38845</c:v>
                </c:pt>
                <c:pt idx="6874">
                  <c:v>38846</c:v>
                </c:pt>
                <c:pt idx="6875">
                  <c:v>38847</c:v>
                </c:pt>
                <c:pt idx="6876">
                  <c:v>38848</c:v>
                </c:pt>
                <c:pt idx="6877">
                  <c:v>38849</c:v>
                </c:pt>
                <c:pt idx="6878">
                  <c:v>38852</c:v>
                </c:pt>
                <c:pt idx="6879">
                  <c:v>38853</c:v>
                </c:pt>
                <c:pt idx="6880">
                  <c:v>38854</c:v>
                </c:pt>
                <c:pt idx="6881">
                  <c:v>38855</c:v>
                </c:pt>
                <c:pt idx="6882">
                  <c:v>38856</c:v>
                </c:pt>
                <c:pt idx="6883">
                  <c:v>38859</c:v>
                </c:pt>
                <c:pt idx="6884">
                  <c:v>38860</c:v>
                </c:pt>
                <c:pt idx="6885">
                  <c:v>38861</c:v>
                </c:pt>
                <c:pt idx="6886">
                  <c:v>38862</c:v>
                </c:pt>
                <c:pt idx="6887">
                  <c:v>38863</c:v>
                </c:pt>
                <c:pt idx="6888">
                  <c:v>38866</c:v>
                </c:pt>
                <c:pt idx="6889">
                  <c:v>38867</c:v>
                </c:pt>
                <c:pt idx="6890">
                  <c:v>38868</c:v>
                </c:pt>
                <c:pt idx="6891">
                  <c:v>38869</c:v>
                </c:pt>
                <c:pt idx="6892">
                  <c:v>38870</c:v>
                </c:pt>
                <c:pt idx="6893">
                  <c:v>38873</c:v>
                </c:pt>
                <c:pt idx="6894">
                  <c:v>38874</c:v>
                </c:pt>
                <c:pt idx="6895">
                  <c:v>38875</c:v>
                </c:pt>
                <c:pt idx="6896">
                  <c:v>38876</c:v>
                </c:pt>
                <c:pt idx="6897">
                  <c:v>38877</c:v>
                </c:pt>
                <c:pt idx="6898">
                  <c:v>38880</c:v>
                </c:pt>
                <c:pt idx="6899">
                  <c:v>38881</c:v>
                </c:pt>
                <c:pt idx="6900">
                  <c:v>38882</c:v>
                </c:pt>
                <c:pt idx="6901">
                  <c:v>38883</c:v>
                </c:pt>
                <c:pt idx="6902">
                  <c:v>38884</c:v>
                </c:pt>
                <c:pt idx="6903">
                  <c:v>38887</c:v>
                </c:pt>
                <c:pt idx="6904">
                  <c:v>38888</c:v>
                </c:pt>
                <c:pt idx="6905">
                  <c:v>38889</c:v>
                </c:pt>
                <c:pt idx="6906">
                  <c:v>38890</c:v>
                </c:pt>
                <c:pt idx="6907">
                  <c:v>38891</c:v>
                </c:pt>
                <c:pt idx="6908">
                  <c:v>38894</c:v>
                </c:pt>
                <c:pt idx="6909">
                  <c:v>38895</c:v>
                </c:pt>
                <c:pt idx="6910">
                  <c:v>38896</c:v>
                </c:pt>
                <c:pt idx="6911">
                  <c:v>38897</c:v>
                </c:pt>
                <c:pt idx="6912">
                  <c:v>38898</c:v>
                </c:pt>
                <c:pt idx="6913">
                  <c:v>38901</c:v>
                </c:pt>
                <c:pt idx="6914">
                  <c:v>38902</c:v>
                </c:pt>
                <c:pt idx="6915">
                  <c:v>38903</c:v>
                </c:pt>
                <c:pt idx="6916">
                  <c:v>38904</c:v>
                </c:pt>
                <c:pt idx="6917">
                  <c:v>38905</c:v>
                </c:pt>
                <c:pt idx="6918">
                  <c:v>38908</c:v>
                </c:pt>
                <c:pt idx="6919">
                  <c:v>38909</c:v>
                </c:pt>
                <c:pt idx="6920">
                  <c:v>38910</c:v>
                </c:pt>
                <c:pt idx="6921">
                  <c:v>38911</c:v>
                </c:pt>
                <c:pt idx="6922">
                  <c:v>38912</c:v>
                </c:pt>
                <c:pt idx="6923">
                  <c:v>38915</c:v>
                </c:pt>
                <c:pt idx="6924">
                  <c:v>38916</c:v>
                </c:pt>
                <c:pt idx="6925">
                  <c:v>38917</c:v>
                </c:pt>
                <c:pt idx="6926">
                  <c:v>38918</c:v>
                </c:pt>
                <c:pt idx="6927">
                  <c:v>38919</c:v>
                </c:pt>
                <c:pt idx="6928">
                  <c:v>38922</c:v>
                </c:pt>
                <c:pt idx="6929">
                  <c:v>38923</c:v>
                </c:pt>
                <c:pt idx="6930">
                  <c:v>38924</c:v>
                </c:pt>
                <c:pt idx="6931">
                  <c:v>38925</c:v>
                </c:pt>
                <c:pt idx="6932">
                  <c:v>38926</c:v>
                </c:pt>
                <c:pt idx="6933">
                  <c:v>38929</c:v>
                </c:pt>
                <c:pt idx="6934">
                  <c:v>38930</c:v>
                </c:pt>
                <c:pt idx="6935">
                  <c:v>38931</c:v>
                </c:pt>
                <c:pt idx="6936">
                  <c:v>38932</c:v>
                </c:pt>
                <c:pt idx="6937">
                  <c:v>38933</c:v>
                </c:pt>
                <c:pt idx="6938">
                  <c:v>38936</c:v>
                </c:pt>
                <c:pt idx="6939">
                  <c:v>38937</c:v>
                </c:pt>
                <c:pt idx="6940">
                  <c:v>38938</c:v>
                </c:pt>
                <c:pt idx="6941">
                  <c:v>38939</c:v>
                </c:pt>
                <c:pt idx="6942">
                  <c:v>38940</c:v>
                </c:pt>
                <c:pt idx="6943">
                  <c:v>38943</c:v>
                </c:pt>
                <c:pt idx="6944">
                  <c:v>38944</c:v>
                </c:pt>
                <c:pt idx="6945">
                  <c:v>38945</c:v>
                </c:pt>
                <c:pt idx="6946">
                  <c:v>38946</c:v>
                </c:pt>
                <c:pt idx="6947">
                  <c:v>38947</c:v>
                </c:pt>
                <c:pt idx="6948">
                  <c:v>38950</c:v>
                </c:pt>
                <c:pt idx="6949">
                  <c:v>38951</c:v>
                </c:pt>
                <c:pt idx="6950">
                  <c:v>38952</c:v>
                </c:pt>
                <c:pt idx="6951">
                  <c:v>38953</c:v>
                </c:pt>
                <c:pt idx="6952">
                  <c:v>38954</c:v>
                </c:pt>
                <c:pt idx="6953">
                  <c:v>38957</c:v>
                </c:pt>
                <c:pt idx="6954">
                  <c:v>38958</c:v>
                </c:pt>
                <c:pt idx="6955">
                  <c:v>38959</c:v>
                </c:pt>
                <c:pt idx="6956">
                  <c:v>38960</c:v>
                </c:pt>
                <c:pt idx="6957">
                  <c:v>38961</c:v>
                </c:pt>
                <c:pt idx="6958">
                  <c:v>38964</c:v>
                </c:pt>
                <c:pt idx="6959">
                  <c:v>38965</c:v>
                </c:pt>
                <c:pt idx="6960">
                  <c:v>38966</c:v>
                </c:pt>
                <c:pt idx="6961">
                  <c:v>38967</c:v>
                </c:pt>
                <c:pt idx="6962">
                  <c:v>38968</c:v>
                </c:pt>
                <c:pt idx="6963">
                  <c:v>38971</c:v>
                </c:pt>
                <c:pt idx="6964">
                  <c:v>38972</c:v>
                </c:pt>
                <c:pt idx="6965">
                  <c:v>38973</c:v>
                </c:pt>
                <c:pt idx="6966">
                  <c:v>38974</c:v>
                </c:pt>
                <c:pt idx="6967">
                  <c:v>38975</c:v>
                </c:pt>
                <c:pt idx="6968">
                  <c:v>38978</c:v>
                </c:pt>
                <c:pt idx="6969">
                  <c:v>38979</c:v>
                </c:pt>
                <c:pt idx="6970">
                  <c:v>38980</c:v>
                </c:pt>
                <c:pt idx="6971">
                  <c:v>38981</c:v>
                </c:pt>
                <c:pt idx="6972">
                  <c:v>38982</c:v>
                </c:pt>
                <c:pt idx="6973">
                  <c:v>38985</c:v>
                </c:pt>
                <c:pt idx="6974">
                  <c:v>38986</c:v>
                </c:pt>
                <c:pt idx="6975">
                  <c:v>38987</c:v>
                </c:pt>
                <c:pt idx="6976">
                  <c:v>38988</c:v>
                </c:pt>
                <c:pt idx="6977">
                  <c:v>38989</c:v>
                </c:pt>
                <c:pt idx="6978">
                  <c:v>38992</c:v>
                </c:pt>
                <c:pt idx="6979">
                  <c:v>38993</c:v>
                </c:pt>
                <c:pt idx="6980">
                  <c:v>38994</c:v>
                </c:pt>
                <c:pt idx="6981">
                  <c:v>38995</c:v>
                </c:pt>
                <c:pt idx="6982">
                  <c:v>38996</c:v>
                </c:pt>
                <c:pt idx="6983">
                  <c:v>38999</c:v>
                </c:pt>
                <c:pt idx="6984">
                  <c:v>39000</c:v>
                </c:pt>
                <c:pt idx="6985">
                  <c:v>39001</c:v>
                </c:pt>
                <c:pt idx="6986">
                  <c:v>39002</c:v>
                </c:pt>
                <c:pt idx="6987">
                  <c:v>39003</c:v>
                </c:pt>
                <c:pt idx="6988">
                  <c:v>39006</c:v>
                </c:pt>
                <c:pt idx="6989">
                  <c:v>39007</c:v>
                </c:pt>
                <c:pt idx="6990">
                  <c:v>39008</c:v>
                </c:pt>
                <c:pt idx="6991">
                  <c:v>39009</c:v>
                </c:pt>
                <c:pt idx="6992">
                  <c:v>39010</c:v>
                </c:pt>
                <c:pt idx="6993">
                  <c:v>39013</c:v>
                </c:pt>
                <c:pt idx="6994">
                  <c:v>39014</c:v>
                </c:pt>
                <c:pt idx="6995">
                  <c:v>39015</c:v>
                </c:pt>
                <c:pt idx="6996">
                  <c:v>39016</c:v>
                </c:pt>
                <c:pt idx="6997">
                  <c:v>39017</c:v>
                </c:pt>
                <c:pt idx="6998">
                  <c:v>39020</c:v>
                </c:pt>
                <c:pt idx="6999">
                  <c:v>39021</c:v>
                </c:pt>
                <c:pt idx="7000">
                  <c:v>39022</c:v>
                </c:pt>
                <c:pt idx="7001">
                  <c:v>39023</c:v>
                </c:pt>
                <c:pt idx="7002">
                  <c:v>39024</c:v>
                </c:pt>
                <c:pt idx="7003">
                  <c:v>39027</c:v>
                </c:pt>
                <c:pt idx="7004">
                  <c:v>39028</c:v>
                </c:pt>
                <c:pt idx="7005">
                  <c:v>39029</c:v>
                </c:pt>
                <c:pt idx="7006">
                  <c:v>39030</c:v>
                </c:pt>
                <c:pt idx="7007">
                  <c:v>39031</c:v>
                </c:pt>
                <c:pt idx="7008">
                  <c:v>39034</c:v>
                </c:pt>
                <c:pt idx="7009">
                  <c:v>39035</c:v>
                </c:pt>
                <c:pt idx="7010">
                  <c:v>39036</c:v>
                </c:pt>
                <c:pt idx="7011">
                  <c:v>39037</c:v>
                </c:pt>
                <c:pt idx="7012">
                  <c:v>39038</c:v>
                </c:pt>
                <c:pt idx="7013">
                  <c:v>39041</c:v>
                </c:pt>
                <c:pt idx="7014">
                  <c:v>39042</c:v>
                </c:pt>
                <c:pt idx="7015">
                  <c:v>39043</c:v>
                </c:pt>
                <c:pt idx="7016">
                  <c:v>39044</c:v>
                </c:pt>
                <c:pt idx="7017">
                  <c:v>39045</c:v>
                </c:pt>
                <c:pt idx="7018">
                  <c:v>39048</c:v>
                </c:pt>
                <c:pt idx="7019">
                  <c:v>39049</c:v>
                </c:pt>
                <c:pt idx="7020">
                  <c:v>39050</c:v>
                </c:pt>
                <c:pt idx="7021">
                  <c:v>39051</c:v>
                </c:pt>
                <c:pt idx="7022">
                  <c:v>39052</c:v>
                </c:pt>
                <c:pt idx="7023">
                  <c:v>39055</c:v>
                </c:pt>
                <c:pt idx="7024">
                  <c:v>39056</c:v>
                </c:pt>
                <c:pt idx="7025">
                  <c:v>39057</c:v>
                </c:pt>
                <c:pt idx="7026">
                  <c:v>39058</c:v>
                </c:pt>
                <c:pt idx="7027">
                  <c:v>39059</c:v>
                </c:pt>
                <c:pt idx="7028">
                  <c:v>39062</c:v>
                </c:pt>
                <c:pt idx="7029">
                  <c:v>39063</c:v>
                </c:pt>
                <c:pt idx="7030">
                  <c:v>39064</c:v>
                </c:pt>
                <c:pt idx="7031">
                  <c:v>39065</c:v>
                </c:pt>
                <c:pt idx="7032">
                  <c:v>39066</c:v>
                </c:pt>
                <c:pt idx="7033">
                  <c:v>39069</c:v>
                </c:pt>
                <c:pt idx="7034">
                  <c:v>39070</c:v>
                </c:pt>
                <c:pt idx="7035">
                  <c:v>39071</c:v>
                </c:pt>
                <c:pt idx="7036">
                  <c:v>39072</c:v>
                </c:pt>
                <c:pt idx="7037">
                  <c:v>39073</c:v>
                </c:pt>
                <c:pt idx="7038">
                  <c:v>39076</c:v>
                </c:pt>
                <c:pt idx="7039">
                  <c:v>39077</c:v>
                </c:pt>
                <c:pt idx="7040">
                  <c:v>39078</c:v>
                </c:pt>
                <c:pt idx="7041">
                  <c:v>39079</c:v>
                </c:pt>
                <c:pt idx="7042">
                  <c:v>39080</c:v>
                </c:pt>
                <c:pt idx="7043">
                  <c:v>39083</c:v>
                </c:pt>
                <c:pt idx="7044">
                  <c:v>39084</c:v>
                </c:pt>
                <c:pt idx="7045">
                  <c:v>39085</c:v>
                </c:pt>
                <c:pt idx="7046">
                  <c:v>39086</c:v>
                </c:pt>
                <c:pt idx="7047">
                  <c:v>39087</c:v>
                </c:pt>
                <c:pt idx="7048">
                  <c:v>39090</c:v>
                </c:pt>
                <c:pt idx="7049">
                  <c:v>39091</c:v>
                </c:pt>
                <c:pt idx="7050">
                  <c:v>39092</c:v>
                </c:pt>
                <c:pt idx="7051">
                  <c:v>39093</c:v>
                </c:pt>
                <c:pt idx="7052">
                  <c:v>39094</c:v>
                </c:pt>
                <c:pt idx="7053">
                  <c:v>39097</c:v>
                </c:pt>
                <c:pt idx="7054">
                  <c:v>39098</c:v>
                </c:pt>
                <c:pt idx="7055">
                  <c:v>39099</c:v>
                </c:pt>
                <c:pt idx="7056">
                  <c:v>39100</c:v>
                </c:pt>
                <c:pt idx="7057">
                  <c:v>39101</c:v>
                </c:pt>
                <c:pt idx="7058">
                  <c:v>39104</c:v>
                </c:pt>
                <c:pt idx="7059">
                  <c:v>39105</c:v>
                </c:pt>
                <c:pt idx="7060">
                  <c:v>39106</c:v>
                </c:pt>
                <c:pt idx="7061">
                  <c:v>39107</c:v>
                </c:pt>
                <c:pt idx="7062">
                  <c:v>39108</c:v>
                </c:pt>
                <c:pt idx="7063">
                  <c:v>39111</c:v>
                </c:pt>
                <c:pt idx="7064">
                  <c:v>39112</c:v>
                </c:pt>
                <c:pt idx="7065">
                  <c:v>39113</c:v>
                </c:pt>
                <c:pt idx="7066">
                  <c:v>39114</c:v>
                </c:pt>
                <c:pt idx="7067">
                  <c:v>39115</c:v>
                </c:pt>
                <c:pt idx="7068">
                  <c:v>39118</c:v>
                </c:pt>
                <c:pt idx="7069">
                  <c:v>39119</c:v>
                </c:pt>
                <c:pt idx="7070">
                  <c:v>39120</c:v>
                </c:pt>
                <c:pt idx="7071">
                  <c:v>39121</c:v>
                </c:pt>
                <c:pt idx="7072">
                  <c:v>39122</c:v>
                </c:pt>
                <c:pt idx="7073">
                  <c:v>39125</c:v>
                </c:pt>
                <c:pt idx="7074">
                  <c:v>39126</c:v>
                </c:pt>
                <c:pt idx="7075">
                  <c:v>39127</c:v>
                </c:pt>
                <c:pt idx="7076">
                  <c:v>39128</c:v>
                </c:pt>
                <c:pt idx="7077">
                  <c:v>39129</c:v>
                </c:pt>
                <c:pt idx="7078">
                  <c:v>39132</c:v>
                </c:pt>
                <c:pt idx="7079">
                  <c:v>39133</c:v>
                </c:pt>
                <c:pt idx="7080">
                  <c:v>39134</c:v>
                </c:pt>
                <c:pt idx="7081">
                  <c:v>39135</c:v>
                </c:pt>
                <c:pt idx="7082">
                  <c:v>39136</c:v>
                </c:pt>
                <c:pt idx="7083">
                  <c:v>39139</c:v>
                </c:pt>
                <c:pt idx="7084">
                  <c:v>39140</c:v>
                </c:pt>
                <c:pt idx="7085">
                  <c:v>39141</c:v>
                </c:pt>
                <c:pt idx="7086">
                  <c:v>39142</c:v>
                </c:pt>
                <c:pt idx="7087">
                  <c:v>39143</c:v>
                </c:pt>
                <c:pt idx="7088">
                  <c:v>39146</c:v>
                </c:pt>
                <c:pt idx="7089">
                  <c:v>39147</c:v>
                </c:pt>
                <c:pt idx="7090">
                  <c:v>39148</c:v>
                </c:pt>
                <c:pt idx="7091">
                  <c:v>39149</c:v>
                </c:pt>
                <c:pt idx="7092">
                  <c:v>39150</c:v>
                </c:pt>
                <c:pt idx="7093">
                  <c:v>39153</c:v>
                </c:pt>
                <c:pt idx="7094">
                  <c:v>39154</c:v>
                </c:pt>
                <c:pt idx="7095">
                  <c:v>39155</c:v>
                </c:pt>
                <c:pt idx="7096">
                  <c:v>39156</c:v>
                </c:pt>
                <c:pt idx="7097">
                  <c:v>39157</c:v>
                </c:pt>
                <c:pt idx="7098">
                  <c:v>39160</c:v>
                </c:pt>
                <c:pt idx="7099">
                  <c:v>39161</c:v>
                </c:pt>
                <c:pt idx="7100">
                  <c:v>39162</c:v>
                </c:pt>
                <c:pt idx="7101">
                  <c:v>39163</c:v>
                </c:pt>
                <c:pt idx="7102">
                  <c:v>39164</c:v>
                </c:pt>
                <c:pt idx="7103">
                  <c:v>39167</c:v>
                </c:pt>
                <c:pt idx="7104">
                  <c:v>39168</c:v>
                </c:pt>
                <c:pt idx="7105">
                  <c:v>39169</c:v>
                </c:pt>
                <c:pt idx="7106">
                  <c:v>39170</c:v>
                </c:pt>
                <c:pt idx="7107">
                  <c:v>39171</c:v>
                </c:pt>
                <c:pt idx="7108">
                  <c:v>39174</c:v>
                </c:pt>
                <c:pt idx="7109">
                  <c:v>39175</c:v>
                </c:pt>
                <c:pt idx="7110">
                  <c:v>39176</c:v>
                </c:pt>
                <c:pt idx="7111">
                  <c:v>39177</c:v>
                </c:pt>
                <c:pt idx="7112">
                  <c:v>39178</c:v>
                </c:pt>
                <c:pt idx="7113">
                  <c:v>39181</c:v>
                </c:pt>
                <c:pt idx="7114">
                  <c:v>39182</c:v>
                </c:pt>
                <c:pt idx="7115">
                  <c:v>39183</c:v>
                </c:pt>
                <c:pt idx="7116">
                  <c:v>39184</c:v>
                </c:pt>
                <c:pt idx="7117">
                  <c:v>39185</c:v>
                </c:pt>
                <c:pt idx="7118">
                  <c:v>39188</c:v>
                </c:pt>
                <c:pt idx="7119">
                  <c:v>39189</c:v>
                </c:pt>
                <c:pt idx="7120">
                  <c:v>39190</c:v>
                </c:pt>
                <c:pt idx="7121">
                  <c:v>39191</c:v>
                </c:pt>
                <c:pt idx="7122">
                  <c:v>39192</c:v>
                </c:pt>
                <c:pt idx="7123">
                  <c:v>39195</c:v>
                </c:pt>
                <c:pt idx="7124">
                  <c:v>39196</c:v>
                </c:pt>
                <c:pt idx="7125">
                  <c:v>39197</c:v>
                </c:pt>
                <c:pt idx="7126">
                  <c:v>39198</c:v>
                </c:pt>
                <c:pt idx="7127">
                  <c:v>39199</c:v>
                </c:pt>
                <c:pt idx="7128">
                  <c:v>39202</c:v>
                </c:pt>
                <c:pt idx="7129">
                  <c:v>39203</c:v>
                </c:pt>
                <c:pt idx="7130">
                  <c:v>39204</c:v>
                </c:pt>
                <c:pt idx="7131">
                  <c:v>39205</c:v>
                </c:pt>
                <c:pt idx="7132">
                  <c:v>39206</c:v>
                </c:pt>
                <c:pt idx="7133">
                  <c:v>39209</c:v>
                </c:pt>
                <c:pt idx="7134">
                  <c:v>39210</c:v>
                </c:pt>
                <c:pt idx="7135">
                  <c:v>39211</c:v>
                </c:pt>
                <c:pt idx="7136">
                  <c:v>39212</c:v>
                </c:pt>
                <c:pt idx="7137">
                  <c:v>39213</c:v>
                </c:pt>
                <c:pt idx="7138">
                  <c:v>39216</c:v>
                </c:pt>
                <c:pt idx="7139">
                  <c:v>39217</c:v>
                </c:pt>
                <c:pt idx="7140">
                  <c:v>39218</c:v>
                </c:pt>
                <c:pt idx="7141">
                  <c:v>39219</c:v>
                </c:pt>
                <c:pt idx="7142">
                  <c:v>39220</c:v>
                </c:pt>
                <c:pt idx="7143">
                  <c:v>39223</c:v>
                </c:pt>
                <c:pt idx="7144">
                  <c:v>39224</c:v>
                </c:pt>
                <c:pt idx="7145">
                  <c:v>39225</c:v>
                </c:pt>
                <c:pt idx="7146">
                  <c:v>39226</c:v>
                </c:pt>
                <c:pt idx="7147">
                  <c:v>39227</c:v>
                </c:pt>
                <c:pt idx="7148">
                  <c:v>39230</c:v>
                </c:pt>
                <c:pt idx="7149">
                  <c:v>39231</c:v>
                </c:pt>
                <c:pt idx="7150">
                  <c:v>39232</c:v>
                </c:pt>
                <c:pt idx="7151">
                  <c:v>39233</c:v>
                </c:pt>
                <c:pt idx="7152">
                  <c:v>39234</c:v>
                </c:pt>
                <c:pt idx="7153">
                  <c:v>39237</c:v>
                </c:pt>
                <c:pt idx="7154">
                  <c:v>39238</c:v>
                </c:pt>
                <c:pt idx="7155">
                  <c:v>39239</c:v>
                </c:pt>
                <c:pt idx="7156">
                  <c:v>39240</c:v>
                </c:pt>
                <c:pt idx="7157">
                  <c:v>39241</c:v>
                </c:pt>
                <c:pt idx="7158">
                  <c:v>39244</c:v>
                </c:pt>
                <c:pt idx="7159">
                  <c:v>39245</c:v>
                </c:pt>
                <c:pt idx="7160">
                  <c:v>39246</c:v>
                </c:pt>
                <c:pt idx="7161">
                  <c:v>39247</c:v>
                </c:pt>
                <c:pt idx="7162">
                  <c:v>39248</c:v>
                </c:pt>
                <c:pt idx="7163">
                  <c:v>39251</c:v>
                </c:pt>
                <c:pt idx="7164">
                  <c:v>39252</c:v>
                </c:pt>
                <c:pt idx="7165">
                  <c:v>39253</c:v>
                </c:pt>
                <c:pt idx="7166">
                  <c:v>39254</c:v>
                </c:pt>
                <c:pt idx="7167">
                  <c:v>39255</c:v>
                </c:pt>
                <c:pt idx="7168">
                  <c:v>39258</c:v>
                </c:pt>
                <c:pt idx="7169">
                  <c:v>39259</c:v>
                </c:pt>
                <c:pt idx="7170">
                  <c:v>39260</c:v>
                </c:pt>
                <c:pt idx="7171">
                  <c:v>39261</c:v>
                </c:pt>
                <c:pt idx="7172">
                  <c:v>39262</c:v>
                </c:pt>
                <c:pt idx="7173">
                  <c:v>39265</c:v>
                </c:pt>
                <c:pt idx="7174">
                  <c:v>39266</c:v>
                </c:pt>
                <c:pt idx="7175">
                  <c:v>39267</c:v>
                </c:pt>
                <c:pt idx="7176">
                  <c:v>39268</c:v>
                </c:pt>
                <c:pt idx="7177">
                  <c:v>39269</c:v>
                </c:pt>
                <c:pt idx="7178">
                  <c:v>39272</c:v>
                </c:pt>
                <c:pt idx="7179">
                  <c:v>39273</c:v>
                </c:pt>
                <c:pt idx="7180">
                  <c:v>39274</c:v>
                </c:pt>
                <c:pt idx="7181">
                  <c:v>39275</c:v>
                </c:pt>
                <c:pt idx="7182">
                  <c:v>39276</c:v>
                </c:pt>
                <c:pt idx="7183">
                  <c:v>39279</c:v>
                </c:pt>
                <c:pt idx="7184">
                  <c:v>39280</c:v>
                </c:pt>
                <c:pt idx="7185">
                  <c:v>39281</c:v>
                </c:pt>
                <c:pt idx="7186">
                  <c:v>39282</c:v>
                </c:pt>
                <c:pt idx="7187">
                  <c:v>39283</c:v>
                </c:pt>
                <c:pt idx="7188">
                  <c:v>39286</c:v>
                </c:pt>
                <c:pt idx="7189">
                  <c:v>39287</c:v>
                </c:pt>
                <c:pt idx="7190">
                  <c:v>39288</c:v>
                </c:pt>
                <c:pt idx="7191">
                  <c:v>39289</c:v>
                </c:pt>
                <c:pt idx="7192">
                  <c:v>39290</c:v>
                </c:pt>
                <c:pt idx="7193">
                  <c:v>39293</c:v>
                </c:pt>
                <c:pt idx="7194">
                  <c:v>39294</c:v>
                </c:pt>
                <c:pt idx="7195">
                  <c:v>39295</c:v>
                </c:pt>
                <c:pt idx="7196">
                  <c:v>39296</c:v>
                </c:pt>
                <c:pt idx="7197">
                  <c:v>39297</c:v>
                </c:pt>
                <c:pt idx="7198">
                  <c:v>39300</c:v>
                </c:pt>
                <c:pt idx="7199">
                  <c:v>39301</c:v>
                </c:pt>
                <c:pt idx="7200">
                  <c:v>39302</c:v>
                </c:pt>
                <c:pt idx="7201">
                  <c:v>39303</c:v>
                </c:pt>
                <c:pt idx="7202">
                  <c:v>39304</c:v>
                </c:pt>
                <c:pt idx="7203">
                  <c:v>39307</c:v>
                </c:pt>
                <c:pt idx="7204">
                  <c:v>39308</c:v>
                </c:pt>
                <c:pt idx="7205">
                  <c:v>39309</c:v>
                </c:pt>
                <c:pt idx="7206">
                  <c:v>39310</c:v>
                </c:pt>
                <c:pt idx="7207">
                  <c:v>39311</c:v>
                </c:pt>
                <c:pt idx="7208">
                  <c:v>39314</c:v>
                </c:pt>
                <c:pt idx="7209">
                  <c:v>39315</c:v>
                </c:pt>
                <c:pt idx="7210">
                  <c:v>39316</c:v>
                </c:pt>
                <c:pt idx="7211">
                  <c:v>39317</c:v>
                </c:pt>
                <c:pt idx="7212">
                  <c:v>39318</c:v>
                </c:pt>
                <c:pt idx="7213">
                  <c:v>39321</c:v>
                </c:pt>
                <c:pt idx="7214">
                  <c:v>39322</c:v>
                </c:pt>
                <c:pt idx="7215">
                  <c:v>39323</c:v>
                </c:pt>
                <c:pt idx="7216">
                  <c:v>39324</c:v>
                </c:pt>
                <c:pt idx="7217">
                  <c:v>39325</c:v>
                </c:pt>
                <c:pt idx="7218">
                  <c:v>39328</c:v>
                </c:pt>
                <c:pt idx="7219">
                  <c:v>39329</c:v>
                </c:pt>
                <c:pt idx="7220">
                  <c:v>39330</c:v>
                </c:pt>
                <c:pt idx="7221">
                  <c:v>39331</c:v>
                </c:pt>
                <c:pt idx="7222">
                  <c:v>39332</c:v>
                </c:pt>
                <c:pt idx="7223">
                  <c:v>39335</c:v>
                </c:pt>
                <c:pt idx="7224">
                  <c:v>39336</c:v>
                </c:pt>
                <c:pt idx="7225">
                  <c:v>39337</c:v>
                </c:pt>
                <c:pt idx="7226">
                  <c:v>39338</c:v>
                </c:pt>
                <c:pt idx="7227">
                  <c:v>39339</c:v>
                </c:pt>
                <c:pt idx="7228">
                  <c:v>39342</c:v>
                </c:pt>
                <c:pt idx="7229">
                  <c:v>39343</c:v>
                </c:pt>
                <c:pt idx="7230">
                  <c:v>39344</c:v>
                </c:pt>
                <c:pt idx="7231">
                  <c:v>39345</c:v>
                </c:pt>
                <c:pt idx="7232">
                  <c:v>39346</c:v>
                </c:pt>
                <c:pt idx="7233">
                  <c:v>39349</c:v>
                </c:pt>
                <c:pt idx="7234">
                  <c:v>39350</c:v>
                </c:pt>
                <c:pt idx="7235">
                  <c:v>39351</c:v>
                </c:pt>
                <c:pt idx="7236">
                  <c:v>39352</c:v>
                </c:pt>
                <c:pt idx="7237">
                  <c:v>39353</c:v>
                </c:pt>
                <c:pt idx="7238">
                  <c:v>39356</c:v>
                </c:pt>
                <c:pt idx="7239">
                  <c:v>39357</c:v>
                </c:pt>
                <c:pt idx="7240">
                  <c:v>39358</c:v>
                </c:pt>
                <c:pt idx="7241">
                  <c:v>39359</c:v>
                </c:pt>
                <c:pt idx="7242">
                  <c:v>39360</c:v>
                </c:pt>
                <c:pt idx="7243">
                  <c:v>39363</c:v>
                </c:pt>
                <c:pt idx="7244">
                  <c:v>39364</c:v>
                </c:pt>
                <c:pt idx="7245">
                  <c:v>39365</c:v>
                </c:pt>
                <c:pt idx="7246">
                  <c:v>39366</c:v>
                </c:pt>
                <c:pt idx="7247">
                  <c:v>39367</c:v>
                </c:pt>
                <c:pt idx="7248">
                  <c:v>39370</c:v>
                </c:pt>
                <c:pt idx="7249">
                  <c:v>39371</c:v>
                </c:pt>
                <c:pt idx="7250">
                  <c:v>39372</c:v>
                </c:pt>
                <c:pt idx="7251">
                  <c:v>39373</c:v>
                </c:pt>
                <c:pt idx="7252">
                  <c:v>39374</c:v>
                </c:pt>
                <c:pt idx="7253">
                  <c:v>39377</c:v>
                </c:pt>
                <c:pt idx="7254">
                  <c:v>39378</c:v>
                </c:pt>
                <c:pt idx="7255">
                  <c:v>39379</c:v>
                </c:pt>
                <c:pt idx="7256">
                  <c:v>39380</c:v>
                </c:pt>
                <c:pt idx="7257">
                  <c:v>39381</c:v>
                </c:pt>
                <c:pt idx="7258">
                  <c:v>39384</c:v>
                </c:pt>
                <c:pt idx="7259">
                  <c:v>39385</c:v>
                </c:pt>
                <c:pt idx="7260">
                  <c:v>39386</c:v>
                </c:pt>
                <c:pt idx="7261">
                  <c:v>39387</c:v>
                </c:pt>
                <c:pt idx="7262">
                  <c:v>39388</c:v>
                </c:pt>
                <c:pt idx="7263">
                  <c:v>39391</c:v>
                </c:pt>
                <c:pt idx="7264">
                  <c:v>39392</c:v>
                </c:pt>
                <c:pt idx="7265">
                  <c:v>39393</c:v>
                </c:pt>
                <c:pt idx="7266">
                  <c:v>39394</c:v>
                </c:pt>
                <c:pt idx="7267">
                  <c:v>39395</c:v>
                </c:pt>
                <c:pt idx="7268">
                  <c:v>39398</c:v>
                </c:pt>
                <c:pt idx="7269">
                  <c:v>39399</c:v>
                </c:pt>
                <c:pt idx="7270">
                  <c:v>39400</c:v>
                </c:pt>
                <c:pt idx="7271">
                  <c:v>39401</c:v>
                </c:pt>
                <c:pt idx="7272">
                  <c:v>39402</c:v>
                </c:pt>
                <c:pt idx="7273">
                  <c:v>39405</c:v>
                </c:pt>
                <c:pt idx="7274">
                  <c:v>39406</c:v>
                </c:pt>
                <c:pt idx="7275">
                  <c:v>39407</c:v>
                </c:pt>
                <c:pt idx="7276">
                  <c:v>39408</c:v>
                </c:pt>
                <c:pt idx="7277">
                  <c:v>39409</c:v>
                </c:pt>
                <c:pt idx="7278">
                  <c:v>39412</c:v>
                </c:pt>
                <c:pt idx="7279">
                  <c:v>39413</c:v>
                </c:pt>
                <c:pt idx="7280">
                  <c:v>39414</c:v>
                </c:pt>
                <c:pt idx="7281">
                  <c:v>39415</c:v>
                </c:pt>
                <c:pt idx="7282">
                  <c:v>39416</c:v>
                </c:pt>
                <c:pt idx="7283">
                  <c:v>39419</c:v>
                </c:pt>
                <c:pt idx="7284">
                  <c:v>39420</c:v>
                </c:pt>
                <c:pt idx="7285">
                  <c:v>39421</c:v>
                </c:pt>
                <c:pt idx="7286">
                  <c:v>39422</c:v>
                </c:pt>
                <c:pt idx="7287">
                  <c:v>39423</c:v>
                </c:pt>
                <c:pt idx="7288">
                  <c:v>39426</c:v>
                </c:pt>
                <c:pt idx="7289">
                  <c:v>39427</c:v>
                </c:pt>
                <c:pt idx="7290">
                  <c:v>39428</c:v>
                </c:pt>
                <c:pt idx="7291">
                  <c:v>39429</c:v>
                </c:pt>
                <c:pt idx="7292">
                  <c:v>39430</c:v>
                </c:pt>
                <c:pt idx="7293">
                  <c:v>39433</c:v>
                </c:pt>
                <c:pt idx="7294">
                  <c:v>39434</c:v>
                </c:pt>
                <c:pt idx="7295">
                  <c:v>39435</c:v>
                </c:pt>
                <c:pt idx="7296">
                  <c:v>39436</c:v>
                </c:pt>
                <c:pt idx="7297">
                  <c:v>39437</c:v>
                </c:pt>
                <c:pt idx="7298">
                  <c:v>39440</c:v>
                </c:pt>
                <c:pt idx="7299">
                  <c:v>39441</c:v>
                </c:pt>
                <c:pt idx="7300">
                  <c:v>39442</c:v>
                </c:pt>
                <c:pt idx="7301">
                  <c:v>39443</c:v>
                </c:pt>
                <c:pt idx="7302">
                  <c:v>39444</c:v>
                </c:pt>
                <c:pt idx="7303">
                  <c:v>39447</c:v>
                </c:pt>
                <c:pt idx="7304">
                  <c:v>39448</c:v>
                </c:pt>
                <c:pt idx="7305">
                  <c:v>39449</c:v>
                </c:pt>
                <c:pt idx="7306">
                  <c:v>39450</c:v>
                </c:pt>
                <c:pt idx="7307">
                  <c:v>39451</c:v>
                </c:pt>
                <c:pt idx="7308">
                  <c:v>39454</c:v>
                </c:pt>
                <c:pt idx="7309">
                  <c:v>39455</c:v>
                </c:pt>
                <c:pt idx="7310">
                  <c:v>39456</c:v>
                </c:pt>
                <c:pt idx="7311">
                  <c:v>39457</c:v>
                </c:pt>
                <c:pt idx="7312">
                  <c:v>39458</c:v>
                </c:pt>
                <c:pt idx="7313">
                  <c:v>39461</c:v>
                </c:pt>
                <c:pt idx="7314">
                  <c:v>39462</c:v>
                </c:pt>
                <c:pt idx="7315">
                  <c:v>39463</c:v>
                </c:pt>
                <c:pt idx="7316">
                  <c:v>39464</c:v>
                </c:pt>
                <c:pt idx="7317">
                  <c:v>39465</c:v>
                </c:pt>
                <c:pt idx="7318">
                  <c:v>39468</c:v>
                </c:pt>
                <c:pt idx="7319">
                  <c:v>39469</c:v>
                </c:pt>
                <c:pt idx="7320">
                  <c:v>39470</c:v>
                </c:pt>
                <c:pt idx="7321">
                  <c:v>39471</c:v>
                </c:pt>
                <c:pt idx="7322">
                  <c:v>39472</c:v>
                </c:pt>
                <c:pt idx="7323">
                  <c:v>39475</c:v>
                </c:pt>
                <c:pt idx="7324">
                  <c:v>39476</c:v>
                </c:pt>
                <c:pt idx="7325">
                  <c:v>39477</c:v>
                </c:pt>
                <c:pt idx="7326">
                  <c:v>39478</c:v>
                </c:pt>
                <c:pt idx="7327">
                  <c:v>39479</c:v>
                </c:pt>
                <c:pt idx="7328">
                  <c:v>39482</c:v>
                </c:pt>
                <c:pt idx="7329">
                  <c:v>39483</c:v>
                </c:pt>
                <c:pt idx="7330">
                  <c:v>39484</c:v>
                </c:pt>
                <c:pt idx="7331">
                  <c:v>39485</c:v>
                </c:pt>
                <c:pt idx="7332">
                  <c:v>39486</c:v>
                </c:pt>
                <c:pt idx="7333">
                  <c:v>39489</c:v>
                </c:pt>
                <c:pt idx="7334">
                  <c:v>39490</c:v>
                </c:pt>
                <c:pt idx="7335">
                  <c:v>39491</c:v>
                </c:pt>
                <c:pt idx="7336">
                  <c:v>39492</c:v>
                </c:pt>
                <c:pt idx="7337">
                  <c:v>39493</c:v>
                </c:pt>
                <c:pt idx="7338">
                  <c:v>39496</c:v>
                </c:pt>
                <c:pt idx="7339">
                  <c:v>39497</c:v>
                </c:pt>
                <c:pt idx="7340">
                  <c:v>39498</c:v>
                </c:pt>
                <c:pt idx="7341">
                  <c:v>39499</c:v>
                </c:pt>
                <c:pt idx="7342">
                  <c:v>39500</c:v>
                </c:pt>
                <c:pt idx="7343">
                  <c:v>39503</c:v>
                </c:pt>
                <c:pt idx="7344">
                  <c:v>39504</c:v>
                </c:pt>
                <c:pt idx="7345">
                  <c:v>39505</c:v>
                </c:pt>
                <c:pt idx="7346">
                  <c:v>39506</c:v>
                </c:pt>
                <c:pt idx="7347">
                  <c:v>39507</c:v>
                </c:pt>
                <c:pt idx="7348">
                  <c:v>39510</c:v>
                </c:pt>
                <c:pt idx="7349">
                  <c:v>39511</c:v>
                </c:pt>
                <c:pt idx="7350">
                  <c:v>39512</c:v>
                </c:pt>
                <c:pt idx="7351">
                  <c:v>39513</c:v>
                </c:pt>
                <c:pt idx="7352">
                  <c:v>39514</c:v>
                </c:pt>
                <c:pt idx="7353">
                  <c:v>39517</c:v>
                </c:pt>
                <c:pt idx="7354">
                  <c:v>39518</c:v>
                </c:pt>
                <c:pt idx="7355">
                  <c:v>39519</c:v>
                </c:pt>
                <c:pt idx="7356">
                  <c:v>39520</c:v>
                </c:pt>
                <c:pt idx="7357">
                  <c:v>39521</c:v>
                </c:pt>
                <c:pt idx="7358">
                  <c:v>39524</c:v>
                </c:pt>
                <c:pt idx="7359">
                  <c:v>39525</c:v>
                </c:pt>
                <c:pt idx="7360">
                  <c:v>39526</c:v>
                </c:pt>
                <c:pt idx="7361">
                  <c:v>39527</c:v>
                </c:pt>
                <c:pt idx="7362">
                  <c:v>39528</c:v>
                </c:pt>
                <c:pt idx="7363">
                  <c:v>39531</c:v>
                </c:pt>
                <c:pt idx="7364">
                  <c:v>39532</c:v>
                </c:pt>
                <c:pt idx="7365">
                  <c:v>39533</c:v>
                </c:pt>
                <c:pt idx="7366">
                  <c:v>39534</c:v>
                </c:pt>
                <c:pt idx="7367">
                  <c:v>39535</c:v>
                </c:pt>
                <c:pt idx="7368">
                  <c:v>39538</c:v>
                </c:pt>
                <c:pt idx="7369">
                  <c:v>39539</c:v>
                </c:pt>
                <c:pt idx="7370">
                  <c:v>39540</c:v>
                </c:pt>
                <c:pt idx="7371">
                  <c:v>39541</c:v>
                </c:pt>
                <c:pt idx="7372">
                  <c:v>39542</c:v>
                </c:pt>
                <c:pt idx="7373">
                  <c:v>39545</c:v>
                </c:pt>
                <c:pt idx="7374">
                  <c:v>39546</c:v>
                </c:pt>
                <c:pt idx="7375">
                  <c:v>39547</c:v>
                </c:pt>
                <c:pt idx="7376">
                  <c:v>39548</c:v>
                </c:pt>
                <c:pt idx="7377">
                  <c:v>39549</c:v>
                </c:pt>
                <c:pt idx="7378">
                  <c:v>39552</c:v>
                </c:pt>
                <c:pt idx="7379">
                  <c:v>39553</c:v>
                </c:pt>
                <c:pt idx="7380">
                  <c:v>39554</c:v>
                </c:pt>
                <c:pt idx="7381">
                  <c:v>39555</c:v>
                </c:pt>
                <c:pt idx="7382">
                  <c:v>39556</c:v>
                </c:pt>
                <c:pt idx="7383">
                  <c:v>39559</c:v>
                </c:pt>
                <c:pt idx="7384">
                  <c:v>39560</c:v>
                </c:pt>
                <c:pt idx="7385">
                  <c:v>39561</c:v>
                </c:pt>
                <c:pt idx="7386">
                  <c:v>39562</c:v>
                </c:pt>
                <c:pt idx="7387">
                  <c:v>39563</c:v>
                </c:pt>
                <c:pt idx="7388">
                  <c:v>39566</c:v>
                </c:pt>
                <c:pt idx="7389">
                  <c:v>39567</c:v>
                </c:pt>
                <c:pt idx="7390">
                  <c:v>39568</c:v>
                </c:pt>
                <c:pt idx="7391">
                  <c:v>39569</c:v>
                </c:pt>
                <c:pt idx="7392">
                  <c:v>39570</c:v>
                </c:pt>
                <c:pt idx="7393">
                  <c:v>39573</c:v>
                </c:pt>
                <c:pt idx="7394">
                  <c:v>39574</c:v>
                </c:pt>
                <c:pt idx="7395">
                  <c:v>39575</c:v>
                </c:pt>
                <c:pt idx="7396">
                  <c:v>39576</c:v>
                </c:pt>
                <c:pt idx="7397">
                  <c:v>39577</c:v>
                </c:pt>
                <c:pt idx="7398">
                  <c:v>39580</c:v>
                </c:pt>
                <c:pt idx="7399">
                  <c:v>39581</c:v>
                </c:pt>
                <c:pt idx="7400">
                  <c:v>39582</c:v>
                </c:pt>
                <c:pt idx="7401">
                  <c:v>39583</c:v>
                </c:pt>
                <c:pt idx="7402">
                  <c:v>39584</c:v>
                </c:pt>
                <c:pt idx="7403">
                  <c:v>39587</c:v>
                </c:pt>
                <c:pt idx="7404">
                  <c:v>39588</c:v>
                </c:pt>
                <c:pt idx="7405">
                  <c:v>39589</c:v>
                </c:pt>
                <c:pt idx="7406">
                  <c:v>39590</c:v>
                </c:pt>
                <c:pt idx="7407">
                  <c:v>39591</c:v>
                </c:pt>
                <c:pt idx="7408">
                  <c:v>39594</c:v>
                </c:pt>
                <c:pt idx="7409">
                  <c:v>39595</c:v>
                </c:pt>
                <c:pt idx="7410">
                  <c:v>39596</c:v>
                </c:pt>
                <c:pt idx="7411">
                  <c:v>39597</c:v>
                </c:pt>
                <c:pt idx="7412">
                  <c:v>39598</c:v>
                </c:pt>
                <c:pt idx="7413">
                  <c:v>39601</c:v>
                </c:pt>
                <c:pt idx="7414">
                  <c:v>39602</c:v>
                </c:pt>
                <c:pt idx="7415">
                  <c:v>39603</c:v>
                </c:pt>
                <c:pt idx="7416">
                  <c:v>39604</c:v>
                </c:pt>
                <c:pt idx="7417">
                  <c:v>39605</c:v>
                </c:pt>
                <c:pt idx="7418">
                  <c:v>39608</c:v>
                </c:pt>
                <c:pt idx="7419">
                  <c:v>39609</c:v>
                </c:pt>
                <c:pt idx="7420">
                  <c:v>39610</c:v>
                </c:pt>
                <c:pt idx="7421">
                  <c:v>39611</c:v>
                </c:pt>
                <c:pt idx="7422">
                  <c:v>39612</c:v>
                </c:pt>
                <c:pt idx="7423">
                  <c:v>39615</c:v>
                </c:pt>
                <c:pt idx="7424">
                  <c:v>39616</c:v>
                </c:pt>
                <c:pt idx="7425">
                  <c:v>39617</c:v>
                </c:pt>
                <c:pt idx="7426">
                  <c:v>39618</c:v>
                </c:pt>
                <c:pt idx="7427">
                  <c:v>39619</c:v>
                </c:pt>
                <c:pt idx="7428">
                  <c:v>39622</c:v>
                </c:pt>
                <c:pt idx="7429">
                  <c:v>39623</c:v>
                </c:pt>
                <c:pt idx="7430">
                  <c:v>39624</c:v>
                </c:pt>
                <c:pt idx="7431">
                  <c:v>39625</c:v>
                </c:pt>
                <c:pt idx="7432">
                  <c:v>39626</c:v>
                </c:pt>
                <c:pt idx="7433">
                  <c:v>39629</c:v>
                </c:pt>
                <c:pt idx="7434">
                  <c:v>39630</c:v>
                </c:pt>
                <c:pt idx="7435">
                  <c:v>39631</c:v>
                </c:pt>
                <c:pt idx="7436">
                  <c:v>39632</c:v>
                </c:pt>
                <c:pt idx="7437">
                  <c:v>39633</c:v>
                </c:pt>
                <c:pt idx="7438">
                  <c:v>39636</c:v>
                </c:pt>
                <c:pt idx="7439">
                  <c:v>39637</c:v>
                </c:pt>
                <c:pt idx="7440">
                  <c:v>39638</c:v>
                </c:pt>
                <c:pt idx="7441">
                  <c:v>39639</c:v>
                </c:pt>
                <c:pt idx="7442">
                  <c:v>39640</c:v>
                </c:pt>
                <c:pt idx="7443">
                  <c:v>39643</c:v>
                </c:pt>
                <c:pt idx="7444">
                  <c:v>39644</c:v>
                </c:pt>
                <c:pt idx="7445">
                  <c:v>39645</c:v>
                </c:pt>
                <c:pt idx="7446">
                  <c:v>39646</c:v>
                </c:pt>
                <c:pt idx="7447">
                  <c:v>39647</c:v>
                </c:pt>
                <c:pt idx="7448">
                  <c:v>39650</c:v>
                </c:pt>
                <c:pt idx="7449">
                  <c:v>39651</c:v>
                </c:pt>
                <c:pt idx="7450">
                  <c:v>39652</c:v>
                </c:pt>
                <c:pt idx="7451">
                  <c:v>39653</c:v>
                </c:pt>
                <c:pt idx="7452">
                  <c:v>39654</c:v>
                </c:pt>
                <c:pt idx="7453">
                  <c:v>39657</c:v>
                </c:pt>
                <c:pt idx="7454">
                  <c:v>39658</c:v>
                </c:pt>
                <c:pt idx="7455">
                  <c:v>39659</c:v>
                </c:pt>
                <c:pt idx="7456">
                  <c:v>39660</c:v>
                </c:pt>
                <c:pt idx="7457">
                  <c:v>39661</c:v>
                </c:pt>
                <c:pt idx="7458">
                  <c:v>39664</c:v>
                </c:pt>
                <c:pt idx="7459">
                  <c:v>39665</c:v>
                </c:pt>
                <c:pt idx="7460">
                  <c:v>39666</c:v>
                </c:pt>
                <c:pt idx="7461">
                  <c:v>39667</c:v>
                </c:pt>
                <c:pt idx="7462">
                  <c:v>39668</c:v>
                </c:pt>
                <c:pt idx="7463">
                  <c:v>39671</c:v>
                </c:pt>
                <c:pt idx="7464">
                  <c:v>39672</c:v>
                </c:pt>
                <c:pt idx="7465">
                  <c:v>39673</c:v>
                </c:pt>
                <c:pt idx="7466">
                  <c:v>39674</c:v>
                </c:pt>
                <c:pt idx="7467">
                  <c:v>39675</c:v>
                </c:pt>
                <c:pt idx="7468">
                  <c:v>39678</c:v>
                </c:pt>
                <c:pt idx="7469">
                  <c:v>39679</c:v>
                </c:pt>
                <c:pt idx="7470">
                  <c:v>39680</c:v>
                </c:pt>
                <c:pt idx="7471">
                  <c:v>39681</c:v>
                </c:pt>
                <c:pt idx="7472">
                  <c:v>39682</c:v>
                </c:pt>
                <c:pt idx="7473">
                  <c:v>39685</c:v>
                </c:pt>
                <c:pt idx="7474">
                  <c:v>39686</c:v>
                </c:pt>
                <c:pt idx="7475">
                  <c:v>39687</c:v>
                </c:pt>
                <c:pt idx="7476">
                  <c:v>39688</c:v>
                </c:pt>
                <c:pt idx="7477">
                  <c:v>39689</c:v>
                </c:pt>
                <c:pt idx="7478">
                  <c:v>39692</c:v>
                </c:pt>
                <c:pt idx="7479">
                  <c:v>39693</c:v>
                </c:pt>
                <c:pt idx="7480">
                  <c:v>39694</c:v>
                </c:pt>
                <c:pt idx="7481">
                  <c:v>39695</c:v>
                </c:pt>
                <c:pt idx="7482">
                  <c:v>39696</c:v>
                </c:pt>
                <c:pt idx="7483">
                  <c:v>39699</c:v>
                </c:pt>
                <c:pt idx="7484">
                  <c:v>39700</c:v>
                </c:pt>
                <c:pt idx="7485">
                  <c:v>39701</c:v>
                </c:pt>
                <c:pt idx="7486">
                  <c:v>39702</c:v>
                </c:pt>
                <c:pt idx="7487">
                  <c:v>39703</c:v>
                </c:pt>
                <c:pt idx="7488">
                  <c:v>39706</c:v>
                </c:pt>
                <c:pt idx="7489">
                  <c:v>39707</c:v>
                </c:pt>
                <c:pt idx="7490">
                  <c:v>39708</c:v>
                </c:pt>
                <c:pt idx="7491">
                  <c:v>39709</c:v>
                </c:pt>
                <c:pt idx="7492">
                  <c:v>39710</c:v>
                </c:pt>
                <c:pt idx="7493">
                  <c:v>39713</c:v>
                </c:pt>
                <c:pt idx="7494">
                  <c:v>39714</c:v>
                </c:pt>
                <c:pt idx="7495">
                  <c:v>39715</c:v>
                </c:pt>
                <c:pt idx="7496">
                  <c:v>39716</c:v>
                </c:pt>
                <c:pt idx="7497">
                  <c:v>39717</c:v>
                </c:pt>
                <c:pt idx="7498">
                  <c:v>39720</c:v>
                </c:pt>
                <c:pt idx="7499">
                  <c:v>39721</c:v>
                </c:pt>
                <c:pt idx="7500">
                  <c:v>39722</c:v>
                </c:pt>
                <c:pt idx="7501">
                  <c:v>39723</c:v>
                </c:pt>
                <c:pt idx="7502">
                  <c:v>39724</c:v>
                </c:pt>
                <c:pt idx="7503">
                  <c:v>39727</c:v>
                </c:pt>
                <c:pt idx="7504">
                  <c:v>39728</c:v>
                </c:pt>
                <c:pt idx="7505">
                  <c:v>39729</c:v>
                </c:pt>
                <c:pt idx="7506">
                  <c:v>39730</c:v>
                </c:pt>
                <c:pt idx="7507">
                  <c:v>39731</c:v>
                </c:pt>
                <c:pt idx="7508">
                  <c:v>39734</c:v>
                </c:pt>
                <c:pt idx="7509">
                  <c:v>39735</c:v>
                </c:pt>
                <c:pt idx="7510">
                  <c:v>39736</c:v>
                </c:pt>
                <c:pt idx="7511">
                  <c:v>39737</c:v>
                </c:pt>
                <c:pt idx="7512">
                  <c:v>39738</c:v>
                </c:pt>
                <c:pt idx="7513">
                  <c:v>39741</c:v>
                </c:pt>
                <c:pt idx="7514">
                  <c:v>39742</c:v>
                </c:pt>
                <c:pt idx="7515">
                  <c:v>39743</c:v>
                </c:pt>
                <c:pt idx="7516">
                  <c:v>39744</c:v>
                </c:pt>
                <c:pt idx="7517">
                  <c:v>39745</c:v>
                </c:pt>
                <c:pt idx="7518">
                  <c:v>39748</c:v>
                </c:pt>
                <c:pt idx="7519">
                  <c:v>39749</c:v>
                </c:pt>
                <c:pt idx="7520">
                  <c:v>39750</c:v>
                </c:pt>
                <c:pt idx="7521">
                  <c:v>39751</c:v>
                </c:pt>
                <c:pt idx="7522">
                  <c:v>39752</c:v>
                </c:pt>
                <c:pt idx="7523">
                  <c:v>39755</c:v>
                </c:pt>
                <c:pt idx="7524">
                  <c:v>39756</c:v>
                </c:pt>
                <c:pt idx="7525">
                  <c:v>39757</c:v>
                </c:pt>
                <c:pt idx="7526">
                  <c:v>39758</c:v>
                </c:pt>
                <c:pt idx="7527">
                  <c:v>39759</c:v>
                </c:pt>
                <c:pt idx="7528">
                  <c:v>39762</c:v>
                </c:pt>
                <c:pt idx="7529">
                  <c:v>39763</c:v>
                </c:pt>
                <c:pt idx="7530">
                  <c:v>39764</c:v>
                </c:pt>
                <c:pt idx="7531">
                  <c:v>39765</c:v>
                </c:pt>
                <c:pt idx="7532">
                  <c:v>39766</c:v>
                </c:pt>
                <c:pt idx="7533">
                  <c:v>39769</c:v>
                </c:pt>
                <c:pt idx="7534">
                  <c:v>39770</c:v>
                </c:pt>
                <c:pt idx="7535">
                  <c:v>39771</c:v>
                </c:pt>
                <c:pt idx="7536">
                  <c:v>39772</c:v>
                </c:pt>
                <c:pt idx="7537">
                  <c:v>39773</c:v>
                </c:pt>
                <c:pt idx="7538">
                  <c:v>39776</c:v>
                </c:pt>
                <c:pt idx="7539">
                  <c:v>39777</c:v>
                </c:pt>
                <c:pt idx="7540">
                  <c:v>39778</c:v>
                </c:pt>
                <c:pt idx="7541">
                  <c:v>39779</c:v>
                </c:pt>
                <c:pt idx="7542">
                  <c:v>39780</c:v>
                </c:pt>
                <c:pt idx="7543">
                  <c:v>39783</c:v>
                </c:pt>
                <c:pt idx="7544">
                  <c:v>39784</c:v>
                </c:pt>
                <c:pt idx="7545">
                  <c:v>39785</c:v>
                </c:pt>
                <c:pt idx="7546">
                  <c:v>39786</c:v>
                </c:pt>
                <c:pt idx="7547">
                  <c:v>39787</c:v>
                </c:pt>
                <c:pt idx="7548">
                  <c:v>39790</c:v>
                </c:pt>
                <c:pt idx="7549">
                  <c:v>39791</c:v>
                </c:pt>
                <c:pt idx="7550">
                  <c:v>39792</c:v>
                </c:pt>
                <c:pt idx="7551">
                  <c:v>39793</c:v>
                </c:pt>
                <c:pt idx="7552">
                  <c:v>39794</c:v>
                </c:pt>
                <c:pt idx="7553">
                  <c:v>39797</c:v>
                </c:pt>
                <c:pt idx="7554">
                  <c:v>39798</c:v>
                </c:pt>
                <c:pt idx="7555">
                  <c:v>39799</c:v>
                </c:pt>
                <c:pt idx="7556">
                  <c:v>39800</c:v>
                </c:pt>
                <c:pt idx="7557">
                  <c:v>39801</c:v>
                </c:pt>
                <c:pt idx="7558">
                  <c:v>39804</c:v>
                </c:pt>
                <c:pt idx="7559">
                  <c:v>39805</c:v>
                </c:pt>
                <c:pt idx="7560">
                  <c:v>39806</c:v>
                </c:pt>
                <c:pt idx="7561">
                  <c:v>39807</c:v>
                </c:pt>
                <c:pt idx="7562">
                  <c:v>39808</c:v>
                </c:pt>
                <c:pt idx="7563">
                  <c:v>39811</c:v>
                </c:pt>
                <c:pt idx="7564">
                  <c:v>39812</c:v>
                </c:pt>
                <c:pt idx="7565">
                  <c:v>39813</c:v>
                </c:pt>
                <c:pt idx="7566">
                  <c:v>39814</c:v>
                </c:pt>
                <c:pt idx="7567">
                  <c:v>39815</c:v>
                </c:pt>
                <c:pt idx="7568">
                  <c:v>39818</c:v>
                </c:pt>
                <c:pt idx="7569">
                  <c:v>39819</c:v>
                </c:pt>
                <c:pt idx="7570">
                  <c:v>39820</c:v>
                </c:pt>
                <c:pt idx="7571">
                  <c:v>39821</c:v>
                </c:pt>
                <c:pt idx="7572">
                  <c:v>39822</c:v>
                </c:pt>
                <c:pt idx="7573">
                  <c:v>39825</c:v>
                </c:pt>
                <c:pt idx="7574">
                  <c:v>39826</c:v>
                </c:pt>
                <c:pt idx="7575">
                  <c:v>39827</c:v>
                </c:pt>
                <c:pt idx="7576">
                  <c:v>39828</c:v>
                </c:pt>
                <c:pt idx="7577">
                  <c:v>39829</c:v>
                </c:pt>
                <c:pt idx="7578">
                  <c:v>39832</c:v>
                </c:pt>
                <c:pt idx="7579">
                  <c:v>39833</c:v>
                </c:pt>
                <c:pt idx="7580">
                  <c:v>39834</c:v>
                </c:pt>
                <c:pt idx="7581">
                  <c:v>39835</c:v>
                </c:pt>
                <c:pt idx="7582">
                  <c:v>39836</c:v>
                </c:pt>
                <c:pt idx="7583">
                  <c:v>39839</c:v>
                </c:pt>
                <c:pt idx="7584">
                  <c:v>39840</c:v>
                </c:pt>
                <c:pt idx="7585">
                  <c:v>39841</c:v>
                </c:pt>
                <c:pt idx="7586">
                  <c:v>39842</c:v>
                </c:pt>
                <c:pt idx="7587">
                  <c:v>39843</c:v>
                </c:pt>
                <c:pt idx="7588">
                  <c:v>39846</c:v>
                </c:pt>
                <c:pt idx="7589">
                  <c:v>39847</c:v>
                </c:pt>
                <c:pt idx="7590">
                  <c:v>39848</c:v>
                </c:pt>
                <c:pt idx="7591">
                  <c:v>39849</c:v>
                </c:pt>
                <c:pt idx="7592">
                  <c:v>39850</c:v>
                </c:pt>
                <c:pt idx="7593">
                  <c:v>39853</c:v>
                </c:pt>
                <c:pt idx="7594">
                  <c:v>39854</c:v>
                </c:pt>
                <c:pt idx="7595">
                  <c:v>39855</c:v>
                </c:pt>
                <c:pt idx="7596">
                  <c:v>39856</c:v>
                </c:pt>
                <c:pt idx="7597">
                  <c:v>39857</c:v>
                </c:pt>
                <c:pt idx="7598">
                  <c:v>39860</c:v>
                </c:pt>
                <c:pt idx="7599">
                  <c:v>39861</c:v>
                </c:pt>
                <c:pt idx="7600">
                  <c:v>39862</c:v>
                </c:pt>
                <c:pt idx="7601">
                  <c:v>39863</c:v>
                </c:pt>
                <c:pt idx="7602">
                  <c:v>39864</c:v>
                </c:pt>
                <c:pt idx="7603">
                  <c:v>39867</c:v>
                </c:pt>
                <c:pt idx="7604">
                  <c:v>39868</c:v>
                </c:pt>
                <c:pt idx="7605">
                  <c:v>39869</c:v>
                </c:pt>
                <c:pt idx="7606">
                  <c:v>39870</c:v>
                </c:pt>
                <c:pt idx="7607">
                  <c:v>39871</c:v>
                </c:pt>
                <c:pt idx="7608">
                  <c:v>39874</c:v>
                </c:pt>
                <c:pt idx="7609">
                  <c:v>39875</c:v>
                </c:pt>
                <c:pt idx="7610">
                  <c:v>39876</c:v>
                </c:pt>
                <c:pt idx="7611">
                  <c:v>39877</c:v>
                </c:pt>
                <c:pt idx="7612">
                  <c:v>39878</c:v>
                </c:pt>
                <c:pt idx="7613">
                  <c:v>39881</c:v>
                </c:pt>
                <c:pt idx="7614">
                  <c:v>39882</c:v>
                </c:pt>
                <c:pt idx="7615">
                  <c:v>39883</c:v>
                </c:pt>
                <c:pt idx="7616">
                  <c:v>39884</c:v>
                </c:pt>
                <c:pt idx="7617">
                  <c:v>39885</c:v>
                </c:pt>
                <c:pt idx="7618">
                  <c:v>39888</c:v>
                </c:pt>
                <c:pt idx="7619">
                  <c:v>39889</c:v>
                </c:pt>
                <c:pt idx="7620">
                  <c:v>39890</c:v>
                </c:pt>
                <c:pt idx="7621">
                  <c:v>39891</c:v>
                </c:pt>
                <c:pt idx="7622">
                  <c:v>39892</c:v>
                </c:pt>
                <c:pt idx="7623">
                  <c:v>39895</c:v>
                </c:pt>
                <c:pt idx="7624">
                  <c:v>39896</c:v>
                </c:pt>
                <c:pt idx="7625">
                  <c:v>39897</c:v>
                </c:pt>
                <c:pt idx="7626">
                  <c:v>39898</c:v>
                </c:pt>
                <c:pt idx="7627">
                  <c:v>39899</c:v>
                </c:pt>
                <c:pt idx="7628">
                  <c:v>39902</c:v>
                </c:pt>
                <c:pt idx="7629">
                  <c:v>39903</c:v>
                </c:pt>
                <c:pt idx="7630">
                  <c:v>39904</c:v>
                </c:pt>
                <c:pt idx="7631">
                  <c:v>39905</c:v>
                </c:pt>
                <c:pt idx="7632">
                  <c:v>39906</c:v>
                </c:pt>
                <c:pt idx="7633">
                  <c:v>39909</c:v>
                </c:pt>
                <c:pt idx="7634">
                  <c:v>39910</c:v>
                </c:pt>
                <c:pt idx="7635">
                  <c:v>39911</c:v>
                </c:pt>
                <c:pt idx="7636">
                  <c:v>39912</c:v>
                </c:pt>
                <c:pt idx="7637">
                  <c:v>39913</c:v>
                </c:pt>
                <c:pt idx="7638">
                  <c:v>39916</c:v>
                </c:pt>
                <c:pt idx="7639">
                  <c:v>39917</c:v>
                </c:pt>
                <c:pt idx="7640">
                  <c:v>39918</c:v>
                </c:pt>
                <c:pt idx="7641">
                  <c:v>39919</c:v>
                </c:pt>
                <c:pt idx="7642">
                  <c:v>39920</c:v>
                </c:pt>
                <c:pt idx="7643">
                  <c:v>39923</c:v>
                </c:pt>
                <c:pt idx="7644">
                  <c:v>39924</c:v>
                </c:pt>
                <c:pt idx="7645">
                  <c:v>39925</c:v>
                </c:pt>
                <c:pt idx="7646">
                  <c:v>39926</c:v>
                </c:pt>
                <c:pt idx="7647">
                  <c:v>39927</c:v>
                </c:pt>
                <c:pt idx="7648">
                  <c:v>39930</c:v>
                </c:pt>
                <c:pt idx="7649">
                  <c:v>39931</c:v>
                </c:pt>
                <c:pt idx="7650">
                  <c:v>39932</c:v>
                </c:pt>
                <c:pt idx="7651">
                  <c:v>39933</c:v>
                </c:pt>
                <c:pt idx="7652">
                  <c:v>39934</c:v>
                </c:pt>
                <c:pt idx="7653">
                  <c:v>39937</c:v>
                </c:pt>
                <c:pt idx="7654">
                  <c:v>39938</c:v>
                </c:pt>
                <c:pt idx="7655">
                  <c:v>39939</c:v>
                </c:pt>
                <c:pt idx="7656">
                  <c:v>39940</c:v>
                </c:pt>
                <c:pt idx="7657">
                  <c:v>39941</c:v>
                </c:pt>
                <c:pt idx="7658">
                  <c:v>39944</c:v>
                </c:pt>
                <c:pt idx="7659">
                  <c:v>39945</c:v>
                </c:pt>
                <c:pt idx="7660">
                  <c:v>39946</c:v>
                </c:pt>
                <c:pt idx="7661">
                  <c:v>39947</c:v>
                </c:pt>
                <c:pt idx="7662">
                  <c:v>39948</c:v>
                </c:pt>
                <c:pt idx="7663">
                  <c:v>39951</c:v>
                </c:pt>
                <c:pt idx="7664">
                  <c:v>39952</c:v>
                </c:pt>
                <c:pt idx="7665">
                  <c:v>39953</c:v>
                </c:pt>
                <c:pt idx="7666">
                  <c:v>39954</c:v>
                </c:pt>
                <c:pt idx="7667">
                  <c:v>39955</c:v>
                </c:pt>
                <c:pt idx="7668">
                  <c:v>39958</c:v>
                </c:pt>
                <c:pt idx="7669">
                  <c:v>39959</c:v>
                </c:pt>
                <c:pt idx="7670">
                  <c:v>39960</c:v>
                </c:pt>
                <c:pt idx="7671">
                  <c:v>39961</c:v>
                </c:pt>
                <c:pt idx="7672">
                  <c:v>39962</c:v>
                </c:pt>
                <c:pt idx="7673">
                  <c:v>39965</c:v>
                </c:pt>
                <c:pt idx="7674">
                  <c:v>39966</c:v>
                </c:pt>
                <c:pt idx="7675">
                  <c:v>39967</c:v>
                </c:pt>
                <c:pt idx="7676">
                  <c:v>39968</c:v>
                </c:pt>
                <c:pt idx="7677">
                  <c:v>39969</c:v>
                </c:pt>
                <c:pt idx="7678">
                  <c:v>39972</c:v>
                </c:pt>
                <c:pt idx="7679">
                  <c:v>39973</c:v>
                </c:pt>
                <c:pt idx="7680">
                  <c:v>39974</c:v>
                </c:pt>
                <c:pt idx="7681">
                  <c:v>39975</c:v>
                </c:pt>
                <c:pt idx="7682">
                  <c:v>39976</c:v>
                </c:pt>
                <c:pt idx="7683">
                  <c:v>39979</c:v>
                </c:pt>
                <c:pt idx="7684">
                  <c:v>39980</c:v>
                </c:pt>
                <c:pt idx="7685">
                  <c:v>39981</c:v>
                </c:pt>
                <c:pt idx="7686">
                  <c:v>39982</c:v>
                </c:pt>
                <c:pt idx="7687">
                  <c:v>39983</c:v>
                </c:pt>
                <c:pt idx="7688">
                  <c:v>39986</c:v>
                </c:pt>
                <c:pt idx="7689">
                  <c:v>39987</c:v>
                </c:pt>
                <c:pt idx="7690">
                  <c:v>39988</c:v>
                </c:pt>
                <c:pt idx="7691">
                  <c:v>39989</c:v>
                </c:pt>
                <c:pt idx="7692">
                  <c:v>39990</c:v>
                </c:pt>
                <c:pt idx="7693">
                  <c:v>39993</c:v>
                </c:pt>
                <c:pt idx="7694">
                  <c:v>39994</c:v>
                </c:pt>
                <c:pt idx="7695">
                  <c:v>39995</c:v>
                </c:pt>
                <c:pt idx="7696">
                  <c:v>39996</c:v>
                </c:pt>
                <c:pt idx="7697">
                  <c:v>39997</c:v>
                </c:pt>
                <c:pt idx="7698">
                  <c:v>40000</c:v>
                </c:pt>
                <c:pt idx="7699">
                  <c:v>40001</c:v>
                </c:pt>
                <c:pt idx="7700">
                  <c:v>40002</c:v>
                </c:pt>
                <c:pt idx="7701">
                  <c:v>40003</c:v>
                </c:pt>
                <c:pt idx="7702">
                  <c:v>40004</c:v>
                </c:pt>
                <c:pt idx="7703">
                  <c:v>40007</c:v>
                </c:pt>
                <c:pt idx="7704">
                  <c:v>40008</c:v>
                </c:pt>
                <c:pt idx="7705">
                  <c:v>40009</c:v>
                </c:pt>
                <c:pt idx="7706">
                  <c:v>40010</c:v>
                </c:pt>
                <c:pt idx="7707">
                  <c:v>40011</c:v>
                </c:pt>
                <c:pt idx="7708">
                  <c:v>40014</c:v>
                </c:pt>
                <c:pt idx="7709">
                  <c:v>40015</c:v>
                </c:pt>
                <c:pt idx="7710">
                  <c:v>40016</c:v>
                </c:pt>
                <c:pt idx="7711">
                  <c:v>40017</c:v>
                </c:pt>
                <c:pt idx="7712">
                  <c:v>40018</c:v>
                </c:pt>
                <c:pt idx="7713">
                  <c:v>40021</c:v>
                </c:pt>
                <c:pt idx="7714">
                  <c:v>40022</c:v>
                </c:pt>
                <c:pt idx="7715">
                  <c:v>40023</c:v>
                </c:pt>
                <c:pt idx="7716">
                  <c:v>40024</c:v>
                </c:pt>
                <c:pt idx="7717">
                  <c:v>40025</c:v>
                </c:pt>
                <c:pt idx="7718">
                  <c:v>40028</c:v>
                </c:pt>
                <c:pt idx="7719">
                  <c:v>40029</c:v>
                </c:pt>
                <c:pt idx="7720">
                  <c:v>40030</c:v>
                </c:pt>
                <c:pt idx="7721">
                  <c:v>40031</c:v>
                </c:pt>
                <c:pt idx="7722">
                  <c:v>40032</c:v>
                </c:pt>
                <c:pt idx="7723">
                  <c:v>40035</c:v>
                </c:pt>
                <c:pt idx="7724">
                  <c:v>40036</c:v>
                </c:pt>
                <c:pt idx="7725">
                  <c:v>40037</c:v>
                </c:pt>
                <c:pt idx="7726">
                  <c:v>40038</c:v>
                </c:pt>
                <c:pt idx="7727">
                  <c:v>40039</c:v>
                </c:pt>
                <c:pt idx="7728">
                  <c:v>40042</c:v>
                </c:pt>
                <c:pt idx="7729">
                  <c:v>40043</c:v>
                </c:pt>
                <c:pt idx="7730">
                  <c:v>40044</c:v>
                </c:pt>
                <c:pt idx="7731">
                  <c:v>40045</c:v>
                </c:pt>
                <c:pt idx="7732">
                  <c:v>40046</c:v>
                </c:pt>
                <c:pt idx="7733">
                  <c:v>40049</c:v>
                </c:pt>
                <c:pt idx="7734">
                  <c:v>40050</c:v>
                </c:pt>
                <c:pt idx="7735">
                  <c:v>40051</c:v>
                </c:pt>
                <c:pt idx="7736">
                  <c:v>40052</c:v>
                </c:pt>
                <c:pt idx="7737">
                  <c:v>40053</c:v>
                </c:pt>
                <c:pt idx="7738">
                  <c:v>40056</c:v>
                </c:pt>
                <c:pt idx="7739">
                  <c:v>40057</c:v>
                </c:pt>
                <c:pt idx="7740">
                  <c:v>40058</c:v>
                </c:pt>
                <c:pt idx="7741">
                  <c:v>40059</c:v>
                </c:pt>
                <c:pt idx="7742">
                  <c:v>40060</c:v>
                </c:pt>
                <c:pt idx="7743">
                  <c:v>40063</c:v>
                </c:pt>
                <c:pt idx="7744">
                  <c:v>40064</c:v>
                </c:pt>
                <c:pt idx="7745">
                  <c:v>40065</c:v>
                </c:pt>
                <c:pt idx="7746">
                  <c:v>40066</c:v>
                </c:pt>
                <c:pt idx="7747">
                  <c:v>40067</c:v>
                </c:pt>
                <c:pt idx="7748">
                  <c:v>40070</c:v>
                </c:pt>
                <c:pt idx="7749">
                  <c:v>40071</c:v>
                </c:pt>
                <c:pt idx="7750">
                  <c:v>40072</c:v>
                </c:pt>
                <c:pt idx="7751">
                  <c:v>40073</c:v>
                </c:pt>
                <c:pt idx="7752">
                  <c:v>40074</c:v>
                </c:pt>
                <c:pt idx="7753">
                  <c:v>40077</c:v>
                </c:pt>
                <c:pt idx="7754">
                  <c:v>40078</c:v>
                </c:pt>
                <c:pt idx="7755">
                  <c:v>40079</c:v>
                </c:pt>
                <c:pt idx="7756">
                  <c:v>40080</c:v>
                </c:pt>
                <c:pt idx="7757">
                  <c:v>40081</c:v>
                </c:pt>
                <c:pt idx="7758">
                  <c:v>40084</c:v>
                </c:pt>
                <c:pt idx="7759">
                  <c:v>40085</c:v>
                </c:pt>
                <c:pt idx="7760">
                  <c:v>40086</c:v>
                </c:pt>
                <c:pt idx="7761">
                  <c:v>40087</c:v>
                </c:pt>
                <c:pt idx="7762">
                  <c:v>40088</c:v>
                </c:pt>
                <c:pt idx="7763">
                  <c:v>40091</c:v>
                </c:pt>
                <c:pt idx="7764">
                  <c:v>40092</c:v>
                </c:pt>
                <c:pt idx="7765">
                  <c:v>40093</c:v>
                </c:pt>
                <c:pt idx="7766">
                  <c:v>40094</c:v>
                </c:pt>
                <c:pt idx="7767">
                  <c:v>40095</c:v>
                </c:pt>
                <c:pt idx="7768">
                  <c:v>40098</c:v>
                </c:pt>
                <c:pt idx="7769">
                  <c:v>40099</c:v>
                </c:pt>
                <c:pt idx="7770">
                  <c:v>40100</c:v>
                </c:pt>
                <c:pt idx="7771">
                  <c:v>40101</c:v>
                </c:pt>
                <c:pt idx="7772">
                  <c:v>40102</c:v>
                </c:pt>
                <c:pt idx="7773">
                  <c:v>40105</c:v>
                </c:pt>
                <c:pt idx="7774">
                  <c:v>40106</c:v>
                </c:pt>
                <c:pt idx="7775">
                  <c:v>40107</c:v>
                </c:pt>
                <c:pt idx="7776">
                  <c:v>40108</c:v>
                </c:pt>
                <c:pt idx="7777">
                  <c:v>40109</c:v>
                </c:pt>
                <c:pt idx="7778">
                  <c:v>40112</c:v>
                </c:pt>
                <c:pt idx="7779">
                  <c:v>40113</c:v>
                </c:pt>
                <c:pt idx="7780">
                  <c:v>40114</c:v>
                </c:pt>
                <c:pt idx="7781">
                  <c:v>40115</c:v>
                </c:pt>
                <c:pt idx="7782">
                  <c:v>40116</c:v>
                </c:pt>
                <c:pt idx="7783">
                  <c:v>40119</c:v>
                </c:pt>
                <c:pt idx="7784">
                  <c:v>40120</c:v>
                </c:pt>
                <c:pt idx="7785">
                  <c:v>40121</c:v>
                </c:pt>
                <c:pt idx="7786">
                  <c:v>40122</c:v>
                </c:pt>
                <c:pt idx="7787">
                  <c:v>40123</c:v>
                </c:pt>
                <c:pt idx="7788">
                  <c:v>40126</c:v>
                </c:pt>
                <c:pt idx="7789">
                  <c:v>40127</c:v>
                </c:pt>
                <c:pt idx="7790">
                  <c:v>40128</c:v>
                </c:pt>
                <c:pt idx="7791">
                  <c:v>40129</c:v>
                </c:pt>
                <c:pt idx="7792">
                  <c:v>40130</c:v>
                </c:pt>
                <c:pt idx="7793">
                  <c:v>40133</c:v>
                </c:pt>
                <c:pt idx="7794">
                  <c:v>40134</c:v>
                </c:pt>
                <c:pt idx="7795">
                  <c:v>40135</c:v>
                </c:pt>
                <c:pt idx="7796">
                  <c:v>40136</c:v>
                </c:pt>
                <c:pt idx="7797">
                  <c:v>40137</c:v>
                </c:pt>
                <c:pt idx="7798">
                  <c:v>40140</c:v>
                </c:pt>
                <c:pt idx="7799">
                  <c:v>40141</c:v>
                </c:pt>
                <c:pt idx="7800">
                  <c:v>40142</c:v>
                </c:pt>
                <c:pt idx="7801">
                  <c:v>40143</c:v>
                </c:pt>
                <c:pt idx="7802">
                  <c:v>40144</c:v>
                </c:pt>
                <c:pt idx="7803">
                  <c:v>40147</c:v>
                </c:pt>
                <c:pt idx="7804">
                  <c:v>40148</c:v>
                </c:pt>
                <c:pt idx="7805">
                  <c:v>40149</c:v>
                </c:pt>
                <c:pt idx="7806">
                  <c:v>40150</c:v>
                </c:pt>
                <c:pt idx="7807">
                  <c:v>40151</c:v>
                </c:pt>
                <c:pt idx="7808">
                  <c:v>40154</c:v>
                </c:pt>
                <c:pt idx="7809">
                  <c:v>40155</c:v>
                </c:pt>
                <c:pt idx="7810">
                  <c:v>40156</c:v>
                </c:pt>
                <c:pt idx="7811">
                  <c:v>40157</c:v>
                </c:pt>
                <c:pt idx="7812">
                  <c:v>40158</c:v>
                </c:pt>
                <c:pt idx="7813">
                  <c:v>40161</c:v>
                </c:pt>
                <c:pt idx="7814">
                  <c:v>40162</c:v>
                </c:pt>
                <c:pt idx="7815">
                  <c:v>40163</c:v>
                </c:pt>
                <c:pt idx="7816">
                  <c:v>40164</c:v>
                </c:pt>
                <c:pt idx="7817">
                  <c:v>40165</c:v>
                </c:pt>
                <c:pt idx="7818">
                  <c:v>40168</c:v>
                </c:pt>
                <c:pt idx="7819">
                  <c:v>40169</c:v>
                </c:pt>
                <c:pt idx="7820">
                  <c:v>40170</c:v>
                </c:pt>
                <c:pt idx="7821">
                  <c:v>40171</c:v>
                </c:pt>
                <c:pt idx="7822">
                  <c:v>40172</c:v>
                </c:pt>
                <c:pt idx="7823">
                  <c:v>40175</c:v>
                </c:pt>
                <c:pt idx="7824">
                  <c:v>40176</c:v>
                </c:pt>
                <c:pt idx="7825">
                  <c:v>40177</c:v>
                </c:pt>
                <c:pt idx="7826">
                  <c:v>40178</c:v>
                </c:pt>
                <c:pt idx="7827">
                  <c:v>40179</c:v>
                </c:pt>
                <c:pt idx="7828">
                  <c:v>40182</c:v>
                </c:pt>
                <c:pt idx="7829">
                  <c:v>40183</c:v>
                </c:pt>
                <c:pt idx="7830">
                  <c:v>40184</c:v>
                </c:pt>
                <c:pt idx="7831">
                  <c:v>40185</c:v>
                </c:pt>
                <c:pt idx="7832">
                  <c:v>40186</c:v>
                </c:pt>
                <c:pt idx="7833">
                  <c:v>40189</c:v>
                </c:pt>
                <c:pt idx="7834">
                  <c:v>40190</c:v>
                </c:pt>
                <c:pt idx="7835">
                  <c:v>40191</c:v>
                </c:pt>
                <c:pt idx="7836">
                  <c:v>40192</c:v>
                </c:pt>
                <c:pt idx="7837">
                  <c:v>40193</c:v>
                </c:pt>
                <c:pt idx="7838">
                  <c:v>40196</c:v>
                </c:pt>
                <c:pt idx="7839">
                  <c:v>40197</c:v>
                </c:pt>
                <c:pt idx="7840">
                  <c:v>40198</c:v>
                </c:pt>
                <c:pt idx="7841">
                  <c:v>40199</c:v>
                </c:pt>
                <c:pt idx="7842">
                  <c:v>40200</c:v>
                </c:pt>
                <c:pt idx="7843">
                  <c:v>40203</c:v>
                </c:pt>
                <c:pt idx="7844">
                  <c:v>40204</c:v>
                </c:pt>
                <c:pt idx="7845">
                  <c:v>40205</c:v>
                </c:pt>
                <c:pt idx="7846">
                  <c:v>40206</c:v>
                </c:pt>
                <c:pt idx="7847">
                  <c:v>40207</c:v>
                </c:pt>
                <c:pt idx="7848">
                  <c:v>40210</c:v>
                </c:pt>
                <c:pt idx="7849">
                  <c:v>40211</c:v>
                </c:pt>
                <c:pt idx="7850">
                  <c:v>40212</c:v>
                </c:pt>
                <c:pt idx="7851">
                  <c:v>40213</c:v>
                </c:pt>
                <c:pt idx="7852">
                  <c:v>40214</c:v>
                </c:pt>
                <c:pt idx="7853">
                  <c:v>40217</c:v>
                </c:pt>
                <c:pt idx="7854">
                  <c:v>40218</c:v>
                </c:pt>
                <c:pt idx="7855">
                  <c:v>40219</c:v>
                </c:pt>
                <c:pt idx="7856">
                  <c:v>40220</c:v>
                </c:pt>
                <c:pt idx="7857">
                  <c:v>40221</c:v>
                </c:pt>
                <c:pt idx="7858">
                  <c:v>40224</c:v>
                </c:pt>
                <c:pt idx="7859">
                  <c:v>40225</c:v>
                </c:pt>
                <c:pt idx="7860">
                  <c:v>40226</c:v>
                </c:pt>
                <c:pt idx="7861">
                  <c:v>40227</c:v>
                </c:pt>
                <c:pt idx="7862">
                  <c:v>40228</c:v>
                </c:pt>
                <c:pt idx="7863">
                  <c:v>40231</c:v>
                </c:pt>
                <c:pt idx="7864">
                  <c:v>40232</c:v>
                </c:pt>
                <c:pt idx="7865">
                  <c:v>40233</c:v>
                </c:pt>
                <c:pt idx="7866">
                  <c:v>40234</c:v>
                </c:pt>
                <c:pt idx="7867">
                  <c:v>40235</c:v>
                </c:pt>
                <c:pt idx="7868">
                  <c:v>40238</c:v>
                </c:pt>
                <c:pt idx="7869">
                  <c:v>40239</c:v>
                </c:pt>
                <c:pt idx="7870">
                  <c:v>40240</c:v>
                </c:pt>
                <c:pt idx="7871">
                  <c:v>40241</c:v>
                </c:pt>
                <c:pt idx="7872">
                  <c:v>40242</c:v>
                </c:pt>
                <c:pt idx="7873">
                  <c:v>40245</c:v>
                </c:pt>
                <c:pt idx="7874">
                  <c:v>40246</c:v>
                </c:pt>
                <c:pt idx="7875">
                  <c:v>40247</c:v>
                </c:pt>
                <c:pt idx="7876">
                  <c:v>40248</c:v>
                </c:pt>
                <c:pt idx="7877">
                  <c:v>40249</c:v>
                </c:pt>
                <c:pt idx="7878">
                  <c:v>40252</c:v>
                </c:pt>
                <c:pt idx="7879">
                  <c:v>40253</c:v>
                </c:pt>
                <c:pt idx="7880">
                  <c:v>40254</c:v>
                </c:pt>
                <c:pt idx="7881">
                  <c:v>40255</c:v>
                </c:pt>
                <c:pt idx="7882">
                  <c:v>40256</c:v>
                </c:pt>
                <c:pt idx="7883">
                  <c:v>40259</c:v>
                </c:pt>
                <c:pt idx="7884">
                  <c:v>40260</c:v>
                </c:pt>
                <c:pt idx="7885">
                  <c:v>40261</c:v>
                </c:pt>
                <c:pt idx="7886">
                  <c:v>40262</c:v>
                </c:pt>
                <c:pt idx="7887">
                  <c:v>40263</c:v>
                </c:pt>
                <c:pt idx="7888">
                  <c:v>40266</c:v>
                </c:pt>
                <c:pt idx="7889">
                  <c:v>40267</c:v>
                </c:pt>
                <c:pt idx="7890">
                  <c:v>40268</c:v>
                </c:pt>
                <c:pt idx="7891">
                  <c:v>40269</c:v>
                </c:pt>
                <c:pt idx="7892">
                  <c:v>40270</c:v>
                </c:pt>
                <c:pt idx="7893">
                  <c:v>40273</c:v>
                </c:pt>
                <c:pt idx="7894">
                  <c:v>40274</c:v>
                </c:pt>
                <c:pt idx="7895">
                  <c:v>40275</c:v>
                </c:pt>
                <c:pt idx="7896">
                  <c:v>40276</c:v>
                </c:pt>
                <c:pt idx="7897">
                  <c:v>40277</c:v>
                </c:pt>
                <c:pt idx="7898">
                  <c:v>40280</c:v>
                </c:pt>
                <c:pt idx="7899">
                  <c:v>40281</c:v>
                </c:pt>
                <c:pt idx="7900">
                  <c:v>40282</c:v>
                </c:pt>
                <c:pt idx="7901">
                  <c:v>40283</c:v>
                </c:pt>
                <c:pt idx="7902">
                  <c:v>40284</c:v>
                </c:pt>
                <c:pt idx="7903">
                  <c:v>40287</c:v>
                </c:pt>
                <c:pt idx="7904">
                  <c:v>40288</c:v>
                </c:pt>
                <c:pt idx="7905">
                  <c:v>40289</c:v>
                </c:pt>
                <c:pt idx="7906">
                  <c:v>40290</c:v>
                </c:pt>
                <c:pt idx="7907">
                  <c:v>40291</c:v>
                </c:pt>
                <c:pt idx="7908">
                  <c:v>40294</c:v>
                </c:pt>
                <c:pt idx="7909">
                  <c:v>40295</c:v>
                </c:pt>
                <c:pt idx="7910">
                  <c:v>40296</c:v>
                </c:pt>
                <c:pt idx="7911">
                  <c:v>40297</c:v>
                </c:pt>
                <c:pt idx="7912">
                  <c:v>40298</c:v>
                </c:pt>
                <c:pt idx="7913">
                  <c:v>40301</c:v>
                </c:pt>
                <c:pt idx="7914">
                  <c:v>40302</c:v>
                </c:pt>
                <c:pt idx="7915">
                  <c:v>40303</c:v>
                </c:pt>
                <c:pt idx="7916">
                  <c:v>40304</c:v>
                </c:pt>
                <c:pt idx="7917">
                  <c:v>40305</c:v>
                </c:pt>
                <c:pt idx="7918">
                  <c:v>40308</c:v>
                </c:pt>
                <c:pt idx="7919">
                  <c:v>40309</c:v>
                </c:pt>
                <c:pt idx="7920">
                  <c:v>40310</c:v>
                </c:pt>
                <c:pt idx="7921">
                  <c:v>40311</c:v>
                </c:pt>
                <c:pt idx="7922">
                  <c:v>40312</c:v>
                </c:pt>
                <c:pt idx="7923">
                  <c:v>40315</c:v>
                </c:pt>
                <c:pt idx="7924">
                  <c:v>40316</c:v>
                </c:pt>
                <c:pt idx="7925">
                  <c:v>40317</c:v>
                </c:pt>
                <c:pt idx="7926">
                  <c:v>40318</c:v>
                </c:pt>
                <c:pt idx="7927">
                  <c:v>40319</c:v>
                </c:pt>
                <c:pt idx="7928">
                  <c:v>40322</c:v>
                </c:pt>
                <c:pt idx="7929">
                  <c:v>40323</c:v>
                </c:pt>
                <c:pt idx="7930">
                  <c:v>40324</c:v>
                </c:pt>
                <c:pt idx="7931">
                  <c:v>40325</c:v>
                </c:pt>
                <c:pt idx="7932">
                  <c:v>40326</c:v>
                </c:pt>
                <c:pt idx="7933">
                  <c:v>40329</c:v>
                </c:pt>
                <c:pt idx="7934">
                  <c:v>40330</c:v>
                </c:pt>
                <c:pt idx="7935">
                  <c:v>40331</c:v>
                </c:pt>
                <c:pt idx="7936">
                  <c:v>40332</c:v>
                </c:pt>
                <c:pt idx="7937">
                  <c:v>40333</c:v>
                </c:pt>
                <c:pt idx="7938">
                  <c:v>40336</c:v>
                </c:pt>
                <c:pt idx="7939">
                  <c:v>40337</c:v>
                </c:pt>
                <c:pt idx="7940">
                  <c:v>40338</c:v>
                </c:pt>
                <c:pt idx="7941">
                  <c:v>40339</c:v>
                </c:pt>
                <c:pt idx="7942">
                  <c:v>40340</c:v>
                </c:pt>
                <c:pt idx="7943">
                  <c:v>40343</c:v>
                </c:pt>
                <c:pt idx="7944">
                  <c:v>40344</c:v>
                </c:pt>
                <c:pt idx="7945">
                  <c:v>40345</c:v>
                </c:pt>
                <c:pt idx="7946">
                  <c:v>40346</c:v>
                </c:pt>
                <c:pt idx="7947">
                  <c:v>40347</c:v>
                </c:pt>
                <c:pt idx="7948">
                  <c:v>40350</c:v>
                </c:pt>
                <c:pt idx="7949">
                  <c:v>40351</c:v>
                </c:pt>
                <c:pt idx="7950">
                  <c:v>40352</c:v>
                </c:pt>
                <c:pt idx="7951">
                  <c:v>40353</c:v>
                </c:pt>
                <c:pt idx="7952">
                  <c:v>40354</c:v>
                </c:pt>
                <c:pt idx="7953">
                  <c:v>40357</c:v>
                </c:pt>
                <c:pt idx="7954">
                  <c:v>40358</c:v>
                </c:pt>
                <c:pt idx="7955">
                  <c:v>40359</c:v>
                </c:pt>
                <c:pt idx="7956">
                  <c:v>40360</c:v>
                </c:pt>
                <c:pt idx="7957">
                  <c:v>40361</c:v>
                </c:pt>
                <c:pt idx="7958">
                  <c:v>40364</c:v>
                </c:pt>
                <c:pt idx="7959">
                  <c:v>40365</c:v>
                </c:pt>
                <c:pt idx="7960">
                  <c:v>40366</c:v>
                </c:pt>
                <c:pt idx="7961">
                  <c:v>40367</c:v>
                </c:pt>
                <c:pt idx="7962">
                  <c:v>40368</c:v>
                </c:pt>
                <c:pt idx="7963">
                  <c:v>40371</c:v>
                </c:pt>
                <c:pt idx="7964">
                  <c:v>40372</c:v>
                </c:pt>
                <c:pt idx="7965">
                  <c:v>40373</c:v>
                </c:pt>
                <c:pt idx="7966">
                  <c:v>40374</c:v>
                </c:pt>
                <c:pt idx="7967">
                  <c:v>40375</c:v>
                </c:pt>
                <c:pt idx="7968">
                  <c:v>40378</c:v>
                </c:pt>
                <c:pt idx="7969">
                  <c:v>40379</c:v>
                </c:pt>
                <c:pt idx="7970">
                  <c:v>40380</c:v>
                </c:pt>
                <c:pt idx="7971">
                  <c:v>40381</c:v>
                </c:pt>
                <c:pt idx="7972">
                  <c:v>40382</c:v>
                </c:pt>
                <c:pt idx="7973">
                  <c:v>40385</c:v>
                </c:pt>
                <c:pt idx="7974">
                  <c:v>40386</c:v>
                </c:pt>
                <c:pt idx="7975">
                  <c:v>40387</c:v>
                </c:pt>
                <c:pt idx="7976">
                  <c:v>40388</c:v>
                </c:pt>
                <c:pt idx="7977">
                  <c:v>40389</c:v>
                </c:pt>
                <c:pt idx="7978">
                  <c:v>40392</c:v>
                </c:pt>
                <c:pt idx="7979">
                  <c:v>40393</c:v>
                </c:pt>
                <c:pt idx="7980">
                  <c:v>40394</c:v>
                </c:pt>
                <c:pt idx="7981">
                  <c:v>40395</c:v>
                </c:pt>
                <c:pt idx="7982">
                  <c:v>40396</c:v>
                </c:pt>
                <c:pt idx="7983">
                  <c:v>40399</c:v>
                </c:pt>
                <c:pt idx="7984">
                  <c:v>40400</c:v>
                </c:pt>
                <c:pt idx="7985">
                  <c:v>40401</c:v>
                </c:pt>
                <c:pt idx="7986">
                  <c:v>40402</c:v>
                </c:pt>
                <c:pt idx="7987">
                  <c:v>40403</c:v>
                </c:pt>
                <c:pt idx="7988">
                  <c:v>40406</c:v>
                </c:pt>
                <c:pt idx="7989">
                  <c:v>40407</c:v>
                </c:pt>
                <c:pt idx="7990">
                  <c:v>40408</c:v>
                </c:pt>
                <c:pt idx="7991">
                  <c:v>40409</c:v>
                </c:pt>
                <c:pt idx="7992">
                  <c:v>40410</c:v>
                </c:pt>
                <c:pt idx="7993">
                  <c:v>40413</c:v>
                </c:pt>
                <c:pt idx="7994">
                  <c:v>40414</c:v>
                </c:pt>
                <c:pt idx="7995">
                  <c:v>40415</c:v>
                </c:pt>
                <c:pt idx="7996">
                  <c:v>40416</c:v>
                </c:pt>
                <c:pt idx="7997">
                  <c:v>40417</c:v>
                </c:pt>
                <c:pt idx="7998">
                  <c:v>40420</c:v>
                </c:pt>
                <c:pt idx="7999">
                  <c:v>40421</c:v>
                </c:pt>
                <c:pt idx="8000">
                  <c:v>40422</c:v>
                </c:pt>
                <c:pt idx="8001">
                  <c:v>40423</c:v>
                </c:pt>
                <c:pt idx="8002">
                  <c:v>40424</c:v>
                </c:pt>
                <c:pt idx="8003">
                  <c:v>40427</c:v>
                </c:pt>
                <c:pt idx="8004">
                  <c:v>40428</c:v>
                </c:pt>
                <c:pt idx="8005">
                  <c:v>40429</c:v>
                </c:pt>
                <c:pt idx="8006">
                  <c:v>40430</c:v>
                </c:pt>
                <c:pt idx="8007">
                  <c:v>40431</c:v>
                </c:pt>
                <c:pt idx="8008">
                  <c:v>40434</c:v>
                </c:pt>
                <c:pt idx="8009">
                  <c:v>40435</c:v>
                </c:pt>
                <c:pt idx="8010">
                  <c:v>40436</c:v>
                </c:pt>
                <c:pt idx="8011">
                  <c:v>40437</c:v>
                </c:pt>
                <c:pt idx="8012">
                  <c:v>40438</c:v>
                </c:pt>
                <c:pt idx="8013">
                  <c:v>40441</c:v>
                </c:pt>
                <c:pt idx="8014">
                  <c:v>40442</c:v>
                </c:pt>
                <c:pt idx="8015">
                  <c:v>40443</c:v>
                </c:pt>
                <c:pt idx="8016">
                  <c:v>40444</c:v>
                </c:pt>
                <c:pt idx="8017">
                  <c:v>40445</c:v>
                </c:pt>
                <c:pt idx="8018">
                  <c:v>40448</c:v>
                </c:pt>
                <c:pt idx="8019">
                  <c:v>40449</c:v>
                </c:pt>
                <c:pt idx="8020">
                  <c:v>40450</c:v>
                </c:pt>
                <c:pt idx="8021">
                  <c:v>40451</c:v>
                </c:pt>
                <c:pt idx="8022">
                  <c:v>40452</c:v>
                </c:pt>
                <c:pt idx="8023">
                  <c:v>40455</c:v>
                </c:pt>
                <c:pt idx="8024">
                  <c:v>40456</c:v>
                </c:pt>
                <c:pt idx="8025">
                  <c:v>40457</c:v>
                </c:pt>
                <c:pt idx="8026">
                  <c:v>40458</c:v>
                </c:pt>
                <c:pt idx="8027">
                  <c:v>40459</c:v>
                </c:pt>
                <c:pt idx="8028">
                  <c:v>40462</c:v>
                </c:pt>
                <c:pt idx="8029">
                  <c:v>40463</c:v>
                </c:pt>
                <c:pt idx="8030">
                  <c:v>40464</c:v>
                </c:pt>
                <c:pt idx="8031">
                  <c:v>40465</c:v>
                </c:pt>
                <c:pt idx="8032">
                  <c:v>40466</c:v>
                </c:pt>
                <c:pt idx="8033">
                  <c:v>40469</c:v>
                </c:pt>
                <c:pt idx="8034">
                  <c:v>40470</c:v>
                </c:pt>
                <c:pt idx="8035">
                  <c:v>40471</c:v>
                </c:pt>
                <c:pt idx="8036">
                  <c:v>40472</c:v>
                </c:pt>
                <c:pt idx="8037">
                  <c:v>40473</c:v>
                </c:pt>
                <c:pt idx="8038">
                  <c:v>40476</c:v>
                </c:pt>
                <c:pt idx="8039">
                  <c:v>40477</c:v>
                </c:pt>
                <c:pt idx="8040">
                  <c:v>40478</c:v>
                </c:pt>
                <c:pt idx="8041">
                  <c:v>40479</c:v>
                </c:pt>
                <c:pt idx="8042">
                  <c:v>40480</c:v>
                </c:pt>
                <c:pt idx="8043">
                  <c:v>40483</c:v>
                </c:pt>
                <c:pt idx="8044">
                  <c:v>40484</c:v>
                </c:pt>
                <c:pt idx="8045">
                  <c:v>40485</c:v>
                </c:pt>
                <c:pt idx="8046">
                  <c:v>40486</c:v>
                </c:pt>
                <c:pt idx="8047">
                  <c:v>40487</c:v>
                </c:pt>
                <c:pt idx="8048">
                  <c:v>40490</c:v>
                </c:pt>
                <c:pt idx="8049">
                  <c:v>40491</c:v>
                </c:pt>
                <c:pt idx="8050">
                  <c:v>40492</c:v>
                </c:pt>
                <c:pt idx="8051">
                  <c:v>40493</c:v>
                </c:pt>
                <c:pt idx="8052">
                  <c:v>40494</c:v>
                </c:pt>
                <c:pt idx="8053">
                  <c:v>40497</c:v>
                </c:pt>
                <c:pt idx="8054">
                  <c:v>40498</c:v>
                </c:pt>
                <c:pt idx="8055">
                  <c:v>40499</c:v>
                </c:pt>
                <c:pt idx="8056">
                  <c:v>40500</c:v>
                </c:pt>
                <c:pt idx="8057">
                  <c:v>40501</c:v>
                </c:pt>
                <c:pt idx="8058">
                  <c:v>40504</c:v>
                </c:pt>
                <c:pt idx="8059">
                  <c:v>40505</c:v>
                </c:pt>
                <c:pt idx="8060">
                  <c:v>40506</c:v>
                </c:pt>
                <c:pt idx="8061">
                  <c:v>40507</c:v>
                </c:pt>
                <c:pt idx="8062">
                  <c:v>40508</c:v>
                </c:pt>
                <c:pt idx="8063">
                  <c:v>40511</c:v>
                </c:pt>
                <c:pt idx="8064">
                  <c:v>40512</c:v>
                </c:pt>
                <c:pt idx="8065">
                  <c:v>40513</c:v>
                </c:pt>
                <c:pt idx="8066">
                  <c:v>40514</c:v>
                </c:pt>
                <c:pt idx="8067">
                  <c:v>40515</c:v>
                </c:pt>
                <c:pt idx="8068">
                  <c:v>40518</c:v>
                </c:pt>
                <c:pt idx="8069">
                  <c:v>40519</c:v>
                </c:pt>
                <c:pt idx="8070">
                  <c:v>40520</c:v>
                </c:pt>
                <c:pt idx="8071">
                  <c:v>40521</c:v>
                </c:pt>
                <c:pt idx="8072">
                  <c:v>40522</c:v>
                </c:pt>
                <c:pt idx="8073">
                  <c:v>40525</c:v>
                </c:pt>
                <c:pt idx="8074">
                  <c:v>40526</c:v>
                </c:pt>
                <c:pt idx="8075">
                  <c:v>40527</c:v>
                </c:pt>
                <c:pt idx="8076">
                  <c:v>40528</c:v>
                </c:pt>
                <c:pt idx="8077">
                  <c:v>40529</c:v>
                </c:pt>
                <c:pt idx="8078">
                  <c:v>40532</c:v>
                </c:pt>
                <c:pt idx="8079">
                  <c:v>40533</c:v>
                </c:pt>
                <c:pt idx="8080">
                  <c:v>40534</c:v>
                </c:pt>
                <c:pt idx="8081">
                  <c:v>40535</c:v>
                </c:pt>
                <c:pt idx="8082">
                  <c:v>40536</c:v>
                </c:pt>
                <c:pt idx="8083">
                  <c:v>40539</c:v>
                </c:pt>
                <c:pt idx="8084">
                  <c:v>40540</c:v>
                </c:pt>
                <c:pt idx="8085">
                  <c:v>40541</c:v>
                </c:pt>
                <c:pt idx="8086">
                  <c:v>40542</c:v>
                </c:pt>
                <c:pt idx="8087">
                  <c:v>40543</c:v>
                </c:pt>
                <c:pt idx="8088">
                  <c:v>40546</c:v>
                </c:pt>
                <c:pt idx="8089">
                  <c:v>40547</c:v>
                </c:pt>
                <c:pt idx="8090">
                  <c:v>40548</c:v>
                </c:pt>
                <c:pt idx="8091">
                  <c:v>40549</c:v>
                </c:pt>
                <c:pt idx="8092">
                  <c:v>40550</c:v>
                </c:pt>
                <c:pt idx="8093">
                  <c:v>40553</c:v>
                </c:pt>
                <c:pt idx="8094">
                  <c:v>40554</c:v>
                </c:pt>
                <c:pt idx="8095">
                  <c:v>40555</c:v>
                </c:pt>
                <c:pt idx="8096">
                  <c:v>40556</c:v>
                </c:pt>
                <c:pt idx="8097">
                  <c:v>40557</c:v>
                </c:pt>
                <c:pt idx="8098">
                  <c:v>40560</c:v>
                </c:pt>
                <c:pt idx="8099">
                  <c:v>40561</c:v>
                </c:pt>
                <c:pt idx="8100">
                  <c:v>40562</c:v>
                </c:pt>
                <c:pt idx="8101">
                  <c:v>40563</c:v>
                </c:pt>
                <c:pt idx="8102">
                  <c:v>40564</c:v>
                </c:pt>
                <c:pt idx="8103">
                  <c:v>40567</c:v>
                </c:pt>
                <c:pt idx="8104">
                  <c:v>40568</c:v>
                </c:pt>
                <c:pt idx="8105">
                  <c:v>40569</c:v>
                </c:pt>
                <c:pt idx="8106">
                  <c:v>40570</c:v>
                </c:pt>
                <c:pt idx="8107">
                  <c:v>40571</c:v>
                </c:pt>
                <c:pt idx="8108">
                  <c:v>40574</c:v>
                </c:pt>
                <c:pt idx="8109">
                  <c:v>40575</c:v>
                </c:pt>
                <c:pt idx="8110">
                  <c:v>40576</c:v>
                </c:pt>
                <c:pt idx="8111">
                  <c:v>40577</c:v>
                </c:pt>
                <c:pt idx="8112">
                  <c:v>40578</c:v>
                </c:pt>
                <c:pt idx="8113">
                  <c:v>40581</c:v>
                </c:pt>
                <c:pt idx="8114">
                  <c:v>40582</c:v>
                </c:pt>
                <c:pt idx="8115">
                  <c:v>40583</c:v>
                </c:pt>
                <c:pt idx="8116">
                  <c:v>40584</c:v>
                </c:pt>
                <c:pt idx="8117">
                  <c:v>40585</c:v>
                </c:pt>
                <c:pt idx="8118">
                  <c:v>40588</c:v>
                </c:pt>
                <c:pt idx="8119">
                  <c:v>40589</c:v>
                </c:pt>
                <c:pt idx="8120">
                  <c:v>40590</c:v>
                </c:pt>
                <c:pt idx="8121">
                  <c:v>40591</c:v>
                </c:pt>
                <c:pt idx="8122">
                  <c:v>40592</c:v>
                </c:pt>
                <c:pt idx="8123">
                  <c:v>40595</c:v>
                </c:pt>
                <c:pt idx="8124">
                  <c:v>40596</c:v>
                </c:pt>
                <c:pt idx="8125">
                  <c:v>40597</c:v>
                </c:pt>
                <c:pt idx="8126">
                  <c:v>40598</c:v>
                </c:pt>
                <c:pt idx="8127">
                  <c:v>40599</c:v>
                </c:pt>
                <c:pt idx="8128">
                  <c:v>40602</c:v>
                </c:pt>
                <c:pt idx="8129">
                  <c:v>40603</c:v>
                </c:pt>
                <c:pt idx="8130">
                  <c:v>40604</c:v>
                </c:pt>
                <c:pt idx="8131">
                  <c:v>40605</c:v>
                </c:pt>
                <c:pt idx="8132">
                  <c:v>40606</c:v>
                </c:pt>
                <c:pt idx="8133">
                  <c:v>40609</c:v>
                </c:pt>
                <c:pt idx="8134">
                  <c:v>40610</c:v>
                </c:pt>
                <c:pt idx="8135">
                  <c:v>40611</c:v>
                </c:pt>
                <c:pt idx="8136">
                  <c:v>40612</c:v>
                </c:pt>
                <c:pt idx="8137">
                  <c:v>40613</c:v>
                </c:pt>
                <c:pt idx="8138">
                  <c:v>40616</c:v>
                </c:pt>
                <c:pt idx="8139">
                  <c:v>40617</c:v>
                </c:pt>
                <c:pt idx="8140">
                  <c:v>40618</c:v>
                </c:pt>
                <c:pt idx="8141">
                  <c:v>40619</c:v>
                </c:pt>
                <c:pt idx="8142">
                  <c:v>40620</c:v>
                </c:pt>
                <c:pt idx="8143">
                  <c:v>40623</c:v>
                </c:pt>
                <c:pt idx="8144">
                  <c:v>40624</c:v>
                </c:pt>
                <c:pt idx="8145">
                  <c:v>40625</c:v>
                </c:pt>
                <c:pt idx="8146">
                  <c:v>40626</c:v>
                </c:pt>
                <c:pt idx="8147">
                  <c:v>40627</c:v>
                </c:pt>
                <c:pt idx="8148">
                  <c:v>40630</c:v>
                </c:pt>
                <c:pt idx="8149">
                  <c:v>40631</c:v>
                </c:pt>
                <c:pt idx="8150">
                  <c:v>40632</c:v>
                </c:pt>
                <c:pt idx="8151">
                  <c:v>40633</c:v>
                </c:pt>
                <c:pt idx="8152">
                  <c:v>40634</c:v>
                </c:pt>
                <c:pt idx="8153">
                  <c:v>40637</c:v>
                </c:pt>
                <c:pt idx="8154">
                  <c:v>40638</c:v>
                </c:pt>
                <c:pt idx="8155">
                  <c:v>40639</c:v>
                </c:pt>
                <c:pt idx="8156">
                  <c:v>40640</c:v>
                </c:pt>
                <c:pt idx="8157">
                  <c:v>40641</c:v>
                </c:pt>
                <c:pt idx="8158">
                  <c:v>40644</c:v>
                </c:pt>
                <c:pt idx="8159">
                  <c:v>40645</c:v>
                </c:pt>
                <c:pt idx="8160">
                  <c:v>40646</c:v>
                </c:pt>
                <c:pt idx="8161">
                  <c:v>40647</c:v>
                </c:pt>
                <c:pt idx="8162">
                  <c:v>40648</c:v>
                </c:pt>
                <c:pt idx="8163">
                  <c:v>40651</c:v>
                </c:pt>
                <c:pt idx="8164">
                  <c:v>40652</c:v>
                </c:pt>
                <c:pt idx="8165">
                  <c:v>40653</c:v>
                </c:pt>
                <c:pt idx="8166">
                  <c:v>40654</c:v>
                </c:pt>
                <c:pt idx="8167">
                  <c:v>40655</c:v>
                </c:pt>
                <c:pt idx="8168">
                  <c:v>40658</c:v>
                </c:pt>
                <c:pt idx="8169">
                  <c:v>40659</c:v>
                </c:pt>
                <c:pt idx="8170">
                  <c:v>40660</c:v>
                </c:pt>
                <c:pt idx="8171">
                  <c:v>40661</c:v>
                </c:pt>
                <c:pt idx="8172">
                  <c:v>40662</c:v>
                </c:pt>
                <c:pt idx="8173">
                  <c:v>40665</c:v>
                </c:pt>
                <c:pt idx="8174">
                  <c:v>40666</c:v>
                </c:pt>
                <c:pt idx="8175">
                  <c:v>40667</c:v>
                </c:pt>
                <c:pt idx="8176">
                  <c:v>40668</c:v>
                </c:pt>
                <c:pt idx="8177">
                  <c:v>40669</c:v>
                </c:pt>
                <c:pt idx="8178">
                  <c:v>40672</c:v>
                </c:pt>
                <c:pt idx="8179">
                  <c:v>40673</c:v>
                </c:pt>
                <c:pt idx="8180">
                  <c:v>40674</c:v>
                </c:pt>
                <c:pt idx="8181">
                  <c:v>40675</c:v>
                </c:pt>
                <c:pt idx="8182">
                  <c:v>40676</c:v>
                </c:pt>
                <c:pt idx="8183">
                  <c:v>40679</c:v>
                </c:pt>
                <c:pt idx="8184">
                  <c:v>40680</c:v>
                </c:pt>
                <c:pt idx="8185">
                  <c:v>40681</c:v>
                </c:pt>
                <c:pt idx="8186">
                  <c:v>40682</c:v>
                </c:pt>
                <c:pt idx="8187">
                  <c:v>40683</c:v>
                </c:pt>
                <c:pt idx="8188">
                  <c:v>40686</c:v>
                </c:pt>
                <c:pt idx="8189">
                  <c:v>40687</c:v>
                </c:pt>
                <c:pt idx="8190">
                  <c:v>40688</c:v>
                </c:pt>
                <c:pt idx="8191">
                  <c:v>40689</c:v>
                </c:pt>
                <c:pt idx="8192">
                  <c:v>40690</c:v>
                </c:pt>
                <c:pt idx="8193">
                  <c:v>40693</c:v>
                </c:pt>
                <c:pt idx="8194">
                  <c:v>40694</c:v>
                </c:pt>
                <c:pt idx="8195">
                  <c:v>40695</c:v>
                </c:pt>
                <c:pt idx="8196">
                  <c:v>40696</c:v>
                </c:pt>
                <c:pt idx="8197">
                  <c:v>40697</c:v>
                </c:pt>
                <c:pt idx="8198">
                  <c:v>40700</c:v>
                </c:pt>
                <c:pt idx="8199">
                  <c:v>40701</c:v>
                </c:pt>
                <c:pt idx="8200">
                  <c:v>40702</c:v>
                </c:pt>
                <c:pt idx="8201">
                  <c:v>40703</c:v>
                </c:pt>
                <c:pt idx="8202">
                  <c:v>40704</c:v>
                </c:pt>
                <c:pt idx="8203">
                  <c:v>40707</c:v>
                </c:pt>
                <c:pt idx="8204">
                  <c:v>40708</c:v>
                </c:pt>
                <c:pt idx="8205">
                  <c:v>40709</c:v>
                </c:pt>
                <c:pt idx="8206">
                  <c:v>40710</c:v>
                </c:pt>
                <c:pt idx="8207">
                  <c:v>40711</c:v>
                </c:pt>
                <c:pt idx="8208">
                  <c:v>40714</c:v>
                </c:pt>
                <c:pt idx="8209">
                  <c:v>40715</c:v>
                </c:pt>
                <c:pt idx="8210">
                  <c:v>40716</c:v>
                </c:pt>
                <c:pt idx="8211">
                  <c:v>40717</c:v>
                </c:pt>
                <c:pt idx="8212">
                  <c:v>40718</c:v>
                </c:pt>
                <c:pt idx="8213">
                  <c:v>40721</c:v>
                </c:pt>
                <c:pt idx="8214">
                  <c:v>40722</c:v>
                </c:pt>
                <c:pt idx="8215">
                  <c:v>40723</c:v>
                </c:pt>
                <c:pt idx="8216">
                  <c:v>40724</c:v>
                </c:pt>
                <c:pt idx="8217">
                  <c:v>40725</c:v>
                </c:pt>
                <c:pt idx="8218">
                  <c:v>40728</c:v>
                </c:pt>
                <c:pt idx="8219">
                  <c:v>40729</c:v>
                </c:pt>
                <c:pt idx="8220">
                  <c:v>40730</c:v>
                </c:pt>
                <c:pt idx="8221">
                  <c:v>40731</c:v>
                </c:pt>
                <c:pt idx="8222">
                  <c:v>40732</c:v>
                </c:pt>
                <c:pt idx="8223">
                  <c:v>40735</c:v>
                </c:pt>
                <c:pt idx="8224">
                  <c:v>40736</c:v>
                </c:pt>
                <c:pt idx="8225">
                  <c:v>40737</c:v>
                </c:pt>
                <c:pt idx="8226">
                  <c:v>40738</c:v>
                </c:pt>
                <c:pt idx="8227">
                  <c:v>40739</c:v>
                </c:pt>
                <c:pt idx="8228">
                  <c:v>40742</c:v>
                </c:pt>
                <c:pt idx="8229">
                  <c:v>40743</c:v>
                </c:pt>
                <c:pt idx="8230">
                  <c:v>40744</c:v>
                </c:pt>
                <c:pt idx="8231">
                  <c:v>40745</c:v>
                </c:pt>
                <c:pt idx="8232">
                  <c:v>40746</c:v>
                </c:pt>
                <c:pt idx="8233">
                  <c:v>40749</c:v>
                </c:pt>
                <c:pt idx="8234">
                  <c:v>40750</c:v>
                </c:pt>
                <c:pt idx="8235">
                  <c:v>40751</c:v>
                </c:pt>
                <c:pt idx="8236">
                  <c:v>40752</c:v>
                </c:pt>
                <c:pt idx="8237">
                  <c:v>40753</c:v>
                </c:pt>
                <c:pt idx="8238">
                  <c:v>40756</c:v>
                </c:pt>
                <c:pt idx="8239">
                  <c:v>40757</c:v>
                </c:pt>
                <c:pt idx="8240">
                  <c:v>40758</c:v>
                </c:pt>
                <c:pt idx="8241">
                  <c:v>40759</c:v>
                </c:pt>
                <c:pt idx="8242">
                  <c:v>40760</c:v>
                </c:pt>
                <c:pt idx="8243">
                  <c:v>40763</c:v>
                </c:pt>
                <c:pt idx="8244">
                  <c:v>40764</c:v>
                </c:pt>
                <c:pt idx="8245">
                  <c:v>40765</c:v>
                </c:pt>
                <c:pt idx="8246">
                  <c:v>40766</c:v>
                </c:pt>
                <c:pt idx="8247">
                  <c:v>40767</c:v>
                </c:pt>
                <c:pt idx="8248">
                  <c:v>40770</c:v>
                </c:pt>
                <c:pt idx="8249">
                  <c:v>40771</c:v>
                </c:pt>
                <c:pt idx="8250">
                  <c:v>40772</c:v>
                </c:pt>
                <c:pt idx="8251">
                  <c:v>40773</c:v>
                </c:pt>
                <c:pt idx="8252">
                  <c:v>40774</c:v>
                </c:pt>
                <c:pt idx="8253">
                  <c:v>40777</c:v>
                </c:pt>
                <c:pt idx="8254">
                  <c:v>40778</c:v>
                </c:pt>
                <c:pt idx="8255">
                  <c:v>40779</c:v>
                </c:pt>
                <c:pt idx="8256">
                  <c:v>40780</c:v>
                </c:pt>
                <c:pt idx="8257">
                  <c:v>40781</c:v>
                </c:pt>
                <c:pt idx="8258">
                  <c:v>40784</c:v>
                </c:pt>
                <c:pt idx="8259">
                  <c:v>40785</c:v>
                </c:pt>
                <c:pt idx="8260">
                  <c:v>40786</c:v>
                </c:pt>
                <c:pt idx="8261">
                  <c:v>40787</c:v>
                </c:pt>
                <c:pt idx="8262">
                  <c:v>40788</c:v>
                </c:pt>
                <c:pt idx="8263">
                  <c:v>40791</c:v>
                </c:pt>
                <c:pt idx="8264">
                  <c:v>40792</c:v>
                </c:pt>
                <c:pt idx="8265">
                  <c:v>40793</c:v>
                </c:pt>
                <c:pt idx="8266">
                  <c:v>40794</c:v>
                </c:pt>
                <c:pt idx="8267">
                  <c:v>40795</c:v>
                </c:pt>
                <c:pt idx="8268">
                  <c:v>40798</c:v>
                </c:pt>
                <c:pt idx="8269">
                  <c:v>40799</c:v>
                </c:pt>
                <c:pt idx="8270">
                  <c:v>40800</c:v>
                </c:pt>
                <c:pt idx="8271">
                  <c:v>40801</c:v>
                </c:pt>
                <c:pt idx="8272">
                  <c:v>40802</c:v>
                </c:pt>
                <c:pt idx="8273">
                  <c:v>40805</c:v>
                </c:pt>
                <c:pt idx="8274">
                  <c:v>40806</c:v>
                </c:pt>
                <c:pt idx="8275">
                  <c:v>40807</c:v>
                </c:pt>
                <c:pt idx="8276">
                  <c:v>40808</c:v>
                </c:pt>
                <c:pt idx="8277">
                  <c:v>40809</c:v>
                </c:pt>
                <c:pt idx="8278">
                  <c:v>40812</c:v>
                </c:pt>
                <c:pt idx="8279">
                  <c:v>40813</c:v>
                </c:pt>
                <c:pt idx="8280">
                  <c:v>40814</c:v>
                </c:pt>
                <c:pt idx="8281">
                  <c:v>40815</c:v>
                </c:pt>
                <c:pt idx="8282">
                  <c:v>40816</c:v>
                </c:pt>
                <c:pt idx="8283">
                  <c:v>40819</c:v>
                </c:pt>
                <c:pt idx="8284">
                  <c:v>40820</c:v>
                </c:pt>
                <c:pt idx="8285">
                  <c:v>40821</c:v>
                </c:pt>
                <c:pt idx="8286">
                  <c:v>40822</c:v>
                </c:pt>
                <c:pt idx="8287">
                  <c:v>40823</c:v>
                </c:pt>
                <c:pt idx="8288">
                  <c:v>40826</c:v>
                </c:pt>
                <c:pt idx="8289">
                  <c:v>40827</c:v>
                </c:pt>
                <c:pt idx="8290">
                  <c:v>40828</c:v>
                </c:pt>
                <c:pt idx="8291">
                  <c:v>40829</c:v>
                </c:pt>
                <c:pt idx="8292">
                  <c:v>40830</c:v>
                </c:pt>
                <c:pt idx="8293">
                  <c:v>40833</c:v>
                </c:pt>
                <c:pt idx="8294">
                  <c:v>40834</c:v>
                </c:pt>
                <c:pt idx="8295">
                  <c:v>40835</c:v>
                </c:pt>
                <c:pt idx="8296">
                  <c:v>40836</c:v>
                </c:pt>
                <c:pt idx="8297">
                  <c:v>40837</c:v>
                </c:pt>
                <c:pt idx="8298">
                  <c:v>40840</c:v>
                </c:pt>
                <c:pt idx="8299">
                  <c:v>40841</c:v>
                </c:pt>
                <c:pt idx="8300">
                  <c:v>40842</c:v>
                </c:pt>
                <c:pt idx="8301">
                  <c:v>40843</c:v>
                </c:pt>
                <c:pt idx="8302">
                  <c:v>40844</c:v>
                </c:pt>
                <c:pt idx="8303">
                  <c:v>40847</c:v>
                </c:pt>
                <c:pt idx="8304">
                  <c:v>40848</c:v>
                </c:pt>
                <c:pt idx="8305">
                  <c:v>40849</c:v>
                </c:pt>
                <c:pt idx="8306">
                  <c:v>40850</c:v>
                </c:pt>
                <c:pt idx="8307">
                  <c:v>40851</c:v>
                </c:pt>
                <c:pt idx="8308">
                  <c:v>40854</c:v>
                </c:pt>
                <c:pt idx="8309">
                  <c:v>40855</c:v>
                </c:pt>
                <c:pt idx="8310">
                  <c:v>40856</c:v>
                </c:pt>
                <c:pt idx="8311">
                  <c:v>40857</c:v>
                </c:pt>
                <c:pt idx="8312">
                  <c:v>40858</c:v>
                </c:pt>
                <c:pt idx="8313">
                  <c:v>40861</c:v>
                </c:pt>
                <c:pt idx="8314">
                  <c:v>40862</c:v>
                </c:pt>
                <c:pt idx="8315">
                  <c:v>40863</c:v>
                </c:pt>
                <c:pt idx="8316">
                  <c:v>40864</c:v>
                </c:pt>
                <c:pt idx="8317">
                  <c:v>40865</c:v>
                </c:pt>
                <c:pt idx="8318">
                  <c:v>40868</c:v>
                </c:pt>
                <c:pt idx="8319">
                  <c:v>40869</c:v>
                </c:pt>
                <c:pt idx="8320">
                  <c:v>40870</c:v>
                </c:pt>
                <c:pt idx="8321">
                  <c:v>40871</c:v>
                </c:pt>
                <c:pt idx="8322">
                  <c:v>40872</c:v>
                </c:pt>
                <c:pt idx="8323">
                  <c:v>40875</c:v>
                </c:pt>
                <c:pt idx="8324">
                  <c:v>40876</c:v>
                </c:pt>
                <c:pt idx="8325">
                  <c:v>40877</c:v>
                </c:pt>
                <c:pt idx="8326">
                  <c:v>40878</c:v>
                </c:pt>
                <c:pt idx="8327">
                  <c:v>40879</c:v>
                </c:pt>
                <c:pt idx="8328">
                  <c:v>40882</c:v>
                </c:pt>
                <c:pt idx="8329">
                  <c:v>40883</c:v>
                </c:pt>
                <c:pt idx="8330">
                  <c:v>40884</c:v>
                </c:pt>
                <c:pt idx="8331">
                  <c:v>40885</c:v>
                </c:pt>
                <c:pt idx="8332">
                  <c:v>40886</c:v>
                </c:pt>
                <c:pt idx="8333">
                  <c:v>40889</c:v>
                </c:pt>
                <c:pt idx="8334">
                  <c:v>40890</c:v>
                </c:pt>
                <c:pt idx="8335">
                  <c:v>40891</c:v>
                </c:pt>
                <c:pt idx="8336">
                  <c:v>40892</c:v>
                </c:pt>
                <c:pt idx="8337">
                  <c:v>40893</c:v>
                </c:pt>
                <c:pt idx="8338">
                  <c:v>40896</c:v>
                </c:pt>
                <c:pt idx="8339">
                  <c:v>40897</c:v>
                </c:pt>
                <c:pt idx="8340">
                  <c:v>40898</c:v>
                </c:pt>
                <c:pt idx="8341">
                  <c:v>40899</c:v>
                </c:pt>
                <c:pt idx="8342">
                  <c:v>40900</c:v>
                </c:pt>
                <c:pt idx="8343">
                  <c:v>40903</c:v>
                </c:pt>
                <c:pt idx="8344">
                  <c:v>40904</c:v>
                </c:pt>
                <c:pt idx="8345">
                  <c:v>40905</c:v>
                </c:pt>
                <c:pt idx="8346">
                  <c:v>40906</c:v>
                </c:pt>
                <c:pt idx="8347">
                  <c:v>40907</c:v>
                </c:pt>
                <c:pt idx="8348">
                  <c:v>40910</c:v>
                </c:pt>
                <c:pt idx="8349">
                  <c:v>40911</c:v>
                </c:pt>
                <c:pt idx="8350">
                  <c:v>40912</c:v>
                </c:pt>
                <c:pt idx="8351">
                  <c:v>40913</c:v>
                </c:pt>
                <c:pt idx="8352">
                  <c:v>40914</c:v>
                </c:pt>
                <c:pt idx="8353">
                  <c:v>40917</c:v>
                </c:pt>
                <c:pt idx="8354">
                  <c:v>40918</c:v>
                </c:pt>
                <c:pt idx="8355">
                  <c:v>40919</c:v>
                </c:pt>
                <c:pt idx="8356">
                  <c:v>40920</c:v>
                </c:pt>
                <c:pt idx="8357">
                  <c:v>40921</c:v>
                </c:pt>
                <c:pt idx="8358">
                  <c:v>40924</c:v>
                </c:pt>
                <c:pt idx="8359">
                  <c:v>40925</c:v>
                </c:pt>
                <c:pt idx="8360">
                  <c:v>40926</c:v>
                </c:pt>
                <c:pt idx="8361">
                  <c:v>40927</c:v>
                </c:pt>
                <c:pt idx="8362">
                  <c:v>40928</c:v>
                </c:pt>
                <c:pt idx="8363">
                  <c:v>40931</c:v>
                </c:pt>
                <c:pt idx="8364">
                  <c:v>40932</c:v>
                </c:pt>
                <c:pt idx="8365">
                  <c:v>40933</c:v>
                </c:pt>
                <c:pt idx="8366">
                  <c:v>40934</c:v>
                </c:pt>
                <c:pt idx="8367">
                  <c:v>40935</c:v>
                </c:pt>
                <c:pt idx="8368">
                  <c:v>40938</c:v>
                </c:pt>
                <c:pt idx="8369">
                  <c:v>40939</c:v>
                </c:pt>
                <c:pt idx="8370">
                  <c:v>40940</c:v>
                </c:pt>
                <c:pt idx="8371">
                  <c:v>40941</c:v>
                </c:pt>
                <c:pt idx="8372">
                  <c:v>40942</c:v>
                </c:pt>
                <c:pt idx="8373">
                  <c:v>40945</c:v>
                </c:pt>
                <c:pt idx="8374">
                  <c:v>40946</c:v>
                </c:pt>
                <c:pt idx="8375">
                  <c:v>40947</c:v>
                </c:pt>
                <c:pt idx="8376">
                  <c:v>40948</c:v>
                </c:pt>
                <c:pt idx="8377">
                  <c:v>40949</c:v>
                </c:pt>
                <c:pt idx="8378">
                  <c:v>40952</c:v>
                </c:pt>
                <c:pt idx="8379">
                  <c:v>40953</c:v>
                </c:pt>
                <c:pt idx="8380">
                  <c:v>40954</c:v>
                </c:pt>
                <c:pt idx="8381">
                  <c:v>40955</c:v>
                </c:pt>
                <c:pt idx="8382">
                  <c:v>40956</c:v>
                </c:pt>
                <c:pt idx="8383">
                  <c:v>40959</c:v>
                </c:pt>
                <c:pt idx="8384">
                  <c:v>40960</c:v>
                </c:pt>
                <c:pt idx="8385">
                  <c:v>40961</c:v>
                </c:pt>
                <c:pt idx="8386">
                  <c:v>40962</c:v>
                </c:pt>
                <c:pt idx="8387">
                  <c:v>40963</c:v>
                </c:pt>
                <c:pt idx="8388">
                  <c:v>40966</c:v>
                </c:pt>
                <c:pt idx="8389">
                  <c:v>40967</c:v>
                </c:pt>
                <c:pt idx="8390">
                  <c:v>40968</c:v>
                </c:pt>
                <c:pt idx="8391">
                  <c:v>40969</c:v>
                </c:pt>
                <c:pt idx="8392">
                  <c:v>40970</c:v>
                </c:pt>
                <c:pt idx="8393">
                  <c:v>40973</c:v>
                </c:pt>
                <c:pt idx="8394">
                  <c:v>40974</c:v>
                </c:pt>
                <c:pt idx="8395">
                  <c:v>40975</c:v>
                </c:pt>
                <c:pt idx="8396">
                  <c:v>40976</c:v>
                </c:pt>
                <c:pt idx="8397">
                  <c:v>40977</c:v>
                </c:pt>
                <c:pt idx="8398">
                  <c:v>40980</c:v>
                </c:pt>
                <c:pt idx="8399">
                  <c:v>40981</c:v>
                </c:pt>
                <c:pt idx="8400">
                  <c:v>40982</c:v>
                </c:pt>
                <c:pt idx="8401">
                  <c:v>40983</c:v>
                </c:pt>
                <c:pt idx="8402">
                  <c:v>40984</c:v>
                </c:pt>
                <c:pt idx="8403">
                  <c:v>40987</c:v>
                </c:pt>
                <c:pt idx="8404">
                  <c:v>40988</c:v>
                </c:pt>
                <c:pt idx="8405">
                  <c:v>40989</c:v>
                </c:pt>
                <c:pt idx="8406">
                  <c:v>40990</c:v>
                </c:pt>
                <c:pt idx="8407">
                  <c:v>40991</c:v>
                </c:pt>
                <c:pt idx="8408">
                  <c:v>40994</c:v>
                </c:pt>
                <c:pt idx="8409">
                  <c:v>40995</c:v>
                </c:pt>
                <c:pt idx="8410">
                  <c:v>40996</c:v>
                </c:pt>
                <c:pt idx="8411">
                  <c:v>40997</c:v>
                </c:pt>
                <c:pt idx="8412">
                  <c:v>40998</c:v>
                </c:pt>
                <c:pt idx="8413">
                  <c:v>41001</c:v>
                </c:pt>
                <c:pt idx="8414">
                  <c:v>41002</c:v>
                </c:pt>
                <c:pt idx="8415">
                  <c:v>41003</c:v>
                </c:pt>
                <c:pt idx="8416">
                  <c:v>41004</c:v>
                </c:pt>
                <c:pt idx="8417">
                  <c:v>41005</c:v>
                </c:pt>
                <c:pt idx="8418">
                  <c:v>41008</c:v>
                </c:pt>
                <c:pt idx="8419">
                  <c:v>41009</c:v>
                </c:pt>
                <c:pt idx="8420">
                  <c:v>41010</c:v>
                </c:pt>
                <c:pt idx="8421">
                  <c:v>41011</c:v>
                </c:pt>
                <c:pt idx="8422">
                  <c:v>41012</c:v>
                </c:pt>
                <c:pt idx="8423">
                  <c:v>41015</c:v>
                </c:pt>
                <c:pt idx="8424">
                  <c:v>41016</c:v>
                </c:pt>
                <c:pt idx="8425">
                  <c:v>41017</c:v>
                </c:pt>
                <c:pt idx="8426">
                  <c:v>41018</c:v>
                </c:pt>
                <c:pt idx="8427">
                  <c:v>41019</c:v>
                </c:pt>
                <c:pt idx="8428">
                  <c:v>41022</c:v>
                </c:pt>
                <c:pt idx="8429">
                  <c:v>41023</c:v>
                </c:pt>
                <c:pt idx="8430">
                  <c:v>41024</c:v>
                </c:pt>
                <c:pt idx="8431">
                  <c:v>41025</c:v>
                </c:pt>
                <c:pt idx="8432">
                  <c:v>41026</c:v>
                </c:pt>
                <c:pt idx="8433">
                  <c:v>41029</c:v>
                </c:pt>
                <c:pt idx="8434">
                  <c:v>41030</c:v>
                </c:pt>
                <c:pt idx="8435">
                  <c:v>41031</c:v>
                </c:pt>
                <c:pt idx="8436">
                  <c:v>41032</c:v>
                </c:pt>
                <c:pt idx="8437">
                  <c:v>41033</c:v>
                </c:pt>
                <c:pt idx="8438">
                  <c:v>41036</c:v>
                </c:pt>
                <c:pt idx="8439">
                  <c:v>41037</c:v>
                </c:pt>
                <c:pt idx="8440">
                  <c:v>41038</c:v>
                </c:pt>
                <c:pt idx="8441">
                  <c:v>41039</c:v>
                </c:pt>
                <c:pt idx="8442">
                  <c:v>41040</c:v>
                </c:pt>
                <c:pt idx="8443">
                  <c:v>41043</c:v>
                </c:pt>
                <c:pt idx="8444">
                  <c:v>41044</c:v>
                </c:pt>
                <c:pt idx="8445">
                  <c:v>41045</c:v>
                </c:pt>
                <c:pt idx="8446">
                  <c:v>41046</c:v>
                </c:pt>
                <c:pt idx="8447">
                  <c:v>41047</c:v>
                </c:pt>
                <c:pt idx="8448">
                  <c:v>41050</c:v>
                </c:pt>
                <c:pt idx="8449">
                  <c:v>41051</c:v>
                </c:pt>
                <c:pt idx="8450">
                  <c:v>41052</c:v>
                </c:pt>
                <c:pt idx="8451">
                  <c:v>41053</c:v>
                </c:pt>
                <c:pt idx="8452">
                  <c:v>41054</c:v>
                </c:pt>
                <c:pt idx="8453">
                  <c:v>41057</c:v>
                </c:pt>
                <c:pt idx="8454">
                  <c:v>41058</c:v>
                </c:pt>
                <c:pt idx="8455">
                  <c:v>41059</c:v>
                </c:pt>
                <c:pt idx="8456">
                  <c:v>41060</c:v>
                </c:pt>
                <c:pt idx="8457">
                  <c:v>41061</c:v>
                </c:pt>
                <c:pt idx="8458">
                  <c:v>41064</c:v>
                </c:pt>
                <c:pt idx="8459">
                  <c:v>41065</c:v>
                </c:pt>
                <c:pt idx="8460">
                  <c:v>41066</c:v>
                </c:pt>
                <c:pt idx="8461">
                  <c:v>41067</c:v>
                </c:pt>
                <c:pt idx="8462">
                  <c:v>41068</c:v>
                </c:pt>
                <c:pt idx="8463">
                  <c:v>41071</c:v>
                </c:pt>
                <c:pt idx="8464">
                  <c:v>41072</c:v>
                </c:pt>
                <c:pt idx="8465">
                  <c:v>41073</c:v>
                </c:pt>
                <c:pt idx="8466">
                  <c:v>41074</c:v>
                </c:pt>
                <c:pt idx="8467">
                  <c:v>41075</c:v>
                </c:pt>
                <c:pt idx="8468">
                  <c:v>41078</c:v>
                </c:pt>
                <c:pt idx="8469">
                  <c:v>41079</c:v>
                </c:pt>
                <c:pt idx="8470">
                  <c:v>41080</c:v>
                </c:pt>
                <c:pt idx="8471">
                  <c:v>41081</c:v>
                </c:pt>
                <c:pt idx="8472">
                  <c:v>41082</c:v>
                </c:pt>
                <c:pt idx="8473">
                  <c:v>41085</c:v>
                </c:pt>
                <c:pt idx="8474">
                  <c:v>41086</c:v>
                </c:pt>
                <c:pt idx="8475">
                  <c:v>41087</c:v>
                </c:pt>
                <c:pt idx="8476">
                  <c:v>41088</c:v>
                </c:pt>
                <c:pt idx="8477">
                  <c:v>41089</c:v>
                </c:pt>
                <c:pt idx="8478">
                  <c:v>41092</c:v>
                </c:pt>
                <c:pt idx="8479">
                  <c:v>41093</c:v>
                </c:pt>
                <c:pt idx="8480">
                  <c:v>41094</c:v>
                </c:pt>
                <c:pt idx="8481">
                  <c:v>41095</c:v>
                </c:pt>
                <c:pt idx="8482">
                  <c:v>41096</c:v>
                </c:pt>
                <c:pt idx="8483">
                  <c:v>41099</c:v>
                </c:pt>
                <c:pt idx="8484">
                  <c:v>41100</c:v>
                </c:pt>
                <c:pt idx="8485">
                  <c:v>41101</c:v>
                </c:pt>
                <c:pt idx="8486">
                  <c:v>41102</c:v>
                </c:pt>
                <c:pt idx="8487">
                  <c:v>41103</c:v>
                </c:pt>
                <c:pt idx="8488">
                  <c:v>41106</c:v>
                </c:pt>
                <c:pt idx="8489">
                  <c:v>41107</c:v>
                </c:pt>
                <c:pt idx="8490">
                  <c:v>41108</c:v>
                </c:pt>
                <c:pt idx="8491">
                  <c:v>41109</c:v>
                </c:pt>
                <c:pt idx="8492">
                  <c:v>41110</c:v>
                </c:pt>
                <c:pt idx="8493">
                  <c:v>41113</c:v>
                </c:pt>
                <c:pt idx="8494">
                  <c:v>41114</c:v>
                </c:pt>
                <c:pt idx="8495">
                  <c:v>41115</c:v>
                </c:pt>
                <c:pt idx="8496">
                  <c:v>41116</c:v>
                </c:pt>
                <c:pt idx="8497">
                  <c:v>41117</c:v>
                </c:pt>
                <c:pt idx="8498">
                  <c:v>41120</c:v>
                </c:pt>
                <c:pt idx="8499">
                  <c:v>41121</c:v>
                </c:pt>
                <c:pt idx="8500">
                  <c:v>41122</c:v>
                </c:pt>
                <c:pt idx="8501">
                  <c:v>41123</c:v>
                </c:pt>
                <c:pt idx="8502">
                  <c:v>41124</c:v>
                </c:pt>
                <c:pt idx="8503">
                  <c:v>41127</c:v>
                </c:pt>
                <c:pt idx="8504">
                  <c:v>41128</c:v>
                </c:pt>
                <c:pt idx="8505">
                  <c:v>41129</c:v>
                </c:pt>
                <c:pt idx="8506">
                  <c:v>41130</c:v>
                </c:pt>
                <c:pt idx="8507">
                  <c:v>41131</c:v>
                </c:pt>
                <c:pt idx="8508">
                  <c:v>41134</c:v>
                </c:pt>
                <c:pt idx="8509">
                  <c:v>41135</c:v>
                </c:pt>
                <c:pt idx="8510">
                  <c:v>41136</c:v>
                </c:pt>
                <c:pt idx="8511">
                  <c:v>41137</c:v>
                </c:pt>
                <c:pt idx="8512">
                  <c:v>41138</c:v>
                </c:pt>
                <c:pt idx="8513">
                  <c:v>41141</c:v>
                </c:pt>
                <c:pt idx="8514">
                  <c:v>41142</c:v>
                </c:pt>
                <c:pt idx="8515">
                  <c:v>41143</c:v>
                </c:pt>
                <c:pt idx="8516">
                  <c:v>41144</c:v>
                </c:pt>
                <c:pt idx="8517">
                  <c:v>41145</c:v>
                </c:pt>
                <c:pt idx="8518">
                  <c:v>41148</c:v>
                </c:pt>
                <c:pt idx="8519">
                  <c:v>41149</c:v>
                </c:pt>
                <c:pt idx="8520">
                  <c:v>41150</c:v>
                </c:pt>
                <c:pt idx="8521">
                  <c:v>41151</c:v>
                </c:pt>
                <c:pt idx="8522">
                  <c:v>41152</c:v>
                </c:pt>
                <c:pt idx="8523">
                  <c:v>41155</c:v>
                </c:pt>
                <c:pt idx="8524">
                  <c:v>41156</c:v>
                </c:pt>
                <c:pt idx="8525">
                  <c:v>41157</c:v>
                </c:pt>
                <c:pt idx="8526">
                  <c:v>41158</c:v>
                </c:pt>
                <c:pt idx="8527">
                  <c:v>41159</c:v>
                </c:pt>
                <c:pt idx="8528">
                  <c:v>41162</c:v>
                </c:pt>
                <c:pt idx="8529">
                  <c:v>41163</c:v>
                </c:pt>
                <c:pt idx="8530">
                  <c:v>41164</c:v>
                </c:pt>
                <c:pt idx="8531">
                  <c:v>41165</c:v>
                </c:pt>
                <c:pt idx="8532">
                  <c:v>41166</c:v>
                </c:pt>
                <c:pt idx="8533">
                  <c:v>41169</c:v>
                </c:pt>
                <c:pt idx="8534">
                  <c:v>41170</c:v>
                </c:pt>
                <c:pt idx="8535">
                  <c:v>41171</c:v>
                </c:pt>
                <c:pt idx="8536">
                  <c:v>41172</c:v>
                </c:pt>
                <c:pt idx="8537">
                  <c:v>41173</c:v>
                </c:pt>
                <c:pt idx="8538">
                  <c:v>41176</c:v>
                </c:pt>
                <c:pt idx="8539">
                  <c:v>41177</c:v>
                </c:pt>
                <c:pt idx="8540">
                  <c:v>41178</c:v>
                </c:pt>
                <c:pt idx="8541">
                  <c:v>41179</c:v>
                </c:pt>
                <c:pt idx="8542">
                  <c:v>41180</c:v>
                </c:pt>
                <c:pt idx="8543">
                  <c:v>41183</c:v>
                </c:pt>
                <c:pt idx="8544">
                  <c:v>41184</c:v>
                </c:pt>
                <c:pt idx="8545">
                  <c:v>41185</c:v>
                </c:pt>
                <c:pt idx="8546">
                  <c:v>41186</c:v>
                </c:pt>
                <c:pt idx="8547">
                  <c:v>41187</c:v>
                </c:pt>
                <c:pt idx="8548">
                  <c:v>41190</c:v>
                </c:pt>
                <c:pt idx="8549">
                  <c:v>41191</c:v>
                </c:pt>
                <c:pt idx="8550">
                  <c:v>41192</c:v>
                </c:pt>
                <c:pt idx="8551">
                  <c:v>41193</c:v>
                </c:pt>
                <c:pt idx="8552">
                  <c:v>41194</c:v>
                </c:pt>
                <c:pt idx="8553">
                  <c:v>41197</c:v>
                </c:pt>
                <c:pt idx="8554">
                  <c:v>41198</c:v>
                </c:pt>
                <c:pt idx="8555">
                  <c:v>41199</c:v>
                </c:pt>
                <c:pt idx="8556">
                  <c:v>41200</c:v>
                </c:pt>
                <c:pt idx="8557">
                  <c:v>41201</c:v>
                </c:pt>
                <c:pt idx="8558">
                  <c:v>41204</c:v>
                </c:pt>
                <c:pt idx="8559">
                  <c:v>41205</c:v>
                </c:pt>
                <c:pt idx="8560">
                  <c:v>41206</c:v>
                </c:pt>
                <c:pt idx="8561">
                  <c:v>41207</c:v>
                </c:pt>
                <c:pt idx="8562">
                  <c:v>41208</c:v>
                </c:pt>
                <c:pt idx="8563">
                  <c:v>41211</c:v>
                </c:pt>
                <c:pt idx="8564">
                  <c:v>41212</c:v>
                </c:pt>
                <c:pt idx="8565">
                  <c:v>41213</c:v>
                </c:pt>
                <c:pt idx="8566">
                  <c:v>41214</c:v>
                </c:pt>
                <c:pt idx="8567">
                  <c:v>41215</c:v>
                </c:pt>
                <c:pt idx="8568">
                  <c:v>41218</c:v>
                </c:pt>
                <c:pt idx="8569">
                  <c:v>41219</c:v>
                </c:pt>
                <c:pt idx="8570">
                  <c:v>41220</c:v>
                </c:pt>
                <c:pt idx="8571">
                  <c:v>41221</c:v>
                </c:pt>
                <c:pt idx="8572">
                  <c:v>41222</c:v>
                </c:pt>
                <c:pt idx="8573">
                  <c:v>41225</c:v>
                </c:pt>
                <c:pt idx="8574">
                  <c:v>41226</c:v>
                </c:pt>
                <c:pt idx="8575">
                  <c:v>41227</c:v>
                </c:pt>
                <c:pt idx="8576">
                  <c:v>41228</c:v>
                </c:pt>
                <c:pt idx="8577">
                  <c:v>41229</c:v>
                </c:pt>
                <c:pt idx="8578">
                  <c:v>41232</c:v>
                </c:pt>
                <c:pt idx="8579">
                  <c:v>41233</c:v>
                </c:pt>
                <c:pt idx="8580">
                  <c:v>41234</c:v>
                </c:pt>
                <c:pt idx="8581">
                  <c:v>41235</c:v>
                </c:pt>
                <c:pt idx="8582">
                  <c:v>41236</c:v>
                </c:pt>
                <c:pt idx="8583">
                  <c:v>41239</c:v>
                </c:pt>
                <c:pt idx="8584">
                  <c:v>41240</c:v>
                </c:pt>
                <c:pt idx="8585">
                  <c:v>41241</c:v>
                </c:pt>
                <c:pt idx="8586">
                  <c:v>41242</c:v>
                </c:pt>
                <c:pt idx="8587">
                  <c:v>41243</c:v>
                </c:pt>
                <c:pt idx="8588">
                  <c:v>41246</c:v>
                </c:pt>
                <c:pt idx="8589">
                  <c:v>41247</c:v>
                </c:pt>
                <c:pt idx="8590">
                  <c:v>41248</c:v>
                </c:pt>
                <c:pt idx="8591">
                  <c:v>41249</c:v>
                </c:pt>
                <c:pt idx="8592">
                  <c:v>41250</c:v>
                </c:pt>
                <c:pt idx="8593">
                  <c:v>41253</c:v>
                </c:pt>
                <c:pt idx="8594">
                  <c:v>41254</c:v>
                </c:pt>
                <c:pt idx="8595">
                  <c:v>41255</c:v>
                </c:pt>
                <c:pt idx="8596">
                  <c:v>41256</c:v>
                </c:pt>
                <c:pt idx="8597">
                  <c:v>41257</c:v>
                </c:pt>
                <c:pt idx="8598">
                  <c:v>41260</c:v>
                </c:pt>
                <c:pt idx="8599">
                  <c:v>41261</c:v>
                </c:pt>
                <c:pt idx="8600">
                  <c:v>41262</c:v>
                </c:pt>
                <c:pt idx="8601">
                  <c:v>41263</c:v>
                </c:pt>
                <c:pt idx="8602">
                  <c:v>41264</c:v>
                </c:pt>
                <c:pt idx="8603">
                  <c:v>41267</c:v>
                </c:pt>
                <c:pt idx="8604">
                  <c:v>41268</c:v>
                </c:pt>
                <c:pt idx="8605">
                  <c:v>41269</c:v>
                </c:pt>
                <c:pt idx="8606">
                  <c:v>41270</c:v>
                </c:pt>
                <c:pt idx="8607">
                  <c:v>41271</c:v>
                </c:pt>
                <c:pt idx="8608">
                  <c:v>41274</c:v>
                </c:pt>
                <c:pt idx="8609">
                  <c:v>41275</c:v>
                </c:pt>
                <c:pt idx="8610">
                  <c:v>41276</c:v>
                </c:pt>
                <c:pt idx="8611">
                  <c:v>41277</c:v>
                </c:pt>
                <c:pt idx="8612">
                  <c:v>41278</c:v>
                </c:pt>
                <c:pt idx="8613">
                  <c:v>41281</c:v>
                </c:pt>
                <c:pt idx="8614">
                  <c:v>41282</c:v>
                </c:pt>
                <c:pt idx="8615">
                  <c:v>41283</c:v>
                </c:pt>
                <c:pt idx="8616">
                  <c:v>41284</c:v>
                </c:pt>
                <c:pt idx="8617">
                  <c:v>41285</c:v>
                </c:pt>
                <c:pt idx="8618">
                  <c:v>41288</c:v>
                </c:pt>
                <c:pt idx="8619">
                  <c:v>41289</c:v>
                </c:pt>
                <c:pt idx="8620">
                  <c:v>41290</c:v>
                </c:pt>
                <c:pt idx="8621">
                  <c:v>41291</c:v>
                </c:pt>
                <c:pt idx="8622">
                  <c:v>41292</c:v>
                </c:pt>
                <c:pt idx="8623">
                  <c:v>41295</c:v>
                </c:pt>
                <c:pt idx="8624">
                  <c:v>41296</c:v>
                </c:pt>
                <c:pt idx="8625">
                  <c:v>41297</c:v>
                </c:pt>
                <c:pt idx="8626">
                  <c:v>41298</c:v>
                </c:pt>
                <c:pt idx="8627">
                  <c:v>41299</c:v>
                </c:pt>
                <c:pt idx="8628">
                  <c:v>41302</c:v>
                </c:pt>
                <c:pt idx="8629">
                  <c:v>41303</c:v>
                </c:pt>
                <c:pt idx="8630">
                  <c:v>41304</c:v>
                </c:pt>
                <c:pt idx="8631">
                  <c:v>41305</c:v>
                </c:pt>
                <c:pt idx="8632">
                  <c:v>41306</c:v>
                </c:pt>
                <c:pt idx="8633">
                  <c:v>41309</c:v>
                </c:pt>
                <c:pt idx="8634">
                  <c:v>41310</c:v>
                </c:pt>
                <c:pt idx="8635">
                  <c:v>41311</c:v>
                </c:pt>
                <c:pt idx="8636">
                  <c:v>41312</c:v>
                </c:pt>
                <c:pt idx="8637">
                  <c:v>41313</c:v>
                </c:pt>
                <c:pt idx="8638">
                  <c:v>41316</c:v>
                </c:pt>
                <c:pt idx="8639">
                  <c:v>41317</c:v>
                </c:pt>
                <c:pt idx="8640">
                  <c:v>41318</c:v>
                </c:pt>
                <c:pt idx="8641">
                  <c:v>41319</c:v>
                </c:pt>
                <c:pt idx="8642">
                  <c:v>41320</c:v>
                </c:pt>
                <c:pt idx="8643">
                  <c:v>41323</c:v>
                </c:pt>
                <c:pt idx="8644">
                  <c:v>41324</c:v>
                </c:pt>
                <c:pt idx="8645">
                  <c:v>41325</c:v>
                </c:pt>
                <c:pt idx="8646">
                  <c:v>41326</c:v>
                </c:pt>
                <c:pt idx="8647">
                  <c:v>41327</c:v>
                </c:pt>
                <c:pt idx="8648">
                  <c:v>41330</c:v>
                </c:pt>
                <c:pt idx="8649">
                  <c:v>41331</c:v>
                </c:pt>
                <c:pt idx="8650">
                  <c:v>41332</c:v>
                </c:pt>
                <c:pt idx="8651">
                  <c:v>41333</c:v>
                </c:pt>
                <c:pt idx="8652">
                  <c:v>41334</c:v>
                </c:pt>
                <c:pt idx="8653">
                  <c:v>41337</c:v>
                </c:pt>
                <c:pt idx="8654">
                  <c:v>41338</c:v>
                </c:pt>
                <c:pt idx="8655">
                  <c:v>41339</c:v>
                </c:pt>
                <c:pt idx="8656">
                  <c:v>41340</c:v>
                </c:pt>
                <c:pt idx="8657">
                  <c:v>41341</c:v>
                </c:pt>
                <c:pt idx="8658">
                  <c:v>41344</c:v>
                </c:pt>
                <c:pt idx="8659">
                  <c:v>41345</c:v>
                </c:pt>
                <c:pt idx="8660">
                  <c:v>41346</c:v>
                </c:pt>
                <c:pt idx="8661">
                  <c:v>41347</c:v>
                </c:pt>
                <c:pt idx="8662">
                  <c:v>41348</c:v>
                </c:pt>
                <c:pt idx="8663">
                  <c:v>41351</c:v>
                </c:pt>
                <c:pt idx="8664">
                  <c:v>41352</c:v>
                </c:pt>
                <c:pt idx="8665">
                  <c:v>41353</c:v>
                </c:pt>
                <c:pt idx="8666">
                  <c:v>41354</c:v>
                </c:pt>
                <c:pt idx="8667">
                  <c:v>41355</c:v>
                </c:pt>
                <c:pt idx="8668">
                  <c:v>41358</c:v>
                </c:pt>
                <c:pt idx="8669">
                  <c:v>41359</c:v>
                </c:pt>
                <c:pt idx="8670">
                  <c:v>41360</c:v>
                </c:pt>
                <c:pt idx="8671">
                  <c:v>41361</c:v>
                </c:pt>
                <c:pt idx="8672">
                  <c:v>41362</c:v>
                </c:pt>
                <c:pt idx="8673">
                  <c:v>41365</c:v>
                </c:pt>
                <c:pt idx="8674">
                  <c:v>41366</c:v>
                </c:pt>
                <c:pt idx="8675">
                  <c:v>41367</c:v>
                </c:pt>
                <c:pt idx="8676">
                  <c:v>41368</c:v>
                </c:pt>
                <c:pt idx="8677">
                  <c:v>41369</c:v>
                </c:pt>
                <c:pt idx="8678">
                  <c:v>41372</c:v>
                </c:pt>
                <c:pt idx="8679">
                  <c:v>41373</c:v>
                </c:pt>
                <c:pt idx="8680">
                  <c:v>41374</c:v>
                </c:pt>
                <c:pt idx="8681">
                  <c:v>41375</c:v>
                </c:pt>
                <c:pt idx="8682">
                  <c:v>41376</c:v>
                </c:pt>
                <c:pt idx="8683">
                  <c:v>41379</c:v>
                </c:pt>
                <c:pt idx="8684">
                  <c:v>41380</c:v>
                </c:pt>
                <c:pt idx="8685">
                  <c:v>41381</c:v>
                </c:pt>
                <c:pt idx="8686">
                  <c:v>41382</c:v>
                </c:pt>
                <c:pt idx="8687">
                  <c:v>41383</c:v>
                </c:pt>
                <c:pt idx="8688">
                  <c:v>41386</c:v>
                </c:pt>
                <c:pt idx="8689">
                  <c:v>41387</c:v>
                </c:pt>
                <c:pt idx="8690">
                  <c:v>41388</c:v>
                </c:pt>
                <c:pt idx="8691">
                  <c:v>41389</c:v>
                </c:pt>
                <c:pt idx="8692">
                  <c:v>41390</c:v>
                </c:pt>
                <c:pt idx="8693">
                  <c:v>41393</c:v>
                </c:pt>
                <c:pt idx="8694">
                  <c:v>41394</c:v>
                </c:pt>
                <c:pt idx="8695">
                  <c:v>41395</c:v>
                </c:pt>
                <c:pt idx="8696">
                  <c:v>41396</c:v>
                </c:pt>
                <c:pt idx="8697">
                  <c:v>41397</c:v>
                </c:pt>
                <c:pt idx="8698">
                  <c:v>41400</c:v>
                </c:pt>
                <c:pt idx="8699">
                  <c:v>41401</c:v>
                </c:pt>
                <c:pt idx="8700">
                  <c:v>41402</c:v>
                </c:pt>
                <c:pt idx="8701">
                  <c:v>41403</c:v>
                </c:pt>
                <c:pt idx="8702">
                  <c:v>41404</c:v>
                </c:pt>
                <c:pt idx="8703">
                  <c:v>41407</c:v>
                </c:pt>
                <c:pt idx="8704">
                  <c:v>41408</c:v>
                </c:pt>
                <c:pt idx="8705">
                  <c:v>41409</c:v>
                </c:pt>
                <c:pt idx="8706">
                  <c:v>41410</c:v>
                </c:pt>
                <c:pt idx="8707">
                  <c:v>41411</c:v>
                </c:pt>
                <c:pt idx="8708">
                  <c:v>41414</c:v>
                </c:pt>
                <c:pt idx="8709">
                  <c:v>41415</c:v>
                </c:pt>
                <c:pt idx="8710">
                  <c:v>41416</c:v>
                </c:pt>
                <c:pt idx="8711">
                  <c:v>41417</c:v>
                </c:pt>
                <c:pt idx="8712">
                  <c:v>41418</c:v>
                </c:pt>
                <c:pt idx="8713">
                  <c:v>41421</c:v>
                </c:pt>
                <c:pt idx="8714">
                  <c:v>41422</c:v>
                </c:pt>
                <c:pt idx="8715">
                  <c:v>41423</c:v>
                </c:pt>
                <c:pt idx="8716">
                  <c:v>41424</c:v>
                </c:pt>
                <c:pt idx="8717">
                  <c:v>41425</c:v>
                </c:pt>
                <c:pt idx="8718">
                  <c:v>41428</c:v>
                </c:pt>
                <c:pt idx="8719">
                  <c:v>41429</c:v>
                </c:pt>
                <c:pt idx="8720">
                  <c:v>41430</c:v>
                </c:pt>
                <c:pt idx="8721">
                  <c:v>41431</c:v>
                </c:pt>
                <c:pt idx="8722">
                  <c:v>41432</c:v>
                </c:pt>
                <c:pt idx="8723">
                  <c:v>41435</c:v>
                </c:pt>
                <c:pt idx="8724">
                  <c:v>41436</c:v>
                </c:pt>
                <c:pt idx="8725">
                  <c:v>41437</c:v>
                </c:pt>
                <c:pt idx="8726">
                  <c:v>41438</c:v>
                </c:pt>
                <c:pt idx="8727">
                  <c:v>41439</c:v>
                </c:pt>
                <c:pt idx="8728">
                  <c:v>41442</c:v>
                </c:pt>
                <c:pt idx="8729">
                  <c:v>41443</c:v>
                </c:pt>
                <c:pt idx="8730">
                  <c:v>41444</c:v>
                </c:pt>
                <c:pt idx="8731">
                  <c:v>41445</c:v>
                </c:pt>
                <c:pt idx="8732">
                  <c:v>41446</c:v>
                </c:pt>
                <c:pt idx="8733">
                  <c:v>41449</c:v>
                </c:pt>
                <c:pt idx="8734">
                  <c:v>41450</c:v>
                </c:pt>
                <c:pt idx="8735">
                  <c:v>41451</c:v>
                </c:pt>
                <c:pt idx="8736">
                  <c:v>41452</c:v>
                </c:pt>
                <c:pt idx="8737">
                  <c:v>41453</c:v>
                </c:pt>
                <c:pt idx="8738">
                  <c:v>41456</c:v>
                </c:pt>
                <c:pt idx="8739">
                  <c:v>41457</c:v>
                </c:pt>
                <c:pt idx="8740">
                  <c:v>41458</c:v>
                </c:pt>
                <c:pt idx="8741">
                  <c:v>41459</c:v>
                </c:pt>
                <c:pt idx="8742">
                  <c:v>41460</c:v>
                </c:pt>
                <c:pt idx="8743">
                  <c:v>41463</c:v>
                </c:pt>
                <c:pt idx="8744">
                  <c:v>41464</c:v>
                </c:pt>
                <c:pt idx="8745">
                  <c:v>41465</c:v>
                </c:pt>
                <c:pt idx="8746">
                  <c:v>41466</c:v>
                </c:pt>
                <c:pt idx="8747">
                  <c:v>41467</c:v>
                </c:pt>
                <c:pt idx="8748">
                  <c:v>41470</c:v>
                </c:pt>
                <c:pt idx="8749">
                  <c:v>41471</c:v>
                </c:pt>
                <c:pt idx="8750">
                  <c:v>41472</c:v>
                </c:pt>
                <c:pt idx="8751">
                  <c:v>41473</c:v>
                </c:pt>
                <c:pt idx="8752">
                  <c:v>41474</c:v>
                </c:pt>
                <c:pt idx="8753">
                  <c:v>41477</c:v>
                </c:pt>
                <c:pt idx="8754">
                  <c:v>41478</c:v>
                </c:pt>
                <c:pt idx="8755">
                  <c:v>41479</c:v>
                </c:pt>
                <c:pt idx="8756">
                  <c:v>41480</c:v>
                </c:pt>
                <c:pt idx="8757">
                  <c:v>41481</c:v>
                </c:pt>
                <c:pt idx="8758">
                  <c:v>41484</c:v>
                </c:pt>
                <c:pt idx="8759">
                  <c:v>41485</c:v>
                </c:pt>
                <c:pt idx="8760">
                  <c:v>41486</c:v>
                </c:pt>
                <c:pt idx="8761">
                  <c:v>41487</c:v>
                </c:pt>
                <c:pt idx="8762">
                  <c:v>41488</c:v>
                </c:pt>
                <c:pt idx="8763">
                  <c:v>41491</c:v>
                </c:pt>
                <c:pt idx="8764">
                  <c:v>41492</c:v>
                </c:pt>
                <c:pt idx="8765">
                  <c:v>41493</c:v>
                </c:pt>
                <c:pt idx="8766">
                  <c:v>41494</c:v>
                </c:pt>
                <c:pt idx="8767">
                  <c:v>41495</c:v>
                </c:pt>
                <c:pt idx="8768">
                  <c:v>41498</c:v>
                </c:pt>
                <c:pt idx="8769">
                  <c:v>41499</c:v>
                </c:pt>
                <c:pt idx="8770">
                  <c:v>41500</c:v>
                </c:pt>
                <c:pt idx="8771">
                  <c:v>41501</c:v>
                </c:pt>
                <c:pt idx="8772">
                  <c:v>41502</c:v>
                </c:pt>
                <c:pt idx="8773">
                  <c:v>41505</c:v>
                </c:pt>
                <c:pt idx="8774">
                  <c:v>41506</c:v>
                </c:pt>
                <c:pt idx="8775">
                  <c:v>41507</c:v>
                </c:pt>
                <c:pt idx="8776">
                  <c:v>41508</c:v>
                </c:pt>
                <c:pt idx="8777">
                  <c:v>41509</c:v>
                </c:pt>
                <c:pt idx="8778">
                  <c:v>41512</c:v>
                </c:pt>
                <c:pt idx="8779">
                  <c:v>41513</c:v>
                </c:pt>
                <c:pt idx="8780">
                  <c:v>41514</c:v>
                </c:pt>
                <c:pt idx="8781">
                  <c:v>41515</c:v>
                </c:pt>
                <c:pt idx="8782">
                  <c:v>41516</c:v>
                </c:pt>
                <c:pt idx="8783">
                  <c:v>41519</c:v>
                </c:pt>
                <c:pt idx="8784">
                  <c:v>41520</c:v>
                </c:pt>
                <c:pt idx="8785">
                  <c:v>41521</c:v>
                </c:pt>
                <c:pt idx="8786">
                  <c:v>41522</c:v>
                </c:pt>
                <c:pt idx="8787">
                  <c:v>41523</c:v>
                </c:pt>
                <c:pt idx="8788">
                  <c:v>41526</c:v>
                </c:pt>
                <c:pt idx="8789">
                  <c:v>41527</c:v>
                </c:pt>
                <c:pt idx="8790">
                  <c:v>41528</c:v>
                </c:pt>
                <c:pt idx="8791">
                  <c:v>41529</c:v>
                </c:pt>
                <c:pt idx="8792">
                  <c:v>41530</c:v>
                </c:pt>
                <c:pt idx="8793">
                  <c:v>41533</c:v>
                </c:pt>
                <c:pt idx="8794">
                  <c:v>41534</c:v>
                </c:pt>
                <c:pt idx="8795">
                  <c:v>41535</c:v>
                </c:pt>
                <c:pt idx="8796">
                  <c:v>41536</c:v>
                </c:pt>
                <c:pt idx="8797">
                  <c:v>41537</c:v>
                </c:pt>
                <c:pt idx="8798">
                  <c:v>41540</c:v>
                </c:pt>
                <c:pt idx="8799">
                  <c:v>41541</c:v>
                </c:pt>
                <c:pt idx="8800">
                  <c:v>41542</c:v>
                </c:pt>
                <c:pt idx="8801">
                  <c:v>41543</c:v>
                </c:pt>
                <c:pt idx="8802">
                  <c:v>41544</c:v>
                </c:pt>
                <c:pt idx="8803">
                  <c:v>41547</c:v>
                </c:pt>
                <c:pt idx="8804">
                  <c:v>41548</c:v>
                </c:pt>
                <c:pt idx="8805">
                  <c:v>41549</c:v>
                </c:pt>
                <c:pt idx="8806">
                  <c:v>41550</c:v>
                </c:pt>
                <c:pt idx="8807">
                  <c:v>41551</c:v>
                </c:pt>
                <c:pt idx="8808">
                  <c:v>41554</c:v>
                </c:pt>
                <c:pt idx="8809">
                  <c:v>41555</c:v>
                </c:pt>
                <c:pt idx="8810">
                  <c:v>41556</c:v>
                </c:pt>
                <c:pt idx="8811">
                  <c:v>41557</c:v>
                </c:pt>
                <c:pt idx="8812">
                  <c:v>41558</c:v>
                </c:pt>
                <c:pt idx="8813">
                  <c:v>41561</c:v>
                </c:pt>
                <c:pt idx="8814">
                  <c:v>41562</c:v>
                </c:pt>
                <c:pt idx="8815">
                  <c:v>41563</c:v>
                </c:pt>
                <c:pt idx="8816">
                  <c:v>41564</c:v>
                </c:pt>
                <c:pt idx="8817">
                  <c:v>41565</c:v>
                </c:pt>
                <c:pt idx="8818">
                  <c:v>41568</c:v>
                </c:pt>
                <c:pt idx="8819">
                  <c:v>41569</c:v>
                </c:pt>
                <c:pt idx="8820">
                  <c:v>41570</c:v>
                </c:pt>
                <c:pt idx="8821">
                  <c:v>41571</c:v>
                </c:pt>
                <c:pt idx="8822">
                  <c:v>41572</c:v>
                </c:pt>
                <c:pt idx="8823">
                  <c:v>41575</c:v>
                </c:pt>
                <c:pt idx="8824">
                  <c:v>41576</c:v>
                </c:pt>
                <c:pt idx="8825">
                  <c:v>41577</c:v>
                </c:pt>
                <c:pt idx="8826">
                  <c:v>41578</c:v>
                </c:pt>
                <c:pt idx="8827">
                  <c:v>41579</c:v>
                </c:pt>
                <c:pt idx="8828">
                  <c:v>41582</c:v>
                </c:pt>
                <c:pt idx="8829">
                  <c:v>41583</c:v>
                </c:pt>
                <c:pt idx="8830">
                  <c:v>41584</c:v>
                </c:pt>
                <c:pt idx="8831">
                  <c:v>41585</c:v>
                </c:pt>
                <c:pt idx="8832">
                  <c:v>41586</c:v>
                </c:pt>
                <c:pt idx="8833">
                  <c:v>41589</c:v>
                </c:pt>
                <c:pt idx="8834">
                  <c:v>41590</c:v>
                </c:pt>
                <c:pt idx="8835">
                  <c:v>41591</c:v>
                </c:pt>
                <c:pt idx="8836">
                  <c:v>41592</c:v>
                </c:pt>
                <c:pt idx="8837">
                  <c:v>41593</c:v>
                </c:pt>
                <c:pt idx="8838">
                  <c:v>41596</c:v>
                </c:pt>
                <c:pt idx="8839">
                  <c:v>41597</c:v>
                </c:pt>
                <c:pt idx="8840">
                  <c:v>41598</c:v>
                </c:pt>
                <c:pt idx="8841">
                  <c:v>41599</c:v>
                </c:pt>
                <c:pt idx="8842">
                  <c:v>41600</c:v>
                </c:pt>
                <c:pt idx="8843">
                  <c:v>41603</c:v>
                </c:pt>
                <c:pt idx="8844">
                  <c:v>41604</c:v>
                </c:pt>
                <c:pt idx="8845">
                  <c:v>41605</c:v>
                </c:pt>
                <c:pt idx="8846">
                  <c:v>41606</c:v>
                </c:pt>
                <c:pt idx="8847">
                  <c:v>41607</c:v>
                </c:pt>
                <c:pt idx="8848">
                  <c:v>41610</c:v>
                </c:pt>
                <c:pt idx="8849">
                  <c:v>41611</c:v>
                </c:pt>
                <c:pt idx="8850">
                  <c:v>41612</c:v>
                </c:pt>
                <c:pt idx="8851">
                  <c:v>41613</c:v>
                </c:pt>
                <c:pt idx="8852">
                  <c:v>41614</c:v>
                </c:pt>
                <c:pt idx="8853">
                  <c:v>41617</c:v>
                </c:pt>
                <c:pt idx="8854">
                  <c:v>41618</c:v>
                </c:pt>
                <c:pt idx="8855">
                  <c:v>41619</c:v>
                </c:pt>
                <c:pt idx="8856">
                  <c:v>41620</c:v>
                </c:pt>
                <c:pt idx="8857">
                  <c:v>41621</c:v>
                </c:pt>
                <c:pt idx="8858">
                  <c:v>41624</c:v>
                </c:pt>
                <c:pt idx="8859">
                  <c:v>41625</c:v>
                </c:pt>
                <c:pt idx="8860">
                  <c:v>41626</c:v>
                </c:pt>
                <c:pt idx="8861">
                  <c:v>41627</c:v>
                </c:pt>
                <c:pt idx="8862">
                  <c:v>41628</c:v>
                </c:pt>
                <c:pt idx="8863">
                  <c:v>41631</c:v>
                </c:pt>
                <c:pt idx="8864">
                  <c:v>41632</c:v>
                </c:pt>
                <c:pt idx="8865">
                  <c:v>41633</c:v>
                </c:pt>
                <c:pt idx="8866">
                  <c:v>41634</c:v>
                </c:pt>
                <c:pt idx="8867">
                  <c:v>41635</c:v>
                </c:pt>
                <c:pt idx="8868">
                  <c:v>41638</c:v>
                </c:pt>
                <c:pt idx="8869">
                  <c:v>41639</c:v>
                </c:pt>
                <c:pt idx="8870">
                  <c:v>41640</c:v>
                </c:pt>
                <c:pt idx="8871">
                  <c:v>41641</c:v>
                </c:pt>
                <c:pt idx="8872">
                  <c:v>41642</c:v>
                </c:pt>
                <c:pt idx="8873">
                  <c:v>41645</c:v>
                </c:pt>
                <c:pt idx="8874">
                  <c:v>41646</c:v>
                </c:pt>
                <c:pt idx="8875">
                  <c:v>41647</c:v>
                </c:pt>
                <c:pt idx="8876">
                  <c:v>41648</c:v>
                </c:pt>
                <c:pt idx="8877">
                  <c:v>41649</c:v>
                </c:pt>
                <c:pt idx="8878">
                  <c:v>41652</c:v>
                </c:pt>
                <c:pt idx="8879">
                  <c:v>41653</c:v>
                </c:pt>
                <c:pt idx="8880">
                  <c:v>41654</c:v>
                </c:pt>
                <c:pt idx="8881">
                  <c:v>41655</c:v>
                </c:pt>
                <c:pt idx="8882">
                  <c:v>41656</c:v>
                </c:pt>
                <c:pt idx="8883">
                  <c:v>41659</c:v>
                </c:pt>
                <c:pt idx="8884">
                  <c:v>41660</c:v>
                </c:pt>
                <c:pt idx="8885">
                  <c:v>41661</c:v>
                </c:pt>
                <c:pt idx="8886">
                  <c:v>41662</c:v>
                </c:pt>
                <c:pt idx="8887">
                  <c:v>41663</c:v>
                </c:pt>
                <c:pt idx="8888">
                  <c:v>41666</c:v>
                </c:pt>
                <c:pt idx="8889">
                  <c:v>41667</c:v>
                </c:pt>
                <c:pt idx="8890">
                  <c:v>41668</c:v>
                </c:pt>
                <c:pt idx="8891">
                  <c:v>41669</c:v>
                </c:pt>
                <c:pt idx="8892">
                  <c:v>41670</c:v>
                </c:pt>
                <c:pt idx="8893">
                  <c:v>41673</c:v>
                </c:pt>
                <c:pt idx="8894">
                  <c:v>41674</c:v>
                </c:pt>
                <c:pt idx="8895">
                  <c:v>41675</c:v>
                </c:pt>
                <c:pt idx="8896">
                  <c:v>41676</c:v>
                </c:pt>
                <c:pt idx="8897">
                  <c:v>41677</c:v>
                </c:pt>
                <c:pt idx="8898">
                  <c:v>41680</c:v>
                </c:pt>
                <c:pt idx="8899">
                  <c:v>41681</c:v>
                </c:pt>
                <c:pt idx="8900">
                  <c:v>41682</c:v>
                </c:pt>
                <c:pt idx="8901">
                  <c:v>41683</c:v>
                </c:pt>
                <c:pt idx="8902">
                  <c:v>41684</c:v>
                </c:pt>
                <c:pt idx="8903">
                  <c:v>41687</c:v>
                </c:pt>
                <c:pt idx="8904">
                  <c:v>41688</c:v>
                </c:pt>
                <c:pt idx="8905">
                  <c:v>41689</c:v>
                </c:pt>
                <c:pt idx="8906">
                  <c:v>41690</c:v>
                </c:pt>
                <c:pt idx="8907">
                  <c:v>41691</c:v>
                </c:pt>
                <c:pt idx="8908">
                  <c:v>41694</c:v>
                </c:pt>
                <c:pt idx="8909">
                  <c:v>41695</c:v>
                </c:pt>
                <c:pt idx="8910">
                  <c:v>41696</c:v>
                </c:pt>
                <c:pt idx="8911">
                  <c:v>41697</c:v>
                </c:pt>
                <c:pt idx="8912">
                  <c:v>41698</c:v>
                </c:pt>
                <c:pt idx="8913">
                  <c:v>41701</c:v>
                </c:pt>
                <c:pt idx="8914">
                  <c:v>41702</c:v>
                </c:pt>
                <c:pt idx="8915">
                  <c:v>41703</c:v>
                </c:pt>
                <c:pt idx="8916">
                  <c:v>41704</c:v>
                </c:pt>
                <c:pt idx="8917">
                  <c:v>41705</c:v>
                </c:pt>
                <c:pt idx="8918">
                  <c:v>41708</c:v>
                </c:pt>
                <c:pt idx="8919">
                  <c:v>41709</c:v>
                </c:pt>
                <c:pt idx="8920">
                  <c:v>41710</c:v>
                </c:pt>
                <c:pt idx="8921">
                  <c:v>41711</c:v>
                </c:pt>
                <c:pt idx="8922">
                  <c:v>41712</c:v>
                </c:pt>
                <c:pt idx="8923">
                  <c:v>41715</c:v>
                </c:pt>
                <c:pt idx="8924">
                  <c:v>41716</c:v>
                </c:pt>
                <c:pt idx="8925">
                  <c:v>41717</c:v>
                </c:pt>
                <c:pt idx="8926">
                  <c:v>41718</c:v>
                </c:pt>
                <c:pt idx="8927">
                  <c:v>41719</c:v>
                </c:pt>
                <c:pt idx="8928">
                  <c:v>41722</c:v>
                </c:pt>
                <c:pt idx="8929">
                  <c:v>41723</c:v>
                </c:pt>
                <c:pt idx="8930">
                  <c:v>41724</c:v>
                </c:pt>
                <c:pt idx="8931">
                  <c:v>41725</c:v>
                </c:pt>
                <c:pt idx="8932">
                  <c:v>41726</c:v>
                </c:pt>
                <c:pt idx="8933">
                  <c:v>41729</c:v>
                </c:pt>
                <c:pt idx="8934">
                  <c:v>41730</c:v>
                </c:pt>
                <c:pt idx="8935">
                  <c:v>41731</c:v>
                </c:pt>
                <c:pt idx="8936">
                  <c:v>41732</c:v>
                </c:pt>
                <c:pt idx="8937">
                  <c:v>41733</c:v>
                </c:pt>
                <c:pt idx="8938">
                  <c:v>41736</c:v>
                </c:pt>
                <c:pt idx="8939">
                  <c:v>41737</c:v>
                </c:pt>
                <c:pt idx="8940">
                  <c:v>41738</c:v>
                </c:pt>
                <c:pt idx="8941">
                  <c:v>41739</c:v>
                </c:pt>
                <c:pt idx="8942">
                  <c:v>41740</c:v>
                </c:pt>
                <c:pt idx="8943">
                  <c:v>41743</c:v>
                </c:pt>
                <c:pt idx="8944">
                  <c:v>41744</c:v>
                </c:pt>
                <c:pt idx="8945">
                  <c:v>41745</c:v>
                </c:pt>
                <c:pt idx="8946">
                  <c:v>41746</c:v>
                </c:pt>
                <c:pt idx="8947">
                  <c:v>41747</c:v>
                </c:pt>
                <c:pt idx="8948">
                  <c:v>41750</c:v>
                </c:pt>
                <c:pt idx="8949">
                  <c:v>41751</c:v>
                </c:pt>
                <c:pt idx="8950">
                  <c:v>41752</c:v>
                </c:pt>
                <c:pt idx="8951">
                  <c:v>41753</c:v>
                </c:pt>
                <c:pt idx="8952">
                  <c:v>41754</c:v>
                </c:pt>
                <c:pt idx="8953">
                  <c:v>41757</c:v>
                </c:pt>
                <c:pt idx="8954">
                  <c:v>41758</c:v>
                </c:pt>
                <c:pt idx="8955">
                  <c:v>41759</c:v>
                </c:pt>
                <c:pt idx="8956">
                  <c:v>41760</c:v>
                </c:pt>
                <c:pt idx="8957">
                  <c:v>41761</c:v>
                </c:pt>
                <c:pt idx="8958">
                  <c:v>41764</c:v>
                </c:pt>
                <c:pt idx="8959">
                  <c:v>41765</c:v>
                </c:pt>
                <c:pt idx="8960">
                  <c:v>41766</c:v>
                </c:pt>
                <c:pt idx="8961">
                  <c:v>41767</c:v>
                </c:pt>
                <c:pt idx="8962">
                  <c:v>41768</c:v>
                </c:pt>
                <c:pt idx="8963">
                  <c:v>41771</c:v>
                </c:pt>
                <c:pt idx="8964">
                  <c:v>41772</c:v>
                </c:pt>
                <c:pt idx="8965">
                  <c:v>41773</c:v>
                </c:pt>
                <c:pt idx="8966">
                  <c:v>41774</c:v>
                </c:pt>
                <c:pt idx="8967">
                  <c:v>41775</c:v>
                </c:pt>
                <c:pt idx="8968">
                  <c:v>41778</c:v>
                </c:pt>
                <c:pt idx="8969">
                  <c:v>41779</c:v>
                </c:pt>
                <c:pt idx="8970">
                  <c:v>41780</c:v>
                </c:pt>
                <c:pt idx="8971">
                  <c:v>41781</c:v>
                </c:pt>
                <c:pt idx="8972">
                  <c:v>41782</c:v>
                </c:pt>
                <c:pt idx="8973">
                  <c:v>41785</c:v>
                </c:pt>
                <c:pt idx="8974">
                  <c:v>41786</c:v>
                </c:pt>
                <c:pt idx="8975">
                  <c:v>41787</c:v>
                </c:pt>
                <c:pt idx="8976">
                  <c:v>41788</c:v>
                </c:pt>
                <c:pt idx="8977">
                  <c:v>41789</c:v>
                </c:pt>
                <c:pt idx="8978">
                  <c:v>41792</c:v>
                </c:pt>
                <c:pt idx="8979">
                  <c:v>41793</c:v>
                </c:pt>
                <c:pt idx="8980">
                  <c:v>41794</c:v>
                </c:pt>
                <c:pt idx="8981">
                  <c:v>41795</c:v>
                </c:pt>
                <c:pt idx="8982">
                  <c:v>41796</c:v>
                </c:pt>
                <c:pt idx="8983">
                  <c:v>41799</c:v>
                </c:pt>
                <c:pt idx="8984">
                  <c:v>41800</c:v>
                </c:pt>
                <c:pt idx="8985">
                  <c:v>41801</c:v>
                </c:pt>
                <c:pt idx="8986">
                  <c:v>41802</c:v>
                </c:pt>
                <c:pt idx="8987">
                  <c:v>41803</c:v>
                </c:pt>
                <c:pt idx="8988">
                  <c:v>41806</c:v>
                </c:pt>
                <c:pt idx="8989">
                  <c:v>41807</c:v>
                </c:pt>
                <c:pt idx="8990">
                  <c:v>41808</c:v>
                </c:pt>
                <c:pt idx="8991">
                  <c:v>41809</c:v>
                </c:pt>
                <c:pt idx="8992">
                  <c:v>41810</c:v>
                </c:pt>
                <c:pt idx="8993">
                  <c:v>41813</c:v>
                </c:pt>
                <c:pt idx="8994">
                  <c:v>41814</c:v>
                </c:pt>
                <c:pt idx="8995">
                  <c:v>41815</c:v>
                </c:pt>
                <c:pt idx="8996">
                  <c:v>41816</c:v>
                </c:pt>
                <c:pt idx="8997">
                  <c:v>41817</c:v>
                </c:pt>
                <c:pt idx="8998">
                  <c:v>41820</c:v>
                </c:pt>
                <c:pt idx="8999">
                  <c:v>41821</c:v>
                </c:pt>
                <c:pt idx="9000">
                  <c:v>41822</c:v>
                </c:pt>
                <c:pt idx="9001">
                  <c:v>41823</c:v>
                </c:pt>
                <c:pt idx="9002">
                  <c:v>41824</c:v>
                </c:pt>
                <c:pt idx="9003">
                  <c:v>41827</c:v>
                </c:pt>
                <c:pt idx="9004">
                  <c:v>41828</c:v>
                </c:pt>
                <c:pt idx="9005">
                  <c:v>41829</c:v>
                </c:pt>
                <c:pt idx="9006">
                  <c:v>41830</c:v>
                </c:pt>
                <c:pt idx="9007">
                  <c:v>41831</c:v>
                </c:pt>
                <c:pt idx="9008">
                  <c:v>41834</c:v>
                </c:pt>
                <c:pt idx="9009">
                  <c:v>41835</c:v>
                </c:pt>
                <c:pt idx="9010">
                  <c:v>41836</c:v>
                </c:pt>
                <c:pt idx="9011">
                  <c:v>41837</c:v>
                </c:pt>
                <c:pt idx="9012">
                  <c:v>41838</c:v>
                </c:pt>
                <c:pt idx="9013">
                  <c:v>41841</c:v>
                </c:pt>
                <c:pt idx="9014">
                  <c:v>41842</c:v>
                </c:pt>
                <c:pt idx="9015">
                  <c:v>41843</c:v>
                </c:pt>
                <c:pt idx="9016">
                  <c:v>41844</c:v>
                </c:pt>
                <c:pt idx="9017">
                  <c:v>41845</c:v>
                </c:pt>
                <c:pt idx="9018">
                  <c:v>41848</c:v>
                </c:pt>
                <c:pt idx="9019">
                  <c:v>41849</c:v>
                </c:pt>
                <c:pt idx="9020">
                  <c:v>41850</c:v>
                </c:pt>
                <c:pt idx="9021">
                  <c:v>41851</c:v>
                </c:pt>
                <c:pt idx="9022">
                  <c:v>41852</c:v>
                </c:pt>
                <c:pt idx="9023">
                  <c:v>41855</c:v>
                </c:pt>
                <c:pt idx="9024">
                  <c:v>41856</c:v>
                </c:pt>
                <c:pt idx="9025">
                  <c:v>41857</c:v>
                </c:pt>
                <c:pt idx="9026">
                  <c:v>41858</c:v>
                </c:pt>
                <c:pt idx="9027">
                  <c:v>41859</c:v>
                </c:pt>
                <c:pt idx="9028">
                  <c:v>41862</c:v>
                </c:pt>
                <c:pt idx="9029">
                  <c:v>41863</c:v>
                </c:pt>
                <c:pt idx="9030">
                  <c:v>41864</c:v>
                </c:pt>
                <c:pt idx="9031">
                  <c:v>41865</c:v>
                </c:pt>
                <c:pt idx="9032">
                  <c:v>41866</c:v>
                </c:pt>
                <c:pt idx="9033">
                  <c:v>41869</c:v>
                </c:pt>
                <c:pt idx="9034">
                  <c:v>41870</c:v>
                </c:pt>
                <c:pt idx="9035">
                  <c:v>41871</c:v>
                </c:pt>
                <c:pt idx="9036">
                  <c:v>41872</c:v>
                </c:pt>
                <c:pt idx="9037">
                  <c:v>41873</c:v>
                </c:pt>
                <c:pt idx="9038">
                  <c:v>41876</c:v>
                </c:pt>
                <c:pt idx="9039">
                  <c:v>41877</c:v>
                </c:pt>
                <c:pt idx="9040">
                  <c:v>41878</c:v>
                </c:pt>
                <c:pt idx="9041">
                  <c:v>41879</c:v>
                </c:pt>
                <c:pt idx="9042">
                  <c:v>41880</c:v>
                </c:pt>
                <c:pt idx="9043">
                  <c:v>41883</c:v>
                </c:pt>
                <c:pt idx="9044">
                  <c:v>41884</c:v>
                </c:pt>
                <c:pt idx="9045">
                  <c:v>41885</c:v>
                </c:pt>
                <c:pt idx="9046">
                  <c:v>41886</c:v>
                </c:pt>
                <c:pt idx="9047">
                  <c:v>41887</c:v>
                </c:pt>
                <c:pt idx="9048">
                  <c:v>41890</c:v>
                </c:pt>
                <c:pt idx="9049">
                  <c:v>41891</c:v>
                </c:pt>
                <c:pt idx="9050">
                  <c:v>41892</c:v>
                </c:pt>
                <c:pt idx="9051">
                  <c:v>41893</c:v>
                </c:pt>
                <c:pt idx="9052">
                  <c:v>41894</c:v>
                </c:pt>
                <c:pt idx="9053">
                  <c:v>41897</c:v>
                </c:pt>
                <c:pt idx="9054">
                  <c:v>41898</c:v>
                </c:pt>
                <c:pt idx="9055">
                  <c:v>41899</c:v>
                </c:pt>
                <c:pt idx="9056">
                  <c:v>41900</c:v>
                </c:pt>
                <c:pt idx="9057">
                  <c:v>41901</c:v>
                </c:pt>
                <c:pt idx="9058">
                  <c:v>41904</c:v>
                </c:pt>
                <c:pt idx="9059">
                  <c:v>41905</c:v>
                </c:pt>
                <c:pt idx="9060">
                  <c:v>41906</c:v>
                </c:pt>
                <c:pt idx="9061">
                  <c:v>41907</c:v>
                </c:pt>
                <c:pt idx="9062">
                  <c:v>41908</c:v>
                </c:pt>
                <c:pt idx="9063">
                  <c:v>41911</c:v>
                </c:pt>
                <c:pt idx="9064">
                  <c:v>41912</c:v>
                </c:pt>
                <c:pt idx="9065">
                  <c:v>41913</c:v>
                </c:pt>
                <c:pt idx="9066">
                  <c:v>41914</c:v>
                </c:pt>
                <c:pt idx="9067">
                  <c:v>41915</c:v>
                </c:pt>
                <c:pt idx="9068">
                  <c:v>41918</c:v>
                </c:pt>
                <c:pt idx="9069">
                  <c:v>41919</c:v>
                </c:pt>
                <c:pt idx="9070">
                  <c:v>41920</c:v>
                </c:pt>
                <c:pt idx="9071">
                  <c:v>41921</c:v>
                </c:pt>
                <c:pt idx="9072">
                  <c:v>41922</c:v>
                </c:pt>
                <c:pt idx="9073">
                  <c:v>41925</c:v>
                </c:pt>
                <c:pt idx="9074">
                  <c:v>41926</c:v>
                </c:pt>
                <c:pt idx="9075">
                  <c:v>41927</c:v>
                </c:pt>
                <c:pt idx="9076">
                  <c:v>41928</c:v>
                </c:pt>
                <c:pt idx="9077">
                  <c:v>41929</c:v>
                </c:pt>
                <c:pt idx="9078">
                  <c:v>41932</c:v>
                </c:pt>
                <c:pt idx="9079">
                  <c:v>41933</c:v>
                </c:pt>
                <c:pt idx="9080">
                  <c:v>41934</c:v>
                </c:pt>
                <c:pt idx="9081">
                  <c:v>41935</c:v>
                </c:pt>
                <c:pt idx="9082">
                  <c:v>41936</c:v>
                </c:pt>
                <c:pt idx="9083">
                  <c:v>41939</c:v>
                </c:pt>
                <c:pt idx="9084">
                  <c:v>41940</c:v>
                </c:pt>
                <c:pt idx="9085">
                  <c:v>41941</c:v>
                </c:pt>
                <c:pt idx="9086">
                  <c:v>41942</c:v>
                </c:pt>
                <c:pt idx="9087">
                  <c:v>41943</c:v>
                </c:pt>
                <c:pt idx="9088">
                  <c:v>41946</c:v>
                </c:pt>
                <c:pt idx="9089">
                  <c:v>41947</c:v>
                </c:pt>
                <c:pt idx="9090">
                  <c:v>41948</c:v>
                </c:pt>
                <c:pt idx="9091">
                  <c:v>41949</c:v>
                </c:pt>
                <c:pt idx="9092">
                  <c:v>41950</c:v>
                </c:pt>
                <c:pt idx="9093">
                  <c:v>41953</c:v>
                </c:pt>
                <c:pt idx="9094">
                  <c:v>41954</c:v>
                </c:pt>
                <c:pt idx="9095">
                  <c:v>41955</c:v>
                </c:pt>
                <c:pt idx="9096">
                  <c:v>41956</c:v>
                </c:pt>
                <c:pt idx="9097">
                  <c:v>41957</c:v>
                </c:pt>
                <c:pt idx="9098">
                  <c:v>41960</c:v>
                </c:pt>
                <c:pt idx="9099">
                  <c:v>41961</c:v>
                </c:pt>
                <c:pt idx="9100">
                  <c:v>41962</c:v>
                </c:pt>
                <c:pt idx="9101">
                  <c:v>41963</c:v>
                </c:pt>
                <c:pt idx="9102">
                  <c:v>41964</c:v>
                </c:pt>
                <c:pt idx="9103">
                  <c:v>41967</c:v>
                </c:pt>
                <c:pt idx="9104">
                  <c:v>41968</c:v>
                </c:pt>
                <c:pt idx="9105">
                  <c:v>41969</c:v>
                </c:pt>
                <c:pt idx="9106">
                  <c:v>41970</c:v>
                </c:pt>
                <c:pt idx="9107">
                  <c:v>41971</c:v>
                </c:pt>
                <c:pt idx="9108">
                  <c:v>41974</c:v>
                </c:pt>
                <c:pt idx="9109">
                  <c:v>41975</c:v>
                </c:pt>
                <c:pt idx="9110">
                  <c:v>41976</c:v>
                </c:pt>
                <c:pt idx="9111">
                  <c:v>41977</c:v>
                </c:pt>
                <c:pt idx="9112">
                  <c:v>41978</c:v>
                </c:pt>
                <c:pt idx="9113">
                  <c:v>41981</c:v>
                </c:pt>
                <c:pt idx="9114">
                  <c:v>41982</c:v>
                </c:pt>
                <c:pt idx="9115">
                  <c:v>41983</c:v>
                </c:pt>
                <c:pt idx="9116">
                  <c:v>41984</c:v>
                </c:pt>
                <c:pt idx="9117">
                  <c:v>41985</c:v>
                </c:pt>
                <c:pt idx="9118">
                  <c:v>41988</c:v>
                </c:pt>
                <c:pt idx="9119">
                  <c:v>41989</c:v>
                </c:pt>
                <c:pt idx="9120">
                  <c:v>41990</c:v>
                </c:pt>
                <c:pt idx="9121">
                  <c:v>41991</c:v>
                </c:pt>
                <c:pt idx="9122">
                  <c:v>41992</c:v>
                </c:pt>
                <c:pt idx="9123">
                  <c:v>41995</c:v>
                </c:pt>
                <c:pt idx="9124">
                  <c:v>41996</c:v>
                </c:pt>
                <c:pt idx="9125">
                  <c:v>41997</c:v>
                </c:pt>
                <c:pt idx="9126">
                  <c:v>41998</c:v>
                </c:pt>
                <c:pt idx="9127">
                  <c:v>41999</c:v>
                </c:pt>
                <c:pt idx="9128">
                  <c:v>42002</c:v>
                </c:pt>
                <c:pt idx="9129">
                  <c:v>42003</c:v>
                </c:pt>
                <c:pt idx="9130">
                  <c:v>42004</c:v>
                </c:pt>
                <c:pt idx="9131">
                  <c:v>42005</c:v>
                </c:pt>
                <c:pt idx="9132">
                  <c:v>42006</c:v>
                </c:pt>
                <c:pt idx="9133">
                  <c:v>42009</c:v>
                </c:pt>
                <c:pt idx="9134">
                  <c:v>42010</c:v>
                </c:pt>
                <c:pt idx="9135">
                  <c:v>42011</c:v>
                </c:pt>
                <c:pt idx="9136">
                  <c:v>42012</c:v>
                </c:pt>
                <c:pt idx="9137">
                  <c:v>42013</c:v>
                </c:pt>
                <c:pt idx="9138">
                  <c:v>42016</c:v>
                </c:pt>
                <c:pt idx="9139">
                  <c:v>42017</c:v>
                </c:pt>
                <c:pt idx="9140">
                  <c:v>42018</c:v>
                </c:pt>
                <c:pt idx="9141">
                  <c:v>42019</c:v>
                </c:pt>
                <c:pt idx="9142">
                  <c:v>42020</c:v>
                </c:pt>
                <c:pt idx="9143">
                  <c:v>42023</c:v>
                </c:pt>
                <c:pt idx="9144">
                  <c:v>42024</c:v>
                </c:pt>
                <c:pt idx="9145">
                  <c:v>42025</c:v>
                </c:pt>
                <c:pt idx="9146">
                  <c:v>42026</c:v>
                </c:pt>
                <c:pt idx="9147">
                  <c:v>42027</c:v>
                </c:pt>
                <c:pt idx="9148">
                  <c:v>42030</c:v>
                </c:pt>
                <c:pt idx="9149">
                  <c:v>42031</c:v>
                </c:pt>
                <c:pt idx="9150">
                  <c:v>42032</c:v>
                </c:pt>
                <c:pt idx="9151">
                  <c:v>42033</c:v>
                </c:pt>
                <c:pt idx="9152">
                  <c:v>42034</c:v>
                </c:pt>
                <c:pt idx="9153">
                  <c:v>42037</c:v>
                </c:pt>
                <c:pt idx="9154">
                  <c:v>42038</c:v>
                </c:pt>
                <c:pt idx="9155">
                  <c:v>42039</c:v>
                </c:pt>
                <c:pt idx="9156">
                  <c:v>42040</c:v>
                </c:pt>
                <c:pt idx="9157">
                  <c:v>42041</c:v>
                </c:pt>
                <c:pt idx="9158">
                  <c:v>42044</c:v>
                </c:pt>
                <c:pt idx="9159">
                  <c:v>42045</c:v>
                </c:pt>
                <c:pt idx="9160">
                  <c:v>42046</c:v>
                </c:pt>
                <c:pt idx="9161">
                  <c:v>42047</c:v>
                </c:pt>
                <c:pt idx="9162">
                  <c:v>42048</c:v>
                </c:pt>
                <c:pt idx="9163">
                  <c:v>42051</c:v>
                </c:pt>
                <c:pt idx="9164">
                  <c:v>42052</c:v>
                </c:pt>
                <c:pt idx="9165">
                  <c:v>42053</c:v>
                </c:pt>
                <c:pt idx="9166">
                  <c:v>42054</c:v>
                </c:pt>
                <c:pt idx="9167">
                  <c:v>42055</c:v>
                </c:pt>
                <c:pt idx="9168">
                  <c:v>42058</c:v>
                </c:pt>
                <c:pt idx="9169">
                  <c:v>42059</c:v>
                </c:pt>
                <c:pt idx="9170">
                  <c:v>42060</c:v>
                </c:pt>
                <c:pt idx="9171">
                  <c:v>42061</c:v>
                </c:pt>
                <c:pt idx="9172">
                  <c:v>42062</c:v>
                </c:pt>
                <c:pt idx="9173">
                  <c:v>42065</c:v>
                </c:pt>
                <c:pt idx="9174">
                  <c:v>42066</c:v>
                </c:pt>
                <c:pt idx="9175">
                  <c:v>42067</c:v>
                </c:pt>
                <c:pt idx="9176">
                  <c:v>42068</c:v>
                </c:pt>
                <c:pt idx="9177">
                  <c:v>42069</c:v>
                </c:pt>
                <c:pt idx="9178">
                  <c:v>42072</c:v>
                </c:pt>
                <c:pt idx="9179">
                  <c:v>42073</c:v>
                </c:pt>
                <c:pt idx="9180">
                  <c:v>42074</c:v>
                </c:pt>
                <c:pt idx="9181">
                  <c:v>42075</c:v>
                </c:pt>
                <c:pt idx="9182">
                  <c:v>42076</c:v>
                </c:pt>
                <c:pt idx="9183">
                  <c:v>42079</c:v>
                </c:pt>
                <c:pt idx="9184">
                  <c:v>42080</c:v>
                </c:pt>
                <c:pt idx="9185">
                  <c:v>42081</c:v>
                </c:pt>
                <c:pt idx="9186">
                  <c:v>42082</c:v>
                </c:pt>
                <c:pt idx="9187">
                  <c:v>42083</c:v>
                </c:pt>
                <c:pt idx="9188">
                  <c:v>42086</c:v>
                </c:pt>
                <c:pt idx="9189">
                  <c:v>42087</c:v>
                </c:pt>
                <c:pt idx="9190">
                  <c:v>42088</c:v>
                </c:pt>
                <c:pt idx="9191">
                  <c:v>42089</c:v>
                </c:pt>
                <c:pt idx="9192">
                  <c:v>42090</c:v>
                </c:pt>
                <c:pt idx="9193">
                  <c:v>42093</c:v>
                </c:pt>
                <c:pt idx="9194">
                  <c:v>42094</c:v>
                </c:pt>
                <c:pt idx="9195">
                  <c:v>42095</c:v>
                </c:pt>
                <c:pt idx="9196">
                  <c:v>42096</c:v>
                </c:pt>
                <c:pt idx="9197">
                  <c:v>42097</c:v>
                </c:pt>
                <c:pt idx="9198">
                  <c:v>42100</c:v>
                </c:pt>
                <c:pt idx="9199">
                  <c:v>42101</c:v>
                </c:pt>
                <c:pt idx="9200">
                  <c:v>42102</c:v>
                </c:pt>
                <c:pt idx="9201">
                  <c:v>42103</c:v>
                </c:pt>
                <c:pt idx="9202">
                  <c:v>42104</c:v>
                </c:pt>
                <c:pt idx="9203">
                  <c:v>42107</c:v>
                </c:pt>
                <c:pt idx="9204">
                  <c:v>42108</c:v>
                </c:pt>
                <c:pt idx="9205">
                  <c:v>42109</c:v>
                </c:pt>
                <c:pt idx="9206">
                  <c:v>42110</c:v>
                </c:pt>
                <c:pt idx="9207">
                  <c:v>42111</c:v>
                </c:pt>
                <c:pt idx="9208">
                  <c:v>42114</c:v>
                </c:pt>
                <c:pt idx="9209">
                  <c:v>42115</c:v>
                </c:pt>
                <c:pt idx="9210">
                  <c:v>42116</c:v>
                </c:pt>
                <c:pt idx="9211">
                  <c:v>42117</c:v>
                </c:pt>
                <c:pt idx="9212">
                  <c:v>42118</c:v>
                </c:pt>
                <c:pt idx="9213">
                  <c:v>42121</c:v>
                </c:pt>
                <c:pt idx="9214">
                  <c:v>42122</c:v>
                </c:pt>
                <c:pt idx="9215">
                  <c:v>42123</c:v>
                </c:pt>
                <c:pt idx="9216">
                  <c:v>42124</c:v>
                </c:pt>
                <c:pt idx="9217">
                  <c:v>42125</c:v>
                </c:pt>
                <c:pt idx="9218">
                  <c:v>42128</c:v>
                </c:pt>
                <c:pt idx="9219">
                  <c:v>42129</c:v>
                </c:pt>
                <c:pt idx="9220">
                  <c:v>42130</c:v>
                </c:pt>
                <c:pt idx="9221">
                  <c:v>42131</c:v>
                </c:pt>
                <c:pt idx="9222">
                  <c:v>42132</c:v>
                </c:pt>
                <c:pt idx="9223">
                  <c:v>42135</c:v>
                </c:pt>
                <c:pt idx="9224">
                  <c:v>42136</c:v>
                </c:pt>
                <c:pt idx="9225">
                  <c:v>42137</c:v>
                </c:pt>
                <c:pt idx="9226">
                  <c:v>42138</c:v>
                </c:pt>
                <c:pt idx="9227">
                  <c:v>42139</c:v>
                </c:pt>
                <c:pt idx="9228">
                  <c:v>42142</c:v>
                </c:pt>
                <c:pt idx="9229">
                  <c:v>42143</c:v>
                </c:pt>
                <c:pt idx="9230">
                  <c:v>42144</c:v>
                </c:pt>
                <c:pt idx="9231">
                  <c:v>42145</c:v>
                </c:pt>
                <c:pt idx="9232">
                  <c:v>42146</c:v>
                </c:pt>
                <c:pt idx="9233">
                  <c:v>42149</c:v>
                </c:pt>
                <c:pt idx="9234">
                  <c:v>42150</c:v>
                </c:pt>
                <c:pt idx="9235">
                  <c:v>42151</c:v>
                </c:pt>
                <c:pt idx="9236">
                  <c:v>42152</c:v>
                </c:pt>
                <c:pt idx="9237">
                  <c:v>42153</c:v>
                </c:pt>
                <c:pt idx="9238">
                  <c:v>42156</c:v>
                </c:pt>
                <c:pt idx="9239">
                  <c:v>42157</c:v>
                </c:pt>
                <c:pt idx="9240">
                  <c:v>42158</c:v>
                </c:pt>
                <c:pt idx="9241">
                  <c:v>42159</c:v>
                </c:pt>
                <c:pt idx="9242">
                  <c:v>42160</c:v>
                </c:pt>
                <c:pt idx="9243">
                  <c:v>42163</c:v>
                </c:pt>
                <c:pt idx="9244">
                  <c:v>42164</c:v>
                </c:pt>
                <c:pt idx="9245">
                  <c:v>42165</c:v>
                </c:pt>
                <c:pt idx="9246">
                  <c:v>42166</c:v>
                </c:pt>
                <c:pt idx="9247">
                  <c:v>42167</c:v>
                </c:pt>
                <c:pt idx="9248">
                  <c:v>42170</c:v>
                </c:pt>
                <c:pt idx="9249">
                  <c:v>42171</c:v>
                </c:pt>
                <c:pt idx="9250">
                  <c:v>42172</c:v>
                </c:pt>
                <c:pt idx="9251">
                  <c:v>42173</c:v>
                </c:pt>
                <c:pt idx="9252">
                  <c:v>42174</c:v>
                </c:pt>
                <c:pt idx="9253">
                  <c:v>42177</c:v>
                </c:pt>
                <c:pt idx="9254">
                  <c:v>42178</c:v>
                </c:pt>
                <c:pt idx="9255">
                  <c:v>42179</c:v>
                </c:pt>
                <c:pt idx="9256">
                  <c:v>42180</c:v>
                </c:pt>
                <c:pt idx="9257">
                  <c:v>42181</c:v>
                </c:pt>
                <c:pt idx="9258">
                  <c:v>42184</c:v>
                </c:pt>
                <c:pt idx="9259">
                  <c:v>42185</c:v>
                </c:pt>
                <c:pt idx="9260">
                  <c:v>42186</c:v>
                </c:pt>
                <c:pt idx="9261">
                  <c:v>42187</c:v>
                </c:pt>
                <c:pt idx="9262">
                  <c:v>42188</c:v>
                </c:pt>
                <c:pt idx="9263">
                  <c:v>42191</c:v>
                </c:pt>
                <c:pt idx="9264">
                  <c:v>42192</c:v>
                </c:pt>
                <c:pt idx="9265">
                  <c:v>42193</c:v>
                </c:pt>
                <c:pt idx="9266">
                  <c:v>42194</c:v>
                </c:pt>
                <c:pt idx="9267">
                  <c:v>42195</c:v>
                </c:pt>
                <c:pt idx="9268">
                  <c:v>42198</c:v>
                </c:pt>
                <c:pt idx="9269">
                  <c:v>42199</c:v>
                </c:pt>
                <c:pt idx="9270">
                  <c:v>42200</c:v>
                </c:pt>
                <c:pt idx="9271">
                  <c:v>42201</c:v>
                </c:pt>
                <c:pt idx="9272">
                  <c:v>42202</c:v>
                </c:pt>
                <c:pt idx="9273">
                  <c:v>42205</c:v>
                </c:pt>
                <c:pt idx="9274">
                  <c:v>42206</c:v>
                </c:pt>
                <c:pt idx="9275">
                  <c:v>42207</c:v>
                </c:pt>
                <c:pt idx="9276">
                  <c:v>42208</c:v>
                </c:pt>
                <c:pt idx="9277">
                  <c:v>42209</c:v>
                </c:pt>
                <c:pt idx="9278">
                  <c:v>42212</c:v>
                </c:pt>
                <c:pt idx="9279">
                  <c:v>42213</c:v>
                </c:pt>
                <c:pt idx="9280">
                  <c:v>42214</c:v>
                </c:pt>
                <c:pt idx="9281">
                  <c:v>42215</c:v>
                </c:pt>
                <c:pt idx="9282">
                  <c:v>42216</c:v>
                </c:pt>
                <c:pt idx="9283">
                  <c:v>42219</c:v>
                </c:pt>
                <c:pt idx="9284">
                  <c:v>42220</c:v>
                </c:pt>
                <c:pt idx="9285">
                  <c:v>42221</c:v>
                </c:pt>
                <c:pt idx="9286">
                  <c:v>42222</c:v>
                </c:pt>
                <c:pt idx="9287">
                  <c:v>42223</c:v>
                </c:pt>
                <c:pt idx="9288">
                  <c:v>42226</c:v>
                </c:pt>
                <c:pt idx="9289">
                  <c:v>42227</c:v>
                </c:pt>
                <c:pt idx="9290">
                  <c:v>42228</c:v>
                </c:pt>
                <c:pt idx="9291">
                  <c:v>42229</c:v>
                </c:pt>
                <c:pt idx="9292">
                  <c:v>42230</c:v>
                </c:pt>
                <c:pt idx="9293">
                  <c:v>42233</c:v>
                </c:pt>
                <c:pt idx="9294">
                  <c:v>42234</c:v>
                </c:pt>
                <c:pt idx="9295">
                  <c:v>42235</c:v>
                </c:pt>
                <c:pt idx="9296">
                  <c:v>42236</c:v>
                </c:pt>
                <c:pt idx="9297">
                  <c:v>42237</c:v>
                </c:pt>
                <c:pt idx="9298">
                  <c:v>42240</c:v>
                </c:pt>
                <c:pt idx="9299">
                  <c:v>42241</c:v>
                </c:pt>
                <c:pt idx="9300">
                  <c:v>42242</c:v>
                </c:pt>
                <c:pt idx="9301">
                  <c:v>42243</c:v>
                </c:pt>
                <c:pt idx="9302">
                  <c:v>42244</c:v>
                </c:pt>
                <c:pt idx="9303">
                  <c:v>42247</c:v>
                </c:pt>
                <c:pt idx="9304">
                  <c:v>42248</c:v>
                </c:pt>
                <c:pt idx="9305">
                  <c:v>42249</c:v>
                </c:pt>
                <c:pt idx="9306">
                  <c:v>42250</c:v>
                </c:pt>
                <c:pt idx="9307">
                  <c:v>42251</c:v>
                </c:pt>
                <c:pt idx="9308">
                  <c:v>42254</c:v>
                </c:pt>
                <c:pt idx="9309">
                  <c:v>42255</c:v>
                </c:pt>
                <c:pt idx="9310">
                  <c:v>42256</c:v>
                </c:pt>
                <c:pt idx="9311">
                  <c:v>42257</c:v>
                </c:pt>
                <c:pt idx="9312">
                  <c:v>42258</c:v>
                </c:pt>
                <c:pt idx="9313">
                  <c:v>42261</c:v>
                </c:pt>
                <c:pt idx="9314">
                  <c:v>42262</c:v>
                </c:pt>
                <c:pt idx="9315">
                  <c:v>42263</c:v>
                </c:pt>
                <c:pt idx="9316">
                  <c:v>42264</c:v>
                </c:pt>
                <c:pt idx="9317">
                  <c:v>42265</c:v>
                </c:pt>
                <c:pt idx="9318">
                  <c:v>42268</c:v>
                </c:pt>
                <c:pt idx="9319">
                  <c:v>42269</c:v>
                </c:pt>
                <c:pt idx="9320">
                  <c:v>42270</c:v>
                </c:pt>
                <c:pt idx="9321">
                  <c:v>42271</c:v>
                </c:pt>
                <c:pt idx="9322">
                  <c:v>42272</c:v>
                </c:pt>
                <c:pt idx="9323">
                  <c:v>42275</c:v>
                </c:pt>
                <c:pt idx="9324">
                  <c:v>42276</c:v>
                </c:pt>
                <c:pt idx="9325">
                  <c:v>42277</c:v>
                </c:pt>
                <c:pt idx="9326">
                  <c:v>42278</c:v>
                </c:pt>
                <c:pt idx="9327">
                  <c:v>42279</c:v>
                </c:pt>
                <c:pt idx="9328">
                  <c:v>42282</c:v>
                </c:pt>
                <c:pt idx="9329">
                  <c:v>42283</c:v>
                </c:pt>
                <c:pt idx="9330">
                  <c:v>42284</c:v>
                </c:pt>
                <c:pt idx="9331">
                  <c:v>42285</c:v>
                </c:pt>
                <c:pt idx="9332">
                  <c:v>42286</c:v>
                </c:pt>
                <c:pt idx="9333">
                  <c:v>42289</c:v>
                </c:pt>
                <c:pt idx="9334">
                  <c:v>42290</c:v>
                </c:pt>
                <c:pt idx="9335">
                  <c:v>42291</c:v>
                </c:pt>
                <c:pt idx="9336">
                  <c:v>42292</c:v>
                </c:pt>
                <c:pt idx="9337">
                  <c:v>42293</c:v>
                </c:pt>
                <c:pt idx="9338">
                  <c:v>42296</c:v>
                </c:pt>
                <c:pt idx="9339">
                  <c:v>42297</c:v>
                </c:pt>
                <c:pt idx="9340">
                  <c:v>42298</c:v>
                </c:pt>
                <c:pt idx="9341">
                  <c:v>42299</c:v>
                </c:pt>
                <c:pt idx="9342">
                  <c:v>42300</c:v>
                </c:pt>
                <c:pt idx="9343">
                  <c:v>42303</c:v>
                </c:pt>
                <c:pt idx="9344">
                  <c:v>42304</c:v>
                </c:pt>
                <c:pt idx="9345">
                  <c:v>42305</c:v>
                </c:pt>
                <c:pt idx="9346">
                  <c:v>42306</c:v>
                </c:pt>
                <c:pt idx="9347">
                  <c:v>42307</c:v>
                </c:pt>
                <c:pt idx="9348">
                  <c:v>42310</c:v>
                </c:pt>
                <c:pt idx="9349">
                  <c:v>42311</c:v>
                </c:pt>
                <c:pt idx="9350">
                  <c:v>42312</c:v>
                </c:pt>
                <c:pt idx="9351">
                  <c:v>42313</c:v>
                </c:pt>
                <c:pt idx="9352">
                  <c:v>42314</c:v>
                </c:pt>
                <c:pt idx="9353">
                  <c:v>42317</c:v>
                </c:pt>
                <c:pt idx="9354">
                  <c:v>42318</c:v>
                </c:pt>
                <c:pt idx="9355">
                  <c:v>42319</c:v>
                </c:pt>
                <c:pt idx="9356">
                  <c:v>42320</c:v>
                </c:pt>
                <c:pt idx="9357">
                  <c:v>42321</c:v>
                </c:pt>
                <c:pt idx="9358">
                  <c:v>42324</c:v>
                </c:pt>
                <c:pt idx="9359">
                  <c:v>42325</c:v>
                </c:pt>
                <c:pt idx="9360">
                  <c:v>42326</c:v>
                </c:pt>
                <c:pt idx="9361">
                  <c:v>42327</c:v>
                </c:pt>
                <c:pt idx="9362">
                  <c:v>42328</c:v>
                </c:pt>
                <c:pt idx="9363">
                  <c:v>42331</c:v>
                </c:pt>
                <c:pt idx="9364">
                  <c:v>42332</c:v>
                </c:pt>
                <c:pt idx="9365">
                  <c:v>42333</c:v>
                </c:pt>
                <c:pt idx="9366">
                  <c:v>42334</c:v>
                </c:pt>
                <c:pt idx="9367">
                  <c:v>42335</c:v>
                </c:pt>
                <c:pt idx="9368">
                  <c:v>42338</c:v>
                </c:pt>
                <c:pt idx="9369">
                  <c:v>42339</c:v>
                </c:pt>
                <c:pt idx="9370">
                  <c:v>42340</c:v>
                </c:pt>
                <c:pt idx="9371">
                  <c:v>42341</c:v>
                </c:pt>
                <c:pt idx="9372">
                  <c:v>42342</c:v>
                </c:pt>
                <c:pt idx="9373">
                  <c:v>42345</c:v>
                </c:pt>
                <c:pt idx="9374">
                  <c:v>42346</c:v>
                </c:pt>
                <c:pt idx="9375">
                  <c:v>42347</c:v>
                </c:pt>
                <c:pt idx="9376">
                  <c:v>42348</c:v>
                </c:pt>
                <c:pt idx="9377">
                  <c:v>42349</c:v>
                </c:pt>
                <c:pt idx="9378">
                  <c:v>42352</c:v>
                </c:pt>
                <c:pt idx="9379">
                  <c:v>42353</c:v>
                </c:pt>
                <c:pt idx="9380">
                  <c:v>42354</c:v>
                </c:pt>
                <c:pt idx="9381">
                  <c:v>42355</c:v>
                </c:pt>
                <c:pt idx="9382">
                  <c:v>42356</c:v>
                </c:pt>
                <c:pt idx="9383">
                  <c:v>42359</c:v>
                </c:pt>
                <c:pt idx="9384">
                  <c:v>42360</c:v>
                </c:pt>
                <c:pt idx="9385">
                  <c:v>42361</c:v>
                </c:pt>
                <c:pt idx="9386">
                  <c:v>42362</c:v>
                </c:pt>
                <c:pt idx="9387">
                  <c:v>42363</c:v>
                </c:pt>
                <c:pt idx="9388">
                  <c:v>42366</c:v>
                </c:pt>
                <c:pt idx="9389">
                  <c:v>42367</c:v>
                </c:pt>
                <c:pt idx="9390">
                  <c:v>42368</c:v>
                </c:pt>
                <c:pt idx="9391">
                  <c:v>42369</c:v>
                </c:pt>
                <c:pt idx="9392">
                  <c:v>42370</c:v>
                </c:pt>
                <c:pt idx="9393">
                  <c:v>42373</c:v>
                </c:pt>
                <c:pt idx="9394">
                  <c:v>42374</c:v>
                </c:pt>
                <c:pt idx="9395">
                  <c:v>42375</c:v>
                </c:pt>
                <c:pt idx="9396">
                  <c:v>42376</c:v>
                </c:pt>
                <c:pt idx="9397">
                  <c:v>42377</c:v>
                </c:pt>
                <c:pt idx="9398">
                  <c:v>42380</c:v>
                </c:pt>
                <c:pt idx="9399">
                  <c:v>42381</c:v>
                </c:pt>
                <c:pt idx="9400">
                  <c:v>42382</c:v>
                </c:pt>
                <c:pt idx="9401">
                  <c:v>42383</c:v>
                </c:pt>
                <c:pt idx="9402">
                  <c:v>42384</c:v>
                </c:pt>
                <c:pt idx="9403">
                  <c:v>42387</c:v>
                </c:pt>
                <c:pt idx="9404">
                  <c:v>42388</c:v>
                </c:pt>
                <c:pt idx="9405">
                  <c:v>42389</c:v>
                </c:pt>
                <c:pt idx="9406">
                  <c:v>42390</c:v>
                </c:pt>
                <c:pt idx="9407">
                  <c:v>42391</c:v>
                </c:pt>
                <c:pt idx="9408">
                  <c:v>42394</c:v>
                </c:pt>
                <c:pt idx="9409">
                  <c:v>42395</c:v>
                </c:pt>
                <c:pt idx="9410">
                  <c:v>42396</c:v>
                </c:pt>
                <c:pt idx="9411">
                  <c:v>42397</c:v>
                </c:pt>
                <c:pt idx="9412">
                  <c:v>42398</c:v>
                </c:pt>
                <c:pt idx="9413">
                  <c:v>42401</c:v>
                </c:pt>
                <c:pt idx="9414">
                  <c:v>42402</c:v>
                </c:pt>
                <c:pt idx="9415">
                  <c:v>42403</c:v>
                </c:pt>
                <c:pt idx="9416">
                  <c:v>42404</c:v>
                </c:pt>
                <c:pt idx="9417">
                  <c:v>42405</c:v>
                </c:pt>
                <c:pt idx="9418">
                  <c:v>42408</c:v>
                </c:pt>
                <c:pt idx="9419">
                  <c:v>42409</c:v>
                </c:pt>
                <c:pt idx="9420">
                  <c:v>42410</c:v>
                </c:pt>
                <c:pt idx="9421">
                  <c:v>42411</c:v>
                </c:pt>
                <c:pt idx="9422">
                  <c:v>42412</c:v>
                </c:pt>
                <c:pt idx="9423">
                  <c:v>42415</c:v>
                </c:pt>
                <c:pt idx="9424">
                  <c:v>42416</c:v>
                </c:pt>
                <c:pt idx="9425">
                  <c:v>42417</c:v>
                </c:pt>
                <c:pt idx="9426">
                  <c:v>42418</c:v>
                </c:pt>
                <c:pt idx="9427">
                  <c:v>42419</c:v>
                </c:pt>
                <c:pt idx="9428">
                  <c:v>42422</c:v>
                </c:pt>
                <c:pt idx="9429">
                  <c:v>42423</c:v>
                </c:pt>
                <c:pt idx="9430">
                  <c:v>42424</c:v>
                </c:pt>
                <c:pt idx="9431">
                  <c:v>42425</c:v>
                </c:pt>
                <c:pt idx="9432">
                  <c:v>42426</c:v>
                </c:pt>
                <c:pt idx="9433">
                  <c:v>42429</c:v>
                </c:pt>
                <c:pt idx="9434">
                  <c:v>42430</c:v>
                </c:pt>
                <c:pt idx="9435">
                  <c:v>42431</c:v>
                </c:pt>
                <c:pt idx="9436">
                  <c:v>42432</c:v>
                </c:pt>
                <c:pt idx="9437">
                  <c:v>42433</c:v>
                </c:pt>
                <c:pt idx="9438">
                  <c:v>42436</c:v>
                </c:pt>
                <c:pt idx="9439">
                  <c:v>42437</c:v>
                </c:pt>
                <c:pt idx="9440">
                  <c:v>42438</c:v>
                </c:pt>
                <c:pt idx="9441">
                  <c:v>42439</c:v>
                </c:pt>
                <c:pt idx="9442">
                  <c:v>42440</c:v>
                </c:pt>
                <c:pt idx="9443">
                  <c:v>42443</c:v>
                </c:pt>
                <c:pt idx="9444">
                  <c:v>42444</c:v>
                </c:pt>
                <c:pt idx="9445">
                  <c:v>42445</c:v>
                </c:pt>
                <c:pt idx="9446">
                  <c:v>42446</c:v>
                </c:pt>
                <c:pt idx="9447">
                  <c:v>42447</c:v>
                </c:pt>
                <c:pt idx="9448">
                  <c:v>42450</c:v>
                </c:pt>
                <c:pt idx="9449">
                  <c:v>42451</c:v>
                </c:pt>
                <c:pt idx="9450">
                  <c:v>42452</c:v>
                </c:pt>
                <c:pt idx="9451">
                  <c:v>42453</c:v>
                </c:pt>
                <c:pt idx="9452">
                  <c:v>42454</c:v>
                </c:pt>
                <c:pt idx="9453">
                  <c:v>42457</c:v>
                </c:pt>
                <c:pt idx="9454">
                  <c:v>42458</c:v>
                </c:pt>
                <c:pt idx="9455">
                  <c:v>42459</c:v>
                </c:pt>
                <c:pt idx="9456">
                  <c:v>42460</c:v>
                </c:pt>
                <c:pt idx="9457">
                  <c:v>42461</c:v>
                </c:pt>
                <c:pt idx="9458">
                  <c:v>42464</c:v>
                </c:pt>
                <c:pt idx="9459">
                  <c:v>42465</c:v>
                </c:pt>
                <c:pt idx="9460">
                  <c:v>42466</c:v>
                </c:pt>
                <c:pt idx="9461">
                  <c:v>42467</c:v>
                </c:pt>
                <c:pt idx="9462">
                  <c:v>42468</c:v>
                </c:pt>
                <c:pt idx="9463">
                  <c:v>42471</c:v>
                </c:pt>
                <c:pt idx="9464">
                  <c:v>42472</c:v>
                </c:pt>
                <c:pt idx="9465">
                  <c:v>42473</c:v>
                </c:pt>
                <c:pt idx="9466">
                  <c:v>42474</c:v>
                </c:pt>
                <c:pt idx="9467">
                  <c:v>42475</c:v>
                </c:pt>
                <c:pt idx="9468">
                  <c:v>42478</c:v>
                </c:pt>
                <c:pt idx="9469">
                  <c:v>42479</c:v>
                </c:pt>
                <c:pt idx="9470">
                  <c:v>42480</c:v>
                </c:pt>
                <c:pt idx="9471">
                  <c:v>42481</c:v>
                </c:pt>
                <c:pt idx="9472">
                  <c:v>42482</c:v>
                </c:pt>
                <c:pt idx="9473">
                  <c:v>42485</c:v>
                </c:pt>
                <c:pt idx="9474">
                  <c:v>42486</c:v>
                </c:pt>
                <c:pt idx="9475">
                  <c:v>42487</c:v>
                </c:pt>
                <c:pt idx="9476">
                  <c:v>42488</c:v>
                </c:pt>
                <c:pt idx="9477">
                  <c:v>42489</c:v>
                </c:pt>
                <c:pt idx="9478">
                  <c:v>42492</c:v>
                </c:pt>
                <c:pt idx="9479">
                  <c:v>42493</c:v>
                </c:pt>
                <c:pt idx="9480">
                  <c:v>42494</c:v>
                </c:pt>
                <c:pt idx="9481">
                  <c:v>42495</c:v>
                </c:pt>
                <c:pt idx="9482">
                  <c:v>42496</c:v>
                </c:pt>
                <c:pt idx="9483">
                  <c:v>42499</c:v>
                </c:pt>
                <c:pt idx="9484">
                  <c:v>42500</c:v>
                </c:pt>
                <c:pt idx="9485">
                  <c:v>42501</c:v>
                </c:pt>
                <c:pt idx="9486">
                  <c:v>42502</c:v>
                </c:pt>
                <c:pt idx="9487">
                  <c:v>42503</c:v>
                </c:pt>
                <c:pt idx="9488">
                  <c:v>42506</c:v>
                </c:pt>
                <c:pt idx="9489">
                  <c:v>42507</c:v>
                </c:pt>
                <c:pt idx="9490">
                  <c:v>42508</c:v>
                </c:pt>
                <c:pt idx="9491">
                  <c:v>42509</c:v>
                </c:pt>
                <c:pt idx="9492">
                  <c:v>42510</c:v>
                </c:pt>
                <c:pt idx="9493">
                  <c:v>42513</c:v>
                </c:pt>
                <c:pt idx="9494">
                  <c:v>42514</c:v>
                </c:pt>
                <c:pt idx="9495">
                  <c:v>42515</c:v>
                </c:pt>
                <c:pt idx="9496">
                  <c:v>42516</c:v>
                </c:pt>
                <c:pt idx="9497">
                  <c:v>42517</c:v>
                </c:pt>
                <c:pt idx="9498">
                  <c:v>42520</c:v>
                </c:pt>
                <c:pt idx="9499">
                  <c:v>42521</c:v>
                </c:pt>
                <c:pt idx="9500">
                  <c:v>42522</c:v>
                </c:pt>
                <c:pt idx="9501">
                  <c:v>42523</c:v>
                </c:pt>
                <c:pt idx="9502">
                  <c:v>42524</c:v>
                </c:pt>
                <c:pt idx="9503">
                  <c:v>42527</c:v>
                </c:pt>
                <c:pt idx="9504">
                  <c:v>42528</c:v>
                </c:pt>
                <c:pt idx="9505">
                  <c:v>42529</c:v>
                </c:pt>
                <c:pt idx="9506">
                  <c:v>42530</c:v>
                </c:pt>
                <c:pt idx="9507">
                  <c:v>42531</c:v>
                </c:pt>
                <c:pt idx="9508">
                  <c:v>42534</c:v>
                </c:pt>
                <c:pt idx="9509">
                  <c:v>42535</c:v>
                </c:pt>
                <c:pt idx="9510">
                  <c:v>42536</c:v>
                </c:pt>
                <c:pt idx="9511">
                  <c:v>42537</c:v>
                </c:pt>
                <c:pt idx="9512">
                  <c:v>42538</c:v>
                </c:pt>
                <c:pt idx="9513">
                  <c:v>42541</c:v>
                </c:pt>
                <c:pt idx="9514">
                  <c:v>42542</c:v>
                </c:pt>
                <c:pt idx="9515">
                  <c:v>42543</c:v>
                </c:pt>
                <c:pt idx="9516">
                  <c:v>42544</c:v>
                </c:pt>
                <c:pt idx="9517">
                  <c:v>42545</c:v>
                </c:pt>
                <c:pt idx="9518">
                  <c:v>42548</c:v>
                </c:pt>
                <c:pt idx="9519">
                  <c:v>42549</c:v>
                </c:pt>
                <c:pt idx="9520">
                  <c:v>42550</c:v>
                </c:pt>
                <c:pt idx="9521">
                  <c:v>42551</c:v>
                </c:pt>
                <c:pt idx="9522">
                  <c:v>42552</c:v>
                </c:pt>
                <c:pt idx="9523">
                  <c:v>42555</c:v>
                </c:pt>
                <c:pt idx="9524">
                  <c:v>42556</c:v>
                </c:pt>
                <c:pt idx="9525">
                  <c:v>42557</c:v>
                </c:pt>
                <c:pt idx="9526">
                  <c:v>42558</c:v>
                </c:pt>
                <c:pt idx="9527">
                  <c:v>42559</c:v>
                </c:pt>
                <c:pt idx="9528">
                  <c:v>42562</c:v>
                </c:pt>
                <c:pt idx="9529">
                  <c:v>42563</c:v>
                </c:pt>
                <c:pt idx="9530">
                  <c:v>42564</c:v>
                </c:pt>
                <c:pt idx="9531">
                  <c:v>42565</c:v>
                </c:pt>
                <c:pt idx="9532">
                  <c:v>42566</c:v>
                </c:pt>
                <c:pt idx="9533">
                  <c:v>42569</c:v>
                </c:pt>
                <c:pt idx="9534">
                  <c:v>42570</c:v>
                </c:pt>
                <c:pt idx="9535">
                  <c:v>42571</c:v>
                </c:pt>
                <c:pt idx="9536">
                  <c:v>42572</c:v>
                </c:pt>
                <c:pt idx="9537">
                  <c:v>42573</c:v>
                </c:pt>
                <c:pt idx="9538">
                  <c:v>42576</c:v>
                </c:pt>
                <c:pt idx="9539">
                  <c:v>42577</c:v>
                </c:pt>
                <c:pt idx="9540">
                  <c:v>42578</c:v>
                </c:pt>
                <c:pt idx="9541">
                  <c:v>42579</c:v>
                </c:pt>
                <c:pt idx="9542">
                  <c:v>42580</c:v>
                </c:pt>
                <c:pt idx="9543">
                  <c:v>42583</c:v>
                </c:pt>
                <c:pt idx="9544">
                  <c:v>42584</c:v>
                </c:pt>
                <c:pt idx="9545">
                  <c:v>42585</c:v>
                </c:pt>
                <c:pt idx="9546">
                  <c:v>42586</c:v>
                </c:pt>
                <c:pt idx="9547">
                  <c:v>42587</c:v>
                </c:pt>
                <c:pt idx="9548">
                  <c:v>42590</c:v>
                </c:pt>
                <c:pt idx="9549">
                  <c:v>42591</c:v>
                </c:pt>
                <c:pt idx="9550">
                  <c:v>42592</c:v>
                </c:pt>
                <c:pt idx="9551">
                  <c:v>42593</c:v>
                </c:pt>
                <c:pt idx="9552">
                  <c:v>42594</c:v>
                </c:pt>
                <c:pt idx="9553">
                  <c:v>42597</c:v>
                </c:pt>
                <c:pt idx="9554">
                  <c:v>42598</c:v>
                </c:pt>
                <c:pt idx="9555">
                  <c:v>42599</c:v>
                </c:pt>
                <c:pt idx="9556">
                  <c:v>42600</c:v>
                </c:pt>
                <c:pt idx="9557">
                  <c:v>42601</c:v>
                </c:pt>
                <c:pt idx="9558">
                  <c:v>42604</c:v>
                </c:pt>
                <c:pt idx="9559">
                  <c:v>42605</c:v>
                </c:pt>
                <c:pt idx="9560">
                  <c:v>42606</c:v>
                </c:pt>
                <c:pt idx="9561">
                  <c:v>42607</c:v>
                </c:pt>
                <c:pt idx="9562">
                  <c:v>42608</c:v>
                </c:pt>
                <c:pt idx="9563">
                  <c:v>42611</c:v>
                </c:pt>
                <c:pt idx="9564">
                  <c:v>42612</c:v>
                </c:pt>
                <c:pt idx="9565">
                  <c:v>42613</c:v>
                </c:pt>
                <c:pt idx="9566">
                  <c:v>42614</c:v>
                </c:pt>
                <c:pt idx="9567">
                  <c:v>42615</c:v>
                </c:pt>
                <c:pt idx="9568">
                  <c:v>42618</c:v>
                </c:pt>
                <c:pt idx="9569">
                  <c:v>42619</c:v>
                </c:pt>
                <c:pt idx="9570">
                  <c:v>42620</c:v>
                </c:pt>
                <c:pt idx="9571">
                  <c:v>42621</c:v>
                </c:pt>
                <c:pt idx="9572">
                  <c:v>42622</c:v>
                </c:pt>
                <c:pt idx="9573">
                  <c:v>42625</c:v>
                </c:pt>
                <c:pt idx="9574">
                  <c:v>42626</c:v>
                </c:pt>
                <c:pt idx="9575">
                  <c:v>42627</c:v>
                </c:pt>
                <c:pt idx="9576">
                  <c:v>42628</c:v>
                </c:pt>
                <c:pt idx="9577">
                  <c:v>42629</c:v>
                </c:pt>
                <c:pt idx="9578">
                  <c:v>42632</c:v>
                </c:pt>
                <c:pt idx="9579">
                  <c:v>42633</c:v>
                </c:pt>
                <c:pt idx="9580">
                  <c:v>42634</c:v>
                </c:pt>
                <c:pt idx="9581">
                  <c:v>42635</c:v>
                </c:pt>
                <c:pt idx="9582">
                  <c:v>42636</c:v>
                </c:pt>
                <c:pt idx="9583">
                  <c:v>42639</c:v>
                </c:pt>
                <c:pt idx="9584">
                  <c:v>42640</c:v>
                </c:pt>
                <c:pt idx="9585">
                  <c:v>42641</c:v>
                </c:pt>
                <c:pt idx="9586">
                  <c:v>42642</c:v>
                </c:pt>
                <c:pt idx="9587">
                  <c:v>42643</c:v>
                </c:pt>
                <c:pt idx="9588">
                  <c:v>42646</c:v>
                </c:pt>
                <c:pt idx="9589">
                  <c:v>42647</c:v>
                </c:pt>
                <c:pt idx="9590">
                  <c:v>42648</c:v>
                </c:pt>
                <c:pt idx="9591">
                  <c:v>42649</c:v>
                </c:pt>
                <c:pt idx="9592">
                  <c:v>42650</c:v>
                </c:pt>
                <c:pt idx="9593">
                  <c:v>42653</c:v>
                </c:pt>
                <c:pt idx="9594">
                  <c:v>42654</c:v>
                </c:pt>
                <c:pt idx="9595">
                  <c:v>42655</c:v>
                </c:pt>
                <c:pt idx="9596">
                  <c:v>42656</c:v>
                </c:pt>
                <c:pt idx="9597">
                  <c:v>42657</c:v>
                </c:pt>
                <c:pt idx="9598">
                  <c:v>42660</c:v>
                </c:pt>
                <c:pt idx="9599">
                  <c:v>42661</c:v>
                </c:pt>
                <c:pt idx="9600">
                  <c:v>42662</c:v>
                </c:pt>
                <c:pt idx="9601">
                  <c:v>42663</c:v>
                </c:pt>
                <c:pt idx="9602">
                  <c:v>42664</c:v>
                </c:pt>
                <c:pt idx="9603">
                  <c:v>42667</c:v>
                </c:pt>
                <c:pt idx="9604">
                  <c:v>42668</c:v>
                </c:pt>
                <c:pt idx="9605">
                  <c:v>42669</c:v>
                </c:pt>
                <c:pt idx="9606">
                  <c:v>42670</c:v>
                </c:pt>
                <c:pt idx="9607">
                  <c:v>42671</c:v>
                </c:pt>
                <c:pt idx="9608">
                  <c:v>42674</c:v>
                </c:pt>
                <c:pt idx="9609">
                  <c:v>42675</c:v>
                </c:pt>
                <c:pt idx="9610">
                  <c:v>42676</c:v>
                </c:pt>
                <c:pt idx="9611">
                  <c:v>42677</c:v>
                </c:pt>
                <c:pt idx="9612">
                  <c:v>42678</c:v>
                </c:pt>
                <c:pt idx="9613">
                  <c:v>42681</c:v>
                </c:pt>
                <c:pt idx="9614">
                  <c:v>42682</c:v>
                </c:pt>
                <c:pt idx="9615">
                  <c:v>42683</c:v>
                </c:pt>
                <c:pt idx="9616">
                  <c:v>42684</c:v>
                </c:pt>
                <c:pt idx="9617">
                  <c:v>42685</c:v>
                </c:pt>
                <c:pt idx="9618">
                  <c:v>42688</c:v>
                </c:pt>
                <c:pt idx="9619">
                  <c:v>42689</c:v>
                </c:pt>
                <c:pt idx="9620">
                  <c:v>42690</c:v>
                </c:pt>
                <c:pt idx="9621">
                  <c:v>42691</c:v>
                </c:pt>
                <c:pt idx="9622">
                  <c:v>42692</c:v>
                </c:pt>
                <c:pt idx="9623">
                  <c:v>42695</c:v>
                </c:pt>
                <c:pt idx="9624">
                  <c:v>42696</c:v>
                </c:pt>
                <c:pt idx="9625">
                  <c:v>42697</c:v>
                </c:pt>
                <c:pt idx="9626">
                  <c:v>42698</c:v>
                </c:pt>
                <c:pt idx="9627">
                  <c:v>42699</c:v>
                </c:pt>
                <c:pt idx="9628">
                  <c:v>42702</c:v>
                </c:pt>
                <c:pt idx="9629">
                  <c:v>42703</c:v>
                </c:pt>
                <c:pt idx="9630">
                  <c:v>42704</c:v>
                </c:pt>
                <c:pt idx="9631">
                  <c:v>42705</c:v>
                </c:pt>
                <c:pt idx="9632">
                  <c:v>42706</c:v>
                </c:pt>
                <c:pt idx="9633">
                  <c:v>42709</c:v>
                </c:pt>
                <c:pt idx="9634">
                  <c:v>42710</c:v>
                </c:pt>
                <c:pt idx="9635">
                  <c:v>42711</c:v>
                </c:pt>
                <c:pt idx="9636">
                  <c:v>42712</c:v>
                </c:pt>
                <c:pt idx="9637">
                  <c:v>42713</c:v>
                </c:pt>
                <c:pt idx="9638">
                  <c:v>42716</c:v>
                </c:pt>
                <c:pt idx="9639">
                  <c:v>42717</c:v>
                </c:pt>
                <c:pt idx="9640">
                  <c:v>42718</c:v>
                </c:pt>
                <c:pt idx="9641">
                  <c:v>42719</c:v>
                </c:pt>
                <c:pt idx="9642">
                  <c:v>42720</c:v>
                </c:pt>
                <c:pt idx="9643">
                  <c:v>42723</c:v>
                </c:pt>
                <c:pt idx="9644">
                  <c:v>42724</c:v>
                </c:pt>
                <c:pt idx="9645">
                  <c:v>42725</c:v>
                </c:pt>
                <c:pt idx="9646">
                  <c:v>42726</c:v>
                </c:pt>
                <c:pt idx="9647">
                  <c:v>42727</c:v>
                </c:pt>
                <c:pt idx="9648">
                  <c:v>42730</c:v>
                </c:pt>
                <c:pt idx="9649">
                  <c:v>42731</c:v>
                </c:pt>
                <c:pt idx="9650">
                  <c:v>42732</c:v>
                </c:pt>
                <c:pt idx="9651">
                  <c:v>42733</c:v>
                </c:pt>
                <c:pt idx="9652">
                  <c:v>42734</c:v>
                </c:pt>
                <c:pt idx="9653">
                  <c:v>42737</c:v>
                </c:pt>
                <c:pt idx="9654">
                  <c:v>42738</c:v>
                </c:pt>
                <c:pt idx="9655">
                  <c:v>42739</c:v>
                </c:pt>
                <c:pt idx="9656">
                  <c:v>42740</c:v>
                </c:pt>
                <c:pt idx="9657">
                  <c:v>42741</c:v>
                </c:pt>
                <c:pt idx="9658">
                  <c:v>42744</c:v>
                </c:pt>
                <c:pt idx="9659">
                  <c:v>42745</c:v>
                </c:pt>
                <c:pt idx="9660">
                  <c:v>42746</c:v>
                </c:pt>
                <c:pt idx="9661">
                  <c:v>42747</c:v>
                </c:pt>
                <c:pt idx="9662">
                  <c:v>42748</c:v>
                </c:pt>
                <c:pt idx="9663">
                  <c:v>42751</c:v>
                </c:pt>
                <c:pt idx="9664">
                  <c:v>42752</c:v>
                </c:pt>
                <c:pt idx="9665">
                  <c:v>42753</c:v>
                </c:pt>
                <c:pt idx="9666">
                  <c:v>42754</c:v>
                </c:pt>
                <c:pt idx="9667">
                  <c:v>42755</c:v>
                </c:pt>
                <c:pt idx="9668">
                  <c:v>42758</c:v>
                </c:pt>
                <c:pt idx="9669">
                  <c:v>42759</c:v>
                </c:pt>
                <c:pt idx="9670">
                  <c:v>42760</c:v>
                </c:pt>
                <c:pt idx="9671">
                  <c:v>42761</c:v>
                </c:pt>
                <c:pt idx="9672">
                  <c:v>42762</c:v>
                </c:pt>
                <c:pt idx="9673">
                  <c:v>42765</c:v>
                </c:pt>
                <c:pt idx="9674">
                  <c:v>42766</c:v>
                </c:pt>
                <c:pt idx="9675">
                  <c:v>42767</c:v>
                </c:pt>
                <c:pt idx="9676">
                  <c:v>42768</c:v>
                </c:pt>
                <c:pt idx="9677">
                  <c:v>42769</c:v>
                </c:pt>
                <c:pt idx="9678">
                  <c:v>42772</c:v>
                </c:pt>
                <c:pt idx="9679">
                  <c:v>42773</c:v>
                </c:pt>
                <c:pt idx="9680">
                  <c:v>42774</c:v>
                </c:pt>
                <c:pt idx="9681">
                  <c:v>42775</c:v>
                </c:pt>
                <c:pt idx="9682">
                  <c:v>42776</c:v>
                </c:pt>
                <c:pt idx="9683">
                  <c:v>42779</c:v>
                </c:pt>
                <c:pt idx="9684">
                  <c:v>42780</c:v>
                </c:pt>
                <c:pt idx="9685">
                  <c:v>42781</c:v>
                </c:pt>
                <c:pt idx="9686">
                  <c:v>42782</c:v>
                </c:pt>
                <c:pt idx="9687">
                  <c:v>42783</c:v>
                </c:pt>
                <c:pt idx="9688">
                  <c:v>42786</c:v>
                </c:pt>
                <c:pt idx="9689">
                  <c:v>42787</c:v>
                </c:pt>
                <c:pt idx="9690">
                  <c:v>42788</c:v>
                </c:pt>
                <c:pt idx="9691">
                  <c:v>42789</c:v>
                </c:pt>
                <c:pt idx="9692">
                  <c:v>42790</c:v>
                </c:pt>
                <c:pt idx="9693">
                  <c:v>42793</c:v>
                </c:pt>
                <c:pt idx="9694">
                  <c:v>42794</c:v>
                </c:pt>
                <c:pt idx="9695">
                  <c:v>42795</c:v>
                </c:pt>
                <c:pt idx="9696">
                  <c:v>42796</c:v>
                </c:pt>
                <c:pt idx="9697">
                  <c:v>42797</c:v>
                </c:pt>
                <c:pt idx="9698">
                  <c:v>42800</c:v>
                </c:pt>
                <c:pt idx="9699">
                  <c:v>42801</c:v>
                </c:pt>
                <c:pt idx="9700">
                  <c:v>42802</c:v>
                </c:pt>
                <c:pt idx="9701">
                  <c:v>42803</c:v>
                </c:pt>
                <c:pt idx="9702">
                  <c:v>42804</c:v>
                </c:pt>
                <c:pt idx="9703">
                  <c:v>42807</c:v>
                </c:pt>
                <c:pt idx="9704">
                  <c:v>42808</c:v>
                </c:pt>
                <c:pt idx="9705">
                  <c:v>42809</c:v>
                </c:pt>
                <c:pt idx="9706">
                  <c:v>42810</c:v>
                </c:pt>
                <c:pt idx="9707">
                  <c:v>42811</c:v>
                </c:pt>
                <c:pt idx="9708">
                  <c:v>42814</c:v>
                </c:pt>
                <c:pt idx="9709">
                  <c:v>42815</c:v>
                </c:pt>
                <c:pt idx="9710">
                  <c:v>42816</c:v>
                </c:pt>
                <c:pt idx="9711">
                  <c:v>42817</c:v>
                </c:pt>
                <c:pt idx="9712">
                  <c:v>42818</c:v>
                </c:pt>
                <c:pt idx="9713">
                  <c:v>42821</c:v>
                </c:pt>
                <c:pt idx="9714">
                  <c:v>42822</c:v>
                </c:pt>
                <c:pt idx="9715">
                  <c:v>42823</c:v>
                </c:pt>
                <c:pt idx="9716">
                  <c:v>42824</c:v>
                </c:pt>
                <c:pt idx="9717">
                  <c:v>42825</c:v>
                </c:pt>
                <c:pt idx="9718">
                  <c:v>42828</c:v>
                </c:pt>
                <c:pt idx="9719">
                  <c:v>42829</c:v>
                </c:pt>
                <c:pt idx="9720">
                  <c:v>42830</c:v>
                </c:pt>
                <c:pt idx="9721">
                  <c:v>42831</c:v>
                </c:pt>
                <c:pt idx="9722">
                  <c:v>42832</c:v>
                </c:pt>
                <c:pt idx="9723">
                  <c:v>42835</c:v>
                </c:pt>
                <c:pt idx="9724">
                  <c:v>42836</c:v>
                </c:pt>
                <c:pt idx="9725">
                  <c:v>42837</c:v>
                </c:pt>
                <c:pt idx="9726">
                  <c:v>42838</c:v>
                </c:pt>
                <c:pt idx="9727">
                  <c:v>42839</c:v>
                </c:pt>
                <c:pt idx="9728">
                  <c:v>42842</c:v>
                </c:pt>
                <c:pt idx="9729">
                  <c:v>42843</c:v>
                </c:pt>
                <c:pt idx="9730">
                  <c:v>42844</c:v>
                </c:pt>
                <c:pt idx="9731">
                  <c:v>42845</c:v>
                </c:pt>
                <c:pt idx="9732">
                  <c:v>42846</c:v>
                </c:pt>
                <c:pt idx="9733">
                  <c:v>42849</c:v>
                </c:pt>
                <c:pt idx="9734">
                  <c:v>42850</c:v>
                </c:pt>
                <c:pt idx="9735">
                  <c:v>42851</c:v>
                </c:pt>
                <c:pt idx="9736">
                  <c:v>42852</c:v>
                </c:pt>
                <c:pt idx="9737">
                  <c:v>42853</c:v>
                </c:pt>
                <c:pt idx="9738">
                  <c:v>42856</c:v>
                </c:pt>
                <c:pt idx="9739">
                  <c:v>42857</c:v>
                </c:pt>
                <c:pt idx="9740">
                  <c:v>42858</c:v>
                </c:pt>
                <c:pt idx="9741">
                  <c:v>42859</c:v>
                </c:pt>
                <c:pt idx="9742">
                  <c:v>42860</c:v>
                </c:pt>
                <c:pt idx="9743">
                  <c:v>42863</c:v>
                </c:pt>
                <c:pt idx="9744">
                  <c:v>42864</c:v>
                </c:pt>
                <c:pt idx="9745">
                  <c:v>42865</c:v>
                </c:pt>
                <c:pt idx="9746">
                  <c:v>42866</c:v>
                </c:pt>
                <c:pt idx="9747">
                  <c:v>42867</c:v>
                </c:pt>
                <c:pt idx="9748">
                  <c:v>42870</c:v>
                </c:pt>
                <c:pt idx="9749">
                  <c:v>42871</c:v>
                </c:pt>
                <c:pt idx="9750">
                  <c:v>42872</c:v>
                </c:pt>
                <c:pt idx="9751">
                  <c:v>42873</c:v>
                </c:pt>
                <c:pt idx="9752">
                  <c:v>42874</c:v>
                </c:pt>
                <c:pt idx="9753">
                  <c:v>42877</c:v>
                </c:pt>
                <c:pt idx="9754">
                  <c:v>42878</c:v>
                </c:pt>
                <c:pt idx="9755">
                  <c:v>42879</c:v>
                </c:pt>
                <c:pt idx="9756">
                  <c:v>42880</c:v>
                </c:pt>
                <c:pt idx="9757">
                  <c:v>42881</c:v>
                </c:pt>
                <c:pt idx="9758">
                  <c:v>42884</c:v>
                </c:pt>
                <c:pt idx="9759">
                  <c:v>42885</c:v>
                </c:pt>
                <c:pt idx="9760">
                  <c:v>42886</c:v>
                </c:pt>
                <c:pt idx="9761">
                  <c:v>42887</c:v>
                </c:pt>
                <c:pt idx="9762">
                  <c:v>42888</c:v>
                </c:pt>
                <c:pt idx="9763">
                  <c:v>42891</c:v>
                </c:pt>
                <c:pt idx="9764">
                  <c:v>42892</c:v>
                </c:pt>
                <c:pt idx="9765">
                  <c:v>42893</c:v>
                </c:pt>
                <c:pt idx="9766">
                  <c:v>42894</c:v>
                </c:pt>
                <c:pt idx="9767">
                  <c:v>42895</c:v>
                </c:pt>
                <c:pt idx="9768">
                  <c:v>42898</c:v>
                </c:pt>
                <c:pt idx="9769">
                  <c:v>42899</c:v>
                </c:pt>
                <c:pt idx="9770">
                  <c:v>42900</c:v>
                </c:pt>
                <c:pt idx="9771">
                  <c:v>42901</c:v>
                </c:pt>
                <c:pt idx="9772">
                  <c:v>42902</c:v>
                </c:pt>
                <c:pt idx="9773">
                  <c:v>42905</c:v>
                </c:pt>
                <c:pt idx="9774">
                  <c:v>42906</c:v>
                </c:pt>
                <c:pt idx="9775">
                  <c:v>42907</c:v>
                </c:pt>
                <c:pt idx="9776">
                  <c:v>42908</c:v>
                </c:pt>
                <c:pt idx="9777">
                  <c:v>42909</c:v>
                </c:pt>
                <c:pt idx="9778">
                  <c:v>42912</c:v>
                </c:pt>
                <c:pt idx="9779">
                  <c:v>42913</c:v>
                </c:pt>
                <c:pt idx="9780">
                  <c:v>42914</c:v>
                </c:pt>
                <c:pt idx="9781">
                  <c:v>42915</c:v>
                </c:pt>
                <c:pt idx="9782">
                  <c:v>42916</c:v>
                </c:pt>
                <c:pt idx="9783">
                  <c:v>42919</c:v>
                </c:pt>
                <c:pt idx="9784">
                  <c:v>42920</c:v>
                </c:pt>
                <c:pt idx="9785">
                  <c:v>42921</c:v>
                </c:pt>
                <c:pt idx="9786">
                  <c:v>42922</c:v>
                </c:pt>
                <c:pt idx="9787">
                  <c:v>42923</c:v>
                </c:pt>
                <c:pt idx="9788">
                  <c:v>42926</c:v>
                </c:pt>
                <c:pt idx="9789">
                  <c:v>42927</c:v>
                </c:pt>
                <c:pt idx="9790">
                  <c:v>42928</c:v>
                </c:pt>
                <c:pt idx="9791">
                  <c:v>42929</c:v>
                </c:pt>
                <c:pt idx="9792">
                  <c:v>42930</c:v>
                </c:pt>
                <c:pt idx="9793">
                  <c:v>42933</c:v>
                </c:pt>
                <c:pt idx="9794">
                  <c:v>42934</c:v>
                </c:pt>
                <c:pt idx="9795">
                  <c:v>42935</c:v>
                </c:pt>
                <c:pt idx="9796">
                  <c:v>42936</c:v>
                </c:pt>
                <c:pt idx="9797">
                  <c:v>42937</c:v>
                </c:pt>
                <c:pt idx="9798">
                  <c:v>42940</c:v>
                </c:pt>
                <c:pt idx="9799">
                  <c:v>42941</c:v>
                </c:pt>
                <c:pt idx="9800">
                  <c:v>42942</c:v>
                </c:pt>
                <c:pt idx="9801">
                  <c:v>42943</c:v>
                </c:pt>
                <c:pt idx="9802">
                  <c:v>42944</c:v>
                </c:pt>
                <c:pt idx="9803">
                  <c:v>42947</c:v>
                </c:pt>
                <c:pt idx="9804">
                  <c:v>42948</c:v>
                </c:pt>
                <c:pt idx="9805">
                  <c:v>42949</c:v>
                </c:pt>
                <c:pt idx="9806">
                  <c:v>42950</c:v>
                </c:pt>
                <c:pt idx="9807">
                  <c:v>42951</c:v>
                </c:pt>
                <c:pt idx="9808">
                  <c:v>42954</c:v>
                </c:pt>
                <c:pt idx="9809">
                  <c:v>42955</c:v>
                </c:pt>
                <c:pt idx="9810">
                  <c:v>42956</c:v>
                </c:pt>
                <c:pt idx="9811">
                  <c:v>42957</c:v>
                </c:pt>
                <c:pt idx="9812">
                  <c:v>42958</c:v>
                </c:pt>
                <c:pt idx="9813">
                  <c:v>42961</c:v>
                </c:pt>
                <c:pt idx="9814">
                  <c:v>42962</c:v>
                </c:pt>
                <c:pt idx="9815">
                  <c:v>42963</c:v>
                </c:pt>
                <c:pt idx="9816">
                  <c:v>42964</c:v>
                </c:pt>
                <c:pt idx="9817">
                  <c:v>42965</c:v>
                </c:pt>
                <c:pt idx="9818">
                  <c:v>42968</c:v>
                </c:pt>
                <c:pt idx="9819">
                  <c:v>42969</c:v>
                </c:pt>
                <c:pt idx="9820">
                  <c:v>42970</c:v>
                </c:pt>
                <c:pt idx="9821">
                  <c:v>42971</c:v>
                </c:pt>
                <c:pt idx="9822">
                  <c:v>42972</c:v>
                </c:pt>
                <c:pt idx="9823">
                  <c:v>42975</c:v>
                </c:pt>
                <c:pt idx="9824">
                  <c:v>42976</c:v>
                </c:pt>
                <c:pt idx="9825">
                  <c:v>42977</c:v>
                </c:pt>
                <c:pt idx="9826">
                  <c:v>42978</c:v>
                </c:pt>
                <c:pt idx="9827">
                  <c:v>42979</c:v>
                </c:pt>
                <c:pt idx="9828">
                  <c:v>42982</c:v>
                </c:pt>
                <c:pt idx="9829">
                  <c:v>42983</c:v>
                </c:pt>
                <c:pt idx="9830">
                  <c:v>42984</c:v>
                </c:pt>
                <c:pt idx="9831">
                  <c:v>42985</c:v>
                </c:pt>
                <c:pt idx="9832">
                  <c:v>42986</c:v>
                </c:pt>
                <c:pt idx="9833">
                  <c:v>42989</c:v>
                </c:pt>
                <c:pt idx="9834">
                  <c:v>42990</c:v>
                </c:pt>
                <c:pt idx="9835">
                  <c:v>42991</c:v>
                </c:pt>
                <c:pt idx="9836">
                  <c:v>42992</c:v>
                </c:pt>
                <c:pt idx="9837">
                  <c:v>42993</c:v>
                </c:pt>
                <c:pt idx="9838">
                  <c:v>42996</c:v>
                </c:pt>
                <c:pt idx="9839">
                  <c:v>42997</c:v>
                </c:pt>
                <c:pt idx="9840">
                  <c:v>42998</c:v>
                </c:pt>
                <c:pt idx="9841">
                  <c:v>42999</c:v>
                </c:pt>
                <c:pt idx="9842">
                  <c:v>43000</c:v>
                </c:pt>
                <c:pt idx="9843">
                  <c:v>43003</c:v>
                </c:pt>
                <c:pt idx="9844">
                  <c:v>43004</c:v>
                </c:pt>
                <c:pt idx="9845">
                  <c:v>43005</c:v>
                </c:pt>
                <c:pt idx="9846">
                  <c:v>43006</c:v>
                </c:pt>
                <c:pt idx="9847">
                  <c:v>43007</c:v>
                </c:pt>
                <c:pt idx="9848">
                  <c:v>43010</c:v>
                </c:pt>
                <c:pt idx="9849">
                  <c:v>43011</c:v>
                </c:pt>
                <c:pt idx="9850">
                  <c:v>43012</c:v>
                </c:pt>
                <c:pt idx="9851">
                  <c:v>43013</c:v>
                </c:pt>
                <c:pt idx="9852">
                  <c:v>43014</c:v>
                </c:pt>
                <c:pt idx="9853">
                  <c:v>43017</c:v>
                </c:pt>
                <c:pt idx="9854">
                  <c:v>43018</c:v>
                </c:pt>
                <c:pt idx="9855">
                  <c:v>43019</c:v>
                </c:pt>
                <c:pt idx="9856">
                  <c:v>43020</c:v>
                </c:pt>
                <c:pt idx="9857">
                  <c:v>43021</c:v>
                </c:pt>
                <c:pt idx="9858">
                  <c:v>43024</c:v>
                </c:pt>
                <c:pt idx="9859">
                  <c:v>43025</c:v>
                </c:pt>
                <c:pt idx="9860">
                  <c:v>43026</c:v>
                </c:pt>
                <c:pt idx="9861">
                  <c:v>43027</c:v>
                </c:pt>
                <c:pt idx="9862">
                  <c:v>43028</c:v>
                </c:pt>
                <c:pt idx="9863">
                  <c:v>43031</c:v>
                </c:pt>
                <c:pt idx="9864">
                  <c:v>43032</c:v>
                </c:pt>
                <c:pt idx="9865">
                  <c:v>43033</c:v>
                </c:pt>
                <c:pt idx="9866">
                  <c:v>43034</c:v>
                </c:pt>
                <c:pt idx="9867">
                  <c:v>43035</c:v>
                </c:pt>
                <c:pt idx="9868">
                  <c:v>43038</c:v>
                </c:pt>
                <c:pt idx="9869">
                  <c:v>43039</c:v>
                </c:pt>
                <c:pt idx="9870">
                  <c:v>43040</c:v>
                </c:pt>
                <c:pt idx="9871">
                  <c:v>43041</c:v>
                </c:pt>
                <c:pt idx="9872">
                  <c:v>43042</c:v>
                </c:pt>
                <c:pt idx="9873">
                  <c:v>43045</c:v>
                </c:pt>
                <c:pt idx="9874">
                  <c:v>43046</c:v>
                </c:pt>
                <c:pt idx="9875">
                  <c:v>43047</c:v>
                </c:pt>
                <c:pt idx="9876">
                  <c:v>43048</c:v>
                </c:pt>
                <c:pt idx="9877">
                  <c:v>43049</c:v>
                </c:pt>
                <c:pt idx="9878">
                  <c:v>43052</c:v>
                </c:pt>
                <c:pt idx="9879">
                  <c:v>43053</c:v>
                </c:pt>
                <c:pt idx="9880">
                  <c:v>43054</c:v>
                </c:pt>
                <c:pt idx="9881">
                  <c:v>43055</c:v>
                </c:pt>
                <c:pt idx="9882">
                  <c:v>43056</c:v>
                </c:pt>
                <c:pt idx="9883">
                  <c:v>43059</c:v>
                </c:pt>
                <c:pt idx="9884">
                  <c:v>43060</c:v>
                </c:pt>
                <c:pt idx="9885">
                  <c:v>43061</c:v>
                </c:pt>
                <c:pt idx="9886">
                  <c:v>43062</c:v>
                </c:pt>
                <c:pt idx="9887">
                  <c:v>43063</c:v>
                </c:pt>
                <c:pt idx="9888">
                  <c:v>43066</c:v>
                </c:pt>
                <c:pt idx="9889">
                  <c:v>43067</c:v>
                </c:pt>
                <c:pt idx="9890">
                  <c:v>43068</c:v>
                </c:pt>
                <c:pt idx="9891">
                  <c:v>43069</c:v>
                </c:pt>
                <c:pt idx="9892">
                  <c:v>43070</c:v>
                </c:pt>
                <c:pt idx="9893">
                  <c:v>43073</c:v>
                </c:pt>
                <c:pt idx="9894">
                  <c:v>43074</c:v>
                </c:pt>
                <c:pt idx="9895">
                  <c:v>43075</c:v>
                </c:pt>
                <c:pt idx="9896">
                  <c:v>43076</c:v>
                </c:pt>
                <c:pt idx="9897">
                  <c:v>43077</c:v>
                </c:pt>
                <c:pt idx="9898">
                  <c:v>43080</c:v>
                </c:pt>
                <c:pt idx="9899">
                  <c:v>43081</c:v>
                </c:pt>
                <c:pt idx="9900">
                  <c:v>43082</c:v>
                </c:pt>
                <c:pt idx="9901">
                  <c:v>43083</c:v>
                </c:pt>
                <c:pt idx="9902">
                  <c:v>43084</c:v>
                </c:pt>
                <c:pt idx="9903">
                  <c:v>43087</c:v>
                </c:pt>
                <c:pt idx="9904">
                  <c:v>43088</c:v>
                </c:pt>
                <c:pt idx="9905">
                  <c:v>43089</c:v>
                </c:pt>
                <c:pt idx="9906">
                  <c:v>43090</c:v>
                </c:pt>
                <c:pt idx="9907">
                  <c:v>43091</c:v>
                </c:pt>
                <c:pt idx="9908">
                  <c:v>43094</c:v>
                </c:pt>
                <c:pt idx="9909">
                  <c:v>43095</c:v>
                </c:pt>
                <c:pt idx="9910">
                  <c:v>43096</c:v>
                </c:pt>
                <c:pt idx="9911">
                  <c:v>43097</c:v>
                </c:pt>
                <c:pt idx="9912">
                  <c:v>43098</c:v>
                </c:pt>
                <c:pt idx="9913">
                  <c:v>43101</c:v>
                </c:pt>
                <c:pt idx="9914">
                  <c:v>43102</c:v>
                </c:pt>
                <c:pt idx="9915">
                  <c:v>43103</c:v>
                </c:pt>
                <c:pt idx="9916">
                  <c:v>43104</c:v>
                </c:pt>
                <c:pt idx="9917">
                  <c:v>43105</c:v>
                </c:pt>
                <c:pt idx="9918">
                  <c:v>43108</c:v>
                </c:pt>
                <c:pt idx="9919">
                  <c:v>43109</c:v>
                </c:pt>
                <c:pt idx="9920">
                  <c:v>43110</c:v>
                </c:pt>
                <c:pt idx="9921">
                  <c:v>43111</c:v>
                </c:pt>
                <c:pt idx="9922">
                  <c:v>43112</c:v>
                </c:pt>
                <c:pt idx="9923">
                  <c:v>43115</c:v>
                </c:pt>
                <c:pt idx="9924">
                  <c:v>43116</c:v>
                </c:pt>
                <c:pt idx="9925">
                  <c:v>43117</c:v>
                </c:pt>
                <c:pt idx="9926">
                  <c:v>43118</c:v>
                </c:pt>
                <c:pt idx="9927">
                  <c:v>43119</c:v>
                </c:pt>
                <c:pt idx="9928">
                  <c:v>43122</c:v>
                </c:pt>
                <c:pt idx="9929">
                  <c:v>43123</c:v>
                </c:pt>
                <c:pt idx="9930">
                  <c:v>43124</c:v>
                </c:pt>
                <c:pt idx="9931">
                  <c:v>43125</c:v>
                </c:pt>
                <c:pt idx="9932">
                  <c:v>43126</c:v>
                </c:pt>
                <c:pt idx="9933">
                  <c:v>43129</c:v>
                </c:pt>
                <c:pt idx="9934">
                  <c:v>43130</c:v>
                </c:pt>
                <c:pt idx="9935">
                  <c:v>43131</c:v>
                </c:pt>
                <c:pt idx="9936">
                  <c:v>43132</c:v>
                </c:pt>
                <c:pt idx="9937">
                  <c:v>43133</c:v>
                </c:pt>
                <c:pt idx="9938">
                  <c:v>43136</c:v>
                </c:pt>
                <c:pt idx="9939">
                  <c:v>43137</c:v>
                </c:pt>
                <c:pt idx="9940">
                  <c:v>43138</c:v>
                </c:pt>
                <c:pt idx="9941">
                  <c:v>43139</c:v>
                </c:pt>
                <c:pt idx="9942">
                  <c:v>43140</c:v>
                </c:pt>
                <c:pt idx="9943">
                  <c:v>43143</c:v>
                </c:pt>
                <c:pt idx="9944">
                  <c:v>43144</c:v>
                </c:pt>
                <c:pt idx="9945">
                  <c:v>43145</c:v>
                </c:pt>
                <c:pt idx="9946">
                  <c:v>43146</c:v>
                </c:pt>
                <c:pt idx="9947">
                  <c:v>43147</c:v>
                </c:pt>
                <c:pt idx="9948">
                  <c:v>43150</c:v>
                </c:pt>
                <c:pt idx="9949">
                  <c:v>43151</c:v>
                </c:pt>
                <c:pt idx="9950">
                  <c:v>43152</c:v>
                </c:pt>
                <c:pt idx="9951">
                  <c:v>43153</c:v>
                </c:pt>
                <c:pt idx="9952">
                  <c:v>43154</c:v>
                </c:pt>
                <c:pt idx="9953">
                  <c:v>43157</c:v>
                </c:pt>
                <c:pt idx="9954">
                  <c:v>43158</c:v>
                </c:pt>
                <c:pt idx="9955">
                  <c:v>43159</c:v>
                </c:pt>
                <c:pt idx="9956">
                  <c:v>43160</c:v>
                </c:pt>
                <c:pt idx="9957">
                  <c:v>43161</c:v>
                </c:pt>
                <c:pt idx="9958">
                  <c:v>43164</c:v>
                </c:pt>
                <c:pt idx="9959">
                  <c:v>43165</c:v>
                </c:pt>
                <c:pt idx="9960">
                  <c:v>43166</c:v>
                </c:pt>
                <c:pt idx="9961">
                  <c:v>43167</c:v>
                </c:pt>
                <c:pt idx="9962">
                  <c:v>43168</c:v>
                </c:pt>
                <c:pt idx="9963">
                  <c:v>43171</c:v>
                </c:pt>
                <c:pt idx="9964">
                  <c:v>43172</c:v>
                </c:pt>
                <c:pt idx="9965">
                  <c:v>43173</c:v>
                </c:pt>
                <c:pt idx="9966">
                  <c:v>43174</c:v>
                </c:pt>
                <c:pt idx="9967">
                  <c:v>43175</c:v>
                </c:pt>
                <c:pt idx="9968">
                  <c:v>43178</c:v>
                </c:pt>
                <c:pt idx="9969">
                  <c:v>43179</c:v>
                </c:pt>
                <c:pt idx="9970">
                  <c:v>43180</c:v>
                </c:pt>
                <c:pt idx="9971">
                  <c:v>43181</c:v>
                </c:pt>
                <c:pt idx="9972">
                  <c:v>43182</c:v>
                </c:pt>
                <c:pt idx="9973">
                  <c:v>43185</c:v>
                </c:pt>
                <c:pt idx="9974">
                  <c:v>43186</c:v>
                </c:pt>
                <c:pt idx="9975">
                  <c:v>43187</c:v>
                </c:pt>
                <c:pt idx="9976">
                  <c:v>43188</c:v>
                </c:pt>
                <c:pt idx="9977">
                  <c:v>43189</c:v>
                </c:pt>
                <c:pt idx="9978">
                  <c:v>43192</c:v>
                </c:pt>
                <c:pt idx="9979">
                  <c:v>43193</c:v>
                </c:pt>
                <c:pt idx="9980">
                  <c:v>43194</c:v>
                </c:pt>
                <c:pt idx="9981">
                  <c:v>43195</c:v>
                </c:pt>
                <c:pt idx="9982">
                  <c:v>43196</c:v>
                </c:pt>
                <c:pt idx="9983">
                  <c:v>43199</c:v>
                </c:pt>
                <c:pt idx="9984">
                  <c:v>43200</c:v>
                </c:pt>
                <c:pt idx="9985">
                  <c:v>43201</c:v>
                </c:pt>
                <c:pt idx="9986">
                  <c:v>43202</c:v>
                </c:pt>
                <c:pt idx="9987">
                  <c:v>43203</c:v>
                </c:pt>
                <c:pt idx="9988">
                  <c:v>43206</c:v>
                </c:pt>
                <c:pt idx="9989">
                  <c:v>43207</c:v>
                </c:pt>
                <c:pt idx="9990">
                  <c:v>43208</c:v>
                </c:pt>
                <c:pt idx="9991">
                  <c:v>43209</c:v>
                </c:pt>
                <c:pt idx="9992">
                  <c:v>43210</c:v>
                </c:pt>
                <c:pt idx="9993">
                  <c:v>43213</c:v>
                </c:pt>
                <c:pt idx="9994">
                  <c:v>43214</c:v>
                </c:pt>
                <c:pt idx="9995">
                  <c:v>43215</c:v>
                </c:pt>
                <c:pt idx="9996">
                  <c:v>43216</c:v>
                </c:pt>
                <c:pt idx="9997">
                  <c:v>43217</c:v>
                </c:pt>
                <c:pt idx="9998">
                  <c:v>43220</c:v>
                </c:pt>
                <c:pt idx="9999">
                  <c:v>43221</c:v>
                </c:pt>
                <c:pt idx="10000">
                  <c:v>43222</c:v>
                </c:pt>
                <c:pt idx="10001">
                  <c:v>43223</c:v>
                </c:pt>
                <c:pt idx="10002">
                  <c:v>43224</c:v>
                </c:pt>
                <c:pt idx="10003">
                  <c:v>43227</c:v>
                </c:pt>
                <c:pt idx="10004">
                  <c:v>43228</c:v>
                </c:pt>
                <c:pt idx="10005">
                  <c:v>43229</c:v>
                </c:pt>
                <c:pt idx="10006">
                  <c:v>43230</c:v>
                </c:pt>
                <c:pt idx="10007">
                  <c:v>43231</c:v>
                </c:pt>
                <c:pt idx="10008">
                  <c:v>43234</c:v>
                </c:pt>
                <c:pt idx="10009">
                  <c:v>43235</c:v>
                </c:pt>
                <c:pt idx="10010">
                  <c:v>43236</c:v>
                </c:pt>
                <c:pt idx="10011">
                  <c:v>43237</c:v>
                </c:pt>
                <c:pt idx="10012">
                  <c:v>43238</c:v>
                </c:pt>
                <c:pt idx="10013">
                  <c:v>43241</c:v>
                </c:pt>
                <c:pt idx="10014">
                  <c:v>43242</c:v>
                </c:pt>
                <c:pt idx="10015">
                  <c:v>43243</c:v>
                </c:pt>
                <c:pt idx="10016">
                  <c:v>43244</c:v>
                </c:pt>
                <c:pt idx="10017">
                  <c:v>43245</c:v>
                </c:pt>
                <c:pt idx="10018">
                  <c:v>43248</c:v>
                </c:pt>
                <c:pt idx="10019">
                  <c:v>43249</c:v>
                </c:pt>
                <c:pt idx="10020">
                  <c:v>43250</c:v>
                </c:pt>
                <c:pt idx="10021">
                  <c:v>43251</c:v>
                </c:pt>
                <c:pt idx="10022">
                  <c:v>43252</c:v>
                </c:pt>
                <c:pt idx="10023">
                  <c:v>43255</c:v>
                </c:pt>
                <c:pt idx="10024">
                  <c:v>43256</c:v>
                </c:pt>
                <c:pt idx="10025">
                  <c:v>43257</c:v>
                </c:pt>
                <c:pt idx="10026">
                  <c:v>43258</c:v>
                </c:pt>
                <c:pt idx="10027">
                  <c:v>43259</c:v>
                </c:pt>
                <c:pt idx="10028">
                  <c:v>43262</c:v>
                </c:pt>
                <c:pt idx="10029">
                  <c:v>43263</c:v>
                </c:pt>
                <c:pt idx="10030">
                  <c:v>43264</c:v>
                </c:pt>
                <c:pt idx="10031">
                  <c:v>43265</c:v>
                </c:pt>
                <c:pt idx="10032">
                  <c:v>43266</c:v>
                </c:pt>
                <c:pt idx="10033">
                  <c:v>43269</c:v>
                </c:pt>
                <c:pt idx="10034">
                  <c:v>43270</c:v>
                </c:pt>
                <c:pt idx="10035">
                  <c:v>43271</c:v>
                </c:pt>
                <c:pt idx="10036">
                  <c:v>43272</c:v>
                </c:pt>
                <c:pt idx="10037">
                  <c:v>43273</c:v>
                </c:pt>
                <c:pt idx="10038">
                  <c:v>43276</c:v>
                </c:pt>
                <c:pt idx="10039">
                  <c:v>43277</c:v>
                </c:pt>
                <c:pt idx="10040">
                  <c:v>43278</c:v>
                </c:pt>
                <c:pt idx="10041">
                  <c:v>43279</c:v>
                </c:pt>
                <c:pt idx="10042">
                  <c:v>43280</c:v>
                </c:pt>
                <c:pt idx="10043">
                  <c:v>43283</c:v>
                </c:pt>
                <c:pt idx="10044">
                  <c:v>43284</c:v>
                </c:pt>
                <c:pt idx="10045">
                  <c:v>43285</c:v>
                </c:pt>
                <c:pt idx="10046">
                  <c:v>43286</c:v>
                </c:pt>
                <c:pt idx="10047">
                  <c:v>43287</c:v>
                </c:pt>
                <c:pt idx="10048">
                  <c:v>43290</c:v>
                </c:pt>
                <c:pt idx="10049">
                  <c:v>43291</c:v>
                </c:pt>
                <c:pt idx="10050">
                  <c:v>43292</c:v>
                </c:pt>
                <c:pt idx="10051">
                  <c:v>43293</c:v>
                </c:pt>
                <c:pt idx="10052">
                  <c:v>43294</c:v>
                </c:pt>
                <c:pt idx="10053">
                  <c:v>43297</c:v>
                </c:pt>
                <c:pt idx="10054">
                  <c:v>43298</c:v>
                </c:pt>
                <c:pt idx="10055">
                  <c:v>43299</c:v>
                </c:pt>
                <c:pt idx="10056">
                  <c:v>43300</c:v>
                </c:pt>
                <c:pt idx="10057">
                  <c:v>43301</c:v>
                </c:pt>
                <c:pt idx="10058">
                  <c:v>43304</c:v>
                </c:pt>
                <c:pt idx="10059">
                  <c:v>43305</c:v>
                </c:pt>
                <c:pt idx="10060">
                  <c:v>43306</c:v>
                </c:pt>
                <c:pt idx="10061">
                  <c:v>43307</c:v>
                </c:pt>
                <c:pt idx="10062">
                  <c:v>43308</c:v>
                </c:pt>
                <c:pt idx="10063">
                  <c:v>43311</c:v>
                </c:pt>
                <c:pt idx="10064">
                  <c:v>43312</c:v>
                </c:pt>
                <c:pt idx="10065">
                  <c:v>43313</c:v>
                </c:pt>
                <c:pt idx="10066">
                  <c:v>43314</c:v>
                </c:pt>
                <c:pt idx="10067">
                  <c:v>43315</c:v>
                </c:pt>
                <c:pt idx="10068">
                  <c:v>43318</c:v>
                </c:pt>
                <c:pt idx="10069">
                  <c:v>43319</c:v>
                </c:pt>
                <c:pt idx="10070">
                  <c:v>43320</c:v>
                </c:pt>
                <c:pt idx="10071">
                  <c:v>43321</c:v>
                </c:pt>
                <c:pt idx="10072">
                  <c:v>43322</c:v>
                </c:pt>
                <c:pt idx="10073">
                  <c:v>43325</c:v>
                </c:pt>
                <c:pt idx="10074">
                  <c:v>43326</c:v>
                </c:pt>
                <c:pt idx="10075">
                  <c:v>43327</c:v>
                </c:pt>
                <c:pt idx="10076">
                  <c:v>43328</c:v>
                </c:pt>
                <c:pt idx="10077">
                  <c:v>43329</c:v>
                </c:pt>
                <c:pt idx="10078">
                  <c:v>43332</c:v>
                </c:pt>
                <c:pt idx="10079">
                  <c:v>43333</c:v>
                </c:pt>
                <c:pt idx="10080">
                  <c:v>43334</c:v>
                </c:pt>
                <c:pt idx="10081">
                  <c:v>43335</c:v>
                </c:pt>
                <c:pt idx="10082">
                  <c:v>43336</c:v>
                </c:pt>
                <c:pt idx="10083">
                  <c:v>43339</c:v>
                </c:pt>
                <c:pt idx="10084">
                  <c:v>43340</c:v>
                </c:pt>
                <c:pt idx="10085">
                  <c:v>43341</c:v>
                </c:pt>
                <c:pt idx="10086">
                  <c:v>43342</c:v>
                </c:pt>
                <c:pt idx="10087">
                  <c:v>43343</c:v>
                </c:pt>
                <c:pt idx="10088">
                  <c:v>43346</c:v>
                </c:pt>
                <c:pt idx="10089">
                  <c:v>43347</c:v>
                </c:pt>
                <c:pt idx="10090">
                  <c:v>43348</c:v>
                </c:pt>
                <c:pt idx="10091">
                  <c:v>43349</c:v>
                </c:pt>
                <c:pt idx="10092">
                  <c:v>43350</c:v>
                </c:pt>
                <c:pt idx="10093">
                  <c:v>43353</c:v>
                </c:pt>
                <c:pt idx="10094">
                  <c:v>43354</c:v>
                </c:pt>
                <c:pt idx="10095">
                  <c:v>43355</c:v>
                </c:pt>
                <c:pt idx="10096">
                  <c:v>43356</c:v>
                </c:pt>
                <c:pt idx="10097">
                  <c:v>43357</c:v>
                </c:pt>
                <c:pt idx="10098">
                  <c:v>43360</c:v>
                </c:pt>
                <c:pt idx="10099">
                  <c:v>43361</c:v>
                </c:pt>
                <c:pt idx="10100">
                  <c:v>43362</c:v>
                </c:pt>
                <c:pt idx="10101">
                  <c:v>43363</c:v>
                </c:pt>
                <c:pt idx="10102">
                  <c:v>43364</c:v>
                </c:pt>
                <c:pt idx="10103">
                  <c:v>43367</c:v>
                </c:pt>
                <c:pt idx="10104">
                  <c:v>43368</c:v>
                </c:pt>
                <c:pt idx="10105">
                  <c:v>43369</c:v>
                </c:pt>
                <c:pt idx="10106">
                  <c:v>43370</c:v>
                </c:pt>
                <c:pt idx="10107">
                  <c:v>43371</c:v>
                </c:pt>
                <c:pt idx="10108">
                  <c:v>43374</c:v>
                </c:pt>
                <c:pt idx="10109">
                  <c:v>43375</c:v>
                </c:pt>
                <c:pt idx="10110">
                  <c:v>43376</c:v>
                </c:pt>
                <c:pt idx="10111">
                  <c:v>43377</c:v>
                </c:pt>
                <c:pt idx="10112">
                  <c:v>43378</c:v>
                </c:pt>
                <c:pt idx="10113">
                  <c:v>43381</c:v>
                </c:pt>
                <c:pt idx="10114">
                  <c:v>43382</c:v>
                </c:pt>
                <c:pt idx="10115">
                  <c:v>43383</c:v>
                </c:pt>
                <c:pt idx="10116">
                  <c:v>43384</c:v>
                </c:pt>
                <c:pt idx="10117">
                  <c:v>43385</c:v>
                </c:pt>
                <c:pt idx="10118">
                  <c:v>43388</c:v>
                </c:pt>
                <c:pt idx="10119">
                  <c:v>43389</c:v>
                </c:pt>
                <c:pt idx="10120">
                  <c:v>43390</c:v>
                </c:pt>
                <c:pt idx="10121">
                  <c:v>43391</c:v>
                </c:pt>
                <c:pt idx="10122">
                  <c:v>43392</c:v>
                </c:pt>
                <c:pt idx="10123">
                  <c:v>43395</c:v>
                </c:pt>
                <c:pt idx="10124">
                  <c:v>43396</c:v>
                </c:pt>
                <c:pt idx="10125">
                  <c:v>43397</c:v>
                </c:pt>
                <c:pt idx="10126">
                  <c:v>43398</c:v>
                </c:pt>
                <c:pt idx="10127">
                  <c:v>43399</c:v>
                </c:pt>
                <c:pt idx="10128">
                  <c:v>43402</c:v>
                </c:pt>
                <c:pt idx="10129">
                  <c:v>43403</c:v>
                </c:pt>
                <c:pt idx="10130">
                  <c:v>43404</c:v>
                </c:pt>
                <c:pt idx="10131">
                  <c:v>43405</c:v>
                </c:pt>
                <c:pt idx="10132">
                  <c:v>43406</c:v>
                </c:pt>
                <c:pt idx="10133">
                  <c:v>43409</c:v>
                </c:pt>
                <c:pt idx="10134">
                  <c:v>43410</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44149</c:v>
                </c:pt>
                <c:pt idx="10664">
                  <c:v>44151</c:v>
                </c:pt>
                <c:pt idx="10665">
                  <c:v>44152</c:v>
                </c:pt>
                <c:pt idx="10666">
                  <c:v>44153</c:v>
                </c:pt>
                <c:pt idx="10667">
                  <c:v>44154</c:v>
                </c:pt>
                <c:pt idx="10668">
                  <c:v>44155</c:v>
                </c:pt>
                <c:pt idx="10669">
                  <c:v>44158</c:v>
                </c:pt>
                <c:pt idx="10670">
                  <c:v>44159</c:v>
                </c:pt>
                <c:pt idx="10671">
                  <c:v>44160</c:v>
                </c:pt>
                <c:pt idx="10672">
                  <c:v>44161</c:v>
                </c:pt>
                <c:pt idx="10673">
                  <c:v>44162</c:v>
                </c:pt>
                <c:pt idx="10674">
                  <c:v>44165</c:v>
                </c:pt>
                <c:pt idx="10675">
                  <c:v>44166</c:v>
                </c:pt>
                <c:pt idx="10676">
                  <c:v>44167</c:v>
                </c:pt>
                <c:pt idx="10677">
                  <c:v>44168</c:v>
                </c:pt>
                <c:pt idx="10678">
                  <c:v>44169</c:v>
                </c:pt>
                <c:pt idx="10679">
                  <c:v>44172</c:v>
                </c:pt>
                <c:pt idx="10680">
                  <c:v>44173</c:v>
                </c:pt>
                <c:pt idx="10681">
                  <c:v>44174</c:v>
                </c:pt>
                <c:pt idx="10682">
                  <c:v>44175</c:v>
                </c:pt>
                <c:pt idx="10683">
                  <c:v>44176</c:v>
                </c:pt>
                <c:pt idx="10684">
                  <c:v>44179</c:v>
                </c:pt>
                <c:pt idx="10685">
                  <c:v>44180</c:v>
                </c:pt>
                <c:pt idx="10686">
                  <c:v>44181</c:v>
                </c:pt>
                <c:pt idx="10687">
                  <c:v>44182</c:v>
                </c:pt>
                <c:pt idx="10688">
                  <c:v>44183</c:v>
                </c:pt>
                <c:pt idx="10689">
                  <c:v>44186</c:v>
                </c:pt>
                <c:pt idx="10690">
                  <c:v>44187</c:v>
                </c:pt>
                <c:pt idx="10691">
                  <c:v>44188</c:v>
                </c:pt>
                <c:pt idx="10692">
                  <c:v>44189</c:v>
                </c:pt>
                <c:pt idx="10693">
                  <c:v>44190</c:v>
                </c:pt>
                <c:pt idx="10694">
                  <c:v>44193</c:v>
                </c:pt>
                <c:pt idx="10695">
                  <c:v>44194</c:v>
                </c:pt>
                <c:pt idx="10696">
                  <c:v>44195</c:v>
                </c:pt>
                <c:pt idx="10697">
                  <c:v>44196</c:v>
                </c:pt>
                <c:pt idx="10698">
                  <c:v>44197</c:v>
                </c:pt>
                <c:pt idx="10699">
                  <c:v>44200</c:v>
                </c:pt>
                <c:pt idx="10700">
                  <c:v>44201</c:v>
                </c:pt>
                <c:pt idx="10701">
                  <c:v>44202</c:v>
                </c:pt>
                <c:pt idx="10702">
                  <c:v>44203</c:v>
                </c:pt>
                <c:pt idx="10703">
                  <c:v>44204</c:v>
                </c:pt>
                <c:pt idx="10704">
                  <c:v>44207</c:v>
                </c:pt>
                <c:pt idx="10705">
                  <c:v>44208</c:v>
                </c:pt>
                <c:pt idx="10706">
                  <c:v>44209</c:v>
                </c:pt>
                <c:pt idx="10707">
                  <c:v>44210</c:v>
                </c:pt>
                <c:pt idx="10708">
                  <c:v>44211</c:v>
                </c:pt>
                <c:pt idx="10709">
                  <c:v>44214</c:v>
                </c:pt>
                <c:pt idx="10710">
                  <c:v>44215</c:v>
                </c:pt>
                <c:pt idx="10711">
                  <c:v>44216</c:v>
                </c:pt>
                <c:pt idx="10712">
                  <c:v>44217</c:v>
                </c:pt>
                <c:pt idx="10713">
                  <c:v>44218</c:v>
                </c:pt>
                <c:pt idx="10714">
                  <c:v>44221</c:v>
                </c:pt>
                <c:pt idx="10715">
                  <c:v>44222</c:v>
                </c:pt>
                <c:pt idx="10716">
                  <c:v>44223</c:v>
                </c:pt>
                <c:pt idx="10717">
                  <c:v>44224</c:v>
                </c:pt>
                <c:pt idx="10718">
                  <c:v>44225</c:v>
                </c:pt>
                <c:pt idx="10719">
                  <c:v>44228</c:v>
                </c:pt>
                <c:pt idx="10720">
                  <c:v>44229</c:v>
                </c:pt>
                <c:pt idx="10721">
                  <c:v>44230</c:v>
                </c:pt>
                <c:pt idx="10722">
                  <c:v>44231</c:v>
                </c:pt>
                <c:pt idx="10723">
                  <c:v>44232</c:v>
                </c:pt>
                <c:pt idx="10724">
                  <c:v>44235</c:v>
                </c:pt>
                <c:pt idx="10725">
                  <c:v>44236</c:v>
                </c:pt>
                <c:pt idx="10726">
                  <c:v>44237</c:v>
                </c:pt>
                <c:pt idx="10727">
                  <c:v>44238</c:v>
                </c:pt>
                <c:pt idx="10728">
                  <c:v>44239</c:v>
                </c:pt>
                <c:pt idx="10729">
                  <c:v>44242</c:v>
                </c:pt>
                <c:pt idx="10730">
                  <c:v>44243</c:v>
                </c:pt>
                <c:pt idx="10731">
                  <c:v>44244</c:v>
                </c:pt>
                <c:pt idx="10732">
                  <c:v>44245</c:v>
                </c:pt>
                <c:pt idx="10733">
                  <c:v>44246</c:v>
                </c:pt>
                <c:pt idx="10734">
                  <c:v>44248</c:v>
                </c:pt>
                <c:pt idx="10735">
                  <c:v>44249</c:v>
                </c:pt>
                <c:pt idx="10736">
                  <c:v>44250</c:v>
                </c:pt>
                <c:pt idx="10737">
                  <c:v>44251</c:v>
                </c:pt>
                <c:pt idx="10738">
                  <c:v>44252</c:v>
                </c:pt>
                <c:pt idx="10739">
                  <c:v>44253</c:v>
                </c:pt>
                <c:pt idx="10740">
                  <c:v>44256</c:v>
                </c:pt>
                <c:pt idx="10741">
                  <c:v>44257</c:v>
                </c:pt>
                <c:pt idx="10742">
                  <c:v>44258</c:v>
                </c:pt>
                <c:pt idx="10743">
                  <c:v>44259</c:v>
                </c:pt>
                <c:pt idx="10744">
                  <c:v>44260</c:v>
                </c:pt>
                <c:pt idx="10745">
                  <c:v>44263</c:v>
                </c:pt>
                <c:pt idx="10746">
                  <c:v>44264</c:v>
                </c:pt>
                <c:pt idx="10747">
                  <c:v>44265</c:v>
                </c:pt>
                <c:pt idx="10748">
                  <c:v>44266</c:v>
                </c:pt>
                <c:pt idx="10749">
                  <c:v>44267</c:v>
                </c:pt>
                <c:pt idx="10750">
                  <c:v>44268</c:v>
                </c:pt>
                <c:pt idx="10751">
                  <c:v>44270</c:v>
                </c:pt>
                <c:pt idx="10752">
                  <c:v>44271</c:v>
                </c:pt>
                <c:pt idx="10753">
                  <c:v>44272</c:v>
                </c:pt>
                <c:pt idx="10754">
                  <c:v>44273</c:v>
                </c:pt>
                <c:pt idx="10755">
                  <c:v>44274</c:v>
                </c:pt>
                <c:pt idx="10756">
                  <c:v>44277</c:v>
                </c:pt>
                <c:pt idx="10757">
                  <c:v>44278</c:v>
                </c:pt>
                <c:pt idx="10758">
                  <c:v>44279</c:v>
                </c:pt>
                <c:pt idx="10759">
                  <c:v>44280</c:v>
                </c:pt>
                <c:pt idx="10760">
                  <c:v>44281</c:v>
                </c:pt>
                <c:pt idx="10761">
                  <c:v>44284</c:v>
                </c:pt>
                <c:pt idx="10762">
                  <c:v>44285</c:v>
                </c:pt>
                <c:pt idx="10763">
                  <c:v>44286</c:v>
                </c:pt>
                <c:pt idx="10764">
                  <c:v>44287</c:v>
                </c:pt>
                <c:pt idx="10765">
                  <c:v>44288</c:v>
                </c:pt>
                <c:pt idx="10766">
                  <c:v>44291</c:v>
                </c:pt>
                <c:pt idx="10767">
                  <c:v>44292</c:v>
                </c:pt>
                <c:pt idx="10768">
                  <c:v>44293</c:v>
                </c:pt>
                <c:pt idx="10769">
                  <c:v>44294</c:v>
                </c:pt>
                <c:pt idx="10770">
                  <c:v>44295</c:v>
                </c:pt>
                <c:pt idx="10771">
                  <c:v>44298</c:v>
                </c:pt>
                <c:pt idx="10772">
                  <c:v>44299</c:v>
                </c:pt>
                <c:pt idx="10773">
                  <c:v>44300</c:v>
                </c:pt>
                <c:pt idx="10774">
                  <c:v>44301</c:v>
                </c:pt>
                <c:pt idx="10775">
                  <c:v>44302</c:v>
                </c:pt>
                <c:pt idx="10776">
                  <c:v>44305</c:v>
                </c:pt>
                <c:pt idx="10777">
                  <c:v>44306</c:v>
                </c:pt>
                <c:pt idx="10778">
                  <c:v>44307</c:v>
                </c:pt>
                <c:pt idx="10779">
                  <c:v>44308</c:v>
                </c:pt>
                <c:pt idx="10780">
                  <c:v>44309</c:v>
                </c:pt>
                <c:pt idx="10781">
                  <c:v>44312</c:v>
                </c:pt>
                <c:pt idx="10782">
                  <c:v>44313</c:v>
                </c:pt>
                <c:pt idx="10783">
                  <c:v>44314</c:v>
                </c:pt>
                <c:pt idx="10784">
                  <c:v>44315</c:v>
                </c:pt>
                <c:pt idx="10785">
                  <c:v>44316</c:v>
                </c:pt>
                <c:pt idx="10786">
                  <c:v>44319</c:v>
                </c:pt>
                <c:pt idx="10787">
                  <c:v>44320</c:v>
                </c:pt>
                <c:pt idx="10788">
                  <c:v>44321</c:v>
                </c:pt>
                <c:pt idx="10789">
                  <c:v>44322</c:v>
                </c:pt>
                <c:pt idx="10790">
                  <c:v>44323</c:v>
                </c:pt>
                <c:pt idx="10791">
                  <c:v>44326</c:v>
                </c:pt>
                <c:pt idx="10792">
                  <c:v>44327</c:v>
                </c:pt>
                <c:pt idx="10793">
                  <c:v>44328</c:v>
                </c:pt>
                <c:pt idx="10794">
                  <c:v>44329</c:v>
                </c:pt>
                <c:pt idx="10795">
                  <c:v>44330</c:v>
                </c:pt>
                <c:pt idx="10796">
                  <c:v>44333</c:v>
                </c:pt>
                <c:pt idx="10797">
                  <c:v>44334</c:v>
                </c:pt>
                <c:pt idx="10798">
                  <c:v>44335</c:v>
                </c:pt>
                <c:pt idx="10799">
                  <c:v>44336</c:v>
                </c:pt>
                <c:pt idx="10800">
                  <c:v>44337</c:v>
                </c:pt>
                <c:pt idx="10801">
                  <c:v>44340</c:v>
                </c:pt>
                <c:pt idx="10802">
                  <c:v>44341</c:v>
                </c:pt>
                <c:pt idx="10803">
                  <c:v>44342</c:v>
                </c:pt>
                <c:pt idx="10804">
                  <c:v>44343</c:v>
                </c:pt>
                <c:pt idx="10805">
                  <c:v>44344</c:v>
                </c:pt>
                <c:pt idx="10806">
                  <c:v>44347</c:v>
                </c:pt>
                <c:pt idx="10807">
                  <c:v>44348</c:v>
                </c:pt>
                <c:pt idx="10808">
                  <c:v>44349</c:v>
                </c:pt>
                <c:pt idx="10809">
                  <c:v>44350</c:v>
                </c:pt>
                <c:pt idx="10810">
                  <c:v>44351</c:v>
                </c:pt>
                <c:pt idx="10811">
                  <c:v>44352</c:v>
                </c:pt>
                <c:pt idx="10812">
                  <c:v>44354</c:v>
                </c:pt>
                <c:pt idx="10813">
                  <c:v>44355</c:v>
                </c:pt>
                <c:pt idx="10814">
                  <c:v>44356</c:v>
                </c:pt>
                <c:pt idx="10815">
                  <c:v>44357</c:v>
                </c:pt>
                <c:pt idx="10816">
                  <c:v>44358</c:v>
                </c:pt>
                <c:pt idx="10817">
                  <c:v>44361</c:v>
                </c:pt>
                <c:pt idx="10818">
                  <c:v>44362</c:v>
                </c:pt>
                <c:pt idx="10819">
                  <c:v>44363</c:v>
                </c:pt>
                <c:pt idx="10820">
                  <c:v>44364</c:v>
                </c:pt>
                <c:pt idx="10821">
                  <c:v>44365</c:v>
                </c:pt>
                <c:pt idx="10822">
                  <c:v>44368</c:v>
                </c:pt>
                <c:pt idx="10823">
                  <c:v>44369</c:v>
                </c:pt>
                <c:pt idx="10824">
                  <c:v>44370</c:v>
                </c:pt>
                <c:pt idx="10825">
                  <c:v>44371</c:v>
                </c:pt>
                <c:pt idx="10826">
                  <c:v>44372</c:v>
                </c:pt>
                <c:pt idx="10827">
                  <c:v>44375</c:v>
                </c:pt>
                <c:pt idx="10828">
                  <c:v>44376</c:v>
                </c:pt>
                <c:pt idx="10829">
                  <c:v>44377</c:v>
                </c:pt>
                <c:pt idx="10830">
                  <c:v>44378</c:v>
                </c:pt>
                <c:pt idx="10831">
                  <c:v>44379</c:v>
                </c:pt>
                <c:pt idx="10832">
                  <c:v>44382</c:v>
                </c:pt>
                <c:pt idx="10833">
                  <c:v>44383</c:v>
                </c:pt>
                <c:pt idx="10834">
                  <c:v>44384</c:v>
                </c:pt>
                <c:pt idx="10835">
                  <c:v>44385</c:v>
                </c:pt>
                <c:pt idx="10836">
                  <c:v>44386</c:v>
                </c:pt>
                <c:pt idx="10837">
                  <c:v>44389</c:v>
                </c:pt>
                <c:pt idx="10838">
                  <c:v>44390</c:v>
                </c:pt>
                <c:pt idx="10839">
                  <c:v>44391</c:v>
                </c:pt>
                <c:pt idx="10840">
                  <c:v>44392</c:v>
                </c:pt>
                <c:pt idx="10841">
                  <c:v>44393</c:v>
                </c:pt>
                <c:pt idx="10842">
                  <c:v>44396</c:v>
                </c:pt>
                <c:pt idx="10843">
                  <c:v>44397</c:v>
                </c:pt>
                <c:pt idx="10844">
                  <c:v>44398</c:v>
                </c:pt>
                <c:pt idx="10845">
                  <c:v>44399</c:v>
                </c:pt>
                <c:pt idx="10846">
                  <c:v>44400</c:v>
                </c:pt>
                <c:pt idx="10847">
                  <c:v>44403</c:v>
                </c:pt>
                <c:pt idx="10848">
                  <c:v>44404</c:v>
                </c:pt>
                <c:pt idx="10849">
                  <c:v>44405</c:v>
                </c:pt>
                <c:pt idx="10850">
                  <c:v>44406</c:v>
                </c:pt>
                <c:pt idx="10851">
                  <c:v>44407</c:v>
                </c:pt>
                <c:pt idx="10852">
                  <c:v>44410</c:v>
                </c:pt>
                <c:pt idx="10853">
                  <c:v>44411</c:v>
                </c:pt>
                <c:pt idx="10854">
                  <c:v>44412</c:v>
                </c:pt>
                <c:pt idx="10855">
                  <c:v>44413</c:v>
                </c:pt>
                <c:pt idx="10856">
                  <c:v>44414</c:v>
                </c:pt>
                <c:pt idx="10857">
                  <c:v>44417</c:v>
                </c:pt>
                <c:pt idx="10858">
                  <c:v>44418</c:v>
                </c:pt>
                <c:pt idx="10859">
                  <c:v>44419</c:v>
                </c:pt>
                <c:pt idx="10860">
                  <c:v>44420</c:v>
                </c:pt>
                <c:pt idx="10861">
                  <c:v>44421</c:v>
                </c:pt>
                <c:pt idx="10862">
                  <c:v>44424</c:v>
                </c:pt>
                <c:pt idx="10863">
                  <c:v>44425</c:v>
                </c:pt>
                <c:pt idx="10864">
                  <c:v>44426</c:v>
                </c:pt>
                <c:pt idx="10865">
                  <c:v>44427</c:v>
                </c:pt>
                <c:pt idx="10866">
                  <c:v>44428</c:v>
                </c:pt>
                <c:pt idx="10867">
                  <c:v>44431</c:v>
                </c:pt>
                <c:pt idx="10868">
                  <c:v>44432</c:v>
                </c:pt>
                <c:pt idx="10869">
                  <c:v>44433</c:v>
                </c:pt>
                <c:pt idx="10870">
                  <c:v>44434</c:v>
                </c:pt>
                <c:pt idx="10871">
                  <c:v>44435</c:v>
                </c:pt>
                <c:pt idx="10872">
                  <c:v>44438</c:v>
                </c:pt>
                <c:pt idx="10873">
                  <c:v>44439</c:v>
                </c:pt>
                <c:pt idx="10874">
                  <c:v>44440</c:v>
                </c:pt>
                <c:pt idx="10875">
                  <c:v>44441</c:v>
                </c:pt>
                <c:pt idx="10876">
                  <c:v>44442</c:v>
                </c:pt>
                <c:pt idx="10877">
                  <c:v>44445</c:v>
                </c:pt>
                <c:pt idx="10878">
                  <c:v>44446</c:v>
                </c:pt>
                <c:pt idx="10879">
                  <c:v>44447</c:v>
                </c:pt>
                <c:pt idx="10880">
                  <c:v>44448</c:v>
                </c:pt>
                <c:pt idx="10881">
                  <c:v>44449</c:v>
                </c:pt>
                <c:pt idx="10882">
                  <c:v>44452</c:v>
                </c:pt>
                <c:pt idx="10883">
                  <c:v>44453</c:v>
                </c:pt>
                <c:pt idx="10884">
                  <c:v>44454</c:v>
                </c:pt>
                <c:pt idx="10885">
                  <c:v>44455</c:v>
                </c:pt>
                <c:pt idx="10886">
                  <c:v>44456</c:v>
                </c:pt>
                <c:pt idx="10887">
                  <c:v>44459</c:v>
                </c:pt>
                <c:pt idx="10888">
                  <c:v>44460</c:v>
                </c:pt>
                <c:pt idx="10889">
                  <c:v>44461</c:v>
                </c:pt>
                <c:pt idx="10890">
                  <c:v>44462</c:v>
                </c:pt>
                <c:pt idx="10891">
                  <c:v>44463</c:v>
                </c:pt>
                <c:pt idx="10892">
                  <c:v>44466</c:v>
                </c:pt>
                <c:pt idx="10893">
                  <c:v>44467</c:v>
                </c:pt>
                <c:pt idx="10894">
                  <c:v>44468</c:v>
                </c:pt>
                <c:pt idx="10895">
                  <c:v>44469</c:v>
                </c:pt>
                <c:pt idx="10896">
                  <c:v>44470</c:v>
                </c:pt>
                <c:pt idx="10897">
                  <c:v>44473</c:v>
                </c:pt>
                <c:pt idx="10898">
                  <c:v>44474</c:v>
                </c:pt>
                <c:pt idx="10899">
                  <c:v>44475</c:v>
                </c:pt>
                <c:pt idx="10900">
                  <c:v>44476</c:v>
                </c:pt>
                <c:pt idx="10901">
                  <c:v>44477</c:v>
                </c:pt>
                <c:pt idx="10902">
                  <c:v>44480</c:v>
                </c:pt>
                <c:pt idx="10903">
                  <c:v>44481</c:v>
                </c:pt>
                <c:pt idx="10904">
                  <c:v>44482</c:v>
                </c:pt>
                <c:pt idx="10905">
                  <c:v>44483</c:v>
                </c:pt>
                <c:pt idx="10906">
                  <c:v>44484</c:v>
                </c:pt>
                <c:pt idx="10907">
                  <c:v>44487</c:v>
                </c:pt>
                <c:pt idx="10908">
                  <c:v>44488</c:v>
                </c:pt>
                <c:pt idx="10909">
                  <c:v>44489</c:v>
                </c:pt>
                <c:pt idx="10910">
                  <c:v>44490</c:v>
                </c:pt>
                <c:pt idx="10911">
                  <c:v>44491</c:v>
                </c:pt>
                <c:pt idx="10912">
                  <c:v>44494</c:v>
                </c:pt>
                <c:pt idx="10913">
                  <c:v>44495</c:v>
                </c:pt>
                <c:pt idx="10914">
                  <c:v>44496</c:v>
                </c:pt>
                <c:pt idx="10915">
                  <c:v>44497</c:v>
                </c:pt>
                <c:pt idx="10916">
                  <c:v>44498</c:v>
                </c:pt>
                <c:pt idx="10917">
                  <c:v>44501</c:v>
                </c:pt>
                <c:pt idx="10918">
                  <c:v>44502</c:v>
                </c:pt>
                <c:pt idx="10919">
                  <c:v>44503</c:v>
                </c:pt>
                <c:pt idx="10920">
                  <c:v>44504</c:v>
                </c:pt>
                <c:pt idx="10921">
                  <c:v>44505</c:v>
                </c:pt>
                <c:pt idx="10922">
                  <c:v>44508</c:v>
                </c:pt>
                <c:pt idx="10923">
                  <c:v>44509</c:v>
                </c:pt>
                <c:pt idx="10924">
                  <c:v>44510</c:v>
                </c:pt>
                <c:pt idx="10925">
                  <c:v>44511</c:v>
                </c:pt>
                <c:pt idx="10926">
                  <c:v>44512</c:v>
                </c:pt>
                <c:pt idx="10927">
                  <c:v>44515</c:v>
                </c:pt>
                <c:pt idx="10928">
                  <c:v>44516</c:v>
                </c:pt>
                <c:pt idx="10929">
                  <c:v>44517</c:v>
                </c:pt>
                <c:pt idx="10930">
                  <c:v>44518</c:v>
                </c:pt>
                <c:pt idx="10931">
                  <c:v>44519</c:v>
                </c:pt>
                <c:pt idx="10932">
                  <c:v>44522</c:v>
                </c:pt>
                <c:pt idx="10933">
                  <c:v>44523</c:v>
                </c:pt>
                <c:pt idx="10934">
                  <c:v>44524</c:v>
                </c:pt>
                <c:pt idx="10935">
                  <c:v>44525</c:v>
                </c:pt>
                <c:pt idx="10936">
                  <c:v>44526</c:v>
                </c:pt>
                <c:pt idx="10937">
                  <c:v>44529</c:v>
                </c:pt>
                <c:pt idx="10938">
                  <c:v>44530</c:v>
                </c:pt>
                <c:pt idx="10939">
                  <c:v>44531</c:v>
                </c:pt>
                <c:pt idx="10940">
                  <c:v>44532</c:v>
                </c:pt>
                <c:pt idx="10941">
                  <c:v>44533</c:v>
                </c:pt>
                <c:pt idx="10942">
                  <c:v>44536</c:v>
                </c:pt>
                <c:pt idx="10943">
                  <c:v>44537</c:v>
                </c:pt>
                <c:pt idx="10944">
                  <c:v>44538</c:v>
                </c:pt>
                <c:pt idx="10945">
                  <c:v>44539</c:v>
                </c:pt>
                <c:pt idx="10946">
                  <c:v>44540</c:v>
                </c:pt>
                <c:pt idx="10947">
                  <c:v>44543</c:v>
                </c:pt>
                <c:pt idx="10948">
                  <c:v>44544</c:v>
                </c:pt>
                <c:pt idx="10949">
                  <c:v>44545</c:v>
                </c:pt>
                <c:pt idx="10950">
                  <c:v>44546</c:v>
                </c:pt>
                <c:pt idx="10951">
                  <c:v>44547</c:v>
                </c:pt>
                <c:pt idx="10952">
                  <c:v>44550</c:v>
                </c:pt>
                <c:pt idx="10953">
                  <c:v>44551</c:v>
                </c:pt>
                <c:pt idx="10954">
                  <c:v>44552</c:v>
                </c:pt>
                <c:pt idx="10955">
                  <c:v>44553</c:v>
                </c:pt>
                <c:pt idx="10956">
                  <c:v>44554</c:v>
                </c:pt>
                <c:pt idx="10957">
                  <c:v>44557</c:v>
                </c:pt>
                <c:pt idx="10958">
                  <c:v>44558</c:v>
                </c:pt>
                <c:pt idx="10959">
                  <c:v>44559</c:v>
                </c:pt>
                <c:pt idx="10960">
                  <c:v>44560</c:v>
                </c:pt>
                <c:pt idx="10961">
                  <c:v>44561</c:v>
                </c:pt>
                <c:pt idx="10962">
                  <c:v>44564</c:v>
                </c:pt>
                <c:pt idx="10963">
                  <c:v>44565</c:v>
                </c:pt>
                <c:pt idx="10964">
                  <c:v>44566</c:v>
                </c:pt>
                <c:pt idx="10965">
                  <c:v>44567</c:v>
                </c:pt>
                <c:pt idx="10966">
                  <c:v>44568</c:v>
                </c:pt>
                <c:pt idx="10967">
                  <c:v>44571</c:v>
                </c:pt>
                <c:pt idx="10968">
                  <c:v>44572</c:v>
                </c:pt>
                <c:pt idx="10969">
                  <c:v>44573</c:v>
                </c:pt>
                <c:pt idx="10970">
                  <c:v>44574</c:v>
                </c:pt>
                <c:pt idx="10971">
                  <c:v>44575</c:v>
                </c:pt>
                <c:pt idx="10972">
                  <c:v>44578</c:v>
                </c:pt>
                <c:pt idx="10973">
                  <c:v>44579</c:v>
                </c:pt>
                <c:pt idx="10974">
                  <c:v>44580</c:v>
                </c:pt>
                <c:pt idx="10975">
                  <c:v>44581</c:v>
                </c:pt>
                <c:pt idx="10976">
                  <c:v>44582</c:v>
                </c:pt>
                <c:pt idx="10977">
                  <c:v>44585</c:v>
                </c:pt>
                <c:pt idx="10978">
                  <c:v>44586</c:v>
                </c:pt>
                <c:pt idx="10979">
                  <c:v>44587</c:v>
                </c:pt>
                <c:pt idx="10980">
                  <c:v>44588</c:v>
                </c:pt>
                <c:pt idx="10981">
                  <c:v>44589</c:v>
                </c:pt>
                <c:pt idx="10982">
                  <c:v>44592</c:v>
                </c:pt>
                <c:pt idx="10983">
                  <c:v>44593</c:v>
                </c:pt>
                <c:pt idx="10984">
                  <c:v>44594</c:v>
                </c:pt>
                <c:pt idx="10985">
                  <c:v>44595</c:v>
                </c:pt>
                <c:pt idx="10986">
                  <c:v>44596</c:v>
                </c:pt>
                <c:pt idx="10987">
                  <c:v>44599</c:v>
                </c:pt>
                <c:pt idx="10988">
                  <c:v>44600</c:v>
                </c:pt>
                <c:pt idx="10989">
                  <c:v>44601</c:v>
                </c:pt>
                <c:pt idx="10990">
                  <c:v>44602</c:v>
                </c:pt>
                <c:pt idx="10991">
                  <c:v>44603</c:v>
                </c:pt>
                <c:pt idx="10992">
                  <c:v>44606</c:v>
                </c:pt>
                <c:pt idx="10993">
                  <c:v>44607</c:v>
                </c:pt>
                <c:pt idx="10994">
                  <c:v>44608</c:v>
                </c:pt>
                <c:pt idx="10995">
                  <c:v>44609</c:v>
                </c:pt>
                <c:pt idx="10996">
                  <c:v>44610</c:v>
                </c:pt>
                <c:pt idx="10997">
                  <c:v>44613</c:v>
                </c:pt>
                <c:pt idx="10998">
                  <c:v>44614</c:v>
                </c:pt>
                <c:pt idx="10999">
                  <c:v>44615</c:v>
                </c:pt>
                <c:pt idx="11000">
                  <c:v>44616</c:v>
                </c:pt>
                <c:pt idx="11001">
                  <c:v>44617</c:v>
                </c:pt>
                <c:pt idx="11002">
                  <c:v>44620</c:v>
                </c:pt>
                <c:pt idx="11003">
                  <c:v>44621</c:v>
                </c:pt>
                <c:pt idx="11004">
                  <c:v>44622</c:v>
                </c:pt>
                <c:pt idx="11005">
                  <c:v>44623</c:v>
                </c:pt>
                <c:pt idx="11006">
                  <c:v>44624</c:v>
                </c:pt>
                <c:pt idx="11007">
                  <c:v>44627</c:v>
                </c:pt>
                <c:pt idx="11008">
                  <c:v>44628</c:v>
                </c:pt>
                <c:pt idx="11009">
                  <c:v>44629</c:v>
                </c:pt>
                <c:pt idx="11010">
                  <c:v>44630</c:v>
                </c:pt>
                <c:pt idx="11011">
                  <c:v>44631</c:v>
                </c:pt>
                <c:pt idx="11012">
                  <c:v>44634</c:v>
                </c:pt>
                <c:pt idx="11013">
                  <c:v>44635</c:v>
                </c:pt>
                <c:pt idx="11014">
                  <c:v>44636</c:v>
                </c:pt>
                <c:pt idx="11015">
                  <c:v>44637</c:v>
                </c:pt>
                <c:pt idx="11016">
                  <c:v>44638</c:v>
                </c:pt>
                <c:pt idx="11017">
                  <c:v>44641</c:v>
                </c:pt>
                <c:pt idx="11018">
                  <c:v>44642</c:v>
                </c:pt>
                <c:pt idx="11019">
                  <c:v>44643</c:v>
                </c:pt>
                <c:pt idx="11020">
                  <c:v>44644</c:v>
                </c:pt>
                <c:pt idx="11021">
                  <c:v>44645</c:v>
                </c:pt>
                <c:pt idx="11022">
                  <c:v>44648</c:v>
                </c:pt>
                <c:pt idx="11023">
                  <c:v>44649</c:v>
                </c:pt>
                <c:pt idx="11024">
                  <c:v>44650</c:v>
                </c:pt>
                <c:pt idx="11025">
                  <c:v>44651</c:v>
                </c:pt>
                <c:pt idx="11026">
                  <c:v>44652</c:v>
                </c:pt>
                <c:pt idx="11027">
                  <c:v>44655</c:v>
                </c:pt>
                <c:pt idx="11028">
                  <c:v>44656</c:v>
                </c:pt>
                <c:pt idx="11029">
                  <c:v>44657</c:v>
                </c:pt>
                <c:pt idx="11030">
                  <c:v>44658</c:v>
                </c:pt>
                <c:pt idx="11031">
                  <c:v>44659</c:v>
                </c:pt>
                <c:pt idx="11032">
                  <c:v>44662</c:v>
                </c:pt>
                <c:pt idx="11033">
                  <c:v>44663</c:v>
                </c:pt>
                <c:pt idx="11034">
                  <c:v>44664</c:v>
                </c:pt>
                <c:pt idx="11035">
                  <c:v>44665</c:v>
                </c:pt>
                <c:pt idx="11036">
                  <c:v>44666</c:v>
                </c:pt>
                <c:pt idx="11037">
                  <c:v>44669</c:v>
                </c:pt>
                <c:pt idx="11038">
                  <c:v>44670</c:v>
                </c:pt>
                <c:pt idx="11039">
                  <c:v>44671</c:v>
                </c:pt>
                <c:pt idx="11040">
                  <c:v>44672</c:v>
                </c:pt>
                <c:pt idx="11041">
                  <c:v>44673</c:v>
                </c:pt>
                <c:pt idx="11042">
                  <c:v>44676</c:v>
                </c:pt>
                <c:pt idx="11043">
                  <c:v>44677</c:v>
                </c:pt>
                <c:pt idx="11044">
                  <c:v>44678</c:v>
                </c:pt>
                <c:pt idx="11045">
                  <c:v>44679</c:v>
                </c:pt>
                <c:pt idx="11046">
                  <c:v>44680</c:v>
                </c:pt>
                <c:pt idx="11047">
                  <c:v>44683</c:v>
                </c:pt>
                <c:pt idx="11048">
                  <c:v>44684</c:v>
                </c:pt>
                <c:pt idx="11049">
                  <c:v>44685</c:v>
                </c:pt>
                <c:pt idx="11050">
                  <c:v>44686</c:v>
                </c:pt>
                <c:pt idx="11051">
                  <c:v>44687</c:v>
                </c:pt>
                <c:pt idx="11052">
                  <c:v>44690</c:v>
                </c:pt>
                <c:pt idx="11053">
                  <c:v>44691</c:v>
                </c:pt>
                <c:pt idx="11054">
                  <c:v>44692</c:v>
                </c:pt>
                <c:pt idx="11055">
                  <c:v>44693</c:v>
                </c:pt>
                <c:pt idx="11056">
                  <c:v>44694</c:v>
                </c:pt>
                <c:pt idx="11057">
                  <c:v>44697</c:v>
                </c:pt>
                <c:pt idx="11058">
                  <c:v>44698</c:v>
                </c:pt>
                <c:pt idx="11059">
                  <c:v>44699</c:v>
                </c:pt>
                <c:pt idx="11060">
                  <c:v>44700</c:v>
                </c:pt>
                <c:pt idx="11061">
                  <c:v>44701</c:v>
                </c:pt>
                <c:pt idx="11062">
                  <c:v>44704</c:v>
                </c:pt>
                <c:pt idx="11063">
                  <c:v>44705</c:v>
                </c:pt>
                <c:pt idx="11064">
                  <c:v>44706</c:v>
                </c:pt>
                <c:pt idx="11065">
                  <c:v>44707</c:v>
                </c:pt>
                <c:pt idx="11066">
                  <c:v>44708</c:v>
                </c:pt>
                <c:pt idx="11067">
                  <c:v>44711</c:v>
                </c:pt>
                <c:pt idx="11068">
                  <c:v>44712</c:v>
                </c:pt>
                <c:pt idx="11069">
                  <c:v>44713</c:v>
                </c:pt>
                <c:pt idx="11070">
                  <c:v>44714</c:v>
                </c:pt>
                <c:pt idx="11071">
                  <c:v>44715</c:v>
                </c:pt>
                <c:pt idx="11072">
                  <c:v>44718</c:v>
                </c:pt>
                <c:pt idx="11073">
                  <c:v>44719</c:v>
                </c:pt>
                <c:pt idx="11074">
                  <c:v>44720</c:v>
                </c:pt>
                <c:pt idx="11075">
                  <c:v>44721</c:v>
                </c:pt>
                <c:pt idx="11076">
                  <c:v>44722</c:v>
                </c:pt>
                <c:pt idx="11077">
                  <c:v>44725</c:v>
                </c:pt>
                <c:pt idx="11078">
                  <c:v>44726</c:v>
                </c:pt>
                <c:pt idx="11079">
                  <c:v>44727</c:v>
                </c:pt>
                <c:pt idx="11080">
                  <c:v>44728</c:v>
                </c:pt>
                <c:pt idx="11081">
                  <c:v>44729</c:v>
                </c:pt>
                <c:pt idx="11082">
                  <c:v>44732</c:v>
                </c:pt>
                <c:pt idx="11083">
                  <c:v>44733</c:v>
                </c:pt>
                <c:pt idx="11084">
                  <c:v>44734</c:v>
                </c:pt>
                <c:pt idx="11085">
                  <c:v>44735</c:v>
                </c:pt>
                <c:pt idx="11086">
                  <c:v>44736</c:v>
                </c:pt>
                <c:pt idx="11087">
                  <c:v>44739</c:v>
                </c:pt>
                <c:pt idx="11088">
                  <c:v>44740</c:v>
                </c:pt>
                <c:pt idx="11089">
                  <c:v>44741</c:v>
                </c:pt>
                <c:pt idx="11090">
                  <c:v>44742</c:v>
                </c:pt>
                <c:pt idx="11091">
                  <c:v>44743</c:v>
                </c:pt>
                <c:pt idx="11092">
                  <c:v>44746</c:v>
                </c:pt>
                <c:pt idx="11093">
                  <c:v>44747</c:v>
                </c:pt>
                <c:pt idx="11094">
                  <c:v>44748</c:v>
                </c:pt>
                <c:pt idx="11095">
                  <c:v>44749</c:v>
                </c:pt>
                <c:pt idx="11096">
                  <c:v>44750</c:v>
                </c:pt>
                <c:pt idx="11097">
                  <c:v>44753</c:v>
                </c:pt>
                <c:pt idx="11098">
                  <c:v>44754</c:v>
                </c:pt>
                <c:pt idx="11099">
                  <c:v>44755</c:v>
                </c:pt>
                <c:pt idx="11100">
                  <c:v>44756</c:v>
                </c:pt>
                <c:pt idx="11101">
                  <c:v>44757</c:v>
                </c:pt>
                <c:pt idx="11102">
                  <c:v>44760</c:v>
                </c:pt>
                <c:pt idx="11103">
                  <c:v>44761</c:v>
                </c:pt>
                <c:pt idx="11104">
                  <c:v>44762</c:v>
                </c:pt>
                <c:pt idx="11105">
                  <c:v>44763</c:v>
                </c:pt>
                <c:pt idx="11106">
                  <c:v>44764</c:v>
                </c:pt>
                <c:pt idx="11107">
                  <c:v>44767</c:v>
                </c:pt>
                <c:pt idx="11108">
                  <c:v>44768</c:v>
                </c:pt>
                <c:pt idx="11109">
                  <c:v>44769</c:v>
                </c:pt>
                <c:pt idx="11110">
                  <c:v>44770</c:v>
                </c:pt>
                <c:pt idx="11111">
                  <c:v>44771</c:v>
                </c:pt>
                <c:pt idx="11112">
                  <c:v>44774</c:v>
                </c:pt>
                <c:pt idx="11113">
                  <c:v>44775</c:v>
                </c:pt>
                <c:pt idx="11114">
                  <c:v>44776</c:v>
                </c:pt>
                <c:pt idx="11115">
                  <c:v>44777</c:v>
                </c:pt>
                <c:pt idx="11116">
                  <c:v>44778</c:v>
                </c:pt>
                <c:pt idx="11117">
                  <c:v>44781</c:v>
                </c:pt>
                <c:pt idx="11118">
                  <c:v>44782</c:v>
                </c:pt>
                <c:pt idx="11119">
                  <c:v>44783</c:v>
                </c:pt>
                <c:pt idx="11120">
                  <c:v>44784</c:v>
                </c:pt>
                <c:pt idx="11121">
                  <c:v>44785</c:v>
                </c:pt>
                <c:pt idx="11122">
                  <c:v>44788</c:v>
                </c:pt>
                <c:pt idx="11123">
                  <c:v>44789</c:v>
                </c:pt>
                <c:pt idx="11124">
                  <c:v>44790</c:v>
                </c:pt>
                <c:pt idx="11125">
                  <c:v>44791</c:v>
                </c:pt>
                <c:pt idx="11126">
                  <c:v>44792</c:v>
                </c:pt>
                <c:pt idx="11127">
                  <c:v>44795</c:v>
                </c:pt>
                <c:pt idx="11128">
                  <c:v>44796</c:v>
                </c:pt>
                <c:pt idx="11129">
                  <c:v>44797</c:v>
                </c:pt>
                <c:pt idx="11130">
                  <c:v>44798</c:v>
                </c:pt>
                <c:pt idx="11131">
                  <c:v>44799</c:v>
                </c:pt>
                <c:pt idx="11132">
                  <c:v>44802</c:v>
                </c:pt>
                <c:pt idx="11133">
                  <c:v>44803</c:v>
                </c:pt>
                <c:pt idx="11134">
                  <c:v>44804</c:v>
                </c:pt>
                <c:pt idx="11135">
                  <c:v>44805</c:v>
                </c:pt>
                <c:pt idx="11136">
                  <c:v>44806</c:v>
                </c:pt>
                <c:pt idx="11137">
                  <c:v>44809</c:v>
                </c:pt>
                <c:pt idx="11138">
                  <c:v>44810</c:v>
                </c:pt>
                <c:pt idx="11139">
                  <c:v>44811</c:v>
                </c:pt>
                <c:pt idx="11140">
                  <c:v>44812</c:v>
                </c:pt>
                <c:pt idx="11141">
                  <c:v>44813</c:v>
                </c:pt>
                <c:pt idx="11142">
                  <c:v>44816</c:v>
                </c:pt>
                <c:pt idx="11143">
                  <c:v>44817</c:v>
                </c:pt>
                <c:pt idx="11144">
                  <c:v>44818</c:v>
                </c:pt>
                <c:pt idx="11145">
                  <c:v>44819</c:v>
                </c:pt>
                <c:pt idx="11146">
                  <c:v>44820</c:v>
                </c:pt>
                <c:pt idx="11147">
                  <c:v>44823</c:v>
                </c:pt>
                <c:pt idx="11148">
                  <c:v>44824</c:v>
                </c:pt>
                <c:pt idx="11149">
                  <c:v>44825</c:v>
                </c:pt>
                <c:pt idx="11150">
                  <c:v>44826</c:v>
                </c:pt>
                <c:pt idx="11151">
                  <c:v>44827</c:v>
                </c:pt>
                <c:pt idx="11152">
                  <c:v>44830</c:v>
                </c:pt>
                <c:pt idx="11153">
                  <c:v>44831</c:v>
                </c:pt>
                <c:pt idx="11154">
                  <c:v>44832</c:v>
                </c:pt>
                <c:pt idx="11155">
                  <c:v>44833</c:v>
                </c:pt>
                <c:pt idx="11156">
                  <c:v>44834</c:v>
                </c:pt>
                <c:pt idx="11157">
                  <c:v>44837</c:v>
                </c:pt>
                <c:pt idx="11158">
                  <c:v>44838</c:v>
                </c:pt>
                <c:pt idx="11159">
                  <c:v>44839</c:v>
                </c:pt>
                <c:pt idx="11160">
                  <c:v>44840</c:v>
                </c:pt>
                <c:pt idx="11161">
                  <c:v>44841</c:v>
                </c:pt>
                <c:pt idx="11162">
                  <c:v>44844</c:v>
                </c:pt>
                <c:pt idx="11163">
                  <c:v>44845</c:v>
                </c:pt>
                <c:pt idx="11164">
                  <c:v>44846</c:v>
                </c:pt>
                <c:pt idx="11165">
                  <c:v>44847</c:v>
                </c:pt>
                <c:pt idx="11166">
                  <c:v>44848</c:v>
                </c:pt>
                <c:pt idx="11167">
                  <c:v>44851</c:v>
                </c:pt>
                <c:pt idx="11168">
                  <c:v>44852</c:v>
                </c:pt>
                <c:pt idx="11169">
                  <c:v>44853</c:v>
                </c:pt>
                <c:pt idx="11170">
                  <c:v>44854</c:v>
                </c:pt>
                <c:pt idx="11171">
                  <c:v>44855</c:v>
                </c:pt>
                <c:pt idx="11172">
                  <c:v>44858</c:v>
                </c:pt>
                <c:pt idx="11173">
                  <c:v>44859</c:v>
                </c:pt>
                <c:pt idx="11174">
                  <c:v>44860</c:v>
                </c:pt>
                <c:pt idx="11175">
                  <c:v>44861</c:v>
                </c:pt>
                <c:pt idx="11176">
                  <c:v>44862</c:v>
                </c:pt>
                <c:pt idx="11177">
                  <c:v>44863</c:v>
                </c:pt>
                <c:pt idx="11178">
                  <c:v>44866</c:v>
                </c:pt>
                <c:pt idx="11179">
                  <c:v>44867</c:v>
                </c:pt>
                <c:pt idx="11180">
                  <c:v>44868</c:v>
                </c:pt>
                <c:pt idx="11181">
                  <c:v>44869</c:v>
                </c:pt>
                <c:pt idx="11182">
                  <c:v>44872</c:v>
                </c:pt>
                <c:pt idx="11183">
                  <c:v>44873</c:v>
                </c:pt>
                <c:pt idx="11184">
                  <c:v>44874</c:v>
                </c:pt>
                <c:pt idx="11185">
                  <c:v>44875</c:v>
                </c:pt>
                <c:pt idx="11186">
                  <c:v>44876</c:v>
                </c:pt>
                <c:pt idx="11187">
                  <c:v>44879</c:v>
                </c:pt>
                <c:pt idx="11188">
                  <c:v>44880</c:v>
                </c:pt>
                <c:pt idx="11189">
                  <c:v>44881</c:v>
                </c:pt>
                <c:pt idx="11190">
                  <c:v>44882</c:v>
                </c:pt>
                <c:pt idx="11191">
                  <c:v>44883</c:v>
                </c:pt>
                <c:pt idx="11192">
                  <c:v>44886</c:v>
                </c:pt>
                <c:pt idx="11193">
                  <c:v>44887</c:v>
                </c:pt>
                <c:pt idx="11194">
                  <c:v>44888</c:v>
                </c:pt>
                <c:pt idx="11195">
                  <c:v>44889</c:v>
                </c:pt>
                <c:pt idx="11196">
                  <c:v>44890</c:v>
                </c:pt>
                <c:pt idx="11197">
                  <c:v>44891</c:v>
                </c:pt>
                <c:pt idx="11198">
                  <c:v>44893</c:v>
                </c:pt>
                <c:pt idx="11199">
                  <c:v>44894</c:v>
                </c:pt>
                <c:pt idx="11200">
                  <c:v>44895</c:v>
                </c:pt>
                <c:pt idx="11201">
                  <c:v>44896</c:v>
                </c:pt>
                <c:pt idx="11202">
                  <c:v>44897</c:v>
                </c:pt>
                <c:pt idx="11203">
                  <c:v>44900</c:v>
                </c:pt>
                <c:pt idx="11204">
                  <c:v>44901</c:v>
                </c:pt>
                <c:pt idx="11205">
                  <c:v>44902</c:v>
                </c:pt>
                <c:pt idx="11206">
                  <c:v>44903</c:v>
                </c:pt>
                <c:pt idx="11207">
                  <c:v>44904</c:v>
                </c:pt>
                <c:pt idx="11208">
                  <c:v>44907</c:v>
                </c:pt>
                <c:pt idx="11209">
                  <c:v>44908</c:v>
                </c:pt>
                <c:pt idx="11210">
                  <c:v>44909</c:v>
                </c:pt>
                <c:pt idx="11211">
                  <c:v>44910</c:v>
                </c:pt>
                <c:pt idx="11212">
                  <c:v>44911</c:v>
                </c:pt>
                <c:pt idx="11213">
                  <c:v>44914</c:v>
                </c:pt>
                <c:pt idx="11214">
                  <c:v>44915</c:v>
                </c:pt>
                <c:pt idx="11215">
                  <c:v>44916</c:v>
                </c:pt>
                <c:pt idx="11216">
                  <c:v>44917</c:v>
                </c:pt>
                <c:pt idx="11217">
                  <c:v>44918</c:v>
                </c:pt>
                <c:pt idx="11218">
                  <c:v>44921</c:v>
                </c:pt>
                <c:pt idx="11219">
                  <c:v>44922</c:v>
                </c:pt>
                <c:pt idx="11220">
                  <c:v>44923</c:v>
                </c:pt>
                <c:pt idx="11221">
                  <c:v>44924</c:v>
                </c:pt>
                <c:pt idx="11222">
                  <c:v>44925</c:v>
                </c:pt>
                <c:pt idx="11223">
                  <c:v>44928</c:v>
                </c:pt>
                <c:pt idx="11224">
                  <c:v>44929</c:v>
                </c:pt>
                <c:pt idx="11225">
                  <c:v>44930</c:v>
                </c:pt>
                <c:pt idx="11226">
                  <c:v>44931</c:v>
                </c:pt>
                <c:pt idx="11227">
                  <c:v>44932</c:v>
                </c:pt>
                <c:pt idx="11228">
                  <c:v>44935</c:v>
                </c:pt>
                <c:pt idx="11229">
                  <c:v>44936</c:v>
                </c:pt>
                <c:pt idx="11230">
                  <c:v>44937</c:v>
                </c:pt>
                <c:pt idx="11231">
                  <c:v>44938</c:v>
                </c:pt>
                <c:pt idx="11232">
                  <c:v>44939</c:v>
                </c:pt>
                <c:pt idx="11233">
                  <c:v>44942</c:v>
                </c:pt>
                <c:pt idx="11234">
                  <c:v>44943</c:v>
                </c:pt>
                <c:pt idx="11235">
                  <c:v>44944</c:v>
                </c:pt>
                <c:pt idx="11236">
                  <c:v>44945</c:v>
                </c:pt>
                <c:pt idx="11237">
                  <c:v>44946</c:v>
                </c:pt>
                <c:pt idx="11238">
                  <c:v>44949</c:v>
                </c:pt>
                <c:pt idx="11239">
                  <c:v>44950</c:v>
                </c:pt>
                <c:pt idx="11240">
                  <c:v>44951</c:v>
                </c:pt>
                <c:pt idx="11241">
                  <c:v>44952</c:v>
                </c:pt>
                <c:pt idx="11242">
                  <c:v>44953</c:v>
                </c:pt>
                <c:pt idx="11243">
                  <c:v>44956</c:v>
                </c:pt>
                <c:pt idx="11244">
                  <c:v>44957</c:v>
                </c:pt>
                <c:pt idx="11245">
                  <c:v>44958</c:v>
                </c:pt>
                <c:pt idx="11246">
                  <c:v>44959</c:v>
                </c:pt>
                <c:pt idx="11247">
                  <c:v>44960</c:v>
                </c:pt>
                <c:pt idx="11248">
                  <c:v>44963</c:v>
                </c:pt>
                <c:pt idx="11249">
                  <c:v>44964</c:v>
                </c:pt>
                <c:pt idx="11250">
                  <c:v>44965</c:v>
                </c:pt>
                <c:pt idx="11251">
                  <c:v>44966</c:v>
                </c:pt>
                <c:pt idx="11252">
                  <c:v>44967</c:v>
                </c:pt>
                <c:pt idx="11253">
                  <c:v>44970</c:v>
                </c:pt>
                <c:pt idx="11254">
                  <c:v>44971</c:v>
                </c:pt>
                <c:pt idx="11255">
                  <c:v>44972</c:v>
                </c:pt>
                <c:pt idx="11256">
                  <c:v>44973</c:v>
                </c:pt>
                <c:pt idx="11257">
                  <c:v>44974</c:v>
                </c:pt>
                <c:pt idx="11258">
                  <c:v>44977</c:v>
                </c:pt>
                <c:pt idx="11259">
                  <c:v>44978</c:v>
                </c:pt>
                <c:pt idx="11260">
                  <c:v>44979</c:v>
                </c:pt>
                <c:pt idx="11261">
                  <c:v>44980</c:v>
                </c:pt>
                <c:pt idx="11262">
                  <c:v>44981</c:v>
                </c:pt>
                <c:pt idx="11263">
                  <c:v>44984</c:v>
                </c:pt>
                <c:pt idx="11264">
                  <c:v>44985</c:v>
                </c:pt>
                <c:pt idx="11265">
                  <c:v>44986</c:v>
                </c:pt>
                <c:pt idx="11266">
                  <c:v>44987</c:v>
                </c:pt>
                <c:pt idx="11267">
                  <c:v>44988</c:v>
                </c:pt>
                <c:pt idx="11268">
                  <c:v>44991</c:v>
                </c:pt>
                <c:pt idx="11269">
                  <c:v>44992</c:v>
                </c:pt>
                <c:pt idx="11270">
                  <c:v>44993</c:v>
                </c:pt>
                <c:pt idx="11271">
                  <c:v>44994</c:v>
                </c:pt>
                <c:pt idx="11272">
                  <c:v>44995</c:v>
                </c:pt>
                <c:pt idx="11273">
                  <c:v>44998</c:v>
                </c:pt>
                <c:pt idx="11274">
                  <c:v>44999</c:v>
                </c:pt>
                <c:pt idx="11275">
                  <c:v>45000</c:v>
                </c:pt>
                <c:pt idx="11276">
                  <c:v>45001</c:v>
                </c:pt>
                <c:pt idx="11277">
                  <c:v>45002</c:v>
                </c:pt>
                <c:pt idx="11278">
                  <c:v>45005</c:v>
                </c:pt>
                <c:pt idx="11279">
                  <c:v>45006</c:v>
                </c:pt>
                <c:pt idx="11280">
                  <c:v>45007</c:v>
                </c:pt>
                <c:pt idx="11281">
                  <c:v>45008</c:v>
                </c:pt>
                <c:pt idx="11282">
                  <c:v>45009</c:v>
                </c:pt>
                <c:pt idx="11283">
                  <c:v>45012</c:v>
                </c:pt>
                <c:pt idx="11284">
                  <c:v>45013</c:v>
                </c:pt>
                <c:pt idx="11285">
                  <c:v>45014</c:v>
                </c:pt>
                <c:pt idx="11286">
                  <c:v>45015</c:v>
                </c:pt>
                <c:pt idx="11287">
                  <c:v>45016</c:v>
                </c:pt>
                <c:pt idx="11288">
                  <c:v>45019</c:v>
                </c:pt>
                <c:pt idx="11289">
                  <c:v>45020</c:v>
                </c:pt>
                <c:pt idx="11290">
                  <c:v>45021</c:v>
                </c:pt>
                <c:pt idx="11291">
                  <c:v>45022</c:v>
                </c:pt>
                <c:pt idx="11292">
                  <c:v>45023</c:v>
                </c:pt>
                <c:pt idx="11293">
                  <c:v>45026</c:v>
                </c:pt>
                <c:pt idx="11294">
                  <c:v>45027</c:v>
                </c:pt>
                <c:pt idx="11295">
                  <c:v>45028</c:v>
                </c:pt>
                <c:pt idx="11296">
                  <c:v>45029</c:v>
                </c:pt>
                <c:pt idx="11297">
                  <c:v>45030</c:v>
                </c:pt>
                <c:pt idx="11298">
                  <c:v>45033</c:v>
                </c:pt>
                <c:pt idx="11299">
                  <c:v>45034</c:v>
                </c:pt>
                <c:pt idx="11300">
                  <c:v>45035</c:v>
                </c:pt>
                <c:pt idx="11301">
                  <c:v>45036</c:v>
                </c:pt>
                <c:pt idx="11302">
                  <c:v>45037</c:v>
                </c:pt>
                <c:pt idx="11303">
                  <c:v>45040</c:v>
                </c:pt>
                <c:pt idx="11304">
                  <c:v>45041</c:v>
                </c:pt>
                <c:pt idx="11305">
                  <c:v>45042</c:v>
                </c:pt>
                <c:pt idx="11306">
                  <c:v>45043</c:v>
                </c:pt>
                <c:pt idx="11307">
                  <c:v>45044</c:v>
                </c:pt>
                <c:pt idx="11308">
                  <c:v>45047</c:v>
                </c:pt>
                <c:pt idx="11309">
                  <c:v>45048</c:v>
                </c:pt>
                <c:pt idx="11310">
                  <c:v>45049</c:v>
                </c:pt>
                <c:pt idx="11311">
                  <c:v>45050</c:v>
                </c:pt>
                <c:pt idx="11312">
                  <c:v>45051</c:v>
                </c:pt>
                <c:pt idx="11313">
                  <c:v>45054</c:v>
                </c:pt>
                <c:pt idx="11314">
                  <c:v>45055</c:v>
                </c:pt>
                <c:pt idx="11315">
                  <c:v>45056</c:v>
                </c:pt>
                <c:pt idx="11316">
                  <c:v>45057</c:v>
                </c:pt>
                <c:pt idx="11317">
                  <c:v>45058</c:v>
                </c:pt>
                <c:pt idx="11318">
                  <c:v>45061</c:v>
                </c:pt>
                <c:pt idx="11319">
                  <c:v>45062</c:v>
                </c:pt>
                <c:pt idx="11320">
                  <c:v>45063</c:v>
                </c:pt>
                <c:pt idx="11321">
                  <c:v>45064</c:v>
                </c:pt>
                <c:pt idx="11322">
                  <c:v>45065</c:v>
                </c:pt>
                <c:pt idx="11323">
                  <c:v>45068</c:v>
                </c:pt>
                <c:pt idx="11324">
                  <c:v>45069</c:v>
                </c:pt>
                <c:pt idx="11325">
                  <c:v>45070</c:v>
                </c:pt>
              </c:numCache>
            </c:numRef>
          </c:cat>
          <c:val>
            <c:numRef>
              <c:f>Sheet1!$C$2:$C$11327</c:f>
              <c:numCache>
                <c:formatCode>General</c:formatCode>
                <c:ptCount val="11326"/>
                <c:pt idx="0">
                  <c:v>0.219221</c:v>
                </c:pt>
                <c:pt idx="1">
                  <c:v>0.22015899999999999</c:v>
                </c:pt>
                <c:pt idx="2">
                  <c:v>0.234543</c:v>
                </c:pt>
                <c:pt idx="3">
                  <c:v>0.237818</c:v>
                </c:pt>
                <c:pt idx="4">
                  <c:v>0.237231</c:v>
                </c:pt>
                <c:pt idx="5">
                  <c:v>0.22738499999999998</c:v>
                </c:pt>
                <c:pt idx="6">
                  <c:v>0.22423199999999999</c:v>
                </c:pt>
                <c:pt idx="7">
                  <c:v>0.208562</c:v>
                </c:pt>
                <c:pt idx="8">
                  <c:v>0.192638</c:v>
                </c:pt>
                <c:pt idx="9">
                  <c:v>0.18927000000000002</c:v>
                </c:pt>
                <c:pt idx="10">
                  <c:v>0.176007</c:v>
                </c:pt>
                <c:pt idx="11">
                  <c:v>0.157055</c:v>
                </c:pt>
                <c:pt idx="12">
                  <c:v>0.14948500000000001</c:v>
                </c:pt>
                <c:pt idx="13">
                  <c:v>0.15398299999999998</c:v>
                </c:pt>
                <c:pt idx="14">
                  <c:v>0.144569</c:v>
                </c:pt>
                <c:pt idx="15">
                  <c:v>0.15228700000000001</c:v>
                </c:pt>
                <c:pt idx="16">
                  <c:v>0.15273599999999998</c:v>
                </c:pt>
                <c:pt idx="17">
                  <c:v>0.13892199999999999</c:v>
                </c:pt>
                <c:pt idx="18">
                  <c:v>0.14262900000000001</c:v>
                </c:pt>
                <c:pt idx="19">
                  <c:v>0.129942</c:v>
                </c:pt>
                <c:pt idx="20">
                  <c:v>0.13073599999999999</c:v>
                </c:pt>
                <c:pt idx="21">
                  <c:v>0.113163</c:v>
                </c:pt>
                <c:pt idx="22">
                  <c:v>0.11440099999999999</c:v>
                </c:pt>
                <c:pt idx="23">
                  <c:v>0.11026000000000001</c:v>
                </c:pt>
                <c:pt idx="24">
                  <c:v>0.10736599999999999</c:v>
                </c:pt>
                <c:pt idx="25">
                  <c:v>0.109542</c:v>
                </c:pt>
                <c:pt idx="26">
                  <c:v>0.10067699999999999</c:v>
                </c:pt>
                <c:pt idx="27">
                  <c:v>9.6694000000000002E-2</c:v>
                </c:pt>
                <c:pt idx="28">
                  <c:v>8.8635999999999993E-2</c:v>
                </c:pt>
                <c:pt idx="29">
                  <c:v>9.5520999999999995E-2</c:v>
                </c:pt>
                <c:pt idx="30">
                  <c:v>8.6627999999999997E-2</c:v>
                </c:pt>
                <c:pt idx="31">
                  <c:v>8.1859000000000001E-2</c:v>
                </c:pt>
                <c:pt idx="32">
                  <c:v>8.4387999999999991E-2</c:v>
                </c:pt>
                <c:pt idx="33">
                  <c:v>9.6708000000000002E-2</c:v>
                </c:pt>
                <c:pt idx="34">
                  <c:v>9.4421999999999992E-2</c:v>
                </c:pt>
                <c:pt idx="35">
                  <c:v>0.12342499999999999</c:v>
                </c:pt>
                <c:pt idx="36">
                  <c:v>0.129717</c:v>
                </c:pt>
                <c:pt idx="37">
                  <c:v>0.14216299999999998</c:v>
                </c:pt>
                <c:pt idx="38">
                  <c:v>0.15944899999999998</c:v>
                </c:pt>
                <c:pt idx="39">
                  <c:v>0.172178</c:v>
                </c:pt>
                <c:pt idx="40">
                  <c:v>0.19329399999999999</c:v>
                </c:pt>
                <c:pt idx="41">
                  <c:v>0.20785599999999999</c:v>
                </c:pt>
                <c:pt idx="42">
                  <c:v>0.18177199999999999</c:v>
                </c:pt>
                <c:pt idx="43">
                  <c:v>0.15609699999999999</c:v>
                </c:pt>
                <c:pt idx="44">
                  <c:v>0.21526399999999998</c:v>
                </c:pt>
                <c:pt idx="45">
                  <c:v>0.274781</c:v>
                </c:pt>
                <c:pt idx="46">
                  <c:v>0.34616799999999998</c:v>
                </c:pt>
                <c:pt idx="47">
                  <c:v>0.38924799999999998</c:v>
                </c:pt>
                <c:pt idx="48">
                  <c:v>0.39421099999999998</c:v>
                </c:pt>
                <c:pt idx="49">
                  <c:v>0.39308599999999999</c:v>
                </c:pt>
                <c:pt idx="50">
                  <c:v>0.39560200000000001</c:v>
                </c:pt>
                <c:pt idx="51">
                  <c:v>0.39556399999999997</c:v>
                </c:pt>
                <c:pt idx="52">
                  <c:v>0.39226099999999997</c:v>
                </c:pt>
                <c:pt idx="53">
                  <c:v>0.43122699999999997</c:v>
                </c:pt>
                <c:pt idx="54">
                  <c:v>0.45353099999999996</c:v>
                </c:pt>
                <c:pt idx="55">
                  <c:v>0.46973899999999996</c:v>
                </c:pt>
                <c:pt idx="56">
                  <c:v>0.48183499999999996</c:v>
                </c:pt>
                <c:pt idx="57">
                  <c:v>0.50844599999999995</c:v>
                </c:pt>
                <c:pt idx="58">
                  <c:v>0.51913299999999996</c:v>
                </c:pt>
                <c:pt idx="59">
                  <c:v>0.52925699999999998</c:v>
                </c:pt>
                <c:pt idx="60">
                  <c:v>0.52176100000000003</c:v>
                </c:pt>
                <c:pt idx="61">
                  <c:v>0.552925</c:v>
                </c:pt>
                <c:pt idx="62">
                  <c:v>0.542547</c:v>
                </c:pt>
                <c:pt idx="63">
                  <c:v>0.55443799999999999</c:v>
                </c:pt>
                <c:pt idx="64">
                  <c:v>0.52734099999999995</c:v>
                </c:pt>
                <c:pt idx="65">
                  <c:v>0.55235400000000001</c:v>
                </c:pt>
                <c:pt idx="66">
                  <c:v>0.56840499999999994</c:v>
                </c:pt>
                <c:pt idx="67">
                  <c:v>0.57636000000000009</c:v>
                </c:pt>
                <c:pt idx="68">
                  <c:v>0.607904</c:v>
                </c:pt>
                <c:pt idx="69">
                  <c:v>0.63905000000000001</c:v>
                </c:pt>
                <c:pt idx="70">
                  <c:v>0.70052599999999998</c:v>
                </c:pt>
                <c:pt idx="71">
                  <c:v>0.70665699999999998</c:v>
                </c:pt>
                <c:pt idx="72">
                  <c:v>0.70700099999999999</c:v>
                </c:pt>
                <c:pt idx="73">
                  <c:v>0.73477700000000001</c:v>
                </c:pt>
                <c:pt idx="74">
                  <c:v>0.74786699999999995</c:v>
                </c:pt>
                <c:pt idx="75">
                  <c:v>0.76141700000000001</c:v>
                </c:pt>
                <c:pt idx="76">
                  <c:v>0.75006099999999998</c:v>
                </c:pt>
                <c:pt idx="77">
                  <c:v>0.72858699999999998</c:v>
                </c:pt>
                <c:pt idx="78">
                  <c:v>0.724943</c:v>
                </c:pt>
                <c:pt idx="79">
                  <c:v>0.75145200000000001</c:v>
                </c:pt>
                <c:pt idx="80">
                  <c:v>0.77942099999999992</c:v>
                </c:pt>
                <c:pt idx="81">
                  <c:v>0.75379699999999994</c:v>
                </c:pt>
                <c:pt idx="82">
                  <c:v>0.74635099999999999</c:v>
                </c:pt>
                <c:pt idx="83">
                  <c:v>0.74234099999999992</c:v>
                </c:pt>
                <c:pt idx="84">
                  <c:v>0.71693799999999996</c:v>
                </c:pt>
                <c:pt idx="85">
                  <c:v>0.68301899999999993</c:v>
                </c:pt>
                <c:pt idx="86">
                  <c:v>0.656219</c:v>
                </c:pt>
                <c:pt idx="87">
                  <c:v>0.64972200000000002</c:v>
                </c:pt>
                <c:pt idx="88">
                  <c:v>0.63969299999999996</c:v>
                </c:pt>
                <c:pt idx="89">
                  <c:v>0.66305499999999995</c:v>
                </c:pt>
                <c:pt idx="90">
                  <c:v>0.62830599999999992</c:v>
                </c:pt>
                <c:pt idx="91">
                  <c:v>0.61315199999999992</c:v>
                </c:pt>
                <c:pt idx="92">
                  <c:v>0.64632099999999992</c:v>
                </c:pt>
                <c:pt idx="93">
                  <c:v>0.65045000000000008</c:v>
                </c:pt>
                <c:pt idx="94">
                  <c:v>0.66147699999999998</c:v>
                </c:pt>
                <c:pt idx="95">
                  <c:v>0.64158099999999996</c:v>
                </c:pt>
                <c:pt idx="96">
                  <c:v>0.56616</c:v>
                </c:pt>
                <c:pt idx="97">
                  <c:v>0.52415199999999995</c:v>
                </c:pt>
                <c:pt idx="98">
                  <c:v>0.52300499999999994</c:v>
                </c:pt>
                <c:pt idx="99">
                  <c:v>0.510432</c:v>
                </c:pt>
                <c:pt idx="100">
                  <c:v>0.51859299999999997</c:v>
                </c:pt>
                <c:pt idx="101">
                  <c:v>0.49054000000000003</c:v>
                </c:pt>
                <c:pt idx="102">
                  <c:v>0.49340399999999995</c:v>
                </c:pt>
                <c:pt idx="103">
                  <c:v>0.473327</c:v>
                </c:pt>
                <c:pt idx="104">
                  <c:v>0.427041</c:v>
                </c:pt>
                <c:pt idx="105">
                  <c:v>0.41059699999999999</c:v>
                </c:pt>
                <c:pt idx="106">
                  <c:v>0.41896800000000001</c:v>
                </c:pt>
                <c:pt idx="107">
                  <c:v>0.42657499999999998</c:v>
                </c:pt>
                <c:pt idx="108">
                  <c:v>0.43513599999999997</c:v>
                </c:pt>
                <c:pt idx="109">
                  <c:v>0.44183899999999998</c:v>
                </c:pt>
                <c:pt idx="110">
                  <c:v>0.42132799999999998</c:v>
                </c:pt>
                <c:pt idx="111">
                  <c:v>0.40106799999999998</c:v>
                </c:pt>
                <c:pt idx="112">
                  <c:v>0.394071</c:v>
                </c:pt>
                <c:pt idx="113">
                  <c:v>0.39518399999999998</c:v>
                </c:pt>
                <c:pt idx="114">
                  <c:v>0.35433199999999998</c:v>
                </c:pt>
                <c:pt idx="115">
                  <c:v>0.352771</c:v>
                </c:pt>
                <c:pt idx="116">
                  <c:v>0.33415899999999998</c:v>
                </c:pt>
                <c:pt idx="117">
                  <c:v>0.30665000000000003</c:v>
                </c:pt>
                <c:pt idx="118">
                  <c:v>0.28556199999999998</c:v>
                </c:pt>
                <c:pt idx="119">
                  <c:v>0.26744699999999999</c:v>
                </c:pt>
                <c:pt idx="120">
                  <c:v>0.24429000000000001</c:v>
                </c:pt>
                <c:pt idx="121">
                  <c:v>0.23351799999999998</c:v>
                </c:pt>
                <c:pt idx="122">
                  <c:v>0.22586299999999998</c:v>
                </c:pt>
                <c:pt idx="123">
                  <c:v>0.20289299999999999</c:v>
                </c:pt>
                <c:pt idx="124">
                  <c:v>0.18290599999999999</c:v>
                </c:pt>
                <c:pt idx="125">
                  <c:v>0.19641599999999998</c:v>
                </c:pt>
                <c:pt idx="126">
                  <c:v>0.176955</c:v>
                </c:pt>
                <c:pt idx="127">
                  <c:v>0.16144699999999998</c:v>
                </c:pt>
                <c:pt idx="128">
                  <c:v>0.17368899999999998</c:v>
                </c:pt>
                <c:pt idx="129">
                  <c:v>0.166764</c:v>
                </c:pt>
                <c:pt idx="130">
                  <c:v>0.16634399999999999</c:v>
                </c:pt>
                <c:pt idx="131">
                  <c:v>0.17169199999999998</c:v>
                </c:pt>
                <c:pt idx="132">
                  <c:v>0.16572299999999998</c:v>
                </c:pt>
                <c:pt idx="133">
                  <c:v>0.13870099999999999</c:v>
                </c:pt>
                <c:pt idx="134">
                  <c:v>0.137017</c:v>
                </c:pt>
                <c:pt idx="135">
                  <c:v>0.125752</c:v>
                </c:pt>
                <c:pt idx="136">
                  <c:v>0.119404</c:v>
                </c:pt>
                <c:pt idx="137">
                  <c:v>0.116893</c:v>
                </c:pt>
                <c:pt idx="138">
                  <c:v>0.120029</c:v>
                </c:pt>
                <c:pt idx="139">
                  <c:v>0.115698</c:v>
                </c:pt>
                <c:pt idx="140">
                  <c:v>0.114744</c:v>
                </c:pt>
                <c:pt idx="141">
                  <c:v>0.12731100000000001</c:v>
                </c:pt>
                <c:pt idx="142">
                  <c:v>0.118461</c:v>
                </c:pt>
                <c:pt idx="143">
                  <c:v>0.118225</c:v>
                </c:pt>
                <c:pt idx="144">
                  <c:v>0.11577599999999999</c:v>
                </c:pt>
                <c:pt idx="145">
                  <c:v>9.6840000000000009E-2</c:v>
                </c:pt>
                <c:pt idx="146">
                  <c:v>9.8553999999999989E-2</c:v>
                </c:pt>
                <c:pt idx="147">
                  <c:v>8.6060000000000011E-2</c:v>
                </c:pt>
                <c:pt idx="148">
                  <c:v>9.1640000000000013E-2</c:v>
                </c:pt>
                <c:pt idx="149">
                  <c:v>0.10474599999999999</c:v>
                </c:pt>
                <c:pt idx="150">
                  <c:v>9.3360000000000012E-2</c:v>
                </c:pt>
                <c:pt idx="151">
                  <c:v>0.11069599999999999</c:v>
                </c:pt>
                <c:pt idx="152">
                  <c:v>0.106889</c:v>
                </c:pt>
                <c:pt idx="153">
                  <c:v>0.119284</c:v>
                </c:pt>
                <c:pt idx="154">
                  <c:v>0.12629899999999999</c:v>
                </c:pt>
                <c:pt idx="155">
                  <c:v>0.12072799999999999</c:v>
                </c:pt>
                <c:pt idx="156">
                  <c:v>0.110064</c:v>
                </c:pt>
                <c:pt idx="157">
                  <c:v>0.12213599999999999</c:v>
                </c:pt>
                <c:pt idx="158">
                  <c:v>0.12157599999999999</c:v>
                </c:pt>
                <c:pt idx="159">
                  <c:v>9.8218E-2</c:v>
                </c:pt>
                <c:pt idx="160">
                  <c:v>0.10001299999999999</c:v>
                </c:pt>
                <c:pt idx="161">
                  <c:v>0.10438699999999999</c:v>
                </c:pt>
                <c:pt idx="162">
                  <c:v>0.11606799999999999</c:v>
                </c:pt>
                <c:pt idx="163">
                  <c:v>9.5185999999999993E-2</c:v>
                </c:pt>
                <c:pt idx="164">
                  <c:v>9.9030000000000007E-2</c:v>
                </c:pt>
                <c:pt idx="165">
                  <c:v>0.10548099999999999</c:v>
                </c:pt>
                <c:pt idx="166">
                  <c:v>0.110539</c:v>
                </c:pt>
                <c:pt idx="167">
                  <c:v>0.12382499999999999</c:v>
                </c:pt>
                <c:pt idx="168">
                  <c:v>0.124349</c:v>
                </c:pt>
                <c:pt idx="169">
                  <c:v>0.14010300000000001</c:v>
                </c:pt>
                <c:pt idx="170">
                  <c:v>0.14585000000000001</c:v>
                </c:pt>
                <c:pt idx="171">
                  <c:v>0.13276499999999999</c:v>
                </c:pt>
                <c:pt idx="172">
                  <c:v>0.136938</c:v>
                </c:pt>
                <c:pt idx="173">
                  <c:v>0.124127</c:v>
                </c:pt>
                <c:pt idx="174">
                  <c:v>0.146837</c:v>
                </c:pt>
                <c:pt idx="175">
                  <c:v>0.168688</c:v>
                </c:pt>
                <c:pt idx="176">
                  <c:v>0.15500899999999998</c:v>
                </c:pt>
                <c:pt idx="177">
                  <c:v>0.16283499999999998</c:v>
                </c:pt>
                <c:pt idx="178">
                  <c:v>0.16057000000000002</c:v>
                </c:pt>
                <c:pt idx="179">
                  <c:v>0.165857</c:v>
                </c:pt>
                <c:pt idx="180">
                  <c:v>0.16986000000000001</c:v>
                </c:pt>
                <c:pt idx="181">
                  <c:v>0.17586599999999999</c:v>
                </c:pt>
                <c:pt idx="182">
                  <c:v>0.17349099999999998</c:v>
                </c:pt>
                <c:pt idx="183">
                  <c:v>0.15762799999999999</c:v>
                </c:pt>
                <c:pt idx="184">
                  <c:v>0.17350599999999999</c:v>
                </c:pt>
                <c:pt idx="185">
                  <c:v>0.16120899999999999</c:v>
                </c:pt>
                <c:pt idx="186">
                  <c:v>0.161022</c:v>
                </c:pt>
                <c:pt idx="187">
                  <c:v>0.189827</c:v>
                </c:pt>
                <c:pt idx="188">
                  <c:v>0.181142</c:v>
                </c:pt>
                <c:pt idx="189">
                  <c:v>0.178532</c:v>
                </c:pt>
                <c:pt idx="190">
                  <c:v>0.18490199999999998</c:v>
                </c:pt>
                <c:pt idx="191">
                  <c:v>0.16861599999999999</c:v>
                </c:pt>
                <c:pt idx="192">
                  <c:v>0.18407399999999999</c:v>
                </c:pt>
                <c:pt idx="193">
                  <c:v>0.22170000000000001</c:v>
                </c:pt>
                <c:pt idx="194">
                  <c:v>0.25564399999999998</c:v>
                </c:pt>
                <c:pt idx="195">
                  <c:v>0.26348499999999997</c:v>
                </c:pt>
                <c:pt idx="196">
                  <c:v>0.26415</c:v>
                </c:pt>
                <c:pt idx="197">
                  <c:v>0.31897900000000001</c:v>
                </c:pt>
                <c:pt idx="198">
                  <c:v>0.31958300000000001</c:v>
                </c:pt>
                <c:pt idx="199">
                  <c:v>0.28983000000000003</c:v>
                </c:pt>
                <c:pt idx="200">
                  <c:v>0.26998899999999998</c:v>
                </c:pt>
                <c:pt idx="201">
                  <c:v>0.287134</c:v>
                </c:pt>
                <c:pt idx="202">
                  <c:v>0.27272799999999997</c:v>
                </c:pt>
                <c:pt idx="203">
                  <c:v>0.27960099999999999</c:v>
                </c:pt>
                <c:pt idx="204">
                  <c:v>0.281636</c:v>
                </c:pt>
                <c:pt idx="205">
                  <c:v>0.28379699999999997</c:v>
                </c:pt>
                <c:pt idx="206">
                  <c:v>0.263988</c:v>
                </c:pt>
                <c:pt idx="207">
                  <c:v>0.23804399999999998</c:v>
                </c:pt>
                <c:pt idx="208">
                  <c:v>0.224105</c:v>
                </c:pt>
                <c:pt idx="209">
                  <c:v>0.19427699999999998</c:v>
                </c:pt>
                <c:pt idx="210">
                  <c:v>0.18091599999999999</c:v>
                </c:pt>
                <c:pt idx="211">
                  <c:v>0.190578</c:v>
                </c:pt>
                <c:pt idx="212">
                  <c:v>0.20809799999999998</c:v>
                </c:pt>
                <c:pt idx="213">
                  <c:v>0.16503499999999999</c:v>
                </c:pt>
                <c:pt idx="214">
                  <c:v>0.16722000000000001</c:v>
                </c:pt>
                <c:pt idx="215">
                  <c:v>0.17598800000000001</c:v>
                </c:pt>
                <c:pt idx="216">
                  <c:v>0.17636599999999999</c:v>
                </c:pt>
                <c:pt idx="217">
                  <c:v>0.190215</c:v>
                </c:pt>
                <c:pt idx="218">
                  <c:v>0.18543000000000001</c:v>
                </c:pt>
                <c:pt idx="219">
                  <c:v>0.18961599999999998</c:v>
                </c:pt>
                <c:pt idx="220">
                  <c:v>0.16498399999999999</c:v>
                </c:pt>
                <c:pt idx="221">
                  <c:v>0.18321399999999999</c:v>
                </c:pt>
                <c:pt idx="222">
                  <c:v>0.202209</c:v>
                </c:pt>
                <c:pt idx="223">
                  <c:v>0.249692</c:v>
                </c:pt>
                <c:pt idx="224">
                  <c:v>0.26790799999999998</c:v>
                </c:pt>
                <c:pt idx="225">
                  <c:v>0.328849</c:v>
                </c:pt>
                <c:pt idx="226">
                  <c:v>0.341839</c:v>
                </c:pt>
                <c:pt idx="227">
                  <c:v>0.33341699999999996</c:v>
                </c:pt>
                <c:pt idx="228">
                  <c:v>0.322629</c:v>
                </c:pt>
                <c:pt idx="229">
                  <c:v>0.352327</c:v>
                </c:pt>
                <c:pt idx="230">
                  <c:v>0.32635500000000001</c:v>
                </c:pt>
                <c:pt idx="231">
                  <c:v>0.311168</c:v>
                </c:pt>
                <c:pt idx="232">
                  <c:v>0.30616599999999999</c:v>
                </c:pt>
                <c:pt idx="233">
                  <c:v>0.291904</c:v>
                </c:pt>
                <c:pt idx="234">
                  <c:v>0.28579899999999997</c:v>
                </c:pt>
                <c:pt idx="235">
                  <c:v>0.29238599999999998</c:v>
                </c:pt>
                <c:pt idx="236">
                  <c:v>0.26914899999999997</c:v>
                </c:pt>
                <c:pt idx="237">
                  <c:v>0.24843099999999999</c:v>
                </c:pt>
                <c:pt idx="238">
                  <c:v>0.24190599999999998</c:v>
                </c:pt>
                <c:pt idx="239">
                  <c:v>0.23182599999999998</c:v>
                </c:pt>
                <c:pt idx="240">
                  <c:v>0.23072899999999999</c:v>
                </c:pt>
                <c:pt idx="241">
                  <c:v>0.21810599999999999</c:v>
                </c:pt>
                <c:pt idx="242">
                  <c:v>0.22527000000000003</c:v>
                </c:pt>
                <c:pt idx="243">
                  <c:v>0.26488400000000001</c:v>
                </c:pt>
                <c:pt idx="244">
                  <c:v>0.285547</c:v>
                </c:pt>
                <c:pt idx="245">
                  <c:v>0.31234200000000001</c:v>
                </c:pt>
                <c:pt idx="246">
                  <c:v>0.348416</c:v>
                </c:pt>
                <c:pt idx="247">
                  <c:v>0.35042699999999999</c:v>
                </c:pt>
                <c:pt idx="248">
                  <c:v>0.36680299999999999</c:v>
                </c:pt>
                <c:pt idx="249">
                  <c:v>0.38369399999999998</c:v>
                </c:pt>
                <c:pt idx="250">
                  <c:v>0.39665499999999998</c:v>
                </c:pt>
                <c:pt idx="251">
                  <c:v>0.40435299999999996</c:v>
                </c:pt>
                <c:pt idx="252">
                  <c:v>0.45040399999999997</c:v>
                </c:pt>
                <c:pt idx="253">
                  <c:v>0.46626099999999998</c:v>
                </c:pt>
                <c:pt idx="254">
                  <c:v>0.46018499999999996</c:v>
                </c:pt>
                <c:pt idx="255">
                  <c:v>0.44468599999999997</c:v>
                </c:pt>
                <c:pt idx="256">
                  <c:v>0.428568</c:v>
                </c:pt>
                <c:pt idx="257">
                  <c:v>0.41941699999999998</c:v>
                </c:pt>
                <c:pt idx="258">
                  <c:v>0.41380299999999998</c:v>
                </c:pt>
                <c:pt idx="259">
                  <c:v>0.400007</c:v>
                </c:pt>
                <c:pt idx="260">
                  <c:v>0.40399599999999997</c:v>
                </c:pt>
                <c:pt idx="261">
                  <c:v>0.39019100000000001</c:v>
                </c:pt>
                <c:pt idx="262">
                  <c:v>0.36671299999999996</c:v>
                </c:pt>
                <c:pt idx="263">
                  <c:v>0.45370199999999999</c:v>
                </c:pt>
                <c:pt idx="264">
                  <c:v>0.45521000000000006</c:v>
                </c:pt>
                <c:pt idx="265">
                  <c:v>0.426898</c:v>
                </c:pt>
                <c:pt idx="266">
                  <c:v>0.448459</c:v>
                </c:pt>
                <c:pt idx="267">
                  <c:v>0.43575799999999998</c:v>
                </c:pt>
                <c:pt idx="268">
                  <c:v>0.41607699999999997</c:v>
                </c:pt>
                <c:pt idx="269">
                  <c:v>0.40858899999999998</c:v>
                </c:pt>
                <c:pt idx="270">
                  <c:v>0.37889200000000001</c:v>
                </c:pt>
                <c:pt idx="271">
                  <c:v>0.349186</c:v>
                </c:pt>
                <c:pt idx="272">
                  <c:v>0.32683200000000001</c:v>
                </c:pt>
                <c:pt idx="273">
                  <c:v>0.28490699999999997</c:v>
                </c:pt>
                <c:pt idx="274">
                  <c:v>0.30780599999999997</c:v>
                </c:pt>
                <c:pt idx="275">
                  <c:v>0.28430899999999998</c:v>
                </c:pt>
                <c:pt idx="276">
                  <c:v>0.312641</c:v>
                </c:pt>
                <c:pt idx="277">
                  <c:v>0.32130199999999998</c:v>
                </c:pt>
                <c:pt idx="278">
                  <c:v>0.32836299999999996</c:v>
                </c:pt>
                <c:pt idx="279">
                  <c:v>0.32640000000000002</c:v>
                </c:pt>
                <c:pt idx="280">
                  <c:v>0.32824000000000003</c:v>
                </c:pt>
                <c:pt idx="281">
                  <c:v>0.30878099999999997</c:v>
                </c:pt>
                <c:pt idx="282">
                  <c:v>0.32646799999999998</c:v>
                </c:pt>
                <c:pt idx="283">
                  <c:v>0.33762199999999998</c:v>
                </c:pt>
                <c:pt idx="284">
                  <c:v>0.34918899999999997</c:v>
                </c:pt>
                <c:pt idx="285">
                  <c:v>0.35966499999999996</c:v>
                </c:pt>
                <c:pt idx="286">
                  <c:v>0.34797400000000001</c:v>
                </c:pt>
                <c:pt idx="287">
                  <c:v>0.316747</c:v>
                </c:pt>
                <c:pt idx="288">
                  <c:v>0.29259799999999997</c:v>
                </c:pt>
                <c:pt idx="289">
                  <c:v>0.28600500000000001</c:v>
                </c:pt>
                <c:pt idx="290">
                  <c:v>0.267148</c:v>
                </c:pt>
                <c:pt idx="291">
                  <c:v>0.270505</c:v>
                </c:pt>
                <c:pt idx="292">
                  <c:v>0.273511</c:v>
                </c:pt>
                <c:pt idx="293">
                  <c:v>0.26515099999999997</c:v>
                </c:pt>
                <c:pt idx="294">
                  <c:v>0.28895499999999996</c:v>
                </c:pt>
                <c:pt idx="295">
                  <c:v>0.27868100000000001</c:v>
                </c:pt>
                <c:pt idx="296">
                  <c:v>0.30413499999999999</c:v>
                </c:pt>
                <c:pt idx="297">
                  <c:v>0.29441099999999998</c:v>
                </c:pt>
                <c:pt idx="298">
                  <c:v>0.24728299999999998</c:v>
                </c:pt>
                <c:pt idx="299">
                  <c:v>0.25292500000000001</c:v>
                </c:pt>
                <c:pt idx="300">
                  <c:v>0.241504</c:v>
                </c:pt>
                <c:pt idx="301">
                  <c:v>0.22320799999999999</c:v>
                </c:pt>
                <c:pt idx="302">
                  <c:v>0.23038499999999998</c:v>
                </c:pt>
                <c:pt idx="303">
                  <c:v>0.220555</c:v>
                </c:pt>
                <c:pt idx="304">
                  <c:v>0.26309299999999997</c:v>
                </c:pt>
                <c:pt idx="305">
                  <c:v>0.25139800000000001</c:v>
                </c:pt>
                <c:pt idx="306">
                  <c:v>0.254353</c:v>
                </c:pt>
                <c:pt idx="307">
                  <c:v>0.26710499999999998</c:v>
                </c:pt>
                <c:pt idx="308">
                  <c:v>0.27756900000000001</c:v>
                </c:pt>
                <c:pt idx="309">
                  <c:v>0.28450599999999998</c:v>
                </c:pt>
                <c:pt idx="310">
                  <c:v>0.26264899999999997</c:v>
                </c:pt>
                <c:pt idx="311">
                  <c:v>0.24903199999999998</c:v>
                </c:pt>
                <c:pt idx="312">
                  <c:v>0.25387499999999996</c:v>
                </c:pt>
                <c:pt idx="313">
                  <c:v>0.25129000000000001</c:v>
                </c:pt>
                <c:pt idx="314">
                  <c:v>0.24953799999999998</c:v>
                </c:pt>
                <c:pt idx="315">
                  <c:v>0.2442</c:v>
                </c:pt>
                <c:pt idx="316">
                  <c:v>0.222023</c:v>
                </c:pt>
                <c:pt idx="317">
                  <c:v>0.22045799999999999</c:v>
                </c:pt>
                <c:pt idx="318">
                  <c:v>0.218665</c:v>
                </c:pt>
                <c:pt idx="319">
                  <c:v>0.20185599999999998</c:v>
                </c:pt>
                <c:pt idx="320">
                  <c:v>0.195163</c:v>
                </c:pt>
                <c:pt idx="321">
                  <c:v>0.17556000000000002</c:v>
                </c:pt>
                <c:pt idx="322">
                  <c:v>0.17258599999999999</c:v>
                </c:pt>
                <c:pt idx="323">
                  <c:v>0.178759</c:v>
                </c:pt>
                <c:pt idx="324">
                  <c:v>0.18995899999999999</c:v>
                </c:pt>
                <c:pt idx="325">
                  <c:v>0.17699399999999998</c:v>
                </c:pt>
                <c:pt idx="326">
                  <c:v>0.15826699999999999</c:v>
                </c:pt>
                <c:pt idx="327">
                  <c:v>0.14867000000000002</c:v>
                </c:pt>
                <c:pt idx="328">
                  <c:v>0.12415799999999999</c:v>
                </c:pt>
                <c:pt idx="329">
                  <c:v>0.147651</c:v>
                </c:pt>
                <c:pt idx="330">
                  <c:v>0.13192499999999999</c:v>
                </c:pt>
                <c:pt idx="331">
                  <c:v>0.139349</c:v>
                </c:pt>
                <c:pt idx="332">
                  <c:v>0.13360900000000001</c:v>
                </c:pt>
                <c:pt idx="333">
                  <c:v>0.139066</c:v>
                </c:pt>
                <c:pt idx="334">
                  <c:v>0.140817</c:v>
                </c:pt>
                <c:pt idx="335">
                  <c:v>0.13649500000000001</c:v>
                </c:pt>
                <c:pt idx="336">
                  <c:v>0.14726599999999998</c:v>
                </c:pt>
                <c:pt idx="337">
                  <c:v>0.14518</c:v>
                </c:pt>
                <c:pt idx="338">
                  <c:v>0.145206</c:v>
                </c:pt>
                <c:pt idx="339">
                  <c:v>0.12854199999999999</c:v>
                </c:pt>
                <c:pt idx="340">
                  <c:v>0.12782299999999999</c:v>
                </c:pt>
                <c:pt idx="341">
                  <c:v>0.11570599999999999</c:v>
                </c:pt>
                <c:pt idx="342">
                  <c:v>0.100912</c:v>
                </c:pt>
                <c:pt idx="343">
                  <c:v>8.6610000000000006E-2</c:v>
                </c:pt>
                <c:pt idx="344">
                  <c:v>8.4427000000000002E-2</c:v>
                </c:pt>
                <c:pt idx="345">
                  <c:v>8.9527999999999996E-2</c:v>
                </c:pt>
                <c:pt idx="346">
                  <c:v>8.2376999999999992E-2</c:v>
                </c:pt>
                <c:pt idx="347">
                  <c:v>9.7141999999999992E-2</c:v>
                </c:pt>
                <c:pt idx="348">
                  <c:v>0.10416199999999999</c:v>
                </c:pt>
                <c:pt idx="349">
                  <c:v>0.16018099999999999</c:v>
                </c:pt>
                <c:pt idx="350">
                  <c:v>0.16545599999999999</c:v>
                </c:pt>
                <c:pt idx="351">
                  <c:v>0.16824</c:v>
                </c:pt>
                <c:pt idx="352">
                  <c:v>0.15754699999999999</c:v>
                </c:pt>
                <c:pt idx="353">
                  <c:v>0.160611</c:v>
                </c:pt>
                <c:pt idx="354">
                  <c:v>0.16845299999999999</c:v>
                </c:pt>
                <c:pt idx="355">
                  <c:v>0.17330199999999998</c:v>
                </c:pt>
                <c:pt idx="356">
                  <c:v>0.17499199999999998</c:v>
                </c:pt>
                <c:pt idx="357">
                  <c:v>0.17055499999999998</c:v>
                </c:pt>
                <c:pt idx="358">
                  <c:v>0.165572</c:v>
                </c:pt>
                <c:pt idx="359">
                  <c:v>0.15970000000000001</c:v>
                </c:pt>
                <c:pt idx="360">
                  <c:v>0.16691300000000001</c:v>
                </c:pt>
                <c:pt idx="361">
                  <c:v>0.17499699999999999</c:v>
                </c:pt>
                <c:pt idx="362">
                  <c:v>0.20250899999999999</c:v>
                </c:pt>
                <c:pt idx="363">
                  <c:v>0.21309499999999998</c:v>
                </c:pt>
                <c:pt idx="364">
                  <c:v>0.203129</c:v>
                </c:pt>
                <c:pt idx="365">
                  <c:v>0.17583699999999999</c:v>
                </c:pt>
                <c:pt idx="366">
                  <c:v>0.190554</c:v>
                </c:pt>
                <c:pt idx="367">
                  <c:v>0.188223</c:v>
                </c:pt>
                <c:pt idx="368">
                  <c:v>0.163495</c:v>
                </c:pt>
                <c:pt idx="369">
                  <c:v>0.18778399999999998</c:v>
                </c:pt>
                <c:pt idx="370">
                  <c:v>0.19635899999999998</c:v>
                </c:pt>
                <c:pt idx="371">
                  <c:v>0.21668000000000001</c:v>
                </c:pt>
                <c:pt idx="372">
                  <c:v>0.203737</c:v>
                </c:pt>
                <c:pt idx="373">
                  <c:v>0.22659499999999999</c:v>
                </c:pt>
                <c:pt idx="374">
                  <c:v>0.23552599999999999</c:v>
                </c:pt>
                <c:pt idx="375">
                  <c:v>0.24150000000000002</c:v>
                </c:pt>
                <c:pt idx="376">
                  <c:v>0.22178399999999998</c:v>
                </c:pt>
                <c:pt idx="377">
                  <c:v>0.23143899999999998</c:v>
                </c:pt>
                <c:pt idx="378">
                  <c:v>0.28021099999999999</c:v>
                </c:pt>
                <c:pt idx="379">
                  <c:v>0.27457599999999999</c:v>
                </c:pt>
                <c:pt idx="380">
                  <c:v>0.26368900000000001</c:v>
                </c:pt>
                <c:pt idx="381">
                  <c:v>0.25630700000000001</c:v>
                </c:pt>
                <c:pt idx="382">
                  <c:v>0.28449399999999997</c:v>
                </c:pt>
                <c:pt idx="383">
                  <c:v>0.27929000000000004</c:v>
                </c:pt>
                <c:pt idx="384">
                  <c:v>0.25958300000000001</c:v>
                </c:pt>
                <c:pt idx="385">
                  <c:v>0.24585299999999999</c:v>
                </c:pt>
                <c:pt idx="386">
                  <c:v>0.25799299999999997</c:v>
                </c:pt>
                <c:pt idx="387">
                  <c:v>0.25154599999999999</c:v>
                </c:pt>
                <c:pt idx="388">
                  <c:v>0.24254599999999998</c:v>
                </c:pt>
                <c:pt idx="389">
                  <c:v>0.23976699999999998</c:v>
                </c:pt>
                <c:pt idx="390">
                  <c:v>0.23067299999999999</c:v>
                </c:pt>
                <c:pt idx="391">
                  <c:v>0.24023799999999998</c:v>
                </c:pt>
                <c:pt idx="392">
                  <c:v>0.24529699999999999</c:v>
                </c:pt>
                <c:pt idx="393">
                  <c:v>0.27862599999999998</c:v>
                </c:pt>
                <c:pt idx="394">
                  <c:v>0.27253099999999997</c:v>
                </c:pt>
                <c:pt idx="395">
                  <c:v>0.26597499999999996</c:v>
                </c:pt>
                <c:pt idx="396">
                  <c:v>0.25333</c:v>
                </c:pt>
                <c:pt idx="397">
                  <c:v>0.25933699999999998</c:v>
                </c:pt>
                <c:pt idx="398">
                  <c:v>0.25735199999999997</c:v>
                </c:pt>
                <c:pt idx="399">
                  <c:v>0.26357399999999997</c:v>
                </c:pt>
                <c:pt idx="400">
                  <c:v>0.27558000000000005</c:v>
                </c:pt>
                <c:pt idx="401">
                  <c:v>0.279781</c:v>
                </c:pt>
                <c:pt idx="402">
                  <c:v>0.27961199999999997</c:v>
                </c:pt>
                <c:pt idx="403">
                  <c:v>0.238596</c:v>
                </c:pt>
                <c:pt idx="404">
                  <c:v>0.241254</c:v>
                </c:pt>
                <c:pt idx="405">
                  <c:v>0.25629000000000002</c:v>
                </c:pt>
                <c:pt idx="406">
                  <c:v>0.26098000000000005</c:v>
                </c:pt>
                <c:pt idx="407">
                  <c:v>0.26853299999999997</c:v>
                </c:pt>
                <c:pt idx="408">
                  <c:v>0.27576600000000001</c:v>
                </c:pt>
                <c:pt idx="409">
                  <c:v>0.28957499999999997</c:v>
                </c:pt>
                <c:pt idx="410">
                  <c:v>0.29800599999999999</c:v>
                </c:pt>
                <c:pt idx="411">
                  <c:v>0.29346899999999998</c:v>
                </c:pt>
                <c:pt idx="412">
                  <c:v>0.28212599999999999</c:v>
                </c:pt>
                <c:pt idx="413">
                  <c:v>0.33262199999999997</c:v>
                </c:pt>
                <c:pt idx="414">
                  <c:v>0.35243599999999997</c:v>
                </c:pt>
                <c:pt idx="415">
                  <c:v>0.34636</c:v>
                </c:pt>
                <c:pt idx="416">
                  <c:v>0.35816500000000001</c:v>
                </c:pt>
                <c:pt idx="417">
                  <c:v>0.35921799999999998</c:v>
                </c:pt>
                <c:pt idx="418">
                  <c:v>0.36597499999999999</c:v>
                </c:pt>
                <c:pt idx="419">
                  <c:v>0.334289</c:v>
                </c:pt>
                <c:pt idx="420">
                  <c:v>0.35989899999999997</c:v>
                </c:pt>
                <c:pt idx="421">
                  <c:v>0.37204799999999999</c:v>
                </c:pt>
                <c:pt idx="422">
                  <c:v>0.39006399999999997</c:v>
                </c:pt>
                <c:pt idx="423">
                  <c:v>0.38078899999999999</c:v>
                </c:pt>
                <c:pt idx="424">
                  <c:v>0.386631</c:v>
                </c:pt>
                <c:pt idx="425">
                  <c:v>0.39505399999999996</c:v>
                </c:pt>
                <c:pt idx="426">
                  <c:v>0.40882299999999999</c:v>
                </c:pt>
                <c:pt idx="427">
                  <c:v>0.40579499999999996</c:v>
                </c:pt>
                <c:pt idx="428">
                  <c:v>0.41381399999999996</c:v>
                </c:pt>
                <c:pt idx="429">
                  <c:v>0.466339</c:v>
                </c:pt>
                <c:pt idx="430">
                  <c:v>0.476775</c:v>
                </c:pt>
                <c:pt idx="431">
                  <c:v>0.48419299999999998</c:v>
                </c:pt>
                <c:pt idx="432">
                  <c:v>0.482047</c:v>
                </c:pt>
                <c:pt idx="433">
                  <c:v>0.48322399999999999</c:v>
                </c:pt>
                <c:pt idx="434">
                  <c:v>0.47703399999999996</c:v>
                </c:pt>
                <c:pt idx="435">
                  <c:v>0.46473499999999995</c:v>
                </c:pt>
                <c:pt idx="436">
                  <c:v>0.48262899999999997</c:v>
                </c:pt>
                <c:pt idx="437">
                  <c:v>0.46897800000000001</c:v>
                </c:pt>
                <c:pt idx="438">
                  <c:v>0.44233099999999997</c:v>
                </c:pt>
                <c:pt idx="439">
                  <c:v>0.46834099999999995</c:v>
                </c:pt>
                <c:pt idx="440">
                  <c:v>0.46588199999999996</c:v>
                </c:pt>
                <c:pt idx="441">
                  <c:v>0.52330199999999993</c:v>
                </c:pt>
                <c:pt idx="442">
                  <c:v>0.50489200000000001</c:v>
                </c:pt>
                <c:pt idx="443">
                  <c:v>0.50934099999999993</c:v>
                </c:pt>
                <c:pt idx="444">
                  <c:v>0.55405499999999996</c:v>
                </c:pt>
                <c:pt idx="445">
                  <c:v>0.54315899999999995</c:v>
                </c:pt>
                <c:pt idx="446">
                  <c:v>0.54890399999999995</c:v>
                </c:pt>
                <c:pt idx="447">
                  <c:v>0.53800199999999998</c:v>
                </c:pt>
                <c:pt idx="448">
                  <c:v>0.54454799999999992</c:v>
                </c:pt>
                <c:pt idx="449">
                  <c:v>0.52312799999999993</c:v>
                </c:pt>
                <c:pt idx="450">
                  <c:v>0.51609000000000005</c:v>
                </c:pt>
                <c:pt idx="451">
                  <c:v>0.50484299999999993</c:v>
                </c:pt>
                <c:pt idx="452">
                  <c:v>0.52920699999999998</c:v>
                </c:pt>
                <c:pt idx="453">
                  <c:v>0.58232299999999992</c:v>
                </c:pt>
                <c:pt idx="454">
                  <c:v>0.57203399999999993</c:v>
                </c:pt>
                <c:pt idx="455">
                  <c:v>0.56556499999999998</c:v>
                </c:pt>
                <c:pt idx="456">
                  <c:v>0.54096699999999998</c:v>
                </c:pt>
                <c:pt idx="457">
                  <c:v>0.50650099999999998</c:v>
                </c:pt>
                <c:pt idx="458">
                  <c:v>0.53669800000000001</c:v>
                </c:pt>
                <c:pt idx="459">
                  <c:v>0.52705400000000002</c:v>
                </c:pt>
                <c:pt idx="460">
                  <c:v>0.52389399999999997</c:v>
                </c:pt>
                <c:pt idx="461">
                  <c:v>0.52439000000000002</c:v>
                </c:pt>
                <c:pt idx="462">
                  <c:v>0.54673399999999994</c:v>
                </c:pt>
                <c:pt idx="463">
                  <c:v>0.53950500000000001</c:v>
                </c:pt>
                <c:pt idx="464">
                  <c:v>0.51453099999999996</c:v>
                </c:pt>
                <c:pt idx="465">
                  <c:v>0.55329200000000001</c:v>
                </c:pt>
                <c:pt idx="466">
                  <c:v>0.53167699999999996</c:v>
                </c:pt>
                <c:pt idx="467">
                  <c:v>0.50054900000000002</c:v>
                </c:pt>
                <c:pt idx="468">
                  <c:v>0.47905499999999995</c:v>
                </c:pt>
                <c:pt idx="469">
                  <c:v>0.45413000000000003</c:v>
                </c:pt>
                <c:pt idx="470">
                  <c:v>0.440056</c:v>
                </c:pt>
                <c:pt idx="471">
                  <c:v>0.40626199999999996</c:v>
                </c:pt>
                <c:pt idx="472">
                  <c:v>0.39103599999999999</c:v>
                </c:pt>
                <c:pt idx="473">
                  <c:v>0.405808</c:v>
                </c:pt>
                <c:pt idx="474">
                  <c:v>0.386042</c:v>
                </c:pt>
                <c:pt idx="475">
                  <c:v>0.36561399999999999</c:v>
                </c:pt>
                <c:pt idx="476">
                  <c:v>0.35524699999999998</c:v>
                </c:pt>
                <c:pt idx="477">
                  <c:v>0.37911299999999998</c:v>
                </c:pt>
                <c:pt idx="478">
                  <c:v>0.41626799999999997</c:v>
                </c:pt>
                <c:pt idx="479">
                  <c:v>0.42718699999999998</c:v>
                </c:pt>
                <c:pt idx="480">
                  <c:v>0.44220299999999996</c:v>
                </c:pt>
                <c:pt idx="481">
                  <c:v>0.44643499999999997</c:v>
                </c:pt>
                <c:pt idx="482">
                  <c:v>0.43605000000000005</c:v>
                </c:pt>
                <c:pt idx="483">
                  <c:v>0.46133000000000002</c:v>
                </c:pt>
                <c:pt idx="484">
                  <c:v>0.46971299999999999</c:v>
                </c:pt>
                <c:pt idx="485">
                  <c:v>0.452733</c:v>
                </c:pt>
                <c:pt idx="486">
                  <c:v>0.43265899999999996</c:v>
                </c:pt>
                <c:pt idx="487">
                  <c:v>0.42169000000000001</c:v>
                </c:pt>
                <c:pt idx="488">
                  <c:v>0.41538599999999998</c:v>
                </c:pt>
                <c:pt idx="489">
                  <c:v>0.40543000000000001</c:v>
                </c:pt>
                <c:pt idx="490">
                  <c:v>0.42673699999999998</c:v>
                </c:pt>
                <c:pt idx="491">
                  <c:v>0.42753399999999997</c:v>
                </c:pt>
                <c:pt idx="492">
                  <c:v>0.43118799999999996</c:v>
                </c:pt>
                <c:pt idx="493">
                  <c:v>0.388179</c:v>
                </c:pt>
                <c:pt idx="494">
                  <c:v>0.42296099999999998</c:v>
                </c:pt>
                <c:pt idx="495">
                  <c:v>0.40303899999999998</c:v>
                </c:pt>
                <c:pt idx="496">
                  <c:v>0.38146000000000002</c:v>
                </c:pt>
                <c:pt idx="497">
                  <c:v>0.36084499999999997</c:v>
                </c:pt>
                <c:pt idx="498">
                  <c:v>0.34060699999999999</c:v>
                </c:pt>
                <c:pt idx="499">
                  <c:v>0.34101100000000001</c:v>
                </c:pt>
                <c:pt idx="500">
                  <c:v>0.32392499999999996</c:v>
                </c:pt>
                <c:pt idx="501">
                  <c:v>0.33378599999999997</c:v>
                </c:pt>
                <c:pt idx="502">
                  <c:v>0.33586899999999997</c:v>
                </c:pt>
                <c:pt idx="503">
                  <c:v>0.31803399999999998</c:v>
                </c:pt>
                <c:pt idx="504">
                  <c:v>0.31320899999999996</c:v>
                </c:pt>
                <c:pt idx="505">
                  <c:v>0.29053200000000001</c:v>
                </c:pt>
                <c:pt idx="506">
                  <c:v>0.28346499999999997</c:v>
                </c:pt>
                <c:pt idx="507">
                  <c:v>0.288381</c:v>
                </c:pt>
                <c:pt idx="508">
                  <c:v>0.31980700000000001</c:v>
                </c:pt>
                <c:pt idx="509">
                  <c:v>0.37407000000000001</c:v>
                </c:pt>
                <c:pt idx="510">
                  <c:v>0.385598</c:v>
                </c:pt>
                <c:pt idx="511">
                  <c:v>0.38120899999999996</c:v>
                </c:pt>
                <c:pt idx="512">
                  <c:v>0.39263599999999999</c:v>
                </c:pt>
                <c:pt idx="513">
                  <c:v>0.39044699999999999</c:v>
                </c:pt>
                <c:pt idx="514">
                  <c:v>0.390347</c:v>
                </c:pt>
                <c:pt idx="515">
                  <c:v>0.37751499999999999</c:v>
                </c:pt>
                <c:pt idx="516">
                  <c:v>0.37723699999999999</c:v>
                </c:pt>
                <c:pt idx="517">
                  <c:v>0.35997000000000001</c:v>
                </c:pt>
                <c:pt idx="518">
                  <c:v>0.34477099999999999</c:v>
                </c:pt>
                <c:pt idx="519">
                  <c:v>0.33140599999999998</c:v>
                </c:pt>
                <c:pt idx="520">
                  <c:v>0.33998499999999998</c:v>
                </c:pt>
                <c:pt idx="521">
                  <c:v>0.34569800000000001</c:v>
                </c:pt>
                <c:pt idx="522">
                  <c:v>0.33957899999999996</c:v>
                </c:pt>
                <c:pt idx="523">
                  <c:v>0.29707499999999998</c:v>
                </c:pt>
                <c:pt idx="524">
                  <c:v>0.24554499999999999</c:v>
                </c:pt>
                <c:pt idx="525">
                  <c:v>0.24282099999999998</c:v>
                </c:pt>
                <c:pt idx="526">
                  <c:v>0.24799199999999999</c:v>
                </c:pt>
                <c:pt idx="527">
                  <c:v>0.25505800000000001</c:v>
                </c:pt>
                <c:pt idx="528">
                  <c:v>0.25542500000000001</c:v>
                </c:pt>
                <c:pt idx="529">
                  <c:v>0.29984299999999997</c:v>
                </c:pt>
                <c:pt idx="530">
                  <c:v>0.306035</c:v>
                </c:pt>
                <c:pt idx="531">
                  <c:v>0.32617099999999999</c:v>
                </c:pt>
                <c:pt idx="532">
                  <c:v>0.31690399999999996</c:v>
                </c:pt>
                <c:pt idx="533">
                  <c:v>0.33363100000000001</c:v>
                </c:pt>
                <c:pt idx="534">
                  <c:v>0.30536000000000002</c:v>
                </c:pt>
                <c:pt idx="535">
                  <c:v>0.31370899999999996</c:v>
                </c:pt>
                <c:pt idx="536">
                  <c:v>0.30111000000000004</c:v>
                </c:pt>
                <c:pt idx="537">
                  <c:v>0.25722</c:v>
                </c:pt>
                <c:pt idx="538">
                  <c:v>0.29721500000000001</c:v>
                </c:pt>
                <c:pt idx="539">
                  <c:v>0.308226</c:v>
                </c:pt>
                <c:pt idx="540">
                  <c:v>0.29564699999999999</c:v>
                </c:pt>
                <c:pt idx="541">
                  <c:v>0.32369000000000003</c:v>
                </c:pt>
                <c:pt idx="542">
                  <c:v>0.330287</c:v>
                </c:pt>
                <c:pt idx="543">
                  <c:v>0.353072</c:v>
                </c:pt>
                <c:pt idx="544">
                  <c:v>0.39608599999999999</c:v>
                </c:pt>
                <c:pt idx="545">
                  <c:v>0.39810199999999996</c:v>
                </c:pt>
                <c:pt idx="546">
                  <c:v>0.39887000000000006</c:v>
                </c:pt>
                <c:pt idx="547">
                  <c:v>0.40587099999999998</c:v>
                </c:pt>
                <c:pt idx="548">
                  <c:v>0.40660399999999997</c:v>
                </c:pt>
                <c:pt idx="549">
                  <c:v>0.42929200000000001</c:v>
                </c:pt>
                <c:pt idx="550">
                  <c:v>0.439718</c:v>
                </c:pt>
                <c:pt idx="551">
                  <c:v>0.44534199999999996</c:v>
                </c:pt>
                <c:pt idx="552">
                  <c:v>0.43265399999999998</c:v>
                </c:pt>
                <c:pt idx="553">
                  <c:v>0.41053099999999998</c:v>
                </c:pt>
                <c:pt idx="554">
                  <c:v>0.44143000000000004</c:v>
                </c:pt>
                <c:pt idx="555">
                  <c:v>0.43288499999999996</c:v>
                </c:pt>
                <c:pt idx="556">
                  <c:v>0.462503</c:v>
                </c:pt>
                <c:pt idx="557">
                  <c:v>0.44578499999999999</c:v>
                </c:pt>
                <c:pt idx="558">
                  <c:v>0.50807099999999994</c:v>
                </c:pt>
                <c:pt idx="559">
                  <c:v>0.52876699999999999</c:v>
                </c:pt>
                <c:pt idx="560">
                  <c:v>0.53971800000000003</c:v>
                </c:pt>
                <c:pt idx="561">
                  <c:v>0.52702499999999997</c:v>
                </c:pt>
                <c:pt idx="562">
                  <c:v>0.53351199999999999</c:v>
                </c:pt>
                <c:pt idx="563">
                  <c:v>0.54662500000000003</c:v>
                </c:pt>
                <c:pt idx="564">
                  <c:v>0.53643699999999994</c:v>
                </c:pt>
                <c:pt idx="565">
                  <c:v>0.54243699999999995</c:v>
                </c:pt>
                <c:pt idx="566">
                  <c:v>0.553485</c:v>
                </c:pt>
                <c:pt idx="567">
                  <c:v>0.56296599999999997</c:v>
                </c:pt>
                <c:pt idx="568">
                  <c:v>0.55675299999999994</c:v>
                </c:pt>
                <c:pt idx="569">
                  <c:v>0.57170900000000002</c:v>
                </c:pt>
                <c:pt idx="570">
                  <c:v>0.56116900000000003</c:v>
                </c:pt>
                <c:pt idx="571">
                  <c:v>0.54167100000000001</c:v>
                </c:pt>
                <c:pt idx="572">
                  <c:v>0.52956700000000001</c:v>
                </c:pt>
                <c:pt idx="573">
                  <c:v>0.53573099999999996</c:v>
                </c:pt>
                <c:pt idx="574">
                  <c:v>0.529366</c:v>
                </c:pt>
                <c:pt idx="575">
                  <c:v>0.49349699999999996</c:v>
                </c:pt>
                <c:pt idx="576">
                  <c:v>0.45458899999999997</c:v>
                </c:pt>
                <c:pt idx="577">
                  <c:v>0.45124799999999998</c:v>
                </c:pt>
                <c:pt idx="578">
                  <c:v>0.494587</c:v>
                </c:pt>
                <c:pt idx="579">
                  <c:v>0.468302</c:v>
                </c:pt>
                <c:pt idx="580">
                  <c:v>0.46457799999999999</c:v>
                </c:pt>
                <c:pt idx="581">
                  <c:v>0.46365299999999998</c:v>
                </c:pt>
                <c:pt idx="582">
                  <c:v>0.44826099999999997</c:v>
                </c:pt>
                <c:pt idx="583">
                  <c:v>0.44647699999999996</c:v>
                </c:pt>
                <c:pt idx="584">
                  <c:v>0.44390599999999997</c:v>
                </c:pt>
                <c:pt idx="585">
                  <c:v>0.44495000000000001</c:v>
                </c:pt>
                <c:pt idx="586">
                  <c:v>0.434639</c:v>
                </c:pt>
                <c:pt idx="587">
                  <c:v>0.41483499999999995</c:v>
                </c:pt>
                <c:pt idx="588">
                  <c:v>0.40839699999999995</c:v>
                </c:pt>
                <c:pt idx="589">
                  <c:v>0.376747</c:v>
                </c:pt>
                <c:pt idx="590">
                  <c:v>0.35745899999999997</c:v>
                </c:pt>
                <c:pt idx="591">
                  <c:v>0.37864300000000001</c:v>
                </c:pt>
                <c:pt idx="592">
                  <c:v>0.35343799999999997</c:v>
                </c:pt>
                <c:pt idx="593">
                  <c:v>0.34198400000000001</c:v>
                </c:pt>
                <c:pt idx="594">
                  <c:v>0.353128</c:v>
                </c:pt>
                <c:pt idx="595">
                  <c:v>0.36449999999999999</c:v>
                </c:pt>
                <c:pt idx="596">
                  <c:v>0.37429000000000001</c:v>
                </c:pt>
                <c:pt idx="597">
                  <c:v>0.37439499999999998</c:v>
                </c:pt>
                <c:pt idx="598">
                  <c:v>0.388511</c:v>
                </c:pt>
                <c:pt idx="599">
                  <c:v>0.38911000000000001</c:v>
                </c:pt>
                <c:pt idx="600">
                  <c:v>0.38449299999999997</c:v>
                </c:pt>
                <c:pt idx="601">
                  <c:v>0.35031699999999999</c:v>
                </c:pt>
                <c:pt idx="602">
                  <c:v>0.32864399999999999</c:v>
                </c:pt>
                <c:pt idx="603">
                  <c:v>0.29495000000000005</c:v>
                </c:pt>
                <c:pt idx="604">
                  <c:v>0.29572599999999999</c:v>
                </c:pt>
                <c:pt idx="605">
                  <c:v>0.29324299999999998</c:v>
                </c:pt>
                <c:pt idx="606">
                  <c:v>0.29777199999999998</c:v>
                </c:pt>
                <c:pt idx="607">
                  <c:v>0.28971599999999997</c:v>
                </c:pt>
                <c:pt idx="608">
                  <c:v>0.276478</c:v>
                </c:pt>
                <c:pt idx="609">
                  <c:v>0.28820899999999999</c:v>
                </c:pt>
                <c:pt idx="610">
                  <c:v>0.311722</c:v>
                </c:pt>
                <c:pt idx="611">
                  <c:v>0.33932199999999996</c:v>
                </c:pt>
                <c:pt idx="612">
                  <c:v>0.33419399999999999</c:v>
                </c:pt>
                <c:pt idx="613">
                  <c:v>0.30413399999999996</c:v>
                </c:pt>
                <c:pt idx="614">
                  <c:v>0.33621299999999998</c:v>
                </c:pt>
                <c:pt idx="615">
                  <c:v>0.35871399999999998</c:v>
                </c:pt>
                <c:pt idx="616">
                  <c:v>0.34014800000000001</c:v>
                </c:pt>
                <c:pt idx="617">
                  <c:v>0.36404199999999998</c:v>
                </c:pt>
                <c:pt idx="618">
                  <c:v>0.361624</c:v>
                </c:pt>
                <c:pt idx="619">
                  <c:v>0.36332100000000001</c:v>
                </c:pt>
                <c:pt idx="620">
                  <c:v>0.36508299999999999</c:v>
                </c:pt>
                <c:pt idx="621">
                  <c:v>0.38327000000000006</c:v>
                </c:pt>
                <c:pt idx="622">
                  <c:v>0.37660899999999997</c:v>
                </c:pt>
                <c:pt idx="623">
                  <c:v>0.36587199999999998</c:v>
                </c:pt>
                <c:pt idx="624">
                  <c:v>0.34549399999999997</c:v>
                </c:pt>
                <c:pt idx="625">
                  <c:v>0.32081599999999999</c:v>
                </c:pt>
                <c:pt idx="626">
                  <c:v>0.320851</c:v>
                </c:pt>
                <c:pt idx="627">
                  <c:v>0.34566199999999997</c:v>
                </c:pt>
                <c:pt idx="628">
                  <c:v>0.33970299999999998</c:v>
                </c:pt>
                <c:pt idx="629">
                  <c:v>0.34742400000000001</c:v>
                </c:pt>
                <c:pt idx="630">
                  <c:v>0.36422199999999999</c:v>
                </c:pt>
                <c:pt idx="631">
                  <c:v>0.35528399999999999</c:v>
                </c:pt>
                <c:pt idx="632">
                  <c:v>0.34322799999999998</c:v>
                </c:pt>
                <c:pt idx="633">
                  <c:v>0.37151699999999999</c:v>
                </c:pt>
                <c:pt idx="634">
                  <c:v>0.36988899999999997</c:v>
                </c:pt>
                <c:pt idx="635">
                  <c:v>0.37093000000000004</c:v>
                </c:pt>
                <c:pt idx="636">
                  <c:v>0.35324899999999998</c:v>
                </c:pt>
                <c:pt idx="637">
                  <c:v>0.33894099999999999</c:v>
                </c:pt>
                <c:pt idx="638">
                  <c:v>0.46166399999999996</c:v>
                </c:pt>
                <c:pt idx="639">
                  <c:v>0.51092099999999996</c:v>
                </c:pt>
                <c:pt idx="640">
                  <c:v>0.53209200000000001</c:v>
                </c:pt>
                <c:pt idx="641">
                  <c:v>0.55907899999999999</c:v>
                </c:pt>
                <c:pt idx="642">
                  <c:v>0.58098799999999995</c:v>
                </c:pt>
                <c:pt idx="643">
                  <c:v>0.58794400000000002</c:v>
                </c:pt>
                <c:pt idx="644">
                  <c:v>0.58581399999999995</c:v>
                </c:pt>
                <c:pt idx="645">
                  <c:v>0.59047899999999998</c:v>
                </c:pt>
                <c:pt idx="646">
                  <c:v>0.60972599999999999</c:v>
                </c:pt>
                <c:pt idx="647">
                  <c:v>0.62085899999999994</c:v>
                </c:pt>
                <c:pt idx="648">
                  <c:v>0.61491899999999999</c:v>
                </c:pt>
                <c:pt idx="649">
                  <c:v>0.60383000000000009</c:v>
                </c:pt>
                <c:pt idx="650">
                  <c:v>0.60137299999999994</c:v>
                </c:pt>
                <c:pt idx="651">
                  <c:v>0.59357300000000002</c:v>
                </c:pt>
                <c:pt idx="652">
                  <c:v>0.57550199999999996</c:v>
                </c:pt>
                <c:pt idx="653">
                  <c:v>0.55121100000000001</c:v>
                </c:pt>
                <c:pt idx="654">
                  <c:v>0.51813500000000001</c:v>
                </c:pt>
                <c:pt idx="655">
                  <c:v>0.50252000000000008</c:v>
                </c:pt>
                <c:pt idx="656">
                  <c:v>0.53299299999999994</c:v>
                </c:pt>
                <c:pt idx="657">
                  <c:v>0.52149899999999993</c:v>
                </c:pt>
                <c:pt idx="658">
                  <c:v>0.51210599999999995</c:v>
                </c:pt>
                <c:pt idx="659">
                  <c:v>0.52362399999999998</c:v>
                </c:pt>
                <c:pt idx="660">
                  <c:v>0.50284600000000002</c:v>
                </c:pt>
                <c:pt idx="661">
                  <c:v>0.497201</c:v>
                </c:pt>
                <c:pt idx="662">
                  <c:v>0.50046199999999996</c:v>
                </c:pt>
                <c:pt idx="663">
                  <c:v>0.48733499999999996</c:v>
                </c:pt>
                <c:pt idx="664">
                  <c:v>0.46587000000000006</c:v>
                </c:pt>
                <c:pt idx="665">
                  <c:v>0.44823799999999997</c:v>
                </c:pt>
                <c:pt idx="666">
                  <c:v>0.46375000000000005</c:v>
                </c:pt>
                <c:pt idx="667">
                  <c:v>0.46916399999999997</c:v>
                </c:pt>
                <c:pt idx="668">
                  <c:v>0.44700599999999996</c:v>
                </c:pt>
                <c:pt idx="669">
                  <c:v>0.450183</c:v>
                </c:pt>
                <c:pt idx="670">
                  <c:v>0.45433799999999996</c:v>
                </c:pt>
                <c:pt idx="671">
                  <c:v>0.48582699999999995</c:v>
                </c:pt>
                <c:pt idx="672">
                  <c:v>0.50476500000000002</c:v>
                </c:pt>
                <c:pt idx="673">
                  <c:v>0.53982299999999994</c:v>
                </c:pt>
                <c:pt idx="674">
                  <c:v>0.53551199999999999</c:v>
                </c:pt>
                <c:pt idx="675">
                  <c:v>0.56925300000000001</c:v>
                </c:pt>
                <c:pt idx="676">
                  <c:v>0.57899800000000001</c:v>
                </c:pt>
                <c:pt idx="677">
                  <c:v>0.56400299999999992</c:v>
                </c:pt>
                <c:pt idx="678">
                  <c:v>0.65172599999999992</c:v>
                </c:pt>
                <c:pt idx="679">
                  <c:v>0.63650600000000002</c:v>
                </c:pt>
                <c:pt idx="680">
                  <c:v>0.61152499999999999</c:v>
                </c:pt>
                <c:pt idx="681">
                  <c:v>0.6077300000000001</c:v>
                </c:pt>
                <c:pt idx="682">
                  <c:v>0.62654299999999996</c:v>
                </c:pt>
                <c:pt idx="683">
                  <c:v>0.61408399999999996</c:v>
                </c:pt>
                <c:pt idx="684">
                  <c:v>0.68791499999999994</c:v>
                </c:pt>
                <c:pt idx="685">
                  <c:v>0.70438699999999999</c:v>
                </c:pt>
                <c:pt idx="686">
                  <c:v>0.74000599999999994</c:v>
                </c:pt>
                <c:pt idx="687">
                  <c:v>0.76118599999999992</c:v>
                </c:pt>
                <c:pt idx="688">
                  <c:v>0.78242299999999998</c:v>
                </c:pt>
                <c:pt idx="689">
                  <c:v>0.79399599999999992</c:v>
                </c:pt>
                <c:pt idx="690">
                  <c:v>0.78378799999999993</c:v>
                </c:pt>
                <c:pt idx="691">
                  <c:v>0.78056899999999996</c:v>
                </c:pt>
                <c:pt idx="692">
                  <c:v>0.78749399999999992</c:v>
                </c:pt>
                <c:pt idx="693">
                  <c:v>0.78316699999999995</c:v>
                </c:pt>
                <c:pt idx="694">
                  <c:v>0.76008299999999995</c:v>
                </c:pt>
                <c:pt idx="695">
                  <c:v>0.75128899999999998</c:v>
                </c:pt>
                <c:pt idx="696">
                  <c:v>0.729827</c:v>
                </c:pt>
                <c:pt idx="697">
                  <c:v>0.70859899999999998</c:v>
                </c:pt>
                <c:pt idx="698">
                  <c:v>0.69018800000000002</c:v>
                </c:pt>
                <c:pt idx="699">
                  <c:v>0.66153499999999998</c:v>
                </c:pt>
                <c:pt idx="700">
                  <c:v>0.64106099999999999</c:v>
                </c:pt>
                <c:pt idx="701">
                  <c:v>0.61635399999999996</c:v>
                </c:pt>
                <c:pt idx="702">
                  <c:v>0.64354199999999995</c:v>
                </c:pt>
                <c:pt idx="703">
                  <c:v>0.64712599999999998</c:v>
                </c:pt>
                <c:pt idx="704">
                  <c:v>0.62948499999999996</c:v>
                </c:pt>
                <c:pt idx="705">
                  <c:v>0.60492899999999994</c:v>
                </c:pt>
                <c:pt idx="706">
                  <c:v>0.57280199999999992</c:v>
                </c:pt>
                <c:pt idx="707">
                  <c:v>0.55158000000000007</c:v>
                </c:pt>
                <c:pt idx="708">
                  <c:v>0.52702199999999999</c:v>
                </c:pt>
                <c:pt idx="709">
                  <c:v>0.54991400000000001</c:v>
                </c:pt>
                <c:pt idx="710">
                  <c:v>0.537829</c:v>
                </c:pt>
                <c:pt idx="711">
                  <c:v>0.51610299999999998</c:v>
                </c:pt>
                <c:pt idx="712">
                  <c:v>0.50619000000000003</c:v>
                </c:pt>
                <c:pt idx="713">
                  <c:v>0.50025799999999998</c:v>
                </c:pt>
                <c:pt idx="714">
                  <c:v>0.47617000000000004</c:v>
                </c:pt>
                <c:pt idx="715">
                  <c:v>0.47598299999999999</c:v>
                </c:pt>
                <c:pt idx="716">
                  <c:v>0.46379299999999996</c:v>
                </c:pt>
                <c:pt idx="717">
                  <c:v>0.44906399999999996</c:v>
                </c:pt>
                <c:pt idx="718">
                  <c:v>0.45564299999999996</c:v>
                </c:pt>
                <c:pt idx="719">
                  <c:v>0.42813099999999998</c:v>
                </c:pt>
                <c:pt idx="720">
                  <c:v>0.43243799999999999</c:v>
                </c:pt>
                <c:pt idx="721">
                  <c:v>0.42887899999999995</c:v>
                </c:pt>
                <c:pt idx="722">
                  <c:v>0.41273499999999996</c:v>
                </c:pt>
                <c:pt idx="723">
                  <c:v>0.39123000000000002</c:v>
                </c:pt>
                <c:pt idx="724">
                  <c:v>0.42862299999999998</c:v>
                </c:pt>
                <c:pt idx="725">
                  <c:v>0.45621200000000001</c:v>
                </c:pt>
                <c:pt idx="726">
                  <c:v>0.43932199999999999</c:v>
                </c:pt>
                <c:pt idx="727">
                  <c:v>0.43054799999999999</c:v>
                </c:pt>
                <c:pt idx="728">
                  <c:v>0.44880399999999998</c:v>
                </c:pt>
                <c:pt idx="729">
                  <c:v>0.44597299999999995</c:v>
                </c:pt>
                <c:pt idx="730">
                  <c:v>0.44479399999999997</c:v>
                </c:pt>
                <c:pt idx="731">
                  <c:v>0.43523099999999998</c:v>
                </c:pt>
                <c:pt idx="732">
                  <c:v>0.414354</c:v>
                </c:pt>
                <c:pt idx="733">
                  <c:v>0.37890099999999999</c:v>
                </c:pt>
                <c:pt idx="734">
                  <c:v>0.38609199999999999</c:v>
                </c:pt>
                <c:pt idx="735">
                  <c:v>0.37052399999999996</c:v>
                </c:pt>
                <c:pt idx="736">
                  <c:v>0.35788300000000001</c:v>
                </c:pt>
                <c:pt idx="737">
                  <c:v>0.34965599999999997</c:v>
                </c:pt>
                <c:pt idx="738">
                  <c:v>0.34725200000000001</c:v>
                </c:pt>
                <c:pt idx="739">
                  <c:v>0.34892200000000001</c:v>
                </c:pt>
                <c:pt idx="740">
                  <c:v>0.35455100000000001</c:v>
                </c:pt>
                <c:pt idx="741">
                  <c:v>0.34209499999999998</c:v>
                </c:pt>
                <c:pt idx="742">
                  <c:v>0.340781</c:v>
                </c:pt>
                <c:pt idx="743">
                  <c:v>0.30061399999999999</c:v>
                </c:pt>
                <c:pt idx="744">
                  <c:v>0.34548899999999999</c:v>
                </c:pt>
                <c:pt idx="745">
                  <c:v>0.33043299999999998</c:v>
                </c:pt>
                <c:pt idx="746">
                  <c:v>0.336169</c:v>
                </c:pt>
                <c:pt idx="747">
                  <c:v>0.31384099999999998</c:v>
                </c:pt>
                <c:pt idx="748">
                  <c:v>0.30224000000000001</c:v>
                </c:pt>
                <c:pt idx="749">
                  <c:v>0.31327199999999999</c:v>
                </c:pt>
                <c:pt idx="750">
                  <c:v>0.28700199999999998</c:v>
                </c:pt>
                <c:pt idx="751">
                  <c:v>0.29791000000000001</c:v>
                </c:pt>
                <c:pt idx="752">
                  <c:v>0.28609699999999999</c:v>
                </c:pt>
                <c:pt idx="753">
                  <c:v>0.28443299999999999</c:v>
                </c:pt>
                <c:pt idx="754">
                  <c:v>0.30291699999999999</c:v>
                </c:pt>
                <c:pt idx="755">
                  <c:v>0.31389800000000001</c:v>
                </c:pt>
                <c:pt idx="756">
                  <c:v>0.30986000000000002</c:v>
                </c:pt>
                <c:pt idx="757">
                  <c:v>0.28974299999999997</c:v>
                </c:pt>
                <c:pt idx="758">
                  <c:v>0.313608</c:v>
                </c:pt>
                <c:pt idx="759">
                  <c:v>0.34679099999999996</c:v>
                </c:pt>
                <c:pt idx="760">
                  <c:v>0.34346000000000004</c:v>
                </c:pt>
                <c:pt idx="761">
                  <c:v>0.337229</c:v>
                </c:pt>
                <c:pt idx="762">
                  <c:v>0.35165799999999997</c:v>
                </c:pt>
                <c:pt idx="763">
                  <c:v>0.38702700000000001</c:v>
                </c:pt>
                <c:pt idx="764">
                  <c:v>0.376525</c:v>
                </c:pt>
                <c:pt idx="765">
                  <c:v>0.35455399999999998</c:v>
                </c:pt>
                <c:pt idx="766">
                  <c:v>0.35908099999999998</c:v>
                </c:pt>
                <c:pt idx="767">
                  <c:v>0.34535399999999999</c:v>
                </c:pt>
                <c:pt idx="768">
                  <c:v>0.38948699999999997</c:v>
                </c:pt>
                <c:pt idx="769">
                  <c:v>0.39952099999999996</c:v>
                </c:pt>
                <c:pt idx="770">
                  <c:v>0.41066000000000003</c:v>
                </c:pt>
                <c:pt idx="771">
                  <c:v>0.39954499999999998</c:v>
                </c:pt>
                <c:pt idx="772">
                  <c:v>0.40262899999999996</c:v>
                </c:pt>
                <c:pt idx="773">
                  <c:v>0.40567000000000003</c:v>
                </c:pt>
                <c:pt idx="774">
                  <c:v>0.406443</c:v>
                </c:pt>
                <c:pt idx="775">
                  <c:v>0.369612</c:v>
                </c:pt>
                <c:pt idx="776">
                  <c:v>0.36368699999999998</c:v>
                </c:pt>
                <c:pt idx="777">
                  <c:v>0.33544799999999997</c:v>
                </c:pt>
                <c:pt idx="778">
                  <c:v>0.33305799999999997</c:v>
                </c:pt>
                <c:pt idx="779">
                  <c:v>0.302118</c:v>
                </c:pt>
                <c:pt idx="780">
                  <c:v>0.26536100000000001</c:v>
                </c:pt>
                <c:pt idx="781">
                  <c:v>0.24049099999999998</c:v>
                </c:pt>
                <c:pt idx="782">
                  <c:v>0.24989499999999998</c:v>
                </c:pt>
                <c:pt idx="783">
                  <c:v>0.264492</c:v>
                </c:pt>
                <c:pt idx="784">
                  <c:v>0.251722</c:v>
                </c:pt>
                <c:pt idx="785">
                  <c:v>0.24083099999999999</c:v>
                </c:pt>
                <c:pt idx="786">
                  <c:v>0.24827299999999999</c:v>
                </c:pt>
                <c:pt idx="787">
                  <c:v>0.23133499999999999</c:v>
                </c:pt>
                <c:pt idx="788">
                  <c:v>0.241003</c:v>
                </c:pt>
                <c:pt idx="789">
                  <c:v>0.221609</c:v>
                </c:pt>
                <c:pt idx="790">
                  <c:v>0.21606899999999998</c:v>
                </c:pt>
                <c:pt idx="791">
                  <c:v>0.194078</c:v>
                </c:pt>
                <c:pt idx="792">
                  <c:v>0.18376099999999998</c:v>
                </c:pt>
                <c:pt idx="793">
                  <c:v>0.16555300000000001</c:v>
                </c:pt>
                <c:pt idx="794">
                  <c:v>0.18282499999999999</c:v>
                </c:pt>
                <c:pt idx="795">
                  <c:v>0.174674</c:v>
                </c:pt>
                <c:pt idx="796">
                  <c:v>0.16958099999999998</c:v>
                </c:pt>
                <c:pt idx="797">
                  <c:v>0.15843299999999999</c:v>
                </c:pt>
                <c:pt idx="798">
                  <c:v>0.22150199999999998</c:v>
                </c:pt>
                <c:pt idx="799">
                  <c:v>0.26748699999999997</c:v>
                </c:pt>
                <c:pt idx="800">
                  <c:v>0.27083399999999996</c:v>
                </c:pt>
                <c:pt idx="801">
                  <c:v>0.27255599999999996</c:v>
                </c:pt>
                <c:pt idx="802">
                  <c:v>0.25698799999999999</c:v>
                </c:pt>
                <c:pt idx="803">
                  <c:v>0.25924700000000001</c:v>
                </c:pt>
                <c:pt idx="804">
                  <c:v>0.250361</c:v>
                </c:pt>
                <c:pt idx="805">
                  <c:v>0.23696899999999999</c:v>
                </c:pt>
                <c:pt idx="806">
                  <c:v>0.23439000000000002</c:v>
                </c:pt>
                <c:pt idx="807">
                  <c:v>0.244754</c:v>
                </c:pt>
                <c:pt idx="808">
                  <c:v>0.24629799999999999</c:v>
                </c:pt>
                <c:pt idx="809">
                  <c:v>0.245088</c:v>
                </c:pt>
                <c:pt idx="810">
                  <c:v>0.22398599999999999</c:v>
                </c:pt>
                <c:pt idx="811">
                  <c:v>0.23360399999999998</c:v>
                </c:pt>
                <c:pt idx="812">
                  <c:v>0.23527599999999999</c:v>
                </c:pt>
                <c:pt idx="813">
                  <c:v>0.230403</c:v>
                </c:pt>
                <c:pt idx="814">
                  <c:v>0.20862000000000003</c:v>
                </c:pt>
                <c:pt idx="815">
                  <c:v>0.192774</c:v>
                </c:pt>
                <c:pt idx="816">
                  <c:v>0.17438299999999998</c:v>
                </c:pt>
                <c:pt idx="817">
                  <c:v>0.16731000000000001</c:v>
                </c:pt>
                <c:pt idx="818">
                  <c:v>0.14506000000000002</c:v>
                </c:pt>
                <c:pt idx="819">
                  <c:v>0.137626</c:v>
                </c:pt>
                <c:pt idx="820">
                  <c:v>0.1447</c:v>
                </c:pt>
                <c:pt idx="821">
                  <c:v>0.173314</c:v>
                </c:pt>
                <c:pt idx="822">
                  <c:v>0.170764</c:v>
                </c:pt>
                <c:pt idx="823">
                  <c:v>0.16498499999999999</c:v>
                </c:pt>
                <c:pt idx="824">
                  <c:v>0.18532499999999999</c:v>
                </c:pt>
                <c:pt idx="825">
                  <c:v>0.174151</c:v>
                </c:pt>
                <c:pt idx="826">
                  <c:v>0.164989</c:v>
                </c:pt>
                <c:pt idx="827">
                  <c:v>0.14661099999999999</c:v>
                </c:pt>
                <c:pt idx="828">
                  <c:v>0.143232</c:v>
                </c:pt>
                <c:pt idx="829">
                  <c:v>0.14588599999999999</c:v>
                </c:pt>
                <c:pt idx="830">
                  <c:v>0.14887899999999998</c:v>
                </c:pt>
                <c:pt idx="831">
                  <c:v>0.14008099999999998</c:v>
                </c:pt>
                <c:pt idx="832">
                  <c:v>0.129547</c:v>
                </c:pt>
                <c:pt idx="833">
                  <c:v>0.12034299999999999</c:v>
                </c:pt>
                <c:pt idx="834">
                  <c:v>0.110984</c:v>
                </c:pt>
                <c:pt idx="835">
                  <c:v>0.10431599999999999</c:v>
                </c:pt>
                <c:pt idx="836">
                  <c:v>9.9356E-2</c:v>
                </c:pt>
                <c:pt idx="837">
                  <c:v>8.6115999999999998E-2</c:v>
                </c:pt>
                <c:pt idx="838">
                  <c:v>9.1878000000000001E-2</c:v>
                </c:pt>
                <c:pt idx="839">
                  <c:v>8.4192000000000003E-2</c:v>
                </c:pt>
                <c:pt idx="840">
                  <c:v>8.8310000000000013E-2</c:v>
                </c:pt>
                <c:pt idx="841">
                  <c:v>8.8610999999999995E-2</c:v>
                </c:pt>
                <c:pt idx="842">
                  <c:v>8.0467999999999998E-2</c:v>
                </c:pt>
                <c:pt idx="843">
                  <c:v>7.8162999999999996E-2</c:v>
                </c:pt>
                <c:pt idx="844">
                  <c:v>7.7246999999999996E-2</c:v>
                </c:pt>
                <c:pt idx="845">
                  <c:v>7.6692999999999997E-2</c:v>
                </c:pt>
                <c:pt idx="846">
                  <c:v>6.4667000000000002E-2</c:v>
                </c:pt>
                <c:pt idx="847">
                  <c:v>5.9527999999999998E-2</c:v>
                </c:pt>
                <c:pt idx="848">
                  <c:v>5.9825999999999997E-2</c:v>
                </c:pt>
                <c:pt idx="849">
                  <c:v>4.4574999999999997E-2</c:v>
                </c:pt>
                <c:pt idx="850">
                  <c:v>4.5266000000000001E-2</c:v>
                </c:pt>
                <c:pt idx="851">
                  <c:v>4.8457E-2</c:v>
                </c:pt>
                <c:pt idx="852">
                  <c:v>4.9443999999999995E-2</c:v>
                </c:pt>
                <c:pt idx="853">
                  <c:v>3.9542000000000001E-2</c:v>
                </c:pt>
                <c:pt idx="854">
                  <c:v>4.7698999999999998E-2</c:v>
                </c:pt>
                <c:pt idx="855">
                  <c:v>4.9576999999999996E-2</c:v>
                </c:pt>
                <c:pt idx="856">
                  <c:v>4.7202000000000001E-2</c:v>
                </c:pt>
                <c:pt idx="857">
                  <c:v>5.1635999999999994E-2</c:v>
                </c:pt>
                <c:pt idx="858">
                  <c:v>4.8354999999999995E-2</c:v>
                </c:pt>
                <c:pt idx="859">
                  <c:v>4.3232E-2</c:v>
                </c:pt>
                <c:pt idx="860">
                  <c:v>4.8920000000000005E-2</c:v>
                </c:pt>
                <c:pt idx="861">
                  <c:v>4.6120999999999995E-2</c:v>
                </c:pt>
                <c:pt idx="862">
                  <c:v>4.8805000000000001E-2</c:v>
                </c:pt>
                <c:pt idx="863">
                  <c:v>4.1950999999999995E-2</c:v>
                </c:pt>
                <c:pt idx="864">
                  <c:v>5.4029000000000001E-2</c:v>
                </c:pt>
                <c:pt idx="865">
                  <c:v>5.5418999999999996E-2</c:v>
                </c:pt>
                <c:pt idx="866">
                  <c:v>5.4066999999999997E-2</c:v>
                </c:pt>
                <c:pt idx="867">
                  <c:v>5.1732999999999994E-2</c:v>
                </c:pt>
                <c:pt idx="868">
                  <c:v>5.5430000000000007E-2</c:v>
                </c:pt>
                <c:pt idx="869">
                  <c:v>5.6417999999999996E-2</c:v>
                </c:pt>
                <c:pt idx="870">
                  <c:v>5.7782999999999994E-2</c:v>
                </c:pt>
                <c:pt idx="871">
                  <c:v>6.0196E-2</c:v>
                </c:pt>
                <c:pt idx="872">
                  <c:v>6.3980999999999996E-2</c:v>
                </c:pt>
                <c:pt idx="873">
                  <c:v>5.1370000000000006E-2</c:v>
                </c:pt>
                <c:pt idx="874">
                  <c:v>4.6802999999999997E-2</c:v>
                </c:pt>
                <c:pt idx="875">
                  <c:v>3.8587999999999997E-2</c:v>
                </c:pt>
                <c:pt idx="876">
                  <c:v>3.7689E-2</c:v>
                </c:pt>
                <c:pt idx="877">
                  <c:v>3.3752999999999998E-2</c:v>
                </c:pt>
                <c:pt idx="878">
                  <c:v>2.1351999999999999E-2</c:v>
                </c:pt>
                <c:pt idx="879">
                  <c:v>2.3085999999999999E-2</c:v>
                </c:pt>
                <c:pt idx="880">
                  <c:v>2.2481999999999999E-2</c:v>
                </c:pt>
                <c:pt idx="881">
                  <c:v>1.6743000000000001E-2</c:v>
                </c:pt>
                <c:pt idx="882">
                  <c:v>1.9289000000000001E-2</c:v>
                </c:pt>
                <c:pt idx="883">
                  <c:v>2.0166999999999997E-2</c:v>
                </c:pt>
                <c:pt idx="884">
                  <c:v>1.9629000000000001E-2</c:v>
                </c:pt>
                <c:pt idx="885">
                  <c:v>2.0972999999999999E-2</c:v>
                </c:pt>
                <c:pt idx="886">
                  <c:v>2.2297999999999998E-2</c:v>
                </c:pt>
                <c:pt idx="887">
                  <c:v>1.6795000000000001E-2</c:v>
                </c:pt>
                <c:pt idx="888">
                  <c:v>1.6791999999999998E-2</c:v>
                </c:pt>
                <c:pt idx="889">
                  <c:v>1.3807999999999999E-2</c:v>
                </c:pt>
                <c:pt idx="890">
                  <c:v>1.9899E-2</c:v>
                </c:pt>
                <c:pt idx="891">
                  <c:v>2.2016999999999998E-2</c:v>
                </c:pt>
                <c:pt idx="892">
                  <c:v>1.8237E-2</c:v>
                </c:pt>
                <c:pt idx="893">
                  <c:v>2.1602E-2</c:v>
                </c:pt>
                <c:pt idx="894">
                  <c:v>1.8090000000000002E-2</c:v>
                </c:pt>
                <c:pt idx="895">
                  <c:v>1.7852E-2</c:v>
                </c:pt>
                <c:pt idx="896">
                  <c:v>2.0154999999999999E-2</c:v>
                </c:pt>
                <c:pt idx="897">
                  <c:v>2.2165999999999998E-2</c:v>
                </c:pt>
                <c:pt idx="898">
                  <c:v>1.8290999999999998E-2</c:v>
                </c:pt>
                <c:pt idx="899">
                  <c:v>2.1663999999999999E-2</c:v>
                </c:pt>
                <c:pt idx="900">
                  <c:v>2.7702999999999998E-2</c:v>
                </c:pt>
                <c:pt idx="901">
                  <c:v>2.8611999999999999E-2</c:v>
                </c:pt>
                <c:pt idx="902">
                  <c:v>2.7392E-2</c:v>
                </c:pt>
                <c:pt idx="903">
                  <c:v>2.5418E-2</c:v>
                </c:pt>
                <c:pt idx="904">
                  <c:v>2.9356999999999998E-2</c:v>
                </c:pt>
                <c:pt idx="905">
                  <c:v>2.6064E-2</c:v>
                </c:pt>
                <c:pt idx="906">
                  <c:v>1.8953999999999999E-2</c:v>
                </c:pt>
                <c:pt idx="907">
                  <c:v>2.3836E-2</c:v>
                </c:pt>
                <c:pt idx="908">
                  <c:v>1.6986999999999999E-2</c:v>
                </c:pt>
                <c:pt idx="909">
                  <c:v>2.9586999999999999E-2</c:v>
                </c:pt>
                <c:pt idx="910">
                  <c:v>3.6345999999999996E-2</c:v>
                </c:pt>
                <c:pt idx="911">
                  <c:v>4.1530000000000004E-2</c:v>
                </c:pt>
                <c:pt idx="912">
                  <c:v>4.7317999999999999E-2</c:v>
                </c:pt>
                <c:pt idx="913">
                  <c:v>4.9822999999999999E-2</c:v>
                </c:pt>
                <c:pt idx="914">
                  <c:v>5.8940000000000006E-2</c:v>
                </c:pt>
                <c:pt idx="915">
                  <c:v>6.8684999999999996E-2</c:v>
                </c:pt>
                <c:pt idx="916">
                  <c:v>6.2686999999999993E-2</c:v>
                </c:pt>
                <c:pt idx="917">
                  <c:v>6.0603999999999998E-2</c:v>
                </c:pt>
                <c:pt idx="918">
                  <c:v>6.4762E-2</c:v>
                </c:pt>
                <c:pt idx="919">
                  <c:v>7.0216000000000001E-2</c:v>
                </c:pt>
                <c:pt idx="920">
                  <c:v>7.2594999999999993E-2</c:v>
                </c:pt>
                <c:pt idx="921">
                  <c:v>7.1629999999999999E-2</c:v>
                </c:pt>
                <c:pt idx="922">
                  <c:v>6.5571999999999991E-2</c:v>
                </c:pt>
                <c:pt idx="923">
                  <c:v>6.1983999999999997E-2</c:v>
                </c:pt>
                <c:pt idx="924">
                  <c:v>6.3136999999999999E-2</c:v>
                </c:pt>
                <c:pt idx="925">
                  <c:v>8.7201000000000001E-2</c:v>
                </c:pt>
                <c:pt idx="926">
                  <c:v>8.4971999999999992E-2</c:v>
                </c:pt>
                <c:pt idx="927">
                  <c:v>8.2327999999999998E-2</c:v>
                </c:pt>
                <c:pt idx="928">
                  <c:v>8.5747999999999991E-2</c:v>
                </c:pt>
                <c:pt idx="929">
                  <c:v>7.982199999999999E-2</c:v>
                </c:pt>
                <c:pt idx="930">
                  <c:v>7.6693999999999998E-2</c:v>
                </c:pt>
                <c:pt idx="931">
                  <c:v>7.2764999999999996E-2</c:v>
                </c:pt>
                <c:pt idx="932">
                  <c:v>6.7335999999999993E-2</c:v>
                </c:pt>
                <c:pt idx="933">
                  <c:v>6.827699999999999E-2</c:v>
                </c:pt>
                <c:pt idx="934">
                  <c:v>7.7227999999999991E-2</c:v>
                </c:pt>
                <c:pt idx="935">
                  <c:v>7.2318999999999994E-2</c:v>
                </c:pt>
                <c:pt idx="936">
                  <c:v>8.6600999999999997E-2</c:v>
                </c:pt>
                <c:pt idx="937">
                  <c:v>7.8840999999999994E-2</c:v>
                </c:pt>
                <c:pt idx="938">
                  <c:v>9.8174999999999998E-2</c:v>
                </c:pt>
                <c:pt idx="939">
                  <c:v>9.629299999999999E-2</c:v>
                </c:pt>
                <c:pt idx="940">
                  <c:v>9.1305999999999998E-2</c:v>
                </c:pt>
                <c:pt idx="941">
                  <c:v>8.8960000000000011E-2</c:v>
                </c:pt>
                <c:pt idx="942">
                  <c:v>8.2378999999999994E-2</c:v>
                </c:pt>
                <c:pt idx="943">
                  <c:v>7.7072000000000002E-2</c:v>
                </c:pt>
                <c:pt idx="944">
                  <c:v>5.7618999999999997E-2</c:v>
                </c:pt>
                <c:pt idx="945">
                  <c:v>6.2605999999999995E-2</c:v>
                </c:pt>
                <c:pt idx="946">
                  <c:v>6.1980999999999994E-2</c:v>
                </c:pt>
                <c:pt idx="947">
                  <c:v>6.1071999999999994E-2</c:v>
                </c:pt>
                <c:pt idx="948">
                  <c:v>6.0137999999999997E-2</c:v>
                </c:pt>
                <c:pt idx="949">
                  <c:v>8.1773999999999999E-2</c:v>
                </c:pt>
                <c:pt idx="950">
                  <c:v>0.106837</c:v>
                </c:pt>
                <c:pt idx="951">
                  <c:v>0.11404</c:v>
                </c:pt>
                <c:pt idx="952">
                  <c:v>0.111526</c:v>
                </c:pt>
                <c:pt idx="953">
                  <c:v>0.118751</c:v>
                </c:pt>
                <c:pt idx="954">
                  <c:v>0.11407399999999999</c:v>
                </c:pt>
                <c:pt idx="955">
                  <c:v>0.1018</c:v>
                </c:pt>
                <c:pt idx="956">
                  <c:v>9.3071000000000001E-2</c:v>
                </c:pt>
                <c:pt idx="957">
                  <c:v>8.0077999999999996E-2</c:v>
                </c:pt>
                <c:pt idx="958">
                  <c:v>7.2242000000000001E-2</c:v>
                </c:pt>
                <c:pt idx="959">
                  <c:v>6.7102999999999996E-2</c:v>
                </c:pt>
                <c:pt idx="960">
                  <c:v>6.0918999999999994E-2</c:v>
                </c:pt>
                <c:pt idx="961">
                  <c:v>5.9427000000000001E-2</c:v>
                </c:pt>
                <c:pt idx="962">
                  <c:v>5.7197999999999999E-2</c:v>
                </c:pt>
                <c:pt idx="963">
                  <c:v>5.5272999999999996E-2</c:v>
                </c:pt>
                <c:pt idx="964">
                  <c:v>5.3044000000000001E-2</c:v>
                </c:pt>
                <c:pt idx="965">
                  <c:v>4.8746999999999999E-2</c:v>
                </c:pt>
                <c:pt idx="966">
                  <c:v>4.3563999999999999E-2</c:v>
                </c:pt>
                <c:pt idx="967">
                  <c:v>3.7614000000000002E-2</c:v>
                </c:pt>
                <c:pt idx="968">
                  <c:v>2.9035999999999999E-2</c:v>
                </c:pt>
                <c:pt idx="969">
                  <c:v>3.0610999999999999E-2</c:v>
                </c:pt>
                <c:pt idx="970">
                  <c:v>2.8605999999999999E-2</c:v>
                </c:pt>
                <c:pt idx="971">
                  <c:v>2.5638999999999999E-2</c:v>
                </c:pt>
                <c:pt idx="972">
                  <c:v>2.1663999999999999E-2</c:v>
                </c:pt>
                <c:pt idx="973">
                  <c:v>2.4274E-2</c:v>
                </c:pt>
                <c:pt idx="974">
                  <c:v>2.2343999999999999E-2</c:v>
                </c:pt>
                <c:pt idx="975">
                  <c:v>2.6223999999999997E-2</c:v>
                </c:pt>
                <c:pt idx="976">
                  <c:v>2.2185999999999997E-2</c:v>
                </c:pt>
                <c:pt idx="977">
                  <c:v>1.7230000000000002E-2</c:v>
                </c:pt>
                <c:pt idx="978">
                  <c:v>1.9813999999999998E-2</c:v>
                </c:pt>
                <c:pt idx="979">
                  <c:v>1.5706999999999999E-2</c:v>
                </c:pt>
                <c:pt idx="980">
                  <c:v>1.5314999999999999E-2</c:v>
                </c:pt>
                <c:pt idx="981">
                  <c:v>1.5193E-2</c:v>
                </c:pt>
                <c:pt idx="982">
                  <c:v>1.6352999999999999E-2</c:v>
                </c:pt>
                <c:pt idx="983">
                  <c:v>1.7984999999999998E-2</c:v>
                </c:pt>
                <c:pt idx="984">
                  <c:v>2.2582999999999999E-2</c:v>
                </c:pt>
                <c:pt idx="985">
                  <c:v>2.4544E-2</c:v>
                </c:pt>
                <c:pt idx="986">
                  <c:v>2.6796E-2</c:v>
                </c:pt>
                <c:pt idx="987">
                  <c:v>2.4475999999999998E-2</c:v>
                </c:pt>
                <c:pt idx="988">
                  <c:v>2.3320999999999998E-2</c:v>
                </c:pt>
                <c:pt idx="989">
                  <c:v>3.4519000000000001E-2</c:v>
                </c:pt>
                <c:pt idx="990">
                  <c:v>4.0140999999999996E-2</c:v>
                </c:pt>
                <c:pt idx="991">
                  <c:v>3.9838999999999999E-2</c:v>
                </c:pt>
                <c:pt idx="992">
                  <c:v>4.6051999999999996E-2</c:v>
                </c:pt>
                <c:pt idx="993">
                  <c:v>5.0457999999999996E-2</c:v>
                </c:pt>
                <c:pt idx="994">
                  <c:v>4.7983999999999999E-2</c:v>
                </c:pt>
                <c:pt idx="995">
                  <c:v>4.3852999999999996E-2</c:v>
                </c:pt>
                <c:pt idx="996">
                  <c:v>4.095E-2</c:v>
                </c:pt>
                <c:pt idx="997">
                  <c:v>3.9142999999999997E-2</c:v>
                </c:pt>
                <c:pt idx="998">
                  <c:v>3.4336999999999999E-2</c:v>
                </c:pt>
                <c:pt idx="999">
                  <c:v>3.0852999999999998E-2</c:v>
                </c:pt>
                <c:pt idx="1000">
                  <c:v>2.7108999999999998E-2</c:v>
                </c:pt>
                <c:pt idx="1001">
                  <c:v>2.5697999999999999E-2</c:v>
                </c:pt>
                <c:pt idx="1002">
                  <c:v>2.4631E-2</c:v>
                </c:pt>
                <c:pt idx="1003">
                  <c:v>2.4957E-2</c:v>
                </c:pt>
                <c:pt idx="1004">
                  <c:v>2.5810999999999997E-2</c:v>
                </c:pt>
                <c:pt idx="1005">
                  <c:v>1.5903999999999998E-2</c:v>
                </c:pt>
                <c:pt idx="1006">
                  <c:v>1.4225999999999999E-2</c:v>
                </c:pt>
                <c:pt idx="1007">
                  <c:v>1.0296E-2</c:v>
                </c:pt>
                <c:pt idx="1008">
                  <c:v>8.8959999999999994E-3</c:v>
                </c:pt>
                <c:pt idx="1009">
                  <c:v>9.7000000000000003E-3</c:v>
                </c:pt>
                <c:pt idx="1010">
                  <c:v>9.6740000000000003E-3</c:v>
                </c:pt>
                <c:pt idx="1011">
                  <c:v>9.8319999999999987E-3</c:v>
                </c:pt>
                <c:pt idx="1012">
                  <c:v>1.0907999999999999E-2</c:v>
                </c:pt>
                <c:pt idx="1013">
                  <c:v>8.6769999999999989E-3</c:v>
                </c:pt>
                <c:pt idx="1014">
                  <c:v>7.6029999999999995E-3</c:v>
                </c:pt>
                <c:pt idx="1015">
                  <c:v>9.1979999999999996E-3</c:v>
                </c:pt>
                <c:pt idx="1016">
                  <c:v>1.1140000000000001E-2</c:v>
                </c:pt>
                <c:pt idx="1017">
                  <c:v>1.2121999999999999E-2</c:v>
                </c:pt>
                <c:pt idx="1018">
                  <c:v>1.3176E-2</c:v>
                </c:pt>
                <c:pt idx="1019">
                  <c:v>1.1637E-2</c:v>
                </c:pt>
                <c:pt idx="1020">
                  <c:v>5.7970000000000001E-3</c:v>
                </c:pt>
                <c:pt idx="1021">
                  <c:v>6.6100000000000004E-3</c:v>
                </c:pt>
                <c:pt idx="1022">
                  <c:v>2.1000000000000003E-3</c:v>
                </c:pt>
                <c:pt idx="1023">
                  <c:v>4.4159999999999998E-3</c:v>
                </c:pt>
                <c:pt idx="1024">
                  <c:v>6.4869999999999997E-3</c:v>
                </c:pt>
                <c:pt idx="1025">
                  <c:v>6.9909999999999998E-3</c:v>
                </c:pt>
                <c:pt idx="1026">
                  <c:v>7.5459999999999998E-3</c:v>
                </c:pt>
                <c:pt idx="1027">
                  <c:v>1.0874E-2</c:v>
                </c:pt>
                <c:pt idx="1028">
                  <c:v>1.1032999999999999E-2</c:v>
                </c:pt>
                <c:pt idx="1029">
                  <c:v>1.5505E-2</c:v>
                </c:pt>
                <c:pt idx="1030">
                  <c:v>2.3649E-2</c:v>
                </c:pt>
                <c:pt idx="1031">
                  <c:v>3.1696000000000002E-2</c:v>
                </c:pt>
                <c:pt idx="1032">
                  <c:v>3.6413999999999995E-2</c:v>
                </c:pt>
                <c:pt idx="1033">
                  <c:v>4.4831999999999997E-2</c:v>
                </c:pt>
                <c:pt idx="1034">
                  <c:v>5.3691999999999997E-2</c:v>
                </c:pt>
                <c:pt idx="1035">
                  <c:v>5.6985999999999995E-2</c:v>
                </c:pt>
                <c:pt idx="1036">
                  <c:v>6.3454999999999998E-2</c:v>
                </c:pt>
                <c:pt idx="1037">
                  <c:v>7.116299999999999E-2</c:v>
                </c:pt>
                <c:pt idx="1038">
                  <c:v>8.0182000000000003E-2</c:v>
                </c:pt>
                <c:pt idx="1039">
                  <c:v>7.9374E-2</c:v>
                </c:pt>
                <c:pt idx="1040">
                  <c:v>7.6076999999999992E-2</c:v>
                </c:pt>
                <c:pt idx="1041">
                  <c:v>7.1383000000000002E-2</c:v>
                </c:pt>
                <c:pt idx="1042">
                  <c:v>7.2720000000000007E-2</c:v>
                </c:pt>
                <c:pt idx="1043">
                  <c:v>7.6671000000000003E-2</c:v>
                </c:pt>
                <c:pt idx="1044">
                  <c:v>6.2830999999999998E-2</c:v>
                </c:pt>
                <c:pt idx="1045">
                  <c:v>3.5360999999999997E-2</c:v>
                </c:pt>
                <c:pt idx="1046">
                  <c:v>2.1975999999999999E-2</c:v>
                </c:pt>
                <c:pt idx="1047">
                  <c:v>2.5531999999999999E-2</c:v>
                </c:pt>
                <c:pt idx="1048">
                  <c:v>2.6858E-2</c:v>
                </c:pt>
                <c:pt idx="1049">
                  <c:v>2.8790000000000003E-2</c:v>
                </c:pt>
                <c:pt idx="1050">
                  <c:v>2.6907E-2</c:v>
                </c:pt>
                <c:pt idx="1051">
                  <c:v>2.5804999999999998E-2</c:v>
                </c:pt>
                <c:pt idx="1052">
                  <c:v>2.1937999999999999E-2</c:v>
                </c:pt>
                <c:pt idx="1053">
                  <c:v>2.5942E-2</c:v>
                </c:pt>
                <c:pt idx="1054">
                  <c:v>2.4380000000000002E-2</c:v>
                </c:pt>
                <c:pt idx="1055">
                  <c:v>2.2977999999999998E-2</c:v>
                </c:pt>
                <c:pt idx="1056">
                  <c:v>2.3865999999999998E-2</c:v>
                </c:pt>
                <c:pt idx="1057">
                  <c:v>2.3140000000000001E-2</c:v>
                </c:pt>
                <c:pt idx="1058">
                  <c:v>2.3562E-2</c:v>
                </c:pt>
                <c:pt idx="1059">
                  <c:v>2.5557E-2</c:v>
                </c:pt>
                <c:pt idx="1060">
                  <c:v>2.7496E-2</c:v>
                </c:pt>
                <c:pt idx="1061">
                  <c:v>3.1684999999999998E-2</c:v>
                </c:pt>
                <c:pt idx="1062">
                  <c:v>3.3066999999999999E-2</c:v>
                </c:pt>
                <c:pt idx="1063">
                  <c:v>3.0653999999999997E-2</c:v>
                </c:pt>
                <c:pt idx="1064">
                  <c:v>3.2111000000000001E-2</c:v>
                </c:pt>
                <c:pt idx="1065">
                  <c:v>3.1842999999999996E-2</c:v>
                </c:pt>
                <c:pt idx="1066">
                  <c:v>3.4512000000000001E-2</c:v>
                </c:pt>
                <c:pt idx="1067">
                  <c:v>2.9170000000000001E-2</c:v>
                </c:pt>
                <c:pt idx="1068">
                  <c:v>2.9184999999999999E-2</c:v>
                </c:pt>
                <c:pt idx="1069">
                  <c:v>3.1938999999999995E-2</c:v>
                </c:pt>
                <c:pt idx="1070">
                  <c:v>4.4920000000000002E-2</c:v>
                </c:pt>
                <c:pt idx="1071">
                  <c:v>5.4690999999999997E-2</c:v>
                </c:pt>
                <c:pt idx="1072">
                  <c:v>5.5190000000000003E-2</c:v>
                </c:pt>
                <c:pt idx="1073">
                  <c:v>5.4972999999999994E-2</c:v>
                </c:pt>
                <c:pt idx="1074">
                  <c:v>5.0790999999999996E-2</c:v>
                </c:pt>
                <c:pt idx="1075">
                  <c:v>5.7940999999999999E-2</c:v>
                </c:pt>
                <c:pt idx="1076">
                  <c:v>5.8534999999999997E-2</c:v>
                </c:pt>
                <c:pt idx="1077">
                  <c:v>5.3104999999999999E-2</c:v>
                </c:pt>
                <c:pt idx="1078">
                  <c:v>5.2941999999999996E-2</c:v>
                </c:pt>
                <c:pt idx="1079">
                  <c:v>5.2010999999999995E-2</c:v>
                </c:pt>
                <c:pt idx="1080">
                  <c:v>5.3420000000000002E-2</c:v>
                </c:pt>
                <c:pt idx="1081">
                  <c:v>5.0275E-2</c:v>
                </c:pt>
                <c:pt idx="1082">
                  <c:v>4.7972000000000001E-2</c:v>
                </c:pt>
                <c:pt idx="1083">
                  <c:v>5.3967999999999995E-2</c:v>
                </c:pt>
                <c:pt idx="1084">
                  <c:v>7.5121999999999994E-2</c:v>
                </c:pt>
                <c:pt idx="1085">
                  <c:v>7.9730999999999996E-2</c:v>
                </c:pt>
                <c:pt idx="1086">
                  <c:v>7.0211999999999997E-2</c:v>
                </c:pt>
                <c:pt idx="1087">
                  <c:v>6.1765999999999995E-2</c:v>
                </c:pt>
                <c:pt idx="1088">
                  <c:v>8.581599999999999E-2</c:v>
                </c:pt>
                <c:pt idx="1089">
                  <c:v>0.102369</c:v>
                </c:pt>
                <c:pt idx="1090">
                  <c:v>0.11737299999999999</c:v>
                </c:pt>
                <c:pt idx="1091">
                  <c:v>0.129741</c:v>
                </c:pt>
                <c:pt idx="1092">
                  <c:v>0.13794899999999999</c:v>
                </c:pt>
                <c:pt idx="1093">
                  <c:v>0.145458</c:v>
                </c:pt>
                <c:pt idx="1094">
                  <c:v>0.149201</c:v>
                </c:pt>
                <c:pt idx="1095">
                  <c:v>0.14308299999999999</c:v>
                </c:pt>
                <c:pt idx="1096">
                  <c:v>0.143653</c:v>
                </c:pt>
                <c:pt idx="1097">
                  <c:v>0.14255599999999999</c:v>
                </c:pt>
                <c:pt idx="1098">
                  <c:v>0.147423</c:v>
                </c:pt>
                <c:pt idx="1099">
                  <c:v>0.140844</c:v>
                </c:pt>
                <c:pt idx="1100">
                  <c:v>0.13289399999999998</c:v>
                </c:pt>
                <c:pt idx="1101">
                  <c:v>0.13539599999999999</c:v>
                </c:pt>
                <c:pt idx="1102">
                  <c:v>0.130107</c:v>
                </c:pt>
                <c:pt idx="1103">
                  <c:v>0.126753</c:v>
                </c:pt>
                <c:pt idx="1104">
                  <c:v>0.13046000000000002</c:v>
                </c:pt>
                <c:pt idx="1105">
                  <c:v>0.119737</c:v>
                </c:pt>
                <c:pt idx="1106">
                  <c:v>0.112109</c:v>
                </c:pt>
                <c:pt idx="1107">
                  <c:v>0.102655</c:v>
                </c:pt>
                <c:pt idx="1108">
                  <c:v>0.10850499999999999</c:v>
                </c:pt>
                <c:pt idx="1109">
                  <c:v>0.10399699999999999</c:v>
                </c:pt>
                <c:pt idx="1110">
                  <c:v>9.6550999999999998E-2</c:v>
                </c:pt>
                <c:pt idx="1111">
                  <c:v>9.6655999999999992E-2</c:v>
                </c:pt>
                <c:pt idx="1112">
                  <c:v>7.8111E-2</c:v>
                </c:pt>
                <c:pt idx="1113">
                  <c:v>7.5384999999999994E-2</c:v>
                </c:pt>
                <c:pt idx="1114">
                  <c:v>7.4450000000000002E-2</c:v>
                </c:pt>
                <c:pt idx="1115">
                  <c:v>6.4882999999999996E-2</c:v>
                </c:pt>
                <c:pt idx="1116">
                  <c:v>5.8075999999999996E-2</c:v>
                </c:pt>
                <c:pt idx="1117">
                  <c:v>6.2237999999999995E-2</c:v>
                </c:pt>
                <c:pt idx="1118">
                  <c:v>7.2942999999999994E-2</c:v>
                </c:pt>
                <c:pt idx="1119">
                  <c:v>7.3652999999999996E-2</c:v>
                </c:pt>
                <c:pt idx="1120">
                  <c:v>8.2185999999999995E-2</c:v>
                </c:pt>
                <c:pt idx="1121">
                  <c:v>9.3110000000000012E-2</c:v>
                </c:pt>
                <c:pt idx="1122">
                  <c:v>9.3023999999999996E-2</c:v>
                </c:pt>
                <c:pt idx="1123">
                  <c:v>9.2748999999999998E-2</c:v>
                </c:pt>
                <c:pt idx="1124">
                  <c:v>8.1407999999999994E-2</c:v>
                </c:pt>
                <c:pt idx="1125">
                  <c:v>8.2562999999999998E-2</c:v>
                </c:pt>
                <c:pt idx="1126">
                  <c:v>7.9106999999999997E-2</c:v>
                </c:pt>
                <c:pt idx="1127">
                  <c:v>7.3585999999999999E-2</c:v>
                </c:pt>
                <c:pt idx="1128">
                  <c:v>7.844799999999999E-2</c:v>
                </c:pt>
                <c:pt idx="1129">
                  <c:v>6.5294999999999992E-2</c:v>
                </c:pt>
                <c:pt idx="1130">
                  <c:v>6.856799999999999E-2</c:v>
                </c:pt>
                <c:pt idx="1131">
                  <c:v>7.2440999999999992E-2</c:v>
                </c:pt>
                <c:pt idx="1132">
                  <c:v>6.1057999999999994E-2</c:v>
                </c:pt>
                <c:pt idx="1133">
                  <c:v>6.6053000000000001E-2</c:v>
                </c:pt>
                <c:pt idx="1134">
                  <c:v>8.6174000000000001E-2</c:v>
                </c:pt>
                <c:pt idx="1135">
                  <c:v>0.111521</c:v>
                </c:pt>
                <c:pt idx="1136">
                  <c:v>0.141651</c:v>
                </c:pt>
                <c:pt idx="1137">
                  <c:v>0.16014499999999998</c:v>
                </c:pt>
                <c:pt idx="1138">
                  <c:v>0.17149299999999998</c:v>
                </c:pt>
                <c:pt idx="1139">
                  <c:v>0.169597</c:v>
                </c:pt>
                <c:pt idx="1140">
                  <c:v>0.18148399999999998</c:v>
                </c:pt>
                <c:pt idx="1141">
                  <c:v>0.16662000000000002</c:v>
                </c:pt>
                <c:pt idx="1142">
                  <c:v>0.16337399999999999</c:v>
                </c:pt>
                <c:pt idx="1143">
                  <c:v>0.16541699999999998</c:v>
                </c:pt>
                <c:pt idx="1144">
                  <c:v>0.15621000000000002</c:v>
                </c:pt>
                <c:pt idx="1145">
                  <c:v>0.164075</c:v>
                </c:pt>
                <c:pt idx="1146">
                  <c:v>0.18470399999999998</c:v>
                </c:pt>
                <c:pt idx="1147">
                  <c:v>0.196269</c:v>
                </c:pt>
                <c:pt idx="1148">
                  <c:v>0.200623</c:v>
                </c:pt>
                <c:pt idx="1149">
                  <c:v>0.20726899999999998</c:v>
                </c:pt>
                <c:pt idx="1150">
                  <c:v>0.21476199999999998</c:v>
                </c:pt>
                <c:pt idx="1151">
                  <c:v>0.22148699999999999</c:v>
                </c:pt>
                <c:pt idx="1152">
                  <c:v>0.209227</c:v>
                </c:pt>
                <c:pt idx="1153">
                  <c:v>0.20128799999999999</c:v>
                </c:pt>
                <c:pt idx="1154">
                  <c:v>0.20587799999999998</c:v>
                </c:pt>
                <c:pt idx="1155">
                  <c:v>0.223908</c:v>
                </c:pt>
                <c:pt idx="1156">
                  <c:v>0.23440699999999998</c:v>
                </c:pt>
                <c:pt idx="1157">
                  <c:v>0.234402</c:v>
                </c:pt>
                <c:pt idx="1158">
                  <c:v>0.237621</c:v>
                </c:pt>
                <c:pt idx="1159">
                  <c:v>0.23480499999999999</c:v>
                </c:pt>
                <c:pt idx="1160">
                  <c:v>0.23044299999999998</c:v>
                </c:pt>
                <c:pt idx="1161">
                  <c:v>0.218642</c:v>
                </c:pt>
                <c:pt idx="1162">
                  <c:v>0.20586299999999999</c:v>
                </c:pt>
                <c:pt idx="1163">
                  <c:v>0.220112</c:v>
                </c:pt>
                <c:pt idx="1164">
                  <c:v>0.23083000000000001</c:v>
                </c:pt>
                <c:pt idx="1165">
                  <c:v>0.256998</c:v>
                </c:pt>
                <c:pt idx="1166">
                  <c:v>0.26999600000000001</c:v>
                </c:pt>
                <c:pt idx="1167">
                  <c:v>0.25328299999999998</c:v>
                </c:pt>
                <c:pt idx="1168">
                  <c:v>0.23921399999999998</c:v>
                </c:pt>
                <c:pt idx="1169">
                  <c:v>0.24287899999999998</c:v>
                </c:pt>
                <c:pt idx="1170">
                  <c:v>0.23075099999999998</c:v>
                </c:pt>
                <c:pt idx="1171">
                  <c:v>0.22767599999999999</c:v>
                </c:pt>
                <c:pt idx="1172">
                  <c:v>0.209393</c:v>
                </c:pt>
                <c:pt idx="1173">
                  <c:v>0.19551000000000002</c:v>
                </c:pt>
                <c:pt idx="1174">
                  <c:v>0.19825899999999999</c:v>
                </c:pt>
                <c:pt idx="1175">
                  <c:v>0.197246</c:v>
                </c:pt>
                <c:pt idx="1176">
                  <c:v>0.18614000000000003</c:v>
                </c:pt>
                <c:pt idx="1177">
                  <c:v>0.18876699999999999</c:v>
                </c:pt>
                <c:pt idx="1178">
                  <c:v>0.19549899999999998</c:v>
                </c:pt>
                <c:pt idx="1179">
                  <c:v>0.199018</c:v>
                </c:pt>
                <c:pt idx="1180">
                  <c:v>0.191554</c:v>
                </c:pt>
                <c:pt idx="1181">
                  <c:v>0.202763</c:v>
                </c:pt>
                <c:pt idx="1182">
                  <c:v>0.21598399999999998</c:v>
                </c:pt>
                <c:pt idx="1183">
                  <c:v>0.216561</c:v>
                </c:pt>
                <c:pt idx="1184">
                  <c:v>0.21095899999999998</c:v>
                </c:pt>
                <c:pt idx="1185">
                  <c:v>0.19925499999999999</c:v>
                </c:pt>
                <c:pt idx="1186">
                  <c:v>0.18629499999999999</c:v>
                </c:pt>
                <c:pt idx="1187">
                  <c:v>0.177784</c:v>
                </c:pt>
                <c:pt idx="1188">
                  <c:v>0.17443499999999998</c:v>
                </c:pt>
                <c:pt idx="1189">
                  <c:v>0.17352699999999999</c:v>
                </c:pt>
                <c:pt idx="1190">
                  <c:v>0.194801</c:v>
                </c:pt>
                <c:pt idx="1191">
                  <c:v>0.178839</c:v>
                </c:pt>
                <c:pt idx="1192">
                  <c:v>0.18612199999999998</c:v>
                </c:pt>
                <c:pt idx="1193">
                  <c:v>0.20164599999999999</c:v>
                </c:pt>
                <c:pt idx="1194">
                  <c:v>0.218335</c:v>
                </c:pt>
                <c:pt idx="1195">
                  <c:v>0.22867199999999999</c:v>
                </c:pt>
                <c:pt idx="1196">
                  <c:v>0.26457799999999998</c:v>
                </c:pt>
                <c:pt idx="1197">
                  <c:v>0.27749499999999999</c:v>
                </c:pt>
                <c:pt idx="1198">
                  <c:v>0.29843700000000001</c:v>
                </c:pt>
                <c:pt idx="1199">
                  <c:v>0.34190299999999996</c:v>
                </c:pt>
                <c:pt idx="1200">
                  <c:v>0.35070799999999996</c:v>
                </c:pt>
                <c:pt idx="1201">
                  <c:v>0.354825</c:v>
                </c:pt>
                <c:pt idx="1202">
                  <c:v>0.32575899999999997</c:v>
                </c:pt>
                <c:pt idx="1203">
                  <c:v>0.32240399999999997</c:v>
                </c:pt>
                <c:pt idx="1204">
                  <c:v>0.332374</c:v>
                </c:pt>
                <c:pt idx="1205">
                  <c:v>0.32177299999999998</c:v>
                </c:pt>
                <c:pt idx="1206">
                  <c:v>0.30026799999999998</c:v>
                </c:pt>
                <c:pt idx="1207">
                  <c:v>0.26397300000000001</c:v>
                </c:pt>
                <c:pt idx="1208">
                  <c:v>0.23025299999999999</c:v>
                </c:pt>
                <c:pt idx="1209">
                  <c:v>0.21334699999999998</c:v>
                </c:pt>
                <c:pt idx="1210">
                  <c:v>0.18879499999999999</c:v>
                </c:pt>
                <c:pt idx="1211">
                  <c:v>0.169018</c:v>
                </c:pt>
                <c:pt idx="1212">
                  <c:v>0.14490699999999998</c:v>
                </c:pt>
                <c:pt idx="1213">
                  <c:v>0.12327099999999999</c:v>
                </c:pt>
                <c:pt idx="1214">
                  <c:v>0.110166</c:v>
                </c:pt>
                <c:pt idx="1215">
                  <c:v>9.515499999999999E-2</c:v>
                </c:pt>
                <c:pt idx="1216">
                  <c:v>8.727399999999999E-2</c:v>
                </c:pt>
                <c:pt idx="1217">
                  <c:v>7.7686999999999992E-2</c:v>
                </c:pt>
                <c:pt idx="1218">
                  <c:v>6.8724999999999994E-2</c:v>
                </c:pt>
                <c:pt idx="1219">
                  <c:v>6.5846000000000002E-2</c:v>
                </c:pt>
                <c:pt idx="1220">
                  <c:v>6.0426000000000001E-2</c:v>
                </c:pt>
                <c:pt idx="1221">
                  <c:v>5.4560000000000004E-2</c:v>
                </c:pt>
                <c:pt idx="1222">
                  <c:v>5.9370000000000006E-2</c:v>
                </c:pt>
                <c:pt idx="1223">
                  <c:v>7.0820000000000008E-2</c:v>
                </c:pt>
                <c:pt idx="1224">
                  <c:v>7.836499999999999E-2</c:v>
                </c:pt>
                <c:pt idx="1225">
                  <c:v>8.7408E-2</c:v>
                </c:pt>
                <c:pt idx="1226">
                  <c:v>7.425000000000001E-2</c:v>
                </c:pt>
                <c:pt idx="1227">
                  <c:v>7.5601000000000002E-2</c:v>
                </c:pt>
                <c:pt idx="1228">
                  <c:v>8.4804999999999992E-2</c:v>
                </c:pt>
                <c:pt idx="1229">
                  <c:v>9.3530999999999989E-2</c:v>
                </c:pt>
                <c:pt idx="1230">
                  <c:v>9.8188999999999999E-2</c:v>
                </c:pt>
                <c:pt idx="1231">
                  <c:v>9.5662999999999998E-2</c:v>
                </c:pt>
                <c:pt idx="1232">
                  <c:v>8.6525999999999992E-2</c:v>
                </c:pt>
                <c:pt idx="1233">
                  <c:v>9.0997999999999996E-2</c:v>
                </c:pt>
                <c:pt idx="1234">
                  <c:v>8.6615999999999999E-2</c:v>
                </c:pt>
                <c:pt idx="1235">
                  <c:v>8.3797999999999997E-2</c:v>
                </c:pt>
                <c:pt idx="1236">
                  <c:v>8.9535999999999991E-2</c:v>
                </c:pt>
                <c:pt idx="1237">
                  <c:v>8.2628999999999994E-2</c:v>
                </c:pt>
                <c:pt idx="1238">
                  <c:v>8.2058999999999993E-2</c:v>
                </c:pt>
                <c:pt idx="1239">
                  <c:v>8.8241E-2</c:v>
                </c:pt>
                <c:pt idx="1240">
                  <c:v>9.3486E-2</c:v>
                </c:pt>
                <c:pt idx="1241">
                  <c:v>9.8868999999999999E-2</c:v>
                </c:pt>
                <c:pt idx="1242">
                  <c:v>9.8285999999999998E-2</c:v>
                </c:pt>
                <c:pt idx="1243">
                  <c:v>9.8487999999999992E-2</c:v>
                </c:pt>
                <c:pt idx="1244">
                  <c:v>0.104198</c:v>
                </c:pt>
                <c:pt idx="1245">
                  <c:v>9.1243999999999992E-2</c:v>
                </c:pt>
                <c:pt idx="1246">
                  <c:v>8.1407999999999994E-2</c:v>
                </c:pt>
                <c:pt idx="1247">
                  <c:v>6.6473999999999991E-2</c:v>
                </c:pt>
                <c:pt idx="1248">
                  <c:v>5.1822E-2</c:v>
                </c:pt>
                <c:pt idx="1249">
                  <c:v>4.7577000000000001E-2</c:v>
                </c:pt>
                <c:pt idx="1250">
                  <c:v>4.8583999999999995E-2</c:v>
                </c:pt>
                <c:pt idx="1251">
                  <c:v>4.4730000000000006E-2</c:v>
                </c:pt>
                <c:pt idx="1252">
                  <c:v>5.6996999999999999E-2</c:v>
                </c:pt>
                <c:pt idx="1253">
                  <c:v>6.6114999999999993E-2</c:v>
                </c:pt>
                <c:pt idx="1254">
                  <c:v>7.1223999999999996E-2</c:v>
                </c:pt>
                <c:pt idx="1255">
                  <c:v>7.5171000000000002E-2</c:v>
                </c:pt>
                <c:pt idx="1256">
                  <c:v>7.9737000000000002E-2</c:v>
                </c:pt>
                <c:pt idx="1257">
                  <c:v>7.628299999999999E-2</c:v>
                </c:pt>
                <c:pt idx="1258">
                  <c:v>7.1841000000000002E-2</c:v>
                </c:pt>
                <c:pt idx="1259">
                  <c:v>7.6753000000000002E-2</c:v>
                </c:pt>
                <c:pt idx="1260">
                  <c:v>7.8450999999999993E-2</c:v>
                </c:pt>
                <c:pt idx="1261">
                  <c:v>8.6426000000000003E-2</c:v>
                </c:pt>
                <c:pt idx="1262">
                  <c:v>7.4286999999999992E-2</c:v>
                </c:pt>
                <c:pt idx="1263">
                  <c:v>7.7867999999999993E-2</c:v>
                </c:pt>
                <c:pt idx="1264">
                  <c:v>8.2227999999999996E-2</c:v>
                </c:pt>
                <c:pt idx="1265">
                  <c:v>7.8876000000000002E-2</c:v>
                </c:pt>
                <c:pt idx="1266">
                  <c:v>6.7636000000000002E-2</c:v>
                </c:pt>
                <c:pt idx="1267">
                  <c:v>6.3881999999999994E-2</c:v>
                </c:pt>
                <c:pt idx="1268">
                  <c:v>5.4821999999999996E-2</c:v>
                </c:pt>
                <c:pt idx="1269">
                  <c:v>4.4898E-2</c:v>
                </c:pt>
                <c:pt idx="1270">
                  <c:v>4.2023999999999999E-2</c:v>
                </c:pt>
                <c:pt idx="1271">
                  <c:v>4.5938E-2</c:v>
                </c:pt>
                <c:pt idx="1272">
                  <c:v>4.2845999999999995E-2</c:v>
                </c:pt>
                <c:pt idx="1273">
                  <c:v>4.6762999999999999E-2</c:v>
                </c:pt>
                <c:pt idx="1274">
                  <c:v>4.4592E-2</c:v>
                </c:pt>
                <c:pt idx="1275">
                  <c:v>5.7426999999999999E-2</c:v>
                </c:pt>
                <c:pt idx="1276">
                  <c:v>5.7223999999999997E-2</c:v>
                </c:pt>
                <c:pt idx="1277">
                  <c:v>6.1213999999999998E-2</c:v>
                </c:pt>
                <c:pt idx="1278">
                  <c:v>6.6646999999999998E-2</c:v>
                </c:pt>
                <c:pt idx="1279">
                  <c:v>6.2043999999999995E-2</c:v>
                </c:pt>
                <c:pt idx="1280">
                  <c:v>6.1435999999999998E-2</c:v>
                </c:pt>
                <c:pt idx="1281">
                  <c:v>5.6943999999999995E-2</c:v>
                </c:pt>
                <c:pt idx="1282">
                  <c:v>5.3144999999999998E-2</c:v>
                </c:pt>
                <c:pt idx="1283">
                  <c:v>4.4849E-2</c:v>
                </c:pt>
                <c:pt idx="1284">
                  <c:v>4.7743000000000001E-2</c:v>
                </c:pt>
                <c:pt idx="1285">
                  <c:v>4.8390000000000002E-2</c:v>
                </c:pt>
                <c:pt idx="1286">
                  <c:v>4.7412999999999997E-2</c:v>
                </c:pt>
                <c:pt idx="1287">
                  <c:v>3.9708E-2</c:v>
                </c:pt>
                <c:pt idx="1288">
                  <c:v>3.8063E-2</c:v>
                </c:pt>
                <c:pt idx="1289">
                  <c:v>3.8432000000000001E-2</c:v>
                </c:pt>
                <c:pt idx="1290">
                  <c:v>3.8052999999999997E-2</c:v>
                </c:pt>
                <c:pt idx="1291">
                  <c:v>4.4305999999999998E-2</c:v>
                </c:pt>
                <c:pt idx="1292">
                  <c:v>3.9473999999999995E-2</c:v>
                </c:pt>
                <c:pt idx="1293">
                  <c:v>4.5780999999999995E-2</c:v>
                </c:pt>
                <c:pt idx="1294">
                  <c:v>4.2892E-2</c:v>
                </c:pt>
                <c:pt idx="1295">
                  <c:v>4.8784000000000001E-2</c:v>
                </c:pt>
                <c:pt idx="1296">
                  <c:v>5.3776999999999998E-2</c:v>
                </c:pt>
                <c:pt idx="1297">
                  <c:v>5.5482999999999998E-2</c:v>
                </c:pt>
                <c:pt idx="1298">
                  <c:v>5.9590999999999998E-2</c:v>
                </c:pt>
                <c:pt idx="1299">
                  <c:v>6.0741999999999997E-2</c:v>
                </c:pt>
                <c:pt idx="1300">
                  <c:v>6.3392000000000004E-2</c:v>
                </c:pt>
                <c:pt idx="1301">
                  <c:v>5.2347999999999999E-2</c:v>
                </c:pt>
                <c:pt idx="1302">
                  <c:v>5.1365999999999995E-2</c:v>
                </c:pt>
                <c:pt idx="1303">
                  <c:v>4.6231999999999995E-2</c:v>
                </c:pt>
                <c:pt idx="1304">
                  <c:v>4.3386000000000001E-2</c:v>
                </c:pt>
                <c:pt idx="1305">
                  <c:v>3.6198000000000001E-2</c:v>
                </c:pt>
                <c:pt idx="1306">
                  <c:v>3.5036999999999999E-2</c:v>
                </c:pt>
                <c:pt idx="1307">
                  <c:v>3.4030000000000005E-2</c:v>
                </c:pt>
                <c:pt idx="1308">
                  <c:v>3.1251000000000001E-2</c:v>
                </c:pt>
                <c:pt idx="1309">
                  <c:v>3.2471E-2</c:v>
                </c:pt>
                <c:pt idx="1310">
                  <c:v>3.1538999999999998E-2</c:v>
                </c:pt>
                <c:pt idx="1311">
                  <c:v>2.1995999999999998E-2</c:v>
                </c:pt>
                <c:pt idx="1312">
                  <c:v>2.2113000000000001E-2</c:v>
                </c:pt>
                <c:pt idx="1313">
                  <c:v>1.1956E-2</c:v>
                </c:pt>
                <c:pt idx="1314">
                  <c:v>1.8305999999999999E-2</c:v>
                </c:pt>
                <c:pt idx="1315">
                  <c:v>1.8942999999999998E-2</c:v>
                </c:pt>
                <c:pt idx="1316">
                  <c:v>1.737E-2</c:v>
                </c:pt>
                <c:pt idx="1317">
                  <c:v>1.9930000000000003E-2</c:v>
                </c:pt>
                <c:pt idx="1318">
                  <c:v>2.6137999999999998E-2</c:v>
                </c:pt>
                <c:pt idx="1319">
                  <c:v>3.2523999999999997E-2</c:v>
                </c:pt>
                <c:pt idx="1320">
                  <c:v>3.8234999999999998E-2</c:v>
                </c:pt>
                <c:pt idx="1321">
                  <c:v>4.0514999999999995E-2</c:v>
                </c:pt>
                <c:pt idx="1322">
                  <c:v>4.2802E-2</c:v>
                </c:pt>
                <c:pt idx="1323">
                  <c:v>4.4312999999999998E-2</c:v>
                </c:pt>
                <c:pt idx="1324">
                  <c:v>4.7701E-2</c:v>
                </c:pt>
                <c:pt idx="1325">
                  <c:v>4.9453999999999998E-2</c:v>
                </c:pt>
                <c:pt idx="1326">
                  <c:v>5.3031999999999996E-2</c:v>
                </c:pt>
                <c:pt idx="1327">
                  <c:v>3.8263999999999999E-2</c:v>
                </c:pt>
                <c:pt idx="1328">
                  <c:v>2.5744E-2</c:v>
                </c:pt>
                <c:pt idx="1329">
                  <c:v>2.8589E-2</c:v>
                </c:pt>
                <c:pt idx="1330">
                  <c:v>2.9016999999999998E-2</c:v>
                </c:pt>
                <c:pt idx="1331">
                  <c:v>2.3880000000000002E-2</c:v>
                </c:pt>
                <c:pt idx="1332">
                  <c:v>1.89E-2</c:v>
                </c:pt>
                <c:pt idx="1333">
                  <c:v>1.2393999999999999E-2</c:v>
                </c:pt>
                <c:pt idx="1334">
                  <c:v>9.0840000000000001E-3</c:v>
                </c:pt>
                <c:pt idx="1335">
                  <c:v>1.1831E-2</c:v>
                </c:pt>
                <c:pt idx="1336">
                  <c:v>8.4589999999999995E-3</c:v>
                </c:pt>
                <c:pt idx="1337">
                  <c:v>6.0069999999999993E-3</c:v>
                </c:pt>
                <c:pt idx="1338">
                  <c:v>5.0479999999999995E-3</c:v>
                </c:pt>
                <c:pt idx="1339">
                  <c:v>6.6649999999999999E-3</c:v>
                </c:pt>
                <c:pt idx="1340">
                  <c:v>8.4960000000000001E-3</c:v>
                </c:pt>
                <c:pt idx="1341">
                  <c:v>2.2703999999999998E-2</c:v>
                </c:pt>
                <c:pt idx="1342">
                  <c:v>3.755E-2</c:v>
                </c:pt>
                <c:pt idx="1343">
                  <c:v>5.1088999999999996E-2</c:v>
                </c:pt>
                <c:pt idx="1344">
                  <c:v>4.9998000000000001E-2</c:v>
                </c:pt>
                <c:pt idx="1345">
                  <c:v>6.3527E-2</c:v>
                </c:pt>
                <c:pt idx="1346">
                  <c:v>7.2037999999999991E-2</c:v>
                </c:pt>
                <c:pt idx="1347">
                  <c:v>6.7093E-2</c:v>
                </c:pt>
                <c:pt idx="1348">
                  <c:v>6.3218999999999997E-2</c:v>
                </c:pt>
                <c:pt idx="1349">
                  <c:v>6.8733000000000002E-2</c:v>
                </c:pt>
                <c:pt idx="1350">
                  <c:v>6.0430000000000005E-2</c:v>
                </c:pt>
                <c:pt idx="1351">
                  <c:v>5.5654999999999996E-2</c:v>
                </c:pt>
                <c:pt idx="1352">
                  <c:v>5.9649000000000001E-2</c:v>
                </c:pt>
                <c:pt idx="1353">
                  <c:v>6.8901999999999991E-2</c:v>
                </c:pt>
                <c:pt idx="1354">
                  <c:v>7.2670000000000012E-2</c:v>
                </c:pt>
                <c:pt idx="1355">
                  <c:v>6.0854999999999999E-2</c:v>
                </c:pt>
                <c:pt idx="1356">
                  <c:v>6.0750000000000005E-2</c:v>
                </c:pt>
                <c:pt idx="1357">
                  <c:v>5.3293999999999994E-2</c:v>
                </c:pt>
                <c:pt idx="1358">
                  <c:v>6.1684999999999997E-2</c:v>
                </c:pt>
                <c:pt idx="1359">
                  <c:v>4.4521999999999999E-2</c:v>
                </c:pt>
                <c:pt idx="1360">
                  <c:v>4.9481999999999998E-2</c:v>
                </c:pt>
                <c:pt idx="1361">
                  <c:v>5.3950000000000005E-2</c:v>
                </c:pt>
                <c:pt idx="1362">
                  <c:v>6.2928999999999999E-2</c:v>
                </c:pt>
                <c:pt idx="1363">
                  <c:v>5.1700000000000003E-2</c:v>
                </c:pt>
                <c:pt idx="1364">
                  <c:v>5.8942999999999995E-2</c:v>
                </c:pt>
                <c:pt idx="1365">
                  <c:v>7.314699999999999E-2</c:v>
                </c:pt>
                <c:pt idx="1366">
                  <c:v>8.0587999999999993E-2</c:v>
                </c:pt>
                <c:pt idx="1367">
                  <c:v>9.7427E-2</c:v>
                </c:pt>
                <c:pt idx="1368">
                  <c:v>0.10259599999999999</c:v>
                </c:pt>
                <c:pt idx="1369">
                  <c:v>0.10212099999999999</c:v>
                </c:pt>
                <c:pt idx="1370">
                  <c:v>8.8381000000000001E-2</c:v>
                </c:pt>
                <c:pt idx="1371">
                  <c:v>8.8838E-2</c:v>
                </c:pt>
                <c:pt idx="1372">
                  <c:v>8.3585999999999994E-2</c:v>
                </c:pt>
                <c:pt idx="1373">
                  <c:v>7.5607999999999995E-2</c:v>
                </c:pt>
                <c:pt idx="1374">
                  <c:v>7.1825E-2</c:v>
                </c:pt>
                <c:pt idx="1375">
                  <c:v>6.5140999999999991E-2</c:v>
                </c:pt>
                <c:pt idx="1376">
                  <c:v>8.3431999999999992E-2</c:v>
                </c:pt>
                <c:pt idx="1377">
                  <c:v>8.8916999999999996E-2</c:v>
                </c:pt>
                <c:pt idx="1378">
                  <c:v>9.0037999999999993E-2</c:v>
                </c:pt>
                <c:pt idx="1379">
                  <c:v>8.9588000000000001E-2</c:v>
                </c:pt>
                <c:pt idx="1380">
                  <c:v>9.0081999999999995E-2</c:v>
                </c:pt>
                <c:pt idx="1381">
                  <c:v>0.108168</c:v>
                </c:pt>
                <c:pt idx="1382">
                  <c:v>0.10742299999999999</c:v>
                </c:pt>
                <c:pt idx="1383">
                  <c:v>0.10033499999999999</c:v>
                </c:pt>
                <c:pt idx="1384">
                  <c:v>0.10861399999999999</c:v>
                </c:pt>
                <c:pt idx="1385">
                  <c:v>0.102988</c:v>
                </c:pt>
                <c:pt idx="1386">
                  <c:v>9.8477999999999996E-2</c:v>
                </c:pt>
                <c:pt idx="1387">
                  <c:v>8.295799999999999E-2</c:v>
                </c:pt>
                <c:pt idx="1388">
                  <c:v>7.2545999999999999E-2</c:v>
                </c:pt>
                <c:pt idx="1389">
                  <c:v>6.2654000000000001E-2</c:v>
                </c:pt>
                <c:pt idx="1390">
                  <c:v>5.7932999999999998E-2</c:v>
                </c:pt>
                <c:pt idx="1391">
                  <c:v>6.4443E-2</c:v>
                </c:pt>
                <c:pt idx="1392">
                  <c:v>7.5620999999999994E-2</c:v>
                </c:pt>
                <c:pt idx="1393">
                  <c:v>8.6141999999999996E-2</c:v>
                </c:pt>
                <c:pt idx="1394">
                  <c:v>8.4601999999999997E-2</c:v>
                </c:pt>
                <c:pt idx="1395">
                  <c:v>9.7976999999999995E-2</c:v>
                </c:pt>
                <c:pt idx="1396">
                  <c:v>9.0740000000000001E-2</c:v>
                </c:pt>
                <c:pt idx="1397">
                  <c:v>9.8910999999999999E-2</c:v>
                </c:pt>
                <c:pt idx="1398">
                  <c:v>0.103349</c:v>
                </c:pt>
                <c:pt idx="1399">
                  <c:v>8.849499999999999E-2</c:v>
                </c:pt>
                <c:pt idx="1400">
                  <c:v>8.592799999999999E-2</c:v>
                </c:pt>
                <c:pt idx="1401">
                  <c:v>7.7854999999999994E-2</c:v>
                </c:pt>
                <c:pt idx="1402">
                  <c:v>7.1593999999999991E-2</c:v>
                </c:pt>
                <c:pt idx="1403">
                  <c:v>0.104195</c:v>
                </c:pt>
                <c:pt idx="1404">
                  <c:v>0.111427</c:v>
                </c:pt>
                <c:pt idx="1405">
                  <c:v>0.10749499999999999</c:v>
                </c:pt>
                <c:pt idx="1406">
                  <c:v>9.4566999999999998E-2</c:v>
                </c:pt>
                <c:pt idx="1407">
                  <c:v>9.0968999999999994E-2</c:v>
                </c:pt>
                <c:pt idx="1408">
                  <c:v>8.3654999999999993E-2</c:v>
                </c:pt>
                <c:pt idx="1409">
                  <c:v>9.5584000000000002E-2</c:v>
                </c:pt>
                <c:pt idx="1410">
                  <c:v>9.683399999999999E-2</c:v>
                </c:pt>
                <c:pt idx="1411">
                  <c:v>9.0239E-2</c:v>
                </c:pt>
                <c:pt idx="1412">
                  <c:v>8.4380000000000011E-2</c:v>
                </c:pt>
                <c:pt idx="1413">
                  <c:v>9.1201999999999991E-2</c:v>
                </c:pt>
                <c:pt idx="1414">
                  <c:v>8.7882000000000002E-2</c:v>
                </c:pt>
                <c:pt idx="1415">
                  <c:v>0.10574799999999999</c:v>
                </c:pt>
                <c:pt idx="1416">
                  <c:v>0.100464</c:v>
                </c:pt>
                <c:pt idx="1417">
                  <c:v>9.0530000000000013E-2</c:v>
                </c:pt>
                <c:pt idx="1418">
                  <c:v>8.9468999999999993E-2</c:v>
                </c:pt>
                <c:pt idx="1419">
                  <c:v>8.4122999999999989E-2</c:v>
                </c:pt>
                <c:pt idx="1420">
                  <c:v>7.5372999999999996E-2</c:v>
                </c:pt>
                <c:pt idx="1421">
                  <c:v>4.1668999999999998E-2</c:v>
                </c:pt>
                <c:pt idx="1422">
                  <c:v>5.0827999999999998E-2</c:v>
                </c:pt>
                <c:pt idx="1423">
                  <c:v>6.4176999999999998E-2</c:v>
                </c:pt>
                <c:pt idx="1424">
                  <c:v>7.4908000000000002E-2</c:v>
                </c:pt>
                <c:pt idx="1425">
                  <c:v>8.6052999999999991E-2</c:v>
                </c:pt>
                <c:pt idx="1426">
                  <c:v>8.6173E-2</c:v>
                </c:pt>
                <c:pt idx="1427">
                  <c:v>7.782399999999999E-2</c:v>
                </c:pt>
                <c:pt idx="1428">
                  <c:v>6.4353999999999995E-2</c:v>
                </c:pt>
                <c:pt idx="1429">
                  <c:v>5.7450000000000008E-2</c:v>
                </c:pt>
                <c:pt idx="1430">
                  <c:v>5.4528E-2</c:v>
                </c:pt>
                <c:pt idx="1431">
                  <c:v>5.8858999999999995E-2</c:v>
                </c:pt>
                <c:pt idx="1432">
                  <c:v>7.0644999999999999E-2</c:v>
                </c:pt>
                <c:pt idx="1433">
                  <c:v>7.6857999999999996E-2</c:v>
                </c:pt>
                <c:pt idx="1434">
                  <c:v>7.2577000000000003E-2</c:v>
                </c:pt>
                <c:pt idx="1435">
                  <c:v>6.9646E-2</c:v>
                </c:pt>
                <c:pt idx="1436">
                  <c:v>6.5002999999999991E-2</c:v>
                </c:pt>
                <c:pt idx="1437">
                  <c:v>7.7927999999999997E-2</c:v>
                </c:pt>
                <c:pt idx="1438">
                  <c:v>7.7134999999999995E-2</c:v>
                </c:pt>
                <c:pt idx="1439">
                  <c:v>6.6660000000000011E-2</c:v>
                </c:pt>
                <c:pt idx="1440">
                  <c:v>6.6960999999999993E-2</c:v>
                </c:pt>
                <c:pt idx="1441">
                  <c:v>6.8360999999999991E-2</c:v>
                </c:pt>
                <c:pt idx="1442">
                  <c:v>5.9263999999999997E-2</c:v>
                </c:pt>
                <c:pt idx="1443">
                  <c:v>4.9109E-2</c:v>
                </c:pt>
                <c:pt idx="1444">
                  <c:v>4.5541999999999999E-2</c:v>
                </c:pt>
                <c:pt idx="1445">
                  <c:v>5.4393999999999998E-2</c:v>
                </c:pt>
                <c:pt idx="1446">
                  <c:v>4.7920999999999998E-2</c:v>
                </c:pt>
                <c:pt idx="1447">
                  <c:v>4.7770000000000007E-2</c:v>
                </c:pt>
                <c:pt idx="1448">
                  <c:v>4.6200999999999999E-2</c:v>
                </c:pt>
                <c:pt idx="1449">
                  <c:v>4.1172E-2</c:v>
                </c:pt>
                <c:pt idx="1450">
                  <c:v>3.9725999999999997E-2</c:v>
                </c:pt>
                <c:pt idx="1451">
                  <c:v>4.6803999999999998E-2</c:v>
                </c:pt>
                <c:pt idx="1452">
                  <c:v>4.7004999999999998E-2</c:v>
                </c:pt>
                <c:pt idx="1453">
                  <c:v>4.7025999999999998E-2</c:v>
                </c:pt>
                <c:pt idx="1454">
                  <c:v>4.5953000000000001E-2</c:v>
                </c:pt>
                <c:pt idx="1455">
                  <c:v>5.0210000000000005E-2</c:v>
                </c:pt>
                <c:pt idx="1456">
                  <c:v>5.3058000000000001E-2</c:v>
                </c:pt>
                <c:pt idx="1457">
                  <c:v>5.1877E-2</c:v>
                </c:pt>
                <c:pt idx="1458">
                  <c:v>5.0241999999999995E-2</c:v>
                </c:pt>
                <c:pt idx="1459">
                  <c:v>4.3045E-2</c:v>
                </c:pt>
                <c:pt idx="1460">
                  <c:v>4.8571999999999997E-2</c:v>
                </c:pt>
                <c:pt idx="1461">
                  <c:v>5.7897999999999998E-2</c:v>
                </c:pt>
                <c:pt idx="1462">
                  <c:v>5.7988999999999999E-2</c:v>
                </c:pt>
                <c:pt idx="1463">
                  <c:v>5.9560999999999996E-2</c:v>
                </c:pt>
                <c:pt idx="1464">
                  <c:v>5.9763999999999998E-2</c:v>
                </c:pt>
                <c:pt idx="1465">
                  <c:v>6.2608999999999998E-2</c:v>
                </c:pt>
                <c:pt idx="1466">
                  <c:v>5.1685999999999996E-2</c:v>
                </c:pt>
                <c:pt idx="1467">
                  <c:v>6.2431999999999994E-2</c:v>
                </c:pt>
                <c:pt idx="1468">
                  <c:v>5.7696999999999998E-2</c:v>
                </c:pt>
                <c:pt idx="1469">
                  <c:v>4.9921E-2</c:v>
                </c:pt>
                <c:pt idx="1470">
                  <c:v>5.1242999999999997E-2</c:v>
                </c:pt>
                <c:pt idx="1471">
                  <c:v>4.7720000000000005E-2</c:v>
                </c:pt>
                <c:pt idx="1472">
                  <c:v>4.6078000000000001E-2</c:v>
                </c:pt>
                <c:pt idx="1473">
                  <c:v>4.1627999999999998E-2</c:v>
                </c:pt>
                <c:pt idx="1474">
                  <c:v>4.5869E-2</c:v>
                </c:pt>
                <c:pt idx="1475">
                  <c:v>4.6487000000000001E-2</c:v>
                </c:pt>
                <c:pt idx="1476">
                  <c:v>4.5263999999999999E-2</c:v>
                </c:pt>
                <c:pt idx="1477">
                  <c:v>3.1098999999999998E-2</c:v>
                </c:pt>
                <c:pt idx="1478">
                  <c:v>4.0906999999999999E-2</c:v>
                </c:pt>
                <c:pt idx="1479">
                  <c:v>4.8073999999999999E-2</c:v>
                </c:pt>
                <c:pt idx="1480">
                  <c:v>5.9158999999999996E-2</c:v>
                </c:pt>
                <c:pt idx="1481">
                  <c:v>5.6254999999999999E-2</c:v>
                </c:pt>
                <c:pt idx="1482">
                  <c:v>5.1250000000000004E-2</c:v>
                </c:pt>
                <c:pt idx="1483">
                  <c:v>7.6190999999999995E-2</c:v>
                </c:pt>
                <c:pt idx="1484">
                  <c:v>9.1188999999999992E-2</c:v>
                </c:pt>
                <c:pt idx="1485">
                  <c:v>0.100076</c:v>
                </c:pt>
                <c:pt idx="1486">
                  <c:v>0.11508199999999999</c:v>
                </c:pt>
                <c:pt idx="1487">
                  <c:v>0.142987</c:v>
                </c:pt>
                <c:pt idx="1488">
                  <c:v>0.148427</c:v>
                </c:pt>
                <c:pt idx="1489">
                  <c:v>0.14239299999999999</c:v>
                </c:pt>
                <c:pt idx="1490">
                  <c:v>0.14358399999999999</c:v>
                </c:pt>
                <c:pt idx="1491">
                  <c:v>0.12537000000000001</c:v>
                </c:pt>
                <c:pt idx="1492">
                  <c:v>0.12868099999999999</c:v>
                </c:pt>
                <c:pt idx="1493">
                  <c:v>0.13670599999999999</c:v>
                </c:pt>
                <c:pt idx="1494">
                  <c:v>0.18213299999999999</c:v>
                </c:pt>
                <c:pt idx="1495">
                  <c:v>0.21421499999999999</c:v>
                </c:pt>
                <c:pt idx="1496">
                  <c:v>0.23354799999999998</c:v>
                </c:pt>
                <c:pt idx="1497">
                  <c:v>0.25076199999999998</c:v>
                </c:pt>
                <c:pt idx="1498">
                  <c:v>0.26748699999999997</c:v>
                </c:pt>
                <c:pt idx="1499">
                  <c:v>0.266071</c:v>
                </c:pt>
                <c:pt idx="1500">
                  <c:v>0.28130099999999997</c:v>
                </c:pt>
                <c:pt idx="1501">
                  <c:v>0.28698299999999999</c:v>
                </c:pt>
                <c:pt idx="1502">
                  <c:v>0.28565799999999997</c:v>
                </c:pt>
                <c:pt idx="1503">
                  <c:v>0.27474799999999999</c:v>
                </c:pt>
                <c:pt idx="1504">
                  <c:v>0.261716</c:v>
                </c:pt>
                <c:pt idx="1505">
                  <c:v>0.25682299999999997</c:v>
                </c:pt>
                <c:pt idx="1506">
                  <c:v>0.25364500000000001</c:v>
                </c:pt>
                <c:pt idx="1507">
                  <c:v>0.223416</c:v>
                </c:pt>
                <c:pt idx="1508">
                  <c:v>0.19266000000000003</c:v>
                </c:pt>
                <c:pt idx="1509">
                  <c:v>0.18971099999999999</c:v>
                </c:pt>
                <c:pt idx="1510">
                  <c:v>0.17657199999999998</c:v>
                </c:pt>
                <c:pt idx="1511">
                  <c:v>0.18719000000000002</c:v>
                </c:pt>
                <c:pt idx="1512">
                  <c:v>0.174627</c:v>
                </c:pt>
                <c:pt idx="1513">
                  <c:v>0.169928</c:v>
                </c:pt>
                <c:pt idx="1514">
                  <c:v>0.15240199999999998</c:v>
                </c:pt>
                <c:pt idx="1515">
                  <c:v>0.12690899999999999</c:v>
                </c:pt>
                <c:pt idx="1516">
                  <c:v>0.124652</c:v>
                </c:pt>
                <c:pt idx="1517">
                  <c:v>0.119045</c:v>
                </c:pt>
                <c:pt idx="1518">
                  <c:v>0.110427</c:v>
                </c:pt>
                <c:pt idx="1519">
                  <c:v>8.4930999999999993E-2</c:v>
                </c:pt>
                <c:pt idx="1520">
                  <c:v>6.4104999999999995E-2</c:v>
                </c:pt>
                <c:pt idx="1521">
                  <c:v>5.8463999999999995E-2</c:v>
                </c:pt>
                <c:pt idx="1522">
                  <c:v>5.6403999999999996E-2</c:v>
                </c:pt>
                <c:pt idx="1523">
                  <c:v>5.2188999999999999E-2</c:v>
                </c:pt>
                <c:pt idx="1524">
                  <c:v>4.4101000000000001E-2</c:v>
                </c:pt>
                <c:pt idx="1525">
                  <c:v>4.8446999999999997E-2</c:v>
                </c:pt>
                <c:pt idx="1526">
                  <c:v>4.5203E-2</c:v>
                </c:pt>
                <c:pt idx="1527">
                  <c:v>3.9990000000000005E-2</c:v>
                </c:pt>
                <c:pt idx="1528">
                  <c:v>3.0117999999999999E-2</c:v>
                </c:pt>
                <c:pt idx="1529">
                  <c:v>2.8826999999999998E-2</c:v>
                </c:pt>
                <c:pt idx="1530">
                  <c:v>2.2682999999999998E-2</c:v>
                </c:pt>
                <c:pt idx="1531">
                  <c:v>1.9462999999999998E-2</c:v>
                </c:pt>
                <c:pt idx="1532">
                  <c:v>2.2837E-2</c:v>
                </c:pt>
                <c:pt idx="1533">
                  <c:v>3.3995999999999998E-2</c:v>
                </c:pt>
                <c:pt idx="1534">
                  <c:v>3.2334000000000002E-2</c:v>
                </c:pt>
                <c:pt idx="1535">
                  <c:v>2.8133999999999999E-2</c:v>
                </c:pt>
                <c:pt idx="1536">
                  <c:v>2.5815999999999999E-2</c:v>
                </c:pt>
                <c:pt idx="1537">
                  <c:v>2.2262000000000001E-2</c:v>
                </c:pt>
                <c:pt idx="1538">
                  <c:v>1.711E-2</c:v>
                </c:pt>
                <c:pt idx="1539">
                  <c:v>1.5657999999999998E-2</c:v>
                </c:pt>
                <c:pt idx="1540">
                  <c:v>1.4584999999999999E-2</c:v>
                </c:pt>
                <c:pt idx="1541">
                  <c:v>1.4435E-2</c:v>
                </c:pt>
                <c:pt idx="1542">
                  <c:v>1.0700000000000001E-2</c:v>
                </c:pt>
                <c:pt idx="1543">
                  <c:v>6.3660000000000001E-3</c:v>
                </c:pt>
                <c:pt idx="1544">
                  <c:v>8.830000000000001E-3</c:v>
                </c:pt>
                <c:pt idx="1545">
                  <c:v>1.1708999999999999E-2</c:v>
                </c:pt>
                <c:pt idx="1546">
                  <c:v>1.1240999999999999E-2</c:v>
                </c:pt>
                <c:pt idx="1547">
                  <c:v>1.0275999999999999E-2</c:v>
                </c:pt>
                <c:pt idx="1548">
                  <c:v>1.2307999999999999E-2</c:v>
                </c:pt>
                <c:pt idx="1549">
                  <c:v>1.6781000000000001E-2</c:v>
                </c:pt>
                <c:pt idx="1550">
                  <c:v>2.7706999999999999E-2</c:v>
                </c:pt>
                <c:pt idx="1551">
                  <c:v>2.5550999999999997E-2</c:v>
                </c:pt>
                <c:pt idx="1552">
                  <c:v>3.3984E-2</c:v>
                </c:pt>
                <c:pt idx="1553">
                  <c:v>3.6444999999999998E-2</c:v>
                </c:pt>
                <c:pt idx="1554">
                  <c:v>3.3038999999999999E-2</c:v>
                </c:pt>
                <c:pt idx="1555">
                  <c:v>2.1051E-2</c:v>
                </c:pt>
                <c:pt idx="1556">
                  <c:v>2.1797E-2</c:v>
                </c:pt>
                <c:pt idx="1557">
                  <c:v>2.0707E-2</c:v>
                </c:pt>
                <c:pt idx="1558">
                  <c:v>1.5130999999999999E-2</c:v>
                </c:pt>
                <c:pt idx="1559">
                  <c:v>1.2161999999999999E-2</c:v>
                </c:pt>
                <c:pt idx="1560">
                  <c:v>1.0782999999999999E-2</c:v>
                </c:pt>
                <c:pt idx="1561">
                  <c:v>1.1013E-2</c:v>
                </c:pt>
                <c:pt idx="1562">
                  <c:v>8.005E-3</c:v>
                </c:pt>
                <c:pt idx="1563">
                  <c:v>8.0210000000000004E-3</c:v>
                </c:pt>
                <c:pt idx="1564">
                  <c:v>7.6200000000000009E-3</c:v>
                </c:pt>
                <c:pt idx="1565">
                  <c:v>1.0690000000000002E-2</c:v>
                </c:pt>
                <c:pt idx="1566">
                  <c:v>9.0679999999999997E-3</c:v>
                </c:pt>
                <c:pt idx="1567">
                  <c:v>1.6355999999999999E-2</c:v>
                </c:pt>
                <c:pt idx="1568">
                  <c:v>2.7125999999999997E-2</c:v>
                </c:pt>
                <c:pt idx="1569">
                  <c:v>2.5072999999999998E-2</c:v>
                </c:pt>
                <c:pt idx="1570">
                  <c:v>3.4882999999999997E-2</c:v>
                </c:pt>
                <c:pt idx="1571">
                  <c:v>5.8025999999999994E-2</c:v>
                </c:pt>
                <c:pt idx="1572">
                  <c:v>6.8570000000000006E-2</c:v>
                </c:pt>
                <c:pt idx="1573">
                  <c:v>9.7383999999999998E-2</c:v>
                </c:pt>
                <c:pt idx="1574">
                  <c:v>0.10452399999999999</c:v>
                </c:pt>
                <c:pt idx="1575">
                  <c:v>0.11711199999999999</c:v>
                </c:pt>
                <c:pt idx="1576">
                  <c:v>0.120222</c:v>
                </c:pt>
                <c:pt idx="1577">
                  <c:v>0.11238099999999999</c:v>
                </c:pt>
                <c:pt idx="1578">
                  <c:v>0.100656</c:v>
                </c:pt>
                <c:pt idx="1579">
                  <c:v>9.7263000000000002E-2</c:v>
                </c:pt>
                <c:pt idx="1580">
                  <c:v>9.0473999999999999E-2</c:v>
                </c:pt>
                <c:pt idx="1581">
                  <c:v>8.1502999999999992E-2</c:v>
                </c:pt>
                <c:pt idx="1582">
                  <c:v>9.2477999999999991E-2</c:v>
                </c:pt>
                <c:pt idx="1583">
                  <c:v>0.11133799999999999</c:v>
                </c:pt>
                <c:pt idx="1584">
                  <c:v>0.13225399999999998</c:v>
                </c:pt>
                <c:pt idx="1585">
                  <c:v>0.128465</c:v>
                </c:pt>
                <c:pt idx="1586">
                  <c:v>0.121323</c:v>
                </c:pt>
                <c:pt idx="1587">
                  <c:v>0.12743000000000002</c:v>
                </c:pt>
                <c:pt idx="1588">
                  <c:v>0.140486</c:v>
                </c:pt>
                <c:pt idx="1589">
                  <c:v>0.132546</c:v>
                </c:pt>
                <c:pt idx="1590">
                  <c:v>0.132711</c:v>
                </c:pt>
                <c:pt idx="1591">
                  <c:v>0.114383</c:v>
                </c:pt>
                <c:pt idx="1592">
                  <c:v>8.9610999999999996E-2</c:v>
                </c:pt>
                <c:pt idx="1593">
                  <c:v>9.4565999999999997E-2</c:v>
                </c:pt>
                <c:pt idx="1594">
                  <c:v>9.0897999999999993E-2</c:v>
                </c:pt>
                <c:pt idx="1595">
                  <c:v>8.9590000000000003E-2</c:v>
                </c:pt>
                <c:pt idx="1596">
                  <c:v>9.6516999999999992E-2</c:v>
                </c:pt>
                <c:pt idx="1597">
                  <c:v>9.8446999999999993E-2</c:v>
                </c:pt>
                <c:pt idx="1598">
                  <c:v>9.9070000000000005E-2</c:v>
                </c:pt>
                <c:pt idx="1599">
                  <c:v>9.0012999999999996E-2</c:v>
                </c:pt>
                <c:pt idx="1600">
                  <c:v>9.1840999999999992E-2</c:v>
                </c:pt>
                <c:pt idx="1601">
                  <c:v>9.5222000000000001E-2</c:v>
                </c:pt>
                <c:pt idx="1602">
                  <c:v>0.10989599999999999</c:v>
                </c:pt>
                <c:pt idx="1603">
                  <c:v>0.12635099999999999</c:v>
                </c:pt>
                <c:pt idx="1604">
                  <c:v>0.122419</c:v>
                </c:pt>
                <c:pt idx="1605">
                  <c:v>0.12299499999999999</c:v>
                </c:pt>
                <c:pt idx="1606">
                  <c:v>0.15339800000000001</c:v>
                </c:pt>
                <c:pt idx="1607">
                  <c:v>0.14211799999999999</c:v>
                </c:pt>
                <c:pt idx="1608">
                  <c:v>0.143569</c:v>
                </c:pt>
                <c:pt idx="1609">
                  <c:v>0.13742000000000001</c:v>
                </c:pt>
                <c:pt idx="1610">
                  <c:v>0.135995</c:v>
                </c:pt>
                <c:pt idx="1611">
                  <c:v>0.149566</c:v>
                </c:pt>
                <c:pt idx="1612">
                  <c:v>0.15610499999999999</c:v>
                </c:pt>
                <c:pt idx="1613">
                  <c:v>0.17246</c:v>
                </c:pt>
                <c:pt idx="1614">
                  <c:v>0.16145099999999998</c:v>
                </c:pt>
                <c:pt idx="1615">
                  <c:v>0.15709599999999999</c:v>
                </c:pt>
                <c:pt idx="1616">
                  <c:v>0.16977599999999998</c:v>
                </c:pt>
                <c:pt idx="1617">
                  <c:v>0.19973199999999999</c:v>
                </c:pt>
                <c:pt idx="1618">
                  <c:v>0.193773</c:v>
                </c:pt>
                <c:pt idx="1619">
                  <c:v>0.202963</c:v>
                </c:pt>
                <c:pt idx="1620">
                  <c:v>0.20072599999999999</c:v>
                </c:pt>
                <c:pt idx="1621">
                  <c:v>0.198578</c:v>
                </c:pt>
                <c:pt idx="1622">
                  <c:v>0.17543399999999998</c:v>
                </c:pt>
                <c:pt idx="1623">
                  <c:v>0.19250499999999998</c:v>
                </c:pt>
                <c:pt idx="1624">
                  <c:v>0.177923</c:v>
                </c:pt>
                <c:pt idx="1625">
                  <c:v>0.18911799999999998</c:v>
                </c:pt>
                <c:pt idx="1626">
                  <c:v>0.206676</c:v>
                </c:pt>
                <c:pt idx="1627">
                  <c:v>0.189388</c:v>
                </c:pt>
                <c:pt idx="1628">
                  <c:v>0.18129399999999998</c:v>
                </c:pt>
                <c:pt idx="1629">
                  <c:v>0.162221</c:v>
                </c:pt>
                <c:pt idx="1630">
                  <c:v>0.155112</c:v>
                </c:pt>
                <c:pt idx="1631">
                  <c:v>0.14549599999999999</c:v>
                </c:pt>
                <c:pt idx="1632">
                  <c:v>0.15073599999999998</c:v>
                </c:pt>
                <c:pt idx="1633">
                  <c:v>0.15032099999999998</c:v>
                </c:pt>
                <c:pt idx="1634">
                  <c:v>0.20266199999999998</c:v>
                </c:pt>
                <c:pt idx="1635">
                  <c:v>0.20306199999999999</c:v>
                </c:pt>
                <c:pt idx="1636">
                  <c:v>0.222578</c:v>
                </c:pt>
                <c:pt idx="1637">
                  <c:v>0.21950599999999998</c:v>
                </c:pt>
                <c:pt idx="1638">
                  <c:v>0.24634299999999998</c:v>
                </c:pt>
                <c:pt idx="1639">
                  <c:v>0.241897</c:v>
                </c:pt>
                <c:pt idx="1640">
                  <c:v>0.307392</c:v>
                </c:pt>
                <c:pt idx="1641">
                  <c:v>0.26320199999999999</c:v>
                </c:pt>
                <c:pt idx="1642">
                  <c:v>0.23727699999999999</c:v>
                </c:pt>
                <c:pt idx="1643">
                  <c:v>0.24211099999999999</c:v>
                </c:pt>
                <c:pt idx="1644">
                  <c:v>0.21949000000000002</c:v>
                </c:pt>
                <c:pt idx="1645">
                  <c:v>0.198769</c:v>
                </c:pt>
                <c:pt idx="1646">
                  <c:v>0.181445</c:v>
                </c:pt>
                <c:pt idx="1647">
                  <c:v>0.150954</c:v>
                </c:pt>
                <c:pt idx="1648">
                  <c:v>0.139103</c:v>
                </c:pt>
                <c:pt idx="1649">
                  <c:v>0.12472799999999999</c:v>
                </c:pt>
                <c:pt idx="1650">
                  <c:v>0.126467</c:v>
                </c:pt>
                <c:pt idx="1651">
                  <c:v>0.13203299999999998</c:v>
                </c:pt>
                <c:pt idx="1652">
                  <c:v>0.11921599999999999</c:v>
                </c:pt>
                <c:pt idx="1653">
                  <c:v>0.140845</c:v>
                </c:pt>
                <c:pt idx="1654">
                  <c:v>0.12894700000000001</c:v>
                </c:pt>
                <c:pt idx="1655">
                  <c:v>0.11441000000000001</c:v>
                </c:pt>
                <c:pt idx="1656">
                  <c:v>0.10474299999999999</c:v>
                </c:pt>
                <c:pt idx="1657">
                  <c:v>8.5304999999999992E-2</c:v>
                </c:pt>
                <c:pt idx="1658">
                  <c:v>7.0221999999999993E-2</c:v>
                </c:pt>
                <c:pt idx="1659">
                  <c:v>6.1592999999999995E-2</c:v>
                </c:pt>
                <c:pt idx="1660">
                  <c:v>5.1567999999999996E-2</c:v>
                </c:pt>
                <c:pt idx="1661">
                  <c:v>4.7260999999999997E-2</c:v>
                </c:pt>
                <c:pt idx="1662">
                  <c:v>4.4283999999999997E-2</c:v>
                </c:pt>
                <c:pt idx="1663">
                  <c:v>3.9720000000000005E-2</c:v>
                </c:pt>
                <c:pt idx="1664">
                  <c:v>4.8430000000000001E-2</c:v>
                </c:pt>
                <c:pt idx="1665">
                  <c:v>4.3927000000000001E-2</c:v>
                </c:pt>
                <c:pt idx="1666">
                  <c:v>6.7013000000000003E-2</c:v>
                </c:pt>
                <c:pt idx="1667">
                  <c:v>7.968299999999999E-2</c:v>
                </c:pt>
                <c:pt idx="1668">
                  <c:v>7.590899999999999E-2</c:v>
                </c:pt>
                <c:pt idx="1669">
                  <c:v>0.100989</c:v>
                </c:pt>
                <c:pt idx="1670">
                  <c:v>9.5466999999999996E-2</c:v>
                </c:pt>
                <c:pt idx="1671">
                  <c:v>0.106447</c:v>
                </c:pt>
                <c:pt idx="1672">
                  <c:v>9.5791000000000001E-2</c:v>
                </c:pt>
                <c:pt idx="1673">
                  <c:v>9.150599999999999E-2</c:v>
                </c:pt>
                <c:pt idx="1674">
                  <c:v>9.4763E-2</c:v>
                </c:pt>
                <c:pt idx="1675">
                  <c:v>8.3829000000000001E-2</c:v>
                </c:pt>
                <c:pt idx="1676">
                  <c:v>8.0297999999999994E-2</c:v>
                </c:pt>
                <c:pt idx="1677">
                  <c:v>7.1166999999999994E-2</c:v>
                </c:pt>
                <c:pt idx="1678">
                  <c:v>8.2834999999999992E-2</c:v>
                </c:pt>
                <c:pt idx="1679">
                  <c:v>8.6076E-2</c:v>
                </c:pt>
                <c:pt idx="1680">
                  <c:v>8.9220000000000008E-2</c:v>
                </c:pt>
                <c:pt idx="1681">
                  <c:v>8.4066000000000002E-2</c:v>
                </c:pt>
                <c:pt idx="1682">
                  <c:v>0.113437</c:v>
                </c:pt>
                <c:pt idx="1683">
                  <c:v>0.117312</c:v>
                </c:pt>
                <c:pt idx="1684">
                  <c:v>0.127271</c:v>
                </c:pt>
                <c:pt idx="1685">
                  <c:v>0.12464499999999999</c:v>
                </c:pt>
                <c:pt idx="1686">
                  <c:v>0.11326799999999999</c:v>
                </c:pt>
                <c:pt idx="1687">
                  <c:v>0.133879</c:v>
                </c:pt>
                <c:pt idx="1688">
                  <c:v>0.12942099999999998</c:v>
                </c:pt>
                <c:pt idx="1689">
                  <c:v>0.14297299999999999</c:v>
                </c:pt>
                <c:pt idx="1690">
                  <c:v>0.14017099999999999</c:v>
                </c:pt>
                <c:pt idx="1691">
                  <c:v>0.13656299999999999</c:v>
                </c:pt>
                <c:pt idx="1692">
                  <c:v>0.134378</c:v>
                </c:pt>
                <c:pt idx="1693">
                  <c:v>0.13639299999999999</c:v>
                </c:pt>
                <c:pt idx="1694">
                  <c:v>0.12449299999999999</c:v>
                </c:pt>
                <c:pt idx="1695">
                  <c:v>0.11247000000000001</c:v>
                </c:pt>
                <c:pt idx="1696">
                  <c:v>0.11314</c:v>
                </c:pt>
                <c:pt idx="1697">
                  <c:v>9.8256999999999997E-2</c:v>
                </c:pt>
                <c:pt idx="1698">
                  <c:v>9.1053999999999996E-2</c:v>
                </c:pt>
                <c:pt idx="1699">
                  <c:v>0.10058</c:v>
                </c:pt>
                <c:pt idx="1700">
                  <c:v>0.118974</c:v>
                </c:pt>
                <c:pt idx="1701">
                  <c:v>0.11905399999999999</c:v>
                </c:pt>
                <c:pt idx="1702">
                  <c:v>0.11410000000000001</c:v>
                </c:pt>
                <c:pt idx="1703">
                  <c:v>0.135769</c:v>
                </c:pt>
                <c:pt idx="1704">
                  <c:v>0.139347</c:v>
                </c:pt>
                <c:pt idx="1705">
                  <c:v>0.13406699999999999</c:v>
                </c:pt>
                <c:pt idx="1706">
                  <c:v>0.126525</c:v>
                </c:pt>
                <c:pt idx="1707">
                  <c:v>0.12463</c:v>
                </c:pt>
                <c:pt idx="1708">
                  <c:v>0.11377599999999999</c:v>
                </c:pt>
                <c:pt idx="1709">
                  <c:v>0.103778</c:v>
                </c:pt>
                <c:pt idx="1710">
                  <c:v>8.9710000000000012E-2</c:v>
                </c:pt>
                <c:pt idx="1711">
                  <c:v>7.6456999999999997E-2</c:v>
                </c:pt>
                <c:pt idx="1712">
                  <c:v>6.9171999999999997E-2</c:v>
                </c:pt>
                <c:pt idx="1713">
                  <c:v>9.776399999999999E-2</c:v>
                </c:pt>
                <c:pt idx="1714">
                  <c:v>9.5376000000000002E-2</c:v>
                </c:pt>
                <c:pt idx="1715">
                  <c:v>8.984099999999999E-2</c:v>
                </c:pt>
                <c:pt idx="1716">
                  <c:v>8.6481000000000002E-2</c:v>
                </c:pt>
                <c:pt idx="1717">
                  <c:v>8.2928000000000002E-2</c:v>
                </c:pt>
                <c:pt idx="1718">
                  <c:v>6.695000000000001E-2</c:v>
                </c:pt>
                <c:pt idx="1719">
                  <c:v>5.6430999999999995E-2</c:v>
                </c:pt>
                <c:pt idx="1720">
                  <c:v>4.7791E-2</c:v>
                </c:pt>
                <c:pt idx="1721">
                  <c:v>4.1112999999999997E-2</c:v>
                </c:pt>
                <c:pt idx="1722">
                  <c:v>3.9382E-2</c:v>
                </c:pt>
                <c:pt idx="1723">
                  <c:v>3.7125999999999999E-2</c:v>
                </c:pt>
                <c:pt idx="1724">
                  <c:v>3.8295999999999997E-2</c:v>
                </c:pt>
                <c:pt idx="1725">
                  <c:v>3.7588999999999997E-2</c:v>
                </c:pt>
                <c:pt idx="1726">
                  <c:v>3.4747E-2</c:v>
                </c:pt>
                <c:pt idx="1727">
                  <c:v>2.6661999999999998E-2</c:v>
                </c:pt>
                <c:pt idx="1728">
                  <c:v>2.2043E-2</c:v>
                </c:pt>
                <c:pt idx="1729">
                  <c:v>2.1191999999999999E-2</c:v>
                </c:pt>
                <c:pt idx="1730">
                  <c:v>1.9771E-2</c:v>
                </c:pt>
                <c:pt idx="1731">
                  <c:v>1.7210000000000003E-2</c:v>
                </c:pt>
                <c:pt idx="1732">
                  <c:v>1.6624E-2</c:v>
                </c:pt>
                <c:pt idx="1733">
                  <c:v>1.1434E-2</c:v>
                </c:pt>
                <c:pt idx="1734">
                  <c:v>2.4860999999999998E-2</c:v>
                </c:pt>
                <c:pt idx="1735">
                  <c:v>3.1205E-2</c:v>
                </c:pt>
                <c:pt idx="1736">
                  <c:v>2.9735999999999999E-2</c:v>
                </c:pt>
                <c:pt idx="1737">
                  <c:v>2.9343999999999999E-2</c:v>
                </c:pt>
                <c:pt idx="1738">
                  <c:v>3.0568999999999999E-2</c:v>
                </c:pt>
                <c:pt idx="1739">
                  <c:v>2.9010000000000001E-2</c:v>
                </c:pt>
                <c:pt idx="1740">
                  <c:v>3.2064999999999996E-2</c:v>
                </c:pt>
                <c:pt idx="1741">
                  <c:v>3.5366000000000002E-2</c:v>
                </c:pt>
                <c:pt idx="1742">
                  <c:v>2.8842E-2</c:v>
                </c:pt>
                <c:pt idx="1743">
                  <c:v>2.8857999999999998E-2</c:v>
                </c:pt>
                <c:pt idx="1744">
                  <c:v>3.0074E-2</c:v>
                </c:pt>
                <c:pt idx="1745">
                  <c:v>2.9744E-2</c:v>
                </c:pt>
                <c:pt idx="1746">
                  <c:v>8.398499999999999E-2</c:v>
                </c:pt>
                <c:pt idx="1747">
                  <c:v>0.13070499999999999</c:v>
                </c:pt>
                <c:pt idx="1748">
                  <c:v>0.15025000000000002</c:v>
                </c:pt>
                <c:pt idx="1749">
                  <c:v>0.169658</c:v>
                </c:pt>
                <c:pt idx="1750">
                  <c:v>0.18556499999999998</c:v>
                </c:pt>
                <c:pt idx="1751">
                  <c:v>0.19175499999999998</c:v>
                </c:pt>
                <c:pt idx="1752">
                  <c:v>0.19491799999999998</c:v>
                </c:pt>
                <c:pt idx="1753">
                  <c:v>0.19264199999999998</c:v>
                </c:pt>
                <c:pt idx="1754">
                  <c:v>0.196934</c:v>
                </c:pt>
                <c:pt idx="1755">
                  <c:v>0.19361099999999998</c:v>
                </c:pt>
                <c:pt idx="1756">
                  <c:v>0.20019399999999998</c:v>
                </c:pt>
                <c:pt idx="1757">
                  <c:v>0.19119000000000003</c:v>
                </c:pt>
                <c:pt idx="1758">
                  <c:v>0.19891799999999998</c:v>
                </c:pt>
                <c:pt idx="1759">
                  <c:v>0.20600199999999999</c:v>
                </c:pt>
                <c:pt idx="1760">
                  <c:v>0.20009099999999999</c:v>
                </c:pt>
                <c:pt idx="1761">
                  <c:v>0.18997599999999998</c:v>
                </c:pt>
                <c:pt idx="1762">
                  <c:v>0.18582199999999999</c:v>
                </c:pt>
                <c:pt idx="1763">
                  <c:v>0.16526199999999999</c:v>
                </c:pt>
                <c:pt idx="1764">
                  <c:v>0.14402799999999999</c:v>
                </c:pt>
                <c:pt idx="1765">
                  <c:v>0.13139000000000001</c:v>
                </c:pt>
                <c:pt idx="1766">
                  <c:v>0.114982</c:v>
                </c:pt>
                <c:pt idx="1767">
                  <c:v>0.10617499999999999</c:v>
                </c:pt>
                <c:pt idx="1768">
                  <c:v>9.1617999999999991E-2</c:v>
                </c:pt>
                <c:pt idx="1769">
                  <c:v>8.3015999999999993E-2</c:v>
                </c:pt>
                <c:pt idx="1770">
                  <c:v>7.9602999999999993E-2</c:v>
                </c:pt>
                <c:pt idx="1771">
                  <c:v>6.8057999999999994E-2</c:v>
                </c:pt>
                <c:pt idx="1772">
                  <c:v>5.5362999999999996E-2</c:v>
                </c:pt>
                <c:pt idx="1773">
                  <c:v>5.6498E-2</c:v>
                </c:pt>
                <c:pt idx="1774">
                  <c:v>5.0747E-2</c:v>
                </c:pt>
                <c:pt idx="1775">
                  <c:v>4.3373999999999996E-2</c:v>
                </c:pt>
                <c:pt idx="1776">
                  <c:v>4.1150000000000006E-2</c:v>
                </c:pt>
                <c:pt idx="1777">
                  <c:v>5.1050999999999999E-2</c:v>
                </c:pt>
                <c:pt idx="1778">
                  <c:v>5.8438999999999998E-2</c:v>
                </c:pt>
                <c:pt idx="1779">
                  <c:v>6.0943999999999998E-2</c:v>
                </c:pt>
                <c:pt idx="1780">
                  <c:v>5.9017999999999994E-2</c:v>
                </c:pt>
                <c:pt idx="1781">
                  <c:v>4.5065999999999995E-2</c:v>
                </c:pt>
                <c:pt idx="1782">
                  <c:v>4.0778999999999996E-2</c:v>
                </c:pt>
                <c:pt idx="1783">
                  <c:v>3.5496E-2</c:v>
                </c:pt>
                <c:pt idx="1784">
                  <c:v>3.0488999999999999E-2</c:v>
                </c:pt>
                <c:pt idx="1785">
                  <c:v>2.5238999999999998E-2</c:v>
                </c:pt>
                <c:pt idx="1786">
                  <c:v>2.3611999999999998E-2</c:v>
                </c:pt>
                <c:pt idx="1787">
                  <c:v>2.1097999999999999E-2</c:v>
                </c:pt>
                <c:pt idx="1788">
                  <c:v>2.4657999999999999E-2</c:v>
                </c:pt>
                <c:pt idx="1789">
                  <c:v>2.3498999999999999E-2</c:v>
                </c:pt>
                <c:pt idx="1790">
                  <c:v>2.5242000000000001E-2</c:v>
                </c:pt>
                <c:pt idx="1791">
                  <c:v>1.5667E-2</c:v>
                </c:pt>
                <c:pt idx="1792">
                  <c:v>1.5382999999999999E-2</c:v>
                </c:pt>
                <c:pt idx="1793">
                  <c:v>1.5618999999999999E-2</c:v>
                </c:pt>
                <c:pt idx="1794">
                  <c:v>2.0933E-2</c:v>
                </c:pt>
                <c:pt idx="1795">
                  <c:v>2.5467E-2</c:v>
                </c:pt>
                <c:pt idx="1796">
                  <c:v>2.7063E-2</c:v>
                </c:pt>
                <c:pt idx="1797">
                  <c:v>2.6883999999999998E-2</c:v>
                </c:pt>
                <c:pt idx="1798">
                  <c:v>2.4917999999999999E-2</c:v>
                </c:pt>
                <c:pt idx="1799">
                  <c:v>2.7730000000000001E-2</c:v>
                </c:pt>
                <c:pt idx="1800">
                  <c:v>2.8277E-2</c:v>
                </c:pt>
                <c:pt idx="1801">
                  <c:v>2.7472E-2</c:v>
                </c:pt>
                <c:pt idx="1802">
                  <c:v>2.5751E-2</c:v>
                </c:pt>
                <c:pt idx="1803">
                  <c:v>2.1859E-2</c:v>
                </c:pt>
                <c:pt idx="1804">
                  <c:v>2.4305E-2</c:v>
                </c:pt>
                <c:pt idx="1805">
                  <c:v>2.0414999999999999E-2</c:v>
                </c:pt>
                <c:pt idx="1806">
                  <c:v>1.7500000000000002E-2</c:v>
                </c:pt>
                <c:pt idx="1807">
                  <c:v>1.3110000000000002E-2</c:v>
                </c:pt>
                <c:pt idx="1808">
                  <c:v>1.3411999999999999E-2</c:v>
                </c:pt>
                <c:pt idx="1809">
                  <c:v>1.1391E-2</c:v>
                </c:pt>
                <c:pt idx="1810">
                  <c:v>1.1996E-2</c:v>
                </c:pt>
                <c:pt idx="1811">
                  <c:v>1.0421999999999999E-2</c:v>
                </c:pt>
                <c:pt idx="1812">
                  <c:v>8.4530000000000004E-3</c:v>
                </c:pt>
                <c:pt idx="1813">
                  <c:v>4.8869999999999999E-3</c:v>
                </c:pt>
                <c:pt idx="1814">
                  <c:v>4.6990000000000001E-3</c:v>
                </c:pt>
                <c:pt idx="1815">
                  <c:v>6.888E-3</c:v>
                </c:pt>
                <c:pt idx="1816">
                  <c:v>8.7840000000000001E-3</c:v>
                </c:pt>
                <c:pt idx="1817">
                  <c:v>1.703E-2</c:v>
                </c:pt>
                <c:pt idx="1818">
                  <c:v>2.9686999999999998E-2</c:v>
                </c:pt>
                <c:pt idx="1819">
                  <c:v>3.9155999999999996E-2</c:v>
                </c:pt>
                <c:pt idx="1820">
                  <c:v>4.1898999999999999E-2</c:v>
                </c:pt>
                <c:pt idx="1821">
                  <c:v>4.5251E-2</c:v>
                </c:pt>
                <c:pt idx="1822">
                  <c:v>4.5980000000000007E-2</c:v>
                </c:pt>
                <c:pt idx="1823">
                  <c:v>4.1484E-2</c:v>
                </c:pt>
                <c:pt idx="1824">
                  <c:v>4.9144E-2</c:v>
                </c:pt>
                <c:pt idx="1825">
                  <c:v>5.7933999999999999E-2</c:v>
                </c:pt>
                <c:pt idx="1826">
                  <c:v>6.7574999999999996E-2</c:v>
                </c:pt>
                <c:pt idx="1827">
                  <c:v>5.4081999999999998E-2</c:v>
                </c:pt>
                <c:pt idx="1828">
                  <c:v>6.4835999999999991E-2</c:v>
                </c:pt>
                <c:pt idx="1829">
                  <c:v>7.1725999999999998E-2</c:v>
                </c:pt>
                <c:pt idx="1830">
                  <c:v>7.5015999999999999E-2</c:v>
                </c:pt>
                <c:pt idx="1831">
                  <c:v>7.051099999999999E-2</c:v>
                </c:pt>
                <c:pt idx="1832">
                  <c:v>6.1654E-2</c:v>
                </c:pt>
                <c:pt idx="1833">
                  <c:v>6.3422999999999993E-2</c:v>
                </c:pt>
                <c:pt idx="1834">
                  <c:v>5.9218E-2</c:v>
                </c:pt>
                <c:pt idx="1835">
                  <c:v>8.0887000000000001E-2</c:v>
                </c:pt>
                <c:pt idx="1836">
                  <c:v>8.2373000000000002E-2</c:v>
                </c:pt>
                <c:pt idx="1837">
                  <c:v>7.646399999999999E-2</c:v>
                </c:pt>
                <c:pt idx="1838">
                  <c:v>8.5067999999999991E-2</c:v>
                </c:pt>
                <c:pt idx="1839">
                  <c:v>7.3782E-2</c:v>
                </c:pt>
                <c:pt idx="1840">
                  <c:v>6.8464999999999998E-2</c:v>
                </c:pt>
                <c:pt idx="1841">
                  <c:v>9.2332999999999998E-2</c:v>
                </c:pt>
                <c:pt idx="1842">
                  <c:v>7.8631999999999994E-2</c:v>
                </c:pt>
                <c:pt idx="1843">
                  <c:v>5.2352999999999997E-2</c:v>
                </c:pt>
                <c:pt idx="1844">
                  <c:v>6.5237000000000003E-2</c:v>
                </c:pt>
                <c:pt idx="1845">
                  <c:v>6.8490999999999996E-2</c:v>
                </c:pt>
                <c:pt idx="1846">
                  <c:v>6.5124000000000001E-2</c:v>
                </c:pt>
                <c:pt idx="1847">
                  <c:v>7.1298E-2</c:v>
                </c:pt>
                <c:pt idx="1848">
                  <c:v>7.1884000000000003E-2</c:v>
                </c:pt>
                <c:pt idx="1849">
                  <c:v>5.9306999999999999E-2</c:v>
                </c:pt>
                <c:pt idx="1850">
                  <c:v>7.1722999999999995E-2</c:v>
                </c:pt>
                <c:pt idx="1851">
                  <c:v>7.1515999999999996E-2</c:v>
                </c:pt>
                <c:pt idx="1852">
                  <c:v>6.7575999999999997E-2</c:v>
                </c:pt>
                <c:pt idx="1853">
                  <c:v>6.8432999999999994E-2</c:v>
                </c:pt>
                <c:pt idx="1854">
                  <c:v>5.7437999999999996E-2</c:v>
                </c:pt>
                <c:pt idx="1855">
                  <c:v>6.1823999999999997E-2</c:v>
                </c:pt>
                <c:pt idx="1856">
                  <c:v>4.9333999999999996E-2</c:v>
                </c:pt>
                <c:pt idx="1857">
                  <c:v>5.9045999999999994E-2</c:v>
                </c:pt>
                <c:pt idx="1858">
                  <c:v>5.5344999999999998E-2</c:v>
                </c:pt>
                <c:pt idx="1859">
                  <c:v>7.9047999999999993E-2</c:v>
                </c:pt>
                <c:pt idx="1860">
                  <c:v>8.4903999999999993E-2</c:v>
                </c:pt>
                <c:pt idx="1861">
                  <c:v>9.4727999999999993E-2</c:v>
                </c:pt>
                <c:pt idx="1862">
                  <c:v>9.6221000000000001E-2</c:v>
                </c:pt>
                <c:pt idx="1863">
                  <c:v>9.4100000000000003E-2</c:v>
                </c:pt>
                <c:pt idx="1864">
                  <c:v>9.120099999999999E-2</c:v>
                </c:pt>
                <c:pt idx="1865">
                  <c:v>8.9276999999999995E-2</c:v>
                </c:pt>
                <c:pt idx="1866">
                  <c:v>8.168099999999999E-2</c:v>
                </c:pt>
                <c:pt idx="1867">
                  <c:v>7.6232999999999995E-2</c:v>
                </c:pt>
                <c:pt idx="1868">
                  <c:v>6.5212999999999993E-2</c:v>
                </c:pt>
                <c:pt idx="1869">
                  <c:v>5.1040000000000002E-2</c:v>
                </c:pt>
                <c:pt idx="1870">
                  <c:v>5.0472999999999997E-2</c:v>
                </c:pt>
                <c:pt idx="1871">
                  <c:v>4.3739E-2</c:v>
                </c:pt>
                <c:pt idx="1872">
                  <c:v>3.0289E-2</c:v>
                </c:pt>
                <c:pt idx="1873">
                  <c:v>3.4152000000000002E-2</c:v>
                </c:pt>
                <c:pt idx="1874">
                  <c:v>3.0615999999999997E-2</c:v>
                </c:pt>
                <c:pt idx="1875">
                  <c:v>3.7660000000000006E-2</c:v>
                </c:pt>
                <c:pt idx="1876">
                  <c:v>3.3456E-2</c:v>
                </c:pt>
                <c:pt idx="1877">
                  <c:v>2.7902999999999997E-2</c:v>
                </c:pt>
                <c:pt idx="1878">
                  <c:v>2.5708999999999999E-2</c:v>
                </c:pt>
                <c:pt idx="1879">
                  <c:v>2.8320000000000001E-2</c:v>
                </c:pt>
                <c:pt idx="1880">
                  <c:v>2.7520000000000003E-2</c:v>
                </c:pt>
                <c:pt idx="1881">
                  <c:v>2.6240000000000003E-2</c:v>
                </c:pt>
                <c:pt idx="1882">
                  <c:v>2.8128E-2</c:v>
                </c:pt>
                <c:pt idx="1883">
                  <c:v>2.307E-2</c:v>
                </c:pt>
                <c:pt idx="1884">
                  <c:v>2.2845999999999998E-2</c:v>
                </c:pt>
                <c:pt idx="1885">
                  <c:v>2.2030000000000001E-2</c:v>
                </c:pt>
                <c:pt idx="1886">
                  <c:v>2.2648999999999999E-2</c:v>
                </c:pt>
                <c:pt idx="1887">
                  <c:v>1.2636999999999999E-2</c:v>
                </c:pt>
                <c:pt idx="1888">
                  <c:v>4.0175999999999996E-2</c:v>
                </c:pt>
                <c:pt idx="1889">
                  <c:v>5.3567999999999998E-2</c:v>
                </c:pt>
                <c:pt idx="1890">
                  <c:v>6.6583000000000003E-2</c:v>
                </c:pt>
                <c:pt idx="1891">
                  <c:v>6.5858E-2</c:v>
                </c:pt>
                <c:pt idx="1892">
                  <c:v>6.9391999999999995E-2</c:v>
                </c:pt>
                <c:pt idx="1893">
                  <c:v>6.4044999999999991E-2</c:v>
                </c:pt>
                <c:pt idx="1894">
                  <c:v>5.8460999999999999E-2</c:v>
                </c:pt>
                <c:pt idx="1895">
                  <c:v>5.4730000000000008E-2</c:v>
                </c:pt>
                <c:pt idx="1896">
                  <c:v>4.7496999999999998E-2</c:v>
                </c:pt>
                <c:pt idx="1897">
                  <c:v>5.1172999999999996E-2</c:v>
                </c:pt>
                <c:pt idx="1898">
                  <c:v>7.0656999999999998E-2</c:v>
                </c:pt>
                <c:pt idx="1899">
                  <c:v>0.18298799999999998</c:v>
                </c:pt>
                <c:pt idx="1900">
                  <c:v>0.21740199999999998</c:v>
                </c:pt>
                <c:pt idx="1901">
                  <c:v>0.22763699999999998</c:v>
                </c:pt>
                <c:pt idx="1902">
                  <c:v>0.22737499999999999</c:v>
                </c:pt>
                <c:pt idx="1903">
                  <c:v>0.23191399999999998</c:v>
                </c:pt>
                <c:pt idx="1904">
                  <c:v>0.22846799999999998</c:v>
                </c:pt>
                <c:pt idx="1905">
                  <c:v>0.236014</c:v>
                </c:pt>
                <c:pt idx="1906">
                  <c:v>0.242087</c:v>
                </c:pt>
                <c:pt idx="1907">
                  <c:v>0.24226000000000003</c:v>
                </c:pt>
                <c:pt idx="1908">
                  <c:v>0.25385099999999999</c:v>
                </c:pt>
                <c:pt idx="1909">
                  <c:v>0.25478600000000001</c:v>
                </c:pt>
                <c:pt idx="1910">
                  <c:v>0.25226399999999999</c:v>
                </c:pt>
                <c:pt idx="1911">
                  <c:v>0.266069</c:v>
                </c:pt>
                <c:pt idx="1912">
                  <c:v>0.263623</c:v>
                </c:pt>
                <c:pt idx="1913">
                  <c:v>0.25968000000000002</c:v>
                </c:pt>
                <c:pt idx="1914">
                  <c:v>0.25172899999999998</c:v>
                </c:pt>
                <c:pt idx="1915">
                  <c:v>0.243978</c:v>
                </c:pt>
                <c:pt idx="1916">
                  <c:v>0.225799</c:v>
                </c:pt>
                <c:pt idx="1917">
                  <c:v>0.21606699999999998</c:v>
                </c:pt>
                <c:pt idx="1918">
                  <c:v>0.19307000000000002</c:v>
                </c:pt>
                <c:pt idx="1919">
                  <c:v>0.17261000000000001</c:v>
                </c:pt>
                <c:pt idx="1920">
                  <c:v>0.15074899999999999</c:v>
                </c:pt>
                <c:pt idx="1921">
                  <c:v>0.12366000000000001</c:v>
                </c:pt>
                <c:pt idx="1922">
                  <c:v>0.13579000000000002</c:v>
                </c:pt>
                <c:pt idx="1923">
                  <c:v>0.140848</c:v>
                </c:pt>
                <c:pt idx="1924">
                  <c:v>0.158386</c:v>
                </c:pt>
                <c:pt idx="1925">
                  <c:v>0.176618</c:v>
                </c:pt>
                <c:pt idx="1926">
                  <c:v>0.177341</c:v>
                </c:pt>
                <c:pt idx="1927">
                  <c:v>0.16015699999999999</c:v>
                </c:pt>
                <c:pt idx="1928">
                  <c:v>0.152277</c:v>
                </c:pt>
                <c:pt idx="1929">
                  <c:v>0.15285000000000001</c:v>
                </c:pt>
                <c:pt idx="1930">
                  <c:v>0.16242499999999999</c:v>
                </c:pt>
                <c:pt idx="1931">
                  <c:v>0.16706499999999999</c:v>
                </c:pt>
                <c:pt idx="1932">
                  <c:v>0.17266000000000001</c:v>
                </c:pt>
                <c:pt idx="1933">
                  <c:v>0.17325299999999999</c:v>
                </c:pt>
                <c:pt idx="1934">
                  <c:v>0.20263599999999998</c:v>
                </c:pt>
                <c:pt idx="1935">
                  <c:v>0.21365899999999999</c:v>
                </c:pt>
                <c:pt idx="1936">
                  <c:v>0.20724699999999999</c:v>
                </c:pt>
                <c:pt idx="1937">
                  <c:v>0.201435</c:v>
                </c:pt>
                <c:pt idx="1938">
                  <c:v>0.201462</c:v>
                </c:pt>
                <c:pt idx="1939">
                  <c:v>0.19287199999999999</c:v>
                </c:pt>
                <c:pt idx="1940">
                  <c:v>0.17286399999999999</c:v>
                </c:pt>
                <c:pt idx="1941">
                  <c:v>0.156748</c:v>
                </c:pt>
                <c:pt idx="1942">
                  <c:v>0.16358</c:v>
                </c:pt>
                <c:pt idx="1943">
                  <c:v>0.16756599999999999</c:v>
                </c:pt>
                <c:pt idx="1944">
                  <c:v>0.152505</c:v>
                </c:pt>
                <c:pt idx="1945">
                  <c:v>0.132523</c:v>
                </c:pt>
                <c:pt idx="1946">
                  <c:v>0.11359699999999999</c:v>
                </c:pt>
                <c:pt idx="1947">
                  <c:v>9.4270000000000007E-2</c:v>
                </c:pt>
                <c:pt idx="1948">
                  <c:v>8.8044999999999998E-2</c:v>
                </c:pt>
                <c:pt idx="1949">
                  <c:v>7.3384999999999992E-2</c:v>
                </c:pt>
                <c:pt idx="1950">
                  <c:v>7.1040000000000006E-2</c:v>
                </c:pt>
                <c:pt idx="1951">
                  <c:v>6.8217E-2</c:v>
                </c:pt>
                <c:pt idx="1952">
                  <c:v>5.7620000000000005E-2</c:v>
                </c:pt>
                <c:pt idx="1953">
                  <c:v>5.3280000000000001E-2</c:v>
                </c:pt>
                <c:pt idx="1954">
                  <c:v>4.1276E-2</c:v>
                </c:pt>
                <c:pt idx="1955">
                  <c:v>3.5602000000000002E-2</c:v>
                </c:pt>
                <c:pt idx="1956">
                  <c:v>3.3867999999999995E-2</c:v>
                </c:pt>
                <c:pt idx="1957">
                  <c:v>3.0998999999999999E-2</c:v>
                </c:pt>
                <c:pt idx="1958">
                  <c:v>2.6668999999999998E-2</c:v>
                </c:pt>
                <c:pt idx="1959">
                  <c:v>2.5193999999999998E-2</c:v>
                </c:pt>
                <c:pt idx="1960">
                  <c:v>2.3755999999999999E-2</c:v>
                </c:pt>
                <c:pt idx="1961">
                  <c:v>2.18E-2</c:v>
                </c:pt>
                <c:pt idx="1962">
                  <c:v>2.1787999999999998E-2</c:v>
                </c:pt>
                <c:pt idx="1963">
                  <c:v>1.9814999999999999E-2</c:v>
                </c:pt>
                <c:pt idx="1964">
                  <c:v>1.8692999999999998E-2</c:v>
                </c:pt>
                <c:pt idx="1965">
                  <c:v>1.7856999999999998E-2</c:v>
                </c:pt>
                <c:pt idx="1966">
                  <c:v>2.3025999999999998E-2</c:v>
                </c:pt>
                <c:pt idx="1967">
                  <c:v>2.8416E-2</c:v>
                </c:pt>
                <c:pt idx="1968">
                  <c:v>2.7640000000000001E-2</c:v>
                </c:pt>
                <c:pt idx="1969">
                  <c:v>2.4912999999999998E-2</c:v>
                </c:pt>
                <c:pt idx="1970">
                  <c:v>2.5294999999999998E-2</c:v>
                </c:pt>
                <c:pt idx="1971">
                  <c:v>2.9602E-2</c:v>
                </c:pt>
                <c:pt idx="1972">
                  <c:v>3.6697E-2</c:v>
                </c:pt>
                <c:pt idx="1973">
                  <c:v>3.8948999999999998E-2</c:v>
                </c:pt>
                <c:pt idx="1974">
                  <c:v>3.6674999999999999E-2</c:v>
                </c:pt>
                <c:pt idx="1975">
                  <c:v>3.5414999999999995E-2</c:v>
                </c:pt>
                <c:pt idx="1976">
                  <c:v>3.1746999999999997E-2</c:v>
                </c:pt>
                <c:pt idx="1977">
                  <c:v>3.3730000000000003E-2</c:v>
                </c:pt>
                <c:pt idx="1978">
                  <c:v>2.5947999999999999E-2</c:v>
                </c:pt>
                <c:pt idx="1979">
                  <c:v>2.8714E-2</c:v>
                </c:pt>
                <c:pt idx="1980">
                  <c:v>2.7496999999999997E-2</c:v>
                </c:pt>
                <c:pt idx="1981">
                  <c:v>1.9278999999999998E-2</c:v>
                </c:pt>
                <c:pt idx="1982">
                  <c:v>2.0115999999999998E-2</c:v>
                </c:pt>
                <c:pt idx="1983">
                  <c:v>1.5453E-2</c:v>
                </c:pt>
                <c:pt idx="1984">
                  <c:v>1.5005999999999999E-2</c:v>
                </c:pt>
                <c:pt idx="1985">
                  <c:v>1.4393999999999999E-2</c:v>
                </c:pt>
                <c:pt idx="1986">
                  <c:v>1.4381E-2</c:v>
                </c:pt>
                <c:pt idx="1987">
                  <c:v>1.2322E-2</c:v>
                </c:pt>
                <c:pt idx="1988">
                  <c:v>1.1767999999999999E-2</c:v>
                </c:pt>
                <c:pt idx="1989">
                  <c:v>2.7576E-2</c:v>
                </c:pt>
                <c:pt idx="1990">
                  <c:v>3.2614999999999998E-2</c:v>
                </c:pt>
                <c:pt idx="1991">
                  <c:v>3.8078000000000001E-2</c:v>
                </c:pt>
                <c:pt idx="1992">
                  <c:v>3.7884999999999995E-2</c:v>
                </c:pt>
                <c:pt idx="1993">
                  <c:v>2.7666999999999997E-2</c:v>
                </c:pt>
                <c:pt idx="1994">
                  <c:v>2.9467E-2</c:v>
                </c:pt>
                <c:pt idx="1995">
                  <c:v>2.0388E-2</c:v>
                </c:pt>
                <c:pt idx="1996">
                  <c:v>1.6060000000000001E-2</c:v>
                </c:pt>
                <c:pt idx="1997">
                  <c:v>1.7821999999999998E-2</c:v>
                </c:pt>
                <c:pt idx="1998">
                  <c:v>2.0761999999999999E-2</c:v>
                </c:pt>
                <c:pt idx="1999">
                  <c:v>3.3231999999999998E-2</c:v>
                </c:pt>
                <c:pt idx="2000">
                  <c:v>4.5779E-2</c:v>
                </c:pt>
                <c:pt idx="2001">
                  <c:v>4.4410000000000005E-2</c:v>
                </c:pt>
                <c:pt idx="2002">
                  <c:v>4.4045999999999995E-2</c:v>
                </c:pt>
                <c:pt idx="2003">
                  <c:v>4.6738999999999996E-2</c:v>
                </c:pt>
                <c:pt idx="2004">
                  <c:v>6.9143999999999997E-2</c:v>
                </c:pt>
                <c:pt idx="2005">
                  <c:v>7.5251999999999999E-2</c:v>
                </c:pt>
                <c:pt idx="2006">
                  <c:v>7.5520999999999991E-2</c:v>
                </c:pt>
                <c:pt idx="2007">
                  <c:v>7.8756999999999994E-2</c:v>
                </c:pt>
                <c:pt idx="2008">
                  <c:v>6.901199999999999E-2</c:v>
                </c:pt>
                <c:pt idx="2009">
                  <c:v>8.925000000000001E-2</c:v>
                </c:pt>
                <c:pt idx="2010">
                  <c:v>9.6412999999999999E-2</c:v>
                </c:pt>
                <c:pt idx="2011">
                  <c:v>9.0575000000000003E-2</c:v>
                </c:pt>
                <c:pt idx="2012">
                  <c:v>8.1541000000000002E-2</c:v>
                </c:pt>
                <c:pt idx="2013">
                  <c:v>8.2219E-2</c:v>
                </c:pt>
                <c:pt idx="2014">
                  <c:v>9.3310999999999991E-2</c:v>
                </c:pt>
                <c:pt idx="2015">
                  <c:v>8.5935999999999998E-2</c:v>
                </c:pt>
                <c:pt idx="2016">
                  <c:v>8.7480999999999989E-2</c:v>
                </c:pt>
                <c:pt idx="2017">
                  <c:v>7.366099999999999E-2</c:v>
                </c:pt>
                <c:pt idx="2018">
                  <c:v>6.4233999999999999E-2</c:v>
                </c:pt>
                <c:pt idx="2019">
                  <c:v>5.8451999999999997E-2</c:v>
                </c:pt>
                <c:pt idx="2020">
                  <c:v>6.509899999999999E-2</c:v>
                </c:pt>
                <c:pt idx="2021">
                  <c:v>5.9730999999999999E-2</c:v>
                </c:pt>
                <c:pt idx="2022">
                  <c:v>5.4584999999999995E-2</c:v>
                </c:pt>
                <c:pt idx="2023">
                  <c:v>5.0941999999999994E-2</c:v>
                </c:pt>
                <c:pt idx="2024">
                  <c:v>5.3385999999999996E-2</c:v>
                </c:pt>
                <c:pt idx="2025">
                  <c:v>5.6881999999999995E-2</c:v>
                </c:pt>
                <c:pt idx="2026">
                  <c:v>8.1331000000000001E-2</c:v>
                </c:pt>
                <c:pt idx="2027">
                  <c:v>8.8537999999999992E-2</c:v>
                </c:pt>
                <c:pt idx="2028">
                  <c:v>9.361499999999999E-2</c:v>
                </c:pt>
                <c:pt idx="2029">
                  <c:v>9.7984000000000002E-2</c:v>
                </c:pt>
                <c:pt idx="2030">
                  <c:v>0.13577400000000001</c:v>
                </c:pt>
                <c:pt idx="2031">
                  <c:v>0.154113</c:v>
                </c:pt>
                <c:pt idx="2032">
                  <c:v>0.17664199999999999</c:v>
                </c:pt>
                <c:pt idx="2033">
                  <c:v>0.20877099999999998</c:v>
                </c:pt>
                <c:pt idx="2034">
                  <c:v>0.35363800000000001</c:v>
                </c:pt>
                <c:pt idx="2035">
                  <c:v>0.414356</c:v>
                </c:pt>
                <c:pt idx="2036">
                  <c:v>0.48452799999999996</c:v>
                </c:pt>
                <c:pt idx="2037">
                  <c:v>0.56190600000000002</c:v>
                </c:pt>
                <c:pt idx="2038">
                  <c:v>0.62726599999999999</c:v>
                </c:pt>
                <c:pt idx="2039">
                  <c:v>0.65309000000000006</c:v>
                </c:pt>
                <c:pt idx="2040">
                  <c:v>0.67879099999999992</c:v>
                </c:pt>
                <c:pt idx="2041">
                  <c:v>0.68643100000000001</c:v>
                </c:pt>
                <c:pt idx="2042">
                  <c:v>0.65865200000000002</c:v>
                </c:pt>
                <c:pt idx="2043">
                  <c:v>0.65366299999999999</c:v>
                </c:pt>
                <c:pt idx="2044">
                  <c:v>0.66979699999999998</c:v>
                </c:pt>
                <c:pt idx="2045">
                  <c:v>0.66582399999999997</c:v>
                </c:pt>
                <c:pt idx="2046">
                  <c:v>0.70081499999999997</c:v>
                </c:pt>
                <c:pt idx="2047">
                  <c:v>0.70323399999999991</c:v>
                </c:pt>
                <c:pt idx="2048">
                  <c:v>0.71315399999999995</c:v>
                </c:pt>
                <c:pt idx="2049">
                  <c:v>0.71147099999999996</c:v>
                </c:pt>
                <c:pt idx="2050">
                  <c:v>0.69409699999999996</c:v>
                </c:pt>
                <c:pt idx="2051">
                  <c:v>0.68086199999999997</c:v>
                </c:pt>
                <c:pt idx="2052">
                  <c:v>0.65983599999999998</c:v>
                </c:pt>
                <c:pt idx="2053">
                  <c:v>0.65898699999999999</c:v>
                </c:pt>
                <c:pt idx="2054">
                  <c:v>0.65927499999999994</c:v>
                </c:pt>
                <c:pt idx="2055">
                  <c:v>0.63421300000000003</c:v>
                </c:pt>
                <c:pt idx="2056">
                  <c:v>0.62925500000000001</c:v>
                </c:pt>
                <c:pt idx="2057">
                  <c:v>0.61080400000000001</c:v>
                </c:pt>
                <c:pt idx="2058">
                  <c:v>0.59074399999999994</c:v>
                </c:pt>
                <c:pt idx="2059">
                  <c:v>0.57843499999999992</c:v>
                </c:pt>
                <c:pt idx="2060">
                  <c:v>0.57535399999999992</c:v>
                </c:pt>
                <c:pt idx="2061">
                  <c:v>0.53825899999999993</c:v>
                </c:pt>
                <c:pt idx="2062">
                  <c:v>0.53611199999999992</c:v>
                </c:pt>
                <c:pt idx="2063">
                  <c:v>0.61240299999999992</c:v>
                </c:pt>
                <c:pt idx="2064">
                  <c:v>0.62171399999999999</c:v>
                </c:pt>
                <c:pt idx="2065">
                  <c:v>0.60135000000000005</c:v>
                </c:pt>
                <c:pt idx="2066">
                  <c:v>0.60486600000000001</c:v>
                </c:pt>
                <c:pt idx="2067">
                  <c:v>0.57336199999999993</c:v>
                </c:pt>
                <c:pt idx="2068">
                  <c:v>0.54331799999999997</c:v>
                </c:pt>
                <c:pt idx="2069">
                  <c:v>0.51349199999999995</c:v>
                </c:pt>
                <c:pt idx="2070">
                  <c:v>0.49027599999999999</c:v>
                </c:pt>
                <c:pt idx="2071">
                  <c:v>0.55515899999999996</c:v>
                </c:pt>
                <c:pt idx="2072">
                  <c:v>0.55090299999999992</c:v>
                </c:pt>
                <c:pt idx="2073">
                  <c:v>0.54212300000000002</c:v>
                </c:pt>
                <c:pt idx="2074">
                  <c:v>0.548767</c:v>
                </c:pt>
                <c:pt idx="2075">
                  <c:v>0.53532800000000003</c:v>
                </c:pt>
                <c:pt idx="2076">
                  <c:v>0.52487600000000001</c:v>
                </c:pt>
                <c:pt idx="2077">
                  <c:v>0.54756300000000002</c:v>
                </c:pt>
                <c:pt idx="2078">
                  <c:v>0.52734599999999998</c:v>
                </c:pt>
                <c:pt idx="2079">
                  <c:v>0.50694799999999995</c:v>
                </c:pt>
                <c:pt idx="2080">
                  <c:v>0.50115399999999999</c:v>
                </c:pt>
                <c:pt idx="2081">
                  <c:v>0.48236399999999996</c:v>
                </c:pt>
                <c:pt idx="2082">
                  <c:v>0.45618399999999998</c:v>
                </c:pt>
                <c:pt idx="2083">
                  <c:v>0.47577700000000001</c:v>
                </c:pt>
                <c:pt idx="2084">
                  <c:v>0.49050899999999997</c:v>
                </c:pt>
                <c:pt idx="2085">
                  <c:v>0.51025199999999993</c:v>
                </c:pt>
                <c:pt idx="2086">
                  <c:v>0.521513</c:v>
                </c:pt>
                <c:pt idx="2087">
                  <c:v>0.51835399999999998</c:v>
                </c:pt>
                <c:pt idx="2088">
                  <c:v>0.52305699999999999</c:v>
                </c:pt>
                <c:pt idx="2089">
                  <c:v>0.53733199999999992</c:v>
                </c:pt>
                <c:pt idx="2090">
                  <c:v>0.51684699999999995</c:v>
                </c:pt>
                <c:pt idx="2091">
                  <c:v>0.5186900000000001</c:v>
                </c:pt>
                <c:pt idx="2092">
                  <c:v>0.57051699999999994</c:v>
                </c:pt>
                <c:pt idx="2093">
                  <c:v>0.58452099999999996</c:v>
                </c:pt>
                <c:pt idx="2094">
                  <c:v>0.58277899999999994</c:v>
                </c:pt>
                <c:pt idx="2095">
                  <c:v>0.58775299999999997</c:v>
                </c:pt>
                <c:pt idx="2096">
                  <c:v>0.57592699999999997</c:v>
                </c:pt>
                <c:pt idx="2097">
                  <c:v>0.61651400000000001</c:v>
                </c:pt>
                <c:pt idx="2098">
                  <c:v>0.60788500000000001</c:v>
                </c:pt>
                <c:pt idx="2099">
                  <c:v>0.58929399999999998</c:v>
                </c:pt>
                <c:pt idx="2100">
                  <c:v>0.60921000000000003</c:v>
                </c:pt>
                <c:pt idx="2101">
                  <c:v>0.59449299999999994</c:v>
                </c:pt>
                <c:pt idx="2102">
                  <c:v>0.57456299999999993</c:v>
                </c:pt>
                <c:pt idx="2103">
                  <c:v>0.55291400000000002</c:v>
                </c:pt>
                <c:pt idx="2104">
                  <c:v>0.53602399999999994</c:v>
                </c:pt>
                <c:pt idx="2105">
                  <c:v>0.54059000000000001</c:v>
                </c:pt>
                <c:pt idx="2106">
                  <c:v>0.52146700000000001</c:v>
                </c:pt>
                <c:pt idx="2107">
                  <c:v>0.51659500000000003</c:v>
                </c:pt>
                <c:pt idx="2108">
                  <c:v>0.5043700000000001</c:v>
                </c:pt>
                <c:pt idx="2109">
                  <c:v>0.491448</c:v>
                </c:pt>
                <c:pt idx="2110">
                  <c:v>0.479327</c:v>
                </c:pt>
                <c:pt idx="2111">
                  <c:v>0.45555799999999996</c:v>
                </c:pt>
                <c:pt idx="2112">
                  <c:v>0.44494099999999998</c:v>
                </c:pt>
                <c:pt idx="2113">
                  <c:v>0.423543</c:v>
                </c:pt>
                <c:pt idx="2114">
                  <c:v>0.40461399999999997</c:v>
                </c:pt>
                <c:pt idx="2115">
                  <c:v>0.38782899999999998</c:v>
                </c:pt>
                <c:pt idx="2116">
                  <c:v>0.355014</c:v>
                </c:pt>
                <c:pt idx="2117">
                  <c:v>0.36218899999999998</c:v>
                </c:pt>
                <c:pt idx="2118">
                  <c:v>0.34324099999999996</c:v>
                </c:pt>
                <c:pt idx="2119">
                  <c:v>0.33877099999999999</c:v>
                </c:pt>
                <c:pt idx="2120">
                  <c:v>0.31706899999999999</c:v>
                </c:pt>
                <c:pt idx="2121">
                  <c:v>0.30029499999999998</c:v>
                </c:pt>
                <c:pt idx="2122">
                  <c:v>0.28184899999999996</c:v>
                </c:pt>
                <c:pt idx="2123">
                  <c:v>0.27169000000000004</c:v>
                </c:pt>
                <c:pt idx="2124">
                  <c:v>0.26308199999999998</c:v>
                </c:pt>
                <c:pt idx="2125">
                  <c:v>0.24706599999999998</c:v>
                </c:pt>
                <c:pt idx="2126">
                  <c:v>0.23481299999999999</c:v>
                </c:pt>
                <c:pt idx="2127">
                  <c:v>0.22272799999999998</c:v>
                </c:pt>
                <c:pt idx="2128">
                  <c:v>0.20694899999999999</c:v>
                </c:pt>
                <c:pt idx="2129">
                  <c:v>0.19882899999999998</c:v>
                </c:pt>
                <c:pt idx="2130">
                  <c:v>0.18463099999999999</c:v>
                </c:pt>
                <c:pt idx="2131">
                  <c:v>0.17622199999999999</c:v>
                </c:pt>
                <c:pt idx="2132">
                  <c:v>0.153504</c:v>
                </c:pt>
                <c:pt idx="2133">
                  <c:v>0.13905599999999999</c:v>
                </c:pt>
                <c:pt idx="2134">
                  <c:v>0.13064299999999998</c:v>
                </c:pt>
                <c:pt idx="2135">
                  <c:v>0.123957</c:v>
                </c:pt>
                <c:pt idx="2136">
                  <c:v>0.12452199999999999</c:v>
                </c:pt>
                <c:pt idx="2137">
                  <c:v>0.12339000000000001</c:v>
                </c:pt>
                <c:pt idx="2138">
                  <c:v>0.12318699999999999</c:v>
                </c:pt>
                <c:pt idx="2139">
                  <c:v>0.12700799999999998</c:v>
                </c:pt>
                <c:pt idx="2140">
                  <c:v>0.118629</c:v>
                </c:pt>
                <c:pt idx="2141">
                  <c:v>0.10176499999999999</c:v>
                </c:pt>
                <c:pt idx="2142">
                  <c:v>9.7354999999999997E-2</c:v>
                </c:pt>
                <c:pt idx="2143">
                  <c:v>9.6087999999999993E-2</c:v>
                </c:pt>
                <c:pt idx="2144">
                  <c:v>9.6004999999999993E-2</c:v>
                </c:pt>
                <c:pt idx="2145">
                  <c:v>9.0567999999999996E-2</c:v>
                </c:pt>
                <c:pt idx="2146">
                  <c:v>9.3512999999999999E-2</c:v>
                </c:pt>
                <c:pt idx="2147">
                  <c:v>0.11307499999999999</c:v>
                </c:pt>
                <c:pt idx="2148">
                  <c:v>0.12328699999999999</c:v>
                </c:pt>
                <c:pt idx="2149">
                  <c:v>0.15140899999999999</c:v>
                </c:pt>
                <c:pt idx="2150">
                  <c:v>0.15939799999999998</c:v>
                </c:pt>
                <c:pt idx="2151">
                  <c:v>0.16311599999999998</c:v>
                </c:pt>
                <c:pt idx="2152">
                  <c:v>0.16023699999999999</c:v>
                </c:pt>
                <c:pt idx="2153">
                  <c:v>0.15219000000000002</c:v>
                </c:pt>
                <c:pt idx="2154">
                  <c:v>0.14411399999999999</c:v>
                </c:pt>
                <c:pt idx="2155">
                  <c:v>0.150891</c:v>
                </c:pt>
                <c:pt idx="2156">
                  <c:v>0.147843</c:v>
                </c:pt>
                <c:pt idx="2157">
                  <c:v>0.158331</c:v>
                </c:pt>
                <c:pt idx="2158">
                  <c:v>0.17700199999999999</c:v>
                </c:pt>
                <c:pt idx="2159">
                  <c:v>0.18695399999999998</c:v>
                </c:pt>
                <c:pt idx="2160">
                  <c:v>0.18232699999999999</c:v>
                </c:pt>
                <c:pt idx="2161">
                  <c:v>0.29618699999999998</c:v>
                </c:pt>
                <c:pt idx="2162">
                  <c:v>0.34072799999999998</c:v>
                </c:pt>
                <c:pt idx="2163">
                  <c:v>0.34821299999999999</c:v>
                </c:pt>
                <c:pt idx="2164">
                  <c:v>0.35256799999999999</c:v>
                </c:pt>
                <c:pt idx="2165">
                  <c:v>0.35718699999999998</c:v>
                </c:pt>
                <c:pt idx="2166">
                  <c:v>0.34385599999999999</c:v>
                </c:pt>
                <c:pt idx="2167">
                  <c:v>0.33205299999999999</c:v>
                </c:pt>
                <c:pt idx="2168">
                  <c:v>0.30692700000000001</c:v>
                </c:pt>
                <c:pt idx="2169">
                  <c:v>0.285215</c:v>
                </c:pt>
                <c:pt idx="2170">
                  <c:v>0.26245399999999997</c:v>
                </c:pt>
                <c:pt idx="2171">
                  <c:v>0.232372</c:v>
                </c:pt>
                <c:pt idx="2172">
                  <c:v>0.209227</c:v>
                </c:pt>
                <c:pt idx="2173">
                  <c:v>0.189248</c:v>
                </c:pt>
                <c:pt idx="2174">
                  <c:v>0.182728</c:v>
                </c:pt>
                <c:pt idx="2175">
                  <c:v>0.17204700000000001</c:v>
                </c:pt>
                <c:pt idx="2176">
                  <c:v>0.166654</c:v>
                </c:pt>
                <c:pt idx="2177">
                  <c:v>0.15706399999999998</c:v>
                </c:pt>
                <c:pt idx="2178">
                  <c:v>0.150335</c:v>
                </c:pt>
                <c:pt idx="2179">
                  <c:v>0.1283</c:v>
                </c:pt>
                <c:pt idx="2180">
                  <c:v>0.15737099999999998</c:v>
                </c:pt>
                <c:pt idx="2181">
                  <c:v>0.158828</c:v>
                </c:pt>
                <c:pt idx="2182">
                  <c:v>0.16437099999999999</c:v>
                </c:pt>
                <c:pt idx="2183">
                  <c:v>0.16136200000000001</c:v>
                </c:pt>
                <c:pt idx="2184">
                  <c:v>0.13111799999999998</c:v>
                </c:pt>
                <c:pt idx="2185">
                  <c:v>0.132991</c:v>
                </c:pt>
                <c:pt idx="2186">
                  <c:v>0.13545599999999999</c:v>
                </c:pt>
                <c:pt idx="2187">
                  <c:v>0.12909499999999999</c:v>
                </c:pt>
                <c:pt idx="2188">
                  <c:v>0.12865399999999999</c:v>
                </c:pt>
                <c:pt idx="2189">
                  <c:v>0.119113</c:v>
                </c:pt>
                <c:pt idx="2190">
                  <c:v>0.11174000000000001</c:v>
                </c:pt>
                <c:pt idx="2191">
                  <c:v>0.11189299999999999</c:v>
                </c:pt>
                <c:pt idx="2192">
                  <c:v>0.111093</c:v>
                </c:pt>
                <c:pt idx="2193">
                  <c:v>0.11392099999999999</c:v>
                </c:pt>
                <c:pt idx="2194">
                  <c:v>0.14280799999999999</c:v>
                </c:pt>
                <c:pt idx="2195">
                  <c:v>0.167434</c:v>
                </c:pt>
                <c:pt idx="2196">
                  <c:v>0.189499</c:v>
                </c:pt>
                <c:pt idx="2197">
                  <c:v>0.21234499999999998</c:v>
                </c:pt>
                <c:pt idx="2198">
                  <c:v>0.21288099999999999</c:v>
                </c:pt>
                <c:pt idx="2199">
                  <c:v>0.21559699999999998</c:v>
                </c:pt>
                <c:pt idx="2200">
                  <c:v>0.25649499999999997</c:v>
                </c:pt>
                <c:pt idx="2201">
                  <c:v>0.24968199999999999</c:v>
                </c:pt>
                <c:pt idx="2202">
                  <c:v>0.247056</c:v>
                </c:pt>
                <c:pt idx="2203">
                  <c:v>0.23560599999999998</c:v>
                </c:pt>
                <c:pt idx="2204">
                  <c:v>0.23073099999999999</c:v>
                </c:pt>
                <c:pt idx="2205">
                  <c:v>0.22589199999999998</c:v>
                </c:pt>
                <c:pt idx="2206">
                  <c:v>0.24521899999999999</c:v>
                </c:pt>
                <c:pt idx="2207">
                  <c:v>0.22789000000000001</c:v>
                </c:pt>
                <c:pt idx="2208">
                  <c:v>0.22767899999999999</c:v>
                </c:pt>
                <c:pt idx="2209">
                  <c:v>0.21246599999999999</c:v>
                </c:pt>
                <c:pt idx="2210">
                  <c:v>0.21992299999999998</c:v>
                </c:pt>
                <c:pt idx="2211">
                  <c:v>0.24307799999999999</c:v>
                </c:pt>
                <c:pt idx="2212">
                  <c:v>0.26004099999999997</c:v>
                </c:pt>
                <c:pt idx="2213">
                  <c:v>0.30424699999999999</c:v>
                </c:pt>
                <c:pt idx="2214">
                  <c:v>0.32388299999999998</c:v>
                </c:pt>
                <c:pt idx="2215">
                  <c:v>0.34499000000000002</c:v>
                </c:pt>
                <c:pt idx="2216">
                  <c:v>0.36508699999999999</c:v>
                </c:pt>
                <c:pt idx="2217">
                  <c:v>0.36201099999999997</c:v>
                </c:pt>
                <c:pt idx="2218">
                  <c:v>0.343333</c:v>
                </c:pt>
                <c:pt idx="2219">
                  <c:v>0.348854</c:v>
                </c:pt>
                <c:pt idx="2220">
                  <c:v>0.36021799999999998</c:v>
                </c:pt>
                <c:pt idx="2221">
                  <c:v>0.34427599999999997</c:v>
                </c:pt>
                <c:pt idx="2222">
                  <c:v>0.33531499999999997</c:v>
                </c:pt>
                <c:pt idx="2223">
                  <c:v>0.31478200000000001</c:v>
                </c:pt>
                <c:pt idx="2224">
                  <c:v>0.30700499999999997</c:v>
                </c:pt>
                <c:pt idx="2225">
                  <c:v>0.28307699999999997</c:v>
                </c:pt>
                <c:pt idx="2226">
                  <c:v>0.24996599999999999</c:v>
                </c:pt>
                <c:pt idx="2227">
                  <c:v>0.27735299999999996</c:v>
                </c:pt>
                <c:pt idx="2228">
                  <c:v>0.27803299999999997</c:v>
                </c:pt>
                <c:pt idx="2229">
                  <c:v>0.29695499999999997</c:v>
                </c:pt>
                <c:pt idx="2230">
                  <c:v>0.29191699999999998</c:v>
                </c:pt>
                <c:pt idx="2231">
                  <c:v>0.286242</c:v>
                </c:pt>
                <c:pt idx="2232">
                  <c:v>0.29225499999999999</c:v>
                </c:pt>
                <c:pt idx="2233">
                  <c:v>0.30686399999999997</c:v>
                </c:pt>
                <c:pt idx="2234">
                  <c:v>0.30164799999999997</c:v>
                </c:pt>
                <c:pt idx="2235">
                  <c:v>0.28912499999999997</c:v>
                </c:pt>
                <c:pt idx="2236">
                  <c:v>0.28839599999999999</c:v>
                </c:pt>
                <c:pt idx="2237">
                  <c:v>0.28680899999999998</c:v>
                </c:pt>
                <c:pt idx="2238">
                  <c:v>0.28754299999999999</c:v>
                </c:pt>
                <c:pt idx="2239">
                  <c:v>0.27493099999999998</c:v>
                </c:pt>
                <c:pt idx="2240">
                  <c:v>0.26206599999999997</c:v>
                </c:pt>
                <c:pt idx="2241">
                  <c:v>0.25467600000000001</c:v>
                </c:pt>
                <c:pt idx="2242">
                  <c:v>0.22450499999999998</c:v>
                </c:pt>
                <c:pt idx="2243">
                  <c:v>0.22710000000000002</c:v>
                </c:pt>
                <c:pt idx="2244">
                  <c:v>0.230934</c:v>
                </c:pt>
                <c:pt idx="2245">
                  <c:v>0.26259000000000005</c:v>
                </c:pt>
                <c:pt idx="2246">
                  <c:v>0.283887</c:v>
                </c:pt>
                <c:pt idx="2247">
                  <c:v>0.29326599999999997</c:v>
                </c:pt>
                <c:pt idx="2248">
                  <c:v>0.30142199999999997</c:v>
                </c:pt>
                <c:pt idx="2249">
                  <c:v>0.29738700000000001</c:v>
                </c:pt>
                <c:pt idx="2250">
                  <c:v>0.303398</c:v>
                </c:pt>
                <c:pt idx="2251">
                  <c:v>0.28951299999999996</c:v>
                </c:pt>
                <c:pt idx="2252">
                  <c:v>0.26796500000000001</c:v>
                </c:pt>
                <c:pt idx="2253">
                  <c:v>0.26955799999999996</c:v>
                </c:pt>
                <c:pt idx="2254">
                  <c:v>0.24676299999999998</c:v>
                </c:pt>
                <c:pt idx="2255">
                  <c:v>0.23441899999999999</c:v>
                </c:pt>
                <c:pt idx="2256">
                  <c:v>0.22342599999999999</c:v>
                </c:pt>
                <c:pt idx="2257">
                  <c:v>0.20722699999999999</c:v>
                </c:pt>
                <c:pt idx="2258">
                  <c:v>0.18629899999999999</c:v>
                </c:pt>
                <c:pt idx="2259">
                  <c:v>0.181087</c:v>
                </c:pt>
                <c:pt idx="2260">
                  <c:v>0.175758</c:v>
                </c:pt>
                <c:pt idx="2261">
                  <c:v>0.18153899999999998</c:v>
                </c:pt>
                <c:pt idx="2262">
                  <c:v>0.18417000000000003</c:v>
                </c:pt>
                <c:pt idx="2263">
                  <c:v>0.19068499999999999</c:v>
                </c:pt>
                <c:pt idx="2264">
                  <c:v>0.19497299999999998</c:v>
                </c:pt>
                <c:pt idx="2265">
                  <c:v>0.20352099999999998</c:v>
                </c:pt>
                <c:pt idx="2266">
                  <c:v>0.20905899999999999</c:v>
                </c:pt>
                <c:pt idx="2267">
                  <c:v>0.20030499999999998</c:v>
                </c:pt>
                <c:pt idx="2268">
                  <c:v>0.181312</c:v>
                </c:pt>
                <c:pt idx="2269">
                  <c:v>0.17729699999999998</c:v>
                </c:pt>
                <c:pt idx="2270">
                  <c:v>0.19661099999999998</c:v>
                </c:pt>
                <c:pt idx="2271">
                  <c:v>0.187887</c:v>
                </c:pt>
                <c:pt idx="2272">
                  <c:v>0.16821899999999998</c:v>
                </c:pt>
                <c:pt idx="2273">
                  <c:v>0.16167399999999998</c:v>
                </c:pt>
                <c:pt idx="2274">
                  <c:v>0.15046000000000001</c:v>
                </c:pt>
                <c:pt idx="2275">
                  <c:v>0.15255000000000002</c:v>
                </c:pt>
                <c:pt idx="2276">
                  <c:v>0.148643</c:v>
                </c:pt>
                <c:pt idx="2277">
                  <c:v>0.133605</c:v>
                </c:pt>
                <c:pt idx="2278">
                  <c:v>0.12403499999999999</c:v>
                </c:pt>
                <c:pt idx="2279">
                  <c:v>0.11848599999999999</c:v>
                </c:pt>
                <c:pt idx="2280">
                  <c:v>0.109789</c:v>
                </c:pt>
                <c:pt idx="2281">
                  <c:v>9.8730000000000012E-2</c:v>
                </c:pt>
                <c:pt idx="2282">
                  <c:v>8.2370000000000013E-2</c:v>
                </c:pt>
                <c:pt idx="2283">
                  <c:v>9.1672999999999991E-2</c:v>
                </c:pt>
                <c:pt idx="2284">
                  <c:v>8.8900000000000007E-2</c:v>
                </c:pt>
                <c:pt idx="2285">
                  <c:v>7.6055999999999999E-2</c:v>
                </c:pt>
                <c:pt idx="2286">
                  <c:v>7.4150999999999995E-2</c:v>
                </c:pt>
                <c:pt idx="2287">
                  <c:v>4.3128E-2</c:v>
                </c:pt>
                <c:pt idx="2288">
                  <c:v>4.4387999999999997E-2</c:v>
                </c:pt>
                <c:pt idx="2289">
                  <c:v>4.3563999999999999E-2</c:v>
                </c:pt>
                <c:pt idx="2290">
                  <c:v>4.7572999999999997E-2</c:v>
                </c:pt>
                <c:pt idx="2291">
                  <c:v>4.9973999999999998E-2</c:v>
                </c:pt>
                <c:pt idx="2292">
                  <c:v>5.7418999999999998E-2</c:v>
                </c:pt>
                <c:pt idx="2293">
                  <c:v>5.7494999999999997E-2</c:v>
                </c:pt>
                <c:pt idx="2294">
                  <c:v>5.7983E-2</c:v>
                </c:pt>
                <c:pt idx="2295">
                  <c:v>5.6853999999999995E-2</c:v>
                </c:pt>
                <c:pt idx="2296">
                  <c:v>5.0235999999999996E-2</c:v>
                </c:pt>
                <c:pt idx="2297">
                  <c:v>5.5545999999999998E-2</c:v>
                </c:pt>
                <c:pt idx="2298">
                  <c:v>6.3337999999999992E-2</c:v>
                </c:pt>
                <c:pt idx="2299">
                  <c:v>6.7846000000000004E-2</c:v>
                </c:pt>
                <c:pt idx="2300">
                  <c:v>7.4480000000000005E-2</c:v>
                </c:pt>
                <c:pt idx="2301">
                  <c:v>8.0405999999999991E-2</c:v>
                </c:pt>
                <c:pt idx="2302">
                  <c:v>8.0750999999999989E-2</c:v>
                </c:pt>
                <c:pt idx="2303">
                  <c:v>8.4867999999999999E-2</c:v>
                </c:pt>
                <c:pt idx="2304">
                  <c:v>7.9515999999999989E-2</c:v>
                </c:pt>
                <c:pt idx="2305">
                  <c:v>8.4803999999999991E-2</c:v>
                </c:pt>
                <c:pt idx="2306">
                  <c:v>8.5840000000000014E-2</c:v>
                </c:pt>
                <c:pt idx="2307">
                  <c:v>7.085799999999999E-2</c:v>
                </c:pt>
                <c:pt idx="2308">
                  <c:v>7.6946000000000001E-2</c:v>
                </c:pt>
                <c:pt idx="2309">
                  <c:v>8.3694999999999992E-2</c:v>
                </c:pt>
                <c:pt idx="2310">
                  <c:v>0.109676</c:v>
                </c:pt>
                <c:pt idx="2311">
                  <c:v>0.117947</c:v>
                </c:pt>
                <c:pt idx="2312">
                  <c:v>0.131046</c:v>
                </c:pt>
                <c:pt idx="2313">
                  <c:v>0.13782800000000001</c:v>
                </c:pt>
                <c:pt idx="2314">
                  <c:v>0.13464799999999999</c:v>
                </c:pt>
                <c:pt idx="2315">
                  <c:v>0.16412499999999999</c:v>
                </c:pt>
                <c:pt idx="2316">
                  <c:v>0.175848</c:v>
                </c:pt>
                <c:pt idx="2317">
                  <c:v>0.17766499999999999</c:v>
                </c:pt>
                <c:pt idx="2318">
                  <c:v>0.184361</c:v>
                </c:pt>
                <c:pt idx="2319">
                  <c:v>0.18451199999999998</c:v>
                </c:pt>
                <c:pt idx="2320">
                  <c:v>0.18069199999999999</c:v>
                </c:pt>
                <c:pt idx="2321">
                  <c:v>0.171069</c:v>
                </c:pt>
                <c:pt idx="2322">
                  <c:v>0.16502699999999998</c:v>
                </c:pt>
                <c:pt idx="2323">
                  <c:v>0.18407699999999999</c:v>
                </c:pt>
                <c:pt idx="2324">
                  <c:v>0.176817</c:v>
                </c:pt>
                <c:pt idx="2325">
                  <c:v>0.16345099999999999</c:v>
                </c:pt>
                <c:pt idx="2326">
                  <c:v>0.16021099999999999</c:v>
                </c:pt>
                <c:pt idx="2327">
                  <c:v>0.14189599999999999</c:v>
                </c:pt>
                <c:pt idx="2328">
                  <c:v>0.14404799999999998</c:v>
                </c:pt>
                <c:pt idx="2329">
                  <c:v>0.13175899999999999</c:v>
                </c:pt>
                <c:pt idx="2330">
                  <c:v>0.15603</c:v>
                </c:pt>
                <c:pt idx="2331">
                  <c:v>0.187027</c:v>
                </c:pt>
                <c:pt idx="2332">
                  <c:v>0.21294399999999999</c:v>
                </c:pt>
                <c:pt idx="2333">
                  <c:v>0.22348699999999999</c:v>
                </c:pt>
                <c:pt idx="2334">
                  <c:v>0.226769</c:v>
                </c:pt>
                <c:pt idx="2335">
                  <c:v>0.22836799999999999</c:v>
                </c:pt>
                <c:pt idx="2336">
                  <c:v>0.237201</c:v>
                </c:pt>
                <c:pt idx="2337">
                  <c:v>0.238118</c:v>
                </c:pt>
                <c:pt idx="2338">
                  <c:v>0.21932399999999999</c:v>
                </c:pt>
                <c:pt idx="2339">
                  <c:v>0.22247899999999998</c:v>
                </c:pt>
                <c:pt idx="2340">
                  <c:v>0.22162599999999999</c:v>
                </c:pt>
                <c:pt idx="2341">
                  <c:v>0.217308</c:v>
                </c:pt>
                <c:pt idx="2342">
                  <c:v>0.197764</c:v>
                </c:pt>
                <c:pt idx="2343">
                  <c:v>0.18086199999999999</c:v>
                </c:pt>
                <c:pt idx="2344">
                  <c:v>0.16170299999999999</c:v>
                </c:pt>
                <c:pt idx="2345">
                  <c:v>0.15745599999999998</c:v>
                </c:pt>
                <c:pt idx="2346">
                  <c:v>0.141648</c:v>
                </c:pt>
                <c:pt idx="2347">
                  <c:v>0.13530799999999998</c:v>
                </c:pt>
                <c:pt idx="2348">
                  <c:v>0.13042499999999999</c:v>
                </c:pt>
                <c:pt idx="2349">
                  <c:v>0.115795</c:v>
                </c:pt>
                <c:pt idx="2350">
                  <c:v>9.9500999999999992E-2</c:v>
                </c:pt>
                <c:pt idx="2351">
                  <c:v>0.107654</c:v>
                </c:pt>
                <c:pt idx="2352">
                  <c:v>0.12081399999999999</c:v>
                </c:pt>
                <c:pt idx="2353">
                  <c:v>0.12673099999999998</c:v>
                </c:pt>
                <c:pt idx="2354">
                  <c:v>0.13161899999999999</c:v>
                </c:pt>
                <c:pt idx="2355">
                  <c:v>0.12925699999999998</c:v>
                </c:pt>
                <c:pt idx="2356">
                  <c:v>0.121222</c:v>
                </c:pt>
                <c:pt idx="2357">
                  <c:v>0.10799099999999999</c:v>
                </c:pt>
                <c:pt idx="2358">
                  <c:v>0.11519199999999999</c:v>
                </c:pt>
                <c:pt idx="2359">
                  <c:v>0.11361499999999999</c:v>
                </c:pt>
                <c:pt idx="2360">
                  <c:v>0.10306399999999999</c:v>
                </c:pt>
                <c:pt idx="2361">
                  <c:v>0.11190499999999999</c:v>
                </c:pt>
                <c:pt idx="2362">
                  <c:v>0.12845599999999999</c:v>
                </c:pt>
                <c:pt idx="2363">
                  <c:v>0.12458799999999999</c:v>
                </c:pt>
                <c:pt idx="2364">
                  <c:v>0.101619</c:v>
                </c:pt>
                <c:pt idx="2365">
                  <c:v>9.4740000000000005E-2</c:v>
                </c:pt>
                <c:pt idx="2366">
                  <c:v>8.3964999999999998E-2</c:v>
                </c:pt>
                <c:pt idx="2367">
                  <c:v>8.616E-2</c:v>
                </c:pt>
                <c:pt idx="2368">
                  <c:v>9.5512E-2</c:v>
                </c:pt>
                <c:pt idx="2369">
                  <c:v>9.4071999999999989E-2</c:v>
                </c:pt>
                <c:pt idx="2370">
                  <c:v>0.105658</c:v>
                </c:pt>
                <c:pt idx="2371">
                  <c:v>0.108706</c:v>
                </c:pt>
                <c:pt idx="2372">
                  <c:v>9.8793999999999993E-2</c:v>
                </c:pt>
                <c:pt idx="2373">
                  <c:v>9.8125999999999991E-2</c:v>
                </c:pt>
                <c:pt idx="2374">
                  <c:v>8.0420999999999992E-2</c:v>
                </c:pt>
                <c:pt idx="2375">
                  <c:v>8.2265999999999992E-2</c:v>
                </c:pt>
                <c:pt idx="2376">
                  <c:v>6.8404999999999994E-2</c:v>
                </c:pt>
                <c:pt idx="2377">
                  <c:v>5.4049E-2</c:v>
                </c:pt>
                <c:pt idx="2378">
                  <c:v>5.9704999999999994E-2</c:v>
                </c:pt>
                <c:pt idx="2379">
                  <c:v>8.0808999999999992E-2</c:v>
                </c:pt>
                <c:pt idx="2380">
                  <c:v>8.6670999999999998E-2</c:v>
                </c:pt>
                <c:pt idx="2381">
                  <c:v>9.644599999999999E-2</c:v>
                </c:pt>
                <c:pt idx="2382">
                  <c:v>9.432299999999999E-2</c:v>
                </c:pt>
                <c:pt idx="2383">
                  <c:v>9.6201999999999996E-2</c:v>
                </c:pt>
                <c:pt idx="2384">
                  <c:v>9.8983000000000002E-2</c:v>
                </c:pt>
                <c:pt idx="2385">
                  <c:v>8.8503999999999999E-2</c:v>
                </c:pt>
                <c:pt idx="2386">
                  <c:v>9.3382999999999994E-2</c:v>
                </c:pt>
                <c:pt idx="2387">
                  <c:v>0.115</c:v>
                </c:pt>
                <c:pt idx="2388">
                  <c:v>0.13747899999999999</c:v>
                </c:pt>
                <c:pt idx="2389">
                  <c:v>0.13441</c:v>
                </c:pt>
                <c:pt idx="2390">
                  <c:v>0.136574</c:v>
                </c:pt>
                <c:pt idx="2391">
                  <c:v>0.141766</c:v>
                </c:pt>
                <c:pt idx="2392">
                  <c:v>0.13680899999999999</c:v>
                </c:pt>
                <c:pt idx="2393">
                  <c:v>0.13103599999999999</c:v>
                </c:pt>
                <c:pt idx="2394">
                  <c:v>0.13197899999999999</c:v>
                </c:pt>
                <c:pt idx="2395">
                  <c:v>0.125497</c:v>
                </c:pt>
                <c:pt idx="2396">
                  <c:v>0.12150699999999999</c:v>
                </c:pt>
                <c:pt idx="2397">
                  <c:v>0.112427</c:v>
                </c:pt>
                <c:pt idx="2398">
                  <c:v>0.104822</c:v>
                </c:pt>
                <c:pt idx="2399">
                  <c:v>0.101212</c:v>
                </c:pt>
                <c:pt idx="2400">
                  <c:v>9.0590999999999991E-2</c:v>
                </c:pt>
                <c:pt idx="2401">
                  <c:v>7.7163999999999996E-2</c:v>
                </c:pt>
                <c:pt idx="2402">
                  <c:v>7.1478E-2</c:v>
                </c:pt>
                <c:pt idx="2403">
                  <c:v>8.8291999999999995E-2</c:v>
                </c:pt>
                <c:pt idx="2404">
                  <c:v>9.0677999999999995E-2</c:v>
                </c:pt>
                <c:pt idx="2405">
                  <c:v>9.2651999999999998E-2</c:v>
                </c:pt>
                <c:pt idx="2406">
                  <c:v>8.8867000000000002E-2</c:v>
                </c:pt>
                <c:pt idx="2407">
                  <c:v>8.5597999999999994E-2</c:v>
                </c:pt>
                <c:pt idx="2408">
                  <c:v>7.3868000000000003E-2</c:v>
                </c:pt>
                <c:pt idx="2409">
                  <c:v>5.9690999999999994E-2</c:v>
                </c:pt>
                <c:pt idx="2410">
                  <c:v>5.6672999999999994E-2</c:v>
                </c:pt>
                <c:pt idx="2411">
                  <c:v>5.5640999999999996E-2</c:v>
                </c:pt>
                <c:pt idx="2412">
                  <c:v>5.0730999999999998E-2</c:v>
                </c:pt>
                <c:pt idx="2413">
                  <c:v>4.3747000000000001E-2</c:v>
                </c:pt>
                <c:pt idx="2414">
                  <c:v>3.8295999999999997E-2</c:v>
                </c:pt>
                <c:pt idx="2415">
                  <c:v>3.9473000000000001E-2</c:v>
                </c:pt>
                <c:pt idx="2416">
                  <c:v>4.0646000000000002E-2</c:v>
                </c:pt>
                <c:pt idx="2417">
                  <c:v>4.0677999999999999E-2</c:v>
                </c:pt>
                <c:pt idx="2418">
                  <c:v>4.3026999999999996E-2</c:v>
                </c:pt>
                <c:pt idx="2419">
                  <c:v>4.2928000000000001E-2</c:v>
                </c:pt>
                <c:pt idx="2420">
                  <c:v>4.3541999999999997E-2</c:v>
                </c:pt>
                <c:pt idx="2421">
                  <c:v>3.5853999999999997E-2</c:v>
                </c:pt>
                <c:pt idx="2422">
                  <c:v>1.8845000000000001E-2</c:v>
                </c:pt>
                <c:pt idx="2423">
                  <c:v>1.9497E-2</c:v>
                </c:pt>
                <c:pt idx="2424">
                  <c:v>1.9727999999999999E-2</c:v>
                </c:pt>
                <c:pt idx="2425">
                  <c:v>1.9698999999999998E-2</c:v>
                </c:pt>
                <c:pt idx="2426">
                  <c:v>2.1153999999999999E-2</c:v>
                </c:pt>
                <c:pt idx="2427">
                  <c:v>2.2900999999999998E-2</c:v>
                </c:pt>
                <c:pt idx="2428">
                  <c:v>2.1228999999999998E-2</c:v>
                </c:pt>
                <c:pt idx="2429">
                  <c:v>2.2504E-2</c:v>
                </c:pt>
                <c:pt idx="2430">
                  <c:v>2.06E-2</c:v>
                </c:pt>
                <c:pt idx="2431">
                  <c:v>1.6999E-2</c:v>
                </c:pt>
                <c:pt idx="2432">
                  <c:v>1.3873E-2</c:v>
                </c:pt>
                <c:pt idx="2433">
                  <c:v>1.6822E-2</c:v>
                </c:pt>
                <c:pt idx="2434">
                  <c:v>1.9823E-2</c:v>
                </c:pt>
                <c:pt idx="2435">
                  <c:v>2.1779E-2</c:v>
                </c:pt>
                <c:pt idx="2436">
                  <c:v>2.2383E-2</c:v>
                </c:pt>
                <c:pt idx="2437">
                  <c:v>2.2647E-2</c:v>
                </c:pt>
                <c:pt idx="2438">
                  <c:v>2.1791999999999999E-2</c:v>
                </c:pt>
                <c:pt idx="2439">
                  <c:v>2.2360999999999999E-2</c:v>
                </c:pt>
                <c:pt idx="2440">
                  <c:v>2.2213999999999998E-2</c:v>
                </c:pt>
                <c:pt idx="2441">
                  <c:v>1.9470999999999999E-2</c:v>
                </c:pt>
                <c:pt idx="2442">
                  <c:v>2.0470000000000002E-2</c:v>
                </c:pt>
                <c:pt idx="2443">
                  <c:v>2.6522999999999998E-2</c:v>
                </c:pt>
                <c:pt idx="2444">
                  <c:v>2.6772999999999998E-2</c:v>
                </c:pt>
                <c:pt idx="2445">
                  <c:v>3.9711999999999997E-2</c:v>
                </c:pt>
                <c:pt idx="2446">
                  <c:v>3.8858999999999998E-2</c:v>
                </c:pt>
                <c:pt idx="2447">
                  <c:v>3.9348000000000001E-2</c:v>
                </c:pt>
                <c:pt idx="2448">
                  <c:v>5.6915999999999994E-2</c:v>
                </c:pt>
                <c:pt idx="2449">
                  <c:v>6.1036999999999994E-2</c:v>
                </c:pt>
                <c:pt idx="2450">
                  <c:v>5.7835999999999999E-2</c:v>
                </c:pt>
                <c:pt idx="2451">
                  <c:v>6.5668999999999991E-2</c:v>
                </c:pt>
                <c:pt idx="2452">
                  <c:v>7.1197999999999997E-2</c:v>
                </c:pt>
                <c:pt idx="2453">
                  <c:v>6.5387000000000001E-2</c:v>
                </c:pt>
                <c:pt idx="2454">
                  <c:v>6.5241999999999994E-2</c:v>
                </c:pt>
                <c:pt idx="2455">
                  <c:v>6.3145999999999994E-2</c:v>
                </c:pt>
                <c:pt idx="2456">
                  <c:v>5.5163999999999998E-2</c:v>
                </c:pt>
                <c:pt idx="2457">
                  <c:v>7.0904999999999996E-2</c:v>
                </c:pt>
                <c:pt idx="2458">
                  <c:v>8.0775E-2</c:v>
                </c:pt>
                <c:pt idx="2459">
                  <c:v>8.2069000000000003E-2</c:v>
                </c:pt>
                <c:pt idx="2460">
                  <c:v>8.4096999999999991E-2</c:v>
                </c:pt>
                <c:pt idx="2461">
                  <c:v>8.1950000000000009E-2</c:v>
                </c:pt>
                <c:pt idx="2462">
                  <c:v>8.9301999999999992E-2</c:v>
                </c:pt>
                <c:pt idx="2463">
                  <c:v>8.7237999999999996E-2</c:v>
                </c:pt>
                <c:pt idx="2464">
                  <c:v>8.1561999999999996E-2</c:v>
                </c:pt>
                <c:pt idx="2465">
                  <c:v>8.2085999999999992E-2</c:v>
                </c:pt>
                <c:pt idx="2466">
                  <c:v>6.9501999999999994E-2</c:v>
                </c:pt>
                <c:pt idx="2467">
                  <c:v>7.7725000000000002E-2</c:v>
                </c:pt>
                <c:pt idx="2468">
                  <c:v>8.0158999999999994E-2</c:v>
                </c:pt>
                <c:pt idx="2469">
                  <c:v>8.0010000000000012E-2</c:v>
                </c:pt>
                <c:pt idx="2470">
                  <c:v>7.9636999999999999E-2</c:v>
                </c:pt>
                <c:pt idx="2471">
                  <c:v>7.9298999999999994E-2</c:v>
                </c:pt>
                <c:pt idx="2472">
                  <c:v>6.2547999999999992E-2</c:v>
                </c:pt>
                <c:pt idx="2473">
                  <c:v>6.4393999999999993E-2</c:v>
                </c:pt>
                <c:pt idx="2474">
                  <c:v>6.3322000000000003E-2</c:v>
                </c:pt>
                <c:pt idx="2475">
                  <c:v>5.9676E-2</c:v>
                </c:pt>
                <c:pt idx="2476">
                  <c:v>5.4553999999999998E-2</c:v>
                </c:pt>
                <c:pt idx="2477">
                  <c:v>5.5367E-2</c:v>
                </c:pt>
                <c:pt idx="2478">
                  <c:v>6.3184999999999991E-2</c:v>
                </c:pt>
                <c:pt idx="2479">
                  <c:v>5.9093E-2</c:v>
                </c:pt>
                <c:pt idx="2480">
                  <c:v>6.5327999999999997E-2</c:v>
                </c:pt>
                <c:pt idx="2481">
                  <c:v>6.1517999999999996E-2</c:v>
                </c:pt>
                <c:pt idx="2482">
                  <c:v>5.5932999999999997E-2</c:v>
                </c:pt>
                <c:pt idx="2483">
                  <c:v>5.2986999999999999E-2</c:v>
                </c:pt>
                <c:pt idx="2484">
                  <c:v>4.7347E-2</c:v>
                </c:pt>
                <c:pt idx="2485">
                  <c:v>4.3562999999999998E-2</c:v>
                </c:pt>
                <c:pt idx="2486">
                  <c:v>3.8836999999999997E-2</c:v>
                </c:pt>
                <c:pt idx="2487">
                  <c:v>3.7461999999999995E-2</c:v>
                </c:pt>
                <c:pt idx="2488">
                  <c:v>3.5207999999999996E-2</c:v>
                </c:pt>
                <c:pt idx="2489">
                  <c:v>3.2550999999999997E-2</c:v>
                </c:pt>
                <c:pt idx="2490">
                  <c:v>2.7690000000000003E-2</c:v>
                </c:pt>
                <c:pt idx="2491">
                  <c:v>2.4077999999999999E-2</c:v>
                </c:pt>
                <c:pt idx="2492">
                  <c:v>1.9885999999999997E-2</c:v>
                </c:pt>
                <c:pt idx="2493">
                  <c:v>1.9781999999999998E-2</c:v>
                </c:pt>
                <c:pt idx="2494">
                  <c:v>2.3570999999999998E-2</c:v>
                </c:pt>
                <c:pt idx="2495">
                  <c:v>2.6585999999999999E-2</c:v>
                </c:pt>
                <c:pt idx="2496">
                  <c:v>2.5464999999999998E-2</c:v>
                </c:pt>
                <c:pt idx="2497">
                  <c:v>2.6449E-2</c:v>
                </c:pt>
                <c:pt idx="2498">
                  <c:v>3.1238999999999999E-2</c:v>
                </c:pt>
                <c:pt idx="2499">
                  <c:v>3.5102000000000001E-2</c:v>
                </c:pt>
                <c:pt idx="2500">
                  <c:v>3.8165999999999999E-2</c:v>
                </c:pt>
                <c:pt idx="2501">
                  <c:v>3.8644999999999999E-2</c:v>
                </c:pt>
                <c:pt idx="2502">
                  <c:v>3.5045E-2</c:v>
                </c:pt>
                <c:pt idx="2503">
                  <c:v>3.8675000000000001E-2</c:v>
                </c:pt>
                <c:pt idx="2504">
                  <c:v>4.0895999999999995E-2</c:v>
                </c:pt>
                <c:pt idx="2505">
                  <c:v>3.8966000000000001E-2</c:v>
                </c:pt>
                <c:pt idx="2506">
                  <c:v>4.3115999999999995E-2</c:v>
                </c:pt>
                <c:pt idx="2507">
                  <c:v>3.4613999999999999E-2</c:v>
                </c:pt>
                <c:pt idx="2508">
                  <c:v>3.3874000000000001E-2</c:v>
                </c:pt>
                <c:pt idx="2509">
                  <c:v>4.2915999999999996E-2</c:v>
                </c:pt>
                <c:pt idx="2510">
                  <c:v>4.7410000000000001E-2</c:v>
                </c:pt>
                <c:pt idx="2511">
                  <c:v>5.2874999999999998E-2</c:v>
                </c:pt>
                <c:pt idx="2512">
                  <c:v>5.3232999999999996E-2</c:v>
                </c:pt>
                <c:pt idx="2513">
                  <c:v>3.8860000000000006E-2</c:v>
                </c:pt>
                <c:pt idx="2514">
                  <c:v>3.9205999999999998E-2</c:v>
                </c:pt>
                <c:pt idx="2515">
                  <c:v>3.9758999999999996E-2</c:v>
                </c:pt>
                <c:pt idx="2516">
                  <c:v>4.0354000000000001E-2</c:v>
                </c:pt>
                <c:pt idx="2517">
                  <c:v>3.7357999999999995E-2</c:v>
                </c:pt>
                <c:pt idx="2518">
                  <c:v>3.9222E-2</c:v>
                </c:pt>
                <c:pt idx="2519">
                  <c:v>3.5126999999999999E-2</c:v>
                </c:pt>
                <c:pt idx="2520">
                  <c:v>3.3105999999999997E-2</c:v>
                </c:pt>
                <c:pt idx="2521">
                  <c:v>3.0040999999999998E-2</c:v>
                </c:pt>
                <c:pt idx="2522">
                  <c:v>3.4216999999999997E-2</c:v>
                </c:pt>
                <c:pt idx="2523">
                  <c:v>2.7317999999999999E-2</c:v>
                </c:pt>
                <c:pt idx="2524">
                  <c:v>2.2387999999999998E-2</c:v>
                </c:pt>
                <c:pt idx="2525">
                  <c:v>1.6292999999999998E-2</c:v>
                </c:pt>
                <c:pt idx="2526">
                  <c:v>1.4901999999999999E-2</c:v>
                </c:pt>
                <c:pt idx="2527">
                  <c:v>1.2102999999999999E-2</c:v>
                </c:pt>
                <c:pt idx="2528">
                  <c:v>9.0889999999999999E-3</c:v>
                </c:pt>
                <c:pt idx="2529">
                  <c:v>7.918999999999999E-3</c:v>
                </c:pt>
                <c:pt idx="2530">
                  <c:v>4.4789999999999995E-3</c:v>
                </c:pt>
                <c:pt idx="2531">
                  <c:v>2.271E-3</c:v>
                </c:pt>
                <c:pt idx="2532">
                  <c:v>5.2449999999999997E-3</c:v>
                </c:pt>
                <c:pt idx="2533">
                  <c:v>7.5709999999999996E-3</c:v>
                </c:pt>
                <c:pt idx="2534">
                  <c:v>6.7259999999999993E-3</c:v>
                </c:pt>
                <c:pt idx="2535">
                  <c:v>4.4849999999999994E-3</c:v>
                </c:pt>
                <c:pt idx="2536">
                  <c:v>4.5719999999999997E-3</c:v>
                </c:pt>
                <c:pt idx="2537">
                  <c:v>6.5859999999999998E-3</c:v>
                </c:pt>
                <c:pt idx="2538">
                  <c:v>9.7939999999999989E-3</c:v>
                </c:pt>
                <c:pt idx="2539">
                  <c:v>1.4664999999999999E-2</c:v>
                </c:pt>
                <c:pt idx="2540">
                  <c:v>1.8262999999999998E-2</c:v>
                </c:pt>
                <c:pt idx="2541">
                  <c:v>1.8765E-2</c:v>
                </c:pt>
                <c:pt idx="2542">
                  <c:v>1.6368999999999998E-2</c:v>
                </c:pt>
                <c:pt idx="2543">
                  <c:v>1.5997999999999998E-2</c:v>
                </c:pt>
                <c:pt idx="2544">
                  <c:v>1.1628999999999999E-2</c:v>
                </c:pt>
                <c:pt idx="2545">
                  <c:v>1.0910000000000001E-2</c:v>
                </c:pt>
                <c:pt idx="2546">
                  <c:v>8.4159999999999999E-3</c:v>
                </c:pt>
                <c:pt idx="2547">
                  <c:v>6.1849999999999995E-3</c:v>
                </c:pt>
                <c:pt idx="2548">
                  <c:v>3.7649999999999997E-3</c:v>
                </c:pt>
                <c:pt idx="2549">
                  <c:v>5.006E-3</c:v>
                </c:pt>
                <c:pt idx="2550">
                  <c:v>4.9610000000000001E-3</c:v>
                </c:pt>
                <c:pt idx="2551">
                  <c:v>4.888E-3</c:v>
                </c:pt>
                <c:pt idx="2552">
                  <c:v>4.9748000000000001E-2</c:v>
                </c:pt>
                <c:pt idx="2553">
                  <c:v>6.9738999999999995E-2</c:v>
                </c:pt>
                <c:pt idx="2554">
                  <c:v>8.5254999999999997E-2</c:v>
                </c:pt>
                <c:pt idx="2555">
                  <c:v>9.3035999999999994E-2</c:v>
                </c:pt>
                <c:pt idx="2556">
                  <c:v>9.2468999999999996E-2</c:v>
                </c:pt>
                <c:pt idx="2557">
                  <c:v>8.9148999999999992E-2</c:v>
                </c:pt>
                <c:pt idx="2558">
                  <c:v>8.6558999999999997E-2</c:v>
                </c:pt>
                <c:pt idx="2559">
                  <c:v>8.6684999999999998E-2</c:v>
                </c:pt>
                <c:pt idx="2560">
                  <c:v>7.4981999999999993E-2</c:v>
                </c:pt>
                <c:pt idx="2561">
                  <c:v>6.6810999999999995E-2</c:v>
                </c:pt>
                <c:pt idx="2562">
                  <c:v>5.8417999999999998E-2</c:v>
                </c:pt>
                <c:pt idx="2563">
                  <c:v>5.1032000000000001E-2</c:v>
                </c:pt>
                <c:pt idx="2564">
                  <c:v>4.4872999999999996E-2</c:v>
                </c:pt>
                <c:pt idx="2565">
                  <c:v>3.9107999999999997E-2</c:v>
                </c:pt>
                <c:pt idx="2566">
                  <c:v>3.4103999999999995E-2</c:v>
                </c:pt>
                <c:pt idx="2567">
                  <c:v>3.2986000000000001E-2</c:v>
                </c:pt>
                <c:pt idx="2568">
                  <c:v>3.3082E-2</c:v>
                </c:pt>
                <c:pt idx="2569">
                  <c:v>3.2645E-2</c:v>
                </c:pt>
                <c:pt idx="2570">
                  <c:v>3.3722999999999996E-2</c:v>
                </c:pt>
                <c:pt idx="2571">
                  <c:v>2.8598999999999999E-2</c:v>
                </c:pt>
                <c:pt idx="2572">
                  <c:v>2.2719E-2</c:v>
                </c:pt>
                <c:pt idx="2573">
                  <c:v>1.9264E-2</c:v>
                </c:pt>
                <c:pt idx="2574">
                  <c:v>1.6421999999999999E-2</c:v>
                </c:pt>
                <c:pt idx="2575">
                  <c:v>1.4030000000000001E-2</c:v>
                </c:pt>
                <c:pt idx="2576">
                  <c:v>1.136E-2</c:v>
                </c:pt>
                <c:pt idx="2577">
                  <c:v>9.6729999999999993E-3</c:v>
                </c:pt>
                <c:pt idx="2578">
                  <c:v>8.7219999999999989E-3</c:v>
                </c:pt>
                <c:pt idx="2579">
                  <c:v>6.4859999999999996E-3</c:v>
                </c:pt>
                <c:pt idx="2580">
                  <c:v>5.4689999999999999E-3</c:v>
                </c:pt>
                <c:pt idx="2581">
                  <c:v>3.826E-3</c:v>
                </c:pt>
                <c:pt idx="2582">
                  <c:v>4.2259999999999997E-3</c:v>
                </c:pt>
                <c:pt idx="2583">
                  <c:v>3.571E-3</c:v>
                </c:pt>
                <c:pt idx="2584">
                  <c:v>3.2749999999999997E-3</c:v>
                </c:pt>
                <c:pt idx="2585">
                  <c:v>4.2459999999999998E-3</c:v>
                </c:pt>
                <c:pt idx="2586">
                  <c:v>3.954E-3</c:v>
                </c:pt>
                <c:pt idx="2587">
                  <c:v>4.7369999999999999E-3</c:v>
                </c:pt>
                <c:pt idx="2588">
                  <c:v>3.8400000000000005E-3</c:v>
                </c:pt>
                <c:pt idx="2589">
                  <c:v>3.4719999999999998E-3</c:v>
                </c:pt>
                <c:pt idx="2590">
                  <c:v>2.6779999999999998E-3</c:v>
                </c:pt>
                <c:pt idx="2591">
                  <c:v>2.5839999999999999E-3</c:v>
                </c:pt>
                <c:pt idx="2592">
                  <c:v>3.8139999999999997E-3</c:v>
                </c:pt>
                <c:pt idx="2593">
                  <c:v>3.8639999999999998E-3</c:v>
                </c:pt>
                <c:pt idx="2594">
                  <c:v>4.627E-3</c:v>
                </c:pt>
                <c:pt idx="2595">
                  <c:v>7.326E-3</c:v>
                </c:pt>
                <c:pt idx="2596">
                  <c:v>1.4332999999999999E-2</c:v>
                </c:pt>
                <c:pt idx="2597">
                  <c:v>1.8970000000000001E-2</c:v>
                </c:pt>
                <c:pt idx="2598">
                  <c:v>2.9153999999999999E-2</c:v>
                </c:pt>
                <c:pt idx="2599">
                  <c:v>3.2530999999999997E-2</c:v>
                </c:pt>
                <c:pt idx="2600">
                  <c:v>3.7975999999999996E-2</c:v>
                </c:pt>
                <c:pt idx="2601">
                  <c:v>4.4898E-2</c:v>
                </c:pt>
                <c:pt idx="2602">
                  <c:v>4.9420000000000006E-2</c:v>
                </c:pt>
                <c:pt idx="2603">
                  <c:v>5.3143999999999997E-2</c:v>
                </c:pt>
                <c:pt idx="2604">
                  <c:v>3.7831999999999998E-2</c:v>
                </c:pt>
                <c:pt idx="2605">
                  <c:v>4.5490999999999997E-2</c:v>
                </c:pt>
                <c:pt idx="2606">
                  <c:v>3.1898999999999997E-2</c:v>
                </c:pt>
                <c:pt idx="2607">
                  <c:v>3.4913E-2</c:v>
                </c:pt>
                <c:pt idx="2608">
                  <c:v>3.2936E-2</c:v>
                </c:pt>
                <c:pt idx="2609">
                  <c:v>3.1983999999999999E-2</c:v>
                </c:pt>
                <c:pt idx="2610">
                  <c:v>2.8690000000000004E-2</c:v>
                </c:pt>
                <c:pt idx="2611">
                  <c:v>3.5906E-2</c:v>
                </c:pt>
                <c:pt idx="2612">
                  <c:v>3.7160000000000006E-2</c:v>
                </c:pt>
                <c:pt idx="2613">
                  <c:v>3.6211E-2</c:v>
                </c:pt>
                <c:pt idx="2614">
                  <c:v>3.5140999999999999E-2</c:v>
                </c:pt>
                <c:pt idx="2615">
                  <c:v>3.5591999999999999E-2</c:v>
                </c:pt>
                <c:pt idx="2616">
                  <c:v>2.9735999999999999E-2</c:v>
                </c:pt>
                <c:pt idx="2617">
                  <c:v>4.0160999999999995E-2</c:v>
                </c:pt>
                <c:pt idx="2618">
                  <c:v>4.5586999999999996E-2</c:v>
                </c:pt>
                <c:pt idx="2619">
                  <c:v>3.0296E-2</c:v>
                </c:pt>
                <c:pt idx="2620">
                  <c:v>3.0182999999999998E-2</c:v>
                </c:pt>
                <c:pt idx="2621">
                  <c:v>3.1208999999999997E-2</c:v>
                </c:pt>
                <c:pt idx="2622">
                  <c:v>2.5248E-2</c:v>
                </c:pt>
                <c:pt idx="2623">
                  <c:v>4.7534E-2</c:v>
                </c:pt>
                <c:pt idx="2624">
                  <c:v>5.3811999999999999E-2</c:v>
                </c:pt>
                <c:pt idx="2625">
                  <c:v>5.9726999999999995E-2</c:v>
                </c:pt>
                <c:pt idx="2626">
                  <c:v>7.1285000000000001E-2</c:v>
                </c:pt>
                <c:pt idx="2627">
                  <c:v>7.7295000000000003E-2</c:v>
                </c:pt>
                <c:pt idx="2628">
                  <c:v>8.9343999999999993E-2</c:v>
                </c:pt>
                <c:pt idx="2629">
                  <c:v>0.10366499999999999</c:v>
                </c:pt>
                <c:pt idx="2630">
                  <c:v>0.11017399999999999</c:v>
                </c:pt>
                <c:pt idx="2631">
                  <c:v>0.11003299999999999</c:v>
                </c:pt>
                <c:pt idx="2632">
                  <c:v>0.110801</c:v>
                </c:pt>
                <c:pt idx="2633">
                  <c:v>0.11268</c:v>
                </c:pt>
                <c:pt idx="2634">
                  <c:v>0.109828</c:v>
                </c:pt>
                <c:pt idx="2635">
                  <c:v>0.10571499999999999</c:v>
                </c:pt>
                <c:pt idx="2636">
                  <c:v>0.100079</c:v>
                </c:pt>
                <c:pt idx="2637">
                  <c:v>6.9963999999999998E-2</c:v>
                </c:pt>
                <c:pt idx="2638">
                  <c:v>7.8844999999999998E-2</c:v>
                </c:pt>
                <c:pt idx="2639">
                  <c:v>5.3702E-2</c:v>
                </c:pt>
                <c:pt idx="2640">
                  <c:v>4.7252999999999996E-2</c:v>
                </c:pt>
                <c:pt idx="2641">
                  <c:v>4.8971999999999995E-2</c:v>
                </c:pt>
                <c:pt idx="2642">
                  <c:v>4.0592999999999997E-2</c:v>
                </c:pt>
                <c:pt idx="2643">
                  <c:v>3.0299E-2</c:v>
                </c:pt>
                <c:pt idx="2644">
                  <c:v>5.5781999999999998E-2</c:v>
                </c:pt>
                <c:pt idx="2645">
                  <c:v>4.6375E-2</c:v>
                </c:pt>
                <c:pt idx="2646">
                  <c:v>4.0591999999999996E-2</c:v>
                </c:pt>
                <c:pt idx="2647">
                  <c:v>3.2133000000000002E-2</c:v>
                </c:pt>
                <c:pt idx="2648">
                  <c:v>3.4083999999999996E-2</c:v>
                </c:pt>
                <c:pt idx="2649">
                  <c:v>3.1031999999999997E-2</c:v>
                </c:pt>
                <c:pt idx="2650">
                  <c:v>3.0454999999999999E-2</c:v>
                </c:pt>
                <c:pt idx="2651">
                  <c:v>2.7265999999999999E-2</c:v>
                </c:pt>
                <c:pt idx="2652">
                  <c:v>2.0556999999999999E-2</c:v>
                </c:pt>
                <c:pt idx="2653">
                  <c:v>2.4971E-2</c:v>
                </c:pt>
                <c:pt idx="2654">
                  <c:v>2.6370000000000001E-2</c:v>
                </c:pt>
                <c:pt idx="2655">
                  <c:v>2.5373999999999997E-2</c:v>
                </c:pt>
                <c:pt idx="2656">
                  <c:v>2.3521999999999998E-2</c:v>
                </c:pt>
                <c:pt idx="2657">
                  <c:v>2.6400999999999997E-2</c:v>
                </c:pt>
                <c:pt idx="2658">
                  <c:v>2.0604000000000001E-2</c:v>
                </c:pt>
                <c:pt idx="2659">
                  <c:v>1.9510000000000003E-2</c:v>
                </c:pt>
                <c:pt idx="2660">
                  <c:v>1.6018999999999999E-2</c:v>
                </c:pt>
                <c:pt idx="2661">
                  <c:v>1.5514999999999999E-2</c:v>
                </c:pt>
                <c:pt idx="2662">
                  <c:v>1.3722999999999999E-2</c:v>
                </c:pt>
                <c:pt idx="2663">
                  <c:v>1.3703999999999999E-2</c:v>
                </c:pt>
                <c:pt idx="2664">
                  <c:v>1.2830999999999999E-2</c:v>
                </c:pt>
                <c:pt idx="2665">
                  <c:v>1.1295999999999999E-2</c:v>
                </c:pt>
                <c:pt idx="2666">
                  <c:v>1.0950000000000001E-2</c:v>
                </c:pt>
                <c:pt idx="2667">
                  <c:v>8.4359999999999991E-3</c:v>
                </c:pt>
                <c:pt idx="2668">
                  <c:v>6.4919999999999995E-3</c:v>
                </c:pt>
                <c:pt idx="2669">
                  <c:v>6.548E-3</c:v>
                </c:pt>
                <c:pt idx="2670">
                  <c:v>4.7749999999999997E-3</c:v>
                </c:pt>
                <c:pt idx="2671">
                  <c:v>4.2789999999999998E-3</c:v>
                </c:pt>
                <c:pt idx="2672">
                  <c:v>4.9619999999999994E-3</c:v>
                </c:pt>
                <c:pt idx="2673">
                  <c:v>6.4669999999999997E-3</c:v>
                </c:pt>
                <c:pt idx="2674">
                  <c:v>4.1770000000000002E-3</c:v>
                </c:pt>
                <c:pt idx="2675">
                  <c:v>5.6259999999999999E-3</c:v>
                </c:pt>
                <c:pt idx="2676">
                  <c:v>4.8839999999999995E-3</c:v>
                </c:pt>
                <c:pt idx="2677">
                  <c:v>5.0419999999999996E-3</c:v>
                </c:pt>
                <c:pt idx="2678">
                  <c:v>3.6469999999999996E-3</c:v>
                </c:pt>
                <c:pt idx="2679">
                  <c:v>3.5929999999999998E-3</c:v>
                </c:pt>
                <c:pt idx="2680">
                  <c:v>3.1279999999999997E-3</c:v>
                </c:pt>
                <c:pt idx="2681">
                  <c:v>2.9449999999999997E-3</c:v>
                </c:pt>
                <c:pt idx="2682">
                  <c:v>3.3049999999999998E-3</c:v>
                </c:pt>
                <c:pt idx="2683">
                  <c:v>3.8200000000000005E-3</c:v>
                </c:pt>
                <c:pt idx="2684">
                  <c:v>4.8430000000000001E-3</c:v>
                </c:pt>
                <c:pt idx="2685">
                  <c:v>8.1049999999999994E-3</c:v>
                </c:pt>
                <c:pt idx="2686">
                  <c:v>1.1186999999999999E-2</c:v>
                </c:pt>
                <c:pt idx="2687">
                  <c:v>2.1221999999999998E-2</c:v>
                </c:pt>
                <c:pt idx="2688">
                  <c:v>3.1222999999999997E-2</c:v>
                </c:pt>
                <c:pt idx="2689">
                  <c:v>3.2854000000000001E-2</c:v>
                </c:pt>
                <c:pt idx="2690">
                  <c:v>2.9732999999999999E-2</c:v>
                </c:pt>
                <c:pt idx="2691">
                  <c:v>2.6165999999999998E-2</c:v>
                </c:pt>
                <c:pt idx="2692">
                  <c:v>2.7711999999999997E-2</c:v>
                </c:pt>
                <c:pt idx="2693">
                  <c:v>2.3732E-2</c:v>
                </c:pt>
                <c:pt idx="2694">
                  <c:v>1.8464999999999999E-2</c:v>
                </c:pt>
                <c:pt idx="2695">
                  <c:v>1.8289E-2</c:v>
                </c:pt>
                <c:pt idx="2696">
                  <c:v>1.6139000000000001E-2</c:v>
                </c:pt>
                <c:pt idx="2697">
                  <c:v>1.5984999999999999E-2</c:v>
                </c:pt>
                <c:pt idx="2698">
                  <c:v>1.2840000000000001E-2</c:v>
                </c:pt>
                <c:pt idx="2699">
                  <c:v>1.0997E-2</c:v>
                </c:pt>
                <c:pt idx="2700">
                  <c:v>9.4330000000000004E-3</c:v>
                </c:pt>
                <c:pt idx="2701">
                  <c:v>7.6349999999999994E-3</c:v>
                </c:pt>
                <c:pt idx="2702">
                  <c:v>6.6837999999999995E-2</c:v>
                </c:pt>
                <c:pt idx="2703">
                  <c:v>7.5897999999999993E-2</c:v>
                </c:pt>
                <c:pt idx="2704">
                  <c:v>7.3497999999999994E-2</c:v>
                </c:pt>
                <c:pt idx="2705">
                  <c:v>6.8491999999999997E-2</c:v>
                </c:pt>
                <c:pt idx="2706">
                  <c:v>5.9663999999999995E-2</c:v>
                </c:pt>
                <c:pt idx="2707">
                  <c:v>5.1050999999999999E-2</c:v>
                </c:pt>
                <c:pt idx="2708">
                  <c:v>4.6693999999999999E-2</c:v>
                </c:pt>
                <c:pt idx="2709">
                  <c:v>4.2907000000000001E-2</c:v>
                </c:pt>
                <c:pt idx="2710">
                  <c:v>3.7495000000000001E-2</c:v>
                </c:pt>
                <c:pt idx="2711">
                  <c:v>3.0148999999999999E-2</c:v>
                </c:pt>
                <c:pt idx="2712">
                  <c:v>2.6863999999999999E-2</c:v>
                </c:pt>
                <c:pt idx="2713">
                  <c:v>2.2107999999999999E-2</c:v>
                </c:pt>
                <c:pt idx="2714">
                  <c:v>2.2616999999999998E-2</c:v>
                </c:pt>
                <c:pt idx="2715">
                  <c:v>1.8721999999999999E-2</c:v>
                </c:pt>
                <c:pt idx="2716">
                  <c:v>1.5050000000000001E-2</c:v>
                </c:pt>
                <c:pt idx="2717">
                  <c:v>1.3382E-2</c:v>
                </c:pt>
                <c:pt idx="2718">
                  <c:v>1.3318999999999999E-2</c:v>
                </c:pt>
                <c:pt idx="2719">
                  <c:v>1.0666E-2</c:v>
                </c:pt>
                <c:pt idx="2720">
                  <c:v>9.5479999999999992E-3</c:v>
                </c:pt>
                <c:pt idx="2721">
                  <c:v>8.7580000000000002E-3</c:v>
                </c:pt>
                <c:pt idx="2722">
                  <c:v>8.8519999999999988E-3</c:v>
                </c:pt>
                <c:pt idx="2723">
                  <c:v>8.9100000000000013E-3</c:v>
                </c:pt>
                <c:pt idx="2724">
                  <c:v>8.5889999999999994E-3</c:v>
                </c:pt>
                <c:pt idx="2725">
                  <c:v>7.0869999999999995E-3</c:v>
                </c:pt>
                <c:pt idx="2726">
                  <c:v>5.8639999999999994E-3</c:v>
                </c:pt>
                <c:pt idx="2727">
                  <c:v>4.9689999999999995E-3</c:v>
                </c:pt>
                <c:pt idx="2728">
                  <c:v>1.1405E-2</c:v>
                </c:pt>
                <c:pt idx="2729">
                  <c:v>1.0104E-2</c:v>
                </c:pt>
                <c:pt idx="2730">
                  <c:v>8.7549999999999989E-3</c:v>
                </c:pt>
                <c:pt idx="2731">
                  <c:v>6.999E-3</c:v>
                </c:pt>
                <c:pt idx="2732">
                  <c:v>1.0015999999999999E-2</c:v>
                </c:pt>
                <c:pt idx="2733">
                  <c:v>1.2950999999999999E-2</c:v>
                </c:pt>
                <c:pt idx="2734">
                  <c:v>1.2392E-2</c:v>
                </c:pt>
                <c:pt idx="2735">
                  <c:v>1.0291E-2</c:v>
                </c:pt>
                <c:pt idx="2736">
                  <c:v>6.5420000000000001E-3</c:v>
                </c:pt>
                <c:pt idx="2737">
                  <c:v>4.6169999999999996E-3</c:v>
                </c:pt>
                <c:pt idx="2738">
                  <c:v>3.9829999999999996E-3</c:v>
                </c:pt>
                <c:pt idx="2739">
                  <c:v>3.179E-3</c:v>
                </c:pt>
                <c:pt idx="2740">
                  <c:v>3.6300000000000004E-3</c:v>
                </c:pt>
                <c:pt idx="2741">
                  <c:v>2.5669999999999998E-3</c:v>
                </c:pt>
                <c:pt idx="2742">
                  <c:v>3.101E-3</c:v>
                </c:pt>
                <c:pt idx="2743">
                  <c:v>4.9429999999999995E-3</c:v>
                </c:pt>
                <c:pt idx="2744">
                  <c:v>5.0689999999999997E-3</c:v>
                </c:pt>
                <c:pt idx="2745">
                  <c:v>5.9930000000000001E-3</c:v>
                </c:pt>
                <c:pt idx="2746">
                  <c:v>5.1900000000000002E-3</c:v>
                </c:pt>
                <c:pt idx="2747">
                  <c:v>4.0860000000000002E-3</c:v>
                </c:pt>
                <c:pt idx="2748">
                  <c:v>3.1709999999999998E-3</c:v>
                </c:pt>
                <c:pt idx="2749">
                  <c:v>2.48E-3</c:v>
                </c:pt>
                <c:pt idx="2750">
                  <c:v>3.3809999999999999E-3</c:v>
                </c:pt>
                <c:pt idx="2751">
                  <c:v>2.957E-3</c:v>
                </c:pt>
                <c:pt idx="2752">
                  <c:v>3.7269999999999998E-3</c:v>
                </c:pt>
                <c:pt idx="2753">
                  <c:v>1.1937999999999999E-2</c:v>
                </c:pt>
                <c:pt idx="2754">
                  <c:v>9.2849999999999999E-3</c:v>
                </c:pt>
                <c:pt idx="2755">
                  <c:v>7.5589999999999997E-3</c:v>
                </c:pt>
                <c:pt idx="2756">
                  <c:v>6.1279999999999998E-3</c:v>
                </c:pt>
                <c:pt idx="2757">
                  <c:v>5.8040000000000001E-3</c:v>
                </c:pt>
                <c:pt idx="2758">
                  <c:v>4.5049999999999995E-3</c:v>
                </c:pt>
                <c:pt idx="2759">
                  <c:v>5.8969999999999995E-3</c:v>
                </c:pt>
                <c:pt idx="2760">
                  <c:v>6.6309999999999997E-3</c:v>
                </c:pt>
                <c:pt idx="2761">
                  <c:v>1.5018999999999999E-2</c:v>
                </c:pt>
                <c:pt idx="2762">
                  <c:v>3.5904999999999999E-2</c:v>
                </c:pt>
                <c:pt idx="2763">
                  <c:v>9.0664999999999996E-2</c:v>
                </c:pt>
                <c:pt idx="2764">
                  <c:v>0.102423</c:v>
                </c:pt>
                <c:pt idx="2765">
                  <c:v>0.110732</c:v>
                </c:pt>
                <c:pt idx="2766">
                  <c:v>0.10904599999999999</c:v>
                </c:pt>
                <c:pt idx="2767">
                  <c:v>0.106752</c:v>
                </c:pt>
                <c:pt idx="2768">
                  <c:v>0.11033499999999999</c:v>
                </c:pt>
                <c:pt idx="2769">
                  <c:v>0.113384</c:v>
                </c:pt>
                <c:pt idx="2770">
                  <c:v>0.107958</c:v>
                </c:pt>
                <c:pt idx="2771">
                  <c:v>0.11612299999999999</c:v>
                </c:pt>
                <c:pt idx="2772">
                  <c:v>0.10653899999999999</c:v>
                </c:pt>
                <c:pt idx="2773">
                  <c:v>0.11394699999999999</c:v>
                </c:pt>
                <c:pt idx="2774">
                  <c:v>0.11753000000000001</c:v>
                </c:pt>
                <c:pt idx="2775">
                  <c:v>0.11746899999999999</c:v>
                </c:pt>
                <c:pt idx="2776">
                  <c:v>0.118672</c:v>
                </c:pt>
                <c:pt idx="2777">
                  <c:v>0.11792699999999999</c:v>
                </c:pt>
                <c:pt idx="2778">
                  <c:v>0.13841799999999999</c:v>
                </c:pt>
                <c:pt idx="2779">
                  <c:v>0.149312</c:v>
                </c:pt>
                <c:pt idx="2780">
                  <c:v>0.148643</c:v>
                </c:pt>
                <c:pt idx="2781">
                  <c:v>0.15418299999999999</c:v>
                </c:pt>
                <c:pt idx="2782">
                  <c:v>0.14696399999999998</c:v>
                </c:pt>
                <c:pt idx="2783">
                  <c:v>0.13706099999999999</c:v>
                </c:pt>
                <c:pt idx="2784">
                  <c:v>0.13117799999999999</c:v>
                </c:pt>
                <c:pt idx="2785">
                  <c:v>0.14876899999999998</c:v>
                </c:pt>
                <c:pt idx="2786">
                  <c:v>0.15353600000000001</c:v>
                </c:pt>
                <c:pt idx="2787">
                  <c:v>0.14047099999999998</c:v>
                </c:pt>
                <c:pt idx="2788">
                  <c:v>0.14378099999999999</c:v>
                </c:pt>
                <c:pt idx="2789">
                  <c:v>0.13494</c:v>
                </c:pt>
                <c:pt idx="2790">
                  <c:v>0.136409</c:v>
                </c:pt>
                <c:pt idx="2791">
                  <c:v>0.155136</c:v>
                </c:pt>
                <c:pt idx="2792">
                  <c:v>0.166545</c:v>
                </c:pt>
                <c:pt idx="2793">
                  <c:v>0.16481899999999999</c:v>
                </c:pt>
                <c:pt idx="2794">
                  <c:v>0.16741499999999998</c:v>
                </c:pt>
                <c:pt idx="2795">
                  <c:v>0.172012</c:v>
                </c:pt>
                <c:pt idx="2796">
                  <c:v>0.194803</c:v>
                </c:pt>
                <c:pt idx="2797">
                  <c:v>0.188113</c:v>
                </c:pt>
                <c:pt idx="2798">
                  <c:v>0.22366899999999998</c:v>
                </c:pt>
                <c:pt idx="2799">
                  <c:v>0.22821899999999998</c:v>
                </c:pt>
                <c:pt idx="2800">
                  <c:v>0.24254299999999998</c:v>
                </c:pt>
                <c:pt idx="2801">
                  <c:v>0.24292000000000002</c:v>
                </c:pt>
                <c:pt idx="2802">
                  <c:v>0.23222399999999999</c:v>
                </c:pt>
                <c:pt idx="2803">
                  <c:v>0.26475899999999997</c:v>
                </c:pt>
                <c:pt idx="2804">
                  <c:v>0.27238699999999999</c:v>
                </c:pt>
                <c:pt idx="2805">
                  <c:v>0.28843099999999999</c:v>
                </c:pt>
                <c:pt idx="2806">
                  <c:v>0.31597500000000001</c:v>
                </c:pt>
                <c:pt idx="2807">
                  <c:v>0.34703899999999999</c:v>
                </c:pt>
                <c:pt idx="2808">
                  <c:v>0.34674299999999997</c:v>
                </c:pt>
                <c:pt idx="2809">
                  <c:v>0.35300399999999998</c:v>
                </c:pt>
                <c:pt idx="2810">
                  <c:v>0.355186</c:v>
                </c:pt>
                <c:pt idx="2811">
                  <c:v>0.35090299999999996</c:v>
                </c:pt>
                <c:pt idx="2812">
                  <c:v>0.36934099999999997</c:v>
                </c:pt>
                <c:pt idx="2813">
                  <c:v>0.37300699999999998</c:v>
                </c:pt>
                <c:pt idx="2814">
                  <c:v>0.37297399999999997</c:v>
                </c:pt>
                <c:pt idx="2815">
                  <c:v>0.37837399999999999</c:v>
                </c:pt>
                <c:pt idx="2816">
                  <c:v>0.37170700000000001</c:v>
                </c:pt>
                <c:pt idx="2817">
                  <c:v>0.38201599999999997</c:v>
                </c:pt>
                <c:pt idx="2818">
                  <c:v>0.37685599999999997</c:v>
                </c:pt>
                <c:pt idx="2819">
                  <c:v>0.37645200000000001</c:v>
                </c:pt>
                <c:pt idx="2820">
                  <c:v>0.37803000000000003</c:v>
                </c:pt>
                <c:pt idx="2821">
                  <c:v>0.371195</c:v>
                </c:pt>
                <c:pt idx="2822">
                  <c:v>0.366865</c:v>
                </c:pt>
                <c:pt idx="2823">
                  <c:v>0.32854699999999998</c:v>
                </c:pt>
                <c:pt idx="2824">
                  <c:v>0.32050499999999998</c:v>
                </c:pt>
                <c:pt idx="2825">
                  <c:v>0.317664</c:v>
                </c:pt>
                <c:pt idx="2826">
                  <c:v>0.309166</c:v>
                </c:pt>
                <c:pt idx="2827">
                  <c:v>0.32447300000000001</c:v>
                </c:pt>
                <c:pt idx="2828">
                  <c:v>0.32286399999999998</c:v>
                </c:pt>
                <c:pt idx="2829">
                  <c:v>0.33032499999999998</c:v>
                </c:pt>
                <c:pt idx="2830">
                  <c:v>0.33599499999999999</c:v>
                </c:pt>
                <c:pt idx="2831">
                  <c:v>0.33962100000000001</c:v>
                </c:pt>
                <c:pt idx="2832">
                  <c:v>0.33314299999999997</c:v>
                </c:pt>
                <c:pt idx="2833">
                  <c:v>0.328179</c:v>
                </c:pt>
                <c:pt idx="2834">
                  <c:v>0.30988499999999997</c:v>
                </c:pt>
                <c:pt idx="2835">
                  <c:v>0.303479</c:v>
                </c:pt>
                <c:pt idx="2836">
                  <c:v>0.30418299999999998</c:v>
                </c:pt>
                <c:pt idx="2837">
                  <c:v>0.28731000000000001</c:v>
                </c:pt>
                <c:pt idx="2838">
                  <c:v>0.26743299999999998</c:v>
                </c:pt>
                <c:pt idx="2839">
                  <c:v>0.27268300000000001</c:v>
                </c:pt>
                <c:pt idx="2840">
                  <c:v>0.28572900000000001</c:v>
                </c:pt>
                <c:pt idx="2841">
                  <c:v>0.27568500000000001</c:v>
                </c:pt>
                <c:pt idx="2842">
                  <c:v>0.25715699999999997</c:v>
                </c:pt>
                <c:pt idx="2843">
                  <c:v>0.25339600000000001</c:v>
                </c:pt>
                <c:pt idx="2844">
                  <c:v>0.23397299999999999</c:v>
                </c:pt>
                <c:pt idx="2845">
                  <c:v>0.22480499999999998</c:v>
                </c:pt>
                <c:pt idx="2846">
                  <c:v>0.22524799999999998</c:v>
                </c:pt>
                <c:pt idx="2847">
                  <c:v>0.24021699999999999</c:v>
                </c:pt>
                <c:pt idx="2848">
                  <c:v>0.24043799999999999</c:v>
                </c:pt>
                <c:pt idx="2849">
                  <c:v>0.248747</c:v>
                </c:pt>
                <c:pt idx="2850">
                  <c:v>0.255081</c:v>
                </c:pt>
                <c:pt idx="2851">
                  <c:v>0.25661499999999998</c:v>
                </c:pt>
                <c:pt idx="2852">
                  <c:v>0.233459</c:v>
                </c:pt>
                <c:pt idx="2853">
                  <c:v>0.21673199999999998</c:v>
                </c:pt>
                <c:pt idx="2854">
                  <c:v>0.21947000000000003</c:v>
                </c:pt>
                <c:pt idx="2855">
                  <c:v>0.22429399999999999</c:v>
                </c:pt>
                <c:pt idx="2856">
                  <c:v>0.21731099999999998</c:v>
                </c:pt>
                <c:pt idx="2857">
                  <c:v>0.22073599999999999</c:v>
                </c:pt>
                <c:pt idx="2858">
                  <c:v>0.23407399999999998</c:v>
                </c:pt>
                <c:pt idx="2859">
                  <c:v>0.23522199999999999</c:v>
                </c:pt>
                <c:pt idx="2860">
                  <c:v>0.22978099999999999</c:v>
                </c:pt>
                <c:pt idx="2861">
                  <c:v>0.23214599999999999</c:v>
                </c:pt>
                <c:pt idx="2862">
                  <c:v>0.254604</c:v>
                </c:pt>
                <c:pt idx="2863">
                  <c:v>0.26225399999999999</c:v>
                </c:pt>
                <c:pt idx="2864">
                  <c:v>0.268762</c:v>
                </c:pt>
                <c:pt idx="2865">
                  <c:v>0.27444599999999997</c:v>
                </c:pt>
                <c:pt idx="2866">
                  <c:v>0.275673</c:v>
                </c:pt>
                <c:pt idx="2867">
                  <c:v>0.293381</c:v>
                </c:pt>
                <c:pt idx="2868">
                  <c:v>0.29100599999999999</c:v>
                </c:pt>
                <c:pt idx="2869">
                  <c:v>0.29198399999999997</c:v>
                </c:pt>
                <c:pt idx="2870">
                  <c:v>0.267899</c:v>
                </c:pt>
                <c:pt idx="2871">
                  <c:v>0.245254</c:v>
                </c:pt>
                <c:pt idx="2872">
                  <c:v>0.23660199999999998</c:v>
                </c:pt>
                <c:pt idx="2873">
                  <c:v>0.27946000000000004</c:v>
                </c:pt>
                <c:pt idx="2874">
                  <c:v>0.30558299999999999</c:v>
                </c:pt>
                <c:pt idx="2875">
                  <c:v>0.31223499999999998</c:v>
                </c:pt>
                <c:pt idx="2876">
                  <c:v>0.34994199999999998</c:v>
                </c:pt>
                <c:pt idx="2877">
                  <c:v>0.36603000000000002</c:v>
                </c:pt>
                <c:pt idx="2878">
                  <c:v>0.39675000000000005</c:v>
                </c:pt>
                <c:pt idx="2879">
                  <c:v>0.39072499999999999</c:v>
                </c:pt>
                <c:pt idx="2880">
                  <c:v>0.38338000000000005</c:v>
                </c:pt>
                <c:pt idx="2881">
                  <c:v>0.48541199999999995</c:v>
                </c:pt>
                <c:pt idx="2882">
                  <c:v>0.51102399999999992</c:v>
                </c:pt>
                <c:pt idx="2883">
                  <c:v>0.51583699999999999</c:v>
                </c:pt>
                <c:pt idx="2884">
                  <c:v>0.51228699999999994</c:v>
                </c:pt>
                <c:pt idx="2885">
                  <c:v>0.50105500000000003</c:v>
                </c:pt>
                <c:pt idx="2886">
                  <c:v>0.47153299999999998</c:v>
                </c:pt>
                <c:pt idx="2887">
                  <c:v>0.45651399999999998</c:v>
                </c:pt>
                <c:pt idx="2888">
                  <c:v>0.43113899999999999</c:v>
                </c:pt>
                <c:pt idx="2889">
                  <c:v>0.41600799999999999</c:v>
                </c:pt>
                <c:pt idx="2890">
                  <c:v>0.39870299999999997</c:v>
                </c:pt>
                <c:pt idx="2891">
                  <c:v>0.38111899999999999</c:v>
                </c:pt>
                <c:pt idx="2892">
                  <c:v>0.381521</c:v>
                </c:pt>
                <c:pt idx="2893">
                  <c:v>0.33190199999999997</c:v>
                </c:pt>
                <c:pt idx="2894">
                  <c:v>0.29594699999999996</c:v>
                </c:pt>
                <c:pt idx="2895">
                  <c:v>0.28611900000000001</c:v>
                </c:pt>
                <c:pt idx="2896">
                  <c:v>0.25598100000000001</c:v>
                </c:pt>
                <c:pt idx="2897">
                  <c:v>0.231074</c:v>
                </c:pt>
                <c:pt idx="2898">
                  <c:v>0.22562099999999999</c:v>
                </c:pt>
                <c:pt idx="2899">
                  <c:v>0.216639</c:v>
                </c:pt>
                <c:pt idx="2900">
                  <c:v>0.209034</c:v>
                </c:pt>
                <c:pt idx="2901">
                  <c:v>0.19871799999999998</c:v>
                </c:pt>
                <c:pt idx="2902">
                  <c:v>0.188939</c:v>
                </c:pt>
                <c:pt idx="2903">
                  <c:v>0.17674499999999999</c:v>
                </c:pt>
                <c:pt idx="2904">
                  <c:v>0.166658</c:v>
                </c:pt>
                <c:pt idx="2905">
                  <c:v>0.15235799999999999</c:v>
                </c:pt>
                <c:pt idx="2906">
                  <c:v>0.13480799999999998</c:v>
                </c:pt>
                <c:pt idx="2907">
                  <c:v>0.13247899999999999</c:v>
                </c:pt>
                <c:pt idx="2908">
                  <c:v>0.14829000000000001</c:v>
                </c:pt>
                <c:pt idx="2909">
                  <c:v>0.14246200000000001</c:v>
                </c:pt>
                <c:pt idx="2910">
                  <c:v>0.14515699999999998</c:v>
                </c:pt>
                <c:pt idx="2911">
                  <c:v>0.133575</c:v>
                </c:pt>
                <c:pt idx="2912">
                  <c:v>0.12454799999999999</c:v>
                </c:pt>
                <c:pt idx="2913">
                  <c:v>0.110661</c:v>
                </c:pt>
                <c:pt idx="2914">
                  <c:v>0.11231899999999999</c:v>
                </c:pt>
                <c:pt idx="2915">
                  <c:v>9.2240000000000003E-2</c:v>
                </c:pt>
                <c:pt idx="2916">
                  <c:v>8.5320999999999994E-2</c:v>
                </c:pt>
                <c:pt idx="2917">
                  <c:v>8.4290000000000004E-2</c:v>
                </c:pt>
                <c:pt idx="2918">
                  <c:v>8.9187000000000002E-2</c:v>
                </c:pt>
                <c:pt idx="2919">
                  <c:v>9.4930000000000014E-2</c:v>
                </c:pt>
                <c:pt idx="2920">
                  <c:v>9.9158999999999997E-2</c:v>
                </c:pt>
                <c:pt idx="2921">
                  <c:v>9.4035999999999995E-2</c:v>
                </c:pt>
                <c:pt idx="2922">
                  <c:v>8.075199999999999E-2</c:v>
                </c:pt>
                <c:pt idx="2923">
                  <c:v>6.5226999999999993E-2</c:v>
                </c:pt>
                <c:pt idx="2924">
                  <c:v>5.8875999999999998E-2</c:v>
                </c:pt>
                <c:pt idx="2925">
                  <c:v>5.2218000000000001E-2</c:v>
                </c:pt>
                <c:pt idx="2926">
                  <c:v>4.7880000000000006E-2</c:v>
                </c:pt>
                <c:pt idx="2927">
                  <c:v>4.2397999999999998E-2</c:v>
                </c:pt>
                <c:pt idx="2928">
                  <c:v>4.5745999999999995E-2</c:v>
                </c:pt>
                <c:pt idx="2929">
                  <c:v>5.7023999999999998E-2</c:v>
                </c:pt>
                <c:pt idx="2930">
                  <c:v>5.0720000000000001E-2</c:v>
                </c:pt>
                <c:pt idx="2931">
                  <c:v>4.6850999999999997E-2</c:v>
                </c:pt>
                <c:pt idx="2932">
                  <c:v>4.1652999999999996E-2</c:v>
                </c:pt>
                <c:pt idx="2933">
                  <c:v>3.9752999999999997E-2</c:v>
                </c:pt>
                <c:pt idx="2934">
                  <c:v>5.5258999999999996E-2</c:v>
                </c:pt>
                <c:pt idx="2935">
                  <c:v>4.7828999999999997E-2</c:v>
                </c:pt>
                <c:pt idx="2936">
                  <c:v>4.5716E-2</c:v>
                </c:pt>
                <c:pt idx="2937">
                  <c:v>4.0986000000000002E-2</c:v>
                </c:pt>
                <c:pt idx="2938">
                  <c:v>4.4670999999999995E-2</c:v>
                </c:pt>
                <c:pt idx="2939">
                  <c:v>3.9301999999999997E-2</c:v>
                </c:pt>
                <c:pt idx="2940">
                  <c:v>3.3665E-2</c:v>
                </c:pt>
                <c:pt idx="2941">
                  <c:v>3.6210000000000006E-2</c:v>
                </c:pt>
                <c:pt idx="2942">
                  <c:v>3.5309E-2</c:v>
                </c:pt>
                <c:pt idx="2943">
                  <c:v>4.6134999999999995E-2</c:v>
                </c:pt>
                <c:pt idx="2944">
                  <c:v>5.2131999999999998E-2</c:v>
                </c:pt>
                <c:pt idx="2945">
                  <c:v>4.7950000000000007E-2</c:v>
                </c:pt>
                <c:pt idx="2946">
                  <c:v>4.4406000000000001E-2</c:v>
                </c:pt>
                <c:pt idx="2947">
                  <c:v>4.0633999999999997E-2</c:v>
                </c:pt>
                <c:pt idx="2948">
                  <c:v>2.6945E-2</c:v>
                </c:pt>
                <c:pt idx="2949">
                  <c:v>2.4263E-2</c:v>
                </c:pt>
                <c:pt idx="2950">
                  <c:v>1.9834999999999998E-2</c:v>
                </c:pt>
                <c:pt idx="2951">
                  <c:v>1.7176999999999998E-2</c:v>
                </c:pt>
                <c:pt idx="2952">
                  <c:v>1.3267999999999999E-2</c:v>
                </c:pt>
                <c:pt idx="2953">
                  <c:v>1.6168999999999999E-2</c:v>
                </c:pt>
                <c:pt idx="2954">
                  <c:v>2.1150000000000002E-2</c:v>
                </c:pt>
                <c:pt idx="2955">
                  <c:v>3.5222999999999997E-2</c:v>
                </c:pt>
                <c:pt idx="2956">
                  <c:v>2.6703999999999999E-2</c:v>
                </c:pt>
                <c:pt idx="2957">
                  <c:v>2.0346E-2</c:v>
                </c:pt>
                <c:pt idx="2958">
                  <c:v>1.6128E-2</c:v>
                </c:pt>
                <c:pt idx="2959">
                  <c:v>1.3592E-2</c:v>
                </c:pt>
                <c:pt idx="2960">
                  <c:v>1.0978999999999999E-2</c:v>
                </c:pt>
                <c:pt idx="2961">
                  <c:v>1.3365999999999999E-2</c:v>
                </c:pt>
                <c:pt idx="2962">
                  <c:v>1.2638999999999999E-2</c:v>
                </c:pt>
                <c:pt idx="2963">
                  <c:v>9.9239999999999988E-3</c:v>
                </c:pt>
                <c:pt idx="2964">
                  <c:v>1.1689E-2</c:v>
                </c:pt>
                <c:pt idx="2965">
                  <c:v>1.3238E-2</c:v>
                </c:pt>
                <c:pt idx="2966">
                  <c:v>1.2955E-2</c:v>
                </c:pt>
                <c:pt idx="2967">
                  <c:v>1.3748999999999999E-2</c:v>
                </c:pt>
                <c:pt idx="2968">
                  <c:v>1.2307E-2</c:v>
                </c:pt>
                <c:pt idx="2969">
                  <c:v>1.2246999999999999E-2</c:v>
                </c:pt>
                <c:pt idx="2970">
                  <c:v>1.0302E-2</c:v>
                </c:pt>
                <c:pt idx="2971">
                  <c:v>8.2199999999999999E-3</c:v>
                </c:pt>
                <c:pt idx="2972">
                  <c:v>8.3400000000000002E-3</c:v>
                </c:pt>
                <c:pt idx="2973">
                  <c:v>7.7679999999999997E-3</c:v>
                </c:pt>
                <c:pt idx="2974">
                  <c:v>9.6729999999999993E-3</c:v>
                </c:pt>
                <c:pt idx="2975">
                  <c:v>1.0220999999999999E-2</c:v>
                </c:pt>
                <c:pt idx="2976">
                  <c:v>9.809E-3</c:v>
                </c:pt>
                <c:pt idx="2977">
                  <c:v>1.0848E-2</c:v>
                </c:pt>
                <c:pt idx="2978">
                  <c:v>1.4554999999999998E-2</c:v>
                </c:pt>
                <c:pt idx="2979">
                  <c:v>1.6684000000000001E-2</c:v>
                </c:pt>
                <c:pt idx="2980">
                  <c:v>1.8422000000000001E-2</c:v>
                </c:pt>
                <c:pt idx="2981">
                  <c:v>1.6076999999999998E-2</c:v>
                </c:pt>
                <c:pt idx="2982">
                  <c:v>2.1557999999999997E-2</c:v>
                </c:pt>
                <c:pt idx="2983">
                  <c:v>2.0327999999999999E-2</c:v>
                </c:pt>
                <c:pt idx="2984">
                  <c:v>1.6049000000000001E-2</c:v>
                </c:pt>
                <c:pt idx="2985">
                  <c:v>1.856E-2</c:v>
                </c:pt>
                <c:pt idx="2986">
                  <c:v>1.4419E-2</c:v>
                </c:pt>
                <c:pt idx="2987">
                  <c:v>1.4263999999999999E-2</c:v>
                </c:pt>
                <c:pt idx="2988">
                  <c:v>1.2251E-2</c:v>
                </c:pt>
                <c:pt idx="2989">
                  <c:v>9.58E-3</c:v>
                </c:pt>
                <c:pt idx="2990">
                  <c:v>1.1158999999999999E-2</c:v>
                </c:pt>
                <c:pt idx="2991">
                  <c:v>1.3254E-2</c:v>
                </c:pt>
                <c:pt idx="2992">
                  <c:v>1.0834E-2</c:v>
                </c:pt>
                <c:pt idx="2993">
                  <c:v>2.0710000000000003E-2</c:v>
                </c:pt>
                <c:pt idx="2994">
                  <c:v>1.9337999999999998E-2</c:v>
                </c:pt>
                <c:pt idx="2995">
                  <c:v>1.6493999999999998E-2</c:v>
                </c:pt>
                <c:pt idx="2996">
                  <c:v>1.4433E-2</c:v>
                </c:pt>
                <c:pt idx="2997">
                  <c:v>1.4237999999999999E-2</c:v>
                </c:pt>
                <c:pt idx="2998">
                  <c:v>1.3212999999999999E-2</c:v>
                </c:pt>
                <c:pt idx="2999">
                  <c:v>1.0322E-2</c:v>
                </c:pt>
                <c:pt idx="3000">
                  <c:v>1.2492999999999999E-2</c:v>
                </c:pt>
                <c:pt idx="3001">
                  <c:v>1.0695999999999999E-2</c:v>
                </c:pt>
                <c:pt idx="3002">
                  <c:v>1.1011999999999999E-2</c:v>
                </c:pt>
                <c:pt idx="3003">
                  <c:v>9.4719999999999995E-3</c:v>
                </c:pt>
                <c:pt idx="3004">
                  <c:v>1.0628E-2</c:v>
                </c:pt>
                <c:pt idx="3005">
                  <c:v>1.1769E-2</c:v>
                </c:pt>
                <c:pt idx="3006">
                  <c:v>1.0687E-2</c:v>
                </c:pt>
                <c:pt idx="3007">
                  <c:v>1.3946E-2</c:v>
                </c:pt>
                <c:pt idx="3008">
                  <c:v>1.3823999999999999E-2</c:v>
                </c:pt>
                <c:pt idx="3009">
                  <c:v>1.1372999999999999E-2</c:v>
                </c:pt>
                <c:pt idx="3010">
                  <c:v>9.9620000000000004E-3</c:v>
                </c:pt>
                <c:pt idx="3011">
                  <c:v>1.5391E-2</c:v>
                </c:pt>
                <c:pt idx="3012">
                  <c:v>1.4910000000000001E-2</c:v>
                </c:pt>
                <c:pt idx="3013">
                  <c:v>1.3188E-2</c:v>
                </c:pt>
                <c:pt idx="3014">
                  <c:v>1.2801E-2</c:v>
                </c:pt>
                <c:pt idx="3015">
                  <c:v>1.2761999999999999E-2</c:v>
                </c:pt>
                <c:pt idx="3016">
                  <c:v>1.0008E-2</c:v>
                </c:pt>
                <c:pt idx="3017">
                  <c:v>6.0629999999999998E-3</c:v>
                </c:pt>
                <c:pt idx="3018">
                  <c:v>5.1279999999999997E-3</c:v>
                </c:pt>
                <c:pt idx="3019">
                  <c:v>5.6869999999999993E-3</c:v>
                </c:pt>
                <c:pt idx="3020">
                  <c:v>7.8370000000000002E-3</c:v>
                </c:pt>
                <c:pt idx="3021">
                  <c:v>7.5509999999999996E-3</c:v>
                </c:pt>
                <c:pt idx="3022">
                  <c:v>1.3108E-2</c:v>
                </c:pt>
                <c:pt idx="3023">
                  <c:v>1.2251E-2</c:v>
                </c:pt>
                <c:pt idx="3024">
                  <c:v>1.9583E-2</c:v>
                </c:pt>
                <c:pt idx="3025">
                  <c:v>1.5050000000000001E-2</c:v>
                </c:pt>
                <c:pt idx="3026">
                  <c:v>1.1890999999999999E-2</c:v>
                </c:pt>
                <c:pt idx="3027">
                  <c:v>1.1228999999999999E-2</c:v>
                </c:pt>
                <c:pt idx="3028">
                  <c:v>1.0796999999999999E-2</c:v>
                </c:pt>
                <c:pt idx="3029">
                  <c:v>1.4402E-2</c:v>
                </c:pt>
                <c:pt idx="3030">
                  <c:v>1.7073999999999999E-2</c:v>
                </c:pt>
                <c:pt idx="3031">
                  <c:v>1.6417999999999999E-2</c:v>
                </c:pt>
                <c:pt idx="3032">
                  <c:v>1.8731999999999999E-2</c:v>
                </c:pt>
                <c:pt idx="3033">
                  <c:v>5.7773999999999999E-2</c:v>
                </c:pt>
                <c:pt idx="3034">
                  <c:v>5.2690999999999995E-2</c:v>
                </c:pt>
                <c:pt idx="3035">
                  <c:v>3.0880000000000001E-2</c:v>
                </c:pt>
                <c:pt idx="3036">
                  <c:v>2.3365E-2</c:v>
                </c:pt>
                <c:pt idx="3037">
                  <c:v>1.8534999999999999E-2</c:v>
                </c:pt>
                <c:pt idx="3038">
                  <c:v>1.4284E-2</c:v>
                </c:pt>
                <c:pt idx="3039">
                  <c:v>1.2565E-2</c:v>
                </c:pt>
                <c:pt idx="3040">
                  <c:v>1.2213E-2</c:v>
                </c:pt>
                <c:pt idx="3041">
                  <c:v>1.1663E-2</c:v>
                </c:pt>
                <c:pt idx="3042">
                  <c:v>1.0055999999999999E-2</c:v>
                </c:pt>
                <c:pt idx="3043">
                  <c:v>1.0480000000000001E-2</c:v>
                </c:pt>
                <c:pt idx="3044">
                  <c:v>1.4128999999999999E-2</c:v>
                </c:pt>
                <c:pt idx="3045">
                  <c:v>1.4888E-2</c:v>
                </c:pt>
                <c:pt idx="3046">
                  <c:v>1.6281999999999998E-2</c:v>
                </c:pt>
                <c:pt idx="3047">
                  <c:v>2.1679E-2</c:v>
                </c:pt>
                <c:pt idx="3048">
                  <c:v>2.1356E-2</c:v>
                </c:pt>
                <c:pt idx="3049">
                  <c:v>2.2751999999999998E-2</c:v>
                </c:pt>
                <c:pt idx="3050">
                  <c:v>2.1085E-2</c:v>
                </c:pt>
                <c:pt idx="3051">
                  <c:v>2.5014999999999999E-2</c:v>
                </c:pt>
                <c:pt idx="3052">
                  <c:v>2.6343999999999999E-2</c:v>
                </c:pt>
                <c:pt idx="3053">
                  <c:v>2.0357999999999998E-2</c:v>
                </c:pt>
                <c:pt idx="3054">
                  <c:v>1.7776999999999998E-2</c:v>
                </c:pt>
                <c:pt idx="3055">
                  <c:v>1.5143999999999999E-2</c:v>
                </c:pt>
                <c:pt idx="3056">
                  <c:v>1.2494999999999999E-2</c:v>
                </c:pt>
                <c:pt idx="3057">
                  <c:v>1.1103E-2</c:v>
                </c:pt>
                <c:pt idx="3058">
                  <c:v>1.3630000000000001E-2</c:v>
                </c:pt>
                <c:pt idx="3059">
                  <c:v>1.2784999999999999E-2</c:v>
                </c:pt>
                <c:pt idx="3060">
                  <c:v>1.1028999999999999E-2</c:v>
                </c:pt>
                <c:pt idx="3061">
                  <c:v>1.1594E-2</c:v>
                </c:pt>
                <c:pt idx="3062">
                  <c:v>1.4496E-2</c:v>
                </c:pt>
                <c:pt idx="3063">
                  <c:v>9.6019999999999994E-3</c:v>
                </c:pt>
                <c:pt idx="3064">
                  <c:v>8.6800000000000002E-3</c:v>
                </c:pt>
                <c:pt idx="3065">
                  <c:v>8.6639999999999998E-3</c:v>
                </c:pt>
                <c:pt idx="3066">
                  <c:v>2.2394000000000001E-2</c:v>
                </c:pt>
                <c:pt idx="3067">
                  <c:v>2.5961999999999999E-2</c:v>
                </c:pt>
                <c:pt idx="3068">
                  <c:v>2.9663999999999999E-2</c:v>
                </c:pt>
                <c:pt idx="3069">
                  <c:v>2.3120000000000002E-2</c:v>
                </c:pt>
                <c:pt idx="3070">
                  <c:v>3.0140000000000004E-2</c:v>
                </c:pt>
                <c:pt idx="3071">
                  <c:v>3.1766999999999997E-2</c:v>
                </c:pt>
                <c:pt idx="3072">
                  <c:v>3.0887999999999999E-2</c:v>
                </c:pt>
                <c:pt idx="3073">
                  <c:v>2.8896999999999999E-2</c:v>
                </c:pt>
                <c:pt idx="3074">
                  <c:v>2.3650999999999998E-2</c:v>
                </c:pt>
                <c:pt idx="3075">
                  <c:v>1.7920000000000002E-2</c:v>
                </c:pt>
                <c:pt idx="3076">
                  <c:v>2.1770000000000001E-2</c:v>
                </c:pt>
                <c:pt idx="3077">
                  <c:v>1.9053999999999998E-2</c:v>
                </c:pt>
                <c:pt idx="3078">
                  <c:v>2.5689E-2</c:v>
                </c:pt>
                <c:pt idx="3079">
                  <c:v>3.0351999999999997E-2</c:v>
                </c:pt>
                <c:pt idx="3080">
                  <c:v>3.3715999999999996E-2</c:v>
                </c:pt>
                <c:pt idx="3081">
                  <c:v>4.4878000000000001E-2</c:v>
                </c:pt>
                <c:pt idx="3082">
                  <c:v>4.0876999999999997E-2</c:v>
                </c:pt>
                <c:pt idx="3083">
                  <c:v>4.1897999999999998E-2</c:v>
                </c:pt>
                <c:pt idx="3084">
                  <c:v>5.3344999999999997E-2</c:v>
                </c:pt>
                <c:pt idx="3085">
                  <c:v>4.4350000000000001E-2</c:v>
                </c:pt>
                <c:pt idx="3086">
                  <c:v>3.4340999999999997E-2</c:v>
                </c:pt>
                <c:pt idx="3087">
                  <c:v>3.1632E-2</c:v>
                </c:pt>
                <c:pt idx="3088">
                  <c:v>2.5226999999999999E-2</c:v>
                </c:pt>
                <c:pt idx="3089">
                  <c:v>2.0185999999999999E-2</c:v>
                </c:pt>
                <c:pt idx="3090">
                  <c:v>1.9005999999999999E-2</c:v>
                </c:pt>
                <c:pt idx="3091">
                  <c:v>1.7912000000000001E-2</c:v>
                </c:pt>
                <c:pt idx="3092">
                  <c:v>1.5851000000000001E-2</c:v>
                </c:pt>
                <c:pt idx="3093">
                  <c:v>1.2126E-2</c:v>
                </c:pt>
                <c:pt idx="3094">
                  <c:v>1.2933E-2</c:v>
                </c:pt>
                <c:pt idx="3095">
                  <c:v>1.2709E-2</c:v>
                </c:pt>
                <c:pt idx="3096">
                  <c:v>1.1550000000000001E-2</c:v>
                </c:pt>
                <c:pt idx="3097">
                  <c:v>4.0933999999999998E-2</c:v>
                </c:pt>
                <c:pt idx="3098">
                  <c:v>3.7097999999999999E-2</c:v>
                </c:pt>
                <c:pt idx="3099">
                  <c:v>4.3123999999999996E-2</c:v>
                </c:pt>
                <c:pt idx="3100">
                  <c:v>5.2604999999999999E-2</c:v>
                </c:pt>
                <c:pt idx="3101">
                  <c:v>5.1280000000000006E-2</c:v>
                </c:pt>
                <c:pt idx="3102">
                  <c:v>5.2385000000000001E-2</c:v>
                </c:pt>
                <c:pt idx="3103">
                  <c:v>4.6905999999999996E-2</c:v>
                </c:pt>
                <c:pt idx="3104">
                  <c:v>4.8056999999999996E-2</c:v>
                </c:pt>
                <c:pt idx="3105">
                  <c:v>5.9208999999999998E-2</c:v>
                </c:pt>
                <c:pt idx="3106">
                  <c:v>6.0540999999999998E-2</c:v>
                </c:pt>
                <c:pt idx="3107">
                  <c:v>6.1369E-2</c:v>
                </c:pt>
                <c:pt idx="3108">
                  <c:v>6.1987999999999994E-2</c:v>
                </c:pt>
                <c:pt idx="3109">
                  <c:v>5.4398999999999996E-2</c:v>
                </c:pt>
                <c:pt idx="3110">
                  <c:v>4.2023999999999999E-2</c:v>
                </c:pt>
                <c:pt idx="3111">
                  <c:v>3.8117999999999999E-2</c:v>
                </c:pt>
                <c:pt idx="3112">
                  <c:v>2.7880000000000002E-2</c:v>
                </c:pt>
                <c:pt idx="3113">
                  <c:v>2.4303999999999999E-2</c:v>
                </c:pt>
                <c:pt idx="3114">
                  <c:v>1.7426999999999998E-2</c:v>
                </c:pt>
                <c:pt idx="3115">
                  <c:v>1.5885E-2</c:v>
                </c:pt>
                <c:pt idx="3116">
                  <c:v>1.5181E-2</c:v>
                </c:pt>
                <c:pt idx="3117">
                  <c:v>1.7333999999999999E-2</c:v>
                </c:pt>
                <c:pt idx="3118">
                  <c:v>1.9254999999999998E-2</c:v>
                </c:pt>
                <c:pt idx="3119">
                  <c:v>2.1443999999999998E-2</c:v>
                </c:pt>
                <c:pt idx="3120">
                  <c:v>2.1304E-2</c:v>
                </c:pt>
                <c:pt idx="3121">
                  <c:v>2.7212999999999998E-2</c:v>
                </c:pt>
                <c:pt idx="3122">
                  <c:v>4.4047999999999997E-2</c:v>
                </c:pt>
                <c:pt idx="3123">
                  <c:v>6.5297999999999995E-2</c:v>
                </c:pt>
                <c:pt idx="3124">
                  <c:v>6.9084999999999994E-2</c:v>
                </c:pt>
                <c:pt idx="3125">
                  <c:v>6.3944000000000001E-2</c:v>
                </c:pt>
                <c:pt idx="3126">
                  <c:v>6.6094E-2</c:v>
                </c:pt>
                <c:pt idx="3127">
                  <c:v>5.5181999999999995E-2</c:v>
                </c:pt>
                <c:pt idx="3128">
                  <c:v>5.6167999999999996E-2</c:v>
                </c:pt>
                <c:pt idx="3129">
                  <c:v>4.4956999999999997E-2</c:v>
                </c:pt>
                <c:pt idx="3130">
                  <c:v>3.6330999999999995E-2</c:v>
                </c:pt>
                <c:pt idx="3131">
                  <c:v>2.8965999999999999E-2</c:v>
                </c:pt>
                <c:pt idx="3132">
                  <c:v>3.1040999999999999E-2</c:v>
                </c:pt>
                <c:pt idx="3133">
                  <c:v>3.0459E-2</c:v>
                </c:pt>
                <c:pt idx="3134">
                  <c:v>2.6105999999999997E-2</c:v>
                </c:pt>
                <c:pt idx="3135">
                  <c:v>2.3066999999999997E-2</c:v>
                </c:pt>
                <c:pt idx="3136">
                  <c:v>2.7373999999999999E-2</c:v>
                </c:pt>
                <c:pt idx="3137">
                  <c:v>2.3975E-2</c:v>
                </c:pt>
                <c:pt idx="3138">
                  <c:v>2.0382000000000001E-2</c:v>
                </c:pt>
                <c:pt idx="3139">
                  <c:v>2.2806E-2</c:v>
                </c:pt>
                <c:pt idx="3140">
                  <c:v>2.6922999999999999E-2</c:v>
                </c:pt>
                <c:pt idx="3141">
                  <c:v>1.9337999999999998E-2</c:v>
                </c:pt>
                <c:pt idx="3142">
                  <c:v>2.4337999999999999E-2</c:v>
                </c:pt>
                <c:pt idx="3143">
                  <c:v>2.1543E-2</c:v>
                </c:pt>
                <c:pt idx="3144">
                  <c:v>1.7897E-2</c:v>
                </c:pt>
                <c:pt idx="3145">
                  <c:v>2.1825000000000001E-2</c:v>
                </c:pt>
                <c:pt idx="3146">
                  <c:v>2.2567999999999998E-2</c:v>
                </c:pt>
                <c:pt idx="3147">
                  <c:v>2.8833999999999999E-2</c:v>
                </c:pt>
                <c:pt idx="3148">
                  <c:v>2.9390000000000003E-2</c:v>
                </c:pt>
                <c:pt idx="3149">
                  <c:v>2.6816E-2</c:v>
                </c:pt>
                <c:pt idx="3150">
                  <c:v>2.8024999999999998E-2</c:v>
                </c:pt>
                <c:pt idx="3151">
                  <c:v>2.4510000000000001E-2</c:v>
                </c:pt>
                <c:pt idx="3152">
                  <c:v>2.0166E-2</c:v>
                </c:pt>
                <c:pt idx="3153">
                  <c:v>1.7280999999999998E-2</c:v>
                </c:pt>
                <c:pt idx="3154">
                  <c:v>1.8457999999999999E-2</c:v>
                </c:pt>
                <c:pt idx="3155">
                  <c:v>1.8197999999999999E-2</c:v>
                </c:pt>
                <c:pt idx="3156">
                  <c:v>1.4671999999999999E-2</c:v>
                </c:pt>
                <c:pt idx="3157">
                  <c:v>9.0569999999999991E-3</c:v>
                </c:pt>
                <c:pt idx="3158">
                  <c:v>1.0298E-2</c:v>
                </c:pt>
                <c:pt idx="3159">
                  <c:v>1.0345999999999999E-2</c:v>
                </c:pt>
                <c:pt idx="3160">
                  <c:v>1.0610000000000001E-2</c:v>
                </c:pt>
                <c:pt idx="3161">
                  <c:v>1.0360999999999999E-2</c:v>
                </c:pt>
                <c:pt idx="3162">
                  <c:v>8.657999999999999E-3</c:v>
                </c:pt>
                <c:pt idx="3163">
                  <c:v>7.0629999999999998E-3</c:v>
                </c:pt>
                <c:pt idx="3164">
                  <c:v>8.7919999999999995E-3</c:v>
                </c:pt>
                <c:pt idx="3165">
                  <c:v>7.8739999999999991E-3</c:v>
                </c:pt>
                <c:pt idx="3166">
                  <c:v>7.4379999999999993E-3</c:v>
                </c:pt>
                <c:pt idx="3167">
                  <c:v>6.4979999999999994E-3</c:v>
                </c:pt>
                <c:pt idx="3168">
                  <c:v>5.4539999999999996E-3</c:v>
                </c:pt>
                <c:pt idx="3169">
                  <c:v>4.3349999999999994E-3</c:v>
                </c:pt>
                <c:pt idx="3170">
                  <c:v>6.1319999999999994E-3</c:v>
                </c:pt>
                <c:pt idx="3171">
                  <c:v>4.4910000000000002E-3</c:v>
                </c:pt>
                <c:pt idx="3172">
                  <c:v>7.7349999999999997E-3</c:v>
                </c:pt>
                <c:pt idx="3173">
                  <c:v>8.5089999999999992E-3</c:v>
                </c:pt>
                <c:pt idx="3174">
                  <c:v>9.4149999999999998E-3</c:v>
                </c:pt>
                <c:pt idx="3175">
                  <c:v>1.0248E-2</c:v>
                </c:pt>
                <c:pt idx="3176">
                  <c:v>1.3904999999999999E-2</c:v>
                </c:pt>
                <c:pt idx="3177">
                  <c:v>1.5241999999999999E-2</c:v>
                </c:pt>
                <c:pt idx="3178">
                  <c:v>1.2525999999999999E-2</c:v>
                </c:pt>
                <c:pt idx="3179">
                  <c:v>1.3410000000000002E-2</c:v>
                </c:pt>
                <c:pt idx="3180">
                  <c:v>1.9567999999999999E-2</c:v>
                </c:pt>
                <c:pt idx="3181">
                  <c:v>1.6974E-2</c:v>
                </c:pt>
                <c:pt idx="3182">
                  <c:v>1.1365999999999999E-2</c:v>
                </c:pt>
                <c:pt idx="3183">
                  <c:v>1.1262999999999999E-2</c:v>
                </c:pt>
                <c:pt idx="3184">
                  <c:v>1.0673999999999999E-2</c:v>
                </c:pt>
                <c:pt idx="3185">
                  <c:v>1.0690999999999999E-2</c:v>
                </c:pt>
                <c:pt idx="3186">
                  <c:v>9.129E-3</c:v>
                </c:pt>
                <c:pt idx="3187">
                  <c:v>7.7909999999999993E-3</c:v>
                </c:pt>
                <c:pt idx="3188">
                  <c:v>8.2310000000000005E-3</c:v>
                </c:pt>
                <c:pt idx="3189">
                  <c:v>8.1969999999999994E-3</c:v>
                </c:pt>
                <c:pt idx="3190">
                  <c:v>7.7000000000000002E-3</c:v>
                </c:pt>
                <c:pt idx="3191">
                  <c:v>7.6729999999999993E-3</c:v>
                </c:pt>
                <c:pt idx="3192">
                  <c:v>1.298E-2</c:v>
                </c:pt>
                <c:pt idx="3193">
                  <c:v>1.2664999999999999E-2</c:v>
                </c:pt>
                <c:pt idx="3194">
                  <c:v>1.1861999999999999E-2</c:v>
                </c:pt>
                <c:pt idx="3195">
                  <c:v>2.0040000000000002E-2</c:v>
                </c:pt>
                <c:pt idx="3196">
                  <c:v>2.7955999999999998E-2</c:v>
                </c:pt>
                <c:pt idx="3197">
                  <c:v>2.3597E-2</c:v>
                </c:pt>
                <c:pt idx="3198">
                  <c:v>2.7285E-2</c:v>
                </c:pt>
                <c:pt idx="3199">
                  <c:v>4.6314999999999995E-2</c:v>
                </c:pt>
                <c:pt idx="3200">
                  <c:v>4.5483999999999997E-2</c:v>
                </c:pt>
                <c:pt idx="3201">
                  <c:v>6.0070000000000005E-2</c:v>
                </c:pt>
                <c:pt idx="3202">
                  <c:v>4.3750000000000004E-2</c:v>
                </c:pt>
                <c:pt idx="3203">
                  <c:v>3.5943999999999997E-2</c:v>
                </c:pt>
                <c:pt idx="3204">
                  <c:v>2.7303999999999998E-2</c:v>
                </c:pt>
                <c:pt idx="3205">
                  <c:v>2.0895E-2</c:v>
                </c:pt>
                <c:pt idx="3206">
                  <c:v>1.6733999999999999E-2</c:v>
                </c:pt>
                <c:pt idx="3207">
                  <c:v>1.4397999999999999E-2</c:v>
                </c:pt>
                <c:pt idx="3208">
                  <c:v>1.5295E-2</c:v>
                </c:pt>
                <c:pt idx="3209">
                  <c:v>1.4594999999999999E-2</c:v>
                </c:pt>
                <c:pt idx="3210">
                  <c:v>1.4681E-2</c:v>
                </c:pt>
                <c:pt idx="3211">
                  <c:v>1.5715E-2</c:v>
                </c:pt>
                <c:pt idx="3212">
                  <c:v>1.8432999999999998E-2</c:v>
                </c:pt>
                <c:pt idx="3213">
                  <c:v>2.1485000000000001E-2</c:v>
                </c:pt>
                <c:pt idx="3214">
                  <c:v>2.2994999999999998E-2</c:v>
                </c:pt>
                <c:pt idx="3215">
                  <c:v>1.9695000000000001E-2</c:v>
                </c:pt>
                <c:pt idx="3216">
                  <c:v>2.0340999999999998E-2</c:v>
                </c:pt>
                <c:pt idx="3217">
                  <c:v>2.6107999999999999E-2</c:v>
                </c:pt>
                <c:pt idx="3218">
                  <c:v>2.3331999999999999E-2</c:v>
                </c:pt>
                <c:pt idx="3219">
                  <c:v>2.4414999999999999E-2</c:v>
                </c:pt>
                <c:pt idx="3220">
                  <c:v>2.8233999999999999E-2</c:v>
                </c:pt>
                <c:pt idx="3221">
                  <c:v>2.9165999999999997E-2</c:v>
                </c:pt>
                <c:pt idx="3222">
                  <c:v>3.3988999999999998E-2</c:v>
                </c:pt>
                <c:pt idx="3223">
                  <c:v>2.8530999999999997E-2</c:v>
                </c:pt>
                <c:pt idx="3224">
                  <c:v>3.8505999999999999E-2</c:v>
                </c:pt>
                <c:pt idx="3225">
                  <c:v>2.9623999999999998E-2</c:v>
                </c:pt>
                <c:pt idx="3226">
                  <c:v>3.1966999999999995E-2</c:v>
                </c:pt>
                <c:pt idx="3227">
                  <c:v>3.4985999999999996E-2</c:v>
                </c:pt>
                <c:pt idx="3228">
                  <c:v>2.6551999999999999E-2</c:v>
                </c:pt>
                <c:pt idx="3229">
                  <c:v>2.6563999999999997E-2</c:v>
                </c:pt>
                <c:pt idx="3230">
                  <c:v>2.1984999999999998E-2</c:v>
                </c:pt>
                <c:pt idx="3231">
                  <c:v>3.1288999999999997E-2</c:v>
                </c:pt>
                <c:pt idx="3232">
                  <c:v>2.5349E-2</c:v>
                </c:pt>
                <c:pt idx="3233">
                  <c:v>2.4007999999999998E-2</c:v>
                </c:pt>
                <c:pt idx="3234">
                  <c:v>2.7091999999999998E-2</c:v>
                </c:pt>
                <c:pt idx="3235">
                  <c:v>2.3511999999999998E-2</c:v>
                </c:pt>
                <c:pt idx="3236">
                  <c:v>2.2720999999999998E-2</c:v>
                </c:pt>
                <c:pt idx="3237">
                  <c:v>1.8000000000000002E-2</c:v>
                </c:pt>
                <c:pt idx="3238">
                  <c:v>1.4896999999999999E-2</c:v>
                </c:pt>
                <c:pt idx="3239">
                  <c:v>1.7281999999999999E-2</c:v>
                </c:pt>
                <c:pt idx="3240">
                  <c:v>1.6204E-2</c:v>
                </c:pt>
                <c:pt idx="3241">
                  <c:v>1.8670000000000003E-2</c:v>
                </c:pt>
                <c:pt idx="3242">
                  <c:v>1.5368E-2</c:v>
                </c:pt>
                <c:pt idx="3243">
                  <c:v>1.4976E-2</c:v>
                </c:pt>
                <c:pt idx="3244">
                  <c:v>2.4774999999999998E-2</c:v>
                </c:pt>
                <c:pt idx="3245">
                  <c:v>3.3688999999999997E-2</c:v>
                </c:pt>
                <c:pt idx="3246">
                  <c:v>3.1195999999999998E-2</c:v>
                </c:pt>
                <c:pt idx="3247">
                  <c:v>3.3486000000000002E-2</c:v>
                </c:pt>
                <c:pt idx="3248">
                  <c:v>3.5726000000000001E-2</c:v>
                </c:pt>
                <c:pt idx="3249">
                  <c:v>4.3117999999999997E-2</c:v>
                </c:pt>
                <c:pt idx="3250">
                  <c:v>6.8815000000000001E-2</c:v>
                </c:pt>
                <c:pt idx="3251">
                  <c:v>6.4957000000000001E-2</c:v>
                </c:pt>
                <c:pt idx="3252">
                  <c:v>5.5868999999999995E-2</c:v>
                </c:pt>
                <c:pt idx="3253">
                  <c:v>5.7130000000000007E-2</c:v>
                </c:pt>
                <c:pt idx="3254">
                  <c:v>5.5077000000000001E-2</c:v>
                </c:pt>
                <c:pt idx="3255">
                  <c:v>5.5916E-2</c:v>
                </c:pt>
                <c:pt idx="3256">
                  <c:v>5.8224999999999999E-2</c:v>
                </c:pt>
                <c:pt idx="3257">
                  <c:v>5.1944999999999998E-2</c:v>
                </c:pt>
                <c:pt idx="3258">
                  <c:v>5.7770000000000002E-2</c:v>
                </c:pt>
                <c:pt idx="3259">
                  <c:v>5.1251999999999999E-2</c:v>
                </c:pt>
                <c:pt idx="3260">
                  <c:v>5.1985999999999997E-2</c:v>
                </c:pt>
                <c:pt idx="3261">
                  <c:v>9.3015E-2</c:v>
                </c:pt>
                <c:pt idx="3262">
                  <c:v>6.2330999999999998E-2</c:v>
                </c:pt>
                <c:pt idx="3263">
                  <c:v>4.8197999999999998E-2</c:v>
                </c:pt>
                <c:pt idx="3264">
                  <c:v>4.6966999999999995E-2</c:v>
                </c:pt>
                <c:pt idx="3265">
                  <c:v>3.8670000000000003E-2</c:v>
                </c:pt>
                <c:pt idx="3266">
                  <c:v>3.3978999999999995E-2</c:v>
                </c:pt>
                <c:pt idx="3267">
                  <c:v>2.5760000000000002E-2</c:v>
                </c:pt>
                <c:pt idx="3268">
                  <c:v>2.0437E-2</c:v>
                </c:pt>
                <c:pt idx="3269">
                  <c:v>1.52E-2</c:v>
                </c:pt>
                <c:pt idx="3270">
                  <c:v>1.4590000000000001E-2</c:v>
                </c:pt>
                <c:pt idx="3271">
                  <c:v>1.2839E-2</c:v>
                </c:pt>
                <c:pt idx="3272">
                  <c:v>1.2031E-2</c:v>
                </c:pt>
                <c:pt idx="3273">
                  <c:v>9.9749999999999995E-3</c:v>
                </c:pt>
                <c:pt idx="3274">
                  <c:v>8.454999999999999E-3</c:v>
                </c:pt>
                <c:pt idx="3275">
                  <c:v>1.2041E-2</c:v>
                </c:pt>
                <c:pt idx="3276">
                  <c:v>1.5075999999999999E-2</c:v>
                </c:pt>
                <c:pt idx="3277">
                  <c:v>1.3708999999999999E-2</c:v>
                </c:pt>
                <c:pt idx="3278">
                  <c:v>1.1453E-2</c:v>
                </c:pt>
                <c:pt idx="3279">
                  <c:v>1.4554999999999998E-2</c:v>
                </c:pt>
                <c:pt idx="3280">
                  <c:v>1.2199E-2</c:v>
                </c:pt>
                <c:pt idx="3281">
                  <c:v>1.4348999999999999E-2</c:v>
                </c:pt>
                <c:pt idx="3282">
                  <c:v>1.1946E-2</c:v>
                </c:pt>
                <c:pt idx="3283">
                  <c:v>1.0662E-2</c:v>
                </c:pt>
                <c:pt idx="3284">
                  <c:v>1.1188E-2</c:v>
                </c:pt>
                <c:pt idx="3285">
                  <c:v>1.1691999999999999E-2</c:v>
                </c:pt>
                <c:pt idx="3286">
                  <c:v>1.3184999999999999E-2</c:v>
                </c:pt>
                <c:pt idx="3287">
                  <c:v>1.2048999999999999E-2</c:v>
                </c:pt>
                <c:pt idx="3288">
                  <c:v>1.1625999999999999E-2</c:v>
                </c:pt>
                <c:pt idx="3289">
                  <c:v>8.2769999999999996E-3</c:v>
                </c:pt>
                <c:pt idx="3290">
                  <c:v>7.0229999999999997E-3</c:v>
                </c:pt>
                <c:pt idx="3291">
                  <c:v>8.4049999999999993E-3</c:v>
                </c:pt>
                <c:pt idx="3292">
                  <c:v>6.2859999999999999E-3</c:v>
                </c:pt>
                <c:pt idx="3293">
                  <c:v>5.5319999999999996E-3</c:v>
                </c:pt>
                <c:pt idx="3294">
                  <c:v>6.0700000000000007E-3</c:v>
                </c:pt>
                <c:pt idx="3295">
                  <c:v>1.0548E-2</c:v>
                </c:pt>
                <c:pt idx="3296">
                  <c:v>8.1519999999999995E-3</c:v>
                </c:pt>
                <c:pt idx="3297">
                  <c:v>1.3425999999999999E-2</c:v>
                </c:pt>
                <c:pt idx="3298">
                  <c:v>3.8743E-2</c:v>
                </c:pt>
                <c:pt idx="3299">
                  <c:v>3.2170999999999998E-2</c:v>
                </c:pt>
                <c:pt idx="3300">
                  <c:v>2.5285999999999999E-2</c:v>
                </c:pt>
                <c:pt idx="3301">
                  <c:v>1.8017999999999999E-2</c:v>
                </c:pt>
                <c:pt idx="3302">
                  <c:v>1.8540000000000001E-2</c:v>
                </c:pt>
                <c:pt idx="3303">
                  <c:v>1.6243999999999998E-2</c:v>
                </c:pt>
                <c:pt idx="3304">
                  <c:v>1.3864E-2</c:v>
                </c:pt>
                <c:pt idx="3305">
                  <c:v>1.1552999999999999E-2</c:v>
                </c:pt>
                <c:pt idx="3306">
                  <c:v>9.1529999999999997E-3</c:v>
                </c:pt>
                <c:pt idx="3307">
                  <c:v>2.4781999999999998E-2</c:v>
                </c:pt>
                <c:pt idx="3308">
                  <c:v>1.7988999999999998E-2</c:v>
                </c:pt>
                <c:pt idx="3309">
                  <c:v>2.2764E-2</c:v>
                </c:pt>
                <c:pt idx="3310">
                  <c:v>2.2237999999999997E-2</c:v>
                </c:pt>
                <c:pt idx="3311">
                  <c:v>1.8053E-2</c:v>
                </c:pt>
                <c:pt idx="3312">
                  <c:v>1.6185999999999999E-2</c:v>
                </c:pt>
                <c:pt idx="3313">
                  <c:v>1.5993E-2</c:v>
                </c:pt>
                <c:pt idx="3314">
                  <c:v>1.7114000000000001E-2</c:v>
                </c:pt>
                <c:pt idx="3315">
                  <c:v>1.4135E-2</c:v>
                </c:pt>
                <c:pt idx="3316">
                  <c:v>1.0765E-2</c:v>
                </c:pt>
                <c:pt idx="3317">
                  <c:v>8.4580000000000002E-3</c:v>
                </c:pt>
                <c:pt idx="3318">
                  <c:v>6.0019999999999995E-3</c:v>
                </c:pt>
                <c:pt idx="3319">
                  <c:v>1.1667E-2</c:v>
                </c:pt>
                <c:pt idx="3320">
                  <c:v>9.8759999999999994E-3</c:v>
                </c:pt>
                <c:pt idx="3321">
                  <c:v>9.1830000000000002E-3</c:v>
                </c:pt>
                <c:pt idx="3322">
                  <c:v>1.1843999999999999E-2</c:v>
                </c:pt>
                <c:pt idx="3323">
                  <c:v>1.0456E-2</c:v>
                </c:pt>
                <c:pt idx="3324">
                  <c:v>8.7549999999999989E-3</c:v>
                </c:pt>
                <c:pt idx="3325">
                  <c:v>8.5769999999999996E-3</c:v>
                </c:pt>
                <c:pt idx="3326">
                  <c:v>1.1372E-2</c:v>
                </c:pt>
                <c:pt idx="3327">
                  <c:v>1.2421999999999999E-2</c:v>
                </c:pt>
                <c:pt idx="3328">
                  <c:v>1.3554999999999999E-2</c:v>
                </c:pt>
                <c:pt idx="3329">
                  <c:v>1.0612999999999999E-2</c:v>
                </c:pt>
                <c:pt idx="3330">
                  <c:v>1.0053999999999999E-2</c:v>
                </c:pt>
                <c:pt idx="3331">
                  <c:v>1.2303E-2</c:v>
                </c:pt>
                <c:pt idx="3332">
                  <c:v>1.4305999999999999E-2</c:v>
                </c:pt>
                <c:pt idx="3333">
                  <c:v>1.3860000000000001E-2</c:v>
                </c:pt>
                <c:pt idx="3334">
                  <c:v>1.2218999999999999E-2</c:v>
                </c:pt>
                <c:pt idx="3335">
                  <c:v>1.0563999999999999E-2</c:v>
                </c:pt>
                <c:pt idx="3336">
                  <c:v>9.2659999999999999E-3</c:v>
                </c:pt>
                <c:pt idx="3337">
                  <c:v>8.6269999999999993E-3</c:v>
                </c:pt>
                <c:pt idx="3338">
                  <c:v>7.6569999999999997E-3</c:v>
                </c:pt>
                <c:pt idx="3339">
                  <c:v>1.2880000000000001E-2</c:v>
                </c:pt>
                <c:pt idx="3340">
                  <c:v>1.3850999999999999E-2</c:v>
                </c:pt>
                <c:pt idx="3341">
                  <c:v>1.6460000000000002E-2</c:v>
                </c:pt>
                <c:pt idx="3342">
                  <c:v>1.7662000000000001E-2</c:v>
                </c:pt>
                <c:pt idx="3343">
                  <c:v>1.6993999999999999E-2</c:v>
                </c:pt>
                <c:pt idx="3344">
                  <c:v>1.9472E-2</c:v>
                </c:pt>
                <c:pt idx="3345">
                  <c:v>2.0440000000000003E-2</c:v>
                </c:pt>
                <c:pt idx="3346">
                  <c:v>1.9656E-2</c:v>
                </c:pt>
                <c:pt idx="3347">
                  <c:v>1.6351000000000001E-2</c:v>
                </c:pt>
                <c:pt idx="3348">
                  <c:v>1.5320000000000002E-2</c:v>
                </c:pt>
                <c:pt idx="3349">
                  <c:v>1.2921999999999999E-2</c:v>
                </c:pt>
                <c:pt idx="3350">
                  <c:v>1.0140999999999999E-2</c:v>
                </c:pt>
                <c:pt idx="3351">
                  <c:v>9.58E-3</c:v>
                </c:pt>
                <c:pt idx="3352">
                  <c:v>1.0862999999999999E-2</c:v>
                </c:pt>
                <c:pt idx="3353">
                  <c:v>9.9300000000000013E-3</c:v>
                </c:pt>
                <c:pt idx="3354">
                  <c:v>1.059E-2</c:v>
                </c:pt>
                <c:pt idx="3355">
                  <c:v>8.0979999999999993E-3</c:v>
                </c:pt>
                <c:pt idx="3356">
                  <c:v>8.8739999999999999E-3</c:v>
                </c:pt>
                <c:pt idx="3357">
                  <c:v>7.724E-3</c:v>
                </c:pt>
                <c:pt idx="3358">
                  <c:v>1.1046E-2</c:v>
                </c:pt>
                <c:pt idx="3359">
                  <c:v>1.4067E-2</c:v>
                </c:pt>
                <c:pt idx="3360">
                  <c:v>1.5951E-2</c:v>
                </c:pt>
                <c:pt idx="3361">
                  <c:v>1.6071999999999999E-2</c:v>
                </c:pt>
                <c:pt idx="3362">
                  <c:v>1.5865999999999998E-2</c:v>
                </c:pt>
                <c:pt idx="3363">
                  <c:v>1.3990000000000001E-2</c:v>
                </c:pt>
                <c:pt idx="3364">
                  <c:v>1.4485E-2</c:v>
                </c:pt>
                <c:pt idx="3365">
                  <c:v>1.3207999999999999E-2</c:v>
                </c:pt>
                <c:pt idx="3366">
                  <c:v>1.1212E-2</c:v>
                </c:pt>
                <c:pt idx="3367">
                  <c:v>1.0813999999999999E-2</c:v>
                </c:pt>
                <c:pt idx="3368">
                  <c:v>9.3919999999999993E-3</c:v>
                </c:pt>
                <c:pt idx="3369">
                  <c:v>7.7539999999999996E-3</c:v>
                </c:pt>
                <c:pt idx="3370">
                  <c:v>8.1119999999999994E-3</c:v>
                </c:pt>
                <c:pt idx="3371">
                  <c:v>8.232999999999999E-3</c:v>
                </c:pt>
                <c:pt idx="3372">
                  <c:v>9.3539999999999995E-3</c:v>
                </c:pt>
                <c:pt idx="3373">
                  <c:v>9.3010000000000002E-3</c:v>
                </c:pt>
                <c:pt idx="3374">
                  <c:v>7.5459999999999998E-3</c:v>
                </c:pt>
                <c:pt idx="3375">
                  <c:v>5.7559999999999998E-3</c:v>
                </c:pt>
                <c:pt idx="3376">
                  <c:v>4.8439999999999993E-3</c:v>
                </c:pt>
                <c:pt idx="3377">
                  <c:v>5.6049999999999997E-3</c:v>
                </c:pt>
                <c:pt idx="3378">
                  <c:v>5.9129999999999999E-3</c:v>
                </c:pt>
                <c:pt idx="3379">
                  <c:v>6.2900000000000005E-3</c:v>
                </c:pt>
                <c:pt idx="3380">
                  <c:v>7.2029999999999993E-3</c:v>
                </c:pt>
                <c:pt idx="3381">
                  <c:v>7.0469999999999994E-3</c:v>
                </c:pt>
                <c:pt idx="3382">
                  <c:v>9.3769999999999999E-3</c:v>
                </c:pt>
                <c:pt idx="3383">
                  <c:v>7.4359999999999999E-3</c:v>
                </c:pt>
                <c:pt idx="3384">
                  <c:v>5.2689999999999994E-3</c:v>
                </c:pt>
                <c:pt idx="3385">
                  <c:v>3.8549999999999999E-3</c:v>
                </c:pt>
                <c:pt idx="3386">
                  <c:v>2.7129999999999997E-3</c:v>
                </c:pt>
                <c:pt idx="3387">
                  <c:v>2.5900000000000003E-3</c:v>
                </c:pt>
                <c:pt idx="3388">
                  <c:v>4.0639999999999999E-3</c:v>
                </c:pt>
                <c:pt idx="3389">
                  <c:v>2.5469999999999998E-3</c:v>
                </c:pt>
                <c:pt idx="3390">
                  <c:v>2.235E-3</c:v>
                </c:pt>
                <c:pt idx="3391">
                  <c:v>2.5869999999999999E-3</c:v>
                </c:pt>
                <c:pt idx="3392">
                  <c:v>3.3509999999999998E-3</c:v>
                </c:pt>
                <c:pt idx="3393">
                  <c:v>6.1900000000000002E-3</c:v>
                </c:pt>
                <c:pt idx="3394">
                  <c:v>6.0400000000000002E-3</c:v>
                </c:pt>
                <c:pt idx="3395">
                  <c:v>5.2439999999999995E-3</c:v>
                </c:pt>
                <c:pt idx="3396">
                  <c:v>1.0792E-2</c:v>
                </c:pt>
                <c:pt idx="3397">
                  <c:v>1.1334E-2</c:v>
                </c:pt>
                <c:pt idx="3398">
                  <c:v>7.8079999999999998E-3</c:v>
                </c:pt>
                <c:pt idx="3399">
                  <c:v>6.7900000000000009E-3</c:v>
                </c:pt>
                <c:pt idx="3400">
                  <c:v>5.4219999999999997E-3</c:v>
                </c:pt>
                <c:pt idx="3401">
                  <c:v>4.3909999999999999E-3</c:v>
                </c:pt>
                <c:pt idx="3402">
                  <c:v>3.6129999999999999E-3</c:v>
                </c:pt>
                <c:pt idx="3403">
                  <c:v>2.5249999999999999E-3</c:v>
                </c:pt>
                <c:pt idx="3404">
                  <c:v>1.923E-3</c:v>
                </c:pt>
                <c:pt idx="3405">
                  <c:v>1.7679999999999998E-3</c:v>
                </c:pt>
                <c:pt idx="3406">
                  <c:v>1.3319999999999999E-3</c:v>
                </c:pt>
                <c:pt idx="3407">
                  <c:v>2E-3</c:v>
                </c:pt>
                <c:pt idx="3408">
                  <c:v>3.094E-3</c:v>
                </c:pt>
                <c:pt idx="3409">
                  <c:v>3.4589999999999998E-3</c:v>
                </c:pt>
                <c:pt idx="3410">
                  <c:v>3.5619999999999996E-3</c:v>
                </c:pt>
                <c:pt idx="3411">
                  <c:v>3.039E-3</c:v>
                </c:pt>
                <c:pt idx="3412">
                  <c:v>3.0700000000000002E-3</c:v>
                </c:pt>
                <c:pt idx="3413">
                  <c:v>3.2659999999999998E-3</c:v>
                </c:pt>
                <c:pt idx="3414">
                  <c:v>2.1229999999999999E-3</c:v>
                </c:pt>
                <c:pt idx="3415">
                  <c:v>1.562E-3</c:v>
                </c:pt>
                <c:pt idx="3416">
                  <c:v>1.335E-3</c:v>
                </c:pt>
                <c:pt idx="3417">
                  <c:v>1.3600000000000001E-3</c:v>
                </c:pt>
                <c:pt idx="3418">
                  <c:v>1.3600000000000001E-3</c:v>
                </c:pt>
                <c:pt idx="3419">
                  <c:v>5.0229999999999997E-3</c:v>
                </c:pt>
                <c:pt idx="3420">
                  <c:v>3.3469999999999997E-3</c:v>
                </c:pt>
                <c:pt idx="3421">
                  <c:v>2.261E-3</c:v>
                </c:pt>
                <c:pt idx="3422">
                  <c:v>1.9379999999999998E-3</c:v>
                </c:pt>
                <c:pt idx="3423">
                  <c:v>1.498E-3</c:v>
                </c:pt>
                <c:pt idx="3424">
                  <c:v>1.6081999999999999E-2</c:v>
                </c:pt>
                <c:pt idx="3425">
                  <c:v>1.8452E-2</c:v>
                </c:pt>
                <c:pt idx="3426">
                  <c:v>2.2348E-2</c:v>
                </c:pt>
                <c:pt idx="3427">
                  <c:v>1.9174999999999998E-2</c:v>
                </c:pt>
                <c:pt idx="3428">
                  <c:v>2.0888999999999998E-2</c:v>
                </c:pt>
                <c:pt idx="3429">
                  <c:v>2.8087999999999998E-2</c:v>
                </c:pt>
                <c:pt idx="3430">
                  <c:v>3.5024E-2</c:v>
                </c:pt>
                <c:pt idx="3431">
                  <c:v>3.3278999999999996E-2</c:v>
                </c:pt>
                <c:pt idx="3432">
                  <c:v>2.7968E-2</c:v>
                </c:pt>
                <c:pt idx="3433">
                  <c:v>2.6723999999999998E-2</c:v>
                </c:pt>
                <c:pt idx="3434">
                  <c:v>2.9108999999999999E-2</c:v>
                </c:pt>
                <c:pt idx="3435">
                  <c:v>2.7809E-2</c:v>
                </c:pt>
                <c:pt idx="3436">
                  <c:v>2.1495E-2</c:v>
                </c:pt>
                <c:pt idx="3437">
                  <c:v>2.0414999999999999E-2</c:v>
                </c:pt>
                <c:pt idx="3438">
                  <c:v>3.7040999999999998E-2</c:v>
                </c:pt>
                <c:pt idx="3439">
                  <c:v>3.6476000000000001E-2</c:v>
                </c:pt>
                <c:pt idx="3440">
                  <c:v>3.4617999999999996E-2</c:v>
                </c:pt>
                <c:pt idx="3441">
                  <c:v>2.6088E-2</c:v>
                </c:pt>
                <c:pt idx="3442">
                  <c:v>2.3448E-2</c:v>
                </c:pt>
                <c:pt idx="3443">
                  <c:v>1.8911000000000001E-2</c:v>
                </c:pt>
                <c:pt idx="3444">
                  <c:v>1.9680000000000003E-2</c:v>
                </c:pt>
                <c:pt idx="3445">
                  <c:v>1.4102E-2</c:v>
                </c:pt>
                <c:pt idx="3446">
                  <c:v>1.6093E-2</c:v>
                </c:pt>
                <c:pt idx="3447">
                  <c:v>1.4E-2</c:v>
                </c:pt>
                <c:pt idx="3448">
                  <c:v>9.0400000000000012E-3</c:v>
                </c:pt>
                <c:pt idx="3449">
                  <c:v>7.1700000000000002E-3</c:v>
                </c:pt>
                <c:pt idx="3450">
                  <c:v>7.5429999999999994E-3</c:v>
                </c:pt>
                <c:pt idx="3451">
                  <c:v>6.6689999999999996E-3</c:v>
                </c:pt>
                <c:pt idx="3452">
                  <c:v>6.3479999999999995E-3</c:v>
                </c:pt>
                <c:pt idx="3453">
                  <c:v>5.4519999999999994E-3</c:v>
                </c:pt>
                <c:pt idx="3454">
                  <c:v>6.4300000000000008E-3</c:v>
                </c:pt>
                <c:pt idx="3455">
                  <c:v>8.3829999999999998E-3</c:v>
                </c:pt>
                <c:pt idx="3456">
                  <c:v>7.0259999999999993E-3</c:v>
                </c:pt>
                <c:pt idx="3457">
                  <c:v>6.9889999999999996E-3</c:v>
                </c:pt>
                <c:pt idx="3458">
                  <c:v>6.1989999999999996E-3</c:v>
                </c:pt>
                <c:pt idx="3459">
                  <c:v>6.4949999999999999E-3</c:v>
                </c:pt>
                <c:pt idx="3460">
                  <c:v>5.6619999999999995E-3</c:v>
                </c:pt>
                <c:pt idx="3461">
                  <c:v>5.6839999999999998E-3</c:v>
                </c:pt>
                <c:pt idx="3462">
                  <c:v>3.9880000000000002E-3</c:v>
                </c:pt>
                <c:pt idx="3463">
                  <c:v>5.8950000000000001E-3</c:v>
                </c:pt>
                <c:pt idx="3464">
                  <c:v>5.7759999999999999E-3</c:v>
                </c:pt>
                <c:pt idx="3465">
                  <c:v>3.954E-3</c:v>
                </c:pt>
                <c:pt idx="3466">
                  <c:v>3.1159999999999998E-3</c:v>
                </c:pt>
                <c:pt idx="3467">
                  <c:v>2.5349999999999999E-3</c:v>
                </c:pt>
                <c:pt idx="3468">
                  <c:v>2.5529999999999997E-3</c:v>
                </c:pt>
                <c:pt idx="3469">
                  <c:v>3.846E-3</c:v>
                </c:pt>
                <c:pt idx="3470">
                  <c:v>3.588E-3</c:v>
                </c:pt>
                <c:pt idx="3471">
                  <c:v>4.0889999999999998E-3</c:v>
                </c:pt>
                <c:pt idx="3472">
                  <c:v>5.0520000000000001E-3</c:v>
                </c:pt>
                <c:pt idx="3473">
                  <c:v>9.4929999999999997E-3</c:v>
                </c:pt>
                <c:pt idx="3474">
                  <c:v>1.6108000000000001E-2</c:v>
                </c:pt>
                <c:pt idx="3475">
                  <c:v>1.6605999999999999E-2</c:v>
                </c:pt>
                <c:pt idx="3476">
                  <c:v>1.7284999999999998E-2</c:v>
                </c:pt>
                <c:pt idx="3477">
                  <c:v>1.5370000000000002E-2</c:v>
                </c:pt>
                <c:pt idx="3478">
                  <c:v>1.1351E-2</c:v>
                </c:pt>
                <c:pt idx="3479">
                  <c:v>1.2038E-2</c:v>
                </c:pt>
                <c:pt idx="3480">
                  <c:v>1.0784E-2</c:v>
                </c:pt>
                <c:pt idx="3481">
                  <c:v>8.5830000000000004E-3</c:v>
                </c:pt>
                <c:pt idx="3482">
                  <c:v>7.2649999999999998E-3</c:v>
                </c:pt>
                <c:pt idx="3483">
                  <c:v>9.6919999999999992E-3</c:v>
                </c:pt>
                <c:pt idx="3484">
                  <c:v>1.0164999999999999E-2</c:v>
                </c:pt>
                <c:pt idx="3485">
                  <c:v>6.7889999999999999E-3</c:v>
                </c:pt>
                <c:pt idx="3486">
                  <c:v>5.8119999999999995E-3</c:v>
                </c:pt>
                <c:pt idx="3487">
                  <c:v>8.6549999999999995E-3</c:v>
                </c:pt>
                <c:pt idx="3488">
                  <c:v>8.4739999999999989E-3</c:v>
                </c:pt>
                <c:pt idx="3489">
                  <c:v>6.3139999999999993E-3</c:v>
                </c:pt>
                <c:pt idx="3490">
                  <c:v>6.1519999999999995E-3</c:v>
                </c:pt>
                <c:pt idx="3491">
                  <c:v>5.5109999999999994E-3</c:v>
                </c:pt>
                <c:pt idx="3492">
                  <c:v>3.9769999999999996E-3</c:v>
                </c:pt>
                <c:pt idx="3493">
                  <c:v>3.4149999999999996E-3</c:v>
                </c:pt>
                <c:pt idx="3494">
                  <c:v>4.0590000000000001E-3</c:v>
                </c:pt>
                <c:pt idx="3495">
                  <c:v>5.4200000000000003E-3</c:v>
                </c:pt>
                <c:pt idx="3496">
                  <c:v>5.8900000000000003E-3</c:v>
                </c:pt>
                <c:pt idx="3497">
                  <c:v>7.1159999999999999E-3</c:v>
                </c:pt>
                <c:pt idx="3498">
                  <c:v>5.9839999999999997E-3</c:v>
                </c:pt>
                <c:pt idx="3499">
                  <c:v>3.7549999999999997E-3</c:v>
                </c:pt>
                <c:pt idx="3500">
                  <c:v>3.7600000000000003E-3</c:v>
                </c:pt>
                <c:pt idx="3501">
                  <c:v>3.8700000000000002E-3</c:v>
                </c:pt>
                <c:pt idx="3502">
                  <c:v>4.5760000000000002E-3</c:v>
                </c:pt>
                <c:pt idx="3503">
                  <c:v>5.7109999999999999E-3</c:v>
                </c:pt>
                <c:pt idx="3504">
                  <c:v>6.4719999999999995E-3</c:v>
                </c:pt>
                <c:pt idx="3505">
                  <c:v>5.6709999999999998E-3</c:v>
                </c:pt>
                <c:pt idx="3506">
                  <c:v>4.6969999999999998E-3</c:v>
                </c:pt>
                <c:pt idx="3507">
                  <c:v>3.3059999999999999E-3</c:v>
                </c:pt>
                <c:pt idx="3508">
                  <c:v>3.7829999999999999E-3</c:v>
                </c:pt>
                <c:pt idx="3509">
                  <c:v>4.2629999999999994E-3</c:v>
                </c:pt>
                <c:pt idx="3510">
                  <c:v>3.9750000000000002E-3</c:v>
                </c:pt>
                <c:pt idx="3511">
                  <c:v>4.3549999999999995E-3</c:v>
                </c:pt>
                <c:pt idx="3512">
                  <c:v>5.5409999999999999E-3</c:v>
                </c:pt>
                <c:pt idx="3513">
                  <c:v>3.356E-3</c:v>
                </c:pt>
                <c:pt idx="3514">
                  <c:v>2.7109999999999999E-3</c:v>
                </c:pt>
                <c:pt idx="3515">
                  <c:v>2.3449999999999999E-3</c:v>
                </c:pt>
                <c:pt idx="3516">
                  <c:v>1.6849999999999999E-3</c:v>
                </c:pt>
                <c:pt idx="3517">
                  <c:v>1.219E-3</c:v>
                </c:pt>
                <c:pt idx="3518">
                  <c:v>1.279E-3</c:v>
                </c:pt>
                <c:pt idx="3519">
                  <c:v>1.0629999999999999E-3</c:v>
                </c:pt>
                <c:pt idx="3520">
                  <c:v>1.194E-3</c:v>
                </c:pt>
                <c:pt idx="3521">
                  <c:v>9.6199999999999996E-4</c:v>
                </c:pt>
                <c:pt idx="3522">
                  <c:v>1.2829999999999999E-3</c:v>
                </c:pt>
                <c:pt idx="3523">
                  <c:v>1.3759999999999998E-3</c:v>
                </c:pt>
                <c:pt idx="3524">
                  <c:v>3.2269999999999998E-3</c:v>
                </c:pt>
                <c:pt idx="3525">
                  <c:v>3.1519999999999999E-3</c:v>
                </c:pt>
                <c:pt idx="3526">
                  <c:v>4.6080000000000001E-3</c:v>
                </c:pt>
                <c:pt idx="3527">
                  <c:v>3.5109999999999998E-3</c:v>
                </c:pt>
                <c:pt idx="3528">
                  <c:v>2.4789999999999999E-3</c:v>
                </c:pt>
                <c:pt idx="3529">
                  <c:v>1.7949999999999999E-3</c:v>
                </c:pt>
                <c:pt idx="3530">
                  <c:v>1.7419999999999998E-3</c:v>
                </c:pt>
                <c:pt idx="3531">
                  <c:v>1.34E-3</c:v>
                </c:pt>
                <c:pt idx="3532">
                  <c:v>1.549E-3</c:v>
                </c:pt>
                <c:pt idx="3533">
                  <c:v>1.539E-3</c:v>
                </c:pt>
                <c:pt idx="3534">
                  <c:v>1.183E-3</c:v>
                </c:pt>
                <c:pt idx="3535">
                  <c:v>1.6100000000000001E-3</c:v>
                </c:pt>
                <c:pt idx="3536">
                  <c:v>2.036E-3</c:v>
                </c:pt>
                <c:pt idx="3537">
                  <c:v>2.0049999999999998E-3</c:v>
                </c:pt>
                <c:pt idx="3538">
                  <c:v>1.9919999999999998E-3</c:v>
                </c:pt>
                <c:pt idx="3539">
                  <c:v>2.4009999999999999E-3</c:v>
                </c:pt>
                <c:pt idx="3540">
                  <c:v>2.5639999999999999E-3</c:v>
                </c:pt>
                <c:pt idx="3541">
                  <c:v>3.8729999999999997E-3</c:v>
                </c:pt>
                <c:pt idx="3542">
                  <c:v>3.457E-3</c:v>
                </c:pt>
                <c:pt idx="3543">
                  <c:v>2.66E-3</c:v>
                </c:pt>
                <c:pt idx="3544">
                  <c:v>2.764E-3</c:v>
                </c:pt>
                <c:pt idx="3545">
                  <c:v>2.4089999999999997E-3</c:v>
                </c:pt>
                <c:pt idx="3546">
                  <c:v>1.9279999999999998E-3</c:v>
                </c:pt>
                <c:pt idx="3547">
                  <c:v>1.7489999999999999E-3</c:v>
                </c:pt>
                <c:pt idx="3548">
                  <c:v>1.9840000000000001E-3</c:v>
                </c:pt>
                <c:pt idx="3549">
                  <c:v>1.983E-3</c:v>
                </c:pt>
                <c:pt idx="3550">
                  <c:v>4.1200000000000004E-3</c:v>
                </c:pt>
                <c:pt idx="3551">
                  <c:v>4.2179999999999995E-3</c:v>
                </c:pt>
                <c:pt idx="3552">
                  <c:v>3.4709999999999997E-3</c:v>
                </c:pt>
                <c:pt idx="3553">
                  <c:v>5.4519999999999994E-3</c:v>
                </c:pt>
                <c:pt idx="3554">
                  <c:v>4.8469999999999997E-3</c:v>
                </c:pt>
                <c:pt idx="3555">
                  <c:v>6.2610000000000001E-3</c:v>
                </c:pt>
                <c:pt idx="3556">
                  <c:v>9.7479999999999997E-3</c:v>
                </c:pt>
                <c:pt idx="3557">
                  <c:v>8.3420000000000005E-3</c:v>
                </c:pt>
                <c:pt idx="3558">
                  <c:v>7.5900000000000004E-3</c:v>
                </c:pt>
                <c:pt idx="3559">
                  <c:v>7.221E-3</c:v>
                </c:pt>
                <c:pt idx="3560">
                  <c:v>7.5000000000000006E-3</c:v>
                </c:pt>
                <c:pt idx="3561">
                  <c:v>8.1569999999999993E-3</c:v>
                </c:pt>
                <c:pt idx="3562">
                  <c:v>6.6860000000000001E-3</c:v>
                </c:pt>
                <c:pt idx="3563">
                  <c:v>5.9879999999999994E-3</c:v>
                </c:pt>
                <c:pt idx="3564">
                  <c:v>6.1029999999999999E-3</c:v>
                </c:pt>
                <c:pt idx="3565">
                  <c:v>7.5559999999999993E-3</c:v>
                </c:pt>
                <c:pt idx="3566">
                  <c:v>5.8729999999999997E-3</c:v>
                </c:pt>
                <c:pt idx="3567">
                  <c:v>5.8040000000000001E-3</c:v>
                </c:pt>
                <c:pt idx="3568">
                  <c:v>5.8309999999999994E-3</c:v>
                </c:pt>
                <c:pt idx="3569">
                  <c:v>4.666E-3</c:v>
                </c:pt>
                <c:pt idx="3570">
                  <c:v>5.7349999999999996E-3</c:v>
                </c:pt>
                <c:pt idx="3571">
                  <c:v>7.0819999999999998E-3</c:v>
                </c:pt>
                <c:pt idx="3572">
                  <c:v>6.0429999999999998E-3</c:v>
                </c:pt>
                <c:pt idx="3573">
                  <c:v>5.7019999999999996E-3</c:v>
                </c:pt>
                <c:pt idx="3574">
                  <c:v>5.1069999999999996E-3</c:v>
                </c:pt>
                <c:pt idx="3575">
                  <c:v>5.5019999999999999E-3</c:v>
                </c:pt>
                <c:pt idx="3576">
                  <c:v>6.9700000000000005E-3</c:v>
                </c:pt>
                <c:pt idx="3577">
                  <c:v>6.9809999999999994E-3</c:v>
                </c:pt>
                <c:pt idx="3578">
                  <c:v>4.8469999999999997E-3</c:v>
                </c:pt>
                <c:pt idx="3579">
                  <c:v>2.7409999999999999E-3</c:v>
                </c:pt>
                <c:pt idx="3580">
                  <c:v>1.9529999999999999E-3</c:v>
                </c:pt>
                <c:pt idx="3581">
                  <c:v>2.9319999999999997E-3</c:v>
                </c:pt>
                <c:pt idx="3582">
                  <c:v>3.1179999999999997E-3</c:v>
                </c:pt>
                <c:pt idx="3583">
                  <c:v>6.7729999999999995E-3</c:v>
                </c:pt>
                <c:pt idx="3584">
                  <c:v>7.3419999999999996E-3</c:v>
                </c:pt>
                <c:pt idx="3585">
                  <c:v>6.4379999999999993E-3</c:v>
                </c:pt>
                <c:pt idx="3586">
                  <c:v>8.794999999999999E-3</c:v>
                </c:pt>
                <c:pt idx="3587">
                  <c:v>8.6269999999999993E-3</c:v>
                </c:pt>
                <c:pt idx="3588">
                  <c:v>4.3889999999999997E-3</c:v>
                </c:pt>
                <c:pt idx="3589">
                  <c:v>3.9150000000000001E-3</c:v>
                </c:pt>
                <c:pt idx="3590">
                  <c:v>3.1649999999999998E-3</c:v>
                </c:pt>
                <c:pt idx="3591">
                  <c:v>3.0230000000000001E-3</c:v>
                </c:pt>
                <c:pt idx="3592">
                  <c:v>5.3969999999999999E-3</c:v>
                </c:pt>
                <c:pt idx="3593">
                  <c:v>3.882E-3</c:v>
                </c:pt>
                <c:pt idx="3594">
                  <c:v>3.7300000000000002E-3</c:v>
                </c:pt>
                <c:pt idx="3595">
                  <c:v>3.5759999999999998E-3</c:v>
                </c:pt>
                <c:pt idx="3596">
                  <c:v>5.1310000000000001E-3</c:v>
                </c:pt>
                <c:pt idx="3597">
                  <c:v>4.7800000000000004E-3</c:v>
                </c:pt>
                <c:pt idx="3598">
                  <c:v>6.2579999999999997E-3</c:v>
                </c:pt>
                <c:pt idx="3599">
                  <c:v>6.149E-3</c:v>
                </c:pt>
                <c:pt idx="3600">
                  <c:v>5.117E-3</c:v>
                </c:pt>
                <c:pt idx="3601">
                  <c:v>6.2300000000000003E-3</c:v>
                </c:pt>
                <c:pt idx="3602">
                  <c:v>6.2319999999999997E-3</c:v>
                </c:pt>
                <c:pt idx="3603">
                  <c:v>5.4339999999999996E-3</c:v>
                </c:pt>
                <c:pt idx="3604">
                  <c:v>5.8389999999999996E-3</c:v>
                </c:pt>
                <c:pt idx="3605">
                  <c:v>5.8389999999999996E-3</c:v>
                </c:pt>
                <c:pt idx="3606">
                  <c:v>6.5600000000000007E-3</c:v>
                </c:pt>
                <c:pt idx="3607">
                  <c:v>5.4739999999999997E-3</c:v>
                </c:pt>
                <c:pt idx="3608">
                  <c:v>9.4190000000000003E-3</c:v>
                </c:pt>
                <c:pt idx="3609">
                  <c:v>1.5238E-2</c:v>
                </c:pt>
                <c:pt idx="3610">
                  <c:v>2.8367E-2</c:v>
                </c:pt>
                <c:pt idx="3611">
                  <c:v>3.5059E-2</c:v>
                </c:pt>
                <c:pt idx="3612">
                  <c:v>3.1217999999999999E-2</c:v>
                </c:pt>
                <c:pt idx="3613">
                  <c:v>2.5668999999999997E-2</c:v>
                </c:pt>
                <c:pt idx="3614">
                  <c:v>1.9724999999999999E-2</c:v>
                </c:pt>
                <c:pt idx="3615">
                  <c:v>1.7949E-2</c:v>
                </c:pt>
                <c:pt idx="3616">
                  <c:v>1.4881E-2</c:v>
                </c:pt>
                <c:pt idx="3617">
                  <c:v>1.4548E-2</c:v>
                </c:pt>
                <c:pt idx="3618">
                  <c:v>1.3868E-2</c:v>
                </c:pt>
                <c:pt idx="3619">
                  <c:v>1.0978999999999999E-2</c:v>
                </c:pt>
                <c:pt idx="3620">
                  <c:v>9.7169999999999999E-3</c:v>
                </c:pt>
                <c:pt idx="3621">
                  <c:v>8.2489999999999994E-3</c:v>
                </c:pt>
                <c:pt idx="3622">
                  <c:v>9.6150000000000003E-3</c:v>
                </c:pt>
                <c:pt idx="3623">
                  <c:v>1.0402E-2</c:v>
                </c:pt>
                <c:pt idx="3624">
                  <c:v>9.9559999999999996E-3</c:v>
                </c:pt>
                <c:pt idx="3625">
                  <c:v>8.0649999999999993E-3</c:v>
                </c:pt>
                <c:pt idx="3626">
                  <c:v>6.4189999999999994E-3</c:v>
                </c:pt>
                <c:pt idx="3627">
                  <c:v>5.9200000000000008E-3</c:v>
                </c:pt>
                <c:pt idx="3628">
                  <c:v>4.8129999999999996E-3</c:v>
                </c:pt>
                <c:pt idx="3629">
                  <c:v>4.5319999999999996E-3</c:v>
                </c:pt>
                <c:pt idx="3630">
                  <c:v>4.5230000000000001E-3</c:v>
                </c:pt>
                <c:pt idx="3631">
                  <c:v>4.2810000000000001E-3</c:v>
                </c:pt>
                <c:pt idx="3632">
                  <c:v>4.5360000000000001E-3</c:v>
                </c:pt>
                <c:pt idx="3633">
                  <c:v>8.3319999999999991E-3</c:v>
                </c:pt>
                <c:pt idx="3634">
                  <c:v>5.862E-3</c:v>
                </c:pt>
                <c:pt idx="3635">
                  <c:v>6.7679999999999997E-3</c:v>
                </c:pt>
                <c:pt idx="3636">
                  <c:v>5.5600000000000007E-3</c:v>
                </c:pt>
                <c:pt idx="3637">
                  <c:v>5.8560000000000001E-3</c:v>
                </c:pt>
                <c:pt idx="3638">
                  <c:v>7.1719999999999996E-3</c:v>
                </c:pt>
                <c:pt idx="3639">
                  <c:v>8.685E-3</c:v>
                </c:pt>
                <c:pt idx="3640">
                  <c:v>8.7829999999999991E-3</c:v>
                </c:pt>
                <c:pt idx="3641">
                  <c:v>9.2049999999999996E-3</c:v>
                </c:pt>
                <c:pt idx="3642">
                  <c:v>8.1890000000000001E-3</c:v>
                </c:pt>
                <c:pt idx="3643">
                  <c:v>6.0529999999999994E-3</c:v>
                </c:pt>
                <c:pt idx="3644">
                  <c:v>5.6649999999999999E-3</c:v>
                </c:pt>
                <c:pt idx="3645">
                  <c:v>8.3680000000000004E-3</c:v>
                </c:pt>
                <c:pt idx="3646">
                  <c:v>6.0829999999999999E-3</c:v>
                </c:pt>
                <c:pt idx="3647">
                  <c:v>3.9249999999999997E-3</c:v>
                </c:pt>
                <c:pt idx="3648">
                  <c:v>2.9489999999999998E-3</c:v>
                </c:pt>
                <c:pt idx="3649">
                  <c:v>2.0659999999999997E-3</c:v>
                </c:pt>
                <c:pt idx="3650">
                  <c:v>3.3200000000000005E-3</c:v>
                </c:pt>
                <c:pt idx="3651">
                  <c:v>5.2420000000000001E-3</c:v>
                </c:pt>
                <c:pt idx="3652">
                  <c:v>3.6479999999999998E-3</c:v>
                </c:pt>
                <c:pt idx="3653">
                  <c:v>9.2709999999999997E-3</c:v>
                </c:pt>
                <c:pt idx="3654">
                  <c:v>7.6339999999999993E-3</c:v>
                </c:pt>
                <c:pt idx="3655">
                  <c:v>6.1089999999999998E-3</c:v>
                </c:pt>
                <c:pt idx="3656">
                  <c:v>5.888E-3</c:v>
                </c:pt>
                <c:pt idx="3657">
                  <c:v>1.3066999999999999E-2</c:v>
                </c:pt>
                <c:pt idx="3658">
                  <c:v>1.2133999999999999E-2</c:v>
                </c:pt>
                <c:pt idx="3659">
                  <c:v>9.5040000000000003E-3</c:v>
                </c:pt>
                <c:pt idx="3660">
                  <c:v>8.2170000000000003E-3</c:v>
                </c:pt>
                <c:pt idx="3661">
                  <c:v>8.397E-3</c:v>
                </c:pt>
                <c:pt idx="3662">
                  <c:v>7.5000000000000006E-3</c:v>
                </c:pt>
                <c:pt idx="3663">
                  <c:v>6.8019999999999999E-3</c:v>
                </c:pt>
                <c:pt idx="3664">
                  <c:v>5.9319999999999998E-3</c:v>
                </c:pt>
                <c:pt idx="3665">
                  <c:v>5.2559999999999994E-3</c:v>
                </c:pt>
                <c:pt idx="3666">
                  <c:v>5.1310000000000001E-3</c:v>
                </c:pt>
                <c:pt idx="3667">
                  <c:v>4.9379999999999997E-3</c:v>
                </c:pt>
                <c:pt idx="3668">
                  <c:v>4.705E-3</c:v>
                </c:pt>
                <c:pt idx="3669">
                  <c:v>4.3200000000000001E-3</c:v>
                </c:pt>
                <c:pt idx="3670">
                  <c:v>5.1310000000000001E-3</c:v>
                </c:pt>
                <c:pt idx="3671">
                  <c:v>8.7460000000000003E-3</c:v>
                </c:pt>
                <c:pt idx="3672">
                  <c:v>1.0652E-2</c:v>
                </c:pt>
                <c:pt idx="3673">
                  <c:v>1.0303E-2</c:v>
                </c:pt>
                <c:pt idx="3674">
                  <c:v>1.0815E-2</c:v>
                </c:pt>
                <c:pt idx="3675">
                  <c:v>7.9349999999999993E-3</c:v>
                </c:pt>
                <c:pt idx="3676">
                  <c:v>8.2900000000000005E-3</c:v>
                </c:pt>
                <c:pt idx="3677">
                  <c:v>4.1395000000000001E-2</c:v>
                </c:pt>
                <c:pt idx="3678">
                  <c:v>6.8665999999999991E-2</c:v>
                </c:pt>
                <c:pt idx="3679">
                  <c:v>6.5224999999999991E-2</c:v>
                </c:pt>
                <c:pt idx="3680">
                  <c:v>5.6050999999999997E-2</c:v>
                </c:pt>
                <c:pt idx="3681">
                  <c:v>5.1225E-2</c:v>
                </c:pt>
                <c:pt idx="3682">
                  <c:v>3.7939000000000001E-2</c:v>
                </c:pt>
                <c:pt idx="3683">
                  <c:v>3.6493999999999999E-2</c:v>
                </c:pt>
                <c:pt idx="3684">
                  <c:v>3.3516999999999998E-2</c:v>
                </c:pt>
                <c:pt idx="3685">
                  <c:v>2.7496E-2</c:v>
                </c:pt>
                <c:pt idx="3686">
                  <c:v>2.5026E-2</c:v>
                </c:pt>
                <c:pt idx="3687">
                  <c:v>2.5800999999999998E-2</c:v>
                </c:pt>
                <c:pt idx="3688">
                  <c:v>2.3146999999999997E-2</c:v>
                </c:pt>
                <c:pt idx="3689">
                  <c:v>1.8942000000000001E-2</c:v>
                </c:pt>
                <c:pt idx="3690">
                  <c:v>1.7646999999999999E-2</c:v>
                </c:pt>
                <c:pt idx="3691">
                  <c:v>1.7565000000000001E-2</c:v>
                </c:pt>
                <c:pt idx="3692">
                  <c:v>1.8717999999999999E-2</c:v>
                </c:pt>
                <c:pt idx="3693">
                  <c:v>1.5896E-2</c:v>
                </c:pt>
                <c:pt idx="3694">
                  <c:v>1.9358999999999998E-2</c:v>
                </c:pt>
                <c:pt idx="3695">
                  <c:v>1.6974E-2</c:v>
                </c:pt>
                <c:pt idx="3696">
                  <c:v>1.4966E-2</c:v>
                </c:pt>
                <c:pt idx="3697">
                  <c:v>1.4667999999999999E-2</c:v>
                </c:pt>
                <c:pt idx="3698">
                  <c:v>1.1150999999999999E-2</c:v>
                </c:pt>
                <c:pt idx="3699">
                  <c:v>1.0083E-2</c:v>
                </c:pt>
                <c:pt idx="3700">
                  <c:v>9.0159999999999997E-3</c:v>
                </c:pt>
                <c:pt idx="3701">
                  <c:v>1.0149E-2</c:v>
                </c:pt>
                <c:pt idx="3702">
                  <c:v>7.6349999999999994E-3</c:v>
                </c:pt>
                <c:pt idx="3703">
                  <c:v>8.6359999999999996E-3</c:v>
                </c:pt>
                <c:pt idx="3704">
                  <c:v>7.3749999999999996E-3</c:v>
                </c:pt>
                <c:pt idx="3705">
                  <c:v>5.5160000000000001E-3</c:v>
                </c:pt>
                <c:pt idx="3706">
                  <c:v>5.1440000000000001E-3</c:v>
                </c:pt>
                <c:pt idx="3707">
                  <c:v>7.3409999999999994E-3</c:v>
                </c:pt>
                <c:pt idx="3708">
                  <c:v>7.3169999999999997E-3</c:v>
                </c:pt>
                <c:pt idx="3709">
                  <c:v>5.4689999999999999E-3</c:v>
                </c:pt>
                <c:pt idx="3710">
                  <c:v>4.0249999999999999E-3</c:v>
                </c:pt>
                <c:pt idx="3711">
                  <c:v>1.2282999999999999E-2</c:v>
                </c:pt>
                <c:pt idx="3712">
                  <c:v>1.0711E-2</c:v>
                </c:pt>
                <c:pt idx="3713">
                  <c:v>1.0106E-2</c:v>
                </c:pt>
                <c:pt idx="3714">
                  <c:v>9.6550000000000004E-3</c:v>
                </c:pt>
                <c:pt idx="3715">
                  <c:v>1.7287E-2</c:v>
                </c:pt>
                <c:pt idx="3716">
                  <c:v>1.9177E-2</c:v>
                </c:pt>
                <c:pt idx="3717">
                  <c:v>2.9412999999999998E-2</c:v>
                </c:pt>
                <c:pt idx="3718">
                  <c:v>6.2085999999999995E-2</c:v>
                </c:pt>
                <c:pt idx="3719">
                  <c:v>9.2000999999999999E-2</c:v>
                </c:pt>
                <c:pt idx="3720">
                  <c:v>9.869399999999999E-2</c:v>
                </c:pt>
                <c:pt idx="3721">
                  <c:v>9.3202999999999994E-2</c:v>
                </c:pt>
                <c:pt idx="3722">
                  <c:v>8.9428999999999995E-2</c:v>
                </c:pt>
                <c:pt idx="3723">
                  <c:v>9.2965999999999993E-2</c:v>
                </c:pt>
                <c:pt idx="3724">
                  <c:v>9.1542999999999999E-2</c:v>
                </c:pt>
                <c:pt idx="3725">
                  <c:v>8.6287000000000003E-2</c:v>
                </c:pt>
                <c:pt idx="3726">
                  <c:v>7.6801999999999995E-2</c:v>
                </c:pt>
                <c:pt idx="3727">
                  <c:v>6.4091999999999996E-2</c:v>
                </c:pt>
                <c:pt idx="3728">
                  <c:v>6.4533999999999994E-2</c:v>
                </c:pt>
                <c:pt idx="3729">
                  <c:v>5.3182E-2</c:v>
                </c:pt>
                <c:pt idx="3730">
                  <c:v>4.4546999999999996E-2</c:v>
                </c:pt>
                <c:pt idx="3731">
                  <c:v>4.3823999999999995E-2</c:v>
                </c:pt>
                <c:pt idx="3732">
                  <c:v>3.8682999999999995E-2</c:v>
                </c:pt>
                <c:pt idx="3733">
                  <c:v>3.5742999999999997E-2</c:v>
                </c:pt>
                <c:pt idx="3734">
                  <c:v>4.0004999999999999E-2</c:v>
                </c:pt>
                <c:pt idx="3735">
                  <c:v>3.5586E-2</c:v>
                </c:pt>
                <c:pt idx="3736">
                  <c:v>4.3810999999999996E-2</c:v>
                </c:pt>
                <c:pt idx="3737">
                  <c:v>3.3967999999999998E-2</c:v>
                </c:pt>
                <c:pt idx="3738">
                  <c:v>2.7649E-2</c:v>
                </c:pt>
                <c:pt idx="3739">
                  <c:v>2.6060000000000003E-2</c:v>
                </c:pt>
                <c:pt idx="3740">
                  <c:v>2.6103999999999999E-2</c:v>
                </c:pt>
                <c:pt idx="3741">
                  <c:v>2.1918E-2</c:v>
                </c:pt>
                <c:pt idx="3742">
                  <c:v>3.2282999999999999E-2</c:v>
                </c:pt>
                <c:pt idx="3743">
                  <c:v>3.6337999999999995E-2</c:v>
                </c:pt>
                <c:pt idx="3744">
                  <c:v>4.7745999999999997E-2</c:v>
                </c:pt>
                <c:pt idx="3745">
                  <c:v>5.2498999999999997E-2</c:v>
                </c:pt>
                <c:pt idx="3746">
                  <c:v>4.8598999999999996E-2</c:v>
                </c:pt>
                <c:pt idx="3747">
                  <c:v>4.3403999999999998E-2</c:v>
                </c:pt>
                <c:pt idx="3748">
                  <c:v>3.8608999999999997E-2</c:v>
                </c:pt>
                <c:pt idx="3749">
                  <c:v>2.7865999999999998E-2</c:v>
                </c:pt>
                <c:pt idx="3750">
                  <c:v>2.5447999999999998E-2</c:v>
                </c:pt>
                <c:pt idx="3751">
                  <c:v>2.2272999999999998E-2</c:v>
                </c:pt>
                <c:pt idx="3752">
                  <c:v>2.3910000000000001E-2</c:v>
                </c:pt>
                <c:pt idx="3753">
                  <c:v>2.4562999999999998E-2</c:v>
                </c:pt>
                <c:pt idx="3754">
                  <c:v>2.2758E-2</c:v>
                </c:pt>
                <c:pt idx="3755">
                  <c:v>2.0971999999999998E-2</c:v>
                </c:pt>
                <c:pt idx="3756">
                  <c:v>1.9453999999999999E-2</c:v>
                </c:pt>
                <c:pt idx="3757">
                  <c:v>1.8730999999999998E-2</c:v>
                </c:pt>
                <c:pt idx="3758">
                  <c:v>1.7114999999999998E-2</c:v>
                </c:pt>
                <c:pt idx="3759">
                  <c:v>1.6215999999999998E-2</c:v>
                </c:pt>
                <c:pt idx="3760">
                  <c:v>1.4247999999999999E-2</c:v>
                </c:pt>
                <c:pt idx="3761">
                  <c:v>1.3127E-2</c:v>
                </c:pt>
                <c:pt idx="3762">
                  <c:v>1.3956E-2</c:v>
                </c:pt>
                <c:pt idx="3763">
                  <c:v>1.5181999999999999E-2</c:v>
                </c:pt>
                <c:pt idx="3764">
                  <c:v>1.5512999999999999E-2</c:v>
                </c:pt>
                <c:pt idx="3765">
                  <c:v>1.2421E-2</c:v>
                </c:pt>
                <c:pt idx="3766">
                  <c:v>9.8549999999999992E-3</c:v>
                </c:pt>
                <c:pt idx="3767">
                  <c:v>9.2479999999999993E-3</c:v>
                </c:pt>
                <c:pt idx="3768">
                  <c:v>9.5500000000000012E-3</c:v>
                </c:pt>
                <c:pt idx="3769">
                  <c:v>9.1039999999999992E-3</c:v>
                </c:pt>
                <c:pt idx="3770">
                  <c:v>7.5119999999999996E-3</c:v>
                </c:pt>
                <c:pt idx="3771">
                  <c:v>6.9249999999999997E-3</c:v>
                </c:pt>
                <c:pt idx="3772">
                  <c:v>6.796E-3</c:v>
                </c:pt>
                <c:pt idx="3773">
                  <c:v>1.6721E-2</c:v>
                </c:pt>
                <c:pt idx="3774">
                  <c:v>3.3683999999999999E-2</c:v>
                </c:pt>
                <c:pt idx="3775">
                  <c:v>3.5226E-2</c:v>
                </c:pt>
                <c:pt idx="3776">
                  <c:v>3.5052E-2</c:v>
                </c:pt>
                <c:pt idx="3777">
                  <c:v>5.0771999999999998E-2</c:v>
                </c:pt>
                <c:pt idx="3778">
                  <c:v>5.9343E-2</c:v>
                </c:pt>
                <c:pt idx="3779">
                  <c:v>5.9524000000000001E-2</c:v>
                </c:pt>
                <c:pt idx="3780">
                  <c:v>6.0495E-2</c:v>
                </c:pt>
                <c:pt idx="3781">
                  <c:v>6.7696999999999993E-2</c:v>
                </c:pt>
                <c:pt idx="3782">
                  <c:v>5.8640000000000005E-2</c:v>
                </c:pt>
                <c:pt idx="3783">
                  <c:v>4.7931999999999995E-2</c:v>
                </c:pt>
                <c:pt idx="3784">
                  <c:v>4.4551E-2</c:v>
                </c:pt>
                <c:pt idx="3785">
                  <c:v>3.6975000000000001E-2</c:v>
                </c:pt>
                <c:pt idx="3786">
                  <c:v>2.9450999999999998E-2</c:v>
                </c:pt>
                <c:pt idx="3787">
                  <c:v>2.8860000000000004E-2</c:v>
                </c:pt>
                <c:pt idx="3788">
                  <c:v>2.9680000000000002E-2</c:v>
                </c:pt>
                <c:pt idx="3789">
                  <c:v>2.8260999999999998E-2</c:v>
                </c:pt>
                <c:pt idx="3790">
                  <c:v>2.6698E-2</c:v>
                </c:pt>
                <c:pt idx="3791">
                  <c:v>2.1221999999999998E-2</c:v>
                </c:pt>
                <c:pt idx="3792">
                  <c:v>2.2165999999999998E-2</c:v>
                </c:pt>
                <c:pt idx="3793">
                  <c:v>1.9608999999999998E-2</c:v>
                </c:pt>
                <c:pt idx="3794">
                  <c:v>2.0285999999999998E-2</c:v>
                </c:pt>
                <c:pt idx="3795">
                  <c:v>2.3087E-2</c:v>
                </c:pt>
                <c:pt idx="3796">
                  <c:v>1.9420000000000003E-2</c:v>
                </c:pt>
                <c:pt idx="3797">
                  <c:v>2.0553999999999999E-2</c:v>
                </c:pt>
                <c:pt idx="3798">
                  <c:v>1.7250000000000001E-2</c:v>
                </c:pt>
                <c:pt idx="3799">
                  <c:v>1.5705999999999998E-2</c:v>
                </c:pt>
                <c:pt idx="3800">
                  <c:v>1.4553999999999999E-2</c:v>
                </c:pt>
                <c:pt idx="3801">
                  <c:v>1.2797999999999999E-2</c:v>
                </c:pt>
                <c:pt idx="3802">
                  <c:v>1.1994999999999999E-2</c:v>
                </c:pt>
                <c:pt idx="3803">
                  <c:v>1.2128999999999999E-2</c:v>
                </c:pt>
                <c:pt idx="3804">
                  <c:v>1.1770000000000001E-2</c:v>
                </c:pt>
                <c:pt idx="3805">
                  <c:v>1.0015999999999999E-2</c:v>
                </c:pt>
                <c:pt idx="3806">
                  <c:v>9.214E-3</c:v>
                </c:pt>
                <c:pt idx="3807">
                  <c:v>1.1117E-2</c:v>
                </c:pt>
                <c:pt idx="3808">
                  <c:v>1.3476999999999999E-2</c:v>
                </c:pt>
                <c:pt idx="3809">
                  <c:v>1.3996999999999999E-2</c:v>
                </c:pt>
                <c:pt idx="3810">
                  <c:v>1.0192999999999999E-2</c:v>
                </c:pt>
                <c:pt idx="3811">
                  <c:v>1.0999999999999999E-2</c:v>
                </c:pt>
                <c:pt idx="3812">
                  <c:v>1.1051999999999999E-2</c:v>
                </c:pt>
                <c:pt idx="3813">
                  <c:v>1.1335999999999999E-2</c:v>
                </c:pt>
                <c:pt idx="3814">
                  <c:v>1.1927E-2</c:v>
                </c:pt>
                <c:pt idx="3815">
                  <c:v>1.1386E-2</c:v>
                </c:pt>
                <c:pt idx="3816">
                  <c:v>1.7470000000000003E-2</c:v>
                </c:pt>
                <c:pt idx="3817">
                  <c:v>1.6105999999999999E-2</c:v>
                </c:pt>
                <c:pt idx="3818">
                  <c:v>1.5082E-2</c:v>
                </c:pt>
                <c:pt idx="3819">
                  <c:v>1.3063999999999999E-2</c:v>
                </c:pt>
                <c:pt idx="3820">
                  <c:v>1.1820000000000001E-2</c:v>
                </c:pt>
                <c:pt idx="3821">
                  <c:v>1.2827E-2</c:v>
                </c:pt>
                <c:pt idx="3822">
                  <c:v>1.042E-2</c:v>
                </c:pt>
                <c:pt idx="3823">
                  <c:v>8.3280000000000003E-3</c:v>
                </c:pt>
                <c:pt idx="3824">
                  <c:v>8.1180000000000002E-3</c:v>
                </c:pt>
                <c:pt idx="3825">
                  <c:v>1.0407E-2</c:v>
                </c:pt>
                <c:pt idx="3826">
                  <c:v>1.3332E-2</c:v>
                </c:pt>
                <c:pt idx="3827">
                  <c:v>1.2200000000000001E-2</c:v>
                </c:pt>
                <c:pt idx="3828">
                  <c:v>1.1632E-2</c:v>
                </c:pt>
                <c:pt idx="3829">
                  <c:v>1.2041999999999999E-2</c:v>
                </c:pt>
                <c:pt idx="3830">
                  <c:v>1.0884E-2</c:v>
                </c:pt>
                <c:pt idx="3831">
                  <c:v>1.1259E-2</c:v>
                </c:pt>
                <c:pt idx="3832">
                  <c:v>2.3555E-2</c:v>
                </c:pt>
                <c:pt idx="3833">
                  <c:v>2.2353999999999999E-2</c:v>
                </c:pt>
                <c:pt idx="3834">
                  <c:v>2.5307999999999997E-2</c:v>
                </c:pt>
                <c:pt idx="3835">
                  <c:v>1.9080000000000003E-2</c:v>
                </c:pt>
                <c:pt idx="3836">
                  <c:v>1.8756999999999999E-2</c:v>
                </c:pt>
                <c:pt idx="3837">
                  <c:v>2.1450999999999998E-2</c:v>
                </c:pt>
                <c:pt idx="3838">
                  <c:v>2.1235E-2</c:v>
                </c:pt>
                <c:pt idx="3839">
                  <c:v>3.7938E-2</c:v>
                </c:pt>
                <c:pt idx="3840">
                  <c:v>3.0573999999999997E-2</c:v>
                </c:pt>
                <c:pt idx="3841">
                  <c:v>2.9848999999999997E-2</c:v>
                </c:pt>
                <c:pt idx="3842">
                  <c:v>2.4145E-2</c:v>
                </c:pt>
                <c:pt idx="3843">
                  <c:v>1.8508E-2</c:v>
                </c:pt>
                <c:pt idx="3844">
                  <c:v>1.5496999999999999E-2</c:v>
                </c:pt>
                <c:pt idx="3845">
                  <c:v>1.7266999999999998E-2</c:v>
                </c:pt>
                <c:pt idx="3846">
                  <c:v>1.6833999999999998E-2</c:v>
                </c:pt>
                <c:pt idx="3847">
                  <c:v>1.5593999999999998E-2</c:v>
                </c:pt>
                <c:pt idx="3848">
                  <c:v>2.0294E-2</c:v>
                </c:pt>
                <c:pt idx="3849">
                  <c:v>2.2903999999999997E-2</c:v>
                </c:pt>
                <c:pt idx="3850">
                  <c:v>2.103E-2</c:v>
                </c:pt>
                <c:pt idx="3851">
                  <c:v>1.966E-2</c:v>
                </c:pt>
                <c:pt idx="3852">
                  <c:v>1.9986E-2</c:v>
                </c:pt>
                <c:pt idx="3853">
                  <c:v>1.6406E-2</c:v>
                </c:pt>
                <c:pt idx="3854">
                  <c:v>1.2955999999999999E-2</c:v>
                </c:pt>
                <c:pt idx="3855">
                  <c:v>9.2189999999999998E-3</c:v>
                </c:pt>
                <c:pt idx="3856">
                  <c:v>8.9969999999999998E-3</c:v>
                </c:pt>
                <c:pt idx="3857">
                  <c:v>9.868E-3</c:v>
                </c:pt>
                <c:pt idx="3858">
                  <c:v>9.9589999999999991E-3</c:v>
                </c:pt>
                <c:pt idx="3859">
                  <c:v>8.4500000000000009E-3</c:v>
                </c:pt>
                <c:pt idx="3860">
                  <c:v>7.8619999999999992E-3</c:v>
                </c:pt>
                <c:pt idx="3861">
                  <c:v>5.8040000000000001E-3</c:v>
                </c:pt>
                <c:pt idx="3862">
                  <c:v>6.4859999999999996E-3</c:v>
                </c:pt>
                <c:pt idx="3863">
                  <c:v>7.1929999999999997E-3</c:v>
                </c:pt>
                <c:pt idx="3864">
                  <c:v>7.672E-3</c:v>
                </c:pt>
                <c:pt idx="3865">
                  <c:v>7.326E-3</c:v>
                </c:pt>
                <c:pt idx="3866">
                  <c:v>7.1669999999999998E-3</c:v>
                </c:pt>
                <c:pt idx="3867">
                  <c:v>1.4551E-2</c:v>
                </c:pt>
                <c:pt idx="3868">
                  <c:v>1.0324999999999999E-2</c:v>
                </c:pt>
                <c:pt idx="3869">
                  <c:v>1.0990000000000002E-2</c:v>
                </c:pt>
                <c:pt idx="3870">
                  <c:v>1.1337999999999999E-2</c:v>
                </c:pt>
                <c:pt idx="3871">
                  <c:v>9.7619999999999998E-3</c:v>
                </c:pt>
                <c:pt idx="3872">
                  <c:v>1.0329E-2</c:v>
                </c:pt>
                <c:pt idx="3873">
                  <c:v>7.5449999999999996E-3</c:v>
                </c:pt>
                <c:pt idx="3874">
                  <c:v>5.8839999999999995E-3</c:v>
                </c:pt>
                <c:pt idx="3875">
                  <c:v>6.1079999999999997E-3</c:v>
                </c:pt>
                <c:pt idx="3876">
                  <c:v>5.1149999999999998E-3</c:v>
                </c:pt>
                <c:pt idx="3877">
                  <c:v>3.156E-3</c:v>
                </c:pt>
                <c:pt idx="3878">
                  <c:v>2.5239999999999998E-3</c:v>
                </c:pt>
                <c:pt idx="3879">
                  <c:v>2.7339999999999999E-3</c:v>
                </c:pt>
                <c:pt idx="3880">
                  <c:v>3.0919999999999997E-3</c:v>
                </c:pt>
                <c:pt idx="3881">
                  <c:v>3.1700000000000001E-3</c:v>
                </c:pt>
                <c:pt idx="3882">
                  <c:v>3.3439999999999998E-3</c:v>
                </c:pt>
                <c:pt idx="3883">
                  <c:v>4.2319999999999997E-3</c:v>
                </c:pt>
                <c:pt idx="3884">
                  <c:v>2.2633E-2</c:v>
                </c:pt>
                <c:pt idx="3885">
                  <c:v>3.7474E-2</c:v>
                </c:pt>
                <c:pt idx="3886">
                  <c:v>3.5697E-2</c:v>
                </c:pt>
                <c:pt idx="3887">
                  <c:v>3.3356999999999998E-2</c:v>
                </c:pt>
                <c:pt idx="3888">
                  <c:v>2.9818999999999998E-2</c:v>
                </c:pt>
                <c:pt idx="3889">
                  <c:v>2.4024999999999998E-2</c:v>
                </c:pt>
                <c:pt idx="3890">
                  <c:v>2.1410000000000002E-2</c:v>
                </c:pt>
                <c:pt idx="3891">
                  <c:v>2.1308999999999998E-2</c:v>
                </c:pt>
                <c:pt idx="3892">
                  <c:v>2.4909000000000001E-2</c:v>
                </c:pt>
                <c:pt idx="3893">
                  <c:v>1.8706E-2</c:v>
                </c:pt>
                <c:pt idx="3894">
                  <c:v>1.7436999999999998E-2</c:v>
                </c:pt>
                <c:pt idx="3895">
                  <c:v>2.1734E-2</c:v>
                </c:pt>
                <c:pt idx="3896">
                  <c:v>2.9560000000000003E-2</c:v>
                </c:pt>
                <c:pt idx="3897">
                  <c:v>2.7914999999999999E-2</c:v>
                </c:pt>
                <c:pt idx="3898">
                  <c:v>2.5037999999999998E-2</c:v>
                </c:pt>
                <c:pt idx="3899">
                  <c:v>2.1832999999999998E-2</c:v>
                </c:pt>
                <c:pt idx="3900">
                  <c:v>1.8374999999999999E-2</c:v>
                </c:pt>
                <c:pt idx="3901">
                  <c:v>1.4102E-2</c:v>
                </c:pt>
                <c:pt idx="3902">
                  <c:v>1.0938999999999999E-2</c:v>
                </c:pt>
                <c:pt idx="3903">
                  <c:v>9.6740000000000003E-3</c:v>
                </c:pt>
                <c:pt idx="3904">
                  <c:v>7.5389999999999997E-3</c:v>
                </c:pt>
                <c:pt idx="3905">
                  <c:v>5.5849999999999997E-3</c:v>
                </c:pt>
                <c:pt idx="3906">
                  <c:v>4.7789999999999994E-3</c:v>
                </c:pt>
                <c:pt idx="3907">
                  <c:v>3.7889999999999998E-3</c:v>
                </c:pt>
                <c:pt idx="3908">
                  <c:v>3.1569999999999997E-3</c:v>
                </c:pt>
                <c:pt idx="3909">
                  <c:v>2.614E-3</c:v>
                </c:pt>
                <c:pt idx="3910">
                  <c:v>2.4189999999999997E-3</c:v>
                </c:pt>
                <c:pt idx="3911">
                  <c:v>3.0609999999999999E-3</c:v>
                </c:pt>
                <c:pt idx="3912">
                  <c:v>3.4189999999999997E-3</c:v>
                </c:pt>
                <c:pt idx="3913">
                  <c:v>3.754E-3</c:v>
                </c:pt>
                <c:pt idx="3914">
                  <c:v>4.4819999999999999E-3</c:v>
                </c:pt>
                <c:pt idx="3915">
                  <c:v>3.6669999999999997E-3</c:v>
                </c:pt>
                <c:pt idx="3916">
                  <c:v>3.3859999999999997E-3</c:v>
                </c:pt>
                <c:pt idx="3917">
                  <c:v>3.0369999999999998E-3</c:v>
                </c:pt>
                <c:pt idx="3918">
                  <c:v>4.3619999999999996E-3</c:v>
                </c:pt>
                <c:pt idx="3919">
                  <c:v>6.5680000000000001E-3</c:v>
                </c:pt>
                <c:pt idx="3920">
                  <c:v>5.1709999999999994E-3</c:v>
                </c:pt>
                <c:pt idx="3921">
                  <c:v>5.0600000000000003E-3</c:v>
                </c:pt>
                <c:pt idx="3922">
                  <c:v>8.7219999999999989E-3</c:v>
                </c:pt>
                <c:pt idx="3923">
                  <c:v>7.8709999999999995E-3</c:v>
                </c:pt>
                <c:pt idx="3924">
                  <c:v>5.7349999999999996E-3</c:v>
                </c:pt>
                <c:pt idx="3925">
                  <c:v>4.6979999999999999E-3</c:v>
                </c:pt>
                <c:pt idx="3926">
                  <c:v>4.3730000000000002E-3</c:v>
                </c:pt>
                <c:pt idx="3927">
                  <c:v>4.3289999999999995E-3</c:v>
                </c:pt>
                <c:pt idx="3928">
                  <c:v>3.3109999999999997E-3</c:v>
                </c:pt>
                <c:pt idx="3929">
                  <c:v>3.3089999999999999E-3</c:v>
                </c:pt>
                <c:pt idx="3930">
                  <c:v>3.0000000000000001E-3</c:v>
                </c:pt>
                <c:pt idx="3931">
                  <c:v>3.0149999999999999E-3</c:v>
                </c:pt>
                <c:pt idx="3932">
                  <c:v>5.4510000000000001E-3</c:v>
                </c:pt>
                <c:pt idx="3933">
                  <c:v>5.7229999999999998E-3</c:v>
                </c:pt>
                <c:pt idx="3934">
                  <c:v>4.8370000000000002E-3</c:v>
                </c:pt>
                <c:pt idx="3935">
                  <c:v>3.565E-3</c:v>
                </c:pt>
                <c:pt idx="3936">
                  <c:v>2.6300000000000004E-3</c:v>
                </c:pt>
                <c:pt idx="3937">
                  <c:v>8.0439999999999991E-3</c:v>
                </c:pt>
                <c:pt idx="3938">
                  <c:v>6.5319999999999996E-3</c:v>
                </c:pt>
                <c:pt idx="3939">
                  <c:v>4.8040000000000001E-3</c:v>
                </c:pt>
                <c:pt idx="3940">
                  <c:v>3.8059999999999999E-3</c:v>
                </c:pt>
                <c:pt idx="3941">
                  <c:v>3.3909999999999999E-3</c:v>
                </c:pt>
                <c:pt idx="3942">
                  <c:v>3.388E-3</c:v>
                </c:pt>
                <c:pt idx="3943">
                  <c:v>3.264E-3</c:v>
                </c:pt>
                <c:pt idx="3944">
                  <c:v>3.3289999999999999E-3</c:v>
                </c:pt>
                <c:pt idx="3945">
                  <c:v>3.5229999999999997E-3</c:v>
                </c:pt>
                <c:pt idx="3946">
                  <c:v>5.8369999999999993E-3</c:v>
                </c:pt>
                <c:pt idx="3947">
                  <c:v>5.5889999999999994E-3</c:v>
                </c:pt>
                <c:pt idx="3948">
                  <c:v>7.1929999999999997E-3</c:v>
                </c:pt>
                <c:pt idx="3949">
                  <c:v>5.6379999999999998E-3</c:v>
                </c:pt>
                <c:pt idx="3950">
                  <c:v>6.0060000000000001E-3</c:v>
                </c:pt>
                <c:pt idx="3951">
                  <c:v>5.8279999999999998E-3</c:v>
                </c:pt>
                <c:pt idx="3952">
                  <c:v>7.4859999999999996E-3</c:v>
                </c:pt>
                <c:pt idx="3953">
                  <c:v>1.3085999999999999E-2</c:v>
                </c:pt>
                <c:pt idx="3954">
                  <c:v>1.0910000000000001E-2</c:v>
                </c:pt>
                <c:pt idx="3955">
                  <c:v>1.0945E-2</c:v>
                </c:pt>
                <c:pt idx="3956">
                  <c:v>1.3970000000000002E-2</c:v>
                </c:pt>
                <c:pt idx="3957">
                  <c:v>1.8578000000000001E-2</c:v>
                </c:pt>
                <c:pt idx="3958">
                  <c:v>2.0591999999999999E-2</c:v>
                </c:pt>
                <c:pt idx="3959">
                  <c:v>2.4596999999999997E-2</c:v>
                </c:pt>
                <c:pt idx="3960">
                  <c:v>2.4210000000000002E-2</c:v>
                </c:pt>
                <c:pt idx="3961">
                  <c:v>2.4399000000000001E-2</c:v>
                </c:pt>
                <c:pt idx="3962">
                  <c:v>2.4400999999999999E-2</c:v>
                </c:pt>
                <c:pt idx="3963">
                  <c:v>2.0711999999999998E-2</c:v>
                </c:pt>
                <c:pt idx="3964">
                  <c:v>1.8386E-2</c:v>
                </c:pt>
                <c:pt idx="3965">
                  <c:v>1.6382999999999998E-2</c:v>
                </c:pt>
                <c:pt idx="3966">
                  <c:v>1.3755999999999999E-2</c:v>
                </c:pt>
                <c:pt idx="3967">
                  <c:v>1.3209E-2</c:v>
                </c:pt>
                <c:pt idx="3968">
                  <c:v>1.2140999999999999E-2</c:v>
                </c:pt>
                <c:pt idx="3969">
                  <c:v>1.0612999999999999E-2</c:v>
                </c:pt>
                <c:pt idx="3970">
                  <c:v>9.4249999999999994E-3</c:v>
                </c:pt>
                <c:pt idx="3971">
                  <c:v>8.5599999999999999E-3</c:v>
                </c:pt>
                <c:pt idx="3972">
                  <c:v>5.4710000000000002E-3</c:v>
                </c:pt>
                <c:pt idx="3973">
                  <c:v>4.6839999999999998E-3</c:v>
                </c:pt>
                <c:pt idx="3974">
                  <c:v>5.5569999999999994E-3</c:v>
                </c:pt>
                <c:pt idx="3975">
                  <c:v>5.6609999999999994E-3</c:v>
                </c:pt>
                <c:pt idx="3976">
                  <c:v>8.5259999999999989E-3</c:v>
                </c:pt>
                <c:pt idx="3977">
                  <c:v>7.6500000000000005E-3</c:v>
                </c:pt>
                <c:pt idx="3978">
                  <c:v>6.6929999999999993E-3</c:v>
                </c:pt>
                <c:pt idx="3979">
                  <c:v>7.5169999999999994E-3</c:v>
                </c:pt>
                <c:pt idx="3980">
                  <c:v>6.8609999999999999E-3</c:v>
                </c:pt>
                <c:pt idx="3981">
                  <c:v>6.5400000000000007E-3</c:v>
                </c:pt>
                <c:pt idx="3982">
                  <c:v>8.8240000000000002E-3</c:v>
                </c:pt>
                <c:pt idx="3983">
                  <c:v>1.0820999999999999E-2</c:v>
                </c:pt>
                <c:pt idx="3984">
                  <c:v>9.8309999999999995E-3</c:v>
                </c:pt>
                <c:pt idx="3985">
                  <c:v>1.0286999999999999E-2</c:v>
                </c:pt>
                <c:pt idx="3986">
                  <c:v>1.1394999999999999E-2</c:v>
                </c:pt>
                <c:pt idx="3987">
                  <c:v>1.3233E-2</c:v>
                </c:pt>
                <c:pt idx="3988">
                  <c:v>1.0903999999999999E-2</c:v>
                </c:pt>
                <c:pt idx="3989">
                  <c:v>1.1649E-2</c:v>
                </c:pt>
                <c:pt idx="3990">
                  <c:v>1.0331999999999999E-2</c:v>
                </c:pt>
                <c:pt idx="3991">
                  <c:v>9.9300000000000013E-3</c:v>
                </c:pt>
                <c:pt idx="3992">
                  <c:v>1.0565999999999999E-2</c:v>
                </c:pt>
                <c:pt idx="3993">
                  <c:v>9.8379999999999995E-3</c:v>
                </c:pt>
                <c:pt idx="3994">
                  <c:v>9.5579999999999988E-3</c:v>
                </c:pt>
                <c:pt idx="3995">
                  <c:v>1.0454999999999999E-2</c:v>
                </c:pt>
                <c:pt idx="3996">
                  <c:v>1.0060999999999999E-2</c:v>
                </c:pt>
                <c:pt idx="3997">
                  <c:v>1.0218999999999999E-2</c:v>
                </c:pt>
                <c:pt idx="3998">
                  <c:v>9.5890000000000003E-3</c:v>
                </c:pt>
                <c:pt idx="3999">
                  <c:v>9.330999999999999E-3</c:v>
                </c:pt>
                <c:pt idx="4000">
                  <c:v>7.0559999999999998E-3</c:v>
                </c:pt>
                <c:pt idx="4001">
                  <c:v>4.4159999999999998E-3</c:v>
                </c:pt>
                <c:pt idx="4002">
                  <c:v>8.0499999999999999E-3</c:v>
                </c:pt>
                <c:pt idx="4003">
                  <c:v>8.3280000000000003E-3</c:v>
                </c:pt>
                <c:pt idx="4004">
                  <c:v>7.2039999999999995E-3</c:v>
                </c:pt>
                <c:pt idx="4005">
                  <c:v>7.6909999999999999E-3</c:v>
                </c:pt>
                <c:pt idx="4006">
                  <c:v>1.2274E-2</c:v>
                </c:pt>
                <c:pt idx="4007">
                  <c:v>1.4905999999999999E-2</c:v>
                </c:pt>
                <c:pt idx="4008">
                  <c:v>1.4768E-2</c:v>
                </c:pt>
                <c:pt idx="4009">
                  <c:v>1.3873999999999999E-2</c:v>
                </c:pt>
                <c:pt idx="4010">
                  <c:v>1.0088E-2</c:v>
                </c:pt>
                <c:pt idx="4011">
                  <c:v>4.6029999999999995E-3</c:v>
                </c:pt>
                <c:pt idx="4012">
                  <c:v>4.2049999999999995E-3</c:v>
                </c:pt>
                <c:pt idx="4013">
                  <c:v>5.8259999999999996E-3</c:v>
                </c:pt>
                <c:pt idx="4014">
                  <c:v>5.0929999999999994E-3</c:v>
                </c:pt>
                <c:pt idx="4015">
                  <c:v>4.4359999999999998E-3</c:v>
                </c:pt>
                <c:pt idx="4016">
                  <c:v>1.0487999999999999E-2</c:v>
                </c:pt>
                <c:pt idx="4017">
                  <c:v>8.3029999999999996E-3</c:v>
                </c:pt>
                <c:pt idx="4018">
                  <c:v>8.1359999999999991E-3</c:v>
                </c:pt>
                <c:pt idx="4019">
                  <c:v>8.7010000000000004E-3</c:v>
                </c:pt>
                <c:pt idx="4020">
                  <c:v>6.0539999999999995E-3</c:v>
                </c:pt>
                <c:pt idx="4021">
                  <c:v>8.3090000000000004E-3</c:v>
                </c:pt>
                <c:pt idx="4022">
                  <c:v>9.6740000000000003E-3</c:v>
                </c:pt>
                <c:pt idx="4023">
                  <c:v>1.0410000000000001E-2</c:v>
                </c:pt>
                <c:pt idx="4024">
                  <c:v>8.5430000000000002E-3</c:v>
                </c:pt>
                <c:pt idx="4025">
                  <c:v>8.8409999999999999E-3</c:v>
                </c:pt>
                <c:pt idx="4026">
                  <c:v>9.2309999999999996E-3</c:v>
                </c:pt>
                <c:pt idx="4027">
                  <c:v>1.6472000000000001E-2</c:v>
                </c:pt>
                <c:pt idx="4028">
                  <c:v>1.7815999999999999E-2</c:v>
                </c:pt>
                <c:pt idx="4029">
                  <c:v>2.2395999999999999E-2</c:v>
                </c:pt>
                <c:pt idx="4030">
                  <c:v>2.3576E-2</c:v>
                </c:pt>
                <c:pt idx="4031">
                  <c:v>2.3955999999999998E-2</c:v>
                </c:pt>
                <c:pt idx="4032">
                  <c:v>1.9657999999999998E-2</c:v>
                </c:pt>
                <c:pt idx="4033">
                  <c:v>1.7361999999999999E-2</c:v>
                </c:pt>
                <c:pt idx="4034">
                  <c:v>1.4877999999999999E-2</c:v>
                </c:pt>
                <c:pt idx="4035">
                  <c:v>1.2275999999999999E-2</c:v>
                </c:pt>
                <c:pt idx="4036">
                  <c:v>1.102E-2</c:v>
                </c:pt>
                <c:pt idx="4037">
                  <c:v>8.990999999999999E-3</c:v>
                </c:pt>
                <c:pt idx="4038">
                  <c:v>6.9579999999999998E-3</c:v>
                </c:pt>
                <c:pt idx="4039">
                  <c:v>6.2259999999999998E-3</c:v>
                </c:pt>
                <c:pt idx="4040">
                  <c:v>6.0169999999999998E-3</c:v>
                </c:pt>
                <c:pt idx="4041">
                  <c:v>7.7539999999999996E-3</c:v>
                </c:pt>
                <c:pt idx="4042">
                  <c:v>7.3850000000000001E-3</c:v>
                </c:pt>
                <c:pt idx="4043">
                  <c:v>7.7289999999999998E-3</c:v>
                </c:pt>
                <c:pt idx="4044">
                  <c:v>7.4359999999999999E-3</c:v>
                </c:pt>
                <c:pt idx="4045">
                  <c:v>8.0219999999999996E-3</c:v>
                </c:pt>
                <c:pt idx="4046">
                  <c:v>1.2288E-2</c:v>
                </c:pt>
                <c:pt idx="4047">
                  <c:v>2.5862E-2</c:v>
                </c:pt>
                <c:pt idx="4048">
                  <c:v>2.5187999999999999E-2</c:v>
                </c:pt>
                <c:pt idx="4049">
                  <c:v>1.8349000000000001E-2</c:v>
                </c:pt>
                <c:pt idx="4050">
                  <c:v>1.6198000000000001E-2</c:v>
                </c:pt>
                <c:pt idx="4051">
                  <c:v>1.2853999999999999E-2</c:v>
                </c:pt>
                <c:pt idx="4052">
                  <c:v>9.8949999999999993E-3</c:v>
                </c:pt>
                <c:pt idx="4053">
                  <c:v>8.4079999999999988E-3</c:v>
                </c:pt>
                <c:pt idx="4054">
                  <c:v>8.0239999999999999E-3</c:v>
                </c:pt>
                <c:pt idx="4055">
                  <c:v>1.5300000000000001E-2</c:v>
                </c:pt>
                <c:pt idx="4056">
                  <c:v>1.5092E-2</c:v>
                </c:pt>
                <c:pt idx="4057">
                  <c:v>1.2296E-2</c:v>
                </c:pt>
                <c:pt idx="4058">
                  <c:v>1.0501999999999999E-2</c:v>
                </c:pt>
                <c:pt idx="4059">
                  <c:v>9.6569999999999989E-3</c:v>
                </c:pt>
                <c:pt idx="4060">
                  <c:v>7.3879999999999996E-3</c:v>
                </c:pt>
                <c:pt idx="4061">
                  <c:v>6.9979999999999999E-3</c:v>
                </c:pt>
                <c:pt idx="4062">
                  <c:v>7.0789999999999994E-3</c:v>
                </c:pt>
                <c:pt idx="4063">
                  <c:v>6.7319999999999993E-3</c:v>
                </c:pt>
                <c:pt idx="4064">
                  <c:v>7.7069999999999994E-3</c:v>
                </c:pt>
                <c:pt idx="4065">
                  <c:v>8.846999999999999E-3</c:v>
                </c:pt>
                <c:pt idx="4066">
                  <c:v>7.3539999999999994E-3</c:v>
                </c:pt>
                <c:pt idx="4067">
                  <c:v>5.8589999999999996E-3</c:v>
                </c:pt>
                <c:pt idx="4068">
                  <c:v>5.1869999999999998E-3</c:v>
                </c:pt>
                <c:pt idx="4069">
                  <c:v>4.3800000000000002E-3</c:v>
                </c:pt>
                <c:pt idx="4070">
                  <c:v>3.9620000000000002E-3</c:v>
                </c:pt>
                <c:pt idx="4071">
                  <c:v>4.2039999999999994E-3</c:v>
                </c:pt>
                <c:pt idx="4072">
                  <c:v>4.2729999999999999E-3</c:v>
                </c:pt>
                <c:pt idx="4073">
                  <c:v>3.9019999999999997E-3</c:v>
                </c:pt>
                <c:pt idx="4074">
                  <c:v>4.5880000000000001E-3</c:v>
                </c:pt>
                <c:pt idx="4075">
                  <c:v>3.4100000000000003E-3</c:v>
                </c:pt>
                <c:pt idx="4076">
                  <c:v>2.6769999999999997E-3</c:v>
                </c:pt>
                <c:pt idx="4077">
                  <c:v>2.1589999999999999E-3</c:v>
                </c:pt>
                <c:pt idx="4078">
                  <c:v>2.1419999999999998E-3</c:v>
                </c:pt>
                <c:pt idx="4079">
                  <c:v>2.0409999999999998E-3</c:v>
                </c:pt>
                <c:pt idx="4080">
                  <c:v>2.738E-3</c:v>
                </c:pt>
                <c:pt idx="4081">
                  <c:v>5.548E-3</c:v>
                </c:pt>
                <c:pt idx="4082">
                  <c:v>1.2244E-2</c:v>
                </c:pt>
                <c:pt idx="4083">
                  <c:v>1.3972999999999999E-2</c:v>
                </c:pt>
                <c:pt idx="4084">
                  <c:v>8.8369999999999994E-3</c:v>
                </c:pt>
                <c:pt idx="4085">
                  <c:v>8.09E-3</c:v>
                </c:pt>
                <c:pt idx="4086">
                  <c:v>6.6829999999999997E-3</c:v>
                </c:pt>
                <c:pt idx="4087">
                  <c:v>6.2329999999999998E-3</c:v>
                </c:pt>
                <c:pt idx="4088">
                  <c:v>5.7549999999999997E-3</c:v>
                </c:pt>
                <c:pt idx="4089">
                  <c:v>7.1009999999999997E-3</c:v>
                </c:pt>
                <c:pt idx="4090">
                  <c:v>5.2429999999999994E-3</c:v>
                </c:pt>
                <c:pt idx="4091">
                  <c:v>5.6879999999999995E-3</c:v>
                </c:pt>
                <c:pt idx="4092">
                  <c:v>5.3100000000000005E-3</c:v>
                </c:pt>
                <c:pt idx="4093">
                  <c:v>6.0069999999999993E-3</c:v>
                </c:pt>
                <c:pt idx="4094">
                  <c:v>8.7349999999999997E-3</c:v>
                </c:pt>
                <c:pt idx="4095">
                  <c:v>6.8309999999999994E-3</c:v>
                </c:pt>
                <c:pt idx="4096">
                  <c:v>1.2697E-2</c:v>
                </c:pt>
                <c:pt idx="4097">
                  <c:v>9.0619999999999989E-3</c:v>
                </c:pt>
                <c:pt idx="4098">
                  <c:v>9.1109999999999993E-3</c:v>
                </c:pt>
                <c:pt idx="4099">
                  <c:v>8.4270000000000005E-3</c:v>
                </c:pt>
                <c:pt idx="4100">
                  <c:v>8.9280000000000002E-3</c:v>
                </c:pt>
                <c:pt idx="4101">
                  <c:v>1.4456999999999999E-2</c:v>
                </c:pt>
                <c:pt idx="4102">
                  <c:v>1.5413E-2</c:v>
                </c:pt>
                <c:pt idx="4103">
                  <c:v>1.1344E-2</c:v>
                </c:pt>
                <c:pt idx="4104">
                  <c:v>7.7600000000000004E-3</c:v>
                </c:pt>
                <c:pt idx="4105">
                  <c:v>7.0549999999999996E-3</c:v>
                </c:pt>
                <c:pt idx="4106">
                  <c:v>5.9549999999999994E-3</c:v>
                </c:pt>
                <c:pt idx="4107">
                  <c:v>8.8589999999999988E-3</c:v>
                </c:pt>
                <c:pt idx="4108">
                  <c:v>7.7949999999999998E-3</c:v>
                </c:pt>
                <c:pt idx="4109">
                  <c:v>5.1700000000000001E-3</c:v>
                </c:pt>
                <c:pt idx="4110">
                  <c:v>4.5829999999999994E-3</c:v>
                </c:pt>
                <c:pt idx="4111">
                  <c:v>4.5690000000000001E-3</c:v>
                </c:pt>
                <c:pt idx="4112">
                  <c:v>3.8E-3</c:v>
                </c:pt>
                <c:pt idx="4113">
                  <c:v>3.7059999999999997E-3</c:v>
                </c:pt>
                <c:pt idx="4114">
                  <c:v>3.3400000000000001E-3</c:v>
                </c:pt>
                <c:pt idx="4115">
                  <c:v>2.7959999999999999E-3</c:v>
                </c:pt>
                <c:pt idx="4116">
                  <c:v>2.4889999999999999E-3</c:v>
                </c:pt>
                <c:pt idx="4117">
                  <c:v>3.2779999999999997E-3</c:v>
                </c:pt>
                <c:pt idx="4118">
                  <c:v>4.0130000000000001E-3</c:v>
                </c:pt>
                <c:pt idx="4119">
                  <c:v>3.712E-3</c:v>
                </c:pt>
                <c:pt idx="4120">
                  <c:v>3.375E-3</c:v>
                </c:pt>
                <c:pt idx="4121">
                  <c:v>3.7169999999999998E-3</c:v>
                </c:pt>
                <c:pt idx="4122">
                  <c:v>6.4849999999999994E-3</c:v>
                </c:pt>
                <c:pt idx="4123">
                  <c:v>5.489E-3</c:v>
                </c:pt>
                <c:pt idx="4124">
                  <c:v>6.4589999999999995E-3</c:v>
                </c:pt>
                <c:pt idx="4125">
                  <c:v>8.5869999999999991E-3</c:v>
                </c:pt>
                <c:pt idx="4126">
                  <c:v>1.1358E-2</c:v>
                </c:pt>
                <c:pt idx="4127">
                  <c:v>9.1679999999999991E-3</c:v>
                </c:pt>
                <c:pt idx="4128">
                  <c:v>7.757E-3</c:v>
                </c:pt>
                <c:pt idx="4129">
                  <c:v>8.5240000000000003E-3</c:v>
                </c:pt>
                <c:pt idx="4130">
                  <c:v>6.0619999999999997E-3</c:v>
                </c:pt>
                <c:pt idx="4131">
                  <c:v>5.1529999999999996E-3</c:v>
                </c:pt>
                <c:pt idx="4132">
                  <c:v>4.3579999999999999E-3</c:v>
                </c:pt>
                <c:pt idx="4133">
                  <c:v>4.5839999999999995E-3</c:v>
                </c:pt>
                <c:pt idx="4134">
                  <c:v>5.6140000000000001E-3</c:v>
                </c:pt>
                <c:pt idx="4135">
                  <c:v>6.1700000000000001E-3</c:v>
                </c:pt>
                <c:pt idx="4136">
                  <c:v>3.1189999999999998E-3</c:v>
                </c:pt>
                <c:pt idx="4137">
                  <c:v>2.4020000000000001E-3</c:v>
                </c:pt>
                <c:pt idx="4138">
                  <c:v>2.2009999999999998E-3</c:v>
                </c:pt>
                <c:pt idx="4139">
                  <c:v>3.3309999999999998E-3</c:v>
                </c:pt>
                <c:pt idx="4140">
                  <c:v>3.8469999999999997E-3</c:v>
                </c:pt>
                <c:pt idx="4141">
                  <c:v>5.7959999999999999E-3</c:v>
                </c:pt>
                <c:pt idx="4142">
                  <c:v>4.8539999999999998E-3</c:v>
                </c:pt>
                <c:pt idx="4143">
                  <c:v>6.0100000000000006E-3</c:v>
                </c:pt>
                <c:pt idx="4144">
                  <c:v>5.7409999999999996E-3</c:v>
                </c:pt>
                <c:pt idx="4145">
                  <c:v>6.5969999999999996E-3</c:v>
                </c:pt>
                <c:pt idx="4146">
                  <c:v>7.6279999999999994E-3</c:v>
                </c:pt>
                <c:pt idx="4147">
                  <c:v>8.652E-3</c:v>
                </c:pt>
                <c:pt idx="4148">
                  <c:v>1.3847E-2</c:v>
                </c:pt>
                <c:pt idx="4149">
                  <c:v>1.1944999999999999E-2</c:v>
                </c:pt>
                <c:pt idx="4150">
                  <c:v>1.3231999999999999E-2</c:v>
                </c:pt>
                <c:pt idx="4151">
                  <c:v>2.1320000000000002E-2</c:v>
                </c:pt>
                <c:pt idx="4152">
                  <c:v>1.6243E-2</c:v>
                </c:pt>
                <c:pt idx="4153">
                  <c:v>2.3297999999999999E-2</c:v>
                </c:pt>
                <c:pt idx="4154">
                  <c:v>2.0988E-2</c:v>
                </c:pt>
                <c:pt idx="4155">
                  <c:v>1.8686999999999999E-2</c:v>
                </c:pt>
                <c:pt idx="4156">
                  <c:v>2.4270000000000003E-2</c:v>
                </c:pt>
                <c:pt idx="4157">
                  <c:v>1.8141999999999998E-2</c:v>
                </c:pt>
                <c:pt idx="4158">
                  <c:v>1.4293999999999999E-2</c:v>
                </c:pt>
                <c:pt idx="4159">
                  <c:v>1.8260999999999999E-2</c:v>
                </c:pt>
                <c:pt idx="4160">
                  <c:v>1.5318999999999999E-2</c:v>
                </c:pt>
                <c:pt idx="4161">
                  <c:v>2.2977999999999998E-2</c:v>
                </c:pt>
                <c:pt idx="4162">
                  <c:v>2.6405999999999999E-2</c:v>
                </c:pt>
                <c:pt idx="4163">
                  <c:v>6.3424999999999995E-2</c:v>
                </c:pt>
                <c:pt idx="4164">
                  <c:v>6.5768999999999994E-2</c:v>
                </c:pt>
                <c:pt idx="4165">
                  <c:v>7.3041999999999996E-2</c:v>
                </c:pt>
                <c:pt idx="4166">
                  <c:v>6.5338999999999994E-2</c:v>
                </c:pt>
                <c:pt idx="4167">
                  <c:v>6.0540000000000004E-2</c:v>
                </c:pt>
                <c:pt idx="4168">
                  <c:v>4.8770000000000001E-2</c:v>
                </c:pt>
                <c:pt idx="4169">
                  <c:v>4.0580000000000005E-2</c:v>
                </c:pt>
                <c:pt idx="4170">
                  <c:v>3.3100000000000004E-2</c:v>
                </c:pt>
                <c:pt idx="4171">
                  <c:v>2.7635E-2</c:v>
                </c:pt>
                <c:pt idx="4172">
                  <c:v>2.0750999999999999E-2</c:v>
                </c:pt>
                <c:pt idx="4173">
                  <c:v>1.8258999999999997E-2</c:v>
                </c:pt>
                <c:pt idx="4174">
                  <c:v>1.8147999999999997E-2</c:v>
                </c:pt>
                <c:pt idx="4175">
                  <c:v>1.7326999999999999E-2</c:v>
                </c:pt>
                <c:pt idx="4176">
                  <c:v>3.0896999999999997E-2</c:v>
                </c:pt>
                <c:pt idx="4177">
                  <c:v>3.3231999999999998E-2</c:v>
                </c:pt>
                <c:pt idx="4178">
                  <c:v>2.6834999999999998E-2</c:v>
                </c:pt>
                <c:pt idx="4179">
                  <c:v>4.7676999999999997E-2</c:v>
                </c:pt>
                <c:pt idx="4180">
                  <c:v>6.8263999999999991E-2</c:v>
                </c:pt>
                <c:pt idx="4181">
                  <c:v>5.6575999999999994E-2</c:v>
                </c:pt>
                <c:pt idx="4182">
                  <c:v>5.1317999999999996E-2</c:v>
                </c:pt>
                <c:pt idx="4183">
                  <c:v>4.6639E-2</c:v>
                </c:pt>
                <c:pt idx="4184">
                  <c:v>5.0693999999999996E-2</c:v>
                </c:pt>
                <c:pt idx="4185">
                  <c:v>5.0562999999999997E-2</c:v>
                </c:pt>
                <c:pt idx="4186">
                  <c:v>4.1041000000000001E-2</c:v>
                </c:pt>
                <c:pt idx="4187">
                  <c:v>3.4127999999999999E-2</c:v>
                </c:pt>
                <c:pt idx="4188">
                  <c:v>3.0910999999999998E-2</c:v>
                </c:pt>
                <c:pt idx="4189">
                  <c:v>3.2440000000000004E-2</c:v>
                </c:pt>
                <c:pt idx="4190">
                  <c:v>3.8987999999999995E-2</c:v>
                </c:pt>
                <c:pt idx="4191">
                  <c:v>3.2660000000000002E-2</c:v>
                </c:pt>
                <c:pt idx="4192">
                  <c:v>3.0924999999999998E-2</c:v>
                </c:pt>
                <c:pt idx="4193">
                  <c:v>2.5090999999999999E-2</c:v>
                </c:pt>
                <c:pt idx="4194">
                  <c:v>2.4277E-2</c:v>
                </c:pt>
                <c:pt idx="4195">
                  <c:v>2.7360000000000002E-2</c:v>
                </c:pt>
                <c:pt idx="4196">
                  <c:v>2.8036999999999999E-2</c:v>
                </c:pt>
                <c:pt idx="4197">
                  <c:v>3.1557999999999996E-2</c:v>
                </c:pt>
                <c:pt idx="4198">
                  <c:v>3.7760999999999996E-2</c:v>
                </c:pt>
                <c:pt idx="4199">
                  <c:v>2.9463999999999997E-2</c:v>
                </c:pt>
                <c:pt idx="4200">
                  <c:v>2.5887E-2</c:v>
                </c:pt>
                <c:pt idx="4201">
                  <c:v>2.3882999999999998E-2</c:v>
                </c:pt>
                <c:pt idx="4202">
                  <c:v>1.7915E-2</c:v>
                </c:pt>
                <c:pt idx="4203">
                  <c:v>1.6194999999999998E-2</c:v>
                </c:pt>
                <c:pt idx="4204">
                  <c:v>1.6933999999999998E-2</c:v>
                </c:pt>
                <c:pt idx="4205">
                  <c:v>1.6934999999999999E-2</c:v>
                </c:pt>
                <c:pt idx="4206">
                  <c:v>2.0693E-2</c:v>
                </c:pt>
                <c:pt idx="4207">
                  <c:v>2.6091999999999997E-2</c:v>
                </c:pt>
                <c:pt idx="4208">
                  <c:v>2.8704999999999998E-2</c:v>
                </c:pt>
                <c:pt idx="4209">
                  <c:v>4.2867999999999996E-2</c:v>
                </c:pt>
                <c:pt idx="4210">
                  <c:v>4.0162999999999997E-2</c:v>
                </c:pt>
                <c:pt idx="4211">
                  <c:v>3.1566999999999998E-2</c:v>
                </c:pt>
                <c:pt idx="4212">
                  <c:v>2.4926E-2</c:v>
                </c:pt>
                <c:pt idx="4213">
                  <c:v>2.5371999999999999E-2</c:v>
                </c:pt>
                <c:pt idx="4214">
                  <c:v>2.2766999999999999E-2</c:v>
                </c:pt>
                <c:pt idx="4215">
                  <c:v>2.1266999999999998E-2</c:v>
                </c:pt>
                <c:pt idx="4216">
                  <c:v>2.6091E-2</c:v>
                </c:pt>
                <c:pt idx="4217">
                  <c:v>2.5346E-2</c:v>
                </c:pt>
                <c:pt idx="4218">
                  <c:v>1.8436999999999999E-2</c:v>
                </c:pt>
                <c:pt idx="4219">
                  <c:v>1.4156E-2</c:v>
                </c:pt>
                <c:pt idx="4220">
                  <c:v>1.3424E-2</c:v>
                </c:pt>
                <c:pt idx="4221">
                  <c:v>1.2685E-2</c:v>
                </c:pt>
                <c:pt idx="4222">
                  <c:v>3.7058000000000001E-2</c:v>
                </c:pt>
                <c:pt idx="4223">
                  <c:v>2.8735999999999998E-2</c:v>
                </c:pt>
                <c:pt idx="4224">
                  <c:v>2.6060000000000003E-2</c:v>
                </c:pt>
                <c:pt idx="4225">
                  <c:v>2.2154999999999998E-2</c:v>
                </c:pt>
                <c:pt idx="4226">
                  <c:v>1.7305000000000001E-2</c:v>
                </c:pt>
                <c:pt idx="4227">
                  <c:v>1.3755E-2</c:v>
                </c:pt>
                <c:pt idx="4228">
                  <c:v>1.0173E-2</c:v>
                </c:pt>
                <c:pt idx="4229">
                  <c:v>8.0319999999999992E-3</c:v>
                </c:pt>
                <c:pt idx="4230">
                  <c:v>6.9329999999999999E-3</c:v>
                </c:pt>
                <c:pt idx="4231">
                  <c:v>7.6779999999999999E-3</c:v>
                </c:pt>
                <c:pt idx="4232">
                  <c:v>6.6079999999999993E-3</c:v>
                </c:pt>
                <c:pt idx="4233">
                  <c:v>9.0010000000000003E-3</c:v>
                </c:pt>
                <c:pt idx="4234">
                  <c:v>8.1879999999999991E-3</c:v>
                </c:pt>
                <c:pt idx="4235">
                  <c:v>1.0603999999999999E-2</c:v>
                </c:pt>
                <c:pt idx="4236">
                  <c:v>1.3006E-2</c:v>
                </c:pt>
                <c:pt idx="4237">
                  <c:v>2.0454999999999997E-2</c:v>
                </c:pt>
                <c:pt idx="4238">
                  <c:v>2.5780999999999998E-2</c:v>
                </c:pt>
                <c:pt idx="4239">
                  <c:v>2.1793999999999997E-2</c:v>
                </c:pt>
                <c:pt idx="4240">
                  <c:v>2.2404999999999998E-2</c:v>
                </c:pt>
                <c:pt idx="4241">
                  <c:v>2.1337999999999999E-2</c:v>
                </c:pt>
                <c:pt idx="4242">
                  <c:v>1.2008999999999999E-2</c:v>
                </c:pt>
                <c:pt idx="4243">
                  <c:v>2.9207999999999998E-2</c:v>
                </c:pt>
                <c:pt idx="4244">
                  <c:v>3.4870999999999999E-2</c:v>
                </c:pt>
                <c:pt idx="4245">
                  <c:v>4.0307999999999997E-2</c:v>
                </c:pt>
                <c:pt idx="4246">
                  <c:v>3.6044E-2</c:v>
                </c:pt>
                <c:pt idx="4247">
                  <c:v>3.0908999999999999E-2</c:v>
                </c:pt>
                <c:pt idx="4248">
                  <c:v>2.9168999999999997E-2</c:v>
                </c:pt>
                <c:pt idx="4249">
                  <c:v>2.7562999999999997E-2</c:v>
                </c:pt>
                <c:pt idx="4250">
                  <c:v>2.5682999999999997E-2</c:v>
                </c:pt>
                <c:pt idx="4251">
                  <c:v>2.7852999999999999E-2</c:v>
                </c:pt>
                <c:pt idx="4252">
                  <c:v>2.1557E-2</c:v>
                </c:pt>
                <c:pt idx="4253">
                  <c:v>1.8709E-2</c:v>
                </c:pt>
                <c:pt idx="4254">
                  <c:v>1.4175999999999999E-2</c:v>
                </c:pt>
                <c:pt idx="4255">
                  <c:v>1.2997999999999999E-2</c:v>
                </c:pt>
                <c:pt idx="4256">
                  <c:v>1.7069000000000001E-2</c:v>
                </c:pt>
                <c:pt idx="4257">
                  <c:v>1.6775999999999999E-2</c:v>
                </c:pt>
                <c:pt idx="4258">
                  <c:v>1.5177999999999999E-2</c:v>
                </c:pt>
                <c:pt idx="4259">
                  <c:v>1.5611E-2</c:v>
                </c:pt>
                <c:pt idx="4260">
                  <c:v>1.7344999999999999E-2</c:v>
                </c:pt>
                <c:pt idx="4261">
                  <c:v>3.0176999999999999E-2</c:v>
                </c:pt>
                <c:pt idx="4262">
                  <c:v>2.6127999999999998E-2</c:v>
                </c:pt>
                <c:pt idx="4263">
                  <c:v>2.4310999999999999E-2</c:v>
                </c:pt>
                <c:pt idx="4264">
                  <c:v>2.1516E-2</c:v>
                </c:pt>
                <c:pt idx="4265">
                  <c:v>1.9448E-2</c:v>
                </c:pt>
                <c:pt idx="4266">
                  <c:v>1.7873E-2</c:v>
                </c:pt>
                <c:pt idx="4267">
                  <c:v>1.6233999999999998E-2</c:v>
                </c:pt>
                <c:pt idx="4268">
                  <c:v>1.519E-2</c:v>
                </c:pt>
                <c:pt idx="4269">
                  <c:v>1.2695999999999999E-2</c:v>
                </c:pt>
                <c:pt idx="4270">
                  <c:v>1.0491E-2</c:v>
                </c:pt>
                <c:pt idx="4271">
                  <c:v>8.6179999999999989E-3</c:v>
                </c:pt>
                <c:pt idx="4272">
                  <c:v>9.0410000000000004E-3</c:v>
                </c:pt>
                <c:pt idx="4273">
                  <c:v>1.2725E-2</c:v>
                </c:pt>
                <c:pt idx="4274">
                  <c:v>1.5844E-2</c:v>
                </c:pt>
                <c:pt idx="4275">
                  <c:v>1.8211999999999999E-2</c:v>
                </c:pt>
                <c:pt idx="4276">
                  <c:v>2.3141999999999999E-2</c:v>
                </c:pt>
                <c:pt idx="4277">
                  <c:v>2.0756999999999998E-2</c:v>
                </c:pt>
                <c:pt idx="4278">
                  <c:v>1.9420000000000003E-2</c:v>
                </c:pt>
                <c:pt idx="4279">
                  <c:v>2.6678E-2</c:v>
                </c:pt>
                <c:pt idx="4280">
                  <c:v>3.5577999999999999E-2</c:v>
                </c:pt>
                <c:pt idx="4281">
                  <c:v>3.5890000000000005E-2</c:v>
                </c:pt>
                <c:pt idx="4282">
                  <c:v>3.7761999999999997E-2</c:v>
                </c:pt>
                <c:pt idx="4283">
                  <c:v>3.5060000000000001E-2</c:v>
                </c:pt>
                <c:pt idx="4284">
                  <c:v>3.6027999999999998E-2</c:v>
                </c:pt>
                <c:pt idx="4285">
                  <c:v>3.3903999999999997E-2</c:v>
                </c:pt>
                <c:pt idx="4286">
                  <c:v>3.9247999999999998E-2</c:v>
                </c:pt>
                <c:pt idx="4287">
                  <c:v>5.2038999999999995E-2</c:v>
                </c:pt>
                <c:pt idx="4288">
                  <c:v>4.2994999999999998E-2</c:v>
                </c:pt>
                <c:pt idx="4289">
                  <c:v>3.6746000000000001E-2</c:v>
                </c:pt>
                <c:pt idx="4290">
                  <c:v>3.1518999999999998E-2</c:v>
                </c:pt>
                <c:pt idx="4291">
                  <c:v>3.0457999999999999E-2</c:v>
                </c:pt>
                <c:pt idx="4292">
                  <c:v>3.7002E-2</c:v>
                </c:pt>
                <c:pt idx="4293">
                  <c:v>3.5964999999999997E-2</c:v>
                </c:pt>
                <c:pt idx="4294">
                  <c:v>4.1835999999999998E-2</c:v>
                </c:pt>
                <c:pt idx="4295">
                  <c:v>3.7338999999999997E-2</c:v>
                </c:pt>
                <c:pt idx="4296">
                  <c:v>4.0292000000000001E-2</c:v>
                </c:pt>
                <c:pt idx="4297">
                  <c:v>4.1430000000000002E-2</c:v>
                </c:pt>
                <c:pt idx="4298">
                  <c:v>4.0334999999999996E-2</c:v>
                </c:pt>
                <c:pt idx="4299">
                  <c:v>3.9050000000000001E-2</c:v>
                </c:pt>
                <c:pt idx="4300">
                  <c:v>4.1445999999999997E-2</c:v>
                </c:pt>
                <c:pt idx="4301">
                  <c:v>4.7906999999999998E-2</c:v>
                </c:pt>
                <c:pt idx="4302">
                  <c:v>5.0967999999999999E-2</c:v>
                </c:pt>
                <c:pt idx="4303">
                  <c:v>4.6204999999999996E-2</c:v>
                </c:pt>
                <c:pt idx="4304">
                  <c:v>3.7395999999999999E-2</c:v>
                </c:pt>
                <c:pt idx="4305">
                  <c:v>3.9905999999999997E-2</c:v>
                </c:pt>
                <c:pt idx="4306">
                  <c:v>3.3586999999999999E-2</c:v>
                </c:pt>
                <c:pt idx="4307">
                  <c:v>0.111068</c:v>
                </c:pt>
                <c:pt idx="4308">
                  <c:v>0.102711</c:v>
                </c:pt>
                <c:pt idx="4309">
                  <c:v>7.9976999999999993E-2</c:v>
                </c:pt>
                <c:pt idx="4310">
                  <c:v>6.7662E-2</c:v>
                </c:pt>
                <c:pt idx="4311">
                  <c:v>7.4041999999999997E-2</c:v>
                </c:pt>
                <c:pt idx="4312">
                  <c:v>6.2142999999999997E-2</c:v>
                </c:pt>
                <c:pt idx="4313">
                  <c:v>6.4142999999999992E-2</c:v>
                </c:pt>
                <c:pt idx="4314">
                  <c:v>7.3020000000000002E-2</c:v>
                </c:pt>
                <c:pt idx="4315">
                  <c:v>5.9460000000000006E-2</c:v>
                </c:pt>
                <c:pt idx="4316">
                  <c:v>5.2706999999999997E-2</c:v>
                </c:pt>
                <c:pt idx="4317">
                  <c:v>4.2481999999999999E-2</c:v>
                </c:pt>
                <c:pt idx="4318">
                  <c:v>3.5263999999999997E-2</c:v>
                </c:pt>
                <c:pt idx="4319">
                  <c:v>3.1785000000000001E-2</c:v>
                </c:pt>
                <c:pt idx="4320">
                  <c:v>2.5543E-2</c:v>
                </c:pt>
                <c:pt idx="4321">
                  <c:v>2.0964999999999998E-2</c:v>
                </c:pt>
                <c:pt idx="4322">
                  <c:v>1.8061000000000001E-2</c:v>
                </c:pt>
                <c:pt idx="4323">
                  <c:v>1.5391E-2</c:v>
                </c:pt>
                <c:pt idx="4324">
                  <c:v>1.4005E-2</c:v>
                </c:pt>
                <c:pt idx="4325">
                  <c:v>1.5380000000000001E-2</c:v>
                </c:pt>
                <c:pt idx="4326">
                  <c:v>1.4456E-2</c:v>
                </c:pt>
                <c:pt idx="4327">
                  <c:v>1.3665999999999999E-2</c:v>
                </c:pt>
                <c:pt idx="4328">
                  <c:v>1.0487999999999999E-2</c:v>
                </c:pt>
                <c:pt idx="4329">
                  <c:v>7.8949999999999992E-3</c:v>
                </c:pt>
                <c:pt idx="4330">
                  <c:v>8.6189999999999999E-3</c:v>
                </c:pt>
                <c:pt idx="4331">
                  <c:v>8.5509999999999996E-3</c:v>
                </c:pt>
                <c:pt idx="4332">
                  <c:v>7.3879999999999996E-3</c:v>
                </c:pt>
                <c:pt idx="4333">
                  <c:v>8.2800000000000009E-3</c:v>
                </c:pt>
                <c:pt idx="4334">
                  <c:v>9.8149999999999991E-3</c:v>
                </c:pt>
                <c:pt idx="4335">
                  <c:v>1.2043999999999999E-2</c:v>
                </c:pt>
                <c:pt idx="4336">
                  <c:v>1.4397E-2</c:v>
                </c:pt>
                <c:pt idx="4337">
                  <c:v>1.8332999999999999E-2</c:v>
                </c:pt>
                <c:pt idx="4338">
                  <c:v>2.0115999999999998E-2</c:v>
                </c:pt>
                <c:pt idx="4339">
                  <c:v>2.5401999999999997E-2</c:v>
                </c:pt>
                <c:pt idx="4340">
                  <c:v>2.9023999999999998E-2</c:v>
                </c:pt>
                <c:pt idx="4341">
                  <c:v>3.2680000000000001E-2</c:v>
                </c:pt>
                <c:pt idx="4342">
                  <c:v>3.8283999999999999E-2</c:v>
                </c:pt>
                <c:pt idx="4343">
                  <c:v>3.8900000000000004E-2</c:v>
                </c:pt>
                <c:pt idx="4344">
                  <c:v>3.7122999999999996E-2</c:v>
                </c:pt>
                <c:pt idx="4345">
                  <c:v>3.6210000000000006E-2</c:v>
                </c:pt>
                <c:pt idx="4346">
                  <c:v>4.2608E-2</c:v>
                </c:pt>
                <c:pt idx="4347">
                  <c:v>5.0035999999999997E-2</c:v>
                </c:pt>
                <c:pt idx="4348">
                  <c:v>4.3744999999999999E-2</c:v>
                </c:pt>
                <c:pt idx="4349">
                  <c:v>5.0605999999999998E-2</c:v>
                </c:pt>
                <c:pt idx="4350">
                  <c:v>4.3390999999999999E-2</c:v>
                </c:pt>
                <c:pt idx="4351">
                  <c:v>4.7986999999999995E-2</c:v>
                </c:pt>
                <c:pt idx="4352">
                  <c:v>5.6848999999999997E-2</c:v>
                </c:pt>
                <c:pt idx="4353">
                  <c:v>5.7107999999999999E-2</c:v>
                </c:pt>
                <c:pt idx="4354">
                  <c:v>5.8012999999999995E-2</c:v>
                </c:pt>
                <c:pt idx="4355">
                  <c:v>4.7607999999999998E-2</c:v>
                </c:pt>
                <c:pt idx="4356">
                  <c:v>4.4514999999999999E-2</c:v>
                </c:pt>
                <c:pt idx="4357">
                  <c:v>6.0683999999999995E-2</c:v>
                </c:pt>
                <c:pt idx="4358">
                  <c:v>4.9596999999999995E-2</c:v>
                </c:pt>
                <c:pt idx="4359">
                  <c:v>3.9418999999999996E-2</c:v>
                </c:pt>
                <c:pt idx="4360">
                  <c:v>4.6064999999999995E-2</c:v>
                </c:pt>
                <c:pt idx="4361">
                  <c:v>4.3158999999999996E-2</c:v>
                </c:pt>
                <c:pt idx="4362">
                  <c:v>3.8932000000000001E-2</c:v>
                </c:pt>
                <c:pt idx="4363">
                  <c:v>3.9344999999999998E-2</c:v>
                </c:pt>
                <c:pt idx="4364">
                  <c:v>4.6123999999999998E-2</c:v>
                </c:pt>
                <c:pt idx="4365">
                  <c:v>5.6173000000000001E-2</c:v>
                </c:pt>
                <c:pt idx="4366">
                  <c:v>5.4235999999999999E-2</c:v>
                </c:pt>
                <c:pt idx="4367">
                  <c:v>4.8038999999999998E-2</c:v>
                </c:pt>
                <c:pt idx="4368">
                  <c:v>3.9717999999999996E-2</c:v>
                </c:pt>
                <c:pt idx="4369">
                  <c:v>3.5803000000000001E-2</c:v>
                </c:pt>
                <c:pt idx="4370">
                  <c:v>3.6742999999999998E-2</c:v>
                </c:pt>
                <c:pt idx="4371">
                  <c:v>3.2591000000000002E-2</c:v>
                </c:pt>
                <c:pt idx="4372">
                  <c:v>5.1621E-2</c:v>
                </c:pt>
                <c:pt idx="4373">
                  <c:v>4.1992000000000002E-2</c:v>
                </c:pt>
                <c:pt idx="4374">
                  <c:v>4.0405999999999997E-2</c:v>
                </c:pt>
                <c:pt idx="4375">
                  <c:v>3.9619000000000001E-2</c:v>
                </c:pt>
                <c:pt idx="4376">
                  <c:v>3.9480999999999995E-2</c:v>
                </c:pt>
                <c:pt idx="4377">
                  <c:v>3.8786999999999995E-2</c:v>
                </c:pt>
                <c:pt idx="4378">
                  <c:v>3.2055E-2</c:v>
                </c:pt>
                <c:pt idx="4379">
                  <c:v>3.4923999999999997E-2</c:v>
                </c:pt>
                <c:pt idx="4380">
                  <c:v>3.2011999999999999E-2</c:v>
                </c:pt>
                <c:pt idx="4381">
                  <c:v>3.5451999999999997E-2</c:v>
                </c:pt>
                <c:pt idx="4382">
                  <c:v>3.2952999999999996E-2</c:v>
                </c:pt>
                <c:pt idx="4383">
                  <c:v>3.1445000000000001E-2</c:v>
                </c:pt>
                <c:pt idx="4384">
                  <c:v>3.3091999999999996E-2</c:v>
                </c:pt>
                <c:pt idx="4385">
                  <c:v>3.3794999999999999E-2</c:v>
                </c:pt>
                <c:pt idx="4386">
                  <c:v>3.1893999999999999E-2</c:v>
                </c:pt>
                <c:pt idx="4387">
                  <c:v>3.0417999999999997E-2</c:v>
                </c:pt>
                <c:pt idx="4388">
                  <c:v>2.9765999999999997E-2</c:v>
                </c:pt>
                <c:pt idx="4389">
                  <c:v>4.8963E-2</c:v>
                </c:pt>
                <c:pt idx="4390">
                  <c:v>4.6730000000000001E-2</c:v>
                </c:pt>
                <c:pt idx="4391">
                  <c:v>3.9661999999999996E-2</c:v>
                </c:pt>
                <c:pt idx="4392">
                  <c:v>4.3885E-2</c:v>
                </c:pt>
                <c:pt idx="4393">
                  <c:v>3.8067999999999998E-2</c:v>
                </c:pt>
                <c:pt idx="4394">
                  <c:v>4.5891999999999995E-2</c:v>
                </c:pt>
                <c:pt idx="4395">
                  <c:v>0.05</c:v>
                </c:pt>
                <c:pt idx="4396">
                  <c:v>5.9274999999999994E-2</c:v>
                </c:pt>
                <c:pt idx="4397">
                  <c:v>4.2006999999999996E-2</c:v>
                </c:pt>
                <c:pt idx="4398">
                  <c:v>3.5206000000000001E-2</c:v>
                </c:pt>
                <c:pt idx="4399">
                  <c:v>3.9528000000000001E-2</c:v>
                </c:pt>
                <c:pt idx="4400">
                  <c:v>3.381E-2</c:v>
                </c:pt>
                <c:pt idx="4401">
                  <c:v>3.0395999999999999E-2</c:v>
                </c:pt>
                <c:pt idx="4402">
                  <c:v>2.5760000000000002E-2</c:v>
                </c:pt>
                <c:pt idx="4403">
                  <c:v>2.8105999999999999E-2</c:v>
                </c:pt>
                <c:pt idx="4404">
                  <c:v>2.7836999999999997E-2</c:v>
                </c:pt>
                <c:pt idx="4405">
                  <c:v>2.7616999999999999E-2</c:v>
                </c:pt>
                <c:pt idx="4406">
                  <c:v>2.7415999999999999E-2</c:v>
                </c:pt>
                <c:pt idx="4407">
                  <c:v>2.6123999999999998E-2</c:v>
                </c:pt>
                <c:pt idx="4408">
                  <c:v>4.3976999999999995E-2</c:v>
                </c:pt>
                <c:pt idx="4409">
                  <c:v>4.0351999999999999E-2</c:v>
                </c:pt>
                <c:pt idx="4410">
                  <c:v>4.0686E-2</c:v>
                </c:pt>
                <c:pt idx="4411">
                  <c:v>3.4738999999999999E-2</c:v>
                </c:pt>
                <c:pt idx="4412">
                  <c:v>3.7067999999999997E-2</c:v>
                </c:pt>
                <c:pt idx="4413">
                  <c:v>3.9987999999999996E-2</c:v>
                </c:pt>
                <c:pt idx="4414">
                  <c:v>6.3344999999999999E-2</c:v>
                </c:pt>
                <c:pt idx="4415">
                  <c:v>6.1876999999999995E-2</c:v>
                </c:pt>
                <c:pt idx="4416">
                  <c:v>6.5254999999999994E-2</c:v>
                </c:pt>
                <c:pt idx="4417">
                  <c:v>6.4532999999999993E-2</c:v>
                </c:pt>
                <c:pt idx="4418">
                  <c:v>6.7022999999999999E-2</c:v>
                </c:pt>
                <c:pt idx="4419">
                  <c:v>5.4098999999999994E-2</c:v>
                </c:pt>
                <c:pt idx="4420">
                  <c:v>7.0924000000000001E-2</c:v>
                </c:pt>
                <c:pt idx="4421">
                  <c:v>7.7607999999999996E-2</c:v>
                </c:pt>
                <c:pt idx="4422">
                  <c:v>7.2682999999999998E-2</c:v>
                </c:pt>
                <c:pt idx="4423">
                  <c:v>6.7030999999999993E-2</c:v>
                </c:pt>
                <c:pt idx="4424">
                  <c:v>5.7228999999999995E-2</c:v>
                </c:pt>
                <c:pt idx="4425">
                  <c:v>4.9390000000000003E-2</c:v>
                </c:pt>
                <c:pt idx="4426">
                  <c:v>4.7236E-2</c:v>
                </c:pt>
                <c:pt idx="4427">
                  <c:v>3.5643999999999995E-2</c:v>
                </c:pt>
                <c:pt idx="4428">
                  <c:v>2.7115E-2</c:v>
                </c:pt>
                <c:pt idx="4429">
                  <c:v>2.1121999999999998E-2</c:v>
                </c:pt>
                <c:pt idx="4430">
                  <c:v>1.7006999999999998E-2</c:v>
                </c:pt>
                <c:pt idx="4431">
                  <c:v>1.3757E-2</c:v>
                </c:pt>
                <c:pt idx="4432">
                  <c:v>1.4182999999999999E-2</c:v>
                </c:pt>
                <c:pt idx="4433">
                  <c:v>1.2863999999999999E-2</c:v>
                </c:pt>
                <c:pt idx="4434">
                  <c:v>2.6106999999999998E-2</c:v>
                </c:pt>
                <c:pt idx="4435">
                  <c:v>2.0891E-2</c:v>
                </c:pt>
                <c:pt idx="4436">
                  <c:v>4.0226999999999999E-2</c:v>
                </c:pt>
                <c:pt idx="4437">
                  <c:v>4.0293999999999996E-2</c:v>
                </c:pt>
                <c:pt idx="4438">
                  <c:v>3.6195999999999999E-2</c:v>
                </c:pt>
                <c:pt idx="4439">
                  <c:v>3.0141999999999999E-2</c:v>
                </c:pt>
                <c:pt idx="4440">
                  <c:v>2.5238999999999998E-2</c:v>
                </c:pt>
                <c:pt idx="4441">
                  <c:v>2.0271999999999998E-2</c:v>
                </c:pt>
                <c:pt idx="4442">
                  <c:v>1.9350000000000003E-2</c:v>
                </c:pt>
                <c:pt idx="4443">
                  <c:v>1.5560999999999998E-2</c:v>
                </c:pt>
                <c:pt idx="4444">
                  <c:v>1.5106999999999999E-2</c:v>
                </c:pt>
                <c:pt idx="4445">
                  <c:v>1.1575E-2</c:v>
                </c:pt>
                <c:pt idx="4446">
                  <c:v>9.1769999999999994E-3</c:v>
                </c:pt>
                <c:pt idx="4447">
                  <c:v>9.2110000000000004E-3</c:v>
                </c:pt>
                <c:pt idx="4448">
                  <c:v>7.6859999999999993E-3</c:v>
                </c:pt>
                <c:pt idx="4449">
                  <c:v>7.4929999999999997E-3</c:v>
                </c:pt>
                <c:pt idx="4450">
                  <c:v>6.5550000000000001E-3</c:v>
                </c:pt>
                <c:pt idx="4451">
                  <c:v>6.9369999999999996E-3</c:v>
                </c:pt>
                <c:pt idx="4452">
                  <c:v>7.8709999999999995E-3</c:v>
                </c:pt>
                <c:pt idx="4453">
                  <c:v>7.7800000000000005E-3</c:v>
                </c:pt>
                <c:pt idx="4454">
                  <c:v>8.9809999999999994E-3</c:v>
                </c:pt>
                <c:pt idx="4455">
                  <c:v>6.5400000000000007E-3</c:v>
                </c:pt>
                <c:pt idx="4456">
                  <c:v>5.8659999999999997E-3</c:v>
                </c:pt>
                <c:pt idx="4457">
                  <c:v>4.1979999999999995E-3</c:v>
                </c:pt>
                <c:pt idx="4458">
                  <c:v>4.3379999999999998E-3</c:v>
                </c:pt>
                <c:pt idx="4459">
                  <c:v>6.0800000000000003E-3</c:v>
                </c:pt>
                <c:pt idx="4460">
                  <c:v>9.1559999999999992E-3</c:v>
                </c:pt>
                <c:pt idx="4461">
                  <c:v>8.3889999999999989E-3</c:v>
                </c:pt>
                <c:pt idx="4462">
                  <c:v>8.1890000000000001E-3</c:v>
                </c:pt>
                <c:pt idx="4463">
                  <c:v>6.4600000000000005E-3</c:v>
                </c:pt>
                <c:pt idx="4464">
                  <c:v>5.1419999999999999E-3</c:v>
                </c:pt>
                <c:pt idx="4465">
                  <c:v>5.5579999999999996E-3</c:v>
                </c:pt>
                <c:pt idx="4466">
                  <c:v>5.1729999999999996E-3</c:v>
                </c:pt>
                <c:pt idx="4467">
                  <c:v>2.9870000000000001E-3</c:v>
                </c:pt>
                <c:pt idx="4468">
                  <c:v>2.6259999999999999E-3</c:v>
                </c:pt>
                <c:pt idx="4469">
                  <c:v>2.7429999999999998E-3</c:v>
                </c:pt>
                <c:pt idx="4470">
                  <c:v>2.1050000000000001E-3</c:v>
                </c:pt>
                <c:pt idx="4471">
                  <c:v>4.607E-3</c:v>
                </c:pt>
                <c:pt idx="4472">
                  <c:v>3.7200000000000002E-3</c:v>
                </c:pt>
                <c:pt idx="4473">
                  <c:v>3.411E-3</c:v>
                </c:pt>
                <c:pt idx="4474">
                  <c:v>2.8439999999999997E-3</c:v>
                </c:pt>
                <c:pt idx="4475">
                  <c:v>3.712E-3</c:v>
                </c:pt>
                <c:pt idx="4476">
                  <c:v>1.0277E-2</c:v>
                </c:pt>
                <c:pt idx="4477">
                  <c:v>9.8539999999999999E-3</c:v>
                </c:pt>
                <c:pt idx="4478">
                  <c:v>8.3850000000000001E-3</c:v>
                </c:pt>
                <c:pt idx="4479">
                  <c:v>6.9869999999999993E-3</c:v>
                </c:pt>
                <c:pt idx="4480">
                  <c:v>5.5779999999999996E-3</c:v>
                </c:pt>
                <c:pt idx="4481">
                  <c:v>4.6419999999999994E-3</c:v>
                </c:pt>
                <c:pt idx="4482">
                  <c:v>4.0089999999999995E-3</c:v>
                </c:pt>
                <c:pt idx="4483">
                  <c:v>3.1819999999999999E-3</c:v>
                </c:pt>
                <c:pt idx="4484">
                  <c:v>3.852E-3</c:v>
                </c:pt>
                <c:pt idx="4485">
                  <c:v>5.4749999999999998E-3</c:v>
                </c:pt>
                <c:pt idx="4486">
                  <c:v>9.2600000000000009E-3</c:v>
                </c:pt>
                <c:pt idx="4487">
                  <c:v>8.7289999999999989E-3</c:v>
                </c:pt>
                <c:pt idx="4488">
                  <c:v>8.4500000000000009E-3</c:v>
                </c:pt>
                <c:pt idx="4489">
                  <c:v>9.0100000000000006E-3</c:v>
                </c:pt>
                <c:pt idx="4490">
                  <c:v>7.1089999999999999E-3</c:v>
                </c:pt>
                <c:pt idx="4491">
                  <c:v>5.921E-3</c:v>
                </c:pt>
                <c:pt idx="4492">
                  <c:v>6.6059999999999999E-3</c:v>
                </c:pt>
                <c:pt idx="4493">
                  <c:v>5.5659999999999998E-3</c:v>
                </c:pt>
                <c:pt idx="4494">
                  <c:v>5.8149999999999999E-3</c:v>
                </c:pt>
                <c:pt idx="4495">
                  <c:v>8.1429999999999992E-3</c:v>
                </c:pt>
                <c:pt idx="4496">
                  <c:v>2.1860000000000001E-2</c:v>
                </c:pt>
                <c:pt idx="4497">
                  <c:v>1.9710000000000002E-2</c:v>
                </c:pt>
                <c:pt idx="4498">
                  <c:v>2.2520000000000002E-2</c:v>
                </c:pt>
                <c:pt idx="4499">
                  <c:v>2.1510000000000001E-2</c:v>
                </c:pt>
                <c:pt idx="4500">
                  <c:v>2.5280999999999998E-2</c:v>
                </c:pt>
                <c:pt idx="4501">
                  <c:v>2.2973E-2</c:v>
                </c:pt>
                <c:pt idx="4502">
                  <c:v>2.1094999999999999E-2</c:v>
                </c:pt>
                <c:pt idx="4503">
                  <c:v>2.5318999999999998E-2</c:v>
                </c:pt>
                <c:pt idx="4504">
                  <c:v>2.4351999999999999E-2</c:v>
                </c:pt>
                <c:pt idx="4505">
                  <c:v>2.5301000000000001E-2</c:v>
                </c:pt>
                <c:pt idx="4506">
                  <c:v>2.1242999999999998E-2</c:v>
                </c:pt>
                <c:pt idx="4507">
                  <c:v>2.9410000000000002E-2</c:v>
                </c:pt>
                <c:pt idx="4508">
                  <c:v>2.7807999999999999E-2</c:v>
                </c:pt>
                <c:pt idx="4509">
                  <c:v>2.2775E-2</c:v>
                </c:pt>
                <c:pt idx="4510">
                  <c:v>1.9476E-2</c:v>
                </c:pt>
                <c:pt idx="4511">
                  <c:v>1.6181000000000001E-2</c:v>
                </c:pt>
                <c:pt idx="4512">
                  <c:v>1.4790000000000001E-2</c:v>
                </c:pt>
                <c:pt idx="4513">
                  <c:v>1.4780000000000001E-2</c:v>
                </c:pt>
                <c:pt idx="4514">
                  <c:v>1.5276999999999999E-2</c:v>
                </c:pt>
                <c:pt idx="4515">
                  <c:v>1.3633999999999999E-2</c:v>
                </c:pt>
                <c:pt idx="4516">
                  <c:v>1.1630999999999999E-2</c:v>
                </c:pt>
                <c:pt idx="4517">
                  <c:v>1.0702E-2</c:v>
                </c:pt>
                <c:pt idx="4518">
                  <c:v>9.212999999999999E-3</c:v>
                </c:pt>
                <c:pt idx="4519">
                  <c:v>6.894E-3</c:v>
                </c:pt>
                <c:pt idx="4520">
                  <c:v>6.6530000000000001E-3</c:v>
                </c:pt>
                <c:pt idx="4521">
                  <c:v>1.2560999999999999E-2</c:v>
                </c:pt>
                <c:pt idx="4522">
                  <c:v>1.1346E-2</c:v>
                </c:pt>
                <c:pt idx="4523">
                  <c:v>1.1868999999999999E-2</c:v>
                </c:pt>
                <c:pt idx="4524">
                  <c:v>1.0109E-2</c:v>
                </c:pt>
                <c:pt idx="4525">
                  <c:v>9.7450000000000002E-3</c:v>
                </c:pt>
                <c:pt idx="4526">
                  <c:v>1.2150000000000001E-2</c:v>
                </c:pt>
                <c:pt idx="4527">
                  <c:v>2.1299999999999999E-2</c:v>
                </c:pt>
                <c:pt idx="4528">
                  <c:v>2.3420999999999997E-2</c:v>
                </c:pt>
                <c:pt idx="4529">
                  <c:v>1.8012E-2</c:v>
                </c:pt>
                <c:pt idx="4530">
                  <c:v>1.6576999999999998E-2</c:v>
                </c:pt>
                <c:pt idx="4531">
                  <c:v>1.7108999999999999E-2</c:v>
                </c:pt>
                <c:pt idx="4532">
                  <c:v>1.2581E-2</c:v>
                </c:pt>
                <c:pt idx="4533">
                  <c:v>8.1619999999999991E-3</c:v>
                </c:pt>
                <c:pt idx="4534">
                  <c:v>9.0089999999999996E-3</c:v>
                </c:pt>
                <c:pt idx="4535">
                  <c:v>1.0201999999999999E-2</c:v>
                </c:pt>
                <c:pt idx="4536">
                  <c:v>9.1929999999999998E-3</c:v>
                </c:pt>
                <c:pt idx="4537">
                  <c:v>1.0848E-2</c:v>
                </c:pt>
                <c:pt idx="4538">
                  <c:v>9.748999999999999E-3</c:v>
                </c:pt>
                <c:pt idx="4539">
                  <c:v>8.9610000000000002E-3</c:v>
                </c:pt>
                <c:pt idx="4540">
                  <c:v>6.6549999999999995E-3</c:v>
                </c:pt>
                <c:pt idx="4541">
                  <c:v>6.149E-3</c:v>
                </c:pt>
                <c:pt idx="4542">
                  <c:v>8.0520000000000001E-3</c:v>
                </c:pt>
                <c:pt idx="4543">
                  <c:v>6.8560000000000001E-3</c:v>
                </c:pt>
                <c:pt idx="4544">
                  <c:v>5.8859999999999997E-3</c:v>
                </c:pt>
                <c:pt idx="4545">
                  <c:v>4.3869999999999994E-3</c:v>
                </c:pt>
                <c:pt idx="4546">
                  <c:v>4.7400000000000003E-3</c:v>
                </c:pt>
                <c:pt idx="4547">
                  <c:v>8.0529999999999994E-3</c:v>
                </c:pt>
                <c:pt idx="4548">
                  <c:v>8.6949999999999996E-3</c:v>
                </c:pt>
                <c:pt idx="4549">
                  <c:v>9.0279999999999996E-3</c:v>
                </c:pt>
                <c:pt idx="4550">
                  <c:v>9.9989999999999992E-3</c:v>
                </c:pt>
                <c:pt idx="4551">
                  <c:v>1.4160000000000001E-2</c:v>
                </c:pt>
                <c:pt idx="4552">
                  <c:v>1.7249E-2</c:v>
                </c:pt>
                <c:pt idx="4553">
                  <c:v>1.7412999999999998E-2</c:v>
                </c:pt>
                <c:pt idx="4554">
                  <c:v>1.4836999999999999E-2</c:v>
                </c:pt>
                <c:pt idx="4555">
                  <c:v>1.2721999999999999E-2</c:v>
                </c:pt>
                <c:pt idx="4556">
                  <c:v>1.2920000000000001E-2</c:v>
                </c:pt>
                <c:pt idx="4557">
                  <c:v>1.3738E-2</c:v>
                </c:pt>
                <c:pt idx="4558">
                  <c:v>9.5049999999999996E-3</c:v>
                </c:pt>
                <c:pt idx="4559">
                  <c:v>1.4917999999999999E-2</c:v>
                </c:pt>
                <c:pt idx="4560">
                  <c:v>1.3092999999999999E-2</c:v>
                </c:pt>
                <c:pt idx="4561">
                  <c:v>1.1594999999999999E-2</c:v>
                </c:pt>
                <c:pt idx="4562">
                  <c:v>1.1080000000000001E-2</c:v>
                </c:pt>
                <c:pt idx="4563">
                  <c:v>7.809E-3</c:v>
                </c:pt>
                <c:pt idx="4564">
                  <c:v>6.0590000000000001E-3</c:v>
                </c:pt>
                <c:pt idx="4565">
                  <c:v>7.8009999999999998E-3</c:v>
                </c:pt>
                <c:pt idx="4566">
                  <c:v>6.3700000000000007E-3</c:v>
                </c:pt>
                <c:pt idx="4567">
                  <c:v>5.3149999999999994E-3</c:v>
                </c:pt>
                <c:pt idx="4568">
                  <c:v>4.2620000000000002E-3</c:v>
                </c:pt>
                <c:pt idx="4569">
                  <c:v>3.6209999999999997E-3</c:v>
                </c:pt>
                <c:pt idx="4570">
                  <c:v>2.598E-3</c:v>
                </c:pt>
                <c:pt idx="4571">
                  <c:v>3.803E-3</c:v>
                </c:pt>
                <c:pt idx="4572">
                  <c:v>5.084E-3</c:v>
                </c:pt>
                <c:pt idx="4573">
                  <c:v>4.4869999999999997E-3</c:v>
                </c:pt>
                <c:pt idx="4574">
                  <c:v>4.5259999999999996E-3</c:v>
                </c:pt>
                <c:pt idx="4575">
                  <c:v>6.1110000000000001E-3</c:v>
                </c:pt>
                <c:pt idx="4576">
                  <c:v>6.1989999999999996E-3</c:v>
                </c:pt>
                <c:pt idx="4577">
                  <c:v>5.2100000000000002E-3</c:v>
                </c:pt>
                <c:pt idx="4578">
                  <c:v>4.4879999999999998E-3</c:v>
                </c:pt>
                <c:pt idx="4579">
                  <c:v>1.4019E-2</c:v>
                </c:pt>
                <c:pt idx="4580">
                  <c:v>1.2097E-2</c:v>
                </c:pt>
                <c:pt idx="4581">
                  <c:v>1.0093E-2</c:v>
                </c:pt>
                <c:pt idx="4582">
                  <c:v>7.7400000000000004E-3</c:v>
                </c:pt>
                <c:pt idx="4583">
                  <c:v>6.4000000000000003E-3</c:v>
                </c:pt>
                <c:pt idx="4584">
                  <c:v>5.7989999999999995E-3</c:v>
                </c:pt>
                <c:pt idx="4585">
                  <c:v>6.3449999999999999E-3</c:v>
                </c:pt>
                <c:pt idx="4586">
                  <c:v>6.0639999999999999E-3</c:v>
                </c:pt>
                <c:pt idx="4587">
                  <c:v>1.0803999999999999E-2</c:v>
                </c:pt>
                <c:pt idx="4588">
                  <c:v>9.2929999999999992E-3</c:v>
                </c:pt>
                <c:pt idx="4589">
                  <c:v>6.9709999999999998E-3</c:v>
                </c:pt>
                <c:pt idx="4590">
                  <c:v>5.3079999999999994E-3</c:v>
                </c:pt>
                <c:pt idx="4591">
                  <c:v>3.8709999999999999E-3</c:v>
                </c:pt>
                <c:pt idx="4592">
                  <c:v>2.9990000000000003E-2</c:v>
                </c:pt>
                <c:pt idx="4593">
                  <c:v>3.0945999999999998E-2</c:v>
                </c:pt>
                <c:pt idx="4594">
                  <c:v>2.9910000000000003E-2</c:v>
                </c:pt>
                <c:pt idx="4595">
                  <c:v>3.1126999999999998E-2</c:v>
                </c:pt>
                <c:pt idx="4596">
                  <c:v>2.9318999999999998E-2</c:v>
                </c:pt>
                <c:pt idx="4597">
                  <c:v>3.4426999999999999E-2</c:v>
                </c:pt>
                <c:pt idx="4598">
                  <c:v>3.0637999999999999E-2</c:v>
                </c:pt>
                <c:pt idx="4599">
                  <c:v>3.0180000000000002E-2</c:v>
                </c:pt>
                <c:pt idx="4600">
                  <c:v>2.6293E-2</c:v>
                </c:pt>
                <c:pt idx="4601">
                  <c:v>2.4936E-2</c:v>
                </c:pt>
                <c:pt idx="4602">
                  <c:v>2.0923999999999998E-2</c:v>
                </c:pt>
                <c:pt idx="4603">
                  <c:v>1.8571000000000001E-2</c:v>
                </c:pt>
                <c:pt idx="4604">
                  <c:v>1.3810000000000001E-2</c:v>
                </c:pt>
                <c:pt idx="4605">
                  <c:v>1.1413E-2</c:v>
                </c:pt>
                <c:pt idx="4606">
                  <c:v>9.4549999999999999E-3</c:v>
                </c:pt>
                <c:pt idx="4607">
                  <c:v>9.3689999999999989E-3</c:v>
                </c:pt>
                <c:pt idx="4608">
                  <c:v>7.3309999999999998E-3</c:v>
                </c:pt>
                <c:pt idx="4609">
                  <c:v>1.2454999999999999E-2</c:v>
                </c:pt>
                <c:pt idx="4610">
                  <c:v>9.3410000000000003E-3</c:v>
                </c:pt>
                <c:pt idx="4611">
                  <c:v>7.1100000000000009E-3</c:v>
                </c:pt>
                <c:pt idx="4612">
                  <c:v>5.5569999999999994E-3</c:v>
                </c:pt>
                <c:pt idx="4613">
                  <c:v>4.7069999999999994E-3</c:v>
                </c:pt>
                <c:pt idx="4614">
                  <c:v>5.1469999999999997E-3</c:v>
                </c:pt>
                <c:pt idx="4615">
                  <c:v>4.5439999999999994E-3</c:v>
                </c:pt>
                <c:pt idx="4616">
                  <c:v>5.3929999999999994E-3</c:v>
                </c:pt>
                <c:pt idx="4617">
                  <c:v>6.9319999999999998E-3</c:v>
                </c:pt>
                <c:pt idx="4618">
                  <c:v>5.8200000000000005E-3</c:v>
                </c:pt>
                <c:pt idx="4619">
                  <c:v>1.2955E-2</c:v>
                </c:pt>
                <c:pt idx="4620">
                  <c:v>1.2480999999999999E-2</c:v>
                </c:pt>
                <c:pt idx="4621">
                  <c:v>1.2071999999999999E-2</c:v>
                </c:pt>
                <c:pt idx="4622">
                  <c:v>1.0312E-2</c:v>
                </c:pt>
                <c:pt idx="4623">
                  <c:v>1.2215999999999999E-2</c:v>
                </c:pt>
                <c:pt idx="4624">
                  <c:v>9.977999999999999E-3</c:v>
                </c:pt>
                <c:pt idx="4625">
                  <c:v>1.2541999999999999E-2</c:v>
                </c:pt>
                <c:pt idx="4626">
                  <c:v>1.2844E-2</c:v>
                </c:pt>
                <c:pt idx="4627">
                  <c:v>1.3644999999999999E-2</c:v>
                </c:pt>
                <c:pt idx="4628">
                  <c:v>1.4279E-2</c:v>
                </c:pt>
                <c:pt idx="4629">
                  <c:v>1.0360999999999999E-2</c:v>
                </c:pt>
                <c:pt idx="4630">
                  <c:v>1.0635E-2</c:v>
                </c:pt>
                <c:pt idx="4631">
                  <c:v>9.9579999999999998E-3</c:v>
                </c:pt>
                <c:pt idx="4632">
                  <c:v>8.4200000000000004E-3</c:v>
                </c:pt>
                <c:pt idx="4633">
                  <c:v>7.4539999999999997E-3</c:v>
                </c:pt>
                <c:pt idx="4634">
                  <c:v>8.4929999999999988E-3</c:v>
                </c:pt>
                <c:pt idx="4635">
                  <c:v>1.1457999999999999E-2</c:v>
                </c:pt>
                <c:pt idx="4636">
                  <c:v>1.0343E-2</c:v>
                </c:pt>
                <c:pt idx="4637">
                  <c:v>9.3410000000000003E-3</c:v>
                </c:pt>
                <c:pt idx="4638">
                  <c:v>7.4279999999999997E-3</c:v>
                </c:pt>
                <c:pt idx="4639">
                  <c:v>6.3539999999999994E-3</c:v>
                </c:pt>
                <c:pt idx="4640">
                  <c:v>5.7400000000000003E-3</c:v>
                </c:pt>
                <c:pt idx="4641">
                  <c:v>7.6469999999999993E-3</c:v>
                </c:pt>
                <c:pt idx="4642">
                  <c:v>1.8165000000000001E-2</c:v>
                </c:pt>
                <c:pt idx="4643">
                  <c:v>1.7613E-2</c:v>
                </c:pt>
                <c:pt idx="4644">
                  <c:v>1.984E-2</c:v>
                </c:pt>
                <c:pt idx="4645">
                  <c:v>1.4678999999999999E-2</c:v>
                </c:pt>
                <c:pt idx="4646">
                  <c:v>1.6198999999999998E-2</c:v>
                </c:pt>
                <c:pt idx="4647">
                  <c:v>1.3196999999999999E-2</c:v>
                </c:pt>
                <c:pt idx="4648">
                  <c:v>4.2224999999999999E-2</c:v>
                </c:pt>
                <c:pt idx="4649">
                  <c:v>5.1433E-2</c:v>
                </c:pt>
                <c:pt idx="4650">
                  <c:v>5.6672E-2</c:v>
                </c:pt>
                <c:pt idx="4651">
                  <c:v>6.6002999999999992E-2</c:v>
                </c:pt>
                <c:pt idx="4652">
                  <c:v>6.1050000000000007E-2</c:v>
                </c:pt>
                <c:pt idx="4653">
                  <c:v>5.7708999999999996E-2</c:v>
                </c:pt>
                <c:pt idx="4654">
                  <c:v>5.2754999999999996E-2</c:v>
                </c:pt>
                <c:pt idx="4655">
                  <c:v>4.6095999999999998E-2</c:v>
                </c:pt>
                <c:pt idx="4656">
                  <c:v>4.1502999999999998E-2</c:v>
                </c:pt>
                <c:pt idx="4657">
                  <c:v>4.0389000000000001E-2</c:v>
                </c:pt>
                <c:pt idx="4658">
                  <c:v>3.6244999999999999E-2</c:v>
                </c:pt>
                <c:pt idx="4659">
                  <c:v>3.1472E-2</c:v>
                </c:pt>
                <c:pt idx="4660">
                  <c:v>2.9328E-2</c:v>
                </c:pt>
                <c:pt idx="4661">
                  <c:v>2.7240999999999998E-2</c:v>
                </c:pt>
                <c:pt idx="4662">
                  <c:v>2.5682999999999997E-2</c:v>
                </c:pt>
                <c:pt idx="4663">
                  <c:v>2.1599E-2</c:v>
                </c:pt>
                <c:pt idx="4664">
                  <c:v>1.8821999999999998E-2</c:v>
                </c:pt>
                <c:pt idx="4665">
                  <c:v>1.4983E-2</c:v>
                </c:pt>
                <c:pt idx="4666">
                  <c:v>1.3951E-2</c:v>
                </c:pt>
                <c:pt idx="4667">
                  <c:v>1.3842E-2</c:v>
                </c:pt>
                <c:pt idx="4668">
                  <c:v>1.4104E-2</c:v>
                </c:pt>
                <c:pt idx="4669">
                  <c:v>1.1568999999999999E-2</c:v>
                </c:pt>
                <c:pt idx="4670">
                  <c:v>1.0617999999999999E-2</c:v>
                </c:pt>
                <c:pt idx="4671">
                  <c:v>7.3800000000000003E-3</c:v>
                </c:pt>
                <c:pt idx="4672">
                  <c:v>5.6819999999999996E-3</c:v>
                </c:pt>
                <c:pt idx="4673">
                  <c:v>1.0766E-2</c:v>
                </c:pt>
                <c:pt idx="4674">
                  <c:v>8.4089999999999998E-3</c:v>
                </c:pt>
                <c:pt idx="4675">
                  <c:v>7.9979999999999999E-3</c:v>
                </c:pt>
                <c:pt idx="4676">
                  <c:v>6.8259999999999996E-3</c:v>
                </c:pt>
                <c:pt idx="4677">
                  <c:v>8.2690000000000003E-3</c:v>
                </c:pt>
                <c:pt idx="4678">
                  <c:v>8.1100000000000009E-3</c:v>
                </c:pt>
                <c:pt idx="4679">
                  <c:v>6.4500000000000009E-3</c:v>
                </c:pt>
                <c:pt idx="4680">
                  <c:v>6.1370000000000001E-3</c:v>
                </c:pt>
                <c:pt idx="4681">
                  <c:v>6.9589999999999999E-3</c:v>
                </c:pt>
                <c:pt idx="4682">
                  <c:v>7.404E-3</c:v>
                </c:pt>
                <c:pt idx="4683">
                  <c:v>4.7789999999999994E-3</c:v>
                </c:pt>
                <c:pt idx="4684">
                  <c:v>4.712E-3</c:v>
                </c:pt>
                <c:pt idx="4685">
                  <c:v>8.0330000000000002E-3</c:v>
                </c:pt>
                <c:pt idx="4686">
                  <c:v>6.6829999999999997E-3</c:v>
                </c:pt>
                <c:pt idx="4687">
                  <c:v>7.7259999999999994E-3</c:v>
                </c:pt>
                <c:pt idx="4688">
                  <c:v>7.731E-3</c:v>
                </c:pt>
                <c:pt idx="4689">
                  <c:v>7.5919999999999998E-3</c:v>
                </c:pt>
                <c:pt idx="4690">
                  <c:v>6.3079999999999994E-3</c:v>
                </c:pt>
                <c:pt idx="4691">
                  <c:v>5.6500000000000005E-3</c:v>
                </c:pt>
                <c:pt idx="4692">
                  <c:v>5.9029999999999994E-3</c:v>
                </c:pt>
                <c:pt idx="4693">
                  <c:v>4.2779999999999997E-3</c:v>
                </c:pt>
                <c:pt idx="4694">
                  <c:v>3.7709999999999996E-3</c:v>
                </c:pt>
                <c:pt idx="4695">
                  <c:v>5.1549999999999999E-3</c:v>
                </c:pt>
                <c:pt idx="4696">
                  <c:v>3.7689999999999998E-3</c:v>
                </c:pt>
                <c:pt idx="4697">
                  <c:v>3.405E-3</c:v>
                </c:pt>
                <c:pt idx="4698">
                  <c:v>8.0339999999999995E-3</c:v>
                </c:pt>
                <c:pt idx="4699">
                  <c:v>9.0419999999999997E-3</c:v>
                </c:pt>
                <c:pt idx="4700">
                  <c:v>7.0159999999999997E-3</c:v>
                </c:pt>
                <c:pt idx="4701">
                  <c:v>9.672E-3</c:v>
                </c:pt>
                <c:pt idx="4702">
                  <c:v>2.3790000000000002E-2</c:v>
                </c:pt>
                <c:pt idx="4703">
                  <c:v>2.8291999999999998E-2</c:v>
                </c:pt>
                <c:pt idx="4704">
                  <c:v>2.2549E-2</c:v>
                </c:pt>
                <c:pt idx="4705">
                  <c:v>1.7856999999999998E-2</c:v>
                </c:pt>
                <c:pt idx="4706">
                  <c:v>1.3694E-2</c:v>
                </c:pt>
                <c:pt idx="4707">
                  <c:v>1.1170999999999999E-2</c:v>
                </c:pt>
                <c:pt idx="4708">
                  <c:v>8.2310000000000005E-3</c:v>
                </c:pt>
                <c:pt idx="4709">
                  <c:v>7.208E-3</c:v>
                </c:pt>
                <c:pt idx="4710">
                  <c:v>6.3229999999999996E-3</c:v>
                </c:pt>
                <c:pt idx="4711">
                  <c:v>5.9749999999999994E-3</c:v>
                </c:pt>
                <c:pt idx="4712">
                  <c:v>1.0331999999999999E-2</c:v>
                </c:pt>
                <c:pt idx="4713">
                  <c:v>1.1314999999999999E-2</c:v>
                </c:pt>
                <c:pt idx="4714">
                  <c:v>1.4508E-2</c:v>
                </c:pt>
                <c:pt idx="4715">
                  <c:v>1.5672999999999999E-2</c:v>
                </c:pt>
                <c:pt idx="4716">
                  <c:v>1.8217999999999998E-2</c:v>
                </c:pt>
                <c:pt idx="4717">
                  <c:v>1.6895E-2</c:v>
                </c:pt>
                <c:pt idx="4718">
                  <c:v>2.7868E-2</c:v>
                </c:pt>
                <c:pt idx="4719">
                  <c:v>2.6786999999999998E-2</c:v>
                </c:pt>
                <c:pt idx="4720">
                  <c:v>2.0027E-2</c:v>
                </c:pt>
                <c:pt idx="4721">
                  <c:v>2.0662E-2</c:v>
                </c:pt>
                <c:pt idx="4722">
                  <c:v>1.9370999999999999E-2</c:v>
                </c:pt>
                <c:pt idx="4723">
                  <c:v>1.576E-2</c:v>
                </c:pt>
                <c:pt idx="4724">
                  <c:v>1.7957000000000001E-2</c:v>
                </c:pt>
                <c:pt idx="4725">
                  <c:v>1.4077999999999999E-2</c:v>
                </c:pt>
                <c:pt idx="4726">
                  <c:v>1.2423E-2</c:v>
                </c:pt>
                <c:pt idx="4727">
                  <c:v>8.480999999999999E-3</c:v>
                </c:pt>
                <c:pt idx="4728">
                  <c:v>5.8379999999999994E-3</c:v>
                </c:pt>
                <c:pt idx="4729">
                  <c:v>4.8779999999999995E-3</c:v>
                </c:pt>
                <c:pt idx="4730">
                  <c:v>5.8959999999999993E-3</c:v>
                </c:pt>
                <c:pt idx="4731">
                  <c:v>4.4510000000000001E-3</c:v>
                </c:pt>
                <c:pt idx="4732">
                  <c:v>5.2680000000000001E-3</c:v>
                </c:pt>
                <c:pt idx="4733">
                  <c:v>7.2269999999999999E-3</c:v>
                </c:pt>
                <c:pt idx="4734">
                  <c:v>4.3229999999999996E-3</c:v>
                </c:pt>
                <c:pt idx="4735">
                  <c:v>6.7319999999999993E-3</c:v>
                </c:pt>
                <c:pt idx="4736">
                  <c:v>5.5769999999999995E-3</c:v>
                </c:pt>
                <c:pt idx="4737">
                  <c:v>3.581E-3</c:v>
                </c:pt>
                <c:pt idx="4738">
                  <c:v>2.7929999999999999E-3</c:v>
                </c:pt>
                <c:pt idx="4739">
                  <c:v>2.6559999999999999E-3</c:v>
                </c:pt>
                <c:pt idx="4740">
                  <c:v>4.3449999999999999E-3</c:v>
                </c:pt>
                <c:pt idx="4741">
                  <c:v>6.6949999999999996E-3</c:v>
                </c:pt>
                <c:pt idx="4742">
                  <c:v>1.4438999999999999E-2</c:v>
                </c:pt>
                <c:pt idx="4743">
                  <c:v>1.4490000000000001E-2</c:v>
                </c:pt>
                <c:pt idx="4744">
                  <c:v>1.4473999999999999E-2</c:v>
                </c:pt>
                <c:pt idx="4745">
                  <c:v>1.0475999999999999E-2</c:v>
                </c:pt>
                <c:pt idx="4746">
                  <c:v>1.0576E-2</c:v>
                </c:pt>
                <c:pt idx="4747">
                  <c:v>8.9230000000000004E-3</c:v>
                </c:pt>
                <c:pt idx="4748">
                  <c:v>9.8189999999999996E-3</c:v>
                </c:pt>
                <c:pt idx="4749">
                  <c:v>7.1539999999999998E-3</c:v>
                </c:pt>
                <c:pt idx="4750">
                  <c:v>5.2810000000000001E-3</c:v>
                </c:pt>
                <c:pt idx="4751">
                  <c:v>4.8379999999999994E-3</c:v>
                </c:pt>
                <c:pt idx="4752">
                  <c:v>5.9449999999999998E-3</c:v>
                </c:pt>
                <c:pt idx="4753">
                  <c:v>7.1109999999999993E-3</c:v>
                </c:pt>
                <c:pt idx="4754">
                  <c:v>7.1679999999999999E-3</c:v>
                </c:pt>
                <c:pt idx="4755">
                  <c:v>4.8900000000000002E-3</c:v>
                </c:pt>
                <c:pt idx="4756">
                  <c:v>3.349E-3</c:v>
                </c:pt>
                <c:pt idx="4757">
                  <c:v>2.8349999999999998E-3</c:v>
                </c:pt>
                <c:pt idx="4758">
                  <c:v>3.2059999999999996E-3</c:v>
                </c:pt>
                <c:pt idx="4759">
                  <c:v>4.7019999999999996E-3</c:v>
                </c:pt>
                <c:pt idx="4760">
                  <c:v>5.1019999999999998E-3</c:v>
                </c:pt>
                <c:pt idx="4761">
                  <c:v>6.5279999999999999E-3</c:v>
                </c:pt>
                <c:pt idx="4762">
                  <c:v>7.7600000000000004E-3</c:v>
                </c:pt>
                <c:pt idx="4763">
                  <c:v>8.7279999999999996E-3</c:v>
                </c:pt>
                <c:pt idx="4764">
                  <c:v>1.0570999999999999E-2</c:v>
                </c:pt>
                <c:pt idx="4765">
                  <c:v>1.1613999999999999E-2</c:v>
                </c:pt>
                <c:pt idx="4766">
                  <c:v>9.130000000000001E-3</c:v>
                </c:pt>
                <c:pt idx="4767">
                  <c:v>6.9049999999999997E-3</c:v>
                </c:pt>
                <c:pt idx="4768">
                  <c:v>3.3549999999999999E-3</c:v>
                </c:pt>
                <c:pt idx="4769">
                  <c:v>4.5569999999999994E-3</c:v>
                </c:pt>
                <c:pt idx="4770">
                  <c:v>4.6259999999999999E-3</c:v>
                </c:pt>
                <c:pt idx="4771">
                  <c:v>6.2810000000000001E-3</c:v>
                </c:pt>
                <c:pt idx="4772">
                  <c:v>6.8009999999999998E-3</c:v>
                </c:pt>
                <c:pt idx="4773">
                  <c:v>6.7389999999999993E-3</c:v>
                </c:pt>
                <c:pt idx="4774">
                  <c:v>5.3500000000000006E-3</c:v>
                </c:pt>
                <c:pt idx="4775">
                  <c:v>4.6410000000000002E-3</c:v>
                </c:pt>
                <c:pt idx="4776">
                  <c:v>4.9649999999999998E-3</c:v>
                </c:pt>
                <c:pt idx="4777">
                  <c:v>6.0469999999999994E-3</c:v>
                </c:pt>
                <c:pt idx="4778">
                  <c:v>1.8165000000000001E-2</c:v>
                </c:pt>
                <c:pt idx="4779">
                  <c:v>1.6771999999999999E-2</c:v>
                </c:pt>
                <c:pt idx="4780">
                  <c:v>1.3516E-2</c:v>
                </c:pt>
                <c:pt idx="4781">
                  <c:v>1.8928E-2</c:v>
                </c:pt>
                <c:pt idx="4782">
                  <c:v>1.6580999999999999E-2</c:v>
                </c:pt>
                <c:pt idx="4783">
                  <c:v>1.3687999999999999E-2</c:v>
                </c:pt>
                <c:pt idx="4784">
                  <c:v>9.3619999999999988E-3</c:v>
                </c:pt>
                <c:pt idx="4785">
                  <c:v>8.6039999999999988E-3</c:v>
                </c:pt>
                <c:pt idx="4786">
                  <c:v>7.6749999999999995E-3</c:v>
                </c:pt>
                <c:pt idx="4787">
                  <c:v>7.0729999999999994E-3</c:v>
                </c:pt>
                <c:pt idx="4788">
                  <c:v>8.3540000000000003E-3</c:v>
                </c:pt>
                <c:pt idx="4789">
                  <c:v>8.9109999999999988E-3</c:v>
                </c:pt>
                <c:pt idx="4790">
                  <c:v>8.0169999999999998E-3</c:v>
                </c:pt>
                <c:pt idx="4791">
                  <c:v>6.1309999999999993E-3</c:v>
                </c:pt>
                <c:pt idx="4792">
                  <c:v>6.3579999999999999E-3</c:v>
                </c:pt>
                <c:pt idx="4793">
                  <c:v>6.1760000000000001E-3</c:v>
                </c:pt>
                <c:pt idx="4794">
                  <c:v>6.2819999999999994E-3</c:v>
                </c:pt>
                <c:pt idx="4795">
                  <c:v>9.3989999999999994E-3</c:v>
                </c:pt>
                <c:pt idx="4796">
                  <c:v>1.0199E-2</c:v>
                </c:pt>
                <c:pt idx="4797">
                  <c:v>1.1160999999999999E-2</c:v>
                </c:pt>
                <c:pt idx="4798">
                  <c:v>1.3028999999999999E-2</c:v>
                </c:pt>
                <c:pt idx="4799">
                  <c:v>2.4062E-2</c:v>
                </c:pt>
                <c:pt idx="4800">
                  <c:v>2.6873999999999999E-2</c:v>
                </c:pt>
                <c:pt idx="4801">
                  <c:v>2.2714999999999999E-2</c:v>
                </c:pt>
                <c:pt idx="4802">
                  <c:v>2.0916000000000001E-2</c:v>
                </c:pt>
                <c:pt idx="4803">
                  <c:v>1.9571999999999999E-2</c:v>
                </c:pt>
                <c:pt idx="4804">
                  <c:v>1.6243999999999998E-2</c:v>
                </c:pt>
                <c:pt idx="4805">
                  <c:v>2.0861999999999999E-2</c:v>
                </c:pt>
                <c:pt idx="4806">
                  <c:v>2.4451000000000001E-2</c:v>
                </c:pt>
                <c:pt idx="4807">
                  <c:v>2.2693999999999999E-2</c:v>
                </c:pt>
                <c:pt idx="4808">
                  <c:v>1.8203999999999998E-2</c:v>
                </c:pt>
                <c:pt idx="4809">
                  <c:v>1.6249E-2</c:v>
                </c:pt>
                <c:pt idx="4810">
                  <c:v>2.4417999999999999E-2</c:v>
                </c:pt>
                <c:pt idx="4811">
                  <c:v>3.7182E-2</c:v>
                </c:pt>
                <c:pt idx="4812">
                  <c:v>3.0244E-2</c:v>
                </c:pt>
                <c:pt idx="4813">
                  <c:v>4.2667999999999998E-2</c:v>
                </c:pt>
                <c:pt idx="4814">
                  <c:v>3.6950000000000004E-2</c:v>
                </c:pt>
                <c:pt idx="4815">
                  <c:v>3.5373000000000002E-2</c:v>
                </c:pt>
                <c:pt idx="4816">
                  <c:v>2.9255999999999997E-2</c:v>
                </c:pt>
                <c:pt idx="4817">
                  <c:v>2.3207999999999999E-2</c:v>
                </c:pt>
                <c:pt idx="4818">
                  <c:v>1.9630000000000002E-2</c:v>
                </c:pt>
                <c:pt idx="4819">
                  <c:v>1.6385999999999998E-2</c:v>
                </c:pt>
                <c:pt idx="4820">
                  <c:v>1.5782999999999998E-2</c:v>
                </c:pt>
                <c:pt idx="4821">
                  <c:v>1.3590999999999999E-2</c:v>
                </c:pt>
                <c:pt idx="4822">
                  <c:v>1.2709E-2</c:v>
                </c:pt>
                <c:pt idx="4823">
                  <c:v>1.2584999999999999E-2</c:v>
                </c:pt>
                <c:pt idx="4824">
                  <c:v>8.454999999999999E-3</c:v>
                </c:pt>
                <c:pt idx="4825">
                  <c:v>1.2898E-2</c:v>
                </c:pt>
                <c:pt idx="4826">
                  <c:v>1.1056E-2</c:v>
                </c:pt>
                <c:pt idx="4827">
                  <c:v>8.9439999999999988E-3</c:v>
                </c:pt>
                <c:pt idx="4828">
                  <c:v>1.1810000000000001E-2</c:v>
                </c:pt>
                <c:pt idx="4829">
                  <c:v>8.9509999999999989E-3</c:v>
                </c:pt>
                <c:pt idx="4830">
                  <c:v>9.8770000000000004E-3</c:v>
                </c:pt>
                <c:pt idx="4831">
                  <c:v>6.6629999999999997E-3</c:v>
                </c:pt>
                <c:pt idx="4832">
                  <c:v>5.8999999999999999E-3</c:v>
                </c:pt>
                <c:pt idx="4833">
                  <c:v>4.3019999999999994E-3</c:v>
                </c:pt>
                <c:pt idx="4834">
                  <c:v>4.9959999999999996E-3</c:v>
                </c:pt>
                <c:pt idx="4835">
                  <c:v>5.9020000000000001E-3</c:v>
                </c:pt>
                <c:pt idx="4836">
                  <c:v>5.555E-3</c:v>
                </c:pt>
                <c:pt idx="4837">
                  <c:v>6.208E-3</c:v>
                </c:pt>
                <c:pt idx="4838">
                  <c:v>7.809E-3</c:v>
                </c:pt>
                <c:pt idx="4839">
                  <c:v>1.6378E-2</c:v>
                </c:pt>
                <c:pt idx="4840">
                  <c:v>1.4143999999999999E-2</c:v>
                </c:pt>
                <c:pt idx="4841">
                  <c:v>1.9770000000000003E-2</c:v>
                </c:pt>
                <c:pt idx="4842">
                  <c:v>1.7763999999999999E-2</c:v>
                </c:pt>
                <c:pt idx="4843">
                  <c:v>1.6535999999999999E-2</c:v>
                </c:pt>
                <c:pt idx="4844">
                  <c:v>1.8907999999999998E-2</c:v>
                </c:pt>
                <c:pt idx="4845">
                  <c:v>1.6848999999999999E-2</c:v>
                </c:pt>
                <c:pt idx="4846">
                  <c:v>1.6773E-2</c:v>
                </c:pt>
                <c:pt idx="4847">
                  <c:v>1.9081000000000001E-2</c:v>
                </c:pt>
                <c:pt idx="4848">
                  <c:v>2.0856E-2</c:v>
                </c:pt>
                <c:pt idx="4849">
                  <c:v>3.1661999999999996E-2</c:v>
                </c:pt>
                <c:pt idx="4850">
                  <c:v>2.8480999999999999E-2</c:v>
                </c:pt>
                <c:pt idx="4851">
                  <c:v>4.5296999999999997E-2</c:v>
                </c:pt>
                <c:pt idx="4852">
                  <c:v>5.6936E-2</c:v>
                </c:pt>
                <c:pt idx="4853">
                  <c:v>6.1813E-2</c:v>
                </c:pt>
                <c:pt idx="4854">
                  <c:v>6.6408999999999996E-2</c:v>
                </c:pt>
                <c:pt idx="4855">
                  <c:v>6.7444999999999991E-2</c:v>
                </c:pt>
                <c:pt idx="4856">
                  <c:v>6.5963999999999995E-2</c:v>
                </c:pt>
                <c:pt idx="4857">
                  <c:v>6.3964999999999994E-2</c:v>
                </c:pt>
                <c:pt idx="4858">
                  <c:v>6.4364999999999992E-2</c:v>
                </c:pt>
                <c:pt idx="4859">
                  <c:v>6.3417000000000001E-2</c:v>
                </c:pt>
                <c:pt idx="4860">
                  <c:v>6.2262999999999999E-2</c:v>
                </c:pt>
                <c:pt idx="4861">
                  <c:v>6.2307999999999995E-2</c:v>
                </c:pt>
                <c:pt idx="4862">
                  <c:v>7.1711999999999998E-2</c:v>
                </c:pt>
                <c:pt idx="4863">
                  <c:v>6.6012000000000001E-2</c:v>
                </c:pt>
                <c:pt idx="4864">
                  <c:v>5.9434999999999995E-2</c:v>
                </c:pt>
                <c:pt idx="4865">
                  <c:v>5.7662999999999999E-2</c:v>
                </c:pt>
                <c:pt idx="4866">
                  <c:v>8.9121999999999993E-2</c:v>
                </c:pt>
                <c:pt idx="4867">
                  <c:v>9.6645999999999996E-2</c:v>
                </c:pt>
                <c:pt idx="4868">
                  <c:v>0.12077099999999999</c:v>
                </c:pt>
                <c:pt idx="4869">
                  <c:v>0.14516899999999999</c:v>
                </c:pt>
                <c:pt idx="4870">
                  <c:v>0.153507</c:v>
                </c:pt>
                <c:pt idx="4871">
                  <c:v>0.17741000000000001</c:v>
                </c:pt>
                <c:pt idx="4872">
                  <c:v>0.185724</c:v>
                </c:pt>
                <c:pt idx="4873">
                  <c:v>0.194466</c:v>
                </c:pt>
                <c:pt idx="4874">
                  <c:v>0.19090699999999999</c:v>
                </c:pt>
                <c:pt idx="4875">
                  <c:v>0.17712600000000001</c:v>
                </c:pt>
                <c:pt idx="4876">
                  <c:v>0.19944199999999998</c:v>
                </c:pt>
                <c:pt idx="4877">
                  <c:v>0.20031499999999999</c:v>
                </c:pt>
                <c:pt idx="4878">
                  <c:v>0.205981</c:v>
                </c:pt>
                <c:pt idx="4879">
                  <c:v>0.21677199999999999</c:v>
                </c:pt>
                <c:pt idx="4880">
                  <c:v>0.224467</c:v>
                </c:pt>
                <c:pt idx="4881">
                  <c:v>0.23944699999999999</c:v>
                </c:pt>
                <c:pt idx="4882">
                  <c:v>0.25678600000000001</c:v>
                </c:pt>
                <c:pt idx="4883">
                  <c:v>0.26034799999999997</c:v>
                </c:pt>
                <c:pt idx="4884">
                  <c:v>0.246638</c:v>
                </c:pt>
                <c:pt idx="4885">
                  <c:v>0.25026699999999996</c:v>
                </c:pt>
                <c:pt idx="4886">
                  <c:v>0.24127799999999999</c:v>
                </c:pt>
                <c:pt idx="4887">
                  <c:v>0.23703099999999999</c:v>
                </c:pt>
                <c:pt idx="4888">
                  <c:v>0.23192099999999999</c:v>
                </c:pt>
                <c:pt idx="4889">
                  <c:v>0.21787599999999999</c:v>
                </c:pt>
                <c:pt idx="4890">
                  <c:v>0.25852000000000003</c:v>
                </c:pt>
                <c:pt idx="4891">
                  <c:v>0.30162</c:v>
                </c:pt>
                <c:pt idx="4892">
                  <c:v>0.30153599999999997</c:v>
                </c:pt>
                <c:pt idx="4893">
                  <c:v>0.31568099999999999</c:v>
                </c:pt>
                <c:pt idx="4894">
                  <c:v>0.31872899999999998</c:v>
                </c:pt>
                <c:pt idx="4895">
                  <c:v>0.341198</c:v>
                </c:pt>
                <c:pt idx="4896">
                  <c:v>0.35213499999999998</c:v>
                </c:pt>
                <c:pt idx="4897">
                  <c:v>0.35138799999999998</c:v>
                </c:pt>
                <c:pt idx="4898">
                  <c:v>0.35017899999999996</c:v>
                </c:pt>
                <c:pt idx="4899">
                  <c:v>0.34856300000000001</c:v>
                </c:pt>
                <c:pt idx="4900">
                  <c:v>0.34914799999999996</c:v>
                </c:pt>
                <c:pt idx="4901">
                  <c:v>0.34353600000000001</c:v>
                </c:pt>
                <c:pt idx="4902">
                  <c:v>0.35106199999999999</c:v>
                </c:pt>
                <c:pt idx="4903">
                  <c:v>0.34789500000000001</c:v>
                </c:pt>
                <c:pt idx="4904">
                  <c:v>0.34555599999999997</c:v>
                </c:pt>
                <c:pt idx="4905">
                  <c:v>0.33898800000000001</c:v>
                </c:pt>
                <c:pt idx="4906">
                  <c:v>0.33805499999999999</c:v>
                </c:pt>
                <c:pt idx="4907">
                  <c:v>0.33428599999999997</c:v>
                </c:pt>
                <c:pt idx="4908">
                  <c:v>0.32019900000000001</c:v>
                </c:pt>
                <c:pt idx="4909">
                  <c:v>0.32562799999999997</c:v>
                </c:pt>
                <c:pt idx="4910">
                  <c:v>0.29701499999999997</c:v>
                </c:pt>
                <c:pt idx="4911">
                  <c:v>0.28500599999999998</c:v>
                </c:pt>
                <c:pt idx="4912">
                  <c:v>0.27868300000000001</c:v>
                </c:pt>
                <c:pt idx="4913">
                  <c:v>0.26782499999999998</c:v>
                </c:pt>
                <c:pt idx="4914">
                  <c:v>0.251309</c:v>
                </c:pt>
                <c:pt idx="4915">
                  <c:v>0.23336899999999999</c:v>
                </c:pt>
                <c:pt idx="4916">
                  <c:v>0.229934</c:v>
                </c:pt>
                <c:pt idx="4917">
                  <c:v>0.21404099999999998</c:v>
                </c:pt>
                <c:pt idx="4918">
                  <c:v>0.22811099999999998</c:v>
                </c:pt>
                <c:pt idx="4919">
                  <c:v>0.220252</c:v>
                </c:pt>
                <c:pt idx="4920">
                  <c:v>0.20488099999999998</c:v>
                </c:pt>
                <c:pt idx="4921">
                  <c:v>0.197572</c:v>
                </c:pt>
                <c:pt idx="4922">
                  <c:v>0.1802</c:v>
                </c:pt>
                <c:pt idx="4923">
                  <c:v>0.17374799999999999</c:v>
                </c:pt>
                <c:pt idx="4924">
                  <c:v>0.16384299999999999</c:v>
                </c:pt>
                <c:pt idx="4925">
                  <c:v>0.15415799999999999</c:v>
                </c:pt>
                <c:pt idx="4926">
                  <c:v>0.156032</c:v>
                </c:pt>
                <c:pt idx="4927">
                  <c:v>0.155279</c:v>
                </c:pt>
                <c:pt idx="4928">
                  <c:v>0.145617</c:v>
                </c:pt>
                <c:pt idx="4929">
                  <c:v>0.12528599999999998</c:v>
                </c:pt>
                <c:pt idx="4930">
                  <c:v>0.123442</c:v>
                </c:pt>
                <c:pt idx="4931">
                  <c:v>0.10992399999999999</c:v>
                </c:pt>
                <c:pt idx="4932">
                  <c:v>0.11153399999999999</c:v>
                </c:pt>
                <c:pt idx="4933">
                  <c:v>0.13456399999999999</c:v>
                </c:pt>
                <c:pt idx="4934">
                  <c:v>0.15542499999999998</c:v>
                </c:pt>
                <c:pt idx="4935">
                  <c:v>0.16204099999999999</c:v>
                </c:pt>
                <c:pt idx="4936">
                  <c:v>0.16817299999999999</c:v>
                </c:pt>
                <c:pt idx="4937">
                  <c:v>0.16799500000000001</c:v>
                </c:pt>
                <c:pt idx="4938">
                  <c:v>0.16126799999999999</c:v>
                </c:pt>
                <c:pt idx="4939">
                  <c:v>0.16377700000000001</c:v>
                </c:pt>
                <c:pt idx="4940">
                  <c:v>0.15843699999999999</c:v>
                </c:pt>
                <c:pt idx="4941">
                  <c:v>0.14385899999999999</c:v>
                </c:pt>
                <c:pt idx="4942">
                  <c:v>0.13517799999999999</c:v>
                </c:pt>
                <c:pt idx="4943">
                  <c:v>0.12414699999999999</c:v>
                </c:pt>
                <c:pt idx="4944">
                  <c:v>0.127696</c:v>
                </c:pt>
                <c:pt idx="4945">
                  <c:v>0.123128</c:v>
                </c:pt>
                <c:pt idx="4946">
                  <c:v>0.125476</c:v>
                </c:pt>
                <c:pt idx="4947">
                  <c:v>0.12080299999999999</c:v>
                </c:pt>
                <c:pt idx="4948">
                  <c:v>0.11153199999999999</c:v>
                </c:pt>
                <c:pt idx="4949">
                  <c:v>0.108817</c:v>
                </c:pt>
                <c:pt idx="4950">
                  <c:v>9.9814E-2</c:v>
                </c:pt>
                <c:pt idx="4951">
                  <c:v>8.9834999999999998E-2</c:v>
                </c:pt>
                <c:pt idx="4952">
                  <c:v>8.2018999999999995E-2</c:v>
                </c:pt>
                <c:pt idx="4953">
                  <c:v>8.0314999999999998E-2</c:v>
                </c:pt>
                <c:pt idx="4954">
                  <c:v>7.1960999999999997E-2</c:v>
                </c:pt>
                <c:pt idx="4955">
                  <c:v>4.7659E-2</c:v>
                </c:pt>
                <c:pt idx="4956">
                  <c:v>6.3156000000000004E-2</c:v>
                </c:pt>
                <c:pt idx="4957">
                  <c:v>5.5400999999999999E-2</c:v>
                </c:pt>
                <c:pt idx="4958">
                  <c:v>5.7145999999999995E-2</c:v>
                </c:pt>
                <c:pt idx="4959">
                  <c:v>6.0585E-2</c:v>
                </c:pt>
                <c:pt idx="4960">
                  <c:v>6.93E-2</c:v>
                </c:pt>
                <c:pt idx="4961">
                  <c:v>6.2535999999999994E-2</c:v>
                </c:pt>
                <c:pt idx="4962">
                  <c:v>5.4422999999999999E-2</c:v>
                </c:pt>
                <c:pt idx="4963">
                  <c:v>5.3510000000000002E-2</c:v>
                </c:pt>
                <c:pt idx="4964">
                  <c:v>5.7312999999999996E-2</c:v>
                </c:pt>
                <c:pt idx="4965">
                  <c:v>6.7934999999999995E-2</c:v>
                </c:pt>
                <c:pt idx="4966">
                  <c:v>9.623000000000001E-2</c:v>
                </c:pt>
                <c:pt idx="4967">
                  <c:v>0.11250399999999999</c:v>
                </c:pt>
                <c:pt idx="4968">
                  <c:v>0.11080799999999999</c:v>
                </c:pt>
                <c:pt idx="4969">
                  <c:v>0.110703</c:v>
                </c:pt>
                <c:pt idx="4970">
                  <c:v>0.10455099999999999</c:v>
                </c:pt>
                <c:pt idx="4971">
                  <c:v>0.102765</c:v>
                </c:pt>
                <c:pt idx="4972">
                  <c:v>0.10158499999999999</c:v>
                </c:pt>
                <c:pt idx="4973">
                  <c:v>9.4635999999999998E-2</c:v>
                </c:pt>
                <c:pt idx="4974">
                  <c:v>9.4810999999999993E-2</c:v>
                </c:pt>
                <c:pt idx="4975">
                  <c:v>8.9248999999999995E-2</c:v>
                </c:pt>
                <c:pt idx="4976">
                  <c:v>9.2184000000000002E-2</c:v>
                </c:pt>
                <c:pt idx="4977">
                  <c:v>9.0737999999999999E-2</c:v>
                </c:pt>
                <c:pt idx="4978">
                  <c:v>8.5963999999999999E-2</c:v>
                </c:pt>
                <c:pt idx="4979">
                  <c:v>8.2026000000000002E-2</c:v>
                </c:pt>
                <c:pt idx="4980">
                  <c:v>7.7867999999999993E-2</c:v>
                </c:pt>
                <c:pt idx="4981">
                  <c:v>7.5163999999999995E-2</c:v>
                </c:pt>
                <c:pt idx="4982">
                  <c:v>7.2550000000000003E-2</c:v>
                </c:pt>
                <c:pt idx="4983">
                  <c:v>6.9847999999999993E-2</c:v>
                </c:pt>
                <c:pt idx="4984">
                  <c:v>7.074699999999999E-2</c:v>
                </c:pt>
                <c:pt idx="4985">
                  <c:v>6.7463999999999996E-2</c:v>
                </c:pt>
                <c:pt idx="4986">
                  <c:v>7.785099999999999E-2</c:v>
                </c:pt>
                <c:pt idx="4987">
                  <c:v>6.9760000000000003E-2</c:v>
                </c:pt>
                <c:pt idx="4988">
                  <c:v>7.2874999999999995E-2</c:v>
                </c:pt>
                <c:pt idx="4989">
                  <c:v>8.0982999999999999E-2</c:v>
                </c:pt>
                <c:pt idx="4990">
                  <c:v>8.3192000000000002E-2</c:v>
                </c:pt>
                <c:pt idx="4991">
                  <c:v>8.5063E-2</c:v>
                </c:pt>
                <c:pt idx="4992">
                  <c:v>7.9452999999999996E-2</c:v>
                </c:pt>
                <c:pt idx="4993">
                  <c:v>8.9981999999999993E-2</c:v>
                </c:pt>
                <c:pt idx="4994">
                  <c:v>8.8510999999999992E-2</c:v>
                </c:pt>
                <c:pt idx="4995">
                  <c:v>9.3891000000000002E-2</c:v>
                </c:pt>
                <c:pt idx="4996">
                  <c:v>9.3800999999999995E-2</c:v>
                </c:pt>
                <c:pt idx="4997">
                  <c:v>9.7822999999999993E-2</c:v>
                </c:pt>
                <c:pt idx="4998">
                  <c:v>0.102682</c:v>
                </c:pt>
                <c:pt idx="4999">
                  <c:v>9.5881999999999995E-2</c:v>
                </c:pt>
                <c:pt idx="5000">
                  <c:v>8.8972999999999997E-2</c:v>
                </c:pt>
                <c:pt idx="5001">
                  <c:v>8.875799999999999E-2</c:v>
                </c:pt>
                <c:pt idx="5002">
                  <c:v>9.1706999999999997E-2</c:v>
                </c:pt>
                <c:pt idx="5003">
                  <c:v>8.663499999999999E-2</c:v>
                </c:pt>
                <c:pt idx="5004">
                  <c:v>7.5786999999999993E-2</c:v>
                </c:pt>
                <c:pt idx="5005">
                  <c:v>6.8926000000000001E-2</c:v>
                </c:pt>
                <c:pt idx="5006">
                  <c:v>6.9683999999999996E-2</c:v>
                </c:pt>
                <c:pt idx="5007">
                  <c:v>6.4252000000000004E-2</c:v>
                </c:pt>
                <c:pt idx="5008">
                  <c:v>6.4847000000000002E-2</c:v>
                </c:pt>
                <c:pt idx="5009">
                  <c:v>5.3357999999999996E-2</c:v>
                </c:pt>
                <c:pt idx="5010">
                  <c:v>4.4176E-2</c:v>
                </c:pt>
                <c:pt idx="5011">
                  <c:v>4.4914999999999997E-2</c:v>
                </c:pt>
                <c:pt idx="5012">
                  <c:v>3.5328999999999999E-2</c:v>
                </c:pt>
                <c:pt idx="5013">
                  <c:v>3.2483999999999999E-2</c:v>
                </c:pt>
                <c:pt idx="5014">
                  <c:v>2.5024999999999999E-2</c:v>
                </c:pt>
                <c:pt idx="5015">
                  <c:v>1.9883999999999999E-2</c:v>
                </c:pt>
                <c:pt idx="5016">
                  <c:v>2.1017999999999998E-2</c:v>
                </c:pt>
                <c:pt idx="5017">
                  <c:v>2.9790999999999998E-2</c:v>
                </c:pt>
                <c:pt idx="5018">
                  <c:v>3.2300000000000002E-2</c:v>
                </c:pt>
                <c:pt idx="5019">
                  <c:v>2.3130000000000001E-2</c:v>
                </c:pt>
                <c:pt idx="5020">
                  <c:v>2.0305999999999998E-2</c:v>
                </c:pt>
                <c:pt idx="5021">
                  <c:v>1.9965999999999998E-2</c:v>
                </c:pt>
                <c:pt idx="5022">
                  <c:v>1.7107000000000001E-2</c:v>
                </c:pt>
                <c:pt idx="5023">
                  <c:v>2.2197999999999999E-2</c:v>
                </c:pt>
                <c:pt idx="5024">
                  <c:v>2.2290000000000001E-2</c:v>
                </c:pt>
                <c:pt idx="5025">
                  <c:v>2.5055999999999998E-2</c:v>
                </c:pt>
                <c:pt idx="5026">
                  <c:v>2.6797999999999999E-2</c:v>
                </c:pt>
                <c:pt idx="5027">
                  <c:v>2.4798000000000001E-2</c:v>
                </c:pt>
                <c:pt idx="5028">
                  <c:v>2.9450000000000004E-2</c:v>
                </c:pt>
                <c:pt idx="5029">
                  <c:v>2.7272999999999999E-2</c:v>
                </c:pt>
                <c:pt idx="5030">
                  <c:v>2.3897999999999999E-2</c:v>
                </c:pt>
                <c:pt idx="5031">
                  <c:v>1.9970000000000002E-2</c:v>
                </c:pt>
                <c:pt idx="5032">
                  <c:v>1.7654E-2</c:v>
                </c:pt>
                <c:pt idx="5033">
                  <c:v>1.9577000000000001E-2</c:v>
                </c:pt>
                <c:pt idx="5034">
                  <c:v>2.9477E-2</c:v>
                </c:pt>
                <c:pt idx="5035">
                  <c:v>4.0773999999999998E-2</c:v>
                </c:pt>
                <c:pt idx="5036">
                  <c:v>3.5608000000000001E-2</c:v>
                </c:pt>
                <c:pt idx="5037">
                  <c:v>3.0166999999999999E-2</c:v>
                </c:pt>
                <c:pt idx="5038">
                  <c:v>2.6145999999999999E-2</c:v>
                </c:pt>
                <c:pt idx="5039">
                  <c:v>2.596E-2</c:v>
                </c:pt>
                <c:pt idx="5040">
                  <c:v>1.8953999999999999E-2</c:v>
                </c:pt>
                <c:pt idx="5041">
                  <c:v>1.7925999999999997E-2</c:v>
                </c:pt>
                <c:pt idx="5042">
                  <c:v>1.3231E-2</c:v>
                </c:pt>
                <c:pt idx="5043">
                  <c:v>2.0486999999999998E-2</c:v>
                </c:pt>
                <c:pt idx="5044">
                  <c:v>1.7902999999999999E-2</c:v>
                </c:pt>
                <c:pt idx="5045">
                  <c:v>1.7222999999999999E-2</c:v>
                </c:pt>
                <c:pt idx="5046">
                  <c:v>1.3517E-2</c:v>
                </c:pt>
                <c:pt idx="5047">
                  <c:v>1.9430000000000003E-2</c:v>
                </c:pt>
                <c:pt idx="5048">
                  <c:v>1.5910999999999998E-2</c:v>
                </c:pt>
                <c:pt idx="5049">
                  <c:v>1.9087E-2</c:v>
                </c:pt>
                <c:pt idx="5050">
                  <c:v>1.8515999999999998E-2</c:v>
                </c:pt>
                <c:pt idx="5051">
                  <c:v>2.1021999999999999E-2</c:v>
                </c:pt>
                <c:pt idx="5052">
                  <c:v>2.0490000000000001E-2</c:v>
                </c:pt>
                <c:pt idx="5053">
                  <c:v>2.1211000000000001E-2</c:v>
                </c:pt>
                <c:pt idx="5054">
                  <c:v>1.6844999999999999E-2</c:v>
                </c:pt>
                <c:pt idx="5055">
                  <c:v>1.8321999999999998E-2</c:v>
                </c:pt>
                <c:pt idx="5056">
                  <c:v>1.4494999999999999E-2</c:v>
                </c:pt>
                <c:pt idx="5057">
                  <c:v>1.2395E-2</c:v>
                </c:pt>
                <c:pt idx="5058">
                  <c:v>1.5841000000000001E-2</c:v>
                </c:pt>
                <c:pt idx="5059">
                  <c:v>1.7697999999999998E-2</c:v>
                </c:pt>
                <c:pt idx="5060">
                  <c:v>2.3333E-2</c:v>
                </c:pt>
                <c:pt idx="5061">
                  <c:v>3.9747999999999999E-2</c:v>
                </c:pt>
                <c:pt idx="5062">
                  <c:v>4.2935000000000001E-2</c:v>
                </c:pt>
                <c:pt idx="5063">
                  <c:v>3.8920000000000003E-2</c:v>
                </c:pt>
                <c:pt idx="5064">
                  <c:v>4.8937999999999995E-2</c:v>
                </c:pt>
                <c:pt idx="5065">
                  <c:v>5.4590000000000007E-2</c:v>
                </c:pt>
                <c:pt idx="5066">
                  <c:v>4.3095999999999995E-2</c:v>
                </c:pt>
                <c:pt idx="5067">
                  <c:v>4.2025E-2</c:v>
                </c:pt>
                <c:pt idx="5068">
                  <c:v>3.3541999999999995E-2</c:v>
                </c:pt>
                <c:pt idx="5069">
                  <c:v>4.1992000000000002E-2</c:v>
                </c:pt>
                <c:pt idx="5070">
                  <c:v>3.6261000000000002E-2</c:v>
                </c:pt>
                <c:pt idx="5071">
                  <c:v>4.1645000000000001E-2</c:v>
                </c:pt>
                <c:pt idx="5072">
                  <c:v>4.6751999999999995E-2</c:v>
                </c:pt>
                <c:pt idx="5073">
                  <c:v>4.3381999999999997E-2</c:v>
                </c:pt>
                <c:pt idx="5074">
                  <c:v>4.2775000000000001E-2</c:v>
                </c:pt>
                <c:pt idx="5075">
                  <c:v>4.6990000000000004E-2</c:v>
                </c:pt>
                <c:pt idx="5076">
                  <c:v>5.2100999999999995E-2</c:v>
                </c:pt>
                <c:pt idx="5077">
                  <c:v>5.3890000000000007E-2</c:v>
                </c:pt>
                <c:pt idx="5078">
                  <c:v>5.7170000000000006E-2</c:v>
                </c:pt>
                <c:pt idx="5079">
                  <c:v>5.0013999999999996E-2</c:v>
                </c:pt>
                <c:pt idx="5080">
                  <c:v>4.1456E-2</c:v>
                </c:pt>
                <c:pt idx="5081">
                  <c:v>3.6980000000000006E-2</c:v>
                </c:pt>
                <c:pt idx="5082">
                  <c:v>4.2833999999999997E-2</c:v>
                </c:pt>
                <c:pt idx="5083">
                  <c:v>4.1550000000000004E-2</c:v>
                </c:pt>
                <c:pt idx="5084">
                  <c:v>4.4642000000000001E-2</c:v>
                </c:pt>
                <c:pt idx="5085">
                  <c:v>4.6117999999999999E-2</c:v>
                </c:pt>
                <c:pt idx="5086">
                  <c:v>4.3000999999999998E-2</c:v>
                </c:pt>
                <c:pt idx="5087">
                  <c:v>4.1012E-2</c:v>
                </c:pt>
                <c:pt idx="5088">
                  <c:v>3.2865999999999999E-2</c:v>
                </c:pt>
                <c:pt idx="5089">
                  <c:v>2.9394E-2</c:v>
                </c:pt>
                <c:pt idx="5090">
                  <c:v>2.3814999999999999E-2</c:v>
                </c:pt>
                <c:pt idx="5091">
                  <c:v>2.0880000000000003E-2</c:v>
                </c:pt>
                <c:pt idx="5092">
                  <c:v>1.7044E-2</c:v>
                </c:pt>
                <c:pt idx="5093">
                  <c:v>1.719E-2</c:v>
                </c:pt>
                <c:pt idx="5094">
                  <c:v>1.3507999999999999E-2</c:v>
                </c:pt>
                <c:pt idx="5095">
                  <c:v>1.1665999999999999E-2</c:v>
                </c:pt>
                <c:pt idx="5096">
                  <c:v>1.0968E-2</c:v>
                </c:pt>
                <c:pt idx="5097">
                  <c:v>9.129E-3</c:v>
                </c:pt>
                <c:pt idx="5098">
                  <c:v>1.3580000000000002E-2</c:v>
                </c:pt>
                <c:pt idx="5099">
                  <c:v>4.0881999999999995E-2</c:v>
                </c:pt>
                <c:pt idx="5100">
                  <c:v>5.1531999999999994E-2</c:v>
                </c:pt>
                <c:pt idx="5101">
                  <c:v>5.1202999999999999E-2</c:v>
                </c:pt>
                <c:pt idx="5102">
                  <c:v>5.5166E-2</c:v>
                </c:pt>
                <c:pt idx="5103">
                  <c:v>5.3942999999999998E-2</c:v>
                </c:pt>
                <c:pt idx="5104">
                  <c:v>5.1970000000000002E-2</c:v>
                </c:pt>
                <c:pt idx="5105">
                  <c:v>4.4567999999999997E-2</c:v>
                </c:pt>
                <c:pt idx="5106">
                  <c:v>5.1392E-2</c:v>
                </c:pt>
                <c:pt idx="5107">
                  <c:v>5.9258999999999999E-2</c:v>
                </c:pt>
                <c:pt idx="5108">
                  <c:v>5.4651999999999999E-2</c:v>
                </c:pt>
                <c:pt idx="5109">
                  <c:v>6.2621999999999997E-2</c:v>
                </c:pt>
                <c:pt idx="5110">
                  <c:v>7.5355999999999992E-2</c:v>
                </c:pt>
                <c:pt idx="5111">
                  <c:v>7.497899999999999E-2</c:v>
                </c:pt>
                <c:pt idx="5112">
                  <c:v>7.8733999999999998E-2</c:v>
                </c:pt>
                <c:pt idx="5113">
                  <c:v>7.6747999999999997E-2</c:v>
                </c:pt>
                <c:pt idx="5114">
                  <c:v>7.2356999999999991E-2</c:v>
                </c:pt>
                <c:pt idx="5115">
                  <c:v>7.6853999999999992E-2</c:v>
                </c:pt>
                <c:pt idx="5116">
                  <c:v>6.9004999999999997E-2</c:v>
                </c:pt>
                <c:pt idx="5117">
                  <c:v>8.9436000000000002E-2</c:v>
                </c:pt>
                <c:pt idx="5118">
                  <c:v>8.8137999999999994E-2</c:v>
                </c:pt>
                <c:pt idx="5119">
                  <c:v>8.8433999999999999E-2</c:v>
                </c:pt>
                <c:pt idx="5120">
                  <c:v>9.9990000000000009E-2</c:v>
                </c:pt>
                <c:pt idx="5121">
                  <c:v>0.11663599999999999</c:v>
                </c:pt>
                <c:pt idx="5122">
                  <c:v>0.10318099999999999</c:v>
                </c:pt>
                <c:pt idx="5123">
                  <c:v>9.4203999999999996E-2</c:v>
                </c:pt>
                <c:pt idx="5124">
                  <c:v>8.4552000000000002E-2</c:v>
                </c:pt>
                <c:pt idx="5125">
                  <c:v>8.5621000000000003E-2</c:v>
                </c:pt>
                <c:pt idx="5126">
                  <c:v>8.6650000000000005E-2</c:v>
                </c:pt>
                <c:pt idx="5127">
                  <c:v>8.5741999999999999E-2</c:v>
                </c:pt>
                <c:pt idx="5128">
                  <c:v>8.8314999999999991E-2</c:v>
                </c:pt>
                <c:pt idx="5129">
                  <c:v>9.6067E-2</c:v>
                </c:pt>
                <c:pt idx="5130">
                  <c:v>9.4453999999999996E-2</c:v>
                </c:pt>
                <c:pt idx="5131">
                  <c:v>0.100392</c:v>
                </c:pt>
                <c:pt idx="5132">
                  <c:v>0.12464599999999999</c:v>
                </c:pt>
                <c:pt idx="5133">
                  <c:v>0.11785599999999999</c:v>
                </c:pt>
                <c:pt idx="5134">
                  <c:v>0.11933000000000001</c:v>
                </c:pt>
                <c:pt idx="5135">
                  <c:v>0.113411</c:v>
                </c:pt>
                <c:pt idx="5136">
                  <c:v>0.12233799999999999</c:v>
                </c:pt>
                <c:pt idx="5137">
                  <c:v>0.13286499999999998</c:v>
                </c:pt>
                <c:pt idx="5138">
                  <c:v>0.13342199999999999</c:v>
                </c:pt>
                <c:pt idx="5139">
                  <c:v>0.12692799999999999</c:v>
                </c:pt>
                <c:pt idx="5140">
                  <c:v>0.133497</c:v>
                </c:pt>
                <c:pt idx="5141">
                  <c:v>0.12956099999999998</c:v>
                </c:pt>
                <c:pt idx="5142">
                  <c:v>0.109499</c:v>
                </c:pt>
                <c:pt idx="5143">
                  <c:v>9.8678999999999989E-2</c:v>
                </c:pt>
                <c:pt idx="5144">
                  <c:v>0.11409699999999999</c:v>
                </c:pt>
                <c:pt idx="5145">
                  <c:v>0.110095</c:v>
                </c:pt>
                <c:pt idx="5146">
                  <c:v>0.12142299999999999</c:v>
                </c:pt>
                <c:pt idx="5147">
                  <c:v>0.115393</c:v>
                </c:pt>
                <c:pt idx="5148">
                  <c:v>0.11383499999999999</c:v>
                </c:pt>
                <c:pt idx="5149">
                  <c:v>0.11039099999999999</c:v>
                </c:pt>
                <c:pt idx="5150">
                  <c:v>0.13095399999999999</c:v>
                </c:pt>
                <c:pt idx="5151">
                  <c:v>0.14282400000000001</c:v>
                </c:pt>
                <c:pt idx="5152">
                  <c:v>0.148009</c:v>
                </c:pt>
                <c:pt idx="5153">
                  <c:v>0.194219</c:v>
                </c:pt>
                <c:pt idx="5154">
                  <c:v>0.19825699999999999</c:v>
                </c:pt>
                <c:pt idx="5155">
                  <c:v>0.20041799999999999</c:v>
                </c:pt>
                <c:pt idx="5156">
                  <c:v>0.193883</c:v>
                </c:pt>
                <c:pt idx="5157">
                  <c:v>0.18629899999999999</c:v>
                </c:pt>
                <c:pt idx="5158">
                  <c:v>0.169069</c:v>
                </c:pt>
                <c:pt idx="5159">
                  <c:v>0.175896</c:v>
                </c:pt>
                <c:pt idx="5160">
                  <c:v>0.18720599999999998</c:v>
                </c:pt>
                <c:pt idx="5161">
                  <c:v>0.179262</c:v>
                </c:pt>
                <c:pt idx="5162">
                  <c:v>0.21417599999999998</c:v>
                </c:pt>
                <c:pt idx="5163">
                  <c:v>0.22908899999999999</c:v>
                </c:pt>
                <c:pt idx="5164">
                  <c:v>0.22500799999999999</c:v>
                </c:pt>
                <c:pt idx="5165">
                  <c:v>0.22295799999999999</c:v>
                </c:pt>
                <c:pt idx="5166">
                  <c:v>0.21798799999999999</c:v>
                </c:pt>
                <c:pt idx="5167">
                  <c:v>0.24127099999999999</c:v>
                </c:pt>
                <c:pt idx="5168">
                  <c:v>0.23943899999999999</c:v>
                </c:pt>
                <c:pt idx="5169">
                  <c:v>0.240035</c:v>
                </c:pt>
                <c:pt idx="5170">
                  <c:v>0.23308099999999998</c:v>
                </c:pt>
                <c:pt idx="5171">
                  <c:v>0.21934599999999999</c:v>
                </c:pt>
                <c:pt idx="5172">
                  <c:v>0.18695699999999998</c:v>
                </c:pt>
                <c:pt idx="5173">
                  <c:v>0.175953</c:v>
                </c:pt>
                <c:pt idx="5174">
                  <c:v>0.16154099999999999</c:v>
                </c:pt>
                <c:pt idx="5175">
                  <c:v>0.14999599999999999</c:v>
                </c:pt>
                <c:pt idx="5176">
                  <c:v>0.13406599999999999</c:v>
                </c:pt>
                <c:pt idx="5177">
                  <c:v>0.11863299999999999</c:v>
                </c:pt>
                <c:pt idx="5178">
                  <c:v>0.11341799999999999</c:v>
                </c:pt>
                <c:pt idx="5179">
                  <c:v>0.113079</c:v>
                </c:pt>
                <c:pt idx="5180">
                  <c:v>0.10674000000000002</c:v>
                </c:pt>
                <c:pt idx="5181">
                  <c:v>9.9547999999999998E-2</c:v>
                </c:pt>
                <c:pt idx="5182">
                  <c:v>9.0991000000000002E-2</c:v>
                </c:pt>
                <c:pt idx="5183">
                  <c:v>8.3452999999999999E-2</c:v>
                </c:pt>
                <c:pt idx="5184">
                  <c:v>8.8923000000000002E-2</c:v>
                </c:pt>
                <c:pt idx="5185">
                  <c:v>7.6121999999999995E-2</c:v>
                </c:pt>
                <c:pt idx="5186">
                  <c:v>7.3690000000000005E-2</c:v>
                </c:pt>
                <c:pt idx="5187">
                  <c:v>7.2523999999999991E-2</c:v>
                </c:pt>
                <c:pt idx="5188">
                  <c:v>7.5687999999999991E-2</c:v>
                </c:pt>
                <c:pt idx="5189">
                  <c:v>7.0140000000000008E-2</c:v>
                </c:pt>
                <c:pt idx="5190">
                  <c:v>7.3413999999999993E-2</c:v>
                </c:pt>
                <c:pt idx="5191">
                  <c:v>6.7799999999999999E-2</c:v>
                </c:pt>
                <c:pt idx="5192">
                  <c:v>7.2021000000000002E-2</c:v>
                </c:pt>
                <c:pt idx="5193">
                  <c:v>6.8850000000000008E-2</c:v>
                </c:pt>
                <c:pt idx="5194">
                  <c:v>7.2938000000000003E-2</c:v>
                </c:pt>
                <c:pt idx="5195">
                  <c:v>7.3615E-2</c:v>
                </c:pt>
                <c:pt idx="5196">
                  <c:v>7.8561999999999993E-2</c:v>
                </c:pt>
                <c:pt idx="5197">
                  <c:v>8.0758999999999997E-2</c:v>
                </c:pt>
                <c:pt idx="5198">
                  <c:v>0.102864</c:v>
                </c:pt>
                <c:pt idx="5199">
                  <c:v>0.10513399999999999</c:v>
                </c:pt>
                <c:pt idx="5200">
                  <c:v>0.10489799999999999</c:v>
                </c:pt>
                <c:pt idx="5201">
                  <c:v>0.10756</c:v>
                </c:pt>
                <c:pt idx="5202">
                  <c:v>9.9316000000000002E-2</c:v>
                </c:pt>
                <c:pt idx="5203">
                  <c:v>8.9212E-2</c:v>
                </c:pt>
                <c:pt idx="5204">
                  <c:v>7.5221999999999997E-2</c:v>
                </c:pt>
                <c:pt idx="5205">
                  <c:v>7.9948999999999992E-2</c:v>
                </c:pt>
                <c:pt idx="5206">
                  <c:v>8.8560000000000014E-2</c:v>
                </c:pt>
                <c:pt idx="5207">
                  <c:v>8.2897999999999999E-2</c:v>
                </c:pt>
                <c:pt idx="5208">
                  <c:v>6.3176999999999997E-2</c:v>
                </c:pt>
                <c:pt idx="5209">
                  <c:v>5.9977999999999997E-2</c:v>
                </c:pt>
                <c:pt idx="5210">
                  <c:v>5.3425E-2</c:v>
                </c:pt>
                <c:pt idx="5211">
                  <c:v>5.8966999999999999E-2</c:v>
                </c:pt>
                <c:pt idx="5212">
                  <c:v>5.6826999999999996E-2</c:v>
                </c:pt>
                <c:pt idx="5213">
                  <c:v>5.3606000000000001E-2</c:v>
                </c:pt>
                <c:pt idx="5214">
                  <c:v>5.0664000000000001E-2</c:v>
                </c:pt>
                <c:pt idx="5215">
                  <c:v>5.3075999999999998E-2</c:v>
                </c:pt>
                <c:pt idx="5216">
                  <c:v>3.9572999999999997E-2</c:v>
                </c:pt>
                <c:pt idx="5217">
                  <c:v>4.0390999999999996E-2</c:v>
                </c:pt>
                <c:pt idx="5218">
                  <c:v>2.8380000000000002E-2</c:v>
                </c:pt>
                <c:pt idx="5219">
                  <c:v>4.6389E-2</c:v>
                </c:pt>
                <c:pt idx="5220">
                  <c:v>6.5015000000000003E-2</c:v>
                </c:pt>
                <c:pt idx="5221">
                  <c:v>7.5169E-2</c:v>
                </c:pt>
                <c:pt idx="5222">
                  <c:v>8.273599999999999E-2</c:v>
                </c:pt>
                <c:pt idx="5223">
                  <c:v>8.885499999999999E-2</c:v>
                </c:pt>
                <c:pt idx="5224">
                  <c:v>9.0690000000000007E-2</c:v>
                </c:pt>
                <c:pt idx="5225">
                  <c:v>8.4297999999999998E-2</c:v>
                </c:pt>
                <c:pt idx="5226">
                  <c:v>7.8965999999999995E-2</c:v>
                </c:pt>
                <c:pt idx="5227">
                  <c:v>8.5316000000000003E-2</c:v>
                </c:pt>
                <c:pt idx="5228">
                  <c:v>8.2358000000000001E-2</c:v>
                </c:pt>
                <c:pt idx="5229">
                  <c:v>8.4588999999999998E-2</c:v>
                </c:pt>
                <c:pt idx="5230">
                  <c:v>8.1411999999999998E-2</c:v>
                </c:pt>
                <c:pt idx="5231">
                  <c:v>7.1080999999999991E-2</c:v>
                </c:pt>
                <c:pt idx="5232">
                  <c:v>6.2321999999999995E-2</c:v>
                </c:pt>
                <c:pt idx="5233">
                  <c:v>5.8427E-2</c:v>
                </c:pt>
                <c:pt idx="5234">
                  <c:v>5.3606999999999995E-2</c:v>
                </c:pt>
                <c:pt idx="5235">
                  <c:v>4.3901999999999997E-2</c:v>
                </c:pt>
                <c:pt idx="5236">
                  <c:v>4.1866E-2</c:v>
                </c:pt>
                <c:pt idx="5237">
                  <c:v>7.1932999999999997E-2</c:v>
                </c:pt>
                <c:pt idx="5238">
                  <c:v>7.3360000000000009E-2</c:v>
                </c:pt>
                <c:pt idx="5239">
                  <c:v>6.9738999999999995E-2</c:v>
                </c:pt>
                <c:pt idx="5240">
                  <c:v>5.8443999999999996E-2</c:v>
                </c:pt>
                <c:pt idx="5241">
                  <c:v>5.3372999999999997E-2</c:v>
                </c:pt>
                <c:pt idx="5242">
                  <c:v>5.6480000000000002E-2</c:v>
                </c:pt>
                <c:pt idx="5243">
                  <c:v>5.8739E-2</c:v>
                </c:pt>
                <c:pt idx="5244">
                  <c:v>6.4931000000000003E-2</c:v>
                </c:pt>
                <c:pt idx="5245">
                  <c:v>5.7893999999999994E-2</c:v>
                </c:pt>
                <c:pt idx="5246">
                  <c:v>6.1207999999999999E-2</c:v>
                </c:pt>
                <c:pt idx="5247">
                  <c:v>4.6071000000000001E-2</c:v>
                </c:pt>
                <c:pt idx="5248">
                  <c:v>4.0820999999999996E-2</c:v>
                </c:pt>
                <c:pt idx="5249">
                  <c:v>4.4108000000000001E-2</c:v>
                </c:pt>
                <c:pt idx="5250">
                  <c:v>3.6442999999999996E-2</c:v>
                </c:pt>
                <c:pt idx="5251">
                  <c:v>3.6291999999999998E-2</c:v>
                </c:pt>
                <c:pt idx="5252">
                  <c:v>3.1871999999999998E-2</c:v>
                </c:pt>
                <c:pt idx="5253">
                  <c:v>2.6086999999999999E-2</c:v>
                </c:pt>
                <c:pt idx="5254">
                  <c:v>4.6073999999999997E-2</c:v>
                </c:pt>
                <c:pt idx="5255">
                  <c:v>5.3992999999999999E-2</c:v>
                </c:pt>
                <c:pt idx="5256">
                  <c:v>5.4265999999999995E-2</c:v>
                </c:pt>
                <c:pt idx="5257">
                  <c:v>6.4297999999999994E-2</c:v>
                </c:pt>
                <c:pt idx="5258">
                  <c:v>7.0080000000000003E-2</c:v>
                </c:pt>
                <c:pt idx="5259">
                  <c:v>6.7201999999999998E-2</c:v>
                </c:pt>
                <c:pt idx="5260">
                  <c:v>7.162099999999999E-2</c:v>
                </c:pt>
                <c:pt idx="5261">
                  <c:v>6.7399000000000001E-2</c:v>
                </c:pt>
                <c:pt idx="5262">
                  <c:v>7.109E-2</c:v>
                </c:pt>
                <c:pt idx="5263">
                  <c:v>6.8243999999999999E-2</c:v>
                </c:pt>
                <c:pt idx="5264">
                  <c:v>6.5383999999999998E-2</c:v>
                </c:pt>
                <c:pt idx="5265">
                  <c:v>6.608E-2</c:v>
                </c:pt>
                <c:pt idx="5266">
                  <c:v>7.6086000000000001E-2</c:v>
                </c:pt>
                <c:pt idx="5267">
                  <c:v>7.1922E-2</c:v>
                </c:pt>
                <c:pt idx="5268">
                  <c:v>6.6060999999999995E-2</c:v>
                </c:pt>
                <c:pt idx="5269">
                  <c:v>5.4910000000000007E-2</c:v>
                </c:pt>
                <c:pt idx="5270">
                  <c:v>6.3480000000000009E-2</c:v>
                </c:pt>
                <c:pt idx="5271">
                  <c:v>6.695000000000001E-2</c:v>
                </c:pt>
                <c:pt idx="5272">
                  <c:v>6.8772E-2</c:v>
                </c:pt>
                <c:pt idx="5273">
                  <c:v>6.3638E-2</c:v>
                </c:pt>
                <c:pt idx="5274">
                  <c:v>6.4692E-2</c:v>
                </c:pt>
                <c:pt idx="5275">
                  <c:v>7.2305999999999995E-2</c:v>
                </c:pt>
                <c:pt idx="5276">
                  <c:v>6.9196999999999995E-2</c:v>
                </c:pt>
                <c:pt idx="5277">
                  <c:v>5.8076999999999997E-2</c:v>
                </c:pt>
                <c:pt idx="5278">
                  <c:v>5.1658999999999997E-2</c:v>
                </c:pt>
                <c:pt idx="5279">
                  <c:v>5.0393E-2</c:v>
                </c:pt>
                <c:pt idx="5280">
                  <c:v>5.5714E-2</c:v>
                </c:pt>
                <c:pt idx="5281">
                  <c:v>4.3226000000000001E-2</c:v>
                </c:pt>
                <c:pt idx="5282">
                  <c:v>5.6723999999999997E-2</c:v>
                </c:pt>
                <c:pt idx="5283">
                  <c:v>4.9525E-2</c:v>
                </c:pt>
                <c:pt idx="5284">
                  <c:v>4.8810000000000006E-2</c:v>
                </c:pt>
                <c:pt idx="5285">
                  <c:v>5.7006999999999995E-2</c:v>
                </c:pt>
                <c:pt idx="5286">
                  <c:v>6.0766000000000001E-2</c:v>
                </c:pt>
                <c:pt idx="5287">
                  <c:v>7.0344000000000004E-2</c:v>
                </c:pt>
                <c:pt idx="5288">
                  <c:v>6.5722000000000003E-2</c:v>
                </c:pt>
                <c:pt idx="5289">
                  <c:v>6.1100000000000002E-2</c:v>
                </c:pt>
                <c:pt idx="5290">
                  <c:v>6.3662999999999997E-2</c:v>
                </c:pt>
                <c:pt idx="5291">
                  <c:v>6.6417999999999991E-2</c:v>
                </c:pt>
                <c:pt idx="5292">
                  <c:v>9.0642E-2</c:v>
                </c:pt>
                <c:pt idx="5293">
                  <c:v>9.8934999999999995E-2</c:v>
                </c:pt>
                <c:pt idx="5294">
                  <c:v>9.6853999999999996E-2</c:v>
                </c:pt>
                <c:pt idx="5295">
                  <c:v>0.106429</c:v>
                </c:pt>
                <c:pt idx="5296">
                  <c:v>0.10744099999999999</c:v>
                </c:pt>
                <c:pt idx="5297">
                  <c:v>0.10211000000000001</c:v>
                </c:pt>
                <c:pt idx="5298">
                  <c:v>9.3003000000000002E-2</c:v>
                </c:pt>
                <c:pt idx="5299">
                  <c:v>0.10052499999999999</c:v>
                </c:pt>
                <c:pt idx="5300">
                  <c:v>9.9583999999999992E-2</c:v>
                </c:pt>
                <c:pt idx="5301">
                  <c:v>0.11293499999999999</c:v>
                </c:pt>
                <c:pt idx="5302">
                  <c:v>0.12847899999999998</c:v>
                </c:pt>
                <c:pt idx="5303">
                  <c:v>0.127356</c:v>
                </c:pt>
                <c:pt idx="5304">
                  <c:v>0.134738</c:v>
                </c:pt>
                <c:pt idx="5305">
                  <c:v>0.16007000000000002</c:v>
                </c:pt>
                <c:pt idx="5306">
                  <c:v>0.17112000000000002</c:v>
                </c:pt>
                <c:pt idx="5307">
                  <c:v>0.17450199999999999</c:v>
                </c:pt>
                <c:pt idx="5308">
                  <c:v>0.17383399999999999</c:v>
                </c:pt>
                <c:pt idx="5309">
                  <c:v>0.16659499999999999</c:v>
                </c:pt>
                <c:pt idx="5310">
                  <c:v>0.17102699999999998</c:v>
                </c:pt>
                <c:pt idx="5311">
                  <c:v>0.17274199999999998</c:v>
                </c:pt>
                <c:pt idx="5312">
                  <c:v>0.169238</c:v>
                </c:pt>
                <c:pt idx="5313">
                  <c:v>0.17086499999999999</c:v>
                </c:pt>
                <c:pt idx="5314">
                  <c:v>0.16081799999999999</c:v>
                </c:pt>
                <c:pt idx="5315">
                  <c:v>0.17905000000000001</c:v>
                </c:pt>
                <c:pt idx="5316">
                  <c:v>0.19425399999999998</c:v>
                </c:pt>
                <c:pt idx="5317">
                  <c:v>0.22781099999999999</c:v>
                </c:pt>
                <c:pt idx="5318">
                  <c:v>0.24273299999999998</c:v>
                </c:pt>
                <c:pt idx="5319">
                  <c:v>0.23710399999999998</c:v>
                </c:pt>
                <c:pt idx="5320">
                  <c:v>0.240315</c:v>
                </c:pt>
                <c:pt idx="5321">
                  <c:v>0.25307099999999999</c:v>
                </c:pt>
                <c:pt idx="5322">
                  <c:v>0.25822400000000001</c:v>
                </c:pt>
                <c:pt idx="5323">
                  <c:v>0.24206699999999998</c:v>
                </c:pt>
                <c:pt idx="5324">
                  <c:v>0.23088000000000003</c:v>
                </c:pt>
                <c:pt idx="5325">
                  <c:v>0.25333499999999998</c:v>
                </c:pt>
                <c:pt idx="5326">
                  <c:v>0.260685</c:v>
                </c:pt>
                <c:pt idx="5327">
                  <c:v>0.23639299999999999</c:v>
                </c:pt>
                <c:pt idx="5328">
                  <c:v>0.23074699999999998</c:v>
                </c:pt>
                <c:pt idx="5329">
                  <c:v>0.23383000000000001</c:v>
                </c:pt>
                <c:pt idx="5330">
                  <c:v>0.215167</c:v>
                </c:pt>
                <c:pt idx="5331">
                  <c:v>0.20741499999999999</c:v>
                </c:pt>
                <c:pt idx="5332">
                  <c:v>0.19945099999999999</c:v>
                </c:pt>
                <c:pt idx="5333">
                  <c:v>0.19456199999999998</c:v>
                </c:pt>
                <c:pt idx="5334">
                  <c:v>0.19209799999999999</c:v>
                </c:pt>
                <c:pt idx="5335">
                  <c:v>0.17950099999999999</c:v>
                </c:pt>
                <c:pt idx="5336">
                  <c:v>0.18215599999999998</c:v>
                </c:pt>
                <c:pt idx="5337">
                  <c:v>0.18449599999999999</c:v>
                </c:pt>
                <c:pt idx="5338">
                  <c:v>0.17482299999999998</c:v>
                </c:pt>
                <c:pt idx="5339">
                  <c:v>0.16644299999999998</c:v>
                </c:pt>
                <c:pt idx="5340">
                  <c:v>0.151231</c:v>
                </c:pt>
                <c:pt idx="5341">
                  <c:v>0.16254099999999999</c:v>
                </c:pt>
                <c:pt idx="5342">
                  <c:v>0.16492099999999998</c:v>
                </c:pt>
                <c:pt idx="5343">
                  <c:v>0.16192099999999998</c:v>
                </c:pt>
                <c:pt idx="5344">
                  <c:v>0.15967000000000001</c:v>
                </c:pt>
                <c:pt idx="5345">
                  <c:v>0.14987799999999998</c:v>
                </c:pt>
                <c:pt idx="5346">
                  <c:v>0.14195099999999999</c:v>
                </c:pt>
                <c:pt idx="5347">
                  <c:v>0.14799599999999999</c:v>
                </c:pt>
                <c:pt idx="5348">
                  <c:v>0.13766</c:v>
                </c:pt>
                <c:pt idx="5349">
                  <c:v>0.129136</c:v>
                </c:pt>
                <c:pt idx="5350">
                  <c:v>0.15445799999999998</c:v>
                </c:pt>
                <c:pt idx="5351">
                  <c:v>0.14013299999999998</c:v>
                </c:pt>
                <c:pt idx="5352">
                  <c:v>0.13559399999999999</c:v>
                </c:pt>
                <c:pt idx="5353">
                  <c:v>0.12765899999999999</c:v>
                </c:pt>
                <c:pt idx="5354">
                  <c:v>0.112992</c:v>
                </c:pt>
                <c:pt idx="5355">
                  <c:v>0.107372</c:v>
                </c:pt>
                <c:pt idx="5356">
                  <c:v>0.100311</c:v>
                </c:pt>
                <c:pt idx="5357">
                  <c:v>8.1944000000000003E-2</c:v>
                </c:pt>
                <c:pt idx="5358">
                  <c:v>7.6113E-2</c:v>
                </c:pt>
                <c:pt idx="5359">
                  <c:v>7.7885999999999997E-2</c:v>
                </c:pt>
                <c:pt idx="5360">
                  <c:v>7.9362000000000002E-2</c:v>
                </c:pt>
                <c:pt idx="5361">
                  <c:v>6.1459E-2</c:v>
                </c:pt>
                <c:pt idx="5362">
                  <c:v>7.4867000000000003E-2</c:v>
                </c:pt>
                <c:pt idx="5363">
                  <c:v>7.8671999999999992E-2</c:v>
                </c:pt>
                <c:pt idx="5364">
                  <c:v>7.1625999999999995E-2</c:v>
                </c:pt>
                <c:pt idx="5365">
                  <c:v>6.4490000000000006E-2</c:v>
                </c:pt>
                <c:pt idx="5366">
                  <c:v>5.9142E-2</c:v>
                </c:pt>
                <c:pt idx="5367">
                  <c:v>7.2693999999999995E-2</c:v>
                </c:pt>
                <c:pt idx="5368">
                  <c:v>7.1192999999999992E-2</c:v>
                </c:pt>
                <c:pt idx="5369">
                  <c:v>6.2415999999999999E-2</c:v>
                </c:pt>
                <c:pt idx="5370">
                  <c:v>6.4855999999999997E-2</c:v>
                </c:pt>
                <c:pt idx="5371">
                  <c:v>5.9808999999999994E-2</c:v>
                </c:pt>
                <c:pt idx="5372">
                  <c:v>5.7126999999999997E-2</c:v>
                </c:pt>
                <c:pt idx="5373">
                  <c:v>5.2623999999999997E-2</c:v>
                </c:pt>
                <c:pt idx="5374">
                  <c:v>5.1032999999999995E-2</c:v>
                </c:pt>
                <c:pt idx="5375">
                  <c:v>4.6004999999999997E-2</c:v>
                </c:pt>
                <c:pt idx="5376">
                  <c:v>4.3966999999999999E-2</c:v>
                </c:pt>
                <c:pt idx="5377">
                  <c:v>4.4195999999999999E-2</c:v>
                </c:pt>
                <c:pt idx="5378">
                  <c:v>3.7610999999999999E-2</c:v>
                </c:pt>
                <c:pt idx="5379">
                  <c:v>3.3488999999999998E-2</c:v>
                </c:pt>
                <c:pt idx="5380">
                  <c:v>3.5997999999999995E-2</c:v>
                </c:pt>
                <c:pt idx="5381">
                  <c:v>3.8209E-2</c:v>
                </c:pt>
                <c:pt idx="5382">
                  <c:v>3.4602000000000001E-2</c:v>
                </c:pt>
                <c:pt idx="5383">
                  <c:v>3.4093999999999999E-2</c:v>
                </c:pt>
                <c:pt idx="5384">
                  <c:v>3.0032999999999997E-2</c:v>
                </c:pt>
                <c:pt idx="5385">
                  <c:v>2.8447E-2</c:v>
                </c:pt>
                <c:pt idx="5386">
                  <c:v>2.7903999999999998E-2</c:v>
                </c:pt>
                <c:pt idx="5387">
                  <c:v>2.3844999999999998E-2</c:v>
                </c:pt>
                <c:pt idx="5388">
                  <c:v>2.2768999999999998E-2</c:v>
                </c:pt>
                <c:pt idx="5389">
                  <c:v>1.8408000000000001E-2</c:v>
                </c:pt>
                <c:pt idx="5390">
                  <c:v>1.9473000000000001E-2</c:v>
                </c:pt>
                <c:pt idx="5391">
                  <c:v>2.2251E-2</c:v>
                </c:pt>
                <c:pt idx="5392">
                  <c:v>1.8830000000000003E-2</c:v>
                </c:pt>
                <c:pt idx="5393">
                  <c:v>1.7037999999999998E-2</c:v>
                </c:pt>
                <c:pt idx="5394">
                  <c:v>1.9206000000000001E-2</c:v>
                </c:pt>
                <c:pt idx="5395">
                  <c:v>2.4607999999999998E-2</c:v>
                </c:pt>
                <c:pt idx="5396">
                  <c:v>2.1152999999999998E-2</c:v>
                </c:pt>
                <c:pt idx="5397">
                  <c:v>2.9772E-2</c:v>
                </c:pt>
                <c:pt idx="5398">
                  <c:v>3.6691999999999995E-2</c:v>
                </c:pt>
                <c:pt idx="5399">
                  <c:v>4.0078999999999997E-2</c:v>
                </c:pt>
                <c:pt idx="5400">
                  <c:v>3.7051000000000001E-2</c:v>
                </c:pt>
                <c:pt idx="5401">
                  <c:v>3.1210000000000002E-2</c:v>
                </c:pt>
                <c:pt idx="5402">
                  <c:v>2.8625999999999999E-2</c:v>
                </c:pt>
                <c:pt idx="5403">
                  <c:v>3.7482999999999995E-2</c:v>
                </c:pt>
                <c:pt idx="5404">
                  <c:v>3.8608999999999997E-2</c:v>
                </c:pt>
                <c:pt idx="5405">
                  <c:v>3.7044000000000001E-2</c:v>
                </c:pt>
                <c:pt idx="5406">
                  <c:v>3.5813999999999999E-2</c:v>
                </c:pt>
                <c:pt idx="5407">
                  <c:v>3.8002000000000001E-2</c:v>
                </c:pt>
                <c:pt idx="5408">
                  <c:v>3.8740000000000004E-2</c:v>
                </c:pt>
                <c:pt idx="5409">
                  <c:v>3.7293E-2</c:v>
                </c:pt>
                <c:pt idx="5410">
                  <c:v>3.8630000000000005E-2</c:v>
                </c:pt>
                <c:pt idx="5411">
                  <c:v>5.1881999999999998E-2</c:v>
                </c:pt>
                <c:pt idx="5412">
                  <c:v>5.2717E-2</c:v>
                </c:pt>
                <c:pt idx="5413">
                  <c:v>5.0699000000000001E-2</c:v>
                </c:pt>
                <c:pt idx="5414">
                  <c:v>5.0706999999999995E-2</c:v>
                </c:pt>
                <c:pt idx="5415">
                  <c:v>4.7230999999999995E-2</c:v>
                </c:pt>
                <c:pt idx="5416">
                  <c:v>4.8523999999999998E-2</c:v>
                </c:pt>
                <c:pt idx="5417">
                  <c:v>4.6060000000000004E-2</c:v>
                </c:pt>
                <c:pt idx="5418">
                  <c:v>4.2795E-2</c:v>
                </c:pt>
                <c:pt idx="5419">
                  <c:v>3.4852999999999995E-2</c:v>
                </c:pt>
                <c:pt idx="5420">
                  <c:v>3.9480000000000001E-2</c:v>
                </c:pt>
                <c:pt idx="5421">
                  <c:v>5.2271999999999999E-2</c:v>
                </c:pt>
                <c:pt idx="5422">
                  <c:v>5.7028999999999996E-2</c:v>
                </c:pt>
                <c:pt idx="5423">
                  <c:v>6.3624E-2</c:v>
                </c:pt>
                <c:pt idx="5424">
                  <c:v>6.4283999999999994E-2</c:v>
                </c:pt>
                <c:pt idx="5425">
                  <c:v>6.3280000000000003E-2</c:v>
                </c:pt>
                <c:pt idx="5426">
                  <c:v>7.0980000000000001E-2</c:v>
                </c:pt>
                <c:pt idx="5427">
                  <c:v>6.7583999999999991E-2</c:v>
                </c:pt>
                <c:pt idx="5428">
                  <c:v>6.7069000000000004E-2</c:v>
                </c:pt>
                <c:pt idx="5429">
                  <c:v>6.2615999999999991E-2</c:v>
                </c:pt>
                <c:pt idx="5430">
                  <c:v>6.1803999999999998E-2</c:v>
                </c:pt>
                <c:pt idx="5431">
                  <c:v>6.1446999999999995E-2</c:v>
                </c:pt>
                <c:pt idx="5432">
                  <c:v>6.9954000000000002E-2</c:v>
                </c:pt>
                <c:pt idx="5433">
                  <c:v>6.5653000000000003E-2</c:v>
                </c:pt>
                <c:pt idx="5434">
                  <c:v>6.4207E-2</c:v>
                </c:pt>
                <c:pt idx="5435">
                  <c:v>5.8334999999999998E-2</c:v>
                </c:pt>
                <c:pt idx="5436">
                  <c:v>6.1606999999999995E-2</c:v>
                </c:pt>
                <c:pt idx="5437">
                  <c:v>5.0498999999999995E-2</c:v>
                </c:pt>
                <c:pt idx="5438">
                  <c:v>5.4197999999999996E-2</c:v>
                </c:pt>
                <c:pt idx="5439">
                  <c:v>5.0451999999999997E-2</c:v>
                </c:pt>
                <c:pt idx="5440">
                  <c:v>5.6721000000000001E-2</c:v>
                </c:pt>
                <c:pt idx="5441">
                  <c:v>5.1485999999999997E-2</c:v>
                </c:pt>
                <c:pt idx="5442">
                  <c:v>4.7960000000000003E-2</c:v>
                </c:pt>
                <c:pt idx="5443">
                  <c:v>4.3776999999999996E-2</c:v>
                </c:pt>
                <c:pt idx="5444">
                  <c:v>3.4695999999999998E-2</c:v>
                </c:pt>
                <c:pt idx="5445">
                  <c:v>3.2063000000000001E-2</c:v>
                </c:pt>
                <c:pt idx="5446">
                  <c:v>3.0004999999999997E-2</c:v>
                </c:pt>
                <c:pt idx="5447">
                  <c:v>3.1437E-2</c:v>
                </c:pt>
                <c:pt idx="5448">
                  <c:v>3.0863999999999999E-2</c:v>
                </c:pt>
                <c:pt idx="5449">
                  <c:v>3.2555000000000001E-2</c:v>
                </c:pt>
                <c:pt idx="5450">
                  <c:v>3.7648000000000001E-2</c:v>
                </c:pt>
                <c:pt idx="5451">
                  <c:v>4.0446999999999997E-2</c:v>
                </c:pt>
                <c:pt idx="5452">
                  <c:v>3.4730000000000004E-2</c:v>
                </c:pt>
                <c:pt idx="5453">
                  <c:v>3.0430000000000002E-2</c:v>
                </c:pt>
                <c:pt idx="5454">
                  <c:v>3.2629999999999999E-2</c:v>
                </c:pt>
                <c:pt idx="5455">
                  <c:v>3.6651999999999997E-2</c:v>
                </c:pt>
                <c:pt idx="5456">
                  <c:v>4.4796999999999997E-2</c:v>
                </c:pt>
                <c:pt idx="5457">
                  <c:v>5.0330000000000007E-2</c:v>
                </c:pt>
                <c:pt idx="5458">
                  <c:v>6.2161999999999995E-2</c:v>
                </c:pt>
                <c:pt idx="5459">
                  <c:v>5.9451999999999998E-2</c:v>
                </c:pt>
                <c:pt idx="5460">
                  <c:v>7.2461999999999999E-2</c:v>
                </c:pt>
                <c:pt idx="5461">
                  <c:v>7.5597999999999999E-2</c:v>
                </c:pt>
                <c:pt idx="5462">
                  <c:v>7.8313999999999995E-2</c:v>
                </c:pt>
                <c:pt idx="5463">
                  <c:v>8.0884999999999999E-2</c:v>
                </c:pt>
                <c:pt idx="5464">
                  <c:v>7.3993000000000003E-2</c:v>
                </c:pt>
                <c:pt idx="5465">
                  <c:v>7.2495999999999991E-2</c:v>
                </c:pt>
                <c:pt idx="5466">
                  <c:v>7.1204000000000003E-2</c:v>
                </c:pt>
                <c:pt idx="5467">
                  <c:v>6.1420999999999996E-2</c:v>
                </c:pt>
                <c:pt idx="5468">
                  <c:v>6.2144999999999999E-2</c:v>
                </c:pt>
                <c:pt idx="5469">
                  <c:v>5.9184999999999995E-2</c:v>
                </c:pt>
                <c:pt idx="5470">
                  <c:v>6.4264000000000002E-2</c:v>
                </c:pt>
                <c:pt idx="5471">
                  <c:v>8.6509000000000003E-2</c:v>
                </c:pt>
                <c:pt idx="5472">
                  <c:v>9.8320000000000005E-2</c:v>
                </c:pt>
                <c:pt idx="5473">
                  <c:v>0.10237599999999999</c:v>
                </c:pt>
                <c:pt idx="5474">
                  <c:v>9.9810999999999997E-2</c:v>
                </c:pt>
                <c:pt idx="5475">
                  <c:v>9.4707E-2</c:v>
                </c:pt>
                <c:pt idx="5476">
                  <c:v>8.7195999999999996E-2</c:v>
                </c:pt>
                <c:pt idx="5477">
                  <c:v>7.7984999999999999E-2</c:v>
                </c:pt>
                <c:pt idx="5478">
                  <c:v>7.8142000000000003E-2</c:v>
                </c:pt>
                <c:pt idx="5479">
                  <c:v>8.1081E-2</c:v>
                </c:pt>
                <c:pt idx="5480">
                  <c:v>0.108984</c:v>
                </c:pt>
                <c:pt idx="5481">
                  <c:v>0.117491</c:v>
                </c:pt>
                <c:pt idx="5482">
                  <c:v>0.12967199999999998</c:v>
                </c:pt>
                <c:pt idx="5483">
                  <c:v>0.14015900000000001</c:v>
                </c:pt>
                <c:pt idx="5484">
                  <c:v>0.14208599999999999</c:v>
                </c:pt>
                <c:pt idx="5485">
                  <c:v>0.142456</c:v>
                </c:pt>
                <c:pt idx="5486">
                  <c:v>0.14450399999999999</c:v>
                </c:pt>
                <c:pt idx="5487">
                  <c:v>0.137569</c:v>
                </c:pt>
                <c:pt idx="5488">
                  <c:v>0.12678699999999998</c:v>
                </c:pt>
                <c:pt idx="5489">
                  <c:v>0.13961799999999999</c:v>
                </c:pt>
                <c:pt idx="5490">
                  <c:v>0.153221</c:v>
                </c:pt>
                <c:pt idx="5491">
                  <c:v>0.16098499999999999</c:v>
                </c:pt>
                <c:pt idx="5492">
                  <c:v>0.15989899999999999</c:v>
                </c:pt>
                <c:pt idx="5493">
                  <c:v>0.168401</c:v>
                </c:pt>
                <c:pt idx="5494">
                  <c:v>0.16427700000000001</c:v>
                </c:pt>
                <c:pt idx="5495">
                  <c:v>0.172287</c:v>
                </c:pt>
                <c:pt idx="5496">
                  <c:v>0.165297</c:v>
                </c:pt>
                <c:pt idx="5497">
                  <c:v>0.14402499999999999</c:v>
                </c:pt>
                <c:pt idx="5498">
                  <c:v>0.13356899999999999</c:v>
                </c:pt>
                <c:pt idx="5499">
                  <c:v>0.11863499999999999</c:v>
                </c:pt>
                <c:pt idx="5500">
                  <c:v>0.12707599999999999</c:v>
                </c:pt>
                <c:pt idx="5501">
                  <c:v>0.141351</c:v>
                </c:pt>
                <c:pt idx="5502">
                  <c:v>0.147365</c:v>
                </c:pt>
                <c:pt idx="5503">
                  <c:v>0.155417</c:v>
                </c:pt>
                <c:pt idx="5504">
                  <c:v>0.14516499999999999</c:v>
                </c:pt>
                <c:pt idx="5505">
                  <c:v>0.13924</c:v>
                </c:pt>
                <c:pt idx="5506">
                  <c:v>0.12973799999999999</c:v>
                </c:pt>
                <c:pt idx="5507">
                  <c:v>0.123322</c:v>
                </c:pt>
                <c:pt idx="5508">
                  <c:v>0.13417299999999999</c:v>
                </c:pt>
                <c:pt idx="5509">
                  <c:v>0.11926199999999999</c:v>
                </c:pt>
                <c:pt idx="5510">
                  <c:v>0.107196</c:v>
                </c:pt>
                <c:pt idx="5511">
                  <c:v>0.10250000000000001</c:v>
                </c:pt>
                <c:pt idx="5512">
                  <c:v>9.4056000000000001E-2</c:v>
                </c:pt>
                <c:pt idx="5513">
                  <c:v>7.8036999999999995E-2</c:v>
                </c:pt>
                <c:pt idx="5514">
                  <c:v>7.8010999999999997E-2</c:v>
                </c:pt>
                <c:pt idx="5515">
                  <c:v>7.3472999999999997E-2</c:v>
                </c:pt>
                <c:pt idx="5516">
                  <c:v>6.901199999999999E-2</c:v>
                </c:pt>
                <c:pt idx="5517">
                  <c:v>5.8351999999999994E-2</c:v>
                </c:pt>
                <c:pt idx="5518">
                  <c:v>7.1868000000000001E-2</c:v>
                </c:pt>
                <c:pt idx="5519">
                  <c:v>8.2052E-2</c:v>
                </c:pt>
                <c:pt idx="5520">
                  <c:v>0.10169</c:v>
                </c:pt>
                <c:pt idx="5521">
                  <c:v>0.112457</c:v>
                </c:pt>
                <c:pt idx="5522">
                  <c:v>0.13046000000000002</c:v>
                </c:pt>
                <c:pt idx="5523">
                  <c:v>0.12989799999999999</c:v>
                </c:pt>
                <c:pt idx="5524">
                  <c:v>0.12296899999999999</c:v>
                </c:pt>
                <c:pt idx="5525">
                  <c:v>0.111845</c:v>
                </c:pt>
                <c:pt idx="5526">
                  <c:v>0.10651899999999999</c:v>
                </c:pt>
                <c:pt idx="5527">
                  <c:v>0.11792799999999999</c:v>
                </c:pt>
                <c:pt idx="5528">
                  <c:v>0.12392599999999999</c:v>
                </c:pt>
                <c:pt idx="5529">
                  <c:v>0.13459199999999999</c:v>
                </c:pt>
                <c:pt idx="5530">
                  <c:v>0.123834</c:v>
                </c:pt>
                <c:pt idx="5531">
                  <c:v>0.138157</c:v>
                </c:pt>
                <c:pt idx="5532">
                  <c:v>0.14827899999999999</c:v>
                </c:pt>
                <c:pt idx="5533">
                  <c:v>0.14538699999999999</c:v>
                </c:pt>
                <c:pt idx="5534">
                  <c:v>0.151198</c:v>
                </c:pt>
                <c:pt idx="5535">
                  <c:v>0.135935</c:v>
                </c:pt>
                <c:pt idx="5536">
                  <c:v>0.141705</c:v>
                </c:pt>
                <c:pt idx="5537">
                  <c:v>0.145232</c:v>
                </c:pt>
                <c:pt idx="5538">
                  <c:v>0.14376800000000001</c:v>
                </c:pt>
                <c:pt idx="5539">
                  <c:v>0.16242599999999999</c:v>
                </c:pt>
                <c:pt idx="5540">
                  <c:v>0.16201000000000002</c:v>
                </c:pt>
                <c:pt idx="5541">
                  <c:v>0.17213299999999998</c:v>
                </c:pt>
                <c:pt idx="5542">
                  <c:v>0.185201</c:v>
                </c:pt>
                <c:pt idx="5543">
                  <c:v>0.18581899999999998</c:v>
                </c:pt>
                <c:pt idx="5544">
                  <c:v>0.191529</c:v>
                </c:pt>
                <c:pt idx="5545">
                  <c:v>0.20266499999999998</c:v>
                </c:pt>
                <c:pt idx="5546">
                  <c:v>0.20127399999999998</c:v>
                </c:pt>
                <c:pt idx="5547">
                  <c:v>0.21274699999999999</c:v>
                </c:pt>
                <c:pt idx="5548">
                  <c:v>0.22762099999999999</c:v>
                </c:pt>
                <c:pt idx="5549">
                  <c:v>0.24823199999999998</c:v>
                </c:pt>
                <c:pt idx="5550">
                  <c:v>0.24070000000000003</c:v>
                </c:pt>
                <c:pt idx="5551">
                  <c:v>0.24385699999999999</c:v>
                </c:pt>
                <c:pt idx="5552">
                  <c:v>0.23231099999999999</c:v>
                </c:pt>
                <c:pt idx="5553">
                  <c:v>0.22907899999999998</c:v>
                </c:pt>
                <c:pt idx="5554">
                  <c:v>0.21879299999999999</c:v>
                </c:pt>
                <c:pt idx="5555">
                  <c:v>0.24547000000000002</c:v>
                </c:pt>
                <c:pt idx="5556">
                  <c:v>0.25320199999999998</c:v>
                </c:pt>
                <c:pt idx="5557">
                  <c:v>0.26955599999999996</c:v>
                </c:pt>
                <c:pt idx="5558">
                  <c:v>0.27598899999999998</c:v>
                </c:pt>
                <c:pt idx="5559">
                  <c:v>0.27001799999999998</c:v>
                </c:pt>
                <c:pt idx="5560">
                  <c:v>0.25505899999999998</c:v>
                </c:pt>
                <c:pt idx="5561">
                  <c:v>0.24836000000000003</c:v>
                </c:pt>
                <c:pt idx="5562">
                  <c:v>0.248695</c:v>
                </c:pt>
                <c:pt idx="5563">
                  <c:v>0.240953</c:v>
                </c:pt>
                <c:pt idx="5564">
                  <c:v>0.23378699999999999</c:v>
                </c:pt>
                <c:pt idx="5565">
                  <c:v>0.21659</c:v>
                </c:pt>
                <c:pt idx="5566">
                  <c:v>0.203431</c:v>
                </c:pt>
                <c:pt idx="5567">
                  <c:v>0.18209499999999998</c:v>
                </c:pt>
                <c:pt idx="5568">
                  <c:v>0.17391899999999999</c:v>
                </c:pt>
                <c:pt idx="5569">
                  <c:v>0.16944599999999999</c:v>
                </c:pt>
                <c:pt idx="5570">
                  <c:v>0.16692299999999999</c:v>
                </c:pt>
                <c:pt idx="5571">
                  <c:v>0.15725699999999998</c:v>
                </c:pt>
                <c:pt idx="5572">
                  <c:v>0.17113699999999998</c:v>
                </c:pt>
                <c:pt idx="5573">
                  <c:v>0.15558900000000001</c:v>
                </c:pt>
                <c:pt idx="5574">
                  <c:v>0.131439</c:v>
                </c:pt>
                <c:pt idx="5575">
                  <c:v>0.14049599999999998</c:v>
                </c:pt>
                <c:pt idx="5576">
                  <c:v>0.13677500000000001</c:v>
                </c:pt>
                <c:pt idx="5577">
                  <c:v>0.13205799999999998</c:v>
                </c:pt>
                <c:pt idx="5578">
                  <c:v>0.12389199999999999</c:v>
                </c:pt>
                <c:pt idx="5579">
                  <c:v>0.119155</c:v>
                </c:pt>
                <c:pt idx="5580">
                  <c:v>0.123195</c:v>
                </c:pt>
                <c:pt idx="5581">
                  <c:v>0.12031299999999999</c:v>
                </c:pt>
                <c:pt idx="5582">
                  <c:v>0.11485899999999999</c:v>
                </c:pt>
                <c:pt idx="5583">
                  <c:v>9.9380999999999997E-2</c:v>
                </c:pt>
                <c:pt idx="5584">
                  <c:v>0.102754</c:v>
                </c:pt>
                <c:pt idx="5585">
                  <c:v>9.5410999999999996E-2</c:v>
                </c:pt>
                <c:pt idx="5586">
                  <c:v>0.10920199999999999</c:v>
                </c:pt>
                <c:pt idx="5587">
                  <c:v>0.10363499999999999</c:v>
                </c:pt>
                <c:pt idx="5588">
                  <c:v>9.7710000000000005E-2</c:v>
                </c:pt>
                <c:pt idx="5589">
                  <c:v>9.3775999999999998E-2</c:v>
                </c:pt>
                <c:pt idx="5590">
                  <c:v>8.2124000000000003E-2</c:v>
                </c:pt>
                <c:pt idx="5591">
                  <c:v>7.0149000000000003E-2</c:v>
                </c:pt>
                <c:pt idx="5592">
                  <c:v>6.0874999999999999E-2</c:v>
                </c:pt>
                <c:pt idx="5593">
                  <c:v>5.8670000000000007E-2</c:v>
                </c:pt>
                <c:pt idx="5594">
                  <c:v>5.2651999999999997E-2</c:v>
                </c:pt>
                <c:pt idx="5595">
                  <c:v>4.3816999999999995E-2</c:v>
                </c:pt>
                <c:pt idx="5596">
                  <c:v>4.5566999999999996E-2</c:v>
                </c:pt>
                <c:pt idx="5597">
                  <c:v>4.8936999999999994E-2</c:v>
                </c:pt>
                <c:pt idx="5598">
                  <c:v>5.1418999999999999E-2</c:v>
                </c:pt>
                <c:pt idx="5599">
                  <c:v>4.7218999999999997E-2</c:v>
                </c:pt>
                <c:pt idx="5600">
                  <c:v>4.8000000000000001E-2</c:v>
                </c:pt>
                <c:pt idx="5601">
                  <c:v>5.0280999999999999E-2</c:v>
                </c:pt>
                <c:pt idx="5602">
                  <c:v>4.4739000000000001E-2</c:v>
                </c:pt>
                <c:pt idx="5603">
                  <c:v>4.9741999999999995E-2</c:v>
                </c:pt>
                <c:pt idx="5604">
                  <c:v>4.0042000000000001E-2</c:v>
                </c:pt>
                <c:pt idx="5605">
                  <c:v>3.6881999999999998E-2</c:v>
                </c:pt>
                <c:pt idx="5606">
                  <c:v>4.8257999999999995E-2</c:v>
                </c:pt>
                <c:pt idx="5607">
                  <c:v>4.3611999999999998E-2</c:v>
                </c:pt>
                <c:pt idx="5608">
                  <c:v>4.4347999999999999E-2</c:v>
                </c:pt>
                <c:pt idx="5609">
                  <c:v>3.7926000000000001E-2</c:v>
                </c:pt>
                <c:pt idx="5610">
                  <c:v>3.0802E-2</c:v>
                </c:pt>
                <c:pt idx="5611">
                  <c:v>3.3397999999999997E-2</c:v>
                </c:pt>
                <c:pt idx="5612">
                  <c:v>4.7900000000000005E-2</c:v>
                </c:pt>
                <c:pt idx="5613">
                  <c:v>4.4408999999999997E-2</c:v>
                </c:pt>
                <c:pt idx="5614">
                  <c:v>4.7160999999999995E-2</c:v>
                </c:pt>
                <c:pt idx="5615">
                  <c:v>4.6605000000000001E-2</c:v>
                </c:pt>
                <c:pt idx="5616">
                  <c:v>5.3323999999999996E-2</c:v>
                </c:pt>
                <c:pt idx="5617">
                  <c:v>5.8510000000000006E-2</c:v>
                </c:pt>
                <c:pt idx="5618">
                  <c:v>5.6833999999999996E-2</c:v>
                </c:pt>
                <c:pt idx="5619">
                  <c:v>5.5138E-2</c:v>
                </c:pt>
                <c:pt idx="5620">
                  <c:v>5.4935999999999999E-2</c:v>
                </c:pt>
                <c:pt idx="5621">
                  <c:v>5.6740000000000006E-2</c:v>
                </c:pt>
                <c:pt idx="5622">
                  <c:v>5.2655999999999994E-2</c:v>
                </c:pt>
                <c:pt idx="5623">
                  <c:v>6.2917000000000001E-2</c:v>
                </c:pt>
                <c:pt idx="5624">
                  <c:v>7.5732999999999995E-2</c:v>
                </c:pt>
                <c:pt idx="5625">
                  <c:v>6.9736999999999993E-2</c:v>
                </c:pt>
                <c:pt idx="5626">
                  <c:v>6.8474999999999994E-2</c:v>
                </c:pt>
                <c:pt idx="5627">
                  <c:v>5.9990000000000002E-2</c:v>
                </c:pt>
                <c:pt idx="5628">
                  <c:v>6.2260999999999997E-2</c:v>
                </c:pt>
                <c:pt idx="5629">
                  <c:v>5.5655999999999997E-2</c:v>
                </c:pt>
                <c:pt idx="5630">
                  <c:v>4.9636E-2</c:v>
                </c:pt>
                <c:pt idx="5631">
                  <c:v>4.1408E-2</c:v>
                </c:pt>
                <c:pt idx="5632">
                  <c:v>3.8121999999999996E-2</c:v>
                </c:pt>
                <c:pt idx="5633">
                  <c:v>3.9577000000000001E-2</c:v>
                </c:pt>
                <c:pt idx="5634">
                  <c:v>3.4949000000000001E-2</c:v>
                </c:pt>
                <c:pt idx="5635">
                  <c:v>2.6742999999999999E-2</c:v>
                </c:pt>
                <c:pt idx="5636">
                  <c:v>4.1536999999999998E-2</c:v>
                </c:pt>
                <c:pt idx="5637">
                  <c:v>4.2910000000000004E-2</c:v>
                </c:pt>
                <c:pt idx="5638">
                  <c:v>4.1076999999999995E-2</c:v>
                </c:pt>
                <c:pt idx="5639">
                  <c:v>3.8552999999999997E-2</c:v>
                </c:pt>
                <c:pt idx="5640">
                  <c:v>6.1753999999999996E-2</c:v>
                </c:pt>
                <c:pt idx="5641">
                  <c:v>5.8643999999999995E-2</c:v>
                </c:pt>
                <c:pt idx="5642">
                  <c:v>6.1727999999999998E-2</c:v>
                </c:pt>
                <c:pt idx="5643">
                  <c:v>5.9475999999999994E-2</c:v>
                </c:pt>
                <c:pt idx="5644">
                  <c:v>6.2050000000000008E-2</c:v>
                </c:pt>
                <c:pt idx="5645">
                  <c:v>6.4573999999999993E-2</c:v>
                </c:pt>
                <c:pt idx="5646">
                  <c:v>6.4387E-2</c:v>
                </c:pt>
                <c:pt idx="5647">
                  <c:v>6.5748000000000001E-2</c:v>
                </c:pt>
                <c:pt idx="5648">
                  <c:v>5.8270000000000002E-2</c:v>
                </c:pt>
                <c:pt idx="5649">
                  <c:v>4.4198000000000001E-2</c:v>
                </c:pt>
                <c:pt idx="5650">
                  <c:v>3.8931E-2</c:v>
                </c:pt>
                <c:pt idx="5651">
                  <c:v>3.6327999999999999E-2</c:v>
                </c:pt>
                <c:pt idx="5652">
                  <c:v>3.1080999999999998E-2</c:v>
                </c:pt>
                <c:pt idx="5653">
                  <c:v>2.8980000000000002E-2</c:v>
                </c:pt>
                <c:pt idx="5654">
                  <c:v>3.9433999999999997E-2</c:v>
                </c:pt>
                <c:pt idx="5655">
                  <c:v>4.7495999999999997E-2</c:v>
                </c:pt>
                <c:pt idx="5656">
                  <c:v>5.8623999999999996E-2</c:v>
                </c:pt>
                <c:pt idx="5657">
                  <c:v>8.5343000000000002E-2</c:v>
                </c:pt>
                <c:pt idx="5658">
                  <c:v>9.894399999999999E-2</c:v>
                </c:pt>
                <c:pt idx="5659">
                  <c:v>0.107655</c:v>
                </c:pt>
                <c:pt idx="5660">
                  <c:v>0.105117</c:v>
                </c:pt>
                <c:pt idx="5661">
                  <c:v>9.4108999999999998E-2</c:v>
                </c:pt>
                <c:pt idx="5662">
                  <c:v>9.3705999999999998E-2</c:v>
                </c:pt>
                <c:pt idx="5663">
                  <c:v>0.153474</c:v>
                </c:pt>
                <c:pt idx="5664">
                  <c:v>0.171904</c:v>
                </c:pt>
                <c:pt idx="5665">
                  <c:v>0.170458</c:v>
                </c:pt>
                <c:pt idx="5666">
                  <c:v>0.20095399999999999</c:v>
                </c:pt>
                <c:pt idx="5667">
                  <c:v>0.20708599999999999</c:v>
                </c:pt>
                <c:pt idx="5668">
                  <c:v>0.21091799999999999</c:v>
                </c:pt>
                <c:pt idx="5669">
                  <c:v>0.203321</c:v>
                </c:pt>
                <c:pt idx="5670">
                  <c:v>0.19112799999999999</c:v>
                </c:pt>
                <c:pt idx="5671">
                  <c:v>0.20840899999999998</c:v>
                </c:pt>
                <c:pt idx="5672">
                  <c:v>0.20616899999999999</c:v>
                </c:pt>
                <c:pt idx="5673">
                  <c:v>0.192389</c:v>
                </c:pt>
                <c:pt idx="5674">
                  <c:v>0.192499</c:v>
                </c:pt>
                <c:pt idx="5675">
                  <c:v>0.18771699999999999</c:v>
                </c:pt>
                <c:pt idx="5676">
                  <c:v>0.17941099999999999</c:v>
                </c:pt>
                <c:pt idx="5677">
                  <c:v>0.16675399999999999</c:v>
                </c:pt>
                <c:pt idx="5678">
                  <c:v>0.15442</c:v>
                </c:pt>
                <c:pt idx="5679">
                  <c:v>0.15208000000000002</c:v>
                </c:pt>
                <c:pt idx="5680">
                  <c:v>0.14604499999999998</c:v>
                </c:pt>
                <c:pt idx="5681">
                  <c:v>0.15615000000000001</c:v>
                </c:pt>
                <c:pt idx="5682">
                  <c:v>0.14153099999999999</c:v>
                </c:pt>
                <c:pt idx="5683">
                  <c:v>0.137151</c:v>
                </c:pt>
                <c:pt idx="5684">
                  <c:v>0.12502199999999999</c:v>
                </c:pt>
                <c:pt idx="5685">
                  <c:v>0.122847</c:v>
                </c:pt>
                <c:pt idx="5686">
                  <c:v>0.11594599999999999</c:v>
                </c:pt>
                <c:pt idx="5687">
                  <c:v>0.113706</c:v>
                </c:pt>
                <c:pt idx="5688">
                  <c:v>0.11189299999999999</c:v>
                </c:pt>
                <c:pt idx="5689">
                  <c:v>0.10751899999999999</c:v>
                </c:pt>
                <c:pt idx="5690">
                  <c:v>9.8376999999999992E-2</c:v>
                </c:pt>
                <c:pt idx="5691">
                  <c:v>9.8206000000000002E-2</c:v>
                </c:pt>
                <c:pt idx="5692">
                  <c:v>9.3442999999999998E-2</c:v>
                </c:pt>
                <c:pt idx="5693">
                  <c:v>0.103126</c:v>
                </c:pt>
                <c:pt idx="5694">
                  <c:v>9.9728999999999998E-2</c:v>
                </c:pt>
                <c:pt idx="5695">
                  <c:v>0.10967</c:v>
                </c:pt>
                <c:pt idx="5696">
                  <c:v>0.11619099999999999</c:v>
                </c:pt>
                <c:pt idx="5697">
                  <c:v>0.11796899999999999</c:v>
                </c:pt>
                <c:pt idx="5698">
                  <c:v>0.123986</c:v>
                </c:pt>
                <c:pt idx="5699">
                  <c:v>0.11372099999999999</c:v>
                </c:pt>
                <c:pt idx="5700">
                  <c:v>0.12407299999999999</c:v>
                </c:pt>
                <c:pt idx="5701">
                  <c:v>0.133413</c:v>
                </c:pt>
                <c:pt idx="5702">
                  <c:v>0.13040199999999999</c:v>
                </c:pt>
                <c:pt idx="5703">
                  <c:v>0.11856299999999999</c:v>
                </c:pt>
                <c:pt idx="5704">
                  <c:v>0.13345099999999999</c:v>
                </c:pt>
                <c:pt idx="5705">
                  <c:v>0.13905099999999998</c:v>
                </c:pt>
                <c:pt idx="5706">
                  <c:v>0.13427899999999998</c:v>
                </c:pt>
                <c:pt idx="5707">
                  <c:v>0.13271000000000002</c:v>
                </c:pt>
                <c:pt idx="5708">
                  <c:v>0.133491</c:v>
                </c:pt>
                <c:pt idx="5709">
                  <c:v>0.13594499999999998</c:v>
                </c:pt>
                <c:pt idx="5710">
                  <c:v>0.13404099999999999</c:v>
                </c:pt>
                <c:pt idx="5711">
                  <c:v>0.12082599999999999</c:v>
                </c:pt>
                <c:pt idx="5712">
                  <c:v>0.117809</c:v>
                </c:pt>
                <c:pt idx="5713">
                  <c:v>0.111564</c:v>
                </c:pt>
                <c:pt idx="5714">
                  <c:v>0.101655</c:v>
                </c:pt>
                <c:pt idx="5715">
                  <c:v>0.12346199999999999</c:v>
                </c:pt>
                <c:pt idx="5716">
                  <c:v>0.11968899999999999</c:v>
                </c:pt>
                <c:pt idx="5717">
                  <c:v>0.12596099999999999</c:v>
                </c:pt>
                <c:pt idx="5718">
                  <c:v>0.124818</c:v>
                </c:pt>
                <c:pt idx="5719">
                  <c:v>0.12486000000000001</c:v>
                </c:pt>
                <c:pt idx="5720">
                  <c:v>0.131212</c:v>
                </c:pt>
                <c:pt idx="5721">
                  <c:v>0.12607099999999999</c:v>
                </c:pt>
                <c:pt idx="5722">
                  <c:v>0.10592599999999999</c:v>
                </c:pt>
                <c:pt idx="5723">
                  <c:v>0.113382</c:v>
                </c:pt>
                <c:pt idx="5724">
                  <c:v>0.108191</c:v>
                </c:pt>
                <c:pt idx="5725">
                  <c:v>0.107653</c:v>
                </c:pt>
                <c:pt idx="5726">
                  <c:v>0.107388</c:v>
                </c:pt>
                <c:pt idx="5727">
                  <c:v>0.103048</c:v>
                </c:pt>
                <c:pt idx="5728">
                  <c:v>0.10649399999999999</c:v>
                </c:pt>
                <c:pt idx="5729">
                  <c:v>0.111202</c:v>
                </c:pt>
                <c:pt idx="5730">
                  <c:v>0.11284899999999999</c:v>
                </c:pt>
                <c:pt idx="5731">
                  <c:v>0.110303</c:v>
                </c:pt>
                <c:pt idx="5732">
                  <c:v>0.10145699999999999</c:v>
                </c:pt>
                <c:pt idx="5733">
                  <c:v>0.10537199999999999</c:v>
                </c:pt>
                <c:pt idx="5734">
                  <c:v>0.10198000000000002</c:v>
                </c:pt>
                <c:pt idx="5735">
                  <c:v>8.5680999999999993E-2</c:v>
                </c:pt>
                <c:pt idx="5736">
                  <c:v>8.6207999999999993E-2</c:v>
                </c:pt>
                <c:pt idx="5737">
                  <c:v>8.1874999999999989E-2</c:v>
                </c:pt>
                <c:pt idx="5738">
                  <c:v>9.2204999999999995E-2</c:v>
                </c:pt>
                <c:pt idx="5739">
                  <c:v>8.3378999999999995E-2</c:v>
                </c:pt>
                <c:pt idx="5740">
                  <c:v>8.5150999999999991E-2</c:v>
                </c:pt>
                <c:pt idx="5741">
                  <c:v>8.993799999999999E-2</c:v>
                </c:pt>
                <c:pt idx="5742">
                  <c:v>7.8742999999999994E-2</c:v>
                </c:pt>
                <c:pt idx="5743">
                  <c:v>8.1004999999999994E-2</c:v>
                </c:pt>
                <c:pt idx="5744">
                  <c:v>7.5680000000000011E-2</c:v>
                </c:pt>
                <c:pt idx="5745">
                  <c:v>7.2960000000000011E-2</c:v>
                </c:pt>
                <c:pt idx="5746">
                  <c:v>8.2680999999999991E-2</c:v>
                </c:pt>
                <c:pt idx="5747">
                  <c:v>7.8591999999999995E-2</c:v>
                </c:pt>
                <c:pt idx="5748">
                  <c:v>7.957199999999999E-2</c:v>
                </c:pt>
                <c:pt idx="5749">
                  <c:v>8.5295999999999997E-2</c:v>
                </c:pt>
                <c:pt idx="5750">
                  <c:v>9.471099999999999E-2</c:v>
                </c:pt>
                <c:pt idx="5751">
                  <c:v>0.11927499999999999</c:v>
                </c:pt>
                <c:pt idx="5752">
                  <c:v>0.126004</c:v>
                </c:pt>
                <c:pt idx="5753">
                  <c:v>0.11802299999999999</c:v>
                </c:pt>
                <c:pt idx="5754">
                  <c:v>0.10739899999999999</c:v>
                </c:pt>
                <c:pt idx="5755">
                  <c:v>0.105388</c:v>
                </c:pt>
                <c:pt idx="5756">
                  <c:v>9.6781999999999993E-2</c:v>
                </c:pt>
                <c:pt idx="5757">
                  <c:v>9.9245E-2</c:v>
                </c:pt>
                <c:pt idx="5758">
                  <c:v>9.2846999999999999E-2</c:v>
                </c:pt>
                <c:pt idx="5759">
                  <c:v>0.14754100000000001</c:v>
                </c:pt>
                <c:pt idx="5760">
                  <c:v>0.15309399999999998</c:v>
                </c:pt>
                <c:pt idx="5761">
                  <c:v>0.15551799999999999</c:v>
                </c:pt>
                <c:pt idx="5762">
                  <c:v>0.16570099999999999</c:v>
                </c:pt>
                <c:pt idx="5763">
                  <c:v>0.19269799999999998</c:v>
                </c:pt>
                <c:pt idx="5764">
                  <c:v>0.190168</c:v>
                </c:pt>
                <c:pt idx="5765">
                  <c:v>0.17941099999999999</c:v>
                </c:pt>
                <c:pt idx="5766">
                  <c:v>0.16061899999999998</c:v>
                </c:pt>
                <c:pt idx="5767">
                  <c:v>0.155444</c:v>
                </c:pt>
                <c:pt idx="5768">
                  <c:v>0.15094000000000002</c:v>
                </c:pt>
                <c:pt idx="5769">
                  <c:v>0.14149599999999998</c:v>
                </c:pt>
                <c:pt idx="5770">
                  <c:v>0.13044</c:v>
                </c:pt>
                <c:pt idx="5771">
                  <c:v>0.12463099999999999</c:v>
                </c:pt>
                <c:pt idx="5772">
                  <c:v>0.11799000000000001</c:v>
                </c:pt>
                <c:pt idx="5773">
                  <c:v>0.109443</c:v>
                </c:pt>
                <c:pt idx="5774">
                  <c:v>0.11966099999999999</c:v>
                </c:pt>
                <c:pt idx="5775">
                  <c:v>0.11617699999999999</c:v>
                </c:pt>
                <c:pt idx="5776">
                  <c:v>0.114729</c:v>
                </c:pt>
                <c:pt idx="5777">
                  <c:v>0.10148799999999999</c:v>
                </c:pt>
                <c:pt idx="5778">
                  <c:v>0.10173599999999999</c:v>
                </c:pt>
                <c:pt idx="5779">
                  <c:v>0.101461</c:v>
                </c:pt>
                <c:pt idx="5780">
                  <c:v>8.8392999999999999E-2</c:v>
                </c:pt>
                <c:pt idx="5781">
                  <c:v>8.6375999999999994E-2</c:v>
                </c:pt>
                <c:pt idx="5782">
                  <c:v>9.5663999999999999E-2</c:v>
                </c:pt>
                <c:pt idx="5783">
                  <c:v>0.10177799999999999</c:v>
                </c:pt>
                <c:pt idx="5784">
                  <c:v>0.101202</c:v>
                </c:pt>
                <c:pt idx="5785">
                  <c:v>0.10319</c:v>
                </c:pt>
                <c:pt idx="5786">
                  <c:v>0.122696</c:v>
                </c:pt>
                <c:pt idx="5787">
                  <c:v>0.12535499999999999</c:v>
                </c:pt>
                <c:pt idx="5788">
                  <c:v>0.116037</c:v>
                </c:pt>
                <c:pt idx="5789">
                  <c:v>0.11698699999999999</c:v>
                </c:pt>
                <c:pt idx="5790">
                  <c:v>0.12773899999999999</c:v>
                </c:pt>
                <c:pt idx="5791">
                  <c:v>0.119876</c:v>
                </c:pt>
                <c:pt idx="5792">
                  <c:v>0.12851000000000001</c:v>
                </c:pt>
                <c:pt idx="5793">
                  <c:v>0.130776</c:v>
                </c:pt>
                <c:pt idx="5794">
                  <c:v>0.12262000000000001</c:v>
                </c:pt>
                <c:pt idx="5795">
                  <c:v>0.135324</c:v>
                </c:pt>
                <c:pt idx="5796">
                  <c:v>0.127882</c:v>
                </c:pt>
                <c:pt idx="5797">
                  <c:v>0.12070299999999999</c:v>
                </c:pt>
                <c:pt idx="5798">
                  <c:v>0.13650699999999999</c:v>
                </c:pt>
                <c:pt idx="5799">
                  <c:v>0.13475799999999999</c:v>
                </c:pt>
                <c:pt idx="5800">
                  <c:v>0.12000599999999999</c:v>
                </c:pt>
                <c:pt idx="5801">
                  <c:v>0.11074000000000001</c:v>
                </c:pt>
                <c:pt idx="5802">
                  <c:v>9.3724000000000002E-2</c:v>
                </c:pt>
                <c:pt idx="5803">
                  <c:v>7.4605999999999992E-2</c:v>
                </c:pt>
                <c:pt idx="5804">
                  <c:v>7.6257999999999992E-2</c:v>
                </c:pt>
                <c:pt idx="5805">
                  <c:v>8.0708000000000002E-2</c:v>
                </c:pt>
                <c:pt idx="5806">
                  <c:v>7.0106000000000002E-2</c:v>
                </c:pt>
                <c:pt idx="5807">
                  <c:v>6.0836999999999995E-2</c:v>
                </c:pt>
                <c:pt idx="5808">
                  <c:v>4.7473999999999995E-2</c:v>
                </c:pt>
                <c:pt idx="5809">
                  <c:v>4.4128000000000001E-2</c:v>
                </c:pt>
                <c:pt idx="5810">
                  <c:v>3.8397000000000001E-2</c:v>
                </c:pt>
                <c:pt idx="5811">
                  <c:v>5.4175999999999995E-2</c:v>
                </c:pt>
                <c:pt idx="5812">
                  <c:v>5.4180000000000006E-2</c:v>
                </c:pt>
                <c:pt idx="5813">
                  <c:v>5.8407999999999995E-2</c:v>
                </c:pt>
                <c:pt idx="5814">
                  <c:v>7.1415999999999993E-2</c:v>
                </c:pt>
                <c:pt idx="5815">
                  <c:v>6.6285999999999998E-2</c:v>
                </c:pt>
                <c:pt idx="5816">
                  <c:v>6.6062999999999997E-2</c:v>
                </c:pt>
                <c:pt idx="5817">
                  <c:v>6.3174999999999995E-2</c:v>
                </c:pt>
                <c:pt idx="5818">
                  <c:v>6.8740999999999997E-2</c:v>
                </c:pt>
                <c:pt idx="5819">
                  <c:v>7.073299999999999E-2</c:v>
                </c:pt>
                <c:pt idx="5820">
                  <c:v>6.8556999999999993E-2</c:v>
                </c:pt>
                <c:pt idx="5821">
                  <c:v>6.0781999999999996E-2</c:v>
                </c:pt>
                <c:pt idx="5822">
                  <c:v>5.8167999999999997E-2</c:v>
                </c:pt>
                <c:pt idx="5823">
                  <c:v>5.6337999999999999E-2</c:v>
                </c:pt>
                <c:pt idx="5824">
                  <c:v>5.9416999999999998E-2</c:v>
                </c:pt>
                <c:pt idx="5825">
                  <c:v>5.9010000000000007E-2</c:v>
                </c:pt>
                <c:pt idx="5826">
                  <c:v>5.3488999999999995E-2</c:v>
                </c:pt>
                <c:pt idx="5827">
                  <c:v>4.7021E-2</c:v>
                </c:pt>
                <c:pt idx="5828">
                  <c:v>6.5258999999999998E-2</c:v>
                </c:pt>
                <c:pt idx="5829">
                  <c:v>6.2510999999999997E-2</c:v>
                </c:pt>
                <c:pt idx="5830">
                  <c:v>5.7172999999999995E-2</c:v>
                </c:pt>
                <c:pt idx="5831">
                  <c:v>6.276799999999999E-2</c:v>
                </c:pt>
                <c:pt idx="5832">
                  <c:v>8.1873000000000001E-2</c:v>
                </c:pt>
                <c:pt idx="5833">
                  <c:v>8.2390000000000005E-2</c:v>
                </c:pt>
                <c:pt idx="5834">
                  <c:v>7.9797999999999994E-2</c:v>
                </c:pt>
                <c:pt idx="5835">
                  <c:v>8.4976999999999997E-2</c:v>
                </c:pt>
                <c:pt idx="5836">
                  <c:v>8.6336999999999997E-2</c:v>
                </c:pt>
                <c:pt idx="5837">
                  <c:v>0.12481</c:v>
                </c:pt>
                <c:pt idx="5838">
                  <c:v>0.144594</c:v>
                </c:pt>
                <c:pt idx="5839">
                  <c:v>0.153833</c:v>
                </c:pt>
                <c:pt idx="5840">
                  <c:v>0.15406</c:v>
                </c:pt>
                <c:pt idx="5841">
                  <c:v>0.15388000000000002</c:v>
                </c:pt>
                <c:pt idx="5842">
                  <c:v>0.14638699999999999</c:v>
                </c:pt>
                <c:pt idx="5843">
                  <c:v>0.132608</c:v>
                </c:pt>
                <c:pt idx="5844">
                  <c:v>0.13465000000000002</c:v>
                </c:pt>
                <c:pt idx="5845">
                  <c:v>0.12419799999999999</c:v>
                </c:pt>
                <c:pt idx="5846">
                  <c:v>0.11679</c:v>
                </c:pt>
                <c:pt idx="5847">
                  <c:v>0.110622</c:v>
                </c:pt>
                <c:pt idx="5848">
                  <c:v>0.121944</c:v>
                </c:pt>
                <c:pt idx="5849">
                  <c:v>0.11602399999999999</c:v>
                </c:pt>
                <c:pt idx="5850">
                  <c:v>0.11504199999999999</c:v>
                </c:pt>
                <c:pt idx="5851">
                  <c:v>0.114132</c:v>
                </c:pt>
                <c:pt idx="5852">
                  <c:v>9.9051E-2</c:v>
                </c:pt>
                <c:pt idx="5853">
                  <c:v>9.8847999999999991E-2</c:v>
                </c:pt>
                <c:pt idx="5854">
                  <c:v>9.7731999999999999E-2</c:v>
                </c:pt>
                <c:pt idx="5855">
                  <c:v>8.975699999999999E-2</c:v>
                </c:pt>
                <c:pt idx="5856">
                  <c:v>8.5363999999999995E-2</c:v>
                </c:pt>
                <c:pt idx="5857">
                  <c:v>7.8938999999999995E-2</c:v>
                </c:pt>
                <c:pt idx="5858">
                  <c:v>8.6939000000000002E-2</c:v>
                </c:pt>
                <c:pt idx="5859">
                  <c:v>8.5926999999999989E-2</c:v>
                </c:pt>
                <c:pt idx="5860">
                  <c:v>8.5023000000000001E-2</c:v>
                </c:pt>
                <c:pt idx="5861">
                  <c:v>0.107597</c:v>
                </c:pt>
                <c:pt idx="5862">
                  <c:v>0.12263000000000002</c:v>
                </c:pt>
                <c:pt idx="5863">
                  <c:v>0.14005199999999998</c:v>
                </c:pt>
                <c:pt idx="5864">
                  <c:v>0.15859099999999998</c:v>
                </c:pt>
                <c:pt idx="5865">
                  <c:v>0.19626000000000002</c:v>
                </c:pt>
                <c:pt idx="5866">
                  <c:v>0.21515699999999999</c:v>
                </c:pt>
                <c:pt idx="5867">
                  <c:v>0.21703000000000003</c:v>
                </c:pt>
                <c:pt idx="5868">
                  <c:v>0.22054799999999999</c:v>
                </c:pt>
                <c:pt idx="5869">
                  <c:v>0.22357299999999999</c:v>
                </c:pt>
                <c:pt idx="5870">
                  <c:v>0.215167</c:v>
                </c:pt>
                <c:pt idx="5871">
                  <c:v>0.20001000000000002</c:v>
                </c:pt>
                <c:pt idx="5872">
                  <c:v>0.21280099999999999</c:v>
                </c:pt>
                <c:pt idx="5873">
                  <c:v>0.22894099999999998</c:v>
                </c:pt>
                <c:pt idx="5874">
                  <c:v>0.23940599999999998</c:v>
                </c:pt>
                <c:pt idx="5875">
                  <c:v>0.24992000000000003</c:v>
                </c:pt>
                <c:pt idx="5876">
                  <c:v>0.24266399999999999</c:v>
                </c:pt>
                <c:pt idx="5877">
                  <c:v>0.23546000000000003</c:v>
                </c:pt>
                <c:pt idx="5878">
                  <c:v>0.243834</c:v>
                </c:pt>
                <c:pt idx="5879">
                  <c:v>0.24007099999999998</c:v>
                </c:pt>
                <c:pt idx="5880">
                  <c:v>0.230013</c:v>
                </c:pt>
                <c:pt idx="5881">
                  <c:v>0.22451699999999999</c:v>
                </c:pt>
                <c:pt idx="5882">
                  <c:v>0.21843599999999999</c:v>
                </c:pt>
                <c:pt idx="5883">
                  <c:v>0.23303199999999999</c:v>
                </c:pt>
                <c:pt idx="5884">
                  <c:v>0.23797099999999999</c:v>
                </c:pt>
                <c:pt idx="5885">
                  <c:v>0.24371099999999998</c:v>
                </c:pt>
                <c:pt idx="5886">
                  <c:v>0.238763</c:v>
                </c:pt>
                <c:pt idx="5887">
                  <c:v>0.250579</c:v>
                </c:pt>
                <c:pt idx="5888">
                  <c:v>0.28274899999999997</c:v>
                </c:pt>
                <c:pt idx="5889">
                  <c:v>0.28730699999999998</c:v>
                </c:pt>
                <c:pt idx="5890">
                  <c:v>0.275889</c:v>
                </c:pt>
                <c:pt idx="5891">
                  <c:v>0.27246599999999999</c:v>
                </c:pt>
                <c:pt idx="5892">
                  <c:v>0.266573</c:v>
                </c:pt>
                <c:pt idx="5893">
                  <c:v>0.26309899999999997</c:v>
                </c:pt>
                <c:pt idx="5894">
                  <c:v>0.28695599999999999</c:v>
                </c:pt>
                <c:pt idx="5895">
                  <c:v>0.28564800000000001</c:v>
                </c:pt>
                <c:pt idx="5896">
                  <c:v>0.28511399999999998</c:v>
                </c:pt>
                <c:pt idx="5897">
                  <c:v>0.287385</c:v>
                </c:pt>
                <c:pt idx="5898">
                  <c:v>0.29114099999999998</c:v>
                </c:pt>
                <c:pt idx="5899">
                  <c:v>0.28706300000000001</c:v>
                </c:pt>
                <c:pt idx="5900">
                  <c:v>0.28673499999999996</c:v>
                </c:pt>
                <c:pt idx="5901">
                  <c:v>0.28187200000000001</c:v>
                </c:pt>
                <c:pt idx="5902">
                  <c:v>0.27548899999999998</c:v>
                </c:pt>
                <c:pt idx="5903">
                  <c:v>0.28134199999999998</c:v>
                </c:pt>
                <c:pt idx="5904">
                  <c:v>0.274146</c:v>
                </c:pt>
                <c:pt idx="5905">
                  <c:v>0.26754299999999998</c:v>
                </c:pt>
                <c:pt idx="5906">
                  <c:v>0.27967399999999998</c:v>
                </c:pt>
                <c:pt idx="5907">
                  <c:v>0.27188000000000001</c:v>
                </c:pt>
                <c:pt idx="5908">
                  <c:v>0.25826899999999997</c:v>
                </c:pt>
                <c:pt idx="5909">
                  <c:v>0.26845599999999997</c:v>
                </c:pt>
                <c:pt idx="5910">
                  <c:v>0.26219199999999998</c:v>
                </c:pt>
                <c:pt idx="5911">
                  <c:v>0.24947000000000003</c:v>
                </c:pt>
                <c:pt idx="5912">
                  <c:v>0.232046</c:v>
                </c:pt>
                <c:pt idx="5913">
                  <c:v>0.21502399999999999</c:v>
                </c:pt>
                <c:pt idx="5914">
                  <c:v>0.25403599999999998</c:v>
                </c:pt>
                <c:pt idx="5915">
                  <c:v>0.261743</c:v>
                </c:pt>
                <c:pt idx="5916">
                  <c:v>0.249167</c:v>
                </c:pt>
                <c:pt idx="5917">
                  <c:v>0.246887</c:v>
                </c:pt>
                <c:pt idx="5918">
                  <c:v>0.232014</c:v>
                </c:pt>
                <c:pt idx="5919">
                  <c:v>0.23586399999999999</c:v>
                </c:pt>
                <c:pt idx="5920">
                  <c:v>0.22532099999999999</c:v>
                </c:pt>
                <c:pt idx="5921">
                  <c:v>0.224609</c:v>
                </c:pt>
                <c:pt idx="5922">
                  <c:v>0.22924599999999998</c:v>
                </c:pt>
                <c:pt idx="5923">
                  <c:v>0.225185</c:v>
                </c:pt>
                <c:pt idx="5924">
                  <c:v>0.21635699999999999</c:v>
                </c:pt>
                <c:pt idx="5925">
                  <c:v>0.21401399999999998</c:v>
                </c:pt>
                <c:pt idx="5926">
                  <c:v>0.22464699999999999</c:v>
                </c:pt>
                <c:pt idx="5927">
                  <c:v>0.22764099999999998</c:v>
                </c:pt>
                <c:pt idx="5928">
                  <c:v>0.22952399999999998</c:v>
                </c:pt>
                <c:pt idx="5929">
                  <c:v>0.21901499999999999</c:v>
                </c:pt>
                <c:pt idx="5930">
                  <c:v>0.219609</c:v>
                </c:pt>
                <c:pt idx="5931">
                  <c:v>0.21328899999999998</c:v>
                </c:pt>
                <c:pt idx="5932">
                  <c:v>0.20815699999999998</c:v>
                </c:pt>
                <c:pt idx="5933">
                  <c:v>0.212032</c:v>
                </c:pt>
                <c:pt idx="5934">
                  <c:v>0.224661</c:v>
                </c:pt>
                <c:pt idx="5935">
                  <c:v>0.21718399999999999</c:v>
                </c:pt>
                <c:pt idx="5936">
                  <c:v>0.201821</c:v>
                </c:pt>
                <c:pt idx="5937">
                  <c:v>0.19078799999999999</c:v>
                </c:pt>
                <c:pt idx="5938">
                  <c:v>0.18484399999999998</c:v>
                </c:pt>
                <c:pt idx="5939">
                  <c:v>0.17142299999999999</c:v>
                </c:pt>
                <c:pt idx="5940">
                  <c:v>0.166351</c:v>
                </c:pt>
                <c:pt idx="5941">
                  <c:v>0.168541</c:v>
                </c:pt>
                <c:pt idx="5942">
                  <c:v>0.17118899999999998</c:v>
                </c:pt>
                <c:pt idx="5943">
                  <c:v>0.16805100000000001</c:v>
                </c:pt>
                <c:pt idx="5944">
                  <c:v>0.17672399999999999</c:v>
                </c:pt>
                <c:pt idx="5945">
                  <c:v>0.16818000000000002</c:v>
                </c:pt>
                <c:pt idx="5946">
                  <c:v>0.18113000000000001</c:v>
                </c:pt>
                <c:pt idx="5947">
                  <c:v>0.18340199999999998</c:v>
                </c:pt>
                <c:pt idx="5948">
                  <c:v>0.18696699999999999</c:v>
                </c:pt>
                <c:pt idx="5949">
                  <c:v>0.17131299999999999</c:v>
                </c:pt>
                <c:pt idx="5950">
                  <c:v>0.15499299999999999</c:v>
                </c:pt>
                <c:pt idx="5951">
                  <c:v>0.15367799999999998</c:v>
                </c:pt>
                <c:pt idx="5952">
                  <c:v>0.15168799999999999</c:v>
                </c:pt>
                <c:pt idx="5953">
                  <c:v>0.14846299999999998</c:v>
                </c:pt>
                <c:pt idx="5954">
                  <c:v>0.14791399999999999</c:v>
                </c:pt>
                <c:pt idx="5955">
                  <c:v>0.14745900000000001</c:v>
                </c:pt>
                <c:pt idx="5956">
                  <c:v>0.140926</c:v>
                </c:pt>
                <c:pt idx="5957">
                  <c:v>0.13870199999999999</c:v>
                </c:pt>
                <c:pt idx="5958">
                  <c:v>0.13936299999999999</c:v>
                </c:pt>
                <c:pt idx="5959">
                  <c:v>0.13358699999999998</c:v>
                </c:pt>
                <c:pt idx="5960">
                  <c:v>0.11787599999999999</c:v>
                </c:pt>
                <c:pt idx="5961">
                  <c:v>0.15448399999999998</c:v>
                </c:pt>
                <c:pt idx="5962">
                  <c:v>0.16826099999999999</c:v>
                </c:pt>
                <c:pt idx="5963">
                  <c:v>0.17756000000000002</c:v>
                </c:pt>
                <c:pt idx="5964">
                  <c:v>0.181759</c:v>
                </c:pt>
                <c:pt idx="5965">
                  <c:v>0.1767</c:v>
                </c:pt>
                <c:pt idx="5966">
                  <c:v>0.18921199999999999</c:v>
                </c:pt>
                <c:pt idx="5967">
                  <c:v>0.18584299999999998</c:v>
                </c:pt>
                <c:pt idx="5968">
                  <c:v>0.18704699999999999</c:v>
                </c:pt>
                <c:pt idx="5969">
                  <c:v>0.16944899999999999</c:v>
                </c:pt>
                <c:pt idx="5970">
                  <c:v>0.16567199999999999</c:v>
                </c:pt>
                <c:pt idx="5971">
                  <c:v>0.168547</c:v>
                </c:pt>
                <c:pt idx="5972">
                  <c:v>0.16136</c:v>
                </c:pt>
                <c:pt idx="5973">
                  <c:v>0.14711399999999999</c:v>
                </c:pt>
                <c:pt idx="5974">
                  <c:v>0.15148599999999998</c:v>
                </c:pt>
                <c:pt idx="5975">
                  <c:v>0.151975</c:v>
                </c:pt>
                <c:pt idx="5976">
                  <c:v>0.14164199999999999</c:v>
                </c:pt>
                <c:pt idx="5977">
                  <c:v>0.14463699999999999</c:v>
                </c:pt>
                <c:pt idx="5978">
                  <c:v>0.137437</c:v>
                </c:pt>
                <c:pt idx="5979">
                  <c:v>0.14122000000000001</c:v>
                </c:pt>
                <c:pt idx="5980">
                  <c:v>0.139654</c:v>
                </c:pt>
                <c:pt idx="5981">
                  <c:v>0.14003199999999999</c:v>
                </c:pt>
                <c:pt idx="5982">
                  <c:v>0.13216899999999998</c:v>
                </c:pt>
                <c:pt idx="5983">
                  <c:v>0.140011</c:v>
                </c:pt>
                <c:pt idx="5984">
                  <c:v>0.13399800000000001</c:v>
                </c:pt>
                <c:pt idx="5985">
                  <c:v>0.131829</c:v>
                </c:pt>
                <c:pt idx="5986">
                  <c:v>0.11805499999999999</c:v>
                </c:pt>
                <c:pt idx="5987">
                  <c:v>0.12912799999999999</c:v>
                </c:pt>
                <c:pt idx="5988">
                  <c:v>0.141351</c:v>
                </c:pt>
                <c:pt idx="5989">
                  <c:v>0.13578599999999999</c:v>
                </c:pt>
                <c:pt idx="5990">
                  <c:v>0.139711</c:v>
                </c:pt>
                <c:pt idx="5991">
                  <c:v>0.14693000000000001</c:v>
                </c:pt>
                <c:pt idx="5992">
                  <c:v>0.14418400000000001</c:v>
                </c:pt>
                <c:pt idx="5993">
                  <c:v>0.13420199999999999</c:v>
                </c:pt>
                <c:pt idx="5994">
                  <c:v>0.12326699999999999</c:v>
                </c:pt>
                <c:pt idx="5995">
                  <c:v>0.10967</c:v>
                </c:pt>
                <c:pt idx="5996">
                  <c:v>9.8478999999999997E-2</c:v>
                </c:pt>
                <c:pt idx="5997">
                  <c:v>0.111819</c:v>
                </c:pt>
                <c:pt idx="5998">
                  <c:v>0.11469399999999999</c:v>
                </c:pt>
                <c:pt idx="5999">
                  <c:v>9.4741999999999993E-2</c:v>
                </c:pt>
                <c:pt idx="6000">
                  <c:v>7.9397999999999996E-2</c:v>
                </c:pt>
                <c:pt idx="6001">
                  <c:v>0.122</c:v>
                </c:pt>
                <c:pt idx="6002">
                  <c:v>0.132489</c:v>
                </c:pt>
                <c:pt idx="6003">
                  <c:v>0.144763</c:v>
                </c:pt>
                <c:pt idx="6004">
                  <c:v>0.150673</c:v>
                </c:pt>
                <c:pt idx="6005">
                  <c:v>0.15977000000000002</c:v>
                </c:pt>
                <c:pt idx="6006">
                  <c:v>0.178622</c:v>
                </c:pt>
                <c:pt idx="6007">
                  <c:v>0.176624</c:v>
                </c:pt>
                <c:pt idx="6008">
                  <c:v>0.16938899999999998</c:v>
                </c:pt>
                <c:pt idx="6009">
                  <c:v>0.16520000000000001</c:v>
                </c:pt>
                <c:pt idx="6010">
                  <c:v>0.156666</c:v>
                </c:pt>
                <c:pt idx="6011">
                  <c:v>0.13931099999999999</c:v>
                </c:pt>
                <c:pt idx="6012">
                  <c:v>0.12662699999999999</c:v>
                </c:pt>
                <c:pt idx="6013">
                  <c:v>0.11436399999999999</c:v>
                </c:pt>
                <c:pt idx="6014">
                  <c:v>0.11167299999999999</c:v>
                </c:pt>
                <c:pt idx="6015">
                  <c:v>0.10449599999999999</c:v>
                </c:pt>
                <c:pt idx="6016">
                  <c:v>0.106836</c:v>
                </c:pt>
                <c:pt idx="6017">
                  <c:v>0.106641</c:v>
                </c:pt>
                <c:pt idx="6018">
                  <c:v>0.10289000000000001</c:v>
                </c:pt>
                <c:pt idx="6019">
                  <c:v>0.107275</c:v>
                </c:pt>
                <c:pt idx="6020">
                  <c:v>0.10871199999999999</c:v>
                </c:pt>
                <c:pt idx="6021">
                  <c:v>0.10164899999999999</c:v>
                </c:pt>
                <c:pt idx="6022">
                  <c:v>9.2738000000000001E-2</c:v>
                </c:pt>
                <c:pt idx="6023">
                  <c:v>8.9455999999999994E-2</c:v>
                </c:pt>
                <c:pt idx="6024">
                  <c:v>8.9566999999999994E-2</c:v>
                </c:pt>
                <c:pt idx="6025">
                  <c:v>9.4778000000000001E-2</c:v>
                </c:pt>
                <c:pt idx="6026">
                  <c:v>9.5942E-2</c:v>
                </c:pt>
                <c:pt idx="6027">
                  <c:v>9.2581999999999998E-2</c:v>
                </c:pt>
                <c:pt idx="6028">
                  <c:v>8.6605000000000001E-2</c:v>
                </c:pt>
                <c:pt idx="6029">
                  <c:v>8.4294999999999995E-2</c:v>
                </c:pt>
                <c:pt idx="6030">
                  <c:v>8.2992999999999997E-2</c:v>
                </c:pt>
                <c:pt idx="6031">
                  <c:v>7.9861000000000001E-2</c:v>
                </c:pt>
                <c:pt idx="6032">
                  <c:v>8.6962999999999999E-2</c:v>
                </c:pt>
                <c:pt idx="6033">
                  <c:v>8.1800999999999999E-2</c:v>
                </c:pt>
                <c:pt idx="6034">
                  <c:v>8.7543999999999997E-2</c:v>
                </c:pt>
                <c:pt idx="6035">
                  <c:v>7.8073999999999991E-2</c:v>
                </c:pt>
                <c:pt idx="6036">
                  <c:v>7.8951999999999994E-2</c:v>
                </c:pt>
                <c:pt idx="6037">
                  <c:v>7.3594999999999994E-2</c:v>
                </c:pt>
                <c:pt idx="6038">
                  <c:v>7.8372999999999998E-2</c:v>
                </c:pt>
                <c:pt idx="6039">
                  <c:v>7.5546000000000002E-2</c:v>
                </c:pt>
                <c:pt idx="6040">
                  <c:v>7.4546000000000001E-2</c:v>
                </c:pt>
                <c:pt idx="6041">
                  <c:v>7.3573E-2</c:v>
                </c:pt>
                <c:pt idx="6042">
                  <c:v>6.9113999999999995E-2</c:v>
                </c:pt>
                <c:pt idx="6043">
                  <c:v>6.5132999999999996E-2</c:v>
                </c:pt>
                <c:pt idx="6044">
                  <c:v>6.9915999999999992E-2</c:v>
                </c:pt>
                <c:pt idx="6045">
                  <c:v>7.0744000000000001E-2</c:v>
                </c:pt>
                <c:pt idx="6046">
                  <c:v>7.1975999999999998E-2</c:v>
                </c:pt>
                <c:pt idx="6047">
                  <c:v>6.8165000000000003E-2</c:v>
                </c:pt>
                <c:pt idx="6048">
                  <c:v>7.7348E-2</c:v>
                </c:pt>
                <c:pt idx="6049">
                  <c:v>8.2618999999999998E-2</c:v>
                </c:pt>
                <c:pt idx="6050">
                  <c:v>8.2443000000000002E-2</c:v>
                </c:pt>
                <c:pt idx="6051">
                  <c:v>7.5602000000000003E-2</c:v>
                </c:pt>
                <c:pt idx="6052">
                  <c:v>9.2257999999999993E-2</c:v>
                </c:pt>
                <c:pt idx="6053">
                  <c:v>0.10915699999999999</c:v>
                </c:pt>
                <c:pt idx="6054">
                  <c:v>0.116604</c:v>
                </c:pt>
                <c:pt idx="6055">
                  <c:v>0.11580199999999999</c:v>
                </c:pt>
                <c:pt idx="6056">
                  <c:v>0.119792</c:v>
                </c:pt>
                <c:pt idx="6057">
                  <c:v>0.14593699999999998</c:v>
                </c:pt>
                <c:pt idx="6058">
                  <c:v>0.17197699999999999</c:v>
                </c:pt>
                <c:pt idx="6059">
                  <c:v>0.179372</c:v>
                </c:pt>
                <c:pt idx="6060">
                  <c:v>0.17965799999999998</c:v>
                </c:pt>
                <c:pt idx="6061">
                  <c:v>0.17195000000000002</c:v>
                </c:pt>
                <c:pt idx="6062">
                  <c:v>0.16113000000000002</c:v>
                </c:pt>
                <c:pt idx="6063">
                  <c:v>0.190384</c:v>
                </c:pt>
                <c:pt idx="6064">
                  <c:v>0.18276000000000001</c:v>
                </c:pt>
                <c:pt idx="6065">
                  <c:v>0.19970000000000002</c:v>
                </c:pt>
                <c:pt idx="6066">
                  <c:v>0.19215699999999999</c:v>
                </c:pt>
                <c:pt idx="6067">
                  <c:v>0.18656699999999998</c:v>
                </c:pt>
                <c:pt idx="6068">
                  <c:v>0.19832899999999998</c:v>
                </c:pt>
                <c:pt idx="6069">
                  <c:v>0.19470099999999999</c:v>
                </c:pt>
                <c:pt idx="6070">
                  <c:v>0.18445499999999998</c:v>
                </c:pt>
                <c:pt idx="6071">
                  <c:v>0.184479</c:v>
                </c:pt>
                <c:pt idx="6072">
                  <c:v>0.17885299999999998</c:v>
                </c:pt>
                <c:pt idx="6073">
                  <c:v>0.173148</c:v>
                </c:pt>
                <c:pt idx="6074">
                  <c:v>0.16190099999999999</c:v>
                </c:pt>
                <c:pt idx="6075">
                  <c:v>0.154223</c:v>
                </c:pt>
                <c:pt idx="6076">
                  <c:v>0.144263</c:v>
                </c:pt>
                <c:pt idx="6077">
                  <c:v>0.127912</c:v>
                </c:pt>
                <c:pt idx="6078">
                  <c:v>0.112249</c:v>
                </c:pt>
                <c:pt idx="6079">
                  <c:v>0.12643799999999999</c:v>
                </c:pt>
                <c:pt idx="6080">
                  <c:v>0.11870399999999999</c:v>
                </c:pt>
                <c:pt idx="6081">
                  <c:v>0.115962</c:v>
                </c:pt>
                <c:pt idx="6082">
                  <c:v>0.109953</c:v>
                </c:pt>
                <c:pt idx="6083">
                  <c:v>0.10915799999999999</c:v>
                </c:pt>
                <c:pt idx="6084">
                  <c:v>0.10003000000000001</c:v>
                </c:pt>
                <c:pt idx="6085">
                  <c:v>0.105999</c:v>
                </c:pt>
                <c:pt idx="6086">
                  <c:v>0.10679899999999999</c:v>
                </c:pt>
                <c:pt idx="6087">
                  <c:v>0.10754899999999999</c:v>
                </c:pt>
                <c:pt idx="6088">
                  <c:v>0.105263</c:v>
                </c:pt>
                <c:pt idx="6089">
                  <c:v>9.5233999999999999E-2</c:v>
                </c:pt>
                <c:pt idx="6090">
                  <c:v>9.6319000000000002E-2</c:v>
                </c:pt>
                <c:pt idx="6091">
                  <c:v>0.11383699999999999</c:v>
                </c:pt>
                <c:pt idx="6092">
                  <c:v>0.11720699999999999</c:v>
                </c:pt>
                <c:pt idx="6093">
                  <c:v>0.12024499999999999</c:v>
                </c:pt>
                <c:pt idx="6094">
                  <c:v>0.108572</c:v>
                </c:pt>
                <c:pt idx="6095">
                  <c:v>0.100587</c:v>
                </c:pt>
                <c:pt idx="6096">
                  <c:v>9.3482999999999997E-2</c:v>
                </c:pt>
                <c:pt idx="6097">
                  <c:v>8.9220000000000008E-2</c:v>
                </c:pt>
                <c:pt idx="6098">
                  <c:v>0.121195</c:v>
                </c:pt>
                <c:pt idx="6099">
                  <c:v>0.12263499999999999</c:v>
                </c:pt>
                <c:pt idx="6100">
                  <c:v>0.12034399999999999</c:v>
                </c:pt>
                <c:pt idx="6101">
                  <c:v>0.11927099999999999</c:v>
                </c:pt>
                <c:pt idx="6102">
                  <c:v>0.10999099999999999</c:v>
                </c:pt>
                <c:pt idx="6103">
                  <c:v>9.9039000000000002E-2</c:v>
                </c:pt>
                <c:pt idx="6104">
                  <c:v>0.10744899999999999</c:v>
                </c:pt>
                <c:pt idx="6105">
                  <c:v>0.111219</c:v>
                </c:pt>
                <c:pt idx="6106">
                  <c:v>0.11601399999999999</c:v>
                </c:pt>
                <c:pt idx="6107">
                  <c:v>0.126161</c:v>
                </c:pt>
                <c:pt idx="6108">
                  <c:v>0.12776299999999999</c:v>
                </c:pt>
                <c:pt idx="6109">
                  <c:v>0.12828799999999999</c:v>
                </c:pt>
                <c:pt idx="6110">
                  <c:v>0.13353599999999999</c:v>
                </c:pt>
                <c:pt idx="6111">
                  <c:v>0.14375399999999999</c:v>
                </c:pt>
                <c:pt idx="6112">
                  <c:v>0.14646199999999998</c:v>
                </c:pt>
                <c:pt idx="6113">
                  <c:v>0.16639299999999999</c:v>
                </c:pt>
                <c:pt idx="6114">
                  <c:v>0.16939899999999999</c:v>
                </c:pt>
                <c:pt idx="6115">
                  <c:v>0.167711</c:v>
                </c:pt>
                <c:pt idx="6116">
                  <c:v>0.15395599999999998</c:v>
                </c:pt>
                <c:pt idx="6117">
                  <c:v>0.14993199999999998</c:v>
                </c:pt>
                <c:pt idx="6118">
                  <c:v>0.152861</c:v>
                </c:pt>
                <c:pt idx="6119">
                  <c:v>0.146062</c:v>
                </c:pt>
                <c:pt idx="6120">
                  <c:v>0.14225099999999999</c:v>
                </c:pt>
                <c:pt idx="6121">
                  <c:v>0.14714000000000002</c:v>
                </c:pt>
                <c:pt idx="6122">
                  <c:v>0.144145</c:v>
                </c:pt>
                <c:pt idx="6123">
                  <c:v>0.160214</c:v>
                </c:pt>
                <c:pt idx="6124">
                  <c:v>0.152832</c:v>
                </c:pt>
                <c:pt idx="6125">
                  <c:v>0.152</c:v>
                </c:pt>
                <c:pt idx="6126">
                  <c:v>0.16125599999999998</c:v>
                </c:pt>
                <c:pt idx="6127">
                  <c:v>0.140488</c:v>
                </c:pt>
                <c:pt idx="6128">
                  <c:v>0.138213</c:v>
                </c:pt>
                <c:pt idx="6129">
                  <c:v>0.13667399999999999</c:v>
                </c:pt>
                <c:pt idx="6130">
                  <c:v>0.12991800000000001</c:v>
                </c:pt>
                <c:pt idx="6131">
                  <c:v>0.12503500000000001</c:v>
                </c:pt>
                <c:pt idx="6132">
                  <c:v>0.11108000000000001</c:v>
                </c:pt>
                <c:pt idx="6133">
                  <c:v>0.12732099999999999</c:v>
                </c:pt>
                <c:pt idx="6134">
                  <c:v>0.11488000000000001</c:v>
                </c:pt>
                <c:pt idx="6135">
                  <c:v>0.10151499999999999</c:v>
                </c:pt>
                <c:pt idx="6136">
                  <c:v>0.10131000000000001</c:v>
                </c:pt>
                <c:pt idx="6137">
                  <c:v>9.5958999999999989E-2</c:v>
                </c:pt>
                <c:pt idx="6138">
                  <c:v>9.4827999999999996E-2</c:v>
                </c:pt>
                <c:pt idx="6139">
                  <c:v>9.4977999999999993E-2</c:v>
                </c:pt>
                <c:pt idx="6140">
                  <c:v>8.4801000000000001E-2</c:v>
                </c:pt>
                <c:pt idx="6141">
                  <c:v>8.1838999999999995E-2</c:v>
                </c:pt>
                <c:pt idx="6142">
                  <c:v>7.9590999999999995E-2</c:v>
                </c:pt>
                <c:pt idx="6143">
                  <c:v>8.9846999999999996E-2</c:v>
                </c:pt>
                <c:pt idx="6144">
                  <c:v>8.5650999999999991E-2</c:v>
                </c:pt>
                <c:pt idx="6145">
                  <c:v>8.4710999999999995E-2</c:v>
                </c:pt>
                <c:pt idx="6146">
                  <c:v>8.0255999999999994E-2</c:v>
                </c:pt>
                <c:pt idx="6147">
                  <c:v>9.2835000000000001E-2</c:v>
                </c:pt>
                <c:pt idx="6148">
                  <c:v>8.7823999999999999E-2</c:v>
                </c:pt>
                <c:pt idx="6149">
                  <c:v>7.4800000000000005E-2</c:v>
                </c:pt>
                <c:pt idx="6150">
                  <c:v>7.6284999999999992E-2</c:v>
                </c:pt>
                <c:pt idx="6151">
                  <c:v>7.1638999999999994E-2</c:v>
                </c:pt>
                <c:pt idx="6152">
                  <c:v>7.9968999999999998E-2</c:v>
                </c:pt>
                <c:pt idx="6153">
                  <c:v>7.7342999999999995E-2</c:v>
                </c:pt>
                <c:pt idx="6154">
                  <c:v>8.9707999999999996E-2</c:v>
                </c:pt>
                <c:pt idx="6155">
                  <c:v>9.0960000000000013E-2</c:v>
                </c:pt>
                <c:pt idx="6156">
                  <c:v>7.9386999999999999E-2</c:v>
                </c:pt>
                <c:pt idx="6157">
                  <c:v>8.1005999999999995E-2</c:v>
                </c:pt>
                <c:pt idx="6158">
                  <c:v>6.9568999999999992E-2</c:v>
                </c:pt>
                <c:pt idx="6159">
                  <c:v>7.1567999999999993E-2</c:v>
                </c:pt>
                <c:pt idx="6160">
                  <c:v>6.4323999999999992E-2</c:v>
                </c:pt>
                <c:pt idx="6161">
                  <c:v>6.0330000000000002E-2</c:v>
                </c:pt>
                <c:pt idx="6162">
                  <c:v>5.1545999999999995E-2</c:v>
                </c:pt>
                <c:pt idx="6163">
                  <c:v>4.9891999999999999E-2</c:v>
                </c:pt>
                <c:pt idx="6164">
                  <c:v>4.5210000000000007E-2</c:v>
                </c:pt>
                <c:pt idx="6165">
                  <c:v>3.0015999999999998E-2</c:v>
                </c:pt>
                <c:pt idx="6166">
                  <c:v>3.4325999999999995E-2</c:v>
                </c:pt>
                <c:pt idx="6167">
                  <c:v>3.4603000000000002E-2</c:v>
                </c:pt>
                <c:pt idx="6168">
                  <c:v>3.7471999999999998E-2</c:v>
                </c:pt>
                <c:pt idx="6169">
                  <c:v>3.8016999999999995E-2</c:v>
                </c:pt>
                <c:pt idx="6170">
                  <c:v>3.5820000000000005E-2</c:v>
                </c:pt>
                <c:pt idx="6171">
                  <c:v>3.4095E-2</c:v>
                </c:pt>
                <c:pt idx="6172">
                  <c:v>3.3352E-2</c:v>
                </c:pt>
                <c:pt idx="6173">
                  <c:v>3.2973999999999996E-2</c:v>
                </c:pt>
                <c:pt idx="6174">
                  <c:v>3.1844999999999998E-2</c:v>
                </c:pt>
                <c:pt idx="6175">
                  <c:v>3.1348000000000001E-2</c:v>
                </c:pt>
                <c:pt idx="6176">
                  <c:v>3.2382999999999995E-2</c:v>
                </c:pt>
                <c:pt idx="6177">
                  <c:v>3.7664999999999997E-2</c:v>
                </c:pt>
                <c:pt idx="6178">
                  <c:v>3.5206999999999995E-2</c:v>
                </c:pt>
                <c:pt idx="6179">
                  <c:v>3.5024E-2</c:v>
                </c:pt>
                <c:pt idx="6180">
                  <c:v>2.87E-2</c:v>
                </c:pt>
                <c:pt idx="6181">
                  <c:v>3.0518E-2</c:v>
                </c:pt>
                <c:pt idx="6182">
                  <c:v>3.6153999999999999E-2</c:v>
                </c:pt>
                <c:pt idx="6183">
                  <c:v>3.5013999999999997E-2</c:v>
                </c:pt>
                <c:pt idx="6184">
                  <c:v>2.7587999999999998E-2</c:v>
                </c:pt>
                <c:pt idx="6185">
                  <c:v>3.1433999999999997E-2</c:v>
                </c:pt>
                <c:pt idx="6186">
                  <c:v>3.4874999999999996E-2</c:v>
                </c:pt>
                <c:pt idx="6187">
                  <c:v>3.7173999999999999E-2</c:v>
                </c:pt>
                <c:pt idx="6188">
                  <c:v>5.5392999999999998E-2</c:v>
                </c:pt>
                <c:pt idx="6189">
                  <c:v>6.2978999999999993E-2</c:v>
                </c:pt>
                <c:pt idx="6190">
                  <c:v>8.0024999999999999E-2</c:v>
                </c:pt>
                <c:pt idx="6191">
                  <c:v>8.2832000000000003E-2</c:v>
                </c:pt>
                <c:pt idx="6192">
                  <c:v>8.4023E-2</c:v>
                </c:pt>
                <c:pt idx="6193">
                  <c:v>9.0700000000000003E-2</c:v>
                </c:pt>
                <c:pt idx="6194">
                  <c:v>0.10259000000000001</c:v>
                </c:pt>
                <c:pt idx="6195">
                  <c:v>0.12302</c:v>
                </c:pt>
                <c:pt idx="6196">
                  <c:v>0.1188</c:v>
                </c:pt>
                <c:pt idx="6197">
                  <c:v>0.117976</c:v>
                </c:pt>
                <c:pt idx="6198">
                  <c:v>0.11042299999999999</c:v>
                </c:pt>
                <c:pt idx="6199">
                  <c:v>0.113882</c:v>
                </c:pt>
                <c:pt idx="6200">
                  <c:v>0.103473</c:v>
                </c:pt>
                <c:pt idx="6201">
                  <c:v>9.829199999999999E-2</c:v>
                </c:pt>
                <c:pt idx="6202">
                  <c:v>9.0957999999999997E-2</c:v>
                </c:pt>
                <c:pt idx="6203">
                  <c:v>9.7785999999999998E-2</c:v>
                </c:pt>
                <c:pt idx="6204">
                  <c:v>8.6635999999999991E-2</c:v>
                </c:pt>
                <c:pt idx="6205">
                  <c:v>7.2398999999999991E-2</c:v>
                </c:pt>
                <c:pt idx="6206">
                  <c:v>6.1295999999999996E-2</c:v>
                </c:pt>
                <c:pt idx="6207">
                  <c:v>5.9390000000000005E-2</c:v>
                </c:pt>
                <c:pt idx="6208">
                  <c:v>5.3601999999999997E-2</c:v>
                </c:pt>
                <c:pt idx="6209">
                  <c:v>4.5235999999999998E-2</c:v>
                </c:pt>
                <c:pt idx="6210">
                  <c:v>5.6600000000000004E-2</c:v>
                </c:pt>
                <c:pt idx="6211">
                  <c:v>5.3938E-2</c:v>
                </c:pt>
                <c:pt idx="6212">
                  <c:v>4.8688999999999996E-2</c:v>
                </c:pt>
                <c:pt idx="6213">
                  <c:v>4.1482999999999999E-2</c:v>
                </c:pt>
                <c:pt idx="6214">
                  <c:v>4.6661000000000001E-2</c:v>
                </c:pt>
                <c:pt idx="6215">
                  <c:v>4.0966999999999996E-2</c:v>
                </c:pt>
                <c:pt idx="6216">
                  <c:v>3.5007999999999997E-2</c:v>
                </c:pt>
                <c:pt idx="6217">
                  <c:v>3.7197999999999995E-2</c:v>
                </c:pt>
                <c:pt idx="6218">
                  <c:v>4.4296999999999996E-2</c:v>
                </c:pt>
                <c:pt idx="6219">
                  <c:v>4.5436999999999998E-2</c:v>
                </c:pt>
                <c:pt idx="6220">
                  <c:v>4.1200000000000001E-2</c:v>
                </c:pt>
                <c:pt idx="6221">
                  <c:v>4.1640000000000003E-2</c:v>
                </c:pt>
                <c:pt idx="6222">
                  <c:v>4.0930000000000001E-2</c:v>
                </c:pt>
                <c:pt idx="6223">
                  <c:v>3.6427999999999995E-2</c:v>
                </c:pt>
                <c:pt idx="6224">
                  <c:v>3.2541E-2</c:v>
                </c:pt>
                <c:pt idx="6225">
                  <c:v>2.6786999999999998E-2</c:v>
                </c:pt>
                <c:pt idx="6226">
                  <c:v>3.7912000000000001E-2</c:v>
                </c:pt>
                <c:pt idx="6227">
                  <c:v>3.3339000000000001E-2</c:v>
                </c:pt>
                <c:pt idx="6228">
                  <c:v>3.0976E-2</c:v>
                </c:pt>
                <c:pt idx="6229">
                  <c:v>3.2017999999999998E-2</c:v>
                </c:pt>
                <c:pt idx="6230">
                  <c:v>3.5890000000000005E-2</c:v>
                </c:pt>
                <c:pt idx="6231">
                  <c:v>3.3653999999999996E-2</c:v>
                </c:pt>
                <c:pt idx="6232">
                  <c:v>2.9460000000000004E-2</c:v>
                </c:pt>
                <c:pt idx="6233">
                  <c:v>3.9510999999999998E-2</c:v>
                </c:pt>
                <c:pt idx="6234">
                  <c:v>4.0203999999999997E-2</c:v>
                </c:pt>
                <c:pt idx="6235">
                  <c:v>4.0957E-2</c:v>
                </c:pt>
                <c:pt idx="6236">
                  <c:v>3.6384E-2</c:v>
                </c:pt>
                <c:pt idx="6237">
                  <c:v>3.5185000000000001E-2</c:v>
                </c:pt>
                <c:pt idx="6238">
                  <c:v>3.1024999999999997E-2</c:v>
                </c:pt>
                <c:pt idx="6239">
                  <c:v>2.9857999999999999E-2</c:v>
                </c:pt>
                <c:pt idx="6240">
                  <c:v>2.7050000000000001E-2</c:v>
                </c:pt>
                <c:pt idx="6241">
                  <c:v>2.7873999999999999E-2</c:v>
                </c:pt>
                <c:pt idx="6242">
                  <c:v>3.2383999999999996E-2</c:v>
                </c:pt>
                <c:pt idx="6243">
                  <c:v>3.1855000000000001E-2</c:v>
                </c:pt>
                <c:pt idx="6244">
                  <c:v>2.6074999999999997E-2</c:v>
                </c:pt>
                <c:pt idx="6245">
                  <c:v>2.2343999999999999E-2</c:v>
                </c:pt>
                <c:pt idx="6246">
                  <c:v>2.3108E-2</c:v>
                </c:pt>
                <c:pt idx="6247">
                  <c:v>2.4611999999999998E-2</c:v>
                </c:pt>
                <c:pt idx="6248">
                  <c:v>2.1246999999999999E-2</c:v>
                </c:pt>
                <c:pt idx="6249">
                  <c:v>2.0860999999999998E-2</c:v>
                </c:pt>
                <c:pt idx="6250">
                  <c:v>1.9300999999999999E-2</c:v>
                </c:pt>
                <c:pt idx="6251">
                  <c:v>1.4383E-2</c:v>
                </c:pt>
                <c:pt idx="6252">
                  <c:v>1.3547999999999999E-2</c:v>
                </c:pt>
                <c:pt idx="6253">
                  <c:v>1.3991E-2</c:v>
                </c:pt>
                <c:pt idx="6254">
                  <c:v>1.5899E-2</c:v>
                </c:pt>
                <c:pt idx="6255">
                  <c:v>1.6052E-2</c:v>
                </c:pt>
                <c:pt idx="6256">
                  <c:v>1.4815E-2</c:v>
                </c:pt>
                <c:pt idx="6257">
                  <c:v>1.4971999999999999E-2</c:v>
                </c:pt>
                <c:pt idx="6258">
                  <c:v>1.1730000000000001E-2</c:v>
                </c:pt>
                <c:pt idx="6259">
                  <c:v>1.3560000000000001E-2</c:v>
                </c:pt>
                <c:pt idx="6260">
                  <c:v>1.3990000000000001E-2</c:v>
                </c:pt>
                <c:pt idx="6261">
                  <c:v>1.2376E-2</c:v>
                </c:pt>
                <c:pt idx="6262">
                  <c:v>1.4442999999999999E-2</c:v>
                </c:pt>
                <c:pt idx="6263">
                  <c:v>8.633E-3</c:v>
                </c:pt>
                <c:pt idx="6264">
                  <c:v>1.0591999999999999E-2</c:v>
                </c:pt>
                <c:pt idx="6265">
                  <c:v>1.0345999999999999E-2</c:v>
                </c:pt>
                <c:pt idx="6266">
                  <c:v>6.4570000000000001E-3</c:v>
                </c:pt>
                <c:pt idx="6267">
                  <c:v>3.6159999999999999E-3</c:v>
                </c:pt>
                <c:pt idx="6268">
                  <c:v>3.4289999999999998E-3</c:v>
                </c:pt>
                <c:pt idx="6269">
                  <c:v>2.4610000000000001E-3</c:v>
                </c:pt>
                <c:pt idx="6270">
                  <c:v>2.3219999999999998E-3</c:v>
                </c:pt>
                <c:pt idx="6271">
                  <c:v>2.281E-3</c:v>
                </c:pt>
                <c:pt idx="6272">
                  <c:v>3.101E-3</c:v>
                </c:pt>
                <c:pt idx="6273">
                  <c:v>2.513E-3</c:v>
                </c:pt>
                <c:pt idx="6274">
                  <c:v>3.042E-3</c:v>
                </c:pt>
                <c:pt idx="6275">
                  <c:v>1.807E-3</c:v>
                </c:pt>
                <c:pt idx="6276">
                  <c:v>1.8349999999999998E-3</c:v>
                </c:pt>
                <c:pt idx="6277">
                  <c:v>2.2989999999999998E-3</c:v>
                </c:pt>
                <c:pt idx="6278">
                  <c:v>1.802E-3</c:v>
                </c:pt>
                <c:pt idx="6279">
                  <c:v>1.253E-3</c:v>
                </c:pt>
                <c:pt idx="6280">
                  <c:v>4.4939999999999997E-3</c:v>
                </c:pt>
                <c:pt idx="6281">
                  <c:v>4.81E-3</c:v>
                </c:pt>
                <c:pt idx="6282">
                  <c:v>4.8669999999999998E-3</c:v>
                </c:pt>
                <c:pt idx="6283">
                  <c:v>4.4209999999999996E-3</c:v>
                </c:pt>
                <c:pt idx="6284">
                  <c:v>4.4039999999999999E-3</c:v>
                </c:pt>
                <c:pt idx="6285">
                  <c:v>3.088E-3</c:v>
                </c:pt>
                <c:pt idx="6286">
                  <c:v>2.9870000000000001E-3</c:v>
                </c:pt>
                <c:pt idx="6287">
                  <c:v>4.4039999999999999E-3</c:v>
                </c:pt>
                <c:pt idx="6288">
                  <c:v>4.0130000000000001E-3</c:v>
                </c:pt>
                <c:pt idx="6289">
                  <c:v>4.2079999999999999E-3</c:v>
                </c:pt>
                <c:pt idx="6290">
                  <c:v>4.8129999999999996E-3</c:v>
                </c:pt>
                <c:pt idx="6291">
                  <c:v>4.679E-3</c:v>
                </c:pt>
                <c:pt idx="6292">
                  <c:v>3.8600000000000001E-3</c:v>
                </c:pt>
                <c:pt idx="6293">
                  <c:v>3.591E-3</c:v>
                </c:pt>
                <c:pt idx="6294">
                  <c:v>3.4169999999999999E-3</c:v>
                </c:pt>
                <c:pt idx="6295">
                  <c:v>2.7989999999999998E-3</c:v>
                </c:pt>
                <c:pt idx="6296">
                  <c:v>2.4300000000000003E-3</c:v>
                </c:pt>
                <c:pt idx="6297">
                  <c:v>3.392E-3</c:v>
                </c:pt>
                <c:pt idx="6298">
                  <c:v>3.6869999999999997E-3</c:v>
                </c:pt>
                <c:pt idx="6299">
                  <c:v>4.522E-3</c:v>
                </c:pt>
                <c:pt idx="6300">
                  <c:v>5.947E-3</c:v>
                </c:pt>
                <c:pt idx="6301">
                  <c:v>7.2200000000000007E-3</c:v>
                </c:pt>
                <c:pt idx="6302">
                  <c:v>6.3209999999999994E-3</c:v>
                </c:pt>
                <c:pt idx="6303">
                  <c:v>5.489E-3</c:v>
                </c:pt>
                <c:pt idx="6304">
                  <c:v>5.5659999999999998E-3</c:v>
                </c:pt>
                <c:pt idx="6305">
                  <c:v>7.3000000000000001E-3</c:v>
                </c:pt>
                <c:pt idx="6306">
                  <c:v>9.2750000000000003E-3</c:v>
                </c:pt>
                <c:pt idx="6307">
                  <c:v>1.1552E-2</c:v>
                </c:pt>
                <c:pt idx="6308">
                  <c:v>1.4485999999999999E-2</c:v>
                </c:pt>
                <c:pt idx="6309">
                  <c:v>1.5384999999999999E-2</c:v>
                </c:pt>
                <c:pt idx="6310">
                  <c:v>1.3385999999999999E-2</c:v>
                </c:pt>
                <c:pt idx="6311">
                  <c:v>1.8492999999999999E-2</c:v>
                </c:pt>
                <c:pt idx="6312">
                  <c:v>2.0316000000000001E-2</c:v>
                </c:pt>
                <c:pt idx="6313">
                  <c:v>2.5051999999999998E-2</c:v>
                </c:pt>
                <c:pt idx="6314">
                  <c:v>3.5099999999999999E-2</c:v>
                </c:pt>
                <c:pt idx="6315">
                  <c:v>3.7308999999999995E-2</c:v>
                </c:pt>
                <c:pt idx="6316">
                  <c:v>4.1050000000000003E-2</c:v>
                </c:pt>
                <c:pt idx="6317">
                  <c:v>4.1194999999999996E-2</c:v>
                </c:pt>
                <c:pt idx="6318">
                  <c:v>4.7530000000000003E-2</c:v>
                </c:pt>
                <c:pt idx="6319">
                  <c:v>4.3116999999999996E-2</c:v>
                </c:pt>
                <c:pt idx="6320">
                  <c:v>3.8260000000000002E-2</c:v>
                </c:pt>
                <c:pt idx="6321">
                  <c:v>3.8160000000000006E-2</c:v>
                </c:pt>
                <c:pt idx="6322">
                  <c:v>3.3965999999999996E-2</c:v>
                </c:pt>
                <c:pt idx="6323">
                  <c:v>3.2771999999999996E-2</c:v>
                </c:pt>
                <c:pt idx="6324">
                  <c:v>2.6612E-2</c:v>
                </c:pt>
                <c:pt idx="6325">
                  <c:v>2.8251999999999999E-2</c:v>
                </c:pt>
                <c:pt idx="6326">
                  <c:v>2.7777999999999997E-2</c:v>
                </c:pt>
                <c:pt idx="6327">
                  <c:v>3.8251E-2</c:v>
                </c:pt>
                <c:pt idx="6328">
                  <c:v>3.6358999999999995E-2</c:v>
                </c:pt>
                <c:pt idx="6329">
                  <c:v>3.1336999999999997E-2</c:v>
                </c:pt>
                <c:pt idx="6330">
                  <c:v>2.6744999999999998E-2</c:v>
                </c:pt>
                <c:pt idx="6331">
                  <c:v>2.4877999999999997E-2</c:v>
                </c:pt>
                <c:pt idx="6332">
                  <c:v>2.2411E-2</c:v>
                </c:pt>
                <c:pt idx="6333">
                  <c:v>2.1884000000000001E-2</c:v>
                </c:pt>
                <c:pt idx="6334">
                  <c:v>2.0681999999999999E-2</c:v>
                </c:pt>
                <c:pt idx="6335">
                  <c:v>2.1013999999999998E-2</c:v>
                </c:pt>
                <c:pt idx="6336">
                  <c:v>1.7437999999999999E-2</c:v>
                </c:pt>
                <c:pt idx="6337">
                  <c:v>1.9931999999999998E-2</c:v>
                </c:pt>
                <c:pt idx="6338">
                  <c:v>1.7640000000000003E-2</c:v>
                </c:pt>
                <c:pt idx="6339">
                  <c:v>1.6428999999999999E-2</c:v>
                </c:pt>
                <c:pt idx="6340">
                  <c:v>1.4277999999999999E-2</c:v>
                </c:pt>
                <c:pt idx="6341">
                  <c:v>1.6323000000000001E-2</c:v>
                </c:pt>
                <c:pt idx="6342">
                  <c:v>1.5984999999999999E-2</c:v>
                </c:pt>
                <c:pt idx="6343">
                  <c:v>1.1170000000000001E-2</c:v>
                </c:pt>
                <c:pt idx="6344">
                  <c:v>9.6349999999999995E-3</c:v>
                </c:pt>
                <c:pt idx="6345">
                  <c:v>1.0451999999999999E-2</c:v>
                </c:pt>
                <c:pt idx="6346">
                  <c:v>9.8750000000000001E-3</c:v>
                </c:pt>
                <c:pt idx="6347">
                  <c:v>8.7569999999999992E-3</c:v>
                </c:pt>
                <c:pt idx="6348">
                  <c:v>8.319E-3</c:v>
                </c:pt>
                <c:pt idx="6349">
                  <c:v>9.1889999999999993E-3</c:v>
                </c:pt>
                <c:pt idx="6350">
                  <c:v>7.2870000000000001E-3</c:v>
                </c:pt>
                <c:pt idx="6351">
                  <c:v>7.0109999999999999E-3</c:v>
                </c:pt>
                <c:pt idx="6352">
                  <c:v>3.6573999999999995E-2</c:v>
                </c:pt>
                <c:pt idx="6353">
                  <c:v>5.0270999999999996E-2</c:v>
                </c:pt>
                <c:pt idx="6354">
                  <c:v>5.0996E-2</c:v>
                </c:pt>
                <c:pt idx="6355">
                  <c:v>4.6585999999999995E-2</c:v>
                </c:pt>
                <c:pt idx="6356">
                  <c:v>4.1848999999999997E-2</c:v>
                </c:pt>
                <c:pt idx="6357">
                  <c:v>3.4344E-2</c:v>
                </c:pt>
                <c:pt idx="6358">
                  <c:v>5.1168999999999999E-2</c:v>
                </c:pt>
                <c:pt idx="6359">
                  <c:v>4.9388999999999995E-2</c:v>
                </c:pt>
                <c:pt idx="6360">
                  <c:v>4.6420999999999997E-2</c:v>
                </c:pt>
                <c:pt idx="6361">
                  <c:v>4.8626999999999997E-2</c:v>
                </c:pt>
                <c:pt idx="6362">
                  <c:v>4.3135E-2</c:v>
                </c:pt>
                <c:pt idx="6363">
                  <c:v>3.8717000000000001E-2</c:v>
                </c:pt>
                <c:pt idx="6364">
                  <c:v>3.5975E-2</c:v>
                </c:pt>
                <c:pt idx="6365">
                  <c:v>3.0737999999999998E-2</c:v>
                </c:pt>
                <c:pt idx="6366">
                  <c:v>3.1397999999999995E-2</c:v>
                </c:pt>
                <c:pt idx="6367">
                  <c:v>2.5590000000000002E-2</c:v>
                </c:pt>
                <c:pt idx="6368">
                  <c:v>2.1426000000000001E-2</c:v>
                </c:pt>
                <c:pt idx="6369">
                  <c:v>1.2605999999999999E-2</c:v>
                </c:pt>
                <c:pt idx="6370">
                  <c:v>1.0251999999999999E-2</c:v>
                </c:pt>
                <c:pt idx="6371">
                  <c:v>8.0870000000000004E-3</c:v>
                </c:pt>
                <c:pt idx="6372">
                  <c:v>7.7029999999999998E-3</c:v>
                </c:pt>
                <c:pt idx="6373">
                  <c:v>7.058E-3</c:v>
                </c:pt>
                <c:pt idx="6374">
                  <c:v>4.9369999999999995E-3</c:v>
                </c:pt>
                <c:pt idx="6375">
                  <c:v>5.4929999999999996E-3</c:v>
                </c:pt>
                <c:pt idx="6376">
                  <c:v>4.3600000000000002E-3</c:v>
                </c:pt>
                <c:pt idx="6377">
                  <c:v>3.7339999999999999E-3</c:v>
                </c:pt>
                <c:pt idx="6378">
                  <c:v>3.5769999999999999E-3</c:v>
                </c:pt>
                <c:pt idx="6379">
                  <c:v>1.1155E-2</c:v>
                </c:pt>
                <c:pt idx="6380">
                  <c:v>1.1127999999999999E-2</c:v>
                </c:pt>
                <c:pt idx="6381">
                  <c:v>9.9759999999999988E-3</c:v>
                </c:pt>
                <c:pt idx="6382">
                  <c:v>1.0095E-2</c:v>
                </c:pt>
                <c:pt idx="6383">
                  <c:v>8.9160000000000003E-3</c:v>
                </c:pt>
                <c:pt idx="6384">
                  <c:v>7.424E-3</c:v>
                </c:pt>
                <c:pt idx="6385">
                  <c:v>6.3169999999999997E-3</c:v>
                </c:pt>
                <c:pt idx="6386">
                  <c:v>7.7649999999999993E-3</c:v>
                </c:pt>
                <c:pt idx="6387">
                  <c:v>5.6949999999999995E-3</c:v>
                </c:pt>
                <c:pt idx="6388">
                  <c:v>6.6229999999999995E-3</c:v>
                </c:pt>
                <c:pt idx="6389">
                  <c:v>6.2469999999999999E-3</c:v>
                </c:pt>
                <c:pt idx="6390">
                  <c:v>6.0489999999999997E-3</c:v>
                </c:pt>
                <c:pt idx="6391">
                  <c:v>4.6990000000000001E-3</c:v>
                </c:pt>
                <c:pt idx="6392">
                  <c:v>6.581E-3</c:v>
                </c:pt>
                <c:pt idx="6393">
                  <c:v>5.0859999999999994E-3</c:v>
                </c:pt>
                <c:pt idx="6394">
                  <c:v>3.8649999999999999E-3</c:v>
                </c:pt>
                <c:pt idx="6395">
                  <c:v>3.473E-3</c:v>
                </c:pt>
                <c:pt idx="6396">
                  <c:v>3.5889999999999997E-3</c:v>
                </c:pt>
                <c:pt idx="6397">
                  <c:v>3.5119999999999999E-3</c:v>
                </c:pt>
                <c:pt idx="6398">
                  <c:v>4.1449999999999994E-3</c:v>
                </c:pt>
                <c:pt idx="6399">
                  <c:v>4.8459999999999996E-3</c:v>
                </c:pt>
                <c:pt idx="6400">
                  <c:v>5.3010000000000002E-3</c:v>
                </c:pt>
                <c:pt idx="6401">
                  <c:v>5.594E-3</c:v>
                </c:pt>
                <c:pt idx="6402">
                  <c:v>9.9569999999999988E-3</c:v>
                </c:pt>
                <c:pt idx="6403">
                  <c:v>7.7619999999999998E-3</c:v>
                </c:pt>
                <c:pt idx="6404">
                  <c:v>8.3059999999999991E-3</c:v>
                </c:pt>
                <c:pt idx="6405">
                  <c:v>2.0811E-2</c:v>
                </c:pt>
                <c:pt idx="6406">
                  <c:v>1.7977999999999997E-2</c:v>
                </c:pt>
                <c:pt idx="6407">
                  <c:v>2.2501999999999998E-2</c:v>
                </c:pt>
                <c:pt idx="6408">
                  <c:v>1.9615E-2</c:v>
                </c:pt>
                <c:pt idx="6409">
                  <c:v>2.3736E-2</c:v>
                </c:pt>
                <c:pt idx="6410">
                  <c:v>2.1477E-2</c:v>
                </c:pt>
                <c:pt idx="6411">
                  <c:v>1.7447999999999998E-2</c:v>
                </c:pt>
                <c:pt idx="6412">
                  <c:v>1.8394000000000001E-2</c:v>
                </c:pt>
                <c:pt idx="6413">
                  <c:v>1.6181999999999998E-2</c:v>
                </c:pt>
                <c:pt idx="6414">
                  <c:v>1.4143999999999999E-2</c:v>
                </c:pt>
                <c:pt idx="6415">
                  <c:v>1.1039E-2</c:v>
                </c:pt>
                <c:pt idx="6416">
                  <c:v>1.1120999999999999E-2</c:v>
                </c:pt>
                <c:pt idx="6417">
                  <c:v>5.4303999999999998E-2</c:v>
                </c:pt>
                <c:pt idx="6418">
                  <c:v>5.9450000000000003E-2</c:v>
                </c:pt>
                <c:pt idx="6419">
                  <c:v>6.0063999999999999E-2</c:v>
                </c:pt>
                <c:pt idx="6420">
                  <c:v>5.7142999999999999E-2</c:v>
                </c:pt>
                <c:pt idx="6421">
                  <c:v>5.4796999999999998E-2</c:v>
                </c:pt>
                <c:pt idx="6422">
                  <c:v>4.7067999999999999E-2</c:v>
                </c:pt>
                <c:pt idx="6423">
                  <c:v>4.2688999999999998E-2</c:v>
                </c:pt>
                <c:pt idx="6424">
                  <c:v>3.5071999999999999E-2</c:v>
                </c:pt>
                <c:pt idx="6425">
                  <c:v>2.9075999999999998E-2</c:v>
                </c:pt>
                <c:pt idx="6426">
                  <c:v>2.5581E-2</c:v>
                </c:pt>
                <c:pt idx="6427">
                  <c:v>2.0094999999999998E-2</c:v>
                </c:pt>
                <c:pt idx="6428">
                  <c:v>2.0673999999999998E-2</c:v>
                </c:pt>
                <c:pt idx="6429">
                  <c:v>1.6243999999999998E-2</c:v>
                </c:pt>
                <c:pt idx="6430">
                  <c:v>1.4145E-2</c:v>
                </c:pt>
                <c:pt idx="6431">
                  <c:v>1.2208E-2</c:v>
                </c:pt>
                <c:pt idx="6432">
                  <c:v>8.1600000000000006E-3</c:v>
                </c:pt>
                <c:pt idx="6433">
                  <c:v>7.2100000000000003E-3</c:v>
                </c:pt>
                <c:pt idx="6434">
                  <c:v>7.3989999999999993E-3</c:v>
                </c:pt>
                <c:pt idx="6435">
                  <c:v>5.6309999999999997E-3</c:v>
                </c:pt>
                <c:pt idx="6436">
                  <c:v>5.3319999999999999E-3</c:v>
                </c:pt>
                <c:pt idx="6437">
                  <c:v>7.4679999999999998E-3</c:v>
                </c:pt>
                <c:pt idx="6438">
                  <c:v>5.4809999999999998E-3</c:v>
                </c:pt>
                <c:pt idx="6439">
                  <c:v>4.9740000000000001E-3</c:v>
                </c:pt>
                <c:pt idx="6440">
                  <c:v>5.0720000000000001E-3</c:v>
                </c:pt>
                <c:pt idx="6441">
                  <c:v>4.2209999999999999E-3</c:v>
                </c:pt>
                <c:pt idx="6442">
                  <c:v>3.4459999999999998E-3</c:v>
                </c:pt>
                <c:pt idx="6443">
                  <c:v>2.1559999999999999E-3</c:v>
                </c:pt>
                <c:pt idx="6444">
                  <c:v>1.727E-3</c:v>
                </c:pt>
                <c:pt idx="6445">
                  <c:v>1.9019999999999998E-3</c:v>
                </c:pt>
                <c:pt idx="6446">
                  <c:v>1.8489999999999999E-3</c:v>
                </c:pt>
                <c:pt idx="6447">
                  <c:v>1.5449999999999999E-3</c:v>
                </c:pt>
                <c:pt idx="6448">
                  <c:v>1.4269999999999999E-3</c:v>
                </c:pt>
                <c:pt idx="6449">
                  <c:v>1.3439999999999999E-3</c:v>
                </c:pt>
                <c:pt idx="6450">
                  <c:v>4.2459999999999998E-3</c:v>
                </c:pt>
                <c:pt idx="6451">
                  <c:v>4.1859999999999996E-3</c:v>
                </c:pt>
                <c:pt idx="6452">
                  <c:v>4.5589999999999997E-3</c:v>
                </c:pt>
                <c:pt idx="6453">
                  <c:v>6.5369999999999994E-3</c:v>
                </c:pt>
                <c:pt idx="6454">
                  <c:v>8.1400000000000014E-3</c:v>
                </c:pt>
                <c:pt idx="6455">
                  <c:v>1.1786E-2</c:v>
                </c:pt>
                <c:pt idx="6456">
                  <c:v>1.4411999999999999E-2</c:v>
                </c:pt>
                <c:pt idx="6457">
                  <c:v>2.1384999999999998E-2</c:v>
                </c:pt>
                <c:pt idx="6458">
                  <c:v>1.6434999999999998E-2</c:v>
                </c:pt>
                <c:pt idx="6459">
                  <c:v>1.2584E-2</c:v>
                </c:pt>
                <c:pt idx="6460">
                  <c:v>1.4750000000000001E-2</c:v>
                </c:pt>
                <c:pt idx="6461">
                  <c:v>1.8608E-2</c:v>
                </c:pt>
                <c:pt idx="6462">
                  <c:v>3.2098000000000002E-2</c:v>
                </c:pt>
                <c:pt idx="6463">
                  <c:v>2.3851999999999998E-2</c:v>
                </c:pt>
                <c:pt idx="6464">
                  <c:v>1.8366E-2</c:v>
                </c:pt>
                <c:pt idx="6465">
                  <c:v>1.8640999999999998E-2</c:v>
                </c:pt>
                <c:pt idx="6466">
                  <c:v>2.6022999999999998E-2</c:v>
                </c:pt>
                <c:pt idx="6467">
                  <c:v>2.0500999999999998E-2</c:v>
                </c:pt>
                <c:pt idx="6468">
                  <c:v>1.3904E-2</c:v>
                </c:pt>
                <c:pt idx="6469">
                  <c:v>1.6723999999999999E-2</c:v>
                </c:pt>
                <c:pt idx="6470">
                  <c:v>1.3457E-2</c:v>
                </c:pt>
                <c:pt idx="6471">
                  <c:v>1.1306E-2</c:v>
                </c:pt>
                <c:pt idx="6472">
                  <c:v>1.1701999999999999E-2</c:v>
                </c:pt>
                <c:pt idx="6473">
                  <c:v>1.0192E-2</c:v>
                </c:pt>
                <c:pt idx="6474">
                  <c:v>9.4300000000000009E-3</c:v>
                </c:pt>
                <c:pt idx="6475">
                  <c:v>6.3089999999999995E-3</c:v>
                </c:pt>
                <c:pt idx="6476">
                  <c:v>4.7149999999999996E-3</c:v>
                </c:pt>
                <c:pt idx="6477">
                  <c:v>4.2959999999999995E-3</c:v>
                </c:pt>
                <c:pt idx="6478">
                  <c:v>4.8139999999999997E-3</c:v>
                </c:pt>
                <c:pt idx="6479">
                  <c:v>5.3070000000000001E-3</c:v>
                </c:pt>
                <c:pt idx="6480">
                  <c:v>5.4939999999999998E-3</c:v>
                </c:pt>
                <c:pt idx="6481">
                  <c:v>8.0679999999999988E-3</c:v>
                </c:pt>
                <c:pt idx="6482">
                  <c:v>8.6200000000000009E-3</c:v>
                </c:pt>
                <c:pt idx="6483">
                  <c:v>6.5859999999999998E-3</c:v>
                </c:pt>
                <c:pt idx="6484">
                  <c:v>6.228E-3</c:v>
                </c:pt>
                <c:pt idx="6485">
                  <c:v>8.9040000000000005E-3</c:v>
                </c:pt>
                <c:pt idx="6486">
                  <c:v>8.088999999999999E-3</c:v>
                </c:pt>
                <c:pt idx="6487">
                  <c:v>7.2369999999999995E-3</c:v>
                </c:pt>
                <c:pt idx="6488">
                  <c:v>4.6010000000000001E-3</c:v>
                </c:pt>
                <c:pt idx="6489">
                  <c:v>5.084E-3</c:v>
                </c:pt>
                <c:pt idx="6490">
                  <c:v>4.7029999999999997E-3</c:v>
                </c:pt>
                <c:pt idx="6491">
                  <c:v>2.745E-3</c:v>
                </c:pt>
                <c:pt idx="6492">
                  <c:v>8.4209999999999997E-3</c:v>
                </c:pt>
                <c:pt idx="6493">
                  <c:v>4.4589999999999994E-3</c:v>
                </c:pt>
                <c:pt idx="6494">
                  <c:v>3.8939999999999999E-3</c:v>
                </c:pt>
                <c:pt idx="6495">
                  <c:v>3.1879999999999999E-3</c:v>
                </c:pt>
                <c:pt idx="6496">
                  <c:v>3.0360000000000001E-3</c:v>
                </c:pt>
                <c:pt idx="6497">
                  <c:v>3.6119999999999998E-3</c:v>
                </c:pt>
                <c:pt idx="6498">
                  <c:v>6.058E-3</c:v>
                </c:pt>
                <c:pt idx="6499">
                  <c:v>6.8490000000000001E-3</c:v>
                </c:pt>
                <c:pt idx="6500">
                  <c:v>1.1820000000000001E-2</c:v>
                </c:pt>
                <c:pt idx="6501">
                  <c:v>1.0806999999999999E-2</c:v>
                </c:pt>
                <c:pt idx="6502">
                  <c:v>1.7770000000000001E-2</c:v>
                </c:pt>
                <c:pt idx="6503">
                  <c:v>1.6147999999999999E-2</c:v>
                </c:pt>
                <c:pt idx="6504">
                  <c:v>1.7833999999999999E-2</c:v>
                </c:pt>
                <c:pt idx="6505">
                  <c:v>2.2452999999999997E-2</c:v>
                </c:pt>
                <c:pt idx="6506">
                  <c:v>2.2158000000000001E-2</c:v>
                </c:pt>
                <c:pt idx="6507">
                  <c:v>1.5963999999999999E-2</c:v>
                </c:pt>
                <c:pt idx="6508">
                  <c:v>1.4E-2</c:v>
                </c:pt>
                <c:pt idx="6509">
                  <c:v>1.1476999999999999E-2</c:v>
                </c:pt>
                <c:pt idx="6510">
                  <c:v>1.3757999999999999E-2</c:v>
                </c:pt>
                <c:pt idx="6511">
                  <c:v>1.6284E-2</c:v>
                </c:pt>
                <c:pt idx="6512">
                  <c:v>1.2204999999999999E-2</c:v>
                </c:pt>
                <c:pt idx="6513">
                  <c:v>1.0045E-2</c:v>
                </c:pt>
                <c:pt idx="6514">
                  <c:v>7.4019999999999997E-3</c:v>
                </c:pt>
                <c:pt idx="6515">
                  <c:v>5.8379999999999994E-3</c:v>
                </c:pt>
                <c:pt idx="6516">
                  <c:v>4.8859999999999997E-3</c:v>
                </c:pt>
                <c:pt idx="6517">
                  <c:v>3.9300000000000003E-3</c:v>
                </c:pt>
                <c:pt idx="6518">
                  <c:v>4.4780000000000002E-3</c:v>
                </c:pt>
                <c:pt idx="6519">
                  <c:v>3.9509999999999997E-3</c:v>
                </c:pt>
                <c:pt idx="6520">
                  <c:v>4.5409999999999999E-3</c:v>
                </c:pt>
                <c:pt idx="6521">
                  <c:v>5.4400000000000004E-3</c:v>
                </c:pt>
                <c:pt idx="6522">
                  <c:v>6.195E-3</c:v>
                </c:pt>
                <c:pt idx="6523">
                  <c:v>6.6449999999999999E-3</c:v>
                </c:pt>
                <c:pt idx="6524">
                  <c:v>1.4933E-2</c:v>
                </c:pt>
                <c:pt idx="6525">
                  <c:v>1.234E-2</c:v>
                </c:pt>
                <c:pt idx="6526">
                  <c:v>9.7120000000000001E-3</c:v>
                </c:pt>
                <c:pt idx="6527">
                  <c:v>7.149E-3</c:v>
                </c:pt>
                <c:pt idx="6528">
                  <c:v>7.084E-3</c:v>
                </c:pt>
                <c:pt idx="6529">
                  <c:v>7.6619999999999995E-3</c:v>
                </c:pt>
                <c:pt idx="6530">
                  <c:v>6.7779999999999993E-3</c:v>
                </c:pt>
                <c:pt idx="6531">
                  <c:v>8.5749999999999993E-3</c:v>
                </c:pt>
                <c:pt idx="6532">
                  <c:v>6.4609999999999997E-3</c:v>
                </c:pt>
                <c:pt idx="6533">
                  <c:v>5.2610000000000001E-3</c:v>
                </c:pt>
                <c:pt idx="6534">
                  <c:v>5.4400000000000004E-3</c:v>
                </c:pt>
                <c:pt idx="6535">
                  <c:v>8.402999999999999E-3</c:v>
                </c:pt>
                <c:pt idx="6536">
                  <c:v>1.0577999999999999E-2</c:v>
                </c:pt>
                <c:pt idx="6537">
                  <c:v>1.0562999999999999E-2</c:v>
                </c:pt>
                <c:pt idx="6538">
                  <c:v>1.0324E-2</c:v>
                </c:pt>
                <c:pt idx="6539">
                  <c:v>7.0329999999999993E-3</c:v>
                </c:pt>
                <c:pt idx="6540">
                  <c:v>4.5620000000000001E-3</c:v>
                </c:pt>
                <c:pt idx="6541">
                  <c:v>3.5479999999999999E-3</c:v>
                </c:pt>
                <c:pt idx="6542">
                  <c:v>4.0229999999999997E-3</c:v>
                </c:pt>
                <c:pt idx="6543">
                  <c:v>5.9670000000000001E-3</c:v>
                </c:pt>
                <c:pt idx="6544">
                  <c:v>7.6159999999999995E-3</c:v>
                </c:pt>
                <c:pt idx="6545">
                  <c:v>8.9600000000000009E-3</c:v>
                </c:pt>
                <c:pt idx="6546">
                  <c:v>1.0413E-2</c:v>
                </c:pt>
                <c:pt idx="6547">
                  <c:v>1.49E-2</c:v>
                </c:pt>
                <c:pt idx="6548">
                  <c:v>1.2499E-2</c:v>
                </c:pt>
                <c:pt idx="6549">
                  <c:v>9.4780000000000003E-3</c:v>
                </c:pt>
                <c:pt idx="6550">
                  <c:v>1.2820000000000002E-2</c:v>
                </c:pt>
                <c:pt idx="6551">
                  <c:v>1.2921999999999999E-2</c:v>
                </c:pt>
                <c:pt idx="6552">
                  <c:v>8.9700000000000005E-3</c:v>
                </c:pt>
                <c:pt idx="6553">
                  <c:v>7.5759999999999994E-3</c:v>
                </c:pt>
                <c:pt idx="6554">
                  <c:v>6.6079999999999993E-3</c:v>
                </c:pt>
                <c:pt idx="6555">
                  <c:v>5.7589999999999994E-3</c:v>
                </c:pt>
                <c:pt idx="6556">
                  <c:v>7.8309999999999994E-3</c:v>
                </c:pt>
                <c:pt idx="6557">
                  <c:v>9.2429999999999995E-3</c:v>
                </c:pt>
                <c:pt idx="6558">
                  <c:v>8.343999999999999E-3</c:v>
                </c:pt>
                <c:pt idx="6559">
                  <c:v>2.4428999999999999E-2</c:v>
                </c:pt>
                <c:pt idx="6560">
                  <c:v>1.7947999999999999E-2</c:v>
                </c:pt>
                <c:pt idx="6561">
                  <c:v>1.3373999999999999E-2</c:v>
                </c:pt>
                <c:pt idx="6562">
                  <c:v>1.1750000000000002E-2</c:v>
                </c:pt>
                <c:pt idx="6563">
                  <c:v>1.4005999999999999E-2</c:v>
                </c:pt>
                <c:pt idx="6564">
                  <c:v>1.221E-2</c:v>
                </c:pt>
                <c:pt idx="6565">
                  <c:v>1.0558E-2</c:v>
                </c:pt>
                <c:pt idx="6566">
                  <c:v>8.428999999999999E-3</c:v>
                </c:pt>
                <c:pt idx="6567">
                  <c:v>2.2280000000000001E-2</c:v>
                </c:pt>
                <c:pt idx="6568">
                  <c:v>1.6834999999999999E-2</c:v>
                </c:pt>
                <c:pt idx="6569">
                  <c:v>1.5762999999999999E-2</c:v>
                </c:pt>
                <c:pt idx="6570">
                  <c:v>2.5156999999999999E-2</c:v>
                </c:pt>
                <c:pt idx="6571">
                  <c:v>2.1140000000000003E-2</c:v>
                </c:pt>
                <c:pt idx="6572">
                  <c:v>2.0863E-2</c:v>
                </c:pt>
                <c:pt idx="6573">
                  <c:v>1.6142999999999998E-2</c:v>
                </c:pt>
                <c:pt idx="6574">
                  <c:v>1.5547E-2</c:v>
                </c:pt>
                <c:pt idx="6575">
                  <c:v>1.7135999999999998E-2</c:v>
                </c:pt>
                <c:pt idx="6576">
                  <c:v>1.4600999999999999E-2</c:v>
                </c:pt>
                <c:pt idx="6577">
                  <c:v>1.2648E-2</c:v>
                </c:pt>
                <c:pt idx="6578">
                  <c:v>1.4777999999999999E-2</c:v>
                </c:pt>
                <c:pt idx="6579">
                  <c:v>1.9067000000000001E-2</c:v>
                </c:pt>
                <c:pt idx="6580">
                  <c:v>1.8081E-2</c:v>
                </c:pt>
                <c:pt idx="6581">
                  <c:v>1.5566E-2</c:v>
                </c:pt>
                <c:pt idx="6582">
                  <c:v>1.4013999999999999E-2</c:v>
                </c:pt>
                <c:pt idx="6583">
                  <c:v>1.2407E-2</c:v>
                </c:pt>
                <c:pt idx="6584">
                  <c:v>1.3139E-2</c:v>
                </c:pt>
                <c:pt idx="6585">
                  <c:v>1.5391E-2</c:v>
                </c:pt>
                <c:pt idx="6586">
                  <c:v>1.6888999999999998E-2</c:v>
                </c:pt>
                <c:pt idx="6587">
                  <c:v>2.5790999999999998E-2</c:v>
                </c:pt>
                <c:pt idx="6588">
                  <c:v>2.0461999999999998E-2</c:v>
                </c:pt>
                <c:pt idx="6589">
                  <c:v>1.7731999999999998E-2</c:v>
                </c:pt>
                <c:pt idx="6590">
                  <c:v>1.9039E-2</c:v>
                </c:pt>
                <c:pt idx="6591">
                  <c:v>1.8085999999999998E-2</c:v>
                </c:pt>
                <c:pt idx="6592">
                  <c:v>1.9910999999999998E-2</c:v>
                </c:pt>
                <c:pt idx="6593">
                  <c:v>1.6752E-2</c:v>
                </c:pt>
                <c:pt idx="6594">
                  <c:v>2.0312E-2</c:v>
                </c:pt>
                <c:pt idx="6595">
                  <c:v>2.7063E-2</c:v>
                </c:pt>
                <c:pt idx="6596">
                  <c:v>3.1835999999999996E-2</c:v>
                </c:pt>
                <c:pt idx="6597">
                  <c:v>4.4572000000000001E-2</c:v>
                </c:pt>
                <c:pt idx="6598">
                  <c:v>3.5553999999999995E-2</c:v>
                </c:pt>
                <c:pt idx="6599">
                  <c:v>3.2000000000000001E-2</c:v>
                </c:pt>
                <c:pt idx="6600">
                  <c:v>3.3222000000000002E-2</c:v>
                </c:pt>
                <c:pt idx="6601">
                  <c:v>3.0445999999999997E-2</c:v>
                </c:pt>
                <c:pt idx="6602">
                  <c:v>2.8204E-2</c:v>
                </c:pt>
                <c:pt idx="6603">
                  <c:v>2.2647999999999998E-2</c:v>
                </c:pt>
                <c:pt idx="6604">
                  <c:v>1.9480999999999998E-2</c:v>
                </c:pt>
                <c:pt idx="6605">
                  <c:v>1.6655E-2</c:v>
                </c:pt>
                <c:pt idx="6606">
                  <c:v>1.6722000000000001E-2</c:v>
                </c:pt>
                <c:pt idx="6607">
                  <c:v>1.5730000000000001E-2</c:v>
                </c:pt>
                <c:pt idx="6608">
                  <c:v>1.2688999999999999E-2</c:v>
                </c:pt>
                <c:pt idx="6609">
                  <c:v>1.1479E-2</c:v>
                </c:pt>
                <c:pt idx="6610">
                  <c:v>1.0817999999999999E-2</c:v>
                </c:pt>
                <c:pt idx="6611">
                  <c:v>1.1457999999999999E-2</c:v>
                </c:pt>
                <c:pt idx="6612">
                  <c:v>1.7474E-2</c:v>
                </c:pt>
                <c:pt idx="6613">
                  <c:v>1.5872999999999998E-2</c:v>
                </c:pt>
                <c:pt idx="6614">
                  <c:v>1.9220999999999999E-2</c:v>
                </c:pt>
                <c:pt idx="6615">
                  <c:v>1.8320000000000003E-2</c:v>
                </c:pt>
                <c:pt idx="6616">
                  <c:v>2.2804999999999999E-2</c:v>
                </c:pt>
                <c:pt idx="6617">
                  <c:v>2.5932E-2</c:v>
                </c:pt>
                <c:pt idx="6618">
                  <c:v>1.8530999999999999E-2</c:v>
                </c:pt>
                <c:pt idx="6619">
                  <c:v>1.9661999999999999E-2</c:v>
                </c:pt>
                <c:pt idx="6620">
                  <c:v>1.6986999999999999E-2</c:v>
                </c:pt>
                <c:pt idx="6621">
                  <c:v>1.6871999999999998E-2</c:v>
                </c:pt>
                <c:pt idx="6622">
                  <c:v>2.1491E-2</c:v>
                </c:pt>
                <c:pt idx="6623">
                  <c:v>2.2610999999999999E-2</c:v>
                </c:pt>
                <c:pt idx="6624">
                  <c:v>2.4152999999999997E-2</c:v>
                </c:pt>
                <c:pt idx="6625">
                  <c:v>2.7310000000000001E-2</c:v>
                </c:pt>
                <c:pt idx="6626">
                  <c:v>2.7668999999999999E-2</c:v>
                </c:pt>
                <c:pt idx="6627">
                  <c:v>2.2345E-2</c:v>
                </c:pt>
                <c:pt idx="6628">
                  <c:v>2.2126999999999997E-2</c:v>
                </c:pt>
                <c:pt idx="6629">
                  <c:v>3.0883999999999998E-2</c:v>
                </c:pt>
                <c:pt idx="6630">
                  <c:v>4.5169000000000001E-2</c:v>
                </c:pt>
                <c:pt idx="6631">
                  <c:v>3.5056999999999998E-2</c:v>
                </c:pt>
                <c:pt idx="6632">
                  <c:v>3.8058000000000002E-2</c:v>
                </c:pt>
                <c:pt idx="6633">
                  <c:v>3.4890999999999998E-2</c:v>
                </c:pt>
                <c:pt idx="6634">
                  <c:v>3.2428999999999999E-2</c:v>
                </c:pt>
                <c:pt idx="6635">
                  <c:v>3.8044999999999995E-2</c:v>
                </c:pt>
                <c:pt idx="6636">
                  <c:v>3.5629000000000001E-2</c:v>
                </c:pt>
                <c:pt idx="6637">
                  <c:v>4.0201000000000001E-2</c:v>
                </c:pt>
                <c:pt idx="6638">
                  <c:v>3.4941E-2</c:v>
                </c:pt>
                <c:pt idx="6639">
                  <c:v>2.9425999999999997E-2</c:v>
                </c:pt>
                <c:pt idx="6640">
                  <c:v>2.5571999999999998E-2</c:v>
                </c:pt>
                <c:pt idx="6641">
                  <c:v>2.4281E-2</c:v>
                </c:pt>
                <c:pt idx="6642">
                  <c:v>2.1257999999999999E-2</c:v>
                </c:pt>
                <c:pt idx="6643">
                  <c:v>1.8690000000000002E-2</c:v>
                </c:pt>
                <c:pt idx="6644">
                  <c:v>2.0264000000000001E-2</c:v>
                </c:pt>
                <c:pt idx="6645">
                  <c:v>2.2310000000000003E-2</c:v>
                </c:pt>
                <c:pt idx="6646">
                  <c:v>2.3137999999999999E-2</c:v>
                </c:pt>
                <c:pt idx="6647">
                  <c:v>2.4169E-2</c:v>
                </c:pt>
                <c:pt idx="6648">
                  <c:v>1.8915999999999999E-2</c:v>
                </c:pt>
                <c:pt idx="6649">
                  <c:v>2.1135999999999999E-2</c:v>
                </c:pt>
                <c:pt idx="6650">
                  <c:v>2.2227E-2</c:v>
                </c:pt>
                <c:pt idx="6651">
                  <c:v>2.7160999999999998E-2</c:v>
                </c:pt>
                <c:pt idx="6652">
                  <c:v>2.1687999999999999E-2</c:v>
                </c:pt>
                <c:pt idx="6653">
                  <c:v>1.7832999999999998E-2</c:v>
                </c:pt>
                <c:pt idx="6654">
                  <c:v>1.4785999999999999E-2</c:v>
                </c:pt>
                <c:pt idx="6655">
                  <c:v>1.8102999999999998E-2</c:v>
                </c:pt>
                <c:pt idx="6656">
                  <c:v>1.8051999999999999E-2</c:v>
                </c:pt>
                <c:pt idx="6657">
                  <c:v>1.9275E-2</c:v>
                </c:pt>
                <c:pt idx="6658">
                  <c:v>1.3767999999999999E-2</c:v>
                </c:pt>
                <c:pt idx="6659">
                  <c:v>1.7423999999999999E-2</c:v>
                </c:pt>
                <c:pt idx="6660">
                  <c:v>1.6947999999999998E-2</c:v>
                </c:pt>
                <c:pt idx="6661">
                  <c:v>1.3311E-2</c:v>
                </c:pt>
                <c:pt idx="6662">
                  <c:v>9.4900000000000002E-3</c:v>
                </c:pt>
                <c:pt idx="6663">
                  <c:v>1.0687E-2</c:v>
                </c:pt>
                <c:pt idx="6664">
                  <c:v>1.3332E-2</c:v>
                </c:pt>
                <c:pt idx="6665">
                  <c:v>1.2359E-2</c:v>
                </c:pt>
                <c:pt idx="6666">
                  <c:v>1.9037999999999999E-2</c:v>
                </c:pt>
                <c:pt idx="6667">
                  <c:v>1.3994999999999999E-2</c:v>
                </c:pt>
                <c:pt idx="6668">
                  <c:v>9.7549999999999998E-3</c:v>
                </c:pt>
                <c:pt idx="6669">
                  <c:v>6.535E-3</c:v>
                </c:pt>
                <c:pt idx="6670">
                  <c:v>6.0460000000000002E-3</c:v>
                </c:pt>
                <c:pt idx="6671">
                  <c:v>7.7589999999999994E-3</c:v>
                </c:pt>
                <c:pt idx="6672">
                  <c:v>1.0151E-2</c:v>
                </c:pt>
                <c:pt idx="6673">
                  <c:v>6.8739999999999999E-3</c:v>
                </c:pt>
                <c:pt idx="6674">
                  <c:v>5.5880000000000001E-3</c:v>
                </c:pt>
                <c:pt idx="6675">
                  <c:v>7.6369999999999997E-3</c:v>
                </c:pt>
                <c:pt idx="6676">
                  <c:v>1.0418999999999999E-2</c:v>
                </c:pt>
                <c:pt idx="6677">
                  <c:v>2.0472999999999998E-2</c:v>
                </c:pt>
                <c:pt idx="6678">
                  <c:v>2.0177E-2</c:v>
                </c:pt>
                <c:pt idx="6679">
                  <c:v>2.0767000000000001E-2</c:v>
                </c:pt>
                <c:pt idx="6680">
                  <c:v>1.6628E-2</c:v>
                </c:pt>
                <c:pt idx="6681">
                  <c:v>1.5458999999999999E-2</c:v>
                </c:pt>
                <c:pt idx="6682">
                  <c:v>1.8262999999999998E-2</c:v>
                </c:pt>
                <c:pt idx="6683">
                  <c:v>1.7051999999999998E-2</c:v>
                </c:pt>
                <c:pt idx="6684">
                  <c:v>2.7066999999999997E-2</c:v>
                </c:pt>
                <c:pt idx="6685">
                  <c:v>2.4888999999999998E-2</c:v>
                </c:pt>
                <c:pt idx="6686">
                  <c:v>2.9252999999999998E-2</c:v>
                </c:pt>
                <c:pt idx="6687">
                  <c:v>2.3888E-2</c:v>
                </c:pt>
                <c:pt idx="6688">
                  <c:v>1.9990999999999998E-2</c:v>
                </c:pt>
                <c:pt idx="6689">
                  <c:v>2.0805999999999998E-2</c:v>
                </c:pt>
                <c:pt idx="6690">
                  <c:v>2.4216999999999999E-2</c:v>
                </c:pt>
                <c:pt idx="6691">
                  <c:v>2.1995999999999998E-2</c:v>
                </c:pt>
                <c:pt idx="6692">
                  <c:v>2.3481999999999999E-2</c:v>
                </c:pt>
                <c:pt idx="6693">
                  <c:v>2.3296999999999998E-2</c:v>
                </c:pt>
                <c:pt idx="6694">
                  <c:v>3.1914999999999999E-2</c:v>
                </c:pt>
                <c:pt idx="6695">
                  <c:v>4.6130000000000004E-2</c:v>
                </c:pt>
                <c:pt idx="6696">
                  <c:v>3.9292000000000001E-2</c:v>
                </c:pt>
                <c:pt idx="6697">
                  <c:v>3.4505000000000001E-2</c:v>
                </c:pt>
                <c:pt idx="6698">
                  <c:v>2.8680000000000001E-2</c:v>
                </c:pt>
                <c:pt idx="6699">
                  <c:v>2.8184999999999998E-2</c:v>
                </c:pt>
                <c:pt idx="6700">
                  <c:v>2.7136E-2</c:v>
                </c:pt>
                <c:pt idx="6701">
                  <c:v>3.0403999999999997E-2</c:v>
                </c:pt>
                <c:pt idx="6702">
                  <c:v>2.8308999999999997E-2</c:v>
                </c:pt>
                <c:pt idx="6703">
                  <c:v>2.1181999999999999E-2</c:v>
                </c:pt>
                <c:pt idx="6704">
                  <c:v>2.4943E-2</c:v>
                </c:pt>
                <c:pt idx="6705">
                  <c:v>2.5773999999999998E-2</c:v>
                </c:pt>
                <c:pt idx="6706">
                  <c:v>2.1915E-2</c:v>
                </c:pt>
                <c:pt idx="6707">
                  <c:v>2.2848999999999998E-2</c:v>
                </c:pt>
                <c:pt idx="6708">
                  <c:v>2.0097999999999998E-2</c:v>
                </c:pt>
                <c:pt idx="6709">
                  <c:v>2.2425E-2</c:v>
                </c:pt>
                <c:pt idx="6710">
                  <c:v>5.1358000000000001E-2</c:v>
                </c:pt>
                <c:pt idx="6711">
                  <c:v>4.0618000000000001E-2</c:v>
                </c:pt>
                <c:pt idx="6712">
                  <c:v>4.1508999999999997E-2</c:v>
                </c:pt>
                <c:pt idx="6713">
                  <c:v>3.8560999999999998E-2</c:v>
                </c:pt>
                <c:pt idx="6714">
                  <c:v>4.1220000000000007E-2</c:v>
                </c:pt>
                <c:pt idx="6715">
                  <c:v>4.3310000000000001E-2</c:v>
                </c:pt>
                <c:pt idx="6716">
                  <c:v>4.1170999999999999E-2</c:v>
                </c:pt>
                <c:pt idx="6717">
                  <c:v>3.9711999999999997E-2</c:v>
                </c:pt>
                <c:pt idx="6718">
                  <c:v>3.5403999999999998E-2</c:v>
                </c:pt>
                <c:pt idx="6719">
                  <c:v>3.9749E-2</c:v>
                </c:pt>
                <c:pt idx="6720">
                  <c:v>5.7262E-2</c:v>
                </c:pt>
                <c:pt idx="6721">
                  <c:v>4.7557999999999996E-2</c:v>
                </c:pt>
                <c:pt idx="6722">
                  <c:v>4.0253999999999998E-2</c:v>
                </c:pt>
                <c:pt idx="6723">
                  <c:v>3.8557999999999995E-2</c:v>
                </c:pt>
                <c:pt idx="6724">
                  <c:v>3.0513999999999999E-2</c:v>
                </c:pt>
                <c:pt idx="6725">
                  <c:v>3.1571999999999996E-2</c:v>
                </c:pt>
                <c:pt idx="6726">
                  <c:v>3.0671999999999998E-2</c:v>
                </c:pt>
                <c:pt idx="6727">
                  <c:v>2.9860999999999999E-2</c:v>
                </c:pt>
                <c:pt idx="6728">
                  <c:v>2.4240000000000001E-2</c:v>
                </c:pt>
                <c:pt idx="6729">
                  <c:v>2.7888999999999997E-2</c:v>
                </c:pt>
                <c:pt idx="6730">
                  <c:v>3.1975999999999997E-2</c:v>
                </c:pt>
                <c:pt idx="6731">
                  <c:v>3.4120999999999999E-2</c:v>
                </c:pt>
                <c:pt idx="6732">
                  <c:v>3.1541E-2</c:v>
                </c:pt>
                <c:pt idx="6733">
                  <c:v>2.7907999999999999E-2</c:v>
                </c:pt>
                <c:pt idx="6734">
                  <c:v>2.3035E-2</c:v>
                </c:pt>
                <c:pt idx="6735">
                  <c:v>2.1558999999999998E-2</c:v>
                </c:pt>
                <c:pt idx="6736">
                  <c:v>2.0184000000000001E-2</c:v>
                </c:pt>
                <c:pt idx="6737">
                  <c:v>1.7558000000000001E-2</c:v>
                </c:pt>
                <c:pt idx="6738">
                  <c:v>1.4147E-2</c:v>
                </c:pt>
                <c:pt idx="6739">
                  <c:v>1.1051E-2</c:v>
                </c:pt>
                <c:pt idx="6740">
                  <c:v>9.7419999999999989E-3</c:v>
                </c:pt>
                <c:pt idx="6741">
                  <c:v>7.7059999999999993E-3</c:v>
                </c:pt>
                <c:pt idx="6742">
                  <c:v>6.535E-3</c:v>
                </c:pt>
                <c:pt idx="6743">
                  <c:v>5.6700000000000006E-3</c:v>
                </c:pt>
                <c:pt idx="6744">
                  <c:v>4.5909999999999996E-3</c:v>
                </c:pt>
                <c:pt idx="6745">
                  <c:v>4.5789999999999997E-3</c:v>
                </c:pt>
                <c:pt idx="6746">
                  <c:v>6.0800000000000003E-3</c:v>
                </c:pt>
                <c:pt idx="6747">
                  <c:v>4.9509999999999997E-3</c:v>
                </c:pt>
                <c:pt idx="6748">
                  <c:v>4.7749999999999997E-3</c:v>
                </c:pt>
                <c:pt idx="6749">
                  <c:v>5.8909999999999995E-3</c:v>
                </c:pt>
                <c:pt idx="6750">
                  <c:v>7.0339999999999995E-3</c:v>
                </c:pt>
                <c:pt idx="6751">
                  <c:v>5.4739999999999997E-3</c:v>
                </c:pt>
                <c:pt idx="6752">
                  <c:v>4.3109999999999997E-3</c:v>
                </c:pt>
                <c:pt idx="6753">
                  <c:v>3.5209999999999998E-3</c:v>
                </c:pt>
                <c:pt idx="6754">
                  <c:v>1.4286E-2</c:v>
                </c:pt>
                <c:pt idx="6755">
                  <c:v>1.1949E-2</c:v>
                </c:pt>
                <c:pt idx="6756">
                  <c:v>1.0522999999999999E-2</c:v>
                </c:pt>
                <c:pt idx="6757">
                  <c:v>1.0160000000000001E-2</c:v>
                </c:pt>
                <c:pt idx="6758">
                  <c:v>1.5030999999999999E-2</c:v>
                </c:pt>
                <c:pt idx="6759">
                  <c:v>1.6697999999999998E-2</c:v>
                </c:pt>
                <c:pt idx="6760">
                  <c:v>2.0173E-2</c:v>
                </c:pt>
                <c:pt idx="6761">
                  <c:v>2.2175E-2</c:v>
                </c:pt>
                <c:pt idx="6762">
                  <c:v>1.6819000000000001E-2</c:v>
                </c:pt>
                <c:pt idx="6763">
                  <c:v>1.5167999999999999E-2</c:v>
                </c:pt>
                <c:pt idx="6764">
                  <c:v>1.6251999999999999E-2</c:v>
                </c:pt>
                <c:pt idx="6765">
                  <c:v>1.9258999999999998E-2</c:v>
                </c:pt>
                <c:pt idx="6766">
                  <c:v>2.8268999999999999E-2</c:v>
                </c:pt>
                <c:pt idx="6767">
                  <c:v>2.8506999999999998E-2</c:v>
                </c:pt>
                <c:pt idx="6768">
                  <c:v>2.681E-2</c:v>
                </c:pt>
                <c:pt idx="6769">
                  <c:v>2.2324E-2</c:v>
                </c:pt>
                <c:pt idx="6770">
                  <c:v>3.6012999999999996E-2</c:v>
                </c:pt>
                <c:pt idx="6771">
                  <c:v>2.7865999999999998E-2</c:v>
                </c:pt>
                <c:pt idx="6772">
                  <c:v>2.2213E-2</c:v>
                </c:pt>
                <c:pt idx="6773">
                  <c:v>1.6528999999999999E-2</c:v>
                </c:pt>
                <c:pt idx="6774">
                  <c:v>1.3690000000000001E-2</c:v>
                </c:pt>
                <c:pt idx="6775">
                  <c:v>9.774999999999999E-3</c:v>
                </c:pt>
                <c:pt idx="6776">
                  <c:v>8.5430000000000002E-3</c:v>
                </c:pt>
                <c:pt idx="6777">
                  <c:v>7.6579999999999999E-3</c:v>
                </c:pt>
                <c:pt idx="6778">
                  <c:v>7.7869999999999997E-3</c:v>
                </c:pt>
                <c:pt idx="6779">
                  <c:v>1.0544999999999999E-2</c:v>
                </c:pt>
                <c:pt idx="6780">
                  <c:v>1.0652E-2</c:v>
                </c:pt>
                <c:pt idx="6781">
                  <c:v>1.0846E-2</c:v>
                </c:pt>
                <c:pt idx="6782">
                  <c:v>9.1649999999999995E-3</c:v>
                </c:pt>
                <c:pt idx="6783">
                  <c:v>1.0430999999999999E-2</c:v>
                </c:pt>
                <c:pt idx="6784">
                  <c:v>1.5427E-2</c:v>
                </c:pt>
                <c:pt idx="6785">
                  <c:v>1.1500999999999999E-2</c:v>
                </c:pt>
                <c:pt idx="6786">
                  <c:v>8.3090000000000004E-3</c:v>
                </c:pt>
                <c:pt idx="6787">
                  <c:v>1.6069E-2</c:v>
                </c:pt>
                <c:pt idx="6788">
                  <c:v>1.4626999999999999E-2</c:v>
                </c:pt>
                <c:pt idx="6789">
                  <c:v>1.1313E-2</c:v>
                </c:pt>
                <c:pt idx="6790">
                  <c:v>9.1809999999999999E-3</c:v>
                </c:pt>
                <c:pt idx="6791">
                  <c:v>8.4980000000000003E-3</c:v>
                </c:pt>
                <c:pt idx="6792">
                  <c:v>7.2449999999999997E-3</c:v>
                </c:pt>
                <c:pt idx="6793">
                  <c:v>6.0949999999999997E-3</c:v>
                </c:pt>
                <c:pt idx="6794">
                  <c:v>5.8609999999999999E-3</c:v>
                </c:pt>
                <c:pt idx="6795">
                  <c:v>5.6779999999999999E-3</c:v>
                </c:pt>
                <c:pt idx="6796">
                  <c:v>6.0229999999999997E-3</c:v>
                </c:pt>
                <c:pt idx="6797">
                  <c:v>2.0427000000000001E-2</c:v>
                </c:pt>
                <c:pt idx="6798">
                  <c:v>1.8696999999999998E-2</c:v>
                </c:pt>
                <c:pt idx="6799">
                  <c:v>1.3720000000000001E-2</c:v>
                </c:pt>
                <c:pt idx="6800">
                  <c:v>1.319E-2</c:v>
                </c:pt>
                <c:pt idx="6801">
                  <c:v>1.2145999999999999E-2</c:v>
                </c:pt>
                <c:pt idx="6802">
                  <c:v>1.4888E-2</c:v>
                </c:pt>
                <c:pt idx="6803">
                  <c:v>1.3153E-2</c:v>
                </c:pt>
                <c:pt idx="6804">
                  <c:v>1.3640999999999999E-2</c:v>
                </c:pt>
                <c:pt idx="6805">
                  <c:v>1.3559E-2</c:v>
                </c:pt>
                <c:pt idx="6806">
                  <c:v>1.9608999999999998E-2</c:v>
                </c:pt>
                <c:pt idx="6807">
                  <c:v>2.1041000000000001E-2</c:v>
                </c:pt>
                <c:pt idx="6808">
                  <c:v>1.9620000000000002E-2</c:v>
                </c:pt>
                <c:pt idx="6809">
                  <c:v>2.7941999999999998E-2</c:v>
                </c:pt>
                <c:pt idx="6810">
                  <c:v>2.5210999999999997E-2</c:v>
                </c:pt>
                <c:pt idx="6811">
                  <c:v>2.1530999999999998E-2</c:v>
                </c:pt>
                <c:pt idx="6812">
                  <c:v>1.7467E-2</c:v>
                </c:pt>
                <c:pt idx="6813">
                  <c:v>1.6167999999999998E-2</c:v>
                </c:pt>
                <c:pt idx="6814">
                  <c:v>1.7794999999999998E-2</c:v>
                </c:pt>
                <c:pt idx="6815">
                  <c:v>2.4312999999999998E-2</c:v>
                </c:pt>
                <c:pt idx="6816">
                  <c:v>2.2590000000000002E-2</c:v>
                </c:pt>
                <c:pt idx="6817">
                  <c:v>2.3546999999999998E-2</c:v>
                </c:pt>
                <c:pt idx="6818">
                  <c:v>2.1242E-2</c:v>
                </c:pt>
                <c:pt idx="6819">
                  <c:v>1.9540999999999999E-2</c:v>
                </c:pt>
                <c:pt idx="6820">
                  <c:v>2.2200999999999999E-2</c:v>
                </c:pt>
                <c:pt idx="6821">
                  <c:v>2.6015E-2</c:v>
                </c:pt>
                <c:pt idx="6822">
                  <c:v>2.0614E-2</c:v>
                </c:pt>
                <c:pt idx="6823">
                  <c:v>1.2874999999999999E-2</c:v>
                </c:pt>
                <c:pt idx="6824">
                  <c:v>2.3172999999999999E-2</c:v>
                </c:pt>
                <c:pt idx="6825">
                  <c:v>2.0975000000000001E-2</c:v>
                </c:pt>
                <c:pt idx="6826">
                  <c:v>1.9476E-2</c:v>
                </c:pt>
                <c:pt idx="6827">
                  <c:v>1.8044999999999999E-2</c:v>
                </c:pt>
                <c:pt idx="6828">
                  <c:v>2.3191E-2</c:v>
                </c:pt>
                <c:pt idx="6829">
                  <c:v>2.5006999999999998E-2</c:v>
                </c:pt>
                <c:pt idx="6830">
                  <c:v>1.9469E-2</c:v>
                </c:pt>
                <c:pt idx="6831">
                  <c:v>1.8920000000000003E-2</c:v>
                </c:pt>
                <c:pt idx="6832">
                  <c:v>1.9297999999999999E-2</c:v>
                </c:pt>
                <c:pt idx="6833">
                  <c:v>1.6517999999999998E-2</c:v>
                </c:pt>
                <c:pt idx="6834">
                  <c:v>2.6914999999999998E-2</c:v>
                </c:pt>
                <c:pt idx="6835">
                  <c:v>2.0896999999999999E-2</c:v>
                </c:pt>
                <c:pt idx="6836">
                  <c:v>2.8046999999999999E-2</c:v>
                </c:pt>
                <c:pt idx="6837">
                  <c:v>2.2948E-2</c:v>
                </c:pt>
                <c:pt idx="6838">
                  <c:v>3.6407999999999996E-2</c:v>
                </c:pt>
                <c:pt idx="6839">
                  <c:v>4.0666999999999995E-2</c:v>
                </c:pt>
                <c:pt idx="6840">
                  <c:v>3.7891999999999995E-2</c:v>
                </c:pt>
                <c:pt idx="6841">
                  <c:v>3.8729E-2</c:v>
                </c:pt>
                <c:pt idx="6842">
                  <c:v>3.6989000000000001E-2</c:v>
                </c:pt>
                <c:pt idx="6843">
                  <c:v>3.4604999999999997E-2</c:v>
                </c:pt>
                <c:pt idx="6844">
                  <c:v>4.0042999999999995E-2</c:v>
                </c:pt>
                <c:pt idx="6845">
                  <c:v>3.6039000000000002E-2</c:v>
                </c:pt>
                <c:pt idx="6846">
                  <c:v>2.8865999999999999E-2</c:v>
                </c:pt>
                <c:pt idx="6847">
                  <c:v>2.4680000000000001E-2</c:v>
                </c:pt>
                <c:pt idx="6848">
                  <c:v>1.6077999999999999E-2</c:v>
                </c:pt>
                <c:pt idx="6849">
                  <c:v>1.1323999999999999E-2</c:v>
                </c:pt>
                <c:pt idx="6850">
                  <c:v>9.2280000000000001E-3</c:v>
                </c:pt>
                <c:pt idx="6851">
                  <c:v>8.2449999999999989E-3</c:v>
                </c:pt>
                <c:pt idx="6852">
                  <c:v>1.2867999999999999E-2</c:v>
                </c:pt>
                <c:pt idx="6853">
                  <c:v>1.0147999999999999E-2</c:v>
                </c:pt>
                <c:pt idx="6854">
                  <c:v>1.4280999999999999E-2</c:v>
                </c:pt>
                <c:pt idx="6855">
                  <c:v>1.3862999999999999E-2</c:v>
                </c:pt>
                <c:pt idx="6856">
                  <c:v>1.4936E-2</c:v>
                </c:pt>
                <c:pt idx="6857">
                  <c:v>1.7070000000000002E-2</c:v>
                </c:pt>
                <c:pt idx="6858">
                  <c:v>1.4721E-2</c:v>
                </c:pt>
                <c:pt idx="6859">
                  <c:v>2.3347999999999997E-2</c:v>
                </c:pt>
                <c:pt idx="6860">
                  <c:v>1.7651999999999998E-2</c:v>
                </c:pt>
                <c:pt idx="6861">
                  <c:v>1.6286999999999999E-2</c:v>
                </c:pt>
                <c:pt idx="6862">
                  <c:v>1.8359E-2</c:v>
                </c:pt>
                <c:pt idx="6863">
                  <c:v>2.2931E-2</c:v>
                </c:pt>
                <c:pt idx="6864">
                  <c:v>2.3741999999999999E-2</c:v>
                </c:pt>
                <c:pt idx="6865">
                  <c:v>1.9989E-2</c:v>
                </c:pt>
                <c:pt idx="6866">
                  <c:v>1.8914999999999998E-2</c:v>
                </c:pt>
                <c:pt idx="6867">
                  <c:v>1.6874999999999998E-2</c:v>
                </c:pt>
                <c:pt idx="6868">
                  <c:v>1.9372999999999998E-2</c:v>
                </c:pt>
                <c:pt idx="6869">
                  <c:v>1.7093999999999998E-2</c:v>
                </c:pt>
                <c:pt idx="6870">
                  <c:v>1.7898999999999998E-2</c:v>
                </c:pt>
                <c:pt idx="6871">
                  <c:v>1.7451999999999999E-2</c:v>
                </c:pt>
                <c:pt idx="6872">
                  <c:v>1.9651999999999999E-2</c:v>
                </c:pt>
                <c:pt idx="6873">
                  <c:v>1.6008999999999999E-2</c:v>
                </c:pt>
                <c:pt idx="6874">
                  <c:v>1.1786E-2</c:v>
                </c:pt>
                <c:pt idx="6875">
                  <c:v>1.1358999999999999E-2</c:v>
                </c:pt>
                <c:pt idx="6876">
                  <c:v>2.3413E-2</c:v>
                </c:pt>
                <c:pt idx="6877">
                  <c:v>3.1438000000000001E-2</c:v>
                </c:pt>
                <c:pt idx="6878">
                  <c:v>2.7371999999999997E-2</c:v>
                </c:pt>
                <c:pt idx="6879">
                  <c:v>2.8738E-2</c:v>
                </c:pt>
                <c:pt idx="6880">
                  <c:v>4.6240999999999997E-2</c:v>
                </c:pt>
                <c:pt idx="6881">
                  <c:v>4.8147999999999996E-2</c:v>
                </c:pt>
                <c:pt idx="6882">
                  <c:v>4.4967E-2</c:v>
                </c:pt>
                <c:pt idx="6883">
                  <c:v>5.7990999999999994E-2</c:v>
                </c:pt>
                <c:pt idx="6884">
                  <c:v>5.1465999999999998E-2</c:v>
                </c:pt>
                <c:pt idx="6885">
                  <c:v>4.7965000000000001E-2</c:v>
                </c:pt>
                <c:pt idx="6886">
                  <c:v>4.2903999999999998E-2</c:v>
                </c:pt>
                <c:pt idx="6887">
                  <c:v>3.5860000000000003E-2</c:v>
                </c:pt>
                <c:pt idx="6888">
                  <c:v>3.0460000000000001E-2</c:v>
                </c:pt>
                <c:pt idx="6889">
                  <c:v>4.1973999999999997E-2</c:v>
                </c:pt>
                <c:pt idx="6890">
                  <c:v>3.3655999999999998E-2</c:v>
                </c:pt>
                <c:pt idx="6891">
                  <c:v>2.7314999999999999E-2</c:v>
                </c:pt>
                <c:pt idx="6892">
                  <c:v>3.1320000000000001E-2</c:v>
                </c:pt>
                <c:pt idx="6893">
                  <c:v>3.0251999999999998E-2</c:v>
                </c:pt>
                <c:pt idx="6894">
                  <c:v>2.7931999999999998E-2</c:v>
                </c:pt>
                <c:pt idx="6895">
                  <c:v>2.3862999999999999E-2</c:v>
                </c:pt>
                <c:pt idx="6896">
                  <c:v>2.0839E-2</c:v>
                </c:pt>
                <c:pt idx="6897">
                  <c:v>1.6400000000000001E-2</c:v>
                </c:pt>
                <c:pt idx="6898">
                  <c:v>1.6532999999999999E-2</c:v>
                </c:pt>
                <c:pt idx="6899">
                  <c:v>1.9925999999999999E-2</c:v>
                </c:pt>
                <c:pt idx="6900">
                  <c:v>1.8275E-2</c:v>
                </c:pt>
                <c:pt idx="6901">
                  <c:v>1.5493999999999999E-2</c:v>
                </c:pt>
                <c:pt idx="6902">
                  <c:v>1.3290000000000001E-2</c:v>
                </c:pt>
                <c:pt idx="6903">
                  <c:v>1.2910999999999999E-2</c:v>
                </c:pt>
                <c:pt idx="6904">
                  <c:v>1.0685E-2</c:v>
                </c:pt>
                <c:pt idx="6905">
                  <c:v>9.3740000000000004E-3</c:v>
                </c:pt>
                <c:pt idx="6906">
                  <c:v>7.9649999999999999E-3</c:v>
                </c:pt>
                <c:pt idx="6907">
                  <c:v>7.424E-3</c:v>
                </c:pt>
                <c:pt idx="6908">
                  <c:v>1.0660000000000001E-2</c:v>
                </c:pt>
                <c:pt idx="6909">
                  <c:v>1.0140000000000001E-2</c:v>
                </c:pt>
                <c:pt idx="6910">
                  <c:v>1.0060000000000001E-2</c:v>
                </c:pt>
                <c:pt idx="6911">
                  <c:v>7.8739999999999991E-3</c:v>
                </c:pt>
                <c:pt idx="6912">
                  <c:v>1.4794999999999999E-2</c:v>
                </c:pt>
                <c:pt idx="6913">
                  <c:v>1.1627E-2</c:v>
                </c:pt>
                <c:pt idx="6914">
                  <c:v>9.1310000000000002E-3</c:v>
                </c:pt>
                <c:pt idx="6915">
                  <c:v>8.6090000000000003E-3</c:v>
                </c:pt>
                <c:pt idx="6916">
                  <c:v>7.9989999999999992E-3</c:v>
                </c:pt>
                <c:pt idx="6917">
                  <c:v>7.4649999999999994E-3</c:v>
                </c:pt>
                <c:pt idx="6918">
                  <c:v>5.7749999999999998E-3</c:v>
                </c:pt>
                <c:pt idx="6919">
                  <c:v>7.1389999999999995E-3</c:v>
                </c:pt>
                <c:pt idx="6920">
                  <c:v>6.9039999999999995E-3</c:v>
                </c:pt>
                <c:pt idx="6921">
                  <c:v>8.3369999999999989E-3</c:v>
                </c:pt>
                <c:pt idx="6922">
                  <c:v>7.515E-3</c:v>
                </c:pt>
                <c:pt idx="6923">
                  <c:v>6.5929999999999999E-3</c:v>
                </c:pt>
                <c:pt idx="6924">
                  <c:v>5.1739999999999998E-3</c:v>
                </c:pt>
                <c:pt idx="6925">
                  <c:v>6.0929999999999995E-3</c:v>
                </c:pt>
                <c:pt idx="6926">
                  <c:v>4.7529999999999994E-3</c:v>
                </c:pt>
                <c:pt idx="6927">
                  <c:v>4.7149999999999996E-3</c:v>
                </c:pt>
                <c:pt idx="6928">
                  <c:v>4.5539999999999999E-3</c:v>
                </c:pt>
                <c:pt idx="6929">
                  <c:v>3.9880000000000002E-3</c:v>
                </c:pt>
                <c:pt idx="6930">
                  <c:v>3.754E-3</c:v>
                </c:pt>
                <c:pt idx="6931">
                  <c:v>4.182E-3</c:v>
                </c:pt>
                <c:pt idx="6932">
                  <c:v>4.0119999999999999E-3</c:v>
                </c:pt>
                <c:pt idx="6933">
                  <c:v>4.5339999999999998E-3</c:v>
                </c:pt>
                <c:pt idx="6934">
                  <c:v>6.8919999999999997E-3</c:v>
                </c:pt>
                <c:pt idx="6935">
                  <c:v>1.1018E-2</c:v>
                </c:pt>
                <c:pt idx="6936">
                  <c:v>1.5870000000000002E-2</c:v>
                </c:pt>
                <c:pt idx="6937">
                  <c:v>2.3585999999999999E-2</c:v>
                </c:pt>
                <c:pt idx="6938">
                  <c:v>2.2733E-2</c:v>
                </c:pt>
                <c:pt idx="6939">
                  <c:v>2.3334000000000001E-2</c:v>
                </c:pt>
                <c:pt idx="6940">
                  <c:v>2.4725E-2</c:v>
                </c:pt>
                <c:pt idx="6941">
                  <c:v>2.4890000000000002E-2</c:v>
                </c:pt>
                <c:pt idx="6942">
                  <c:v>2.5176999999999998E-2</c:v>
                </c:pt>
                <c:pt idx="6943">
                  <c:v>1.9656E-2</c:v>
                </c:pt>
                <c:pt idx="6944">
                  <c:v>3.8376E-2</c:v>
                </c:pt>
                <c:pt idx="6945">
                  <c:v>4.3376999999999999E-2</c:v>
                </c:pt>
                <c:pt idx="6946">
                  <c:v>3.7732000000000002E-2</c:v>
                </c:pt>
                <c:pt idx="6947">
                  <c:v>3.3692E-2</c:v>
                </c:pt>
                <c:pt idx="6948">
                  <c:v>3.4498000000000001E-2</c:v>
                </c:pt>
                <c:pt idx="6949">
                  <c:v>3.5046000000000001E-2</c:v>
                </c:pt>
                <c:pt idx="6950">
                  <c:v>3.2238999999999997E-2</c:v>
                </c:pt>
                <c:pt idx="6951">
                  <c:v>2.8516999999999997E-2</c:v>
                </c:pt>
                <c:pt idx="6952">
                  <c:v>2.9451999999999999E-2</c:v>
                </c:pt>
                <c:pt idx="6953">
                  <c:v>2.7195E-2</c:v>
                </c:pt>
                <c:pt idx="6954">
                  <c:v>2.8435999999999999E-2</c:v>
                </c:pt>
                <c:pt idx="6955">
                  <c:v>3.0564999999999998E-2</c:v>
                </c:pt>
                <c:pt idx="6956">
                  <c:v>2.8534999999999998E-2</c:v>
                </c:pt>
                <c:pt idx="6957">
                  <c:v>2.7490999999999998E-2</c:v>
                </c:pt>
                <c:pt idx="6958">
                  <c:v>3.1343999999999997E-2</c:v>
                </c:pt>
                <c:pt idx="6959">
                  <c:v>2.6786999999999998E-2</c:v>
                </c:pt>
                <c:pt idx="6960">
                  <c:v>3.3436E-2</c:v>
                </c:pt>
                <c:pt idx="6961">
                  <c:v>3.4321999999999998E-2</c:v>
                </c:pt>
                <c:pt idx="6962">
                  <c:v>3.4215999999999996E-2</c:v>
                </c:pt>
                <c:pt idx="6963">
                  <c:v>3.1763E-2</c:v>
                </c:pt>
                <c:pt idx="6964">
                  <c:v>3.4726E-2</c:v>
                </c:pt>
                <c:pt idx="6965">
                  <c:v>3.0171999999999997E-2</c:v>
                </c:pt>
                <c:pt idx="6966">
                  <c:v>2.6890000000000001E-2</c:v>
                </c:pt>
                <c:pt idx="6967">
                  <c:v>2.5741E-2</c:v>
                </c:pt>
                <c:pt idx="6968">
                  <c:v>2.5446999999999997E-2</c:v>
                </c:pt>
                <c:pt idx="6969">
                  <c:v>2.6214999999999999E-2</c:v>
                </c:pt>
                <c:pt idx="6970">
                  <c:v>2.3224999999999999E-2</c:v>
                </c:pt>
                <c:pt idx="6971">
                  <c:v>3.4754E-2</c:v>
                </c:pt>
                <c:pt idx="6972">
                  <c:v>3.5532000000000001E-2</c:v>
                </c:pt>
                <c:pt idx="6973">
                  <c:v>3.6427999999999995E-2</c:v>
                </c:pt>
                <c:pt idx="6974">
                  <c:v>3.5370000000000006E-2</c:v>
                </c:pt>
                <c:pt idx="6975">
                  <c:v>3.1269999999999999E-2</c:v>
                </c:pt>
                <c:pt idx="6976">
                  <c:v>2.4768999999999999E-2</c:v>
                </c:pt>
                <c:pt idx="6977">
                  <c:v>2.0194999999999998E-2</c:v>
                </c:pt>
                <c:pt idx="6978">
                  <c:v>2.2602000000000001E-2</c:v>
                </c:pt>
                <c:pt idx="6979">
                  <c:v>1.9074999999999998E-2</c:v>
                </c:pt>
                <c:pt idx="6980">
                  <c:v>2.2983999999999997E-2</c:v>
                </c:pt>
                <c:pt idx="6981">
                  <c:v>1.9855999999999999E-2</c:v>
                </c:pt>
                <c:pt idx="6982">
                  <c:v>3.4348999999999998E-2</c:v>
                </c:pt>
                <c:pt idx="6983">
                  <c:v>2.7337999999999998E-2</c:v>
                </c:pt>
                <c:pt idx="6984">
                  <c:v>2.2166999999999999E-2</c:v>
                </c:pt>
                <c:pt idx="6985">
                  <c:v>1.9190000000000002E-2</c:v>
                </c:pt>
                <c:pt idx="6986">
                  <c:v>1.6351999999999998E-2</c:v>
                </c:pt>
                <c:pt idx="6987">
                  <c:v>1.6005999999999999E-2</c:v>
                </c:pt>
                <c:pt idx="6988">
                  <c:v>1.4775999999999999E-2</c:v>
                </c:pt>
                <c:pt idx="6989">
                  <c:v>1.6392E-2</c:v>
                </c:pt>
                <c:pt idx="6990">
                  <c:v>1.5255999999999999E-2</c:v>
                </c:pt>
                <c:pt idx="6991">
                  <c:v>1.5618E-2</c:v>
                </c:pt>
                <c:pt idx="6992">
                  <c:v>1.1736E-2</c:v>
                </c:pt>
                <c:pt idx="6993">
                  <c:v>1.1344999999999999E-2</c:v>
                </c:pt>
                <c:pt idx="6994">
                  <c:v>9.8979999999999988E-3</c:v>
                </c:pt>
                <c:pt idx="6995">
                  <c:v>1.0605999999999999E-2</c:v>
                </c:pt>
                <c:pt idx="6996">
                  <c:v>1.6986999999999999E-2</c:v>
                </c:pt>
                <c:pt idx="6997">
                  <c:v>2.2873999999999999E-2</c:v>
                </c:pt>
                <c:pt idx="6998">
                  <c:v>1.8218999999999999E-2</c:v>
                </c:pt>
                <c:pt idx="6999">
                  <c:v>2.2560999999999998E-2</c:v>
                </c:pt>
                <c:pt idx="7000">
                  <c:v>2.6658999999999999E-2</c:v>
                </c:pt>
                <c:pt idx="7001">
                  <c:v>2.2813999999999997E-2</c:v>
                </c:pt>
                <c:pt idx="7002">
                  <c:v>2.5137999999999997E-2</c:v>
                </c:pt>
                <c:pt idx="7003">
                  <c:v>2.5054999999999997E-2</c:v>
                </c:pt>
                <c:pt idx="7004">
                  <c:v>2.6882E-2</c:v>
                </c:pt>
                <c:pt idx="7005">
                  <c:v>2.1204999999999998E-2</c:v>
                </c:pt>
                <c:pt idx="7006">
                  <c:v>2.1987E-2</c:v>
                </c:pt>
                <c:pt idx="7007">
                  <c:v>2.0726999999999999E-2</c:v>
                </c:pt>
                <c:pt idx="7008">
                  <c:v>1.5854E-2</c:v>
                </c:pt>
                <c:pt idx="7009">
                  <c:v>1.4785E-2</c:v>
                </c:pt>
                <c:pt idx="7010">
                  <c:v>1.3321999999999999E-2</c:v>
                </c:pt>
                <c:pt idx="7011">
                  <c:v>1.2614999999999999E-2</c:v>
                </c:pt>
                <c:pt idx="7012">
                  <c:v>1.2541999999999999E-2</c:v>
                </c:pt>
                <c:pt idx="7013">
                  <c:v>1.1176999999999999E-2</c:v>
                </c:pt>
                <c:pt idx="7014">
                  <c:v>1.0562E-2</c:v>
                </c:pt>
                <c:pt idx="7015">
                  <c:v>1.4952999999999999E-2</c:v>
                </c:pt>
                <c:pt idx="7016">
                  <c:v>1.3245999999999999E-2</c:v>
                </c:pt>
                <c:pt idx="7017">
                  <c:v>1.8411999999999998E-2</c:v>
                </c:pt>
                <c:pt idx="7018">
                  <c:v>3.6718000000000001E-2</c:v>
                </c:pt>
                <c:pt idx="7019">
                  <c:v>4.6517999999999997E-2</c:v>
                </c:pt>
                <c:pt idx="7020">
                  <c:v>3.8842999999999996E-2</c:v>
                </c:pt>
                <c:pt idx="7021">
                  <c:v>4.0190999999999998E-2</c:v>
                </c:pt>
                <c:pt idx="7022">
                  <c:v>3.8778E-2</c:v>
                </c:pt>
                <c:pt idx="7023">
                  <c:v>3.7110999999999998E-2</c:v>
                </c:pt>
                <c:pt idx="7024">
                  <c:v>3.1570000000000001E-2</c:v>
                </c:pt>
                <c:pt idx="7025">
                  <c:v>2.6200000000000001E-2</c:v>
                </c:pt>
                <c:pt idx="7026">
                  <c:v>2.5884999999999998E-2</c:v>
                </c:pt>
                <c:pt idx="7027">
                  <c:v>2.8728E-2</c:v>
                </c:pt>
                <c:pt idx="7028">
                  <c:v>3.0733E-2</c:v>
                </c:pt>
                <c:pt idx="7029">
                  <c:v>2.3918999999999999E-2</c:v>
                </c:pt>
                <c:pt idx="7030">
                  <c:v>2.6376E-2</c:v>
                </c:pt>
                <c:pt idx="7031">
                  <c:v>2.4970000000000003E-2</c:v>
                </c:pt>
                <c:pt idx="7032">
                  <c:v>2.8507999999999999E-2</c:v>
                </c:pt>
                <c:pt idx="7033">
                  <c:v>2.5484999999999997E-2</c:v>
                </c:pt>
                <c:pt idx="7034">
                  <c:v>2.6619E-2</c:v>
                </c:pt>
                <c:pt idx="7035">
                  <c:v>1.9643999999999998E-2</c:v>
                </c:pt>
                <c:pt idx="7036">
                  <c:v>2.0312E-2</c:v>
                </c:pt>
                <c:pt idx="7037">
                  <c:v>2.4125000000000001E-2</c:v>
                </c:pt>
                <c:pt idx="7038">
                  <c:v>2.1115999999999999E-2</c:v>
                </c:pt>
                <c:pt idx="7039">
                  <c:v>1.8360000000000001E-2</c:v>
                </c:pt>
                <c:pt idx="7040">
                  <c:v>1.8852999999999998E-2</c:v>
                </c:pt>
                <c:pt idx="7041">
                  <c:v>1.8144999999999998E-2</c:v>
                </c:pt>
                <c:pt idx="7042">
                  <c:v>1.719E-2</c:v>
                </c:pt>
                <c:pt idx="7043">
                  <c:v>1.8227999999999998E-2</c:v>
                </c:pt>
                <c:pt idx="7044">
                  <c:v>1.8363000000000001E-2</c:v>
                </c:pt>
                <c:pt idx="7045">
                  <c:v>1.9241999999999999E-2</c:v>
                </c:pt>
                <c:pt idx="7046">
                  <c:v>2.1607999999999999E-2</c:v>
                </c:pt>
                <c:pt idx="7047">
                  <c:v>2.6100999999999999E-2</c:v>
                </c:pt>
                <c:pt idx="7048">
                  <c:v>2.0218E-2</c:v>
                </c:pt>
                <c:pt idx="7049">
                  <c:v>1.805E-2</c:v>
                </c:pt>
                <c:pt idx="7050">
                  <c:v>1.5640000000000001E-2</c:v>
                </c:pt>
                <c:pt idx="7051">
                  <c:v>1.5227999999999998E-2</c:v>
                </c:pt>
                <c:pt idx="7052">
                  <c:v>1.0841999999999999E-2</c:v>
                </c:pt>
                <c:pt idx="7053">
                  <c:v>8.9200000000000008E-3</c:v>
                </c:pt>
                <c:pt idx="7054">
                  <c:v>6.718E-3</c:v>
                </c:pt>
                <c:pt idx="7055">
                  <c:v>6.9549999999999994E-3</c:v>
                </c:pt>
                <c:pt idx="7056">
                  <c:v>8.3129999999999992E-3</c:v>
                </c:pt>
                <c:pt idx="7057">
                  <c:v>7.2169999999999995E-3</c:v>
                </c:pt>
                <c:pt idx="7058">
                  <c:v>8.4790000000000004E-3</c:v>
                </c:pt>
                <c:pt idx="7059">
                  <c:v>7.3889999999999997E-3</c:v>
                </c:pt>
                <c:pt idx="7060">
                  <c:v>8.4489999999999999E-3</c:v>
                </c:pt>
                <c:pt idx="7061">
                  <c:v>1.7054E-2</c:v>
                </c:pt>
                <c:pt idx="7062">
                  <c:v>1.7042999999999999E-2</c:v>
                </c:pt>
                <c:pt idx="7063">
                  <c:v>1.6105999999999999E-2</c:v>
                </c:pt>
                <c:pt idx="7064">
                  <c:v>1.6265999999999999E-2</c:v>
                </c:pt>
                <c:pt idx="7065">
                  <c:v>1.8574999999999998E-2</c:v>
                </c:pt>
                <c:pt idx="7066">
                  <c:v>1.6550000000000002E-2</c:v>
                </c:pt>
                <c:pt idx="7067">
                  <c:v>1.3106E-2</c:v>
                </c:pt>
                <c:pt idx="7068">
                  <c:v>1.4442E-2</c:v>
                </c:pt>
                <c:pt idx="7069">
                  <c:v>1.4010999999999999E-2</c:v>
                </c:pt>
                <c:pt idx="7070">
                  <c:v>1.4164E-2</c:v>
                </c:pt>
                <c:pt idx="7071">
                  <c:v>1.4835999999999998E-2</c:v>
                </c:pt>
                <c:pt idx="7072">
                  <c:v>1.6139000000000001E-2</c:v>
                </c:pt>
                <c:pt idx="7073">
                  <c:v>1.5115999999999999E-2</c:v>
                </c:pt>
                <c:pt idx="7074">
                  <c:v>1.4440000000000001E-2</c:v>
                </c:pt>
                <c:pt idx="7075">
                  <c:v>2.1677999999999999E-2</c:v>
                </c:pt>
                <c:pt idx="7076">
                  <c:v>2.3594999999999998E-2</c:v>
                </c:pt>
                <c:pt idx="7077">
                  <c:v>1.8262E-2</c:v>
                </c:pt>
                <c:pt idx="7078">
                  <c:v>1.4997999999999999E-2</c:v>
                </c:pt>
                <c:pt idx="7079">
                  <c:v>1.0733999999999999E-2</c:v>
                </c:pt>
                <c:pt idx="7080">
                  <c:v>1.0390999999999999E-2</c:v>
                </c:pt>
                <c:pt idx="7081">
                  <c:v>9.9369999999999997E-3</c:v>
                </c:pt>
                <c:pt idx="7082">
                  <c:v>1.3835E-2</c:v>
                </c:pt>
                <c:pt idx="7083">
                  <c:v>1.6111999999999998E-2</c:v>
                </c:pt>
                <c:pt idx="7084">
                  <c:v>0.10299699999999999</c:v>
                </c:pt>
                <c:pt idx="7085">
                  <c:v>8.2400000000000001E-2</c:v>
                </c:pt>
                <c:pt idx="7086">
                  <c:v>7.1861999999999995E-2</c:v>
                </c:pt>
                <c:pt idx="7087">
                  <c:v>6.9891999999999996E-2</c:v>
                </c:pt>
                <c:pt idx="7088">
                  <c:v>7.0130999999999999E-2</c:v>
                </c:pt>
                <c:pt idx="7089">
                  <c:v>5.6696999999999997E-2</c:v>
                </c:pt>
                <c:pt idx="7090">
                  <c:v>5.0757999999999998E-2</c:v>
                </c:pt>
                <c:pt idx="7091">
                  <c:v>4.2027999999999996E-2</c:v>
                </c:pt>
                <c:pt idx="7092">
                  <c:v>3.9684999999999998E-2</c:v>
                </c:pt>
                <c:pt idx="7093">
                  <c:v>3.4832999999999996E-2</c:v>
                </c:pt>
                <c:pt idx="7094">
                  <c:v>4.7625000000000001E-2</c:v>
                </c:pt>
                <c:pt idx="7095">
                  <c:v>4.2370000000000005E-2</c:v>
                </c:pt>
                <c:pt idx="7096">
                  <c:v>3.5921000000000002E-2</c:v>
                </c:pt>
                <c:pt idx="7097">
                  <c:v>3.3785999999999997E-2</c:v>
                </c:pt>
                <c:pt idx="7098">
                  <c:v>2.8541999999999998E-2</c:v>
                </c:pt>
                <c:pt idx="7099">
                  <c:v>2.4343999999999998E-2</c:v>
                </c:pt>
                <c:pt idx="7100">
                  <c:v>1.9852999999999999E-2</c:v>
                </c:pt>
                <c:pt idx="7101">
                  <c:v>1.5962999999999998E-2</c:v>
                </c:pt>
                <c:pt idx="7102">
                  <c:v>1.2404999999999999E-2</c:v>
                </c:pt>
                <c:pt idx="7103">
                  <c:v>9.8630000000000002E-3</c:v>
                </c:pt>
                <c:pt idx="7104">
                  <c:v>8.6920000000000001E-3</c:v>
                </c:pt>
                <c:pt idx="7105">
                  <c:v>8.966E-3</c:v>
                </c:pt>
                <c:pt idx="7106">
                  <c:v>8.0000000000000002E-3</c:v>
                </c:pt>
                <c:pt idx="7107">
                  <c:v>6.5030000000000001E-3</c:v>
                </c:pt>
                <c:pt idx="7108">
                  <c:v>5.9239999999999996E-3</c:v>
                </c:pt>
                <c:pt idx="7109">
                  <c:v>6.0089999999999996E-3</c:v>
                </c:pt>
                <c:pt idx="7110">
                  <c:v>5.4409999999999997E-3</c:v>
                </c:pt>
                <c:pt idx="7111">
                  <c:v>4.8400000000000006E-3</c:v>
                </c:pt>
                <c:pt idx="7112">
                  <c:v>7.064E-3</c:v>
                </c:pt>
                <c:pt idx="7113">
                  <c:v>9.9759999999999988E-3</c:v>
                </c:pt>
                <c:pt idx="7114">
                  <c:v>1.191E-2</c:v>
                </c:pt>
                <c:pt idx="7115">
                  <c:v>1.5358999999999999E-2</c:v>
                </c:pt>
                <c:pt idx="7116">
                  <c:v>1.5643999999999998E-2</c:v>
                </c:pt>
                <c:pt idx="7117">
                  <c:v>1.5482999999999998E-2</c:v>
                </c:pt>
                <c:pt idx="7118">
                  <c:v>1.9948E-2</c:v>
                </c:pt>
                <c:pt idx="7119">
                  <c:v>2.0945999999999999E-2</c:v>
                </c:pt>
                <c:pt idx="7120">
                  <c:v>2.1278999999999999E-2</c:v>
                </c:pt>
                <c:pt idx="7121">
                  <c:v>2.1172E-2</c:v>
                </c:pt>
                <c:pt idx="7122">
                  <c:v>1.7402999999999998E-2</c:v>
                </c:pt>
                <c:pt idx="7123">
                  <c:v>1.8838000000000001E-2</c:v>
                </c:pt>
                <c:pt idx="7124">
                  <c:v>2.0695999999999999E-2</c:v>
                </c:pt>
                <c:pt idx="7125">
                  <c:v>1.8741000000000001E-2</c:v>
                </c:pt>
                <c:pt idx="7126">
                  <c:v>1.9823999999999998E-2</c:v>
                </c:pt>
                <c:pt idx="7127">
                  <c:v>1.8266999999999999E-2</c:v>
                </c:pt>
                <c:pt idx="7128">
                  <c:v>2.7241999999999999E-2</c:v>
                </c:pt>
                <c:pt idx="7129">
                  <c:v>2.3982E-2</c:v>
                </c:pt>
                <c:pt idx="7130">
                  <c:v>1.9993E-2</c:v>
                </c:pt>
                <c:pt idx="7131">
                  <c:v>1.7284000000000001E-2</c:v>
                </c:pt>
                <c:pt idx="7132">
                  <c:v>1.7873E-2</c:v>
                </c:pt>
                <c:pt idx="7133">
                  <c:v>1.5467E-2</c:v>
                </c:pt>
                <c:pt idx="7134">
                  <c:v>1.8522E-2</c:v>
                </c:pt>
                <c:pt idx="7135">
                  <c:v>1.6830000000000001E-2</c:v>
                </c:pt>
                <c:pt idx="7136">
                  <c:v>3.5737999999999999E-2</c:v>
                </c:pt>
                <c:pt idx="7137">
                  <c:v>2.8055999999999998E-2</c:v>
                </c:pt>
                <c:pt idx="7138">
                  <c:v>2.3892E-2</c:v>
                </c:pt>
                <c:pt idx="7139">
                  <c:v>2.0732E-2</c:v>
                </c:pt>
                <c:pt idx="7140">
                  <c:v>1.6861999999999999E-2</c:v>
                </c:pt>
                <c:pt idx="7141">
                  <c:v>2.0448999999999998E-2</c:v>
                </c:pt>
                <c:pt idx="7142">
                  <c:v>1.8411E-2</c:v>
                </c:pt>
                <c:pt idx="7143">
                  <c:v>1.5313999999999999E-2</c:v>
                </c:pt>
                <c:pt idx="7144">
                  <c:v>1.3337999999999999E-2</c:v>
                </c:pt>
                <c:pt idx="7145">
                  <c:v>1.2081999999999999E-2</c:v>
                </c:pt>
                <c:pt idx="7146">
                  <c:v>1.9934999999999998E-2</c:v>
                </c:pt>
                <c:pt idx="7147">
                  <c:v>1.7354999999999999E-2</c:v>
                </c:pt>
                <c:pt idx="7148">
                  <c:v>1.4707E-2</c:v>
                </c:pt>
                <c:pt idx="7149">
                  <c:v>1.3302E-2</c:v>
                </c:pt>
                <c:pt idx="7150">
                  <c:v>1.3712999999999999E-2</c:v>
                </c:pt>
                <c:pt idx="7151">
                  <c:v>1.1731999999999999E-2</c:v>
                </c:pt>
                <c:pt idx="7152">
                  <c:v>9.4409999999999997E-3</c:v>
                </c:pt>
                <c:pt idx="7153">
                  <c:v>8.6160000000000004E-3</c:v>
                </c:pt>
                <c:pt idx="7154">
                  <c:v>1.0284999999999999E-2</c:v>
                </c:pt>
                <c:pt idx="7155">
                  <c:v>1.3911E-2</c:v>
                </c:pt>
                <c:pt idx="7156">
                  <c:v>4.4984999999999997E-2</c:v>
                </c:pt>
                <c:pt idx="7157">
                  <c:v>4.5796999999999997E-2</c:v>
                </c:pt>
                <c:pt idx="7158">
                  <c:v>3.8002000000000001E-2</c:v>
                </c:pt>
                <c:pt idx="7159">
                  <c:v>4.8774999999999999E-2</c:v>
                </c:pt>
                <c:pt idx="7160">
                  <c:v>5.0692999999999995E-2</c:v>
                </c:pt>
                <c:pt idx="7161">
                  <c:v>4.2025E-2</c:v>
                </c:pt>
                <c:pt idx="7162">
                  <c:v>3.1613999999999996E-2</c:v>
                </c:pt>
                <c:pt idx="7163">
                  <c:v>2.3980999999999999E-2</c:v>
                </c:pt>
                <c:pt idx="7164">
                  <c:v>1.8454999999999999E-2</c:v>
                </c:pt>
                <c:pt idx="7165">
                  <c:v>2.2613999999999999E-2</c:v>
                </c:pt>
                <c:pt idx="7166">
                  <c:v>1.9373999999999999E-2</c:v>
                </c:pt>
                <c:pt idx="7167">
                  <c:v>2.0650999999999999E-2</c:v>
                </c:pt>
                <c:pt idx="7168">
                  <c:v>1.8987999999999998E-2</c:v>
                </c:pt>
                <c:pt idx="7169">
                  <c:v>1.5934E-2</c:v>
                </c:pt>
                <c:pt idx="7170">
                  <c:v>1.4570000000000001E-2</c:v>
                </c:pt>
                <c:pt idx="7171">
                  <c:v>1.2192E-2</c:v>
                </c:pt>
                <c:pt idx="7172">
                  <c:v>1.3207999999999999E-2</c:v>
                </c:pt>
                <c:pt idx="7173">
                  <c:v>1.5143999999999999E-2</c:v>
                </c:pt>
                <c:pt idx="7174">
                  <c:v>1.3940999999999999E-2</c:v>
                </c:pt>
                <c:pt idx="7175">
                  <c:v>1.5236E-2</c:v>
                </c:pt>
                <c:pt idx="7176">
                  <c:v>1.5278999999999999E-2</c:v>
                </c:pt>
                <c:pt idx="7177">
                  <c:v>1.1998999999999999E-2</c:v>
                </c:pt>
                <c:pt idx="7178">
                  <c:v>1.2853E-2</c:v>
                </c:pt>
                <c:pt idx="7179">
                  <c:v>4.3217999999999999E-2</c:v>
                </c:pt>
                <c:pt idx="7180">
                  <c:v>3.4132999999999997E-2</c:v>
                </c:pt>
                <c:pt idx="7181">
                  <c:v>3.0910999999999998E-2</c:v>
                </c:pt>
                <c:pt idx="7182">
                  <c:v>2.3654999999999999E-2</c:v>
                </c:pt>
                <c:pt idx="7183">
                  <c:v>2.0091999999999999E-2</c:v>
                </c:pt>
                <c:pt idx="7184">
                  <c:v>1.6931999999999999E-2</c:v>
                </c:pt>
                <c:pt idx="7185">
                  <c:v>1.6864000000000001E-2</c:v>
                </c:pt>
                <c:pt idx="7186">
                  <c:v>1.5581999999999999E-2</c:v>
                </c:pt>
                <c:pt idx="7187">
                  <c:v>2.0336E-2</c:v>
                </c:pt>
                <c:pt idx="7188">
                  <c:v>1.7790999999999998E-2</c:v>
                </c:pt>
                <c:pt idx="7189">
                  <c:v>2.3274E-2</c:v>
                </c:pt>
                <c:pt idx="7190">
                  <c:v>2.2185999999999997E-2</c:v>
                </c:pt>
                <c:pt idx="7191">
                  <c:v>5.2275999999999996E-2</c:v>
                </c:pt>
                <c:pt idx="7192">
                  <c:v>7.3688999999999991E-2</c:v>
                </c:pt>
                <c:pt idx="7193">
                  <c:v>6.6320999999999991E-2</c:v>
                </c:pt>
                <c:pt idx="7194">
                  <c:v>6.8723999999999993E-2</c:v>
                </c:pt>
                <c:pt idx="7195">
                  <c:v>6.7018999999999995E-2</c:v>
                </c:pt>
                <c:pt idx="7196">
                  <c:v>6.1630999999999998E-2</c:v>
                </c:pt>
                <c:pt idx="7197">
                  <c:v>7.980000000000001E-2</c:v>
                </c:pt>
                <c:pt idx="7198">
                  <c:v>7.5774999999999995E-2</c:v>
                </c:pt>
                <c:pt idx="7199">
                  <c:v>6.8719000000000002E-2</c:v>
                </c:pt>
                <c:pt idx="7200">
                  <c:v>6.0115999999999996E-2</c:v>
                </c:pt>
                <c:pt idx="7201">
                  <c:v>8.4913000000000002E-2</c:v>
                </c:pt>
                <c:pt idx="7202">
                  <c:v>7.8715999999999994E-2</c:v>
                </c:pt>
                <c:pt idx="7203">
                  <c:v>7.5917999999999999E-2</c:v>
                </c:pt>
                <c:pt idx="7204">
                  <c:v>8.8614999999999999E-2</c:v>
                </c:pt>
                <c:pt idx="7205">
                  <c:v>0.116217</c:v>
                </c:pt>
                <c:pt idx="7206">
                  <c:v>0.15352199999999999</c:v>
                </c:pt>
                <c:pt idx="7207">
                  <c:v>0.169266</c:v>
                </c:pt>
                <c:pt idx="7208">
                  <c:v>0.183531</c:v>
                </c:pt>
                <c:pt idx="7209">
                  <c:v>0.18194399999999999</c:v>
                </c:pt>
                <c:pt idx="7210">
                  <c:v>0.178922</c:v>
                </c:pt>
                <c:pt idx="7211">
                  <c:v>0.16960599999999998</c:v>
                </c:pt>
                <c:pt idx="7212">
                  <c:v>0.151757</c:v>
                </c:pt>
                <c:pt idx="7213">
                  <c:v>0.137017</c:v>
                </c:pt>
                <c:pt idx="7214">
                  <c:v>0.15958700000000001</c:v>
                </c:pt>
                <c:pt idx="7215">
                  <c:v>0.167353</c:v>
                </c:pt>
                <c:pt idx="7216">
                  <c:v>0.16387499999999999</c:v>
                </c:pt>
                <c:pt idx="7217">
                  <c:v>0.149454</c:v>
                </c:pt>
                <c:pt idx="7218">
                  <c:v>0.14154899999999998</c:v>
                </c:pt>
                <c:pt idx="7219">
                  <c:v>0.12425899999999999</c:v>
                </c:pt>
                <c:pt idx="7220">
                  <c:v>0.11967299999999999</c:v>
                </c:pt>
                <c:pt idx="7221">
                  <c:v>0.110772</c:v>
                </c:pt>
                <c:pt idx="7222">
                  <c:v>0.12593599999999999</c:v>
                </c:pt>
                <c:pt idx="7223">
                  <c:v>0.13785700000000001</c:v>
                </c:pt>
                <c:pt idx="7224">
                  <c:v>0.14764000000000002</c:v>
                </c:pt>
                <c:pt idx="7225">
                  <c:v>0.146587</c:v>
                </c:pt>
                <c:pt idx="7226">
                  <c:v>0.144203</c:v>
                </c:pt>
                <c:pt idx="7227">
                  <c:v>0.133738</c:v>
                </c:pt>
                <c:pt idx="7228">
                  <c:v>0.12218000000000001</c:v>
                </c:pt>
                <c:pt idx="7229">
                  <c:v>0.133691</c:v>
                </c:pt>
                <c:pt idx="7230">
                  <c:v>0.12311799999999999</c:v>
                </c:pt>
                <c:pt idx="7231">
                  <c:v>0.128525</c:v>
                </c:pt>
                <c:pt idx="7232">
                  <c:v>0.13747699999999999</c:v>
                </c:pt>
                <c:pt idx="7233">
                  <c:v>0.13141800000000001</c:v>
                </c:pt>
                <c:pt idx="7234">
                  <c:v>0.128216</c:v>
                </c:pt>
                <c:pt idx="7235">
                  <c:v>0.12640699999999999</c:v>
                </c:pt>
                <c:pt idx="7236">
                  <c:v>0.11935499999999999</c:v>
                </c:pt>
                <c:pt idx="7237">
                  <c:v>0.107832</c:v>
                </c:pt>
                <c:pt idx="7238">
                  <c:v>0.11440699999999999</c:v>
                </c:pt>
                <c:pt idx="7239">
                  <c:v>9.6273999999999998E-2</c:v>
                </c:pt>
                <c:pt idx="7240">
                  <c:v>8.9997999999999995E-2</c:v>
                </c:pt>
                <c:pt idx="7241">
                  <c:v>8.0886E-2</c:v>
                </c:pt>
                <c:pt idx="7242">
                  <c:v>7.7297999999999992E-2</c:v>
                </c:pt>
                <c:pt idx="7243">
                  <c:v>6.4425999999999997E-2</c:v>
                </c:pt>
                <c:pt idx="7244">
                  <c:v>5.8226999999999994E-2</c:v>
                </c:pt>
                <c:pt idx="7245">
                  <c:v>4.8847999999999996E-2</c:v>
                </c:pt>
                <c:pt idx="7246">
                  <c:v>3.7338999999999997E-2</c:v>
                </c:pt>
                <c:pt idx="7247">
                  <c:v>3.4592999999999999E-2</c:v>
                </c:pt>
                <c:pt idx="7248">
                  <c:v>3.0680000000000002E-2</c:v>
                </c:pt>
                <c:pt idx="7249">
                  <c:v>3.2306000000000001E-2</c:v>
                </c:pt>
                <c:pt idx="7250">
                  <c:v>3.32E-2</c:v>
                </c:pt>
                <c:pt idx="7251">
                  <c:v>4.5090999999999999E-2</c:v>
                </c:pt>
                <c:pt idx="7252">
                  <c:v>6.5826999999999997E-2</c:v>
                </c:pt>
                <c:pt idx="7253">
                  <c:v>7.2221999999999995E-2</c:v>
                </c:pt>
                <c:pt idx="7254">
                  <c:v>7.5645999999999991E-2</c:v>
                </c:pt>
                <c:pt idx="7255">
                  <c:v>8.2980999999999999E-2</c:v>
                </c:pt>
                <c:pt idx="7256">
                  <c:v>7.7051999999999995E-2</c:v>
                </c:pt>
                <c:pt idx="7257">
                  <c:v>7.4101E-2</c:v>
                </c:pt>
                <c:pt idx="7258">
                  <c:v>7.0066000000000003E-2</c:v>
                </c:pt>
                <c:pt idx="7259">
                  <c:v>6.5477999999999995E-2</c:v>
                </c:pt>
                <c:pt idx="7260">
                  <c:v>6.7910000000000012E-2</c:v>
                </c:pt>
                <c:pt idx="7261">
                  <c:v>8.7425000000000003E-2</c:v>
                </c:pt>
                <c:pt idx="7262">
                  <c:v>0.105071</c:v>
                </c:pt>
                <c:pt idx="7263">
                  <c:v>0.10345699999999999</c:v>
                </c:pt>
                <c:pt idx="7264">
                  <c:v>0.10377399999999999</c:v>
                </c:pt>
                <c:pt idx="7265">
                  <c:v>0.11560799999999999</c:v>
                </c:pt>
                <c:pt idx="7266">
                  <c:v>0.13586199999999998</c:v>
                </c:pt>
                <c:pt idx="7267">
                  <c:v>0.15821399999999999</c:v>
                </c:pt>
                <c:pt idx="7268">
                  <c:v>0.16054399999999999</c:v>
                </c:pt>
                <c:pt idx="7269">
                  <c:v>0.15939799999999998</c:v>
                </c:pt>
                <c:pt idx="7270">
                  <c:v>0.159583</c:v>
                </c:pt>
                <c:pt idx="7271">
                  <c:v>0.18723799999999999</c:v>
                </c:pt>
                <c:pt idx="7272">
                  <c:v>0.190278</c:v>
                </c:pt>
                <c:pt idx="7273">
                  <c:v>0.215389</c:v>
                </c:pt>
                <c:pt idx="7274">
                  <c:v>0.229992</c:v>
                </c:pt>
                <c:pt idx="7275">
                  <c:v>0.25776399999999999</c:v>
                </c:pt>
                <c:pt idx="7276">
                  <c:v>0.25533600000000001</c:v>
                </c:pt>
                <c:pt idx="7277">
                  <c:v>0.24993699999999999</c:v>
                </c:pt>
                <c:pt idx="7278">
                  <c:v>0.296989</c:v>
                </c:pt>
                <c:pt idx="7279">
                  <c:v>0.32831499999999997</c:v>
                </c:pt>
                <c:pt idx="7280">
                  <c:v>0.324021</c:v>
                </c:pt>
                <c:pt idx="7281">
                  <c:v>0.33460699999999999</c:v>
                </c:pt>
                <c:pt idx="7282">
                  <c:v>0.32883099999999998</c:v>
                </c:pt>
                <c:pt idx="7283">
                  <c:v>0.33613199999999999</c:v>
                </c:pt>
                <c:pt idx="7284">
                  <c:v>0.33039399999999997</c:v>
                </c:pt>
                <c:pt idx="7285">
                  <c:v>0.31640799999999997</c:v>
                </c:pt>
                <c:pt idx="7286">
                  <c:v>0.300122</c:v>
                </c:pt>
                <c:pt idx="7287">
                  <c:v>0.29830699999999999</c:v>
                </c:pt>
                <c:pt idx="7288">
                  <c:v>0.27632699999999999</c:v>
                </c:pt>
                <c:pt idx="7289">
                  <c:v>0.30443700000000001</c:v>
                </c:pt>
                <c:pt idx="7290">
                  <c:v>0.32053499999999996</c:v>
                </c:pt>
                <c:pt idx="7291">
                  <c:v>0.31279599999999996</c:v>
                </c:pt>
                <c:pt idx="7292">
                  <c:v>0.30926899999999996</c:v>
                </c:pt>
                <c:pt idx="7293">
                  <c:v>0.320911</c:v>
                </c:pt>
                <c:pt idx="7294">
                  <c:v>0.331847</c:v>
                </c:pt>
                <c:pt idx="7295">
                  <c:v>0.32769799999999999</c:v>
                </c:pt>
                <c:pt idx="7296">
                  <c:v>0.318442</c:v>
                </c:pt>
                <c:pt idx="7297">
                  <c:v>0.32019000000000003</c:v>
                </c:pt>
                <c:pt idx="7298">
                  <c:v>0.29477399999999998</c:v>
                </c:pt>
                <c:pt idx="7299">
                  <c:v>0.27510099999999998</c:v>
                </c:pt>
                <c:pt idx="7300">
                  <c:v>0.25060399999999999</c:v>
                </c:pt>
                <c:pt idx="7301">
                  <c:v>0.24759699999999998</c:v>
                </c:pt>
                <c:pt idx="7302">
                  <c:v>0.26874700000000001</c:v>
                </c:pt>
                <c:pt idx="7303">
                  <c:v>0.26698699999999997</c:v>
                </c:pt>
                <c:pt idx="7304">
                  <c:v>0.22592499999999999</c:v>
                </c:pt>
                <c:pt idx="7305">
                  <c:v>0.26106099999999999</c:v>
                </c:pt>
                <c:pt idx="7306">
                  <c:v>0.25221000000000005</c:v>
                </c:pt>
                <c:pt idx="7307">
                  <c:v>0.29853599999999997</c:v>
                </c:pt>
                <c:pt idx="7308">
                  <c:v>0.29857899999999998</c:v>
                </c:pt>
                <c:pt idx="7309">
                  <c:v>0.306203</c:v>
                </c:pt>
                <c:pt idx="7310">
                  <c:v>0.318913</c:v>
                </c:pt>
                <c:pt idx="7311">
                  <c:v>0.31715699999999997</c:v>
                </c:pt>
                <c:pt idx="7312">
                  <c:v>0.33171899999999999</c:v>
                </c:pt>
                <c:pt idx="7313">
                  <c:v>0.30740099999999998</c:v>
                </c:pt>
                <c:pt idx="7314">
                  <c:v>0.33321200000000001</c:v>
                </c:pt>
                <c:pt idx="7315">
                  <c:v>0.32006499999999999</c:v>
                </c:pt>
                <c:pt idx="7316">
                  <c:v>0.32212000000000002</c:v>
                </c:pt>
                <c:pt idx="7317">
                  <c:v>0.337312</c:v>
                </c:pt>
                <c:pt idx="7318">
                  <c:v>0.34473199999999998</c:v>
                </c:pt>
                <c:pt idx="7319">
                  <c:v>0.415742</c:v>
                </c:pt>
                <c:pt idx="7320">
                  <c:v>0.37959899999999996</c:v>
                </c:pt>
                <c:pt idx="7321">
                  <c:v>0.37809299999999996</c:v>
                </c:pt>
                <c:pt idx="7322">
                  <c:v>0.37820399999999998</c:v>
                </c:pt>
                <c:pt idx="7323">
                  <c:v>0.37967599999999996</c:v>
                </c:pt>
                <c:pt idx="7324">
                  <c:v>0.37587399999999999</c:v>
                </c:pt>
                <c:pt idx="7325">
                  <c:v>0.377496</c:v>
                </c:pt>
                <c:pt idx="7326">
                  <c:v>0.37812799999999996</c:v>
                </c:pt>
                <c:pt idx="7327">
                  <c:v>0.360601</c:v>
                </c:pt>
                <c:pt idx="7328">
                  <c:v>0.33648</c:v>
                </c:pt>
                <c:pt idx="7329">
                  <c:v>0.361904</c:v>
                </c:pt>
                <c:pt idx="7330">
                  <c:v>0.35339899999999996</c:v>
                </c:pt>
                <c:pt idx="7331">
                  <c:v>0.35787799999999997</c:v>
                </c:pt>
                <c:pt idx="7332">
                  <c:v>0.35573099999999996</c:v>
                </c:pt>
                <c:pt idx="7333">
                  <c:v>0.33652000000000004</c:v>
                </c:pt>
                <c:pt idx="7334">
                  <c:v>0.32460699999999998</c:v>
                </c:pt>
                <c:pt idx="7335">
                  <c:v>0.317191</c:v>
                </c:pt>
                <c:pt idx="7336">
                  <c:v>0.30887000000000003</c:v>
                </c:pt>
                <c:pt idx="7337">
                  <c:v>0.31317800000000001</c:v>
                </c:pt>
                <c:pt idx="7338">
                  <c:v>0.29658200000000001</c:v>
                </c:pt>
                <c:pt idx="7339">
                  <c:v>0.28058699999999998</c:v>
                </c:pt>
                <c:pt idx="7340">
                  <c:v>0.27981099999999998</c:v>
                </c:pt>
                <c:pt idx="7341">
                  <c:v>0.30192000000000002</c:v>
                </c:pt>
                <c:pt idx="7342">
                  <c:v>0.29737399999999997</c:v>
                </c:pt>
                <c:pt idx="7343">
                  <c:v>0.291736</c:v>
                </c:pt>
                <c:pt idx="7344">
                  <c:v>0.28518499999999997</c:v>
                </c:pt>
                <c:pt idx="7345">
                  <c:v>0.30638099999999996</c:v>
                </c:pt>
                <c:pt idx="7346">
                  <c:v>0.33582599999999996</c:v>
                </c:pt>
                <c:pt idx="7347">
                  <c:v>0.391183</c:v>
                </c:pt>
                <c:pt idx="7348">
                  <c:v>0.40945199999999998</c:v>
                </c:pt>
                <c:pt idx="7349">
                  <c:v>0.40215099999999998</c:v>
                </c:pt>
                <c:pt idx="7350">
                  <c:v>0.39987099999999998</c:v>
                </c:pt>
                <c:pt idx="7351">
                  <c:v>0.42580799999999996</c:v>
                </c:pt>
                <c:pt idx="7352">
                  <c:v>0.41250100000000001</c:v>
                </c:pt>
                <c:pt idx="7353">
                  <c:v>0.41321000000000002</c:v>
                </c:pt>
                <c:pt idx="7354">
                  <c:v>0.42354399999999998</c:v>
                </c:pt>
                <c:pt idx="7355">
                  <c:v>0.43442199999999997</c:v>
                </c:pt>
                <c:pt idx="7356">
                  <c:v>0.45565099999999997</c:v>
                </c:pt>
                <c:pt idx="7357">
                  <c:v>0.46607899999999997</c:v>
                </c:pt>
                <c:pt idx="7358">
                  <c:v>0.49265000000000003</c:v>
                </c:pt>
                <c:pt idx="7359">
                  <c:v>0.50791200000000003</c:v>
                </c:pt>
                <c:pt idx="7360">
                  <c:v>0.52551899999999996</c:v>
                </c:pt>
                <c:pt idx="7361">
                  <c:v>0.54045799999999999</c:v>
                </c:pt>
                <c:pt idx="7362">
                  <c:v>0.53312799999999994</c:v>
                </c:pt>
                <c:pt idx="7363">
                  <c:v>0.51307199999999997</c:v>
                </c:pt>
                <c:pt idx="7364">
                  <c:v>0.52055699999999994</c:v>
                </c:pt>
                <c:pt idx="7365">
                  <c:v>0.51471499999999992</c:v>
                </c:pt>
                <c:pt idx="7366">
                  <c:v>0.50664599999999993</c:v>
                </c:pt>
                <c:pt idx="7367">
                  <c:v>0.496116</c:v>
                </c:pt>
                <c:pt idx="7368">
                  <c:v>0.48264899999999999</c:v>
                </c:pt>
                <c:pt idx="7369">
                  <c:v>0.50480000000000003</c:v>
                </c:pt>
                <c:pt idx="7370">
                  <c:v>0.49592899999999995</c:v>
                </c:pt>
                <c:pt idx="7371">
                  <c:v>0.487257</c:v>
                </c:pt>
                <c:pt idx="7372">
                  <c:v>0.49815499999999996</c:v>
                </c:pt>
                <c:pt idx="7373">
                  <c:v>0.47478799999999999</c:v>
                </c:pt>
                <c:pt idx="7374">
                  <c:v>0.46635599999999999</c:v>
                </c:pt>
                <c:pt idx="7375">
                  <c:v>0.464254</c:v>
                </c:pt>
                <c:pt idx="7376">
                  <c:v>0.44395399999999996</c:v>
                </c:pt>
                <c:pt idx="7377">
                  <c:v>0.44539000000000006</c:v>
                </c:pt>
                <c:pt idx="7378">
                  <c:v>0.41949000000000003</c:v>
                </c:pt>
                <c:pt idx="7379">
                  <c:v>0.40038499999999999</c:v>
                </c:pt>
                <c:pt idx="7380">
                  <c:v>0.42890799999999996</c:v>
                </c:pt>
                <c:pt idx="7381">
                  <c:v>0.41256199999999998</c:v>
                </c:pt>
                <c:pt idx="7382">
                  <c:v>0.42682499999999995</c:v>
                </c:pt>
                <c:pt idx="7383">
                  <c:v>0.42756699999999997</c:v>
                </c:pt>
                <c:pt idx="7384">
                  <c:v>0.41538599999999998</c:v>
                </c:pt>
                <c:pt idx="7385">
                  <c:v>0.40731200000000001</c:v>
                </c:pt>
                <c:pt idx="7386">
                  <c:v>0.42380000000000001</c:v>
                </c:pt>
                <c:pt idx="7387">
                  <c:v>0.39710099999999998</c:v>
                </c:pt>
                <c:pt idx="7388">
                  <c:v>0.36050899999999997</c:v>
                </c:pt>
                <c:pt idx="7389">
                  <c:v>0.32942399999999999</c:v>
                </c:pt>
                <c:pt idx="7390">
                  <c:v>0.30766899999999997</c:v>
                </c:pt>
                <c:pt idx="7391">
                  <c:v>0.30249699999999996</c:v>
                </c:pt>
                <c:pt idx="7392">
                  <c:v>0.291327</c:v>
                </c:pt>
                <c:pt idx="7393">
                  <c:v>0.26012599999999997</c:v>
                </c:pt>
                <c:pt idx="7394">
                  <c:v>0.24292699999999998</c:v>
                </c:pt>
                <c:pt idx="7395">
                  <c:v>0.25551399999999996</c:v>
                </c:pt>
                <c:pt idx="7396">
                  <c:v>0.24638299999999999</c:v>
                </c:pt>
                <c:pt idx="7397">
                  <c:v>0.24423299999999998</c:v>
                </c:pt>
                <c:pt idx="7398">
                  <c:v>0.23393899999999998</c:v>
                </c:pt>
                <c:pt idx="7399">
                  <c:v>0.23903099999999999</c:v>
                </c:pt>
                <c:pt idx="7400">
                  <c:v>0.220858</c:v>
                </c:pt>
                <c:pt idx="7401">
                  <c:v>0.21119399999999999</c:v>
                </c:pt>
                <c:pt idx="7402">
                  <c:v>0.19908599999999999</c:v>
                </c:pt>
                <c:pt idx="7403">
                  <c:v>0.179863</c:v>
                </c:pt>
                <c:pt idx="7404">
                  <c:v>0.17439000000000002</c:v>
                </c:pt>
                <c:pt idx="7405">
                  <c:v>0.184665</c:v>
                </c:pt>
                <c:pt idx="7406">
                  <c:v>0.19262099999999999</c:v>
                </c:pt>
                <c:pt idx="7407">
                  <c:v>0.19856499999999999</c:v>
                </c:pt>
                <c:pt idx="7408">
                  <c:v>0.18326799999999999</c:v>
                </c:pt>
                <c:pt idx="7409">
                  <c:v>0.18182599999999999</c:v>
                </c:pt>
                <c:pt idx="7410">
                  <c:v>0.16981299999999999</c:v>
                </c:pt>
                <c:pt idx="7411">
                  <c:v>0.16883699999999999</c:v>
                </c:pt>
                <c:pt idx="7412">
                  <c:v>0.16186699999999998</c:v>
                </c:pt>
                <c:pt idx="7413">
                  <c:v>0.16884199999999999</c:v>
                </c:pt>
                <c:pt idx="7414">
                  <c:v>0.16463899999999998</c:v>
                </c:pt>
                <c:pt idx="7415">
                  <c:v>0.166543</c:v>
                </c:pt>
                <c:pt idx="7416">
                  <c:v>0.16061300000000001</c:v>
                </c:pt>
                <c:pt idx="7417">
                  <c:v>0.2034</c:v>
                </c:pt>
                <c:pt idx="7418">
                  <c:v>0.227547</c:v>
                </c:pt>
                <c:pt idx="7419">
                  <c:v>0.258245</c:v>
                </c:pt>
                <c:pt idx="7420">
                  <c:v>0.27222499999999999</c:v>
                </c:pt>
                <c:pt idx="7421">
                  <c:v>0.28551000000000004</c:v>
                </c:pt>
                <c:pt idx="7422">
                  <c:v>0.286132</c:v>
                </c:pt>
                <c:pt idx="7423">
                  <c:v>0.27659400000000001</c:v>
                </c:pt>
                <c:pt idx="7424">
                  <c:v>0.25845000000000001</c:v>
                </c:pt>
                <c:pt idx="7425">
                  <c:v>0.24094099999999999</c:v>
                </c:pt>
                <c:pt idx="7426">
                  <c:v>0.21903799999999998</c:v>
                </c:pt>
                <c:pt idx="7427">
                  <c:v>0.23632599999999998</c:v>
                </c:pt>
                <c:pt idx="7428">
                  <c:v>0.238395</c:v>
                </c:pt>
                <c:pt idx="7429">
                  <c:v>0.23783099999999999</c:v>
                </c:pt>
                <c:pt idx="7430">
                  <c:v>0.224193</c:v>
                </c:pt>
                <c:pt idx="7431">
                  <c:v>0.27178799999999997</c:v>
                </c:pt>
                <c:pt idx="7432">
                  <c:v>0.27948000000000001</c:v>
                </c:pt>
                <c:pt idx="7433">
                  <c:v>0.27736499999999997</c:v>
                </c:pt>
                <c:pt idx="7434">
                  <c:v>0.27525899999999998</c:v>
                </c:pt>
                <c:pt idx="7435">
                  <c:v>0.30385000000000001</c:v>
                </c:pt>
                <c:pt idx="7436">
                  <c:v>0.31638899999999998</c:v>
                </c:pt>
                <c:pt idx="7437">
                  <c:v>0.30602699999999999</c:v>
                </c:pt>
                <c:pt idx="7438">
                  <c:v>0.29966899999999996</c:v>
                </c:pt>
                <c:pt idx="7439">
                  <c:v>0.292991</c:v>
                </c:pt>
                <c:pt idx="7440">
                  <c:v>0.30059900000000001</c:v>
                </c:pt>
                <c:pt idx="7441">
                  <c:v>0.30334099999999997</c:v>
                </c:pt>
                <c:pt idx="7442">
                  <c:v>0.31195200000000001</c:v>
                </c:pt>
                <c:pt idx="7443">
                  <c:v>0.32167099999999998</c:v>
                </c:pt>
                <c:pt idx="7444">
                  <c:v>0.34170099999999998</c:v>
                </c:pt>
                <c:pt idx="7445">
                  <c:v>0.36812600000000001</c:v>
                </c:pt>
                <c:pt idx="7446">
                  <c:v>0.37565499999999996</c:v>
                </c:pt>
                <c:pt idx="7447">
                  <c:v>0.37333000000000005</c:v>
                </c:pt>
                <c:pt idx="7448">
                  <c:v>0.359657</c:v>
                </c:pt>
                <c:pt idx="7449">
                  <c:v>0.34162500000000001</c:v>
                </c:pt>
                <c:pt idx="7450">
                  <c:v>0.32532099999999997</c:v>
                </c:pt>
                <c:pt idx="7451">
                  <c:v>0.34616199999999997</c:v>
                </c:pt>
                <c:pt idx="7452">
                  <c:v>0.32942399999999999</c:v>
                </c:pt>
                <c:pt idx="7453">
                  <c:v>0.32958399999999999</c:v>
                </c:pt>
                <c:pt idx="7454">
                  <c:v>0.33303699999999997</c:v>
                </c:pt>
                <c:pt idx="7455">
                  <c:v>0.32567499999999999</c:v>
                </c:pt>
                <c:pt idx="7456">
                  <c:v>0.31253300000000001</c:v>
                </c:pt>
                <c:pt idx="7457">
                  <c:v>0.30033099999999996</c:v>
                </c:pt>
                <c:pt idx="7458">
                  <c:v>0.29919299999999999</c:v>
                </c:pt>
                <c:pt idx="7459">
                  <c:v>0.287773</c:v>
                </c:pt>
                <c:pt idx="7460">
                  <c:v>0.29417000000000004</c:v>
                </c:pt>
                <c:pt idx="7461">
                  <c:v>0.31702799999999998</c:v>
                </c:pt>
                <c:pt idx="7462">
                  <c:v>0.357738</c:v>
                </c:pt>
                <c:pt idx="7463">
                  <c:v>0.34591899999999998</c:v>
                </c:pt>
                <c:pt idx="7464">
                  <c:v>0.36352399999999996</c:v>
                </c:pt>
                <c:pt idx="7465">
                  <c:v>0.35472799999999999</c:v>
                </c:pt>
                <c:pt idx="7466">
                  <c:v>0.34050599999999998</c:v>
                </c:pt>
                <c:pt idx="7467">
                  <c:v>0.333984</c:v>
                </c:pt>
                <c:pt idx="7468">
                  <c:v>0.32284799999999997</c:v>
                </c:pt>
                <c:pt idx="7469">
                  <c:v>0.30185899999999999</c:v>
                </c:pt>
                <c:pt idx="7470">
                  <c:v>0.27770499999999998</c:v>
                </c:pt>
                <c:pt idx="7471">
                  <c:v>0.28741299999999997</c:v>
                </c:pt>
                <c:pt idx="7472">
                  <c:v>0.28809000000000001</c:v>
                </c:pt>
                <c:pt idx="7473">
                  <c:v>0.31061899999999998</c:v>
                </c:pt>
                <c:pt idx="7474">
                  <c:v>0.30028099999999996</c:v>
                </c:pt>
                <c:pt idx="7475">
                  <c:v>0.28223799999999999</c:v>
                </c:pt>
                <c:pt idx="7476">
                  <c:v>0.267376</c:v>
                </c:pt>
                <c:pt idx="7477">
                  <c:v>0.261542</c:v>
                </c:pt>
                <c:pt idx="7478">
                  <c:v>0.25923599999999997</c:v>
                </c:pt>
                <c:pt idx="7479">
                  <c:v>0.24405399999999999</c:v>
                </c:pt>
                <c:pt idx="7480">
                  <c:v>0.231574</c:v>
                </c:pt>
                <c:pt idx="7481">
                  <c:v>0.26698099999999997</c:v>
                </c:pt>
                <c:pt idx="7482">
                  <c:v>0.27539000000000002</c:v>
                </c:pt>
                <c:pt idx="7483">
                  <c:v>0.26844200000000001</c:v>
                </c:pt>
                <c:pt idx="7484">
                  <c:v>0.26487299999999997</c:v>
                </c:pt>
                <c:pt idx="7485">
                  <c:v>0.26790000000000003</c:v>
                </c:pt>
                <c:pt idx="7486">
                  <c:v>0.27967599999999998</c:v>
                </c:pt>
                <c:pt idx="7487">
                  <c:v>0.31902399999999997</c:v>
                </c:pt>
                <c:pt idx="7488">
                  <c:v>0.425066</c:v>
                </c:pt>
                <c:pt idx="7489">
                  <c:v>0.483927</c:v>
                </c:pt>
                <c:pt idx="7490">
                  <c:v>0.55238799999999999</c:v>
                </c:pt>
                <c:pt idx="7491">
                  <c:v>0.57674700000000001</c:v>
                </c:pt>
                <c:pt idx="7492">
                  <c:v>0.56487699999999996</c:v>
                </c:pt>
                <c:pt idx="7493">
                  <c:v>0.57987199999999994</c:v>
                </c:pt>
                <c:pt idx="7494">
                  <c:v>0.61367799999999995</c:v>
                </c:pt>
                <c:pt idx="7495">
                  <c:v>0.638826</c:v>
                </c:pt>
                <c:pt idx="7496">
                  <c:v>0.63303100000000001</c:v>
                </c:pt>
                <c:pt idx="7497">
                  <c:v>0.63527599999999995</c:v>
                </c:pt>
                <c:pt idx="7498">
                  <c:v>0.67522799999999994</c:v>
                </c:pt>
                <c:pt idx="7499">
                  <c:v>0.68075799999999997</c:v>
                </c:pt>
                <c:pt idx="7500">
                  <c:v>0.69280199999999992</c:v>
                </c:pt>
                <c:pt idx="7501">
                  <c:v>0.71262099999999995</c:v>
                </c:pt>
                <c:pt idx="7502">
                  <c:v>0.738869</c:v>
                </c:pt>
                <c:pt idx="7503">
                  <c:v>0.76890700000000001</c:v>
                </c:pt>
                <c:pt idx="7504">
                  <c:v>0.78906399999999999</c:v>
                </c:pt>
                <c:pt idx="7505">
                  <c:v>0.81909100000000001</c:v>
                </c:pt>
                <c:pt idx="7506">
                  <c:v>0.84853299999999998</c:v>
                </c:pt>
                <c:pt idx="7507">
                  <c:v>0.86049000000000009</c:v>
                </c:pt>
                <c:pt idx="7508">
                  <c:v>0.84894099999999995</c:v>
                </c:pt>
                <c:pt idx="7509">
                  <c:v>0.84663499999999992</c:v>
                </c:pt>
                <c:pt idx="7510">
                  <c:v>0.870919</c:v>
                </c:pt>
                <c:pt idx="7511">
                  <c:v>0.870112</c:v>
                </c:pt>
                <c:pt idx="7512">
                  <c:v>0.871672</c:v>
                </c:pt>
                <c:pt idx="7513">
                  <c:v>0.84440399999999993</c:v>
                </c:pt>
                <c:pt idx="7514">
                  <c:v>0.84125499999999998</c:v>
                </c:pt>
                <c:pt idx="7515">
                  <c:v>0.879749</c:v>
                </c:pt>
                <c:pt idx="7516">
                  <c:v>0.86435200000000001</c:v>
                </c:pt>
                <c:pt idx="7517">
                  <c:v>0.88571499999999992</c:v>
                </c:pt>
                <c:pt idx="7518">
                  <c:v>0.89401599999999992</c:v>
                </c:pt>
                <c:pt idx="7519">
                  <c:v>0.88775300000000001</c:v>
                </c:pt>
                <c:pt idx="7520">
                  <c:v>0.88956099999999994</c:v>
                </c:pt>
                <c:pt idx="7521">
                  <c:v>0.88724799999999993</c:v>
                </c:pt>
                <c:pt idx="7522">
                  <c:v>0.87880000000000003</c:v>
                </c:pt>
                <c:pt idx="7523">
                  <c:v>0.87412400000000001</c:v>
                </c:pt>
                <c:pt idx="7524">
                  <c:v>0.86544599999999994</c:v>
                </c:pt>
                <c:pt idx="7525">
                  <c:v>0.87663199999999997</c:v>
                </c:pt>
                <c:pt idx="7526">
                  <c:v>0.87806099999999998</c:v>
                </c:pt>
                <c:pt idx="7527">
                  <c:v>0.86674099999999998</c:v>
                </c:pt>
                <c:pt idx="7528">
                  <c:v>0.86435899999999999</c:v>
                </c:pt>
                <c:pt idx="7529">
                  <c:v>0.85981000000000007</c:v>
                </c:pt>
                <c:pt idx="7530">
                  <c:v>0.87264399999999998</c:v>
                </c:pt>
                <c:pt idx="7531">
                  <c:v>0.86105500000000001</c:v>
                </c:pt>
                <c:pt idx="7532">
                  <c:v>0.86784299999999992</c:v>
                </c:pt>
                <c:pt idx="7533">
                  <c:v>0.868085</c:v>
                </c:pt>
                <c:pt idx="7534">
                  <c:v>0.87451699999999999</c:v>
                </c:pt>
                <c:pt idx="7535">
                  <c:v>0.88619399999999993</c:v>
                </c:pt>
                <c:pt idx="7536">
                  <c:v>0.8976059999999999</c:v>
                </c:pt>
                <c:pt idx="7537">
                  <c:v>0.88851399999999991</c:v>
                </c:pt>
                <c:pt idx="7538">
                  <c:v>0.88552199999999992</c:v>
                </c:pt>
                <c:pt idx="7539">
                  <c:v>0.88593199999999994</c:v>
                </c:pt>
                <c:pt idx="7540">
                  <c:v>0.87777399999999994</c:v>
                </c:pt>
                <c:pt idx="7541">
                  <c:v>0.87202499999999994</c:v>
                </c:pt>
                <c:pt idx="7542">
                  <c:v>0.86550299999999991</c:v>
                </c:pt>
                <c:pt idx="7543">
                  <c:v>0.87848399999999993</c:v>
                </c:pt>
                <c:pt idx="7544">
                  <c:v>0.88997000000000004</c:v>
                </c:pt>
                <c:pt idx="7545">
                  <c:v>0.88157699999999994</c:v>
                </c:pt>
                <c:pt idx="7546">
                  <c:v>0.88099499999999997</c:v>
                </c:pt>
                <c:pt idx="7547">
                  <c:v>0.87120500000000001</c:v>
                </c:pt>
                <c:pt idx="7548">
                  <c:v>0.83525699999999992</c:v>
                </c:pt>
                <c:pt idx="7549">
                  <c:v>0.82900699999999994</c:v>
                </c:pt>
                <c:pt idx="7550">
                  <c:v>0.82228099999999993</c:v>
                </c:pt>
                <c:pt idx="7551">
                  <c:v>0.82453100000000001</c:v>
                </c:pt>
                <c:pt idx="7552">
                  <c:v>0.81506899999999993</c:v>
                </c:pt>
                <c:pt idx="7553">
                  <c:v>0.80753699999999995</c:v>
                </c:pt>
                <c:pt idx="7554">
                  <c:v>0.80764399999999992</c:v>
                </c:pt>
                <c:pt idx="7555">
                  <c:v>0.80393000000000003</c:v>
                </c:pt>
                <c:pt idx="7556">
                  <c:v>0.81219000000000008</c:v>
                </c:pt>
                <c:pt idx="7557">
                  <c:v>0.77435399999999999</c:v>
                </c:pt>
                <c:pt idx="7558">
                  <c:v>0.76766199999999996</c:v>
                </c:pt>
                <c:pt idx="7559">
                  <c:v>0.758826</c:v>
                </c:pt>
                <c:pt idx="7560">
                  <c:v>0.74850099999999997</c:v>
                </c:pt>
                <c:pt idx="7561">
                  <c:v>0.73733599999999999</c:v>
                </c:pt>
                <c:pt idx="7562">
                  <c:v>0.72827399999999998</c:v>
                </c:pt>
                <c:pt idx="7563">
                  <c:v>0.71914800000000001</c:v>
                </c:pt>
                <c:pt idx="7564">
                  <c:v>0.70589400000000002</c:v>
                </c:pt>
                <c:pt idx="7565">
                  <c:v>0.71142099999999997</c:v>
                </c:pt>
                <c:pt idx="7566">
                  <c:v>0.69406899999999994</c:v>
                </c:pt>
                <c:pt idx="7567">
                  <c:v>0.69863000000000008</c:v>
                </c:pt>
                <c:pt idx="7568">
                  <c:v>0.71023000000000003</c:v>
                </c:pt>
                <c:pt idx="7569">
                  <c:v>0.69496799999999992</c:v>
                </c:pt>
                <c:pt idx="7570">
                  <c:v>0.69181300000000001</c:v>
                </c:pt>
                <c:pt idx="7571">
                  <c:v>0.68335499999999993</c:v>
                </c:pt>
                <c:pt idx="7572">
                  <c:v>0.68308000000000002</c:v>
                </c:pt>
                <c:pt idx="7573">
                  <c:v>0.68371399999999993</c:v>
                </c:pt>
                <c:pt idx="7574">
                  <c:v>0.66967199999999993</c:v>
                </c:pt>
                <c:pt idx="7575">
                  <c:v>0.671238</c:v>
                </c:pt>
                <c:pt idx="7576">
                  <c:v>0.66143699999999994</c:v>
                </c:pt>
                <c:pt idx="7577">
                  <c:v>0.66230800000000001</c:v>
                </c:pt>
                <c:pt idx="7578">
                  <c:v>0.64458700000000002</c:v>
                </c:pt>
                <c:pt idx="7579">
                  <c:v>0.64652399999999999</c:v>
                </c:pt>
                <c:pt idx="7580">
                  <c:v>0.64484699999999995</c:v>
                </c:pt>
                <c:pt idx="7581">
                  <c:v>0.65233399999999997</c:v>
                </c:pt>
                <c:pt idx="7582">
                  <c:v>0.63958199999999998</c:v>
                </c:pt>
                <c:pt idx="7583">
                  <c:v>0.62618000000000007</c:v>
                </c:pt>
                <c:pt idx="7584">
                  <c:v>0.62378699999999998</c:v>
                </c:pt>
                <c:pt idx="7585">
                  <c:v>0.651088</c:v>
                </c:pt>
                <c:pt idx="7586">
                  <c:v>0.67105700000000001</c:v>
                </c:pt>
                <c:pt idx="7587">
                  <c:v>0.66616900000000001</c:v>
                </c:pt>
                <c:pt idx="7588">
                  <c:v>0.665628</c:v>
                </c:pt>
                <c:pt idx="7589">
                  <c:v>0.65680399999999994</c:v>
                </c:pt>
                <c:pt idx="7590">
                  <c:v>0.639934</c:v>
                </c:pt>
                <c:pt idx="7591">
                  <c:v>0.66789500000000002</c:v>
                </c:pt>
                <c:pt idx="7592">
                  <c:v>0.65923100000000001</c:v>
                </c:pt>
                <c:pt idx="7593">
                  <c:v>0.668188</c:v>
                </c:pt>
                <c:pt idx="7594">
                  <c:v>0.67771099999999995</c:v>
                </c:pt>
                <c:pt idx="7595">
                  <c:v>0.67273699999999992</c:v>
                </c:pt>
                <c:pt idx="7596">
                  <c:v>0.68869799999999992</c:v>
                </c:pt>
                <c:pt idx="7597">
                  <c:v>0.69710399999999995</c:v>
                </c:pt>
                <c:pt idx="7598">
                  <c:v>0.68996499999999994</c:v>
                </c:pt>
                <c:pt idx="7599">
                  <c:v>0.72068299999999996</c:v>
                </c:pt>
                <c:pt idx="7600">
                  <c:v>0.72223399999999993</c:v>
                </c:pt>
                <c:pt idx="7601">
                  <c:v>0.71807599999999994</c:v>
                </c:pt>
                <c:pt idx="7602">
                  <c:v>0.71063799999999999</c:v>
                </c:pt>
                <c:pt idx="7603">
                  <c:v>0.71003499999999997</c:v>
                </c:pt>
                <c:pt idx="7604">
                  <c:v>0.71076699999999993</c:v>
                </c:pt>
                <c:pt idx="7605">
                  <c:v>0.70613000000000004</c:v>
                </c:pt>
                <c:pt idx="7606">
                  <c:v>0.69799199999999995</c:v>
                </c:pt>
                <c:pt idx="7607">
                  <c:v>0.69164000000000003</c:v>
                </c:pt>
                <c:pt idx="7608">
                  <c:v>0.72960700000000001</c:v>
                </c:pt>
                <c:pt idx="7609">
                  <c:v>0.72324000000000011</c:v>
                </c:pt>
                <c:pt idx="7610">
                  <c:v>0.70970499999999992</c:v>
                </c:pt>
                <c:pt idx="7611">
                  <c:v>0.70120000000000005</c:v>
                </c:pt>
                <c:pt idx="7612">
                  <c:v>0.69820700000000002</c:v>
                </c:pt>
                <c:pt idx="7613">
                  <c:v>0.68660100000000002</c:v>
                </c:pt>
                <c:pt idx="7614">
                  <c:v>0.687226</c:v>
                </c:pt>
                <c:pt idx="7615">
                  <c:v>0.67582500000000001</c:v>
                </c:pt>
                <c:pt idx="7616">
                  <c:v>0.65318299999999996</c:v>
                </c:pt>
                <c:pt idx="7617">
                  <c:v>0.642509</c:v>
                </c:pt>
                <c:pt idx="7618">
                  <c:v>0.65616200000000002</c:v>
                </c:pt>
                <c:pt idx="7619">
                  <c:v>0.63503599999999993</c:v>
                </c:pt>
                <c:pt idx="7620">
                  <c:v>0.68038399999999999</c:v>
                </c:pt>
                <c:pt idx="7621">
                  <c:v>0.73239199999999993</c:v>
                </c:pt>
                <c:pt idx="7622">
                  <c:v>0.73080000000000001</c:v>
                </c:pt>
                <c:pt idx="7623">
                  <c:v>0.72152899999999998</c:v>
                </c:pt>
                <c:pt idx="7624">
                  <c:v>0.72072399999999992</c:v>
                </c:pt>
                <c:pt idx="7625">
                  <c:v>0.70681399999999994</c:v>
                </c:pt>
                <c:pt idx="7626">
                  <c:v>0.72454099999999999</c:v>
                </c:pt>
                <c:pt idx="7627">
                  <c:v>0.72934299999999996</c:v>
                </c:pt>
                <c:pt idx="7628">
                  <c:v>0.71742299999999992</c:v>
                </c:pt>
                <c:pt idx="7629">
                  <c:v>0.72339000000000009</c:v>
                </c:pt>
                <c:pt idx="7630">
                  <c:v>0.72831800000000002</c:v>
                </c:pt>
                <c:pt idx="7631">
                  <c:v>0.72179199999999999</c:v>
                </c:pt>
                <c:pt idx="7632">
                  <c:v>0.70289699999999999</c:v>
                </c:pt>
                <c:pt idx="7633">
                  <c:v>0.7263400000000001</c:v>
                </c:pt>
                <c:pt idx="7634">
                  <c:v>0.72195900000000002</c:v>
                </c:pt>
                <c:pt idx="7635">
                  <c:v>0.71221099999999993</c:v>
                </c:pt>
                <c:pt idx="7636">
                  <c:v>0.70043199999999994</c:v>
                </c:pt>
                <c:pt idx="7637">
                  <c:v>0.68592599999999992</c:v>
                </c:pt>
                <c:pt idx="7638">
                  <c:v>0.67434899999999998</c:v>
                </c:pt>
                <c:pt idx="7639">
                  <c:v>0.67778099999999997</c:v>
                </c:pt>
                <c:pt idx="7640">
                  <c:v>0.67264099999999993</c:v>
                </c:pt>
                <c:pt idx="7641">
                  <c:v>0.65562799999999999</c:v>
                </c:pt>
                <c:pt idx="7642">
                  <c:v>0.65157500000000002</c:v>
                </c:pt>
                <c:pt idx="7643">
                  <c:v>0.66992399999999996</c:v>
                </c:pt>
                <c:pt idx="7644">
                  <c:v>0.65953600000000001</c:v>
                </c:pt>
                <c:pt idx="7645">
                  <c:v>0.64905299999999999</c:v>
                </c:pt>
                <c:pt idx="7646">
                  <c:v>0.63724099999999995</c:v>
                </c:pt>
                <c:pt idx="7647">
                  <c:v>0.650038</c:v>
                </c:pt>
                <c:pt idx="7648">
                  <c:v>0.64280499999999996</c:v>
                </c:pt>
                <c:pt idx="7649">
                  <c:v>0.62621300000000002</c:v>
                </c:pt>
                <c:pt idx="7650">
                  <c:v>0.64142899999999992</c:v>
                </c:pt>
                <c:pt idx="7651">
                  <c:v>0.63014799999999993</c:v>
                </c:pt>
                <c:pt idx="7652">
                  <c:v>0.61004099999999994</c:v>
                </c:pt>
                <c:pt idx="7653">
                  <c:v>0.592723</c:v>
                </c:pt>
                <c:pt idx="7654">
                  <c:v>0.56193799999999994</c:v>
                </c:pt>
                <c:pt idx="7655">
                  <c:v>0.54870699999999994</c:v>
                </c:pt>
                <c:pt idx="7656">
                  <c:v>0.57112600000000002</c:v>
                </c:pt>
                <c:pt idx="7657">
                  <c:v>0.55637000000000003</c:v>
                </c:pt>
                <c:pt idx="7658">
                  <c:v>0.56694699999999998</c:v>
                </c:pt>
                <c:pt idx="7659">
                  <c:v>0.54179500000000003</c:v>
                </c:pt>
                <c:pt idx="7660">
                  <c:v>0.53078399999999992</c:v>
                </c:pt>
                <c:pt idx="7661">
                  <c:v>0.49340499999999998</c:v>
                </c:pt>
                <c:pt idx="7662">
                  <c:v>0.4597</c:v>
                </c:pt>
                <c:pt idx="7663">
                  <c:v>0.46501399999999998</c:v>
                </c:pt>
                <c:pt idx="7664">
                  <c:v>0.45487299999999997</c:v>
                </c:pt>
                <c:pt idx="7665">
                  <c:v>0.46263299999999996</c:v>
                </c:pt>
                <c:pt idx="7666">
                  <c:v>0.47692899999999999</c:v>
                </c:pt>
                <c:pt idx="7667">
                  <c:v>0.48198599999999997</c:v>
                </c:pt>
                <c:pt idx="7668">
                  <c:v>0.46613899999999997</c:v>
                </c:pt>
                <c:pt idx="7669">
                  <c:v>0.45605099999999998</c:v>
                </c:pt>
                <c:pt idx="7670">
                  <c:v>0.45963799999999999</c:v>
                </c:pt>
                <c:pt idx="7671">
                  <c:v>0.461615</c:v>
                </c:pt>
                <c:pt idx="7672">
                  <c:v>0.45932699999999999</c:v>
                </c:pt>
                <c:pt idx="7673">
                  <c:v>0.48320599999999997</c:v>
                </c:pt>
                <c:pt idx="7674">
                  <c:v>0.49948499999999996</c:v>
                </c:pt>
                <c:pt idx="7675">
                  <c:v>0.51445099999999999</c:v>
                </c:pt>
                <c:pt idx="7676">
                  <c:v>0.51333000000000006</c:v>
                </c:pt>
                <c:pt idx="7677">
                  <c:v>0.53309399999999996</c:v>
                </c:pt>
                <c:pt idx="7678">
                  <c:v>0.52929499999999996</c:v>
                </c:pt>
                <c:pt idx="7679">
                  <c:v>0.52710800000000002</c:v>
                </c:pt>
                <c:pt idx="7680">
                  <c:v>0.51562799999999998</c:v>
                </c:pt>
                <c:pt idx="7681">
                  <c:v>0.50518699999999994</c:v>
                </c:pt>
                <c:pt idx="7682">
                  <c:v>0.48884000000000005</c:v>
                </c:pt>
                <c:pt idx="7683">
                  <c:v>0.511459</c:v>
                </c:pt>
                <c:pt idx="7684">
                  <c:v>0.50900299999999998</c:v>
                </c:pt>
                <c:pt idx="7685">
                  <c:v>0.49453899999999995</c:v>
                </c:pt>
                <c:pt idx="7686">
                  <c:v>0.49319199999999996</c:v>
                </c:pt>
                <c:pt idx="7687">
                  <c:v>0.49298199999999998</c:v>
                </c:pt>
                <c:pt idx="7688">
                  <c:v>0.51558799999999994</c:v>
                </c:pt>
                <c:pt idx="7689">
                  <c:v>0.51466400000000001</c:v>
                </c:pt>
                <c:pt idx="7690">
                  <c:v>0.49370799999999998</c:v>
                </c:pt>
                <c:pt idx="7691">
                  <c:v>0.49876499999999996</c:v>
                </c:pt>
                <c:pt idx="7692">
                  <c:v>0.49427099999999996</c:v>
                </c:pt>
                <c:pt idx="7693">
                  <c:v>0.492261</c:v>
                </c:pt>
                <c:pt idx="7694">
                  <c:v>0.49451199999999995</c:v>
                </c:pt>
                <c:pt idx="7695">
                  <c:v>0.478688</c:v>
                </c:pt>
                <c:pt idx="7696">
                  <c:v>0.50073099999999993</c:v>
                </c:pt>
                <c:pt idx="7697">
                  <c:v>0.47966199999999998</c:v>
                </c:pt>
                <c:pt idx="7698">
                  <c:v>0.47140199999999999</c:v>
                </c:pt>
                <c:pt idx="7699">
                  <c:v>0.47026699999999999</c:v>
                </c:pt>
                <c:pt idx="7700">
                  <c:v>0.53336600000000001</c:v>
                </c:pt>
                <c:pt idx="7701">
                  <c:v>0.52682799999999996</c:v>
                </c:pt>
                <c:pt idx="7702">
                  <c:v>0.51081199999999993</c:v>
                </c:pt>
                <c:pt idx="7703">
                  <c:v>0.50669299999999995</c:v>
                </c:pt>
                <c:pt idx="7704">
                  <c:v>0.49258000000000002</c:v>
                </c:pt>
                <c:pt idx="7705">
                  <c:v>0.51020299999999996</c:v>
                </c:pt>
                <c:pt idx="7706">
                  <c:v>0.49087000000000003</c:v>
                </c:pt>
                <c:pt idx="7707">
                  <c:v>0.46370400000000001</c:v>
                </c:pt>
                <c:pt idx="7708">
                  <c:v>0.45396599999999998</c:v>
                </c:pt>
                <c:pt idx="7709">
                  <c:v>0.43188000000000004</c:v>
                </c:pt>
                <c:pt idx="7710">
                  <c:v>0.40104499999999998</c:v>
                </c:pt>
                <c:pt idx="7711">
                  <c:v>0.413157</c:v>
                </c:pt>
                <c:pt idx="7712">
                  <c:v>0.388845</c:v>
                </c:pt>
                <c:pt idx="7713">
                  <c:v>0.37222499999999997</c:v>
                </c:pt>
                <c:pt idx="7714">
                  <c:v>0.359817</c:v>
                </c:pt>
                <c:pt idx="7715">
                  <c:v>0.346335</c:v>
                </c:pt>
                <c:pt idx="7716">
                  <c:v>0.34031699999999998</c:v>
                </c:pt>
                <c:pt idx="7717">
                  <c:v>0.33726699999999998</c:v>
                </c:pt>
                <c:pt idx="7718">
                  <c:v>0.36999099999999996</c:v>
                </c:pt>
                <c:pt idx="7719">
                  <c:v>0.36314399999999997</c:v>
                </c:pt>
                <c:pt idx="7720">
                  <c:v>0.35932700000000001</c:v>
                </c:pt>
                <c:pt idx="7721">
                  <c:v>0.35267899999999996</c:v>
                </c:pt>
                <c:pt idx="7722">
                  <c:v>0.38173899999999999</c:v>
                </c:pt>
                <c:pt idx="7723">
                  <c:v>0.37498799999999999</c:v>
                </c:pt>
                <c:pt idx="7724">
                  <c:v>0.37904499999999997</c:v>
                </c:pt>
                <c:pt idx="7725">
                  <c:v>0.35403399999999996</c:v>
                </c:pt>
                <c:pt idx="7726">
                  <c:v>0.359261</c:v>
                </c:pt>
                <c:pt idx="7727">
                  <c:v>0.35525299999999999</c:v>
                </c:pt>
                <c:pt idx="7728">
                  <c:v>0.39558099999999996</c:v>
                </c:pt>
                <c:pt idx="7729">
                  <c:v>0.38871299999999998</c:v>
                </c:pt>
                <c:pt idx="7730">
                  <c:v>0.39426699999999998</c:v>
                </c:pt>
                <c:pt idx="7731">
                  <c:v>0.38127000000000005</c:v>
                </c:pt>
                <c:pt idx="7732">
                  <c:v>0.383467</c:v>
                </c:pt>
                <c:pt idx="7733">
                  <c:v>0.36532699999999996</c:v>
                </c:pt>
                <c:pt idx="7734">
                  <c:v>0.343893</c:v>
                </c:pt>
                <c:pt idx="7735">
                  <c:v>0.32947899999999997</c:v>
                </c:pt>
                <c:pt idx="7736">
                  <c:v>0.31449299999999997</c:v>
                </c:pt>
                <c:pt idx="7737">
                  <c:v>0.30600299999999997</c:v>
                </c:pt>
                <c:pt idx="7738">
                  <c:v>0.29980200000000001</c:v>
                </c:pt>
                <c:pt idx="7739">
                  <c:v>0.30485099999999998</c:v>
                </c:pt>
                <c:pt idx="7740">
                  <c:v>0.29674400000000001</c:v>
                </c:pt>
                <c:pt idx="7741">
                  <c:v>0.28020800000000001</c:v>
                </c:pt>
                <c:pt idx="7742">
                  <c:v>0.277924</c:v>
                </c:pt>
                <c:pt idx="7743">
                  <c:v>0.26555899999999999</c:v>
                </c:pt>
                <c:pt idx="7744">
                  <c:v>0.27375099999999997</c:v>
                </c:pt>
                <c:pt idx="7745">
                  <c:v>0.26765</c:v>
                </c:pt>
                <c:pt idx="7746">
                  <c:v>0.28110499999999999</c:v>
                </c:pt>
                <c:pt idx="7747">
                  <c:v>0.26938799999999996</c:v>
                </c:pt>
                <c:pt idx="7748">
                  <c:v>0.258044</c:v>
                </c:pt>
                <c:pt idx="7749">
                  <c:v>0.24348000000000003</c:v>
                </c:pt>
                <c:pt idx="7750">
                  <c:v>0.24630099999999999</c:v>
                </c:pt>
                <c:pt idx="7751">
                  <c:v>0.24285499999999999</c:v>
                </c:pt>
                <c:pt idx="7752">
                  <c:v>0.22769899999999998</c:v>
                </c:pt>
                <c:pt idx="7753">
                  <c:v>0.20959699999999998</c:v>
                </c:pt>
                <c:pt idx="7754">
                  <c:v>0.19672699999999999</c:v>
                </c:pt>
                <c:pt idx="7755">
                  <c:v>0.193914</c:v>
                </c:pt>
                <c:pt idx="7756">
                  <c:v>0.19150399999999998</c:v>
                </c:pt>
                <c:pt idx="7757">
                  <c:v>0.19648099999999999</c:v>
                </c:pt>
                <c:pt idx="7758">
                  <c:v>0.20691699999999999</c:v>
                </c:pt>
                <c:pt idx="7759">
                  <c:v>0.202129</c:v>
                </c:pt>
                <c:pt idx="7760">
                  <c:v>0.19430499999999998</c:v>
                </c:pt>
                <c:pt idx="7761">
                  <c:v>0.22899599999999998</c:v>
                </c:pt>
                <c:pt idx="7762">
                  <c:v>0.22854000000000002</c:v>
                </c:pt>
                <c:pt idx="7763">
                  <c:v>0.22672399999999998</c:v>
                </c:pt>
                <c:pt idx="7764">
                  <c:v>0.22478599999999999</c:v>
                </c:pt>
                <c:pt idx="7765">
                  <c:v>0.22981499999999999</c:v>
                </c:pt>
                <c:pt idx="7766">
                  <c:v>0.223688</c:v>
                </c:pt>
                <c:pt idx="7767">
                  <c:v>0.25228400000000001</c:v>
                </c:pt>
                <c:pt idx="7768">
                  <c:v>0.249913</c:v>
                </c:pt>
                <c:pt idx="7769">
                  <c:v>0.24901499999999999</c:v>
                </c:pt>
                <c:pt idx="7770">
                  <c:v>0.25748299999999996</c:v>
                </c:pt>
                <c:pt idx="7771">
                  <c:v>0.26761399999999996</c:v>
                </c:pt>
                <c:pt idx="7772">
                  <c:v>0.27170699999999998</c:v>
                </c:pt>
                <c:pt idx="7773">
                  <c:v>0.26793</c:v>
                </c:pt>
                <c:pt idx="7774">
                  <c:v>0.26724900000000001</c:v>
                </c:pt>
                <c:pt idx="7775">
                  <c:v>0.26152199999999998</c:v>
                </c:pt>
                <c:pt idx="7776">
                  <c:v>0.253048</c:v>
                </c:pt>
                <c:pt idx="7777">
                  <c:v>0.26222400000000001</c:v>
                </c:pt>
                <c:pt idx="7778">
                  <c:v>0.26163199999999998</c:v>
                </c:pt>
                <c:pt idx="7779">
                  <c:v>0.25419799999999998</c:v>
                </c:pt>
                <c:pt idx="7780">
                  <c:v>0.25386700000000001</c:v>
                </c:pt>
                <c:pt idx="7781">
                  <c:v>0.26995399999999997</c:v>
                </c:pt>
                <c:pt idx="7782">
                  <c:v>0.30227599999999999</c:v>
                </c:pt>
                <c:pt idx="7783">
                  <c:v>0.304622</c:v>
                </c:pt>
                <c:pt idx="7784">
                  <c:v>0.29134299999999996</c:v>
                </c:pt>
                <c:pt idx="7785">
                  <c:v>0.29347099999999998</c:v>
                </c:pt>
                <c:pt idx="7786">
                  <c:v>0.29616700000000001</c:v>
                </c:pt>
                <c:pt idx="7787">
                  <c:v>0.303564</c:v>
                </c:pt>
                <c:pt idx="7788">
                  <c:v>0.30851699999999999</c:v>
                </c:pt>
                <c:pt idx="7789">
                  <c:v>0.290933</c:v>
                </c:pt>
                <c:pt idx="7790">
                  <c:v>0.27197099999999996</c:v>
                </c:pt>
                <c:pt idx="7791">
                  <c:v>0.26445099999999999</c:v>
                </c:pt>
                <c:pt idx="7792">
                  <c:v>0.25326300000000002</c:v>
                </c:pt>
                <c:pt idx="7793">
                  <c:v>0.26341500000000001</c:v>
                </c:pt>
                <c:pt idx="7794">
                  <c:v>0.259575</c:v>
                </c:pt>
                <c:pt idx="7795">
                  <c:v>0.24845699999999998</c:v>
                </c:pt>
                <c:pt idx="7796">
                  <c:v>0.24764499999999998</c:v>
                </c:pt>
                <c:pt idx="7797">
                  <c:v>0.23186499999999999</c:v>
                </c:pt>
                <c:pt idx="7798">
                  <c:v>0.239422</c:v>
                </c:pt>
                <c:pt idx="7799">
                  <c:v>0.22745899999999999</c:v>
                </c:pt>
                <c:pt idx="7800">
                  <c:v>0.22772699999999998</c:v>
                </c:pt>
                <c:pt idx="7801">
                  <c:v>0.22990099999999999</c:v>
                </c:pt>
                <c:pt idx="7802">
                  <c:v>0.241702</c:v>
                </c:pt>
                <c:pt idx="7803">
                  <c:v>0.24317699999999998</c:v>
                </c:pt>
                <c:pt idx="7804">
                  <c:v>0.23387899999999998</c:v>
                </c:pt>
                <c:pt idx="7805">
                  <c:v>0.22819199999999998</c:v>
                </c:pt>
                <c:pt idx="7806">
                  <c:v>0.22725799999999999</c:v>
                </c:pt>
                <c:pt idx="7807">
                  <c:v>0.24427299999999999</c:v>
                </c:pt>
                <c:pt idx="7808">
                  <c:v>0.253552</c:v>
                </c:pt>
                <c:pt idx="7809">
                  <c:v>0.267154</c:v>
                </c:pt>
                <c:pt idx="7810">
                  <c:v>0.26242000000000004</c:v>
                </c:pt>
                <c:pt idx="7811">
                  <c:v>0.25591900000000001</c:v>
                </c:pt>
                <c:pt idx="7812">
                  <c:v>0.25251899999999999</c:v>
                </c:pt>
                <c:pt idx="7813">
                  <c:v>0.240563</c:v>
                </c:pt>
                <c:pt idx="7814">
                  <c:v>0.24142000000000002</c:v>
                </c:pt>
                <c:pt idx="7815">
                  <c:v>0.22305599999999998</c:v>
                </c:pt>
                <c:pt idx="7816">
                  <c:v>0.26239399999999996</c:v>
                </c:pt>
                <c:pt idx="7817">
                  <c:v>0.26303199999999999</c:v>
                </c:pt>
                <c:pt idx="7818">
                  <c:v>0.274092</c:v>
                </c:pt>
                <c:pt idx="7819">
                  <c:v>0.27243800000000001</c:v>
                </c:pt>
                <c:pt idx="7820">
                  <c:v>0.26619199999999998</c:v>
                </c:pt>
                <c:pt idx="7821">
                  <c:v>0.251774</c:v>
                </c:pt>
                <c:pt idx="7822">
                  <c:v>0.241008</c:v>
                </c:pt>
                <c:pt idx="7823">
                  <c:v>0.236097</c:v>
                </c:pt>
                <c:pt idx="7824">
                  <c:v>0.220467</c:v>
                </c:pt>
                <c:pt idx="7825">
                  <c:v>0.208069</c:v>
                </c:pt>
                <c:pt idx="7826">
                  <c:v>0.18802000000000002</c:v>
                </c:pt>
                <c:pt idx="7827">
                  <c:v>0.16834199999999999</c:v>
                </c:pt>
                <c:pt idx="7828">
                  <c:v>0.15263499999999999</c:v>
                </c:pt>
                <c:pt idx="7829">
                  <c:v>0.15654799999999999</c:v>
                </c:pt>
                <c:pt idx="7830">
                  <c:v>0.15299699999999999</c:v>
                </c:pt>
                <c:pt idx="7831">
                  <c:v>0.156776</c:v>
                </c:pt>
                <c:pt idx="7832">
                  <c:v>0.148284</c:v>
                </c:pt>
                <c:pt idx="7833">
                  <c:v>0.150671</c:v>
                </c:pt>
                <c:pt idx="7834">
                  <c:v>0.17199200000000001</c:v>
                </c:pt>
                <c:pt idx="7835">
                  <c:v>0.180975</c:v>
                </c:pt>
                <c:pt idx="7836">
                  <c:v>0.18432000000000001</c:v>
                </c:pt>
                <c:pt idx="7837">
                  <c:v>0.194438</c:v>
                </c:pt>
                <c:pt idx="7838">
                  <c:v>0.189246</c:v>
                </c:pt>
                <c:pt idx="7839">
                  <c:v>0.17941599999999999</c:v>
                </c:pt>
                <c:pt idx="7840">
                  <c:v>0.18764699999999998</c:v>
                </c:pt>
                <c:pt idx="7841">
                  <c:v>0.201816</c:v>
                </c:pt>
                <c:pt idx="7842">
                  <c:v>0.213417</c:v>
                </c:pt>
                <c:pt idx="7843">
                  <c:v>0.20644499999999999</c:v>
                </c:pt>
                <c:pt idx="7844">
                  <c:v>0.21155399999999999</c:v>
                </c:pt>
                <c:pt idx="7845">
                  <c:v>0.20385199999999998</c:v>
                </c:pt>
                <c:pt idx="7846">
                  <c:v>0.20222699999999999</c:v>
                </c:pt>
                <c:pt idx="7847">
                  <c:v>0.198578</c:v>
                </c:pt>
                <c:pt idx="7848">
                  <c:v>0.17153000000000002</c:v>
                </c:pt>
                <c:pt idx="7849">
                  <c:v>0.16456099999999999</c:v>
                </c:pt>
                <c:pt idx="7850">
                  <c:v>0.144041</c:v>
                </c:pt>
                <c:pt idx="7851">
                  <c:v>0.20210399999999998</c:v>
                </c:pt>
                <c:pt idx="7852">
                  <c:v>0.22953499999999999</c:v>
                </c:pt>
                <c:pt idx="7853">
                  <c:v>0.23761299999999999</c:v>
                </c:pt>
                <c:pt idx="7854">
                  <c:v>0.23564299999999999</c:v>
                </c:pt>
                <c:pt idx="7855">
                  <c:v>0.23131099999999999</c:v>
                </c:pt>
                <c:pt idx="7856">
                  <c:v>0.236209</c:v>
                </c:pt>
                <c:pt idx="7857">
                  <c:v>0.22844699999999998</c:v>
                </c:pt>
                <c:pt idx="7858">
                  <c:v>0.213586</c:v>
                </c:pt>
                <c:pt idx="7859">
                  <c:v>0.21832099999999999</c:v>
                </c:pt>
                <c:pt idx="7860">
                  <c:v>0.21588000000000002</c:v>
                </c:pt>
                <c:pt idx="7861">
                  <c:v>0.206121</c:v>
                </c:pt>
                <c:pt idx="7862">
                  <c:v>0.205095</c:v>
                </c:pt>
                <c:pt idx="7863">
                  <c:v>0.194248</c:v>
                </c:pt>
                <c:pt idx="7864">
                  <c:v>0.21807199999999999</c:v>
                </c:pt>
                <c:pt idx="7865">
                  <c:v>0.21693299999999999</c:v>
                </c:pt>
                <c:pt idx="7866">
                  <c:v>0.22992699999999999</c:v>
                </c:pt>
                <c:pt idx="7867">
                  <c:v>0.22935599999999998</c:v>
                </c:pt>
                <c:pt idx="7868">
                  <c:v>0.24318399999999998</c:v>
                </c:pt>
                <c:pt idx="7869">
                  <c:v>0.231518</c:v>
                </c:pt>
                <c:pt idx="7870">
                  <c:v>0.219718</c:v>
                </c:pt>
                <c:pt idx="7871">
                  <c:v>0.21218000000000001</c:v>
                </c:pt>
                <c:pt idx="7872">
                  <c:v>0.22973199999999999</c:v>
                </c:pt>
                <c:pt idx="7873">
                  <c:v>0.21845000000000001</c:v>
                </c:pt>
                <c:pt idx="7874">
                  <c:v>0.20843199999999998</c:v>
                </c:pt>
                <c:pt idx="7875">
                  <c:v>0.19981399999999999</c:v>
                </c:pt>
                <c:pt idx="7876">
                  <c:v>0.190383</c:v>
                </c:pt>
                <c:pt idx="7877">
                  <c:v>0.185811</c:v>
                </c:pt>
                <c:pt idx="7878">
                  <c:v>0.17209199999999999</c:v>
                </c:pt>
                <c:pt idx="7879">
                  <c:v>0.16764099999999998</c:v>
                </c:pt>
                <c:pt idx="7880">
                  <c:v>0.160695</c:v>
                </c:pt>
                <c:pt idx="7881">
                  <c:v>0.15962299999999999</c:v>
                </c:pt>
                <c:pt idx="7882">
                  <c:v>0.15468599999999999</c:v>
                </c:pt>
                <c:pt idx="7883">
                  <c:v>0.143341</c:v>
                </c:pt>
                <c:pt idx="7884">
                  <c:v>0.13171000000000002</c:v>
                </c:pt>
                <c:pt idx="7885">
                  <c:v>0.12350000000000001</c:v>
                </c:pt>
                <c:pt idx="7886">
                  <c:v>0.13381199999999999</c:v>
                </c:pt>
                <c:pt idx="7887">
                  <c:v>0.13009099999999998</c:v>
                </c:pt>
                <c:pt idx="7888">
                  <c:v>0.13161300000000001</c:v>
                </c:pt>
                <c:pt idx="7889">
                  <c:v>0.13406199999999999</c:v>
                </c:pt>
                <c:pt idx="7890">
                  <c:v>0.143349</c:v>
                </c:pt>
                <c:pt idx="7891">
                  <c:v>0.13453399999999999</c:v>
                </c:pt>
                <c:pt idx="7892">
                  <c:v>0.13731399999999999</c:v>
                </c:pt>
                <c:pt idx="7893">
                  <c:v>0.126003</c:v>
                </c:pt>
                <c:pt idx="7894">
                  <c:v>0.13301399999999999</c:v>
                </c:pt>
                <c:pt idx="7895">
                  <c:v>0.13569799999999999</c:v>
                </c:pt>
                <c:pt idx="7896">
                  <c:v>0.12883799999999998</c:v>
                </c:pt>
                <c:pt idx="7897">
                  <c:v>0.122419</c:v>
                </c:pt>
                <c:pt idx="7898">
                  <c:v>0.13143000000000002</c:v>
                </c:pt>
                <c:pt idx="7899">
                  <c:v>0.12930700000000001</c:v>
                </c:pt>
                <c:pt idx="7900">
                  <c:v>0.108069</c:v>
                </c:pt>
                <c:pt idx="7901">
                  <c:v>0.11298699999999999</c:v>
                </c:pt>
                <c:pt idx="7902">
                  <c:v>0.11258000000000001</c:v>
                </c:pt>
                <c:pt idx="7903">
                  <c:v>0.11283899999999999</c:v>
                </c:pt>
                <c:pt idx="7904">
                  <c:v>0.10474799999999999</c:v>
                </c:pt>
                <c:pt idx="7905">
                  <c:v>0.10993299999999999</c:v>
                </c:pt>
                <c:pt idx="7906">
                  <c:v>0.115439</c:v>
                </c:pt>
                <c:pt idx="7907">
                  <c:v>0.101448</c:v>
                </c:pt>
                <c:pt idx="7908">
                  <c:v>0.10359099999999999</c:v>
                </c:pt>
                <c:pt idx="7909">
                  <c:v>9.3267000000000003E-2</c:v>
                </c:pt>
                <c:pt idx="7910">
                  <c:v>0.108608</c:v>
                </c:pt>
                <c:pt idx="7911">
                  <c:v>0.118321</c:v>
                </c:pt>
                <c:pt idx="7912">
                  <c:v>0.12567200000000001</c:v>
                </c:pt>
                <c:pt idx="7913">
                  <c:v>0.135072</c:v>
                </c:pt>
                <c:pt idx="7914">
                  <c:v>0.170763</c:v>
                </c:pt>
                <c:pt idx="7915">
                  <c:v>0.19015000000000001</c:v>
                </c:pt>
                <c:pt idx="7916">
                  <c:v>0.25839099999999998</c:v>
                </c:pt>
                <c:pt idx="7917">
                  <c:v>0.29108899999999999</c:v>
                </c:pt>
                <c:pt idx="7918">
                  <c:v>0.32159899999999997</c:v>
                </c:pt>
                <c:pt idx="7919">
                  <c:v>0.33987799999999996</c:v>
                </c:pt>
                <c:pt idx="7920">
                  <c:v>0.34456399999999998</c:v>
                </c:pt>
                <c:pt idx="7921">
                  <c:v>0.35593000000000002</c:v>
                </c:pt>
                <c:pt idx="7922">
                  <c:v>0.38325000000000004</c:v>
                </c:pt>
                <c:pt idx="7923">
                  <c:v>0.37921099999999996</c:v>
                </c:pt>
                <c:pt idx="7924">
                  <c:v>0.39766000000000001</c:v>
                </c:pt>
                <c:pt idx="7925">
                  <c:v>0.39346899999999996</c:v>
                </c:pt>
                <c:pt idx="7926">
                  <c:v>0.42434899999999998</c:v>
                </c:pt>
                <c:pt idx="7927">
                  <c:v>0.43193799999999999</c:v>
                </c:pt>
                <c:pt idx="7928">
                  <c:v>0.43390599999999996</c:v>
                </c:pt>
                <c:pt idx="7929">
                  <c:v>0.43103799999999998</c:v>
                </c:pt>
                <c:pt idx="7930">
                  <c:v>0.42468000000000006</c:v>
                </c:pt>
                <c:pt idx="7931">
                  <c:v>0.429373</c:v>
                </c:pt>
                <c:pt idx="7932">
                  <c:v>0.43334899999999998</c:v>
                </c:pt>
                <c:pt idx="7933">
                  <c:v>0.424288</c:v>
                </c:pt>
                <c:pt idx="7934">
                  <c:v>0.41900299999999996</c:v>
                </c:pt>
                <c:pt idx="7935">
                  <c:v>0.41928599999999999</c:v>
                </c:pt>
                <c:pt idx="7936">
                  <c:v>0.40289199999999997</c:v>
                </c:pt>
                <c:pt idx="7937">
                  <c:v>0.44415299999999996</c:v>
                </c:pt>
                <c:pt idx="7938">
                  <c:v>0.44239599999999996</c:v>
                </c:pt>
                <c:pt idx="7939">
                  <c:v>0.42098199999999997</c:v>
                </c:pt>
                <c:pt idx="7940">
                  <c:v>0.39327699999999999</c:v>
                </c:pt>
                <c:pt idx="7941">
                  <c:v>0.376498</c:v>
                </c:pt>
                <c:pt idx="7942">
                  <c:v>0.36643799999999999</c:v>
                </c:pt>
                <c:pt idx="7943">
                  <c:v>0.36423800000000001</c:v>
                </c:pt>
                <c:pt idx="7944">
                  <c:v>0.35004000000000002</c:v>
                </c:pt>
                <c:pt idx="7945">
                  <c:v>0.33676299999999998</c:v>
                </c:pt>
                <c:pt idx="7946">
                  <c:v>0.32748899999999997</c:v>
                </c:pt>
                <c:pt idx="7947">
                  <c:v>0.31317200000000001</c:v>
                </c:pt>
                <c:pt idx="7948">
                  <c:v>0.297734</c:v>
                </c:pt>
                <c:pt idx="7949">
                  <c:v>0.30071500000000001</c:v>
                </c:pt>
                <c:pt idx="7950">
                  <c:v>0.297736</c:v>
                </c:pt>
                <c:pt idx="7951">
                  <c:v>0.29761699999999996</c:v>
                </c:pt>
                <c:pt idx="7952">
                  <c:v>0.28243699999999999</c:v>
                </c:pt>
                <c:pt idx="7953">
                  <c:v>0.26908899999999997</c:v>
                </c:pt>
                <c:pt idx="7954">
                  <c:v>0.30924799999999997</c:v>
                </c:pt>
                <c:pt idx="7955">
                  <c:v>0.30990699999999999</c:v>
                </c:pt>
                <c:pt idx="7956">
                  <c:v>0.31219599999999997</c:v>
                </c:pt>
                <c:pt idx="7957">
                  <c:v>0.30196299999999998</c:v>
                </c:pt>
                <c:pt idx="7958">
                  <c:v>0.28917799999999999</c:v>
                </c:pt>
                <c:pt idx="7959">
                  <c:v>0.28257299999999996</c:v>
                </c:pt>
                <c:pt idx="7960">
                  <c:v>0.28986299999999998</c:v>
                </c:pt>
                <c:pt idx="7961">
                  <c:v>0.27366199999999996</c:v>
                </c:pt>
                <c:pt idx="7962">
                  <c:v>0.26632499999999998</c:v>
                </c:pt>
                <c:pt idx="7963">
                  <c:v>0.249058</c:v>
                </c:pt>
                <c:pt idx="7964">
                  <c:v>0.24753399999999998</c:v>
                </c:pt>
                <c:pt idx="7965">
                  <c:v>0.24537299999999998</c:v>
                </c:pt>
                <c:pt idx="7966">
                  <c:v>0.23875000000000002</c:v>
                </c:pt>
                <c:pt idx="7967">
                  <c:v>0.26535799999999998</c:v>
                </c:pt>
                <c:pt idx="7968">
                  <c:v>0.26771</c:v>
                </c:pt>
                <c:pt idx="7969">
                  <c:v>0.26402199999999998</c:v>
                </c:pt>
                <c:pt idx="7970">
                  <c:v>0.274534</c:v>
                </c:pt>
                <c:pt idx="7971">
                  <c:v>0.27287400000000001</c:v>
                </c:pt>
                <c:pt idx="7972">
                  <c:v>0.27037600000000001</c:v>
                </c:pt>
                <c:pt idx="7973">
                  <c:v>0.27079700000000001</c:v>
                </c:pt>
                <c:pt idx="7974">
                  <c:v>0.27308199999999999</c:v>
                </c:pt>
                <c:pt idx="7975">
                  <c:v>0.27645900000000001</c:v>
                </c:pt>
                <c:pt idx="7976">
                  <c:v>0.26814199999999999</c:v>
                </c:pt>
                <c:pt idx="7977">
                  <c:v>0.26392899999999997</c:v>
                </c:pt>
                <c:pt idx="7978">
                  <c:v>0.27696300000000001</c:v>
                </c:pt>
                <c:pt idx="7979">
                  <c:v>0.28075</c:v>
                </c:pt>
                <c:pt idx="7980">
                  <c:v>0.26761000000000001</c:v>
                </c:pt>
                <c:pt idx="7981">
                  <c:v>0.25939099999999998</c:v>
                </c:pt>
                <c:pt idx="7982">
                  <c:v>0.27397299999999997</c:v>
                </c:pt>
                <c:pt idx="7983">
                  <c:v>0.26265699999999997</c:v>
                </c:pt>
                <c:pt idx="7984">
                  <c:v>0.26635599999999998</c:v>
                </c:pt>
                <c:pt idx="7985">
                  <c:v>0.31762199999999996</c:v>
                </c:pt>
                <c:pt idx="7986">
                  <c:v>0.32408899999999996</c:v>
                </c:pt>
                <c:pt idx="7987">
                  <c:v>0.32195699999999999</c:v>
                </c:pt>
                <c:pt idx="7988">
                  <c:v>0.33674199999999999</c:v>
                </c:pt>
                <c:pt idx="7989">
                  <c:v>0.33774399999999999</c:v>
                </c:pt>
                <c:pt idx="7990">
                  <c:v>0.31813199999999997</c:v>
                </c:pt>
                <c:pt idx="7991">
                  <c:v>0.32042100000000001</c:v>
                </c:pt>
                <c:pt idx="7992">
                  <c:v>0.31380599999999997</c:v>
                </c:pt>
                <c:pt idx="7993">
                  <c:v>0.296983</c:v>
                </c:pt>
                <c:pt idx="7994">
                  <c:v>0.32789499999999999</c:v>
                </c:pt>
                <c:pt idx="7995">
                  <c:v>0.32721600000000001</c:v>
                </c:pt>
                <c:pt idx="7996">
                  <c:v>0.32988699999999999</c:v>
                </c:pt>
                <c:pt idx="7997">
                  <c:v>0.34834499999999996</c:v>
                </c:pt>
                <c:pt idx="7998">
                  <c:v>0.35964799999999997</c:v>
                </c:pt>
                <c:pt idx="7999">
                  <c:v>0.32929000000000003</c:v>
                </c:pt>
                <c:pt idx="8000">
                  <c:v>0.34792599999999996</c:v>
                </c:pt>
                <c:pt idx="8001">
                  <c:v>0.32955599999999996</c:v>
                </c:pt>
                <c:pt idx="8002">
                  <c:v>0.31352799999999997</c:v>
                </c:pt>
                <c:pt idx="8003">
                  <c:v>0.29134399999999999</c:v>
                </c:pt>
                <c:pt idx="8004">
                  <c:v>0.302232</c:v>
                </c:pt>
                <c:pt idx="8005">
                  <c:v>0.287244</c:v>
                </c:pt>
                <c:pt idx="8006">
                  <c:v>0.27294299999999999</c:v>
                </c:pt>
                <c:pt idx="8007">
                  <c:v>0.256382</c:v>
                </c:pt>
                <c:pt idx="8008">
                  <c:v>0.26802199999999998</c:v>
                </c:pt>
                <c:pt idx="8009">
                  <c:v>0.253944</c:v>
                </c:pt>
                <c:pt idx="8010">
                  <c:v>0.25750400000000001</c:v>
                </c:pt>
                <c:pt idx="8011">
                  <c:v>0.26315299999999997</c:v>
                </c:pt>
                <c:pt idx="8012">
                  <c:v>0.25885799999999998</c:v>
                </c:pt>
                <c:pt idx="8013">
                  <c:v>0.26131599999999999</c:v>
                </c:pt>
                <c:pt idx="8014">
                  <c:v>0.26776800000000001</c:v>
                </c:pt>
                <c:pt idx="8015">
                  <c:v>0.27328599999999997</c:v>
                </c:pt>
                <c:pt idx="8016">
                  <c:v>0.27263300000000001</c:v>
                </c:pt>
                <c:pt idx="8017">
                  <c:v>0.27578399999999997</c:v>
                </c:pt>
                <c:pt idx="8018">
                  <c:v>0.27002799999999999</c:v>
                </c:pt>
                <c:pt idx="8019">
                  <c:v>0.26159000000000004</c:v>
                </c:pt>
                <c:pt idx="8020">
                  <c:v>0.246084</c:v>
                </c:pt>
                <c:pt idx="8021">
                  <c:v>0.225629</c:v>
                </c:pt>
                <c:pt idx="8022">
                  <c:v>0.20877299999999999</c:v>
                </c:pt>
                <c:pt idx="8023">
                  <c:v>0.19214000000000001</c:v>
                </c:pt>
                <c:pt idx="8024">
                  <c:v>0.17977399999999999</c:v>
                </c:pt>
                <c:pt idx="8025">
                  <c:v>0.17986199999999999</c:v>
                </c:pt>
                <c:pt idx="8026">
                  <c:v>0.16531599999999999</c:v>
                </c:pt>
                <c:pt idx="8027">
                  <c:v>0.15053900000000001</c:v>
                </c:pt>
                <c:pt idx="8028">
                  <c:v>0.13277600000000001</c:v>
                </c:pt>
                <c:pt idx="8029">
                  <c:v>0.12260099999999999</c:v>
                </c:pt>
                <c:pt idx="8030">
                  <c:v>0.12089000000000001</c:v>
                </c:pt>
                <c:pt idx="8031">
                  <c:v>0.120824</c:v>
                </c:pt>
                <c:pt idx="8032">
                  <c:v>0.121429</c:v>
                </c:pt>
                <c:pt idx="8033">
                  <c:v>0.11798399999999999</c:v>
                </c:pt>
                <c:pt idx="8034">
                  <c:v>0.12659799999999999</c:v>
                </c:pt>
                <c:pt idx="8035">
                  <c:v>0.131684</c:v>
                </c:pt>
                <c:pt idx="8036">
                  <c:v>0.12915099999999999</c:v>
                </c:pt>
                <c:pt idx="8037">
                  <c:v>0.127609</c:v>
                </c:pt>
                <c:pt idx="8038">
                  <c:v>0.120253</c:v>
                </c:pt>
                <c:pt idx="8039">
                  <c:v>0.10750399999999999</c:v>
                </c:pt>
                <c:pt idx="8040">
                  <c:v>0.10352299999999999</c:v>
                </c:pt>
                <c:pt idx="8041">
                  <c:v>0.10156000000000001</c:v>
                </c:pt>
                <c:pt idx="8042">
                  <c:v>9.0591999999999992E-2</c:v>
                </c:pt>
                <c:pt idx="8043">
                  <c:v>8.8021000000000002E-2</c:v>
                </c:pt>
                <c:pt idx="8044">
                  <c:v>8.5996000000000003E-2</c:v>
                </c:pt>
                <c:pt idx="8045">
                  <c:v>8.0813999999999997E-2</c:v>
                </c:pt>
                <c:pt idx="8046">
                  <c:v>9.4580000000000011E-2</c:v>
                </c:pt>
                <c:pt idx="8047">
                  <c:v>0.10305499999999999</c:v>
                </c:pt>
                <c:pt idx="8048">
                  <c:v>0.10814699999999999</c:v>
                </c:pt>
                <c:pt idx="8049">
                  <c:v>0.116564</c:v>
                </c:pt>
                <c:pt idx="8050">
                  <c:v>0.127389</c:v>
                </c:pt>
                <c:pt idx="8051">
                  <c:v>0.130992</c:v>
                </c:pt>
                <c:pt idx="8052">
                  <c:v>0.13283599999999998</c:v>
                </c:pt>
                <c:pt idx="8053">
                  <c:v>0.13132000000000002</c:v>
                </c:pt>
                <c:pt idx="8054">
                  <c:v>0.137741</c:v>
                </c:pt>
                <c:pt idx="8055">
                  <c:v>0.13896600000000001</c:v>
                </c:pt>
                <c:pt idx="8056">
                  <c:v>0.14688199999999998</c:v>
                </c:pt>
                <c:pt idx="8057">
                  <c:v>0.14362000000000003</c:v>
                </c:pt>
                <c:pt idx="8058">
                  <c:v>0.149481</c:v>
                </c:pt>
                <c:pt idx="8059">
                  <c:v>0.164078</c:v>
                </c:pt>
                <c:pt idx="8060">
                  <c:v>0.18113099999999999</c:v>
                </c:pt>
                <c:pt idx="8061">
                  <c:v>0.17966399999999999</c:v>
                </c:pt>
                <c:pt idx="8062">
                  <c:v>0.18198699999999998</c:v>
                </c:pt>
                <c:pt idx="8063">
                  <c:v>0.18030299999999999</c:v>
                </c:pt>
                <c:pt idx="8064">
                  <c:v>0.172787</c:v>
                </c:pt>
                <c:pt idx="8065">
                  <c:v>0.19817699999999999</c:v>
                </c:pt>
                <c:pt idx="8066">
                  <c:v>0.20591099999999998</c:v>
                </c:pt>
                <c:pt idx="8067">
                  <c:v>0.19212399999999999</c:v>
                </c:pt>
                <c:pt idx="8068">
                  <c:v>0.196466</c:v>
                </c:pt>
                <c:pt idx="8069">
                  <c:v>0.195933</c:v>
                </c:pt>
                <c:pt idx="8070">
                  <c:v>0.19514399999999998</c:v>
                </c:pt>
                <c:pt idx="8071">
                  <c:v>0.182647</c:v>
                </c:pt>
                <c:pt idx="8072">
                  <c:v>0.17239399999999999</c:v>
                </c:pt>
                <c:pt idx="8073">
                  <c:v>0.16611599999999999</c:v>
                </c:pt>
                <c:pt idx="8074">
                  <c:v>0.145097</c:v>
                </c:pt>
                <c:pt idx="8075">
                  <c:v>0.137932</c:v>
                </c:pt>
                <c:pt idx="8076">
                  <c:v>0.137236</c:v>
                </c:pt>
                <c:pt idx="8077">
                  <c:v>0.13522599999999999</c:v>
                </c:pt>
                <c:pt idx="8078">
                  <c:v>0.13056299999999998</c:v>
                </c:pt>
                <c:pt idx="8079">
                  <c:v>0.12306299999999999</c:v>
                </c:pt>
                <c:pt idx="8080">
                  <c:v>0.113524</c:v>
                </c:pt>
                <c:pt idx="8081">
                  <c:v>0.103603</c:v>
                </c:pt>
                <c:pt idx="8082">
                  <c:v>9.3780999999999989E-2</c:v>
                </c:pt>
                <c:pt idx="8083">
                  <c:v>9.0131000000000003E-2</c:v>
                </c:pt>
                <c:pt idx="8084">
                  <c:v>8.4878999999999996E-2</c:v>
                </c:pt>
                <c:pt idx="8085">
                  <c:v>7.2272000000000003E-2</c:v>
                </c:pt>
                <c:pt idx="8086">
                  <c:v>7.1643999999999999E-2</c:v>
                </c:pt>
                <c:pt idx="8087">
                  <c:v>7.0500000000000007E-2</c:v>
                </c:pt>
                <c:pt idx="8088">
                  <c:v>8.1401000000000001E-2</c:v>
                </c:pt>
                <c:pt idx="8089">
                  <c:v>7.7353999999999992E-2</c:v>
                </c:pt>
                <c:pt idx="8090">
                  <c:v>9.1478999999999991E-2</c:v>
                </c:pt>
                <c:pt idx="8091">
                  <c:v>9.751399999999999E-2</c:v>
                </c:pt>
                <c:pt idx="8092">
                  <c:v>9.9939E-2</c:v>
                </c:pt>
                <c:pt idx="8093">
                  <c:v>9.6600000000000005E-2</c:v>
                </c:pt>
                <c:pt idx="8094">
                  <c:v>9.3252000000000002E-2</c:v>
                </c:pt>
                <c:pt idx="8095">
                  <c:v>9.7799999999999998E-2</c:v>
                </c:pt>
                <c:pt idx="8096">
                  <c:v>9.0864E-2</c:v>
                </c:pt>
                <c:pt idx="8097">
                  <c:v>9.3574999999999992E-2</c:v>
                </c:pt>
                <c:pt idx="8098">
                  <c:v>8.9365E-2</c:v>
                </c:pt>
                <c:pt idx="8099">
                  <c:v>8.2572999999999994E-2</c:v>
                </c:pt>
                <c:pt idx="8100">
                  <c:v>7.2113999999999998E-2</c:v>
                </c:pt>
                <c:pt idx="8101">
                  <c:v>8.7576000000000001E-2</c:v>
                </c:pt>
                <c:pt idx="8102">
                  <c:v>9.6202999999999997E-2</c:v>
                </c:pt>
                <c:pt idx="8103">
                  <c:v>9.5490000000000005E-2</c:v>
                </c:pt>
                <c:pt idx="8104">
                  <c:v>9.8014999999999991E-2</c:v>
                </c:pt>
                <c:pt idx="8105">
                  <c:v>9.1923999999999992E-2</c:v>
                </c:pt>
                <c:pt idx="8106">
                  <c:v>8.9351E-2</c:v>
                </c:pt>
                <c:pt idx="8107">
                  <c:v>7.8337999999999991E-2</c:v>
                </c:pt>
                <c:pt idx="8108">
                  <c:v>8.3048999999999998E-2</c:v>
                </c:pt>
                <c:pt idx="8109">
                  <c:v>0.10298299999999999</c:v>
                </c:pt>
                <c:pt idx="8110">
                  <c:v>9.888799999999999E-2</c:v>
                </c:pt>
                <c:pt idx="8111">
                  <c:v>0.10405199999999999</c:v>
                </c:pt>
                <c:pt idx="8112">
                  <c:v>9.8197999999999994E-2</c:v>
                </c:pt>
                <c:pt idx="8113">
                  <c:v>9.9862999999999993E-2</c:v>
                </c:pt>
                <c:pt idx="8114">
                  <c:v>9.7026000000000001E-2</c:v>
                </c:pt>
                <c:pt idx="8115">
                  <c:v>8.8901999999999995E-2</c:v>
                </c:pt>
                <c:pt idx="8116">
                  <c:v>8.3163000000000001E-2</c:v>
                </c:pt>
                <c:pt idx="8117">
                  <c:v>8.3374999999999991E-2</c:v>
                </c:pt>
                <c:pt idx="8118">
                  <c:v>7.717099999999999E-2</c:v>
                </c:pt>
                <c:pt idx="8119">
                  <c:v>6.1912999999999996E-2</c:v>
                </c:pt>
                <c:pt idx="8120">
                  <c:v>5.6285999999999996E-2</c:v>
                </c:pt>
                <c:pt idx="8121">
                  <c:v>4.7230999999999995E-2</c:v>
                </c:pt>
                <c:pt idx="8122">
                  <c:v>3.8296999999999998E-2</c:v>
                </c:pt>
                <c:pt idx="8123">
                  <c:v>3.1871999999999998E-2</c:v>
                </c:pt>
                <c:pt idx="8124">
                  <c:v>3.1287999999999996E-2</c:v>
                </c:pt>
                <c:pt idx="8125">
                  <c:v>3.1094999999999998E-2</c:v>
                </c:pt>
                <c:pt idx="8126">
                  <c:v>2.8455999999999999E-2</c:v>
                </c:pt>
                <c:pt idx="8127">
                  <c:v>2.6747999999999997E-2</c:v>
                </c:pt>
                <c:pt idx="8128">
                  <c:v>2.5457E-2</c:v>
                </c:pt>
                <c:pt idx="8129">
                  <c:v>2.3151999999999999E-2</c:v>
                </c:pt>
                <c:pt idx="8130">
                  <c:v>1.9990999999999998E-2</c:v>
                </c:pt>
                <c:pt idx="8131">
                  <c:v>2.5808999999999999E-2</c:v>
                </c:pt>
                <c:pt idx="8132">
                  <c:v>2.7611E-2</c:v>
                </c:pt>
                <c:pt idx="8133">
                  <c:v>2.7604E-2</c:v>
                </c:pt>
                <c:pt idx="8134">
                  <c:v>2.5835E-2</c:v>
                </c:pt>
                <c:pt idx="8135">
                  <c:v>2.7191999999999997E-2</c:v>
                </c:pt>
                <c:pt idx="8136">
                  <c:v>3.1744000000000001E-2</c:v>
                </c:pt>
                <c:pt idx="8137">
                  <c:v>2.6121999999999999E-2</c:v>
                </c:pt>
                <c:pt idx="8138">
                  <c:v>2.8473999999999999E-2</c:v>
                </c:pt>
                <c:pt idx="8139">
                  <c:v>3.4712E-2</c:v>
                </c:pt>
                <c:pt idx="8140">
                  <c:v>6.9808999999999996E-2</c:v>
                </c:pt>
                <c:pt idx="8141">
                  <c:v>8.0807999999999991E-2</c:v>
                </c:pt>
                <c:pt idx="8142">
                  <c:v>8.8141999999999998E-2</c:v>
                </c:pt>
                <c:pt idx="8143">
                  <c:v>9.5467999999999997E-2</c:v>
                </c:pt>
                <c:pt idx="8144">
                  <c:v>8.4829000000000002E-2</c:v>
                </c:pt>
                <c:pt idx="8145">
                  <c:v>7.8164999999999998E-2</c:v>
                </c:pt>
                <c:pt idx="8146">
                  <c:v>7.5068999999999997E-2</c:v>
                </c:pt>
                <c:pt idx="8147">
                  <c:v>6.8203E-2</c:v>
                </c:pt>
                <c:pt idx="8148">
                  <c:v>5.7121999999999999E-2</c:v>
                </c:pt>
                <c:pt idx="8149">
                  <c:v>4.9884999999999999E-2</c:v>
                </c:pt>
                <c:pt idx="8150">
                  <c:v>4.8302999999999999E-2</c:v>
                </c:pt>
                <c:pt idx="8151">
                  <c:v>4.0041E-2</c:v>
                </c:pt>
                <c:pt idx="8152">
                  <c:v>4.0300999999999997E-2</c:v>
                </c:pt>
                <c:pt idx="8153">
                  <c:v>3.3395999999999995E-2</c:v>
                </c:pt>
                <c:pt idx="8154">
                  <c:v>2.7550999999999999E-2</c:v>
                </c:pt>
                <c:pt idx="8155">
                  <c:v>2.4420999999999998E-2</c:v>
                </c:pt>
                <c:pt idx="8156">
                  <c:v>2.1394E-2</c:v>
                </c:pt>
                <c:pt idx="8157">
                  <c:v>2.0153000000000001E-2</c:v>
                </c:pt>
                <c:pt idx="8158">
                  <c:v>1.8709E-2</c:v>
                </c:pt>
                <c:pt idx="8159">
                  <c:v>1.6355999999999999E-2</c:v>
                </c:pt>
                <c:pt idx="8160">
                  <c:v>1.5042E-2</c:v>
                </c:pt>
                <c:pt idx="8161">
                  <c:v>1.4241999999999999E-2</c:v>
                </c:pt>
                <c:pt idx="8162">
                  <c:v>1.1386E-2</c:v>
                </c:pt>
                <c:pt idx="8163">
                  <c:v>1.4678999999999999E-2</c:v>
                </c:pt>
                <c:pt idx="8164">
                  <c:v>1.8113999999999998E-2</c:v>
                </c:pt>
                <c:pt idx="8165">
                  <c:v>2.0233999999999999E-2</c:v>
                </c:pt>
                <c:pt idx="8166">
                  <c:v>2.0198999999999998E-2</c:v>
                </c:pt>
                <c:pt idx="8167">
                  <c:v>2.2578999999999998E-2</c:v>
                </c:pt>
                <c:pt idx="8168">
                  <c:v>2.0877E-2</c:v>
                </c:pt>
                <c:pt idx="8169">
                  <c:v>2.0249E-2</c:v>
                </c:pt>
                <c:pt idx="8170">
                  <c:v>1.6767999999999998E-2</c:v>
                </c:pt>
                <c:pt idx="8171">
                  <c:v>2.0056999999999998E-2</c:v>
                </c:pt>
                <c:pt idx="8172">
                  <c:v>2.1047E-2</c:v>
                </c:pt>
                <c:pt idx="8173">
                  <c:v>2.0350999999999998E-2</c:v>
                </c:pt>
                <c:pt idx="8174">
                  <c:v>1.5333999999999999E-2</c:v>
                </c:pt>
                <c:pt idx="8175">
                  <c:v>1.3214999999999999E-2</c:v>
                </c:pt>
                <c:pt idx="8176">
                  <c:v>1.4305E-2</c:v>
                </c:pt>
                <c:pt idx="8177">
                  <c:v>1.5630999999999999E-2</c:v>
                </c:pt>
                <c:pt idx="8178">
                  <c:v>1.7527000000000001E-2</c:v>
                </c:pt>
                <c:pt idx="8179">
                  <c:v>1.3656999999999999E-2</c:v>
                </c:pt>
                <c:pt idx="8180">
                  <c:v>9.41E-3</c:v>
                </c:pt>
                <c:pt idx="8181">
                  <c:v>1.0003999999999999E-2</c:v>
                </c:pt>
                <c:pt idx="8182">
                  <c:v>9.1319999999999995E-3</c:v>
                </c:pt>
                <c:pt idx="8183">
                  <c:v>9.9369999999999997E-3</c:v>
                </c:pt>
                <c:pt idx="8184">
                  <c:v>9.9000000000000008E-3</c:v>
                </c:pt>
                <c:pt idx="8185">
                  <c:v>8.3800000000000003E-3</c:v>
                </c:pt>
                <c:pt idx="8186">
                  <c:v>9.391E-3</c:v>
                </c:pt>
                <c:pt idx="8187">
                  <c:v>8.9519999999999999E-3</c:v>
                </c:pt>
                <c:pt idx="8188">
                  <c:v>1.3578999999999999E-2</c:v>
                </c:pt>
                <c:pt idx="8189">
                  <c:v>1.6938999999999999E-2</c:v>
                </c:pt>
                <c:pt idx="8190">
                  <c:v>1.7274999999999999E-2</c:v>
                </c:pt>
                <c:pt idx="8191">
                  <c:v>1.1916E-2</c:v>
                </c:pt>
                <c:pt idx="8192">
                  <c:v>1.4338E-2</c:v>
                </c:pt>
                <c:pt idx="8193">
                  <c:v>1.5574999999999999E-2</c:v>
                </c:pt>
                <c:pt idx="8194">
                  <c:v>1.3247E-2</c:v>
                </c:pt>
                <c:pt idx="8195">
                  <c:v>2.7816E-2</c:v>
                </c:pt>
                <c:pt idx="8196">
                  <c:v>3.5140000000000005E-2</c:v>
                </c:pt>
                <c:pt idx="8197">
                  <c:v>4.7725999999999998E-2</c:v>
                </c:pt>
                <c:pt idx="8198">
                  <c:v>5.8712E-2</c:v>
                </c:pt>
                <c:pt idx="8199">
                  <c:v>6.1918999999999995E-2</c:v>
                </c:pt>
                <c:pt idx="8200">
                  <c:v>6.4047999999999994E-2</c:v>
                </c:pt>
                <c:pt idx="8201">
                  <c:v>6.2490000000000004E-2</c:v>
                </c:pt>
                <c:pt idx="8202">
                  <c:v>7.5669E-2</c:v>
                </c:pt>
                <c:pt idx="8203">
                  <c:v>7.7875E-2</c:v>
                </c:pt>
                <c:pt idx="8204">
                  <c:v>7.9315999999999998E-2</c:v>
                </c:pt>
                <c:pt idx="8205">
                  <c:v>0.11902699999999999</c:v>
                </c:pt>
                <c:pt idx="8206">
                  <c:v>0.13209499999999999</c:v>
                </c:pt>
                <c:pt idx="8207">
                  <c:v>0.13489299999999999</c:v>
                </c:pt>
                <c:pt idx="8208">
                  <c:v>0.13441500000000001</c:v>
                </c:pt>
                <c:pt idx="8209">
                  <c:v>0.135708</c:v>
                </c:pt>
                <c:pt idx="8210">
                  <c:v>0.12939599999999998</c:v>
                </c:pt>
                <c:pt idx="8211">
                  <c:v>0.141184</c:v>
                </c:pt>
                <c:pt idx="8212">
                  <c:v>0.148233</c:v>
                </c:pt>
                <c:pt idx="8213">
                  <c:v>0.142982</c:v>
                </c:pt>
                <c:pt idx="8214">
                  <c:v>0.146652</c:v>
                </c:pt>
                <c:pt idx="8215">
                  <c:v>0.14546399999999998</c:v>
                </c:pt>
                <c:pt idx="8216">
                  <c:v>0.13866399999999998</c:v>
                </c:pt>
                <c:pt idx="8217">
                  <c:v>0.12865599999999999</c:v>
                </c:pt>
                <c:pt idx="8218">
                  <c:v>0.119034</c:v>
                </c:pt>
                <c:pt idx="8219">
                  <c:v>0.113717</c:v>
                </c:pt>
                <c:pt idx="8220">
                  <c:v>0.11394299999999999</c:v>
                </c:pt>
                <c:pt idx="8221">
                  <c:v>0.114784</c:v>
                </c:pt>
                <c:pt idx="8222">
                  <c:v>0.11824399999999999</c:v>
                </c:pt>
                <c:pt idx="8223">
                  <c:v>0.13603099999999999</c:v>
                </c:pt>
                <c:pt idx="8224">
                  <c:v>0.12436000000000001</c:v>
                </c:pt>
                <c:pt idx="8225">
                  <c:v>0.132156</c:v>
                </c:pt>
                <c:pt idx="8226">
                  <c:v>0.13256899999999999</c:v>
                </c:pt>
                <c:pt idx="8227">
                  <c:v>0.12818199999999999</c:v>
                </c:pt>
                <c:pt idx="8228">
                  <c:v>0.12809499999999999</c:v>
                </c:pt>
                <c:pt idx="8229">
                  <c:v>0.13977100000000001</c:v>
                </c:pt>
                <c:pt idx="8230">
                  <c:v>0.12307299999999999</c:v>
                </c:pt>
                <c:pt idx="8231">
                  <c:v>0.13678899999999999</c:v>
                </c:pt>
                <c:pt idx="8232">
                  <c:v>0.12843199999999999</c:v>
                </c:pt>
                <c:pt idx="8233">
                  <c:v>0.120946</c:v>
                </c:pt>
                <c:pt idx="8234">
                  <c:v>0.11698699999999999</c:v>
                </c:pt>
                <c:pt idx="8235">
                  <c:v>0.12487899999999999</c:v>
                </c:pt>
                <c:pt idx="8236">
                  <c:v>0.11452699999999999</c:v>
                </c:pt>
                <c:pt idx="8237">
                  <c:v>0.12131399999999999</c:v>
                </c:pt>
                <c:pt idx="8238">
                  <c:v>0.13112000000000001</c:v>
                </c:pt>
                <c:pt idx="8239">
                  <c:v>0.16186699999999998</c:v>
                </c:pt>
                <c:pt idx="8240">
                  <c:v>0.158717</c:v>
                </c:pt>
                <c:pt idx="8241">
                  <c:v>0.240704</c:v>
                </c:pt>
                <c:pt idx="8242">
                  <c:v>0.25097399999999997</c:v>
                </c:pt>
                <c:pt idx="8243">
                  <c:v>0.29950399999999999</c:v>
                </c:pt>
                <c:pt idx="8244">
                  <c:v>0.29519200000000001</c:v>
                </c:pt>
                <c:pt idx="8245">
                  <c:v>0.30441000000000001</c:v>
                </c:pt>
                <c:pt idx="8246">
                  <c:v>0.29613</c:v>
                </c:pt>
                <c:pt idx="8247">
                  <c:v>0.29110199999999997</c:v>
                </c:pt>
                <c:pt idx="8248">
                  <c:v>0.28423100000000001</c:v>
                </c:pt>
                <c:pt idx="8249">
                  <c:v>0.30723299999999998</c:v>
                </c:pt>
                <c:pt idx="8250">
                  <c:v>0.311614</c:v>
                </c:pt>
                <c:pt idx="8251">
                  <c:v>0.34123199999999998</c:v>
                </c:pt>
                <c:pt idx="8252">
                  <c:v>0.346466</c:v>
                </c:pt>
                <c:pt idx="8253">
                  <c:v>0.33927099999999999</c:v>
                </c:pt>
                <c:pt idx="8254">
                  <c:v>0.31896399999999997</c:v>
                </c:pt>
                <c:pt idx="8255">
                  <c:v>0.305064</c:v>
                </c:pt>
                <c:pt idx="8256">
                  <c:v>0.299234</c:v>
                </c:pt>
                <c:pt idx="8257">
                  <c:v>0.305176</c:v>
                </c:pt>
                <c:pt idx="8258">
                  <c:v>0.32148499999999997</c:v>
                </c:pt>
                <c:pt idx="8259">
                  <c:v>0.31662599999999996</c:v>
                </c:pt>
                <c:pt idx="8260">
                  <c:v>0.308535</c:v>
                </c:pt>
                <c:pt idx="8261">
                  <c:v>0.31220899999999996</c:v>
                </c:pt>
                <c:pt idx="8262">
                  <c:v>0.31996399999999997</c:v>
                </c:pt>
                <c:pt idx="8263">
                  <c:v>0.30966099999999996</c:v>
                </c:pt>
                <c:pt idx="8264">
                  <c:v>0.3095</c:v>
                </c:pt>
                <c:pt idx="8265">
                  <c:v>0.293491</c:v>
                </c:pt>
                <c:pt idx="8266">
                  <c:v>0.28697099999999998</c:v>
                </c:pt>
                <c:pt idx="8267">
                  <c:v>0.31875300000000001</c:v>
                </c:pt>
                <c:pt idx="8268">
                  <c:v>0.316245</c:v>
                </c:pt>
                <c:pt idx="8269">
                  <c:v>0.31209700000000001</c:v>
                </c:pt>
                <c:pt idx="8270">
                  <c:v>0.304419</c:v>
                </c:pt>
                <c:pt idx="8271">
                  <c:v>0.32084399999999996</c:v>
                </c:pt>
                <c:pt idx="8272">
                  <c:v>0.331459</c:v>
                </c:pt>
                <c:pt idx="8273">
                  <c:v>0.355325</c:v>
                </c:pt>
                <c:pt idx="8274">
                  <c:v>0.34960199999999997</c:v>
                </c:pt>
                <c:pt idx="8275">
                  <c:v>0.37049599999999999</c:v>
                </c:pt>
                <c:pt idx="8276">
                  <c:v>0.40295899999999996</c:v>
                </c:pt>
                <c:pt idx="8277">
                  <c:v>0.39606399999999997</c:v>
                </c:pt>
                <c:pt idx="8278">
                  <c:v>0.38669499999999996</c:v>
                </c:pt>
                <c:pt idx="8279">
                  <c:v>0.371033</c:v>
                </c:pt>
                <c:pt idx="8280">
                  <c:v>0.367537</c:v>
                </c:pt>
                <c:pt idx="8281">
                  <c:v>0.351941</c:v>
                </c:pt>
                <c:pt idx="8282">
                  <c:v>0.36562299999999998</c:v>
                </c:pt>
                <c:pt idx="8283">
                  <c:v>0.36982499999999996</c:v>
                </c:pt>
                <c:pt idx="8284">
                  <c:v>0.36039399999999999</c:v>
                </c:pt>
                <c:pt idx="8285">
                  <c:v>0.356103</c:v>
                </c:pt>
                <c:pt idx="8286">
                  <c:v>0.35414199999999996</c:v>
                </c:pt>
                <c:pt idx="8287">
                  <c:v>0.35524899999999998</c:v>
                </c:pt>
                <c:pt idx="8288">
                  <c:v>0.35126099999999999</c:v>
                </c:pt>
                <c:pt idx="8289">
                  <c:v>0.34946299999999997</c:v>
                </c:pt>
                <c:pt idx="8290">
                  <c:v>0.32605200000000001</c:v>
                </c:pt>
                <c:pt idx="8291">
                  <c:v>0.32418599999999997</c:v>
                </c:pt>
                <c:pt idx="8292">
                  <c:v>0.325824</c:v>
                </c:pt>
                <c:pt idx="8293">
                  <c:v>0.334148</c:v>
                </c:pt>
                <c:pt idx="8294">
                  <c:v>0.32683000000000001</c:v>
                </c:pt>
                <c:pt idx="8295">
                  <c:v>0.32646799999999998</c:v>
                </c:pt>
                <c:pt idx="8296">
                  <c:v>0.320523</c:v>
                </c:pt>
                <c:pt idx="8297">
                  <c:v>0.30179800000000001</c:v>
                </c:pt>
                <c:pt idx="8298">
                  <c:v>0.291105</c:v>
                </c:pt>
                <c:pt idx="8299">
                  <c:v>0.31400499999999998</c:v>
                </c:pt>
                <c:pt idx="8300">
                  <c:v>0.30867099999999997</c:v>
                </c:pt>
                <c:pt idx="8301">
                  <c:v>0.31081199999999998</c:v>
                </c:pt>
                <c:pt idx="8302">
                  <c:v>0.30612899999999998</c:v>
                </c:pt>
                <c:pt idx="8303">
                  <c:v>0.29742199999999996</c:v>
                </c:pt>
                <c:pt idx="8304">
                  <c:v>0.325293</c:v>
                </c:pt>
                <c:pt idx="8305">
                  <c:v>0.339196</c:v>
                </c:pt>
                <c:pt idx="8306">
                  <c:v>0.34231200000000001</c:v>
                </c:pt>
                <c:pt idx="8307">
                  <c:v>0.34210000000000002</c:v>
                </c:pt>
                <c:pt idx="8308">
                  <c:v>0.34297699999999998</c:v>
                </c:pt>
                <c:pt idx="8309">
                  <c:v>0.336063</c:v>
                </c:pt>
                <c:pt idx="8310">
                  <c:v>0.36426900000000001</c:v>
                </c:pt>
                <c:pt idx="8311">
                  <c:v>0.34377399999999997</c:v>
                </c:pt>
                <c:pt idx="8312">
                  <c:v>0.33713399999999999</c:v>
                </c:pt>
                <c:pt idx="8313">
                  <c:v>0.33601700000000001</c:v>
                </c:pt>
                <c:pt idx="8314">
                  <c:v>0.325515</c:v>
                </c:pt>
                <c:pt idx="8315">
                  <c:v>0.32300200000000001</c:v>
                </c:pt>
                <c:pt idx="8316">
                  <c:v>0.32231799999999999</c:v>
                </c:pt>
                <c:pt idx="8317">
                  <c:v>0.30399100000000001</c:v>
                </c:pt>
                <c:pt idx="8318">
                  <c:v>0.30973299999999998</c:v>
                </c:pt>
                <c:pt idx="8319">
                  <c:v>0.29295399999999999</c:v>
                </c:pt>
                <c:pt idx="8320">
                  <c:v>0.30838599999999999</c:v>
                </c:pt>
                <c:pt idx="8321">
                  <c:v>0.29405100000000001</c:v>
                </c:pt>
                <c:pt idx="8322">
                  <c:v>0.28790199999999999</c:v>
                </c:pt>
                <c:pt idx="8323">
                  <c:v>0.29018699999999997</c:v>
                </c:pt>
                <c:pt idx="8324">
                  <c:v>0.27762199999999998</c:v>
                </c:pt>
                <c:pt idx="8325">
                  <c:v>0.26706199999999997</c:v>
                </c:pt>
                <c:pt idx="8326">
                  <c:v>0.26015299999999997</c:v>
                </c:pt>
                <c:pt idx="8327">
                  <c:v>0.26091199999999998</c:v>
                </c:pt>
                <c:pt idx="8328">
                  <c:v>0.24263099999999999</c:v>
                </c:pt>
                <c:pt idx="8329">
                  <c:v>0.23938599999999999</c:v>
                </c:pt>
                <c:pt idx="8330">
                  <c:v>0.23631099999999999</c:v>
                </c:pt>
                <c:pt idx="8331">
                  <c:v>0.24864499999999998</c:v>
                </c:pt>
                <c:pt idx="8332">
                  <c:v>0.24304000000000001</c:v>
                </c:pt>
                <c:pt idx="8333">
                  <c:v>0.25830399999999998</c:v>
                </c:pt>
                <c:pt idx="8334">
                  <c:v>0.25897799999999999</c:v>
                </c:pt>
                <c:pt idx="8335">
                  <c:v>0.27584700000000001</c:v>
                </c:pt>
                <c:pt idx="8336">
                  <c:v>0.26689000000000002</c:v>
                </c:pt>
                <c:pt idx="8337">
                  <c:v>0.25754099999999996</c:v>
                </c:pt>
                <c:pt idx="8338">
                  <c:v>0.25694299999999998</c:v>
                </c:pt>
                <c:pt idx="8339">
                  <c:v>0.27298800000000001</c:v>
                </c:pt>
                <c:pt idx="8340">
                  <c:v>0.26672299999999999</c:v>
                </c:pt>
                <c:pt idx="8341">
                  <c:v>0.25461600000000001</c:v>
                </c:pt>
                <c:pt idx="8342">
                  <c:v>0.24983699999999998</c:v>
                </c:pt>
                <c:pt idx="8343">
                  <c:v>0.23456199999999999</c:v>
                </c:pt>
                <c:pt idx="8344">
                  <c:v>0.22043699999999999</c:v>
                </c:pt>
                <c:pt idx="8345">
                  <c:v>0.23744299999999999</c:v>
                </c:pt>
                <c:pt idx="8346">
                  <c:v>0.226101</c:v>
                </c:pt>
                <c:pt idx="8347">
                  <c:v>0.20829399999999998</c:v>
                </c:pt>
                <c:pt idx="8348">
                  <c:v>0.19370599999999999</c:v>
                </c:pt>
                <c:pt idx="8349">
                  <c:v>0.20519199999999999</c:v>
                </c:pt>
                <c:pt idx="8350">
                  <c:v>0.20719899999999999</c:v>
                </c:pt>
                <c:pt idx="8351">
                  <c:v>0.19838599999999998</c:v>
                </c:pt>
                <c:pt idx="8352">
                  <c:v>0.19266799999999998</c:v>
                </c:pt>
                <c:pt idx="8353">
                  <c:v>0.17493599999999998</c:v>
                </c:pt>
                <c:pt idx="8354">
                  <c:v>0.16869799999999999</c:v>
                </c:pt>
                <c:pt idx="8355">
                  <c:v>0.163332</c:v>
                </c:pt>
                <c:pt idx="8356">
                  <c:v>0.15457099999999999</c:v>
                </c:pt>
                <c:pt idx="8357">
                  <c:v>0.15626699999999999</c:v>
                </c:pt>
                <c:pt idx="8358">
                  <c:v>0.14534000000000002</c:v>
                </c:pt>
                <c:pt idx="8359">
                  <c:v>0.13945399999999999</c:v>
                </c:pt>
                <c:pt idx="8360">
                  <c:v>0.128501</c:v>
                </c:pt>
                <c:pt idx="8361">
                  <c:v>0.122029</c:v>
                </c:pt>
                <c:pt idx="8362">
                  <c:v>0.11637199999999999</c:v>
                </c:pt>
                <c:pt idx="8363">
                  <c:v>0.111288</c:v>
                </c:pt>
                <c:pt idx="8364">
                  <c:v>9.5168000000000003E-2</c:v>
                </c:pt>
                <c:pt idx="8365">
                  <c:v>8.7508000000000002E-2</c:v>
                </c:pt>
                <c:pt idx="8366">
                  <c:v>9.7710000000000005E-2</c:v>
                </c:pt>
                <c:pt idx="8367">
                  <c:v>8.8082999999999995E-2</c:v>
                </c:pt>
                <c:pt idx="8368">
                  <c:v>8.9375999999999997E-2</c:v>
                </c:pt>
                <c:pt idx="8369">
                  <c:v>8.8370000000000004E-2</c:v>
                </c:pt>
                <c:pt idx="8370">
                  <c:v>9.2688999999999994E-2</c:v>
                </c:pt>
                <c:pt idx="8371">
                  <c:v>8.8872999999999994E-2</c:v>
                </c:pt>
                <c:pt idx="8372">
                  <c:v>9.4930000000000014E-2</c:v>
                </c:pt>
                <c:pt idx="8373">
                  <c:v>0.102354</c:v>
                </c:pt>
                <c:pt idx="8374">
                  <c:v>0.118909</c:v>
                </c:pt>
                <c:pt idx="8375">
                  <c:v>0.119671</c:v>
                </c:pt>
                <c:pt idx="8376">
                  <c:v>0.110803</c:v>
                </c:pt>
                <c:pt idx="8377">
                  <c:v>0.122378</c:v>
                </c:pt>
                <c:pt idx="8378">
                  <c:v>0.11955199999999999</c:v>
                </c:pt>
                <c:pt idx="8379">
                  <c:v>0.11390099999999999</c:v>
                </c:pt>
                <c:pt idx="8380">
                  <c:v>0.10914399999999999</c:v>
                </c:pt>
                <c:pt idx="8381">
                  <c:v>0.101741</c:v>
                </c:pt>
                <c:pt idx="8382">
                  <c:v>9.641000000000001E-2</c:v>
                </c:pt>
                <c:pt idx="8383">
                  <c:v>9.5935999999999994E-2</c:v>
                </c:pt>
                <c:pt idx="8384">
                  <c:v>7.7105999999999994E-2</c:v>
                </c:pt>
                <c:pt idx="8385">
                  <c:v>7.2857999999999992E-2</c:v>
                </c:pt>
                <c:pt idx="8386">
                  <c:v>7.0747999999999991E-2</c:v>
                </c:pt>
                <c:pt idx="8387">
                  <c:v>6.9055999999999992E-2</c:v>
                </c:pt>
                <c:pt idx="8388">
                  <c:v>6.9196999999999995E-2</c:v>
                </c:pt>
                <c:pt idx="8389">
                  <c:v>6.0467999999999994E-2</c:v>
                </c:pt>
                <c:pt idx="8390">
                  <c:v>6.4853999999999995E-2</c:v>
                </c:pt>
                <c:pt idx="8391">
                  <c:v>6.2136999999999998E-2</c:v>
                </c:pt>
                <c:pt idx="8392">
                  <c:v>6.8234000000000003E-2</c:v>
                </c:pt>
                <c:pt idx="8393">
                  <c:v>6.8323999999999996E-2</c:v>
                </c:pt>
                <c:pt idx="8394">
                  <c:v>7.0082999999999993E-2</c:v>
                </c:pt>
                <c:pt idx="8395">
                  <c:v>7.4127999999999999E-2</c:v>
                </c:pt>
                <c:pt idx="8396">
                  <c:v>8.6560999999999999E-2</c:v>
                </c:pt>
                <c:pt idx="8397">
                  <c:v>9.7693000000000002E-2</c:v>
                </c:pt>
                <c:pt idx="8398">
                  <c:v>9.9585999999999994E-2</c:v>
                </c:pt>
                <c:pt idx="8399">
                  <c:v>9.1809000000000002E-2</c:v>
                </c:pt>
                <c:pt idx="8400">
                  <c:v>0.103229</c:v>
                </c:pt>
                <c:pt idx="8401">
                  <c:v>0.10706399999999999</c:v>
                </c:pt>
                <c:pt idx="8402">
                  <c:v>0.11114499999999999</c:v>
                </c:pt>
                <c:pt idx="8403">
                  <c:v>0.108483</c:v>
                </c:pt>
                <c:pt idx="8404">
                  <c:v>0.100064</c:v>
                </c:pt>
                <c:pt idx="8405">
                  <c:v>9.0047999999999989E-2</c:v>
                </c:pt>
                <c:pt idx="8406">
                  <c:v>9.1096999999999997E-2</c:v>
                </c:pt>
                <c:pt idx="8407">
                  <c:v>9.0550999999999993E-2</c:v>
                </c:pt>
                <c:pt idx="8408">
                  <c:v>8.8581999999999994E-2</c:v>
                </c:pt>
                <c:pt idx="8409">
                  <c:v>7.9092999999999997E-2</c:v>
                </c:pt>
                <c:pt idx="8410">
                  <c:v>6.7955000000000002E-2</c:v>
                </c:pt>
                <c:pt idx="8411">
                  <c:v>6.0770999999999999E-2</c:v>
                </c:pt>
                <c:pt idx="8412">
                  <c:v>5.7544999999999999E-2</c:v>
                </c:pt>
                <c:pt idx="8413">
                  <c:v>6.0725999999999995E-2</c:v>
                </c:pt>
                <c:pt idx="8414">
                  <c:v>6.3041E-2</c:v>
                </c:pt>
                <c:pt idx="8415">
                  <c:v>6.4225999999999991E-2</c:v>
                </c:pt>
                <c:pt idx="8416">
                  <c:v>6.8855E-2</c:v>
                </c:pt>
                <c:pt idx="8417">
                  <c:v>7.9760000000000011E-2</c:v>
                </c:pt>
                <c:pt idx="8418">
                  <c:v>7.6571E-2</c:v>
                </c:pt>
                <c:pt idx="8419">
                  <c:v>9.5172999999999994E-2</c:v>
                </c:pt>
                <c:pt idx="8420">
                  <c:v>0.10077699999999999</c:v>
                </c:pt>
                <c:pt idx="8421">
                  <c:v>0.10411000000000001</c:v>
                </c:pt>
                <c:pt idx="8422">
                  <c:v>0.108289</c:v>
                </c:pt>
                <c:pt idx="8423">
                  <c:v>0.10329199999999999</c:v>
                </c:pt>
                <c:pt idx="8424">
                  <c:v>0.10855899999999999</c:v>
                </c:pt>
                <c:pt idx="8425">
                  <c:v>0.101088</c:v>
                </c:pt>
                <c:pt idx="8426">
                  <c:v>9.3235999999999999E-2</c:v>
                </c:pt>
                <c:pt idx="8427">
                  <c:v>8.0069000000000001E-2</c:v>
                </c:pt>
                <c:pt idx="8428">
                  <c:v>7.3938999999999991E-2</c:v>
                </c:pt>
                <c:pt idx="8429">
                  <c:v>6.8270999999999998E-2</c:v>
                </c:pt>
                <c:pt idx="8430">
                  <c:v>6.9483000000000003E-2</c:v>
                </c:pt>
                <c:pt idx="8431">
                  <c:v>6.5722000000000003E-2</c:v>
                </c:pt>
                <c:pt idx="8432">
                  <c:v>5.7393E-2</c:v>
                </c:pt>
                <c:pt idx="8433">
                  <c:v>5.5493000000000001E-2</c:v>
                </c:pt>
                <c:pt idx="8434">
                  <c:v>5.2350999999999995E-2</c:v>
                </c:pt>
                <c:pt idx="8435">
                  <c:v>4.6765000000000001E-2</c:v>
                </c:pt>
                <c:pt idx="8436">
                  <c:v>4.6345999999999998E-2</c:v>
                </c:pt>
                <c:pt idx="8437">
                  <c:v>5.5146999999999995E-2</c:v>
                </c:pt>
                <c:pt idx="8438">
                  <c:v>5.5767999999999998E-2</c:v>
                </c:pt>
                <c:pt idx="8439">
                  <c:v>5.5940999999999998E-2</c:v>
                </c:pt>
                <c:pt idx="8440">
                  <c:v>5.8004999999999994E-2</c:v>
                </c:pt>
                <c:pt idx="8441">
                  <c:v>5.6492999999999995E-2</c:v>
                </c:pt>
                <c:pt idx="8442">
                  <c:v>5.6214E-2</c:v>
                </c:pt>
                <c:pt idx="8443">
                  <c:v>5.8460999999999999E-2</c:v>
                </c:pt>
                <c:pt idx="8444">
                  <c:v>6.0035999999999999E-2</c:v>
                </c:pt>
                <c:pt idx="8445">
                  <c:v>6.7422999999999997E-2</c:v>
                </c:pt>
                <c:pt idx="8446">
                  <c:v>6.6155999999999993E-2</c:v>
                </c:pt>
                <c:pt idx="8447">
                  <c:v>7.8963999999999993E-2</c:v>
                </c:pt>
                <c:pt idx="8448">
                  <c:v>9.2955999999999997E-2</c:v>
                </c:pt>
                <c:pt idx="8449">
                  <c:v>9.4827999999999996E-2</c:v>
                </c:pt>
                <c:pt idx="8450">
                  <c:v>8.9480000000000004E-2</c:v>
                </c:pt>
                <c:pt idx="8451">
                  <c:v>9.5662999999999998E-2</c:v>
                </c:pt>
                <c:pt idx="8452">
                  <c:v>9.5502999999999991E-2</c:v>
                </c:pt>
                <c:pt idx="8453">
                  <c:v>9.1393999999999989E-2</c:v>
                </c:pt>
                <c:pt idx="8454">
                  <c:v>9.4381999999999994E-2</c:v>
                </c:pt>
                <c:pt idx="8455">
                  <c:v>0.10820199999999999</c:v>
                </c:pt>
                <c:pt idx="8456">
                  <c:v>0.11633399999999999</c:v>
                </c:pt>
                <c:pt idx="8457">
                  <c:v>0.15885299999999999</c:v>
                </c:pt>
                <c:pt idx="8458">
                  <c:v>0.18424000000000001</c:v>
                </c:pt>
                <c:pt idx="8459">
                  <c:v>0.189889</c:v>
                </c:pt>
                <c:pt idx="8460">
                  <c:v>0.20155099999999998</c:v>
                </c:pt>
                <c:pt idx="8461">
                  <c:v>0.204872</c:v>
                </c:pt>
                <c:pt idx="8462">
                  <c:v>0.20327899999999999</c:v>
                </c:pt>
                <c:pt idx="8463">
                  <c:v>0.21377000000000002</c:v>
                </c:pt>
                <c:pt idx="8464">
                  <c:v>0.212283</c:v>
                </c:pt>
                <c:pt idx="8465">
                  <c:v>0.22545199999999999</c:v>
                </c:pt>
                <c:pt idx="8466">
                  <c:v>0.218747</c:v>
                </c:pt>
                <c:pt idx="8467">
                  <c:v>0.19364699999999999</c:v>
                </c:pt>
                <c:pt idx="8468">
                  <c:v>0.17915599999999998</c:v>
                </c:pt>
                <c:pt idx="8469">
                  <c:v>0.17619599999999999</c:v>
                </c:pt>
                <c:pt idx="8470">
                  <c:v>0.15715599999999999</c:v>
                </c:pt>
                <c:pt idx="8471">
                  <c:v>0.17701799999999998</c:v>
                </c:pt>
                <c:pt idx="8472">
                  <c:v>0.17154000000000003</c:v>
                </c:pt>
                <c:pt idx="8473">
                  <c:v>0.18743699999999999</c:v>
                </c:pt>
                <c:pt idx="8474">
                  <c:v>0.17760899999999999</c:v>
                </c:pt>
                <c:pt idx="8475">
                  <c:v>0.15667200000000001</c:v>
                </c:pt>
                <c:pt idx="8476">
                  <c:v>0.14802299999999999</c:v>
                </c:pt>
                <c:pt idx="8477">
                  <c:v>0.15478699999999998</c:v>
                </c:pt>
                <c:pt idx="8478">
                  <c:v>0.16586399999999998</c:v>
                </c:pt>
                <c:pt idx="8479">
                  <c:v>0.165247</c:v>
                </c:pt>
                <c:pt idx="8480">
                  <c:v>0.16383200000000001</c:v>
                </c:pt>
                <c:pt idx="8481">
                  <c:v>0.15867299999999998</c:v>
                </c:pt>
                <c:pt idx="8482">
                  <c:v>0.166379</c:v>
                </c:pt>
                <c:pt idx="8483">
                  <c:v>0.15743599999999999</c:v>
                </c:pt>
                <c:pt idx="8484">
                  <c:v>0.15254199999999998</c:v>
                </c:pt>
                <c:pt idx="8485">
                  <c:v>0.14083099999999998</c:v>
                </c:pt>
                <c:pt idx="8486">
                  <c:v>0.13664899999999999</c:v>
                </c:pt>
                <c:pt idx="8487">
                  <c:v>0.14582599999999998</c:v>
                </c:pt>
                <c:pt idx="8488">
                  <c:v>0.13403099999999998</c:v>
                </c:pt>
                <c:pt idx="8489">
                  <c:v>0.12044299999999999</c:v>
                </c:pt>
                <c:pt idx="8490">
                  <c:v>0.115809</c:v>
                </c:pt>
                <c:pt idx="8491">
                  <c:v>0.10794899999999999</c:v>
                </c:pt>
                <c:pt idx="8492">
                  <c:v>0.11073000000000001</c:v>
                </c:pt>
                <c:pt idx="8493">
                  <c:v>0.10996299999999999</c:v>
                </c:pt>
                <c:pt idx="8494">
                  <c:v>0.10879899999999999</c:v>
                </c:pt>
                <c:pt idx="8495">
                  <c:v>0.104198</c:v>
                </c:pt>
                <c:pt idx="8496">
                  <c:v>0.129637</c:v>
                </c:pt>
                <c:pt idx="8497">
                  <c:v>0.12148299999999999</c:v>
                </c:pt>
                <c:pt idx="8498">
                  <c:v>0.12839699999999998</c:v>
                </c:pt>
                <c:pt idx="8499">
                  <c:v>0.13079499999999999</c:v>
                </c:pt>
                <c:pt idx="8500">
                  <c:v>0.124496</c:v>
                </c:pt>
                <c:pt idx="8501">
                  <c:v>0.129909</c:v>
                </c:pt>
                <c:pt idx="8502">
                  <c:v>0.16179000000000002</c:v>
                </c:pt>
                <c:pt idx="8503">
                  <c:v>0.161331</c:v>
                </c:pt>
                <c:pt idx="8504">
                  <c:v>0.16104599999999999</c:v>
                </c:pt>
                <c:pt idx="8505">
                  <c:v>0.15062899999999999</c:v>
                </c:pt>
                <c:pt idx="8506">
                  <c:v>0.133162</c:v>
                </c:pt>
                <c:pt idx="8507">
                  <c:v>0.11108399999999999</c:v>
                </c:pt>
                <c:pt idx="8508">
                  <c:v>9.7183999999999993E-2</c:v>
                </c:pt>
                <c:pt idx="8509">
                  <c:v>8.191699999999999E-2</c:v>
                </c:pt>
                <c:pt idx="8510">
                  <c:v>7.4190000000000006E-2</c:v>
                </c:pt>
                <c:pt idx="8511">
                  <c:v>6.9677000000000003E-2</c:v>
                </c:pt>
                <c:pt idx="8512">
                  <c:v>6.4515000000000003E-2</c:v>
                </c:pt>
                <c:pt idx="8513">
                  <c:v>5.9201999999999998E-2</c:v>
                </c:pt>
                <c:pt idx="8514">
                  <c:v>6.1057E-2</c:v>
                </c:pt>
                <c:pt idx="8515">
                  <c:v>6.5626999999999991E-2</c:v>
                </c:pt>
                <c:pt idx="8516">
                  <c:v>7.0182999999999995E-2</c:v>
                </c:pt>
                <c:pt idx="8517">
                  <c:v>6.7249000000000003E-2</c:v>
                </c:pt>
                <c:pt idx="8518">
                  <c:v>6.2146E-2</c:v>
                </c:pt>
                <c:pt idx="8519">
                  <c:v>5.7187999999999996E-2</c:v>
                </c:pt>
                <c:pt idx="8520">
                  <c:v>5.0638999999999997E-2</c:v>
                </c:pt>
                <c:pt idx="8521">
                  <c:v>4.5680999999999999E-2</c:v>
                </c:pt>
                <c:pt idx="8522">
                  <c:v>5.2346999999999998E-2</c:v>
                </c:pt>
                <c:pt idx="8523">
                  <c:v>5.1544E-2</c:v>
                </c:pt>
                <c:pt idx="8524">
                  <c:v>4.8319000000000001E-2</c:v>
                </c:pt>
                <c:pt idx="8525">
                  <c:v>4.8107999999999998E-2</c:v>
                </c:pt>
                <c:pt idx="8526">
                  <c:v>2.1320000000000002E-2</c:v>
                </c:pt>
                <c:pt idx="8527">
                  <c:v>2.2905999999999999E-2</c:v>
                </c:pt>
                <c:pt idx="8528">
                  <c:v>2.2064E-2</c:v>
                </c:pt>
                <c:pt idx="8529">
                  <c:v>2.1953E-2</c:v>
                </c:pt>
                <c:pt idx="8530">
                  <c:v>2.1620999999999998E-2</c:v>
                </c:pt>
                <c:pt idx="8531">
                  <c:v>2.1325999999999998E-2</c:v>
                </c:pt>
                <c:pt idx="8532">
                  <c:v>3.4626999999999998E-2</c:v>
                </c:pt>
                <c:pt idx="8533">
                  <c:v>3.9386999999999998E-2</c:v>
                </c:pt>
                <c:pt idx="8534">
                  <c:v>4.2164E-2</c:v>
                </c:pt>
                <c:pt idx="8535">
                  <c:v>4.2375999999999997E-2</c:v>
                </c:pt>
                <c:pt idx="8536">
                  <c:v>4.0224999999999997E-2</c:v>
                </c:pt>
                <c:pt idx="8537">
                  <c:v>3.7698999999999996E-2</c:v>
                </c:pt>
                <c:pt idx="8538">
                  <c:v>3.6795999999999995E-2</c:v>
                </c:pt>
                <c:pt idx="8539">
                  <c:v>3.1092999999999999E-2</c:v>
                </c:pt>
                <c:pt idx="8540">
                  <c:v>3.7862E-2</c:v>
                </c:pt>
                <c:pt idx="8541">
                  <c:v>3.6652999999999998E-2</c:v>
                </c:pt>
                <c:pt idx="8542">
                  <c:v>3.2780000000000004E-2</c:v>
                </c:pt>
                <c:pt idx="8543">
                  <c:v>3.0993E-2</c:v>
                </c:pt>
                <c:pt idx="8544">
                  <c:v>3.0247E-2</c:v>
                </c:pt>
                <c:pt idx="8545">
                  <c:v>3.0622E-2</c:v>
                </c:pt>
                <c:pt idx="8546">
                  <c:v>3.3533E-2</c:v>
                </c:pt>
                <c:pt idx="8547">
                  <c:v>3.0955999999999997E-2</c:v>
                </c:pt>
                <c:pt idx="8548">
                  <c:v>3.0452999999999997E-2</c:v>
                </c:pt>
                <c:pt idx="8549">
                  <c:v>2.3188E-2</c:v>
                </c:pt>
                <c:pt idx="8550">
                  <c:v>2.0132000000000001E-2</c:v>
                </c:pt>
                <c:pt idx="8551">
                  <c:v>1.7807E-2</c:v>
                </c:pt>
                <c:pt idx="8552">
                  <c:v>1.3873999999999999E-2</c:v>
                </c:pt>
                <c:pt idx="8553">
                  <c:v>1.1937999999999999E-2</c:v>
                </c:pt>
                <c:pt idx="8554">
                  <c:v>1.2997999999999999E-2</c:v>
                </c:pt>
                <c:pt idx="8555">
                  <c:v>1.4154999999999999E-2</c:v>
                </c:pt>
                <c:pt idx="8556">
                  <c:v>1.2936999999999999E-2</c:v>
                </c:pt>
                <c:pt idx="8557">
                  <c:v>9.9670000000000002E-3</c:v>
                </c:pt>
                <c:pt idx="8558">
                  <c:v>9.0100000000000006E-3</c:v>
                </c:pt>
                <c:pt idx="8559">
                  <c:v>1.4880000000000001E-2</c:v>
                </c:pt>
                <c:pt idx="8560">
                  <c:v>1.4525999999999999E-2</c:v>
                </c:pt>
                <c:pt idx="8561">
                  <c:v>1.2333E-2</c:v>
                </c:pt>
                <c:pt idx="8562">
                  <c:v>1.0513E-2</c:v>
                </c:pt>
                <c:pt idx="8563">
                  <c:v>9.1729999999999989E-3</c:v>
                </c:pt>
                <c:pt idx="8564">
                  <c:v>8.2570000000000005E-3</c:v>
                </c:pt>
                <c:pt idx="8565">
                  <c:v>7.7379999999999992E-3</c:v>
                </c:pt>
                <c:pt idx="8566">
                  <c:v>6.5119999999999996E-3</c:v>
                </c:pt>
                <c:pt idx="8567">
                  <c:v>5.0339999999999994E-3</c:v>
                </c:pt>
                <c:pt idx="8568">
                  <c:v>4.2209999999999999E-3</c:v>
                </c:pt>
                <c:pt idx="8569">
                  <c:v>4.0339999999999994E-3</c:v>
                </c:pt>
                <c:pt idx="8570">
                  <c:v>2.8382999999999999E-2</c:v>
                </c:pt>
                <c:pt idx="8571">
                  <c:v>4.5044000000000001E-2</c:v>
                </c:pt>
                <c:pt idx="8572">
                  <c:v>5.0212E-2</c:v>
                </c:pt>
                <c:pt idx="8573">
                  <c:v>4.9680999999999996E-2</c:v>
                </c:pt>
                <c:pt idx="8574">
                  <c:v>4.8990000000000006E-2</c:v>
                </c:pt>
                <c:pt idx="8575">
                  <c:v>5.5174000000000001E-2</c:v>
                </c:pt>
                <c:pt idx="8576">
                  <c:v>5.2770000000000004E-2</c:v>
                </c:pt>
                <c:pt idx="8577">
                  <c:v>5.0080000000000006E-2</c:v>
                </c:pt>
                <c:pt idx="8578">
                  <c:v>4.6600999999999997E-2</c:v>
                </c:pt>
                <c:pt idx="8579">
                  <c:v>4.4012999999999997E-2</c:v>
                </c:pt>
                <c:pt idx="8580">
                  <c:v>4.1841999999999997E-2</c:v>
                </c:pt>
                <c:pt idx="8581">
                  <c:v>3.7816999999999996E-2</c:v>
                </c:pt>
                <c:pt idx="8582">
                  <c:v>3.5484999999999996E-2</c:v>
                </c:pt>
                <c:pt idx="8583">
                  <c:v>3.3252999999999998E-2</c:v>
                </c:pt>
                <c:pt idx="8584">
                  <c:v>3.1830000000000004E-2</c:v>
                </c:pt>
                <c:pt idx="8585">
                  <c:v>3.0126999999999998E-2</c:v>
                </c:pt>
                <c:pt idx="8586">
                  <c:v>2.5894999999999998E-2</c:v>
                </c:pt>
                <c:pt idx="8587">
                  <c:v>2.1484E-2</c:v>
                </c:pt>
                <c:pt idx="8588">
                  <c:v>1.8340000000000002E-2</c:v>
                </c:pt>
                <c:pt idx="8589">
                  <c:v>1.4397E-2</c:v>
                </c:pt>
                <c:pt idx="8590">
                  <c:v>1.2678E-2</c:v>
                </c:pt>
                <c:pt idx="8591">
                  <c:v>1.0144E-2</c:v>
                </c:pt>
                <c:pt idx="8592">
                  <c:v>8.4279999999999997E-3</c:v>
                </c:pt>
                <c:pt idx="8593">
                  <c:v>7.979E-3</c:v>
                </c:pt>
                <c:pt idx="8594">
                  <c:v>6.8259999999999996E-3</c:v>
                </c:pt>
                <c:pt idx="8595">
                  <c:v>5.5360000000000001E-3</c:v>
                </c:pt>
                <c:pt idx="8596">
                  <c:v>4.4559999999999999E-3</c:v>
                </c:pt>
                <c:pt idx="8597">
                  <c:v>4.4409999999999996E-3</c:v>
                </c:pt>
                <c:pt idx="8598">
                  <c:v>4.3400000000000001E-3</c:v>
                </c:pt>
                <c:pt idx="8599">
                  <c:v>4.2719999999999998E-3</c:v>
                </c:pt>
                <c:pt idx="8600">
                  <c:v>3.8759999999999997E-3</c:v>
                </c:pt>
                <c:pt idx="8601">
                  <c:v>4.1679999999999998E-3</c:v>
                </c:pt>
                <c:pt idx="8602">
                  <c:v>4.463E-3</c:v>
                </c:pt>
                <c:pt idx="8603">
                  <c:v>3.9490000000000003E-3</c:v>
                </c:pt>
                <c:pt idx="8604">
                  <c:v>3.437E-3</c:v>
                </c:pt>
                <c:pt idx="8605">
                  <c:v>3.2600000000000003E-3</c:v>
                </c:pt>
                <c:pt idx="8606">
                  <c:v>2.7810000000000001E-3</c:v>
                </c:pt>
                <c:pt idx="8607">
                  <c:v>2.5249999999999999E-3</c:v>
                </c:pt>
                <c:pt idx="8608">
                  <c:v>3.5339999999999998E-3</c:v>
                </c:pt>
                <c:pt idx="8609">
                  <c:v>2.6389999999999999E-3</c:v>
                </c:pt>
                <c:pt idx="8610">
                  <c:v>1.9664999999999998E-2</c:v>
                </c:pt>
                <c:pt idx="8611">
                  <c:v>2.2570000000000003E-2</c:v>
                </c:pt>
                <c:pt idx="8612">
                  <c:v>2.7670000000000004E-2</c:v>
                </c:pt>
                <c:pt idx="8613">
                  <c:v>2.6206E-2</c:v>
                </c:pt>
                <c:pt idx="8614">
                  <c:v>2.5618999999999999E-2</c:v>
                </c:pt>
                <c:pt idx="8615">
                  <c:v>2.4840000000000001E-2</c:v>
                </c:pt>
                <c:pt idx="8616">
                  <c:v>2.8260999999999998E-2</c:v>
                </c:pt>
                <c:pt idx="8617">
                  <c:v>2.8908999999999997E-2</c:v>
                </c:pt>
                <c:pt idx="8618">
                  <c:v>2.3337999999999998E-2</c:v>
                </c:pt>
                <c:pt idx="8619">
                  <c:v>2.1270999999999998E-2</c:v>
                </c:pt>
                <c:pt idx="8620">
                  <c:v>1.6798999999999998E-2</c:v>
                </c:pt>
                <c:pt idx="8621">
                  <c:v>1.5115999999999999E-2</c:v>
                </c:pt>
                <c:pt idx="8622">
                  <c:v>1.5413999999999999E-2</c:v>
                </c:pt>
                <c:pt idx="8623">
                  <c:v>1.6041E-2</c:v>
                </c:pt>
                <c:pt idx="8624">
                  <c:v>1.6079E-2</c:v>
                </c:pt>
                <c:pt idx="8625">
                  <c:v>1.7301999999999998E-2</c:v>
                </c:pt>
                <c:pt idx="8626">
                  <c:v>2.1041000000000001E-2</c:v>
                </c:pt>
                <c:pt idx="8627">
                  <c:v>1.7388000000000001E-2</c:v>
                </c:pt>
                <c:pt idx="8628">
                  <c:v>1.6105999999999999E-2</c:v>
                </c:pt>
                <c:pt idx="8629">
                  <c:v>1.8898999999999999E-2</c:v>
                </c:pt>
                <c:pt idx="8630">
                  <c:v>1.5806999999999998E-2</c:v>
                </c:pt>
                <c:pt idx="8631">
                  <c:v>1.6895E-2</c:v>
                </c:pt>
                <c:pt idx="8632">
                  <c:v>1.6850999999999998E-2</c:v>
                </c:pt>
                <c:pt idx="8633">
                  <c:v>1.2588E-2</c:v>
                </c:pt>
                <c:pt idx="8634">
                  <c:v>1.4246E-2</c:v>
                </c:pt>
                <c:pt idx="8635">
                  <c:v>1.4561999999999999E-2</c:v>
                </c:pt>
                <c:pt idx="8636">
                  <c:v>1.7560000000000003E-2</c:v>
                </c:pt>
                <c:pt idx="8637">
                  <c:v>2.1166999999999998E-2</c:v>
                </c:pt>
                <c:pt idx="8638">
                  <c:v>2.5772999999999997E-2</c:v>
                </c:pt>
                <c:pt idx="8639">
                  <c:v>2.6792E-2</c:v>
                </c:pt>
                <c:pt idx="8640">
                  <c:v>2.5183000000000001E-2</c:v>
                </c:pt>
                <c:pt idx="8641">
                  <c:v>2.7143999999999998E-2</c:v>
                </c:pt>
                <c:pt idx="8642">
                  <c:v>2.6896E-2</c:v>
                </c:pt>
                <c:pt idx="8643">
                  <c:v>2.5856999999999998E-2</c:v>
                </c:pt>
                <c:pt idx="8644">
                  <c:v>2.5701999999999999E-2</c:v>
                </c:pt>
                <c:pt idx="8645">
                  <c:v>1.0980999999999999E-2</c:v>
                </c:pt>
                <c:pt idx="8646">
                  <c:v>1.1174999999999999E-2</c:v>
                </c:pt>
                <c:pt idx="8647">
                  <c:v>1.2844E-2</c:v>
                </c:pt>
                <c:pt idx="8648">
                  <c:v>2.0007E-2</c:v>
                </c:pt>
                <c:pt idx="8649">
                  <c:v>3.3229000000000002E-2</c:v>
                </c:pt>
                <c:pt idx="8650">
                  <c:v>3.9847E-2</c:v>
                </c:pt>
                <c:pt idx="8651">
                  <c:v>4.1891999999999999E-2</c:v>
                </c:pt>
                <c:pt idx="8652">
                  <c:v>4.3181999999999998E-2</c:v>
                </c:pt>
                <c:pt idx="8653">
                  <c:v>4.1678E-2</c:v>
                </c:pt>
                <c:pt idx="8654">
                  <c:v>3.9445000000000001E-2</c:v>
                </c:pt>
                <c:pt idx="8655">
                  <c:v>3.3752999999999998E-2</c:v>
                </c:pt>
                <c:pt idx="8656">
                  <c:v>2.8933999999999998E-2</c:v>
                </c:pt>
                <c:pt idx="8657">
                  <c:v>2.6747E-2</c:v>
                </c:pt>
                <c:pt idx="8658">
                  <c:v>2.3070999999999998E-2</c:v>
                </c:pt>
                <c:pt idx="8659">
                  <c:v>1.6541E-2</c:v>
                </c:pt>
                <c:pt idx="8660">
                  <c:v>1.4287999999999999E-2</c:v>
                </c:pt>
                <c:pt idx="8661">
                  <c:v>1.3687999999999999E-2</c:v>
                </c:pt>
                <c:pt idx="8662">
                  <c:v>1.5248999999999999E-2</c:v>
                </c:pt>
                <c:pt idx="8663">
                  <c:v>1.3906E-2</c:v>
                </c:pt>
                <c:pt idx="8664">
                  <c:v>1.3398E-2</c:v>
                </c:pt>
                <c:pt idx="8665">
                  <c:v>1.4218E-2</c:v>
                </c:pt>
                <c:pt idx="8666">
                  <c:v>1.3738E-2</c:v>
                </c:pt>
                <c:pt idx="8667">
                  <c:v>1.3238999999999999E-2</c:v>
                </c:pt>
                <c:pt idx="8668">
                  <c:v>1.3337999999999999E-2</c:v>
                </c:pt>
                <c:pt idx="8669">
                  <c:v>1.4227999999999999E-2</c:v>
                </c:pt>
                <c:pt idx="8670">
                  <c:v>1.2699E-2</c:v>
                </c:pt>
                <c:pt idx="8671">
                  <c:v>1.1892E-2</c:v>
                </c:pt>
                <c:pt idx="8672">
                  <c:v>1.0341999999999999E-2</c:v>
                </c:pt>
                <c:pt idx="8673">
                  <c:v>9.3480000000000004E-3</c:v>
                </c:pt>
                <c:pt idx="8674">
                  <c:v>7.6819999999999996E-3</c:v>
                </c:pt>
                <c:pt idx="8675">
                  <c:v>7.2779999999999997E-3</c:v>
                </c:pt>
                <c:pt idx="8676">
                  <c:v>7.7389999999999994E-3</c:v>
                </c:pt>
                <c:pt idx="8677">
                  <c:v>1.2274E-2</c:v>
                </c:pt>
                <c:pt idx="8678">
                  <c:v>1.0746E-2</c:v>
                </c:pt>
                <c:pt idx="8679">
                  <c:v>8.9369999999999988E-3</c:v>
                </c:pt>
                <c:pt idx="8680">
                  <c:v>7.1019999999999998E-3</c:v>
                </c:pt>
                <c:pt idx="8681">
                  <c:v>5.9579999999999998E-3</c:v>
                </c:pt>
                <c:pt idx="8682">
                  <c:v>4.9449999999999997E-3</c:v>
                </c:pt>
                <c:pt idx="8683">
                  <c:v>2.2240000000000003E-2</c:v>
                </c:pt>
                <c:pt idx="8684">
                  <c:v>2.4735999999999998E-2</c:v>
                </c:pt>
                <c:pt idx="8685">
                  <c:v>3.0490000000000003E-2</c:v>
                </c:pt>
                <c:pt idx="8686">
                  <c:v>3.3921E-2</c:v>
                </c:pt>
                <c:pt idx="8687">
                  <c:v>3.4811999999999996E-2</c:v>
                </c:pt>
                <c:pt idx="8688">
                  <c:v>3.2814999999999997E-2</c:v>
                </c:pt>
                <c:pt idx="8689">
                  <c:v>3.3450000000000001E-2</c:v>
                </c:pt>
                <c:pt idx="8690">
                  <c:v>3.0748999999999999E-2</c:v>
                </c:pt>
                <c:pt idx="8691">
                  <c:v>3.4020000000000002E-2</c:v>
                </c:pt>
                <c:pt idx="8692">
                  <c:v>3.0721999999999999E-2</c:v>
                </c:pt>
                <c:pt idx="8693">
                  <c:v>3.0934E-2</c:v>
                </c:pt>
                <c:pt idx="8694">
                  <c:v>2.7698999999999998E-2</c:v>
                </c:pt>
                <c:pt idx="8695">
                  <c:v>2.3406E-2</c:v>
                </c:pt>
                <c:pt idx="8696">
                  <c:v>2.1231E-2</c:v>
                </c:pt>
                <c:pt idx="8697">
                  <c:v>1.6753999999999998E-2</c:v>
                </c:pt>
                <c:pt idx="8698">
                  <c:v>1.4404999999999999E-2</c:v>
                </c:pt>
                <c:pt idx="8699">
                  <c:v>1.4053E-2</c:v>
                </c:pt>
                <c:pt idx="8700">
                  <c:v>1.1486E-2</c:v>
                </c:pt>
                <c:pt idx="8701">
                  <c:v>1.0050000000000002E-2</c:v>
                </c:pt>
                <c:pt idx="8702">
                  <c:v>1.0284999999999999E-2</c:v>
                </c:pt>
                <c:pt idx="8703">
                  <c:v>9.0569999999999991E-3</c:v>
                </c:pt>
                <c:pt idx="8704">
                  <c:v>1.0423999999999999E-2</c:v>
                </c:pt>
                <c:pt idx="8705">
                  <c:v>1.0057999999999999E-2</c:v>
                </c:pt>
                <c:pt idx="8706">
                  <c:v>6.6829999999999997E-3</c:v>
                </c:pt>
                <c:pt idx="8707">
                  <c:v>1.4303E-2</c:v>
                </c:pt>
                <c:pt idx="8708">
                  <c:v>1.4825999999999999E-2</c:v>
                </c:pt>
                <c:pt idx="8709">
                  <c:v>1.3484999999999999E-2</c:v>
                </c:pt>
                <c:pt idx="8710">
                  <c:v>9.8400000000000015E-3</c:v>
                </c:pt>
                <c:pt idx="8711">
                  <c:v>1.0041999999999999E-2</c:v>
                </c:pt>
                <c:pt idx="8712">
                  <c:v>8.5509999999999996E-3</c:v>
                </c:pt>
                <c:pt idx="8713">
                  <c:v>6.9549999999999994E-3</c:v>
                </c:pt>
                <c:pt idx="8714">
                  <c:v>9.5440000000000004E-3</c:v>
                </c:pt>
                <c:pt idx="8715">
                  <c:v>6.7159999999999997E-3</c:v>
                </c:pt>
                <c:pt idx="8716">
                  <c:v>7.6879999999999995E-3</c:v>
                </c:pt>
                <c:pt idx="8717">
                  <c:v>6.3839999999999999E-3</c:v>
                </c:pt>
                <c:pt idx="8718">
                  <c:v>7.6920000000000001E-3</c:v>
                </c:pt>
                <c:pt idx="8719">
                  <c:v>6.5449999999999996E-3</c:v>
                </c:pt>
                <c:pt idx="8720">
                  <c:v>8.4429999999999991E-3</c:v>
                </c:pt>
                <c:pt idx="8721">
                  <c:v>1.8803E-2</c:v>
                </c:pt>
                <c:pt idx="8722">
                  <c:v>2.1984999999999998E-2</c:v>
                </c:pt>
                <c:pt idx="8723">
                  <c:v>2.2397999999999998E-2</c:v>
                </c:pt>
                <c:pt idx="8724">
                  <c:v>2.4263999999999997E-2</c:v>
                </c:pt>
                <c:pt idx="8725">
                  <c:v>2.3290000000000002E-2</c:v>
                </c:pt>
                <c:pt idx="8726">
                  <c:v>2.6537999999999999E-2</c:v>
                </c:pt>
                <c:pt idx="8727">
                  <c:v>2.5902999999999999E-2</c:v>
                </c:pt>
                <c:pt idx="8728">
                  <c:v>2.5070000000000002E-2</c:v>
                </c:pt>
                <c:pt idx="8729">
                  <c:v>2.5343999999999998E-2</c:v>
                </c:pt>
                <c:pt idx="8730">
                  <c:v>3.1841000000000001E-2</c:v>
                </c:pt>
                <c:pt idx="8731">
                  <c:v>6.9062999999999999E-2</c:v>
                </c:pt>
                <c:pt idx="8732">
                  <c:v>8.3445999999999992E-2</c:v>
                </c:pt>
                <c:pt idx="8733">
                  <c:v>9.5100000000000004E-2</c:v>
                </c:pt>
                <c:pt idx="8734">
                  <c:v>9.6945999999999991E-2</c:v>
                </c:pt>
                <c:pt idx="8735">
                  <c:v>9.4780000000000003E-2</c:v>
                </c:pt>
                <c:pt idx="8736">
                  <c:v>8.8890000000000011E-2</c:v>
                </c:pt>
                <c:pt idx="8737">
                  <c:v>7.7410000000000007E-2</c:v>
                </c:pt>
                <c:pt idx="8738">
                  <c:v>6.9746000000000002E-2</c:v>
                </c:pt>
                <c:pt idx="8739">
                  <c:v>5.9822E-2</c:v>
                </c:pt>
                <c:pt idx="8740">
                  <c:v>5.3288999999999996E-2</c:v>
                </c:pt>
                <c:pt idx="8741">
                  <c:v>4.3110000000000002E-2</c:v>
                </c:pt>
                <c:pt idx="8742">
                  <c:v>5.8430000000000003E-2</c:v>
                </c:pt>
                <c:pt idx="8743">
                  <c:v>5.4445E-2</c:v>
                </c:pt>
                <c:pt idx="8744">
                  <c:v>5.3391999999999995E-2</c:v>
                </c:pt>
                <c:pt idx="8745">
                  <c:v>5.1601999999999995E-2</c:v>
                </c:pt>
                <c:pt idx="8746">
                  <c:v>8.000199999999999E-2</c:v>
                </c:pt>
                <c:pt idx="8747">
                  <c:v>8.0283999999999994E-2</c:v>
                </c:pt>
                <c:pt idx="8748">
                  <c:v>7.528E-2</c:v>
                </c:pt>
                <c:pt idx="8749">
                  <c:v>6.5323999999999993E-2</c:v>
                </c:pt>
                <c:pt idx="8750">
                  <c:v>6.2755999999999992E-2</c:v>
                </c:pt>
                <c:pt idx="8751">
                  <c:v>6.3315999999999997E-2</c:v>
                </c:pt>
                <c:pt idx="8752">
                  <c:v>5.4681999999999994E-2</c:v>
                </c:pt>
                <c:pt idx="8753">
                  <c:v>5.2761999999999996E-2</c:v>
                </c:pt>
                <c:pt idx="8754">
                  <c:v>4.0851999999999999E-2</c:v>
                </c:pt>
                <c:pt idx="8755">
                  <c:v>3.7127E-2</c:v>
                </c:pt>
                <c:pt idx="8756">
                  <c:v>3.4120999999999999E-2</c:v>
                </c:pt>
                <c:pt idx="8757">
                  <c:v>2.9450000000000004E-2</c:v>
                </c:pt>
                <c:pt idx="8758">
                  <c:v>2.2824999999999998E-2</c:v>
                </c:pt>
                <c:pt idx="8759">
                  <c:v>2.0201E-2</c:v>
                </c:pt>
                <c:pt idx="8760">
                  <c:v>1.6167999999999998E-2</c:v>
                </c:pt>
                <c:pt idx="8761">
                  <c:v>2.6830000000000003E-2</c:v>
                </c:pt>
                <c:pt idx="8762">
                  <c:v>2.7382999999999998E-2</c:v>
                </c:pt>
                <c:pt idx="8763">
                  <c:v>2.3520000000000003E-2</c:v>
                </c:pt>
                <c:pt idx="8764">
                  <c:v>1.7270999999999998E-2</c:v>
                </c:pt>
                <c:pt idx="8765">
                  <c:v>1.7305000000000001E-2</c:v>
                </c:pt>
                <c:pt idx="8766">
                  <c:v>1.8565999999999999E-2</c:v>
                </c:pt>
                <c:pt idx="8767">
                  <c:v>1.6455000000000001E-2</c:v>
                </c:pt>
                <c:pt idx="8768">
                  <c:v>1.4275999999999999E-2</c:v>
                </c:pt>
                <c:pt idx="8769">
                  <c:v>1.9303999999999998E-2</c:v>
                </c:pt>
                <c:pt idx="8770">
                  <c:v>1.5820000000000001E-2</c:v>
                </c:pt>
                <c:pt idx="8771">
                  <c:v>7.2529999999999999E-3</c:v>
                </c:pt>
                <c:pt idx="8772">
                  <c:v>6.7189999999999993E-3</c:v>
                </c:pt>
                <c:pt idx="8773">
                  <c:v>5.4849999999999994E-3</c:v>
                </c:pt>
                <c:pt idx="8774">
                  <c:v>5.6849999999999999E-3</c:v>
                </c:pt>
                <c:pt idx="8775">
                  <c:v>6.2329999999999998E-3</c:v>
                </c:pt>
                <c:pt idx="8776">
                  <c:v>7.8639999999999995E-3</c:v>
                </c:pt>
                <c:pt idx="8777">
                  <c:v>8.4709999999999994E-3</c:v>
                </c:pt>
                <c:pt idx="8778">
                  <c:v>6.8820000000000001E-3</c:v>
                </c:pt>
                <c:pt idx="8779">
                  <c:v>1.5056E-2</c:v>
                </c:pt>
                <c:pt idx="8780">
                  <c:v>1.6625000000000001E-2</c:v>
                </c:pt>
                <c:pt idx="8781">
                  <c:v>1.5116999999999998E-2</c:v>
                </c:pt>
                <c:pt idx="8782">
                  <c:v>1.3675999999999999E-2</c:v>
                </c:pt>
                <c:pt idx="8783">
                  <c:v>1.2572999999999999E-2</c:v>
                </c:pt>
                <c:pt idx="8784">
                  <c:v>1.2797999999999999E-2</c:v>
                </c:pt>
                <c:pt idx="8785">
                  <c:v>1.1512999999999999E-2</c:v>
                </c:pt>
                <c:pt idx="8786">
                  <c:v>9.1989999999999988E-3</c:v>
                </c:pt>
                <c:pt idx="8787">
                  <c:v>1.1184999999999999E-2</c:v>
                </c:pt>
                <c:pt idx="8788">
                  <c:v>8.3540000000000003E-3</c:v>
                </c:pt>
                <c:pt idx="8789">
                  <c:v>9.613E-3</c:v>
                </c:pt>
                <c:pt idx="8790">
                  <c:v>9.7439999999999992E-3</c:v>
                </c:pt>
                <c:pt idx="8791">
                  <c:v>8.2449999999999989E-3</c:v>
                </c:pt>
                <c:pt idx="8792">
                  <c:v>7.5359999999999993E-3</c:v>
                </c:pt>
                <c:pt idx="8793">
                  <c:v>5.9700000000000005E-3</c:v>
                </c:pt>
                <c:pt idx="8794">
                  <c:v>5.5539999999999999E-3</c:v>
                </c:pt>
                <c:pt idx="8795">
                  <c:v>1.2900999999999999E-2</c:v>
                </c:pt>
                <c:pt idx="8796">
                  <c:v>1.6618000000000001E-2</c:v>
                </c:pt>
                <c:pt idx="8797">
                  <c:v>1.5786999999999999E-2</c:v>
                </c:pt>
                <c:pt idx="8798">
                  <c:v>1.3670999999999999E-2</c:v>
                </c:pt>
                <c:pt idx="8799">
                  <c:v>1.2582999999999999E-2</c:v>
                </c:pt>
                <c:pt idx="8800">
                  <c:v>1.0364E-2</c:v>
                </c:pt>
                <c:pt idx="8801">
                  <c:v>9.0060000000000001E-3</c:v>
                </c:pt>
                <c:pt idx="8802">
                  <c:v>8.2810000000000002E-3</c:v>
                </c:pt>
                <c:pt idx="8803">
                  <c:v>5.7589999999999994E-3</c:v>
                </c:pt>
                <c:pt idx="8804">
                  <c:v>5.5769999999999995E-3</c:v>
                </c:pt>
                <c:pt idx="8805">
                  <c:v>5.2789999999999998E-3</c:v>
                </c:pt>
                <c:pt idx="8806">
                  <c:v>4.2230000000000002E-3</c:v>
                </c:pt>
                <c:pt idx="8807">
                  <c:v>4.633E-3</c:v>
                </c:pt>
                <c:pt idx="8808">
                  <c:v>5.8829999999999993E-3</c:v>
                </c:pt>
                <c:pt idx="8809">
                  <c:v>8.1449999999999995E-3</c:v>
                </c:pt>
                <c:pt idx="8810">
                  <c:v>8.6700000000000006E-3</c:v>
                </c:pt>
                <c:pt idx="8811">
                  <c:v>1.1281999999999999E-2</c:v>
                </c:pt>
                <c:pt idx="8812">
                  <c:v>8.657999999999999E-3</c:v>
                </c:pt>
                <c:pt idx="8813">
                  <c:v>6.6500000000000005E-3</c:v>
                </c:pt>
                <c:pt idx="8814">
                  <c:v>5.2589999999999998E-3</c:v>
                </c:pt>
                <c:pt idx="8815">
                  <c:v>5.692E-3</c:v>
                </c:pt>
                <c:pt idx="8816">
                  <c:v>1.1266E-2</c:v>
                </c:pt>
                <c:pt idx="8817">
                  <c:v>9.9249999999999998E-3</c:v>
                </c:pt>
                <c:pt idx="8818">
                  <c:v>7.8779999999999996E-3</c:v>
                </c:pt>
                <c:pt idx="8819">
                  <c:v>8.1560000000000001E-3</c:v>
                </c:pt>
                <c:pt idx="8820">
                  <c:v>1.0388E-2</c:v>
                </c:pt>
                <c:pt idx="8821">
                  <c:v>7.842E-3</c:v>
                </c:pt>
                <c:pt idx="8822">
                  <c:v>6.2689999999999994E-3</c:v>
                </c:pt>
                <c:pt idx="8823">
                  <c:v>4.8539999999999998E-3</c:v>
                </c:pt>
                <c:pt idx="8824">
                  <c:v>4.2550000000000001E-3</c:v>
                </c:pt>
                <c:pt idx="8825">
                  <c:v>3.3349999999999999E-3</c:v>
                </c:pt>
                <c:pt idx="8826">
                  <c:v>4.5249999999999995E-3</c:v>
                </c:pt>
                <c:pt idx="8827">
                  <c:v>4.6540000000000002E-3</c:v>
                </c:pt>
                <c:pt idx="8828">
                  <c:v>3.042E-3</c:v>
                </c:pt>
                <c:pt idx="8829">
                  <c:v>2.715E-3</c:v>
                </c:pt>
                <c:pt idx="8830">
                  <c:v>2.2520000000000001E-3</c:v>
                </c:pt>
                <c:pt idx="8831">
                  <c:v>5.1909999999999994E-3</c:v>
                </c:pt>
                <c:pt idx="8832">
                  <c:v>1.4412999999999999E-2</c:v>
                </c:pt>
                <c:pt idx="8833">
                  <c:v>1.1422999999999999E-2</c:v>
                </c:pt>
                <c:pt idx="8834">
                  <c:v>9.2929999999999992E-3</c:v>
                </c:pt>
                <c:pt idx="8835">
                  <c:v>8.4869999999999998E-3</c:v>
                </c:pt>
                <c:pt idx="8836">
                  <c:v>8.1539999999999998E-3</c:v>
                </c:pt>
                <c:pt idx="8837">
                  <c:v>6.3229999999999996E-3</c:v>
                </c:pt>
                <c:pt idx="8838">
                  <c:v>4.7889999999999999E-3</c:v>
                </c:pt>
                <c:pt idx="8839">
                  <c:v>3.3119999999999998E-3</c:v>
                </c:pt>
                <c:pt idx="8840">
                  <c:v>3.1089999999999998E-3</c:v>
                </c:pt>
                <c:pt idx="8841">
                  <c:v>4.934E-3</c:v>
                </c:pt>
                <c:pt idx="8842">
                  <c:v>3.6049999999999997E-3</c:v>
                </c:pt>
                <c:pt idx="8843">
                  <c:v>2.3379999999999998E-3</c:v>
                </c:pt>
                <c:pt idx="8844">
                  <c:v>1.8859999999999999E-3</c:v>
                </c:pt>
                <c:pt idx="8845">
                  <c:v>1.8679999999999999E-3</c:v>
                </c:pt>
                <c:pt idx="8846">
                  <c:v>1.8200000000000002E-3</c:v>
                </c:pt>
                <c:pt idx="8847">
                  <c:v>1.668E-3</c:v>
                </c:pt>
                <c:pt idx="8848">
                  <c:v>1.531E-3</c:v>
                </c:pt>
                <c:pt idx="8849">
                  <c:v>1.441E-3</c:v>
                </c:pt>
                <c:pt idx="8850">
                  <c:v>1.446E-3</c:v>
                </c:pt>
                <c:pt idx="8851">
                  <c:v>1.653E-3</c:v>
                </c:pt>
                <c:pt idx="8852">
                  <c:v>2.8379999999999998E-3</c:v>
                </c:pt>
                <c:pt idx="8853">
                  <c:v>2.0739999999999999E-3</c:v>
                </c:pt>
                <c:pt idx="8854">
                  <c:v>1.7239999999999998E-3</c:v>
                </c:pt>
                <c:pt idx="8855">
                  <c:v>4.0660000000000002E-3</c:v>
                </c:pt>
                <c:pt idx="8856">
                  <c:v>3.9919999999999999E-3</c:v>
                </c:pt>
                <c:pt idx="8857">
                  <c:v>2.232E-3</c:v>
                </c:pt>
                <c:pt idx="8858">
                  <c:v>1.5449999999999999E-3</c:v>
                </c:pt>
                <c:pt idx="8859">
                  <c:v>1.1639999999999999E-3</c:v>
                </c:pt>
                <c:pt idx="8860">
                  <c:v>7.3419999999999996E-3</c:v>
                </c:pt>
                <c:pt idx="8861">
                  <c:v>6.411E-3</c:v>
                </c:pt>
                <c:pt idx="8862">
                  <c:v>5.5839999999999996E-3</c:v>
                </c:pt>
                <c:pt idx="8863">
                  <c:v>5.9789999999999999E-3</c:v>
                </c:pt>
                <c:pt idx="8864">
                  <c:v>4.3540000000000002E-3</c:v>
                </c:pt>
                <c:pt idx="8865">
                  <c:v>3.5669999999999999E-3</c:v>
                </c:pt>
                <c:pt idx="8866">
                  <c:v>3.5169999999999997E-3</c:v>
                </c:pt>
                <c:pt idx="8867">
                  <c:v>2.3179999999999997E-3</c:v>
                </c:pt>
                <c:pt idx="8868">
                  <c:v>2.362E-3</c:v>
                </c:pt>
                <c:pt idx="8869">
                  <c:v>2.4229999999999998E-3</c:v>
                </c:pt>
                <c:pt idx="8870">
                  <c:v>2.7669999999999999E-3</c:v>
                </c:pt>
                <c:pt idx="8871">
                  <c:v>5.1899999999999993E-4</c:v>
                </c:pt>
                <c:pt idx="8872">
                  <c:v>5.5800000000000001E-4</c:v>
                </c:pt>
                <c:pt idx="8873">
                  <c:v>7.1699999999999997E-4</c:v>
                </c:pt>
                <c:pt idx="8874">
                  <c:v>1.426E-3</c:v>
                </c:pt>
                <c:pt idx="8875">
                  <c:v>1.676E-3</c:v>
                </c:pt>
                <c:pt idx="8876">
                  <c:v>2.1419999999999998E-3</c:v>
                </c:pt>
                <c:pt idx="8877">
                  <c:v>1.5E-3</c:v>
                </c:pt>
                <c:pt idx="8878">
                  <c:v>5.189E-3</c:v>
                </c:pt>
                <c:pt idx="8879">
                  <c:v>8.1569999999999993E-3</c:v>
                </c:pt>
                <c:pt idx="8880">
                  <c:v>7.613E-3</c:v>
                </c:pt>
                <c:pt idx="8881">
                  <c:v>6.267E-3</c:v>
                </c:pt>
                <c:pt idx="8882">
                  <c:v>4.5509999999999995E-3</c:v>
                </c:pt>
                <c:pt idx="8883">
                  <c:v>3.3009999999999997E-3</c:v>
                </c:pt>
                <c:pt idx="8884">
                  <c:v>2.833E-3</c:v>
                </c:pt>
                <c:pt idx="8885">
                  <c:v>3.787E-3</c:v>
                </c:pt>
                <c:pt idx="8886">
                  <c:v>6.9849999999999999E-3</c:v>
                </c:pt>
                <c:pt idx="8887">
                  <c:v>2.3705E-2</c:v>
                </c:pt>
                <c:pt idx="8888">
                  <c:v>2.4580000000000001E-2</c:v>
                </c:pt>
                <c:pt idx="8889">
                  <c:v>2.2853999999999999E-2</c:v>
                </c:pt>
                <c:pt idx="8890">
                  <c:v>2.8140000000000002E-2</c:v>
                </c:pt>
                <c:pt idx="8891">
                  <c:v>2.6865999999999998E-2</c:v>
                </c:pt>
                <c:pt idx="8892">
                  <c:v>2.7240000000000004E-2</c:v>
                </c:pt>
                <c:pt idx="8893">
                  <c:v>4.7573999999999998E-2</c:v>
                </c:pt>
                <c:pt idx="8894">
                  <c:v>4.6905999999999996E-2</c:v>
                </c:pt>
                <c:pt idx="8895">
                  <c:v>4.4642000000000001E-2</c:v>
                </c:pt>
                <c:pt idx="8896">
                  <c:v>4.2296E-2</c:v>
                </c:pt>
                <c:pt idx="8897">
                  <c:v>4.0174000000000001E-2</c:v>
                </c:pt>
                <c:pt idx="8898">
                  <c:v>3.3284000000000001E-2</c:v>
                </c:pt>
                <c:pt idx="8899">
                  <c:v>2.9557E-2</c:v>
                </c:pt>
                <c:pt idx="8900">
                  <c:v>2.2251999999999997E-2</c:v>
                </c:pt>
                <c:pt idx="8901">
                  <c:v>1.729E-2</c:v>
                </c:pt>
                <c:pt idx="8902">
                  <c:v>1.5448E-2</c:v>
                </c:pt>
                <c:pt idx="8903">
                  <c:v>1.3337999999999999E-2</c:v>
                </c:pt>
                <c:pt idx="8904">
                  <c:v>1.2473E-2</c:v>
                </c:pt>
                <c:pt idx="8905">
                  <c:v>1.4537E-2</c:v>
                </c:pt>
                <c:pt idx="8906">
                  <c:v>1.2593999999999999E-2</c:v>
                </c:pt>
                <c:pt idx="8907">
                  <c:v>8.9269999999999992E-3</c:v>
                </c:pt>
                <c:pt idx="8908">
                  <c:v>8.9629999999999987E-3</c:v>
                </c:pt>
                <c:pt idx="8909">
                  <c:v>6.0650000000000001E-3</c:v>
                </c:pt>
                <c:pt idx="8910">
                  <c:v>4.5649999999999996E-3</c:v>
                </c:pt>
                <c:pt idx="8911">
                  <c:v>4.0749999999999996E-3</c:v>
                </c:pt>
                <c:pt idx="8912">
                  <c:v>2.575E-3</c:v>
                </c:pt>
                <c:pt idx="8913">
                  <c:v>1.4529999999999999E-3</c:v>
                </c:pt>
                <c:pt idx="8914">
                  <c:v>4.8649999999999995E-3</c:v>
                </c:pt>
                <c:pt idx="8915">
                  <c:v>4.1339999999999997E-3</c:v>
                </c:pt>
                <c:pt idx="8916">
                  <c:v>3.607E-3</c:v>
                </c:pt>
                <c:pt idx="8917">
                  <c:v>3.3529999999999996E-3</c:v>
                </c:pt>
                <c:pt idx="8918">
                  <c:v>2.6489999999999999E-3</c:v>
                </c:pt>
                <c:pt idx="8919">
                  <c:v>1.8479999999999998E-3</c:v>
                </c:pt>
                <c:pt idx="8920">
                  <c:v>1.6339999999999998E-3</c:v>
                </c:pt>
                <c:pt idx="8921">
                  <c:v>2.8939999999999999E-3</c:v>
                </c:pt>
                <c:pt idx="8922">
                  <c:v>2.1609999999999997E-3</c:v>
                </c:pt>
                <c:pt idx="8923">
                  <c:v>2.32E-3</c:v>
                </c:pt>
                <c:pt idx="8924">
                  <c:v>1.7879999999999999E-3</c:v>
                </c:pt>
                <c:pt idx="8925">
                  <c:v>3.1329999999999999E-3</c:v>
                </c:pt>
                <c:pt idx="8926">
                  <c:v>3.0079999999999998E-3</c:v>
                </c:pt>
                <c:pt idx="8927">
                  <c:v>2.0379999999999999E-3</c:v>
                </c:pt>
                <c:pt idx="8928">
                  <c:v>1.3419999999999999E-3</c:v>
                </c:pt>
                <c:pt idx="8929">
                  <c:v>1.2159999999999999E-3</c:v>
                </c:pt>
                <c:pt idx="8930">
                  <c:v>8.1599999999999999E-4</c:v>
                </c:pt>
                <c:pt idx="8931">
                  <c:v>6.9399999999999996E-4</c:v>
                </c:pt>
                <c:pt idx="8932">
                  <c:v>7.4799999999999997E-4</c:v>
                </c:pt>
                <c:pt idx="8933">
                  <c:v>1.036E-3</c:v>
                </c:pt>
                <c:pt idx="8934">
                  <c:v>1.413E-3</c:v>
                </c:pt>
                <c:pt idx="8935">
                  <c:v>1.6339999999999998E-3</c:v>
                </c:pt>
                <c:pt idx="8936">
                  <c:v>1.923E-3</c:v>
                </c:pt>
                <c:pt idx="8937">
                  <c:v>2.6379999999999997E-3</c:v>
                </c:pt>
                <c:pt idx="8938">
                  <c:v>5.5979999999999997E-3</c:v>
                </c:pt>
                <c:pt idx="8939">
                  <c:v>6.9109999999999996E-3</c:v>
                </c:pt>
                <c:pt idx="8940">
                  <c:v>5.9379999999999997E-3</c:v>
                </c:pt>
                <c:pt idx="8941">
                  <c:v>1.7476999999999999E-2</c:v>
                </c:pt>
                <c:pt idx="8942">
                  <c:v>1.8165999999999998E-2</c:v>
                </c:pt>
                <c:pt idx="8943">
                  <c:v>1.5993E-2</c:v>
                </c:pt>
                <c:pt idx="8944">
                  <c:v>1.4020999999999999E-2</c:v>
                </c:pt>
                <c:pt idx="8945">
                  <c:v>1.4168E-2</c:v>
                </c:pt>
                <c:pt idx="8946">
                  <c:v>1.0116E-2</c:v>
                </c:pt>
                <c:pt idx="8947">
                  <c:v>9.3200000000000002E-3</c:v>
                </c:pt>
                <c:pt idx="8948">
                  <c:v>9.2800000000000001E-3</c:v>
                </c:pt>
                <c:pt idx="8949">
                  <c:v>9.0779999999999993E-3</c:v>
                </c:pt>
                <c:pt idx="8950">
                  <c:v>7.6100000000000004E-3</c:v>
                </c:pt>
                <c:pt idx="8951">
                  <c:v>6.3489999999999996E-3</c:v>
                </c:pt>
                <c:pt idx="8952">
                  <c:v>7.724E-3</c:v>
                </c:pt>
                <c:pt idx="8953">
                  <c:v>6.2839999999999997E-3</c:v>
                </c:pt>
                <c:pt idx="8954">
                  <c:v>7.326E-3</c:v>
                </c:pt>
                <c:pt idx="8955">
                  <c:v>5.3229999999999996E-3</c:v>
                </c:pt>
                <c:pt idx="8956">
                  <c:v>3.5509999999999999E-3</c:v>
                </c:pt>
                <c:pt idx="8957">
                  <c:v>2.3939999999999999E-3</c:v>
                </c:pt>
                <c:pt idx="8958">
                  <c:v>1.7909999999999998E-3</c:v>
                </c:pt>
                <c:pt idx="8959">
                  <c:v>4.9419999999999993E-3</c:v>
                </c:pt>
                <c:pt idx="8960">
                  <c:v>4.1779999999999994E-3</c:v>
                </c:pt>
                <c:pt idx="8961">
                  <c:v>3.6209999999999997E-3</c:v>
                </c:pt>
                <c:pt idx="8962">
                  <c:v>3.1340000000000001E-3</c:v>
                </c:pt>
                <c:pt idx="8963">
                  <c:v>2.7789999999999998E-3</c:v>
                </c:pt>
                <c:pt idx="8964">
                  <c:v>2.1189999999999998E-3</c:v>
                </c:pt>
                <c:pt idx="8965">
                  <c:v>2.343E-3</c:v>
                </c:pt>
                <c:pt idx="8966">
                  <c:v>4.4989999999999995E-3</c:v>
                </c:pt>
                <c:pt idx="8967">
                  <c:v>2.7429999999999998E-3</c:v>
                </c:pt>
                <c:pt idx="8968">
                  <c:v>1.7859999999999998E-3</c:v>
                </c:pt>
                <c:pt idx="8969">
                  <c:v>2.8219999999999999E-3</c:v>
                </c:pt>
                <c:pt idx="8970">
                  <c:v>2.2919999999999998E-3</c:v>
                </c:pt>
                <c:pt idx="8971">
                  <c:v>1.6339999999999998E-3</c:v>
                </c:pt>
                <c:pt idx="8972">
                  <c:v>8.8199999999999997E-4</c:v>
                </c:pt>
                <c:pt idx="8973">
                  <c:v>5.7799999999999995E-4</c:v>
                </c:pt>
                <c:pt idx="8974">
                  <c:v>4.8499999999999997E-4</c:v>
                </c:pt>
                <c:pt idx="8975">
                  <c:v>4.44E-4</c:v>
                </c:pt>
                <c:pt idx="8976">
                  <c:v>2.4099999999999998E-4</c:v>
                </c:pt>
                <c:pt idx="8977">
                  <c:v>2.5900000000000001E-4</c:v>
                </c:pt>
                <c:pt idx="8978">
                  <c:v>4.2899999999999997E-4</c:v>
                </c:pt>
                <c:pt idx="8979">
                  <c:v>5.7499999999999999E-4</c:v>
                </c:pt>
                <c:pt idx="8980">
                  <c:v>3.6199999999999996E-4</c:v>
                </c:pt>
                <c:pt idx="8981">
                  <c:v>5.0699999999999996E-4</c:v>
                </c:pt>
                <c:pt idx="8982">
                  <c:v>4.8899999999999996E-4</c:v>
                </c:pt>
                <c:pt idx="8983">
                  <c:v>5.3399999999999997E-4</c:v>
                </c:pt>
                <c:pt idx="8984">
                  <c:v>5.1699999999999999E-4</c:v>
                </c:pt>
                <c:pt idx="8985">
                  <c:v>6.87E-4</c:v>
                </c:pt>
                <c:pt idx="8986">
                  <c:v>1.1149999999999999E-3</c:v>
                </c:pt>
                <c:pt idx="8987">
                  <c:v>6.8300000000000001E-4</c:v>
                </c:pt>
                <c:pt idx="8988">
                  <c:v>4.75E-4</c:v>
                </c:pt>
                <c:pt idx="8989">
                  <c:v>6.5699999999999992E-4</c:v>
                </c:pt>
                <c:pt idx="8990">
                  <c:v>4.57E-4</c:v>
                </c:pt>
                <c:pt idx="8991">
                  <c:v>5.2799999999999993E-4</c:v>
                </c:pt>
                <c:pt idx="8992">
                  <c:v>8.8899999999999992E-4</c:v>
                </c:pt>
                <c:pt idx="8993">
                  <c:v>9.7399999999999993E-4</c:v>
                </c:pt>
                <c:pt idx="8994">
                  <c:v>1.0500000000000002E-3</c:v>
                </c:pt>
                <c:pt idx="8995">
                  <c:v>1.0300000000000001E-3</c:v>
                </c:pt>
                <c:pt idx="8996">
                  <c:v>9.7299999999999991E-4</c:v>
                </c:pt>
                <c:pt idx="8997">
                  <c:v>1.065E-3</c:v>
                </c:pt>
                <c:pt idx="8998">
                  <c:v>1.024E-3</c:v>
                </c:pt>
                <c:pt idx="8999">
                  <c:v>7.1099999999999994E-4</c:v>
                </c:pt>
                <c:pt idx="9000">
                  <c:v>5.1000000000000004E-4</c:v>
                </c:pt>
                <c:pt idx="9001">
                  <c:v>7.1499999999999992E-4</c:v>
                </c:pt>
                <c:pt idx="9002">
                  <c:v>6.1200000000000002E-4</c:v>
                </c:pt>
                <c:pt idx="9003">
                  <c:v>6.38E-4</c:v>
                </c:pt>
                <c:pt idx="9004">
                  <c:v>1.0429999999999999E-3</c:v>
                </c:pt>
                <c:pt idx="9005">
                  <c:v>6.0799999999999993E-4</c:v>
                </c:pt>
                <c:pt idx="9006">
                  <c:v>6.4000000000000005E-4</c:v>
                </c:pt>
                <c:pt idx="9007">
                  <c:v>1.1800000000000001E-3</c:v>
                </c:pt>
                <c:pt idx="9008">
                  <c:v>8.4899999999999993E-4</c:v>
                </c:pt>
                <c:pt idx="9009">
                  <c:v>1.2279999999999999E-3</c:v>
                </c:pt>
                <c:pt idx="9010">
                  <c:v>1.1169999999999999E-3</c:v>
                </c:pt>
                <c:pt idx="9011">
                  <c:v>3.1669999999999997E-3</c:v>
                </c:pt>
                <c:pt idx="9012">
                  <c:v>3.0659999999999997E-3</c:v>
                </c:pt>
                <c:pt idx="9013">
                  <c:v>1.712E-3</c:v>
                </c:pt>
                <c:pt idx="9014">
                  <c:v>1.6519999999999998E-3</c:v>
                </c:pt>
                <c:pt idx="9015">
                  <c:v>8.4800000000000001E-4</c:v>
                </c:pt>
                <c:pt idx="9016">
                  <c:v>3.57E-4</c:v>
                </c:pt>
                <c:pt idx="9017">
                  <c:v>2.5239999999999998E-3</c:v>
                </c:pt>
                <c:pt idx="9018">
                  <c:v>1.335E-3</c:v>
                </c:pt>
                <c:pt idx="9019">
                  <c:v>2.1219999999999998E-3</c:v>
                </c:pt>
                <c:pt idx="9020">
                  <c:v>3.3400000000000001E-3</c:v>
                </c:pt>
                <c:pt idx="9021">
                  <c:v>1.5082E-2</c:v>
                </c:pt>
                <c:pt idx="9022">
                  <c:v>1.5160000000000002E-2</c:v>
                </c:pt>
                <c:pt idx="9023">
                  <c:v>1.3854999999999999E-2</c:v>
                </c:pt>
                <c:pt idx="9024">
                  <c:v>1.6056999999999998E-2</c:v>
                </c:pt>
                <c:pt idx="9025">
                  <c:v>1.3411999999999999E-2</c:v>
                </c:pt>
                <c:pt idx="9026">
                  <c:v>1.2733E-2</c:v>
                </c:pt>
                <c:pt idx="9027">
                  <c:v>1.3042999999999999E-2</c:v>
                </c:pt>
                <c:pt idx="9028">
                  <c:v>1.0241999999999999E-2</c:v>
                </c:pt>
                <c:pt idx="9029">
                  <c:v>7.6189999999999999E-3</c:v>
                </c:pt>
                <c:pt idx="9030">
                  <c:v>6.1079999999999997E-3</c:v>
                </c:pt>
                <c:pt idx="9031">
                  <c:v>4.6280000000000002E-3</c:v>
                </c:pt>
                <c:pt idx="9032">
                  <c:v>3.179E-3</c:v>
                </c:pt>
                <c:pt idx="9033">
                  <c:v>3.199E-3</c:v>
                </c:pt>
                <c:pt idx="9034">
                  <c:v>2.715E-3</c:v>
                </c:pt>
                <c:pt idx="9035">
                  <c:v>2.1749999999999999E-3</c:v>
                </c:pt>
                <c:pt idx="9036">
                  <c:v>1.776E-3</c:v>
                </c:pt>
                <c:pt idx="9037">
                  <c:v>1.647E-3</c:v>
                </c:pt>
                <c:pt idx="9038">
                  <c:v>1.645E-3</c:v>
                </c:pt>
                <c:pt idx="9039">
                  <c:v>1.5659999999999999E-3</c:v>
                </c:pt>
                <c:pt idx="9040">
                  <c:v>2.6400000000000004E-3</c:v>
                </c:pt>
                <c:pt idx="9041">
                  <c:v>2.5100000000000001E-3</c:v>
                </c:pt>
                <c:pt idx="9042">
                  <c:v>2.3569999999999997E-3</c:v>
                </c:pt>
                <c:pt idx="9043">
                  <c:v>2.134E-3</c:v>
                </c:pt>
                <c:pt idx="9044">
                  <c:v>2.16E-3</c:v>
                </c:pt>
                <c:pt idx="9045">
                  <c:v>1.9459999999999998E-3</c:v>
                </c:pt>
                <c:pt idx="9046">
                  <c:v>1.4289999999999999E-3</c:v>
                </c:pt>
                <c:pt idx="9047">
                  <c:v>1.4159999999999999E-3</c:v>
                </c:pt>
                <c:pt idx="9048">
                  <c:v>1.219E-3</c:v>
                </c:pt>
                <c:pt idx="9049">
                  <c:v>1.4839999999999999E-3</c:v>
                </c:pt>
                <c:pt idx="9050">
                  <c:v>1.2849999999999999E-3</c:v>
                </c:pt>
                <c:pt idx="9051">
                  <c:v>1.5429999999999999E-3</c:v>
                </c:pt>
                <c:pt idx="9052">
                  <c:v>9.1699999999999995E-4</c:v>
                </c:pt>
                <c:pt idx="9053">
                  <c:v>9.3799999999999992E-4</c:v>
                </c:pt>
                <c:pt idx="9054">
                  <c:v>1.4809999999999999E-3</c:v>
                </c:pt>
                <c:pt idx="9055">
                  <c:v>1.1300000000000001E-3</c:v>
                </c:pt>
                <c:pt idx="9056">
                  <c:v>1.1669999999999999E-3</c:v>
                </c:pt>
                <c:pt idx="9057">
                  <c:v>1.0429999999999999E-3</c:v>
                </c:pt>
                <c:pt idx="9058">
                  <c:v>7.0100000000000002E-4</c:v>
                </c:pt>
                <c:pt idx="9059">
                  <c:v>8.6199999999999992E-4</c:v>
                </c:pt>
                <c:pt idx="9060">
                  <c:v>6.6699999999999995E-4</c:v>
                </c:pt>
                <c:pt idx="9061">
                  <c:v>6.254E-3</c:v>
                </c:pt>
                <c:pt idx="9062">
                  <c:v>5.5690000000000002E-3</c:v>
                </c:pt>
                <c:pt idx="9063">
                  <c:v>4.5209999999999998E-3</c:v>
                </c:pt>
                <c:pt idx="9064">
                  <c:v>3.7989999999999999E-3</c:v>
                </c:pt>
                <c:pt idx="9065">
                  <c:v>1.5983000000000001E-2</c:v>
                </c:pt>
                <c:pt idx="9066">
                  <c:v>1.5350000000000001E-2</c:v>
                </c:pt>
                <c:pt idx="9067">
                  <c:v>2.4537999999999997E-2</c:v>
                </c:pt>
                <c:pt idx="9068">
                  <c:v>2.2747999999999997E-2</c:v>
                </c:pt>
                <c:pt idx="9069">
                  <c:v>4.0868000000000002E-2</c:v>
                </c:pt>
                <c:pt idx="9070">
                  <c:v>4.0343999999999998E-2</c:v>
                </c:pt>
                <c:pt idx="9071">
                  <c:v>4.3963999999999996E-2</c:v>
                </c:pt>
                <c:pt idx="9072">
                  <c:v>4.3387999999999996E-2</c:v>
                </c:pt>
                <c:pt idx="9073">
                  <c:v>4.8780000000000004E-2</c:v>
                </c:pt>
                <c:pt idx="9074">
                  <c:v>4.5051999999999995E-2</c:v>
                </c:pt>
                <c:pt idx="9075">
                  <c:v>6.5750000000000003E-2</c:v>
                </c:pt>
                <c:pt idx="9076">
                  <c:v>6.6930000000000003E-2</c:v>
                </c:pt>
                <c:pt idx="9077">
                  <c:v>6.0481999999999994E-2</c:v>
                </c:pt>
                <c:pt idx="9078">
                  <c:v>5.3497999999999997E-2</c:v>
                </c:pt>
                <c:pt idx="9079">
                  <c:v>4.9138999999999995E-2</c:v>
                </c:pt>
                <c:pt idx="9080">
                  <c:v>4.2183999999999999E-2</c:v>
                </c:pt>
                <c:pt idx="9081">
                  <c:v>3.8088999999999998E-2</c:v>
                </c:pt>
                <c:pt idx="9082">
                  <c:v>3.2777000000000001E-2</c:v>
                </c:pt>
                <c:pt idx="9083">
                  <c:v>2.8051999999999997E-2</c:v>
                </c:pt>
                <c:pt idx="9084">
                  <c:v>2.6511999999999997E-2</c:v>
                </c:pt>
                <c:pt idx="9085">
                  <c:v>2.2407999999999997E-2</c:v>
                </c:pt>
                <c:pt idx="9086">
                  <c:v>1.6267E-2</c:v>
                </c:pt>
                <c:pt idx="9087">
                  <c:v>2.6310999999999998E-2</c:v>
                </c:pt>
                <c:pt idx="9088">
                  <c:v>2.4308E-2</c:v>
                </c:pt>
                <c:pt idx="9089">
                  <c:v>2.5680000000000001E-2</c:v>
                </c:pt>
                <c:pt idx="9090">
                  <c:v>2.5304E-2</c:v>
                </c:pt>
                <c:pt idx="9091">
                  <c:v>2.4937999999999998E-2</c:v>
                </c:pt>
                <c:pt idx="9092">
                  <c:v>1.9068999999999999E-2</c:v>
                </c:pt>
                <c:pt idx="9093">
                  <c:v>1.2990999999999999E-2</c:v>
                </c:pt>
                <c:pt idx="9094">
                  <c:v>1.0609E-2</c:v>
                </c:pt>
                <c:pt idx="9095">
                  <c:v>9.9080000000000001E-3</c:v>
                </c:pt>
                <c:pt idx="9096">
                  <c:v>1.0045999999999999E-2</c:v>
                </c:pt>
                <c:pt idx="9097">
                  <c:v>9.7949999999999999E-3</c:v>
                </c:pt>
                <c:pt idx="9098">
                  <c:v>9.6949999999999988E-3</c:v>
                </c:pt>
                <c:pt idx="9099">
                  <c:v>7.8329999999999997E-3</c:v>
                </c:pt>
                <c:pt idx="9100">
                  <c:v>7.3600000000000002E-3</c:v>
                </c:pt>
                <c:pt idx="9101">
                  <c:v>7.814999999999999E-3</c:v>
                </c:pt>
                <c:pt idx="9102">
                  <c:v>6.2429999999999994E-3</c:v>
                </c:pt>
                <c:pt idx="9103">
                  <c:v>6.7919999999999994E-3</c:v>
                </c:pt>
                <c:pt idx="9104">
                  <c:v>4.8189999999999995E-3</c:v>
                </c:pt>
                <c:pt idx="9105">
                  <c:v>4.6100000000000004E-3</c:v>
                </c:pt>
                <c:pt idx="9106">
                  <c:v>3.8300000000000005E-3</c:v>
                </c:pt>
                <c:pt idx="9107">
                  <c:v>5.8560000000000001E-3</c:v>
                </c:pt>
                <c:pt idx="9108">
                  <c:v>2.222E-3</c:v>
                </c:pt>
                <c:pt idx="9109">
                  <c:v>1.8039999999999998E-3</c:v>
                </c:pt>
                <c:pt idx="9110">
                  <c:v>1.629E-3</c:v>
                </c:pt>
                <c:pt idx="9111">
                  <c:v>1.464E-3</c:v>
                </c:pt>
                <c:pt idx="9112">
                  <c:v>6.829E-3</c:v>
                </c:pt>
                <c:pt idx="9113">
                  <c:v>7.8969999999999995E-3</c:v>
                </c:pt>
                <c:pt idx="9114">
                  <c:v>1.2218999999999999E-2</c:v>
                </c:pt>
                <c:pt idx="9115">
                  <c:v>1.6372999999999999E-2</c:v>
                </c:pt>
                <c:pt idx="9116">
                  <c:v>1.6149E-2</c:v>
                </c:pt>
                <c:pt idx="9117">
                  <c:v>2.8263999999999997E-2</c:v>
                </c:pt>
                <c:pt idx="9118">
                  <c:v>3.3012E-2</c:v>
                </c:pt>
                <c:pt idx="9119">
                  <c:v>4.1250999999999996E-2</c:v>
                </c:pt>
                <c:pt idx="9120">
                  <c:v>5.9378999999999994E-2</c:v>
                </c:pt>
                <c:pt idx="9121">
                  <c:v>6.769E-2</c:v>
                </c:pt>
                <c:pt idx="9122">
                  <c:v>6.7923999999999998E-2</c:v>
                </c:pt>
                <c:pt idx="9123">
                  <c:v>6.6937999999999998E-2</c:v>
                </c:pt>
                <c:pt idx="9124">
                  <c:v>6.8915999999999991E-2</c:v>
                </c:pt>
                <c:pt idx="9125">
                  <c:v>6.0818999999999998E-2</c:v>
                </c:pt>
                <c:pt idx="9126">
                  <c:v>5.2557E-2</c:v>
                </c:pt>
                <c:pt idx="9127">
                  <c:v>4.5145999999999999E-2</c:v>
                </c:pt>
                <c:pt idx="9128">
                  <c:v>3.8864999999999997E-2</c:v>
                </c:pt>
                <c:pt idx="9129">
                  <c:v>3.2361000000000001E-2</c:v>
                </c:pt>
                <c:pt idx="9130">
                  <c:v>2.9050999999999997E-2</c:v>
                </c:pt>
                <c:pt idx="9131">
                  <c:v>2.1932E-2</c:v>
                </c:pt>
                <c:pt idx="9132">
                  <c:v>2.1564999999999997E-2</c:v>
                </c:pt>
                <c:pt idx="9133">
                  <c:v>3.8082999999999999E-2</c:v>
                </c:pt>
                <c:pt idx="9134">
                  <c:v>4.8126999999999996E-2</c:v>
                </c:pt>
                <c:pt idx="9135">
                  <c:v>5.8283999999999996E-2</c:v>
                </c:pt>
                <c:pt idx="9136">
                  <c:v>6.3390000000000002E-2</c:v>
                </c:pt>
                <c:pt idx="9137">
                  <c:v>6.2745999999999996E-2</c:v>
                </c:pt>
                <c:pt idx="9138">
                  <c:v>6.1731999999999995E-2</c:v>
                </c:pt>
                <c:pt idx="9139">
                  <c:v>5.2325999999999998E-2</c:v>
                </c:pt>
                <c:pt idx="9140">
                  <c:v>5.2414999999999996E-2</c:v>
                </c:pt>
                <c:pt idx="9141">
                  <c:v>7.7656000000000003E-2</c:v>
                </c:pt>
                <c:pt idx="9142">
                  <c:v>9.7450000000000009E-2</c:v>
                </c:pt>
                <c:pt idx="9143">
                  <c:v>9.4247999999999998E-2</c:v>
                </c:pt>
                <c:pt idx="9144">
                  <c:v>9.8131999999999997E-2</c:v>
                </c:pt>
                <c:pt idx="9145">
                  <c:v>0.100698</c:v>
                </c:pt>
                <c:pt idx="9146">
                  <c:v>0.12101099999999999</c:v>
                </c:pt>
                <c:pt idx="9147">
                  <c:v>0.120796</c:v>
                </c:pt>
                <c:pt idx="9148">
                  <c:v>0.11361499999999999</c:v>
                </c:pt>
                <c:pt idx="9149">
                  <c:v>0.10874099999999999</c:v>
                </c:pt>
                <c:pt idx="9150">
                  <c:v>0.11641899999999999</c:v>
                </c:pt>
                <c:pt idx="9151">
                  <c:v>0.11949599999999999</c:v>
                </c:pt>
                <c:pt idx="9152">
                  <c:v>0.12459899999999999</c:v>
                </c:pt>
                <c:pt idx="9153">
                  <c:v>0.12528500000000001</c:v>
                </c:pt>
                <c:pt idx="9154">
                  <c:v>0.13108300000000001</c:v>
                </c:pt>
                <c:pt idx="9155">
                  <c:v>0.116214</c:v>
                </c:pt>
                <c:pt idx="9156">
                  <c:v>0.11515599999999999</c:v>
                </c:pt>
                <c:pt idx="9157">
                  <c:v>0.11753899999999999</c:v>
                </c:pt>
                <c:pt idx="9158">
                  <c:v>0.103946</c:v>
                </c:pt>
                <c:pt idx="9159">
                  <c:v>0.107195</c:v>
                </c:pt>
                <c:pt idx="9160">
                  <c:v>9.9426E-2</c:v>
                </c:pt>
                <c:pt idx="9161">
                  <c:v>0.11326899999999999</c:v>
                </c:pt>
                <c:pt idx="9162">
                  <c:v>9.1386999999999996E-2</c:v>
                </c:pt>
                <c:pt idx="9163">
                  <c:v>7.4005000000000001E-2</c:v>
                </c:pt>
                <c:pt idx="9164">
                  <c:v>6.3412999999999997E-2</c:v>
                </c:pt>
                <c:pt idx="9165">
                  <c:v>5.0983000000000001E-2</c:v>
                </c:pt>
                <c:pt idx="9166">
                  <c:v>3.8135999999999996E-2</c:v>
                </c:pt>
                <c:pt idx="9167">
                  <c:v>2.9921999999999997E-2</c:v>
                </c:pt>
                <c:pt idx="9168">
                  <c:v>2.2948E-2</c:v>
                </c:pt>
                <c:pt idx="9169">
                  <c:v>1.9945999999999998E-2</c:v>
                </c:pt>
                <c:pt idx="9170">
                  <c:v>1.6416E-2</c:v>
                </c:pt>
                <c:pt idx="9171">
                  <c:v>1.5382E-2</c:v>
                </c:pt>
                <c:pt idx="9172">
                  <c:v>1.2124999999999999E-2</c:v>
                </c:pt>
                <c:pt idx="9173">
                  <c:v>1.3405E-2</c:v>
                </c:pt>
                <c:pt idx="9174">
                  <c:v>1.0673999999999999E-2</c:v>
                </c:pt>
                <c:pt idx="9175">
                  <c:v>8.7790000000000003E-3</c:v>
                </c:pt>
                <c:pt idx="9176">
                  <c:v>8.4400000000000013E-3</c:v>
                </c:pt>
                <c:pt idx="9177">
                  <c:v>1.2013999999999999E-2</c:v>
                </c:pt>
                <c:pt idx="9178">
                  <c:v>1.3110999999999999E-2</c:v>
                </c:pt>
                <c:pt idx="9179">
                  <c:v>1.8234999999999998E-2</c:v>
                </c:pt>
                <c:pt idx="9180">
                  <c:v>2.1912999999999998E-2</c:v>
                </c:pt>
                <c:pt idx="9181">
                  <c:v>2.6515E-2</c:v>
                </c:pt>
                <c:pt idx="9182">
                  <c:v>2.4157999999999999E-2</c:v>
                </c:pt>
                <c:pt idx="9183">
                  <c:v>2.9297E-2</c:v>
                </c:pt>
                <c:pt idx="9184">
                  <c:v>2.7223999999999998E-2</c:v>
                </c:pt>
                <c:pt idx="9185">
                  <c:v>3.0804999999999999E-2</c:v>
                </c:pt>
                <c:pt idx="9186">
                  <c:v>2.8024E-2</c:v>
                </c:pt>
                <c:pt idx="9187">
                  <c:v>3.6706999999999997E-2</c:v>
                </c:pt>
                <c:pt idx="9188">
                  <c:v>3.6707999999999998E-2</c:v>
                </c:pt>
                <c:pt idx="9189">
                  <c:v>3.0043E-2</c:v>
                </c:pt>
                <c:pt idx="9190">
                  <c:v>3.3750999999999996E-2</c:v>
                </c:pt>
                <c:pt idx="9191">
                  <c:v>2.8605999999999999E-2</c:v>
                </c:pt>
                <c:pt idx="9192">
                  <c:v>2.7307999999999999E-2</c:v>
                </c:pt>
                <c:pt idx="9193">
                  <c:v>3.0518999999999998E-2</c:v>
                </c:pt>
                <c:pt idx="9194">
                  <c:v>2.7831999999999999E-2</c:v>
                </c:pt>
                <c:pt idx="9195">
                  <c:v>2.5203E-2</c:v>
                </c:pt>
                <c:pt idx="9196">
                  <c:v>2.4784999999999998E-2</c:v>
                </c:pt>
                <c:pt idx="9197">
                  <c:v>1.9798E-2</c:v>
                </c:pt>
                <c:pt idx="9198">
                  <c:v>2.0531999999999998E-2</c:v>
                </c:pt>
                <c:pt idx="9199">
                  <c:v>1.6048E-2</c:v>
                </c:pt>
                <c:pt idx="9200">
                  <c:v>1.5578999999999999E-2</c:v>
                </c:pt>
                <c:pt idx="9201">
                  <c:v>1.7400000000000002E-2</c:v>
                </c:pt>
                <c:pt idx="9202">
                  <c:v>1.7062999999999998E-2</c:v>
                </c:pt>
                <c:pt idx="9203">
                  <c:v>1.5453E-2</c:v>
                </c:pt>
                <c:pt idx="9204">
                  <c:v>1.6234999999999999E-2</c:v>
                </c:pt>
                <c:pt idx="9205">
                  <c:v>1.4988999999999999E-2</c:v>
                </c:pt>
                <c:pt idx="9206">
                  <c:v>1.7375999999999999E-2</c:v>
                </c:pt>
                <c:pt idx="9207">
                  <c:v>9.4619999999999999E-3</c:v>
                </c:pt>
                <c:pt idx="9208">
                  <c:v>1.1260000000000001E-2</c:v>
                </c:pt>
                <c:pt idx="9209">
                  <c:v>1.2093999999999999E-2</c:v>
                </c:pt>
                <c:pt idx="9210">
                  <c:v>1.0477E-2</c:v>
                </c:pt>
                <c:pt idx="9211">
                  <c:v>1.3958999999999999E-2</c:v>
                </c:pt>
                <c:pt idx="9212">
                  <c:v>1.3862999999999999E-2</c:v>
                </c:pt>
                <c:pt idx="9213">
                  <c:v>1.0659E-2</c:v>
                </c:pt>
                <c:pt idx="9214">
                  <c:v>1.0426E-2</c:v>
                </c:pt>
                <c:pt idx="9215">
                  <c:v>1.1127999999999999E-2</c:v>
                </c:pt>
                <c:pt idx="9216">
                  <c:v>6.9969999999999997E-3</c:v>
                </c:pt>
                <c:pt idx="9217">
                  <c:v>5.071E-3</c:v>
                </c:pt>
                <c:pt idx="9218">
                  <c:v>5.5420000000000001E-3</c:v>
                </c:pt>
                <c:pt idx="9219">
                  <c:v>2.6319999999999998E-3</c:v>
                </c:pt>
                <c:pt idx="9220">
                  <c:v>3.9369999999999995E-3</c:v>
                </c:pt>
                <c:pt idx="9221">
                  <c:v>6.0100000000000006E-3</c:v>
                </c:pt>
                <c:pt idx="9222">
                  <c:v>6.2300000000000003E-3</c:v>
                </c:pt>
                <c:pt idx="9223">
                  <c:v>1.0102E-2</c:v>
                </c:pt>
                <c:pt idx="9224">
                  <c:v>1.1793999999999999E-2</c:v>
                </c:pt>
                <c:pt idx="9225">
                  <c:v>1.1880999999999999E-2</c:v>
                </c:pt>
                <c:pt idx="9226">
                  <c:v>1.2678E-2</c:v>
                </c:pt>
                <c:pt idx="9227">
                  <c:v>1.5384E-2</c:v>
                </c:pt>
                <c:pt idx="9228">
                  <c:v>1.4242999999999999E-2</c:v>
                </c:pt>
                <c:pt idx="9229">
                  <c:v>1.6306999999999999E-2</c:v>
                </c:pt>
                <c:pt idx="9230">
                  <c:v>1.6234999999999999E-2</c:v>
                </c:pt>
                <c:pt idx="9231">
                  <c:v>1.8863999999999999E-2</c:v>
                </c:pt>
                <c:pt idx="9232">
                  <c:v>1.8720999999999998E-2</c:v>
                </c:pt>
                <c:pt idx="9233">
                  <c:v>1.8754E-2</c:v>
                </c:pt>
                <c:pt idx="9234">
                  <c:v>1.1883999999999999E-2</c:v>
                </c:pt>
                <c:pt idx="9235">
                  <c:v>1.1148E-2</c:v>
                </c:pt>
                <c:pt idx="9236">
                  <c:v>1.1006E-2</c:v>
                </c:pt>
                <c:pt idx="9237">
                  <c:v>6.6559999999999996E-3</c:v>
                </c:pt>
                <c:pt idx="9238">
                  <c:v>8.9359999999999995E-3</c:v>
                </c:pt>
                <c:pt idx="9239">
                  <c:v>1.3899E-2</c:v>
                </c:pt>
                <c:pt idx="9240">
                  <c:v>1.6290000000000002E-2</c:v>
                </c:pt>
                <c:pt idx="9241">
                  <c:v>1.2310000000000001E-2</c:v>
                </c:pt>
                <c:pt idx="9242">
                  <c:v>1.387E-2</c:v>
                </c:pt>
                <c:pt idx="9243">
                  <c:v>1.0178999999999999E-2</c:v>
                </c:pt>
                <c:pt idx="9244">
                  <c:v>1.3578999999999999E-2</c:v>
                </c:pt>
                <c:pt idx="9245">
                  <c:v>1.5321E-2</c:v>
                </c:pt>
                <c:pt idx="9246">
                  <c:v>2.1444999999999999E-2</c:v>
                </c:pt>
                <c:pt idx="9247">
                  <c:v>1.8955E-2</c:v>
                </c:pt>
                <c:pt idx="9248">
                  <c:v>1.7009E-2</c:v>
                </c:pt>
                <c:pt idx="9249">
                  <c:v>1.6241999999999999E-2</c:v>
                </c:pt>
                <c:pt idx="9250">
                  <c:v>1.1611999999999999E-2</c:v>
                </c:pt>
                <c:pt idx="9251">
                  <c:v>1.5564E-2</c:v>
                </c:pt>
                <c:pt idx="9252">
                  <c:v>1.4461999999999999E-2</c:v>
                </c:pt>
                <c:pt idx="9253">
                  <c:v>1.7537000000000001E-2</c:v>
                </c:pt>
                <c:pt idx="9254">
                  <c:v>2.1780999999999998E-2</c:v>
                </c:pt>
                <c:pt idx="9255">
                  <c:v>1.6426E-2</c:v>
                </c:pt>
                <c:pt idx="9256">
                  <c:v>1.4515E-2</c:v>
                </c:pt>
                <c:pt idx="9257">
                  <c:v>1.5363999999999999E-2</c:v>
                </c:pt>
                <c:pt idx="9258">
                  <c:v>1.5441E-2</c:v>
                </c:pt>
                <c:pt idx="9259">
                  <c:v>2.0230000000000001E-2</c:v>
                </c:pt>
                <c:pt idx="9260">
                  <c:v>2.8818E-2</c:v>
                </c:pt>
                <c:pt idx="9261">
                  <c:v>2.8544E-2</c:v>
                </c:pt>
                <c:pt idx="9262">
                  <c:v>2.6487E-2</c:v>
                </c:pt>
                <c:pt idx="9263">
                  <c:v>2.6275999999999997E-2</c:v>
                </c:pt>
                <c:pt idx="9264">
                  <c:v>3.0233999999999997E-2</c:v>
                </c:pt>
                <c:pt idx="9265">
                  <c:v>3.7918E-2</c:v>
                </c:pt>
                <c:pt idx="9266">
                  <c:v>4.6002000000000001E-2</c:v>
                </c:pt>
                <c:pt idx="9267">
                  <c:v>5.9681999999999999E-2</c:v>
                </c:pt>
                <c:pt idx="9268">
                  <c:v>7.239799999999999E-2</c:v>
                </c:pt>
                <c:pt idx="9269">
                  <c:v>7.2930000000000009E-2</c:v>
                </c:pt>
                <c:pt idx="9270">
                  <c:v>7.9330999999999999E-2</c:v>
                </c:pt>
                <c:pt idx="9271">
                  <c:v>7.9296999999999992E-2</c:v>
                </c:pt>
                <c:pt idx="9272">
                  <c:v>6.9622000000000003E-2</c:v>
                </c:pt>
                <c:pt idx="9273">
                  <c:v>5.9532999999999996E-2</c:v>
                </c:pt>
                <c:pt idx="9274">
                  <c:v>4.7952999999999996E-2</c:v>
                </c:pt>
                <c:pt idx="9275">
                  <c:v>3.866E-2</c:v>
                </c:pt>
                <c:pt idx="9276">
                  <c:v>3.2821999999999997E-2</c:v>
                </c:pt>
                <c:pt idx="9277">
                  <c:v>2.0910999999999999E-2</c:v>
                </c:pt>
                <c:pt idx="9278">
                  <c:v>2.1259E-2</c:v>
                </c:pt>
                <c:pt idx="9279">
                  <c:v>2.2744999999999998E-2</c:v>
                </c:pt>
                <c:pt idx="9280">
                  <c:v>2.2846999999999999E-2</c:v>
                </c:pt>
                <c:pt idx="9281">
                  <c:v>2.3991999999999999E-2</c:v>
                </c:pt>
                <c:pt idx="9282">
                  <c:v>2.6383E-2</c:v>
                </c:pt>
                <c:pt idx="9283">
                  <c:v>2.6227E-2</c:v>
                </c:pt>
                <c:pt idx="9284">
                  <c:v>2.6022999999999998E-2</c:v>
                </c:pt>
                <c:pt idx="9285">
                  <c:v>2.5401999999999997E-2</c:v>
                </c:pt>
                <c:pt idx="9286">
                  <c:v>1.9687E-2</c:v>
                </c:pt>
                <c:pt idx="9287">
                  <c:v>2.1287E-2</c:v>
                </c:pt>
                <c:pt idx="9288">
                  <c:v>2.1131999999999998E-2</c:v>
                </c:pt>
                <c:pt idx="9289">
                  <c:v>2.1701999999999999E-2</c:v>
                </c:pt>
                <c:pt idx="9290">
                  <c:v>2.6284999999999999E-2</c:v>
                </c:pt>
                <c:pt idx="9291">
                  <c:v>2.6745999999999999E-2</c:v>
                </c:pt>
                <c:pt idx="9292">
                  <c:v>2.4634999999999997E-2</c:v>
                </c:pt>
                <c:pt idx="9293">
                  <c:v>2.5720000000000003E-2</c:v>
                </c:pt>
                <c:pt idx="9294">
                  <c:v>1.8192E-2</c:v>
                </c:pt>
                <c:pt idx="9295">
                  <c:v>1.3741E-2</c:v>
                </c:pt>
                <c:pt idx="9296">
                  <c:v>2.3434999999999997E-2</c:v>
                </c:pt>
                <c:pt idx="9297">
                  <c:v>5.2291999999999998E-2</c:v>
                </c:pt>
                <c:pt idx="9298">
                  <c:v>0.106613</c:v>
                </c:pt>
                <c:pt idx="9299">
                  <c:v>0.14491299999999999</c:v>
                </c:pt>
                <c:pt idx="9300">
                  <c:v>0.17458199999999999</c:v>
                </c:pt>
                <c:pt idx="9301">
                  <c:v>0.186163</c:v>
                </c:pt>
                <c:pt idx="9302">
                  <c:v>0.17969499999999999</c:v>
                </c:pt>
                <c:pt idx="9303">
                  <c:v>0.18867399999999998</c:v>
                </c:pt>
                <c:pt idx="9304">
                  <c:v>0.21010699999999999</c:v>
                </c:pt>
                <c:pt idx="9305">
                  <c:v>0.21538199999999999</c:v>
                </c:pt>
                <c:pt idx="9306">
                  <c:v>0.21531000000000003</c:v>
                </c:pt>
                <c:pt idx="9307">
                  <c:v>0.21820099999999998</c:v>
                </c:pt>
                <c:pt idx="9308">
                  <c:v>0.20910299999999998</c:v>
                </c:pt>
                <c:pt idx="9309">
                  <c:v>0.19880899999999999</c:v>
                </c:pt>
                <c:pt idx="9310">
                  <c:v>0.192658</c:v>
                </c:pt>
                <c:pt idx="9311">
                  <c:v>0.181841</c:v>
                </c:pt>
                <c:pt idx="9312">
                  <c:v>0.17243899999999998</c:v>
                </c:pt>
                <c:pt idx="9313">
                  <c:v>0.166327</c:v>
                </c:pt>
                <c:pt idx="9314">
                  <c:v>0.14186399999999999</c:v>
                </c:pt>
                <c:pt idx="9315">
                  <c:v>0.13211799999999999</c:v>
                </c:pt>
                <c:pt idx="9316">
                  <c:v>0.12771000000000002</c:v>
                </c:pt>
                <c:pt idx="9317">
                  <c:v>0.138102</c:v>
                </c:pt>
                <c:pt idx="9318">
                  <c:v>0.16128199999999998</c:v>
                </c:pt>
                <c:pt idx="9319">
                  <c:v>0.15982299999999999</c:v>
                </c:pt>
                <c:pt idx="9320">
                  <c:v>0.15473399999999998</c:v>
                </c:pt>
                <c:pt idx="9321">
                  <c:v>0.15728499999999998</c:v>
                </c:pt>
                <c:pt idx="9322">
                  <c:v>0.14850000000000002</c:v>
                </c:pt>
                <c:pt idx="9323">
                  <c:v>0.170766</c:v>
                </c:pt>
                <c:pt idx="9324">
                  <c:v>0.164135</c:v>
                </c:pt>
                <c:pt idx="9325">
                  <c:v>0.15718399999999999</c:v>
                </c:pt>
                <c:pt idx="9326">
                  <c:v>0.15823299999999998</c:v>
                </c:pt>
                <c:pt idx="9327">
                  <c:v>0.15969700000000001</c:v>
                </c:pt>
                <c:pt idx="9328">
                  <c:v>0.16175599999999998</c:v>
                </c:pt>
                <c:pt idx="9329">
                  <c:v>0.15531899999999998</c:v>
                </c:pt>
                <c:pt idx="9330">
                  <c:v>0.142539</c:v>
                </c:pt>
                <c:pt idx="9331">
                  <c:v>0.13026000000000001</c:v>
                </c:pt>
                <c:pt idx="9332">
                  <c:v>0.12564699999999998</c:v>
                </c:pt>
                <c:pt idx="9333">
                  <c:v>0.11312699999999999</c:v>
                </c:pt>
                <c:pt idx="9334">
                  <c:v>0.107193</c:v>
                </c:pt>
                <c:pt idx="9335">
                  <c:v>9.8981E-2</c:v>
                </c:pt>
                <c:pt idx="9336">
                  <c:v>0.10187599999999999</c:v>
                </c:pt>
                <c:pt idx="9337">
                  <c:v>9.0445999999999999E-2</c:v>
                </c:pt>
                <c:pt idx="9338">
                  <c:v>8.6682999999999996E-2</c:v>
                </c:pt>
                <c:pt idx="9339">
                  <c:v>7.5026999999999996E-2</c:v>
                </c:pt>
                <c:pt idx="9340">
                  <c:v>6.9510000000000002E-2</c:v>
                </c:pt>
                <c:pt idx="9341">
                  <c:v>7.6723E-2</c:v>
                </c:pt>
                <c:pt idx="9342">
                  <c:v>6.9757E-2</c:v>
                </c:pt>
                <c:pt idx="9343">
                  <c:v>6.6028000000000003E-2</c:v>
                </c:pt>
                <c:pt idx="9344">
                  <c:v>6.2427999999999997E-2</c:v>
                </c:pt>
                <c:pt idx="9345">
                  <c:v>5.7251999999999997E-2</c:v>
                </c:pt>
                <c:pt idx="9346">
                  <c:v>5.0615E-2</c:v>
                </c:pt>
                <c:pt idx="9347">
                  <c:v>4.9680000000000002E-2</c:v>
                </c:pt>
                <c:pt idx="9348">
                  <c:v>4.9235999999999995E-2</c:v>
                </c:pt>
                <c:pt idx="9349">
                  <c:v>4.4171999999999996E-2</c:v>
                </c:pt>
                <c:pt idx="9350">
                  <c:v>3.8340000000000006E-2</c:v>
                </c:pt>
                <c:pt idx="9351">
                  <c:v>3.3035000000000002E-2</c:v>
                </c:pt>
                <c:pt idx="9352">
                  <c:v>2.6945E-2</c:v>
                </c:pt>
                <c:pt idx="9353">
                  <c:v>3.0510000000000002E-2</c:v>
                </c:pt>
                <c:pt idx="9354">
                  <c:v>2.7445999999999998E-2</c:v>
                </c:pt>
                <c:pt idx="9355">
                  <c:v>2.5411E-2</c:v>
                </c:pt>
                <c:pt idx="9356">
                  <c:v>2.9320000000000002E-2</c:v>
                </c:pt>
                <c:pt idx="9357">
                  <c:v>3.227E-2</c:v>
                </c:pt>
                <c:pt idx="9358">
                  <c:v>3.6942999999999997E-2</c:v>
                </c:pt>
                <c:pt idx="9359">
                  <c:v>3.5276000000000002E-2</c:v>
                </c:pt>
                <c:pt idx="9360">
                  <c:v>3.8248999999999998E-2</c:v>
                </c:pt>
                <c:pt idx="9361">
                  <c:v>3.6851999999999996E-2</c:v>
                </c:pt>
                <c:pt idx="9362">
                  <c:v>3.6976999999999996E-2</c:v>
                </c:pt>
                <c:pt idx="9363">
                  <c:v>3.6860000000000004E-2</c:v>
                </c:pt>
                <c:pt idx="9364">
                  <c:v>3.261E-2</c:v>
                </c:pt>
                <c:pt idx="9365">
                  <c:v>2.8967E-2</c:v>
                </c:pt>
                <c:pt idx="9366">
                  <c:v>2.2648999999999999E-2</c:v>
                </c:pt>
                <c:pt idx="9367">
                  <c:v>1.8532E-2</c:v>
                </c:pt>
                <c:pt idx="9368">
                  <c:v>1.7180000000000001E-2</c:v>
                </c:pt>
                <c:pt idx="9369">
                  <c:v>1.3573999999999999E-2</c:v>
                </c:pt>
                <c:pt idx="9370">
                  <c:v>1.3950000000000001E-2</c:v>
                </c:pt>
                <c:pt idx="9371">
                  <c:v>4.7524999999999998E-2</c:v>
                </c:pt>
                <c:pt idx="9372">
                  <c:v>6.1416999999999999E-2</c:v>
                </c:pt>
                <c:pt idx="9373">
                  <c:v>8.3437999999999998E-2</c:v>
                </c:pt>
                <c:pt idx="9374">
                  <c:v>9.6965999999999997E-2</c:v>
                </c:pt>
                <c:pt idx="9375">
                  <c:v>0.10251399999999999</c:v>
                </c:pt>
                <c:pt idx="9376">
                  <c:v>0.101382</c:v>
                </c:pt>
                <c:pt idx="9377">
                  <c:v>0.13770399999999999</c:v>
                </c:pt>
                <c:pt idx="9378">
                  <c:v>0.148149</c:v>
                </c:pt>
                <c:pt idx="9379">
                  <c:v>0.151861</c:v>
                </c:pt>
                <c:pt idx="9380">
                  <c:v>0.14948899999999998</c:v>
                </c:pt>
                <c:pt idx="9381">
                  <c:v>0.16411799999999999</c:v>
                </c:pt>
                <c:pt idx="9382">
                  <c:v>0.16986299999999999</c:v>
                </c:pt>
                <c:pt idx="9383">
                  <c:v>0.16895000000000002</c:v>
                </c:pt>
                <c:pt idx="9384">
                  <c:v>0.15617699999999998</c:v>
                </c:pt>
                <c:pt idx="9385">
                  <c:v>0.14369199999999999</c:v>
                </c:pt>
                <c:pt idx="9386">
                  <c:v>0.12800500000000001</c:v>
                </c:pt>
                <c:pt idx="9387">
                  <c:v>0.10985099999999999</c:v>
                </c:pt>
                <c:pt idx="9388">
                  <c:v>9.5984E-2</c:v>
                </c:pt>
                <c:pt idx="9389">
                  <c:v>9.1965999999999992E-2</c:v>
                </c:pt>
                <c:pt idx="9390">
                  <c:v>8.1820999999999991E-2</c:v>
                </c:pt>
                <c:pt idx="9391">
                  <c:v>7.3595999999999995E-2</c:v>
                </c:pt>
                <c:pt idx="9392">
                  <c:v>6.2644999999999992E-2</c:v>
                </c:pt>
                <c:pt idx="9393">
                  <c:v>7.3922000000000002E-2</c:v>
                </c:pt>
                <c:pt idx="9394">
                  <c:v>7.961E-2</c:v>
                </c:pt>
                <c:pt idx="9395">
                  <c:v>8.8599999999999998E-2</c:v>
                </c:pt>
                <c:pt idx="9396">
                  <c:v>0.115034</c:v>
                </c:pt>
                <c:pt idx="9397">
                  <c:v>0.128666</c:v>
                </c:pt>
                <c:pt idx="9398">
                  <c:v>0.12743199999999999</c:v>
                </c:pt>
                <c:pt idx="9399">
                  <c:v>0.12321599999999999</c:v>
                </c:pt>
                <c:pt idx="9400">
                  <c:v>0.133794</c:v>
                </c:pt>
                <c:pt idx="9401">
                  <c:v>0.130107</c:v>
                </c:pt>
                <c:pt idx="9402">
                  <c:v>0.132212</c:v>
                </c:pt>
                <c:pt idx="9403">
                  <c:v>0.13449700000000001</c:v>
                </c:pt>
                <c:pt idx="9404">
                  <c:v>0.134301</c:v>
                </c:pt>
                <c:pt idx="9405">
                  <c:v>0.123014</c:v>
                </c:pt>
                <c:pt idx="9406">
                  <c:v>0.12532699999999999</c:v>
                </c:pt>
                <c:pt idx="9407">
                  <c:v>0.11888000000000001</c:v>
                </c:pt>
                <c:pt idx="9408">
                  <c:v>0.11835899999999999</c:v>
                </c:pt>
                <c:pt idx="9409">
                  <c:v>0.113939</c:v>
                </c:pt>
                <c:pt idx="9410">
                  <c:v>0.12826399999999999</c:v>
                </c:pt>
                <c:pt idx="9411">
                  <c:v>0.134632</c:v>
                </c:pt>
                <c:pt idx="9412">
                  <c:v>0.133242</c:v>
                </c:pt>
                <c:pt idx="9413">
                  <c:v>0.15403699999999998</c:v>
                </c:pt>
                <c:pt idx="9414">
                  <c:v>0.16095899999999999</c:v>
                </c:pt>
                <c:pt idx="9415">
                  <c:v>0.19311299999999998</c:v>
                </c:pt>
                <c:pt idx="9416">
                  <c:v>0.20228699999999999</c:v>
                </c:pt>
                <c:pt idx="9417">
                  <c:v>0.20893299999999998</c:v>
                </c:pt>
                <c:pt idx="9418">
                  <c:v>0.219859</c:v>
                </c:pt>
                <c:pt idx="9419">
                  <c:v>0.229188</c:v>
                </c:pt>
                <c:pt idx="9420">
                  <c:v>0.235178</c:v>
                </c:pt>
                <c:pt idx="9421">
                  <c:v>0.25021299999999996</c:v>
                </c:pt>
                <c:pt idx="9422">
                  <c:v>0.26900499999999999</c:v>
                </c:pt>
                <c:pt idx="9423">
                  <c:v>0.26994299999999999</c:v>
                </c:pt>
                <c:pt idx="9424">
                  <c:v>0.26982699999999998</c:v>
                </c:pt>
                <c:pt idx="9425">
                  <c:v>0.27275000000000005</c:v>
                </c:pt>
                <c:pt idx="9426">
                  <c:v>0.27118500000000001</c:v>
                </c:pt>
                <c:pt idx="9427">
                  <c:v>0.25503900000000002</c:v>
                </c:pt>
                <c:pt idx="9428">
                  <c:v>0.248337</c:v>
                </c:pt>
                <c:pt idx="9429">
                  <c:v>0.23897199999999999</c:v>
                </c:pt>
                <c:pt idx="9430">
                  <c:v>0.215256</c:v>
                </c:pt>
                <c:pt idx="9431">
                  <c:v>0.20166299999999998</c:v>
                </c:pt>
                <c:pt idx="9432">
                  <c:v>0.21051899999999998</c:v>
                </c:pt>
                <c:pt idx="9433">
                  <c:v>0.20899199999999998</c:v>
                </c:pt>
                <c:pt idx="9434">
                  <c:v>0.222885</c:v>
                </c:pt>
                <c:pt idx="9435">
                  <c:v>0.21055399999999999</c:v>
                </c:pt>
                <c:pt idx="9436">
                  <c:v>0.20119899999999999</c:v>
                </c:pt>
                <c:pt idx="9437">
                  <c:v>0.196154</c:v>
                </c:pt>
                <c:pt idx="9438">
                  <c:v>0.183277</c:v>
                </c:pt>
                <c:pt idx="9439">
                  <c:v>0.20011499999999999</c:v>
                </c:pt>
                <c:pt idx="9440">
                  <c:v>0.20111699999999999</c:v>
                </c:pt>
                <c:pt idx="9441">
                  <c:v>0.20780699999999999</c:v>
                </c:pt>
                <c:pt idx="9442">
                  <c:v>0.201825</c:v>
                </c:pt>
                <c:pt idx="9443">
                  <c:v>0.193022</c:v>
                </c:pt>
                <c:pt idx="9444">
                  <c:v>0.179447</c:v>
                </c:pt>
                <c:pt idx="9445">
                  <c:v>0.163855</c:v>
                </c:pt>
                <c:pt idx="9446">
                  <c:v>0.17893899999999999</c:v>
                </c:pt>
                <c:pt idx="9447">
                  <c:v>0.15990199999999999</c:v>
                </c:pt>
                <c:pt idx="9448">
                  <c:v>0.138706</c:v>
                </c:pt>
                <c:pt idx="9449">
                  <c:v>0.123291</c:v>
                </c:pt>
                <c:pt idx="9450">
                  <c:v>0.11695399999999999</c:v>
                </c:pt>
                <c:pt idx="9451">
                  <c:v>0.10440000000000001</c:v>
                </c:pt>
                <c:pt idx="9452">
                  <c:v>8.9272999999999991E-2</c:v>
                </c:pt>
                <c:pt idx="9453">
                  <c:v>8.0281999999999992E-2</c:v>
                </c:pt>
                <c:pt idx="9454">
                  <c:v>6.5480999999999998E-2</c:v>
                </c:pt>
                <c:pt idx="9455">
                  <c:v>6.5945999999999991E-2</c:v>
                </c:pt>
                <c:pt idx="9456">
                  <c:v>6.0864999999999995E-2</c:v>
                </c:pt>
                <c:pt idx="9457">
                  <c:v>5.3842000000000001E-2</c:v>
                </c:pt>
                <c:pt idx="9458">
                  <c:v>5.1048999999999997E-2</c:v>
                </c:pt>
                <c:pt idx="9459">
                  <c:v>4.9533000000000001E-2</c:v>
                </c:pt>
                <c:pt idx="9460">
                  <c:v>3.8737000000000001E-2</c:v>
                </c:pt>
                <c:pt idx="9461">
                  <c:v>5.3369E-2</c:v>
                </c:pt>
                <c:pt idx="9462">
                  <c:v>5.3795999999999997E-2</c:v>
                </c:pt>
                <c:pt idx="9463">
                  <c:v>5.4775999999999998E-2</c:v>
                </c:pt>
                <c:pt idx="9464">
                  <c:v>5.4657999999999998E-2</c:v>
                </c:pt>
                <c:pt idx="9465">
                  <c:v>5.4843999999999997E-2</c:v>
                </c:pt>
                <c:pt idx="9466">
                  <c:v>4.9056999999999996E-2</c:v>
                </c:pt>
                <c:pt idx="9467">
                  <c:v>4.6107999999999996E-2</c:v>
                </c:pt>
                <c:pt idx="9468">
                  <c:v>3.8220000000000004E-2</c:v>
                </c:pt>
                <c:pt idx="9469">
                  <c:v>3.8556E-2</c:v>
                </c:pt>
                <c:pt idx="9470">
                  <c:v>3.3055999999999995E-2</c:v>
                </c:pt>
                <c:pt idx="9471">
                  <c:v>3.2107999999999998E-2</c:v>
                </c:pt>
                <c:pt idx="9472">
                  <c:v>3.9584000000000001E-2</c:v>
                </c:pt>
                <c:pt idx="9473">
                  <c:v>3.9240000000000004E-2</c:v>
                </c:pt>
                <c:pt idx="9474">
                  <c:v>3.4620999999999999E-2</c:v>
                </c:pt>
                <c:pt idx="9475">
                  <c:v>2.6151999999999998E-2</c:v>
                </c:pt>
                <c:pt idx="9476">
                  <c:v>2.7421999999999998E-2</c:v>
                </c:pt>
                <c:pt idx="9477">
                  <c:v>2.5381999999999998E-2</c:v>
                </c:pt>
                <c:pt idx="9478">
                  <c:v>2.3143E-2</c:v>
                </c:pt>
                <c:pt idx="9479">
                  <c:v>2.8443999999999997E-2</c:v>
                </c:pt>
                <c:pt idx="9480">
                  <c:v>3.5550000000000005E-2</c:v>
                </c:pt>
                <c:pt idx="9481">
                  <c:v>3.7512999999999998E-2</c:v>
                </c:pt>
                <c:pt idx="9482">
                  <c:v>3.2413999999999998E-2</c:v>
                </c:pt>
                <c:pt idx="9483">
                  <c:v>3.6186999999999997E-2</c:v>
                </c:pt>
                <c:pt idx="9484">
                  <c:v>2.8835999999999997E-2</c:v>
                </c:pt>
                <c:pt idx="9485">
                  <c:v>3.6628999999999995E-2</c:v>
                </c:pt>
                <c:pt idx="9486">
                  <c:v>3.8342000000000001E-2</c:v>
                </c:pt>
                <c:pt idx="9487">
                  <c:v>4.3736999999999998E-2</c:v>
                </c:pt>
                <c:pt idx="9488">
                  <c:v>3.8453999999999995E-2</c:v>
                </c:pt>
                <c:pt idx="9489">
                  <c:v>4.1301999999999998E-2</c:v>
                </c:pt>
                <c:pt idx="9490">
                  <c:v>4.5587999999999997E-2</c:v>
                </c:pt>
                <c:pt idx="9491">
                  <c:v>5.8018E-2</c:v>
                </c:pt>
                <c:pt idx="9492">
                  <c:v>6.1061999999999998E-2</c:v>
                </c:pt>
                <c:pt idx="9493">
                  <c:v>6.5484000000000001E-2</c:v>
                </c:pt>
                <c:pt idx="9494">
                  <c:v>5.5396999999999995E-2</c:v>
                </c:pt>
                <c:pt idx="9495">
                  <c:v>4.4325999999999997E-2</c:v>
                </c:pt>
                <c:pt idx="9496">
                  <c:v>3.8080000000000003E-2</c:v>
                </c:pt>
                <c:pt idx="9497">
                  <c:v>3.6340999999999998E-2</c:v>
                </c:pt>
                <c:pt idx="9498">
                  <c:v>3.5164000000000001E-2</c:v>
                </c:pt>
                <c:pt idx="9499">
                  <c:v>3.5084999999999998E-2</c:v>
                </c:pt>
                <c:pt idx="9500">
                  <c:v>3.1012999999999999E-2</c:v>
                </c:pt>
                <c:pt idx="9501">
                  <c:v>2.6526999999999998E-2</c:v>
                </c:pt>
                <c:pt idx="9502">
                  <c:v>2.9551999999999998E-2</c:v>
                </c:pt>
                <c:pt idx="9503">
                  <c:v>3.0015E-2</c:v>
                </c:pt>
                <c:pt idx="9504">
                  <c:v>2.8208E-2</c:v>
                </c:pt>
                <c:pt idx="9505">
                  <c:v>2.4365999999999999E-2</c:v>
                </c:pt>
                <c:pt idx="9506">
                  <c:v>2.8246E-2</c:v>
                </c:pt>
                <c:pt idx="9507">
                  <c:v>2.2523999999999999E-2</c:v>
                </c:pt>
                <c:pt idx="9508">
                  <c:v>2.2896E-2</c:v>
                </c:pt>
                <c:pt idx="9509">
                  <c:v>2.5724E-2</c:v>
                </c:pt>
                <c:pt idx="9510">
                  <c:v>2.5054999999999997E-2</c:v>
                </c:pt>
                <c:pt idx="9511">
                  <c:v>3.3027000000000001E-2</c:v>
                </c:pt>
                <c:pt idx="9512">
                  <c:v>3.2136999999999999E-2</c:v>
                </c:pt>
                <c:pt idx="9513">
                  <c:v>3.1392999999999997E-2</c:v>
                </c:pt>
                <c:pt idx="9514">
                  <c:v>3.2680000000000001E-2</c:v>
                </c:pt>
                <c:pt idx="9515">
                  <c:v>3.3486999999999996E-2</c:v>
                </c:pt>
                <c:pt idx="9516">
                  <c:v>2.6554999999999999E-2</c:v>
                </c:pt>
                <c:pt idx="9517">
                  <c:v>8.3975999999999995E-2</c:v>
                </c:pt>
                <c:pt idx="9518">
                  <c:v>0.13650299999999999</c:v>
                </c:pt>
                <c:pt idx="9519">
                  <c:v>0.16666599999999998</c:v>
                </c:pt>
                <c:pt idx="9520">
                  <c:v>0.176872</c:v>
                </c:pt>
                <c:pt idx="9521">
                  <c:v>0.17891699999999999</c:v>
                </c:pt>
                <c:pt idx="9522">
                  <c:v>0.17775000000000002</c:v>
                </c:pt>
                <c:pt idx="9523">
                  <c:v>0.16877</c:v>
                </c:pt>
                <c:pt idx="9524">
                  <c:v>0.16866799999999998</c:v>
                </c:pt>
                <c:pt idx="9525">
                  <c:v>0.157166</c:v>
                </c:pt>
                <c:pt idx="9526">
                  <c:v>0.14443799999999998</c:v>
                </c:pt>
                <c:pt idx="9527">
                  <c:v>0.137958</c:v>
                </c:pt>
                <c:pt idx="9528">
                  <c:v>0.134406</c:v>
                </c:pt>
                <c:pt idx="9529">
                  <c:v>0.13001799999999999</c:v>
                </c:pt>
                <c:pt idx="9530">
                  <c:v>0.121114</c:v>
                </c:pt>
                <c:pt idx="9531">
                  <c:v>0.109915</c:v>
                </c:pt>
                <c:pt idx="9532">
                  <c:v>9.379599999999999E-2</c:v>
                </c:pt>
                <c:pt idx="9533">
                  <c:v>8.1980000000000011E-2</c:v>
                </c:pt>
                <c:pt idx="9534">
                  <c:v>6.6466999999999998E-2</c:v>
                </c:pt>
                <c:pt idx="9535">
                  <c:v>5.7825999999999995E-2</c:v>
                </c:pt>
                <c:pt idx="9536">
                  <c:v>4.6342000000000001E-2</c:v>
                </c:pt>
                <c:pt idx="9537">
                  <c:v>3.9446999999999996E-2</c:v>
                </c:pt>
                <c:pt idx="9538">
                  <c:v>2.9411E-2</c:v>
                </c:pt>
                <c:pt idx="9539">
                  <c:v>2.0739E-2</c:v>
                </c:pt>
                <c:pt idx="9540">
                  <c:v>1.6437E-2</c:v>
                </c:pt>
                <c:pt idx="9541">
                  <c:v>1.1328E-2</c:v>
                </c:pt>
                <c:pt idx="9542">
                  <c:v>1.2693999999999999E-2</c:v>
                </c:pt>
                <c:pt idx="9543">
                  <c:v>1.0631999999999999E-2</c:v>
                </c:pt>
                <c:pt idx="9544">
                  <c:v>1.0468E-2</c:v>
                </c:pt>
                <c:pt idx="9545">
                  <c:v>9.0919999999999994E-3</c:v>
                </c:pt>
                <c:pt idx="9546">
                  <c:v>8.3039999999999989E-3</c:v>
                </c:pt>
                <c:pt idx="9547">
                  <c:v>8.6809999999999995E-3</c:v>
                </c:pt>
                <c:pt idx="9548">
                  <c:v>9.4319999999999994E-3</c:v>
                </c:pt>
                <c:pt idx="9549">
                  <c:v>9.0689999999999989E-3</c:v>
                </c:pt>
                <c:pt idx="9550">
                  <c:v>8.6610000000000003E-3</c:v>
                </c:pt>
                <c:pt idx="9551">
                  <c:v>8.8400000000000006E-3</c:v>
                </c:pt>
                <c:pt idx="9552">
                  <c:v>8.8269999999999998E-3</c:v>
                </c:pt>
                <c:pt idx="9553">
                  <c:v>9.5219999999999992E-3</c:v>
                </c:pt>
                <c:pt idx="9554">
                  <c:v>6.8919999999999997E-3</c:v>
                </c:pt>
                <c:pt idx="9555">
                  <c:v>7.5319999999999996E-3</c:v>
                </c:pt>
                <c:pt idx="9556">
                  <c:v>7.6409999999999994E-3</c:v>
                </c:pt>
                <c:pt idx="9557">
                  <c:v>7.561E-3</c:v>
                </c:pt>
                <c:pt idx="9558">
                  <c:v>6.8979999999999996E-3</c:v>
                </c:pt>
                <c:pt idx="9559">
                  <c:v>7.1109999999999993E-3</c:v>
                </c:pt>
                <c:pt idx="9560">
                  <c:v>4.3100000000000005E-3</c:v>
                </c:pt>
                <c:pt idx="9561">
                  <c:v>4.64E-3</c:v>
                </c:pt>
                <c:pt idx="9562">
                  <c:v>5.3730000000000002E-3</c:v>
                </c:pt>
                <c:pt idx="9563">
                  <c:v>3.3549999999999999E-3</c:v>
                </c:pt>
                <c:pt idx="9564">
                  <c:v>4.4910000000000002E-3</c:v>
                </c:pt>
                <c:pt idx="9565">
                  <c:v>4.6470000000000001E-3</c:v>
                </c:pt>
                <c:pt idx="9566">
                  <c:v>3.9759999999999995E-3</c:v>
                </c:pt>
                <c:pt idx="9567">
                  <c:v>5.0159999999999996E-3</c:v>
                </c:pt>
                <c:pt idx="9568">
                  <c:v>5.1630000000000001E-3</c:v>
                </c:pt>
                <c:pt idx="9569">
                  <c:v>6.2589999999999998E-3</c:v>
                </c:pt>
                <c:pt idx="9570">
                  <c:v>6.0400000000000002E-3</c:v>
                </c:pt>
                <c:pt idx="9571">
                  <c:v>3.0239999999999998E-3</c:v>
                </c:pt>
                <c:pt idx="9572">
                  <c:v>7.051E-3</c:v>
                </c:pt>
                <c:pt idx="9573">
                  <c:v>5.6189999999999999E-3</c:v>
                </c:pt>
                <c:pt idx="9574">
                  <c:v>1.1680999999999999E-2</c:v>
                </c:pt>
                <c:pt idx="9575">
                  <c:v>1.2267999999999999E-2</c:v>
                </c:pt>
                <c:pt idx="9576">
                  <c:v>1.0992999999999999E-2</c:v>
                </c:pt>
                <c:pt idx="9577">
                  <c:v>1.0234E-2</c:v>
                </c:pt>
                <c:pt idx="9578">
                  <c:v>8.121999999999999E-3</c:v>
                </c:pt>
                <c:pt idx="9579">
                  <c:v>6.7250000000000001E-3</c:v>
                </c:pt>
                <c:pt idx="9580">
                  <c:v>7.3720000000000001E-3</c:v>
                </c:pt>
                <c:pt idx="9581">
                  <c:v>8.071E-3</c:v>
                </c:pt>
                <c:pt idx="9582">
                  <c:v>8.352E-3</c:v>
                </c:pt>
                <c:pt idx="9583">
                  <c:v>8.6420000000000004E-3</c:v>
                </c:pt>
                <c:pt idx="9584">
                  <c:v>7.1609999999999998E-3</c:v>
                </c:pt>
                <c:pt idx="9585">
                  <c:v>6.7559999999999999E-3</c:v>
                </c:pt>
                <c:pt idx="9586">
                  <c:v>7.7139999999999995E-3</c:v>
                </c:pt>
                <c:pt idx="9587">
                  <c:v>7.5359999999999993E-3</c:v>
                </c:pt>
                <c:pt idx="9588">
                  <c:v>6.7589999999999994E-3</c:v>
                </c:pt>
                <c:pt idx="9589">
                  <c:v>6.9700000000000005E-3</c:v>
                </c:pt>
                <c:pt idx="9590">
                  <c:v>5.9500000000000004E-3</c:v>
                </c:pt>
                <c:pt idx="9591">
                  <c:v>4.895E-3</c:v>
                </c:pt>
                <c:pt idx="9592">
                  <c:v>3.1669999999999997E-3</c:v>
                </c:pt>
                <c:pt idx="9593">
                  <c:v>2.3349999999999998E-3</c:v>
                </c:pt>
                <c:pt idx="9594">
                  <c:v>7.7069999999999994E-3</c:v>
                </c:pt>
                <c:pt idx="9595">
                  <c:v>5.4879999999999998E-3</c:v>
                </c:pt>
                <c:pt idx="9596">
                  <c:v>5.5449999999999996E-3</c:v>
                </c:pt>
                <c:pt idx="9597">
                  <c:v>4.3860000000000001E-3</c:v>
                </c:pt>
                <c:pt idx="9598">
                  <c:v>4.4800000000000005E-3</c:v>
                </c:pt>
                <c:pt idx="9599">
                  <c:v>3.5700000000000003E-3</c:v>
                </c:pt>
                <c:pt idx="9600">
                  <c:v>3.1869999999999997E-3</c:v>
                </c:pt>
                <c:pt idx="9601">
                  <c:v>2.3059999999999999E-3</c:v>
                </c:pt>
                <c:pt idx="9602">
                  <c:v>1.7309999999999999E-3</c:v>
                </c:pt>
                <c:pt idx="9603">
                  <c:v>1.415E-3</c:v>
                </c:pt>
                <c:pt idx="9604">
                  <c:v>1.3800000000000002E-3</c:v>
                </c:pt>
                <c:pt idx="9605">
                  <c:v>1.4300000000000001E-3</c:v>
                </c:pt>
                <c:pt idx="9606">
                  <c:v>2.2279999999999999E-3</c:v>
                </c:pt>
                <c:pt idx="9607">
                  <c:v>2.245E-3</c:v>
                </c:pt>
                <c:pt idx="9608">
                  <c:v>1.8629999999999999E-3</c:v>
                </c:pt>
                <c:pt idx="9609">
                  <c:v>1.34E-3</c:v>
                </c:pt>
                <c:pt idx="9610">
                  <c:v>2.8809999999999999E-3</c:v>
                </c:pt>
                <c:pt idx="9611">
                  <c:v>2.4579999999999997E-3</c:v>
                </c:pt>
                <c:pt idx="9612">
                  <c:v>2.0950000000000001E-3</c:v>
                </c:pt>
                <c:pt idx="9613">
                  <c:v>9.1700000000000011E-3</c:v>
                </c:pt>
                <c:pt idx="9614">
                  <c:v>5.9289999999999994E-3</c:v>
                </c:pt>
                <c:pt idx="9615">
                  <c:v>1.8012999999999998E-2</c:v>
                </c:pt>
                <c:pt idx="9616">
                  <c:v>2.4388999999999997E-2</c:v>
                </c:pt>
                <c:pt idx="9617">
                  <c:v>2.2574999999999998E-2</c:v>
                </c:pt>
                <c:pt idx="9618">
                  <c:v>3.9264E-2</c:v>
                </c:pt>
                <c:pt idx="9619">
                  <c:v>4.2387999999999995E-2</c:v>
                </c:pt>
                <c:pt idx="9620">
                  <c:v>3.6708999999999999E-2</c:v>
                </c:pt>
                <c:pt idx="9621">
                  <c:v>3.8880999999999999E-2</c:v>
                </c:pt>
                <c:pt idx="9622">
                  <c:v>4.2046E-2</c:v>
                </c:pt>
                <c:pt idx="9623">
                  <c:v>4.2469E-2</c:v>
                </c:pt>
                <c:pt idx="9624">
                  <c:v>3.8165999999999999E-2</c:v>
                </c:pt>
                <c:pt idx="9625">
                  <c:v>3.8274999999999997E-2</c:v>
                </c:pt>
                <c:pt idx="9626">
                  <c:v>3.2013E-2</c:v>
                </c:pt>
                <c:pt idx="9627">
                  <c:v>2.6331999999999998E-2</c:v>
                </c:pt>
                <c:pt idx="9628">
                  <c:v>2.392E-2</c:v>
                </c:pt>
                <c:pt idx="9629">
                  <c:v>1.8762999999999998E-2</c:v>
                </c:pt>
                <c:pt idx="9630">
                  <c:v>1.7110999999999998E-2</c:v>
                </c:pt>
                <c:pt idx="9631">
                  <c:v>1.4475E-2</c:v>
                </c:pt>
                <c:pt idx="9632">
                  <c:v>1.1521999999999999E-2</c:v>
                </c:pt>
                <c:pt idx="9633">
                  <c:v>1.2574E-2</c:v>
                </c:pt>
                <c:pt idx="9634">
                  <c:v>1.0390000000000002E-2</c:v>
                </c:pt>
                <c:pt idx="9635">
                  <c:v>1.1821E-2</c:v>
                </c:pt>
                <c:pt idx="9636">
                  <c:v>1.3217E-2</c:v>
                </c:pt>
                <c:pt idx="9637">
                  <c:v>1.6926E-2</c:v>
                </c:pt>
                <c:pt idx="9638">
                  <c:v>1.3802E-2</c:v>
                </c:pt>
                <c:pt idx="9639">
                  <c:v>1.2310000000000001E-2</c:v>
                </c:pt>
                <c:pt idx="9640">
                  <c:v>9.6010000000000002E-3</c:v>
                </c:pt>
                <c:pt idx="9641">
                  <c:v>1.9757999999999998E-2</c:v>
                </c:pt>
                <c:pt idx="9642">
                  <c:v>1.8935999999999998E-2</c:v>
                </c:pt>
                <c:pt idx="9643">
                  <c:v>1.9119000000000001E-2</c:v>
                </c:pt>
                <c:pt idx="9644">
                  <c:v>1.9730000000000001E-2</c:v>
                </c:pt>
                <c:pt idx="9645">
                  <c:v>1.6388E-2</c:v>
                </c:pt>
                <c:pt idx="9646">
                  <c:v>1.3784999999999999E-2</c:v>
                </c:pt>
                <c:pt idx="9647">
                  <c:v>1.2520999999999999E-2</c:v>
                </c:pt>
                <c:pt idx="9648">
                  <c:v>1.0522E-2</c:v>
                </c:pt>
                <c:pt idx="9649">
                  <c:v>9.2700000000000005E-3</c:v>
                </c:pt>
                <c:pt idx="9650">
                  <c:v>5.7300000000000007E-3</c:v>
                </c:pt>
                <c:pt idx="9651">
                  <c:v>5.4000000000000003E-3</c:v>
                </c:pt>
                <c:pt idx="9652">
                  <c:v>4.3409999999999994E-3</c:v>
                </c:pt>
                <c:pt idx="9653">
                  <c:v>3.506E-3</c:v>
                </c:pt>
                <c:pt idx="9654">
                  <c:v>4.411E-3</c:v>
                </c:pt>
                <c:pt idx="9655">
                  <c:v>4.7980000000000002E-3</c:v>
                </c:pt>
                <c:pt idx="9656">
                  <c:v>8.8950000000000001E-3</c:v>
                </c:pt>
                <c:pt idx="9657">
                  <c:v>1.1771999999999999E-2</c:v>
                </c:pt>
                <c:pt idx="9658">
                  <c:v>1.0667999999999999E-2</c:v>
                </c:pt>
                <c:pt idx="9659">
                  <c:v>1.0331999999999999E-2</c:v>
                </c:pt>
                <c:pt idx="9660">
                  <c:v>1.1675999999999999E-2</c:v>
                </c:pt>
                <c:pt idx="9661">
                  <c:v>1.3084E-2</c:v>
                </c:pt>
                <c:pt idx="9662">
                  <c:v>1.3769E-2</c:v>
                </c:pt>
                <c:pt idx="9663">
                  <c:v>1.2553999999999999E-2</c:v>
                </c:pt>
                <c:pt idx="9664">
                  <c:v>9.9349999999999994E-3</c:v>
                </c:pt>
                <c:pt idx="9665">
                  <c:v>1.1752E-2</c:v>
                </c:pt>
                <c:pt idx="9666">
                  <c:v>0.01</c:v>
                </c:pt>
                <c:pt idx="9667">
                  <c:v>1.0201999999999999E-2</c:v>
                </c:pt>
                <c:pt idx="9668">
                  <c:v>1.1328E-2</c:v>
                </c:pt>
                <c:pt idx="9669">
                  <c:v>1.2555E-2</c:v>
                </c:pt>
                <c:pt idx="9670">
                  <c:v>1.3023999999999999E-2</c:v>
                </c:pt>
                <c:pt idx="9671">
                  <c:v>1.2827E-2</c:v>
                </c:pt>
                <c:pt idx="9672">
                  <c:v>1.0310000000000001E-2</c:v>
                </c:pt>
                <c:pt idx="9673">
                  <c:v>6.9259999999999999E-3</c:v>
                </c:pt>
                <c:pt idx="9674">
                  <c:v>9.2909999999999989E-3</c:v>
                </c:pt>
                <c:pt idx="9675">
                  <c:v>8.4969999999999993E-3</c:v>
                </c:pt>
                <c:pt idx="9676">
                  <c:v>8.7419999999999998E-3</c:v>
                </c:pt>
                <c:pt idx="9677">
                  <c:v>6.6109999999999997E-3</c:v>
                </c:pt>
                <c:pt idx="9678">
                  <c:v>6.3460000000000001E-3</c:v>
                </c:pt>
                <c:pt idx="9679">
                  <c:v>6.4989999999999996E-3</c:v>
                </c:pt>
                <c:pt idx="9680">
                  <c:v>6.0809999999999996E-3</c:v>
                </c:pt>
                <c:pt idx="9681">
                  <c:v>5.7139999999999995E-3</c:v>
                </c:pt>
                <c:pt idx="9682">
                  <c:v>6.1909999999999995E-3</c:v>
                </c:pt>
                <c:pt idx="9683">
                  <c:v>4.457E-3</c:v>
                </c:pt>
                <c:pt idx="9684">
                  <c:v>4.3379999999999998E-3</c:v>
                </c:pt>
                <c:pt idx="9685">
                  <c:v>4.2700000000000004E-3</c:v>
                </c:pt>
                <c:pt idx="9686">
                  <c:v>6.5119999999999996E-3</c:v>
                </c:pt>
                <c:pt idx="9687">
                  <c:v>6.3070000000000001E-3</c:v>
                </c:pt>
                <c:pt idx="9688">
                  <c:v>5.587E-3</c:v>
                </c:pt>
                <c:pt idx="9689">
                  <c:v>6.5659999999999998E-3</c:v>
                </c:pt>
                <c:pt idx="9690">
                  <c:v>5.5539999999999999E-3</c:v>
                </c:pt>
                <c:pt idx="9691">
                  <c:v>5.365E-3</c:v>
                </c:pt>
                <c:pt idx="9692">
                  <c:v>5.0349999999999995E-3</c:v>
                </c:pt>
                <c:pt idx="9693">
                  <c:v>4.9810000000000002E-3</c:v>
                </c:pt>
                <c:pt idx="9694">
                  <c:v>3.5639999999999999E-3</c:v>
                </c:pt>
                <c:pt idx="9695">
                  <c:v>8.4309999999999993E-3</c:v>
                </c:pt>
                <c:pt idx="9696">
                  <c:v>8.3379999999999999E-3</c:v>
                </c:pt>
                <c:pt idx="9697">
                  <c:v>6.3369999999999998E-3</c:v>
                </c:pt>
                <c:pt idx="9698">
                  <c:v>5.4310000000000001E-3</c:v>
                </c:pt>
                <c:pt idx="9699">
                  <c:v>3.408E-3</c:v>
                </c:pt>
                <c:pt idx="9700">
                  <c:v>2.5839999999999999E-3</c:v>
                </c:pt>
                <c:pt idx="9701">
                  <c:v>2.15E-3</c:v>
                </c:pt>
                <c:pt idx="9702">
                  <c:v>1.4939999999999999E-3</c:v>
                </c:pt>
                <c:pt idx="9703">
                  <c:v>1.7829999999999999E-3</c:v>
                </c:pt>
                <c:pt idx="9704">
                  <c:v>1.3489999999999999E-3</c:v>
                </c:pt>
                <c:pt idx="9705">
                  <c:v>2.0409999999999998E-3</c:v>
                </c:pt>
                <c:pt idx="9706">
                  <c:v>3.9359999999999994E-3</c:v>
                </c:pt>
                <c:pt idx="9707">
                  <c:v>4.2449999999999996E-3</c:v>
                </c:pt>
                <c:pt idx="9708">
                  <c:v>3.3839999999999999E-3</c:v>
                </c:pt>
                <c:pt idx="9709">
                  <c:v>7.4769999999999993E-3</c:v>
                </c:pt>
                <c:pt idx="9710">
                  <c:v>6.7279999999999996E-3</c:v>
                </c:pt>
                <c:pt idx="9711">
                  <c:v>5.2249999999999996E-3</c:v>
                </c:pt>
                <c:pt idx="9712">
                  <c:v>3.9849999999999998E-3</c:v>
                </c:pt>
                <c:pt idx="9713">
                  <c:v>3.862E-3</c:v>
                </c:pt>
                <c:pt idx="9714">
                  <c:v>3.5959999999999998E-3</c:v>
                </c:pt>
                <c:pt idx="9715">
                  <c:v>3.5500000000000002E-3</c:v>
                </c:pt>
                <c:pt idx="9716">
                  <c:v>3.4289999999999998E-3</c:v>
                </c:pt>
                <c:pt idx="9717">
                  <c:v>3.101E-3</c:v>
                </c:pt>
                <c:pt idx="9718">
                  <c:v>2.3370000000000001E-3</c:v>
                </c:pt>
                <c:pt idx="9719">
                  <c:v>1.7079999999999999E-3</c:v>
                </c:pt>
                <c:pt idx="9720">
                  <c:v>1.5709999999999999E-3</c:v>
                </c:pt>
                <c:pt idx="9721">
                  <c:v>1.735E-3</c:v>
                </c:pt>
                <c:pt idx="9722">
                  <c:v>2.1869999999999997E-3</c:v>
                </c:pt>
                <c:pt idx="9723">
                  <c:v>2.3739999999999998E-3</c:v>
                </c:pt>
                <c:pt idx="9724">
                  <c:v>4.4809999999999997E-3</c:v>
                </c:pt>
                <c:pt idx="9725">
                  <c:v>4.2100000000000002E-3</c:v>
                </c:pt>
                <c:pt idx="9726">
                  <c:v>6.0239999999999998E-3</c:v>
                </c:pt>
                <c:pt idx="9727">
                  <c:v>4.5829999999999994E-3</c:v>
                </c:pt>
                <c:pt idx="9728">
                  <c:v>5.8259999999999996E-3</c:v>
                </c:pt>
                <c:pt idx="9729">
                  <c:v>7.3139999999999993E-3</c:v>
                </c:pt>
                <c:pt idx="9730">
                  <c:v>5.7289999999999997E-3</c:v>
                </c:pt>
                <c:pt idx="9731">
                  <c:v>6.0959999999999999E-3</c:v>
                </c:pt>
                <c:pt idx="9732">
                  <c:v>6.2439999999999996E-3</c:v>
                </c:pt>
                <c:pt idx="9733">
                  <c:v>1.0416E-2</c:v>
                </c:pt>
                <c:pt idx="9734">
                  <c:v>1.2766999999999999E-2</c:v>
                </c:pt>
                <c:pt idx="9735">
                  <c:v>9.0400000000000012E-3</c:v>
                </c:pt>
                <c:pt idx="9736">
                  <c:v>6.4770000000000001E-3</c:v>
                </c:pt>
                <c:pt idx="9737">
                  <c:v>5.3219999999999995E-3</c:v>
                </c:pt>
                <c:pt idx="9738">
                  <c:v>3.9429999999999995E-3</c:v>
                </c:pt>
                <c:pt idx="9739">
                  <c:v>2.4300000000000003E-3</c:v>
                </c:pt>
                <c:pt idx="9740">
                  <c:v>2.2260000000000001E-3</c:v>
                </c:pt>
                <c:pt idx="9741">
                  <c:v>1.9059999999999999E-3</c:v>
                </c:pt>
                <c:pt idx="9742">
                  <c:v>1.2959999999999998E-3</c:v>
                </c:pt>
                <c:pt idx="9743">
                  <c:v>1.4969999999999998E-3</c:v>
                </c:pt>
                <c:pt idx="9744">
                  <c:v>1.8629999999999999E-3</c:v>
                </c:pt>
                <c:pt idx="9745">
                  <c:v>1.5019999999999999E-3</c:v>
                </c:pt>
                <c:pt idx="9746">
                  <c:v>1.519E-3</c:v>
                </c:pt>
                <c:pt idx="9747">
                  <c:v>2.251E-3</c:v>
                </c:pt>
                <c:pt idx="9748">
                  <c:v>1.4739999999999998E-3</c:v>
                </c:pt>
                <c:pt idx="9749">
                  <c:v>2.6919999999999999E-3</c:v>
                </c:pt>
                <c:pt idx="9750">
                  <c:v>3.8011999999999997E-2</c:v>
                </c:pt>
                <c:pt idx="9751">
                  <c:v>2.9363999999999998E-2</c:v>
                </c:pt>
                <c:pt idx="9752">
                  <c:v>2.4605999999999999E-2</c:v>
                </c:pt>
                <c:pt idx="9753">
                  <c:v>1.8617999999999999E-2</c:v>
                </c:pt>
                <c:pt idx="9754">
                  <c:v>1.3831E-2</c:v>
                </c:pt>
                <c:pt idx="9755">
                  <c:v>1.0100000000000001E-2</c:v>
                </c:pt>
                <c:pt idx="9756">
                  <c:v>7.6759999999999997E-3</c:v>
                </c:pt>
                <c:pt idx="9757">
                  <c:v>6.2389999999999998E-3</c:v>
                </c:pt>
                <c:pt idx="9758">
                  <c:v>5.1809999999999998E-3</c:v>
                </c:pt>
                <c:pt idx="9759">
                  <c:v>4.9810000000000002E-3</c:v>
                </c:pt>
                <c:pt idx="9760">
                  <c:v>4.5579999999999996E-3</c:v>
                </c:pt>
                <c:pt idx="9761">
                  <c:v>5.4459999999999995E-3</c:v>
                </c:pt>
                <c:pt idx="9762">
                  <c:v>6.4329999999999995E-3</c:v>
                </c:pt>
                <c:pt idx="9763">
                  <c:v>5.117E-3</c:v>
                </c:pt>
                <c:pt idx="9764">
                  <c:v>5.6149999999999993E-3</c:v>
                </c:pt>
                <c:pt idx="9765">
                  <c:v>7.1309999999999993E-3</c:v>
                </c:pt>
                <c:pt idx="9766">
                  <c:v>6.0500000000000007E-3</c:v>
                </c:pt>
                <c:pt idx="9767">
                  <c:v>8.8319999999999996E-3</c:v>
                </c:pt>
                <c:pt idx="9768">
                  <c:v>8.7980000000000003E-3</c:v>
                </c:pt>
                <c:pt idx="9769">
                  <c:v>6.012E-3</c:v>
                </c:pt>
                <c:pt idx="9770">
                  <c:v>7.4259999999999994E-3</c:v>
                </c:pt>
                <c:pt idx="9771">
                  <c:v>1.1613999999999999E-2</c:v>
                </c:pt>
                <c:pt idx="9772">
                  <c:v>8.1100000000000009E-3</c:v>
                </c:pt>
                <c:pt idx="9773">
                  <c:v>6.3889999999999997E-3</c:v>
                </c:pt>
                <c:pt idx="9774">
                  <c:v>6.6679999999999994E-3</c:v>
                </c:pt>
                <c:pt idx="9775">
                  <c:v>5.0460000000000001E-3</c:v>
                </c:pt>
                <c:pt idx="9776">
                  <c:v>3.4939999999999997E-3</c:v>
                </c:pt>
                <c:pt idx="9777">
                  <c:v>2.2539999999999999E-3</c:v>
                </c:pt>
                <c:pt idx="9778">
                  <c:v>1.7079999999999999E-3</c:v>
                </c:pt>
                <c:pt idx="9779">
                  <c:v>6.8400000000000006E-3</c:v>
                </c:pt>
                <c:pt idx="9780">
                  <c:v>6.7649999999999993E-3</c:v>
                </c:pt>
                <c:pt idx="9781">
                  <c:v>9.4739999999999998E-3</c:v>
                </c:pt>
                <c:pt idx="9782">
                  <c:v>8.0429999999999998E-3</c:v>
                </c:pt>
                <c:pt idx="9783">
                  <c:v>1.1276E-2</c:v>
                </c:pt>
                <c:pt idx="9784">
                  <c:v>9.0989999999999994E-3</c:v>
                </c:pt>
                <c:pt idx="9785">
                  <c:v>7.8370000000000002E-3</c:v>
                </c:pt>
                <c:pt idx="9786">
                  <c:v>1.3585999999999999E-2</c:v>
                </c:pt>
                <c:pt idx="9787">
                  <c:v>1.1155999999999999E-2</c:v>
                </c:pt>
                <c:pt idx="9788">
                  <c:v>8.9789999999999991E-3</c:v>
                </c:pt>
                <c:pt idx="9789">
                  <c:v>8.2410000000000001E-3</c:v>
                </c:pt>
                <c:pt idx="9790">
                  <c:v>5.9689999999999995E-3</c:v>
                </c:pt>
                <c:pt idx="9791">
                  <c:v>4.2940000000000001E-3</c:v>
                </c:pt>
                <c:pt idx="9792">
                  <c:v>4.1510000000000002E-3</c:v>
                </c:pt>
                <c:pt idx="9793">
                  <c:v>2.4000000000000002E-3</c:v>
                </c:pt>
                <c:pt idx="9794">
                  <c:v>6.515E-3</c:v>
                </c:pt>
                <c:pt idx="9795">
                  <c:v>4.0590000000000001E-3</c:v>
                </c:pt>
                <c:pt idx="9796">
                  <c:v>4.1209999999999997E-3</c:v>
                </c:pt>
                <c:pt idx="9797">
                  <c:v>3.3649999999999999E-3</c:v>
                </c:pt>
                <c:pt idx="9798">
                  <c:v>2.3579999999999999E-3</c:v>
                </c:pt>
                <c:pt idx="9799">
                  <c:v>3.9789999999999999E-3</c:v>
                </c:pt>
                <c:pt idx="9800">
                  <c:v>6.3049999999999998E-3</c:v>
                </c:pt>
                <c:pt idx="9801">
                  <c:v>6.8169999999999993E-3</c:v>
                </c:pt>
                <c:pt idx="9802">
                  <c:v>6.7389999999999993E-3</c:v>
                </c:pt>
                <c:pt idx="9803">
                  <c:v>6.1519999999999995E-3</c:v>
                </c:pt>
                <c:pt idx="9804">
                  <c:v>5.9709999999999997E-3</c:v>
                </c:pt>
                <c:pt idx="9805">
                  <c:v>6.1919999999999996E-3</c:v>
                </c:pt>
                <c:pt idx="9806">
                  <c:v>9.0390000000000002E-3</c:v>
                </c:pt>
                <c:pt idx="9807">
                  <c:v>9.9869999999999994E-3</c:v>
                </c:pt>
                <c:pt idx="9808">
                  <c:v>9.0200000000000002E-3</c:v>
                </c:pt>
                <c:pt idx="9809">
                  <c:v>8.0700000000000008E-3</c:v>
                </c:pt>
                <c:pt idx="9810">
                  <c:v>7.5639999999999995E-3</c:v>
                </c:pt>
                <c:pt idx="9811">
                  <c:v>2.2848999999999998E-2</c:v>
                </c:pt>
                <c:pt idx="9812">
                  <c:v>2.0718E-2</c:v>
                </c:pt>
                <c:pt idx="9813">
                  <c:v>2.1861999999999999E-2</c:v>
                </c:pt>
                <c:pt idx="9814">
                  <c:v>2.3280000000000002E-2</c:v>
                </c:pt>
                <c:pt idx="9815">
                  <c:v>2.0518999999999999E-2</c:v>
                </c:pt>
                <c:pt idx="9816">
                  <c:v>3.5914999999999996E-2</c:v>
                </c:pt>
                <c:pt idx="9817">
                  <c:v>2.7718E-2</c:v>
                </c:pt>
                <c:pt idx="9818">
                  <c:v>2.5500999999999999E-2</c:v>
                </c:pt>
                <c:pt idx="9819">
                  <c:v>2.5373E-2</c:v>
                </c:pt>
                <c:pt idx="9820">
                  <c:v>2.7101999999999998E-2</c:v>
                </c:pt>
                <c:pt idx="9821">
                  <c:v>2.3434999999999997E-2</c:v>
                </c:pt>
                <c:pt idx="9822">
                  <c:v>2.1416999999999999E-2</c:v>
                </c:pt>
                <c:pt idx="9823">
                  <c:v>2.2293999999999998E-2</c:v>
                </c:pt>
                <c:pt idx="9824">
                  <c:v>1.8995999999999999E-2</c:v>
                </c:pt>
                <c:pt idx="9825">
                  <c:v>2.154E-2</c:v>
                </c:pt>
                <c:pt idx="9826">
                  <c:v>1.7332999999999998E-2</c:v>
                </c:pt>
                <c:pt idx="9827">
                  <c:v>1.3991999999999999E-2</c:v>
                </c:pt>
                <c:pt idx="9828">
                  <c:v>1.1691999999999999E-2</c:v>
                </c:pt>
                <c:pt idx="9829">
                  <c:v>1.9764999999999998E-2</c:v>
                </c:pt>
                <c:pt idx="9830">
                  <c:v>1.4776999999999998E-2</c:v>
                </c:pt>
                <c:pt idx="9831">
                  <c:v>1.6490999999999999E-2</c:v>
                </c:pt>
                <c:pt idx="9832">
                  <c:v>1.3949E-2</c:v>
                </c:pt>
                <c:pt idx="9833">
                  <c:v>1.8790000000000001E-2</c:v>
                </c:pt>
                <c:pt idx="9834">
                  <c:v>1.6854999999999998E-2</c:v>
                </c:pt>
                <c:pt idx="9835">
                  <c:v>1.3222999999999999E-2</c:v>
                </c:pt>
                <c:pt idx="9836">
                  <c:v>1.055E-2</c:v>
                </c:pt>
                <c:pt idx="9837">
                  <c:v>8.7119999999999993E-3</c:v>
                </c:pt>
                <c:pt idx="9838">
                  <c:v>7.6429999999999996E-3</c:v>
                </c:pt>
                <c:pt idx="9839">
                  <c:v>6.8309999999999994E-3</c:v>
                </c:pt>
                <c:pt idx="9840">
                  <c:v>7.0979999999999993E-3</c:v>
                </c:pt>
                <c:pt idx="9841">
                  <c:v>7.522E-3</c:v>
                </c:pt>
                <c:pt idx="9842">
                  <c:v>7.6109999999999997E-3</c:v>
                </c:pt>
                <c:pt idx="9843">
                  <c:v>1.0007E-2</c:v>
                </c:pt>
                <c:pt idx="9844">
                  <c:v>9.384E-3</c:v>
                </c:pt>
                <c:pt idx="9845">
                  <c:v>1.2693999999999999E-2</c:v>
                </c:pt>
                <c:pt idx="9846">
                  <c:v>1.0319E-2</c:v>
                </c:pt>
                <c:pt idx="9847">
                  <c:v>8.3169999999999997E-3</c:v>
                </c:pt>
                <c:pt idx="9848">
                  <c:v>9.8389999999999988E-3</c:v>
                </c:pt>
                <c:pt idx="9849">
                  <c:v>9.1509999999999994E-3</c:v>
                </c:pt>
                <c:pt idx="9850">
                  <c:v>1.2140000000000001E-2</c:v>
                </c:pt>
                <c:pt idx="9851">
                  <c:v>1.2029E-2</c:v>
                </c:pt>
                <c:pt idx="9852">
                  <c:v>1.5534999999999998E-2</c:v>
                </c:pt>
                <c:pt idx="9853">
                  <c:v>1.6406999999999998E-2</c:v>
                </c:pt>
                <c:pt idx="9854">
                  <c:v>1.5595999999999999E-2</c:v>
                </c:pt>
                <c:pt idx="9855">
                  <c:v>1.6225E-2</c:v>
                </c:pt>
                <c:pt idx="9856">
                  <c:v>1.8930000000000002E-2</c:v>
                </c:pt>
                <c:pt idx="9857">
                  <c:v>1.7353999999999998E-2</c:v>
                </c:pt>
                <c:pt idx="9858">
                  <c:v>1.6829E-2</c:v>
                </c:pt>
                <c:pt idx="9859">
                  <c:v>1.8182999999999998E-2</c:v>
                </c:pt>
                <c:pt idx="9860">
                  <c:v>1.6538000000000001E-2</c:v>
                </c:pt>
                <c:pt idx="9861">
                  <c:v>1.7042999999999999E-2</c:v>
                </c:pt>
                <c:pt idx="9862">
                  <c:v>1.9636000000000001E-2</c:v>
                </c:pt>
                <c:pt idx="9863">
                  <c:v>1.9886999999999998E-2</c:v>
                </c:pt>
                <c:pt idx="9864">
                  <c:v>1.7433000000000001E-2</c:v>
                </c:pt>
                <c:pt idx="9865">
                  <c:v>1.9238999999999999E-2</c:v>
                </c:pt>
                <c:pt idx="9866">
                  <c:v>1.9649E-2</c:v>
                </c:pt>
                <c:pt idx="9867">
                  <c:v>1.9465E-2</c:v>
                </c:pt>
                <c:pt idx="9868">
                  <c:v>2.1290000000000003E-2</c:v>
                </c:pt>
                <c:pt idx="9869">
                  <c:v>1.6025999999999999E-2</c:v>
                </c:pt>
                <c:pt idx="9870">
                  <c:v>1.2699E-2</c:v>
                </c:pt>
                <c:pt idx="9871">
                  <c:v>1.1264E-2</c:v>
                </c:pt>
                <c:pt idx="9872">
                  <c:v>1.0468999999999999E-2</c:v>
                </c:pt>
                <c:pt idx="9873">
                  <c:v>1.1094999999999999E-2</c:v>
                </c:pt>
                <c:pt idx="9874">
                  <c:v>9.6300000000000014E-3</c:v>
                </c:pt>
                <c:pt idx="9875">
                  <c:v>7.6409999999999994E-3</c:v>
                </c:pt>
                <c:pt idx="9876">
                  <c:v>9.325E-3</c:v>
                </c:pt>
                <c:pt idx="9877">
                  <c:v>1.1047E-2</c:v>
                </c:pt>
                <c:pt idx="9878">
                  <c:v>8.6709999999999999E-3</c:v>
                </c:pt>
                <c:pt idx="9879">
                  <c:v>1.0603999999999999E-2</c:v>
                </c:pt>
                <c:pt idx="9880">
                  <c:v>1.4522E-2</c:v>
                </c:pt>
                <c:pt idx="9881">
                  <c:v>1.2248E-2</c:v>
                </c:pt>
                <c:pt idx="9882">
                  <c:v>1.29E-2</c:v>
                </c:pt>
                <c:pt idx="9883">
                  <c:v>1.1797999999999999E-2</c:v>
                </c:pt>
                <c:pt idx="9884">
                  <c:v>9.5569999999999995E-3</c:v>
                </c:pt>
                <c:pt idx="9885">
                  <c:v>1.5429E-2</c:v>
                </c:pt>
                <c:pt idx="9886">
                  <c:v>1.5177E-2</c:v>
                </c:pt>
                <c:pt idx="9887">
                  <c:v>1.6968E-2</c:v>
                </c:pt>
                <c:pt idx="9888">
                  <c:v>1.7961999999999999E-2</c:v>
                </c:pt>
                <c:pt idx="9889">
                  <c:v>1.6983999999999999E-2</c:v>
                </c:pt>
                <c:pt idx="9890">
                  <c:v>1.7977E-2</c:v>
                </c:pt>
                <c:pt idx="9891">
                  <c:v>2.1224999999999997E-2</c:v>
                </c:pt>
                <c:pt idx="9892">
                  <c:v>2.2130999999999998E-2</c:v>
                </c:pt>
                <c:pt idx="9893">
                  <c:v>2.2074E-2</c:v>
                </c:pt>
                <c:pt idx="9894">
                  <c:v>2.1318E-2</c:v>
                </c:pt>
                <c:pt idx="9895">
                  <c:v>1.8758999999999998E-2</c:v>
                </c:pt>
                <c:pt idx="9896">
                  <c:v>1.9362999999999998E-2</c:v>
                </c:pt>
                <c:pt idx="9897">
                  <c:v>2.0320000000000001E-2</c:v>
                </c:pt>
                <c:pt idx="9898">
                  <c:v>1.4485999999999999E-2</c:v>
                </c:pt>
                <c:pt idx="9899">
                  <c:v>1.9590000000000003E-2</c:v>
                </c:pt>
                <c:pt idx="9900">
                  <c:v>2.6845999999999998E-2</c:v>
                </c:pt>
                <c:pt idx="9901">
                  <c:v>2.5170999999999999E-2</c:v>
                </c:pt>
                <c:pt idx="9902">
                  <c:v>2.2416999999999999E-2</c:v>
                </c:pt>
                <c:pt idx="9903">
                  <c:v>1.8165000000000001E-2</c:v>
                </c:pt>
                <c:pt idx="9904">
                  <c:v>2.4725E-2</c:v>
                </c:pt>
                <c:pt idx="9905">
                  <c:v>2.4802999999999999E-2</c:v>
                </c:pt>
                <c:pt idx="9906">
                  <c:v>1.8425E-2</c:v>
                </c:pt>
                <c:pt idx="9907">
                  <c:v>1.6296999999999999E-2</c:v>
                </c:pt>
                <c:pt idx="9908">
                  <c:v>1.4310000000000002E-2</c:v>
                </c:pt>
                <c:pt idx="9909">
                  <c:v>9.1900000000000003E-3</c:v>
                </c:pt>
                <c:pt idx="9910">
                  <c:v>1.0921E-2</c:v>
                </c:pt>
                <c:pt idx="9911">
                  <c:v>1.0742E-2</c:v>
                </c:pt>
                <c:pt idx="9912">
                  <c:v>1.4050999999999999E-2</c:v>
                </c:pt>
                <c:pt idx="9913">
                  <c:v>1.2912E-2</c:v>
                </c:pt>
                <c:pt idx="9914">
                  <c:v>1.4620999999999999E-2</c:v>
                </c:pt>
                <c:pt idx="9915">
                  <c:v>1.4291E-2</c:v>
                </c:pt>
                <c:pt idx="9916">
                  <c:v>1.4506999999999999E-2</c:v>
                </c:pt>
                <c:pt idx="9917">
                  <c:v>1.2277E-2</c:v>
                </c:pt>
                <c:pt idx="9918">
                  <c:v>9.7959999999999992E-3</c:v>
                </c:pt>
                <c:pt idx="9919">
                  <c:v>1.1935999999999999E-2</c:v>
                </c:pt>
                <c:pt idx="9920">
                  <c:v>1.6870000000000003E-2</c:v>
                </c:pt>
                <c:pt idx="9921">
                  <c:v>1.5165E-2</c:v>
                </c:pt>
                <c:pt idx="9922">
                  <c:v>1.8322999999999999E-2</c:v>
                </c:pt>
                <c:pt idx="9923">
                  <c:v>0.02</c:v>
                </c:pt>
                <c:pt idx="9924">
                  <c:v>1.5030000000000002E-2</c:v>
                </c:pt>
                <c:pt idx="9925">
                  <c:v>1.7051999999999998E-2</c:v>
                </c:pt>
                <c:pt idx="9926">
                  <c:v>1.6544E-2</c:v>
                </c:pt>
                <c:pt idx="9927">
                  <c:v>1.4541E-2</c:v>
                </c:pt>
                <c:pt idx="9928">
                  <c:v>1.6201999999999998E-2</c:v>
                </c:pt>
                <c:pt idx="9929">
                  <c:v>1.8345999999999998E-2</c:v>
                </c:pt>
                <c:pt idx="9930">
                  <c:v>2.1055999999999998E-2</c:v>
                </c:pt>
                <c:pt idx="9931">
                  <c:v>2.0990000000000002E-2</c:v>
                </c:pt>
                <c:pt idx="9932">
                  <c:v>2.3623999999999999E-2</c:v>
                </c:pt>
                <c:pt idx="9933">
                  <c:v>2.6827999999999998E-2</c:v>
                </c:pt>
                <c:pt idx="9934">
                  <c:v>3.6158999999999997E-2</c:v>
                </c:pt>
                <c:pt idx="9935">
                  <c:v>2.8946999999999997E-2</c:v>
                </c:pt>
                <c:pt idx="9936">
                  <c:v>2.9661E-2</c:v>
                </c:pt>
                <c:pt idx="9937">
                  <c:v>6.2921999999999992E-2</c:v>
                </c:pt>
                <c:pt idx="9938">
                  <c:v>9.8608000000000001E-2</c:v>
                </c:pt>
                <c:pt idx="9939">
                  <c:v>8.2039000000000001E-2</c:v>
                </c:pt>
                <c:pt idx="9940">
                  <c:v>7.5062999999999991E-2</c:v>
                </c:pt>
                <c:pt idx="9941">
                  <c:v>8.233E-2</c:v>
                </c:pt>
                <c:pt idx="9942">
                  <c:v>6.6588999999999995E-2</c:v>
                </c:pt>
                <c:pt idx="9943">
                  <c:v>5.1794E-2</c:v>
                </c:pt>
                <c:pt idx="9944">
                  <c:v>4.5760000000000002E-2</c:v>
                </c:pt>
                <c:pt idx="9945">
                  <c:v>4.3739E-2</c:v>
                </c:pt>
                <c:pt idx="9946">
                  <c:v>3.5861999999999998E-2</c:v>
                </c:pt>
                <c:pt idx="9947">
                  <c:v>3.0778999999999997E-2</c:v>
                </c:pt>
                <c:pt idx="9948">
                  <c:v>2.5472999999999999E-2</c:v>
                </c:pt>
                <c:pt idx="9949">
                  <c:v>2.6157999999999997E-2</c:v>
                </c:pt>
                <c:pt idx="9950">
                  <c:v>2.4913999999999999E-2</c:v>
                </c:pt>
                <c:pt idx="9951">
                  <c:v>2.4329E-2</c:v>
                </c:pt>
                <c:pt idx="9952">
                  <c:v>2.0544E-2</c:v>
                </c:pt>
                <c:pt idx="9953">
                  <c:v>1.6316999999999998E-2</c:v>
                </c:pt>
                <c:pt idx="9954">
                  <c:v>1.6067999999999999E-2</c:v>
                </c:pt>
                <c:pt idx="9955">
                  <c:v>1.6066999999999998E-2</c:v>
                </c:pt>
                <c:pt idx="9956">
                  <c:v>1.6380000000000002E-2</c:v>
                </c:pt>
                <c:pt idx="9957">
                  <c:v>1.4832E-2</c:v>
                </c:pt>
                <c:pt idx="9958">
                  <c:v>1.0702E-2</c:v>
                </c:pt>
                <c:pt idx="9959">
                  <c:v>1.1096E-2</c:v>
                </c:pt>
                <c:pt idx="9960">
                  <c:v>8.8349999999999991E-3</c:v>
                </c:pt>
                <c:pt idx="9961">
                  <c:v>7.490000000000001E-3</c:v>
                </c:pt>
                <c:pt idx="9962">
                  <c:v>5.5409999999999999E-3</c:v>
                </c:pt>
                <c:pt idx="9963">
                  <c:v>4.6679999999999994E-3</c:v>
                </c:pt>
                <c:pt idx="9964">
                  <c:v>4.5019999999999999E-3</c:v>
                </c:pt>
                <c:pt idx="9965">
                  <c:v>4.4279999999999996E-3</c:v>
                </c:pt>
                <c:pt idx="9966">
                  <c:v>4.261E-3</c:v>
                </c:pt>
                <c:pt idx="9967">
                  <c:v>4.9239999999999996E-3</c:v>
                </c:pt>
                <c:pt idx="9968">
                  <c:v>5.2509999999999996E-3</c:v>
                </c:pt>
                <c:pt idx="9969">
                  <c:v>5.2429999999999994E-3</c:v>
                </c:pt>
                <c:pt idx="9970">
                  <c:v>5.7829999999999999E-3</c:v>
                </c:pt>
                <c:pt idx="9971">
                  <c:v>1.5307999999999999E-2</c:v>
                </c:pt>
                <c:pt idx="9972">
                  <c:v>2.3636999999999998E-2</c:v>
                </c:pt>
                <c:pt idx="9973">
                  <c:v>2.0076999999999998E-2</c:v>
                </c:pt>
                <c:pt idx="9974">
                  <c:v>2.3190000000000002E-2</c:v>
                </c:pt>
                <c:pt idx="9975">
                  <c:v>3.0657E-2</c:v>
                </c:pt>
                <c:pt idx="9976">
                  <c:v>2.9262E-2</c:v>
                </c:pt>
                <c:pt idx="9977">
                  <c:v>2.7177E-2</c:v>
                </c:pt>
                <c:pt idx="9978">
                  <c:v>2.8650999999999999E-2</c:v>
                </c:pt>
                <c:pt idx="9979">
                  <c:v>2.8447999999999998E-2</c:v>
                </c:pt>
                <c:pt idx="9980">
                  <c:v>2.6105E-2</c:v>
                </c:pt>
                <c:pt idx="9981">
                  <c:v>2.1221999999999998E-2</c:v>
                </c:pt>
                <c:pt idx="9982">
                  <c:v>2.5460000000000003E-2</c:v>
                </c:pt>
                <c:pt idx="9983">
                  <c:v>2.2571999999999998E-2</c:v>
                </c:pt>
                <c:pt idx="9984">
                  <c:v>2.0863E-2</c:v>
                </c:pt>
                <c:pt idx="9985">
                  <c:v>2.0521999999999999E-2</c:v>
                </c:pt>
                <c:pt idx="9986">
                  <c:v>1.7194999999999998E-2</c:v>
                </c:pt>
                <c:pt idx="9987">
                  <c:v>1.6812000000000001E-2</c:v>
                </c:pt>
                <c:pt idx="9988">
                  <c:v>1.5768000000000001E-2</c:v>
                </c:pt>
                <c:pt idx="9989">
                  <c:v>1.4303999999999999E-2</c:v>
                </c:pt>
                <c:pt idx="9990">
                  <c:v>1.3540999999999999E-2</c:v>
                </c:pt>
                <c:pt idx="9991">
                  <c:v>1.3372999999999999E-2</c:v>
                </c:pt>
                <c:pt idx="9992">
                  <c:v>1.1654999999999999E-2</c:v>
                </c:pt>
                <c:pt idx="9993">
                  <c:v>1.0048999999999999E-2</c:v>
                </c:pt>
                <c:pt idx="9994">
                  <c:v>8.8819999999999993E-3</c:v>
                </c:pt>
                <c:pt idx="9995">
                  <c:v>7.5629999999999994E-3</c:v>
                </c:pt>
                <c:pt idx="9996">
                  <c:v>6.5719999999999997E-3</c:v>
                </c:pt>
                <c:pt idx="9997">
                  <c:v>6.0539999999999995E-3</c:v>
                </c:pt>
                <c:pt idx="9998">
                  <c:v>4.9129999999999998E-3</c:v>
                </c:pt>
                <c:pt idx="9999">
                  <c:v>5.3379999999999999E-3</c:v>
                </c:pt>
                <c:pt idx="10000">
                  <c:v>5.5560000000000002E-3</c:v>
                </c:pt>
                <c:pt idx="10001">
                  <c:v>5.6759999999999996E-3</c:v>
                </c:pt>
                <c:pt idx="10002">
                  <c:v>4.6480000000000002E-3</c:v>
                </c:pt>
                <c:pt idx="10003">
                  <c:v>4.4710000000000001E-3</c:v>
                </c:pt>
                <c:pt idx="10004">
                  <c:v>4.5649999999999996E-3</c:v>
                </c:pt>
                <c:pt idx="10005">
                  <c:v>4.3779999999999999E-3</c:v>
                </c:pt>
                <c:pt idx="10006">
                  <c:v>4.6169999999999996E-3</c:v>
                </c:pt>
                <c:pt idx="10007">
                  <c:v>6.0169999999999998E-3</c:v>
                </c:pt>
                <c:pt idx="10008">
                  <c:v>6.5620000000000001E-3</c:v>
                </c:pt>
                <c:pt idx="10009">
                  <c:v>9.8160000000000001E-3</c:v>
                </c:pt>
                <c:pt idx="10010">
                  <c:v>1.0551999999999999E-2</c:v>
                </c:pt>
                <c:pt idx="10011">
                  <c:v>1.0400999999999999E-2</c:v>
                </c:pt>
                <c:pt idx="10012">
                  <c:v>1.1061E-2</c:v>
                </c:pt>
                <c:pt idx="10013">
                  <c:v>1.0341999999999999E-2</c:v>
                </c:pt>
                <c:pt idx="10014">
                  <c:v>1.0097999999999999E-2</c:v>
                </c:pt>
                <c:pt idx="10015">
                  <c:v>1.4367999999999999E-2</c:v>
                </c:pt>
                <c:pt idx="10016">
                  <c:v>1.6853E-2</c:v>
                </c:pt>
                <c:pt idx="10017">
                  <c:v>1.7010000000000001E-2</c:v>
                </c:pt>
                <c:pt idx="10018">
                  <c:v>1.3890999999999999E-2</c:v>
                </c:pt>
                <c:pt idx="10019">
                  <c:v>4.4135999999999995E-2</c:v>
                </c:pt>
                <c:pt idx="10020">
                  <c:v>4.0195999999999996E-2</c:v>
                </c:pt>
                <c:pt idx="10021">
                  <c:v>3.8371999999999996E-2</c:v>
                </c:pt>
                <c:pt idx="10022">
                  <c:v>3.7720999999999998E-2</c:v>
                </c:pt>
                <c:pt idx="10023">
                  <c:v>3.1522999999999995E-2</c:v>
                </c:pt>
                <c:pt idx="10024">
                  <c:v>2.8312E-2</c:v>
                </c:pt>
                <c:pt idx="10025">
                  <c:v>3.0133999999999998E-2</c:v>
                </c:pt>
                <c:pt idx="10026">
                  <c:v>2.7202E-2</c:v>
                </c:pt>
                <c:pt idx="10027">
                  <c:v>2.5432999999999997E-2</c:v>
                </c:pt>
                <c:pt idx="10028">
                  <c:v>2.6775999999999998E-2</c:v>
                </c:pt>
                <c:pt idx="10029">
                  <c:v>2.8483999999999999E-2</c:v>
                </c:pt>
                <c:pt idx="10030">
                  <c:v>2.9696E-2</c:v>
                </c:pt>
                <c:pt idx="10031">
                  <c:v>3.4381999999999996E-2</c:v>
                </c:pt>
                <c:pt idx="10032">
                  <c:v>3.3780999999999999E-2</c:v>
                </c:pt>
                <c:pt idx="10033">
                  <c:v>3.1897999999999996E-2</c:v>
                </c:pt>
                <c:pt idx="10034">
                  <c:v>3.3690000000000005E-2</c:v>
                </c:pt>
                <c:pt idx="10035">
                  <c:v>3.1814000000000002E-2</c:v>
                </c:pt>
                <c:pt idx="10036">
                  <c:v>3.5540000000000002E-2</c:v>
                </c:pt>
                <c:pt idx="10037">
                  <c:v>3.4083999999999996E-2</c:v>
                </c:pt>
                <c:pt idx="10038">
                  <c:v>4.3831999999999996E-2</c:v>
                </c:pt>
                <c:pt idx="10039">
                  <c:v>3.5700999999999997E-2</c:v>
                </c:pt>
                <c:pt idx="10040">
                  <c:v>3.8360000000000005E-2</c:v>
                </c:pt>
                <c:pt idx="10041">
                  <c:v>3.2903000000000002E-2</c:v>
                </c:pt>
                <c:pt idx="10042">
                  <c:v>2.5821999999999998E-2</c:v>
                </c:pt>
                <c:pt idx="10043">
                  <c:v>1.9547999999999999E-2</c:v>
                </c:pt>
                <c:pt idx="10044">
                  <c:v>1.7908E-2</c:v>
                </c:pt>
                <c:pt idx="10045">
                  <c:v>1.3717E-2</c:v>
                </c:pt>
                <c:pt idx="10046">
                  <c:v>1.2945999999999999E-2</c:v>
                </c:pt>
                <c:pt idx="10047">
                  <c:v>1.3346E-2</c:v>
                </c:pt>
                <c:pt idx="10048">
                  <c:v>1.8373E-2</c:v>
                </c:pt>
                <c:pt idx="10049">
                  <c:v>1.8234E-2</c:v>
                </c:pt>
                <c:pt idx="10050">
                  <c:v>2.4532999999999999E-2</c:v>
                </c:pt>
                <c:pt idx="10051">
                  <c:v>2.4301E-2</c:v>
                </c:pt>
                <c:pt idx="10052">
                  <c:v>2.2807999999999998E-2</c:v>
                </c:pt>
                <c:pt idx="10053">
                  <c:v>2.7340000000000003E-2</c:v>
                </c:pt>
                <c:pt idx="10054">
                  <c:v>2.6742999999999999E-2</c:v>
                </c:pt>
                <c:pt idx="10055">
                  <c:v>3.7761999999999997E-2</c:v>
                </c:pt>
                <c:pt idx="10056">
                  <c:v>3.8532999999999998E-2</c:v>
                </c:pt>
                <c:pt idx="10057">
                  <c:v>4.4795999999999996E-2</c:v>
                </c:pt>
                <c:pt idx="10058">
                  <c:v>4.4933000000000001E-2</c:v>
                </c:pt>
                <c:pt idx="10059">
                  <c:v>3.8238999999999995E-2</c:v>
                </c:pt>
                <c:pt idx="10060">
                  <c:v>3.5513999999999997E-2</c:v>
                </c:pt>
                <c:pt idx="10061">
                  <c:v>3.6635000000000001E-2</c:v>
                </c:pt>
                <c:pt idx="10062">
                  <c:v>3.6893999999999996E-2</c:v>
                </c:pt>
                <c:pt idx="10063">
                  <c:v>3.6533999999999997E-2</c:v>
                </c:pt>
                <c:pt idx="10064">
                  <c:v>3.5596999999999997E-2</c:v>
                </c:pt>
                <c:pt idx="10065">
                  <c:v>3.5203999999999999E-2</c:v>
                </c:pt>
                <c:pt idx="10066">
                  <c:v>3.6444999999999998E-2</c:v>
                </c:pt>
                <c:pt idx="10067">
                  <c:v>3.6748999999999997E-2</c:v>
                </c:pt>
                <c:pt idx="10068">
                  <c:v>2.9457999999999998E-2</c:v>
                </c:pt>
                <c:pt idx="10069">
                  <c:v>2.9530999999999998E-2</c:v>
                </c:pt>
                <c:pt idx="10070">
                  <c:v>3.0310000000000004E-2</c:v>
                </c:pt>
                <c:pt idx="10071">
                  <c:v>3.2870000000000003E-2</c:v>
                </c:pt>
                <c:pt idx="10072">
                  <c:v>5.8060999999999995E-2</c:v>
                </c:pt>
                <c:pt idx="10073">
                  <c:v>5.5907999999999999E-2</c:v>
                </c:pt>
                <c:pt idx="10074">
                  <c:v>4.9652999999999996E-2</c:v>
                </c:pt>
                <c:pt idx="10075">
                  <c:v>5.8578999999999999E-2</c:v>
                </c:pt>
                <c:pt idx="10076">
                  <c:v>5.8471999999999996E-2</c:v>
                </c:pt>
                <c:pt idx="10077">
                  <c:v>5.1376999999999999E-2</c:v>
                </c:pt>
                <c:pt idx="10078">
                  <c:v>4.9697999999999999E-2</c:v>
                </c:pt>
                <c:pt idx="10079">
                  <c:v>3.9310000000000005E-2</c:v>
                </c:pt>
                <c:pt idx="10080">
                  <c:v>3.6353999999999997E-2</c:v>
                </c:pt>
                <c:pt idx="10081">
                  <c:v>3.4984999999999995E-2</c:v>
                </c:pt>
                <c:pt idx="10082">
                  <c:v>3.1077999999999998E-2</c:v>
                </c:pt>
                <c:pt idx="10083">
                  <c:v>2.7000999999999997E-2</c:v>
                </c:pt>
                <c:pt idx="10084">
                  <c:v>2.4027E-2</c:v>
                </c:pt>
                <c:pt idx="10085">
                  <c:v>2.4420999999999998E-2</c:v>
                </c:pt>
                <c:pt idx="10086">
                  <c:v>2.9293E-2</c:v>
                </c:pt>
                <c:pt idx="10087">
                  <c:v>2.4506999999999998E-2</c:v>
                </c:pt>
                <c:pt idx="10088">
                  <c:v>2.1838999999999997E-2</c:v>
                </c:pt>
                <c:pt idx="10089">
                  <c:v>2.0694999999999998E-2</c:v>
                </c:pt>
                <c:pt idx="10090">
                  <c:v>2.0926E-2</c:v>
                </c:pt>
                <c:pt idx="10091">
                  <c:v>2.4034999999999997E-2</c:v>
                </c:pt>
                <c:pt idx="10092">
                  <c:v>2.6685E-2</c:v>
                </c:pt>
                <c:pt idx="10093">
                  <c:v>2.3474999999999999E-2</c:v>
                </c:pt>
                <c:pt idx="10094">
                  <c:v>2.2440000000000002E-2</c:v>
                </c:pt>
                <c:pt idx="10095">
                  <c:v>1.8750000000000003E-2</c:v>
                </c:pt>
                <c:pt idx="10096">
                  <c:v>1.8179000000000001E-2</c:v>
                </c:pt>
                <c:pt idx="10097">
                  <c:v>1.5607999999999999E-2</c:v>
                </c:pt>
                <c:pt idx="10098">
                  <c:v>1.6455999999999998E-2</c:v>
                </c:pt>
                <c:pt idx="10099">
                  <c:v>1.5540999999999999E-2</c:v>
                </c:pt>
                <c:pt idx="10100">
                  <c:v>1.61E-2</c:v>
                </c:pt>
                <c:pt idx="10101">
                  <c:v>1.6260999999999998E-2</c:v>
                </c:pt>
                <c:pt idx="10102">
                  <c:v>1.4853999999999999E-2</c:v>
                </c:pt>
                <c:pt idx="10103">
                  <c:v>2.1422E-2</c:v>
                </c:pt>
                <c:pt idx="10104">
                  <c:v>2.1493999999999999E-2</c:v>
                </c:pt>
                <c:pt idx="10105">
                  <c:v>2.9048999999999998E-2</c:v>
                </c:pt>
                <c:pt idx="10106">
                  <c:v>3.0455999999999997E-2</c:v>
                </c:pt>
                <c:pt idx="10107">
                  <c:v>2.5668E-2</c:v>
                </c:pt>
                <c:pt idx="10108">
                  <c:v>2.0194E-2</c:v>
                </c:pt>
                <c:pt idx="10109">
                  <c:v>2.1975999999999999E-2</c:v>
                </c:pt>
                <c:pt idx="10110">
                  <c:v>3.2532999999999999E-2</c:v>
                </c:pt>
                <c:pt idx="10111">
                  <c:v>3.6566999999999995E-2</c:v>
                </c:pt>
                <c:pt idx="10112">
                  <c:v>3.5289000000000001E-2</c:v>
                </c:pt>
                <c:pt idx="10113">
                  <c:v>3.1999E-2</c:v>
                </c:pt>
                <c:pt idx="10114">
                  <c:v>4.4259E-2</c:v>
                </c:pt>
                <c:pt idx="10115">
                  <c:v>9.8765999999999993E-2</c:v>
                </c:pt>
                <c:pt idx="10116">
                  <c:v>0.11638599999999999</c:v>
                </c:pt>
                <c:pt idx="10117">
                  <c:v>9.7481999999999999E-2</c:v>
                </c:pt>
                <c:pt idx="10118">
                  <c:v>8.6405999999999997E-2</c:v>
                </c:pt>
                <c:pt idx="10119">
                  <c:v>7.5700999999999991E-2</c:v>
                </c:pt>
                <c:pt idx="10120">
                  <c:v>6.7921999999999996E-2</c:v>
                </c:pt>
                <c:pt idx="10121">
                  <c:v>6.8024000000000001E-2</c:v>
                </c:pt>
                <c:pt idx="10122">
                  <c:v>6.6885E-2</c:v>
                </c:pt>
                <c:pt idx="10123">
                  <c:v>6.7112999999999992E-2</c:v>
                </c:pt>
                <c:pt idx="10124">
                  <c:v>6.3333E-2</c:v>
                </c:pt>
                <c:pt idx="10125">
                  <c:v>7.3707999999999996E-2</c:v>
                </c:pt>
                <c:pt idx="10126">
                  <c:v>6.9974999999999996E-2</c:v>
                </c:pt>
                <c:pt idx="10127">
                  <c:v>6.8270999999999998E-2</c:v>
                </c:pt>
                <c:pt idx="10128">
                  <c:v>6.5603999999999996E-2</c:v>
                </c:pt>
                <c:pt idx="10129">
                  <c:v>5.8562999999999997E-2</c:v>
                </c:pt>
                <c:pt idx="10130">
                  <c:v>5.1942999999999996E-2</c:v>
                </c:pt>
                <c:pt idx="10131">
                  <c:v>4.5301000000000001E-2</c:v>
                </c:pt>
                <c:pt idx="10132">
                  <c:v>3.9078000000000002E-2</c:v>
                </c:pt>
                <c:pt idx="10133">
                  <c:v>3.8783999999999999E-2</c:v>
                </c:pt>
                <c:pt idx="10134">
                  <c:v>3.5890000000000005E-2</c:v>
                </c:pt>
                <c:pt idx="10135">
                  <c:v>3.2242E-2</c:v>
                </c:pt>
                <c:pt idx="10136">
                  <c:v>2.7501999999999999E-2</c:v>
                </c:pt>
                <c:pt idx="10137">
                  <c:v>3.1647000000000002E-2</c:v>
                </c:pt>
                <c:pt idx="10138">
                  <c:v>3.5747999999999995E-2</c:v>
                </c:pt>
                <c:pt idx="10139">
                  <c:v>3.4445999999999997E-2</c:v>
                </c:pt>
                <c:pt idx="10140">
                  <c:v>3.5202999999999998E-2</c:v>
                </c:pt>
                <c:pt idx="10141">
                  <c:v>3.3100000000000004E-2</c:v>
                </c:pt>
                <c:pt idx="10142">
                  <c:v>2.5680000000000001E-2</c:v>
                </c:pt>
                <c:pt idx="10143">
                  <c:v>2.8250000000000001E-2</c:v>
                </c:pt>
                <c:pt idx="10144">
                  <c:v>3.8233999999999997E-2</c:v>
                </c:pt>
                <c:pt idx="10145">
                  <c:v>3.9726999999999998E-2</c:v>
                </c:pt>
                <c:pt idx="10146">
                  <c:v>3.7780000000000001E-2</c:v>
                </c:pt>
                <c:pt idx="10147">
                  <c:v>3.8346999999999999E-2</c:v>
                </c:pt>
                <c:pt idx="10148">
                  <c:v>3.7302999999999996E-2</c:v>
                </c:pt>
                <c:pt idx="10149">
                  <c:v>3.8435999999999998E-2</c:v>
                </c:pt>
                <c:pt idx="10150">
                  <c:v>4.1291999999999995E-2</c:v>
                </c:pt>
                <c:pt idx="10151">
                  <c:v>3.6360999999999997E-2</c:v>
                </c:pt>
                <c:pt idx="10152">
                  <c:v>3.3645000000000001E-2</c:v>
                </c:pt>
                <c:pt idx="10153">
                  <c:v>3.6200000000000003E-2</c:v>
                </c:pt>
                <c:pt idx="10154">
                  <c:v>5.7010000000000005E-2</c:v>
                </c:pt>
                <c:pt idx="10155">
                  <c:v>5.9586E-2</c:v>
                </c:pt>
                <c:pt idx="10156">
                  <c:v>6.9108000000000003E-2</c:v>
                </c:pt>
                <c:pt idx="10157">
                  <c:v>8.3690000000000001E-2</c:v>
                </c:pt>
                <c:pt idx="10158">
                  <c:v>8.1696999999999992E-2</c:v>
                </c:pt>
                <c:pt idx="10159">
                  <c:v>8.3579000000000001E-2</c:v>
                </c:pt>
                <c:pt idx="10160">
                  <c:v>8.1236000000000003E-2</c:v>
                </c:pt>
                <c:pt idx="10161">
                  <c:v>8.0082E-2</c:v>
                </c:pt>
                <c:pt idx="10162">
                  <c:v>8.2011000000000001E-2</c:v>
                </c:pt>
                <c:pt idx="10163">
                  <c:v>8.356799999999999E-2</c:v>
                </c:pt>
                <c:pt idx="10164">
                  <c:v>8.1818000000000002E-2</c:v>
                </c:pt>
                <c:pt idx="10165">
                  <c:v>8.6792999999999995E-2</c:v>
                </c:pt>
                <c:pt idx="10166">
                  <c:v>8.2241999999999996E-2</c:v>
                </c:pt>
                <c:pt idx="10167">
                  <c:v>9.3476999999999991E-2</c:v>
                </c:pt>
                <c:pt idx="10168">
                  <c:v>9.9490999999999996E-2</c:v>
                </c:pt>
                <c:pt idx="10169">
                  <c:v>9.8706000000000002E-2</c:v>
                </c:pt>
                <c:pt idx="10170">
                  <c:v>9.1923999999999992E-2</c:v>
                </c:pt>
                <c:pt idx="10171">
                  <c:v>8.8646000000000003E-2</c:v>
                </c:pt>
                <c:pt idx="10172">
                  <c:v>8.4867999999999999E-2</c:v>
                </c:pt>
                <c:pt idx="10173">
                  <c:v>8.8298000000000001E-2</c:v>
                </c:pt>
                <c:pt idx="10174">
                  <c:v>9.1156000000000001E-2</c:v>
                </c:pt>
                <c:pt idx="10175">
                  <c:v>8.3704000000000001E-2</c:v>
                </c:pt>
                <c:pt idx="10176">
                  <c:v>8.9301999999999992E-2</c:v>
                </c:pt>
                <c:pt idx="10177">
                  <c:v>0.104436</c:v>
                </c:pt>
                <c:pt idx="10178">
                  <c:v>0.11808299999999999</c:v>
                </c:pt>
                <c:pt idx="10179">
                  <c:v>0.11901</c:v>
                </c:pt>
                <c:pt idx="10180">
                  <c:v>0.11183499999999999</c:v>
                </c:pt>
                <c:pt idx="10181">
                  <c:v>0.10689399999999999</c:v>
                </c:pt>
                <c:pt idx="10182">
                  <c:v>0.10072</c:v>
                </c:pt>
                <c:pt idx="10183">
                  <c:v>9.8914000000000002E-2</c:v>
                </c:pt>
                <c:pt idx="10184">
                  <c:v>9.1240000000000002E-2</c:v>
                </c:pt>
                <c:pt idx="10185">
                  <c:v>8.1450000000000009E-2</c:v>
                </c:pt>
                <c:pt idx="10186">
                  <c:v>7.650499999999999E-2</c:v>
                </c:pt>
                <c:pt idx="10187">
                  <c:v>7.0044999999999996E-2</c:v>
                </c:pt>
                <c:pt idx="10188">
                  <c:v>6.7353999999999997E-2</c:v>
                </c:pt>
                <c:pt idx="10189">
                  <c:v>7.2627999999999998E-2</c:v>
                </c:pt>
                <c:pt idx="10190">
                  <c:v>6.3721E-2</c:v>
                </c:pt>
                <c:pt idx="10191">
                  <c:v>5.7020000000000001E-2</c:v>
                </c:pt>
                <c:pt idx="10192">
                  <c:v>6.0009E-2</c:v>
                </c:pt>
                <c:pt idx="10193">
                  <c:v>6.3792000000000001E-2</c:v>
                </c:pt>
                <c:pt idx="10194">
                  <c:v>5.9246E-2</c:v>
                </c:pt>
                <c:pt idx="10195">
                  <c:v>6.5926999999999999E-2</c:v>
                </c:pt>
                <c:pt idx="10196">
                  <c:v>5.6420999999999999E-2</c:v>
                </c:pt>
                <c:pt idx="10197">
                  <c:v>4.7802999999999998E-2</c:v>
                </c:pt>
                <c:pt idx="10198">
                  <c:v>4.4896999999999999E-2</c:v>
                </c:pt>
                <c:pt idx="10199">
                  <c:v>4.3893000000000001E-2</c:v>
                </c:pt>
                <c:pt idx="10200">
                  <c:v>4.4261999999999996E-2</c:v>
                </c:pt>
                <c:pt idx="10201">
                  <c:v>4.7215E-2</c:v>
                </c:pt>
                <c:pt idx="10202">
                  <c:v>4.3770000000000003E-2</c:v>
                </c:pt>
                <c:pt idx="10203">
                  <c:v>4.0159E-2</c:v>
                </c:pt>
                <c:pt idx="10204">
                  <c:v>3.9455999999999998E-2</c:v>
                </c:pt>
                <c:pt idx="10205">
                  <c:v>3.8498999999999999E-2</c:v>
                </c:pt>
                <c:pt idx="10206">
                  <c:v>3.6372999999999996E-2</c:v>
                </c:pt>
                <c:pt idx="10207">
                  <c:v>3.2316999999999999E-2</c:v>
                </c:pt>
                <c:pt idx="10208">
                  <c:v>3.1274999999999997E-2</c:v>
                </c:pt>
                <c:pt idx="10209">
                  <c:v>3.0476999999999997E-2</c:v>
                </c:pt>
                <c:pt idx="10210">
                  <c:v>2.5779E-2</c:v>
                </c:pt>
                <c:pt idx="10211">
                  <c:v>2.7108E-2</c:v>
                </c:pt>
                <c:pt idx="10212">
                  <c:v>2.6897999999999998E-2</c:v>
                </c:pt>
                <c:pt idx="10213">
                  <c:v>2.6858999999999997E-2</c:v>
                </c:pt>
                <c:pt idx="10214">
                  <c:v>2.3642999999999997E-2</c:v>
                </c:pt>
                <c:pt idx="10215">
                  <c:v>2.0447E-2</c:v>
                </c:pt>
                <c:pt idx="10216">
                  <c:v>1.9990999999999998E-2</c:v>
                </c:pt>
                <c:pt idx="10217">
                  <c:v>2.0485E-2</c:v>
                </c:pt>
                <c:pt idx="10218">
                  <c:v>2.0281999999999998E-2</c:v>
                </c:pt>
                <c:pt idx="10219">
                  <c:v>2.0326E-2</c:v>
                </c:pt>
                <c:pt idx="10220">
                  <c:v>2.3476999999999998E-2</c:v>
                </c:pt>
                <c:pt idx="10221">
                  <c:v>2.0069E-2</c:v>
                </c:pt>
                <c:pt idx="10222">
                  <c:v>2.2414E-2</c:v>
                </c:pt>
                <c:pt idx="10223">
                  <c:v>1.6354999999999998E-2</c:v>
                </c:pt>
                <c:pt idx="10224">
                  <c:v>1.5837999999999998E-2</c:v>
                </c:pt>
                <c:pt idx="10225">
                  <c:v>1.3725999999999999E-2</c:v>
                </c:pt>
                <c:pt idx="10226">
                  <c:v>1.3250000000000001E-2</c:v>
                </c:pt>
                <c:pt idx="10227">
                  <c:v>1.0775E-2</c:v>
                </c:pt>
                <c:pt idx="10228">
                  <c:v>9.7190000000000002E-3</c:v>
                </c:pt>
                <c:pt idx="10229">
                  <c:v>1.0060000000000001E-2</c:v>
                </c:pt>
                <c:pt idx="10230">
                  <c:v>7.7349999999999997E-3</c:v>
                </c:pt>
                <c:pt idx="10231">
                  <c:v>5.6439999999999997E-3</c:v>
                </c:pt>
                <c:pt idx="10232">
                  <c:v>1.7540999999999998E-2</c:v>
                </c:pt>
                <c:pt idx="10233">
                  <c:v>1.7940000000000001E-2</c:v>
                </c:pt>
                <c:pt idx="10234">
                  <c:v>1.6635999999999998E-2</c:v>
                </c:pt>
                <c:pt idx="10235">
                  <c:v>1.635E-2</c:v>
                </c:pt>
                <c:pt idx="10236">
                  <c:v>1.4164E-2</c:v>
                </c:pt>
                <c:pt idx="10237">
                  <c:v>1.1615E-2</c:v>
                </c:pt>
                <c:pt idx="10238">
                  <c:v>1.1538E-2</c:v>
                </c:pt>
                <c:pt idx="10239">
                  <c:v>9.3919999999999993E-3</c:v>
                </c:pt>
                <c:pt idx="10240">
                  <c:v>7.7549999999999997E-3</c:v>
                </c:pt>
                <c:pt idx="10241">
                  <c:v>6.7900000000000009E-3</c:v>
                </c:pt>
                <c:pt idx="10242">
                  <c:v>6.2439999999999996E-3</c:v>
                </c:pt>
                <c:pt idx="10243">
                  <c:v>4.4689999999999999E-3</c:v>
                </c:pt>
                <c:pt idx="10244">
                  <c:v>4.7139999999999994E-3</c:v>
                </c:pt>
                <c:pt idx="10245">
                  <c:v>4.2950000000000002E-3</c:v>
                </c:pt>
                <c:pt idx="10246">
                  <c:v>3.552E-3</c:v>
                </c:pt>
                <c:pt idx="10247">
                  <c:v>3.7009999999999999E-3</c:v>
                </c:pt>
                <c:pt idx="10248">
                  <c:v>3.0000000000000001E-3</c:v>
                </c:pt>
                <c:pt idx="10249">
                  <c:v>3.493E-3</c:v>
                </c:pt>
                <c:pt idx="10250">
                  <c:v>4.7520000000000001E-3</c:v>
                </c:pt>
                <c:pt idx="10251">
                  <c:v>5.9480000000000002E-3</c:v>
                </c:pt>
                <c:pt idx="10252">
                  <c:v>5.4339999999999996E-3</c:v>
                </c:pt>
                <c:pt idx="10253">
                  <c:v>5.1939999999999998E-3</c:v>
                </c:pt>
                <c:pt idx="10254">
                  <c:v>5.306E-3</c:v>
                </c:pt>
                <c:pt idx="10255">
                  <c:v>5.097E-3</c:v>
                </c:pt>
                <c:pt idx="10256">
                  <c:v>4.8269999999999997E-3</c:v>
                </c:pt>
                <c:pt idx="10257">
                  <c:v>4.326E-3</c:v>
                </c:pt>
                <c:pt idx="10258">
                  <c:v>3.9329999999999999E-3</c:v>
                </c:pt>
                <c:pt idx="10259">
                  <c:v>4.4679999999999997E-3</c:v>
                </c:pt>
                <c:pt idx="10260">
                  <c:v>6.2489999999999993E-3</c:v>
                </c:pt>
                <c:pt idx="10261">
                  <c:v>7.8630000000000002E-3</c:v>
                </c:pt>
                <c:pt idx="10262">
                  <c:v>9.5429999999999994E-3</c:v>
                </c:pt>
                <c:pt idx="10263">
                  <c:v>1.0222999999999999E-2</c:v>
                </c:pt>
                <c:pt idx="10264">
                  <c:v>2.5058E-2</c:v>
                </c:pt>
                <c:pt idx="10265">
                  <c:v>2.0190000000000003E-2</c:v>
                </c:pt>
                <c:pt idx="10266">
                  <c:v>1.6291E-2</c:v>
                </c:pt>
                <c:pt idx="10267">
                  <c:v>1.3658E-2</c:v>
                </c:pt>
                <c:pt idx="10268">
                  <c:v>4.2247E-2</c:v>
                </c:pt>
                <c:pt idx="10269">
                  <c:v>3.4465999999999997E-2</c:v>
                </c:pt>
                <c:pt idx="10270">
                  <c:v>2.7734999999999999E-2</c:v>
                </c:pt>
                <c:pt idx="10271">
                  <c:v>2.2491000000000001E-2</c:v>
                </c:pt>
                <c:pt idx="10272">
                  <c:v>2.1011999999999999E-2</c:v>
                </c:pt>
                <c:pt idx="10273">
                  <c:v>1.9133999999999998E-2</c:v>
                </c:pt>
                <c:pt idx="10274">
                  <c:v>1.6310000000000002E-2</c:v>
                </c:pt>
                <c:pt idx="10275">
                  <c:v>1.3975E-2</c:v>
                </c:pt>
                <c:pt idx="10276">
                  <c:v>1.9501999999999999E-2</c:v>
                </c:pt>
                <c:pt idx="10277">
                  <c:v>1.796E-2</c:v>
                </c:pt>
                <c:pt idx="10278">
                  <c:v>1.4324E-2</c:v>
                </c:pt>
                <c:pt idx="10279">
                  <c:v>1.5226E-2</c:v>
                </c:pt>
                <c:pt idx="10280">
                  <c:v>1.4615E-2</c:v>
                </c:pt>
                <c:pt idx="10281">
                  <c:v>1.1627999999999999E-2</c:v>
                </c:pt>
                <c:pt idx="10282">
                  <c:v>1.9011999999999998E-2</c:v>
                </c:pt>
                <c:pt idx="10283">
                  <c:v>1.8637000000000001E-2</c:v>
                </c:pt>
                <c:pt idx="10284">
                  <c:v>2.4240000000000001E-2</c:v>
                </c:pt>
                <c:pt idx="10285">
                  <c:v>2.3081999999999998E-2</c:v>
                </c:pt>
                <c:pt idx="10286">
                  <c:v>1.89E-2</c:v>
                </c:pt>
                <c:pt idx="10287">
                  <c:v>1.5750999999999998E-2</c:v>
                </c:pt>
                <c:pt idx="10288">
                  <c:v>1.5224999999999999E-2</c:v>
                </c:pt>
                <c:pt idx="10289">
                  <c:v>9.972E-3</c:v>
                </c:pt>
                <c:pt idx="10290">
                  <c:v>7.3130000000000001E-3</c:v>
                </c:pt>
                <c:pt idx="10291">
                  <c:v>5.0070000000000002E-3</c:v>
                </c:pt>
                <c:pt idx="10292">
                  <c:v>3.9940000000000002E-3</c:v>
                </c:pt>
                <c:pt idx="10293">
                  <c:v>3.1939999999999998E-3</c:v>
                </c:pt>
                <c:pt idx="10294">
                  <c:v>3.6969999999999998E-3</c:v>
                </c:pt>
                <c:pt idx="10295">
                  <c:v>2.9949999999999998E-3</c:v>
                </c:pt>
                <c:pt idx="10296">
                  <c:v>6.7029999999999998E-3</c:v>
                </c:pt>
                <c:pt idx="10297">
                  <c:v>4.777E-3</c:v>
                </c:pt>
                <c:pt idx="10298">
                  <c:v>3.9439999999999996E-3</c:v>
                </c:pt>
                <c:pt idx="10299">
                  <c:v>2.8739999999999998E-3</c:v>
                </c:pt>
                <c:pt idx="10300">
                  <c:v>2.637E-3</c:v>
                </c:pt>
                <c:pt idx="10301">
                  <c:v>2.245E-3</c:v>
                </c:pt>
                <c:pt idx="10302">
                  <c:v>1.9970000000000001E-3</c:v>
                </c:pt>
                <c:pt idx="10303">
                  <c:v>3.1509999999999997E-3</c:v>
                </c:pt>
                <c:pt idx="10304">
                  <c:v>2.9259999999999998E-3</c:v>
                </c:pt>
                <c:pt idx="10305">
                  <c:v>3.375E-3</c:v>
                </c:pt>
                <c:pt idx="10306">
                  <c:v>4.4159999999999998E-3</c:v>
                </c:pt>
                <c:pt idx="10307">
                  <c:v>2.9979999999999998E-3</c:v>
                </c:pt>
                <c:pt idx="10308">
                  <c:v>2.9489999999999998E-3</c:v>
                </c:pt>
                <c:pt idx="10309">
                  <c:v>3.565E-3</c:v>
                </c:pt>
                <c:pt idx="10310">
                  <c:v>3.7000000000000002E-3</c:v>
                </c:pt>
                <c:pt idx="10311">
                  <c:v>3.607E-3</c:v>
                </c:pt>
                <c:pt idx="10312">
                  <c:v>3.1459999999999999E-3</c:v>
                </c:pt>
                <c:pt idx="10313">
                  <c:v>2.8509999999999998E-3</c:v>
                </c:pt>
                <c:pt idx="10314">
                  <c:v>2.4549999999999997E-3</c:v>
                </c:pt>
                <c:pt idx="10315">
                  <c:v>2.1639999999999997E-3</c:v>
                </c:pt>
                <c:pt idx="10316">
                  <c:v>3.101E-3</c:v>
                </c:pt>
                <c:pt idx="10317">
                  <c:v>2.6919999999999999E-3</c:v>
                </c:pt>
                <c:pt idx="10318">
                  <c:v>1.8319999999999999E-3</c:v>
                </c:pt>
                <c:pt idx="10319">
                  <c:v>2.8170000000000001E-3</c:v>
                </c:pt>
                <c:pt idx="10320">
                  <c:v>3.9509999999999997E-3</c:v>
                </c:pt>
                <c:pt idx="10321">
                  <c:v>6.1809999999999999E-3</c:v>
                </c:pt>
                <c:pt idx="10322">
                  <c:v>6.4219999999999998E-3</c:v>
                </c:pt>
                <c:pt idx="10323">
                  <c:v>7.953E-3</c:v>
                </c:pt>
                <c:pt idx="10324">
                  <c:v>8.3140000000000002E-3</c:v>
                </c:pt>
                <c:pt idx="10325">
                  <c:v>1.3510000000000001E-2</c:v>
                </c:pt>
                <c:pt idx="10326">
                  <c:v>4.9222999999999996E-2</c:v>
                </c:pt>
                <c:pt idx="10327">
                  <c:v>4.7458E-2</c:v>
                </c:pt>
                <c:pt idx="10328">
                  <c:v>9.2870000000000008E-2</c:v>
                </c:pt>
                <c:pt idx="10329">
                  <c:v>8.0687999999999996E-2</c:v>
                </c:pt>
                <c:pt idx="10330">
                  <c:v>7.8696000000000002E-2</c:v>
                </c:pt>
                <c:pt idx="10331">
                  <c:v>6.8821999999999994E-2</c:v>
                </c:pt>
                <c:pt idx="10332">
                  <c:v>6.1120999999999995E-2</c:v>
                </c:pt>
                <c:pt idx="10333">
                  <c:v>6.3003999999999991E-2</c:v>
                </c:pt>
                <c:pt idx="10334">
                  <c:v>6.3186999999999993E-2</c:v>
                </c:pt>
                <c:pt idx="10335">
                  <c:v>8.7623999999999994E-2</c:v>
                </c:pt>
                <c:pt idx="10336">
                  <c:v>8.4340999999999999E-2</c:v>
                </c:pt>
                <c:pt idx="10337">
                  <c:v>7.5240000000000001E-2</c:v>
                </c:pt>
                <c:pt idx="10338">
                  <c:v>6.7233000000000001E-2</c:v>
                </c:pt>
                <c:pt idx="10339">
                  <c:v>6.3420000000000004E-2</c:v>
                </c:pt>
                <c:pt idx="10340">
                  <c:v>5.7868999999999997E-2</c:v>
                </c:pt>
                <c:pt idx="10341">
                  <c:v>5.2090999999999998E-2</c:v>
                </c:pt>
                <c:pt idx="10342">
                  <c:v>6.4201999999999995E-2</c:v>
                </c:pt>
                <c:pt idx="10343">
                  <c:v>6.3374E-2</c:v>
                </c:pt>
                <c:pt idx="10344">
                  <c:v>5.8481999999999999E-2</c:v>
                </c:pt>
                <c:pt idx="10345">
                  <c:v>5.1579E-2</c:v>
                </c:pt>
                <c:pt idx="10346">
                  <c:v>4.4686999999999998E-2</c:v>
                </c:pt>
                <c:pt idx="10347">
                  <c:v>3.5425999999999999E-2</c:v>
                </c:pt>
                <c:pt idx="10348">
                  <c:v>2.7042E-2</c:v>
                </c:pt>
                <c:pt idx="10349">
                  <c:v>2.4902000000000001E-2</c:v>
                </c:pt>
                <c:pt idx="10350">
                  <c:v>2.0583000000000001E-2</c:v>
                </c:pt>
                <c:pt idx="10351">
                  <c:v>2.2823E-2</c:v>
                </c:pt>
                <c:pt idx="10352">
                  <c:v>1.8806E-2</c:v>
                </c:pt>
                <c:pt idx="10353">
                  <c:v>1.8037999999999998E-2</c:v>
                </c:pt>
                <c:pt idx="10354">
                  <c:v>1.5299E-2</c:v>
                </c:pt>
                <c:pt idx="10355">
                  <c:v>1.4296999999999999E-2</c:v>
                </c:pt>
                <c:pt idx="10356">
                  <c:v>1.3058E-2</c:v>
                </c:pt>
                <c:pt idx="10357">
                  <c:v>1.1394E-2</c:v>
                </c:pt>
                <c:pt idx="10358">
                  <c:v>7.9229999999999995E-3</c:v>
                </c:pt>
                <c:pt idx="10359">
                  <c:v>5.7970000000000001E-3</c:v>
                </c:pt>
                <c:pt idx="10360">
                  <c:v>4.4139999999999995E-3</c:v>
                </c:pt>
                <c:pt idx="10361">
                  <c:v>3.9189999999999997E-3</c:v>
                </c:pt>
                <c:pt idx="10362">
                  <c:v>4.9619999999999994E-3</c:v>
                </c:pt>
                <c:pt idx="10363">
                  <c:v>4.5309999999999994E-3</c:v>
                </c:pt>
                <c:pt idx="10364">
                  <c:v>8.2729999999999991E-3</c:v>
                </c:pt>
                <c:pt idx="10365">
                  <c:v>6.8589999999999996E-3</c:v>
                </c:pt>
                <c:pt idx="10366">
                  <c:v>6.2529999999999999E-3</c:v>
                </c:pt>
                <c:pt idx="10367">
                  <c:v>6.4100000000000008E-3</c:v>
                </c:pt>
                <c:pt idx="10368">
                  <c:v>3.705E-3</c:v>
                </c:pt>
                <c:pt idx="10369">
                  <c:v>1.2999E-2</c:v>
                </c:pt>
                <c:pt idx="10370">
                  <c:v>2.8940999999999998E-2</c:v>
                </c:pt>
                <c:pt idx="10371">
                  <c:v>2.9045999999999999E-2</c:v>
                </c:pt>
                <c:pt idx="10372">
                  <c:v>2.6773999999999999E-2</c:v>
                </c:pt>
                <c:pt idx="10373">
                  <c:v>2.2873999999999999E-2</c:v>
                </c:pt>
                <c:pt idx="10374">
                  <c:v>2.8466999999999999E-2</c:v>
                </c:pt>
                <c:pt idx="10375">
                  <c:v>2.4006E-2</c:v>
                </c:pt>
                <c:pt idx="10376">
                  <c:v>1.9772999999999999E-2</c:v>
                </c:pt>
                <c:pt idx="10377">
                  <c:v>1.8731999999999999E-2</c:v>
                </c:pt>
                <c:pt idx="10378">
                  <c:v>1.6555999999999998E-2</c:v>
                </c:pt>
                <c:pt idx="10379">
                  <c:v>1.4287999999999999E-2</c:v>
                </c:pt>
                <c:pt idx="10380">
                  <c:v>1.1925999999999999E-2</c:v>
                </c:pt>
                <c:pt idx="10381">
                  <c:v>1.0473999999999999E-2</c:v>
                </c:pt>
                <c:pt idx="10382">
                  <c:v>9.6509999999999999E-3</c:v>
                </c:pt>
                <c:pt idx="10383">
                  <c:v>1.0110000000000001E-2</c:v>
                </c:pt>
                <c:pt idx="10384">
                  <c:v>1.1065E-2</c:v>
                </c:pt>
                <c:pt idx="10385">
                  <c:v>1.15E-2</c:v>
                </c:pt>
                <c:pt idx="10386">
                  <c:v>1.2973999999999999E-2</c:v>
                </c:pt>
                <c:pt idx="10387">
                  <c:v>1.3727999999999999E-2</c:v>
                </c:pt>
                <c:pt idx="10388">
                  <c:v>1.3900000000000001E-2</c:v>
                </c:pt>
                <c:pt idx="10389">
                  <c:v>1.4083999999999999E-2</c:v>
                </c:pt>
                <c:pt idx="10390">
                  <c:v>1.5864E-2</c:v>
                </c:pt>
                <c:pt idx="10391">
                  <c:v>2.4884999999999997E-2</c:v>
                </c:pt>
                <c:pt idx="10392">
                  <c:v>1.9375999999999997E-2</c:v>
                </c:pt>
                <c:pt idx="10393">
                  <c:v>1.5132E-2</c:v>
                </c:pt>
                <c:pt idx="10394">
                  <c:v>1.5952999999999998E-2</c:v>
                </c:pt>
                <c:pt idx="10395">
                  <c:v>9.8059999999999987E-3</c:v>
                </c:pt>
                <c:pt idx="10396">
                  <c:v>7.0869999999999995E-3</c:v>
                </c:pt>
                <c:pt idx="10397">
                  <c:v>5.9129999999999999E-3</c:v>
                </c:pt>
                <c:pt idx="10398">
                  <c:v>5.215E-3</c:v>
                </c:pt>
                <c:pt idx="10399">
                  <c:v>4.2290000000000001E-3</c:v>
                </c:pt>
                <c:pt idx="10400">
                  <c:v>4.2889999999999994E-3</c:v>
                </c:pt>
                <c:pt idx="10401">
                  <c:v>4.045E-3</c:v>
                </c:pt>
                <c:pt idx="10402">
                  <c:v>5.1839999999999994E-3</c:v>
                </c:pt>
                <c:pt idx="10403">
                  <c:v>5.0260000000000001E-3</c:v>
                </c:pt>
                <c:pt idx="10404">
                  <c:v>6.718E-3</c:v>
                </c:pt>
                <c:pt idx="10405">
                  <c:v>1.0440000000000001E-2</c:v>
                </c:pt>
                <c:pt idx="10406">
                  <c:v>1.0964E-2</c:v>
                </c:pt>
                <c:pt idx="10407">
                  <c:v>1.1835999999999999E-2</c:v>
                </c:pt>
                <c:pt idx="10408">
                  <c:v>1.2830999999999999E-2</c:v>
                </c:pt>
                <c:pt idx="10409">
                  <c:v>1.4437E-2</c:v>
                </c:pt>
                <c:pt idx="10410">
                  <c:v>1.5938999999999998E-2</c:v>
                </c:pt>
                <c:pt idx="10411">
                  <c:v>1.6995E-2</c:v>
                </c:pt>
                <c:pt idx="10412">
                  <c:v>2.1037E-2</c:v>
                </c:pt>
                <c:pt idx="10413">
                  <c:v>3.3277999999999995E-2</c:v>
                </c:pt>
                <c:pt idx="10414">
                  <c:v>5.2595999999999997E-2</c:v>
                </c:pt>
                <c:pt idx="10415">
                  <c:v>5.8312999999999997E-2</c:v>
                </c:pt>
                <c:pt idx="10416">
                  <c:v>4.0646000000000002E-2</c:v>
                </c:pt>
                <c:pt idx="10417">
                  <c:v>3.8758000000000001E-2</c:v>
                </c:pt>
                <c:pt idx="10418">
                  <c:v>3.2210999999999997E-2</c:v>
                </c:pt>
                <c:pt idx="10419">
                  <c:v>2.4212999999999998E-2</c:v>
                </c:pt>
                <c:pt idx="10420">
                  <c:v>1.9886999999999998E-2</c:v>
                </c:pt>
                <c:pt idx="10421">
                  <c:v>2.3217999999999999E-2</c:v>
                </c:pt>
                <c:pt idx="10422">
                  <c:v>1.8904999999999998E-2</c:v>
                </c:pt>
                <c:pt idx="10423">
                  <c:v>1.6400000000000001E-2</c:v>
                </c:pt>
                <c:pt idx="10424">
                  <c:v>1.3821E-2</c:v>
                </c:pt>
                <c:pt idx="10425">
                  <c:v>1.4638999999999999E-2</c:v>
                </c:pt>
                <c:pt idx="10426">
                  <c:v>1.3857E-2</c:v>
                </c:pt>
                <c:pt idx="10427">
                  <c:v>1.5083999999999998E-2</c:v>
                </c:pt>
                <c:pt idx="10428">
                  <c:v>1.5139E-2</c:v>
                </c:pt>
                <c:pt idx="10429">
                  <c:v>1.6988E-2</c:v>
                </c:pt>
                <c:pt idx="10430">
                  <c:v>1.8193000000000001E-2</c:v>
                </c:pt>
                <c:pt idx="10431">
                  <c:v>2.0121999999999998E-2</c:v>
                </c:pt>
                <c:pt idx="10432">
                  <c:v>2.6291999999999999E-2</c:v>
                </c:pt>
                <c:pt idx="10433">
                  <c:v>3.2003999999999998E-2</c:v>
                </c:pt>
                <c:pt idx="10434">
                  <c:v>3.6290999999999997E-2</c:v>
                </c:pt>
                <c:pt idx="10435">
                  <c:v>3.3480000000000003E-2</c:v>
                </c:pt>
                <c:pt idx="10436">
                  <c:v>2.7542999999999998E-2</c:v>
                </c:pt>
                <c:pt idx="10437">
                  <c:v>4.2167999999999997E-2</c:v>
                </c:pt>
                <c:pt idx="10438">
                  <c:v>3.1592999999999996E-2</c:v>
                </c:pt>
                <c:pt idx="10439">
                  <c:v>3.3742000000000001E-2</c:v>
                </c:pt>
                <c:pt idx="10440">
                  <c:v>2.9456E-2</c:v>
                </c:pt>
                <c:pt idx="10441">
                  <c:v>2.8468E-2</c:v>
                </c:pt>
                <c:pt idx="10442">
                  <c:v>2.7805E-2</c:v>
                </c:pt>
                <c:pt idx="10443">
                  <c:v>2.2772999999999998E-2</c:v>
                </c:pt>
                <c:pt idx="10444">
                  <c:v>2.1277999999999998E-2</c:v>
                </c:pt>
                <c:pt idx="10445">
                  <c:v>2.0385999999999998E-2</c:v>
                </c:pt>
                <c:pt idx="10446">
                  <c:v>2.2345E-2</c:v>
                </c:pt>
                <c:pt idx="10447">
                  <c:v>2.2418999999999998E-2</c:v>
                </c:pt>
                <c:pt idx="10448">
                  <c:v>1.6243999999999998E-2</c:v>
                </c:pt>
                <c:pt idx="10449">
                  <c:v>1.4620000000000001E-2</c:v>
                </c:pt>
                <c:pt idx="10450">
                  <c:v>1.2041E-2</c:v>
                </c:pt>
                <c:pt idx="10451">
                  <c:v>1.0083999999999999E-2</c:v>
                </c:pt>
                <c:pt idx="10452">
                  <c:v>1.9730000000000001E-2</c:v>
                </c:pt>
                <c:pt idx="10453">
                  <c:v>4.2264999999999997E-2</c:v>
                </c:pt>
                <c:pt idx="10454">
                  <c:v>3.3857999999999999E-2</c:v>
                </c:pt>
                <c:pt idx="10455">
                  <c:v>3.1105999999999998E-2</c:v>
                </c:pt>
                <c:pt idx="10456">
                  <c:v>2.6026999999999998E-2</c:v>
                </c:pt>
                <c:pt idx="10457">
                  <c:v>4.1716999999999997E-2</c:v>
                </c:pt>
                <c:pt idx="10458">
                  <c:v>3.4068000000000001E-2</c:v>
                </c:pt>
                <c:pt idx="10459">
                  <c:v>3.3986999999999996E-2</c:v>
                </c:pt>
                <c:pt idx="10460">
                  <c:v>2.6060000000000003E-2</c:v>
                </c:pt>
                <c:pt idx="10461">
                  <c:v>2.0146000000000001E-2</c:v>
                </c:pt>
                <c:pt idx="10462">
                  <c:v>1.9661999999999999E-2</c:v>
                </c:pt>
                <c:pt idx="10463">
                  <c:v>1.5380999999999999E-2</c:v>
                </c:pt>
                <c:pt idx="10464">
                  <c:v>1.2921E-2</c:v>
                </c:pt>
                <c:pt idx="10465">
                  <c:v>1.2092E-2</c:v>
                </c:pt>
                <c:pt idx="10466">
                  <c:v>1.2378E-2</c:v>
                </c:pt>
                <c:pt idx="10467">
                  <c:v>1.2575999999999999E-2</c:v>
                </c:pt>
                <c:pt idx="10468">
                  <c:v>1.3437999999999999E-2</c:v>
                </c:pt>
                <c:pt idx="10469">
                  <c:v>1.6445999999999999E-2</c:v>
                </c:pt>
                <c:pt idx="10470">
                  <c:v>2.0788999999999998E-2</c:v>
                </c:pt>
                <c:pt idx="10471">
                  <c:v>2.1284999999999998E-2</c:v>
                </c:pt>
                <c:pt idx="10472">
                  <c:v>3.2277E-2</c:v>
                </c:pt>
                <c:pt idx="10473">
                  <c:v>7.6285999999999993E-2</c:v>
                </c:pt>
                <c:pt idx="10474">
                  <c:v>8.5085999999999995E-2</c:v>
                </c:pt>
                <c:pt idx="10475">
                  <c:v>8.0106999999999998E-2</c:v>
                </c:pt>
                <c:pt idx="10476">
                  <c:v>0.103878</c:v>
                </c:pt>
                <c:pt idx="10477">
                  <c:v>0.13616</c:v>
                </c:pt>
                <c:pt idx="10478">
                  <c:v>0.16166899999999998</c:v>
                </c:pt>
                <c:pt idx="10479">
                  <c:v>0.19126299999999999</c:v>
                </c:pt>
                <c:pt idx="10480">
                  <c:v>0.19966</c:v>
                </c:pt>
                <c:pt idx="10481">
                  <c:v>0.224464</c:v>
                </c:pt>
                <c:pt idx="10482">
                  <c:v>0.26924100000000001</c:v>
                </c:pt>
                <c:pt idx="10483">
                  <c:v>0.35299900000000001</c:v>
                </c:pt>
                <c:pt idx="10484">
                  <c:v>0.38081799999999999</c:v>
                </c:pt>
                <c:pt idx="10485">
                  <c:v>0.41923000000000005</c:v>
                </c:pt>
                <c:pt idx="10486">
                  <c:v>0.48747599999999996</c:v>
                </c:pt>
                <c:pt idx="10487">
                  <c:v>0.50025200000000003</c:v>
                </c:pt>
                <c:pt idx="10488">
                  <c:v>0.53808</c:v>
                </c:pt>
                <c:pt idx="10489">
                  <c:v>0.56469199999999997</c:v>
                </c:pt>
                <c:pt idx="10490">
                  <c:v>0.59728399999999993</c:v>
                </c:pt>
                <c:pt idx="10491">
                  <c:v>0.63565799999999995</c:v>
                </c:pt>
                <c:pt idx="10492">
                  <c:v>0.63466299999999998</c:v>
                </c:pt>
                <c:pt idx="10493">
                  <c:v>0.68084099999999992</c:v>
                </c:pt>
                <c:pt idx="10494">
                  <c:v>0.68454399999999993</c:v>
                </c:pt>
                <c:pt idx="10495">
                  <c:v>0.69232799999999994</c:v>
                </c:pt>
                <c:pt idx="10496">
                  <c:v>0.70991700000000002</c:v>
                </c:pt>
                <c:pt idx="10497">
                  <c:v>0.71337000000000006</c:v>
                </c:pt>
                <c:pt idx="10498">
                  <c:v>0.71437699999999993</c:v>
                </c:pt>
                <c:pt idx="10499">
                  <c:v>0.71353299999999997</c:v>
                </c:pt>
                <c:pt idx="10500">
                  <c:v>0.71883900000000001</c:v>
                </c:pt>
                <c:pt idx="10501">
                  <c:v>0.71155599999999997</c:v>
                </c:pt>
                <c:pt idx="10502">
                  <c:v>0.71117299999999994</c:v>
                </c:pt>
                <c:pt idx="10503">
                  <c:v>0.65098</c:v>
                </c:pt>
                <c:pt idx="10504">
                  <c:v>0.673759</c:v>
                </c:pt>
                <c:pt idx="10505">
                  <c:v>0.66477699999999995</c:v>
                </c:pt>
                <c:pt idx="10506">
                  <c:v>0.644204</c:v>
                </c:pt>
                <c:pt idx="10507">
                  <c:v>0.62489399999999995</c:v>
                </c:pt>
                <c:pt idx="10508">
                  <c:v>0.59524299999999997</c:v>
                </c:pt>
                <c:pt idx="10509">
                  <c:v>0.58042399999999994</c:v>
                </c:pt>
                <c:pt idx="10510">
                  <c:v>0.60830799999999996</c:v>
                </c:pt>
                <c:pt idx="10511">
                  <c:v>0.58366899999999999</c:v>
                </c:pt>
                <c:pt idx="10512">
                  <c:v>0.57461200000000001</c:v>
                </c:pt>
                <c:pt idx="10513">
                  <c:v>0.552454</c:v>
                </c:pt>
                <c:pt idx="10514">
                  <c:v>0.52675000000000005</c:v>
                </c:pt>
                <c:pt idx="10515">
                  <c:v>0.50601600000000002</c:v>
                </c:pt>
                <c:pt idx="10516">
                  <c:v>0.48135099999999997</c:v>
                </c:pt>
                <c:pt idx="10517">
                  <c:v>0.44618399999999997</c:v>
                </c:pt>
                <c:pt idx="10518">
                  <c:v>0.38142499999999996</c:v>
                </c:pt>
                <c:pt idx="10519">
                  <c:v>0.36122599999999999</c:v>
                </c:pt>
                <c:pt idx="10520">
                  <c:v>0.36602699999999999</c:v>
                </c:pt>
                <c:pt idx="10521">
                  <c:v>0.34248899999999999</c:v>
                </c:pt>
                <c:pt idx="10522">
                  <c:v>0.300649</c:v>
                </c:pt>
                <c:pt idx="10523">
                  <c:v>0.27979000000000004</c:v>
                </c:pt>
                <c:pt idx="10524">
                  <c:v>0.26911000000000002</c:v>
                </c:pt>
                <c:pt idx="10525">
                  <c:v>0.26463100000000001</c:v>
                </c:pt>
                <c:pt idx="10526">
                  <c:v>0.26823599999999997</c:v>
                </c:pt>
                <c:pt idx="10527">
                  <c:v>0.27221699999999999</c:v>
                </c:pt>
                <c:pt idx="10528">
                  <c:v>0.26246000000000003</c:v>
                </c:pt>
                <c:pt idx="10529">
                  <c:v>0.26169700000000001</c:v>
                </c:pt>
                <c:pt idx="10530">
                  <c:v>0.27372599999999997</c:v>
                </c:pt>
                <c:pt idx="10531">
                  <c:v>0.26263500000000001</c:v>
                </c:pt>
                <c:pt idx="10532">
                  <c:v>0.25569199999999997</c:v>
                </c:pt>
                <c:pt idx="10533">
                  <c:v>0.25239200000000001</c:v>
                </c:pt>
                <c:pt idx="10534">
                  <c:v>0.255272</c:v>
                </c:pt>
                <c:pt idx="10535">
                  <c:v>0.26397000000000004</c:v>
                </c:pt>
                <c:pt idx="10536">
                  <c:v>0.24515399999999998</c:v>
                </c:pt>
                <c:pt idx="10537">
                  <c:v>0.23674000000000001</c:v>
                </c:pt>
                <c:pt idx="10538">
                  <c:v>0.22272899999999998</c:v>
                </c:pt>
                <c:pt idx="10539">
                  <c:v>0.224413</c:v>
                </c:pt>
                <c:pt idx="10540">
                  <c:v>0.224165</c:v>
                </c:pt>
                <c:pt idx="10541">
                  <c:v>0.22345699999999999</c:v>
                </c:pt>
                <c:pt idx="10542">
                  <c:v>0.21374699999999999</c:v>
                </c:pt>
                <c:pt idx="10543">
                  <c:v>0.211286</c:v>
                </c:pt>
                <c:pt idx="10544">
                  <c:v>0.19456000000000001</c:v>
                </c:pt>
                <c:pt idx="10545">
                  <c:v>0.18756499999999998</c:v>
                </c:pt>
                <c:pt idx="10546">
                  <c:v>0.19997499999999999</c:v>
                </c:pt>
                <c:pt idx="10547">
                  <c:v>0.209283</c:v>
                </c:pt>
                <c:pt idx="10548">
                  <c:v>0.18707000000000001</c:v>
                </c:pt>
                <c:pt idx="10549">
                  <c:v>0.182673</c:v>
                </c:pt>
                <c:pt idx="10550">
                  <c:v>0.188891</c:v>
                </c:pt>
                <c:pt idx="10551">
                  <c:v>0.23250199999999999</c:v>
                </c:pt>
                <c:pt idx="10552">
                  <c:v>0.25229799999999997</c:v>
                </c:pt>
                <c:pt idx="10553">
                  <c:v>0.25445699999999999</c:v>
                </c:pt>
                <c:pt idx="10554">
                  <c:v>0.25856499999999999</c:v>
                </c:pt>
                <c:pt idx="10555">
                  <c:v>0.24670499999999998</c:v>
                </c:pt>
                <c:pt idx="10556">
                  <c:v>0.235869</c:v>
                </c:pt>
                <c:pt idx="10557">
                  <c:v>0.22293399999999999</c:v>
                </c:pt>
                <c:pt idx="10558">
                  <c:v>0.21455299999999999</c:v>
                </c:pt>
                <c:pt idx="10559">
                  <c:v>0.202321</c:v>
                </c:pt>
                <c:pt idx="10560">
                  <c:v>0.20837599999999998</c:v>
                </c:pt>
                <c:pt idx="10561">
                  <c:v>0.20108499999999999</c:v>
                </c:pt>
                <c:pt idx="10562">
                  <c:v>0.19788000000000003</c:v>
                </c:pt>
                <c:pt idx="10563">
                  <c:v>0.18415099999999998</c:v>
                </c:pt>
                <c:pt idx="10564">
                  <c:v>0.17649899999999999</c:v>
                </c:pt>
                <c:pt idx="10565">
                  <c:v>0.164933</c:v>
                </c:pt>
                <c:pt idx="10566">
                  <c:v>0.15556599999999998</c:v>
                </c:pt>
                <c:pt idx="10567">
                  <c:v>0.14979299999999998</c:v>
                </c:pt>
                <c:pt idx="10568">
                  <c:v>0.13458799999999999</c:v>
                </c:pt>
                <c:pt idx="10569">
                  <c:v>0.12900899999999998</c:v>
                </c:pt>
                <c:pt idx="10570">
                  <c:v>0.117767</c:v>
                </c:pt>
                <c:pt idx="10571">
                  <c:v>0.107414</c:v>
                </c:pt>
                <c:pt idx="10572">
                  <c:v>9.8444999999999991E-2</c:v>
                </c:pt>
                <c:pt idx="10573">
                  <c:v>9.314299999999999E-2</c:v>
                </c:pt>
                <c:pt idx="10574">
                  <c:v>9.0372999999999995E-2</c:v>
                </c:pt>
                <c:pt idx="10575">
                  <c:v>9.4397999999999996E-2</c:v>
                </c:pt>
                <c:pt idx="10576">
                  <c:v>8.7071999999999997E-2</c:v>
                </c:pt>
                <c:pt idx="10577">
                  <c:v>8.6744000000000002E-2</c:v>
                </c:pt>
                <c:pt idx="10578">
                  <c:v>9.3700999999999993E-2</c:v>
                </c:pt>
                <c:pt idx="10579">
                  <c:v>9.0090000000000003E-2</c:v>
                </c:pt>
                <c:pt idx="10580">
                  <c:v>7.9899999999999999E-2</c:v>
                </c:pt>
                <c:pt idx="10581">
                  <c:v>7.6184000000000002E-2</c:v>
                </c:pt>
                <c:pt idx="10582">
                  <c:v>7.1604000000000001E-2</c:v>
                </c:pt>
                <c:pt idx="10583">
                  <c:v>6.3237000000000002E-2</c:v>
                </c:pt>
                <c:pt idx="10584">
                  <c:v>6.3204999999999997E-2</c:v>
                </c:pt>
                <c:pt idx="10585">
                  <c:v>7.1803999999999993E-2</c:v>
                </c:pt>
                <c:pt idx="10586">
                  <c:v>7.4926999999999994E-2</c:v>
                </c:pt>
                <c:pt idx="10587">
                  <c:v>7.0269999999999999E-2</c:v>
                </c:pt>
                <c:pt idx="10588">
                  <c:v>7.1785000000000002E-2</c:v>
                </c:pt>
                <c:pt idx="10589">
                  <c:v>6.1024999999999996E-2</c:v>
                </c:pt>
                <c:pt idx="10590">
                  <c:v>6.9212999999999997E-2</c:v>
                </c:pt>
                <c:pt idx="10591">
                  <c:v>6.9912000000000002E-2</c:v>
                </c:pt>
                <c:pt idx="10592">
                  <c:v>6.9728999999999999E-2</c:v>
                </c:pt>
                <c:pt idx="10593">
                  <c:v>6.7032999999999995E-2</c:v>
                </c:pt>
                <c:pt idx="10594">
                  <c:v>4.9620000000000004E-2</c:v>
                </c:pt>
                <c:pt idx="10595">
                  <c:v>5.9888999999999998E-2</c:v>
                </c:pt>
                <c:pt idx="10596">
                  <c:v>5.6441999999999999E-2</c:v>
                </c:pt>
                <c:pt idx="10597">
                  <c:v>5.3331999999999997E-2</c:v>
                </c:pt>
                <c:pt idx="10598">
                  <c:v>5.5730999999999996E-2</c:v>
                </c:pt>
                <c:pt idx="10599">
                  <c:v>5.0757999999999998E-2</c:v>
                </c:pt>
                <c:pt idx="10600">
                  <c:v>4.2390999999999998E-2</c:v>
                </c:pt>
                <c:pt idx="10601">
                  <c:v>4.1155999999999998E-2</c:v>
                </c:pt>
                <c:pt idx="10602">
                  <c:v>3.7946000000000001E-2</c:v>
                </c:pt>
                <c:pt idx="10603">
                  <c:v>3.5987999999999999E-2</c:v>
                </c:pt>
                <c:pt idx="10604">
                  <c:v>3.1528E-2</c:v>
                </c:pt>
                <c:pt idx="10605">
                  <c:v>3.1820999999999995E-2</c:v>
                </c:pt>
                <c:pt idx="10606">
                  <c:v>2.9391999999999998E-2</c:v>
                </c:pt>
                <c:pt idx="10607">
                  <c:v>2.0225999999999997E-2</c:v>
                </c:pt>
                <c:pt idx="10608">
                  <c:v>2.2831000000000001E-2</c:v>
                </c:pt>
                <c:pt idx="10609">
                  <c:v>2.332E-2</c:v>
                </c:pt>
                <c:pt idx="10610">
                  <c:v>2.5100999999999998E-2</c:v>
                </c:pt>
                <c:pt idx="10611">
                  <c:v>3.8995999999999996E-2</c:v>
                </c:pt>
                <c:pt idx="10612">
                  <c:v>4.1107999999999999E-2</c:v>
                </c:pt>
                <c:pt idx="10613">
                  <c:v>4.4925E-2</c:v>
                </c:pt>
                <c:pt idx="10614">
                  <c:v>6.7670000000000008E-2</c:v>
                </c:pt>
                <c:pt idx="10615">
                  <c:v>7.2401999999999994E-2</c:v>
                </c:pt>
                <c:pt idx="10616">
                  <c:v>7.7906000000000003E-2</c:v>
                </c:pt>
                <c:pt idx="10617">
                  <c:v>7.9977999999999994E-2</c:v>
                </c:pt>
                <c:pt idx="10618">
                  <c:v>7.8646999999999995E-2</c:v>
                </c:pt>
                <c:pt idx="10619">
                  <c:v>8.0710999999999991E-2</c:v>
                </c:pt>
                <c:pt idx="10620">
                  <c:v>8.1499000000000002E-2</c:v>
                </c:pt>
                <c:pt idx="10621">
                  <c:v>8.402599999999999E-2</c:v>
                </c:pt>
                <c:pt idx="10622">
                  <c:v>8.3732000000000001E-2</c:v>
                </c:pt>
                <c:pt idx="10623">
                  <c:v>9.7170999999999993E-2</c:v>
                </c:pt>
                <c:pt idx="10624">
                  <c:v>0.10284000000000001</c:v>
                </c:pt>
                <c:pt idx="10625">
                  <c:v>0.116272</c:v>
                </c:pt>
                <c:pt idx="10626">
                  <c:v>0.11736199999999999</c:v>
                </c:pt>
                <c:pt idx="10627">
                  <c:v>0.11526599999999999</c:v>
                </c:pt>
                <c:pt idx="10628">
                  <c:v>0.11698499999999999</c:v>
                </c:pt>
                <c:pt idx="10629">
                  <c:v>0.11056299999999999</c:v>
                </c:pt>
                <c:pt idx="10630">
                  <c:v>0.11791499999999999</c:v>
                </c:pt>
                <c:pt idx="10631">
                  <c:v>0.115135</c:v>
                </c:pt>
                <c:pt idx="10632">
                  <c:v>0.117004</c:v>
                </c:pt>
                <c:pt idx="10633">
                  <c:v>0.10205699999999999</c:v>
                </c:pt>
                <c:pt idx="10634">
                  <c:v>0.106555</c:v>
                </c:pt>
                <c:pt idx="10635">
                  <c:v>0.10012000000000001</c:v>
                </c:pt>
                <c:pt idx="10636">
                  <c:v>0.10200099999999999</c:v>
                </c:pt>
                <c:pt idx="10637">
                  <c:v>9.819399999999999E-2</c:v>
                </c:pt>
                <c:pt idx="10638">
                  <c:v>9.4566999999999998E-2</c:v>
                </c:pt>
                <c:pt idx="10639">
                  <c:v>8.7906999999999999E-2</c:v>
                </c:pt>
                <c:pt idx="10640">
                  <c:v>8.6618000000000001E-2</c:v>
                </c:pt>
                <c:pt idx="10641">
                  <c:v>8.5874999999999993E-2</c:v>
                </c:pt>
                <c:pt idx="10642">
                  <c:v>8.2443000000000002E-2</c:v>
                </c:pt>
                <c:pt idx="10643">
                  <c:v>8.1040000000000001E-2</c:v>
                </c:pt>
                <c:pt idx="10644">
                  <c:v>7.6410000000000006E-2</c:v>
                </c:pt>
                <c:pt idx="10645">
                  <c:v>6.5204999999999999E-2</c:v>
                </c:pt>
                <c:pt idx="10646">
                  <c:v>6.2146E-2</c:v>
                </c:pt>
                <c:pt idx="10647">
                  <c:v>6.0488999999999994E-2</c:v>
                </c:pt>
                <c:pt idx="10648">
                  <c:v>7.4568999999999996E-2</c:v>
                </c:pt>
                <c:pt idx="10649">
                  <c:v>7.6245999999999994E-2</c:v>
                </c:pt>
                <c:pt idx="10650">
                  <c:v>0.10527099999999999</c:v>
                </c:pt>
                <c:pt idx="10651">
                  <c:v>9.8859000000000002E-2</c:v>
                </c:pt>
                <c:pt idx="10652">
                  <c:v>0.10964000000000002</c:v>
                </c:pt>
                <c:pt idx="10653">
                  <c:v>0.11213899999999999</c:v>
                </c:pt>
                <c:pt idx="10654">
                  <c:v>0.10685699999999999</c:v>
                </c:pt>
                <c:pt idx="10655">
                  <c:v>8.8190000000000004E-2</c:v>
                </c:pt>
                <c:pt idx="10656">
                  <c:v>7.0834999999999995E-2</c:v>
                </c:pt>
                <c:pt idx="10657">
                  <c:v>7.4735999999999997E-2</c:v>
                </c:pt>
                <c:pt idx="10658">
                  <c:v>7.3935000000000001E-2</c:v>
                </c:pt>
                <c:pt idx="10659">
                  <c:v>8.0499000000000001E-2</c:v>
                </c:pt>
                <c:pt idx="10660">
                  <c:v>9.1730999999999993E-2</c:v>
                </c:pt>
                <c:pt idx="10661">
                  <c:v>9.508599999999999E-2</c:v>
                </c:pt>
                <c:pt idx="10662">
                  <c:v>0.10298399999999999</c:v>
                </c:pt>
                <c:pt idx="10663">
                  <c:v>9.7196999999999992E-2</c:v>
                </c:pt>
                <c:pt idx="10664">
                  <c:v>0.10143000000000001</c:v>
                </c:pt>
                <c:pt idx="10665">
                  <c:v>9.4343999999999997E-2</c:v>
                </c:pt>
                <c:pt idx="10666">
                  <c:v>9.1028999999999999E-2</c:v>
                </c:pt>
                <c:pt idx="10667">
                  <c:v>8.2403999999999991E-2</c:v>
                </c:pt>
                <c:pt idx="10668">
                  <c:v>7.5166999999999998E-2</c:v>
                </c:pt>
                <c:pt idx="10669">
                  <c:v>7.2327000000000002E-2</c:v>
                </c:pt>
                <c:pt idx="10670">
                  <c:v>6.5664E-2</c:v>
                </c:pt>
                <c:pt idx="10671">
                  <c:v>6.1184999999999996E-2</c:v>
                </c:pt>
                <c:pt idx="10672">
                  <c:v>5.6603999999999995E-2</c:v>
                </c:pt>
                <c:pt idx="10673">
                  <c:v>5.3362E-2</c:v>
                </c:pt>
                <c:pt idx="10674">
                  <c:v>4.6834999999999995E-2</c:v>
                </c:pt>
                <c:pt idx="10675">
                  <c:v>4.7133000000000001E-2</c:v>
                </c:pt>
                <c:pt idx="10676">
                  <c:v>3.9861000000000001E-2</c:v>
                </c:pt>
                <c:pt idx="10677">
                  <c:v>3.4321999999999998E-2</c:v>
                </c:pt>
                <c:pt idx="10678">
                  <c:v>3.7423999999999999E-2</c:v>
                </c:pt>
                <c:pt idx="10679">
                  <c:v>3.1000999999999997E-2</c:v>
                </c:pt>
                <c:pt idx="10680">
                  <c:v>2.3543999999999999E-2</c:v>
                </c:pt>
                <c:pt idx="10681">
                  <c:v>1.7946E-2</c:v>
                </c:pt>
                <c:pt idx="10682">
                  <c:v>1.7698999999999999E-2</c:v>
                </c:pt>
                <c:pt idx="10683">
                  <c:v>1.6503999999999998E-2</c:v>
                </c:pt>
                <c:pt idx="10684">
                  <c:v>1.6573999999999998E-2</c:v>
                </c:pt>
                <c:pt idx="10685">
                  <c:v>2.0115999999999998E-2</c:v>
                </c:pt>
                <c:pt idx="10686">
                  <c:v>1.9585999999999999E-2</c:v>
                </c:pt>
                <c:pt idx="10687">
                  <c:v>1.7734E-2</c:v>
                </c:pt>
                <c:pt idx="10688">
                  <c:v>1.8574999999999998E-2</c:v>
                </c:pt>
                <c:pt idx="10689">
                  <c:v>1.6906999999999998E-2</c:v>
                </c:pt>
                <c:pt idx="10690">
                  <c:v>1.7252E-2</c:v>
                </c:pt>
                <c:pt idx="10691">
                  <c:v>1.6660000000000001E-2</c:v>
                </c:pt>
                <c:pt idx="10692">
                  <c:v>1.6320000000000001E-2</c:v>
                </c:pt>
                <c:pt idx="10693">
                  <c:v>1.5325999999999999E-2</c:v>
                </c:pt>
                <c:pt idx="10694">
                  <c:v>1.5228999999999999E-2</c:v>
                </c:pt>
                <c:pt idx="10695">
                  <c:v>1.3635E-2</c:v>
                </c:pt>
                <c:pt idx="10696">
                  <c:v>1.1255999999999999E-2</c:v>
                </c:pt>
                <c:pt idx="10697">
                  <c:v>1.2459E-2</c:v>
                </c:pt>
                <c:pt idx="10698">
                  <c:v>1.0973E-2</c:v>
                </c:pt>
                <c:pt idx="10699">
                  <c:v>9.4729999999999988E-3</c:v>
                </c:pt>
                <c:pt idx="10700">
                  <c:v>9.1000000000000004E-3</c:v>
                </c:pt>
                <c:pt idx="10701">
                  <c:v>9.0270000000000003E-3</c:v>
                </c:pt>
                <c:pt idx="10702">
                  <c:v>8.4390000000000003E-3</c:v>
                </c:pt>
                <c:pt idx="10703">
                  <c:v>7.5209999999999999E-3</c:v>
                </c:pt>
                <c:pt idx="10704">
                  <c:v>5.8049999999999994E-3</c:v>
                </c:pt>
                <c:pt idx="10705">
                  <c:v>5.4730000000000004E-3</c:v>
                </c:pt>
                <c:pt idx="10706">
                  <c:v>4.4549999999999998E-3</c:v>
                </c:pt>
                <c:pt idx="10707">
                  <c:v>4.6569999999999997E-3</c:v>
                </c:pt>
                <c:pt idx="10708">
                  <c:v>3.852E-3</c:v>
                </c:pt>
                <c:pt idx="10709">
                  <c:v>3.3889999999999997E-3</c:v>
                </c:pt>
                <c:pt idx="10710">
                  <c:v>3.545E-3</c:v>
                </c:pt>
                <c:pt idx="10711">
                  <c:v>3.9039999999999999E-3</c:v>
                </c:pt>
                <c:pt idx="10712">
                  <c:v>4.5439999999999994E-3</c:v>
                </c:pt>
                <c:pt idx="10713">
                  <c:v>4.0330000000000001E-3</c:v>
                </c:pt>
                <c:pt idx="10714">
                  <c:v>3.4400000000000003E-3</c:v>
                </c:pt>
                <c:pt idx="10715">
                  <c:v>2.477E-3</c:v>
                </c:pt>
                <c:pt idx="10716">
                  <c:v>1.3656999999999999E-2</c:v>
                </c:pt>
                <c:pt idx="10717">
                  <c:v>1.6510999999999998E-2</c:v>
                </c:pt>
                <c:pt idx="10718">
                  <c:v>2.1675E-2</c:v>
                </c:pt>
                <c:pt idx="10719">
                  <c:v>2.3883999999999999E-2</c:v>
                </c:pt>
                <c:pt idx="10720">
                  <c:v>2.3608000000000001E-2</c:v>
                </c:pt>
                <c:pt idx="10721">
                  <c:v>2.3370000000000002E-2</c:v>
                </c:pt>
                <c:pt idx="10722">
                  <c:v>2.5727E-2</c:v>
                </c:pt>
                <c:pt idx="10723">
                  <c:v>2.3935999999999999E-2</c:v>
                </c:pt>
                <c:pt idx="10724">
                  <c:v>2.6258E-2</c:v>
                </c:pt>
                <c:pt idx="10725">
                  <c:v>2.2224999999999998E-2</c:v>
                </c:pt>
                <c:pt idx="10726">
                  <c:v>2.1155E-2</c:v>
                </c:pt>
                <c:pt idx="10727">
                  <c:v>1.9338999999999999E-2</c:v>
                </c:pt>
                <c:pt idx="10728">
                  <c:v>1.6878000000000001E-2</c:v>
                </c:pt>
                <c:pt idx="10729">
                  <c:v>1.3852E-2</c:v>
                </c:pt>
                <c:pt idx="10730">
                  <c:v>9.3200000000000002E-3</c:v>
                </c:pt>
                <c:pt idx="10731">
                  <c:v>6.6349999999999994E-3</c:v>
                </c:pt>
                <c:pt idx="10732">
                  <c:v>6.2480000000000001E-3</c:v>
                </c:pt>
                <c:pt idx="10733">
                  <c:v>7.8650000000000005E-3</c:v>
                </c:pt>
                <c:pt idx="10734">
                  <c:v>8.9289999999999994E-3</c:v>
                </c:pt>
                <c:pt idx="10735">
                  <c:v>9.0469999999999995E-3</c:v>
                </c:pt>
                <c:pt idx="10736">
                  <c:v>7.0749999999999997E-3</c:v>
                </c:pt>
                <c:pt idx="10737">
                  <c:v>9.1329999999999988E-3</c:v>
                </c:pt>
                <c:pt idx="10738">
                  <c:v>1.6184999999999998E-2</c:v>
                </c:pt>
                <c:pt idx="10739">
                  <c:v>2.4450000000000003E-2</c:v>
                </c:pt>
                <c:pt idx="10740">
                  <c:v>2.5859E-2</c:v>
                </c:pt>
                <c:pt idx="10741">
                  <c:v>2.5876E-2</c:v>
                </c:pt>
                <c:pt idx="10742">
                  <c:v>2.6348E-2</c:v>
                </c:pt>
                <c:pt idx="10743">
                  <c:v>2.6594E-2</c:v>
                </c:pt>
                <c:pt idx="10744">
                  <c:v>2.8034999999999997E-2</c:v>
                </c:pt>
                <c:pt idx="10745">
                  <c:v>2.6284999999999999E-2</c:v>
                </c:pt>
                <c:pt idx="10746">
                  <c:v>2.3997999999999998E-2</c:v>
                </c:pt>
                <c:pt idx="10747">
                  <c:v>2.3484999999999999E-2</c:v>
                </c:pt>
                <c:pt idx="10748">
                  <c:v>2.0818E-2</c:v>
                </c:pt>
                <c:pt idx="10749">
                  <c:v>2.4858999999999999E-2</c:v>
                </c:pt>
                <c:pt idx="10750">
                  <c:v>1.9354E-2</c:v>
                </c:pt>
                <c:pt idx="10751">
                  <c:v>2.1127999999999997E-2</c:v>
                </c:pt>
                <c:pt idx="10752">
                  <c:v>1.6403000000000001E-2</c:v>
                </c:pt>
                <c:pt idx="10753">
                  <c:v>1.4670000000000001E-2</c:v>
                </c:pt>
                <c:pt idx="10754">
                  <c:v>1.5186999999999999E-2</c:v>
                </c:pt>
                <c:pt idx="10755">
                  <c:v>1.2386999999999999E-2</c:v>
                </c:pt>
                <c:pt idx="10756">
                  <c:v>1.1760999999999999E-2</c:v>
                </c:pt>
                <c:pt idx="10757">
                  <c:v>8.8389999999999996E-3</c:v>
                </c:pt>
                <c:pt idx="10758">
                  <c:v>7.6790000000000001E-3</c:v>
                </c:pt>
                <c:pt idx="10759">
                  <c:v>7.5309999999999995E-3</c:v>
                </c:pt>
                <c:pt idx="10760">
                  <c:v>1.0034999999999999E-2</c:v>
                </c:pt>
                <c:pt idx="10761">
                  <c:v>8.5950000000000002E-3</c:v>
                </c:pt>
                <c:pt idx="10762">
                  <c:v>7.9039999999999996E-3</c:v>
                </c:pt>
                <c:pt idx="10763">
                  <c:v>8.0689999999999998E-3</c:v>
                </c:pt>
                <c:pt idx="10764">
                  <c:v>9.9810000000000003E-3</c:v>
                </c:pt>
                <c:pt idx="10765">
                  <c:v>9.4529999999999996E-3</c:v>
                </c:pt>
                <c:pt idx="10766">
                  <c:v>1.0135E-2</c:v>
                </c:pt>
                <c:pt idx="10767">
                  <c:v>1.0782999999999999E-2</c:v>
                </c:pt>
                <c:pt idx="10768">
                  <c:v>1.0480000000000001E-2</c:v>
                </c:pt>
                <c:pt idx="10769">
                  <c:v>9.4139999999999988E-3</c:v>
                </c:pt>
                <c:pt idx="10770">
                  <c:v>9.6689999999999988E-3</c:v>
                </c:pt>
                <c:pt idx="10771">
                  <c:v>1.0414999999999999E-2</c:v>
                </c:pt>
                <c:pt idx="10772">
                  <c:v>1.4090999999999999E-2</c:v>
                </c:pt>
                <c:pt idx="10773">
                  <c:v>1.6676E-2</c:v>
                </c:pt>
                <c:pt idx="10774">
                  <c:v>1.9390999999999999E-2</c:v>
                </c:pt>
                <c:pt idx="10775">
                  <c:v>1.5602999999999999E-2</c:v>
                </c:pt>
                <c:pt idx="10776">
                  <c:v>1.7964999999999998E-2</c:v>
                </c:pt>
                <c:pt idx="10777">
                  <c:v>2.5835E-2</c:v>
                </c:pt>
                <c:pt idx="10778">
                  <c:v>1.9798E-2</c:v>
                </c:pt>
                <c:pt idx="10779">
                  <c:v>1.9103999999999999E-2</c:v>
                </c:pt>
                <c:pt idx="10780">
                  <c:v>1.2880000000000001E-2</c:v>
                </c:pt>
                <c:pt idx="10781">
                  <c:v>9.6319999999999999E-3</c:v>
                </c:pt>
                <c:pt idx="10782">
                  <c:v>8.2360000000000003E-3</c:v>
                </c:pt>
                <c:pt idx="10783">
                  <c:v>6.8950000000000001E-3</c:v>
                </c:pt>
                <c:pt idx="10784">
                  <c:v>5.0130000000000001E-3</c:v>
                </c:pt>
                <c:pt idx="10785">
                  <c:v>6.8950000000000001E-3</c:v>
                </c:pt>
                <c:pt idx="10786">
                  <c:v>5.5000000000000005E-3</c:v>
                </c:pt>
                <c:pt idx="10787">
                  <c:v>6.6800000000000002E-3</c:v>
                </c:pt>
                <c:pt idx="10788">
                  <c:v>5.0790000000000002E-3</c:v>
                </c:pt>
                <c:pt idx="10789">
                  <c:v>3.3600000000000001E-3</c:v>
                </c:pt>
                <c:pt idx="10790">
                  <c:v>4.019E-3</c:v>
                </c:pt>
                <c:pt idx="10791">
                  <c:v>6.9149999999999993E-3</c:v>
                </c:pt>
                <c:pt idx="10792">
                  <c:v>7.5269999999999998E-3</c:v>
                </c:pt>
                <c:pt idx="10793">
                  <c:v>2.0919E-2</c:v>
                </c:pt>
                <c:pt idx="10794">
                  <c:v>1.4976999999999999E-2</c:v>
                </c:pt>
                <c:pt idx="10795">
                  <c:v>1.0206E-2</c:v>
                </c:pt>
                <c:pt idx="10796">
                  <c:v>7.5400000000000007E-3</c:v>
                </c:pt>
                <c:pt idx="10797">
                  <c:v>7.901E-3</c:v>
                </c:pt>
                <c:pt idx="10798">
                  <c:v>7.320000000000001E-3</c:v>
                </c:pt>
                <c:pt idx="10799">
                  <c:v>5.9629999999999996E-3</c:v>
                </c:pt>
                <c:pt idx="10800">
                  <c:v>4.6939999999999994E-3</c:v>
                </c:pt>
                <c:pt idx="10801">
                  <c:v>3.9900000000000005E-3</c:v>
                </c:pt>
                <c:pt idx="10802">
                  <c:v>5.6029999999999995E-3</c:v>
                </c:pt>
                <c:pt idx="10803">
                  <c:v>5.9449999999999998E-3</c:v>
                </c:pt>
                <c:pt idx="10804">
                  <c:v>6.1329999999999996E-3</c:v>
                </c:pt>
                <c:pt idx="10805">
                  <c:v>7.724E-3</c:v>
                </c:pt>
                <c:pt idx="10806">
                  <c:v>1.0848E-2</c:v>
                </c:pt>
                <c:pt idx="10807">
                  <c:v>1.2924E-2</c:v>
                </c:pt>
                <c:pt idx="10808">
                  <c:v>1.4322999999999999E-2</c:v>
                </c:pt>
                <c:pt idx="10809">
                  <c:v>1.9852999999999999E-2</c:v>
                </c:pt>
                <c:pt idx="10810">
                  <c:v>2.4210000000000002E-2</c:v>
                </c:pt>
                <c:pt idx="10811">
                  <c:v>2.0267999999999998E-2</c:v>
                </c:pt>
                <c:pt idx="10812">
                  <c:v>2.2484999999999998E-2</c:v>
                </c:pt>
                <c:pt idx="10813">
                  <c:v>2.1238E-2</c:v>
                </c:pt>
                <c:pt idx="10814">
                  <c:v>2.3857999999999997E-2</c:v>
                </c:pt>
                <c:pt idx="10815">
                  <c:v>2.4858999999999999E-2</c:v>
                </c:pt>
                <c:pt idx="10816">
                  <c:v>2.2081E-2</c:v>
                </c:pt>
                <c:pt idx="10817">
                  <c:v>2.2943999999999999E-2</c:v>
                </c:pt>
                <c:pt idx="10818">
                  <c:v>1.8678E-2</c:v>
                </c:pt>
                <c:pt idx="10819">
                  <c:v>2.2322999999999999E-2</c:v>
                </c:pt>
                <c:pt idx="10820">
                  <c:v>5.2276999999999997E-2</c:v>
                </c:pt>
                <c:pt idx="10821">
                  <c:v>6.1889E-2</c:v>
                </c:pt>
                <c:pt idx="10822">
                  <c:v>5.1538E-2</c:v>
                </c:pt>
                <c:pt idx="10823">
                  <c:v>3.9850999999999998E-2</c:v>
                </c:pt>
                <c:pt idx="10824">
                  <c:v>3.2118000000000001E-2</c:v>
                </c:pt>
                <c:pt idx="10825">
                  <c:v>2.3202999999999998E-2</c:v>
                </c:pt>
                <c:pt idx="10826">
                  <c:v>1.8328000000000001E-2</c:v>
                </c:pt>
                <c:pt idx="10827">
                  <c:v>1.6993999999999999E-2</c:v>
                </c:pt>
                <c:pt idx="10828">
                  <c:v>1.29E-2</c:v>
                </c:pt>
                <c:pt idx="10829">
                  <c:v>1.1210000000000001E-2</c:v>
                </c:pt>
                <c:pt idx="10830">
                  <c:v>9.4959999999999992E-3</c:v>
                </c:pt>
                <c:pt idx="10831">
                  <c:v>9.8909999999999988E-3</c:v>
                </c:pt>
                <c:pt idx="10832">
                  <c:v>8.2369999999999995E-3</c:v>
                </c:pt>
                <c:pt idx="10833">
                  <c:v>9.6439999999999998E-3</c:v>
                </c:pt>
                <c:pt idx="10834">
                  <c:v>8.2620000000000002E-3</c:v>
                </c:pt>
                <c:pt idx="10835">
                  <c:v>1.2622999999999999E-2</c:v>
                </c:pt>
                <c:pt idx="10836">
                  <c:v>9.9869999999999994E-3</c:v>
                </c:pt>
                <c:pt idx="10837">
                  <c:v>6.6839999999999998E-3</c:v>
                </c:pt>
                <c:pt idx="10838">
                  <c:v>7.4879999999999999E-3</c:v>
                </c:pt>
                <c:pt idx="10839">
                  <c:v>8.0269999999999994E-3</c:v>
                </c:pt>
                <c:pt idx="10840">
                  <c:v>7.404E-3</c:v>
                </c:pt>
                <c:pt idx="10841">
                  <c:v>7.7139999999999995E-3</c:v>
                </c:pt>
                <c:pt idx="10842">
                  <c:v>1.7788999999999999E-2</c:v>
                </c:pt>
                <c:pt idx="10843">
                  <c:v>1.7613E-2</c:v>
                </c:pt>
                <c:pt idx="10844">
                  <c:v>1.5540000000000002E-2</c:v>
                </c:pt>
                <c:pt idx="10845">
                  <c:v>1.3661999999999999E-2</c:v>
                </c:pt>
                <c:pt idx="10846">
                  <c:v>1.2433E-2</c:v>
                </c:pt>
                <c:pt idx="10847">
                  <c:v>9.6340000000000002E-3</c:v>
                </c:pt>
                <c:pt idx="10848">
                  <c:v>8.4969999999999993E-3</c:v>
                </c:pt>
                <c:pt idx="10849">
                  <c:v>6.927E-3</c:v>
                </c:pt>
                <c:pt idx="10850">
                  <c:v>5.4600000000000004E-3</c:v>
                </c:pt>
                <c:pt idx="10851">
                  <c:v>5.5200000000000006E-3</c:v>
                </c:pt>
                <c:pt idx="10852">
                  <c:v>5.9410000000000001E-3</c:v>
                </c:pt>
                <c:pt idx="10853">
                  <c:v>5.1929999999999997E-3</c:v>
                </c:pt>
                <c:pt idx="10854">
                  <c:v>5.5300000000000002E-3</c:v>
                </c:pt>
                <c:pt idx="10855">
                  <c:v>4.614E-3</c:v>
                </c:pt>
                <c:pt idx="10856">
                  <c:v>4.8509999999999994E-3</c:v>
                </c:pt>
                <c:pt idx="10857">
                  <c:v>3.7719999999999997E-3</c:v>
                </c:pt>
                <c:pt idx="10858">
                  <c:v>2.7729999999999999E-3</c:v>
                </c:pt>
                <c:pt idx="10859">
                  <c:v>2.013E-3</c:v>
                </c:pt>
                <c:pt idx="10860">
                  <c:v>1.797E-3</c:v>
                </c:pt>
                <c:pt idx="10861">
                  <c:v>4.6249999999999998E-3</c:v>
                </c:pt>
                <c:pt idx="10862">
                  <c:v>4.7569999999999999E-3</c:v>
                </c:pt>
                <c:pt idx="10863">
                  <c:v>7.7200000000000003E-3</c:v>
                </c:pt>
                <c:pt idx="10864">
                  <c:v>1.0525999999999999E-2</c:v>
                </c:pt>
                <c:pt idx="10865">
                  <c:v>8.0319999999999992E-3</c:v>
                </c:pt>
                <c:pt idx="10866">
                  <c:v>6.3769999999999999E-3</c:v>
                </c:pt>
                <c:pt idx="10867">
                  <c:v>4.927E-3</c:v>
                </c:pt>
                <c:pt idx="10868">
                  <c:v>3.408E-3</c:v>
                </c:pt>
                <c:pt idx="10869">
                  <c:v>2.6359999999999999E-3</c:v>
                </c:pt>
                <c:pt idx="10870">
                  <c:v>3.3629999999999997E-3</c:v>
                </c:pt>
                <c:pt idx="10871">
                  <c:v>2.0659999999999997E-3</c:v>
                </c:pt>
                <c:pt idx="10872">
                  <c:v>2.3730000000000001E-3</c:v>
                </c:pt>
                <c:pt idx="10873">
                  <c:v>2.3319999999999999E-3</c:v>
                </c:pt>
                <c:pt idx="10874">
                  <c:v>2.4419999999999997E-3</c:v>
                </c:pt>
                <c:pt idx="10875">
                  <c:v>2.3439999999999997E-3</c:v>
                </c:pt>
                <c:pt idx="10876">
                  <c:v>3.241E-3</c:v>
                </c:pt>
                <c:pt idx="10877">
                  <c:v>4.0149999999999995E-3</c:v>
                </c:pt>
                <c:pt idx="10878">
                  <c:v>4.614E-3</c:v>
                </c:pt>
                <c:pt idx="10879">
                  <c:v>5.3500000000000006E-3</c:v>
                </c:pt>
                <c:pt idx="10880">
                  <c:v>5.921E-3</c:v>
                </c:pt>
                <c:pt idx="10881">
                  <c:v>9.7520000000000003E-3</c:v>
                </c:pt>
                <c:pt idx="10882">
                  <c:v>9.4839999999999994E-3</c:v>
                </c:pt>
                <c:pt idx="10883">
                  <c:v>1.5181999999999999E-2</c:v>
                </c:pt>
                <c:pt idx="10884">
                  <c:v>1.4710000000000001E-2</c:v>
                </c:pt>
                <c:pt idx="10885">
                  <c:v>1.4676E-2</c:v>
                </c:pt>
                <c:pt idx="10886">
                  <c:v>1.6867999999999998E-2</c:v>
                </c:pt>
                <c:pt idx="10887">
                  <c:v>3.4820999999999998E-2</c:v>
                </c:pt>
                <c:pt idx="10888">
                  <c:v>2.8001999999999999E-2</c:v>
                </c:pt>
                <c:pt idx="10889">
                  <c:v>2.2051999999999999E-2</c:v>
                </c:pt>
                <c:pt idx="10890">
                  <c:v>2.1214E-2</c:v>
                </c:pt>
                <c:pt idx="10891">
                  <c:v>1.7707999999999998E-2</c:v>
                </c:pt>
                <c:pt idx="10892">
                  <c:v>1.3094E-2</c:v>
                </c:pt>
                <c:pt idx="10893">
                  <c:v>2.1062999999999998E-2</c:v>
                </c:pt>
                <c:pt idx="10894">
                  <c:v>1.7455999999999999E-2</c:v>
                </c:pt>
                <c:pt idx="10895">
                  <c:v>1.7475999999999998E-2</c:v>
                </c:pt>
                <c:pt idx="10896">
                  <c:v>1.6351000000000001E-2</c:v>
                </c:pt>
                <c:pt idx="10897">
                  <c:v>1.6302000000000001E-2</c:v>
                </c:pt>
                <c:pt idx="10898">
                  <c:v>1.5285E-2</c:v>
                </c:pt>
                <c:pt idx="10899">
                  <c:v>1.2431999999999999E-2</c:v>
                </c:pt>
                <c:pt idx="10900">
                  <c:v>1.0946000000000001E-2</c:v>
                </c:pt>
                <c:pt idx="10901">
                  <c:v>9.5639999999999996E-3</c:v>
                </c:pt>
                <c:pt idx="10902">
                  <c:v>8.8719999999999997E-3</c:v>
                </c:pt>
                <c:pt idx="10903">
                  <c:v>7.8980000000000005E-3</c:v>
                </c:pt>
                <c:pt idx="10904">
                  <c:v>7.221E-3</c:v>
                </c:pt>
                <c:pt idx="10905">
                  <c:v>6.7539999999999996E-3</c:v>
                </c:pt>
                <c:pt idx="10906">
                  <c:v>5.2569999999999995E-3</c:v>
                </c:pt>
                <c:pt idx="10907">
                  <c:v>4.248E-3</c:v>
                </c:pt>
                <c:pt idx="10908">
                  <c:v>3.761E-3</c:v>
                </c:pt>
                <c:pt idx="10909">
                  <c:v>3.7679999999999996E-3</c:v>
                </c:pt>
                <c:pt idx="10910">
                  <c:v>4.1479999999999998E-3</c:v>
                </c:pt>
                <c:pt idx="10911">
                  <c:v>5.0500000000000007E-3</c:v>
                </c:pt>
                <c:pt idx="10912">
                  <c:v>5.1310000000000001E-3</c:v>
                </c:pt>
                <c:pt idx="10913">
                  <c:v>5.9519999999999998E-3</c:v>
                </c:pt>
                <c:pt idx="10914">
                  <c:v>1.1280999999999999E-2</c:v>
                </c:pt>
                <c:pt idx="10915">
                  <c:v>9.0919999999999994E-3</c:v>
                </c:pt>
                <c:pt idx="10916">
                  <c:v>9.835E-3</c:v>
                </c:pt>
                <c:pt idx="10917">
                  <c:v>7.9449999999999989E-3</c:v>
                </c:pt>
                <c:pt idx="10918">
                  <c:v>5.7829999999999999E-3</c:v>
                </c:pt>
                <c:pt idx="10919">
                  <c:v>5.7910000000000001E-3</c:v>
                </c:pt>
                <c:pt idx="10920">
                  <c:v>7.5339999999999999E-3</c:v>
                </c:pt>
                <c:pt idx="10921">
                  <c:v>7.9150000000000002E-3</c:v>
                </c:pt>
                <c:pt idx="10922">
                  <c:v>6.9769999999999997E-3</c:v>
                </c:pt>
                <c:pt idx="10923">
                  <c:v>9.1769999999999994E-3</c:v>
                </c:pt>
                <c:pt idx="10924">
                  <c:v>1.7339E-2</c:v>
                </c:pt>
                <c:pt idx="10925">
                  <c:v>1.4287999999999999E-2</c:v>
                </c:pt>
                <c:pt idx="10926">
                  <c:v>1.2261999999999999E-2</c:v>
                </c:pt>
                <c:pt idx="10927">
                  <c:v>9.4920000000000004E-3</c:v>
                </c:pt>
                <c:pt idx="10928">
                  <c:v>8.3289999999999996E-3</c:v>
                </c:pt>
                <c:pt idx="10929">
                  <c:v>1.2633999999999999E-2</c:v>
                </c:pt>
                <c:pt idx="10930">
                  <c:v>1.1302999999999999E-2</c:v>
                </c:pt>
                <c:pt idx="10931">
                  <c:v>1.1504E-2</c:v>
                </c:pt>
                <c:pt idx="10932">
                  <c:v>1.7860000000000001E-2</c:v>
                </c:pt>
                <c:pt idx="10933">
                  <c:v>1.7967E-2</c:v>
                </c:pt>
                <c:pt idx="10934">
                  <c:v>1.4893E-2</c:v>
                </c:pt>
                <c:pt idx="10935">
                  <c:v>1.3290999999999999E-2</c:v>
                </c:pt>
                <c:pt idx="10936">
                  <c:v>6.6450000000000009E-2</c:v>
                </c:pt>
                <c:pt idx="10937">
                  <c:v>5.8790999999999996E-2</c:v>
                </c:pt>
                <c:pt idx="10938">
                  <c:v>6.6547999999999996E-2</c:v>
                </c:pt>
                <c:pt idx="10939">
                  <c:v>7.4545E-2</c:v>
                </c:pt>
                <c:pt idx="10940">
                  <c:v>6.1385999999999996E-2</c:v>
                </c:pt>
                <c:pt idx="10941">
                  <c:v>5.8996999999999994E-2</c:v>
                </c:pt>
                <c:pt idx="10942">
                  <c:v>5.0300999999999998E-2</c:v>
                </c:pt>
                <c:pt idx="10943">
                  <c:v>4.1246999999999999E-2</c:v>
                </c:pt>
                <c:pt idx="10944">
                  <c:v>3.3354000000000002E-2</c:v>
                </c:pt>
                <c:pt idx="10945">
                  <c:v>2.8613999999999997E-2</c:v>
                </c:pt>
                <c:pt idx="10946">
                  <c:v>2.1690999999999998E-2</c:v>
                </c:pt>
                <c:pt idx="10947">
                  <c:v>1.9591000000000001E-2</c:v>
                </c:pt>
                <c:pt idx="10948">
                  <c:v>1.6153999999999998E-2</c:v>
                </c:pt>
                <c:pt idx="10949">
                  <c:v>1.3845E-2</c:v>
                </c:pt>
                <c:pt idx="10950">
                  <c:v>1.1954999999999999E-2</c:v>
                </c:pt>
                <c:pt idx="10951">
                  <c:v>1.1467E-2</c:v>
                </c:pt>
                <c:pt idx="10952">
                  <c:v>1.2697999999999999E-2</c:v>
                </c:pt>
                <c:pt idx="10953">
                  <c:v>1.2893E-2</c:v>
                </c:pt>
                <c:pt idx="10954">
                  <c:v>1.1139E-2</c:v>
                </c:pt>
                <c:pt idx="10955">
                  <c:v>9.0989999999999994E-3</c:v>
                </c:pt>
                <c:pt idx="10956">
                  <c:v>7.2629999999999995E-3</c:v>
                </c:pt>
                <c:pt idx="10957">
                  <c:v>6.4659999999999995E-3</c:v>
                </c:pt>
                <c:pt idx="10958">
                  <c:v>4.7700000000000008E-3</c:v>
                </c:pt>
                <c:pt idx="10959">
                  <c:v>4.4789999999999995E-3</c:v>
                </c:pt>
                <c:pt idx="10960">
                  <c:v>4.6100000000000004E-3</c:v>
                </c:pt>
                <c:pt idx="10961">
                  <c:v>5.2269999999999999E-3</c:v>
                </c:pt>
                <c:pt idx="10962">
                  <c:v>7.2819999999999994E-3</c:v>
                </c:pt>
                <c:pt idx="10963">
                  <c:v>6.5719999999999997E-3</c:v>
                </c:pt>
                <c:pt idx="10964">
                  <c:v>7.9249999999999998E-3</c:v>
                </c:pt>
                <c:pt idx="10965">
                  <c:v>6.7549999999999997E-3</c:v>
                </c:pt>
                <c:pt idx="10966">
                  <c:v>7.4589999999999995E-3</c:v>
                </c:pt>
                <c:pt idx="10967">
                  <c:v>6.215E-3</c:v>
                </c:pt>
                <c:pt idx="10968">
                  <c:v>6.9470000000000001E-3</c:v>
                </c:pt>
                <c:pt idx="10969">
                  <c:v>4.6860000000000001E-3</c:v>
                </c:pt>
                <c:pt idx="10970">
                  <c:v>4.1339999999999997E-3</c:v>
                </c:pt>
                <c:pt idx="10971">
                  <c:v>4.1539999999999997E-3</c:v>
                </c:pt>
                <c:pt idx="10972">
                  <c:v>3.1129999999999999E-3</c:v>
                </c:pt>
                <c:pt idx="10973">
                  <c:v>8.5709999999999988E-3</c:v>
                </c:pt>
                <c:pt idx="10974">
                  <c:v>1.0869E-2</c:v>
                </c:pt>
                <c:pt idx="10975">
                  <c:v>1.1941999999999999E-2</c:v>
                </c:pt>
                <c:pt idx="10976">
                  <c:v>2.2086999999999999E-2</c:v>
                </c:pt>
                <c:pt idx="10977">
                  <c:v>2.6468999999999999E-2</c:v>
                </c:pt>
                <c:pt idx="10978">
                  <c:v>2.9400000000000003E-2</c:v>
                </c:pt>
                <c:pt idx="10979">
                  <c:v>2.9621999999999999E-2</c:v>
                </c:pt>
                <c:pt idx="10980">
                  <c:v>2.3923999999999997E-2</c:v>
                </c:pt>
                <c:pt idx="10981">
                  <c:v>2.6116E-2</c:v>
                </c:pt>
                <c:pt idx="10982">
                  <c:v>2.3785000000000001E-2</c:v>
                </c:pt>
                <c:pt idx="10983">
                  <c:v>1.5517999999999999E-2</c:v>
                </c:pt>
                <c:pt idx="10984">
                  <c:v>1.2882999999999999E-2</c:v>
                </c:pt>
                <c:pt idx="10985">
                  <c:v>1.5716000000000001E-2</c:v>
                </c:pt>
                <c:pt idx="10986">
                  <c:v>2.0829E-2</c:v>
                </c:pt>
                <c:pt idx="10987">
                  <c:v>1.9661999999999999E-2</c:v>
                </c:pt>
                <c:pt idx="10988">
                  <c:v>1.9758999999999999E-2</c:v>
                </c:pt>
                <c:pt idx="10989">
                  <c:v>1.8296E-2</c:v>
                </c:pt>
                <c:pt idx="10990">
                  <c:v>2.2713999999999998E-2</c:v>
                </c:pt>
                <c:pt idx="10991">
                  <c:v>2.3925999999999999E-2</c:v>
                </c:pt>
                <c:pt idx="10992">
                  <c:v>2.6348E-2</c:v>
                </c:pt>
                <c:pt idx="10993">
                  <c:v>2.8246E-2</c:v>
                </c:pt>
                <c:pt idx="10994">
                  <c:v>2.6098999999999997E-2</c:v>
                </c:pt>
                <c:pt idx="10995">
                  <c:v>2.6823E-2</c:v>
                </c:pt>
                <c:pt idx="10996">
                  <c:v>2.6751999999999998E-2</c:v>
                </c:pt>
                <c:pt idx="10997">
                  <c:v>2.3806999999999998E-2</c:v>
                </c:pt>
                <c:pt idx="10998">
                  <c:v>2.2529E-2</c:v>
                </c:pt>
                <c:pt idx="10999">
                  <c:v>2.2758E-2</c:v>
                </c:pt>
                <c:pt idx="11000">
                  <c:v>2.8920000000000001E-2</c:v>
                </c:pt>
                <c:pt idx="11001">
                  <c:v>3.7977999999999998E-2</c:v>
                </c:pt>
                <c:pt idx="11002">
                  <c:v>5.9818999999999997E-2</c:v>
                </c:pt>
                <c:pt idx="11003">
                  <c:v>8.8528999999999997E-2</c:v>
                </c:pt>
                <c:pt idx="11004">
                  <c:v>9.8401000000000002E-2</c:v>
                </c:pt>
                <c:pt idx="11005">
                  <c:v>0.104684</c:v>
                </c:pt>
                <c:pt idx="11006">
                  <c:v>0.12015000000000001</c:v>
                </c:pt>
                <c:pt idx="11007">
                  <c:v>0.13958299999999998</c:v>
                </c:pt>
                <c:pt idx="11008">
                  <c:v>0.150949</c:v>
                </c:pt>
                <c:pt idx="11009">
                  <c:v>0.15745499999999998</c:v>
                </c:pt>
                <c:pt idx="11010">
                  <c:v>0.15717200000000001</c:v>
                </c:pt>
                <c:pt idx="11011">
                  <c:v>0.14688799999999999</c:v>
                </c:pt>
                <c:pt idx="11012">
                  <c:v>0.14466099999999998</c:v>
                </c:pt>
                <c:pt idx="11013">
                  <c:v>0.14088799999999999</c:v>
                </c:pt>
                <c:pt idx="11014">
                  <c:v>0.12854299999999999</c:v>
                </c:pt>
                <c:pt idx="11015">
                  <c:v>0.12573099999999998</c:v>
                </c:pt>
                <c:pt idx="11016">
                  <c:v>0.113438</c:v>
                </c:pt>
                <c:pt idx="11017">
                  <c:v>0.117549</c:v>
                </c:pt>
                <c:pt idx="11018">
                  <c:v>9.4087999999999991E-2</c:v>
                </c:pt>
                <c:pt idx="11019">
                  <c:v>9.0667999999999999E-2</c:v>
                </c:pt>
                <c:pt idx="11020">
                  <c:v>7.6965999999999993E-2</c:v>
                </c:pt>
                <c:pt idx="11021">
                  <c:v>6.7754999999999996E-2</c:v>
                </c:pt>
                <c:pt idx="11022">
                  <c:v>6.3986000000000001E-2</c:v>
                </c:pt>
                <c:pt idx="11023">
                  <c:v>6.6571999999999992E-2</c:v>
                </c:pt>
                <c:pt idx="11024">
                  <c:v>6.1975999999999996E-2</c:v>
                </c:pt>
                <c:pt idx="11025">
                  <c:v>5.8708999999999997E-2</c:v>
                </c:pt>
                <c:pt idx="11026">
                  <c:v>5.6130000000000006E-2</c:v>
                </c:pt>
                <c:pt idx="11027">
                  <c:v>5.5680999999999994E-2</c:v>
                </c:pt>
                <c:pt idx="11028">
                  <c:v>6.0765E-2</c:v>
                </c:pt>
                <c:pt idx="11029">
                  <c:v>5.6971000000000001E-2</c:v>
                </c:pt>
                <c:pt idx="11030">
                  <c:v>5.2287E-2</c:v>
                </c:pt>
                <c:pt idx="11031">
                  <c:v>4.4850000000000001E-2</c:v>
                </c:pt>
                <c:pt idx="11032">
                  <c:v>4.6026999999999998E-2</c:v>
                </c:pt>
                <c:pt idx="11033">
                  <c:v>4.0492E-2</c:v>
                </c:pt>
                <c:pt idx="11034">
                  <c:v>3.6795999999999995E-2</c:v>
                </c:pt>
                <c:pt idx="11035">
                  <c:v>3.8998999999999999E-2</c:v>
                </c:pt>
                <c:pt idx="11036">
                  <c:v>3.1948999999999998E-2</c:v>
                </c:pt>
                <c:pt idx="11037">
                  <c:v>2.6180000000000002E-2</c:v>
                </c:pt>
                <c:pt idx="11038">
                  <c:v>3.1101999999999998E-2</c:v>
                </c:pt>
                <c:pt idx="11039">
                  <c:v>3.7290999999999998E-2</c:v>
                </c:pt>
                <c:pt idx="11040">
                  <c:v>4.6350000000000002E-2</c:v>
                </c:pt>
                <c:pt idx="11041">
                  <c:v>6.1541999999999999E-2</c:v>
                </c:pt>
                <c:pt idx="11042">
                  <c:v>6.6783999999999996E-2</c:v>
                </c:pt>
                <c:pt idx="11043">
                  <c:v>7.1023000000000003E-2</c:v>
                </c:pt>
                <c:pt idx="11044">
                  <c:v>7.8857999999999998E-2</c:v>
                </c:pt>
                <c:pt idx="11045">
                  <c:v>8.6438000000000001E-2</c:v>
                </c:pt>
                <c:pt idx="11046">
                  <c:v>9.7705E-2</c:v>
                </c:pt>
                <c:pt idx="11047">
                  <c:v>0.11347199999999999</c:v>
                </c:pt>
                <c:pt idx="11048">
                  <c:v>0.112122</c:v>
                </c:pt>
                <c:pt idx="11049">
                  <c:v>0.104392</c:v>
                </c:pt>
                <c:pt idx="11050">
                  <c:v>0.113192</c:v>
                </c:pt>
                <c:pt idx="11051">
                  <c:v>0.107802</c:v>
                </c:pt>
                <c:pt idx="11052">
                  <c:v>0.122987</c:v>
                </c:pt>
                <c:pt idx="11053">
                  <c:v>0.12407299999999999</c:v>
                </c:pt>
                <c:pt idx="11054">
                  <c:v>0.130385</c:v>
                </c:pt>
                <c:pt idx="11055">
                  <c:v>0.15810000000000002</c:v>
                </c:pt>
                <c:pt idx="11056">
                  <c:v>0.17743699999999998</c:v>
                </c:pt>
                <c:pt idx="11057">
                  <c:v>0.18620799999999998</c:v>
                </c:pt>
                <c:pt idx="11058">
                  <c:v>0.20178599999999999</c:v>
                </c:pt>
                <c:pt idx="11059">
                  <c:v>0.219303</c:v>
                </c:pt>
                <c:pt idx="11060">
                  <c:v>0.23123099999999999</c:v>
                </c:pt>
                <c:pt idx="11061">
                  <c:v>0.22459599999999999</c:v>
                </c:pt>
                <c:pt idx="11062">
                  <c:v>0.21918399999999999</c:v>
                </c:pt>
                <c:pt idx="11063">
                  <c:v>0.22108799999999998</c:v>
                </c:pt>
                <c:pt idx="11064">
                  <c:v>0.20954199999999998</c:v>
                </c:pt>
                <c:pt idx="11065">
                  <c:v>0.19840000000000002</c:v>
                </c:pt>
                <c:pt idx="11066">
                  <c:v>0.18478699999999998</c:v>
                </c:pt>
                <c:pt idx="11067">
                  <c:v>0.173259</c:v>
                </c:pt>
                <c:pt idx="11068">
                  <c:v>0.18525899999999998</c:v>
                </c:pt>
                <c:pt idx="11069">
                  <c:v>0.19617099999999998</c:v>
                </c:pt>
                <c:pt idx="11070">
                  <c:v>0.18984899999999999</c:v>
                </c:pt>
                <c:pt idx="11071">
                  <c:v>0.181561</c:v>
                </c:pt>
                <c:pt idx="11072">
                  <c:v>0.17325199999999999</c:v>
                </c:pt>
                <c:pt idx="11073">
                  <c:v>0.159083</c:v>
                </c:pt>
                <c:pt idx="11074">
                  <c:v>0.152889</c:v>
                </c:pt>
                <c:pt idx="11075">
                  <c:v>0.15837000000000001</c:v>
                </c:pt>
                <c:pt idx="11076">
                  <c:v>0.182502</c:v>
                </c:pt>
                <c:pt idx="11077">
                  <c:v>0.217857</c:v>
                </c:pt>
                <c:pt idx="11078">
                  <c:v>0.21767599999999998</c:v>
                </c:pt>
                <c:pt idx="11079">
                  <c:v>0.21792699999999998</c:v>
                </c:pt>
                <c:pt idx="11080">
                  <c:v>0.22545699999999999</c:v>
                </c:pt>
                <c:pt idx="11081">
                  <c:v>0.24136000000000002</c:v>
                </c:pt>
                <c:pt idx="11082">
                  <c:v>0.24220699999999998</c:v>
                </c:pt>
                <c:pt idx="11083">
                  <c:v>0.23980799999999999</c:v>
                </c:pt>
                <c:pt idx="11084">
                  <c:v>0.237178</c:v>
                </c:pt>
                <c:pt idx="11085">
                  <c:v>0.24698599999999998</c:v>
                </c:pt>
                <c:pt idx="11086">
                  <c:v>0.2437</c:v>
                </c:pt>
                <c:pt idx="11087">
                  <c:v>0.23850499999999999</c:v>
                </c:pt>
                <c:pt idx="11088">
                  <c:v>0.24140699999999998</c:v>
                </c:pt>
                <c:pt idx="11089">
                  <c:v>0.23962799999999998</c:v>
                </c:pt>
                <c:pt idx="11090">
                  <c:v>0.23897299999999999</c:v>
                </c:pt>
                <c:pt idx="11091">
                  <c:v>0.23727799999999999</c:v>
                </c:pt>
                <c:pt idx="11092">
                  <c:v>0.228098</c:v>
                </c:pt>
                <c:pt idx="11093">
                  <c:v>0.25755099999999997</c:v>
                </c:pt>
                <c:pt idx="11094">
                  <c:v>0.25062699999999999</c:v>
                </c:pt>
                <c:pt idx="11095">
                  <c:v>0.24284899999999998</c:v>
                </c:pt>
                <c:pt idx="11096">
                  <c:v>0.22955000000000003</c:v>
                </c:pt>
                <c:pt idx="11097">
                  <c:v>0.244029</c:v>
                </c:pt>
                <c:pt idx="11098">
                  <c:v>0.20125000000000001</c:v>
                </c:pt>
                <c:pt idx="11099">
                  <c:v>0.222833</c:v>
                </c:pt>
                <c:pt idx="11100">
                  <c:v>0.241868</c:v>
                </c:pt>
                <c:pt idx="11101">
                  <c:v>0.252083</c:v>
                </c:pt>
                <c:pt idx="11102">
                  <c:v>0.287522</c:v>
                </c:pt>
                <c:pt idx="11103">
                  <c:v>0.28593199999999996</c:v>
                </c:pt>
                <c:pt idx="11104">
                  <c:v>0.25950899999999999</c:v>
                </c:pt>
                <c:pt idx="11105">
                  <c:v>0.25309899999999996</c:v>
                </c:pt>
                <c:pt idx="11106">
                  <c:v>0.25675300000000001</c:v>
                </c:pt>
                <c:pt idx="11107">
                  <c:v>0.26758300000000002</c:v>
                </c:pt>
                <c:pt idx="11108">
                  <c:v>0.26394000000000001</c:v>
                </c:pt>
                <c:pt idx="11109">
                  <c:v>0.24595899999999998</c:v>
                </c:pt>
                <c:pt idx="11110">
                  <c:v>0.23196399999999998</c:v>
                </c:pt>
                <c:pt idx="11111">
                  <c:v>0.22095899999999999</c:v>
                </c:pt>
                <c:pt idx="11112">
                  <c:v>0.23714299999999999</c:v>
                </c:pt>
                <c:pt idx="11113">
                  <c:v>0.240313</c:v>
                </c:pt>
                <c:pt idx="11114">
                  <c:v>0.22814899999999999</c:v>
                </c:pt>
                <c:pt idx="11115">
                  <c:v>0.21055399999999999</c:v>
                </c:pt>
                <c:pt idx="11116">
                  <c:v>0.23612899999999998</c:v>
                </c:pt>
                <c:pt idx="11117">
                  <c:v>0.23641899999999999</c:v>
                </c:pt>
                <c:pt idx="11118">
                  <c:v>0.222689</c:v>
                </c:pt>
                <c:pt idx="11119">
                  <c:v>0.254747</c:v>
                </c:pt>
                <c:pt idx="11120">
                  <c:v>0.241007</c:v>
                </c:pt>
                <c:pt idx="11121">
                  <c:v>0.241593</c:v>
                </c:pt>
                <c:pt idx="11122">
                  <c:v>0.25079299999999999</c:v>
                </c:pt>
                <c:pt idx="11123">
                  <c:v>0.23185799999999998</c:v>
                </c:pt>
                <c:pt idx="11124">
                  <c:v>0.218032</c:v>
                </c:pt>
                <c:pt idx="11125">
                  <c:v>0.202238</c:v>
                </c:pt>
                <c:pt idx="11126">
                  <c:v>0.226547</c:v>
                </c:pt>
                <c:pt idx="11127">
                  <c:v>0.240618</c:v>
                </c:pt>
                <c:pt idx="11128">
                  <c:v>0.22498299999999999</c:v>
                </c:pt>
                <c:pt idx="11129">
                  <c:v>0.20691099999999998</c:v>
                </c:pt>
                <c:pt idx="11130">
                  <c:v>0.199158</c:v>
                </c:pt>
                <c:pt idx="11131">
                  <c:v>0.20341799999999999</c:v>
                </c:pt>
                <c:pt idx="11132">
                  <c:v>0.20460299999999998</c:v>
                </c:pt>
                <c:pt idx="11133">
                  <c:v>0.184171</c:v>
                </c:pt>
                <c:pt idx="11134">
                  <c:v>0.16650199999999998</c:v>
                </c:pt>
                <c:pt idx="11135">
                  <c:v>0.188222</c:v>
                </c:pt>
                <c:pt idx="11136">
                  <c:v>0.18578899999999998</c:v>
                </c:pt>
                <c:pt idx="11137">
                  <c:v>0.174128</c:v>
                </c:pt>
                <c:pt idx="11138">
                  <c:v>0.18919899999999998</c:v>
                </c:pt>
                <c:pt idx="11139">
                  <c:v>0.192464</c:v>
                </c:pt>
                <c:pt idx="11140">
                  <c:v>0.17732299999999998</c:v>
                </c:pt>
                <c:pt idx="11141">
                  <c:v>0.18438199999999999</c:v>
                </c:pt>
                <c:pt idx="11142">
                  <c:v>0.19018699999999999</c:v>
                </c:pt>
                <c:pt idx="11143">
                  <c:v>0.22853000000000001</c:v>
                </c:pt>
                <c:pt idx="11144">
                  <c:v>0.20097299999999998</c:v>
                </c:pt>
                <c:pt idx="11145">
                  <c:v>0.18404499999999999</c:v>
                </c:pt>
                <c:pt idx="11146">
                  <c:v>0.17517199999999999</c:v>
                </c:pt>
                <c:pt idx="11147">
                  <c:v>0.17089399999999999</c:v>
                </c:pt>
                <c:pt idx="11148">
                  <c:v>0.16366600000000001</c:v>
                </c:pt>
                <c:pt idx="11149">
                  <c:v>0.17279000000000003</c:v>
                </c:pt>
                <c:pt idx="11150">
                  <c:v>0.19778199999999999</c:v>
                </c:pt>
                <c:pt idx="11151">
                  <c:v>0.21163399999999999</c:v>
                </c:pt>
                <c:pt idx="11152">
                  <c:v>0.234093</c:v>
                </c:pt>
                <c:pt idx="11153">
                  <c:v>0.22407000000000002</c:v>
                </c:pt>
                <c:pt idx="11154">
                  <c:v>0.239287</c:v>
                </c:pt>
                <c:pt idx="11155">
                  <c:v>0.256268</c:v>
                </c:pt>
                <c:pt idx="11156">
                  <c:v>0.25574199999999997</c:v>
                </c:pt>
                <c:pt idx="11157">
                  <c:v>0.259216</c:v>
                </c:pt>
                <c:pt idx="11158">
                  <c:v>0.19936199999999998</c:v>
                </c:pt>
                <c:pt idx="11159">
                  <c:v>0.23284199999999999</c:v>
                </c:pt>
                <c:pt idx="11160">
                  <c:v>0.21296899999999999</c:v>
                </c:pt>
                <c:pt idx="11161">
                  <c:v>0.225857</c:v>
                </c:pt>
                <c:pt idx="11162">
                  <c:v>0.23907399999999998</c:v>
                </c:pt>
                <c:pt idx="11163">
                  <c:v>0.24948699999999999</c:v>
                </c:pt>
                <c:pt idx="11164">
                  <c:v>0.24024699999999999</c:v>
                </c:pt>
                <c:pt idx="11165">
                  <c:v>0.25046199999999996</c:v>
                </c:pt>
                <c:pt idx="11166">
                  <c:v>0.24249299999999999</c:v>
                </c:pt>
                <c:pt idx="11167">
                  <c:v>0.26638400000000001</c:v>
                </c:pt>
                <c:pt idx="11168">
                  <c:v>0.25856499999999999</c:v>
                </c:pt>
                <c:pt idx="11169">
                  <c:v>0.26386100000000001</c:v>
                </c:pt>
                <c:pt idx="11170">
                  <c:v>0.25714799999999999</c:v>
                </c:pt>
                <c:pt idx="11171">
                  <c:v>0.26990000000000003</c:v>
                </c:pt>
                <c:pt idx="11172">
                  <c:v>0.29020699999999999</c:v>
                </c:pt>
                <c:pt idx="11173">
                  <c:v>0.29697399999999996</c:v>
                </c:pt>
                <c:pt idx="11174">
                  <c:v>0.29575000000000001</c:v>
                </c:pt>
                <c:pt idx="11175">
                  <c:v>0.26534099999999999</c:v>
                </c:pt>
                <c:pt idx="11176">
                  <c:v>0.26783099999999999</c:v>
                </c:pt>
                <c:pt idx="11177">
                  <c:v>0.284696</c:v>
                </c:pt>
                <c:pt idx="11178">
                  <c:v>0.26414399999999999</c:v>
                </c:pt>
                <c:pt idx="11179">
                  <c:v>0.22245099999999998</c:v>
                </c:pt>
                <c:pt idx="11180">
                  <c:v>0.23652699999999999</c:v>
                </c:pt>
                <c:pt idx="11181">
                  <c:v>0.25108199999999997</c:v>
                </c:pt>
                <c:pt idx="11182">
                  <c:v>0.24257899999999999</c:v>
                </c:pt>
                <c:pt idx="11183">
                  <c:v>0.24999199999999999</c:v>
                </c:pt>
                <c:pt idx="11184">
                  <c:v>0.25349699999999997</c:v>
                </c:pt>
                <c:pt idx="11185">
                  <c:v>0.30751400000000001</c:v>
                </c:pt>
                <c:pt idx="11186">
                  <c:v>0.30692599999999998</c:v>
                </c:pt>
                <c:pt idx="11187">
                  <c:v>0.31965499999999997</c:v>
                </c:pt>
                <c:pt idx="11188">
                  <c:v>0.30662200000000001</c:v>
                </c:pt>
                <c:pt idx="11189">
                  <c:v>0.30013200000000001</c:v>
                </c:pt>
                <c:pt idx="11190">
                  <c:v>0.29162199999999999</c:v>
                </c:pt>
                <c:pt idx="11191">
                  <c:v>0.27441199999999999</c:v>
                </c:pt>
                <c:pt idx="11192">
                  <c:v>0.277588</c:v>
                </c:pt>
                <c:pt idx="11193">
                  <c:v>0.262735</c:v>
                </c:pt>
                <c:pt idx="11194">
                  <c:v>0.24781399999999998</c:v>
                </c:pt>
                <c:pt idx="11195">
                  <c:v>0.23035000000000003</c:v>
                </c:pt>
                <c:pt idx="11196">
                  <c:v>0.21494099999999999</c:v>
                </c:pt>
                <c:pt idx="11197">
                  <c:v>0.209699</c:v>
                </c:pt>
                <c:pt idx="11198">
                  <c:v>0.21127399999999999</c:v>
                </c:pt>
                <c:pt idx="11199">
                  <c:v>0.203149</c:v>
                </c:pt>
                <c:pt idx="11200">
                  <c:v>0.202186</c:v>
                </c:pt>
                <c:pt idx="11201">
                  <c:v>0.23111000000000001</c:v>
                </c:pt>
                <c:pt idx="11202">
                  <c:v>0.21710199999999999</c:v>
                </c:pt>
                <c:pt idx="11203">
                  <c:v>0.22711099999999998</c:v>
                </c:pt>
                <c:pt idx="11204">
                  <c:v>0.21677099999999999</c:v>
                </c:pt>
                <c:pt idx="11205">
                  <c:v>0.19783000000000001</c:v>
                </c:pt>
                <c:pt idx="11206">
                  <c:v>0.184803</c:v>
                </c:pt>
                <c:pt idx="11207">
                  <c:v>0.17121599999999998</c:v>
                </c:pt>
                <c:pt idx="11208">
                  <c:v>0.166574</c:v>
                </c:pt>
                <c:pt idx="11209">
                  <c:v>0.169268</c:v>
                </c:pt>
                <c:pt idx="11210">
                  <c:v>0.154336</c:v>
                </c:pt>
                <c:pt idx="11211">
                  <c:v>0.15667300000000001</c:v>
                </c:pt>
                <c:pt idx="11212">
                  <c:v>0.14191099999999998</c:v>
                </c:pt>
                <c:pt idx="11213">
                  <c:v>0.13639299999999999</c:v>
                </c:pt>
                <c:pt idx="11214">
                  <c:v>0.13700799999999999</c:v>
                </c:pt>
                <c:pt idx="11215">
                  <c:v>0.135382</c:v>
                </c:pt>
                <c:pt idx="11216">
                  <c:v>0.13098399999999999</c:v>
                </c:pt>
                <c:pt idx="11217">
                  <c:v>0.12425799999999999</c:v>
                </c:pt>
                <c:pt idx="11218">
                  <c:v>0.111345</c:v>
                </c:pt>
                <c:pt idx="11219">
                  <c:v>0.12349299999999999</c:v>
                </c:pt>
                <c:pt idx="11220">
                  <c:v>0.11883000000000001</c:v>
                </c:pt>
                <c:pt idx="11221">
                  <c:v>0.11901099999999999</c:v>
                </c:pt>
                <c:pt idx="11222">
                  <c:v>0.10360599999999999</c:v>
                </c:pt>
                <c:pt idx="11223">
                  <c:v>9.0970999999999996E-2</c:v>
                </c:pt>
                <c:pt idx="11224">
                  <c:v>9.1363E-2</c:v>
                </c:pt>
                <c:pt idx="11225">
                  <c:v>0.10068099999999999</c:v>
                </c:pt>
                <c:pt idx="11226">
                  <c:v>0.10114000000000001</c:v>
                </c:pt>
                <c:pt idx="11227">
                  <c:v>0.13914599999999999</c:v>
                </c:pt>
                <c:pt idx="11228">
                  <c:v>0.143322</c:v>
                </c:pt>
                <c:pt idx="11229">
                  <c:v>0.14660399999999998</c:v>
                </c:pt>
                <c:pt idx="11230">
                  <c:v>0.144673</c:v>
                </c:pt>
                <c:pt idx="11231">
                  <c:v>0.14455699999999999</c:v>
                </c:pt>
                <c:pt idx="11232">
                  <c:v>0.12765399999999999</c:v>
                </c:pt>
                <c:pt idx="11233">
                  <c:v>0.114053</c:v>
                </c:pt>
                <c:pt idx="11234">
                  <c:v>0.11523499999999999</c:v>
                </c:pt>
                <c:pt idx="11235">
                  <c:v>0.127052</c:v>
                </c:pt>
                <c:pt idx="11236">
                  <c:v>0.12245099999999999</c:v>
                </c:pt>
                <c:pt idx="11237">
                  <c:v>0.13189399999999998</c:v>
                </c:pt>
                <c:pt idx="11238">
                  <c:v>0.13204099999999999</c:v>
                </c:pt>
                <c:pt idx="11239">
                  <c:v>0.12032699999999999</c:v>
                </c:pt>
                <c:pt idx="11240">
                  <c:v>0.107279</c:v>
                </c:pt>
                <c:pt idx="11241">
                  <c:v>0.10342899999999999</c:v>
                </c:pt>
                <c:pt idx="11242">
                  <c:v>9.4987999999999989E-2</c:v>
                </c:pt>
                <c:pt idx="11243">
                  <c:v>9.3571000000000001E-2</c:v>
                </c:pt>
                <c:pt idx="11244">
                  <c:v>8.5878999999999997E-2</c:v>
                </c:pt>
                <c:pt idx="11245">
                  <c:v>8.2156999999999994E-2</c:v>
                </c:pt>
                <c:pt idx="11246">
                  <c:v>6.9188E-2</c:v>
                </c:pt>
                <c:pt idx="11247">
                  <c:v>7.9676999999999998E-2</c:v>
                </c:pt>
                <c:pt idx="11248">
                  <c:v>7.0426000000000002E-2</c:v>
                </c:pt>
                <c:pt idx="11249">
                  <c:v>6.6700000000000009E-2</c:v>
                </c:pt>
                <c:pt idx="11250">
                  <c:v>6.1836999999999996E-2</c:v>
                </c:pt>
                <c:pt idx="11251">
                  <c:v>7.0041999999999993E-2</c:v>
                </c:pt>
                <c:pt idx="11252">
                  <c:v>7.1330999999999992E-2</c:v>
                </c:pt>
                <c:pt idx="11253">
                  <c:v>7.103799999999999E-2</c:v>
                </c:pt>
                <c:pt idx="11254">
                  <c:v>6.3333E-2</c:v>
                </c:pt>
                <c:pt idx="11255">
                  <c:v>5.4764999999999994E-2</c:v>
                </c:pt>
                <c:pt idx="11256">
                  <c:v>5.4708E-2</c:v>
                </c:pt>
                <c:pt idx="11257">
                  <c:v>4.3601999999999995E-2</c:v>
                </c:pt>
                <c:pt idx="11258">
                  <c:v>3.5192000000000001E-2</c:v>
                </c:pt>
                <c:pt idx="11259">
                  <c:v>4.5516000000000001E-2</c:v>
                </c:pt>
                <c:pt idx="11260">
                  <c:v>3.7690000000000001E-2</c:v>
                </c:pt>
                <c:pt idx="11261">
                  <c:v>3.0962E-2</c:v>
                </c:pt>
                <c:pt idx="11262">
                  <c:v>3.5421999999999995E-2</c:v>
                </c:pt>
                <c:pt idx="11263">
                  <c:v>2.4874999999999998E-2</c:v>
                </c:pt>
                <c:pt idx="11264">
                  <c:v>1.7864999999999999E-2</c:v>
                </c:pt>
                <c:pt idx="11265">
                  <c:v>1.7440000000000001E-2</c:v>
                </c:pt>
                <c:pt idx="11266">
                  <c:v>1.627E-2</c:v>
                </c:pt>
                <c:pt idx="11267">
                  <c:v>1.9812E-2</c:v>
                </c:pt>
                <c:pt idx="11268">
                  <c:v>1.3351999999999999E-2</c:v>
                </c:pt>
                <c:pt idx="11269">
                  <c:v>3.6471999999999997E-2</c:v>
                </c:pt>
                <c:pt idx="11270">
                  <c:v>4.5551999999999995E-2</c:v>
                </c:pt>
                <c:pt idx="11271">
                  <c:v>6.8458999999999992E-2</c:v>
                </c:pt>
                <c:pt idx="11272">
                  <c:v>0.109137</c:v>
                </c:pt>
                <c:pt idx="11273">
                  <c:v>0.15342600000000001</c:v>
                </c:pt>
                <c:pt idx="11274">
                  <c:v>0.16326099999999999</c:v>
                </c:pt>
                <c:pt idx="11275">
                  <c:v>0.20957099999999998</c:v>
                </c:pt>
                <c:pt idx="11276">
                  <c:v>0.21920000000000001</c:v>
                </c:pt>
                <c:pt idx="11277">
                  <c:v>0.247112</c:v>
                </c:pt>
                <c:pt idx="11278">
                  <c:v>0.26420399999999999</c:v>
                </c:pt>
                <c:pt idx="11279">
                  <c:v>0.25992000000000004</c:v>
                </c:pt>
                <c:pt idx="11280">
                  <c:v>0.26536699999999996</c:v>
                </c:pt>
                <c:pt idx="11281">
                  <c:v>0.27554600000000001</c:v>
                </c:pt>
                <c:pt idx="11282">
                  <c:v>0.29249799999999998</c:v>
                </c:pt>
                <c:pt idx="11283">
                  <c:v>0.28346099999999996</c:v>
                </c:pt>
                <c:pt idx="11284">
                  <c:v>0.27156000000000002</c:v>
                </c:pt>
                <c:pt idx="11285">
                  <c:v>0.27207100000000001</c:v>
                </c:pt>
                <c:pt idx="11286">
                  <c:v>0.25998499999999997</c:v>
                </c:pt>
                <c:pt idx="11287">
                  <c:v>0.24010799999999999</c:v>
                </c:pt>
                <c:pt idx="11288">
                  <c:v>0.230125</c:v>
                </c:pt>
                <c:pt idx="11289">
                  <c:v>0.21094599999999999</c:v>
                </c:pt>
                <c:pt idx="11290">
                  <c:v>0.19145499999999999</c:v>
                </c:pt>
                <c:pt idx="11291">
                  <c:v>0.17072399999999999</c:v>
                </c:pt>
                <c:pt idx="11292">
                  <c:v>0.15256500000000001</c:v>
                </c:pt>
                <c:pt idx="11293">
                  <c:v>0.15473099999999998</c:v>
                </c:pt>
                <c:pt idx="11294">
                  <c:v>0.13505799999999998</c:v>
                </c:pt>
                <c:pt idx="11295">
                  <c:v>0.11758</c:v>
                </c:pt>
                <c:pt idx="11296">
                  <c:v>0.12145000000000002</c:v>
                </c:pt>
                <c:pt idx="11297">
                  <c:v>0.11477799999999999</c:v>
                </c:pt>
                <c:pt idx="11298">
                  <c:v>0.113191</c:v>
                </c:pt>
                <c:pt idx="11299">
                  <c:v>9.5476999999999992E-2</c:v>
                </c:pt>
                <c:pt idx="11300">
                  <c:v>8.1472000000000003E-2</c:v>
                </c:pt>
                <c:pt idx="11301">
                  <c:v>6.6800999999999999E-2</c:v>
                </c:pt>
                <c:pt idx="11302">
                  <c:v>5.6211999999999998E-2</c:v>
                </c:pt>
                <c:pt idx="11303">
                  <c:v>4.7823999999999998E-2</c:v>
                </c:pt>
                <c:pt idx="11304">
                  <c:v>5.6114999999999998E-2</c:v>
                </c:pt>
                <c:pt idx="11305">
                  <c:v>5.4412999999999996E-2</c:v>
                </c:pt>
                <c:pt idx="11306">
                  <c:v>5.5608999999999999E-2</c:v>
                </c:pt>
                <c:pt idx="11307">
                  <c:v>6.1383999999999994E-2</c:v>
                </c:pt>
                <c:pt idx="11308">
                  <c:v>6.5905999999999992E-2</c:v>
                </c:pt>
                <c:pt idx="11309">
                  <c:v>8.4807999999999995E-2</c:v>
                </c:pt>
                <c:pt idx="11310">
                  <c:v>0.101037</c:v>
                </c:pt>
                <c:pt idx="11311">
                  <c:v>0.13294</c:v>
                </c:pt>
                <c:pt idx="11312">
                  <c:v>0.16614599999999999</c:v>
                </c:pt>
                <c:pt idx="11313">
                  <c:v>0.17616599999999999</c:v>
                </c:pt>
                <c:pt idx="11314">
                  <c:v>0.170958</c:v>
                </c:pt>
                <c:pt idx="11315">
                  <c:v>0.171315</c:v>
                </c:pt>
                <c:pt idx="11316">
                  <c:v>0.164323</c:v>
                </c:pt>
                <c:pt idx="11317">
                  <c:v>0.165293</c:v>
                </c:pt>
                <c:pt idx="11318">
                  <c:v>0.156939</c:v>
                </c:pt>
                <c:pt idx="11319">
                  <c:v>0.15112699999999998</c:v>
                </c:pt>
                <c:pt idx="11320">
                  <c:v>0.152671</c:v>
                </c:pt>
                <c:pt idx="11321">
                  <c:v>0.14662600000000001</c:v>
                </c:pt>
                <c:pt idx="11322">
                  <c:v>0.13551000000000002</c:v>
                </c:pt>
                <c:pt idx="11323">
                  <c:v>0.13107099999999999</c:v>
                </c:pt>
                <c:pt idx="11324">
                  <c:v>0.116312</c:v>
                </c:pt>
                <c:pt idx="11325">
                  <c:v>0.11455699999999999</c:v>
                </c:pt>
              </c:numCache>
            </c:numRef>
          </c:val>
          <c:smooth val="0"/>
          <c:extLst>
            <c:ext xmlns:c16="http://schemas.microsoft.com/office/drawing/2014/chart" uri="{C3380CC4-5D6E-409C-BE32-E72D297353CC}">
              <c16:uniqueId val="{00000003-AEE6-4A63-9E7F-69C087D04EB7}"/>
            </c:ext>
          </c:extLst>
        </c:ser>
        <c:dLbls>
          <c:showLegendKey val="0"/>
          <c:showVal val="0"/>
          <c:showCatName val="0"/>
          <c:showSerName val="0"/>
          <c:showPercent val="0"/>
          <c:showBubbleSize val="0"/>
        </c:dLbls>
        <c:smooth val="0"/>
        <c:axId val="2118791784"/>
        <c:axId val="2140495176"/>
      </c:lineChart>
      <c:dateAx>
        <c:axId val="2118791784"/>
        <c:scaling>
          <c:orientation val="minMax"/>
          <c:min val="43831"/>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2"/>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txPr>
    <a:bodyPr/>
    <a:lstStyle/>
    <a:p>
      <a:pPr>
        <a:defRPr sz="900">
          <a:solidFill/>
          <a:latin typeface="Ubuntu Condensed"/>
        </a:defRPr>
      </a:pPr>
      <a:endParaRPr lang="en-US"/>
    </a:p>
  </c:txPr>
  <c:externalData r:id="rId1">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6.2918885394324206E-2"/>
          <c:w val="0.91140167866741761"/>
          <c:h val="0.67074496459972599"/>
        </c:manualLayout>
      </c:layout>
      <c:scatterChart>
        <c:scatterStyle val="lineMarker"/>
        <c:varyColors val="0"/>
        <c:ser>
          <c:idx val="0"/>
          <c:order val="0"/>
          <c:tx>
            <c:strRef>
              <c:f>'Line (Scatter)'!$B$1</c:f>
              <c:strCache>
                <c:ptCount val="1"/>
                <c:pt idx="0">
                  <c:v>CAPE Ratio</c:v>
                </c:pt>
              </c:strCache>
            </c:strRef>
          </c:tx>
          <c:spPr>
            <a:ln w="19050">
              <a:solidFill>
                <a:schemeClr val="accent1"/>
              </a:solidFill>
            </a:ln>
          </c:spPr>
          <c:marker>
            <c:symbol val="none"/>
          </c:marker>
          <c:dLbls>
            <c:dLbl>
              <c:idx val="1479"/>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FC1-4575-A9A6-13DAE0F1E26C}"/>
                </c:ext>
              </c:extLst>
            </c:dLbl>
            <c:numFmt formatCode="#,##0.0" sourceLinked="0"/>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xVal>
            <c:numRef>
              <c:f>'Line (Scatter)'!$A$2:$A$1481</c:f>
              <c:numCache>
                <c:formatCode>m/d/yyyy</c:formatCode>
                <c:ptCount val="1480"/>
                <c:pt idx="0">
                  <c:v>31</c:v>
                </c:pt>
                <c:pt idx="1">
                  <c:v>59</c:v>
                </c:pt>
                <c:pt idx="2">
                  <c:v>91</c:v>
                </c:pt>
                <c:pt idx="3">
                  <c:v>121</c:v>
                </c:pt>
                <c:pt idx="4">
                  <c:v>152</c:v>
                </c:pt>
                <c:pt idx="5">
                  <c:v>182</c:v>
                </c:pt>
                <c:pt idx="6">
                  <c:v>213</c:v>
                </c:pt>
                <c:pt idx="7">
                  <c:v>244</c:v>
                </c:pt>
                <c:pt idx="8">
                  <c:v>274</c:v>
                </c:pt>
                <c:pt idx="9">
                  <c:v>305</c:v>
                </c:pt>
                <c:pt idx="10">
                  <c:v>335</c:v>
                </c:pt>
                <c:pt idx="11">
                  <c:v>366</c:v>
                </c:pt>
                <c:pt idx="12">
                  <c:v>397</c:v>
                </c:pt>
                <c:pt idx="13">
                  <c:v>425</c:v>
                </c:pt>
                <c:pt idx="14">
                  <c:v>456</c:v>
                </c:pt>
                <c:pt idx="15">
                  <c:v>486</c:v>
                </c:pt>
                <c:pt idx="16">
                  <c:v>517</c:v>
                </c:pt>
                <c:pt idx="17">
                  <c:v>547</c:v>
                </c:pt>
                <c:pt idx="18">
                  <c:v>578</c:v>
                </c:pt>
                <c:pt idx="19">
                  <c:v>609</c:v>
                </c:pt>
                <c:pt idx="20">
                  <c:v>639</c:v>
                </c:pt>
                <c:pt idx="21">
                  <c:v>670</c:v>
                </c:pt>
                <c:pt idx="22">
                  <c:v>700</c:v>
                </c:pt>
                <c:pt idx="23">
                  <c:v>731</c:v>
                </c:pt>
                <c:pt idx="24">
                  <c:v>762</c:v>
                </c:pt>
                <c:pt idx="25">
                  <c:v>790</c:v>
                </c:pt>
                <c:pt idx="26">
                  <c:v>821</c:v>
                </c:pt>
                <c:pt idx="27">
                  <c:v>851</c:v>
                </c:pt>
                <c:pt idx="28">
                  <c:v>882</c:v>
                </c:pt>
                <c:pt idx="29">
                  <c:v>912</c:v>
                </c:pt>
                <c:pt idx="30">
                  <c:v>943</c:v>
                </c:pt>
                <c:pt idx="31">
                  <c:v>974</c:v>
                </c:pt>
                <c:pt idx="32">
                  <c:v>1004</c:v>
                </c:pt>
                <c:pt idx="33">
                  <c:v>1035</c:v>
                </c:pt>
                <c:pt idx="34">
                  <c:v>1065</c:v>
                </c:pt>
                <c:pt idx="35">
                  <c:v>1096</c:v>
                </c:pt>
                <c:pt idx="36">
                  <c:v>1127</c:v>
                </c:pt>
                <c:pt idx="37">
                  <c:v>1155</c:v>
                </c:pt>
                <c:pt idx="38">
                  <c:v>1186</c:v>
                </c:pt>
                <c:pt idx="39">
                  <c:v>1216</c:v>
                </c:pt>
                <c:pt idx="40">
                  <c:v>1247</c:v>
                </c:pt>
                <c:pt idx="41">
                  <c:v>1277</c:v>
                </c:pt>
                <c:pt idx="42">
                  <c:v>1308</c:v>
                </c:pt>
                <c:pt idx="43">
                  <c:v>1339</c:v>
                </c:pt>
                <c:pt idx="44">
                  <c:v>1369</c:v>
                </c:pt>
                <c:pt idx="45">
                  <c:v>1400</c:v>
                </c:pt>
                <c:pt idx="46">
                  <c:v>1430</c:v>
                </c:pt>
                <c:pt idx="47">
                  <c:v>1461</c:v>
                </c:pt>
                <c:pt idx="48">
                  <c:v>1492</c:v>
                </c:pt>
                <c:pt idx="49">
                  <c:v>1521</c:v>
                </c:pt>
                <c:pt idx="50">
                  <c:v>1552</c:v>
                </c:pt>
                <c:pt idx="51">
                  <c:v>1582</c:v>
                </c:pt>
                <c:pt idx="52">
                  <c:v>1613</c:v>
                </c:pt>
                <c:pt idx="53">
                  <c:v>1643</c:v>
                </c:pt>
                <c:pt idx="54">
                  <c:v>1674</c:v>
                </c:pt>
                <c:pt idx="55">
                  <c:v>1705</c:v>
                </c:pt>
                <c:pt idx="56">
                  <c:v>1735</c:v>
                </c:pt>
                <c:pt idx="57">
                  <c:v>1766</c:v>
                </c:pt>
                <c:pt idx="58">
                  <c:v>1796</c:v>
                </c:pt>
                <c:pt idx="59">
                  <c:v>1827</c:v>
                </c:pt>
                <c:pt idx="60">
                  <c:v>1858</c:v>
                </c:pt>
                <c:pt idx="61">
                  <c:v>1886</c:v>
                </c:pt>
                <c:pt idx="62">
                  <c:v>1917</c:v>
                </c:pt>
                <c:pt idx="63">
                  <c:v>1947</c:v>
                </c:pt>
                <c:pt idx="64">
                  <c:v>1978</c:v>
                </c:pt>
                <c:pt idx="65">
                  <c:v>2008</c:v>
                </c:pt>
                <c:pt idx="66">
                  <c:v>2039</c:v>
                </c:pt>
                <c:pt idx="67">
                  <c:v>2070</c:v>
                </c:pt>
                <c:pt idx="68">
                  <c:v>2100</c:v>
                </c:pt>
                <c:pt idx="69">
                  <c:v>2131</c:v>
                </c:pt>
                <c:pt idx="70">
                  <c:v>2161</c:v>
                </c:pt>
                <c:pt idx="71">
                  <c:v>2192</c:v>
                </c:pt>
                <c:pt idx="72">
                  <c:v>2223</c:v>
                </c:pt>
                <c:pt idx="73">
                  <c:v>2251</c:v>
                </c:pt>
                <c:pt idx="74">
                  <c:v>2282</c:v>
                </c:pt>
                <c:pt idx="75">
                  <c:v>2312</c:v>
                </c:pt>
                <c:pt idx="76">
                  <c:v>2343</c:v>
                </c:pt>
                <c:pt idx="77">
                  <c:v>2373</c:v>
                </c:pt>
                <c:pt idx="78">
                  <c:v>2404</c:v>
                </c:pt>
                <c:pt idx="79">
                  <c:v>2435</c:v>
                </c:pt>
                <c:pt idx="80">
                  <c:v>2465</c:v>
                </c:pt>
                <c:pt idx="81">
                  <c:v>2496</c:v>
                </c:pt>
                <c:pt idx="82">
                  <c:v>2526</c:v>
                </c:pt>
                <c:pt idx="83">
                  <c:v>2557</c:v>
                </c:pt>
                <c:pt idx="84">
                  <c:v>2588</c:v>
                </c:pt>
                <c:pt idx="85">
                  <c:v>2616</c:v>
                </c:pt>
                <c:pt idx="86">
                  <c:v>2647</c:v>
                </c:pt>
                <c:pt idx="87">
                  <c:v>2677</c:v>
                </c:pt>
                <c:pt idx="88">
                  <c:v>2708</c:v>
                </c:pt>
                <c:pt idx="89">
                  <c:v>2738</c:v>
                </c:pt>
                <c:pt idx="90">
                  <c:v>2769</c:v>
                </c:pt>
                <c:pt idx="91">
                  <c:v>2800</c:v>
                </c:pt>
                <c:pt idx="92">
                  <c:v>2830</c:v>
                </c:pt>
                <c:pt idx="93">
                  <c:v>2861</c:v>
                </c:pt>
                <c:pt idx="94">
                  <c:v>2891</c:v>
                </c:pt>
                <c:pt idx="95">
                  <c:v>2922</c:v>
                </c:pt>
                <c:pt idx="96">
                  <c:v>2953</c:v>
                </c:pt>
                <c:pt idx="97">
                  <c:v>2982</c:v>
                </c:pt>
                <c:pt idx="98">
                  <c:v>3013</c:v>
                </c:pt>
                <c:pt idx="99">
                  <c:v>3043</c:v>
                </c:pt>
                <c:pt idx="100">
                  <c:v>3074</c:v>
                </c:pt>
                <c:pt idx="101">
                  <c:v>3104</c:v>
                </c:pt>
                <c:pt idx="102">
                  <c:v>3135</c:v>
                </c:pt>
                <c:pt idx="103">
                  <c:v>3166</c:v>
                </c:pt>
                <c:pt idx="104">
                  <c:v>3196</c:v>
                </c:pt>
                <c:pt idx="105">
                  <c:v>3227</c:v>
                </c:pt>
                <c:pt idx="106">
                  <c:v>3257</c:v>
                </c:pt>
                <c:pt idx="107">
                  <c:v>3288</c:v>
                </c:pt>
                <c:pt idx="108">
                  <c:v>3319</c:v>
                </c:pt>
                <c:pt idx="109">
                  <c:v>3347</c:v>
                </c:pt>
                <c:pt idx="110">
                  <c:v>3378</c:v>
                </c:pt>
                <c:pt idx="111">
                  <c:v>3408</c:v>
                </c:pt>
                <c:pt idx="112">
                  <c:v>3439</c:v>
                </c:pt>
                <c:pt idx="113">
                  <c:v>3469</c:v>
                </c:pt>
                <c:pt idx="114">
                  <c:v>3500</c:v>
                </c:pt>
                <c:pt idx="115">
                  <c:v>3531</c:v>
                </c:pt>
                <c:pt idx="116">
                  <c:v>3561</c:v>
                </c:pt>
                <c:pt idx="117">
                  <c:v>3592</c:v>
                </c:pt>
                <c:pt idx="118">
                  <c:v>3622</c:v>
                </c:pt>
                <c:pt idx="119">
                  <c:v>3653</c:v>
                </c:pt>
                <c:pt idx="120">
                  <c:v>3684</c:v>
                </c:pt>
                <c:pt idx="121">
                  <c:v>3712</c:v>
                </c:pt>
                <c:pt idx="122">
                  <c:v>3743</c:v>
                </c:pt>
                <c:pt idx="123">
                  <c:v>3773</c:v>
                </c:pt>
                <c:pt idx="124">
                  <c:v>3804</c:v>
                </c:pt>
                <c:pt idx="125">
                  <c:v>3834</c:v>
                </c:pt>
                <c:pt idx="126">
                  <c:v>3865</c:v>
                </c:pt>
                <c:pt idx="127">
                  <c:v>3896</c:v>
                </c:pt>
                <c:pt idx="128">
                  <c:v>3926</c:v>
                </c:pt>
                <c:pt idx="129">
                  <c:v>3957</c:v>
                </c:pt>
                <c:pt idx="130">
                  <c:v>3987</c:v>
                </c:pt>
                <c:pt idx="131">
                  <c:v>4018</c:v>
                </c:pt>
                <c:pt idx="132">
                  <c:v>4049</c:v>
                </c:pt>
                <c:pt idx="133">
                  <c:v>4077</c:v>
                </c:pt>
                <c:pt idx="134">
                  <c:v>4108</c:v>
                </c:pt>
                <c:pt idx="135">
                  <c:v>4138</c:v>
                </c:pt>
                <c:pt idx="136">
                  <c:v>4169</c:v>
                </c:pt>
                <c:pt idx="137">
                  <c:v>4199</c:v>
                </c:pt>
                <c:pt idx="138">
                  <c:v>4230</c:v>
                </c:pt>
                <c:pt idx="139">
                  <c:v>4261</c:v>
                </c:pt>
                <c:pt idx="140">
                  <c:v>4291</c:v>
                </c:pt>
                <c:pt idx="141">
                  <c:v>4322</c:v>
                </c:pt>
                <c:pt idx="142">
                  <c:v>4352</c:v>
                </c:pt>
                <c:pt idx="143">
                  <c:v>4383</c:v>
                </c:pt>
                <c:pt idx="144">
                  <c:v>4414</c:v>
                </c:pt>
                <c:pt idx="145">
                  <c:v>4443</c:v>
                </c:pt>
                <c:pt idx="146">
                  <c:v>4474</c:v>
                </c:pt>
                <c:pt idx="147">
                  <c:v>4504</c:v>
                </c:pt>
                <c:pt idx="148">
                  <c:v>4535</c:v>
                </c:pt>
                <c:pt idx="149">
                  <c:v>4565</c:v>
                </c:pt>
                <c:pt idx="150">
                  <c:v>4596</c:v>
                </c:pt>
                <c:pt idx="151">
                  <c:v>4627</c:v>
                </c:pt>
                <c:pt idx="152">
                  <c:v>4657</c:v>
                </c:pt>
                <c:pt idx="153">
                  <c:v>4688</c:v>
                </c:pt>
                <c:pt idx="154">
                  <c:v>4718</c:v>
                </c:pt>
                <c:pt idx="155">
                  <c:v>4749</c:v>
                </c:pt>
                <c:pt idx="156">
                  <c:v>4780</c:v>
                </c:pt>
                <c:pt idx="157">
                  <c:v>4808</c:v>
                </c:pt>
                <c:pt idx="158">
                  <c:v>4839</c:v>
                </c:pt>
                <c:pt idx="159">
                  <c:v>4869</c:v>
                </c:pt>
                <c:pt idx="160">
                  <c:v>4900</c:v>
                </c:pt>
                <c:pt idx="161">
                  <c:v>4930</c:v>
                </c:pt>
                <c:pt idx="162">
                  <c:v>4961</c:v>
                </c:pt>
                <c:pt idx="163">
                  <c:v>4992</c:v>
                </c:pt>
                <c:pt idx="164">
                  <c:v>5022</c:v>
                </c:pt>
                <c:pt idx="165">
                  <c:v>5053</c:v>
                </c:pt>
                <c:pt idx="166">
                  <c:v>5083</c:v>
                </c:pt>
                <c:pt idx="167">
                  <c:v>5114</c:v>
                </c:pt>
                <c:pt idx="168">
                  <c:v>5145</c:v>
                </c:pt>
                <c:pt idx="169">
                  <c:v>5173</c:v>
                </c:pt>
                <c:pt idx="170">
                  <c:v>5204</c:v>
                </c:pt>
                <c:pt idx="171">
                  <c:v>5234</c:v>
                </c:pt>
                <c:pt idx="172">
                  <c:v>5265</c:v>
                </c:pt>
                <c:pt idx="173">
                  <c:v>5295</c:v>
                </c:pt>
                <c:pt idx="174">
                  <c:v>5326</c:v>
                </c:pt>
                <c:pt idx="175">
                  <c:v>5357</c:v>
                </c:pt>
                <c:pt idx="176">
                  <c:v>5387</c:v>
                </c:pt>
                <c:pt idx="177">
                  <c:v>5418</c:v>
                </c:pt>
                <c:pt idx="178">
                  <c:v>5448</c:v>
                </c:pt>
                <c:pt idx="179">
                  <c:v>5479</c:v>
                </c:pt>
                <c:pt idx="180">
                  <c:v>5510</c:v>
                </c:pt>
                <c:pt idx="181">
                  <c:v>5538</c:v>
                </c:pt>
                <c:pt idx="182">
                  <c:v>5569</c:v>
                </c:pt>
                <c:pt idx="183">
                  <c:v>5599</c:v>
                </c:pt>
                <c:pt idx="184">
                  <c:v>5630</c:v>
                </c:pt>
                <c:pt idx="185">
                  <c:v>5660</c:v>
                </c:pt>
                <c:pt idx="186">
                  <c:v>5691</c:v>
                </c:pt>
                <c:pt idx="187">
                  <c:v>5722</c:v>
                </c:pt>
                <c:pt idx="188">
                  <c:v>5752</c:v>
                </c:pt>
                <c:pt idx="189">
                  <c:v>5783</c:v>
                </c:pt>
                <c:pt idx="190">
                  <c:v>5813</c:v>
                </c:pt>
                <c:pt idx="191">
                  <c:v>5844</c:v>
                </c:pt>
                <c:pt idx="192">
                  <c:v>5875</c:v>
                </c:pt>
                <c:pt idx="193">
                  <c:v>5904</c:v>
                </c:pt>
                <c:pt idx="194">
                  <c:v>5935</c:v>
                </c:pt>
                <c:pt idx="195">
                  <c:v>5965</c:v>
                </c:pt>
                <c:pt idx="196">
                  <c:v>5996</c:v>
                </c:pt>
                <c:pt idx="197">
                  <c:v>6026</c:v>
                </c:pt>
                <c:pt idx="198">
                  <c:v>6057</c:v>
                </c:pt>
                <c:pt idx="199">
                  <c:v>6088</c:v>
                </c:pt>
                <c:pt idx="200">
                  <c:v>6118</c:v>
                </c:pt>
                <c:pt idx="201">
                  <c:v>6149</c:v>
                </c:pt>
                <c:pt idx="202">
                  <c:v>6179</c:v>
                </c:pt>
                <c:pt idx="203">
                  <c:v>6210</c:v>
                </c:pt>
                <c:pt idx="204">
                  <c:v>6241</c:v>
                </c:pt>
                <c:pt idx="205">
                  <c:v>6269</c:v>
                </c:pt>
                <c:pt idx="206">
                  <c:v>6300</c:v>
                </c:pt>
                <c:pt idx="207">
                  <c:v>6330</c:v>
                </c:pt>
                <c:pt idx="208">
                  <c:v>6361</c:v>
                </c:pt>
                <c:pt idx="209">
                  <c:v>6391</c:v>
                </c:pt>
                <c:pt idx="210">
                  <c:v>6422</c:v>
                </c:pt>
                <c:pt idx="211">
                  <c:v>6453</c:v>
                </c:pt>
                <c:pt idx="212">
                  <c:v>6483</c:v>
                </c:pt>
                <c:pt idx="213">
                  <c:v>6514</c:v>
                </c:pt>
                <c:pt idx="214">
                  <c:v>6544</c:v>
                </c:pt>
                <c:pt idx="215">
                  <c:v>6575</c:v>
                </c:pt>
                <c:pt idx="216">
                  <c:v>6606</c:v>
                </c:pt>
                <c:pt idx="217">
                  <c:v>6634</c:v>
                </c:pt>
                <c:pt idx="218">
                  <c:v>6665</c:v>
                </c:pt>
                <c:pt idx="219">
                  <c:v>6695</c:v>
                </c:pt>
                <c:pt idx="220">
                  <c:v>6726</c:v>
                </c:pt>
                <c:pt idx="221">
                  <c:v>6756</c:v>
                </c:pt>
                <c:pt idx="222">
                  <c:v>6787</c:v>
                </c:pt>
                <c:pt idx="223">
                  <c:v>6818</c:v>
                </c:pt>
                <c:pt idx="224">
                  <c:v>6848</c:v>
                </c:pt>
                <c:pt idx="225">
                  <c:v>6879</c:v>
                </c:pt>
                <c:pt idx="226">
                  <c:v>6909</c:v>
                </c:pt>
                <c:pt idx="227">
                  <c:v>6940</c:v>
                </c:pt>
                <c:pt idx="228">
                  <c:v>6971</c:v>
                </c:pt>
                <c:pt idx="229">
                  <c:v>6999</c:v>
                </c:pt>
                <c:pt idx="230">
                  <c:v>7030</c:v>
                </c:pt>
                <c:pt idx="231">
                  <c:v>7060</c:v>
                </c:pt>
                <c:pt idx="232">
                  <c:v>7091</c:v>
                </c:pt>
                <c:pt idx="233">
                  <c:v>7121</c:v>
                </c:pt>
                <c:pt idx="234">
                  <c:v>7152</c:v>
                </c:pt>
                <c:pt idx="235">
                  <c:v>7183</c:v>
                </c:pt>
                <c:pt idx="236">
                  <c:v>7213</c:v>
                </c:pt>
                <c:pt idx="237">
                  <c:v>7244</c:v>
                </c:pt>
                <c:pt idx="238">
                  <c:v>7274</c:v>
                </c:pt>
                <c:pt idx="239">
                  <c:v>7305</c:v>
                </c:pt>
                <c:pt idx="240">
                  <c:v>7336</c:v>
                </c:pt>
                <c:pt idx="241">
                  <c:v>7365</c:v>
                </c:pt>
                <c:pt idx="242">
                  <c:v>7396</c:v>
                </c:pt>
                <c:pt idx="243">
                  <c:v>7426</c:v>
                </c:pt>
                <c:pt idx="244">
                  <c:v>7457</c:v>
                </c:pt>
                <c:pt idx="245">
                  <c:v>7487</c:v>
                </c:pt>
                <c:pt idx="246">
                  <c:v>7518</c:v>
                </c:pt>
                <c:pt idx="247">
                  <c:v>7549</c:v>
                </c:pt>
                <c:pt idx="248">
                  <c:v>7579</c:v>
                </c:pt>
                <c:pt idx="249">
                  <c:v>7610</c:v>
                </c:pt>
                <c:pt idx="250">
                  <c:v>7640</c:v>
                </c:pt>
                <c:pt idx="251">
                  <c:v>7671</c:v>
                </c:pt>
                <c:pt idx="252">
                  <c:v>7702</c:v>
                </c:pt>
                <c:pt idx="253">
                  <c:v>7730</c:v>
                </c:pt>
                <c:pt idx="254">
                  <c:v>7761</c:v>
                </c:pt>
                <c:pt idx="255">
                  <c:v>7791</c:v>
                </c:pt>
                <c:pt idx="256">
                  <c:v>7822</c:v>
                </c:pt>
                <c:pt idx="257">
                  <c:v>7852</c:v>
                </c:pt>
                <c:pt idx="258">
                  <c:v>7883</c:v>
                </c:pt>
                <c:pt idx="259">
                  <c:v>7914</c:v>
                </c:pt>
                <c:pt idx="260">
                  <c:v>7944</c:v>
                </c:pt>
                <c:pt idx="261">
                  <c:v>7975</c:v>
                </c:pt>
                <c:pt idx="262">
                  <c:v>8005</c:v>
                </c:pt>
                <c:pt idx="263">
                  <c:v>8036</c:v>
                </c:pt>
                <c:pt idx="264">
                  <c:v>8067</c:v>
                </c:pt>
                <c:pt idx="265">
                  <c:v>8095</c:v>
                </c:pt>
                <c:pt idx="266">
                  <c:v>8126</c:v>
                </c:pt>
                <c:pt idx="267">
                  <c:v>8156</c:v>
                </c:pt>
                <c:pt idx="268">
                  <c:v>8187</c:v>
                </c:pt>
                <c:pt idx="269">
                  <c:v>8217</c:v>
                </c:pt>
                <c:pt idx="270">
                  <c:v>8248</c:v>
                </c:pt>
                <c:pt idx="271">
                  <c:v>8279</c:v>
                </c:pt>
                <c:pt idx="272">
                  <c:v>8309</c:v>
                </c:pt>
                <c:pt idx="273">
                  <c:v>8340</c:v>
                </c:pt>
                <c:pt idx="274">
                  <c:v>8370</c:v>
                </c:pt>
                <c:pt idx="275">
                  <c:v>8401</c:v>
                </c:pt>
                <c:pt idx="276">
                  <c:v>8432</c:v>
                </c:pt>
                <c:pt idx="277">
                  <c:v>8460</c:v>
                </c:pt>
                <c:pt idx="278">
                  <c:v>8491</c:v>
                </c:pt>
                <c:pt idx="279">
                  <c:v>8521</c:v>
                </c:pt>
                <c:pt idx="280">
                  <c:v>8552</c:v>
                </c:pt>
                <c:pt idx="281">
                  <c:v>8582</c:v>
                </c:pt>
                <c:pt idx="282">
                  <c:v>8613</c:v>
                </c:pt>
                <c:pt idx="283">
                  <c:v>8644</c:v>
                </c:pt>
                <c:pt idx="284">
                  <c:v>8674</c:v>
                </c:pt>
                <c:pt idx="285">
                  <c:v>8705</c:v>
                </c:pt>
                <c:pt idx="286">
                  <c:v>8735</c:v>
                </c:pt>
                <c:pt idx="287">
                  <c:v>8766</c:v>
                </c:pt>
                <c:pt idx="288">
                  <c:v>8797</c:v>
                </c:pt>
                <c:pt idx="289">
                  <c:v>8826</c:v>
                </c:pt>
                <c:pt idx="290">
                  <c:v>8857</c:v>
                </c:pt>
                <c:pt idx="291">
                  <c:v>8887</c:v>
                </c:pt>
                <c:pt idx="292">
                  <c:v>8918</c:v>
                </c:pt>
                <c:pt idx="293">
                  <c:v>8948</c:v>
                </c:pt>
                <c:pt idx="294">
                  <c:v>8979</c:v>
                </c:pt>
                <c:pt idx="295">
                  <c:v>9010</c:v>
                </c:pt>
                <c:pt idx="296">
                  <c:v>9040</c:v>
                </c:pt>
                <c:pt idx="297">
                  <c:v>9071</c:v>
                </c:pt>
                <c:pt idx="298">
                  <c:v>9101</c:v>
                </c:pt>
                <c:pt idx="299">
                  <c:v>9132</c:v>
                </c:pt>
                <c:pt idx="300">
                  <c:v>9163</c:v>
                </c:pt>
                <c:pt idx="301">
                  <c:v>9191</c:v>
                </c:pt>
                <c:pt idx="302">
                  <c:v>9222</c:v>
                </c:pt>
                <c:pt idx="303">
                  <c:v>9252</c:v>
                </c:pt>
                <c:pt idx="304">
                  <c:v>9283</c:v>
                </c:pt>
                <c:pt idx="305">
                  <c:v>9313</c:v>
                </c:pt>
                <c:pt idx="306">
                  <c:v>9344</c:v>
                </c:pt>
                <c:pt idx="307">
                  <c:v>9375</c:v>
                </c:pt>
                <c:pt idx="308">
                  <c:v>9405</c:v>
                </c:pt>
                <c:pt idx="309">
                  <c:v>9436</c:v>
                </c:pt>
                <c:pt idx="310">
                  <c:v>9466</c:v>
                </c:pt>
                <c:pt idx="311">
                  <c:v>9497</c:v>
                </c:pt>
                <c:pt idx="312">
                  <c:v>9528</c:v>
                </c:pt>
                <c:pt idx="313">
                  <c:v>9556</c:v>
                </c:pt>
                <c:pt idx="314">
                  <c:v>9587</c:v>
                </c:pt>
                <c:pt idx="315">
                  <c:v>9617</c:v>
                </c:pt>
                <c:pt idx="316">
                  <c:v>9648</c:v>
                </c:pt>
                <c:pt idx="317">
                  <c:v>9678</c:v>
                </c:pt>
                <c:pt idx="318">
                  <c:v>9709</c:v>
                </c:pt>
                <c:pt idx="319">
                  <c:v>9740</c:v>
                </c:pt>
                <c:pt idx="320">
                  <c:v>9770</c:v>
                </c:pt>
                <c:pt idx="321">
                  <c:v>9801</c:v>
                </c:pt>
                <c:pt idx="322">
                  <c:v>9831</c:v>
                </c:pt>
                <c:pt idx="323">
                  <c:v>9862</c:v>
                </c:pt>
                <c:pt idx="324">
                  <c:v>9893</c:v>
                </c:pt>
                <c:pt idx="325">
                  <c:v>9921</c:v>
                </c:pt>
                <c:pt idx="326">
                  <c:v>9952</c:v>
                </c:pt>
                <c:pt idx="327">
                  <c:v>9982</c:v>
                </c:pt>
                <c:pt idx="328">
                  <c:v>10013</c:v>
                </c:pt>
                <c:pt idx="329">
                  <c:v>10043</c:v>
                </c:pt>
                <c:pt idx="330">
                  <c:v>10074</c:v>
                </c:pt>
                <c:pt idx="331">
                  <c:v>10105</c:v>
                </c:pt>
                <c:pt idx="332">
                  <c:v>10135</c:v>
                </c:pt>
                <c:pt idx="333">
                  <c:v>10166</c:v>
                </c:pt>
                <c:pt idx="334">
                  <c:v>10196</c:v>
                </c:pt>
                <c:pt idx="335">
                  <c:v>10227</c:v>
                </c:pt>
                <c:pt idx="336">
                  <c:v>10258</c:v>
                </c:pt>
                <c:pt idx="337">
                  <c:v>10287</c:v>
                </c:pt>
                <c:pt idx="338">
                  <c:v>10318</c:v>
                </c:pt>
                <c:pt idx="339">
                  <c:v>10348</c:v>
                </c:pt>
                <c:pt idx="340">
                  <c:v>10379</c:v>
                </c:pt>
                <c:pt idx="341">
                  <c:v>10409</c:v>
                </c:pt>
                <c:pt idx="342">
                  <c:v>10440</c:v>
                </c:pt>
                <c:pt idx="343">
                  <c:v>10471</c:v>
                </c:pt>
                <c:pt idx="344">
                  <c:v>10501</c:v>
                </c:pt>
                <c:pt idx="345">
                  <c:v>10532</c:v>
                </c:pt>
                <c:pt idx="346">
                  <c:v>10562</c:v>
                </c:pt>
                <c:pt idx="347">
                  <c:v>10593</c:v>
                </c:pt>
                <c:pt idx="348">
                  <c:v>10624</c:v>
                </c:pt>
                <c:pt idx="349">
                  <c:v>10652</c:v>
                </c:pt>
                <c:pt idx="350">
                  <c:v>10683</c:v>
                </c:pt>
                <c:pt idx="351">
                  <c:v>10713</c:v>
                </c:pt>
                <c:pt idx="352">
                  <c:v>10744</c:v>
                </c:pt>
                <c:pt idx="353">
                  <c:v>10774</c:v>
                </c:pt>
                <c:pt idx="354">
                  <c:v>10805</c:v>
                </c:pt>
                <c:pt idx="355">
                  <c:v>10836</c:v>
                </c:pt>
                <c:pt idx="356">
                  <c:v>10866</c:v>
                </c:pt>
                <c:pt idx="357">
                  <c:v>10897</c:v>
                </c:pt>
                <c:pt idx="358">
                  <c:v>10927</c:v>
                </c:pt>
                <c:pt idx="359">
                  <c:v>10958</c:v>
                </c:pt>
                <c:pt idx="360">
                  <c:v>10989</c:v>
                </c:pt>
                <c:pt idx="361">
                  <c:v>11017</c:v>
                </c:pt>
                <c:pt idx="362">
                  <c:v>11048</c:v>
                </c:pt>
                <c:pt idx="363">
                  <c:v>11078</c:v>
                </c:pt>
                <c:pt idx="364">
                  <c:v>11109</c:v>
                </c:pt>
                <c:pt idx="365">
                  <c:v>11139</c:v>
                </c:pt>
                <c:pt idx="366">
                  <c:v>11170</c:v>
                </c:pt>
                <c:pt idx="367">
                  <c:v>11201</c:v>
                </c:pt>
                <c:pt idx="368">
                  <c:v>11231</c:v>
                </c:pt>
                <c:pt idx="369">
                  <c:v>11262</c:v>
                </c:pt>
                <c:pt idx="370">
                  <c:v>11292</c:v>
                </c:pt>
                <c:pt idx="371">
                  <c:v>11323</c:v>
                </c:pt>
                <c:pt idx="372">
                  <c:v>11354</c:v>
                </c:pt>
                <c:pt idx="373">
                  <c:v>11382</c:v>
                </c:pt>
                <c:pt idx="374">
                  <c:v>11413</c:v>
                </c:pt>
                <c:pt idx="375">
                  <c:v>11443</c:v>
                </c:pt>
                <c:pt idx="376">
                  <c:v>11474</c:v>
                </c:pt>
                <c:pt idx="377">
                  <c:v>11504</c:v>
                </c:pt>
                <c:pt idx="378">
                  <c:v>11535</c:v>
                </c:pt>
                <c:pt idx="379">
                  <c:v>11566</c:v>
                </c:pt>
                <c:pt idx="380">
                  <c:v>11596</c:v>
                </c:pt>
                <c:pt idx="381">
                  <c:v>11627</c:v>
                </c:pt>
                <c:pt idx="382">
                  <c:v>11657</c:v>
                </c:pt>
                <c:pt idx="383">
                  <c:v>11688</c:v>
                </c:pt>
                <c:pt idx="384">
                  <c:v>11719</c:v>
                </c:pt>
                <c:pt idx="385">
                  <c:v>11748</c:v>
                </c:pt>
                <c:pt idx="386">
                  <c:v>11779</c:v>
                </c:pt>
                <c:pt idx="387">
                  <c:v>11809</c:v>
                </c:pt>
                <c:pt idx="388">
                  <c:v>11840</c:v>
                </c:pt>
                <c:pt idx="389">
                  <c:v>11870</c:v>
                </c:pt>
                <c:pt idx="390">
                  <c:v>11901</c:v>
                </c:pt>
                <c:pt idx="391">
                  <c:v>11932</c:v>
                </c:pt>
                <c:pt idx="392">
                  <c:v>11962</c:v>
                </c:pt>
                <c:pt idx="393">
                  <c:v>11993</c:v>
                </c:pt>
                <c:pt idx="394">
                  <c:v>12023</c:v>
                </c:pt>
                <c:pt idx="395">
                  <c:v>12054</c:v>
                </c:pt>
                <c:pt idx="396">
                  <c:v>12085</c:v>
                </c:pt>
                <c:pt idx="397">
                  <c:v>12113</c:v>
                </c:pt>
                <c:pt idx="398">
                  <c:v>12144</c:v>
                </c:pt>
                <c:pt idx="399">
                  <c:v>12174</c:v>
                </c:pt>
                <c:pt idx="400">
                  <c:v>12205</c:v>
                </c:pt>
                <c:pt idx="401">
                  <c:v>12235</c:v>
                </c:pt>
                <c:pt idx="402">
                  <c:v>12266</c:v>
                </c:pt>
                <c:pt idx="403">
                  <c:v>12297</c:v>
                </c:pt>
                <c:pt idx="404">
                  <c:v>12327</c:v>
                </c:pt>
                <c:pt idx="405">
                  <c:v>12358</c:v>
                </c:pt>
                <c:pt idx="406">
                  <c:v>12388</c:v>
                </c:pt>
                <c:pt idx="407">
                  <c:v>12419</c:v>
                </c:pt>
                <c:pt idx="408">
                  <c:v>12450</c:v>
                </c:pt>
                <c:pt idx="409">
                  <c:v>12478</c:v>
                </c:pt>
                <c:pt idx="410">
                  <c:v>12509</c:v>
                </c:pt>
                <c:pt idx="411">
                  <c:v>12539</c:v>
                </c:pt>
                <c:pt idx="412">
                  <c:v>12570</c:v>
                </c:pt>
                <c:pt idx="413">
                  <c:v>12600</c:v>
                </c:pt>
                <c:pt idx="414">
                  <c:v>12631</c:v>
                </c:pt>
                <c:pt idx="415">
                  <c:v>12662</c:v>
                </c:pt>
                <c:pt idx="416">
                  <c:v>12692</c:v>
                </c:pt>
                <c:pt idx="417">
                  <c:v>12723</c:v>
                </c:pt>
                <c:pt idx="418">
                  <c:v>12753</c:v>
                </c:pt>
                <c:pt idx="419">
                  <c:v>12784</c:v>
                </c:pt>
                <c:pt idx="420">
                  <c:v>12815</c:v>
                </c:pt>
                <c:pt idx="421">
                  <c:v>12843</c:v>
                </c:pt>
                <c:pt idx="422">
                  <c:v>12874</c:v>
                </c:pt>
                <c:pt idx="423">
                  <c:v>12904</c:v>
                </c:pt>
                <c:pt idx="424">
                  <c:v>12935</c:v>
                </c:pt>
                <c:pt idx="425">
                  <c:v>12965</c:v>
                </c:pt>
                <c:pt idx="426">
                  <c:v>12996</c:v>
                </c:pt>
                <c:pt idx="427">
                  <c:v>13027</c:v>
                </c:pt>
                <c:pt idx="428">
                  <c:v>13057</c:v>
                </c:pt>
                <c:pt idx="429">
                  <c:v>13088</c:v>
                </c:pt>
                <c:pt idx="430">
                  <c:v>13118</c:v>
                </c:pt>
                <c:pt idx="431">
                  <c:v>13149</c:v>
                </c:pt>
                <c:pt idx="432">
                  <c:v>13180</c:v>
                </c:pt>
                <c:pt idx="433">
                  <c:v>13209</c:v>
                </c:pt>
                <c:pt idx="434">
                  <c:v>13240</c:v>
                </c:pt>
                <c:pt idx="435">
                  <c:v>13270</c:v>
                </c:pt>
                <c:pt idx="436">
                  <c:v>13301</c:v>
                </c:pt>
                <c:pt idx="437">
                  <c:v>13331</c:v>
                </c:pt>
                <c:pt idx="438">
                  <c:v>13362</c:v>
                </c:pt>
                <c:pt idx="439">
                  <c:v>13393</c:v>
                </c:pt>
                <c:pt idx="440">
                  <c:v>13423</c:v>
                </c:pt>
                <c:pt idx="441">
                  <c:v>13454</c:v>
                </c:pt>
                <c:pt idx="442">
                  <c:v>13484</c:v>
                </c:pt>
                <c:pt idx="443">
                  <c:v>13515</c:v>
                </c:pt>
                <c:pt idx="444">
                  <c:v>13546</c:v>
                </c:pt>
                <c:pt idx="445">
                  <c:v>13574</c:v>
                </c:pt>
                <c:pt idx="446">
                  <c:v>13605</c:v>
                </c:pt>
                <c:pt idx="447">
                  <c:v>13635</c:v>
                </c:pt>
                <c:pt idx="448">
                  <c:v>13666</c:v>
                </c:pt>
                <c:pt idx="449">
                  <c:v>13696</c:v>
                </c:pt>
                <c:pt idx="450">
                  <c:v>13727</c:v>
                </c:pt>
                <c:pt idx="451">
                  <c:v>13758</c:v>
                </c:pt>
                <c:pt idx="452">
                  <c:v>13788</c:v>
                </c:pt>
                <c:pt idx="453">
                  <c:v>13819</c:v>
                </c:pt>
                <c:pt idx="454">
                  <c:v>13849</c:v>
                </c:pt>
                <c:pt idx="455">
                  <c:v>13880</c:v>
                </c:pt>
                <c:pt idx="456">
                  <c:v>13911</c:v>
                </c:pt>
                <c:pt idx="457">
                  <c:v>13939</c:v>
                </c:pt>
                <c:pt idx="458">
                  <c:v>13970</c:v>
                </c:pt>
                <c:pt idx="459">
                  <c:v>14000</c:v>
                </c:pt>
                <c:pt idx="460">
                  <c:v>14031</c:v>
                </c:pt>
                <c:pt idx="461">
                  <c:v>14061</c:v>
                </c:pt>
                <c:pt idx="462">
                  <c:v>14092</c:v>
                </c:pt>
                <c:pt idx="463">
                  <c:v>14123</c:v>
                </c:pt>
                <c:pt idx="464">
                  <c:v>14153</c:v>
                </c:pt>
                <c:pt idx="465">
                  <c:v>14184</c:v>
                </c:pt>
                <c:pt idx="466">
                  <c:v>14214</c:v>
                </c:pt>
                <c:pt idx="467">
                  <c:v>14245</c:v>
                </c:pt>
                <c:pt idx="468">
                  <c:v>14276</c:v>
                </c:pt>
                <c:pt idx="469">
                  <c:v>14304</c:v>
                </c:pt>
                <c:pt idx="470">
                  <c:v>14335</c:v>
                </c:pt>
                <c:pt idx="471">
                  <c:v>14365</c:v>
                </c:pt>
                <c:pt idx="472">
                  <c:v>14396</c:v>
                </c:pt>
                <c:pt idx="473">
                  <c:v>14426</c:v>
                </c:pt>
                <c:pt idx="474">
                  <c:v>14457</c:v>
                </c:pt>
                <c:pt idx="475">
                  <c:v>14488</c:v>
                </c:pt>
                <c:pt idx="476">
                  <c:v>14518</c:v>
                </c:pt>
                <c:pt idx="477">
                  <c:v>14549</c:v>
                </c:pt>
                <c:pt idx="478">
                  <c:v>14579</c:v>
                </c:pt>
                <c:pt idx="479">
                  <c:v>14610</c:v>
                </c:pt>
                <c:pt idx="480">
                  <c:v>14641</c:v>
                </c:pt>
                <c:pt idx="481">
                  <c:v>14670</c:v>
                </c:pt>
                <c:pt idx="482">
                  <c:v>14701</c:v>
                </c:pt>
                <c:pt idx="483">
                  <c:v>14731</c:v>
                </c:pt>
                <c:pt idx="484">
                  <c:v>14762</c:v>
                </c:pt>
                <c:pt idx="485">
                  <c:v>14792</c:v>
                </c:pt>
                <c:pt idx="486">
                  <c:v>14823</c:v>
                </c:pt>
                <c:pt idx="487">
                  <c:v>14854</c:v>
                </c:pt>
                <c:pt idx="488">
                  <c:v>14884</c:v>
                </c:pt>
                <c:pt idx="489">
                  <c:v>14915</c:v>
                </c:pt>
                <c:pt idx="490">
                  <c:v>14945</c:v>
                </c:pt>
                <c:pt idx="491">
                  <c:v>14976</c:v>
                </c:pt>
                <c:pt idx="492">
                  <c:v>15007</c:v>
                </c:pt>
                <c:pt idx="493">
                  <c:v>15035</c:v>
                </c:pt>
                <c:pt idx="494">
                  <c:v>15066</c:v>
                </c:pt>
                <c:pt idx="495">
                  <c:v>15096</c:v>
                </c:pt>
                <c:pt idx="496">
                  <c:v>15127</c:v>
                </c:pt>
                <c:pt idx="497">
                  <c:v>15157</c:v>
                </c:pt>
                <c:pt idx="498">
                  <c:v>15188</c:v>
                </c:pt>
                <c:pt idx="499">
                  <c:v>15219</c:v>
                </c:pt>
                <c:pt idx="500">
                  <c:v>15249</c:v>
                </c:pt>
                <c:pt idx="501">
                  <c:v>15280</c:v>
                </c:pt>
                <c:pt idx="502">
                  <c:v>15310</c:v>
                </c:pt>
                <c:pt idx="503">
                  <c:v>15341</c:v>
                </c:pt>
                <c:pt idx="504">
                  <c:v>15372</c:v>
                </c:pt>
                <c:pt idx="505">
                  <c:v>15400</c:v>
                </c:pt>
                <c:pt idx="506">
                  <c:v>15431</c:v>
                </c:pt>
                <c:pt idx="507">
                  <c:v>15461</c:v>
                </c:pt>
                <c:pt idx="508">
                  <c:v>15492</c:v>
                </c:pt>
                <c:pt idx="509">
                  <c:v>15522</c:v>
                </c:pt>
                <c:pt idx="510">
                  <c:v>15553</c:v>
                </c:pt>
                <c:pt idx="511">
                  <c:v>15584</c:v>
                </c:pt>
                <c:pt idx="512">
                  <c:v>15614</c:v>
                </c:pt>
                <c:pt idx="513">
                  <c:v>15645</c:v>
                </c:pt>
                <c:pt idx="514">
                  <c:v>15675</c:v>
                </c:pt>
                <c:pt idx="515">
                  <c:v>15706</c:v>
                </c:pt>
                <c:pt idx="516">
                  <c:v>15737</c:v>
                </c:pt>
                <c:pt idx="517">
                  <c:v>15765</c:v>
                </c:pt>
                <c:pt idx="518">
                  <c:v>15796</c:v>
                </c:pt>
                <c:pt idx="519">
                  <c:v>15826</c:v>
                </c:pt>
                <c:pt idx="520">
                  <c:v>15857</c:v>
                </c:pt>
                <c:pt idx="521">
                  <c:v>15887</c:v>
                </c:pt>
                <c:pt idx="522">
                  <c:v>15918</c:v>
                </c:pt>
                <c:pt idx="523">
                  <c:v>15949</c:v>
                </c:pt>
                <c:pt idx="524">
                  <c:v>15979</c:v>
                </c:pt>
                <c:pt idx="525">
                  <c:v>16010</c:v>
                </c:pt>
                <c:pt idx="526">
                  <c:v>16040</c:v>
                </c:pt>
                <c:pt idx="527">
                  <c:v>16071</c:v>
                </c:pt>
                <c:pt idx="528">
                  <c:v>16102</c:v>
                </c:pt>
                <c:pt idx="529">
                  <c:v>16131</c:v>
                </c:pt>
                <c:pt idx="530">
                  <c:v>16162</c:v>
                </c:pt>
                <c:pt idx="531">
                  <c:v>16192</c:v>
                </c:pt>
                <c:pt idx="532">
                  <c:v>16223</c:v>
                </c:pt>
                <c:pt idx="533">
                  <c:v>16253</c:v>
                </c:pt>
                <c:pt idx="534">
                  <c:v>16284</c:v>
                </c:pt>
                <c:pt idx="535">
                  <c:v>16315</c:v>
                </c:pt>
                <c:pt idx="536">
                  <c:v>16345</c:v>
                </c:pt>
                <c:pt idx="537">
                  <c:v>16376</c:v>
                </c:pt>
                <c:pt idx="538">
                  <c:v>16406</c:v>
                </c:pt>
                <c:pt idx="539">
                  <c:v>16437</c:v>
                </c:pt>
                <c:pt idx="540">
                  <c:v>16468</c:v>
                </c:pt>
                <c:pt idx="541">
                  <c:v>16496</c:v>
                </c:pt>
                <c:pt idx="542">
                  <c:v>16527</c:v>
                </c:pt>
                <c:pt idx="543">
                  <c:v>16557</c:v>
                </c:pt>
                <c:pt idx="544">
                  <c:v>16588</c:v>
                </c:pt>
                <c:pt idx="545">
                  <c:v>16618</c:v>
                </c:pt>
                <c:pt idx="546">
                  <c:v>16649</c:v>
                </c:pt>
                <c:pt idx="547">
                  <c:v>16680</c:v>
                </c:pt>
                <c:pt idx="548">
                  <c:v>16710</c:v>
                </c:pt>
                <c:pt idx="549">
                  <c:v>16741</c:v>
                </c:pt>
                <c:pt idx="550">
                  <c:v>16771</c:v>
                </c:pt>
                <c:pt idx="551">
                  <c:v>16802</c:v>
                </c:pt>
                <c:pt idx="552">
                  <c:v>16833</c:v>
                </c:pt>
                <c:pt idx="553">
                  <c:v>16861</c:v>
                </c:pt>
                <c:pt idx="554">
                  <c:v>16892</c:v>
                </c:pt>
                <c:pt idx="555">
                  <c:v>16922</c:v>
                </c:pt>
                <c:pt idx="556">
                  <c:v>16953</c:v>
                </c:pt>
                <c:pt idx="557">
                  <c:v>16983</c:v>
                </c:pt>
                <c:pt idx="558">
                  <c:v>17014</c:v>
                </c:pt>
                <c:pt idx="559">
                  <c:v>17045</c:v>
                </c:pt>
                <c:pt idx="560">
                  <c:v>17075</c:v>
                </c:pt>
                <c:pt idx="561">
                  <c:v>17106</c:v>
                </c:pt>
                <c:pt idx="562">
                  <c:v>17136</c:v>
                </c:pt>
                <c:pt idx="563">
                  <c:v>17167</c:v>
                </c:pt>
                <c:pt idx="564">
                  <c:v>17198</c:v>
                </c:pt>
                <c:pt idx="565">
                  <c:v>17226</c:v>
                </c:pt>
                <c:pt idx="566">
                  <c:v>17257</c:v>
                </c:pt>
                <c:pt idx="567">
                  <c:v>17287</c:v>
                </c:pt>
                <c:pt idx="568">
                  <c:v>17318</c:v>
                </c:pt>
                <c:pt idx="569">
                  <c:v>17348</c:v>
                </c:pt>
                <c:pt idx="570">
                  <c:v>17379</c:v>
                </c:pt>
                <c:pt idx="571">
                  <c:v>17410</c:v>
                </c:pt>
                <c:pt idx="572">
                  <c:v>17440</c:v>
                </c:pt>
                <c:pt idx="573">
                  <c:v>17471</c:v>
                </c:pt>
                <c:pt idx="574">
                  <c:v>17501</c:v>
                </c:pt>
                <c:pt idx="575">
                  <c:v>17532</c:v>
                </c:pt>
                <c:pt idx="576">
                  <c:v>17563</c:v>
                </c:pt>
                <c:pt idx="577">
                  <c:v>17592</c:v>
                </c:pt>
                <c:pt idx="578">
                  <c:v>17623</c:v>
                </c:pt>
                <c:pt idx="579">
                  <c:v>17653</c:v>
                </c:pt>
                <c:pt idx="580">
                  <c:v>17684</c:v>
                </c:pt>
                <c:pt idx="581">
                  <c:v>17714</c:v>
                </c:pt>
                <c:pt idx="582">
                  <c:v>17745</c:v>
                </c:pt>
                <c:pt idx="583">
                  <c:v>17776</c:v>
                </c:pt>
                <c:pt idx="584">
                  <c:v>17806</c:v>
                </c:pt>
                <c:pt idx="585">
                  <c:v>17837</c:v>
                </c:pt>
                <c:pt idx="586">
                  <c:v>17867</c:v>
                </c:pt>
                <c:pt idx="587">
                  <c:v>17898</c:v>
                </c:pt>
                <c:pt idx="588">
                  <c:v>17929</c:v>
                </c:pt>
                <c:pt idx="589">
                  <c:v>17957</c:v>
                </c:pt>
                <c:pt idx="590">
                  <c:v>17988</c:v>
                </c:pt>
                <c:pt idx="591">
                  <c:v>18018</c:v>
                </c:pt>
                <c:pt idx="592">
                  <c:v>18049</c:v>
                </c:pt>
                <c:pt idx="593">
                  <c:v>18079</c:v>
                </c:pt>
                <c:pt idx="594">
                  <c:v>18110</c:v>
                </c:pt>
                <c:pt idx="595">
                  <c:v>18141</c:v>
                </c:pt>
                <c:pt idx="596">
                  <c:v>18171</c:v>
                </c:pt>
                <c:pt idx="597">
                  <c:v>18202</c:v>
                </c:pt>
                <c:pt idx="598">
                  <c:v>18232</c:v>
                </c:pt>
                <c:pt idx="599">
                  <c:v>18263</c:v>
                </c:pt>
                <c:pt idx="600">
                  <c:v>18294</c:v>
                </c:pt>
                <c:pt idx="601">
                  <c:v>18322</c:v>
                </c:pt>
                <c:pt idx="602">
                  <c:v>18353</c:v>
                </c:pt>
                <c:pt idx="603">
                  <c:v>18383</c:v>
                </c:pt>
                <c:pt idx="604">
                  <c:v>18414</c:v>
                </c:pt>
                <c:pt idx="605">
                  <c:v>18444</c:v>
                </c:pt>
                <c:pt idx="606">
                  <c:v>18475</c:v>
                </c:pt>
                <c:pt idx="607">
                  <c:v>18506</c:v>
                </c:pt>
                <c:pt idx="608">
                  <c:v>18536</c:v>
                </c:pt>
                <c:pt idx="609">
                  <c:v>18567</c:v>
                </c:pt>
                <c:pt idx="610">
                  <c:v>18597</c:v>
                </c:pt>
                <c:pt idx="611">
                  <c:v>18628</c:v>
                </c:pt>
                <c:pt idx="612">
                  <c:v>18659</c:v>
                </c:pt>
                <c:pt idx="613">
                  <c:v>18687</c:v>
                </c:pt>
                <c:pt idx="614">
                  <c:v>18718</c:v>
                </c:pt>
                <c:pt idx="615">
                  <c:v>18748</c:v>
                </c:pt>
                <c:pt idx="616">
                  <c:v>18779</c:v>
                </c:pt>
                <c:pt idx="617">
                  <c:v>18809</c:v>
                </c:pt>
                <c:pt idx="618">
                  <c:v>18840</c:v>
                </c:pt>
                <c:pt idx="619">
                  <c:v>18871</c:v>
                </c:pt>
                <c:pt idx="620">
                  <c:v>18901</c:v>
                </c:pt>
                <c:pt idx="621">
                  <c:v>18932</c:v>
                </c:pt>
                <c:pt idx="622">
                  <c:v>18962</c:v>
                </c:pt>
                <c:pt idx="623">
                  <c:v>18993</c:v>
                </c:pt>
                <c:pt idx="624">
                  <c:v>19024</c:v>
                </c:pt>
                <c:pt idx="625">
                  <c:v>19053</c:v>
                </c:pt>
                <c:pt idx="626">
                  <c:v>19084</c:v>
                </c:pt>
                <c:pt idx="627">
                  <c:v>19114</c:v>
                </c:pt>
                <c:pt idx="628">
                  <c:v>19145</c:v>
                </c:pt>
                <c:pt idx="629">
                  <c:v>19175</c:v>
                </c:pt>
                <c:pt idx="630">
                  <c:v>19206</c:v>
                </c:pt>
                <c:pt idx="631">
                  <c:v>19237</c:v>
                </c:pt>
                <c:pt idx="632">
                  <c:v>19267</c:v>
                </c:pt>
                <c:pt idx="633">
                  <c:v>19298</c:v>
                </c:pt>
                <c:pt idx="634">
                  <c:v>19328</c:v>
                </c:pt>
                <c:pt idx="635">
                  <c:v>19359</c:v>
                </c:pt>
                <c:pt idx="636">
                  <c:v>19390</c:v>
                </c:pt>
                <c:pt idx="637">
                  <c:v>19418</c:v>
                </c:pt>
                <c:pt idx="638">
                  <c:v>19449</c:v>
                </c:pt>
                <c:pt idx="639">
                  <c:v>19479</c:v>
                </c:pt>
                <c:pt idx="640">
                  <c:v>19510</c:v>
                </c:pt>
                <c:pt idx="641">
                  <c:v>19540</c:v>
                </c:pt>
                <c:pt idx="642">
                  <c:v>19571</c:v>
                </c:pt>
                <c:pt idx="643">
                  <c:v>19602</c:v>
                </c:pt>
                <c:pt idx="644">
                  <c:v>19632</c:v>
                </c:pt>
                <c:pt idx="645">
                  <c:v>19663</c:v>
                </c:pt>
                <c:pt idx="646">
                  <c:v>19693</c:v>
                </c:pt>
                <c:pt idx="647">
                  <c:v>19724</c:v>
                </c:pt>
                <c:pt idx="648">
                  <c:v>19755</c:v>
                </c:pt>
                <c:pt idx="649">
                  <c:v>19783</c:v>
                </c:pt>
                <c:pt idx="650">
                  <c:v>19814</c:v>
                </c:pt>
                <c:pt idx="651">
                  <c:v>19844</c:v>
                </c:pt>
                <c:pt idx="652">
                  <c:v>19875</c:v>
                </c:pt>
                <c:pt idx="653">
                  <c:v>19905</c:v>
                </c:pt>
                <c:pt idx="654">
                  <c:v>19936</c:v>
                </c:pt>
                <c:pt idx="655">
                  <c:v>19967</c:v>
                </c:pt>
                <c:pt idx="656">
                  <c:v>19997</c:v>
                </c:pt>
                <c:pt idx="657">
                  <c:v>20028</c:v>
                </c:pt>
                <c:pt idx="658">
                  <c:v>20058</c:v>
                </c:pt>
                <c:pt idx="659">
                  <c:v>20089</c:v>
                </c:pt>
                <c:pt idx="660">
                  <c:v>20120</c:v>
                </c:pt>
                <c:pt idx="661">
                  <c:v>20148</c:v>
                </c:pt>
                <c:pt idx="662">
                  <c:v>20179</c:v>
                </c:pt>
                <c:pt idx="663">
                  <c:v>20209</c:v>
                </c:pt>
                <c:pt idx="664">
                  <c:v>20240</c:v>
                </c:pt>
                <c:pt idx="665">
                  <c:v>20270</c:v>
                </c:pt>
                <c:pt idx="666">
                  <c:v>20301</c:v>
                </c:pt>
                <c:pt idx="667">
                  <c:v>20332</c:v>
                </c:pt>
                <c:pt idx="668">
                  <c:v>20362</c:v>
                </c:pt>
                <c:pt idx="669">
                  <c:v>20393</c:v>
                </c:pt>
                <c:pt idx="670">
                  <c:v>20423</c:v>
                </c:pt>
                <c:pt idx="671">
                  <c:v>20454</c:v>
                </c:pt>
                <c:pt idx="672">
                  <c:v>20485</c:v>
                </c:pt>
                <c:pt idx="673">
                  <c:v>20514</c:v>
                </c:pt>
                <c:pt idx="674">
                  <c:v>20545</c:v>
                </c:pt>
                <c:pt idx="675">
                  <c:v>20575</c:v>
                </c:pt>
                <c:pt idx="676">
                  <c:v>20606</c:v>
                </c:pt>
                <c:pt idx="677">
                  <c:v>20636</c:v>
                </c:pt>
                <c:pt idx="678">
                  <c:v>20667</c:v>
                </c:pt>
                <c:pt idx="679">
                  <c:v>20698</c:v>
                </c:pt>
                <c:pt idx="680">
                  <c:v>20728</c:v>
                </c:pt>
                <c:pt idx="681">
                  <c:v>20759</c:v>
                </c:pt>
                <c:pt idx="682">
                  <c:v>20789</c:v>
                </c:pt>
                <c:pt idx="683">
                  <c:v>20820</c:v>
                </c:pt>
                <c:pt idx="684">
                  <c:v>20851</c:v>
                </c:pt>
                <c:pt idx="685">
                  <c:v>20879</c:v>
                </c:pt>
                <c:pt idx="686">
                  <c:v>20910</c:v>
                </c:pt>
                <c:pt idx="687">
                  <c:v>20940</c:v>
                </c:pt>
                <c:pt idx="688">
                  <c:v>20971</c:v>
                </c:pt>
                <c:pt idx="689">
                  <c:v>21001</c:v>
                </c:pt>
                <c:pt idx="690">
                  <c:v>21032</c:v>
                </c:pt>
                <c:pt idx="691">
                  <c:v>21063</c:v>
                </c:pt>
                <c:pt idx="692">
                  <c:v>21093</c:v>
                </c:pt>
                <c:pt idx="693">
                  <c:v>21124</c:v>
                </c:pt>
                <c:pt idx="694">
                  <c:v>21154</c:v>
                </c:pt>
                <c:pt idx="695">
                  <c:v>21185</c:v>
                </c:pt>
                <c:pt idx="696">
                  <c:v>21216</c:v>
                </c:pt>
                <c:pt idx="697">
                  <c:v>21244</c:v>
                </c:pt>
                <c:pt idx="698">
                  <c:v>21275</c:v>
                </c:pt>
                <c:pt idx="699">
                  <c:v>21305</c:v>
                </c:pt>
                <c:pt idx="700">
                  <c:v>21336</c:v>
                </c:pt>
                <c:pt idx="701">
                  <c:v>21366</c:v>
                </c:pt>
                <c:pt idx="702">
                  <c:v>21397</c:v>
                </c:pt>
                <c:pt idx="703">
                  <c:v>21428</c:v>
                </c:pt>
                <c:pt idx="704">
                  <c:v>21458</c:v>
                </c:pt>
                <c:pt idx="705">
                  <c:v>21489</c:v>
                </c:pt>
                <c:pt idx="706">
                  <c:v>21519</c:v>
                </c:pt>
                <c:pt idx="707">
                  <c:v>21550</c:v>
                </c:pt>
                <c:pt idx="708">
                  <c:v>21581</c:v>
                </c:pt>
                <c:pt idx="709">
                  <c:v>21609</c:v>
                </c:pt>
                <c:pt idx="710">
                  <c:v>21640</c:v>
                </c:pt>
                <c:pt idx="711">
                  <c:v>21670</c:v>
                </c:pt>
                <c:pt idx="712">
                  <c:v>21701</c:v>
                </c:pt>
                <c:pt idx="713">
                  <c:v>21731</c:v>
                </c:pt>
                <c:pt idx="714">
                  <c:v>21762</c:v>
                </c:pt>
                <c:pt idx="715">
                  <c:v>21793</c:v>
                </c:pt>
                <c:pt idx="716">
                  <c:v>21823</c:v>
                </c:pt>
                <c:pt idx="717">
                  <c:v>21854</c:v>
                </c:pt>
                <c:pt idx="718">
                  <c:v>21884</c:v>
                </c:pt>
                <c:pt idx="719">
                  <c:v>21915</c:v>
                </c:pt>
                <c:pt idx="720">
                  <c:v>21946</c:v>
                </c:pt>
                <c:pt idx="721">
                  <c:v>21975</c:v>
                </c:pt>
                <c:pt idx="722">
                  <c:v>22006</c:v>
                </c:pt>
                <c:pt idx="723">
                  <c:v>22036</c:v>
                </c:pt>
                <c:pt idx="724">
                  <c:v>22067</c:v>
                </c:pt>
                <c:pt idx="725">
                  <c:v>22097</c:v>
                </c:pt>
                <c:pt idx="726">
                  <c:v>22128</c:v>
                </c:pt>
                <c:pt idx="727">
                  <c:v>22159</c:v>
                </c:pt>
                <c:pt idx="728">
                  <c:v>22189</c:v>
                </c:pt>
                <c:pt idx="729">
                  <c:v>22220</c:v>
                </c:pt>
                <c:pt idx="730">
                  <c:v>22250</c:v>
                </c:pt>
                <c:pt idx="731">
                  <c:v>22281</c:v>
                </c:pt>
                <c:pt idx="732">
                  <c:v>22312</c:v>
                </c:pt>
                <c:pt idx="733">
                  <c:v>22340</c:v>
                </c:pt>
                <c:pt idx="734">
                  <c:v>22371</c:v>
                </c:pt>
                <c:pt idx="735">
                  <c:v>22401</c:v>
                </c:pt>
                <c:pt idx="736">
                  <c:v>22432</c:v>
                </c:pt>
                <c:pt idx="737">
                  <c:v>22462</c:v>
                </c:pt>
                <c:pt idx="738">
                  <c:v>22493</c:v>
                </c:pt>
                <c:pt idx="739">
                  <c:v>22524</c:v>
                </c:pt>
                <c:pt idx="740">
                  <c:v>22554</c:v>
                </c:pt>
                <c:pt idx="741">
                  <c:v>22585</c:v>
                </c:pt>
                <c:pt idx="742">
                  <c:v>22615</c:v>
                </c:pt>
                <c:pt idx="743">
                  <c:v>22646</c:v>
                </c:pt>
                <c:pt idx="744">
                  <c:v>22677</c:v>
                </c:pt>
                <c:pt idx="745">
                  <c:v>22705</c:v>
                </c:pt>
                <c:pt idx="746">
                  <c:v>22736</c:v>
                </c:pt>
                <c:pt idx="747">
                  <c:v>22766</c:v>
                </c:pt>
                <c:pt idx="748">
                  <c:v>22797</c:v>
                </c:pt>
                <c:pt idx="749">
                  <c:v>22827</c:v>
                </c:pt>
                <c:pt idx="750">
                  <c:v>22858</c:v>
                </c:pt>
                <c:pt idx="751">
                  <c:v>22889</c:v>
                </c:pt>
                <c:pt idx="752">
                  <c:v>22919</c:v>
                </c:pt>
                <c:pt idx="753">
                  <c:v>22950</c:v>
                </c:pt>
                <c:pt idx="754">
                  <c:v>22980</c:v>
                </c:pt>
                <c:pt idx="755">
                  <c:v>23011</c:v>
                </c:pt>
                <c:pt idx="756">
                  <c:v>23042</c:v>
                </c:pt>
                <c:pt idx="757">
                  <c:v>23070</c:v>
                </c:pt>
                <c:pt idx="758">
                  <c:v>23101</c:v>
                </c:pt>
                <c:pt idx="759">
                  <c:v>23131</c:v>
                </c:pt>
                <c:pt idx="760">
                  <c:v>23162</c:v>
                </c:pt>
                <c:pt idx="761">
                  <c:v>23192</c:v>
                </c:pt>
                <c:pt idx="762">
                  <c:v>23223</c:v>
                </c:pt>
                <c:pt idx="763">
                  <c:v>23254</c:v>
                </c:pt>
                <c:pt idx="764">
                  <c:v>23284</c:v>
                </c:pt>
                <c:pt idx="765">
                  <c:v>23315</c:v>
                </c:pt>
                <c:pt idx="766">
                  <c:v>23345</c:v>
                </c:pt>
                <c:pt idx="767">
                  <c:v>23376</c:v>
                </c:pt>
                <c:pt idx="768">
                  <c:v>23407</c:v>
                </c:pt>
                <c:pt idx="769">
                  <c:v>23436</c:v>
                </c:pt>
                <c:pt idx="770">
                  <c:v>23467</c:v>
                </c:pt>
                <c:pt idx="771">
                  <c:v>23497</c:v>
                </c:pt>
                <c:pt idx="772">
                  <c:v>23528</c:v>
                </c:pt>
                <c:pt idx="773">
                  <c:v>23558</c:v>
                </c:pt>
                <c:pt idx="774">
                  <c:v>23589</c:v>
                </c:pt>
                <c:pt idx="775">
                  <c:v>23620</c:v>
                </c:pt>
                <c:pt idx="776">
                  <c:v>23650</c:v>
                </c:pt>
                <c:pt idx="777">
                  <c:v>23681</c:v>
                </c:pt>
                <c:pt idx="778">
                  <c:v>23711</c:v>
                </c:pt>
                <c:pt idx="779">
                  <c:v>23742</c:v>
                </c:pt>
                <c:pt idx="780">
                  <c:v>23773</c:v>
                </c:pt>
                <c:pt idx="781">
                  <c:v>23801</c:v>
                </c:pt>
                <c:pt idx="782">
                  <c:v>23832</c:v>
                </c:pt>
                <c:pt idx="783">
                  <c:v>23862</c:v>
                </c:pt>
                <c:pt idx="784">
                  <c:v>23893</c:v>
                </c:pt>
                <c:pt idx="785">
                  <c:v>23923</c:v>
                </c:pt>
                <c:pt idx="786">
                  <c:v>23954</c:v>
                </c:pt>
                <c:pt idx="787">
                  <c:v>23985</c:v>
                </c:pt>
                <c:pt idx="788">
                  <c:v>24015</c:v>
                </c:pt>
                <c:pt idx="789">
                  <c:v>24046</c:v>
                </c:pt>
                <c:pt idx="790">
                  <c:v>24076</c:v>
                </c:pt>
                <c:pt idx="791">
                  <c:v>24107</c:v>
                </c:pt>
                <c:pt idx="792">
                  <c:v>24138</c:v>
                </c:pt>
                <c:pt idx="793">
                  <c:v>24166</c:v>
                </c:pt>
                <c:pt idx="794">
                  <c:v>24197</c:v>
                </c:pt>
                <c:pt idx="795">
                  <c:v>24227</c:v>
                </c:pt>
                <c:pt idx="796">
                  <c:v>24258</c:v>
                </c:pt>
                <c:pt idx="797">
                  <c:v>24288</c:v>
                </c:pt>
                <c:pt idx="798">
                  <c:v>24319</c:v>
                </c:pt>
                <c:pt idx="799">
                  <c:v>24350</c:v>
                </c:pt>
                <c:pt idx="800">
                  <c:v>24380</c:v>
                </c:pt>
                <c:pt idx="801">
                  <c:v>24411</c:v>
                </c:pt>
                <c:pt idx="802">
                  <c:v>24441</c:v>
                </c:pt>
                <c:pt idx="803">
                  <c:v>24472</c:v>
                </c:pt>
                <c:pt idx="804">
                  <c:v>24503</c:v>
                </c:pt>
                <c:pt idx="805">
                  <c:v>24531</c:v>
                </c:pt>
                <c:pt idx="806">
                  <c:v>24562</c:v>
                </c:pt>
                <c:pt idx="807">
                  <c:v>24592</c:v>
                </c:pt>
                <c:pt idx="808">
                  <c:v>24623</c:v>
                </c:pt>
                <c:pt idx="809">
                  <c:v>24653</c:v>
                </c:pt>
                <c:pt idx="810">
                  <c:v>24684</c:v>
                </c:pt>
                <c:pt idx="811">
                  <c:v>24715</c:v>
                </c:pt>
                <c:pt idx="812">
                  <c:v>24745</c:v>
                </c:pt>
                <c:pt idx="813">
                  <c:v>24776</c:v>
                </c:pt>
                <c:pt idx="814">
                  <c:v>24806</c:v>
                </c:pt>
                <c:pt idx="815">
                  <c:v>24837</c:v>
                </c:pt>
                <c:pt idx="816">
                  <c:v>24868</c:v>
                </c:pt>
                <c:pt idx="817">
                  <c:v>24897</c:v>
                </c:pt>
                <c:pt idx="818">
                  <c:v>24928</c:v>
                </c:pt>
                <c:pt idx="819">
                  <c:v>24958</c:v>
                </c:pt>
                <c:pt idx="820">
                  <c:v>24989</c:v>
                </c:pt>
                <c:pt idx="821">
                  <c:v>25019</c:v>
                </c:pt>
                <c:pt idx="822">
                  <c:v>25050</c:v>
                </c:pt>
                <c:pt idx="823">
                  <c:v>25081</c:v>
                </c:pt>
                <c:pt idx="824">
                  <c:v>25111</c:v>
                </c:pt>
                <c:pt idx="825">
                  <c:v>25142</c:v>
                </c:pt>
                <c:pt idx="826">
                  <c:v>25172</c:v>
                </c:pt>
                <c:pt idx="827">
                  <c:v>25203</c:v>
                </c:pt>
                <c:pt idx="828">
                  <c:v>25234</c:v>
                </c:pt>
                <c:pt idx="829">
                  <c:v>25262</c:v>
                </c:pt>
                <c:pt idx="830">
                  <c:v>25293</c:v>
                </c:pt>
                <c:pt idx="831">
                  <c:v>25323</c:v>
                </c:pt>
                <c:pt idx="832">
                  <c:v>25354</c:v>
                </c:pt>
                <c:pt idx="833">
                  <c:v>25384</c:v>
                </c:pt>
                <c:pt idx="834">
                  <c:v>25415</c:v>
                </c:pt>
                <c:pt idx="835">
                  <c:v>25446</c:v>
                </c:pt>
                <c:pt idx="836">
                  <c:v>25476</c:v>
                </c:pt>
                <c:pt idx="837">
                  <c:v>25507</c:v>
                </c:pt>
                <c:pt idx="838">
                  <c:v>25537</c:v>
                </c:pt>
                <c:pt idx="839">
                  <c:v>25568</c:v>
                </c:pt>
                <c:pt idx="840">
                  <c:v>25599</c:v>
                </c:pt>
                <c:pt idx="841">
                  <c:v>25627</c:v>
                </c:pt>
                <c:pt idx="842">
                  <c:v>25658</c:v>
                </c:pt>
                <c:pt idx="843">
                  <c:v>25688</c:v>
                </c:pt>
                <c:pt idx="844">
                  <c:v>25719</c:v>
                </c:pt>
                <c:pt idx="845">
                  <c:v>25749</c:v>
                </c:pt>
                <c:pt idx="846">
                  <c:v>25780</c:v>
                </c:pt>
                <c:pt idx="847">
                  <c:v>25811</c:v>
                </c:pt>
                <c:pt idx="848">
                  <c:v>25841</c:v>
                </c:pt>
                <c:pt idx="849">
                  <c:v>25872</c:v>
                </c:pt>
                <c:pt idx="850">
                  <c:v>25902</c:v>
                </c:pt>
                <c:pt idx="851">
                  <c:v>25933</c:v>
                </c:pt>
                <c:pt idx="852">
                  <c:v>25964</c:v>
                </c:pt>
                <c:pt idx="853">
                  <c:v>25992</c:v>
                </c:pt>
                <c:pt idx="854">
                  <c:v>26023</c:v>
                </c:pt>
                <c:pt idx="855">
                  <c:v>26053</c:v>
                </c:pt>
                <c:pt idx="856">
                  <c:v>26084</c:v>
                </c:pt>
                <c:pt idx="857">
                  <c:v>26114</c:v>
                </c:pt>
                <c:pt idx="858">
                  <c:v>26145</c:v>
                </c:pt>
                <c:pt idx="859">
                  <c:v>26176</c:v>
                </c:pt>
                <c:pt idx="860">
                  <c:v>26206</c:v>
                </c:pt>
                <c:pt idx="861">
                  <c:v>26237</c:v>
                </c:pt>
                <c:pt idx="862">
                  <c:v>26267</c:v>
                </c:pt>
                <c:pt idx="863">
                  <c:v>26298</c:v>
                </c:pt>
                <c:pt idx="864">
                  <c:v>26329</c:v>
                </c:pt>
                <c:pt idx="865">
                  <c:v>26358</c:v>
                </c:pt>
                <c:pt idx="866">
                  <c:v>26389</c:v>
                </c:pt>
                <c:pt idx="867">
                  <c:v>26419</c:v>
                </c:pt>
                <c:pt idx="868">
                  <c:v>26450</c:v>
                </c:pt>
                <c:pt idx="869">
                  <c:v>26480</c:v>
                </c:pt>
                <c:pt idx="870">
                  <c:v>26511</c:v>
                </c:pt>
                <c:pt idx="871">
                  <c:v>26542</c:v>
                </c:pt>
                <c:pt idx="872">
                  <c:v>26572</c:v>
                </c:pt>
                <c:pt idx="873">
                  <c:v>26603</c:v>
                </c:pt>
                <c:pt idx="874">
                  <c:v>26633</c:v>
                </c:pt>
                <c:pt idx="875">
                  <c:v>26664</c:v>
                </c:pt>
                <c:pt idx="876">
                  <c:v>26695</c:v>
                </c:pt>
                <c:pt idx="877">
                  <c:v>26723</c:v>
                </c:pt>
                <c:pt idx="878">
                  <c:v>26754</c:v>
                </c:pt>
                <c:pt idx="879">
                  <c:v>26784</c:v>
                </c:pt>
                <c:pt idx="880">
                  <c:v>26815</c:v>
                </c:pt>
                <c:pt idx="881">
                  <c:v>26845</c:v>
                </c:pt>
                <c:pt idx="882">
                  <c:v>26876</c:v>
                </c:pt>
                <c:pt idx="883">
                  <c:v>26907</c:v>
                </c:pt>
                <c:pt idx="884">
                  <c:v>26937</c:v>
                </c:pt>
                <c:pt idx="885">
                  <c:v>26968</c:v>
                </c:pt>
                <c:pt idx="886">
                  <c:v>26998</c:v>
                </c:pt>
                <c:pt idx="887">
                  <c:v>27029</c:v>
                </c:pt>
                <c:pt idx="888">
                  <c:v>27060</c:v>
                </c:pt>
                <c:pt idx="889">
                  <c:v>27088</c:v>
                </c:pt>
                <c:pt idx="890">
                  <c:v>27119</c:v>
                </c:pt>
                <c:pt idx="891">
                  <c:v>27149</c:v>
                </c:pt>
                <c:pt idx="892">
                  <c:v>27180</c:v>
                </c:pt>
                <c:pt idx="893">
                  <c:v>27210</c:v>
                </c:pt>
                <c:pt idx="894">
                  <c:v>27241</c:v>
                </c:pt>
                <c:pt idx="895">
                  <c:v>27272</c:v>
                </c:pt>
                <c:pt idx="896">
                  <c:v>27302</c:v>
                </c:pt>
                <c:pt idx="897">
                  <c:v>27333</c:v>
                </c:pt>
                <c:pt idx="898">
                  <c:v>27363</c:v>
                </c:pt>
                <c:pt idx="899">
                  <c:v>27394</c:v>
                </c:pt>
                <c:pt idx="900">
                  <c:v>27425</c:v>
                </c:pt>
                <c:pt idx="901">
                  <c:v>27453</c:v>
                </c:pt>
                <c:pt idx="902">
                  <c:v>27484</c:v>
                </c:pt>
                <c:pt idx="903">
                  <c:v>27514</c:v>
                </c:pt>
                <c:pt idx="904">
                  <c:v>27545</c:v>
                </c:pt>
                <c:pt idx="905">
                  <c:v>27575</c:v>
                </c:pt>
                <c:pt idx="906">
                  <c:v>27606</c:v>
                </c:pt>
                <c:pt idx="907">
                  <c:v>27637</c:v>
                </c:pt>
                <c:pt idx="908">
                  <c:v>27667</c:v>
                </c:pt>
                <c:pt idx="909">
                  <c:v>27698</c:v>
                </c:pt>
                <c:pt idx="910">
                  <c:v>27728</c:v>
                </c:pt>
                <c:pt idx="911">
                  <c:v>27759</c:v>
                </c:pt>
                <c:pt idx="912">
                  <c:v>27790</c:v>
                </c:pt>
                <c:pt idx="913">
                  <c:v>27819</c:v>
                </c:pt>
                <c:pt idx="914">
                  <c:v>27850</c:v>
                </c:pt>
                <c:pt idx="915">
                  <c:v>27880</c:v>
                </c:pt>
                <c:pt idx="916">
                  <c:v>27911</c:v>
                </c:pt>
                <c:pt idx="917">
                  <c:v>27941</c:v>
                </c:pt>
                <c:pt idx="918">
                  <c:v>27972</c:v>
                </c:pt>
                <c:pt idx="919">
                  <c:v>28003</c:v>
                </c:pt>
                <c:pt idx="920">
                  <c:v>28033</c:v>
                </c:pt>
                <c:pt idx="921">
                  <c:v>28064</c:v>
                </c:pt>
                <c:pt idx="922">
                  <c:v>28094</c:v>
                </c:pt>
                <c:pt idx="923">
                  <c:v>28125</c:v>
                </c:pt>
                <c:pt idx="924">
                  <c:v>28156</c:v>
                </c:pt>
                <c:pt idx="925">
                  <c:v>28184</c:v>
                </c:pt>
                <c:pt idx="926">
                  <c:v>28215</c:v>
                </c:pt>
                <c:pt idx="927">
                  <c:v>28245</c:v>
                </c:pt>
                <c:pt idx="928">
                  <c:v>28276</c:v>
                </c:pt>
                <c:pt idx="929">
                  <c:v>28306</c:v>
                </c:pt>
                <c:pt idx="930">
                  <c:v>28337</c:v>
                </c:pt>
                <c:pt idx="931">
                  <c:v>28368</c:v>
                </c:pt>
                <c:pt idx="932">
                  <c:v>28398</c:v>
                </c:pt>
                <c:pt idx="933">
                  <c:v>28429</c:v>
                </c:pt>
                <c:pt idx="934">
                  <c:v>28459</c:v>
                </c:pt>
                <c:pt idx="935">
                  <c:v>28490</c:v>
                </c:pt>
                <c:pt idx="936">
                  <c:v>28521</c:v>
                </c:pt>
                <c:pt idx="937">
                  <c:v>28549</c:v>
                </c:pt>
                <c:pt idx="938">
                  <c:v>28580</c:v>
                </c:pt>
                <c:pt idx="939">
                  <c:v>28610</c:v>
                </c:pt>
                <c:pt idx="940">
                  <c:v>28641</c:v>
                </c:pt>
                <c:pt idx="941">
                  <c:v>28671</c:v>
                </c:pt>
                <c:pt idx="942">
                  <c:v>28702</c:v>
                </c:pt>
                <c:pt idx="943">
                  <c:v>28733</c:v>
                </c:pt>
                <c:pt idx="944">
                  <c:v>28763</c:v>
                </c:pt>
                <c:pt idx="945">
                  <c:v>28794</c:v>
                </c:pt>
                <c:pt idx="946">
                  <c:v>28824</c:v>
                </c:pt>
                <c:pt idx="947">
                  <c:v>28855</c:v>
                </c:pt>
                <c:pt idx="948">
                  <c:v>28886</c:v>
                </c:pt>
                <c:pt idx="949">
                  <c:v>28914</c:v>
                </c:pt>
                <c:pt idx="950">
                  <c:v>28945</c:v>
                </c:pt>
                <c:pt idx="951">
                  <c:v>28975</c:v>
                </c:pt>
                <c:pt idx="952">
                  <c:v>29006</c:v>
                </c:pt>
                <c:pt idx="953">
                  <c:v>29036</c:v>
                </c:pt>
                <c:pt idx="954">
                  <c:v>29067</c:v>
                </c:pt>
                <c:pt idx="955">
                  <c:v>29098</c:v>
                </c:pt>
                <c:pt idx="956">
                  <c:v>29128</c:v>
                </c:pt>
                <c:pt idx="957">
                  <c:v>29159</c:v>
                </c:pt>
                <c:pt idx="958">
                  <c:v>29189</c:v>
                </c:pt>
                <c:pt idx="959">
                  <c:v>29220</c:v>
                </c:pt>
                <c:pt idx="960">
                  <c:v>29251</c:v>
                </c:pt>
                <c:pt idx="961">
                  <c:v>29280</c:v>
                </c:pt>
                <c:pt idx="962">
                  <c:v>29311</c:v>
                </c:pt>
                <c:pt idx="963">
                  <c:v>29341</c:v>
                </c:pt>
                <c:pt idx="964">
                  <c:v>29372</c:v>
                </c:pt>
                <c:pt idx="965">
                  <c:v>29402</c:v>
                </c:pt>
                <c:pt idx="966">
                  <c:v>29433</c:v>
                </c:pt>
                <c:pt idx="967">
                  <c:v>29464</c:v>
                </c:pt>
                <c:pt idx="968">
                  <c:v>29494</c:v>
                </c:pt>
                <c:pt idx="969">
                  <c:v>29525</c:v>
                </c:pt>
                <c:pt idx="970">
                  <c:v>29555</c:v>
                </c:pt>
                <c:pt idx="971">
                  <c:v>29586</c:v>
                </c:pt>
                <c:pt idx="972">
                  <c:v>29617</c:v>
                </c:pt>
                <c:pt idx="973">
                  <c:v>29645</c:v>
                </c:pt>
                <c:pt idx="974">
                  <c:v>29676</c:v>
                </c:pt>
                <c:pt idx="975">
                  <c:v>29706</c:v>
                </c:pt>
                <c:pt idx="976">
                  <c:v>29737</c:v>
                </c:pt>
                <c:pt idx="977">
                  <c:v>29767</c:v>
                </c:pt>
                <c:pt idx="978">
                  <c:v>29798</c:v>
                </c:pt>
                <c:pt idx="979">
                  <c:v>29829</c:v>
                </c:pt>
                <c:pt idx="980">
                  <c:v>29859</c:v>
                </c:pt>
                <c:pt idx="981">
                  <c:v>29890</c:v>
                </c:pt>
                <c:pt idx="982">
                  <c:v>29920</c:v>
                </c:pt>
                <c:pt idx="983">
                  <c:v>29951</c:v>
                </c:pt>
                <c:pt idx="984">
                  <c:v>29982</c:v>
                </c:pt>
                <c:pt idx="985">
                  <c:v>30010</c:v>
                </c:pt>
                <c:pt idx="986">
                  <c:v>30041</c:v>
                </c:pt>
                <c:pt idx="987">
                  <c:v>30071</c:v>
                </c:pt>
                <c:pt idx="988">
                  <c:v>30102</c:v>
                </c:pt>
                <c:pt idx="989">
                  <c:v>30132</c:v>
                </c:pt>
                <c:pt idx="990">
                  <c:v>30163</c:v>
                </c:pt>
                <c:pt idx="991">
                  <c:v>30194</c:v>
                </c:pt>
                <c:pt idx="992">
                  <c:v>30224</c:v>
                </c:pt>
                <c:pt idx="993">
                  <c:v>30255</c:v>
                </c:pt>
                <c:pt idx="994">
                  <c:v>30285</c:v>
                </c:pt>
                <c:pt idx="995">
                  <c:v>30316</c:v>
                </c:pt>
                <c:pt idx="996">
                  <c:v>30347</c:v>
                </c:pt>
                <c:pt idx="997">
                  <c:v>30375</c:v>
                </c:pt>
                <c:pt idx="998">
                  <c:v>30406</c:v>
                </c:pt>
                <c:pt idx="999">
                  <c:v>30436</c:v>
                </c:pt>
                <c:pt idx="1000">
                  <c:v>30467</c:v>
                </c:pt>
                <c:pt idx="1001">
                  <c:v>30497</c:v>
                </c:pt>
                <c:pt idx="1002">
                  <c:v>30528</c:v>
                </c:pt>
                <c:pt idx="1003">
                  <c:v>30559</c:v>
                </c:pt>
                <c:pt idx="1004">
                  <c:v>30589</c:v>
                </c:pt>
                <c:pt idx="1005">
                  <c:v>30620</c:v>
                </c:pt>
                <c:pt idx="1006">
                  <c:v>30650</c:v>
                </c:pt>
                <c:pt idx="1007">
                  <c:v>30681</c:v>
                </c:pt>
                <c:pt idx="1008">
                  <c:v>30712</c:v>
                </c:pt>
                <c:pt idx="1009">
                  <c:v>30741</c:v>
                </c:pt>
                <c:pt idx="1010">
                  <c:v>30772</c:v>
                </c:pt>
                <c:pt idx="1011">
                  <c:v>30802</c:v>
                </c:pt>
                <c:pt idx="1012">
                  <c:v>30833</c:v>
                </c:pt>
                <c:pt idx="1013">
                  <c:v>30863</c:v>
                </c:pt>
                <c:pt idx="1014">
                  <c:v>30894</c:v>
                </c:pt>
                <c:pt idx="1015">
                  <c:v>30925</c:v>
                </c:pt>
                <c:pt idx="1016">
                  <c:v>30955</c:v>
                </c:pt>
                <c:pt idx="1017">
                  <c:v>30986</c:v>
                </c:pt>
                <c:pt idx="1018">
                  <c:v>31016</c:v>
                </c:pt>
                <c:pt idx="1019">
                  <c:v>31047</c:v>
                </c:pt>
                <c:pt idx="1020">
                  <c:v>31078</c:v>
                </c:pt>
                <c:pt idx="1021">
                  <c:v>31106</c:v>
                </c:pt>
                <c:pt idx="1022">
                  <c:v>31137</c:v>
                </c:pt>
                <c:pt idx="1023">
                  <c:v>31167</c:v>
                </c:pt>
                <c:pt idx="1024">
                  <c:v>31198</c:v>
                </c:pt>
                <c:pt idx="1025">
                  <c:v>31228</c:v>
                </c:pt>
                <c:pt idx="1026">
                  <c:v>31259</c:v>
                </c:pt>
                <c:pt idx="1027">
                  <c:v>31290</c:v>
                </c:pt>
                <c:pt idx="1028">
                  <c:v>31320</c:v>
                </c:pt>
                <c:pt idx="1029">
                  <c:v>31351</c:v>
                </c:pt>
                <c:pt idx="1030">
                  <c:v>31381</c:v>
                </c:pt>
                <c:pt idx="1031">
                  <c:v>31412</c:v>
                </c:pt>
                <c:pt idx="1032">
                  <c:v>31443</c:v>
                </c:pt>
                <c:pt idx="1033">
                  <c:v>31471</c:v>
                </c:pt>
                <c:pt idx="1034">
                  <c:v>31502</c:v>
                </c:pt>
                <c:pt idx="1035">
                  <c:v>31532</c:v>
                </c:pt>
                <c:pt idx="1036">
                  <c:v>31563</c:v>
                </c:pt>
                <c:pt idx="1037">
                  <c:v>31593</c:v>
                </c:pt>
                <c:pt idx="1038">
                  <c:v>31624</c:v>
                </c:pt>
                <c:pt idx="1039">
                  <c:v>31655</c:v>
                </c:pt>
                <c:pt idx="1040">
                  <c:v>31685</c:v>
                </c:pt>
                <c:pt idx="1041">
                  <c:v>31716</c:v>
                </c:pt>
                <c:pt idx="1042">
                  <c:v>31746</c:v>
                </c:pt>
                <c:pt idx="1043">
                  <c:v>31777</c:v>
                </c:pt>
                <c:pt idx="1044">
                  <c:v>31808</c:v>
                </c:pt>
                <c:pt idx="1045">
                  <c:v>31836</c:v>
                </c:pt>
                <c:pt idx="1046">
                  <c:v>31867</c:v>
                </c:pt>
                <c:pt idx="1047">
                  <c:v>31897</c:v>
                </c:pt>
                <c:pt idx="1048">
                  <c:v>31928</c:v>
                </c:pt>
                <c:pt idx="1049">
                  <c:v>31958</c:v>
                </c:pt>
                <c:pt idx="1050">
                  <c:v>31989</c:v>
                </c:pt>
                <c:pt idx="1051">
                  <c:v>32020</c:v>
                </c:pt>
                <c:pt idx="1052">
                  <c:v>32050</c:v>
                </c:pt>
                <c:pt idx="1053">
                  <c:v>32081</c:v>
                </c:pt>
                <c:pt idx="1054">
                  <c:v>32111</c:v>
                </c:pt>
                <c:pt idx="1055">
                  <c:v>32142</c:v>
                </c:pt>
                <c:pt idx="1056">
                  <c:v>32173</c:v>
                </c:pt>
                <c:pt idx="1057">
                  <c:v>32202</c:v>
                </c:pt>
                <c:pt idx="1058">
                  <c:v>32233</c:v>
                </c:pt>
                <c:pt idx="1059">
                  <c:v>32263</c:v>
                </c:pt>
                <c:pt idx="1060">
                  <c:v>32294</c:v>
                </c:pt>
                <c:pt idx="1061">
                  <c:v>32324</c:v>
                </c:pt>
                <c:pt idx="1062">
                  <c:v>32355</c:v>
                </c:pt>
                <c:pt idx="1063">
                  <c:v>32386</c:v>
                </c:pt>
                <c:pt idx="1064">
                  <c:v>32416</c:v>
                </c:pt>
                <c:pt idx="1065">
                  <c:v>32447</c:v>
                </c:pt>
                <c:pt idx="1066">
                  <c:v>32477</c:v>
                </c:pt>
                <c:pt idx="1067">
                  <c:v>32508</c:v>
                </c:pt>
                <c:pt idx="1068">
                  <c:v>32539</c:v>
                </c:pt>
                <c:pt idx="1069">
                  <c:v>32567</c:v>
                </c:pt>
                <c:pt idx="1070">
                  <c:v>32598</c:v>
                </c:pt>
                <c:pt idx="1071">
                  <c:v>32628</c:v>
                </c:pt>
                <c:pt idx="1072">
                  <c:v>32659</c:v>
                </c:pt>
                <c:pt idx="1073">
                  <c:v>32689</c:v>
                </c:pt>
                <c:pt idx="1074">
                  <c:v>32720</c:v>
                </c:pt>
                <c:pt idx="1075">
                  <c:v>32751</c:v>
                </c:pt>
                <c:pt idx="1076">
                  <c:v>32781</c:v>
                </c:pt>
                <c:pt idx="1077">
                  <c:v>32812</c:v>
                </c:pt>
                <c:pt idx="1078">
                  <c:v>32842</c:v>
                </c:pt>
                <c:pt idx="1079">
                  <c:v>32873</c:v>
                </c:pt>
                <c:pt idx="1080">
                  <c:v>32904</c:v>
                </c:pt>
                <c:pt idx="1081">
                  <c:v>32932</c:v>
                </c:pt>
                <c:pt idx="1082">
                  <c:v>32963</c:v>
                </c:pt>
                <c:pt idx="1083">
                  <c:v>32993</c:v>
                </c:pt>
                <c:pt idx="1084">
                  <c:v>33024</c:v>
                </c:pt>
                <c:pt idx="1085">
                  <c:v>33054</c:v>
                </c:pt>
                <c:pt idx="1086">
                  <c:v>33085</c:v>
                </c:pt>
                <c:pt idx="1087">
                  <c:v>33116</c:v>
                </c:pt>
                <c:pt idx="1088">
                  <c:v>33146</c:v>
                </c:pt>
                <c:pt idx="1089">
                  <c:v>33177</c:v>
                </c:pt>
                <c:pt idx="1090">
                  <c:v>33207</c:v>
                </c:pt>
                <c:pt idx="1091">
                  <c:v>33238</c:v>
                </c:pt>
                <c:pt idx="1092">
                  <c:v>33269</c:v>
                </c:pt>
                <c:pt idx="1093">
                  <c:v>33297</c:v>
                </c:pt>
                <c:pt idx="1094">
                  <c:v>33328</c:v>
                </c:pt>
                <c:pt idx="1095">
                  <c:v>33358</c:v>
                </c:pt>
                <c:pt idx="1096">
                  <c:v>33389</c:v>
                </c:pt>
                <c:pt idx="1097">
                  <c:v>33419</c:v>
                </c:pt>
                <c:pt idx="1098">
                  <c:v>33450</c:v>
                </c:pt>
                <c:pt idx="1099">
                  <c:v>33481</c:v>
                </c:pt>
                <c:pt idx="1100">
                  <c:v>33511</c:v>
                </c:pt>
                <c:pt idx="1101">
                  <c:v>33542</c:v>
                </c:pt>
                <c:pt idx="1102">
                  <c:v>33572</c:v>
                </c:pt>
                <c:pt idx="1103">
                  <c:v>33603</c:v>
                </c:pt>
                <c:pt idx="1104">
                  <c:v>33634</c:v>
                </c:pt>
                <c:pt idx="1105">
                  <c:v>33663</c:v>
                </c:pt>
                <c:pt idx="1106">
                  <c:v>33694</c:v>
                </c:pt>
                <c:pt idx="1107">
                  <c:v>33724</c:v>
                </c:pt>
                <c:pt idx="1108">
                  <c:v>33755</c:v>
                </c:pt>
                <c:pt idx="1109">
                  <c:v>33785</c:v>
                </c:pt>
                <c:pt idx="1110">
                  <c:v>33816</c:v>
                </c:pt>
                <c:pt idx="1111">
                  <c:v>33847</c:v>
                </c:pt>
                <c:pt idx="1112">
                  <c:v>33877</c:v>
                </c:pt>
                <c:pt idx="1113">
                  <c:v>33908</c:v>
                </c:pt>
                <c:pt idx="1114">
                  <c:v>33938</c:v>
                </c:pt>
                <c:pt idx="1115">
                  <c:v>33969</c:v>
                </c:pt>
                <c:pt idx="1116">
                  <c:v>34000</c:v>
                </c:pt>
                <c:pt idx="1117">
                  <c:v>34028</c:v>
                </c:pt>
                <c:pt idx="1118">
                  <c:v>34059</c:v>
                </c:pt>
                <c:pt idx="1119">
                  <c:v>34089</c:v>
                </c:pt>
                <c:pt idx="1120">
                  <c:v>34120</c:v>
                </c:pt>
                <c:pt idx="1121">
                  <c:v>34150</c:v>
                </c:pt>
                <c:pt idx="1122">
                  <c:v>34181</c:v>
                </c:pt>
                <c:pt idx="1123">
                  <c:v>34212</c:v>
                </c:pt>
                <c:pt idx="1124">
                  <c:v>34242</c:v>
                </c:pt>
                <c:pt idx="1125">
                  <c:v>34273</c:v>
                </c:pt>
                <c:pt idx="1126">
                  <c:v>34303</c:v>
                </c:pt>
                <c:pt idx="1127">
                  <c:v>34334</c:v>
                </c:pt>
                <c:pt idx="1128">
                  <c:v>34365</c:v>
                </c:pt>
                <c:pt idx="1129">
                  <c:v>34393</c:v>
                </c:pt>
                <c:pt idx="1130">
                  <c:v>34424</c:v>
                </c:pt>
                <c:pt idx="1131">
                  <c:v>34454</c:v>
                </c:pt>
                <c:pt idx="1132">
                  <c:v>34485</c:v>
                </c:pt>
                <c:pt idx="1133">
                  <c:v>34515</c:v>
                </c:pt>
                <c:pt idx="1134">
                  <c:v>34546</c:v>
                </c:pt>
                <c:pt idx="1135">
                  <c:v>34577</c:v>
                </c:pt>
                <c:pt idx="1136">
                  <c:v>34607</c:v>
                </c:pt>
                <c:pt idx="1137">
                  <c:v>34638</c:v>
                </c:pt>
                <c:pt idx="1138">
                  <c:v>34668</c:v>
                </c:pt>
                <c:pt idx="1139">
                  <c:v>34699</c:v>
                </c:pt>
                <c:pt idx="1140">
                  <c:v>34730</c:v>
                </c:pt>
                <c:pt idx="1141">
                  <c:v>34758</c:v>
                </c:pt>
                <c:pt idx="1142">
                  <c:v>34789</c:v>
                </c:pt>
                <c:pt idx="1143">
                  <c:v>34819</c:v>
                </c:pt>
                <c:pt idx="1144">
                  <c:v>34850</c:v>
                </c:pt>
                <c:pt idx="1145">
                  <c:v>34880</c:v>
                </c:pt>
                <c:pt idx="1146">
                  <c:v>34911</c:v>
                </c:pt>
                <c:pt idx="1147">
                  <c:v>34942</c:v>
                </c:pt>
                <c:pt idx="1148">
                  <c:v>34972</c:v>
                </c:pt>
                <c:pt idx="1149">
                  <c:v>35003</c:v>
                </c:pt>
                <c:pt idx="1150">
                  <c:v>35033</c:v>
                </c:pt>
                <c:pt idx="1151">
                  <c:v>35064</c:v>
                </c:pt>
                <c:pt idx="1152">
                  <c:v>35095</c:v>
                </c:pt>
                <c:pt idx="1153">
                  <c:v>35124</c:v>
                </c:pt>
                <c:pt idx="1154">
                  <c:v>35155</c:v>
                </c:pt>
                <c:pt idx="1155">
                  <c:v>35185</c:v>
                </c:pt>
                <c:pt idx="1156">
                  <c:v>35216</c:v>
                </c:pt>
                <c:pt idx="1157">
                  <c:v>35246</c:v>
                </c:pt>
                <c:pt idx="1158">
                  <c:v>35277</c:v>
                </c:pt>
                <c:pt idx="1159">
                  <c:v>35308</c:v>
                </c:pt>
                <c:pt idx="1160">
                  <c:v>35338</c:v>
                </c:pt>
                <c:pt idx="1161">
                  <c:v>35369</c:v>
                </c:pt>
                <c:pt idx="1162">
                  <c:v>35399</c:v>
                </c:pt>
                <c:pt idx="1163">
                  <c:v>35430</c:v>
                </c:pt>
                <c:pt idx="1164">
                  <c:v>35461</c:v>
                </c:pt>
                <c:pt idx="1165">
                  <c:v>35489</c:v>
                </c:pt>
                <c:pt idx="1166">
                  <c:v>35520</c:v>
                </c:pt>
                <c:pt idx="1167">
                  <c:v>35550</c:v>
                </c:pt>
                <c:pt idx="1168">
                  <c:v>35581</c:v>
                </c:pt>
                <c:pt idx="1169">
                  <c:v>35611</c:v>
                </c:pt>
                <c:pt idx="1170">
                  <c:v>35642</c:v>
                </c:pt>
                <c:pt idx="1171">
                  <c:v>35673</c:v>
                </c:pt>
                <c:pt idx="1172">
                  <c:v>35703</c:v>
                </c:pt>
                <c:pt idx="1173">
                  <c:v>35734</c:v>
                </c:pt>
                <c:pt idx="1174">
                  <c:v>35764</c:v>
                </c:pt>
                <c:pt idx="1175">
                  <c:v>35795</c:v>
                </c:pt>
                <c:pt idx="1176">
                  <c:v>35826</c:v>
                </c:pt>
                <c:pt idx="1177">
                  <c:v>35854</c:v>
                </c:pt>
                <c:pt idx="1178">
                  <c:v>35885</c:v>
                </c:pt>
                <c:pt idx="1179">
                  <c:v>35915</c:v>
                </c:pt>
                <c:pt idx="1180">
                  <c:v>35946</c:v>
                </c:pt>
                <c:pt idx="1181">
                  <c:v>35976</c:v>
                </c:pt>
                <c:pt idx="1182">
                  <c:v>36007</c:v>
                </c:pt>
                <c:pt idx="1183">
                  <c:v>36038</c:v>
                </c:pt>
                <c:pt idx="1184">
                  <c:v>36068</c:v>
                </c:pt>
                <c:pt idx="1185">
                  <c:v>36099</c:v>
                </c:pt>
                <c:pt idx="1186">
                  <c:v>36129</c:v>
                </c:pt>
                <c:pt idx="1187">
                  <c:v>36160</c:v>
                </c:pt>
                <c:pt idx="1188">
                  <c:v>36191</c:v>
                </c:pt>
                <c:pt idx="1189">
                  <c:v>36219</c:v>
                </c:pt>
                <c:pt idx="1190">
                  <c:v>36250</c:v>
                </c:pt>
                <c:pt idx="1191">
                  <c:v>36280</c:v>
                </c:pt>
                <c:pt idx="1192">
                  <c:v>36311</c:v>
                </c:pt>
                <c:pt idx="1193">
                  <c:v>36341</c:v>
                </c:pt>
                <c:pt idx="1194">
                  <c:v>36372</c:v>
                </c:pt>
                <c:pt idx="1195">
                  <c:v>36403</c:v>
                </c:pt>
                <c:pt idx="1196">
                  <c:v>36433</c:v>
                </c:pt>
                <c:pt idx="1197">
                  <c:v>36464</c:v>
                </c:pt>
                <c:pt idx="1198">
                  <c:v>36494</c:v>
                </c:pt>
                <c:pt idx="1199">
                  <c:v>36525</c:v>
                </c:pt>
                <c:pt idx="1200">
                  <c:v>36556</c:v>
                </c:pt>
                <c:pt idx="1201">
                  <c:v>36585</c:v>
                </c:pt>
                <c:pt idx="1202">
                  <c:v>36616</c:v>
                </c:pt>
                <c:pt idx="1203">
                  <c:v>36646</c:v>
                </c:pt>
                <c:pt idx="1204">
                  <c:v>36677</c:v>
                </c:pt>
                <c:pt idx="1205">
                  <c:v>36707</c:v>
                </c:pt>
                <c:pt idx="1206">
                  <c:v>36738</c:v>
                </c:pt>
                <c:pt idx="1207">
                  <c:v>36769</c:v>
                </c:pt>
                <c:pt idx="1208">
                  <c:v>36799</c:v>
                </c:pt>
                <c:pt idx="1209">
                  <c:v>36830</c:v>
                </c:pt>
                <c:pt idx="1210">
                  <c:v>36860</c:v>
                </c:pt>
                <c:pt idx="1211">
                  <c:v>36891</c:v>
                </c:pt>
                <c:pt idx="1212">
                  <c:v>36922</c:v>
                </c:pt>
                <c:pt idx="1213">
                  <c:v>36950</c:v>
                </c:pt>
                <c:pt idx="1214">
                  <c:v>36981</c:v>
                </c:pt>
                <c:pt idx="1215">
                  <c:v>37011</c:v>
                </c:pt>
                <c:pt idx="1216">
                  <c:v>37042</c:v>
                </c:pt>
                <c:pt idx="1217">
                  <c:v>37072</c:v>
                </c:pt>
                <c:pt idx="1218">
                  <c:v>37103</c:v>
                </c:pt>
                <c:pt idx="1219">
                  <c:v>37134</c:v>
                </c:pt>
                <c:pt idx="1220">
                  <c:v>37164</c:v>
                </c:pt>
                <c:pt idx="1221">
                  <c:v>37195</c:v>
                </c:pt>
                <c:pt idx="1222">
                  <c:v>37225</c:v>
                </c:pt>
                <c:pt idx="1223">
                  <c:v>37256</c:v>
                </c:pt>
                <c:pt idx="1224">
                  <c:v>37287</c:v>
                </c:pt>
                <c:pt idx="1225">
                  <c:v>37315</c:v>
                </c:pt>
                <c:pt idx="1226">
                  <c:v>37346</c:v>
                </c:pt>
                <c:pt idx="1227">
                  <c:v>37376</c:v>
                </c:pt>
                <c:pt idx="1228">
                  <c:v>37407</c:v>
                </c:pt>
                <c:pt idx="1229">
                  <c:v>37437</c:v>
                </c:pt>
                <c:pt idx="1230">
                  <c:v>37468</c:v>
                </c:pt>
                <c:pt idx="1231">
                  <c:v>37499</c:v>
                </c:pt>
                <c:pt idx="1232">
                  <c:v>37529</c:v>
                </c:pt>
                <c:pt idx="1233">
                  <c:v>37560</c:v>
                </c:pt>
                <c:pt idx="1234">
                  <c:v>37590</c:v>
                </c:pt>
                <c:pt idx="1235">
                  <c:v>37621</c:v>
                </c:pt>
                <c:pt idx="1236">
                  <c:v>37652</c:v>
                </c:pt>
                <c:pt idx="1237">
                  <c:v>37680</c:v>
                </c:pt>
                <c:pt idx="1238">
                  <c:v>37711</c:v>
                </c:pt>
                <c:pt idx="1239">
                  <c:v>37741</c:v>
                </c:pt>
                <c:pt idx="1240">
                  <c:v>37772</c:v>
                </c:pt>
                <c:pt idx="1241">
                  <c:v>37802</c:v>
                </c:pt>
                <c:pt idx="1242">
                  <c:v>37833</c:v>
                </c:pt>
                <c:pt idx="1243">
                  <c:v>37864</c:v>
                </c:pt>
                <c:pt idx="1244">
                  <c:v>37894</c:v>
                </c:pt>
                <c:pt idx="1245">
                  <c:v>37925</c:v>
                </c:pt>
                <c:pt idx="1246">
                  <c:v>37955</c:v>
                </c:pt>
                <c:pt idx="1247">
                  <c:v>37986</c:v>
                </c:pt>
                <c:pt idx="1248">
                  <c:v>38017</c:v>
                </c:pt>
                <c:pt idx="1249">
                  <c:v>38046</c:v>
                </c:pt>
                <c:pt idx="1250">
                  <c:v>38077</c:v>
                </c:pt>
                <c:pt idx="1251">
                  <c:v>38107</c:v>
                </c:pt>
                <c:pt idx="1252">
                  <c:v>38138</c:v>
                </c:pt>
                <c:pt idx="1253">
                  <c:v>38168</c:v>
                </c:pt>
                <c:pt idx="1254">
                  <c:v>38199</c:v>
                </c:pt>
                <c:pt idx="1255">
                  <c:v>38230</c:v>
                </c:pt>
                <c:pt idx="1256">
                  <c:v>38260</c:v>
                </c:pt>
                <c:pt idx="1257">
                  <c:v>38291</c:v>
                </c:pt>
                <c:pt idx="1258">
                  <c:v>38321</c:v>
                </c:pt>
                <c:pt idx="1259">
                  <c:v>38352</c:v>
                </c:pt>
                <c:pt idx="1260">
                  <c:v>38383</c:v>
                </c:pt>
                <c:pt idx="1261">
                  <c:v>38411</c:v>
                </c:pt>
                <c:pt idx="1262">
                  <c:v>38442</c:v>
                </c:pt>
                <c:pt idx="1263">
                  <c:v>38472</c:v>
                </c:pt>
                <c:pt idx="1264">
                  <c:v>38503</c:v>
                </c:pt>
                <c:pt idx="1265">
                  <c:v>38533</c:v>
                </c:pt>
                <c:pt idx="1266">
                  <c:v>38564</c:v>
                </c:pt>
                <c:pt idx="1267">
                  <c:v>38595</c:v>
                </c:pt>
                <c:pt idx="1268">
                  <c:v>38625</c:v>
                </c:pt>
                <c:pt idx="1269">
                  <c:v>38656</c:v>
                </c:pt>
                <c:pt idx="1270">
                  <c:v>38686</c:v>
                </c:pt>
                <c:pt idx="1271">
                  <c:v>38717</c:v>
                </c:pt>
                <c:pt idx="1272">
                  <c:v>38748</c:v>
                </c:pt>
                <c:pt idx="1273">
                  <c:v>38776</c:v>
                </c:pt>
                <c:pt idx="1274">
                  <c:v>38807</c:v>
                </c:pt>
                <c:pt idx="1275">
                  <c:v>38837</c:v>
                </c:pt>
                <c:pt idx="1276">
                  <c:v>38868</c:v>
                </c:pt>
                <c:pt idx="1277">
                  <c:v>38898</c:v>
                </c:pt>
                <c:pt idx="1278">
                  <c:v>38929</c:v>
                </c:pt>
                <c:pt idx="1279">
                  <c:v>38960</c:v>
                </c:pt>
                <c:pt idx="1280">
                  <c:v>38990</c:v>
                </c:pt>
                <c:pt idx="1281">
                  <c:v>39021</c:v>
                </c:pt>
                <c:pt idx="1282">
                  <c:v>39051</c:v>
                </c:pt>
                <c:pt idx="1283">
                  <c:v>39082</c:v>
                </c:pt>
                <c:pt idx="1284">
                  <c:v>39113</c:v>
                </c:pt>
                <c:pt idx="1285">
                  <c:v>39141</c:v>
                </c:pt>
                <c:pt idx="1286">
                  <c:v>39172</c:v>
                </c:pt>
                <c:pt idx="1287">
                  <c:v>39202</c:v>
                </c:pt>
                <c:pt idx="1288">
                  <c:v>39233</c:v>
                </c:pt>
                <c:pt idx="1289">
                  <c:v>39263</c:v>
                </c:pt>
                <c:pt idx="1290">
                  <c:v>39294</c:v>
                </c:pt>
                <c:pt idx="1291">
                  <c:v>39325</c:v>
                </c:pt>
                <c:pt idx="1292">
                  <c:v>39355</c:v>
                </c:pt>
                <c:pt idx="1293">
                  <c:v>39386</c:v>
                </c:pt>
                <c:pt idx="1294">
                  <c:v>39416</c:v>
                </c:pt>
                <c:pt idx="1295">
                  <c:v>39447</c:v>
                </c:pt>
                <c:pt idx="1296">
                  <c:v>39478</c:v>
                </c:pt>
                <c:pt idx="1297">
                  <c:v>39507</c:v>
                </c:pt>
                <c:pt idx="1298">
                  <c:v>39538</c:v>
                </c:pt>
                <c:pt idx="1299">
                  <c:v>39568</c:v>
                </c:pt>
                <c:pt idx="1300">
                  <c:v>39599</c:v>
                </c:pt>
                <c:pt idx="1301">
                  <c:v>39629</c:v>
                </c:pt>
                <c:pt idx="1302">
                  <c:v>39660</c:v>
                </c:pt>
                <c:pt idx="1303">
                  <c:v>39691</c:v>
                </c:pt>
                <c:pt idx="1304">
                  <c:v>39721</c:v>
                </c:pt>
                <c:pt idx="1305">
                  <c:v>39752</c:v>
                </c:pt>
                <c:pt idx="1306">
                  <c:v>39782</c:v>
                </c:pt>
                <c:pt idx="1307">
                  <c:v>39813</c:v>
                </c:pt>
                <c:pt idx="1308">
                  <c:v>39844</c:v>
                </c:pt>
                <c:pt idx="1309">
                  <c:v>39872</c:v>
                </c:pt>
                <c:pt idx="1310">
                  <c:v>39903</c:v>
                </c:pt>
                <c:pt idx="1311">
                  <c:v>39933</c:v>
                </c:pt>
                <c:pt idx="1312">
                  <c:v>39964</c:v>
                </c:pt>
                <c:pt idx="1313">
                  <c:v>39994</c:v>
                </c:pt>
                <c:pt idx="1314">
                  <c:v>40025</c:v>
                </c:pt>
                <c:pt idx="1315">
                  <c:v>40056</c:v>
                </c:pt>
                <c:pt idx="1316">
                  <c:v>40086</c:v>
                </c:pt>
                <c:pt idx="1317">
                  <c:v>40117</c:v>
                </c:pt>
                <c:pt idx="1318">
                  <c:v>40147</c:v>
                </c:pt>
                <c:pt idx="1319">
                  <c:v>40178</c:v>
                </c:pt>
                <c:pt idx="1320">
                  <c:v>40209</c:v>
                </c:pt>
                <c:pt idx="1321">
                  <c:v>40237</c:v>
                </c:pt>
                <c:pt idx="1322">
                  <c:v>40268</c:v>
                </c:pt>
                <c:pt idx="1323">
                  <c:v>40298</c:v>
                </c:pt>
                <c:pt idx="1324">
                  <c:v>40329</c:v>
                </c:pt>
                <c:pt idx="1325">
                  <c:v>40359</c:v>
                </c:pt>
                <c:pt idx="1326">
                  <c:v>40390</c:v>
                </c:pt>
                <c:pt idx="1327">
                  <c:v>40421</c:v>
                </c:pt>
                <c:pt idx="1328">
                  <c:v>40451</c:v>
                </c:pt>
                <c:pt idx="1329">
                  <c:v>40482</c:v>
                </c:pt>
                <c:pt idx="1330">
                  <c:v>40512</c:v>
                </c:pt>
                <c:pt idx="1331">
                  <c:v>40543</c:v>
                </c:pt>
                <c:pt idx="1332">
                  <c:v>40574</c:v>
                </c:pt>
                <c:pt idx="1333">
                  <c:v>40602</c:v>
                </c:pt>
                <c:pt idx="1334">
                  <c:v>40633</c:v>
                </c:pt>
                <c:pt idx="1335">
                  <c:v>40663</c:v>
                </c:pt>
                <c:pt idx="1336">
                  <c:v>40694</c:v>
                </c:pt>
                <c:pt idx="1337">
                  <c:v>40724</c:v>
                </c:pt>
                <c:pt idx="1338">
                  <c:v>40755</c:v>
                </c:pt>
                <c:pt idx="1339">
                  <c:v>40786</c:v>
                </c:pt>
                <c:pt idx="1340">
                  <c:v>40816</c:v>
                </c:pt>
                <c:pt idx="1341">
                  <c:v>40847</c:v>
                </c:pt>
                <c:pt idx="1342">
                  <c:v>40877</c:v>
                </c:pt>
                <c:pt idx="1343">
                  <c:v>40908</c:v>
                </c:pt>
                <c:pt idx="1344">
                  <c:v>40939</c:v>
                </c:pt>
                <c:pt idx="1345">
                  <c:v>40968</c:v>
                </c:pt>
                <c:pt idx="1346">
                  <c:v>40999</c:v>
                </c:pt>
                <c:pt idx="1347">
                  <c:v>41029</c:v>
                </c:pt>
                <c:pt idx="1348">
                  <c:v>41060</c:v>
                </c:pt>
                <c:pt idx="1349">
                  <c:v>41090</c:v>
                </c:pt>
                <c:pt idx="1350">
                  <c:v>41121</c:v>
                </c:pt>
                <c:pt idx="1351">
                  <c:v>41152</c:v>
                </c:pt>
                <c:pt idx="1352">
                  <c:v>41182</c:v>
                </c:pt>
                <c:pt idx="1353">
                  <c:v>41213</c:v>
                </c:pt>
                <c:pt idx="1354">
                  <c:v>41243</c:v>
                </c:pt>
                <c:pt idx="1355">
                  <c:v>41274</c:v>
                </c:pt>
                <c:pt idx="1356">
                  <c:v>41305</c:v>
                </c:pt>
                <c:pt idx="1357">
                  <c:v>41333</c:v>
                </c:pt>
                <c:pt idx="1358">
                  <c:v>41364</c:v>
                </c:pt>
                <c:pt idx="1359">
                  <c:v>41394</c:v>
                </c:pt>
                <c:pt idx="1360">
                  <c:v>41425</c:v>
                </c:pt>
                <c:pt idx="1361">
                  <c:v>41455</c:v>
                </c:pt>
                <c:pt idx="1362">
                  <c:v>41486</c:v>
                </c:pt>
                <c:pt idx="1363">
                  <c:v>41517</c:v>
                </c:pt>
                <c:pt idx="1364">
                  <c:v>41547</c:v>
                </c:pt>
                <c:pt idx="1365">
                  <c:v>41578</c:v>
                </c:pt>
                <c:pt idx="1366">
                  <c:v>41608</c:v>
                </c:pt>
                <c:pt idx="1367">
                  <c:v>41639</c:v>
                </c:pt>
                <c:pt idx="1368">
                  <c:v>41670</c:v>
                </c:pt>
                <c:pt idx="1369">
                  <c:v>41698</c:v>
                </c:pt>
                <c:pt idx="1370">
                  <c:v>41729</c:v>
                </c:pt>
                <c:pt idx="1371">
                  <c:v>41759</c:v>
                </c:pt>
                <c:pt idx="1372">
                  <c:v>41790</c:v>
                </c:pt>
                <c:pt idx="1373">
                  <c:v>41820</c:v>
                </c:pt>
                <c:pt idx="1374">
                  <c:v>41851</c:v>
                </c:pt>
                <c:pt idx="1375">
                  <c:v>41882</c:v>
                </c:pt>
                <c:pt idx="1376">
                  <c:v>41912</c:v>
                </c:pt>
                <c:pt idx="1377">
                  <c:v>41943</c:v>
                </c:pt>
                <c:pt idx="1378">
                  <c:v>41973</c:v>
                </c:pt>
                <c:pt idx="1379">
                  <c:v>42004</c:v>
                </c:pt>
                <c:pt idx="1380">
                  <c:v>42035</c:v>
                </c:pt>
                <c:pt idx="1381">
                  <c:v>42063</c:v>
                </c:pt>
                <c:pt idx="1382">
                  <c:v>42094</c:v>
                </c:pt>
                <c:pt idx="1383">
                  <c:v>42124</c:v>
                </c:pt>
                <c:pt idx="1384">
                  <c:v>42155</c:v>
                </c:pt>
                <c:pt idx="1385">
                  <c:v>42185</c:v>
                </c:pt>
                <c:pt idx="1386">
                  <c:v>42216</c:v>
                </c:pt>
                <c:pt idx="1387">
                  <c:v>42247</c:v>
                </c:pt>
                <c:pt idx="1388">
                  <c:v>42277</c:v>
                </c:pt>
                <c:pt idx="1389">
                  <c:v>42308</c:v>
                </c:pt>
                <c:pt idx="1390">
                  <c:v>42338</c:v>
                </c:pt>
                <c:pt idx="1391">
                  <c:v>42369</c:v>
                </c:pt>
                <c:pt idx="1392">
                  <c:v>42400</c:v>
                </c:pt>
                <c:pt idx="1393">
                  <c:v>42429</c:v>
                </c:pt>
                <c:pt idx="1394">
                  <c:v>42460</c:v>
                </c:pt>
                <c:pt idx="1395">
                  <c:v>42490</c:v>
                </c:pt>
                <c:pt idx="1396">
                  <c:v>42521</c:v>
                </c:pt>
                <c:pt idx="1397">
                  <c:v>42551</c:v>
                </c:pt>
                <c:pt idx="1398">
                  <c:v>42582</c:v>
                </c:pt>
                <c:pt idx="1399">
                  <c:v>42613</c:v>
                </c:pt>
                <c:pt idx="1400">
                  <c:v>42643</c:v>
                </c:pt>
                <c:pt idx="1401">
                  <c:v>42674</c:v>
                </c:pt>
                <c:pt idx="1402">
                  <c:v>42704</c:v>
                </c:pt>
                <c:pt idx="1403">
                  <c:v>42735</c:v>
                </c:pt>
                <c:pt idx="1404">
                  <c:v>42766</c:v>
                </c:pt>
                <c:pt idx="1405">
                  <c:v>42794</c:v>
                </c:pt>
                <c:pt idx="1406">
                  <c:v>42825</c:v>
                </c:pt>
                <c:pt idx="1407">
                  <c:v>42855</c:v>
                </c:pt>
                <c:pt idx="1408">
                  <c:v>42886</c:v>
                </c:pt>
                <c:pt idx="1409">
                  <c:v>42916</c:v>
                </c:pt>
                <c:pt idx="1410">
                  <c:v>42947</c:v>
                </c:pt>
                <c:pt idx="1411">
                  <c:v>42978</c:v>
                </c:pt>
                <c:pt idx="1412">
                  <c:v>43008</c:v>
                </c:pt>
                <c:pt idx="1413">
                  <c:v>43039</c:v>
                </c:pt>
                <c:pt idx="1414">
                  <c:v>43069</c:v>
                </c:pt>
                <c:pt idx="1415">
                  <c:v>43100</c:v>
                </c:pt>
                <c:pt idx="1416">
                  <c:v>43131</c:v>
                </c:pt>
                <c:pt idx="1417">
                  <c:v>43159</c:v>
                </c:pt>
                <c:pt idx="1418">
                  <c:v>43190</c:v>
                </c:pt>
                <c:pt idx="1419">
                  <c:v>43220</c:v>
                </c:pt>
                <c:pt idx="1420">
                  <c:v>43251</c:v>
                </c:pt>
                <c:pt idx="1421">
                  <c:v>43281</c:v>
                </c:pt>
                <c:pt idx="1422">
                  <c:v>43312</c:v>
                </c:pt>
                <c:pt idx="1423">
                  <c:v>43343</c:v>
                </c:pt>
                <c:pt idx="1424">
                  <c:v>43373</c:v>
                </c:pt>
                <c:pt idx="1425">
                  <c:v>43404</c:v>
                </c:pt>
                <c:pt idx="1426">
                  <c:v>43434</c:v>
                </c:pt>
                <c:pt idx="1427">
                  <c:v>43465</c:v>
                </c:pt>
                <c:pt idx="1428">
                  <c:v>43496</c:v>
                </c:pt>
                <c:pt idx="1429">
                  <c:v>43524</c:v>
                </c:pt>
                <c:pt idx="1430">
                  <c:v>43555</c:v>
                </c:pt>
                <c:pt idx="1431">
                  <c:v>43585</c:v>
                </c:pt>
                <c:pt idx="1432">
                  <c:v>43616</c:v>
                </c:pt>
                <c:pt idx="1433">
                  <c:v>43646</c:v>
                </c:pt>
                <c:pt idx="1434">
                  <c:v>43677</c:v>
                </c:pt>
                <c:pt idx="1435">
                  <c:v>43708</c:v>
                </c:pt>
                <c:pt idx="1436">
                  <c:v>43738</c:v>
                </c:pt>
                <c:pt idx="1437">
                  <c:v>43769</c:v>
                </c:pt>
                <c:pt idx="1438">
                  <c:v>43799</c:v>
                </c:pt>
                <c:pt idx="1439">
                  <c:v>43830</c:v>
                </c:pt>
                <c:pt idx="1440">
                  <c:v>43861</c:v>
                </c:pt>
                <c:pt idx="1441">
                  <c:v>43890</c:v>
                </c:pt>
                <c:pt idx="1442">
                  <c:v>43921</c:v>
                </c:pt>
                <c:pt idx="1443">
                  <c:v>43951</c:v>
                </c:pt>
                <c:pt idx="1444">
                  <c:v>43982</c:v>
                </c:pt>
                <c:pt idx="1445">
                  <c:v>44012</c:v>
                </c:pt>
                <c:pt idx="1446">
                  <c:v>44043</c:v>
                </c:pt>
                <c:pt idx="1447">
                  <c:v>44074</c:v>
                </c:pt>
                <c:pt idx="1448">
                  <c:v>44104</c:v>
                </c:pt>
                <c:pt idx="1449">
                  <c:v>44135</c:v>
                </c:pt>
                <c:pt idx="1450">
                  <c:v>44165</c:v>
                </c:pt>
                <c:pt idx="1451">
                  <c:v>44196</c:v>
                </c:pt>
                <c:pt idx="1452">
                  <c:v>44227</c:v>
                </c:pt>
                <c:pt idx="1453">
                  <c:v>44255</c:v>
                </c:pt>
                <c:pt idx="1454">
                  <c:v>44286</c:v>
                </c:pt>
                <c:pt idx="1455">
                  <c:v>44316</c:v>
                </c:pt>
                <c:pt idx="1456">
                  <c:v>44347</c:v>
                </c:pt>
                <c:pt idx="1457">
                  <c:v>44377</c:v>
                </c:pt>
                <c:pt idx="1458">
                  <c:v>44408</c:v>
                </c:pt>
                <c:pt idx="1459">
                  <c:v>44439</c:v>
                </c:pt>
                <c:pt idx="1460">
                  <c:v>44469</c:v>
                </c:pt>
                <c:pt idx="1461">
                  <c:v>44500</c:v>
                </c:pt>
                <c:pt idx="1462">
                  <c:v>44530</c:v>
                </c:pt>
                <c:pt idx="1463">
                  <c:v>44561</c:v>
                </c:pt>
                <c:pt idx="1464">
                  <c:v>44592</c:v>
                </c:pt>
                <c:pt idx="1465">
                  <c:v>44620</c:v>
                </c:pt>
                <c:pt idx="1466">
                  <c:v>44651</c:v>
                </c:pt>
                <c:pt idx="1467">
                  <c:v>44681</c:v>
                </c:pt>
                <c:pt idx="1468">
                  <c:v>44712</c:v>
                </c:pt>
                <c:pt idx="1469">
                  <c:v>44742</c:v>
                </c:pt>
                <c:pt idx="1470">
                  <c:v>44773</c:v>
                </c:pt>
                <c:pt idx="1471">
                  <c:v>44804</c:v>
                </c:pt>
                <c:pt idx="1472">
                  <c:v>44834</c:v>
                </c:pt>
                <c:pt idx="1473">
                  <c:v>44865</c:v>
                </c:pt>
                <c:pt idx="1474" formatCode="dd/mm/yyyy">
                  <c:v>44895</c:v>
                </c:pt>
                <c:pt idx="1475" formatCode="dd/mm/yyyy">
                  <c:v>44926</c:v>
                </c:pt>
                <c:pt idx="1476" formatCode="dd/mm/yyyy">
                  <c:v>44957</c:v>
                </c:pt>
                <c:pt idx="1477" formatCode="dd/mm/yyyy">
                  <c:v>44985</c:v>
                </c:pt>
                <c:pt idx="1478" formatCode="dd/mm/yyyy">
                  <c:v>45016</c:v>
                </c:pt>
                <c:pt idx="1479" formatCode="dd/mm/yyyy">
                  <c:v>45046</c:v>
                </c:pt>
              </c:numCache>
            </c:numRef>
          </c:xVal>
          <c:yVal>
            <c:numRef>
              <c:f>'Line (Scatter)'!$B$2:$B$1481</c:f>
              <c:numCache>
                <c:formatCode>#,##0.00;\(#,##0.00\);"-"</c:formatCode>
                <c:ptCount val="1480"/>
                <c:pt idx="0">
                  <c:v>18.670000000000002</c:v>
                </c:pt>
                <c:pt idx="1">
                  <c:v>18.7</c:v>
                </c:pt>
                <c:pt idx="2">
                  <c:v>18.78</c:v>
                </c:pt>
                <c:pt idx="3">
                  <c:v>18.940000000000001</c:v>
                </c:pt>
                <c:pt idx="4">
                  <c:v>18.399999999999999</c:v>
                </c:pt>
                <c:pt idx="5">
                  <c:v>17.989999999999998</c:v>
                </c:pt>
                <c:pt idx="6">
                  <c:v>17.690000000000001</c:v>
                </c:pt>
                <c:pt idx="7">
                  <c:v>18.07</c:v>
                </c:pt>
                <c:pt idx="8">
                  <c:v>17.34</c:v>
                </c:pt>
                <c:pt idx="9">
                  <c:v>18.100000000000001</c:v>
                </c:pt>
                <c:pt idx="10">
                  <c:v>19.420000000000002</c:v>
                </c:pt>
                <c:pt idx="11">
                  <c:v>20.74</c:v>
                </c:pt>
                <c:pt idx="12">
                  <c:v>20.98</c:v>
                </c:pt>
                <c:pt idx="13">
                  <c:v>21.68</c:v>
                </c:pt>
                <c:pt idx="14">
                  <c:v>22.35</c:v>
                </c:pt>
                <c:pt idx="15">
                  <c:v>24.41</c:v>
                </c:pt>
                <c:pt idx="16">
                  <c:v>23.06</c:v>
                </c:pt>
                <c:pt idx="17">
                  <c:v>25.24</c:v>
                </c:pt>
                <c:pt idx="18">
                  <c:v>23.14</c:v>
                </c:pt>
                <c:pt idx="19">
                  <c:v>23.08</c:v>
                </c:pt>
                <c:pt idx="20">
                  <c:v>22.59</c:v>
                </c:pt>
                <c:pt idx="21">
                  <c:v>22.25</c:v>
                </c:pt>
                <c:pt idx="22">
                  <c:v>22.38</c:v>
                </c:pt>
                <c:pt idx="23">
                  <c:v>21.68</c:v>
                </c:pt>
                <c:pt idx="24">
                  <c:v>22.34</c:v>
                </c:pt>
                <c:pt idx="25">
                  <c:v>22.46</c:v>
                </c:pt>
                <c:pt idx="26">
                  <c:v>22.41</c:v>
                </c:pt>
                <c:pt idx="27">
                  <c:v>22.82</c:v>
                </c:pt>
                <c:pt idx="28">
                  <c:v>22.43</c:v>
                </c:pt>
                <c:pt idx="29">
                  <c:v>21.96</c:v>
                </c:pt>
                <c:pt idx="30">
                  <c:v>22.39</c:v>
                </c:pt>
                <c:pt idx="31">
                  <c:v>23.17</c:v>
                </c:pt>
                <c:pt idx="32">
                  <c:v>22.86</c:v>
                </c:pt>
                <c:pt idx="33">
                  <c:v>20.6</c:v>
                </c:pt>
                <c:pt idx="34">
                  <c:v>20.41</c:v>
                </c:pt>
                <c:pt idx="35">
                  <c:v>19.63</c:v>
                </c:pt>
                <c:pt idx="36">
                  <c:v>20.32</c:v>
                </c:pt>
                <c:pt idx="37">
                  <c:v>20.11</c:v>
                </c:pt>
                <c:pt idx="38">
                  <c:v>19.88</c:v>
                </c:pt>
                <c:pt idx="39">
                  <c:v>18.98</c:v>
                </c:pt>
                <c:pt idx="40">
                  <c:v>18.95</c:v>
                </c:pt>
                <c:pt idx="41">
                  <c:v>17.82</c:v>
                </c:pt>
                <c:pt idx="42">
                  <c:v>16.920000000000002</c:v>
                </c:pt>
                <c:pt idx="43">
                  <c:v>16.3</c:v>
                </c:pt>
                <c:pt idx="44">
                  <c:v>15.65</c:v>
                </c:pt>
                <c:pt idx="45">
                  <c:v>15.25</c:v>
                </c:pt>
                <c:pt idx="46">
                  <c:v>15.41</c:v>
                </c:pt>
                <c:pt idx="47">
                  <c:v>16.04</c:v>
                </c:pt>
                <c:pt idx="48">
                  <c:v>15.86</c:v>
                </c:pt>
                <c:pt idx="49">
                  <c:v>15.02</c:v>
                </c:pt>
                <c:pt idx="50">
                  <c:v>15.08</c:v>
                </c:pt>
                <c:pt idx="51">
                  <c:v>15.57</c:v>
                </c:pt>
                <c:pt idx="52">
                  <c:v>15.53</c:v>
                </c:pt>
                <c:pt idx="53">
                  <c:v>15.47</c:v>
                </c:pt>
                <c:pt idx="54">
                  <c:v>16.04</c:v>
                </c:pt>
                <c:pt idx="55">
                  <c:v>16.3</c:v>
                </c:pt>
                <c:pt idx="56">
                  <c:v>16.739999999999998</c:v>
                </c:pt>
                <c:pt idx="57">
                  <c:v>17.63</c:v>
                </c:pt>
                <c:pt idx="58">
                  <c:v>18.079999999999998</c:v>
                </c:pt>
                <c:pt idx="59">
                  <c:v>18.16</c:v>
                </c:pt>
                <c:pt idx="60">
                  <c:v>18.46</c:v>
                </c:pt>
                <c:pt idx="61">
                  <c:v>19.170000000000002</c:v>
                </c:pt>
                <c:pt idx="62">
                  <c:v>19.829999999999998</c:v>
                </c:pt>
                <c:pt idx="63">
                  <c:v>19.48</c:v>
                </c:pt>
                <c:pt idx="64">
                  <c:v>18.63</c:v>
                </c:pt>
                <c:pt idx="65">
                  <c:v>18.739999999999998</c:v>
                </c:pt>
                <c:pt idx="66">
                  <c:v>19.21</c:v>
                </c:pt>
                <c:pt idx="67">
                  <c:v>19.57</c:v>
                </c:pt>
                <c:pt idx="68">
                  <c:v>19.739999999999998</c:v>
                </c:pt>
                <c:pt idx="69">
                  <c:v>19.899999999999999</c:v>
                </c:pt>
                <c:pt idx="70">
                  <c:v>19.440000000000001</c:v>
                </c:pt>
                <c:pt idx="71">
                  <c:v>19.579999999999998</c:v>
                </c:pt>
                <c:pt idx="72">
                  <c:v>20.13</c:v>
                </c:pt>
                <c:pt idx="73">
                  <c:v>19.87</c:v>
                </c:pt>
                <c:pt idx="74">
                  <c:v>19.260000000000002</c:v>
                </c:pt>
                <c:pt idx="75">
                  <c:v>18.88</c:v>
                </c:pt>
                <c:pt idx="76">
                  <c:v>18.05</c:v>
                </c:pt>
                <c:pt idx="77">
                  <c:v>18.170000000000002</c:v>
                </c:pt>
                <c:pt idx="78">
                  <c:v>18.2</c:v>
                </c:pt>
                <c:pt idx="79">
                  <c:v>18.97</c:v>
                </c:pt>
                <c:pt idx="80">
                  <c:v>19.2</c:v>
                </c:pt>
                <c:pt idx="81">
                  <c:v>18.100000000000001</c:v>
                </c:pt>
                <c:pt idx="82">
                  <c:v>18.14</c:v>
                </c:pt>
                <c:pt idx="83">
                  <c:v>17.66</c:v>
                </c:pt>
                <c:pt idx="84">
                  <c:v>17.22</c:v>
                </c:pt>
                <c:pt idx="85">
                  <c:v>16.22</c:v>
                </c:pt>
                <c:pt idx="86">
                  <c:v>14.69</c:v>
                </c:pt>
                <c:pt idx="87">
                  <c:v>14.67</c:v>
                </c:pt>
                <c:pt idx="88">
                  <c:v>13.79</c:v>
                </c:pt>
                <c:pt idx="89">
                  <c:v>13.14</c:v>
                </c:pt>
                <c:pt idx="90">
                  <c:v>13.59</c:v>
                </c:pt>
                <c:pt idx="91">
                  <c:v>12.51</c:v>
                </c:pt>
                <c:pt idx="92">
                  <c:v>12.33</c:v>
                </c:pt>
                <c:pt idx="93">
                  <c:v>10.83</c:v>
                </c:pt>
                <c:pt idx="94">
                  <c:v>10.59</c:v>
                </c:pt>
                <c:pt idx="95">
                  <c:v>11.33</c:v>
                </c:pt>
                <c:pt idx="96">
                  <c:v>11.9</c:v>
                </c:pt>
                <c:pt idx="97">
                  <c:v>11.55</c:v>
                </c:pt>
                <c:pt idx="98">
                  <c:v>11.98</c:v>
                </c:pt>
                <c:pt idx="99">
                  <c:v>12.45</c:v>
                </c:pt>
                <c:pt idx="100">
                  <c:v>13.08</c:v>
                </c:pt>
                <c:pt idx="101">
                  <c:v>13.05</c:v>
                </c:pt>
                <c:pt idx="102">
                  <c:v>13.35</c:v>
                </c:pt>
                <c:pt idx="103">
                  <c:v>13.88</c:v>
                </c:pt>
                <c:pt idx="104">
                  <c:v>13.7</c:v>
                </c:pt>
                <c:pt idx="105">
                  <c:v>13.69</c:v>
                </c:pt>
                <c:pt idx="106">
                  <c:v>14.44</c:v>
                </c:pt>
                <c:pt idx="107">
                  <c:v>14.58</c:v>
                </c:pt>
                <c:pt idx="108">
                  <c:v>14.76</c:v>
                </c:pt>
                <c:pt idx="109">
                  <c:v>14.17</c:v>
                </c:pt>
                <c:pt idx="110">
                  <c:v>14.34</c:v>
                </c:pt>
                <c:pt idx="111">
                  <c:v>14.65</c:v>
                </c:pt>
                <c:pt idx="112">
                  <c:v>14.95</c:v>
                </c:pt>
                <c:pt idx="113">
                  <c:v>15.04</c:v>
                </c:pt>
                <c:pt idx="114">
                  <c:v>15.23</c:v>
                </c:pt>
                <c:pt idx="115">
                  <c:v>15.42</c:v>
                </c:pt>
                <c:pt idx="116">
                  <c:v>15.25</c:v>
                </c:pt>
                <c:pt idx="117">
                  <c:v>14.99</c:v>
                </c:pt>
                <c:pt idx="118">
                  <c:v>14.75</c:v>
                </c:pt>
                <c:pt idx="119">
                  <c:v>14.75</c:v>
                </c:pt>
                <c:pt idx="120">
                  <c:v>14.55</c:v>
                </c:pt>
                <c:pt idx="121">
                  <c:v>14</c:v>
                </c:pt>
                <c:pt idx="122">
                  <c:v>14.05</c:v>
                </c:pt>
                <c:pt idx="123">
                  <c:v>13.56</c:v>
                </c:pt>
                <c:pt idx="124">
                  <c:v>13.57</c:v>
                </c:pt>
                <c:pt idx="125">
                  <c:v>13.02</c:v>
                </c:pt>
                <c:pt idx="126">
                  <c:v>12.34</c:v>
                </c:pt>
                <c:pt idx="127">
                  <c:v>12.75</c:v>
                </c:pt>
                <c:pt idx="128">
                  <c:v>12.94</c:v>
                </c:pt>
                <c:pt idx="129">
                  <c:v>13.92</c:v>
                </c:pt>
                <c:pt idx="130">
                  <c:v>14.16</c:v>
                </c:pt>
                <c:pt idx="131">
                  <c:v>13.74</c:v>
                </c:pt>
                <c:pt idx="132">
                  <c:v>14.05</c:v>
                </c:pt>
                <c:pt idx="133">
                  <c:v>14.72</c:v>
                </c:pt>
                <c:pt idx="134">
                  <c:v>14.37</c:v>
                </c:pt>
                <c:pt idx="135">
                  <c:v>14.75</c:v>
                </c:pt>
                <c:pt idx="136">
                  <c:v>15.05</c:v>
                </c:pt>
                <c:pt idx="137">
                  <c:v>15.33</c:v>
                </c:pt>
                <c:pt idx="138">
                  <c:v>15.08</c:v>
                </c:pt>
                <c:pt idx="139">
                  <c:v>13.9</c:v>
                </c:pt>
                <c:pt idx="140">
                  <c:v>13</c:v>
                </c:pt>
                <c:pt idx="141">
                  <c:v>13.07</c:v>
                </c:pt>
                <c:pt idx="142">
                  <c:v>13.73</c:v>
                </c:pt>
                <c:pt idx="143">
                  <c:v>13.93</c:v>
                </c:pt>
                <c:pt idx="144">
                  <c:v>13.79</c:v>
                </c:pt>
                <c:pt idx="145">
                  <c:v>13.53</c:v>
                </c:pt>
                <c:pt idx="146">
                  <c:v>13.64</c:v>
                </c:pt>
                <c:pt idx="147">
                  <c:v>13.65</c:v>
                </c:pt>
                <c:pt idx="148">
                  <c:v>13.65</c:v>
                </c:pt>
                <c:pt idx="149">
                  <c:v>13.79</c:v>
                </c:pt>
                <c:pt idx="150">
                  <c:v>13.8</c:v>
                </c:pt>
                <c:pt idx="151">
                  <c:v>13.98</c:v>
                </c:pt>
                <c:pt idx="152">
                  <c:v>13.93</c:v>
                </c:pt>
                <c:pt idx="153">
                  <c:v>13.91</c:v>
                </c:pt>
                <c:pt idx="154">
                  <c:v>13.75</c:v>
                </c:pt>
                <c:pt idx="155">
                  <c:v>13.39</c:v>
                </c:pt>
                <c:pt idx="156">
                  <c:v>13.15</c:v>
                </c:pt>
                <c:pt idx="157">
                  <c:v>12.68</c:v>
                </c:pt>
                <c:pt idx="158">
                  <c:v>12.44</c:v>
                </c:pt>
                <c:pt idx="159">
                  <c:v>12.43</c:v>
                </c:pt>
                <c:pt idx="160">
                  <c:v>12.22</c:v>
                </c:pt>
                <c:pt idx="161">
                  <c:v>11.49</c:v>
                </c:pt>
                <c:pt idx="162">
                  <c:v>11.53</c:v>
                </c:pt>
                <c:pt idx="163">
                  <c:v>11.85</c:v>
                </c:pt>
                <c:pt idx="164">
                  <c:v>11.84</c:v>
                </c:pt>
                <c:pt idx="165">
                  <c:v>11.47</c:v>
                </c:pt>
                <c:pt idx="166">
                  <c:v>11.07</c:v>
                </c:pt>
                <c:pt idx="167">
                  <c:v>11.17</c:v>
                </c:pt>
                <c:pt idx="168">
                  <c:v>11.64</c:v>
                </c:pt>
                <c:pt idx="169">
                  <c:v>11.91</c:v>
                </c:pt>
                <c:pt idx="170">
                  <c:v>11.69</c:v>
                </c:pt>
                <c:pt idx="171">
                  <c:v>11.52</c:v>
                </c:pt>
                <c:pt idx="172">
                  <c:v>11.48</c:v>
                </c:pt>
                <c:pt idx="173">
                  <c:v>11.43</c:v>
                </c:pt>
                <c:pt idx="174">
                  <c:v>10.69</c:v>
                </c:pt>
                <c:pt idx="175">
                  <c:v>10.49</c:v>
                </c:pt>
                <c:pt idx="176">
                  <c:v>10.5</c:v>
                </c:pt>
                <c:pt idx="177">
                  <c:v>10.61</c:v>
                </c:pt>
                <c:pt idx="178">
                  <c:v>10.52</c:v>
                </c:pt>
                <c:pt idx="179">
                  <c:v>10.17</c:v>
                </c:pt>
                <c:pt idx="180">
                  <c:v>10.36</c:v>
                </c:pt>
                <c:pt idx="181">
                  <c:v>10.33</c:v>
                </c:pt>
                <c:pt idx="182">
                  <c:v>10.71</c:v>
                </c:pt>
                <c:pt idx="183">
                  <c:v>11.4</c:v>
                </c:pt>
                <c:pt idx="184">
                  <c:v>11.03</c:v>
                </c:pt>
                <c:pt idx="185">
                  <c:v>11.15</c:v>
                </c:pt>
                <c:pt idx="186">
                  <c:v>11.11</c:v>
                </c:pt>
                <c:pt idx="187">
                  <c:v>11.58</c:v>
                </c:pt>
                <c:pt idx="188">
                  <c:v>12.01</c:v>
                </c:pt>
                <c:pt idx="189">
                  <c:v>12.55</c:v>
                </c:pt>
                <c:pt idx="190">
                  <c:v>12.86</c:v>
                </c:pt>
                <c:pt idx="191">
                  <c:v>12.88</c:v>
                </c:pt>
                <c:pt idx="192">
                  <c:v>12.54</c:v>
                </c:pt>
                <c:pt idx="193">
                  <c:v>12.35</c:v>
                </c:pt>
                <c:pt idx="194">
                  <c:v>12.18</c:v>
                </c:pt>
                <c:pt idx="195">
                  <c:v>11.91</c:v>
                </c:pt>
                <c:pt idx="196">
                  <c:v>12.03</c:v>
                </c:pt>
                <c:pt idx="197">
                  <c:v>12</c:v>
                </c:pt>
                <c:pt idx="198">
                  <c:v>11.79</c:v>
                </c:pt>
                <c:pt idx="199">
                  <c:v>11.73</c:v>
                </c:pt>
                <c:pt idx="200">
                  <c:v>11.94</c:v>
                </c:pt>
                <c:pt idx="201">
                  <c:v>12.05</c:v>
                </c:pt>
                <c:pt idx="202">
                  <c:v>12.05</c:v>
                </c:pt>
                <c:pt idx="203">
                  <c:v>11.41</c:v>
                </c:pt>
                <c:pt idx="204">
                  <c:v>10.99</c:v>
                </c:pt>
                <c:pt idx="205">
                  <c:v>10.06</c:v>
                </c:pt>
                <c:pt idx="206">
                  <c:v>10.33</c:v>
                </c:pt>
                <c:pt idx="207">
                  <c:v>9.64</c:v>
                </c:pt>
                <c:pt idx="208">
                  <c:v>9.14</c:v>
                </c:pt>
                <c:pt idx="209">
                  <c:v>9.15</c:v>
                </c:pt>
                <c:pt idx="210">
                  <c:v>9</c:v>
                </c:pt>
                <c:pt idx="211">
                  <c:v>8.57</c:v>
                </c:pt>
                <c:pt idx="212">
                  <c:v>7.95</c:v>
                </c:pt>
                <c:pt idx="213">
                  <c:v>7.39</c:v>
                </c:pt>
                <c:pt idx="214">
                  <c:v>6.75</c:v>
                </c:pt>
                <c:pt idx="215">
                  <c:v>6.41</c:v>
                </c:pt>
                <c:pt idx="216">
                  <c:v>6.64</c:v>
                </c:pt>
                <c:pt idx="217">
                  <c:v>6.78</c:v>
                </c:pt>
                <c:pt idx="218">
                  <c:v>6.69</c:v>
                </c:pt>
                <c:pt idx="219">
                  <c:v>6.52</c:v>
                </c:pt>
                <c:pt idx="220">
                  <c:v>6.58</c:v>
                </c:pt>
                <c:pt idx="221">
                  <c:v>6.5</c:v>
                </c:pt>
                <c:pt idx="222">
                  <c:v>6.37</c:v>
                </c:pt>
                <c:pt idx="223">
                  <c:v>6.3</c:v>
                </c:pt>
                <c:pt idx="224">
                  <c:v>6.15</c:v>
                </c:pt>
                <c:pt idx="225">
                  <c:v>6.29</c:v>
                </c:pt>
                <c:pt idx="226">
                  <c:v>6.33</c:v>
                </c:pt>
                <c:pt idx="227">
                  <c:v>6.13</c:v>
                </c:pt>
                <c:pt idx="228">
                  <c:v>6.1</c:v>
                </c:pt>
                <c:pt idx="229">
                  <c:v>6.24</c:v>
                </c:pt>
                <c:pt idx="230">
                  <c:v>6.36</c:v>
                </c:pt>
                <c:pt idx="231">
                  <c:v>6.46</c:v>
                </c:pt>
                <c:pt idx="232">
                  <c:v>6.83</c:v>
                </c:pt>
                <c:pt idx="233">
                  <c:v>7.02</c:v>
                </c:pt>
                <c:pt idx="234">
                  <c:v>7.05</c:v>
                </c:pt>
                <c:pt idx="235">
                  <c:v>6.48</c:v>
                </c:pt>
                <c:pt idx="236">
                  <c:v>6.56</c:v>
                </c:pt>
                <c:pt idx="237">
                  <c:v>6.79</c:v>
                </c:pt>
                <c:pt idx="238">
                  <c:v>6.47</c:v>
                </c:pt>
                <c:pt idx="239">
                  <c:v>6.16</c:v>
                </c:pt>
                <c:pt idx="240">
                  <c:v>5.99</c:v>
                </c:pt>
                <c:pt idx="241">
                  <c:v>5.46</c:v>
                </c:pt>
                <c:pt idx="242">
                  <c:v>5.8</c:v>
                </c:pt>
                <c:pt idx="243">
                  <c:v>5.6</c:v>
                </c:pt>
                <c:pt idx="244">
                  <c:v>5.19</c:v>
                </c:pt>
                <c:pt idx="245">
                  <c:v>5.04</c:v>
                </c:pt>
                <c:pt idx="246">
                  <c:v>5.08</c:v>
                </c:pt>
                <c:pt idx="247">
                  <c:v>5.0199999999999996</c:v>
                </c:pt>
                <c:pt idx="248">
                  <c:v>5.3</c:v>
                </c:pt>
                <c:pt idx="249">
                  <c:v>5.35</c:v>
                </c:pt>
                <c:pt idx="250">
                  <c:v>5.13</c:v>
                </c:pt>
                <c:pt idx="251">
                  <c:v>4.78</c:v>
                </c:pt>
                <c:pt idx="252">
                  <c:v>5.12</c:v>
                </c:pt>
                <c:pt idx="253">
                  <c:v>5.27</c:v>
                </c:pt>
                <c:pt idx="254">
                  <c:v>5.19</c:v>
                </c:pt>
                <c:pt idx="255">
                  <c:v>5.3</c:v>
                </c:pt>
                <c:pt idx="256">
                  <c:v>5.61</c:v>
                </c:pt>
                <c:pt idx="257">
                  <c:v>5.22</c:v>
                </c:pt>
                <c:pt idx="258">
                  <c:v>5.2</c:v>
                </c:pt>
                <c:pt idx="259">
                  <c:v>5.16</c:v>
                </c:pt>
                <c:pt idx="260">
                  <c:v>5.38</c:v>
                </c:pt>
                <c:pt idx="261">
                  <c:v>5.48</c:v>
                </c:pt>
                <c:pt idx="262">
                  <c:v>5.84</c:v>
                </c:pt>
                <c:pt idx="263">
                  <c:v>6.11</c:v>
                </c:pt>
                <c:pt idx="264">
                  <c:v>6.29</c:v>
                </c:pt>
                <c:pt idx="265">
                  <c:v>6.46</c:v>
                </c:pt>
                <c:pt idx="266">
                  <c:v>6.82</c:v>
                </c:pt>
                <c:pt idx="267">
                  <c:v>7.27</c:v>
                </c:pt>
                <c:pt idx="268">
                  <c:v>7.59</c:v>
                </c:pt>
                <c:pt idx="269">
                  <c:v>7.56</c:v>
                </c:pt>
                <c:pt idx="270">
                  <c:v>7.6</c:v>
                </c:pt>
                <c:pt idx="271">
                  <c:v>8.02</c:v>
                </c:pt>
                <c:pt idx="272">
                  <c:v>8.27</c:v>
                </c:pt>
                <c:pt idx="273">
                  <c:v>8.43</c:v>
                </c:pt>
                <c:pt idx="274">
                  <c:v>8</c:v>
                </c:pt>
                <c:pt idx="275">
                  <c:v>7.96</c:v>
                </c:pt>
                <c:pt idx="276">
                  <c:v>8.15</c:v>
                </c:pt>
                <c:pt idx="277">
                  <c:v>8.5299999999999994</c:v>
                </c:pt>
                <c:pt idx="278">
                  <c:v>8.6999999999999993</c:v>
                </c:pt>
                <c:pt idx="279">
                  <c:v>8.3699999999999992</c:v>
                </c:pt>
                <c:pt idx="280">
                  <c:v>8</c:v>
                </c:pt>
                <c:pt idx="281">
                  <c:v>7.67</c:v>
                </c:pt>
                <c:pt idx="282">
                  <c:v>7.35</c:v>
                </c:pt>
                <c:pt idx="283">
                  <c:v>7.44</c:v>
                </c:pt>
                <c:pt idx="284">
                  <c:v>7.46</c:v>
                </c:pt>
                <c:pt idx="285">
                  <c:v>7.32</c:v>
                </c:pt>
                <c:pt idx="286">
                  <c:v>7.55</c:v>
                </c:pt>
                <c:pt idx="287">
                  <c:v>7.81</c:v>
                </c:pt>
                <c:pt idx="288">
                  <c:v>8.07</c:v>
                </c:pt>
                <c:pt idx="289">
                  <c:v>8.16</c:v>
                </c:pt>
                <c:pt idx="290">
                  <c:v>8.06</c:v>
                </c:pt>
                <c:pt idx="291">
                  <c:v>7.92</c:v>
                </c:pt>
                <c:pt idx="292">
                  <c:v>7.9</c:v>
                </c:pt>
                <c:pt idx="293">
                  <c:v>8.0500000000000007</c:v>
                </c:pt>
                <c:pt idx="294">
                  <c:v>8.3800000000000008</c:v>
                </c:pt>
                <c:pt idx="295">
                  <c:v>8.7200000000000006</c:v>
                </c:pt>
                <c:pt idx="296">
                  <c:v>8.58</c:v>
                </c:pt>
                <c:pt idx="297">
                  <c:v>8.42</c:v>
                </c:pt>
                <c:pt idx="298">
                  <c:v>8.89</c:v>
                </c:pt>
                <c:pt idx="299">
                  <c:v>9.31</c:v>
                </c:pt>
                <c:pt idx="300">
                  <c:v>9.69</c:v>
                </c:pt>
                <c:pt idx="301">
                  <c:v>9.83</c:v>
                </c:pt>
                <c:pt idx="302">
                  <c:v>9.52</c:v>
                </c:pt>
                <c:pt idx="303">
                  <c:v>9.48</c:v>
                </c:pt>
                <c:pt idx="304">
                  <c:v>9.73</c:v>
                </c:pt>
                <c:pt idx="305">
                  <c:v>9.8000000000000007</c:v>
                </c:pt>
                <c:pt idx="306">
                  <c:v>9.9600000000000009</c:v>
                </c:pt>
                <c:pt idx="307">
                  <c:v>10.11</c:v>
                </c:pt>
                <c:pt idx="308">
                  <c:v>10.36</c:v>
                </c:pt>
                <c:pt idx="309">
                  <c:v>10.72</c:v>
                </c:pt>
                <c:pt idx="310">
                  <c:v>10.89</c:v>
                </c:pt>
                <c:pt idx="311">
                  <c:v>11.15</c:v>
                </c:pt>
                <c:pt idx="312">
                  <c:v>11.34</c:v>
                </c:pt>
                <c:pt idx="313">
                  <c:v>11.39</c:v>
                </c:pt>
                <c:pt idx="314">
                  <c:v>10.71</c:v>
                </c:pt>
                <c:pt idx="315">
                  <c:v>10.4</c:v>
                </c:pt>
                <c:pt idx="316">
                  <c:v>10.58</c:v>
                </c:pt>
                <c:pt idx="317">
                  <c:v>11.2</c:v>
                </c:pt>
                <c:pt idx="318">
                  <c:v>11.87</c:v>
                </c:pt>
                <c:pt idx="319">
                  <c:v>12.49</c:v>
                </c:pt>
                <c:pt idx="320">
                  <c:v>12.69</c:v>
                </c:pt>
                <c:pt idx="321">
                  <c:v>12.43</c:v>
                </c:pt>
                <c:pt idx="322">
                  <c:v>12.62</c:v>
                </c:pt>
                <c:pt idx="323">
                  <c:v>13.01</c:v>
                </c:pt>
                <c:pt idx="324">
                  <c:v>13.19</c:v>
                </c:pt>
                <c:pt idx="325">
                  <c:v>13.63</c:v>
                </c:pt>
                <c:pt idx="326">
                  <c:v>14.03</c:v>
                </c:pt>
                <c:pt idx="327">
                  <c:v>14.49</c:v>
                </c:pt>
                <c:pt idx="328">
                  <c:v>15</c:v>
                </c:pt>
                <c:pt idx="329">
                  <c:v>15.12</c:v>
                </c:pt>
                <c:pt idx="330">
                  <c:v>15.82</c:v>
                </c:pt>
                <c:pt idx="331">
                  <c:v>16.86</c:v>
                </c:pt>
                <c:pt idx="332">
                  <c:v>17.82</c:v>
                </c:pt>
                <c:pt idx="333">
                  <c:v>17.54</c:v>
                </c:pt>
                <c:pt idx="334">
                  <c:v>18.13</c:v>
                </c:pt>
                <c:pt idx="335">
                  <c:v>18.649999999999999</c:v>
                </c:pt>
                <c:pt idx="336">
                  <c:v>18.809999999999999</c:v>
                </c:pt>
                <c:pt idx="337">
                  <c:v>18.87</c:v>
                </c:pt>
                <c:pt idx="338">
                  <c:v>19.940000000000001</c:v>
                </c:pt>
                <c:pt idx="339">
                  <c:v>21.26</c:v>
                </c:pt>
                <c:pt idx="340">
                  <c:v>21.83</c:v>
                </c:pt>
                <c:pt idx="341">
                  <c:v>20.91</c:v>
                </c:pt>
                <c:pt idx="342">
                  <c:v>21.08</c:v>
                </c:pt>
                <c:pt idx="343">
                  <c:v>21.76</c:v>
                </c:pt>
                <c:pt idx="344">
                  <c:v>23</c:v>
                </c:pt>
                <c:pt idx="345">
                  <c:v>23.58</c:v>
                </c:pt>
                <c:pt idx="346">
                  <c:v>25.12</c:v>
                </c:pt>
                <c:pt idx="347">
                  <c:v>25.3</c:v>
                </c:pt>
                <c:pt idx="348">
                  <c:v>27.08</c:v>
                </c:pt>
                <c:pt idx="349">
                  <c:v>27.13</c:v>
                </c:pt>
                <c:pt idx="350">
                  <c:v>27.68</c:v>
                </c:pt>
                <c:pt idx="351">
                  <c:v>27.57</c:v>
                </c:pt>
                <c:pt idx="352">
                  <c:v>27.7</c:v>
                </c:pt>
                <c:pt idx="353">
                  <c:v>27.94</c:v>
                </c:pt>
                <c:pt idx="354">
                  <c:v>29.93</c:v>
                </c:pt>
                <c:pt idx="355">
                  <c:v>31.48</c:v>
                </c:pt>
                <c:pt idx="356">
                  <c:v>32.56</c:v>
                </c:pt>
                <c:pt idx="357">
                  <c:v>28.96</c:v>
                </c:pt>
                <c:pt idx="358">
                  <c:v>21.17</c:v>
                </c:pt>
                <c:pt idx="359">
                  <c:v>22.01</c:v>
                </c:pt>
                <c:pt idx="360">
                  <c:v>22.31</c:v>
                </c:pt>
                <c:pt idx="361">
                  <c:v>23.7</c:v>
                </c:pt>
                <c:pt idx="362">
                  <c:v>24.59</c:v>
                </c:pt>
                <c:pt idx="363">
                  <c:v>25.84</c:v>
                </c:pt>
                <c:pt idx="364">
                  <c:v>24.31</c:v>
                </c:pt>
                <c:pt idx="365">
                  <c:v>21.87</c:v>
                </c:pt>
                <c:pt idx="366">
                  <c:v>21.55</c:v>
                </c:pt>
                <c:pt idx="367">
                  <c:v>21.3</c:v>
                </c:pt>
                <c:pt idx="368">
                  <c:v>21.07</c:v>
                </c:pt>
                <c:pt idx="369">
                  <c:v>18.21</c:v>
                </c:pt>
                <c:pt idx="370">
                  <c:v>16.940000000000001</c:v>
                </c:pt>
                <c:pt idx="371">
                  <c:v>16.059999999999999</c:v>
                </c:pt>
                <c:pt idx="372">
                  <c:v>16.71</c:v>
                </c:pt>
                <c:pt idx="373">
                  <c:v>18.16</c:v>
                </c:pt>
                <c:pt idx="374">
                  <c:v>18.579999999999998</c:v>
                </c:pt>
                <c:pt idx="375">
                  <c:v>16.87</c:v>
                </c:pt>
                <c:pt idx="376">
                  <c:v>15.4</c:v>
                </c:pt>
                <c:pt idx="377">
                  <c:v>15.06</c:v>
                </c:pt>
                <c:pt idx="378">
                  <c:v>15.52</c:v>
                </c:pt>
                <c:pt idx="379">
                  <c:v>15.01</c:v>
                </c:pt>
                <c:pt idx="380">
                  <c:v>12.82</c:v>
                </c:pt>
                <c:pt idx="381">
                  <c:v>11.15</c:v>
                </c:pt>
                <c:pt idx="382">
                  <c:v>11.42</c:v>
                </c:pt>
                <c:pt idx="383">
                  <c:v>9.31</c:v>
                </c:pt>
                <c:pt idx="384">
                  <c:v>9.31</c:v>
                </c:pt>
                <c:pt idx="385">
                  <c:v>9.34</c:v>
                </c:pt>
                <c:pt idx="386">
                  <c:v>9.41</c:v>
                </c:pt>
                <c:pt idx="387">
                  <c:v>7.19</c:v>
                </c:pt>
                <c:pt idx="388">
                  <c:v>6.39</c:v>
                </c:pt>
                <c:pt idx="389">
                  <c:v>5.57</c:v>
                </c:pt>
                <c:pt idx="390">
                  <c:v>5.84</c:v>
                </c:pt>
                <c:pt idx="391">
                  <c:v>8.83</c:v>
                </c:pt>
                <c:pt idx="392">
                  <c:v>9.76</c:v>
                </c:pt>
                <c:pt idx="393">
                  <c:v>8.48</c:v>
                </c:pt>
                <c:pt idx="394">
                  <c:v>8.4600000000000009</c:v>
                </c:pt>
                <c:pt idx="395">
                  <c:v>8.26</c:v>
                </c:pt>
                <c:pt idx="396">
                  <c:v>8.73</c:v>
                </c:pt>
                <c:pt idx="397">
                  <c:v>7.83</c:v>
                </c:pt>
                <c:pt idx="398">
                  <c:v>7.87</c:v>
                </c:pt>
                <c:pt idx="399">
                  <c:v>8.7200000000000006</c:v>
                </c:pt>
                <c:pt idx="400">
                  <c:v>11.25</c:v>
                </c:pt>
                <c:pt idx="401">
                  <c:v>13.1</c:v>
                </c:pt>
                <c:pt idx="402">
                  <c:v>13.75</c:v>
                </c:pt>
                <c:pt idx="403">
                  <c:v>13</c:v>
                </c:pt>
                <c:pt idx="404">
                  <c:v>12.92</c:v>
                </c:pt>
                <c:pt idx="405">
                  <c:v>11.7</c:v>
                </c:pt>
                <c:pt idx="406">
                  <c:v>12.01</c:v>
                </c:pt>
                <c:pt idx="407">
                  <c:v>12.28</c:v>
                </c:pt>
                <c:pt idx="408">
                  <c:v>13.03</c:v>
                </c:pt>
                <c:pt idx="409">
                  <c:v>13.93</c:v>
                </c:pt>
                <c:pt idx="410">
                  <c:v>13.25</c:v>
                </c:pt>
                <c:pt idx="411">
                  <c:v>13.52</c:v>
                </c:pt>
                <c:pt idx="412">
                  <c:v>12.18</c:v>
                </c:pt>
                <c:pt idx="413">
                  <c:v>12.29</c:v>
                </c:pt>
                <c:pt idx="414">
                  <c:v>11.74</c:v>
                </c:pt>
                <c:pt idx="415">
                  <c:v>11.32</c:v>
                </c:pt>
                <c:pt idx="416">
                  <c:v>10.91</c:v>
                </c:pt>
                <c:pt idx="417">
                  <c:v>11.11</c:v>
                </c:pt>
                <c:pt idx="418">
                  <c:v>11.45</c:v>
                </c:pt>
                <c:pt idx="419">
                  <c:v>11.64</c:v>
                </c:pt>
                <c:pt idx="420">
                  <c:v>11.5</c:v>
                </c:pt>
                <c:pt idx="421">
                  <c:v>11.09</c:v>
                </c:pt>
                <c:pt idx="422">
                  <c:v>10.4</c:v>
                </c:pt>
                <c:pt idx="423">
                  <c:v>11.1</c:v>
                </c:pt>
                <c:pt idx="424">
                  <c:v>11.99</c:v>
                </c:pt>
                <c:pt idx="425">
                  <c:v>12.54</c:v>
                </c:pt>
                <c:pt idx="426">
                  <c:v>13.2</c:v>
                </c:pt>
                <c:pt idx="427">
                  <c:v>14.11</c:v>
                </c:pt>
                <c:pt idx="428">
                  <c:v>14.42</c:v>
                </c:pt>
                <c:pt idx="429">
                  <c:v>14.83</c:v>
                </c:pt>
                <c:pt idx="430">
                  <c:v>16.13</c:v>
                </c:pt>
                <c:pt idx="431">
                  <c:v>16.16</c:v>
                </c:pt>
                <c:pt idx="432">
                  <c:v>17.09</c:v>
                </c:pt>
                <c:pt idx="433">
                  <c:v>18.100000000000001</c:v>
                </c:pt>
                <c:pt idx="434">
                  <c:v>18.66</c:v>
                </c:pt>
                <c:pt idx="435">
                  <c:v>18.72</c:v>
                </c:pt>
                <c:pt idx="436">
                  <c:v>17.75</c:v>
                </c:pt>
                <c:pt idx="437">
                  <c:v>18.39</c:v>
                </c:pt>
                <c:pt idx="438">
                  <c:v>19.36</c:v>
                </c:pt>
                <c:pt idx="439">
                  <c:v>19.62</c:v>
                </c:pt>
                <c:pt idx="440">
                  <c:v>19.86</c:v>
                </c:pt>
                <c:pt idx="441">
                  <c:v>20.91</c:v>
                </c:pt>
                <c:pt idx="442">
                  <c:v>21.5</c:v>
                </c:pt>
                <c:pt idx="443">
                  <c:v>21.13</c:v>
                </c:pt>
                <c:pt idx="444">
                  <c:v>21.62</c:v>
                </c:pt>
                <c:pt idx="445">
                  <c:v>22.24</c:v>
                </c:pt>
                <c:pt idx="446">
                  <c:v>22.04</c:v>
                </c:pt>
                <c:pt idx="447">
                  <c:v>20.56</c:v>
                </c:pt>
                <c:pt idx="448">
                  <c:v>19.47</c:v>
                </c:pt>
                <c:pt idx="449">
                  <c:v>18.71</c:v>
                </c:pt>
                <c:pt idx="450">
                  <c:v>19.649999999999999</c:v>
                </c:pt>
                <c:pt idx="451">
                  <c:v>19.809999999999999</c:v>
                </c:pt>
                <c:pt idx="452">
                  <c:v>16.850000000000001</c:v>
                </c:pt>
                <c:pt idx="453">
                  <c:v>14.36</c:v>
                </c:pt>
                <c:pt idx="454">
                  <c:v>13.16</c:v>
                </c:pt>
                <c:pt idx="455">
                  <c:v>13.01</c:v>
                </c:pt>
                <c:pt idx="456">
                  <c:v>13.51</c:v>
                </c:pt>
                <c:pt idx="457">
                  <c:v>13.26</c:v>
                </c:pt>
                <c:pt idx="458">
                  <c:v>12.38</c:v>
                </c:pt>
                <c:pt idx="459">
                  <c:v>11.79</c:v>
                </c:pt>
                <c:pt idx="460">
                  <c:v>11.99</c:v>
                </c:pt>
                <c:pt idx="461">
                  <c:v>12.29</c:v>
                </c:pt>
                <c:pt idx="462">
                  <c:v>14.77</c:v>
                </c:pt>
                <c:pt idx="463">
                  <c:v>14.9</c:v>
                </c:pt>
                <c:pt idx="464">
                  <c:v>14.28</c:v>
                </c:pt>
                <c:pt idx="465">
                  <c:v>16.059999999999999</c:v>
                </c:pt>
                <c:pt idx="466">
                  <c:v>16.149999999999999</c:v>
                </c:pt>
                <c:pt idx="467">
                  <c:v>15.76</c:v>
                </c:pt>
                <c:pt idx="468">
                  <c:v>15.6</c:v>
                </c:pt>
                <c:pt idx="469">
                  <c:v>15.66</c:v>
                </c:pt>
                <c:pt idx="470">
                  <c:v>15.73</c:v>
                </c:pt>
                <c:pt idx="471">
                  <c:v>13.92</c:v>
                </c:pt>
                <c:pt idx="472">
                  <c:v>14.5</c:v>
                </c:pt>
                <c:pt idx="473">
                  <c:v>14.83</c:v>
                </c:pt>
                <c:pt idx="474">
                  <c:v>15.27</c:v>
                </c:pt>
                <c:pt idx="475">
                  <c:v>15.12</c:v>
                </c:pt>
                <c:pt idx="476">
                  <c:v>16.45</c:v>
                </c:pt>
                <c:pt idx="477">
                  <c:v>16.82</c:v>
                </c:pt>
                <c:pt idx="478">
                  <c:v>16.600000000000001</c:v>
                </c:pt>
                <c:pt idx="479">
                  <c:v>16.28</c:v>
                </c:pt>
                <c:pt idx="480">
                  <c:v>16.38</c:v>
                </c:pt>
                <c:pt idx="481">
                  <c:v>16.22</c:v>
                </c:pt>
                <c:pt idx="482">
                  <c:v>16.170000000000002</c:v>
                </c:pt>
                <c:pt idx="483">
                  <c:v>16.37</c:v>
                </c:pt>
                <c:pt idx="484">
                  <c:v>14.14</c:v>
                </c:pt>
                <c:pt idx="485">
                  <c:v>12.84</c:v>
                </c:pt>
                <c:pt idx="486">
                  <c:v>13.37</c:v>
                </c:pt>
                <c:pt idx="487">
                  <c:v>13.65</c:v>
                </c:pt>
                <c:pt idx="488">
                  <c:v>14.21</c:v>
                </c:pt>
                <c:pt idx="489">
                  <c:v>14.33</c:v>
                </c:pt>
                <c:pt idx="490">
                  <c:v>14.64</c:v>
                </c:pt>
                <c:pt idx="491">
                  <c:v>13.91</c:v>
                </c:pt>
                <c:pt idx="492">
                  <c:v>13.9</c:v>
                </c:pt>
                <c:pt idx="493">
                  <c:v>13</c:v>
                </c:pt>
                <c:pt idx="494">
                  <c:v>12.96</c:v>
                </c:pt>
                <c:pt idx="495">
                  <c:v>12.43</c:v>
                </c:pt>
                <c:pt idx="496">
                  <c:v>12.04</c:v>
                </c:pt>
                <c:pt idx="497">
                  <c:v>12.16</c:v>
                </c:pt>
                <c:pt idx="498">
                  <c:v>12.74</c:v>
                </c:pt>
                <c:pt idx="499">
                  <c:v>12.46</c:v>
                </c:pt>
                <c:pt idx="500">
                  <c:v>12.28</c:v>
                </c:pt>
                <c:pt idx="501">
                  <c:v>11.58</c:v>
                </c:pt>
                <c:pt idx="502">
                  <c:v>10.91</c:v>
                </c:pt>
                <c:pt idx="503">
                  <c:v>10.09</c:v>
                </c:pt>
                <c:pt idx="504">
                  <c:v>10.1</c:v>
                </c:pt>
                <c:pt idx="505">
                  <c:v>9.68</c:v>
                </c:pt>
                <c:pt idx="506">
                  <c:v>9</c:v>
                </c:pt>
                <c:pt idx="507">
                  <c:v>8.5399999999999991</c:v>
                </c:pt>
                <c:pt idx="508">
                  <c:v>8.51</c:v>
                </c:pt>
                <c:pt idx="509">
                  <c:v>8.91</c:v>
                </c:pt>
                <c:pt idx="510">
                  <c:v>9.15</c:v>
                </c:pt>
                <c:pt idx="511">
                  <c:v>9.01</c:v>
                </c:pt>
                <c:pt idx="512">
                  <c:v>9.08</c:v>
                </c:pt>
                <c:pt idx="513">
                  <c:v>9.6</c:v>
                </c:pt>
                <c:pt idx="514">
                  <c:v>9.66</c:v>
                </c:pt>
                <c:pt idx="515">
                  <c:v>9.6199999999999992</c:v>
                </c:pt>
                <c:pt idx="516">
                  <c:v>10.15</c:v>
                </c:pt>
                <c:pt idx="517">
                  <c:v>10.71</c:v>
                </c:pt>
                <c:pt idx="518">
                  <c:v>10.85</c:v>
                </c:pt>
                <c:pt idx="519">
                  <c:v>11.04</c:v>
                </c:pt>
                <c:pt idx="520">
                  <c:v>11.36</c:v>
                </c:pt>
                <c:pt idx="521">
                  <c:v>11.52</c:v>
                </c:pt>
                <c:pt idx="522">
                  <c:v>11.77</c:v>
                </c:pt>
                <c:pt idx="523">
                  <c:v>11.21</c:v>
                </c:pt>
                <c:pt idx="524">
                  <c:v>11.34</c:v>
                </c:pt>
                <c:pt idx="525">
                  <c:v>11.19</c:v>
                </c:pt>
                <c:pt idx="526">
                  <c:v>10.63</c:v>
                </c:pt>
                <c:pt idx="527">
                  <c:v>10.74</c:v>
                </c:pt>
                <c:pt idx="528">
                  <c:v>11.05</c:v>
                </c:pt>
                <c:pt idx="529">
                  <c:v>10.95</c:v>
                </c:pt>
                <c:pt idx="530">
                  <c:v>11.22</c:v>
                </c:pt>
                <c:pt idx="531">
                  <c:v>10.94</c:v>
                </c:pt>
                <c:pt idx="532">
                  <c:v>11.1</c:v>
                </c:pt>
                <c:pt idx="533">
                  <c:v>11.53</c:v>
                </c:pt>
                <c:pt idx="534">
                  <c:v>11.74</c:v>
                </c:pt>
                <c:pt idx="535">
                  <c:v>11.54</c:v>
                </c:pt>
                <c:pt idx="536">
                  <c:v>11.33</c:v>
                </c:pt>
                <c:pt idx="537">
                  <c:v>11.58</c:v>
                </c:pt>
                <c:pt idx="538">
                  <c:v>11.48</c:v>
                </c:pt>
                <c:pt idx="539">
                  <c:v>11.64</c:v>
                </c:pt>
                <c:pt idx="540">
                  <c:v>11.96</c:v>
                </c:pt>
                <c:pt idx="541">
                  <c:v>12.34</c:v>
                </c:pt>
                <c:pt idx="542">
                  <c:v>12.32</c:v>
                </c:pt>
                <c:pt idx="543">
                  <c:v>12.63</c:v>
                </c:pt>
                <c:pt idx="544">
                  <c:v>13.04</c:v>
                </c:pt>
                <c:pt idx="545">
                  <c:v>13.13</c:v>
                </c:pt>
                <c:pt idx="546">
                  <c:v>12.87</c:v>
                </c:pt>
                <c:pt idx="547">
                  <c:v>12.92</c:v>
                </c:pt>
                <c:pt idx="548">
                  <c:v>13.8</c:v>
                </c:pt>
                <c:pt idx="549">
                  <c:v>14.37</c:v>
                </c:pt>
                <c:pt idx="550">
                  <c:v>14.85</c:v>
                </c:pt>
                <c:pt idx="551">
                  <c:v>15.02</c:v>
                </c:pt>
                <c:pt idx="552">
                  <c:v>15.62</c:v>
                </c:pt>
                <c:pt idx="553">
                  <c:v>15.76</c:v>
                </c:pt>
                <c:pt idx="554">
                  <c:v>15.13</c:v>
                </c:pt>
                <c:pt idx="555">
                  <c:v>16.04</c:v>
                </c:pt>
                <c:pt idx="556">
                  <c:v>16.010000000000002</c:v>
                </c:pt>
                <c:pt idx="557">
                  <c:v>15.77</c:v>
                </c:pt>
                <c:pt idx="558">
                  <c:v>14.51</c:v>
                </c:pt>
                <c:pt idx="559">
                  <c:v>13.98</c:v>
                </c:pt>
                <c:pt idx="560">
                  <c:v>11.84</c:v>
                </c:pt>
                <c:pt idx="561">
                  <c:v>11.39</c:v>
                </c:pt>
                <c:pt idx="562">
                  <c:v>11.11</c:v>
                </c:pt>
                <c:pt idx="563">
                  <c:v>11.37</c:v>
                </c:pt>
                <c:pt idx="564">
                  <c:v>11.47</c:v>
                </c:pt>
                <c:pt idx="565">
                  <c:v>11.95</c:v>
                </c:pt>
                <c:pt idx="566">
                  <c:v>11.29</c:v>
                </c:pt>
                <c:pt idx="567">
                  <c:v>10.9</c:v>
                </c:pt>
                <c:pt idx="568">
                  <c:v>10.73</c:v>
                </c:pt>
                <c:pt idx="569">
                  <c:v>11.08</c:v>
                </c:pt>
                <c:pt idx="570">
                  <c:v>11.7</c:v>
                </c:pt>
                <c:pt idx="571">
                  <c:v>11.34</c:v>
                </c:pt>
                <c:pt idx="572">
                  <c:v>10.83</c:v>
                </c:pt>
                <c:pt idx="573">
                  <c:v>11.13</c:v>
                </c:pt>
                <c:pt idx="574">
                  <c:v>10.98</c:v>
                </c:pt>
                <c:pt idx="575">
                  <c:v>10.68</c:v>
                </c:pt>
                <c:pt idx="576">
                  <c:v>10.42</c:v>
                </c:pt>
                <c:pt idx="577">
                  <c:v>10</c:v>
                </c:pt>
                <c:pt idx="578">
                  <c:v>10.19</c:v>
                </c:pt>
                <c:pt idx="579">
                  <c:v>10.78</c:v>
                </c:pt>
                <c:pt idx="580">
                  <c:v>11.24</c:v>
                </c:pt>
                <c:pt idx="581">
                  <c:v>11.58</c:v>
                </c:pt>
                <c:pt idx="582">
                  <c:v>11.13</c:v>
                </c:pt>
                <c:pt idx="583">
                  <c:v>10.72</c:v>
                </c:pt>
                <c:pt idx="584">
                  <c:v>10.55</c:v>
                </c:pt>
                <c:pt idx="585">
                  <c:v>10.83</c:v>
                </c:pt>
                <c:pt idx="586">
                  <c:v>10.25</c:v>
                </c:pt>
                <c:pt idx="587">
                  <c:v>10.16</c:v>
                </c:pt>
                <c:pt idx="588">
                  <c:v>10.25</c:v>
                </c:pt>
                <c:pt idx="589">
                  <c:v>9.8699999999999992</c:v>
                </c:pt>
                <c:pt idx="590">
                  <c:v>9.9</c:v>
                </c:pt>
                <c:pt idx="591">
                  <c:v>9.7799999999999994</c:v>
                </c:pt>
                <c:pt idx="592">
                  <c:v>9.69</c:v>
                </c:pt>
                <c:pt idx="593">
                  <c:v>9.07</c:v>
                </c:pt>
                <c:pt idx="594">
                  <c:v>9.61</c:v>
                </c:pt>
                <c:pt idx="595">
                  <c:v>9.85</c:v>
                </c:pt>
                <c:pt idx="596">
                  <c:v>9.8800000000000008</c:v>
                </c:pt>
                <c:pt idx="597">
                  <c:v>10.17</c:v>
                </c:pt>
                <c:pt idx="598">
                  <c:v>10.220000000000001</c:v>
                </c:pt>
                <c:pt idx="599">
                  <c:v>10.53</c:v>
                </c:pt>
                <c:pt idx="600">
                  <c:v>10.75</c:v>
                </c:pt>
                <c:pt idx="601">
                  <c:v>10.91</c:v>
                </c:pt>
                <c:pt idx="602">
                  <c:v>10.91</c:v>
                </c:pt>
                <c:pt idx="603">
                  <c:v>11.18</c:v>
                </c:pt>
                <c:pt idx="604">
                  <c:v>11.46</c:v>
                </c:pt>
                <c:pt idx="605">
                  <c:v>11.55</c:v>
                </c:pt>
                <c:pt idx="606">
                  <c:v>10.54</c:v>
                </c:pt>
                <c:pt idx="607">
                  <c:v>11.04</c:v>
                </c:pt>
                <c:pt idx="608">
                  <c:v>11.34</c:v>
                </c:pt>
                <c:pt idx="609">
                  <c:v>11.66</c:v>
                </c:pt>
                <c:pt idx="610">
                  <c:v>11.54</c:v>
                </c:pt>
                <c:pt idx="611">
                  <c:v>11.31</c:v>
                </c:pt>
                <c:pt idx="612">
                  <c:v>11.9</c:v>
                </c:pt>
                <c:pt idx="613">
                  <c:v>12.14</c:v>
                </c:pt>
                <c:pt idx="614">
                  <c:v>11.84</c:v>
                </c:pt>
                <c:pt idx="615">
                  <c:v>11.95</c:v>
                </c:pt>
                <c:pt idx="616">
                  <c:v>11.86</c:v>
                </c:pt>
                <c:pt idx="617">
                  <c:v>11.62</c:v>
                </c:pt>
                <c:pt idx="618">
                  <c:v>11.78</c:v>
                </c:pt>
                <c:pt idx="619">
                  <c:v>12.26</c:v>
                </c:pt>
                <c:pt idx="620">
                  <c:v>12.44</c:v>
                </c:pt>
                <c:pt idx="621">
                  <c:v>12.31</c:v>
                </c:pt>
                <c:pt idx="622">
                  <c:v>11.85</c:v>
                </c:pt>
                <c:pt idx="623">
                  <c:v>12.15</c:v>
                </c:pt>
                <c:pt idx="624">
                  <c:v>12.53</c:v>
                </c:pt>
                <c:pt idx="625">
                  <c:v>12.36</c:v>
                </c:pt>
                <c:pt idx="626">
                  <c:v>12.36</c:v>
                </c:pt>
                <c:pt idx="627">
                  <c:v>12.24</c:v>
                </c:pt>
                <c:pt idx="628">
                  <c:v>12.2</c:v>
                </c:pt>
                <c:pt idx="629">
                  <c:v>12.45</c:v>
                </c:pt>
                <c:pt idx="630">
                  <c:v>12.67</c:v>
                </c:pt>
                <c:pt idx="631">
                  <c:v>12.68</c:v>
                </c:pt>
                <c:pt idx="632">
                  <c:v>12.43</c:v>
                </c:pt>
                <c:pt idx="633">
                  <c:v>12.13</c:v>
                </c:pt>
                <c:pt idx="634">
                  <c:v>12.47</c:v>
                </c:pt>
                <c:pt idx="635">
                  <c:v>12.93</c:v>
                </c:pt>
                <c:pt idx="636">
                  <c:v>13.01</c:v>
                </c:pt>
                <c:pt idx="637">
                  <c:v>12.86</c:v>
                </c:pt>
                <c:pt idx="638">
                  <c:v>12.83</c:v>
                </c:pt>
                <c:pt idx="639">
                  <c:v>12.16</c:v>
                </c:pt>
                <c:pt idx="640">
                  <c:v>12.14</c:v>
                </c:pt>
                <c:pt idx="641">
                  <c:v>11.62</c:v>
                </c:pt>
                <c:pt idx="642">
                  <c:v>11.75</c:v>
                </c:pt>
                <c:pt idx="643">
                  <c:v>11.72</c:v>
                </c:pt>
                <c:pt idx="644">
                  <c:v>11.14</c:v>
                </c:pt>
                <c:pt idx="645">
                  <c:v>11.39</c:v>
                </c:pt>
                <c:pt idx="646">
                  <c:v>11.64</c:v>
                </c:pt>
                <c:pt idx="647">
                  <c:v>11.75</c:v>
                </c:pt>
                <c:pt idx="648">
                  <c:v>12</c:v>
                </c:pt>
                <c:pt idx="649">
                  <c:v>12.22</c:v>
                </c:pt>
                <c:pt idx="650">
                  <c:v>12.42</c:v>
                </c:pt>
                <c:pt idx="651">
                  <c:v>12.91</c:v>
                </c:pt>
                <c:pt idx="652">
                  <c:v>13.31</c:v>
                </c:pt>
                <c:pt idx="653">
                  <c:v>13.36</c:v>
                </c:pt>
                <c:pt idx="654">
                  <c:v>13.83</c:v>
                </c:pt>
                <c:pt idx="655">
                  <c:v>14.04</c:v>
                </c:pt>
                <c:pt idx="656">
                  <c:v>14.36</c:v>
                </c:pt>
                <c:pt idx="657">
                  <c:v>14.62</c:v>
                </c:pt>
                <c:pt idx="658">
                  <c:v>15.12</c:v>
                </c:pt>
                <c:pt idx="659">
                  <c:v>15.79</c:v>
                </c:pt>
                <c:pt idx="660">
                  <c:v>15.99</c:v>
                </c:pt>
                <c:pt idx="661">
                  <c:v>16.440000000000001</c:v>
                </c:pt>
                <c:pt idx="662">
                  <c:v>16.22</c:v>
                </c:pt>
                <c:pt idx="663">
                  <c:v>16.690000000000001</c:v>
                </c:pt>
                <c:pt idx="664">
                  <c:v>16.52</c:v>
                </c:pt>
                <c:pt idx="665">
                  <c:v>17.37</c:v>
                </c:pt>
                <c:pt idx="666">
                  <c:v>18.45</c:v>
                </c:pt>
                <c:pt idx="667">
                  <c:v>18.22</c:v>
                </c:pt>
                <c:pt idx="668">
                  <c:v>18.84</c:v>
                </c:pt>
                <c:pt idx="669">
                  <c:v>17.77</c:v>
                </c:pt>
                <c:pt idx="670">
                  <c:v>18.84</c:v>
                </c:pt>
                <c:pt idx="671">
                  <c:v>18.940000000000001</c:v>
                </c:pt>
                <c:pt idx="672">
                  <c:v>18.29</c:v>
                </c:pt>
                <c:pt idx="673">
                  <c:v>18.27</c:v>
                </c:pt>
                <c:pt idx="674">
                  <c:v>19.37</c:v>
                </c:pt>
                <c:pt idx="675">
                  <c:v>19.37</c:v>
                </c:pt>
                <c:pt idx="676">
                  <c:v>18.54</c:v>
                </c:pt>
                <c:pt idx="677">
                  <c:v>18.16</c:v>
                </c:pt>
                <c:pt idx="678">
                  <c:v>18.86</c:v>
                </c:pt>
                <c:pt idx="679">
                  <c:v>18.670000000000002</c:v>
                </c:pt>
                <c:pt idx="680">
                  <c:v>17.84</c:v>
                </c:pt>
                <c:pt idx="681">
                  <c:v>17.420000000000002</c:v>
                </c:pt>
                <c:pt idx="682">
                  <c:v>17.12</c:v>
                </c:pt>
                <c:pt idx="683">
                  <c:v>17.2</c:v>
                </c:pt>
                <c:pt idx="684">
                  <c:v>16.72</c:v>
                </c:pt>
                <c:pt idx="685">
                  <c:v>15.84</c:v>
                </c:pt>
                <c:pt idx="686">
                  <c:v>15.9</c:v>
                </c:pt>
                <c:pt idx="687">
                  <c:v>16.12</c:v>
                </c:pt>
                <c:pt idx="688">
                  <c:v>16.600000000000001</c:v>
                </c:pt>
                <c:pt idx="689">
                  <c:v>16.73</c:v>
                </c:pt>
                <c:pt idx="690">
                  <c:v>16.87</c:v>
                </c:pt>
                <c:pt idx="691">
                  <c:v>15.87</c:v>
                </c:pt>
                <c:pt idx="692">
                  <c:v>15.16</c:v>
                </c:pt>
                <c:pt idx="693">
                  <c:v>14.15</c:v>
                </c:pt>
                <c:pt idx="694">
                  <c:v>13.74</c:v>
                </c:pt>
                <c:pt idx="695">
                  <c:v>13.67</c:v>
                </c:pt>
                <c:pt idx="696">
                  <c:v>13.79</c:v>
                </c:pt>
                <c:pt idx="697">
                  <c:v>13.78</c:v>
                </c:pt>
                <c:pt idx="698">
                  <c:v>13.93</c:v>
                </c:pt>
                <c:pt idx="699">
                  <c:v>13.91</c:v>
                </c:pt>
                <c:pt idx="700">
                  <c:v>14.32</c:v>
                </c:pt>
                <c:pt idx="701">
                  <c:v>14.64</c:v>
                </c:pt>
                <c:pt idx="702">
                  <c:v>14.96</c:v>
                </c:pt>
                <c:pt idx="703">
                  <c:v>15.54</c:v>
                </c:pt>
                <c:pt idx="704">
                  <c:v>15.93</c:v>
                </c:pt>
                <c:pt idx="705">
                  <c:v>16.559999999999999</c:v>
                </c:pt>
                <c:pt idx="706">
                  <c:v>16.989999999999998</c:v>
                </c:pt>
                <c:pt idx="707">
                  <c:v>17.36</c:v>
                </c:pt>
                <c:pt idx="708">
                  <c:v>17.98</c:v>
                </c:pt>
                <c:pt idx="709">
                  <c:v>17.760000000000002</c:v>
                </c:pt>
                <c:pt idx="710">
                  <c:v>18.2</c:v>
                </c:pt>
                <c:pt idx="711">
                  <c:v>18.43</c:v>
                </c:pt>
                <c:pt idx="712">
                  <c:v>18.690000000000001</c:v>
                </c:pt>
                <c:pt idx="713">
                  <c:v>18.45</c:v>
                </c:pt>
                <c:pt idx="714">
                  <c:v>19.09</c:v>
                </c:pt>
                <c:pt idx="715">
                  <c:v>18.96</c:v>
                </c:pt>
                <c:pt idx="716">
                  <c:v>18.12</c:v>
                </c:pt>
                <c:pt idx="717">
                  <c:v>18.02</c:v>
                </c:pt>
                <c:pt idx="718">
                  <c:v>18.07</c:v>
                </c:pt>
                <c:pt idx="719">
                  <c:v>18.62</c:v>
                </c:pt>
                <c:pt idx="720">
                  <c:v>18.34</c:v>
                </c:pt>
                <c:pt idx="721">
                  <c:v>17.55</c:v>
                </c:pt>
                <c:pt idx="722">
                  <c:v>17.29</c:v>
                </c:pt>
                <c:pt idx="723">
                  <c:v>17.43</c:v>
                </c:pt>
                <c:pt idx="724">
                  <c:v>17.260000000000002</c:v>
                </c:pt>
                <c:pt idx="725">
                  <c:v>17.82</c:v>
                </c:pt>
                <c:pt idx="726">
                  <c:v>17.38</c:v>
                </c:pt>
                <c:pt idx="727">
                  <c:v>17.579999999999998</c:v>
                </c:pt>
                <c:pt idx="728">
                  <c:v>17.05</c:v>
                </c:pt>
                <c:pt idx="729">
                  <c:v>16.61</c:v>
                </c:pt>
                <c:pt idx="730">
                  <c:v>17.149999999999999</c:v>
                </c:pt>
                <c:pt idx="731">
                  <c:v>17.559999999999999</c:v>
                </c:pt>
                <c:pt idx="732">
                  <c:v>18.47</c:v>
                </c:pt>
                <c:pt idx="733">
                  <c:v>19.23</c:v>
                </c:pt>
                <c:pt idx="734">
                  <c:v>19.84</c:v>
                </c:pt>
                <c:pt idx="735">
                  <c:v>20.38</c:v>
                </c:pt>
                <c:pt idx="736">
                  <c:v>20.6</c:v>
                </c:pt>
                <c:pt idx="737">
                  <c:v>20.329999999999998</c:v>
                </c:pt>
                <c:pt idx="738">
                  <c:v>20.149999999999999</c:v>
                </c:pt>
                <c:pt idx="739">
                  <c:v>20.94</c:v>
                </c:pt>
                <c:pt idx="740">
                  <c:v>20.71</c:v>
                </c:pt>
                <c:pt idx="741">
                  <c:v>20.92</c:v>
                </c:pt>
                <c:pt idx="742">
                  <c:v>21.86</c:v>
                </c:pt>
                <c:pt idx="743">
                  <c:v>22.04</c:v>
                </c:pt>
                <c:pt idx="744">
                  <c:v>21.2</c:v>
                </c:pt>
                <c:pt idx="745">
                  <c:v>21.45</c:v>
                </c:pt>
                <c:pt idx="746">
                  <c:v>21.44</c:v>
                </c:pt>
                <c:pt idx="747">
                  <c:v>20.66</c:v>
                </c:pt>
                <c:pt idx="748">
                  <c:v>19.09</c:v>
                </c:pt>
                <c:pt idx="749">
                  <c:v>16.829999999999998</c:v>
                </c:pt>
                <c:pt idx="750">
                  <c:v>17.14</c:v>
                </c:pt>
                <c:pt idx="751">
                  <c:v>17.57</c:v>
                </c:pt>
                <c:pt idx="752">
                  <c:v>17.32</c:v>
                </c:pt>
                <c:pt idx="753">
                  <c:v>16.739999999999998</c:v>
                </c:pt>
                <c:pt idx="754">
                  <c:v>17.850000000000001</c:v>
                </c:pt>
                <c:pt idx="755">
                  <c:v>18.59</c:v>
                </c:pt>
                <c:pt idx="756">
                  <c:v>19.260000000000002</c:v>
                </c:pt>
                <c:pt idx="757">
                  <c:v>19.47</c:v>
                </c:pt>
                <c:pt idx="758">
                  <c:v>19.29</c:v>
                </c:pt>
                <c:pt idx="759">
                  <c:v>20.149999999999999</c:v>
                </c:pt>
                <c:pt idx="760">
                  <c:v>20.51</c:v>
                </c:pt>
                <c:pt idx="761">
                  <c:v>20.38</c:v>
                </c:pt>
                <c:pt idx="762">
                  <c:v>19.97</c:v>
                </c:pt>
                <c:pt idx="763">
                  <c:v>20.47</c:v>
                </c:pt>
                <c:pt idx="764">
                  <c:v>20.96</c:v>
                </c:pt>
                <c:pt idx="765">
                  <c:v>20.89</c:v>
                </c:pt>
                <c:pt idx="766">
                  <c:v>20.72</c:v>
                </c:pt>
                <c:pt idx="767">
                  <c:v>21.04</c:v>
                </c:pt>
                <c:pt idx="768">
                  <c:v>21.63</c:v>
                </c:pt>
                <c:pt idx="769">
                  <c:v>21.83</c:v>
                </c:pt>
                <c:pt idx="770">
                  <c:v>22.17</c:v>
                </c:pt>
                <c:pt idx="771">
                  <c:v>22.42</c:v>
                </c:pt>
                <c:pt idx="772">
                  <c:v>22.57</c:v>
                </c:pt>
                <c:pt idx="773">
                  <c:v>22.3</c:v>
                </c:pt>
                <c:pt idx="774">
                  <c:v>22.98</c:v>
                </c:pt>
                <c:pt idx="775">
                  <c:v>22.65</c:v>
                </c:pt>
                <c:pt idx="776">
                  <c:v>22.89</c:v>
                </c:pt>
                <c:pt idx="777">
                  <c:v>23.21</c:v>
                </c:pt>
                <c:pt idx="778">
                  <c:v>23.23</c:v>
                </c:pt>
                <c:pt idx="779">
                  <c:v>22.75</c:v>
                </c:pt>
                <c:pt idx="780">
                  <c:v>23.27</c:v>
                </c:pt>
                <c:pt idx="781">
                  <c:v>23.37</c:v>
                </c:pt>
                <c:pt idx="782">
                  <c:v>23.25</c:v>
                </c:pt>
                <c:pt idx="783">
                  <c:v>23.42</c:v>
                </c:pt>
                <c:pt idx="784">
                  <c:v>23.71</c:v>
                </c:pt>
                <c:pt idx="785">
                  <c:v>22.39</c:v>
                </c:pt>
                <c:pt idx="786">
                  <c:v>22.3</c:v>
                </c:pt>
                <c:pt idx="787">
                  <c:v>22.67</c:v>
                </c:pt>
                <c:pt idx="788">
                  <c:v>23.37</c:v>
                </c:pt>
                <c:pt idx="789">
                  <c:v>23.78</c:v>
                </c:pt>
                <c:pt idx="790">
                  <c:v>23.93</c:v>
                </c:pt>
                <c:pt idx="791">
                  <c:v>23.69</c:v>
                </c:pt>
                <c:pt idx="792">
                  <c:v>24.06</c:v>
                </c:pt>
                <c:pt idx="793">
                  <c:v>23.7</c:v>
                </c:pt>
                <c:pt idx="794">
                  <c:v>22.61</c:v>
                </c:pt>
                <c:pt idx="795">
                  <c:v>23.11</c:v>
                </c:pt>
                <c:pt idx="796">
                  <c:v>21.85</c:v>
                </c:pt>
                <c:pt idx="797">
                  <c:v>21.56</c:v>
                </c:pt>
                <c:pt idx="798">
                  <c:v>21.38</c:v>
                </c:pt>
                <c:pt idx="799">
                  <c:v>19.91</c:v>
                </c:pt>
                <c:pt idx="800">
                  <c:v>19.16</c:v>
                </c:pt>
                <c:pt idx="801">
                  <c:v>18.829999999999998</c:v>
                </c:pt>
                <c:pt idx="802">
                  <c:v>19.71</c:v>
                </c:pt>
                <c:pt idx="803">
                  <c:v>19.739999999999998</c:v>
                </c:pt>
                <c:pt idx="804">
                  <c:v>20.43</c:v>
                </c:pt>
                <c:pt idx="805">
                  <c:v>21.07</c:v>
                </c:pt>
                <c:pt idx="806">
                  <c:v>21.44</c:v>
                </c:pt>
                <c:pt idx="807">
                  <c:v>21.69</c:v>
                </c:pt>
                <c:pt idx="808">
                  <c:v>21.95</c:v>
                </c:pt>
                <c:pt idx="809">
                  <c:v>21.55</c:v>
                </c:pt>
                <c:pt idx="810">
                  <c:v>21.8</c:v>
                </c:pt>
                <c:pt idx="811">
                  <c:v>22.03</c:v>
                </c:pt>
                <c:pt idx="812">
                  <c:v>22.22</c:v>
                </c:pt>
                <c:pt idx="813">
                  <c:v>22.07</c:v>
                </c:pt>
                <c:pt idx="814">
                  <c:v>21.26</c:v>
                </c:pt>
                <c:pt idx="815">
                  <c:v>21.75</c:v>
                </c:pt>
                <c:pt idx="816">
                  <c:v>21.51</c:v>
                </c:pt>
                <c:pt idx="817">
                  <c:v>20.420000000000002</c:v>
                </c:pt>
                <c:pt idx="818">
                  <c:v>19.93</c:v>
                </c:pt>
                <c:pt idx="819">
                  <c:v>21.28</c:v>
                </c:pt>
                <c:pt idx="820">
                  <c:v>21.63</c:v>
                </c:pt>
                <c:pt idx="821">
                  <c:v>22</c:v>
                </c:pt>
                <c:pt idx="822">
                  <c:v>21.75</c:v>
                </c:pt>
                <c:pt idx="823">
                  <c:v>21.14</c:v>
                </c:pt>
                <c:pt idx="824">
                  <c:v>21.68</c:v>
                </c:pt>
                <c:pt idx="825">
                  <c:v>22</c:v>
                </c:pt>
                <c:pt idx="826">
                  <c:v>22.2</c:v>
                </c:pt>
                <c:pt idx="827">
                  <c:v>22.28</c:v>
                </c:pt>
                <c:pt idx="828">
                  <c:v>21.19</c:v>
                </c:pt>
                <c:pt idx="829">
                  <c:v>20.9</c:v>
                </c:pt>
                <c:pt idx="830">
                  <c:v>20.2</c:v>
                </c:pt>
                <c:pt idx="831">
                  <c:v>20.43</c:v>
                </c:pt>
                <c:pt idx="832">
                  <c:v>20.97</c:v>
                </c:pt>
                <c:pt idx="833">
                  <c:v>19.71</c:v>
                </c:pt>
                <c:pt idx="834">
                  <c:v>18.68</c:v>
                </c:pt>
                <c:pt idx="835">
                  <c:v>18.43</c:v>
                </c:pt>
                <c:pt idx="836">
                  <c:v>18.399999999999999</c:v>
                </c:pt>
                <c:pt idx="837">
                  <c:v>18.45</c:v>
                </c:pt>
                <c:pt idx="838">
                  <c:v>18.440000000000001</c:v>
                </c:pt>
                <c:pt idx="839">
                  <c:v>17.329999999999998</c:v>
                </c:pt>
                <c:pt idx="840">
                  <c:v>17.09</c:v>
                </c:pt>
                <c:pt idx="841">
                  <c:v>16.37</c:v>
                </c:pt>
                <c:pt idx="842">
                  <c:v>16.53</c:v>
                </c:pt>
                <c:pt idx="843">
                  <c:v>15.87</c:v>
                </c:pt>
                <c:pt idx="844">
                  <c:v>13.98</c:v>
                </c:pt>
                <c:pt idx="845">
                  <c:v>13.8</c:v>
                </c:pt>
                <c:pt idx="846">
                  <c:v>13.73</c:v>
                </c:pt>
                <c:pt idx="847">
                  <c:v>14.1</c:v>
                </c:pt>
                <c:pt idx="848">
                  <c:v>14.84</c:v>
                </c:pt>
                <c:pt idx="849">
                  <c:v>15.06</c:v>
                </c:pt>
                <c:pt idx="850">
                  <c:v>14.95</c:v>
                </c:pt>
                <c:pt idx="851">
                  <c:v>15.87</c:v>
                </c:pt>
                <c:pt idx="852">
                  <c:v>16.46</c:v>
                </c:pt>
                <c:pt idx="853">
                  <c:v>17.03</c:v>
                </c:pt>
                <c:pt idx="854">
                  <c:v>17.399999999999999</c:v>
                </c:pt>
                <c:pt idx="855">
                  <c:v>17.920000000000002</c:v>
                </c:pt>
                <c:pt idx="856">
                  <c:v>17.559999999999999</c:v>
                </c:pt>
                <c:pt idx="857">
                  <c:v>17.079999999999998</c:v>
                </c:pt>
                <c:pt idx="858">
                  <c:v>16.89</c:v>
                </c:pt>
                <c:pt idx="859">
                  <c:v>16.52</c:v>
                </c:pt>
                <c:pt idx="860">
                  <c:v>16.86</c:v>
                </c:pt>
                <c:pt idx="861">
                  <c:v>16.43</c:v>
                </c:pt>
                <c:pt idx="862">
                  <c:v>15.64</c:v>
                </c:pt>
                <c:pt idx="863">
                  <c:v>16.600000000000001</c:v>
                </c:pt>
                <c:pt idx="864">
                  <c:v>17.260000000000002</c:v>
                </c:pt>
                <c:pt idx="865">
                  <c:v>17.46</c:v>
                </c:pt>
                <c:pt idx="866">
                  <c:v>17.809999999999999</c:v>
                </c:pt>
                <c:pt idx="867">
                  <c:v>17.920000000000002</c:v>
                </c:pt>
                <c:pt idx="868">
                  <c:v>17.66</c:v>
                </c:pt>
                <c:pt idx="869">
                  <c:v>17.64</c:v>
                </c:pt>
                <c:pt idx="870">
                  <c:v>17.399999999999999</c:v>
                </c:pt>
                <c:pt idx="871">
                  <c:v>17.940000000000001</c:v>
                </c:pt>
                <c:pt idx="872">
                  <c:v>17.61</c:v>
                </c:pt>
                <c:pt idx="873">
                  <c:v>17.53</c:v>
                </c:pt>
                <c:pt idx="874">
                  <c:v>18.34</c:v>
                </c:pt>
                <c:pt idx="875">
                  <c:v>18.649999999999999</c:v>
                </c:pt>
                <c:pt idx="876">
                  <c:v>18.71</c:v>
                </c:pt>
                <c:pt idx="877">
                  <c:v>17.89</c:v>
                </c:pt>
                <c:pt idx="878">
                  <c:v>17.41</c:v>
                </c:pt>
                <c:pt idx="879">
                  <c:v>16.940000000000001</c:v>
                </c:pt>
                <c:pt idx="880">
                  <c:v>16.309999999999999</c:v>
                </c:pt>
                <c:pt idx="881">
                  <c:v>15.81</c:v>
                </c:pt>
                <c:pt idx="882">
                  <c:v>15.89</c:v>
                </c:pt>
                <c:pt idx="883">
                  <c:v>15.28</c:v>
                </c:pt>
                <c:pt idx="884">
                  <c:v>15.48</c:v>
                </c:pt>
                <c:pt idx="885">
                  <c:v>15.91</c:v>
                </c:pt>
                <c:pt idx="886">
                  <c:v>14.65</c:v>
                </c:pt>
                <c:pt idx="887">
                  <c:v>13.49</c:v>
                </c:pt>
                <c:pt idx="888">
                  <c:v>13.53</c:v>
                </c:pt>
                <c:pt idx="889">
                  <c:v>12.96</c:v>
                </c:pt>
                <c:pt idx="890">
                  <c:v>13.31</c:v>
                </c:pt>
                <c:pt idx="891">
                  <c:v>12.55</c:v>
                </c:pt>
                <c:pt idx="892">
                  <c:v>12</c:v>
                </c:pt>
                <c:pt idx="893">
                  <c:v>11.89</c:v>
                </c:pt>
                <c:pt idx="894">
                  <c:v>10.39</c:v>
                </c:pt>
                <c:pt idx="895">
                  <c:v>9.82</c:v>
                </c:pt>
                <c:pt idx="896">
                  <c:v>8.68</c:v>
                </c:pt>
                <c:pt idx="897">
                  <c:v>8.74</c:v>
                </c:pt>
                <c:pt idx="898">
                  <c:v>8.9499999999999993</c:v>
                </c:pt>
                <c:pt idx="899">
                  <c:v>8.2899999999999991</c:v>
                </c:pt>
                <c:pt idx="900">
                  <c:v>8.92</c:v>
                </c:pt>
                <c:pt idx="901">
                  <c:v>9.76</c:v>
                </c:pt>
                <c:pt idx="902">
                  <c:v>10.16</c:v>
                </c:pt>
                <c:pt idx="903">
                  <c:v>10.23</c:v>
                </c:pt>
                <c:pt idx="904">
                  <c:v>10.82</c:v>
                </c:pt>
                <c:pt idx="905">
                  <c:v>11.01</c:v>
                </c:pt>
                <c:pt idx="906">
                  <c:v>10.9</c:v>
                </c:pt>
                <c:pt idx="907">
                  <c:v>10.09</c:v>
                </c:pt>
                <c:pt idx="908">
                  <c:v>9.92</c:v>
                </c:pt>
                <c:pt idx="909">
                  <c:v>10.33</c:v>
                </c:pt>
                <c:pt idx="910">
                  <c:v>10.44</c:v>
                </c:pt>
                <c:pt idx="911">
                  <c:v>10.25</c:v>
                </c:pt>
                <c:pt idx="912">
                  <c:v>11.19</c:v>
                </c:pt>
                <c:pt idx="913">
                  <c:v>11.59</c:v>
                </c:pt>
                <c:pt idx="914">
                  <c:v>11.63</c:v>
                </c:pt>
                <c:pt idx="915">
                  <c:v>11.69</c:v>
                </c:pt>
                <c:pt idx="916">
                  <c:v>11.53</c:v>
                </c:pt>
                <c:pt idx="917">
                  <c:v>11.54</c:v>
                </c:pt>
                <c:pt idx="918">
                  <c:v>11.76</c:v>
                </c:pt>
                <c:pt idx="919">
                  <c:v>11.6</c:v>
                </c:pt>
                <c:pt idx="920">
                  <c:v>11.81</c:v>
                </c:pt>
                <c:pt idx="921">
                  <c:v>11.35</c:v>
                </c:pt>
                <c:pt idx="922">
                  <c:v>11.25</c:v>
                </c:pt>
                <c:pt idx="923">
                  <c:v>11.6</c:v>
                </c:pt>
                <c:pt idx="924">
                  <c:v>11.44</c:v>
                </c:pt>
                <c:pt idx="925">
                  <c:v>11.01</c:v>
                </c:pt>
                <c:pt idx="926">
                  <c:v>10.9</c:v>
                </c:pt>
                <c:pt idx="927">
                  <c:v>10.64</c:v>
                </c:pt>
                <c:pt idx="928">
                  <c:v>10.55</c:v>
                </c:pt>
                <c:pt idx="929">
                  <c:v>10.53</c:v>
                </c:pt>
                <c:pt idx="930">
                  <c:v>10.57</c:v>
                </c:pt>
                <c:pt idx="931">
                  <c:v>10.27</c:v>
                </c:pt>
                <c:pt idx="932">
                  <c:v>10.07</c:v>
                </c:pt>
                <c:pt idx="933">
                  <c:v>9.77</c:v>
                </c:pt>
                <c:pt idx="934">
                  <c:v>9.77</c:v>
                </c:pt>
                <c:pt idx="935">
                  <c:v>9.68</c:v>
                </c:pt>
                <c:pt idx="936">
                  <c:v>9.24</c:v>
                </c:pt>
                <c:pt idx="937">
                  <c:v>9.0500000000000007</c:v>
                </c:pt>
                <c:pt idx="938">
                  <c:v>8.9499999999999993</c:v>
                </c:pt>
                <c:pt idx="939">
                  <c:v>9.26</c:v>
                </c:pt>
                <c:pt idx="940">
                  <c:v>9.6300000000000008</c:v>
                </c:pt>
                <c:pt idx="941">
                  <c:v>9.5500000000000007</c:v>
                </c:pt>
                <c:pt idx="942">
                  <c:v>9.43</c:v>
                </c:pt>
                <c:pt idx="943">
                  <c:v>10.02</c:v>
                </c:pt>
                <c:pt idx="944">
                  <c:v>9.94</c:v>
                </c:pt>
                <c:pt idx="945">
                  <c:v>9.5299999999999994</c:v>
                </c:pt>
                <c:pt idx="946">
                  <c:v>8.93</c:v>
                </c:pt>
                <c:pt idx="947">
                  <c:v>9.01</c:v>
                </c:pt>
                <c:pt idx="948">
                  <c:v>9.26</c:v>
                </c:pt>
                <c:pt idx="949">
                  <c:v>9</c:v>
                </c:pt>
                <c:pt idx="950">
                  <c:v>9.07</c:v>
                </c:pt>
                <c:pt idx="951">
                  <c:v>9.1300000000000008</c:v>
                </c:pt>
                <c:pt idx="952">
                  <c:v>8.7899999999999991</c:v>
                </c:pt>
                <c:pt idx="953">
                  <c:v>8.85</c:v>
                </c:pt>
                <c:pt idx="954">
                  <c:v>8.83</c:v>
                </c:pt>
                <c:pt idx="955">
                  <c:v>9.1300000000000008</c:v>
                </c:pt>
                <c:pt idx="956">
                  <c:v>9.11</c:v>
                </c:pt>
                <c:pt idx="957">
                  <c:v>8.68</c:v>
                </c:pt>
                <c:pt idx="958">
                  <c:v>8.52</c:v>
                </c:pt>
                <c:pt idx="959">
                  <c:v>8.75</c:v>
                </c:pt>
                <c:pt idx="960">
                  <c:v>8.85</c:v>
                </c:pt>
                <c:pt idx="961">
                  <c:v>9.0500000000000007</c:v>
                </c:pt>
                <c:pt idx="962">
                  <c:v>8.08</c:v>
                </c:pt>
                <c:pt idx="963">
                  <c:v>7.84</c:v>
                </c:pt>
                <c:pt idx="964">
                  <c:v>8.1</c:v>
                </c:pt>
                <c:pt idx="965">
                  <c:v>8.51</c:v>
                </c:pt>
                <c:pt idx="966">
                  <c:v>8.8800000000000008</c:v>
                </c:pt>
                <c:pt idx="967">
                  <c:v>9.07</c:v>
                </c:pt>
                <c:pt idx="968">
                  <c:v>9.1999999999999993</c:v>
                </c:pt>
                <c:pt idx="969">
                  <c:v>9.36</c:v>
                </c:pt>
                <c:pt idx="970">
                  <c:v>9.65</c:v>
                </c:pt>
                <c:pt idx="971">
                  <c:v>9.39</c:v>
                </c:pt>
                <c:pt idx="972">
                  <c:v>9.26</c:v>
                </c:pt>
                <c:pt idx="973">
                  <c:v>8.83</c:v>
                </c:pt>
                <c:pt idx="974">
                  <c:v>9.08</c:v>
                </c:pt>
                <c:pt idx="975">
                  <c:v>9.09</c:v>
                </c:pt>
                <c:pt idx="976">
                  <c:v>8.82</c:v>
                </c:pt>
                <c:pt idx="977">
                  <c:v>8.77</c:v>
                </c:pt>
                <c:pt idx="978">
                  <c:v>8.4499999999999993</c:v>
                </c:pt>
                <c:pt idx="979">
                  <c:v>8.4</c:v>
                </c:pt>
                <c:pt idx="980">
                  <c:v>7.58</c:v>
                </c:pt>
                <c:pt idx="981">
                  <c:v>7.65</c:v>
                </c:pt>
                <c:pt idx="982">
                  <c:v>7.81</c:v>
                </c:pt>
                <c:pt idx="983">
                  <c:v>7.83</c:v>
                </c:pt>
                <c:pt idx="984">
                  <c:v>7.39</c:v>
                </c:pt>
                <c:pt idx="985">
                  <c:v>7.18</c:v>
                </c:pt>
                <c:pt idx="986">
                  <c:v>6.95</c:v>
                </c:pt>
                <c:pt idx="987">
                  <c:v>7.26</c:v>
                </c:pt>
                <c:pt idx="988">
                  <c:v>7.19</c:v>
                </c:pt>
                <c:pt idx="989">
                  <c:v>6.69</c:v>
                </c:pt>
                <c:pt idx="990">
                  <c:v>6.64</c:v>
                </c:pt>
                <c:pt idx="991">
                  <c:v>6.64</c:v>
                </c:pt>
                <c:pt idx="992">
                  <c:v>7.4</c:v>
                </c:pt>
                <c:pt idx="993">
                  <c:v>8</c:v>
                </c:pt>
                <c:pt idx="994">
                  <c:v>8.35</c:v>
                </c:pt>
                <c:pt idx="995">
                  <c:v>8.4700000000000006</c:v>
                </c:pt>
                <c:pt idx="996">
                  <c:v>8.76</c:v>
                </c:pt>
                <c:pt idx="997">
                  <c:v>8.91</c:v>
                </c:pt>
                <c:pt idx="998">
                  <c:v>9.23</c:v>
                </c:pt>
                <c:pt idx="999">
                  <c:v>9.5299999999999994</c:v>
                </c:pt>
                <c:pt idx="1000">
                  <c:v>9.8699999999999992</c:v>
                </c:pt>
                <c:pt idx="1001">
                  <c:v>10</c:v>
                </c:pt>
                <c:pt idx="1002">
                  <c:v>10.01</c:v>
                </c:pt>
                <c:pt idx="1003">
                  <c:v>9.73</c:v>
                </c:pt>
                <c:pt idx="1004">
                  <c:v>9.98</c:v>
                </c:pt>
                <c:pt idx="1005">
                  <c:v>10</c:v>
                </c:pt>
                <c:pt idx="1006">
                  <c:v>9.85</c:v>
                </c:pt>
                <c:pt idx="1007">
                  <c:v>9.82</c:v>
                </c:pt>
                <c:pt idx="1008">
                  <c:v>9.89</c:v>
                </c:pt>
                <c:pt idx="1009">
                  <c:v>9.32</c:v>
                </c:pt>
                <c:pt idx="1010">
                  <c:v>9.33</c:v>
                </c:pt>
                <c:pt idx="1011">
                  <c:v>9.31</c:v>
                </c:pt>
                <c:pt idx="1012">
                  <c:v>9.23</c:v>
                </c:pt>
                <c:pt idx="1013">
                  <c:v>9.01</c:v>
                </c:pt>
                <c:pt idx="1014">
                  <c:v>8.8699999999999992</c:v>
                </c:pt>
                <c:pt idx="1015">
                  <c:v>9.6199999999999992</c:v>
                </c:pt>
                <c:pt idx="1016">
                  <c:v>9.69</c:v>
                </c:pt>
                <c:pt idx="1017">
                  <c:v>9.6</c:v>
                </c:pt>
                <c:pt idx="1018">
                  <c:v>9.69</c:v>
                </c:pt>
                <c:pt idx="1019">
                  <c:v>9.6</c:v>
                </c:pt>
                <c:pt idx="1020">
                  <c:v>10</c:v>
                </c:pt>
                <c:pt idx="1021">
                  <c:v>10.49</c:v>
                </c:pt>
                <c:pt idx="1022">
                  <c:v>10.37</c:v>
                </c:pt>
                <c:pt idx="1023">
                  <c:v>10.4</c:v>
                </c:pt>
                <c:pt idx="1024">
                  <c:v>10.61</c:v>
                </c:pt>
                <c:pt idx="1025">
                  <c:v>10.81</c:v>
                </c:pt>
                <c:pt idx="1026">
                  <c:v>11</c:v>
                </c:pt>
                <c:pt idx="1027">
                  <c:v>10.74</c:v>
                </c:pt>
                <c:pt idx="1028">
                  <c:v>10.47</c:v>
                </c:pt>
                <c:pt idx="1029">
                  <c:v>10.55</c:v>
                </c:pt>
                <c:pt idx="1030">
                  <c:v>11.16</c:v>
                </c:pt>
                <c:pt idx="1031">
                  <c:v>11.69</c:v>
                </c:pt>
                <c:pt idx="1032">
                  <c:v>11.72</c:v>
                </c:pt>
                <c:pt idx="1033">
                  <c:v>12.39</c:v>
                </c:pt>
                <c:pt idx="1034">
                  <c:v>13.19</c:v>
                </c:pt>
                <c:pt idx="1035">
                  <c:v>13.55</c:v>
                </c:pt>
                <c:pt idx="1036">
                  <c:v>13.56</c:v>
                </c:pt>
                <c:pt idx="1037">
                  <c:v>13.89</c:v>
                </c:pt>
                <c:pt idx="1038">
                  <c:v>13.62</c:v>
                </c:pt>
                <c:pt idx="1039">
                  <c:v>13.89</c:v>
                </c:pt>
                <c:pt idx="1040">
                  <c:v>13.47</c:v>
                </c:pt>
                <c:pt idx="1041">
                  <c:v>13.43</c:v>
                </c:pt>
                <c:pt idx="1042">
                  <c:v>13.87</c:v>
                </c:pt>
                <c:pt idx="1043">
                  <c:v>14.09</c:v>
                </c:pt>
                <c:pt idx="1044">
                  <c:v>14.92</c:v>
                </c:pt>
                <c:pt idx="1045">
                  <c:v>15.82</c:v>
                </c:pt>
                <c:pt idx="1046">
                  <c:v>16.43</c:v>
                </c:pt>
                <c:pt idx="1047">
                  <c:v>16.2</c:v>
                </c:pt>
                <c:pt idx="1048">
                  <c:v>16.16</c:v>
                </c:pt>
                <c:pt idx="1049">
                  <c:v>16.829999999999998</c:v>
                </c:pt>
                <c:pt idx="1050">
                  <c:v>17.309999999999999</c:v>
                </c:pt>
                <c:pt idx="1051">
                  <c:v>18.329999999999998</c:v>
                </c:pt>
                <c:pt idx="1052">
                  <c:v>17.68</c:v>
                </c:pt>
                <c:pt idx="1053">
                  <c:v>15.53</c:v>
                </c:pt>
                <c:pt idx="1054">
                  <c:v>13.59</c:v>
                </c:pt>
                <c:pt idx="1055">
                  <c:v>13.39</c:v>
                </c:pt>
                <c:pt idx="1056">
                  <c:v>13.9</c:v>
                </c:pt>
                <c:pt idx="1057">
                  <c:v>14.3</c:v>
                </c:pt>
                <c:pt idx="1058">
                  <c:v>14.67</c:v>
                </c:pt>
                <c:pt idx="1059">
                  <c:v>14.43</c:v>
                </c:pt>
                <c:pt idx="1060">
                  <c:v>14.03</c:v>
                </c:pt>
                <c:pt idx="1061">
                  <c:v>14.77</c:v>
                </c:pt>
                <c:pt idx="1062">
                  <c:v>14.61</c:v>
                </c:pt>
                <c:pt idx="1063">
                  <c:v>14.24</c:v>
                </c:pt>
                <c:pt idx="1064">
                  <c:v>14.37</c:v>
                </c:pt>
                <c:pt idx="1065">
                  <c:v>14.81</c:v>
                </c:pt>
                <c:pt idx="1066">
                  <c:v>14.45</c:v>
                </c:pt>
                <c:pt idx="1067">
                  <c:v>14.7</c:v>
                </c:pt>
                <c:pt idx="1068">
                  <c:v>15.09</c:v>
                </c:pt>
                <c:pt idx="1069">
                  <c:v>15.47</c:v>
                </c:pt>
                <c:pt idx="1070">
                  <c:v>15.3</c:v>
                </c:pt>
                <c:pt idx="1071">
                  <c:v>15.69</c:v>
                </c:pt>
                <c:pt idx="1072">
                  <c:v>16.190000000000001</c:v>
                </c:pt>
                <c:pt idx="1073">
                  <c:v>16.64</c:v>
                </c:pt>
                <c:pt idx="1074">
                  <c:v>17.010000000000002</c:v>
                </c:pt>
                <c:pt idx="1075">
                  <c:v>17.73</c:v>
                </c:pt>
                <c:pt idx="1076">
                  <c:v>17.71</c:v>
                </c:pt>
                <c:pt idx="1077">
                  <c:v>17.64</c:v>
                </c:pt>
                <c:pt idx="1078">
                  <c:v>17.239999999999998</c:v>
                </c:pt>
                <c:pt idx="1079">
                  <c:v>17.649999999999999</c:v>
                </c:pt>
                <c:pt idx="1080">
                  <c:v>17.05</c:v>
                </c:pt>
                <c:pt idx="1081">
                  <c:v>16.510000000000002</c:v>
                </c:pt>
                <c:pt idx="1082">
                  <c:v>16.829999999999998</c:v>
                </c:pt>
                <c:pt idx="1083">
                  <c:v>16.809999999999999</c:v>
                </c:pt>
                <c:pt idx="1084">
                  <c:v>17.39</c:v>
                </c:pt>
                <c:pt idx="1085">
                  <c:v>17.82</c:v>
                </c:pt>
                <c:pt idx="1086">
                  <c:v>17.75</c:v>
                </c:pt>
                <c:pt idx="1087">
                  <c:v>16.170000000000002</c:v>
                </c:pt>
                <c:pt idx="1088">
                  <c:v>15.3</c:v>
                </c:pt>
                <c:pt idx="1089">
                  <c:v>14.82</c:v>
                </c:pt>
                <c:pt idx="1090">
                  <c:v>15.19</c:v>
                </c:pt>
                <c:pt idx="1091">
                  <c:v>15.85</c:v>
                </c:pt>
                <c:pt idx="1092">
                  <c:v>15.61</c:v>
                </c:pt>
                <c:pt idx="1093">
                  <c:v>17.350000000000001</c:v>
                </c:pt>
                <c:pt idx="1094">
                  <c:v>17.82</c:v>
                </c:pt>
                <c:pt idx="1095">
                  <c:v>18.16</c:v>
                </c:pt>
                <c:pt idx="1096">
                  <c:v>18.04</c:v>
                </c:pt>
                <c:pt idx="1097">
                  <c:v>18.02</c:v>
                </c:pt>
                <c:pt idx="1098">
                  <c:v>18.100000000000001</c:v>
                </c:pt>
                <c:pt idx="1099">
                  <c:v>18.510000000000002</c:v>
                </c:pt>
                <c:pt idx="1100">
                  <c:v>18.36</c:v>
                </c:pt>
                <c:pt idx="1101">
                  <c:v>18.350000000000001</c:v>
                </c:pt>
                <c:pt idx="1102">
                  <c:v>18.29</c:v>
                </c:pt>
                <c:pt idx="1103">
                  <c:v>18.440000000000001</c:v>
                </c:pt>
                <c:pt idx="1104">
                  <c:v>19.77</c:v>
                </c:pt>
                <c:pt idx="1105">
                  <c:v>19.579999999999998</c:v>
                </c:pt>
                <c:pt idx="1106">
                  <c:v>19.28</c:v>
                </c:pt>
                <c:pt idx="1107">
                  <c:v>19.3</c:v>
                </c:pt>
                <c:pt idx="1108">
                  <c:v>19.66</c:v>
                </c:pt>
                <c:pt idx="1109">
                  <c:v>19.32</c:v>
                </c:pt>
                <c:pt idx="1110">
                  <c:v>19.62</c:v>
                </c:pt>
                <c:pt idx="1111">
                  <c:v>19.72</c:v>
                </c:pt>
                <c:pt idx="1112">
                  <c:v>19.71</c:v>
                </c:pt>
                <c:pt idx="1113">
                  <c:v>19.37</c:v>
                </c:pt>
                <c:pt idx="1114">
                  <c:v>19.829999999999998</c:v>
                </c:pt>
                <c:pt idx="1115">
                  <c:v>20.45</c:v>
                </c:pt>
                <c:pt idx="1116">
                  <c:v>20.32</c:v>
                </c:pt>
                <c:pt idx="1117">
                  <c:v>20.55</c:v>
                </c:pt>
                <c:pt idx="1118">
                  <c:v>20.86</c:v>
                </c:pt>
                <c:pt idx="1119">
                  <c:v>20.46</c:v>
                </c:pt>
                <c:pt idx="1120">
                  <c:v>20.52</c:v>
                </c:pt>
                <c:pt idx="1121">
                  <c:v>20.61</c:v>
                </c:pt>
                <c:pt idx="1122">
                  <c:v>20.56</c:v>
                </c:pt>
                <c:pt idx="1123">
                  <c:v>20.81</c:v>
                </c:pt>
                <c:pt idx="1124">
                  <c:v>20.99</c:v>
                </c:pt>
                <c:pt idx="1125">
                  <c:v>21.11</c:v>
                </c:pt>
                <c:pt idx="1126">
                  <c:v>21.04</c:v>
                </c:pt>
                <c:pt idx="1127">
                  <c:v>21.16</c:v>
                </c:pt>
                <c:pt idx="1128">
                  <c:v>21.41</c:v>
                </c:pt>
                <c:pt idx="1129">
                  <c:v>21.26</c:v>
                </c:pt>
                <c:pt idx="1130">
                  <c:v>20.83</c:v>
                </c:pt>
                <c:pt idx="1131">
                  <c:v>20.059999999999999</c:v>
                </c:pt>
                <c:pt idx="1132">
                  <c:v>20.2</c:v>
                </c:pt>
                <c:pt idx="1133">
                  <c:v>20.29</c:v>
                </c:pt>
                <c:pt idx="1134">
                  <c:v>20.07</c:v>
                </c:pt>
                <c:pt idx="1135">
                  <c:v>20.54</c:v>
                </c:pt>
                <c:pt idx="1136">
                  <c:v>20.58</c:v>
                </c:pt>
                <c:pt idx="1137">
                  <c:v>20.399999999999999</c:v>
                </c:pt>
                <c:pt idx="1138">
                  <c:v>20.21</c:v>
                </c:pt>
                <c:pt idx="1139">
                  <c:v>19.91</c:v>
                </c:pt>
                <c:pt idx="1140">
                  <c:v>20.22</c:v>
                </c:pt>
                <c:pt idx="1141">
                  <c:v>20.8</c:v>
                </c:pt>
                <c:pt idx="1142">
                  <c:v>21.15</c:v>
                </c:pt>
                <c:pt idx="1143">
                  <c:v>21.64</c:v>
                </c:pt>
                <c:pt idx="1144">
                  <c:v>22.2</c:v>
                </c:pt>
                <c:pt idx="1145">
                  <c:v>22.72</c:v>
                </c:pt>
                <c:pt idx="1146">
                  <c:v>23.38</c:v>
                </c:pt>
                <c:pt idx="1147">
                  <c:v>23.28</c:v>
                </c:pt>
                <c:pt idx="1148">
                  <c:v>23.95</c:v>
                </c:pt>
                <c:pt idx="1149">
                  <c:v>23.93</c:v>
                </c:pt>
                <c:pt idx="1150">
                  <c:v>24.35</c:v>
                </c:pt>
                <c:pt idx="1151">
                  <c:v>25.03</c:v>
                </c:pt>
                <c:pt idx="1152">
                  <c:v>24.76</c:v>
                </c:pt>
                <c:pt idx="1153">
                  <c:v>25.98</c:v>
                </c:pt>
                <c:pt idx="1154">
                  <c:v>25.63</c:v>
                </c:pt>
                <c:pt idx="1155">
                  <c:v>25.42</c:v>
                </c:pt>
                <c:pt idx="1156">
                  <c:v>25.81</c:v>
                </c:pt>
                <c:pt idx="1157">
                  <c:v>25.97</c:v>
                </c:pt>
                <c:pt idx="1158">
                  <c:v>24.86</c:v>
                </c:pt>
                <c:pt idx="1159">
                  <c:v>25.41</c:v>
                </c:pt>
                <c:pt idx="1160">
                  <c:v>25.68</c:v>
                </c:pt>
                <c:pt idx="1161">
                  <c:v>26.48</c:v>
                </c:pt>
                <c:pt idx="1162">
                  <c:v>27.59</c:v>
                </c:pt>
                <c:pt idx="1163">
                  <c:v>27.72</c:v>
                </c:pt>
                <c:pt idx="1164">
                  <c:v>28.33</c:v>
                </c:pt>
                <c:pt idx="1165">
                  <c:v>29.27</c:v>
                </c:pt>
                <c:pt idx="1166">
                  <c:v>28.8</c:v>
                </c:pt>
                <c:pt idx="1167">
                  <c:v>27.59</c:v>
                </c:pt>
                <c:pt idx="1168">
                  <c:v>29.93</c:v>
                </c:pt>
                <c:pt idx="1169">
                  <c:v>31.26</c:v>
                </c:pt>
                <c:pt idx="1170">
                  <c:v>32.770000000000003</c:v>
                </c:pt>
                <c:pt idx="1171">
                  <c:v>32.590000000000003</c:v>
                </c:pt>
                <c:pt idx="1172">
                  <c:v>32.67</c:v>
                </c:pt>
                <c:pt idx="1173">
                  <c:v>32.9</c:v>
                </c:pt>
                <c:pt idx="1174">
                  <c:v>32.340000000000003</c:v>
                </c:pt>
                <c:pt idx="1175">
                  <c:v>33.03</c:v>
                </c:pt>
                <c:pt idx="1176">
                  <c:v>32.86</c:v>
                </c:pt>
                <c:pt idx="1177">
                  <c:v>34.71</c:v>
                </c:pt>
                <c:pt idx="1178">
                  <c:v>36.299999999999997</c:v>
                </c:pt>
                <c:pt idx="1179">
                  <c:v>37.28</c:v>
                </c:pt>
                <c:pt idx="1180">
                  <c:v>36.96</c:v>
                </c:pt>
                <c:pt idx="1181">
                  <c:v>36.799999999999997</c:v>
                </c:pt>
                <c:pt idx="1182">
                  <c:v>38.26</c:v>
                </c:pt>
                <c:pt idx="1183">
                  <c:v>35.42</c:v>
                </c:pt>
                <c:pt idx="1184">
                  <c:v>33.53</c:v>
                </c:pt>
                <c:pt idx="1185">
                  <c:v>33.770000000000003</c:v>
                </c:pt>
                <c:pt idx="1186">
                  <c:v>37.369999999999997</c:v>
                </c:pt>
                <c:pt idx="1187">
                  <c:v>38.82</c:v>
                </c:pt>
                <c:pt idx="1188">
                  <c:v>40.58</c:v>
                </c:pt>
                <c:pt idx="1189">
                  <c:v>40.4</c:v>
                </c:pt>
                <c:pt idx="1190">
                  <c:v>41.36</c:v>
                </c:pt>
                <c:pt idx="1191">
                  <c:v>42.7</c:v>
                </c:pt>
                <c:pt idx="1192">
                  <c:v>42.56</c:v>
                </c:pt>
                <c:pt idx="1193">
                  <c:v>42.18</c:v>
                </c:pt>
                <c:pt idx="1194">
                  <c:v>43.83</c:v>
                </c:pt>
                <c:pt idx="1195">
                  <c:v>41.93</c:v>
                </c:pt>
                <c:pt idx="1196">
                  <c:v>41.32</c:v>
                </c:pt>
                <c:pt idx="1197">
                  <c:v>40.549999999999997</c:v>
                </c:pt>
                <c:pt idx="1198">
                  <c:v>43.21</c:v>
                </c:pt>
                <c:pt idx="1199">
                  <c:v>44.2</c:v>
                </c:pt>
                <c:pt idx="1200">
                  <c:v>43.77</c:v>
                </c:pt>
                <c:pt idx="1201">
                  <c:v>42.19</c:v>
                </c:pt>
                <c:pt idx="1202">
                  <c:v>43.22</c:v>
                </c:pt>
                <c:pt idx="1203">
                  <c:v>43.53</c:v>
                </c:pt>
                <c:pt idx="1204">
                  <c:v>41.97</c:v>
                </c:pt>
                <c:pt idx="1205">
                  <c:v>42.78</c:v>
                </c:pt>
                <c:pt idx="1206">
                  <c:v>42.76</c:v>
                </c:pt>
                <c:pt idx="1207">
                  <c:v>42.87</c:v>
                </c:pt>
                <c:pt idx="1208">
                  <c:v>41.9</c:v>
                </c:pt>
                <c:pt idx="1209">
                  <c:v>39.369999999999997</c:v>
                </c:pt>
                <c:pt idx="1210">
                  <c:v>38.78</c:v>
                </c:pt>
                <c:pt idx="1211">
                  <c:v>37.270000000000003</c:v>
                </c:pt>
                <c:pt idx="1212">
                  <c:v>36.979999999999997</c:v>
                </c:pt>
                <c:pt idx="1213">
                  <c:v>35.83</c:v>
                </c:pt>
                <c:pt idx="1214">
                  <c:v>32.33</c:v>
                </c:pt>
                <c:pt idx="1215">
                  <c:v>32.17</c:v>
                </c:pt>
                <c:pt idx="1216">
                  <c:v>34.07</c:v>
                </c:pt>
                <c:pt idx="1217">
                  <c:v>33.07</c:v>
                </c:pt>
                <c:pt idx="1218">
                  <c:v>32.159999999999997</c:v>
                </c:pt>
                <c:pt idx="1219">
                  <c:v>31.4</c:v>
                </c:pt>
                <c:pt idx="1220">
                  <c:v>27.67</c:v>
                </c:pt>
                <c:pt idx="1221">
                  <c:v>28.58</c:v>
                </c:pt>
                <c:pt idx="1222">
                  <c:v>30.01</c:v>
                </c:pt>
                <c:pt idx="1223">
                  <c:v>30.5</c:v>
                </c:pt>
                <c:pt idx="1224">
                  <c:v>30.28</c:v>
                </c:pt>
                <c:pt idx="1225">
                  <c:v>29.09</c:v>
                </c:pt>
                <c:pt idx="1226">
                  <c:v>30.29</c:v>
                </c:pt>
                <c:pt idx="1227">
                  <c:v>29.01</c:v>
                </c:pt>
                <c:pt idx="1228">
                  <c:v>28.13</c:v>
                </c:pt>
                <c:pt idx="1229">
                  <c:v>26.39</c:v>
                </c:pt>
                <c:pt idx="1230">
                  <c:v>23.46</c:v>
                </c:pt>
                <c:pt idx="1231">
                  <c:v>23.59</c:v>
                </c:pt>
                <c:pt idx="1232">
                  <c:v>22.37</c:v>
                </c:pt>
                <c:pt idx="1233">
                  <c:v>21.96</c:v>
                </c:pt>
                <c:pt idx="1234">
                  <c:v>23.35</c:v>
                </c:pt>
                <c:pt idx="1235">
                  <c:v>23.1</c:v>
                </c:pt>
                <c:pt idx="1236">
                  <c:v>22.9</c:v>
                </c:pt>
                <c:pt idx="1237">
                  <c:v>21.21</c:v>
                </c:pt>
                <c:pt idx="1238">
                  <c:v>21.31</c:v>
                </c:pt>
                <c:pt idx="1239">
                  <c:v>22.43</c:v>
                </c:pt>
                <c:pt idx="1240">
                  <c:v>23.59</c:v>
                </c:pt>
                <c:pt idx="1241">
                  <c:v>24.83</c:v>
                </c:pt>
                <c:pt idx="1242">
                  <c:v>24.87</c:v>
                </c:pt>
                <c:pt idx="1243">
                  <c:v>24.64</c:v>
                </c:pt>
                <c:pt idx="1244">
                  <c:v>25.24</c:v>
                </c:pt>
                <c:pt idx="1245">
                  <c:v>25.68</c:v>
                </c:pt>
                <c:pt idx="1246">
                  <c:v>25.95</c:v>
                </c:pt>
                <c:pt idx="1247">
                  <c:v>26.64</c:v>
                </c:pt>
                <c:pt idx="1248">
                  <c:v>27.66</c:v>
                </c:pt>
                <c:pt idx="1249">
                  <c:v>27.65</c:v>
                </c:pt>
                <c:pt idx="1250">
                  <c:v>26.89</c:v>
                </c:pt>
                <c:pt idx="1251">
                  <c:v>26.9</c:v>
                </c:pt>
                <c:pt idx="1252">
                  <c:v>25.9</c:v>
                </c:pt>
                <c:pt idx="1253">
                  <c:v>26.4</c:v>
                </c:pt>
                <c:pt idx="1254">
                  <c:v>25.7</c:v>
                </c:pt>
                <c:pt idx="1255">
                  <c:v>25.17</c:v>
                </c:pt>
                <c:pt idx="1256">
                  <c:v>25.67</c:v>
                </c:pt>
                <c:pt idx="1257">
                  <c:v>25.41</c:v>
                </c:pt>
                <c:pt idx="1258">
                  <c:v>26.47</c:v>
                </c:pt>
                <c:pt idx="1259">
                  <c:v>27.14</c:v>
                </c:pt>
                <c:pt idx="1260">
                  <c:v>26.59</c:v>
                </c:pt>
                <c:pt idx="1261">
                  <c:v>26.74</c:v>
                </c:pt>
                <c:pt idx="1262">
                  <c:v>26.34</c:v>
                </c:pt>
                <c:pt idx="1263">
                  <c:v>25.41</c:v>
                </c:pt>
                <c:pt idx="1264">
                  <c:v>25.65</c:v>
                </c:pt>
                <c:pt idx="1265">
                  <c:v>26.07</c:v>
                </c:pt>
                <c:pt idx="1266">
                  <c:v>26.29</c:v>
                </c:pt>
                <c:pt idx="1267">
                  <c:v>26.1</c:v>
                </c:pt>
                <c:pt idx="1268">
                  <c:v>25.73</c:v>
                </c:pt>
                <c:pt idx="1269">
                  <c:v>24.88</c:v>
                </c:pt>
                <c:pt idx="1270">
                  <c:v>25.93</c:v>
                </c:pt>
                <c:pt idx="1271">
                  <c:v>26.44</c:v>
                </c:pt>
                <c:pt idx="1272">
                  <c:v>26.47</c:v>
                </c:pt>
                <c:pt idx="1273">
                  <c:v>26.25</c:v>
                </c:pt>
                <c:pt idx="1274">
                  <c:v>26.33</c:v>
                </c:pt>
                <c:pt idx="1275">
                  <c:v>26.15</c:v>
                </c:pt>
                <c:pt idx="1276">
                  <c:v>25.65</c:v>
                </c:pt>
                <c:pt idx="1277">
                  <c:v>24.75</c:v>
                </c:pt>
                <c:pt idx="1278">
                  <c:v>24.7</c:v>
                </c:pt>
                <c:pt idx="1279">
                  <c:v>25.05</c:v>
                </c:pt>
                <c:pt idx="1280">
                  <c:v>25.64</c:v>
                </c:pt>
                <c:pt idx="1281">
                  <c:v>26.54</c:v>
                </c:pt>
                <c:pt idx="1282">
                  <c:v>26.93</c:v>
                </c:pt>
                <c:pt idx="1283">
                  <c:v>27.28</c:v>
                </c:pt>
                <c:pt idx="1284">
                  <c:v>27.21</c:v>
                </c:pt>
                <c:pt idx="1285">
                  <c:v>27.32</c:v>
                </c:pt>
                <c:pt idx="1286">
                  <c:v>26.23</c:v>
                </c:pt>
                <c:pt idx="1287">
                  <c:v>26.98</c:v>
                </c:pt>
                <c:pt idx="1288">
                  <c:v>27.55</c:v>
                </c:pt>
                <c:pt idx="1289">
                  <c:v>27.42</c:v>
                </c:pt>
                <c:pt idx="1290">
                  <c:v>27.41</c:v>
                </c:pt>
                <c:pt idx="1291">
                  <c:v>26.15</c:v>
                </c:pt>
                <c:pt idx="1292">
                  <c:v>26.73</c:v>
                </c:pt>
                <c:pt idx="1293">
                  <c:v>27.32</c:v>
                </c:pt>
                <c:pt idx="1294">
                  <c:v>25.73</c:v>
                </c:pt>
                <c:pt idx="1295">
                  <c:v>25.96</c:v>
                </c:pt>
                <c:pt idx="1296">
                  <c:v>24.02</c:v>
                </c:pt>
                <c:pt idx="1297">
                  <c:v>23.5</c:v>
                </c:pt>
                <c:pt idx="1298">
                  <c:v>22.61</c:v>
                </c:pt>
                <c:pt idx="1299">
                  <c:v>23.36</c:v>
                </c:pt>
                <c:pt idx="1300">
                  <c:v>23.7</c:v>
                </c:pt>
                <c:pt idx="1301">
                  <c:v>22.42</c:v>
                </c:pt>
                <c:pt idx="1302">
                  <c:v>20.91</c:v>
                </c:pt>
                <c:pt idx="1303">
                  <c:v>21.4</c:v>
                </c:pt>
                <c:pt idx="1304">
                  <c:v>20.36</c:v>
                </c:pt>
                <c:pt idx="1305">
                  <c:v>16.39</c:v>
                </c:pt>
                <c:pt idx="1306">
                  <c:v>15.26</c:v>
                </c:pt>
                <c:pt idx="1307">
                  <c:v>15.38</c:v>
                </c:pt>
                <c:pt idx="1308">
                  <c:v>15.17</c:v>
                </c:pt>
                <c:pt idx="1309">
                  <c:v>14.12</c:v>
                </c:pt>
                <c:pt idx="1310">
                  <c:v>13.32</c:v>
                </c:pt>
                <c:pt idx="1311">
                  <c:v>14.98</c:v>
                </c:pt>
                <c:pt idx="1312">
                  <c:v>16</c:v>
                </c:pt>
                <c:pt idx="1313">
                  <c:v>16.38</c:v>
                </c:pt>
                <c:pt idx="1314">
                  <c:v>16.690000000000001</c:v>
                </c:pt>
                <c:pt idx="1315">
                  <c:v>18.09</c:v>
                </c:pt>
                <c:pt idx="1316">
                  <c:v>18.829999999999998</c:v>
                </c:pt>
                <c:pt idx="1317">
                  <c:v>19.36</c:v>
                </c:pt>
                <c:pt idx="1318">
                  <c:v>19.809999999999999</c:v>
                </c:pt>
                <c:pt idx="1319">
                  <c:v>20.32</c:v>
                </c:pt>
                <c:pt idx="1320">
                  <c:v>20.53</c:v>
                </c:pt>
                <c:pt idx="1321">
                  <c:v>19.920000000000002</c:v>
                </c:pt>
                <c:pt idx="1322">
                  <c:v>21</c:v>
                </c:pt>
                <c:pt idx="1323">
                  <c:v>21.8</c:v>
                </c:pt>
                <c:pt idx="1324">
                  <c:v>20.48</c:v>
                </c:pt>
                <c:pt idx="1325">
                  <c:v>19.739999999999998</c:v>
                </c:pt>
                <c:pt idx="1326">
                  <c:v>19.670000000000002</c:v>
                </c:pt>
                <c:pt idx="1327">
                  <c:v>19.77</c:v>
                </c:pt>
                <c:pt idx="1328">
                  <c:v>20.38</c:v>
                </c:pt>
                <c:pt idx="1329">
                  <c:v>21.24</c:v>
                </c:pt>
                <c:pt idx="1330">
                  <c:v>21.7</c:v>
                </c:pt>
                <c:pt idx="1331">
                  <c:v>22.4</c:v>
                </c:pt>
                <c:pt idx="1332">
                  <c:v>22.98</c:v>
                </c:pt>
                <c:pt idx="1333">
                  <c:v>23.49</c:v>
                </c:pt>
                <c:pt idx="1334">
                  <c:v>22.9</c:v>
                </c:pt>
                <c:pt idx="1335">
                  <c:v>23.14</c:v>
                </c:pt>
                <c:pt idx="1336">
                  <c:v>23.06</c:v>
                </c:pt>
                <c:pt idx="1337">
                  <c:v>22.1</c:v>
                </c:pt>
                <c:pt idx="1338">
                  <c:v>22.61</c:v>
                </c:pt>
                <c:pt idx="1339">
                  <c:v>20.05</c:v>
                </c:pt>
                <c:pt idx="1340">
                  <c:v>19.7</c:v>
                </c:pt>
                <c:pt idx="1341">
                  <c:v>20.16</c:v>
                </c:pt>
                <c:pt idx="1342">
                  <c:v>20.350000000000001</c:v>
                </c:pt>
                <c:pt idx="1343">
                  <c:v>20.52</c:v>
                </c:pt>
                <c:pt idx="1344">
                  <c:v>21.21</c:v>
                </c:pt>
                <c:pt idx="1345">
                  <c:v>21.8</c:v>
                </c:pt>
                <c:pt idx="1346">
                  <c:v>22.05</c:v>
                </c:pt>
                <c:pt idx="1347">
                  <c:v>21.78</c:v>
                </c:pt>
                <c:pt idx="1348">
                  <c:v>20.94</c:v>
                </c:pt>
                <c:pt idx="1349">
                  <c:v>20.55</c:v>
                </c:pt>
                <c:pt idx="1350">
                  <c:v>21</c:v>
                </c:pt>
                <c:pt idx="1351">
                  <c:v>21.41</c:v>
                </c:pt>
                <c:pt idx="1352">
                  <c:v>21.78</c:v>
                </c:pt>
                <c:pt idx="1353">
                  <c:v>21.58</c:v>
                </c:pt>
                <c:pt idx="1354">
                  <c:v>20.9</c:v>
                </c:pt>
                <c:pt idx="1355">
                  <c:v>21.24</c:v>
                </c:pt>
                <c:pt idx="1356">
                  <c:v>21.9</c:v>
                </c:pt>
                <c:pt idx="1357">
                  <c:v>22.05</c:v>
                </c:pt>
                <c:pt idx="1358">
                  <c:v>22.42</c:v>
                </c:pt>
                <c:pt idx="1359">
                  <c:v>22.6</c:v>
                </c:pt>
                <c:pt idx="1360">
                  <c:v>23.41</c:v>
                </c:pt>
                <c:pt idx="1361">
                  <c:v>22.93</c:v>
                </c:pt>
                <c:pt idx="1362">
                  <c:v>23.49</c:v>
                </c:pt>
                <c:pt idx="1363">
                  <c:v>23.36</c:v>
                </c:pt>
                <c:pt idx="1364">
                  <c:v>23.44</c:v>
                </c:pt>
                <c:pt idx="1365">
                  <c:v>23.83</c:v>
                </c:pt>
                <c:pt idx="1366">
                  <c:v>24.64</c:v>
                </c:pt>
                <c:pt idx="1367">
                  <c:v>24.86</c:v>
                </c:pt>
                <c:pt idx="1368">
                  <c:v>24.86</c:v>
                </c:pt>
                <c:pt idx="1369">
                  <c:v>24.59</c:v>
                </c:pt>
                <c:pt idx="1370">
                  <c:v>24.96</c:v>
                </c:pt>
                <c:pt idx="1371">
                  <c:v>24.79</c:v>
                </c:pt>
                <c:pt idx="1372">
                  <c:v>24.94</c:v>
                </c:pt>
                <c:pt idx="1373">
                  <c:v>25.56</c:v>
                </c:pt>
                <c:pt idx="1374">
                  <c:v>25.82</c:v>
                </c:pt>
                <c:pt idx="1375">
                  <c:v>25.62</c:v>
                </c:pt>
                <c:pt idx="1376">
                  <c:v>25.92</c:v>
                </c:pt>
                <c:pt idx="1377">
                  <c:v>25.16</c:v>
                </c:pt>
                <c:pt idx="1378">
                  <c:v>26.61</c:v>
                </c:pt>
                <c:pt idx="1379">
                  <c:v>26.79</c:v>
                </c:pt>
                <c:pt idx="1380">
                  <c:v>26.49</c:v>
                </c:pt>
                <c:pt idx="1381">
                  <c:v>27</c:v>
                </c:pt>
                <c:pt idx="1382">
                  <c:v>26.73</c:v>
                </c:pt>
                <c:pt idx="1383">
                  <c:v>26.79</c:v>
                </c:pt>
                <c:pt idx="1384">
                  <c:v>26.81</c:v>
                </c:pt>
                <c:pt idx="1385">
                  <c:v>26.5</c:v>
                </c:pt>
                <c:pt idx="1386">
                  <c:v>26.38</c:v>
                </c:pt>
                <c:pt idx="1387">
                  <c:v>25.69</c:v>
                </c:pt>
                <c:pt idx="1388">
                  <c:v>24.5</c:v>
                </c:pt>
                <c:pt idx="1389">
                  <c:v>25.49</c:v>
                </c:pt>
                <c:pt idx="1390">
                  <c:v>26.23</c:v>
                </c:pt>
                <c:pt idx="1391">
                  <c:v>25.97</c:v>
                </c:pt>
                <c:pt idx="1392">
                  <c:v>24.21</c:v>
                </c:pt>
                <c:pt idx="1393">
                  <c:v>24</c:v>
                </c:pt>
                <c:pt idx="1394">
                  <c:v>25.37</c:v>
                </c:pt>
                <c:pt idx="1395">
                  <c:v>25.92</c:v>
                </c:pt>
                <c:pt idx="1396">
                  <c:v>25.69</c:v>
                </c:pt>
                <c:pt idx="1397">
                  <c:v>25.84</c:v>
                </c:pt>
                <c:pt idx="1398">
                  <c:v>26.69</c:v>
                </c:pt>
                <c:pt idx="1399">
                  <c:v>26.95</c:v>
                </c:pt>
                <c:pt idx="1400">
                  <c:v>26.73</c:v>
                </c:pt>
                <c:pt idx="1401">
                  <c:v>26.53</c:v>
                </c:pt>
                <c:pt idx="1402">
                  <c:v>26.85</c:v>
                </c:pt>
                <c:pt idx="1403">
                  <c:v>27.87</c:v>
                </c:pt>
                <c:pt idx="1404">
                  <c:v>28.06</c:v>
                </c:pt>
                <c:pt idx="1405">
                  <c:v>28.66</c:v>
                </c:pt>
                <c:pt idx="1406">
                  <c:v>29.09</c:v>
                </c:pt>
                <c:pt idx="1407">
                  <c:v>28.9</c:v>
                </c:pt>
                <c:pt idx="1408">
                  <c:v>29.31</c:v>
                </c:pt>
                <c:pt idx="1409">
                  <c:v>29.75</c:v>
                </c:pt>
                <c:pt idx="1410">
                  <c:v>30</c:v>
                </c:pt>
                <c:pt idx="1411">
                  <c:v>29.91</c:v>
                </c:pt>
                <c:pt idx="1412">
                  <c:v>30.17</c:v>
                </c:pt>
                <c:pt idx="1413">
                  <c:v>30.92</c:v>
                </c:pt>
                <c:pt idx="1414">
                  <c:v>31.3</c:v>
                </c:pt>
                <c:pt idx="1415">
                  <c:v>32.090000000000003</c:v>
                </c:pt>
                <c:pt idx="1416">
                  <c:v>33.31</c:v>
                </c:pt>
                <c:pt idx="1417">
                  <c:v>32.04</c:v>
                </c:pt>
                <c:pt idx="1418">
                  <c:v>31.81</c:v>
                </c:pt>
                <c:pt idx="1419">
                  <c:v>30.97</c:v>
                </c:pt>
                <c:pt idx="1420">
                  <c:v>31.24</c:v>
                </c:pt>
                <c:pt idx="1421">
                  <c:v>31.63</c:v>
                </c:pt>
                <c:pt idx="1422">
                  <c:v>31.89</c:v>
                </c:pt>
                <c:pt idx="1423">
                  <c:v>32.39</c:v>
                </c:pt>
                <c:pt idx="1424">
                  <c:v>32.619999999999997</c:v>
                </c:pt>
                <c:pt idx="1425">
                  <c:v>31.04</c:v>
                </c:pt>
                <c:pt idx="1426">
                  <c:v>30.2</c:v>
                </c:pt>
                <c:pt idx="1427">
                  <c:v>28.29</c:v>
                </c:pt>
                <c:pt idx="1428">
                  <c:v>28.38</c:v>
                </c:pt>
                <c:pt idx="1429">
                  <c:v>29.54</c:v>
                </c:pt>
                <c:pt idx="1430">
                  <c:v>29.58</c:v>
                </c:pt>
                <c:pt idx="1431">
                  <c:v>30.13</c:v>
                </c:pt>
                <c:pt idx="1432">
                  <c:v>29.24</c:v>
                </c:pt>
                <c:pt idx="1433">
                  <c:v>29.28</c:v>
                </c:pt>
                <c:pt idx="1434">
                  <c:v>29.99</c:v>
                </c:pt>
                <c:pt idx="1435">
                  <c:v>28.71</c:v>
                </c:pt>
                <c:pt idx="1436">
                  <c:v>29.23</c:v>
                </c:pt>
                <c:pt idx="1437">
                  <c:v>28.84</c:v>
                </c:pt>
                <c:pt idx="1438">
                  <c:v>29.84</c:v>
                </c:pt>
                <c:pt idx="1439">
                  <c:v>30.33</c:v>
                </c:pt>
                <c:pt idx="1440">
                  <c:v>30.99</c:v>
                </c:pt>
                <c:pt idx="1441">
                  <c:v>30.73</c:v>
                </c:pt>
                <c:pt idx="1442">
                  <c:v>24.82</c:v>
                </c:pt>
                <c:pt idx="1443">
                  <c:v>25.93</c:v>
                </c:pt>
                <c:pt idx="1444">
                  <c:v>27.33</c:v>
                </c:pt>
                <c:pt idx="1445">
                  <c:v>28.84</c:v>
                </c:pt>
                <c:pt idx="1446">
                  <c:v>29.6</c:v>
                </c:pt>
                <c:pt idx="1447">
                  <c:v>31.16</c:v>
                </c:pt>
                <c:pt idx="1448">
                  <c:v>30.84</c:v>
                </c:pt>
                <c:pt idx="1449">
                  <c:v>31.28</c:v>
                </c:pt>
                <c:pt idx="1450">
                  <c:v>32.47</c:v>
                </c:pt>
                <c:pt idx="1451">
                  <c:v>33.770000000000003</c:v>
                </c:pt>
                <c:pt idx="1452">
                  <c:v>34.51</c:v>
                </c:pt>
                <c:pt idx="1453">
                  <c:v>35.1</c:v>
                </c:pt>
                <c:pt idx="1454">
                  <c:v>35.04</c:v>
                </c:pt>
                <c:pt idx="1455">
                  <c:v>36.72</c:v>
                </c:pt>
                <c:pt idx="1456">
                  <c:v>36.549999999999997</c:v>
                </c:pt>
                <c:pt idx="1457">
                  <c:v>36.700000000000003</c:v>
                </c:pt>
                <c:pt idx="1458">
                  <c:v>37.44</c:v>
                </c:pt>
                <c:pt idx="1459">
                  <c:v>37.97</c:v>
                </c:pt>
                <c:pt idx="1460">
                  <c:v>37.619999999999997</c:v>
                </c:pt>
                <c:pt idx="1461">
                  <c:v>37.25</c:v>
                </c:pt>
                <c:pt idx="1462">
                  <c:v>38.58</c:v>
                </c:pt>
                <c:pt idx="1463">
                  <c:v>38.299999999999997</c:v>
                </c:pt>
                <c:pt idx="1464">
                  <c:v>36.94</c:v>
                </c:pt>
                <c:pt idx="1465">
                  <c:v>35.29</c:v>
                </c:pt>
                <c:pt idx="1466">
                  <c:v>34.270000000000003</c:v>
                </c:pt>
                <c:pt idx="1467">
                  <c:v>33.89</c:v>
                </c:pt>
                <c:pt idx="1468">
                  <c:v>30.67</c:v>
                </c:pt>
                <c:pt idx="1469">
                  <c:v>29.05</c:v>
                </c:pt>
                <c:pt idx="1470">
                  <c:v>29</c:v>
                </c:pt>
                <c:pt idx="1471">
                  <c:v>30.7</c:v>
                </c:pt>
                <c:pt idx="1472">
                  <c:v>28.23</c:v>
                </c:pt>
                <c:pt idx="1473">
                  <c:v>27.08</c:v>
                </c:pt>
                <c:pt idx="1474">
                  <c:v>28.38</c:v>
                </c:pt>
                <c:pt idx="1475">
                  <c:v>28.32</c:v>
                </c:pt>
                <c:pt idx="1476">
                  <c:v>28.33</c:v>
                </c:pt>
                <c:pt idx="1477">
                  <c:v>28.98</c:v>
                </c:pt>
                <c:pt idx="1478">
                  <c:v>28.06</c:v>
                </c:pt>
                <c:pt idx="1479">
                  <c:v>28.91</c:v>
                </c:pt>
              </c:numCache>
            </c:numRef>
          </c:yVal>
          <c:smooth val="0"/>
          <c:extLst>
            <c:ext xmlns:c16="http://schemas.microsoft.com/office/drawing/2014/chart" uri="{C3380CC4-5D6E-409C-BE32-E72D297353CC}">
              <c16:uniqueId val="{00000001-A850-49B8-9CD6-B3822B1C7956}"/>
            </c:ext>
          </c:extLst>
        </c:ser>
        <c:ser>
          <c:idx val="1"/>
          <c:order val="1"/>
          <c:tx>
            <c:strRef>
              <c:f>'Line (Scatter)'!$C$1</c:f>
              <c:strCache>
                <c:ptCount val="1"/>
                <c:pt idx="0">
                  <c:v>Average</c:v>
                </c:pt>
              </c:strCache>
            </c:strRef>
          </c:tx>
          <c:spPr>
            <a:ln w="19050">
              <a:solidFill>
                <a:srgbClr val="C00000"/>
              </a:solidFill>
              <a:prstDash val="dash"/>
            </a:ln>
          </c:spPr>
          <c:marker>
            <c:symbol val="none"/>
          </c:marker>
          <c:dLbls>
            <c:dLbl>
              <c:idx val="1473"/>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D580-462D-B412-DCF1F29F1B82}"/>
                </c:ext>
              </c:extLst>
            </c:dLbl>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xVal>
            <c:numRef>
              <c:f>'Line (Scatter)'!$A$2:$A$1481</c:f>
              <c:numCache>
                <c:formatCode>m/d/yyyy</c:formatCode>
                <c:ptCount val="1480"/>
                <c:pt idx="0">
                  <c:v>31</c:v>
                </c:pt>
                <c:pt idx="1">
                  <c:v>59</c:v>
                </c:pt>
                <c:pt idx="2">
                  <c:v>91</c:v>
                </c:pt>
                <c:pt idx="3">
                  <c:v>121</c:v>
                </c:pt>
                <c:pt idx="4">
                  <c:v>152</c:v>
                </c:pt>
                <c:pt idx="5">
                  <c:v>182</c:v>
                </c:pt>
                <c:pt idx="6">
                  <c:v>213</c:v>
                </c:pt>
                <c:pt idx="7">
                  <c:v>244</c:v>
                </c:pt>
                <c:pt idx="8">
                  <c:v>274</c:v>
                </c:pt>
                <c:pt idx="9">
                  <c:v>305</c:v>
                </c:pt>
                <c:pt idx="10">
                  <c:v>335</c:v>
                </c:pt>
                <c:pt idx="11">
                  <c:v>366</c:v>
                </c:pt>
                <c:pt idx="12">
                  <c:v>397</c:v>
                </c:pt>
                <c:pt idx="13">
                  <c:v>425</c:v>
                </c:pt>
                <c:pt idx="14">
                  <c:v>456</c:v>
                </c:pt>
                <c:pt idx="15">
                  <c:v>486</c:v>
                </c:pt>
                <c:pt idx="16">
                  <c:v>517</c:v>
                </c:pt>
                <c:pt idx="17">
                  <c:v>547</c:v>
                </c:pt>
                <c:pt idx="18">
                  <c:v>578</c:v>
                </c:pt>
                <c:pt idx="19">
                  <c:v>609</c:v>
                </c:pt>
                <c:pt idx="20">
                  <c:v>639</c:v>
                </c:pt>
                <c:pt idx="21">
                  <c:v>670</c:v>
                </c:pt>
                <c:pt idx="22">
                  <c:v>700</c:v>
                </c:pt>
                <c:pt idx="23">
                  <c:v>731</c:v>
                </c:pt>
                <c:pt idx="24">
                  <c:v>762</c:v>
                </c:pt>
                <c:pt idx="25">
                  <c:v>790</c:v>
                </c:pt>
                <c:pt idx="26">
                  <c:v>821</c:v>
                </c:pt>
                <c:pt idx="27">
                  <c:v>851</c:v>
                </c:pt>
                <c:pt idx="28">
                  <c:v>882</c:v>
                </c:pt>
                <c:pt idx="29">
                  <c:v>912</c:v>
                </c:pt>
                <c:pt idx="30">
                  <c:v>943</c:v>
                </c:pt>
                <c:pt idx="31">
                  <c:v>974</c:v>
                </c:pt>
                <c:pt idx="32">
                  <c:v>1004</c:v>
                </c:pt>
                <c:pt idx="33">
                  <c:v>1035</c:v>
                </c:pt>
                <c:pt idx="34">
                  <c:v>1065</c:v>
                </c:pt>
                <c:pt idx="35">
                  <c:v>1096</c:v>
                </c:pt>
                <c:pt idx="36">
                  <c:v>1127</c:v>
                </c:pt>
                <c:pt idx="37">
                  <c:v>1155</c:v>
                </c:pt>
                <c:pt idx="38">
                  <c:v>1186</c:v>
                </c:pt>
                <c:pt idx="39">
                  <c:v>1216</c:v>
                </c:pt>
                <c:pt idx="40">
                  <c:v>1247</c:v>
                </c:pt>
                <c:pt idx="41">
                  <c:v>1277</c:v>
                </c:pt>
                <c:pt idx="42">
                  <c:v>1308</c:v>
                </c:pt>
                <c:pt idx="43">
                  <c:v>1339</c:v>
                </c:pt>
                <c:pt idx="44">
                  <c:v>1369</c:v>
                </c:pt>
                <c:pt idx="45">
                  <c:v>1400</c:v>
                </c:pt>
                <c:pt idx="46">
                  <c:v>1430</c:v>
                </c:pt>
                <c:pt idx="47">
                  <c:v>1461</c:v>
                </c:pt>
                <c:pt idx="48">
                  <c:v>1492</c:v>
                </c:pt>
                <c:pt idx="49">
                  <c:v>1521</c:v>
                </c:pt>
                <c:pt idx="50">
                  <c:v>1552</c:v>
                </c:pt>
                <c:pt idx="51">
                  <c:v>1582</c:v>
                </c:pt>
                <c:pt idx="52">
                  <c:v>1613</c:v>
                </c:pt>
                <c:pt idx="53">
                  <c:v>1643</c:v>
                </c:pt>
                <c:pt idx="54">
                  <c:v>1674</c:v>
                </c:pt>
                <c:pt idx="55">
                  <c:v>1705</c:v>
                </c:pt>
                <c:pt idx="56">
                  <c:v>1735</c:v>
                </c:pt>
                <c:pt idx="57">
                  <c:v>1766</c:v>
                </c:pt>
                <c:pt idx="58">
                  <c:v>1796</c:v>
                </c:pt>
                <c:pt idx="59">
                  <c:v>1827</c:v>
                </c:pt>
                <c:pt idx="60">
                  <c:v>1858</c:v>
                </c:pt>
                <c:pt idx="61">
                  <c:v>1886</c:v>
                </c:pt>
                <c:pt idx="62">
                  <c:v>1917</c:v>
                </c:pt>
                <c:pt idx="63">
                  <c:v>1947</c:v>
                </c:pt>
                <c:pt idx="64">
                  <c:v>1978</c:v>
                </c:pt>
                <c:pt idx="65">
                  <c:v>2008</c:v>
                </c:pt>
                <c:pt idx="66">
                  <c:v>2039</c:v>
                </c:pt>
                <c:pt idx="67">
                  <c:v>2070</c:v>
                </c:pt>
                <c:pt idx="68">
                  <c:v>2100</c:v>
                </c:pt>
                <c:pt idx="69">
                  <c:v>2131</c:v>
                </c:pt>
                <c:pt idx="70">
                  <c:v>2161</c:v>
                </c:pt>
                <c:pt idx="71">
                  <c:v>2192</c:v>
                </c:pt>
                <c:pt idx="72">
                  <c:v>2223</c:v>
                </c:pt>
                <c:pt idx="73">
                  <c:v>2251</c:v>
                </c:pt>
                <c:pt idx="74">
                  <c:v>2282</c:v>
                </c:pt>
                <c:pt idx="75">
                  <c:v>2312</c:v>
                </c:pt>
                <c:pt idx="76">
                  <c:v>2343</c:v>
                </c:pt>
                <c:pt idx="77">
                  <c:v>2373</c:v>
                </c:pt>
                <c:pt idx="78">
                  <c:v>2404</c:v>
                </c:pt>
                <c:pt idx="79">
                  <c:v>2435</c:v>
                </c:pt>
                <c:pt idx="80">
                  <c:v>2465</c:v>
                </c:pt>
                <c:pt idx="81">
                  <c:v>2496</c:v>
                </c:pt>
                <c:pt idx="82">
                  <c:v>2526</c:v>
                </c:pt>
                <c:pt idx="83">
                  <c:v>2557</c:v>
                </c:pt>
                <c:pt idx="84">
                  <c:v>2588</c:v>
                </c:pt>
                <c:pt idx="85">
                  <c:v>2616</c:v>
                </c:pt>
                <c:pt idx="86">
                  <c:v>2647</c:v>
                </c:pt>
                <c:pt idx="87">
                  <c:v>2677</c:v>
                </c:pt>
                <c:pt idx="88">
                  <c:v>2708</c:v>
                </c:pt>
                <c:pt idx="89">
                  <c:v>2738</c:v>
                </c:pt>
                <c:pt idx="90">
                  <c:v>2769</c:v>
                </c:pt>
                <c:pt idx="91">
                  <c:v>2800</c:v>
                </c:pt>
                <c:pt idx="92">
                  <c:v>2830</c:v>
                </c:pt>
                <c:pt idx="93">
                  <c:v>2861</c:v>
                </c:pt>
                <c:pt idx="94">
                  <c:v>2891</c:v>
                </c:pt>
                <c:pt idx="95">
                  <c:v>2922</c:v>
                </c:pt>
                <c:pt idx="96">
                  <c:v>2953</c:v>
                </c:pt>
                <c:pt idx="97">
                  <c:v>2982</c:v>
                </c:pt>
                <c:pt idx="98">
                  <c:v>3013</c:v>
                </c:pt>
                <c:pt idx="99">
                  <c:v>3043</c:v>
                </c:pt>
                <c:pt idx="100">
                  <c:v>3074</c:v>
                </c:pt>
                <c:pt idx="101">
                  <c:v>3104</c:v>
                </c:pt>
                <c:pt idx="102">
                  <c:v>3135</c:v>
                </c:pt>
                <c:pt idx="103">
                  <c:v>3166</c:v>
                </c:pt>
                <c:pt idx="104">
                  <c:v>3196</c:v>
                </c:pt>
                <c:pt idx="105">
                  <c:v>3227</c:v>
                </c:pt>
                <c:pt idx="106">
                  <c:v>3257</c:v>
                </c:pt>
                <c:pt idx="107">
                  <c:v>3288</c:v>
                </c:pt>
                <c:pt idx="108">
                  <c:v>3319</c:v>
                </c:pt>
                <c:pt idx="109">
                  <c:v>3347</c:v>
                </c:pt>
                <c:pt idx="110">
                  <c:v>3378</c:v>
                </c:pt>
                <c:pt idx="111">
                  <c:v>3408</c:v>
                </c:pt>
                <c:pt idx="112">
                  <c:v>3439</c:v>
                </c:pt>
                <c:pt idx="113">
                  <c:v>3469</c:v>
                </c:pt>
                <c:pt idx="114">
                  <c:v>3500</c:v>
                </c:pt>
                <c:pt idx="115">
                  <c:v>3531</c:v>
                </c:pt>
                <c:pt idx="116">
                  <c:v>3561</c:v>
                </c:pt>
                <c:pt idx="117">
                  <c:v>3592</c:v>
                </c:pt>
                <c:pt idx="118">
                  <c:v>3622</c:v>
                </c:pt>
                <c:pt idx="119">
                  <c:v>3653</c:v>
                </c:pt>
                <c:pt idx="120">
                  <c:v>3684</c:v>
                </c:pt>
                <c:pt idx="121">
                  <c:v>3712</c:v>
                </c:pt>
                <c:pt idx="122">
                  <c:v>3743</c:v>
                </c:pt>
                <c:pt idx="123">
                  <c:v>3773</c:v>
                </c:pt>
                <c:pt idx="124">
                  <c:v>3804</c:v>
                </c:pt>
                <c:pt idx="125">
                  <c:v>3834</c:v>
                </c:pt>
                <c:pt idx="126">
                  <c:v>3865</c:v>
                </c:pt>
                <c:pt idx="127">
                  <c:v>3896</c:v>
                </c:pt>
                <c:pt idx="128">
                  <c:v>3926</c:v>
                </c:pt>
                <c:pt idx="129">
                  <c:v>3957</c:v>
                </c:pt>
                <c:pt idx="130">
                  <c:v>3987</c:v>
                </c:pt>
                <c:pt idx="131">
                  <c:v>4018</c:v>
                </c:pt>
                <c:pt idx="132">
                  <c:v>4049</c:v>
                </c:pt>
                <c:pt idx="133">
                  <c:v>4077</c:v>
                </c:pt>
                <c:pt idx="134">
                  <c:v>4108</c:v>
                </c:pt>
                <c:pt idx="135">
                  <c:v>4138</c:v>
                </c:pt>
                <c:pt idx="136">
                  <c:v>4169</c:v>
                </c:pt>
                <c:pt idx="137">
                  <c:v>4199</c:v>
                </c:pt>
                <c:pt idx="138">
                  <c:v>4230</c:v>
                </c:pt>
                <c:pt idx="139">
                  <c:v>4261</c:v>
                </c:pt>
                <c:pt idx="140">
                  <c:v>4291</c:v>
                </c:pt>
                <c:pt idx="141">
                  <c:v>4322</c:v>
                </c:pt>
                <c:pt idx="142">
                  <c:v>4352</c:v>
                </c:pt>
                <c:pt idx="143">
                  <c:v>4383</c:v>
                </c:pt>
                <c:pt idx="144">
                  <c:v>4414</c:v>
                </c:pt>
                <c:pt idx="145">
                  <c:v>4443</c:v>
                </c:pt>
                <c:pt idx="146">
                  <c:v>4474</c:v>
                </c:pt>
                <c:pt idx="147">
                  <c:v>4504</c:v>
                </c:pt>
                <c:pt idx="148">
                  <c:v>4535</c:v>
                </c:pt>
                <c:pt idx="149">
                  <c:v>4565</c:v>
                </c:pt>
                <c:pt idx="150">
                  <c:v>4596</c:v>
                </c:pt>
                <c:pt idx="151">
                  <c:v>4627</c:v>
                </c:pt>
                <c:pt idx="152">
                  <c:v>4657</c:v>
                </c:pt>
                <c:pt idx="153">
                  <c:v>4688</c:v>
                </c:pt>
                <c:pt idx="154">
                  <c:v>4718</c:v>
                </c:pt>
                <c:pt idx="155">
                  <c:v>4749</c:v>
                </c:pt>
                <c:pt idx="156">
                  <c:v>4780</c:v>
                </c:pt>
                <c:pt idx="157">
                  <c:v>4808</c:v>
                </c:pt>
                <c:pt idx="158">
                  <c:v>4839</c:v>
                </c:pt>
                <c:pt idx="159">
                  <c:v>4869</c:v>
                </c:pt>
                <c:pt idx="160">
                  <c:v>4900</c:v>
                </c:pt>
                <c:pt idx="161">
                  <c:v>4930</c:v>
                </c:pt>
                <c:pt idx="162">
                  <c:v>4961</c:v>
                </c:pt>
                <c:pt idx="163">
                  <c:v>4992</c:v>
                </c:pt>
                <c:pt idx="164">
                  <c:v>5022</c:v>
                </c:pt>
                <c:pt idx="165">
                  <c:v>5053</c:v>
                </c:pt>
                <c:pt idx="166">
                  <c:v>5083</c:v>
                </c:pt>
                <c:pt idx="167">
                  <c:v>5114</c:v>
                </c:pt>
                <c:pt idx="168">
                  <c:v>5145</c:v>
                </c:pt>
                <c:pt idx="169">
                  <c:v>5173</c:v>
                </c:pt>
                <c:pt idx="170">
                  <c:v>5204</c:v>
                </c:pt>
                <c:pt idx="171">
                  <c:v>5234</c:v>
                </c:pt>
                <c:pt idx="172">
                  <c:v>5265</c:v>
                </c:pt>
                <c:pt idx="173">
                  <c:v>5295</c:v>
                </c:pt>
                <c:pt idx="174">
                  <c:v>5326</c:v>
                </c:pt>
                <c:pt idx="175">
                  <c:v>5357</c:v>
                </c:pt>
                <c:pt idx="176">
                  <c:v>5387</c:v>
                </c:pt>
                <c:pt idx="177">
                  <c:v>5418</c:v>
                </c:pt>
                <c:pt idx="178">
                  <c:v>5448</c:v>
                </c:pt>
                <c:pt idx="179">
                  <c:v>5479</c:v>
                </c:pt>
                <c:pt idx="180">
                  <c:v>5510</c:v>
                </c:pt>
                <c:pt idx="181">
                  <c:v>5538</c:v>
                </c:pt>
                <c:pt idx="182">
                  <c:v>5569</c:v>
                </c:pt>
                <c:pt idx="183">
                  <c:v>5599</c:v>
                </c:pt>
                <c:pt idx="184">
                  <c:v>5630</c:v>
                </c:pt>
                <c:pt idx="185">
                  <c:v>5660</c:v>
                </c:pt>
                <c:pt idx="186">
                  <c:v>5691</c:v>
                </c:pt>
                <c:pt idx="187">
                  <c:v>5722</c:v>
                </c:pt>
                <c:pt idx="188">
                  <c:v>5752</c:v>
                </c:pt>
                <c:pt idx="189">
                  <c:v>5783</c:v>
                </c:pt>
                <c:pt idx="190">
                  <c:v>5813</c:v>
                </c:pt>
                <c:pt idx="191">
                  <c:v>5844</c:v>
                </c:pt>
                <c:pt idx="192">
                  <c:v>5875</c:v>
                </c:pt>
                <c:pt idx="193">
                  <c:v>5904</c:v>
                </c:pt>
                <c:pt idx="194">
                  <c:v>5935</c:v>
                </c:pt>
                <c:pt idx="195">
                  <c:v>5965</c:v>
                </c:pt>
                <c:pt idx="196">
                  <c:v>5996</c:v>
                </c:pt>
                <c:pt idx="197">
                  <c:v>6026</c:v>
                </c:pt>
                <c:pt idx="198">
                  <c:v>6057</c:v>
                </c:pt>
                <c:pt idx="199">
                  <c:v>6088</c:v>
                </c:pt>
                <c:pt idx="200">
                  <c:v>6118</c:v>
                </c:pt>
                <c:pt idx="201">
                  <c:v>6149</c:v>
                </c:pt>
                <c:pt idx="202">
                  <c:v>6179</c:v>
                </c:pt>
                <c:pt idx="203">
                  <c:v>6210</c:v>
                </c:pt>
                <c:pt idx="204">
                  <c:v>6241</c:v>
                </c:pt>
                <c:pt idx="205">
                  <c:v>6269</c:v>
                </c:pt>
                <c:pt idx="206">
                  <c:v>6300</c:v>
                </c:pt>
                <c:pt idx="207">
                  <c:v>6330</c:v>
                </c:pt>
                <c:pt idx="208">
                  <c:v>6361</c:v>
                </c:pt>
                <c:pt idx="209">
                  <c:v>6391</c:v>
                </c:pt>
                <c:pt idx="210">
                  <c:v>6422</c:v>
                </c:pt>
                <c:pt idx="211">
                  <c:v>6453</c:v>
                </c:pt>
                <c:pt idx="212">
                  <c:v>6483</c:v>
                </c:pt>
                <c:pt idx="213">
                  <c:v>6514</c:v>
                </c:pt>
                <c:pt idx="214">
                  <c:v>6544</c:v>
                </c:pt>
                <c:pt idx="215">
                  <c:v>6575</c:v>
                </c:pt>
                <c:pt idx="216">
                  <c:v>6606</c:v>
                </c:pt>
                <c:pt idx="217">
                  <c:v>6634</c:v>
                </c:pt>
                <c:pt idx="218">
                  <c:v>6665</c:v>
                </c:pt>
                <c:pt idx="219">
                  <c:v>6695</c:v>
                </c:pt>
                <c:pt idx="220">
                  <c:v>6726</c:v>
                </c:pt>
                <c:pt idx="221">
                  <c:v>6756</c:v>
                </c:pt>
                <c:pt idx="222">
                  <c:v>6787</c:v>
                </c:pt>
                <c:pt idx="223">
                  <c:v>6818</c:v>
                </c:pt>
                <c:pt idx="224">
                  <c:v>6848</c:v>
                </c:pt>
                <c:pt idx="225">
                  <c:v>6879</c:v>
                </c:pt>
                <c:pt idx="226">
                  <c:v>6909</c:v>
                </c:pt>
                <c:pt idx="227">
                  <c:v>6940</c:v>
                </c:pt>
                <c:pt idx="228">
                  <c:v>6971</c:v>
                </c:pt>
                <c:pt idx="229">
                  <c:v>6999</c:v>
                </c:pt>
                <c:pt idx="230">
                  <c:v>7030</c:v>
                </c:pt>
                <c:pt idx="231">
                  <c:v>7060</c:v>
                </c:pt>
                <c:pt idx="232">
                  <c:v>7091</c:v>
                </c:pt>
                <c:pt idx="233">
                  <c:v>7121</c:v>
                </c:pt>
                <c:pt idx="234">
                  <c:v>7152</c:v>
                </c:pt>
                <c:pt idx="235">
                  <c:v>7183</c:v>
                </c:pt>
                <c:pt idx="236">
                  <c:v>7213</c:v>
                </c:pt>
                <c:pt idx="237">
                  <c:v>7244</c:v>
                </c:pt>
                <c:pt idx="238">
                  <c:v>7274</c:v>
                </c:pt>
                <c:pt idx="239">
                  <c:v>7305</c:v>
                </c:pt>
                <c:pt idx="240">
                  <c:v>7336</c:v>
                </c:pt>
                <c:pt idx="241">
                  <c:v>7365</c:v>
                </c:pt>
                <c:pt idx="242">
                  <c:v>7396</c:v>
                </c:pt>
                <c:pt idx="243">
                  <c:v>7426</c:v>
                </c:pt>
                <c:pt idx="244">
                  <c:v>7457</c:v>
                </c:pt>
                <c:pt idx="245">
                  <c:v>7487</c:v>
                </c:pt>
                <c:pt idx="246">
                  <c:v>7518</c:v>
                </c:pt>
                <c:pt idx="247">
                  <c:v>7549</c:v>
                </c:pt>
                <c:pt idx="248">
                  <c:v>7579</c:v>
                </c:pt>
                <c:pt idx="249">
                  <c:v>7610</c:v>
                </c:pt>
                <c:pt idx="250">
                  <c:v>7640</c:v>
                </c:pt>
                <c:pt idx="251">
                  <c:v>7671</c:v>
                </c:pt>
                <c:pt idx="252">
                  <c:v>7702</c:v>
                </c:pt>
                <c:pt idx="253">
                  <c:v>7730</c:v>
                </c:pt>
                <c:pt idx="254">
                  <c:v>7761</c:v>
                </c:pt>
                <c:pt idx="255">
                  <c:v>7791</c:v>
                </c:pt>
                <c:pt idx="256">
                  <c:v>7822</c:v>
                </c:pt>
                <c:pt idx="257">
                  <c:v>7852</c:v>
                </c:pt>
                <c:pt idx="258">
                  <c:v>7883</c:v>
                </c:pt>
                <c:pt idx="259">
                  <c:v>7914</c:v>
                </c:pt>
                <c:pt idx="260">
                  <c:v>7944</c:v>
                </c:pt>
                <c:pt idx="261">
                  <c:v>7975</c:v>
                </c:pt>
                <c:pt idx="262">
                  <c:v>8005</c:v>
                </c:pt>
                <c:pt idx="263">
                  <c:v>8036</c:v>
                </c:pt>
                <c:pt idx="264">
                  <c:v>8067</c:v>
                </c:pt>
                <c:pt idx="265">
                  <c:v>8095</c:v>
                </c:pt>
                <c:pt idx="266">
                  <c:v>8126</c:v>
                </c:pt>
                <c:pt idx="267">
                  <c:v>8156</c:v>
                </c:pt>
                <c:pt idx="268">
                  <c:v>8187</c:v>
                </c:pt>
                <c:pt idx="269">
                  <c:v>8217</c:v>
                </c:pt>
                <c:pt idx="270">
                  <c:v>8248</c:v>
                </c:pt>
                <c:pt idx="271">
                  <c:v>8279</c:v>
                </c:pt>
                <c:pt idx="272">
                  <c:v>8309</c:v>
                </c:pt>
                <c:pt idx="273">
                  <c:v>8340</c:v>
                </c:pt>
                <c:pt idx="274">
                  <c:v>8370</c:v>
                </c:pt>
                <c:pt idx="275">
                  <c:v>8401</c:v>
                </c:pt>
                <c:pt idx="276">
                  <c:v>8432</c:v>
                </c:pt>
                <c:pt idx="277">
                  <c:v>8460</c:v>
                </c:pt>
                <c:pt idx="278">
                  <c:v>8491</c:v>
                </c:pt>
                <c:pt idx="279">
                  <c:v>8521</c:v>
                </c:pt>
                <c:pt idx="280">
                  <c:v>8552</c:v>
                </c:pt>
                <c:pt idx="281">
                  <c:v>8582</c:v>
                </c:pt>
                <c:pt idx="282">
                  <c:v>8613</c:v>
                </c:pt>
                <c:pt idx="283">
                  <c:v>8644</c:v>
                </c:pt>
                <c:pt idx="284">
                  <c:v>8674</c:v>
                </c:pt>
                <c:pt idx="285">
                  <c:v>8705</c:v>
                </c:pt>
                <c:pt idx="286">
                  <c:v>8735</c:v>
                </c:pt>
                <c:pt idx="287">
                  <c:v>8766</c:v>
                </c:pt>
                <c:pt idx="288">
                  <c:v>8797</c:v>
                </c:pt>
                <c:pt idx="289">
                  <c:v>8826</c:v>
                </c:pt>
                <c:pt idx="290">
                  <c:v>8857</c:v>
                </c:pt>
                <c:pt idx="291">
                  <c:v>8887</c:v>
                </c:pt>
                <c:pt idx="292">
                  <c:v>8918</c:v>
                </c:pt>
                <c:pt idx="293">
                  <c:v>8948</c:v>
                </c:pt>
                <c:pt idx="294">
                  <c:v>8979</c:v>
                </c:pt>
                <c:pt idx="295">
                  <c:v>9010</c:v>
                </c:pt>
                <c:pt idx="296">
                  <c:v>9040</c:v>
                </c:pt>
                <c:pt idx="297">
                  <c:v>9071</c:v>
                </c:pt>
                <c:pt idx="298">
                  <c:v>9101</c:v>
                </c:pt>
                <c:pt idx="299">
                  <c:v>9132</c:v>
                </c:pt>
                <c:pt idx="300">
                  <c:v>9163</c:v>
                </c:pt>
                <c:pt idx="301">
                  <c:v>9191</c:v>
                </c:pt>
                <c:pt idx="302">
                  <c:v>9222</c:v>
                </c:pt>
                <c:pt idx="303">
                  <c:v>9252</c:v>
                </c:pt>
                <c:pt idx="304">
                  <c:v>9283</c:v>
                </c:pt>
                <c:pt idx="305">
                  <c:v>9313</c:v>
                </c:pt>
                <c:pt idx="306">
                  <c:v>9344</c:v>
                </c:pt>
                <c:pt idx="307">
                  <c:v>9375</c:v>
                </c:pt>
                <c:pt idx="308">
                  <c:v>9405</c:v>
                </c:pt>
                <c:pt idx="309">
                  <c:v>9436</c:v>
                </c:pt>
                <c:pt idx="310">
                  <c:v>9466</c:v>
                </c:pt>
                <c:pt idx="311">
                  <c:v>9497</c:v>
                </c:pt>
                <c:pt idx="312">
                  <c:v>9528</c:v>
                </c:pt>
                <c:pt idx="313">
                  <c:v>9556</c:v>
                </c:pt>
                <c:pt idx="314">
                  <c:v>9587</c:v>
                </c:pt>
                <c:pt idx="315">
                  <c:v>9617</c:v>
                </c:pt>
                <c:pt idx="316">
                  <c:v>9648</c:v>
                </c:pt>
                <c:pt idx="317">
                  <c:v>9678</c:v>
                </c:pt>
                <c:pt idx="318">
                  <c:v>9709</c:v>
                </c:pt>
                <c:pt idx="319">
                  <c:v>9740</c:v>
                </c:pt>
                <c:pt idx="320">
                  <c:v>9770</c:v>
                </c:pt>
                <c:pt idx="321">
                  <c:v>9801</c:v>
                </c:pt>
                <c:pt idx="322">
                  <c:v>9831</c:v>
                </c:pt>
                <c:pt idx="323">
                  <c:v>9862</c:v>
                </c:pt>
                <c:pt idx="324">
                  <c:v>9893</c:v>
                </c:pt>
                <c:pt idx="325">
                  <c:v>9921</c:v>
                </c:pt>
                <c:pt idx="326">
                  <c:v>9952</c:v>
                </c:pt>
                <c:pt idx="327">
                  <c:v>9982</c:v>
                </c:pt>
                <c:pt idx="328">
                  <c:v>10013</c:v>
                </c:pt>
                <c:pt idx="329">
                  <c:v>10043</c:v>
                </c:pt>
                <c:pt idx="330">
                  <c:v>10074</c:v>
                </c:pt>
                <c:pt idx="331">
                  <c:v>10105</c:v>
                </c:pt>
                <c:pt idx="332">
                  <c:v>10135</c:v>
                </c:pt>
                <c:pt idx="333">
                  <c:v>10166</c:v>
                </c:pt>
                <c:pt idx="334">
                  <c:v>10196</c:v>
                </c:pt>
                <c:pt idx="335">
                  <c:v>10227</c:v>
                </c:pt>
                <c:pt idx="336">
                  <c:v>10258</c:v>
                </c:pt>
                <c:pt idx="337">
                  <c:v>10287</c:v>
                </c:pt>
                <c:pt idx="338">
                  <c:v>10318</c:v>
                </c:pt>
                <c:pt idx="339">
                  <c:v>10348</c:v>
                </c:pt>
                <c:pt idx="340">
                  <c:v>10379</c:v>
                </c:pt>
                <c:pt idx="341">
                  <c:v>10409</c:v>
                </c:pt>
                <c:pt idx="342">
                  <c:v>10440</c:v>
                </c:pt>
                <c:pt idx="343">
                  <c:v>10471</c:v>
                </c:pt>
                <c:pt idx="344">
                  <c:v>10501</c:v>
                </c:pt>
                <c:pt idx="345">
                  <c:v>10532</c:v>
                </c:pt>
                <c:pt idx="346">
                  <c:v>10562</c:v>
                </c:pt>
                <c:pt idx="347">
                  <c:v>10593</c:v>
                </c:pt>
                <c:pt idx="348">
                  <c:v>10624</c:v>
                </c:pt>
                <c:pt idx="349">
                  <c:v>10652</c:v>
                </c:pt>
                <c:pt idx="350">
                  <c:v>10683</c:v>
                </c:pt>
                <c:pt idx="351">
                  <c:v>10713</c:v>
                </c:pt>
                <c:pt idx="352">
                  <c:v>10744</c:v>
                </c:pt>
                <c:pt idx="353">
                  <c:v>10774</c:v>
                </c:pt>
                <c:pt idx="354">
                  <c:v>10805</c:v>
                </c:pt>
                <c:pt idx="355">
                  <c:v>10836</c:v>
                </c:pt>
                <c:pt idx="356">
                  <c:v>10866</c:v>
                </c:pt>
                <c:pt idx="357">
                  <c:v>10897</c:v>
                </c:pt>
                <c:pt idx="358">
                  <c:v>10927</c:v>
                </c:pt>
                <c:pt idx="359">
                  <c:v>10958</c:v>
                </c:pt>
                <c:pt idx="360">
                  <c:v>10989</c:v>
                </c:pt>
                <c:pt idx="361">
                  <c:v>11017</c:v>
                </c:pt>
                <c:pt idx="362">
                  <c:v>11048</c:v>
                </c:pt>
                <c:pt idx="363">
                  <c:v>11078</c:v>
                </c:pt>
                <c:pt idx="364">
                  <c:v>11109</c:v>
                </c:pt>
                <c:pt idx="365">
                  <c:v>11139</c:v>
                </c:pt>
                <c:pt idx="366">
                  <c:v>11170</c:v>
                </c:pt>
                <c:pt idx="367">
                  <c:v>11201</c:v>
                </c:pt>
                <c:pt idx="368">
                  <c:v>11231</c:v>
                </c:pt>
                <c:pt idx="369">
                  <c:v>11262</c:v>
                </c:pt>
                <c:pt idx="370">
                  <c:v>11292</c:v>
                </c:pt>
                <c:pt idx="371">
                  <c:v>11323</c:v>
                </c:pt>
                <c:pt idx="372">
                  <c:v>11354</c:v>
                </c:pt>
                <c:pt idx="373">
                  <c:v>11382</c:v>
                </c:pt>
                <c:pt idx="374">
                  <c:v>11413</c:v>
                </c:pt>
                <c:pt idx="375">
                  <c:v>11443</c:v>
                </c:pt>
                <c:pt idx="376">
                  <c:v>11474</c:v>
                </c:pt>
                <c:pt idx="377">
                  <c:v>11504</c:v>
                </c:pt>
                <c:pt idx="378">
                  <c:v>11535</c:v>
                </c:pt>
                <c:pt idx="379">
                  <c:v>11566</c:v>
                </c:pt>
                <c:pt idx="380">
                  <c:v>11596</c:v>
                </c:pt>
                <c:pt idx="381">
                  <c:v>11627</c:v>
                </c:pt>
                <c:pt idx="382">
                  <c:v>11657</c:v>
                </c:pt>
                <c:pt idx="383">
                  <c:v>11688</c:v>
                </c:pt>
                <c:pt idx="384">
                  <c:v>11719</c:v>
                </c:pt>
                <c:pt idx="385">
                  <c:v>11748</c:v>
                </c:pt>
                <c:pt idx="386">
                  <c:v>11779</c:v>
                </c:pt>
                <c:pt idx="387">
                  <c:v>11809</c:v>
                </c:pt>
                <c:pt idx="388">
                  <c:v>11840</c:v>
                </c:pt>
                <c:pt idx="389">
                  <c:v>11870</c:v>
                </c:pt>
                <c:pt idx="390">
                  <c:v>11901</c:v>
                </c:pt>
                <c:pt idx="391">
                  <c:v>11932</c:v>
                </c:pt>
                <c:pt idx="392">
                  <c:v>11962</c:v>
                </c:pt>
                <c:pt idx="393">
                  <c:v>11993</c:v>
                </c:pt>
                <c:pt idx="394">
                  <c:v>12023</c:v>
                </c:pt>
                <c:pt idx="395">
                  <c:v>12054</c:v>
                </c:pt>
                <c:pt idx="396">
                  <c:v>12085</c:v>
                </c:pt>
                <c:pt idx="397">
                  <c:v>12113</c:v>
                </c:pt>
                <c:pt idx="398">
                  <c:v>12144</c:v>
                </c:pt>
                <c:pt idx="399">
                  <c:v>12174</c:v>
                </c:pt>
                <c:pt idx="400">
                  <c:v>12205</c:v>
                </c:pt>
                <c:pt idx="401">
                  <c:v>12235</c:v>
                </c:pt>
                <c:pt idx="402">
                  <c:v>12266</c:v>
                </c:pt>
                <c:pt idx="403">
                  <c:v>12297</c:v>
                </c:pt>
                <c:pt idx="404">
                  <c:v>12327</c:v>
                </c:pt>
                <c:pt idx="405">
                  <c:v>12358</c:v>
                </c:pt>
                <c:pt idx="406">
                  <c:v>12388</c:v>
                </c:pt>
                <c:pt idx="407">
                  <c:v>12419</c:v>
                </c:pt>
                <c:pt idx="408">
                  <c:v>12450</c:v>
                </c:pt>
                <c:pt idx="409">
                  <c:v>12478</c:v>
                </c:pt>
                <c:pt idx="410">
                  <c:v>12509</c:v>
                </c:pt>
                <c:pt idx="411">
                  <c:v>12539</c:v>
                </c:pt>
                <c:pt idx="412">
                  <c:v>12570</c:v>
                </c:pt>
                <c:pt idx="413">
                  <c:v>12600</c:v>
                </c:pt>
                <c:pt idx="414">
                  <c:v>12631</c:v>
                </c:pt>
                <c:pt idx="415">
                  <c:v>12662</c:v>
                </c:pt>
                <c:pt idx="416">
                  <c:v>12692</c:v>
                </c:pt>
                <c:pt idx="417">
                  <c:v>12723</c:v>
                </c:pt>
                <c:pt idx="418">
                  <c:v>12753</c:v>
                </c:pt>
                <c:pt idx="419">
                  <c:v>12784</c:v>
                </c:pt>
                <c:pt idx="420">
                  <c:v>12815</c:v>
                </c:pt>
                <c:pt idx="421">
                  <c:v>12843</c:v>
                </c:pt>
                <c:pt idx="422">
                  <c:v>12874</c:v>
                </c:pt>
                <c:pt idx="423">
                  <c:v>12904</c:v>
                </c:pt>
                <c:pt idx="424">
                  <c:v>12935</c:v>
                </c:pt>
                <c:pt idx="425">
                  <c:v>12965</c:v>
                </c:pt>
                <c:pt idx="426">
                  <c:v>12996</c:v>
                </c:pt>
                <c:pt idx="427">
                  <c:v>13027</c:v>
                </c:pt>
                <c:pt idx="428">
                  <c:v>13057</c:v>
                </c:pt>
                <c:pt idx="429">
                  <c:v>13088</c:v>
                </c:pt>
                <c:pt idx="430">
                  <c:v>13118</c:v>
                </c:pt>
                <c:pt idx="431">
                  <c:v>13149</c:v>
                </c:pt>
                <c:pt idx="432">
                  <c:v>13180</c:v>
                </c:pt>
                <c:pt idx="433">
                  <c:v>13209</c:v>
                </c:pt>
                <c:pt idx="434">
                  <c:v>13240</c:v>
                </c:pt>
                <c:pt idx="435">
                  <c:v>13270</c:v>
                </c:pt>
                <c:pt idx="436">
                  <c:v>13301</c:v>
                </c:pt>
                <c:pt idx="437">
                  <c:v>13331</c:v>
                </c:pt>
                <c:pt idx="438">
                  <c:v>13362</c:v>
                </c:pt>
                <c:pt idx="439">
                  <c:v>13393</c:v>
                </c:pt>
                <c:pt idx="440">
                  <c:v>13423</c:v>
                </c:pt>
                <c:pt idx="441">
                  <c:v>13454</c:v>
                </c:pt>
                <c:pt idx="442">
                  <c:v>13484</c:v>
                </c:pt>
                <c:pt idx="443">
                  <c:v>13515</c:v>
                </c:pt>
                <c:pt idx="444">
                  <c:v>13546</c:v>
                </c:pt>
                <c:pt idx="445">
                  <c:v>13574</c:v>
                </c:pt>
                <c:pt idx="446">
                  <c:v>13605</c:v>
                </c:pt>
                <c:pt idx="447">
                  <c:v>13635</c:v>
                </c:pt>
                <c:pt idx="448">
                  <c:v>13666</c:v>
                </c:pt>
                <c:pt idx="449">
                  <c:v>13696</c:v>
                </c:pt>
                <c:pt idx="450">
                  <c:v>13727</c:v>
                </c:pt>
                <c:pt idx="451">
                  <c:v>13758</c:v>
                </c:pt>
                <c:pt idx="452">
                  <c:v>13788</c:v>
                </c:pt>
                <c:pt idx="453">
                  <c:v>13819</c:v>
                </c:pt>
                <c:pt idx="454">
                  <c:v>13849</c:v>
                </c:pt>
                <c:pt idx="455">
                  <c:v>13880</c:v>
                </c:pt>
                <c:pt idx="456">
                  <c:v>13911</c:v>
                </c:pt>
                <c:pt idx="457">
                  <c:v>13939</c:v>
                </c:pt>
                <c:pt idx="458">
                  <c:v>13970</c:v>
                </c:pt>
                <c:pt idx="459">
                  <c:v>14000</c:v>
                </c:pt>
                <c:pt idx="460">
                  <c:v>14031</c:v>
                </c:pt>
                <c:pt idx="461">
                  <c:v>14061</c:v>
                </c:pt>
                <c:pt idx="462">
                  <c:v>14092</c:v>
                </c:pt>
                <c:pt idx="463">
                  <c:v>14123</c:v>
                </c:pt>
                <c:pt idx="464">
                  <c:v>14153</c:v>
                </c:pt>
                <c:pt idx="465">
                  <c:v>14184</c:v>
                </c:pt>
                <c:pt idx="466">
                  <c:v>14214</c:v>
                </c:pt>
                <c:pt idx="467">
                  <c:v>14245</c:v>
                </c:pt>
                <c:pt idx="468">
                  <c:v>14276</c:v>
                </c:pt>
                <c:pt idx="469">
                  <c:v>14304</c:v>
                </c:pt>
                <c:pt idx="470">
                  <c:v>14335</c:v>
                </c:pt>
                <c:pt idx="471">
                  <c:v>14365</c:v>
                </c:pt>
                <c:pt idx="472">
                  <c:v>14396</c:v>
                </c:pt>
                <c:pt idx="473">
                  <c:v>14426</c:v>
                </c:pt>
                <c:pt idx="474">
                  <c:v>14457</c:v>
                </c:pt>
                <c:pt idx="475">
                  <c:v>14488</c:v>
                </c:pt>
                <c:pt idx="476">
                  <c:v>14518</c:v>
                </c:pt>
                <c:pt idx="477">
                  <c:v>14549</c:v>
                </c:pt>
                <c:pt idx="478">
                  <c:v>14579</c:v>
                </c:pt>
                <c:pt idx="479">
                  <c:v>14610</c:v>
                </c:pt>
                <c:pt idx="480">
                  <c:v>14641</c:v>
                </c:pt>
                <c:pt idx="481">
                  <c:v>14670</c:v>
                </c:pt>
                <c:pt idx="482">
                  <c:v>14701</c:v>
                </c:pt>
                <c:pt idx="483">
                  <c:v>14731</c:v>
                </c:pt>
                <c:pt idx="484">
                  <c:v>14762</c:v>
                </c:pt>
                <c:pt idx="485">
                  <c:v>14792</c:v>
                </c:pt>
                <c:pt idx="486">
                  <c:v>14823</c:v>
                </c:pt>
                <c:pt idx="487">
                  <c:v>14854</c:v>
                </c:pt>
                <c:pt idx="488">
                  <c:v>14884</c:v>
                </c:pt>
                <c:pt idx="489">
                  <c:v>14915</c:v>
                </c:pt>
                <c:pt idx="490">
                  <c:v>14945</c:v>
                </c:pt>
                <c:pt idx="491">
                  <c:v>14976</c:v>
                </c:pt>
                <c:pt idx="492">
                  <c:v>15007</c:v>
                </c:pt>
                <c:pt idx="493">
                  <c:v>15035</c:v>
                </c:pt>
                <c:pt idx="494">
                  <c:v>15066</c:v>
                </c:pt>
                <c:pt idx="495">
                  <c:v>15096</c:v>
                </c:pt>
                <c:pt idx="496">
                  <c:v>15127</c:v>
                </c:pt>
                <c:pt idx="497">
                  <c:v>15157</c:v>
                </c:pt>
                <c:pt idx="498">
                  <c:v>15188</c:v>
                </c:pt>
                <c:pt idx="499">
                  <c:v>15219</c:v>
                </c:pt>
                <c:pt idx="500">
                  <c:v>15249</c:v>
                </c:pt>
                <c:pt idx="501">
                  <c:v>15280</c:v>
                </c:pt>
                <c:pt idx="502">
                  <c:v>15310</c:v>
                </c:pt>
                <c:pt idx="503">
                  <c:v>15341</c:v>
                </c:pt>
                <c:pt idx="504">
                  <c:v>15372</c:v>
                </c:pt>
                <c:pt idx="505">
                  <c:v>15400</c:v>
                </c:pt>
                <c:pt idx="506">
                  <c:v>15431</c:v>
                </c:pt>
                <c:pt idx="507">
                  <c:v>15461</c:v>
                </c:pt>
                <c:pt idx="508">
                  <c:v>15492</c:v>
                </c:pt>
                <c:pt idx="509">
                  <c:v>15522</c:v>
                </c:pt>
                <c:pt idx="510">
                  <c:v>15553</c:v>
                </c:pt>
                <c:pt idx="511">
                  <c:v>15584</c:v>
                </c:pt>
                <c:pt idx="512">
                  <c:v>15614</c:v>
                </c:pt>
                <c:pt idx="513">
                  <c:v>15645</c:v>
                </c:pt>
                <c:pt idx="514">
                  <c:v>15675</c:v>
                </c:pt>
                <c:pt idx="515">
                  <c:v>15706</c:v>
                </c:pt>
                <c:pt idx="516">
                  <c:v>15737</c:v>
                </c:pt>
                <c:pt idx="517">
                  <c:v>15765</c:v>
                </c:pt>
                <c:pt idx="518">
                  <c:v>15796</c:v>
                </c:pt>
                <c:pt idx="519">
                  <c:v>15826</c:v>
                </c:pt>
                <c:pt idx="520">
                  <c:v>15857</c:v>
                </c:pt>
                <c:pt idx="521">
                  <c:v>15887</c:v>
                </c:pt>
                <c:pt idx="522">
                  <c:v>15918</c:v>
                </c:pt>
                <c:pt idx="523">
                  <c:v>15949</c:v>
                </c:pt>
                <c:pt idx="524">
                  <c:v>15979</c:v>
                </c:pt>
                <c:pt idx="525">
                  <c:v>16010</c:v>
                </c:pt>
                <c:pt idx="526">
                  <c:v>16040</c:v>
                </c:pt>
                <c:pt idx="527">
                  <c:v>16071</c:v>
                </c:pt>
                <c:pt idx="528">
                  <c:v>16102</c:v>
                </c:pt>
                <c:pt idx="529">
                  <c:v>16131</c:v>
                </c:pt>
                <c:pt idx="530">
                  <c:v>16162</c:v>
                </c:pt>
                <c:pt idx="531">
                  <c:v>16192</c:v>
                </c:pt>
                <c:pt idx="532">
                  <c:v>16223</c:v>
                </c:pt>
                <c:pt idx="533">
                  <c:v>16253</c:v>
                </c:pt>
                <c:pt idx="534">
                  <c:v>16284</c:v>
                </c:pt>
                <c:pt idx="535">
                  <c:v>16315</c:v>
                </c:pt>
                <c:pt idx="536">
                  <c:v>16345</c:v>
                </c:pt>
                <c:pt idx="537">
                  <c:v>16376</c:v>
                </c:pt>
                <c:pt idx="538">
                  <c:v>16406</c:v>
                </c:pt>
                <c:pt idx="539">
                  <c:v>16437</c:v>
                </c:pt>
                <c:pt idx="540">
                  <c:v>16468</c:v>
                </c:pt>
                <c:pt idx="541">
                  <c:v>16496</c:v>
                </c:pt>
                <c:pt idx="542">
                  <c:v>16527</c:v>
                </c:pt>
                <c:pt idx="543">
                  <c:v>16557</c:v>
                </c:pt>
                <c:pt idx="544">
                  <c:v>16588</c:v>
                </c:pt>
                <c:pt idx="545">
                  <c:v>16618</c:v>
                </c:pt>
                <c:pt idx="546">
                  <c:v>16649</c:v>
                </c:pt>
                <c:pt idx="547">
                  <c:v>16680</c:v>
                </c:pt>
                <c:pt idx="548">
                  <c:v>16710</c:v>
                </c:pt>
                <c:pt idx="549">
                  <c:v>16741</c:v>
                </c:pt>
                <c:pt idx="550">
                  <c:v>16771</c:v>
                </c:pt>
                <c:pt idx="551">
                  <c:v>16802</c:v>
                </c:pt>
                <c:pt idx="552">
                  <c:v>16833</c:v>
                </c:pt>
                <c:pt idx="553">
                  <c:v>16861</c:v>
                </c:pt>
                <c:pt idx="554">
                  <c:v>16892</c:v>
                </c:pt>
                <c:pt idx="555">
                  <c:v>16922</c:v>
                </c:pt>
                <c:pt idx="556">
                  <c:v>16953</c:v>
                </c:pt>
                <c:pt idx="557">
                  <c:v>16983</c:v>
                </c:pt>
                <c:pt idx="558">
                  <c:v>17014</c:v>
                </c:pt>
                <c:pt idx="559">
                  <c:v>17045</c:v>
                </c:pt>
                <c:pt idx="560">
                  <c:v>17075</c:v>
                </c:pt>
                <c:pt idx="561">
                  <c:v>17106</c:v>
                </c:pt>
                <c:pt idx="562">
                  <c:v>17136</c:v>
                </c:pt>
                <c:pt idx="563">
                  <c:v>17167</c:v>
                </c:pt>
                <c:pt idx="564">
                  <c:v>17198</c:v>
                </c:pt>
                <c:pt idx="565">
                  <c:v>17226</c:v>
                </c:pt>
                <c:pt idx="566">
                  <c:v>17257</c:v>
                </c:pt>
                <c:pt idx="567">
                  <c:v>17287</c:v>
                </c:pt>
                <c:pt idx="568">
                  <c:v>17318</c:v>
                </c:pt>
                <c:pt idx="569">
                  <c:v>17348</c:v>
                </c:pt>
                <c:pt idx="570">
                  <c:v>17379</c:v>
                </c:pt>
                <c:pt idx="571">
                  <c:v>17410</c:v>
                </c:pt>
                <c:pt idx="572">
                  <c:v>17440</c:v>
                </c:pt>
                <c:pt idx="573">
                  <c:v>17471</c:v>
                </c:pt>
                <c:pt idx="574">
                  <c:v>17501</c:v>
                </c:pt>
                <c:pt idx="575">
                  <c:v>17532</c:v>
                </c:pt>
                <c:pt idx="576">
                  <c:v>17563</c:v>
                </c:pt>
                <c:pt idx="577">
                  <c:v>17592</c:v>
                </c:pt>
                <c:pt idx="578">
                  <c:v>17623</c:v>
                </c:pt>
                <c:pt idx="579">
                  <c:v>17653</c:v>
                </c:pt>
                <c:pt idx="580">
                  <c:v>17684</c:v>
                </c:pt>
                <c:pt idx="581">
                  <c:v>17714</c:v>
                </c:pt>
                <c:pt idx="582">
                  <c:v>17745</c:v>
                </c:pt>
                <c:pt idx="583">
                  <c:v>17776</c:v>
                </c:pt>
                <c:pt idx="584">
                  <c:v>17806</c:v>
                </c:pt>
                <c:pt idx="585">
                  <c:v>17837</c:v>
                </c:pt>
                <c:pt idx="586">
                  <c:v>17867</c:v>
                </c:pt>
                <c:pt idx="587">
                  <c:v>17898</c:v>
                </c:pt>
                <c:pt idx="588">
                  <c:v>17929</c:v>
                </c:pt>
                <c:pt idx="589">
                  <c:v>17957</c:v>
                </c:pt>
                <c:pt idx="590">
                  <c:v>17988</c:v>
                </c:pt>
                <c:pt idx="591">
                  <c:v>18018</c:v>
                </c:pt>
                <c:pt idx="592">
                  <c:v>18049</c:v>
                </c:pt>
                <c:pt idx="593">
                  <c:v>18079</c:v>
                </c:pt>
                <c:pt idx="594">
                  <c:v>18110</c:v>
                </c:pt>
                <c:pt idx="595">
                  <c:v>18141</c:v>
                </c:pt>
                <c:pt idx="596">
                  <c:v>18171</c:v>
                </c:pt>
                <c:pt idx="597">
                  <c:v>18202</c:v>
                </c:pt>
                <c:pt idx="598">
                  <c:v>18232</c:v>
                </c:pt>
                <c:pt idx="599">
                  <c:v>18263</c:v>
                </c:pt>
                <c:pt idx="600">
                  <c:v>18294</c:v>
                </c:pt>
                <c:pt idx="601">
                  <c:v>18322</c:v>
                </c:pt>
                <c:pt idx="602">
                  <c:v>18353</c:v>
                </c:pt>
                <c:pt idx="603">
                  <c:v>18383</c:v>
                </c:pt>
                <c:pt idx="604">
                  <c:v>18414</c:v>
                </c:pt>
                <c:pt idx="605">
                  <c:v>18444</c:v>
                </c:pt>
                <c:pt idx="606">
                  <c:v>18475</c:v>
                </c:pt>
                <c:pt idx="607">
                  <c:v>18506</c:v>
                </c:pt>
                <c:pt idx="608">
                  <c:v>18536</c:v>
                </c:pt>
                <c:pt idx="609">
                  <c:v>18567</c:v>
                </c:pt>
                <c:pt idx="610">
                  <c:v>18597</c:v>
                </c:pt>
                <c:pt idx="611">
                  <c:v>18628</c:v>
                </c:pt>
                <c:pt idx="612">
                  <c:v>18659</c:v>
                </c:pt>
                <c:pt idx="613">
                  <c:v>18687</c:v>
                </c:pt>
                <c:pt idx="614">
                  <c:v>18718</c:v>
                </c:pt>
                <c:pt idx="615">
                  <c:v>18748</c:v>
                </c:pt>
                <c:pt idx="616">
                  <c:v>18779</c:v>
                </c:pt>
                <c:pt idx="617">
                  <c:v>18809</c:v>
                </c:pt>
                <c:pt idx="618">
                  <c:v>18840</c:v>
                </c:pt>
                <c:pt idx="619">
                  <c:v>18871</c:v>
                </c:pt>
                <c:pt idx="620">
                  <c:v>18901</c:v>
                </c:pt>
                <c:pt idx="621">
                  <c:v>18932</c:v>
                </c:pt>
                <c:pt idx="622">
                  <c:v>18962</c:v>
                </c:pt>
                <c:pt idx="623">
                  <c:v>18993</c:v>
                </c:pt>
                <c:pt idx="624">
                  <c:v>19024</c:v>
                </c:pt>
                <c:pt idx="625">
                  <c:v>19053</c:v>
                </c:pt>
                <c:pt idx="626">
                  <c:v>19084</c:v>
                </c:pt>
                <c:pt idx="627">
                  <c:v>19114</c:v>
                </c:pt>
                <c:pt idx="628">
                  <c:v>19145</c:v>
                </c:pt>
                <c:pt idx="629">
                  <c:v>19175</c:v>
                </c:pt>
                <c:pt idx="630">
                  <c:v>19206</c:v>
                </c:pt>
                <c:pt idx="631">
                  <c:v>19237</c:v>
                </c:pt>
                <c:pt idx="632">
                  <c:v>19267</c:v>
                </c:pt>
                <c:pt idx="633">
                  <c:v>19298</c:v>
                </c:pt>
                <c:pt idx="634">
                  <c:v>19328</c:v>
                </c:pt>
                <c:pt idx="635">
                  <c:v>19359</c:v>
                </c:pt>
                <c:pt idx="636">
                  <c:v>19390</c:v>
                </c:pt>
                <c:pt idx="637">
                  <c:v>19418</c:v>
                </c:pt>
                <c:pt idx="638">
                  <c:v>19449</c:v>
                </c:pt>
                <c:pt idx="639">
                  <c:v>19479</c:v>
                </c:pt>
                <c:pt idx="640">
                  <c:v>19510</c:v>
                </c:pt>
                <c:pt idx="641">
                  <c:v>19540</c:v>
                </c:pt>
                <c:pt idx="642">
                  <c:v>19571</c:v>
                </c:pt>
                <c:pt idx="643">
                  <c:v>19602</c:v>
                </c:pt>
                <c:pt idx="644">
                  <c:v>19632</c:v>
                </c:pt>
                <c:pt idx="645">
                  <c:v>19663</c:v>
                </c:pt>
                <c:pt idx="646">
                  <c:v>19693</c:v>
                </c:pt>
                <c:pt idx="647">
                  <c:v>19724</c:v>
                </c:pt>
                <c:pt idx="648">
                  <c:v>19755</c:v>
                </c:pt>
                <c:pt idx="649">
                  <c:v>19783</c:v>
                </c:pt>
                <c:pt idx="650">
                  <c:v>19814</c:v>
                </c:pt>
                <c:pt idx="651">
                  <c:v>19844</c:v>
                </c:pt>
                <c:pt idx="652">
                  <c:v>19875</c:v>
                </c:pt>
                <c:pt idx="653">
                  <c:v>19905</c:v>
                </c:pt>
                <c:pt idx="654">
                  <c:v>19936</c:v>
                </c:pt>
                <c:pt idx="655">
                  <c:v>19967</c:v>
                </c:pt>
                <c:pt idx="656">
                  <c:v>19997</c:v>
                </c:pt>
                <c:pt idx="657">
                  <c:v>20028</c:v>
                </c:pt>
                <c:pt idx="658">
                  <c:v>20058</c:v>
                </c:pt>
                <c:pt idx="659">
                  <c:v>20089</c:v>
                </c:pt>
                <c:pt idx="660">
                  <c:v>20120</c:v>
                </c:pt>
                <c:pt idx="661">
                  <c:v>20148</c:v>
                </c:pt>
                <c:pt idx="662">
                  <c:v>20179</c:v>
                </c:pt>
                <c:pt idx="663">
                  <c:v>20209</c:v>
                </c:pt>
                <c:pt idx="664">
                  <c:v>20240</c:v>
                </c:pt>
                <c:pt idx="665">
                  <c:v>20270</c:v>
                </c:pt>
                <c:pt idx="666">
                  <c:v>20301</c:v>
                </c:pt>
                <c:pt idx="667">
                  <c:v>20332</c:v>
                </c:pt>
                <c:pt idx="668">
                  <c:v>20362</c:v>
                </c:pt>
                <c:pt idx="669">
                  <c:v>20393</c:v>
                </c:pt>
                <c:pt idx="670">
                  <c:v>20423</c:v>
                </c:pt>
                <c:pt idx="671">
                  <c:v>20454</c:v>
                </c:pt>
                <c:pt idx="672">
                  <c:v>20485</c:v>
                </c:pt>
                <c:pt idx="673">
                  <c:v>20514</c:v>
                </c:pt>
                <c:pt idx="674">
                  <c:v>20545</c:v>
                </c:pt>
                <c:pt idx="675">
                  <c:v>20575</c:v>
                </c:pt>
                <c:pt idx="676">
                  <c:v>20606</c:v>
                </c:pt>
                <c:pt idx="677">
                  <c:v>20636</c:v>
                </c:pt>
                <c:pt idx="678">
                  <c:v>20667</c:v>
                </c:pt>
                <c:pt idx="679">
                  <c:v>20698</c:v>
                </c:pt>
                <c:pt idx="680">
                  <c:v>20728</c:v>
                </c:pt>
                <c:pt idx="681">
                  <c:v>20759</c:v>
                </c:pt>
                <c:pt idx="682">
                  <c:v>20789</c:v>
                </c:pt>
                <c:pt idx="683">
                  <c:v>20820</c:v>
                </c:pt>
                <c:pt idx="684">
                  <c:v>20851</c:v>
                </c:pt>
                <c:pt idx="685">
                  <c:v>20879</c:v>
                </c:pt>
                <c:pt idx="686">
                  <c:v>20910</c:v>
                </c:pt>
                <c:pt idx="687">
                  <c:v>20940</c:v>
                </c:pt>
                <c:pt idx="688">
                  <c:v>20971</c:v>
                </c:pt>
                <c:pt idx="689">
                  <c:v>21001</c:v>
                </c:pt>
                <c:pt idx="690">
                  <c:v>21032</c:v>
                </c:pt>
                <c:pt idx="691">
                  <c:v>21063</c:v>
                </c:pt>
                <c:pt idx="692">
                  <c:v>21093</c:v>
                </c:pt>
                <c:pt idx="693">
                  <c:v>21124</c:v>
                </c:pt>
                <c:pt idx="694">
                  <c:v>21154</c:v>
                </c:pt>
                <c:pt idx="695">
                  <c:v>21185</c:v>
                </c:pt>
                <c:pt idx="696">
                  <c:v>21216</c:v>
                </c:pt>
                <c:pt idx="697">
                  <c:v>21244</c:v>
                </c:pt>
                <c:pt idx="698">
                  <c:v>21275</c:v>
                </c:pt>
                <c:pt idx="699">
                  <c:v>21305</c:v>
                </c:pt>
                <c:pt idx="700">
                  <c:v>21336</c:v>
                </c:pt>
                <c:pt idx="701">
                  <c:v>21366</c:v>
                </c:pt>
                <c:pt idx="702">
                  <c:v>21397</c:v>
                </c:pt>
                <c:pt idx="703">
                  <c:v>21428</c:v>
                </c:pt>
                <c:pt idx="704">
                  <c:v>21458</c:v>
                </c:pt>
                <c:pt idx="705">
                  <c:v>21489</c:v>
                </c:pt>
                <c:pt idx="706">
                  <c:v>21519</c:v>
                </c:pt>
                <c:pt idx="707">
                  <c:v>21550</c:v>
                </c:pt>
                <c:pt idx="708">
                  <c:v>21581</c:v>
                </c:pt>
                <c:pt idx="709">
                  <c:v>21609</c:v>
                </c:pt>
                <c:pt idx="710">
                  <c:v>21640</c:v>
                </c:pt>
                <c:pt idx="711">
                  <c:v>21670</c:v>
                </c:pt>
                <c:pt idx="712">
                  <c:v>21701</c:v>
                </c:pt>
                <c:pt idx="713">
                  <c:v>21731</c:v>
                </c:pt>
                <c:pt idx="714">
                  <c:v>21762</c:v>
                </c:pt>
                <c:pt idx="715">
                  <c:v>21793</c:v>
                </c:pt>
                <c:pt idx="716">
                  <c:v>21823</c:v>
                </c:pt>
                <c:pt idx="717">
                  <c:v>21854</c:v>
                </c:pt>
                <c:pt idx="718">
                  <c:v>21884</c:v>
                </c:pt>
                <c:pt idx="719">
                  <c:v>21915</c:v>
                </c:pt>
                <c:pt idx="720">
                  <c:v>21946</c:v>
                </c:pt>
                <c:pt idx="721">
                  <c:v>21975</c:v>
                </c:pt>
                <c:pt idx="722">
                  <c:v>22006</c:v>
                </c:pt>
                <c:pt idx="723">
                  <c:v>22036</c:v>
                </c:pt>
                <c:pt idx="724">
                  <c:v>22067</c:v>
                </c:pt>
                <c:pt idx="725">
                  <c:v>22097</c:v>
                </c:pt>
                <c:pt idx="726">
                  <c:v>22128</c:v>
                </c:pt>
                <c:pt idx="727">
                  <c:v>22159</c:v>
                </c:pt>
                <c:pt idx="728">
                  <c:v>22189</c:v>
                </c:pt>
                <c:pt idx="729">
                  <c:v>22220</c:v>
                </c:pt>
                <c:pt idx="730">
                  <c:v>22250</c:v>
                </c:pt>
                <c:pt idx="731">
                  <c:v>22281</c:v>
                </c:pt>
                <c:pt idx="732">
                  <c:v>22312</c:v>
                </c:pt>
                <c:pt idx="733">
                  <c:v>22340</c:v>
                </c:pt>
                <c:pt idx="734">
                  <c:v>22371</c:v>
                </c:pt>
                <c:pt idx="735">
                  <c:v>22401</c:v>
                </c:pt>
                <c:pt idx="736">
                  <c:v>22432</c:v>
                </c:pt>
                <c:pt idx="737">
                  <c:v>22462</c:v>
                </c:pt>
                <c:pt idx="738">
                  <c:v>22493</c:v>
                </c:pt>
                <c:pt idx="739">
                  <c:v>22524</c:v>
                </c:pt>
                <c:pt idx="740">
                  <c:v>22554</c:v>
                </c:pt>
                <c:pt idx="741">
                  <c:v>22585</c:v>
                </c:pt>
                <c:pt idx="742">
                  <c:v>22615</c:v>
                </c:pt>
                <c:pt idx="743">
                  <c:v>22646</c:v>
                </c:pt>
                <c:pt idx="744">
                  <c:v>22677</c:v>
                </c:pt>
                <c:pt idx="745">
                  <c:v>22705</c:v>
                </c:pt>
                <c:pt idx="746">
                  <c:v>22736</c:v>
                </c:pt>
                <c:pt idx="747">
                  <c:v>22766</c:v>
                </c:pt>
                <c:pt idx="748">
                  <c:v>22797</c:v>
                </c:pt>
                <c:pt idx="749">
                  <c:v>22827</c:v>
                </c:pt>
                <c:pt idx="750">
                  <c:v>22858</c:v>
                </c:pt>
                <c:pt idx="751">
                  <c:v>22889</c:v>
                </c:pt>
                <c:pt idx="752">
                  <c:v>22919</c:v>
                </c:pt>
                <c:pt idx="753">
                  <c:v>22950</c:v>
                </c:pt>
                <c:pt idx="754">
                  <c:v>22980</c:v>
                </c:pt>
                <c:pt idx="755">
                  <c:v>23011</c:v>
                </c:pt>
                <c:pt idx="756">
                  <c:v>23042</c:v>
                </c:pt>
                <c:pt idx="757">
                  <c:v>23070</c:v>
                </c:pt>
                <c:pt idx="758">
                  <c:v>23101</c:v>
                </c:pt>
                <c:pt idx="759">
                  <c:v>23131</c:v>
                </c:pt>
                <c:pt idx="760">
                  <c:v>23162</c:v>
                </c:pt>
                <c:pt idx="761">
                  <c:v>23192</c:v>
                </c:pt>
                <c:pt idx="762">
                  <c:v>23223</c:v>
                </c:pt>
                <c:pt idx="763">
                  <c:v>23254</c:v>
                </c:pt>
                <c:pt idx="764">
                  <c:v>23284</c:v>
                </c:pt>
                <c:pt idx="765">
                  <c:v>23315</c:v>
                </c:pt>
                <c:pt idx="766">
                  <c:v>23345</c:v>
                </c:pt>
                <c:pt idx="767">
                  <c:v>23376</c:v>
                </c:pt>
                <c:pt idx="768">
                  <c:v>23407</c:v>
                </c:pt>
                <c:pt idx="769">
                  <c:v>23436</c:v>
                </c:pt>
                <c:pt idx="770">
                  <c:v>23467</c:v>
                </c:pt>
                <c:pt idx="771">
                  <c:v>23497</c:v>
                </c:pt>
                <c:pt idx="772">
                  <c:v>23528</c:v>
                </c:pt>
                <c:pt idx="773">
                  <c:v>23558</c:v>
                </c:pt>
                <c:pt idx="774">
                  <c:v>23589</c:v>
                </c:pt>
                <c:pt idx="775">
                  <c:v>23620</c:v>
                </c:pt>
                <c:pt idx="776">
                  <c:v>23650</c:v>
                </c:pt>
                <c:pt idx="777">
                  <c:v>23681</c:v>
                </c:pt>
                <c:pt idx="778">
                  <c:v>23711</c:v>
                </c:pt>
                <c:pt idx="779">
                  <c:v>23742</c:v>
                </c:pt>
                <c:pt idx="780">
                  <c:v>23773</c:v>
                </c:pt>
                <c:pt idx="781">
                  <c:v>23801</c:v>
                </c:pt>
                <c:pt idx="782">
                  <c:v>23832</c:v>
                </c:pt>
                <c:pt idx="783">
                  <c:v>23862</c:v>
                </c:pt>
                <c:pt idx="784">
                  <c:v>23893</c:v>
                </c:pt>
                <c:pt idx="785">
                  <c:v>23923</c:v>
                </c:pt>
                <c:pt idx="786">
                  <c:v>23954</c:v>
                </c:pt>
                <c:pt idx="787">
                  <c:v>23985</c:v>
                </c:pt>
                <c:pt idx="788">
                  <c:v>24015</c:v>
                </c:pt>
                <c:pt idx="789">
                  <c:v>24046</c:v>
                </c:pt>
                <c:pt idx="790">
                  <c:v>24076</c:v>
                </c:pt>
                <c:pt idx="791">
                  <c:v>24107</c:v>
                </c:pt>
                <c:pt idx="792">
                  <c:v>24138</c:v>
                </c:pt>
                <c:pt idx="793">
                  <c:v>24166</c:v>
                </c:pt>
                <c:pt idx="794">
                  <c:v>24197</c:v>
                </c:pt>
                <c:pt idx="795">
                  <c:v>24227</c:v>
                </c:pt>
                <c:pt idx="796">
                  <c:v>24258</c:v>
                </c:pt>
                <c:pt idx="797">
                  <c:v>24288</c:v>
                </c:pt>
                <c:pt idx="798">
                  <c:v>24319</c:v>
                </c:pt>
                <c:pt idx="799">
                  <c:v>24350</c:v>
                </c:pt>
                <c:pt idx="800">
                  <c:v>24380</c:v>
                </c:pt>
                <c:pt idx="801">
                  <c:v>24411</c:v>
                </c:pt>
                <c:pt idx="802">
                  <c:v>24441</c:v>
                </c:pt>
                <c:pt idx="803">
                  <c:v>24472</c:v>
                </c:pt>
                <c:pt idx="804">
                  <c:v>24503</c:v>
                </c:pt>
                <c:pt idx="805">
                  <c:v>24531</c:v>
                </c:pt>
                <c:pt idx="806">
                  <c:v>24562</c:v>
                </c:pt>
                <c:pt idx="807">
                  <c:v>24592</c:v>
                </c:pt>
                <c:pt idx="808">
                  <c:v>24623</c:v>
                </c:pt>
                <c:pt idx="809">
                  <c:v>24653</c:v>
                </c:pt>
                <c:pt idx="810">
                  <c:v>24684</c:v>
                </c:pt>
                <c:pt idx="811">
                  <c:v>24715</c:v>
                </c:pt>
                <c:pt idx="812">
                  <c:v>24745</c:v>
                </c:pt>
                <c:pt idx="813">
                  <c:v>24776</c:v>
                </c:pt>
                <c:pt idx="814">
                  <c:v>24806</c:v>
                </c:pt>
                <c:pt idx="815">
                  <c:v>24837</c:v>
                </c:pt>
                <c:pt idx="816">
                  <c:v>24868</c:v>
                </c:pt>
                <c:pt idx="817">
                  <c:v>24897</c:v>
                </c:pt>
                <c:pt idx="818">
                  <c:v>24928</c:v>
                </c:pt>
                <c:pt idx="819">
                  <c:v>24958</c:v>
                </c:pt>
                <c:pt idx="820">
                  <c:v>24989</c:v>
                </c:pt>
                <c:pt idx="821">
                  <c:v>25019</c:v>
                </c:pt>
                <c:pt idx="822">
                  <c:v>25050</c:v>
                </c:pt>
                <c:pt idx="823">
                  <c:v>25081</c:v>
                </c:pt>
                <c:pt idx="824">
                  <c:v>25111</c:v>
                </c:pt>
                <c:pt idx="825">
                  <c:v>25142</c:v>
                </c:pt>
                <c:pt idx="826">
                  <c:v>25172</c:v>
                </c:pt>
                <c:pt idx="827">
                  <c:v>25203</c:v>
                </c:pt>
                <c:pt idx="828">
                  <c:v>25234</c:v>
                </c:pt>
                <c:pt idx="829">
                  <c:v>25262</c:v>
                </c:pt>
                <c:pt idx="830">
                  <c:v>25293</c:v>
                </c:pt>
                <c:pt idx="831">
                  <c:v>25323</c:v>
                </c:pt>
                <c:pt idx="832">
                  <c:v>25354</c:v>
                </c:pt>
                <c:pt idx="833">
                  <c:v>25384</c:v>
                </c:pt>
                <c:pt idx="834">
                  <c:v>25415</c:v>
                </c:pt>
                <c:pt idx="835">
                  <c:v>25446</c:v>
                </c:pt>
                <c:pt idx="836">
                  <c:v>25476</c:v>
                </c:pt>
                <c:pt idx="837">
                  <c:v>25507</c:v>
                </c:pt>
                <c:pt idx="838">
                  <c:v>25537</c:v>
                </c:pt>
                <c:pt idx="839">
                  <c:v>25568</c:v>
                </c:pt>
                <c:pt idx="840">
                  <c:v>25599</c:v>
                </c:pt>
                <c:pt idx="841">
                  <c:v>25627</c:v>
                </c:pt>
                <c:pt idx="842">
                  <c:v>25658</c:v>
                </c:pt>
                <c:pt idx="843">
                  <c:v>25688</c:v>
                </c:pt>
                <c:pt idx="844">
                  <c:v>25719</c:v>
                </c:pt>
                <c:pt idx="845">
                  <c:v>25749</c:v>
                </c:pt>
                <c:pt idx="846">
                  <c:v>25780</c:v>
                </c:pt>
                <c:pt idx="847">
                  <c:v>25811</c:v>
                </c:pt>
                <c:pt idx="848">
                  <c:v>25841</c:v>
                </c:pt>
                <c:pt idx="849">
                  <c:v>25872</c:v>
                </c:pt>
                <c:pt idx="850">
                  <c:v>25902</c:v>
                </c:pt>
                <c:pt idx="851">
                  <c:v>25933</c:v>
                </c:pt>
                <c:pt idx="852">
                  <c:v>25964</c:v>
                </c:pt>
                <c:pt idx="853">
                  <c:v>25992</c:v>
                </c:pt>
                <c:pt idx="854">
                  <c:v>26023</c:v>
                </c:pt>
                <c:pt idx="855">
                  <c:v>26053</c:v>
                </c:pt>
                <c:pt idx="856">
                  <c:v>26084</c:v>
                </c:pt>
                <c:pt idx="857">
                  <c:v>26114</c:v>
                </c:pt>
                <c:pt idx="858">
                  <c:v>26145</c:v>
                </c:pt>
                <c:pt idx="859">
                  <c:v>26176</c:v>
                </c:pt>
                <c:pt idx="860">
                  <c:v>26206</c:v>
                </c:pt>
                <c:pt idx="861">
                  <c:v>26237</c:v>
                </c:pt>
                <c:pt idx="862">
                  <c:v>26267</c:v>
                </c:pt>
                <c:pt idx="863">
                  <c:v>26298</c:v>
                </c:pt>
                <c:pt idx="864">
                  <c:v>26329</c:v>
                </c:pt>
                <c:pt idx="865">
                  <c:v>26358</c:v>
                </c:pt>
                <c:pt idx="866">
                  <c:v>26389</c:v>
                </c:pt>
                <c:pt idx="867">
                  <c:v>26419</c:v>
                </c:pt>
                <c:pt idx="868">
                  <c:v>26450</c:v>
                </c:pt>
                <c:pt idx="869">
                  <c:v>26480</c:v>
                </c:pt>
                <c:pt idx="870">
                  <c:v>26511</c:v>
                </c:pt>
                <c:pt idx="871">
                  <c:v>26542</c:v>
                </c:pt>
                <c:pt idx="872">
                  <c:v>26572</c:v>
                </c:pt>
                <c:pt idx="873">
                  <c:v>26603</c:v>
                </c:pt>
                <c:pt idx="874">
                  <c:v>26633</c:v>
                </c:pt>
                <c:pt idx="875">
                  <c:v>26664</c:v>
                </c:pt>
                <c:pt idx="876">
                  <c:v>26695</c:v>
                </c:pt>
                <c:pt idx="877">
                  <c:v>26723</c:v>
                </c:pt>
                <c:pt idx="878">
                  <c:v>26754</c:v>
                </c:pt>
                <c:pt idx="879">
                  <c:v>26784</c:v>
                </c:pt>
                <c:pt idx="880">
                  <c:v>26815</c:v>
                </c:pt>
                <c:pt idx="881">
                  <c:v>26845</c:v>
                </c:pt>
                <c:pt idx="882">
                  <c:v>26876</c:v>
                </c:pt>
                <c:pt idx="883">
                  <c:v>26907</c:v>
                </c:pt>
                <c:pt idx="884">
                  <c:v>26937</c:v>
                </c:pt>
                <c:pt idx="885">
                  <c:v>26968</c:v>
                </c:pt>
                <c:pt idx="886">
                  <c:v>26998</c:v>
                </c:pt>
                <c:pt idx="887">
                  <c:v>27029</c:v>
                </c:pt>
                <c:pt idx="888">
                  <c:v>27060</c:v>
                </c:pt>
                <c:pt idx="889">
                  <c:v>27088</c:v>
                </c:pt>
                <c:pt idx="890">
                  <c:v>27119</c:v>
                </c:pt>
                <c:pt idx="891">
                  <c:v>27149</c:v>
                </c:pt>
                <c:pt idx="892">
                  <c:v>27180</c:v>
                </c:pt>
                <c:pt idx="893">
                  <c:v>27210</c:v>
                </c:pt>
                <c:pt idx="894">
                  <c:v>27241</c:v>
                </c:pt>
                <c:pt idx="895">
                  <c:v>27272</c:v>
                </c:pt>
                <c:pt idx="896">
                  <c:v>27302</c:v>
                </c:pt>
                <c:pt idx="897">
                  <c:v>27333</c:v>
                </c:pt>
                <c:pt idx="898">
                  <c:v>27363</c:v>
                </c:pt>
                <c:pt idx="899">
                  <c:v>27394</c:v>
                </c:pt>
                <c:pt idx="900">
                  <c:v>27425</c:v>
                </c:pt>
                <c:pt idx="901">
                  <c:v>27453</c:v>
                </c:pt>
                <c:pt idx="902">
                  <c:v>27484</c:v>
                </c:pt>
                <c:pt idx="903">
                  <c:v>27514</c:v>
                </c:pt>
                <c:pt idx="904">
                  <c:v>27545</c:v>
                </c:pt>
                <c:pt idx="905">
                  <c:v>27575</c:v>
                </c:pt>
                <c:pt idx="906">
                  <c:v>27606</c:v>
                </c:pt>
                <c:pt idx="907">
                  <c:v>27637</c:v>
                </c:pt>
                <c:pt idx="908">
                  <c:v>27667</c:v>
                </c:pt>
                <c:pt idx="909">
                  <c:v>27698</c:v>
                </c:pt>
                <c:pt idx="910">
                  <c:v>27728</c:v>
                </c:pt>
                <c:pt idx="911">
                  <c:v>27759</c:v>
                </c:pt>
                <c:pt idx="912">
                  <c:v>27790</c:v>
                </c:pt>
                <c:pt idx="913">
                  <c:v>27819</c:v>
                </c:pt>
                <c:pt idx="914">
                  <c:v>27850</c:v>
                </c:pt>
                <c:pt idx="915">
                  <c:v>27880</c:v>
                </c:pt>
                <c:pt idx="916">
                  <c:v>27911</c:v>
                </c:pt>
                <c:pt idx="917">
                  <c:v>27941</c:v>
                </c:pt>
                <c:pt idx="918">
                  <c:v>27972</c:v>
                </c:pt>
                <c:pt idx="919">
                  <c:v>28003</c:v>
                </c:pt>
                <c:pt idx="920">
                  <c:v>28033</c:v>
                </c:pt>
                <c:pt idx="921">
                  <c:v>28064</c:v>
                </c:pt>
                <c:pt idx="922">
                  <c:v>28094</c:v>
                </c:pt>
                <c:pt idx="923">
                  <c:v>28125</c:v>
                </c:pt>
                <c:pt idx="924">
                  <c:v>28156</c:v>
                </c:pt>
                <c:pt idx="925">
                  <c:v>28184</c:v>
                </c:pt>
                <c:pt idx="926">
                  <c:v>28215</c:v>
                </c:pt>
                <c:pt idx="927">
                  <c:v>28245</c:v>
                </c:pt>
                <c:pt idx="928">
                  <c:v>28276</c:v>
                </c:pt>
                <c:pt idx="929">
                  <c:v>28306</c:v>
                </c:pt>
                <c:pt idx="930">
                  <c:v>28337</c:v>
                </c:pt>
                <c:pt idx="931">
                  <c:v>28368</c:v>
                </c:pt>
                <c:pt idx="932">
                  <c:v>28398</c:v>
                </c:pt>
                <c:pt idx="933">
                  <c:v>28429</c:v>
                </c:pt>
                <c:pt idx="934">
                  <c:v>28459</c:v>
                </c:pt>
                <c:pt idx="935">
                  <c:v>28490</c:v>
                </c:pt>
                <c:pt idx="936">
                  <c:v>28521</c:v>
                </c:pt>
                <c:pt idx="937">
                  <c:v>28549</c:v>
                </c:pt>
                <c:pt idx="938">
                  <c:v>28580</c:v>
                </c:pt>
                <c:pt idx="939">
                  <c:v>28610</c:v>
                </c:pt>
                <c:pt idx="940">
                  <c:v>28641</c:v>
                </c:pt>
                <c:pt idx="941">
                  <c:v>28671</c:v>
                </c:pt>
                <c:pt idx="942">
                  <c:v>28702</c:v>
                </c:pt>
                <c:pt idx="943">
                  <c:v>28733</c:v>
                </c:pt>
                <c:pt idx="944">
                  <c:v>28763</c:v>
                </c:pt>
                <c:pt idx="945">
                  <c:v>28794</c:v>
                </c:pt>
                <c:pt idx="946">
                  <c:v>28824</c:v>
                </c:pt>
                <c:pt idx="947">
                  <c:v>28855</c:v>
                </c:pt>
                <c:pt idx="948">
                  <c:v>28886</c:v>
                </c:pt>
                <c:pt idx="949">
                  <c:v>28914</c:v>
                </c:pt>
                <c:pt idx="950">
                  <c:v>28945</c:v>
                </c:pt>
                <c:pt idx="951">
                  <c:v>28975</c:v>
                </c:pt>
                <c:pt idx="952">
                  <c:v>29006</c:v>
                </c:pt>
                <c:pt idx="953">
                  <c:v>29036</c:v>
                </c:pt>
                <c:pt idx="954">
                  <c:v>29067</c:v>
                </c:pt>
                <c:pt idx="955">
                  <c:v>29098</c:v>
                </c:pt>
                <c:pt idx="956">
                  <c:v>29128</c:v>
                </c:pt>
                <c:pt idx="957">
                  <c:v>29159</c:v>
                </c:pt>
                <c:pt idx="958">
                  <c:v>29189</c:v>
                </c:pt>
                <c:pt idx="959">
                  <c:v>29220</c:v>
                </c:pt>
                <c:pt idx="960">
                  <c:v>29251</c:v>
                </c:pt>
                <c:pt idx="961">
                  <c:v>29280</c:v>
                </c:pt>
                <c:pt idx="962">
                  <c:v>29311</c:v>
                </c:pt>
                <c:pt idx="963">
                  <c:v>29341</c:v>
                </c:pt>
                <c:pt idx="964">
                  <c:v>29372</c:v>
                </c:pt>
                <c:pt idx="965">
                  <c:v>29402</c:v>
                </c:pt>
                <c:pt idx="966">
                  <c:v>29433</c:v>
                </c:pt>
                <c:pt idx="967">
                  <c:v>29464</c:v>
                </c:pt>
                <c:pt idx="968">
                  <c:v>29494</c:v>
                </c:pt>
                <c:pt idx="969">
                  <c:v>29525</c:v>
                </c:pt>
                <c:pt idx="970">
                  <c:v>29555</c:v>
                </c:pt>
                <c:pt idx="971">
                  <c:v>29586</c:v>
                </c:pt>
                <c:pt idx="972">
                  <c:v>29617</c:v>
                </c:pt>
                <c:pt idx="973">
                  <c:v>29645</c:v>
                </c:pt>
                <c:pt idx="974">
                  <c:v>29676</c:v>
                </c:pt>
                <c:pt idx="975">
                  <c:v>29706</c:v>
                </c:pt>
                <c:pt idx="976">
                  <c:v>29737</c:v>
                </c:pt>
                <c:pt idx="977">
                  <c:v>29767</c:v>
                </c:pt>
                <c:pt idx="978">
                  <c:v>29798</c:v>
                </c:pt>
                <c:pt idx="979">
                  <c:v>29829</c:v>
                </c:pt>
                <c:pt idx="980">
                  <c:v>29859</c:v>
                </c:pt>
                <c:pt idx="981">
                  <c:v>29890</c:v>
                </c:pt>
                <c:pt idx="982">
                  <c:v>29920</c:v>
                </c:pt>
                <c:pt idx="983">
                  <c:v>29951</c:v>
                </c:pt>
                <c:pt idx="984">
                  <c:v>29982</c:v>
                </c:pt>
                <c:pt idx="985">
                  <c:v>30010</c:v>
                </c:pt>
                <c:pt idx="986">
                  <c:v>30041</c:v>
                </c:pt>
                <c:pt idx="987">
                  <c:v>30071</c:v>
                </c:pt>
                <c:pt idx="988">
                  <c:v>30102</c:v>
                </c:pt>
                <c:pt idx="989">
                  <c:v>30132</c:v>
                </c:pt>
                <c:pt idx="990">
                  <c:v>30163</c:v>
                </c:pt>
                <c:pt idx="991">
                  <c:v>30194</c:v>
                </c:pt>
                <c:pt idx="992">
                  <c:v>30224</c:v>
                </c:pt>
                <c:pt idx="993">
                  <c:v>30255</c:v>
                </c:pt>
                <c:pt idx="994">
                  <c:v>30285</c:v>
                </c:pt>
                <c:pt idx="995">
                  <c:v>30316</c:v>
                </c:pt>
                <c:pt idx="996">
                  <c:v>30347</c:v>
                </c:pt>
                <c:pt idx="997">
                  <c:v>30375</c:v>
                </c:pt>
                <c:pt idx="998">
                  <c:v>30406</c:v>
                </c:pt>
                <c:pt idx="999">
                  <c:v>30436</c:v>
                </c:pt>
                <c:pt idx="1000">
                  <c:v>30467</c:v>
                </c:pt>
                <c:pt idx="1001">
                  <c:v>30497</c:v>
                </c:pt>
                <c:pt idx="1002">
                  <c:v>30528</c:v>
                </c:pt>
                <c:pt idx="1003">
                  <c:v>30559</c:v>
                </c:pt>
                <c:pt idx="1004">
                  <c:v>30589</c:v>
                </c:pt>
                <c:pt idx="1005">
                  <c:v>30620</c:v>
                </c:pt>
                <c:pt idx="1006">
                  <c:v>30650</c:v>
                </c:pt>
                <c:pt idx="1007">
                  <c:v>30681</c:v>
                </c:pt>
                <c:pt idx="1008">
                  <c:v>30712</c:v>
                </c:pt>
                <c:pt idx="1009">
                  <c:v>30741</c:v>
                </c:pt>
                <c:pt idx="1010">
                  <c:v>30772</c:v>
                </c:pt>
                <c:pt idx="1011">
                  <c:v>30802</c:v>
                </c:pt>
                <c:pt idx="1012">
                  <c:v>30833</c:v>
                </c:pt>
                <c:pt idx="1013">
                  <c:v>30863</c:v>
                </c:pt>
                <c:pt idx="1014">
                  <c:v>30894</c:v>
                </c:pt>
                <c:pt idx="1015">
                  <c:v>30925</c:v>
                </c:pt>
                <c:pt idx="1016">
                  <c:v>30955</c:v>
                </c:pt>
                <c:pt idx="1017">
                  <c:v>30986</c:v>
                </c:pt>
                <c:pt idx="1018">
                  <c:v>31016</c:v>
                </c:pt>
                <c:pt idx="1019">
                  <c:v>31047</c:v>
                </c:pt>
                <c:pt idx="1020">
                  <c:v>31078</c:v>
                </c:pt>
                <c:pt idx="1021">
                  <c:v>31106</c:v>
                </c:pt>
                <c:pt idx="1022">
                  <c:v>31137</c:v>
                </c:pt>
                <c:pt idx="1023">
                  <c:v>31167</c:v>
                </c:pt>
                <c:pt idx="1024">
                  <c:v>31198</c:v>
                </c:pt>
                <c:pt idx="1025">
                  <c:v>31228</c:v>
                </c:pt>
                <c:pt idx="1026">
                  <c:v>31259</c:v>
                </c:pt>
                <c:pt idx="1027">
                  <c:v>31290</c:v>
                </c:pt>
                <c:pt idx="1028">
                  <c:v>31320</c:v>
                </c:pt>
                <c:pt idx="1029">
                  <c:v>31351</c:v>
                </c:pt>
                <c:pt idx="1030">
                  <c:v>31381</c:v>
                </c:pt>
                <c:pt idx="1031">
                  <c:v>31412</c:v>
                </c:pt>
                <c:pt idx="1032">
                  <c:v>31443</c:v>
                </c:pt>
                <c:pt idx="1033">
                  <c:v>31471</c:v>
                </c:pt>
                <c:pt idx="1034">
                  <c:v>31502</c:v>
                </c:pt>
                <c:pt idx="1035">
                  <c:v>31532</c:v>
                </c:pt>
                <c:pt idx="1036">
                  <c:v>31563</c:v>
                </c:pt>
                <c:pt idx="1037">
                  <c:v>31593</c:v>
                </c:pt>
                <c:pt idx="1038">
                  <c:v>31624</c:v>
                </c:pt>
                <c:pt idx="1039">
                  <c:v>31655</c:v>
                </c:pt>
                <c:pt idx="1040">
                  <c:v>31685</c:v>
                </c:pt>
                <c:pt idx="1041">
                  <c:v>31716</c:v>
                </c:pt>
                <c:pt idx="1042">
                  <c:v>31746</c:v>
                </c:pt>
                <c:pt idx="1043">
                  <c:v>31777</c:v>
                </c:pt>
                <c:pt idx="1044">
                  <c:v>31808</c:v>
                </c:pt>
                <c:pt idx="1045">
                  <c:v>31836</c:v>
                </c:pt>
                <c:pt idx="1046">
                  <c:v>31867</c:v>
                </c:pt>
                <c:pt idx="1047">
                  <c:v>31897</c:v>
                </c:pt>
                <c:pt idx="1048">
                  <c:v>31928</c:v>
                </c:pt>
                <c:pt idx="1049">
                  <c:v>31958</c:v>
                </c:pt>
                <c:pt idx="1050">
                  <c:v>31989</c:v>
                </c:pt>
                <c:pt idx="1051">
                  <c:v>32020</c:v>
                </c:pt>
                <c:pt idx="1052">
                  <c:v>32050</c:v>
                </c:pt>
                <c:pt idx="1053">
                  <c:v>32081</c:v>
                </c:pt>
                <c:pt idx="1054">
                  <c:v>32111</c:v>
                </c:pt>
                <c:pt idx="1055">
                  <c:v>32142</c:v>
                </c:pt>
                <c:pt idx="1056">
                  <c:v>32173</c:v>
                </c:pt>
                <c:pt idx="1057">
                  <c:v>32202</c:v>
                </c:pt>
                <c:pt idx="1058">
                  <c:v>32233</c:v>
                </c:pt>
                <c:pt idx="1059">
                  <c:v>32263</c:v>
                </c:pt>
                <c:pt idx="1060">
                  <c:v>32294</c:v>
                </c:pt>
                <c:pt idx="1061">
                  <c:v>32324</c:v>
                </c:pt>
                <c:pt idx="1062">
                  <c:v>32355</c:v>
                </c:pt>
                <c:pt idx="1063">
                  <c:v>32386</c:v>
                </c:pt>
                <c:pt idx="1064">
                  <c:v>32416</c:v>
                </c:pt>
                <c:pt idx="1065">
                  <c:v>32447</c:v>
                </c:pt>
                <c:pt idx="1066">
                  <c:v>32477</c:v>
                </c:pt>
                <c:pt idx="1067">
                  <c:v>32508</c:v>
                </c:pt>
                <c:pt idx="1068">
                  <c:v>32539</c:v>
                </c:pt>
                <c:pt idx="1069">
                  <c:v>32567</c:v>
                </c:pt>
                <c:pt idx="1070">
                  <c:v>32598</c:v>
                </c:pt>
                <c:pt idx="1071">
                  <c:v>32628</c:v>
                </c:pt>
                <c:pt idx="1072">
                  <c:v>32659</c:v>
                </c:pt>
                <c:pt idx="1073">
                  <c:v>32689</c:v>
                </c:pt>
                <c:pt idx="1074">
                  <c:v>32720</c:v>
                </c:pt>
                <c:pt idx="1075">
                  <c:v>32751</c:v>
                </c:pt>
                <c:pt idx="1076">
                  <c:v>32781</c:v>
                </c:pt>
                <c:pt idx="1077">
                  <c:v>32812</c:v>
                </c:pt>
                <c:pt idx="1078">
                  <c:v>32842</c:v>
                </c:pt>
                <c:pt idx="1079">
                  <c:v>32873</c:v>
                </c:pt>
                <c:pt idx="1080">
                  <c:v>32904</c:v>
                </c:pt>
                <c:pt idx="1081">
                  <c:v>32932</c:v>
                </c:pt>
                <c:pt idx="1082">
                  <c:v>32963</c:v>
                </c:pt>
                <c:pt idx="1083">
                  <c:v>32993</c:v>
                </c:pt>
                <c:pt idx="1084">
                  <c:v>33024</c:v>
                </c:pt>
                <c:pt idx="1085">
                  <c:v>33054</c:v>
                </c:pt>
                <c:pt idx="1086">
                  <c:v>33085</c:v>
                </c:pt>
                <c:pt idx="1087">
                  <c:v>33116</c:v>
                </c:pt>
                <c:pt idx="1088">
                  <c:v>33146</c:v>
                </c:pt>
                <c:pt idx="1089">
                  <c:v>33177</c:v>
                </c:pt>
                <c:pt idx="1090">
                  <c:v>33207</c:v>
                </c:pt>
                <c:pt idx="1091">
                  <c:v>33238</c:v>
                </c:pt>
                <c:pt idx="1092">
                  <c:v>33269</c:v>
                </c:pt>
                <c:pt idx="1093">
                  <c:v>33297</c:v>
                </c:pt>
                <c:pt idx="1094">
                  <c:v>33328</c:v>
                </c:pt>
                <c:pt idx="1095">
                  <c:v>33358</c:v>
                </c:pt>
                <c:pt idx="1096">
                  <c:v>33389</c:v>
                </c:pt>
                <c:pt idx="1097">
                  <c:v>33419</c:v>
                </c:pt>
                <c:pt idx="1098">
                  <c:v>33450</c:v>
                </c:pt>
                <c:pt idx="1099">
                  <c:v>33481</c:v>
                </c:pt>
                <c:pt idx="1100">
                  <c:v>33511</c:v>
                </c:pt>
                <c:pt idx="1101">
                  <c:v>33542</c:v>
                </c:pt>
                <c:pt idx="1102">
                  <c:v>33572</c:v>
                </c:pt>
                <c:pt idx="1103">
                  <c:v>33603</c:v>
                </c:pt>
                <c:pt idx="1104">
                  <c:v>33634</c:v>
                </c:pt>
                <c:pt idx="1105">
                  <c:v>33663</c:v>
                </c:pt>
                <c:pt idx="1106">
                  <c:v>33694</c:v>
                </c:pt>
                <c:pt idx="1107">
                  <c:v>33724</c:v>
                </c:pt>
                <c:pt idx="1108">
                  <c:v>33755</c:v>
                </c:pt>
                <c:pt idx="1109">
                  <c:v>33785</c:v>
                </c:pt>
                <c:pt idx="1110">
                  <c:v>33816</c:v>
                </c:pt>
                <c:pt idx="1111">
                  <c:v>33847</c:v>
                </c:pt>
                <c:pt idx="1112">
                  <c:v>33877</c:v>
                </c:pt>
                <c:pt idx="1113">
                  <c:v>33908</c:v>
                </c:pt>
                <c:pt idx="1114">
                  <c:v>33938</c:v>
                </c:pt>
                <c:pt idx="1115">
                  <c:v>33969</c:v>
                </c:pt>
                <c:pt idx="1116">
                  <c:v>34000</c:v>
                </c:pt>
                <c:pt idx="1117">
                  <c:v>34028</c:v>
                </c:pt>
                <c:pt idx="1118">
                  <c:v>34059</c:v>
                </c:pt>
                <c:pt idx="1119">
                  <c:v>34089</c:v>
                </c:pt>
                <c:pt idx="1120">
                  <c:v>34120</c:v>
                </c:pt>
                <c:pt idx="1121">
                  <c:v>34150</c:v>
                </c:pt>
                <c:pt idx="1122">
                  <c:v>34181</c:v>
                </c:pt>
                <c:pt idx="1123">
                  <c:v>34212</c:v>
                </c:pt>
                <c:pt idx="1124">
                  <c:v>34242</c:v>
                </c:pt>
                <c:pt idx="1125">
                  <c:v>34273</c:v>
                </c:pt>
                <c:pt idx="1126">
                  <c:v>34303</c:v>
                </c:pt>
                <c:pt idx="1127">
                  <c:v>34334</c:v>
                </c:pt>
                <c:pt idx="1128">
                  <c:v>34365</c:v>
                </c:pt>
                <c:pt idx="1129">
                  <c:v>34393</c:v>
                </c:pt>
                <c:pt idx="1130">
                  <c:v>34424</c:v>
                </c:pt>
                <c:pt idx="1131">
                  <c:v>34454</c:v>
                </c:pt>
                <c:pt idx="1132">
                  <c:v>34485</c:v>
                </c:pt>
                <c:pt idx="1133">
                  <c:v>34515</c:v>
                </c:pt>
                <c:pt idx="1134">
                  <c:v>34546</c:v>
                </c:pt>
                <c:pt idx="1135">
                  <c:v>34577</c:v>
                </c:pt>
                <c:pt idx="1136">
                  <c:v>34607</c:v>
                </c:pt>
                <c:pt idx="1137">
                  <c:v>34638</c:v>
                </c:pt>
                <c:pt idx="1138">
                  <c:v>34668</c:v>
                </c:pt>
                <c:pt idx="1139">
                  <c:v>34699</c:v>
                </c:pt>
                <c:pt idx="1140">
                  <c:v>34730</c:v>
                </c:pt>
                <c:pt idx="1141">
                  <c:v>34758</c:v>
                </c:pt>
                <c:pt idx="1142">
                  <c:v>34789</c:v>
                </c:pt>
                <c:pt idx="1143">
                  <c:v>34819</c:v>
                </c:pt>
                <c:pt idx="1144">
                  <c:v>34850</c:v>
                </c:pt>
                <c:pt idx="1145">
                  <c:v>34880</c:v>
                </c:pt>
                <c:pt idx="1146">
                  <c:v>34911</c:v>
                </c:pt>
                <c:pt idx="1147">
                  <c:v>34942</c:v>
                </c:pt>
                <c:pt idx="1148">
                  <c:v>34972</c:v>
                </c:pt>
                <c:pt idx="1149">
                  <c:v>35003</c:v>
                </c:pt>
                <c:pt idx="1150">
                  <c:v>35033</c:v>
                </c:pt>
                <c:pt idx="1151">
                  <c:v>35064</c:v>
                </c:pt>
                <c:pt idx="1152">
                  <c:v>35095</c:v>
                </c:pt>
                <c:pt idx="1153">
                  <c:v>35124</c:v>
                </c:pt>
                <c:pt idx="1154">
                  <c:v>35155</c:v>
                </c:pt>
                <c:pt idx="1155">
                  <c:v>35185</c:v>
                </c:pt>
                <c:pt idx="1156">
                  <c:v>35216</c:v>
                </c:pt>
                <c:pt idx="1157">
                  <c:v>35246</c:v>
                </c:pt>
                <c:pt idx="1158">
                  <c:v>35277</c:v>
                </c:pt>
                <c:pt idx="1159">
                  <c:v>35308</c:v>
                </c:pt>
                <c:pt idx="1160">
                  <c:v>35338</c:v>
                </c:pt>
                <c:pt idx="1161">
                  <c:v>35369</c:v>
                </c:pt>
                <c:pt idx="1162">
                  <c:v>35399</c:v>
                </c:pt>
                <c:pt idx="1163">
                  <c:v>35430</c:v>
                </c:pt>
                <c:pt idx="1164">
                  <c:v>35461</c:v>
                </c:pt>
                <c:pt idx="1165">
                  <c:v>35489</c:v>
                </c:pt>
                <c:pt idx="1166">
                  <c:v>35520</c:v>
                </c:pt>
                <c:pt idx="1167">
                  <c:v>35550</c:v>
                </c:pt>
                <c:pt idx="1168">
                  <c:v>35581</c:v>
                </c:pt>
                <c:pt idx="1169">
                  <c:v>35611</c:v>
                </c:pt>
                <c:pt idx="1170">
                  <c:v>35642</c:v>
                </c:pt>
                <c:pt idx="1171">
                  <c:v>35673</c:v>
                </c:pt>
                <c:pt idx="1172">
                  <c:v>35703</c:v>
                </c:pt>
                <c:pt idx="1173">
                  <c:v>35734</c:v>
                </c:pt>
                <c:pt idx="1174">
                  <c:v>35764</c:v>
                </c:pt>
                <c:pt idx="1175">
                  <c:v>35795</c:v>
                </c:pt>
                <c:pt idx="1176">
                  <c:v>35826</c:v>
                </c:pt>
                <c:pt idx="1177">
                  <c:v>35854</c:v>
                </c:pt>
                <c:pt idx="1178">
                  <c:v>35885</c:v>
                </c:pt>
                <c:pt idx="1179">
                  <c:v>35915</c:v>
                </c:pt>
                <c:pt idx="1180">
                  <c:v>35946</c:v>
                </c:pt>
                <c:pt idx="1181">
                  <c:v>35976</c:v>
                </c:pt>
                <c:pt idx="1182">
                  <c:v>36007</c:v>
                </c:pt>
                <c:pt idx="1183">
                  <c:v>36038</c:v>
                </c:pt>
                <c:pt idx="1184">
                  <c:v>36068</c:v>
                </c:pt>
                <c:pt idx="1185">
                  <c:v>36099</c:v>
                </c:pt>
                <c:pt idx="1186">
                  <c:v>36129</c:v>
                </c:pt>
                <c:pt idx="1187">
                  <c:v>36160</c:v>
                </c:pt>
                <c:pt idx="1188">
                  <c:v>36191</c:v>
                </c:pt>
                <c:pt idx="1189">
                  <c:v>36219</c:v>
                </c:pt>
                <c:pt idx="1190">
                  <c:v>36250</c:v>
                </c:pt>
                <c:pt idx="1191">
                  <c:v>36280</c:v>
                </c:pt>
                <c:pt idx="1192">
                  <c:v>36311</c:v>
                </c:pt>
                <c:pt idx="1193">
                  <c:v>36341</c:v>
                </c:pt>
                <c:pt idx="1194">
                  <c:v>36372</c:v>
                </c:pt>
                <c:pt idx="1195">
                  <c:v>36403</c:v>
                </c:pt>
                <c:pt idx="1196">
                  <c:v>36433</c:v>
                </c:pt>
                <c:pt idx="1197">
                  <c:v>36464</c:v>
                </c:pt>
                <c:pt idx="1198">
                  <c:v>36494</c:v>
                </c:pt>
                <c:pt idx="1199">
                  <c:v>36525</c:v>
                </c:pt>
                <c:pt idx="1200">
                  <c:v>36556</c:v>
                </c:pt>
                <c:pt idx="1201">
                  <c:v>36585</c:v>
                </c:pt>
                <c:pt idx="1202">
                  <c:v>36616</c:v>
                </c:pt>
                <c:pt idx="1203">
                  <c:v>36646</c:v>
                </c:pt>
                <c:pt idx="1204">
                  <c:v>36677</c:v>
                </c:pt>
                <c:pt idx="1205">
                  <c:v>36707</c:v>
                </c:pt>
                <c:pt idx="1206">
                  <c:v>36738</c:v>
                </c:pt>
                <c:pt idx="1207">
                  <c:v>36769</c:v>
                </c:pt>
                <c:pt idx="1208">
                  <c:v>36799</c:v>
                </c:pt>
                <c:pt idx="1209">
                  <c:v>36830</c:v>
                </c:pt>
                <c:pt idx="1210">
                  <c:v>36860</c:v>
                </c:pt>
                <c:pt idx="1211">
                  <c:v>36891</c:v>
                </c:pt>
                <c:pt idx="1212">
                  <c:v>36922</c:v>
                </c:pt>
                <c:pt idx="1213">
                  <c:v>36950</c:v>
                </c:pt>
                <c:pt idx="1214">
                  <c:v>36981</c:v>
                </c:pt>
                <c:pt idx="1215">
                  <c:v>37011</c:v>
                </c:pt>
                <c:pt idx="1216">
                  <c:v>37042</c:v>
                </c:pt>
                <c:pt idx="1217">
                  <c:v>37072</c:v>
                </c:pt>
                <c:pt idx="1218">
                  <c:v>37103</c:v>
                </c:pt>
                <c:pt idx="1219">
                  <c:v>37134</c:v>
                </c:pt>
                <c:pt idx="1220">
                  <c:v>37164</c:v>
                </c:pt>
                <c:pt idx="1221">
                  <c:v>37195</c:v>
                </c:pt>
                <c:pt idx="1222">
                  <c:v>37225</c:v>
                </c:pt>
                <c:pt idx="1223">
                  <c:v>37256</c:v>
                </c:pt>
                <c:pt idx="1224">
                  <c:v>37287</c:v>
                </c:pt>
                <c:pt idx="1225">
                  <c:v>37315</c:v>
                </c:pt>
                <c:pt idx="1226">
                  <c:v>37346</c:v>
                </c:pt>
                <c:pt idx="1227">
                  <c:v>37376</c:v>
                </c:pt>
                <c:pt idx="1228">
                  <c:v>37407</c:v>
                </c:pt>
                <c:pt idx="1229">
                  <c:v>37437</c:v>
                </c:pt>
                <c:pt idx="1230">
                  <c:v>37468</c:v>
                </c:pt>
                <c:pt idx="1231">
                  <c:v>37499</c:v>
                </c:pt>
                <c:pt idx="1232">
                  <c:v>37529</c:v>
                </c:pt>
                <c:pt idx="1233">
                  <c:v>37560</c:v>
                </c:pt>
                <c:pt idx="1234">
                  <c:v>37590</c:v>
                </c:pt>
                <c:pt idx="1235">
                  <c:v>37621</c:v>
                </c:pt>
                <c:pt idx="1236">
                  <c:v>37652</c:v>
                </c:pt>
                <c:pt idx="1237">
                  <c:v>37680</c:v>
                </c:pt>
                <c:pt idx="1238">
                  <c:v>37711</c:v>
                </c:pt>
                <c:pt idx="1239">
                  <c:v>37741</c:v>
                </c:pt>
                <c:pt idx="1240">
                  <c:v>37772</c:v>
                </c:pt>
                <c:pt idx="1241">
                  <c:v>37802</c:v>
                </c:pt>
                <c:pt idx="1242">
                  <c:v>37833</c:v>
                </c:pt>
                <c:pt idx="1243">
                  <c:v>37864</c:v>
                </c:pt>
                <c:pt idx="1244">
                  <c:v>37894</c:v>
                </c:pt>
                <c:pt idx="1245">
                  <c:v>37925</c:v>
                </c:pt>
                <c:pt idx="1246">
                  <c:v>37955</c:v>
                </c:pt>
                <c:pt idx="1247">
                  <c:v>37986</c:v>
                </c:pt>
                <c:pt idx="1248">
                  <c:v>38017</c:v>
                </c:pt>
                <c:pt idx="1249">
                  <c:v>38046</c:v>
                </c:pt>
                <c:pt idx="1250">
                  <c:v>38077</c:v>
                </c:pt>
                <c:pt idx="1251">
                  <c:v>38107</c:v>
                </c:pt>
                <c:pt idx="1252">
                  <c:v>38138</c:v>
                </c:pt>
                <c:pt idx="1253">
                  <c:v>38168</c:v>
                </c:pt>
                <c:pt idx="1254">
                  <c:v>38199</c:v>
                </c:pt>
                <c:pt idx="1255">
                  <c:v>38230</c:v>
                </c:pt>
                <c:pt idx="1256">
                  <c:v>38260</c:v>
                </c:pt>
                <c:pt idx="1257">
                  <c:v>38291</c:v>
                </c:pt>
                <c:pt idx="1258">
                  <c:v>38321</c:v>
                </c:pt>
                <c:pt idx="1259">
                  <c:v>38352</c:v>
                </c:pt>
                <c:pt idx="1260">
                  <c:v>38383</c:v>
                </c:pt>
                <c:pt idx="1261">
                  <c:v>38411</c:v>
                </c:pt>
                <c:pt idx="1262">
                  <c:v>38442</c:v>
                </c:pt>
                <c:pt idx="1263">
                  <c:v>38472</c:v>
                </c:pt>
                <c:pt idx="1264">
                  <c:v>38503</c:v>
                </c:pt>
                <c:pt idx="1265">
                  <c:v>38533</c:v>
                </c:pt>
                <c:pt idx="1266">
                  <c:v>38564</c:v>
                </c:pt>
                <c:pt idx="1267">
                  <c:v>38595</c:v>
                </c:pt>
                <c:pt idx="1268">
                  <c:v>38625</c:v>
                </c:pt>
                <c:pt idx="1269">
                  <c:v>38656</c:v>
                </c:pt>
                <c:pt idx="1270">
                  <c:v>38686</c:v>
                </c:pt>
                <c:pt idx="1271">
                  <c:v>38717</c:v>
                </c:pt>
                <c:pt idx="1272">
                  <c:v>38748</c:v>
                </c:pt>
                <c:pt idx="1273">
                  <c:v>38776</c:v>
                </c:pt>
                <c:pt idx="1274">
                  <c:v>38807</c:v>
                </c:pt>
                <c:pt idx="1275">
                  <c:v>38837</c:v>
                </c:pt>
                <c:pt idx="1276">
                  <c:v>38868</c:v>
                </c:pt>
                <c:pt idx="1277">
                  <c:v>38898</c:v>
                </c:pt>
                <c:pt idx="1278">
                  <c:v>38929</c:v>
                </c:pt>
                <c:pt idx="1279">
                  <c:v>38960</c:v>
                </c:pt>
                <c:pt idx="1280">
                  <c:v>38990</c:v>
                </c:pt>
                <c:pt idx="1281">
                  <c:v>39021</c:v>
                </c:pt>
                <c:pt idx="1282">
                  <c:v>39051</c:v>
                </c:pt>
                <c:pt idx="1283">
                  <c:v>39082</c:v>
                </c:pt>
                <c:pt idx="1284">
                  <c:v>39113</c:v>
                </c:pt>
                <c:pt idx="1285">
                  <c:v>39141</c:v>
                </c:pt>
                <c:pt idx="1286">
                  <c:v>39172</c:v>
                </c:pt>
                <c:pt idx="1287">
                  <c:v>39202</c:v>
                </c:pt>
                <c:pt idx="1288">
                  <c:v>39233</c:v>
                </c:pt>
                <c:pt idx="1289">
                  <c:v>39263</c:v>
                </c:pt>
                <c:pt idx="1290">
                  <c:v>39294</c:v>
                </c:pt>
                <c:pt idx="1291">
                  <c:v>39325</c:v>
                </c:pt>
                <c:pt idx="1292">
                  <c:v>39355</c:v>
                </c:pt>
                <c:pt idx="1293">
                  <c:v>39386</c:v>
                </c:pt>
                <c:pt idx="1294">
                  <c:v>39416</c:v>
                </c:pt>
                <c:pt idx="1295">
                  <c:v>39447</c:v>
                </c:pt>
                <c:pt idx="1296">
                  <c:v>39478</c:v>
                </c:pt>
                <c:pt idx="1297">
                  <c:v>39507</c:v>
                </c:pt>
                <c:pt idx="1298">
                  <c:v>39538</c:v>
                </c:pt>
                <c:pt idx="1299">
                  <c:v>39568</c:v>
                </c:pt>
                <c:pt idx="1300">
                  <c:v>39599</c:v>
                </c:pt>
                <c:pt idx="1301">
                  <c:v>39629</c:v>
                </c:pt>
                <c:pt idx="1302">
                  <c:v>39660</c:v>
                </c:pt>
                <c:pt idx="1303">
                  <c:v>39691</c:v>
                </c:pt>
                <c:pt idx="1304">
                  <c:v>39721</c:v>
                </c:pt>
                <c:pt idx="1305">
                  <c:v>39752</c:v>
                </c:pt>
                <c:pt idx="1306">
                  <c:v>39782</c:v>
                </c:pt>
                <c:pt idx="1307">
                  <c:v>39813</c:v>
                </c:pt>
                <c:pt idx="1308">
                  <c:v>39844</c:v>
                </c:pt>
                <c:pt idx="1309">
                  <c:v>39872</c:v>
                </c:pt>
                <c:pt idx="1310">
                  <c:v>39903</c:v>
                </c:pt>
                <c:pt idx="1311">
                  <c:v>39933</c:v>
                </c:pt>
                <c:pt idx="1312">
                  <c:v>39964</c:v>
                </c:pt>
                <c:pt idx="1313">
                  <c:v>39994</c:v>
                </c:pt>
                <c:pt idx="1314">
                  <c:v>40025</c:v>
                </c:pt>
                <c:pt idx="1315">
                  <c:v>40056</c:v>
                </c:pt>
                <c:pt idx="1316">
                  <c:v>40086</c:v>
                </c:pt>
                <c:pt idx="1317">
                  <c:v>40117</c:v>
                </c:pt>
                <c:pt idx="1318">
                  <c:v>40147</c:v>
                </c:pt>
                <c:pt idx="1319">
                  <c:v>40178</c:v>
                </c:pt>
                <c:pt idx="1320">
                  <c:v>40209</c:v>
                </c:pt>
                <c:pt idx="1321">
                  <c:v>40237</c:v>
                </c:pt>
                <c:pt idx="1322">
                  <c:v>40268</c:v>
                </c:pt>
                <c:pt idx="1323">
                  <c:v>40298</c:v>
                </c:pt>
                <c:pt idx="1324">
                  <c:v>40329</c:v>
                </c:pt>
                <c:pt idx="1325">
                  <c:v>40359</c:v>
                </c:pt>
                <c:pt idx="1326">
                  <c:v>40390</c:v>
                </c:pt>
                <c:pt idx="1327">
                  <c:v>40421</c:v>
                </c:pt>
                <c:pt idx="1328">
                  <c:v>40451</c:v>
                </c:pt>
                <c:pt idx="1329">
                  <c:v>40482</c:v>
                </c:pt>
                <c:pt idx="1330">
                  <c:v>40512</c:v>
                </c:pt>
                <c:pt idx="1331">
                  <c:v>40543</c:v>
                </c:pt>
                <c:pt idx="1332">
                  <c:v>40574</c:v>
                </c:pt>
                <c:pt idx="1333">
                  <c:v>40602</c:v>
                </c:pt>
                <c:pt idx="1334">
                  <c:v>40633</c:v>
                </c:pt>
                <c:pt idx="1335">
                  <c:v>40663</c:v>
                </c:pt>
                <c:pt idx="1336">
                  <c:v>40694</c:v>
                </c:pt>
                <c:pt idx="1337">
                  <c:v>40724</c:v>
                </c:pt>
                <c:pt idx="1338">
                  <c:v>40755</c:v>
                </c:pt>
                <c:pt idx="1339">
                  <c:v>40786</c:v>
                </c:pt>
                <c:pt idx="1340">
                  <c:v>40816</c:v>
                </c:pt>
                <c:pt idx="1341">
                  <c:v>40847</c:v>
                </c:pt>
                <c:pt idx="1342">
                  <c:v>40877</c:v>
                </c:pt>
                <c:pt idx="1343">
                  <c:v>40908</c:v>
                </c:pt>
                <c:pt idx="1344">
                  <c:v>40939</c:v>
                </c:pt>
                <c:pt idx="1345">
                  <c:v>40968</c:v>
                </c:pt>
                <c:pt idx="1346">
                  <c:v>40999</c:v>
                </c:pt>
                <c:pt idx="1347">
                  <c:v>41029</c:v>
                </c:pt>
                <c:pt idx="1348">
                  <c:v>41060</c:v>
                </c:pt>
                <c:pt idx="1349">
                  <c:v>41090</c:v>
                </c:pt>
                <c:pt idx="1350">
                  <c:v>41121</c:v>
                </c:pt>
                <c:pt idx="1351">
                  <c:v>41152</c:v>
                </c:pt>
                <c:pt idx="1352">
                  <c:v>41182</c:v>
                </c:pt>
                <c:pt idx="1353">
                  <c:v>41213</c:v>
                </c:pt>
                <c:pt idx="1354">
                  <c:v>41243</c:v>
                </c:pt>
                <c:pt idx="1355">
                  <c:v>41274</c:v>
                </c:pt>
                <c:pt idx="1356">
                  <c:v>41305</c:v>
                </c:pt>
                <c:pt idx="1357">
                  <c:v>41333</c:v>
                </c:pt>
                <c:pt idx="1358">
                  <c:v>41364</c:v>
                </c:pt>
                <c:pt idx="1359">
                  <c:v>41394</c:v>
                </c:pt>
                <c:pt idx="1360">
                  <c:v>41425</c:v>
                </c:pt>
                <c:pt idx="1361">
                  <c:v>41455</c:v>
                </c:pt>
                <c:pt idx="1362">
                  <c:v>41486</c:v>
                </c:pt>
                <c:pt idx="1363">
                  <c:v>41517</c:v>
                </c:pt>
                <c:pt idx="1364">
                  <c:v>41547</c:v>
                </c:pt>
                <c:pt idx="1365">
                  <c:v>41578</c:v>
                </c:pt>
                <c:pt idx="1366">
                  <c:v>41608</c:v>
                </c:pt>
                <c:pt idx="1367">
                  <c:v>41639</c:v>
                </c:pt>
                <c:pt idx="1368">
                  <c:v>41670</c:v>
                </c:pt>
                <c:pt idx="1369">
                  <c:v>41698</c:v>
                </c:pt>
                <c:pt idx="1370">
                  <c:v>41729</c:v>
                </c:pt>
                <c:pt idx="1371">
                  <c:v>41759</c:v>
                </c:pt>
                <c:pt idx="1372">
                  <c:v>41790</c:v>
                </c:pt>
                <c:pt idx="1373">
                  <c:v>41820</c:v>
                </c:pt>
                <c:pt idx="1374">
                  <c:v>41851</c:v>
                </c:pt>
                <c:pt idx="1375">
                  <c:v>41882</c:v>
                </c:pt>
                <c:pt idx="1376">
                  <c:v>41912</c:v>
                </c:pt>
                <c:pt idx="1377">
                  <c:v>41943</c:v>
                </c:pt>
                <c:pt idx="1378">
                  <c:v>41973</c:v>
                </c:pt>
                <c:pt idx="1379">
                  <c:v>42004</c:v>
                </c:pt>
                <c:pt idx="1380">
                  <c:v>42035</c:v>
                </c:pt>
                <c:pt idx="1381">
                  <c:v>42063</c:v>
                </c:pt>
                <c:pt idx="1382">
                  <c:v>42094</c:v>
                </c:pt>
                <c:pt idx="1383">
                  <c:v>42124</c:v>
                </c:pt>
                <c:pt idx="1384">
                  <c:v>42155</c:v>
                </c:pt>
                <c:pt idx="1385">
                  <c:v>42185</c:v>
                </c:pt>
                <c:pt idx="1386">
                  <c:v>42216</c:v>
                </c:pt>
                <c:pt idx="1387">
                  <c:v>42247</c:v>
                </c:pt>
                <c:pt idx="1388">
                  <c:v>42277</c:v>
                </c:pt>
                <c:pt idx="1389">
                  <c:v>42308</c:v>
                </c:pt>
                <c:pt idx="1390">
                  <c:v>42338</c:v>
                </c:pt>
                <c:pt idx="1391">
                  <c:v>42369</c:v>
                </c:pt>
                <c:pt idx="1392">
                  <c:v>42400</c:v>
                </c:pt>
                <c:pt idx="1393">
                  <c:v>42429</c:v>
                </c:pt>
                <c:pt idx="1394">
                  <c:v>42460</c:v>
                </c:pt>
                <c:pt idx="1395">
                  <c:v>42490</c:v>
                </c:pt>
                <c:pt idx="1396">
                  <c:v>42521</c:v>
                </c:pt>
                <c:pt idx="1397">
                  <c:v>42551</c:v>
                </c:pt>
                <c:pt idx="1398">
                  <c:v>42582</c:v>
                </c:pt>
                <c:pt idx="1399">
                  <c:v>42613</c:v>
                </c:pt>
                <c:pt idx="1400">
                  <c:v>42643</c:v>
                </c:pt>
                <c:pt idx="1401">
                  <c:v>42674</c:v>
                </c:pt>
                <c:pt idx="1402">
                  <c:v>42704</c:v>
                </c:pt>
                <c:pt idx="1403">
                  <c:v>42735</c:v>
                </c:pt>
                <c:pt idx="1404">
                  <c:v>42766</c:v>
                </c:pt>
                <c:pt idx="1405">
                  <c:v>42794</c:v>
                </c:pt>
                <c:pt idx="1406">
                  <c:v>42825</c:v>
                </c:pt>
                <c:pt idx="1407">
                  <c:v>42855</c:v>
                </c:pt>
                <c:pt idx="1408">
                  <c:v>42886</c:v>
                </c:pt>
                <c:pt idx="1409">
                  <c:v>42916</c:v>
                </c:pt>
                <c:pt idx="1410">
                  <c:v>42947</c:v>
                </c:pt>
                <c:pt idx="1411">
                  <c:v>42978</c:v>
                </c:pt>
                <c:pt idx="1412">
                  <c:v>43008</c:v>
                </c:pt>
                <c:pt idx="1413">
                  <c:v>43039</c:v>
                </c:pt>
                <c:pt idx="1414">
                  <c:v>43069</c:v>
                </c:pt>
                <c:pt idx="1415">
                  <c:v>43100</c:v>
                </c:pt>
                <c:pt idx="1416">
                  <c:v>43131</c:v>
                </c:pt>
                <c:pt idx="1417">
                  <c:v>43159</c:v>
                </c:pt>
                <c:pt idx="1418">
                  <c:v>43190</c:v>
                </c:pt>
                <c:pt idx="1419">
                  <c:v>43220</c:v>
                </c:pt>
                <c:pt idx="1420">
                  <c:v>43251</c:v>
                </c:pt>
                <c:pt idx="1421">
                  <c:v>43281</c:v>
                </c:pt>
                <c:pt idx="1422">
                  <c:v>43312</c:v>
                </c:pt>
                <c:pt idx="1423">
                  <c:v>43343</c:v>
                </c:pt>
                <c:pt idx="1424">
                  <c:v>43373</c:v>
                </c:pt>
                <c:pt idx="1425">
                  <c:v>43404</c:v>
                </c:pt>
                <c:pt idx="1426">
                  <c:v>43434</c:v>
                </c:pt>
                <c:pt idx="1427">
                  <c:v>43465</c:v>
                </c:pt>
                <c:pt idx="1428">
                  <c:v>43496</c:v>
                </c:pt>
                <c:pt idx="1429">
                  <c:v>43524</c:v>
                </c:pt>
                <c:pt idx="1430">
                  <c:v>43555</c:v>
                </c:pt>
                <c:pt idx="1431">
                  <c:v>43585</c:v>
                </c:pt>
                <c:pt idx="1432">
                  <c:v>43616</c:v>
                </c:pt>
                <c:pt idx="1433">
                  <c:v>43646</c:v>
                </c:pt>
                <c:pt idx="1434">
                  <c:v>43677</c:v>
                </c:pt>
                <c:pt idx="1435">
                  <c:v>43708</c:v>
                </c:pt>
                <c:pt idx="1436">
                  <c:v>43738</c:v>
                </c:pt>
                <c:pt idx="1437">
                  <c:v>43769</c:v>
                </c:pt>
                <c:pt idx="1438">
                  <c:v>43799</c:v>
                </c:pt>
                <c:pt idx="1439">
                  <c:v>43830</c:v>
                </c:pt>
                <c:pt idx="1440">
                  <c:v>43861</c:v>
                </c:pt>
                <c:pt idx="1441">
                  <c:v>43890</c:v>
                </c:pt>
                <c:pt idx="1442">
                  <c:v>43921</c:v>
                </c:pt>
                <c:pt idx="1443">
                  <c:v>43951</c:v>
                </c:pt>
                <c:pt idx="1444">
                  <c:v>43982</c:v>
                </c:pt>
                <c:pt idx="1445">
                  <c:v>44012</c:v>
                </c:pt>
                <c:pt idx="1446">
                  <c:v>44043</c:v>
                </c:pt>
                <c:pt idx="1447">
                  <c:v>44074</c:v>
                </c:pt>
                <c:pt idx="1448">
                  <c:v>44104</c:v>
                </c:pt>
                <c:pt idx="1449">
                  <c:v>44135</c:v>
                </c:pt>
                <c:pt idx="1450">
                  <c:v>44165</c:v>
                </c:pt>
                <c:pt idx="1451">
                  <c:v>44196</c:v>
                </c:pt>
                <c:pt idx="1452">
                  <c:v>44227</c:v>
                </c:pt>
                <c:pt idx="1453">
                  <c:v>44255</c:v>
                </c:pt>
                <c:pt idx="1454">
                  <c:v>44286</c:v>
                </c:pt>
                <c:pt idx="1455">
                  <c:v>44316</c:v>
                </c:pt>
                <c:pt idx="1456">
                  <c:v>44347</c:v>
                </c:pt>
                <c:pt idx="1457">
                  <c:v>44377</c:v>
                </c:pt>
                <c:pt idx="1458">
                  <c:v>44408</c:v>
                </c:pt>
                <c:pt idx="1459">
                  <c:v>44439</c:v>
                </c:pt>
                <c:pt idx="1460">
                  <c:v>44469</c:v>
                </c:pt>
                <c:pt idx="1461">
                  <c:v>44500</c:v>
                </c:pt>
                <c:pt idx="1462">
                  <c:v>44530</c:v>
                </c:pt>
                <c:pt idx="1463">
                  <c:v>44561</c:v>
                </c:pt>
                <c:pt idx="1464">
                  <c:v>44592</c:v>
                </c:pt>
                <c:pt idx="1465">
                  <c:v>44620</c:v>
                </c:pt>
                <c:pt idx="1466">
                  <c:v>44651</c:v>
                </c:pt>
                <c:pt idx="1467">
                  <c:v>44681</c:v>
                </c:pt>
                <c:pt idx="1468">
                  <c:v>44712</c:v>
                </c:pt>
                <c:pt idx="1469">
                  <c:v>44742</c:v>
                </c:pt>
                <c:pt idx="1470">
                  <c:v>44773</c:v>
                </c:pt>
                <c:pt idx="1471">
                  <c:v>44804</c:v>
                </c:pt>
                <c:pt idx="1472">
                  <c:v>44834</c:v>
                </c:pt>
                <c:pt idx="1473">
                  <c:v>44865</c:v>
                </c:pt>
                <c:pt idx="1474" formatCode="dd/mm/yyyy">
                  <c:v>44895</c:v>
                </c:pt>
                <c:pt idx="1475" formatCode="dd/mm/yyyy">
                  <c:v>44926</c:v>
                </c:pt>
                <c:pt idx="1476" formatCode="dd/mm/yyyy">
                  <c:v>44957</c:v>
                </c:pt>
                <c:pt idx="1477" formatCode="dd/mm/yyyy">
                  <c:v>44985</c:v>
                </c:pt>
                <c:pt idx="1478" formatCode="dd/mm/yyyy">
                  <c:v>45016</c:v>
                </c:pt>
                <c:pt idx="1479" formatCode="dd/mm/yyyy">
                  <c:v>45046</c:v>
                </c:pt>
              </c:numCache>
            </c:numRef>
          </c:xVal>
          <c:yVal>
            <c:numRef>
              <c:f>'Line (Scatter)'!$C$2:$C$1481</c:f>
              <c:numCache>
                <c:formatCode>0.0</c:formatCode>
                <c:ptCount val="1480"/>
                <c:pt idx="0">
                  <c:v>17.438837837837855</c:v>
                </c:pt>
                <c:pt idx="1">
                  <c:v>17.438837837837855</c:v>
                </c:pt>
                <c:pt idx="2">
                  <c:v>17.438837837837855</c:v>
                </c:pt>
                <c:pt idx="3">
                  <c:v>17.438837837837855</c:v>
                </c:pt>
                <c:pt idx="4">
                  <c:v>17.438837837837855</c:v>
                </c:pt>
                <c:pt idx="5">
                  <c:v>17.438837837837855</c:v>
                </c:pt>
                <c:pt idx="6">
                  <c:v>17.438837837837855</c:v>
                </c:pt>
                <c:pt idx="7">
                  <c:v>17.438837837837855</c:v>
                </c:pt>
                <c:pt idx="8">
                  <c:v>17.438837837837855</c:v>
                </c:pt>
                <c:pt idx="9">
                  <c:v>17.438837837837855</c:v>
                </c:pt>
                <c:pt idx="10">
                  <c:v>17.438837837837855</c:v>
                </c:pt>
                <c:pt idx="11">
                  <c:v>17.438837837837855</c:v>
                </c:pt>
                <c:pt idx="12">
                  <c:v>17.438837837837855</c:v>
                </c:pt>
                <c:pt idx="13">
                  <c:v>17.438837837837855</c:v>
                </c:pt>
                <c:pt idx="14">
                  <c:v>17.438837837837855</c:v>
                </c:pt>
                <c:pt idx="15">
                  <c:v>17.438837837837855</c:v>
                </c:pt>
                <c:pt idx="16">
                  <c:v>17.438837837837855</c:v>
                </c:pt>
                <c:pt idx="17">
                  <c:v>17.438837837837855</c:v>
                </c:pt>
                <c:pt idx="18">
                  <c:v>17.438837837837855</c:v>
                </c:pt>
                <c:pt idx="19">
                  <c:v>17.438837837837855</c:v>
                </c:pt>
                <c:pt idx="20">
                  <c:v>17.438837837837855</c:v>
                </c:pt>
                <c:pt idx="21">
                  <c:v>17.438837837837855</c:v>
                </c:pt>
                <c:pt idx="22">
                  <c:v>17.438837837837855</c:v>
                </c:pt>
                <c:pt idx="23">
                  <c:v>17.438837837837855</c:v>
                </c:pt>
                <c:pt idx="24">
                  <c:v>17.438837837837855</c:v>
                </c:pt>
                <c:pt idx="25">
                  <c:v>17.438837837837855</c:v>
                </c:pt>
                <c:pt idx="26">
                  <c:v>17.438837837837855</c:v>
                </c:pt>
                <c:pt idx="27">
                  <c:v>17.438837837837855</c:v>
                </c:pt>
                <c:pt idx="28">
                  <c:v>17.438837837837855</c:v>
                </c:pt>
                <c:pt idx="29">
                  <c:v>17.438837837837855</c:v>
                </c:pt>
                <c:pt idx="30">
                  <c:v>17.438837837837855</c:v>
                </c:pt>
                <c:pt idx="31">
                  <c:v>17.438837837837855</c:v>
                </c:pt>
                <c:pt idx="32">
                  <c:v>17.438837837837855</c:v>
                </c:pt>
                <c:pt idx="33">
                  <c:v>17.438837837837855</c:v>
                </c:pt>
                <c:pt idx="34">
                  <c:v>17.438837837837855</c:v>
                </c:pt>
                <c:pt idx="35">
                  <c:v>17.438837837837855</c:v>
                </c:pt>
                <c:pt idx="36">
                  <c:v>17.438837837837855</c:v>
                </c:pt>
                <c:pt idx="37">
                  <c:v>17.438837837837855</c:v>
                </c:pt>
                <c:pt idx="38">
                  <c:v>17.438837837837855</c:v>
                </c:pt>
                <c:pt idx="39">
                  <c:v>17.438837837837855</c:v>
                </c:pt>
                <c:pt idx="40">
                  <c:v>17.438837837837855</c:v>
                </c:pt>
                <c:pt idx="41">
                  <c:v>17.438837837837855</c:v>
                </c:pt>
                <c:pt idx="42">
                  <c:v>17.438837837837855</c:v>
                </c:pt>
                <c:pt idx="43">
                  <c:v>17.438837837837855</c:v>
                </c:pt>
                <c:pt idx="44">
                  <c:v>17.438837837837855</c:v>
                </c:pt>
                <c:pt idx="45">
                  <c:v>17.438837837837855</c:v>
                </c:pt>
                <c:pt idx="46">
                  <c:v>17.438837837837855</c:v>
                </c:pt>
                <c:pt idx="47">
                  <c:v>17.438837837837855</c:v>
                </c:pt>
                <c:pt idx="48">
                  <c:v>17.438837837837855</c:v>
                </c:pt>
                <c:pt idx="49">
                  <c:v>17.438837837837855</c:v>
                </c:pt>
                <c:pt idx="50">
                  <c:v>17.438837837837855</c:v>
                </c:pt>
                <c:pt idx="51">
                  <c:v>17.438837837837855</c:v>
                </c:pt>
                <c:pt idx="52">
                  <c:v>17.438837837837855</c:v>
                </c:pt>
                <c:pt idx="53">
                  <c:v>17.438837837837855</c:v>
                </c:pt>
                <c:pt idx="54">
                  <c:v>17.438837837837855</c:v>
                </c:pt>
                <c:pt idx="55">
                  <c:v>17.438837837837855</c:v>
                </c:pt>
                <c:pt idx="56">
                  <c:v>17.438837837837855</c:v>
                </c:pt>
                <c:pt idx="57">
                  <c:v>17.438837837837855</c:v>
                </c:pt>
                <c:pt idx="58">
                  <c:v>17.438837837837855</c:v>
                </c:pt>
                <c:pt idx="59">
                  <c:v>17.438837837837855</c:v>
                </c:pt>
                <c:pt idx="60">
                  <c:v>17.438837837837855</c:v>
                </c:pt>
                <c:pt idx="61">
                  <c:v>17.438837837837855</c:v>
                </c:pt>
                <c:pt idx="62">
                  <c:v>17.438837837837855</c:v>
                </c:pt>
                <c:pt idx="63">
                  <c:v>17.438837837837855</c:v>
                </c:pt>
                <c:pt idx="64">
                  <c:v>17.438837837837855</c:v>
                </c:pt>
                <c:pt idx="65">
                  <c:v>17.438837837837855</c:v>
                </c:pt>
                <c:pt idx="66">
                  <c:v>17.438837837837855</c:v>
                </c:pt>
                <c:pt idx="67">
                  <c:v>17.438837837837855</c:v>
                </c:pt>
                <c:pt idx="68">
                  <c:v>17.438837837837855</c:v>
                </c:pt>
                <c:pt idx="69">
                  <c:v>17.438837837837855</c:v>
                </c:pt>
                <c:pt idx="70">
                  <c:v>17.438837837837855</c:v>
                </c:pt>
                <c:pt idx="71">
                  <c:v>17.438837837837855</c:v>
                </c:pt>
                <c:pt idx="72">
                  <c:v>17.438837837837855</c:v>
                </c:pt>
                <c:pt idx="73">
                  <c:v>17.438837837837855</c:v>
                </c:pt>
                <c:pt idx="74">
                  <c:v>17.438837837837855</c:v>
                </c:pt>
                <c:pt idx="75">
                  <c:v>17.438837837837855</c:v>
                </c:pt>
                <c:pt idx="76">
                  <c:v>17.438837837837855</c:v>
                </c:pt>
                <c:pt idx="77">
                  <c:v>17.438837837837855</c:v>
                </c:pt>
                <c:pt idx="78">
                  <c:v>17.438837837837855</c:v>
                </c:pt>
                <c:pt idx="79">
                  <c:v>17.438837837837855</c:v>
                </c:pt>
                <c:pt idx="80">
                  <c:v>17.438837837837855</c:v>
                </c:pt>
                <c:pt idx="81">
                  <c:v>17.438837837837855</c:v>
                </c:pt>
                <c:pt idx="82">
                  <c:v>17.438837837837855</c:v>
                </c:pt>
                <c:pt idx="83">
                  <c:v>17.438837837837855</c:v>
                </c:pt>
                <c:pt idx="84">
                  <c:v>17.438837837837855</c:v>
                </c:pt>
                <c:pt idx="85">
                  <c:v>17.438837837837855</c:v>
                </c:pt>
                <c:pt idx="86">
                  <c:v>17.438837837837855</c:v>
                </c:pt>
                <c:pt idx="87">
                  <c:v>17.438837837837855</c:v>
                </c:pt>
                <c:pt idx="88">
                  <c:v>17.438837837837855</c:v>
                </c:pt>
                <c:pt idx="89">
                  <c:v>17.438837837837855</c:v>
                </c:pt>
                <c:pt idx="90">
                  <c:v>17.438837837837855</c:v>
                </c:pt>
                <c:pt idx="91">
                  <c:v>17.438837837837855</c:v>
                </c:pt>
                <c:pt idx="92">
                  <c:v>17.438837837837855</c:v>
                </c:pt>
                <c:pt idx="93">
                  <c:v>17.438837837837855</c:v>
                </c:pt>
                <c:pt idx="94">
                  <c:v>17.438837837837855</c:v>
                </c:pt>
                <c:pt idx="95">
                  <c:v>17.438837837837855</c:v>
                </c:pt>
                <c:pt idx="96">
                  <c:v>17.438837837837855</c:v>
                </c:pt>
                <c:pt idx="97">
                  <c:v>17.438837837837855</c:v>
                </c:pt>
                <c:pt idx="98">
                  <c:v>17.438837837837855</c:v>
                </c:pt>
                <c:pt idx="99">
                  <c:v>17.438837837837855</c:v>
                </c:pt>
                <c:pt idx="100">
                  <c:v>17.438837837837855</c:v>
                </c:pt>
                <c:pt idx="101">
                  <c:v>17.438837837837855</c:v>
                </c:pt>
                <c:pt idx="102">
                  <c:v>17.438837837837855</c:v>
                </c:pt>
                <c:pt idx="103">
                  <c:v>17.438837837837855</c:v>
                </c:pt>
                <c:pt idx="104">
                  <c:v>17.438837837837855</c:v>
                </c:pt>
                <c:pt idx="105">
                  <c:v>17.438837837837855</c:v>
                </c:pt>
                <c:pt idx="106">
                  <c:v>17.438837837837855</c:v>
                </c:pt>
                <c:pt idx="107">
                  <c:v>17.438837837837855</c:v>
                </c:pt>
                <c:pt idx="108">
                  <c:v>17.438837837837855</c:v>
                </c:pt>
                <c:pt idx="109">
                  <c:v>17.438837837837855</c:v>
                </c:pt>
                <c:pt idx="110">
                  <c:v>17.438837837837855</c:v>
                </c:pt>
                <c:pt idx="111">
                  <c:v>17.438837837837855</c:v>
                </c:pt>
                <c:pt idx="112">
                  <c:v>17.438837837837855</c:v>
                </c:pt>
                <c:pt idx="113">
                  <c:v>17.438837837837855</c:v>
                </c:pt>
                <c:pt idx="114">
                  <c:v>17.438837837837855</c:v>
                </c:pt>
                <c:pt idx="115">
                  <c:v>17.438837837837855</c:v>
                </c:pt>
                <c:pt idx="116">
                  <c:v>17.438837837837855</c:v>
                </c:pt>
                <c:pt idx="117">
                  <c:v>17.438837837837855</c:v>
                </c:pt>
                <c:pt idx="118">
                  <c:v>17.438837837837855</c:v>
                </c:pt>
                <c:pt idx="119">
                  <c:v>17.438837837837855</c:v>
                </c:pt>
                <c:pt idx="120">
                  <c:v>17.438837837837855</c:v>
                </c:pt>
                <c:pt idx="121">
                  <c:v>17.438837837837855</c:v>
                </c:pt>
                <c:pt idx="122">
                  <c:v>17.438837837837855</c:v>
                </c:pt>
                <c:pt idx="123">
                  <c:v>17.438837837837855</c:v>
                </c:pt>
                <c:pt idx="124">
                  <c:v>17.438837837837855</c:v>
                </c:pt>
                <c:pt idx="125">
                  <c:v>17.438837837837855</c:v>
                </c:pt>
                <c:pt idx="126">
                  <c:v>17.438837837837855</c:v>
                </c:pt>
                <c:pt idx="127">
                  <c:v>17.438837837837855</c:v>
                </c:pt>
                <c:pt idx="128">
                  <c:v>17.438837837837855</c:v>
                </c:pt>
                <c:pt idx="129">
                  <c:v>17.438837837837855</c:v>
                </c:pt>
                <c:pt idx="130">
                  <c:v>17.438837837837855</c:v>
                </c:pt>
                <c:pt idx="131">
                  <c:v>17.438837837837855</c:v>
                </c:pt>
                <c:pt idx="132">
                  <c:v>17.438837837837855</c:v>
                </c:pt>
                <c:pt idx="133">
                  <c:v>17.438837837837855</c:v>
                </c:pt>
                <c:pt idx="134">
                  <c:v>17.438837837837855</c:v>
                </c:pt>
                <c:pt idx="135">
                  <c:v>17.438837837837855</c:v>
                </c:pt>
                <c:pt idx="136">
                  <c:v>17.438837837837855</c:v>
                </c:pt>
                <c:pt idx="137">
                  <c:v>17.438837837837855</c:v>
                </c:pt>
                <c:pt idx="138">
                  <c:v>17.438837837837855</c:v>
                </c:pt>
                <c:pt idx="139">
                  <c:v>17.438837837837855</c:v>
                </c:pt>
                <c:pt idx="140">
                  <c:v>17.438837837837855</c:v>
                </c:pt>
                <c:pt idx="141">
                  <c:v>17.438837837837855</c:v>
                </c:pt>
                <c:pt idx="142">
                  <c:v>17.438837837837855</c:v>
                </c:pt>
                <c:pt idx="143">
                  <c:v>17.438837837837855</c:v>
                </c:pt>
                <c:pt idx="144">
                  <c:v>17.438837837837855</c:v>
                </c:pt>
                <c:pt idx="145">
                  <c:v>17.438837837837855</c:v>
                </c:pt>
                <c:pt idx="146">
                  <c:v>17.438837837837855</c:v>
                </c:pt>
                <c:pt idx="147">
                  <c:v>17.438837837837855</c:v>
                </c:pt>
                <c:pt idx="148">
                  <c:v>17.438837837837855</c:v>
                </c:pt>
                <c:pt idx="149">
                  <c:v>17.438837837837855</c:v>
                </c:pt>
                <c:pt idx="150">
                  <c:v>17.438837837837855</c:v>
                </c:pt>
                <c:pt idx="151">
                  <c:v>17.438837837837855</c:v>
                </c:pt>
                <c:pt idx="152">
                  <c:v>17.438837837837855</c:v>
                </c:pt>
                <c:pt idx="153">
                  <c:v>17.438837837837855</c:v>
                </c:pt>
                <c:pt idx="154">
                  <c:v>17.438837837837855</c:v>
                </c:pt>
                <c:pt idx="155">
                  <c:v>17.438837837837855</c:v>
                </c:pt>
                <c:pt idx="156">
                  <c:v>17.438837837837855</c:v>
                </c:pt>
                <c:pt idx="157">
                  <c:v>17.438837837837855</c:v>
                </c:pt>
                <c:pt idx="158">
                  <c:v>17.438837837837855</c:v>
                </c:pt>
                <c:pt idx="159">
                  <c:v>17.438837837837855</c:v>
                </c:pt>
                <c:pt idx="160">
                  <c:v>17.438837837837855</c:v>
                </c:pt>
                <c:pt idx="161">
                  <c:v>17.438837837837855</c:v>
                </c:pt>
                <c:pt idx="162">
                  <c:v>17.438837837837855</c:v>
                </c:pt>
                <c:pt idx="163">
                  <c:v>17.438837837837855</c:v>
                </c:pt>
                <c:pt idx="164">
                  <c:v>17.438837837837855</c:v>
                </c:pt>
                <c:pt idx="165">
                  <c:v>17.438837837837855</c:v>
                </c:pt>
                <c:pt idx="166">
                  <c:v>17.438837837837855</c:v>
                </c:pt>
                <c:pt idx="167">
                  <c:v>17.438837837837855</c:v>
                </c:pt>
                <c:pt idx="168">
                  <c:v>17.438837837837855</c:v>
                </c:pt>
                <c:pt idx="169">
                  <c:v>17.438837837837855</c:v>
                </c:pt>
                <c:pt idx="170">
                  <c:v>17.438837837837855</c:v>
                </c:pt>
                <c:pt idx="171">
                  <c:v>17.438837837837855</c:v>
                </c:pt>
                <c:pt idx="172">
                  <c:v>17.438837837837855</c:v>
                </c:pt>
                <c:pt idx="173">
                  <c:v>17.438837837837855</c:v>
                </c:pt>
                <c:pt idx="174">
                  <c:v>17.438837837837855</c:v>
                </c:pt>
                <c:pt idx="175">
                  <c:v>17.438837837837855</c:v>
                </c:pt>
                <c:pt idx="176">
                  <c:v>17.438837837837855</c:v>
                </c:pt>
                <c:pt idx="177">
                  <c:v>17.438837837837855</c:v>
                </c:pt>
                <c:pt idx="178">
                  <c:v>17.438837837837855</c:v>
                </c:pt>
                <c:pt idx="179">
                  <c:v>17.438837837837855</c:v>
                </c:pt>
                <c:pt idx="180">
                  <c:v>17.438837837837855</c:v>
                </c:pt>
                <c:pt idx="181">
                  <c:v>17.438837837837855</c:v>
                </c:pt>
                <c:pt idx="182">
                  <c:v>17.438837837837855</c:v>
                </c:pt>
                <c:pt idx="183">
                  <c:v>17.438837837837855</c:v>
                </c:pt>
                <c:pt idx="184">
                  <c:v>17.438837837837855</c:v>
                </c:pt>
                <c:pt idx="185">
                  <c:v>17.438837837837855</c:v>
                </c:pt>
                <c:pt idx="186">
                  <c:v>17.438837837837855</c:v>
                </c:pt>
                <c:pt idx="187">
                  <c:v>17.438837837837855</c:v>
                </c:pt>
                <c:pt idx="188">
                  <c:v>17.438837837837855</c:v>
                </c:pt>
                <c:pt idx="189">
                  <c:v>17.438837837837855</c:v>
                </c:pt>
                <c:pt idx="190">
                  <c:v>17.438837837837855</c:v>
                </c:pt>
                <c:pt idx="191">
                  <c:v>17.438837837837855</c:v>
                </c:pt>
                <c:pt idx="192">
                  <c:v>17.438837837837855</c:v>
                </c:pt>
                <c:pt idx="193">
                  <c:v>17.438837837837855</c:v>
                </c:pt>
                <c:pt idx="194">
                  <c:v>17.438837837837855</c:v>
                </c:pt>
                <c:pt idx="195">
                  <c:v>17.438837837837855</c:v>
                </c:pt>
                <c:pt idx="196">
                  <c:v>17.438837837837855</c:v>
                </c:pt>
                <c:pt idx="197">
                  <c:v>17.438837837837855</c:v>
                </c:pt>
                <c:pt idx="198">
                  <c:v>17.438837837837855</c:v>
                </c:pt>
                <c:pt idx="199">
                  <c:v>17.438837837837855</c:v>
                </c:pt>
                <c:pt idx="200">
                  <c:v>17.438837837837855</c:v>
                </c:pt>
                <c:pt idx="201">
                  <c:v>17.438837837837855</c:v>
                </c:pt>
                <c:pt idx="202">
                  <c:v>17.438837837837855</c:v>
                </c:pt>
                <c:pt idx="203">
                  <c:v>17.438837837837855</c:v>
                </c:pt>
                <c:pt idx="204">
                  <c:v>17.438837837837855</c:v>
                </c:pt>
                <c:pt idx="205">
                  <c:v>17.438837837837855</c:v>
                </c:pt>
                <c:pt idx="206">
                  <c:v>17.438837837837855</c:v>
                </c:pt>
                <c:pt idx="207">
                  <c:v>17.438837837837855</c:v>
                </c:pt>
                <c:pt idx="208">
                  <c:v>17.438837837837855</c:v>
                </c:pt>
                <c:pt idx="209">
                  <c:v>17.438837837837855</c:v>
                </c:pt>
                <c:pt idx="210">
                  <c:v>17.438837837837855</c:v>
                </c:pt>
                <c:pt idx="211">
                  <c:v>17.438837837837855</c:v>
                </c:pt>
                <c:pt idx="212">
                  <c:v>17.438837837837855</c:v>
                </c:pt>
                <c:pt idx="213">
                  <c:v>17.438837837837855</c:v>
                </c:pt>
                <c:pt idx="214">
                  <c:v>17.438837837837855</c:v>
                </c:pt>
                <c:pt idx="215">
                  <c:v>17.438837837837855</c:v>
                </c:pt>
                <c:pt idx="216">
                  <c:v>17.438837837837855</c:v>
                </c:pt>
                <c:pt idx="217">
                  <c:v>17.438837837837855</c:v>
                </c:pt>
                <c:pt idx="218">
                  <c:v>17.438837837837855</c:v>
                </c:pt>
                <c:pt idx="219">
                  <c:v>17.438837837837855</c:v>
                </c:pt>
                <c:pt idx="220">
                  <c:v>17.438837837837855</c:v>
                </c:pt>
                <c:pt idx="221">
                  <c:v>17.438837837837855</c:v>
                </c:pt>
                <c:pt idx="222">
                  <c:v>17.438837837837855</c:v>
                </c:pt>
                <c:pt idx="223">
                  <c:v>17.438837837837855</c:v>
                </c:pt>
                <c:pt idx="224">
                  <c:v>17.438837837837855</c:v>
                </c:pt>
                <c:pt idx="225">
                  <c:v>17.438837837837855</c:v>
                </c:pt>
                <c:pt idx="226">
                  <c:v>17.438837837837855</c:v>
                </c:pt>
                <c:pt idx="227">
                  <c:v>17.438837837837855</c:v>
                </c:pt>
                <c:pt idx="228">
                  <c:v>17.438837837837855</c:v>
                </c:pt>
                <c:pt idx="229">
                  <c:v>17.438837837837855</c:v>
                </c:pt>
                <c:pt idx="230">
                  <c:v>17.438837837837855</c:v>
                </c:pt>
                <c:pt idx="231">
                  <c:v>17.438837837837855</c:v>
                </c:pt>
                <c:pt idx="232">
                  <c:v>17.438837837837855</c:v>
                </c:pt>
                <c:pt idx="233">
                  <c:v>17.438837837837855</c:v>
                </c:pt>
                <c:pt idx="234">
                  <c:v>17.438837837837855</c:v>
                </c:pt>
                <c:pt idx="235">
                  <c:v>17.438837837837855</c:v>
                </c:pt>
                <c:pt idx="236">
                  <c:v>17.438837837837855</c:v>
                </c:pt>
                <c:pt idx="237">
                  <c:v>17.438837837837855</c:v>
                </c:pt>
                <c:pt idx="238">
                  <c:v>17.438837837837855</c:v>
                </c:pt>
                <c:pt idx="239">
                  <c:v>17.438837837837855</c:v>
                </c:pt>
                <c:pt idx="240">
                  <c:v>17.438837837837855</c:v>
                </c:pt>
                <c:pt idx="241">
                  <c:v>17.438837837837855</c:v>
                </c:pt>
                <c:pt idx="242">
                  <c:v>17.438837837837855</c:v>
                </c:pt>
                <c:pt idx="243">
                  <c:v>17.438837837837855</c:v>
                </c:pt>
                <c:pt idx="244">
                  <c:v>17.438837837837855</c:v>
                </c:pt>
                <c:pt idx="245">
                  <c:v>17.438837837837855</c:v>
                </c:pt>
                <c:pt idx="246">
                  <c:v>17.438837837837855</c:v>
                </c:pt>
                <c:pt idx="247">
                  <c:v>17.438837837837855</c:v>
                </c:pt>
                <c:pt idx="248">
                  <c:v>17.438837837837855</c:v>
                </c:pt>
                <c:pt idx="249">
                  <c:v>17.438837837837855</c:v>
                </c:pt>
                <c:pt idx="250">
                  <c:v>17.438837837837855</c:v>
                </c:pt>
                <c:pt idx="251">
                  <c:v>17.438837837837855</c:v>
                </c:pt>
                <c:pt idx="252">
                  <c:v>17.438837837837855</c:v>
                </c:pt>
                <c:pt idx="253">
                  <c:v>17.438837837837855</c:v>
                </c:pt>
                <c:pt idx="254">
                  <c:v>17.438837837837855</c:v>
                </c:pt>
                <c:pt idx="255">
                  <c:v>17.438837837837855</c:v>
                </c:pt>
                <c:pt idx="256">
                  <c:v>17.438837837837855</c:v>
                </c:pt>
                <c:pt idx="257">
                  <c:v>17.438837837837855</c:v>
                </c:pt>
                <c:pt idx="258">
                  <c:v>17.438837837837855</c:v>
                </c:pt>
                <c:pt idx="259">
                  <c:v>17.438837837837855</c:v>
                </c:pt>
                <c:pt idx="260">
                  <c:v>17.438837837837855</c:v>
                </c:pt>
                <c:pt idx="261">
                  <c:v>17.438837837837855</c:v>
                </c:pt>
                <c:pt idx="262">
                  <c:v>17.438837837837855</c:v>
                </c:pt>
                <c:pt idx="263">
                  <c:v>17.438837837837855</c:v>
                </c:pt>
                <c:pt idx="264">
                  <c:v>17.438837837837855</c:v>
                </c:pt>
                <c:pt idx="265">
                  <c:v>17.438837837837855</c:v>
                </c:pt>
                <c:pt idx="266">
                  <c:v>17.438837837837855</c:v>
                </c:pt>
                <c:pt idx="267">
                  <c:v>17.438837837837855</c:v>
                </c:pt>
                <c:pt idx="268">
                  <c:v>17.438837837837855</c:v>
                </c:pt>
                <c:pt idx="269">
                  <c:v>17.438837837837855</c:v>
                </c:pt>
                <c:pt idx="270">
                  <c:v>17.438837837837855</c:v>
                </c:pt>
                <c:pt idx="271">
                  <c:v>17.438837837837855</c:v>
                </c:pt>
                <c:pt idx="272">
                  <c:v>17.438837837837855</c:v>
                </c:pt>
                <c:pt idx="273">
                  <c:v>17.438837837837855</c:v>
                </c:pt>
                <c:pt idx="274">
                  <c:v>17.438837837837855</c:v>
                </c:pt>
                <c:pt idx="275">
                  <c:v>17.438837837837855</c:v>
                </c:pt>
                <c:pt idx="276">
                  <c:v>17.438837837837855</c:v>
                </c:pt>
                <c:pt idx="277">
                  <c:v>17.438837837837855</c:v>
                </c:pt>
                <c:pt idx="278">
                  <c:v>17.438837837837855</c:v>
                </c:pt>
                <c:pt idx="279">
                  <c:v>17.438837837837855</c:v>
                </c:pt>
                <c:pt idx="280">
                  <c:v>17.438837837837855</c:v>
                </c:pt>
                <c:pt idx="281">
                  <c:v>17.438837837837855</c:v>
                </c:pt>
                <c:pt idx="282">
                  <c:v>17.438837837837855</c:v>
                </c:pt>
                <c:pt idx="283">
                  <c:v>17.438837837837855</c:v>
                </c:pt>
                <c:pt idx="284">
                  <c:v>17.438837837837855</c:v>
                </c:pt>
                <c:pt idx="285">
                  <c:v>17.438837837837855</c:v>
                </c:pt>
                <c:pt idx="286">
                  <c:v>17.438837837837855</c:v>
                </c:pt>
                <c:pt idx="287">
                  <c:v>17.438837837837855</c:v>
                </c:pt>
                <c:pt idx="288">
                  <c:v>17.438837837837855</c:v>
                </c:pt>
                <c:pt idx="289">
                  <c:v>17.438837837837855</c:v>
                </c:pt>
                <c:pt idx="290">
                  <c:v>17.438837837837855</c:v>
                </c:pt>
                <c:pt idx="291">
                  <c:v>17.438837837837855</c:v>
                </c:pt>
                <c:pt idx="292">
                  <c:v>17.438837837837855</c:v>
                </c:pt>
                <c:pt idx="293">
                  <c:v>17.438837837837855</c:v>
                </c:pt>
                <c:pt idx="294">
                  <c:v>17.438837837837855</c:v>
                </c:pt>
                <c:pt idx="295">
                  <c:v>17.438837837837855</c:v>
                </c:pt>
                <c:pt idx="296">
                  <c:v>17.438837837837855</c:v>
                </c:pt>
                <c:pt idx="297">
                  <c:v>17.438837837837855</c:v>
                </c:pt>
                <c:pt idx="298">
                  <c:v>17.438837837837855</c:v>
                </c:pt>
                <c:pt idx="299">
                  <c:v>17.438837837837855</c:v>
                </c:pt>
                <c:pt idx="300">
                  <c:v>17.438837837837855</c:v>
                </c:pt>
                <c:pt idx="301">
                  <c:v>17.438837837837855</c:v>
                </c:pt>
                <c:pt idx="302">
                  <c:v>17.438837837837855</c:v>
                </c:pt>
                <c:pt idx="303">
                  <c:v>17.438837837837855</c:v>
                </c:pt>
                <c:pt idx="304">
                  <c:v>17.438837837837855</c:v>
                </c:pt>
                <c:pt idx="305">
                  <c:v>17.438837837837855</c:v>
                </c:pt>
                <c:pt idx="306">
                  <c:v>17.438837837837855</c:v>
                </c:pt>
                <c:pt idx="307">
                  <c:v>17.438837837837855</c:v>
                </c:pt>
                <c:pt idx="308">
                  <c:v>17.438837837837855</c:v>
                </c:pt>
                <c:pt idx="309">
                  <c:v>17.438837837837855</c:v>
                </c:pt>
                <c:pt idx="310">
                  <c:v>17.438837837837855</c:v>
                </c:pt>
                <c:pt idx="311">
                  <c:v>17.438837837837855</c:v>
                </c:pt>
                <c:pt idx="312">
                  <c:v>17.438837837837855</c:v>
                </c:pt>
                <c:pt idx="313">
                  <c:v>17.438837837837855</c:v>
                </c:pt>
                <c:pt idx="314">
                  <c:v>17.438837837837855</c:v>
                </c:pt>
                <c:pt idx="315">
                  <c:v>17.438837837837855</c:v>
                </c:pt>
                <c:pt idx="316">
                  <c:v>17.438837837837855</c:v>
                </c:pt>
                <c:pt idx="317">
                  <c:v>17.438837837837855</c:v>
                </c:pt>
                <c:pt idx="318">
                  <c:v>17.438837837837855</c:v>
                </c:pt>
                <c:pt idx="319">
                  <c:v>17.438837837837855</c:v>
                </c:pt>
                <c:pt idx="320">
                  <c:v>17.438837837837855</c:v>
                </c:pt>
                <c:pt idx="321">
                  <c:v>17.438837837837855</c:v>
                </c:pt>
                <c:pt idx="322">
                  <c:v>17.438837837837855</c:v>
                </c:pt>
                <c:pt idx="323">
                  <c:v>17.438837837837855</c:v>
                </c:pt>
                <c:pt idx="324">
                  <c:v>17.438837837837855</c:v>
                </c:pt>
                <c:pt idx="325">
                  <c:v>17.438837837837855</c:v>
                </c:pt>
                <c:pt idx="326">
                  <c:v>17.438837837837855</c:v>
                </c:pt>
                <c:pt idx="327">
                  <c:v>17.438837837837855</c:v>
                </c:pt>
                <c:pt idx="328">
                  <c:v>17.438837837837855</c:v>
                </c:pt>
                <c:pt idx="329">
                  <c:v>17.438837837837855</c:v>
                </c:pt>
                <c:pt idx="330">
                  <c:v>17.438837837837855</c:v>
                </c:pt>
                <c:pt idx="331">
                  <c:v>17.438837837837855</c:v>
                </c:pt>
                <c:pt idx="332">
                  <c:v>17.438837837837855</c:v>
                </c:pt>
                <c:pt idx="333">
                  <c:v>17.438837837837855</c:v>
                </c:pt>
                <c:pt idx="334">
                  <c:v>17.438837837837855</c:v>
                </c:pt>
                <c:pt idx="335">
                  <c:v>17.438837837837855</c:v>
                </c:pt>
                <c:pt idx="336">
                  <c:v>17.438837837837855</c:v>
                </c:pt>
                <c:pt idx="337">
                  <c:v>17.438837837837855</c:v>
                </c:pt>
                <c:pt idx="338">
                  <c:v>17.438837837837855</c:v>
                </c:pt>
                <c:pt idx="339">
                  <c:v>17.438837837837855</c:v>
                </c:pt>
                <c:pt idx="340">
                  <c:v>17.438837837837855</c:v>
                </c:pt>
                <c:pt idx="341">
                  <c:v>17.438837837837855</c:v>
                </c:pt>
                <c:pt idx="342">
                  <c:v>17.438837837837855</c:v>
                </c:pt>
                <c:pt idx="343">
                  <c:v>17.438837837837855</c:v>
                </c:pt>
                <c:pt idx="344">
                  <c:v>17.438837837837855</c:v>
                </c:pt>
                <c:pt idx="345">
                  <c:v>17.438837837837855</c:v>
                </c:pt>
                <c:pt idx="346">
                  <c:v>17.438837837837855</c:v>
                </c:pt>
                <c:pt idx="347">
                  <c:v>17.438837837837855</c:v>
                </c:pt>
                <c:pt idx="348">
                  <c:v>17.438837837837855</c:v>
                </c:pt>
                <c:pt idx="349">
                  <c:v>17.438837837837855</c:v>
                </c:pt>
                <c:pt idx="350">
                  <c:v>17.438837837837855</c:v>
                </c:pt>
                <c:pt idx="351">
                  <c:v>17.438837837837855</c:v>
                </c:pt>
                <c:pt idx="352">
                  <c:v>17.438837837837855</c:v>
                </c:pt>
                <c:pt idx="353">
                  <c:v>17.438837837837855</c:v>
                </c:pt>
                <c:pt idx="354">
                  <c:v>17.438837837837855</c:v>
                </c:pt>
                <c:pt idx="355">
                  <c:v>17.438837837837855</c:v>
                </c:pt>
                <c:pt idx="356">
                  <c:v>17.438837837837855</c:v>
                </c:pt>
                <c:pt idx="357">
                  <c:v>17.438837837837855</c:v>
                </c:pt>
                <c:pt idx="358">
                  <c:v>17.438837837837855</c:v>
                </c:pt>
                <c:pt idx="359">
                  <c:v>17.438837837837855</c:v>
                </c:pt>
                <c:pt idx="360">
                  <c:v>17.438837837837855</c:v>
                </c:pt>
                <c:pt idx="361">
                  <c:v>17.438837837837855</c:v>
                </c:pt>
                <c:pt idx="362">
                  <c:v>17.438837837837855</c:v>
                </c:pt>
                <c:pt idx="363">
                  <c:v>17.438837837837855</c:v>
                </c:pt>
                <c:pt idx="364">
                  <c:v>17.438837837837855</c:v>
                </c:pt>
                <c:pt idx="365">
                  <c:v>17.438837837837855</c:v>
                </c:pt>
                <c:pt idx="366">
                  <c:v>17.438837837837855</c:v>
                </c:pt>
                <c:pt idx="367">
                  <c:v>17.438837837837855</c:v>
                </c:pt>
                <c:pt idx="368">
                  <c:v>17.438837837837855</c:v>
                </c:pt>
                <c:pt idx="369">
                  <c:v>17.438837837837855</c:v>
                </c:pt>
                <c:pt idx="370">
                  <c:v>17.438837837837855</c:v>
                </c:pt>
                <c:pt idx="371">
                  <c:v>17.438837837837855</c:v>
                </c:pt>
                <c:pt idx="372">
                  <c:v>17.438837837837855</c:v>
                </c:pt>
                <c:pt idx="373">
                  <c:v>17.438837837837855</c:v>
                </c:pt>
                <c:pt idx="374">
                  <c:v>17.438837837837855</c:v>
                </c:pt>
                <c:pt idx="375">
                  <c:v>17.438837837837855</c:v>
                </c:pt>
                <c:pt idx="376">
                  <c:v>17.438837837837855</c:v>
                </c:pt>
                <c:pt idx="377">
                  <c:v>17.438837837837855</c:v>
                </c:pt>
                <c:pt idx="378">
                  <c:v>17.438837837837855</c:v>
                </c:pt>
                <c:pt idx="379">
                  <c:v>17.438837837837855</c:v>
                </c:pt>
                <c:pt idx="380">
                  <c:v>17.438837837837855</c:v>
                </c:pt>
                <c:pt idx="381">
                  <c:v>17.438837837837855</c:v>
                </c:pt>
                <c:pt idx="382">
                  <c:v>17.438837837837855</c:v>
                </c:pt>
                <c:pt idx="383">
                  <c:v>17.438837837837855</c:v>
                </c:pt>
                <c:pt idx="384">
                  <c:v>17.438837837837855</c:v>
                </c:pt>
                <c:pt idx="385">
                  <c:v>17.438837837837855</c:v>
                </c:pt>
                <c:pt idx="386">
                  <c:v>17.438837837837855</c:v>
                </c:pt>
                <c:pt idx="387">
                  <c:v>17.438837837837855</c:v>
                </c:pt>
                <c:pt idx="388">
                  <c:v>17.438837837837855</c:v>
                </c:pt>
                <c:pt idx="389">
                  <c:v>17.438837837837855</c:v>
                </c:pt>
                <c:pt idx="390">
                  <c:v>17.438837837837855</c:v>
                </c:pt>
                <c:pt idx="391">
                  <c:v>17.438837837837855</c:v>
                </c:pt>
                <c:pt idx="392">
                  <c:v>17.438837837837855</c:v>
                </c:pt>
                <c:pt idx="393">
                  <c:v>17.438837837837855</c:v>
                </c:pt>
                <c:pt idx="394">
                  <c:v>17.438837837837855</c:v>
                </c:pt>
                <c:pt idx="395">
                  <c:v>17.438837837837855</c:v>
                </c:pt>
                <c:pt idx="396">
                  <c:v>17.438837837837855</c:v>
                </c:pt>
                <c:pt idx="397">
                  <c:v>17.438837837837855</c:v>
                </c:pt>
                <c:pt idx="398">
                  <c:v>17.438837837837855</c:v>
                </c:pt>
                <c:pt idx="399">
                  <c:v>17.438837837837855</c:v>
                </c:pt>
                <c:pt idx="400">
                  <c:v>17.438837837837855</c:v>
                </c:pt>
                <c:pt idx="401">
                  <c:v>17.438837837837855</c:v>
                </c:pt>
                <c:pt idx="402">
                  <c:v>17.438837837837855</c:v>
                </c:pt>
                <c:pt idx="403">
                  <c:v>17.438837837837855</c:v>
                </c:pt>
                <c:pt idx="404">
                  <c:v>17.438837837837855</c:v>
                </c:pt>
                <c:pt idx="405">
                  <c:v>17.438837837837855</c:v>
                </c:pt>
                <c:pt idx="406">
                  <c:v>17.438837837837855</c:v>
                </c:pt>
                <c:pt idx="407">
                  <c:v>17.438837837837855</c:v>
                </c:pt>
                <c:pt idx="408">
                  <c:v>17.438837837837855</c:v>
                </c:pt>
                <c:pt idx="409">
                  <c:v>17.438837837837855</c:v>
                </c:pt>
                <c:pt idx="410">
                  <c:v>17.438837837837855</c:v>
                </c:pt>
                <c:pt idx="411">
                  <c:v>17.438837837837855</c:v>
                </c:pt>
                <c:pt idx="412">
                  <c:v>17.438837837837855</c:v>
                </c:pt>
                <c:pt idx="413">
                  <c:v>17.438837837837855</c:v>
                </c:pt>
                <c:pt idx="414">
                  <c:v>17.438837837837855</c:v>
                </c:pt>
                <c:pt idx="415">
                  <c:v>17.438837837837855</c:v>
                </c:pt>
                <c:pt idx="416">
                  <c:v>17.438837837837855</c:v>
                </c:pt>
                <c:pt idx="417">
                  <c:v>17.438837837837855</c:v>
                </c:pt>
                <c:pt idx="418">
                  <c:v>17.438837837837855</c:v>
                </c:pt>
                <c:pt idx="419">
                  <c:v>17.438837837837855</c:v>
                </c:pt>
                <c:pt idx="420">
                  <c:v>17.438837837837855</c:v>
                </c:pt>
                <c:pt idx="421">
                  <c:v>17.438837837837855</c:v>
                </c:pt>
                <c:pt idx="422">
                  <c:v>17.438837837837855</c:v>
                </c:pt>
                <c:pt idx="423">
                  <c:v>17.438837837837855</c:v>
                </c:pt>
                <c:pt idx="424">
                  <c:v>17.438837837837855</c:v>
                </c:pt>
                <c:pt idx="425">
                  <c:v>17.438837837837855</c:v>
                </c:pt>
                <c:pt idx="426">
                  <c:v>17.438837837837855</c:v>
                </c:pt>
                <c:pt idx="427">
                  <c:v>17.438837837837855</c:v>
                </c:pt>
                <c:pt idx="428">
                  <c:v>17.438837837837855</c:v>
                </c:pt>
                <c:pt idx="429">
                  <c:v>17.438837837837855</c:v>
                </c:pt>
                <c:pt idx="430">
                  <c:v>17.438837837837855</c:v>
                </c:pt>
                <c:pt idx="431">
                  <c:v>17.438837837837855</c:v>
                </c:pt>
                <c:pt idx="432">
                  <c:v>17.438837837837855</c:v>
                </c:pt>
                <c:pt idx="433">
                  <c:v>17.438837837837855</c:v>
                </c:pt>
                <c:pt idx="434">
                  <c:v>17.438837837837855</c:v>
                </c:pt>
                <c:pt idx="435">
                  <c:v>17.438837837837855</c:v>
                </c:pt>
                <c:pt idx="436">
                  <c:v>17.438837837837855</c:v>
                </c:pt>
                <c:pt idx="437">
                  <c:v>17.438837837837855</c:v>
                </c:pt>
                <c:pt idx="438">
                  <c:v>17.438837837837855</c:v>
                </c:pt>
                <c:pt idx="439">
                  <c:v>17.438837837837855</c:v>
                </c:pt>
                <c:pt idx="440">
                  <c:v>17.438837837837855</c:v>
                </c:pt>
                <c:pt idx="441">
                  <c:v>17.438837837837855</c:v>
                </c:pt>
                <c:pt idx="442">
                  <c:v>17.438837837837855</c:v>
                </c:pt>
                <c:pt idx="443">
                  <c:v>17.438837837837855</c:v>
                </c:pt>
                <c:pt idx="444">
                  <c:v>17.438837837837855</c:v>
                </c:pt>
                <c:pt idx="445">
                  <c:v>17.438837837837855</c:v>
                </c:pt>
                <c:pt idx="446">
                  <c:v>17.438837837837855</c:v>
                </c:pt>
                <c:pt idx="447">
                  <c:v>17.438837837837855</c:v>
                </c:pt>
                <c:pt idx="448">
                  <c:v>17.438837837837855</c:v>
                </c:pt>
                <c:pt idx="449">
                  <c:v>17.438837837837855</c:v>
                </c:pt>
                <c:pt idx="450">
                  <c:v>17.438837837837855</c:v>
                </c:pt>
                <c:pt idx="451">
                  <c:v>17.438837837837855</c:v>
                </c:pt>
                <c:pt idx="452">
                  <c:v>17.438837837837855</c:v>
                </c:pt>
                <c:pt idx="453">
                  <c:v>17.438837837837855</c:v>
                </c:pt>
                <c:pt idx="454">
                  <c:v>17.438837837837855</c:v>
                </c:pt>
                <c:pt idx="455">
                  <c:v>17.438837837837855</c:v>
                </c:pt>
                <c:pt idx="456">
                  <c:v>17.438837837837855</c:v>
                </c:pt>
                <c:pt idx="457">
                  <c:v>17.438837837837855</c:v>
                </c:pt>
                <c:pt idx="458">
                  <c:v>17.438837837837855</c:v>
                </c:pt>
                <c:pt idx="459">
                  <c:v>17.438837837837855</c:v>
                </c:pt>
                <c:pt idx="460">
                  <c:v>17.438837837837855</c:v>
                </c:pt>
                <c:pt idx="461">
                  <c:v>17.438837837837855</c:v>
                </c:pt>
                <c:pt idx="462">
                  <c:v>17.438837837837855</c:v>
                </c:pt>
                <c:pt idx="463">
                  <c:v>17.438837837837855</c:v>
                </c:pt>
                <c:pt idx="464">
                  <c:v>17.438837837837855</c:v>
                </c:pt>
                <c:pt idx="465">
                  <c:v>17.438837837837855</c:v>
                </c:pt>
                <c:pt idx="466">
                  <c:v>17.438837837837855</c:v>
                </c:pt>
                <c:pt idx="467">
                  <c:v>17.438837837837855</c:v>
                </c:pt>
                <c:pt idx="468">
                  <c:v>17.438837837837855</c:v>
                </c:pt>
                <c:pt idx="469">
                  <c:v>17.438837837837855</c:v>
                </c:pt>
                <c:pt idx="470">
                  <c:v>17.438837837837855</c:v>
                </c:pt>
                <c:pt idx="471">
                  <c:v>17.438837837837855</c:v>
                </c:pt>
                <c:pt idx="472">
                  <c:v>17.438837837837855</c:v>
                </c:pt>
                <c:pt idx="473">
                  <c:v>17.438837837837855</c:v>
                </c:pt>
                <c:pt idx="474">
                  <c:v>17.438837837837855</c:v>
                </c:pt>
                <c:pt idx="475">
                  <c:v>17.438837837837855</c:v>
                </c:pt>
                <c:pt idx="476">
                  <c:v>17.438837837837855</c:v>
                </c:pt>
                <c:pt idx="477">
                  <c:v>17.438837837837855</c:v>
                </c:pt>
                <c:pt idx="478">
                  <c:v>17.438837837837855</c:v>
                </c:pt>
                <c:pt idx="479">
                  <c:v>17.438837837837855</c:v>
                </c:pt>
                <c:pt idx="480">
                  <c:v>17.438837837837855</c:v>
                </c:pt>
                <c:pt idx="481">
                  <c:v>17.438837837837855</c:v>
                </c:pt>
                <c:pt idx="482">
                  <c:v>17.438837837837855</c:v>
                </c:pt>
                <c:pt idx="483">
                  <c:v>17.438837837837855</c:v>
                </c:pt>
                <c:pt idx="484">
                  <c:v>17.438837837837855</c:v>
                </c:pt>
                <c:pt idx="485">
                  <c:v>17.438837837837855</c:v>
                </c:pt>
                <c:pt idx="486">
                  <c:v>17.438837837837855</c:v>
                </c:pt>
                <c:pt idx="487">
                  <c:v>17.438837837837855</c:v>
                </c:pt>
                <c:pt idx="488">
                  <c:v>17.438837837837855</c:v>
                </c:pt>
                <c:pt idx="489">
                  <c:v>17.438837837837855</c:v>
                </c:pt>
                <c:pt idx="490">
                  <c:v>17.438837837837855</c:v>
                </c:pt>
                <c:pt idx="491">
                  <c:v>17.438837837837855</c:v>
                </c:pt>
                <c:pt idx="492">
                  <c:v>17.438837837837855</c:v>
                </c:pt>
                <c:pt idx="493">
                  <c:v>17.438837837837855</c:v>
                </c:pt>
                <c:pt idx="494">
                  <c:v>17.438837837837855</c:v>
                </c:pt>
                <c:pt idx="495">
                  <c:v>17.438837837837855</c:v>
                </c:pt>
                <c:pt idx="496">
                  <c:v>17.438837837837855</c:v>
                </c:pt>
                <c:pt idx="497">
                  <c:v>17.438837837837855</c:v>
                </c:pt>
                <c:pt idx="498">
                  <c:v>17.438837837837855</c:v>
                </c:pt>
                <c:pt idx="499">
                  <c:v>17.438837837837855</c:v>
                </c:pt>
                <c:pt idx="500">
                  <c:v>17.438837837837855</c:v>
                </c:pt>
                <c:pt idx="501">
                  <c:v>17.438837837837855</c:v>
                </c:pt>
                <c:pt idx="502">
                  <c:v>17.438837837837855</c:v>
                </c:pt>
                <c:pt idx="503">
                  <c:v>17.438837837837855</c:v>
                </c:pt>
                <c:pt idx="504">
                  <c:v>17.438837837837855</c:v>
                </c:pt>
                <c:pt idx="505">
                  <c:v>17.438837837837855</c:v>
                </c:pt>
                <c:pt idx="506">
                  <c:v>17.438837837837855</c:v>
                </c:pt>
                <c:pt idx="507">
                  <c:v>17.438837837837855</c:v>
                </c:pt>
                <c:pt idx="508">
                  <c:v>17.438837837837855</c:v>
                </c:pt>
                <c:pt idx="509">
                  <c:v>17.438837837837855</c:v>
                </c:pt>
                <c:pt idx="510">
                  <c:v>17.438837837837855</c:v>
                </c:pt>
                <c:pt idx="511">
                  <c:v>17.438837837837855</c:v>
                </c:pt>
                <c:pt idx="512">
                  <c:v>17.438837837837855</c:v>
                </c:pt>
                <c:pt idx="513">
                  <c:v>17.438837837837855</c:v>
                </c:pt>
                <c:pt idx="514">
                  <c:v>17.438837837837855</c:v>
                </c:pt>
                <c:pt idx="515">
                  <c:v>17.438837837837855</c:v>
                </c:pt>
                <c:pt idx="516">
                  <c:v>17.438837837837855</c:v>
                </c:pt>
                <c:pt idx="517">
                  <c:v>17.438837837837855</c:v>
                </c:pt>
                <c:pt idx="518">
                  <c:v>17.438837837837855</c:v>
                </c:pt>
                <c:pt idx="519">
                  <c:v>17.438837837837855</c:v>
                </c:pt>
                <c:pt idx="520">
                  <c:v>17.438837837837855</c:v>
                </c:pt>
                <c:pt idx="521">
                  <c:v>17.438837837837855</c:v>
                </c:pt>
                <c:pt idx="522">
                  <c:v>17.438837837837855</c:v>
                </c:pt>
                <c:pt idx="523">
                  <c:v>17.438837837837855</c:v>
                </c:pt>
                <c:pt idx="524">
                  <c:v>17.438837837837855</c:v>
                </c:pt>
                <c:pt idx="525">
                  <c:v>17.438837837837855</c:v>
                </c:pt>
                <c:pt idx="526">
                  <c:v>17.438837837837855</c:v>
                </c:pt>
                <c:pt idx="527">
                  <c:v>17.438837837837855</c:v>
                </c:pt>
                <c:pt idx="528">
                  <c:v>17.438837837837855</c:v>
                </c:pt>
                <c:pt idx="529">
                  <c:v>17.438837837837855</c:v>
                </c:pt>
                <c:pt idx="530">
                  <c:v>17.438837837837855</c:v>
                </c:pt>
                <c:pt idx="531">
                  <c:v>17.438837837837855</c:v>
                </c:pt>
                <c:pt idx="532">
                  <c:v>17.438837837837855</c:v>
                </c:pt>
                <c:pt idx="533">
                  <c:v>17.438837837837855</c:v>
                </c:pt>
                <c:pt idx="534">
                  <c:v>17.438837837837855</c:v>
                </c:pt>
                <c:pt idx="535">
                  <c:v>17.438837837837855</c:v>
                </c:pt>
                <c:pt idx="536">
                  <c:v>17.438837837837855</c:v>
                </c:pt>
                <c:pt idx="537">
                  <c:v>17.438837837837855</c:v>
                </c:pt>
                <c:pt idx="538">
                  <c:v>17.438837837837855</c:v>
                </c:pt>
                <c:pt idx="539">
                  <c:v>17.438837837837855</c:v>
                </c:pt>
                <c:pt idx="540">
                  <c:v>17.438837837837855</c:v>
                </c:pt>
                <c:pt idx="541">
                  <c:v>17.438837837837855</c:v>
                </c:pt>
                <c:pt idx="542">
                  <c:v>17.438837837837855</c:v>
                </c:pt>
                <c:pt idx="543">
                  <c:v>17.438837837837855</c:v>
                </c:pt>
                <c:pt idx="544">
                  <c:v>17.438837837837855</c:v>
                </c:pt>
                <c:pt idx="545">
                  <c:v>17.438837837837855</c:v>
                </c:pt>
                <c:pt idx="546">
                  <c:v>17.438837837837855</c:v>
                </c:pt>
                <c:pt idx="547">
                  <c:v>17.438837837837855</c:v>
                </c:pt>
                <c:pt idx="548">
                  <c:v>17.438837837837855</c:v>
                </c:pt>
                <c:pt idx="549">
                  <c:v>17.438837837837855</c:v>
                </c:pt>
                <c:pt idx="550">
                  <c:v>17.438837837837855</c:v>
                </c:pt>
                <c:pt idx="551">
                  <c:v>17.438837837837855</c:v>
                </c:pt>
                <c:pt idx="552">
                  <c:v>17.438837837837855</c:v>
                </c:pt>
                <c:pt idx="553">
                  <c:v>17.438837837837855</c:v>
                </c:pt>
                <c:pt idx="554">
                  <c:v>17.438837837837855</c:v>
                </c:pt>
                <c:pt idx="555">
                  <c:v>17.438837837837855</c:v>
                </c:pt>
                <c:pt idx="556">
                  <c:v>17.438837837837855</c:v>
                </c:pt>
                <c:pt idx="557">
                  <c:v>17.438837837837855</c:v>
                </c:pt>
                <c:pt idx="558">
                  <c:v>17.438837837837855</c:v>
                </c:pt>
                <c:pt idx="559">
                  <c:v>17.438837837837855</c:v>
                </c:pt>
                <c:pt idx="560">
                  <c:v>17.438837837837855</c:v>
                </c:pt>
                <c:pt idx="561">
                  <c:v>17.438837837837855</c:v>
                </c:pt>
                <c:pt idx="562">
                  <c:v>17.438837837837855</c:v>
                </c:pt>
                <c:pt idx="563">
                  <c:v>17.438837837837855</c:v>
                </c:pt>
                <c:pt idx="564">
                  <c:v>17.438837837837855</c:v>
                </c:pt>
                <c:pt idx="565">
                  <c:v>17.438837837837855</c:v>
                </c:pt>
                <c:pt idx="566">
                  <c:v>17.438837837837855</c:v>
                </c:pt>
                <c:pt idx="567">
                  <c:v>17.438837837837855</c:v>
                </c:pt>
                <c:pt idx="568">
                  <c:v>17.438837837837855</c:v>
                </c:pt>
                <c:pt idx="569">
                  <c:v>17.438837837837855</c:v>
                </c:pt>
                <c:pt idx="570">
                  <c:v>17.438837837837855</c:v>
                </c:pt>
                <c:pt idx="571">
                  <c:v>17.438837837837855</c:v>
                </c:pt>
                <c:pt idx="572">
                  <c:v>17.438837837837855</c:v>
                </c:pt>
                <c:pt idx="573">
                  <c:v>17.438837837837855</c:v>
                </c:pt>
                <c:pt idx="574">
                  <c:v>17.438837837837855</c:v>
                </c:pt>
                <c:pt idx="575">
                  <c:v>17.438837837837855</c:v>
                </c:pt>
                <c:pt idx="576">
                  <c:v>17.438837837837855</c:v>
                </c:pt>
                <c:pt idx="577">
                  <c:v>17.438837837837855</c:v>
                </c:pt>
                <c:pt idx="578">
                  <c:v>17.438837837837855</c:v>
                </c:pt>
                <c:pt idx="579">
                  <c:v>17.438837837837855</c:v>
                </c:pt>
                <c:pt idx="580">
                  <c:v>17.438837837837855</c:v>
                </c:pt>
                <c:pt idx="581">
                  <c:v>17.438837837837855</c:v>
                </c:pt>
                <c:pt idx="582">
                  <c:v>17.438837837837855</c:v>
                </c:pt>
                <c:pt idx="583">
                  <c:v>17.438837837837855</c:v>
                </c:pt>
                <c:pt idx="584">
                  <c:v>17.438837837837855</c:v>
                </c:pt>
                <c:pt idx="585">
                  <c:v>17.438837837837855</c:v>
                </c:pt>
                <c:pt idx="586">
                  <c:v>17.438837837837855</c:v>
                </c:pt>
                <c:pt idx="587">
                  <c:v>17.438837837837855</c:v>
                </c:pt>
                <c:pt idx="588">
                  <c:v>17.438837837837855</c:v>
                </c:pt>
                <c:pt idx="589">
                  <c:v>17.438837837837855</c:v>
                </c:pt>
                <c:pt idx="590">
                  <c:v>17.438837837837855</c:v>
                </c:pt>
                <c:pt idx="591">
                  <c:v>17.438837837837855</c:v>
                </c:pt>
                <c:pt idx="592">
                  <c:v>17.438837837837855</c:v>
                </c:pt>
                <c:pt idx="593">
                  <c:v>17.438837837837855</c:v>
                </c:pt>
                <c:pt idx="594">
                  <c:v>17.438837837837855</c:v>
                </c:pt>
                <c:pt idx="595">
                  <c:v>17.438837837837855</c:v>
                </c:pt>
                <c:pt idx="596">
                  <c:v>17.438837837837855</c:v>
                </c:pt>
                <c:pt idx="597">
                  <c:v>17.438837837837855</c:v>
                </c:pt>
                <c:pt idx="598">
                  <c:v>17.438837837837855</c:v>
                </c:pt>
                <c:pt idx="599">
                  <c:v>17.438837837837855</c:v>
                </c:pt>
                <c:pt idx="600">
                  <c:v>17.438837837837855</c:v>
                </c:pt>
                <c:pt idx="601">
                  <c:v>17.438837837837855</c:v>
                </c:pt>
                <c:pt idx="602">
                  <c:v>17.438837837837855</c:v>
                </c:pt>
                <c:pt idx="603">
                  <c:v>17.438837837837855</c:v>
                </c:pt>
                <c:pt idx="604">
                  <c:v>17.438837837837855</c:v>
                </c:pt>
                <c:pt idx="605">
                  <c:v>17.438837837837855</c:v>
                </c:pt>
                <c:pt idx="606">
                  <c:v>17.438837837837855</c:v>
                </c:pt>
                <c:pt idx="607">
                  <c:v>17.438837837837855</c:v>
                </c:pt>
                <c:pt idx="608">
                  <c:v>17.438837837837855</c:v>
                </c:pt>
                <c:pt idx="609">
                  <c:v>17.438837837837855</c:v>
                </c:pt>
                <c:pt idx="610">
                  <c:v>17.438837837837855</c:v>
                </c:pt>
                <c:pt idx="611">
                  <c:v>17.438837837837855</c:v>
                </c:pt>
                <c:pt idx="612">
                  <c:v>17.438837837837855</c:v>
                </c:pt>
                <c:pt idx="613">
                  <c:v>17.438837837837855</c:v>
                </c:pt>
                <c:pt idx="614">
                  <c:v>17.438837837837855</c:v>
                </c:pt>
                <c:pt idx="615">
                  <c:v>17.438837837837855</c:v>
                </c:pt>
                <c:pt idx="616">
                  <c:v>17.438837837837855</c:v>
                </c:pt>
                <c:pt idx="617">
                  <c:v>17.438837837837855</c:v>
                </c:pt>
                <c:pt idx="618">
                  <c:v>17.438837837837855</c:v>
                </c:pt>
                <c:pt idx="619">
                  <c:v>17.438837837837855</c:v>
                </c:pt>
                <c:pt idx="620">
                  <c:v>17.438837837837855</c:v>
                </c:pt>
                <c:pt idx="621">
                  <c:v>17.438837837837855</c:v>
                </c:pt>
                <c:pt idx="622">
                  <c:v>17.438837837837855</c:v>
                </c:pt>
                <c:pt idx="623">
                  <c:v>17.438837837837855</c:v>
                </c:pt>
                <c:pt idx="624">
                  <c:v>17.438837837837855</c:v>
                </c:pt>
                <c:pt idx="625">
                  <c:v>17.438837837837855</c:v>
                </c:pt>
                <c:pt idx="626">
                  <c:v>17.438837837837855</c:v>
                </c:pt>
                <c:pt idx="627">
                  <c:v>17.438837837837855</c:v>
                </c:pt>
                <c:pt idx="628">
                  <c:v>17.438837837837855</c:v>
                </c:pt>
                <c:pt idx="629">
                  <c:v>17.438837837837855</c:v>
                </c:pt>
                <c:pt idx="630">
                  <c:v>17.438837837837855</c:v>
                </c:pt>
                <c:pt idx="631">
                  <c:v>17.438837837837855</c:v>
                </c:pt>
                <c:pt idx="632">
                  <c:v>17.438837837837855</c:v>
                </c:pt>
                <c:pt idx="633">
                  <c:v>17.438837837837855</c:v>
                </c:pt>
                <c:pt idx="634">
                  <c:v>17.438837837837855</c:v>
                </c:pt>
                <c:pt idx="635">
                  <c:v>17.438837837837855</c:v>
                </c:pt>
                <c:pt idx="636">
                  <c:v>17.438837837837855</c:v>
                </c:pt>
                <c:pt idx="637">
                  <c:v>17.438837837837855</c:v>
                </c:pt>
                <c:pt idx="638">
                  <c:v>17.438837837837855</c:v>
                </c:pt>
                <c:pt idx="639">
                  <c:v>17.438837837837855</c:v>
                </c:pt>
                <c:pt idx="640">
                  <c:v>17.438837837837855</c:v>
                </c:pt>
                <c:pt idx="641">
                  <c:v>17.438837837837855</c:v>
                </c:pt>
                <c:pt idx="642">
                  <c:v>17.438837837837855</c:v>
                </c:pt>
                <c:pt idx="643">
                  <c:v>17.438837837837855</c:v>
                </c:pt>
                <c:pt idx="644">
                  <c:v>17.438837837837855</c:v>
                </c:pt>
                <c:pt idx="645">
                  <c:v>17.438837837837855</c:v>
                </c:pt>
                <c:pt idx="646">
                  <c:v>17.438837837837855</c:v>
                </c:pt>
                <c:pt idx="647">
                  <c:v>17.438837837837855</c:v>
                </c:pt>
                <c:pt idx="648">
                  <c:v>17.438837837837855</c:v>
                </c:pt>
                <c:pt idx="649">
                  <c:v>17.438837837837855</c:v>
                </c:pt>
                <c:pt idx="650">
                  <c:v>17.438837837837855</c:v>
                </c:pt>
                <c:pt idx="651">
                  <c:v>17.438837837837855</c:v>
                </c:pt>
                <c:pt idx="652">
                  <c:v>17.438837837837855</c:v>
                </c:pt>
                <c:pt idx="653">
                  <c:v>17.438837837837855</c:v>
                </c:pt>
                <c:pt idx="654">
                  <c:v>17.438837837837855</c:v>
                </c:pt>
                <c:pt idx="655">
                  <c:v>17.438837837837855</c:v>
                </c:pt>
                <c:pt idx="656">
                  <c:v>17.438837837837855</c:v>
                </c:pt>
                <c:pt idx="657">
                  <c:v>17.438837837837855</c:v>
                </c:pt>
                <c:pt idx="658">
                  <c:v>17.438837837837855</c:v>
                </c:pt>
                <c:pt idx="659">
                  <c:v>17.438837837837855</c:v>
                </c:pt>
                <c:pt idx="660">
                  <c:v>17.438837837837855</c:v>
                </c:pt>
                <c:pt idx="661">
                  <c:v>17.438837837837855</c:v>
                </c:pt>
                <c:pt idx="662">
                  <c:v>17.438837837837855</c:v>
                </c:pt>
                <c:pt idx="663">
                  <c:v>17.438837837837855</c:v>
                </c:pt>
                <c:pt idx="664">
                  <c:v>17.438837837837855</c:v>
                </c:pt>
                <c:pt idx="665">
                  <c:v>17.438837837837855</c:v>
                </c:pt>
                <c:pt idx="666">
                  <c:v>17.438837837837855</c:v>
                </c:pt>
                <c:pt idx="667">
                  <c:v>17.438837837837855</c:v>
                </c:pt>
                <c:pt idx="668">
                  <c:v>17.438837837837855</c:v>
                </c:pt>
                <c:pt idx="669">
                  <c:v>17.438837837837855</c:v>
                </c:pt>
                <c:pt idx="670">
                  <c:v>17.438837837837855</c:v>
                </c:pt>
                <c:pt idx="671">
                  <c:v>17.438837837837855</c:v>
                </c:pt>
                <c:pt idx="672">
                  <c:v>17.438837837837855</c:v>
                </c:pt>
                <c:pt idx="673">
                  <c:v>17.438837837837855</c:v>
                </c:pt>
                <c:pt idx="674">
                  <c:v>17.438837837837855</c:v>
                </c:pt>
                <c:pt idx="675">
                  <c:v>17.438837837837855</c:v>
                </c:pt>
                <c:pt idx="676">
                  <c:v>17.438837837837855</c:v>
                </c:pt>
                <c:pt idx="677">
                  <c:v>17.438837837837855</c:v>
                </c:pt>
                <c:pt idx="678">
                  <c:v>17.438837837837855</c:v>
                </c:pt>
                <c:pt idx="679">
                  <c:v>17.438837837837855</c:v>
                </c:pt>
                <c:pt idx="680">
                  <c:v>17.438837837837855</c:v>
                </c:pt>
                <c:pt idx="681">
                  <c:v>17.438837837837855</c:v>
                </c:pt>
                <c:pt idx="682">
                  <c:v>17.438837837837855</c:v>
                </c:pt>
                <c:pt idx="683">
                  <c:v>17.438837837837855</c:v>
                </c:pt>
                <c:pt idx="684">
                  <c:v>17.438837837837855</c:v>
                </c:pt>
                <c:pt idx="685">
                  <c:v>17.438837837837855</c:v>
                </c:pt>
                <c:pt idx="686">
                  <c:v>17.438837837837855</c:v>
                </c:pt>
                <c:pt idx="687">
                  <c:v>17.438837837837855</c:v>
                </c:pt>
                <c:pt idx="688">
                  <c:v>17.438837837837855</c:v>
                </c:pt>
                <c:pt idx="689">
                  <c:v>17.438837837837855</c:v>
                </c:pt>
                <c:pt idx="690">
                  <c:v>17.438837837837855</c:v>
                </c:pt>
                <c:pt idx="691">
                  <c:v>17.438837837837855</c:v>
                </c:pt>
                <c:pt idx="692">
                  <c:v>17.438837837837855</c:v>
                </c:pt>
                <c:pt idx="693">
                  <c:v>17.438837837837855</c:v>
                </c:pt>
                <c:pt idx="694">
                  <c:v>17.438837837837855</c:v>
                </c:pt>
                <c:pt idx="695">
                  <c:v>17.438837837837855</c:v>
                </c:pt>
                <c:pt idx="696">
                  <c:v>17.438837837837855</c:v>
                </c:pt>
                <c:pt idx="697">
                  <c:v>17.438837837837855</c:v>
                </c:pt>
                <c:pt idx="698">
                  <c:v>17.438837837837855</c:v>
                </c:pt>
                <c:pt idx="699">
                  <c:v>17.438837837837855</c:v>
                </c:pt>
                <c:pt idx="700">
                  <c:v>17.438837837837855</c:v>
                </c:pt>
                <c:pt idx="701">
                  <c:v>17.438837837837855</c:v>
                </c:pt>
                <c:pt idx="702">
                  <c:v>17.438837837837855</c:v>
                </c:pt>
                <c:pt idx="703">
                  <c:v>17.438837837837855</c:v>
                </c:pt>
                <c:pt idx="704">
                  <c:v>17.438837837837855</c:v>
                </c:pt>
                <c:pt idx="705">
                  <c:v>17.438837837837855</c:v>
                </c:pt>
                <c:pt idx="706">
                  <c:v>17.438837837837855</c:v>
                </c:pt>
                <c:pt idx="707">
                  <c:v>17.438837837837855</c:v>
                </c:pt>
                <c:pt idx="708">
                  <c:v>17.438837837837855</c:v>
                </c:pt>
                <c:pt idx="709">
                  <c:v>17.438837837837855</c:v>
                </c:pt>
                <c:pt idx="710">
                  <c:v>17.438837837837855</c:v>
                </c:pt>
                <c:pt idx="711">
                  <c:v>17.438837837837855</c:v>
                </c:pt>
                <c:pt idx="712">
                  <c:v>17.438837837837855</c:v>
                </c:pt>
                <c:pt idx="713">
                  <c:v>17.438837837837855</c:v>
                </c:pt>
                <c:pt idx="714">
                  <c:v>17.438837837837855</c:v>
                </c:pt>
                <c:pt idx="715">
                  <c:v>17.438837837837855</c:v>
                </c:pt>
                <c:pt idx="716">
                  <c:v>17.438837837837855</c:v>
                </c:pt>
                <c:pt idx="717">
                  <c:v>17.438837837837855</c:v>
                </c:pt>
                <c:pt idx="718">
                  <c:v>17.438837837837855</c:v>
                </c:pt>
                <c:pt idx="719">
                  <c:v>17.438837837837855</c:v>
                </c:pt>
                <c:pt idx="720">
                  <c:v>17.438837837837855</c:v>
                </c:pt>
                <c:pt idx="721">
                  <c:v>17.438837837837855</c:v>
                </c:pt>
                <c:pt idx="722">
                  <c:v>17.438837837837855</c:v>
                </c:pt>
                <c:pt idx="723">
                  <c:v>17.438837837837855</c:v>
                </c:pt>
                <c:pt idx="724">
                  <c:v>17.438837837837855</c:v>
                </c:pt>
                <c:pt idx="725">
                  <c:v>17.438837837837855</c:v>
                </c:pt>
                <c:pt idx="726">
                  <c:v>17.438837837837855</c:v>
                </c:pt>
                <c:pt idx="727">
                  <c:v>17.438837837837855</c:v>
                </c:pt>
                <c:pt idx="728">
                  <c:v>17.438837837837855</c:v>
                </c:pt>
                <c:pt idx="729">
                  <c:v>17.438837837837855</c:v>
                </c:pt>
                <c:pt idx="730">
                  <c:v>17.438837837837855</c:v>
                </c:pt>
                <c:pt idx="731">
                  <c:v>17.438837837837855</c:v>
                </c:pt>
                <c:pt idx="732">
                  <c:v>17.438837837837855</c:v>
                </c:pt>
                <c:pt idx="733">
                  <c:v>17.438837837837855</c:v>
                </c:pt>
                <c:pt idx="734">
                  <c:v>17.438837837837855</c:v>
                </c:pt>
                <c:pt idx="735">
                  <c:v>17.438837837837855</c:v>
                </c:pt>
                <c:pt idx="736">
                  <c:v>17.438837837837855</c:v>
                </c:pt>
                <c:pt idx="737">
                  <c:v>17.438837837837855</c:v>
                </c:pt>
                <c:pt idx="738">
                  <c:v>17.438837837837855</c:v>
                </c:pt>
                <c:pt idx="739">
                  <c:v>17.438837837837855</c:v>
                </c:pt>
                <c:pt idx="740">
                  <c:v>17.438837837837855</c:v>
                </c:pt>
                <c:pt idx="741">
                  <c:v>17.438837837837855</c:v>
                </c:pt>
                <c:pt idx="742">
                  <c:v>17.438837837837855</c:v>
                </c:pt>
                <c:pt idx="743">
                  <c:v>17.438837837837855</c:v>
                </c:pt>
                <c:pt idx="744">
                  <c:v>17.438837837837855</c:v>
                </c:pt>
                <c:pt idx="745">
                  <c:v>17.438837837837855</c:v>
                </c:pt>
                <c:pt idx="746">
                  <c:v>17.438837837837855</c:v>
                </c:pt>
                <c:pt idx="747">
                  <c:v>17.438837837837855</c:v>
                </c:pt>
                <c:pt idx="748">
                  <c:v>17.438837837837855</c:v>
                </c:pt>
                <c:pt idx="749">
                  <c:v>17.438837837837855</c:v>
                </c:pt>
                <c:pt idx="750">
                  <c:v>17.438837837837855</c:v>
                </c:pt>
                <c:pt idx="751">
                  <c:v>17.438837837837855</c:v>
                </c:pt>
                <c:pt idx="752">
                  <c:v>17.438837837837855</c:v>
                </c:pt>
                <c:pt idx="753">
                  <c:v>17.438837837837855</c:v>
                </c:pt>
                <c:pt idx="754">
                  <c:v>17.438837837837855</c:v>
                </c:pt>
                <c:pt idx="755">
                  <c:v>17.438837837837855</c:v>
                </c:pt>
                <c:pt idx="756">
                  <c:v>17.438837837837855</c:v>
                </c:pt>
                <c:pt idx="757">
                  <c:v>17.438837837837855</c:v>
                </c:pt>
                <c:pt idx="758">
                  <c:v>17.438837837837855</c:v>
                </c:pt>
                <c:pt idx="759">
                  <c:v>17.438837837837855</c:v>
                </c:pt>
                <c:pt idx="760">
                  <c:v>17.438837837837855</c:v>
                </c:pt>
                <c:pt idx="761">
                  <c:v>17.438837837837855</c:v>
                </c:pt>
                <c:pt idx="762">
                  <c:v>17.438837837837855</c:v>
                </c:pt>
                <c:pt idx="763">
                  <c:v>17.438837837837855</c:v>
                </c:pt>
                <c:pt idx="764">
                  <c:v>17.438837837837855</c:v>
                </c:pt>
                <c:pt idx="765">
                  <c:v>17.438837837837855</c:v>
                </c:pt>
                <c:pt idx="766">
                  <c:v>17.438837837837855</c:v>
                </c:pt>
                <c:pt idx="767">
                  <c:v>17.438837837837855</c:v>
                </c:pt>
                <c:pt idx="768">
                  <c:v>17.438837837837855</c:v>
                </c:pt>
                <c:pt idx="769">
                  <c:v>17.438837837837855</c:v>
                </c:pt>
                <c:pt idx="770">
                  <c:v>17.438837837837855</c:v>
                </c:pt>
                <c:pt idx="771">
                  <c:v>17.438837837837855</c:v>
                </c:pt>
                <c:pt idx="772">
                  <c:v>17.438837837837855</c:v>
                </c:pt>
                <c:pt idx="773">
                  <c:v>17.438837837837855</c:v>
                </c:pt>
                <c:pt idx="774">
                  <c:v>17.438837837837855</c:v>
                </c:pt>
                <c:pt idx="775">
                  <c:v>17.438837837837855</c:v>
                </c:pt>
                <c:pt idx="776">
                  <c:v>17.438837837837855</c:v>
                </c:pt>
                <c:pt idx="777">
                  <c:v>17.438837837837855</c:v>
                </c:pt>
                <c:pt idx="778">
                  <c:v>17.438837837837855</c:v>
                </c:pt>
                <c:pt idx="779">
                  <c:v>17.438837837837855</c:v>
                </c:pt>
                <c:pt idx="780">
                  <c:v>17.438837837837855</c:v>
                </c:pt>
                <c:pt idx="781">
                  <c:v>17.438837837837855</c:v>
                </c:pt>
                <c:pt idx="782">
                  <c:v>17.438837837837855</c:v>
                </c:pt>
                <c:pt idx="783">
                  <c:v>17.438837837837855</c:v>
                </c:pt>
                <c:pt idx="784">
                  <c:v>17.438837837837855</c:v>
                </c:pt>
                <c:pt idx="785">
                  <c:v>17.438837837837855</c:v>
                </c:pt>
                <c:pt idx="786">
                  <c:v>17.438837837837855</c:v>
                </c:pt>
                <c:pt idx="787">
                  <c:v>17.438837837837855</c:v>
                </c:pt>
                <c:pt idx="788">
                  <c:v>17.438837837837855</c:v>
                </c:pt>
                <c:pt idx="789">
                  <c:v>17.438837837837855</c:v>
                </c:pt>
                <c:pt idx="790">
                  <c:v>17.438837837837855</c:v>
                </c:pt>
                <c:pt idx="791">
                  <c:v>17.438837837837855</c:v>
                </c:pt>
                <c:pt idx="792">
                  <c:v>17.438837837837855</c:v>
                </c:pt>
                <c:pt idx="793">
                  <c:v>17.438837837837855</c:v>
                </c:pt>
                <c:pt idx="794">
                  <c:v>17.438837837837855</c:v>
                </c:pt>
                <c:pt idx="795">
                  <c:v>17.438837837837855</c:v>
                </c:pt>
                <c:pt idx="796">
                  <c:v>17.438837837837855</c:v>
                </c:pt>
                <c:pt idx="797">
                  <c:v>17.438837837837855</c:v>
                </c:pt>
                <c:pt idx="798">
                  <c:v>17.438837837837855</c:v>
                </c:pt>
                <c:pt idx="799">
                  <c:v>17.438837837837855</c:v>
                </c:pt>
                <c:pt idx="800">
                  <c:v>17.438837837837855</c:v>
                </c:pt>
                <c:pt idx="801">
                  <c:v>17.438837837837855</c:v>
                </c:pt>
                <c:pt idx="802">
                  <c:v>17.438837837837855</c:v>
                </c:pt>
                <c:pt idx="803">
                  <c:v>17.438837837837855</c:v>
                </c:pt>
                <c:pt idx="804">
                  <c:v>17.438837837837855</c:v>
                </c:pt>
                <c:pt idx="805">
                  <c:v>17.438837837837855</c:v>
                </c:pt>
                <c:pt idx="806">
                  <c:v>17.438837837837855</c:v>
                </c:pt>
                <c:pt idx="807">
                  <c:v>17.438837837837855</c:v>
                </c:pt>
                <c:pt idx="808">
                  <c:v>17.438837837837855</c:v>
                </c:pt>
                <c:pt idx="809">
                  <c:v>17.438837837837855</c:v>
                </c:pt>
                <c:pt idx="810">
                  <c:v>17.438837837837855</c:v>
                </c:pt>
                <c:pt idx="811">
                  <c:v>17.438837837837855</c:v>
                </c:pt>
                <c:pt idx="812">
                  <c:v>17.438837837837855</c:v>
                </c:pt>
                <c:pt idx="813">
                  <c:v>17.438837837837855</c:v>
                </c:pt>
                <c:pt idx="814">
                  <c:v>17.438837837837855</c:v>
                </c:pt>
                <c:pt idx="815">
                  <c:v>17.438837837837855</c:v>
                </c:pt>
                <c:pt idx="816">
                  <c:v>17.438837837837855</c:v>
                </c:pt>
                <c:pt idx="817">
                  <c:v>17.438837837837855</c:v>
                </c:pt>
                <c:pt idx="818">
                  <c:v>17.438837837837855</c:v>
                </c:pt>
                <c:pt idx="819">
                  <c:v>17.438837837837855</c:v>
                </c:pt>
                <c:pt idx="820">
                  <c:v>17.438837837837855</c:v>
                </c:pt>
                <c:pt idx="821">
                  <c:v>17.438837837837855</c:v>
                </c:pt>
                <c:pt idx="822">
                  <c:v>17.438837837837855</c:v>
                </c:pt>
                <c:pt idx="823">
                  <c:v>17.438837837837855</c:v>
                </c:pt>
                <c:pt idx="824">
                  <c:v>17.438837837837855</c:v>
                </c:pt>
                <c:pt idx="825">
                  <c:v>17.438837837837855</c:v>
                </c:pt>
                <c:pt idx="826">
                  <c:v>17.438837837837855</c:v>
                </c:pt>
                <c:pt idx="827">
                  <c:v>17.438837837837855</c:v>
                </c:pt>
                <c:pt idx="828">
                  <c:v>17.438837837837855</c:v>
                </c:pt>
                <c:pt idx="829">
                  <c:v>17.438837837837855</c:v>
                </c:pt>
                <c:pt idx="830">
                  <c:v>17.438837837837855</c:v>
                </c:pt>
                <c:pt idx="831">
                  <c:v>17.438837837837855</c:v>
                </c:pt>
                <c:pt idx="832">
                  <c:v>17.438837837837855</c:v>
                </c:pt>
                <c:pt idx="833">
                  <c:v>17.438837837837855</c:v>
                </c:pt>
                <c:pt idx="834">
                  <c:v>17.438837837837855</c:v>
                </c:pt>
                <c:pt idx="835">
                  <c:v>17.438837837837855</c:v>
                </c:pt>
                <c:pt idx="836">
                  <c:v>17.438837837837855</c:v>
                </c:pt>
                <c:pt idx="837">
                  <c:v>17.438837837837855</c:v>
                </c:pt>
                <c:pt idx="838">
                  <c:v>17.438837837837855</c:v>
                </c:pt>
                <c:pt idx="839">
                  <c:v>17.438837837837855</c:v>
                </c:pt>
                <c:pt idx="840">
                  <c:v>17.438837837837855</c:v>
                </c:pt>
                <c:pt idx="841">
                  <c:v>17.438837837837855</c:v>
                </c:pt>
                <c:pt idx="842">
                  <c:v>17.438837837837855</c:v>
                </c:pt>
                <c:pt idx="843">
                  <c:v>17.438837837837855</c:v>
                </c:pt>
                <c:pt idx="844">
                  <c:v>17.438837837837855</c:v>
                </c:pt>
                <c:pt idx="845">
                  <c:v>17.438837837837855</c:v>
                </c:pt>
                <c:pt idx="846">
                  <c:v>17.438837837837855</c:v>
                </c:pt>
                <c:pt idx="847">
                  <c:v>17.438837837837855</c:v>
                </c:pt>
                <c:pt idx="848">
                  <c:v>17.438837837837855</c:v>
                </c:pt>
                <c:pt idx="849">
                  <c:v>17.438837837837855</c:v>
                </c:pt>
                <c:pt idx="850">
                  <c:v>17.438837837837855</c:v>
                </c:pt>
                <c:pt idx="851">
                  <c:v>17.438837837837855</c:v>
                </c:pt>
                <c:pt idx="852">
                  <c:v>17.438837837837855</c:v>
                </c:pt>
                <c:pt idx="853">
                  <c:v>17.438837837837855</c:v>
                </c:pt>
                <c:pt idx="854">
                  <c:v>17.438837837837855</c:v>
                </c:pt>
                <c:pt idx="855">
                  <c:v>17.438837837837855</c:v>
                </c:pt>
                <c:pt idx="856">
                  <c:v>17.438837837837855</c:v>
                </c:pt>
                <c:pt idx="857">
                  <c:v>17.438837837837855</c:v>
                </c:pt>
                <c:pt idx="858">
                  <c:v>17.438837837837855</c:v>
                </c:pt>
                <c:pt idx="859">
                  <c:v>17.438837837837855</c:v>
                </c:pt>
                <c:pt idx="860">
                  <c:v>17.438837837837855</c:v>
                </c:pt>
                <c:pt idx="861">
                  <c:v>17.438837837837855</c:v>
                </c:pt>
                <c:pt idx="862">
                  <c:v>17.438837837837855</c:v>
                </c:pt>
                <c:pt idx="863">
                  <c:v>17.438837837837855</c:v>
                </c:pt>
                <c:pt idx="864">
                  <c:v>17.438837837837855</c:v>
                </c:pt>
                <c:pt idx="865">
                  <c:v>17.438837837837855</c:v>
                </c:pt>
                <c:pt idx="866">
                  <c:v>17.438837837837855</c:v>
                </c:pt>
                <c:pt idx="867">
                  <c:v>17.438837837837855</c:v>
                </c:pt>
                <c:pt idx="868">
                  <c:v>17.438837837837855</c:v>
                </c:pt>
                <c:pt idx="869">
                  <c:v>17.438837837837855</c:v>
                </c:pt>
                <c:pt idx="870">
                  <c:v>17.438837837837855</c:v>
                </c:pt>
                <c:pt idx="871">
                  <c:v>17.438837837837855</c:v>
                </c:pt>
                <c:pt idx="872">
                  <c:v>17.438837837837855</c:v>
                </c:pt>
                <c:pt idx="873">
                  <c:v>17.438837837837855</c:v>
                </c:pt>
                <c:pt idx="874">
                  <c:v>17.438837837837855</c:v>
                </c:pt>
                <c:pt idx="875">
                  <c:v>17.438837837837855</c:v>
                </c:pt>
                <c:pt idx="876">
                  <c:v>17.438837837837855</c:v>
                </c:pt>
                <c:pt idx="877">
                  <c:v>17.438837837837855</c:v>
                </c:pt>
                <c:pt idx="878">
                  <c:v>17.438837837837855</c:v>
                </c:pt>
                <c:pt idx="879">
                  <c:v>17.438837837837855</c:v>
                </c:pt>
                <c:pt idx="880">
                  <c:v>17.438837837837855</c:v>
                </c:pt>
                <c:pt idx="881">
                  <c:v>17.438837837837855</c:v>
                </c:pt>
                <c:pt idx="882">
                  <c:v>17.438837837837855</c:v>
                </c:pt>
                <c:pt idx="883">
                  <c:v>17.438837837837855</c:v>
                </c:pt>
                <c:pt idx="884">
                  <c:v>17.438837837837855</c:v>
                </c:pt>
                <c:pt idx="885">
                  <c:v>17.438837837837855</c:v>
                </c:pt>
                <c:pt idx="886">
                  <c:v>17.438837837837855</c:v>
                </c:pt>
                <c:pt idx="887">
                  <c:v>17.438837837837855</c:v>
                </c:pt>
                <c:pt idx="888">
                  <c:v>17.438837837837855</c:v>
                </c:pt>
                <c:pt idx="889">
                  <c:v>17.438837837837855</c:v>
                </c:pt>
                <c:pt idx="890">
                  <c:v>17.438837837837855</c:v>
                </c:pt>
                <c:pt idx="891">
                  <c:v>17.438837837837855</c:v>
                </c:pt>
                <c:pt idx="892">
                  <c:v>17.438837837837855</c:v>
                </c:pt>
                <c:pt idx="893">
                  <c:v>17.438837837837855</c:v>
                </c:pt>
                <c:pt idx="894">
                  <c:v>17.438837837837855</c:v>
                </c:pt>
                <c:pt idx="895">
                  <c:v>17.438837837837855</c:v>
                </c:pt>
                <c:pt idx="896">
                  <c:v>17.438837837837855</c:v>
                </c:pt>
                <c:pt idx="897">
                  <c:v>17.438837837837855</c:v>
                </c:pt>
                <c:pt idx="898">
                  <c:v>17.438837837837855</c:v>
                </c:pt>
                <c:pt idx="899">
                  <c:v>17.438837837837855</c:v>
                </c:pt>
                <c:pt idx="900">
                  <c:v>17.438837837837855</c:v>
                </c:pt>
                <c:pt idx="901">
                  <c:v>17.438837837837855</c:v>
                </c:pt>
                <c:pt idx="902">
                  <c:v>17.438837837837855</c:v>
                </c:pt>
                <c:pt idx="903">
                  <c:v>17.438837837837855</c:v>
                </c:pt>
                <c:pt idx="904">
                  <c:v>17.438837837837855</c:v>
                </c:pt>
                <c:pt idx="905">
                  <c:v>17.438837837837855</c:v>
                </c:pt>
                <c:pt idx="906">
                  <c:v>17.438837837837855</c:v>
                </c:pt>
                <c:pt idx="907">
                  <c:v>17.438837837837855</c:v>
                </c:pt>
                <c:pt idx="908">
                  <c:v>17.438837837837855</c:v>
                </c:pt>
                <c:pt idx="909">
                  <c:v>17.438837837837855</c:v>
                </c:pt>
                <c:pt idx="910">
                  <c:v>17.438837837837855</c:v>
                </c:pt>
                <c:pt idx="911">
                  <c:v>17.438837837837855</c:v>
                </c:pt>
                <c:pt idx="912">
                  <c:v>17.438837837837855</c:v>
                </c:pt>
                <c:pt idx="913">
                  <c:v>17.438837837837855</c:v>
                </c:pt>
                <c:pt idx="914">
                  <c:v>17.438837837837855</c:v>
                </c:pt>
                <c:pt idx="915">
                  <c:v>17.438837837837855</c:v>
                </c:pt>
                <c:pt idx="916">
                  <c:v>17.438837837837855</c:v>
                </c:pt>
                <c:pt idx="917">
                  <c:v>17.438837837837855</c:v>
                </c:pt>
                <c:pt idx="918">
                  <c:v>17.438837837837855</c:v>
                </c:pt>
                <c:pt idx="919">
                  <c:v>17.438837837837855</c:v>
                </c:pt>
                <c:pt idx="920">
                  <c:v>17.438837837837855</c:v>
                </c:pt>
                <c:pt idx="921">
                  <c:v>17.438837837837855</c:v>
                </c:pt>
                <c:pt idx="922">
                  <c:v>17.438837837837855</c:v>
                </c:pt>
                <c:pt idx="923">
                  <c:v>17.438837837837855</c:v>
                </c:pt>
                <c:pt idx="924">
                  <c:v>17.438837837837855</c:v>
                </c:pt>
                <c:pt idx="925">
                  <c:v>17.438837837837855</c:v>
                </c:pt>
                <c:pt idx="926">
                  <c:v>17.438837837837855</c:v>
                </c:pt>
                <c:pt idx="927">
                  <c:v>17.438837837837855</c:v>
                </c:pt>
                <c:pt idx="928">
                  <c:v>17.438837837837855</c:v>
                </c:pt>
                <c:pt idx="929">
                  <c:v>17.438837837837855</c:v>
                </c:pt>
                <c:pt idx="930">
                  <c:v>17.438837837837855</c:v>
                </c:pt>
                <c:pt idx="931">
                  <c:v>17.438837837837855</c:v>
                </c:pt>
                <c:pt idx="932">
                  <c:v>17.438837837837855</c:v>
                </c:pt>
                <c:pt idx="933">
                  <c:v>17.438837837837855</c:v>
                </c:pt>
                <c:pt idx="934">
                  <c:v>17.438837837837855</c:v>
                </c:pt>
                <c:pt idx="935">
                  <c:v>17.438837837837855</c:v>
                </c:pt>
                <c:pt idx="936">
                  <c:v>17.438837837837855</c:v>
                </c:pt>
                <c:pt idx="937">
                  <c:v>17.438837837837855</c:v>
                </c:pt>
                <c:pt idx="938">
                  <c:v>17.438837837837855</c:v>
                </c:pt>
                <c:pt idx="939">
                  <c:v>17.438837837837855</c:v>
                </c:pt>
                <c:pt idx="940">
                  <c:v>17.438837837837855</c:v>
                </c:pt>
                <c:pt idx="941">
                  <c:v>17.438837837837855</c:v>
                </c:pt>
                <c:pt idx="942">
                  <c:v>17.438837837837855</c:v>
                </c:pt>
                <c:pt idx="943">
                  <c:v>17.438837837837855</c:v>
                </c:pt>
                <c:pt idx="944">
                  <c:v>17.438837837837855</c:v>
                </c:pt>
                <c:pt idx="945">
                  <c:v>17.438837837837855</c:v>
                </c:pt>
                <c:pt idx="946">
                  <c:v>17.438837837837855</c:v>
                </c:pt>
                <c:pt idx="947">
                  <c:v>17.438837837837855</c:v>
                </c:pt>
                <c:pt idx="948">
                  <c:v>17.438837837837855</c:v>
                </c:pt>
                <c:pt idx="949">
                  <c:v>17.438837837837855</c:v>
                </c:pt>
                <c:pt idx="950">
                  <c:v>17.438837837837855</c:v>
                </c:pt>
                <c:pt idx="951">
                  <c:v>17.438837837837855</c:v>
                </c:pt>
                <c:pt idx="952">
                  <c:v>17.438837837837855</c:v>
                </c:pt>
                <c:pt idx="953">
                  <c:v>17.438837837837855</c:v>
                </c:pt>
                <c:pt idx="954">
                  <c:v>17.438837837837855</c:v>
                </c:pt>
                <c:pt idx="955">
                  <c:v>17.438837837837855</c:v>
                </c:pt>
                <c:pt idx="956">
                  <c:v>17.438837837837855</c:v>
                </c:pt>
                <c:pt idx="957">
                  <c:v>17.438837837837855</c:v>
                </c:pt>
                <c:pt idx="958">
                  <c:v>17.438837837837855</c:v>
                </c:pt>
                <c:pt idx="959">
                  <c:v>17.438837837837855</c:v>
                </c:pt>
                <c:pt idx="960">
                  <c:v>17.438837837837855</c:v>
                </c:pt>
                <c:pt idx="961">
                  <c:v>17.438837837837855</c:v>
                </c:pt>
                <c:pt idx="962">
                  <c:v>17.438837837837855</c:v>
                </c:pt>
                <c:pt idx="963">
                  <c:v>17.438837837837855</c:v>
                </c:pt>
                <c:pt idx="964">
                  <c:v>17.438837837837855</c:v>
                </c:pt>
                <c:pt idx="965">
                  <c:v>17.438837837837855</c:v>
                </c:pt>
                <c:pt idx="966">
                  <c:v>17.438837837837855</c:v>
                </c:pt>
                <c:pt idx="967">
                  <c:v>17.438837837837855</c:v>
                </c:pt>
                <c:pt idx="968">
                  <c:v>17.438837837837855</c:v>
                </c:pt>
                <c:pt idx="969">
                  <c:v>17.438837837837855</c:v>
                </c:pt>
                <c:pt idx="970">
                  <c:v>17.438837837837855</c:v>
                </c:pt>
                <c:pt idx="971">
                  <c:v>17.438837837837855</c:v>
                </c:pt>
                <c:pt idx="972">
                  <c:v>17.438837837837855</c:v>
                </c:pt>
                <c:pt idx="973">
                  <c:v>17.438837837837855</c:v>
                </c:pt>
                <c:pt idx="974">
                  <c:v>17.438837837837855</c:v>
                </c:pt>
                <c:pt idx="975">
                  <c:v>17.438837837837855</c:v>
                </c:pt>
                <c:pt idx="976">
                  <c:v>17.438837837837855</c:v>
                </c:pt>
                <c:pt idx="977">
                  <c:v>17.438837837837855</c:v>
                </c:pt>
                <c:pt idx="978">
                  <c:v>17.438837837837855</c:v>
                </c:pt>
                <c:pt idx="979">
                  <c:v>17.438837837837855</c:v>
                </c:pt>
                <c:pt idx="980">
                  <c:v>17.438837837837855</c:v>
                </c:pt>
                <c:pt idx="981">
                  <c:v>17.438837837837855</c:v>
                </c:pt>
                <c:pt idx="982">
                  <c:v>17.438837837837855</c:v>
                </c:pt>
                <c:pt idx="983">
                  <c:v>17.438837837837855</c:v>
                </c:pt>
                <c:pt idx="984">
                  <c:v>17.438837837837855</c:v>
                </c:pt>
                <c:pt idx="985">
                  <c:v>17.438837837837855</c:v>
                </c:pt>
                <c:pt idx="986">
                  <c:v>17.438837837837855</c:v>
                </c:pt>
                <c:pt idx="987">
                  <c:v>17.438837837837855</c:v>
                </c:pt>
                <c:pt idx="988">
                  <c:v>17.438837837837855</c:v>
                </c:pt>
                <c:pt idx="989">
                  <c:v>17.438837837837855</c:v>
                </c:pt>
                <c:pt idx="990">
                  <c:v>17.438837837837855</c:v>
                </c:pt>
                <c:pt idx="991">
                  <c:v>17.438837837837855</c:v>
                </c:pt>
                <c:pt idx="992">
                  <c:v>17.438837837837855</c:v>
                </c:pt>
                <c:pt idx="993">
                  <c:v>17.438837837837855</c:v>
                </c:pt>
                <c:pt idx="994">
                  <c:v>17.438837837837855</c:v>
                </c:pt>
                <c:pt idx="995">
                  <c:v>17.438837837837855</c:v>
                </c:pt>
                <c:pt idx="996">
                  <c:v>17.438837837837855</c:v>
                </c:pt>
                <c:pt idx="997">
                  <c:v>17.438837837837855</c:v>
                </c:pt>
                <c:pt idx="998">
                  <c:v>17.438837837837855</c:v>
                </c:pt>
                <c:pt idx="999">
                  <c:v>17.438837837837855</c:v>
                </c:pt>
                <c:pt idx="1000">
                  <c:v>17.438837837837855</c:v>
                </c:pt>
                <c:pt idx="1001">
                  <c:v>17.438837837837855</c:v>
                </c:pt>
                <c:pt idx="1002">
                  <c:v>17.438837837837855</c:v>
                </c:pt>
                <c:pt idx="1003">
                  <c:v>17.438837837837855</c:v>
                </c:pt>
                <c:pt idx="1004">
                  <c:v>17.438837837837855</c:v>
                </c:pt>
                <c:pt idx="1005">
                  <c:v>17.438837837837855</c:v>
                </c:pt>
                <c:pt idx="1006">
                  <c:v>17.438837837837855</c:v>
                </c:pt>
                <c:pt idx="1007">
                  <c:v>17.438837837837855</c:v>
                </c:pt>
                <c:pt idx="1008">
                  <c:v>17.438837837837855</c:v>
                </c:pt>
                <c:pt idx="1009">
                  <c:v>17.438837837837855</c:v>
                </c:pt>
                <c:pt idx="1010">
                  <c:v>17.438837837837855</c:v>
                </c:pt>
                <c:pt idx="1011">
                  <c:v>17.438837837837855</c:v>
                </c:pt>
                <c:pt idx="1012">
                  <c:v>17.438837837837855</c:v>
                </c:pt>
                <c:pt idx="1013">
                  <c:v>17.438837837837855</c:v>
                </c:pt>
                <c:pt idx="1014">
                  <c:v>17.438837837837855</c:v>
                </c:pt>
                <c:pt idx="1015">
                  <c:v>17.438837837837855</c:v>
                </c:pt>
                <c:pt idx="1016">
                  <c:v>17.438837837837855</c:v>
                </c:pt>
                <c:pt idx="1017">
                  <c:v>17.438837837837855</c:v>
                </c:pt>
                <c:pt idx="1018">
                  <c:v>17.438837837837855</c:v>
                </c:pt>
                <c:pt idx="1019">
                  <c:v>17.438837837837855</c:v>
                </c:pt>
                <c:pt idx="1020">
                  <c:v>17.438837837837855</c:v>
                </c:pt>
                <c:pt idx="1021">
                  <c:v>17.438837837837855</c:v>
                </c:pt>
                <c:pt idx="1022">
                  <c:v>17.438837837837855</c:v>
                </c:pt>
                <c:pt idx="1023">
                  <c:v>17.438837837837855</c:v>
                </c:pt>
                <c:pt idx="1024">
                  <c:v>17.438837837837855</c:v>
                </c:pt>
                <c:pt idx="1025">
                  <c:v>17.438837837837855</c:v>
                </c:pt>
                <c:pt idx="1026">
                  <c:v>17.438837837837855</c:v>
                </c:pt>
                <c:pt idx="1027">
                  <c:v>17.438837837837855</c:v>
                </c:pt>
                <c:pt idx="1028">
                  <c:v>17.438837837837855</c:v>
                </c:pt>
                <c:pt idx="1029">
                  <c:v>17.438837837837855</c:v>
                </c:pt>
                <c:pt idx="1030">
                  <c:v>17.438837837837855</c:v>
                </c:pt>
                <c:pt idx="1031">
                  <c:v>17.438837837837855</c:v>
                </c:pt>
                <c:pt idx="1032">
                  <c:v>17.438837837837855</c:v>
                </c:pt>
                <c:pt idx="1033">
                  <c:v>17.438837837837855</c:v>
                </c:pt>
                <c:pt idx="1034">
                  <c:v>17.438837837837855</c:v>
                </c:pt>
                <c:pt idx="1035">
                  <c:v>17.438837837837855</c:v>
                </c:pt>
                <c:pt idx="1036">
                  <c:v>17.438837837837855</c:v>
                </c:pt>
                <c:pt idx="1037">
                  <c:v>17.438837837837855</c:v>
                </c:pt>
                <c:pt idx="1038">
                  <c:v>17.438837837837855</c:v>
                </c:pt>
                <c:pt idx="1039">
                  <c:v>17.438837837837855</c:v>
                </c:pt>
                <c:pt idx="1040">
                  <c:v>17.438837837837855</c:v>
                </c:pt>
                <c:pt idx="1041">
                  <c:v>17.438837837837855</c:v>
                </c:pt>
                <c:pt idx="1042">
                  <c:v>17.438837837837855</c:v>
                </c:pt>
                <c:pt idx="1043">
                  <c:v>17.438837837837855</c:v>
                </c:pt>
                <c:pt idx="1044">
                  <c:v>17.438837837837855</c:v>
                </c:pt>
                <c:pt idx="1045">
                  <c:v>17.438837837837855</c:v>
                </c:pt>
                <c:pt idx="1046">
                  <c:v>17.438837837837855</c:v>
                </c:pt>
                <c:pt idx="1047">
                  <c:v>17.438837837837855</c:v>
                </c:pt>
                <c:pt idx="1048">
                  <c:v>17.438837837837855</c:v>
                </c:pt>
                <c:pt idx="1049">
                  <c:v>17.438837837837855</c:v>
                </c:pt>
                <c:pt idx="1050">
                  <c:v>17.438837837837855</c:v>
                </c:pt>
                <c:pt idx="1051">
                  <c:v>17.438837837837855</c:v>
                </c:pt>
                <c:pt idx="1052">
                  <c:v>17.438837837837855</c:v>
                </c:pt>
                <c:pt idx="1053">
                  <c:v>17.438837837837855</c:v>
                </c:pt>
                <c:pt idx="1054">
                  <c:v>17.438837837837855</c:v>
                </c:pt>
                <c:pt idx="1055">
                  <c:v>17.438837837837855</c:v>
                </c:pt>
                <c:pt idx="1056">
                  <c:v>17.438837837837855</c:v>
                </c:pt>
                <c:pt idx="1057">
                  <c:v>17.438837837837855</c:v>
                </c:pt>
                <c:pt idx="1058">
                  <c:v>17.438837837837855</c:v>
                </c:pt>
                <c:pt idx="1059">
                  <c:v>17.438837837837855</c:v>
                </c:pt>
                <c:pt idx="1060">
                  <c:v>17.438837837837855</c:v>
                </c:pt>
                <c:pt idx="1061">
                  <c:v>17.438837837837855</c:v>
                </c:pt>
                <c:pt idx="1062">
                  <c:v>17.438837837837855</c:v>
                </c:pt>
                <c:pt idx="1063">
                  <c:v>17.438837837837855</c:v>
                </c:pt>
                <c:pt idx="1064">
                  <c:v>17.438837837837855</c:v>
                </c:pt>
                <c:pt idx="1065">
                  <c:v>17.438837837837855</c:v>
                </c:pt>
                <c:pt idx="1066">
                  <c:v>17.438837837837855</c:v>
                </c:pt>
                <c:pt idx="1067">
                  <c:v>17.438837837837855</c:v>
                </c:pt>
                <c:pt idx="1068">
                  <c:v>17.438837837837855</c:v>
                </c:pt>
                <c:pt idx="1069">
                  <c:v>17.438837837837855</c:v>
                </c:pt>
                <c:pt idx="1070">
                  <c:v>17.438837837837855</c:v>
                </c:pt>
                <c:pt idx="1071">
                  <c:v>17.438837837837855</c:v>
                </c:pt>
                <c:pt idx="1072">
                  <c:v>17.438837837837855</c:v>
                </c:pt>
                <c:pt idx="1073">
                  <c:v>17.438837837837855</c:v>
                </c:pt>
                <c:pt idx="1074">
                  <c:v>17.438837837837855</c:v>
                </c:pt>
                <c:pt idx="1075">
                  <c:v>17.438837837837855</c:v>
                </c:pt>
                <c:pt idx="1076">
                  <c:v>17.438837837837855</c:v>
                </c:pt>
                <c:pt idx="1077">
                  <c:v>17.438837837837855</c:v>
                </c:pt>
                <c:pt idx="1078">
                  <c:v>17.438837837837855</c:v>
                </c:pt>
                <c:pt idx="1079">
                  <c:v>17.438837837837855</c:v>
                </c:pt>
                <c:pt idx="1080">
                  <c:v>17.438837837837855</c:v>
                </c:pt>
                <c:pt idx="1081">
                  <c:v>17.438837837837855</c:v>
                </c:pt>
                <c:pt idx="1082">
                  <c:v>17.438837837837855</c:v>
                </c:pt>
                <c:pt idx="1083">
                  <c:v>17.438837837837855</c:v>
                </c:pt>
                <c:pt idx="1084">
                  <c:v>17.438837837837855</c:v>
                </c:pt>
                <c:pt idx="1085">
                  <c:v>17.438837837837855</c:v>
                </c:pt>
                <c:pt idx="1086">
                  <c:v>17.438837837837855</c:v>
                </c:pt>
                <c:pt idx="1087">
                  <c:v>17.438837837837855</c:v>
                </c:pt>
                <c:pt idx="1088">
                  <c:v>17.438837837837855</c:v>
                </c:pt>
                <c:pt idx="1089">
                  <c:v>17.438837837837855</c:v>
                </c:pt>
                <c:pt idx="1090">
                  <c:v>17.438837837837855</c:v>
                </c:pt>
                <c:pt idx="1091">
                  <c:v>17.438837837837855</c:v>
                </c:pt>
                <c:pt idx="1092">
                  <c:v>17.438837837837855</c:v>
                </c:pt>
                <c:pt idx="1093">
                  <c:v>17.438837837837855</c:v>
                </c:pt>
                <c:pt idx="1094">
                  <c:v>17.438837837837855</c:v>
                </c:pt>
                <c:pt idx="1095">
                  <c:v>17.438837837837855</c:v>
                </c:pt>
                <c:pt idx="1096">
                  <c:v>17.438837837837855</c:v>
                </c:pt>
                <c:pt idx="1097">
                  <c:v>17.438837837837855</c:v>
                </c:pt>
                <c:pt idx="1098">
                  <c:v>17.438837837837855</c:v>
                </c:pt>
                <c:pt idx="1099">
                  <c:v>17.438837837837855</c:v>
                </c:pt>
                <c:pt idx="1100">
                  <c:v>17.438837837837855</c:v>
                </c:pt>
                <c:pt idx="1101">
                  <c:v>17.438837837837855</c:v>
                </c:pt>
                <c:pt idx="1102">
                  <c:v>17.438837837837855</c:v>
                </c:pt>
                <c:pt idx="1103">
                  <c:v>17.438837837837855</c:v>
                </c:pt>
                <c:pt idx="1104">
                  <c:v>17.438837837837855</c:v>
                </c:pt>
                <c:pt idx="1105">
                  <c:v>17.438837837837855</c:v>
                </c:pt>
                <c:pt idx="1106">
                  <c:v>17.438837837837855</c:v>
                </c:pt>
                <c:pt idx="1107">
                  <c:v>17.438837837837855</c:v>
                </c:pt>
                <c:pt idx="1108">
                  <c:v>17.438837837837855</c:v>
                </c:pt>
                <c:pt idx="1109">
                  <c:v>17.438837837837855</c:v>
                </c:pt>
                <c:pt idx="1110">
                  <c:v>17.438837837837855</c:v>
                </c:pt>
                <c:pt idx="1111">
                  <c:v>17.438837837837855</c:v>
                </c:pt>
                <c:pt idx="1112">
                  <c:v>17.438837837837855</c:v>
                </c:pt>
                <c:pt idx="1113">
                  <c:v>17.438837837837855</c:v>
                </c:pt>
                <c:pt idx="1114">
                  <c:v>17.438837837837855</c:v>
                </c:pt>
                <c:pt idx="1115">
                  <c:v>17.438837837837855</c:v>
                </c:pt>
                <c:pt idx="1116">
                  <c:v>17.438837837837855</c:v>
                </c:pt>
                <c:pt idx="1117">
                  <c:v>17.438837837837855</c:v>
                </c:pt>
                <c:pt idx="1118">
                  <c:v>17.438837837837855</c:v>
                </c:pt>
                <c:pt idx="1119">
                  <c:v>17.438837837837855</c:v>
                </c:pt>
                <c:pt idx="1120">
                  <c:v>17.438837837837855</c:v>
                </c:pt>
                <c:pt idx="1121">
                  <c:v>17.438837837837855</c:v>
                </c:pt>
                <c:pt idx="1122">
                  <c:v>17.438837837837855</c:v>
                </c:pt>
                <c:pt idx="1123">
                  <c:v>17.438837837837855</c:v>
                </c:pt>
                <c:pt idx="1124">
                  <c:v>17.438837837837855</c:v>
                </c:pt>
                <c:pt idx="1125">
                  <c:v>17.438837837837855</c:v>
                </c:pt>
                <c:pt idx="1126">
                  <c:v>17.438837837837855</c:v>
                </c:pt>
                <c:pt idx="1127">
                  <c:v>17.438837837837855</c:v>
                </c:pt>
                <c:pt idx="1128">
                  <c:v>17.438837837837855</c:v>
                </c:pt>
                <c:pt idx="1129">
                  <c:v>17.438837837837855</c:v>
                </c:pt>
                <c:pt idx="1130">
                  <c:v>17.438837837837855</c:v>
                </c:pt>
                <c:pt idx="1131">
                  <c:v>17.438837837837855</c:v>
                </c:pt>
                <c:pt idx="1132">
                  <c:v>17.438837837837855</c:v>
                </c:pt>
                <c:pt idx="1133">
                  <c:v>17.438837837837855</c:v>
                </c:pt>
                <c:pt idx="1134">
                  <c:v>17.438837837837855</c:v>
                </c:pt>
                <c:pt idx="1135">
                  <c:v>17.438837837837855</c:v>
                </c:pt>
                <c:pt idx="1136">
                  <c:v>17.438837837837855</c:v>
                </c:pt>
                <c:pt idx="1137">
                  <c:v>17.438837837837855</c:v>
                </c:pt>
                <c:pt idx="1138">
                  <c:v>17.438837837837855</c:v>
                </c:pt>
                <c:pt idx="1139">
                  <c:v>17.438837837837855</c:v>
                </c:pt>
                <c:pt idx="1140">
                  <c:v>17.438837837837855</c:v>
                </c:pt>
                <c:pt idx="1141">
                  <c:v>17.438837837837855</c:v>
                </c:pt>
                <c:pt idx="1142">
                  <c:v>17.438837837837855</c:v>
                </c:pt>
                <c:pt idx="1143">
                  <c:v>17.438837837837855</c:v>
                </c:pt>
                <c:pt idx="1144">
                  <c:v>17.438837837837855</c:v>
                </c:pt>
                <c:pt idx="1145">
                  <c:v>17.438837837837855</c:v>
                </c:pt>
                <c:pt idx="1146">
                  <c:v>17.438837837837855</c:v>
                </c:pt>
                <c:pt idx="1147">
                  <c:v>17.438837837837855</c:v>
                </c:pt>
                <c:pt idx="1148">
                  <c:v>17.438837837837855</c:v>
                </c:pt>
                <c:pt idx="1149">
                  <c:v>17.438837837837855</c:v>
                </c:pt>
                <c:pt idx="1150">
                  <c:v>17.438837837837855</c:v>
                </c:pt>
                <c:pt idx="1151">
                  <c:v>17.438837837837855</c:v>
                </c:pt>
                <c:pt idx="1152">
                  <c:v>17.438837837837855</c:v>
                </c:pt>
                <c:pt idx="1153">
                  <c:v>17.438837837837855</c:v>
                </c:pt>
                <c:pt idx="1154">
                  <c:v>17.438837837837855</c:v>
                </c:pt>
                <c:pt idx="1155">
                  <c:v>17.438837837837855</c:v>
                </c:pt>
                <c:pt idx="1156">
                  <c:v>17.438837837837855</c:v>
                </c:pt>
                <c:pt idx="1157">
                  <c:v>17.438837837837855</c:v>
                </c:pt>
                <c:pt idx="1158">
                  <c:v>17.438837837837855</c:v>
                </c:pt>
                <c:pt idx="1159">
                  <c:v>17.438837837837855</c:v>
                </c:pt>
                <c:pt idx="1160">
                  <c:v>17.438837837837855</c:v>
                </c:pt>
                <c:pt idx="1161">
                  <c:v>17.438837837837855</c:v>
                </c:pt>
                <c:pt idx="1162">
                  <c:v>17.438837837837855</c:v>
                </c:pt>
                <c:pt idx="1163">
                  <c:v>17.438837837837855</c:v>
                </c:pt>
                <c:pt idx="1164">
                  <c:v>17.438837837837855</c:v>
                </c:pt>
                <c:pt idx="1165">
                  <c:v>17.438837837837855</c:v>
                </c:pt>
                <c:pt idx="1166">
                  <c:v>17.438837837837855</c:v>
                </c:pt>
                <c:pt idx="1167">
                  <c:v>17.438837837837855</c:v>
                </c:pt>
                <c:pt idx="1168">
                  <c:v>17.438837837837855</c:v>
                </c:pt>
                <c:pt idx="1169">
                  <c:v>17.438837837837855</c:v>
                </c:pt>
                <c:pt idx="1170">
                  <c:v>17.438837837837855</c:v>
                </c:pt>
                <c:pt idx="1171">
                  <c:v>17.438837837837855</c:v>
                </c:pt>
                <c:pt idx="1172">
                  <c:v>17.438837837837855</c:v>
                </c:pt>
                <c:pt idx="1173">
                  <c:v>17.438837837837855</c:v>
                </c:pt>
                <c:pt idx="1174">
                  <c:v>17.438837837837855</c:v>
                </c:pt>
                <c:pt idx="1175">
                  <c:v>17.438837837837855</c:v>
                </c:pt>
                <c:pt idx="1176">
                  <c:v>17.438837837837855</c:v>
                </c:pt>
                <c:pt idx="1177">
                  <c:v>17.438837837837855</c:v>
                </c:pt>
                <c:pt idx="1178">
                  <c:v>17.438837837837855</c:v>
                </c:pt>
                <c:pt idx="1179">
                  <c:v>17.438837837837855</c:v>
                </c:pt>
                <c:pt idx="1180">
                  <c:v>17.438837837837855</c:v>
                </c:pt>
                <c:pt idx="1181">
                  <c:v>17.438837837837855</c:v>
                </c:pt>
                <c:pt idx="1182">
                  <c:v>17.438837837837855</c:v>
                </c:pt>
                <c:pt idx="1183">
                  <c:v>17.438837837837855</c:v>
                </c:pt>
                <c:pt idx="1184">
                  <c:v>17.438837837837855</c:v>
                </c:pt>
                <c:pt idx="1185">
                  <c:v>17.438837837837855</c:v>
                </c:pt>
                <c:pt idx="1186">
                  <c:v>17.438837837837855</c:v>
                </c:pt>
                <c:pt idx="1187">
                  <c:v>17.438837837837855</c:v>
                </c:pt>
                <c:pt idx="1188">
                  <c:v>17.438837837837855</c:v>
                </c:pt>
                <c:pt idx="1189">
                  <c:v>17.438837837837855</c:v>
                </c:pt>
                <c:pt idx="1190">
                  <c:v>17.438837837837855</c:v>
                </c:pt>
                <c:pt idx="1191">
                  <c:v>17.438837837837855</c:v>
                </c:pt>
                <c:pt idx="1192">
                  <c:v>17.438837837837855</c:v>
                </c:pt>
                <c:pt idx="1193">
                  <c:v>17.438837837837855</c:v>
                </c:pt>
                <c:pt idx="1194">
                  <c:v>17.438837837837855</c:v>
                </c:pt>
                <c:pt idx="1195">
                  <c:v>17.438837837837855</c:v>
                </c:pt>
                <c:pt idx="1196">
                  <c:v>17.438837837837855</c:v>
                </c:pt>
                <c:pt idx="1197">
                  <c:v>17.438837837837855</c:v>
                </c:pt>
                <c:pt idx="1198">
                  <c:v>17.438837837837855</c:v>
                </c:pt>
                <c:pt idx="1199">
                  <c:v>17.438837837837855</c:v>
                </c:pt>
                <c:pt idx="1200">
                  <c:v>17.438837837837855</c:v>
                </c:pt>
                <c:pt idx="1201">
                  <c:v>17.438837837837855</c:v>
                </c:pt>
                <c:pt idx="1202">
                  <c:v>17.438837837837855</c:v>
                </c:pt>
                <c:pt idx="1203">
                  <c:v>17.438837837837855</c:v>
                </c:pt>
                <c:pt idx="1204">
                  <c:v>17.438837837837855</c:v>
                </c:pt>
                <c:pt idx="1205">
                  <c:v>17.438837837837855</c:v>
                </c:pt>
                <c:pt idx="1206">
                  <c:v>17.438837837837855</c:v>
                </c:pt>
                <c:pt idx="1207">
                  <c:v>17.438837837837855</c:v>
                </c:pt>
                <c:pt idx="1208">
                  <c:v>17.438837837837855</c:v>
                </c:pt>
                <c:pt idx="1209">
                  <c:v>17.438837837837855</c:v>
                </c:pt>
                <c:pt idx="1210">
                  <c:v>17.438837837837855</c:v>
                </c:pt>
                <c:pt idx="1211">
                  <c:v>17.438837837837855</c:v>
                </c:pt>
                <c:pt idx="1212">
                  <c:v>17.438837837837855</c:v>
                </c:pt>
                <c:pt idx="1213">
                  <c:v>17.438837837837855</c:v>
                </c:pt>
                <c:pt idx="1214">
                  <c:v>17.438837837837855</c:v>
                </c:pt>
                <c:pt idx="1215">
                  <c:v>17.438837837837855</c:v>
                </c:pt>
                <c:pt idx="1216">
                  <c:v>17.438837837837855</c:v>
                </c:pt>
                <c:pt idx="1217">
                  <c:v>17.438837837837855</c:v>
                </c:pt>
                <c:pt idx="1218">
                  <c:v>17.438837837837855</c:v>
                </c:pt>
                <c:pt idx="1219">
                  <c:v>17.438837837837855</c:v>
                </c:pt>
                <c:pt idx="1220">
                  <c:v>17.438837837837855</c:v>
                </c:pt>
                <c:pt idx="1221">
                  <c:v>17.438837837837855</c:v>
                </c:pt>
                <c:pt idx="1222">
                  <c:v>17.438837837837855</c:v>
                </c:pt>
                <c:pt idx="1223">
                  <c:v>17.438837837837855</c:v>
                </c:pt>
                <c:pt idx="1224">
                  <c:v>17.438837837837855</c:v>
                </c:pt>
                <c:pt idx="1225">
                  <c:v>17.438837837837855</c:v>
                </c:pt>
                <c:pt idx="1226">
                  <c:v>17.438837837837855</c:v>
                </c:pt>
                <c:pt idx="1227">
                  <c:v>17.438837837837855</c:v>
                </c:pt>
                <c:pt idx="1228">
                  <c:v>17.438837837837855</c:v>
                </c:pt>
                <c:pt idx="1229">
                  <c:v>17.438837837837855</c:v>
                </c:pt>
                <c:pt idx="1230">
                  <c:v>17.438837837837855</c:v>
                </c:pt>
                <c:pt idx="1231">
                  <c:v>17.438837837837855</c:v>
                </c:pt>
                <c:pt idx="1232">
                  <c:v>17.438837837837855</c:v>
                </c:pt>
                <c:pt idx="1233">
                  <c:v>17.438837837837855</c:v>
                </c:pt>
                <c:pt idx="1234">
                  <c:v>17.438837837837855</c:v>
                </c:pt>
                <c:pt idx="1235">
                  <c:v>17.438837837837855</c:v>
                </c:pt>
                <c:pt idx="1236">
                  <c:v>17.438837837837855</c:v>
                </c:pt>
                <c:pt idx="1237">
                  <c:v>17.438837837837855</c:v>
                </c:pt>
                <c:pt idx="1238">
                  <c:v>17.438837837837855</c:v>
                </c:pt>
                <c:pt idx="1239">
                  <c:v>17.438837837837855</c:v>
                </c:pt>
                <c:pt idx="1240">
                  <c:v>17.438837837837855</c:v>
                </c:pt>
                <c:pt idx="1241">
                  <c:v>17.438837837837855</c:v>
                </c:pt>
                <c:pt idx="1242">
                  <c:v>17.438837837837855</c:v>
                </c:pt>
                <c:pt idx="1243">
                  <c:v>17.438837837837855</c:v>
                </c:pt>
                <c:pt idx="1244">
                  <c:v>17.438837837837855</c:v>
                </c:pt>
                <c:pt idx="1245">
                  <c:v>17.438837837837855</c:v>
                </c:pt>
                <c:pt idx="1246">
                  <c:v>17.438837837837855</c:v>
                </c:pt>
                <c:pt idx="1247">
                  <c:v>17.438837837837855</c:v>
                </c:pt>
                <c:pt idx="1248">
                  <c:v>17.438837837837855</c:v>
                </c:pt>
                <c:pt idx="1249">
                  <c:v>17.438837837837855</c:v>
                </c:pt>
                <c:pt idx="1250">
                  <c:v>17.438837837837855</c:v>
                </c:pt>
                <c:pt idx="1251">
                  <c:v>17.438837837837855</c:v>
                </c:pt>
                <c:pt idx="1252">
                  <c:v>17.438837837837855</c:v>
                </c:pt>
                <c:pt idx="1253">
                  <c:v>17.438837837837855</c:v>
                </c:pt>
                <c:pt idx="1254">
                  <c:v>17.438837837837855</c:v>
                </c:pt>
                <c:pt idx="1255">
                  <c:v>17.438837837837855</c:v>
                </c:pt>
                <c:pt idx="1256">
                  <c:v>17.438837837837855</c:v>
                </c:pt>
                <c:pt idx="1257">
                  <c:v>17.438837837837855</c:v>
                </c:pt>
                <c:pt idx="1258">
                  <c:v>17.438837837837855</c:v>
                </c:pt>
                <c:pt idx="1259">
                  <c:v>17.438837837837855</c:v>
                </c:pt>
                <c:pt idx="1260">
                  <c:v>17.438837837837855</c:v>
                </c:pt>
                <c:pt idx="1261">
                  <c:v>17.438837837837855</c:v>
                </c:pt>
                <c:pt idx="1262">
                  <c:v>17.438837837837855</c:v>
                </c:pt>
                <c:pt idx="1263">
                  <c:v>17.438837837837855</c:v>
                </c:pt>
                <c:pt idx="1264">
                  <c:v>17.438837837837855</c:v>
                </c:pt>
                <c:pt idx="1265">
                  <c:v>17.438837837837855</c:v>
                </c:pt>
                <c:pt idx="1266">
                  <c:v>17.438837837837855</c:v>
                </c:pt>
                <c:pt idx="1267">
                  <c:v>17.438837837837855</c:v>
                </c:pt>
                <c:pt idx="1268">
                  <c:v>17.438837837837855</c:v>
                </c:pt>
                <c:pt idx="1269">
                  <c:v>17.438837837837855</c:v>
                </c:pt>
                <c:pt idx="1270">
                  <c:v>17.438837837837855</c:v>
                </c:pt>
                <c:pt idx="1271">
                  <c:v>17.438837837837855</c:v>
                </c:pt>
                <c:pt idx="1272">
                  <c:v>17.438837837837855</c:v>
                </c:pt>
                <c:pt idx="1273">
                  <c:v>17.438837837837855</c:v>
                </c:pt>
                <c:pt idx="1274">
                  <c:v>17.438837837837855</c:v>
                </c:pt>
                <c:pt idx="1275">
                  <c:v>17.438837837837855</c:v>
                </c:pt>
                <c:pt idx="1276">
                  <c:v>17.438837837837855</c:v>
                </c:pt>
                <c:pt idx="1277">
                  <c:v>17.438837837837855</c:v>
                </c:pt>
                <c:pt idx="1278">
                  <c:v>17.438837837837855</c:v>
                </c:pt>
                <c:pt idx="1279">
                  <c:v>17.438837837837855</c:v>
                </c:pt>
                <c:pt idx="1280">
                  <c:v>17.438837837837855</c:v>
                </c:pt>
                <c:pt idx="1281">
                  <c:v>17.438837837837855</c:v>
                </c:pt>
                <c:pt idx="1282">
                  <c:v>17.438837837837855</c:v>
                </c:pt>
                <c:pt idx="1283">
                  <c:v>17.438837837837855</c:v>
                </c:pt>
                <c:pt idx="1284">
                  <c:v>17.438837837837855</c:v>
                </c:pt>
                <c:pt idx="1285">
                  <c:v>17.438837837837855</c:v>
                </c:pt>
                <c:pt idx="1286">
                  <c:v>17.438837837837855</c:v>
                </c:pt>
                <c:pt idx="1287">
                  <c:v>17.438837837837855</c:v>
                </c:pt>
                <c:pt idx="1288">
                  <c:v>17.438837837837855</c:v>
                </c:pt>
                <c:pt idx="1289">
                  <c:v>17.438837837837855</c:v>
                </c:pt>
                <c:pt idx="1290">
                  <c:v>17.438837837837855</c:v>
                </c:pt>
                <c:pt idx="1291">
                  <c:v>17.438837837837855</c:v>
                </c:pt>
                <c:pt idx="1292">
                  <c:v>17.438837837837855</c:v>
                </c:pt>
                <c:pt idx="1293">
                  <c:v>17.438837837837855</c:v>
                </c:pt>
                <c:pt idx="1294">
                  <c:v>17.438837837837855</c:v>
                </c:pt>
                <c:pt idx="1295">
                  <c:v>17.438837837837855</c:v>
                </c:pt>
                <c:pt idx="1296">
                  <c:v>17.438837837837855</c:v>
                </c:pt>
                <c:pt idx="1297">
                  <c:v>17.438837837837855</c:v>
                </c:pt>
                <c:pt idx="1298">
                  <c:v>17.438837837837855</c:v>
                </c:pt>
                <c:pt idx="1299">
                  <c:v>17.438837837837855</c:v>
                </c:pt>
                <c:pt idx="1300">
                  <c:v>17.438837837837855</c:v>
                </c:pt>
                <c:pt idx="1301">
                  <c:v>17.438837837837855</c:v>
                </c:pt>
                <c:pt idx="1302">
                  <c:v>17.438837837837855</c:v>
                </c:pt>
                <c:pt idx="1303">
                  <c:v>17.438837837837855</c:v>
                </c:pt>
                <c:pt idx="1304">
                  <c:v>17.438837837837855</c:v>
                </c:pt>
                <c:pt idx="1305">
                  <c:v>17.438837837837855</c:v>
                </c:pt>
                <c:pt idx="1306">
                  <c:v>17.438837837837855</c:v>
                </c:pt>
                <c:pt idx="1307">
                  <c:v>17.438837837837855</c:v>
                </c:pt>
                <c:pt idx="1308">
                  <c:v>17.438837837837855</c:v>
                </c:pt>
                <c:pt idx="1309">
                  <c:v>17.438837837837855</c:v>
                </c:pt>
                <c:pt idx="1310">
                  <c:v>17.438837837837855</c:v>
                </c:pt>
                <c:pt idx="1311">
                  <c:v>17.438837837837855</c:v>
                </c:pt>
                <c:pt idx="1312">
                  <c:v>17.438837837837855</c:v>
                </c:pt>
                <c:pt idx="1313">
                  <c:v>17.438837837837855</c:v>
                </c:pt>
                <c:pt idx="1314">
                  <c:v>17.438837837837855</c:v>
                </c:pt>
                <c:pt idx="1315">
                  <c:v>17.438837837837855</c:v>
                </c:pt>
                <c:pt idx="1316">
                  <c:v>17.438837837837855</c:v>
                </c:pt>
                <c:pt idx="1317">
                  <c:v>17.438837837837855</c:v>
                </c:pt>
                <c:pt idx="1318">
                  <c:v>17.438837837837855</c:v>
                </c:pt>
                <c:pt idx="1319">
                  <c:v>17.438837837837855</c:v>
                </c:pt>
                <c:pt idx="1320">
                  <c:v>17.438837837837855</c:v>
                </c:pt>
                <c:pt idx="1321">
                  <c:v>17.438837837837855</c:v>
                </c:pt>
                <c:pt idx="1322">
                  <c:v>17.438837837837855</c:v>
                </c:pt>
                <c:pt idx="1323">
                  <c:v>17.438837837837855</c:v>
                </c:pt>
                <c:pt idx="1324">
                  <c:v>17.438837837837855</c:v>
                </c:pt>
                <c:pt idx="1325">
                  <c:v>17.438837837837855</c:v>
                </c:pt>
                <c:pt idx="1326">
                  <c:v>17.438837837837855</c:v>
                </c:pt>
                <c:pt idx="1327">
                  <c:v>17.438837837837855</c:v>
                </c:pt>
                <c:pt idx="1328">
                  <c:v>17.438837837837855</c:v>
                </c:pt>
                <c:pt idx="1329">
                  <c:v>17.438837837837855</c:v>
                </c:pt>
                <c:pt idx="1330">
                  <c:v>17.438837837837855</c:v>
                </c:pt>
                <c:pt idx="1331">
                  <c:v>17.438837837837855</c:v>
                </c:pt>
                <c:pt idx="1332">
                  <c:v>17.438837837837855</c:v>
                </c:pt>
                <c:pt idx="1333">
                  <c:v>17.438837837837855</c:v>
                </c:pt>
                <c:pt idx="1334">
                  <c:v>17.438837837837855</c:v>
                </c:pt>
                <c:pt idx="1335">
                  <c:v>17.438837837837855</c:v>
                </c:pt>
                <c:pt idx="1336">
                  <c:v>17.438837837837855</c:v>
                </c:pt>
                <c:pt idx="1337">
                  <c:v>17.438837837837855</c:v>
                </c:pt>
                <c:pt idx="1338">
                  <c:v>17.438837837837855</c:v>
                </c:pt>
                <c:pt idx="1339">
                  <c:v>17.438837837837855</c:v>
                </c:pt>
                <c:pt idx="1340">
                  <c:v>17.438837837837855</c:v>
                </c:pt>
                <c:pt idx="1341">
                  <c:v>17.438837837837855</c:v>
                </c:pt>
                <c:pt idx="1342">
                  <c:v>17.438837837837855</c:v>
                </c:pt>
                <c:pt idx="1343">
                  <c:v>17.438837837837855</c:v>
                </c:pt>
                <c:pt idx="1344">
                  <c:v>17.438837837837855</c:v>
                </c:pt>
                <c:pt idx="1345">
                  <c:v>17.438837837837855</c:v>
                </c:pt>
                <c:pt idx="1346">
                  <c:v>17.438837837837855</c:v>
                </c:pt>
                <c:pt idx="1347">
                  <c:v>17.438837837837855</c:v>
                </c:pt>
                <c:pt idx="1348">
                  <c:v>17.438837837837855</c:v>
                </c:pt>
                <c:pt idx="1349">
                  <c:v>17.438837837837855</c:v>
                </c:pt>
                <c:pt idx="1350">
                  <c:v>17.438837837837855</c:v>
                </c:pt>
                <c:pt idx="1351">
                  <c:v>17.438837837837855</c:v>
                </c:pt>
                <c:pt idx="1352">
                  <c:v>17.438837837837855</c:v>
                </c:pt>
                <c:pt idx="1353">
                  <c:v>17.438837837837855</c:v>
                </c:pt>
                <c:pt idx="1354">
                  <c:v>17.438837837837855</c:v>
                </c:pt>
                <c:pt idx="1355">
                  <c:v>17.438837837837855</c:v>
                </c:pt>
                <c:pt idx="1356">
                  <c:v>17.438837837837855</c:v>
                </c:pt>
                <c:pt idx="1357">
                  <c:v>17.438837837837855</c:v>
                </c:pt>
                <c:pt idx="1358">
                  <c:v>17.438837837837855</c:v>
                </c:pt>
                <c:pt idx="1359">
                  <c:v>17.438837837837855</c:v>
                </c:pt>
                <c:pt idx="1360">
                  <c:v>17.438837837837855</c:v>
                </c:pt>
                <c:pt idx="1361">
                  <c:v>17.438837837837855</c:v>
                </c:pt>
                <c:pt idx="1362">
                  <c:v>17.438837837837855</c:v>
                </c:pt>
                <c:pt idx="1363">
                  <c:v>17.438837837837855</c:v>
                </c:pt>
                <c:pt idx="1364">
                  <c:v>17.438837837837855</c:v>
                </c:pt>
                <c:pt idx="1365">
                  <c:v>17.438837837837855</c:v>
                </c:pt>
                <c:pt idx="1366">
                  <c:v>17.438837837837855</c:v>
                </c:pt>
                <c:pt idx="1367">
                  <c:v>17.438837837837855</c:v>
                </c:pt>
                <c:pt idx="1368">
                  <c:v>17.438837837837855</c:v>
                </c:pt>
                <c:pt idx="1369">
                  <c:v>17.438837837837855</c:v>
                </c:pt>
                <c:pt idx="1370">
                  <c:v>17.438837837837855</c:v>
                </c:pt>
                <c:pt idx="1371">
                  <c:v>17.438837837837855</c:v>
                </c:pt>
                <c:pt idx="1372">
                  <c:v>17.438837837837855</c:v>
                </c:pt>
                <c:pt idx="1373">
                  <c:v>17.438837837837855</c:v>
                </c:pt>
                <c:pt idx="1374">
                  <c:v>17.438837837837855</c:v>
                </c:pt>
                <c:pt idx="1375">
                  <c:v>17.438837837837855</c:v>
                </c:pt>
                <c:pt idx="1376">
                  <c:v>17.438837837837855</c:v>
                </c:pt>
                <c:pt idx="1377">
                  <c:v>17.438837837837855</c:v>
                </c:pt>
                <c:pt idx="1378">
                  <c:v>17.438837837837855</c:v>
                </c:pt>
                <c:pt idx="1379">
                  <c:v>17.438837837837855</c:v>
                </c:pt>
                <c:pt idx="1380">
                  <c:v>17.438837837837855</c:v>
                </c:pt>
                <c:pt idx="1381">
                  <c:v>17.438837837837855</c:v>
                </c:pt>
                <c:pt idx="1382">
                  <c:v>17.438837837837855</c:v>
                </c:pt>
                <c:pt idx="1383">
                  <c:v>17.438837837837855</c:v>
                </c:pt>
                <c:pt idx="1384">
                  <c:v>17.438837837837855</c:v>
                </c:pt>
                <c:pt idx="1385">
                  <c:v>17.438837837837855</c:v>
                </c:pt>
                <c:pt idx="1386">
                  <c:v>17.438837837837855</c:v>
                </c:pt>
                <c:pt idx="1387">
                  <c:v>17.438837837837855</c:v>
                </c:pt>
                <c:pt idx="1388">
                  <c:v>17.438837837837855</c:v>
                </c:pt>
                <c:pt idx="1389">
                  <c:v>17.438837837837855</c:v>
                </c:pt>
                <c:pt idx="1390">
                  <c:v>17.438837837837855</c:v>
                </c:pt>
                <c:pt idx="1391">
                  <c:v>17.438837837837855</c:v>
                </c:pt>
                <c:pt idx="1392">
                  <c:v>17.438837837837855</c:v>
                </c:pt>
                <c:pt idx="1393">
                  <c:v>17.438837837837855</c:v>
                </c:pt>
                <c:pt idx="1394">
                  <c:v>17.438837837837855</c:v>
                </c:pt>
                <c:pt idx="1395">
                  <c:v>17.438837837837855</c:v>
                </c:pt>
                <c:pt idx="1396">
                  <c:v>17.438837837837855</c:v>
                </c:pt>
                <c:pt idx="1397">
                  <c:v>17.438837837837855</c:v>
                </c:pt>
                <c:pt idx="1398">
                  <c:v>17.438837837837855</c:v>
                </c:pt>
                <c:pt idx="1399">
                  <c:v>17.438837837837855</c:v>
                </c:pt>
                <c:pt idx="1400">
                  <c:v>17.438837837837855</c:v>
                </c:pt>
                <c:pt idx="1401">
                  <c:v>17.438837837837855</c:v>
                </c:pt>
                <c:pt idx="1402">
                  <c:v>17.438837837837855</c:v>
                </c:pt>
                <c:pt idx="1403">
                  <c:v>17.438837837837855</c:v>
                </c:pt>
                <c:pt idx="1404">
                  <c:v>17.438837837837855</c:v>
                </c:pt>
                <c:pt idx="1405">
                  <c:v>17.438837837837855</c:v>
                </c:pt>
                <c:pt idx="1406">
                  <c:v>17.438837837837855</c:v>
                </c:pt>
                <c:pt idx="1407">
                  <c:v>17.438837837837855</c:v>
                </c:pt>
                <c:pt idx="1408">
                  <c:v>17.438837837837855</c:v>
                </c:pt>
                <c:pt idx="1409">
                  <c:v>17.438837837837855</c:v>
                </c:pt>
                <c:pt idx="1410">
                  <c:v>17.438837837837855</c:v>
                </c:pt>
                <c:pt idx="1411">
                  <c:v>17.438837837837855</c:v>
                </c:pt>
                <c:pt idx="1412">
                  <c:v>17.438837837837855</c:v>
                </c:pt>
                <c:pt idx="1413">
                  <c:v>17.438837837837855</c:v>
                </c:pt>
                <c:pt idx="1414">
                  <c:v>17.438837837837855</c:v>
                </c:pt>
                <c:pt idx="1415">
                  <c:v>17.438837837837855</c:v>
                </c:pt>
                <c:pt idx="1416">
                  <c:v>17.438837837837855</c:v>
                </c:pt>
                <c:pt idx="1417">
                  <c:v>17.438837837837855</c:v>
                </c:pt>
                <c:pt idx="1418">
                  <c:v>17.438837837837855</c:v>
                </c:pt>
                <c:pt idx="1419">
                  <c:v>17.438837837837855</c:v>
                </c:pt>
                <c:pt idx="1420">
                  <c:v>17.438837837837855</c:v>
                </c:pt>
                <c:pt idx="1421">
                  <c:v>17.438837837837855</c:v>
                </c:pt>
                <c:pt idx="1422">
                  <c:v>17.438837837837855</c:v>
                </c:pt>
                <c:pt idx="1423">
                  <c:v>17.438837837837855</c:v>
                </c:pt>
                <c:pt idx="1424">
                  <c:v>17.438837837837855</c:v>
                </c:pt>
                <c:pt idx="1425">
                  <c:v>17.438837837837855</c:v>
                </c:pt>
                <c:pt idx="1426">
                  <c:v>17.438837837837855</c:v>
                </c:pt>
                <c:pt idx="1427">
                  <c:v>17.438837837837855</c:v>
                </c:pt>
                <c:pt idx="1428">
                  <c:v>17.438837837837855</c:v>
                </c:pt>
                <c:pt idx="1429">
                  <c:v>17.438837837837855</c:v>
                </c:pt>
                <c:pt idx="1430">
                  <c:v>17.438837837837855</c:v>
                </c:pt>
                <c:pt idx="1431">
                  <c:v>17.438837837837855</c:v>
                </c:pt>
                <c:pt idx="1432">
                  <c:v>17.438837837837855</c:v>
                </c:pt>
                <c:pt idx="1433">
                  <c:v>17.438837837837855</c:v>
                </c:pt>
                <c:pt idx="1434">
                  <c:v>17.438837837837855</c:v>
                </c:pt>
                <c:pt idx="1435">
                  <c:v>17.438837837837855</c:v>
                </c:pt>
                <c:pt idx="1436">
                  <c:v>17.438837837837855</c:v>
                </c:pt>
                <c:pt idx="1437">
                  <c:v>17.438837837837855</c:v>
                </c:pt>
                <c:pt idx="1438">
                  <c:v>17.438837837837855</c:v>
                </c:pt>
                <c:pt idx="1439">
                  <c:v>17.438837837837855</c:v>
                </c:pt>
                <c:pt idx="1440">
                  <c:v>17.438837837837855</c:v>
                </c:pt>
                <c:pt idx="1441">
                  <c:v>17.438837837837855</c:v>
                </c:pt>
                <c:pt idx="1442">
                  <c:v>17.438837837837855</c:v>
                </c:pt>
                <c:pt idx="1443">
                  <c:v>17.438837837837855</c:v>
                </c:pt>
                <c:pt idx="1444">
                  <c:v>17.438837837837855</c:v>
                </c:pt>
                <c:pt idx="1445">
                  <c:v>17.438837837837855</c:v>
                </c:pt>
                <c:pt idx="1446">
                  <c:v>17.438837837837855</c:v>
                </c:pt>
                <c:pt idx="1447">
                  <c:v>17.438837837837855</c:v>
                </c:pt>
                <c:pt idx="1448">
                  <c:v>17.438837837837855</c:v>
                </c:pt>
                <c:pt idx="1449">
                  <c:v>17.438837837837855</c:v>
                </c:pt>
                <c:pt idx="1450">
                  <c:v>17.438837837837855</c:v>
                </c:pt>
                <c:pt idx="1451">
                  <c:v>17.438837837837855</c:v>
                </c:pt>
                <c:pt idx="1452">
                  <c:v>17.438837837837855</c:v>
                </c:pt>
                <c:pt idx="1453">
                  <c:v>17.438837837837855</c:v>
                </c:pt>
                <c:pt idx="1454">
                  <c:v>17.438837837837855</c:v>
                </c:pt>
                <c:pt idx="1455">
                  <c:v>17.438837837837855</c:v>
                </c:pt>
                <c:pt idx="1456">
                  <c:v>17.438837837837855</c:v>
                </c:pt>
                <c:pt idx="1457">
                  <c:v>17.438837837837855</c:v>
                </c:pt>
                <c:pt idx="1458">
                  <c:v>17.438837837837855</c:v>
                </c:pt>
                <c:pt idx="1459">
                  <c:v>17.438837837837855</c:v>
                </c:pt>
                <c:pt idx="1460">
                  <c:v>17.438837837837855</c:v>
                </c:pt>
                <c:pt idx="1461">
                  <c:v>17.438837837837855</c:v>
                </c:pt>
                <c:pt idx="1462">
                  <c:v>17.438837837837855</c:v>
                </c:pt>
                <c:pt idx="1463">
                  <c:v>17.438837837837855</c:v>
                </c:pt>
                <c:pt idx="1464">
                  <c:v>17.438837837837855</c:v>
                </c:pt>
                <c:pt idx="1465">
                  <c:v>17.438837837837855</c:v>
                </c:pt>
                <c:pt idx="1466">
                  <c:v>17.438837837837855</c:v>
                </c:pt>
                <c:pt idx="1467">
                  <c:v>17.438837837837855</c:v>
                </c:pt>
                <c:pt idx="1468">
                  <c:v>17.438837837837855</c:v>
                </c:pt>
                <c:pt idx="1469">
                  <c:v>17.438837837837855</c:v>
                </c:pt>
                <c:pt idx="1470">
                  <c:v>17.438837837837855</c:v>
                </c:pt>
                <c:pt idx="1471">
                  <c:v>17.438837837837855</c:v>
                </c:pt>
                <c:pt idx="1472">
                  <c:v>17.438837837837855</c:v>
                </c:pt>
                <c:pt idx="1473">
                  <c:v>17.438837837837855</c:v>
                </c:pt>
                <c:pt idx="1474">
                  <c:v>17.438837837837855</c:v>
                </c:pt>
                <c:pt idx="1475">
                  <c:v>17.438837837837855</c:v>
                </c:pt>
                <c:pt idx="1476">
                  <c:v>17.438837837837855</c:v>
                </c:pt>
                <c:pt idx="1477">
                  <c:v>17.438837837837855</c:v>
                </c:pt>
                <c:pt idx="1478">
                  <c:v>17.438837837837855</c:v>
                </c:pt>
                <c:pt idx="1479">
                  <c:v>17.438837837837855</c:v>
                </c:pt>
              </c:numCache>
            </c:numRef>
          </c:yVal>
          <c:smooth val="0"/>
          <c:extLst>
            <c:ext xmlns:c16="http://schemas.microsoft.com/office/drawing/2014/chart" uri="{C3380CC4-5D6E-409C-BE32-E72D297353CC}">
              <c16:uniqueId val="{00000002-50AA-E340-B13A-966FFCBF26F1}"/>
            </c:ext>
          </c:extLst>
        </c:ser>
        <c:dLbls>
          <c:showLegendKey val="0"/>
          <c:showVal val="0"/>
          <c:showCatName val="0"/>
          <c:showSerName val="0"/>
          <c:showPercent val="0"/>
          <c:showBubbleSize val="0"/>
        </c:dLbls>
        <c:axId val="229606968"/>
        <c:axId val="229603832"/>
      </c:scatterChart>
      <c:valAx>
        <c:axId val="229606968"/>
        <c:scaling>
          <c:orientation val="minMax"/>
          <c:max val="45046"/>
          <c:min val="31"/>
        </c:scaling>
        <c:delete val="0"/>
        <c:axPos val="b"/>
        <c:numFmt formatCode="yyyy" sourceLinked="0"/>
        <c:majorTickMark val="out"/>
        <c:minorTickMark val="none"/>
        <c:tickLblPos val="low"/>
        <c:spPr>
          <a:ln w="12700">
            <a:solidFill>
              <a:schemeClr val="bg1">
                <a:lumMod val="50000"/>
              </a:schemeClr>
            </a:solidFill>
          </a:ln>
        </c:spPr>
        <c:txPr>
          <a:bodyPr rot="0"/>
          <a:lstStyle/>
          <a:p>
            <a:pPr>
              <a:defRPr/>
            </a:pPr>
            <a:endParaRPr lang="en-US"/>
          </a:p>
        </c:txPr>
        <c:crossAx val="229603832"/>
        <c:crosses val="autoZero"/>
        <c:crossBetween val="midCat"/>
        <c:majorUnit val="1400"/>
      </c:valAx>
      <c:valAx>
        <c:axId val="229603832"/>
        <c:scaling>
          <c:orientation val="minMax"/>
          <c:max val="45"/>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6968"/>
        <c:crosses val="autoZero"/>
        <c:crossBetween val="midCat"/>
        <c:majorUnit val="10"/>
      </c:valAx>
    </c:plotArea>
    <c:legend>
      <c:legendPos val="b"/>
      <c:layout>
        <c:manualLayout>
          <c:xMode val="edge"/>
          <c:yMode val="edge"/>
          <c:x val="0.37177886742322952"/>
          <c:y val="0.88912810001512432"/>
          <c:w val="0.19836267694586537"/>
          <c:h val="0.11087189998487565"/>
        </c:manualLayout>
      </c:layout>
      <c:overlay val="0"/>
    </c:legend>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6.2918885394324206E-2"/>
          <c:w val="0.91140167866741761"/>
          <c:h val="0.73795179643401121"/>
        </c:manualLayout>
      </c:layout>
      <c:scatterChart>
        <c:scatterStyle val="lineMarker"/>
        <c:varyColors val="0"/>
        <c:ser>
          <c:idx val="0"/>
          <c:order val="0"/>
          <c:tx>
            <c:strRef>
              <c:f>'Line (Scatter)'!$B$1</c:f>
              <c:strCache>
                <c:ptCount val="1"/>
                <c:pt idx="0">
                  <c:v>CAPE Ratio</c:v>
                </c:pt>
              </c:strCache>
            </c:strRef>
          </c:tx>
          <c:spPr>
            <a:ln w="19050">
              <a:solidFill>
                <a:schemeClr val="accent1"/>
              </a:solidFill>
            </a:ln>
          </c:spPr>
          <c:marker>
            <c:symbol val="none"/>
          </c:marker>
          <c:dLbls>
            <c:dLbl>
              <c:idx val="0"/>
              <c:layout>
                <c:manualLayout>
                  <c:x val="-1.6759563117623849E-3"/>
                  <c:y val="6.924065943911836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4A4B-2545-8FAD-015A39A0CE4B}"/>
                </c:ext>
              </c:extLst>
            </c:dLbl>
            <c:dLbl>
              <c:idx val="51"/>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C49-4294-B48F-55AE6585B8F2}"/>
                </c:ext>
              </c:extLst>
            </c:dLbl>
            <c:dLbl>
              <c:idx val="1439"/>
              <c:layout>
                <c:manualLayout>
                  <c:x val="-3.5996091078367037E-3"/>
                  <c:y val="6.1659349520652169E-2"/>
                </c:manualLayout>
              </c:layout>
              <c:numFmt formatCode="#,##0.0" sourceLinked="0"/>
              <c:spPr>
                <a:noFill/>
                <a:ln>
                  <a:solidFill>
                    <a:schemeClr val="accent1"/>
                  </a:solidFill>
                </a:ln>
                <a:effectLst/>
              </c:spPr>
              <c:txPr>
                <a:bodyPr/>
                <a:lstStyle/>
                <a:p>
                  <a:pPr>
                    <a:defRPr/>
                  </a:pPr>
                  <a:endParaRPr lang="en-US"/>
                </a:p>
              </c:txPr>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11E-6740-B1F6-494B1A7BC437}"/>
                </c:ext>
              </c:extLst>
            </c:dLbl>
            <c:dLbl>
              <c:idx val="1470"/>
              <c:layout>
                <c:manualLayout>
                  <c:x val="-2.2954029093451406E-3"/>
                  <c:y val="2.1615099820214385E-2"/>
                </c:manualLayout>
              </c:layout>
              <c:numFmt formatCode="#,##0.0" sourceLinked="0"/>
              <c:spPr>
                <a:noFill/>
                <a:ln>
                  <a:solidFill>
                    <a:schemeClr val="accent1"/>
                  </a:solidFill>
                </a:ln>
                <a:effectLst/>
              </c:spPr>
              <c:txPr>
                <a:bodyPr/>
                <a:lstStyle/>
                <a:p>
                  <a:pPr>
                    <a:defRPr/>
                  </a:pPr>
                  <a:endParaRPr lang="en-US"/>
                </a:p>
              </c:txPr>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011E-6740-B1F6-494B1A7BC437}"/>
                </c:ext>
              </c:extLst>
            </c:dLbl>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(Scatter)'!$A$2:$A$53</c:f>
              <c:numCache>
                <c:formatCode>m/d/yyyy</c:formatCode>
                <c:ptCount val="52"/>
                <c:pt idx="0">
                  <c:v>43496</c:v>
                </c:pt>
                <c:pt idx="1">
                  <c:v>43524</c:v>
                </c:pt>
                <c:pt idx="2">
                  <c:v>43555</c:v>
                </c:pt>
                <c:pt idx="3">
                  <c:v>43585</c:v>
                </c:pt>
                <c:pt idx="4">
                  <c:v>43616</c:v>
                </c:pt>
                <c:pt idx="5">
                  <c:v>43646</c:v>
                </c:pt>
                <c:pt idx="6">
                  <c:v>43677</c:v>
                </c:pt>
                <c:pt idx="7">
                  <c:v>43708</c:v>
                </c:pt>
                <c:pt idx="8">
                  <c:v>43738</c:v>
                </c:pt>
                <c:pt idx="9">
                  <c:v>43769</c:v>
                </c:pt>
                <c:pt idx="10">
                  <c:v>43799</c:v>
                </c:pt>
                <c:pt idx="11">
                  <c:v>43830</c:v>
                </c:pt>
                <c:pt idx="12">
                  <c:v>43861</c:v>
                </c:pt>
                <c:pt idx="13">
                  <c:v>43890</c:v>
                </c:pt>
                <c:pt idx="14">
                  <c:v>43921</c:v>
                </c:pt>
                <c:pt idx="15">
                  <c:v>43951</c:v>
                </c:pt>
                <c:pt idx="16">
                  <c:v>43982</c:v>
                </c:pt>
                <c:pt idx="17">
                  <c:v>44012</c:v>
                </c:pt>
                <c:pt idx="18">
                  <c:v>44043</c:v>
                </c:pt>
                <c:pt idx="19">
                  <c:v>44074</c:v>
                </c:pt>
                <c:pt idx="20">
                  <c:v>44104</c:v>
                </c:pt>
                <c:pt idx="21">
                  <c:v>44135</c:v>
                </c:pt>
                <c:pt idx="22">
                  <c:v>44165</c:v>
                </c:pt>
                <c:pt idx="23">
                  <c:v>44196</c:v>
                </c:pt>
                <c:pt idx="24">
                  <c:v>44227</c:v>
                </c:pt>
                <c:pt idx="25">
                  <c:v>44255</c:v>
                </c:pt>
                <c:pt idx="26">
                  <c:v>44286</c:v>
                </c:pt>
                <c:pt idx="27">
                  <c:v>44316</c:v>
                </c:pt>
                <c:pt idx="28">
                  <c:v>44347</c:v>
                </c:pt>
                <c:pt idx="29">
                  <c:v>44377</c:v>
                </c:pt>
                <c:pt idx="30">
                  <c:v>44408</c:v>
                </c:pt>
                <c:pt idx="31">
                  <c:v>44439</c:v>
                </c:pt>
                <c:pt idx="32" formatCode="dd/mm/yyyy">
                  <c:v>44469</c:v>
                </c:pt>
                <c:pt idx="33" formatCode="dd/mm/yyyy">
                  <c:v>44500</c:v>
                </c:pt>
                <c:pt idx="34" formatCode="dd/mm/yyyy">
                  <c:v>44530</c:v>
                </c:pt>
                <c:pt idx="35" formatCode="dd/mm/yyyy">
                  <c:v>44561</c:v>
                </c:pt>
                <c:pt idx="36" formatCode="dd/mm/yyyy">
                  <c:v>44592</c:v>
                </c:pt>
                <c:pt idx="37" formatCode="dd/mm/yyyy">
                  <c:v>44620</c:v>
                </c:pt>
                <c:pt idx="38" formatCode="dd/mm/yyyy">
                  <c:v>44651</c:v>
                </c:pt>
                <c:pt idx="39" formatCode="dd/mm/yyyy">
                  <c:v>44681</c:v>
                </c:pt>
                <c:pt idx="40" formatCode="dd/mm/yyyy">
                  <c:v>44712</c:v>
                </c:pt>
                <c:pt idx="41" formatCode="dd/mm/yyyy">
                  <c:v>44742</c:v>
                </c:pt>
                <c:pt idx="42" formatCode="dd/mm/yyyy">
                  <c:v>44773</c:v>
                </c:pt>
                <c:pt idx="43" formatCode="dd/mm/yyyy">
                  <c:v>44804</c:v>
                </c:pt>
                <c:pt idx="44" formatCode="dd/mm/yyyy">
                  <c:v>44834</c:v>
                </c:pt>
                <c:pt idx="45" formatCode="dd/mm/yyyy">
                  <c:v>44865</c:v>
                </c:pt>
                <c:pt idx="46" formatCode="dd/mm/yyyy">
                  <c:v>44895</c:v>
                </c:pt>
                <c:pt idx="47" formatCode="dd/mm/yyyy">
                  <c:v>44926</c:v>
                </c:pt>
                <c:pt idx="48" formatCode="dd/mm/yyyy">
                  <c:v>44957</c:v>
                </c:pt>
                <c:pt idx="49" formatCode="dd/mm/yyyy">
                  <c:v>44985</c:v>
                </c:pt>
                <c:pt idx="50" formatCode="dd/mm/yyyy">
                  <c:v>45016</c:v>
                </c:pt>
                <c:pt idx="51" formatCode="dd/mm/yyyy">
                  <c:v>45046</c:v>
                </c:pt>
              </c:numCache>
            </c:numRef>
          </c:xVal>
          <c:yVal>
            <c:numRef>
              <c:f>'Line (Scatter)'!$B$2:$B$53</c:f>
              <c:numCache>
                <c:formatCode>#,##0.0;\(#,##0.0\);"-"</c:formatCode>
                <c:ptCount val="52"/>
                <c:pt idx="0">
                  <c:v>28.38</c:v>
                </c:pt>
                <c:pt idx="1">
                  <c:v>29.54</c:v>
                </c:pt>
                <c:pt idx="2">
                  <c:v>29.58</c:v>
                </c:pt>
                <c:pt idx="3">
                  <c:v>30.13</c:v>
                </c:pt>
                <c:pt idx="4">
                  <c:v>29.24</c:v>
                </c:pt>
                <c:pt idx="5">
                  <c:v>29.28</c:v>
                </c:pt>
                <c:pt idx="6">
                  <c:v>29.99</c:v>
                </c:pt>
                <c:pt idx="7">
                  <c:v>28.71</c:v>
                </c:pt>
                <c:pt idx="8">
                  <c:v>29.23</c:v>
                </c:pt>
                <c:pt idx="9">
                  <c:v>28.84</c:v>
                </c:pt>
                <c:pt idx="10">
                  <c:v>29.84</c:v>
                </c:pt>
                <c:pt idx="11">
                  <c:v>30.33</c:v>
                </c:pt>
                <c:pt idx="12">
                  <c:v>30.99</c:v>
                </c:pt>
                <c:pt idx="13">
                  <c:v>30.73</c:v>
                </c:pt>
                <c:pt idx="14">
                  <c:v>24.82</c:v>
                </c:pt>
                <c:pt idx="15">
                  <c:v>25.93</c:v>
                </c:pt>
                <c:pt idx="16">
                  <c:v>27.33</c:v>
                </c:pt>
                <c:pt idx="17">
                  <c:v>28.84</c:v>
                </c:pt>
                <c:pt idx="18">
                  <c:v>29.6</c:v>
                </c:pt>
                <c:pt idx="19">
                  <c:v>31.16</c:v>
                </c:pt>
                <c:pt idx="20">
                  <c:v>30.84</c:v>
                </c:pt>
                <c:pt idx="21">
                  <c:v>31.28</c:v>
                </c:pt>
                <c:pt idx="22">
                  <c:v>32.47</c:v>
                </c:pt>
                <c:pt idx="23">
                  <c:v>33.770000000000003</c:v>
                </c:pt>
                <c:pt idx="24">
                  <c:v>34.51</c:v>
                </c:pt>
                <c:pt idx="25">
                  <c:v>35.1</c:v>
                </c:pt>
                <c:pt idx="26">
                  <c:v>35.04</c:v>
                </c:pt>
                <c:pt idx="27">
                  <c:v>36.72</c:v>
                </c:pt>
                <c:pt idx="28">
                  <c:v>36.549999999999997</c:v>
                </c:pt>
                <c:pt idx="29">
                  <c:v>36.700000000000003</c:v>
                </c:pt>
                <c:pt idx="30">
                  <c:v>37.44</c:v>
                </c:pt>
                <c:pt idx="31">
                  <c:v>37.97</c:v>
                </c:pt>
                <c:pt idx="32">
                  <c:v>37.619999999999997</c:v>
                </c:pt>
                <c:pt idx="33">
                  <c:v>37.25</c:v>
                </c:pt>
                <c:pt idx="34">
                  <c:v>38.58</c:v>
                </c:pt>
                <c:pt idx="35">
                  <c:v>38.299999999999997</c:v>
                </c:pt>
                <c:pt idx="36">
                  <c:v>36.94</c:v>
                </c:pt>
                <c:pt idx="37">
                  <c:v>35.29</c:v>
                </c:pt>
                <c:pt idx="38">
                  <c:v>34.270000000000003</c:v>
                </c:pt>
                <c:pt idx="39">
                  <c:v>33.89</c:v>
                </c:pt>
                <c:pt idx="40">
                  <c:v>30.67</c:v>
                </c:pt>
                <c:pt idx="41">
                  <c:v>29.05</c:v>
                </c:pt>
                <c:pt idx="42">
                  <c:v>29</c:v>
                </c:pt>
                <c:pt idx="43">
                  <c:v>30.7</c:v>
                </c:pt>
                <c:pt idx="44">
                  <c:v>28.23</c:v>
                </c:pt>
                <c:pt idx="45">
                  <c:v>27.08</c:v>
                </c:pt>
                <c:pt idx="46">
                  <c:v>28.38</c:v>
                </c:pt>
                <c:pt idx="47">
                  <c:v>28.32</c:v>
                </c:pt>
                <c:pt idx="48">
                  <c:v>28.33</c:v>
                </c:pt>
                <c:pt idx="49">
                  <c:v>28.98</c:v>
                </c:pt>
                <c:pt idx="50">
                  <c:v>28.06</c:v>
                </c:pt>
                <c:pt idx="51">
                  <c:v>28.91</c:v>
                </c:pt>
              </c:numCache>
            </c:numRef>
          </c:yVal>
          <c:smooth val="0"/>
          <c:extLst>
            <c:ext xmlns:c16="http://schemas.microsoft.com/office/drawing/2014/chart" uri="{C3380CC4-5D6E-409C-BE32-E72D297353CC}">
              <c16:uniqueId val="{00000001-A850-49B8-9CD6-B3822B1C7956}"/>
            </c:ext>
          </c:extLst>
        </c:ser>
        <c:ser>
          <c:idx val="1"/>
          <c:order val="1"/>
          <c:tx>
            <c:strRef>
              <c:f>'Line (Scatter)'!$C$1</c:f>
              <c:strCache>
                <c:ptCount val="1"/>
                <c:pt idx="0">
                  <c:v>Average</c:v>
                </c:pt>
              </c:strCache>
            </c:strRef>
          </c:tx>
          <c:spPr>
            <a:ln w="19050">
              <a:solidFill>
                <a:srgbClr val="C00000"/>
              </a:solidFill>
              <a:prstDash val="dash"/>
            </a:ln>
          </c:spPr>
          <c:marker>
            <c:symbol val="none"/>
          </c:marker>
          <c:dLbls>
            <c:dLbl>
              <c:idx val="49"/>
              <c:dLblPos val="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2CE7-4FC7-987D-55B23848DE44}"/>
                </c:ext>
              </c:extLst>
            </c:dLbl>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(Scatter)'!$A$2:$A$53</c:f>
              <c:numCache>
                <c:formatCode>m/d/yyyy</c:formatCode>
                <c:ptCount val="52"/>
                <c:pt idx="0">
                  <c:v>43496</c:v>
                </c:pt>
                <c:pt idx="1">
                  <c:v>43524</c:v>
                </c:pt>
                <c:pt idx="2">
                  <c:v>43555</c:v>
                </c:pt>
                <c:pt idx="3">
                  <c:v>43585</c:v>
                </c:pt>
                <c:pt idx="4">
                  <c:v>43616</c:v>
                </c:pt>
                <c:pt idx="5">
                  <c:v>43646</c:v>
                </c:pt>
                <c:pt idx="6">
                  <c:v>43677</c:v>
                </c:pt>
                <c:pt idx="7">
                  <c:v>43708</c:v>
                </c:pt>
                <c:pt idx="8">
                  <c:v>43738</c:v>
                </c:pt>
                <c:pt idx="9">
                  <c:v>43769</c:v>
                </c:pt>
                <c:pt idx="10">
                  <c:v>43799</c:v>
                </c:pt>
                <c:pt idx="11">
                  <c:v>43830</c:v>
                </c:pt>
                <c:pt idx="12">
                  <c:v>43861</c:v>
                </c:pt>
                <c:pt idx="13">
                  <c:v>43890</c:v>
                </c:pt>
                <c:pt idx="14">
                  <c:v>43921</c:v>
                </c:pt>
                <c:pt idx="15">
                  <c:v>43951</c:v>
                </c:pt>
                <c:pt idx="16">
                  <c:v>43982</c:v>
                </c:pt>
                <c:pt idx="17">
                  <c:v>44012</c:v>
                </c:pt>
                <c:pt idx="18">
                  <c:v>44043</c:v>
                </c:pt>
                <c:pt idx="19">
                  <c:v>44074</c:v>
                </c:pt>
                <c:pt idx="20">
                  <c:v>44104</c:v>
                </c:pt>
                <c:pt idx="21">
                  <c:v>44135</c:v>
                </c:pt>
                <c:pt idx="22">
                  <c:v>44165</c:v>
                </c:pt>
                <c:pt idx="23">
                  <c:v>44196</c:v>
                </c:pt>
                <c:pt idx="24">
                  <c:v>44227</c:v>
                </c:pt>
                <c:pt idx="25">
                  <c:v>44255</c:v>
                </c:pt>
                <c:pt idx="26">
                  <c:v>44286</c:v>
                </c:pt>
                <c:pt idx="27">
                  <c:v>44316</c:v>
                </c:pt>
                <c:pt idx="28">
                  <c:v>44347</c:v>
                </c:pt>
                <c:pt idx="29">
                  <c:v>44377</c:v>
                </c:pt>
                <c:pt idx="30">
                  <c:v>44408</c:v>
                </c:pt>
                <c:pt idx="31">
                  <c:v>44439</c:v>
                </c:pt>
                <c:pt idx="32" formatCode="dd/mm/yyyy">
                  <c:v>44469</c:v>
                </c:pt>
                <c:pt idx="33" formatCode="dd/mm/yyyy">
                  <c:v>44500</c:v>
                </c:pt>
                <c:pt idx="34" formatCode="dd/mm/yyyy">
                  <c:v>44530</c:v>
                </c:pt>
                <c:pt idx="35" formatCode="dd/mm/yyyy">
                  <c:v>44561</c:v>
                </c:pt>
                <c:pt idx="36" formatCode="dd/mm/yyyy">
                  <c:v>44592</c:v>
                </c:pt>
                <c:pt idx="37" formatCode="dd/mm/yyyy">
                  <c:v>44620</c:v>
                </c:pt>
                <c:pt idx="38" formatCode="dd/mm/yyyy">
                  <c:v>44651</c:v>
                </c:pt>
                <c:pt idx="39" formatCode="dd/mm/yyyy">
                  <c:v>44681</c:v>
                </c:pt>
                <c:pt idx="40" formatCode="dd/mm/yyyy">
                  <c:v>44712</c:v>
                </c:pt>
                <c:pt idx="41" formatCode="dd/mm/yyyy">
                  <c:v>44742</c:v>
                </c:pt>
                <c:pt idx="42" formatCode="dd/mm/yyyy">
                  <c:v>44773</c:v>
                </c:pt>
                <c:pt idx="43" formatCode="dd/mm/yyyy">
                  <c:v>44804</c:v>
                </c:pt>
                <c:pt idx="44" formatCode="dd/mm/yyyy">
                  <c:v>44834</c:v>
                </c:pt>
                <c:pt idx="45" formatCode="dd/mm/yyyy">
                  <c:v>44865</c:v>
                </c:pt>
                <c:pt idx="46" formatCode="dd/mm/yyyy">
                  <c:v>44895</c:v>
                </c:pt>
                <c:pt idx="47" formatCode="dd/mm/yyyy">
                  <c:v>44926</c:v>
                </c:pt>
                <c:pt idx="48" formatCode="dd/mm/yyyy">
                  <c:v>44957</c:v>
                </c:pt>
                <c:pt idx="49" formatCode="dd/mm/yyyy">
                  <c:v>44985</c:v>
                </c:pt>
                <c:pt idx="50" formatCode="dd/mm/yyyy">
                  <c:v>45016</c:v>
                </c:pt>
                <c:pt idx="51" formatCode="dd/mm/yyyy">
                  <c:v>45046</c:v>
                </c:pt>
              </c:numCache>
            </c:numRef>
          </c:xVal>
          <c:yVal>
            <c:numRef>
              <c:f>'Line (Scatter)'!$C$2:$C$53</c:f>
              <c:numCache>
                <c:formatCode>0.0</c:formatCode>
                <c:ptCount val="52"/>
                <c:pt idx="0">
                  <c:v>31.514038461538462</c:v>
                </c:pt>
                <c:pt idx="1">
                  <c:v>31.514038461538462</c:v>
                </c:pt>
                <c:pt idx="2">
                  <c:v>31.514038461538462</c:v>
                </c:pt>
                <c:pt idx="3">
                  <c:v>31.514038461538462</c:v>
                </c:pt>
                <c:pt idx="4">
                  <c:v>31.514038461538462</c:v>
                </c:pt>
                <c:pt idx="5">
                  <c:v>31.514038461538462</c:v>
                </c:pt>
                <c:pt idx="6">
                  <c:v>31.514038461538462</c:v>
                </c:pt>
                <c:pt idx="7">
                  <c:v>31.514038461538462</c:v>
                </c:pt>
                <c:pt idx="8">
                  <c:v>31.514038461538462</c:v>
                </c:pt>
                <c:pt idx="9">
                  <c:v>31.514038461538462</c:v>
                </c:pt>
                <c:pt idx="10">
                  <c:v>31.514038461538462</c:v>
                </c:pt>
                <c:pt idx="11">
                  <c:v>31.514038461538462</c:v>
                </c:pt>
                <c:pt idx="12">
                  <c:v>31.514038461538462</c:v>
                </c:pt>
                <c:pt idx="13">
                  <c:v>31.514038461538462</c:v>
                </c:pt>
                <c:pt idx="14">
                  <c:v>31.514038461538462</c:v>
                </c:pt>
                <c:pt idx="15">
                  <c:v>31.514038461538462</c:v>
                </c:pt>
                <c:pt idx="16">
                  <c:v>31.514038461538462</c:v>
                </c:pt>
                <c:pt idx="17">
                  <c:v>31.514038461538462</c:v>
                </c:pt>
                <c:pt idx="18">
                  <c:v>31.514038461538462</c:v>
                </c:pt>
                <c:pt idx="19">
                  <c:v>31.514038461538462</c:v>
                </c:pt>
                <c:pt idx="20">
                  <c:v>31.514038461538462</c:v>
                </c:pt>
                <c:pt idx="21">
                  <c:v>31.514038461538462</c:v>
                </c:pt>
                <c:pt idx="22">
                  <c:v>31.514038461538462</c:v>
                </c:pt>
                <c:pt idx="23">
                  <c:v>31.514038461538462</c:v>
                </c:pt>
                <c:pt idx="24">
                  <c:v>31.514038461538462</c:v>
                </c:pt>
                <c:pt idx="25">
                  <c:v>31.514038461538462</c:v>
                </c:pt>
                <c:pt idx="26">
                  <c:v>31.514038461538462</c:v>
                </c:pt>
                <c:pt idx="27">
                  <c:v>31.514038461538462</c:v>
                </c:pt>
                <c:pt idx="28">
                  <c:v>31.514038461538462</c:v>
                </c:pt>
                <c:pt idx="29">
                  <c:v>31.514038461538462</c:v>
                </c:pt>
                <c:pt idx="30">
                  <c:v>31.514038461538462</c:v>
                </c:pt>
                <c:pt idx="31">
                  <c:v>31.514038461538462</c:v>
                </c:pt>
                <c:pt idx="32">
                  <c:v>31.514038461538462</c:v>
                </c:pt>
                <c:pt idx="33">
                  <c:v>31.514038461538462</c:v>
                </c:pt>
                <c:pt idx="34">
                  <c:v>31.514038461538462</c:v>
                </c:pt>
                <c:pt idx="35">
                  <c:v>31.514038461538462</c:v>
                </c:pt>
                <c:pt idx="36">
                  <c:v>31.514038461538462</c:v>
                </c:pt>
                <c:pt idx="37">
                  <c:v>31.514038461538462</c:v>
                </c:pt>
                <c:pt idx="38">
                  <c:v>31.514038461538462</c:v>
                </c:pt>
                <c:pt idx="39">
                  <c:v>31.514038461538462</c:v>
                </c:pt>
                <c:pt idx="40">
                  <c:v>31.514038461538462</c:v>
                </c:pt>
                <c:pt idx="41">
                  <c:v>31.514038461538462</c:v>
                </c:pt>
                <c:pt idx="42">
                  <c:v>31.514038461538462</c:v>
                </c:pt>
                <c:pt idx="43">
                  <c:v>31.514038461538462</c:v>
                </c:pt>
                <c:pt idx="44">
                  <c:v>31.514038461538462</c:v>
                </c:pt>
                <c:pt idx="45">
                  <c:v>31.514038461538462</c:v>
                </c:pt>
                <c:pt idx="46">
                  <c:v>31.514038461538462</c:v>
                </c:pt>
                <c:pt idx="47">
                  <c:v>31.514038461538462</c:v>
                </c:pt>
                <c:pt idx="48">
                  <c:v>31.514038461538462</c:v>
                </c:pt>
                <c:pt idx="49">
                  <c:v>31.514038461538462</c:v>
                </c:pt>
                <c:pt idx="50">
                  <c:v>31.514038461538462</c:v>
                </c:pt>
                <c:pt idx="51">
                  <c:v>31.514038461538462</c:v>
                </c:pt>
              </c:numCache>
            </c:numRef>
          </c:yVal>
          <c:smooth val="0"/>
          <c:extLst>
            <c:ext xmlns:c16="http://schemas.microsoft.com/office/drawing/2014/chart" uri="{C3380CC4-5D6E-409C-BE32-E72D297353CC}">
              <c16:uniqueId val="{00000004-4A4B-2545-8FAD-015A39A0CE4B}"/>
            </c:ext>
          </c:extLst>
        </c:ser>
        <c:dLbls>
          <c:showLegendKey val="0"/>
          <c:showVal val="0"/>
          <c:showCatName val="0"/>
          <c:showSerName val="0"/>
          <c:showPercent val="0"/>
          <c:showBubbleSize val="0"/>
        </c:dLbls>
        <c:axId val="229606184"/>
        <c:axId val="229606576"/>
      </c:scatterChart>
      <c:valAx>
        <c:axId val="229606184"/>
        <c:scaling>
          <c:orientation val="minMax"/>
          <c:max val="45046"/>
          <c:min val="43830"/>
        </c:scaling>
        <c:delete val="0"/>
        <c:axPos val="b"/>
        <c:numFmt formatCode="mmm\-yyyy" sourceLinked="0"/>
        <c:majorTickMark val="out"/>
        <c:minorTickMark val="none"/>
        <c:tickLblPos val="low"/>
        <c:spPr>
          <a:ln w="12700">
            <a:solidFill>
              <a:schemeClr val="bg1">
                <a:lumMod val="50000"/>
              </a:schemeClr>
            </a:solidFill>
          </a:ln>
        </c:spPr>
        <c:txPr>
          <a:bodyPr rot="0"/>
          <a:lstStyle/>
          <a:p>
            <a:pPr>
              <a:defRPr/>
            </a:pPr>
            <a:endParaRPr lang="en-US"/>
          </a:p>
        </c:txPr>
        <c:crossAx val="229606576"/>
        <c:crosses val="autoZero"/>
        <c:crossBetween val="midCat"/>
        <c:majorUnit val="60"/>
      </c:valAx>
      <c:valAx>
        <c:axId val="229606576"/>
        <c:scaling>
          <c:orientation val="minMax"/>
          <c:max val="40"/>
          <c:min val="20"/>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6184"/>
        <c:crosses val="autoZero"/>
        <c:crossBetween val="midCat"/>
        <c:majorUnit val="5"/>
      </c:valAx>
    </c:plotArea>
    <c:legend>
      <c:legendPos val="b"/>
      <c:layout>
        <c:manualLayout>
          <c:xMode val="edge"/>
          <c:yMode val="edge"/>
          <c:x val="0.37177886742322952"/>
          <c:y val="0.90903144879491082"/>
          <c:w val="0.19836267694586537"/>
          <c:h val="9.0968551205089149E-2"/>
        </c:manualLayout>
      </c:layout>
      <c:overlay val="0"/>
    </c:legend>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6.2918885394324206E-2"/>
          <c:w val="0.91140167866741761"/>
          <c:h val="0.67074496459972599"/>
        </c:manualLayout>
      </c:layout>
      <c:scatterChart>
        <c:scatterStyle val="lineMarker"/>
        <c:varyColors val="0"/>
        <c:ser>
          <c:idx val="1"/>
          <c:order val="0"/>
          <c:tx>
            <c:strRef>
              <c:f>'Line (Scatter)'!$B$1</c:f>
              <c:strCache>
                <c:ptCount val="1"/>
                <c:pt idx="0">
                  <c:v>CAPE Ratio - Europe</c:v>
                </c:pt>
              </c:strCache>
            </c:strRef>
          </c:tx>
          <c:spPr>
            <a:ln w="19050">
              <a:solidFill>
                <a:schemeClr val="accent1"/>
              </a:solidFill>
            </a:ln>
          </c:spPr>
          <c:marker>
            <c:symbol val="none"/>
          </c:marker>
          <c:dLbls>
            <c:dLbl>
              <c:idx val="492"/>
              <c:layout>
                <c:manualLayout>
                  <c:x val="5.2168247939662288E-3"/>
                  <c:y val="6.9342712981774876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F1C-4DDB-ABB7-90A7A83E19E8}"/>
                </c:ext>
              </c:extLst>
            </c:dLbl>
            <c:dLbl>
              <c:idx val="1470"/>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0AA-E340-B13A-966FFCBF26F1}"/>
                </c:ext>
              </c:extLst>
            </c:dLbl>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(Scatter)'!$A$2:$A$496</c:f>
              <c:numCache>
                <c:formatCode>m/d/yyyy</c:formatCode>
                <c:ptCount val="495"/>
                <c:pt idx="0">
                  <c:v>29980</c:v>
                </c:pt>
                <c:pt idx="1">
                  <c:v>30008</c:v>
                </c:pt>
                <c:pt idx="2">
                  <c:v>30041</c:v>
                </c:pt>
                <c:pt idx="3">
                  <c:v>30071</c:v>
                </c:pt>
                <c:pt idx="4">
                  <c:v>30102</c:v>
                </c:pt>
                <c:pt idx="5">
                  <c:v>30132</c:v>
                </c:pt>
                <c:pt idx="6">
                  <c:v>30162</c:v>
                </c:pt>
                <c:pt idx="7">
                  <c:v>30194</c:v>
                </c:pt>
                <c:pt idx="8">
                  <c:v>30224</c:v>
                </c:pt>
                <c:pt idx="9">
                  <c:v>30253</c:v>
                </c:pt>
                <c:pt idx="10">
                  <c:v>30285</c:v>
                </c:pt>
                <c:pt idx="11">
                  <c:v>30316</c:v>
                </c:pt>
                <c:pt idx="12">
                  <c:v>30347</c:v>
                </c:pt>
                <c:pt idx="13">
                  <c:v>30375</c:v>
                </c:pt>
                <c:pt idx="14">
                  <c:v>30406</c:v>
                </c:pt>
                <c:pt idx="15">
                  <c:v>30435</c:v>
                </c:pt>
                <c:pt idx="16">
                  <c:v>30467</c:v>
                </c:pt>
                <c:pt idx="17">
                  <c:v>30497</c:v>
                </c:pt>
                <c:pt idx="18">
                  <c:v>30526</c:v>
                </c:pt>
                <c:pt idx="19">
                  <c:v>30559</c:v>
                </c:pt>
                <c:pt idx="20">
                  <c:v>30589</c:v>
                </c:pt>
                <c:pt idx="21">
                  <c:v>30620</c:v>
                </c:pt>
                <c:pt idx="22">
                  <c:v>30650</c:v>
                </c:pt>
                <c:pt idx="23">
                  <c:v>30680</c:v>
                </c:pt>
                <c:pt idx="24">
                  <c:v>30712</c:v>
                </c:pt>
                <c:pt idx="25">
                  <c:v>30741</c:v>
                </c:pt>
                <c:pt idx="26">
                  <c:v>30771</c:v>
                </c:pt>
                <c:pt idx="27">
                  <c:v>30802</c:v>
                </c:pt>
                <c:pt idx="28">
                  <c:v>30833</c:v>
                </c:pt>
                <c:pt idx="29">
                  <c:v>30862</c:v>
                </c:pt>
                <c:pt idx="30">
                  <c:v>30894</c:v>
                </c:pt>
                <c:pt idx="31">
                  <c:v>30925</c:v>
                </c:pt>
                <c:pt idx="32">
                  <c:v>30953</c:v>
                </c:pt>
                <c:pt idx="33">
                  <c:v>30986</c:v>
                </c:pt>
                <c:pt idx="34">
                  <c:v>31016</c:v>
                </c:pt>
                <c:pt idx="35">
                  <c:v>31047</c:v>
                </c:pt>
                <c:pt idx="36">
                  <c:v>31078</c:v>
                </c:pt>
                <c:pt idx="37">
                  <c:v>31106</c:v>
                </c:pt>
                <c:pt idx="38">
                  <c:v>31135</c:v>
                </c:pt>
                <c:pt idx="39">
                  <c:v>31167</c:v>
                </c:pt>
                <c:pt idx="40">
                  <c:v>31198</c:v>
                </c:pt>
                <c:pt idx="41">
                  <c:v>31226</c:v>
                </c:pt>
                <c:pt idx="42">
                  <c:v>31259</c:v>
                </c:pt>
                <c:pt idx="43">
                  <c:v>31289</c:v>
                </c:pt>
                <c:pt idx="44">
                  <c:v>31320</c:v>
                </c:pt>
                <c:pt idx="45">
                  <c:v>31351</c:v>
                </c:pt>
                <c:pt idx="46">
                  <c:v>31380</c:v>
                </c:pt>
                <c:pt idx="47">
                  <c:v>31412</c:v>
                </c:pt>
                <c:pt idx="48">
                  <c:v>31443</c:v>
                </c:pt>
                <c:pt idx="49">
                  <c:v>31471</c:v>
                </c:pt>
                <c:pt idx="50">
                  <c:v>31502</c:v>
                </c:pt>
                <c:pt idx="51">
                  <c:v>31532</c:v>
                </c:pt>
                <c:pt idx="52">
                  <c:v>31562</c:v>
                </c:pt>
                <c:pt idx="53">
                  <c:v>31593</c:v>
                </c:pt>
                <c:pt idx="54">
                  <c:v>31624</c:v>
                </c:pt>
                <c:pt idx="55">
                  <c:v>31653</c:v>
                </c:pt>
                <c:pt idx="56">
                  <c:v>31685</c:v>
                </c:pt>
                <c:pt idx="57">
                  <c:v>31716</c:v>
                </c:pt>
                <c:pt idx="58">
                  <c:v>31744</c:v>
                </c:pt>
                <c:pt idx="59">
                  <c:v>31777</c:v>
                </c:pt>
                <c:pt idx="60">
                  <c:v>31807</c:v>
                </c:pt>
                <c:pt idx="61">
                  <c:v>31835</c:v>
                </c:pt>
                <c:pt idx="62">
                  <c:v>31867</c:v>
                </c:pt>
                <c:pt idx="63">
                  <c:v>31897</c:v>
                </c:pt>
                <c:pt idx="64">
                  <c:v>31926</c:v>
                </c:pt>
                <c:pt idx="65">
                  <c:v>31958</c:v>
                </c:pt>
                <c:pt idx="66">
                  <c:v>31989</c:v>
                </c:pt>
                <c:pt idx="67">
                  <c:v>32020</c:v>
                </c:pt>
                <c:pt idx="68">
                  <c:v>32050</c:v>
                </c:pt>
                <c:pt idx="69">
                  <c:v>32080</c:v>
                </c:pt>
                <c:pt idx="70">
                  <c:v>32111</c:v>
                </c:pt>
                <c:pt idx="71">
                  <c:v>32142</c:v>
                </c:pt>
                <c:pt idx="72">
                  <c:v>32171</c:v>
                </c:pt>
                <c:pt idx="73">
                  <c:v>32202</c:v>
                </c:pt>
                <c:pt idx="74">
                  <c:v>32233</c:v>
                </c:pt>
                <c:pt idx="75">
                  <c:v>32262</c:v>
                </c:pt>
                <c:pt idx="76">
                  <c:v>32294</c:v>
                </c:pt>
                <c:pt idx="77">
                  <c:v>32324</c:v>
                </c:pt>
                <c:pt idx="78">
                  <c:v>32353</c:v>
                </c:pt>
                <c:pt idx="79">
                  <c:v>32386</c:v>
                </c:pt>
                <c:pt idx="80">
                  <c:v>32416</c:v>
                </c:pt>
                <c:pt idx="81">
                  <c:v>32447</c:v>
                </c:pt>
                <c:pt idx="82">
                  <c:v>32477</c:v>
                </c:pt>
                <c:pt idx="83">
                  <c:v>32507</c:v>
                </c:pt>
                <c:pt idx="84">
                  <c:v>32539</c:v>
                </c:pt>
                <c:pt idx="85">
                  <c:v>32567</c:v>
                </c:pt>
                <c:pt idx="86">
                  <c:v>32598</c:v>
                </c:pt>
                <c:pt idx="87">
                  <c:v>32626</c:v>
                </c:pt>
                <c:pt idx="88">
                  <c:v>32659</c:v>
                </c:pt>
                <c:pt idx="89">
                  <c:v>32689</c:v>
                </c:pt>
                <c:pt idx="90">
                  <c:v>32720</c:v>
                </c:pt>
                <c:pt idx="91">
                  <c:v>32751</c:v>
                </c:pt>
                <c:pt idx="92">
                  <c:v>32780</c:v>
                </c:pt>
                <c:pt idx="93">
                  <c:v>32812</c:v>
                </c:pt>
                <c:pt idx="94">
                  <c:v>32842</c:v>
                </c:pt>
                <c:pt idx="95">
                  <c:v>32871</c:v>
                </c:pt>
                <c:pt idx="96">
                  <c:v>32904</c:v>
                </c:pt>
                <c:pt idx="97">
                  <c:v>32932</c:v>
                </c:pt>
                <c:pt idx="98">
                  <c:v>32962</c:v>
                </c:pt>
                <c:pt idx="99">
                  <c:v>32990</c:v>
                </c:pt>
                <c:pt idx="100">
                  <c:v>33024</c:v>
                </c:pt>
                <c:pt idx="101">
                  <c:v>33053</c:v>
                </c:pt>
                <c:pt idx="102">
                  <c:v>33085</c:v>
                </c:pt>
                <c:pt idx="103">
                  <c:v>33116</c:v>
                </c:pt>
                <c:pt idx="104">
                  <c:v>33144</c:v>
                </c:pt>
                <c:pt idx="105">
                  <c:v>33177</c:v>
                </c:pt>
                <c:pt idx="106">
                  <c:v>33207</c:v>
                </c:pt>
                <c:pt idx="107">
                  <c:v>33235</c:v>
                </c:pt>
                <c:pt idx="108">
                  <c:v>33269</c:v>
                </c:pt>
                <c:pt idx="109">
                  <c:v>33297</c:v>
                </c:pt>
                <c:pt idx="110">
                  <c:v>33325</c:v>
                </c:pt>
                <c:pt idx="111">
                  <c:v>33358</c:v>
                </c:pt>
                <c:pt idx="112">
                  <c:v>33389</c:v>
                </c:pt>
                <c:pt idx="113">
                  <c:v>33417</c:v>
                </c:pt>
                <c:pt idx="114">
                  <c:v>33450</c:v>
                </c:pt>
                <c:pt idx="115">
                  <c:v>33480</c:v>
                </c:pt>
                <c:pt idx="116">
                  <c:v>33511</c:v>
                </c:pt>
                <c:pt idx="117">
                  <c:v>33542</c:v>
                </c:pt>
                <c:pt idx="118">
                  <c:v>33571</c:v>
                </c:pt>
                <c:pt idx="119">
                  <c:v>33602</c:v>
                </c:pt>
                <c:pt idx="120">
                  <c:v>33634</c:v>
                </c:pt>
                <c:pt idx="121">
                  <c:v>33662</c:v>
                </c:pt>
                <c:pt idx="122">
                  <c:v>33694</c:v>
                </c:pt>
                <c:pt idx="123">
                  <c:v>33724</c:v>
                </c:pt>
                <c:pt idx="124">
                  <c:v>33753</c:v>
                </c:pt>
                <c:pt idx="125">
                  <c:v>33785</c:v>
                </c:pt>
                <c:pt idx="126">
                  <c:v>33816</c:v>
                </c:pt>
                <c:pt idx="127">
                  <c:v>33844</c:v>
                </c:pt>
                <c:pt idx="128">
                  <c:v>33877</c:v>
                </c:pt>
                <c:pt idx="129">
                  <c:v>33907</c:v>
                </c:pt>
                <c:pt idx="130">
                  <c:v>33938</c:v>
                </c:pt>
                <c:pt idx="131">
                  <c:v>33968</c:v>
                </c:pt>
                <c:pt idx="132">
                  <c:v>33998</c:v>
                </c:pt>
                <c:pt idx="133">
                  <c:v>34026</c:v>
                </c:pt>
                <c:pt idx="134">
                  <c:v>34059</c:v>
                </c:pt>
                <c:pt idx="135">
                  <c:v>34087</c:v>
                </c:pt>
                <c:pt idx="136">
                  <c:v>34117</c:v>
                </c:pt>
                <c:pt idx="137">
                  <c:v>34150</c:v>
                </c:pt>
                <c:pt idx="138">
                  <c:v>34180</c:v>
                </c:pt>
                <c:pt idx="139">
                  <c:v>34212</c:v>
                </c:pt>
                <c:pt idx="140">
                  <c:v>34242</c:v>
                </c:pt>
                <c:pt idx="141">
                  <c:v>34271</c:v>
                </c:pt>
                <c:pt idx="142">
                  <c:v>34303</c:v>
                </c:pt>
                <c:pt idx="143">
                  <c:v>34333</c:v>
                </c:pt>
                <c:pt idx="144">
                  <c:v>34365</c:v>
                </c:pt>
                <c:pt idx="145">
                  <c:v>34393</c:v>
                </c:pt>
                <c:pt idx="146">
                  <c:v>34423</c:v>
                </c:pt>
                <c:pt idx="147">
                  <c:v>34452</c:v>
                </c:pt>
                <c:pt idx="148">
                  <c:v>34485</c:v>
                </c:pt>
                <c:pt idx="149">
                  <c:v>34515</c:v>
                </c:pt>
                <c:pt idx="150">
                  <c:v>34544</c:v>
                </c:pt>
                <c:pt idx="151">
                  <c:v>34577</c:v>
                </c:pt>
                <c:pt idx="152">
                  <c:v>34607</c:v>
                </c:pt>
                <c:pt idx="153">
                  <c:v>34635</c:v>
                </c:pt>
                <c:pt idx="154">
                  <c:v>34668</c:v>
                </c:pt>
                <c:pt idx="155">
                  <c:v>34697</c:v>
                </c:pt>
                <c:pt idx="156">
                  <c:v>34729</c:v>
                </c:pt>
                <c:pt idx="157">
                  <c:v>34758</c:v>
                </c:pt>
                <c:pt idx="158">
                  <c:v>34789</c:v>
                </c:pt>
                <c:pt idx="159">
                  <c:v>34817</c:v>
                </c:pt>
                <c:pt idx="160">
                  <c:v>34850</c:v>
                </c:pt>
                <c:pt idx="161">
                  <c:v>34880</c:v>
                </c:pt>
                <c:pt idx="162">
                  <c:v>34911</c:v>
                </c:pt>
                <c:pt idx="163">
                  <c:v>34942</c:v>
                </c:pt>
                <c:pt idx="164">
                  <c:v>34971</c:v>
                </c:pt>
                <c:pt idx="165">
                  <c:v>35003</c:v>
                </c:pt>
                <c:pt idx="166">
                  <c:v>35033</c:v>
                </c:pt>
                <c:pt idx="167">
                  <c:v>35061</c:v>
                </c:pt>
                <c:pt idx="168">
                  <c:v>35095</c:v>
                </c:pt>
                <c:pt idx="169">
                  <c:v>35124</c:v>
                </c:pt>
                <c:pt idx="170">
                  <c:v>35153</c:v>
                </c:pt>
                <c:pt idx="171">
                  <c:v>35181</c:v>
                </c:pt>
                <c:pt idx="172">
                  <c:v>35215</c:v>
                </c:pt>
                <c:pt idx="173">
                  <c:v>35244</c:v>
                </c:pt>
                <c:pt idx="174">
                  <c:v>35277</c:v>
                </c:pt>
                <c:pt idx="175">
                  <c:v>35307</c:v>
                </c:pt>
                <c:pt idx="176">
                  <c:v>35338</c:v>
                </c:pt>
                <c:pt idx="177">
                  <c:v>35369</c:v>
                </c:pt>
                <c:pt idx="178">
                  <c:v>35398</c:v>
                </c:pt>
                <c:pt idx="179">
                  <c:v>35429</c:v>
                </c:pt>
                <c:pt idx="180">
                  <c:v>35461</c:v>
                </c:pt>
                <c:pt idx="181">
                  <c:v>35489</c:v>
                </c:pt>
                <c:pt idx="182">
                  <c:v>35515</c:v>
                </c:pt>
                <c:pt idx="183">
                  <c:v>35548</c:v>
                </c:pt>
                <c:pt idx="184">
                  <c:v>35580</c:v>
                </c:pt>
                <c:pt idx="185">
                  <c:v>35608</c:v>
                </c:pt>
                <c:pt idx="186">
                  <c:v>35642</c:v>
                </c:pt>
                <c:pt idx="187">
                  <c:v>35671</c:v>
                </c:pt>
                <c:pt idx="188">
                  <c:v>35703</c:v>
                </c:pt>
                <c:pt idx="189">
                  <c:v>35734</c:v>
                </c:pt>
                <c:pt idx="190">
                  <c:v>35762</c:v>
                </c:pt>
                <c:pt idx="191">
                  <c:v>35794</c:v>
                </c:pt>
                <c:pt idx="192">
                  <c:v>35822</c:v>
                </c:pt>
                <c:pt idx="193">
                  <c:v>35853</c:v>
                </c:pt>
                <c:pt idx="194">
                  <c:v>35885</c:v>
                </c:pt>
                <c:pt idx="195">
                  <c:v>35913</c:v>
                </c:pt>
                <c:pt idx="196">
                  <c:v>35944</c:v>
                </c:pt>
                <c:pt idx="197">
                  <c:v>35976</c:v>
                </c:pt>
                <c:pt idx="198">
                  <c:v>36007</c:v>
                </c:pt>
                <c:pt idx="199">
                  <c:v>36035</c:v>
                </c:pt>
                <c:pt idx="200">
                  <c:v>36068</c:v>
                </c:pt>
                <c:pt idx="201">
                  <c:v>36098</c:v>
                </c:pt>
                <c:pt idx="202">
                  <c:v>36129</c:v>
                </c:pt>
                <c:pt idx="203">
                  <c:v>36159</c:v>
                </c:pt>
                <c:pt idx="204">
                  <c:v>36189</c:v>
                </c:pt>
                <c:pt idx="205">
                  <c:v>36217</c:v>
                </c:pt>
                <c:pt idx="206">
                  <c:v>36250</c:v>
                </c:pt>
                <c:pt idx="207">
                  <c:v>36278</c:v>
                </c:pt>
                <c:pt idx="208">
                  <c:v>36308</c:v>
                </c:pt>
                <c:pt idx="209">
                  <c:v>36341</c:v>
                </c:pt>
                <c:pt idx="210">
                  <c:v>36371</c:v>
                </c:pt>
                <c:pt idx="211">
                  <c:v>36403</c:v>
                </c:pt>
                <c:pt idx="212">
                  <c:v>36433</c:v>
                </c:pt>
                <c:pt idx="213">
                  <c:v>36462</c:v>
                </c:pt>
                <c:pt idx="214">
                  <c:v>36494</c:v>
                </c:pt>
                <c:pt idx="215">
                  <c:v>36524</c:v>
                </c:pt>
                <c:pt idx="216">
                  <c:v>36556</c:v>
                </c:pt>
                <c:pt idx="217">
                  <c:v>36585</c:v>
                </c:pt>
                <c:pt idx="218">
                  <c:v>36616</c:v>
                </c:pt>
                <c:pt idx="219">
                  <c:v>36644</c:v>
                </c:pt>
                <c:pt idx="220">
                  <c:v>36677</c:v>
                </c:pt>
                <c:pt idx="221">
                  <c:v>36707</c:v>
                </c:pt>
                <c:pt idx="222">
                  <c:v>36738</c:v>
                </c:pt>
                <c:pt idx="223">
                  <c:v>36769</c:v>
                </c:pt>
                <c:pt idx="224">
                  <c:v>36798</c:v>
                </c:pt>
                <c:pt idx="225">
                  <c:v>36830</c:v>
                </c:pt>
                <c:pt idx="226">
                  <c:v>36860</c:v>
                </c:pt>
                <c:pt idx="227">
                  <c:v>36889</c:v>
                </c:pt>
                <c:pt idx="228">
                  <c:v>36922</c:v>
                </c:pt>
                <c:pt idx="229">
                  <c:v>36950</c:v>
                </c:pt>
                <c:pt idx="230">
                  <c:v>36980</c:v>
                </c:pt>
                <c:pt idx="231">
                  <c:v>37008</c:v>
                </c:pt>
                <c:pt idx="232">
                  <c:v>37042</c:v>
                </c:pt>
                <c:pt idx="233">
                  <c:v>37071</c:v>
                </c:pt>
                <c:pt idx="234">
                  <c:v>37103</c:v>
                </c:pt>
                <c:pt idx="235">
                  <c:v>37134</c:v>
                </c:pt>
                <c:pt idx="236">
                  <c:v>37162</c:v>
                </c:pt>
                <c:pt idx="237">
                  <c:v>37195</c:v>
                </c:pt>
                <c:pt idx="238">
                  <c:v>37225</c:v>
                </c:pt>
                <c:pt idx="239">
                  <c:v>37253</c:v>
                </c:pt>
                <c:pt idx="240">
                  <c:v>37287</c:v>
                </c:pt>
                <c:pt idx="241">
                  <c:v>37315</c:v>
                </c:pt>
                <c:pt idx="242">
                  <c:v>37343</c:v>
                </c:pt>
                <c:pt idx="243">
                  <c:v>37372</c:v>
                </c:pt>
                <c:pt idx="244">
                  <c:v>37407</c:v>
                </c:pt>
                <c:pt idx="245">
                  <c:v>37435</c:v>
                </c:pt>
                <c:pt idx="246">
                  <c:v>37468</c:v>
                </c:pt>
                <c:pt idx="247">
                  <c:v>37498</c:v>
                </c:pt>
                <c:pt idx="248">
                  <c:v>37529</c:v>
                </c:pt>
                <c:pt idx="249">
                  <c:v>37560</c:v>
                </c:pt>
                <c:pt idx="250">
                  <c:v>37589</c:v>
                </c:pt>
                <c:pt idx="251">
                  <c:v>37620</c:v>
                </c:pt>
                <c:pt idx="252">
                  <c:v>37651</c:v>
                </c:pt>
                <c:pt idx="253">
                  <c:v>37680</c:v>
                </c:pt>
                <c:pt idx="254">
                  <c:v>37711</c:v>
                </c:pt>
                <c:pt idx="255">
                  <c:v>37741</c:v>
                </c:pt>
                <c:pt idx="256">
                  <c:v>37771</c:v>
                </c:pt>
                <c:pt idx="257">
                  <c:v>37802</c:v>
                </c:pt>
                <c:pt idx="258">
                  <c:v>37833</c:v>
                </c:pt>
                <c:pt idx="259">
                  <c:v>37862</c:v>
                </c:pt>
                <c:pt idx="260">
                  <c:v>37894</c:v>
                </c:pt>
                <c:pt idx="261">
                  <c:v>37925</c:v>
                </c:pt>
                <c:pt idx="262">
                  <c:v>37953</c:v>
                </c:pt>
                <c:pt idx="263">
                  <c:v>37985</c:v>
                </c:pt>
                <c:pt idx="264">
                  <c:v>38016</c:v>
                </c:pt>
                <c:pt idx="265">
                  <c:v>38044</c:v>
                </c:pt>
                <c:pt idx="266">
                  <c:v>38077</c:v>
                </c:pt>
                <c:pt idx="267">
                  <c:v>38107</c:v>
                </c:pt>
                <c:pt idx="268">
                  <c:v>38135</c:v>
                </c:pt>
                <c:pt idx="269">
                  <c:v>38168</c:v>
                </c:pt>
                <c:pt idx="270">
                  <c:v>38198</c:v>
                </c:pt>
                <c:pt idx="271">
                  <c:v>38230</c:v>
                </c:pt>
                <c:pt idx="272">
                  <c:v>38260</c:v>
                </c:pt>
                <c:pt idx="273">
                  <c:v>38289</c:v>
                </c:pt>
                <c:pt idx="274">
                  <c:v>38321</c:v>
                </c:pt>
                <c:pt idx="275">
                  <c:v>38351</c:v>
                </c:pt>
                <c:pt idx="276">
                  <c:v>38383</c:v>
                </c:pt>
                <c:pt idx="277">
                  <c:v>38411</c:v>
                </c:pt>
                <c:pt idx="278">
                  <c:v>38442</c:v>
                </c:pt>
                <c:pt idx="279">
                  <c:v>38470</c:v>
                </c:pt>
                <c:pt idx="280">
                  <c:v>38503</c:v>
                </c:pt>
                <c:pt idx="281">
                  <c:v>38533</c:v>
                </c:pt>
                <c:pt idx="282">
                  <c:v>38562</c:v>
                </c:pt>
                <c:pt idx="283">
                  <c:v>38595</c:v>
                </c:pt>
                <c:pt idx="284">
                  <c:v>38625</c:v>
                </c:pt>
                <c:pt idx="285">
                  <c:v>38656</c:v>
                </c:pt>
                <c:pt idx="286">
                  <c:v>38686</c:v>
                </c:pt>
                <c:pt idx="287">
                  <c:v>38716</c:v>
                </c:pt>
                <c:pt idx="288">
                  <c:v>38748</c:v>
                </c:pt>
                <c:pt idx="289">
                  <c:v>38776</c:v>
                </c:pt>
                <c:pt idx="290">
                  <c:v>38807</c:v>
                </c:pt>
                <c:pt idx="291">
                  <c:v>38835</c:v>
                </c:pt>
                <c:pt idx="292">
                  <c:v>38867</c:v>
                </c:pt>
                <c:pt idx="293">
                  <c:v>38898</c:v>
                </c:pt>
                <c:pt idx="294">
                  <c:v>38929</c:v>
                </c:pt>
                <c:pt idx="295">
                  <c:v>38960</c:v>
                </c:pt>
                <c:pt idx="296">
                  <c:v>38989</c:v>
                </c:pt>
                <c:pt idx="297">
                  <c:v>39021</c:v>
                </c:pt>
                <c:pt idx="298">
                  <c:v>39051</c:v>
                </c:pt>
                <c:pt idx="299">
                  <c:v>39080</c:v>
                </c:pt>
                <c:pt idx="300">
                  <c:v>39113</c:v>
                </c:pt>
                <c:pt idx="301">
                  <c:v>39141</c:v>
                </c:pt>
                <c:pt idx="302">
                  <c:v>39171</c:v>
                </c:pt>
                <c:pt idx="303">
                  <c:v>39199</c:v>
                </c:pt>
                <c:pt idx="304">
                  <c:v>39232</c:v>
                </c:pt>
                <c:pt idx="305">
                  <c:v>39262</c:v>
                </c:pt>
                <c:pt idx="306">
                  <c:v>39294</c:v>
                </c:pt>
                <c:pt idx="307">
                  <c:v>39325</c:v>
                </c:pt>
                <c:pt idx="308">
                  <c:v>39353</c:v>
                </c:pt>
                <c:pt idx="309">
                  <c:v>39386</c:v>
                </c:pt>
                <c:pt idx="310">
                  <c:v>39416</c:v>
                </c:pt>
                <c:pt idx="311">
                  <c:v>39444</c:v>
                </c:pt>
                <c:pt idx="312">
                  <c:v>39478</c:v>
                </c:pt>
                <c:pt idx="313">
                  <c:v>39507</c:v>
                </c:pt>
                <c:pt idx="314">
                  <c:v>39538</c:v>
                </c:pt>
                <c:pt idx="315">
                  <c:v>39568</c:v>
                </c:pt>
                <c:pt idx="316">
                  <c:v>39598</c:v>
                </c:pt>
                <c:pt idx="317">
                  <c:v>39629</c:v>
                </c:pt>
                <c:pt idx="318">
                  <c:v>39660</c:v>
                </c:pt>
                <c:pt idx="319">
                  <c:v>39689</c:v>
                </c:pt>
                <c:pt idx="320">
                  <c:v>39721</c:v>
                </c:pt>
                <c:pt idx="321">
                  <c:v>39752</c:v>
                </c:pt>
                <c:pt idx="322">
                  <c:v>39780</c:v>
                </c:pt>
                <c:pt idx="323">
                  <c:v>39812</c:v>
                </c:pt>
                <c:pt idx="324">
                  <c:v>39843</c:v>
                </c:pt>
                <c:pt idx="325">
                  <c:v>39871</c:v>
                </c:pt>
                <c:pt idx="326">
                  <c:v>39903</c:v>
                </c:pt>
                <c:pt idx="327">
                  <c:v>39933</c:v>
                </c:pt>
                <c:pt idx="328">
                  <c:v>39962</c:v>
                </c:pt>
                <c:pt idx="329">
                  <c:v>39994</c:v>
                </c:pt>
                <c:pt idx="330">
                  <c:v>40025</c:v>
                </c:pt>
                <c:pt idx="331">
                  <c:v>40053</c:v>
                </c:pt>
                <c:pt idx="332">
                  <c:v>40086</c:v>
                </c:pt>
                <c:pt idx="333">
                  <c:v>40116</c:v>
                </c:pt>
                <c:pt idx="334">
                  <c:v>40147</c:v>
                </c:pt>
                <c:pt idx="335">
                  <c:v>40177</c:v>
                </c:pt>
                <c:pt idx="336">
                  <c:v>40207</c:v>
                </c:pt>
                <c:pt idx="337">
                  <c:v>40235</c:v>
                </c:pt>
                <c:pt idx="338">
                  <c:v>40268</c:v>
                </c:pt>
                <c:pt idx="339">
                  <c:v>40298</c:v>
                </c:pt>
                <c:pt idx="340">
                  <c:v>40325</c:v>
                </c:pt>
                <c:pt idx="341">
                  <c:v>40359</c:v>
                </c:pt>
                <c:pt idx="342">
                  <c:v>40389</c:v>
                </c:pt>
                <c:pt idx="343">
                  <c:v>40421</c:v>
                </c:pt>
                <c:pt idx="344">
                  <c:v>40451</c:v>
                </c:pt>
                <c:pt idx="345">
                  <c:v>40480</c:v>
                </c:pt>
                <c:pt idx="346">
                  <c:v>40512</c:v>
                </c:pt>
                <c:pt idx="347">
                  <c:v>40542</c:v>
                </c:pt>
                <c:pt idx="348">
                  <c:v>40574</c:v>
                </c:pt>
                <c:pt idx="349">
                  <c:v>40602</c:v>
                </c:pt>
                <c:pt idx="350">
                  <c:v>40633</c:v>
                </c:pt>
                <c:pt idx="351">
                  <c:v>40661</c:v>
                </c:pt>
                <c:pt idx="352">
                  <c:v>40694</c:v>
                </c:pt>
                <c:pt idx="353">
                  <c:v>40724</c:v>
                </c:pt>
                <c:pt idx="354">
                  <c:v>40753</c:v>
                </c:pt>
                <c:pt idx="355">
                  <c:v>40786</c:v>
                </c:pt>
                <c:pt idx="356">
                  <c:v>40816</c:v>
                </c:pt>
                <c:pt idx="357">
                  <c:v>40847</c:v>
                </c:pt>
                <c:pt idx="358">
                  <c:v>40877</c:v>
                </c:pt>
                <c:pt idx="359">
                  <c:v>40907</c:v>
                </c:pt>
                <c:pt idx="360">
                  <c:v>40939</c:v>
                </c:pt>
                <c:pt idx="361">
                  <c:v>40968</c:v>
                </c:pt>
                <c:pt idx="362">
                  <c:v>40998</c:v>
                </c:pt>
                <c:pt idx="363">
                  <c:v>41026</c:v>
                </c:pt>
                <c:pt idx="364">
                  <c:v>41060</c:v>
                </c:pt>
                <c:pt idx="365">
                  <c:v>41089</c:v>
                </c:pt>
                <c:pt idx="366">
                  <c:v>41121</c:v>
                </c:pt>
                <c:pt idx="367">
                  <c:v>41152</c:v>
                </c:pt>
                <c:pt idx="368">
                  <c:v>41180</c:v>
                </c:pt>
                <c:pt idx="369">
                  <c:v>41213</c:v>
                </c:pt>
                <c:pt idx="370">
                  <c:v>41243</c:v>
                </c:pt>
                <c:pt idx="371">
                  <c:v>41271</c:v>
                </c:pt>
                <c:pt idx="372">
                  <c:v>41305</c:v>
                </c:pt>
                <c:pt idx="373">
                  <c:v>41333</c:v>
                </c:pt>
                <c:pt idx="374">
                  <c:v>41361</c:v>
                </c:pt>
                <c:pt idx="375">
                  <c:v>41394</c:v>
                </c:pt>
                <c:pt idx="376">
                  <c:v>41425</c:v>
                </c:pt>
                <c:pt idx="377">
                  <c:v>41453</c:v>
                </c:pt>
                <c:pt idx="378">
                  <c:v>41486</c:v>
                </c:pt>
                <c:pt idx="379">
                  <c:v>41516</c:v>
                </c:pt>
                <c:pt idx="380">
                  <c:v>41547</c:v>
                </c:pt>
                <c:pt idx="381">
                  <c:v>41578</c:v>
                </c:pt>
                <c:pt idx="382">
                  <c:v>41607</c:v>
                </c:pt>
                <c:pt idx="383">
                  <c:v>41638</c:v>
                </c:pt>
                <c:pt idx="384">
                  <c:v>41669</c:v>
                </c:pt>
                <c:pt idx="385">
                  <c:v>41698</c:v>
                </c:pt>
                <c:pt idx="386">
                  <c:v>41729</c:v>
                </c:pt>
                <c:pt idx="387">
                  <c:v>41759</c:v>
                </c:pt>
                <c:pt idx="388">
                  <c:v>41789</c:v>
                </c:pt>
                <c:pt idx="389">
                  <c:v>41820</c:v>
                </c:pt>
                <c:pt idx="390">
                  <c:v>41851</c:v>
                </c:pt>
                <c:pt idx="391">
                  <c:v>41880</c:v>
                </c:pt>
                <c:pt idx="392">
                  <c:v>41912</c:v>
                </c:pt>
                <c:pt idx="393">
                  <c:v>41943</c:v>
                </c:pt>
                <c:pt idx="394">
                  <c:v>41971</c:v>
                </c:pt>
                <c:pt idx="395">
                  <c:v>42003</c:v>
                </c:pt>
                <c:pt idx="396">
                  <c:v>42034</c:v>
                </c:pt>
                <c:pt idx="397">
                  <c:v>42062</c:v>
                </c:pt>
                <c:pt idx="398">
                  <c:v>42094</c:v>
                </c:pt>
                <c:pt idx="399">
                  <c:v>42124</c:v>
                </c:pt>
                <c:pt idx="400">
                  <c:v>42153</c:v>
                </c:pt>
                <c:pt idx="401">
                  <c:v>42185</c:v>
                </c:pt>
                <c:pt idx="402">
                  <c:v>42216</c:v>
                </c:pt>
                <c:pt idx="403">
                  <c:v>42244</c:v>
                </c:pt>
                <c:pt idx="404">
                  <c:v>42277</c:v>
                </c:pt>
                <c:pt idx="405">
                  <c:v>42307</c:v>
                </c:pt>
                <c:pt idx="406">
                  <c:v>42338</c:v>
                </c:pt>
                <c:pt idx="407">
                  <c:v>42368</c:v>
                </c:pt>
                <c:pt idx="408">
                  <c:v>42398</c:v>
                </c:pt>
                <c:pt idx="409">
                  <c:v>42429</c:v>
                </c:pt>
                <c:pt idx="410">
                  <c:v>42460</c:v>
                </c:pt>
                <c:pt idx="411">
                  <c:v>42488</c:v>
                </c:pt>
                <c:pt idx="412">
                  <c:v>42521</c:v>
                </c:pt>
                <c:pt idx="413">
                  <c:v>42551</c:v>
                </c:pt>
                <c:pt idx="414">
                  <c:v>42580</c:v>
                </c:pt>
                <c:pt idx="415">
                  <c:v>42613</c:v>
                </c:pt>
                <c:pt idx="416">
                  <c:v>42643</c:v>
                </c:pt>
                <c:pt idx="417">
                  <c:v>42674</c:v>
                </c:pt>
                <c:pt idx="418">
                  <c:v>42704</c:v>
                </c:pt>
                <c:pt idx="419">
                  <c:v>42734</c:v>
                </c:pt>
                <c:pt idx="420">
                  <c:v>42766</c:v>
                </c:pt>
                <c:pt idx="421">
                  <c:v>42794</c:v>
                </c:pt>
                <c:pt idx="422">
                  <c:v>42825</c:v>
                </c:pt>
                <c:pt idx="423">
                  <c:v>42853</c:v>
                </c:pt>
                <c:pt idx="424">
                  <c:v>42886</c:v>
                </c:pt>
                <c:pt idx="425">
                  <c:v>42916</c:v>
                </c:pt>
                <c:pt idx="426">
                  <c:v>42947</c:v>
                </c:pt>
                <c:pt idx="427">
                  <c:v>42978</c:v>
                </c:pt>
                <c:pt idx="428">
                  <c:v>43008</c:v>
                </c:pt>
                <c:pt idx="429">
                  <c:v>43039</c:v>
                </c:pt>
                <c:pt idx="430">
                  <c:v>43069</c:v>
                </c:pt>
                <c:pt idx="431">
                  <c:v>43098</c:v>
                </c:pt>
                <c:pt idx="432">
                  <c:v>43131</c:v>
                </c:pt>
                <c:pt idx="433">
                  <c:v>43159</c:v>
                </c:pt>
                <c:pt idx="434">
                  <c:v>43190</c:v>
                </c:pt>
                <c:pt idx="435">
                  <c:v>43220</c:v>
                </c:pt>
                <c:pt idx="436">
                  <c:v>43251</c:v>
                </c:pt>
                <c:pt idx="437">
                  <c:v>43281</c:v>
                </c:pt>
                <c:pt idx="438">
                  <c:v>43312</c:v>
                </c:pt>
                <c:pt idx="439">
                  <c:v>43343</c:v>
                </c:pt>
                <c:pt idx="440">
                  <c:v>43371</c:v>
                </c:pt>
                <c:pt idx="441">
                  <c:v>43404</c:v>
                </c:pt>
                <c:pt idx="442">
                  <c:v>43434</c:v>
                </c:pt>
                <c:pt idx="443">
                  <c:v>43465</c:v>
                </c:pt>
                <c:pt idx="444">
                  <c:v>43496</c:v>
                </c:pt>
                <c:pt idx="445">
                  <c:v>43524</c:v>
                </c:pt>
                <c:pt idx="446">
                  <c:v>43555</c:v>
                </c:pt>
                <c:pt idx="447">
                  <c:v>43585</c:v>
                </c:pt>
                <c:pt idx="448">
                  <c:v>43616</c:v>
                </c:pt>
                <c:pt idx="449">
                  <c:v>43646</c:v>
                </c:pt>
                <c:pt idx="450">
                  <c:v>43677</c:v>
                </c:pt>
                <c:pt idx="451">
                  <c:v>43708</c:v>
                </c:pt>
                <c:pt idx="452">
                  <c:v>43738</c:v>
                </c:pt>
                <c:pt idx="453">
                  <c:v>43769</c:v>
                </c:pt>
                <c:pt idx="454">
                  <c:v>43799</c:v>
                </c:pt>
                <c:pt idx="455">
                  <c:v>43830</c:v>
                </c:pt>
                <c:pt idx="456">
                  <c:v>43861</c:v>
                </c:pt>
                <c:pt idx="457">
                  <c:v>43890</c:v>
                </c:pt>
                <c:pt idx="458">
                  <c:v>43921</c:v>
                </c:pt>
                <c:pt idx="459">
                  <c:v>43951</c:v>
                </c:pt>
                <c:pt idx="460">
                  <c:v>43982</c:v>
                </c:pt>
                <c:pt idx="461">
                  <c:v>44012</c:v>
                </c:pt>
                <c:pt idx="462">
                  <c:v>44043</c:v>
                </c:pt>
                <c:pt idx="463">
                  <c:v>44074</c:v>
                </c:pt>
                <c:pt idx="464">
                  <c:v>44104</c:v>
                </c:pt>
                <c:pt idx="465">
                  <c:v>44135</c:v>
                </c:pt>
                <c:pt idx="466">
                  <c:v>44165</c:v>
                </c:pt>
                <c:pt idx="467">
                  <c:v>44196</c:v>
                </c:pt>
                <c:pt idx="468">
                  <c:v>44227</c:v>
                </c:pt>
                <c:pt idx="469">
                  <c:v>44255</c:v>
                </c:pt>
                <c:pt idx="470">
                  <c:v>44286</c:v>
                </c:pt>
                <c:pt idx="471">
                  <c:v>44316</c:v>
                </c:pt>
                <c:pt idx="472">
                  <c:v>44347</c:v>
                </c:pt>
                <c:pt idx="473">
                  <c:v>44377</c:v>
                </c:pt>
                <c:pt idx="474">
                  <c:v>44407</c:v>
                </c:pt>
                <c:pt idx="475">
                  <c:v>44439</c:v>
                </c:pt>
                <c:pt idx="476">
                  <c:v>44469</c:v>
                </c:pt>
                <c:pt idx="477">
                  <c:v>44498</c:v>
                </c:pt>
                <c:pt idx="478">
                  <c:v>44530</c:v>
                </c:pt>
                <c:pt idx="479">
                  <c:v>44561</c:v>
                </c:pt>
                <c:pt idx="480">
                  <c:v>44592</c:v>
                </c:pt>
                <c:pt idx="481">
                  <c:v>44620</c:v>
                </c:pt>
                <c:pt idx="482">
                  <c:v>44651</c:v>
                </c:pt>
                <c:pt idx="483">
                  <c:v>44680</c:v>
                </c:pt>
                <c:pt idx="484">
                  <c:v>44712</c:v>
                </c:pt>
                <c:pt idx="485">
                  <c:v>44742</c:v>
                </c:pt>
                <c:pt idx="486">
                  <c:v>44771</c:v>
                </c:pt>
                <c:pt idx="487">
                  <c:v>44804</c:v>
                </c:pt>
                <c:pt idx="488">
                  <c:v>44834</c:v>
                </c:pt>
                <c:pt idx="489" formatCode="dd/mm/yyyy">
                  <c:v>44865</c:v>
                </c:pt>
                <c:pt idx="490" formatCode="dd/mm/yyyy">
                  <c:v>44895</c:v>
                </c:pt>
                <c:pt idx="491">
                  <c:v>44925</c:v>
                </c:pt>
                <c:pt idx="492" formatCode="dd/mm/yyyy">
                  <c:v>44957</c:v>
                </c:pt>
                <c:pt idx="493" formatCode="dd/mm/yyyy">
                  <c:v>44985</c:v>
                </c:pt>
                <c:pt idx="494" formatCode="dd/mm/yyyy">
                  <c:v>45016</c:v>
                </c:pt>
              </c:numCache>
            </c:numRef>
          </c:xVal>
          <c:yVal>
            <c:numRef>
              <c:f>'Line (Scatter)'!$B$2:$B$496</c:f>
              <c:numCache>
                <c:formatCode>0.0</c:formatCode>
                <c:ptCount val="495"/>
                <c:pt idx="0">
                  <c:v>9.24</c:v>
                </c:pt>
                <c:pt idx="1">
                  <c:v>9.1199999999999992</c:v>
                </c:pt>
                <c:pt idx="2">
                  <c:v>8.9700000000000006</c:v>
                </c:pt>
                <c:pt idx="3">
                  <c:v>9.14</c:v>
                </c:pt>
                <c:pt idx="4">
                  <c:v>9.07</c:v>
                </c:pt>
                <c:pt idx="5">
                  <c:v>8.59</c:v>
                </c:pt>
                <c:pt idx="6">
                  <c:v>8.66</c:v>
                </c:pt>
                <c:pt idx="7">
                  <c:v>8.7200000000000006</c:v>
                </c:pt>
                <c:pt idx="8">
                  <c:v>9.07</c:v>
                </c:pt>
                <c:pt idx="9">
                  <c:v>9.41</c:v>
                </c:pt>
                <c:pt idx="10">
                  <c:v>9.51</c:v>
                </c:pt>
                <c:pt idx="11">
                  <c:v>9.77</c:v>
                </c:pt>
                <c:pt idx="12">
                  <c:v>10.119999999999999</c:v>
                </c:pt>
                <c:pt idx="13">
                  <c:v>10.45</c:v>
                </c:pt>
                <c:pt idx="14">
                  <c:v>10.84</c:v>
                </c:pt>
                <c:pt idx="15">
                  <c:v>11.65</c:v>
                </c:pt>
                <c:pt idx="16">
                  <c:v>11.44</c:v>
                </c:pt>
                <c:pt idx="17">
                  <c:v>11.79</c:v>
                </c:pt>
                <c:pt idx="18">
                  <c:v>11.82</c:v>
                </c:pt>
                <c:pt idx="19">
                  <c:v>11.69</c:v>
                </c:pt>
                <c:pt idx="20">
                  <c:v>11.76</c:v>
                </c:pt>
                <c:pt idx="21">
                  <c:v>11.8</c:v>
                </c:pt>
                <c:pt idx="22">
                  <c:v>12.3</c:v>
                </c:pt>
                <c:pt idx="23">
                  <c:v>12.51</c:v>
                </c:pt>
                <c:pt idx="24">
                  <c:v>13.45</c:v>
                </c:pt>
                <c:pt idx="25">
                  <c:v>12.89</c:v>
                </c:pt>
                <c:pt idx="26">
                  <c:v>13.11</c:v>
                </c:pt>
                <c:pt idx="27">
                  <c:v>13.37</c:v>
                </c:pt>
                <c:pt idx="28">
                  <c:v>12.39</c:v>
                </c:pt>
                <c:pt idx="29">
                  <c:v>12.52</c:v>
                </c:pt>
                <c:pt idx="30">
                  <c:v>12.04</c:v>
                </c:pt>
                <c:pt idx="31">
                  <c:v>12.87</c:v>
                </c:pt>
                <c:pt idx="32">
                  <c:v>13.35</c:v>
                </c:pt>
                <c:pt idx="33">
                  <c:v>13.56</c:v>
                </c:pt>
                <c:pt idx="34">
                  <c:v>13.63</c:v>
                </c:pt>
                <c:pt idx="35">
                  <c:v>14.02</c:v>
                </c:pt>
                <c:pt idx="36">
                  <c:v>14.91</c:v>
                </c:pt>
                <c:pt idx="37">
                  <c:v>14.78</c:v>
                </c:pt>
                <c:pt idx="38">
                  <c:v>14.61</c:v>
                </c:pt>
                <c:pt idx="39">
                  <c:v>14.82</c:v>
                </c:pt>
                <c:pt idx="40">
                  <c:v>15.06</c:v>
                </c:pt>
                <c:pt idx="41">
                  <c:v>14.8</c:v>
                </c:pt>
                <c:pt idx="42">
                  <c:v>14.75</c:v>
                </c:pt>
                <c:pt idx="43">
                  <c:v>15.46</c:v>
                </c:pt>
                <c:pt idx="44">
                  <c:v>15.38</c:v>
                </c:pt>
                <c:pt idx="45">
                  <c:v>16.64</c:v>
                </c:pt>
                <c:pt idx="46">
                  <c:v>17.239999999999998</c:v>
                </c:pt>
                <c:pt idx="47">
                  <c:v>17.88</c:v>
                </c:pt>
                <c:pt idx="48">
                  <c:v>18.02</c:v>
                </c:pt>
                <c:pt idx="49">
                  <c:v>18.78</c:v>
                </c:pt>
                <c:pt idx="50">
                  <c:v>20.39</c:v>
                </c:pt>
                <c:pt idx="51">
                  <c:v>20.75</c:v>
                </c:pt>
                <c:pt idx="52">
                  <c:v>19.809999999999999</c:v>
                </c:pt>
                <c:pt idx="53">
                  <c:v>19.46</c:v>
                </c:pt>
                <c:pt idx="54">
                  <c:v>18.71</c:v>
                </c:pt>
                <c:pt idx="55">
                  <c:v>20.329999999999998</c:v>
                </c:pt>
                <c:pt idx="56">
                  <c:v>19.22</c:v>
                </c:pt>
                <c:pt idx="57">
                  <c:v>19.77</c:v>
                </c:pt>
                <c:pt idx="58">
                  <c:v>19.95</c:v>
                </c:pt>
                <c:pt idx="59">
                  <c:v>20.05</c:v>
                </c:pt>
                <c:pt idx="60">
                  <c:v>20.16</c:v>
                </c:pt>
                <c:pt idx="61">
                  <c:v>20.49</c:v>
                </c:pt>
                <c:pt idx="62">
                  <c:v>20.53</c:v>
                </c:pt>
                <c:pt idx="63">
                  <c:v>20.78</c:v>
                </c:pt>
                <c:pt idx="64">
                  <c:v>20.78</c:v>
                </c:pt>
                <c:pt idx="65">
                  <c:v>21.24</c:v>
                </c:pt>
                <c:pt idx="66">
                  <c:v>22.15</c:v>
                </c:pt>
                <c:pt idx="67">
                  <c:v>21.61</c:v>
                </c:pt>
                <c:pt idx="68">
                  <c:v>22.01</c:v>
                </c:pt>
                <c:pt idx="69">
                  <c:v>16.809999999999999</c:v>
                </c:pt>
                <c:pt idx="70">
                  <c:v>15.03</c:v>
                </c:pt>
                <c:pt idx="71">
                  <c:v>15.37</c:v>
                </c:pt>
                <c:pt idx="72">
                  <c:v>15.67</c:v>
                </c:pt>
                <c:pt idx="73">
                  <c:v>16.57</c:v>
                </c:pt>
                <c:pt idx="74">
                  <c:v>15.96</c:v>
                </c:pt>
                <c:pt idx="75">
                  <c:v>16.21</c:v>
                </c:pt>
                <c:pt idx="76">
                  <c:v>16.059999999999999</c:v>
                </c:pt>
                <c:pt idx="77">
                  <c:v>16.7</c:v>
                </c:pt>
                <c:pt idx="78">
                  <c:v>16.77</c:v>
                </c:pt>
                <c:pt idx="79">
                  <c:v>16.02</c:v>
                </c:pt>
                <c:pt idx="80">
                  <c:v>16.87</c:v>
                </c:pt>
                <c:pt idx="81">
                  <c:v>17.39</c:v>
                </c:pt>
                <c:pt idx="82">
                  <c:v>16.899999999999999</c:v>
                </c:pt>
                <c:pt idx="83">
                  <c:v>17.239999999999998</c:v>
                </c:pt>
                <c:pt idx="84">
                  <c:v>18.600000000000001</c:v>
                </c:pt>
                <c:pt idx="85">
                  <c:v>18.03</c:v>
                </c:pt>
                <c:pt idx="86">
                  <c:v>18.29</c:v>
                </c:pt>
                <c:pt idx="87">
                  <c:v>18.510000000000002</c:v>
                </c:pt>
                <c:pt idx="88">
                  <c:v>18.350000000000001</c:v>
                </c:pt>
                <c:pt idx="89">
                  <c:v>18.68</c:v>
                </c:pt>
                <c:pt idx="90">
                  <c:v>19.59</c:v>
                </c:pt>
                <c:pt idx="91">
                  <c:v>20.07</c:v>
                </c:pt>
                <c:pt idx="92">
                  <c:v>19.72</c:v>
                </c:pt>
                <c:pt idx="93">
                  <c:v>18.29</c:v>
                </c:pt>
                <c:pt idx="94">
                  <c:v>18.98</c:v>
                </c:pt>
                <c:pt idx="95">
                  <c:v>20.12</c:v>
                </c:pt>
                <c:pt idx="96">
                  <c:v>19.59</c:v>
                </c:pt>
                <c:pt idx="97">
                  <c:v>19.05</c:v>
                </c:pt>
                <c:pt idx="98">
                  <c:v>19.13</c:v>
                </c:pt>
                <c:pt idx="99">
                  <c:v>18.940000000000001</c:v>
                </c:pt>
                <c:pt idx="100">
                  <c:v>19.37</c:v>
                </c:pt>
                <c:pt idx="101">
                  <c:v>19.350000000000001</c:v>
                </c:pt>
                <c:pt idx="102">
                  <c:v>18.95</c:v>
                </c:pt>
                <c:pt idx="103">
                  <c:v>16.71</c:v>
                </c:pt>
                <c:pt idx="104">
                  <c:v>14.7</c:v>
                </c:pt>
                <c:pt idx="105">
                  <c:v>15.38</c:v>
                </c:pt>
                <c:pt idx="106">
                  <c:v>15.32</c:v>
                </c:pt>
                <c:pt idx="107">
                  <c:v>15.25</c:v>
                </c:pt>
                <c:pt idx="108">
                  <c:v>15.39</c:v>
                </c:pt>
                <c:pt idx="109">
                  <c:v>17.07</c:v>
                </c:pt>
                <c:pt idx="110">
                  <c:v>16.690000000000001</c:v>
                </c:pt>
                <c:pt idx="111">
                  <c:v>17.29</c:v>
                </c:pt>
                <c:pt idx="112">
                  <c:v>17.600000000000001</c:v>
                </c:pt>
                <c:pt idx="113">
                  <c:v>16.8</c:v>
                </c:pt>
                <c:pt idx="114">
                  <c:v>17.07</c:v>
                </c:pt>
                <c:pt idx="115">
                  <c:v>17.16</c:v>
                </c:pt>
                <c:pt idx="116">
                  <c:v>16.940000000000001</c:v>
                </c:pt>
                <c:pt idx="117">
                  <c:v>16.670000000000002</c:v>
                </c:pt>
                <c:pt idx="118">
                  <c:v>15.83</c:v>
                </c:pt>
                <c:pt idx="119">
                  <c:v>15.66</c:v>
                </c:pt>
                <c:pt idx="120">
                  <c:v>16.649999999999999</c:v>
                </c:pt>
                <c:pt idx="121">
                  <c:v>16.940000000000001</c:v>
                </c:pt>
                <c:pt idx="122">
                  <c:v>16.190000000000001</c:v>
                </c:pt>
                <c:pt idx="123">
                  <c:v>17</c:v>
                </c:pt>
                <c:pt idx="124">
                  <c:v>17.23</c:v>
                </c:pt>
                <c:pt idx="125">
                  <c:v>15.99</c:v>
                </c:pt>
                <c:pt idx="126">
                  <c:v>14.89</c:v>
                </c:pt>
                <c:pt idx="127">
                  <c:v>14.83</c:v>
                </c:pt>
                <c:pt idx="128">
                  <c:v>14.68</c:v>
                </c:pt>
                <c:pt idx="129">
                  <c:v>15.13</c:v>
                </c:pt>
                <c:pt idx="130">
                  <c:v>15.75</c:v>
                </c:pt>
                <c:pt idx="131">
                  <c:v>15.65</c:v>
                </c:pt>
                <c:pt idx="132">
                  <c:v>16.190000000000001</c:v>
                </c:pt>
                <c:pt idx="133">
                  <c:v>16.899999999999999</c:v>
                </c:pt>
                <c:pt idx="134">
                  <c:v>17</c:v>
                </c:pt>
                <c:pt idx="135">
                  <c:v>17</c:v>
                </c:pt>
                <c:pt idx="136">
                  <c:v>17.07</c:v>
                </c:pt>
                <c:pt idx="137">
                  <c:v>17.47</c:v>
                </c:pt>
                <c:pt idx="138">
                  <c:v>17.940000000000001</c:v>
                </c:pt>
                <c:pt idx="139">
                  <c:v>18.98</c:v>
                </c:pt>
                <c:pt idx="140">
                  <c:v>18.54</c:v>
                </c:pt>
                <c:pt idx="141">
                  <c:v>19.68</c:v>
                </c:pt>
                <c:pt idx="142">
                  <c:v>19.39</c:v>
                </c:pt>
                <c:pt idx="143">
                  <c:v>19.32</c:v>
                </c:pt>
                <c:pt idx="144">
                  <c:v>21.66</c:v>
                </c:pt>
                <c:pt idx="145">
                  <c:v>20.8</c:v>
                </c:pt>
                <c:pt idx="146">
                  <c:v>20.62</c:v>
                </c:pt>
                <c:pt idx="147">
                  <c:v>19.75</c:v>
                </c:pt>
                <c:pt idx="148">
                  <c:v>19.48</c:v>
                </c:pt>
                <c:pt idx="149">
                  <c:v>18.48</c:v>
                </c:pt>
                <c:pt idx="150">
                  <c:v>19.32</c:v>
                </c:pt>
                <c:pt idx="151">
                  <c:v>19.75</c:v>
                </c:pt>
                <c:pt idx="152">
                  <c:v>18.46</c:v>
                </c:pt>
                <c:pt idx="153">
                  <c:v>18.46</c:v>
                </c:pt>
                <c:pt idx="154">
                  <c:v>18.73</c:v>
                </c:pt>
                <c:pt idx="155">
                  <c:v>18.68</c:v>
                </c:pt>
                <c:pt idx="156">
                  <c:v>18.559999999999999</c:v>
                </c:pt>
                <c:pt idx="157">
                  <c:v>18.27</c:v>
                </c:pt>
                <c:pt idx="158">
                  <c:v>18.010000000000002</c:v>
                </c:pt>
                <c:pt idx="159">
                  <c:v>18.670000000000002</c:v>
                </c:pt>
                <c:pt idx="160">
                  <c:v>19.38</c:v>
                </c:pt>
                <c:pt idx="161">
                  <c:v>19.02</c:v>
                </c:pt>
                <c:pt idx="162">
                  <c:v>19.649999999999999</c:v>
                </c:pt>
                <c:pt idx="163">
                  <c:v>19.62</c:v>
                </c:pt>
                <c:pt idx="164">
                  <c:v>19.579999999999998</c:v>
                </c:pt>
                <c:pt idx="165">
                  <c:v>19.38</c:v>
                </c:pt>
                <c:pt idx="166">
                  <c:v>19.84</c:v>
                </c:pt>
                <c:pt idx="167">
                  <c:v>19.809999999999999</c:v>
                </c:pt>
                <c:pt idx="168">
                  <c:v>20.9</c:v>
                </c:pt>
                <c:pt idx="169">
                  <c:v>20.97</c:v>
                </c:pt>
                <c:pt idx="170">
                  <c:v>21.14</c:v>
                </c:pt>
                <c:pt idx="171">
                  <c:v>21.06</c:v>
                </c:pt>
                <c:pt idx="172">
                  <c:v>21.92</c:v>
                </c:pt>
                <c:pt idx="173">
                  <c:v>21.58</c:v>
                </c:pt>
                <c:pt idx="174">
                  <c:v>20.75</c:v>
                </c:pt>
                <c:pt idx="175">
                  <c:v>21.2</c:v>
                </c:pt>
                <c:pt idx="176">
                  <c:v>22.01</c:v>
                </c:pt>
                <c:pt idx="177">
                  <c:v>22.13</c:v>
                </c:pt>
                <c:pt idx="178">
                  <c:v>23.12</c:v>
                </c:pt>
                <c:pt idx="179">
                  <c:v>23.11</c:v>
                </c:pt>
                <c:pt idx="180">
                  <c:v>24.85</c:v>
                </c:pt>
                <c:pt idx="181">
                  <c:v>25.47</c:v>
                </c:pt>
                <c:pt idx="182">
                  <c:v>25.4</c:v>
                </c:pt>
                <c:pt idx="183">
                  <c:v>25.88</c:v>
                </c:pt>
                <c:pt idx="184">
                  <c:v>27.27</c:v>
                </c:pt>
                <c:pt idx="185">
                  <c:v>26.8</c:v>
                </c:pt>
                <c:pt idx="186">
                  <c:v>30.55</c:v>
                </c:pt>
                <c:pt idx="187">
                  <c:v>28.1</c:v>
                </c:pt>
                <c:pt idx="188">
                  <c:v>30.25</c:v>
                </c:pt>
                <c:pt idx="189">
                  <c:v>27.94</c:v>
                </c:pt>
                <c:pt idx="190">
                  <c:v>28.6</c:v>
                </c:pt>
                <c:pt idx="191">
                  <c:v>28.58</c:v>
                </c:pt>
                <c:pt idx="192">
                  <c:v>30.05</c:v>
                </c:pt>
                <c:pt idx="193">
                  <c:v>33.869999999999997</c:v>
                </c:pt>
                <c:pt idx="194">
                  <c:v>36.31</c:v>
                </c:pt>
                <c:pt idx="195">
                  <c:v>36.229999999999997</c:v>
                </c:pt>
                <c:pt idx="196">
                  <c:v>36.97</c:v>
                </c:pt>
                <c:pt idx="197">
                  <c:v>36.85</c:v>
                </c:pt>
                <c:pt idx="198">
                  <c:v>37.229999999999997</c:v>
                </c:pt>
                <c:pt idx="199">
                  <c:v>36.78</c:v>
                </c:pt>
                <c:pt idx="200">
                  <c:v>29.1</c:v>
                </c:pt>
                <c:pt idx="201">
                  <c:v>31.42</c:v>
                </c:pt>
                <c:pt idx="202">
                  <c:v>33.520000000000003</c:v>
                </c:pt>
                <c:pt idx="203">
                  <c:v>33.58</c:v>
                </c:pt>
                <c:pt idx="204">
                  <c:v>35.090000000000003</c:v>
                </c:pt>
                <c:pt idx="205">
                  <c:v>35.380000000000003</c:v>
                </c:pt>
                <c:pt idx="206">
                  <c:v>35.880000000000003</c:v>
                </c:pt>
                <c:pt idx="207">
                  <c:v>35.82</c:v>
                </c:pt>
                <c:pt idx="208">
                  <c:v>36.15</c:v>
                </c:pt>
                <c:pt idx="209">
                  <c:v>36.58</c:v>
                </c:pt>
                <c:pt idx="210">
                  <c:v>35.56</c:v>
                </c:pt>
                <c:pt idx="211">
                  <c:v>35.770000000000003</c:v>
                </c:pt>
                <c:pt idx="212">
                  <c:v>34.9</c:v>
                </c:pt>
                <c:pt idx="213">
                  <c:v>36.47</c:v>
                </c:pt>
                <c:pt idx="214">
                  <c:v>38.57</c:v>
                </c:pt>
                <c:pt idx="215">
                  <c:v>38.57</c:v>
                </c:pt>
                <c:pt idx="216">
                  <c:v>40.03</c:v>
                </c:pt>
                <c:pt idx="217">
                  <c:v>42.28</c:v>
                </c:pt>
                <c:pt idx="218">
                  <c:v>42.78</c:v>
                </c:pt>
                <c:pt idx="219">
                  <c:v>42.35</c:v>
                </c:pt>
                <c:pt idx="220">
                  <c:v>42.23</c:v>
                </c:pt>
                <c:pt idx="221">
                  <c:v>41.42</c:v>
                </c:pt>
                <c:pt idx="222">
                  <c:v>41.39</c:v>
                </c:pt>
                <c:pt idx="223">
                  <c:v>41.58</c:v>
                </c:pt>
                <c:pt idx="224">
                  <c:v>39.520000000000003</c:v>
                </c:pt>
                <c:pt idx="225">
                  <c:v>40.1</c:v>
                </c:pt>
                <c:pt idx="226">
                  <c:v>37.770000000000003</c:v>
                </c:pt>
                <c:pt idx="227">
                  <c:v>37.72</c:v>
                </c:pt>
                <c:pt idx="228">
                  <c:v>38.119999999999997</c:v>
                </c:pt>
                <c:pt idx="229">
                  <c:v>34.69</c:v>
                </c:pt>
                <c:pt idx="230">
                  <c:v>32.590000000000003</c:v>
                </c:pt>
                <c:pt idx="231">
                  <c:v>32.22</c:v>
                </c:pt>
                <c:pt idx="232">
                  <c:v>33.53</c:v>
                </c:pt>
                <c:pt idx="233">
                  <c:v>31.91</c:v>
                </c:pt>
                <c:pt idx="234">
                  <c:v>30.96</c:v>
                </c:pt>
                <c:pt idx="235">
                  <c:v>28.8</c:v>
                </c:pt>
                <c:pt idx="236">
                  <c:v>25.66</c:v>
                </c:pt>
                <c:pt idx="237">
                  <c:v>26.58</c:v>
                </c:pt>
                <c:pt idx="238">
                  <c:v>27.79</c:v>
                </c:pt>
                <c:pt idx="239">
                  <c:v>27.82</c:v>
                </c:pt>
                <c:pt idx="240">
                  <c:v>27.78</c:v>
                </c:pt>
                <c:pt idx="241">
                  <c:v>27.29</c:v>
                </c:pt>
                <c:pt idx="242">
                  <c:v>26.9</c:v>
                </c:pt>
                <c:pt idx="243">
                  <c:v>27.85</c:v>
                </c:pt>
                <c:pt idx="244">
                  <c:v>26.55</c:v>
                </c:pt>
                <c:pt idx="245">
                  <c:v>24.14</c:v>
                </c:pt>
                <c:pt idx="246">
                  <c:v>21.23</c:v>
                </c:pt>
                <c:pt idx="247">
                  <c:v>20.99</c:v>
                </c:pt>
                <c:pt idx="248">
                  <c:v>17.920000000000002</c:v>
                </c:pt>
                <c:pt idx="249">
                  <c:v>19.64</c:v>
                </c:pt>
                <c:pt idx="250">
                  <c:v>20.45</c:v>
                </c:pt>
                <c:pt idx="251">
                  <c:v>20.47</c:v>
                </c:pt>
                <c:pt idx="252">
                  <c:v>18.809999999999999</c:v>
                </c:pt>
                <c:pt idx="253">
                  <c:v>17.170000000000002</c:v>
                </c:pt>
                <c:pt idx="254">
                  <c:v>16.53</c:v>
                </c:pt>
                <c:pt idx="255">
                  <c:v>18.34</c:v>
                </c:pt>
                <c:pt idx="256">
                  <c:v>18.98</c:v>
                </c:pt>
                <c:pt idx="257">
                  <c:v>19.16</c:v>
                </c:pt>
                <c:pt idx="258">
                  <c:v>19.86</c:v>
                </c:pt>
                <c:pt idx="259">
                  <c:v>19.96</c:v>
                </c:pt>
                <c:pt idx="260">
                  <c:v>19.05</c:v>
                </c:pt>
                <c:pt idx="261">
                  <c:v>20.149999999999999</c:v>
                </c:pt>
                <c:pt idx="262">
                  <c:v>20.260000000000002</c:v>
                </c:pt>
                <c:pt idx="263">
                  <c:v>20.25</c:v>
                </c:pt>
                <c:pt idx="264">
                  <c:v>21.29</c:v>
                </c:pt>
                <c:pt idx="265">
                  <c:v>21.56</c:v>
                </c:pt>
                <c:pt idx="266">
                  <c:v>20.64</c:v>
                </c:pt>
                <c:pt idx="267">
                  <c:v>20.93</c:v>
                </c:pt>
                <c:pt idx="268">
                  <c:v>21.1</c:v>
                </c:pt>
                <c:pt idx="269">
                  <c:v>20.89</c:v>
                </c:pt>
                <c:pt idx="270">
                  <c:v>20.3</c:v>
                </c:pt>
                <c:pt idx="271">
                  <c:v>19.93</c:v>
                </c:pt>
                <c:pt idx="272">
                  <c:v>20.149999999999999</c:v>
                </c:pt>
                <c:pt idx="273">
                  <c:v>20.43</c:v>
                </c:pt>
                <c:pt idx="274">
                  <c:v>20.73</c:v>
                </c:pt>
                <c:pt idx="275">
                  <c:v>20.74</c:v>
                </c:pt>
                <c:pt idx="276">
                  <c:v>21.55</c:v>
                </c:pt>
                <c:pt idx="277">
                  <c:v>22.03</c:v>
                </c:pt>
                <c:pt idx="278">
                  <c:v>21.35</c:v>
                </c:pt>
                <c:pt idx="279">
                  <c:v>21.26</c:v>
                </c:pt>
                <c:pt idx="280">
                  <c:v>21.96</c:v>
                </c:pt>
                <c:pt idx="281">
                  <c:v>22.29</c:v>
                </c:pt>
                <c:pt idx="282">
                  <c:v>23.04</c:v>
                </c:pt>
                <c:pt idx="283">
                  <c:v>22.67</c:v>
                </c:pt>
                <c:pt idx="284">
                  <c:v>22.99</c:v>
                </c:pt>
                <c:pt idx="285">
                  <c:v>22.28</c:v>
                </c:pt>
                <c:pt idx="286">
                  <c:v>22.84</c:v>
                </c:pt>
                <c:pt idx="287">
                  <c:v>23.74</c:v>
                </c:pt>
                <c:pt idx="288">
                  <c:v>23.65</c:v>
                </c:pt>
                <c:pt idx="289">
                  <c:v>24.72</c:v>
                </c:pt>
                <c:pt idx="290">
                  <c:v>24.57</c:v>
                </c:pt>
                <c:pt idx="291">
                  <c:v>24.65</c:v>
                </c:pt>
                <c:pt idx="292">
                  <c:v>24.72</c:v>
                </c:pt>
                <c:pt idx="293">
                  <c:v>23.36</c:v>
                </c:pt>
                <c:pt idx="294">
                  <c:v>23.46</c:v>
                </c:pt>
                <c:pt idx="295">
                  <c:v>23.63</c:v>
                </c:pt>
                <c:pt idx="296">
                  <c:v>23.43</c:v>
                </c:pt>
                <c:pt idx="297">
                  <c:v>24.17</c:v>
                </c:pt>
                <c:pt idx="298">
                  <c:v>23.97</c:v>
                </c:pt>
                <c:pt idx="299">
                  <c:v>24.85</c:v>
                </c:pt>
                <c:pt idx="300">
                  <c:v>25.2</c:v>
                </c:pt>
                <c:pt idx="301">
                  <c:v>24.7</c:v>
                </c:pt>
                <c:pt idx="302">
                  <c:v>24.43</c:v>
                </c:pt>
                <c:pt idx="303">
                  <c:v>24.36</c:v>
                </c:pt>
                <c:pt idx="304">
                  <c:v>25.5</c:v>
                </c:pt>
                <c:pt idx="305">
                  <c:v>25.59</c:v>
                </c:pt>
                <c:pt idx="306">
                  <c:v>24.52</c:v>
                </c:pt>
                <c:pt idx="307">
                  <c:v>24.1</c:v>
                </c:pt>
                <c:pt idx="308">
                  <c:v>23.7</c:v>
                </c:pt>
                <c:pt idx="309">
                  <c:v>24.33</c:v>
                </c:pt>
                <c:pt idx="310">
                  <c:v>23.19</c:v>
                </c:pt>
                <c:pt idx="311">
                  <c:v>23.05</c:v>
                </c:pt>
                <c:pt idx="312">
                  <c:v>20.22</c:v>
                </c:pt>
                <c:pt idx="313">
                  <c:v>20.059999999999999</c:v>
                </c:pt>
                <c:pt idx="314">
                  <c:v>18.920000000000002</c:v>
                </c:pt>
                <c:pt idx="315">
                  <c:v>20.010000000000002</c:v>
                </c:pt>
                <c:pt idx="316">
                  <c:v>20.329999999999998</c:v>
                </c:pt>
                <c:pt idx="317">
                  <c:v>17.98</c:v>
                </c:pt>
                <c:pt idx="318">
                  <c:v>17.440000000000001</c:v>
                </c:pt>
                <c:pt idx="319">
                  <c:v>17.62</c:v>
                </c:pt>
                <c:pt idx="320">
                  <c:v>15.21</c:v>
                </c:pt>
                <c:pt idx="321">
                  <c:v>13.11</c:v>
                </c:pt>
                <c:pt idx="322">
                  <c:v>12.43</c:v>
                </c:pt>
                <c:pt idx="323">
                  <c:v>12.47</c:v>
                </c:pt>
                <c:pt idx="324">
                  <c:v>11.85</c:v>
                </c:pt>
                <c:pt idx="325">
                  <c:v>10.75</c:v>
                </c:pt>
                <c:pt idx="326">
                  <c:v>11.12</c:v>
                </c:pt>
                <c:pt idx="327">
                  <c:v>12.62</c:v>
                </c:pt>
                <c:pt idx="328">
                  <c:v>13.28</c:v>
                </c:pt>
                <c:pt idx="329">
                  <c:v>12.98</c:v>
                </c:pt>
                <c:pt idx="330">
                  <c:v>14.06</c:v>
                </c:pt>
                <c:pt idx="331">
                  <c:v>13.96</c:v>
                </c:pt>
                <c:pt idx="332">
                  <c:v>15.28</c:v>
                </c:pt>
                <c:pt idx="333">
                  <c:v>14.88</c:v>
                </c:pt>
                <c:pt idx="334">
                  <c:v>15.05</c:v>
                </c:pt>
                <c:pt idx="335">
                  <c:v>15.01</c:v>
                </c:pt>
                <c:pt idx="336">
                  <c:v>15.16</c:v>
                </c:pt>
                <c:pt idx="337">
                  <c:v>15.21</c:v>
                </c:pt>
                <c:pt idx="338">
                  <c:v>16.239999999999998</c:v>
                </c:pt>
                <c:pt idx="339">
                  <c:v>15.87</c:v>
                </c:pt>
                <c:pt idx="340">
                  <c:v>15.99</c:v>
                </c:pt>
                <c:pt idx="341">
                  <c:v>14.54</c:v>
                </c:pt>
                <c:pt idx="342">
                  <c:v>15.36</c:v>
                </c:pt>
                <c:pt idx="343">
                  <c:v>14.85</c:v>
                </c:pt>
                <c:pt idx="344">
                  <c:v>15.55</c:v>
                </c:pt>
                <c:pt idx="345">
                  <c:v>16</c:v>
                </c:pt>
                <c:pt idx="346">
                  <c:v>15.3</c:v>
                </c:pt>
                <c:pt idx="347">
                  <c:v>15.27</c:v>
                </c:pt>
                <c:pt idx="348">
                  <c:v>16.38</c:v>
                </c:pt>
                <c:pt idx="349">
                  <c:v>16.690000000000001</c:v>
                </c:pt>
                <c:pt idx="350">
                  <c:v>16.2</c:v>
                </c:pt>
                <c:pt idx="351">
                  <c:v>16.09</c:v>
                </c:pt>
                <c:pt idx="352">
                  <c:v>16.5</c:v>
                </c:pt>
                <c:pt idx="353">
                  <c:v>16.05</c:v>
                </c:pt>
                <c:pt idx="354">
                  <c:v>15.28</c:v>
                </c:pt>
                <c:pt idx="355">
                  <c:v>13.61</c:v>
                </c:pt>
                <c:pt idx="356">
                  <c:v>12.89</c:v>
                </c:pt>
                <c:pt idx="357">
                  <c:v>13.81</c:v>
                </c:pt>
                <c:pt idx="358">
                  <c:v>13.45</c:v>
                </c:pt>
                <c:pt idx="359">
                  <c:v>13.6</c:v>
                </c:pt>
                <c:pt idx="360">
                  <c:v>14.06</c:v>
                </c:pt>
                <c:pt idx="361">
                  <c:v>14.62</c:v>
                </c:pt>
                <c:pt idx="362">
                  <c:v>14.4</c:v>
                </c:pt>
                <c:pt idx="363">
                  <c:v>14.3</c:v>
                </c:pt>
                <c:pt idx="364">
                  <c:v>12.99</c:v>
                </c:pt>
                <c:pt idx="365">
                  <c:v>13.5</c:v>
                </c:pt>
                <c:pt idx="366">
                  <c:v>13.86</c:v>
                </c:pt>
                <c:pt idx="367">
                  <c:v>14.05</c:v>
                </c:pt>
                <c:pt idx="368">
                  <c:v>14.12</c:v>
                </c:pt>
                <c:pt idx="369">
                  <c:v>14.17</c:v>
                </c:pt>
                <c:pt idx="370">
                  <c:v>14.31</c:v>
                </c:pt>
                <c:pt idx="371">
                  <c:v>14.36</c:v>
                </c:pt>
                <c:pt idx="372">
                  <c:v>15.29</c:v>
                </c:pt>
                <c:pt idx="373">
                  <c:v>15.33</c:v>
                </c:pt>
                <c:pt idx="374">
                  <c:v>15.14</c:v>
                </c:pt>
                <c:pt idx="375">
                  <c:v>15.57</c:v>
                </c:pt>
                <c:pt idx="376">
                  <c:v>15.95</c:v>
                </c:pt>
                <c:pt idx="377">
                  <c:v>15</c:v>
                </c:pt>
                <c:pt idx="378">
                  <c:v>15.82</c:v>
                </c:pt>
                <c:pt idx="379">
                  <c:v>15.44</c:v>
                </c:pt>
                <c:pt idx="380">
                  <c:v>15.99</c:v>
                </c:pt>
                <c:pt idx="381">
                  <c:v>16.61</c:v>
                </c:pt>
                <c:pt idx="382">
                  <c:v>16.59</c:v>
                </c:pt>
                <c:pt idx="383">
                  <c:v>16.63</c:v>
                </c:pt>
                <c:pt idx="384">
                  <c:v>16.79</c:v>
                </c:pt>
                <c:pt idx="385">
                  <c:v>17.170000000000002</c:v>
                </c:pt>
                <c:pt idx="386">
                  <c:v>16.91</c:v>
                </c:pt>
                <c:pt idx="387">
                  <c:v>17.28</c:v>
                </c:pt>
                <c:pt idx="388">
                  <c:v>17.59</c:v>
                </c:pt>
                <c:pt idx="389">
                  <c:v>17.37</c:v>
                </c:pt>
                <c:pt idx="390">
                  <c:v>17.02</c:v>
                </c:pt>
                <c:pt idx="391">
                  <c:v>17.22</c:v>
                </c:pt>
                <c:pt idx="392">
                  <c:v>17.16</c:v>
                </c:pt>
                <c:pt idx="393">
                  <c:v>16.82</c:v>
                </c:pt>
                <c:pt idx="394">
                  <c:v>17.309999999999999</c:v>
                </c:pt>
                <c:pt idx="395">
                  <c:v>17.37</c:v>
                </c:pt>
                <c:pt idx="396">
                  <c:v>17.77</c:v>
                </c:pt>
                <c:pt idx="397">
                  <c:v>18.91</c:v>
                </c:pt>
                <c:pt idx="398">
                  <c:v>19.100000000000001</c:v>
                </c:pt>
                <c:pt idx="399">
                  <c:v>19.190000000000001</c:v>
                </c:pt>
                <c:pt idx="400">
                  <c:v>19.239999999999998</c:v>
                </c:pt>
                <c:pt idx="401">
                  <c:v>18.2</c:v>
                </c:pt>
                <c:pt idx="402">
                  <c:v>18.98</c:v>
                </c:pt>
                <c:pt idx="403">
                  <c:v>18.850000000000001</c:v>
                </c:pt>
                <c:pt idx="404">
                  <c:v>16.940000000000001</c:v>
                </c:pt>
                <c:pt idx="405">
                  <c:v>18.13</c:v>
                </c:pt>
                <c:pt idx="406">
                  <c:v>18.32</c:v>
                </c:pt>
                <c:pt idx="407">
                  <c:v>18.38</c:v>
                </c:pt>
                <c:pt idx="408">
                  <c:v>16.899999999999999</c:v>
                </c:pt>
                <c:pt idx="409">
                  <c:v>16.600000000000001</c:v>
                </c:pt>
                <c:pt idx="410">
                  <c:v>17.21</c:v>
                </c:pt>
                <c:pt idx="411">
                  <c:v>17.22</c:v>
                </c:pt>
                <c:pt idx="412">
                  <c:v>17.86</c:v>
                </c:pt>
                <c:pt idx="413">
                  <c:v>17.45</c:v>
                </c:pt>
                <c:pt idx="414">
                  <c:v>18.13</c:v>
                </c:pt>
                <c:pt idx="415">
                  <c:v>18.23</c:v>
                </c:pt>
                <c:pt idx="416">
                  <c:v>18.579999999999998</c:v>
                </c:pt>
                <c:pt idx="417">
                  <c:v>18.649999999999999</c:v>
                </c:pt>
                <c:pt idx="418">
                  <c:v>18.32</c:v>
                </c:pt>
                <c:pt idx="419">
                  <c:v>19.34</c:v>
                </c:pt>
                <c:pt idx="420">
                  <c:v>19.27</c:v>
                </c:pt>
                <c:pt idx="421">
                  <c:v>19.64</c:v>
                </c:pt>
                <c:pt idx="422">
                  <c:v>20.68</c:v>
                </c:pt>
                <c:pt idx="423">
                  <c:v>21.15</c:v>
                </c:pt>
                <c:pt idx="424">
                  <c:v>21.65</c:v>
                </c:pt>
                <c:pt idx="425">
                  <c:v>21.22</c:v>
                </c:pt>
                <c:pt idx="426">
                  <c:v>21.32</c:v>
                </c:pt>
                <c:pt idx="427">
                  <c:v>21.13</c:v>
                </c:pt>
                <c:pt idx="428">
                  <c:v>21.98</c:v>
                </c:pt>
                <c:pt idx="429">
                  <c:v>22.44</c:v>
                </c:pt>
                <c:pt idx="430">
                  <c:v>21.85</c:v>
                </c:pt>
                <c:pt idx="431">
                  <c:v>22.3</c:v>
                </c:pt>
                <c:pt idx="432">
                  <c:v>22.33</c:v>
                </c:pt>
                <c:pt idx="433">
                  <c:v>21.33</c:v>
                </c:pt>
                <c:pt idx="434">
                  <c:v>21</c:v>
                </c:pt>
                <c:pt idx="435">
                  <c:v>22.09</c:v>
                </c:pt>
                <c:pt idx="436">
                  <c:v>21.94</c:v>
                </c:pt>
                <c:pt idx="437">
                  <c:v>21.74</c:v>
                </c:pt>
                <c:pt idx="438">
                  <c:v>22.43</c:v>
                </c:pt>
                <c:pt idx="439">
                  <c:v>21.63</c:v>
                </c:pt>
                <c:pt idx="440">
                  <c:v>21.81</c:v>
                </c:pt>
                <c:pt idx="441">
                  <c:v>20.66</c:v>
                </c:pt>
                <c:pt idx="442">
                  <c:v>20.260000000000002</c:v>
                </c:pt>
                <c:pt idx="443">
                  <c:v>19.239999999999998</c:v>
                </c:pt>
                <c:pt idx="444">
                  <c:v>20.350000000000001</c:v>
                </c:pt>
                <c:pt idx="445">
                  <c:v>20.78</c:v>
                </c:pt>
                <c:pt idx="446">
                  <c:v>20.92</c:v>
                </c:pt>
                <c:pt idx="447">
                  <c:v>21.76</c:v>
                </c:pt>
                <c:pt idx="448">
                  <c:v>20.52</c:v>
                </c:pt>
                <c:pt idx="449">
                  <c:v>21.33</c:v>
                </c:pt>
                <c:pt idx="450">
                  <c:v>21.43</c:v>
                </c:pt>
                <c:pt idx="451">
                  <c:v>20.88</c:v>
                </c:pt>
                <c:pt idx="452">
                  <c:v>21.22</c:v>
                </c:pt>
                <c:pt idx="453">
                  <c:v>21.46</c:v>
                </c:pt>
                <c:pt idx="454">
                  <c:v>21.81</c:v>
                </c:pt>
                <c:pt idx="455">
                  <c:v>22.19</c:v>
                </c:pt>
                <c:pt idx="456">
                  <c:v>21.79</c:v>
                </c:pt>
                <c:pt idx="457">
                  <c:v>19.850000000000001</c:v>
                </c:pt>
                <c:pt idx="458">
                  <c:v>17.09</c:v>
                </c:pt>
                <c:pt idx="459">
                  <c:v>17.86</c:v>
                </c:pt>
                <c:pt idx="460">
                  <c:v>18.600000000000001</c:v>
                </c:pt>
                <c:pt idx="461">
                  <c:v>19.260000000000002</c:v>
                </c:pt>
                <c:pt idx="462">
                  <c:v>18.73</c:v>
                </c:pt>
                <c:pt idx="463">
                  <c:v>19.309999999999999</c:v>
                </c:pt>
                <c:pt idx="464">
                  <c:v>19.62</c:v>
                </c:pt>
                <c:pt idx="465">
                  <c:v>18.52</c:v>
                </c:pt>
                <c:pt idx="466">
                  <c:v>21.09</c:v>
                </c:pt>
                <c:pt idx="467">
                  <c:v>21.61</c:v>
                </c:pt>
                <c:pt idx="468">
                  <c:v>20.89</c:v>
                </c:pt>
                <c:pt idx="469">
                  <c:v>21.37</c:v>
                </c:pt>
                <c:pt idx="470">
                  <c:v>22.88</c:v>
                </c:pt>
                <c:pt idx="471">
                  <c:v>23.45</c:v>
                </c:pt>
                <c:pt idx="472">
                  <c:v>23.63</c:v>
                </c:pt>
                <c:pt idx="473">
                  <c:v>23.9</c:v>
                </c:pt>
                <c:pt idx="474">
                  <c:v>24.23</c:v>
                </c:pt>
                <c:pt idx="475">
                  <c:v>24.5</c:v>
                </c:pt>
                <c:pt idx="476">
                  <c:v>23.57</c:v>
                </c:pt>
                <c:pt idx="477">
                  <c:v>24.32</c:v>
                </c:pt>
                <c:pt idx="478">
                  <c:v>23.25</c:v>
                </c:pt>
                <c:pt idx="479">
                  <c:v>24.31</c:v>
                </c:pt>
                <c:pt idx="480">
                  <c:v>23.11</c:v>
                </c:pt>
                <c:pt idx="481">
                  <c:v>22.16</c:v>
                </c:pt>
                <c:pt idx="482">
                  <c:v>22.31</c:v>
                </c:pt>
                <c:pt idx="483">
                  <c:v>21.57</c:v>
                </c:pt>
                <c:pt idx="484">
                  <c:v>21.38</c:v>
                </c:pt>
                <c:pt idx="485">
                  <c:v>19.649999999999999</c:v>
                </c:pt>
                <c:pt idx="486">
                  <c:v>20.63</c:v>
                </c:pt>
                <c:pt idx="487">
                  <c:v>19.39</c:v>
                </c:pt>
                <c:pt idx="488">
                  <c:v>17.989999999999998</c:v>
                </c:pt>
                <c:pt idx="489">
                  <c:v>18.89</c:v>
                </c:pt>
                <c:pt idx="490">
                  <c:v>19.84</c:v>
                </c:pt>
                <c:pt idx="491">
                  <c:v>19.170000000000002</c:v>
                </c:pt>
                <c:pt idx="492">
                  <c:v>20.55</c:v>
                </c:pt>
                <c:pt idx="493">
                  <c:v>20.420000000000002</c:v>
                </c:pt>
                <c:pt idx="494">
                  <c:v>20.25</c:v>
                </c:pt>
              </c:numCache>
            </c:numRef>
          </c:yVal>
          <c:smooth val="0"/>
          <c:extLst>
            <c:ext xmlns:c16="http://schemas.microsoft.com/office/drawing/2014/chart" uri="{C3380CC4-5D6E-409C-BE32-E72D297353CC}">
              <c16:uniqueId val="{00000000-50AA-E340-B13A-966FFCBF26F1}"/>
            </c:ext>
          </c:extLst>
        </c:ser>
        <c:ser>
          <c:idx val="0"/>
          <c:order val="1"/>
          <c:tx>
            <c:strRef>
              <c:f>'Line (Scatter)'!$C$1</c:f>
              <c:strCache>
                <c:ptCount val="1"/>
                <c:pt idx="0">
                  <c:v>Average Europe</c:v>
                </c:pt>
              </c:strCache>
            </c:strRef>
          </c:tx>
          <c:spPr>
            <a:ln w="19050">
              <a:solidFill>
                <a:srgbClr val="C00000"/>
              </a:solidFill>
              <a:prstDash val="dash"/>
            </a:ln>
          </c:spPr>
          <c:marker>
            <c:symbol val="none"/>
          </c:marker>
          <c:dLbls>
            <c:dLbl>
              <c:idx val="486"/>
              <c:layout>
                <c:manualLayout>
                  <c:x val="1.3042061984915572E-3"/>
                  <c:y val="-9.7079798174484824E-2"/>
                </c:manualLayout>
              </c:layout>
              <c:spPr>
                <a:noFill/>
                <a:ln>
                  <a:solidFill>
                    <a:srgbClr val="C00000"/>
                  </a:solidFill>
                </a:ln>
                <a:effectLst/>
              </c:spPr>
              <c:txPr>
                <a:bodyPr wrap="square" lIns="38100" tIns="19050" rIns="38100" bIns="19050" anchor="ctr">
                  <a:spAutoFit/>
                </a:bodyPr>
                <a:lstStyle/>
                <a:p>
                  <a:pPr>
                    <a:defRPr/>
                  </a:pPr>
                  <a:endParaRPr lang="en-US"/>
                </a:p>
              </c:txPr>
              <c:dLblPos val="r"/>
              <c:showLegendKey val="0"/>
              <c:showVal val="1"/>
              <c:showCatName val="0"/>
              <c:showSerName val="0"/>
              <c:showPercent val="0"/>
              <c:showBubbleSize val="0"/>
              <c:extLst xmlns:c15="http://schemas.microsoft.com/office/drawing/2012/chart">
                <c:ext xmlns:c15="http://schemas.microsoft.com/office/drawing/2012/chart" uri="{CE6537A1-D6FC-4f65-9D91-7224C49458BB}"/>
                <c:ext xmlns:c16="http://schemas.microsoft.com/office/drawing/2014/chart" uri="{C3380CC4-5D6E-409C-BE32-E72D297353CC}">
                  <c16:uniqueId val="{00000003-9097-2B4A-AC7F-15F4B6D03C68}"/>
                </c:ext>
              </c:extLst>
            </c:dLbl>
            <c:spPr>
              <a:noFill/>
              <a:ln>
                <a:solidFill>
                  <a:srgbClr val="C00000"/>
                </a:solidFill>
              </a:ln>
              <a:effectLst/>
            </c:spPr>
            <c:showLegendKey val="0"/>
            <c:showVal val="0"/>
            <c:showCatName val="0"/>
            <c:showSerName val="0"/>
            <c:showPercent val="0"/>
            <c:showBubbleSize val="0"/>
            <c:extLst xmlns:c15="http://schemas.microsoft.com/office/drawing/2012/chart">
              <c:ext xmlns:c15="http://schemas.microsoft.com/office/drawing/2012/chart" uri="{CE6537A1-D6FC-4f65-9D91-7224C49458BB}">
                <c15:showLeaderLines val="0"/>
              </c:ext>
            </c:extLst>
          </c:dLbls>
          <c:xVal>
            <c:numRef>
              <c:f>'Line (Scatter)'!$A$2:$A$496</c:f>
              <c:numCache>
                <c:formatCode>m/d/yyyy</c:formatCode>
                <c:ptCount val="495"/>
                <c:pt idx="0">
                  <c:v>29980</c:v>
                </c:pt>
                <c:pt idx="1">
                  <c:v>30008</c:v>
                </c:pt>
                <c:pt idx="2">
                  <c:v>30041</c:v>
                </c:pt>
                <c:pt idx="3">
                  <c:v>30071</c:v>
                </c:pt>
                <c:pt idx="4">
                  <c:v>30102</c:v>
                </c:pt>
                <c:pt idx="5">
                  <c:v>30132</c:v>
                </c:pt>
                <c:pt idx="6">
                  <c:v>30162</c:v>
                </c:pt>
                <c:pt idx="7">
                  <c:v>30194</c:v>
                </c:pt>
                <c:pt idx="8">
                  <c:v>30224</c:v>
                </c:pt>
                <c:pt idx="9">
                  <c:v>30253</c:v>
                </c:pt>
                <c:pt idx="10">
                  <c:v>30285</c:v>
                </c:pt>
                <c:pt idx="11">
                  <c:v>30316</c:v>
                </c:pt>
                <c:pt idx="12">
                  <c:v>30347</c:v>
                </c:pt>
                <c:pt idx="13">
                  <c:v>30375</c:v>
                </c:pt>
                <c:pt idx="14">
                  <c:v>30406</c:v>
                </c:pt>
                <c:pt idx="15">
                  <c:v>30435</c:v>
                </c:pt>
                <c:pt idx="16">
                  <c:v>30467</c:v>
                </c:pt>
                <c:pt idx="17">
                  <c:v>30497</c:v>
                </c:pt>
                <c:pt idx="18">
                  <c:v>30526</c:v>
                </c:pt>
                <c:pt idx="19">
                  <c:v>30559</c:v>
                </c:pt>
                <c:pt idx="20">
                  <c:v>30589</c:v>
                </c:pt>
                <c:pt idx="21">
                  <c:v>30620</c:v>
                </c:pt>
                <c:pt idx="22">
                  <c:v>30650</c:v>
                </c:pt>
                <c:pt idx="23">
                  <c:v>30680</c:v>
                </c:pt>
                <c:pt idx="24">
                  <c:v>30712</c:v>
                </c:pt>
                <c:pt idx="25">
                  <c:v>30741</c:v>
                </c:pt>
                <c:pt idx="26">
                  <c:v>30771</c:v>
                </c:pt>
                <c:pt idx="27">
                  <c:v>30802</c:v>
                </c:pt>
                <c:pt idx="28">
                  <c:v>30833</c:v>
                </c:pt>
                <c:pt idx="29">
                  <c:v>30862</c:v>
                </c:pt>
                <c:pt idx="30">
                  <c:v>30894</c:v>
                </c:pt>
                <c:pt idx="31">
                  <c:v>30925</c:v>
                </c:pt>
                <c:pt idx="32">
                  <c:v>30953</c:v>
                </c:pt>
                <c:pt idx="33">
                  <c:v>30986</c:v>
                </c:pt>
                <c:pt idx="34">
                  <c:v>31016</c:v>
                </c:pt>
                <c:pt idx="35">
                  <c:v>31047</c:v>
                </c:pt>
                <c:pt idx="36">
                  <c:v>31078</c:v>
                </c:pt>
                <c:pt idx="37">
                  <c:v>31106</c:v>
                </c:pt>
                <c:pt idx="38">
                  <c:v>31135</c:v>
                </c:pt>
                <c:pt idx="39">
                  <c:v>31167</c:v>
                </c:pt>
                <c:pt idx="40">
                  <c:v>31198</c:v>
                </c:pt>
                <c:pt idx="41">
                  <c:v>31226</c:v>
                </c:pt>
                <c:pt idx="42">
                  <c:v>31259</c:v>
                </c:pt>
                <c:pt idx="43">
                  <c:v>31289</c:v>
                </c:pt>
                <c:pt idx="44">
                  <c:v>31320</c:v>
                </c:pt>
                <c:pt idx="45">
                  <c:v>31351</c:v>
                </c:pt>
                <c:pt idx="46">
                  <c:v>31380</c:v>
                </c:pt>
                <c:pt idx="47">
                  <c:v>31412</c:v>
                </c:pt>
                <c:pt idx="48">
                  <c:v>31443</c:v>
                </c:pt>
                <c:pt idx="49">
                  <c:v>31471</c:v>
                </c:pt>
                <c:pt idx="50">
                  <c:v>31502</c:v>
                </c:pt>
                <c:pt idx="51">
                  <c:v>31532</c:v>
                </c:pt>
                <c:pt idx="52">
                  <c:v>31562</c:v>
                </c:pt>
                <c:pt idx="53">
                  <c:v>31593</c:v>
                </c:pt>
                <c:pt idx="54">
                  <c:v>31624</c:v>
                </c:pt>
                <c:pt idx="55">
                  <c:v>31653</c:v>
                </c:pt>
                <c:pt idx="56">
                  <c:v>31685</c:v>
                </c:pt>
                <c:pt idx="57">
                  <c:v>31716</c:v>
                </c:pt>
                <c:pt idx="58">
                  <c:v>31744</c:v>
                </c:pt>
                <c:pt idx="59">
                  <c:v>31777</c:v>
                </c:pt>
                <c:pt idx="60">
                  <c:v>31807</c:v>
                </c:pt>
                <c:pt idx="61">
                  <c:v>31835</c:v>
                </c:pt>
                <c:pt idx="62">
                  <c:v>31867</c:v>
                </c:pt>
                <c:pt idx="63">
                  <c:v>31897</c:v>
                </c:pt>
                <c:pt idx="64">
                  <c:v>31926</c:v>
                </c:pt>
                <c:pt idx="65">
                  <c:v>31958</c:v>
                </c:pt>
                <c:pt idx="66">
                  <c:v>31989</c:v>
                </c:pt>
                <c:pt idx="67">
                  <c:v>32020</c:v>
                </c:pt>
                <c:pt idx="68">
                  <c:v>32050</c:v>
                </c:pt>
                <c:pt idx="69">
                  <c:v>32080</c:v>
                </c:pt>
                <c:pt idx="70">
                  <c:v>32111</c:v>
                </c:pt>
                <c:pt idx="71">
                  <c:v>32142</c:v>
                </c:pt>
                <c:pt idx="72">
                  <c:v>32171</c:v>
                </c:pt>
                <c:pt idx="73">
                  <c:v>32202</c:v>
                </c:pt>
                <c:pt idx="74">
                  <c:v>32233</c:v>
                </c:pt>
                <c:pt idx="75">
                  <c:v>32262</c:v>
                </c:pt>
                <c:pt idx="76">
                  <c:v>32294</c:v>
                </c:pt>
                <c:pt idx="77">
                  <c:v>32324</c:v>
                </c:pt>
                <c:pt idx="78">
                  <c:v>32353</c:v>
                </c:pt>
                <c:pt idx="79">
                  <c:v>32386</c:v>
                </c:pt>
                <c:pt idx="80">
                  <c:v>32416</c:v>
                </c:pt>
                <c:pt idx="81">
                  <c:v>32447</c:v>
                </c:pt>
                <c:pt idx="82">
                  <c:v>32477</c:v>
                </c:pt>
                <c:pt idx="83">
                  <c:v>32507</c:v>
                </c:pt>
                <c:pt idx="84">
                  <c:v>32539</c:v>
                </c:pt>
                <c:pt idx="85">
                  <c:v>32567</c:v>
                </c:pt>
                <c:pt idx="86">
                  <c:v>32598</c:v>
                </c:pt>
                <c:pt idx="87">
                  <c:v>32626</c:v>
                </c:pt>
                <c:pt idx="88">
                  <c:v>32659</c:v>
                </c:pt>
                <c:pt idx="89">
                  <c:v>32689</c:v>
                </c:pt>
                <c:pt idx="90">
                  <c:v>32720</c:v>
                </c:pt>
                <c:pt idx="91">
                  <c:v>32751</c:v>
                </c:pt>
                <c:pt idx="92">
                  <c:v>32780</c:v>
                </c:pt>
                <c:pt idx="93">
                  <c:v>32812</c:v>
                </c:pt>
                <c:pt idx="94">
                  <c:v>32842</c:v>
                </c:pt>
                <c:pt idx="95">
                  <c:v>32871</c:v>
                </c:pt>
                <c:pt idx="96">
                  <c:v>32904</c:v>
                </c:pt>
                <c:pt idx="97">
                  <c:v>32932</c:v>
                </c:pt>
                <c:pt idx="98">
                  <c:v>32962</c:v>
                </c:pt>
                <c:pt idx="99">
                  <c:v>32990</c:v>
                </c:pt>
                <c:pt idx="100">
                  <c:v>33024</c:v>
                </c:pt>
                <c:pt idx="101">
                  <c:v>33053</c:v>
                </c:pt>
                <c:pt idx="102">
                  <c:v>33085</c:v>
                </c:pt>
                <c:pt idx="103">
                  <c:v>33116</c:v>
                </c:pt>
                <c:pt idx="104">
                  <c:v>33144</c:v>
                </c:pt>
                <c:pt idx="105">
                  <c:v>33177</c:v>
                </c:pt>
                <c:pt idx="106">
                  <c:v>33207</c:v>
                </c:pt>
                <c:pt idx="107">
                  <c:v>33235</c:v>
                </c:pt>
                <c:pt idx="108">
                  <c:v>33269</c:v>
                </c:pt>
                <c:pt idx="109">
                  <c:v>33297</c:v>
                </c:pt>
                <c:pt idx="110">
                  <c:v>33325</c:v>
                </c:pt>
                <c:pt idx="111">
                  <c:v>33358</c:v>
                </c:pt>
                <c:pt idx="112">
                  <c:v>33389</c:v>
                </c:pt>
                <c:pt idx="113">
                  <c:v>33417</c:v>
                </c:pt>
                <c:pt idx="114">
                  <c:v>33450</c:v>
                </c:pt>
                <c:pt idx="115">
                  <c:v>33480</c:v>
                </c:pt>
                <c:pt idx="116">
                  <c:v>33511</c:v>
                </c:pt>
                <c:pt idx="117">
                  <c:v>33542</c:v>
                </c:pt>
                <c:pt idx="118">
                  <c:v>33571</c:v>
                </c:pt>
                <c:pt idx="119">
                  <c:v>33602</c:v>
                </c:pt>
                <c:pt idx="120">
                  <c:v>33634</c:v>
                </c:pt>
                <c:pt idx="121">
                  <c:v>33662</c:v>
                </c:pt>
                <c:pt idx="122">
                  <c:v>33694</c:v>
                </c:pt>
                <c:pt idx="123">
                  <c:v>33724</c:v>
                </c:pt>
                <c:pt idx="124">
                  <c:v>33753</c:v>
                </c:pt>
                <c:pt idx="125">
                  <c:v>33785</c:v>
                </c:pt>
                <c:pt idx="126">
                  <c:v>33816</c:v>
                </c:pt>
                <c:pt idx="127">
                  <c:v>33844</c:v>
                </c:pt>
                <c:pt idx="128">
                  <c:v>33877</c:v>
                </c:pt>
                <c:pt idx="129">
                  <c:v>33907</c:v>
                </c:pt>
                <c:pt idx="130">
                  <c:v>33938</c:v>
                </c:pt>
                <c:pt idx="131">
                  <c:v>33968</c:v>
                </c:pt>
                <c:pt idx="132">
                  <c:v>33998</c:v>
                </c:pt>
                <c:pt idx="133">
                  <c:v>34026</c:v>
                </c:pt>
                <c:pt idx="134">
                  <c:v>34059</c:v>
                </c:pt>
                <c:pt idx="135">
                  <c:v>34087</c:v>
                </c:pt>
                <c:pt idx="136">
                  <c:v>34117</c:v>
                </c:pt>
                <c:pt idx="137">
                  <c:v>34150</c:v>
                </c:pt>
                <c:pt idx="138">
                  <c:v>34180</c:v>
                </c:pt>
                <c:pt idx="139">
                  <c:v>34212</c:v>
                </c:pt>
                <c:pt idx="140">
                  <c:v>34242</c:v>
                </c:pt>
                <c:pt idx="141">
                  <c:v>34271</c:v>
                </c:pt>
                <c:pt idx="142">
                  <c:v>34303</c:v>
                </c:pt>
                <c:pt idx="143">
                  <c:v>34333</c:v>
                </c:pt>
                <c:pt idx="144">
                  <c:v>34365</c:v>
                </c:pt>
                <c:pt idx="145">
                  <c:v>34393</c:v>
                </c:pt>
                <c:pt idx="146">
                  <c:v>34423</c:v>
                </c:pt>
                <c:pt idx="147">
                  <c:v>34452</c:v>
                </c:pt>
                <c:pt idx="148">
                  <c:v>34485</c:v>
                </c:pt>
                <c:pt idx="149">
                  <c:v>34515</c:v>
                </c:pt>
                <c:pt idx="150">
                  <c:v>34544</c:v>
                </c:pt>
                <c:pt idx="151">
                  <c:v>34577</c:v>
                </c:pt>
                <c:pt idx="152">
                  <c:v>34607</c:v>
                </c:pt>
                <c:pt idx="153">
                  <c:v>34635</c:v>
                </c:pt>
                <c:pt idx="154">
                  <c:v>34668</c:v>
                </c:pt>
                <c:pt idx="155">
                  <c:v>34697</c:v>
                </c:pt>
                <c:pt idx="156">
                  <c:v>34729</c:v>
                </c:pt>
                <c:pt idx="157">
                  <c:v>34758</c:v>
                </c:pt>
                <c:pt idx="158">
                  <c:v>34789</c:v>
                </c:pt>
                <c:pt idx="159">
                  <c:v>34817</c:v>
                </c:pt>
                <c:pt idx="160">
                  <c:v>34850</c:v>
                </c:pt>
                <c:pt idx="161">
                  <c:v>34880</c:v>
                </c:pt>
                <c:pt idx="162">
                  <c:v>34911</c:v>
                </c:pt>
                <c:pt idx="163">
                  <c:v>34942</c:v>
                </c:pt>
                <c:pt idx="164">
                  <c:v>34971</c:v>
                </c:pt>
                <c:pt idx="165">
                  <c:v>35003</c:v>
                </c:pt>
                <c:pt idx="166">
                  <c:v>35033</c:v>
                </c:pt>
                <c:pt idx="167">
                  <c:v>35061</c:v>
                </c:pt>
                <c:pt idx="168">
                  <c:v>35095</c:v>
                </c:pt>
                <c:pt idx="169">
                  <c:v>35124</c:v>
                </c:pt>
                <c:pt idx="170">
                  <c:v>35153</c:v>
                </c:pt>
                <c:pt idx="171">
                  <c:v>35181</c:v>
                </c:pt>
                <c:pt idx="172">
                  <c:v>35215</c:v>
                </c:pt>
                <c:pt idx="173">
                  <c:v>35244</c:v>
                </c:pt>
                <c:pt idx="174">
                  <c:v>35277</c:v>
                </c:pt>
                <c:pt idx="175">
                  <c:v>35307</c:v>
                </c:pt>
                <c:pt idx="176">
                  <c:v>35338</c:v>
                </c:pt>
                <c:pt idx="177">
                  <c:v>35369</c:v>
                </c:pt>
                <c:pt idx="178">
                  <c:v>35398</c:v>
                </c:pt>
                <c:pt idx="179">
                  <c:v>35429</c:v>
                </c:pt>
                <c:pt idx="180">
                  <c:v>35461</c:v>
                </c:pt>
                <c:pt idx="181">
                  <c:v>35489</c:v>
                </c:pt>
                <c:pt idx="182">
                  <c:v>35515</c:v>
                </c:pt>
                <c:pt idx="183">
                  <c:v>35548</c:v>
                </c:pt>
                <c:pt idx="184">
                  <c:v>35580</c:v>
                </c:pt>
                <c:pt idx="185">
                  <c:v>35608</c:v>
                </c:pt>
                <c:pt idx="186">
                  <c:v>35642</c:v>
                </c:pt>
                <c:pt idx="187">
                  <c:v>35671</c:v>
                </c:pt>
                <c:pt idx="188">
                  <c:v>35703</c:v>
                </c:pt>
                <c:pt idx="189">
                  <c:v>35734</c:v>
                </c:pt>
                <c:pt idx="190">
                  <c:v>35762</c:v>
                </c:pt>
                <c:pt idx="191">
                  <c:v>35794</c:v>
                </c:pt>
                <c:pt idx="192">
                  <c:v>35822</c:v>
                </c:pt>
                <c:pt idx="193">
                  <c:v>35853</c:v>
                </c:pt>
                <c:pt idx="194">
                  <c:v>35885</c:v>
                </c:pt>
                <c:pt idx="195">
                  <c:v>35913</c:v>
                </c:pt>
                <c:pt idx="196">
                  <c:v>35944</c:v>
                </c:pt>
                <c:pt idx="197">
                  <c:v>35976</c:v>
                </c:pt>
                <c:pt idx="198">
                  <c:v>36007</c:v>
                </c:pt>
                <c:pt idx="199">
                  <c:v>36035</c:v>
                </c:pt>
                <c:pt idx="200">
                  <c:v>36068</c:v>
                </c:pt>
                <c:pt idx="201">
                  <c:v>36098</c:v>
                </c:pt>
                <c:pt idx="202">
                  <c:v>36129</c:v>
                </c:pt>
                <c:pt idx="203">
                  <c:v>36159</c:v>
                </c:pt>
                <c:pt idx="204">
                  <c:v>36189</c:v>
                </c:pt>
                <c:pt idx="205">
                  <c:v>36217</c:v>
                </c:pt>
                <c:pt idx="206">
                  <c:v>36250</c:v>
                </c:pt>
                <c:pt idx="207">
                  <c:v>36278</c:v>
                </c:pt>
                <c:pt idx="208">
                  <c:v>36308</c:v>
                </c:pt>
                <c:pt idx="209">
                  <c:v>36341</c:v>
                </c:pt>
                <c:pt idx="210">
                  <c:v>36371</c:v>
                </c:pt>
                <c:pt idx="211">
                  <c:v>36403</c:v>
                </c:pt>
                <c:pt idx="212">
                  <c:v>36433</c:v>
                </c:pt>
                <c:pt idx="213">
                  <c:v>36462</c:v>
                </c:pt>
                <c:pt idx="214">
                  <c:v>36494</c:v>
                </c:pt>
                <c:pt idx="215">
                  <c:v>36524</c:v>
                </c:pt>
                <c:pt idx="216">
                  <c:v>36556</c:v>
                </c:pt>
                <c:pt idx="217">
                  <c:v>36585</c:v>
                </c:pt>
                <c:pt idx="218">
                  <c:v>36616</c:v>
                </c:pt>
                <c:pt idx="219">
                  <c:v>36644</c:v>
                </c:pt>
                <c:pt idx="220">
                  <c:v>36677</c:v>
                </c:pt>
                <c:pt idx="221">
                  <c:v>36707</c:v>
                </c:pt>
                <c:pt idx="222">
                  <c:v>36738</c:v>
                </c:pt>
                <c:pt idx="223">
                  <c:v>36769</c:v>
                </c:pt>
                <c:pt idx="224">
                  <c:v>36798</c:v>
                </c:pt>
                <c:pt idx="225">
                  <c:v>36830</c:v>
                </c:pt>
                <c:pt idx="226">
                  <c:v>36860</c:v>
                </c:pt>
                <c:pt idx="227">
                  <c:v>36889</c:v>
                </c:pt>
                <c:pt idx="228">
                  <c:v>36922</c:v>
                </c:pt>
                <c:pt idx="229">
                  <c:v>36950</c:v>
                </c:pt>
                <c:pt idx="230">
                  <c:v>36980</c:v>
                </c:pt>
                <c:pt idx="231">
                  <c:v>37008</c:v>
                </c:pt>
                <c:pt idx="232">
                  <c:v>37042</c:v>
                </c:pt>
                <c:pt idx="233">
                  <c:v>37071</c:v>
                </c:pt>
                <c:pt idx="234">
                  <c:v>37103</c:v>
                </c:pt>
                <c:pt idx="235">
                  <c:v>37134</c:v>
                </c:pt>
                <c:pt idx="236">
                  <c:v>37162</c:v>
                </c:pt>
                <c:pt idx="237">
                  <c:v>37195</c:v>
                </c:pt>
                <c:pt idx="238">
                  <c:v>37225</c:v>
                </c:pt>
                <c:pt idx="239">
                  <c:v>37253</c:v>
                </c:pt>
                <c:pt idx="240">
                  <c:v>37287</c:v>
                </c:pt>
                <c:pt idx="241">
                  <c:v>37315</c:v>
                </c:pt>
                <c:pt idx="242">
                  <c:v>37343</c:v>
                </c:pt>
                <c:pt idx="243">
                  <c:v>37372</c:v>
                </c:pt>
                <c:pt idx="244">
                  <c:v>37407</c:v>
                </c:pt>
                <c:pt idx="245">
                  <c:v>37435</c:v>
                </c:pt>
                <c:pt idx="246">
                  <c:v>37468</c:v>
                </c:pt>
                <c:pt idx="247">
                  <c:v>37498</c:v>
                </c:pt>
                <c:pt idx="248">
                  <c:v>37529</c:v>
                </c:pt>
                <c:pt idx="249">
                  <c:v>37560</c:v>
                </c:pt>
                <c:pt idx="250">
                  <c:v>37589</c:v>
                </c:pt>
                <c:pt idx="251">
                  <c:v>37620</c:v>
                </c:pt>
                <c:pt idx="252">
                  <c:v>37651</c:v>
                </c:pt>
                <c:pt idx="253">
                  <c:v>37680</c:v>
                </c:pt>
                <c:pt idx="254">
                  <c:v>37711</c:v>
                </c:pt>
                <c:pt idx="255">
                  <c:v>37741</c:v>
                </c:pt>
                <c:pt idx="256">
                  <c:v>37771</c:v>
                </c:pt>
                <c:pt idx="257">
                  <c:v>37802</c:v>
                </c:pt>
                <c:pt idx="258">
                  <c:v>37833</c:v>
                </c:pt>
                <c:pt idx="259">
                  <c:v>37862</c:v>
                </c:pt>
                <c:pt idx="260">
                  <c:v>37894</c:v>
                </c:pt>
                <c:pt idx="261">
                  <c:v>37925</c:v>
                </c:pt>
                <c:pt idx="262">
                  <c:v>37953</c:v>
                </c:pt>
                <c:pt idx="263">
                  <c:v>37985</c:v>
                </c:pt>
                <c:pt idx="264">
                  <c:v>38016</c:v>
                </c:pt>
                <c:pt idx="265">
                  <c:v>38044</c:v>
                </c:pt>
                <c:pt idx="266">
                  <c:v>38077</c:v>
                </c:pt>
                <c:pt idx="267">
                  <c:v>38107</c:v>
                </c:pt>
                <c:pt idx="268">
                  <c:v>38135</c:v>
                </c:pt>
                <c:pt idx="269">
                  <c:v>38168</c:v>
                </c:pt>
                <c:pt idx="270">
                  <c:v>38198</c:v>
                </c:pt>
                <c:pt idx="271">
                  <c:v>38230</c:v>
                </c:pt>
                <c:pt idx="272">
                  <c:v>38260</c:v>
                </c:pt>
                <c:pt idx="273">
                  <c:v>38289</c:v>
                </c:pt>
                <c:pt idx="274">
                  <c:v>38321</c:v>
                </c:pt>
                <c:pt idx="275">
                  <c:v>38351</c:v>
                </c:pt>
                <c:pt idx="276">
                  <c:v>38383</c:v>
                </c:pt>
                <c:pt idx="277">
                  <c:v>38411</c:v>
                </c:pt>
                <c:pt idx="278">
                  <c:v>38442</c:v>
                </c:pt>
                <c:pt idx="279">
                  <c:v>38470</c:v>
                </c:pt>
                <c:pt idx="280">
                  <c:v>38503</c:v>
                </c:pt>
                <c:pt idx="281">
                  <c:v>38533</c:v>
                </c:pt>
                <c:pt idx="282">
                  <c:v>38562</c:v>
                </c:pt>
                <c:pt idx="283">
                  <c:v>38595</c:v>
                </c:pt>
                <c:pt idx="284">
                  <c:v>38625</c:v>
                </c:pt>
                <c:pt idx="285">
                  <c:v>38656</c:v>
                </c:pt>
                <c:pt idx="286">
                  <c:v>38686</c:v>
                </c:pt>
                <c:pt idx="287">
                  <c:v>38716</c:v>
                </c:pt>
                <c:pt idx="288">
                  <c:v>38748</c:v>
                </c:pt>
                <c:pt idx="289">
                  <c:v>38776</c:v>
                </c:pt>
                <c:pt idx="290">
                  <c:v>38807</c:v>
                </c:pt>
                <c:pt idx="291">
                  <c:v>38835</c:v>
                </c:pt>
                <c:pt idx="292">
                  <c:v>38867</c:v>
                </c:pt>
                <c:pt idx="293">
                  <c:v>38898</c:v>
                </c:pt>
                <c:pt idx="294">
                  <c:v>38929</c:v>
                </c:pt>
                <c:pt idx="295">
                  <c:v>38960</c:v>
                </c:pt>
                <c:pt idx="296">
                  <c:v>38989</c:v>
                </c:pt>
                <c:pt idx="297">
                  <c:v>39021</c:v>
                </c:pt>
                <c:pt idx="298">
                  <c:v>39051</c:v>
                </c:pt>
                <c:pt idx="299">
                  <c:v>39080</c:v>
                </c:pt>
                <c:pt idx="300">
                  <c:v>39113</c:v>
                </c:pt>
                <c:pt idx="301">
                  <c:v>39141</c:v>
                </c:pt>
                <c:pt idx="302">
                  <c:v>39171</c:v>
                </c:pt>
                <c:pt idx="303">
                  <c:v>39199</c:v>
                </c:pt>
                <c:pt idx="304">
                  <c:v>39232</c:v>
                </c:pt>
                <c:pt idx="305">
                  <c:v>39262</c:v>
                </c:pt>
                <c:pt idx="306">
                  <c:v>39294</c:v>
                </c:pt>
                <c:pt idx="307">
                  <c:v>39325</c:v>
                </c:pt>
                <c:pt idx="308">
                  <c:v>39353</c:v>
                </c:pt>
                <c:pt idx="309">
                  <c:v>39386</c:v>
                </c:pt>
                <c:pt idx="310">
                  <c:v>39416</c:v>
                </c:pt>
                <c:pt idx="311">
                  <c:v>39444</c:v>
                </c:pt>
                <c:pt idx="312">
                  <c:v>39478</c:v>
                </c:pt>
                <c:pt idx="313">
                  <c:v>39507</c:v>
                </c:pt>
                <c:pt idx="314">
                  <c:v>39538</c:v>
                </c:pt>
                <c:pt idx="315">
                  <c:v>39568</c:v>
                </c:pt>
                <c:pt idx="316">
                  <c:v>39598</c:v>
                </c:pt>
                <c:pt idx="317">
                  <c:v>39629</c:v>
                </c:pt>
                <c:pt idx="318">
                  <c:v>39660</c:v>
                </c:pt>
                <c:pt idx="319">
                  <c:v>39689</c:v>
                </c:pt>
                <c:pt idx="320">
                  <c:v>39721</c:v>
                </c:pt>
                <c:pt idx="321">
                  <c:v>39752</c:v>
                </c:pt>
                <c:pt idx="322">
                  <c:v>39780</c:v>
                </c:pt>
                <c:pt idx="323">
                  <c:v>39812</c:v>
                </c:pt>
                <c:pt idx="324">
                  <c:v>39843</c:v>
                </c:pt>
                <c:pt idx="325">
                  <c:v>39871</c:v>
                </c:pt>
                <c:pt idx="326">
                  <c:v>39903</c:v>
                </c:pt>
                <c:pt idx="327">
                  <c:v>39933</c:v>
                </c:pt>
                <c:pt idx="328">
                  <c:v>39962</c:v>
                </c:pt>
                <c:pt idx="329">
                  <c:v>39994</c:v>
                </c:pt>
                <c:pt idx="330">
                  <c:v>40025</c:v>
                </c:pt>
                <c:pt idx="331">
                  <c:v>40053</c:v>
                </c:pt>
                <c:pt idx="332">
                  <c:v>40086</c:v>
                </c:pt>
                <c:pt idx="333">
                  <c:v>40116</c:v>
                </c:pt>
                <c:pt idx="334">
                  <c:v>40147</c:v>
                </c:pt>
                <c:pt idx="335">
                  <c:v>40177</c:v>
                </c:pt>
                <c:pt idx="336">
                  <c:v>40207</c:v>
                </c:pt>
                <c:pt idx="337">
                  <c:v>40235</c:v>
                </c:pt>
                <c:pt idx="338">
                  <c:v>40268</c:v>
                </c:pt>
                <c:pt idx="339">
                  <c:v>40298</c:v>
                </c:pt>
                <c:pt idx="340">
                  <c:v>40325</c:v>
                </c:pt>
                <c:pt idx="341">
                  <c:v>40359</c:v>
                </c:pt>
                <c:pt idx="342">
                  <c:v>40389</c:v>
                </c:pt>
                <c:pt idx="343">
                  <c:v>40421</c:v>
                </c:pt>
                <c:pt idx="344">
                  <c:v>40451</c:v>
                </c:pt>
                <c:pt idx="345">
                  <c:v>40480</c:v>
                </c:pt>
                <c:pt idx="346">
                  <c:v>40512</c:v>
                </c:pt>
                <c:pt idx="347">
                  <c:v>40542</c:v>
                </c:pt>
                <c:pt idx="348">
                  <c:v>40574</c:v>
                </c:pt>
                <c:pt idx="349">
                  <c:v>40602</c:v>
                </c:pt>
                <c:pt idx="350">
                  <c:v>40633</c:v>
                </c:pt>
                <c:pt idx="351">
                  <c:v>40661</c:v>
                </c:pt>
                <c:pt idx="352">
                  <c:v>40694</c:v>
                </c:pt>
                <c:pt idx="353">
                  <c:v>40724</c:v>
                </c:pt>
                <c:pt idx="354">
                  <c:v>40753</c:v>
                </c:pt>
                <c:pt idx="355">
                  <c:v>40786</c:v>
                </c:pt>
                <c:pt idx="356">
                  <c:v>40816</c:v>
                </c:pt>
                <c:pt idx="357">
                  <c:v>40847</c:v>
                </c:pt>
                <c:pt idx="358">
                  <c:v>40877</c:v>
                </c:pt>
                <c:pt idx="359">
                  <c:v>40907</c:v>
                </c:pt>
                <c:pt idx="360">
                  <c:v>40939</c:v>
                </c:pt>
                <c:pt idx="361">
                  <c:v>40968</c:v>
                </c:pt>
                <c:pt idx="362">
                  <c:v>40998</c:v>
                </c:pt>
                <c:pt idx="363">
                  <c:v>41026</c:v>
                </c:pt>
                <c:pt idx="364">
                  <c:v>41060</c:v>
                </c:pt>
                <c:pt idx="365">
                  <c:v>41089</c:v>
                </c:pt>
                <c:pt idx="366">
                  <c:v>41121</c:v>
                </c:pt>
                <c:pt idx="367">
                  <c:v>41152</c:v>
                </c:pt>
                <c:pt idx="368">
                  <c:v>41180</c:v>
                </c:pt>
                <c:pt idx="369">
                  <c:v>41213</c:v>
                </c:pt>
                <c:pt idx="370">
                  <c:v>41243</c:v>
                </c:pt>
                <c:pt idx="371">
                  <c:v>41271</c:v>
                </c:pt>
                <c:pt idx="372">
                  <c:v>41305</c:v>
                </c:pt>
                <c:pt idx="373">
                  <c:v>41333</c:v>
                </c:pt>
                <c:pt idx="374">
                  <c:v>41361</c:v>
                </c:pt>
                <c:pt idx="375">
                  <c:v>41394</c:v>
                </c:pt>
                <c:pt idx="376">
                  <c:v>41425</c:v>
                </c:pt>
                <c:pt idx="377">
                  <c:v>41453</c:v>
                </c:pt>
                <c:pt idx="378">
                  <c:v>41486</c:v>
                </c:pt>
                <c:pt idx="379">
                  <c:v>41516</c:v>
                </c:pt>
                <c:pt idx="380">
                  <c:v>41547</c:v>
                </c:pt>
                <c:pt idx="381">
                  <c:v>41578</c:v>
                </c:pt>
                <c:pt idx="382">
                  <c:v>41607</c:v>
                </c:pt>
                <c:pt idx="383">
                  <c:v>41638</c:v>
                </c:pt>
                <c:pt idx="384">
                  <c:v>41669</c:v>
                </c:pt>
                <c:pt idx="385">
                  <c:v>41698</c:v>
                </c:pt>
                <c:pt idx="386">
                  <c:v>41729</c:v>
                </c:pt>
                <c:pt idx="387">
                  <c:v>41759</c:v>
                </c:pt>
                <c:pt idx="388">
                  <c:v>41789</c:v>
                </c:pt>
                <c:pt idx="389">
                  <c:v>41820</c:v>
                </c:pt>
                <c:pt idx="390">
                  <c:v>41851</c:v>
                </c:pt>
                <c:pt idx="391">
                  <c:v>41880</c:v>
                </c:pt>
                <c:pt idx="392">
                  <c:v>41912</c:v>
                </c:pt>
                <c:pt idx="393">
                  <c:v>41943</c:v>
                </c:pt>
                <c:pt idx="394">
                  <c:v>41971</c:v>
                </c:pt>
                <c:pt idx="395">
                  <c:v>42003</c:v>
                </c:pt>
                <c:pt idx="396">
                  <c:v>42034</c:v>
                </c:pt>
                <c:pt idx="397">
                  <c:v>42062</c:v>
                </c:pt>
                <c:pt idx="398">
                  <c:v>42094</c:v>
                </c:pt>
                <c:pt idx="399">
                  <c:v>42124</c:v>
                </c:pt>
                <c:pt idx="400">
                  <c:v>42153</c:v>
                </c:pt>
                <c:pt idx="401">
                  <c:v>42185</c:v>
                </c:pt>
                <c:pt idx="402">
                  <c:v>42216</c:v>
                </c:pt>
                <c:pt idx="403">
                  <c:v>42244</c:v>
                </c:pt>
                <c:pt idx="404">
                  <c:v>42277</c:v>
                </c:pt>
                <c:pt idx="405">
                  <c:v>42307</c:v>
                </c:pt>
                <c:pt idx="406">
                  <c:v>42338</c:v>
                </c:pt>
                <c:pt idx="407">
                  <c:v>42368</c:v>
                </c:pt>
                <c:pt idx="408">
                  <c:v>42398</c:v>
                </c:pt>
                <c:pt idx="409">
                  <c:v>42429</c:v>
                </c:pt>
                <c:pt idx="410">
                  <c:v>42460</c:v>
                </c:pt>
                <c:pt idx="411">
                  <c:v>42488</c:v>
                </c:pt>
                <c:pt idx="412">
                  <c:v>42521</c:v>
                </c:pt>
                <c:pt idx="413">
                  <c:v>42551</c:v>
                </c:pt>
                <c:pt idx="414">
                  <c:v>42580</c:v>
                </c:pt>
                <c:pt idx="415">
                  <c:v>42613</c:v>
                </c:pt>
                <c:pt idx="416">
                  <c:v>42643</c:v>
                </c:pt>
                <c:pt idx="417">
                  <c:v>42674</c:v>
                </c:pt>
                <c:pt idx="418">
                  <c:v>42704</c:v>
                </c:pt>
                <c:pt idx="419">
                  <c:v>42734</c:v>
                </c:pt>
                <c:pt idx="420">
                  <c:v>42766</c:v>
                </c:pt>
                <c:pt idx="421">
                  <c:v>42794</c:v>
                </c:pt>
                <c:pt idx="422">
                  <c:v>42825</c:v>
                </c:pt>
                <c:pt idx="423">
                  <c:v>42853</c:v>
                </c:pt>
                <c:pt idx="424">
                  <c:v>42886</c:v>
                </c:pt>
                <c:pt idx="425">
                  <c:v>42916</c:v>
                </c:pt>
                <c:pt idx="426">
                  <c:v>42947</c:v>
                </c:pt>
                <c:pt idx="427">
                  <c:v>42978</c:v>
                </c:pt>
                <c:pt idx="428">
                  <c:v>43008</c:v>
                </c:pt>
                <c:pt idx="429">
                  <c:v>43039</c:v>
                </c:pt>
                <c:pt idx="430">
                  <c:v>43069</c:v>
                </c:pt>
                <c:pt idx="431">
                  <c:v>43098</c:v>
                </c:pt>
                <c:pt idx="432">
                  <c:v>43131</c:v>
                </c:pt>
                <c:pt idx="433">
                  <c:v>43159</c:v>
                </c:pt>
                <c:pt idx="434">
                  <c:v>43190</c:v>
                </c:pt>
                <c:pt idx="435">
                  <c:v>43220</c:v>
                </c:pt>
                <c:pt idx="436">
                  <c:v>43251</c:v>
                </c:pt>
                <c:pt idx="437">
                  <c:v>43281</c:v>
                </c:pt>
                <c:pt idx="438">
                  <c:v>43312</c:v>
                </c:pt>
                <c:pt idx="439">
                  <c:v>43343</c:v>
                </c:pt>
                <c:pt idx="440">
                  <c:v>43371</c:v>
                </c:pt>
                <c:pt idx="441">
                  <c:v>43404</c:v>
                </c:pt>
                <c:pt idx="442">
                  <c:v>43434</c:v>
                </c:pt>
                <c:pt idx="443">
                  <c:v>43465</c:v>
                </c:pt>
                <c:pt idx="444">
                  <c:v>43496</c:v>
                </c:pt>
                <c:pt idx="445">
                  <c:v>43524</c:v>
                </c:pt>
                <c:pt idx="446">
                  <c:v>43555</c:v>
                </c:pt>
                <c:pt idx="447">
                  <c:v>43585</c:v>
                </c:pt>
                <c:pt idx="448">
                  <c:v>43616</c:v>
                </c:pt>
                <c:pt idx="449">
                  <c:v>43646</c:v>
                </c:pt>
                <c:pt idx="450">
                  <c:v>43677</c:v>
                </c:pt>
                <c:pt idx="451">
                  <c:v>43708</c:v>
                </c:pt>
                <c:pt idx="452">
                  <c:v>43738</c:v>
                </c:pt>
                <c:pt idx="453">
                  <c:v>43769</c:v>
                </c:pt>
                <c:pt idx="454">
                  <c:v>43799</c:v>
                </c:pt>
                <c:pt idx="455">
                  <c:v>43830</c:v>
                </c:pt>
                <c:pt idx="456">
                  <c:v>43861</c:v>
                </c:pt>
                <c:pt idx="457">
                  <c:v>43890</c:v>
                </c:pt>
                <c:pt idx="458">
                  <c:v>43921</c:v>
                </c:pt>
                <c:pt idx="459">
                  <c:v>43951</c:v>
                </c:pt>
                <c:pt idx="460">
                  <c:v>43982</c:v>
                </c:pt>
                <c:pt idx="461">
                  <c:v>44012</c:v>
                </c:pt>
                <c:pt idx="462">
                  <c:v>44043</c:v>
                </c:pt>
                <c:pt idx="463">
                  <c:v>44074</c:v>
                </c:pt>
                <c:pt idx="464">
                  <c:v>44104</c:v>
                </c:pt>
                <c:pt idx="465">
                  <c:v>44135</c:v>
                </c:pt>
                <c:pt idx="466">
                  <c:v>44165</c:v>
                </c:pt>
                <c:pt idx="467">
                  <c:v>44196</c:v>
                </c:pt>
                <c:pt idx="468">
                  <c:v>44227</c:v>
                </c:pt>
                <c:pt idx="469">
                  <c:v>44255</c:v>
                </c:pt>
                <c:pt idx="470">
                  <c:v>44286</c:v>
                </c:pt>
                <c:pt idx="471">
                  <c:v>44316</c:v>
                </c:pt>
                <c:pt idx="472">
                  <c:v>44347</c:v>
                </c:pt>
                <c:pt idx="473">
                  <c:v>44377</c:v>
                </c:pt>
                <c:pt idx="474">
                  <c:v>44407</c:v>
                </c:pt>
                <c:pt idx="475">
                  <c:v>44439</c:v>
                </c:pt>
                <c:pt idx="476">
                  <c:v>44469</c:v>
                </c:pt>
                <c:pt idx="477">
                  <c:v>44498</c:v>
                </c:pt>
                <c:pt idx="478">
                  <c:v>44530</c:v>
                </c:pt>
                <c:pt idx="479">
                  <c:v>44561</c:v>
                </c:pt>
                <c:pt idx="480">
                  <c:v>44592</c:v>
                </c:pt>
                <c:pt idx="481">
                  <c:v>44620</c:v>
                </c:pt>
                <c:pt idx="482">
                  <c:v>44651</c:v>
                </c:pt>
                <c:pt idx="483">
                  <c:v>44680</c:v>
                </c:pt>
                <c:pt idx="484">
                  <c:v>44712</c:v>
                </c:pt>
                <c:pt idx="485">
                  <c:v>44742</c:v>
                </c:pt>
                <c:pt idx="486">
                  <c:v>44771</c:v>
                </c:pt>
                <c:pt idx="487">
                  <c:v>44804</c:v>
                </c:pt>
                <c:pt idx="488">
                  <c:v>44834</c:v>
                </c:pt>
                <c:pt idx="489" formatCode="dd/mm/yyyy">
                  <c:v>44865</c:v>
                </c:pt>
                <c:pt idx="490" formatCode="dd/mm/yyyy">
                  <c:v>44895</c:v>
                </c:pt>
                <c:pt idx="491">
                  <c:v>44925</c:v>
                </c:pt>
                <c:pt idx="492" formatCode="dd/mm/yyyy">
                  <c:v>44957</c:v>
                </c:pt>
                <c:pt idx="493" formatCode="dd/mm/yyyy">
                  <c:v>44985</c:v>
                </c:pt>
                <c:pt idx="494" formatCode="dd/mm/yyyy">
                  <c:v>45016</c:v>
                </c:pt>
              </c:numCache>
            </c:numRef>
          </c:xVal>
          <c:yVal>
            <c:numRef>
              <c:f>'Line (Scatter)'!$C$2:$C$496</c:f>
              <c:numCache>
                <c:formatCode>0.0</c:formatCode>
                <c:ptCount val="495"/>
                <c:pt idx="0">
                  <c:v>20.192363636363616</c:v>
                </c:pt>
                <c:pt idx="1">
                  <c:v>20.192363636363616</c:v>
                </c:pt>
                <c:pt idx="2">
                  <c:v>20.192363636363616</c:v>
                </c:pt>
                <c:pt idx="3">
                  <c:v>20.192363636363616</c:v>
                </c:pt>
                <c:pt idx="4">
                  <c:v>20.192363636363616</c:v>
                </c:pt>
                <c:pt idx="5">
                  <c:v>20.192363636363616</c:v>
                </c:pt>
                <c:pt idx="6">
                  <c:v>20.192363636363616</c:v>
                </c:pt>
                <c:pt idx="7">
                  <c:v>20.192363636363616</c:v>
                </c:pt>
                <c:pt idx="8">
                  <c:v>20.192363636363616</c:v>
                </c:pt>
                <c:pt idx="9">
                  <c:v>20.192363636363616</c:v>
                </c:pt>
                <c:pt idx="10">
                  <c:v>20.192363636363616</c:v>
                </c:pt>
                <c:pt idx="11">
                  <c:v>20.192363636363616</c:v>
                </c:pt>
                <c:pt idx="12">
                  <c:v>20.192363636363616</c:v>
                </c:pt>
                <c:pt idx="13">
                  <c:v>20.192363636363616</c:v>
                </c:pt>
                <c:pt idx="14">
                  <c:v>20.192363636363616</c:v>
                </c:pt>
                <c:pt idx="15">
                  <c:v>20.192363636363616</c:v>
                </c:pt>
                <c:pt idx="16">
                  <c:v>20.192363636363616</c:v>
                </c:pt>
                <c:pt idx="17">
                  <c:v>20.192363636363616</c:v>
                </c:pt>
                <c:pt idx="18">
                  <c:v>20.192363636363616</c:v>
                </c:pt>
                <c:pt idx="19">
                  <c:v>20.192363636363616</c:v>
                </c:pt>
                <c:pt idx="20">
                  <c:v>20.192363636363616</c:v>
                </c:pt>
                <c:pt idx="21">
                  <c:v>20.192363636363616</c:v>
                </c:pt>
                <c:pt idx="22">
                  <c:v>20.192363636363616</c:v>
                </c:pt>
                <c:pt idx="23">
                  <c:v>20.192363636363616</c:v>
                </c:pt>
                <c:pt idx="24">
                  <c:v>20.192363636363616</c:v>
                </c:pt>
                <c:pt idx="25">
                  <c:v>20.192363636363616</c:v>
                </c:pt>
                <c:pt idx="26">
                  <c:v>20.192363636363616</c:v>
                </c:pt>
                <c:pt idx="27">
                  <c:v>20.192363636363616</c:v>
                </c:pt>
                <c:pt idx="28">
                  <c:v>20.192363636363616</c:v>
                </c:pt>
                <c:pt idx="29">
                  <c:v>20.192363636363616</c:v>
                </c:pt>
                <c:pt idx="30">
                  <c:v>20.192363636363616</c:v>
                </c:pt>
                <c:pt idx="31">
                  <c:v>20.192363636363616</c:v>
                </c:pt>
                <c:pt idx="32">
                  <c:v>20.192363636363616</c:v>
                </c:pt>
                <c:pt idx="33">
                  <c:v>20.192363636363616</c:v>
                </c:pt>
                <c:pt idx="34">
                  <c:v>20.192363636363616</c:v>
                </c:pt>
                <c:pt idx="35">
                  <c:v>20.192363636363616</c:v>
                </c:pt>
                <c:pt idx="36">
                  <c:v>20.192363636363616</c:v>
                </c:pt>
                <c:pt idx="37">
                  <c:v>20.192363636363616</c:v>
                </c:pt>
                <c:pt idx="38">
                  <c:v>20.192363636363616</c:v>
                </c:pt>
                <c:pt idx="39">
                  <c:v>20.192363636363616</c:v>
                </c:pt>
                <c:pt idx="40">
                  <c:v>20.192363636363616</c:v>
                </c:pt>
                <c:pt idx="41">
                  <c:v>20.192363636363616</c:v>
                </c:pt>
                <c:pt idx="42">
                  <c:v>20.192363636363616</c:v>
                </c:pt>
                <c:pt idx="43">
                  <c:v>20.192363636363616</c:v>
                </c:pt>
                <c:pt idx="44">
                  <c:v>20.192363636363616</c:v>
                </c:pt>
                <c:pt idx="45">
                  <c:v>20.192363636363616</c:v>
                </c:pt>
                <c:pt idx="46">
                  <c:v>20.192363636363616</c:v>
                </c:pt>
                <c:pt idx="47">
                  <c:v>20.192363636363616</c:v>
                </c:pt>
                <c:pt idx="48">
                  <c:v>20.192363636363616</c:v>
                </c:pt>
                <c:pt idx="49">
                  <c:v>20.192363636363616</c:v>
                </c:pt>
                <c:pt idx="50">
                  <c:v>20.192363636363616</c:v>
                </c:pt>
                <c:pt idx="51">
                  <c:v>20.192363636363616</c:v>
                </c:pt>
                <c:pt idx="52">
                  <c:v>20.192363636363616</c:v>
                </c:pt>
                <c:pt idx="53">
                  <c:v>20.192363636363616</c:v>
                </c:pt>
                <c:pt idx="54">
                  <c:v>20.192363636363616</c:v>
                </c:pt>
                <c:pt idx="55">
                  <c:v>20.192363636363616</c:v>
                </c:pt>
                <c:pt idx="56">
                  <c:v>20.192363636363616</c:v>
                </c:pt>
                <c:pt idx="57">
                  <c:v>20.192363636363616</c:v>
                </c:pt>
                <c:pt idx="58">
                  <c:v>20.192363636363616</c:v>
                </c:pt>
                <c:pt idx="59">
                  <c:v>20.192363636363616</c:v>
                </c:pt>
                <c:pt idx="60">
                  <c:v>20.192363636363616</c:v>
                </c:pt>
                <c:pt idx="61">
                  <c:v>20.192363636363616</c:v>
                </c:pt>
                <c:pt idx="62">
                  <c:v>20.192363636363616</c:v>
                </c:pt>
                <c:pt idx="63">
                  <c:v>20.192363636363616</c:v>
                </c:pt>
                <c:pt idx="64">
                  <c:v>20.192363636363616</c:v>
                </c:pt>
                <c:pt idx="65">
                  <c:v>20.192363636363616</c:v>
                </c:pt>
                <c:pt idx="66">
                  <c:v>20.192363636363616</c:v>
                </c:pt>
                <c:pt idx="67">
                  <c:v>20.192363636363616</c:v>
                </c:pt>
                <c:pt idx="68">
                  <c:v>20.192363636363616</c:v>
                </c:pt>
                <c:pt idx="69">
                  <c:v>20.192363636363616</c:v>
                </c:pt>
                <c:pt idx="70">
                  <c:v>20.192363636363616</c:v>
                </c:pt>
                <c:pt idx="71">
                  <c:v>20.192363636363616</c:v>
                </c:pt>
                <c:pt idx="72">
                  <c:v>20.192363636363616</c:v>
                </c:pt>
                <c:pt idx="73">
                  <c:v>20.192363636363616</c:v>
                </c:pt>
                <c:pt idx="74">
                  <c:v>20.192363636363616</c:v>
                </c:pt>
                <c:pt idx="75">
                  <c:v>20.192363636363616</c:v>
                </c:pt>
                <c:pt idx="76">
                  <c:v>20.192363636363616</c:v>
                </c:pt>
                <c:pt idx="77">
                  <c:v>20.192363636363616</c:v>
                </c:pt>
                <c:pt idx="78">
                  <c:v>20.192363636363616</c:v>
                </c:pt>
                <c:pt idx="79">
                  <c:v>20.192363636363616</c:v>
                </c:pt>
                <c:pt idx="80">
                  <c:v>20.192363636363616</c:v>
                </c:pt>
                <c:pt idx="81">
                  <c:v>20.192363636363616</c:v>
                </c:pt>
                <c:pt idx="82">
                  <c:v>20.192363636363616</c:v>
                </c:pt>
                <c:pt idx="83">
                  <c:v>20.192363636363616</c:v>
                </c:pt>
                <c:pt idx="84">
                  <c:v>20.192363636363616</c:v>
                </c:pt>
                <c:pt idx="85">
                  <c:v>20.192363636363616</c:v>
                </c:pt>
                <c:pt idx="86">
                  <c:v>20.192363636363616</c:v>
                </c:pt>
                <c:pt idx="87">
                  <c:v>20.192363636363616</c:v>
                </c:pt>
                <c:pt idx="88">
                  <c:v>20.192363636363616</c:v>
                </c:pt>
                <c:pt idx="89">
                  <c:v>20.192363636363616</c:v>
                </c:pt>
                <c:pt idx="90">
                  <c:v>20.192363636363616</c:v>
                </c:pt>
                <c:pt idx="91">
                  <c:v>20.192363636363616</c:v>
                </c:pt>
                <c:pt idx="92">
                  <c:v>20.192363636363616</c:v>
                </c:pt>
                <c:pt idx="93">
                  <c:v>20.192363636363616</c:v>
                </c:pt>
                <c:pt idx="94">
                  <c:v>20.192363636363616</c:v>
                </c:pt>
                <c:pt idx="95">
                  <c:v>20.192363636363616</c:v>
                </c:pt>
                <c:pt idx="96">
                  <c:v>20.192363636363616</c:v>
                </c:pt>
                <c:pt idx="97">
                  <c:v>20.192363636363616</c:v>
                </c:pt>
                <c:pt idx="98">
                  <c:v>20.192363636363616</c:v>
                </c:pt>
                <c:pt idx="99">
                  <c:v>20.192363636363616</c:v>
                </c:pt>
                <c:pt idx="100">
                  <c:v>20.192363636363616</c:v>
                </c:pt>
                <c:pt idx="101">
                  <c:v>20.192363636363616</c:v>
                </c:pt>
                <c:pt idx="102">
                  <c:v>20.192363636363616</c:v>
                </c:pt>
                <c:pt idx="103">
                  <c:v>20.192363636363616</c:v>
                </c:pt>
                <c:pt idx="104">
                  <c:v>20.192363636363616</c:v>
                </c:pt>
                <c:pt idx="105">
                  <c:v>20.192363636363616</c:v>
                </c:pt>
                <c:pt idx="106">
                  <c:v>20.192363636363616</c:v>
                </c:pt>
                <c:pt idx="107">
                  <c:v>20.192363636363616</c:v>
                </c:pt>
                <c:pt idx="108">
                  <c:v>20.192363636363616</c:v>
                </c:pt>
                <c:pt idx="109">
                  <c:v>20.192363636363616</c:v>
                </c:pt>
                <c:pt idx="110">
                  <c:v>20.192363636363616</c:v>
                </c:pt>
                <c:pt idx="111">
                  <c:v>20.192363636363616</c:v>
                </c:pt>
                <c:pt idx="112">
                  <c:v>20.192363636363616</c:v>
                </c:pt>
                <c:pt idx="113">
                  <c:v>20.192363636363616</c:v>
                </c:pt>
                <c:pt idx="114">
                  <c:v>20.192363636363616</c:v>
                </c:pt>
                <c:pt idx="115">
                  <c:v>20.192363636363616</c:v>
                </c:pt>
                <c:pt idx="116">
                  <c:v>20.192363636363616</c:v>
                </c:pt>
                <c:pt idx="117">
                  <c:v>20.192363636363616</c:v>
                </c:pt>
                <c:pt idx="118">
                  <c:v>20.192363636363616</c:v>
                </c:pt>
                <c:pt idx="119">
                  <c:v>20.192363636363616</c:v>
                </c:pt>
                <c:pt idx="120">
                  <c:v>20.192363636363616</c:v>
                </c:pt>
                <c:pt idx="121">
                  <c:v>20.192363636363616</c:v>
                </c:pt>
                <c:pt idx="122">
                  <c:v>20.192363636363616</c:v>
                </c:pt>
                <c:pt idx="123">
                  <c:v>20.192363636363616</c:v>
                </c:pt>
                <c:pt idx="124">
                  <c:v>20.192363636363616</c:v>
                </c:pt>
                <c:pt idx="125">
                  <c:v>20.192363636363616</c:v>
                </c:pt>
                <c:pt idx="126">
                  <c:v>20.192363636363616</c:v>
                </c:pt>
                <c:pt idx="127">
                  <c:v>20.192363636363616</c:v>
                </c:pt>
                <c:pt idx="128">
                  <c:v>20.192363636363616</c:v>
                </c:pt>
                <c:pt idx="129">
                  <c:v>20.192363636363616</c:v>
                </c:pt>
                <c:pt idx="130">
                  <c:v>20.192363636363616</c:v>
                </c:pt>
                <c:pt idx="131">
                  <c:v>20.192363636363616</c:v>
                </c:pt>
                <c:pt idx="132">
                  <c:v>20.192363636363616</c:v>
                </c:pt>
                <c:pt idx="133">
                  <c:v>20.192363636363616</c:v>
                </c:pt>
                <c:pt idx="134">
                  <c:v>20.192363636363616</c:v>
                </c:pt>
                <c:pt idx="135">
                  <c:v>20.192363636363616</c:v>
                </c:pt>
                <c:pt idx="136">
                  <c:v>20.192363636363616</c:v>
                </c:pt>
                <c:pt idx="137">
                  <c:v>20.192363636363616</c:v>
                </c:pt>
                <c:pt idx="138">
                  <c:v>20.192363636363616</c:v>
                </c:pt>
                <c:pt idx="139">
                  <c:v>20.192363636363616</c:v>
                </c:pt>
                <c:pt idx="140">
                  <c:v>20.192363636363616</c:v>
                </c:pt>
                <c:pt idx="141">
                  <c:v>20.192363636363616</c:v>
                </c:pt>
                <c:pt idx="142">
                  <c:v>20.192363636363616</c:v>
                </c:pt>
                <c:pt idx="143">
                  <c:v>20.192363636363616</c:v>
                </c:pt>
                <c:pt idx="144">
                  <c:v>20.192363636363616</c:v>
                </c:pt>
                <c:pt idx="145">
                  <c:v>20.192363636363616</c:v>
                </c:pt>
                <c:pt idx="146">
                  <c:v>20.192363636363616</c:v>
                </c:pt>
                <c:pt idx="147">
                  <c:v>20.192363636363616</c:v>
                </c:pt>
                <c:pt idx="148">
                  <c:v>20.192363636363616</c:v>
                </c:pt>
                <c:pt idx="149">
                  <c:v>20.192363636363616</c:v>
                </c:pt>
                <c:pt idx="150">
                  <c:v>20.192363636363616</c:v>
                </c:pt>
                <c:pt idx="151">
                  <c:v>20.192363636363616</c:v>
                </c:pt>
                <c:pt idx="152">
                  <c:v>20.192363636363616</c:v>
                </c:pt>
                <c:pt idx="153">
                  <c:v>20.192363636363616</c:v>
                </c:pt>
                <c:pt idx="154">
                  <c:v>20.192363636363616</c:v>
                </c:pt>
                <c:pt idx="155">
                  <c:v>20.192363636363616</c:v>
                </c:pt>
                <c:pt idx="156">
                  <c:v>20.192363636363616</c:v>
                </c:pt>
                <c:pt idx="157">
                  <c:v>20.192363636363616</c:v>
                </c:pt>
                <c:pt idx="158">
                  <c:v>20.192363636363616</c:v>
                </c:pt>
                <c:pt idx="159">
                  <c:v>20.192363636363616</c:v>
                </c:pt>
                <c:pt idx="160">
                  <c:v>20.192363636363616</c:v>
                </c:pt>
                <c:pt idx="161">
                  <c:v>20.192363636363616</c:v>
                </c:pt>
                <c:pt idx="162">
                  <c:v>20.192363636363616</c:v>
                </c:pt>
                <c:pt idx="163">
                  <c:v>20.192363636363616</c:v>
                </c:pt>
                <c:pt idx="164">
                  <c:v>20.192363636363616</c:v>
                </c:pt>
                <c:pt idx="165">
                  <c:v>20.192363636363616</c:v>
                </c:pt>
                <c:pt idx="166">
                  <c:v>20.192363636363616</c:v>
                </c:pt>
                <c:pt idx="167">
                  <c:v>20.192363636363616</c:v>
                </c:pt>
                <c:pt idx="168">
                  <c:v>20.192363636363616</c:v>
                </c:pt>
                <c:pt idx="169">
                  <c:v>20.192363636363616</c:v>
                </c:pt>
                <c:pt idx="170">
                  <c:v>20.192363636363616</c:v>
                </c:pt>
                <c:pt idx="171">
                  <c:v>20.192363636363616</c:v>
                </c:pt>
                <c:pt idx="172">
                  <c:v>20.192363636363616</c:v>
                </c:pt>
                <c:pt idx="173">
                  <c:v>20.192363636363616</c:v>
                </c:pt>
                <c:pt idx="174">
                  <c:v>20.192363636363616</c:v>
                </c:pt>
                <c:pt idx="175">
                  <c:v>20.192363636363616</c:v>
                </c:pt>
                <c:pt idx="176">
                  <c:v>20.192363636363616</c:v>
                </c:pt>
                <c:pt idx="177">
                  <c:v>20.192363636363616</c:v>
                </c:pt>
                <c:pt idx="178">
                  <c:v>20.192363636363616</c:v>
                </c:pt>
                <c:pt idx="179">
                  <c:v>20.192363636363616</c:v>
                </c:pt>
                <c:pt idx="180">
                  <c:v>20.192363636363616</c:v>
                </c:pt>
                <c:pt idx="181">
                  <c:v>20.192363636363616</c:v>
                </c:pt>
                <c:pt idx="182">
                  <c:v>20.192363636363616</c:v>
                </c:pt>
                <c:pt idx="183">
                  <c:v>20.192363636363616</c:v>
                </c:pt>
                <c:pt idx="184">
                  <c:v>20.192363636363616</c:v>
                </c:pt>
                <c:pt idx="185">
                  <c:v>20.192363636363616</c:v>
                </c:pt>
                <c:pt idx="186">
                  <c:v>20.192363636363616</c:v>
                </c:pt>
                <c:pt idx="187">
                  <c:v>20.192363636363616</c:v>
                </c:pt>
                <c:pt idx="188">
                  <c:v>20.192363636363616</c:v>
                </c:pt>
                <c:pt idx="189">
                  <c:v>20.192363636363616</c:v>
                </c:pt>
                <c:pt idx="190">
                  <c:v>20.192363636363616</c:v>
                </c:pt>
                <c:pt idx="191">
                  <c:v>20.192363636363616</c:v>
                </c:pt>
                <c:pt idx="192">
                  <c:v>20.192363636363616</c:v>
                </c:pt>
                <c:pt idx="193">
                  <c:v>20.192363636363616</c:v>
                </c:pt>
                <c:pt idx="194">
                  <c:v>20.192363636363616</c:v>
                </c:pt>
                <c:pt idx="195">
                  <c:v>20.192363636363616</c:v>
                </c:pt>
                <c:pt idx="196">
                  <c:v>20.192363636363616</c:v>
                </c:pt>
                <c:pt idx="197">
                  <c:v>20.192363636363616</c:v>
                </c:pt>
                <c:pt idx="198">
                  <c:v>20.192363636363616</c:v>
                </c:pt>
                <c:pt idx="199">
                  <c:v>20.192363636363616</c:v>
                </c:pt>
                <c:pt idx="200">
                  <c:v>20.192363636363616</c:v>
                </c:pt>
                <c:pt idx="201">
                  <c:v>20.192363636363616</c:v>
                </c:pt>
                <c:pt idx="202">
                  <c:v>20.192363636363616</c:v>
                </c:pt>
                <c:pt idx="203">
                  <c:v>20.192363636363616</c:v>
                </c:pt>
                <c:pt idx="204">
                  <c:v>20.192363636363616</c:v>
                </c:pt>
                <c:pt idx="205">
                  <c:v>20.192363636363616</c:v>
                </c:pt>
                <c:pt idx="206">
                  <c:v>20.192363636363616</c:v>
                </c:pt>
                <c:pt idx="207">
                  <c:v>20.192363636363616</c:v>
                </c:pt>
                <c:pt idx="208">
                  <c:v>20.192363636363616</c:v>
                </c:pt>
                <c:pt idx="209">
                  <c:v>20.192363636363616</c:v>
                </c:pt>
                <c:pt idx="210">
                  <c:v>20.192363636363616</c:v>
                </c:pt>
                <c:pt idx="211">
                  <c:v>20.192363636363616</c:v>
                </c:pt>
                <c:pt idx="212">
                  <c:v>20.192363636363616</c:v>
                </c:pt>
                <c:pt idx="213">
                  <c:v>20.192363636363616</c:v>
                </c:pt>
                <c:pt idx="214">
                  <c:v>20.192363636363616</c:v>
                </c:pt>
                <c:pt idx="215">
                  <c:v>20.192363636363616</c:v>
                </c:pt>
                <c:pt idx="216">
                  <c:v>20.192363636363616</c:v>
                </c:pt>
                <c:pt idx="217">
                  <c:v>20.192363636363616</c:v>
                </c:pt>
                <c:pt idx="218">
                  <c:v>20.192363636363616</c:v>
                </c:pt>
                <c:pt idx="219">
                  <c:v>20.192363636363616</c:v>
                </c:pt>
                <c:pt idx="220">
                  <c:v>20.192363636363616</c:v>
                </c:pt>
                <c:pt idx="221">
                  <c:v>20.192363636363616</c:v>
                </c:pt>
                <c:pt idx="222">
                  <c:v>20.192363636363616</c:v>
                </c:pt>
                <c:pt idx="223">
                  <c:v>20.192363636363616</c:v>
                </c:pt>
                <c:pt idx="224">
                  <c:v>20.192363636363616</c:v>
                </c:pt>
                <c:pt idx="225">
                  <c:v>20.192363636363616</c:v>
                </c:pt>
                <c:pt idx="226">
                  <c:v>20.192363636363616</c:v>
                </c:pt>
                <c:pt idx="227">
                  <c:v>20.192363636363616</c:v>
                </c:pt>
                <c:pt idx="228">
                  <c:v>20.192363636363616</c:v>
                </c:pt>
                <c:pt idx="229">
                  <c:v>20.192363636363616</c:v>
                </c:pt>
                <c:pt idx="230">
                  <c:v>20.192363636363616</c:v>
                </c:pt>
                <c:pt idx="231">
                  <c:v>20.192363636363616</c:v>
                </c:pt>
                <c:pt idx="232">
                  <c:v>20.192363636363616</c:v>
                </c:pt>
                <c:pt idx="233">
                  <c:v>20.192363636363616</c:v>
                </c:pt>
                <c:pt idx="234">
                  <c:v>20.192363636363616</c:v>
                </c:pt>
                <c:pt idx="235">
                  <c:v>20.192363636363616</c:v>
                </c:pt>
                <c:pt idx="236">
                  <c:v>20.192363636363616</c:v>
                </c:pt>
                <c:pt idx="237">
                  <c:v>20.192363636363616</c:v>
                </c:pt>
                <c:pt idx="238">
                  <c:v>20.192363636363616</c:v>
                </c:pt>
                <c:pt idx="239">
                  <c:v>20.192363636363616</c:v>
                </c:pt>
                <c:pt idx="240">
                  <c:v>20.192363636363616</c:v>
                </c:pt>
                <c:pt idx="241">
                  <c:v>20.192363636363616</c:v>
                </c:pt>
                <c:pt idx="242">
                  <c:v>20.192363636363616</c:v>
                </c:pt>
                <c:pt idx="243">
                  <c:v>20.192363636363616</c:v>
                </c:pt>
                <c:pt idx="244">
                  <c:v>20.192363636363616</c:v>
                </c:pt>
                <c:pt idx="245">
                  <c:v>20.192363636363616</c:v>
                </c:pt>
                <c:pt idx="246">
                  <c:v>20.192363636363616</c:v>
                </c:pt>
                <c:pt idx="247">
                  <c:v>20.192363636363616</c:v>
                </c:pt>
                <c:pt idx="248">
                  <c:v>20.192363636363616</c:v>
                </c:pt>
                <c:pt idx="249">
                  <c:v>20.192363636363616</c:v>
                </c:pt>
                <c:pt idx="250">
                  <c:v>20.192363636363616</c:v>
                </c:pt>
                <c:pt idx="251">
                  <c:v>20.192363636363616</c:v>
                </c:pt>
                <c:pt idx="252">
                  <c:v>20.192363636363616</c:v>
                </c:pt>
                <c:pt idx="253">
                  <c:v>20.192363636363616</c:v>
                </c:pt>
                <c:pt idx="254">
                  <c:v>20.192363636363616</c:v>
                </c:pt>
                <c:pt idx="255">
                  <c:v>20.192363636363616</c:v>
                </c:pt>
                <c:pt idx="256">
                  <c:v>20.192363636363616</c:v>
                </c:pt>
                <c:pt idx="257">
                  <c:v>20.192363636363616</c:v>
                </c:pt>
                <c:pt idx="258">
                  <c:v>20.192363636363616</c:v>
                </c:pt>
                <c:pt idx="259">
                  <c:v>20.192363636363616</c:v>
                </c:pt>
                <c:pt idx="260">
                  <c:v>20.192363636363616</c:v>
                </c:pt>
                <c:pt idx="261">
                  <c:v>20.192363636363616</c:v>
                </c:pt>
                <c:pt idx="262">
                  <c:v>20.192363636363616</c:v>
                </c:pt>
                <c:pt idx="263">
                  <c:v>20.192363636363616</c:v>
                </c:pt>
                <c:pt idx="264">
                  <c:v>20.192363636363616</c:v>
                </c:pt>
                <c:pt idx="265">
                  <c:v>20.192363636363616</c:v>
                </c:pt>
                <c:pt idx="266">
                  <c:v>20.192363636363616</c:v>
                </c:pt>
                <c:pt idx="267">
                  <c:v>20.192363636363616</c:v>
                </c:pt>
                <c:pt idx="268">
                  <c:v>20.192363636363616</c:v>
                </c:pt>
                <c:pt idx="269">
                  <c:v>20.192363636363616</c:v>
                </c:pt>
                <c:pt idx="270">
                  <c:v>20.192363636363616</c:v>
                </c:pt>
                <c:pt idx="271">
                  <c:v>20.192363636363616</c:v>
                </c:pt>
                <c:pt idx="272">
                  <c:v>20.192363636363616</c:v>
                </c:pt>
                <c:pt idx="273">
                  <c:v>20.192363636363616</c:v>
                </c:pt>
                <c:pt idx="274">
                  <c:v>20.192363636363616</c:v>
                </c:pt>
                <c:pt idx="275">
                  <c:v>20.192363636363616</c:v>
                </c:pt>
                <c:pt idx="276">
                  <c:v>20.192363636363616</c:v>
                </c:pt>
                <c:pt idx="277">
                  <c:v>20.192363636363616</c:v>
                </c:pt>
                <c:pt idx="278">
                  <c:v>20.192363636363616</c:v>
                </c:pt>
                <c:pt idx="279">
                  <c:v>20.192363636363616</c:v>
                </c:pt>
                <c:pt idx="280">
                  <c:v>20.192363636363616</c:v>
                </c:pt>
                <c:pt idx="281">
                  <c:v>20.192363636363616</c:v>
                </c:pt>
                <c:pt idx="282">
                  <c:v>20.192363636363616</c:v>
                </c:pt>
                <c:pt idx="283">
                  <c:v>20.192363636363616</c:v>
                </c:pt>
                <c:pt idx="284">
                  <c:v>20.192363636363616</c:v>
                </c:pt>
                <c:pt idx="285">
                  <c:v>20.192363636363616</c:v>
                </c:pt>
                <c:pt idx="286">
                  <c:v>20.192363636363616</c:v>
                </c:pt>
                <c:pt idx="287">
                  <c:v>20.192363636363616</c:v>
                </c:pt>
                <c:pt idx="288">
                  <c:v>20.192363636363616</c:v>
                </c:pt>
                <c:pt idx="289">
                  <c:v>20.192363636363616</c:v>
                </c:pt>
                <c:pt idx="290">
                  <c:v>20.192363636363616</c:v>
                </c:pt>
                <c:pt idx="291">
                  <c:v>20.192363636363616</c:v>
                </c:pt>
                <c:pt idx="292">
                  <c:v>20.192363636363616</c:v>
                </c:pt>
                <c:pt idx="293">
                  <c:v>20.192363636363616</c:v>
                </c:pt>
                <c:pt idx="294">
                  <c:v>20.192363636363616</c:v>
                </c:pt>
                <c:pt idx="295">
                  <c:v>20.192363636363616</c:v>
                </c:pt>
                <c:pt idx="296">
                  <c:v>20.192363636363616</c:v>
                </c:pt>
                <c:pt idx="297">
                  <c:v>20.192363636363616</c:v>
                </c:pt>
                <c:pt idx="298">
                  <c:v>20.192363636363616</c:v>
                </c:pt>
                <c:pt idx="299">
                  <c:v>20.192363636363616</c:v>
                </c:pt>
                <c:pt idx="300">
                  <c:v>20.192363636363616</c:v>
                </c:pt>
                <c:pt idx="301">
                  <c:v>20.192363636363616</c:v>
                </c:pt>
                <c:pt idx="302">
                  <c:v>20.192363636363616</c:v>
                </c:pt>
                <c:pt idx="303">
                  <c:v>20.192363636363616</c:v>
                </c:pt>
                <c:pt idx="304">
                  <c:v>20.192363636363616</c:v>
                </c:pt>
                <c:pt idx="305">
                  <c:v>20.192363636363616</c:v>
                </c:pt>
                <c:pt idx="306">
                  <c:v>20.192363636363616</c:v>
                </c:pt>
                <c:pt idx="307">
                  <c:v>20.192363636363616</c:v>
                </c:pt>
                <c:pt idx="308">
                  <c:v>20.192363636363616</c:v>
                </c:pt>
                <c:pt idx="309">
                  <c:v>20.192363636363616</c:v>
                </c:pt>
                <c:pt idx="310">
                  <c:v>20.192363636363616</c:v>
                </c:pt>
                <c:pt idx="311">
                  <c:v>20.192363636363616</c:v>
                </c:pt>
                <c:pt idx="312">
                  <c:v>20.192363636363616</c:v>
                </c:pt>
                <c:pt idx="313">
                  <c:v>20.192363636363616</c:v>
                </c:pt>
                <c:pt idx="314">
                  <c:v>20.192363636363616</c:v>
                </c:pt>
                <c:pt idx="315">
                  <c:v>20.192363636363616</c:v>
                </c:pt>
                <c:pt idx="316">
                  <c:v>20.192363636363616</c:v>
                </c:pt>
                <c:pt idx="317">
                  <c:v>20.192363636363616</c:v>
                </c:pt>
                <c:pt idx="318">
                  <c:v>20.192363636363616</c:v>
                </c:pt>
                <c:pt idx="319">
                  <c:v>20.192363636363616</c:v>
                </c:pt>
                <c:pt idx="320">
                  <c:v>20.192363636363616</c:v>
                </c:pt>
                <c:pt idx="321">
                  <c:v>20.192363636363616</c:v>
                </c:pt>
                <c:pt idx="322">
                  <c:v>20.192363636363616</c:v>
                </c:pt>
                <c:pt idx="323">
                  <c:v>20.192363636363616</c:v>
                </c:pt>
                <c:pt idx="324">
                  <c:v>20.192363636363616</c:v>
                </c:pt>
                <c:pt idx="325">
                  <c:v>20.192363636363616</c:v>
                </c:pt>
                <c:pt idx="326">
                  <c:v>20.192363636363616</c:v>
                </c:pt>
                <c:pt idx="327">
                  <c:v>20.192363636363616</c:v>
                </c:pt>
                <c:pt idx="328">
                  <c:v>20.192363636363616</c:v>
                </c:pt>
                <c:pt idx="329">
                  <c:v>20.192363636363616</c:v>
                </c:pt>
                <c:pt idx="330">
                  <c:v>20.192363636363616</c:v>
                </c:pt>
                <c:pt idx="331">
                  <c:v>20.192363636363616</c:v>
                </c:pt>
                <c:pt idx="332">
                  <c:v>20.192363636363616</c:v>
                </c:pt>
                <c:pt idx="333">
                  <c:v>20.192363636363616</c:v>
                </c:pt>
                <c:pt idx="334">
                  <c:v>20.192363636363616</c:v>
                </c:pt>
                <c:pt idx="335">
                  <c:v>20.192363636363616</c:v>
                </c:pt>
                <c:pt idx="336">
                  <c:v>20.192363636363616</c:v>
                </c:pt>
                <c:pt idx="337">
                  <c:v>20.192363636363616</c:v>
                </c:pt>
                <c:pt idx="338">
                  <c:v>20.192363636363616</c:v>
                </c:pt>
                <c:pt idx="339">
                  <c:v>20.192363636363616</c:v>
                </c:pt>
                <c:pt idx="340">
                  <c:v>20.192363636363616</c:v>
                </c:pt>
                <c:pt idx="341">
                  <c:v>20.192363636363616</c:v>
                </c:pt>
                <c:pt idx="342">
                  <c:v>20.192363636363616</c:v>
                </c:pt>
                <c:pt idx="343">
                  <c:v>20.192363636363616</c:v>
                </c:pt>
                <c:pt idx="344">
                  <c:v>20.192363636363616</c:v>
                </c:pt>
                <c:pt idx="345">
                  <c:v>20.192363636363616</c:v>
                </c:pt>
                <c:pt idx="346">
                  <c:v>20.192363636363616</c:v>
                </c:pt>
                <c:pt idx="347">
                  <c:v>20.192363636363616</c:v>
                </c:pt>
                <c:pt idx="348">
                  <c:v>20.192363636363616</c:v>
                </c:pt>
                <c:pt idx="349">
                  <c:v>20.192363636363616</c:v>
                </c:pt>
                <c:pt idx="350">
                  <c:v>20.192363636363616</c:v>
                </c:pt>
                <c:pt idx="351">
                  <c:v>20.192363636363616</c:v>
                </c:pt>
                <c:pt idx="352">
                  <c:v>20.192363636363616</c:v>
                </c:pt>
                <c:pt idx="353">
                  <c:v>20.192363636363616</c:v>
                </c:pt>
                <c:pt idx="354">
                  <c:v>20.192363636363616</c:v>
                </c:pt>
                <c:pt idx="355">
                  <c:v>20.192363636363616</c:v>
                </c:pt>
                <c:pt idx="356">
                  <c:v>20.192363636363616</c:v>
                </c:pt>
                <c:pt idx="357">
                  <c:v>20.192363636363616</c:v>
                </c:pt>
                <c:pt idx="358">
                  <c:v>20.192363636363616</c:v>
                </c:pt>
                <c:pt idx="359">
                  <c:v>20.192363636363616</c:v>
                </c:pt>
                <c:pt idx="360">
                  <c:v>20.192363636363616</c:v>
                </c:pt>
                <c:pt idx="361">
                  <c:v>20.192363636363616</c:v>
                </c:pt>
                <c:pt idx="362">
                  <c:v>20.192363636363616</c:v>
                </c:pt>
                <c:pt idx="363">
                  <c:v>20.192363636363616</c:v>
                </c:pt>
                <c:pt idx="364">
                  <c:v>20.192363636363616</c:v>
                </c:pt>
                <c:pt idx="365">
                  <c:v>20.192363636363616</c:v>
                </c:pt>
                <c:pt idx="366">
                  <c:v>20.192363636363616</c:v>
                </c:pt>
                <c:pt idx="367">
                  <c:v>20.192363636363616</c:v>
                </c:pt>
                <c:pt idx="368">
                  <c:v>20.192363636363616</c:v>
                </c:pt>
                <c:pt idx="369">
                  <c:v>20.192363636363616</c:v>
                </c:pt>
                <c:pt idx="370">
                  <c:v>20.192363636363616</c:v>
                </c:pt>
                <c:pt idx="371">
                  <c:v>20.192363636363616</c:v>
                </c:pt>
                <c:pt idx="372">
                  <c:v>20.192363636363616</c:v>
                </c:pt>
                <c:pt idx="373">
                  <c:v>20.192363636363616</c:v>
                </c:pt>
                <c:pt idx="374">
                  <c:v>20.192363636363616</c:v>
                </c:pt>
                <c:pt idx="375">
                  <c:v>20.192363636363616</c:v>
                </c:pt>
                <c:pt idx="376">
                  <c:v>20.192363636363616</c:v>
                </c:pt>
                <c:pt idx="377">
                  <c:v>20.192363636363616</c:v>
                </c:pt>
                <c:pt idx="378">
                  <c:v>20.192363636363616</c:v>
                </c:pt>
                <c:pt idx="379">
                  <c:v>20.192363636363616</c:v>
                </c:pt>
                <c:pt idx="380">
                  <c:v>20.192363636363616</c:v>
                </c:pt>
                <c:pt idx="381">
                  <c:v>20.192363636363616</c:v>
                </c:pt>
                <c:pt idx="382">
                  <c:v>20.192363636363616</c:v>
                </c:pt>
                <c:pt idx="383">
                  <c:v>20.192363636363616</c:v>
                </c:pt>
                <c:pt idx="384">
                  <c:v>20.192363636363616</c:v>
                </c:pt>
                <c:pt idx="385">
                  <c:v>20.192363636363616</c:v>
                </c:pt>
                <c:pt idx="386">
                  <c:v>20.192363636363616</c:v>
                </c:pt>
                <c:pt idx="387">
                  <c:v>20.192363636363616</c:v>
                </c:pt>
                <c:pt idx="388">
                  <c:v>20.192363636363616</c:v>
                </c:pt>
                <c:pt idx="389">
                  <c:v>20.192363636363616</c:v>
                </c:pt>
                <c:pt idx="390">
                  <c:v>20.192363636363616</c:v>
                </c:pt>
                <c:pt idx="391">
                  <c:v>20.192363636363616</c:v>
                </c:pt>
                <c:pt idx="392">
                  <c:v>20.192363636363616</c:v>
                </c:pt>
                <c:pt idx="393">
                  <c:v>20.192363636363616</c:v>
                </c:pt>
                <c:pt idx="394">
                  <c:v>20.192363636363616</c:v>
                </c:pt>
                <c:pt idx="395">
                  <c:v>20.192363636363616</c:v>
                </c:pt>
                <c:pt idx="396">
                  <c:v>20.192363636363616</c:v>
                </c:pt>
                <c:pt idx="397">
                  <c:v>20.192363636363616</c:v>
                </c:pt>
                <c:pt idx="398">
                  <c:v>20.192363636363616</c:v>
                </c:pt>
                <c:pt idx="399">
                  <c:v>20.192363636363616</c:v>
                </c:pt>
                <c:pt idx="400">
                  <c:v>20.192363636363616</c:v>
                </c:pt>
                <c:pt idx="401">
                  <c:v>20.192363636363616</c:v>
                </c:pt>
                <c:pt idx="402">
                  <c:v>20.192363636363616</c:v>
                </c:pt>
                <c:pt idx="403">
                  <c:v>20.192363636363616</c:v>
                </c:pt>
                <c:pt idx="404">
                  <c:v>20.192363636363616</c:v>
                </c:pt>
                <c:pt idx="405">
                  <c:v>20.192363636363616</c:v>
                </c:pt>
                <c:pt idx="406">
                  <c:v>20.192363636363616</c:v>
                </c:pt>
                <c:pt idx="407">
                  <c:v>20.192363636363616</c:v>
                </c:pt>
                <c:pt idx="408">
                  <c:v>20.192363636363616</c:v>
                </c:pt>
                <c:pt idx="409">
                  <c:v>20.192363636363616</c:v>
                </c:pt>
                <c:pt idx="410">
                  <c:v>20.192363636363616</c:v>
                </c:pt>
                <c:pt idx="411">
                  <c:v>20.192363636363616</c:v>
                </c:pt>
                <c:pt idx="412">
                  <c:v>20.192363636363616</c:v>
                </c:pt>
                <c:pt idx="413">
                  <c:v>20.192363636363616</c:v>
                </c:pt>
                <c:pt idx="414">
                  <c:v>20.192363636363616</c:v>
                </c:pt>
                <c:pt idx="415">
                  <c:v>20.192363636363616</c:v>
                </c:pt>
                <c:pt idx="416">
                  <c:v>20.192363636363616</c:v>
                </c:pt>
                <c:pt idx="417">
                  <c:v>20.192363636363616</c:v>
                </c:pt>
                <c:pt idx="418">
                  <c:v>20.192363636363616</c:v>
                </c:pt>
                <c:pt idx="419">
                  <c:v>20.192363636363616</c:v>
                </c:pt>
                <c:pt idx="420">
                  <c:v>20.192363636363616</c:v>
                </c:pt>
                <c:pt idx="421">
                  <c:v>20.192363636363616</c:v>
                </c:pt>
                <c:pt idx="422">
                  <c:v>20.192363636363616</c:v>
                </c:pt>
                <c:pt idx="423">
                  <c:v>20.192363636363616</c:v>
                </c:pt>
                <c:pt idx="424">
                  <c:v>20.192363636363616</c:v>
                </c:pt>
                <c:pt idx="425">
                  <c:v>20.192363636363616</c:v>
                </c:pt>
                <c:pt idx="426">
                  <c:v>20.192363636363616</c:v>
                </c:pt>
                <c:pt idx="427">
                  <c:v>20.192363636363616</c:v>
                </c:pt>
                <c:pt idx="428">
                  <c:v>20.192363636363616</c:v>
                </c:pt>
                <c:pt idx="429">
                  <c:v>20.192363636363616</c:v>
                </c:pt>
                <c:pt idx="430">
                  <c:v>20.192363636363616</c:v>
                </c:pt>
                <c:pt idx="431">
                  <c:v>20.192363636363616</c:v>
                </c:pt>
                <c:pt idx="432">
                  <c:v>20.192363636363616</c:v>
                </c:pt>
                <c:pt idx="433">
                  <c:v>20.192363636363616</c:v>
                </c:pt>
                <c:pt idx="434">
                  <c:v>20.192363636363616</c:v>
                </c:pt>
                <c:pt idx="435">
                  <c:v>20.192363636363616</c:v>
                </c:pt>
                <c:pt idx="436">
                  <c:v>20.192363636363616</c:v>
                </c:pt>
                <c:pt idx="437">
                  <c:v>20.192363636363616</c:v>
                </c:pt>
                <c:pt idx="438">
                  <c:v>20.192363636363616</c:v>
                </c:pt>
                <c:pt idx="439">
                  <c:v>20.192363636363616</c:v>
                </c:pt>
                <c:pt idx="440">
                  <c:v>20.192363636363616</c:v>
                </c:pt>
                <c:pt idx="441">
                  <c:v>20.192363636363616</c:v>
                </c:pt>
                <c:pt idx="442">
                  <c:v>20.192363636363616</c:v>
                </c:pt>
                <c:pt idx="443">
                  <c:v>20.192363636363616</c:v>
                </c:pt>
                <c:pt idx="444">
                  <c:v>20.192363636363616</c:v>
                </c:pt>
                <c:pt idx="445">
                  <c:v>20.192363636363616</c:v>
                </c:pt>
                <c:pt idx="446">
                  <c:v>20.192363636363616</c:v>
                </c:pt>
                <c:pt idx="447">
                  <c:v>20.192363636363616</c:v>
                </c:pt>
                <c:pt idx="448">
                  <c:v>20.192363636363616</c:v>
                </c:pt>
                <c:pt idx="449">
                  <c:v>20.192363636363616</c:v>
                </c:pt>
                <c:pt idx="450">
                  <c:v>20.192363636363616</c:v>
                </c:pt>
                <c:pt idx="451">
                  <c:v>20.192363636363616</c:v>
                </c:pt>
                <c:pt idx="452">
                  <c:v>20.192363636363616</c:v>
                </c:pt>
                <c:pt idx="453">
                  <c:v>20.192363636363616</c:v>
                </c:pt>
                <c:pt idx="454">
                  <c:v>20.192363636363616</c:v>
                </c:pt>
                <c:pt idx="455">
                  <c:v>20.192363636363616</c:v>
                </c:pt>
                <c:pt idx="456">
                  <c:v>20.192363636363616</c:v>
                </c:pt>
                <c:pt idx="457">
                  <c:v>20.192363636363616</c:v>
                </c:pt>
                <c:pt idx="458">
                  <c:v>20.192363636363616</c:v>
                </c:pt>
                <c:pt idx="459">
                  <c:v>20.192363636363616</c:v>
                </c:pt>
                <c:pt idx="460">
                  <c:v>20.192363636363616</c:v>
                </c:pt>
                <c:pt idx="461">
                  <c:v>20.192363636363616</c:v>
                </c:pt>
                <c:pt idx="462">
                  <c:v>20.192363636363616</c:v>
                </c:pt>
                <c:pt idx="463">
                  <c:v>20.192363636363616</c:v>
                </c:pt>
                <c:pt idx="464">
                  <c:v>20.192363636363616</c:v>
                </c:pt>
                <c:pt idx="465">
                  <c:v>20.192363636363616</c:v>
                </c:pt>
                <c:pt idx="466">
                  <c:v>20.192363636363616</c:v>
                </c:pt>
                <c:pt idx="467">
                  <c:v>20.192363636363616</c:v>
                </c:pt>
                <c:pt idx="468">
                  <c:v>20.192363636363616</c:v>
                </c:pt>
                <c:pt idx="469">
                  <c:v>20.192363636363616</c:v>
                </c:pt>
                <c:pt idx="470">
                  <c:v>20.192363636363616</c:v>
                </c:pt>
                <c:pt idx="471">
                  <c:v>20.192363636363616</c:v>
                </c:pt>
                <c:pt idx="472">
                  <c:v>20.192363636363616</c:v>
                </c:pt>
                <c:pt idx="473">
                  <c:v>20.192363636363616</c:v>
                </c:pt>
                <c:pt idx="474">
                  <c:v>20.192363636363616</c:v>
                </c:pt>
                <c:pt idx="475">
                  <c:v>20.192363636363616</c:v>
                </c:pt>
                <c:pt idx="476">
                  <c:v>20.192363636363616</c:v>
                </c:pt>
                <c:pt idx="477">
                  <c:v>20.192363636363616</c:v>
                </c:pt>
                <c:pt idx="478">
                  <c:v>20.192363636363616</c:v>
                </c:pt>
                <c:pt idx="479">
                  <c:v>20.192363636363616</c:v>
                </c:pt>
                <c:pt idx="480">
                  <c:v>20.192363636363616</c:v>
                </c:pt>
                <c:pt idx="481">
                  <c:v>20.192363636363616</c:v>
                </c:pt>
                <c:pt idx="482">
                  <c:v>20.192363636363616</c:v>
                </c:pt>
                <c:pt idx="483">
                  <c:v>20.192363636363616</c:v>
                </c:pt>
                <c:pt idx="484">
                  <c:v>20.192363636363616</c:v>
                </c:pt>
                <c:pt idx="485">
                  <c:v>20.192363636363616</c:v>
                </c:pt>
                <c:pt idx="486">
                  <c:v>20.192363636363616</c:v>
                </c:pt>
                <c:pt idx="487">
                  <c:v>20.192363636363616</c:v>
                </c:pt>
                <c:pt idx="488">
                  <c:v>20.192363636363616</c:v>
                </c:pt>
                <c:pt idx="489">
                  <c:v>20.192363636363616</c:v>
                </c:pt>
                <c:pt idx="490">
                  <c:v>20.192363636363616</c:v>
                </c:pt>
                <c:pt idx="491">
                  <c:v>20.192363636363616</c:v>
                </c:pt>
                <c:pt idx="492">
                  <c:v>20.192363636363616</c:v>
                </c:pt>
                <c:pt idx="493">
                  <c:v>20.192363636363616</c:v>
                </c:pt>
                <c:pt idx="494">
                  <c:v>20.192363636363616</c:v>
                </c:pt>
              </c:numCache>
            </c:numRef>
          </c:yVal>
          <c:smooth val="0"/>
          <c:extLst xmlns:c15="http://schemas.microsoft.com/office/drawing/2012/chart">
            <c:ext xmlns:c16="http://schemas.microsoft.com/office/drawing/2014/chart" uri="{C3380CC4-5D6E-409C-BE32-E72D297353CC}">
              <c16:uniqueId val="{00000000-9097-2B4A-AC7F-15F4B6D03C68}"/>
            </c:ext>
          </c:extLst>
        </c:ser>
        <c:dLbls>
          <c:showLegendKey val="0"/>
          <c:showVal val="0"/>
          <c:showCatName val="0"/>
          <c:showSerName val="0"/>
          <c:showPercent val="0"/>
          <c:showBubbleSize val="0"/>
        </c:dLbls>
        <c:axId val="229606968"/>
        <c:axId val="229603832"/>
        <c:extLst/>
      </c:scatterChart>
      <c:valAx>
        <c:axId val="229606968"/>
        <c:scaling>
          <c:orientation val="minMax"/>
          <c:max val="44957"/>
          <c:min val="29980"/>
        </c:scaling>
        <c:delete val="0"/>
        <c:axPos val="b"/>
        <c:numFmt formatCode="yyyy" sourceLinked="0"/>
        <c:majorTickMark val="out"/>
        <c:minorTickMark val="none"/>
        <c:tickLblPos val="low"/>
        <c:spPr>
          <a:ln w="12700">
            <a:solidFill>
              <a:schemeClr val="bg1">
                <a:lumMod val="50000"/>
              </a:schemeClr>
            </a:solidFill>
          </a:ln>
        </c:spPr>
        <c:txPr>
          <a:bodyPr rot="0"/>
          <a:lstStyle/>
          <a:p>
            <a:pPr>
              <a:defRPr/>
            </a:pPr>
            <a:endParaRPr lang="en-US"/>
          </a:p>
        </c:txPr>
        <c:crossAx val="229603832"/>
        <c:crosses val="autoZero"/>
        <c:crossBetween val="midCat"/>
        <c:majorUnit val="600"/>
      </c:valAx>
      <c:valAx>
        <c:axId val="229603832"/>
        <c:scaling>
          <c:orientation val="minMax"/>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6968"/>
        <c:crossesAt val="29980"/>
        <c:crossBetween val="midCat"/>
        <c:majorUnit val="10"/>
      </c:valAx>
    </c:plotArea>
    <c:legend>
      <c:legendPos val="b"/>
      <c:layout>
        <c:manualLayout>
          <c:xMode val="edge"/>
          <c:yMode val="edge"/>
          <c:x val="0.22570777319217508"/>
          <c:y val="0.88912810001512432"/>
          <c:w val="0.54872534896244751"/>
          <c:h val="0.11087189998487565"/>
        </c:manualLayout>
      </c:layout>
      <c:overlay val="0"/>
    </c:legend>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7.9987456321118186E-2"/>
          <c:w val="0.91140167866741761"/>
          <c:h val="0.73795179643401121"/>
        </c:manualLayout>
      </c:layout>
      <c:scatterChart>
        <c:scatterStyle val="lineMarker"/>
        <c:varyColors val="0"/>
        <c:ser>
          <c:idx val="1"/>
          <c:order val="0"/>
          <c:tx>
            <c:strRef>
              <c:f>'Line (Scatter)'!$B$1</c:f>
              <c:strCache>
                <c:ptCount val="1"/>
                <c:pt idx="0">
                  <c:v>CAPE Ratio - Europe</c:v>
                </c:pt>
              </c:strCache>
            </c:strRef>
          </c:tx>
          <c:spPr>
            <a:ln w="19050">
              <a:solidFill>
                <a:schemeClr val="accent1"/>
              </a:solidFill>
            </a:ln>
          </c:spPr>
          <c:marker>
            <c:symbol val="none"/>
          </c:marker>
          <c:dLbls>
            <c:dLbl>
              <c:idx val="0"/>
              <c:layout>
                <c:manualLayout>
                  <c:x val="0"/>
                  <c:y val="-5.120508914971779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232F-C64B-AAC6-26616F7A938C}"/>
                </c:ext>
              </c:extLst>
            </c:dLbl>
            <c:dLbl>
              <c:idx val="37"/>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32C-4822-9DF8-D56A630F30CE}"/>
                </c:ext>
              </c:extLst>
            </c:dLbl>
            <c:dLbl>
              <c:idx val="1439"/>
              <c:layout>
                <c:manualLayout>
                  <c:x val="-4.3690907649467162E-3"/>
                  <c:y val="-5.786175073918107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4A4B-2545-8FAD-015A39A0CE4B}"/>
                </c:ext>
              </c:extLst>
            </c:dLbl>
            <c:dLbl>
              <c:idx val="1470"/>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4A4B-2545-8FAD-015A39A0CE4B}"/>
                </c:ext>
              </c:extLst>
            </c:dLbl>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(Scatter)'!$A$2:$A$41</c:f>
              <c:numCache>
                <c:formatCode>m/d/yyyy</c:formatCode>
                <c:ptCount val="40"/>
                <c:pt idx="0">
                  <c:v>43830</c:v>
                </c:pt>
                <c:pt idx="1">
                  <c:v>43861</c:v>
                </c:pt>
                <c:pt idx="2">
                  <c:v>43890</c:v>
                </c:pt>
                <c:pt idx="3">
                  <c:v>43921</c:v>
                </c:pt>
                <c:pt idx="4">
                  <c:v>43951</c:v>
                </c:pt>
                <c:pt idx="5">
                  <c:v>43982</c:v>
                </c:pt>
                <c:pt idx="6">
                  <c:v>44012</c:v>
                </c:pt>
                <c:pt idx="7">
                  <c:v>44043</c:v>
                </c:pt>
                <c:pt idx="8">
                  <c:v>44074</c:v>
                </c:pt>
                <c:pt idx="9">
                  <c:v>44104</c:v>
                </c:pt>
                <c:pt idx="10">
                  <c:v>44135</c:v>
                </c:pt>
                <c:pt idx="11">
                  <c:v>44165</c:v>
                </c:pt>
                <c:pt idx="12">
                  <c:v>44196</c:v>
                </c:pt>
                <c:pt idx="13">
                  <c:v>44227</c:v>
                </c:pt>
                <c:pt idx="14">
                  <c:v>44255</c:v>
                </c:pt>
                <c:pt idx="15">
                  <c:v>44286</c:v>
                </c:pt>
                <c:pt idx="16">
                  <c:v>44316</c:v>
                </c:pt>
                <c:pt idx="17">
                  <c:v>44347</c:v>
                </c:pt>
                <c:pt idx="18">
                  <c:v>44377</c:v>
                </c:pt>
                <c:pt idx="19">
                  <c:v>44407</c:v>
                </c:pt>
                <c:pt idx="20">
                  <c:v>44439</c:v>
                </c:pt>
                <c:pt idx="21">
                  <c:v>44469</c:v>
                </c:pt>
                <c:pt idx="22">
                  <c:v>44498</c:v>
                </c:pt>
                <c:pt idx="23">
                  <c:v>44530</c:v>
                </c:pt>
                <c:pt idx="24">
                  <c:v>44561</c:v>
                </c:pt>
                <c:pt idx="25">
                  <c:v>44592</c:v>
                </c:pt>
                <c:pt idx="26">
                  <c:v>44620</c:v>
                </c:pt>
                <c:pt idx="27">
                  <c:v>44651</c:v>
                </c:pt>
                <c:pt idx="28">
                  <c:v>44680</c:v>
                </c:pt>
                <c:pt idx="29">
                  <c:v>44712</c:v>
                </c:pt>
                <c:pt idx="30">
                  <c:v>44742</c:v>
                </c:pt>
                <c:pt idx="31">
                  <c:v>44771</c:v>
                </c:pt>
                <c:pt idx="32" formatCode="dd/mm/yyyy">
                  <c:v>44804</c:v>
                </c:pt>
                <c:pt idx="33" formatCode="dd/mm/yyyy">
                  <c:v>44834</c:v>
                </c:pt>
                <c:pt idx="34" formatCode="dd/mm/yyyy">
                  <c:v>44865</c:v>
                </c:pt>
                <c:pt idx="35" formatCode="dd/mm/yyyy">
                  <c:v>44895</c:v>
                </c:pt>
                <c:pt idx="36" formatCode="dd/mm/yyyy">
                  <c:v>44925</c:v>
                </c:pt>
                <c:pt idx="37" formatCode="dd/mm/yyyy">
                  <c:v>44957</c:v>
                </c:pt>
                <c:pt idx="38" formatCode="dd/mm/yyyy">
                  <c:v>44985</c:v>
                </c:pt>
                <c:pt idx="39" formatCode="dd/mm/yyyy">
                  <c:v>45016</c:v>
                </c:pt>
              </c:numCache>
            </c:numRef>
          </c:xVal>
          <c:yVal>
            <c:numRef>
              <c:f>'Line (Scatter)'!$B$2:$B$41</c:f>
              <c:numCache>
                <c:formatCode>0.0</c:formatCode>
                <c:ptCount val="40"/>
                <c:pt idx="0">
                  <c:v>22.19</c:v>
                </c:pt>
                <c:pt idx="1">
                  <c:v>21.79</c:v>
                </c:pt>
                <c:pt idx="2">
                  <c:v>19.850000000000001</c:v>
                </c:pt>
                <c:pt idx="3">
                  <c:v>17.09</c:v>
                </c:pt>
                <c:pt idx="4">
                  <c:v>17.86</c:v>
                </c:pt>
                <c:pt idx="5">
                  <c:v>18.600000000000001</c:v>
                </c:pt>
                <c:pt idx="6">
                  <c:v>19.260000000000002</c:v>
                </c:pt>
                <c:pt idx="7">
                  <c:v>18.73</c:v>
                </c:pt>
                <c:pt idx="8">
                  <c:v>19.309999999999999</c:v>
                </c:pt>
                <c:pt idx="9">
                  <c:v>19.62</c:v>
                </c:pt>
                <c:pt idx="10">
                  <c:v>18.52</c:v>
                </c:pt>
                <c:pt idx="11">
                  <c:v>21.09</c:v>
                </c:pt>
                <c:pt idx="12">
                  <c:v>21.61</c:v>
                </c:pt>
                <c:pt idx="13">
                  <c:v>20.89</c:v>
                </c:pt>
                <c:pt idx="14">
                  <c:v>21.37</c:v>
                </c:pt>
                <c:pt idx="15">
                  <c:v>22.88</c:v>
                </c:pt>
                <c:pt idx="16">
                  <c:v>23.45</c:v>
                </c:pt>
                <c:pt idx="17">
                  <c:v>23.63</c:v>
                </c:pt>
                <c:pt idx="18">
                  <c:v>23.9</c:v>
                </c:pt>
                <c:pt idx="19">
                  <c:v>24.23</c:v>
                </c:pt>
                <c:pt idx="20">
                  <c:v>24.5</c:v>
                </c:pt>
                <c:pt idx="21">
                  <c:v>23.57</c:v>
                </c:pt>
                <c:pt idx="22">
                  <c:v>24.32</c:v>
                </c:pt>
                <c:pt idx="23">
                  <c:v>23.25</c:v>
                </c:pt>
                <c:pt idx="24">
                  <c:v>24.31</c:v>
                </c:pt>
                <c:pt idx="25">
                  <c:v>23.11</c:v>
                </c:pt>
                <c:pt idx="26">
                  <c:v>22.16</c:v>
                </c:pt>
                <c:pt idx="27">
                  <c:v>22.31</c:v>
                </c:pt>
                <c:pt idx="28">
                  <c:v>21.57</c:v>
                </c:pt>
                <c:pt idx="29">
                  <c:v>21.38</c:v>
                </c:pt>
                <c:pt idx="30">
                  <c:v>19.649999999999999</c:v>
                </c:pt>
                <c:pt idx="31">
                  <c:v>20.63</c:v>
                </c:pt>
                <c:pt idx="32">
                  <c:v>19.39</c:v>
                </c:pt>
                <c:pt idx="33">
                  <c:v>17.989999999999998</c:v>
                </c:pt>
                <c:pt idx="34">
                  <c:v>18.89</c:v>
                </c:pt>
                <c:pt idx="35">
                  <c:v>19.84</c:v>
                </c:pt>
                <c:pt idx="36">
                  <c:v>19.170000000000002</c:v>
                </c:pt>
                <c:pt idx="37">
                  <c:v>20.55</c:v>
                </c:pt>
                <c:pt idx="38">
                  <c:v>20.420000000000002</c:v>
                </c:pt>
                <c:pt idx="39">
                  <c:v>20.25</c:v>
                </c:pt>
              </c:numCache>
            </c:numRef>
          </c:yVal>
          <c:smooth val="0"/>
          <c:extLst>
            <c:ext xmlns:c16="http://schemas.microsoft.com/office/drawing/2014/chart" uri="{C3380CC4-5D6E-409C-BE32-E72D297353CC}">
              <c16:uniqueId val="{00000000-4A4B-2545-8FAD-015A39A0CE4B}"/>
            </c:ext>
          </c:extLst>
        </c:ser>
        <c:ser>
          <c:idx val="0"/>
          <c:order val="1"/>
          <c:tx>
            <c:strRef>
              <c:f>'Line (Scatter)'!$C$1</c:f>
              <c:strCache>
                <c:ptCount val="1"/>
                <c:pt idx="0">
                  <c:v>Average Europe</c:v>
                </c:pt>
              </c:strCache>
            </c:strRef>
          </c:tx>
          <c:spPr>
            <a:ln w="19050">
              <a:solidFill>
                <a:srgbClr val="C00000"/>
              </a:solidFill>
              <a:prstDash val="dash"/>
            </a:ln>
          </c:spPr>
          <c:marker>
            <c:symbol val="none"/>
          </c:marker>
          <c:dLbls>
            <c:dLbl>
              <c:idx val="31"/>
              <c:layout>
                <c:manualLayout>
                  <c:x val="0.12650800125368086"/>
                  <c:y val="-9.1031269599498255E-2"/>
                </c:manualLayout>
              </c:layout>
              <c:dLblPos val="r"/>
              <c:showLegendKey val="0"/>
              <c:showVal val="1"/>
              <c:showCatName val="0"/>
              <c:showSerName val="0"/>
              <c:showPercent val="0"/>
              <c:showBubbleSize val="0"/>
              <c:extLst xmlns:c15="http://schemas.microsoft.com/office/drawing/2012/chart">
                <c:ext xmlns:c15="http://schemas.microsoft.com/office/drawing/2012/chart" uri="{CE6537A1-D6FC-4f65-9D91-7224C49458BB}"/>
                <c:ext xmlns:c16="http://schemas.microsoft.com/office/drawing/2014/chart" uri="{C3380CC4-5D6E-409C-BE32-E72D297353CC}">
                  <c16:uniqueId val="{00000003-232F-C64B-AAC6-26616F7A938C}"/>
                </c:ext>
              </c:extLst>
            </c:dLbl>
            <c:spPr>
              <a:noFill/>
              <a:ln>
                <a:solidFill>
                  <a:srgbClr val="C00000"/>
                </a:solidFill>
              </a:ln>
              <a:effectLst/>
            </c:spPr>
            <c:showLegendKey val="0"/>
            <c:showVal val="0"/>
            <c:showCatName val="0"/>
            <c:showSerName val="0"/>
            <c:showPercent val="0"/>
            <c:showBubbleSize val="0"/>
            <c:extLst xmlns:c15="http://schemas.microsoft.com/office/drawing/2012/chart">
              <c:ext xmlns:c15="http://schemas.microsoft.com/office/drawing/2012/chart" uri="{CE6537A1-D6FC-4f65-9D91-7224C49458BB}">
                <c15:showLeaderLines val="0"/>
              </c:ext>
            </c:extLst>
          </c:dLbls>
          <c:xVal>
            <c:numRef>
              <c:f>'Line (Scatter)'!$A$2:$A$41</c:f>
              <c:numCache>
                <c:formatCode>m/d/yyyy</c:formatCode>
                <c:ptCount val="40"/>
                <c:pt idx="0">
                  <c:v>43830</c:v>
                </c:pt>
                <c:pt idx="1">
                  <c:v>43861</c:v>
                </c:pt>
                <c:pt idx="2">
                  <c:v>43890</c:v>
                </c:pt>
                <c:pt idx="3">
                  <c:v>43921</c:v>
                </c:pt>
                <c:pt idx="4">
                  <c:v>43951</c:v>
                </c:pt>
                <c:pt idx="5">
                  <c:v>43982</c:v>
                </c:pt>
                <c:pt idx="6">
                  <c:v>44012</c:v>
                </c:pt>
                <c:pt idx="7">
                  <c:v>44043</c:v>
                </c:pt>
                <c:pt idx="8">
                  <c:v>44074</c:v>
                </c:pt>
                <c:pt idx="9">
                  <c:v>44104</c:v>
                </c:pt>
                <c:pt idx="10">
                  <c:v>44135</c:v>
                </c:pt>
                <c:pt idx="11">
                  <c:v>44165</c:v>
                </c:pt>
                <c:pt idx="12">
                  <c:v>44196</c:v>
                </c:pt>
                <c:pt idx="13">
                  <c:v>44227</c:v>
                </c:pt>
                <c:pt idx="14">
                  <c:v>44255</c:v>
                </c:pt>
                <c:pt idx="15">
                  <c:v>44286</c:v>
                </c:pt>
                <c:pt idx="16">
                  <c:v>44316</c:v>
                </c:pt>
                <c:pt idx="17">
                  <c:v>44347</c:v>
                </c:pt>
                <c:pt idx="18">
                  <c:v>44377</c:v>
                </c:pt>
                <c:pt idx="19">
                  <c:v>44407</c:v>
                </c:pt>
                <c:pt idx="20">
                  <c:v>44439</c:v>
                </c:pt>
                <c:pt idx="21">
                  <c:v>44469</c:v>
                </c:pt>
                <c:pt idx="22">
                  <c:v>44498</c:v>
                </c:pt>
                <c:pt idx="23">
                  <c:v>44530</c:v>
                </c:pt>
                <c:pt idx="24">
                  <c:v>44561</c:v>
                </c:pt>
                <c:pt idx="25">
                  <c:v>44592</c:v>
                </c:pt>
                <c:pt idx="26">
                  <c:v>44620</c:v>
                </c:pt>
                <c:pt idx="27">
                  <c:v>44651</c:v>
                </c:pt>
                <c:pt idx="28">
                  <c:v>44680</c:v>
                </c:pt>
                <c:pt idx="29">
                  <c:v>44712</c:v>
                </c:pt>
                <c:pt idx="30">
                  <c:v>44742</c:v>
                </c:pt>
                <c:pt idx="31">
                  <c:v>44771</c:v>
                </c:pt>
                <c:pt idx="32" formatCode="dd/mm/yyyy">
                  <c:v>44804</c:v>
                </c:pt>
                <c:pt idx="33" formatCode="dd/mm/yyyy">
                  <c:v>44834</c:v>
                </c:pt>
                <c:pt idx="34" formatCode="dd/mm/yyyy">
                  <c:v>44865</c:v>
                </c:pt>
                <c:pt idx="35" formatCode="dd/mm/yyyy">
                  <c:v>44895</c:v>
                </c:pt>
                <c:pt idx="36" formatCode="dd/mm/yyyy">
                  <c:v>44925</c:v>
                </c:pt>
                <c:pt idx="37" formatCode="dd/mm/yyyy">
                  <c:v>44957</c:v>
                </c:pt>
                <c:pt idx="38" formatCode="dd/mm/yyyy">
                  <c:v>44985</c:v>
                </c:pt>
                <c:pt idx="39" formatCode="dd/mm/yyyy">
                  <c:v>45016</c:v>
                </c:pt>
              </c:numCache>
            </c:numRef>
          </c:xVal>
          <c:yVal>
            <c:numRef>
              <c:f>'Line (Scatter)'!$C$2:$C$41</c:f>
              <c:numCache>
                <c:formatCode>0.0</c:formatCode>
                <c:ptCount val="40"/>
                <c:pt idx="0">
                  <c:v>21.078249999999993</c:v>
                </c:pt>
                <c:pt idx="1">
                  <c:v>21.078249999999993</c:v>
                </c:pt>
                <c:pt idx="2">
                  <c:v>21.078249999999993</c:v>
                </c:pt>
                <c:pt idx="3">
                  <c:v>21.078249999999993</c:v>
                </c:pt>
                <c:pt idx="4">
                  <c:v>21.078249999999993</c:v>
                </c:pt>
                <c:pt idx="5">
                  <c:v>21.078249999999993</c:v>
                </c:pt>
                <c:pt idx="6">
                  <c:v>21.078249999999993</c:v>
                </c:pt>
                <c:pt idx="7">
                  <c:v>21.078249999999993</c:v>
                </c:pt>
                <c:pt idx="8">
                  <c:v>21.078249999999993</c:v>
                </c:pt>
                <c:pt idx="9">
                  <c:v>21.078249999999993</c:v>
                </c:pt>
                <c:pt idx="10">
                  <c:v>21.078249999999993</c:v>
                </c:pt>
                <c:pt idx="11">
                  <c:v>21.078249999999993</c:v>
                </c:pt>
                <c:pt idx="12">
                  <c:v>21.078249999999993</c:v>
                </c:pt>
                <c:pt idx="13">
                  <c:v>21.078249999999993</c:v>
                </c:pt>
                <c:pt idx="14">
                  <c:v>21.078249999999993</c:v>
                </c:pt>
                <c:pt idx="15">
                  <c:v>21.078249999999993</c:v>
                </c:pt>
                <c:pt idx="16">
                  <c:v>21.078249999999993</c:v>
                </c:pt>
                <c:pt idx="17">
                  <c:v>21.078249999999993</c:v>
                </c:pt>
                <c:pt idx="18">
                  <c:v>21.078249999999993</c:v>
                </c:pt>
                <c:pt idx="19">
                  <c:v>21.078249999999993</c:v>
                </c:pt>
                <c:pt idx="20">
                  <c:v>21.078249999999993</c:v>
                </c:pt>
                <c:pt idx="21">
                  <c:v>21.078249999999993</c:v>
                </c:pt>
                <c:pt idx="22">
                  <c:v>21.078249999999993</c:v>
                </c:pt>
                <c:pt idx="23">
                  <c:v>21.078249999999993</c:v>
                </c:pt>
                <c:pt idx="24">
                  <c:v>21.078249999999993</c:v>
                </c:pt>
                <c:pt idx="25">
                  <c:v>21.078249999999993</c:v>
                </c:pt>
                <c:pt idx="26">
                  <c:v>21.078249999999993</c:v>
                </c:pt>
                <c:pt idx="27">
                  <c:v>21.078249999999993</c:v>
                </c:pt>
                <c:pt idx="28">
                  <c:v>21.078249999999993</c:v>
                </c:pt>
                <c:pt idx="29">
                  <c:v>21.078249999999993</c:v>
                </c:pt>
                <c:pt idx="30">
                  <c:v>21.078249999999993</c:v>
                </c:pt>
                <c:pt idx="31">
                  <c:v>21.078249999999993</c:v>
                </c:pt>
                <c:pt idx="32">
                  <c:v>21.078249999999993</c:v>
                </c:pt>
                <c:pt idx="33">
                  <c:v>21.078249999999993</c:v>
                </c:pt>
                <c:pt idx="34">
                  <c:v>21.078249999999993</c:v>
                </c:pt>
                <c:pt idx="35">
                  <c:v>21.078249999999993</c:v>
                </c:pt>
                <c:pt idx="36">
                  <c:v>21.078249999999993</c:v>
                </c:pt>
                <c:pt idx="37">
                  <c:v>21.078249999999993</c:v>
                </c:pt>
                <c:pt idx="38">
                  <c:v>21.078249999999993</c:v>
                </c:pt>
                <c:pt idx="39">
                  <c:v>21.078249999999993</c:v>
                </c:pt>
              </c:numCache>
            </c:numRef>
          </c:yVal>
          <c:smooth val="0"/>
          <c:extLst xmlns:c15="http://schemas.microsoft.com/office/drawing/2012/chart">
            <c:ext xmlns:c16="http://schemas.microsoft.com/office/drawing/2014/chart" uri="{C3380CC4-5D6E-409C-BE32-E72D297353CC}">
              <c16:uniqueId val="{00000000-232F-C64B-AAC6-26616F7A938C}"/>
            </c:ext>
          </c:extLst>
        </c:ser>
        <c:dLbls>
          <c:showLegendKey val="0"/>
          <c:showVal val="0"/>
          <c:showCatName val="0"/>
          <c:showSerName val="0"/>
          <c:showPercent val="0"/>
          <c:showBubbleSize val="0"/>
        </c:dLbls>
        <c:axId val="229606184"/>
        <c:axId val="229606576"/>
        <c:extLst/>
      </c:scatterChart>
      <c:valAx>
        <c:axId val="229606184"/>
        <c:scaling>
          <c:orientation val="minMax"/>
          <c:max val="44957"/>
          <c:min val="43830"/>
        </c:scaling>
        <c:delete val="0"/>
        <c:axPos val="b"/>
        <c:numFmt formatCode="mmm\-yyyy" sourceLinked="0"/>
        <c:majorTickMark val="out"/>
        <c:minorTickMark val="none"/>
        <c:tickLblPos val="low"/>
        <c:spPr>
          <a:ln w="12700">
            <a:solidFill>
              <a:schemeClr val="bg1">
                <a:lumMod val="50000"/>
              </a:schemeClr>
            </a:solidFill>
          </a:ln>
        </c:spPr>
        <c:txPr>
          <a:bodyPr rot="0"/>
          <a:lstStyle/>
          <a:p>
            <a:pPr>
              <a:defRPr/>
            </a:pPr>
            <a:endParaRPr lang="en-US"/>
          </a:p>
        </c:txPr>
        <c:crossAx val="229606576"/>
        <c:crosses val="autoZero"/>
        <c:crossBetween val="midCat"/>
        <c:majorUnit val="60"/>
      </c:valAx>
      <c:valAx>
        <c:axId val="229606576"/>
        <c:scaling>
          <c:orientation val="minMax"/>
          <c:min val="15"/>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6184"/>
        <c:crosses val="autoZero"/>
        <c:crossBetween val="midCat"/>
        <c:majorUnit val="2"/>
      </c:valAx>
    </c:plotArea>
    <c:legend>
      <c:legendPos val="b"/>
      <c:layout>
        <c:manualLayout>
          <c:xMode val="edge"/>
          <c:yMode val="edge"/>
          <c:x val="0.22701197939066664"/>
          <c:y val="0.90903144879491082"/>
          <c:w val="0.52518884289593748"/>
          <c:h val="9.0968551205089149E-2"/>
        </c:manualLayout>
      </c:layout>
      <c:overlay val="0"/>
    </c:legend>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4373381365770057E-2"/>
          <c:y val="5.6395903554658455E-2"/>
          <c:w val="0.85090375612997782"/>
          <c:h val="0.79079282498953962"/>
        </c:manualLayout>
      </c:layout>
      <c:lineChart>
        <c:grouping val="standard"/>
        <c:varyColors val="0"/>
        <c:ser>
          <c:idx val="1"/>
          <c:order val="0"/>
          <c:tx>
            <c:strRef>
              <c:f>Sheet1!$B$1</c:f>
              <c:strCache>
                <c:ptCount val="1"/>
                <c:pt idx="0">
                  <c:v>USA</c:v>
                </c:pt>
              </c:strCache>
            </c:strRef>
          </c:tx>
          <c:spPr>
            <a:ln w="19050">
              <a:solidFill>
                <a:schemeClr val="accent2">
                  <a:lumMod val="75000"/>
                </a:schemeClr>
              </a:solidFill>
            </a:ln>
          </c:spPr>
          <c:marker>
            <c:symbol val="none"/>
          </c:marker>
          <c:dLbls>
            <c:dLbl>
              <c:idx val="759"/>
              <c:layout>
                <c:manualLayout>
                  <c:x val="0"/>
                  <c:y val="-2.8981666666666017E-2"/>
                </c:manualLayout>
              </c:layout>
              <c:numFmt formatCode="0.0" sourceLinked="0"/>
              <c:spPr>
                <a:ln>
                  <a:solidFill>
                    <a:schemeClr val="accent2">
                      <a:lumMod val="75000"/>
                    </a:schemeClr>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D44E-4B90-A605-3AF710508CE5}"/>
                </c:ext>
              </c:extLst>
            </c:dLbl>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Sheet1!$A$2:$A$761</c:f>
              <c:numCache>
                <c:formatCode>yyyy\-mm\-dd</c:formatCode>
                <c:ptCount val="760"/>
                <c:pt idx="0">
                  <c:v>21916</c:v>
                </c:pt>
                <c:pt idx="1">
                  <c:v>21947</c:v>
                </c:pt>
                <c:pt idx="2">
                  <c:v>21976</c:v>
                </c:pt>
                <c:pt idx="3">
                  <c:v>22007</c:v>
                </c:pt>
                <c:pt idx="4">
                  <c:v>22037</c:v>
                </c:pt>
                <c:pt idx="5">
                  <c:v>22068</c:v>
                </c:pt>
                <c:pt idx="6">
                  <c:v>22098</c:v>
                </c:pt>
                <c:pt idx="7">
                  <c:v>22129</c:v>
                </c:pt>
                <c:pt idx="8">
                  <c:v>22160</c:v>
                </c:pt>
                <c:pt idx="9">
                  <c:v>22190</c:v>
                </c:pt>
                <c:pt idx="10">
                  <c:v>22221</c:v>
                </c:pt>
                <c:pt idx="11">
                  <c:v>22251</c:v>
                </c:pt>
                <c:pt idx="12">
                  <c:v>22282</c:v>
                </c:pt>
                <c:pt idx="13">
                  <c:v>22313</c:v>
                </c:pt>
                <c:pt idx="14">
                  <c:v>22341</c:v>
                </c:pt>
                <c:pt idx="15">
                  <c:v>22372</c:v>
                </c:pt>
                <c:pt idx="16">
                  <c:v>22402</c:v>
                </c:pt>
                <c:pt idx="17">
                  <c:v>22433</c:v>
                </c:pt>
                <c:pt idx="18">
                  <c:v>22463</c:v>
                </c:pt>
                <c:pt idx="19">
                  <c:v>22494</c:v>
                </c:pt>
                <c:pt idx="20">
                  <c:v>22525</c:v>
                </c:pt>
                <c:pt idx="21">
                  <c:v>22555</c:v>
                </c:pt>
                <c:pt idx="22">
                  <c:v>22586</c:v>
                </c:pt>
                <c:pt idx="23">
                  <c:v>22616</c:v>
                </c:pt>
                <c:pt idx="24">
                  <c:v>22647</c:v>
                </c:pt>
                <c:pt idx="25">
                  <c:v>22678</c:v>
                </c:pt>
                <c:pt idx="26">
                  <c:v>22706</c:v>
                </c:pt>
                <c:pt idx="27">
                  <c:v>22737</c:v>
                </c:pt>
                <c:pt idx="28">
                  <c:v>22767</c:v>
                </c:pt>
                <c:pt idx="29">
                  <c:v>22798</c:v>
                </c:pt>
                <c:pt idx="30">
                  <c:v>22828</c:v>
                </c:pt>
                <c:pt idx="31">
                  <c:v>22859</c:v>
                </c:pt>
                <c:pt idx="32">
                  <c:v>22890</c:v>
                </c:pt>
                <c:pt idx="33">
                  <c:v>22920</c:v>
                </c:pt>
                <c:pt idx="34">
                  <c:v>22951</c:v>
                </c:pt>
                <c:pt idx="35">
                  <c:v>22981</c:v>
                </c:pt>
                <c:pt idx="36">
                  <c:v>23012</c:v>
                </c:pt>
                <c:pt idx="37">
                  <c:v>23043</c:v>
                </c:pt>
                <c:pt idx="38">
                  <c:v>23071</c:v>
                </c:pt>
                <c:pt idx="39">
                  <c:v>23102</c:v>
                </c:pt>
                <c:pt idx="40">
                  <c:v>23132</c:v>
                </c:pt>
                <c:pt idx="41">
                  <c:v>23163</c:v>
                </c:pt>
                <c:pt idx="42">
                  <c:v>23193</c:v>
                </c:pt>
                <c:pt idx="43">
                  <c:v>23224</c:v>
                </c:pt>
                <c:pt idx="44">
                  <c:v>23255</c:v>
                </c:pt>
                <c:pt idx="45">
                  <c:v>23285</c:v>
                </c:pt>
                <c:pt idx="46">
                  <c:v>23316</c:v>
                </c:pt>
                <c:pt idx="47">
                  <c:v>23346</c:v>
                </c:pt>
                <c:pt idx="48">
                  <c:v>23377</c:v>
                </c:pt>
                <c:pt idx="49">
                  <c:v>23408</c:v>
                </c:pt>
                <c:pt idx="50">
                  <c:v>23437</c:v>
                </c:pt>
                <c:pt idx="51">
                  <c:v>23468</c:v>
                </c:pt>
                <c:pt idx="52">
                  <c:v>23498</c:v>
                </c:pt>
                <c:pt idx="53">
                  <c:v>23529</c:v>
                </c:pt>
                <c:pt idx="54">
                  <c:v>23559</c:v>
                </c:pt>
                <c:pt idx="55">
                  <c:v>23590</c:v>
                </c:pt>
                <c:pt idx="56">
                  <c:v>23621</c:v>
                </c:pt>
                <c:pt idx="57">
                  <c:v>23651</c:v>
                </c:pt>
                <c:pt idx="58">
                  <c:v>23682</c:v>
                </c:pt>
                <c:pt idx="59">
                  <c:v>23712</c:v>
                </c:pt>
                <c:pt idx="60">
                  <c:v>23743</c:v>
                </c:pt>
                <c:pt idx="61">
                  <c:v>23774</c:v>
                </c:pt>
                <c:pt idx="62">
                  <c:v>23802</c:v>
                </c:pt>
                <c:pt idx="63">
                  <c:v>23833</c:v>
                </c:pt>
                <c:pt idx="64">
                  <c:v>23863</c:v>
                </c:pt>
                <c:pt idx="65">
                  <c:v>23894</c:v>
                </c:pt>
                <c:pt idx="66">
                  <c:v>23924</c:v>
                </c:pt>
                <c:pt idx="67">
                  <c:v>23955</c:v>
                </c:pt>
                <c:pt idx="68">
                  <c:v>23986</c:v>
                </c:pt>
                <c:pt idx="69">
                  <c:v>24016</c:v>
                </c:pt>
                <c:pt idx="70">
                  <c:v>24047</c:v>
                </c:pt>
                <c:pt idx="71">
                  <c:v>24077</c:v>
                </c:pt>
                <c:pt idx="72">
                  <c:v>24108</c:v>
                </c:pt>
                <c:pt idx="73">
                  <c:v>24139</c:v>
                </c:pt>
                <c:pt idx="74">
                  <c:v>24167</c:v>
                </c:pt>
                <c:pt idx="75">
                  <c:v>24198</c:v>
                </c:pt>
                <c:pt idx="76">
                  <c:v>24228</c:v>
                </c:pt>
                <c:pt idx="77">
                  <c:v>24259</c:v>
                </c:pt>
                <c:pt idx="78">
                  <c:v>24289</c:v>
                </c:pt>
                <c:pt idx="79">
                  <c:v>24320</c:v>
                </c:pt>
                <c:pt idx="80">
                  <c:v>24351</c:v>
                </c:pt>
                <c:pt idx="81">
                  <c:v>24381</c:v>
                </c:pt>
                <c:pt idx="82">
                  <c:v>24412</c:v>
                </c:pt>
                <c:pt idx="83">
                  <c:v>24442</c:v>
                </c:pt>
                <c:pt idx="84">
                  <c:v>24473</c:v>
                </c:pt>
                <c:pt idx="85">
                  <c:v>24504</c:v>
                </c:pt>
                <c:pt idx="86">
                  <c:v>24532</c:v>
                </c:pt>
                <c:pt idx="87">
                  <c:v>24563</c:v>
                </c:pt>
                <c:pt idx="88">
                  <c:v>24593</c:v>
                </c:pt>
                <c:pt idx="89">
                  <c:v>24624</c:v>
                </c:pt>
                <c:pt idx="90">
                  <c:v>24654</c:v>
                </c:pt>
                <c:pt idx="91">
                  <c:v>24685</c:v>
                </c:pt>
                <c:pt idx="92">
                  <c:v>24716</c:v>
                </c:pt>
                <c:pt idx="93">
                  <c:v>24746</c:v>
                </c:pt>
                <c:pt idx="94">
                  <c:v>24777</c:v>
                </c:pt>
                <c:pt idx="95">
                  <c:v>24807</c:v>
                </c:pt>
                <c:pt idx="96">
                  <c:v>24838</c:v>
                </c:pt>
                <c:pt idx="97">
                  <c:v>24869</c:v>
                </c:pt>
                <c:pt idx="98">
                  <c:v>24898</c:v>
                </c:pt>
                <c:pt idx="99">
                  <c:v>24929</c:v>
                </c:pt>
                <c:pt idx="100">
                  <c:v>24959</c:v>
                </c:pt>
                <c:pt idx="101">
                  <c:v>24990</c:v>
                </c:pt>
                <c:pt idx="102">
                  <c:v>25020</c:v>
                </c:pt>
                <c:pt idx="103">
                  <c:v>25051</c:v>
                </c:pt>
                <c:pt idx="104">
                  <c:v>25082</c:v>
                </c:pt>
                <c:pt idx="105">
                  <c:v>25112</c:v>
                </c:pt>
                <c:pt idx="106">
                  <c:v>25143</c:v>
                </c:pt>
                <c:pt idx="107">
                  <c:v>25173</c:v>
                </c:pt>
                <c:pt idx="108">
                  <c:v>25204</c:v>
                </c:pt>
                <c:pt idx="109">
                  <c:v>25235</c:v>
                </c:pt>
                <c:pt idx="110">
                  <c:v>25263</c:v>
                </c:pt>
                <c:pt idx="111">
                  <c:v>25294</c:v>
                </c:pt>
                <c:pt idx="112">
                  <c:v>25324</c:v>
                </c:pt>
                <c:pt idx="113">
                  <c:v>25355</c:v>
                </c:pt>
                <c:pt idx="114">
                  <c:v>25385</c:v>
                </c:pt>
                <c:pt idx="115">
                  <c:v>25416</c:v>
                </c:pt>
                <c:pt idx="116">
                  <c:v>25447</c:v>
                </c:pt>
                <c:pt idx="117">
                  <c:v>25477</c:v>
                </c:pt>
                <c:pt idx="118">
                  <c:v>25508</c:v>
                </c:pt>
                <c:pt idx="119">
                  <c:v>25538</c:v>
                </c:pt>
                <c:pt idx="120">
                  <c:v>25569</c:v>
                </c:pt>
                <c:pt idx="121">
                  <c:v>25600</c:v>
                </c:pt>
                <c:pt idx="122">
                  <c:v>25628</c:v>
                </c:pt>
                <c:pt idx="123">
                  <c:v>25659</c:v>
                </c:pt>
                <c:pt idx="124">
                  <c:v>25689</c:v>
                </c:pt>
                <c:pt idx="125">
                  <c:v>25720</c:v>
                </c:pt>
                <c:pt idx="126">
                  <c:v>25750</c:v>
                </c:pt>
                <c:pt idx="127">
                  <c:v>25781</c:v>
                </c:pt>
                <c:pt idx="128">
                  <c:v>25812</c:v>
                </c:pt>
                <c:pt idx="129">
                  <c:v>25842</c:v>
                </c:pt>
                <c:pt idx="130">
                  <c:v>25873</c:v>
                </c:pt>
                <c:pt idx="131">
                  <c:v>25903</c:v>
                </c:pt>
                <c:pt idx="132">
                  <c:v>25934</c:v>
                </c:pt>
                <c:pt idx="133">
                  <c:v>25965</c:v>
                </c:pt>
                <c:pt idx="134">
                  <c:v>25993</c:v>
                </c:pt>
                <c:pt idx="135">
                  <c:v>26024</c:v>
                </c:pt>
                <c:pt idx="136">
                  <c:v>26054</c:v>
                </c:pt>
                <c:pt idx="137">
                  <c:v>26085</c:v>
                </c:pt>
                <c:pt idx="138">
                  <c:v>26115</c:v>
                </c:pt>
                <c:pt idx="139">
                  <c:v>26146</c:v>
                </c:pt>
                <c:pt idx="140">
                  <c:v>26177</c:v>
                </c:pt>
                <c:pt idx="141">
                  <c:v>26207</c:v>
                </c:pt>
                <c:pt idx="142">
                  <c:v>26238</c:v>
                </c:pt>
                <c:pt idx="143">
                  <c:v>26268</c:v>
                </c:pt>
                <c:pt idx="144">
                  <c:v>26299</c:v>
                </c:pt>
                <c:pt idx="145">
                  <c:v>26330</c:v>
                </c:pt>
                <c:pt idx="146">
                  <c:v>26359</c:v>
                </c:pt>
                <c:pt idx="147">
                  <c:v>26390</c:v>
                </c:pt>
                <c:pt idx="148">
                  <c:v>26420</c:v>
                </c:pt>
                <c:pt idx="149">
                  <c:v>26451</c:v>
                </c:pt>
                <c:pt idx="150">
                  <c:v>26481</c:v>
                </c:pt>
                <c:pt idx="151">
                  <c:v>26512</c:v>
                </c:pt>
                <c:pt idx="152">
                  <c:v>26543</c:v>
                </c:pt>
                <c:pt idx="153">
                  <c:v>26573</c:v>
                </c:pt>
                <c:pt idx="154">
                  <c:v>26604</c:v>
                </c:pt>
                <c:pt idx="155">
                  <c:v>26634</c:v>
                </c:pt>
                <c:pt idx="156">
                  <c:v>26665</c:v>
                </c:pt>
                <c:pt idx="157">
                  <c:v>26696</c:v>
                </c:pt>
                <c:pt idx="158">
                  <c:v>26724</c:v>
                </c:pt>
                <c:pt idx="159">
                  <c:v>26755</c:v>
                </c:pt>
                <c:pt idx="160">
                  <c:v>26785</c:v>
                </c:pt>
                <c:pt idx="161">
                  <c:v>26816</c:v>
                </c:pt>
                <c:pt idx="162">
                  <c:v>26846</c:v>
                </c:pt>
                <c:pt idx="163">
                  <c:v>26877</c:v>
                </c:pt>
                <c:pt idx="164">
                  <c:v>26908</c:v>
                </c:pt>
                <c:pt idx="165">
                  <c:v>26938</c:v>
                </c:pt>
                <c:pt idx="166">
                  <c:v>26969</c:v>
                </c:pt>
                <c:pt idx="167">
                  <c:v>26999</c:v>
                </c:pt>
                <c:pt idx="168">
                  <c:v>27030</c:v>
                </c:pt>
                <c:pt idx="169">
                  <c:v>27061</c:v>
                </c:pt>
                <c:pt idx="170">
                  <c:v>27089</c:v>
                </c:pt>
                <c:pt idx="171">
                  <c:v>27120</c:v>
                </c:pt>
                <c:pt idx="172">
                  <c:v>27150</c:v>
                </c:pt>
                <c:pt idx="173">
                  <c:v>27181</c:v>
                </c:pt>
                <c:pt idx="174">
                  <c:v>27211</c:v>
                </c:pt>
                <c:pt idx="175">
                  <c:v>27242</c:v>
                </c:pt>
                <c:pt idx="176">
                  <c:v>27273</c:v>
                </c:pt>
                <c:pt idx="177">
                  <c:v>27303</c:v>
                </c:pt>
                <c:pt idx="178">
                  <c:v>27334</c:v>
                </c:pt>
                <c:pt idx="179">
                  <c:v>27364</c:v>
                </c:pt>
                <c:pt idx="180">
                  <c:v>27395</c:v>
                </c:pt>
                <c:pt idx="181">
                  <c:v>27426</c:v>
                </c:pt>
                <c:pt idx="182">
                  <c:v>27454</c:v>
                </c:pt>
                <c:pt idx="183">
                  <c:v>27485</c:v>
                </c:pt>
                <c:pt idx="184">
                  <c:v>27515</c:v>
                </c:pt>
                <c:pt idx="185">
                  <c:v>27546</c:v>
                </c:pt>
                <c:pt idx="186">
                  <c:v>27576</c:v>
                </c:pt>
                <c:pt idx="187">
                  <c:v>27607</c:v>
                </c:pt>
                <c:pt idx="188">
                  <c:v>27638</c:v>
                </c:pt>
                <c:pt idx="189">
                  <c:v>27668</c:v>
                </c:pt>
                <c:pt idx="190">
                  <c:v>27699</c:v>
                </c:pt>
                <c:pt idx="191">
                  <c:v>27729</c:v>
                </c:pt>
                <c:pt idx="192">
                  <c:v>27760</c:v>
                </c:pt>
                <c:pt idx="193">
                  <c:v>27791</c:v>
                </c:pt>
                <c:pt idx="194">
                  <c:v>27820</c:v>
                </c:pt>
                <c:pt idx="195">
                  <c:v>27851</c:v>
                </c:pt>
                <c:pt idx="196">
                  <c:v>27881</c:v>
                </c:pt>
                <c:pt idx="197">
                  <c:v>27912</c:v>
                </c:pt>
                <c:pt idx="198">
                  <c:v>27942</c:v>
                </c:pt>
                <c:pt idx="199">
                  <c:v>27973</c:v>
                </c:pt>
                <c:pt idx="200">
                  <c:v>28004</c:v>
                </c:pt>
                <c:pt idx="201">
                  <c:v>28034</c:v>
                </c:pt>
                <c:pt idx="202">
                  <c:v>28065</c:v>
                </c:pt>
                <c:pt idx="203">
                  <c:v>28095</c:v>
                </c:pt>
                <c:pt idx="204">
                  <c:v>28126</c:v>
                </c:pt>
                <c:pt idx="205">
                  <c:v>28157</c:v>
                </c:pt>
                <c:pt idx="206">
                  <c:v>28185</c:v>
                </c:pt>
                <c:pt idx="207">
                  <c:v>28216</c:v>
                </c:pt>
                <c:pt idx="208">
                  <c:v>28246</c:v>
                </c:pt>
                <c:pt idx="209">
                  <c:v>28277</c:v>
                </c:pt>
                <c:pt idx="210">
                  <c:v>28307</c:v>
                </c:pt>
                <c:pt idx="211">
                  <c:v>28338</c:v>
                </c:pt>
                <c:pt idx="212">
                  <c:v>28369</c:v>
                </c:pt>
                <c:pt idx="213">
                  <c:v>28399</c:v>
                </c:pt>
                <c:pt idx="214">
                  <c:v>28430</c:v>
                </c:pt>
                <c:pt idx="215">
                  <c:v>28460</c:v>
                </c:pt>
                <c:pt idx="216">
                  <c:v>28491</c:v>
                </c:pt>
                <c:pt idx="217">
                  <c:v>28522</c:v>
                </c:pt>
                <c:pt idx="218">
                  <c:v>28550</c:v>
                </c:pt>
                <c:pt idx="219">
                  <c:v>28581</c:v>
                </c:pt>
                <c:pt idx="220">
                  <c:v>28611</c:v>
                </c:pt>
                <c:pt idx="221">
                  <c:v>28642</c:v>
                </c:pt>
                <c:pt idx="222">
                  <c:v>28672</c:v>
                </c:pt>
                <c:pt idx="223">
                  <c:v>28703</c:v>
                </c:pt>
                <c:pt idx="224">
                  <c:v>28734</c:v>
                </c:pt>
                <c:pt idx="225">
                  <c:v>28764</c:v>
                </c:pt>
                <c:pt idx="226">
                  <c:v>28795</c:v>
                </c:pt>
                <c:pt idx="227">
                  <c:v>28825</c:v>
                </c:pt>
                <c:pt idx="228">
                  <c:v>28856</c:v>
                </c:pt>
                <c:pt idx="229">
                  <c:v>28887</c:v>
                </c:pt>
                <c:pt idx="230">
                  <c:v>28915</c:v>
                </c:pt>
                <c:pt idx="231">
                  <c:v>28946</c:v>
                </c:pt>
                <c:pt idx="232">
                  <c:v>28976</c:v>
                </c:pt>
                <c:pt idx="233">
                  <c:v>29007</c:v>
                </c:pt>
                <c:pt idx="234">
                  <c:v>29037</c:v>
                </c:pt>
                <c:pt idx="235">
                  <c:v>29068</c:v>
                </c:pt>
                <c:pt idx="236">
                  <c:v>29099</c:v>
                </c:pt>
                <c:pt idx="237">
                  <c:v>29129</c:v>
                </c:pt>
                <c:pt idx="238">
                  <c:v>29160</c:v>
                </c:pt>
                <c:pt idx="239">
                  <c:v>29190</c:v>
                </c:pt>
                <c:pt idx="240">
                  <c:v>29221</c:v>
                </c:pt>
                <c:pt idx="241">
                  <c:v>29252</c:v>
                </c:pt>
                <c:pt idx="242">
                  <c:v>29281</c:v>
                </c:pt>
                <c:pt idx="243">
                  <c:v>29312</c:v>
                </c:pt>
                <c:pt idx="244">
                  <c:v>29342</c:v>
                </c:pt>
                <c:pt idx="245">
                  <c:v>29373</c:v>
                </c:pt>
                <c:pt idx="246">
                  <c:v>29403</c:v>
                </c:pt>
                <c:pt idx="247">
                  <c:v>29434</c:v>
                </c:pt>
                <c:pt idx="248">
                  <c:v>29465</c:v>
                </c:pt>
                <c:pt idx="249">
                  <c:v>29495</c:v>
                </c:pt>
                <c:pt idx="250">
                  <c:v>29526</c:v>
                </c:pt>
                <c:pt idx="251">
                  <c:v>29556</c:v>
                </c:pt>
                <c:pt idx="252">
                  <c:v>29587</c:v>
                </c:pt>
                <c:pt idx="253">
                  <c:v>29618</c:v>
                </c:pt>
                <c:pt idx="254">
                  <c:v>29646</c:v>
                </c:pt>
                <c:pt idx="255">
                  <c:v>29677</c:v>
                </c:pt>
                <c:pt idx="256">
                  <c:v>29707</c:v>
                </c:pt>
                <c:pt idx="257">
                  <c:v>29738</c:v>
                </c:pt>
                <c:pt idx="258">
                  <c:v>29768</c:v>
                </c:pt>
                <c:pt idx="259">
                  <c:v>29799</c:v>
                </c:pt>
                <c:pt idx="260">
                  <c:v>29830</c:v>
                </c:pt>
                <c:pt idx="261">
                  <c:v>29860</c:v>
                </c:pt>
                <c:pt idx="262">
                  <c:v>29891</c:v>
                </c:pt>
                <c:pt idx="263">
                  <c:v>29921</c:v>
                </c:pt>
                <c:pt idx="264">
                  <c:v>29952</c:v>
                </c:pt>
                <c:pt idx="265">
                  <c:v>29983</c:v>
                </c:pt>
                <c:pt idx="266">
                  <c:v>30011</c:v>
                </c:pt>
                <c:pt idx="267">
                  <c:v>30042</c:v>
                </c:pt>
                <c:pt idx="268">
                  <c:v>30072</c:v>
                </c:pt>
                <c:pt idx="269">
                  <c:v>30103</c:v>
                </c:pt>
                <c:pt idx="270">
                  <c:v>30133</c:v>
                </c:pt>
                <c:pt idx="271">
                  <c:v>30164</c:v>
                </c:pt>
                <c:pt idx="272">
                  <c:v>30195</c:v>
                </c:pt>
                <c:pt idx="273">
                  <c:v>30225</c:v>
                </c:pt>
                <c:pt idx="274">
                  <c:v>30256</c:v>
                </c:pt>
                <c:pt idx="275">
                  <c:v>30286</c:v>
                </c:pt>
                <c:pt idx="276">
                  <c:v>30317</c:v>
                </c:pt>
                <c:pt idx="277">
                  <c:v>30348</c:v>
                </c:pt>
                <c:pt idx="278">
                  <c:v>30376</c:v>
                </c:pt>
                <c:pt idx="279">
                  <c:v>30407</c:v>
                </c:pt>
                <c:pt idx="280">
                  <c:v>30437</c:v>
                </c:pt>
                <c:pt idx="281">
                  <c:v>30468</c:v>
                </c:pt>
                <c:pt idx="282">
                  <c:v>30498</c:v>
                </c:pt>
                <c:pt idx="283">
                  <c:v>30529</c:v>
                </c:pt>
                <c:pt idx="284">
                  <c:v>30560</c:v>
                </c:pt>
                <c:pt idx="285">
                  <c:v>30590</c:v>
                </c:pt>
                <c:pt idx="286">
                  <c:v>30621</c:v>
                </c:pt>
                <c:pt idx="287">
                  <c:v>30651</c:v>
                </c:pt>
                <c:pt idx="288">
                  <c:v>30682</c:v>
                </c:pt>
                <c:pt idx="289">
                  <c:v>30713</c:v>
                </c:pt>
                <c:pt idx="290">
                  <c:v>30742</c:v>
                </c:pt>
                <c:pt idx="291">
                  <c:v>30773</c:v>
                </c:pt>
                <c:pt idx="292">
                  <c:v>30803</c:v>
                </c:pt>
                <c:pt idx="293">
                  <c:v>30834</c:v>
                </c:pt>
                <c:pt idx="294">
                  <c:v>30864</c:v>
                </c:pt>
                <c:pt idx="295">
                  <c:v>30895</c:v>
                </c:pt>
                <c:pt idx="296">
                  <c:v>30926</c:v>
                </c:pt>
                <c:pt idx="297">
                  <c:v>30956</c:v>
                </c:pt>
                <c:pt idx="298">
                  <c:v>30987</c:v>
                </c:pt>
                <c:pt idx="299">
                  <c:v>31017</c:v>
                </c:pt>
                <c:pt idx="300">
                  <c:v>31048</c:v>
                </c:pt>
                <c:pt idx="301">
                  <c:v>31079</c:v>
                </c:pt>
                <c:pt idx="302">
                  <c:v>31107</c:v>
                </c:pt>
                <c:pt idx="303">
                  <c:v>31138</c:v>
                </c:pt>
                <c:pt idx="304">
                  <c:v>31168</c:v>
                </c:pt>
                <c:pt idx="305">
                  <c:v>31199</c:v>
                </c:pt>
                <c:pt idx="306">
                  <c:v>31229</c:v>
                </c:pt>
                <c:pt idx="307">
                  <c:v>31260</c:v>
                </c:pt>
                <c:pt idx="308">
                  <c:v>31291</c:v>
                </c:pt>
                <c:pt idx="309">
                  <c:v>31321</c:v>
                </c:pt>
                <c:pt idx="310">
                  <c:v>31352</c:v>
                </c:pt>
                <c:pt idx="311">
                  <c:v>31382</c:v>
                </c:pt>
                <c:pt idx="312">
                  <c:v>31413</c:v>
                </c:pt>
                <c:pt idx="313">
                  <c:v>31444</c:v>
                </c:pt>
                <c:pt idx="314">
                  <c:v>31472</c:v>
                </c:pt>
                <c:pt idx="315">
                  <c:v>31503</c:v>
                </c:pt>
                <c:pt idx="316">
                  <c:v>31533</c:v>
                </c:pt>
                <c:pt idx="317">
                  <c:v>31564</c:v>
                </c:pt>
                <c:pt idx="318">
                  <c:v>31594</c:v>
                </c:pt>
                <c:pt idx="319">
                  <c:v>31625</c:v>
                </c:pt>
                <c:pt idx="320">
                  <c:v>31656</c:v>
                </c:pt>
                <c:pt idx="321">
                  <c:v>31686</c:v>
                </c:pt>
                <c:pt idx="322">
                  <c:v>31717</c:v>
                </c:pt>
                <c:pt idx="323">
                  <c:v>31747</c:v>
                </c:pt>
                <c:pt idx="324">
                  <c:v>31778</c:v>
                </c:pt>
                <c:pt idx="325">
                  <c:v>31809</c:v>
                </c:pt>
                <c:pt idx="326">
                  <c:v>31837</c:v>
                </c:pt>
                <c:pt idx="327">
                  <c:v>31868</c:v>
                </c:pt>
                <c:pt idx="328">
                  <c:v>31898</c:v>
                </c:pt>
                <c:pt idx="329">
                  <c:v>31929</c:v>
                </c:pt>
                <c:pt idx="330">
                  <c:v>31959</c:v>
                </c:pt>
                <c:pt idx="331">
                  <c:v>31990</c:v>
                </c:pt>
                <c:pt idx="332">
                  <c:v>32021</c:v>
                </c:pt>
                <c:pt idx="333">
                  <c:v>32051</c:v>
                </c:pt>
                <c:pt idx="334">
                  <c:v>32082</c:v>
                </c:pt>
                <c:pt idx="335">
                  <c:v>32112</c:v>
                </c:pt>
                <c:pt idx="336">
                  <c:v>32143</c:v>
                </c:pt>
                <c:pt idx="337">
                  <c:v>32174</c:v>
                </c:pt>
                <c:pt idx="338">
                  <c:v>32203</c:v>
                </c:pt>
                <c:pt idx="339">
                  <c:v>32234</c:v>
                </c:pt>
                <c:pt idx="340">
                  <c:v>32264</c:v>
                </c:pt>
                <c:pt idx="341">
                  <c:v>32295</c:v>
                </c:pt>
                <c:pt idx="342">
                  <c:v>32325</c:v>
                </c:pt>
                <c:pt idx="343">
                  <c:v>32356</c:v>
                </c:pt>
                <c:pt idx="344">
                  <c:v>32387</c:v>
                </c:pt>
                <c:pt idx="345">
                  <c:v>32417</c:v>
                </c:pt>
                <c:pt idx="346">
                  <c:v>32448</c:v>
                </c:pt>
                <c:pt idx="347">
                  <c:v>32478</c:v>
                </c:pt>
                <c:pt idx="348">
                  <c:v>32509</c:v>
                </c:pt>
                <c:pt idx="349">
                  <c:v>32540</c:v>
                </c:pt>
                <c:pt idx="350">
                  <c:v>32568</c:v>
                </c:pt>
                <c:pt idx="351">
                  <c:v>32599</c:v>
                </c:pt>
                <c:pt idx="352">
                  <c:v>32629</c:v>
                </c:pt>
                <c:pt idx="353">
                  <c:v>32660</c:v>
                </c:pt>
                <c:pt idx="354">
                  <c:v>32690</c:v>
                </c:pt>
                <c:pt idx="355">
                  <c:v>32721</c:v>
                </c:pt>
                <c:pt idx="356">
                  <c:v>32752</c:v>
                </c:pt>
                <c:pt idx="357">
                  <c:v>32782</c:v>
                </c:pt>
                <c:pt idx="358">
                  <c:v>32813</c:v>
                </c:pt>
                <c:pt idx="359">
                  <c:v>32843</c:v>
                </c:pt>
                <c:pt idx="360">
                  <c:v>32874</c:v>
                </c:pt>
                <c:pt idx="361">
                  <c:v>32905</c:v>
                </c:pt>
                <c:pt idx="362">
                  <c:v>32933</c:v>
                </c:pt>
                <c:pt idx="363">
                  <c:v>32964</c:v>
                </c:pt>
                <c:pt idx="364">
                  <c:v>32994</c:v>
                </c:pt>
                <c:pt idx="365">
                  <c:v>33025</c:v>
                </c:pt>
                <c:pt idx="366">
                  <c:v>33055</c:v>
                </c:pt>
                <c:pt idx="367">
                  <c:v>33086</c:v>
                </c:pt>
                <c:pt idx="368">
                  <c:v>33117</c:v>
                </c:pt>
                <c:pt idx="369">
                  <c:v>33147</c:v>
                </c:pt>
                <c:pt idx="370">
                  <c:v>33178</c:v>
                </c:pt>
                <c:pt idx="371">
                  <c:v>33208</c:v>
                </c:pt>
                <c:pt idx="372">
                  <c:v>33239</c:v>
                </c:pt>
                <c:pt idx="373">
                  <c:v>33270</c:v>
                </c:pt>
                <c:pt idx="374">
                  <c:v>33298</c:v>
                </c:pt>
                <c:pt idx="375">
                  <c:v>33329</c:v>
                </c:pt>
                <c:pt idx="376">
                  <c:v>33359</c:v>
                </c:pt>
                <c:pt idx="377">
                  <c:v>33390</c:v>
                </c:pt>
                <c:pt idx="378">
                  <c:v>33420</c:v>
                </c:pt>
                <c:pt idx="379">
                  <c:v>33451</c:v>
                </c:pt>
                <c:pt idx="380">
                  <c:v>33482</c:v>
                </c:pt>
                <c:pt idx="381">
                  <c:v>33512</c:v>
                </c:pt>
                <c:pt idx="382">
                  <c:v>33543</c:v>
                </c:pt>
                <c:pt idx="383">
                  <c:v>33573</c:v>
                </c:pt>
                <c:pt idx="384">
                  <c:v>33604</c:v>
                </c:pt>
                <c:pt idx="385">
                  <c:v>33635</c:v>
                </c:pt>
                <c:pt idx="386">
                  <c:v>33664</c:v>
                </c:pt>
                <c:pt idx="387">
                  <c:v>33695</c:v>
                </c:pt>
                <c:pt idx="388">
                  <c:v>33725</c:v>
                </c:pt>
                <c:pt idx="389">
                  <c:v>33756</c:v>
                </c:pt>
                <c:pt idx="390">
                  <c:v>33786</c:v>
                </c:pt>
                <c:pt idx="391">
                  <c:v>33817</c:v>
                </c:pt>
                <c:pt idx="392">
                  <c:v>33848</c:v>
                </c:pt>
                <c:pt idx="393">
                  <c:v>33878</c:v>
                </c:pt>
                <c:pt idx="394">
                  <c:v>33909</c:v>
                </c:pt>
                <c:pt idx="395">
                  <c:v>33939</c:v>
                </c:pt>
                <c:pt idx="396">
                  <c:v>33970</c:v>
                </c:pt>
                <c:pt idx="397">
                  <c:v>34001</c:v>
                </c:pt>
                <c:pt idx="398">
                  <c:v>34029</c:v>
                </c:pt>
                <c:pt idx="399">
                  <c:v>34060</c:v>
                </c:pt>
                <c:pt idx="400">
                  <c:v>34090</c:v>
                </c:pt>
                <c:pt idx="401">
                  <c:v>34121</c:v>
                </c:pt>
                <c:pt idx="402">
                  <c:v>34151</c:v>
                </c:pt>
                <c:pt idx="403">
                  <c:v>34182</c:v>
                </c:pt>
                <c:pt idx="404">
                  <c:v>34213</c:v>
                </c:pt>
                <c:pt idx="405">
                  <c:v>34243</c:v>
                </c:pt>
                <c:pt idx="406">
                  <c:v>34274</c:v>
                </c:pt>
                <c:pt idx="407">
                  <c:v>34304</c:v>
                </c:pt>
                <c:pt idx="408">
                  <c:v>34335</c:v>
                </c:pt>
                <c:pt idx="409">
                  <c:v>34366</c:v>
                </c:pt>
                <c:pt idx="410">
                  <c:v>34394</c:v>
                </c:pt>
                <c:pt idx="411">
                  <c:v>34425</c:v>
                </c:pt>
                <c:pt idx="412">
                  <c:v>34455</c:v>
                </c:pt>
                <c:pt idx="413">
                  <c:v>34486</c:v>
                </c:pt>
                <c:pt idx="414">
                  <c:v>34516</c:v>
                </c:pt>
                <c:pt idx="415">
                  <c:v>34547</c:v>
                </c:pt>
                <c:pt idx="416">
                  <c:v>34578</c:v>
                </c:pt>
                <c:pt idx="417">
                  <c:v>34608</c:v>
                </c:pt>
                <c:pt idx="418">
                  <c:v>34639</c:v>
                </c:pt>
                <c:pt idx="419">
                  <c:v>34669</c:v>
                </c:pt>
                <c:pt idx="420">
                  <c:v>34700</c:v>
                </c:pt>
                <c:pt idx="421">
                  <c:v>34731</c:v>
                </c:pt>
                <c:pt idx="422">
                  <c:v>34759</c:v>
                </c:pt>
                <c:pt idx="423">
                  <c:v>34790</c:v>
                </c:pt>
                <c:pt idx="424">
                  <c:v>34820</c:v>
                </c:pt>
                <c:pt idx="425">
                  <c:v>34851</c:v>
                </c:pt>
                <c:pt idx="426">
                  <c:v>34881</c:v>
                </c:pt>
                <c:pt idx="427">
                  <c:v>34912</c:v>
                </c:pt>
                <c:pt idx="428">
                  <c:v>34943</c:v>
                </c:pt>
                <c:pt idx="429">
                  <c:v>34973</c:v>
                </c:pt>
                <c:pt idx="430">
                  <c:v>35004</c:v>
                </c:pt>
                <c:pt idx="431">
                  <c:v>35034</c:v>
                </c:pt>
                <c:pt idx="432">
                  <c:v>35065</c:v>
                </c:pt>
                <c:pt idx="433">
                  <c:v>35096</c:v>
                </c:pt>
                <c:pt idx="434">
                  <c:v>35125</c:v>
                </c:pt>
                <c:pt idx="435">
                  <c:v>35156</c:v>
                </c:pt>
                <c:pt idx="436">
                  <c:v>35186</c:v>
                </c:pt>
                <c:pt idx="437">
                  <c:v>35217</c:v>
                </c:pt>
                <c:pt idx="438">
                  <c:v>35247</c:v>
                </c:pt>
                <c:pt idx="439">
                  <c:v>35278</c:v>
                </c:pt>
                <c:pt idx="440">
                  <c:v>35309</c:v>
                </c:pt>
                <c:pt idx="441">
                  <c:v>35339</c:v>
                </c:pt>
                <c:pt idx="442">
                  <c:v>35370</c:v>
                </c:pt>
                <c:pt idx="443">
                  <c:v>35400</c:v>
                </c:pt>
                <c:pt idx="444">
                  <c:v>35431</c:v>
                </c:pt>
                <c:pt idx="445">
                  <c:v>35462</c:v>
                </c:pt>
                <c:pt idx="446">
                  <c:v>35490</c:v>
                </c:pt>
                <c:pt idx="447">
                  <c:v>35521</c:v>
                </c:pt>
                <c:pt idx="448">
                  <c:v>35551</c:v>
                </c:pt>
                <c:pt idx="449">
                  <c:v>35582</c:v>
                </c:pt>
                <c:pt idx="450">
                  <c:v>35612</c:v>
                </c:pt>
                <c:pt idx="451">
                  <c:v>35643</c:v>
                </c:pt>
                <c:pt idx="452">
                  <c:v>35674</c:v>
                </c:pt>
                <c:pt idx="453">
                  <c:v>35704</c:v>
                </c:pt>
                <c:pt idx="454">
                  <c:v>35735</c:v>
                </c:pt>
                <c:pt idx="455">
                  <c:v>35765</c:v>
                </c:pt>
                <c:pt idx="456">
                  <c:v>35796</c:v>
                </c:pt>
                <c:pt idx="457">
                  <c:v>35827</c:v>
                </c:pt>
                <c:pt idx="458">
                  <c:v>35855</c:v>
                </c:pt>
                <c:pt idx="459">
                  <c:v>35886</c:v>
                </c:pt>
                <c:pt idx="460">
                  <c:v>35916</c:v>
                </c:pt>
                <c:pt idx="461">
                  <c:v>35947</c:v>
                </c:pt>
                <c:pt idx="462">
                  <c:v>35977</c:v>
                </c:pt>
                <c:pt idx="463">
                  <c:v>36008</c:v>
                </c:pt>
                <c:pt idx="464">
                  <c:v>36039</c:v>
                </c:pt>
                <c:pt idx="465">
                  <c:v>36069</c:v>
                </c:pt>
                <c:pt idx="466">
                  <c:v>36100</c:v>
                </c:pt>
                <c:pt idx="467">
                  <c:v>36130</c:v>
                </c:pt>
                <c:pt idx="468">
                  <c:v>36161</c:v>
                </c:pt>
                <c:pt idx="469">
                  <c:v>36192</c:v>
                </c:pt>
                <c:pt idx="470">
                  <c:v>36220</c:v>
                </c:pt>
                <c:pt idx="471">
                  <c:v>36251</c:v>
                </c:pt>
                <c:pt idx="472">
                  <c:v>36281</c:v>
                </c:pt>
                <c:pt idx="473">
                  <c:v>36312</c:v>
                </c:pt>
                <c:pt idx="474">
                  <c:v>36342</c:v>
                </c:pt>
                <c:pt idx="475">
                  <c:v>36373</c:v>
                </c:pt>
                <c:pt idx="476">
                  <c:v>36404</c:v>
                </c:pt>
                <c:pt idx="477">
                  <c:v>36434</c:v>
                </c:pt>
                <c:pt idx="478">
                  <c:v>36465</c:v>
                </c:pt>
                <c:pt idx="479">
                  <c:v>36495</c:v>
                </c:pt>
                <c:pt idx="480">
                  <c:v>36526</c:v>
                </c:pt>
                <c:pt idx="481">
                  <c:v>36557</c:v>
                </c:pt>
                <c:pt idx="482">
                  <c:v>36586</c:v>
                </c:pt>
                <c:pt idx="483">
                  <c:v>36617</c:v>
                </c:pt>
                <c:pt idx="484">
                  <c:v>36647</c:v>
                </c:pt>
                <c:pt idx="485">
                  <c:v>36678</c:v>
                </c:pt>
                <c:pt idx="486">
                  <c:v>36708</c:v>
                </c:pt>
                <c:pt idx="487">
                  <c:v>36739</c:v>
                </c:pt>
                <c:pt idx="488">
                  <c:v>36770</c:v>
                </c:pt>
                <c:pt idx="489">
                  <c:v>36800</c:v>
                </c:pt>
                <c:pt idx="490">
                  <c:v>36831</c:v>
                </c:pt>
                <c:pt idx="491">
                  <c:v>36861</c:v>
                </c:pt>
                <c:pt idx="492">
                  <c:v>36892</c:v>
                </c:pt>
                <c:pt idx="493">
                  <c:v>36923</c:v>
                </c:pt>
                <c:pt idx="494">
                  <c:v>36951</c:v>
                </c:pt>
                <c:pt idx="495">
                  <c:v>36982</c:v>
                </c:pt>
                <c:pt idx="496">
                  <c:v>37012</c:v>
                </c:pt>
                <c:pt idx="497">
                  <c:v>37043</c:v>
                </c:pt>
                <c:pt idx="498">
                  <c:v>37073</c:v>
                </c:pt>
                <c:pt idx="499">
                  <c:v>37104</c:v>
                </c:pt>
                <c:pt idx="500">
                  <c:v>37135</c:v>
                </c:pt>
                <c:pt idx="501">
                  <c:v>37165</c:v>
                </c:pt>
                <c:pt idx="502">
                  <c:v>37196</c:v>
                </c:pt>
                <c:pt idx="503">
                  <c:v>37226</c:v>
                </c:pt>
                <c:pt idx="504">
                  <c:v>37257</c:v>
                </c:pt>
                <c:pt idx="505">
                  <c:v>37288</c:v>
                </c:pt>
                <c:pt idx="506">
                  <c:v>37316</c:v>
                </c:pt>
                <c:pt idx="507">
                  <c:v>37347</c:v>
                </c:pt>
                <c:pt idx="508">
                  <c:v>37377</c:v>
                </c:pt>
                <c:pt idx="509">
                  <c:v>37408</c:v>
                </c:pt>
                <c:pt idx="510">
                  <c:v>37438</c:v>
                </c:pt>
                <c:pt idx="511">
                  <c:v>37469</c:v>
                </c:pt>
                <c:pt idx="512">
                  <c:v>37500</c:v>
                </c:pt>
                <c:pt idx="513">
                  <c:v>37530</c:v>
                </c:pt>
                <c:pt idx="514">
                  <c:v>37561</c:v>
                </c:pt>
                <c:pt idx="515">
                  <c:v>37591</c:v>
                </c:pt>
                <c:pt idx="516">
                  <c:v>37622</c:v>
                </c:pt>
                <c:pt idx="517">
                  <c:v>37653</c:v>
                </c:pt>
                <c:pt idx="518">
                  <c:v>37681</c:v>
                </c:pt>
                <c:pt idx="519">
                  <c:v>37712</c:v>
                </c:pt>
                <c:pt idx="520">
                  <c:v>37742</c:v>
                </c:pt>
                <c:pt idx="521">
                  <c:v>37773</c:v>
                </c:pt>
                <c:pt idx="522">
                  <c:v>37803</c:v>
                </c:pt>
                <c:pt idx="523">
                  <c:v>37834</c:v>
                </c:pt>
                <c:pt idx="524">
                  <c:v>37865</c:v>
                </c:pt>
                <c:pt idx="525">
                  <c:v>37895</c:v>
                </c:pt>
                <c:pt idx="526">
                  <c:v>37926</c:v>
                </c:pt>
                <c:pt idx="527">
                  <c:v>37956</c:v>
                </c:pt>
                <c:pt idx="528">
                  <c:v>37987</c:v>
                </c:pt>
                <c:pt idx="529">
                  <c:v>38018</c:v>
                </c:pt>
                <c:pt idx="530">
                  <c:v>38047</c:v>
                </c:pt>
                <c:pt idx="531">
                  <c:v>38078</c:v>
                </c:pt>
                <c:pt idx="532">
                  <c:v>38108</c:v>
                </c:pt>
                <c:pt idx="533">
                  <c:v>38139</c:v>
                </c:pt>
                <c:pt idx="534">
                  <c:v>38169</c:v>
                </c:pt>
                <c:pt idx="535">
                  <c:v>38200</c:v>
                </c:pt>
                <c:pt idx="536">
                  <c:v>38231</c:v>
                </c:pt>
                <c:pt idx="537">
                  <c:v>38261</c:v>
                </c:pt>
                <c:pt idx="538">
                  <c:v>38292</c:v>
                </c:pt>
                <c:pt idx="539">
                  <c:v>38322</c:v>
                </c:pt>
                <c:pt idx="540">
                  <c:v>38353</c:v>
                </c:pt>
                <c:pt idx="541">
                  <c:v>38384</c:v>
                </c:pt>
                <c:pt idx="542">
                  <c:v>38412</c:v>
                </c:pt>
                <c:pt idx="543">
                  <c:v>38443</c:v>
                </c:pt>
                <c:pt idx="544">
                  <c:v>38473</c:v>
                </c:pt>
                <c:pt idx="545">
                  <c:v>38504</c:v>
                </c:pt>
                <c:pt idx="546">
                  <c:v>38534</c:v>
                </c:pt>
                <c:pt idx="547">
                  <c:v>38565</c:v>
                </c:pt>
                <c:pt idx="548">
                  <c:v>38596</c:v>
                </c:pt>
                <c:pt idx="549">
                  <c:v>38626</c:v>
                </c:pt>
                <c:pt idx="550">
                  <c:v>38657</c:v>
                </c:pt>
                <c:pt idx="551">
                  <c:v>38687</c:v>
                </c:pt>
                <c:pt idx="552">
                  <c:v>38718</c:v>
                </c:pt>
                <c:pt idx="553">
                  <c:v>38749</c:v>
                </c:pt>
                <c:pt idx="554">
                  <c:v>38777</c:v>
                </c:pt>
                <c:pt idx="555">
                  <c:v>38808</c:v>
                </c:pt>
                <c:pt idx="556">
                  <c:v>38838</c:v>
                </c:pt>
                <c:pt idx="557">
                  <c:v>38869</c:v>
                </c:pt>
                <c:pt idx="558">
                  <c:v>38899</c:v>
                </c:pt>
                <c:pt idx="559">
                  <c:v>38930</c:v>
                </c:pt>
                <c:pt idx="560">
                  <c:v>38961</c:v>
                </c:pt>
                <c:pt idx="561">
                  <c:v>38991</c:v>
                </c:pt>
                <c:pt idx="562">
                  <c:v>39022</c:v>
                </c:pt>
                <c:pt idx="563">
                  <c:v>39052</c:v>
                </c:pt>
                <c:pt idx="564">
                  <c:v>39083</c:v>
                </c:pt>
                <c:pt idx="565">
                  <c:v>39114</c:v>
                </c:pt>
                <c:pt idx="566">
                  <c:v>39142</c:v>
                </c:pt>
                <c:pt idx="567">
                  <c:v>39173</c:v>
                </c:pt>
                <c:pt idx="568">
                  <c:v>39203</c:v>
                </c:pt>
                <c:pt idx="569">
                  <c:v>39234</c:v>
                </c:pt>
                <c:pt idx="570">
                  <c:v>39264</c:v>
                </c:pt>
                <c:pt idx="571">
                  <c:v>39295</c:v>
                </c:pt>
                <c:pt idx="572">
                  <c:v>39326</c:v>
                </c:pt>
                <c:pt idx="573">
                  <c:v>39356</c:v>
                </c:pt>
                <c:pt idx="574">
                  <c:v>39387</c:v>
                </c:pt>
                <c:pt idx="575">
                  <c:v>39417</c:v>
                </c:pt>
                <c:pt idx="576">
                  <c:v>39448</c:v>
                </c:pt>
                <c:pt idx="577">
                  <c:v>39479</c:v>
                </c:pt>
                <c:pt idx="578">
                  <c:v>39508</c:v>
                </c:pt>
                <c:pt idx="579">
                  <c:v>39539</c:v>
                </c:pt>
                <c:pt idx="580">
                  <c:v>39569</c:v>
                </c:pt>
                <c:pt idx="581">
                  <c:v>39600</c:v>
                </c:pt>
                <c:pt idx="582">
                  <c:v>39630</c:v>
                </c:pt>
                <c:pt idx="583">
                  <c:v>39661</c:v>
                </c:pt>
                <c:pt idx="584">
                  <c:v>39692</c:v>
                </c:pt>
                <c:pt idx="585">
                  <c:v>39722</c:v>
                </c:pt>
                <c:pt idx="586">
                  <c:v>39753</c:v>
                </c:pt>
                <c:pt idx="587">
                  <c:v>39783</c:v>
                </c:pt>
                <c:pt idx="588">
                  <c:v>39814</c:v>
                </c:pt>
                <c:pt idx="589">
                  <c:v>39845</c:v>
                </c:pt>
                <c:pt idx="590">
                  <c:v>39873</c:v>
                </c:pt>
                <c:pt idx="591">
                  <c:v>39904</c:v>
                </c:pt>
                <c:pt idx="592">
                  <c:v>39934</c:v>
                </c:pt>
                <c:pt idx="593">
                  <c:v>39965</c:v>
                </c:pt>
                <c:pt idx="594">
                  <c:v>39995</c:v>
                </c:pt>
                <c:pt idx="595">
                  <c:v>40026</c:v>
                </c:pt>
                <c:pt idx="596">
                  <c:v>40057</c:v>
                </c:pt>
                <c:pt idx="597">
                  <c:v>40087</c:v>
                </c:pt>
                <c:pt idx="598">
                  <c:v>40118</c:v>
                </c:pt>
                <c:pt idx="599">
                  <c:v>40148</c:v>
                </c:pt>
                <c:pt idx="600">
                  <c:v>40179</c:v>
                </c:pt>
                <c:pt idx="601">
                  <c:v>40210</c:v>
                </c:pt>
                <c:pt idx="602">
                  <c:v>40238</c:v>
                </c:pt>
                <c:pt idx="603">
                  <c:v>40269</c:v>
                </c:pt>
                <c:pt idx="604">
                  <c:v>40299</c:v>
                </c:pt>
                <c:pt idx="605">
                  <c:v>40330</c:v>
                </c:pt>
                <c:pt idx="606">
                  <c:v>40360</c:v>
                </c:pt>
                <c:pt idx="607">
                  <c:v>40391</c:v>
                </c:pt>
                <c:pt idx="608">
                  <c:v>40422</c:v>
                </c:pt>
                <c:pt idx="609">
                  <c:v>40452</c:v>
                </c:pt>
                <c:pt idx="610">
                  <c:v>40483</c:v>
                </c:pt>
                <c:pt idx="611">
                  <c:v>40513</c:v>
                </c:pt>
                <c:pt idx="612">
                  <c:v>40544</c:v>
                </c:pt>
                <c:pt idx="613">
                  <c:v>40575</c:v>
                </c:pt>
                <c:pt idx="614">
                  <c:v>40603</c:v>
                </c:pt>
                <c:pt idx="615">
                  <c:v>40634</c:v>
                </c:pt>
                <c:pt idx="616">
                  <c:v>40664</c:v>
                </c:pt>
                <c:pt idx="617">
                  <c:v>40695</c:v>
                </c:pt>
                <c:pt idx="618">
                  <c:v>40725</c:v>
                </c:pt>
                <c:pt idx="619">
                  <c:v>40756</c:v>
                </c:pt>
                <c:pt idx="620">
                  <c:v>40787</c:v>
                </c:pt>
                <c:pt idx="621">
                  <c:v>40817</c:v>
                </c:pt>
                <c:pt idx="622">
                  <c:v>40848</c:v>
                </c:pt>
                <c:pt idx="623">
                  <c:v>40878</c:v>
                </c:pt>
                <c:pt idx="624">
                  <c:v>40909</c:v>
                </c:pt>
                <c:pt idx="625">
                  <c:v>40940</c:v>
                </c:pt>
                <c:pt idx="626">
                  <c:v>40969</c:v>
                </c:pt>
                <c:pt idx="627">
                  <c:v>41000</c:v>
                </c:pt>
                <c:pt idx="628">
                  <c:v>41030</c:v>
                </c:pt>
                <c:pt idx="629">
                  <c:v>41061</c:v>
                </c:pt>
                <c:pt idx="630">
                  <c:v>41091</c:v>
                </c:pt>
                <c:pt idx="631">
                  <c:v>41122</c:v>
                </c:pt>
                <c:pt idx="632">
                  <c:v>41153</c:v>
                </c:pt>
                <c:pt idx="633">
                  <c:v>41183</c:v>
                </c:pt>
                <c:pt idx="634">
                  <c:v>41214</c:v>
                </c:pt>
                <c:pt idx="635">
                  <c:v>41244</c:v>
                </c:pt>
                <c:pt idx="636">
                  <c:v>41275</c:v>
                </c:pt>
                <c:pt idx="637">
                  <c:v>41306</c:v>
                </c:pt>
                <c:pt idx="638">
                  <c:v>41334</c:v>
                </c:pt>
                <c:pt idx="639">
                  <c:v>41365</c:v>
                </c:pt>
                <c:pt idx="640">
                  <c:v>41395</c:v>
                </c:pt>
                <c:pt idx="641">
                  <c:v>41426</c:v>
                </c:pt>
                <c:pt idx="642">
                  <c:v>41456</c:v>
                </c:pt>
                <c:pt idx="643">
                  <c:v>41487</c:v>
                </c:pt>
                <c:pt idx="644">
                  <c:v>41518</c:v>
                </c:pt>
                <c:pt idx="645">
                  <c:v>41548</c:v>
                </c:pt>
                <c:pt idx="646">
                  <c:v>41579</c:v>
                </c:pt>
                <c:pt idx="647">
                  <c:v>41609</c:v>
                </c:pt>
                <c:pt idx="648">
                  <c:v>41640</c:v>
                </c:pt>
                <c:pt idx="649">
                  <c:v>41671</c:v>
                </c:pt>
                <c:pt idx="650">
                  <c:v>41699</c:v>
                </c:pt>
                <c:pt idx="651">
                  <c:v>41730</c:v>
                </c:pt>
                <c:pt idx="652">
                  <c:v>41760</c:v>
                </c:pt>
                <c:pt idx="653">
                  <c:v>41791</c:v>
                </c:pt>
                <c:pt idx="654">
                  <c:v>41821</c:v>
                </c:pt>
                <c:pt idx="655">
                  <c:v>41852</c:v>
                </c:pt>
                <c:pt idx="656">
                  <c:v>41883</c:v>
                </c:pt>
                <c:pt idx="657">
                  <c:v>41913</c:v>
                </c:pt>
                <c:pt idx="658">
                  <c:v>41944</c:v>
                </c:pt>
                <c:pt idx="659">
                  <c:v>41974</c:v>
                </c:pt>
                <c:pt idx="660">
                  <c:v>42005</c:v>
                </c:pt>
                <c:pt idx="661">
                  <c:v>42036</c:v>
                </c:pt>
                <c:pt idx="662">
                  <c:v>42064</c:v>
                </c:pt>
                <c:pt idx="663">
                  <c:v>42095</c:v>
                </c:pt>
                <c:pt idx="664">
                  <c:v>42125</c:v>
                </c:pt>
                <c:pt idx="665">
                  <c:v>42156</c:v>
                </c:pt>
                <c:pt idx="666">
                  <c:v>42186</c:v>
                </c:pt>
                <c:pt idx="667">
                  <c:v>42217</c:v>
                </c:pt>
                <c:pt idx="668">
                  <c:v>42248</c:v>
                </c:pt>
                <c:pt idx="669">
                  <c:v>42278</c:v>
                </c:pt>
                <c:pt idx="670">
                  <c:v>42309</c:v>
                </c:pt>
                <c:pt idx="671">
                  <c:v>42339</c:v>
                </c:pt>
                <c:pt idx="672">
                  <c:v>42370</c:v>
                </c:pt>
                <c:pt idx="673">
                  <c:v>42401</c:v>
                </c:pt>
                <c:pt idx="674">
                  <c:v>42430</c:v>
                </c:pt>
                <c:pt idx="675">
                  <c:v>42461</c:v>
                </c:pt>
                <c:pt idx="676">
                  <c:v>42491</c:v>
                </c:pt>
                <c:pt idx="677">
                  <c:v>42522</c:v>
                </c:pt>
                <c:pt idx="678">
                  <c:v>42552</c:v>
                </c:pt>
                <c:pt idx="679">
                  <c:v>42583</c:v>
                </c:pt>
                <c:pt idx="680">
                  <c:v>42614</c:v>
                </c:pt>
                <c:pt idx="681">
                  <c:v>42644</c:v>
                </c:pt>
                <c:pt idx="682">
                  <c:v>42675</c:v>
                </c:pt>
                <c:pt idx="683">
                  <c:v>42705</c:v>
                </c:pt>
                <c:pt idx="684">
                  <c:v>42736</c:v>
                </c:pt>
                <c:pt idx="685">
                  <c:v>42767</c:v>
                </c:pt>
                <c:pt idx="686">
                  <c:v>42795</c:v>
                </c:pt>
                <c:pt idx="687">
                  <c:v>42826</c:v>
                </c:pt>
                <c:pt idx="688">
                  <c:v>42856</c:v>
                </c:pt>
                <c:pt idx="689">
                  <c:v>42887</c:v>
                </c:pt>
                <c:pt idx="690">
                  <c:v>42917</c:v>
                </c:pt>
                <c:pt idx="691">
                  <c:v>42948</c:v>
                </c:pt>
                <c:pt idx="692">
                  <c:v>42979</c:v>
                </c:pt>
                <c:pt idx="693">
                  <c:v>43009</c:v>
                </c:pt>
                <c:pt idx="694">
                  <c:v>43040</c:v>
                </c:pt>
                <c:pt idx="695">
                  <c:v>43070</c:v>
                </c:pt>
                <c:pt idx="696">
                  <c:v>43101</c:v>
                </c:pt>
                <c:pt idx="697">
                  <c:v>43132</c:v>
                </c:pt>
                <c:pt idx="698">
                  <c:v>43160</c:v>
                </c:pt>
                <c:pt idx="699">
                  <c:v>43191</c:v>
                </c:pt>
                <c:pt idx="700">
                  <c:v>43221</c:v>
                </c:pt>
                <c:pt idx="701">
                  <c:v>43252</c:v>
                </c:pt>
                <c:pt idx="702">
                  <c:v>43282</c:v>
                </c:pt>
                <c:pt idx="703">
                  <c:v>43313</c:v>
                </c:pt>
                <c:pt idx="704">
                  <c:v>43344</c:v>
                </c:pt>
                <c:pt idx="705">
                  <c:v>43374</c:v>
                </c:pt>
                <c:pt idx="706">
                  <c:v>43405</c:v>
                </c:pt>
                <c:pt idx="707">
                  <c:v>43435</c:v>
                </c:pt>
                <c:pt idx="708">
                  <c:v>43466</c:v>
                </c:pt>
                <c:pt idx="709">
                  <c:v>43497</c:v>
                </c:pt>
                <c:pt idx="710">
                  <c:v>43525</c:v>
                </c:pt>
                <c:pt idx="711">
                  <c:v>43556</c:v>
                </c:pt>
                <c:pt idx="712">
                  <c:v>43586</c:v>
                </c:pt>
                <c:pt idx="713">
                  <c:v>43617</c:v>
                </c:pt>
                <c:pt idx="714">
                  <c:v>43647</c:v>
                </c:pt>
                <c:pt idx="715">
                  <c:v>43678</c:v>
                </c:pt>
                <c:pt idx="716">
                  <c:v>43709</c:v>
                </c:pt>
                <c:pt idx="717">
                  <c:v>43739</c:v>
                </c:pt>
                <c:pt idx="718">
                  <c:v>43770</c:v>
                </c:pt>
                <c:pt idx="719">
                  <c:v>43800</c:v>
                </c:pt>
                <c:pt idx="720">
                  <c:v>43831</c:v>
                </c:pt>
                <c:pt idx="721">
                  <c:v>43862</c:v>
                </c:pt>
                <c:pt idx="722">
                  <c:v>43891</c:v>
                </c:pt>
                <c:pt idx="723">
                  <c:v>43922</c:v>
                </c:pt>
                <c:pt idx="724">
                  <c:v>43952</c:v>
                </c:pt>
                <c:pt idx="725">
                  <c:v>43983</c:v>
                </c:pt>
                <c:pt idx="726">
                  <c:v>44013</c:v>
                </c:pt>
                <c:pt idx="727">
                  <c:v>44044</c:v>
                </c:pt>
                <c:pt idx="728">
                  <c:v>44075</c:v>
                </c:pt>
                <c:pt idx="729">
                  <c:v>44105</c:v>
                </c:pt>
                <c:pt idx="730">
                  <c:v>44136</c:v>
                </c:pt>
                <c:pt idx="731">
                  <c:v>44166</c:v>
                </c:pt>
                <c:pt idx="732">
                  <c:v>44197</c:v>
                </c:pt>
                <c:pt idx="733">
                  <c:v>44228</c:v>
                </c:pt>
                <c:pt idx="734">
                  <c:v>44256</c:v>
                </c:pt>
                <c:pt idx="735">
                  <c:v>44287</c:v>
                </c:pt>
                <c:pt idx="736">
                  <c:v>44317</c:v>
                </c:pt>
                <c:pt idx="737">
                  <c:v>44348</c:v>
                </c:pt>
                <c:pt idx="738">
                  <c:v>44378</c:v>
                </c:pt>
                <c:pt idx="739">
                  <c:v>44409</c:v>
                </c:pt>
                <c:pt idx="740">
                  <c:v>44440</c:v>
                </c:pt>
                <c:pt idx="741">
                  <c:v>44470</c:v>
                </c:pt>
                <c:pt idx="742">
                  <c:v>44501</c:v>
                </c:pt>
                <c:pt idx="743">
                  <c:v>44531</c:v>
                </c:pt>
                <c:pt idx="744">
                  <c:v>44562</c:v>
                </c:pt>
                <c:pt idx="745">
                  <c:v>44593</c:v>
                </c:pt>
                <c:pt idx="746">
                  <c:v>44621</c:v>
                </c:pt>
                <c:pt idx="747">
                  <c:v>44652</c:v>
                </c:pt>
                <c:pt idx="748">
                  <c:v>44682</c:v>
                </c:pt>
                <c:pt idx="749">
                  <c:v>44713</c:v>
                </c:pt>
                <c:pt idx="750">
                  <c:v>44743</c:v>
                </c:pt>
                <c:pt idx="751">
                  <c:v>44774</c:v>
                </c:pt>
                <c:pt idx="752">
                  <c:v>44805</c:v>
                </c:pt>
                <c:pt idx="753">
                  <c:v>44835</c:v>
                </c:pt>
                <c:pt idx="754">
                  <c:v>44866</c:v>
                </c:pt>
                <c:pt idx="755">
                  <c:v>44896</c:v>
                </c:pt>
                <c:pt idx="756">
                  <c:v>44927</c:v>
                </c:pt>
                <c:pt idx="757">
                  <c:v>44958</c:v>
                </c:pt>
                <c:pt idx="758">
                  <c:v>44986</c:v>
                </c:pt>
                <c:pt idx="759">
                  <c:v>45017</c:v>
                </c:pt>
              </c:numCache>
            </c:numRef>
          </c:cat>
          <c:val>
            <c:numRef>
              <c:f>Sheet1!$B$2:$B$761</c:f>
              <c:numCache>
                <c:formatCode>General</c:formatCode>
                <c:ptCount val="760"/>
                <c:pt idx="0">
                  <c:v>101.6451</c:v>
                </c:pt>
                <c:pt idx="1">
                  <c:v>101.3811</c:v>
                </c:pt>
                <c:pt idx="2">
                  <c:v>101.15300000000001</c:v>
                </c:pt>
                <c:pt idx="3">
                  <c:v>101.02719999999999</c:v>
                </c:pt>
                <c:pt idx="4">
                  <c:v>101.05889999999999</c:v>
                </c:pt>
                <c:pt idx="5">
                  <c:v>101.14879999999999</c:v>
                </c:pt>
                <c:pt idx="6">
                  <c:v>101.1678</c:v>
                </c:pt>
                <c:pt idx="7">
                  <c:v>101.02419999999999</c:v>
                </c:pt>
                <c:pt idx="8">
                  <c:v>100.8015</c:v>
                </c:pt>
                <c:pt idx="9">
                  <c:v>100.61669999999999</c:v>
                </c:pt>
                <c:pt idx="10">
                  <c:v>100.55670000000001</c:v>
                </c:pt>
                <c:pt idx="11">
                  <c:v>100.5783</c:v>
                </c:pt>
                <c:pt idx="12">
                  <c:v>100.6281</c:v>
                </c:pt>
                <c:pt idx="13">
                  <c:v>100.6811</c:v>
                </c:pt>
                <c:pt idx="14">
                  <c:v>100.7516</c:v>
                </c:pt>
                <c:pt idx="15">
                  <c:v>100.8764</c:v>
                </c:pt>
                <c:pt idx="16">
                  <c:v>101.0801</c:v>
                </c:pt>
                <c:pt idx="17">
                  <c:v>101.2868</c:v>
                </c:pt>
                <c:pt idx="18">
                  <c:v>101.386</c:v>
                </c:pt>
                <c:pt idx="19">
                  <c:v>101.2954</c:v>
                </c:pt>
                <c:pt idx="20">
                  <c:v>101.1311</c:v>
                </c:pt>
                <c:pt idx="21">
                  <c:v>101.0487</c:v>
                </c:pt>
                <c:pt idx="22">
                  <c:v>101.1583</c:v>
                </c:pt>
                <c:pt idx="23">
                  <c:v>101.35769999999999</c:v>
                </c:pt>
                <c:pt idx="24">
                  <c:v>101.5001</c:v>
                </c:pt>
                <c:pt idx="25">
                  <c:v>101.4721</c:v>
                </c:pt>
                <c:pt idx="26">
                  <c:v>101.3295</c:v>
                </c:pt>
                <c:pt idx="27">
                  <c:v>101.1437</c:v>
                </c:pt>
                <c:pt idx="28">
                  <c:v>100.96339999999999</c:v>
                </c:pt>
                <c:pt idx="29">
                  <c:v>100.81950000000001</c:v>
                </c:pt>
                <c:pt idx="30">
                  <c:v>100.75279999999999</c:v>
                </c:pt>
                <c:pt idx="31">
                  <c:v>100.8043</c:v>
                </c:pt>
                <c:pt idx="32">
                  <c:v>100.9297</c:v>
                </c:pt>
                <c:pt idx="33">
                  <c:v>101.08410000000001</c:v>
                </c:pt>
                <c:pt idx="34">
                  <c:v>101.2341</c:v>
                </c:pt>
                <c:pt idx="35">
                  <c:v>101.3395</c:v>
                </c:pt>
                <c:pt idx="36">
                  <c:v>101.34050000000001</c:v>
                </c:pt>
                <c:pt idx="37">
                  <c:v>101.18899999999999</c:v>
                </c:pt>
                <c:pt idx="38">
                  <c:v>100.9842</c:v>
                </c:pt>
                <c:pt idx="39">
                  <c:v>100.8549</c:v>
                </c:pt>
                <c:pt idx="40">
                  <c:v>100.8942</c:v>
                </c:pt>
                <c:pt idx="41">
                  <c:v>101.02</c:v>
                </c:pt>
                <c:pt idx="42">
                  <c:v>101.1242</c:v>
                </c:pt>
                <c:pt idx="43">
                  <c:v>101.136</c:v>
                </c:pt>
                <c:pt idx="44">
                  <c:v>101.1073</c:v>
                </c:pt>
                <c:pt idx="45">
                  <c:v>101.1198</c:v>
                </c:pt>
                <c:pt idx="46">
                  <c:v>101.2337</c:v>
                </c:pt>
                <c:pt idx="47">
                  <c:v>101.39449999999999</c:v>
                </c:pt>
                <c:pt idx="48">
                  <c:v>101.5241</c:v>
                </c:pt>
                <c:pt idx="49">
                  <c:v>101.5656</c:v>
                </c:pt>
                <c:pt idx="50">
                  <c:v>101.5585</c:v>
                </c:pt>
                <c:pt idx="51">
                  <c:v>101.5574</c:v>
                </c:pt>
                <c:pt idx="52">
                  <c:v>101.5981</c:v>
                </c:pt>
                <c:pt idx="53">
                  <c:v>101.65940000000001</c:v>
                </c:pt>
                <c:pt idx="54">
                  <c:v>101.7063</c:v>
                </c:pt>
                <c:pt idx="55">
                  <c:v>101.71339999999999</c:v>
                </c:pt>
                <c:pt idx="56">
                  <c:v>101.7021</c:v>
                </c:pt>
                <c:pt idx="57">
                  <c:v>101.706</c:v>
                </c:pt>
                <c:pt idx="58">
                  <c:v>101.7534</c:v>
                </c:pt>
                <c:pt idx="59">
                  <c:v>101.8356</c:v>
                </c:pt>
                <c:pt idx="60">
                  <c:v>101.94370000000001</c:v>
                </c:pt>
                <c:pt idx="61">
                  <c:v>102.07129999999999</c:v>
                </c:pt>
                <c:pt idx="62">
                  <c:v>102.19029999999999</c:v>
                </c:pt>
                <c:pt idx="63">
                  <c:v>102.2607</c:v>
                </c:pt>
                <c:pt idx="64">
                  <c:v>102.2479</c:v>
                </c:pt>
                <c:pt idx="65">
                  <c:v>102.1893</c:v>
                </c:pt>
                <c:pt idx="66">
                  <c:v>102.1264</c:v>
                </c:pt>
                <c:pt idx="67">
                  <c:v>102.0835</c:v>
                </c:pt>
                <c:pt idx="68">
                  <c:v>102.04949999999999</c:v>
                </c:pt>
                <c:pt idx="69">
                  <c:v>102.0012</c:v>
                </c:pt>
                <c:pt idx="70">
                  <c:v>101.91679999999999</c:v>
                </c:pt>
                <c:pt idx="71">
                  <c:v>101.8045</c:v>
                </c:pt>
                <c:pt idx="72">
                  <c:v>101.6698</c:v>
                </c:pt>
                <c:pt idx="73">
                  <c:v>101.51130000000001</c:v>
                </c:pt>
                <c:pt idx="74">
                  <c:v>101.339</c:v>
                </c:pt>
                <c:pt idx="75">
                  <c:v>101.15949999999999</c:v>
                </c:pt>
                <c:pt idx="76">
                  <c:v>100.9755</c:v>
                </c:pt>
                <c:pt idx="77">
                  <c:v>100.792</c:v>
                </c:pt>
                <c:pt idx="78">
                  <c:v>100.6198</c:v>
                </c:pt>
                <c:pt idx="79">
                  <c:v>100.4778</c:v>
                </c:pt>
                <c:pt idx="80">
                  <c:v>100.3837</c:v>
                </c:pt>
                <c:pt idx="81">
                  <c:v>100.38</c:v>
                </c:pt>
                <c:pt idx="82">
                  <c:v>100.5112</c:v>
                </c:pt>
                <c:pt idx="83">
                  <c:v>100.7107</c:v>
                </c:pt>
                <c:pt idx="84">
                  <c:v>100.90300000000001</c:v>
                </c:pt>
                <c:pt idx="85">
                  <c:v>101.03740000000001</c:v>
                </c:pt>
                <c:pt idx="86">
                  <c:v>101.1294</c:v>
                </c:pt>
                <c:pt idx="87">
                  <c:v>101.1983</c:v>
                </c:pt>
                <c:pt idx="88">
                  <c:v>101.2479</c:v>
                </c:pt>
                <c:pt idx="89">
                  <c:v>101.26990000000001</c:v>
                </c:pt>
                <c:pt idx="90">
                  <c:v>101.2385</c:v>
                </c:pt>
                <c:pt idx="91">
                  <c:v>101.1327</c:v>
                </c:pt>
                <c:pt idx="92">
                  <c:v>101.0121</c:v>
                </c:pt>
                <c:pt idx="93">
                  <c:v>100.95740000000001</c:v>
                </c:pt>
                <c:pt idx="94">
                  <c:v>101.02630000000001</c:v>
                </c:pt>
                <c:pt idx="95">
                  <c:v>101.1433</c:v>
                </c:pt>
                <c:pt idx="96">
                  <c:v>101.20359999999999</c:v>
                </c:pt>
                <c:pt idx="97">
                  <c:v>101.1293</c:v>
                </c:pt>
                <c:pt idx="98">
                  <c:v>100.982</c:v>
                </c:pt>
                <c:pt idx="99">
                  <c:v>100.8439</c:v>
                </c:pt>
                <c:pt idx="100">
                  <c:v>100.7724</c:v>
                </c:pt>
                <c:pt idx="101">
                  <c:v>100.7443</c:v>
                </c:pt>
                <c:pt idx="102">
                  <c:v>100.72839999999999</c:v>
                </c:pt>
                <c:pt idx="103">
                  <c:v>100.7124</c:v>
                </c:pt>
                <c:pt idx="104">
                  <c:v>100.7197</c:v>
                </c:pt>
                <c:pt idx="105">
                  <c:v>100.7971</c:v>
                </c:pt>
                <c:pt idx="106">
                  <c:v>100.9789</c:v>
                </c:pt>
                <c:pt idx="107">
                  <c:v>101.18170000000001</c:v>
                </c:pt>
                <c:pt idx="108">
                  <c:v>101.28400000000001</c:v>
                </c:pt>
                <c:pt idx="109">
                  <c:v>101.1849</c:v>
                </c:pt>
                <c:pt idx="110">
                  <c:v>100.9632</c:v>
                </c:pt>
                <c:pt idx="111">
                  <c:v>100.7072</c:v>
                </c:pt>
                <c:pt idx="112">
                  <c:v>100.46639999999999</c:v>
                </c:pt>
                <c:pt idx="113">
                  <c:v>100.23869999999999</c:v>
                </c:pt>
                <c:pt idx="114">
                  <c:v>100.0052</c:v>
                </c:pt>
                <c:pt idx="115">
                  <c:v>99.753360000000001</c:v>
                </c:pt>
                <c:pt idx="116">
                  <c:v>99.505070000000003</c:v>
                </c:pt>
                <c:pt idx="117">
                  <c:v>99.299019999999999</c:v>
                </c:pt>
                <c:pt idx="118">
                  <c:v>99.169499999999999</c:v>
                </c:pt>
                <c:pt idx="119">
                  <c:v>99.082909999999998</c:v>
                </c:pt>
                <c:pt idx="120">
                  <c:v>99.002889999999994</c:v>
                </c:pt>
                <c:pt idx="121">
                  <c:v>98.912580000000005</c:v>
                </c:pt>
                <c:pt idx="122">
                  <c:v>98.830259999999996</c:v>
                </c:pt>
                <c:pt idx="123">
                  <c:v>98.791039999999995</c:v>
                </c:pt>
                <c:pt idx="124">
                  <c:v>98.820589999999996</c:v>
                </c:pt>
                <c:pt idx="125">
                  <c:v>98.865719999999996</c:v>
                </c:pt>
                <c:pt idx="126">
                  <c:v>98.853319999999997</c:v>
                </c:pt>
                <c:pt idx="127">
                  <c:v>98.733770000000007</c:v>
                </c:pt>
                <c:pt idx="128">
                  <c:v>98.581789999999998</c:v>
                </c:pt>
                <c:pt idx="129">
                  <c:v>98.506860000000003</c:v>
                </c:pt>
                <c:pt idx="130">
                  <c:v>98.595969999999994</c:v>
                </c:pt>
                <c:pt idx="131">
                  <c:v>98.779420000000002</c:v>
                </c:pt>
                <c:pt idx="132">
                  <c:v>98.970950000000002</c:v>
                </c:pt>
                <c:pt idx="133">
                  <c:v>99.113609999999994</c:v>
                </c:pt>
                <c:pt idx="134">
                  <c:v>99.217569999999995</c:v>
                </c:pt>
                <c:pt idx="135">
                  <c:v>99.301850000000002</c:v>
                </c:pt>
                <c:pt idx="136">
                  <c:v>99.374930000000006</c:v>
                </c:pt>
                <c:pt idx="137">
                  <c:v>99.434889999999996</c:v>
                </c:pt>
                <c:pt idx="138">
                  <c:v>99.472769999999997</c:v>
                </c:pt>
                <c:pt idx="139">
                  <c:v>99.489059999999995</c:v>
                </c:pt>
                <c:pt idx="140">
                  <c:v>99.532229999999998</c:v>
                </c:pt>
                <c:pt idx="141">
                  <c:v>99.678449999999998</c:v>
                </c:pt>
                <c:pt idx="142">
                  <c:v>99.984369999999998</c:v>
                </c:pt>
                <c:pt idx="143">
                  <c:v>100.3369</c:v>
                </c:pt>
                <c:pt idx="144">
                  <c:v>100.5817</c:v>
                </c:pt>
                <c:pt idx="145">
                  <c:v>100.60509999999999</c:v>
                </c:pt>
                <c:pt idx="146">
                  <c:v>100.5241</c:v>
                </c:pt>
                <c:pt idx="147">
                  <c:v>100.49339999999999</c:v>
                </c:pt>
                <c:pt idx="148">
                  <c:v>100.61799999999999</c:v>
                </c:pt>
                <c:pt idx="149">
                  <c:v>100.8143</c:v>
                </c:pt>
                <c:pt idx="150">
                  <c:v>100.95189999999999</c:v>
                </c:pt>
                <c:pt idx="151">
                  <c:v>100.922</c:v>
                </c:pt>
                <c:pt idx="152">
                  <c:v>100.7655</c:v>
                </c:pt>
                <c:pt idx="153">
                  <c:v>100.5222</c:v>
                </c:pt>
                <c:pt idx="154">
                  <c:v>100.2058</c:v>
                </c:pt>
                <c:pt idx="155">
                  <c:v>99.866550000000004</c:v>
                </c:pt>
                <c:pt idx="156">
                  <c:v>99.553340000000006</c:v>
                </c:pt>
                <c:pt idx="157">
                  <c:v>99.299270000000007</c:v>
                </c:pt>
                <c:pt idx="158">
                  <c:v>99.080690000000004</c:v>
                </c:pt>
                <c:pt idx="159">
                  <c:v>98.874160000000003</c:v>
                </c:pt>
                <c:pt idx="160">
                  <c:v>98.677989999999994</c:v>
                </c:pt>
                <c:pt idx="161">
                  <c:v>98.521569999999997</c:v>
                </c:pt>
                <c:pt idx="162">
                  <c:v>98.460459999999998</c:v>
                </c:pt>
                <c:pt idx="163">
                  <c:v>98.531649999999999</c:v>
                </c:pt>
                <c:pt idx="164">
                  <c:v>98.613529999999997</c:v>
                </c:pt>
                <c:pt idx="165">
                  <c:v>98.535740000000004</c:v>
                </c:pt>
                <c:pt idx="166">
                  <c:v>98.178250000000006</c:v>
                </c:pt>
                <c:pt idx="167">
                  <c:v>97.7303</c:v>
                </c:pt>
                <c:pt idx="168">
                  <c:v>97.456429999999997</c:v>
                </c:pt>
                <c:pt idx="169">
                  <c:v>97.553150000000002</c:v>
                </c:pt>
                <c:pt idx="170">
                  <c:v>97.831410000000005</c:v>
                </c:pt>
                <c:pt idx="171">
                  <c:v>98.034319999999994</c:v>
                </c:pt>
                <c:pt idx="172">
                  <c:v>97.973110000000005</c:v>
                </c:pt>
                <c:pt idx="173">
                  <c:v>97.738659999999996</c:v>
                </c:pt>
                <c:pt idx="174">
                  <c:v>97.452889999999996</c:v>
                </c:pt>
                <c:pt idx="175">
                  <c:v>97.193489999999997</c:v>
                </c:pt>
                <c:pt idx="176">
                  <c:v>96.969939999999994</c:v>
                </c:pt>
                <c:pt idx="177">
                  <c:v>96.785799999999995</c:v>
                </c:pt>
                <c:pt idx="178">
                  <c:v>96.665139999999994</c:v>
                </c:pt>
                <c:pt idx="179">
                  <c:v>96.639510000000001</c:v>
                </c:pt>
                <c:pt idx="180">
                  <c:v>96.792280000000005</c:v>
                </c:pt>
                <c:pt idx="181">
                  <c:v>97.207740000000001</c:v>
                </c:pt>
                <c:pt idx="182">
                  <c:v>97.741960000000006</c:v>
                </c:pt>
                <c:pt idx="183">
                  <c:v>98.218720000000005</c:v>
                </c:pt>
                <c:pt idx="184">
                  <c:v>98.506829999999994</c:v>
                </c:pt>
                <c:pt idx="185">
                  <c:v>98.654790000000006</c:v>
                </c:pt>
                <c:pt idx="186">
                  <c:v>98.719340000000003</c:v>
                </c:pt>
                <c:pt idx="187">
                  <c:v>98.73415</c:v>
                </c:pt>
                <c:pt idx="188">
                  <c:v>98.761979999999994</c:v>
                </c:pt>
                <c:pt idx="189">
                  <c:v>98.875749999999996</c:v>
                </c:pt>
                <c:pt idx="190">
                  <c:v>99.12679</c:v>
                </c:pt>
                <c:pt idx="191">
                  <c:v>99.42698</c:v>
                </c:pt>
                <c:pt idx="192">
                  <c:v>99.659800000000004</c:v>
                </c:pt>
                <c:pt idx="193">
                  <c:v>99.742159999999998</c:v>
                </c:pt>
                <c:pt idx="194">
                  <c:v>99.753680000000003</c:v>
                </c:pt>
                <c:pt idx="195">
                  <c:v>99.801929999999999</c:v>
                </c:pt>
                <c:pt idx="196">
                  <c:v>99.958730000000003</c:v>
                </c:pt>
                <c:pt idx="197">
                  <c:v>100.15949999999999</c:v>
                </c:pt>
                <c:pt idx="198">
                  <c:v>100.30410000000001</c:v>
                </c:pt>
                <c:pt idx="199">
                  <c:v>100.31319999999999</c:v>
                </c:pt>
                <c:pt idx="200">
                  <c:v>100.2413</c:v>
                </c:pt>
                <c:pt idx="201">
                  <c:v>100.1592</c:v>
                </c:pt>
                <c:pt idx="202">
                  <c:v>100.11709999999999</c:v>
                </c:pt>
                <c:pt idx="203">
                  <c:v>100.1178</c:v>
                </c:pt>
                <c:pt idx="204">
                  <c:v>100.1635</c:v>
                </c:pt>
                <c:pt idx="205">
                  <c:v>100.2585</c:v>
                </c:pt>
                <c:pt idx="206">
                  <c:v>100.3678</c:v>
                </c:pt>
                <c:pt idx="207">
                  <c:v>100.4469</c:v>
                </c:pt>
                <c:pt idx="208">
                  <c:v>100.4572</c:v>
                </c:pt>
                <c:pt idx="209">
                  <c:v>100.41119999999999</c:v>
                </c:pt>
                <c:pt idx="210">
                  <c:v>100.31440000000001</c:v>
                </c:pt>
                <c:pt idx="211">
                  <c:v>100.1627</c:v>
                </c:pt>
                <c:pt idx="212">
                  <c:v>99.991100000000003</c:v>
                </c:pt>
                <c:pt idx="213">
                  <c:v>99.840519999999998</c:v>
                </c:pt>
                <c:pt idx="214">
                  <c:v>99.743989999999997</c:v>
                </c:pt>
                <c:pt idx="215">
                  <c:v>99.692409999999995</c:v>
                </c:pt>
                <c:pt idx="216">
                  <c:v>99.658590000000004</c:v>
                </c:pt>
                <c:pt idx="217">
                  <c:v>99.576499999999996</c:v>
                </c:pt>
                <c:pt idx="218">
                  <c:v>99.435320000000004</c:v>
                </c:pt>
                <c:pt idx="219">
                  <c:v>99.434039999999996</c:v>
                </c:pt>
                <c:pt idx="220">
                  <c:v>99.458789999999993</c:v>
                </c:pt>
                <c:pt idx="221">
                  <c:v>99.422139999999999</c:v>
                </c:pt>
                <c:pt idx="222">
                  <c:v>99.395139999999998</c:v>
                </c:pt>
                <c:pt idx="223">
                  <c:v>99.294030000000006</c:v>
                </c:pt>
                <c:pt idx="224">
                  <c:v>99.196879999999993</c:v>
                </c:pt>
                <c:pt idx="225">
                  <c:v>98.961969999999994</c:v>
                </c:pt>
                <c:pt idx="226">
                  <c:v>98.566280000000006</c:v>
                </c:pt>
                <c:pt idx="227">
                  <c:v>98.207719999999995</c:v>
                </c:pt>
                <c:pt idx="228">
                  <c:v>98.181790000000007</c:v>
                </c:pt>
                <c:pt idx="229">
                  <c:v>98.166110000000003</c:v>
                </c:pt>
                <c:pt idx="230">
                  <c:v>97.970460000000003</c:v>
                </c:pt>
                <c:pt idx="231">
                  <c:v>97.769679999999994</c:v>
                </c:pt>
                <c:pt idx="232">
                  <c:v>97.635570000000001</c:v>
                </c:pt>
                <c:pt idx="233">
                  <c:v>97.447980000000001</c:v>
                </c:pt>
                <c:pt idx="234">
                  <c:v>97.28246</c:v>
                </c:pt>
                <c:pt idx="235">
                  <c:v>97.320160000000001</c:v>
                </c:pt>
                <c:pt idx="236">
                  <c:v>97.361720000000005</c:v>
                </c:pt>
                <c:pt idx="237">
                  <c:v>97.284379999999999</c:v>
                </c:pt>
                <c:pt idx="238">
                  <c:v>97.265900000000002</c:v>
                </c:pt>
                <c:pt idx="239">
                  <c:v>97.306790000000007</c:v>
                </c:pt>
                <c:pt idx="240">
                  <c:v>97.393550000000005</c:v>
                </c:pt>
                <c:pt idx="241">
                  <c:v>97.180279999999996</c:v>
                </c:pt>
                <c:pt idx="242">
                  <c:v>96.625979999999998</c:v>
                </c:pt>
                <c:pt idx="243">
                  <c:v>96.195740000000001</c:v>
                </c:pt>
                <c:pt idx="244">
                  <c:v>96.159970000000001</c:v>
                </c:pt>
                <c:pt idx="245">
                  <c:v>96.565989999999999</c:v>
                </c:pt>
                <c:pt idx="246">
                  <c:v>97.153239999999997</c:v>
                </c:pt>
                <c:pt idx="247">
                  <c:v>97.79186</c:v>
                </c:pt>
                <c:pt idx="248">
                  <c:v>98.330060000000003</c:v>
                </c:pt>
                <c:pt idx="249">
                  <c:v>98.558819999999997</c:v>
                </c:pt>
                <c:pt idx="250">
                  <c:v>98.446100000000001</c:v>
                </c:pt>
                <c:pt idx="251">
                  <c:v>98.064930000000004</c:v>
                </c:pt>
                <c:pt idx="252">
                  <c:v>97.911360000000002</c:v>
                </c:pt>
                <c:pt idx="253">
                  <c:v>97.813199999999995</c:v>
                </c:pt>
                <c:pt idx="254">
                  <c:v>97.916399999999996</c:v>
                </c:pt>
                <c:pt idx="255">
                  <c:v>98.24006</c:v>
                </c:pt>
                <c:pt idx="256">
                  <c:v>98.525000000000006</c:v>
                </c:pt>
                <c:pt idx="257">
                  <c:v>98.622150000000005</c:v>
                </c:pt>
                <c:pt idx="258">
                  <c:v>98.678179999999998</c:v>
                </c:pt>
                <c:pt idx="259">
                  <c:v>98.65231</c:v>
                </c:pt>
                <c:pt idx="260">
                  <c:v>98.380790000000005</c:v>
                </c:pt>
                <c:pt idx="261">
                  <c:v>97.977040000000002</c:v>
                </c:pt>
                <c:pt idx="262">
                  <c:v>97.608279999999993</c:v>
                </c:pt>
                <c:pt idx="263">
                  <c:v>97.561400000000006</c:v>
                </c:pt>
                <c:pt idx="264">
                  <c:v>97.670389999999998</c:v>
                </c:pt>
                <c:pt idx="265">
                  <c:v>97.580410000000001</c:v>
                </c:pt>
                <c:pt idx="266">
                  <c:v>97.447479999999999</c:v>
                </c:pt>
                <c:pt idx="267">
                  <c:v>97.485259999999997</c:v>
                </c:pt>
                <c:pt idx="268">
                  <c:v>97.555000000000007</c:v>
                </c:pt>
                <c:pt idx="269">
                  <c:v>97.5501</c:v>
                </c:pt>
                <c:pt idx="270">
                  <c:v>97.567760000000007</c:v>
                </c:pt>
                <c:pt idx="271">
                  <c:v>97.696659999999994</c:v>
                </c:pt>
                <c:pt idx="272">
                  <c:v>97.963040000000007</c:v>
                </c:pt>
                <c:pt idx="273">
                  <c:v>98.20187</c:v>
                </c:pt>
                <c:pt idx="274">
                  <c:v>98.261120000000005</c:v>
                </c:pt>
                <c:pt idx="275">
                  <c:v>98.257679999999993</c:v>
                </c:pt>
                <c:pt idx="276">
                  <c:v>98.361270000000005</c:v>
                </c:pt>
                <c:pt idx="277">
                  <c:v>98.773740000000004</c:v>
                </c:pt>
                <c:pt idx="278">
                  <c:v>99.444429999999997</c:v>
                </c:pt>
                <c:pt idx="279">
                  <c:v>100.16459999999999</c:v>
                </c:pt>
                <c:pt idx="280">
                  <c:v>100.645</c:v>
                </c:pt>
                <c:pt idx="281">
                  <c:v>100.7972</c:v>
                </c:pt>
                <c:pt idx="282">
                  <c:v>100.7603</c:v>
                </c:pt>
                <c:pt idx="283">
                  <c:v>100.6157</c:v>
                </c:pt>
                <c:pt idx="284">
                  <c:v>100.4967</c:v>
                </c:pt>
                <c:pt idx="285">
                  <c:v>100.50360000000001</c:v>
                </c:pt>
                <c:pt idx="286">
                  <c:v>100.7021</c:v>
                </c:pt>
                <c:pt idx="287">
                  <c:v>101.0437</c:v>
                </c:pt>
                <c:pt idx="288">
                  <c:v>101.38500000000001</c:v>
                </c:pt>
                <c:pt idx="289">
                  <c:v>101.52</c:v>
                </c:pt>
                <c:pt idx="290">
                  <c:v>101.5504</c:v>
                </c:pt>
                <c:pt idx="291">
                  <c:v>101.42529999999999</c:v>
                </c:pt>
                <c:pt idx="292">
                  <c:v>101.34520000000001</c:v>
                </c:pt>
                <c:pt idx="293">
                  <c:v>101.2955</c:v>
                </c:pt>
                <c:pt idx="294">
                  <c:v>101.3682</c:v>
                </c:pt>
                <c:pt idx="295">
                  <c:v>101.49760000000001</c:v>
                </c:pt>
                <c:pt idx="296">
                  <c:v>101.52079999999999</c:v>
                </c:pt>
                <c:pt idx="297">
                  <c:v>101.3493</c:v>
                </c:pt>
                <c:pt idx="298">
                  <c:v>101.1635</c:v>
                </c:pt>
                <c:pt idx="299">
                  <c:v>101.0291</c:v>
                </c:pt>
                <c:pt idx="300">
                  <c:v>101.01049999999999</c:v>
                </c:pt>
                <c:pt idx="301">
                  <c:v>100.9666</c:v>
                </c:pt>
                <c:pt idx="302">
                  <c:v>100.9447</c:v>
                </c:pt>
                <c:pt idx="303">
                  <c:v>100.94580000000001</c:v>
                </c:pt>
                <c:pt idx="304">
                  <c:v>100.9468</c:v>
                </c:pt>
                <c:pt idx="305">
                  <c:v>101.00839999999999</c:v>
                </c:pt>
                <c:pt idx="306">
                  <c:v>100.93559999999999</c:v>
                </c:pt>
                <c:pt idx="307">
                  <c:v>100.7838</c:v>
                </c:pt>
                <c:pt idx="308">
                  <c:v>100.6296</c:v>
                </c:pt>
                <c:pt idx="309">
                  <c:v>100.5294</c:v>
                </c:pt>
                <c:pt idx="310">
                  <c:v>100.6378</c:v>
                </c:pt>
                <c:pt idx="311">
                  <c:v>100.86109999999999</c:v>
                </c:pt>
                <c:pt idx="312">
                  <c:v>101.0504</c:v>
                </c:pt>
                <c:pt idx="313">
                  <c:v>101.1405</c:v>
                </c:pt>
                <c:pt idx="314">
                  <c:v>101.1662</c:v>
                </c:pt>
                <c:pt idx="315">
                  <c:v>101.20740000000001</c:v>
                </c:pt>
                <c:pt idx="316">
                  <c:v>101.26779999999999</c:v>
                </c:pt>
                <c:pt idx="317">
                  <c:v>101.3661</c:v>
                </c:pt>
                <c:pt idx="318">
                  <c:v>101.3066</c:v>
                </c:pt>
                <c:pt idx="319">
                  <c:v>101.1238</c:v>
                </c:pt>
                <c:pt idx="320">
                  <c:v>100.94929999999999</c:v>
                </c:pt>
                <c:pt idx="321">
                  <c:v>100.8562</c:v>
                </c:pt>
                <c:pt idx="322">
                  <c:v>100.6716</c:v>
                </c:pt>
                <c:pt idx="323">
                  <c:v>100.5167</c:v>
                </c:pt>
                <c:pt idx="324">
                  <c:v>100.48390000000001</c:v>
                </c:pt>
                <c:pt idx="325">
                  <c:v>100.5146</c:v>
                </c:pt>
                <c:pt idx="326">
                  <c:v>100.58880000000001</c:v>
                </c:pt>
                <c:pt idx="327">
                  <c:v>100.6699</c:v>
                </c:pt>
                <c:pt idx="328">
                  <c:v>100.7034</c:v>
                </c:pt>
                <c:pt idx="329">
                  <c:v>100.7769</c:v>
                </c:pt>
                <c:pt idx="330">
                  <c:v>100.8813</c:v>
                </c:pt>
                <c:pt idx="331">
                  <c:v>100.8861</c:v>
                </c:pt>
                <c:pt idx="332">
                  <c:v>100.6999</c:v>
                </c:pt>
                <c:pt idx="333">
                  <c:v>100.3503</c:v>
                </c:pt>
                <c:pt idx="334">
                  <c:v>100.07380000000001</c:v>
                </c:pt>
                <c:pt idx="335">
                  <c:v>100.1464</c:v>
                </c:pt>
                <c:pt idx="336">
                  <c:v>100.4113</c:v>
                </c:pt>
                <c:pt idx="337">
                  <c:v>100.6537</c:v>
                </c:pt>
                <c:pt idx="338">
                  <c:v>100.81789999999999</c:v>
                </c:pt>
                <c:pt idx="339">
                  <c:v>100.8621</c:v>
                </c:pt>
                <c:pt idx="340">
                  <c:v>100.9554</c:v>
                </c:pt>
                <c:pt idx="341">
                  <c:v>101.0241</c:v>
                </c:pt>
                <c:pt idx="342">
                  <c:v>101.0926</c:v>
                </c:pt>
                <c:pt idx="343">
                  <c:v>101.2024</c:v>
                </c:pt>
                <c:pt idx="344">
                  <c:v>101.187</c:v>
                </c:pt>
                <c:pt idx="345">
                  <c:v>101.0445</c:v>
                </c:pt>
                <c:pt idx="346">
                  <c:v>100.9413</c:v>
                </c:pt>
                <c:pt idx="347">
                  <c:v>100.9684</c:v>
                </c:pt>
                <c:pt idx="348">
                  <c:v>101.1112</c:v>
                </c:pt>
                <c:pt idx="349">
                  <c:v>101.0907</c:v>
                </c:pt>
                <c:pt idx="350">
                  <c:v>100.944</c:v>
                </c:pt>
                <c:pt idx="351">
                  <c:v>100.7433</c:v>
                </c:pt>
                <c:pt idx="352">
                  <c:v>100.6101</c:v>
                </c:pt>
                <c:pt idx="353">
                  <c:v>100.5775</c:v>
                </c:pt>
                <c:pt idx="354">
                  <c:v>100.6272</c:v>
                </c:pt>
                <c:pt idx="355">
                  <c:v>100.7102</c:v>
                </c:pt>
                <c:pt idx="356">
                  <c:v>100.8655</c:v>
                </c:pt>
                <c:pt idx="357">
                  <c:v>100.8479</c:v>
                </c:pt>
                <c:pt idx="358">
                  <c:v>100.72110000000001</c:v>
                </c:pt>
                <c:pt idx="359">
                  <c:v>100.6454</c:v>
                </c:pt>
                <c:pt idx="360">
                  <c:v>100.6427</c:v>
                </c:pt>
                <c:pt idx="361">
                  <c:v>100.6242</c:v>
                </c:pt>
                <c:pt idx="362">
                  <c:v>100.6947</c:v>
                </c:pt>
                <c:pt idx="363">
                  <c:v>100.7483</c:v>
                </c:pt>
                <c:pt idx="364">
                  <c:v>100.6156</c:v>
                </c:pt>
                <c:pt idx="365">
                  <c:v>100.32389999999999</c:v>
                </c:pt>
                <c:pt idx="366">
                  <c:v>99.831109999999995</c:v>
                </c:pt>
                <c:pt idx="367">
                  <c:v>99.040430000000001</c:v>
                </c:pt>
                <c:pt idx="368">
                  <c:v>98.280820000000006</c:v>
                </c:pt>
                <c:pt idx="369">
                  <c:v>97.673720000000003</c:v>
                </c:pt>
                <c:pt idx="370">
                  <c:v>97.458129999999997</c:v>
                </c:pt>
                <c:pt idx="371">
                  <c:v>97.523669999999996</c:v>
                </c:pt>
                <c:pt idx="372">
                  <c:v>97.87961</c:v>
                </c:pt>
                <c:pt idx="373">
                  <c:v>98.528940000000006</c:v>
                </c:pt>
                <c:pt idx="374">
                  <c:v>99.269390000000001</c:v>
                </c:pt>
                <c:pt idx="375">
                  <c:v>99.478539999999995</c:v>
                </c:pt>
                <c:pt idx="376">
                  <c:v>99.461119999999994</c:v>
                </c:pt>
                <c:pt idx="377">
                  <c:v>99.527889999999999</c:v>
                </c:pt>
                <c:pt idx="378">
                  <c:v>99.590680000000006</c:v>
                </c:pt>
                <c:pt idx="379">
                  <c:v>99.554150000000007</c:v>
                </c:pt>
                <c:pt idx="380">
                  <c:v>99.349630000000005</c:v>
                </c:pt>
                <c:pt idx="381">
                  <c:v>98.863</c:v>
                </c:pt>
                <c:pt idx="382">
                  <c:v>98.259860000000003</c:v>
                </c:pt>
                <c:pt idx="383">
                  <c:v>97.904989999999998</c:v>
                </c:pt>
                <c:pt idx="384">
                  <c:v>97.855189999999993</c:v>
                </c:pt>
                <c:pt idx="385">
                  <c:v>98.105549999999994</c:v>
                </c:pt>
                <c:pt idx="386">
                  <c:v>98.554739999999995</c:v>
                </c:pt>
                <c:pt idx="387">
                  <c:v>98.911580000000001</c:v>
                </c:pt>
                <c:pt idx="388">
                  <c:v>99.114739999999998</c:v>
                </c:pt>
                <c:pt idx="389">
                  <c:v>99.120729999999995</c:v>
                </c:pt>
                <c:pt idx="390">
                  <c:v>98.942089999999993</c:v>
                </c:pt>
                <c:pt idx="391">
                  <c:v>98.786240000000006</c:v>
                </c:pt>
                <c:pt idx="392">
                  <c:v>98.775530000000003</c:v>
                </c:pt>
                <c:pt idx="393">
                  <c:v>99.042699999999996</c:v>
                </c:pt>
                <c:pt idx="394">
                  <c:v>99.681319999999999</c:v>
                </c:pt>
                <c:pt idx="395">
                  <c:v>100.20099999999999</c:v>
                </c:pt>
                <c:pt idx="396">
                  <c:v>100.337</c:v>
                </c:pt>
                <c:pt idx="397">
                  <c:v>100.2183</c:v>
                </c:pt>
                <c:pt idx="398">
                  <c:v>100.0269</c:v>
                </c:pt>
                <c:pt idx="399">
                  <c:v>99.78989</c:v>
                </c:pt>
                <c:pt idx="400">
                  <c:v>99.487189999999998</c:v>
                </c:pt>
                <c:pt idx="401">
                  <c:v>99.25179</c:v>
                </c:pt>
                <c:pt idx="402">
                  <c:v>99.033069999999995</c:v>
                </c:pt>
                <c:pt idx="403">
                  <c:v>98.977000000000004</c:v>
                </c:pt>
                <c:pt idx="404">
                  <c:v>99.101740000000007</c:v>
                </c:pt>
                <c:pt idx="405">
                  <c:v>99.389930000000007</c:v>
                </c:pt>
                <c:pt idx="406">
                  <c:v>99.73639</c:v>
                </c:pt>
                <c:pt idx="407">
                  <c:v>100.2392</c:v>
                </c:pt>
                <c:pt idx="408">
                  <c:v>100.6721</c:v>
                </c:pt>
                <c:pt idx="409">
                  <c:v>100.8267</c:v>
                </c:pt>
                <c:pt idx="410">
                  <c:v>100.8156</c:v>
                </c:pt>
                <c:pt idx="411">
                  <c:v>100.7851</c:v>
                </c:pt>
                <c:pt idx="412">
                  <c:v>100.7209</c:v>
                </c:pt>
                <c:pt idx="413">
                  <c:v>100.6116</c:v>
                </c:pt>
                <c:pt idx="414">
                  <c:v>100.53700000000001</c:v>
                </c:pt>
                <c:pt idx="415">
                  <c:v>100.5843</c:v>
                </c:pt>
                <c:pt idx="416">
                  <c:v>100.657</c:v>
                </c:pt>
                <c:pt idx="417">
                  <c:v>100.75369999999999</c:v>
                </c:pt>
                <c:pt idx="418">
                  <c:v>100.87130000000001</c:v>
                </c:pt>
                <c:pt idx="419">
                  <c:v>101.0527</c:v>
                </c:pt>
                <c:pt idx="420">
                  <c:v>101.1371</c:v>
                </c:pt>
                <c:pt idx="421">
                  <c:v>101.0004</c:v>
                </c:pt>
                <c:pt idx="422">
                  <c:v>100.7731</c:v>
                </c:pt>
                <c:pt idx="423">
                  <c:v>100.6746</c:v>
                </c:pt>
                <c:pt idx="424">
                  <c:v>100.66160000000001</c:v>
                </c:pt>
                <c:pt idx="425">
                  <c:v>100.7921</c:v>
                </c:pt>
                <c:pt idx="426">
                  <c:v>100.9128</c:v>
                </c:pt>
                <c:pt idx="427">
                  <c:v>100.8779</c:v>
                </c:pt>
                <c:pt idx="428">
                  <c:v>100.63420000000001</c:v>
                </c:pt>
                <c:pt idx="429">
                  <c:v>100.47320000000001</c:v>
                </c:pt>
                <c:pt idx="430">
                  <c:v>100.39319999999999</c:v>
                </c:pt>
                <c:pt idx="431">
                  <c:v>100.4179</c:v>
                </c:pt>
                <c:pt idx="432">
                  <c:v>100.4346</c:v>
                </c:pt>
                <c:pt idx="433">
                  <c:v>100.5077</c:v>
                </c:pt>
                <c:pt idx="434">
                  <c:v>100.6566</c:v>
                </c:pt>
                <c:pt idx="435">
                  <c:v>100.68600000000001</c:v>
                </c:pt>
                <c:pt idx="436">
                  <c:v>100.6648</c:v>
                </c:pt>
                <c:pt idx="437">
                  <c:v>100.7758</c:v>
                </c:pt>
                <c:pt idx="438">
                  <c:v>100.9389</c:v>
                </c:pt>
                <c:pt idx="439">
                  <c:v>101.0617</c:v>
                </c:pt>
                <c:pt idx="440">
                  <c:v>101.1545</c:v>
                </c:pt>
                <c:pt idx="441">
                  <c:v>101.2795</c:v>
                </c:pt>
                <c:pt idx="442">
                  <c:v>101.3857</c:v>
                </c:pt>
                <c:pt idx="443">
                  <c:v>101.40130000000001</c:v>
                </c:pt>
                <c:pt idx="444">
                  <c:v>101.4532</c:v>
                </c:pt>
                <c:pt idx="445">
                  <c:v>101.5737</c:v>
                </c:pt>
                <c:pt idx="446">
                  <c:v>101.7094</c:v>
                </c:pt>
                <c:pt idx="447">
                  <c:v>101.8779</c:v>
                </c:pt>
                <c:pt idx="448">
                  <c:v>102.0682</c:v>
                </c:pt>
                <c:pt idx="449">
                  <c:v>102.2415</c:v>
                </c:pt>
                <c:pt idx="450">
                  <c:v>102.3582</c:v>
                </c:pt>
                <c:pt idx="451">
                  <c:v>102.3609</c:v>
                </c:pt>
                <c:pt idx="452">
                  <c:v>102.3721</c:v>
                </c:pt>
                <c:pt idx="453">
                  <c:v>102.36499999999999</c:v>
                </c:pt>
                <c:pt idx="454">
                  <c:v>102.3462</c:v>
                </c:pt>
                <c:pt idx="455">
                  <c:v>102.3139</c:v>
                </c:pt>
                <c:pt idx="456">
                  <c:v>102.4699</c:v>
                </c:pt>
                <c:pt idx="457">
                  <c:v>102.6367</c:v>
                </c:pt>
                <c:pt idx="458">
                  <c:v>102.6444</c:v>
                </c:pt>
                <c:pt idx="459">
                  <c:v>102.6225</c:v>
                </c:pt>
                <c:pt idx="460">
                  <c:v>102.5213</c:v>
                </c:pt>
                <c:pt idx="461">
                  <c:v>102.3997</c:v>
                </c:pt>
                <c:pt idx="462">
                  <c:v>102.26049999999999</c:v>
                </c:pt>
                <c:pt idx="463">
                  <c:v>102.0639</c:v>
                </c:pt>
                <c:pt idx="464">
                  <c:v>101.818</c:v>
                </c:pt>
                <c:pt idx="465">
                  <c:v>101.679</c:v>
                </c:pt>
                <c:pt idx="466">
                  <c:v>101.7745</c:v>
                </c:pt>
                <c:pt idx="467">
                  <c:v>101.9205</c:v>
                </c:pt>
                <c:pt idx="468">
                  <c:v>102.16540000000001</c:v>
                </c:pt>
                <c:pt idx="469">
                  <c:v>102.3781</c:v>
                </c:pt>
                <c:pt idx="470">
                  <c:v>102.41419999999999</c:v>
                </c:pt>
                <c:pt idx="471">
                  <c:v>102.4093</c:v>
                </c:pt>
                <c:pt idx="472">
                  <c:v>102.4538</c:v>
                </c:pt>
                <c:pt idx="473">
                  <c:v>102.4652</c:v>
                </c:pt>
                <c:pt idx="474">
                  <c:v>102.4084</c:v>
                </c:pt>
                <c:pt idx="475">
                  <c:v>102.3455</c:v>
                </c:pt>
                <c:pt idx="476">
                  <c:v>102.33499999999999</c:v>
                </c:pt>
                <c:pt idx="477">
                  <c:v>102.31399999999999</c:v>
                </c:pt>
                <c:pt idx="478">
                  <c:v>102.4344</c:v>
                </c:pt>
                <c:pt idx="479">
                  <c:v>102.6016</c:v>
                </c:pt>
                <c:pt idx="480">
                  <c:v>102.83620000000001</c:v>
                </c:pt>
                <c:pt idx="481">
                  <c:v>102.89</c:v>
                </c:pt>
                <c:pt idx="482">
                  <c:v>102.8077</c:v>
                </c:pt>
                <c:pt idx="483">
                  <c:v>102.78879999999999</c:v>
                </c:pt>
                <c:pt idx="484">
                  <c:v>102.76309999999999</c:v>
                </c:pt>
                <c:pt idx="485">
                  <c:v>102.6626</c:v>
                </c:pt>
                <c:pt idx="486">
                  <c:v>102.6285</c:v>
                </c:pt>
                <c:pt idx="487">
                  <c:v>102.59310000000001</c:v>
                </c:pt>
                <c:pt idx="488">
                  <c:v>102.5424</c:v>
                </c:pt>
                <c:pt idx="489">
                  <c:v>102.4316</c:v>
                </c:pt>
                <c:pt idx="490">
                  <c:v>102.17489999999999</c:v>
                </c:pt>
                <c:pt idx="491">
                  <c:v>101.636</c:v>
                </c:pt>
                <c:pt idx="492">
                  <c:v>101.10209999999999</c:v>
                </c:pt>
                <c:pt idx="493">
                  <c:v>100.7119</c:v>
                </c:pt>
                <c:pt idx="494">
                  <c:v>100.54340000000001</c:v>
                </c:pt>
                <c:pt idx="495">
                  <c:v>100.5097</c:v>
                </c:pt>
                <c:pt idx="496">
                  <c:v>100.63509999999999</c:v>
                </c:pt>
                <c:pt idx="497">
                  <c:v>100.7158</c:v>
                </c:pt>
                <c:pt idx="498">
                  <c:v>100.628</c:v>
                </c:pt>
                <c:pt idx="499">
                  <c:v>100.3202</c:v>
                </c:pt>
                <c:pt idx="500">
                  <c:v>99.876720000000006</c:v>
                </c:pt>
                <c:pt idx="501">
                  <c:v>99.716830000000002</c:v>
                </c:pt>
                <c:pt idx="502">
                  <c:v>99.867639999999994</c:v>
                </c:pt>
                <c:pt idx="503">
                  <c:v>100.23260000000001</c:v>
                </c:pt>
                <c:pt idx="504">
                  <c:v>100.5855</c:v>
                </c:pt>
                <c:pt idx="505">
                  <c:v>100.79689999999999</c:v>
                </c:pt>
                <c:pt idx="506">
                  <c:v>100.9881</c:v>
                </c:pt>
                <c:pt idx="507">
                  <c:v>101.042</c:v>
                </c:pt>
                <c:pt idx="508">
                  <c:v>101.0154</c:v>
                </c:pt>
                <c:pt idx="509">
                  <c:v>100.7594</c:v>
                </c:pt>
                <c:pt idx="510">
                  <c:v>100.41679999999999</c:v>
                </c:pt>
                <c:pt idx="511">
                  <c:v>100.1344</c:v>
                </c:pt>
                <c:pt idx="512">
                  <c:v>99.887370000000004</c:v>
                </c:pt>
                <c:pt idx="513">
                  <c:v>99.700869999999995</c:v>
                </c:pt>
                <c:pt idx="514">
                  <c:v>99.716229999999996</c:v>
                </c:pt>
                <c:pt idx="515">
                  <c:v>99.713650000000001</c:v>
                </c:pt>
                <c:pt idx="516">
                  <c:v>99.531260000000003</c:v>
                </c:pt>
                <c:pt idx="517">
                  <c:v>99.369489999999999</c:v>
                </c:pt>
                <c:pt idx="518">
                  <c:v>99.454480000000004</c:v>
                </c:pt>
                <c:pt idx="519">
                  <c:v>99.898089999999996</c:v>
                </c:pt>
                <c:pt idx="520">
                  <c:v>100.3355</c:v>
                </c:pt>
                <c:pt idx="521">
                  <c:v>100.495</c:v>
                </c:pt>
                <c:pt idx="522">
                  <c:v>100.4974</c:v>
                </c:pt>
                <c:pt idx="523">
                  <c:v>100.40600000000001</c:v>
                </c:pt>
                <c:pt idx="524">
                  <c:v>100.3698</c:v>
                </c:pt>
                <c:pt idx="525">
                  <c:v>100.5213</c:v>
                </c:pt>
                <c:pt idx="526">
                  <c:v>100.8201</c:v>
                </c:pt>
                <c:pt idx="527">
                  <c:v>101.13</c:v>
                </c:pt>
                <c:pt idx="528">
                  <c:v>101.4157</c:v>
                </c:pt>
                <c:pt idx="529">
                  <c:v>101.29949999999999</c:v>
                </c:pt>
                <c:pt idx="530">
                  <c:v>101.1279</c:v>
                </c:pt>
                <c:pt idx="531">
                  <c:v>100.9529</c:v>
                </c:pt>
                <c:pt idx="532">
                  <c:v>100.8728</c:v>
                </c:pt>
                <c:pt idx="533">
                  <c:v>101.0138</c:v>
                </c:pt>
                <c:pt idx="534">
                  <c:v>101.12779999999999</c:v>
                </c:pt>
                <c:pt idx="535">
                  <c:v>101.10250000000001</c:v>
                </c:pt>
                <c:pt idx="536">
                  <c:v>100.98099999999999</c:v>
                </c:pt>
                <c:pt idx="537">
                  <c:v>100.8897</c:v>
                </c:pt>
                <c:pt idx="538">
                  <c:v>100.9554</c:v>
                </c:pt>
                <c:pt idx="539">
                  <c:v>101.0942</c:v>
                </c:pt>
                <c:pt idx="540">
                  <c:v>101.0791</c:v>
                </c:pt>
                <c:pt idx="541">
                  <c:v>100.92</c:v>
                </c:pt>
                <c:pt idx="542">
                  <c:v>100.6853</c:v>
                </c:pt>
                <c:pt idx="543">
                  <c:v>100.4926</c:v>
                </c:pt>
                <c:pt idx="544">
                  <c:v>100.5621</c:v>
                </c:pt>
                <c:pt idx="545">
                  <c:v>100.81789999999999</c:v>
                </c:pt>
                <c:pt idx="546">
                  <c:v>100.7223</c:v>
                </c:pt>
                <c:pt idx="547">
                  <c:v>100.1176</c:v>
                </c:pt>
                <c:pt idx="548">
                  <c:v>99.382580000000004</c:v>
                </c:pt>
                <c:pt idx="549">
                  <c:v>99.144040000000004</c:v>
                </c:pt>
                <c:pt idx="550">
                  <c:v>99.539349999999999</c:v>
                </c:pt>
                <c:pt idx="551">
                  <c:v>100.1292</c:v>
                </c:pt>
                <c:pt idx="552">
                  <c:v>100.3954</c:v>
                </c:pt>
                <c:pt idx="553">
                  <c:v>100.3456</c:v>
                </c:pt>
                <c:pt idx="554">
                  <c:v>100.21129999999999</c:v>
                </c:pt>
                <c:pt idx="555">
                  <c:v>99.954040000000006</c:v>
                </c:pt>
                <c:pt idx="556">
                  <c:v>99.66574</c:v>
                </c:pt>
                <c:pt idx="557">
                  <c:v>99.644509999999997</c:v>
                </c:pt>
                <c:pt idx="558">
                  <c:v>99.681470000000004</c:v>
                </c:pt>
                <c:pt idx="559">
                  <c:v>99.781930000000003</c:v>
                </c:pt>
                <c:pt idx="560">
                  <c:v>100.10420000000001</c:v>
                </c:pt>
                <c:pt idx="561">
                  <c:v>100.5335</c:v>
                </c:pt>
                <c:pt idx="562">
                  <c:v>100.7697</c:v>
                </c:pt>
                <c:pt idx="563">
                  <c:v>100.8877</c:v>
                </c:pt>
                <c:pt idx="564">
                  <c:v>100.9204</c:v>
                </c:pt>
                <c:pt idx="565">
                  <c:v>100.6923</c:v>
                </c:pt>
                <c:pt idx="566">
                  <c:v>100.4145</c:v>
                </c:pt>
                <c:pt idx="567">
                  <c:v>100.2366</c:v>
                </c:pt>
                <c:pt idx="568">
                  <c:v>100.175</c:v>
                </c:pt>
                <c:pt idx="569">
                  <c:v>100.13339999999999</c:v>
                </c:pt>
                <c:pt idx="570">
                  <c:v>100.10980000000001</c:v>
                </c:pt>
                <c:pt idx="571">
                  <c:v>99.875510000000006</c:v>
                </c:pt>
                <c:pt idx="572">
                  <c:v>99.614750000000001</c:v>
                </c:pt>
                <c:pt idx="573">
                  <c:v>99.313739999999996</c:v>
                </c:pt>
                <c:pt idx="574">
                  <c:v>99.021609999999995</c:v>
                </c:pt>
                <c:pt idx="575">
                  <c:v>98.849729999999994</c:v>
                </c:pt>
                <c:pt idx="576">
                  <c:v>98.684520000000006</c:v>
                </c:pt>
                <c:pt idx="577">
                  <c:v>98.286929999999998</c:v>
                </c:pt>
                <c:pt idx="578">
                  <c:v>97.807569999999998</c:v>
                </c:pt>
                <c:pt idx="579">
                  <c:v>97.267240000000001</c:v>
                </c:pt>
                <c:pt idx="580">
                  <c:v>96.879300000000001</c:v>
                </c:pt>
                <c:pt idx="581">
                  <c:v>96.757300000000001</c:v>
                </c:pt>
                <c:pt idx="582">
                  <c:v>96.965050000000005</c:v>
                </c:pt>
                <c:pt idx="583">
                  <c:v>97.22824</c:v>
                </c:pt>
                <c:pt idx="584">
                  <c:v>97.306030000000007</c:v>
                </c:pt>
                <c:pt idx="585">
                  <c:v>96.945040000000006</c:v>
                </c:pt>
                <c:pt idx="586">
                  <c:v>96.682580000000002</c:v>
                </c:pt>
                <c:pt idx="587">
                  <c:v>96.674940000000007</c:v>
                </c:pt>
                <c:pt idx="588">
                  <c:v>96.682310000000001</c:v>
                </c:pt>
                <c:pt idx="589">
                  <c:v>96.655680000000004</c:v>
                </c:pt>
                <c:pt idx="590">
                  <c:v>96.862210000000005</c:v>
                </c:pt>
                <c:pt idx="591">
                  <c:v>97.320530000000005</c:v>
                </c:pt>
                <c:pt idx="592">
                  <c:v>97.7149</c:v>
                </c:pt>
                <c:pt idx="593">
                  <c:v>97.87818</c:v>
                </c:pt>
                <c:pt idx="594">
                  <c:v>97.83193</c:v>
                </c:pt>
                <c:pt idx="595">
                  <c:v>97.876620000000003</c:v>
                </c:pt>
                <c:pt idx="596">
                  <c:v>98.058499999999995</c:v>
                </c:pt>
                <c:pt idx="597">
                  <c:v>98.088819999999998</c:v>
                </c:pt>
                <c:pt idx="598">
                  <c:v>98.103170000000006</c:v>
                </c:pt>
                <c:pt idx="599">
                  <c:v>98.281260000000003</c:v>
                </c:pt>
                <c:pt idx="600">
                  <c:v>98.446330000000003</c:v>
                </c:pt>
                <c:pt idx="601">
                  <c:v>98.502600000000001</c:v>
                </c:pt>
                <c:pt idx="602">
                  <c:v>98.499440000000007</c:v>
                </c:pt>
                <c:pt idx="603">
                  <c:v>98.478579999999994</c:v>
                </c:pt>
                <c:pt idx="604">
                  <c:v>98.477289999999996</c:v>
                </c:pt>
                <c:pt idx="605">
                  <c:v>98.380229999999997</c:v>
                </c:pt>
                <c:pt idx="606">
                  <c:v>98.089759999999998</c:v>
                </c:pt>
                <c:pt idx="607">
                  <c:v>97.912610000000001</c:v>
                </c:pt>
                <c:pt idx="608">
                  <c:v>97.860730000000004</c:v>
                </c:pt>
                <c:pt idx="609">
                  <c:v>97.961240000000004</c:v>
                </c:pt>
                <c:pt idx="610">
                  <c:v>98.22381</c:v>
                </c:pt>
                <c:pt idx="611">
                  <c:v>98.479770000000002</c:v>
                </c:pt>
                <c:pt idx="612">
                  <c:v>98.590260000000001</c:v>
                </c:pt>
                <c:pt idx="613">
                  <c:v>98.540199999999999</c:v>
                </c:pt>
                <c:pt idx="614">
                  <c:v>98.291640000000001</c:v>
                </c:pt>
                <c:pt idx="615">
                  <c:v>98.232050000000001</c:v>
                </c:pt>
                <c:pt idx="616">
                  <c:v>98.216030000000003</c:v>
                </c:pt>
                <c:pt idx="617">
                  <c:v>97.902510000000007</c:v>
                </c:pt>
                <c:pt idx="618">
                  <c:v>97.313860000000005</c:v>
                </c:pt>
                <c:pt idx="619">
                  <c:v>96.811409999999995</c:v>
                </c:pt>
                <c:pt idx="620">
                  <c:v>96.742869999999996</c:v>
                </c:pt>
                <c:pt idx="621">
                  <c:v>96.979240000000004</c:v>
                </c:pt>
                <c:pt idx="622">
                  <c:v>97.429959999999994</c:v>
                </c:pt>
                <c:pt idx="623">
                  <c:v>97.987499999999997</c:v>
                </c:pt>
                <c:pt idx="624">
                  <c:v>98.462789999999998</c:v>
                </c:pt>
                <c:pt idx="625">
                  <c:v>98.727779999999996</c:v>
                </c:pt>
                <c:pt idx="626">
                  <c:v>98.855469999999997</c:v>
                </c:pt>
                <c:pt idx="627">
                  <c:v>98.891260000000003</c:v>
                </c:pt>
                <c:pt idx="628">
                  <c:v>98.833770000000001</c:v>
                </c:pt>
                <c:pt idx="629">
                  <c:v>98.623279999999994</c:v>
                </c:pt>
                <c:pt idx="630">
                  <c:v>98.549109999999999</c:v>
                </c:pt>
                <c:pt idx="631">
                  <c:v>98.724000000000004</c:v>
                </c:pt>
                <c:pt idx="632">
                  <c:v>99.049639999999997</c:v>
                </c:pt>
                <c:pt idx="633">
                  <c:v>99.283169999999998</c:v>
                </c:pt>
                <c:pt idx="634">
                  <c:v>99.194230000000005</c:v>
                </c:pt>
                <c:pt idx="635">
                  <c:v>98.850399999999993</c:v>
                </c:pt>
                <c:pt idx="636">
                  <c:v>98.718209999999999</c:v>
                </c:pt>
                <c:pt idx="637">
                  <c:v>98.824240000000003</c:v>
                </c:pt>
                <c:pt idx="638">
                  <c:v>98.995999999999995</c:v>
                </c:pt>
                <c:pt idx="639">
                  <c:v>99.214420000000004</c:v>
                </c:pt>
                <c:pt idx="640">
                  <c:v>99.562820000000002</c:v>
                </c:pt>
                <c:pt idx="641">
                  <c:v>99.742940000000004</c:v>
                </c:pt>
                <c:pt idx="642">
                  <c:v>99.704130000000006</c:v>
                </c:pt>
                <c:pt idx="643">
                  <c:v>99.41489</c:v>
                </c:pt>
                <c:pt idx="644">
                  <c:v>99.022409999999994</c:v>
                </c:pt>
                <c:pt idx="645">
                  <c:v>98.779769999999999</c:v>
                </c:pt>
                <c:pt idx="646">
                  <c:v>98.883260000000007</c:v>
                </c:pt>
                <c:pt idx="647">
                  <c:v>99.196079999999995</c:v>
                </c:pt>
                <c:pt idx="648">
                  <c:v>99.374139999999997</c:v>
                </c:pt>
                <c:pt idx="649">
                  <c:v>99.446330000000003</c:v>
                </c:pt>
                <c:pt idx="650">
                  <c:v>99.479560000000006</c:v>
                </c:pt>
                <c:pt idx="651">
                  <c:v>99.554789999999997</c:v>
                </c:pt>
                <c:pt idx="652">
                  <c:v>99.540760000000006</c:v>
                </c:pt>
                <c:pt idx="653">
                  <c:v>99.513549999999995</c:v>
                </c:pt>
                <c:pt idx="654">
                  <c:v>99.505110000000002</c:v>
                </c:pt>
                <c:pt idx="655">
                  <c:v>99.602890000000002</c:v>
                </c:pt>
                <c:pt idx="656">
                  <c:v>99.813429999999997</c:v>
                </c:pt>
                <c:pt idx="657">
                  <c:v>100.10939999999999</c:v>
                </c:pt>
                <c:pt idx="658">
                  <c:v>100.4726</c:v>
                </c:pt>
                <c:pt idx="659">
                  <c:v>100.8753</c:v>
                </c:pt>
                <c:pt idx="660">
                  <c:v>101.14660000000001</c:v>
                </c:pt>
                <c:pt idx="661">
                  <c:v>101.149</c:v>
                </c:pt>
                <c:pt idx="662">
                  <c:v>101.0498</c:v>
                </c:pt>
                <c:pt idx="663">
                  <c:v>100.9936</c:v>
                </c:pt>
                <c:pt idx="664">
                  <c:v>100.9111</c:v>
                </c:pt>
                <c:pt idx="665">
                  <c:v>100.9256</c:v>
                </c:pt>
                <c:pt idx="666">
                  <c:v>100.8078</c:v>
                </c:pt>
                <c:pt idx="667">
                  <c:v>100.6133</c:v>
                </c:pt>
                <c:pt idx="668">
                  <c:v>100.438</c:v>
                </c:pt>
                <c:pt idx="669">
                  <c:v>100.468</c:v>
                </c:pt>
                <c:pt idx="670">
                  <c:v>100.5877</c:v>
                </c:pt>
                <c:pt idx="671">
                  <c:v>100.68729999999999</c:v>
                </c:pt>
                <c:pt idx="672">
                  <c:v>100.7007</c:v>
                </c:pt>
                <c:pt idx="673">
                  <c:v>100.66240000000001</c:v>
                </c:pt>
                <c:pt idx="674">
                  <c:v>100.6215</c:v>
                </c:pt>
                <c:pt idx="675">
                  <c:v>100.6442</c:v>
                </c:pt>
                <c:pt idx="676">
                  <c:v>100.7698</c:v>
                </c:pt>
                <c:pt idx="677">
                  <c:v>100.7471</c:v>
                </c:pt>
                <c:pt idx="678">
                  <c:v>100.5966</c:v>
                </c:pt>
                <c:pt idx="679">
                  <c:v>100.48779999999999</c:v>
                </c:pt>
                <c:pt idx="680">
                  <c:v>100.46810000000001</c:v>
                </c:pt>
                <c:pt idx="681">
                  <c:v>100.5471</c:v>
                </c:pt>
                <c:pt idx="682">
                  <c:v>100.88500000000001</c:v>
                </c:pt>
                <c:pt idx="683">
                  <c:v>101.23139999999999</c:v>
                </c:pt>
                <c:pt idx="684">
                  <c:v>101.3835</c:v>
                </c:pt>
                <c:pt idx="685">
                  <c:v>101.37090000000001</c:v>
                </c:pt>
                <c:pt idx="686">
                  <c:v>101.3395</c:v>
                </c:pt>
                <c:pt idx="687">
                  <c:v>101.2989</c:v>
                </c:pt>
                <c:pt idx="688">
                  <c:v>101.22580000000001</c:v>
                </c:pt>
                <c:pt idx="689">
                  <c:v>101.1172</c:v>
                </c:pt>
                <c:pt idx="690">
                  <c:v>101.07510000000001</c:v>
                </c:pt>
                <c:pt idx="691">
                  <c:v>101.1741</c:v>
                </c:pt>
                <c:pt idx="692">
                  <c:v>101.29810000000001</c:v>
                </c:pt>
                <c:pt idx="693">
                  <c:v>101.4516</c:v>
                </c:pt>
                <c:pt idx="694">
                  <c:v>101.4311</c:v>
                </c:pt>
                <c:pt idx="695">
                  <c:v>101.3463</c:v>
                </c:pt>
                <c:pt idx="696">
                  <c:v>101.3764</c:v>
                </c:pt>
                <c:pt idx="697">
                  <c:v>101.54</c:v>
                </c:pt>
                <c:pt idx="698">
                  <c:v>101.6416</c:v>
                </c:pt>
                <c:pt idx="699">
                  <c:v>101.59050000000001</c:v>
                </c:pt>
                <c:pt idx="700">
                  <c:v>101.5043</c:v>
                </c:pt>
                <c:pt idx="701">
                  <c:v>101.446</c:v>
                </c:pt>
                <c:pt idx="702">
                  <c:v>101.4144</c:v>
                </c:pt>
                <c:pt idx="703">
                  <c:v>101.42570000000001</c:v>
                </c:pt>
                <c:pt idx="704">
                  <c:v>101.5094</c:v>
                </c:pt>
                <c:pt idx="705">
                  <c:v>101.4915</c:v>
                </c:pt>
                <c:pt idx="706">
                  <c:v>101.3819</c:v>
                </c:pt>
                <c:pt idx="707">
                  <c:v>101.2109</c:v>
                </c:pt>
                <c:pt idx="708">
                  <c:v>101.0063</c:v>
                </c:pt>
                <c:pt idx="709">
                  <c:v>101.06059999999999</c:v>
                </c:pt>
                <c:pt idx="710">
                  <c:v>101.2791</c:v>
                </c:pt>
                <c:pt idx="711">
                  <c:v>101.4393</c:v>
                </c:pt>
                <c:pt idx="712">
                  <c:v>101.5273</c:v>
                </c:pt>
                <c:pt idx="713">
                  <c:v>101.43340000000001</c:v>
                </c:pt>
                <c:pt idx="714">
                  <c:v>101.20099999999999</c:v>
                </c:pt>
                <c:pt idx="715">
                  <c:v>100.90430000000001</c:v>
                </c:pt>
                <c:pt idx="716">
                  <c:v>100.90430000000001</c:v>
                </c:pt>
                <c:pt idx="717">
                  <c:v>101.1075</c:v>
                </c:pt>
                <c:pt idx="718">
                  <c:v>101.3767</c:v>
                </c:pt>
                <c:pt idx="719">
                  <c:v>101.605</c:v>
                </c:pt>
                <c:pt idx="720">
                  <c:v>101.6033</c:v>
                </c:pt>
                <c:pt idx="721">
                  <c:v>101.17449999999999</c:v>
                </c:pt>
                <c:pt idx="722">
                  <c:v>100.1747</c:v>
                </c:pt>
                <c:pt idx="723">
                  <c:v>99.087339999999998</c:v>
                </c:pt>
                <c:pt idx="724">
                  <c:v>98.586430000000007</c:v>
                </c:pt>
                <c:pt idx="725">
                  <c:v>98.536559999999994</c:v>
                </c:pt>
                <c:pt idx="726">
                  <c:v>98.553880000000007</c:v>
                </c:pt>
                <c:pt idx="727">
                  <c:v>98.756039999999999</c:v>
                </c:pt>
                <c:pt idx="728">
                  <c:v>99.069000000000003</c:v>
                </c:pt>
                <c:pt idx="729">
                  <c:v>99.21799</c:v>
                </c:pt>
                <c:pt idx="730">
                  <c:v>99.174819999999997</c:v>
                </c:pt>
                <c:pt idx="731">
                  <c:v>99.177890000000005</c:v>
                </c:pt>
                <c:pt idx="732">
                  <c:v>99.183980000000005</c:v>
                </c:pt>
                <c:pt idx="733">
                  <c:v>99.323809999999995</c:v>
                </c:pt>
                <c:pt idx="734">
                  <c:v>99.690749999999994</c:v>
                </c:pt>
                <c:pt idx="735">
                  <c:v>99.935490000000001</c:v>
                </c:pt>
                <c:pt idx="736">
                  <c:v>99.876679999999993</c:v>
                </c:pt>
                <c:pt idx="737">
                  <c:v>99.666409999999999</c:v>
                </c:pt>
                <c:pt idx="738">
                  <c:v>99.197479999999999</c:v>
                </c:pt>
                <c:pt idx="739">
                  <c:v>98.627290000000002</c:v>
                </c:pt>
                <c:pt idx="740">
                  <c:v>98.327950000000001</c:v>
                </c:pt>
                <c:pt idx="741">
                  <c:v>98.140969999999996</c:v>
                </c:pt>
                <c:pt idx="742">
                  <c:v>97.978319999999997</c:v>
                </c:pt>
                <c:pt idx="743">
                  <c:v>97.876689999999996</c:v>
                </c:pt>
                <c:pt idx="744">
                  <c:v>97.641159999999999</c:v>
                </c:pt>
                <c:pt idx="745">
                  <c:v>97.332999999999998</c:v>
                </c:pt>
                <c:pt idx="746">
                  <c:v>97.094939999999994</c:v>
                </c:pt>
                <c:pt idx="747">
                  <c:v>96.928309999999996</c:v>
                </c:pt>
                <c:pt idx="748">
                  <c:v>96.520709999999994</c:v>
                </c:pt>
                <c:pt idx="749">
                  <c:v>96.112719999999996</c:v>
                </c:pt>
                <c:pt idx="750">
                  <c:v>96.084729999999993</c:v>
                </c:pt>
                <c:pt idx="751">
                  <c:v>96.351290000000006</c:v>
                </c:pt>
                <c:pt idx="752">
                  <c:v>96.570049999999995</c:v>
                </c:pt>
                <c:pt idx="753">
                  <c:v>96.683850000000007</c:v>
                </c:pt>
                <c:pt idx="754">
                  <c:v>96.75018</c:v>
                </c:pt>
                <c:pt idx="755">
                  <c:v>96.972229999999996</c:v>
                </c:pt>
                <c:pt idx="756">
                  <c:v>97.270499999999998</c:v>
                </c:pt>
                <c:pt idx="757">
                  <c:v>97.410740000000004</c:v>
                </c:pt>
                <c:pt idx="758">
                  <c:v>97.333209999999994</c:v>
                </c:pt>
                <c:pt idx="759">
                  <c:v>97.265870000000007</c:v>
                </c:pt>
              </c:numCache>
            </c:numRef>
          </c:val>
          <c:smooth val="0"/>
          <c:extLst xmlns:c15="http://schemas.microsoft.com/office/drawing/2012/chart">
            <c:ext xmlns:c16="http://schemas.microsoft.com/office/drawing/2014/chart" uri="{C3380CC4-5D6E-409C-BE32-E72D297353CC}">
              <c16:uniqueId val="{0000000A-672B-F948-97B6-5927EAEACBB3}"/>
            </c:ext>
          </c:extLst>
        </c:ser>
        <c:ser>
          <c:idx val="2"/>
          <c:order val="1"/>
          <c:tx>
            <c:strRef>
              <c:f>Sheet1!$C$1</c:f>
              <c:strCache>
                <c:ptCount val="1"/>
                <c:pt idx="0">
                  <c:v>Germany</c:v>
                </c:pt>
              </c:strCache>
            </c:strRef>
          </c:tx>
          <c:spPr>
            <a:ln w="19050">
              <a:solidFill>
                <a:schemeClr val="accent5"/>
              </a:solidFill>
            </a:ln>
          </c:spPr>
          <c:marker>
            <c:symbol val="none"/>
          </c:marker>
          <c:dLbls>
            <c:dLbl>
              <c:idx val="759"/>
              <c:numFmt formatCode="0.0" sourceLinked="0"/>
              <c:spPr>
                <a:ln>
                  <a:solidFill>
                    <a:schemeClr val="accent5"/>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D44E-4B90-A605-3AF710508CE5}"/>
                </c:ext>
              </c:extLst>
            </c:dLbl>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Sheet1!$A$2:$A$761</c:f>
              <c:numCache>
                <c:formatCode>yyyy\-mm\-dd</c:formatCode>
                <c:ptCount val="760"/>
                <c:pt idx="0">
                  <c:v>21916</c:v>
                </c:pt>
                <c:pt idx="1">
                  <c:v>21947</c:v>
                </c:pt>
                <c:pt idx="2">
                  <c:v>21976</c:v>
                </c:pt>
                <c:pt idx="3">
                  <c:v>22007</c:v>
                </c:pt>
                <c:pt idx="4">
                  <c:v>22037</c:v>
                </c:pt>
                <c:pt idx="5">
                  <c:v>22068</c:v>
                </c:pt>
                <c:pt idx="6">
                  <c:v>22098</c:v>
                </c:pt>
                <c:pt idx="7">
                  <c:v>22129</c:v>
                </c:pt>
                <c:pt idx="8">
                  <c:v>22160</c:v>
                </c:pt>
                <c:pt idx="9">
                  <c:v>22190</c:v>
                </c:pt>
                <c:pt idx="10">
                  <c:v>22221</c:v>
                </c:pt>
                <c:pt idx="11">
                  <c:v>22251</c:v>
                </c:pt>
                <c:pt idx="12">
                  <c:v>22282</c:v>
                </c:pt>
                <c:pt idx="13">
                  <c:v>22313</c:v>
                </c:pt>
                <c:pt idx="14">
                  <c:v>22341</c:v>
                </c:pt>
                <c:pt idx="15">
                  <c:v>22372</c:v>
                </c:pt>
                <c:pt idx="16">
                  <c:v>22402</c:v>
                </c:pt>
                <c:pt idx="17">
                  <c:v>22433</c:v>
                </c:pt>
                <c:pt idx="18">
                  <c:v>22463</c:v>
                </c:pt>
                <c:pt idx="19">
                  <c:v>22494</c:v>
                </c:pt>
                <c:pt idx="20">
                  <c:v>22525</c:v>
                </c:pt>
                <c:pt idx="21">
                  <c:v>22555</c:v>
                </c:pt>
                <c:pt idx="22">
                  <c:v>22586</c:v>
                </c:pt>
                <c:pt idx="23">
                  <c:v>22616</c:v>
                </c:pt>
                <c:pt idx="24">
                  <c:v>22647</c:v>
                </c:pt>
                <c:pt idx="25">
                  <c:v>22678</c:v>
                </c:pt>
                <c:pt idx="26">
                  <c:v>22706</c:v>
                </c:pt>
                <c:pt idx="27">
                  <c:v>22737</c:v>
                </c:pt>
                <c:pt idx="28">
                  <c:v>22767</c:v>
                </c:pt>
                <c:pt idx="29">
                  <c:v>22798</c:v>
                </c:pt>
                <c:pt idx="30">
                  <c:v>22828</c:v>
                </c:pt>
                <c:pt idx="31">
                  <c:v>22859</c:v>
                </c:pt>
                <c:pt idx="32">
                  <c:v>22890</c:v>
                </c:pt>
                <c:pt idx="33">
                  <c:v>22920</c:v>
                </c:pt>
                <c:pt idx="34">
                  <c:v>22951</c:v>
                </c:pt>
                <c:pt idx="35">
                  <c:v>22981</c:v>
                </c:pt>
                <c:pt idx="36">
                  <c:v>23012</c:v>
                </c:pt>
                <c:pt idx="37">
                  <c:v>23043</c:v>
                </c:pt>
                <c:pt idx="38">
                  <c:v>23071</c:v>
                </c:pt>
                <c:pt idx="39">
                  <c:v>23102</c:v>
                </c:pt>
                <c:pt idx="40">
                  <c:v>23132</c:v>
                </c:pt>
                <c:pt idx="41">
                  <c:v>23163</c:v>
                </c:pt>
                <c:pt idx="42">
                  <c:v>23193</c:v>
                </c:pt>
                <c:pt idx="43">
                  <c:v>23224</c:v>
                </c:pt>
                <c:pt idx="44">
                  <c:v>23255</c:v>
                </c:pt>
                <c:pt idx="45">
                  <c:v>23285</c:v>
                </c:pt>
                <c:pt idx="46">
                  <c:v>23316</c:v>
                </c:pt>
                <c:pt idx="47">
                  <c:v>23346</c:v>
                </c:pt>
                <c:pt idx="48">
                  <c:v>23377</c:v>
                </c:pt>
                <c:pt idx="49">
                  <c:v>23408</c:v>
                </c:pt>
                <c:pt idx="50">
                  <c:v>23437</c:v>
                </c:pt>
                <c:pt idx="51">
                  <c:v>23468</c:v>
                </c:pt>
                <c:pt idx="52">
                  <c:v>23498</c:v>
                </c:pt>
                <c:pt idx="53">
                  <c:v>23529</c:v>
                </c:pt>
                <c:pt idx="54">
                  <c:v>23559</c:v>
                </c:pt>
                <c:pt idx="55">
                  <c:v>23590</c:v>
                </c:pt>
                <c:pt idx="56">
                  <c:v>23621</c:v>
                </c:pt>
                <c:pt idx="57">
                  <c:v>23651</c:v>
                </c:pt>
                <c:pt idx="58">
                  <c:v>23682</c:v>
                </c:pt>
                <c:pt idx="59">
                  <c:v>23712</c:v>
                </c:pt>
                <c:pt idx="60">
                  <c:v>23743</c:v>
                </c:pt>
                <c:pt idx="61">
                  <c:v>23774</c:v>
                </c:pt>
                <c:pt idx="62">
                  <c:v>23802</c:v>
                </c:pt>
                <c:pt idx="63">
                  <c:v>23833</c:v>
                </c:pt>
                <c:pt idx="64">
                  <c:v>23863</c:v>
                </c:pt>
                <c:pt idx="65">
                  <c:v>23894</c:v>
                </c:pt>
                <c:pt idx="66">
                  <c:v>23924</c:v>
                </c:pt>
                <c:pt idx="67">
                  <c:v>23955</c:v>
                </c:pt>
                <c:pt idx="68">
                  <c:v>23986</c:v>
                </c:pt>
                <c:pt idx="69">
                  <c:v>24016</c:v>
                </c:pt>
                <c:pt idx="70">
                  <c:v>24047</c:v>
                </c:pt>
                <c:pt idx="71">
                  <c:v>24077</c:v>
                </c:pt>
                <c:pt idx="72">
                  <c:v>24108</c:v>
                </c:pt>
                <c:pt idx="73">
                  <c:v>24139</c:v>
                </c:pt>
                <c:pt idx="74">
                  <c:v>24167</c:v>
                </c:pt>
                <c:pt idx="75">
                  <c:v>24198</c:v>
                </c:pt>
                <c:pt idx="76">
                  <c:v>24228</c:v>
                </c:pt>
                <c:pt idx="77">
                  <c:v>24259</c:v>
                </c:pt>
                <c:pt idx="78">
                  <c:v>24289</c:v>
                </c:pt>
                <c:pt idx="79">
                  <c:v>24320</c:v>
                </c:pt>
                <c:pt idx="80">
                  <c:v>24351</c:v>
                </c:pt>
                <c:pt idx="81">
                  <c:v>24381</c:v>
                </c:pt>
                <c:pt idx="82">
                  <c:v>24412</c:v>
                </c:pt>
                <c:pt idx="83">
                  <c:v>24442</c:v>
                </c:pt>
                <c:pt idx="84">
                  <c:v>24473</c:v>
                </c:pt>
                <c:pt idx="85">
                  <c:v>24504</c:v>
                </c:pt>
                <c:pt idx="86">
                  <c:v>24532</c:v>
                </c:pt>
                <c:pt idx="87">
                  <c:v>24563</c:v>
                </c:pt>
                <c:pt idx="88">
                  <c:v>24593</c:v>
                </c:pt>
                <c:pt idx="89">
                  <c:v>24624</c:v>
                </c:pt>
                <c:pt idx="90">
                  <c:v>24654</c:v>
                </c:pt>
                <c:pt idx="91">
                  <c:v>24685</c:v>
                </c:pt>
                <c:pt idx="92">
                  <c:v>24716</c:v>
                </c:pt>
                <c:pt idx="93">
                  <c:v>24746</c:v>
                </c:pt>
                <c:pt idx="94">
                  <c:v>24777</c:v>
                </c:pt>
                <c:pt idx="95">
                  <c:v>24807</c:v>
                </c:pt>
                <c:pt idx="96">
                  <c:v>24838</c:v>
                </c:pt>
                <c:pt idx="97">
                  <c:v>24869</c:v>
                </c:pt>
                <c:pt idx="98">
                  <c:v>24898</c:v>
                </c:pt>
                <c:pt idx="99">
                  <c:v>24929</c:v>
                </c:pt>
                <c:pt idx="100">
                  <c:v>24959</c:v>
                </c:pt>
                <c:pt idx="101">
                  <c:v>24990</c:v>
                </c:pt>
                <c:pt idx="102">
                  <c:v>25020</c:v>
                </c:pt>
                <c:pt idx="103">
                  <c:v>25051</c:v>
                </c:pt>
                <c:pt idx="104">
                  <c:v>25082</c:v>
                </c:pt>
                <c:pt idx="105">
                  <c:v>25112</c:v>
                </c:pt>
                <c:pt idx="106">
                  <c:v>25143</c:v>
                </c:pt>
                <c:pt idx="107">
                  <c:v>25173</c:v>
                </c:pt>
                <c:pt idx="108">
                  <c:v>25204</c:v>
                </c:pt>
                <c:pt idx="109">
                  <c:v>25235</c:v>
                </c:pt>
                <c:pt idx="110">
                  <c:v>25263</c:v>
                </c:pt>
                <c:pt idx="111">
                  <c:v>25294</c:v>
                </c:pt>
                <c:pt idx="112">
                  <c:v>25324</c:v>
                </c:pt>
                <c:pt idx="113">
                  <c:v>25355</c:v>
                </c:pt>
                <c:pt idx="114">
                  <c:v>25385</c:v>
                </c:pt>
                <c:pt idx="115">
                  <c:v>25416</c:v>
                </c:pt>
                <c:pt idx="116">
                  <c:v>25447</c:v>
                </c:pt>
                <c:pt idx="117">
                  <c:v>25477</c:v>
                </c:pt>
                <c:pt idx="118">
                  <c:v>25508</c:v>
                </c:pt>
                <c:pt idx="119">
                  <c:v>25538</c:v>
                </c:pt>
                <c:pt idx="120">
                  <c:v>25569</c:v>
                </c:pt>
                <c:pt idx="121">
                  <c:v>25600</c:v>
                </c:pt>
                <c:pt idx="122">
                  <c:v>25628</c:v>
                </c:pt>
                <c:pt idx="123">
                  <c:v>25659</c:v>
                </c:pt>
                <c:pt idx="124">
                  <c:v>25689</c:v>
                </c:pt>
                <c:pt idx="125">
                  <c:v>25720</c:v>
                </c:pt>
                <c:pt idx="126">
                  <c:v>25750</c:v>
                </c:pt>
                <c:pt idx="127">
                  <c:v>25781</c:v>
                </c:pt>
                <c:pt idx="128">
                  <c:v>25812</c:v>
                </c:pt>
                <c:pt idx="129">
                  <c:v>25842</c:v>
                </c:pt>
                <c:pt idx="130">
                  <c:v>25873</c:v>
                </c:pt>
                <c:pt idx="131">
                  <c:v>25903</c:v>
                </c:pt>
                <c:pt idx="132">
                  <c:v>25934</c:v>
                </c:pt>
                <c:pt idx="133">
                  <c:v>25965</c:v>
                </c:pt>
                <c:pt idx="134">
                  <c:v>25993</c:v>
                </c:pt>
                <c:pt idx="135">
                  <c:v>26024</c:v>
                </c:pt>
                <c:pt idx="136">
                  <c:v>26054</c:v>
                </c:pt>
                <c:pt idx="137">
                  <c:v>26085</c:v>
                </c:pt>
                <c:pt idx="138">
                  <c:v>26115</c:v>
                </c:pt>
                <c:pt idx="139">
                  <c:v>26146</c:v>
                </c:pt>
                <c:pt idx="140">
                  <c:v>26177</c:v>
                </c:pt>
                <c:pt idx="141">
                  <c:v>26207</c:v>
                </c:pt>
                <c:pt idx="142">
                  <c:v>26238</c:v>
                </c:pt>
                <c:pt idx="143">
                  <c:v>26268</c:v>
                </c:pt>
                <c:pt idx="144">
                  <c:v>26299</c:v>
                </c:pt>
                <c:pt idx="145">
                  <c:v>26330</c:v>
                </c:pt>
                <c:pt idx="146">
                  <c:v>26359</c:v>
                </c:pt>
                <c:pt idx="147">
                  <c:v>26390</c:v>
                </c:pt>
                <c:pt idx="148">
                  <c:v>26420</c:v>
                </c:pt>
                <c:pt idx="149">
                  <c:v>26451</c:v>
                </c:pt>
                <c:pt idx="150">
                  <c:v>26481</c:v>
                </c:pt>
                <c:pt idx="151">
                  <c:v>26512</c:v>
                </c:pt>
                <c:pt idx="152">
                  <c:v>26543</c:v>
                </c:pt>
                <c:pt idx="153">
                  <c:v>26573</c:v>
                </c:pt>
                <c:pt idx="154">
                  <c:v>26604</c:v>
                </c:pt>
                <c:pt idx="155">
                  <c:v>26634</c:v>
                </c:pt>
                <c:pt idx="156">
                  <c:v>26665</c:v>
                </c:pt>
                <c:pt idx="157">
                  <c:v>26696</c:v>
                </c:pt>
                <c:pt idx="158">
                  <c:v>26724</c:v>
                </c:pt>
                <c:pt idx="159">
                  <c:v>26755</c:v>
                </c:pt>
                <c:pt idx="160">
                  <c:v>26785</c:v>
                </c:pt>
                <c:pt idx="161">
                  <c:v>26816</c:v>
                </c:pt>
                <c:pt idx="162">
                  <c:v>26846</c:v>
                </c:pt>
                <c:pt idx="163">
                  <c:v>26877</c:v>
                </c:pt>
                <c:pt idx="164">
                  <c:v>26908</c:v>
                </c:pt>
                <c:pt idx="165">
                  <c:v>26938</c:v>
                </c:pt>
                <c:pt idx="166">
                  <c:v>26969</c:v>
                </c:pt>
                <c:pt idx="167">
                  <c:v>26999</c:v>
                </c:pt>
                <c:pt idx="168">
                  <c:v>27030</c:v>
                </c:pt>
                <c:pt idx="169">
                  <c:v>27061</c:v>
                </c:pt>
                <c:pt idx="170">
                  <c:v>27089</c:v>
                </c:pt>
                <c:pt idx="171">
                  <c:v>27120</c:v>
                </c:pt>
                <c:pt idx="172">
                  <c:v>27150</c:v>
                </c:pt>
                <c:pt idx="173">
                  <c:v>27181</c:v>
                </c:pt>
                <c:pt idx="174">
                  <c:v>27211</c:v>
                </c:pt>
                <c:pt idx="175">
                  <c:v>27242</c:v>
                </c:pt>
                <c:pt idx="176">
                  <c:v>27273</c:v>
                </c:pt>
                <c:pt idx="177">
                  <c:v>27303</c:v>
                </c:pt>
                <c:pt idx="178">
                  <c:v>27334</c:v>
                </c:pt>
                <c:pt idx="179">
                  <c:v>27364</c:v>
                </c:pt>
                <c:pt idx="180">
                  <c:v>27395</c:v>
                </c:pt>
                <c:pt idx="181">
                  <c:v>27426</c:v>
                </c:pt>
                <c:pt idx="182">
                  <c:v>27454</c:v>
                </c:pt>
                <c:pt idx="183">
                  <c:v>27485</c:v>
                </c:pt>
                <c:pt idx="184">
                  <c:v>27515</c:v>
                </c:pt>
                <c:pt idx="185">
                  <c:v>27546</c:v>
                </c:pt>
                <c:pt idx="186">
                  <c:v>27576</c:v>
                </c:pt>
                <c:pt idx="187">
                  <c:v>27607</c:v>
                </c:pt>
                <c:pt idx="188">
                  <c:v>27638</c:v>
                </c:pt>
                <c:pt idx="189">
                  <c:v>27668</c:v>
                </c:pt>
                <c:pt idx="190">
                  <c:v>27699</c:v>
                </c:pt>
                <c:pt idx="191">
                  <c:v>27729</c:v>
                </c:pt>
                <c:pt idx="192">
                  <c:v>27760</c:v>
                </c:pt>
                <c:pt idx="193">
                  <c:v>27791</c:v>
                </c:pt>
                <c:pt idx="194">
                  <c:v>27820</c:v>
                </c:pt>
                <c:pt idx="195">
                  <c:v>27851</c:v>
                </c:pt>
                <c:pt idx="196">
                  <c:v>27881</c:v>
                </c:pt>
                <c:pt idx="197">
                  <c:v>27912</c:v>
                </c:pt>
                <c:pt idx="198">
                  <c:v>27942</c:v>
                </c:pt>
                <c:pt idx="199">
                  <c:v>27973</c:v>
                </c:pt>
                <c:pt idx="200">
                  <c:v>28004</c:v>
                </c:pt>
                <c:pt idx="201">
                  <c:v>28034</c:v>
                </c:pt>
                <c:pt idx="202">
                  <c:v>28065</c:v>
                </c:pt>
                <c:pt idx="203">
                  <c:v>28095</c:v>
                </c:pt>
                <c:pt idx="204">
                  <c:v>28126</c:v>
                </c:pt>
                <c:pt idx="205">
                  <c:v>28157</c:v>
                </c:pt>
                <c:pt idx="206">
                  <c:v>28185</c:v>
                </c:pt>
                <c:pt idx="207">
                  <c:v>28216</c:v>
                </c:pt>
                <c:pt idx="208">
                  <c:v>28246</c:v>
                </c:pt>
                <c:pt idx="209">
                  <c:v>28277</c:v>
                </c:pt>
                <c:pt idx="210">
                  <c:v>28307</c:v>
                </c:pt>
                <c:pt idx="211">
                  <c:v>28338</c:v>
                </c:pt>
                <c:pt idx="212">
                  <c:v>28369</c:v>
                </c:pt>
                <c:pt idx="213">
                  <c:v>28399</c:v>
                </c:pt>
                <c:pt idx="214">
                  <c:v>28430</c:v>
                </c:pt>
                <c:pt idx="215">
                  <c:v>28460</c:v>
                </c:pt>
                <c:pt idx="216">
                  <c:v>28491</c:v>
                </c:pt>
                <c:pt idx="217">
                  <c:v>28522</c:v>
                </c:pt>
                <c:pt idx="218">
                  <c:v>28550</c:v>
                </c:pt>
                <c:pt idx="219">
                  <c:v>28581</c:v>
                </c:pt>
                <c:pt idx="220">
                  <c:v>28611</c:v>
                </c:pt>
                <c:pt idx="221">
                  <c:v>28642</c:v>
                </c:pt>
                <c:pt idx="222">
                  <c:v>28672</c:v>
                </c:pt>
                <c:pt idx="223">
                  <c:v>28703</c:v>
                </c:pt>
                <c:pt idx="224">
                  <c:v>28734</c:v>
                </c:pt>
                <c:pt idx="225">
                  <c:v>28764</c:v>
                </c:pt>
                <c:pt idx="226">
                  <c:v>28795</c:v>
                </c:pt>
                <c:pt idx="227">
                  <c:v>28825</c:v>
                </c:pt>
                <c:pt idx="228">
                  <c:v>28856</c:v>
                </c:pt>
                <c:pt idx="229">
                  <c:v>28887</c:v>
                </c:pt>
                <c:pt idx="230">
                  <c:v>28915</c:v>
                </c:pt>
                <c:pt idx="231">
                  <c:v>28946</c:v>
                </c:pt>
                <c:pt idx="232">
                  <c:v>28976</c:v>
                </c:pt>
                <c:pt idx="233">
                  <c:v>29007</c:v>
                </c:pt>
                <c:pt idx="234">
                  <c:v>29037</c:v>
                </c:pt>
                <c:pt idx="235">
                  <c:v>29068</c:v>
                </c:pt>
                <c:pt idx="236">
                  <c:v>29099</c:v>
                </c:pt>
                <c:pt idx="237">
                  <c:v>29129</c:v>
                </c:pt>
                <c:pt idx="238">
                  <c:v>29160</c:v>
                </c:pt>
                <c:pt idx="239">
                  <c:v>29190</c:v>
                </c:pt>
                <c:pt idx="240">
                  <c:v>29221</c:v>
                </c:pt>
                <c:pt idx="241">
                  <c:v>29252</c:v>
                </c:pt>
                <c:pt idx="242">
                  <c:v>29281</c:v>
                </c:pt>
                <c:pt idx="243">
                  <c:v>29312</c:v>
                </c:pt>
                <c:pt idx="244">
                  <c:v>29342</c:v>
                </c:pt>
                <c:pt idx="245">
                  <c:v>29373</c:v>
                </c:pt>
                <c:pt idx="246">
                  <c:v>29403</c:v>
                </c:pt>
                <c:pt idx="247">
                  <c:v>29434</c:v>
                </c:pt>
                <c:pt idx="248">
                  <c:v>29465</c:v>
                </c:pt>
                <c:pt idx="249">
                  <c:v>29495</c:v>
                </c:pt>
                <c:pt idx="250">
                  <c:v>29526</c:v>
                </c:pt>
                <c:pt idx="251">
                  <c:v>29556</c:v>
                </c:pt>
                <c:pt idx="252">
                  <c:v>29587</c:v>
                </c:pt>
                <c:pt idx="253">
                  <c:v>29618</c:v>
                </c:pt>
                <c:pt idx="254">
                  <c:v>29646</c:v>
                </c:pt>
                <c:pt idx="255">
                  <c:v>29677</c:v>
                </c:pt>
                <c:pt idx="256">
                  <c:v>29707</c:v>
                </c:pt>
                <c:pt idx="257">
                  <c:v>29738</c:v>
                </c:pt>
                <c:pt idx="258">
                  <c:v>29768</c:v>
                </c:pt>
                <c:pt idx="259">
                  <c:v>29799</c:v>
                </c:pt>
                <c:pt idx="260">
                  <c:v>29830</c:v>
                </c:pt>
                <c:pt idx="261">
                  <c:v>29860</c:v>
                </c:pt>
                <c:pt idx="262">
                  <c:v>29891</c:v>
                </c:pt>
                <c:pt idx="263">
                  <c:v>29921</c:v>
                </c:pt>
                <c:pt idx="264">
                  <c:v>29952</c:v>
                </c:pt>
                <c:pt idx="265">
                  <c:v>29983</c:v>
                </c:pt>
                <c:pt idx="266">
                  <c:v>30011</c:v>
                </c:pt>
                <c:pt idx="267">
                  <c:v>30042</c:v>
                </c:pt>
                <c:pt idx="268">
                  <c:v>30072</c:v>
                </c:pt>
                <c:pt idx="269">
                  <c:v>30103</c:v>
                </c:pt>
                <c:pt idx="270">
                  <c:v>30133</c:v>
                </c:pt>
                <c:pt idx="271">
                  <c:v>30164</c:v>
                </c:pt>
                <c:pt idx="272">
                  <c:v>30195</c:v>
                </c:pt>
                <c:pt idx="273">
                  <c:v>30225</c:v>
                </c:pt>
                <c:pt idx="274">
                  <c:v>30256</c:v>
                </c:pt>
                <c:pt idx="275">
                  <c:v>30286</c:v>
                </c:pt>
                <c:pt idx="276">
                  <c:v>30317</c:v>
                </c:pt>
                <c:pt idx="277">
                  <c:v>30348</c:v>
                </c:pt>
                <c:pt idx="278">
                  <c:v>30376</c:v>
                </c:pt>
                <c:pt idx="279">
                  <c:v>30407</c:v>
                </c:pt>
                <c:pt idx="280">
                  <c:v>30437</c:v>
                </c:pt>
                <c:pt idx="281">
                  <c:v>30468</c:v>
                </c:pt>
                <c:pt idx="282">
                  <c:v>30498</c:v>
                </c:pt>
                <c:pt idx="283">
                  <c:v>30529</c:v>
                </c:pt>
                <c:pt idx="284">
                  <c:v>30560</c:v>
                </c:pt>
                <c:pt idx="285">
                  <c:v>30590</c:v>
                </c:pt>
                <c:pt idx="286">
                  <c:v>30621</c:v>
                </c:pt>
                <c:pt idx="287">
                  <c:v>30651</c:v>
                </c:pt>
                <c:pt idx="288">
                  <c:v>30682</c:v>
                </c:pt>
                <c:pt idx="289">
                  <c:v>30713</c:v>
                </c:pt>
                <c:pt idx="290">
                  <c:v>30742</c:v>
                </c:pt>
                <c:pt idx="291">
                  <c:v>30773</c:v>
                </c:pt>
                <c:pt idx="292">
                  <c:v>30803</c:v>
                </c:pt>
                <c:pt idx="293">
                  <c:v>30834</c:v>
                </c:pt>
                <c:pt idx="294">
                  <c:v>30864</c:v>
                </c:pt>
                <c:pt idx="295">
                  <c:v>30895</c:v>
                </c:pt>
                <c:pt idx="296">
                  <c:v>30926</c:v>
                </c:pt>
                <c:pt idx="297">
                  <c:v>30956</c:v>
                </c:pt>
                <c:pt idx="298">
                  <c:v>30987</c:v>
                </c:pt>
                <c:pt idx="299">
                  <c:v>31017</c:v>
                </c:pt>
                <c:pt idx="300">
                  <c:v>31048</c:v>
                </c:pt>
                <c:pt idx="301">
                  <c:v>31079</c:v>
                </c:pt>
                <c:pt idx="302">
                  <c:v>31107</c:v>
                </c:pt>
                <c:pt idx="303">
                  <c:v>31138</c:v>
                </c:pt>
                <c:pt idx="304">
                  <c:v>31168</c:v>
                </c:pt>
                <c:pt idx="305">
                  <c:v>31199</c:v>
                </c:pt>
                <c:pt idx="306">
                  <c:v>31229</c:v>
                </c:pt>
                <c:pt idx="307">
                  <c:v>31260</c:v>
                </c:pt>
                <c:pt idx="308">
                  <c:v>31291</c:v>
                </c:pt>
                <c:pt idx="309">
                  <c:v>31321</c:v>
                </c:pt>
                <c:pt idx="310">
                  <c:v>31352</c:v>
                </c:pt>
                <c:pt idx="311">
                  <c:v>31382</c:v>
                </c:pt>
                <c:pt idx="312">
                  <c:v>31413</c:v>
                </c:pt>
                <c:pt idx="313">
                  <c:v>31444</c:v>
                </c:pt>
                <c:pt idx="314">
                  <c:v>31472</c:v>
                </c:pt>
                <c:pt idx="315">
                  <c:v>31503</c:v>
                </c:pt>
                <c:pt idx="316">
                  <c:v>31533</c:v>
                </c:pt>
                <c:pt idx="317">
                  <c:v>31564</c:v>
                </c:pt>
                <c:pt idx="318">
                  <c:v>31594</c:v>
                </c:pt>
                <c:pt idx="319">
                  <c:v>31625</c:v>
                </c:pt>
                <c:pt idx="320">
                  <c:v>31656</c:v>
                </c:pt>
                <c:pt idx="321">
                  <c:v>31686</c:v>
                </c:pt>
                <c:pt idx="322">
                  <c:v>31717</c:v>
                </c:pt>
                <c:pt idx="323">
                  <c:v>31747</c:v>
                </c:pt>
                <c:pt idx="324">
                  <c:v>31778</c:v>
                </c:pt>
                <c:pt idx="325">
                  <c:v>31809</c:v>
                </c:pt>
                <c:pt idx="326">
                  <c:v>31837</c:v>
                </c:pt>
                <c:pt idx="327">
                  <c:v>31868</c:v>
                </c:pt>
                <c:pt idx="328">
                  <c:v>31898</c:v>
                </c:pt>
                <c:pt idx="329">
                  <c:v>31929</c:v>
                </c:pt>
                <c:pt idx="330">
                  <c:v>31959</c:v>
                </c:pt>
                <c:pt idx="331">
                  <c:v>31990</c:v>
                </c:pt>
                <c:pt idx="332">
                  <c:v>32021</c:v>
                </c:pt>
                <c:pt idx="333">
                  <c:v>32051</c:v>
                </c:pt>
                <c:pt idx="334">
                  <c:v>32082</c:v>
                </c:pt>
                <c:pt idx="335">
                  <c:v>32112</c:v>
                </c:pt>
                <c:pt idx="336">
                  <c:v>32143</c:v>
                </c:pt>
                <c:pt idx="337">
                  <c:v>32174</c:v>
                </c:pt>
                <c:pt idx="338">
                  <c:v>32203</c:v>
                </c:pt>
                <c:pt idx="339">
                  <c:v>32234</c:v>
                </c:pt>
                <c:pt idx="340">
                  <c:v>32264</c:v>
                </c:pt>
                <c:pt idx="341">
                  <c:v>32295</c:v>
                </c:pt>
                <c:pt idx="342">
                  <c:v>32325</c:v>
                </c:pt>
                <c:pt idx="343">
                  <c:v>32356</c:v>
                </c:pt>
                <c:pt idx="344">
                  <c:v>32387</c:v>
                </c:pt>
                <c:pt idx="345">
                  <c:v>32417</c:v>
                </c:pt>
                <c:pt idx="346">
                  <c:v>32448</c:v>
                </c:pt>
                <c:pt idx="347">
                  <c:v>32478</c:v>
                </c:pt>
                <c:pt idx="348">
                  <c:v>32509</c:v>
                </c:pt>
                <c:pt idx="349">
                  <c:v>32540</c:v>
                </c:pt>
                <c:pt idx="350">
                  <c:v>32568</c:v>
                </c:pt>
                <c:pt idx="351">
                  <c:v>32599</c:v>
                </c:pt>
                <c:pt idx="352">
                  <c:v>32629</c:v>
                </c:pt>
                <c:pt idx="353">
                  <c:v>32660</c:v>
                </c:pt>
                <c:pt idx="354">
                  <c:v>32690</c:v>
                </c:pt>
                <c:pt idx="355">
                  <c:v>32721</c:v>
                </c:pt>
                <c:pt idx="356">
                  <c:v>32752</c:v>
                </c:pt>
                <c:pt idx="357">
                  <c:v>32782</c:v>
                </c:pt>
                <c:pt idx="358">
                  <c:v>32813</c:v>
                </c:pt>
                <c:pt idx="359">
                  <c:v>32843</c:v>
                </c:pt>
                <c:pt idx="360">
                  <c:v>32874</c:v>
                </c:pt>
                <c:pt idx="361">
                  <c:v>32905</c:v>
                </c:pt>
                <c:pt idx="362">
                  <c:v>32933</c:v>
                </c:pt>
                <c:pt idx="363">
                  <c:v>32964</c:v>
                </c:pt>
                <c:pt idx="364">
                  <c:v>32994</c:v>
                </c:pt>
                <c:pt idx="365">
                  <c:v>33025</c:v>
                </c:pt>
                <c:pt idx="366">
                  <c:v>33055</c:v>
                </c:pt>
                <c:pt idx="367">
                  <c:v>33086</c:v>
                </c:pt>
                <c:pt idx="368">
                  <c:v>33117</c:v>
                </c:pt>
                <c:pt idx="369">
                  <c:v>33147</c:v>
                </c:pt>
                <c:pt idx="370">
                  <c:v>33178</c:v>
                </c:pt>
                <c:pt idx="371">
                  <c:v>33208</c:v>
                </c:pt>
                <c:pt idx="372">
                  <c:v>33239</c:v>
                </c:pt>
                <c:pt idx="373">
                  <c:v>33270</c:v>
                </c:pt>
                <c:pt idx="374">
                  <c:v>33298</c:v>
                </c:pt>
                <c:pt idx="375">
                  <c:v>33329</c:v>
                </c:pt>
                <c:pt idx="376">
                  <c:v>33359</c:v>
                </c:pt>
                <c:pt idx="377">
                  <c:v>33390</c:v>
                </c:pt>
                <c:pt idx="378">
                  <c:v>33420</c:v>
                </c:pt>
                <c:pt idx="379">
                  <c:v>33451</c:v>
                </c:pt>
                <c:pt idx="380">
                  <c:v>33482</c:v>
                </c:pt>
                <c:pt idx="381">
                  <c:v>33512</c:v>
                </c:pt>
                <c:pt idx="382">
                  <c:v>33543</c:v>
                </c:pt>
                <c:pt idx="383">
                  <c:v>33573</c:v>
                </c:pt>
                <c:pt idx="384">
                  <c:v>33604</c:v>
                </c:pt>
                <c:pt idx="385">
                  <c:v>33635</c:v>
                </c:pt>
                <c:pt idx="386">
                  <c:v>33664</c:v>
                </c:pt>
                <c:pt idx="387">
                  <c:v>33695</c:v>
                </c:pt>
                <c:pt idx="388">
                  <c:v>33725</c:v>
                </c:pt>
                <c:pt idx="389">
                  <c:v>33756</c:v>
                </c:pt>
                <c:pt idx="390">
                  <c:v>33786</c:v>
                </c:pt>
                <c:pt idx="391">
                  <c:v>33817</c:v>
                </c:pt>
                <c:pt idx="392">
                  <c:v>33848</c:v>
                </c:pt>
                <c:pt idx="393">
                  <c:v>33878</c:v>
                </c:pt>
                <c:pt idx="394">
                  <c:v>33909</c:v>
                </c:pt>
                <c:pt idx="395">
                  <c:v>33939</c:v>
                </c:pt>
                <c:pt idx="396">
                  <c:v>33970</c:v>
                </c:pt>
                <c:pt idx="397">
                  <c:v>34001</c:v>
                </c:pt>
                <c:pt idx="398">
                  <c:v>34029</c:v>
                </c:pt>
                <c:pt idx="399">
                  <c:v>34060</c:v>
                </c:pt>
                <c:pt idx="400">
                  <c:v>34090</c:v>
                </c:pt>
                <c:pt idx="401">
                  <c:v>34121</c:v>
                </c:pt>
                <c:pt idx="402">
                  <c:v>34151</c:v>
                </c:pt>
                <c:pt idx="403">
                  <c:v>34182</c:v>
                </c:pt>
                <c:pt idx="404">
                  <c:v>34213</c:v>
                </c:pt>
                <c:pt idx="405">
                  <c:v>34243</c:v>
                </c:pt>
                <c:pt idx="406">
                  <c:v>34274</c:v>
                </c:pt>
                <c:pt idx="407">
                  <c:v>34304</c:v>
                </c:pt>
                <c:pt idx="408">
                  <c:v>34335</c:v>
                </c:pt>
                <c:pt idx="409">
                  <c:v>34366</c:v>
                </c:pt>
                <c:pt idx="410">
                  <c:v>34394</c:v>
                </c:pt>
                <c:pt idx="411">
                  <c:v>34425</c:v>
                </c:pt>
                <c:pt idx="412">
                  <c:v>34455</c:v>
                </c:pt>
                <c:pt idx="413">
                  <c:v>34486</c:v>
                </c:pt>
                <c:pt idx="414">
                  <c:v>34516</c:v>
                </c:pt>
                <c:pt idx="415">
                  <c:v>34547</c:v>
                </c:pt>
                <c:pt idx="416">
                  <c:v>34578</c:v>
                </c:pt>
                <c:pt idx="417">
                  <c:v>34608</c:v>
                </c:pt>
                <c:pt idx="418">
                  <c:v>34639</c:v>
                </c:pt>
                <c:pt idx="419">
                  <c:v>34669</c:v>
                </c:pt>
                <c:pt idx="420">
                  <c:v>34700</c:v>
                </c:pt>
                <c:pt idx="421">
                  <c:v>34731</c:v>
                </c:pt>
                <c:pt idx="422">
                  <c:v>34759</c:v>
                </c:pt>
                <c:pt idx="423">
                  <c:v>34790</c:v>
                </c:pt>
                <c:pt idx="424">
                  <c:v>34820</c:v>
                </c:pt>
                <c:pt idx="425">
                  <c:v>34851</c:v>
                </c:pt>
                <c:pt idx="426">
                  <c:v>34881</c:v>
                </c:pt>
                <c:pt idx="427">
                  <c:v>34912</c:v>
                </c:pt>
                <c:pt idx="428">
                  <c:v>34943</c:v>
                </c:pt>
                <c:pt idx="429">
                  <c:v>34973</c:v>
                </c:pt>
                <c:pt idx="430">
                  <c:v>35004</c:v>
                </c:pt>
                <c:pt idx="431">
                  <c:v>35034</c:v>
                </c:pt>
                <c:pt idx="432">
                  <c:v>35065</c:v>
                </c:pt>
                <c:pt idx="433">
                  <c:v>35096</c:v>
                </c:pt>
                <c:pt idx="434">
                  <c:v>35125</c:v>
                </c:pt>
                <c:pt idx="435">
                  <c:v>35156</c:v>
                </c:pt>
                <c:pt idx="436">
                  <c:v>35186</c:v>
                </c:pt>
                <c:pt idx="437">
                  <c:v>35217</c:v>
                </c:pt>
                <c:pt idx="438">
                  <c:v>35247</c:v>
                </c:pt>
                <c:pt idx="439">
                  <c:v>35278</c:v>
                </c:pt>
                <c:pt idx="440">
                  <c:v>35309</c:v>
                </c:pt>
                <c:pt idx="441">
                  <c:v>35339</c:v>
                </c:pt>
                <c:pt idx="442">
                  <c:v>35370</c:v>
                </c:pt>
                <c:pt idx="443">
                  <c:v>35400</c:v>
                </c:pt>
                <c:pt idx="444">
                  <c:v>35431</c:v>
                </c:pt>
                <c:pt idx="445">
                  <c:v>35462</c:v>
                </c:pt>
                <c:pt idx="446">
                  <c:v>35490</c:v>
                </c:pt>
                <c:pt idx="447">
                  <c:v>35521</c:v>
                </c:pt>
                <c:pt idx="448">
                  <c:v>35551</c:v>
                </c:pt>
                <c:pt idx="449">
                  <c:v>35582</c:v>
                </c:pt>
                <c:pt idx="450">
                  <c:v>35612</c:v>
                </c:pt>
                <c:pt idx="451">
                  <c:v>35643</c:v>
                </c:pt>
                <c:pt idx="452">
                  <c:v>35674</c:v>
                </c:pt>
                <c:pt idx="453">
                  <c:v>35704</c:v>
                </c:pt>
                <c:pt idx="454">
                  <c:v>35735</c:v>
                </c:pt>
                <c:pt idx="455">
                  <c:v>35765</c:v>
                </c:pt>
                <c:pt idx="456">
                  <c:v>35796</c:v>
                </c:pt>
                <c:pt idx="457">
                  <c:v>35827</c:v>
                </c:pt>
                <c:pt idx="458">
                  <c:v>35855</c:v>
                </c:pt>
                <c:pt idx="459">
                  <c:v>35886</c:v>
                </c:pt>
                <c:pt idx="460">
                  <c:v>35916</c:v>
                </c:pt>
                <c:pt idx="461">
                  <c:v>35947</c:v>
                </c:pt>
                <c:pt idx="462">
                  <c:v>35977</c:v>
                </c:pt>
                <c:pt idx="463">
                  <c:v>36008</c:v>
                </c:pt>
                <c:pt idx="464">
                  <c:v>36039</c:v>
                </c:pt>
                <c:pt idx="465">
                  <c:v>36069</c:v>
                </c:pt>
                <c:pt idx="466">
                  <c:v>36100</c:v>
                </c:pt>
                <c:pt idx="467">
                  <c:v>36130</c:v>
                </c:pt>
                <c:pt idx="468">
                  <c:v>36161</c:v>
                </c:pt>
                <c:pt idx="469">
                  <c:v>36192</c:v>
                </c:pt>
                <c:pt idx="470">
                  <c:v>36220</c:v>
                </c:pt>
                <c:pt idx="471">
                  <c:v>36251</c:v>
                </c:pt>
                <c:pt idx="472">
                  <c:v>36281</c:v>
                </c:pt>
                <c:pt idx="473">
                  <c:v>36312</c:v>
                </c:pt>
                <c:pt idx="474">
                  <c:v>36342</c:v>
                </c:pt>
                <c:pt idx="475">
                  <c:v>36373</c:v>
                </c:pt>
                <c:pt idx="476">
                  <c:v>36404</c:v>
                </c:pt>
                <c:pt idx="477">
                  <c:v>36434</c:v>
                </c:pt>
                <c:pt idx="478">
                  <c:v>36465</c:v>
                </c:pt>
                <c:pt idx="479">
                  <c:v>36495</c:v>
                </c:pt>
                <c:pt idx="480">
                  <c:v>36526</c:v>
                </c:pt>
                <c:pt idx="481">
                  <c:v>36557</c:v>
                </c:pt>
                <c:pt idx="482">
                  <c:v>36586</c:v>
                </c:pt>
                <c:pt idx="483">
                  <c:v>36617</c:v>
                </c:pt>
                <c:pt idx="484">
                  <c:v>36647</c:v>
                </c:pt>
                <c:pt idx="485">
                  <c:v>36678</c:v>
                </c:pt>
                <c:pt idx="486">
                  <c:v>36708</c:v>
                </c:pt>
                <c:pt idx="487">
                  <c:v>36739</c:v>
                </c:pt>
                <c:pt idx="488">
                  <c:v>36770</c:v>
                </c:pt>
                <c:pt idx="489">
                  <c:v>36800</c:v>
                </c:pt>
                <c:pt idx="490">
                  <c:v>36831</c:v>
                </c:pt>
                <c:pt idx="491">
                  <c:v>36861</c:v>
                </c:pt>
                <c:pt idx="492">
                  <c:v>36892</c:v>
                </c:pt>
                <c:pt idx="493">
                  <c:v>36923</c:v>
                </c:pt>
                <c:pt idx="494">
                  <c:v>36951</c:v>
                </c:pt>
                <c:pt idx="495">
                  <c:v>36982</c:v>
                </c:pt>
                <c:pt idx="496">
                  <c:v>37012</c:v>
                </c:pt>
                <c:pt idx="497">
                  <c:v>37043</c:v>
                </c:pt>
                <c:pt idx="498">
                  <c:v>37073</c:v>
                </c:pt>
                <c:pt idx="499">
                  <c:v>37104</c:v>
                </c:pt>
                <c:pt idx="500">
                  <c:v>37135</c:v>
                </c:pt>
                <c:pt idx="501">
                  <c:v>37165</c:v>
                </c:pt>
                <c:pt idx="502">
                  <c:v>37196</c:v>
                </c:pt>
                <c:pt idx="503">
                  <c:v>37226</c:v>
                </c:pt>
                <c:pt idx="504">
                  <c:v>37257</c:v>
                </c:pt>
                <c:pt idx="505">
                  <c:v>37288</c:v>
                </c:pt>
                <c:pt idx="506">
                  <c:v>37316</c:v>
                </c:pt>
                <c:pt idx="507">
                  <c:v>37347</c:v>
                </c:pt>
                <c:pt idx="508">
                  <c:v>37377</c:v>
                </c:pt>
                <c:pt idx="509">
                  <c:v>37408</c:v>
                </c:pt>
                <c:pt idx="510">
                  <c:v>37438</c:v>
                </c:pt>
                <c:pt idx="511">
                  <c:v>37469</c:v>
                </c:pt>
                <c:pt idx="512">
                  <c:v>37500</c:v>
                </c:pt>
                <c:pt idx="513">
                  <c:v>37530</c:v>
                </c:pt>
                <c:pt idx="514">
                  <c:v>37561</c:v>
                </c:pt>
                <c:pt idx="515">
                  <c:v>37591</c:v>
                </c:pt>
                <c:pt idx="516">
                  <c:v>37622</c:v>
                </c:pt>
                <c:pt idx="517">
                  <c:v>37653</c:v>
                </c:pt>
                <c:pt idx="518">
                  <c:v>37681</c:v>
                </c:pt>
                <c:pt idx="519">
                  <c:v>37712</c:v>
                </c:pt>
                <c:pt idx="520">
                  <c:v>37742</c:v>
                </c:pt>
                <c:pt idx="521">
                  <c:v>37773</c:v>
                </c:pt>
                <c:pt idx="522">
                  <c:v>37803</c:v>
                </c:pt>
                <c:pt idx="523">
                  <c:v>37834</c:v>
                </c:pt>
                <c:pt idx="524">
                  <c:v>37865</c:v>
                </c:pt>
                <c:pt idx="525">
                  <c:v>37895</c:v>
                </c:pt>
                <c:pt idx="526">
                  <c:v>37926</c:v>
                </c:pt>
                <c:pt idx="527">
                  <c:v>37956</c:v>
                </c:pt>
                <c:pt idx="528">
                  <c:v>37987</c:v>
                </c:pt>
                <c:pt idx="529">
                  <c:v>38018</c:v>
                </c:pt>
                <c:pt idx="530">
                  <c:v>38047</c:v>
                </c:pt>
                <c:pt idx="531">
                  <c:v>38078</c:v>
                </c:pt>
                <c:pt idx="532">
                  <c:v>38108</c:v>
                </c:pt>
                <c:pt idx="533">
                  <c:v>38139</c:v>
                </c:pt>
                <c:pt idx="534">
                  <c:v>38169</c:v>
                </c:pt>
                <c:pt idx="535">
                  <c:v>38200</c:v>
                </c:pt>
                <c:pt idx="536">
                  <c:v>38231</c:v>
                </c:pt>
                <c:pt idx="537">
                  <c:v>38261</c:v>
                </c:pt>
                <c:pt idx="538">
                  <c:v>38292</c:v>
                </c:pt>
                <c:pt idx="539">
                  <c:v>38322</c:v>
                </c:pt>
                <c:pt idx="540">
                  <c:v>38353</c:v>
                </c:pt>
                <c:pt idx="541">
                  <c:v>38384</c:v>
                </c:pt>
                <c:pt idx="542">
                  <c:v>38412</c:v>
                </c:pt>
                <c:pt idx="543">
                  <c:v>38443</c:v>
                </c:pt>
                <c:pt idx="544">
                  <c:v>38473</c:v>
                </c:pt>
                <c:pt idx="545">
                  <c:v>38504</c:v>
                </c:pt>
                <c:pt idx="546">
                  <c:v>38534</c:v>
                </c:pt>
                <c:pt idx="547">
                  <c:v>38565</c:v>
                </c:pt>
                <c:pt idx="548">
                  <c:v>38596</c:v>
                </c:pt>
                <c:pt idx="549">
                  <c:v>38626</c:v>
                </c:pt>
                <c:pt idx="550">
                  <c:v>38657</c:v>
                </c:pt>
                <c:pt idx="551">
                  <c:v>38687</c:v>
                </c:pt>
                <c:pt idx="552">
                  <c:v>38718</c:v>
                </c:pt>
                <c:pt idx="553">
                  <c:v>38749</c:v>
                </c:pt>
                <c:pt idx="554">
                  <c:v>38777</c:v>
                </c:pt>
                <c:pt idx="555">
                  <c:v>38808</c:v>
                </c:pt>
                <c:pt idx="556">
                  <c:v>38838</c:v>
                </c:pt>
                <c:pt idx="557">
                  <c:v>38869</c:v>
                </c:pt>
                <c:pt idx="558">
                  <c:v>38899</c:v>
                </c:pt>
                <c:pt idx="559">
                  <c:v>38930</c:v>
                </c:pt>
                <c:pt idx="560">
                  <c:v>38961</c:v>
                </c:pt>
                <c:pt idx="561">
                  <c:v>38991</c:v>
                </c:pt>
                <c:pt idx="562">
                  <c:v>39022</c:v>
                </c:pt>
                <c:pt idx="563">
                  <c:v>39052</c:v>
                </c:pt>
                <c:pt idx="564">
                  <c:v>39083</c:v>
                </c:pt>
                <c:pt idx="565">
                  <c:v>39114</c:v>
                </c:pt>
                <c:pt idx="566">
                  <c:v>39142</c:v>
                </c:pt>
                <c:pt idx="567">
                  <c:v>39173</c:v>
                </c:pt>
                <c:pt idx="568">
                  <c:v>39203</c:v>
                </c:pt>
                <c:pt idx="569">
                  <c:v>39234</c:v>
                </c:pt>
                <c:pt idx="570">
                  <c:v>39264</c:v>
                </c:pt>
                <c:pt idx="571">
                  <c:v>39295</c:v>
                </c:pt>
                <c:pt idx="572">
                  <c:v>39326</c:v>
                </c:pt>
                <c:pt idx="573">
                  <c:v>39356</c:v>
                </c:pt>
                <c:pt idx="574">
                  <c:v>39387</c:v>
                </c:pt>
                <c:pt idx="575">
                  <c:v>39417</c:v>
                </c:pt>
                <c:pt idx="576">
                  <c:v>39448</c:v>
                </c:pt>
                <c:pt idx="577">
                  <c:v>39479</c:v>
                </c:pt>
                <c:pt idx="578">
                  <c:v>39508</c:v>
                </c:pt>
                <c:pt idx="579">
                  <c:v>39539</c:v>
                </c:pt>
                <c:pt idx="580">
                  <c:v>39569</c:v>
                </c:pt>
                <c:pt idx="581">
                  <c:v>39600</c:v>
                </c:pt>
                <c:pt idx="582">
                  <c:v>39630</c:v>
                </c:pt>
                <c:pt idx="583">
                  <c:v>39661</c:v>
                </c:pt>
                <c:pt idx="584">
                  <c:v>39692</c:v>
                </c:pt>
                <c:pt idx="585">
                  <c:v>39722</c:v>
                </c:pt>
                <c:pt idx="586">
                  <c:v>39753</c:v>
                </c:pt>
                <c:pt idx="587">
                  <c:v>39783</c:v>
                </c:pt>
                <c:pt idx="588">
                  <c:v>39814</c:v>
                </c:pt>
                <c:pt idx="589">
                  <c:v>39845</c:v>
                </c:pt>
                <c:pt idx="590">
                  <c:v>39873</c:v>
                </c:pt>
                <c:pt idx="591">
                  <c:v>39904</c:v>
                </c:pt>
                <c:pt idx="592">
                  <c:v>39934</c:v>
                </c:pt>
                <c:pt idx="593">
                  <c:v>39965</c:v>
                </c:pt>
                <c:pt idx="594">
                  <c:v>39995</c:v>
                </c:pt>
                <c:pt idx="595">
                  <c:v>40026</c:v>
                </c:pt>
                <c:pt idx="596">
                  <c:v>40057</c:v>
                </c:pt>
                <c:pt idx="597">
                  <c:v>40087</c:v>
                </c:pt>
                <c:pt idx="598">
                  <c:v>40118</c:v>
                </c:pt>
                <c:pt idx="599">
                  <c:v>40148</c:v>
                </c:pt>
                <c:pt idx="600">
                  <c:v>40179</c:v>
                </c:pt>
                <c:pt idx="601">
                  <c:v>40210</c:v>
                </c:pt>
                <c:pt idx="602">
                  <c:v>40238</c:v>
                </c:pt>
                <c:pt idx="603">
                  <c:v>40269</c:v>
                </c:pt>
                <c:pt idx="604">
                  <c:v>40299</c:v>
                </c:pt>
                <c:pt idx="605">
                  <c:v>40330</c:v>
                </c:pt>
                <c:pt idx="606">
                  <c:v>40360</c:v>
                </c:pt>
                <c:pt idx="607">
                  <c:v>40391</c:v>
                </c:pt>
                <c:pt idx="608">
                  <c:v>40422</c:v>
                </c:pt>
                <c:pt idx="609">
                  <c:v>40452</c:v>
                </c:pt>
                <c:pt idx="610">
                  <c:v>40483</c:v>
                </c:pt>
                <c:pt idx="611">
                  <c:v>40513</c:v>
                </c:pt>
                <c:pt idx="612">
                  <c:v>40544</c:v>
                </c:pt>
                <c:pt idx="613">
                  <c:v>40575</c:v>
                </c:pt>
                <c:pt idx="614">
                  <c:v>40603</c:v>
                </c:pt>
                <c:pt idx="615">
                  <c:v>40634</c:v>
                </c:pt>
                <c:pt idx="616">
                  <c:v>40664</c:v>
                </c:pt>
                <c:pt idx="617">
                  <c:v>40695</c:v>
                </c:pt>
                <c:pt idx="618">
                  <c:v>40725</c:v>
                </c:pt>
                <c:pt idx="619">
                  <c:v>40756</c:v>
                </c:pt>
                <c:pt idx="620">
                  <c:v>40787</c:v>
                </c:pt>
                <c:pt idx="621">
                  <c:v>40817</c:v>
                </c:pt>
                <c:pt idx="622">
                  <c:v>40848</c:v>
                </c:pt>
                <c:pt idx="623">
                  <c:v>40878</c:v>
                </c:pt>
                <c:pt idx="624">
                  <c:v>40909</c:v>
                </c:pt>
                <c:pt idx="625">
                  <c:v>40940</c:v>
                </c:pt>
                <c:pt idx="626">
                  <c:v>40969</c:v>
                </c:pt>
                <c:pt idx="627">
                  <c:v>41000</c:v>
                </c:pt>
                <c:pt idx="628">
                  <c:v>41030</c:v>
                </c:pt>
                <c:pt idx="629">
                  <c:v>41061</c:v>
                </c:pt>
                <c:pt idx="630">
                  <c:v>41091</c:v>
                </c:pt>
                <c:pt idx="631">
                  <c:v>41122</c:v>
                </c:pt>
                <c:pt idx="632">
                  <c:v>41153</c:v>
                </c:pt>
                <c:pt idx="633">
                  <c:v>41183</c:v>
                </c:pt>
                <c:pt idx="634">
                  <c:v>41214</c:v>
                </c:pt>
                <c:pt idx="635">
                  <c:v>41244</c:v>
                </c:pt>
                <c:pt idx="636">
                  <c:v>41275</c:v>
                </c:pt>
                <c:pt idx="637">
                  <c:v>41306</c:v>
                </c:pt>
                <c:pt idx="638">
                  <c:v>41334</c:v>
                </c:pt>
                <c:pt idx="639">
                  <c:v>41365</c:v>
                </c:pt>
                <c:pt idx="640">
                  <c:v>41395</c:v>
                </c:pt>
                <c:pt idx="641">
                  <c:v>41426</c:v>
                </c:pt>
                <c:pt idx="642">
                  <c:v>41456</c:v>
                </c:pt>
                <c:pt idx="643">
                  <c:v>41487</c:v>
                </c:pt>
                <c:pt idx="644">
                  <c:v>41518</c:v>
                </c:pt>
                <c:pt idx="645">
                  <c:v>41548</c:v>
                </c:pt>
                <c:pt idx="646">
                  <c:v>41579</c:v>
                </c:pt>
                <c:pt idx="647">
                  <c:v>41609</c:v>
                </c:pt>
                <c:pt idx="648">
                  <c:v>41640</c:v>
                </c:pt>
                <c:pt idx="649">
                  <c:v>41671</c:v>
                </c:pt>
                <c:pt idx="650">
                  <c:v>41699</c:v>
                </c:pt>
                <c:pt idx="651">
                  <c:v>41730</c:v>
                </c:pt>
                <c:pt idx="652">
                  <c:v>41760</c:v>
                </c:pt>
                <c:pt idx="653">
                  <c:v>41791</c:v>
                </c:pt>
                <c:pt idx="654">
                  <c:v>41821</c:v>
                </c:pt>
                <c:pt idx="655">
                  <c:v>41852</c:v>
                </c:pt>
                <c:pt idx="656">
                  <c:v>41883</c:v>
                </c:pt>
                <c:pt idx="657">
                  <c:v>41913</c:v>
                </c:pt>
                <c:pt idx="658">
                  <c:v>41944</c:v>
                </c:pt>
                <c:pt idx="659">
                  <c:v>41974</c:v>
                </c:pt>
                <c:pt idx="660">
                  <c:v>42005</c:v>
                </c:pt>
                <c:pt idx="661">
                  <c:v>42036</c:v>
                </c:pt>
                <c:pt idx="662">
                  <c:v>42064</c:v>
                </c:pt>
                <c:pt idx="663">
                  <c:v>42095</c:v>
                </c:pt>
                <c:pt idx="664">
                  <c:v>42125</c:v>
                </c:pt>
                <c:pt idx="665">
                  <c:v>42156</c:v>
                </c:pt>
                <c:pt idx="666">
                  <c:v>42186</c:v>
                </c:pt>
                <c:pt idx="667">
                  <c:v>42217</c:v>
                </c:pt>
                <c:pt idx="668">
                  <c:v>42248</c:v>
                </c:pt>
                <c:pt idx="669">
                  <c:v>42278</c:v>
                </c:pt>
                <c:pt idx="670">
                  <c:v>42309</c:v>
                </c:pt>
                <c:pt idx="671">
                  <c:v>42339</c:v>
                </c:pt>
                <c:pt idx="672">
                  <c:v>42370</c:v>
                </c:pt>
                <c:pt idx="673">
                  <c:v>42401</c:v>
                </c:pt>
                <c:pt idx="674">
                  <c:v>42430</c:v>
                </c:pt>
                <c:pt idx="675">
                  <c:v>42461</c:v>
                </c:pt>
                <c:pt idx="676">
                  <c:v>42491</c:v>
                </c:pt>
                <c:pt idx="677">
                  <c:v>42522</c:v>
                </c:pt>
                <c:pt idx="678">
                  <c:v>42552</c:v>
                </c:pt>
                <c:pt idx="679">
                  <c:v>42583</c:v>
                </c:pt>
                <c:pt idx="680">
                  <c:v>42614</c:v>
                </c:pt>
                <c:pt idx="681">
                  <c:v>42644</c:v>
                </c:pt>
                <c:pt idx="682">
                  <c:v>42675</c:v>
                </c:pt>
                <c:pt idx="683">
                  <c:v>42705</c:v>
                </c:pt>
                <c:pt idx="684">
                  <c:v>42736</c:v>
                </c:pt>
                <c:pt idx="685">
                  <c:v>42767</c:v>
                </c:pt>
                <c:pt idx="686">
                  <c:v>42795</c:v>
                </c:pt>
                <c:pt idx="687">
                  <c:v>42826</c:v>
                </c:pt>
                <c:pt idx="688">
                  <c:v>42856</c:v>
                </c:pt>
                <c:pt idx="689">
                  <c:v>42887</c:v>
                </c:pt>
                <c:pt idx="690">
                  <c:v>42917</c:v>
                </c:pt>
                <c:pt idx="691">
                  <c:v>42948</c:v>
                </c:pt>
                <c:pt idx="692">
                  <c:v>42979</c:v>
                </c:pt>
                <c:pt idx="693">
                  <c:v>43009</c:v>
                </c:pt>
                <c:pt idx="694">
                  <c:v>43040</c:v>
                </c:pt>
                <c:pt idx="695">
                  <c:v>43070</c:v>
                </c:pt>
                <c:pt idx="696">
                  <c:v>43101</c:v>
                </c:pt>
                <c:pt idx="697">
                  <c:v>43132</c:v>
                </c:pt>
                <c:pt idx="698">
                  <c:v>43160</c:v>
                </c:pt>
                <c:pt idx="699">
                  <c:v>43191</c:v>
                </c:pt>
                <c:pt idx="700">
                  <c:v>43221</c:v>
                </c:pt>
                <c:pt idx="701">
                  <c:v>43252</c:v>
                </c:pt>
                <c:pt idx="702">
                  <c:v>43282</c:v>
                </c:pt>
                <c:pt idx="703">
                  <c:v>43313</c:v>
                </c:pt>
                <c:pt idx="704">
                  <c:v>43344</c:v>
                </c:pt>
                <c:pt idx="705">
                  <c:v>43374</c:v>
                </c:pt>
                <c:pt idx="706">
                  <c:v>43405</c:v>
                </c:pt>
                <c:pt idx="707">
                  <c:v>43435</c:v>
                </c:pt>
                <c:pt idx="708">
                  <c:v>43466</c:v>
                </c:pt>
                <c:pt idx="709">
                  <c:v>43497</c:v>
                </c:pt>
                <c:pt idx="710">
                  <c:v>43525</c:v>
                </c:pt>
                <c:pt idx="711">
                  <c:v>43556</c:v>
                </c:pt>
                <c:pt idx="712">
                  <c:v>43586</c:v>
                </c:pt>
                <c:pt idx="713">
                  <c:v>43617</c:v>
                </c:pt>
                <c:pt idx="714">
                  <c:v>43647</c:v>
                </c:pt>
                <c:pt idx="715">
                  <c:v>43678</c:v>
                </c:pt>
                <c:pt idx="716">
                  <c:v>43709</c:v>
                </c:pt>
                <c:pt idx="717">
                  <c:v>43739</c:v>
                </c:pt>
                <c:pt idx="718">
                  <c:v>43770</c:v>
                </c:pt>
                <c:pt idx="719">
                  <c:v>43800</c:v>
                </c:pt>
                <c:pt idx="720">
                  <c:v>43831</c:v>
                </c:pt>
                <c:pt idx="721">
                  <c:v>43862</c:v>
                </c:pt>
                <c:pt idx="722">
                  <c:v>43891</c:v>
                </c:pt>
                <c:pt idx="723">
                  <c:v>43922</c:v>
                </c:pt>
                <c:pt idx="724">
                  <c:v>43952</c:v>
                </c:pt>
                <c:pt idx="725">
                  <c:v>43983</c:v>
                </c:pt>
                <c:pt idx="726">
                  <c:v>44013</c:v>
                </c:pt>
                <c:pt idx="727">
                  <c:v>44044</c:v>
                </c:pt>
                <c:pt idx="728">
                  <c:v>44075</c:v>
                </c:pt>
                <c:pt idx="729">
                  <c:v>44105</c:v>
                </c:pt>
                <c:pt idx="730">
                  <c:v>44136</c:v>
                </c:pt>
                <c:pt idx="731">
                  <c:v>44166</c:v>
                </c:pt>
                <c:pt idx="732">
                  <c:v>44197</c:v>
                </c:pt>
                <c:pt idx="733">
                  <c:v>44228</c:v>
                </c:pt>
                <c:pt idx="734">
                  <c:v>44256</c:v>
                </c:pt>
                <c:pt idx="735">
                  <c:v>44287</c:v>
                </c:pt>
                <c:pt idx="736">
                  <c:v>44317</c:v>
                </c:pt>
                <c:pt idx="737">
                  <c:v>44348</c:v>
                </c:pt>
                <c:pt idx="738">
                  <c:v>44378</c:v>
                </c:pt>
                <c:pt idx="739">
                  <c:v>44409</c:v>
                </c:pt>
                <c:pt idx="740">
                  <c:v>44440</c:v>
                </c:pt>
                <c:pt idx="741">
                  <c:v>44470</c:v>
                </c:pt>
                <c:pt idx="742">
                  <c:v>44501</c:v>
                </c:pt>
                <c:pt idx="743">
                  <c:v>44531</c:v>
                </c:pt>
                <c:pt idx="744">
                  <c:v>44562</c:v>
                </c:pt>
                <c:pt idx="745">
                  <c:v>44593</c:v>
                </c:pt>
                <c:pt idx="746">
                  <c:v>44621</c:v>
                </c:pt>
                <c:pt idx="747">
                  <c:v>44652</c:v>
                </c:pt>
                <c:pt idx="748">
                  <c:v>44682</c:v>
                </c:pt>
                <c:pt idx="749">
                  <c:v>44713</c:v>
                </c:pt>
                <c:pt idx="750">
                  <c:v>44743</c:v>
                </c:pt>
                <c:pt idx="751">
                  <c:v>44774</c:v>
                </c:pt>
                <c:pt idx="752">
                  <c:v>44805</c:v>
                </c:pt>
                <c:pt idx="753">
                  <c:v>44835</c:v>
                </c:pt>
                <c:pt idx="754">
                  <c:v>44866</c:v>
                </c:pt>
                <c:pt idx="755">
                  <c:v>44896</c:v>
                </c:pt>
                <c:pt idx="756">
                  <c:v>44927</c:v>
                </c:pt>
                <c:pt idx="757">
                  <c:v>44958</c:v>
                </c:pt>
                <c:pt idx="758">
                  <c:v>44986</c:v>
                </c:pt>
                <c:pt idx="759">
                  <c:v>45017</c:v>
                </c:pt>
              </c:numCache>
            </c:numRef>
          </c:cat>
          <c:val>
            <c:numRef>
              <c:f>Sheet1!$C$2:$C$761</c:f>
              <c:numCache>
                <c:formatCode>General</c:formatCode>
                <c:ptCount val="760"/>
                <c:pt idx="156">
                  <c:v>103.72029999999999</c:v>
                </c:pt>
                <c:pt idx="157">
                  <c:v>102.98820000000001</c:v>
                </c:pt>
                <c:pt idx="158">
                  <c:v>102.2039</c:v>
                </c:pt>
                <c:pt idx="159">
                  <c:v>101.41889999999999</c:v>
                </c:pt>
                <c:pt idx="160">
                  <c:v>100.8034</c:v>
                </c:pt>
                <c:pt idx="161">
                  <c:v>100.47020000000001</c:v>
                </c:pt>
                <c:pt idx="162">
                  <c:v>100.322</c:v>
                </c:pt>
                <c:pt idx="163">
                  <c:v>100.1917</c:v>
                </c:pt>
                <c:pt idx="164">
                  <c:v>99.991320000000002</c:v>
                </c:pt>
                <c:pt idx="165">
                  <c:v>99.649240000000006</c:v>
                </c:pt>
                <c:pt idx="166">
                  <c:v>99.119039999999998</c:v>
                </c:pt>
                <c:pt idx="167">
                  <c:v>98.5291</c:v>
                </c:pt>
                <c:pt idx="168">
                  <c:v>98.136229999999998</c:v>
                </c:pt>
                <c:pt idx="169">
                  <c:v>98.146780000000007</c:v>
                </c:pt>
                <c:pt idx="170">
                  <c:v>98.340680000000006</c:v>
                </c:pt>
                <c:pt idx="171">
                  <c:v>98.637519999999995</c:v>
                </c:pt>
                <c:pt idx="172">
                  <c:v>98.902649999999994</c:v>
                </c:pt>
                <c:pt idx="173">
                  <c:v>99.034750000000003</c:v>
                </c:pt>
                <c:pt idx="174">
                  <c:v>99.08511</c:v>
                </c:pt>
                <c:pt idx="175">
                  <c:v>99.125510000000006</c:v>
                </c:pt>
                <c:pt idx="176">
                  <c:v>99.197919999999996</c:v>
                </c:pt>
                <c:pt idx="177">
                  <c:v>99.274050000000003</c:v>
                </c:pt>
                <c:pt idx="178">
                  <c:v>99.375140000000002</c:v>
                </c:pt>
                <c:pt idx="179">
                  <c:v>99.495890000000003</c:v>
                </c:pt>
                <c:pt idx="180">
                  <c:v>99.695499999999996</c:v>
                </c:pt>
                <c:pt idx="181">
                  <c:v>99.976960000000005</c:v>
                </c:pt>
                <c:pt idx="182">
                  <c:v>100.27970000000001</c:v>
                </c:pt>
                <c:pt idx="183">
                  <c:v>100.5823</c:v>
                </c:pt>
                <c:pt idx="184">
                  <c:v>100.7924</c:v>
                </c:pt>
                <c:pt idx="185">
                  <c:v>100.8282</c:v>
                </c:pt>
                <c:pt idx="186">
                  <c:v>100.7927</c:v>
                </c:pt>
                <c:pt idx="187">
                  <c:v>100.746</c:v>
                </c:pt>
                <c:pt idx="188">
                  <c:v>100.74039999999999</c:v>
                </c:pt>
                <c:pt idx="189">
                  <c:v>100.8674</c:v>
                </c:pt>
                <c:pt idx="190">
                  <c:v>101.2633</c:v>
                </c:pt>
                <c:pt idx="191">
                  <c:v>101.78959999999999</c:v>
                </c:pt>
                <c:pt idx="192">
                  <c:v>102.21420000000001</c:v>
                </c:pt>
                <c:pt idx="193">
                  <c:v>102.4539</c:v>
                </c:pt>
                <c:pt idx="194">
                  <c:v>102.5338</c:v>
                </c:pt>
                <c:pt idx="195">
                  <c:v>102.5402</c:v>
                </c:pt>
                <c:pt idx="196">
                  <c:v>102.5406</c:v>
                </c:pt>
                <c:pt idx="197">
                  <c:v>102.57729999999999</c:v>
                </c:pt>
                <c:pt idx="198">
                  <c:v>102.6666</c:v>
                </c:pt>
                <c:pt idx="199">
                  <c:v>102.76300000000001</c:v>
                </c:pt>
                <c:pt idx="200">
                  <c:v>102.86109999999999</c:v>
                </c:pt>
                <c:pt idx="201">
                  <c:v>102.9</c:v>
                </c:pt>
                <c:pt idx="202">
                  <c:v>102.8569</c:v>
                </c:pt>
                <c:pt idx="203">
                  <c:v>102.7085</c:v>
                </c:pt>
                <c:pt idx="204">
                  <c:v>102.47410000000001</c:v>
                </c:pt>
                <c:pt idx="205">
                  <c:v>102.1716</c:v>
                </c:pt>
                <c:pt idx="206">
                  <c:v>101.85980000000001</c:v>
                </c:pt>
                <c:pt idx="207">
                  <c:v>101.5566</c:v>
                </c:pt>
                <c:pt idx="208">
                  <c:v>101.3584</c:v>
                </c:pt>
                <c:pt idx="209">
                  <c:v>101.3587</c:v>
                </c:pt>
                <c:pt idx="210">
                  <c:v>101.46250000000001</c:v>
                </c:pt>
                <c:pt idx="211">
                  <c:v>101.5776</c:v>
                </c:pt>
                <c:pt idx="212">
                  <c:v>101.70350000000001</c:v>
                </c:pt>
                <c:pt idx="213">
                  <c:v>101.8158</c:v>
                </c:pt>
                <c:pt idx="214">
                  <c:v>101.9329</c:v>
                </c:pt>
                <c:pt idx="215">
                  <c:v>102.0034</c:v>
                </c:pt>
                <c:pt idx="216">
                  <c:v>101.9813</c:v>
                </c:pt>
                <c:pt idx="217">
                  <c:v>101.9481</c:v>
                </c:pt>
                <c:pt idx="218">
                  <c:v>101.9419</c:v>
                </c:pt>
                <c:pt idx="219">
                  <c:v>101.9915</c:v>
                </c:pt>
                <c:pt idx="220">
                  <c:v>102.1217</c:v>
                </c:pt>
                <c:pt idx="221">
                  <c:v>102.30459999999999</c:v>
                </c:pt>
                <c:pt idx="222">
                  <c:v>102.52070000000001</c:v>
                </c:pt>
                <c:pt idx="223">
                  <c:v>102.76909999999999</c:v>
                </c:pt>
                <c:pt idx="224">
                  <c:v>103.0428</c:v>
                </c:pt>
                <c:pt idx="225">
                  <c:v>103.2731</c:v>
                </c:pt>
                <c:pt idx="226">
                  <c:v>103.43989999999999</c:v>
                </c:pt>
                <c:pt idx="227">
                  <c:v>103.5338</c:v>
                </c:pt>
                <c:pt idx="228">
                  <c:v>103.58159999999999</c:v>
                </c:pt>
                <c:pt idx="229">
                  <c:v>103.5522</c:v>
                </c:pt>
                <c:pt idx="230">
                  <c:v>103.5014</c:v>
                </c:pt>
                <c:pt idx="231">
                  <c:v>103.4084</c:v>
                </c:pt>
                <c:pt idx="232">
                  <c:v>103.2272</c:v>
                </c:pt>
                <c:pt idx="233">
                  <c:v>102.9796</c:v>
                </c:pt>
                <c:pt idx="234">
                  <c:v>102.7437</c:v>
                </c:pt>
                <c:pt idx="235">
                  <c:v>102.51739999999999</c:v>
                </c:pt>
                <c:pt idx="236">
                  <c:v>102.26220000000001</c:v>
                </c:pt>
                <c:pt idx="237">
                  <c:v>101.9372</c:v>
                </c:pt>
                <c:pt idx="238">
                  <c:v>101.56189999999999</c:v>
                </c:pt>
                <c:pt idx="239">
                  <c:v>101.1571</c:v>
                </c:pt>
                <c:pt idx="240">
                  <c:v>100.7355</c:v>
                </c:pt>
                <c:pt idx="241">
                  <c:v>100.51439999999999</c:v>
                </c:pt>
                <c:pt idx="242">
                  <c:v>100.3764</c:v>
                </c:pt>
                <c:pt idx="243">
                  <c:v>100.2826</c:v>
                </c:pt>
                <c:pt idx="244">
                  <c:v>100.2183</c:v>
                </c:pt>
                <c:pt idx="245">
                  <c:v>100.0949</c:v>
                </c:pt>
                <c:pt idx="246">
                  <c:v>100.0063</c:v>
                </c:pt>
                <c:pt idx="247">
                  <c:v>99.967359999999999</c:v>
                </c:pt>
                <c:pt idx="248">
                  <c:v>99.811149999999998</c:v>
                </c:pt>
                <c:pt idx="249">
                  <c:v>99.419460000000001</c:v>
                </c:pt>
                <c:pt idx="250">
                  <c:v>98.879310000000004</c:v>
                </c:pt>
                <c:pt idx="251">
                  <c:v>98.490089999999995</c:v>
                </c:pt>
                <c:pt idx="252">
                  <c:v>98.150540000000007</c:v>
                </c:pt>
                <c:pt idx="253">
                  <c:v>97.747950000000003</c:v>
                </c:pt>
                <c:pt idx="254">
                  <c:v>97.305530000000005</c:v>
                </c:pt>
                <c:pt idx="255">
                  <c:v>97.000540000000001</c:v>
                </c:pt>
                <c:pt idx="256">
                  <c:v>96.837909999999994</c:v>
                </c:pt>
                <c:pt idx="257">
                  <c:v>96.570850000000007</c:v>
                </c:pt>
                <c:pt idx="258">
                  <c:v>96.247789999999995</c:v>
                </c:pt>
                <c:pt idx="259">
                  <c:v>95.902950000000004</c:v>
                </c:pt>
                <c:pt idx="260">
                  <c:v>95.879300000000001</c:v>
                </c:pt>
                <c:pt idx="261">
                  <c:v>96.020229999999998</c:v>
                </c:pt>
                <c:pt idx="262">
                  <c:v>96.077569999999994</c:v>
                </c:pt>
                <c:pt idx="263">
                  <c:v>96.147310000000004</c:v>
                </c:pt>
                <c:pt idx="264">
                  <c:v>96.227810000000005</c:v>
                </c:pt>
                <c:pt idx="265">
                  <c:v>96.342299999999994</c:v>
                </c:pt>
                <c:pt idx="266">
                  <c:v>96.650589999999994</c:v>
                </c:pt>
                <c:pt idx="267">
                  <c:v>96.950109999999995</c:v>
                </c:pt>
                <c:pt idx="268">
                  <c:v>97.136529999999993</c:v>
                </c:pt>
                <c:pt idx="269">
                  <c:v>97.096360000000004</c:v>
                </c:pt>
                <c:pt idx="270">
                  <c:v>96.712800000000001</c:v>
                </c:pt>
                <c:pt idx="271">
                  <c:v>96.290289999999999</c:v>
                </c:pt>
                <c:pt idx="272">
                  <c:v>95.977040000000002</c:v>
                </c:pt>
                <c:pt idx="273">
                  <c:v>95.995369999999994</c:v>
                </c:pt>
                <c:pt idx="274">
                  <c:v>96.186080000000004</c:v>
                </c:pt>
                <c:pt idx="275">
                  <c:v>96.566770000000005</c:v>
                </c:pt>
                <c:pt idx="276">
                  <c:v>97.333340000000007</c:v>
                </c:pt>
                <c:pt idx="277">
                  <c:v>98.287090000000006</c:v>
                </c:pt>
                <c:pt idx="278">
                  <c:v>99.221350000000001</c:v>
                </c:pt>
                <c:pt idx="279">
                  <c:v>99.736630000000005</c:v>
                </c:pt>
                <c:pt idx="280">
                  <c:v>99.843959999999996</c:v>
                </c:pt>
                <c:pt idx="281">
                  <c:v>99.834010000000006</c:v>
                </c:pt>
                <c:pt idx="282">
                  <c:v>99.785380000000004</c:v>
                </c:pt>
                <c:pt idx="283">
                  <c:v>99.766739999999999</c:v>
                </c:pt>
                <c:pt idx="284">
                  <c:v>99.693250000000006</c:v>
                </c:pt>
                <c:pt idx="285">
                  <c:v>99.729640000000003</c:v>
                </c:pt>
                <c:pt idx="286">
                  <c:v>99.979280000000003</c:v>
                </c:pt>
                <c:pt idx="287">
                  <c:v>100.2555</c:v>
                </c:pt>
                <c:pt idx="288">
                  <c:v>100.4088</c:v>
                </c:pt>
                <c:pt idx="289">
                  <c:v>100.24250000000001</c:v>
                </c:pt>
                <c:pt idx="290">
                  <c:v>99.936260000000004</c:v>
                </c:pt>
                <c:pt idx="291">
                  <c:v>99.635739999999998</c:v>
                </c:pt>
                <c:pt idx="292">
                  <c:v>99.374430000000004</c:v>
                </c:pt>
                <c:pt idx="293">
                  <c:v>99.181950000000001</c:v>
                </c:pt>
                <c:pt idx="294">
                  <c:v>99.345380000000006</c:v>
                </c:pt>
                <c:pt idx="295">
                  <c:v>99.640699999999995</c:v>
                </c:pt>
                <c:pt idx="296">
                  <c:v>99.938180000000003</c:v>
                </c:pt>
                <c:pt idx="297">
                  <c:v>100.0993</c:v>
                </c:pt>
                <c:pt idx="298">
                  <c:v>100.2557</c:v>
                </c:pt>
                <c:pt idx="299">
                  <c:v>100.2641</c:v>
                </c:pt>
                <c:pt idx="300">
                  <c:v>100.12609999999999</c:v>
                </c:pt>
                <c:pt idx="301">
                  <c:v>99.979900000000001</c:v>
                </c:pt>
                <c:pt idx="302">
                  <c:v>99.892499999999998</c:v>
                </c:pt>
                <c:pt idx="303">
                  <c:v>99.871099999999998</c:v>
                </c:pt>
                <c:pt idx="304">
                  <c:v>99.873699999999999</c:v>
                </c:pt>
                <c:pt idx="305">
                  <c:v>99.888210000000001</c:v>
                </c:pt>
                <c:pt idx="306">
                  <c:v>99.987430000000003</c:v>
                </c:pt>
                <c:pt idx="307">
                  <c:v>100.1224</c:v>
                </c:pt>
                <c:pt idx="308">
                  <c:v>100.2731</c:v>
                </c:pt>
                <c:pt idx="309">
                  <c:v>100.39</c:v>
                </c:pt>
                <c:pt idx="310">
                  <c:v>100.4556</c:v>
                </c:pt>
                <c:pt idx="311">
                  <c:v>100.5779</c:v>
                </c:pt>
                <c:pt idx="312">
                  <c:v>100.7911</c:v>
                </c:pt>
                <c:pt idx="313">
                  <c:v>100.9906</c:v>
                </c:pt>
                <c:pt idx="314">
                  <c:v>101.1236</c:v>
                </c:pt>
                <c:pt idx="315">
                  <c:v>101.2201</c:v>
                </c:pt>
                <c:pt idx="316">
                  <c:v>101.29810000000001</c:v>
                </c:pt>
                <c:pt idx="317">
                  <c:v>101.4217</c:v>
                </c:pt>
                <c:pt idx="318">
                  <c:v>101.545</c:v>
                </c:pt>
                <c:pt idx="319">
                  <c:v>101.6587</c:v>
                </c:pt>
                <c:pt idx="320">
                  <c:v>101.6854</c:v>
                </c:pt>
                <c:pt idx="321">
                  <c:v>101.6738</c:v>
                </c:pt>
                <c:pt idx="322">
                  <c:v>101.6371</c:v>
                </c:pt>
                <c:pt idx="323">
                  <c:v>101.58410000000001</c:v>
                </c:pt>
                <c:pt idx="324">
                  <c:v>101.4597</c:v>
                </c:pt>
                <c:pt idx="325">
                  <c:v>101.2745</c:v>
                </c:pt>
                <c:pt idx="326">
                  <c:v>101.172</c:v>
                </c:pt>
                <c:pt idx="327">
                  <c:v>101.1139</c:v>
                </c:pt>
                <c:pt idx="328">
                  <c:v>101.0591</c:v>
                </c:pt>
                <c:pt idx="329">
                  <c:v>100.9649</c:v>
                </c:pt>
                <c:pt idx="330">
                  <c:v>100.8794</c:v>
                </c:pt>
                <c:pt idx="331">
                  <c:v>100.8635</c:v>
                </c:pt>
                <c:pt idx="332">
                  <c:v>100.9414</c:v>
                </c:pt>
                <c:pt idx="333">
                  <c:v>100.8279</c:v>
                </c:pt>
                <c:pt idx="334">
                  <c:v>100.5432</c:v>
                </c:pt>
                <c:pt idx="335">
                  <c:v>100.2953</c:v>
                </c:pt>
                <c:pt idx="336">
                  <c:v>100.169</c:v>
                </c:pt>
                <c:pt idx="337">
                  <c:v>100.1812</c:v>
                </c:pt>
                <c:pt idx="338">
                  <c:v>100.2927</c:v>
                </c:pt>
                <c:pt idx="339">
                  <c:v>100.3952</c:v>
                </c:pt>
                <c:pt idx="340">
                  <c:v>100.4113</c:v>
                </c:pt>
                <c:pt idx="341">
                  <c:v>100.4042</c:v>
                </c:pt>
                <c:pt idx="342">
                  <c:v>100.426</c:v>
                </c:pt>
                <c:pt idx="343">
                  <c:v>100.5831</c:v>
                </c:pt>
                <c:pt idx="344">
                  <c:v>100.7839</c:v>
                </c:pt>
                <c:pt idx="345">
                  <c:v>100.9462</c:v>
                </c:pt>
                <c:pt idx="346">
                  <c:v>100.9701</c:v>
                </c:pt>
                <c:pt idx="347">
                  <c:v>100.9212</c:v>
                </c:pt>
                <c:pt idx="348">
                  <c:v>100.8145</c:v>
                </c:pt>
                <c:pt idx="349">
                  <c:v>100.7599</c:v>
                </c:pt>
                <c:pt idx="350">
                  <c:v>100.7992</c:v>
                </c:pt>
                <c:pt idx="351">
                  <c:v>100.9036</c:v>
                </c:pt>
                <c:pt idx="352">
                  <c:v>101.0492</c:v>
                </c:pt>
                <c:pt idx="353">
                  <c:v>101.2475</c:v>
                </c:pt>
                <c:pt idx="354">
                  <c:v>101.3612</c:v>
                </c:pt>
                <c:pt idx="355">
                  <c:v>101.3673</c:v>
                </c:pt>
                <c:pt idx="356">
                  <c:v>101.39709999999999</c:v>
                </c:pt>
                <c:pt idx="357">
                  <c:v>101.4036</c:v>
                </c:pt>
                <c:pt idx="358">
                  <c:v>101.43859999999999</c:v>
                </c:pt>
                <c:pt idx="359">
                  <c:v>101.5317</c:v>
                </c:pt>
                <c:pt idx="360">
                  <c:v>101.5391</c:v>
                </c:pt>
                <c:pt idx="361">
                  <c:v>101.4165</c:v>
                </c:pt>
                <c:pt idx="362">
                  <c:v>101.3074</c:v>
                </c:pt>
                <c:pt idx="363">
                  <c:v>101.358</c:v>
                </c:pt>
                <c:pt idx="364">
                  <c:v>101.4422</c:v>
                </c:pt>
                <c:pt idx="365">
                  <c:v>101.5146</c:v>
                </c:pt>
                <c:pt idx="366">
                  <c:v>101.5264</c:v>
                </c:pt>
                <c:pt idx="367">
                  <c:v>101.3715</c:v>
                </c:pt>
                <c:pt idx="368">
                  <c:v>101.0873</c:v>
                </c:pt>
                <c:pt idx="369">
                  <c:v>100.8933</c:v>
                </c:pt>
                <c:pt idx="370">
                  <c:v>100.82210000000001</c:v>
                </c:pt>
                <c:pt idx="371">
                  <c:v>100.7021</c:v>
                </c:pt>
                <c:pt idx="372">
                  <c:v>100.4016</c:v>
                </c:pt>
                <c:pt idx="373">
                  <c:v>100.0641</c:v>
                </c:pt>
                <c:pt idx="374">
                  <c:v>99.851699999999994</c:v>
                </c:pt>
                <c:pt idx="375">
                  <c:v>99.916759999999996</c:v>
                </c:pt>
                <c:pt idx="376">
                  <c:v>99.961349999999996</c:v>
                </c:pt>
                <c:pt idx="377">
                  <c:v>99.710170000000005</c:v>
                </c:pt>
                <c:pt idx="378">
                  <c:v>99.231160000000003</c:v>
                </c:pt>
                <c:pt idx="379">
                  <c:v>99.013729999999995</c:v>
                </c:pt>
                <c:pt idx="380">
                  <c:v>99.121510000000001</c:v>
                </c:pt>
                <c:pt idx="381">
                  <c:v>99.31371</c:v>
                </c:pt>
                <c:pt idx="382">
                  <c:v>99.456249999999997</c:v>
                </c:pt>
                <c:pt idx="383">
                  <c:v>99.541020000000003</c:v>
                </c:pt>
                <c:pt idx="384">
                  <c:v>99.447280000000006</c:v>
                </c:pt>
                <c:pt idx="385">
                  <c:v>99.260409999999993</c:v>
                </c:pt>
                <c:pt idx="386">
                  <c:v>98.885220000000004</c:v>
                </c:pt>
                <c:pt idx="387">
                  <c:v>98.540369999999996</c:v>
                </c:pt>
                <c:pt idx="388">
                  <c:v>98.441509999999994</c:v>
                </c:pt>
                <c:pt idx="389">
                  <c:v>98.627279999999999</c:v>
                </c:pt>
                <c:pt idx="390">
                  <c:v>98.846710000000002</c:v>
                </c:pt>
                <c:pt idx="391">
                  <c:v>98.873180000000005</c:v>
                </c:pt>
                <c:pt idx="392">
                  <c:v>98.650149999999996</c:v>
                </c:pt>
                <c:pt idx="393">
                  <c:v>98.264759999999995</c:v>
                </c:pt>
                <c:pt idx="394">
                  <c:v>97.7864</c:v>
                </c:pt>
                <c:pt idx="395">
                  <c:v>97.421449999999993</c:v>
                </c:pt>
                <c:pt idx="396">
                  <c:v>97.242040000000003</c:v>
                </c:pt>
                <c:pt idx="397">
                  <c:v>97.205060000000003</c:v>
                </c:pt>
                <c:pt idx="398">
                  <c:v>97.196960000000004</c:v>
                </c:pt>
                <c:pt idx="399">
                  <c:v>97.359120000000004</c:v>
                </c:pt>
                <c:pt idx="400">
                  <c:v>97.442400000000006</c:v>
                </c:pt>
                <c:pt idx="401">
                  <c:v>97.413799999999995</c:v>
                </c:pt>
                <c:pt idx="402">
                  <c:v>97.392420000000001</c:v>
                </c:pt>
                <c:pt idx="403">
                  <c:v>97.485870000000006</c:v>
                </c:pt>
                <c:pt idx="404">
                  <c:v>97.504080000000002</c:v>
                </c:pt>
                <c:pt idx="405">
                  <c:v>97.327179999999998</c:v>
                </c:pt>
                <c:pt idx="406">
                  <c:v>97.233220000000003</c:v>
                </c:pt>
                <c:pt idx="407">
                  <c:v>97.2102</c:v>
                </c:pt>
                <c:pt idx="408">
                  <c:v>97.222920000000002</c:v>
                </c:pt>
                <c:pt idx="409">
                  <c:v>97.409109999999998</c:v>
                </c:pt>
                <c:pt idx="410">
                  <c:v>97.855189999999993</c:v>
                </c:pt>
                <c:pt idx="411">
                  <c:v>98.506190000000004</c:v>
                </c:pt>
                <c:pt idx="412">
                  <c:v>99.200230000000005</c:v>
                </c:pt>
                <c:pt idx="413">
                  <c:v>99.767139999999998</c:v>
                </c:pt>
                <c:pt idx="414">
                  <c:v>100.0839</c:v>
                </c:pt>
                <c:pt idx="415">
                  <c:v>100.2383</c:v>
                </c:pt>
                <c:pt idx="416">
                  <c:v>100.3274</c:v>
                </c:pt>
                <c:pt idx="417">
                  <c:v>100.3605</c:v>
                </c:pt>
                <c:pt idx="418">
                  <c:v>100.19</c:v>
                </c:pt>
                <c:pt idx="419">
                  <c:v>99.938760000000002</c:v>
                </c:pt>
                <c:pt idx="420">
                  <c:v>99.767660000000006</c:v>
                </c:pt>
                <c:pt idx="421">
                  <c:v>99.703559999999996</c:v>
                </c:pt>
                <c:pt idx="422">
                  <c:v>99.81053</c:v>
                </c:pt>
                <c:pt idx="423">
                  <c:v>99.927220000000005</c:v>
                </c:pt>
                <c:pt idx="424">
                  <c:v>100.00190000000001</c:v>
                </c:pt>
                <c:pt idx="425">
                  <c:v>100.0528</c:v>
                </c:pt>
                <c:pt idx="426">
                  <c:v>100.0355</c:v>
                </c:pt>
                <c:pt idx="427">
                  <c:v>99.907579999999996</c:v>
                </c:pt>
                <c:pt idx="428">
                  <c:v>99.760990000000007</c:v>
                </c:pt>
                <c:pt idx="429">
                  <c:v>99.565860000000001</c:v>
                </c:pt>
                <c:pt idx="430">
                  <c:v>99.278549999999996</c:v>
                </c:pt>
                <c:pt idx="431">
                  <c:v>98.882930000000002</c:v>
                </c:pt>
                <c:pt idx="432">
                  <c:v>98.466380000000001</c:v>
                </c:pt>
                <c:pt idx="433">
                  <c:v>98.250150000000005</c:v>
                </c:pt>
                <c:pt idx="434">
                  <c:v>98.256320000000002</c:v>
                </c:pt>
                <c:pt idx="435">
                  <c:v>98.25497</c:v>
                </c:pt>
                <c:pt idx="436">
                  <c:v>98.219250000000002</c:v>
                </c:pt>
                <c:pt idx="437">
                  <c:v>98.211439999999996</c:v>
                </c:pt>
                <c:pt idx="438">
                  <c:v>98.264930000000007</c:v>
                </c:pt>
                <c:pt idx="439">
                  <c:v>98.372749999999996</c:v>
                </c:pt>
                <c:pt idx="440">
                  <c:v>98.414900000000003</c:v>
                </c:pt>
                <c:pt idx="441">
                  <c:v>98.338830000000002</c:v>
                </c:pt>
                <c:pt idx="442">
                  <c:v>98.213399999999993</c:v>
                </c:pt>
                <c:pt idx="443">
                  <c:v>98.093509999999995</c:v>
                </c:pt>
                <c:pt idx="444">
                  <c:v>98.030209999999997</c:v>
                </c:pt>
                <c:pt idx="445">
                  <c:v>97.959969999999998</c:v>
                </c:pt>
                <c:pt idx="446">
                  <c:v>98.037000000000006</c:v>
                </c:pt>
                <c:pt idx="447">
                  <c:v>98.184619999999995</c:v>
                </c:pt>
                <c:pt idx="448">
                  <c:v>98.306470000000004</c:v>
                </c:pt>
                <c:pt idx="449">
                  <c:v>98.331119999999999</c:v>
                </c:pt>
                <c:pt idx="450">
                  <c:v>98.397739999999999</c:v>
                </c:pt>
                <c:pt idx="451">
                  <c:v>98.562380000000005</c:v>
                </c:pt>
                <c:pt idx="452">
                  <c:v>98.750569999999996</c:v>
                </c:pt>
                <c:pt idx="453">
                  <c:v>98.900229999999993</c:v>
                </c:pt>
                <c:pt idx="454">
                  <c:v>98.927199999999999</c:v>
                </c:pt>
                <c:pt idx="455">
                  <c:v>98.902339999999995</c:v>
                </c:pt>
                <c:pt idx="456">
                  <c:v>98.890029999999996</c:v>
                </c:pt>
                <c:pt idx="457">
                  <c:v>98.953829999999996</c:v>
                </c:pt>
                <c:pt idx="458">
                  <c:v>99.149529999999999</c:v>
                </c:pt>
                <c:pt idx="459">
                  <c:v>99.326830000000001</c:v>
                </c:pt>
                <c:pt idx="460">
                  <c:v>99.548680000000004</c:v>
                </c:pt>
                <c:pt idx="461">
                  <c:v>99.875560000000007</c:v>
                </c:pt>
                <c:pt idx="462">
                  <c:v>100.2397</c:v>
                </c:pt>
                <c:pt idx="463">
                  <c:v>100.4259</c:v>
                </c:pt>
                <c:pt idx="464">
                  <c:v>100.5719</c:v>
                </c:pt>
                <c:pt idx="465">
                  <c:v>100.7328</c:v>
                </c:pt>
                <c:pt idx="466">
                  <c:v>100.773</c:v>
                </c:pt>
                <c:pt idx="467">
                  <c:v>100.68640000000001</c:v>
                </c:pt>
                <c:pt idx="468">
                  <c:v>100.5943</c:v>
                </c:pt>
                <c:pt idx="469">
                  <c:v>100.4858</c:v>
                </c:pt>
                <c:pt idx="470">
                  <c:v>100.27200000000001</c:v>
                </c:pt>
                <c:pt idx="471">
                  <c:v>100.048</c:v>
                </c:pt>
                <c:pt idx="472">
                  <c:v>99.902889999999999</c:v>
                </c:pt>
                <c:pt idx="473">
                  <c:v>99.855599999999995</c:v>
                </c:pt>
                <c:pt idx="474">
                  <c:v>99.903940000000006</c:v>
                </c:pt>
                <c:pt idx="475">
                  <c:v>99.956559999999996</c:v>
                </c:pt>
                <c:pt idx="476">
                  <c:v>100.03449999999999</c:v>
                </c:pt>
                <c:pt idx="477">
                  <c:v>100.16070000000001</c:v>
                </c:pt>
                <c:pt idx="478">
                  <c:v>100.2825</c:v>
                </c:pt>
                <c:pt idx="479">
                  <c:v>100.41419999999999</c:v>
                </c:pt>
                <c:pt idx="480">
                  <c:v>100.53449999999999</c:v>
                </c:pt>
                <c:pt idx="481">
                  <c:v>100.6469</c:v>
                </c:pt>
                <c:pt idx="482">
                  <c:v>100.7175</c:v>
                </c:pt>
                <c:pt idx="483">
                  <c:v>100.7735</c:v>
                </c:pt>
                <c:pt idx="484">
                  <c:v>100.8524</c:v>
                </c:pt>
                <c:pt idx="485">
                  <c:v>100.7723</c:v>
                </c:pt>
                <c:pt idx="486">
                  <c:v>100.76479999999999</c:v>
                </c:pt>
                <c:pt idx="487">
                  <c:v>100.68980000000001</c:v>
                </c:pt>
                <c:pt idx="488">
                  <c:v>100.4659</c:v>
                </c:pt>
                <c:pt idx="489">
                  <c:v>100.3379</c:v>
                </c:pt>
                <c:pt idx="490">
                  <c:v>100.4085</c:v>
                </c:pt>
                <c:pt idx="491">
                  <c:v>100.51609999999999</c:v>
                </c:pt>
                <c:pt idx="492">
                  <c:v>100.607</c:v>
                </c:pt>
                <c:pt idx="493">
                  <c:v>100.6082</c:v>
                </c:pt>
                <c:pt idx="494">
                  <c:v>100.56699999999999</c:v>
                </c:pt>
                <c:pt idx="495">
                  <c:v>100.3999</c:v>
                </c:pt>
                <c:pt idx="496">
                  <c:v>100.0882</c:v>
                </c:pt>
                <c:pt idx="497">
                  <c:v>99.729029999999995</c:v>
                </c:pt>
                <c:pt idx="498">
                  <c:v>99.482169999999996</c:v>
                </c:pt>
                <c:pt idx="499">
                  <c:v>99.333410000000001</c:v>
                </c:pt>
                <c:pt idx="500">
                  <c:v>99.283690000000007</c:v>
                </c:pt>
                <c:pt idx="501">
                  <c:v>99.209559999999996</c:v>
                </c:pt>
                <c:pt idx="502">
                  <c:v>99.047460000000001</c:v>
                </c:pt>
                <c:pt idx="503">
                  <c:v>98.887050000000002</c:v>
                </c:pt>
                <c:pt idx="504">
                  <c:v>98.748909999999995</c:v>
                </c:pt>
                <c:pt idx="505">
                  <c:v>98.668040000000005</c:v>
                </c:pt>
                <c:pt idx="506">
                  <c:v>98.639830000000003</c:v>
                </c:pt>
                <c:pt idx="507">
                  <c:v>98.585610000000003</c:v>
                </c:pt>
                <c:pt idx="508">
                  <c:v>98.553799999999995</c:v>
                </c:pt>
                <c:pt idx="509">
                  <c:v>98.562759999999997</c:v>
                </c:pt>
                <c:pt idx="510">
                  <c:v>98.613349999999997</c:v>
                </c:pt>
                <c:pt idx="511">
                  <c:v>98.545410000000004</c:v>
                </c:pt>
                <c:pt idx="512">
                  <c:v>98.333200000000005</c:v>
                </c:pt>
                <c:pt idx="513">
                  <c:v>97.826520000000002</c:v>
                </c:pt>
                <c:pt idx="514">
                  <c:v>97.19359</c:v>
                </c:pt>
                <c:pt idx="515">
                  <c:v>96.851150000000004</c:v>
                </c:pt>
                <c:pt idx="516">
                  <c:v>96.828770000000006</c:v>
                </c:pt>
                <c:pt idx="517">
                  <c:v>96.899929999999998</c:v>
                </c:pt>
                <c:pt idx="518">
                  <c:v>97.084819999999993</c:v>
                </c:pt>
                <c:pt idx="519">
                  <c:v>97.34863</c:v>
                </c:pt>
                <c:pt idx="520">
                  <c:v>97.64725</c:v>
                </c:pt>
                <c:pt idx="521">
                  <c:v>97.971029999999999</c:v>
                </c:pt>
                <c:pt idx="522">
                  <c:v>98.199879999999993</c:v>
                </c:pt>
                <c:pt idx="523">
                  <c:v>98.202380000000005</c:v>
                </c:pt>
                <c:pt idx="524">
                  <c:v>98.164289999999994</c:v>
                </c:pt>
                <c:pt idx="525">
                  <c:v>98.182479999999998</c:v>
                </c:pt>
                <c:pt idx="526">
                  <c:v>98.226070000000007</c:v>
                </c:pt>
                <c:pt idx="527">
                  <c:v>98.156720000000007</c:v>
                </c:pt>
                <c:pt idx="528">
                  <c:v>98.107889999999998</c:v>
                </c:pt>
                <c:pt idx="529">
                  <c:v>98.188999999999993</c:v>
                </c:pt>
                <c:pt idx="530">
                  <c:v>98.188230000000004</c:v>
                </c:pt>
                <c:pt idx="531">
                  <c:v>98.145009999999999</c:v>
                </c:pt>
                <c:pt idx="532">
                  <c:v>98.120080000000002</c:v>
                </c:pt>
                <c:pt idx="533">
                  <c:v>98.142589999999998</c:v>
                </c:pt>
                <c:pt idx="534">
                  <c:v>98.158199999999994</c:v>
                </c:pt>
                <c:pt idx="535">
                  <c:v>98.218000000000004</c:v>
                </c:pt>
                <c:pt idx="536">
                  <c:v>98.289829999999995</c:v>
                </c:pt>
                <c:pt idx="537">
                  <c:v>98.275469999999999</c:v>
                </c:pt>
                <c:pt idx="538">
                  <c:v>98.303920000000005</c:v>
                </c:pt>
                <c:pt idx="539">
                  <c:v>98.457490000000007</c:v>
                </c:pt>
                <c:pt idx="540">
                  <c:v>98.666470000000004</c:v>
                </c:pt>
                <c:pt idx="541">
                  <c:v>98.728549999999998</c:v>
                </c:pt>
                <c:pt idx="542">
                  <c:v>98.695639999999997</c:v>
                </c:pt>
                <c:pt idx="543">
                  <c:v>98.658100000000005</c:v>
                </c:pt>
                <c:pt idx="544">
                  <c:v>98.643020000000007</c:v>
                </c:pt>
                <c:pt idx="545">
                  <c:v>98.613370000000003</c:v>
                </c:pt>
                <c:pt idx="546">
                  <c:v>98.617590000000007</c:v>
                </c:pt>
                <c:pt idx="547">
                  <c:v>98.723190000000002</c:v>
                </c:pt>
                <c:pt idx="548">
                  <c:v>98.858710000000002</c:v>
                </c:pt>
                <c:pt idx="549">
                  <c:v>99.015690000000006</c:v>
                </c:pt>
                <c:pt idx="550">
                  <c:v>99.189980000000006</c:v>
                </c:pt>
                <c:pt idx="551">
                  <c:v>99.474720000000005</c:v>
                </c:pt>
                <c:pt idx="552">
                  <c:v>99.809079999999994</c:v>
                </c:pt>
                <c:pt idx="553">
                  <c:v>99.962630000000004</c:v>
                </c:pt>
                <c:pt idx="554">
                  <c:v>100.0275</c:v>
                </c:pt>
                <c:pt idx="555">
                  <c:v>100.111</c:v>
                </c:pt>
                <c:pt idx="556">
                  <c:v>100.1939</c:v>
                </c:pt>
                <c:pt idx="557">
                  <c:v>100.124</c:v>
                </c:pt>
                <c:pt idx="558">
                  <c:v>99.974819999999994</c:v>
                </c:pt>
                <c:pt idx="559">
                  <c:v>99.827680000000001</c:v>
                </c:pt>
                <c:pt idx="560">
                  <c:v>99.709249999999997</c:v>
                </c:pt>
                <c:pt idx="561">
                  <c:v>99.642579999999995</c:v>
                </c:pt>
                <c:pt idx="562">
                  <c:v>99.727100000000007</c:v>
                </c:pt>
                <c:pt idx="563">
                  <c:v>99.917029999999997</c:v>
                </c:pt>
                <c:pt idx="564">
                  <c:v>100.1482</c:v>
                </c:pt>
                <c:pt idx="565">
                  <c:v>100.4558</c:v>
                </c:pt>
                <c:pt idx="566">
                  <c:v>100.7813</c:v>
                </c:pt>
                <c:pt idx="567">
                  <c:v>101.1268</c:v>
                </c:pt>
                <c:pt idx="568">
                  <c:v>101.38249999999999</c:v>
                </c:pt>
                <c:pt idx="569">
                  <c:v>101.4046</c:v>
                </c:pt>
                <c:pt idx="570">
                  <c:v>101.2206</c:v>
                </c:pt>
                <c:pt idx="571">
                  <c:v>100.873</c:v>
                </c:pt>
                <c:pt idx="572">
                  <c:v>100.545</c:v>
                </c:pt>
                <c:pt idx="573">
                  <c:v>100.29389999999999</c:v>
                </c:pt>
                <c:pt idx="574">
                  <c:v>100.07089999999999</c:v>
                </c:pt>
                <c:pt idx="575">
                  <c:v>99.972669999999994</c:v>
                </c:pt>
                <c:pt idx="576">
                  <c:v>99.925910000000002</c:v>
                </c:pt>
                <c:pt idx="577">
                  <c:v>99.88167</c:v>
                </c:pt>
                <c:pt idx="578">
                  <c:v>99.862200000000001</c:v>
                </c:pt>
                <c:pt idx="579">
                  <c:v>99.793719999999993</c:v>
                </c:pt>
                <c:pt idx="580">
                  <c:v>99.525919999999999</c:v>
                </c:pt>
                <c:pt idx="581">
                  <c:v>99.131039999999999</c:v>
                </c:pt>
                <c:pt idx="582">
                  <c:v>98.729619999999997</c:v>
                </c:pt>
                <c:pt idx="583">
                  <c:v>98.500960000000006</c:v>
                </c:pt>
                <c:pt idx="584">
                  <c:v>98.392610000000005</c:v>
                </c:pt>
                <c:pt idx="585">
                  <c:v>98.195239999999998</c:v>
                </c:pt>
                <c:pt idx="586">
                  <c:v>97.977760000000004</c:v>
                </c:pt>
                <c:pt idx="587">
                  <c:v>97.708089999999999</c:v>
                </c:pt>
                <c:pt idx="588">
                  <c:v>97.547489999999996</c:v>
                </c:pt>
                <c:pt idx="589">
                  <c:v>97.447500000000005</c:v>
                </c:pt>
                <c:pt idx="590">
                  <c:v>97.406689999999998</c:v>
                </c:pt>
                <c:pt idx="591">
                  <c:v>97.53219</c:v>
                </c:pt>
                <c:pt idx="592">
                  <c:v>97.772930000000002</c:v>
                </c:pt>
                <c:pt idx="593">
                  <c:v>98.140140000000002</c:v>
                </c:pt>
                <c:pt idx="594">
                  <c:v>98.63964</c:v>
                </c:pt>
                <c:pt idx="595">
                  <c:v>99.154399999999995</c:v>
                </c:pt>
                <c:pt idx="596">
                  <c:v>99.540970000000002</c:v>
                </c:pt>
                <c:pt idx="597">
                  <c:v>99.710530000000006</c:v>
                </c:pt>
                <c:pt idx="598">
                  <c:v>99.665149999999997</c:v>
                </c:pt>
                <c:pt idx="599">
                  <c:v>99.597340000000003</c:v>
                </c:pt>
                <c:pt idx="600">
                  <c:v>99.493380000000002</c:v>
                </c:pt>
                <c:pt idx="601">
                  <c:v>99.527820000000006</c:v>
                </c:pt>
                <c:pt idx="602">
                  <c:v>99.72542</c:v>
                </c:pt>
                <c:pt idx="603">
                  <c:v>99.926670000000001</c:v>
                </c:pt>
                <c:pt idx="604">
                  <c:v>99.955439999999996</c:v>
                </c:pt>
                <c:pt idx="605">
                  <c:v>100.1865</c:v>
                </c:pt>
                <c:pt idx="606">
                  <c:v>100.6902</c:v>
                </c:pt>
                <c:pt idx="607">
                  <c:v>101.1748</c:v>
                </c:pt>
                <c:pt idx="608">
                  <c:v>101.5198</c:v>
                </c:pt>
                <c:pt idx="609">
                  <c:v>101.7154</c:v>
                </c:pt>
                <c:pt idx="610">
                  <c:v>101.84310000000001</c:v>
                </c:pt>
                <c:pt idx="611">
                  <c:v>101.8424</c:v>
                </c:pt>
                <c:pt idx="612">
                  <c:v>101.7863</c:v>
                </c:pt>
                <c:pt idx="613">
                  <c:v>101.7094</c:v>
                </c:pt>
                <c:pt idx="614">
                  <c:v>101.5868</c:v>
                </c:pt>
                <c:pt idx="615">
                  <c:v>101.488</c:v>
                </c:pt>
                <c:pt idx="616">
                  <c:v>101.4495</c:v>
                </c:pt>
                <c:pt idx="617">
                  <c:v>101.43940000000001</c:v>
                </c:pt>
                <c:pt idx="618">
                  <c:v>101.2804</c:v>
                </c:pt>
                <c:pt idx="619">
                  <c:v>100.94799999999999</c:v>
                </c:pt>
                <c:pt idx="620">
                  <c:v>100.69159999999999</c:v>
                </c:pt>
                <c:pt idx="621">
                  <c:v>100.5013</c:v>
                </c:pt>
                <c:pt idx="622">
                  <c:v>100.48009999999999</c:v>
                </c:pt>
                <c:pt idx="623">
                  <c:v>100.592</c:v>
                </c:pt>
                <c:pt idx="624">
                  <c:v>100.68300000000001</c:v>
                </c:pt>
                <c:pt idx="625">
                  <c:v>100.7153</c:v>
                </c:pt>
                <c:pt idx="626">
                  <c:v>100.7341</c:v>
                </c:pt>
                <c:pt idx="627">
                  <c:v>100.75839999999999</c:v>
                </c:pt>
                <c:pt idx="628">
                  <c:v>100.7428</c:v>
                </c:pt>
                <c:pt idx="629">
                  <c:v>100.6688</c:v>
                </c:pt>
                <c:pt idx="630">
                  <c:v>100.4832</c:v>
                </c:pt>
                <c:pt idx="631">
                  <c:v>100.2687</c:v>
                </c:pt>
                <c:pt idx="632">
                  <c:v>100.121</c:v>
                </c:pt>
                <c:pt idx="633">
                  <c:v>100.0955</c:v>
                </c:pt>
                <c:pt idx="634">
                  <c:v>100.16160000000001</c:v>
                </c:pt>
                <c:pt idx="635">
                  <c:v>100.26730000000001</c:v>
                </c:pt>
                <c:pt idx="636">
                  <c:v>100.4267</c:v>
                </c:pt>
                <c:pt idx="637">
                  <c:v>100.5569</c:v>
                </c:pt>
                <c:pt idx="638">
                  <c:v>100.62560000000001</c:v>
                </c:pt>
                <c:pt idx="639">
                  <c:v>100.6559</c:v>
                </c:pt>
                <c:pt idx="640">
                  <c:v>100.67659999999999</c:v>
                </c:pt>
                <c:pt idx="641">
                  <c:v>100.7114</c:v>
                </c:pt>
                <c:pt idx="642">
                  <c:v>100.7577</c:v>
                </c:pt>
                <c:pt idx="643">
                  <c:v>100.8098</c:v>
                </c:pt>
                <c:pt idx="644">
                  <c:v>100.90860000000001</c:v>
                </c:pt>
                <c:pt idx="645">
                  <c:v>101.03189999999999</c:v>
                </c:pt>
                <c:pt idx="646">
                  <c:v>101.18770000000001</c:v>
                </c:pt>
                <c:pt idx="647">
                  <c:v>101.34869999999999</c:v>
                </c:pt>
                <c:pt idx="648">
                  <c:v>101.48860000000001</c:v>
                </c:pt>
                <c:pt idx="649">
                  <c:v>101.5556</c:v>
                </c:pt>
                <c:pt idx="650">
                  <c:v>101.5634</c:v>
                </c:pt>
                <c:pt idx="651">
                  <c:v>101.5818</c:v>
                </c:pt>
                <c:pt idx="652">
                  <c:v>101.6134</c:v>
                </c:pt>
                <c:pt idx="653">
                  <c:v>101.5942</c:v>
                </c:pt>
                <c:pt idx="654">
                  <c:v>101.4782</c:v>
                </c:pt>
                <c:pt idx="655">
                  <c:v>101.2555</c:v>
                </c:pt>
                <c:pt idx="656">
                  <c:v>101.0883</c:v>
                </c:pt>
                <c:pt idx="657">
                  <c:v>101.0527</c:v>
                </c:pt>
                <c:pt idx="658">
                  <c:v>101.09480000000001</c:v>
                </c:pt>
                <c:pt idx="659">
                  <c:v>101.239</c:v>
                </c:pt>
                <c:pt idx="660">
                  <c:v>101.43040000000001</c:v>
                </c:pt>
                <c:pt idx="661">
                  <c:v>101.6026</c:v>
                </c:pt>
                <c:pt idx="662">
                  <c:v>101.73569999999999</c:v>
                </c:pt>
                <c:pt idx="663">
                  <c:v>101.78060000000001</c:v>
                </c:pt>
                <c:pt idx="664">
                  <c:v>101.73699999999999</c:v>
                </c:pt>
                <c:pt idx="665">
                  <c:v>101.6276</c:v>
                </c:pt>
                <c:pt idx="666">
                  <c:v>101.48439999999999</c:v>
                </c:pt>
                <c:pt idx="667">
                  <c:v>101.30419999999999</c:v>
                </c:pt>
                <c:pt idx="668">
                  <c:v>101.0766</c:v>
                </c:pt>
                <c:pt idx="669">
                  <c:v>100.9062</c:v>
                </c:pt>
                <c:pt idx="670">
                  <c:v>100.8947</c:v>
                </c:pt>
                <c:pt idx="671">
                  <c:v>101.00320000000001</c:v>
                </c:pt>
                <c:pt idx="672">
                  <c:v>101.0643</c:v>
                </c:pt>
                <c:pt idx="673">
                  <c:v>101.07689999999999</c:v>
                </c:pt>
                <c:pt idx="674">
                  <c:v>101.1065</c:v>
                </c:pt>
                <c:pt idx="675">
                  <c:v>101.19629999999999</c:v>
                </c:pt>
                <c:pt idx="676">
                  <c:v>101.2792</c:v>
                </c:pt>
                <c:pt idx="677">
                  <c:v>101.33839999999999</c:v>
                </c:pt>
                <c:pt idx="678">
                  <c:v>101.3244</c:v>
                </c:pt>
                <c:pt idx="679">
                  <c:v>101.2878</c:v>
                </c:pt>
                <c:pt idx="680">
                  <c:v>101.2589</c:v>
                </c:pt>
                <c:pt idx="681">
                  <c:v>101.28440000000001</c:v>
                </c:pt>
                <c:pt idx="682">
                  <c:v>101.3601</c:v>
                </c:pt>
                <c:pt idx="683">
                  <c:v>101.4246</c:v>
                </c:pt>
                <c:pt idx="684">
                  <c:v>101.4181</c:v>
                </c:pt>
                <c:pt idx="685">
                  <c:v>101.3715</c:v>
                </c:pt>
                <c:pt idx="686">
                  <c:v>101.452</c:v>
                </c:pt>
                <c:pt idx="687">
                  <c:v>101.62439999999999</c:v>
                </c:pt>
                <c:pt idx="688">
                  <c:v>101.8019</c:v>
                </c:pt>
                <c:pt idx="689">
                  <c:v>101.9233</c:v>
                </c:pt>
                <c:pt idx="690">
                  <c:v>101.9294</c:v>
                </c:pt>
                <c:pt idx="691">
                  <c:v>101.85290000000001</c:v>
                </c:pt>
                <c:pt idx="692">
                  <c:v>101.8121</c:v>
                </c:pt>
                <c:pt idx="693">
                  <c:v>101.8381</c:v>
                </c:pt>
                <c:pt idx="694">
                  <c:v>101.8767</c:v>
                </c:pt>
                <c:pt idx="695">
                  <c:v>101.93559999999999</c:v>
                </c:pt>
                <c:pt idx="696">
                  <c:v>102.00709999999999</c:v>
                </c:pt>
                <c:pt idx="697">
                  <c:v>102.0097</c:v>
                </c:pt>
                <c:pt idx="698">
                  <c:v>101.9466</c:v>
                </c:pt>
                <c:pt idx="699">
                  <c:v>101.8653</c:v>
                </c:pt>
                <c:pt idx="700">
                  <c:v>101.7856</c:v>
                </c:pt>
                <c:pt idx="701">
                  <c:v>101.7041</c:v>
                </c:pt>
                <c:pt idx="702">
                  <c:v>101.6168</c:v>
                </c:pt>
                <c:pt idx="703">
                  <c:v>101.5998</c:v>
                </c:pt>
                <c:pt idx="704">
                  <c:v>101.58969999999999</c:v>
                </c:pt>
                <c:pt idx="705">
                  <c:v>101.5539</c:v>
                </c:pt>
                <c:pt idx="706">
                  <c:v>101.5201</c:v>
                </c:pt>
                <c:pt idx="707">
                  <c:v>101.4971</c:v>
                </c:pt>
                <c:pt idx="708">
                  <c:v>101.5081</c:v>
                </c:pt>
                <c:pt idx="709">
                  <c:v>101.51779999999999</c:v>
                </c:pt>
                <c:pt idx="710">
                  <c:v>101.5177</c:v>
                </c:pt>
                <c:pt idx="711">
                  <c:v>101.4585</c:v>
                </c:pt>
                <c:pt idx="712">
                  <c:v>101.327</c:v>
                </c:pt>
                <c:pt idx="713">
                  <c:v>101.1482</c:v>
                </c:pt>
                <c:pt idx="714">
                  <c:v>101.00069999999999</c:v>
                </c:pt>
                <c:pt idx="715">
                  <c:v>100.9076</c:v>
                </c:pt>
                <c:pt idx="716">
                  <c:v>100.90730000000001</c:v>
                </c:pt>
                <c:pt idx="717">
                  <c:v>100.9156</c:v>
                </c:pt>
                <c:pt idx="718">
                  <c:v>101.0142</c:v>
                </c:pt>
                <c:pt idx="719">
                  <c:v>101.0201</c:v>
                </c:pt>
                <c:pt idx="720">
                  <c:v>100.9246</c:v>
                </c:pt>
                <c:pt idx="721">
                  <c:v>100.54179999999999</c:v>
                </c:pt>
                <c:pt idx="722">
                  <c:v>99.738609999999994</c:v>
                </c:pt>
                <c:pt idx="723">
                  <c:v>98.951769999999996</c:v>
                </c:pt>
                <c:pt idx="724">
                  <c:v>98.857399999999998</c:v>
                </c:pt>
                <c:pt idx="725">
                  <c:v>99.254829999999998</c:v>
                </c:pt>
                <c:pt idx="726">
                  <c:v>99.660730000000001</c:v>
                </c:pt>
                <c:pt idx="727">
                  <c:v>99.949579999999997</c:v>
                </c:pt>
                <c:pt idx="728">
                  <c:v>100.0055</c:v>
                </c:pt>
                <c:pt idx="729">
                  <c:v>99.836920000000006</c:v>
                </c:pt>
                <c:pt idx="730">
                  <c:v>99.616910000000004</c:v>
                </c:pt>
                <c:pt idx="731">
                  <c:v>99.467219999999998</c:v>
                </c:pt>
                <c:pt idx="732">
                  <c:v>99.37079</c:v>
                </c:pt>
                <c:pt idx="733">
                  <c:v>99.532899999999998</c:v>
                </c:pt>
                <c:pt idx="734">
                  <c:v>99.843299999999999</c:v>
                </c:pt>
                <c:pt idx="735">
                  <c:v>100.1754</c:v>
                </c:pt>
                <c:pt idx="736">
                  <c:v>100.7101</c:v>
                </c:pt>
                <c:pt idx="737">
                  <c:v>101.1811</c:v>
                </c:pt>
                <c:pt idx="738">
                  <c:v>101.3198</c:v>
                </c:pt>
                <c:pt idx="739">
                  <c:v>101.3077</c:v>
                </c:pt>
                <c:pt idx="740">
                  <c:v>101.3104</c:v>
                </c:pt>
                <c:pt idx="741">
                  <c:v>101.125</c:v>
                </c:pt>
                <c:pt idx="742">
                  <c:v>100.8111</c:v>
                </c:pt>
                <c:pt idx="743">
                  <c:v>100.53060000000001</c:v>
                </c:pt>
                <c:pt idx="744">
                  <c:v>100.3038</c:v>
                </c:pt>
                <c:pt idx="745">
                  <c:v>99.809960000000004</c:v>
                </c:pt>
                <c:pt idx="746">
                  <c:v>98.978960000000001</c:v>
                </c:pt>
                <c:pt idx="747">
                  <c:v>98.292929999999998</c:v>
                </c:pt>
                <c:pt idx="748">
                  <c:v>97.868269999999995</c:v>
                </c:pt>
                <c:pt idx="749">
                  <c:v>97.449680000000001</c:v>
                </c:pt>
                <c:pt idx="750">
                  <c:v>96.95017</c:v>
                </c:pt>
                <c:pt idx="751">
                  <c:v>96.562079999999995</c:v>
                </c:pt>
                <c:pt idx="752">
                  <c:v>96.237939999999995</c:v>
                </c:pt>
                <c:pt idx="753">
                  <c:v>96.289959999999994</c:v>
                </c:pt>
                <c:pt idx="754">
                  <c:v>96.695509999999999</c:v>
                </c:pt>
                <c:pt idx="755">
                  <c:v>97.256479999999996</c:v>
                </c:pt>
                <c:pt idx="756">
                  <c:v>97.808809999999994</c:v>
                </c:pt>
                <c:pt idx="757">
                  <c:v>98.257369999999995</c:v>
                </c:pt>
                <c:pt idx="758">
                  <c:v>98.561840000000004</c:v>
                </c:pt>
                <c:pt idx="759">
                  <c:v>98.941559999999996</c:v>
                </c:pt>
              </c:numCache>
            </c:numRef>
          </c:val>
          <c:smooth val="0"/>
          <c:extLst xmlns:c15="http://schemas.microsoft.com/office/drawing/2012/chart">
            <c:ext xmlns:c16="http://schemas.microsoft.com/office/drawing/2014/chart" uri="{C3380CC4-5D6E-409C-BE32-E72D297353CC}">
              <c16:uniqueId val="{0000000B-672B-F948-97B6-5927EAEACBB3}"/>
            </c:ext>
          </c:extLst>
        </c:ser>
        <c:ser>
          <c:idx val="0"/>
          <c:order val="2"/>
          <c:tx>
            <c:strRef>
              <c:f>Sheet1!$D$1</c:f>
              <c:strCache>
                <c:ptCount val="1"/>
                <c:pt idx="0">
                  <c:v>France</c:v>
                </c:pt>
              </c:strCache>
            </c:strRef>
          </c:tx>
          <c:spPr>
            <a:ln w="19050">
              <a:solidFill>
                <a:schemeClr val="accent4"/>
              </a:solidFill>
            </a:ln>
          </c:spPr>
          <c:marker>
            <c:symbol val="none"/>
          </c:marker>
          <c:dLbls>
            <c:dLbl>
              <c:idx val="759"/>
              <c:numFmt formatCode="0.0" sourceLinked="0"/>
              <c:spPr>
                <a:ln>
                  <a:solidFill>
                    <a:schemeClr val="accent4"/>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D44E-4B90-A605-3AF710508CE5}"/>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Sheet1!$A$2:$A$761</c:f>
              <c:numCache>
                <c:formatCode>yyyy\-mm\-dd</c:formatCode>
                <c:ptCount val="760"/>
                <c:pt idx="0">
                  <c:v>21916</c:v>
                </c:pt>
                <c:pt idx="1">
                  <c:v>21947</c:v>
                </c:pt>
                <c:pt idx="2">
                  <c:v>21976</c:v>
                </c:pt>
                <c:pt idx="3">
                  <c:v>22007</c:v>
                </c:pt>
                <c:pt idx="4">
                  <c:v>22037</c:v>
                </c:pt>
                <c:pt idx="5">
                  <c:v>22068</c:v>
                </c:pt>
                <c:pt idx="6">
                  <c:v>22098</c:v>
                </c:pt>
                <c:pt idx="7">
                  <c:v>22129</c:v>
                </c:pt>
                <c:pt idx="8">
                  <c:v>22160</c:v>
                </c:pt>
                <c:pt idx="9">
                  <c:v>22190</c:v>
                </c:pt>
                <c:pt idx="10">
                  <c:v>22221</c:v>
                </c:pt>
                <c:pt idx="11">
                  <c:v>22251</c:v>
                </c:pt>
                <c:pt idx="12">
                  <c:v>22282</c:v>
                </c:pt>
                <c:pt idx="13">
                  <c:v>22313</c:v>
                </c:pt>
                <c:pt idx="14">
                  <c:v>22341</c:v>
                </c:pt>
                <c:pt idx="15">
                  <c:v>22372</c:v>
                </c:pt>
                <c:pt idx="16">
                  <c:v>22402</c:v>
                </c:pt>
                <c:pt idx="17">
                  <c:v>22433</c:v>
                </c:pt>
                <c:pt idx="18">
                  <c:v>22463</c:v>
                </c:pt>
                <c:pt idx="19">
                  <c:v>22494</c:v>
                </c:pt>
                <c:pt idx="20">
                  <c:v>22525</c:v>
                </c:pt>
                <c:pt idx="21">
                  <c:v>22555</c:v>
                </c:pt>
                <c:pt idx="22">
                  <c:v>22586</c:v>
                </c:pt>
                <c:pt idx="23">
                  <c:v>22616</c:v>
                </c:pt>
                <c:pt idx="24">
                  <c:v>22647</c:v>
                </c:pt>
                <c:pt idx="25">
                  <c:v>22678</c:v>
                </c:pt>
                <c:pt idx="26">
                  <c:v>22706</c:v>
                </c:pt>
                <c:pt idx="27">
                  <c:v>22737</c:v>
                </c:pt>
                <c:pt idx="28">
                  <c:v>22767</c:v>
                </c:pt>
                <c:pt idx="29">
                  <c:v>22798</c:v>
                </c:pt>
                <c:pt idx="30">
                  <c:v>22828</c:v>
                </c:pt>
                <c:pt idx="31">
                  <c:v>22859</c:v>
                </c:pt>
                <c:pt idx="32">
                  <c:v>22890</c:v>
                </c:pt>
                <c:pt idx="33">
                  <c:v>22920</c:v>
                </c:pt>
                <c:pt idx="34">
                  <c:v>22951</c:v>
                </c:pt>
                <c:pt idx="35">
                  <c:v>22981</c:v>
                </c:pt>
                <c:pt idx="36">
                  <c:v>23012</c:v>
                </c:pt>
                <c:pt idx="37">
                  <c:v>23043</c:v>
                </c:pt>
                <c:pt idx="38">
                  <c:v>23071</c:v>
                </c:pt>
                <c:pt idx="39">
                  <c:v>23102</c:v>
                </c:pt>
                <c:pt idx="40">
                  <c:v>23132</c:v>
                </c:pt>
                <c:pt idx="41">
                  <c:v>23163</c:v>
                </c:pt>
                <c:pt idx="42">
                  <c:v>23193</c:v>
                </c:pt>
                <c:pt idx="43">
                  <c:v>23224</c:v>
                </c:pt>
                <c:pt idx="44">
                  <c:v>23255</c:v>
                </c:pt>
                <c:pt idx="45">
                  <c:v>23285</c:v>
                </c:pt>
                <c:pt idx="46">
                  <c:v>23316</c:v>
                </c:pt>
                <c:pt idx="47">
                  <c:v>23346</c:v>
                </c:pt>
                <c:pt idx="48">
                  <c:v>23377</c:v>
                </c:pt>
                <c:pt idx="49">
                  <c:v>23408</c:v>
                </c:pt>
                <c:pt idx="50">
                  <c:v>23437</c:v>
                </c:pt>
                <c:pt idx="51">
                  <c:v>23468</c:v>
                </c:pt>
                <c:pt idx="52">
                  <c:v>23498</c:v>
                </c:pt>
                <c:pt idx="53">
                  <c:v>23529</c:v>
                </c:pt>
                <c:pt idx="54">
                  <c:v>23559</c:v>
                </c:pt>
                <c:pt idx="55">
                  <c:v>23590</c:v>
                </c:pt>
                <c:pt idx="56">
                  <c:v>23621</c:v>
                </c:pt>
                <c:pt idx="57">
                  <c:v>23651</c:v>
                </c:pt>
                <c:pt idx="58">
                  <c:v>23682</c:v>
                </c:pt>
                <c:pt idx="59">
                  <c:v>23712</c:v>
                </c:pt>
                <c:pt idx="60">
                  <c:v>23743</c:v>
                </c:pt>
                <c:pt idx="61">
                  <c:v>23774</c:v>
                </c:pt>
                <c:pt idx="62">
                  <c:v>23802</c:v>
                </c:pt>
                <c:pt idx="63">
                  <c:v>23833</c:v>
                </c:pt>
                <c:pt idx="64">
                  <c:v>23863</c:v>
                </c:pt>
                <c:pt idx="65">
                  <c:v>23894</c:v>
                </c:pt>
                <c:pt idx="66">
                  <c:v>23924</c:v>
                </c:pt>
                <c:pt idx="67">
                  <c:v>23955</c:v>
                </c:pt>
                <c:pt idx="68">
                  <c:v>23986</c:v>
                </c:pt>
                <c:pt idx="69">
                  <c:v>24016</c:v>
                </c:pt>
                <c:pt idx="70">
                  <c:v>24047</c:v>
                </c:pt>
                <c:pt idx="71">
                  <c:v>24077</c:v>
                </c:pt>
                <c:pt idx="72">
                  <c:v>24108</c:v>
                </c:pt>
                <c:pt idx="73">
                  <c:v>24139</c:v>
                </c:pt>
                <c:pt idx="74">
                  <c:v>24167</c:v>
                </c:pt>
                <c:pt idx="75">
                  <c:v>24198</c:v>
                </c:pt>
                <c:pt idx="76">
                  <c:v>24228</c:v>
                </c:pt>
                <c:pt idx="77">
                  <c:v>24259</c:v>
                </c:pt>
                <c:pt idx="78">
                  <c:v>24289</c:v>
                </c:pt>
                <c:pt idx="79">
                  <c:v>24320</c:v>
                </c:pt>
                <c:pt idx="80">
                  <c:v>24351</c:v>
                </c:pt>
                <c:pt idx="81">
                  <c:v>24381</c:v>
                </c:pt>
                <c:pt idx="82">
                  <c:v>24412</c:v>
                </c:pt>
                <c:pt idx="83">
                  <c:v>24442</c:v>
                </c:pt>
                <c:pt idx="84">
                  <c:v>24473</c:v>
                </c:pt>
                <c:pt idx="85">
                  <c:v>24504</c:v>
                </c:pt>
                <c:pt idx="86">
                  <c:v>24532</c:v>
                </c:pt>
                <c:pt idx="87">
                  <c:v>24563</c:v>
                </c:pt>
                <c:pt idx="88">
                  <c:v>24593</c:v>
                </c:pt>
                <c:pt idx="89">
                  <c:v>24624</c:v>
                </c:pt>
                <c:pt idx="90">
                  <c:v>24654</c:v>
                </c:pt>
                <c:pt idx="91">
                  <c:v>24685</c:v>
                </c:pt>
                <c:pt idx="92">
                  <c:v>24716</c:v>
                </c:pt>
                <c:pt idx="93">
                  <c:v>24746</c:v>
                </c:pt>
                <c:pt idx="94">
                  <c:v>24777</c:v>
                </c:pt>
                <c:pt idx="95">
                  <c:v>24807</c:v>
                </c:pt>
                <c:pt idx="96">
                  <c:v>24838</c:v>
                </c:pt>
                <c:pt idx="97">
                  <c:v>24869</c:v>
                </c:pt>
                <c:pt idx="98">
                  <c:v>24898</c:v>
                </c:pt>
                <c:pt idx="99">
                  <c:v>24929</c:v>
                </c:pt>
                <c:pt idx="100">
                  <c:v>24959</c:v>
                </c:pt>
                <c:pt idx="101">
                  <c:v>24990</c:v>
                </c:pt>
                <c:pt idx="102">
                  <c:v>25020</c:v>
                </c:pt>
                <c:pt idx="103">
                  <c:v>25051</c:v>
                </c:pt>
                <c:pt idx="104">
                  <c:v>25082</c:v>
                </c:pt>
                <c:pt idx="105">
                  <c:v>25112</c:v>
                </c:pt>
                <c:pt idx="106">
                  <c:v>25143</c:v>
                </c:pt>
                <c:pt idx="107">
                  <c:v>25173</c:v>
                </c:pt>
                <c:pt idx="108">
                  <c:v>25204</c:v>
                </c:pt>
                <c:pt idx="109">
                  <c:v>25235</c:v>
                </c:pt>
                <c:pt idx="110">
                  <c:v>25263</c:v>
                </c:pt>
                <c:pt idx="111">
                  <c:v>25294</c:v>
                </c:pt>
                <c:pt idx="112">
                  <c:v>25324</c:v>
                </c:pt>
                <c:pt idx="113">
                  <c:v>25355</c:v>
                </c:pt>
                <c:pt idx="114">
                  <c:v>25385</c:v>
                </c:pt>
                <c:pt idx="115">
                  <c:v>25416</c:v>
                </c:pt>
                <c:pt idx="116">
                  <c:v>25447</c:v>
                </c:pt>
                <c:pt idx="117">
                  <c:v>25477</c:v>
                </c:pt>
                <c:pt idx="118">
                  <c:v>25508</c:v>
                </c:pt>
                <c:pt idx="119">
                  <c:v>25538</c:v>
                </c:pt>
                <c:pt idx="120">
                  <c:v>25569</c:v>
                </c:pt>
                <c:pt idx="121">
                  <c:v>25600</c:v>
                </c:pt>
                <c:pt idx="122">
                  <c:v>25628</c:v>
                </c:pt>
                <c:pt idx="123">
                  <c:v>25659</c:v>
                </c:pt>
                <c:pt idx="124">
                  <c:v>25689</c:v>
                </c:pt>
                <c:pt idx="125">
                  <c:v>25720</c:v>
                </c:pt>
                <c:pt idx="126">
                  <c:v>25750</c:v>
                </c:pt>
                <c:pt idx="127">
                  <c:v>25781</c:v>
                </c:pt>
                <c:pt idx="128">
                  <c:v>25812</c:v>
                </c:pt>
                <c:pt idx="129">
                  <c:v>25842</c:v>
                </c:pt>
                <c:pt idx="130">
                  <c:v>25873</c:v>
                </c:pt>
                <c:pt idx="131">
                  <c:v>25903</c:v>
                </c:pt>
                <c:pt idx="132">
                  <c:v>25934</c:v>
                </c:pt>
                <c:pt idx="133">
                  <c:v>25965</c:v>
                </c:pt>
                <c:pt idx="134">
                  <c:v>25993</c:v>
                </c:pt>
                <c:pt idx="135">
                  <c:v>26024</c:v>
                </c:pt>
                <c:pt idx="136">
                  <c:v>26054</c:v>
                </c:pt>
                <c:pt idx="137">
                  <c:v>26085</c:v>
                </c:pt>
                <c:pt idx="138">
                  <c:v>26115</c:v>
                </c:pt>
                <c:pt idx="139">
                  <c:v>26146</c:v>
                </c:pt>
                <c:pt idx="140">
                  <c:v>26177</c:v>
                </c:pt>
                <c:pt idx="141">
                  <c:v>26207</c:v>
                </c:pt>
                <c:pt idx="142">
                  <c:v>26238</c:v>
                </c:pt>
                <c:pt idx="143">
                  <c:v>26268</c:v>
                </c:pt>
                <c:pt idx="144">
                  <c:v>26299</c:v>
                </c:pt>
                <c:pt idx="145">
                  <c:v>26330</c:v>
                </c:pt>
                <c:pt idx="146">
                  <c:v>26359</c:v>
                </c:pt>
                <c:pt idx="147">
                  <c:v>26390</c:v>
                </c:pt>
                <c:pt idx="148">
                  <c:v>26420</c:v>
                </c:pt>
                <c:pt idx="149">
                  <c:v>26451</c:v>
                </c:pt>
                <c:pt idx="150">
                  <c:v>26481</c:v>
                </c:pt>
                <c:pt idx="151">
                  <c:v>26512</c:v>
                </c:pt>
                <c:pt idx="152">
                  <c:v>26543</c:v>
                </c:pt>
                <c:pt idx="153">
                  <c:v>26573</c:v>
                </c:pt>
                <c:pt idx="154">
                  <c:v>26604</c:v>
                </c:pt>
                <c:pt idx="155">
                  <c:v>26634</c:v>
                </c:pt>
                <c:pt idx="156">
                  <c:v>26665</c:v>
                </c:pt>
                <c:pt idx="157">
                  <c:v>26696</c:v>
                </c:pt>
                <c:pt idx="158">
                  <c:v>26724</c:v>
                </c:pt>
                <c:pt idx="159">
                  <c:v>26755</c:v>
                </c:pt>
                <c:pt idx="160">
                  <c:v>26785</c:v>
                </c:pt>
                <c:pt idx="161">
                  <c:v>26816</c:v>
                </c:pt>
                <c:pt idx="162">
                  <c:v>26846</c:v>
                </c:pt>
                <c:pt idx="163">
                  <c:v>26877</c:v>
                </c:pt>
                <c:pt idx="164">
                  <c:v>26908</c:v>
                </c:pt>
                <c:pt idx="165">
                  <c:v>26938</c:v>
                </c:pt>
                <c:pt idx="166">
                  <c:v>26969</c:v>
                </c:pt>
                <c:pt idx="167">
                  <c:v>26999</c:v>
                </c:pt>
                <c:pt idx="168">
                  <c:v>27030</c:v>
                </c:pt>
                <c:pt idx="169">
                  <c:v>27061</c:v>
                </c:pt>
                <c:pt idx="170">
                  <c:v>27089</c:v>
                </c:pt>
                <c:pt idx="171">
                  <c:v>27120</c:v>
                </c:pt>
                <c:pt idx="172">
                  <c:v>27150</c:v>
                </c:pt>
                <c:pt idx="173">
                  <c:v>27181</c:v>
                </c:pt>
                <c:pt idx="174">
                  <c:v>27211</c:v>
                </c:pt>
                <c:pt idx="175">
                  <c:v>27242</c:v>
                </c:pt>
                <c:pt idx="176">
                  <c:v>27273</c:v>
                </c:pt>
                <c:pt idx="177">
                  <c:v>27303</c:v>
                </c:pt>
                <c:pt idx="178">
                  <c:v>27334</c:v>
                </c:pt>
                <c:pt idx="179">
                  <c:v>27364</c:v>
                </c:pt>
                <c:pt idx="180">
                  <c:v>27395</c:v>
                </c:pt>
                <c:pt idx="181">
                  <c:v>27426</c:v>
                </c:pt>
                <c:pt idx="182">
                  <c:v>27454</c:v>
                </c:pt>
                <c:pt idx="183">
                  <c:v>27485</c:v>
                </c:pt>
                <c:pt idx="184">
                  <c:v>27515</c:v>
                </c:pt>
                <c:pt idx="185">
                  <c:v>27546</c:v>
                </c:pt>
                <c:pt idx="186">
                  <c:v>27576</c:v>
                </c:pt>
                <c:pt idx="187">
                  <c:v>27607</c:v>
                </c:pt>
                <c:pt idx="188">
                  <c:v>27638</c:v>
                </c:pt>
                <c:pt idx="189">
                  <c:v>27668</c:v>
                </c:pt>
                <c:pt idx="190">
                  <c:v>27699</c:v>
                </c:pt>
                <c:pt idx="191">
                  <c:v>27729</c:v>
                </c:pt>
                <c:pt idx="192">
                  <c:v>27760</c:v>
                </c:pt>
                <c:pt idx="193">
                  <c:v>27791</c:v>
                </c:pt>
                <c:pt idx="194">
                  <c:v>27820</c:v>
                </c:pt>
                <c:pt idx="195">
                  <c:v>27851</c:v>
                </c:pt>
                <c:pt idx="196">
                  <c:v>27881</c:v>
                </c:pt>
                <c:pt idx="197">
                  <c:v>27912</c:v>
                </c:pt>
                <c:pt idx="198">
                  <c:v>27942</c:v>
                </c:pt>
                <c:pt idx="199">
                  <c:v>27973</c:v>
                </c:pt>
                <c:pt idx="200">
                  <c:v>28004</c:v>
                </c:pt>
                <c:pt idx="201">
                  <c:v>28034</c:v>
                </c:pt>
                <c:pt idx="202">
                  <c:v>28065</c:v>
                </c:pt>
                <c:pt idx="203">
                  <c:v>28095</c:v>
                </c:pt>
                <c:pt idx="204">
                  <c:v>28126</c:v>
                </c:pt>
                <c:pt idx="205">
                  <c:v>28157</c:v>
                </c:pt>
                <c:pt idx="206">
                  <c:v>28185</c:v>
                </c:pt>
                <c:pt idx="207">
                  <c:v>28216</c:v>
                </c:pt>
                <c:pt idx="208">
                  <c:v>28246</c:v>
                </c:pt>
                <c:pt idx="209">
                  <c:v>28277</c:v>
                </c:pt>
                <c:pt idx="210">
                  <c:v>28307</c:v>
                </c:pt>
                <c:pt idx="211">
                  <c:v>28338</c:v>
                </c:pt>
                <c:pt idx="212">
                  <c:v>28369</c:v>
                </c:pt>
                <c:pt idx="213">
                  <c:v>28399</c:v>
                </c:pt>
                <c:pt idx="214">
                  <c:v>28430</c:v>
                </c:pt>
                <c:pt idx="215">
                  <c:v>28460</c:v>
                </c:pt>
                <c:pt idx="216">
                  <c:v>28491</c:v>
                </c:pt>
                <c:pt idx="217">
                  <c:v>28522</c:v>
                </c:pt>
                <c:pt idx="218">
                  <c:v>28550</c:v>
                </c:pt>
                <c:pt idx="219">
                  <c:v>28581</c:v>
                </c:pt>
                <c:pt idx="220">
                  <c:v>28611</c:v>
                </c:pt>
                <c:pt idx="221">
                  <c:v>28642</c:v>
                </c:pt>
                <c:pt idx="222">
                  <c:v>28672</c:v>
                </c:pt>
                <c:pt idx="223">
                  <c:v>28703</c:v>
                </c:pt>
                <c:pt idx="224">
                  <c:v>28734</c:v>
                </c:pt>
                <c:pt idx="225">
                  <c:v>28764</c:v>
                </c:pt>
                <c:pt idx="226">
                  <c:v>28795</c:v>
                </c:pt>
                <c:pt idx="227">
                  <c:v>28825</c:v>
                </c:pt>
                <c:pt idx="228">
                  <c:v>28856</c:v>
                </c:pt>
                <c:pt idx="229">
                  <c:v>28887</c:v>
                </c:pt>
                <c:pt idx="230">
                  <c:v>28915</c:v>
                </c:pt>
                <c:pt idx="231">
                  <c:v>28946</c:v>
                </c:pt>
                <c:pt idx="232">
                  <c:v>28976</c:v>
                </c:pt>
                <c:pt idx="233">
                  <c:v>29007</c:v>
                </c:pt>
                <c:pt idx="234">
                  <c:v>29037</c:v>
                </c:pt>
                <c:pt idx="235">
                  <c:v>29068</c:v>
                </c:pt>
                <c:pt idx="236">
                  <c:v>29099</c:v>
                </c:pt>
                <c:pt idx="237">
                  <c:v>29129</c:v>
                </c:pt>
                <c:pt idx="238">
                  <c:v>29160</c:v>
                </c:pt>
                <c:pt idx="239">
                  <c:v>29190</c:v>
                </c:pt>
                <c:pt idx="240">
                  <c:v>29221</c:v>
                </c:pt>
                <c:pt idx="241">
                  <c:v>29252</c:v>
                </c:pt>
                <c:pt idx="242">
                  <c:v>29281</c:v>
                </c:pt>
                <c:pt idx="243">
                  <c:v>29312</c:v>
                </c:pt>
                <c:pt idx="244">
                  <c:v>29342</c:v>
                </c:pt>
                <c:pt idx="245">
                  <c:v>29373</c:v>
                </c:pt>
                <c:pt idx="246">
                  <c:v>29403</c:v>
                </c:pt>
                <c:pt idx="247">
                  <c:v>29434</c:v>
                </c:pt>
                <c:pt idx="248">
                  <c:v>29465</c:v>
                </c:pt>
                <c:pt idx="249">
                  <c:v>29495</c:v>
                </c:pt>
                <c:pt idx="250">
                  <c:v>29526</c:v>
                </c:pt>
                <c:pt idx="251">
                  <c:v>29556</c:v>
                </c:pt>
                <c:pt idx="252">
                  <c:v>29587</c:v>
                </c:pt>
                <c:pt idx="253">
                  <c:v>29618</c:v>
                </c:pt>
                <c:pt idx="254">
                  <c:v>29646</c:v>
                </c:pt>
                <c:pt idx="255">
                  <c:v>29677</c:v>
                </c:pt>
                <c:pt idx="256">
                  <c:v>29707</c:v>
                </c:pt>
                <c:pt idx="257">
                  <c:v>29738</c:v>
                </c:pt>
                <c:pt idx="258">
                  <c:v>29768</c:v>
                </c:pt>
                <c:pt idx="259">
                  <c:v>29799</c:v>
                </c:pt>
                <c:pt idx="260">
                  <c:v>29830</c:v>
                </c:pt>
                <c:pt idx="261">
                  <c:v>29860</c:v>
                </c:pt>
                <c:pt idx="262">
                  <c:v>29891</c:v>
                </c:pt>
                <c:pt idx="263">
                  <c:v>29921</c:v>
                </c:pt>
                <c:pt idx="264">
                  <c:v>29952</c:v>
                </c:pt>
                <c:pt idx="265">
                  <c:v>29983</c:v>
                </c:pt>
                <c:pt idx="266">
                  <c:v>30011</c:v>
                </c:pt>
                <c:pt idx="267">
                  <c:v>30042</c:v>
                </c:pt>
                <c:pt idx="268">
                  <c:v>30072</c:v>
                </c:pt>
                <c:pt idx="269">
                  <c:v>30103</c:v>
                </c:pt>
                <c:pt idx="270">
                  <c:v>30133</c:v>
                </c:pt>
                <c:pt idx="271">
                  <c:v>30164</c:v>
                </c:pt>
                <c:pt idx="272">
                  <c:v>30195</c:v>
                </c:pt>
                <c:pt idx="273">
                  <c:v>30225</c:v>
                </c:pt>
                <c:pt idx="274">
                  <c:v>30256</c:v>
                </c:pt>
                <c:pt idx="275">
                  <c:v>30286</c:v>
                </c:pt>
                <c:pt idx="276">
                  <c:v>30317</c:v>
                </c:pt>
                <c:pt idx="277">
                  <c:v>30348</c:v>
                </c:pt>
                <c:pt idx="278">
                  <c:v>30376</c:v>
                </c:pt>
                <c:pt idx="279">
                  <c:v>30407</c:v>
                </c:pt>
                <c:pt idx="280">
                  <c:v>30437</c:v>
                </c:pt>
                <c:pt idx="281">
                  <c:v>30468</c:v>
                </c:pt>
                <c:pt idx="282">
                  <c:v>30498</c:v>
                </c:pt>
                <c:pt idx="283">
                  <c:v>30529</c:v>
                </c:pt>
                <c:pt idx="284">
                  <c:v>30560</c:v>
                </c:pt>
                <c:pt idx="285">
                  <c:v>30590</c:v>
                </c:pt>
                <c:pt idx="286">
                  <c:v>30621</c:v>
                </c:pt>
                <c:pt idx="287">
                  <c:v>30651</c:v>
                </c:pt>
                <c:pt idx="288">
                  <c:v>30682</c:v>
                </c:pt>
                <c:pt idx="289">
                  <c:v>30713</c:v>
                </c:pt>
                <c:pt idx="290">
                  <c:v>30742</c:v>
                </c:pt>
                <c:pt idx="291">
                  <c:v>30773</c:v>
                </c:pt>
                <c:pt idx="292">
                  <c:v>30803</c:v>
                </c:pt>
                <c:pt idx="293">
                  <c:v>30834</c:v>
                </c:pt>
                <c:pt idx="294">
                  <c:v>30864</c:v>
                </c:pt>
                <c:pt idx="295">
                  <c:v>30895</c:v>
                </c:pt>
                <c:pt idx="296">
                  <c:v>30926</c:v>
                </c:pt>
                <c:pt idx="297">
                  <c:v>30956</c:v>
                </c:pt>
                <c:pt idx="298">
                  <c:v>30987</c:v>
                </c:pt>
                <c:pt idx="299">
                  <c:v>31017</c:v>
                </c:pt>
                <c:pt idx="300">
                  <c:v>31048</c:v>
                </c:pt>
                <c:pt idx="301">
                  <c:v>31079</c:v>
                </c:pt>
                <c:pt idx="302">
                  <c:v>31107</c:v>
                </c:pt>
                <c:pt idx="303">
                  <c:v>31138</c:v>
                </c:pt>
                <c:pt idx="304">
                  <c:v>31168</c:v>
                </c:pt>
                <c:pt idx="305">
                  <c:v>31199</c:v>
                </c:pt>
                <c:pt idx="306">
                  <c:v>31229</c:v>
                </c:pt>
                <c:pt idx="307">
                  <c:v>31260</c:v>
                </c:pt>
                <c:pt idx="308">
                  <c:v>31291</c:v>
                </c:pt>
                <c:pt idx="309">
                  <c:v>31321</c:v>
                </c:pt>
                <c:pt idx="310">
                  <c:v>31352</c:v>
                </c:pt>
                <c:pt idx="311">
                  <c:v>31382</c:v>
                </c:pt>
                <c:pt idx="312">
                  <c:v>31413</c:v>
                </c:pt>
                <c:pt idx="313">
                  <c:v>31444</c:v>
                </c:pt>
                <c:pt idx="314">
                  <c:v>31472</c:v>
                </c:pt>
                <c:pt idx="315">
                  <c:v>31503</c:v>
                </c:pt>
                <c:pt idx="316">
                  <c:v>31533</c:v>
                </c:pt>
                <c:pt idx="317">
                  <c:v>31564</c:v>
                </c:pt>
                <c:pt idx="318">
                  <c:v>31594</c:v>
                </c:pt>
                <c:pt idx="319">
                  <c:v>31625</c:v>
                </c:pt>
                <c:pt idx="320">
                  <c:v>31656</c:v>
                </c:pt>
                <c:pt idx="321">
                  <c:v>31686</c:v>
                </c:pt>
                <c:pt idx="322">
                  <c:v>31717</c:v>
                </c:pt>
                <c:pt idx="323">
                  <c:v>31747</c:v>
                </c:pt>
                <c:pt idx="324">
                  <c:v>31778</c:v>
                </c:pt>
                <c:pt idx="325">
                  <c:v>31809</c:v>
                </c:pt>
                <c:pt idx="326">
                  <c:v>31837</c:v>
                </c:pt>
                <c:pt idx="327">
                  <c:v>31868</c:v>
                </c:pt>
                <c:pt idx="328">
                  <c:v>31898</c:v>
                </c:pt>
                <c:pt idx="329">
                  <c:v>31929</c:v>
                </c:pt>
                <c:pt idx="330">
                  <c:v>31959</c:v>
                </c:pt>
                <c:pt idx="331">
                  <c:v>31990</c:v>
                </c:pt>
                <c:pt idx="332">
                  <c:v>32021</c:v>
                </c:pt>
                <c:pt idx="333">
                  <c:v>32051</c:v>
                </c:pt>
                <c:pt idx="334">
                  <c:v>32082</c:v>
                </c:pt>
                <c:pt idx="335">
                  <c:v>32112</c:v>
                </c:pt>
                <c:pt idx="336">
                  <c:v>32143</c:v>
                </c:pt>
                <c:pt idx="337">
                  <c:v>32174</c:v>
                </c:pt>
                <c:pt idx="338">
                  <c:v>32203</c:v>
                </c:pt>
                <c:pt idx="339">
                  <c:v>32234</c:v>
                </c:pt>
                <c:pt idx="340">
                  <c:v>32264</c:v>
                </c:pt>
                <c:pt idx="341">
                  <c:v>32295</c:v>
                </c:pt>
                <c:pt idx="342">
                  <c:v>32325</c:v>
                </c:pt>
                <c:pt idx="343">
                  <c:v>32356</c:v>
                </c:pt>
                <c:pt idx="344">
                  <c:v>32387</c:v>
                </c:pt>
                <c:pt idx="345">
                  <c:v>32417</c:v>
                </c:pt>
                <c:pt idx="346">
                  <c:v>32448</c:v>
                </c:pt>
                <c:pt idx="347">
                  <c:v>32478</c:v>
                </c:pt>
                <c:pt idx="348">
                  <c:v>32509</c:v>
                </c:pt>
                <c:pt idx="349">
                  <c:v>32540</c:v>
                </c:pt>
                <c:pt idx="350">
                  <c:v>32568</c:v>
                </c:pt>
                <c:pt idx="351">
                  <c:v>32599</c:v>
                </c:pt>
                <c:pt idx="352">
                  <c:v>32629</c:v>
                </c:pt>
                <c:pt idx="353">
                  <c:v>32660</c:v>
                </c:pt>
                <c:pt idx="354">
                  <c:v>32690</c:v>
                </c:pt>
                <c:pt idx="355">
                  <c:v>32721</c:v>
                </c:pt>
                <c:pt idx="356">
                  <c:v>32752</c:v>
                </c:pt>
                <c:pt idx="357">
                  <c:v>32782</c:v>
                </c:pt>
                <c:pt idx="358">
                  <c:v>32813</c:v>
                </c:pt>
                <c:pt idx="359">
                  <c:v>32843</c:v>
                </c:pt>
                <c:pt idx="360">
                  <c:v>32874</c:v>
                </c:pt>
                <c:pt idx="361">
                  <c:v>32905</c:v>
                </c:pt>
                <c:pt idx="362">
                  <c:v>32933</c:v>
                </c:pt>
                <c:pt idx="363">
                  <c:v>32964</c:v>
                </c:pt>
                <c:pt idx="364">
                  <c:v>32994</c:v>
                </c:pt>
                <c:pt idx="365">
                  <c:v>33025</c:v>
                </c:pt>
                <c:pt idx="366">
                  <c:v>33055</c:v>
                </c:pt>
                <c:pt idx="367">
                  <c:v>33086</c:v>
                </c:pt>
                <c:pt idx="368">
                  <c:v>33117</c:v>
                </c:pt>
                <c:pt idx="369">
                  <c:v>33147</c:v>
                </c:pt>
                <c:pt idx="370">
                  <c:v>33178</c:v>
                </c:pt>
                <c:pt idx="371">
                  <c:v>33208</c:v>
                </c:pt>
                <c:pt idx="372">
                  <c:v>33239</c:v>
                </c:pt>
                <c:pt idx="373">
                  <c:v>33270</c:v>
                </c:pt>
                <c:pt idx="374">
                  <c:v>33298</c:v>
                </c:pt>
                <c:pt idx="375">
                  <c:v>33329</c:v>
                </c:pt>
                <c:pt idx="376">
                  <c:v>33359</c:v>
                </c:pt>
                <c:pt idx="377">
                  <c:v>33390</c:v>
                </c:pt>
                <c:pt idx="378">
                  <c:v>33420</c:v>
                </c:pt>
                <c:pt idx="379">
                  <c:v>33451</c:v>
                </c:pt>
                <c:pt idx="380">
                  <c:v>33482</c:v>
                </c:pt>
                <c:pt idx="381">
                  <c:v>33512</c:v>
                </c:pt>
                <c:pt idx="382">
                  <c:v>33543</c:v>
                </c:pt>
                <c:pt idx="383">
                  <c:v>33573</c:v>
                </c:pt>
                <c:pt idx="384">
                  <c:v>33604</c:v>
                </c:pt>
                <c:pt idx="385">
                  <c:v>33635</c:v>
                </c:pt>
                <c:pt idx="386">
                  <c:v>33664</c:v>
                </c:pt>
                <c:pt idx="387">
                  <c:v>33695</c:v>
                </c:pt>
                <c:pt idx="388">
                  <c:v>33725</c:v>
                </c:pt>
                <c:pt idx="389">
                  <c:v>33756</c:v>
                </c:pt>
                <c:pt idx="390">
                  <c:v>33786</c:v>
                </c:pt>
                <c:pt idx="391">
                  <c:v>33817</c:v>
                </c:pt>
                <c:pt idx="392">
                  <c:v>33848</c:v>
                </c:pt>
                <c:pt idx="393">
                  <c:v>33878</c:v>
                </c:pt>
                <c:pt idx="394">
                  <c:v>33909</c:v>
                </c:pt>
                <c:pt idx="395">
                  <c:v>33939</c:v>
                </c:pt>
                <c:pt idx="396">
                  <c:v>33970</c:v>
                </c:pt>
                <c:pt idx="397">
                  <c:v>34001</c:v>
                </c:pt>
                <c:pt idx="398">
                  <c:v>34029</c:v>
                </c:pt>
                <c:pt idx="399">
                  <c:v>34060</c:v>
                </c:pt>
                <c:pt idx="400">
                  <c:v>34090</c:v>
                </c:pt>
                <c:pt idx="401">
                  <c:v>34121</c:v>
                </c:pt>
                <c:pt idx="402">
                  <c:v>34151</c:v>
                </c:pt>
                <c:pt idx="403">
                  <c:v>34182</c:v>
                </c:pt>
                <c:pt idx="404">
                  <c:v>34213</c:v>
                </c:pt>
                <c:pt idx="405">
                  <c:v>34243</c:v>
                </c:pt>
                <c:pt idx="406">
                  <c:v>34274</c:v>
                </c:pt>
                <c:pt idx="407">
                  <c:v>34304</c:v>
                </c:pt>
                <c:pt idx="408">
                  <c:v>34335</c:v>
                </c:pt>
                <c:pt idx="409">
                  <c:v>34366</c:v>
                </c:pt>
                <c:pt idx="410">
                  <c:v>34394</c:v>
                </c:pt>
                <c:pt idx="411">
                  <c:v>34425</c:v>
                </c:pt>
                <c:pt idx="412">
                  <c:v>34455</c:v>
                </c:pt>
                <c:pt idx="413">
                  <c:v>34486</c:v>
                </c:pt>
                <c:pt idx="414">
                  <c:v>34516</c:v>
                </c:pt>
                <c:pt idx="415">
                  <c:v>34547</c:v>
                </c:pt>
                <c:pt idx="416">
                  <c:v>34578</c:v>
                </c:pt>
                <c:pt idx="417">
                  <c:v>34608</c:v>
                </c:pt>
                <c:pt idx="418">
                  <c:v>34639</c:v>
                </c:pt>
                <c:pt idx="419">
                  <c:v>34669</c:v>
                </c:pt>
                <c:pt idx="420">
                  <c:v>34700</c:v>
                </c:pt>
                <c:pt idx="421">
                  <c:v>34731</c:v>
                </c:pt>
                <c:pt idx="422">
                  <c:v>34759</c:v>
                </c:pt>
                <c:pt idx="423">
                  <c:v>34790</c:v>
                </c:pt>
                <c:pt idx="424">
                  <c:v>34820</c:v>
                </c:pt>
                <c:pt idx="425">
                  <c:v>34851</c:v>
                </c:pt>
                <c:pt idx="426">
                  <c:v>34881</c:v>
                </c:pt>
                <c:pt idx="427">
                  <c:v>34912</c:v>
                </c:pt>
                <c:pt idx="428">
                  <c:v>34943</c:v>
                </c:pt>
                <c:pt idx="429">
                  <c:v>34973</c:v>
                </c:pt>
                <c:pt idx="430">
                  <c:v>35004</c:v>
                </c:pt>
                <c:pt idx="431">
                  <c:v>35034</c:v>
                </c:pt>
                <c:pt idx="432">
                  <c:v>35065</c:v>
                </c:pt>
                <c:pt idx="433">
                  <c:v>35096</c:v>
                </c:pt>
                <c:pt idx="434">
                  <c:v>35125</c:v>
                </c:pt>
                <c:pt idx="435">
                  <c:v>35156</c:v>
                </c:pt>
                <c:pt idx="436">
                  <c:v>35186</c:v>
                </c:pt>
                <c:pt idx="437">
                  <c:v>35217</c:v>
                </c:pt>
                <c:pt idx="438">
                  <c:v>35247</c:v>
                </c:pt>
                <c:pt idx="439">
                  <c:v>35278</c:v>
                </c:pt>
                <c:pt idx="440">
                  <c:v>35309</c:v>
                </c:pt>
                <c:pt idx="441">
                  <c:v>35339</c:v>
                </c:pt>
                <c:pt idx="442">
                  <c:v>35370</c:v>
                </c:pt>
                <c:pt idx="443">
                  <c:v>35400</c:v>
                </c:pt>
                <c:pt idx="444">
                  <c:v>35431</c:v>
                </c:pt>
                <c:pt idx="445">
                  <c:v>35462</c:v>
                </c:pt>
                <c:pt idx="446">
                  <c:v>35490</c:v>
                </c:pt>
                <c:pt idx="447">
                  <c:v>35521</c:v>
                </c:pt>
                <c:pt idx="448">
                  <c:v>35551</c:v>
                </c:pt>
                <c:pt idx="449">
                  <c:v>35582</c:v>
                </c:pt>
                <c:pt idx="450">
                  <c:v>35612</c:v>
                </c:pt>
                <c:pt idx="451">
                  <c:v>35643</c:v>
                </c:pt>
                <c:pt idx="452">
                  <c:v>35674</c:v>
                </c:pt>
                <c:pt idx="453">
                  <c:v>35704</c:v>
                </c:pt>
                <c:pt idx="454">
                  <c:v>35735</c:v>
                </c:pt>
                <c:pt idx="455">
                  <c:v>35765</c:v>
                </c:pt>
                <c:pt idx="456">
                  <c:v>35796</c:v>
                </c:pt>
                <c:pt idx="457">
                  <c:v>35827</c:v>
                </c:pt>
                <c:pt idx="458">
                  <c:v>35855</c:v>
                </c:pt>
                <c:pt idx="459">
                  <c:v>35886</c:v>
                </c:pt>
                <c:pt idx="460">
                  <c:v>35916</c:v>
                </c:pt>
                <c:pt idx="461">
                  <c:v>35947</c:v>
                </c:pt>
                <c:pt idx="462">
                  <c:v>35977</c:v>
                </c:pt>
                <c:pt idx="463">
                  <c:v>36008</c:v>
                </c:pt>
                <c:pt idx="464">
                  <c:v>36039</c:v>
                </c:pt>
                <c:pt idx="465">
                  <c:v>36069</c:v>
                </c:pt>
                <c:pt idx="466">
                  <c:v>36100</c:v>
                </c:pt>
                <c:pt idx="467">
                  <c:v>36130</c:v>
                </c:pt>
                <c:pt idx="468">
                  <c:v>36161</c:v>
                </c:pt>
                <c:pt idx="469">
                  <c:v>36192</c:v>
                </c:pt>
                <c:pt idx="470">
                  <c:v>36220</c:v>
                </c:pt>
                <c:pt idx="471">
                  <c:v>36251</c:v>
                </c:pt>
                <c:pt idx="472">
                  <c:v>36281</c:v>
                </c:pt>
                <c:pt idx="473">
                  <c:v>36312</c:v>
                </c:pt>
                <c:pt idx="474">
                  <c:v>36342</c:v>
                </c:pt>
                <c:pt idx="475">
                  <c:v>36373</c:v>
                </c:pt>
                <c:pt idx="476">
                  <c:v>36404</c:v>
                </c:pt>
                <c:pt idx="477">
                  <c:v>36434</c:v>
                </c:pt>
                <c:pt idx="478">
                  <c:v>36465</c:v>
                </c:pt>
                <c:pt idx="479">
                  <c:v>36495</c:v>
                </c:pt>
                <c:pt idx="480">
                  <c:v>36526</c:v>
                </c:pt>
                <c:pt idx="481">
                  <c:v>36557</c:v>
                </c:pt>
                <c:pt idx="482">
                  <c:v>36586</c:v>
                </c:pt>
                <c:pt idx="483">
                  <c:v>36617</c:v>
                </c:pt>
                <c:pt idx="484">
                  <c:v>36647</c:v>
                </c:pt>
                <c:pt idx="485">
                  <c:v>36678</c:v>
                </c:pt>
                <c:pt idx="486">
                  <c:v>36708</c:v>
                </c:pt>
                <c:pt idx="487">
                  <c:v>36739</c:v>
                </c:pt>
                <c:pt idx="488">
                  <c:v>36770</c:v>
                </c:pt>
                <c:pt idx="489">
                  <c:v>36800</c:v>
                </c:pt>
                <c:pt idx="490">
                  <c:v>36831</c:v>
                </c:pt>
                <c:pt idx="491">
                  <c:v>36861</c:v>
                </c:pt>
                <c:pt idx="492">
                  <c:v>36892</c:v>
                </c:pt>
                <c:pt idx="493">
                  <c:v>36923</c:v>
                </c:pt>
                <c:pt idx="494">
                  <c:v>36951</c:v>
                </c:pt>
                <c:pt idx="495">
                  <c:v>36982</c:v>
                </c:pt>
                <c:pt idx="496">
                  <c:v>37012</c:v>
                </c:pt>
                <c:pt idx="497">
                  <c:v>37043</c:v>
                </c:pt>
                <c:pt idx="498">
                  <c:v>37073</c:v>
                </c:pt>
                <c:pt idx="499">
                  <c:v>37104</c:v>
                </c:pt>
                <c:pt idx="500">
                  <c:v>37135</c:v>
                </c:pt>
                <c:pt idx="501">
                  <c:v>37165</c:v>
                </c:pt>
                <c:pt idx="502">
                  <c:v>37196</c:v>
                </c:pt>
                <c:pt idx="503">
                  <c:v>37226</c:v>
                </c:pt>
                <c:pt idx="504">
                  <c:v>37257</c:v>
                </c:pt>
                <c:pt idx="505">
                  <c:v>37288</c:v>
                </c:pt>
                <c:pt idx="506">
                  <c:v>37316</c:v>
                </c:pt>
                <c:pt idx="507">
                  <c:v>37347</c:v>
                </c:pt>
                <c:pt idx="508">
                  <c:v>37377</c:v>
                </c:pt>
                <c:pt idx="509">
                  <c:v>37408</c:v>
                </c:pt>
                <c:pt idx="510">
                  <c:v>37438</c:v>
                </c:pt>
                <c:pt idx="511">
                  <c:v>37469</c:v>
                </c:pt>
                <c:pt idx="512">
                  <c:v>37500</c:v>
                </c:pt>
                <c:pt idx="513">
                  <c:v>37530</c:v>
                </c:pt>
                <c:pt idx="514">
                  <c:v>37561</c:v>
                </c:pt>
                <c:pt idx="515">
                  <c:v>37591</c:v>
                </c:pt>
                <c:pt idx="516">
                  <c:v>37622</c:v>
                </c:pt>
                <c:pt idx="517">
                  <c:v>37653</c:v>
                </c:pt>
                <c:pt idx="518">
                  <c:v>37681</c:v>
                </c:pt>
                <c:pt idx="519">
                  <c:v>37712</c:v>
                </c:pt>
                <c:pt idx="520">
                  <c:v>37742</c:v>
                </c:pt>
                <c:pt idx="521">
                  <c:v>37773</c:v>
                </c:pt>
                <c:pt idx="522">
                  <c:v>37803</c:v>
                </c:pt>
                <c:pt idx="523">
                  <c:v>37834</c:v>
                </c:pt>
                <c:pt idx="524">
                  <c:v>37865</c:v>
                </c:pt>
                <c:pt idx="525">
                  <c:v>37895</c:v>
                </c:pt>
                <c:pt idx="526">
                  <c:v>37926</c:v>
                </c:pt>
                <c:pt idx="527">
                  <c:v>37956</c:v>
                </c:pt>
                <c:pt idx="528">
                  <c:v>37987</c:v>
                </c:pt>
                <c:pt idx="529">
                  <c:v>38018</c:v>
                </c:pt>
                <c:pt idx="530">
                  <c:v>38047</c:v>
                </c:pt>
                <c:pt idx="531">
                  <c:v>38078</c:v>
                </c:pt>
                <c:pt idx="532">
                  <c:v>38108</c:v>
                </c:pt>
                <c:pt idx="533">
                  <c:v>38139</c:v>
                </c:pt>
                <c:pt idx="534">
                  <c:v>38169</c:v>
                </c:pt>
                <c:pt idx="535">
                  <c:v>38200</c:v>
                </c:pt>
                <c:pt idx="536">
                  <c:v>38231</c:v>
                </c:pt>
                <c:pt idx="537">
                  <c:v>38261</c:v>
                </c:pt>
                <c:pt idx="538">
                  <c:v>38292</c:v>
                </c:pt>
                <c:pt idx="539">
                  <c:v>38322</c:v>
                </c:pt>
                <c:pt idx="540">
                  <c:v>38353</c:v>
                </c:pt>
                <c:pt idx="541">
                  <c:v>38384</c:v>
                </c:pt>
                <c:pt idx="542">
                  <c:v>38412</c:v>
                </c:pt>
                <c:pt idx="543">
                  <c:v>38443</c:v>
                </c:pt>
                <c:pt idx="544">
                  <c:v>38473</c:v>
                </c:pt>
                <c:pt idx="545">
                  <c:v>38504</c:v>
                </c:pt>
                <c:pt idx="546">
                  <c:v>38534</c:v>
                </c:pt>
                <c:pt idx="547">
                  <c:v>38565</c:v>
                </c:pt>
                <c:pt idx="548">
                  <c:v>38596</c:v>
                </c:pt>
                <c:pt idx="549">
                  <c:v>38626</c:v>
                </c:pt>
                <c:pt idx="550">
                  <c:v>38657</c:v>
                </c:pt>
                <c:pt idx="551">
                  <c:v>38687</c:v>
                </c:pt>
                <c:pt idx="552">
                  <c:v>38718</c:v>
                </c:pt>
                <c:pt idx="553">
                  <c:v>38749</c:v>
                </c:pt>
                <c:pt idx="554">
                  <c:v>38777</c:v>
                </c:pt>
                <c:pt idx="555">
                  <c:v>38808</c:v>
                </c:pt>
                <c:pt idx="556">
                  <c:v>38838</c:v>
                </c:pt>
                <c:pt idx="557">
                  <c:v>38869</c:v>
                </c:pt>
                <c:pt idx="558">
                  <c:v>38899</c:v>
                </c:pt>
                <c:pt idx="559">
                  <c:v>38930</c:v>
                </c:pt>
                <c:pt idx="560">
                  <c:v>38961</c:v>
                </c:pt>
                <c:pt idx="561">
                  <c:v>38991</c:v>
                </c:pt>
                <c:pt idx="562">
                  <c:v>39022</c:v>
                </c:pt>
                <c:pt idx="563">
                  <c:v>39052</c:v>
                </c:pt>
                <c:pt idx="564">
                  <c:v>39083</c:v>
                </c:pt>
                <c:pt idx="565">
                  <c:v>39114</c:v>
                </c:pt>
                <c:pt idx="566">
                  <c:v>39142</c:v>
                </c:pt>
                <c:pt idx="567">
                  <c:v>39173</c:v>
                </c:pt>
                <c:pt idx="568">
                  <c:v>39203</c:v>
                </c:pt>
                <c:pt idx="569">
                  <c:v>39234</c:v>
                </c:pt>
                <c:pt idx="570">
                  <c:v>39264</c:v>
                </c:pt>
                <c:pt idx="571">
                  <c:v>39295</c:v>
                </c:pt>
                <c:pt idx="572">
                  <c:v>39326</c:v>
                </c:pt>
                <c:pt idx="573">
                  <c:v>39356</c:v>
                </c:pt>
                <c:pt idx="574">
                  <c:v>39387</c:v>
                </c:pt>
                <c:pt idx="575">
                  <c:v>39417</c:v>
                </c:pt>
                <c:pt idx="576">
                  <c:v>39448</c:v>
                </c:pt>
                <c:pt idx="577">
                  <c:v>39479</c:v>
                </c:pt>
                <c:pt idx="578">
                  <c:v>39508</c:v>
                </c:pt>
                <c:pt idx="579">
                  <c:v>39539</c:v>
                </c:pt>
                <c:pt idx="580">
                  <c:v>39569</c:v>
                </c:pt>
                <c:pt idx="581">
                  <c:v>39600</c:v>
                </c:pt>
                <c:pt idx="582">
                  <c:v>39630</c:v>
                </c:pt>
                <c:pt idx="583">
                  <c:v>39661</c:v>
                </c:pt>
                <c:pt idx="584">
                  <c:v>39692</c:v>
                </c:pt>
                <c:pt idx="585">
                  <c:v>39722</c:v>
                </c:pt>
                <c:pt idx="586">
                  <c:v>39753</c:v>
                </c:pt>
                <c:pt idx="587">
                  <c:v>39783</c:v>
                </c:pt>
                <c:pt idx="588">
                  <c:v>39814</c:v>
                </c:pt>
                <c:pt idx="589">
                  <c:v>39845</c:v>
                </c:pt>
                <c:pt idx="590">
                  <c:v>39873</c:v>
                </c:pt>
                <c:pt idx="591">
                  <c:v>39904</c:v>
                </c:pt>
                <c:pt idx="592">
                  <c:v>39934</c:v>
                </c:pt>
                <c:pt idx="593">
                  <c:v>39965</c:v>
                </c:pt>
                <c:pt idx="594">
                  <c:v>39995</c:v>
                </c:pt>
                <c:pt idx="595">
                  <c:v>40026</c:v>
                </c:pt>
                <c:pt idx="596">
                  <c:v>40057</c:v>
                </c:pt>
                <c:pt idx="597">
                  <c:v>40087</c:v>
                </c:pt>
                <c:pt idx="598">
                  <c:v>40118</c:v>
                </c:pt>
                <c:pt idx="599">
                  <c:v>40148</c:v>
                </c:pt>
                <c:pt idx="600">
                  <c:v>40179</c:v>
                </c:pt>
                <c:pt idx="601">
                  <c:v>40210</c:v>
                </c:pt>
                <c:pt idx="602">
                  <c:v>40238</c:v>
                </c:pt>
                <c:pt idx="603">
                  <c:v>40269</c:v>
                </c:pt>
                <c:pt idx="604">
                  <c:v>40299</c:v>
                </c:pt>
                <c:pt idx="605">
                  <c:v>40330</c:v>
                </c:pt>
                <c:pt idx="606">
                  <c:v>40360</c:v>
                </c:pt>
                <c:pt idx="607">
                  <c:v>40391</c:v>
                </c:pt>
                <c:pt idx="608">
                  <c:v>40422</c:v>
                </c:pt>
                <c:pt idx="609">
                  <c:v>40452</c:v>
                </c:pt>
                <c:pt idx="610">
                  <c:v>40483</c:v>
                </c:pt>
                <c:pt idx="611">
                  <c:v>40513</c:v>
                </c:pt>
                <c:pt idx="612">
                  <c:v>40544</c:v>
                </c:pt>
                <c:pt idx="613">
                  <c:v>40575</c:v>
                </c:pt>
                <c:pt idx="614">
                  <c:v>40603</c:v>
                </c:pt>
                <c:pt idx="615">
                  <c:v>40634</c:v>
                </c:pt>
                <c:pt idx="616">
                  <c:v>40664</c:v>
                </c:pt>
                <c:pt idx="617">
                  <c:v>40695</c:v>
                </c:pt>
                <c:pt idx="618">
                  <c:v>40725</c:v>
                </c:pt>
                <c:pt idx="619">
                  <c:v>40756</c:v>
                </c:pt>
                <c:pt idx="620">
                  <c:v>40787</c:v>
                </c:pt>
                <c:pt idx="621">
                  <c:v>40817</c:v>
                </c:pt>
                <c:pt idx="622">
                  <c:v>40848</c:v>
                </c:pt>
                <c:pt idx="623">
                  <c:v>40878</c:v>
                </c:pt>
                <c:pt idx="624">
                  <c:v>40909</c:v>
                </c:pt>
                <c:pt idx="625">
                  <c:v>40940</c:v>
                </c:pt>
                <c:pt idx="626">
                  <c:v>40969</c:v>
                </c:pt>
                <c:pt idx="627">
                  <c:v>41000</c:v>
                </c:pt>
                <c:pt idx="628">
                  <c:v>41030</c:v>
                </c:pt>
                <c:pt idx="629">
                  <c:v>41061</c:v>
                </c:pt>
                <c:pt idx="630">
                  <c:v>41091</c:v>
                </c:pt>
                <c:pt idx="631">
                  <c:v>41122</c:v>
                </c:pt>
                <c:pt idx="632">
                  <c:v>41153</c:v>
                </c:pt>
                <c:pt idx="633">
                  <c:v>41183</c:v>
                </c:pt>
                <c:pt idx="634">
                  <c:v>41214</c:v>
                </c:pt>
                <c:pt idx="635">
                  <c:v>41244</c:v>
                </c:pt>
                <c:pt idx="636">
                  <c:v>41275</c:v>
                </c:pt>
                <c:pt idx="637">
                  <c:v>41306</c:v>
                </c:pt>
                <c:pt idx="638">
                  <c:v>41334</c:v>
                </c:pt>
                <c:pt idx="639">
                  <c:v>41365</c:v>
                </c:pt>
                <c:pt idx="640">
                  <c:v>41395</c:v>
                </c:pt>
                <c:pt idx="641">
                  <c:v>41426</c:v>
                </c:pt>
                <c:pt idx="642">
                  <c:v>41456</c:v>
                </c:pt>
                <c:pt idx="643">
                  <c:v>41487</c:v>
                </c:pt>
                <c:pt idx="644">
                  <c:v>41518</c:v>
                </c:pt>
                <c:pt idx="645">
                  <c:v>41548</c:v>
                </c:pt>
                <c:pt idx="646">
                  <c:v>41579</c:v>
                </c:pt>
                <c:pt idx="647">
                  <c:v>41609</c:v>
                </c:pt>
                <c:pt idx="648">
                  <c:v>41640</c:v>
                </c:pt>
                <c:pt idx="649">
                  <c:v>41671</c:v>
                </c:pt>
                <c:pt idx="650">
                  <c:v>41699</c:v>
                </c:pt>
                <c:pt idx="651">
                  <c:v>41730</c:v>
                </c:pt>
                <c:pt idx="652">
                  <c:v>41760</c:v>
                </c:pt>
                <c:pt idx="653">
                  <c:v>41791</c:v>
                </c:pt>
                <c:pt idx="654">
                  <c:v>41821</c:v>
                </c:pt>
                <c:pt idx="655">
                  <c:v>41852</c:v>
                </c:pt>
                <c:pt idx="656">
                  <c:v>41883</c:v>
                </c:pt>
                <c:pt idx="657">
                  <c:v>41913</c:v>
                </c:pt>
                <c:pt idx="658">
                  <c:v>41944</c:v>
                </c:pt>
                <c:pt idx="659">
                  <c:v>41974</c:v>
                </c:pt>
                <c:pt idx="660">
                  <c:v>42005</c:v>
                </c:pt>
                <c:pt idx="661">
                  <c:v>42036</c:v>
                </c:pt>
                <c:pt idx="662">
                  <c:v>42064</c:v>
                </c:pt>
                <c:pt idx="663">
                  <c:v>42095</c:v>
                </c:pt>
                <c:pt idx="664">
                  <c:v>42125</c:v>
                </c:pt>
                <c:pt idx="665">
                  <c:v>42156</c:v>
                </c:pt>
                <c:pt idx="666">
                  <c:v>42186</c:v>
                </c:pt>
                <c:pt idx="667">
                  <c:v>42217</c:v>
                </c:pt>
                <c:pt idx="668">
                  <c:v>42248</c:v>
                </c:pt>
                <c:pt idx="669">
                  <c:v>42278</c:v>
                </c:pt>
                <c:pt idx="670">
                  <c:v>42309</c:v>
                </c:pt>
                <c:pt idx="671">
                  <c:v>42339</c:v>
                </c:pt>
                <c:pt idx="672">
                  <c:v>42370</c:v>
                </c:pt>
                <c:pt idx="673">
                  <c:v>42401</c:v>
                </c:pt>
                <c:pt idx="674">
                  <c:v>42430</c:v>
                </c:pt>
                <c:pt idx="675">
                  <c:v>42461</c:v>
                </c:pt>
                <c:pt idx="676">
                  <c:v>42491</c:v>
                </c:pt>
                <c:pt idx="677">
                  <c:v>42522</c:v>
                </c:pt>
                <c:pt idx="678">
                  <c:v>42552</c:v>
                </c:pt>
                <c:pt idx="679">
                  <c:v>42583</c:v>
                </c:pt>
                <c:pt idx="680">
                  <c:v>42614</c:v>
                </c:pt>
                <c:pt idx="681">
                  <c:v>42644</c:v>
                </c:pt>
                <c:pt idx="682">
                  <c:v>42675</c:v>
                </c:pt>
                <c:pt idx="683">
                  <c:v>42705</c:v>
                </c:pt>
                <c:pt idx="684">
                  <c:v>42736</c:v>
                </c:pt>
                <c:pt idx="685">
                  <c:v>42767</c:v>
                </c:pt>
                <c:pt idx="686">
                  <c:v>42795</c:v>
                </c:pt>
                <c:pt idx="687">
                  <c:v>42826</c:v>
                </c:pt>
                <c:pt idx="688">
                  <c:v>42856</c:v>
                </c:pt>
                <c:pt idx="689">
                  <c:v>42887</c:v>
                </c:pt>
                <c:pt idx="690">
                  <c:v>42917</c:v>
                </c:pt>
                <c:pt idx="691">
                  <c:v>42948</c:v>
                </c:pt>
                <c:pt idx="692">
                  <c:v>42979</c:v>
                </c:pt>
                <c:pt idx="693">
                  <c:v>43009</c:v>
                </c:pt>
                <c:pt idx="694">
                  <c:v>43040</c:v>
                </c:pt>
                <c:pt idx="695">
                  <c:v>43070</c:v>
                </c:pt>
                <c:pt idx="696">
                  <c:v>43101</c:v>
                </c:pt>
                <c:pt idx="697">
                  <c:v>43132</c:v>
                </c:pt>
                <c:pt idx="698">
                  <c:v>43160</c:v>
                </c:pt>
                <c:pt idx="699">
                  <c:v>43191</c:v>
                </c:pt>
                <c:pt idx="700">
                  <c:v>43221</c:v>
                </c:pt>
                <c:pt idx="701">
                  <c:v>43252</c:v>
                </c:pt>
                <c:pt idx="702">
                  <c:v>43282</c:v>
                </c:pt>
                <c:pt idx="703">
                  <c:v>43313</c:v>
                </c:pt>
                <c:pt idx="704">
                  <c:v>43344</c:v>
                </c:pt>
                <c:pt idx="705">
                  <c:v>43374</c:v>
                </c:pt>
                <c:pt idx="706">
                  <c:v>43405</c:v>
                </c:pt>
                <c:pt idx="707">
                  <c:v>43435</c:v>
                </c:pt>
                <c:pt idx="708">
                  <c:v>43466</c:v>
                </c:pt>
                <c:pt idx="709">
                  <c:v>43497</c:v>
                </c:pt>
                <c:pt idx="710">
                  <c:v>43525</c:v>
                </c:pt>
                <c:pt idx="711">
                  <c:v>43556</c:v>
                </c:pt>
                <c:pt idx="712">
                  <c:v>43586</c:v>
                </c:pt>
                <c:pt idx="713">
                  <c:v>43617</c:v>
                </c:pt>
                <c:pt idx="714">
                  <c:v>43647</c:v>
                </c:pt>
                <c:pt idx="715">
                  <c:v>43678</c:v>
                </c:pt>
                <c:pt idx="716">
                  <c:v>43709</c:v>
                </c:pt>
                <c:pt idx="717">
                  <c:v>43739</c:v>
                </c:pt>
                <c:pt idx="718">
                  <c:v>43770</c:v>
                </c:pt>
                <c:pt idx="719">
                  <c:v>43800</c:v>
                </c:pt>
                <c:pt idx="720">
                  <c:v>43831</c:v>
                </c:pt>
                <c:pt idx="721">
                  <c:v>43862</c:v>
                </c:pt>
                <c:pt idx="722">
                  <c:v>43891</c:v>
                </c:pt>
                <c:pt idx="723">
                  <c:v>43922</c:v>
                </c:pt>
                <c:pt idx="724">
                  <c:v>43952</c:v>
                </c:pt>
                <c:pt idx="725">
                  <c:v>43983</c:v>
                </c:pt>
                <c:pt idx="726">
                  <c:v>44013</c:v>
                </c:pt>
                <c:pt idx="727">
                  <c:v>44044</c:v>
                </c:pt>
                <c:pt idx="728">
                  <c:v>44075</c:v>
                </c:pt>
                <c:pt idx="729">
                  <c:v>44105</c:v>
                </c:pt>
                <c:pt idx="730">
                  <c:v>44136</c:v>
                </c:pt>
                <c:pt idx="731">
                  <c:v>44166</c:v>
                </c:pt>
                <c:pt idx="732">
                  <c:v>44197</c:v>
                </c:pt>
                <c:pt idx="733">
                  <c:v>44228</c:v>
                </c:pt>
                <c:pt idx="734">
                  <c:v>44256</c:v>
                </c:pt>
                <c:pt idx="735">
                  <c:v>44287</c:v>
                </c:pt>
                <c:pt idx="736">
                  <c:v>44317</c:v>
                </c:pt>
                <c:pt idx="737">
                  <c:v>44348</c:v>
                </c:pt>
                <c:pt idx="738">
                  <c:v>44378</c:v>
                </c:pt>
                <c:pt idx="739">
                  <c:v>44409</c:v>
                </c:pt>
                <c:pt idx="740">
                  <c:v>44440</c:v>
                </c:pt>
                <c:pt idx="741">
                  <c:v>44470</c:v>
                </c:pt>
                <c:pt idx="742">
                  <c:v>44501</c:v>
                </c:pt>
                <c:pt idx="743">
                  <c:v>44531</c:v>
                </c:pt>
                <c:pt idx="744">
                  <c:v>44562</c:v>
                </c:pt>
                <c:pt idx="745">
                  <c:v>44593</c:v>
                </c:pt>
                <c:pt idx="746">
                  <c:v>44621</c:v>
                </c:pt>
                <c:pt idx="747">
                  <c:v>44652</c:v>
                </c:pt>
                <c:pt idx="748">
                  <c:v>44682</c:v>
                </c:pt>
                <c:pt idx="749">
                  <c:v>44713</c:v>
                </c:pt>
                <c:pt idx="750">
                  <c:v>44743</c:v>
                </c:pt>
                <c:pt idx="751">
                  <c:v>44774</c:v>
                </c:pt>
                <c:pt idx="752">
                  <c:v>44805</c:v>
                </c:pt>
                <c:pt idx="753">
                  <c:v>44835</c:v>
                </c:pt>
                <c:pt idx="754">
                  <c:v>44866</c:v>
                </c:pt>
                <c:pt idx="755">
                  <c:v>44896</c:v>
                </c:pt>
                <c:pt idx="756">
                  <c:v>44927</c:v>
                </c:pt>
                <c:pt idx="757">
                  <c:v>44958</c:v>
                </c:pt>
                <c:pt idx="758">
                  <c:v>44986</c:v>
                </c:pt>
                <c:pt idx="759">
                  <c:v>45017</c:v>
                </c:pt>
              </c:numCache>
            </c:numRef>
          </c:cat>
          <c:val>
            <c:numRef>
              <c:f>Sheet1!$D$2:$D$761</c:f>
              <c:numCache>
                <c:formatCode>General</c:formatCode>
                <c:ptCount val="760"/>
                <c:pt idx="156">
                  <c:v>106.2664</c:v>
                </c:pt>
                <c:pt idx="157">
                  <c:v>106.1319</c:v>
                </c:pt>
                <c:pt idx="158">
                  <c:v>105.9539</c:v>
                </c:pt>
                <c:pt idx="159">
                  <c:v>105.78060000000001</c:v>
                </c:pt>
                <c:pt idx="160">
                  <c:v>105.65430000000001</c:v>
                </c:pt>
                <c:pt idx="161">
                  <c:v>105.51090000000001</c:v>
                </c:pt>
                <c:pt idx="162">
                  <c:v>105.3061</c:v>
                </c:pt>
                <c:pt idx="163">
                  <c:v>105.1585</c:v>
                </c:pt>
                <c:pt idx="164">
                  <c:v>105.0052</c:v>
                </c:pt>
                <c:pt idx="165">
                  <c:v>104.7499</c:v>
                </c:pt>
                <c:pt idx="166">
                  <c:v>104.4158</c:v>
                </c:pt>
                <c:pt idx="167">
                  <c:v>103.85169999999999</c:v>
                </c:pt>
                <c:pt idx="168">
                  <c:v>103.0663</c:v>
                </c:pt>
                <c:pt idx="169">
                  <c:v>102.51779999999999</c:v>
                </c:pt>
                <c:pt idx="170">
                  <c:v>102.2516</c:v>
                </c:pt>
                <c:pt idx="171">
                  <c:v>102.17440000000001</c:v>
                </c:pt>
                <c:pt idx="172">
                  <c:v>102.0457</c:v>
                </c:pt>
                <c:pt idx="173">
                  <c:v>101.82980000000001</c:v>
                </c:pt>
                <c:pt idx="174">
                  <c:v>101.5496</c:v>
                </c:pt>
                <c:pt idx="175">
                  <c:v>101.2281</c:v>
                </c:pt>
                <c:pt idx="176">
                  <c:v>100.8937</c:v>
                </c:pt>
                <c:pt idx="177">
                  <c:v>100.628</c:v>
                </c:pt>
                <c:pt idx="178">
                  <c:v>100.6247</c:v>
                </c:pt>
                <c:pt idx="179">
                  <c:v>100.9063</c:v>
                </c:pt>
                <c:pt idx="180">
                  <c:v>101.328</c:v>
                </c:pt>
                <c:pt idx="181">
                  <c:v>101.57</c:v>
                </c:pt>
                <c:pt idx="182">
                  <c:v>101.5401</c:v>
                </c:pt>
                <c:pt idx="183">
                  <c:v>101.4058</c:v>
                </c:pt>
                <c:pt idx="184">
                  <c:v>101.3497</c:v>
                </c:pt>
                <c:pt idx="185">
                  <c:v>101.4294</c:v>
                </c:pt>
                <c:pt idx="186">
                  <c:v>101.6336</c:v>
                </c:pt>
                <c:pt idx="187">
                  <c:v>101.8023</c:v>
                </c:pt>
                <c:pt idx="188">
                  <c:v>101.9717</c:v>
                </c:pt>
                <c:pt idx="189">
                  <c:v>102.2059</c:v>
                </c:pt>
                <c:pt idx="190">
                  <c:v>102.4267</c:v>
                </c:pt>
                <c:pt idx="191">
                  <c:v>102.7295</c:v>
                </c:pt>
                <c:pt idx="192">
                  <c:v>103.1617</c:v>
                </c:pt>
                <c:pt idx="193">
                  <c:v>103.4203</c:v>
                </c:pt>
                <c:pt idx="194">
                  <c:v>103.518</c:v>
                </c:pt>
                <c:pt idx="195">
                  <c:v>103.5244</c:v>
                </c:pt>
                <c:pt idx="196">
                  <c:v>103.4684</c:v>
                </c:pt>
                <c:pt idx="197">
                  <c:v>103.3318</c:v>
                </c:pt>
                <c:pt idx="198">
                  <c:v>103.10550000000001</c:v>
                </c:pt>
                <c:pt idx="199">
                  <c:v>102.9259</c:v>
                </c:pt>
                <c:pt idx="200">
                  <c:v>102.7521</c:v>
                </c:pt>
                <c:pt idx="201">
                  <c:v>102.5453</c:v>
                </c:pt>
                <c:pt idx="202">
                  <c:v>102.44289999999999</c:v>
                </c:pt>
                <c:pt idx="203">
                  <c:v>102.4162</c:v>
                </c:pt>
                <c:pt idx="204">
                  <c:v>102.3724</c:v>
                </c:pt>
                <c:pt idx="205">
                  <c:v>102.1816</c:v>
                </c:pt>
                <c:pt idx="206">
                  <c:v>101.72069999999999</c:v>
                </c:pt>
                <c:pt idx="207">
                  <c:v>101.0639</c:v>
                </c:pt>
                <c:pt idx="208">
                  <c:v>100.66889999999999</c:v>
                </c:pt>
                <c:pt idx="209">
                  <c:v>100.66160000000001</c:v>
                </c:pt>
                <c:pt idx="210">
                  <c:v>100.9556</c:v>
                </c:pt>
                <c:pt idx="211">
                  <c:v>101.26</c:v>
                </c:pt>
                <c:pt idx="212">
                  <c:v>101.60899999999999</c:v>
                </c:pt>
                <c:pt idx="213">
                  <c:v>102.0578</c:v>
                </c:pt>
                <c:pt idx="214">
                  <c:v>102.333</c:v>
                </c:pt>
                <c:pt idx="215">
                  <c:v>102.48260000000001</c:v>
                </c:pt>
                <c:pt idx="216">
                  <c:v>102.6006</c:v>
                </c:pt>
                <c:pt idx="217">
                  <c:v>102.6777</c:v>
                </c:pt>
                <c:pt idx="218">
                  <c:v>102.7573</c:v>
                </c:pt>
                <c:pt idx="219">
                  <c:v>102.85890000000001</c:v>
                </c:pt>
                <c:pt idx="220">
                  <c:v>102.8984</c:v>
                </c:pt>
                <c:pt idx="221">
                  <c:v>102.8608</c:v>
                </c:pt>
                <c:pt idx="222">
                  <c:v>102.76090000000001</c:v>
                </c:pt>
                <c:pt idx="223">
                  <c:v>102.681</c:v>
                </c:pt>
                <c:pt idx="224">
                  <c:v>102.5959</c:v>
                </c:pt>
                <c:pt idx="225">
                  <c:v>102.4533</c:v>
                </c:pt>
                <c:pt idx="226">
                  <c:v>102.2585</c:v>
                </c:pt>
                <c:pt idx="227">
                  <c:v>101.94240000000001</c:v>
                </c:pt>
                <c:pt idx="228">
                  <c:v>101.5565</c:v>
                </c:pt>
                <c:pt idx="229">
                  <c:v>101.31440000000001</c:v>
                </c:pt>
                <c:pt idx="230">
                  <c:v>101.1537</c:v>
                </c:pt>
                <c:pt idx="231">
                  <c:v>100.9786</c:v>
                </c:pt>
                <c:pt idx="232">
                  <c:v>100.8203</c:v>
                </c:pt>
                <c:pt idx="233">
                  <c:v>100.7373</c:v>
                </c:pt>
                <c:pt idx="234">
                  <c:v>100.6995</c:v>
                </c:pt>
                <c:pt idx="235">
                  <c:v>100.6712</c:v>
                </c:pt>
                <c:pt idx="236">
                  <c:v>100.64870000000001</c:v>
                </c:pt>
                <c:pt idx="237">
                  <c:v>100.6885</c:v>
                </c:pt>
                <c:pt idx="238">
                  <c:v>100.65560000000001</c:v>
                </c:pt>
                <c:pt idx="239">
                  <c:v>100.4579</c:v>
                </c:pt>
                <c:pt idx="240">
                  <c:v>100.07940000000001</c:v>
                </c:pt>
                <c:pt idx="241">
                  <c:v>99.777569999999997</c:v>
                </c:pt>
                <c:pt idx="242">
                  <c:v>99.638379999999998</c:v>
                </c:pt>
                <c:pt idx="243">
                  <c:v>99.603579999999994</c:v>
                </c:pt>
                <c:pt idx="244">
                  <c:v>99.609759999999994</c:v>
                </c:pt>
                <c:pt idx="245">
                  <c:v>99.623199999999997</c:v>
                </c:pt>
                <c:pt idx="246">
                  <c:v>99.633709999999994</c:v>
                </c:pt>
                <c:pt idx="247">
                  <c:v>99.641170000000002</c:v>
                </c:pt>
                <c:pt idx="248">
                  <c:v>99.645060000000001</c:v>
                </c:pt>
                <c:pt idx="249">
                  <c:v>99.636939999999996</c:v>
                </c:pt>
                <c:pt idx="250">
                  <c:v>99.596609999999998</c:v>
                </c:pt>
                <c:pt idx="251">
                  <c:v>99.500190000000003</c:v>
                </c:pt>
                <c:pt idx="252">
                  <c:v>99.360470000000007</c:v>
                </c:pt>
                <c:pt idx="253">
                  <c:v>99.323329999999999</c:v>
                </c:pt>
                <c:pt idx="254">
                  <c:v>99.532880000000006</c:v>
                </c:pt>
                <c:pt idx="255">
                  <c:v>99.894000000000005</c:v>
                </c:pt>
                <c:pt idx="256">
                  <c:v>100.1374</c:v>
                </c:pt>
                <c:pt idx="257">
                  <c:v>100.28230000000001</c:v>
                </c:pt>
                <c:pt idx="258">
                  <c:v>100.39279999999999</c:v>
                </c:pt>
                <c:pt idx="259">
                  <c:v>100.4331</c:v>
                </c:pt>
                <c:pt idx="260">
                  <c:v>100.432</c:v>
                </c:pt>
                <c:pt idx="261">
                  <c:v>100.44159999999999</c:v>
                </c:pt>
                <c:pt idx="262">
                  <c:v>100.5395</c:v>
                </c:pt>
                <c:pt idx="263">
                  <c:v>100.8185</c:v>
                </c:pt>
                <c:pt idx="264">
                  <c:v>101.289</c:v>
                </c:pt>
                <c:pt idx="265">
                  <c:v>101.5998</c:v>
                </c:pt>
                <c:pt idx="266">
                  <c:v>101.6661</c:v>
                </c:pt>
                <c:pt idx="267">
                  <c:v>101.63330000000001</c:v>
                </c:pt>
                <c:pt idx="268">
                  <c:v>101.536</c:v>
                </c:pt>
                <c:pt idx="269">
                  <c:v>101.33069999999999</c:v>
                </c:pt>
                <c:pt idx="270">
                  <c:v>100.9932</c:v>
                </c:pt>
                <c:pt idx="271">
                  <c:v>100.7242</c:v>
                </c:pt>
                <c:pt idx="272">
                  <c:v>100.4623</c:v>
                </c:pt>
                <c:pt idx="273">
                  <c:v>100.1538</c:v>
                </c:pt>
                <c:pt idx="274">
                  <c:v>100.0142</c:v>
                </c:pt>
                <c:pt idx="275">
                  <c:v>100.0132</c:v>
                </c:pt>
                <c:pt idx="276">
                  <c:v>100.0138</c:v>
                </c:pt>
                <c:pt idx="277">
                  <c:v>99.773939999999996</c:v>
                </c:pt>
                <c:pt idx="278">
                  <c:v>99.220230000000001</c:v>
                </c:pt>
                <c:pt idx="279">
                  <c:v>98.4131</c:v>
                </c:pt>
                <c:pt idx="280">
                  <c:v>97.826070000000001</c:v>
                </c:pt>
                <c:pt idx="281">
                  <c:v>97.505350000000007</c:v>
                </c:pt>
                <c:pt idx="282">
                  <c:v>97.382350000000002</c:v>
                </c:pt>
                <c:pt idx="283">
                  <c:v>97.319810000000004</c:v>
                </c:pt>
                <c:pt idx="284">
                  <c:v>97.234759999999994</c:v>
                </c:pt>
                <c:pt idx="285">
                  <c:v>97.161090000000002</c:v>
                </c:pt>
                <c:pt idx="286">
                  <c:v>97.060059999999993</c:v>
                </c:pt>
                <c:pt idx="287">
                  <c:v>96.893879999999996</c:v>
                </c:pt>
                <c:pt idx="288">
                  <c:v>96.726820000000004</c:v>
                </c:pt>
                <c:pt idx="289">
                  <c:v>96.616810000000001</c:v>
                </c:pt>
                <c:pt idx="290">
                  <c:v>96.507869999999997</c:v>
                </c:pt>
                <c:pt idx="291">
                  <c:v>96.340180000000004</c:v>
                </c:pt>
                <c:pt idx="292">
                  <c:v>96.158950000000004</c:v>
                </c:pt>
                <c:pt idx="293">
                  <c:v>96.007620000000003</c:v>
                </c:pt>
                <c:pt idx="294">
                  <c:v>95.834440000000001</c:v>
                </c:pt>
                <c:pt idx="295">
                  <c:v>95.643839999999997</c:v>
                </c:pt>
                <c:pt idx="296">
                  <c:v>95.395020000000002</c:v>
                </c:pt>
                <c:pt idx="297">
                  <c:v>95.192549999999997</c:v>
                </c:pt>
                <c:pt idx="298">
                  <c:v>95.260599999999997</c:v>
                </c:pt>
                <c:pt idx="299">
                  <c:v>95.870900000000006</c:v>
                </c:pt>
                <c:pt idx="300">
                  <c:v>96.999989999999997</c:v>
                </c:pt>
                <c:pt idx="301">
                  <c:v>97.719080000000005</c:v>
                </c:pt>
                <c:pt idx="302">
                  <c:v>98.030240000000006</c:v>
                </c:pt>
                <c:pt idx="303">
                  <c:v>98.147390000000001</c:v>
                </c:pt>
                <c:pt idx="304">
                  <c:v>97.992909999999995</c:v>
                </c:pt>
                <c:pt idx="305">
                  <c:v>97.629639999999995</c:v>
                </c:pt>
                <c:pt idx="306">
                  <c:v>97.168239999999997</c:v>
                </c:pt>
                <c:pt idx="307">
                  <c:v>97.157910000000001</c:v>
                </c:pt>
                <c:pt idx="308">
                  <c:v>97.757329999999996</c:v>
                </c:pt>
                <c:pt idx="309">
                  <c:v>98.882230000000007</c:v>
                </c:pt>
                <c:pt idx="310">
                  <c:v>99.688370000000006</c:v>
                </c:pt>
                <c:pt idx="311">
                  <c:v>100.19240000000001</c:v>
                </c:pt>
                <c:pt idx="312">
                  <c:v>100.57550000000001</c:v>
                </c:pt>
                <c:pt idx="313">
                  <c:v>100.6794</c:v>
                </c:pt>
                <c:pt idx="314">
                  <c:v>100.5294</c:v>
                </c:pt>
                <c:pt idx="315">
                  <c:v>100.2307</c:v>
                </c:pt>
                <c:pt idx="316">
                  <c:v>99.9529</c:v>
                </c:pt>
                <c:pt idx="317">
                  <c:v>99.762789999999995</c:v>
                </c:pt>
                <c:pt idx="318">
                  <c:v>99.846689999999995</c:v>
                </c:pt>
                <c:pt idx="319">
                  <c:v>100.01430000000001</c:v>
                </c:pt>
                <c:pt idx="320">
                  <c:v>100.1641</c:v>
                </c:pt>
                <c:pt idx="321">
                  <c:v>100.2251</c:v>
                </c:pt>
                <c:pt idx="322">
                  <c:v>100.14490000000001</c:v>
                </c:pt>
                <c:pt idx="323">
                  <c:v>99.965429999999998</c:v>
                </c:pt>
                <c:pt idx="324">
                  <c:v>99.711529999999996</c:v>
                </c:pt>
                <c:pt idx="325">
                  <c:v>99.515050000000002</c:v>
                </c:pt>
                <c:pt idx="326">
                  <c:v>99.402169999999998</c:v>
                </c:pt>
                <c:pt idx="327">
                  <c:v>99.325069999999997</c:v>
                </c:pt>
                <c:pt idx="328">
                  <c:v>99.165019999999998</c:v>
                </c:pt>
                <c:pt idx="329">
                  <c:v>99.111500000000007</c:v>
                </c:pt>
                <c:pt idx="330">
                  <c:v>99.273120000000006</c:v>
                </c:pt>
                <c:pt idx="331">
                  <c:v>99.566339999999997</c:v>
                </c:pt>
                <c:pt idx="332">
                  <c:v>99.938320000000004</c:v>
                </c:pt>
                <c:pt idx="333">
                  <c:v>100.2109</c:v>
                </c:pt>
                <c:pt idx="334">
                  <c:v>100.3678</c:v>
                </c:pt>
                <c:pt idx="335">
                  <c:v>100.5014</c:v>
                </c:pt>
                <c:pt idx="336">
                  <c:v>100.601</c:v>
                </c:pt>
                <c:pt idx="337">
                  <c:v>100.66670000000001</c:v>
                </c:pt>
                <c:pt idx="338">
                  <c:v>100.7192</c:v>
                </c:pt>
                <c:pt idx="339">
                  <c:v>100.8164</c:v>
                </c:pt>
                <c:pt idx="340">
                  <c:v>100.94670000000001</c:v>
                </c:pt>
                <c:pt idx="341">
                  <c:v>101.01309999999999</c:v>
                </c:pt>
                <c:pt idx="342">
                  <c:v>101.0883</c:v>
                </c:pt>
                <c:pt idx="343">
                  <c:v>101.1831</c:v>
                </c:pt>
                <c:pt idx="344">
                  <c:v>101.28100000000001</c:v>
                </c:pt>
                <c:pt idx="345">
                  <c:v>101.3807</c:v>
                </c:pt>
                <c:pt idx="346">
                  <c:v>101.4533</c:v>
                </c:pt>
                <c:pt idx="347">
                  <c:v>101.3972</c:v>
                </c:pt>
                <c:pt idx="348">
                  <c:v>101.3501</c:v>
                </c:pt>
                <c:pt idx="349">
                  <c:v>101.2236</c:v>
                </c:pt>
                <c:pt idx="350">
                  <c:v>101.05200000000001</c:v>
                </c:pt>
                <c:pt idx="351">
                  <c:v>100.92659999999999</c:v>
                </c:pt>
                <c:pt idx="352">
                  <c:v>100.8108</c:v>
                </c:pt>
                <c:pt idx="353">
                  <c:v>100.7747</c:v>
                </c:pt>
                <c:pt idx="354">
                  <c:v>100.8644</c:v>
                </c:pt>
                <c:pt idx="355">
                  <c:v>101.0004</c:v>
                </c:pt>
                <c:pt idx="356">
                  <c:v>101.1349</c:v>
                </c:pt>
                <c:pt idx="357">
                  <c:v>101.25369999999999</c:v>
                </c:pt>
                <c:pt idx="358">
                  <c:v>101.3783</c:v>
                </c:pt>
                <c:pt idx="359">
                  <c:v>101.4477</c:v>
                </c:pt>
                <c:pt idx="360">
                  <c:v>101.4678</c:v>
                </c:pt>
                <c:pt idx="361">
                  <c:v>101.4149</c:v>
                </c:pt>
                <c:pt idx="362">
                  <c:v>101.3527</c:v>
                </c:pt>
                <c:pt idx="363">
                  <c:v>101.211</c:v>
                </c:pt>
                <c:pt idx="364">
                  <c:v>101.0397</c:v>
                </c:pt>
                <c:pt idx="365">
                  <c:v>100.95820000000001</c:v>
                </c:pt>
                <c:pt idx="366">
                  <c:v>100.86069999999999</c:v>
                </c:pt>
                <c:pt idx="367">
                  <c:v>100.60639999999999</c:v>
                </c:pt>
                <c:pt idx="368">
                  <c:v>100.14530000000001</c:v>
                </c:pt>
                <c:pt idx="369">
                  <c:v>99.909809999999993</c:v>
                </c:pt>
                <c:pt idx="370">
                  <c:v>99.792370000000005</c:v>
                </c:pt>
                <c:pt idx="371">
                  <c:v>99.656300000000002</c:v>
                </c:pt>
                <c:pt idx="372">
                  <c:v>99.535240000000002</c:v>
                </c:pt>
                <c:pt idx="373">
                  <c:v>99.741810000000001</c:v>
                </c:pt>
                <c:pt idx="374">
                  <c:v>100.1101</c:v>
                </c:pt>
                <c:pt idx="375">
                  <c:v>100.0911</c:v>
                </c:pt>
                <c:pt idx="376">
                  <c:v>99.839510000000004</c:v>
                </c:pt>
                <c:pt idx="377">
                  <c:v>99.491739999999993</c:v>
                </c:pt>
                <c:pt idx="378">
                  <c:v>99.33484</c:v>
                </c:pt>
                <c:pt idx="379">
                  <c:v>99.385509999999996</c:v>
                </c:pt>
                <c:pt idx="380">
                  <c:v>99.519589999999994</c:v>
                </c:pt>
                <c:pt idx="381">
                  <c:v>99.558679999999995</c:v>
                </c:pt>
                <c:pt idx="382">
                  <c:v>99.547849999999997</c:v>
                </c:pt>
                <c:pt idx="383">
                  <c:v>99.496979999999994</c:v>
                </c:pt>
                <c:pt idx="384">
                  <c:v>99.58372</c:v>
                </c:pt>
                <c:pt idx="385">
                  <c:v>99.847489999999993</c:v>
                </c:pt>
                <c:pt idx="386">
                  <c:v>100.1026</c:v>
                </c:pt>
                <c:pt idx="387">
                  <c:v>100.1964</c:v>
                </c:pt>
                <c:pt idx="388">
                  <c:v>100.05589999999999</c:v>
                </c:pt>
                <c:pt idx="389">
                  <c:v>99.758970000000005</c:v>
                </c:pt>
                <c:pt idx="390">
                  <c:v>99.564999999999998</c:v>
                </c:pt>
                <c:pt idx="391">
                  <c:v>99.607600000000005</c:v>
                </c:pt>
                <c:pt idx="392">
                  <c:v>99.786649999999995</c:v>
                </c:pt>
                <c:pt idx="393">
                  <c:v>99.862979999999993</c:v>
                </c:pt>
                <c:pt idx="394">
                  <c:v>99.718609999999998</c:v>
                </c:pt>
                <c:pt idx="395">
                  <c:v>99.527510000000007</c:v>
                </c:pt>
                <c:pt idx="396">
                  <c:v>99.460769999999997</c:v>
                </c:pt>
                <c:pt idx="397">
                  <c:v>99.685360000000003</c:v>
                </c:pt>
                <c:pt idx="398">
                  <c:v>100.01909999999999</c:v>
                </c:pt>
                <c:pt idx="399">
                  <c:v>100.0629</c:v>
                </c:pt>
                <c:pt idx="400">
                  <c:v>99.498750000000001</c:v>
                </c:pt>
                <c:pt idx="401">
                  <c:v>98.979309999999998</c:v>
                </c:pt>
                <c:pt idx="402">
                  <c:v>98.687719999999999</c:v>
                </c:pt>
                <c:pt idx="403">
                  <c:v>98.74718</c:v>
                </c:pt>
                <c:pt idx="404">
                  <c:v>99.045770000000005</c:v>
                </c:pt>
                <c:pt idx="405">
                  <c:v>99.314279999999997</c:v>
                </c:pt>
                <c:pt idx="406">
                  <c:v>99.459140000000005</c:v>
                </c:pt>
                <c:pt idx="407">
                  <c:v>99.650859999999994</c:v>
                </c:pt>
                <c:pt idx="408">
                  <c:v>99.87715</c:v>
                </c:pt>
                <c:pt idx="409">
                  <c:v>100.10809999999999</c:v>
                </c:pt>
                <c:pt idx="410">
                  <c:v>100.3446</c:v>
                </c:pt>
                <c:pt idx="411">
                  <c:v>100.60680000000001</c:v>
                </c:pt>
                <c:pt idx="412">
                  <c:v>100.78019999999999</c:v>
                </c:pt>
                <c:pt idx="413">
                  <c:v>100.7928</c:v>
                </c:pt>
                <c:pt idx="414">
                  <c:v>100.7984</c:v>
                </c:pt>
                <c:pt idx="415">
                  <c:v>100.94450000000001</c:v>
                </c:pt>
                <c:pt idx="416">
                  <c:v>101.1743</c:v>
                </c:pt>
                <c:pt idx="417">
                  <c:v>101.2186</c:v>
                </c:pt>
                <c:pt idx="418">
                  <c:v>101.1337</c:v>
                </c:pt>
                <c:pt idx="419">
                  <c:v>101.0384</c:v>
                </c:pt>
                <c:pt idx="420">
                  <c:v>100.92400000000001</c:v>
                </c:pt>
                <c:pt idx="421">
                  <c:v>100.94159999999999</c:v>
                </c:pt>
                <c:pt idx="422">
                  <c:v>101.105</c:v>
                </c:pt>
                <c:pt idx="423">
                  <c:v>101.3826</c:v>
                </c:pt>
                <c:pt idx="424">
                  <c:v>101.6442</c:v>
                </c:pt>
                <c:pt idx="425">
                  <c:v>101.63</c:v>
                </c:pt>
                <c:pt idx="426">
                  <c:v>101.23869999999999</c:v>
                </c:pt>
                <c:pt idx="427">
                  <c:v>100.6786</c:v>
                </c:pt>
                <c:pt idx="428">
                  <c:v>99.870670000000004</c:v>
                </c:pt>
                <c:pt idx="429">
                  <c:v>99.14555</c:v>
                </c:pt>
                <c:pt idx="430">
                  <c:v>98.706460000000007</c:v>
                </c:pt>
                <c:pt idx="431">
                  <c:v>98.557900000000004</c:v>
                </c:pt>
                <c:pt idx="432">
                  <c:v>98.752520000000004</c:v>
                </c:pt>
                <c:pt idx="433">
                  <c:v>98.990549999999999</c:v>
                </c:pt>
                <c:pt idx="434">
                  <c:v>99.111660000000001</c:v>
                </c:pt>
                <c:pt idx="435">
                  <c:v>99.049019999999999</c:v>
                </c:pt>
                <c:pt idx="436">
                  <c:v>98.900540000000007</c:v>
                </c:pt>
                <c:pt idx="437">
                  <c:v>98.771739999999994</c:v>
                </c:pt>
                <c:pt idx="438">
                  <c:v>98.677180000000007</c:v>
                </c:pt>
                <c:pt idx="439">
                  <c:v>98.641750000000002</c:v>
                </c:pt>
                <c:pt idx="440">
                  <c:v>98.630560000000003</c:v>
                </c:pt>
                <c:pt idx="441">
                  <c:v>98.639170000000007</c:v>
                </c:pt>
                <c:pt idx="442">
                  <c:v>98.732330000000005</c:v>
                </c:pt>
                <c:pt idx="443">
                  <c:v>98.952950000000001</c:v>
                </c:pt>
                <c:pt idx="444">
                  <c:v>99.146609999999995</c:v>
                </c:pt>
                <c:pt idx="445">
                  <c:v>99.26258</c:v>
                </c:pt>
                <c:pt idx="446">
                  <c:v>99.297499999999999</c:v>
                </c:pt>
                <c:pt idx="447">
                  <c:v>99.45393</c:v>
                </c:pt>
                <c:pt idx="448">
                  <c:v>99.858379999999997</c:v>
                </c:pt>
                <c:pt idx="449">
                  <c:v>100.4597</c:v>
                </c:pt>
                <c:pt idx="450">
                  <c:v>100.7895</c:v>
                </c:pt>
                <c:pt idx="451">
                  <c:v>100.9259</c:v>
                </c:pt>
                <c:pt idx="452">
                  <c:v>100.9162</c:v>
                </c:pt>
                <c:pt idx="453">
                  <c:v>100.77849999999999</c:v>
                </c:pt>
                <c:pt idx="454">
                  <c:v>100.5933</c:v>
                </c:pt>
                <c:pt idx="455">
                  <c:v>100.39400000000001</c:v>
                </c:pt>
                <c:pt idx="456">
                  <c:v>100.2428</c:v>
                </c:pt>
                <c:pt idx="457">
                  <c:v>100.37439999999999</c:v>
                </c:pt>
                <c:pt idx="458">
                  <c:v>100.63379999999999</c:v>
                </c:pt>
                <c:pt idx="459">
                  <c:v>100.81140000000001</c:v>
                </c:pt>
                <c:pt idx="460">
                  <c:v>100.98739999999999</c:v>
                </c:pt>
                <c:pt idx="461">
                  <c:v>101.1622</c:v>
                </c:pt>
                <c:pt idx="462">
                  <c:v>101.4374</c:v>
                </c:pt>
                <c:pt idx="463">
                  <c:v>101.6489</c:v>
                </c:pt>
                <c:pt idx="464">
                  <c:v>101.7226</c:v>
                </c:pt>
                <c:pt idx="465">
                  <c:v>101.62869999999999</c:v>
                </c:pt>
                <c:pt idx="466">
                  <c:v>101.44410000000001</c:v>
                </c:pt>
                <c:pt idx="467">
                  <c:v>101.31010000000001</c:v>
                </c:pt>
                <c:pt idx="468">
                  <c:v>101.28660000000001</c:v>
                </c:pt>
                <c:pt idx="469">
                  <c:v>101.2398</c:v>
                </c:pt>
                <c:pt idx="470">
                  <c:v>101.1121</c:v>
                </c:pt>
                <c:pt idx="471">
                  <c:v>101.02419999999999</c:v>
                </c:pt>
                <c:pt idx="472">
                  <c:v>101.0731</c:v>
                </c:pt>
                <c:pt idx="473">
                  <c:v>101.283</c:v>
                </c:pt>
                <c:pt idx="474">
                  <c:v>101.5835</c:v>
                </c:pt>
                <c:pt idx="475">
                  <c:v>101.8473</c:v>
                </c:pt>
                <c:pt idx="476">
                  <c:v>102.05589999999999</c:v>
                </c:pt>
                <c:pt idx="477">
                  <c:v>102.1739</c:v>
                </c:pt>
                <c:pt idx="478">
                  <c:v>102.2139</c:v>
                </c:pt>
                <c:pt idx="479">
                  <c:v>102.1469</c:v>
                </c:pt>
                <c:pt idx="480">
                  <c:v>102.0538</c:v>
                </c:pt>
                <c:pt idx="481">
                  <c:v>102.02849999999999</c:v>
                </c:pt>
                <c:pt idx="482">
                  <c:v>102.1326</c:v>
                </c:pt>
                <c:pt idx="483">
                  <c:v>102.28440000000001</c:v>
                </c:pt>
                <c:pt idx="484">
                  <c:v>102.3741</c:v>
                </c:pt>
                <c:pt idx="485">
                  <c:v>102.41370000000001</c:v>
                </c:pt>
                <c:pt idx="486">
                  <c:v>102.3655</c:v>
                </c:pt>
                <c:pt idx="487">
                  <c:v>102.1296</c:v>
                </c:pt>
                <c:pt idx="488">
                  <c:v>101.949</c:v>
                </c:pt>
                <c:pt idx="489">
                  <c:v>102.0692</c:v>
                </c:pt>
                <c:pt idx="490">
                  <c:v>102.31440000000001</c:v>
                </c:pt>
                <c:pt idx="491">
                  <c:v>102.59910000000001</c:v>
                </c:pt>
                <c:pt idx="492">
                  <c:v>102.7102</c:v>
                </c:pt>
                <c:pt idx="493">
                  <c:v>102.5442</c:v>
                </c:pt>
                <c:pt idx="494">
                  <c:v>102.21550000000001</c:v>
                </c:pt>
                <c:pt idx="495">
                  <c:v>101.81059999999999</c:v>
                </c:pt>
                <c:pt idx="496">
                  <c:v>101.35980000000001</c:v>
                </c:pt>
                <c:pt idx="497">
                  <c:v>101.0775</c:v>
                </c:pt>
                <c:pt idx="498">
                  <c:v>100.87949999999999</c:v>
                </c:pt>
                <c:pt idx="499">
                  <c:v>100.66500000000001</c:v>
                </c:pt>
                <c:pt idx="500">
                  <c:v>100.54219999999999</c:v>
                </c:pt>
                <c:pt idx="501">
                  <c:v>100.65860000000001</c:v>
                </c:pt>
                <c:pt idx="502">
                  <c:v>100.9118</c:v>
                </c:pt>
                <c:pt idx="503">
                  <c:v>101.1349</c:v>
                </c:pt>
                <c:pt idx="504">
                  <c:v>101.25539999999999</c:v>
                </c:pt>
                <c:pt idx="505">
                  <c:v>101.292</c:v>
                </c:pt>
                <c:pt idx="506">
                  <c:v>101.2885</c:v>
                </c:pt>
                <c:pt idx="507">
                  <c:v>101.3049</c:v>
                </c:pt>
                <c:pt idx="508">
                  <c:v>101.4483</c:v>
                </c:pt>
                <c:pt idx="509">
                  <c:v>101.4173</c:v>
                </c:pt>
                <c:pt idx="510">
                  <c:v>101.2097</c:v>
                </c:pt>
                <c:pt idx="511">
                  <c:v>100.9614</c:v>
                </c:pt>
                <c:pt idx="512">
                  <c:v>100.8242</c:v>
                </c:pt>
                <c:pt idx="513">
                  <c:v>100.88500000000001</c:v>
                </c:pt>
                <c:pt idx="514">
                  <c:v>100.9457</c:v>
                </c:pt>
                <c:pt idx="515">
                  <c:v>100.8471</c:v>
                </c:pt>
                <c:pt idx="516">
                  <c:v>100.4629</c:v>
                </c:pt>
                <c:pt idx="517">
                  <c:v>99.963329999999999</c:v>
                </c:pt>
                <c:pt idx="518">
                  <c:v>99.594840000000005</c:v>
                </c:pt>
                <c:pt idx="519">
                  <c:v>99.521119999999996</c:v>
                </c:pt>
                <c:pt idx="520">
                  <c:v>99.559799999999996</c:v>
                </c:pt>
                <c:pt idx="521">
                  <c:v>99.61327</c:v>
                </c:pt>
                <c:pt idx="522">
                  <c:v>99.629890000000003</c:v>
                </c:pt>
                <c:pt idx="523">
                  <c:v>99.578090000000003</c:v>
                </c:pt>
                <c:pt idx="524">
                  <c:v>99.539450000000002</c:v>
                </c:pt>
                <c:pt idx="525">
                  <c:v>99.623339999999999</c:v>
                </c:pt>
                <c:pt idx="526">
                  <c:v>99.81326</c:v>
                </c:pt>
                <c:pt idx="527">
                  <c:v>100.1027</c:v>
                </c:pt>
                <c:pt idx="528">
                  <c:v>100.3874</c:v>
                </c:pt>
                <c:pt idx="529">
                  <c:v>100.4235</c:v>
                </c:pt>
                <c:pt idx="530">
                  <c:v>100.2834</c:v>
                </c:pt>
                <c:pt idx="531">
                  <c:v>100.0733</c:v>
                </c:pt>
                <c:pt idx="532">
                  <c:v>100.04559999999999</c:v>
                </c:pt>
                <c:pt idx="533">
                  <c:v>100.0949</c:v>
                </c:pt>
                <c:pt idx="534">
                  <c:v>100.1981</c:v>
                </c:pt>
                <c:pt idx="535">
                  <c:v>100.3094</c:v>
                </c:pt>
                <c:pt idx="536">
                  <c:v>100.395</c:v>
                </c:pt>
                <c:pt idx="537">
                  <c:v>100.4311</c:v>
                </c:pt>
                <c:pt idx="538">
                  <c:v>100.374</c:v>
                </c:pt>
                <c:pt idx="539">
                  <c:v>100.3428</c:v>
                </c:pt>
                <c:pt idx="540">
                  <c:v>100.26519999999999</c:v>
                </c:pt>
                <c:pt idx="541">
                  <c:v>100.1828</c:v>
                </c:pt>
                <c:pt idx="542">
                  <c:v>99.999979999999994</c:v>
                </c:pt>
                <c:pt idx="543">
                  <c:v>99.647909999999996</c:v>
                </c:pt>
                <c:pt idx="544">
                  <c:v>99.405000000000001</c:v>
                </c:pt>
                <c:pt idx="545">
                  <c:v>99.50761</c:v>
                </c:pt>
                <c:pt idx="546">
                  <c:v>99.596620000000001</c:v>
                </c:pt>
                <c:pt idx="547">
                  <c:v>99.740620000000007</c:v>
                </c:pt>
                <c:pt idx="548">
                  <c:v>99.687910000000002</c:v>
                </c:pt>
                <c:pt idx="549">
                  <c:v>99.299120000000002</c:v>
                </c:pt>
                <c:pt idx="550">
                  <c:v>99.121589999999998</c:v>
                </c:pt>
                <c:pt idx="551">
                  <c:v>99.350380000000001</c:v>
                </c:pt>
                <c:pt idx="552">
                  <c:v>99.621390000000005</c:v>
                </c:pt>
                <c:pt idx="553">
                  <c:v>99.716130000000007</c:v>
                </c:pt>
                <c:pt idx="554">
                  <c:v>99.702560000000005</c:v>
                </c:pt>
                <c:pt idx="555">
                  <c:v>99.675629999999998</c:v>
                </c:pt>
                <c:pt idx="556">
                  <c:v>99.441339999999997</c:v>
                </c:pt>
                <c:pt idx="557">
                  <c:v>99.422319999999999</c:v>
                </c:pt>
                <c:pt idx="558">
                  <c:v>99.684010000000001</c:v>
                </c:pt>
                <c:pt idx="559">
                  <c:v>99.926180000000002</c:v>
                </c:pt>
                <c:pt idx="560">
                  <c:v>100.12730000000001</c:v>
                </c:pt>
                <c:pt idx="561">
                  <c:v>100.3301</c:v>
                </c:pt>
                <c:pt idx="562">
                  <c:v>100.41249999999999</c:v>
                </c:pt>
                <c:pt idx="563">
                  <c:v>100.46169999999999</c:v>
                </c:pt>
                <c:pt idx="564">
                  <c:v>100.52719999999999</c:v>
                </c:pt>
                <c:pt idx="565">
                  <c:v>100.6262</c:v>
                </c:pt>
                <c:pt idx="566">
                  <c:v>100.78830000000001</c:v>
                </c:pt>
                <c:pt idx="567">
                  <c:v>101.1207</c:v>
                </c:pt>
                <c:pt idx="568">
                  <c:v>101.592</c:v>
                </c:pt>
                <c:pt idx="569">
                  <c:v>101.80880000000001</c:v>
                </c:pt>
                <c:pt idx="570">
                  <c:v>101.6705</c:v>
                </c:pt>
                <c:pt idx="571">
                  <c:v>101.26220000000001</c:v>
                </c:pt>
                <c:pt idx="572">
                  <c:v>100.74630000000001</c:v>
                </c:pt>
                <c:pt idx="573">
                  <c:v>100.22110000000001</c:v>
                </c:pt>
                <c:pt idx="574">
                  <c:v>99.660300000000007</c:v>
                </c:pt>
                <c:pt idx="575">
                  <c:v>99.246170000000006</c:v>
                </c:pt>
                <c:pt idx="576">
                  <c:v>98.804419999999993</c:v>
                </c:pt>
                <c:pt idx="577">
                  <c:v>98.54786</c:v>
                </c:pt>
                <c:pt idx="578">
                  <c:v>98.282589999999999</c:v>
                </c:pt>
                <c:pt idx="579">
                  <c:v>97.911619999999999</c:v>
                </c:pt>
                <c:pt idx="580">
                  <c:v>97.453100000000006</c:v>
                </c:pt>
                <c:pt idx="581">
                  <c:v>97.081760000000003</c:v>
                </c:pt>
                <c:pt idx="582">
                  <c:v>97.038219999999995</c:v>
                </c:pt>
                <c:pt idx="583">
                  <c:v>97.204170000000005</c:v>
                </c:pt>
                <c:pt idx="584">
                  <c:v>97.33802</c:v>
                </c:pt>
                <c:pt idx="585">
                  <c:v>97.348320000000001</c:v>
                </c:pt>
                <c:pt idx="586">
                  <c:v>97.434489999999997</c:v>
                </c:pt>
                <c:pt idx="587">
                  <c:v>97.390039999999999</c:v>
                </c:pt>
                <c:pt idx="588">
                  <c:v>97.312700000000007</c:v>
                </c:pt>
                <c:pt idx="589">
                  <c:v>97.237020000000001</c:v>
                </c:pt>
                <c:pt idx="590">
                  <c:v>97.348969999999994</c:v>
                </c:pt>
                <c:pt idx="591">
                  <c:v>97.75958</c:v>
                </c:pt>
                <c:pt idx="592">
                  <c:v>98.118430000000004</c:v>
                </c:pt>
                <c:pt idx="593">
                  <c:v>98.383719999999997</c:v>
                </c:pt>
                <c:pt idx="594">
                  <c:v>98.518330000000006</c:v>
                </c:pt>
                <c:pt idx="595">
                  <c:v>98.636390000000006</c:v>
                </c:pt>
                <c:pt idx="596">
                  <c:v>99.060900000000004</c:v>
                </c:pt>
                <c:pt idx="597">
                  <c:v>99.519170000000003</c:v>
                </c:pt>
                <c:pt idx="598">
                  <c:v>99.871589999999998</c:v>
                </c:pt>
                <c:pt idx="599">
                  <c:v>99.982830000000007</c:v>
                </c:pt>
                <c:pt idx="600">
                  <c:v>99.891099999999994</c:v>
                </c:pt>
                <c:pt idx="601">
                  <c:v>99.532200000000003</c:v>
                </c:pt>
                <c:pt idx="602">
                  <c:v>99.105779999999996</c:v>
                </c:pt>
                <c:pt idx="603">
                  <c:v>98.747870000000006</c:v>
                </c:pt>
                <c:pt idx="604">
                  <c:v>98.408069999999995</c:v>
                </c:pt>
                <c:pt idx="605">
                  <c:v>98.262370000000004</c:v>
                </c:pt>
                <c:pt idx="606">
                  <c:v>98.366619999999998</c:v>
                </c:pt>
                <c:pt idx="607">
                  <c:v>98.609899999999996</c:v>
                </c:pt>
                <c:pt idx="608">
                  <c:v>98.83</c:v>
                </c:pt>
                <c:pt idx="609">
                  <c:v>99.091819999999998</c:v>
                </c:pt>
                <c:pt idx="610">
                  <c:v>99.247579999999999</c:v>
                </c:pt>
                <c:pt idx="611">
                  <c:v>99.004549999999995</c:v>
                </c:pt>
                <c:pt idx="612">
                  <c:v>98.620419999999996</c:v>
                </c:pt>
                <c:pt idx="613">
                  <c:v>98.295199999999994</c:v>
                </c:pt>
                <c:pt idx="614">
                  <c:v>98.061049999999994</c:v>
                </c:pt>
                <c:pt idx="615">
                  <c:v>97.970280000000002</c:v>
                </c:pt>
                <c:pt idx="616">
                  <c:v>97.999949999999998</c:v>
                </c:pt>
                <c:pt idx="617">
                  <c:v>97.977930000000001</c:v>
                </c:pt>
                <c:pt idx="618">
                  <c:v>97.855249999999998</c:v>
                </c:pt>
                <c:pt idx="619">
                  <c:v>97.563360000000003</c:v>
                </c:pt>
                <c:pt idx="620">
                  <c:v>97.438890000000001</c:v>
                </c:pt>
                <c:pt idx="621">
                  <c:v>97.417190000000005</c:v>
                </c:pt>
                <c:pt idx="622">
                  <c:v>97.239199999999997</c:v>
                </c:pt>
                <c:pt idx="623">
                  <c:v>97.159540000000007</c:v>
                </c:pt>
                <c:pt idx="624">
                  <c:v>97.383229999999998</c:v>
                </c:pt>
                <c:pt idx="625">
                  <c:v>97.870699999999999</c:v>
                </c:pt>
                <c:pt idx="626">
                  <c:v>98.443629999999999</c:v>
                </c:pt>
                <c:pt idx="627">
                  <c:v>98.819149999999993</c:v>
                </c:pt>
                <c:pt idx="628">
                  <c:v>98.997900000000001</c:v>
                </c:pt>
                <c:pt idx="629">
                  <c:v>98.806240000000003</c:v>
                </c:pt>
                <c:pt idx="630">
                  <c:v>98.321449999999999</c:v>
                </c:pt>
                <c:pt idx="631">
                  <c:v>97.843800000000002</c:v>
                </c:pt>
                <c:pt idx="632">
                  <c:v>97.420299999999997</c:v>
                </c:pt>
                <c:pt idx="633">
                  <c:v>97.24</c:v>
                </c:pt>
                <c:pt idx="634">
                  <c:v>97.261189999999999</c:v>
                </c:pt>
                <c:pt idx="635">
                  <c:v>97.281909999999996</c:v>
                </c:pt>
                <c:pt idx="636">
                  <c:v>97.220730000000003</c:v>
                </c:pt>
                <c:pt idx="637">
                  <c:v>97.123519999999999</c:v>
                </c:pt>
                <c:pt idx="638">
                  <c:v>96.950090000000003</c:v>
                </c:pt>
                <c:pt idx="639">
                  <c:v>96.753720000000001</c:v>
                </c:pt>
                <c:pt idx="640">
                  <c:v>96.55256</c:v>
                </c:pt>
                <c:pt idx="641">
                  <c:v>96.663349999999994</c:v>
                </c:pt>
                <c:pt idx="642">
                  <c:v>97.133709999999994</c:v>
                </c:pt>
                <c:pt idx="643">
                  <c:v>97.686229999999995</c:v>
                </c:pt>
                <c:pt idx="644">
                  <c:v>98.017039999999994</c:v>
                </c:pt>
                <c:pt idx="645">
                  <c:v>98.039439999999999</c:v>
                </c:pt>
                <c:pt idx="646">
                  <c:v>97.85521</c:v>
                </c:pt>
                <c:pt idx="647">
                  <c:v>97.841970000000003</c:v>
                </c:pt>
                <c:pt idx="648">
                  <c:v>97.931370000000001</c:v>
                </c:pt>
                <c:pt idx="649">
                  <c:v>98.006690000000006</c:v>
                </c:pt>
                <c:pt idx="650">
                  <c:v>98.03313</c:v>
                </c:pt>
                <c:pt idx="651">
                  <c:v>97.927599999999998</c:v>
                </c:pt>
                <c:pt idx="652">
                  <c:v>97.77928</c:v>
                </c:pt>
                <c:pt idx="653">
                  <c:v>97.680729999999997</c:v>
                </c:pt>
                <c:pt idx="654">
                  <c:v>97.711370000000002</c:v>
                </c:pt>
                <c:pt idx="655">
                  <c:v>97.706540000000004</c:v>
                </c:pt>
                <c:pt idx="656">
                  <c:v>97.666240000000002</c:v>
                </c:pt>
                <c:pt idx="657">
                  <c:v>97.759879999999995</c:v>
                </c:pt>
                <c:pt idx="658">
                  <c:v>98.009690000000006</c:v>
                </c:pt>
                <c:pt idx="659">
                  <c:v>98.389259999999993</c:v>
                </c:pt>
                <c:pt idx="660">
                  <c:v>98.793379999999999</c:v>
                </c:pt>
                <c:pt idx="661">
                  <c:v>99.180210000000002</c:v>
                </c:pt>
                <c:pt idx="662">
                  <c:v>99.386780000000002</c:v>
                </c:pt>
                <c:pt idx="663">
                  <c:v>99.401139999999998</c:v>
                </c:pt>
                <c:pt idx="664">
                  <c:v>99.238200000000006</c:v>
                </c:pt>
                <c:pt idx="665">
                  <c:v>99.117519999999999</c:v>
                </c:pt>
                <c:pt idx="666">
                  <c:v>99.104640000000003</c:v>
                </c:pt>
                <c:pt idx="667">
                  <c:v>99.286580000000001</c:v>
                </c:pt>
                <c:pt idx="668">
                  <c:v>99.510189999999994</c:v>
                </c:pt>
                <c:pt idx="669">
                  <c:v>99.69444</c:v>
                </c:pt>
                <c:pt idx="670">
                  <c:v>99.82647</c:v>
                </c:pt>
                <c:pt idx="671">
                  <c:v>99.859729999999999</c:v>
                </c:pt>
                <c:pt idx="672">
                  <c:v>99.801599999999993</c:v>
                </c:pt>
                <c:pt idx="673">
                  <c:v>99.542810000000003</c:v>
                </c:pt>
                <c:pt idx="674">
                  <c:v>99.300030000000007</c:v>
                </c:pt>
                <c:pt idx="675">
                  <c:v>99.243070000000003</c:v>
                </c:pt>
                <c:pt idx="676">
                  <c:v>99.298439999999999</c:v>
                </c:pt>
                <c:pt idx="677">
                  <c:v>99.233639999999994</c:v>
                </c:pt>
                <c:pt idx="678">
                  <c:v>99.26088</c:v>
                </c:pt>
                <c:pt idx="679">
                  <c:v>99.415379999999999</c:v>
                </c:pt>
                <c:pt idx="680">
                  <c:v>99.665459999999996</c:v>
                </c:pt>
                <c:pt idx="681">
                  <c:v>99.922730000000001</c:v>
                </c:pt>
                <c:pt idx="682">
                  <c:v>100.1765</c:v>
                </c:pt>
                <c:pt idx="683">
                  <c:v>100.31870000000001</c:v>
                </c:pt>
                <c:pt idx="684">
                  <c:v>100.3023</c:v>
                </c:pt>
                <c:pt idx="685">
                  <c:v>100.21850000000001</c:v>
                </c:pt>
                <c:pt idx="686">
                  <c:v>100.2311</c:v>
                </c:pt>
                <c:pt idx="687">
                  <c:v>100.43989999999999</c:v>
                </c:pt>
                <c:pt idx="688">
                  <c:v>100.81399999999999</c:v>
                </c:pt>
                <c:pt idx="689">
                  <c:v>101.2024</c:v>
                </c:pt>
                <c:pt idx="690">
                  <c:v>101.15179999999999</c:v>
                </c:pt>
                <c:pt idx="691">
                  <c:v>100.8639</c:v>
                </c:pt>
                <c:pt idx="692">
                  <c:v>100.6421</c:v>
                </c:pt>
                <c:pt idx="693">
                  <c:v>100.7123</c:v>
                </c:pt>
                <c:pt idx="694">
                  <c:v>101.03270000000001</c:v>
                </c:pt>
                <c:pt idx="695">
                  <c:v>101.22410000000001</c:v>
                </c:pt>
                <c:pt idx="696">
                  <c:v>101.10039999999999</c:v>
                </c:pt>
                <c:pt idx="697">
                  <c:v>100.7518</c:v>
                </c:pt>
                <c:pt idx="698">
                  <c:v>100.44889999999999</c:v>
                </c:pt>
                <c:pt idx="699">
                  <c:v>100.16719999999999</c:v>
                </c:pt>
                <c:pt idx="700">
                  <c:v>99.91798</c:v>
                </c:pt>
                <c:pt idx="701">
                  <c:v>99.700320000000005</c:v>
                </c:pt>
                <c:pt idx="702">
                  <c:v>99.558009999999996</c:v>
                </c:pt>
                <c:pt idx="703">
                  <c:v>99.330560000000006</c:v>
                </c:pt>
                <c:pt idx="704">
                  <c:v>99.015100000000004</c:v>
                </c:pt>
                <c:pt idx="705">
                  <c:v>98.829099999999997</c:v>
                </c:pt>
                <c:pt idx="706">
                  <c:v>98.564830000000001</c:v>
                </c:pt>
                <c:pt idx="707">
                  <c:v>98.461780000000005</c:v>
                </c:pt>
                <c:pt idx="708">
                  <c:v>98.839420000000004</c:v>
                </c:pt>
                <c:pt idx="709">
                  <c:v>99.266660000000002</c:v>
                </c:pt>
                <c:pt idx="710">
                  <c:v>99.557169999999999</c:v>
                </c:pt>
                <c:pt idx="711">
                  <c:v>99.753910000000005</c:v>
                </c:pt>
                <c:pt idx="712">
                  <c:v>100.0034</c:v>
                </c:pt>
                <c:pt idx="713">
                  <c:v>100.2217</c:v>
                </c:pt>
                <c:pt idx="714">
                  <c:v>100.4216</c:v>
                </c:pt>
                <c:pt idx="715">
                  <c:v>100.5215</c:v>
                </c:pt>
                <c:pt idx="716">
                  <c:v>100.6125</c:v>
                </c:pt>
                <c:pt idx="717">
                  <c:v>100.61150000000001</c:v>
                </c:pt>
                <c:pt idx="718">
                  <c:v>100.49939999999999</c:v>
                </c:pt>
                <c:pt idx="719">
                  <c:v>100.2124</c:v>
                </c:pt>
                <c:pt idx="720">
                  <c:v>99.973979999999997</c:v>
                </c:pt>
                <c:pt idx="721">
                  <c:v>99.510720000000006</c:v>
                </c:pt>
                <c:pt idx="722">
                  <c:v>98.565470000000005</c:v>
                </c:pt>
                <c:pt idx="723">
                  <c:v>97.690089999999998</c:v>
                </c:pt>
                <c:pt idx="724">
                  <c:v>97.790350000000004</c:v>
                </c:pt>
                <c:pt idx="725">
                  <c:v>98.447779999999995</c:v>
                </c:pt>
                <c:pt idx="726">
                  <c:v>98.945080000000004</c:v>
                </c:pt>
                <c:pt idx="727">
                  <c:v>99.119</c:v>
                </c:pt>
                <c:pt idx="728">
                  <c:v>99.027659999999997</c:v>
                </c:pt>
                <c:pt idx="729">
                  <c:v>98.666849999999997</c:v>
                </c:pt>
                <c:pt idx="730">
                  <c:v>98.390900000000002</c:v>
                </c:pt>
                <c:pt idx="731">
                  <c:v>98.586950000000002</c:v>
                </c:pt>
                <c:pt idx="732">
                  <c:v>98.687970000000007</c:v>
                </c:pt>
                <c:pt idx="733">
                  <c:v>98.898619999999994</c:v>
                </c:pt>
                <c:pt idx="734">
                  <c:v>99.435360000000003</c:v>
                </c:pt>
                <c:pt idx="735">
                  <c:v>100.096</c:v>
                </c:pt>
                <c:pt idx="736">
                  <c:v>100.9314</c:v>
                </c:pt>
                <c:pt idx="737">
                  <c:v>101.5568</c:v>
                </c:pt>
                <c:pt idx="738">
                  <c:v>101.5526</c:v>
                </c:pt>
                <c:pt idx="739">
                  <c:v>101.2938</c:v>
                </c:pt>
                <c:pt idx="740">
                  <c:v>101.1583</c:v>
                </c:pt>
                <c:pt idx="741">
                  <c:v>100.8518</c:v>
                </c:pt>
                <c:pt idx="742">
                  <c:v>100.53189999999999</c:v>
                </c:pt>
                <c:pt idx="743">
                  <c:v>100.1812</c:v>
                </c:pt>
                <c:pt idx="744">
                  <c:v>99.734610000000004</c:v>
                </c:pt>
                <c:pt idx="745">
                  <c:v>98.963679999999997</c:v>
                </c:pt>
                <c:pt idx="746">
                  <c:v>97.758240000000001</c:v>
                </c:pt>
                <c:pt idx="747">
                  <c:v>97.11703</c:v>
                </c:pt>
                <c:pt idx="748">
                  <c:v>96.838589999999996</c:v>
                </c:pt>
                <c:pt idx="749">
                  <c:v>96.656660000000002</c:v>
                </c:pt>
                <c:pt idx="750">
                  <c:v>96.628519999999995</c:v>
                </c:pt>
                <c:pt idx="751">
                  <c:v>96.712789999999998</c:v>
                </c:pt>
                <c:pt idx="752">
                  <c:v>96.660309999999996</c:v>
                </c:pt>
                <c:pt idx="753">
                  <c:v>96.753609999999995</c:v>
                </c:pt>
                <c:pt idx="754">
                  <c:v>96.870890000000003</c:v>
                </c:pt>
                <c:pt idx="755">
                  <c:v>96.804599999999994</c:v>
                </c:pt>
                <c:pt idx="756">
                  <c:v>96.720759999999999</c:v>
                </c:pt>
                <c:pt idx="757">
                  <c:v>96.676140000000004</c:v>
                </c:pt>
                <c:pt idx="758">
                  <c:v>96.784400000000005</c:v>
                </c:pt>
                <c:pt idx="759">
                  <c:v>97.013649999999998</c:v>
                </c:pt>
              </c:numCache>
            </c:numRef>
          </c:val>
          <c:smooth val="0"/>
          <c:extLst>
            <c:ext xmlns:c16="http://schemas.microsoft.com/office/drawing/2014/chart" uri="{C3380CC4-5D6E-409C-BE32-E72D297353CC}">
              <c16:uniqueId val="{00000000-9FCD-6040-BE03-C6CDBD0BABEF}"/>
            </c:ext>
          </c:extLst>
        </c:ser>
        <c:ser>
          <c:idx val="3"/>
          <c:order val="3"/>
          <c:tx>
            <c:strRef>
              <c:f>Sheet1!$E$1</c:f>
              <c:strCache>
                <c:ptCount val="1"/>
                <c:pt idx="0">
                  <c:v>UK</c:v>
                </c:pt>
              </c:strCache>
            </c:strRef>
          </c:tx>
          <c:spPr>
            <a:ln w="19050">
              <a:solidFill>
                <a:schemeClr val="accent1"/>
              </a:solidFill>
            </a:ln>
          </c:spPr>
          <c:marker>
            <c:symbol val="none"/>
          </c:marker>
          <c:dLbls>
            <c:dLbl>
              <c:idx val="759"/>
              <c:numFmt formatCode="0.0" sourceLinked="0"/>
              <c:spPr>
                <a:ln>
                  <a:solidFill>
                    <a:schemeClr val="accent1"/>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D44E-4B90-A605-3AF710508CE5}"/>
                </c:ext>
              </c:extLst>
            </c:dLbl>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Sheet1!$A$2:$A$761</c:f>
              <c:numCache>
                <c:formatCode>yyyy\-mm\-dd</c:formatCode>
                <c:ptCount val="760"/>
                <c:pt idx="0">
                  <c:v>21916</c:v>
                </c:pt>
                <c:pt idx="1">
                  <c:v>21947</c:v>
                </c:pt>
                <c:pt idx="2">
                  <c:v>21976</c:v>
                </c:pt>
                <c:pt idx="3">
                  <c:v>22007</c:v>
                </c:pt>
                <c:pt idx="4">
                  <c:v>22037</c:v>
                </c:pt>
                <c:pt idx="5">
                  <c:v>22068</c:v>
                </c:pt>
                <c:pt idx="6">
                  <c:v>22098</c:v>
                </c:pt>
                <c:pt idx="7">
                  <c:v>22129</c:v>
                </c:pt>
                <c:pt idx="8">
                  <c:v>22160</c:v>
                </c:pt>
                <c:pt idx="9">
                  <c:v>22190</c:v>
                </c:pt>
                <c:pt idx="10">
                  <c:v>22221</c:v>
                </c:pt>
                <c:pt idx="11">
                  <c:v>22251</c:v>
                </c:pt>
                <c:pt idx="12">
                  <c:v>22282</c:v>
                </c:pt>
                <c:pt idx="13">
                  <c:v>22313</c:v>
                </c:pt>
                <c:pt idx="14">
                  <c:v>22341</c:v>
                </c:pt>
                <c:pt idx="15">
                  <c:v>22372</c:v>
                </c:pt>
                <c:pt idx="16">
                  <c:v>22402</c:v>
                </c:pt>
                <c:pt idx="17">
                  <c:v>22433</c:v>
                </c:pt>
                <c:pt idx="18">
                  <c:v>22463</c:v>
                </c:pt>
                <c:pt idx="19">
                  <c:v>22494</c:v>
                </c:pt>
                <c:pt idx="20">
                  <c:v>22525</c:v>
                </c:pt>
                <c:pt idx="21">
                  <c:v>22555</c:v>
                </c:pt>
                <c:pt idx="22">
                  <c:v>22586</c:v>
                </c:pt>
                <c:pt idx="23">
                  <c:v>22616</c:v>
                </c:pt>
                <c:pt idx="24">
                  <c:v>22647</c:v>
                </c:pt>
                <c:pt idx="25">
                  <c:v>22678</c:v>
                </c:pt>
                <c:pt idx="26">
                  <c:v>22706</c:v>
                </c:pt>
                <c:pt idx="27">
                  <c:v>22737</c:v>
                </c:pt>
                <c:pt idx="28">
                  <c:v>22767</c:v>
                </c:pt>
                <c:pt idx="29">
                  <c:v>22798</c:v>
                </c:pt>
                <c:pt idx="30">
                  <c:v>22828</c:v>
                </c:pt>
                <c:pt idx="31">
                  <c:v>22859</c:v>
                </c:pt>
                <c:pt idx="32">
                  <c:v>22890</c:v>
                </c:pt>
                <c:pt idx="33">
                  <c:v>22920</c:v>
                </c:pt>
                <c:pt idx="34">
                  <c:v>22951</c:v>
                </c:pt>
                <c:pt idx="35">
                  <c:v>22981</c:v>
                </c:pt>
                <c:pt idx="36">
                  <c:v>23012</c:v>
                </c:pt>
                <c:pt idx="37">
                  <c:v>23043</c:v>
                </c:pt>
                <c:pt idx="38">
                  <c:v>23071</c:v>
                </c:pt>
                <c:pt idx="39">
                  <c:v>23102</c:v>
                </c:pt>
                <c:pt idx="40">
                  <c:v>23132</c:v>
                </c:pt>
                <c:pt idx="41">
                  <c:v>23163</c:v>
                </c:pt>
                <c:pt idx="42">
                  <c:v>23193</c:v>
                </c:pt>
                <c:pt idx="43">
                  <c:v>23224</c:v>
                </c:pt>
                <c:pt idx="44">
                  <c:v>23255</c:v>
                </c:pt>
                <c:pt idx="45">
                  <c:v>23285</c:v>
                </c:pt>
                <c:pt idx="46">
                  <c:v>23316</c:v>
                </c:pt>
                <c:pt idx="47">
                  <c:v>23346</c:v>
                </c:pt>
                <c:pt idx="48">
                  <c:v>23377</c:v>
                </c:pt>
                <c:pt idx="49">
                  <c:v>23408</c:v>
                </c:pt>
                <c:pt idx="50">
                  <c:v>23437</c:v>
                </c:pt>
                <c:pt idx="51">
                  <c:v>23468</c:v>
                </c:pt>
                <c:pt idx="52">
                  <c:v>23498</c:v>
                </c:pt>
                <c:pt idx="53">
                  <c:v>23529</c:v>
                </c:pt>
                <c:pt idx="54">
                  <c:v>23559</c:v>
                </c:pt>
                <c:pt idx="55">
                  <c:v>23590</c:v>
                </c:pt>
                <c:pt idx="56">
                  <c:v>23621</c:v>
                </c:pt>
                <c:pt idx="57">
                  <c:v>23651</c:v>
                </c:pt>
                <c:pt idx="58">
                  <c:v>23682</c:v>
                </c:pt>
                <c:pt idx="59">
                  <c:v>23712</c:v>
                </c:pt>
                <c:pt idx="60">
                  <c:v>23743</c:v>
                </c:pt>
                <c:pt idx="61">
                  <c:v>23774</c:v>
                </c:pt>
                <c:pt idx="62">
                  <c:v>23802</c:v>
                </c:pt>
                <c:pt idx="63">
                  <c:v>23833</c:v>
                </c:pt>
                <c:pt idx="64">
                  <c:v>23863</c:v>
                </c:pt>
                <c:pt idx="65">
                  <c:v>23894</c:v>
                </c:pt>
                <c:pt idx="66">
                  <c:v>23924</c:v>
                </c:pt>
                <c:pt idx="67">
                  <c:v>23955</c:v>
                </c:pt>
                <c:pt idx="68">
                  <c:v>23986</c:v>
                </c:pt>
                <c:pt idx="69">
                  <c:v>24016</c:v>
                </c:pt>
                <c:pt idx="70">
                  <c:v>24047</c:v>
                </c:pt>
                <c:pt idx="71">
                  <c:v>24077</c:v>
                </c:pt>
                <c:pt idx="72">
                  <c:v>24108</c:v>
                </c:pt>
                <c:pt idx="73">
                  <c:v>24139</c:v>
                </c:pt>
                <c:pt idx="74">
                  <c:v>24167</c:v>
                </c:pt>
                <c:pt idx="75">
                  <c:v>24198</c:v>
                </c:pt>
                <c:pt idx="76">
                  <c:v>24228</c:v>
                </c:pt>
                <c:pt idx="77">
                  <c:v>24259</c:v>
                </c:pt>
                <c:pt idx="78">
                  <c:v>24289</c:v>
                </c:pt>
                <c:pt idx="79">
                  <c:v>24320</c:v>
                </c:pt>
                <c:pt idx="80">
                  <c:v>24351</c:v>
                </c:pt>
                <c:pt idx="81">
                  <c:v>24381</c:v>
                </c:pt>
                <c:pt idx="82">
                  <c:v>24412</c:v>
                </c:pt>
                <c:pt idx="83">
                  <c:v>24442</c:v>
                </c:pt>
                <c:pt idx="84">
                  <c:v>24473</c:v>
                </c:pt>
                <c:pt idx="85">
                  <c:v>24504</c:v>
                </c:pt>
                <c:pt idx="86">
                  <c:v>24532</c:v>
                </c:pt>
                <c:pt idx="87">
                  <c:v>24563</c:v>
                </c:pt>
                <c:pt idx="88">
                  <c:v>24593</c:v>
                </c:pt>
                <c:pt idx="89">
                  <c:v>24624</c:v>
                </c:pt>
                <c:pt idx="90">
                  <c:v>24654</c:v>
                </c:pt>
                <c:pt idx="91">
                  <c:v>24685</c:v>
                </c:pt>
                <c:pt idx="92">
                  <c:v>24716</c:v>
                </c:pt>
                <c:pt idx="93">
                  <c:v>24746</c:v>
                </c:pt>
                <c:pt idx="94">
                  <c:v>24777</c:v>
                </c:pt>
                <c:pt idx="95">
                  <c:v>24807</c:v>
                </c:pt>
                <c:pt idx="96">
                  <c:v>24838</c:v>
                </c:pt>
                <c:pt idx="97">
                  <c:v>24869</c:v>
                </c:pt>
                <c:pt idx="98">
                  <c:v>24898</c:v>
                </c:pt>
                <c:pt idx="99">
                  <c:v>24929</c:v>
                </c:pt>
                <c:pt idx="100">
                  <c:v>24959</c:v>
                </c:pt>
                <c:pt idx="101">
                  <c:v>24990</c:v>
                </c:pt>
                <c:pt idx="102">
                  <c:v>25020</c:v>
                </c:pt>
                <c:pt idx="103">
                  <c:v>25051</c:v>
                </c:pt>
                <c:pt idx="104">
                  <c:v>25082</c:v>
                </c:pt>
                <c:pt idx="105">
                  <c:v>25112</c:v>
                </c:pt>
                <c:pt idx="106">
                  <c:v>25143</c:v>
                </c:pt>
                <c:pt idx="107">
                  <c:v>25173</c:v>
                </c:pt>
                <c:pt idx="108">
                  <c:v>25204</c:v>
                </c:pt>
                <c:pt idx="109">
                  <c:v>25235</c:v>
                </c:pt>
                <c:pt idx="110">
                  <c:v>25263</c:v>
                </c:pt>
                <c:pt idx="111">
                  <c:v>25294</c:v>
                </c:pt>
                <c:pt idx="112">
                  <c:v>25324</c:v>
                </c:pt>
                <c:pt idx="113">
                  <c:v>25355</c:v>
                </c:pt>
                <c:pt idx="114">
                  <c:v>25385</c:v>
                </c:pt>
                <c:pt idx="115">
                  <c:v>25416</c:v>
                </c:pt>
                <c:pt idx="116">
                  <c:v>25447</c:v>
                </c:pt>
                <c:pt idx="117">
                  <c:v>25477</c:v>
                </c:pt>
                <c:pt idx="118">
                  <c:v>25508</c:v>
                </c:pt>
                <c:pt idx="119">
                  <c:v>25538</c:v>
                </c:pt>
                <c:pt idx="120">
                  <c:v>25569</c:v>
                </c:pt>
                <c:pt idx="121">
                  <c:v>25600</c:v>
                </c:pt>
                <c:pt idx="122">
                  <c:v>25628</c:v>
                </c:pt>
                <c:pt idx="123">
                  <c:v>25659</c:v>
                </c:pt>
                <c:pt idx="124">
                  <c:v>25689</c:v>
                </c:pt>
                <c:pt idx="125">
                  <c:v>25720</c:v>
                </c:pt>
                <c:pt idx="126">
                  <c:v>25750</c:v>
                </c:pt>
                <c:pt idx="127">
                  <c:v>25781</c:v>
                </c:pt>
                <c:pt idx="128">
                  <c:v>25812</c:v>
                </c:pt>
                <c:pt idx="129">
                  <c:v>25842</c:v>
                </c:pt>
                <c:pt idx="130">
                  <c:v>25873</c:v>
                </c:pt>
                <c:pt idx="131">
                  <c:v>25903</c:v>
                </c:pt>
                <c:pt idx="132">
                  <c:v>25934</c:v>
                </c:pt>
                <c:pt idx="133">
                  <c:v>25965</c:v>
                </c:pt>
                <c:pt idx="134">
                  <c:v>25993</c:v>
                </c:pt>
                <c:pt idx="135">
                  <c:v>26024</c:v>
                </c:pt>
                <c:pt idx="136">
                  <c:v>26054</c:v>
                </c:pt>
                <c:pt idx="137">
                  <c:v>26085</c:v>
                </c:pt>
                <c:pt idx="138">
                  <c:v>26115</c:v>
                </c:pt>
                <c:pt idx="139">
                  <c:v>26146</c:v>
                </c:pt>
                <c:pt idx="140">
                  <c:v>26177</c:v>
                </c:pt>
                <c:pt idx="141">
                  <c:v>26207</c:v>
                </c:pt>
                <c:pt idx="142">
                  <c:v>26238</c:v>
                </c:pt>
                <c:pt idx="143">
                  <c:v>26268</c:v>
                </c:pt>
                <c:pt idx="144">
                  <c:v>26299</c:v>
                </c:pt>
                <c:pt idx="145">
                  <c:v>26330</c:v>
                </c:pt>
                <c:pt idx="146">
                  <c:v>26359</c:v>
                </c:pt>
                <c:pt idx="147">
                  <c:v>26390</c:v>
                </c:pt>
                <c:pt idx="148">
                  <c:v>26420</c:v>
                </c:pt>
                <c:pt idx="149">
                  <c:v>26451</c:v>
                </c:pt>
                <c:pt idx="150">
                  <c:v>26481</c:v>
                </c:pt>
                <c:pt idx="151">
                  <c:v>26512</c:v>
                </c:pt>
                <c:pt idx="152">
                  <c:v>26543</c:v>
                </c:pt>
                <c:pt idx="153">
                  <c:v>26573</c:v>
                </c:pt>
                <c:pt idx="154">
                  <c:v>26604</c:v>
                </c:pt>
                <c:pt idx="155">
                  <c:v>26634</c:v>
                </c:pt>
                <c:pt idx="156">
                  <c:v>26665</c:v>
                </c:pt>
                <c:pt idx="157">
                  <c:v>26696</c:v>
                </c:pt>
                <c:pt idx="158">
                  <c:v>26724</c:v>
                </c:pt>
                <c:pt idx="159">
                  <c:v>26755</c:v>
                </c:pt>
                <c:pt idx="160">
                  <c:v>26785</c:v>
                </c:pt>
                <c:pt idx="161">
                  <c:v>26816</c:v>
                </c:pt>
                <c:pt idx="162">
                  <c:v>26846</c:v>
                </c:pt>
                <c:pt idx="163">
                  <c:v>26877</c:v>
                </c:pt>
                <c:pt idx="164">
                  <c:v>26908</c:v>
                </c:pt>
                <c:pt idx="165">
                  <c:v>26938</c:v>
                </c:pt>
                <c:pt idx="166">
                  <c:v>26969</c:v>
                </c:pt>
                <c:pt idx="167">
                  <c:v>26999</c:v>
                </c:pt>
                <c:pt idx="168">
                  <c:v>27030</c:v>
                </c:pt>
                <c:pt idx="169">
                  <c:v>27061</c:v>
                </c:pt>
                <c:pt idx="170">
                  <c:v>27089</c:v>
                </c:pt>
                <c:pt idx="171">
                  <c:v>27120</c:v>
                </c:pt>
                <c:pt idx="172">
                  <c:v>27150</c:v>
                </c:pt>
                <c:pt idx="173">
                  <c:v>27181</c:v>
                </c:pt>
                <c:pt idx="174">
                  <c:v>27211</c:v>
                </c:pt>
                <c:pt idx="175">
                  <c:v>27242</c:v>
                </c:pt>
                <c:pt idx="176">
                  <c:v>27273</c:v>
                </c:pt>
                <c:pt idx="177">
                  <c:v>27303</c:v>
                </c:pt>
                <c:pt idx="178">
                  <c:v>27334</c:v>
                </c:pt>
                <c:pt idx="179">
                  <c:v>27364</c:v>
                </c:pt>
                <c:pt idx="180">
                  <c:v>27395</c:v>
                </c:pt>
                <c:pt idx="181">
                  <c:v>27426</c:v>
                </c:pt>
                <c:pt idx="182">
                  <c:v>27454</c:v>
                </c:pt>
                <c:pt idx="183">
                  <c:v>27485</c:v>
                </c:pt>
                <c:pt idx="184">
                  <c:v>27515</c:v>
                </c:pt>
                <c:pt idx="185">
                  <c:v>27546</c:v>
                </c:pt>
                <c:pt idx="186">
                  <c:v>27576</c:v>
                </c:pt>
                <c:pt idx="187">
                  <c:v>27607</c:v>
                </c:pt>
                <c:pt idx="188">
                  <c:v>27638</c:v>
                </c:pt>
                <c:pt idx="189">
                  <c:v>27668</c:v>
                </c:pt>
                <c:pt idx="190">
                  <c:v>27699</c:v>
                </c:pt>
                <c:pt idx="191">
                  <c:v>27729</c:v>
                </c:pt>
                <c:pt idx="192">
                  <c:v>27760</c:v>
                </c:pt>
                <c:pt idx="193">
                  <c:v>27791</c:v>
                </c:pt>
                <c:pt idx="194">
                  <c:v>27820</c:v>
                </c:pt>
                <c:pt idx="195">
                  <c:v>27851</c:v>
                </c:pt>
                <c:pt idx="196">
                  <c:v>27881</c:v>
                </c:pt>
                <c:pt idx="197">
                  <c:v>27912</c:v>
                </c:pt>
                <c:pt idx="198">
                  <c:v>27942</c:v>
                </c:pt>
                <c:pt idx="199">
                  <c:v>27973</c:v>
                </c:pt>
                <c:pt idx="200">
                  <c:v>28004</c:v>
                </c:pt>
                <c:pt idx="201">
                  <c:v>28034</c:v>
                </c:pt>
                <c:pt idx="202">
                  <c:v>28065</c:v>
                </c:pt>
                <c:pt idx="203">
                  <c:v>28095</c:v>
                </c:pt>
                <c:pt idx="204">
                  <c:v>28126</c:v>
                </c:pt>
                <c:pt idx="205">
                  <c:v>28157</c:v>
                </c:pt>
                <c:pt idx="206">
                  <c:v>28185</c:v>
                </c:pt>
                <c:pt idx="207">
                  <c:v>28216</c:v>
                </c:pt>
                <c:pt idx="208">
                  <c:v>28246</c:v>
                </c:pt>
                <c:pt idx="209">
                  <c:v>28277</c:v>
                </c:pt>
                <c:pt idx="210">
                  <c:v>28307</c:v>
                </c:pt>
                <c:pt idx="211">
                  <c:v>28338</c:v>
                </c:pt>
                <c:pt idx="212">
                  <c:v>28369</c:v>
                </c:pt>
                <c:pt idx="213">
                  <c:v>28399</c:v>
                </c:pt>
                <c:pt idx="214">
                  <c:v>28430</c:v>
                </c:pt>
                <c:pt idx="215">
                  <c:v>28460</c:v>
                </c:pt>
                <c:pt idx="216">
                  <c:v>28491</c:v>
                </c:pt>
                <c:pt idx="217">
                  <c:v>28522</c:v>
                </c:pt>
                <c:pt idx="218">
                  <c:v>28550</c:v>
                </c:pt>
                <c:pt idx="219">
                  <c:v>28581</c:v>
                </c:pt>
                <c:pt idx="220">
                  <c:v>28611</c:v>
                </c:pt>
                <c:pt idx="221">
                  <c:v>28642</c:v>
                </c:pt>
                <c:pt idx="222">
                  <c:v>28672</c:v>
                </c:pt>
                <c:pt idx="223">
                  <c:v>28703</c:v>
                </c:pt>
                <c:pt idx="224">
                  <c:v>28734</c:v>
                </c:pt>
                <c:pt idx="225">
                  <c:v>28764</c:v>
                </c:pt>
                <c:pt idx="226">
                  <c:v>28795</c:v>
                </c:pt>
                <c:pt idx="227">
                  <c:v>28825</c:v>
                </c:pt>
                <c:pt idx="228">
                  <c:v>28856</c:v>
                </c:pt>
                <c:pt idx="229">
                  <c:v>28887</c:v>
                </c:pt>
                <c:pt idx="230">
                  <c:v>28915</c:v>
                </c:pt>
                <c:pt idx="231">
                  <c:v>28946</c:v>
                </c:pt>
                <c:pt idx="232">
                  <c:v>28976</c:v>
                </c:pt>
                <c:pt idx="233">
                  <c:v>29007</c:v>
                </c:pt>
                <c:pt idx="234">
                  <c:v>29037</c:v>
                </c:pt>
                <c:pt idx="235">
                  <c:v>29068</c:v>
                </c:pt>
                <c:pt idx="236">
                  <c:v>29099</c:v>
                </c:pt>
                <c:pt idx="237">
                  <c:v>29129</c:v>
                </c:pt>
                <c:pt idx="238">
                  <c:v>29160</c:v>
                </c:pt>
                <c:pt idx="239">
                  <c:v>29190</c:v>
                </c:pt>
                <c:pt idx="240">
                  <c:v>29221</c:v>
                </c:pt>
                <c:pt idx="241">
                  <c:v>29252</c:v>
                </c:pt>
                <c:pt idx="242">
                  <c:v>29281</c:v>
                </c:pt>
                <c:pt idx="243">
                  <c:v>29312</c:v>
                </c:pt>
                <c:pt idx="244">
                  <c:v>29342</c:v>
                </c:pt>
                <c:pt idx="245">
                  <c:v>29373</c:v>
                </c:pt>
                <c:pt idx="246">
                  <c:v>29403</c:v>
                </c:pt>
                <c:pt idx="247">
                  <c:v>29434</c:v>
                </c:pt>
                <c:pt idx="248">
                  <c:v>29465</c:v>
                </c:pt>
                <c:pt idx="249">
                  <c:v>29495</c:v>
                </c:pt>
                <c:pt idx="250">
                  <c:v>29526</c:v>
                </c:pt>
                <c:pt idx="251">
                  <c:v>29556</c:v>
                </c:pt>
                <c:pt idx="252">
                  <c:v>29587</c:v>
                </c:pt>
                <c:pt idx="253">
                  <c:v>29618</c:v>
                </c:pt>
                <c:pt idx="254">
                  <c:v>29646</c:v>
                </c:pt>
                <c:pt idx="255">
                  <c:v>29677</c:v>
                </c:pt>
                <c:pt idx="256">
                  <c:v>29707</c:v>
                </c:pt>
                <c:pt idx="257">
                  <c:v>29738</c:v>
                </c:pt>
                <c:pt idx="258">
                  <c:v>29768</c:v>
                </c:pt>
                <c:pt idx="259">
                  <c:v>29799</c:v>
                </c:pt>
                <c:pt idx="260">
                  <c:v>29830</c:v>
                </c:pt>
                <c:pt idx="261">
                  <c:v>29860</c:v>
                </c:pt>
                <c:pt idx="262">
                  <c:v>29891</c:v>
                </c:pt>
                <c:pt idx="263">
                  <c:v>29921</c:v>
                </c:pt>
                <c:pt idx="264">
                  <c:v>29952</c:v>
                </c:pt>
                <c:pt idx="265">
                  <c:v>29983</c:v>
                </c:pt>
                <c:pt idx="266">
                  <c:v>30011</c:v>
                </c:pt>
                <c:pt idx="267">
                  <c:v>30042</c:v>
                </c:pt>
                <c:pt idx="268">
                  <c:v>30072</c:v>
                </c:pt>
                <c:pt idx="269">
                  <c:v>30103</c:v>
                </c:pt>
                <c:pt idx="270">
                  <c:v>30133</c:v>
                </c:pt>
                <c:pt idx="271">
                  <c:v>30164</c:v>
                </c:pt>
                <c:pt idx="272">
                  <c:v>30195</c:v>
                </c:pt>
                <c:pt idx="273">
                  <c:v>30225</c:v>
                </c:pt>
                <c:pt idx="274">
                  <c:v>30256</c:v>
                </c:pt>
                <c:pt idx="275">
                  <c:v>30286</c:v>
                </c:pt>
                <c:pt idx="276">
                  <c:v>30317</c:v>
                </c:pt>
                <c:pt idx="277">
                  <c:v>30348</c:v>
                </c:pt>
                <c:pt idx="278">
                  <c:v>30376</c:v>
                </c:pt>
                <c:pt idx="279">
                  <c:v>30407</c:v>
                </c:pt>
                <c:pt idx="280">
                  <c:v>30437</c:v>
                </c:pt>
                <c:pt idx="281">
                  <c:v>30468</c:v>
                </c:pt>
                <c:pt idx="282">
                  <c:v>30498</c:v>
                </c:pt>
                <c:pt idx="283">
                  <c:v>30529</c:v>
                </c:pt>
                <c:pt idx="284">
                  <c:v>30560</c:v>
                </c:pt>
                <c:pt idx="285">
                  <c:v>30590</c:v>
                </c:pt>
                <c:pt idx="286">
                  <c:v>30621</c:v>
                </c:pt>
                <c:pt idx="287">
                  <c:v>30651</c:v>
                </c:pt>
                <c:pt idx="288">
                  <c:v>30682</c:v>
                </c:pt>
                <c:pt idx="289">
                  <c:v>30713</c:v>
                </c:pt>
                <c:pt idx="290">
                  <c:v>30742</c:v>
                </c:pt>
                <c:pt idx="291">
                  <c:v>30773</c:v>
                </c:pt>
                <c:pt idx="292">
                  <c:v>30803</c:v>
                </c:pt>
                <c:pt idx="293">
                  <c:v>30834</c:v>
                </c:pt>
                <c:pt idx="294">
                  <c:v>30864</c:v>
                </c:pt>
                <c:pt idx="295">
                  <c:v>30895</c:v>
                </c:pt>
                <c:pt idx="296">
                  <c:v>30926</c:v>
                </c:pt>
                <c:pt idx="297">
                  <c:v>30956</c:v>
                </c:pt>
                <c:pt idx="298">
                  <c:v>30987</c:v>
                </c:pt>
                <c:pt idx="299">
                  <c:v>31017</c:v>
                </c:pt>
                <c:pt idx="300">
                  <c:v>31048</c:v>
                </c:pt>
                <c:pt idx="301">
                  <c:v>31079</c:v>
                </c:pt>
                <c:pt idx="302">
                  <c:v>31107</c:v>
                </c:pt>
                <c:pt idx="303">
                  <c:v>31138</c:v>
                </c:pt>
                <c:pt idx="304">
                  <c:v>31168</c:v>
                </c:pt>
                <c:pt idx="305">
                  <c:v>31199</c:v>
                </c:pt>
                <c:pt idx="306">
                  <c:v>31229</c:v>
                </c:pt>
                <c:pt idx="307">
                  <c:v>31260</c:v>
                </c:pt>
                <c:pt idx="308">
                  <c:v>31291</c:v>
                </c:pt>
                <c:pt idx="309">
                  <c:v>31321</c:v>
                </c:pt>
                <c:pt idx="310">
                  <c:v>31352</c:v>
                </c:pt>
                <c:pt idx="311">
                  <c:v>31382</c:v>
                </c:pt>
                <c:pt idx="312">
                  <c:v>31413</c:v>
                </c:pt>
                <c:pt idx="313">
                  <c:v>31444</c:v>
                </c:pt>
                <c:pt idx="314">
                  <c:v>31472</c:v>
                </c:pt>
                <c:pt idx="315">
                  <c:v>31503</c:v>
                </c:pt>
                <c:pt idx="316">
                  <c:v>31533</c:v>
                </c:pt>
                <c:pt idx="317">
                  <c:v>31564</c:v>
                </c:pt>
                <c:pt idx="318">
                  <c:v>31594</c:v>
                </c:pt>
                <c:pt idx="319">
                  <c:v>31625</c:v>
                </c:pt>
                <c:pt idx="320">
                  <c:v>31656</c:v>
                </c:pt>
                <c:pt idx="321">
                  <c:v>31686</c:v>
                </c:pt>
                <c:pt idx="322">
                  <c:v>31717</c:v>
                </c:pt>
                <c:pt idx="323">
                  <c:v>31747</c:v>
                </c:pt>
                <c:pt idx="324">
                  <c:v>31778</c:v>
                </c:pt>
                <c:pt idx="325">
                  <c:v>31809</c:v>
                </c:pt>
                <c:pt idx="326">
                  <c:v>31837</c:v>
                </c:pt>
                <c:pt idx="327">
                  <c:v>31868</c:v>
                </c:pt>
                <c:pt idx="328">
                  <c:v>31898</c:v>
                </c:pt>
                <c:pt idx="329">
                  <c:v>31929</c:v>
                </c:pt>
                <c:pt idx="330">
                  <c:v>31959</c:v>
                </c:pt>
                <c:pt idx="331">
                  <c:v>31990</c:v>
                </c:pt>
                <c:pt idx="332">
                  <c:v>32021</c:v>
                </c:pt>
                <c:pt idx="333">
                  <c:v>32051</c:v>
                </c:pt>
                <c:pt idx="334">
                  <c:v>32082</c:v>
                </c:pt>
                <c:pt idx="335">
                  <c:v>32112</c:v>
                </c:pt>
                <c:pt idx="336">
                  <c:v>32143</c:v>
                </c:pt>
                <c:pt idx="337">
                  <c:v>32174</c:v>
                </c:pt>
                <c:pt idx="338">
                  <c:v>32203</c:v>
                </c:pt>
                <c:pt idx="339">
                  <c:v>32234</c:v>
                </c:pt>
                <c:pt idx="340">
                  <c:v>32264</c:v>
                </c:pt>
                <c:pt idx="341">
                  <c:v>32295</c:v>
                </c:pt>
                <c:pt idx="342">
                  <c:v>32325</c:v>
                </c:pt>
                <c:pt idx="343">
                  <c:v>32356</c:v>
                </c:pt>
                <c:pt idx="344">
                  <c:v>32387</c:v>
                </c:pt>
                <c:pt idx="345">
                  <c:v>32417</c:v>
                </c:pt>
                <c:pt idx="346">
                  <c:v>32448</c:v>
                </c:pt>
                <c:pt idx="347">
                  <c:v>32478</c:v>
                </c:pt>
                <c:pt idx="348">
                  <c:v>32509</c:v>
                </c:pt>
                <c:pt idx="349">
                  <c:v>32540</c:v>
                </c:pt>
                <c:pt idx="350">
                  <c:v>32568</c:v>
                </c:pt>
                <c:pt idx="351">
                  <c:v>32599</c:v>
                </c:pt>
                <c:pt idx="352">
                  <c:v>32629</c:v>
                </c:pt>
                <c:pt idx="353">
                  <c:v>32660</c:v>
                </c:pt>
                <c:pt idx="354">
                  <c:v>32690</c:v>
                </c:pt>
                <c:pt idx="355">
                  <c:v>32721</c:v>
                </c:pt>
                <c:pt idx="356">
                  <c:v>32752</c:v>
                </c:pt>
                <c:pt idx="357">
                  <c:v>32782</c:v>
                </c:pt>
                <c:pt idx="358">
                  <c:v>32813</c:v>
                </c:pt>
                <c:pt idx="359">
                  <c:v>32843</c:v>
                </c:pt>
                <c:pt idx="360">
                  <c:v>32874</c:v>
                </c:pt>
                <c:pt idx="361">
                  <c:v>32905</c:v>
                </c:pt>
                <c:pt idx="362">
                  <c:v>32933</c:v>
                </c:pt>
                <c:pt idx="363">
                  <c:v>32964</c:v>
                </c:pt>
                <c:pt idx="364">
                  <c:v>32994</c:v>
                </c:pt>
                <c:pt idx="365">
                  <c:v>33025</c:v>
                </c:pt>
                <c:pt idx="366">
                  <c:v>33055</c:v>
                </c:pt>
                <c:pt idx="367">
                  <c:v>33086</c:v>
                </c:pt>
                <c:pt idx="368">
                  <c:v>33117</c:v>
                </c:pt>
                <c:pt idx="369">
                  <c:v>33147</c:v>
                </c:pt>
                <c:pt idx="370">
                  <c:v>33178</c:v>
                </c:pt>
                <c:pt idx="371">
                  <c:v>33208</c:v>
                </c:pt>
                <c:pt idx="372">
                  <c:v>33239</c:v>
                </c:pt>
                <c:pt idx="373">
                  <c:v>33270</c:v>
                </c:pt>
                <c:pt idx="374">
                  <c:v>33298</c:v>
                </c:pt>
                <c:pt idx="375">
                  <c:v>33329</c:v>
                </c:pt>
                <c:pt idx="376">
                  <c:v>33359</c:v>
                </c:pt>
                <c:pt idx="377">
                  <c:v>33390</c:v>
                </c:pt>
                <c:pt idx="378">
                  <c:v>33420</c:v>
                </c:pt>
                <c:pt idx="379">
                  <c:v>33451</c:v>
                </c:pt>
                <c:pt idx="380">
                  <c:v>33482</c:v>
                </c:pt>
                <c:pt idx="381">
                  <c:v>33512</c:v>
                </c:pt>
                <c:pt idx="382">
                  <c:v>33543</c:v>
                </c:pt>
                <c:pt idx="383">
                  <c:v>33573</c:v>
                </c:pt>
                <c:pt idx="384">
                  <c:v>33604</c:v>
                </c:pt>
                <c:pt idx="385">
                  <c:v>33635</c:v>
                </c:pt>
                <c:pt idx="386">
                  <c:v>33664</c:v>
                </c:pt>
                <c:pt idx="387">
                  <c:v>33695</c:v>
                </c:pt>
                <c:pt idx="388">
                  <c:v>33725</c:v>
                </c:pt>
                <c:pt idx="389">
                  <c:v>33756</c:v>
                </c:pt>
                <c:pt idx="390">
                  <c:v>33786</c:v>
                </c:pt>
                <c:pt idx="391">
                  <c:v>33817</c:v>
                </c:pt>
                <c:pt idx="392">
                  <c:v>33848</c:v>
                </c:pt>
                <c:pt idx="393">
                  <c:v>33878</c:v>
                </c:pt>
                <c:pt idx="394">
                  <c:v>33909</c:v>
                </c:pt>
                <c:pt idx="395">
                  <c:v>33939</c:v>
                </c:pt>
                <c:pt idx="396">
                  <c:v>33970</c:v>
                </c:pt>
                <c:pt idx="397">
                  <c:v>34001</c:v>
                </c:pt>
                <c:pt idx="398">
                  <c:v>34029</c:v>
                </c:pt>
                <c:pt idx="399">
                  <c:v>34060</c:v>
                </c:pt>
                <c:pt idx="400">
                  <c:v>34090</c:v>
                </c:pt>
                <c:pt idx="401">
                  <c:v>34121</c:v>
                </c:pt>
                <c:pt idx="402">
                  <c:v>34151</c:v>
                </c:pt>
                <c:pt idx="403">
                  <c:v>34182</c:v>
                </c:pt>
                <c:pt idx="404">
                  <c:v>34213</c:v>
                </c:pt>
                <c:pt idx="405">
                  <c:v>34243</c:v>
                </c:pt>
                <c:pt idx="406">
                  <c:v>34274</c:v>
                </c:pt>
                <c:pt idx="407">
                  <c:v>34304</c:v>
                </c:pt>
                <c:pt idx="408">
                  <c:v>34335</c:v>
                </c:pt>
                <c:pt idx="409">
                  <c:v>34366</c:v>
                </c:pt>
                <c:pt idx="410">
                  <c:v>34394</c:v>
                </c:pt>
                <c:pt idx="411">
                  <c:v>34425</c:v>
                </c:pt>
                <c:pt idx="412">
                  <c:v>34455</c:v>
                </c:pt>
                <c:pt idx="413">
                  <c:v>34486</c:v>
                </c:pt>
                <c:pt idx="414">
                  <c:v>34516</c:v>
                </c:pt>
                <c:pt idx="415">
                  <c:v>34547</c:v>
                </c:pt>
                <c:pt idx="416">
                  <c:v>34578</c:v>
                </c:pt>
                <c:pt idx="417">
                  <c:v>34608</c:v>
                </c:pt>
                <c:pt idx="418">
                  <c:v>34639</c:v>
                </c:pt>
                <c:pt idx="419">
                  <c:v>34669</c:v>
                </c:pt>
                <c:pt idx="420">
                  <c:v>34700</c:v>
                </c:pt>
                <c:pt idx="421">
                  <c:v>34731</c:v>
                </c:pt>
                <c:pt idx="422">
                  <c:v>34759</c:v>
                </c:pt>
                <c:pt idx="423">
                  <c:v>34790</c:v>
                </c:pt>
                <c:pt idx="424">
                  <c:v>34820</c:v>
                </c:pt>
                <c:pt idx="425">
                  <c:v>34851</c:v>
                </c:pt>
                <c:pt idx="426">
                  <c:v>34881</c:v>
                </c:pt>
                <c:pt idx="427">
                  <c:v>34912</c:v>
                </c:pt>
                <c:pt idx="428">
                  <c:v>34943</c:v>
                </c:pt>
                <c:pt idx="429">
                  <c:v>34973</c:v>
                </c:pt>
                <c:pt idx="430">
                  <c:v>35004</c:v>
                </c:pt>
                <c:pt idx="431">
                  <c:v>35034</c:v>
                </c:pt>
                <c:pt idx="432">
                  <c:v>35065</c:v>
                </c:pt>
                <c:pt idx="433">
                  <c:v>35096</c:v>
                </c:pt>
                <c:pt idx="434">
                  <c:v>35125</c:v>
                </c:pt>
                <c:pt idx="435">
                  <c:v>35156</c:v>
                </c:pt>
                <c:pt idx="436">
                  <c:v>35186</c:v>
                </c:pt>
                <c:pt idx="437">
                  <c:v>35217</c:v>
                </c:pt>
                <c:pt idx="438">
                  <c:v>35247</c:v>
                </c:pt>
                <c:pt idx="439">
                  <c:v>35278</c:v>
                </c:pt>
                <c:pt idx="440">
                  <c:v>35309</c:v>
                </c:pt>
                <c:pt idx="441">
                  <c:v>35339</c:v>
                </c:pt>
                <c:pt idx="442">
                  <c:v>35370</c:v>
                </c:pt>
                <c:pt idx="443">
                  <c:v>35400</c:v>
                </c:pt>
                <c:pt idx="444">
                  <c:v>35431</c:v>
                </c:pt>
                <c:pt idx="445">
                  <c:v>35462</c:v>
                </c:pt>
                <c:pt idx="446">
                  <c:v>35490</c:v>
                </c:pt>
                <c:pt idx="447">
                  <c:v>35521</c:v>
                </c:pt>
                <c:pt idx="448">
                  <c:v>35551</c:v>
                </c:pt>
                <c:pt idx="449">
                  <c:v>35582</c:v>
                </c:pt>
                <c:pt idx="450">
                  <c:v>35612</c:v>
                </c:pt>
                <c:pt idx="451">
                  <c:v>35643</c:v>
                </c:pt>
                <c:pt idx="452">
                  <c:v>35674</c:v>
                </c:pt>
                <c:pt idx="453">
                  <c:v>35704</c:v>
                </c:pt>
                <c:pt idx="454">
                  <c:v>35735</c:v>
                </c:pt>
                <c:pt idx="455">
                  <c:v>35765</c:v>
                </c:pt>
                <c:pt idx="456">
                  <c:v>35796</c:v>
                </c:pt>
                <c:pt idx="457">
                  <c:v>35827</c:v>
                </c:pt>
                <c:pt idx="458">
                  <c:v>35855</c:v>
                </c:pt>
                <c:pt idx="459">
                  <c:v>35886</c:v>
                </c:pt>
                <c:pt idx="460">
                  <c:v>35916</c:v>
                </c:pt>
                <c:pt idx="461">
                  <c:v>35947</c:v>
                </c:pt>
                <c:pt idx="462">
                  <c:v>35977</c:v>
                </c:pt>
                <c:pt idx="463">
                  <c:v>36008</c:v>
                </c:pt>
                <c:pt idx="464">
                  <c:v>36039</c:v>
                </c:pt>
                <c:pt idx="465">
                  <c:v>36069</c:v>
                </c:pt>
                <c:pt idx="466">
                  <c:v>36100</c:v>
                </c:pt>
                <c:pt idx="467">
                  <c:v>36130</c:v>
                </c:pt>
                <c:pt idx="468">
                  <c:v>36161</c:v>
                </c:pt>
                <c:pt idx="469">
                  <c:v>36192</c:v>
                </c:pt>
                <c:pt idx="470">
                  <c:v>36220</c:v>
                </c:pt>
                <c:pt idx="471">
                  <c:v>36251</c:v>
                </c:pt>
                <c:pt idx="472">
                  <c:v>36281</c:v>
                </c:pt>
                <c:pt idx="473">
                  <c:v>36312</c:v>
                </c:pt>
                <c:pt idx="474">
                  <c:v>36342</c:v>
                </c:pt>
                <c:pt idx="475">
                  <c:v>36373</c:v>
                </c:pt>
                <c:pt idx="476">
                  <c:v>36404</c:v>
                </c:pt>
                <c:pt idx="477">
                  <c:v>36434</c:v>
                </c:pt>
                <c:pt idx="478">
                  <c:v>36465</c:v>
                </c:pt>
                <c:pt idx="479">
                  <c:v>36495</c:v>
                </c:pt>
                <c:pt idx="480">
                  <c:v>36526</c:v>
                </c:pt>
                <c:pt idx="481">
                  <c:v>36557</c:v>
                </c:pt>
                <c:pt idx="482">
                  <c:v>36586</c:v>
                </c:pt>
                <c:pt idx="483">
                  <c:v>36617</c:v>
                </c:pt>
                <c:pt idx="484">
                  <c:v>36647</c:v>
                </c:pt>
                <c:pt idx="485">
                  <c:v>36678</c:v>
                </c:pt>
                <c:pt idx="486">
                  <c:v>36708</c:v>
                </c:pt>
                <c:pt idx="487">
                  <c:v>36739</c:v>
                </c:pt>
                <c:pt idx="488">
                  <c:v>36770</c:v>
                </c:pt>
                <c:pt idx="489">
                  <c:v>36800</c:v>
                </c:pt>
                <c:pt idx="490">
                  <c:v>36831</c:v>
                </c:pt>
                <c:pt idx="491">
                  <c:v>36861</c:v>
                </c:pt>
                <c:pt idx="492">
                  <c:v>36892</c:v>
                </c:pt>
                <c:pt idx="493">
                  <c:v>36923</c:v>
                </c:pt>
                <c:pt idx="494">
                  <c:v>36951</c:v>
                </c:pt>
                <c:pt idx="495">
                  <c:v>36982</c:v>
                </c:pt>
                <c:pt idx="496">
                  <c:v>37012</c:v>
                </c:pt>
                <c:pt idx="497">
                  <c:v>37043</c:v>
                </c:pt>
                <c:pt idx="498">
                  <c:v>37073</c:v>
                </c:pt>
                <c:pt idx="499">
                  <c:v>37104</c:v>
                </c:pt>
                <c:pt idx="500">
                  <c:v>37135</c:v>
                </c:pt>
                <c:pt idx="501">
                  <c:v>37165</c:v>
                </c:pt>
                <c:pt idx="502">
                  <c:v>37196</c:v>
                </c:pt>
                <c:pt idx="503">
                  <c:v>37226</c:v>
                </c:pt>
                <c:pt idx="504">
                  <c:v>37257</c:v>
                </c:pt>
                <c:pt idx="505">
                  <c:v>37288</c:v>
                </c:pt>
                <c:pt idx="506">
                  <c:v>37316</c:v>
                </c:pt>
                <c:pt idx="507">
                  <c:v>37347</c:v>
                </c:pt>
                <c:pt idx="508">
                  <c:v>37377</c:v>
                </c:pt>
                <c:pt idx="509">
                  <c:v>37408</c:v>
                </c:pt>
                <c:pt idx="510">
                  <c:v>37438</c:v>
                </c:pt>
                <c:pt idx="511">
                  <c:v>37469</c:v>
                </c:pt>
                <c:pt idx="512">
                  <c:v>37500</c:v>
                </c:pt>
                <c:pt idx="513">
                  <c:v>37530</c:v>
                </c:pt>
                <c:pt idx="514">
                  <c:v>37561</c:v>
                </c:pt>
                <c:pt idx="515">
                  <c:v>37591</c:v>
                </c:pt>
                <c:pt idx="516">
                  <c:v>37622</c:v>
                </c:pt>
                <c:pt idx="517">
                  <c:v>37653</c:v>
                </c:pt>
                <c:pt idx="518">
                  <c:v>37681</c:v>
                </c:pt>
                <c:pt idx="519">
                  <c:v>37712</c:v>
                </c:pt>
                <c:pt idx="520">
                  <c:v>37742</c:v>
                </c:pt>
                <c:pt idx="521">
                  <c:v>37773</c:v>
                </c:pt>
                <c:pt idx="522">
                  <c:v>37803</c:v>
                </c:pt>
                <c:pt idx="523">
                  <c:v>37834</c:v>
                </c:pt>
                <c:pt idx="524">
                  <c:v>37865</c:v>
                </c:pt>
                <c:pt idx="525">
                  <c:v>37895</c:v>
                </c:pt>
                <c:pt idx="526">
                  <c:v>37926</c:v>
                </c:pt>
                <c:pt idx="527">
                  <c:v>37956</c:v>
                </c:pt>
                <c:pt idx="528">
                  <c:v>37987</c:v>
                </c:pt>
                <c:pt idx="529">
                  <c:v>38018</c:v>
                </c:pt>
                <c:pt idx="530">
                  <c:v>38047</c:v>
                </c:pt>
                <c:pt idx="531">
                  <c:v>38078</c:v>
                </c:pt>
                <c:pt idx="532">
                  <c:v>38108</c:v>
                </c:pt>
                <c:pt idx="533">
                  <c:v>38139</c:v>
                </c:pt>
                <c:pt idx="534">
                  <c:v>38169</c:v>
                </c:pt>
                <c:pt idx="535">
                  <c:v>38200</c:v>
                </c:pt>
                <c:pt idx="536">
                  <c:v>38231</c:v>
                </c:pt>
                <c:pt idx="537">
                  <c:v>38261</c:v>
                </c:pt>
                <c:pt idx="538">
                  <c:v>38292</c:v>
                </c:pt>
                <c:pt idx="539">
                  <c:v>38322</c:v>
                </c:pt>
                <c:pt idx="540">
                  <c:v>38353</c:v>
                </c:pt>
                <c:pt idx="541">
                  <c:v>38384</c:v>
                </c:pt>
                <c:pt idx="542">
                  <c:v>38412</c:v>
                </c:pt>
                <c:pt idx="543">
                  <c:v>38443</c:v>
                </c:pt>
                <c:pt idx="544">
                  <c:v>38473</c:v>
                </c:pt>
                <c:pt idx="545">
                  <c:v>38504</c:v>
                </c:pt>
                <c:pt idx="546">
                  <c:v>38534</c:v>
                </c:pt>
                <c:pt idx="547">
                  <c:v>38565</c:v>
                </c:pt>
                <c:pt idx="548">
                  <c:v>38596</c:v>
                </c:pt>
                <c:pt idx="549">
                  <c:v>38626</c:v>
                </c:pt>
                <c:pt idx="550">
                  <c:v>38657</c:v>
                </c:pt>
                <c:pt idx="551">
                  <c:v>38687</c:v>
                </c:pt>
                <c:pt idx="552">
                  <c:v>38718</c:v>
                </c:pt>
                <c:pt idx="553">
                  <c:v>38749</c:v>
                </c:pt>
                <c:pt idx="554">
                  <c:v>38777</c:v>
                </c:pt>
                <c:pt idx="555">
                  <c:v>38808</c:v>
                </c:pt>
                <c:pt idx="556">
                  <c:v>38838</c:v>
                </c:pt>
                <c:pt idx="557">
                  <c:v>38869</c:v>
                </c:pt>
                <c:pt idx="558">
                  <c:v>38899</c:v>
                </c:pt>
                <c:pt idx="559">
                  <c:v>38930</c:v>
                </c:pt>
                <c:pt idx="560">
                  <c:v>38961</c:v>
                </c:pt>
                <c:pt idx="561">
                  <c:v>38991</c:v>
                </c:pt>
                <c:pt idx="562">
                  <c:v>39022</c:v>
                </c:pt>
                <c:pt idx="563">
                  <c:v>39052</c:v>
                </c:pt>
                <c:pt idx="564">
                  <c:v>39083</c:v>
                </c:pt>
                <c:pt idx="565">
                  <c:v>39114</c:v>
                </c:pt>
                <c:pt idx="566">
                  <c:v>39142</c:v>
                </c:pt>
                <c:pt idx="567">
                  <c:v>39173</c:v>
                </c:pt>
                <c:pt idx="568">
                  <c:v>39203</c:v>
                </c:pt>
                <c:pt idx="569">
                  <c:v>39234</c:v>
                </c:pt>
                <c:pt idx="570">
                  <c:v>39264</c:v>
                </c:pt>
                <c:pt idx="571">
                  <c:v>39295</c:v>
                </c:pt>
                <c:pt idx="572">
                  <c:v>39326</c:v>
                </c:pt>
                <c:pt idx="573">
                  <c:v>39356</c:v>
                </c:pt>
                <c:pt idx="574">
                  <c:v>39387</c:v>
                </c:pt>
                <c:pt idx="575">
                  <c:v>39417</c:v>
                </c:pt>
                <c:pt idx="576">
                  <c:v>39448</c:v>
                </c:pt>
                <c:pt idx="577">
                  <c:v>39479</c:v>
                </c:pt>
                <c:pt idx="578">
                  <c:v>39508</c:v>
                </c:pt>
                <c:pt idx="579">
                  <c:v>39539</c:v>
                </c:pt>
                <c:pt idx="580">
                  <c:v>39569</c:v>
                </c:pt>
                <c:pt idx="581">
                  <c:v>39600</c:v>
                </c:pt>
                <c:pt idx="582">
                  <c:v>39630</c:v>
                </c:pt>
                <c:pt idx="583">
                  <c:v>39661</c:v>
                </c:pt>
                <c:pt idx="584">
                  <c:v>39692</c:v>
                </c:pt>
                <c:pt idx="585">
                  <c:v>39722</c:v>
                </c:pt>
                <c:pt idx="586">
                  <c:v>39753</c:v>
                </c:pt>
                <c:pt idx="587">
                  <c:v>39783</c:v>
                </c:pt>
                <c:pt idx="588">
                  <c:v>39814</c:v>
                </c:pt>
                <c:pt idx="589">
                  <c:v>39845</c:v>
                </c:pt>
                <c:pt idx="590">
                  <c:v>39873</c:v>
                </c:pt>
                <c:pt idx="591">
                  <c:v>39904</c:v>
                </c:pt>
                <c:pt idx="592">
                  <c:v>39934</c:v>
                </c:pt>
                <c:pt idx="593">
                  <c:v>39965</c:v>
                </c:pt>
                <c:pt idx="594">
                  <c:v>39995</c:v>
                </c:pt>
                <c:pt idx="595">
                  <c:v>40026</c:v>
                </c:pt>
                <c:pt idx="596">
                  <c:v>40057</c:v>
                </c:pt>
                <c:pt idx="597">
                  <c:v>40087</c:v>
                </c:pt>
                <c:pt idx="598">
                  <c:v>40118</c:v>
                </c:pt>
                <c:pt idx="599">
                  <c:v>40148</c:v>
                </c:pt>
                <c:pt idx="600">
                  <c:v>40179</c:v>
                </c:pt>
                <c:pt idx="601">
                  <c:v>40210</c:v>
                </c:pt>
                <c:pt idx="602">
                  <c:v>40238</c:v>
                </c:pt>
                <c:pt idx="603">
                  <c:v>40269</c:v>
                </c:pt>
                <c:pt idx="604">
                  <c:v>40299</c:v>
                </c:pt>
                <c:pt idx="605">
                  <c:v>40330</c:v>
                </c:pt>
                <c:pt idx="606">
                  <c:v>40360</c:v>
                </c:pt>
                <c:pt idx="607">
                  <c:v>40391</c:v>
                </c:pt>
                <c:pt idx="608">
                  <c:v>40422</c:v>
                </c:pt>
                <c:pt idx="609">
                  <c:v>40452</c:v>
                </c:pt>
                <c:pt idx="610">
                  <c:v>40483</c:v>
                </c:pt>
                <c:pt idx="611">
                  <c:v>40513</c:v>
                </c:pt>
                <c:pt idx="612">
                  <c:v>40544</c:v>
                </c:pt>
                <c:pt idx="613">
                  <c:v>40575</c:v>
                </c:pt>
                <c:pt idx="614">
                  <c:v>40603</c:v>
                </c:pt>
                <c:pt idx="615">
                  <c:v>40634</c:v>
                </c:pt>
                <c:pt idx="616">
                  <c:v>40664</c:v>
                </c:pt>
                <c:pt idx="617">
                  <c:v>40695</c:v>
                </c:pt>
                <c:pt idx="618">
                  <c:v>40725</c:v>
                </c:pt>
                <c:pt idx="619">
                  <c:v>40756</c:v>
                </c:pt>
                <c:pt idx="620">
                  <c:v>40787</c:v>
                </c:pt>
                <c:pt idx="621">
                  <c:v>40817</c:v>
                </c:pt>
                <c:pt idx="622">
                  <c:v>40848</c:v>
                </c:pt>
                <c:pt idx="623">
                  <c:v>40878</c:v>
                </c:pt>
                <c:pt idx="624">
                  <c:v>40909</c:v>
                </c:pt>
                <c:pt idx="625">
                  <c:v>40940</c:v>
                </c:pt>
                <c:pt idx="626">
                  <c:v>40969</c:v>
                </c:pt>
                <c:pt idx="627">
                  <c:v>41000</c:v>
                </c:pt>
                <c:pt idx="628">
                  <c:v>41030</c:v>
                </c:pt>
                <c:pt idx="629">
                  <c:v>41061</c:v>
                </c:pt>
                <c:pt idx="630">
                  <c:v>41091</c:v>
                </c:pt>
                <c:pt idx="631">
                  <c:v>41122</c:v>
                </c:pt>
                <c:pt idx="632">
                  <c:v>41153</c:v>
                </c:pt>
                <c:pt idx="633">
                  <c:v>41183</c:v>
                </c:pt>
                <c:pt idx="634">
                  <c:v>41214</c:v>
                </c:pt>
                <c:pt idx="635">
                  <c:v>41244</c:v>
                </c:pt>
                <c:pt idx="636">
                  <c:v>41275</c:v>
                </c:pt>
                <c:pt idx="637">
                  <c:v>41306</c:v>
                </c:pt>
                <c:pt idx="638">
                  <c:v>41334</c:v>
                </c:pt>
                <c:pt idx="639">
                  <c:v>41365</c:v>
                </c:pt>
                <c:pt idx="640">
                  <c:v>41395</c:v>
                </c:pt>
                <c:pt idx="641">
                  <c:v>41426</c:v>
                </c:pt>
                <c:pt idx="642">
                  <c:v>41456</c:v>
                </c:pt>
                <c:pt idx="643">
                  <c:v>41487</c:v>
                </c:pt>
                <c:pt idx="644">
                  <c:v>41518</c:v>
                </c:pt>
                <c:pt idx="645">
                  <c:v>41548</c:v>
                </c:pt>
                <c:pt idx="646">
                  <c:v>41579</c:v>
                </c:pt>
                <c:pt idx="647">
                  <c:v>41609</c:v>
                </c:pt>
                <c:pt idx="648">
                  <c:v>41640</c:v>
                </c:pt>
                <c:pt idx="649">
                  <c:v>41671</c:v>
                </c:pt>
                <c:pt idx="650">
                  <c:v>41699</c:v>
                </c:pt>
                <c:pt idx="651">
                  <c:v>41730</c:v>
                </c:pt>
                <c:pt idx="652">
                  <c:v>41760</c:v>
                </c:pt>
                <c:pt idx="653">
                  <c:v>41791</c:v>
                </c:pt>
                <c:pt idx="654">
                  <c:v>41821</c:v>
                </c:pt>
                <c:pt idx="655">
                  <c:v>41852</c:v>
                </c:pt>
                <c:pt idx="656">
                  <c:v>41883</c:v>
                </c:pt>
                <c:pt idx="657">
                  <c:v>41913</c:v>
                </c:pt>
                <c:pt idx="658">
                  <c:v>41944</c:v>
                </c:pt>
                <c:pt idx="659">
                  <c:v>41974</c:v>
                </c:pt>
                <c:pt idx="660">
                  <c:v>42005</c:v>
                </c:pt>
                <c:pt idx="661">
                  <c:v>42036</c:v>
                </c:pt>
                <c:pt idx="662">
                  <c:v>42064</c:v>
                </c:pt>
                <c:pt idx="663">
                  <c:v>42095</c:v>
                </c:pt>
                <c:pt idx="664">
                  <c:v>42125</c:v>
                </c:pt>
                <c:pt idx="665">
                  <c:v>42156</c:v>
                </c:pt>
                <c:pt idx="666">
                  <c:v>42186</c:v>
                </c:pt>
                <c:pt idx="667">
                  <c:v>42217</c:v>
                </c:pt>
                <c:pt idx="668">
                  <c:v>42248</c:v>
                </c:pt>
                <c:pt idx="669">
                  <c:v>42278</c:v>
                </c:pt>
                <c:pt idx="670">
                  <c:v>42309</c:v>
                </c:pt>
                <c:pt idx="671">
                  <c:v>42339</c:v>
                </c:pt>
                <c:pt idx="672">
                  <c:v>42370</c:v>
                </c:pt>
                <c:pt idx="673">
                  <c:v>42401</c:v>
                </c:pt>
                <c:pt idx="674">
                  <c:v>42430</c:v>
                </c:pt>
                <c:pt idx="675">
                  <c:v>42461</c:v>
                </c:pt>
                <c:pt idx="676">
                  <c:v>42491</c:v>
                </c:pt>
                <c:pt idx="677">
                  <c:v>42522</c:v>
                </c:pt>
                <c:pt idx="678">
                  <c:v>42552</c:v>
                </c:pt>
                <c:pt idx="679">
                  <c:v>42583</c:v>
                </c:pt>
                <c:pt idx="680">
                  <c:v>42614</c:v>
                </c:pt>
                <c:pt idx="681">
                  <c:v>42644</c:v>
                </c:pt>
                <c:pt idx="682">
                  <c:v>42675</c:v>
                </c:pt>
                <c:pt idx="683">
                  <c:v>42705</c:v>
                </c:pt>
                <c:pt idx="684">
                  <c:v>42736</c:v>
                </c:pt>
                <c:pt idx="685">
                  <c:v>42767</c:v>
                </c:pt>
                <c:pt idx="686">
                  <c:v>42795</c:v>
                </c:pt>
                <c:pt idx="687">
                  <c:v>42826</c:v>
                </c:pt>
                <c:pt idx="688">
                  <c:v>42856</c:v>
                </c:pt>
                <c:pt idx="689">
                  <c:v>42887</c:v>
                </c:pt>
                <c:pt idx="690">
                  <c:v>42917</c:v>
                </c:pt>
                <c:pt idx="691">
                  <c:v>42948</c:v>
                </c:pt>
                <c:pt idx="692">
                  <c:v>42979</c:v>
                </c:pt>
                <c:pt idx="693">
                  <c:v>43009</c:v>
                </c:pt>
                <c:pt idx="694">
                  <c:v>43040</c:v>
                </c:pt>
                <c:pt idx="695">
                  <c:v>43070</c:v>
                </c:pt>
                <c:pt idx="696">
                  <c:v>43101</c:v>
                </c:pt>
                <c:pt idx="697">
                  <c:v>43132</c:v>
                </c:pt>
                <c:pt idx="698">
                  <c:v>43160</c:v>
                </c:pt>
                <c:pt idx="699">
                  <c:v>43191</c:v>
                </c:pt>
                <c:pt idx="700">
                  <c:v>43221</c:v>
                </c:pt>
                <c:pt idx="701">
                  <c:v>43252</c:v>
                </c:pt>
                <c:pt idx="702">
                  <c:v>43282</c:v>
                </c:pt>
                <c:pt idx="703">
                  <c:v>43313</c:v>
                </c:pt>
                <c:pt idx="704">
                  <c:v>43344</c:v>
                </c:pt>
                <c:pt idx="705">
                  <c:v>43374</c:v>
                </c:pt>
                <c:pt idx="706">
                  <c:v>43405</c:v>
                </c:pt>
                <c:pt idx="707">
                  <c:v>43435</c:v>
                </c:pt>
                <c:pt idx="708">
                  <c:v>43466</c:v>
                </c:pt>
                <c:pt idx="709">
                  <c:v>43497</c:v>
                </c:pt>
                <c:pt idx="710">
                  <c:v>43525</c:v>
                </c:pt>
                <c:pt idx="711">
                  <c:v>43556</c:v>
                </c:pt>
                <c:pt idx="712">
                  <c:v>43586</c:v>
                </c:pt>
                <c:pt idx="713">
                  <c:v>43617</c:v>
                </c:pt>
                <c:pt idx="714">
                  <c:v>43647</c:v>
                </c:pt>
                <c:pt idx="715">
                  <c:v>43678</c:v>
                </c:pt>
                <c:pt idx="716">
                  <c:v>43709</c:v>
                </c:pt>
                <c:pt idx="717">
                  <c:v>43739</c:v>
                </c:pt>
                <c:pt idx="718">
                  <c:v>43770</c:v>
                </c:pt>
                <c:pt idx="719">
                  <c:v>43800</c:v>
                </c:pt>
                <c:pt idx="720">
                  <c:v>43831</c:v>
                </c:pt>
                <c:pt idx="721">
                  <c:v>43862</c:v>
                </c:pt>
                <c:pt idx="722">
                  <c:v>43891</c:v>
                </c:pt>
                <c:pt idx="723">
                  <c:v>43922</c:v>
                </c:pt>
                <c:pt idx="724">
                  <c:v>43952</c:v>
                </c:pt>
                <c:pt idx="725">
                  <c:v>43983</c:v>
                </c:pt>
                <c:pt idx="726">
                  <c:v>44013</c:v>
                </c:pt>
                <c:pt idx="727">
                  <c:v>44044</c:v>
                </c:pt>
                <c:pt idx="728">
                  <c:v>44075</c:v>
                </c:pt>
                <c:pt idx="729">
                  <c:v>44105</c:v>
                </c:pt>
                <c:pt idx="730">
                  <c:v>44136</c:v>
                </c:pt>
                <c:pt idx="731">
                  <c:v>44166</c:v>
                </c:pt>
                <c:pt idx="732">
                  <c:v>44197</c:v>
                </c:pt>
                <c:pt idx="733">
                  <c:v>44228</c:v>
                </c:pt>
                <c:pt idx="734">
                  <c:v>44256</c:v>
                </c:pt>
                <c:pt idx="735">
                  <c:v>44287</c:v>
                </c:pt>
                <c:pt idx="736">
                  <c:v>44317</c:v>
                </c:pt>
                <c:pt idx="737">
                  <c:v>44348</c:v>
                </c:pt>
                <c:pt idx="738">
                  <c:v>44378</c:v>
                </c:pt>
                <c:pt idx="739">
                  <c:v>44409</c:v>
                </c:pt>
                <c:pt idx="740">
                  <c:v>44440</c:v>
                </c:pt>
                <c:pt idx="741">
                  <c:v>44470</c:v>
                </c:pt>
                <c:pt idx="742">
                  <c:v>44501</c:v>
                </c:pt>
                <c:pt idx="743">
                  <c:v>44531</c:v>
                </c:pt>
                <c:pt idx="744">
                  <c:v>44562</c:v>
                </c:pt>
                <c:pt idx="745">
                  <c:v>44593</c:v>
                </c:pt>
                <c:pt idx="746">
                  <c:v>44621</c:v>
                </c:pt>
                <c:pt idx="747">
                  <c:v>44652</c:v>
                </c:pt>
                <c:pt idx="748">
                  <c:v>44682</c:v>
                </c:pt>
                <c:pt idx="749">
                  <c:v>44713</c:v>
                </c:pt>
                <c:pt idx="750">
                  <c:v>44743</c:v>
                </c:pt>
                <c:pt idx="751">
                  <c:v>44774</c:v>
                </c:pt>
                <c:pt idx="752">
                  <c:v>44805</c:v>
                </c:pt>
                <c:pt idx="753">
                  <c:v>44835</c:v>
                </c:pt>
                <c:pt idx="754">
                  <c:v>44866</c:v>
                </c:pt>
                <c:pt idx="755">
                  <c:v>44896</c:v>
                </c:pt>
                <c:pt idx="756">
                  <c:v>44927</c:v>
                </c:pt>
                <c:pt idx="757">
                  <c:v>44958</c:v>
                </c:pt>
                <c:pt idx="758">
                  <c:v>44986</c:v>
                </c:pt>
                <c:pt idx="759">
                  <c:v>45017</c:v>
                </c:pt>
              </c:numCache>
            </c:numRef>
          </c:cat>
          <c:val>
            <c:numRef>
              <c:f>Sheet1!$E$2:$E$761</c:f>
              <c:numCache>
                <c:formatCode>General</c:formatCode>
                <c:ptCount val="760"/>
                <c:pt idx="168">
                  <c:v>97.612279999999998</c:v>
                </c:pt>
                <c:pt idx="169">
                  <c:v>97.661029999999997</c:v>
                </c:pt>
                <c:pt idx="170">
                  <c:v>97.749110000000002</c:v>
                </c:pt>
                <c:pt idx="171">
                  <c:v>97.906409999999994</c:v>
                </c:pt>
                <c:pt idx="172">
                  <c:v>98.06532</c:v>
                </c:pt>
                <c:pt idx="173">
                  <c:v>98.159949999999995</c:v>
                </c:pt>
                <c:pt idx="174">
                  <c:v>98.223770000000002</c:v>
                </c:pt>
                <c:pt idx="175">
                  <c:v>98.294929999999994</c:v>
                </c:pt>
                <c:pt idx="176">
                  <c:v>98.352469999999997</c:v>
                </c:pt>
                <c:pt idx="177">
                  <c:v>98.245140000000006</c:v>
                </c:pt>
                <c:pt idx="178">
                  <c:v>97.890410000000003</c:v>
                </c:pt>
                <c:pt idx="179">
                  <c:v>97.381799999999998</c:v>
                </c:pt>
                <c:pt idx="180">
                  <c:v>96.830510000000004</c:v>
                </c:pt>
                <c:pt idx="181">
                  <c:v>96.104519999999994</c:v>
                </c:pt>
                <c:pt idx="182">
                  <c:v>95.379890000000003</c:v>
                </c:pt>
                <c:pt idx="183">
                  <c:v>94.840599999999995</c:v>
                </c:pt>
                <c:pt idx="184">
                  <c:v>94.633669999999995</c:v>
                </c:pt>
                <c:pt idx="185">
                  <c:v>94.895359999999997</c:v>
                </c:pt>
                <c:pt idx="186">
                  <c:v>95.44511</c:v>
                </c:pt>
                <c:pt idx="187">
                  <c:v>96.036829999999995</c:v>
                </c:pt>
                <c:pt idx="188">
                  <c:v>96.578770000000006</c:v>
                </c:pt>
                <c:pt idx="189">
                  <c:v>97.054810000000003</c:v>
                </c:pt>
                <c:pt idx="190">
                  <c:v>97.495580000000004</c:v>
                </c:pt>
                <c:pt idx="191">
                  <c:v>98.015479999999997</c:v>
                </c:pt>
                <c:pt idx="192">
                  <c:v>98.628410000000002</c:v>
                </c:pt>
                <c:pt idx="193">
                  <c:v>99.24091</c:v>
                </c:pt>
                <c:pt idx="194">
                  <c:v>99.808819999999997</c:v>
                </c:pt>
                <c:pt idx="195">
                  <c:v>100.23779999999999</c:v>
                </c:pt>
                <c:pt idx="196">
                  <c:v>100.32850000000001</c:v>
                </c:pt>
                <c:pt idx="197">
                  <c:v>99.860510000000005</c:v>
                </c:pt>
                <c:pt idx="198">
                  <c:v>99.014920000000004</c:v>
                </c:pt>
                <c:pt idx="199">
                  <c:v>98.07253</c:v>
                </c:pt>
                <c:pt idx="200">
                  <c:v>97.233490000000003</c:v>
                </c:pt>
                <c:pt idx="201">
                  <c:v>96.790080000000003</c:v>
                </c:pt>
                <c:pt idx="202">
                  <c:v>96.939610000000002</c:v>
                </c:pt>
                <c:pt idx="203">
                  <c:v>97.458370000000002</c:v>
                </c:pt>
                <c:pt idx="204">
                  <c:v>98.065010000000001</c:v>
                </c:pt>
                <c:pt idx="205">
                  <c:v>98.414940000000001</c:v>
                </c:pt>
                <c:pt idx="206">
                  <c:v>98.519739999999999</c:v>
                </c:pt>
                <c:pt idx="207">
                  <c:v>98.653710000000004</c:v>
                </c:pt>
                <c:pt idx="208">
                  <c:v>98.992639999999994</c:v>
                </c:pt>
                <c:pt idx="209">
                  <c:v>99.736270000000005</c:v>
                </c:pt>
                <c:pt idx="210">
                  <c:v>100.7694</c:v>
                </c:pt>
                <c:pt idx="211">
                  <c:v>101.9444</c:v>
                </c:pt>
                <c:pt idx="212">
                  <c:v>103.074</c:v>
                </c:pt>
                <c:pt idx="213">
                  <c:v>104.039</c:v>
                </c:pt>
                <c:pt idx="214">
                  <c:v>104.68510000000001</c:v>
                </c:pt>
                <c:pt idx="215">
                  <c:v>105.13979999999999</c:v>
                </c:pt>
                <c:pt idx="216">
                  <c:v>105.4233</c:v>
                </c:pt>
                <c:pt idx="217">
                  <c:v>105.5068</c:v>
                </c:pt>
                <c:pt idx="218">
                  <c:v>105.5421</c:v>
                </c:pt>
                <c:pt idx="219">
                  <c:v>105.5213</c:v>
                </c:pt>
                <c:pt idx="220">
                  <c:v>105.4983</c:v>
                </c:pt>
                <c:pt idx="221">
                  <c:v>105.3528</c:v>
                </c:pt>
                <c:pt idx="222">
                  <c:v>105.07040000000001</c:v>
                </c:pt>
                <c:pt idx="223">
                  <c:v>104.63079999999999</c:v>
                </c:pt>
                <c:pt idx="224">
                  <c:v>104.0343</c:v>
                </c:pt>
                <c:pt idx="225">
                  <c:v>103.22790000000001</c:v>
                </c:pt>
                <c:pt idx="226">
                  <c:v>102.1892</c:v>
                </c:pt>
                <c:pt idx="227">
                  <c:v>101.2193</c:v>
                </c:pt>
                <c:pt idx="228">
                  <c:v>100.69929999999999</c:v>
                </c:pt>
                <c:pt idx="229">
                  <c:v>101.03400000000001</c:v>
                </c:pt>
                <c:pt idx="230">
                  <c:v>101.889</c:v>
                </c:pt>
                <c:pt idx="231">
                  <c:v>102.8826</c:v>
                </c:pt>
                <c:pt idx="232">
                  <c:v>103.49979999999999</c:v>
                </c:pt>
                <c:pt idx="233">
                  <c:v>103.3818</c:v>
                </c:pt>
                <c:pt idx="234">
                  <c:v>102.7345</c:v>
                </c:pt>
                <c:pt idx="235">
                  <c:v>101.9337</c:v>
                </c:pt>
                <c:pt idx="236">
                  <c:v>101.1463</c:v>
                </c:pt>
                <c:pt idx="237">
                  <c:v>100.3614</c:v>
                </c:pt>
                <c:pt idx="238">
                  <c:v>99.664510000000007</c:v>
                </c:pt>
                <c:pt idx="239">
                  <c:v>98.996780000000001</c:v>
                </c:pt>
                <c:pt idx="240">
                  <c:v>98.3386</c:v>
                </c:pt>
                <c:pt idx="241">
                  <c:v>97.607759999999999</c:v>
                </c:pt>
                <c:pt idx="242">
                  <c:v>97.061160000000001</c:v>
                </c:pt>
                <c:pt idx="243">
                  <c:v>96.999570000000006</c:v>
                </c:pt>
                <c:pt idx="244">
                  <c:v>97.031559999999999</c:v>
                </c:pt>
                <c:pt idx="245">
                  <c:v>96.904719999999998</c:v>
                </c:pt>
                <c:pt idx="246">
                  <c:v>96.730170000000001</c:v>
                </c:pt>
                <c:pt idx="247">
                  <c:v>96.852890000000002</c:v>
                </c:pt>
                <c:pt idx="248">
                  <c:v>97.000140000000002</c:v>
                </c:pt>
                <c:pt idx="249">
                  <c:v>97.184880000000007</c:v>
                </c:pt>
                <c:pt idx="250">
                  <c:v>97.045419999999993</c:v>
                </c:pt>
                <c:pt idx="251">
                  <c:v>96.943309999999997</c:v>
                </c:pt>
                <c:pt idx="252">
                  <c:v>97.076759999999993</c:v>
                </c:pt>
                <c:pt idx="253">
                  <c:v>97.06962</c:v>
                </c:pt>
                <c:pt idx="254">
                  <c:v>96.864090000000004</c:v>
                </c:pt>
                <c:pt idx="255">
                  <c:v>96.727829999999997</c:v>
                </c:pt>
                <c:pt idx="256">
                  <c:v>96.946449999999999</c:v>
                </c:pt>
                <c:pt idx="257">
                  <c:v>96.933689999999999</c:v>
                </c:pt>
                <c:pt idx="258">
                  <c:v>96.808419999999998</c:v>
                </c:pt>
                <c:pt idx="259">
                  <c:v>96.89443</c:v>
                </c:pt>
                <c:pt idx="260">
                  <c:v>97.076070000000001</c:v>
                </c:pt>
                <c:pt idx="261">
                  <c:v>96.968760000000003</c:v>
                </c:pt>
                <c:pt idx="262">
                  <c:v>97.019990000000007</c:v>
                </c:pt>
                <c:pt idx="263">
                  <c:v>97.077479999999994</c:v>
                </c:pt>
                <c:pt idx="264">
                  <c:v>97.364059999999995</c:v>
                </c:pt>
                <c:pt idx="265">
                  <c:v>97.650589999999994</c:v>
                </c:pt>
                <c:pt idx="266">
                  <c:v>98.252009999999999</c:v>
                </c:pt>
                <c:pt idx="267">
                  <c:v>98.971209999999999</c:v>
                </c:pt>
                <c:pt idx="268">
                  <c:v>99.780270000000002</c:v>
                </c:pt>
                <c:pt idx="269">
                  <c:v>100.35769999999999</c:v>
                </c:pt>
                <c:pt idx="270">
                  <c:v>100.5622</c:v>
                </c:pt>
                <c:pt idx="271">
                  <c:v>100.62439999999999</c:v>
                </c:pt>
                <c:pt idx="272">
                  <c:v>100.6861</c:v>
                </c:pt>
                <c:pt idx="273">
                  <c:v>100.99469999999999</c:v>
                </c:pt>
                <c:pt idx="274">
                  <c:v>101.3283</c:v>
                </c:pt>
                <c:pt idx="275">
                  <c:v>101.4567</c:v>
                </c:pt>
                <c:pt idx="276">
                  <c:v>101.5772</c:v>
                </c:pt>
                <c:pt idx="277">
                  <c:v>101.6734</c:v>
                </c:pt>
                <c:pt idx="278">
                  <c:v>101.9076</c:v>
                </c:pt>
                <c:pt idx="279">
                  <c:v>102.0116</c:v>
                </c:pt>
                <c:pt idx="280">
                  <c:v>102.0787</c:v>
                </c:pt>
                <c:pt idx="281">
                  <c:v>102.203</c:v>
                </c:pt>
                <c:pt idx="282">
                  <c:v>102.41249999999999</c:v>
                </c:pt>
                <c:pt idx="283">
                  <c:v>102.5446</c:v>
                </c:pt>
                <c:pt idx="284">
                  <c:v>102.5497</c:v>
                </c:pt>
                <c:pt idx="285">
                  <c:v>102.6156</c:v>
                </c:pt>
                <c:pt idx="286">
                  <c:v>102.90600000000001</c:v>
                </c:pt>
                <c:pt idx="287">
                  <c:v>103.238</c:v>
                </c:pt>
                <c:pt idx="288">
                  <c:v>103.3047</c:v>
                </c:pt>
                <c:pt idx="289">
                  <c:v>103.11279999999999</c:v>
                </c:pt>
                <c:pt idx="290">
                  <c:v>102.65940000000001</c:v>
                </c:pt>
                <c:pt idx="291">
                  <c:v>102.1241</c:v>
                </c:pt>
                <c:pt idx="292">
                  <c:v>101.2959</c:v>
                </c:pt>
                <c:pt idx="293">
                  <c:v>100.6217</c:v>
                </c:pt>
                <c:pt idx="294">
                  <c:v>100.2393</c:v>
                </c:pt>
                <c:pt idx="295">
                  <c:v>100.13760000000001</c:v>
                </c:pt>
                <c:pt idx="296">
                  <c:v>100.2835</c:v>
                </c:pt>
                <c:pt idx="297">
                  <c:v>100.4663</c:v>
                </c:pt>
                <c:pt idx="298">
                  <c:v>100.6653</c:v>
                </c:pt>
                <c:pt idx="299">
                  <c:v>100.61020000000001</c:v>
                </c:pt>
                <c:pt idx="300">
                  <c:v>100.09529999999999</c:v>
                </c:pt>
                <c:pt idx="301">
                  <c:v>99.547730000000001</c:v>
                </c:pt>
                <c:pt idx="302">
                  <c:v>99.285290000000003</c:v>
                </c:pt>
                <c:pt idx="303">
                  <c:v>99.063519999999997</c:v>
                </c:pt>
                <c:pt idx="304">
                  <c:v>98.876940000000005</c:v>
                </c:pt>
                <c:pt idx="305">
                  <c:v>98.795950000000005</c:v>
                </c:pt>
                <c:pt idx="306">
                  <c:v>98.922629999999998</c:v>
                </c:pt>
                <c:pt idx="307">
                  <c:v>99.138149999999996</c:v>
                </c:pt>
                <c:pt idx="308">
                  <c:v>99.463579999999993</c:v>
                </c:pt>
                <c:pt idx="309">
                  <c:v>99.715999999999994</c:v>
                </c:pt>
                <c:pt idx="310">
                  <c:v>99.850130000000007</c:v>
                </c:pt>
                <c:pt idx="311">
                  <c:v>99.93674</c:v>
                </c:pt>
                <c:pt idx="312">
                  <c:v>99.82329</c:v>
                </c:pt>
                <c:pt idx="313">
                  <c:v>99.637330000000006</c:v>
                </c:pt>
                <c:pt idx="314">
                  <c:v>99.540819999999997</c:v>
                </c:pt>
                <c:pt idx="315">
                  <c:v>99.582629999999995</c:v>
                </c:pt>
                <c:pt idx="316">
                  <c:v>99.666759999999996</c:v>
                </c:pt>
                <c:pt idx="317">
                  <c:v>99.818349999999995</c:v>
                </c:pt>
                <c:pt idx="318">
                  <c:v>100.0227</c:v>
                </c:pt>
                <c:pt idx="319">
                  <c:v>100.2016</c:v>
                </c:pt>
                <c:pt idx="320">
                  <c:v>100.34310000000001</c:v>
                </c:pt>
                <c:pt idx="321">
                  <c:v>100.5016</c:v>
                </c:pt>
                <c:pt idx="322">
                  <c:v>100.6564</c:v>
                </c:pt>
                <c:pt idx="323">
                  <c:v>100.75879999999999</c:v>
                </c:pt>
                <c:pt idx="324">
                  <c:v>101.01300000000001</c:v>
                </c:pt>
                <c:pt idx="325">
                  <c:v>101.56870000000001</c:v>
                </c:pt>
                <c:pt idx="326">
                  <c:v>102.0104</c:v>
                </c:pt>
                <c:pt idx="327">
                  <c:v>102.366</c:v>
                </c:pt>
                <c:pt idx="328">
                  <c:v>102.5634</c:v>
                </c:pt>
                <c:pt idx="329">
                  <c:v>102.6639</c:v>
                </c:pt>
                <c:pt idx="330">
                  <c:v>102.5372</c:v>
                </c:pt>
                <c:pt idx="331">
                  <c:v>102.40219999999999</c:v>
                </c:pt>
                <c:pt idx="332">
                  <c:v>102.2604</c:v>
                </c:pt>
                <c:pt idx="333">
                  <c:v>102.1858</c:v>
                </c:pt>
                <c:pt idx="334">
                  <c:v>102.0301</c:v>
                </c:pt>
                <c:pt idx="335">
                  <c:v>101.9331</c:v>
                </c:pt>
                <c:pt idx="336">
                  <c:v>101.88890000000001</c:v>
                </c:pt>
                <c:pt idx="337">
                  <c:v>101.8687</c:v>
                </c:pt>
                <c:pt idx="338">
                  <c:v>101.8385</c:v>
                </c:pt>
                <c:pt idx="339">
                  <c:v>101.78019999999999</c:v>
                </c:pt>
                <c:pt idx="340">
                  <c:v>101.8497</c:v>
                </c:pt>
                <c:pt idx="341">
                  <c:v>101.8192</c:v>
                </c:pt>
                <c:pt idx="342">
                  <c:v>101.6497</c:v>
                </c:pt>
                <c:pt idx="343">
                  <c:v>101.3412</c:v>
                </c:pt>
                <c:pt idx="344">
                  <c:v>100.949</c:v>
                </c:pt>
                <c:pt idx="345">
                  <c:v>100.60939999999999</c:v>
                </c:pt>
                <c:pt idx="346">
                  <c:v>100.3682</c:v>
                </c:pt>
                <c:pt idx="347">
                  <c:v>100.0578</c:v>
                </c:pt>
                <c:pt idx="348">
                  <c:v>99.84693</c:v>
                </c:pt>
                <c:pt idx="349">
                  <c:v>99.678319999999999</c:v>
                </c:pt>
                <c:pt idx="350">
                  <c:v>99.326030000000003</c:v>
                </c:pt>
                <c:pt idx="351">
                  <c:v>99.051280000000006</c:v>
                </c:pt>
                <c:pt idx="352">
                  <c:v>98.877420000000001</c:v>
                </c:pt>
                <c:pt idx="353">
                  <c:v>98.65943</c:v>
                </c:pt>
                <c:pt idx="354">
                  <c:v>98.642570000000006</c:v>
                </c:pt>
                <c:pt idx="355">
                  <c:v>98.679919999999996</c:v>
                </c:pt>
                <c:pt idx="356">
                  <c:v>98.557100000000005</c:v>
                </c:pt>
                <c:pt idx="357">
                  <c:v>98.108760000000004</c:v>
                </c:pt>
                <c:pt idx="358">
                  <c:v>97.982799999999997</c:v>
                </c:pt>
                <c:pt idx="359">
                  <c:v>98.087800000000001</c:v>
                </c:pt>
                <c:pt idx="360">
                  <c:v>98.078069999999997</c:v>
                </c:pt>
                <c:pt idx="361">
                  <c:v>97.582210000000003</c:v>
                </c:pt>
                <c:pt idx="362">
                  <c:v>96.854029999999995</c:v>
                </c:pt>
                <c:pt idx="363">
                  <c:v>96.575950000000006</c:v>
                </c:pt>
                <c:pt idx="364">
                  <c:v>96.611819999999994</c:v>
                </c:pt>
                <c:pt idx="365">
                  <c:v>96.849410000000006</c:v>
                </c:pt>
                <c:pt idx="366">
                  <c:v>97.087620000000001</c:v>
                </c:pt>
                <c:pt idx="367">
                  <c:v>97.183589999999995</c:v>
                </c:pt>
                <c:pt idx="368">
                  <c:v>97.301929999999999</c:v>
                </c:pt>
                <c:pt idx="369">
                  <c:v>97.690529999999995</c:v>
                </c:pt>
                <c:pt idx="370">
                  <c:v>98.049080000000004</c:v>
                </c:pt>
                <c:pt idx="371">
                  <c:v>98.448809999999995</c:v>
                </c:pt>
                <c:pt idx="372">
                  <c:v>98.38391</c:v>
                </c:pt>
                <c:pt idx="373">
                  <c:v>98.603520000000003</c:v>
                </c:pt>
                <c:pt idx="374">
                  <c:v>99.175799999999995</c:v>
                </c:pt>
                <c:pt idx="375">
                  <c:v>99.550449999999998</c:v>
                </c:pt>
                <c:pt idx="376">
                  <c:v>99.628200000000007</c:v>
                </c:pt>
                <c:pt idx="377">
                  <c:v>99.540109999999999</c:v>
                </c:pt>
                <c:pt idx="378">
                  <c:v>99.518420000000006</c:v>
                </c:pt>
                <c:pt idx="379">
                  <c:v>99.856480000000005</c:v>
                </c:pt>
                <c:pt idx="380">
                  <c:v>100.3917</c:v>
                </c:pt>
                <c:pt idx="381">
                  <c:v>100.70610000000001</c:v>
                </c:pt>
                <c:pt idx="382">
                  <c:v>100.56610000000001</c:v>
                </c:pt>
                <c:pt idx="383">
                  <c:v>100.2492</c:v>
                </c:pt>
                <c:pt idx="384">
                  <c:v>100.1713</c:v>
                </c:pt>
                <c:pt idx="385">
                  <c:v>100.536</c:v>
                </c:pt>
                <c:pt idx="386">
                  <c:v>101.054</c:v>
                </c:pt>
                <c:pt idx="387">
                  <c:v>101.3734</c:v>
                </c:pt>
                <c:pt idx="388">
                  <c:v>101.27979999999999</c:v>
                </c:pt>
                <c:pt idx="389">
                  <c:v>100.6589</c:v>
                </c:pt>
                <c:pt idx="390">
                  <c:v>99.693470000000005</c:v>
                </c:pt>
                <c:pt idx="391">
                  <c:v>98.688239999999993</c:v>
                </c:pt>
                <c:pt idx="392">
                  <c:v>97.830119999999994</c:v>
                </c:pt>
                <c:pt idx="393">
                  <c:v>97.321110000000004</c:v>
                </c:pt>
                <c:pt idx="394">
                  <c:v>97.338610000000003</c:v>
                </c:pt>
                <c:pt idx="395">
                  <c:v>97.826130000000006</c:v>
                </c:pt>
                <c:pt idx="396">
                  <c:v>98.450230000000005</c:v>
                </c:pt>
                <c:pt idx="397">
                  <c:v>98.651600000000002</c:v>
                </c:pt>
                <c:pt idx="398">
                  <c:v>98.688450000000003</c:v>
                </c:pt>
                <c:pt idx="399">
                  <c:v>98.716800000000006</c:v>
                </c:pt>
                <c:pt idx="400">
                  <c:v>98.856260000000006</c:v>
                </c:pt>
                <c:pt idx="401">
                  <c:v>98.879549999999995</c:v>
                </c:pt>
                <c:pt idx="402">
                  <c:v>99.124690000000001</c:v>
                </c:pt>
                <c:pt idx="403">
                  <c:v>99.445750000000004</c:v>
                </c:pt>
                <c:pt idx="404">
                  <c:v>99.480580000000003</c:v>
                </c:pt>
                <c:pt idx="405">
                  <c:v>99.176450000000003</c:v>
                </c:pt>
                <c:pt idx="406">
                  <c:v>98.85772</c:v>
                </c:pt>
                <c:pt idx="407">
                  <c:v>98.657820000000001</c:v>
                </c:pt>
                <c:pt idx="408">
                  <c:v>98.658420000000007</c:v>
                </c:pt>
                <c:pt idx="409">
                  <c:v>98.37106</c:v>
                </c:pt>
                <c:pt idx="410">
                  <c:v>97.83963</c:v>
                </c:pt>
                <c:pt idx="411">
                  <c:v>97.414609999999996</c:v>
                </c:pt>
                <c:pt idx="412">
                  <c:v>97.463710000000006</c:v>
                </c:pt>
                <c:pt idx="413">
                  <c:v>97.975980000000007</c:v>
                </c:pt>
                <c:pt idx="414">
                  <c:v>98.563999999999993</c:v>
                </c:pt>
                <c:pt idx="415">
                  <c:v>99.003410000000002</c:v>
                </c:pt>
                <c:pt idx="416">
                  <c:v>99.20917</c:v>
                </c:pt>
                <c:pt idx="417">
                  <c:v>99.283580000000001</c:v>
                </c:pt>
                <c:pt idx="418">
                  <c:v>99.207890000000006</c:v>
                </c:pt>
                <c:pt idx="419">
                  <c:v>98.921850000000006</c:v>
                </c:pt>
                <c:pt idx="420">
                  <c:v>98.989339999999999</c:v>
                </c:pt>
                <c:pt idx="421">
                  <c:v>99.037480000000002</c:v>
                </c:pt>
                <c:pt idx="422">
                  <c:v>98.946100000000001</c:v>
                </c:pt>
                <c:pt idx="423">
                  <c:v>98.825230000000005</c:v>
                </c:pt>
                <c:pt idx="424">
                  <c:v>98.87567</c:v>
                </c:pt>
                <c:pt idx="425">
                  <c:v>99.458479999999994</c:v>
                </c:pt>
                <c:pt idx="426">
                  <c:v>100.0185</c:v>
                </c:pt>
                <c:pt idx="427">
                  <c:v>100.3228</c:v>
                </c:pt>
                <c:pt idx="428">
                  <c:v>100.542</c:v>
                </c:pt>
                <c:pt idx="429">
                  <c:v>100.79219999999999</c:v>
                </c:pt>
                <c:pt idx="430">
                  <c:v>100.94119999999999</c:v>
                </c:pt>
                <c:pt idx="431">
                  <c:v>101.0766</c:v>
                </c:pt>
                <c:pt idx="432">
                  <c:v>101.1771</c:v>
                </c:pt>
                <c:pt idx="433">
                  <c:v>101.2341</c:v>
                </c:pt>
                <c:pt idx="434">
                  <c:v>101.2791</c:v>
                </c:pt>
                <c:pt idx="435">
                  <c:v>101.2496</c:v>
                </c:pt>
                <c:pt idx="436">
                  <c:v>101.0472</c:v>
                </c:pt>
                <c:pt idx="437">
                  <c:v>100.92570000000001</c:v>
                </c:pt>
                <c:pt idx="438">
                  <c:v>101.0527</c:v>
                </c:pt>
                <c:pt idx="439">
                  <c:v>101.3228</c:v>
                </c:pt>
                <c:pt idx="440">
                  <c:v>101.64149999999999</c:v>
                </c:pt>
                <c:pt idx="441">
                  <c:v>101.9113</c:v>
                </c:pt>
                <c:pt idx="442">
                  <c:v>102.09780000000001</c:v>
                </c:pt>
                <c:pt idx="443">
                  <c:v>102.1397</c:v>
                </c:pt>
                <c:pt idx="444">
                  <c:v>102.2492</c:v>
                </c:pt>
                <c:pt idx="445">
                  <c:v>102.5372</c:v>
                </c:pt>
                <c:pt idx="446">
                  <c:v>102.6983</c:v>
                </c:pt>
                <c:pt idx="447">
                  <c:v>102.7998</c:v>
                </c:pt>
                <c:pt idx="448">
                  <c:v>102.94199999999999</c:v>
                </c:pt>
                <c:pt idx="449">
                  <c:v>102.95059999999999</c:v>
                </c:pt>
                <c:pt idx="450">
                  <c:v>102.87609999999999</c:v>
                </c:pt>
                <c:pt idx="451">
                  <c:v>102.8828</c:v>
                </c:pt>
                <c:pt idx="452">
                  <c:v>102.98950000000001</c:v>
                </c:pt>
                <c:pt idx="453">
                  <c:v>103.0371</c:v>
                </c:pt>
                <c:pt idx="454">
                  <c:v>102.8903</c:v>
                </c:pt>
                <c:pt idx="455">
                  <c:v>102.7484</c:v>
                </c:pt>
                <c:pt idx="456">
                  <c:v>102.5746</c:v>
                </c:pt>
                <c:pt idx="457">
                  <c:v>102.5705</c:v>
                </c:pt>
                <c:pt idx="458">
                  <c:v>102.65819999999999</c:v>
                </c:pt>
                <c:pt idx="459">
                  <c:v>102.7145</c:v>
                </c:pt>
                <c:pt idx="460">
                  <c:v>102.5608</c:v>
                </c:pt>
                <c:pt idx="461">
                  <c:v>102.11150000000001</c:v>
                </c:pt>
                <c:pt idx="462">
                  <c:v>101.55370000000001</c:v>
                </c:pt>
                <c:pt idx="463">
                  <c:v>101.1551</c:v>
                </c:pt>
                <c:pt idx="464">
                  <c:v>101.0522</c:v>
                </c:pt>
                <c:pt idx="465">
                  <c:v>101.08450000000001</c:v>
                </c:pt>
                <c:pt idx="466">
                  <c:v>101.3077</c:v>
                </c:pt>
                <c:pt idx="467">
                  <c:v>101.50020000000001</c:v>
                </c:pt>
                <c:pt idx="468">
                  <c:v>101.76</c:v>
                </c:pt>
                <c:pt idx="469">
                  <c:v>102.1078</c:v>
                </c:pt>
                <c:pt idx="470">
                  <c:v>102.4061</c:v>
                </c:pt>
                <c:pt idx="471">
                  <c:v>102.5248</c:v>
                </c:pt>
                <c:pt idx="472">
                  <c:v>102.5299</c:v>
                </c:pt>
                <c:pt idx="473">
                  <c:v>102.5398</c:v>
                </c:pt>
                <c:pt idx="474">
                  <c:v>102.56570000000001</c:v>
                </c:pt>
                <c:pt idx="475">
                  <c:v>102.6302</c:v>
                </c:pt>
                <c:pt idx="476">
                  <c:v>102.63890000000001</c:v>
                </c:pt>
                <c:pt idx="477">
                  <c:v>102.7516</c:v>
                </c:pt>
                <c:pt idx="478">
                  <c:v>102.8867</c:v>
                </c:pt>
                <c:pt idx="479">
                  <c:v>103.1211</c:v>
                </c:pt>
                <c:pt idx="480">
                  <c:v>103.1193</c:v>
                </c:pt>
                <c:pt idx="481">
                  <c:v>102.8479</c:v>
                </c:pt>
                <c:pt idx="482">
                  <c:v>102.50060000000001</c:v>
                </c:pt>
                <c:pt idx="483">
                  <c:v>102.2825</c:v>
                </c:pt>
                <c:pt idx="484">
                  <c:v>102.218</c:v>
                </c:pt>
                <c:pt idx="485">
                  <c:v>102.1645</c:v>
                </c:pt>
                <c:pt idx="486">
                  <c:v>102.1327</c:v>
                </c:pt>
                <c:pt idx="487">
                  <c:v>102.1095</c:v>
                </c:pt>
                <c:pt idx="488">
                  <c:v>102.0133</c:v>
                </c:pt>
                <c:pt idx="489">
                  <c:v>102.25490000000001</c:v>
                </c:pt>
                <c:pt idx="490">
                  <c:v>102.5009</c:v>
                </c:pt>
                <c:pt idx="491">
                  <c:v>102.73950000000001</c:v>
                </c:pt>
                <c:pt idx="492">
                  <c:v>102.8297</c:v>
                </c:pt>
                <c:pt idx="493">
                  <c:v>102.8526</c:v>
                </c:pt>
                <c:pt idx="494">
                  <c:v>102.86709999999999</c:v>
                </c:pt>
                <c:pt idx="495">
                  <c:v>102.8107</c:v>
                </c:pt>
                <c:pt idx="496">
                  <c:v>102.8176</c:v>
                </c:pt>
                <c:pt idx="497">
                  <c:v>102.8909</c:v>
                </c:pt>
                <c:pt idx="498">
                  <c:v>102.8188</c:v>
                </c:pt>
                <c:pt idx="499">
                  <c:v>102.51130000000001</c:v>
                </c:pt>
                <c:pt idx="500">
                  <c:v>102.2264</c:v>
                </c:pt>
                <c:pt idx="501">
                  <c:v>101.98009999999999</c:v>
                </c:pt>
                <c:pt idx="502">
                  <c:v>102.1386</c:v>
                </c:pt>
                <c:pt idx="503">
                  <c:v>102.48480000000001</c:v>
                </c:pt>
                <c:pt idx="504">
                  <c:v>102.7012</c:v>
                </c:pt>
                <c:pt idx="505">
                  <c:v>102.8188</c:v>
                </c:pt>
                <c:pt idx="506">
                  <c:v>102.898</c:v>
                </c:pt>
                <c:pt idx="507">
                  <c:v>102.937</c:v>
                </c:pt>
                <c:pt idx="508">
                  <c:v>102.84350000000001</c:v>
                </c:pt>
                <c:pt idx="509">
                  <c:v>102.7551</c:v>
                </c:pt>
                <c:pt idx="510">
                  <c:v>102.7993</c:v>
                </c:pt>
                <c:pt idx="511">
                  <c:v>102.9511</c:v>
                </c:pt>
                <c:pt idx="512">
                  <c:v>103.11669999999999</c:v>
                </c:pt>
                <c:pt idx="513">
                  <c:v>103.0078</c:v>
                </c:pt>
                <c:pt idx="514">
                  <c:v>102.66840000000001</c:v>
                </c:pt>
                <c:pt idx="515">
                  <c:v>102.0448</c:v>
                </c:pt>
                <c:pt idx="516">
                  <c:v>101.377</c:v>
                </c:pt>
                <c:pt idx="517">
                  <c:v>100.9748</c:v>
                </c:pt>
                <c:pt idx="518">
                  <c:v>100.9629</c:v>
                </c:pt>
                <c:pt idx="519">
                  <c:v>101.16970000000001</c:v>
                </c:pt>
                <c:pt idx="520">
                  <c:v>101.2163</c:v>
                </c:pt>
                <c:pt idx="521">
                  <c:v>101.25879999999999</c:v>
                </c:pt>
                <c:pt idx="522">
                  <c:v>101.2747</c:v>
                </c:pt>
                <c:pt idx="523">
                  <c:v>101.277</c:v>
                </c:pt>
                <c:pt idx="524">
                  <c:v>101.3237</c:v>
                </c:pt>
                <c:pt idx="525">
                  <c:v>101.25920000000001</c:v>
                </c:pt>
                <c:pt idx="526">
                  <c:v>101.2062</c:v>
                </c:pt>
                <c:pt idx="527">
                  <c:v>101.21980000000001</c:v>
                </c:pt>
                <c:pt idx="528">
                  <c:v>101.289</c:v>
                </c:pt>
                <c:pt idx="529">
                  <c:v>101.3494</c:v>
                </c:pt>
                <c:pt idx="530">
                  <c:v>101.3926</c:v>
                </c:pt>
                <c:pt idx="531">
                  <c:v>101.25279999999999</c:v>
                </c:pt>
                <c:pt idx="532">
                  <c:v>101.0248</c:v>
                </c:pt>
                <c:pt idx="533">
                  <c:v>100.8707</c:v>
                </c:pt>
                <c:pt idx="534">
                  <c:v>100.8372</c:v>
                </c:pt>
                <c:pt idx="535">
                  <c:v>100.82980000000001</c:v>
                </c:pt>
                <c:pt idx="536">
                  <c:v>100.8781</c:v>
                </c:pt>
                <c:pt idx="537">
                  <c:v>101.06529999999999</c:v>
                </c:pt>
                <c:pt idx="538">
                  <c:v>101.27509999999999</c:v>
                </c:pt>
                <c:pt idx="539">
                  <c:v>101.3892</c:v>
                </c:pt>
                <c:pt idx="540">
                  <c:v>101.51390000000001</c:v>
                </c:pt>
                <c:pt idx="541">
                  <c:v>101.66030000000001</c:v>
                </c:pt>
                <c:pt idx="542">
                  <c:v>101.7227</c:v>
                </c:pt>
                <c:pt idx="543">
                  <c:v>101.61360000000001</c:v>
                </c:pt>
                <c:pt idx="544">
                  <c:v>101.4332</c:v>
                </c:pt>
                <c:pt idx="545">
                  <c:v>101.3212</c:v>
                </c:pt>
                <c:pt idx="546">
                  <c:v>101.3295</c:v>
                </c:pt>
                <c:pt idx="547">
                  <c:v>101.3036</c:v>
                </c:pt>
                <c:pt idx="548">
                  <c:v>101.182</c:v>
                </c:pt>
                <c:pt idx="549">
                  <c:v>100.9962</c:v>
                </c:pt>
                <c:pt idx="550">
                  <c:v>100.8644</c:v>
                </c:pt>
                <c:pt idx="551">
                  <c:v>100.8438</c:v>
                </c:pt>
                <c:pt idx="552">
                  <c:v>100.9593</c:v>
                </c:pt>
                <c:pt idx="553">
                  <c:v>101.0196</c:v>
                </c:pt>
                <c:pt idx="554">
                  <c:v>100.9631</c:v>
                </c:pt>
                <c:pt idx="555">
                  <c:v>101.0029</c:v>
                </c:pt>
                <c:pt idx="556">
                  <c:v>100.9648</c:v>
                </c:pt>
                <c:pt idx="557">
                  <c:v>100.9148</c:v>
                </c:pt>
                <c:pt idx="558">
                  <c:v>100.8379</c:v>
                </c:pt>
                <c:pt idx="559">
                  <c:v>100.8419</c:v>
                </c:pt>
                <c:pt idx="560">
                  <c:v>100.95229999999999</c:v>
                </c:pt>
                <c:pt idx="561">
                  <c:v>101.1082</c:v>
                </c:pt>
                <c:pt idx="562">
                  <c:v>101.02630000000001</c:v>
                </c:pt>
                <c:pt idx="563">
                  <c:v>100.8143</c:v>
                </c:pt>
                <c:pt idx="564">
                  <c:v>100.566</c:v>
                </c:pt>
                <c:pt idx="565">
                  <c:v>100.547</c:v>
                </c:pt>
                <c:pt idx="566">
                  <c:v>100.6737</c:v>
                </c:pt>
                <c:pt idx="567">
                  <c:v>100.9173</c:v>
                </c:pt>
                <c:pt idx="568">
                  <c:v>101.2025</c:v>
                </c:pt>
                <c:pt idx="569">
                  <c:v>101.292</c:v>
                </c:pt>
                <c:pt idx="570">
                  <c:v>101.297</c:v>
                </c:pt>
                <c:pt idx="571">
                  <c:v>101.3308</c:v>
                </c:pt>
                <c:pt idx="572">
                  <c:v>101.29859999999999</c:v>
                </c:pt>
                <c:pt idx="573">
                  <c:v>101.1717</c:v>
                </c:pt>
                <c:pt idx="574">
                  <c:v>100.8914</c:v>
                </c:pt>
                <c:pt idx="575">
                  <c:v>100.62390000000001</c:v>
                </c:pt>
                <c:pt idx="576">
                  <c:v>100.3228</c:v>
                </c:pt>
                <c:pt idx="577">
                  <c:v>99.867949999999993</c:v>
                </c:pt>
                <c:pt idx="578">
                  <c:v>99.21284</c:v>
                </c:pt>
                <c:pt idx="579">
                  <c:v>98.275069999999999</c:v>
                </c:pt>
                <c:pt idx="580">
                  <c:v>97.309269999999998</c:v>
                </c:pt>
                <c:pt idx="581">
                  <c:v>96.408299999999997</c:v>
                </c:pt>
                <c:pt idx="582">
                  <c:v>95.827879999999993</c:v>
                </c:pt>
                <c:pt idx="583">
                  <c:v>95.835660000000004</c:v>
                </c:pt>
                <c:pt idx="584">
                  <c:v>96.009129999999999</c:v>
                </c:pt>
                <c:pt idx="585">
                  <c:v>96.048659999999998</c:v>
                </c:pt>
                <c:pt idx="586">
                  <c:v>95.963200000000001</c:v>
                </c:pt>
                <c:pt idx="587">
                  <c:v>95.697249999999997</c:v>
                </c:pt>
                <c:pt idx="588">
                  <c:v>95.421520000000001</c:v>
                </c:pt>
                <c:pt idx="589">
                  <c:v>95.645009999999999</c:v>
                </c:pt>
                <c:pt idx="590">
                  <c:v>96.259379999999993</c:v>
                </c:pt>
                <c:pt idx="591">
                  <c:v>96.931160000000006</c:v>
                </c:pt>
                <c:pt idx="592">
                  <c:v>97.462140000000005</c:v>
                </c:pt>
                <c:pt idx="593">
                  <c:v>97.989779999999996</c:v>
                </c:pt>
                <c:pt idx="594">
                  <c:v>98.456239999999994</c:v>
                </c:pt>
                <c:pt idx="595">
                  <c:v>98.952879999999993</c:v>
                </c:pt>
                <c:pt idx="596">
                  <c:v>99.63861</c:v>
                </c:pt>
                <c:pt idx="597">
                  <c:v>100.0637</c:v>
                </c:pt>
                <c:pt idx="598">
                  <c:v>100.2026</c:v>
                </c:pt>
                <c:pt idx="599">
                  <c:v>100.2345</c:v>
                </c:pt>
                <c:pt idx="600">
                  <c:v>100.4038</c:v>
                </c:pt>
                <c:pt idx="601">
                  <c:v>100.5269</c:v>
                </c:pt>
                <c:pt idx="602">
                  <c:v>100.4385</c:v>
                </c:pt>
                <c:pt idx="603">
                  <c:v>100.17610000000001</c:v>
                </c:pt>
                <c:pt idx="604">
                  <c:v>99.812119999999993</c:v>
                </c:pt>
                <c:pt idx="605">
                  <c:v>99.485240000000005</c:v>
                </c:pt>
                <c:pt idx="606">
                  <c:v>99.200230000000005</c:v>
                </c:pt>
                <c:pt idx="607">
                  <c:v>99.00085</c:v>
                </c:pt>
                <c:pt idx="608">
                  <c:v>98.639150000000001</c:v>
                </c:pt>
                <c:pt idx="609">
                  <c:v>98.313640000000007</c:v>
                </c:pt>
                <c:pt idx="610">
                  <c:v>98.004850000000005</c:v>
                </c:pt>
                <c:pt idx="611">
                  <c:v>97.6982</c:v>
                </c:pt>
                <c:pt idx="612">
                  <c:v>97.282420000000002</c:v>
                </c:pt>
                <c:pt idx="613">
                  <c:v>97.035709999999995</c:v>
                </c:pt>
                <c:pt idx="614">
                  <c:v>96.887219999999999</c:v>
                </c:pt>
                <c:pt idx="615">
                  <c:v>96.920230000000004</c:v>
                </c:pt>
                <c:pt idx="616">
                  <c:v>97.289820000000006</c:v>
                </c:pt>
                <c:pt idx="617">
                  <c:v>97.31765</c:v>
                </c:pt>
                <c:pt idx="618">
                  <c:v>97.020650000000003</c:v>
                </c:pt>
                <c:pt idx="619">
                  <c:v>96.570120000000003</c:v>
                </c:pt>
                <c:pt idx="620">
                  <c:v>96.178380000000004</c:v>
                </c:pt>
                <c:pt idx="621">
                  <c:v>95.933520000000001</c:v>
                </c:pt>
                <c:pt idx="622">
                  <c:v>95.960369999999998</c:v>
                </c:pt>
                <c:pt idx="623">
                  <c:v>96.152270000000001</c:v>
                </c:pt>
                <c:pt idx="624">
                  <c:v>96.452039999999997</c:v>
                </c:pt>
                <c:pt idx="625">
                  <c:v>96.531869999999998</c:v>
                </c:pt>
                <c:pt idx="626">
                  <c:v>96.391300000000001</c:v>
                </c:pt>
                <c:pt idx="627">
                  <c:v>96.251800000000003</c:v>
                </c:pt>
                <c:pt idx="628">
                  <c:v>96.261240000000001</c:v>
                </c:pt>
                <c:pt idx="629">
                  <c:v>96.428160000000005</c:v>
                </c:pt>
                <c:pt idx="630">
                  <c:v>96.68929</c:v>
                </c:pt>
                <c:pt idx="631">
                  <c:v>96.793949999999995</c:v>
                </c:pt>
                <c:pt idx="632">
                  <c:v>96.761139999999997</c:v>
                </c:pt>
                <c:pt idx="633">
                  <c:v>96.851879999999994</c:v>
                </c:pt>
                <c:pt idx="634">
                  <c:v>97.165899999999993</c:v>
                </c:pt>
                <c:pt idx="635">
                  <c:v>97.243099999999998</c:v>
                </c:pt>
                <c:pt idx="636">
                  <c:v>97.237359999999995</c:v>
                </c:pt>
                <c:pt idx="637">
                  <c:v>97.197999999999993</c:v>
                </c:pt>
                <c:pt idx="638">
                  <c:v>97.306430000000006</c:v>
                </c:pt>
                <c:pt idx="639">
                  <c:v>97.505039999999994</c:v>
                </c:pt>
                <c:pt idx="640">
                  <c:v>97.850539999999995</c:v>
                </c:pt>
                <c:pt idx="641">
                  <c:v>98.417950000000005</c:v>
                </c:pt>
                <c:pt idx="642">
                  <c:v>99.211619999999996</c:v>
                </c:pt>
                <c:pt idx="643">
                  <c:v>99.726079999999996</c:v>
                </c:pt>
                <c:pt idx="644">
                  <c:v>99.922359999999998</c:v>
                </c:pt>
                <c:pt idx="645">
                  <c:v>99.893110000000007</c:v>
                </c:pt>
                <c:pt idx="646">
                  <c:v>99.871539999999996</c:v>
                </c:pt>
                <c:pt idx="647">
                  <c:v>100.1324</c:v>
                </c:pt>
                <c:pt idx="648">
                  <c:v>100.6031</c:v>
                </c:pt>
                <c:pt idx="649">
                  <c:v>100.96210000000001</c:v>
                </c:pt>
                <c:pt idx="650">
                  <c:v>101.2967</c:v>
                </c:pt>
                <c:pt idx="651">
                  <c:v>101.5645</c:v>
                </c:pt>
                <c:pt idx="652">
                  <c:v>101.72069999999999</c:v>
                </c:pt>
                <c:pt idx="653">
                  <c:v>101.80929999999999</c:v>
                </c:pt>
                <c:pt idx="654">
                  <c:v>101.807</c:v>
                </c:pt>
                <c:pt idx="655">
                  <c:v>101.791</c:v>
                </c:pt>
                <c:pt idx="656">
                  <c:v>101.63379999999999</c:v>
                </c:pt>
                <c:pt idx="657">
                  <c:v>101.5573</c:v>
                </c:pt>
                <c:pt idx="658">
                  <c:v>101.521</c:v>
                </c:pt>
                <c:pt idx="659">
                  <c:v>101.6576</c:v>
                </c:pt>
                <c:pt idx="660">
                  <c:v>101.9496</c:v>
                </c:pt>
                <c:pt idx="661">
                  <c:v>102.2217</c:v>
                </c:pt>
                <c:pt idx="662">
                  <c:v>102.4126</c:v>
                </c:pt>
                <c:pt idx="663">
                  <c:v>102.40560000000001</c:v>
                </c:pt>
                <c:pt idx="664">
                  <c:v>102.2743</c:v>
                </c:pt>
                <c:pt idx="665">
                  <c:v>102.41719999999999</c:v>
                </c:pt>
                <c:pt idx="666">
                  <c:v>102.509</c:v>
                </c:pt>
                <c:pt idx="667">
                  <c:v>102.48690000000001</c:v>
                </c:pt>
                <c:pt idx="668">
                  <c:v>102.4074</c:v>
                </c:pt>
                <c:pt idx="669">
                  <c:v>102.39109999999999</c:v>
                </c:pt>
                <c:pt idx="670">
                  <c:v>102.4457</c:v>
                </c:pt>
                <c:pt idx="671">
                  <c:v>102.6367</c:v>
                </c:pt>
                <c:pt idx="672">
                  <c:v>102.64749999999999</c:v>
                </c:pt>
                <c:pt idx="673">
                  <c:v>102.461</c:v>
                </c:pt>
                <c:pt idx="674">
                  <c:v>102.2457</c:v>
                </c:pt>
                <c:pt idx="675">
                  <c:v>102.0294</c:v>
                </c:pt>
                <c:pt idx="676">
                  <c:v>101.7867</c:v>
                </c:pt>
                <c:pt idx="677">
                  <c:v>101.3721</c:v>
                </c:pt>
                <c:pt idx="678">
                  <c:v>100.81489999999999</c:v>
                </c:pt>
                <c:pt idx="679">
                  <c:v>100.81059999999999</c:v>
                </c:pt>
                <c:pt idx="680">
                  <c:v>101.1741</c:v>
                </c:pt>
                <c:pt idx="681">
                  <c:v>101.33199999999999</c:v>
                </c:pt>
                <c:pt idx="682">
                  <c:v>101.2414</c:v>
                </c:pt>
                <c:pt idx="683">
                  <c:v>101.1549</c:v>
                </c:pt>
                <c:pt idx="684">
                  <c:v>101.0448</c:v>
                </c:pt>
                <c:pt idx="685">
                  <c:v>100.94540000000001</c:v>
                </c:pt>
                <c:pt idx="686">
                  <c:v>100.9098</c:v>
                </c:pt>
                <c:pt idx="687">
                  <c:v>100.8781</c:v>
                </c:pt>
                <c:pt idx="688">
                  <c:v>100.7903</c:v>
                </c:pt>
                <c:pt idx="689">
                  <c:v>100.61750000000001</c:v>
                </c:pt>
                <c:pt idx="690">
                  <c:v>100.5526</c:v>
                </c:pt>
                <c:pt idx="691">
                  <c:v>100.4907</c:v>
                </c:pt>
                <c:pt idx="692">
                  <c:v>100.4783</c:v>
                </c:pt>
                <c:pt idx="693">
                  <c:v>100.5187</c:v>
                </c:pt>
                <c:pt idx="694">
                  <c:v>100.5338</c:v>
                </c:pt>
                <c:pt idx="695">
                  <c:v>100.5535</c:v>
                </c:pt>
                <c:pt idx="696">
                  <c:v>100.62479999999999</c:v>
                </c:pt>
                <c:pt idx="697">
                  <c:v>100.7397</c:v>
                </c:pt>
                <c:pt idx="698">
                  <c:v>100.8415</c:v>
                </c:pt>
                <c:pt idx="699">
                  <c:v>100.8896</c:v>
                </c:pt>
                <c:pt idx="700">
                  <c:v>101.0136</c:v>
                </c:pt>
                <c:pt idx="701">
                  <c:v>101.0552</c:v>
                </c:pt>
                <c:pt idx="702">
                  <c:v>101.1367</c:v>
                </c:pt>
                <c:pt idx="703">
                  <c:v>101.0552</c:v>
                </c:pt>
                <c:pt idx="704">
                  <c:v>100.8678</c:v>
                </c:pt>
                <c:pt idx="705">
                  <c:v>100.6653</c:v>
                </c:pt>
                <c:pt idx="706">
                  <c:v>100.4008</c:v>
                </c:pt>
                <c:pt idx="707">
                  <c:v>100.0916</c:v>
                </c:pt>
                <c:pt idx="708">
                  <c:v>99.802300000000002</c:v>
                </c:pt>
                <c:pt idx="709">
                  <c:v>99.671130000000005</c:v>
                </c:pt>
                <c:pt idx="710">
                  <c:v>99.660979999999995</c:v>
                </c:pt>
                <c:pt idx="711">
                  <c:v>99.818659999999994</c:v>
                </c:pt>
                <c:pt idx="712">
                  <c:v>100.05419999999999</c:v>
                </c:pt>
                <c:pt idx="713">
                  <c:v>100.13720000000001</c:v>
                </c:pt>
                <c:pt idx="714">
                  <c:v>100.1794</c:v>
                </c:pt>
                <c:pt idx="715">
                  <c:v>99.987189999999998</c:v>
                </c:pt>
                <c:pt idx="716">
                  <c:v>99.94332</c:v>
                </c:pt>
                <c:pt idx="717">
                  <c:v>100.0444</c:v>
                </c:pt>
                <c:pt idx="718">
                  <c:v>100.3554</c:v>
                </c:pt>
                <c:pt idx="719">
                  <c:v>100.7032</c:v>
                </c:pt>
                <c:pt idx="720">
                  <c:v>100.8275</c:v>
                </c:pt>
                <c:pt idx="721">
                  <c:v>100.4688</c:v>
                </c:pt>
                <c:pt idx="722">
                  <c:v>99.39855</c:v>
                </c:pt>
                <c:pt idx="723">
                  <c:v>97.854259999999996</c:v>
                </c:pt>
                <c:pt idx="724">
                  <c:v>97.097009999999997</c:v>
                </c:pt>
                <c:pt idx="725">
                  <c:v>97.236080000000001</c:v>
                </c:pt>
                <c:pt idx="726">
                  <c:v>97.72972</c:v>
                </c:pt>
                <c:pt idx="727">
                  <c:v>97.938640000000007</c:v>
                </c:pt>
                <c:pt idx="728">
                  <c:v>97.761089999999996</c:v>
                </c:pt>
                <c:pt idx="729">
                  <c:v>97.423929999999999</c:v>
                </c:pt>
                <c:pt idx="730">
                  <c:v>97.326729999999998</c:v>
                </c:pt>
                <c:pt idx="731">
                  <c:v>97.737629999999996</c:v>
                </c:pt>
                <c:pt idx="732">
                  <c:v>98.32611</c:v>
                </c:pt>
                <c:pt idx="733">
                  <c:v>99.393960000000007</c:v>
                </c:pt>
                <c:pt idx="734">
                  <c:v>100.69670000000001</c:v>
                </c:pt>
                <c:pt idx="735">
                  <c:v>101.7225</c:v>
                </c:pt>
                <c:pt idx="736">
                  <c:v>102.5057</c:v>
                </c:pt>
                <c:pt idx="737">
                  <c:v>102.8578</c:v>
                </c:pt>
                <c:pt idx="738">
                  <c:v>102.80240000000001</c:v>
                </c:pt>
                <c:pt idx="739">
                  <c:v>102.2872</c:v>
                </c:pt>
                <c:pt idx="740">
                  <c:v>101.43210000000001</c:v>
                </c:pt>
                <c:pt idx="741">
                  <c:v>100.7235</c:v>
                </c:pt>
                <c:pt idx="742">
                  <c:v>100.3948</c:v>
                </c:pt>
                <c:pt idx="743">
                  <c:v>99.915949999999995</c:v>
                </c:pt>
                <c:pt idx="744">
                  <c:v>98.899510000000006</c:v>
                </c:pt>
                <c:pt idx="745">
                  <c:v>97.387259999999998</c:v>
                </c:pt>
                <c:pt idx="746">
                  <c:v>95.840479999999999</c:v>
                </c:pt>
                <c:pt idx="747">
                  <c:v>94.535870000000003</c:v>
                </c:pt>
                <c:pt idx="748">
                  <c:v>93.765559999999994</c:v>
                </c:pt>
                <c:pt idx="749">
                  <c:v>93.346149999999994</c:v>
                </c:pt>
                <c:pt idx="750">
                  <c:v>93.00421</c:v>
                </c:pt>
                <c:pt idx="751">
                  <c:v>92.474980000000002</c:v>
                </c:pt>
                <c:pt idx="752">
                  <c:v>92.036770000000004</c:v>
                </c:pt>
                <c:pt idx="753">
                  <c:v>92.142300000000006</c:v>
                </c:pt>
                <c:pt idx="754">
                  <c:v>92.574340000000007</c:v>
                </c:pt>
                <c:pt idx="755">
                  <c:v>92.98151</c:v>
                </c:pt>
                <c:pt idx="756">
                  <c:v>93.408109999999994</c:v>
                </c:pt>
                <c:pt idx="757">
                  <c:v>94.207729999999998</c:v>
                </c:pt>
                <c:pt idx="758">
                  <c:v>95.103489999999994</c:v>
                </c:pt>
                <c:pt idx="759">
                  <c:v>96.184119999999993</c:v>
                </c:pt>
              </c:numCache>
            </c:numRef>
          </c:val>
          <c:smooth val="0"/>
          <c:extLst xmlns:c15="http://schemas.microsoft.com/office/drawing/2012/chart">
            <c:ext xmlns:c16="http://schemas.microsoft.com/office/drawing/2014/chart" uri="{C3380CC4-5D6E-409C-BE32-E72D297353CC}">
              <c16:uniqueId val="{0000000C-672B-F948-97B6-5927EAEACBB3}"/>
            </c:ext>
          </c:extLst>
        </c:ser>
        <c:dLbls>
          <c:showLegendKey val="0"/>
          <c:showVal val="0"/>
          <c:showCatName val="0"/>
          <c:showSerName val="0"/>
          <c:showPercent val="0"/>
          <c:showBubbleSize val="0"/>
        </c:dLbls>
        <c:smooth val="0"/>
        <c:axId val="153501576"/>
        <c:axId val="153500008"/>
        <c:extLst/>
      </c:lineChart>
      <c:dateAx>
        <c:axId val="153501576"/>
        <c:scaling>
          <c:orientation val="minMax"/>
          <c:min val="43861"/>
        </c:scaling>
        <c:delete val="0"/>
        <c:axPos val="b"/>
        <c:numFmt formatCode="[$-409]mmm\-yy;@" sourceLinked="0"/>
        <c:majorTickMark val="out"/>
        <c:minorTickMark val="none"/>
        <c:tickLblPos val="low"/>
        <c:spPr>
          <a:ln w="12700">
            <a:solidFill>
              <a:schemeClr val="bg1">
                <a:lumMod val="50000"/>
              </a:schemeClr>
            </a:solidFill>
          </a:ln>
        </c:spPr>
        <c:crossAx val="153500008"/>
        <c:crossesAt val="0"/>
        <c:auto val="1"/>
        <c:lblOffset val="100"/>
        <c:baseTimeUnit val="days"/>
        <c:majorUnit val="4"/>
        <c:majorTimeUnit val="months"/>
      </c:dateAx>
      <c:valAx>
        <c:axId val="153500008"/>
        <c:scaling>
          <c:orientation val="minMax"/>
          <c:max val="103"/>
          <c:min val="91"/>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txPr>
          <a:bodyPr/>
          <a:lstStyle/>
          <a:p>
            <a:pPr>
              <a:defRPr>
                <a:solidFill/>
              </a:defRPr>
            </a:pPr>
            <a:endParaRPr lang="en-US"/>
          </a:p>
        </c:txPr>
        <c:crossAx val="153501576"/>
        <c:crosses val="autoZero"/>
        <c:crossBetween val="between"/>
        <c:majorUnit val="2"/>
      </c:valAx>
      <c:spPr>
        <a:noFill/>
        <a:ln w="25400">
          <a:noFill/>
        </a:ln>
      </c:spPr>
    </c:plotArea>
    <c:legend>
      <c:legendPos val="b"/>
      <c:overlay val="0"/>
      <c:spPr>
        <a:ln w="19050">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7343433396053629E-2"/>
          <c:y val="3.9878390201224856E-2"/>
          <c:w val="0.84371045994117555"/>
          <c:h val="0.80696544181977248"/>
        </c:manualLayout>
      </c:layout>
      <c:lineChart>
        <c:grouping val="standard"/>
        <c:varyColors val="0"/>
        <c:ser>
          <c:idx val="1"/>
          <c:order val="0"/>
          <c:tx>
            <c:strRef>
              <c:f>Sheet1!$B$1</c:f>
              <c:strCache>
                <c:ptCount val="1"/>
                <c:pt idx="0">
                  <c:v>USA</c:v>
                </c:pt>
              </c:strCache>
            </c:strRef>
          </c:tx>
          <c:spPr>
            <a:ln w="19050">
              <a:solidFill>
                <a:schemeClr val="accent2">
                  <a:lumMod val="75000"/>
                </a:schemeClr>
              </a:solidFill>
            </a:ln>
          </c:spPr>
          <c:marker>
            <c:symbol val="none"/>
          </c:marker>
          <c:dLbls>
            <c:dLbl>
              <c:idx val="879"/>
              <c:numFmt formatCode="0.0" sourceLinked="0"/>
              <c:spPr>
                <a:ln>
                  <a:solidFill>
                    <a:schemeClr val="accent2">
                      <a:lumMod val="75000"/>
                    </a:schemeClr>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F45D-4078-B7CF-DBF5DD471237}"/>
                </c:ext>
              </c:extLst>
            </c:dLbl>
            <c:numFmt formatCode="#,##0.0" sourceLinked="0"/>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Sheet1!$A$2:$A$881</c:f>
              <c:numCache>
                <c:formatCode>yyyy\-mm\-dd</c:formatCode>
                <c:ptCount val="880"/>
                <c:pt idx="0">
                  <c:v>18264</c:v>
                </c:pt>
                <c:pt idx="1">
                  <c:v>18295</c:v>
                </c:pt>
                <c:pt idx="2">
                  <c:v>18323</c:v>
                </c:pt>
                <c:pt idx="3">
                  <c:v>18354</c:v>
                </c:pt>
                <c:pt idx="4">
                  <c:v>18384</c:v>
                </c:pt>
                <c:pt idx="5">
                  <c:v>18415</c:v>
                </c:pt>
                <c:pt idx="6">
                  <c:v>18445</c:v>
                </c:pt>
                <c:pt idx="7">
                  <c:v>18476</c:v>
                </c:pt>
                <c:pt idx="8">
                  <c:v>18507</c:v>
                </c:pt>
                <c:pt idx="9">
                  <c:v>18537</c:v>
                </c:pt>
                <c:pt idx="10">
                  <c:v>18568</c:v>
                </c:pt>
                <c:pt idx="11">
                  <c:v>18598</c:v>
                </c:pt>
                <c:pt idx="12">
                  <c:v>18629</c:v>
                </c:pt>
                <c:pt idx="13">
                  <c:v>18660</c:v>
                </c:pt>
                <c:pt idx="14">
                  <c:v>18688</c:v>
                </c:pt>
                <c:pt idx="15">
                  <c:v>18719</c:v>
                </c:pt>
                <c:pt idx="16">
                  <c:v>18749</c:v>
                </c:pt>
                <c:pt idx="17">
                  <c:v>18780</c:v>
                </c:pt>
                <c:pt idx="18">
                  <c:v>18810</c:v>
                </c:pt>
                <c:pt idx="19">
                  <c:v>18841</c:v>
                </c:pt>
                <c:pt idx="20">
                  <c:v>18872</c:v>
                </c:pt>
                <c:pt idx="21">
                  <c:v>18902</c:v>
                </c:pt>
                <c:pt idx="22">
                  <c:v>18933</c:v>
                </c:pt>
                <c:pt idx="23">
                  <c:v>18963</c:v>
                </c:pt>
                <c:pt idx="24">
                  <c:v>18994</c:v>
                </c:pt>
                <c:pt idx="25">
                  <c:v>19025</c:v>
                </c:pt>
                <c:pt idx="26">
                  <c:v>19054</c:v>
                </c:pt>
                <c:pt idx="27">
                  <c:v>19085</c:v>
                </c:pt>
                <c:pt idx="28">
                  <c:v>19115</c:v>
                </c:pt>
                <c:pt idx="29">
                  <c:v>19146</c:v>
                </c:pt>
                <c:pt idx="30">
                  <c:v>19176</c:v>
                </c:pt>
                <c:pt idx="31">
                  <c:v>19207</c:v>
                </c:pt>
                <c:pt idx="32">
                  <c:v>19238</c:v>
                </c:pt>
                <c:pt idx="33">
                  <c:v>19268</c:v>
                </c:pt>
                <c:pt idx="34">
                  <c:v>19299</c:v>
                </c:pt>
                <c:pt idx="35">
                  <c:v>19329</c:v>
                </c:pt>
                <c:pt idx="36">
                  <c:v>19360</c:v>
                </c:pt>
                <c:pt idx="37">
                  <c:v>19391</c:v>
                </c:pt>
                <c:pt idx="38">
                  <c:v>19419</c:v>
                </c:pt>
                <c:pt idx="39">
                  <c:v>19450</c:v>
                </c:pt>
                <c:pt idx="40">
                  <c:v>19480</c:v>
                </c:pt>
                <c:pt idx="41">
                  <c:v>19511</c:v>
                </c:pt>
                <c:pt idx="42">
                  <c:v>19541</c:v>
                </c:pt>
                <c:pt idx="43">
                  <c:v>19572</c:v>
                </c:pt>
                <c:pt idx="44">
                  <c:v>19603</c:v>
                </c:pt>
                <c:pt idx="45">
                  <c:v>19633</c:v>
                </c:pt>
                <c:pt idx="46">
                  <c:v>19664</c:v>
                </c:pt>
                <c:pt idx="47">
                  <c:v>19694</c:v>
                </c:pt>
                <c:pt idx="48">
                  <c:v>19725</c:v>
                </c:pt>
                <c:pt idx="49">
                  <c:v>19756</c:v>
                </c:pt>
                <c:pt idx="50">
                  <c:v>19784</c:v>
                </c:pt>
                <c:pt idx="51">
                  <c:v>19815</c:v>
                </c:pt>
                <c:pt idx="52">
                  <c:v>19845</c:v>
                </c:pt>
                <c:pt idx="53">
                  <c:v>19876</c:v>
                </c:pt>
                <c:pt idx="54">
                  <c:v>19906</c:v>
                </c:pt>
                <c:pt idx="55">
                  <c:v>19937</c:v>
                </c:pt>
                <c:pt idx="56">
                  <c:v>19968</c:v>
                </c:pt>
                <c:pt idx="57">
                  <c:v>19998</c:v>
                </c:pt>
                <c:pt idx="58">
                  <c:v>20029</c:v>
                </c:pt>
                <c:pt idx="59">
                  <c:v>20059</c:v>
                </c:pt>
                <c:pt idx="60">
                  <c:v>20090</c:v>
                </c:pt>
                <c:pt idx="61">
                  <c:v>20121</c:v>
                </c:pt>
                <c:pt idx="62">
                  <c:v>20149</c:v>
                </c:pt>
                <c:pt idx="63">
                  <c:v>20180</c:v>
                </c:pt>
                <c:pt idx="64">
                  <c:v>20210</c:v>
                </c:pt>
                <c:pt idx="65">
                  <c:v>20241</c:v>
                </c:pt>
                <c:pt idx="66">
                  <c:v>20271</c:v>
                </c:pt>
                <c:pt idx="67">
                  <c:v>20302</c:v>
                </c:pt>
                <c:pt idx="68">
                  <c:v>20333</c:v>
                </c:pt>
                <c:pt idx="69">
                  <c:v>20363</c:v>
                </c:pt>
                <c:pt idx="70">
                  <c:v>20394</c:v>
                </c:pt>
                <c:pt idx="71">
                  <c:v>20424</c:v>
                </c:pt>
                <c:pt idx="72">
                  <c:v>20455</c:v>
                </c:pt>
                <c:pt idx="73">
                  <c:v>20486</c:v>
                </c:pt>
                <c:pt idx="74">
                  <c:v>20515</c:v>
                </c:pt>
                <c:pt idx="75">
                  <c:v>20546</c:v>
                </c:pt>
                <c:pt idx="76">
                  <c:v>20576</c:v>
                </c:pt>
                <c:pt idx="77">
                  <c:v>20607</c:v>
                </c:pt>
                <c:pt idx="78">
                  <c:v>20637</c:v>
                </c:pt>
                <c:pt idx="79">
                  <c:v>20668</c:v>
                </c:pt>
                <c:pt idx="80">
                  <c:v>20699</c:v>
                </c:pt>
                <c:pt idx="81">
                  <c:v>20729</c:v>
                </c:pt>
                <c:pt idx="82">
                  <c:v>20760</c:v>
                </c:pt>
                <c:pt idx="83">
                  <c:v>20790</c:v>
                </c:pt>
                <c:pt idx="84">
                  <c:v>20821</c:v>
                </c:pt>
                <c:pt idx="85">
                  <c:v>20852</c:v>
                </c:pt>
                <c:pt idx="86">
                  <c:v>20880</c:v>
                </c:pt>
                <c:pt idx="87">
                  <c:v>20911</c:v>
                </c:pt>
                <c:pt idx="88">
                  <c:v>20941</c:v>
                </c:pt>
                <c:pt idx="89">
                  <c:v>20972</c:v>
                </c:pt>
                <c:pt idx="90">
                  <c:v>21002</c:v>
                </c:pt>
                <c:pt idx="91">
                  <c:v>21033</c:v>
                </c:pt>
                <c:pt idx="92">
                  <c:v>21064</c:v>
                </c:pt>
                <c:pt idx="93">
                  <c:v>21094</c:v>
                </c:pt>
                <c:pt idx="94">
                  <c:v>21125</c:v>
                </c:pt>
                <c:pt idx="95">
                  <c:v>21155</c:v>
                </c:pt>
                <c:pt idx="96">
                  <c:v>21186</c:v>
                </c:pt>
                <c:pt idx="97">
                  <c:v>21217</c:v>
                </c:pt>
                <c:pt idx="98">
                  <c:v>21245</c:v>
                </c:pt>
                <c:pt idx="99">
                  <c:v>21276</c:v>
                </c:pt>
                <c:pt idx="100">
                  <c:v>21306</c:v>
                </c:pt>
                <c:pt idx="101">
                  <c:v>21337</c:v>
                </c:pt>
                <c:pt idx="102">
                  <c:v>21367</c:v>
                </c:pt>
                <c:pt idx="103">
                  <c:v>21398</c:v>
                </c:pt>
                <c:pt idx="104">
                  <c:v>21429</c:v>
                </c:pt>
                <c:pt idx="105">
                  <c:v>21459</c:v>
                </c:pt>
                <c:pt idx="106">
                  <c:v>21490</c:v>
                </c:pt>
                <c:pt idx="107">
                  <c:v>21520</c:v>
                </c:pt>
                <c:pt idx="108">
                  <c:v>21551</c:v>
                </c:pt>
                <c:pt idx="109">
                  <c:v>21582</c:v>
                </c:pt>
                <c:pt idx="110">
                  <c:v>21610</c:v>
                </c:pt>
                <c:pt idx="111">
                  <c:v>21641</c:v>
                </c:pt>
                <c:pt idx="112">
                  <c:v>21671</c:v>
                </c:pt>
                <c:pt idx="113">
                  <c:v>21702</c:v>
                </c:pt>
                <c:pt idx="114">
                  <c:v>21732</c:v>
                </c:pt>
                <c:pt idx="115">
                  <c:v>21763</c:v>
                </c:pt>
                <c:pt idx="116">
                  <c:v>21794</c:v>
                </c:pt>
                <c:pt idx="117">
                  <c:v>21824</c:v>
                </c:pt>
                <c:pt idx="118">
                  <c:v>21855</c:v>
                </c:pt>
                <c:pt idx="119">
                  <c:v>21885</c:v>
                </c:pt>
                <c:pt idx="120">
                  <c:v>21916</c:v>
                </c:pt>
                <c:pt idx="121">
                  <c:v>21947</c:v>
                </c:pt>
                <c:pt idx="122">
                  <c:v>21976</c:v>
                </c:pt>
                <c:pt idx="123">
                  <c:v>22007</c:v>
                </c:pt>
                <c:pt idx="124">
                  <c:v>22037</c:v>
                </c:pt>
                <c:pt idx="125">
                  <c:v>22068</c:v>
                </c:pt>
                <c:pt idx="126">
                  <c:v>22098</c:v>
                </c:pt>
                <c:pt idx="127">
                  <c:v>22129</c:v>
                </c:pt>
                <c:pt idx="128">
                  <c:v>22160</c:v>
                </c:pt>
                <c:pt idx="129">
                  <c:v>22190</c:v>
                </c:pt>
                <c:pt idx="130">
                  <c:v>22221</c:v>
                </c:pt>
                <c:pt idx="131">
                  <c:v>22251</c:v>
                </c:pt>
                <c:pt idx="132">
                  <c:v>22282</c:v>
                </c:pt>
                <c:pt idx="133">
                  <c:v>22313</c:v>
                </c:pt>
                <c:pt idx="134">
                  <c:v>22341</c:v>
                </c:pt>
                <c:pt idx="135">
                  <c:v>22372</c:v>
                </c:pt>
                <c:pt idx="136">
                  <c:v>22402</c:v>
                </c:pt>
                <c:pt idx="137">
                  <c:v>22433</c:v>
                </c:pt>
                <c:pt idx="138">
                  <c:v>22463</c:v>
                </c:pt>
                <c:pt idx="139">
                  <c:v>22494</c:v>
                </c:pt>
                <c:pt idx="140">
                  <c:v>22525</c:v>
                </c:pt>
                <c:pt idx="141">
                  <c:v>22555</c:v>
                </c:pt>
                <c:pt idx="142">
                  <c:v>22586</c:v>
                </c:pt>
                <c:pt idx="143">
                  <c:v>22616</c:v>
                </c:pt>
                <c:pt idx="144">
                  <c:v>22647</c:v>
                </c:pt>
                <c:pt idx="145">
                  <c:v>22678</c:v>
                </c:pt>
                <c:pt idx="146">
                  <c:v>22706</c:v>
                </c:pt>
                <c:pt idx="147">
                  <c:v>22737</c:v>
                </c:pt>
                <c:pt idx="148">
                  <c:v>22767</c:v>
                </c:pt>
                <c:pt idx="149">
                  <c:v>22798</c:v>
                </c:pt>
                <c:pt idx="150">
                  <c:v>22828</c:v>
                </c:pt>
                <c:pt idx="151">
                  <c:v>22859</c:v>
                </c:pt>
                <c:pt idx="152">
                  <c:v>22890</c:v>
                </c:pt>
                <c:pt idx="153">
                  <c:v>22920</c:v>
                </c:pt>
                <c:pt idx="154">
                  <c:v>22951</c:v>
                </c:pt>
                <c:pt idx="155">
                  <c:v>22981</c:v>
                </c:pt>
                <c:pt idx="156">
                  <c:v>23012</c:v>
                </c:pt>
                <c:pt idx="157">
                  <c:v>23043</c:v>
                </c:pt>
                <c:pt idx="158">
                  <c:v>23071</c:v>
                </c:pt>
                <c:pt idx="159">
                  <c:v>23102</c:v>
                </c:pt>
                <c:pt idx="160">
                  <c:v>23132</c:v>
                </c:pt>
                <c:pt idx="161">
                  <c:v>23163</c:v>
                </c:pt>
                <c:pt idx="162">
                  <c:v>23193</c:v>
                </c:pt>
                <c:pt idx="163">
                  <c:v>23224</c:v>
                </c:pt>
                <c:pt idx="164">
                  <c:v>23255</c:v>
                </c:pt>
                <c:pt idx="165">
                  <c:v>23285</c:v>
                </c:pt>
                <c:pt idx="166">
                  <c:v>23316</c:v>
                </c:pt>
                <c:pt idx="167">
                  <c:v>23346</c:v>
                </c:pt>
                <c:pt idx="168">
                  <c:v>23377</c:v>
                </c:pt>
                <c:pt idx="169">
                  <c:v>23408</c:v>
                </c:pt>
                <c:pt idx="170">
                  <c:v>23437</c:v>
                </c:pt>
                <c:pt idx="171">
                  <c:v>23468</c:v>
                </c:pt>
                <c:pt idx="172">
                  <c:v>23498</c:v>
                </c:pt>
                <c:pt idx="173">
                  <c:v>23529</c:v>
                </c:pt>
                <c:pt idx="174">
                  <c:v>23559</c:v>
                </c:pt>
                <c:pt idx="175">
                  <c:v>23590</c:v>
                </c:pt>
                <c:pt idx="176">
                  <c:v>23621</c:v>
                </c:pt>
                <c:pt idx="177">
                  <c:v>23651</c:v>
                </c:pt>
                <c:pt idx="178">
                  <c:v>23682</c:v>
                </c:pt>
                <c:pt idx="179">
                  <c:v>23712</c:v>
                </c:pt>
                <c:pt idx="180">
                  <c:v>23743</c:v>
                </c:pt>
                <c:pt idx="181">
                  <c:v>23774</c:v>
                </c:pt>
                <c:pt idx="182">
                  <c:v>23802</c:v>
                </c:pt>
                <c:pt idx="183">
                  <c:v>23833</c:v>
                </c:pt>
                <c:pt idx="184">
                  <c:v>23863</c:v>
                </c:pt>
                <c:pt idx="185">
                  <c:v>23894</c:v>
                </c:pt>
                <c:pt idx="186">
                  <c:v>23924</c:v>
                </c:pt>
                <c:pt idx="187">
                  <c:v>23955</c:v>
                </c:pt>
                <c:pt idx="188">
                  <c:v>23986</c:v>
                </c:pt>
                <c:pt idx="189">
                  <c:v>24016</c:v>
                </c:pt>
                <c:pt idx="190">
                  <c:v>24047</c:v>
                </c:pt>
                <c:pt idx="191">
                  <c:v>24077</c:v>
                </c:pt>
                <c:pt idx="192">
                  <c:v>24108</c:v>
                </c:pt>
                <c:pt idx="193">
                  <c:v>24139</c:v>
                </c:pt>
                <c:pt idx="194">
                  <c:v>24167</c:v>
                </c:pt>
                <c:pt idx="195">
                  <c:v>24198</c:v>
                </c:pt>
                <c:pt idx="196">
                  <c:v>24228</c:v>
                </c:pt>
                <c:pt idx="197">
                  <c:v>24259</c:v>
                </c:pt>
                <c:pt idx="198">
                  <c:v>24289</c:v>
                </c:pt>
                <c:pt idx="199">
                  <c:v>24320</c:v>
                </c:pt>
                <c:pt idx="200">
                  <c:v>24351</c:v>
                </c:pt>
                <c:pt idx="201">
                  <c:v>24381</c:v>
                </c:pt>
                <c:pt idx="202">
                  <c:v>24412</c:v>
                </c:pt>
                <c:pt idx="203">
                  <c:v>24442</c:v>
                </c:pt>
                <c:pt idx="204">
                  <c:v>24473</c:v>
                </c:pt>
                <c:pt idx="205">
                  <c:v>24504</c:v>
                </c:pt>
                <c:pt idx="206">
                  <c:v>24532</c:v>
                </c:pt>
                <c:pt idx="207">
                  <c:v>24563</c:v>
                </c:pt>
                <c:pt idx="208">
                  <c:v>24593</c:v>
                </c:pt>
                <c:pt idx="209">
                  <c:v>24624</c:v>
                </c:pt>
                <c:pt idx="210">
                  <c:v>24654</c:v>
                </c:pt>
                <c:pt idx="211">
                  <c:v>24685</c:v>
                </c:pt>
                <c:pt idx="212">
                  <c:v>24716</c:v>
                </c:pt>
                <c:pt idx="213">
                  <c:v>24746</c:v>
                </c:pt>
                <c:pt idx="214">
                  <c:v>24777</c:v>
                </c:pt>
                <c:pt idx="215">
                  <c:v>24807</c:v>
                </c:pt>
                <c:pt idx="216">
                  <c:v>24838</c:v>
                </c:pt>
                <c:pt idx="217">
                  <c:v>24869</c:v>
                </c:pt>
                <c:pt idx="218">
                  <c:v>24898</c:v>
                </c:pt>
                <c:pt idx="219">
                  <c:v>24929</c:v>
                </c:pt>
                <c:pt idx="220">
                  <c:v>24959</c:v>
                </c:pt>
                <c:pt idx="221">
                  <c:v>24990</c:v>
                </c:pt>
                <c:pt idx="222">
                  <c:v>25020</c:v>
                </c:pt>
                <c:pt idx="223">
                  <c:v>25051</c:v>
                </c:pt>
                <c:pt idx="224">
                  <c:v>25082</c:v>
                </c:pt>
                <c:pt idx="225">
                  <c:v>25112</c:v>
                </c:pt>
                <c:pt idx="226">
                  <c:v>25143</c:v>
                </c:pt>
                <c:pt idx="227">
                  <c:v>25173</c:v>
                </c:pt>
                <c:pt idx="228">
                  <c:v>25204</c:v>
                </c:pt>
                <c:pt idx="229">
                  <c:v>25235</c:v>
                </c:pt>
                <c:pt idx="230">
                  <c:v>25263</c:v>
                </c:pt>
                <c:pt idx="231">
                  <c:v>25294</c:v>
                </c:pt>
                <c:pt idx="232">
                  <c:v>25324</c:v>
                </c:pt>
                <c:pt idx="233">
                  <c:v>25355</c:v>
                </c:pt>
                <c:pt idx="234">
                  <c:v>25385</c:v>
                </c:pt>
                <c:pt idx="235">
                  <c:v>25416</c:v>
                </c:pt>
                <c:pt idx="236">
                  <c:v>25447</c:v>
                </c:pt>
                <c:pt idx="237">
                  <c:v>25477</c:v>
                </c:pt>
                <c:pt idx="238">
                  <c:v>25508</c:v>
                </c:pt>
                <c:pt idx="239">
                  <c:v>25538</c:v>
                </c:pt>
                <c:pt idx="240">
                  <c:v>25569</c:v>
                </c:pt>
                <c:pt idx="241">
                  <c:v>25600</c:v>
                </c:pt>
                <c:pt idx="242">
                  <c:v>25628</c:v>
                </c:pt>
                <c:pt idx="243">
                  <c:v>25659</c:v>
                </c:pt>
                <c:pt idx="244">
                  <c:v>25689</c:v>
                </c:pt>
                <c:pt idx="245">
                  <c:v>25720</c:v>
                </c:pt>
                <c:pt idx="246">
                  <c:v>25750</c:v>
                </c:pt>
                <c:pt idx="247">
                  <c:v>25781</c:v>
                </c:pt>
                <c:pt idx="248">
                  <c:v>25812</c:v>
                </c:pt>
                <c:pt idx="249">
                  <c:v>25842</c:v>
                </c:pt>
                <c:pt idx="250">
                  <c:v>25873</c:v>
                </c:pt>
                <c:pt idx="251">
                  <c:v>25903</c:v>
                </c:pt>
                <c:pt idx="252">
                  <c:v>25934</c:v>
                </c:pt>
                <c:pt idx="253">
                  <c:v>25965</c:v>
                </c:pt>
                <c:pt idx="254">
                  <c:v>25993</c:v>
                </c:pt>
                <c:pt idx="255">
                  <c:v>26024</c:v>
                </c:pt>
                <c:pt idx="256">
                  <c:v>26054</c:v>
                </c:pt>
                <c:pt idx="257">
                  <c:v>26085</c:v>
                </c:pt>
                <c:pt idx="258">
                  <c:v>26115</c:v>
                </c:pt>
                <c:pt idx="259">
                  <c:v>26146</c:v>
                </c:pt>
                <c:pt idx="260">
                  <c:v>26177</c:v>
                </c:pt>
                <c:pt idx="261">
                  <c:v>26207</c:v>
                </c:pt>
                <c:pt idx="262">
                  <c:v>26238</c:v>
                </c:pt>
                <c:pt idx="263">
                  <c:v>26268</c:v>
                </c:pt>
                <c:pt idx="264">
                  <c:v>26299</c:v>
                </c:pt>
                <c:pt idx="265">
                  <c:v>26330</c:v>
                </c:pt>
                <c:pt idx="266">
                  <c:v>26359</c:v>
                </c:pt>
                <c:pt idx="267">
                  <c:v>26390</c:v>
                </c:pt>
                <c:pt idx="268">
                  <c:v>26420</c:v>
                </c:pt>
                <c:pt idx="269">
                  <c:v>26451</c:v>
                </c:pt>
                <c:pt idx="270">
                  <c:v>26481</c:v>
                </c:pt>
                <c:pt idx="271">
                  <c:v>26512</c:v>
                </c:pt>
                <c:pt idx="272">
                  <c:v>26543</c:v>
                </c:pt>
                <c:pt idx="273">
                  <c:v>26573</c:v>
                </c:pt>
                <c:pt idx="274">
                  <c:v>26604</c:v>
                </c:pt>
                <c:pt idx="275">
                  <c:v>26634</c:v>
                </c:pt>
                <c:pt idx="276">
                  <c:v>26665</c:v>
                </c:pt>
                <c:pt idx="277">
                  <c:v>26696</c:v>
                </c:pt>
                <c:pt idx="278">
                  <c:v>26724</c:v>
                </c:pt>
                <c:pt idx="279">
                  <c:v>26755</c:v>
                </c:pt>
                <c:pt idx="280">
                  <c:v>26785</c:v>
                </c:pt>
                <c:pt idx="281">
                  <c:v>26816</c:v>
                </c:pt>
                <c:pt idx="282">
                  <c:v>26846</c:v>
                </c:pt>
                <c:pt idx="283">
                  <c:v>26877</c:v>
                </c:pt>
                <c:pt idx="284">
                  <c:v>26908</c:v>
                </c:pt>
                <c:pt idx="285">
                  <c:v>26938</c:v>
                </c:pt>
                <c:pt idx="286">
                  <c:v>26969</c:v>
                </c:pt>
                <c:pt idx="287">
                  <c:v>26999</c:v>
                </c:pt>
                <c:pt idx="288">
                  <c:v>27030</c:v>
                </c:pt>
                <c:pt idx="289">
                  <c:v>27061</c:v>
                </c:pt>
                <c:pt idx="290">
                  <c:v>27089</c:v>
                </c:pt>
                <c:pt idx="291">
                  <c:v>27120</c:v>
                </c:pt>
                <c:pt idx="292">
                  <c:v>27150</c:v>
                </c:pt>
                <c:pt idx="293">
                  <c:v>27181</c:v>
                </c:pt>
                <c:pt idx="294">
                  <c:v>27211</c:v>
                </c:pt>
                <c:pt idx="295">
                  <c:v>27242</c:v>
                </c:pt>
                <c:pt idx="296">
                  <c:v>27273</c:v>
                </c:pt>
                <c:pt idx="297">
                  <c:v>27303</c:v>
                </c:pt>
                <c:pt idx="298">
                  <c:v>27334</c:v>
                </c:pt>
                <c:pt idx="299">
                  <c:v>27364</c:v>
                </c:pt>
                <c:pt idx="300">
                  <c:v>27395</c:v>
                </c:pt>
                <c:pt idx="301">
                  <c:v>27426</c:v>
                </c:pt>
                <c:pt idx="302">
                  <c:v>27454</c:v>
                </c:pt>
                <c:pt idx="303">
                  <c:v>27485</c:v>
                </c:pt>
                <c:pt idx="304">
                  <c:v>27515</c:v>
                </c:pt>
                <c:pt idx="305">
                  <c:v>27546</c:v>
                </c:pt>
                <c:pt idx="306">
                  <c:v>27576</c:v>
                </c:pt>
                <c:pt idx="307">
                  <c:v>27607</c:v>
                </c:pt>
                <c:pt idx="308">
                  <c:v>27638</c:v>
                </c:pt>
                <c:pt idx="309">
                  <c:v>27668</c:v>
                </c:pt>
                <c:pt idx="310">
                  <c:v>27699</c:v>
                </c:pt>
                <c:pt idx="311">
                  <c:v>27729</c:v>
                </c:pt>
                <c:pt idx="312">
                  <c:v>27760</c:v>
                </c:pt>
                <c:pt idx="313">
                  <c:v>27791</c:v>
                </c:pt>
                <c:pt idx="314">
                  <c:v>27820</c:v>
                </c:pt>
                <c:pt idx="315">
                  <c:v>27851</c:v>
                </c:pt>
                <c:pt idx="316">
                  <c:v>27881</c:v>
                </c:pt>
                <c:pt idx="317">
                  <c:v>27912</c:v>
                </c:pt>
                <c:pt idx="318">
                  <c:v>27942</c:v>
                </c:pt>
                <c:pt idx="319">
                  <c:v>27973</c:v>
                </c:pt>
                <c:pt idx="320">
                  <c:v>28004</c:v>
                </c:pt>
                <c:pt idx="321">
                  <c:v>28034</c:v>
                </c:pt>
                <c:pt idx="322">
                  <c:v>28065</c:v>
                </c:pt>
                <c:pt idx="323">
                  <c:v>28095</c:v>
                </c:pt>
                <c:pt idx="324">
                  <c:v>28126</c:v>
                </c:pt>
                <c:pt idx="325">
                  <c:v>28157</c:v>
                </c:pt>
                <c:pt idx="326">
                  <c:v>28185</c:v>
                </c:pt>
                <c:pt idx="327">
                  <c:v>28216</c:v>
                </c:pt>
                <c:pt idx="328">
                  <c:v>28246</c:v>
                </c:pt>
                <c:pt idx="329">
                  <c:v>28277</c:v>
                </c:pt>
                <c:pt idx="330">
                  <c:v>28307</c:v>
                </c:pt>
                <c:pt idx="331">
                  <c:v>28338</c:v>
                </c:pt>
                <c:pt idx="332">
                  <c:v>28369</c:v>
                </c:pt>
                <c:pt idx="333">
                  <c:v>28399</c:v>
                </c:pt>
                <c:pt idx="334">
                  <c:v>28430</c:v>
                </c:pt>
                <c:pt idx="335">
                  <c:v>28460</c:v>
                </c:pt>
                <c:pt idx="336">
                  <c:v>28491</c:v>
                </c:pt>
                <c:pt idx="337">
                  <c:v>28522</c:v>
                </c:pt>
                <c:pt idx="338">
                  <c:v>28550</c:v>
                </c:pt>
                <c:pt idx="339">
                  <c:v>28581</c:v>
                </c:pt>
                <c:pt idx="340">
                  <c:v>28611</c:v>
                </c:pt>
                <c:pt idx="341">
                  <c:v>28642</c:v>
                </c:pt>
                <c:pt idx="342">
                  <c:v>28672</c:v>
                </c:pt>
                <c:pt idx="343">
                  <c:v>28703</c:v>
                </c:pt>
                <c:pt idx="344">
                  <c:v>28734</c:v>
                </c:pt>
                <c:pt idx="345">
                  <c:v>28764</c:v>
                </c:pt>
                <c:pt idx="346">
                  <c:v>28795</c:v>
                </c:pt>
                <c:pt idx="347">
                  <c:v>28825</c:v>
                </c:pt>
                <c:pt idx="348">
                  <c:v>28856</c:v>
                </c:pt>
                <c:pt idx="349">
                  <c:v>28887</c:v>
                </c:pt>
                <c:pt idx="350">
                  <c:v>28915</c:v>
                </c:pt>
                <c:pt idx="351">
                  <c:v>28946</c:v>
                </c:pt>
                <c:pt idx="352">
                  <c:v>28976</c:v>
                </c:pt>
                <c:pt idx="353">
                  <c:v>29007</c:v>
                </c:pt>
                <c:pt idx="354">
                  <c:v>29037</c:v>
                </c:pt>
                <c:pt idx="355">
                  <c:v>29068</c:v>
                </c:pt>
                <c:pt idx="356">
                  <c:v>29099</c:v>
                </c:pt>
                <c:pt idx="357">
                  <c:v>29129</c:v>
                </c:pt>
                <c:pt idx="358">
                  <c:v>29160</c:v>
                </c:pt>
                <c:pt idx="359">
                  <c:v>29190</c:v>
                </c:pt>
                <c:pt idx="360">
                  <c:v>29221</c:v>
                </c:pt>
                <c:pt idx="361">
                  <c:v>29252</c:v>
                </c:pt>
                <c:pt idx="362">
                  <c:v>29281</c:v>
                </c:pt>
                <c:pt idx="363">
                  <c:v>29312</c:v>
                </c:pt>
                <c:pt idx="364">
                  <c:v>29342</c:v>
                </c:pt>
                <c:pt idx="365">
                  <c:v>29373</c:v>
                </c:pt>
                <c:pt idx="366">
                  <c:v>29403</c:v>
                </c:pt>
                <c:pt idx="367">
                  <c:v>29434</c:v>
                </c:pt>
                <c:pt idx="368">
                  <c:v>29465</c:v>
                </c:pt>
                <c:pt idx="369">
                  <c:v>29495</c:v>
                </c:pt>
                <c:pt idx="370">
                  <c:v>29526</c:v>
                </c:pt>
                <c:pt idx="371">
                  <c:v>29556</c:v>
                </c:pt>
                <c:pt idx="372">
                  <c:v>29587</c:v>
                </c:pt>
                <c:pt idx="373">
                  <c:v>29618</c:v>
                </c:pt>
                <c:pt idx="374">
                  <c:v>29646</c:v>
                </c:pt>
                <c:pt idx="375">
                  <c:v>29677</c:v>
                </c:pt>
                <c:pt idx="376">
                  <c:v>29707</c:v>
                </c:pt>
                <c:pt idx="377">
                  <c:v>29738</c:v>
                </c:pt>
                <c:pt idx="378">
                  <c:v>29768</c:v>
                </c:pt>
                <c:pt idx="379">
                  <c:v>29799</c:v>
                </c:pt>
                <c:pt idx="380">
                  <c:v>29830</c:v>
                </c:pt>
                <c:pt idx="381">
                  <c:v>29860</c:v>
                </c:pt>
                <c:pt idx="382">
                  <c:v>29891</c:v>
                </c:pt>
                <c:pt idx="383">
                  <c:v>29921</c:v>
                </c:pt>
                <c:pt idx="384">
                  <c:v>29952</c:v>
                </c:pt>
                <c:pt idx="385">
                  <c:v>29983</c:v>
                </c:pt>
                <c:pt idx="386">
                  <c:v>30011</c:v>
                </c:pt>
                <c:pt idx="387">
                  <c:v>30042</c:v>
                </c:pt>
                <c:pt idx="388">
                  <c:v>30072</c:v>
                </c:pt>
                <c:pt idx="389">
                  <c:v>30103</c:v>
                </c:pt>
                <c:pt idx="390">
                  <c:v>30133</c:v>
                </c:pt>
                <c:pt idx="391">
                  <c:v>30164</c:v>
                </c:pt>
                <c:pt idx="392">
                  <c:v>30195</c:v>
                </c:pt>
                <c:pt idx="393">
                  <c:v>30225</c:v>
                </c:pt>
                <c:pt idx="394">
                  <c:v>30256</c:v>
                </c:pt>
                <c:pt idx="395">
                  <c:v>30286</c:v>
                </c:pt>
                <c:pt idx="396">
                  <c:v>30317</c:v>
                </c:pt>
                <c:pt idx="397">
                  <c:v>30348</c:v>
                </c:pt>
                <c:pt idx="398">
                  <c:v>30376</c:v>
                </c:pt>
                <c:pt idx="399">
                  <c:v>30407</c:v>
                </c:pt>
                <c:pt idx="400">
                  <c:v>30437</c:v>
                </c:pt>
                <c:pt idx="401">
                  <c:v>30468</c:v>
                </c:pt>
                <c:pt idx="402">
                  <c:v>30498</c:v>
                </c:pt>
                <c:pt idx="403">
                  <c:v>30529</c:v>
                </c:pt>
                <c:pt idx="404">
                  <c:v>30560</c:v>
                </c:pt>
                <c:pt idx="405">
                  <c:v>30590</c:v>
                </c:pt>
                <c:pt idx="406">
                  <c:v>30621</c:v>
                </c:pt>
                <c:pt idx="407">
                  <c:v>30651</c:v>
                </c:pt>
                <c:pt idx="408">
                  <c:v>30682</c:v>
                </c:pt>
                <c:pt idx="409">
                  <c:v>30713</c:v>
                </c:pt>
                <c:pt idx="410">
                  <c:v>30742</c:v>
                </c:pt>
                <c:pt idx="411">
                  <c:v>30773</c:v>
                </c:pt>
                <c:pt idx="412">
                  <c:v>30803</c:v>
                </c:pt>
                <c:pt idx="413">
                  <c:v>30834</c:v>
                </c:pt>
                <c:pt idx="414">
                  <c:v>30864</c:v>
                </c:pt>
                <c:pt idx="415">
                  <c:v>30895</c:v>
                </c:pt>
                <c:pt idx="416">
                  <c:v>30926</c:v>
                </c:pt>
                <c:pt idx="417">
                  <c:v>30956</c:v>
                </c:pt>
                <c:pt idx="418">
                  <c:v>30987</c:v>
                </c:pt>
                <c:pt idx="419">
                  <c:v>31017</c:v>
                </c:pt>
                <c:pt idx="420">
                  <c:v>31048</c:v>
                </c:pt>
                <c:pt idx="421">
                  <c:v>31079</c:v>
                </c:pt>
                <c:pt idx="422">
                  <c:v>31107</c:v>
                </c:pt>
                <c:pt idx="423">
                  <c:v>31138</c:v>
                </c:pt>
                <c:pt idx="424">
                  <c:v>31168</c:v>
                </c:pt>
                <c:pt idx="425">
                  <c:v>31199</c:v>
                </c:pt>
                <c:pt idx="426">
                  <c:v>31229</c:v>
                </c:pt>
                <c:pt idx="427">
                  <c:v>31260</c:v>
                </c:pt>
                <c:pt idx="428">
                  <c:v>31291</c:v>
                </c:pt>
                <c:pt idx="429">
                  <c:v>31321</c:v>
                </c:pt>
                <c:pt idx="430">
                  <c:v>31352</c:v>
                </c:pt>
                <c:pt idx="431">
                  <c:v>31382</c:v>
                </c:pt>
                <c:pt idx="432">
                  <c:v>31413</c:v>
                </c:pt>
                <c:pt idx="433">
                  <c:v>31444</c:v>
                </c:pt>
                <c:pt idx="434">
                  <c:v>31472</c:v>
                </c:pt>
                <c:pt idx="435">
                  <c:v>31503</c:v>
                </c:pt>
                <c:pt idx="436">
                  <c:v>31533</c:v>
                </c:pt>
                <c:pt idx="437">
                  <c:v>31564</c:v>
                </c:pt>
                <c:pt idx="438">
                  <c:v>31594</c:v>
                </c:pt>
                <c:pt idx="439">
                  <c:v>31625</c:v>
                </c:pt>
                <c:pt idx="440">
                  <c:v>31656</c:v>
                </c:pt>
                <c:pt idx="441">
                  <c:v>31686</c:v>
                </c:pt>
                <c:pt idx="442">
                  <c:v>31717</c:v>
                </c:pt>
                <c:pt idx="443">
                  <c:v>31747</c:v>
                </c:pt>
                <c:pt idx="444">
                  <c:v>31778</c:v>
                </c:pt>
                <c:pt idx="445">
                  <c:v>31809</c:v>
                </c:pt>
                <c:pt idx="446">
                  <c:v>31837</c:v>
                </c:pt>
                <c:pt idx="447">
                  <c:v>31868</c:v>
                </c:pt>
                <c:pt idx="448">
                  <c:v>31898</c:v>
                </c:pt>
                <c:pt idx="449">
                  <c:v>31929</c:v>
                </c:pt>
                <c:pt idx="450">
                  <c:v>31959</c:v>
                </c:pt>
                <c:pt idx="451">
                  <c:v>31990</c:v>
                </c:pt>
                <c:pt idx="452">
                  <c:v>32021</c:v>
                </c:pt>
                <c:pt idx="453">
                  <c:v>32051</c:v>
                </c:pt>
                <c:pt idx="454">
                  <c:v>32082</c:v>
                </c:pt>
                <c:pt idx="455">
                  <c:v>32112</c:v>
                </c:pt>
                <c:pt idx="456">
                  <c:v>32143</c:v>
                </c:pt>
                <c:pt idx="457">
                  <c:v>32174</c:v>
                </c:pt>
                <c:pt idx="458">
                  <c:v>32203</c:v>
                </c:pt>
                <c:pt idx="459">
                  <c:v>32234</c:v>
                </c:pt>
                <c:pt idx="460">
                  <c:v>32264</c:v>
                </c:pt>
                <c:pt idx="461">
                  <c:v>32295</c:v>
                </c:pt>
                <c:pt idx="462">
                  <c:v>32325</c:v>
                </c:pt>
                <c:pt idx="463">
                  <c:v>32356</c:v>
                </c:pt>
                <c:pt idx="464">
                  <c:v>32387</c:v>
                </c:pt>
                <c:pt idx="465">
                  <c:v>32417</c:v>
                </c:pt>
                <c:pt idx="466">
                  <c:v>32448</c:v>
                </c:pt>
                <c:pt idx="467">
                  <c:v>32478</c:v>
                </c:pt>
                <c:pt idx="468">
                  <c:v>32509</c:v>
                </c:pt>
                <c:pt idx="469">
                  <c:v>32540</c:v>
                </c:pt>
                <c:pt idx="470">
                  <c:v>32568</c:v>
                </c:pt>
                <c:pt idx="471">
                  <c:v>32599</c:v>
                </c:pt>
                <c:pt idx="472">
                  <c:v>32629</c:v>
                </c:pt>
                <c:pt idx="473">
                  <c:v>32660</c:v>
                </c:pt>
                <c:pt idx="474">
                  <c:v>32690</c:v>
                </c:pt>
                <c:pt idx="475">
                  <c:v>32721</c:v>
                </c:pt>
                <c:pt idx="476">
                  <c:v>32752</c:v>
                </c:pt>
                <c:pt idx="477">
                  <c:v>32782</c:v>
                </c:pt>
                <c:pt idx="478">
                  <c:v>32813</c:v>
                </c:pt>
                <c:pt idx="479">
                  <c:v>32843</c:v>
                </c:pt>
                <c:pt idx="480">
                  <c:v>32874</c:v>
                </c:pt>
                <c:pt idx="481">
                  <c:v>32905</c:v>
                </c:pt>
                <c:pt idx="482">
                  <c:v>32933</c:v>
                </c:pt>
                <c:pt idx="483">
                  <c:v>32964</c:v>
                </c:pt>
                <c:pt idx="484">
                  <c:v>32994</c:v>
                </c:pt>
                <c:pt idx="485">
                  <c:v>33025</c:v>
                </c:pt>
                <c:pt idx="486">
                  <c:v>33055</c:v>
                </c:pt>
                <c:pt idx="487">
                  <c:v>33086</c:v>
                </c:pt>
                <c:pt idx="488">
                  <c:v>33117</c:v>
                </c:pt>
                <c:pt idx="489">
                  <c:v>33147</c:v>
                </c:pt>
                <c:pt idx="490">
                  <c:v>33178</c:v>
                </c:pt>
                <c:pt idx="491">
                  <c:v>33208</c:v>
                </c:pt>
                <c:pt idx="492">
                  <c:v>33239</c:v>
                </c:pt>
                <c:pt idx="493">
                  <c:v>33270</c:v>
                </c:pt>
                <c:pt idx="494">
                  <c:v>33298</c:v>
                </c:pt>
                <c:pt idx="495">
                  <c:v>33329</c:v>
                </c:pt>
                <c:pt idx="496">
                  <c:v>33359</c:v>
                </c:pt>
                <c:pt idx="497">
                  <c:v>33390</c:v>
                </c:pt>
                <c:pt idx="498">
                  <c:v>33420</c:v>
                </c:pt>
                <c:pt idx="499">
                  <c:v>33451</c:v>
                </c:pt>
                <c:pt idx="500">
                  <c:v>33482</c:v>
                </c:pt>
                <c:pt idx="501">
                  <c:v>33512</c:v>
                </c:pt>
                <c:pt idx="502">
                  <c:v>33543</c:v>
                </c:pt>
                <c:pt idx="503">
                  <c:v>33573</c:v>
                </c:pt>
                <c:pt idx="504">
                  <c:v>33604</c:v>
                </c:pt>
                <c:pt idx="505">
                  <c:v>33635</c:v>
                </c:pt>
                <c:pt idx="506">
                  <c:v>33664</c:v>
                </c:pt>
                <c:pt idx="507">
                  <c:v>33695</c:v>
                </c:pt>
                <c:pt idx="508">
                  <c:v>33725</c:v>
                </c:pt>
                <c:pt idx="509">
                  <c:v>33756</c:v>
                </c:pt>
                <c:pt idx="510">
                  <c:v>33786</c:v>
                </c:pt>
                <c:pt idx="511">
                  <c:v>33817</c:v>
                </c:pt>
                <c:pt idx="512">
                  <c:v>33848</c:v>
                </c:pt>
                <c:pt idx="513">
                  <c:v>33878</c:v>
                </c:pt>
                <c:pt idx="514">
                  <c:v>33909</c:v>
                </c:pt>
                <c:pt idx="515">
                  <c:v>33939</c:v>
                </c:pt>
                <c:pt idx="516">
                  <c:v>33970</c:v>
                </c:pt>
                <c:pt idx="517">
                  <c:v>34001</c:v>
                </c:pt>
                <c:pt idx="518">
                  <c:v>34029</c:v>
                </c:pt>
                <c:pt idx="519">
                  <c:v>34060</c:v>
                </c:pt>
                <c:pt idx="520">
                  <c:v>34090</c:v>
                </c:pt>
                <c:pt idx="521">
                  <c:v>34121</c:v>
                </c:pt>
                <c:pt idx="522">
                  <c:v>34151</c:v>
                </c:pt>
                <c:pt idx="523">
                  <c:v>34182</c:v>
                </c:pt>
                <c:pt idx="524">
                  <c:v>34213</c:v>
                </c:pt>
                <c:pt idx="525">
                  <c:v>34243</c:v>
                </c:pt>
                <c:pt idx="526">
                  <c:v>34274</c:v>
                </c:pt>
                <c:pt idx="527">
                  <c:v>34304</c:v>
                </c:pt>
                <c:pt idx="528">
                  <c:v>34335</c:v>
                </c:pt>
                <c:pt idx="529">
                  <c:v>34366</c:v>
                </c:pt>
                <c:pt idx="530">
                  <c:v>34394</c:v>
                </c:pt>
                <c:pt idx="531">
                  <c:v>34425</c:v>
                </c:pt>
                <c:pt idx="532">
                  <c:v>34455</c:v>
                </c:pt>
                <c:pt idx="533">
                  <c:v>34486</c:v>
                </c:pt>
                <c:pt idx="534">
                  <c:v>34516</c:v>
                </c:pt>
                <c:pt idx="535">
                  <c:v>34547</c:v>
                </c:pt>
                <c:pt idx="536">
                  <c:v>34578</c:v>
                </c:pt>
                <c:pt idx="537">
                  <c:v>34608</c:v>
                </c:pt>
                <c:pt idx="538">
                  <c:v>34639</c:v>
                </c:pt>
                <c:pt idx="539">
                  <c:v>34669</c:v>
                </c:pt>
                <c:pt idx="540">
                  <c:v>34700</c:v>
                </c:pt>
                <c:pt idx="541">
                  <c:v>34731</c:v>
                </c:pt>
                <c:pt idx="542">
                  <c:v>34759</c:v>
                </c:pt>
                <c:pt idx="543">
                  <c:v>34790</c:v>
                </c:pt>
                <c:pt idx="544">
                  <c:v>34820</c:v>
                </c:pt>
                <c:pt idx="545">
                  <c:v>34851</c:v>
                </c:pt>
                <c:pt idx="546">
                  <c:v>34881</c:v>
                </c:pt>
                <c:pt idx="547">
                  <c:v>34912</c:v>
                </c:pt>
                <c:pt idx="548">
                  <c:v>34943</c:v>
                </c:pt>
                <c:pt idx="549">
                  <c:v>34973</c:v>
                </c:pt>
                <c:pt idx="550">
                  <c:v>35004</c:v>
                </c:pt>
                <c:pt idx="551">
                  <c:v>35034</c:v>
                </c:pt>
                <c:pt idx="552">
                  <c:v>35065</c:v>
                </c:pt>
                <c:pt idx="553">
                  <c:v>35096</c:v>
                </c:pt>
                <c:pt idx="554">
                  <c:v>35125</c:v>
                </c:pt>
                <c:pt idx="555">
                  <c:v>35156</c:v>
                </c:pt>
                <c:pt idx="556">
                  <c:v>35186</c:v>
                </c:pt>
                <c:pt idx="557">
                  <c:v>35217</c:v>
                </c:pt>
                <c:pt idx="558">
                  <c:v>35247</c:v>
                </c:pt>
                <c:pt idx="559">
                  <c:v>35278</c:v>
                </c:pt>
                <c:pt idx="560">
                  <c:v>35309</c:v>
                </c:pt>
                <c:pt idx="561">
                  <c:v>35339</c:v>
                </c:pt>
                <c:pt idx="562">
                  <c:v>35370</c:v>
                </c:pt>
                <c:pt idx="563">
                  <c:v>35400</c:v>
                </c:pt>
                <c:pt idx="564">
                  <c:v>35431</c:v>
                </c:pt>
                <c:pt idx="565">
                  <c:v>35462</c:v>
                </c:pt>
                <c:pt idx="566">
                  <c:v>35490</c:v>
                </c:pt>
                <c:pt idx="567">
                  <c:v>35521</c:v>
                </c:pt>
                <c:pt idx="568">
                  <c:v>35551</c:v>
                </c:pt>
                <c:pt idx="569">
                  <c:v>35582</c:v>
                </c:pt>
                <c:pt idx="570">
                  <c:v>35612</c:v>
                </c:pt>
                <c:pt idx="571">
                  <c:v>35643</c:v>
                </c:pt>
                <c:pt idx="572">
                  <c:v>35674</c:v>
                </c:pt>
                <c:pt idx="573">
                  <c:v>35704</c:v>
                </c:pt>
                <c:pt idx="574">
                  <c:v>35735</c:v>
                </c:pt>
                <c:pt idx="575">
                  <c:v>35765</c:v>
                </c:pt>
                <c:pt idx="576">
                  <c:v>35796</c:v>
                </c:pt>
                <c:pt idx="577">
                  <c:v>35827</c:v>
                </c:pt>
                <c:pt idx="578">
                  <c:v>35855</c:v>
                </c:pt>
                <c:pt idx="579">
                  <c:v>35886</c:v>
                </c:pt>
                <c:pt idx="580">
                  <c:v>35916</c:v>
                </c:pt>
                <c:pt idx="581">
                  <c:v>35947</c:v>
                </c:pt>
                <c:pt idx="582">
                  <c:v>35977</c:v>
                </c:pt>
                <c:pt idx="583">
                  <c:v>36008</c:v>
                </c:pt>
                <c:pt idx="584">
                  <c:v>36039</c:v>
                </c:pt>
                <c:pt idx="585">
                  <c:v>36069</c:v>
                </c:pt>
                <c:pt idx="586">
                  <c:v>36100</c:v>
                </c:pt>
                <c:pt idx="587">
                  <c:v>36130</c:v>
                </c:pt>
                <c:pt idx="588">
                  <c:v>36161</c:v>
                </c:pt>
                <c:pt idx="589">
                  <c:v>36192</c:v>
                </c:pt>
                <c:pt idx="590">
                  <c:v>36220</c:v>
                </c:pt>
                <c:pt idx="591">
                  <c:v>36251</c:v>
                </c:pt>
                <c:pt idx="592">
                  <c:v>36281</c:v>
                </c:pt>
                <c:pt idx="593">
                  <c:v>36312</c:v>
                </c:pt>
                <c:pt idx="594">
                  <c:v>36342</c:v>
                </c:pt>
                <c:pt idx="595">
                  <c:v>36373</c:v>
                </c:pt>
                <c:pt idx="596">
                  <c:v>36404</c:v>
                </c:pt>
                <c:pt idx="597">
                  <c:v>36434</c:v>
                </c:pt>
                <c:pt idx="598">
                  <c:v>36465</c:v>
                </c:pt>
                <c:pt idx="599">
                  <c:v>36495</c:v>
                </c:pt>
                <c:pt idx="600">
                  <c:v>36526</c:v>
                </c:pt>
                <c:pt idx="601">
                  <c:v>36557</c:v>
                </c:pt>
                <c:pt idx="602">
                  <c:v>36586</c:v>
                </c:pt>
                <c:pt idx="603">
                  <c:v>36617</c:v>
                </c:pt>
                <c:pt idx="604">
                  <c:v>36647</c:v>
                </c:pt>
                <c:pt idx="605">
                  <c:v>36678</c:v>
                </c:pt>
                <c:pt idx="606">
                  <c:v>36708</c:v>
                </c:pt>
                <c:pt idx="607">
                  <c:v>36739</c:v>
                </c:pt>
                <c:pt idx="608">
                  <c:v>36770</c:v>
                </c:pt>
                <c:pt idx="609">
                  <c:v>36800</c:v>
                </c:pt>
                <c:pt idx="610">
                  <c:v>36831</c:v>
                </c:pt>
                <c:pt idx="611">
                  <c:v>36861</c:v>
                </c:pt>
                <c:pt idx="612">
                  <c:v>36892</c:v>
                </c:pt>
                <c:pt idx="613">
                  <c:v>36923</c:v>
                </c:pt>
                <c:pt idx="614">
                  <c:v>36951</c:v>
                </c:pt>
                <c:pt idx="615">
                  <c:v>36982</c:v>
                </c:pt>
                <c:pt idx="616">
                  <c:v>37012</c:v>
                </c:pt>
                <c:pt idx="617">
                  <c:v>37043</c:v>
                </c:pt>
                <c:pt idx="618">
                  <c:v>37073</c:v>
                </c:pt>
                <c:pt idx="619">
                  <c:v>37104</c:v>
                </c:pt>
                <c:pt idx="620">
                  <c:v>37135</c:v>
                </c:pt>
                <c:pt idx="621">
                  <c:v>37165</c:v>
                </c:pt>
                <c:pt idx="622">
                  <c:v>37196</c:v>
                </c:pt>
                <c:pt idx="623">
                  <c:v>37226</c:v>
                </c:pt>
                <c:pt idx="624">
                  <c:v>37257</c:v>
                </c:pt>
                <c:pt idx="625">
                  <c:v>37288</c:v>
                </c:pt>
                <c:pt idx="626">
                  <c:v>37316</c:v>
                </c:pt>
                <c:pt idx="627">
                  <c:v>37347</c:v>
                </c:pt>
                <c:pt idx="628">
                  <c:v>37377</c:v>
                </c:pt>
                <c:pt idx="629">
                  <c:v>37408</c:v>
                </c:pt>
                <c:pt idx="630">
                  <c:v>37438</c:v>
                </c:pt>
                <c:pt idx="631">
                  <c:v>37469</c:v>
                </c:pt>
                <c:pt idx="632">
                  <c:v>37500</c:v>
                </c:pt>
                <c:pt idx="633">
                  <c:v>37530</c:v>
                </c:pt>
                <c:pt idx="634">
                  <c:v>37561</c:v>
                </c:pt>
                <c:pt idx="635">
                  <c:v>37591</c:v>
                </c:pt>
                <c:pt idx="636">
                  <c:v>37622</c:v>
                </c:pt>
                <c:pt idx="637">
                  <c:v>37653</c:v>
                </c:pt>
                <c:pt idx="638">
                  <c:v>37681</c:v>
                </c:pt>
                <c:pt idx="639">
                  <c:v>37712</c:v>
                </c:pt>
                <c:pt idx="640">
                  <c:v>37742</c:v>
                </c:pt>
                <c:pt idx="641">
                  <c:v>37773</c:v>
                </c:pt>
                <c:pt idx="642">
                  <c:v>37803</c:v>
                </c:pt>
                <c:pt idx="643">
                  <c:v>37834</c:v>
                </c:pt>
                <c:pt idx="644">
                  <c:v>37865</c:v>
                </c:pt>
                <c:pt idx="645">
                  <c:v>37895</c:v>
                </c:pt>
                <c:pt idx="646">
                  <c:v>37926</c:v>
                </c:pt>
                <c:pt idx="647">
                  <c:v>37956</c:v>
                </c:pt>
                <c:pt idx="648">
                  <c:v>37987</c:v>
                </c:pt>
                <c:pt idx="649">
                  <c:v>38018</c:v>
                </c:pt>
                <c:pt idx="650">
                  <c:v>38047</c:v>
                </c:pt>
                <c:pt idx="651">
                  <c:v>38078</c:v>
                </c:pt>
                <c:pt idx="652">
                  <c:v>38108</c:v>
                </c:pt>
                <c:pt idx="653">
                  <c:v>38139</c:v>
                </c:pt>
                <c:pt idx="654">
                  <c:v>38169</c:v>
                </c:pt>
                <c:pt idx="655">
                  <c:v>38200</c:v>
                </c:pt>
                <c:pt idx="656">
                  <c:v>38231</c:v>
                </c:pt>
                <c:pt idx="657">
                  <c:v>38261</c:v>
                </c:pt>
                <c:pt idx="658">
                  <c:v>38292</c:v>
                </c:pt>
                <c:pt idx="659">
                  <c:v>38322</c:v>
                </c:pt>
                <c:pt idx="660">
                  <c:v>38353</c:v>
                </c:pt>
                <c:pt idx="661">
                  <c:v>38384</c:v>
                </c:pt>
                <c:pt idx="662">
                  <c:v>38412</c:v>
                </c:pt>
                <c:pt idx="663">
                  <c:v>38443</c:v>
                </c:pt>
                <c:pt idx="664">
                  <c:v>38473</c:v>
                </c:pt>
                <c:pt idx="665">
                  <c:v>38504</c:v>
                </c:pt>
                <c:pt idx="666">
                  <c:v>38534</c:v>
                </c:pt>
                <c:pt idx="667">
                  <c:v>38565</c:v>
                </c:pt>
                <c:pt idx="668">
                  <c:v>38596</c:v>
                </c:pt>
                <c:pt idx="669">
                  <c:v>38626</c:v>
                </c:pt>
                <c:pt idx="670">
                  <c:v>38657</c:v>
                </c:pt>
                <c:pt idx="671">
                  <c:v>38687</c:v>
                </c:pt>
                <c:pt idx="672">
                  <c:v>38718</c:v>
                </c:pt>
                <c:pt idx="673">
                  <c:v>38749</c:v>
                </c:pt>
                <c:pt idx="674">
                  <c:v>38777</c:v>
                </c:pt>
                <c:pt idx="675">
                  <c:v>38808</c:v>
                </c:pt>
                <c:pt idx="676">
                  <c:v>38838</c:v>
                </c:pt>
                <c:pt idx="677">
                  <c:v>38869</c:v>
                </c:pt>
                <c:pt idx="678">
                  <c:v>38899</c:v>
                </c:pt>
                <c:pt idx="679">
                  <c:v>38930</c:v>
                </c:pt>
                <c:pt idx="680">
                  <c:v>38961</c:v>
                </c:pt>
                <c:pt idx="681">
                  <c:v>38991</c:v>
                </c:pt>
                <c:pt idx="682">
                  <c:v>39022</c:v>
                </c:pt>
                <c:pt idx="683">
                  <c:v>39052</c:v>
                </c:pt>
                <c:pt idx="684">
                  <c:v>39083</c:v>
                </c:pt>
                <c:pt idx="685">
                  <c:v>39114</c:v>
                </c:pt>
                <c:pt idx="686">
                  <c:v>39142</c:v>
                </c:pt>
                <c:pt idx="687">
                  <c:v>39173</c:v>
                </c:pt>
                <c:pt idx="688">
                  <c:v>39203</c:v>
                </c:pt>
                <c:pt idx="689">
                  <c:v>39234</c:v>
                </c:pt>
                <c:pt idx="690">
                  <c:v>39264</c:v>
                </c:pt>
                <c:pt idx="691">
                  <c:v>39295</c:v>
                </c:pt>
                <c:pt idx="692">
                  <c:v>39326</c:v>
                </c:pt>
                <c:pt idx="693">
                  <c:v>39356</c:v>
                </c:pt>
                <c:pt idx="694">
                  <c:v>39387</c:v>
                </c:pt>
                <c:pt idx="695">
                  <c:v>39417</c:v>
                </c:pt>
                <c:pt idx="696">
                  <c:v>39448</c:v>
                </c:pt>
                <c:pt idx="697">
                  <c:v>39479</c:v>
                </c:pt>
                <c:pt idx="698">
                  <c:v>39508</c:v>
                </c:pt>
                <c:pt idx="699">
                  <c:v>39539</c:v>
                </c:pt>
                <c:pt idx="700">
                  <c:v>39569</c:v>
                </c:pt>
                <c:pt idx="701">
                  <c:v>39600</c:v>
                </c:pt>
                <c:pt idx="702">
                  <c:v>39630</c:v>
                </c:pt>
                <c:pt idx="703">
                  <c:v>39661</c:v>
                </c:pt>
                <c:pt idx="704">
                  <c:v>39692</c:v>
                </c:pt>
                <c:pt idx="705">
                  <c:v>39722</c:v>
                </c:pt>
                <c:pt idx="706">
                  <c:v>39753</c:v>
                </c:pt>
                <c:pt idx="707">
                  <c:v>39783</c:v>
                </c:pt>
                <c:pt idx="708">
                  <c:v>39814</c:v>
                </c:pt>
                <c:pt idx="709">
                  <c:v>39845</c:v>
                </c:pt>
                <c:pt idx="710">
                  <c:v>39873</c:v>
                </c:pt>
                <c:pt idx="711">
                  <c:v>39904</c:v>
                </c:pt>
                <c:pt idx="712">
                  <c:v>39934</c:v>
                </c:pt>
                <c:pt idx="713">
                  <c:v>39965</c:v>
                </c:pt>
                <c:pt idx="714">
                  <c:v>39995</c:v>
                </c:pt>
                <c:pt idx="715">
                  <c:v>40026</c:v>
                </c:pt>
                <c:pt idx="716">
                  <c:v>40057</c:v>
                </c:pt>
                <c:pt idx="717">
                  <c:v>40087</c:v>
                </c:pt>
                <c:pt idx="718">
                  <c:v>40118</c:v>
                </c:pt>
                <c:pt idx="719">
                  <c:v>40148</c:v>
                </c:pt>
                <c:pt idx="720">
                  <c:v>40179</c:v>
                </c:pt>
                <c:pt idx="721">
                  <c:v>40210</c:v>
                </c:pt>
                <c:pt idx="722">
                  <c:v>40238</c:v>
                </c:pt>
                <c:pt idx="723">
                  <c:v>40269</c:v>
                </c:pt>
                <c:pt idx="724">
                  <c:v>40299</c:v>
                </c:pt>
                <c:pt idx="725">
                  <c:v>40330</c:v>
                </c:pt>
                <c:pt idx="726">
                  <c:v>40360</c:v>
                </c:pt>
                <c:pt idx="727">
                  <c:v>40391</c:v>
                </c:pt>
                <c:pt idx="728">
                  <c:v>40422</c:v>
                </c:pt>
                <c:pt idx="729">
                  <c:v>40452</c:v>
                </c:pt>
                <c:pt idx="730">
                  <c:v>40483</c:v>
                </c:pt>
                <c:pt idx="731">
                  <c:v>40513</c:v>
                </c:pt>
                <c:pt idx="732">
                  <c:v>40544</c:v>
                </c:pt>
                <c:pt idx="733">
                  <c:v>40575</c:v>
                </c:pt>
                <c:pt idx="734">
                  <c:v>40603</c:v>
                </c:pt>
                <c:pt idx="735">
                  <c:v>40634</c:v>
                </c:pt>
                <c:pt idx="736">
                  <c:v>40664</c:v>
                </c:pt>
                <c:pt idx="737">
                  <c:v>40695</c:v>
                </c:pt>
                <c:pt idx="738">
                  <c:v>40725</c:v>
                </c:pt>
                <c:pt idx="739">
                  <c:v>40756</c:v>
                </c:pt>
                <c:pt idx="740">
                  <c:v>40787</c:v>
                </c:pt>
                <c:pt idx="741">
                  <c:v>40817</c:v>
                </c:pt>
                <c:pt idx="742">
                  <c:v>40848</c:v>
                </c:pt>
                <c:pt idx="743">
                  <c:v>40878</c:v>
                </c:pt>
                <c:pt idx="744">
                  <c:v>40909</c:v>
                </c:pt>
                <c:pt idx="745">
                  <c:v>40940</c:v>
                </c:pt>
                <c:pt idx="746">
                  <c:v>40969</c:v>
                </c:pt>
                <c:pt idx="747">
                  <c:v>41000</c:v>
                </c:pt>
                <c:pt idx="748">
                  <c:v>41030</c:v>
                </c:pt>
                <c:pt idx="749">
                  <c:v>41061</c:v>
                </c:pt>
                <c:pt idx="750">
                  <c:v>41091</c:v>
                </c:pt>
                <c:pt idx="751">
                  <c:v>41122</c:v>
                </c:pt>
                <c:pt idx="752">
                  <c:v>41153</c:v>
                </c:pt>
                <c:pt idx="753">
                  <c:v>41183</c:v>
                </c:pt>
                <c:pt idx="754">
                  <c:v>41214</c:v>
                </c:pt>
                <c:pt idx="755">
                  <c:v>41244</c:v>
                </c:pt>
                <c:pt idx="756">
                  <c:v>41275</c:v>
                </c:pt>
                <c:pt idx="757">
                  <c:v>41306</c:v>
                </c:pt>
                <c:pt idx="758">
                  <c:v>41334</c:v>
                </c:pt>
                <c:pt idx="759">
                  <c:v>41365</c:v>
                </c:pt>
                <c:pt idx="760">
                  <c:v>41395</c:v>
                </c:pt>
                <c:pt idx="761">
                  <c:v>41426</c:v>
                </c:pt>
                <c:pt idx="762">
                  <c:v>41456</c:v>
                </c:pt>
                <c:pt idx="763">
                  <c:v>41487</c:v>
                </c:pt>
                <c:pt idx="764">
                  <c:v>41518</c:v>
                </c:pt>
                <c:pt idx="765">
                  <c:v>41548</c:v>
                </c:pt>
                <c:pt idx="766">
                  <c:v>41579</c:v>
                </c:pt>
                <c:pt idx="767">
                  <c:v>41609</c:v>
                </c:pt>
                <c:pt idx="768">
                  <c:v>41640</c:v>
                </c:pt>
                <c:pt idx="769">
                  <c:v>41671</c:v>
                </c:pt>
                <c:pt idx="770">
                  <c:v>41699</c:v>
                </c:pt>
                <c:pt idx="771">
                  <c:v>41730</c:v>
                </c:pt>
                <c:pt idx="772">
                  <c:v>41760</c:v>
                </c:pt>
                <c:pt idx="773">
                  <c:v>41791</c:v>
                </c:pt>
                <c:pt idx="774">
                  <c:v>41821</c:v>
                </c:pt>
                <c:pt idx="775">
                  <c:v>41852</c:v>
                </c:pt>
                <c:pt idx="776">
                  <c:v>41883</c:v>
                </c:pt>
                <c:pt idx="777">
                  <c:v>41913</c:v>
                </c:pt>
                <c:pt idx="778">
                  <c:v>41944</c:v>
                </c:pt>
                <c:pt idx="779">
                  <c:v>41974</c:v>
                </c:pt>
                <c:pt idx="780">
                  <c:v>42005</c:v>
                </c:pt>
                <c:pt idx="781">
                  <c:v>42036</c:v>
                </c:pt>
                <c:pt idx="782">
                  <c:v>42064</c:v>
                </c:pt>
                <c:pt idx="783">
                  <c:v>42095</c:v>
                </c:pt>
                <c:pt idx="784">
                  <c:v>42125</c:v>
                </c:pt>
                <c:pt idx="785">
                  <c:v>42156</c:v>
                </c:pt>
                <c:pt idx="786">
                  <c:v>42186</c:v>
                </c:pt>
                <c:pt idx="787">
                  <c:v>42217</c:v>
                </c:pt>
                <c:pt idx="788">
                  <c:v>42248</c:v>
                </c:pt>
                <c:pt idx="789">
                  <c:v>42278</c:v>
                </c:pt>
                <c:pt idx="790">
                  <c:v>42309</c:v>
                </c:pt>
                <c:pt idx="791">
                  <c:v>42339</c:v>
                </c:pt>
                <c:pt idx="792">
                  <c:v>42370</c:v>
                </c:pt>
                <c:pt idx="793">
                  <c:v>42401</c:v>
                </c:pt>
                <c:pt idx="794">
                  <c:v>42430</c:v>
                </c:pt>
                <c:pt idx="795">
                  <c:v>42461</c:v>
                </c:pt>
                <c:pt idx="796">
                  <c:v>42491</c:v>
                </c:pt>
                <c:pt idx="797">
                  <c:v>42522</c:v>
                </c:pt>
                <c:pt idx="798">
                  <c:v>42552</c:v>
                </c:pt>
                <c:pt idx="799">
                  <c:v>42583</c:v>
                </c:pt>
                <c:pt idx="800">
                  <c:v>42614</c:v>
                </c:pt>
                <c:pt idx="801">
                  <c:v>42644</c:v>
                </c:pt>
                <c:pt idx="802">
                  <c:v>42675</c:v>
                </c:pt>
                <c:pt idx="803">
                  <c:v>42705</c:v>
                </c:pt>
                <c:pt idx="804">
                  <c:v>42736</c:v>
                </c:pt>
                <c:pt idx="805">
                  <c:v>42767</c:v>
                </c:pt>
                <c:pt idx="806">
                  <c:v>42795</c:v>
                </c:pt>
                <c:pt idx="807">
                  <c:v>42826</c:v>
                </c:pt>
                <c:pt idx="808">
                  <c:v>42856</c:v>
                </c:pt>
                <c:pt idx="809">
                  <c:v>42887</c:v>
                </c:pt>
                <c:pt idx="810">
                  <c:v>42917</c:v>
                </c:pt>
                <c:pt idx="811">
                  <c:v>42948</c:v>
                </c:pt>
                <c:pt idx="812">
                  <c:v>42979</c:v>
                </c:pt>
                <c:pt idx="813">
                  <c:v>43009</c:v>
                </c:pt>
                <c:pt idx="814">
                  <c:v>43040</c:v>
                </c:pt>
                <c:pt idx="815">
                  <c:v>43070</c:v>
                </c:pt>
                <c:pt idx="816">
                  <c:v>43101</c:v>
                </c:pt>
                <c:pt idx="817">
                  <c:v>43132</c:v>
                </c:pt>
                <c:pt idx="818">
                  <c:v>43160</c:v>
                </c:pt>
                <c:pt idx="819">
                  <c:v>43191</c:v>
                </c:pt>
                <c:pt idx="820">
                  <c:v>43221</c:v>
                </c:pt>
                <c:pt idx="821">
                  <c:v>43252</c:v>
                </c:pt>
                <c:pt idx="822">
                  <c:v>43282</c:v>
                </c:pt>
                <c:pt idx="823">
                  <c:v>43313</c:v>
                </c:pt>
                <c:pt idx="824">
                  <c:v>43344</c:v>
                </c:pt>
                <c:pt idx="825">
                  <c:v>43374</c:v>
                </c:pt>
                <c:pt idx="826">
                  <c:v>43405</c:v>
                </c:pt>
                <c:pt idx="827">
                  <c:v>43435</c:v>
                </c:pt>
                <c:pt idx="828">
                  <c:v>43466</c:v>
                </c:pt>
                <c:pt idx="829">
                  <c:v>43497</c:v>
                </c:pt>
                <c:pt idx="830">
                  <c:v>43525</c:v>
                </c:pt>
                <c:pt idx="831">
                  <c:v>43556</c:v>
                </c:pt>
                <c:pt idx="832">
                  <c:v>43586</c:v>
                </c:pt>
                <c:pt idx="833">
                  <c:v>43617</c:v>
                </c:pt>
                <c:pt idx="834">
                  <c:v>43647</c:v>
                </c:pt>
                <c:pt idx="835">
                  <c:v>43678</c:v>
                </c:pt>
                <c:pt idx="836">
                  <c:v>43709</c:v>
                </c:pt>
                <c:pt idx="837">
                  <c:v>43739</c:v>
                </c:pt>
                <c:pt idx="838">
                  <c:v>43770</c:v>
                </c:pt>
                <c:pt idx="839">
                  <c:v>43800</c:v>
                </c:pt>
                <c:pt idx="840">
                  <c:v>43831</c:v>
                </c:pt>
                <c:pt idx="841">
                  <c:v>43862</c:v>
                </c:pt>
                <c:pt idx="842">
                  <c:v>43891</c:v>
                </c:pt>
                <c:pt idx="843">
                  <c:v>43922</c:v>
                </c:pt>
                <c:pt idx="844">
                  <c:v>43952</c:v>
                </c:pt>
                <c:pt idx="845">
                  <c:v>43983</c:v>
                </c:pt>
                <c:pt idx="846">
                  <c:v>44013</c:v>
                </c:pt>
                <c:pt idx="847">
                  <c:v>44044</c:v>
                </c:pt>
                <c:pt idx="848">
                  <c:v>44075</c:v>
                </c:pt>
                <c:pt idx="849">
                  <c:v>44105</c:v>
                </c:pt>
                <c:pt idx="850">
                  <c:v>44136</c:v>
                </c:pt>
                <c:pt idx="851">
                  <c:v>44166</c:v>
                </c:pt>
                <c:pt idx="852">
                  <c:v>44197</c:v>
                </c:pt>
                <c:pt idx="853">
                  <c:v>44228</c:v>
                </c:pt>
                <c:pt idx="854">
                  <c:v>44256</c:v>
                </c:pt>
                <c:pt idx="855">
                  <c:v>44287</c:v>
                </c:pt>
                <c:pt idx="856">
                  <c:v>44317</c:v>
                </c:pt>
                <c:pt idx="857">
                  <c:v>44348</c:v>
                </c:pt>
                <c:pt idx="858">
                  <c:v>44378</c:v>
                </c:pt>
                <c:pt idx="859">
                  <c:v>44409</c:v>
                </c:pt>
                <c:pt idx="860">
                  <c:v>44440</c:v>
                </c:pt>
                <c:pt idx="861">
                  <c:v>44470</c:v>
                </c:pt>
                <c:pt idx="862">
                  <c:v>44501</c:v>
                </c:pt>
                <c:pt idx="863">
                  <c:v>44531</c:v>
                </c:pt>
                <c:pt idx="864">
                  <c:v>44562</c:v>
                </c:pt>
                <c:pt idx="865">
                  <c:v>44593</c:v>
                </c:pt>
                <c:pt idx="866">
                  <c:v>44621</c:v>
                </c:pt>
                <c:pt idx="867">
                  <c:v>44652</c:v>
                </c:pt>
                <c:pt idx="868">
                  <c:v>44682</c:v>
                </c:pt>
                <c:pt idx="869">
                  <c:v>44713</c:v>
                </c:pt>
                <c:pt idx="870">
                  <c:v>44743</c:v>
                </c:pt>
                <c:pt idx="871">
                  <c:v>44774</c:v>
                </c:pt>
                <c:pt idx="872">
                  <c:v>44805</c:v>
                </c:pt>
                <c:pt idx="873">
                  <c:v>44835</c:v>
                </c:pt>
                <c:pt idx="874">
                  <c:v>44866</c:v>
                </c:pt>
                <c:pt idx="875">
                  <c:v>44896</c:v>
                </c:pt>
                <c:pt idx="876">
                  <c:v>44927</c:v>
                </c:pt>
                <c:pt idx="877">
                  <c:v>44958</c:v>
                </c:pt>
                <c:pt idx="878">
                  <c:v>44986</c:v>
                </c:pt>
                <c:pt idx="879">
                  <c:v>45017</c:v>
                </c:pt>
              </c:numCache>
            </c:numRef>
          </c:cat>
          <c:val>
            <c:numRef>
              <c:f>Sheet1!$B$2:$B$881</c:f>
              <c:numCache>
                <c:formatCode>General</c:formatCode>
                <c:ptCount val="880"/>
                <c:pt idx="0">
                  <c:v>101.1178</c:v>
                </c:pt>
                <c:pt idx="1">
                  <c:v>101.6713</c:v>
                </c:pt>
                <c:pt idx="2">
                  <c:v>102.4091</c:v>
                </c:pt>
                <c:pt idx="3">
                  <c:v>103.46040000000001</c:v>
                </c:pt>
                <c:pt idx="4">
                  <c:v>104.5201</c:v>
                </c:pt>
                <c:pt idx="5">
                  <c:v>105.1437</c:v>
                </c:pt>
                <c:pt idx="6">
                  <c:v>105.16719999999999</c:v>
                </c:pt>
                <c:pt idx="7">
                  <c:v>104.5106</c:v>
                </c:pt>
                <c:pt idx="8">
                  <c:v>103.3556</c:v>
                </c:pt>
                <c:pt idx="9">
                  <c:v>102.4211</c:v>
                </c:pt>
                <c:pt idx="10">
                  <c:v>102.3913</c:v>
                </c:pt>
                <c:pt idx="11">
                  <c:v>102.8536</c:v>
                </c:pt>
                <c:pt idx="12">
                  <c:v>103.20359999999999</c:v>
                </c:pt>
                <c:pt idx="13">
                  <c:v>103.07940000000001</c:v>
                </c:pt>
                <c:pt idx="14">
                  <c:v>102.16930000000001</c:v>
                </c:pt>
                <c:pt idx="15">
                  <c:v>100.672</c:v>
                </c:pt>
                <c:pt idx="16">
                  <c:v>99.354209999999995</c:v>
                </c:pt>
                <c:pt idx="17">
                  <c:v>98.357060000000004</c:v>
                </c:pt>
                <c:pt idx="18">
                  <c:v>97.885379999999998</c:v>
                </c:pt>
                <c:pt idx="19">
                  <c:v>98.038719999999998</c:v>
                </c:pt>
                <c:pt idx="20">
                  <c:v>98.520359999999997</c:v>
                </c:pt>
                <c:pt idx="21">
                  <c:v>98.820499999999996</c:v>
                </c:pt>
                <c:pt idx="22">
                  <c:v>98.743840000000006</c:v>
                </c:pt>
                <c:pt idx="23">
                  <c:v>98.445949999999996</c:v>
                </c:pt>
                <c:pt idx="24">
                  <c:v>97.971599999999995</c:v>
                </c:pt>
                <c:pt idx="25">
                  <c:v>97.395610000000005</c:v>
                </c:pt>
                <c:pt idx="26">
                  <c:v>96.893550000000005</c:v>
                </c:pt>
                <c:pt idx="27">
                  <c:v>96.667209999999997</c:v>
                </c:pt>
                <c:pt idx="28">
                  <c:v>97.042990000000003</c:v>
                </c:pt>
                <c:pt idx="29">
                  <c:v>97.958079999999995</c:v>
                </c:pt>
                <c:pt idx="30">
                  <c:v>99.212649999999996</c:v>
                </c:pt>
                <c:pt idx="31">
                  <c:v>100.4071</c:v>
                </c:pt>
                <c:pt idx="32">
                  <c:v>100.80889999999999</c:v>
                </c:pt>
                <c:pt idx="33">
                  <c:v>100.8723</c:v>
                </c:pt>
                <c:pt idx="34">
                  <c:v>100.8715</c:v>
                </c:pt>
                <c:pt idx="35">
                  <c:v>100.8605</c:v>
                </c:pt>
                <c:pt idx="36">
                  <c:v>100.80759999999999</c:v>
                </c:pt>
                <c:pt idx="37">
                  <c:v>100.38290000000001</c:v>
                </c:pt>
                <c:pt idx="38">
                  <c:v>99.817980000000006</c:v>
                </c:pt>
                <c:pt idx="39">
                  <c:v>99.434089999999998</c:v>
                </c:pt>
                <c:pt idx="40">
                  <c:v>99.10754</c:v>
                </c:pt>
                <c:pt idx="41">
                  <c:v>98.788380000000004</c:v>
                </c:pt>
                <c:pt idx="42">
                  <c:v>98.333460000000002</c:v>
                </c:pt>
                <c:pt idx="43">
                  <c:v>97.735839999999996</c:v>
                </c:pt>
                <c:pt idx="44">
                  <c:v>97.086330000000004</c:v>
                </c:pt>
                <c:pt idx="45">
                  <c:v>96.54307</c:v>
                </c:pt>
                <c:pt idx="46">
                  <c:v>96.240840000000006</c:v>
                </c:pt>
                <c:pt idx="47">
                  <c:v>96.206339999999997</c:v>
                </c:pt>
                <c:pt idx="48">
                  <c:v>96.548280000000005</c:v>
                </c:pt>
                <c:pt idx="49">
                  <c:v>97.200239999999994</c:v>
                </c:pt>
                <c:pt idx="50">
                  <c:v>97.98254</c:v>
                </c:pt>
                <c:pt idx="51">
                  <c:v>98.690389999999994</c:v>
                </c:pt>
                <c:pt idx="52">
                  <c:v>99.208789999999993</c:v>
                </c:pt>
                <c:pt idx="53">
                  <c:v>99.477509999999995</c:v>
                </c:pt>
                <c:pt idx="54">
                  <c:v>99.511030000000005</c:v>
                </c:pt>
                <c:pt idx="55">
                  <c:v>99.578419999999994</c:v>
                </c:pt>
                <c:pt idx="56">
                  <c:v>100.0801</c:v>
                </c:pt>
                <c:pt idx="57">
                  <c:v>100.78489999999999</c:v>
                </c:pt>
                <c:pt idx="58">
                  <c:v>101.4281</c:v>
                </c:pt>
                <c:pt idx="59">
                  <c:v>102.0598</c:v>
                </c:pt>
                <c:pt idx="60">
                  <c:v>102.5373</c:v>
                </c:pt>
                <c:pt idx="61">
                  <c:v>103.0142</c:v>
                </c:pt>
                <c:pt idx="62">
                  <c:v>103.2835</c:v>
                </c:pt>
                <c:pt idx="63">
                  <c:v>103.3777</c:v>
                </c:pt>
                <c:pt idx="64">
                  <c:v>103.2317</c:v>
                </c:pt>
                <c:pt idx="65">
                  <c:v>102.8582</c:v>
                </c:pt>
                <c:pt idx="66">
                  <c:v>102.6728</c:v>
                </c:pt>
                <c:pt idx="67">
                  <c:v>102.4773</c:v>
                </c:pt>
                <c:pt idx="68">
                  <c:v>102.295</c:v>
                </c:pt>
                <c:pt idx="69">
                  <c:v>102.2525</c:v>
                </c:pt>
                <c:pt idx="70">
                  <c:v>102.2239</c:v>
                </c:pt>
                <c:pt idx="71">
                  <c:v>102.1643</c:v>
                </c:pt>
                <c:pt idx="72">
                  <c:v>101.7577</c:v>
                </c:pt>
                <c:pt idx="73">
                  <c:v>101.28360000000001</c:v>
                </c:pt>
                <c:pt idx="74">
                  <c:v>100.8129</c:v>
                </c:pt>
                <c:pt idx="75">
                  <c:v>100.2329</c:v>
                </c:pt>
                <c:pt idx="76">
                  <c:v>99.494159999999994</c:v>
                </c:pt>
                <c:pt idx="77">
                  <c:v>98.898539999999997</c:v>
                </c:pt>
                <c:pt idx="78">
                  <c:v>98.784000000000006</c:v>
                </c:pt>
                <c:pt idx="79">
                  <c:v>99.3352</c:v>
                </c:pt>
                <c:pt idx="80">
                  <c:v>99.912899999999993</c:v>
                </c:pt>
                <c:pt idx="81">
                  <c:v>100.14019999999999</c:v>
                </c:pt>
                <c:pt idx="82">
                  <c:v>100.22190000000001</c:v>
                </c:pt>
                <c:pt idx="83">
                  <c:v>100.08929999999999</c:v>
                </c:pt>
                <c:pt idx="84">
                  <c:v>99.834490000000002</c:v>
                </c:pt>
                <c:pt idx="85">
                  <c:v>99.326629999999994</c:v>
                </c:pt>
                <c:pt idx="86">
                  <c:v>98.669030000000006</c:v>
                </c:pt>
                <c:pt idx="87">
                  <c:v>98.123720000000006</c:v>
                </c:pt>
                <c:pt idx="88">
                  <c:v>97.984020000000001</c:v>
                </c:pt>
                <c:pt idx="89">
                  <c:v>98.132949999999994</c:v>
                </c:pt>
                <c:pt idx="90">
                  <c:v>98.250290000000007</c:v>
                </c:pt>
                <c:pt idx="91">
                  <c:v>98.224299999999999</c:v>
                </c:pt>
                <c:pt idx="92">
                  <c:v>97.989590000000007</c:v>
                </c:pt>
                <c:pt idx="93">
                  <c:v>97.463300000000004</c:v>
                </c:pt>
                <c:pt idx="94">
                  <c:v>96.892089999999996</c:v>
                </c:pt>
                <c:pt idx="95">
                  <c:v>96.324119999999994</c:v>
                </c:pt>
                <c:pt idx="96">
                  <c:v>96.023349999999994</c:v>
                </c:pt>
                <c:pt idx="97">
                  <c:v>96.230019999999996</c:v>
                </c:pt>
                <c:pt idx="98">
                  <c:v>96.698830000000001</c:v>
                </c:pt>
                <c:pt idx="99">
                  <c:v>97.344579999999993</c:v>
                </c:pt>
                <c:pt idx="100">
                  <c:v>98.356539999999995</c:v>
                </c:pt>
                <c:pt idx="101">
                  <c:v>99.395629999999997</c:v>
                </c:pt>
                <c:pt idx="102">
                  <c:v>100.26479999999999</c:v>
                </c:pt>
                <c:pt idx="103">
                  <c:v>100.9462</c:v>
                </c:pt>
                <c:pt idx="104">
                  <c:v>101.4729</c:v>
                </c:pt>
                <c:pt idx="105">
                  <c:v>101.8296</c:v>
                </c:pt>
                <c:pt idx="106">
                  <c:v>101.9875</c:v>
                </c:pt>
                <c:pt idx="107">
                  <c:v>102.1083</c:v>
                </c:pt>
                <c:pt idx="108">
                  <c:v>102.4753</c:v>
                </c:pt>
                <c:pt idx="109">
                  <c:v>102.88</c:v>
                </c:pt>
                <c:pt idx="110">
                  <c:v>103.1292</c:v>
                </c:pt>
                <c:pt idx="111">
                  <c:v>103.2015</c:v>
                </c:pt>
                <c:pt idx="112">
                  <c:v>103.04259999999999</c:v>
                </c:pt>
                <c:pt idx="113">
                  <c:v>102.44840000000001</c:v>
                </c:pt>
                <c:pt idx="114">
                  <c:v>101.5154</c:v>
                </c:pt>
                <c:pt idx="115">
                  <c:v>100.3822</c:v>
                </c:pt>
                <c:pt idx="116">
                  <c:v>99.512820000000005</c:v>
                </c:pt>
                <c:pt idx="117">
                  <c:v>99.393829999999994</c:v>
                </c:pt>
                <c:pt idx="118">
                  <c:v>99.878810000000001</c:v>
                </c:pt>
                <c:pt idx="119">
                  <c:v>100.62130000000001</c:v>
                </c:pt>
                <c:pt idx="120">
                  <c:v>100.7915</c:v>
                </c:pt>
                <c:pt idx="121">
                  <c:v>100.0389</c:v>
                </c:pt>
                <c:pt idx="122">
                  <c:v>99.061530000000005</c:v>
                </c:pt>
                <c:pt idx="123">
                  <c:v>98.295630000000003</c:v>
                </c:pt>
                <c:pt idx="124">
                  <c:v>97.883489999999995</c:v>
                </c:pt>
                <c:pt idx="125">
                  <c:v>97.87867</c:v>
                </c:pt>
                <c:pt idx="126">
                  <c:v>98.052509999999998</c:v>
                </c:pt>
                <c:pt idx="127">
                  <c:v>98.302700000000002</c:v>
                </c:pt>
                <c:pt idx="128">
                  <c:v>98.322500000000005</c:v>
                </c:pt>
                <c:pt idx="129">
                  <c:v>98.225160000000002</c:v>
                </c:pt>
                <c:pt idx="130">
                  <c:v>98.030770000000004</c:v>
                </c:pt>
                <c:pt idx="131">
                  <c:v>97.898169999999993</c:v>
                </c:pt>
                <c:pt idx="132">
                  <c:v>97.938010000000006</c:v>
                </c:pt>
                <c:pt idx="133">
                  <c:v>98.345370000000003</c:v>
                </c:pt>
                <c:pt idx="134">
                  <c:v>99.270189999999999</c:v>
                </c:pt>
                <c:pt idx="135">
                  <c:v>100.3426</c:v>
                </c:pt>
                <c:pt idx="136">
                  <c:v>100.9819</c:v>
                </c:pt>
                <c:pt idx="137">
                  <c:v>101.2302</c:v>
                </c:pt>
                <c:pt idx="138">
                  <c:v>101.4051</c:v>
                </c:pt>
                <c:pt idx="139">
                  <c:v>101.6717</c:v>
                </c:pt>
                <c:pt idx="140">
                  <c:v>101.8905</c:v>
                </c:pt>
                <c:pt idx="141">
                  <c:v>101.91119999999999</c:v>
                </c:pt>
                <c:pt idx="142">
                  <c:v>101.86969999999999</c:v>
                </c:pt>
                <c:pt idx="143">
                  <c:v>101.9884</c:v>
                </c:pt>
                <c:pt idx="144">
                  <c:v>101.89960000000001</c:v>
                </c:pt>
                <c:pt idx="145">
                  <c:v>101.6931</c:v>
                </c:pt>
                <c:pt idx="146">
                  <c:v>101.26479999999999</c:v>
                </c:pt>
                <c:pt idx="147">
                  <c:v>100.5686</c:v>
                </c:pt>
                <c:pt idx="148">
                  <c:v>99.931619999999995</c:v>
                </c:pt>
                <c:pt idx="149">
                  <c:v>99.517750000000007</c:v>
                </c:pt>
                <c:pt idx="150">
                  <c:v>99.313609999999997</c:v>
                </c:pt>
                <c:pt idx="151">
                  <c:v>99.228570000000005</c:v>
                </c:pt>
                <c:pt idx="152">
                  <c:v>99.343729999999994</c:v>
                </c:pt>
                <c:pt idx="153">
                  <c:v>99.660550000000001</c:v>
                </c:pt>
                <c:pt idx="154">
                  <c:v>100.09780000000001</c:v>
                </c:pt>
                <c:pt idx="155">
                  <c:v>100.444</c:v>
                </c:pt>
                <c:pt idx="156">
                  <c:v>100.503</c:v>
                </c:pt>
                <c:pt idx="157">
                  <c:v>100.511</c:v>
                </c:pt>
                <c:pt idx="158">
                  <c:v>100.6281</c:v>
                </c:pt>
                <c:pt idx="159">
                  <c:v>100.9088</c:v>
                </c:pt>
                <c:pt idx="160">
                  <c:v>101.0945</c:v>
                </c:pt>
                <c:pt idx="161">
                  <c:v>100.9833</c:v>
                </c:pt>
                <c:pt idx="162">
                  <c:v>100.73820000000001</c:v>
                </c:pt>
                <c:pt idx="163">
                  <c:v>100.639</c:v>
                </c:pt>
                <c:pt idx="164">
                  <c:v>100.7221</c:v>
                </c:pt>
                <c:pt idx="165">
                  <c:v>100.78959999999999</c:v>
                </c:pt>
                <c:pt idx="166">
                  <c:v>100.7303</c:v>
                </c:pt>
                <c:pt idx="167">
                  <c:v>100.6315</c:v>
                </c:pt>
                <c:pt idx="168">
                  <c:v>100.79340000000001</c:v>
                </c:pt>
                <c:pt idx="169">
                  <c:v>101.04300000000001</c:v>
                </c:pt>
                <c:pt idx="170">
                  <c:v>101.2675</c:v>
                </c:pt>
                <c:pt idx="171">
                  <c:v>101.3441</c:v>
                </c:pt>
                <c:pt idx="172">
                  <c:v>101.4311</c:v>
                </c:pt>
                <c:pt idx="173">
                  <c:v>101.66759999999999</c:v>
                </c:pt>
                <c:pt idx="174">
                  <c:v>101.97369999999999</c:v>
                </c:pt>
                <c:pt idx="175">
                  <c:v>102.12869999999999</c:v>
                </c:pt>
                <c:pt idx="176">
                  <c:v>102.09229999999999</c:v>
                </c:pt>
                <c:pt idx="177">
                  <c:v>101.9396</c:v>
                </c:pt>
                <c:pt idx="178">
                  <c:v>101.8978</c:v>
                </c:pt>
                <c:pt idx="179">
                  <c:v>101.9153</c:v>
                </c:pt>
                <c:pt idx="180">
                  <c:v>101.9508</c:v>
                </c:pt>
                <c:pt idx="181">
                  <c:v>102.0894</c:v>
                </c:pt>
                <c:pt idx="182">
                  <c:v>102.19410000000001</c:v>
                </c:pt>
                <c:pt idx="183">
                  <c:v>102.01349999999999</c:v>
                </c:pt>
                <c:pt idx="184">
                  <c:v>101.70480000000001</c:v>
                </c:pt>
                <c:pt idx="185">
                  <c:v>101.3647</c:v>
                </c:pt>
                <c:pt idx="186">
                  <c:v>101.1802</c:v>
                </c:pt>
                <c:pt idx="187">
                  <c:v>101.1865</c:v>
                </c:pt>
                <c:pt idx="188">
                  <c:v>101.31610000000001</c:v>
                </c:pt>
                <c:pt idx="189">
                  <c:v>101.3929</c:v>
                </c:pt>
                <c:pt idx="190">
                  <c:v>101.6528</c:v>
                </c:pt>
                <c:pt idx="191">
                  <c:v>102.129</c:v>
                </c:pt>
                <c:pt idx="192">
                  <c:v>102.571</c:v>
                </c:pt>
                <c:pt idx="193">
                  <c:v>102.7316</c:v>
                </c:pt>
                <c:pt idx="194">
                  <c:v>102.5973</c:v>
                </c:pt>
                <c:pt idx="195">
                  <c:v>102.16070000000001</c:v>
                </c:pt>
                <c:pt idx="196">
                  <c:v>101.5996</c:v>
                </c:pt>
                <c:pt idx="197">
                  <c:v>101.3768</c:v>
                </c:pt>
                <c:pt idx="198">
                  <c:v>101.34399999999999</c:v>
                </c:pt>
                <c:pt idx="199">
                  <c:v>101.2555</c:v>
                </c:pt>
                <c:pt idx="200">
                  <c:v>101.0928</c:v>
                </c:pt>
                <c:pt idx="201">
                  <c:v>100.7496</c:v>
                </c:pt>
                <c:pt idx="202">
                  <c:v>100.2392</c:v>
                </c:pt>
                <c:pt idx="203">
                  <c:v>99.701319999999996</c:v>
                </c:pt>
                <c:pt idx="204">
                  <c:v>99.127489999999995</c:v>
                </c:pt>
                <c:pt idx="205">
                  <c:v>98.607169999999996</c:v>
                </c:pt>
                <c:pt idx="206">
                  <c:v>98.161609999999996</c:v>
                </c:pt>
                <c:pt idx="207">
                  <c:v>97.927599999999998</c:v>
                </c:pt>
                <c:pt idx="208">
                  <c:v>98.087260000000001</c:v>
                </c:pt>
                <c:pt idx="209">
                  <c:v>98.541200000000003</c:v>
                </c:pt>
                <c:pt idx="210">
                  <c:v>99.130260000000007</c:v>
                </c:pt>
                <c:pt idx="211">
                  <c:v>99.697419999999994</c:v>
                </c:pt>
                <c:pt idx="212">
                  <c:v>100.10429999999999</c:v>
                </c:pt>
                <c:pt idx="213">
                  <c:v>100.26949999999999</c:v>
                </c:pt>
                <c:pt idx="214">
                  <c:v>100.3677</c:v>
                </c:pt>
                <c:pt idx="215">
                  <c:v>100.48439999999999</c:v>
                </c:pt>
                <c:pt idx="216">
                  <c:v>100.5408</c:v>
                </c:pt>
                <c:pt idx="217">
                  <c:v>100.4907</c:v>
                </c:pt>
                <c:pt idx="218">
                  <c:v>100.4885</c:v>
                </c:pt>
                <c:pt idx="219">
                  <c:v>100.5806</c:v>
                </c:pt>
                <c:pt idx="220">
                  <c:v>100.438</c:v>
                </c:pt>
                <c:pt idx="221">
                  <c:v>100.20650000000001</c:v>
                </c:pt>
                <c:pt idx="222">
                  <c:v>100.0441</c:v>
                </c:pt>
                <c:pt idx="223">
                  <c:v>99.947950000000006</c:v>
                </c:pt>
                <c:pt idx="224">
                  <c:v>100.05200000000001</c:v>
                </c:pt>
                <c:pt idx="225">
                  <c:v>100.4087</c:v>
                </c:pt>
                <c:pt idx="226">
                  <c:v>100.6836</c:v>
                </c:pt>
                <c:pt idx="227">
                  <c:v>100.6952</c:v>
                </c:pt>
                <c:pt idx="228">
                  <c:v>100.6564</c:v>
                </c:pt>
                <c:pt idx="229">
                  <c:v>100.714</c:v>
                </c:pt>
                <c:pt idx="230">
                  <c:v>100.71850000000001</c:v>
                </c:pt>
                <c:pt idx="231">
                  <c:v>100.63760000000001</c:v>
                </c:pt>
                <c:pt idx="232">
                  <c:v>100.5742</c:v>
                </c:pt>
                <c:pt idx="233">
                  <c:v>100.42059999999999</c:v>
                </c:pt>
                <c:pt idx="234">
                  <c:v>100.25920000000001</c:v>
                </c:pt>
                <c:pt idx="235">
                  <c:v>100.2461</c:v>
                </c:pt>
                <c:pt idx="236">
                  <c:v>100.2346</c:v>
                </c:pt>
                <c:pt idx="237">
                  <c:v>100.1696</c:v>
                </c:pt>
                <c:pt idx="238">
                  <c:v>99.942170000000004</c:v>
                </c:pt>
                <c:pt idx="239">
                  <c:v>99.566500000000005</c:v>
                </c:pt>
                <c:pt idx="240">
                  <c:v>99.093389999999999</c:v>
                </c:pt>
                <c:pt idx="241">
                  <c:v>98.716840000000005</c:v>
                </c:pt>
                <c:pt idx="242">
                  <c:v>98.506910000000005</c:v>
                </c:pt>
                <c:pt idx="243">
                  <c:v>98.494709999999998</c:v>
                </c:pt>
                <c:pt idx="244">
                  <c:v>98.770179999999996</c:v>
                </c:pt>
                <c:pt idx="245">
                  <c:v>99.068209999999993</c:v>
                </c:pt>
                <c:pt idx="246">
                  <c:v>98.98648</c:v>
                </c:pt>
                <c:pt idx="247">
                  <c:v>98.562309999999997</c:v>
                </c:pt>
                <c:pt idx="248">
                  <c:v>97.995400000000004</c:v>
                </c:pt>
                <c:pt idx="249">
                  <c:v>97.578640000000007</c:v>
                </c:pt>
                <c:pt idx="250">
                  <c:v>97.547229999999999</c:v>
                </c:pt>
                <c:pt idx="251">
                  <c:v>98.11421</c:v>
                </c:pt>
                <c:pt idx="252">
                  <c:v>98.896209999999996</c:v>
                </c:pt>
                <c:pt idx="253">
                  <c:v>99.624970000000005</c:v>
                </c:pt>
                <c:pt idx="254">
                  <c:v>99.926060000000007</c:v>
                </c:pt>
                <c:pt idx="255">
                  <c:v>100.1377</c:v>
                </c:pt>
                <c:pt idx="256">
                  <c:v>100.2024</c:v>
                </c:pt>
                <c:pt idx="257">
                  <c:v>100.1952</c:v>
                </c:pt>
                <c:pt idx="258">
                  <c:v>100.1918</c:v>
                </c:pt>
                <c:pt idx="259">
                  <c:v>100.1859</c:v>
                </c:pt>
                <c:pt idx="260">
                  <c:v>100.2277</c:v>
                </c:pt>
                <c:pt idx="261">
                  <c:v>100.24979999999999</c:v>
                </c:pt>
                <c:pt idx="262">
                  <c:v>100.36199999999999</c:v>
                </c:pt>
                <c:pt idx="263">
                  <c:v>100.8069</c:v>
                </c:pt>
                <c:pt idx="264">
                  <c:v>101.24209999999999</c:v>
                </c:pt>
                <c:pt idx="265">
                  <c:v>101.4838</c:v>
                </c:pt>
                <c:pt idx="266">
                  <c:v>101.5205</c:v>
                </c:pt>
                <c:pt idx="267">
                  <c:v>101.4952</c:v>
                </c:pt>
                <c:pt idx="268">
                  <c:v>101.4897</c:v>
                </c:pt>
                <c:pt idx="269">
                  <c:v>101.4375</c:v>
                </c:pt>
                <c:pt idx="270">
                  <c:v>101.6005</c:v>
                </c:pt>
                <c:pt idx="271">
                  <c:v>101.99299999999999</c:v>
                </c:pt>
                <c:pt idx="272">
                  <c:v>102.5553</c:v>
                </c:pt>
                <c:pt idx="273">
                  <c:v>103.1199</c:v>
                </c:pt>
                <c:pt idx="274">
                  <c:v>103.6116</c:v>
                </c:pt>
                <c:pt idx="275">
                  <c:v>103.9098</c:v>
                </c:pt>
                <c:pt idx="276">
                  <c:v>104.0064</c:v>
                </c:pt>
                <c:pt idx="277">
                  <c:v>103.84269999999999</c:v>
                </c:pt>
                <c:pt idx="278">
                  <c:v>103.5714</c:v>
                </c:pt>
                <c:pt idx="279">
                  <c:v>103.15989999999999</c:v>
                </c:pt>
                <c:pt idx="280">
                  <c:v>102.66119999999999</c:v>
                </c:pt>
                <c:pt idx="281">
                  <c:v>102.19929999999999</c:v>
                </c:pt>
                <c:pt idx="282">
                  <c:v>101.81780000000001</c:v>
                </c:pt>
                <c:pt idx="283">
                  <c:v>101.9863</c:v>
                </c:pt>
                <c:pt idx="284">
                  <c:v>102.36709999999999</c:v>
                </c:pt>
                <c:pt idx="285">
                  <c:v>102.7458</c:v>
                </c:pt>
                <c:pt idx="286">
                  <c:v>102.83</c:v>
                </c:pt>
                <c:pt idx="287">
                  <c:v>102.4761</c:v>
                </c:pt>
                <c:pt idx="288">
                  <c:v>102.0313</c:v>
                </c:pt>
                <c:pt idx="289">
                  <c:v>101.678</c:v>
                </c:pt>
                <c:pt idx="290">
                  <c:v>101.5425</c:v>
                </c:pt>
                <c:pt idx="291">
                  <c:v>101.26300000000001</c:v>
                </c:pt>
                <c:pt idx="292">
                  <c:v>100.8428</c:v>
                </c:pt>
                <c:pt idx="293">
                  <c:v>100.50409999999999</c:v>
                </c:pt>
                <c:pt idx="294">
                  <c:v>100.1653</c:v>
                </c:pt>
                <c:pt idx="295">
                  <c:v>99.556430000000006</c:v>
                </c:pt>
                <c:pt idx="296">
                  <c:v>98.579480000000004</c:v>
                </c:pt>
                <c:pt idx="297">
                  <c:v>97.491659999999996</c:v>
                </c:pt>
                <c:pt idx="298">
                  <c:v>96.379440000000002</c:v>
                </c:pt>
                <c:pt idx="299">
                  <c:v>95.461359999999999</c:v>
                </c:pt>
                <c:pt idx="300">
                  <c:v>95.123609999999999</c:v>
                </c:pt>
                <c:pt idx="301">
                  <c:v>95.268169999999998</c:v>
                </c:pt>
                <c:pt idx="302">
                  <c:v>95.605549999999994</c:v>
                </c:pt>
                <c:pt idx="303">
                  <c:v>96.340280000000007</c:v>
                </c:pt>
                <c:pt idx="304">
                  <c:v>97.205349999999996</c:v>
                </c:pt>
                <c:pt idx="305">
                  <c:v>98.050920000000005</c:v>
                </c:pt>
                <c:pt idx="306">
                  <c:v>98.809079999999994</c:v>
                </c:pt>
                <c:pt idx="307">
                  <c:v>99.523030000000006</c:v>
                </c:pt>
                <c:pt idx="308">
                  <c:v>100.0599</c:v>
                </c:pt>
                <c:pt idx="309">
                  <c:v>100.3389</c:v>
                </c:pt>
                <c:pt idx="310">
                  <c:v>100.46729999999999</c:v>
                </c:pt>
                <c:pt idx="311">
                  <c:v>100.7081</c:v>
                </c:pt>
                <c:pt idx="312">
                  <c:v>101.127</c:v>
                </c:pt>
                <c:pt idx="313">
                  <c:v>101.4423</c:v>
                </c:pt>
                <c:pt idx="314">
                  <c:v>101.47969999999999</c:v>
                </c:pt>
                <c:pt idx="315">
                  <c:v>101.4631</c:v>
                </c:pt>
                <c:pt idx="316">
                  <c:v>101.2816</c:v>
                </c:pt>
                <c:pt idx="317">
                  <c:v>101.00020000000001</c:v>
                </c:pt>
                <c:pt idx="318">
                  <c:v>100.6367</c:v>
                </c:pt>
                <c:pt idx="319">
                  <c:v>100.3092</c:v>
                </c:pt>
                <c:pt idx="320">
                  <c:v>100.0835</c:v>
                </c:pt>
                <c:pt idx="321">
                  <c:v>99.986500000000007</c:v>
                </c:pt>
                <c:pt idx="322">
                  <c:v>100.0299</c:v>
                </c:pt>
                <c:pt idx="323">
                  <c:v>100.2852</c:v>
                </c:pt>
                <c:pt idx="324">
                  <c:v>100.4363</c:v>
                </c:pt>
                <c:pt idx="325">
                  <c:v>100.62309999999999</c:v>
                </c:pt>
                <c:pt idx="326">
                  <c:v>100.88720000000001</c:v>
                </c:pt>
                <c:pt idx="327">
                  <c:v>101.0294</c:v>
                </c:pt>
                <c:pt idx="328">
                  <c:v>101.1083</c:v>
                </c:pt>
                <c:pt idx="329">
                  <c:v>100.96210000000001</c:v>
                </c:pt>
                <c:pt idx="330">
                  <c:v>100.75700000000001</c:v>
                </c:pt>
                <c:pt idx="331">
                  <c:v>100.4838</c:v>
                </c:pt>
                <c:pt idx="332">
                  <c:v>100.364</c:v>
                </c:pt>
                <c:pt idx="333">
                  <c:v>100.4956</c:v>
                </c:pt>
                <c:pt idx="334">
                  <c:v>100.7484</c:v>
                </c:pt>
                <c:pt idx="335">
                  <c:v>100.96899999999999</c:v>
                </c:pt>
                <c:pt idx="336">
                  <c:v>100.88460000000001</c:v>
                </c:pt>
                <c:pt idx="337">
                  <c:v>100.71259999999999</c:v>
                </c:pt>
                <c:pt idx="338">
                  <c:v>100.7067</c:v>
                </c:pt>
                <c:pt idx="339">
                  <c:v>100.99250000000001</c:v>
                </c:pt>
                <c:pt idx="340">
                  <c:v>101.371</c:v>
                </c:pt>
                <c:pt idx="341">
                  <c:v>101.63939999999999</c:v>
                </c:pt>
                <c:pt idx="342">
                  <c:v>101.7722</c:v>
                </c:pt>
                <c:pt idx="343">
                  <c:v>101.7209</c:v>
                </c:pt>
                <c:pt idx="344">
                  <c:v>101.6621</c:v>
                </c:pt>
                <c:pt idx="345">
                  <c:v>101.6228</c:v>
                </c:pt>
                <c:pt idx="346">
                  <c:v>101.584</c:v>
                </c:pt>
                <c:pt idx="347">
                  <c:v>101.4303</c:v>
                </c:pt>
                <c:pt idx="348">
                  <c:v>101.2578</c:v>
                </c:pt>
                <c:pt idx="349">
                  <c:v>101.1018</c:v>
                </c:pt>
                <c:pt idx="350">
                  <c:v>100.90730000000001</c:v>
                </c:pt>
                <c:pt idx="351">
                  <c:v>100.6178</c:v>
                </c:pt>
                <c:pt idx="352">
                  <c:v>100.2578</c:v>
                </c:pt>
                <c:pt idx="353">
                  <c:v>99.885339999999999</c:v>
                </c:pt>
                <c:pt idx="354">
                  <c:v>99.549009999999996</c:v>
                </c:pt>
                <c:pt idx="355">
                  <c:v>99.278509999999997</c:v>
                </c:pt>
                <c:pt idx="356">
                  <c:v>99.107200000000006</c:v>
                </c:pt>
                <c:pt idx="357">
                  <c:v>98.938850000000002</c:v>
                </c:pt>
                <c:pt idx="358">
                  <c:v>98.741380000000007</c:v>
                </c:pt>
                <c:pt idx="359">
                  <c:v>98.580619999999996</c:v>
                </c:pt>
                <c:pt idx="360">
                  <c:v>98.593509999999995</c:v>
                </c:pt>
                <c:pt idx="361">
                  <c:v>98.431100000000001</c:v>
                </c:pt>
                <c:pt idx="362">
                  <c:v>97.559690000000003</c:v>
                </c:pt>
                <c:pt idx="363">
                  <c:v>96.320409999999995</c:v>
                </c:pt>
                <c:pt idx="364">
                  <c:v>95.320269999999994</c:v>
                </c:pt>
                <c:pt idx="365">
                  <c:v>95.280879999999996</c:v>
                </c:pt>
                <c:pt idx="366">
                  <c:v>96.24418</c:v>
                </c:pt>
                <c:pt idx="367">
                  <c:v>97.813770000000005</c:v>
                </c:pt>
                <c:pt idx="368">
                  <c:v>99.245760000000004</c:v>
                </c:pt>
                <c:pt idx="369">
                  <c:v>100.2342</c:v>
                </c:pt>
                <c:pt idx="370">
                  <c:v>100.51090000000001</c:v>
                </c:pt>
                <c:pt idx="371">
                  <c:v>100.0681</c:v>
                </c:pt>
                <c:pt idx="372">
                  <c:v>99.487499999999997</c:v>
                </c:pt>
                <c:pt idx="373">
                  <c:v>99.216449999999995</c:v>
                </c:pt>
                <c:pt idx="374">
                  <c:v>99.296509999999998</c:v>
                </c:pt>
                <c:pt idx="375">
                  <c:v>99.544719999999998</c:v>
                </c:pt>
                <c:pt idx="376">
                  <c:v>99.652889999999999</c:v>
                </c:pt>
                <c:pt idx="377">
                  <c:v>99.388109999999998</c:v>
                </c:pt>
                <c:pt idx="378">
                  <c:v>98.910610000000005</c:v>
                </c:pt>
                <c:pt idx="379">
                  <c:v>98.410589999999999</c:v>
                </c:pt>
                <c:pt idx="380">
                  <c:v>97.688509999999994</c:v>
                </c:pt>
                <c:pt idx="381">
                  <c:v>97.014049999999997</c:v>
                </c:pt>
                <c:pt idx="382">
                  <c:v>96.547190000000001</c:v>
                </c:pt>
                <c:pt idx="383">
                  <c:v>96.452010000000001</c:v>
                </c:pt>
                <c:pt idx="384">
                  <c:v>96.488849999999999</c:v>
                </c:pt>
                <c:pt idx="385">
                  <c:v>96.490660000000005</c:v>
                </c:pt>
                <c:pt idx="386">
                  <c:v>96.416020000000003</c:v>
                </c:pt>
                <c:pt idx="387">
                  <c:v>96.369669999999999</c:v>
                </c:pt>
                <c:pt idx="388">
                  <c:v>96.340739999999997</c:v>
                </c:pt>
                <c:pt idx="389">
                  <c:v>96.473349999999996</c:v>
                </c:pt>
                <c:pt idx="390">
                  <c:v>96.579729999999998</c:v>
                </c:pt>
                <c:pt idx="391">
                  <c:v>96.63561</c:v>
                </c:pt>
                <c:pt idx="392">
                  <c:v>96.696240000000003</c:v>
                </c:pt>
                <c:pt idx="393">
                  <c:v>96.818129999999996</c:v>
                </c:pt>
                <c:pt idx="394">
                  <c:v>97.110500000000002</c:v>
                </c:pt>
                <c:pt idx="395">
                  <c:v>97.748019999999997</c:v>
                </c:pt>
                <c:pt idx="396">
                  <c:v>98.633589999999998</c:v>
                </c:pt>
                <c:pt idx="397">
                  <c:v>99.568179999999998</c:v>
                </c:pt>
                <c:pt idx="398">
                  <c:v>100.0831</c:v>
                </c:pt>
                <c:pt idx="399">
                  <c:v>100.3895</c:v>
                </c:pt>
                <c:pt idx="400">
                  <c:v>100.751</c:v>
                </c:pt>
                <c:pt idx="401">
                  <c:v>101.245</c:v>
                </c:pt>
                <c:pt idx="402">
                  <c:v>101.8271</c:v>
                </c:pt>
                <c:pt idx="403">
                  <c:v>102.1511</c:v>
                </c:pt>
                <c:pt idx="404">
                  <c:v>102.3552</c:v>
                </c:pt>
                <c:pt idx="405">
                  <c:v>102.6259</c:v>
                </c:pt>
                <c:pt idx="406">
                  <c:v>102.8592</c:v>
                </c:pt>
                <c:pt idx="407">
                  <c:v>102.8159</c:v>
                </c:pt>
                <c:pt idx="408">
                  <c:v>102.2474</c:v>
                </c:pt>
                <c:pt idx="409">
                  <c:v>101.8138</c:v>
                </c:pt>
                <c:pt idx="410">
                  <c:v>101.5437</c:v>
                </c:pt>
                <c:pt idx="411">
                  <c:v>101.4477</c:v>
                </c:pt>
                <c:pt idx="412">
                  <c:v>101.2496</c:v>
                </c:pt>
                <c:pt idx="413">
                  <c:v>100.9542</c:v>
                </c:pt>
                <c:pt idx="414">
                  <c:v>100.5063</c:v>
                </c:pt>
                <c:pt idx="415">
                  <c:v>99.974360000000004</c:v>
                </c:pt>
                <c:pt idx="416">
                  <c:v>99.550030000000007</c:v>
                </c:pt>
                <c:pt idx="417">
                  <c:v>99.384389999999996</c:v>
                </c:pt>
                <c:pt idx="418">
                  <c:v>99.339569999999995</c:v>
                </c:pt>
                <c:pt idx="419">
                  <c:v>99.333789999999993</c:v>
                </c:pt>
                <c:pt idx="420">
                  <c:v>99.274060000000006</c:v>
                </c:pt>
                <c:pt idx="421">
                  <c:v>99.129230000000007</c:v>
                </c:pt>
                <c:pt idx="422">
                  <c:v>98.922470000000004</c:v>
                </c:pt>
                <c:pt idx="423">
                  <c:v>98.786330000000007</c:v>
                </c:pt>
                <c:pt idx="424">
                  <c:v>98.698490000000007</c:v>
                </c:pt>
                <c:pt idx="425">
                  <c:v>98.707660000000004</c:v>
                </c:pt>
                <c:pt idx="426">
                  <c:v>98.774659999999997</c:v>
                </c:pt>
                <c:pt idx="427">
                  <c:v>98.920259999999999</c:v>
                </c:pt>
                <c:pt idx="428">
                  <c:v>99.180639999999997</c:v>
                </c:pt>
                <c:pt idx="429">
                  <c:v>99.416899999999998</c:v>
                </c:pt>
                <c:pt idx="430">
                  <c:v>99.54813</c:v>
                </c:pt>
                <c:pt idx="431">
                  <c:v>99.539450000000002</c:v>
                </c:pt>
                <c:pt idx="432">
                  <c:v>99.517489999999995</c:v>
                </c:pt>
                <c:pt idx="433">
                  <c:v>99.487489999999994</c:v>
                </c:pt>
                <c:pt idx="434">
                  <c:v>99.467410000000001</c:v>
                </c:pt>
                <c:pt idx="435">
                  <c:v>99.473089999999999</c:v>
                </c:pt>
                <c:pt idx="436">
                  <c:v>99.538290000000003</c:v>
                </c:pt>
                <c:pt idx="437">
                  <c:v>99.417469999999994</c:v>
                </c:pt>
                <c:pt idx="438">
                  <c:v>99.350430000000003</c:v>
                </c:pt>
                <c:pt idx="439">
                  <c:v>99.532719999999998</c:v>
                </c:pt>
                <c:pt idx="440">
                  <c:v>99.621960000000001</c:v>
                </c:pt>
                <c:pt idx="441">
                  <c:v>99.587220000000002</c:v>
                </c:pt>
                <c:pt idx="442">
                  <c:v>99.575040000000001</c:v>
                </c:pt>
                <c:pt idx="443">
                  <c:v>99.674890000000005</c:v>
                </c:pt>
                <c:pt idx="444">
                  <c:v>99.931460000000001</c:v>
                </c:pt>
                <c:pt idx="445">
                  <c:v>100.0877</c:v>
                </c:pt>
                <c:pt idx="446">
                  <c:v>100.31529999999999</c:v>
                </c:pt>
                <c:pt idx="447">
                  <c:v>100.5424</c:v>
                </c:pt>
                <c:pt idx="448">
                  <c:v>100.7642</c:v>
                </c:pt>
                <c:pt idx="449">
                  <c:v>100.92829999999999</c:v>
                </c:pt>
                <c:pt idx="450">
                  <c:v>101.0939</c:v>
                </c:pt>
                <c:pt idx="451">
                  <c:v>101.31319999999999</c:v>
                </c:pt>
                <c:pt idx="452">
                  <c:v>101.4871</c:v>
                </c:pt>
                <c:pt idx="453">
                  <c:v>101.5509</c:v>
                </c:pt>
                <c:pt idx="454">
                  <c:v>101.4787</c:v>
                </c:pt>
                <c:pt idx="455">
                  <c:v>101.355</c:v>
                </c:pt>
                <c:pt idx="456">
                  <c:v>101.02030000000001</c:v>
                </c:pt>
                <c:pt idx="457">
                  <c:v>100.6883</c:v>
                </c:pt>
                <c:pt idx="458">
                  <c:v>100.49590000000001</c:v>
                </c:pt>
                <c:pt idx="459">
                  <c:v>100.5431</c:v>
                </c:pt>
                <c:pt idx="460">
                  <c:v>100.72709999999999</c:v>
                </c:pt>
                <c:pt idx="461">
                  <c:v>100.9639</c:v>
                </c:pt>
                <c:pt idx="462">
                  <c:v>100.9367</c:v>
                </c:pt>
                <c:pt idx="463">
                  <c:v>100.7123</c:v>
                </c:pt>
                <c:pt idx="464">
                  <c:v>100.5206</c:v>
                </c:pt>
                <c:pt idx="465">
                  <c:v>100.4862</c:v>
                </c:pt>
                <c:pt idx="466">
                  <c:v>100.5059</c:v>
                </c:pt>
                <c:pt idx="467">
                  <c:v>100.4851</c:v>
                </c:pt>
                <c:pt idx="468">
                  <c:v>100.3404</c:v>
                </c:pt>
                <c:pt idx="469">
                  <c:v>100.11</c:v>
                </c:pt>
                <c:pt idx="470">
                  <c:v>99.806910000000002</c:v>
                </c:pt>
                <c:pt idx="471">
                  <c:v>99.514899999999997</c:v>
                </c:pt>
                <c:pt idx="472">
                  <c:v>99.108279999999993</c:v>
                </c:pt>
                <c:pt idx="473">
                  <c:v>98.700969999999998</c:v>
                </c:pt>
                <c:pt idx="474">
                  <c:v>98.402649999999994</c:v>
                </c:pt>
                <c:pt idx="475">
                  <c:v>98.277529999999999</c:v>
                </c:pt>
                <c:pt idx="476">
                  <c:v>98.328620000000001</c:v>
                </c:pt>
                <c:pt idx="477">
                  <c:v>98.443439999999995</c:v>
                </c:pt>
                <c:pt idx="478">
                  <c:v>98.544780000000003</c:v>
                </c:pt>
                <c:pt idx="479">
                  <c:v>98.655289999999994</c:v>
                </c:pt>
                <c:pt idx="480">
                  <c:v>98.796199999999999</c:v>
                </c:pt>
                <c:pt idx="481">
                  <c:v>99.011319999999998</c:v>
                </c:pt>
                <c:pt idx="482">
                  <c:v>99.181359999999998</c:v>
                </c:pt>
                <c:pt idx="483">
                  <c:v>99.234859999999998</c:v>
                </c:pt>
                <c:pt idx="484">
                  <c:v>99.157629999999997</c:v>
                </c:pt>
                <c:pt idx="485">
                  <c:v>98.96172</c:v>
                </c:pt>
                <c:pt idx="486">
                  <c:v>98.650419999999997</c:v>
                </c:pt>
                <c:pt idx="487">
                  <c:v>98.346950000000007</c:v>
                </c:pt>
                <c:pt idx="488">
                  <c:v>98.022549999999995</c:v>
                </c:pt>
                <c:pt idx="489">
                  <c:v>97.687860000000001</c:v>
                </c:pt>
                <c:pt idx="490">
                  <c:v>97.358379999999997</c:v>
                </c:pt>
                <c:pt idx="491">
                  <c:v>97.097679999999997</c:v>
                </c:pt>
                <c:pt idx="492">
                  <c:v>96.920599999999993</c:v>
                </c:pt>
                <c:pt idx="493">
                  <c:v>96.941929999999999</c:v>
                </c:pt>
                <c:pt idx="494">
                  <c:v>97.19453</c:v>
                </c:pt>
                <c:pt idx="495">
                  <c:v>97.652910000000006</c:v>
                </c:pt>
                <c:pt idx="496">
                  <c:v>98.272189999999995</c:v>
                </c:pt>
                <c:pt idx="497">
                  <c:v>99.00076</c:v>
                </c:pt>
                <c:pt idx="498">
                  <c:v>99.542259999999999</c:v>
                </c:pt>
                <c:pt idx="499">
                  <c:v>99.927899999999994</c:v>
                </c:pt>
                <c:pt idx="500">
                  <c:v>100.0423</c:v>
                </c:pt>
                <c:pt idx="501">
                  <c:v>99.753649999999993</c:v>
                </c:pt>
                <c:pt idx="502">
                  <c:v>99.247960000000006</c:v>
                </c:pt>
                <c:pt idx="503">
                  <c:v>98.913960000000003</c:v>
                </c:pt>
                <c:pt idx="504">
                  <c:v>99.041330000000002</c:v>
                </c:pt>
                <c:pt idx="505">
                  <c:v>99.549099999999996</c:v>
                </c:pt>
                <c:pt idx="506">
                  <c:v>99.97045</c:v>
                </c:pt>
                <c:pt idx="507">
                  <c:v>100.1561</c:v>
                </c:pt>
                <c:pt idx="508">
                  <c:v>100.2792</c:v>
                </c:pt>
                <c:pt idx="509">
                  <c:v>100.2008</c:v>
                </c:pt>
                <c:pt idx="510">
                  <c:v>100.04259999999999</c:v>
                </c:pt>
                <c:pt idx="511">
                  <c:v>99.79365</c:v>
                </c:pt>
                <c:pt idx="512">
                  <c:v>99.536490000000001</c:v>
                </c:pt>
                <c:pt idx="513">
                  <c:v>99.583539999999999</c:v>
                </c:pt>
                <c:pt idx="514">
                  <c:v>99.904529999999994</c:v>
                </c:pt>
                <c:pt idx="515">
                  <c:v>100.214</c:v>
                </c:pt>
                <c:pt idx="516">
                  <c:v>100.3905</c:v>
                </c:pt>
                <c:pt idx="517">
                  <c:v>100.3015</c:v>
                </c:pt>
                <c:pt idx="518">
                  <c:v>99.986230000000006</c:v>
                </c:pt>
                <c:pt idx="519">
                  <c:v>99.609440000000006</c:v>
                </c:pt>
                <c:pt idx="520">
                  <c:v>99.395910000000001</c:v>
                </c:pt>
                <c:pt idx="521">
                  <c:v>99.266869999999997</c:v>
                </c:pt>
                <c:pt idx="522">
                  <c:v>99.277839999999998</c:v>
                </c:pt>
                <c:pt idx="523">
                  <c:v>99.388819999999996</c:v>
                </c:pt>
                <c:pt idx="524">
                  <c:v>99.587890000000002</c:v>
                </c:pt>
                <c:pt idx="525">
                  <c:v>99.892349999999993</c:v>
                </c:pt>
                <c:pt idx="526">
                  <c:v>100.1721</c:v>
                </c:pt>
                <c:pt idx="527">
                  <c:v>100.4284</c:v>
                </c:pt>
                <c:pt idx="528">
                  <c:v>100.6037</c:v>
                </c:pt>
                <c:pt idx="529">
                  <c:v>100.7291</c:v>
                </c:pt>
                <c:pt idx="530">
                  <c:v>100.8389</c:v>
                </c:pt>
                <c:pt idx="531">
                  <c:v>100.9569</c:v>
                </c:pt>
                <c:pt idx="532">
                  <c:v>101.077</c:v>
                </c:pt>
                <c:pt idx="533">
                  <c:v>101.1571</c:v>
                </c:pt>
                <c:pt idx="534">
                  <c:v>101.1781</c:v>
                </c:pt>
                <c:pt idx="535">
                  <c:v>101.1987</c:v>
                </c:pt>
                <c:pt idx="536">
                  <c:v>101.2672</c:v>
                </c:pt>
                <c:pt idx="537">
                  <c:v>101.2885</c:v>
                </c:pt>
                <c:pt idx="538">
                  <c:v>101.18</c:v>
                </c:pt>
                <c:pt idx="539">
                  <c:v>100.94</c:v>
                </c:pt>
                <c:pt idx="540">
                  <c:v>100.7115</c:v>
                </c:pt>
                <c:pt idx="541">
                  <c:v>100.3266</c:v>
                </c:pt>
                <c:pt idx="542">
                  <c:v>99.82687</c:v>
                </c:pt>
                <c:pt idx="543">
                  <c:v>99.331950000000006</c:v>
                </c:pt>
                <c:pt idx="544">
                  <c:v>98.866910000000004</c:v>
                </c:pt>
                <c:pt idx="545">
                  <c:v>98.722239999999999</c:v>
                </c:pt>
                <c:pt idx="546">
                  <c:v>98.842479999999995</c:v>
                </c:pt>
                <c:pt idx="547">
                  <c:v>98.791380000000004</c:v>
                </c:pt>
                <c:pt idx="548">
                  <c:v>98.708269999999999</c:v>
                </c:pt>
                <c:pt idx="549">
                  <c:v>98.551699999999997</c:v>
                </c:pt>
                <c:pt idx="550">
                  <c:v>98.406909999999996</c:v>
                </c:pt>
                <c:pt idx="551">
                  <c:v>98.32826</c:v>
                </c:pt>
                <c:pt idx="552">
                  <c:v>98.30471</c:v>
                </c:pt>
                <c:pt idx="553">
                  <c:v>98.405690000000007</c:v>
                </c:pt>
                <c:pt idx="554">
                  <c:v>98.647670000000005</c:v>
                </c:pt>
                <c:pt idx="555">
                  <c:v>98.982889999999998</c:v>
                </c:pt>
                <c:pt idx="556">
                  <c:v>99.281679999999994</c:v>
                </c:pt>
                <c:pt idx="557">
                  <c:v>99.535520000000005</c:v>
                </c:pt>
                <c:pt idx="558">
                  <c:v>99.513440000000003</c:v>
                </c:pt>
                <c:pt idx="559">
                  <c:v>99.517399999999995</c:v>
                </c:pt>
                <c:pt idx="560">
                  <c:v>99.529759999999996</c:v>
                </c:pt>
                <c:pt idx="561">
                  <c:v>99.635379999999998</c:v>
                </c:pt>
                <c:pt idx="562">
                  <c:v>99.897099999999995</c:v>
                </c:pt>
                <c:pt idx="563">
                  <c:v>100.1156</c:v>
                </c:pt>
                <c:pt idx="564">
                  <c:v>100.1285</c:v>
                </c:pt>
                <c:pt idx="565">
                  <c:v>100.0851</c:v>
                </c:pt>
                <c:pt idx="566">
                  <c:v>100.1193</c:v>
                </c:pt>
                <c:pt idx="567">
                  <c:v>100.2367</c:v>
                </c:pt>
                <c:pt idx="568">
                  <c:v>100.4365</c:v>
                </c:pt>
                <c:pt idx="569">
                  <c:v>100.57259999999999</c:v>
                </c:pt>
                <c:pt idx="570">
                  <c:v>100.6914</c:v>
                </c:pt>
                <c:pt idx="571">
                  <c:v>100.6267</c:v>
                </c:pt>
                <c:pt idx="572">
                  <c:v>100.5093</c:v>
                </c:pt>
                <c:pt idx="573">
                  <c:v>100.51730000000001</c:v>
                </c:pt>
                <c:pt idx="574">
                  <c:v>100.4551</c:v>
                </c:pt>
                <c:pt idx="575">
                  <c:v>100.3065</c:v>
                </c:pt>
                <c:pt idx="576">
                  <c:v>100.1397</c:v>
                </c:pt>
                <c:pt idx="577">
                  <c:v>99.986760000000004</c:v>
                </c:pt>
                <c:pt idx="578">
                  <c:v>99.853369999999998</c:v>
                </c:pt>
                <c:pt idx="579">
                  <c:v>99.670029999999997</c:v>
                </c:pt>
                <c:pt idx="580">
                  <c:v>99.425319999999999</c:v>
                </c:pt>
                <c:pt idx="581">
                  <c:v>99.192310000000006</c:v>
                </c:pt>
                <c:pt idx="582">
                  <c:v>99.081729999999993</c:v>
                </c:pt>
                <c:pt idx="583">
                  <c:v>99.026250000000005</c:v>
                </c:pt>
                <c:pt idx="584">
                  <c:v>98.958489999999998</c:v>
                </c:pt>
                <c:pt idx="585">
                  <c:v>98.88888</c:v>
                </c:pt>
                <c:pt idx="586">
                  <c:v>98.838819999999998</c:v>
                </c:pt>
                <c:pt idx="587">
                  <c:v>98.910319999999999</c:v>
                </c:pt>
                <c:pt idx="588">
                  <c:v>99.223920000000007</c:v>
                </c:pt>
                <c:pt idx="589">
                  <c:v>99.53313</c:v>
                </c:pt>
                <c:pt idx="590">
                  <c:v>99.763199999999998</c:v>
                </c:pt>
                <c:pt idx="591">
                  <c:v>99.948570000000004</c:v>
                </c:pt>
                <c:pt idx="592">
                  <c:v>100.15989999999999</c:v>
                </c:pt>
                <c:pt idx="593">
                  <c:v>100.2961</c:v>
                </c:pt>
                <c:pt idx="594">
                  <c:v>100.3218</c:v>
                </c:pt>
                <c:pt idx="595">
                  <c:v>100.4675</c:v>
                </c:pt>
                <c:pt idx="596">
                  <c:v>100.7105</c:v>
                </c:pt>
                <c:pt idx="597">
                  <c:v>100.89830000000001</c:v>
                </c:pt>
                <c:pt idx="598">
                  <c:v>100.9988</c:v>
                </c:pt>
                <c:pt idx="599">
                  <c:v>100.95780000000001</c:v>
                </c:pt>
                <c:pt idx="600">
                  <c:v>100.7997</c:v>
                </c:pt>
                <c:pt idx="601">
                  <c:v>100.60209999999999</c:v>
                </c:pt>
                <c:pt idx="602">
                  <c:v>100.4066</c:v>
                </c:pt>
                <c:pt idx="603">
                  <c:v>100.2144</c:v>
                </c:pt>
                <c:pt idx="604">
                  <c:v>99.980350000000001</c:v>
                </c:pt>
                <c:pt idx="605">
                  <c:v>99.760239999999996</c:v>
                </c:pt>
                <c:pt idx="606">
                  <c:v>99.608180000000004</c:v>
                </c:pt>
                <c:pt idx="607">
                  <c:v>99.393169999999998</c:v>
                </c:pt>
                <c:pt idx="608">
                  <c:v>99.197789999999998</c:v>
                </c:pt>
                <c:pt idx="609">
                  <c:v>98.950069999999997</c:v>
                </c:pt>
                <c:pt idx="610">
                  <c:v>98.574039999999997</c:v>
                </c:pt>
                <c:pt idx="611">
                  <c:v>98.013130000000004</c:v>
                </c:pt>
                <c:pt idx="612">
                  <c:v>97.561329999999998</c:v>
                </c:pt>
                <c:pt idx="613">
                  <c:v>97.392399999999995</c:v>
                </c:pt>
                <c:pt idx="614">
                  <c:v>97.450919999999996</c:v>
                </c:pt>
                <c:pt idx="615">
                  <c:v>97.553910000000002</c:v>
                </c:pt>
                <c:pt idx="616">
                  <c:v>97.668790000000001</c:v>
                </c:pt>
                <c:pt idx="617">
                  <c:v>97.922510000000003</c:v>
                </c:pt>
                <c:pt idx="618">
                  <c:v>98.217519999999993</c:v>
                </c:pt>
                <c:pt idx="619">
                  <c:v>98.426649999999995</c:v>
                </c:pt>
                <c:pt idx="620">
                  <c:v>98.277500000000003</c:v>
                </c:pt>
                <c:pt idx="621">
                  <c:v>97.950789999999998</c:v>
                </c:pt>
                <c:pt idx="622">
                  <c:v>98.094949999999997</c:v>
                </c:pt>
                <c:pt idx="623">
                  <c:v>98.537890000000004</c:v>
                </c:pt>
                <c:pt idx="624">
                  <c:v>99.152190000000004</c:v>
                </c:pt>
                <c:pt idx="625">
                  <c:v>99.793409999999994</c:v>
                </c:pt>
                <c:pt idx="626">
                  <c:v>100.2242</c:v>
                </c:pt>
                <c:pt idx="627">
                  <c:v>100.39239999999999</c:v>
                </c:pt>
                <c:pt idx="628">
                  <c:v>100.4044</c:v>
                </c:pt>
                <c:pt idx="629">
                  <c:v>100.2221</c:v>
                </c:pt>
                <c:pt idx="630">
                  <c:v>99.830510000000004</c:v>
                </c:pt>
                <c:pt idx="631">
                  <c:v>99.554310000000001</c:v>
                </c:pt>
                <c:pt idx="632">
                  <c:v>99.417959999999994</c:v>
                </c:pt>
                <c:pt idx="633">
                  <c:v>99.354519999999994</c:v>
                </c:pt>
                <c:pt idx="634">
                  <c:v>99.431709999999995</c:v>
                </c:pt>
                <c:pt idx="635">
                  <c:v>99.623840000000001</c:v>
                </c:pt>
                <c:pt idx="636">
                  <c:v>99.555090000000007</c:v>
                </c:pt>
                <c:pt idx="637">
                  <c:v>99.182190000000006</c:v>
                </c:pt>
                <c:pt idx="638">
                  <c:v>98.795839999999998</c:v>
                </c:pt>
                <c:pt idx="639">
                  <c:v>98.743200000000002</c:v>
                </c:pt>
                <c:pt idx="640">
                  <c:v>99.029200000000003</c:v>
                </c:pt>
                <c:pt idx="641">
                  <c:v>99.391570000000002</c:v>
                </c:pt>
                <c:pt idx="642">
                  <c:v>99.799940000000007</c:v>
                </c:pt>
                <c:pt idx="643">
                  <c:v>100.2056</c:v>
                </c:pt>
                <c:pt idx="644">
                  <c:v>100.5367</c:v>
                </c:pt>
                <c:pt idx="645">
                  <c:v>101.0107</c:v>
                </c:pt>
                <c:pt idx="646">
                  <c:v>101.5561</c:v>
                </c:pt>
                <c:pt idx="647">
                  <c:v>101.96680000000001</c:v>
                </c:pt>
                <c:pt idx="648">
                  <c:v>102.11920000000001</c:v>
                </c:pt>
                <c:pt idx="649">
                  <c:v>102.1221</c:v>
                </c:pt>
                <c:pt idx="650">
                  <c:v>102.1194</c:v>
                </c:pt>
                <c:pt idx="651">
                  <c:v>102.1305</c:v>
                </c:pt>
                <c:pt idx="652">
                  <c:v>102.0754</c:v>
                </c:pt>
                <c:pt idx="653">
                  <c:v>101.92</c:v>
                </c:pt>
                <c:pt idx="654">
                  <c:v>101.70959999999999</c:v>
                </c:pt>
                <c:pt idx="655">
                  <c:v>101.40989999999999</c:v>
                </c:pt>
                <c:pt idx="656">
                  <c:v>101.11709999999999</c:v>
                </c:pt>
                <c:pt idx="657">
                  <c:v>100.93210000000001</c:v>
                </c:pt>
                <c:pt idx="658">
                  <c:v>100.8938</c:v>
                </c:pt>
                <c:pt idx="659">
                  <c:v>100.8952</c:v>
                </c:pt>
                <c:pt idx="660">
                  <c:v>100.7445</c:v>
                </c:pt>
                <c:pt idx="661">
                  <c:v>100.54430000000001</c:v>
                </c:pt>
                <c:pt idx="662">
                  <c:v>100.327</c:v>
                </c:pt>
                <c:pt idx="663">
                  <c:v>100.0977</c:v>
                </c:pt>
                <c:pt idx="664">
                  <c:v>99.984390000000005</c:v>
                </c:pt>
                <c:pt idx="665">
                  <c:v>100.1306</c:v>
                </c:pt>
                <c:pt idx="666">
                  <c:v>100.36020000000001</c:v>
                </c:pt>
                <c:pt idx="667">
                  <c:v>100.52500000000001</c:v>
                </c:pt>
                <c:pt idx="668">
                  <c:v>100.8128</c:v>
                </c:pt>
                <c:pt idx="669">
                  <c:v>100.9325</c:v>
                </c:pt>
                <c:pt idx="670">
                  <c:v>100.8359</c:v>
                </c:pt>
                <c:pt idx="671">
                  <c:v>100.6199</c:v>
                </c:pt>
                <c:pt idx="672">
                  <c:v>100.4439</c:v>
                </c:pt>
                <c:pt idx="673">
                  <c:v>100.3647</c:v>
                </c:pt>
                <c:pt idx="674">
                  <c:v>100.33240000000001</c:v>
                </c:pt>
                <c:pt idx="675">
                  <c:v>100.3155</c:v>
                </c:pt>
                <c:pt idx="676">
                  <c:v>100.1751</c:v>
                </c:pt>
                <c:pt idx="677">
                  <c:v>100.0414</c:v>
                </c:pt>
                <c:pt idx="678">
                  <c:v>99.982979999999998</c:v>
                </c:pt>
                <c:pt idx="679">
                  <c:v>99.893519999999995</c:v>
                </c:pt>
                <c:pt idx="680">
                  <c:v>99.707449999999994</c:v>
                </c:pt>
                <c:pt idx="681">
                  <c:v>99.511750000000006</c:v>
                </c:pt>
                <c:pt idx="682">
                  <c:v>99.373149999999995</c:v>
                </c:pt>
                <c:pt idx="683">
                  <c:v>99.354420000000005</c:v>
                </c:pt>
                <c:pt idx="684">
                  <c:v>99.338949999999997</c:v>
                </c:pt>
                <c:pt idx="685">
                  <c:v>99.453199999999995</c:v>
                </c:pt>
                <c:pt idx="686">
                  <c:v>99.588750000000005</c:v>
                </c:pt>
                <c:pt idx="687">
                  <c:v>99.781469999999999</c:v>
                </c:pt>
                <c:pt idx="688">
                  <c:v>99.896550000000005</c:v>
                </c:pt>
                <c:pt idx="689">
                  <c:v>99.906739999999999</c:v>
                </c:pt>
                <c:pt idx="690">
                  <c:v>99.777379999999994</c:v>
                </c:pt>
                <c:pt idx="691">
                  <c:v>99.590699999999998</c:v>
                </c:pt>
                <c:pt idx="692">
                  <c:v>99.428470000000004</c:v>
                </c:pt>
                <c:pt idx="693">
                  <c:v>99.311959999999999</c:v>
                </c:pt>
                <c:pt idx="694">
                  <c:v>99.207220000000007</c:v>
                </c:pt>
                <c:pt idx="695">
                  <c:v>99.119079999999997</c:v>
                </c:pt>
                <c:pt idx="696">
                  <c:v>99.106219999999993</c:v>
                </c:pt>
                <c:pt idx="697">
                  <c:v>99.010440000000003</c:v>
                </c:pt>
                <c:pt idx="698">
                  <c:v>98.985370000000003</c:v>
                </c:pt>
                <c:pt idx="699">
                  <c:v>99.054010000000005</c:v>
                </c:pt>
                <c:pt idx="700">
                  <c:v>99.200990000000004</c:v>
                </c:pt>
                <c:pt idx="701">
                  <c:v>99.304019999999994</c:v>
                </c:pt>
                <c:pt idx="702">
                  <c:v>99.21114</c:v>
                </c:pt>
                <c:pt idx="703">
                  <c:v>98.772319999999993</c:v>
                </c:pt>
                <c:pt idx="704">
                  <c:v>97.887420000000006</c:v>
                </c:pt>
                <c:pt idx="705">
                  <c:v>96.922650000000004</c:v>
                </c:pt>
                <c:pt idx="706">
                  <c:v>96.159930000000003</c:v>
                </c:pt>
                <c:pt idx="707">
                  <c:v>95.729969999999994</c:v>
                </c:pt>
                <c:pt idx="708">
                  <c:v>95.769350000000003</c:v>
                </c:pt>
                <c:pt idx="709">
                  <c:v>95.998199999999997</c:v>
                </c:pt>
                <c:pt idx="710">
                  <c:v>96.39855</c:v>
                </c:pt>
                <c:pt idx="711">
                  <c:v>97.007930000000002</c:v>
                </c:pt>
                <c:pt idx="712">
                  <c:v>97.676000000000002</c:v>
                </c:pt>
                <c:pt idx="713">
                  <c:v>98.352339999999998</c:v>
                </c:pt>
                <c:pt idx="714">
                  <c:v>99.046419999999998</c:v>
                </c:pt>
                <c:pt idx="715">
                  <c:v>99.622219999999999</c:v>
                </c:pt>
                <c:pt idx="716">
                  <c:v>99.956519999999998</c:v>
                </c:pt>
                <c:pt idx="717">
                  <c:v>100.193</c:v>
                </c:pt>
                <c:pt idx="718">
                  <c:v>100.3181</c:v>
                </c:pt>
                <c:pt idx="719">
                  <c:v>100.5527</c:v>
                </c:pt>
                <c:pt idx="720">
                  <c:v>100.89060000000001</c:v>
                </c:pt>
                <c:pt idx="721">
                  <c:v>101.13290000000001</c:v>
                </c:pt>
                <c:pt idx="722">
                  <c:v>101.33499999999999</c:v>
                </c:pt>
                <c:pt idx="723">
                  <c:v>101.2731</c:v>
                </c:pt>
                <c:pt idx="724">
                  <c:v>100.9823</c:v>
                </c:pt>
                <c:pt idx="725">
                  <c:v>100.6387</c:v>
                </c:pt>
                <c:pt idx="726">
                  <c:v>100.4464</c:v>
                </c:pt>
                <c:pt idx="727">
                  <c:v>100.42100000000001</c:v>
                </c:pt>
                <c:pt idx="728">
                  <c:v>100.53619999999999</c:v>
                </c:pt>
                <c:pt idx="729">
                  <c:v>100.7724</c:v>
                </c:pt>
                <c:pt idx="730">
                  <c:v>101.0234</c:v>
                </c:pt>
                <c:pt idx="731">
                  <c:v>101.2192</c:v>
                </c:pt>
                <c:pt idx="732">
                  <c:v>101.3669</c:v>
                </c:pt>
                <c:pt idx="733">
                  <c:v>101.42149999999999</c:v>
                </c:pt>
                <c:pt idx="734">
                  <c:v>101.31870000000001</c:v>
                </c:pt>
                <c:pt idx="735">
                  <c:v>101.0536</c:v>
                </c:pt>
                <c:pt idx="736">
                  <c:v>100.6276</c:v>
                </c:pt>
                <c:pt idx="737">
                  <c:v>100.35769999999999</c:v>
                </c:pt>
                <c:pt idx="738">
                  <c:v>100.0692</c:v>
                </c:pt>
                <c:pt idx="739">
                  <c:v>99.881420000000006</c:v>
                </c:pt>
                <c:pt idx="740">
                  <c:v>99.755809999999997</c:v>
                </c:pt>
                <c:pt idx="741">
                  <c:v>99.661559999999994</c:v>
                </c:pt>
                <c:pt idx="742">
                  <c:v>99.678690000000003</c:v>
                </c:pt>
                <c:pt idx="743">
                  <c:v>99.800709999999995</c:v>
                </c:pt>
                <c:pt idx="744">
                  <c:v>99.939980000000006</c:v>
                </c:pt>
                <c:pt idx="745">
                  <c:v>100.0523</c:v>
                </c:pt>
                <c:pt idx="746">
                  <c:v>100.11</c:v>
                </c:pt>
                <c:pt idx="747">
                  <c:v>100.0789</c:v>
                </c:pt>
                <c:pt idx="748">
                  <c:v>99.883610000000004</c:v>
                </c:pt>
                <c:pt idx="749">
                  <c:v>99.595259999999996</c:v>
                </c:pt>
                <c:pt idx="750">
                  <c:v>99.425049999999999</c:v>
                </c:pt>
                <c:pt idx="751">
                  <c:v>99.406959999999998</c:v>
                </c:pt>
                <c:pt idx="752">
                  <c:v>99.411000000000001</c:v>
                </c:pt>
                <c:pt idx="753">
                  <c:v>99.318269999999998</c:v>
                </c:pt>
                <c:pt idx="754">
                  <c:v>99.263660000000002</c:v>
                </c:pt>
                <c:pt idx="755">
                  <c:v>99.437029999999993</c:v>
                </c:pt>
                <c:pt idx="756">
                  <c:v>99.756450000000001</c:v>
                </c:pt>
                <c:pt idx="757">
                  <c:v>99.919160000000005</c:v>
                </c:pt>
                <c:pt idx="758">
                  <c:v>99.777439999999999</c:v>
                </c:pt>
                <c:pt idx="759">
                  <c:v>99.557259999999999</c:v>
                </c:pt>
                <c:pt idx="760">
                  <c:v>99.528869999999998</c:v>
                </c:pt>
                <c:pt idx="761">
                  <c:v>99.756100000000004</c:v>
                </c:pt>
                <c:pt idx="762">
                  <c:v>100.07980000000001</c:v>
                </c:pt>
                <c:pt idx="763">
                  <c:v>100.3616</c:v>
                </c:pt>
                <c:pt idx="764">
                  <c:v>100.4969</c:v>
                </c:pt>
                <c:pt idx="765">
                  <c:v>100.5363</c:v>
                </c:pt>
                <c:pt idx="766">
                  <c:v>100.50620000000001</c:v>
                </c:pt>
                <c:pt idx="767">
                  <c:v>100.36839999999999</c:v>
                </c:pt>
                <c:pt idx="768">
                  <c:v>100.1858</c:v>
                </c:pt>
                <c:pt idx="769">
                  <c:v>100.23690000000001</c:v>
                </c:pt>
                <c:pt idx="770">
                  <c:v>100.3466</c:v>
                </c:pt>
                <c:pt idx="771">
                  <c:v>100.4405</c:v>
                </c:pt>
                <c:pt idx="772">
                  <c:v>100.5025</c:v>
                </c:pt>
                <c:pt idx="773">
                  <c:v>100.54819999999999</c:v>
                </c:pt>
                <c:pt idx="774">
                  <c:v>100.6527</c:v>
                </c:pt>
                <c:pt idx="775">
                  <c:v>100.79259999999999</c:v>
                </c:pt>
                <c:pt idx="776">
                  <c:v>100.8091</c:v>
                </c:pt>
                <c:pt idx="777">
                  <c:v>100.82810000000001</c:v>
                </c:pt>
                <c:pt idx="778">
                  <c:v>100.729</c:v>
                </c:pt>
                <c:pt idx="779">
                  <c:v>100.4611</c:v>
                </c:pt>
                <c:pt idx="780">
                  <c:v>100.1878</c:v>
                </c:pt>
                <c:pt idx="781">
                  <c:v>99.971819999999994</c:v>
                </c:pt>
                <c:pt idx="782">
                  <c:v>99.823729999999998</c:v>
                </c:pt>
                <c:pt idx="783">
                  <c:v>99.783519999999996</c:v>
                </c:pt>
                <c:pt idx="784">
                  <c:v>99.844409999999996</c:v>
                </c:pt>
                <c:pt idx="785">
                  <c:v>99.835970000000003</c:v>
                </c:pt>
                <c:pt idx="786">
                  <c:v>99.699780000000004</c:v>
                </c:pt>
                <c:pt idx="787">
                  <c:v>99.497799999999998</c:v>
                </c:pt>
                <c:pt idx="788">
                  <c:v>99.279430000000005</c:v>
                </c:pt>
                <c:pt idx="789">
                  <c:v>99.081599999999995</c:v>
                </c:pt>
                <c:pt idx="790">
                  <c:v>98.922870000000003</c:v>
                </c:pt>
                <c:pt idx="791">
                  <c:v>98.866720000000001</c:v>
                </c:pt>
                <c:pt idx="792">
                  <c:v>98.955920000000006</c:v>
                </c:pt>
                <c:pt idx="793">
                  <c:v>99.179000000000002</c:v>
                </c:pt>
                <c:pt idx="794">
                  <c:v>99.425929999999994</c:v>
                </c:pt>
                <c:pt idx="795">
                  <c:v>99.556550000000001</c:v>
                </c:pt>
                <c:pt idx="796">
                  <c:v>99.669600000000003</c:v>
                </c:pt>
                <c:pt idx="797">
                  <c:v>99.74776</c:v>
                </c:pt>
                <c:pt idx="798">
                  <c:v>99.656720000000007</c:v>
                </c:pt>
                <c:pt idx="799">
                  <c:v>99.493229999999997</c:v>
                </c:pt>
                <c:pt idx="800">
                  <c:v>99.541550000000001</c:v>
                </c:pt>
                <c:pt idx="801">
                  <c:v>99.719160000000002</c:v>
                </c:pt>
                <c:pt idx="802">
                  <c:v>99.999529999999993</c:v>
                </c:pt>
                <c:pt idx="803">
                  <c:v>100.3242</c:v>
                </c:pt>
                <c:pt idx="804">
                  <c:v>100.6138</c:v>
                </c:pt>
                <c:pt idx="805">
                  <c:v>100.7803</c:v>
                </c:pt>
                <c:pt idx="806">
                  <c:v>100.7285</c:v>
                </c:pt>
                <c:pt idx="807">
                  <c:v>100.5711</c:v>
                </c:pt>
                <c:pt idx="808">
                  <c:v>100.56829999999999</c:v>
                </c:pt>
                <c:pt idx="809">
                  <c:v>100.74679999999999</c:v>
                </c:pt>
                <c:pt idx="810">
                  <c:v>100.925</c:v>
                </c:pt>
                <c:pt idx="811">
                  <c:v>101.18519999999999</c:v>
                </c:pt>
                <c:pt idx="812">
                  <c:v>101.3586</c:v>
                </c:pt>
                <c:pt idx="813">
                  <c:v>101.32599999999999</c:v>
                </c:pt>
                <c:pt idx="814">
                  <c:v>101.29340000000001</c:v>
                </c:pt>
                <c:pt idx="815">
                  <c:v>101.3528</c:v>
                </c:pt>
                <c:pt idx="816">
                  <c:v>101.40309999999999</c:v>
                </c:pt>
                <c:pt idx="817">
                  <c:v>101.4273</c:v>
                </c:pt>
                <c:pt idx="818">
                  <c:v>101.30719999999999</c:v>
                </c:pt>
                <c:pt idx="819">
                  <c:v>101.18089999999999</c:v>
                </c:pt>
                <c:pt idx="820">
                  <c:v>101.22620000000001</c:v>
                </c:pt>
                <c:pt idx="821">
                  <c:v>101.33839999999999</c:v>
                </c:pt>
                <c:pt idx="822">
                  <c:v>101.39870000000001</c:v>
                </c:pt>
                <c:pt idx="823">
                  <c:v>101.499</c:v>
                </c:pt>
                <c:pt idx="824">
                  <c:v>101.4104</c:v>
                </c:pt>
                <c:pt idx="825">
                  <c:v>101.20050000000001</c:v>
                </c:pt>
                <c:pt idx="826">
                  <c:v>100.9853</c:v>
                </c:pt>
                <c:pt idx="827">
                  <c:v>100.66889999999999</c:v>
                </c:pt>
                <c:pt idx="828">
                  <c:v>100.5167</c:v>
                </c:pt>
                <c:pt idx="829">
                  <c:v>100.35080000000001</c:v>
                </c:pt>
                <c:pt idx="830">
                  <c:v>100.2182</c:v>
                </c:pt>
                <c:pt idx="831">
                  <c:v>99.995350000000002</c:v>
                </c:pt>
                <c:pt idx="832">
                  <c:v>99.790700000000001</c:v>
                </c:pt>
                <c:pt idx="833">
                  <c:v>99.606250000000003</c:v>
                </c:pt>
                <c:pt idx="834">
                  <c:v>99.385440000000003</c:v>
                </c:pt>
                <c:pt idx="835">
                  <c:v>99.107740000000007</c:v>
                </c:pt>
                <c:pt idx="836">
                  <c:v>98.897480000000002</c:v>
                </c:pt>
                <c:pt idx="837">
                  <c:v>98.830370000000002</c:v>
                </c:pt>
                <c:pt idx="838">
                  <c:v>98.852310000000003</c:v>
                </c:pt>
                <c:pt idx="839">
                  <c:v>98.958560000000006</c:v>
                </c:pt>
                <c:pt idx="840">
                  <c:v>99.127020000000002</c:v>
                </c:pt>
                <c:pt idx="841">
                  <c:v>99.010009999999994</c:v>
                </c:pt>
                <c:pt idx="842">
                  <c:v>98.595780000000005</c:v>
                </c:pt>
                <c:pt idx="843">
                  <c:v>98.146060000000006</c:v>
                </c:pt>
                <c:pt idx="844">
                  <c:v>98.386009999999999</c:v>
                </c:pt>
                <c:pt idx="845">
                  <c:v>99.249279999999999</c:v>
                </c:pt>
                <c:pt idx="846">
                  <c:v>99.996949999999998</c:v>
                </c:pt>
                <c:pt idx="847">
                  <c:v>100.4851</c:v>
                </c:pt>
                <c:pt idx="848">
                  <c:v>100.7758</c:v>
                </c:pt>
                <c:pt idx="849">
                  <c:v>101.053</c:v>
                </c:pt>
                <c:pt idx="850">
                  <c:v>101.1972</c:v>
                </c:pt>
                <c:pt idx="851">
                  <c:v>101.38249999999999</c:v>
                </c:pt>
                <c:pt idx="852">
                  <c:v>101.5294</c:v>
                </c:pt>
                <c:pt idx="853">
                  <c:v>101.79170000000001</c:v>
                </c:pt>
                <c:pt idx="854">
                  <c:v>102.0067</c:v>
                </c:pt>
                <c:pt idx="855">
                  <c:v>101.9028</c:v>
                </c:pt>
                <c:pt idx="856">
                  <c:v>101.7603</c:v>
                </c:pt>
                <c:pt idx="857">
                  <c:v>101.6177</c:v>
                </c:pt>
                <c:pt idx="858">
                  <c:v>101.52589999999999</c:v>
                </c:pt>
                <c:pt idx="859">
                  <c:v>101.55719999999999</c:v>
                </c:pt>
                <c:pt idx="860">
                  <c:v>101.6495</c:v>
                </c:pt>
                <c:pt idx="861">
                  <c:v>101.6651</c:v>
                </c:pt>
                <c:pt idx="862">
                  <c:v>101.5675</c:v>
                </c:pt>
                <c:pt idx="863">
                  <c:v>101.3385</c:v>
                </c:pt>
                <c:pt idx="864">
                  <c:v>101.1433</c:v>
                </c:pt>
                <c:pt idx="865">
                  <c:v>101.021</c:v>
                </c:pt>
                <c:pt idx="866">
                  <c:v>100.8327</c:v>
                </c:pt>
                <c:pt idx="867">
                  <c:v>100.6088</c:v>
                </c:pt>
                <c:pt idx="868">
                  <c:v>100.4006</c:v>
                </c:pt>
                <c:pt idx="869">
                  <c:v>100.12260000000001</c:v>
                </c:pt>
                <c:pt idx="870">
                  <c:v>99.918099999999995</c:v>
                </c:pt>
                <c:pt idx="871">
                  <c:v>99.741489999999999</c:v>
                </c:pt>
                <c:pt idx="872">
                  <c:v>99.518299999999996</c:v>
                </c:pt>
                <c:pt idx="873">
                  <c:v>99.321579999999997</c:v>
                </c:pt>
                <c:pt idx="874">
                  <c:v>99.169039999999995</c:v>
                </c:pt>
                <c:pt idx="875">
                  <c:v>99.062709999999996</c:v>
                </c:pt>
                <c:pt idx="876">
                  <c:v>98.984520000000003</c:v>
                </c:pt>
                <c:pt idx="877">
                  <c:v>98.935299999999998</c:v>
                </c:pt>
                <c:pt idx="878">
                  <c:v>98.900829999999999</c:v>
                </c:pt>
                <c:pt idx="879">
                  <c:v>98.9011</c:v>
                </c:pt>
              </c:numCache>
            </c:numRef>
          </c:val>
          <c:smooth val="0"/>
          <c:extLst xmlns:c15="http://schemas.microsoft.com/office/drawing/2012/chart">
            <c:ext xmlns:c16="http://schemas.microsoft.com/office/drawing/2014/chart" uri="{C3380CC4-5D6E-409C-BE32-E72D297353CC}">
              <c16:uniqueId val="{00000002-F39B-44B1-9D5A-528B5CCF0923}"/>
            </c:ext>
          </c:extLst>
        </c:ser>
        <c:ser>
          <c:idx val="2"/>
          <c:order val="1"/>
          <c:tx>
            <c:strRef>
              <c:f>Sheet1!$C$1</c:f>
              <c:strCache>
                <c:ptCount val="1"/>
                <c:pt idx="0">
                  <c:v>Germany</c:v>
                </c:pt>
              </c:strCache>
            </c:strRef>
          </c:tx>
          <c:spPr>
            <a:ln w="19050">
              <a:solidFill>
                <a:schemeClr val="accent5"/>
              </a:solidFill>
            </a:ln>
          </c:spPr>
          <c:marker>
            <c:symbol val="none"/>
          </c:marker>
          <c:dLbls>
            <c:dLbl>
              <c:idx val="879"/>
              <c:layout>
                <c:manualLayout>
                  <c:x val="0"/>
                  <c:y val="-1.272307692307717E-2"/>
                </c:manualLayout>
              </c:layout>
              <c:numFmt formatCode="0.0" sourceLinked="0"/>
              <c:spPr>
                <a:ln>
                  <a:solidFill>
                    <a:schemeClr val="accent5"/>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F45D-4078-B7CF-DBF5DD471237}"/>
                </c:ext>
              </c:extLst>
            </c:dLbl>
            <c:numFmt formatCode="#,##0.0" sourceLinked="0"/>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Sheet1!$A$2:$A$881</c:f>
              <c:numCache>
                <c:formatCode>yyyy\-mm\-dd</c:formatCode>
                <c:ptCount val="880"/>
                <c:pt idx="0">
                  <c:v>18264</c:v>
                </c:pt>
                <c:pt idx="1">
                  <c:v>18295</c:v>
                </c:pt>
                <c:pt idx="2">
                  <c:v>18323</c:v>
                </c:pt>
                <c:pt idx="3">
                  <c:v>18354</c:v>
                </c:pt>
                <c:pt idx="4">
                  <c:v>18384</c:v>
                </c:pt>
                <c:pt idx="5">
                  <c:v>18415</c:v>
                </c:pt>
                <c:pt idx="6">
                  <c:v>18445</c:v>
                </c:pt>
                <c:pt idx="7">
                  <c:v>18476</c:v>
                </c:pt>
                <c:pt idx="8">
                  <c:v>18507</c:v>
                </c:pt>
                <c:pt idx="9">
                  <c:v>18537</c:v>
                </c:pt>
                <c:pt idx="10">
                  <c:v>18568</c:v>
                </c:pt>
                <c:pt idx="11">
                  <c:v>18598</c:v>
                </c:pt>
                <c:pt idx="12">
                  <c:v>18629</c:v>
                </c:pt>
                <c:pt idx="13">
                  <c:v>18660</c:v>
                </c:pt>
                <c:pt idx="14">
                  <c:v>18688</c:v>
                </c:pt>
                <c:pt idx="15">
                  <c:v>18719</c:v>
                </c:pt>
                <c:pt idx="16">
                  <c:v>18749</c:v>
                </c:pt>
                <c:pt idx="17">
                  <c:v>18780</c:v>
                </c:pt>
                <c:pt idx="18">
                  <c:v>18810</c:v>
                </c:pt>
                <c:pt idx="19">
                  <c:v>18841</c:v>
                </c:pt>
                <c:pt idx="20">
                  <c:v>18872</c:v>
                </c:pt>
                <c:pt idx="21">
                  <c:v>18902</c:v>
                </c:pt>
                <c:pt idx="22">
                  <c:v>18933</c:v>
                </c:pt>
                <c:pt idx="23">
                  <c:v>18963</c:v>
                </c:pt>
                <c:pt idx="24">
                  <c:v>18994</c:v>
                </c:pt>
                <c:pt idx="25">
                  <c:v>19025</c:v>
                </c:pt>
                <c:pt idx="26">
                  <c:v>19054</c:v>
                </c:pt>
                <c:pt idx="27">
                  <c:v>19085</c:v>
                </c:pt>
                <c:pt idx="28">
                  <c:v>19115</c:v>
                </c:pt>
                <c:pt idx="29">
                  <c:v>19146</c:v>
                </c:pt>
                <c:pt idx="30">
                  <c:v>19176</c:v>
                </c:pt>
                <c:pt idx="31">
                  <c:v>19207</c:v>
                </c:pt>
                <c:pt idx="32">
                  <c:v>19238</c:v>
                </c:pt>
                <c:pt idx="33">
                  <c:v>19268</c:v>
                </c:pt>
                <c:pt idx="34">
                  <c:v>19299</c:v>
                </c:pt>
                <c:pt idx="35">
                  <c:v>19329</c:v>
                </c:pt>
                <c:pt idx="36">
                  <c:v>19360</c:v>
                </c:pt>
                <c:pt idx="37">
                  <c:v>19391</c:v>
                </c:pt>
                <c:pt idx="38">
                  <c:v>19419</c:v>
                </c:pt>
                <c:pt idx="39">
                  <c:v>19450</c:v>
                </c:pt>
                <c:pt idx="40">
                  <c:v>19480</c:v>
                </c:pt>
                <c:pt idx="41">
                  <c:v>19511</c:v>
                </c:pt>
                <c:pt idx="42">
                  <c:v>19541</c:v>
                </c:pt>
                <c:pt idx="43">
                  <c:v>19572</c:v>
                </c:pt>
                <c:pt idx="44">
                  <c:v>19603</c:v>
                </c:pt>
                <c:pt idx="45">
                  <c:v>19633</c:v>
                </c:pt>
                <c:pt idx="46">
                  <c:v>19664</c:v>
                </c:pt>
                <c:pt idx="47">
                  <c:v>19694</c:v>
                </c:pt>
                <c:pt idx="48">
                  <c:v>19725</c:v>
                </c:pt>
                <c:pt idx="49">
                  <c:v>19756</c:v>
                </c:pt>
                <c:pt idx="50">
                  <c:v>19784</c:v>
                </c:pt>
                <c:pt idx="51">
                  <c:v>19815</c:v>
                </c:pt>
                <c:pt idx="52">
                  <c:v>19845</c:v>
                </c:pt>
                <c:pt idx="53">
                  <c:v>19876</c:v>
                </c:pt>
                <c:pt idx="54">
                  <c:v>19906</c:v>
                </c:pt>
                <c:pt idx="55">
                  <c:v>19937</c:v>
                </c:pt>
                <c:pt idx="56">
                  <c:v>19968</c:v>
                </c:pt>
                <c:pt idx="57">
                  <c:v>19998</c:v>
                </c:pt>
                <c:pt idx="58">
                  <c:v>20029</c:v>
                </c:pt>
                <c:pt idx="59">
                  <c:v>20059</c:v>
                </c:pt>
                <c:pt idx="60">
                  <c:v>20090</c:v>
                </c:pt>
                <c:pt idx="61">
                  <c:v>20121</c:v>
                </c:pt>
                <c:pt idx="62">
                  <c:v>20149</c:v>
                </c:pt>
                <c:pt idx="63">
                  <c:v>20180</c:v>
                </c:pt>
                <c:pt idx="64">
                  <c:v>20210</c:v>
                </c:pt>
                <c:pt idx="65">
                  <c:v>20241</c:v>
                </c:pt>
                <c:pt idx="66">
                  <c:v>20271</c:v>
                </c:pt>
                <c:pt idx="67">
                  <c:v>20302</c:v>
                </c:pt>
                <c:pt idx="68">
                  <c:v>20333</c:v>
                </c:pt>
                <c:pt idx="69">
                  <c:v>20363</c:v>
                </c:pt>
                <c:pt idx="70">
                  <c:v>20394</c:v>
                </c:pt>
                <c:pt idx="71">
                  <c:v>20424</c:v>
                </c:pt>
                <c:pt idx="72">
                  <c:v>20455</c:v>
                </c:pt>
                <c:pt idx="73">
                  <c:v>20486</c:v>
                </c:pt>
                <c:pt idx="74">
                  <c:v>20515</c:v>
                </c:pt>
                <c:pt idx="75">
                  <c:v>20546</c:v>
                </c:pt>
                <c:pt idx="76">
                  <c:v>20576</c:v>
                </c:pt>
                <c:pt idx="77">
                  <c:v>20607</c:v>
                </c:pt>
                <c:pt idx="78">
                  <c:v>20637</c:v>
                </c:pt>
                <c:pt idx="79">
                  <c:v>20668</c:v>
                </c:pt>
                <c:pt idx="80">
                  <c:v>20699</c:v>
                </c:pt>
                <c:pt idx="81">
                  <c:v>20729</c:v>
                </c:pt>
                <c:pt idx="82">
                  <c:v>20760</c:v>
                </c:pt>
                <c:pt idx="83">
                  <c:v>20790</c:v>
                </c:pt>
                <c:pt idx="84">
                  <c:v>20821</c:v>
                </c:pt>
                <c:pt idx="85">
                  <c:v>20852</c:v>
                </c:pt>
                <c:pt idx="86">
                  <c:v>20880</c:v>
                </c:pt>
                <c:pt idx="87">
                  <c:v>20911</c:v>
                </c:pt>
                <c:pt idx="88">
                  <c:v>20941</c:v>
                </c:pt>
                <c:pt idx="89">
                  <c:v>20972</c:v>
                </c:pt>
                <c:pt idx="90">
                  <c:v>21002</c:v>
                </c:pt>
                <c:pt idx="91">
                  <c:v>21033</c:v>
                </c:pt>
                <c:pt idx="92">
                  <c:v>21064</c:v>
                </c:pt>
                <c:pt idx="93">
                  <c:v>21094</c:v>
                </c:pt>
                <c:pt idx="94">
                  <c:v>21125</c:v>
                </c:pt>
                <c:pt idx="95">
                  <c:v>21155</c:v>
                </c:pt>
                <c:pt idx="96">
                  <c:v>21186</c:v>
                </c:pt>
                <c:pt idx="97">
                  <c:v>21217</c:v>
                </c:pt>
                <c:pt idx="98">
                  <c:v>21245</c:v>
                </c:pt>
                <c:pt idx="99">
                  <c:v>21276</c:v>
                </c:pt>
                <c:pt idx="100">
                  <c:v>21306</c:v>
                </c:pt>
                <c:pt idx="101">
                  <c:v>21337</c:v>
                </c:pt>
                <c:pt idx="102">
                  <c:v>21367</c:v>
                </c:pt>
                <c:pt idx="103">
                  <c:v>21398</c:v>
                </c:pt>
                <c:pt idx="104">
                  <c:v>21429</c:v>
                </c:pt>
                <c:pt idx="105">
                  <c:v>21459</c:v>
                </c:pt>
                <c:pt idx="106">
                  <c:v>21490</c:v>
                </c:pt>
                <c:pt idx="107">
                  <c:v>21520</c:v>
                </c:pt>
                <c:pt idx="108">
                  <c:v>21551</c:v>
                </c:pt>
                <c:pt idx="109">
                  <c:v>21582</c:v>
                </c:pt>
                <c:pt idx="110">
                  <c:v>21610</c:v>
                </c:pt>
                <c:pt idx="111">
                  <c:v>21641</c:v>
                </c:pt>
                <c:pt idx="112">
                  <c:v>21671</c:v>
                </c:pt>
                <c:pt idx="113">
                  <c:v>21702</c:v>
                </c:pt>
                <c:pt idx="114">
                  <c:v>21732</c:v>
                </c:pt>
                <c:pt idx="115">
                  <c:v>21763</c:v>
                </c:pt>
                <c:pt idx="116">
                  <c:v>21794</c:v>
                </c:pt>
                <c:pt idx="117">
                  <c:v>21824</c:v>
                </c:pt>
                <c:pt idx="118">
                  <c:v>21855</c:v>
                </c:pt>
                <c:pt idx="119">
                  <c:v>21885</c:v>
                </c:pt>
                <c:pt idx="120">
                  <c:v>21916</c:v>
                </c:pt>
                <c:pt idx="121">
                  <c:v>21947</c:v>
                </c:pt>
                <c:pt idx="122">
                  <c:v>21976</c:v>
                </c:pt>
                <c:pt idx="123">
                  <c:v>22007</c:v>
                </c:pt>
                <c:pt idx="124">
                  <c:v>22037</c:v>
                </c:pt>
                <c:pt idx="125">
                  <c:v>22068</c:v>
                </c:pt>
                <c:pt idx="126">
                  <c:v>22098</c:v>
                </c:pt>
                <c:pt idx="127">
                  <c:v>22129</c:v>
                </c:pt>
                <c:pt idx="128">
                  <c:v>22160</c:v>
                </c:pt>
                <c:pt idx="129">
                  <c:v>22190</c:v>
                </c:pt>
                <c:pt idx="130">
                  <c:v>22221</c:v>
                </c:pt>
                <c:pt idx="131">
                  <c:v>22251</c:v>
                </c:pt>
                <c:pt idx="132">
                  <c:v>22282</c:v>
                </c:pt>
                <c:pt idx="133">
                  <c:v>22313</c:v>
                </c:pt>
                <c:pt idx="134">
                  <c:v>22341</c:v>
                </c:pt>
                <c:pt idx="135">
                  <c:v>22372</c:v>
                </c:pt>
                <c:pt idx="136">
                  <c:v>22402</c:v>
                </c:pt>
                <c:pt idx="137">
                  <c:v>22433</c:v>
                </c:pt>
                <c:pt idx="138">
                  <c:v>22463</c:v>
                </c:pt>
                <c:pt idx="139">
                  <c:v>22494</c:v>
                </c:pt>
                <c:pt idx="140">
                  <c:v>22525</c:v>
                </c:pt>
                <c:pt idx="141">
                  <c:v>22555</c:v>
                </c:pt>
                <c:pt idx="142">
                  <c:v>22586</c:v>
                </c:pt>
                <c:pt idx="143">
                  <c:v>22616</c:v>
                </c:pt>
                <c:pt idx="144">
                  <c:v>22647</c:v>
                </c:pt>
                <c:pt idx="145">
                  <c:v>22678</c:v>
                </c:pt>
                <c:pt idx="146">
                  <c:v>22706</c:v>
                </c:pt>
                <c:pt idx="147">
                  <c:v>22737</c:v>
                </c:pt>
                <c:pt idx="148">
                  <c:v>22767</c:v>
                </c:pt>
                <c:pt idx="149">
                  <c:v>22798</c:v>
                </c:pt>
                <c:pt idx="150">
                  <c:v>22828</c:v>
                </c:pt>
                <c:pt idx="151">
                  <c:v>22859</c:v>
                </c:pt>
                <c:pt idx="152">
                  <c:v>22890</c:v>
                </c:pt>
                <c:pt idx="153">
                  <c:v>22920</c:v>
                </c:pt>
                <c:pt idx="154">
                  <c:v>22951</c:v>
                </c:pt>
                <c:pt idx="155">
                  <c:v>22981</c:v>
                </c:pt>
                <c:pt idx="156">
                  <c:v>23012</c:v>
                </c:pt>
                <c:pt idx="157">
                  <c:v>23043</c:v>
                </c:pt>
                <c:pt idx="158">
                  <c:v>23071</c:v>
                </c:pt>
                <c:pt idx="159">
                  <c:v>23102</c:v>
                </c:pt>
                <c:pt idx="160">
                  <c:v>23132</c:v>
                </c:pt>
                <c:pt idx="161">
                  <c:v>23163</c:v>
                </c:pt>
                <c:pt idx="162">
                  <c:v>23193</c:v>
                </c:pt>
                <c:pt idx="163">
                  <c:v>23224</c:v>
                </c:pt>
                <c:pt idx="164">
                  <c:v>23255</c:v>
                </c:pt>
                <c:pt idx="165">
                  <c:v>23285</c:v>
                </c:pt>
                <c:pt idx="166">
                  <c:v>23316</c:v>
                </c:pt>
                <c:pt idx="167">
                  <c:v>23346</c:v>
                </c:pt>
                <c:pt idx="168">
                  <c:v>23377</c:v>
                </c:pt>
                <c:pt idx="169">
                  <c:v>23408</c:v>
                </c:pt>
                <c:pt idx="170">
                  <c:v>23437</c:v>
                </c:pt>
                <c:pt idx="171">
                  <c:v>23468</c:v>
                </c:pt>
                <c:pt idx="172">
                  <c:v>23498</c:v>
                </c:pt>
                <c:pt idx="173">
                  <c:v>23529</c:v>
                </c:pt>
                <c:pt idx="174">
                  <c:v>23559</c:v>
                </c:pt>
                <c:pt idx="175">
                  <c:v>23590</c:v>
                </c:pt>
                <c:pt idx="176">
                  <c:v>23621</c:v>
                </c:pt>
                <c:pt idx="177">
                  <c:v>23651</c:v>
                </c:pt>
                <c:pt idx="178">
                  <c:v>23682</c:v>
                </c:pt>
                <c:pt idx="179">
                  <c:v>23712</c:v>
                </c:pt>
                <c:pt idx="180">
                  <c:v>23743</c:v>
                </c:pt>
                <c:pt idx="181">
                  <c:v>23774</c:v>
                </c:pt>
                <c:pt idx="182">
                  <c:v>23802</c:v>
                </c:pt>
                <c:pt idx="183">
                  <c:v>23833</c:v>
                </c:pt>
                <c:pt idx="184">
                  <c:v>23863</c:v>
                </c:pt>
                <c:pt idx="185">
                  <c:v>23894</c:v>
                </c:pt>
                <c:pt idx="186">
                  <c:v>23924</c:v>
                </c:pt>
                <c:pt idx="187">
                  <c:v>23955</c:v>
                </c:pt>
                <c:pt idx="188">
                  <c:v>23986</c:v>
                </c:pt>
                <c:pt idx="189">
                  <c:v>24016</c:v>
                </c:pt>
                <c:pt idx="190">
                  <c:v>24047</c:v>
                </c:pt>
                <c:pt idx="191">
                  <c:v>24077</c:v>
                </c:pt>
                <c:pt idx="192">
                  <c:v>24108</c:v>
                </c:pt>
                <c:pt idx="193">
                  <c:v>24139</c:v>
                </c:pt>
                <c:pt idx="194">
                  <c:v>24167</c:v>
                </c:pt>
                <c:pt idx="195">
                  <c:v>24198</c:v>
                </c:pt>
                <c:pt idx="196">
                  <c:v>24228</c:v>
                </c:pt>
                <c:pt idx="197">
                  <c:v>24259</c:v>
                </c:pt>
                <c:pt idx="198">
                  <c:v>24289</c:v>
                </c:pt>
                <c:pt idx="199">
                  <c:v>24320</c:v>
                </c:pt>
                <c:pt idx="200">
                  <c:v>24351</c:v>
                </c:pt>
                <c:pt idx="201">
                  <c:v>24381</c:v>
                </c:pt>
                <c:pt idx="202">
                  <c:v>24412</c:v>
                </c:pt>
                <c:pt idx="203">
                  <c:v>24442</c:v>
                </c:pt>
                <c:pt idx="204">
                  <c:v>24473</c:v>
                </c:pt>
                <c:pt idx="205">
                  <c:v>24504</c:v>
                </c:pt>
                <c:pt idx="206">
                  <c:v>24532</c:v>
                </c:pt>
                <c:pt idx="207">
                  <c:v>24563</c:v>
                </c:pt>
                <c:pt idx="208">
                  <c:v>24593</c:v>
                </c:pt>
                <c:pt idx="209">
                  <c:v>24624</c:v>
                </c:pt>
                <c:pt idx="210">
                  <c:v>24654</c:v>
                </c:pt>
                <c:pt idx="211">
                  <c:v>24685</c:v>
                </c:pt>
                <c:pt idx="212">
                  <c:v>24716</c:v>
                </c:pt>
                <c:pt idx="213">
                  <c:v>24746</c:v>
                </c:pt>
                <c:pt idx="214">
                  <c:v>24777</c:v>
                </c:pt>
                <c:pt idx="215">
                  <c:v>24807</c:v>
                </c:pt>
                <c:pt idx="216">
                  <c:v>24838</c:v>
                </c:pt>
                <c:pt idx="217">
                  <c:v>24869</c:v>
                </c:pt>
                <c:pt idx="218">
                  <c:v>24898</c:v>
                </c:pt>
                <c:pt idx="219">
                  <c:v>24929</c:v>
                </c:pt>
                <c:pt idx="220">
                  <c:v>24959</c:v>
                </c:pt>
                <c:pt idx="221">
                  <c:v>24990</c:v>
                </c:pt>
                <c:pt idx="222">
                  <c:v>25020</c:v>
                </c:pt>
                <c:pt idx="223">
                  <c:v>25051</c:v>
                </c:pt>
                <c:pt idx="224">
                  <c:v>25082</c:v>
                </c:pt>
                <c:pt idx="225">
                  <c:v>25112</c:v>
                </c:pt>
                <c:pt idx="226">
                  <c:v>25143</c:v>
                </c:pt>
                <c:pt idx="227">
                  <c:v>25173</c:v>
                </c:pt>
                <c:pt idx="228">
                  <c:v>25204</c:v>
                </c:pt>
                <c:pt idx="229">
                  <c:v>25235</c:v>
                </c:pt>
                <c:pt idx="230">
                  <c:v>25263</c:v>
                </c:pt>
                <c:pt idx="231">
                  <c:v>25294</c:v>
                </c:pt>
                <c:pt idx="232">
                  <c:v>25324</c:v>
                </c:pt>
                <c:pt idx="233">
                  <c:v>25355</c:v>
                </c:pt>
                <c:pt idx="234">
                  <c:v>25385</c:v>
                </c:pt>
                <c:pt idx="235">
                  <c:v>25416</c:v>
                </c:pt>
                <c:pt idx="236">
                  <c:v>25447</c:v>
                </c:pt>
                <c:pt idx="237">
                  <c:v>25477</c:v>
                </c:pt>
                <c:pt idx="238">
                  <c:v>25508</c:v>
                </c:pt>
                <c:pt idx="239">
                  <c:v>25538</c:v>
                </c:pt>
                <c:pt idx="240">
                  <c:v>25569</c:v>
                </c:pt>
                <c:pt idx="241">
                  <c:v>25600</c:v>
                </c:pt>
                <c:pt idx="242">
                  <c:v>25628</c:v>
                </c:pt>
                <c:pt idx="243">
                  <c:v>25659</c:v>
                </c:pt>
                <c:pt idx="244">
                  <c:v>25689</c:v>
                </c:pt>
                <c:pt idx="245">
                  <c:v>25720</c:v>
                </c:pt>
                <c:pt idx="246">
                  <c:v>25750</c:v>
                </c:pt>
                <c:pt idx="247">
                  <c:v>25781</c:v>
                </c:pt>
                <c:pt idx="248">
                  <c:v>25812</c:v>
                </c:pt>
                <c:pt idx="249">
                  <c:v>25842</c:v>
                </c:pt>
                <c:pt idx="250">
                  <c:v>25873</c:v>
                </c:pt>
                <c:pt idx="251">
                  <c:v>25903</c:v>
                </c:pt>
                <c:pt idx="252">
                  <c:v>25934</c:v>
                </c:pt>
                <c:pt idx="253">
                  <c:v>25965</c:v>
                </c:pt>
                <c:pt idx="254">
                  <c:v>25993</c:v>
                </c:pt>
                <c:pt idx="255">
                  <c:v>26024</c:v>
                </c:pt>
                <c:pt idx="256">
                  <c:v>26054</c:v>
                </c:pt>
                <c:pt idx="257">
                  <c:v>26085</c:v>
                </c:pt>
                <c:pt idx="258">
                  <c:v>26115</c:v>
                </c:pt>
                <c:pt idx="259">
                  <c:v>26146</c:v>
                </c:pt>
                <c:pt idx="260">
                  <c:v>26177</c:v>
                </c:pt>
                <c:pt idx="261">
                  <c:v>26207</c:v>
                </c:pt>
                <c:pt idx="262">
                  <c:v>26238</c:v>
                </c:pt>
                <c:pt idx="263">
                  <c:v>26268</c:v>
                </c:pt>
                <c:pt idx="264">
                  <c:v>26299</c:v>
                </c:pt>
                <c:pt idx="265">
                  <c:v>26330</c:v>
                </c:pt>
                <c:pt idx="266">
                  <c:v>26359</c:v>
                </c:pt>
                <c:pt idx="267">
                  <c:v>26390</c:v>
                </c:pt>
                <c:pt idx="268">
                  <c:v>26420</c:v>
                </c:pt>
                <c:pt idx="269">
                  <c:v>26451</c:v>
                </c:pt>
                <c:pt idx="270">
                  <c:v>26481</c:v>
                </c:pt>
                <c:pt idx="271">
                  <c:v>26512</c:v>
                </c:pt>
                <c:pt idx="272">
                  <c:v>26543</c:v>
                </c:pt>
                <c:pt idx="273">
                  <c:v>26573</c:v>
                </c:pt>
                <c:pt idx="274">
                  <c:v>26604</c:v>
                </c:pt>
                <c:pt idx="275">
                  <c:v>26634</c:v>
                </c:pt>
                <c:pt idx="276">
                  <c:v>26665</c:v>
                </c:pt>
                <c:pt idx="277">
                  <c:v>26696</c:v>
                </c:pt>
                <c:pt idx="278">
                  <c:v>26724</c:v>
                </c:pt>
                <c:pt idx="279">
                  <c:v>26755</c:v>
                </c:pt>
                <c:pt idx="280">
                  <c:v>26785</c:v>
                </c:pt>
                <c:pt idx="281">
                  <c:v>26816</c:v>
                </c:pt>
                <c:pt idx="282">
                  <c:v>26846</c:v>
                </c:pt>
                <c:pt idx="283">
                  <c:v>26877</c:v>
                </c:pt>
                <c:pt idx="284">
                  <c:v>26908</c:v>
                </c:pt>
                <c:pt idx="285">
                  <c:v>26938</c:v>
                </c:pt>
                <c:pt idx="286">
                  <c:v>26969</c:v>
                </c:pt>
                <c:pt idx="287">
                  <c:v>26999</c:v>
                </c:pt>
                <c:pt idx="288">
                  <c:v>27030</c:v>
                </c:pt>
                <c:pt idx="289">
                  <c:v>27061</c:v>
                </c:pt>
                <c:pt idx="290">
                  <c:v>27089</c:v>
                </c:pt>
                <c:pt idx="291">
                  <c:v>27120</c:v>
                </c:pt>
                <c:pt idx="292">
                  <c:v>27150</c:v>
                </c:pt>
                <c:pt idx="293">
                  <c:v>27181</c:v>
                </c:pt>
                <c:pt idx="294">
                  <c:v>27211</c:v>
                </c:pt>
                <c:pt idx="295">
                  <c:v>27242</c:v>
                </c:pt>
                <c:pt idx="296">
                  <c:v>27273</c:v>
                </c:pt>
                <c:pt idx="297">
                  <c:v>27303</c:v>
                </c:pt>
                <c:pt idx="298">
                  <c:v>27334</c:v>
                </c:pt>
                <c:pt idx="299">
                  <c:v>27364</c:v>
                </c:pt>
                <c:pt idx="300">
                  <c:v>27395</c:v>
                </c:pt>
                <c:pt idx="301">
                  <c:v>27426</c:v>
                </c:pt>
                <c:pt idx="302">
                  <c:v>27454</c:v>
                </c:pt>
                <c:pt idx="303">
                  <c:v>27485</c:v>
                </c:pt>
                <c:pt idx="304">
                  <c:v>27515</c:v>
                </c:pt>
                <c:pt idx="305">
                  <c:v>27546</c:v>
                </c:pt>
                <c:pt idx="306">
                  <c:v>27576</c:v>
                </c:pt>
                <c:pt idx="307">
                  <c:v>27607</c:v>
                </c:pt>
                <c:pt idx="308">
                  <c:v>27638</c:v>
                </c:pt>
                <c:pt idx="309">
                  <c:v>27668</c:v>
                </c:pt>
                <c:pt idx="310">
                  <c:v>27699</c:v>
                </c:pt>
                <c:pt idx="311">
                  <c:v>27729</c:v>
                </c:pt>
                <c:pt idx="312">
                  <c:v>27760</c:v>
                </c:pt>
                <c:pt idx="313">
                  <c:v>27791</c:v>
                </c:pt>
                <c:pt idx="314">
                  <c:v>27820</c:v>
                </c:pt>
                <c:pt idx="315">
                  <c:v>27851</c:v>
                </c:pt>
                <c:pt idx="316">
                  <c:v>27881</c:v>
                </c:pt>
                <c:pt idx="317">
                  <c:v>27912</c:v>
                </c:pt>
                <c:pt idx="318">
                  <c:v>27942</c:v>
                </c:pt>
                <c:pt idx="319">
                  <c:v>27973</c:v>
                </c:pt>
                <c:pt idx="320">
                  <c:v>28004</c:v>
                </c:pt>
                <c:pt idx="321">
                  <c:v>28034</c:v>
                </c:pt>
                <c:pt idx="322">
                  <c:v>28065</c:v>
                </c:pt>
                <c:pt idx="323">
                  <c:v>28095</c:v>
                </c:pt>
                <c:pt idx="324">
                  <c:v>28126</c:v>
                </c:pt>
                <c:pt idx="325">
                  <c:v>28157</c:v>
                </c:pt>
                <c:pt idx="326">
                  <c:v>28185</c:v>
                </c:pt>
                <c:pt idx="327">
                  <c:v>28216</c:v>
                </c:pt>
                <c:pt idx="328">
                  <c:v>28246</c:v>
                </c:pt>
                <c:pt idx="329">
                  <c:v>28277</c:v>
                </c:pt>
                <c:pt idx="330">
                  <c:v>28307</c:v>
                </c:pt>
                <c:pt idx="331">
                  <c:v>28338</c:v>
                </c:pt>
                <c:pt idx="332">
                  <c:v>28369</c:v>
                </c:pt>
                <c:pt idx="333">
                  <c:v>28399</c:v>
                </c:pt>
                <c:pt idx="334">
                  <c:v>28430</c:v>
                </c:pt>
                <c:pt idx="335">
                  <c:v>28460</c:v>
                </c:pt>
                <c:pt idx="336">
                  <c:v>28491</c:v>
                </c:pt>
                <c:pt idx="337">
                  <c:v>28522</c:v>
                </c:pt>
                <c:pt idx="338">
                  <c:v>28550</c:v>
                </c:pt>
                <c:pt idx="339">
                  <c:v>28581</c:v>
                </c:pt>
                <c:pt idx="340">
                  <c:v>28611</c:v>
                </c:pt>
                <c:pt idx="341">
                  <c:v>28642</c:v>
                </c:pt>
                <c:pt idx="342">
                  <c:v>28672</c:v>
                </c:pt>
                <c:pt idx="343">
                  <c:v>28703</c:v>
                </c:pt>
                <c:pt idx="344">
                  <c:v>28734</c:v>
                </c:pt>
                <c:pt idx="345">
                  <c:v>28764</c:v>
                </c:pt>
                <c:pt idx="346">
                  <c:v>28795</c:v>
                </c:pt>
                <c:pt idx="347">
                  <c:v>28825</c:v>
                </c:pt>
                <c:pt idx="348">
                  <c:v>28856</c:v>
                </c:pt>
                <c:pt idx="349">
                  <c:v>28887</c:v>
                </c:pt>
                <c:pt idx="350">
                  <c:v>28915</c:v>
                </c:pt>
                <c:pt idx="351">
                  <c:v>28946</c:v>
                </c:pt>
                <c:pt idx="352">
                  <c:v>28976</c:v>
                </c:pt>
                <c:pt idx="353">
                  <c:v>29007</c:v>
                </c:pt>
                <c:pt idx="354">
                  <c:v>29037</c:v>
                </c:pt>
                <c:pt idx="355">
                  <c:v>29068</c:v>
                </c:pt>
                <c:pt idx="356">
                  <c:v>29099</c:v>
                </c:pt>
                <c:pt idx="357">
                  <c:v>29129</c:v>
                </c:pt>
                <c:pt idx="358">
                  <c:v>29160</c:v>
                </c:pt>
                <c:pt idx="359">
                  <c:v>29190</c:v>
                </c:pt>
                <c:pt idx="360">
                  <c:v>29221</c:v>
                </c:pt>
                <c:pt idx="361">
                  <c:v>29252</c:v>
                </c:pt>
                <c:pt idx="362">
                  <c:v>29281</c:v>
                </c:pt>
                <c:pt idx="363">
                  <c:v>29312</c:v>
                </c:pt>
                <c:pt idx="364">
                  <c:v>29342</c:v>
                </c:pt>
                <c:pt idx="365">
                  <c:v>29373</c:v>
                </c:pt>
                <c:pt idx="366">
                  <c:v>29403</c:v>
                </c:pt>
                <c:pt idx="367">
                  <c:v>29434</c:v>
                </c:pt>
                <c:pt idx="368">
                  <c:v>29465</c:v>
                </c:pt>
                <c:pt idx="369">
                  <c:v>29495</c:v>
                </c:pt>
                <c:pt idx="370">
                  <c:v>29526</c:v>
                </c:pt>
                <c:pt idx="371">
                  <c:v>29556</c:v>
                </c:pt>
                <c:pt idx="372">
                  <c:v>29587</c:v>
                </c:pt>
                <c:pt idx="373">
                  <c:v>29618</c:v>
                </c:pt>
                <c:pt idx="374">
                  <c:v>29646</c:v>
                </c:pt>
                <c:pt idx="375">
                  <c:v>29677</c:v>
                </c:pt>
                <c:pt idx="376">
                  <c:v>29707</c:v>
                </c:pt>
                <c:pt idx="377">
                  <c:v>29738</c:v>
                </c:pt>
                <c:pt idx="378">
                  <c:v>29768</c:v>
                </c:pt>
                <c:pt idx="379">
                  <c:v>29799</c:v>
                </c:pt>
                <c:pt idx="380">
                  <c:v>29830</c:v>
                </c:pt>
                <c:pt idx="381">
                  <c:v>29860</c:v>
                </c:pt>
                <c:pt idx="382">
                  <c:v>29891</c:v>
                </c:pt>
                <c:pt idx="383">
                  <c:v>29921</c:v>
                </c:pt>
                <c:pt idx="384">
                  <c:v>29952</c:v>
                </c:pt>
                <c:pt idx="385">
                  <c:v>29983</c:v>
                </c:pt>
                <c:pt idx="386">
                  <c:v>30011</c:v>
                </c:pt>
                <c:pt idx="387">
                  <c:v>30042</c:v>
                </c:pt>
                <c:pt idx="388">
                  <c:v>30072</c:v>
                </c:pt>
                <c:pt idx="389">
                  <c:v>30103</c:v>
                </c:pt>
                <c:pt idx="390">
                  <c:v>30133</c:v>
                </c:pt>
                <c:pt idx="391">
                  <c:v>30164</c:v>
                </c:pt>
                <c:pt idx="392">
                  <c:v>30195</c:v>
                </c:pt>
                <c:pt idx="393">
                  <c:v>30225</c:v>
                </c:pt>
                <c:pt idx="394">
                  <c:v>30256</c:v>
                </c:pt>
                <c:pt idx="395">
                  <c:v>30286</c:v>
                </c:pt>
                <c:pt idx="396">
                  <c:v>30317</c:v>
                </c:pt>
                <c:pt idx="397">
                  <c:v>30348</c:v>
                </c:pt>
                <c:pt idx="398">
                  <c:v>30376</c:v>
                </c:pt>
                <c:pt idx="399">
                  <c:v>30407</c:v>
                </c:pt>
                <c:pt idx="400">
                  <c:v>30437</c:v>
                </c:pt>
                <c:pt idx="401">
                  <c:v>30468</c:v>
                </c:pt>
                <c:pt idx="402">
                  <c:v>30498</c:v>
                </c:pt>
                <c:pt idx="403">
                  <c:v>30529</c:v>
                </c:pt>
                <c:pt idx="404">
                  <c:v>30560</c:v>
                </c:pt>
                <c:pt idx="405">
                  <c:v>30590</c:v>
                </c:pt>
                <c:pt idx="406">
                  <c:v>30621</c:v>
                </c:pt>
                <c:pt idx="407">
                  <c:v>30651</c:v>
                </c:pt>
                <c:pt idx="408">
                  <c:v>30682</c:v>
                </c:pt>
                <c:pt idx="409">
                  <c:v>30713</c:v>
                </c:pt>
                <c:pt idx="410">
                  <c:v>30742</c:v>
                </c:pt>
                <c:pt idx="411">
                  <c:v>30773</c:v>
                </c:pt>
                <c:pt idx="412">
                  <c:v>30803</c:v>
                </c:pt>
                <c:pt idx="413">
                  <c:v>30834</c:v>
                </c:pt>
                <c:pt idx="414">
                  <c:v>30864</c:v>
                </c:pt>
                <c:pt idx="415">
                  <c:v>30895</c:v>
                </c:pt>
                <c:pt idx="416">
                  <c:v>30926</c:v>
                </c:pt>
                <c:pt idx="417">
                  <c:v>30956</c:v>
                </c:pt>
                <c:pt idx="418">
                  <c:v>30987</c:v>
                </c:pt>
                <c:pt idx="419">
                  <c:v>31017</c:v>
                </c:pt>
                <c:pt idx="420">
                  <c:v>31048</c:v>
                </c:pt>
                <c:pt idx="421">
                  <c:v>31079</c:v>
                </c:pt>
                <c:pt idx="422">
                  <c:v>31107</c:v>
                </c:pt>
                <c:pt idx="423">
                  <c:v>31138</c:v>
                </c:pt>
                <c:pt idx="424">
                  <c:v>31168</c:v>
                </c:pt>
                <c:pt idx="425">
                  <c:v>31199</c:v>
                </c:pt>
                <c:pt idx="426">
                  <c:v>31229</c:v>
                </c:pt>
                <c:pt idx="427">
                  <c:v>31260</c:v>
                </c:pt>
                <c:pt idx="428">
                  <c:v>31291</c:v>
                </c:pt>
                <c:pt idx="429">
                  <c:v>31321</c:v>
                </c:pt>
                <c:pt idx="430">
                  <c:v>31352</c:v>
                </c:pt>
                <c:pt idx="431">
                  <c:v>31382</c:v>
                </c:pt>
                <c:pt idx="432">
                  <c:v>31413</c:v>
                </c:pt>
                <c:pt idx="433">
                  <c:v>31444</c:v>
                </c:pt>
                <c:pt idx="434">
                  <c:v>31472</c:v>
                </c:pt>
                <c:pt idx="435">
                  <c:v>31503</c:v>
                </c:pt>
                <c:pt idx="436">
                  <c:v>31533</c:v>
                </c:pt>
                <c:pt idx="437">
                  <c:v>31564</c:v>
                </c:pt>
                <c:pt idx="438">
                  <c:v>31594</c:v>
                </c:pt>
                <c:pt idx="439">
                  <c:v>31625</c:v>
                </c:pt>
                <c:pt idx="440">
                  <c:v>31656</c:v>
                </c:pt>
                <c:pt idx="441">
                  <c:v>31686</c:v>
                </c:pt>
                <c:pt idx="442">
                  <c:v>31717</c:v>
                </c:pt>
                <c:pt idx="443">
                  <c:v>31747</c:v>
                </c:pt>
                <c:pt idx="444">
                  <c:v>31778</c:v>
                </c:pt>
                <c:pt idx="445">
                  <c:v>31809</c:v>
                </c:pt>
                <c:pt idx="446">
                  <c:v>31837</c:v>
                </c:pt>
                <c:pt idx="447">
                  <c:v>31868</c:v>
                </c:pt>
                <c:pt idx="448">
                  <c:v>31898</c:v>
                </c:pt>
                <c:pt idx="449">
                  <c:v>31929</c:v>
                </c:pt>
                <c:pt idx="450">
                  <c:v>31959</c:v>
                </c:pt>
                <c:pt idx="451">
                  <c:v>31990</c:v>
                </c:pt>
                <c:pt idx="452">
                  <c:v>32021</c:v>
                </c:pt>
                <c:pt idx="453">
                  <c:v>32051</c:v>
                </c:pt>
                <c:pt idx="454">
                  <c:v>32082</c:v>
                </c:pt>
                <c:pt idx="455">
                  <c:v>32112</c:v>
                </c:pt>
                <c:pt idx="456">
                  <c:v>32143</c:v>
                </c:pt>
                <c:pt idx="457">
                  <c:v>32174</c:v>
                </c:pt>
                <c:pt idx="458">
                  <c:v>32203</c:v>
                </c:pt>
                <c:pt idx="459">
                  <c:v>32234</c:v>
                </c:pt>
                <c:pt idx="460">
                  <c:v>32264</c:v>
                </c:pt>
                <c:pt idx="461">
                  <c:v>32295</c:v>
                </c:pt>
                <c:pt idx="462">
                  <c:v>32325</c:v>
                </c:pt>
                <c:pt idx="463">
                  <c:v>32356</c:v>
                </c:pt>
                <c:pt idx="464">
                  <c:v>32387</c:v>
                </c:pt>
                <c:pt idx="465">
                  <c:v>32417</c:v>
                </c:pt>
                <c:pt idx="466">
                  <c:v>32448</c:v>
                </c:pt>
                <c:pt idx="467">
                  <c:v>32478</c:v>
                </c:pt>
                <c:pt idx="468">
                  <c:v>32509</c:v>
                </c:pt>
                <c:pt idx="469">
                  <c:v>32540</c:v>
                </c:pt>
                <c:pt idx="470">
                  <c:v>32568</c:v>
                </c:pt>
                <c:pt idx="471">
                  <c:v>32599</c:v>
                </c:pt>
                <c:pt idx="472">
                  <c:v>32629</c:v>
                </c:pt>
                <c:pt idx="473">
                  <c:v>32660</c:v>
                </c:pt>
                <c:pt idx="474">
                  <c:v>32690</c:v>
                </c:pt>
                <c:pt idx="475">
                  <c:v>32721</c:v>
                </c:pt>
                <c:pt idx="476">
                  <c:v>32752</c:v>
                </c:pt>
                <c:pt idx="477">
                  <c:v>32782</c:v>
                </c:pt>
                <c:pt idx="478">
                  <c:v>32813</c:v>
                </c:pt>
                <c:pt idx="479">
                  <c:v>32843</c:v>
                </c:pt>
                <c:pt idx="480">
                  <c:v>32874</c:v>
                </c:pt>
                <c:pt idx="481">
                  <c:v>32905</c:v>
                </c:pt>
                <c:pt idx="482">
                  <c:v>32933</c:v>
                </c:pt>
                <c:pt idx="483">
                  <c:v>32964</c:v>
                </c:pt>
                <c:pt idx="484">
                  <c:v>32994</c:v>
                </c:pt>
                <c:pt idx="485">
                  <c:v>33025</c:v>
                </c:pt>
                <c:pt idx="486">
                  <c:v>33055</c:v>
                </c:pt>
                <c:pt idx="487">
                  <c:v>33086</c:v>
                </c:pt>
                <c:pt idx="488">
                  <c:v>33117</c:v>
                </c:pt>
                <c:pt idx="489">
                  <c:v>33147</c:v>
                </c:pt>
                <c:pt idx="490">
                  <c:v>33178</c:v>
                </c:pt>
                <c:pt idx="491">
                  <c:v>33208</c:v>
                </c:pt>
                <c:pt idx="492">
                  <c:v>33239</c:v>
                </c:pt>
                <c:pt idx="493">
                  <c:v>33270</c:v>
                </c:pt>
                <c:pt idx="494">
                  <c:v>33298</c:v>
                </c:pt>
                <c:pt idx="495">
                  <c:v>33329</c:v>
                </c:pt>
                <c:pt idx="496">
                  <c:v>33359</c:v>
                </c:pt>
                <c:pt idx="497">
                  <c:v>33390</c:v>
                </c:pt>
                <c:pt idx="498">
                  <c:v>33420</c:v>
                </c:pt>
                <c:pt idx="499">
                  <c:v>33451</c:v>
                </c:pt>
                <c:pt idx="500">
                  <c:v>33482</c:v>
                </c:pt>
                <c:pt idx="501">
                  <c:v>33512</c:v>
                </c:pt>
                <c:pt idx="502">
                  <c:v>33543</c:v>
                </c:pt>
                <c:pt idx="503">
                  <c:v>33573</c:v>
                </c:pt>
                <c:pt idx="504">
                  <c:v>33604</c:v>
                </c:pt>
                <c:pt idx="505">
                  <c:v>33635</c:v>
                </c:pt>
                <c:pt idx="506">
                  <c:v>33664</c:v>
                </c:pt>
                <c:pt idx="507">
                  <c:v>33695</c:v>
                </c:pt>
                <c:pt idx="508">
                  <c:v>33725</c:v>
                </c:pt>
                <c:pt idx="509">
                  <c:v>33756</c:v>
                </c:pt>
                <c:pt idx="510">
                  <c:v>33786</c:v>
                </c:pt>
                <c:pt idx="511">
                  <c:v>33817</c:v>
                </c:pt>
                <c:pt idx="512">
                  <c:v>33848</c:v>
                </c:pt>
                <c:pt idx="513">
                  <c:v>33878</c:v>
                </c:pt>
                <c:pt idx="514">
                  <c:v>33909</c:v>
                </c:pt>
                <c:pt idx="515">
                  <c:v>33939</c:v>
                </c:pt>
                <c:pt idx="516">
                  <c:v>33970</c:v>
                </c:pt>
                <c:pt idx="517">
                  <c:v>34001</c:v>
                </c:pt>
                <c:pt idx="518">
                  <c:v>34029</c:v>
                </c:pt>
                <c:pt idx="519">
                  <c:v>34060</c:v>
                </c:pt>
                <c:pt idx="520">
                  <c:v>34090</c:v>
                </c:pt>
                <c:pt idx="521">
                  <c:v>34121</c:v>
                </c:pt>
                <c:pt idx="522">
                  <c:v>34151</c:v>
                </c:pt>
                <c:pt idx="523">
                  <c:v>34182</c:v>
                </c:pt>
                <c:pt idx="524">
                  <c:v>34213</c:v>
                </c:pt>
                <c:pt idx="525">
                  <c:v>34243</c:v>
                </c:pt>
                <c:pt idx="526">
                  <c:v>34274</c:v>
                </c:pt>
                <c:pt idx="527">
                  <c:v>34304</c:v>
                </c:pt>
                <c:pt idx="528">
                  <c:v>34335</c:v>
                </c:pt>
                <c:pt idx="529">
                  <c:v>34366</c:v>
                </c:pt>
                <c:pt idx="530">
                  <c:v>34394</c:v>
                </c:pt>
                <c:pt idx="531">
                  <c:v>34425</c:v>
                </c:pt>
                <c:pt idx="532">
                  <c:v>34455</c:v>
                </c:pt>
                <c:pt idx="533">
                  <c:v>34486</c:v>
                </c:pt>
                <c:pt idx="534">
                  <c:v>34516</c:v>
                </c:pt>
                <c:pt idx="535">
                  <c:v>34547</c:v>
                </c:pt>
                <c:pt idx="536">
                  <c:v>34578</c:v>
                </c:pt>
                <c:pt idx="537">
                  <c:v>34608</c:v>
                </c:pt>
                <c:pt idx="538">
                  <c:v>34639</c:v>
                </c:pt>
                <c:pt idx="539">
                  <c:v>34669</c:v>
                </c:pt>
                <c:pt idx="540">
                  <c:v>34700</c:v>
                </c:pt>
                <c:pt idx="541">
                  <c:v>34731</c:v>
                </c:pt>
                <c:pt idx="542">
                  <c:v>34759</c:v>
                </c:pt>
                <c:pt idx="543">
                  <c:v>34790</c:v>
                </c:pt>
                <c:pt idx="544">
                  <c:v>34820</c:v>
                </c:pt>
                <c:pt idx="545">
                  <c:v>34851</c:v>
                </c:pt>
                <c:pt idx="546">
                  <c:v>34881</c:v>
                </c:pt>
                <c:pt idx="547">
                  <c:v>34912</c:v>
                </c:pt>
                <c:pt idx="548">
                  <c:v>34943</c:v>
                </c:pt>
                <c:pt idx="549">
                  <c:v>34973</c:v>
                </c:pt>
                <c:pt idx="550">
                  <c:v>35004</c:v>
                </c:pt>
                <c:pt idx="551">
                  <c:v>35034</c:v>
                </c:pt>
                <c:pt idx="552">
                  <c:v>35065</c:v>
                </c:pt>
                <c:pt idx="553">
                  <c:v>35096</c:v>
                </c:pt>
                <c:pt idx="554">
                  <c:v>35125</c:v>
                </c:pt>
                <c:pt idx="555">
                  <c:v>35156</c:v>
                </c:pt>
                <c:pt idx="556">
                  <c:v>35186</c:v>
                </c:pt>
                <c:pt idx="557">
                  <c:v>35217</c:v>
                </c:pt>
                <c:pt idx="558">
                  <c:v>35247</c:v>
                </c:pt>
                <c:pt idx="559">
                  <c:v>35278</c:v>
                </c:pt>
                <c:pt idx="560">
                  <c:v>35309</c:v>
                </c:pt>
                <c:pt idx="561">
                  <c:v>35339</c:v>
                </c:pt>
                <c:pt idx="562">
                  <c:v>35370</c:v>
                </c:pt>
                <c:pt idx="563">
                  <c:v>35400</c:v>
                </c:pt>
                <c:pt idx="564">
                  <c:v>35431</c:v>
                </c:pt>
                <c:pt idx="565">
                  <c:v>35462</c:v>
                </c:pt>
                <c:pt idx="566">
                  <c:v>35490</c:v>
                </c:pt>
                <c:pt idx="567">
                  <c:v>35521</c:v>
                </c:pt>
                <c:pt idx="568">
                  <c:v>35551</c:v>
                </c:pt>
                <c:pt idx="569">
                  <c:v>35582</c:v>
                </c:pt>
                <c:pt idx="570">
                  <c:v>35612</c:v>
                </c:pt>
                <c:pt idx="571">
                  <c:v>35643</c:v>
                </c:pt>
                <c:pt idx="572">
                  <c:v>35674</c:v>
                </c:pt>
                <c:pt idx="573">
                  <c:v>35704</c:v>
                </c:pt>
                <c:pt idx="574">
                  <c:v>35735</c:v>
                </c:pt>
                <c:pt idx="575">
                  <c:v>35765</c:v>
                </c:pt>
                <c:pt idx="576">
                  <c:v>35796</c:v>
                </c:pt>
                <c:pt idx="577">
                  <c:v>35827</c:v>
                </c:pt>
                <c:pt idx="578">
                  <c:v>35855</c:v>
                </c:pt>
                <c:pt idx="579">
                  <c:v>35886</c:v>
                </c:pt>
                <c:pt idx="580">
                  <c:v>35916</c:v>
                </c:pt>
                <c:pt idx="581">
                  <c:v>35947</c:v>
                </c:pt>
                <c:pt idx="582">
                  <c:v>35977</c:v>
                </c:pt>
                <c:pt idx="583">
                  <c:v>36008</c:v>
                </c:pt>
                <c:pt idx="584">
                  <c:v>36039</c:v>
                </c:pt>
                <c:pt idx="585">
                  <c:v>36069</c:v>
                </c:pt>
                <c:pt idx="586">
                  <c:v>36100</c:v>
                </c:pt>
                <c:pt idx="587">
                  <c:v>36130</c:v>
                </c:pt>
                <c:pt idx="588">
                  <c:v>36161</c:v>
                </c:pt>
                <c:pt idx="589">
                  <c:v>36192</c:v>
                </c:pt>
                <c:pt idx="590">
                  <c:v>36220</c:v>
                </c:pt>
                <c:pt idx="591">
                  <c:v>36251</c:v>
                </c:pt>
                <c:pt idx="592">
                  <c:v>36281</c:v>
                </c:pt>
                <c:pt idx="593">
                  <c:v>36312</c:v>
                </c:pt>
                <c:pt idx="594">
                  <c:v>36342</c:v>
                </c:pt>
                <c:pt idx="595">
                  <c:v>36373</c:v>
                </c:pt>
                <c:pt idx="596">
                  <c:v>36404</c:v>
                </c:pt>
                <c:pt idx="597">
                  <c:v>36434</c:v>
                </c:pt>
                <c:pt idx="598">
                  <c:v>36465</c:v>
                </c:pt>
                <c:pt idx="599">
                  <c:v>36495</c:v>
                </c:pt>
                <c:pt idx="600">
                  <c:v>36526</c:v>
                </c:pt>
                <c:pt idx="601">
                  <c:v>36557</c:v>
                </c:pt>
                <c:pt idx="602">
                  <c:v>36586</c:v>
                </c:pt>
                <c:pt idx="603">
                  <c:v>36617</c:v>
                </c:pt>
                <c:pt idx="604">
                  <c:v>36647</c:v>
                </c:pt>
                <c:pt idx="605">
                  <c:v>36678</c:v>
                </c:pt>
                <c:pt idx="606">
                  <c:v>36708</c:v>
                </c:pt>
                <c:pt idx="607">
                  <c:v>36739</c:v>
                </c:pt>
                <c:pt idx="608">
                  <c:v>36770</c:v>
                </c:pt>
                <c:pt idx="609">
                  <c:v>36800</c:v>
                </c:pt>
                <c:pt idx="610">
                  <c:v>36831</c:v>
                </c:pt>
                <c:pt idx="611">
                  <c:v>36861</c:v>
                </c:pt>
                <c:pt idx="612">
                  <c:v>36892</c:v>
                </c:pt>
                <c:pt idx="613">
                  <c:v>36923</c:v>
                </c:pt>
                <c:pt idx="614">
                  <c:v>36951</c:v>
                </c:pt>
                <c:pt idx="615">
                  <c:v>36982</c:v>
                </c:pt>
                <c:pt idx="616">
                  <c:v>37012</c:v>
                </c:pt>
                <c:pt idx="617">
                  <c:v>37043</c:v>
                </c:pt>
                <c:pt idx="618">
                  <c:v>37073</c:v>
                </c:pt>
                <c:pt idx="619">
                  <c:v>37104</c:v>
                </c:pt>
                <c:pt idx="620">
                  <c:v>37135</c:v>
                </c:pt>
                <c:pt idx="621">
                  <c:v>37165</c:v>
                </c:pt>
                <c:pt idx="622">
                  <c:v>37196</c:v>
                </c:pt>
                <c:pt idx="623">
                  <c:v>37226</c:v>
                </c:pt>
                <c:pt idx="624">
                  <c:v>37257</c:v>
                </c:pt>
                <c:pt idx="625">
                  <c:v>37288</c:v>
                </c:pt>
                <c:pt idx="626">
                  <c:v>37316</c:v>
                </c:pt>
                <c:pt idx="627">
                  <c:v>37347</c:v>
                </c:pt>
                <c:pt idx="628">
                  <c:v>37377</c:v>
                </c:pt>
                <c:pt idx="629">
                  <c:v>37408</c:v>
                </c:pt>
                <c:pt idx="630">
                  <c:v>37438</c:v>
                </c:pt>
                <c:pt idx="631">
                  <c:v>37469</c:v>
                </c:pt>
                <c:pt idx="632">
                  <c:v>37500</c:v>
                </c:pt>
                <c:pt idx="633">
                  <c:v>37530</c:v>
                </c:pt>
                <c:pt idx="634">
                  <c:v>37561</c:v>
                </c:pt>
                <c:pt idx="635">
                  <c:v>37591</c:v>
                </c:pt>
                <c:pt idx="636">
                  <c:v>37622</c:v>
                </c:pt>
                <c:pt idx="637">
                  <c:v>37653</c:v>
                </c:pt>
                <c:pt idx="638">
                  <c:v>37681</c:v>
                </c:pt>
                <c:pt idx="639">
                  <c:v>37712</c:v>
                </c:pt>
                <c:pt idx="640">
                  <c:v>37742</c:v>
                </c:pt>
                <c:pt idx="641">
                  <c:v>37773</c:v>
                </c:pt>
                <c:pt idx="642">
                  <c:v>37803</c:v>
                </c:pt>
                <c:pt idx="643">
                  <c:v>37834</c:v>
                </c:pt>
                <c:pt idx="644">
                  <c:v>37865</c:v>
                </c:pt>
                <c:pt idx="645">
                  <c:v>37895</c:v>
                </c:pt>
                <c:pt idx="646">
                  <c:v>37926</c:v>
                </c:pt>
                <c:pt idx="647">
                  <c:v>37956</c:v>
                </c:pt>
                <c:pt idx="648">
                  <c:v>37987</c:v>
                </c:pt>
                <c:pt idx="649">
                  <c:v>38018</c:v>
                </c:pt>
                <c:pt idx="650">
                  <c:v>38047</c:v>
                </c:pt>
                <c:pt idx="651">
                  <c:v>38078</c:v>
                </c:pt>
                <c:pt idx="652">
                  <c:v>38108</c:v>
                </c:pt>
                <c:pt idx="653">
                  <c:v>38139</c:v>
                </c:pt>
                <c:pt idx="654">
                  <c:v>38169</c:v>
                </c:pt>
                <c:pt idx="655">
                  <c:v>38200</c:v>
                </c:pt>
                <c:pt idx="656">
                  <c:v>38231</c:v>
                </c:pt>
                <c:pt idx="657">
                  <c:v>38261</c:v>
                </c:pt>
                <c:pt idx="658">
                  <c:v>38292</c:v>
                </c:pt>
                <c:pt idx="659">
                  <c:v>38322</c:v>
                </c:pt>
                <c:pt idx="660">
                  <c:v>38353</c:v>
                </c:pt>
                <c:pt idx="661">
                  <c:v>38384</c:v>
                </c:pt>
                <c:pt idx="662">
                  <c:v>38412</c:v>
                </c:pt>
                <c:pt idx="663">
                  <c:v>38443</c:v>
                </c:pt>
                <c:pt idx="664">
                  <c:v>38473</c:v>
                </c:pt>
                <c:pt idx="665">
                  <c:v>38504</c:v>
                </c:pt>
                <c:pt idx="666">
                  <c:v>38534</c:v>
                </c:pt>
                <c:pt idx="667">
                  <c:v>38565</c:v>
                </c:pt>
                <c:pt idx="668">
                  <c:v>38596</c:v>
                </c:pt>
                <c:pt idx="669">
                  <c:v>38626</c:v>
                </c:pt>
                <c:pt idx="670">
                  <c:v>38657</c:v>
                </c:pt>
                <c:pt idx="671">
                  <c:v>38687</c:v>
                </c:pt>
                <c:pt idx="672">
                  <c:v>38718</c:v>
                </c:pt>
                <c:pt idx="673">
                  <c:v>38749</c:v>
                </c:pt>
                <c:pt idx="674">
                  <c:v>38777</c:v>
                </c:pt>
                <c:pt idx="675">
                  <c:v>38808</c:v>
                </c:pt>
                <c:pt idx="676">
                  <c:v>38838</c:v>
                </c:pt>
                <c:pt idx="677">
                  <c:v>38869</c:v>
                </c:pt>
                <c:pt idx="678">
                  <c:v>38899</c:v>
                </c:pt>
                <c:pt idx="679">
                  <c:v>38930</c:v>
                </c:pt>
                <c:pt idx="680">
                  <c:v>38961</c:v>
                </c:pt>
                <c:pt idx="681">
                  <c:v>38991</c:v>
                </c:pt>
                <c:pt idx="682">
                  <c:v>39022</c:v>
                </c:pt>
                <c:pt idx="683">
                  <c:v>39052</c:v>
                </c:pt>
                <c:pt idx="684">
                  <c:v>39083</c:v>
                </c:pt>
                <c:pt idx="685">
                  <c:v>39114</c:v>
                </c:pt>
                <c:pt idx="686">
                  <c:v>39142</c:v>
                </c:pt>
                <c:pt idx="687">
                  <c:v>39173</c:v>
                </c:pt>
                <c:pt idx="688">
                  <c:v>39203</c:v>
                </c:pt>
                <c:pt idx="689">
                  <c:v>39234</c:v>
                </c:pt>
                <c:pt idx="690">
                  <c:v>39264</c:v>
                </c:pt>
                <c:pt idx="691">
                  <c:v>39295</c:v>
                </c:pt>
                <c:pt idx="692">
                  <c:v>39326</c:v>
                </c:pt>
                <c:pt idx="693">
                  <c:v>39356</c:v>
                </c:pt>
                <c:pt idx="694">
                  <c:v>39387</c:v>
                </c:pt>
                <c:pt idx="695">
                  <c:v>39417</c:v>
                </c:pt>
                <c:pt idx="696">
                  <c:v>39448</c:v>
                </c:pt>
                <c:pt idx="697">
                  <c:v>39479</c:v>
                </c:pt>
                <c:pt idx="698">
                  <c:v>39508</c:v>
                </c:pt>
                <c:pt idx="699">
                  <c:v>39539</c:v>
                </c:pt>
                <c:pt idx="700">
                  <c:v>39569</c:v>
                </c:pt>
                <c:pt idx="701">
                  <c:v>39600</c:v>
                </c:pt>
                <c:pt idx="702">
                  <c:v>39630</c:v>
                </c:pt>
                <c:pt idx="703">
                  <c:v>39661</c:v>
                </c:pt>
                <c:pt idx="704">
                  <c:v>39692</c:v>
                </c:pt>
                <c:pt idx="705">
                  <c:v>39722</c:v>
                </c:pt>
                <c:pt idx="706">
                  <c:v>39753</c:v>
                </c:pt>
                <c:pt idx="707">
                  <c:v>39783</c:v>
                </c:pt>
                <c:pt idx="708">
                  <c:v>39814</c:v>
                </c:pt>
                <c:pt idx="709">
                  <c:v>39845</c:v>
                </c:pt>
                <c:pt idx="710">
                  <c:v>39873</c:v>
                </c:pt>
                <c:pt idx="711">
                  <c:v>39904</c:v>
                </c:pt>
                <c:pt idx="712">
                  <c:v>39934</c:v>
                </c:pt>
                <c:pt idx="713">
                  <c:v>39965</c:v>
                </c:pt>
                <c:pt idx="714">
                  <c:v>39995</c:v>
                </c:pt>
                <c:pt idx="715">
                  <c:v>40026</c:v>
                </c:pt>
                <c:pt idx="716">
                  <c:v>40057</c:v>
                </c:pt>
                <c:pt idx="717">
                  <c:v>40087</c:v>
                </c:pt>
                <c:pt idx="718">
                  <c:v>40118</c:v>
                </c:pt>
                <c:pt idx="719">
                  <c:v>40148</c:v>
                </c:pt>
                <c:pt idx="720">
                  <c:v>40179</c:v>
                </c:pt>
                <c:pt idx="721">
                  <c:v>40210</c:v>
                </c:pt>
                <c:pt idx="722">
                  <c:v>40238</c:v>
                </c:pt>
                <c:pt idx="723">
                  <c:v>40269</c:v>
                </c:pt>
                <c:pt idx="724">
                  <c:v>40299</c:v>
                </c:pt>
                <c:pt idx="725">
                  <c:v>40330</c:v>
                </c:pt>
                <c:pt idx="726">
                  <c:v>40360</c:v>
                </c:pt>
                <c:pt idx="727">
                  <c:v>40391</c:v>
                </c:pt>
                <c:pt idx="728">
                  <c:v>40422</c:v>
                </c:pt>
                <c:pt idx="729">
                  <c:v>40452</c:v>
                </c:pt>
                <c:pt idx="730">
                  <c:v>40483</c:v>
                </c:pt>
                <c:pt idx="731">
                  <c:v>40513</c:v>
                </c:pt>
                <c:pt idx="732">
                  <c:v>40544</c:v>
                </c:pt>
                <c:pt idx="733">
                  <c:v>40575</c:v>
                </c:pt>
                <c:pt idx="734">
                  <c:v>40603</c:v>
                </c:pt>
                <c:pt idx="735">
                  <c:v>40634</c:v>
                </c:pt>
                <c:pt idx="736">
                  <c:v>40664</c:v>
                </c:pt>
                <c:pt idx="737">
                  <c:v>40695</c:v>
                </c:pt>
                <c:pt idx="738">
                  <c:v>40725</c:v>
                </c:pt>
                <c:pt idx="739">
                  <c:v>40756</c:v>
                </c:pt>
                <c:pt idx="740">
                  <c:v>40787</c:v>
                </c:pt>
                <c:pt idx="741">
                  <c:v>40817</c:v>
                </c:pt>
                <c:pt idx="742">
                  <c:v>40848</c:v>
                </c:pt>
                <c:pt idx="743">
                  <c:v>40878</c:v>
                </c:pt>
                <c:pt idx="744">
                  <c:v>40909</c:v>
                </c:pt>
                <c:pt idx="745">
                  <c:v>40940</c:v>
                </c:pt>
                <c:pt idx="746">
                  <c:v>40969</c:v>
                </c:pt>
                <c:pt idx="747">
                  <c:v>41000</c:v>
                </c:pt>
                <c:pt idx="748">
                  <c:v>41030</c:v>
                </c:pt>
                <c:pt idx="749">
                  <c:v>41061</c:v>
                </c:pt>
                <c:pt idx="750">
                  <c:v>41091</c:v>
                </c:pt>
                <c:pt idx="751">
                  <c:v>41122</c:v>
                </c:pt>
                <c:pt idx="752">
                  <c:v>41153</c:v>
                </c:pt>
                <c:pt idx="753">
                  <c:v>41183</c:v>
                </c:pt>
                <c:pt idx="754">
                  <c:v>41214</c:v>
                </c:pt>
                <c:pt idx="755">
                  <c:v>41244</c:v>
                </c:pt>
                <c:pt idx="756">
                  <c:v>41275</c:v>
                </c:pt>
                <c:pt idx="757">
                  <c:v>41306</c:v>
                </c:pt>
                <c:pt idx="758">
                  <c:v>41334</c:v>
                </c:pt>
                <c:pt idx="759">
                  <c:v>41365</c:v>
                </c:pt>
                <c:pt idx="760">
                  <c:v>41395</c:v>
                </c:pt>
                <c:pt idx="761">
                  <c:v>41426</c:v>
                </c:pt>
                <c:pt idx="762">
                  <c:v>41456</c:v>
                </c:pt>
                <c:pt idx="763">
                  <c:v>41487</c:v>
                </c:pt>
                <c:pt idx="764">
                  <c:v>41518</c:v>
                </c:pt>
                <c:pt idx="765">
                  <c:v>41548</c:v>
                </c:pt>
                <c:pt idx="766">
                  <c:v>41579</c:v>
                </c:pt>
                <c:pt idx="767">
                  <c:v>41609</c:v>
                </c:pt>
                <c:pt idx="768">
                  <c:v>41640</c:v>
                </c:pt>
                <c:pt idx="769">
                  <c:v>41671</c:v>
                </c:pt>
                <c:pt idx="770">
                  <c:v>41699</c:v>
                </c:pt>
                <c:pt idx="771">
                  <c:v>41730</c:v>
                </c:pt>
                <c:pt idx="772">
                  <c:v>41760</c:v>
                </c:pt>
                <c:pt idx="773">
                  <c:v>41791</c:v>
                </c:pt>
                <c:pt idx="774">
                  <c:v>41821</c:v>
                </c:pt>
                <c:pt idx="775">
                  <c:v>41852</c:v>
                </c:pt>
                <c:pt idx="776">
                  <c:v>41883</c:v>
                </c:pt>
                <c:pt idx="777">
                  <c:v>41913</c:v>
                </c:pt>
                <c:pt idx="778">
                  <c:v>41944</c:v>
                </c:pt>
                <c:pt idx="779">
                  <c:v>41974</c:v>
                </c:pt>
                <c:pt idx="780">
                  <c:v>42005</c:v>
                </c:pt>
                <c:pt idx="781">
                  <c:v>42036</c:v>
                </c:pt>
                <c:pt idx="782">
                  <c:v>42064</c:v>
                </c:pt>
                <c:pt idx="783">
                  <c:v>42095</c:v>
                </c:pt>
                <c:pt idx="784">
                  <c:v>42125</c:v>
                </c:pt>
                <c:pt idx="785">
                  <c:v>42156</c:v>
                </c:pt>
                <c:pt idx="786">
                  <c:v>42186</c:v>
                </c:pt>
                <c:pt idx="787">
                  <c:v>42217</c:v>
                </c:pt>
                <c:pt idx="788">
                  <c:v>42248</c:v>
                </c:pt>
                <c:pt idx="789">
                  <c:v>42278</c:v>
                </c:pt>
                <c:pt idx="790">
                  <c:v>42309</c:v>
                </c:pt>
                <c:pt idx="791">
                  <c:v>42339</c:v>
                </c:pt>
                <c:pt idx="792">
                  <c:v>42370</c:v>
                </c:pt>
                <c:pt idx="793">
                  <c:v>42401</c:v>
                </c:pt>
                <c:pt idx="794">
                  <c:v>42430</c:v>
                </c:pt>
                <c:pt idx="795">
                  <c:v>42461</c:v>
                </c:pt>
                <c:pt idx="796">
                  <c:v>42491</c:v>
                </c:pt>
                <c:pt idx="797">
                  <c:v>42522</c:v>
                </c:pt>
                <c:pt idx="798">
                  <c:v>42552</c:v>
                </c:pt>
                <c:pt idx="799">
                  <c:v>42583</c:v>
                </c:pt>
                <c:pt idx="800">
                  <c:v>42614</c:v>
                </c:pt>
                <c:pt idx="801">
                  <c:v>42644</c:v>
                </c:pt>
                <c:pt idx="802">
                  <c:v>42675</c:v>
                </c:pt>
                <c:pt idx="803">
                  <c:v>42705</c:v>
                </c:pt>
                <c:pt idx="804">
                  <c:v>42736</c:v>
                </c:pt>
                <c:pt idx="805">
                  <c:v>42767</c:v>
                </c:pt>
                <c:pt idx="806">
                  <c:v>42795</c:v>
                </c:pt>
                <c:pt idx="807">
                  <c:v>42826</c:v>
                </c:pt>
                <c:pt idx="808">
                  <c:v>42856</c:v>
                </c:pt>
                <c:pt idx="809">
                  <c:v>42887</c:v>
                </c:pt>
                <c:pt idx="810">
                  <c:v>42917</c:v>
                </c:pt>
                <c:pt idx="811">
                  <c:v>42948</c:v>
                </c:pt>
                <c:pt idx="812">
                  <c:v>42979</c:v>
                </c:pt>
                <c:pt idx="813">
                  <c:v>43009</c:v>
                </c:pt>
                <c:pt idx="814">
                  <c:v>43040</c:v>
                </c:pt>
                <c:pt idx="815">
                  <c:v>43070</c:v>
                </c:pt>
                <c:pt idx="816">
                  <c:v>43101</c:v>
                </c:pt>
                <c:pt idx="817">
                  <c:v>43132</c:v>
                </c:pt>
                <c:pt idx="818">
                  <c:v>43160</c:v>
                </c:pt>
                <c:pt idx="819">
                  <c:v>43191</c:v>
                </c:pt>
                <c:pt idx="820">
                  <c:v>43221</c:v>
                </c:pt>
                <c:pt idx="821">
                  <c:v>43252</c:v>
                </c:pt>
                <c:pt idx="822">
                  <c:v>43282</c:v>
                </c:pt>
                <c:pt idx="823">
                  <c:v>43313</c:v>
                </c:pt>
                <c:pt idx="824">
                  <c:v>43344</c:v>
                </c:pt>
                <c:pt idx="825">
                  <c:v>43374</c:v>
                </c:pt>
                <c:pt idx="826">
                  <c:v>43405</c:v>
                </c:pt>
                <c:pt idx="827">
                  <c:v>43435</c:v>
                </c:pt>
                <c:pt idx="828">
                  <c:v>43466</c:v>
                </c:pt>
                <c:pt idx="829">
                  <c:v>43497</c:v>
                </c:pt>
                <c:pt idx="830">
                  <c:v>43525</c:v>
                </c:pt>
                <c:pt idx="831">
                  <c:v>43556</c:v>
                </c:pt>
                <c:pt idx="832">
                  <c:v>43586</c:v>
                </c:pt>
                <c:pt idx="833">
                  <c:v>43617</c:v>
                </c:pt>
                <c:pt idx="834">
                  <c:v>43647</c:v>
                </c:pt>
                <c:pt idx="835">
                  <c:v>43678</c:v>
                </c:pt>
                <c:pt idx="836">
                  <c:v>43709</c:v>
                </c:pt>
                <c:pt idx="837">
                  <c:v>43739</c:v>
                </c:pt>
                <c:pt idx="838">
                  <c:v>43770</c:v>
                </c:pt>
                <c:pt idx="839">
                  <c:v>43800</c:v>
                </c:pt>
                <c:pt idx="840">
                  <c:v>43831</c:v>
                </c:pt>
                <c:pt idx="841">
                  <c:v>43862</c:v>
                </c:pt>
                <c:pt idx="842">
                  <c:v>43891</c:v>
                </c:pt>
                <c:pt idx="843">
                  <c:v>43922</c:v>
                </c:pt>
                <c:pt idx="844">
                  <c:v>43952</c:v>
                </c:pt>
                <c:pt idx="845">
                  <c:v>43983</c:v>
                </c:pt>
                <c:pt idx="846">
                  <c:v>44013</c:v>
                </c:pt>
                <c:pt idx="847">
                  <c:v>44044</c:v>
                </c:pt>
                <c:pt idx="848">
                  <c:v>44075</c:v>
                </c:pt>
                <c:pt idx="849">
                  <c:v>44105</c:v>
                </c:pt>
                <c:pt idx="850">
                  <c:v>44136</c:v>
                </c:pt>
                <c:pt idx="851">
                  <c:v>44166</c:v>
                </c:pt>
                <c:pt idx="852">
                  <c:v>44197</c:v>
                </c:pt>
                <c:pt idx="853">
                  <c:v>44228</c:v>
                </c:pt>
                <c:pt idx="854">
                  <c:v>44256</c:v>
                </c:pt>
                <c:pt idx="855">
                  <c:v>44287</c:v>
                </c:pt>
                <c:pt idx="856">
                  <c:v>44317</c:v>
                </c:pt>
                <c:pt idx="857">
                  <c:v>44348</c:v>
                </c:pt>
                <c:pt idx="858">
                  <c:v>44378</c:v>
                </c:pt>
                <c:pt idx="859">
                  <c:v>44409</c:v>
                </c:pt>
                <c:pt idx="860">
                  <c:v>44440</c:v>
                </c:pt>
                <c:pt idx="861">
                  <c:v>44470</c:v>
                </c:pt>
                <c:pt idx="862">
                  <c:v>44501</c:v>
                </c:pt>
                <c:pt idx="863">
                  <c:v>44531</c:v>
                </c:pt>
                <c:pt idx="864">
                  <c:v>44562</c:v>
                </c:pt>
                <c:pt idx="865">
                  <c:v>44593</c:v>
                </c:pt>
                <c:pt idx="866">
                  <c:v>44621</c:v>
                </c:pt>
                <c:pt idx="867">
                  <c:v>44652</c:v>
                </c:pt>
                <c:pt idx="868">
                  <c:v>44682</c:v>
                </c:pt>
                <c:pt idx="869">
                  <c:v>44713</c:v>
                </c:pt>
                <c:pt idx="870">
                  <c:v>44743</c:v>
                </c:pt>
                <c:pt idx="871">
                  <c:v>44774</c:v>
                </c:pt>
                <c:pt idx="872">
                  <c:v>44805</c:v>
                </c:pt>
                <c:pt idx="873">
                  <c:v>44835</c:v>
                </c:pt>
                <c:pt idx="874">
                  <c:v>44866</c:v>
                </c:pt>
                <c:pt idx="875">
                  <c:v>44896</c:v>
                </c:pt>
                <c:pt idx="876">
                  <c:v>44927</c:v>
                </c:pt>
                <c:pt idx="877">
                  <c:v>44958</c:v>
                </c:pt>
                <c:pt idx="878">
                  <c:v>44986</c:v>
                </c:pt>
                <c:pt idx="879">
                  <c:v>45017</c:v>
                </c:pt>
              </c:numCache>
            </c:numRef>
          </c:cat>
          <c:val>
            <c:numRef>
              <c:f>Sheet1!$C$2:$C$881</c:f>
              <c:numCache>
                <c:formatCode>General</c:formatCode>
                <c:ptCount val="880"/>
                <c:pt idx="155">
                  <c:v>100.1721</c:v>
                </c:pt>
                <c:pt idx="156">
                  <c:v>100.04219999999999</c:v>
                </c:pt>
                <c:pt idx="157">
                  <c:v>100.0098</c:v>
                </c:pt>
                <c:pt idx="158">
                  <c:v>100.0471</c:v>
                </c:pt>
                <c:pt idx="159">
                  <c:v>100.1125</c:v>
                </c:pt>
                <c:pt idx="160">
                  <c:v>100.2304</c:v>
                </c:pt>
                <c:pt idx="161">
                  <c:v>100.38760000000001</c:v>
                </c:pt>
                <c:pt idx="162">
                  <c:v>100.4931</c:v>
                </c:pt>
                <c:pt idx="163">
                  <c:v>100.57429999999999</c:v>
                </c:pt>
                <c:pt idx="164">
                  <c:v>100.6323</c:v>
                </c:pt>
                <c:pt idx="165">
                  <c:v>100.6777</c:v>
                </c:pt>
                <c:pt idx="166">
                  <c:v>100.7911</c:v>
                </c:pt>
                <c:pt idx="167">
                  <c:v>101.0376</c:v>
                </c:pt>
                <c:pt idx="168">
                  <c:v>101.3159</c:v>
                </c:pt>
                <c:pt idx="169">
                  <c:v>101.542</c:v>
                </c:pt>
                <c:pt idx="170">
                  <c:v>101.7235</c:v>
                </c:pt>
                <c:pt idx="171">
                  <c:v>101.8895</c:v>
                </c:pt>
                <c:pt idx="172">
                  <c:v>101.9881</c:v>
                </c:pt>
                <c:pt idx="173">
                  <c:v>102.0341</c:v>
                </c:pt>
                <c:pt idx="174">
                  <c:v>102.0886</c:v>
                </c:pt>
                <c:pt idx="175">
                  <c:v>102.1743</c:v>
                </c:pt>
                <c:pt idx="176">
                  <c:v>102.2214</c:v>
                </c:pt>
                <c:pt idx="177">
                  <c:v>102.21639999999999</c:v>
                </c:pt>
                <c:pt idx="178">
                  <c:v>102.1942</c:v>
                </c:pt>
                <c:pt idx="179">
                  <c:v>102.16370000000001</c:v>
                </c:pt>
                <c:pt idx="180">
                  <c:v>102.09220000000001</c:v>
                </c:pt>
                <c:pt idx="181">
                  <c:v>101.9738</c:v>
                </c:pt>
                <c:pt idx="182">
                  <c:v>101.8224</c:v>
                </c:pt>
                <c:pt idx="183">
                  <c:v>101.6343</c:v>
                </c:pt>
                <c:pt idx="184">
                  <c:v>101.42189999999999</c:v>
                </c:pt>
                <c:pt idx="185">
                  <c:v>101.24550000000001</c:v>
                </c:pt>
                <c:pt idx="186">
                  <c:v>101.152</c:v>
                </c:pt>
                <c:pt idx="187">
                  <c:v>101.07810000000001</c:v>
                </c:pt>
                <c:pt idx="188">
                  <c:v>100.94329999999999</c:v>
                </c:pt>
                <c:pt idx="189">
                  <c:v>100.7243</c:v>
                </c:pt>
                <c:pt idx="190">
                  <c:v>100.51049999999999</c:v>
                </c:pt>
                <c:pt idx="191">
                  <c:v>100.33240000000001</c:v>
                </c:pt>
                <c:pt idx="192">
                  <c:v>100.2191</c:v>
                </c:pt>
                <c:pt idx="193">
                  <c:v>100.1027</c:v>
                </c:pt>
                <c:pt idx="194">
                  <c:v>99.931539999999998</c:v>
                </c:pt>
                <c:pt idx="195">
                  <c:v>99.708010000000002</c:v>
                </c:pt>
                <c:pt idx="196">
                  <c:v>99.424800000000005</c:v>
                </c:pt>
                <c:pt idx="197">
                  <c:v>99.092299999999994</c:v>
                </c:pt>
                <c:pt idx="198">
                  <c:v>98.708250000000007</c:v>
                </c:pt>
                <c:pt idx="199">
                  <c:v>98.237930000000006</c:v>
                </c:pt>
                <c:pt idx="200">
                  <c:v>97.607060000000004</c:v>
                </c:pt>
                <c:pt idx="201">
                  <c:v>96.976079999999996</c:v>
                </c:pt>
                <c:pt idx="202">
                  <c:v>96.470169999999996</c:v>
                </c:pt>
                <c:pt idx="203">
                  <c:v>96.340500000000006</c:v>
                </c:pt>
                <c:pt idx="204">
                  <c:v>96.451909999999998</c:v>
                </c:pt>
                <c:pt idx="205">
                  <c:v>96.568790000000007</c:v>
                </c:pt>
                <c:pt idx="206">
                  <c:v>96.713390000000004</c:v>
                </c:pt>
                <c:pt idx="207">
                  <c:v>96.93159</c:v>
                </c:pt>
                <c:pt idx="208">
                  <c:v>97.186940000000007</c:v>
                </c:pt>
                <c:pt idx="209">
                  <c:v>97.494879999999995</c:v>
                </c:pt>
                <c:pt idx="210">
                  <c:v>97.940960000000004</c:v>
                </c:pt>
                <c:pt idx="211">
                  <c:v>98.411739999999995</c:v>
                </c:pt>
                <c:pt idx="212">
                  <c:v>98.892009999999999</c:v>
                </c:pt>
                <c:pt idx="213">
                  <c:v>99.346440000000001</c:v>
                </c:pt>
                <c:pt idx="214">
                  <c:v>99.670240000000007</c:v>
                </c:pt>
                <c:pt idx="215">
                  <c:v>99.822000000000003</c:v>
                </c:pt>
                <c:pt idx="216">
                  <c:v>99.969610000000003</c:v>
                </c:pt>
                <c:pt idx="217">
                  <c:v>100.22110000000001</c:v>
                </c:pt>
                <c:pt idx="218">
                  <c:v>100.5945</c:v>
                </c:pt>
                <c:pt idx="219">
                  <c:v>101.001</c:v>
                </c:pt>
                <c:pt idx="220">
                  <c:v>101.4205</c:v>
                </c:pt>
                <c:pt idx="221">
                  <c:v>101.8468</c:v>
                </c:pt>
                <c:pt idx="222">
                  <c:v>102.2597</c:v>
                </c:pt>
                <c:pt idx="223">
                  <c:v>102.6292</c:v>
                </c:pt>
                <c:pt idx="224">
                  <c:v>102.8557</c:v>
                </c:pt>
                <c:pt idx="225">
                  <c:v>102.9481</c:v>
                </c:pt>
                <c:pt idx="226">
                  <c:v>102.99379999999999</c:v>
                </c:pt>
                <c:pt idx="227">
                  <c:v>103.0667</c:v>
                </c:pt>
                <c:pt idx="228">
                  <c:v>103.1808</c:v>
                </c:pt>
                <c:pt idx="229">
                  <c:v>103.3351</c:v>
                </c:pt>
                <c:pt idx="230">
                  <c:v>103.5171</c:v>
                </c:pt>
                <c:pt idx="231">
                  <c:v>103.6267</c:v>
                </c:pt>
                <c:pt idx="232">
                  <c:v>103.6084</c:v>
                </c:pt>
                <c:pt idx="233">
                  <c:v>103.5761</c:v>
                </c:pt>
                <c:pt idx="234">
                  <c:v>103.5964</c:v>
                </c:pt>
                <c:pt idx="235">
                  <c:v>103.6827</c:v>
                </c:pt>
                <c:pt idx="236">
                  <c:v>103.696</c:v>
                </c:pt>
                <c:pt idx="237">
                  <c:v>103.5719</c:v>
                </c:pt>
                <c:pt idx="238">
                  <c:v>103.3463</c:v>
                </c:pt>
                <c:pt idx="239">
                  <c:v>103.0834</c:v>
                </c:pt>
                <c:pt idx="240">
                  <c:v>102.78749999999999</c:v>
                </c:pt>
                <c:pt idx="241">
                  <c:v>102.4699</c:v>
                </c:pt>
                <c:pt idx="242">
                  <c:v>102.09269999999999</c:v>
                </c:pt>
                <c:pt idx="243">
                  <c:v>101.72969999999999</c:v>
                </c:pt>
                <c:pt idx="244">
                  <c:v>101.4355</c:v>
                </c:pt>
                <c:pt idx="245">
                  <c:v>101.2949</c:v>
                </c:pt>
                <c:pt idx="246">
                  <c:v>101.20829999999999</c:v>
                </c:pt>
                <c:pt idx="247">
                  <c:v>100.9939</c:v>
                </c:pt>
                <c:pt idx="248">
                  <c:v>100.6302</c:v>
                </c:pt>
                <c:pt idx="249">
                  <c:v>100.23569999999999</c:v>
                </c:pt>
                <c:pt idx="250">
                  <c:v>100.0016</c:v>
                </c:pt>
                <c:pt idx="251">
                  <c:v>99.960210000000004</c:v>
                </c:pt>
                <c:pt idx="252">
                  <c:v>99.94556</c:v>
                </c:pt>
                <c:pt idx="253">
                  <c:v>99.948220000000006</c:v>
                </c:pt>
                <c:pt idx="254">
                  <c:v>99.777670000000001</c:v>
                </c:pt>
                <c:pt idx="255">
                  <c:v>99.568190000000001</c:v>
                </c:pt>
                <c:pt idx="256">
                  <c:v>99.400909999999996</c:v>
                </c:pt>
                <c:pt idx="257">
                  <c:v>99.199730000000002</c:v>
                </c:pt>
                <c:pt idx="258">
                  <c:v>98.819950000000006</c:v>
                </c:pt>
                <c:pt idx="259">
                  <c:v>98.366829999999993</c:v>
                </c:pt>
                <c:pt idx="260">
                  <c:v>98.026970000000006</c:v>
                </c:pt>
                <c:pt idx="261">
                  <c:v>97.972980000000007</c:v>
                </c:pt>
                <c:pt idx="262">
                  <c:v>98.194749999999999</c:v>
                </c:pt>
                <c:pt idx="263">
                  <c:v>98.553520000000006</c:v>
                </c:pt>
                <c:pt idx="264">
                  <c:v>98.912379999999999</c:v>
                </c:pt>
                <c:pt idx="265">
                  <c:v>99.168639999999996</c:v>
                </c:pt>
                <c:pt idx="266">
                  <c:v>99.325890000000001</c:v>
                </c:pt>
                <c:pt idx="267">
                  <c:v>99.394040000000004</c:v>
                </c:pt>
                <c:pt idx="268">
                  <c:v>99.46687</c:v>
                </c:pt>
                <c:pt idx="269">
                  <c:v>99.615170000000006</c:v>
                </c:pt>
                <c:pt idx="270">
                  <c:v>99.775149999999996</c:v>
                </c:pt>
                <c:pt idx="271">
                  <c:v>99.991200000000006</c:v>
                </c:pt>
                <c:pt idx="272">
                  <c:v>100.2559</c:v>
                </c:pt>
                <c:pt idx="273">
                  <c:v>100.5677</c:v>
                </c:pt>
                <c:pt idx="274">
                  <c:v>100.90089999999999</c:v>
                </c:pt>
                <c:pt idx="275">
                  <c:v>101.2465</c:v>
                </c:pt>
                <c:pt idx="276">
                  <c:v>101.5521</c:v>
                </c:pt>
                <c:pt idx="277">
                  <c:v>101.6908</c:v>
                </c:pt>
                <c:pt idx="278">
                  <c:v>101.7029</c:v>
                </c:pt>
                <c:pt idx="279">
                  <c:v>101.6968</c:v>
                </c:pt>
                <c:pt idx="280">
                  <c:v>101.602</c:v>
                </c:pt>
                <c:pt idx="281">
                  <c:v>101.3706</c:v>
                </c:pt>
                <c:pt idx="282">
                  <c:v>101.07299999999999</c:v>
                </c:pt>
                <c:pt idx="283">
                  <c:v>100.69759999999999</c:v>
                </c:pt>
                <c:pt idx="284">
                  <c:v>100.21380000000001</c:v>
                </c:pt>
                <c:pt idx="285">
                  <c:v>99.674040000000005</c:v>
                </c:pt>
                <c:pt idx="286">
                  <c:v>99.344669999999994</c:v>
                </c:pt>
                <c:pt idx="287">
                  <c:v>99.306610000000006</c:v>
                </c:pt>
                <c:pt idx="288">
                  <c:v>99.353530000000006</c:v>
                </c:pt>
                <c:pt idx="289">
                  <c:v>99.34357</c:v>
                </c:pt>
                <c:pt idx="290">
                  <c:v>99.231030000000004</c:v>
                </c:pt>
                <c:pt idx="291">
                  <c:v>98.997699999999995</c:v>
                </c:pt>
                <c:pt idx="292">
                  <c:v>98.686710000000005</c:v>
                </c:pt>
                <c:pt idx="293">
                  <c:v>98.362189999999998</c:v>
                </c:pt>
                <c:pt idx="294">
                  <c:v>97.989289999999997</c:v>
                </c:pt>
                <c:pt idx="295">
                  <c:v>97.484999999999999</c:v>
                </c:pt>
                <c:pt idx="296">
                  <c:v>96.973690000000005</c:v>
                </c:pt>
                <c:pt idx="297">
                  <c:v>96.547870000000003</c:v>
                </c:pt>
                <c:pt idx="298">
                  <c:v>96.231200000000001</c:v>
                </c:pt>
                <c:pt idx="299">
                  <c:v>96.051860000000005</c:v>
                </c:pt>
                <c:pt idx="300">
                  <c:v>96.045680000000004</c:v>
                </c:pt>
                <c:pt idx="301">
                  <c:v>96.083200000000005</c:v>
                </c:pt>
                <c:pt idx="302">
                  <c:v>96.149439999999998</c:v>
                </c:pt>
                <c:pt idx="303">
                  <c:v>96.267660000000006</c:v>
                </c:pt>
                <c:pt idx="304">
                  <c:v>96.47184</c:v>
                </c:pt>
                <c:pt idx="305">
                  <c:v>96.767169999999993</c:v>
                </c:pt>
                <c:pt idx="306">
                  <c:v>97.160749999999993</c:v>
                </c:pt>
                <c:pt idx="307">
                  <c:v>97.601129999999998</c:v>
                </c:pt>
                <c:pt idx="308">
                  <c:v>98.054509999999993</c:v>
                </c:pt>
                <c:pt idx="309">
                  <c:v>98.455460000000002</c:v>
                </c:pt>
                <c:pt idx="310">
                  <c:v>98.840729999999994</c:v>
                </c:pt>
                <c:pt idx="311">
                  <c:v>99.183160000000001</c:v>
                </c:pt>
                <c:pt idx="312">
                  <c:v>99.437460000000002</c:v>
                </c:pt>
                <c:pt idx="313">
                  <c:v>99.628780000000006</c:v>
                </c:pt>
                <c:pt idx="314">
                  <c:v>99.715869999999995</c:v>
                </c:pt>
                <c:pt idx="315">
                  <c:v>99.752020000000002</c:v>
                </c:pt>
                <c:pt idx="316">
                  <c:v>99.759299999999996</c:v>
                </c:pt>
                <c:pt idx="317">
                  <c:v>99.731089999999995</c:v>
                </c:pt>
                <c:pt idx="318">
                  <c:v>99.624880000000005</c:v>
                </c:pt>
                <c:pt idx="319">
                  <c:v>99.507819999999995</c:v>
                </c:pt>
                <c:pt idx="320">
                  <c:v>99.389409999999998</c:v>
                </c:pt>
                <c:pt idx="321">
                  <c:v>99.259770000000003</c:v>
                </c:pt>
                <c:pt idx="322">
                  <c:v>99.129419999999996</c:v>
                </c:pt>
                <c:pt idx="323">
                  <c:v>99.002709999999993</c:v>
                </c:pt>
                <c:pt idx="324">
                  <c:v>98.851960000000005</c:v>
                </c:pt>
                <c:pt idx="325">
                  <c:v>98.744209999999995</c:v>
                </c:pt>
                <c:pt idx="326">
                  <c:v>98.678330000000003</c:v>
                </c:pt>
                <c:pt idx="327">
                  <c:v>98.575400000000002</c:v>
                </c:pt>
                <c:pt idx="328">
                  <c:v>98.423230000000004</c:v>
                </c:pt>
                <c:pt idx="329">
                  <c:v>98.300610000000006</c:v>
                </c:pt>
                <c:pt idx="330">
                  <c:v>98.255859999999998</c:v>
                </c:pt>
                <c:pt idx="331">
                  <c:v>98.273219999999995</c:v>
                </c:pt>
                <c:pt idx="332">
                  <c:v>98.317620000000005</c:v>
                </c:pt>
                <c:pt idx="333">
                  <c:v>98.356120000000004</c:v>
                </c:pt>
                <c:pt idx="334">
                  <c:v>98.392110000000002</c:v>
                </c:pt>
                <c:pt idx="335">
                  <c:v>98.465620000000001</c:v>
                </c:pt>
                <c:pt idx="336">
                  <c:v>98.538650000000004</c:v>
                </c:pt>
                <c:pt idx="337">
                  <c:v>98.577809999999999</c:v>
                </c:pt>
                <c:pt idx="338">
                  <c:v>98.637529999999998</c:v>
                </c:pt>
                <c:pt idx="339">
                  <c:v>98.742180000000005</c:v>
                </c:pt>
                <c:pt idx="340">
                  <c:v>98.905079999999998</c:v>
                </c:pt>
                <c:pt idx="341">
                  <c:v>99.102490000000003</c:v>
                </c:pt>
                <c:pt idx="342">
                  <c:v>99.266940000000005</c:v>
                </c:pt>
                <c:pt idx="343">
                  <c:v>99.442149999999998</c:v>
                </c:pt>
                <c:pt idx="344">
                  <c:v>99.579769999999996</c:v>
                </c:pt>
                <c:pt idx="345">
                  <c:v>99.755330000000001</c:v>
                </c:pt>
                <c:pt idx="346">
                  <c:v>99.87433</c:v>
                </c:pt>
                <c:pt idx="347">
                  <c:v>99.966560000000001</c:v>
                </c:pt>
                <c:pt idx="348">
                  <c:v>100.14570000000001</c:v>
                </c:pt>
                <c:pt idx="349">
                  <c:v>100.3609</c:v>
                </c:pt>
                <c:pt idx="350">
                  <c:v>100.6088</c:v>
                </c:pt>
                <c:pt idx="351">
                  <c:v>100.87439999999999</c:v>
                </c:pt>
                <c:pt idx="352">
                  <c:v>101.0394</c:v>
                </c:pt>
                <c:pt idx="353">
                  <c:v>101.0077</c:v>
                </c:pt>
                <c:pt idx="354">
                  <c:v>100.854</c:v>
                </c:pt>
                <c:pt idx="355">
                  <c:v>100.6204</c:v>
                </c:pt>
                <c:pt idx="356">
                  <c:v>100.4708</c:v>
                </c:pt>
                <c:pt idx="357">
                  <c:v>100.33620000000001</c:v>
                </c:pt>
                <c:pt idx="358">
                  <c:v>100.26139999999999</c:v>
                </c:pt>
                <c:pt idx="359">
                  <c:v>100.2654</c:v>
                </c:pt>
                <c:pt idx="360">
                  <c:v>100.2604</c:v>
                </c:pt>
                <c:pt idx="361">
                  <c:v>100.1648</c:v>
                </c:pt>
                <c:pt idx="362">
                  <c:v>99.908360000000002</c:v>
                </c:pt>
                <c:pt idx="363">
                  <c:v>99.489310000000003</c:v>
                </c:pt>
                <c:pt idx="364">
                  <c:v>98.995599999999996</c:v>
                </c:pt>
                <c:pt idx="365">
                  <c:v>98.63297</c:v>
                </c:pt>
                <c:pt idx="366">
                  <c:v>98.357830000000007</c:v>
                </c:pt>
                <c:pt idx="367">
                  <c:v>98.201080000000005</c:v>
                </c:pt>
                <c:pt idx="368">
                  <c:v>97.994870000000006</c:v>
                </c:pt>
                <c:pt idx="369">
                  <c:v>97.764189999999999</c:v>
                </c:pt>
                <c:pt idx="370">
                  <c:v>97.619489999999999</c:v>
                </c:pt>
                <c:pt idx="371">
                  <c:v>97.517619999999994</c:v>
                </c:pt>
                <c:pt idx="372">
                  <c:v>97.562730000000002</c:v>
                </c:pt>
                <c:pt idx="373">
                  <c:v>97.638329999999996</c:v>
                </c:pt>
                <c:pt idx="374">
                  <c:v>97.675809999999998</c:v>
                </c:pt>
                <c:pt idx="375">
                  <c:v>97.657510000000002</c:v>
                </c:pt>
                <c:pt idx="376">
                  <c:v>97.657880000000006</c:v>
                </c:pt>
                <c:pt idx="377">
                  <c:v>97.705629999999999</c:v>
                </c:pt>
                <c:pt idx="378">
                  <c:v>97.783389999999997</c:v>
                </c:pt>
                <c:pt idx="379">
                  <c:v>97.818619999999996</c:v>
                </c:pt>
                <c:pt idx="380">
                  <c:v>97.802090000000007</c:v>
                </c:pt>
                <c:pt idx="381">
                  <c:v>97.713800000000006</c:v>
                </c:pt>
                <c:pt idx="382">
                  <c:v>97.65701</c:v>
                </c:pt>
                <c:pt idx="383">
                  <c:v>97.632930000000002</c:v>
                </c:pt>
                <c:pt idx="384">
                  <c:v>97.676209999999998</c:v>
                </c:pt>
                <c:pt idx="385">
                  <c:v>97.682900000000004</c:v>
                </c:pt>
                <c:pt idx="386">
                  <c:v>97.563289999999995</c:v>
                </c:pt>
                <c:pt idx="387">
                  <c:v>97.352649999999997</c:v>
                </c:pt>
                <c:pt idx="388">
                  <c:v>97.095960000000005</c:v>
                </c:pt>
                <c:pt idx="389">
                  <c:v>96.784949999999995</c:v>
                </c:pt>
                <c:pt idx="390">
                  <c:v>96.458529999999996</c:v>
                </c:pt>
                <c:pt idx="391">
                  <c:v>96.278940000000006</c:v>
                </c:pt>
                <c:pt idx="392">
                  <c:v>96.309719999999999</c:v>
                </c:pt>
                <c:pt idx="393">
                  <c:v>96.577849999999998</c:v>
                </c:pt>
                <c:pt idx="394">
                  <c:v>97.043000000000006</c:v>
                </c:pt>
                <c:pt idx="395">
                  <c:v>97.642920000000004</c:v>
                </c:pt>
                <c:pt idx="396">
                  <c:v>98.18065</c:v>
                </c:pt>
                <c:pt idx="397">
                  <c:v>98.625370000000004</c:v>
                </c:pt>
                <c:pt idx="398">
                  <c:v>98.888249999999999</c:v>
                </c:pt>
                <c:pt idx="399">
                  <c:v>98.9649</c:v>
                </c:pt>
                <c:pt idx="400">
                  <c:v>98.98612</c:v>
                </c:pt>
                <c:pt idx="401">
                  <c:v>99.023769999999999</c:v>
                </c:pt>
                <c:pt idx="402">
                  <c:v>99.148219999999995</c:v>
                </c:pt>
                <c:pt idx="403">
                  <c:v>99.312079999999995</c:v>
                </c:pt>
                <c:pt idx="404">
                  <c:v>99.460570000000004</c:v>
                </c:pt>
                <c:pt idx="405">
                  <c:v>99.602559999999997</c:v>
                </c:pt>
                <c:pt idx="406">
                  <c:v>99.740809999999996</c:v>
                </c:pt>
                <c:pt idx="407">
                  <c:v>99.847319999999996</c:v>
                </c:pt>
                <c:pt idx="408">
                  <c:v>99.921340000000001</c:v>
                </c:pt>
                <c:pt idx="409">
                  <c:v>99.921520000000001</c:v>
                </c:pt>
                <c:pt idx="410">
                  <c:v>99.888050000000007</c:v>
                </c:pt>
                <c:pt idx="411">
                  <c:v>99.903710000000004</c:v>
                </c:pt>
                <c:pt idx="412">
                  <c:v>99.971180000000004</c:v>
                </c:pt>
                <c:pt idx="413">
                  <c:v>100.0361</c:v>
                </c:pt>
                <c:pt idx="414">
                  <c:v>100.03700000000001</c:v>
                </c:pt>
                <c:pt idx="415">
                  <c:v>99.996790000000004</c:v>
                </c:pt>
                <c:pt idx="416">
                  <c:v>99.982640000000004</c:v>
                </c:pt>
                <c:pt idx="417">
                  <c:v>99.990459999999999</c:v>
                </c:pt>
                <c:pt idx="418">
                  <c:v>100.03749999999999</c:v>
                </c:pt>
                <c:pt idx="419">
                  <c:v>100.15479999999999</c:v>
                </c:pt>
                <c:pt idx="420">
                  <c:v>100.2221</c:v>
                </c:pt>
                <c:pt idx="421">
                  <c:v>100.24250000000001</c:v>
                </c:pt>
                <c:pt idx="422">
                  <c:v>100.2659</c:v>
                </c:pt>
                <c:pt idx="423">
                  <c:v>100.31100000000001</c:v>
                </c:pt>
                <c:pt idx="424">
                  <c:v>100.3411</c:v>
                </c:pt>
                <c:pt idx="425">
                  <c:v>100.3014</c:v>
                </c:pt>
                <c:pt idx="426">
                  <c:v>100.2885</c:v>
                </c:pt>
                <c:pt idx="427">
                  <c:v>100.3556</c:v>
                </c:pt>
                <c:pt idx="428">
                  <c:v>100.4546</c:v>
                </c:pt>
                <c:pt idx="429">
                  <c:v>100.5568</c:v>
                </c:pt>
                <c:pt idx="430">
                  <c:v>100.60120000000001</c:v>
                </c:pt>
                <c:pt idx="431">
                  <c:v>100.57989999999999</c:v>
                </c:pt>
                <c:pt idx="432">
                  <c:v>100.5055</c:v>
                </c:pt>
                <c:pt idx="433">
                  <c:v>100.3857</c:v>
                </c:pt>
                <c:pt idx="434">
                  <c:v>100.2741</c:v>
                </c:pt>
                <c:pt idx="435">
                  <c:v>100.2253</c:v>
                </c:pt>
                <c:pt idx="436">
                  <c:v>100.2071</c:v>
                </c:pt>
                <c:pt idx="437">
                  <c:v>100.2201</c:v>
                </c:pt>
                <c:pt idx="438">
                  <c:v>100.19750000000001</c:v>
                </c:pt>
                <c:pt idx="439">
                  <c:v>100.0989</c:v>
                </c:pt>
                <c:pt idx="440">
                  <c:v>99.979110000000006</c:v>
                </c:pt>
                <c:pt idx="441">
                  <c:v>99.875560000000007</c:v>
                </c:pt>
                <c:pt idx="442">
                  <c:v>99.822490000000002</c:v>
                </c:pt>
                <c:pt idx="443">
                  <c:v>99.719570000000004</c:v>
                </c:pt>
                <c:pt idx="444">
                  <c:v>99.549360000000007</c:v>
                </c:pt>
                <c:pt idx="445">
                  <c:v>99.44502</c:v>
                </c:pt>
                <c:pt idx="446">
                  <c:v>99.461240000000004</c:v>
                </c:pt>
                <c:pt idx="447">
                  <c:v>99.514070000000004</c:v>
                </c:pt>
                <c:pt idx="448">
                  <c:v>99.55274</c:v>
                </c:pt>
                <c:pt idx="449">
                  <c:v>99.612440000000007</c:v>
                </c:pt>
                <c:pt idx="450">
                  <c:v>99.72869</c:v>
                </c:pt>
                <c:pt idx="451">
                  <c:v>99.86591</c:v>
                </c:pt>
                <c:pt idx="452">
                  <c:v>99.953800000000001</c:v>
                </c:pt>
                <c:pt idx="453">
                  <c:v>99.97336</c:v>
                </c:pt>
                <c:pt idx="454">
                  <c:v>99.915850000000006</c:v>
                </c:pt>
                <c:pt idx="455">
                  <c:v>99.845519999999993</c:v>
                </c:pt>
                <c:pt idx="456">
                  <c:v>99.886669999999995</c:v>
                </c:pt>
                <c:pt idx="457">
                  <c:v>100.04730000000001</c:v>
                </c:pt>
                <c:pt idx="458">
                  <c:v>100.2484</c:v>
                </c:pt>
                <c:pt idx="459">
                  <c:v>100.4218</c:v>
                </c:pt>
                <c:pt idx="460">
                  <c:v>100.5791</c:v>
                </c:pt>
                <c:pt idx="461">
                  <c:v>100.7443</c:v>
                </c:pt>
                <c:pt idx="462">
                  <c:v>100.8545</c:v>
                </c:pt>
                <c:pt idx="463">
                  <c:v>100.95950000000001</c:v>
                </c:pt>
                <c:pt idx="464">
                  <c:v>101.0406</c:v>
                </c:pt>
                <c:pt idx="465">
                  <c:v>101.09399999999999</c:v>
                </c:pt>
                <c:pt idx="466">
                  <c:v>101.11969999999999</c:v>
                </c:pt>
                <c:pt idx="467">
                  <c:v>101.1271</c:v>
                </c:pt>
                <c:pt idx="468">
                  <c:v>101.1559</c:v>
                </c:pt>
                <c:pt idx="469">
                  <c:v>101.22239999999999</c:v>
                </c:pt>
                <c:pt idx="470">
                  <c:v>101.31359999999999</c:v>
                </c:pt>
                <c:pt idx="471">
                  <c:v>101.4032</c:v>
                </c:pt>
                <c:pt idx="472">
                  <c:v>101.5129</c:v>
                </c:pt>
                <c:pt idx="473">
                  <c:v>101.5643</c:v>
                </c:pt>
                <c:pt idx="474">
                  <c:v>101.5508</c:v>
                </c:pt>
                <c:pt idx="475">
                  <c:v>101.5333</c:v>
                </c:pt>
                <c:pt idx="476">
                  <c:v>101.5478</c:v>
                </c:pt>
                <c:pt idx="477">
                  <c:v>101.6116</c:v>
                </c:pt>
                <c:pt idx="478">
                  <c:v>101.6733</c:v>
                </c:pt>
                <c:pt idx="479">
                  <c:v>101.6782</c:v>
                </c:pt>
                <c:pt idx="480">
                  <c:v>101.6708</c:v>
                </c:pt>
                <c:pt idx="481">
                  <c:v>101.7081</c:v>
                </c:pt>
                <c:pt idx="482">
                  <c:v>101.8198</c:v>
                </c:pt>
                <c:pt idx="483">
                  <c:v>101.8887</c:v>
                </c:pt>
                <c:pt idx="484">
                  <c:v>101.9034</c:v>
                </c:pt>
                <c:pt idx="485">
                  <c:v>101.9478</c:v>
                </c:pt>
                <c:pt idx="486">
                  <c:v>102.0694</c:v>
                </c:pt>
                <c:pt idx="487">
                  <c:v>102.1871</c:v>
                </c:pt>
                <c:pt idx="488">
                  <c:v>102.2878</c:v>
                </c:pt>
                <c:pt idx="489">
                  <c:v>102.2606</c:v>
                </c:pt>
                <c:pt idx="490">
                  <c:v>102.0787</c:v>
                </c:pt>
                <c:pt idx="491">
                  <c:v>101.6619</c:v>
                </c:pt>
                <c:pt idx="492">
                  <c:v>101.0586</c:v>
                </c:pt>
                <c:pt idx="493">
                  <c:v>100.5806</c:v>
                </c:pt>
                <c:pt idx="494">
                  <c:v>100.24379999999999</c:v>
                </c:pt>
                <c:pt idx="495">
                  <c:v>100.05840000000001</c:v>
                </c:pt>
                <c:pt idx="496">
                  <c:v>99.966210000000004</c:v>
                </c:pt>
                <c:pt idx="497">
                  <c:v>99.897210000000001</c:v>
                </c:pt>
                <c:pt idx="498">
                  <c:v>99.779139999999998</c:v>
                </c:pt>
                <c:pt idx="499">
                  <c:v>99.641909999999996</c:v>
                </c:pt>
                <c:pt idx="500">
                  <c:v>99.536029999999997</c:v>
                </c:pt>
                <c:pt idx="501">
                  <c:v>99.481859999999998</c:v>
                </c:pt>
                <c:pt idx="502">
                  <c:v>99.422899999999998</c:v>
                </c:pt>
                <c:pt idx="503">
                  <c:v>99.350309999999993</c:v>
                </c:pt>
                <c:pt idx="504">
                  <c:v>99.268039999999999</c:v>
                </c:pt>
                <c:pt idx="505">
                  <c:v>99.147859999999994</c:v>
                </c:pt>
                <c:pt idx="506">
                  <c:v>99.035229999999999</c:v>
                </c:pt>
                <c:pt idx="507">
                  <c:v>98.922799999999995</c:v>
                </c:pt>
                <c:pt idx="508">
                  <c:v>98.827780000000004</c:v>
                </c:pt>
                <c:pt idx="509">
                  <c:v>98.70478</c:v>
                </c:pt>
                <c:pt idx="510">
                  <c:v>98.458560000000006</c:v>
                </c:pt>
                <c:pt idx="511">
                  <c:v>98.020099999999999</c:v>
                </c:pt>
                <c:pt idx="512">
                  <c:v>97.498850000000004</c:v>
                </c:pt>
                <c:pt idx="513">
                  <c:v>96.986949999999993</c:v>
                </c:pt>
                <c:pt idx="514">
                  <c:v>96.669529999999995</c:v>
                </c:pt>
                <c:pt idx="515">
                  <c:v>96.584950000000006</c:v>
                </c:pt>
                <c:pt idx="516">
                  <c:v>96.578059999999994</c:v>
                </c:pt>
                <c:pt idx="517">
                  <c:v>96.549379999999999</c:v>
                </c:pt>
                <c:pt idx="518">
                  <c:v>96.543999999999997</c:v>
                </c:pt>
                <c:pt idx="519">
                  <c:v>96.545519999999996</c:v>
                </c:pt>
                <c:pt idx="520">
                  <c:v>96.598820000000003</c:v>
                </c:pt>
                <c:pt idx="521">
                  <c:v>96.702830000000006</c:v>
                </c:pt>
                <c:pt idx="522">
                  <c:v>96.792479999999998</c:v>
                </c:pt>
                <c:pt idx="523">
                  <c:v>96.951809999999995</c:v>
                </c:pt>
                <c:pt idx="524">
                  <c:v>97.136349999999993</c:v>
                </c:pt>
                <c:pt idx="525">
                  <c:v>97.354429999999994</c:v>
                </c:pt>
                <c:pt idx="526">
                  <c:v>97.564800000000005</c:v>
                </c:pt>
                <c:pt idx="527">
                  <c:v>97.752200000000002</c:v>
                </c:pt>
                <c:pt idx="528">
                  <c:v>97.987089999999995</c:v>
                </c:pt>
                <c:pt idx="529">
                  <c:v>98.261700000000005</c:v>
                </c:pt>
                <c:pt idx="530">
                  <c:v>98.548779999999994</c:v>
                </c:pt>
                <c:pt idx="531">
                  <c:v>98.832369999999997</c:v>
                </c:pt>
                <c:pt idx="532">
                  <c:v>99.067319999999995</c:v>
                </c:pt>
                <c:pt idx="533">
                  <c:v>99.271460000000005</c:v>
                </c:pt>
                <c:pt idx="534">
                  <c:v>99.466899999999995</c:v>
                </c:pt>
                <c:pt idx="535">
                  <c:v>99.710719999999995</c:v>
                </c:pt>
                <c:pt idx="536">
                  <c:v>100.00530000000001</c:v>
                </c:pt>
                <c:pt idx="537">
                  <c:v>100.28919999999999</c:v>
                </c:pt>
                <c:pt idx="538">
                  <c:v>100.49509999999999</c:v>
                </c:pt>
                <c:pt idx="539">
                  <c:v>100.61839999999999</c:v>
                </c:pt>
                <c:pt idx="540">
                  <c:v>100.6516</c:v>
                </c:pt>
                <c:pt idx="541">
                  <c:v>100.6143</c:v>
                </c:pt>
                <c:pt idx="542">
                  <c:v>100.4847</c:v>
                </c:pt>
                <c:pt idx="543">
                  <c:v>100.29510000000001</c:v>
                </c:pt>
                <c:pt idx="544">
                  <c:v>100.1448</c:v>
                </c:pt>
                <c:pt idx="545">
                  <c:v>99.978170000000006</c:v>
                </c:pt>
                <c:pt idx="546">
                  <c:v>99.793790000000001</c:v>
                </c:pt>
                <c:pt idx="547">
                  <c:v>99.634879999999995</c:v>
                </c:pt>
                <c:pt idx="548">
                  <c:v>99.503649999999993</c:v>
                </c:pt>
                <c:pt idx="549">
                  <c:v>99.426169999999999</c:v>
                </c:pt>
                <c:pt idx="550">
                  <c:v>99.301779999999994</c:v>
                </c:pt>
                <c:pt idx="551">
                  <c:v>99.074529999999996</c:v>
                </c:pt>
                <c:pt idx="552">
                  <c:v>98.775329999999997</c:v>
                </c:pt>
                <c:pt idx="553">
                  <c:v>98.479089999999999</c:v>
                </c:pt>
                <c:pt idx="554">
                  <c:v>98.275099999999995</c:v>
                </c:pt>
                <c:pt idx="555">
                  <c:v>98.210949999999997</c:v>
                </c:pt>
                <c:pt idx="556">
                  <c:v>98.238140000000001</c:v>
                </c:pt>
                <c:pt idx="557">
                  <c:v>98.311419999999998</c:v>
                </c:pt>
                <c:pt idx="558">
                  <c:v>98.443889999999996</c:v>
                </c:pt>
                <c:pt idx="559">
                  <c:v>98.598410000000001</c:v>
                </c:pt>
                <c:pt idx="560">
                  <c:v>98.766559999999998</c:v>
                </c:pt>
                <c:pt idx="561">
                  <c:v>98.919799999999995</c:v>
                </c:pt>
                <c:pt idx="562">
                  <c:v>99.017539999999997</c:v>
                </c:pt>
                <c:pt idx="563">
                  <c:v>99.1357</c:v>
                </c:pt>
                <c:pt idx="564">
                  <c:v>99.310280000000006</c:v>
                </c:pt>
                <c:pt idx="565">
                  <c:v>99.466139999999996</c:v>
                </c:pt>
                <c:pt idx="566">
                  <c:v>99.594800000000006</c:v>
                </c:pt>
                <c:pt idx="567">
                  <c:v>99.704250000000002</c:v>
                </c:pt>
                <c:pt idx="568">
                  <c:v>99.80771</c:v>
                </c:pt>
                <c:pt idx="569">
                  <c:v>99.978610000000003</c:v>
                </c:pt>
                <c:pt idx="570">
                  <c:v>100.16500000000001</c:v>
                </c:pt>
                <c:pt idx="571">
                  <c:v>100.3237</c:v>
                </c:pt>
                <c:pt idx="572">
                  <c:v>100.4695</c:v>
                </c:pt>
                <c:pt idx="573">
                  <c:v>100.5742</c:v>
                </c:pt>
                <c:pt idx="574">
                  <c:v>100.65649999999999</c:v>
                </c:pt>
                <c:pt idx="575">
                  <c:v>100.74760000000001</c:v>
                </c:pt>
                <c:pt idx="576">
                  <c:v>100.7966</c:v>
                </c:pt>
                <c:pt idx="577">
                  <c:v>100.79170000000001</c:v>
                </c:pt>
                <c:pt idx="578">
                  <c:v>100.7809</c:v>
                </c:pt>
                <c:pt idx="579">
                  <c:v>100.6892</c:v>
                </c:pt>
                <c:pt idx="580">
                  <c:v>100.5643</c:v>
                </c:pt>
                <c:pt idx="581">
                  <c:v>100.4456</c:v>
                </c:pt>
                <c:pt idx="582">
                  <c:v>100.30029999999999</c:v>
                </c:pt>
                <c:pt idx="583">
                  <c:v>100.1078</c:v>
                </c:pt>
                <c:pt idx="584">
                  <c:v>99.863489999999999</c:v>
                </c:pt>
                <c:pt idx="585">
                  <c:v>99.606859999999998</c:v>
                </c:pt>
                <c:pt idx="586">
                  <c:v>99.419430000000006</c:v>
                </c:pt>
                <c:pt idx="587">
                  <c:v>99.258420000000001</c:v>
                </c:pt>
                <c:pt idx="588">
                  <c:v>99.073779999999999</c:v>
                </c:pt>
                <c:pt idx="589">
                  <c:v>98.898719999999997</c:v>
                </c:pt>
                <c:pt idx="590">
                  <c:v>98.799449999999993</c:v>
                </c:pt>
                <c:pt idx="591">
                  <c:v>98.768420000000006</c:v>
                </c:pt>
                <c:pt idx="592">
                  <c:v>98.811809999999994</c:v>
                </c:pt>
                <c:pt idx="593">
                  <c:v>98.945300000000003</c:v>
                </c:pt>
                <c:pt idx="594">
                  <c:v>99.115530000000007</c:v>
                </c:pt>
                <c:pt idx="595">
                  <c:v>99.313140000000004</c:v>
                </c:pt>
                <c:pt idx="596">
                  <c:v>99.508319999999998</c:v>
                </c:pt>
                <c:pt idx="597">
                  <c:v>99.711529999999996</c:v>
                </c:pt>
                <c:pt idx="598">
                  <c:v>99.931010000000001</c:v>
                </c:pt>
                <c:pt idx="599">
                  <c:v>100.14570000000001</c:v>
                </c:pt>
                <c:pt idx="600">
                  <c:v>100.309</c:v>
                </c:pt>
                <c:pt idx="601">
                  <c:v>100.47450000000001</c:v>
                </c:pt>
                <c:pt idx="602">
                  <c:v>100.6211</c:v>
                </c:pt>
                <c:pt idx="603">
                  <c:v>100.7223</c:v>
                </c:pt>
                <c:pt idx="604">
                  <c:v>100.79900000000001</c:v>
                </c:pt>
                <c:pt idx="605">
                  <c:v>100.84229999999999</c:v>
                </c:pt>
                <c:pt idx="606">
                  <c:v>100.9011</c:v>
                </c:pt>
                <c:pt idx="607">
                  <c:v>100.9563</c:v>
                </c:pt>
                <c:pt idx="608">
                  <c:v>100.9679</c:v>
                </c:pt>
                <c:pt idx="609">
                  <c:v>100.9609</c:v>
                </c:pt>
                <c:pt idx="610">
                  <c:v>100.8959</c:v>
                </c:pt>
                <c:pt idx="611">
                  <c:v>100.7702</c:v>
                </c:pt>
                <c:pt idx="612">
                  <c:v>100.57729999999999</c:v>
                </c:pt>
                <c:pt idx="613">
                  <c:v>100.2795</c:v>
                </c:pt>
                <c:pt idx="614">
                  <c:v>99.930989999999994</c:v>
                </c:pt>
                <c:pt idx="615">
                  <c:v>99.587270000000004</c:v>
                </c:pt>
                <c:pt idx="616">
                  <c:v>99.337140000000005</c:v>
                </c:pt>
                <c:pt idx="617">
                  <c:v>99.152969999999996</c:v>
                </c:pt>
                <c:pt idx="618">
                  <c:v>99.023430000000005</c:v>
                </c:pt>
                <c:pt idx="619">
                  <c:v>98.785290000000003</c:v>
                </c:pt>
                <c:pt idx="620">
                  <c:v>98.464389999999995</c:v>
                </c:pt>
                <c:pt idx="621">
                  <c:v>98.231920000000002</c:v>
                </c:pt>
                <c:pt idx="622">
                  <c:v>98.196849999999998</c:v>
                </c:pt>
                <c:pt idx="623">
                  <c:v>98.3095</c:v>
                </c:pt>
                <c:pt idx="624">
                  <c:v>98.420180000000002</c:v>
                </c:pt>
                <c:pt idx="625">
                  <c:v>98.612729999999999</c:v>
                </c:pt>
                <c:pt idx="626">
                  <c:v>98.823809999999995</c:v>
                </c:pt>
                <c:pt idx="627">
                  <c:v>98.979100000000003</c:v>
                </c:pt>
                <c:pt idx="628">
                  <c:v>99.075900000000004</c:v>
                </c:pt>
                <c:pt idx="629">
                  <c:v>99.086539999999999</c:v>
                </c:pt>
                <c:pt idx="630">
                  <c:v>99.037710000000004</c:v>
                </c:pt>
                <c:pt idx="631">
                  <c:v>98.964640000000003</c:v>
                </c:pt>
                <c:pt idx="632">
                  <c:v>98.924639999999997</c:v>
                </c:pt>
                <c:pt idx="633">
                  <c:v>98.929299999999998</c:v>
                </c:pt>
                <c:pt idx="634">
                  <c:v>98.925690000000003</c:v>
                </c:pt>
                <c:pt idx="635">
                  <c:v>98.873999999999995</c:v>
                </c:pt>
                <c:pt idx="636">
                  <c:v>98.833299999999994</c:v>
                </c:pt>
                <c:pt idx="637">
                  <c:v>98.825310000000002</c:v>
                </c:pt>
                <c:pt idx="638">
                  <c:v>98.769480000000001</c:v>
                </c:pt>
                <c:pt idx="639">
                  <c:v>98.702280000000002</c:v>
                </c:pt>
                <c:pt idx="640">
                  <c:v>98.645200000000003</c:v>
                </c:pt>
                <c:pt idx="641">
                  <c:v>98.636679999999998</c:v>
                </c:pt>
                <c:pt idx="642">
                  <c:v>98.706980000000001</c:v>
                </c:pt>
                <c:pt idx="643">
                  <c:v>98.910179999999997</c:v>
                </c:pt>
                <c:pt idx="644">
                  <c:v>99.148219999999995</c:v>
                </c:pt>
                <c:pt idx="645">
                  <c:v>99.355220000000003</c:v>
                </c:pt>
                <c:pt idx="646">
                  <c:v>99.50609</c:v>
                </c:pt>
                <c:pt idx="647">
                  <c:v>99.585679999999996</c:v>
                </c:pt>
                <c:pt idx="648">
                  <c:v>99.672809999999998</c:v>
                </c:pt>
                <c:pt idx="649">
                  <c:v>99.743189999999998</c:v>
                </c:pt>
                <c:pt idx="650">
                  <c:v>99.805539999999993</c:v>
                </c:pt>
                <c:pt idx="651">
                  <c:v>99.889809999999997</c:v>
                </c:pt>
                <c:pt idx="652">
                  <c:v>99.937899999999999</c:v>
                </c:pt>
                <c:pt idx="653">
                  <c:v>99.977810000000005</c:v>
                </c:pt>
                <c:pt idx="654">
                  <c:v>100.0637</c:v>
                </c:pt>
                <c:pt idx="655">
                  <c:v>100.1421</c:v>
                </c:pt>
                <c:pt idx="656">
                  <c:v>100.1892</c:v>
                </c:pt>
                <c:pt idx="657">
                  <c:v>100.2028</c:v>
                </c:pt>
                <c:pt idx="658">
                  <c:v>100.1908</c:v>
                </c:pt>
                <c:pt idx="659">
                  <c:v>100.1686</c:v>
                </c:pt>
                <c:pt idx="660">
                  <c:v>100.0896</c:v>
                </c:pt>
                <c:pt idx="661">
                  <c:v>99.925960000000003</c:v>
                </c:pt>
                <c:pt idx="662">
                  <c:v>99.73545</c:v>
                </c:pt>
                <c:pt idx="663">
                  <c:v>99.614199999999997</c:v>
                </c:pt>
                <c:pt idx="664">
                  <c:v>99.569839999999999</c:v>
                </c:pt>
                <c:pt idx="665">
                  <c:v>99.607650000000007</c:v>
                </c:pt>
                <c:pt idx="666">
                  <c:v>99.739590000000007</c:v>
                </c:pt>
                <c:pt idx="667">
                  <c:v>99.89958</c:v>
                </c:pt>
                <c:pt idx="668">
                  <c:v>100.0699</c:v>
                </c:pt>
                <c:pt idx="669">
                  <c:v>100.2152</c:v>
                </c:pt>
                <c:pt idx="670">
                  <c:v>100.3117</c:v>
                </c:pt>
                <c:pt idx="671">
                  <c:v>100.4486</c:v>
                </c:pt>
                <c:pt idx="672">
                  <c:v>100.6379</c:v>
                </c:pt>
                <c:pt idx="673">
                  <c:v>100.8297</c:v>
                </c:pt>
                <c:pt idx="674">
                  <c:v>101.0168</c:v>
                </c:pt>
                <c:pt idx="675">
                  <c:v>101.2073</c:v>
                </c:pt>
                <c:pt idx="676">
                  <c:v>101.3314</c:v>
                </c:pt>
                <c:pt idx="677">
                  <c:v>101.4267</c:v>
                </c:pt>
                <c:pt idx="678">
                  <c:v>101.51439999999999</c:v>
                </c:pt>
                <c:pt idx="679">
                  <c:v>101.63249999999999</c:v>
                </c:pt>
                <c:pt idx="680">
                  <c:v>101.8192</c:v>
                </c:pt>
                <c:pt idx="681">
                  <c:v>102.0064</c:v>
                </c:pt>
                <c:pt idx="682">
                  <c:v>102.12609999999999</c:v>
                </c:pt>
                <c:pt idx="683">
                  <c:v>102.13549999999999</c:v>
                </c:pt>
                <c:pt idx="684">
                  <c:v>102.0608</c:v>
                </c:pt>
                <c:pt idx="685">
                  <c:v>101.9532</c:v>
                </c:pt>
                <c:pt idx="686">
                  <c:v>101.89279999999999</c:v>
                </c:pt>
                <c:pt idx="687">
                  <c:v>101.8847</c:v>
                </c:pt>
                <c:pt idx="688">
                  <c:v>101.9083</c:v>
                </c:pt>
                <c:pt idx="689">
                  <c:v>101.9246</c:v>
                </c:pt>
                <c:pt idx="690">
                  <c:v>101.8884</c:v>
                </c:pt>
                <c:pt idx="691">
                  <c:v>101.8257</c:v>
                </c:pt>
                <c:pt idx="692">
                  <c:v>101.7526</c:v>
                </c:pt>
                <c:pt idx="693">
                  <c:v>101.69110000000001</c:v>
                </c:pt>
                <c:pt idx="694">
                  <c:v>101.64790000000001</c:v>
                </c:pt>
                <c:pt idx="695">
                  <c:v>101.5939</c:v>
                </c:pt>
                <c:pt idx="696">
                  <c:v>101.5194</c:v>
                </c:pt>
                <c:pt idx="697">
                  <c:v>101.4641</c:v>
                </c:pt>
                <c:pt idx="698">
                  <c:v>101.3921</c:v>
                </c:pt>
                <c:pt idx="699">
                  <c:v>101.2594</c:v>
                </c:pt>
                <c:pt idx="700">
                  <c:v>101.0852</c:v>
                </c:pt>
                <c:pt idx="701">
                  <c:v>100.815</c:v>
                </c:pt>
                <c:pt idx="702">
                  <c:v>100.4829</c:v>
                </c:pt>
                <c:pt idx="703">
                  <c:v>100.0586</c:v>
                </c:pt>
                <c:pt idx="704">
                  <c:v>99.475030000000004</c:v>
                </c:pt>
                <c:pt idx="705">
                  <c:v>98.617199999999997</c:v>
                </c:pt>
                <c:pt idx="706">
                  <c:v>97.612759999999994</c:v>
                </c:pt>
                <c:pt idx="707">
                  <c:v>96.785349999999994</c:v>
                </c:pt>
                <c:pt idx="708">
                  <c:v>96.296660000000003</c:v>
                </c:pt>
                <c:pt idx="709">
                  <c:v>96.022649999999999</c:v>
                </c:pt>
                <c:pt idx="710">
                  <c:v>95.971739999999997</c:v>
                </c:pt>
                <c:pt idx="711">
                  <c:v>96.124279999999999</c:v>
                </c:pt>
                <c:pt idx="712">
                  <c:v>96.401219999999995</c:v>
                </c:pt>
                <c:pt idx="713">
                  <c:v>96.781779999999998</c:v>
                </c:pt>
                <c:pt idx="714">
                  <c:v>97.237809999999996</c:v>
                </c:pt>
                <c:pt idx="715">
                  <c:v>97.717320000000001</c:v>
                </c:pt>
                <c:pt idx="716">
                  <c:v>98.099559999999997</c:v>
                </c:pt>
                <c:pt idx="717">
                  <c:v>98.408330000000007</c:v>
                </c:pt>
                <c:pt idx="718">
                  <c:v>98.617710000000002</c:v>
                </c:pt>
                <c:pt idx="719">
                  <c:v>98.824770000000001</c:v>
                </c:pt>
                <c:pt idx="720">
                  <c:v>99.08717</c:v>
                </c:pt>
                <c:pt idx="721">
                  <c:v>99.415790000000001</c:v>
                </c:pt>
                <c:pt idx="722">
                  <c:v>99.817610000000002</c:v>
                </c:pt>
                <c:pt idx="723">
                  <c:v>100.2608</c:v>
                </c:pt>
                <c:pt idx="724">
                  <c:v>100.66030000000001</c:v>
                </c:pt>
                <c:pt idx="725">
                  <c:v>101.0102</c:v>
                </c:pt>
                <c:pt idx="726">
                  <c:v>101.3015</c:v>
                </c:pt>
                <c:pt idx="727">
                  <c:v>101.50069999999999</c:v>
                </c:pt>
                <c:pt idx="728">
                  <c:v>101.6344</c:v>
                </c:pt>
                <c:pt idx="729">
                  <c:v>101.7313</c:v>
                </c:pt>
                <c:pt idx="730">
                  <c:v>101.8057</c:v>
                </c:pt>
                <c:pt idx="731">
                  <c:v>101.87779999999999</c:v>
                </c:pt>
                <c:pt idx="732">
                  <c:v>101.9353</c:v>
                </c:pt>
                <c:pt idx="733">
                  <c:v>102.0248</c:v>
                </c:pt>
                <c:pt idx="734">
                  <c:v>102.0894</c:v>
                </c:pt>
                <c:pt idx="735">
                  <c:v>102.1134</c:v>
                </c:pt>
                <c:pt idx="736">
                  <c:v>102.0701</c:v>
                </c:pt>
                <c:pt idx="737">
                  <c:v>101.9324</c:v>
                </c:pt>
                <c:pt idx="738">
                  <c:v>101.70489999999999</c:v>
                </c:pt>
                <c:pt idx="739">
                  <c:v>101.4087</c:v>
                </c:pt>
                <c:pt idx="740">
                  <c:v>101.12090000000001</c:v>
                </c:pt>
                <c:pt idx="741">
                  <c:v>100.8952</c:v>
                </c:pt>
                <c:pt idx="742">
                  <c:v>100.75579999999999</c:v>
                </c:pt>
                <c:pt idx="743">
                  <c:v>100.7354</c:v>
                </c:pt>
                <c:pt idx="744">
                  <c:v>100.7681</c:v>
                </c:pt>
                <c:pt idx="745">
                  <c:v>100.7564</c:v>
                </c:pt>
                <c:pt idx="746">
                  <c:v>100.6682</c:v>
                </c:pt>
                <c:pt idx="747">
                  <c:v>100.55970000000001</c:v>
                </c:pt>
                <c:pt idx="748">
                  <c:v>100.3703</c:v>
                </c:pt>
                <c:pt idx="749">
                  <c:v>100.1367</c:v>
                </c:pt>
                <c:pt idx="750">
                  <c:v>99.865269999999995</c:v>
                </c:pt>
                <c:pt idx="751">
                  <c:v>99.624799999999993</c:v>
                </c:pt>
                <c:pt idx="752">
                  <c:v>99.418409999999994</c:v>
                </c:pt>
                <c:pt idx="753">
                  <c:v>99.318470000000005</c:v>
                </c:pt>
                <c:pt idx="754">
                  <c:v>99.414540000000002</c:v>
                </c:pt>
                <c:pt idx="755">
                  <c:v>99.596310000000003</c:v>
                </c:pt>
                <c:pt idx="756">
                  <c:v>99.786249999999995</c:v>
                </c:pt>
                <c:pt idx="757">
                  <c:v>99.922349999999994</c:v>
                </c:pt>
                <c:pt idx="758">
                  <c:v>99.95599</c:v>
                </c:pt>
                <c:pt idx="759">
                  <c:v>99.962590000000006</c:v>
                </c:pt>
                <c:pt idx="760">
                  <c:v>99.990449999999996</c:v>
                </c:pt>
                <c:pt idx="761">
                  <c:v>100.0894</c:v>
                </c:pt>
                <c:pt idx="762">
                  <c:v>100.2359</c:v>
                </c:pt>
                <c:pt idx="763">
                  <c:v>100.4692</c:v>
                </c:pt>
                <c:pt idx="764">
                  <c:v>100.6741</c:v>
                </c:pt>
                <c:pt idx="765">
                  <c:v>100.8409</c:v>
                </c:pt>
                <c:pt idx="766">
                  <c:v>100.908</c:v>
                </c:pt>
                <c:pt idx="767">
                  <c:v>100.91119999999999</c:v>
                </c:pt>
                <c:pt idx="768">
                  <c:v>100.9177</c:v>
                </c:pt>
                <c:pt idx="769">
                  <c:v>100.94</c:v>
                </c:pt>
                <c:pt idx="770">
                  <c:v>100.953</c:v>
                </c:pt>
                <c:pt idx="771">
                  <c:v>100.93040000000001</c:v>
                </c:pt>
                <c:pt idx="772">
                  <c:v>100.8788</c:v>
                </c:pt>
                <c:pt idx="773">
                  <c:v>100.76649999999999</c:v>
                </c:pt>
                <c:pt idx="774">
                  <c:v>100.6335</c:v>
                </c:pt>
                <c:pt idx="775">
                  <c:v>100.4455</c:v>
                </c:pt>
                <c:pt idx="776">
                  <c:v>100.2623</c:v>
                </c:pt>
                <c:pt idx="777">
                  <c:v>100.179</c:v>
                </c:pt>
                <c:pt idx="778">
                  <c:v>100.2274</c:v>
                </c:pt>
                <c:pt idx="779">
                  <c:v>100.33</c:v>
                </c:pt>
                <c:pt idx="780">
                  <c:v>100.47490000000001</c:v>
                </c:pt>
                <c:pt idx="781">
                  <c:v>100.625</c:v>
                </c:pt>
                <c:pt idx="782">
                  <c:v>100.7492</c:v>
                </c:pt>
                <c:pt idx="783">
                  <c:v>100.7897</c:v>
                </c:pt>
                <c:pt idx="784">
                  <c:v>100.77249999999999</c:v>
                </c:pt>
                <c:pt idx="785">
                  <c:v>100.7321</c:v>
                </c:pt>
                <c:pt idx="786">
                  <c:v>100.6932</c:v>
                </c:pt>
                <c:pt idx="787">
                  <c:v>100.62869999999999</c:v>
                </c:pt>
                <c:pt idx="788">
                  <c:v>100.56950000000001</c:v>
                </c:pt>
                <c:pt idx="789">
                  <c:v>100.5043</c:v>
                </c:pt>
                <c:pt idx="790">
                  <c:v>100.4738</c:v>
                </c:pt>
                <c:pt idx="791">
                  <c:v>100.43680000000001</c:v>
                </c:pt>
                <c:pt idx="792">
                  <c:v>100.3946</c:v>
                </c:pt>
                <c:pt idx="793">
                  <c:v>100.38039999999999</c:v>
                </c:pt>
                <c:pt idx="794">
                  <c:v>100.42</c:v>
                </c:pt>
                <c:pt idx="795">
                  <c:v>100.4987</c:v>
                </c:pt>
                <c:pt idx="796">
                  <c:v>100.5805</c:v>
                </c:pt>
                <c:pt idx="797">
                  <c:v>100.6352</c:v>
                </c:pt>
                <c:pt idx="798">
                  <c:v>100.6503</c:v>
                </c:pt>
                <c:pt idx="799">
                  <c:v>100.64660000000001</c:v>
                </c:pt>
                <c:pt idx="800">
                  <c:v>100.7226</c:v>
                </c:pt>
                <c:pt idx="801">
                  <c:v>100.8223</c:v>
                </c:pt>
                <c:pt idx="802">
                  <c:v>100.9183</c:v>
                </c:pt>
                <c:pt idx="803">
                  <c:v>101.0412</c:v>
                </c:pt>
                <c:pt idx="804">
                  <c:v>101.1597</c:v>
                </c:pt>
                <c:pt idx="805">
                  <c:v>101.3165</c:v>
                </c:pt>
                <c:pt idx="806">
                  <c:v>101.5098</c:v>
                </c:pt>
                <c:pt idx="807">
                  <c:v>101.7123</c:v>
                </c:pt>
                <c:pt idx="808">
                  <c:v>101.8779</c:v>
                </c:pt>
                <c:pt idx="809">
                  <c:v>102.021</c:v>
                </c:pt>
                <c:pt idx="810">
                  <c:v>102.1212</c:v>
                </c:pt>
                <c:pt idx="811">
                  <c:v>102.16840000000001</c:v>
                </c:pt>
                <c:pt idx="812">
                  <c:v>102.2499</c:v>
                </c:pt>
                <c:pt idx="813">
                  <c:v>102.3515</c:v>
                </c:pt>
                <c:pt idx="814">
                  <c:v>102.4276</c:v>
                </c:pt>
                <c:pt idx="815">
                  <c:v>102.47669999999999</c:v>
                </c:pt>
                <c:pt idx="816">
                  <c:v>102.4528</c:v>
                </c:pt>
                <c:pt idx="817">
                  <c:v>102.3459</c:v>
                </c:pt>
                <c:pt idx="818">
                  <c:v>102.2529</c:v>
                </c:pt>
                <c:pt idx="819">
                  <c:v>102.2377</c:v>
                </c:pt>
                <c:pt idx="820">
                  <c:v>102.2248</c:v>
                </c:pt>
                <c:pt idx="821">
                  <c:v>102.1786</c:v>
                </c:pt>
                <c:pt idx="822">
                  <c:v>102.0812</c:v>
                </c:pt>
                <c:pt idx="823">
                  <c:v>101.9667</c:v>
                </c:pt>
                <c:pt idx="824">
                  <c:v>101.843</c:v>
                </c:pt>
                <c:pt idx="825">
                  <c:v>101.688</c:v>
                </c:pt>
                <c:pt idx="826">
                  <c:v>101.527</c:v>
                </c:pt>
                <c:pt idx="827">
                  <c:v>101.31740000000001</c:v>
                </c:pt>
                <c:pt idx="828">
                  <c:v>101.0977</c:v>
                </c:pt>
                <c:pt idx="829">
                  <c:v>100.8569</c:v>
                </c:pt>
                <c:pt idx="830">
                  <c:v>100.5894</c:v>
                </c:pt>
                <c:pt idx="831">
                  <c:v>100.3368</c:v>
                </c:pt>
                <c:pt idx="832">
                  <c:v>100.1138</c:v>
                </c:pt>
                <c:pt idx="833">
                  <c:v>99.82132</c:v>
                </c:pt>
                <c:pt idx="834">
                  <c:v>99.550809999999998</c:v>
                </c:pt>
                <c:pt idx="835">
                  <c:v>99.360529999999997</c:v>
                </c:pt>
                <c:pt idx="836">
                  <c:v>99.181759999999997</c:v>
                </c:pt>
                <c:pt idx="837">
                  <c:v>99.126620000000003</c:v>
                </c:pt>
                <c:pt idx="838">
                  <c:v>99.173490000000001</c:v>
                </c:pt>
                <c:pt idx="839">
                  <c:v>99.292730000000006</c:v>
                </c:pt>
                <c:pt idx="840">
                  <c:v>99.37621</c:v>
                </c:pt>
                <c:pt idx="841">
                  <c:v>99.118139999999997</c:v>
                </c:pt>
                <c:pt idx="842">
                  <c:v>98.413079999999994</c:v>
                </c:pt>
                <c:pt idx="843">
                  <c:v>97.649240000000006</c:v>
                </c:pt>
                <c:pt idx="844">
                  <c:v>97.626660000000001</c:v>
                </c:pt>
                <c:pt idx="845">
                  <c:v>98.14846</c:v>
                </c:pt>
                <c:pt idx="846">
                  <c:v>98.865390000000005</c:v>
                </c:pt>
                <c:pt idx="847">
                  <c:v>99.505740000000003</c:v>
                </c:pt>
                <c:pt idx="848">
                  <c:v>99.968770000000006</c:v>
                </c:pt>
                <c:pt idx="849">
                  <c:v>100.295</c:v>
                </c:pt>
                <c:pt idx="850">
                  <c:v>100.4967</c:v>
                </c:pt>
                <c:pt idx="851">
                  <c:v>100.74890000000001</c:v>
                </c:pt>
                <c:pt idx="852">
                  <c:v>101.1164</c:v>
                </c:pt>
                <c:pt idx="853">
                  <c:v>101.631</c:v>
                </c:pt>
                <c:pt idx="854">
                  <c:v>102.1588</c:v>
                </c:pt>
                <c:pt idx="855">
                  <c:v>102.5668</c:v>
                </c:pt>
                <c:pt idx="856">
                  <c:v>102.8758</c:v>
                </c:pt>
                <c:pt idx="857">
                  <c:v>103.15860000000001</c:v>
                </c:pt>
                <c:pt idx="858">
                  <c:v>103.3828</c:v>
                </c:pt>
                <c:pt idx="859">
                  <c:v>103.5044</c:v>
                </c:pt>
                <c:pt idx="860">
                  <c:v>103.5253</c:v>
                </c:pt>
                <c:pt idx="861">
                  <c:v>103.4537</c:v>
                </c:pt>
                <c:pt idx="862">
                  <c:v>103.42449999999999</c:v>
                </c:pt>
                <c:pt idx="863">
                  <c:v>103.4653</c:v>
                </c:pt>
                <c:pt idx="864">
                  <c:v>103.4196</c:v>
                </c:pt>
                <c:pt idx="865">
                  <c:v>103.2358</c:v>
                </c:pt>
                <c:pt idx="866">
                  <c:v>102.9177</c:v>
                </c:pt>
                <c:pt idx="867">
                  <c:v>102.70950000000001</c:v>
                </c:pt>
                <c:pt idx="868">
                  <c:v>102.5673</c:v>
                </c:pt>
                <c:pt idx="869">
                  <c:v>102.40309999999999</c:v>
                </c:pt>
                <c:pt idx="870">
                  <c:v>102.10980000000001</c:v>
                </c:pt>
                <c:pt idx="871">
                  <c:v>101.7598</c:v>
                </c:pt>
                <c:pt idx="872">
                  <c:v>101.4529</c:v>
                </c:pt>
                <c:pt idx="873">
                  <c:v>101.2779</c:v>
                </c:pt>
                <c:pt idx="874">
                  <c:v>101.221</c:v>
                </c:pt>
                <c:pt idx="875">
                  <c:v>101.21120000000001</c:v>
                </c:pt>
                <c:pt idx="876">
                  <c:v>101.1888</c:v>
                </c:pt>
                <c:pt idx="877">
                  <c:v>101.06870000000001</c:v>
                </c:pt>
                <c:pt idx="878">
                  <c:v>100.8798</c:v>
                </c:pt>
                <c:pt idx="879">
                  <c:v>100.6857</c:v>
                </c:pt>
              </c:numCache>
            </c:numRef>
          </c:val>
          <c:smooth val="0"/>
          <c:extLst xmlns:c15="http://schemas.microsoft.com/office/drawing/2012/chart">
            <c:ext xmlns:c16="http://schemas.microsoft.com/office/drawing/2014/chart" uri="{C3380CC4-5D6E-409C-BE32-E72D297353CC}">
              <c16:uniqueId val="{00000005-F39B-44B1-9D5A-528B5CCF0923}"/>
            </c:ext>
          </c:extLst>
        </c:ser>
        <c:ser>
          <c:idx val="0"/>
          <c:order val="2"/>
          <c:tx>
            <c:strRef>
              <c:f>Sheet1!$D$1</c:f>
              <c:strCache>
                <c:ptCount val="1"/>
                <c:pt idx="0">
                  <c:v>France</c:v>
                </c:pt>
              </c:strCache>
            </c:strRef>
          </c:tx>
          <c:spPr>
            <a:ln w="19050">
              <a:solidFill>
                <a:schemeClr val="accent4"/>
              </a:solidFill>
            </a:ln>
          </c:spPr>
          <c:marker>
            <c:symbol val="none"/>
          </c:marker>
          <c:dLbls>
            <c:dLbl>
              <c:idx val="879"/>
              <c:layout>
                <c:manualLayout>
                  <c:x val="0"/>
                  <c:y val="-2.8260000000000063E-2"/>
                </c:manualLayout>
              </c:layout>
              <c:numFmt formatCode="0.0" sourceLinked="0"/>
              <c:spPr>
                <a:ln>
                  <a:solidFill>
                    <a:schemeClr val="accent4"/>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F45D-4078-B7CF-DBF5DD471237}"/>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Sheet1!$A$2:$A$881</c:f>
              <c:numCache>
                <c:formatCode>yyyy\-mm\-dd</c:formatCode>
                <c:ptCount val="880"/>
                <c:pt idx="0">
                  <c:v>18264</c:v>
                </c:pt>
                <c:pt idx="1">
                  <c:v>18295</c:v>
                </c:pt>
                <c:pt idx="2">
                  <c:v>18323</c:v>
                </c:pt>
                <c:pt idx="3">
                  <c:v>18354</c:v>
                </c:pt>
                <c:pt idx="4">
                  <c:v>18384</c:v>
                </c:pt>
                <c:pt idx="5">
                  <c:v>18415</c:v>
                </c:pt>
                <c:pt idx="6">
                  <c:v>18445</c:v>
                </c:pt>
                <c:pt idx="7">
                  <c:v>18476</c:v>
                </c:pt>
                <c:pt idx="8">
                  <c:v>18507</c:v>
                </c:pt>
                <c:pt idx="9">
                  <c:v>18537</c:v>
                </c:pt>
                <c:pt idx="10">
                  <c:v>18568</c:v>
                </c:pt>
                <c:pt idx="11">
                  <c:v>18598</c:v>
                </c:pt>
                <c:pt idx="12">
                  <c:v>18629</c:v>
                </c:pt>
                <c:pt idx="13">
                  <c:v>18660</c:v>
                </c:pt>
                <c:pt idx="14">
                  <c:v>18688</c:v>
                </c:pt>
                <c:pt idx="15">
                  <c:v>18719</c:v>
                </c:pt>
                <c:pt idx="16">
                  <c:v>18749</c:v>
                </c:pt>
                <c:pt idx="17">
                  <c:v>18780</c:v>
                </c:pt>
                <c:pt idx="18">
                  <c:v>18810</c:v>
                </c:pt>
                <c:pt idx="19">
                  <c:v>18841</c:v>
                </c:pt>
                <c:pt idx="20">
                  <c:v>18872</c:v>
                </c:pt>
                <c:pt idx="21">
                  <c:v>18902</c:v>
                </c:pt>
                <c:pt idx="22">
                  <c:v>18933</c:v>
                </c:pt>
                <c:pt idx="23">
                  <c:v>18963</c:v>
                </c:pt>
                <c:pt idx="24">
                  <c:v>18994</c:v>
                </c:pt>
                <c:pt idx="25">
                  <c:v>19025</c:v>
                </c:pt>
                <c:pt idx="26">
                  <c:v>19054</c:v>
                </c:pt>
                <c:pt idx="27">
                  <c:v>19085</c:v>
                </c:pt>
                <c:pt idx="28">
                  <c:v>19115</c:v>
                </c:pt>
                <c:pt idx="29">
                  <c:v>19146</c:v>
                </c:pt>
                <c:pt idx="30">
                  <c:v>19176</c:v>
                </c:pt>
                <c:pt idx="31">
                  <c:v>19207</c:v>
                </c:pt>
                <c:pt idx="32">
                  <c:v>19238</c:v>
                </c:pt>
                <c:pt idx="33">
                  <c:v>19268</c:v>
                </c:pt>
                <c:pt idx="34">
                  <c:v>19299</c:v>
                </c:pt>
                <c:pt idx="35">
                  <c:v>19329</c:v>
                </c:pt>
                <c:pt idx="36">
                  <c:v>19360</c:v>
                </c:pt>
                <c:pt idx="37">
                  <c:v>19391</c:v>
                </c:pt>
                <c:pt idx="38">
                  <c:v>19419</c:v>
                </c:pt>
                <c:pt idx="39">
                  <c:v>19450</c:v>
                </c:pt>
                <c:pt idx="40">
                  <c:v>19480</c:v>
                </c:pt>
                <c:pt idx="41">
                  <c:v>19511</c:v>
                </c:pt>
                <c:pt idx="42">
                  <c:v>19541</c:v>
                </c:pt>
                <c:pt idx="43">
                  <c:v>19572</c:v>
                </c:pt>
                <c:pt idx="44">
                  <c:v>19603</c:v>
                </c:pt>
                <c:pt idx="45">
                  <c:v>19633</c:v>
                </c:pt>
                <c:pt idx="46">
                  <c:v>19664</c:v>
                </c:pt>
                <c:pt idx="47">
                  <c:v>19694</c:v>
                </c:pt>
                <c:pt idx="48">
                  <c:v>19725</c:v>
                </c:pt>
                <c:pt idx="49">
                  <c:v>19756</c:v>
                </c:pt>
                <c:pt idx="50">
                  <c:v>19784</c:v>
                </c:pt>
                <c:pt idx="51">
                  <c:v>19815</c:v>
                </c:pt>
                <c:pt idx="52">
                  <c:v>19845</c:v>
                </c:pt>
                <c:pt idx="53">
                  <c:v>19876</c:v>
                </c:pt>
                <c:pt idx="54">
                  <c:v>19906</c:v>
                </c:pt>
                <c:pt idx="55">
                  <c:v>19937</c:v>
                </c:pt>
                <c:pt idx="56">
                  <c:v>19968</c:v>
                </c:pt>
                <c:pt idx="57">
                  <c:v>19998</c:v>
                </c:pt>
                <c:pt idx="58">
                  <c:v>20029</c:v>
                </c:pt>
                <c:pt idx="59">
                  <c:v>20059</c:v>
                </c:pt>
                <c:pt idx="60">
                  <c:v>20090</c:v>
                </c:pt>
                <c:pt idx="61">
                  <c:v>20121</c:v>
                </c:pt>
                <c:pt idx="62">
                  <c:v>20149</c:v>
                </c:pt>
                <c:pt idx="63">
                  <c:v>20180</c:v>
                </c:pt>
                <c:pt idx="64">
                  <c:v>20210</c:v>
                </c:pt>
                <c:pt idx="65">
                  <c:v>20241</c:v>
                </c:pt>
                <c:pt idx="66">
                  <c:v>20271</c:v>
                </c:pt>
                <c:pt idx="67">
                  <c:v>20302</c:v>
                </c:pt>
                <c:pt idx="68">
                  <c:v>20333</c:v>
                </c:pt>
                <c:pt idx="69">
                  <c:v>20363</c:v>
                </c:pt>
                <c:pt idx="70">
                  <c:v>20394</c:v>
                </c:pt>
                <c:pt idx="71">
                  <c:v>20424</c:v>
                </c:pt>
                <c:pt idx="72">
                  <c:v>20455</c:v>
                </c:pt>
                <c:pt idx="73">
                  <c:v>20486</c:v>
                </c:pt>
                <c:pt idx="74">
                  <c:v>20515</c:v>
                </c:pt>
                <c:pt idx="75">
                  <c:v>20546</c:v>
                </c:pt>
                <c:pt idx="76">
                  <c:v>20576</c:v>
                </c:pt>
                <c:pt idx="77">
                  <c:v>20607</c:v>
                </c:pt>
                <c:pt idx="78">
                  <c:v>20637</c:v>
                </c:pt>
                <c:pt idx="79">
                  <c:v>20668</c:v>
                </c:pt>
                <c:pt idx="80">
                  <c:v>20699</c:v>
                </c:pt>
                <c:pt idx="81">
                  <c:v>20729</c:v>
                </c:pt>
                <c:pt idx="82">
                  <c:v>20760</c:v>
                </c:pt>
                <c:pt idx="83">
                  <c:v>20790</c:v>
                </c:pt>
                <c:pt idx="84">
                  <c:v>20821</c:v>
                </c:pt>
                <c:pt idx="85">
                  <c:v>20852</c:v>
                </c:pt>
                <c:pt idx="86">
                  <c:v>20880</c:v>
                </c:pt>
                <c:pt idx="87">
                  <c:v>20911</c:v>
                </c:pt>
                <c:pt idx="88">
                  <c:v>20941</c:v>
                </c:pt>
                <c:pt idx="89">
                  <c:v>20972</c:v>
                </c:pt>
                <c:pt idx="90">
                  <c:v>21002</c:v>
                </c:pt>
                <c:pt idx="91">
                  <c:v>21033</c:v>
                </c:pt>
                <c:pt idx="92">
                  <c:v>21064</c:v>
                </c:pt>
                <c:pt idx="93">
                  <c:v>21094</c:v>
                </c:pt>
                <c:pt idx="94">
                  <c:v>21125</c:v>
                </c:pt>
                <c:pt idx="95">
                  <c:v>21155</c:v>
                </c:pt>
                <c:pt idx="96">
                  <c:v>21186</c:v>
                </c:pt>
                <c:pt idx="97">
                  <c:v>21217</c:v>
                </c:pt>
                <c:pt idx="98">
                  <c:v>21245</c:v>
                </c:pt>
                <c:pt idx="99">
                  <c:v>21276</c:v>
                </c:pt>
                <c:pt idx="100">
                  <c:v>21306</c:v>
                </c:pt>
                <c:pt idx="101">
                  <c:v>21337</c:v>
                </c:pt>
                <c:pt idx="102">
                  <c:v>21367</c:v>
                </c:pt>
                <c:pt idx="103">
                  <c:v>21398</c:v>
                </c:pt>
                <c:pt idx="104">
                  <c:v>21429</c:v>
                </c:pt>
                <c:pt idx="105">
                  <c:v>21459</c:v>
                </c:pt>
                <c:pt idx="106">
                  <c:v>21490</c:v>
                </c:pt>
                <c:pt idx="107">
                  <c:v>21520</c:v>
                </c:pt>
                <c:pt idx="108">
                  <c:v>21551</c:v>
                </c:pt>
                <c:pt idx="109">
                  <c:v>21582</c:v>
                </c:pt>
                <c:pt idx="110">
                  <c:v>21610</c:v>
                </c:pt>
                <c:pt idx="111">
                  <c:v>21641</c:v>
                </c:pt>
                <c:pt idx="112">
                  <c:v>21671</c:v>
                </c:pt>
                <c:pt idx="113">
                  <c:v>21702</c:v>
                </c:pt>
                <c:pt idx="114">
                  <c:v>21732</c:v>
                </c:pt>
                <c:pt idx="115">
                  <c:v>21763</c:v>
                </c:pt>
                <c:pt idx="116">
                  <c:v>21794</c:v>
                </c:pt>
                <c:pt idx="117">
                  <c:v>21824</c:v>
                </c:pt>
                <c:pt idx="118">
                  <c:v>21855</c:v>
                </c:pt>
                <c:pt idx="119">
                  <c:v>21885</c:v>
                </c:pt>
                <c:pt idx="120">
                  <c:v>21916</c:v>
                </c:pt>
                <c:pt idx="121">
                  <c:v>21947</c:v>
                </c:pt>
                <c:pt idx="122">
                  <c:v>21976</c:v>
                </c:pt>
                <c:pt idx="123">
                  <c:v>22007</c:v>
                </c:pt>
                <c:pt idx="124">
                  <c:v>22037</c:v>
                </c:pt>
                <c:pt idx="125">
                  <c:v>22068</c:v>
                </c:pt>
                <c:pt idx="126">
                  <c:v>22098</c:v>
                </c:pt>
                <c:pt idx="127">
                  <c:v>22129</c:v>
                </c:pt>
                <c:pt idx="128">
                  <c:v>22160</c:v>
                </c:pt>
                <c:pt idx="129">
                  <c:v>22190</c:v>
                </c:pt>
                <c:pt idx="130">
                  <c:v>22221</c:v>
                </c:pt>
                <c:pt idx="131">
                  <c:v>22251</c:v>
                </c:pt>
                <c:pt idx="132">
                  <c:v>22282</c:v>
                </c:pt>
                <c:pt idx="133">
                  <c:v>22313</c:v>
                </c:pt>
                <c:pt idx="134">
                  <c:v>22341</c:v>
                </c:pt>
                <c:pt idx="135">
                  <c:v>22372</c:v>
                </c:pt>
                <c:pt idx="136">
                  <c:v>22402</c:v>
                </c:pt>
                <c:pt idx="137">
                  <c:v>22433</c:v>
                </c:pt>
                <c:pt idx="138">
                  <c:v>22463</c:v>
                </c:pt>
                <c:pt idx="139">
                  <c:v>22494</c:v>
                </c:pt>
                <c:pt idx="140">
                  <c:v>22525</c:v>
                </c:pt>
                <c:pt idx="141">
                  <c:v>22555</c:v>
                </c:pt>
                <c:pt idx="142">
                  <c:v>22586</c:v>
                </c:pt>
                <c:pt idx="143">
                  <c:v>22616</c:v>
                </c:pt>
                <c:pt idx="144">
                  <c:v>22647</c:v>
                </c:pt>
                <c:pt idx="145">
                  <c:v>22678</c:v>
                </c:pt>
                <c:pt idx="146">
                  <c:v>22706</c:v>
                </c:pt>
                <c:pt idx="147">
                  <c:v>22737</c:v>
                </c:pt>
                <c:pt idx="148">
                  <c:v>22767</c:v>
                </c:pt>
                <c:pt idx="149">
                  <c:v>22798</c:v>
                </c:pt>
                <c:pt idx="150">
                  <c:v>22828</c:v>
                </c:pt>
                <c:pt idx="151">
                  <c:v>22859</c:v>
                </c:pt>
                <c:pt idx="152">
                  <c:v>22890</c:v>
                </c:pt>
                <c:pt idx="153">
                  <c:v>22920</c:v>
                </c:pt>
                <c:pt idx="154">
                  <c:v>22951</c:v>
                </c:pt>
                <c:pt idx="155">
                  <c:v>22981</c:v>
                </c:pt>
                <c:pt idx="156">
                  <c:v>23012</c:v>
                </c:pt>
                <c:pt idx="157">
                  <c:v>23043</c:v>
                </c:pt>
                <c:pt idx="158">
                  <c:v>23071</c:v>
                </c:pt>
                <c:pt idx="159">
                  <c:v>23102</c:v>
                </c:pt>
                <c:pt idx="160">
                  <c:v>23132</c:v>
                </c:pt>
                <c:pt idx="161">
                  <c:v>23163</c:v>
                </c:pt>
                <c:pt idx="162">
                  <c:v>23193</c:v>
                </c:pt>
                <c:pt idx="163">
                  <c:v>23224</c:v>
                </c:pt>
                <c:pt idx="164">
                  <c:v>23255</c:v>
                </c:pt>
                <c:pt idx="165">
                  <c:v>23285</c:v>
                </c:pt>
                <c:pt idx="166">
                  <c:v>23316</c:v>
                </c:pt>
                <c:pt idx="167">
                  <c:v>23346</c:v>
                </c:pt>
                <c:pt idx="168">
                  <c:v>23377</c:v>
                </c:pt>
                <c:pt idx="169">
                  <c:v>23408</c:v>
                </c:pt>
                <c:pt idx="170">
                  <c:v>23437</c:v>
                </c:pt>
                <c:pt idx="171">
                  <c:v>23468</c:v>
                </c:pt>
                <c:pt idx="172">
                  <c:v>23498</c:v>
                </c:pt>
                <c:pt idx="173">
                  <c:v>23529</c:v>
                </c:pt>
                <c:pt idx="174">
                  <c:v>23559</c:v>
                </c:pt>
                <c:pt idx="175">
                  <c:v>23590</c:v>
                </c:pt>
                <c:pt idx="176">
                  <c:v>23621</c:v>
                </c:pt>
                <c:pt idx="177">
                  <c:v>23651</c:v>
                </c:pt>
                <c:pt idx="178">
                  <c:v>23682</c:v>
                </c:pt>
                <c:pt idx="179">
                  <c:v>23712</c:v>
                </c:pt>
                <c:pt idx="180">
                  <c:v>23743</c:v>
                </c:pt>
                <c:pt idx="181">
                  <c:v>23774</c:v>
                </c:pt>
                <c:pt idx="182">
                  <c:v>23802</c:v>
                </c:pt>
                <c:pt idx="183">
                  <c:v>23833</c:v>
                </c:pt>
                <c:pt idx="184">
                  <c:v>23863</c:v>
                </c:pt>
                <c:pt idx="185">
                  <c:v>23894</c:v>
                </c:pt>
                <c:pt idx="186">
                  <c:v>23924</c:v>
                </c:pt>
                <c:pt idx="187">
                  <c:v>23955</c:v>
                </c:pt>
                <c:pt idx="188">
                  <c:v>23986</c:v>
                </c:pt>
                <c:pt idx="189">
                  <c:v>24016</c:v>
                </c:pt>
                <c:pt idx="190">
                  <c:v>24047</c:v>
                </c:pt>
                <c:pt idx="191">
                  <c:v>24077</c:v>
                </c:pt>
                <c:pt idx="192">
                  <c:v>24108</c:v>
                </c:pt>
                <c:pt idx="193">
                  <c:v>24139</c:v>
                </c:pt>
                <c:pt idx="194">
                  <c:v>24167</c:v>
                </c:pt>
                <c:pt idx="195">
                  <c:v>24198</c:v>
                </c:pt>
                <c:pt idx="196">
                  <c:v>24228</c:v>
                </c:pt>
                <c:pt idx="197">
                  <c:v>24259</c:v>
                </c:pt>
                <c:pt idx="198">
                  <c:v>24289</c:v>
                </c:pt>
                <c:pt idx="199">
                  <c:v>24320</c:v>
                </c:pt>
                <c:pt idx="200">
                  <c:v>24351</c:v>
                </c:pt>
                <c:pt idx="201">
                  <c:v>24381</c:v>
                </c:pt>
                <c:pt idx="202">
                  <c:v>24412</c:v>
                </c:pt>
                <c:pt idx="203">
                  <c:v>24442</c:v>
                </c:pt>
                <c:pt idx="204">
                  <c:v>24473</c:v>
                </c:pt>
                <c:pt idx="205">
                  <c:v>24504</c:v>
                </c:pt>
                <c:pt idx="206">
                  <c:v>24532</c:v>
                </c:pt>
                <c:pt idx="207">
                  <c:v>24563</c:v>
                </c:pt>
                <c:pt idx="208">
                  <c:v>24593</c:v>
                </c:pt>
                <c:pt idx="209">
                  <c:v>24624</c:v>
                </c:pt>
                <c:pt idx="210">
                  <c:v>24654</c:v>
                </c:pt>
                <c:pt idx="211">
                  <c:v>24685</c:v>
                </c:pt>
                <c:pt idx="212">
                  <c:v>24716</c:v>
                </c:pt>
                <c:pt idx="213">
                  <c:v>24746</c:v>
                </c:pt>
                <c:pt idx="214">
                  <c:v>24777</c:v>
                </c:pt>
                <c:pt idx="215">
                  <c:v>24807</c:v>
                </c:pt>
                <c:pt idx="216">
                  <c:v>24838</c:v>
                </c:pt>
                <c:pt idx="217">
                  <c:v>24869</c:v>
                </c:pt>
                <c:pt idx="218">
                  <c:v>24898</c:v>
                </c:pt>
                <c:pt idx="219">
                  <c:v>24929</c:v>
                </c:pt>
                <c:pt idx="220">
                  <c:v>24959</c:v>
                </c:pt>
                <c:pt idx="221">
                  <c:v>24990</c:v>
                </c:pt>
                <c:pt idx="222">
                  <c:v>25020</c:v>
                </c:pt>
                <c:pt idx="223">
                  <c:v>25051</c:v>
                </c:pt>
                <c:pt idx="224">
                  <c:v>25082</c:v>
                </c:pt>
                <c:pt idx="225">
                  <c:v>25112</c:v>
                </c:pt>
                <c:pt idx="226">
                  <c:v>25143</c:v>
                </c:pt>
                <c:pt idx="227">
                  <c:v>25173</c:v>
                </c:pt>
                <c:pt idx="228">
                  <c:v>25204</c:v>
                </c:pt>
                <c:pt idx="229">
                  <c:v>25235</c:v>
                </c:pt>
                <c:pt idx="230">
                  <c:v>25263</c:v>
                </c:pt>
                <c:pt idx="231">
                  <c:v>25294</c:v>
                </c:pt>
                <c:pt idx="232">
                  <c:v>25324</c:v>
                </c:pt>
                <c:pt idx="233">
                  <c:v>25355</c:v>
                </c:pt>
                <c:pt idx="234">
                  <c:v>25385</c:v>
                </c:pt>
                <c:pt idx="235">
                  <c:v>25416</c:v>
                </c:pt>
                <c:pt idx="236">
                  <c:v>25447</c:v>
                </c:pt>
                <c:pt idx="237">
                  <c:v>25477</c:v>
                </c:pt>
                <c:pt idx="238">
                  <c:v>25508</c:v>
                </c:pt>
                <c:pt idx="239">
                  <c:v>25538</c:v>
                </c:pt>
                <c:pt idx="240">
                  <c:v>25569</c:v>
                </c:pt>
                <c:pt idx="241">
                  <c:v>25600</c:v>
                </c:pt>
                <c:pt idx="242">
                  <c:v>25628</c:v>
                </c:pt>
                <c:pt idx="243">
                  <c:v>25659</c:v>
                </c:pt>
                <c:pt idx="244">
                  <c:v>25689</c:v>
                </c:pt>
                <c:pt idx="245">
                  <c:v>25720</c:v>
                </c:pt>
                <c:pt idx="246">
                  <c:v>25750</c:v>
                </c:pt>
                <c:pt idx="247">
                  <c:v>25781</c:v>
                </c:pt>
                <c:pt idx="248">
                  <c:v>25812</c:v>
                </c:pt>
                <c:pt idx="249">
                  <c:v>25842</c:v>
                </c:pt>
                <c:pt idx="250">
                  <c:v>25873</c:v>
                </c:pt>
                <c:pt idx="251">
                  <c:v>25903</c:v>
                </c:pt>
                <c:pt idx="252">
                  <c:v>25934</c:v>
                </c:pt>
                <c:pt idx="253">
                  <c:v>25965</c:v>
                </c:pt>
                <c:pt idx="254">
                  <c:v>25993</c:v>
                </c:pt>
                <c:pt idx="255">
                  <c:v>26024</c:v>
                </c:pt>
                <c:pt idx="256">
                  <c:v>26054</c:v>
                </c:pt>
                <c:pt idx="257">
                  <c:v>26085</c:v>
                </c:pt>
                <c:pt idx="258">
                  <c:v>26115</c:v>
                </c:pt>
                <c:pt idx="259">
                  <c:v>26146</c:v>
                </c:pt>
                <c:pt idx="260">
                  <c:v>26177</c:v>
                </c:pt>
                <c:pt idx="261">
                  <c:v>26207</c:v>
                </c:pt>
                <c:pt idx="262">
                  <c:v>26238</c:v>
                </c:pt>
                <c:pt idx="263">
                  <c:v>26268</c:v>
                </c:pt>
                <c:pt idx="264">
                  <c:v>26299</c:v>
                </c:pt>
                <c:pt idx="265">
                  <c:v>26330</c:v>
                </c:pt>
                <c:pt idx="266">
                  <c:v>26359</c:v>
                </c:pt>
                <c:pt idx="267">
                  <c:v>26390</c:v>
                </c:pt>
                <c:pt idx="268">
                  <c:v>26420</c:v>
                </c:pt>
                <c:pt idx="269">
                  <c:v>26451</c:v>
                </c:pt>
                <c:pt idx="270">
                  <c:v>26481</c:v>
                </c:pt>
                <c:pt idx="271">
                  <c:v>26512</c:v>
                </c:pt>
                <c:pt idx="272">
                  <c:v>26543</c:v>
                </c:pt>
                <c:pt idx="273">
                  <c:v>26573</c:v>
                </c:pt>
                <c:pt idx="274">
                  <c:v>26604</c:v>
                </c:pt>
                <c:pt idx="275">
                  <c:v>26634</c:v>
                </c:pt>
                <c:pt idx="276">
                  <c:v>26665</c:v>
                </c:pt>
                <c:pt idx="277">
                  <c:v>26696</c:v>
                </c:pt>
                <c:pt idx="278">
                  <c:v>26724</c:v>
                </c:pt>
                <c:pt idx="279">
                  <c:v>26755</c:v>
                </c:pt>
                <c:pt idx="280">
                  <c:v>26785</c:v>
                </c:pt>
                <c:pt idx="281">
                  <c:v>26816</c:v>
                </c:pt>
                <c:pt idx="282">
                  <c:v>26846</c:v>
                </c:pt>
                <c:pt idx="283">
                  <c:v>26877</c:v>
                </c:pt>
                <c:pt idx="284">
                  <c:v>26908</c:v>
                </c:pt>
                <c:pt idx="285">
                  <c:v>26938</c:v>
                </c:pt>
                <c:pt idx="286">
                  <c:v>26969</c:v>
                </c:pt>
                <c:pt idx="287">
                  <c:v>26999</c:v>
                </c:pt>
                <c:pt idx="288">
                  <c:v>27030</c:v>
                </c:pt>
                <c:pt idx="289">
                  <c:v>27061</c:v>
                </c:pt>
                <c:pt idx="290">
                  <c:v>27089</c:v>
                </c:pt>
                <c:pt idx="291">
                  <c:v>27120</c:v>
                </c:pt>
                <c:pt idx="292">
                  <c:v>27150</c:v>
                </c:pt>
                <c:pt idx="293">
                  <c:v>27181</c:v>
                </c:pt>
                <c:pt idx="294">
                  <c:v>27211</c:v>
                </c:pt>
                <c:pt idx="295">
                  <c:v>27242</c:v>
                </c:pt>
                <c:pt idx="296">
                  <c:v>27273</c:v>
                </c:pt>
                <c:pt idx="297">
                  <c:v>27303</c:v>
                </c:pt>
                <c:pt idx="298">
                  <c:v>27334</c:v>
                </c:pt>
                <c:pt idx="299">
                  <c:v>27364</c:v>
                </c:pt>
                <c:pt idx="300">
                  <c:v>27395</c:v>
                </c:pt>
                <c:pt idx="301">
                  <c:v>27426</c:v>
                </c:pt>
                <c:pt idx="302">
                  <c:v>27454</c:v>
                </c:pt>
                <c:pt idx="303">
                  <c:v>27485</c:v>
                </c:pt>
                <c:pt idx="304">
                  <c:v>27515</c:v>
                </c:pt>
                <c:pt idx="305">
                  <c:v>27546</c:v>
                </c:pt>
                <c:pt idx="306">
                  <c:v>27576</c:v>
                </c:pt>
                <c:pt idx="307">
                  <c:v>27607</c:v>
                </c:pt>
                <c:pt idx="308">
                  <c:v>27638</c:v>
                </c:pt>
                <c:pt idx="309">
                  <c:v>27668</c:v>
                </c:pt>
                <c:pt idx="310">
                  <c:v>27699</c:v>
                </c:pt>
                <c:pt idx="311">
                  <c:v>27729</c:v>
                </c:pt>
                <c:pt idx="312">
                  <c:v>27760</c:v>
                </c:pt>
                <c:pt idx="313">
                  <c:v>27791</c:v>
                </c:pt>
                <c:pt idx="314">
                  <c:v>27820</c:v>
                </c:pt>
                <c:pt idx="315">
                  <c:v>27851</c:v>
                </c:pt>
                <c:pt idx="316">
                  <c:v>27881</c:v>
                </c:pt>
                <c:pt idx="317">
                  <c:v>27912</c:v>
                </c:pt>
                <c:pt idx="318">
                  <c:v>27942</c:v>
                </c:pt>
                <c:pt idx="319">
                  <c:v>27973</c:v>
                </c:pt>
                <c:pt idx="320">
                  <c:v>28004</c:v>
                </c:pt>
                <c:pt idx="321">
                  <c:v>28034</c:v>
                </c:pt>
                <c:pt idx="322">
                  <c:v>28065</c:v>
                </c:pt>
                <c:pt idx="323">
                  <c:v>28095</c:v>
                </c:pt>
                <c:pt idx="324">
                  <c:v>28126</c:v>
                </c:pt>
                <c:pt idx="325">
                  <c:v>28157</c:v>
                </c:pt>
                <c:pt idx="326">
                  <c:v>28185</c:v>
                </c:pt>
                <c:pt idx="327">
                  <c:v>28216</c:v>
                </c:pt>
                <c:pt idx="328">
                  <c:v>28246</c:v>
                </c:pt>
                <c:pt idx="329">
                  <c:v>28277</c:v>
                </c:pt>
                <c:pt idx="330">
                  <c:v>28307</c:v>
                </c:pt>
                <c:pt idx="331">
                  <c:v>28338</c:v>
                </c:pt>
                <c:pt idx="332">
                  <c:v>28369</c:v>
                </c:pt>
                <c:pt idx="333">
                  <c:v>28399</c:v>
                </c:pt>
                <c:pt idx="334">
                  <c:v>28430</c:v>
                </c:pt>
                <c:pt idx="335">
                  <c:v>28460</c:v>
                </c:pt>
                <c:pt idx="336">
                  <c:v>28491</c:v>
                </c:pt>
                <c:pt idx="337">
                  <c:v>28522</c:v>
                </c:pt>
                <c:pt idx="338">
                  <c:v>28550</c:v>
                </c:pt>
                <c:pt idx="339">
                  <c:v>28581</c:v>
                </c:pt>
                <c:pt idx="340">
                  <c:v>28611</c:v>
                </c:pt>
                <c:pt idx="341">
                  <c:v>28642</c:v>
                </c:pt>
                <c:pt idx="342">
                  <c:v>28672</c:v>
                </c:pt>
                <c:pt idx="343">
                  <c:v>28703</c:v>
                </c:pt>
                <c:pt idx="344">
                  <c:v>28734</c:v>
                </c:pt>
                <c:pt idx="345">
                  <c:v>28764</c:v>
                </c:pt>
                <c:pt idx="346">
                  <c:v>28795</c:v>
                </c:pt>
                <c:pt idx="347">
                  <c:v>28825</c:v>
                </c:pt>
                <c:pt idx="348">
                  <c:v>28856</c:v>
                </c:pt>
                <c:pt idx="349">
                  <c:v>28887</c:v>
                </c:pt>
                <c:pt idx="350">
                  <c:v>28915</c:v>
                </c:pt>
                <c:pt idx="351">
                  <c:v>28946</c:v>
                </c:pt>
                <c:pt idx="352">
                  <c:v>28976</c:v>
                </c:pt>
                <c:pt idx="353">
                  <c:v>29007</c:v>
                </c:pt>
                <c:pt idx="354">
                  <c:v>29037</c:v>
                </c:pt>
                <c:pt idx="355">
                  <c:v>29068</c:v>
                </c:pt>
                <c:pt idx="356">
                  <c:v>29099</c:v>
                </c:pt>
                <c:pt idx="357">
                  <c:v>29129</c:v>
                </c:pt>
                <c:pt idx="358">
                  <c:v>29160</c:v>
                </c:pt>
                <c:pt idx="359">
                  <c:v>29190</c:v>
                </c:pt>
                <c:pt idx="360">
                  <c:v>29221</c:v>
                </c:pt>
                <c:pt idx="361">
                  <c:v>29252</c:v>
                </c:pt>
                <c:pt idx="362">
                  <c:v>29281</c:v>
                </c:pt>
                <c:pt idx="363">
                  <c:v>29312</c:v>
                </c:pt>
                <c:pt idx="364">
                  <c:v>29342</c:v>
                </c:pt>
                <c:pt idx="365">
                  <c:v>29373</c:v>
                </c:pt>
                <c:pt idx="366">
                  <c:v>29403</c:v>
                </c:pt>
                <c:pt idx="367">
                  <c:v>29434</c:v>
                </c:pt>
                <c:pt idx="368">
                  <c:v>29465</c:v>
                </c:pt>
                <c:pt idx="369">
                  <c:v>29495</c:v>
                </c:pt>
                <c:pt idx="370">
                  <c:v>29526</c:v>
                </c:pt>
                <c:pt idx="371">
                  <c:v>29556</c:v>
                </c:pt>
                <c:pt idx="372">
                  <c:v>29587</c:v>
                </c:pt>
                <c:pt idx="373">
                  <c:v>29618</c:v>
                </c:pt>
                <c:pt idx="374">
                  <c:v>29646</c:v>
                </c:pt>
                <c:pt idx="375">
                  <c:v>29677</c:v>
                </c:pt>
                <c:pt idx="376">
                  <c:v>29707</c:v>
                </c:pt>
                <c:pt idx="377">
                  <c:v>29738</c:v>
                </c:pt>
                <c:pt idx="378">
                  <c:v>29768</c:v>
                </c:pt>
                <c:pt idx="379">
                  <c:v>29799</c:v>
                </c:pt>
                <c:pt idx="380">
                  <c:v>29830</c:v>
                </c:pt>
                <c:pt idx="381">
                  <c:v>29860</c:v>
                </c:pt>
                <c:pt idx="382">
                  <c:v>29891</c:v>
                </c:pt>
                <c:pt idx="383">
                  <c:v>29921</c:v>
                </c:pt>
                <c:pt idx="384">
                  <c:v>29952</c:v>
                </c:pt>
                <c:pt idx="385">
                  <c:v>29983</c:v>
                </c:pt>
                <c:pt idx="386">
                  <c:v>30011</c:v>
                </c:pt>
                <c:pt idx="387">
                  <c:v>30042</c:v>
                </c:pt>
                <c:pt idx="388">
                  <c:v>30072</c:v>
                </c:pt>
                <c:pt idx="389">
                  <c:v>30103</c:v>
                </c:pt>
                <c:pt idx="390">
                  <c:v>30133</c:v>
                </c:pt>
                <c:pt idx="391">
                  <c:v>30164</c:v>
                </c:pt>
                <c:pt idx="392">
                  <c:v>30195</c:v>
                </c:pt>
                <c:pt idx="393">
                  <c:v>30225</c:v>
                </c:pt>
                <c:pt idx="394">
                  <c:v>30256</c:v>
                </c:pt>
                <c:pt idx="395">
                  <c:v>30286</c:v>
                </c:pt>
                <c:pt idx="396">
                  <c:v>30317</c:v>
                </c:pt>
                <c:pt idx="397">
                  <c:v>30348</c:v>
                </c:pt>
                <c:pt idx="398">
                  <c:v>30376</c:v>
                </c:pt>
                <c:pt idx="399">
                  <c:v>30407</c:v>
                </c:pt>
                <c:pt idx="400">
                  <c:v>30437</c:v>
                </c:pt>
                <c:pt idx="401">
                  <c:v>30468</c:v>
                </c:pt>
                <c:pt idx="402">
                  <c:v>30498</c:v>
                </c:pt>
                <c:pt idx="403">
                  <c:v>30529</c:v>
                </c:pt>
                <c:pt idx="404">
                  <c:v>30560</c:v>
                </c:pt>
                <c:pt idx="405">
                  <c:v>30590</c:v>
                </c:pt>
                <c:pt idx="406">
                  <c:v>30621</c:v>
                </c:pt>
                <c:pt idx="407">
                  <c:v>30651</c:v>
                </c:pt>
                <c:pt idx="408">
                  <c:v>30682</c:v>
                </c:pt>
                <c:pt idx="409">
                  <c:v>30713</c:v>
                </c:pt>
                <c:pt idx="410">
                  <c:v>30742</c:v>
                </c:pt>
                <c:pt idx="411">
                  <c:v>30773</c:v>
                </c:pt>
                <c:pt idx="412">
                  <c:v>30803</c:v>
                </c:pt>
                <c:pt idx="413">
                  <c:v>30834</c:v>
                </c:pt>
                <c:pt idx="414">
                  <c:v>30864</c:v>
                </c:pt>
                <c:pt idx="415">
                  <c:v>30895</c:v>
                </c:pt>
                <c:pt idx="416">
                  <c:v>30926</c:v>
                </c:pt>
                <c:pt idx="417">
                  <c:v>30956</c:v>
                </c:pt>
                <c:pt idx="418">
                  <c:v>30987</c:v>
                </c:pt>
                <c:pt idx="419">
                  <c:v>31017</c:v>
                </c:pt>
                <c:pt idx="420">
                  <c:v>31048</c:v>
                </c:pt>
                <c:pt idx="421">
                  <c:v>31079</c:v>
                </c:pt>
                <c:pt idx="422">
                  <c:v>31107</c:v>
                </c:pt>
                <c:pt idx="423">
                  <c:v>31138</c:v>
                </c:pt>
                <c:pt idx="424">
                  <c:v>31168</c:v>
                </c:pt>
                <c:pt idx="425">
                  <c:v>31199</c:v>
                </c:pt>
                <c:pt idx="426">
                  <c:v>31229</c:v>
                </c:pt>
                <c:pt idx="427">
                  <c:v>31260</c:v>
                </c:pt>
                <c:pt idx="428">
                  <c:v>31291</c:v>
                </c:pt>
                <c:pt idx="429">
                  <c:v>31321</c:v>
                </c:pt>
                <c:pt idx="430">
                  <c:v>31352</c:v>
                </c:pt>
                <c:pt idx="431">
                  <c:v>31382</c:v>
                </c:pt>
                <c:pt idx="432">
                  <c:v>31413</c:v>
                </c:pt>
                <c:pt idx="433">
                  <c:v>31444</c:v>
                </c:pt>
                <c:pt idx="434">
                  <c:v>31472</c:v>
                </c:pt>
                <c:pt idx="435">
                  <c:v>31503</c:v>
                </c:pt>
                <c:pt idx="436">
                  <c:v>31533</c:v>
                </c:pt>
                <c:pt idx="437">
                  <c:v>31564</c:v>
                </c:pt>
                <c:pt idx="438">
                  <c:v>31594</c:v>
                </c:pt>
                <c:pt idx="439">
                  <c:v>31625</c:v>
                </c:pt>
                <c:pt idx="440">
                  <c:v>31656</c:v>
                </c:pt>
                <c:pt idx="441">
                  <c:v>31686</c:v>
                </c:pt>
                <c:pt idx="442">
                  <c:v>31717</c:v>
                </c:pt>
                <c:pt idx="443">
                  <c:v>31747</c:v>
                </c:pt>
                <c:pt idx="444">
                  <c:v>31778</c:v>
                </c:pt>
                <c:pt idx="445">
                  <c:v>31809</c:v>
                </c:pt>
                <c:pt idx="446">
                  <c:v>31837</c:v>
                </c:pt>
                <c:pt idx="447">
                  <c:v>31868</c:v>
                </c:pt>
                <c:pt idx="448">
                  <c:v>31898</c:v>
                </c:pt>
                <c:pt idx="449">
                  <c:v>31929</c:v>
                </c:pt>
                <c:pt idx="450">
                  <c:v>31959</c:v>
                </c:pt>
                <c:pt idx="451">
                  <c:v>31990</c:v>
                </c:pt>
                <c:pt idx="452">
                  <c:v>32021</c:v>
                </c:pt>
                <c:pt idx="453">
                  <c:v>32051</c:v>
                </c:pt>
                <c:pt idx="454">
                  <c:v>32082</c:v>
                </c:pt>
                <c:pt idx="455">
                  <c:v>32112</c:v>
                </c:pt>
                <c:pt idx="456">
                  <c:v>32143</c:v>
                </c:pt>
                <c:pt idx="457">
                  <c:v>32174</c:v>
                </c:pt>
                <c:pt idx="458">
                  <c:v>32203</c:v>
                </c:pt>
                <c:pt idx="459">
                  <c:v>32234</c:v>
                </c:pt>
                <c:pt idx="460">
                  <c:v>32264</c:v>
                </c:pt>
                <c:pt idx="461">
                  <c:v>32295</c:v>
                </c:pt>
                <c:pt idx="462">
                  <c:v>32325</c:v>
                </c:pt>
                <c:pt idx="463">
                  <c:v>32356</c:v>
                </c:pt>
                <c:pt idx="464">
                  <c:v>32387</c:v>
                </c:pt>
                <c:pt idx="465">
                  <c:v>32417</c:v>
                </c:pt>
                <c:pt idx="466">
                  <c:v>32448</c:v>
                </c:pt>
                <c:pt idx="467">
                  <c:v>32478</c:v>
                </c:pt>
                <c:pt idx="468">
                  <c:v>32509</c:v>
                </c:pt>
                <c:pt idx="469">
                  <c:v>32540</c:v>
                </c:pt>
                <c:pt idx="470">
                  <c:v>32568</c:v>
                </c:pt>
                <c:pt idx="471">
                  <c:v>32599</c:v>
                </c:pt>
                <c:pt idx="472">
                  <c:v>32629</c:v>
                </c:pt>
                <c:pt idx="473">
                  <c:v>32660</c:v>
                </c:pt>
                <c:pt idx="474">
                  <c:v>32690</c:v>
                </c:pt>
                <c:pt idx="475">
                  <c:v>32721</c:v>
                </c:pt>
                <c:pt idx="476">
                  <c:v>32752</c:v>
                </c:pt>
                <c:pt idx="477">
                  <c:v>32782</c:v>
                </c:pt>
                <c:pt idx="478">
                  <c:v>32813</c:v>
                </c:pt>
                <c:pt idx="479">
                  <c:v>32843</c:v>
                </c:pt>
                <c:pt idx="480">
                  <c:v>32874</c:v>
                </c:pt>
                <c:pt idx="481">
                  <c:v>32905</c:v>
                </c:pt>
                <c:pt idx="482">
                  <c:v>32933</c:v>
                </c:pt>
                <c:pt idx="483">
                  <c:v>32964</c:v>
                </c:pt>
                <c:pt idx="484">
                  <c:v>32994</c:v>
                </c:pt>
                <c:pt idx="485">
                  <c:v>33025</c:v>
                </c:pt>
                <c:pt idx="486">
                  <c:v>33055</c:v>
                </c:pt>
                <c:pt idx="487">
                  <c:v>33086</c:v>
                </c:pt>
                <c:pt idx="488">
                  <c:v>33117</c:v>
                </c:pt>
                <c:pt idx="489">
                  <c:v>33147</c:v>
                </c:pt>
                <c:pt idx="490">
                  <c:v>33178</c:v>
                </c:pt>
                <c:pt idx="491">
                  <c:v>33208</c:v>
                </c:pt>
                <c:pt idx="492">
                  <c:v>33239</c:v>
                </c:pt>
                <c:pt idx="493">
                  <c:v>33270</c:v>
                </c:pt>
                <c:pt idx="494">
                  <c:v>33298</c:v>
                </c:pt>
                <c:pt idx="495">
                  <c:v>33329</c:v>
                </c:pt>
                <c:pt idx="496">
                  <c:v>33359</c:v>
                </c:pt>
                <c:pt idx="497">
                  <c:v>33390</c:v>
                </c:pt>
                <c:pt idx="498">
                  <c:v>33420</c:v>
                </c:pt>
                <c:pt idx="499">
                  <c:v>33451</c:v>
                </c:pt>
                <c:pt idx="500">
                  <c:v>33482</c:v>
                </c:pt>
                <c:pt idx="501">
                  <c:v>33512</c:v>
                </c:pt>
                <c:pt idx="502">
                  <c:v>33543</c:v>
                </c:pt>
                <c:pt idx="503">
                  <c:v>33573</c:v>
                </c:pt>
                <c:pt idx="504">
                  <c:v>33604</c:v>
                </c:pt>
                <c:pt idx="505">
                  <c:v>33635</c:v>
                </c:pt>
                <c:pt idx="506">
                  <c:v>33664</c:v>
                </c:pt>
                <c:pt idx="507">
                  <c:v>33695</c:v>
                </c:pt>
                <c:pt idx="508">
                  <c:v>33725</c:v>
                </c:pt>
                <c:pt idx="509">
                  <c:v>33756</c:v>
                </c:pt>
                <c:pt idx="510">
                  <c:v>33786</c:v>
                </c:pt>
                <c:pt idx="511">
                  <c:v>33817</c:v>
                </c:pt>
                <c:pt idx="512">
                  <c:v>33848</c:v>
                </c:pt>
                <c:pt idx="513">
                  <c:v>33878</c:v>
                </c:pt>
                <c:pt idx="514">
                  <c:v>33909</c:v>
                </c:pt>
                <c:pt idx="515">
                  <c:v>33939</c:v>
                </c:pt>
                <c:pt idx="516">
                  <c:v>33970</c:v>
                </c:pt>
                <c:pt idx="517">
                  <c:v>34001</c:v>
                </c:pt>
                <c:pt idx="518">
                  <c:v>34029</c:v>
                </c:pt>
                <c:pt idx="519">
                  <c:v>34060</c:v>
                </c:pt>
                <c:pt idx="520">
                  <c:v>34090</c:v>
                </c:pt>
                <c:pt idx="521">
                  <c:v>34121</c:v>
                </c:pt>
                <c:pt idx="522">
                  <c:v>34151</c:v>
                </c:pt>
                <c:pt idx="523">
                  <c:v>34182</c:v>
                </c:pt>
                <c:pt idx="524">
                  <c:v>34213</c:v>
                </c:pt>
                <c:pt idx="525">
                  <c:v>34243</c:v>
                </c:pt>
                <c:pt idx="526">
                  <c:v>34274</c:v>
                </c:pt>
                <c:pt idx="527">
                  <c:v>34304</c:v>
                </c:pt>
                <c:pt idx="528">
                  <c:v>34335</c:v>
                </c:pt>
                <c:pt idx="529">
                  <c:v>34366</c:v>
                </c:pt>
                <c:pt idx="530">
                  <c:v>34394</c:v>
                </c:pt>
                <c:pt idx="531">
                  <c:v>34425</c:v>
                </c:pt>
                <c:pt idx="532">
                  <c:v>34455</c:v>
                </c:pt>
                <c:pt idx="533">
                  <c:v>34486</c:v>
                </c:pt>
                <c:pt idx="534">
                  <c:v>34516</c:v>
                </c:pt>
                <c:pt idx="535">
                  <c:v>34547</c:v>
                </c:pt>
                <c:pt idx="536">
                  <c:v>34578</c:v>
                </c:pt>
                <c:pt idx="537">
                  <c:v>34608</c:v>
                </c:pt>
                <c:pt idx="538">
                  <c:v>34639</c:v>
                </c:pt>
                <c:pt idx="539">
                  <c:v>34669</c:v>
                </c:pt>
                <c:pt idx="540">
                  <c:v>34700</c:v>
                </c:pt>
                <c:pt idx="541">
                  <c:v>34731</c:v>
                </c:pt>
                <c:pt idx="542">
                  <c:v>34759</c:v>
                </c:pt>
                <c:pt idx="543">
                  <c:v>34790</c:v>
                </c:pt>
                <c:pt idx="544">
                  <c:v>34820</c:v>
                </c:pt>
                <c:pt idx="545">
                  <c:v>34851</c:v>
                </c:pt>
                <c:pt idx="546">
                  <c:v>34881</c:v>
                </c:pt>
                <c:pt idx="547">
                  <c:v>34912</c:v>
                </c:pt>
                <c:pt idx="548">
                  <c:v>34943</c:v>
                </c:pt>
                <c:pt idx="549">
                  <c:v>34973</c:v>
                </c:pt>
                <c:pt idx="550">
                  <c:v>35004</c:v>
                </c:pt>
                <c:pt idx="551">
                  <c:v>35034</c:v>
                </c:pt>
                <c:pt idx="552">
                  <c:v>35065</c:v>
                </c:pt>
                <c:pt idx="553">
                  <c:v>35096</c:v>
                </c:pt>
                <c:pt idx="554">
                  <c:v>35125</c:v>
                </c:pt>
                <c:pt idx="555">
                  <c:v>35156</c:v>
                </c:pt>
                <c:pt idx="556">
                  <c:v>35186</c:v>
                </c:pt>
                <c:pt idx="557">
                  <c:v>35217</c:v>
                </c:pt>
                <c:pt idx="558">
                  <c:v>35247</c:v>
                </c:pt>
                <c:pt idx="559">
                  <c:v>35278</c:v>
                </c:pt>
                <c:pt idx="560">
                  <c:v>35309</c:v>
                </c:pt>
                <c:pt idx="561">
                  <c:v>35339</c:v>
                </c:pt>
                <c:pt idx="562">
                  <c:v>35370</c:v>
                </c:pt>
                <c:pt idx="563">
                  <c:v>35400</c:v>
                </c:pt>
                <c:pt idx="564">
                  <c:v>35431</c:v>
                </c:pt>
                <c:pt idx="565">
                  <c:v>35462</c:v>
                </c:pt>
                <c:pt idx="566">
                  <c:v>35490</c:v>
                </c:pt>
                <c:pt idx="567">
                  <c:v>35521</c:v>
                </c:pt>
                <c:pt idx="568">
                  <c:v>35551</c:v>
                </c:pt>
                <c:pt idx="569">
                  <c:v>35582</c:v>
                </c:pt>
                <c:pt idx="570">
                  <c:v>35612</c:v>
                </c:pt>
                <c:pt idx="571">
                  <c:v>35643</c:v>
                </c:pt>
                <c:pt idx="572">
                  <c:v>35674</c:v>
                </c:pt>
                <c:pt idx="573">
                  <c:v>35704</c:v>
                </c:pt>
                <c:pt idx="574">
                  <c:v>35735</c:v>
                </c:pt>
                <c:pt idx="575">
                  <c:v>35765</c:v>
                </c:pt>
                <c:pt idx="576">
                  <c:v>35796</c:v>
                </c:pt>
                <c:pt idx="577">
                  <c:v>35827</c:v>
                </c:pt>
                <c:pt idx="578">
                  <c:v>35855</c:v>
                </c:pt>
                <c:pt idx="579">
                  <c:v>35886</c:v>
                </c:pt>
                <c:pt idx="580">
                  <c:v>35916</c:v>
                </c:pt>
                <c:pt idx="581">
                  <c:v>35947</c:v>
                </c:pt>
                <c:pt idx="582">
                  <c:v>35977</c:v>
                </c:pt>
                <c:pt idx="583">
                  <c:v>36008</c:v>
                </c:pt>
                <c:pt idx="584">
                  <c:v>36039</c:v>
                </c:pt>
                <c:pt idx="585">
                  <c:v>36069</c:v>
                </c:pt>
                <c:pt idx="586">
                  <c:v>36100</c:v>
                </c:pt>
                <c:pt idx="587">
                  <c:v>36130</c:v>
                </c:pt>
                <c:pt idx="588">
                  <c:v>36161</c:v>
                </c:pt>
                <c:pt idx="589">
                  <c:v>36192</c:v>
                </c:pt>
                <c:pt idx="590">
                  <c:v>36220</c:v>
                </c:pt>
                <c:pt idx="591">
                  <c:v>36251</c:v>
                </c:pt>
                <c:pt idx="592">
                  <c:v>36281</c:v>
                </c:pt>
                <c:pt idx="593">
                  <c:v>36312</c:v>
                </c:pt>
                <c:pt idx="594">
                  <c:v>36342</c:v>
                </c:pt>
                <c:pt idx="595">
                  <c:v>36373</c:v>
                </c:pt>
                <c:pt idx="596">
                  <c:v>36404</c:v>
                </c:pt>
                <c:pt idx="597">
                  <c:v>36434</c:v>
                </c:pt>
                <c:pt idx="598">
                  <c:v>36465</c:v>
                </c:pt>
                <c:pt idx="599">
                  <c:v>36495</c:v>
                </c:pt>
                <c:pt idx="600">
                  <c:v>36526</c:v>
                </c:pt>
                <c:pt idx="601">
                  <c:v>36557</c:v>
                </c:pt>
                <c:pt idx="602">
                  <c:v>36586</c:v>
                </c:pt>
                <c:pt idx="603">
                  <c:v>36617</c:v>
                </c:pt>
                <c:pt idx="604">
                  <c:v>36647</c:v>
                </c:pt>
                <c:pt idx="605">
                  <c:v>36678</c:v>
                </c:pt>
                <c:pt idx="606">
                  <c:v>36708</c:v>
                </c:pt>
                <c:pt idx="607">
                  <c:v>36739</c:v>
                </c:pt>
                <c:pt idx="608">
                  <c:v>36770</c:v>
                </c:pt>
                <c:pt idx="609">
                  <c:v>36800</c:v>
                </c:pt>
                <c:pt idx="610">
                  <c:v>36831</c:v>
                </c:pt>
                <c:pt idx="611">
                  <c:v>36861</c:v>
                </c:pt>
                <c:pt idx="612">
                  <c:v>36892</c:v>
                </c:pt>
                <c:pt idx="613">
                  <c:v>36923</c:v>
                </c:pt>
                <c:pt idx="614">
                  <c:v>36951</c:v>
                </c:pt>
                <c:pt idx="615">
                  <c:v>36982</c:v>
                </c:pt>
                <c:pt idx="616">
                  <c:v>37012</c:v>
                </c:pt>
                <c:pt idx="617">
                  <c:v>37043</c:v>
                </c:pt>
                <c:pt idx="618">
                  <c:v>37073</c:v>
                </c:pt>
                <c:pt idx="619">
                  <c:v>37104</c:v>
                </c:pt>
                <c:pt idx="620">
                  <c:v>37135</c:v>
                </c:pt>
                <c:pt idx="621">
                  <c:v>37165</c:v>
                </c:pt>
                <c:pt idx="622">
                  <c:v>37196</c:v>
                </c:pt>
                <c:pt idx="623">
                  <c:v>37226</c:v>
                </c:pt>
                <c:pt idx="624">
                  <c:v>37257</c:v>
                </c:pt>
                <c:pt idx="625">
                  <c:v>37288</c:v>
                </c:pt>
                <c:pt idx="626">
                  <c:v>37316</c:v>
                </c:pt>
                <c:pt idx="627">
                  <c:v>37347</c:v>
                </c:pt>
                <c:pt idx="628">
                  <c:v>37377</c:v>
                </c:pt>
                <c:pt idx="629">
                  <c:v>37408</c:v>
                </c:pt>
                <c:pt idx="630">
                  <c:v>37438</c:v>
                </c:pt>
                <c:pt idx="631">
                  <c:v>37469</c:v>
                </c:pt>
                <c:pt idx="632">
                  <c:v>37500</c:v>
                </c:pt>
                <c:pt idx="633">
                  <c:v>37530</c:v>
                </c:pt>
                <c:pt idx="634">
                  <c:v>37561</c:v>
                </c:pt>
                <c:pt idx="635">
                  <c:v>37591</c:v>
                </c:pt>
                <c:pt idx="636">
                  <c:v>37622</c:v>
                </c:pt>
                <c:pt idx="637">
                  <c:v>37653</c:v>
                </c:pt>
                <c:pt idx="638">
                  <c:v>37681</c:v>
                </c:pt>
                <c:pt idx="639">
                  <c:v>37712</c:v>
                </c:pt>
                <c:pt idx="640">
                  <c:v>37742</c:v>
                </c:pt>
                <c:pt idx="641">
                  <c:v>37773</c:v>
                </c:pt>
                <c:pt idx="642">
                  <c:v>37803</c:v>
                </c:pt>
                <c:pt idx="643">
                  <c:v>37834</c:v>
                </c:pt>
                <c:pt idx="644">
                  <c:v>37865</c:v>
                </c:pt>
                <c:pt idx="645">
                  <c:v>37895</c:v>
                </c:pt>
                <c:pt idx="646">
                  <c:v>37926</c:v>
                </c:pt>
                <c:pt idx="647">
                  <c:v>37956</c:v>
                </c:pt>
                <c:pt idx="648">
                  <c:v>37987</c:v>
                </c:pt>
                <c:pt idx="649">
                  <c:v>38018</c:v>
                </c:pt>
                <c:pt idx="650">
                  <c:v>38047</c:v>
                </c:pt>
                <c:pt idx="651">
                  <c:v>38078</c:v>
                </c:pt>
                <c:pt idx="652">
                  <c:v>38108</c:v>
                </c:pt>
                <c:pt idx="653">
                  <c:v>38139</c:v>
                </c:pt>
                <c:pt idx="654">
                  <c:v>38169</c:v>
                </c:pt>
                <c:pt idx="655">
                  <c:v>38200</c:v>
                </c:pt>
                <c:pt idx="656">
                  <c:v>38231</c:v>
                </c:pt>
                <c:pt idx="657">
                  <c:v>38261</c:v>
                </c:pt>
                <c:pt idx="658">
                  <c:v>38292</c:v>
                </c:pt>
                <c:pt idx="659">
                  <c:v>38322</c:v>
                </c:pt>
                <c:pt idx="660">
                  <c:v>38353</c:v>
                </c:pt>
                <c:pt idx="661">
                  <c:v>38384</c:v>
                </c:pt>
                <c:pt idx="662">
                  <c:v>38412</c:v>
                </c:pt>
                <c:pt idx="663">
                  <c:v>38443</c:v>
                </c:pt>
                <c:pt idx="664">
                  <c:v>38473</c:v>
                </c:pt>
                <c:pt idx="665">
                  <c:v>38504</c:v>
                </c:pt>
                <c:pt idx="666">
                  <c:v>38534</c:v>
                </c:pt>
                <c:pt idx="667">
                  <c:v>38565</c:v>
                </c:pt>
                <c:pt idx="668">
                  <c:v>38596</c:v>
                </c:pt>
                <c:pt idx="669">
                  <c:v>38626</c:v>
                </c:pt>
                <c:pt idx="670">
                  <c:v>38657</c:v>
                </c:pt>
                <c:pt idx="671">
                  <c:v>38687</c:v>
                </c:pt>
                <c:pt idx="672">
                  <c:v>38718</c:v>
                </c:pt>
                <c:pt idx="673">
                  <c:v>38749</c:v>
                </c:pt>
                <c:pt idx="674">
                  <c:v>38777</c:v>
                </c:pt>
                <c:pt idx="675">
                  <c:v>38808</c:v>
                </c:pt>
                <c:pt idx="676">
                  <c:v>38838</c:v>
                </c:pt>
                <c:pt idx="677">
                  <c:v>38869</c:v>
                </c:pt>
                <c:pt idx="678">
                  <c:v>38899</c:v>
                </c:pt>
                <c:pt idx="679">
                  <c:v>38930</c:v>
                </c:pt>
                <c:pt idx="680">
                  <c:v>38961</c:v>
                </c:pt>
                <c:pt idx="681">
                  <c:v>38991</c:v>
                </c:pt>
                <c:pt idx="682">
                  <c:v>39022</c:v>
                </c:pt>
                <c:pt idx="683">
                  <c:v>39052</c:v>
                </c:pt>
                <c:pt idx="684">
                  <c:v>39083</c:v>
                </c:pt>
                <c:pt idx="685">
                  <c:v>39114</c:v>
                </c:pt>
                <c:pt idx="686">
                  <c:v>39142</c:v>
                </c:pt>
                <c:pt idx="687">
                  <c:v>39173</c:v>
                </c:pt>
                <c:pt idx="688">
                  <c:v>39203</c:v>
                </c:pt>
                <c:pt idx="689">
                  <c:v>39234</c:v>
                </c:pt>
                <c:pt idx="690">
                  <c:v>39264</c:v>
                </c:pt>
                <c:pt idx="691">
                  <c:v>39295</c:v>
                </c:pt>
                <c:pt idx="692">
                  <c:v>39326</c:v>
                </c:pt>
                <c:pt idx="693">
                  <c:v>39356</c:v>
                </c:pt>
                <c:pt idx="694">
                  <c:v>39387</c:v>
                </c:pt>
                <c:pt idx="695">
                  <c:v>39417</c:v>
                </c:pt>
                <c:pt idx="696">
                  <c:v>39448</c:v>
                </c:pt>
                <c:pt idx="697">
                  <c:v>39479</c:v>
                </c:pt>
                <c:pt idx="698">
                  <c:v>39508</c:v>
                </c:pt>
                <c:pt idx="699">
                  <c:v>39539</c:v>
                </c:pt>
                <c:pt idx="700">
                  <c:v>39569</c:v>
                </c:pt>
                <c:pt idx="701">
                  <c:v>39600</c:v>
                </c:pt>
                <c:pt idx="702">
                  <c:v>39630</c:v>
                </c:pt>
                <c:pt idx="703">
                  <c:v>39661</c:v>
                </c:pt>
                <c:pt idx="704">
                  <c:v>39692</c:v>
                </c:pt>
                <c:pt idx="705">
                  <c:v>39722</c:v>
                </c:pt>
                <c:pt idx="706">
                  <c:v>39753</c:v>
                </c:pt>
                <c:pt idx="707">
                  <c:v>39783</c:v>
                </c:pt>
                <c:pt idx="708">
                  <c:v>39814</c:v>
                </c:pt>
                <c:pt idx="709">
                  <c:v>39845</c:v>
                </c:pt>
                <c:pt idx="710">
                  <c:v>39873</c:v>
                </c:pt>
                <c:pt idx="711">
                  <c:v>39904</c:v>
                </c:pt>
                <c:pt idx="712">
                  <c:v>39934</c:v>
                </c:pt>
                <c:pt idx="713">
                  <c:v>39965</c:v>
                </c:pt>
                <c:pt idx="714">
                  <c:v>39995</c:v>
                </c:pt>
                <c:pt idx="715">
                  <c:v>40026</c:v>
                </c:pt>
                <c:pt idx="716">
                  <c:v>40057</c:v>
                </c:pt>
                <c:pt idx="717">
                  <c:v>40087</c:v>
                </c:pt>
                <c:pt idx="718">
                  <c:v>40118</c:v>
                </c:pt>
                <c:pt idx="719">
                  <c:v>40148</c:v>
                </c:pt>
                <c:pt idx="720">
                  <c:v>40179</c:v>
                </c:pt>
                <c:pt idx="721">
                  <c:v>40210</c:v>
                </c:pt>
                <c:pt idx="722">
                  <c:v>40238</c:v>
                </c:pt>
                <c:pt idx="723">
                  <c:v>40269</c:v>
                </c:pt>
                <c:pt idx="724">
                  <c:v>40299</c:v>
                </c:pt>
                <c:pt idx="725">
                  <c:v>40330</c:v>
                </c:pt>
                <c:pt idx="726">
                  <c:v>40360</c:v>
                </c:pt>
                <c:pt idx="727">
                  <c:v>40391</c:v>
                </c:pt>
                <c:pt idx="728">
                  <c:v>40422</c:v>
                </c:pt>
                <c:pt idx="729">
                  <c:v>40452</c:v>
                </c:pt>
                <c:pt idx="730">
                  <c:v>40483</c:v>
                </c:pt>
                <c:pt idx="731">
                  <c:v>40513</c:v>
                </c:pt>
                <c:pt idx="732">
                  <c:v>40544</c:v>
                </c:pt>
                <c:pt idx="733">
                  <c:v>40575</c:v>
                </c:pt>
                <c:pt idx="734">
                  <c:v>40603</c:v>
                </c:pt>
                <c:pt idx="735">
                  <c:v>40634</c:v>
                </c:pt>
                <c:pt idx="736">
                  <c:v>40664</c:v>
                </c:pt>
                <c:pt idx="737">
                  <c:v>40695</c:v>
                </c:pt>
                <c:pt idx="738">
                  <c:v>40725</c:v>
                </c:pt>
                <c:pt idx="739">
                  <c:v>40756</c:v>
                </c:pt>
                <c:pt idx="740">
                  <c:v>40787</c:v>
                </c:pt>
                <c:pt idx="741">
                  <c:v>40817</c:v>
                </c:pt>
                <c:pt idx="742">
                  <c:v>40848</c:v>
                </c:pt>
                <c:pt idx="743">
                  <c:v>40878</c:v>
                </c:pt>
                <c:pt idx="744">
                  <c:v>40909</c:v>
                </c:pt>
                <c:pt idx="745">
                  <c:v>40940</c:v>
                </c:pt>
                <c:pt idx="746">
                  <c:v>40969</c:v>
                </c:pt>
                <c:pt idx="747">
                  <c:v>41000</c:v>
                </c:pt>
                <c:pt idx="748">
                  <c:v>41030</c:v>
                </c:pt>
                <c:pt idx="749">
                  <c:v>41061</c:v>
                </c:pt>
                <c:pt idx="750">
                  <c:v>41091</c:v>
                </c:pt>
                <c:pt idx="751">
                  <c:v>41122</c:v>
                </c:pt>
                <c:pt idx="752">
                  <c:v>41153</c:v>
                </c:pt>
                <c:pt idx="753">
                  <c:v>41183</c:v>
                </c:pt>
                <c:pt idx="754">
                  <c:v>41214</c:v>
                </c:pt>
                <c:pt idx="755">
                  <c:v>41244</c:v>
                </c:pt>
                <c:pt idx="756">
                  <c:v>41275</c:v>
                </c:pt>
                <c:pt idx="757">
                  <c:v>41306</c:v>
                </c:pt>
                <c:pt idx="758">
                  <c:v>41334</c:v>
                </c:pt>
                <c:pt idx="759">
                  <c:v>41365</c:v>
                </c:pt>
                <c:pt idx="760">
                  <c:v>41395</c:v>
                </c:pt>
                <c:pt idx="761">
                  <c:v>41426</c:v>
                </c:pt>
                <c:pt idx="762">
                  <c:v>41456</c:v>
                </c:pt>
                <c:pt idx="763">
                  <c:v>41487</c:v>
                </c:pt>
                <c:pt idx="764">
                  <c:v>41518</c:v>
                </c:pt>
                <c:pt idx="765">
                  <c:v>41548</c:v>
                </c:pt>
                <c:pt idx="766">
                  <c:v>41579</c:v>
                </c:pt>
                <c:pt idx="767">
                  <c:v>41609</c:v>
                </c:pt>
                <c:pt idx="768">
                  <c:v>41640</c:v>
                </c:pt>
                <c:pt idx="769">
                  <c:v>41671</c:v>
                </c:pt>
                <c:pt idx="770">
                  <c:v>41699</c:v>
                </c:pt>
                <c:pt idx="771">
                  <c:v>41730</c:v>
                </c:pt>
                <c:pt idx="772">
                  <c:v>41760</c:v>
                </c:pt>
                <c:pt idx="773">
                  <c:v>41791</c:v>
                </c:pt>
                <c:pt idx="774">
                  <c:v>41821</c:v>
                </c:pt>
                <c:pt idx="775">
                  <c:v>41852</c:v>
                </c:pt>
                <c:pt idx="776">
                  <c:v>41883</c:v>
                </c:pt>
                <c:pt idx="777">
                  <c:v>41913</c:v>
                </c:pt>
                <c:pt idx="778">
                  <c:v>41944</c:v>
                </c:pt>
                <c:pt idx="779">
                  <c:v>41974</c:v>
                </c:pt>
                <c:pt idx="780">
                  <c:v>42005</c:v>
                </c:pt>
                <c:pt idx="781">
                  <c:v>42036</c:v>
                </c:pt>
                <c:pt idx="782">
                  <c:v>42064</c:v>
                </c:pt>
                <c:pt idx="783">
                  <c:v>42095</c:v>
                </c:pt>
                <c:pt idx="784">
                  <c:v>42125</c:v>
                </c:pt>
                <c:pt idx="785">
                  <c:v>42156</c:v>
                </c:pt>
                <c:pt idx="786">
                  <c:v>42186</c:v>
                </c:pt>
                <c:pt idx="787">
                  <c:v>42217</c:v>
                </c:pt>
                <c:pt idx="788">
                  <c:v>42248</c:v>
                </c:pt>
                <c:pt idx="789">
                  <c:v>42278</c:v>
                </c:pt>
                <c:pt idx="790">
                  <c:v>42309</c:v>
                </c:pt>
                <c:pt idx="791">
                  <c:v>42339</c:v>
                </c:pt>
                <c:pt idx="792">
                  <c:v>42370</c:v>
                </c:pt>
                <c:pt idx="793">
                  <c:v>42401</c:v>
                </c:pt>
                <c:pt idx="794">
                  <c:v>42430</c:v>
                </c:pt>
                <c:pt idx="795">
                  <c:v>42461</c:v>
                </c:pt>
                <c:pt idx="796">
                  <c:v>42491</c:v>
                </c:pt>
                <c:pt idx="797">
                  <c:v>42522</c:v>
                </c:pt>
                <c:pt idx="798">
                  <c:v>42552</c:v>
                </c:pt>
                <c:pt idx="799">
                  <c:v>42583</c:v>
                </c:pt>
                <c:pt idx="800">
                  <c:v>42614</c:v>
                </c:pt>
                <c:pt idx="801">
                  <c:v>42644</c:v>
                </c:pt>
                <c:pt idx="802">
                  <c:v>42675</c:v>
                </c:pt>
                <c:pt idx="803">
                  <c:v>42705</c:v>
                </c:pt>
                <c:pt idx="804">
                  <c:v>42736</c:v>
                </c:pt>
                <c:pt idx="805">
                  <c:v>42767</c:v>
                </c:pt>
                <c:pt idx="806">
                  <c:v>42795</c:v>
                </c:pt>
                <c:pt idx="807">
                  <c:v>42826</c:v>
                </c:pt>
                <c:pt idx="808">
                  <c:v>42856</c:v>
                </c:pt>
                <c:pt idx="809">
                  <c:v>42887</c:v>
                </c:pt>
                <c:pt idx="810">
                  <c:v>42917</c:v>
                </c:pt>
                <c:pt idx="811">
                  <c:v>42948</c:v>
                </c:pt>
                <c:pt idx="812">
                  <c:v>42979</c:v>
                </c:pt>
                <c:pt idx="813">
                  <c:v>43009</c:v>
                </c:pt>
                <c:pt idx="814">
                  <c:v>43040</c:v>
                </c:pt>
                <c:pt idx="815">
                  <c:v>43070</c:v>
                </c:pt>
                <c:pt idx="816">
                  <c:v>43101</c:v>
                </c:pt>
                <c:pt idx="817">
                  <c:v>43132</c:v>
                </c:pt>
                <c:pt idx="818">
                  <c:v>43160</c:v>
                </c:pt>
                <c:pt idx="819">
                  <c:v>43191</c:v>
                </c:pt>
                <c:pt idx="820">
                  <c:v>43221</c:v>
                </c:pt>
                <c:pt idx="821">
                  <c:v>43252</c:v>
                </c:pt>
                <c:pt idx="822">
                  <c:v>43282</c:v>
                </c:pt>
                <c:pt idx="823">
                  <c:v>43313</c:v>
                </c:pt>
                <c:pt idx="824">
                  <c:v>43344</c:v>
                </c:pt>
                <c:pt idx="825">
                  <c:v>43374</c:v>
                </c:pt>
                <c:pt idx="826">
                  <c:v>43405</c:v>
                </c:pt>
                <c:pt idx="827">
                  <c:v>43435</c:v>
                </c:pt>
                <c:pt idx="828">
                  <c:v>43466</c:v>
                </c:pt>
                <c:pt idx="829">
                  <c:v>43497</c:v>
                </c:pt>
                <c:pt idx="830">
                  <c:v>43525</c:v>
                </c:pt>
                <c:pt idx="831">
                  <c:v>43556</c:v>
                </c:pt>
                <c:pt idx="832">
                  <c:v>43586</c:v>
                </c:pt>
                <c:pt idx="833">
                  <c:v>43617</c:v>
                </c:pt>
                <c:pt idx="834">
                  <c:v>43647</c:v>
                </c:pt>
                <c:pt idx="835">
                  <c:v>43678</c:v>
                </c:pt>
                <c:pt idx="836">
                  <c:v>43709</c:v>
                </c:pt>
                <c:pt idx="837">
                  <c:v>43739</c:v>
                </c:pt>
                <c:pt idx="838">
                  <c:v>43770</c:v>
                </c:pt>
                <c:pt idx="839">
                  <c:v>43800</c:v>
                </c:pt>
                <c:pt idx="840">
                  <c:v>43831</c:v>
                </c:pt>
                <c:pt idx="841">
                  <c:v>43862</c:v>
                </c:pt>
                <c:pt idx="842">
                  <c:v>43891</c:v>
                </c:pt>
                <c:pt idx="843">
                  <c:v>43922</c:v>
                </c:pt>
                <c:pt idx="844">
                  <c:v>43952</c:v>
                </c:pt>
                <c:pt idx="845">
                  <c:v>43983</c:v>
                </c:pt>
                <c:pt idx="846">
                  <c:v>44013</c:v>
                </c:pt>
                <c:pt idx="847">
                  <c:v>44044</c:v>
                </c:pt>
                <c:pt idx="848">
                  <c:v>44075</c:v>
                </c:pt>
                <c:pt idx="849">
                  <c:v>44105</c:v>
                </c:pt>
                <c:pt idx="850">
                  <c:v>44136</c:v>
                </c:pt>
                <c:pt idx="851">
                  <c:v>44166</c:v>
                </c:pt>
                <c:pt idx="852">
                  <c:v>44197</c:v>
                </c:pt>
                <c:pt idx="853">
                  <c:v>44228</c:v>
                </c:pt>
                <c:pt idx="854">
                  <c:v>44256</c:v>
                </c:pt>
                <c:pt idx="855">
                  <c:v>44287</c:v>
                </c:pt>
                <c:pt idx="856">
                  <c:v>44317</c:v>
                </c:pt>
                <c:pt idx="857">
                  <c:v>44348</c:v>
                </c:pt>
                <c:pt idx="858">
                  <c:v>44378</c:v>
                </c:pt>
                <c:pt idx="859">
                  <c:v>44409</c:v>
                </c:pt>
                <c:pt idx="860">
                  <c:v>44440</c:v>
                </c:pt>
                <c:pt idx="861">
                  <c:v>44470</c:v>
                </c:pt>
                <c:pt idx="862">
                  <c:v>44501</c:v>
                </c:pt>
                <c:pt idx="863">
                  <c:v>44531</c:v>
                </c:pt>
                <c:pt idx="864">
                  <c:v>44562</c:v>
                </c:pt>
                <c:pt idx="865">
                  <c:v>44593</c:v>
                </c:pt>
                <c:pt idx="866">
                  <c:v>44621</c:v>
                </c:pt>
                <c:pt idx="867">
                  <c:v>44652</c:v>
                </c:pt>
                <c:pt idx="868">
                  <c:v>44682</c:v>
                </c:pt>
                <c:pt idx="869">
                  <c:v>44713</c:v>
                </c:pt>
                <c:pt idx="870">
                  <c:v>44743</c:v>
                </c:pt>
                <c:pt idx="871">
                  <c:v>44774</c:v>
                </c:pt>
                <c:pt idx="872">
                  <c:v>44805</c:v>
                </c:pt>
                <c:pt idx="873">
                  <c:v>44835</c:v>
                </c:pt>
                <c:pt idx="874">
                  <c:v>44866</c:v>
                </c:pt>
                <c:pt idx="875">
                  <c:v>44896</c:v>
                </c:pt>
                <c:pt idx="876">
                  <c:v>44927</c:v>
                </c:pt>
                <c:pt idx="877">
                  <c:v>44958</c:v>
                </c:pt>
                <c:pt idx="878">
                  <c:v>44986</c:v>
                </c:pt>
                <c:pt idx="879">
                  <c:v>45017</c:v>
                </c:pt>
              </c:numCache>
            </c:numRef>
          </c:cat>
          <c:val>
            <c:numRef>
              <c:f>Sheet1!$D$2:$D$881</c:f>
              <c:numCache>
                <c:formatCode>General</c:formatCode>
                <c:ptCount val="880"/>
                <c:pt idx="311">
                  <c:v>102.4105</c:v>
                </c:pt>
                <c:pt idx="312">
                  <c:v>102.0248</c:v>
                </c:pt>
                <c:pt idx="313">
                  <c:v>101.72929999999999</c:v>
                </c:pt>
                <c:pt idx="314">
                  <c:v>101.9118</c:v>
                </c:pt>
                <c:pt idx="315">
                  <c:v>102.3077</c:v>
                </c:pt>
                <c:pt idx="316">
                  <c:v>102.4709</c:v>
                </c:pt>
                <c:pt idx="317">
                  <c:v>102.5038</c:v>
                </c:pt>
                <c:pt idx="318">
                  <c:v>102.3021</c:v>
                </c:pt>
                <c:pt idx="319">
                  <c:v>101.8777</c:v>
                </c:pt>
                <c:pt idx="320">
                  <c:v>101.26260000000001</c:v>
                </c:pt>
                <c:pt idx="321">
                  <c:v>100.63679999999999</c:v>
                </c:pt>
                <c:pt idx="322">
                  <c:v>100.2315</c:v>
                </c:pt>
                <c:pt idx="323">
                  <c:v>100.0645</c:v>
                </c:pt>
                <c:pt idx="324">
                  <c:v>99.870580000000004</c:v>
                </c:pt>
                <c:pt idx="325">
                  <c:v>99.566050000000004</c:v>
                </c:pt>
                <c:pt idx="326">
                  <c:v>99.086179999999999</c:v>
                </c:pt>
                <c:pt idx="327">
                  <c:v>98.631360000000001</c:v>
                </c:pt>
                <c:pt idx="328">
                  <c:v>98.376170000000002</c:v>
                </c:pt>
                <c:pt idx="329">
                  <c:v>98.212429999999998</c:v>
                </c:pt>
                <c:pt idx="330">
                  <c:v>98.123519999999999</c:v>
                </c:pt>
                <c:pt idx="331">
                  <c:v>98.051010000000005</c:v>
                </c:pt>
                <c:pt idx="332">
                  <c:v>97.983540000000005</c:v>
                </c:pt>
                <c:pt idx="333">
                  <c:v>97.910020000000003</c:v>
                </c:pt>
                <c:pt idx="334">
                  <c:v>97.887209999999996</c:v>
                </c:pt>
                <c:pt idx="335">
                  <c:v>98.05444</c:v>
                </c:pt>
                <c:pt idx="336">
                  <c:v>98.35924</c:v>
                </c:pt>
                <c:pt idx="337">
                  <c:v>98.865229999999997</c:v>
                </c:pt>
                <c:pt idx="338">
                  <c:v>99.388660000000002</c:v>
                </c:pt>
                <c:pt idx="339">
                  <c:v>99.704310000000007</c:v>
                </c:pt>
                <c:pt idx="340">
                  <c:v>99.911829999999995</c:v>
                </c:pt>
                <c:pt idx="341">
                  <c:v>100.0615</c:v>
                </c:pt>
                <c:pt idx="342">
                  <c:v>100.30240000000001</c:v>
                </c:pt>
                <c:pt idx="343">
                  <c:v>100.5553</c:v>
                </c:pt>
                <c:pt idx="344">
                  <c:v>100.7461</c:v>
                </c:pt>
                <c:pt idx="345">
                  <c:v>100.851</c:v>
                </c:pt>
                <c:pt idx="346">
                  <c:v>100.88330000000001</c:v>
                </c:pt>
                <c:pt idx="347">
                  <c:v>100.7881</c:v>
                </c:pt>
                <c:pt idx="348">
                  <c:v>100.6476</c:v>
                </c:pt>
                <c:pt idx="349">
                  <c:v>100.5976</c:v>
                </c:pt>
                <c:pt idx="350">
                  <c:v>100.73139999999999</c:v>
                </c:pt>
                <c:pt idx="351">
                  <c:v>100.9721</c:v>
                </c:pt>
                <c:pt idx="352">
                  <c:v>101.2358</c:v>
                </c:pt>
                <c:pt idx="353">
                  <c:v>101.547</c:v>
                </c:pt>
                <c:pt idx="354">
                  <c:v>101.7159</c:v>
                </c:pt>
                <c:pt idx="355">
                  <c:v>101.7393</c:v>
                </c:pt>
                <c:pt idx="356">
                  <c:v>101.69029999999999</c:v>
                </c:pt>
                <c:pt idx="357">
                  <c:v>101.6951</c:v>
                </c:pt>
                <c:pt idx="358">
                  <c:v>101.62609999999999</c:v>
                </c:pt>
                <c:pt idx="359">
                  <c:v>101.3939</c:v>
                </c:pt>
                <c:pt idx="360">
                  <c:v>101.1362</c:v>
                </c:pt>
                <c:pt idx="361">
                  <c:v>100.7962</c:v>
                </c:pt>
                <c:pt idx="362">
                  <c:v>100.38030000000001</c:v>
                </c:pt>
                <c:pt idx="363">
                  <c:v>99.884230000000002</c:v>
                </c:pt>
                <c:pt idx="364">
                  <c:v>99.293300000000002</c:v>
                </c:pt>
                <c:pt idx="365">
                  <c:v>98.664379999999994</c:v>
                </c:pt>
                <c:pt idx="366">
                  <c:v>98.063479999999998</c:v>
                </c:pt>
                <c:pt idx="367">
                  <c:v>97.541539999999998</c:v>
                </c:pt>
                <c:pt idx="368">
                  <c:v>97.142690000000002</c:v>
                </c:pt>
                <c:pt idx="369">
                  <c:v>96.833569999999995</c:v>
                </c:pt>
                <c:pt idx="370">
                  <c:v>96.724159999999998</c:v>
                </c:pt>
                <c:pt idx="371">
                  <c:v>96.901759999999996</c:v>
                </c:pt>
                <c:pt idx="372">
                  <c:v>96.887209999999996</c:v>
                </c:pt>
                <c:pt idx="373">
                  <c:v>96.822379999999995</c:v>
                </c:pt>
                <c:pt idx="374">
                  <c:v>96.772779999999997</c:v>
                </c:pt>
                <c:pt idx="375">
                  <c:v>96.851150000000004</c:v>
                </c:pt>
                <c:pt idx="376">
                  <c:v>97.089079999999996</c:v>
                </c:pt>
                <c:pt idx="377">
                  <c:v>97.417370000000005</c:v>
                </c:pt>
                <c:pt idx="378">
                  <c:v>97.842770000000002</c:v>
                </c:pt>
                <c:pt idx="379">
                  <c:v>98.297669999999997</c:v>
                </c:pt>
                <c:pt idx="380">
                  <c:v>98.748599999999996</c:v>
                </c:pt>
                <c:pt idx="381">
                  <c:v>99.097309999999993</c:v>
                </c:pt>
                <c:pt idx="382">
                  <c:v>99.263689999999997</c:v>
                </c:pt>
                <c:pt idx="383">
                  <c:v>99.251819999999995</c:v>
                </c:pt>
                <c:pt idx="384">
                  <c:v>99.161479999999997</c:v>
                </c:pt>
                <c:pt idx="385">
                  <c:v>99.141369999999995</c:v>
                </c:pt>
                <c:pt idx="386">
                  <c:v>99.301410000000004</c:v>
                </c:pt>
                <c:pt idx="387">
                  <c:v>99.435649999999995</c:v>
                </c:pt>
                <c:pt idx="388">
                  <c:v>99.396159999999995</c:v>
                </c:pt>
                <c:pt idx="389">
                  <c:v>99.136740000000003</c:v>
                </c:pt>
                <c:pt idx="390">
                  <c:v>98.752470000000002</c:v>
                </c:pt>
                <c:pt idx="391">
                  <c:v>98.383120000000005</c:v>
                </c:pt>
                <c:pt idx="392">
                  <c:v>98.241489999999999</c:v>
                </c:pt>
                <c:pt idx="393">
                  <c:v>98.270889999999994</c:v>
                </c:pt>
                <c:pt idx="394">
                  <c:v>98.464730000000003</c:v>
                </c:pt>
                <c:pt idx="395">
                  <c:v>98.659180000000006</c:v>
                </c:pt>
                <c:pt idx="396">
                  <c:v>98.753950000000003</c:v>
                </c:pt>
                <c:pt idx="397">
                  <c:v>98.576629999999994</c:v>
                </c:pt>
                <c:pt idx="398">
                  <c:v>98.143789999999996</c:v>
                </c:pt>
                <c:pt idx="399">
                  <c:v>97.601680000000002</c:v>
                </c:pt>
                <c:pt idx="400">
                  <c:v>97.183819999999997</c:v>
                </c:pt>
                <c:pt idx="401">
                  <c:v>96.92201</c:v>
                </c:pt>
                <c:pt idx="402">
                  <c:v>96.944959999999995</c:v>
                </c:pt>
                <c:pt idx="403">
                  <c:v>97.206180000000003</c:v>
                </c:pt>
                <c:pt idx="404">
                  <c:v>97.638949999999994</c:v>
                </c:pt>
                <c:pt idx="405">
                  <c:v>97.836470000000006</c:v>
                </c:pt>
                <c:pt idx="406">
                  <c:v>97.923540000000003</c:v>
                </c:pt>
                <c:pt idx="407">
                  <c:v>97.944389999999999</c:v>
                </c:pt>
                <c:pt idx="408">
                  <c:v>97.953609999999998</c:v>
                </c:pt>
                <c:pt idx="409">
                  <c:v>98.053979999999996</c:v>
                </c:pt>
                <c:pt idx="410">
                  <c:v>98.209339999999997</c:v>
                </c:pt>
                <c:pt idx="411">
                  <c:v>98.380859999999998</c:v>
                </c:pt>
                <c:pt idx="412">
                  <c:v>98.490960000000001</c:v>
                </c:pt>
                <c:pt idx="413">
                  <c:v>98.60772</c:v>
                </c:pt>
                <c:pt idx="414">
                  <c:v>98.715540000000004</c:v>
                </c:pt>
                <c:pt idx="415">
                  <c:v>98.717609999999993</c:v>
                </c:pt>
                <c:pt idx="416">
                  <c:v>98.564800000000005</c:v>
                </c:pt>
                <c:pt idx="417">
                  <c:v>98.312349999999995</c:v>
                </c:pt>
                <c:pt idx="418">
                  <c:v>98.035920000000004</c:v>
                </c:pt>
                <c:pt idx="419">
                  <c:v>97.786879999999996</c:v>
                </c:pt>
                <c:pt idx="420">
                  <c:v>97.690730000000002</c:v>
                </c:pt>
                <c:pt idx="421">
                  <c:v>97.834890000000001</c:v>
                </c:pt>
                <c:pt idx="422">
                  <c:v>97.973259999999996</c:v>
                </c:pt>
                <c:pt idx="423">
                  <c:v>98.093990000000005</c:v>
                </c:pt>
                <c:pt idx="424">
                  <c:v>98.174319999999994</c:v>
                </c:pt>
                <c:pt idx="425">
                  <c:v>98.309030000000007</c:v>
                </c:pt>
                <c:pt idx="426">
                  <c:v>98.398679999999999</c:v>
                </c:pt>
                <c:pt idx="427">
                  <c:v>98.495509999999996</c:v>
                </c:pt>
                <c:pt idx="428">
                  <c:v>98.660300000000007</c:v>
                </c:pt>
                <c:pt idx="429">
                  <c:v>98.883459999999999</c:v>
                </c:pt>
                <c:pt idx="430">
                  <c:v>99.026920000000004</c:v>
                </c:pt>
                <c:pt idx="431">
                  <c:v>99.010360000000006</c:v>
                </c:pt>
                <c:pt idx="432">
                  <c:v>98.916880000000006</c:v>
                </c:pt>
                <c:pt idx="433">
                  <c:v>99.116339999999994</c:v>
                </c:pt>
                <c:pt idx="434">
                  <c:v>99.362229999999997</c:v>
                </c:pt>
                <c:pt idx="435">
                  <c:v>99.410870000000003</c:v>
                </c:pt>
                <c:pt idx="436">
                  <c:v>99.291600000000003</c:v>
                </c:pt>
                <c:pt idx="437">
                  <c:v>99.169240000000002</c:v>
                </c:pt>
                <c:pt idx="438">
                  <c:v>99.285269999999997</c:v>
                </c:pt>
                <c:pt idx="439">
                  <c:v>99.51079</c:v>
                </c:pt>
                <c:pt idx="440">
                  <c:v>99.621930000000006</c:v>
                </c:pt>
                <c:pt idx="441">
                  <c:v>99.483789999999999</c:v>
                </c:pt>
                <c:pt idx="442">
                  <c:v>99.330680000000001</c:v>
                </c:pt>
                <c:pt idx="443">
                  <c:v>99.263710000000003</c:v>
                </c:pt>
                <c:pt idx="444">
                  <c:v>99.279229999999998</c:v>
                </c:pt>
                <c:pt idx="445">
                  <c:v>99.353610000000003</c:v>
                </c:pt>
                <c:pt idx="446">
                  <c:v>99.605729999999994</c:v>
                </c:pt>
                <c:pt idx="447">
                  <c:v>99.884420000000006</c:v>
                </c:pt>
                <c:pt idx="448">
                  <c:v>99.925709999999995</c:v>
                </c:pt>
                <c:pt idx="449">
                  <c:v>99.946150000000003</c:v>
                </c:pt>
                <c:pt idx="450">
                  <c:v>100.1388</c:v>
                </c:pt>
                <c:pt idx="451">
                  <c:v>100.4571</c:v>
                </c:pt>
                <c:pt idx="452">
                  <c:v>100.8314</c:v>
                </c:pt>
                <c:pt idx="453">
                  <c:v>101.1712</c:v>
                </c:pt>
                <c:pt idx="454">
                  <c:v>101.3108</c:v>
                </c:pt>
                <c:pt idx="455">
                  <c:v>101.3822</c:v>
                </c:pt>
                <c:pt idx="456">
                  <c:v>101.3719</c:v>
                </c:pt>
                <c:pt idx="457">
                  <c:v>101.3886</c:v>
                </c:pt>
                <c:pt idx="458">
                  <c:v>101.47709999999999</c:v>
                </c:pt>
                <c:pt idx="459">
                  <c:v>101.6377</c:v>
                </c:pt>
                <c:pt idx="460">
                  <c:v>101.7726</c:v>
                </c:pt>
                <c:pt idx="461">
                  <c:v>102.0243</c:v>
                </c:pt>
                <c:pt idx="462">
                  <c:v>102.44450000000001</c:v>
                </c:pt>
                <c:pt idx="463">
                  <c:v>102.77800000000001</c:v>
                </c:pt>
                <c:pt idx="464">
                  <c:v>103.0754</c:v>
                </c:pt>
                <c:pt idx="465">
                  <c:v>103.3763</c:v>
                </c:pt>
                <c:pt idx="466">
                  <c:v>103.395</c:v>
                </c:pt>
                <c:pt idx="467">
                  <c:v>103.34050000000001</c:v>
                </c:pt>
                <c:pt idx="468">
                  <c:v>103.23909999999999</c:v>
                </c:pt>
                <c:pt idx="469">
                  <c:v>103.16719999999999</c:v>
                </c:pt>
                <c:pt idx="470">
                  <c:v>103.03230000000001</c:v>
                </c:pt>
                <c:pt idx="471">
                  <c:v>102.9652</c:v>
                </c:pt>
                <c:pt idx="472">
                  <c:v>103.04559999999999</c:v>
                </c:pt>
                <c:pt idx="473">
                  <c:v>103.22669999999999</c:v>
                </c:pt>
                <c:pt idx="474">
                  <c:v>103.23690000000001</c:v>
                </c:pt>
                <c:pt idx="475">
                  <c:v>103.05759999999999</c:v>
                </c:pt>
                <c:pt idx="476">
                  <c:v>102.82340000000001</c:v>
                </c:pt>
                <c:pt idx="477">
                  <c:v>102.6284</c:v>
                </c:pt>
                <c:pt idx="478">
                  <c:v>102.4572</c:v>
                </c:pt>
                <c:pt idx="479">
                  <c:v>102.0954</c:v>
                </c:pt>
                <c:pt idx="480">
                  <c:v>101.7816</c:v>
                </c:pt>
                <c:pt idx="481">
                  <c:v>101.5543</c:v>
                </c:pt>
                <c:pt idx="482">
                  <c:v>101.3167</c:v>
                </c:pt>
                <c:pt idx="483">
                  <c:v>101.0819</c:v>
                </c:pt>
                <c:pt idx="484">
                  <c:v>101.0147</c:v>
                </c:pt>
                <c:pt idx="485">
                  <c:v>100.9901</c:v>
                </c:pt>
                <c:pt idx="486">
                  <c:v>100.803</c:v>
                </c:pt>
                <c:pt idx="487">
                  <c:v>100.28149999999999</c:v>
                </c:pt>
                <c:pt idx="488">
                  <c:v>99.616640000000004</c:v>
                </c:pt>
                <c:pt idx="489">
                  <c:v>99.047370000000001</c:v>
                </c:pt>
                <c:pt idx="490">
                  <c:v>98.688869999999994</c:v>
                </c:pt>
                <c:pt idx="491">
                  <c:v>98.514560000000003</c:v>
                </c:pt>
                <c:pt idx="492">
                  <c:v>98.376429999999999</c:v>
                </c:pt>
                <c:pt idx="493">
                  <c:v>98.072559999999996</c:v>
                </c:pt>
                <c:pt idx="494">
                  <c:v>97.965810000000005</c:v>
                </c:pt>
                <c:pt idx="495">
                  <c:v>98.095280000000002</c:v>
                </c:pt>
                <c:pt idx="496">
                  <c:v>98.300799999999995</c:v>
                </c:pt>
                <c:pt idx="497">
                  <c:v>98.520650000000003</c:v>
                </c:pt>
                <c:pt idx="498">
                  <c:v>98.586020000000005</c:v>
                </c:pt>
                <c:pt idx="499">
                  <c:v>98.570689999999999</c:v>
                </c:pt>
                <c:pt idx="500">
                  <c:v>98.494280000000003</c:v>
                </c:pt>
                <c:pt idx="501">
                  <c:v>98.373130000000003</c:v>
                </c:pt>
                <c:pt idx="502">
                  <c:v>98.332380000000001</c:v>
                </c:pt>
                <c:pt idx="503">
                  <c:v>98.335560000000001</c:v>
                </c:pt>
                <c:pt idx="504">
                  <c:v>98.438869999999994</c:v>
                </c:pt>
                <c:pt idx="505">
                  <c:v>98.592250000000007</c:v>
                </c:pt>
                <c:pt idx="506">
                  <c:v>98.571700000000007</c:v>
                </c:pt>
                <c:pt idx="507">
                  <c:v>98.484350000000006</c:v>
                </c:pt>
                <c:pt idx="508">
                  <c:v>98.504300000000001</c:v>
                </c:pt>
                <c:pt idx="509">
                  <c:v>98.408190000000005</c:v>
                </c:pt>
                <c:pt idx="510">
                  <c:v>98.195999999999998</c:v>
                </c:pt>
                <c:pt idx="511">
                  <c:v>97.9024</c:v>
                </c:pt>
                <c:pt idx="512">
                  <c:v>97.488560000000007</c:v>
                </c:pt>
                <c:pt idx="513">
                  <c:v>96.922229999999999</c:v>
                </c:pt>
                <c:pt idx="514">
                  <c:v>96.377979999999994</c:v>
                </c:pt>
                <c:pt idx="515">
                  <c:v>95.9315</c:v>
                </c:pt>
                <c:pt idx="516">
                  <c:v>95.605490000000003</c:v>
                </c:pt>
                <c:pt idx="517">
                  <c:v>95.389020000000002</c:v>
                </c:pt>
                <c:pt idx="518">
                  <c:v>95.225430000000003</c:v>
                </c:pt>
                <c:pt idx="519">
                  <c:v>95.121949999999998</c:v>
                </c:pt>
                <c:pt idx="520">
                  <c:v>95.064220000000006</c:v>
                </c:pt>
                <c:pt idx="521">
                  <c:v>94.959509999999995</c:v>
                </c:pt>
                <c:pt idx="522">
                  <c:v>95.032669999999996</c:v>
                </c:pt>
                <c:pt idx="523">
                  <c:v>95.307869999999994</c:v>
                </c:pt>
                <c:pt idx="524">
                  <c:v>95.642300000000006</c:v>
                </c:pt>
                <c:pt idx="525">
                  <c:v>95.966999999999999</c:v>
                </c:pt>
                <c:pt idx="526">
                  <c:v>96.450829999999996</c:v>
                </c:pt>
                <c:pt idx="527">
                  <c:v>97.068950000000001</c:v>
                </c:pt>
                <c:pt idx="528">
                  <c:v>97.652900000000002</c:v>
                </c:pt>
                <c:pt idx="529">
                  <c:v>98.162350000000004</c:v>
                </c:pt>
                <c:pt idx="530">
                  <c:v>98.884219999999999</c:v>
                </c:pt>
                <c:pt idx="531">
                  <c:v>99.674030000000002</c:v>
                </c:pt>
                <c:pt idx="532">
                  <c:v>100.2663</c:v>
                </c:pt>
                <c:pt idx="533">
                  <c:v>100.6416</c:v>
                </c:pt>
                <c:pt idx="534">
                  <c:v>100.93259999999999</c:v>
                </c:pt>
                <c:pt idx="535">
                  <c:v>101.2976</c:v>
                </c:pt>
                <c:pt idx="536">
                  <c:v>101.648</c:v>
                </c:pt>
                <c:pt idx="537">
                  <c:v>101.8519</c:v>
                </c:pt>
                <c:pt idx="538">
                  <c:v>101.93640000000001</c:v>
                </c:pt>
                <c:pt idx="539">
                  <c:v>101.9542</c:v>
                </c:pt>
                <c:pt idx="540">
                  <c:v>101.9169</c:v>
                </c:pt>
                <c:pt idx="541">
                  <c:v>101.7067</c:v>
                </c:pt>
                <c:pt idx="542">
                  <c:v>101.5043</c:v>
                </c:pt>
                <c:pt idx="543">
                  <c:v>101.4127</c:v>
                </c:pt>
                <c:pt idx="544">
                  <c:v>101.2317</c:v>
                </c:pt>
                <c:pt idx="545">
                  <c:v>100.8347</c:v>
                </c:pt>
                <c:pt idx="546">
                  <c:v>100.4209</c:v>
                </c:pt>
                <c:pt idx="547">
                  <c:v>99.986270000000005</c:v>
                </c:pt>
                <c:pt idx="548">
                  <c:v>99.560299999999998</c:v>
                </c:pt>
                <c:pt idx="549">
                  <c:v>99.159390000000002</c:v>
                </c:pt>
                <c:pt idx="550">
                  <c:v>98.732609999999994</c:v>
                </c:pt>
                <c:pt idx="551">
                  <c:v>98.348960000000005</c:v>
                </c:pt>
                <c:pt idx="552">
                  <c:v>98.214839999999995</c:v>
                </c:pt>
                <c:pt idx="553">
                  <c:v>98.239019999999996</c:v>
                </c:pt>
                <c:pt idx="554">
                  <c:v>98.326930000000004</c:v>
                </c:pt>
                <c:pt idx="555">
                  <c:v>98.445480000000003</c:v>
                </c:pt>
                <c:pt idx="556">
                  <c:v>98.44614</c:v>
                </c:pt>
                <c:pt idx="557">
                  <c:v>98.444739999999996</c:v>
                </c:pt>
                <c:pt idx="558">
                  <c:v>98.500429999999994</c:v>
                </c:pt>
                <c:pt idx="559">
                  <c:v>98.723879999999994</c:v>
                </c:pt>
                <c:pt idx="560">
                  <c:v>99.008089999999996</c:v>
                </c:pt>
                <c:pt idx="561">
                  <c:v>99.214129999999997</c:v>
                </c:pt>
                <c:pt idx="562">
                  <c:v>99.296390000000002</c:v>
                </c:pt>
                <c:pt idx="563">
                  <c:v>99.363439999999997</c:v>
                </c:pt>
                <c:pt idx="564">
                  <c:v>99.542400000000001</c:v>
                </c:pt>
                <c:pt idx="565">
                  <c:v>99.662700000000001</c:v>
                </c:pt>
                <c:pt idx="566">
                  <c:v>99.771230000000003</c:v>
                </c:pt>
                <c:pt idx="567">
                  <c:v>99.905299999999997</c:v>
                </c:pt>
                <c:pt idx="568">
                  <c:v>100.16200000000001</c:v>
                </c:pt>
                <c:pt idx="569">
                  <c:v>100.4396</c:v>
                </c:pt>
                <c:pt idx="570">
                  <c:v>100.7503</c:v>
                </c:pt>
                <c:pt idx="571">
                  <c:v>101.10290000000001</c:v>
                </c:pt>
                <c:pt idx="572">
                  <c:v>101.3702</c:v>
                </c:pt>
                <c:pt idx="573">
                  <c:v>101.4521</c:v>
                </c:pt>
                <c:pt idx="574">
                  <c:v>101.5247</c:v>
                </c:pt>
                <c:pt idx="575">
                  <c:v>101.7093</c:v>
                </c:pt>
                <c:pt idx="576">
                  <c:v>101.85720000000001</c:v>
                </c:pt>
                <c:pt idx="577">
                  <c:v>102.04170000000001</c:v>
                </c:pt>
                <c:pt idx="578">
                  <c:v>102.2854</c:v>
                </c:pt>
                <c:pt idx="579">
                  <c:v>102.37569999999999</c:v>
                </c:pt>
                <c:pt idx="580">
                  <c:v>102.4755</c:v>
                </c:pt>
                <c:pt idx="581">
                  <c:v>102.6054</c:v>
                </c:pt>
                <c:pt idx="582">
                  <c:v>102.4909</c:v>
                </c:pt>
                <c:pt idx="583">
                  <c:v>102.18</c:v>
                </c:pt>
                <c:pt idx="584">
                  <c:v>101.6591</c:v>
                </c:pt>
                <c:pt idx="585">
                  <c:v>100.95059999999999</c:v>
                </c:pt>
                <c:pt idx="586">
                  <c:v>100.42010000000001</c:v>
                </c:pt>
                <c:pt idx="587">
                  <c:v>100.07859999999999</c:v>
                </c:pt>
                <c:pt idx="588">
                  <c:v>99.900090000000006</c:v>
                </c:pt>
                <c:pt idx="589">
                  <c:v>99.860119999999995</c:v>
                </c:pt>
                <c:pt idx="590">
                  <c:v>99.776150000000001</c:v>
                </c:pt>
                <c:pt idx="591">
                  <c:v>99.863720000000001</c:v>
                </c:pt>
                <c:pt idx="592">
                  <c:v>100.0907</c:v>
                </c:pt>
                <c:pt idx="593">
                  <c:v>100.517</c:v>
                </c:pt>
                <c:pt idx="594">
                  <c:v>101.1739</c:v>
                </c:pt>
                <c:pt idx="595">
                  <c:v>101.852</c:v>
                </c:pt>
                <c:pt idx="596">
                  <c:v>102.387</c:v>
                </c:pt>
                <c:pt idx="597">
                  <c:v>102.676</c:v>
                </c:pt>
                <c:pt idx="598">
                  <c:v>102.8185</c:v>
                </c:pt>
                <c:pt idx="599">
                  <c:v>102.7744</c:v>
                </c:pt>
                <c:pt idx="600">
                  <c:v>102.8263</c:v>
                </c:pt>
                <c:pt idx="601">
                  <c:v>103.0722</c:v>
                </c:pt>
                <c:pt idx="602">
                  <c:v>103.3734</c:v>
                </c:pt>
                <c:pt idx="603">
                  <c:v>103.6245</c:v>
                </c:pt>
                <c:pt idx="604">
                  <c:v>103.8265</c:v>
                </c:pt>
                <c:pt idx="605">
                  <c:v>103.95950000000001</c:v>
                </c:pt>
                <c:pt idx="606">
                  <c:v>103.9594</c:v>
                </c:pt>
                <c:pt idx="607">
                  <c:v>103.9049</c:v>
                </c:pt>
                <c:pt idx="608">
                  <c:v>103.80419999999999</c:v>
                </c:pt>
                <c:pt idx="609">
                  <c:v>103.61369999999999</c:v>
                </c:pt>
                <c:pt idx="610">
                  <c:v>103.24979999999999</c:v>
                </c:pt>
                <c:pt idx="611">
                  <c:v>102.7439</c:v>
                </c:pt>
                <c:pt idx="612">
                  <c:v>102.37479999999999</c:v>
                </c:pt>
                <c:pt idx="613">
                  <c:v>102.1069</c:v>
                </c:pt>
                <c:pt idx="614">
                  <c:v>101.74550000000001</c:v>
                </c:pt>
                <c:pt idx="615">
                  <c:v>101.3651</c:v>
                </c:pt>
                <c:pt idx="616">
                  <c:v>101.1193</c:v>
                </c:pt>
                <c:pt idx="617">
                  <c:v>100.9085</c:v>
                </c:pt>
                <c:pt idx="618">
                  <c:v>100.53789999999999</c:v>
                </c:pt>
                <c:pt idx="619">
                  <c:v>99.962649999999996</c:v>
                </c:pt>
                <c:pt idx="620">
                  <c:v>99.321340000000006</c:v>
                </c:pt>
                <c:pt idx="621">
                  <c:v>98.798770000000005</c:v>
                </c:pt>
                <c:pt idx="622">
                  <c:v>98.519949999999994</c:v>
                </c:pt>
                <c:pt idx="623">
                  <c:v>98.752330000000001</c:v>
                </c:pt>
                <c:pt idx="624">
                  <c:v>99.24136</c:v>
                </c:pt>
                <c:pt idx="625">
                  <c:v>99.707769999999996</c:v>
                </c:pt>
                <c:pt idx="626">
                  <c:v>100.0883</c:v>
                </c:pt>
                <c:pt idx="627">
                  <c:v>100.38939999999999</c:v>
                </c:pt>
                <c:pt idx="628">
                  <c:v>100.64530000000001</c:v>
                </c:pt>
                <c:pt idx="629">
                  <c:v>100.581</c:v>
                </c:pt>
                <c:pt idx="630">
                  <c:v>100.3172</c:v>
                </c:pt>
                <c:pt idx="631">
                  <c:v>100.1327</c:v>
                </c:pt>
                <c:pt idx="632">
                  <c:v>100.01560000000001</c:v>
                </c:pt>
                <c:pt idx="633">
                  <c:v>99.937129999999996</c:v>
                </c:pt>
                <c:pt idx="634">
                  <c:v>99.986549999999994</c:v>
                </c:pt>
                <c:pt idx="635">
                  <c:v>100.14709999999999</c:v>
                </c:pt>
                <c:pt idx="636">
                  <c:v>100.104</c:v>
                </c:pt>
                <c:pt idx="637">
                  <c:v>99.831620000000001</c:v>
                </c:pt>
                <c:pt idx="638">
                  <c:v>99.529849999999996</c:v>
                </c:pt>
                <c:pt idx="639">
                  <c:v>99.397869999999998</c:v>
                </c:pt>
                <c:pt idx="640">
                  <c:v>99.331019999999995</c:v>
                </c:pt>
                <c:pt idx="641">
                  <c:v>99.284030000000001</c:v>
                </c:pt>
                <c:pt idx="642">
                  <c:v>99.373549999999994</c:v>
                </c:pt>
                <c:pt idx="643">
                  <c:v>99.426779999999994</c:v>
                </c:pt>
                <c:pt idx="644">
                  <c:v>99.532619999999994</c:v>
                </c:pt>
                <c:pt idx="645">
                  <c:v>99.828339999999997</c:v>
                </c:pt>
                <c:pt idx="646">
                  <c:v>100.1623</c:v>
                </c:pt>
                <c:pt idx="647">
                  <c:v>100.261</c:v>
                </c:pt>
                <c:pt idx="648">
                  <c:v>100.2671</c:v>
                </c:pt>
                <c:pt idx="649">
                  <c:v>100.26730000000001</c:v>
                </c:pt>
                <c:pt idx="650">
                  <c:v>100.3925</c:v>
                </c:pt>
                <c:pt idx="651">
                  <c:v>100.5689</c:v>
                </c:pt>
                <c:pt idx="652">
                  <c:v>100.8021</c:v>
                </c:pt>
                <c:pt idx="653">
                  <c:v>100.89360000000001</c:v>
                </c:pt>
                <c:pt idx="654">
                  <c:v>100.8484</c:v>
                </c:pt>
                <c:pt idx="655">
                  <c:v>100.7838</c:v>
                </c:pt>
                <c:pt idx="656">
                  <c:v>100.74290000000001</c:v>
                </c:pt>
                <c:pt idx="657">
                  <c:v>100.74160000000001</c:v>
                </c:pt>
                <c:pt idx="658">
                  <c:v>100.72029999999999</c:v>
                </c:pt>
                <c:pt idx="659">
                  <c:v>100.6879</c:v>
                </c:pt>
                <c:pt idx="660">
                  <c:v>100.4581</c:v>
                </c:pt>
                <c:pt idx="661">
                  <c:v>100.1087</c:v>
                </c:pt>
                <c:pt idx="662">
                  <c:v>99.713579999999993</c:v>
                </c:pt>
                <c:pt idx="663">
                  <c:v>99.478290000000001</c:v>
                </c:pt>
                <c:pt idx="664">
                  <c:v>99.458839999999995</c:v>
                </c:pt>
                <c:pt idx="665">
                  <c:v>99.636920000000003</c:v>
                </c:pt>
                <c:pt idx="666">
                  <c:v>99.814689999999999</c:v>
                </c:pt>
                <c:pt idx="667">
                  <c:v>99.863860000000003</c:v>
                </c:pt>
                <c:pt idx="668">
                  <c:v>99.903869999999998</c:v>
                </c:pt>
                <c:pt idx="669">
                  <c:v>100.07470000000001</c:v>
                </c:pt>
                <c:pt idx="670">
                  <c:v>100.2122</c:v>
                </c:pt>
                <c:pt idx="671">
                  <c:v>100.4603</c:v>
                </c:pt>
                <c:pt idx="672">
                  <c:v>100.6705</c:v>
                </c:pt>
                <c:pt idx="673">
                  <c:v>100.8663</c:v>
                </c:pt>
                <c:pt idx="674">
                  <c:v>101.03230000000001</c:v>
                </c:pt>
                <c:pt idx="675">
                  <c:v>101.2214</c:v>
                </c:pt>
                <c:pt idx="676">
                  <c:v>101.35290000000001</c:v>
                </c:pt>
                <c:pt idx="677">
                  <c:v>101.3797</c:v>
                </c:pt>
                <c:pt idx="678">
                  <c:v>101.4055</c:v>
                </c:pt>
                <c:pt idx="679">
                  <c:v>101.4272</c:v>
                </c:pt>
                <c:pt idx="680">
                  <c:v>101.4508</c:v>
                </c:pt>
                <c:pt idx="681">
                  <c:v>101.52379999999999</c:v>
                </c:pt>
                <c:pt idx="682">
                  <c:v>101.64</c:v>
                </c:pt>
                <c:pt idx="683">
                  <c:v>101.702</c:v>
                </c:pt>
                <c:pt idx="684">
                  <c:v>101.7612</c:v>
                </c:pt>
                <c:pt idx="685">
                  <c:v>101.81359999999999</c:v>
                </c:pt>
                <c:pt idx="686">
                  <c:v>101.7933</c:v>
                </c:pt>
                <c:pt idx="687">
                  <c:v>101.7701</c:v>
                </c:pt>
                <c:pt idx="688">
                  <c:v>101.7736</c:v>
                </c:pt>
                <c:pt idx="689">
                  <c:v>101.8518</c:v>
                </c:pt>
                <c:pt idx="690">
                  <c:v>101.8725</c:v>
                </c:pt>
                <c:pt idx="691">
                  <c:v>101.81789999999999</c:v>
                </c:pt>
                <c:pt idx="692">
                  <c:v>101.81829999999999</c:v>
                </c:pt>
                <c:pt idx="693">
                  <c:v>102.01</c:v>
                </c:pt>
                <c:pt idx="694">
                  <c:v>102.1978</c:v>
                </c:pt>
                <c:pt idx="695">
                  <c:v>102.2137</c:v>
                </c:pt>
                <c:pt idx="696">
                  <c:v>102.12179999999999</c:v>
                </c:pt>
                <c:pt idx="697">
                  <c:v>101.8993</c:v>
                </c:pt>
                <c:pt idx="698">
                  <c:v>101.5997</c:v>
                </c:pt>
                <c:pt idx="699">
                  <c:v>101.18380000000001</c:v>
                </c:pt>
                <c:pt idx="700">
                  <c:v>100.7124</c:v>
                </c:pt>
                <c:pt idx="701">
                  <c:v>100.2817</c:v>
                </c:pt>
                <c:pt idx="702">
                  <c:v>99.818439999999995</c:v>
                </c:pt>
                <c:pt idx="703">
                  <c:v>99.297179999999997</c:v>
                </c:pt>
                <c:pt idx="704">
                  <c:v>98.509249999999994</c:v>
                </c:pt>
                <c:pt idx="705">
                  <c:v>97.441680000000005</c:v>
                </c:pt>
                <c:pt idx="706">
                  <c:v>96.246539999999996</c:v>
                </c:pt>
                <c:pt idx="707">
                  <c:v>95.276200000000003</c:v>
                </c:pt>
                <c:pt idx="708">
                  <c:v>94.908100000000005</c:v>
                </c:pt>
                <c:pt idx="709">
                  <c:v>94.788759999999996</c:v>
                </c:pt>
                <c:pt idx="710">
                  <c:v>94.913830000000004</c:v>
                </c:pt>
                <c:pt idx="711">
                  <c:v>95.409189999999995</c:v>
                </c:pt>
                <c:pt idx="712">
                  <c:v>96.014409999999998</c:v>
                </c:pt>
                <c:pt idx="713">
                  <c:v>96.530640000000005</c:v>
                </c:pt>
                <c:pt idx="714">
                  <c:v>96.927220000000005</c:v>
                </c:pt>
                <c:pt idx="715">
                  <c:v>97.359409999999997</c:v>
                </c:pt>
                <c:pt idx="716">
                  <c:v>97.843029999999999</c:v>
                </c:pt>
                <c:pt idx="717">
                  <c:v>98.21369</c:v>
                </c:pt>
                <c:pt idx="718">
                  <c:v>98.479780000000005</c:v>
                </c:pt>
                <c:pt idx="719">
                  <c:v>98.647480000000002</c:v>
                </c:pt>
                <c:pt idx="720">
                  <c:v>98.703869999999995</c:v>
                </c:pt>
                <c:pt idx="721">
                  <c:v>98.769540000000006</c:v>
                </c:pt>
                <c:pt idx="722">
                  <c:v>99.077839999999995</c:v>
                </c:pt>
                <c:pt idx="723">
                  <c:v>99.339659999999995</c:v>
                </c:pt>
                <c:pt idx="724">
                  <c:v>99.378429999999994</c:v>
                </c:pt>
                <c:pt idx="725">
                  <c:v>99.41995</c:v>
                </c:pt>
                <c:pt idx="726">
                  <c:v>99.715549999999993</c:v>
                </c:pt>
                <c:pt idx="727">
                  <c:v>100.1446</c:v>
                </c:pt>
                <c:pt idx="728">
                  <c:v>100.5416</c:v>
                </c:pt>
                <c:pt idx="729">
                  <c:v>100.7483</c:v>
                </c:pt>
                <c:pt idx="730">
                  <c:v>100.85639999999999</c:v>
                </c:pt>
                <c:pt idx="731">
                  <c:v>101.1797</c:v>
                </c:pt>
                <c:pt idx="732">
                  <c:v>101.5763</c:v>
                </c:pt>
                <c:pt idx="733">
                  <c:v>101.7833</c:v>
                </c:pt>
                <c:pt idx="734">
                  <c:v>101.94629999999999</c:v>
                </c:pt>
                <c:pt idx="735">
                  <c:v>101.87779999999999</c:v>
                </c:pt>
                <c:pt idx="736">
                  <c:v>101.66030000000001</c:v>
                </c:pt>
                <c:pt idx="737">
                  <c:v>101.4293</c:v>
                </c:pt>
                <c:pt idx="738">
                  <c:v>100.9863</c:v>
                </c:pt>
                <c:pt idx="739">
                  <c:v>100.4208</c:v>
                </c:pt>
                <c:pt idx="740">
                  <c:v>99.930670000000006</c:v>
                </c:pt>
                <c:pt idx="741">
                  <c:v>99.604569999999995</c:v>
                </c:pt>
                <c:pt idx="742">
                  <c:v>99.395930000000007</c:v>
                </c:pt>
                <c:pt idx="743">
                  <c:v>99.217699999999994</c:v>
                </c:pt>
                <c:pt idx="744">
                  <c:v>99.133210000000005</c:v>
                </c:pt>
                <c:pt idx="745">
                  <c:v>99.231830000000002</c:v>
                </c:pt>
                <c:pt idx="746">
                  <c:v>99.375299999999996</c:v>
                </c:pt>
                <c:pt idx="747">
                  <c:v>99.401700000000005</c:v>
                </c:pt>
                <c:pt idx="748">
                  <c:v>99.320120000000003</c:v>
                </c:pt>
                <c:pt idx="749">
                  <c:v>99.195210000000003</c:v>
                </c:pt>
                <c:pt idx="750">
                  <c:v>99.086479999999995</c:v>
                </c:pt>
                <c:pt idx="751">
                  <c:v>98.977350000000001</c:v>
                </c:pt>
                <c:pt idx="752">
                  <c:v>98.830569999999994</c:v>
                </c:pt>
                <c:pt idx="753">
                  <c:v>98.572720000000004</c:v>
                </c:pt>
                <c:pt idx="754">
                  <c:v>98.59693</c:v>
                </c:pt>
                <c:pt idx="755">
                  <c:v>98.703789999999998</c:v>
                </c:pt>
                <c:pt idx="756">
                  <c:v>98.842349999999996</c:v>
                </c:pt>
                <c:pt idx="757">
                  <c:v>98.932130000000001</c:v>
                </c:pt>
                <c:pt idx="758">
                  <c:v>98.902500000000003</c:v>
                </c:pt>
                <c:pt idx="759">
                  <c:v>98.816460000000006</c:v>
                </c:pt>
                <c:pt idx="760">
                  <c:v>98.953689999999995</c:v>
                </c:pt>
                <c:pt idx="761">
                  <c:v>99.220280000000002</c:v>
                </c:pt>
                <c:pt idx="762">
                  <c:v>99.474209999999999</c:v>
                </c:pt>
                <c:pt idx="763">
                  <c:v>99.632549999999995</c:v>
                </c:pt>
                <c:pt idx="764">
                  <c:v>99.702250000000006</c:v>
                </c:pt>
                <c:pt idx="765">
                  <c:v>99.764150000000001</c:v>
                </c:pt>
                <c:pt idx="766">
                  <c:v>99.814359999999994</c:v>
                </c:pt>
                <c:pt idx="767">
                  <c:v>99.969250000000002</c:v>
                </c:pt>
                <c:pt idx="768">
                  <c:v>100.1127</c:v>
                </c:pt>
                <c:pt idx="769">
                  <c:v>100.11499999999999</c:v>
                </c:pt>
                <c:pt idx="770">
                  <c:v>100.1344</c:v>
                </c:pt>
                <c:pt idx="771">
                  <c:v>100.0449</c:v>
                </c:pt>
                <c:pt idx="772">
                  <c:v>99.737769999999998</c:v>
                </c:pt>
                <c:pt idx="773">
                  <c:v>99.442019999999999</c:v>
                </c:pt>
                <c:pt idx="774">
                  <c:v>99.319810000000004</c:v>
                </c:pt>
                <c:pt idx="775">
                  <c:v>99.317179999999993</c:v>
                </c:pt>
                <c:pt idx="776">
                  <c:v>99.482119999999995</c:v>
                </c:pt>
                <c:pt idx="777">
                  <c:v>99.682329999999993</c:v>
                </c:pt>
                <c:pt idx="778">
                  <c:v>99.796390000000002</c:v>
                </c:pt>
                <c:pt idx="779">
                  <c:v>99.833690000000004</c:v>
                </c:pt>
                <c:pt idx="780">
                  <c:v>99.980760000000004</c:v>
                </c:pt>
                <c:pt idx="781">
                  <c:v>100.1544</c:v>
                </c:pt>
                <c:pt idx="782">
                  <c:v>100.29989999999999</c:v>
                </c:pt>
                <c:pt idx="783">
                  <c:v>100.30589999999999</c:v>
                </c:pt>
                <c:pt idx="784">
                  <c:v>100.25069999999999</c:v>
                </c:pt>
                <c:pt idx="785">
                  <c:v>100.2538</c:v>
                </c:pt>
                <c:pt idx="786">
                  <c:v>100.3357</c:v>
                </c:pt>
                <c:pt idx="787">
                  <c:v>100.3965</c:v>
                </c:pt>
                <c:pt idx="788">
                  <c:v>100.4366</c:v>
                </c:pt>
                <c:pt idx="789">
                  <c:v>100.4431</c:v>
                </c:pt>
                <c:pt idx="790">
                  <c:v>100.42</c:v>
                </c:pt>
                <c:pt idx="791">
                  <c:v>100.6317</c:v>
                </c:pt>
                <c:pt idx="792">
                  <c:v>100.9491</c:v>
                </c:pt>
                <c:pt idx="793">
                  <c:v>101.1546</c:v>
                </c:pt>
                <c:pt idx="794">
                  <c:v>101.1049</c:v>
                </c:pt>
                <c:pt idx="795">
                  <c:v>100.8456</c:v>
                </c:pt>
                <c:pt idx="796">
                  <c:v>100.50149999999999</c:v>
                </c:pt>
                <c:pt idx="797">
                  <c:v>100.2148</c:v>
                </c:pt>
                <c:pt idx="798">
                  <c:v>100.0625</c:v>
                </c:pt>
                <c:pt idx="799">
                  <c:v>100.11150000000001</c:v>
                </c:pt>
                <c:pt idx="800">
                  <c:v>100.3216</c:v>
                </c:pt>
                <c:pt idx="801">
                  <c:v>100.4973</c:v>
                </c:pt>
                <c:pt idx="802">
                  <c:v>100.646</c:v>
                </c:pt>
                <c:pt idx="803">
                  <c:v>100.85680000000001</c:v>
                </c:pt>
                <c:pt idx="804">
                  <c:v>101.0977</c:v>
                </c:pt>
                <c:pt idx="805">
                  <c:v>101.29</c:v>
                </c:pt>
                <c:pt idx="806">
                  <c:v>101.3874</c:v>
                </c:pt>
                <c:pt idx="807">
                  <c:v>101.5218</c:v>
                </c:pt>
                <c:pt idx="808">
                  <c:v>101.6037</c:v>
                </c:pt>
                <c:pt idx="809">
                  <c:v>101.6148</c:v>
                </c:pt>
                <c:pt idx="810">
                  <c:v>101.6508</c:v>
                </c:pt>
                <c:pt idx="811">
                  <c:v>101.8032</c:v>
                </c:pt>
                <c:pt idx="812">
                  <c:v>102.01649999999999</c:v>
                </c:pt>
                <c:pt idx="813">
                  <c:v>102.0611</c:v>
                </c:pt>
                <c:pt idx="814">
                  <c:v>102.06619999999999</c:v>
                </c:pt>
                <c:pt idx="815">
                  <c:v>102.1741</c:v>
                </c:pt>
                <c:pt idx="816">
                  <c:v>102.2847</c:v>
                </c:pt>
                <c:pt idx="817">
                  <c:v>102.2333</c:v>
                </c:pt>
                <c:pt idx="818">
                  <c:v>102.14190000000001</c:v>
                </c:pt>
                <c:pt idx="819">
                  <c:v>102.1332</c:v>
                </c:pt>
                <c:pt idx="820">
                  <c:v>102.0654</c:v>
                </c:pt>
                <c:pt idx="821">
                  <c:v>101.98650000000001</c:v>
                </c:pt>
                <c:pt idx="822">
                  <c:v>101.7744</c:v>
                </c:pt>
                <c:pt idx="823">
                  <c:v>101.51860000000001</c:v>
                </c:pt>
                <c:pt idx="824">
                  <c:v>101.2872</c:v>
                </c:pt>
                <c:pt idx="825">
                  <c:v>101.09820000000001</c:v>
                </c:pt>
                <c:pt idx="826">
                  <c:v>101.00839999999999</c:v>
                </c:pt>
                <c:pt idx="827">
                  <c:v>100.89319999999999</c:v>
                </c:pt>
                <c:pt idx="828">
                  <c:v>100.78530000000001</c:v>
                </c:pt>
                <c:pt idx="829">
                  <c:v>100.65170000000001</c:v>
                </c:pt>
                <c:pt idx="830">
                  <c:v>100.5911</c:v>
                </c:pt>
                <c:pt idx="831">
                  <c:v>100.55759999999999</c:v>
                </c:pt>
                <c:pt idx="832">
                  <c:v>100.61709999999999</c:v>
                </c:pt>
                <c:pt idx="833">
                  <c:v>100.4654</c:v>
                </c:pt>
                <c:pt idx="834">
                  <c:v>100.2576</c:v>
                </c:pt>
                <c:pt idx="835">
                  <c:v>100.17310000000001</c:v>
                </c:pt>
                <c:pt idx="836">
                  <c:v>100.12479999999999</c:v>
                </c:pt>
                <c:pt idx="837">
                  <c:v>100.1288</c:v>
                </c:pt>
                <c:pt idx="838">
                  <c:v>100.19199999999999</c:v>
                </c:pt>
                <c:pt idx="839">
                  <c:v>100.3437</c:v>
                </c:pt>
                <c:pt idx="840">
                  <c:v>100.48390000000001</c:v>
                </c:pt>
                <c:pt idx="841">
                  <c:v>99.946359999999999</c:v>
                </c:pt>
                <c:pt idx="842">
                  <c:v>98.479860000000002</c:v>
                </c:pt>
                <c:pt idx="843">
                  <c:v>96.750119999999995</c:v>
                </c:pt>
                <c:pt idx="844">
                  <c:v>96.809650000000005</c:v>
                </c:pt>
                <c:pt idx="845">
                  <c:v>97.847610000000003</c:v>
                </c:pt>
                <c:pt idx="846">
                  <c:v>98.853319999999997</c:v>
                </c:pt>
                <c:pt idx="847">
                  <c:v>99.482529999999997</c:v>
                </c:pt>
                <c:pt idx="848">
                  <c:v>99.550060000000002</c:v>
                </c:pt>
                <c:pt idx="849">
                  <c:v>99.308199999999999</c:v>
                </c:pt>
                <c:pt idx="850">
                  <c:v>99.09451</c:v>
                </c:pt>
                <c:pt idx="851">
                  <c:v>99.253270000000001</c:v>
                </c:pt>
                <c:pt idx="852">
                  <c:v>99.566090000000003</c:v>
                </c:pt>
                <c:pt idx="853">
                  <c:v>99.965249999999997</c:v>
                </c:pt>
                <c:pt idx="854">
                  <c:v>100.41670000000001</c:v>
                </c:pt>
                <c:pt idx="855">
                  <c:v>101.0189</c:v>
                </c:pt>
                <c:pt idx="856">
                  <c:v>101.5877</c:v>
                </c:pt>
                <c:pt idx="857">
                  <c:v>101.9786</c:v>
                </c:pt>
                <c:pt idx="858">
                  <c:v>102.2306</c:v>
                </c:pt>
                <c:pt idx="859">
                  <c:v>102.193</c:v>
                </c:pt>
                <c:pt idx="860">
                  <c:v>102.0917</c:v>
                </c:pt>
                <c:pt idx="861">
                  <c:v>102.1399</c:v>
                </c:pt>
                <c:pt idx="862">
                  <c:v>102.2655</c:v>
                </c:pt>
                <c:pt idx="863">
                  <c:v>102.348</c:v>
                </c:pt>
                <c:pt idx="864">
                  <c:v>102.37739999999999</c:v>
                </c:pt>
                <c:pt idx="865">
                  <c:v>102.2649</c:v>
                </c:pt>
                <c:pt idx="866">
                  <c:v>101.8849</c:v>
                </c:pt>
                <c:pt idx="867">
                  <c:v>101.57850000000001</c:v>
                </c:pt>
                <c:pt idx="868">
                  <c:v>101.4308</c:v>
                </c:pt>
                <c:pt idx="869">
                  <c:v>101.3099</c:v>
                </c:pt>
                <c:pt idx="870">
                  <c:v>101.068</c:v>
                </c:pt>
                <c:pt idx="871">
                  <c:v>100.68049999999999</c:v>
                </c:pt>
                <c:pt idx="872">
                  <c:v>100.327</c:v>
                </c:pt>
                <c:pt idx="873">
                  <c:v>100.08540000000001</c:v>
                </c:pt>
                <c:pt idx="874">
                  <c:v>99.947040000000001</c:v>
                </c:pt>
                <c:pt idx="875">
                  <c:v>100.0046</c:v>
                </c:pt>
                <c:pt idx="876">
                  <c:v>100.1816</c:v>
                </c:pt>
                <c:pt idx="877">
                  <c:v>100.2813</c:v>
                </c:pt>
                <c:pt idx="878">
                  <c:v>100.2012</c:v>
                </c:pt>
                <c:pt idx="879">
                  <c:v>99.83372</c:v>
                </c:pt>
              </c:numCache>
            </c:numRef>
          </c:val>
          <c:smooth val="0"/>
          <c:extLst>
            <c:ext xmlns:c16="http://schemas.microsoft.com/office/drawing/2014/chart" uri="{C3380CC4-5D6E-409C-BE32-E72D297353CC}">
              <c16:uniqueId val="{00000008-F39B-44B1-9D5A-528B5CCF0923}"/>
            </c:ext>
          </c:extLst>
        </c:ser>
        <c:ser>
          <c:idx val="3"/>
          <c:order val="3"/>
          <c:tx>
            <c:strRef>
              <c:f>Sheet1!$E$1</c:f>
              <c:strCache>
                <c:ptCount val="1"/>
                <c:pt idx="0">
                  <c:v>UK</c:v>
                </c:pt>
              </c:strCache>
            </c:strRef>
          </c:tx>
          <c:spPr>
            <a:ln w="19050">
              <a:solidFill>
                <a:schemeClr val="accent1"/>
              </a:solidFill>
            </a:ln>
          </c:spPr>
          <c:marker>
            <c:symbol val="none"/>
          </c:marker>
          <c:dLbls>
            <c:dLbl>
              <c:idx val="879"/>
              <c:layout>
                <c:manualLayout>
                  <c:x val="0"/>
                  <c:y val="-1.7146153846159251E-3"/>
                </c:manualLayout>
              </c:layout>
              <c:numFmt formatCode="0.0" sourceLinked="0"/>
              <c:spPr>
                <a:ln>
                  <a:solidFill>
                    <a:schemeClr val="accent1"/>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F45D-4078-B7CF-DBF5DD471237}"/>
                </c:ext>
              </c:extLst>
            </c:dLbl>
            <c:numFmt formatCode="#,##0.0" sourceLinked="0"/>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Sheet1!$A$2:$A$881</c:f>
              <c:numCache>
                <c:formatCode>yyyy\-mm\-dd</c:formatCode>
                <c:ptCount val="880"/>
                <c:pt idx="0">
                  <c:v>18264</c:v>
                </c:pt>
                <c:pt idx="1">
                  <c:v>18295</c:v>
                </c:pt>
                <c:pt idx="2">
                  <c:v>18323</c:v>
                </c:pt>
                <c:pt idx="3">
                  <c:v>18354</c:v>
                </c:pt>
                <c:pt idx="4">
                  <c:v>18384</c:v>
                </c:pt>
                <c:pt idx="5">
                  <c:v>18415</c:v>
                </c:pt>
                <c:pt idx="6">
                  <c:v>18445</c:v>
                </c:pt>
                <c:pt idx="7">
                  <c:v>18476</c:v>
                </c:pt>
                <c:pt idx="8">
                  <c:v>18507</c:v>
                </c:pt>
                <c:pt idx="9">
                  <c:v>18537</c:v>
                </c:pt>
                <c:pt idx="10">
                  <c:v>18568</c:v>
                </c:pt>
                <c:pt idx="11">
                  <c:v>18598</c:v>
                </c:pt>
                <c:pt idx="12">
                  <c:v>18629</c:v>
                </c:pt>
                <c:pt idx="13">
                  <c:v>18660</c:v>
                </c:pt>
                <c:pt idx="14">
                  <c:v>18688</c:v>
                </c:pt>
                <c:pt idx="15">
                  <c:v>18719</c:v>
                </c:pt>
                <c:pt idx="16">
                  <c:v>18749</c:v>
                </c:pt>
                <c:pt idx="17">
                  <c:v>18780</c:v>
                </c:pt>
                <c:pt idx="18">
                  <c:v>18810</c:v>
                </c:pt>
                <c:pt idx="19">
                  <c:v>18841</c:v>
                </c:pt>
                <c:pt idx="20">
                  <c:v>18872</c:v>
                </c:pt>
                <c:pt idx="21">
                  <c:v>18902</c:v>
                </c:pt>
                <c:pt idx="22">
                  <c:v>18933</c:v>
                </c:pt>
                <c:pt idx="23">
                  <c:v>18963</c:v>
                </c:pt>
                <c:pt idx="24">
                  <c:v>18994</c:v>
                </c:pt>
                <c:pt idx="25">
                  <c:v>19025</c:v>
                </c:pt>
                <c:pt idx="26">
                  <c:v>19054</c:v>
                </c:pt>
                <c:pt idx="27">
                  <c:v>19085</c:v>
                </c:pt>
                <c:pt idx="28">
                  <c:v>19115</c:v>
                </c:pt>
                <c:pt idx="29">
                  <c:v>19146</c:v>
                </c:pt>
                <c:pt idx="30">
                  <c:v>19176</c:v>
                </c:pt>
                <c:pt idx="31">
                  <c:v>19207</c:v>
                </c:pt>
                <c:pt idx="32">
                  <c:v>19238</c:v>
                </c:pt>
                <c:pt idx="33">
                  <c:v>19268</c:v>
                </c:pt>
                <c:pt idx="34">
                  <c:v>19299</c:v>
                </c:pt>
                <c:pt idx="35">
                  <c:v>19329</c:v>
                </c:pt>
                <c:pt idx="36">
                  <c:v>19360</c:v>
                </c:pt>
                <c:pt idx="37">
                  <c:v>19391</c:v>
                </c:pt>
                <c:pt idx="38">
                  <c:v>19419</c:v>
                </c:pt>
                <c:pt idx="39">
                  <c:v>19450</c:v>
                </c:pt>
                <c:pt idx="40">
                  <c:v>19480</c:v>
                </c:pt>
                <c:pt idx="41">
                  <c:v>19511</c:v>
                </c:pt>
                <c:pt idx="42">
                  <c:v>19541</c:v>
                </c:pt>
                <c:pt idx="43">
                  <c:v>19572</c:v>
                </c:pt>
                <c:pt idx="44">
                  <c:v>19603</c:v>
                </c:pt>
                <c:pt idx="45">
                  <c:v>19633</c:v>
                </c:pt>
                <c:pt idx="46">
                  <c:v>19664</c:v>
                </c:pt>
                <c:pt idx="47">
                  <c:v>19694</c:v>
                </c:pt>
                <c:pt idx="48">
                  <c:v>19725</c:v>
                </c:pt>
                <c:pt idx="49">
                  <c:v>19756</c:v>
                </c:pt>
                <c:pt idx="50">
                  <c:v>19784</c:v>
                </c:pt>
                <c:pt idx="51">
                  <c:v>19815</c:v>
                </c:pt>
                <c:pt idx="52">
                  <c:v>19845</c:v>
                </c:pt>
                <c:pt idx="53">
                  <c:v>19876</c:v>
                </c:pt>
                <c:pt idx="54">
                  <c:v>19906</c:v>
                </c:pt>
                <c:pt idx="55">
                  <c:v>19937</c:v>
                </c:pt>
                <c:pt idx="56">
                  <c:v>19968</c:v>
                </c:pt>
                <c:pt idx="57">
                  <c:v>19998</c:v>
                </c:pt>
                <c:pt idx="58">
                  <c:v>20029</c:v>
                </c:pt>
                <c:pt idx="59">
                  <c:v>20059</c:v>
                </c:pt>
                <c:pt idx="60">
                  <c:v>20090</c:v>
                </c:pt>
                <c:pt idx="61">
                  <c:v>20121</c:v>
                </c:pt>
                <c:pt idx="62">
                  <c:v>20149</c:v>
                </c:pt>
                <c:pt idx="63">
                  <c:v>20180</c:v>
                </c:pt>
                <c:pt idx="64">
                  <c:v>20210</c:v>
                </c:pt>
                <c:pt idx="65">
                  <c:v>20241</c:v>
                </c:pt>
                <c:pt idx="66">
                  <c:v>20271</c:v>
                </c:pt>
                <c:pt idx="67">
                  <c:v>20302</c:v>
                </c:pt>
                <c:pt idx="68">
                  <c:v>20333</c:v>
                </c:pt>
                <c:pt idx="69">
                  <c:v>20363</c:v>
                </c:pt>
                <c:pt idx="70">
                  <c:v>20394</c:v>
                </c:pt>
                <c:pt idx="71">
                  <c:v>20424</c:v>
                </c:pt>
                <c:pt idx="72">
                  <c:v>20455</c:v>
                </c:pt>
                <c:pt idx="73">
                  <c:v>20486</c:v>
                </c:pt>
                <c:pt idx="74">
                  <c:v>20515</c:v>
                </c:pt>
                <c:pt idx="75">
                  <c:v>20546</c:v>
                </c:pt>
                <c:pt idx="76">
                  <c:v>20576</c:v>
                </c:pt>
                <c:pt idx="77">
                  <c:v>20607</c:v>
                </c:pt>
                <c:pt idx="78">
                  <c:v>20637</c:v>
                </c:pt>
                <c:pt idx="79">
                  <c:v>20668</c:v>
                </c:pt>
                <c:pt idx="80">
                  <c:v>20699</c:v>
                </c:pt>
                <c:pt idx="81">
                  <c:v>20729</c:v>
                </c:pt>
                <c:pt idx="82">
                  <c:v>20760</c:v>
                </c:pt>
                <c:pt idx="83">
                  <c:v>20790</c:v>
                </c:pt>
                <c:pt idx="84">
                  <c:v>20821</c:v>
                </c:pt>
                <c:pt idx="85">
                  <c:v>20852</c:v>
                </c:pt>
                <c:pt idx="86">
                  <c:v>20880</c:v>
                </c:pt>
                <c:pt idx="87">
                  <c:v>20911</c:v>
                </c:pt>
                <c:pt idx="88">
                  <c:v>20941</c:v>
                </c:pt>
                <c:pt idx="89">
                  <c:v>20972</c:v>
                </c:pt>
                <c:pt idx="90">
                  <c:v>21002</c:v>
                </c:pt>
                <c:pt idx="91">
                  <c:v>21033</c:v>
                </c:pt>
                <c:pt idx="92">
                  <c:v>21064</c:v>
                </c:pt>
                <c:pt idx="93">
                  <c:v>21094</c:v>
                </c:pt>
                <c:pt idx="94">
                  <c:v>21125</c:v>
                </c:pt>
                <c:pt idx="95">
                  <c:v>21155</c:v>
                </c:pt>
                <c:pt idx="96">
                  <c:v>21186</c:v>
                </c:pt>
                <c:pt idx="97">
                  <c:v>21217</c:v>
                </c:pt>
                <c:pt idx="98">
                  <c:v>21245</c:v>
                </c:pt>
                <c:pt idx="99">
                  <c:v>21276</c:v>
                </c:pt>
                <c:pt idx="100">
                  <c:v>21306</c:v>
                </c:pt>
                <c:pt idx="101">
                  <c:v>21337</c:v>
                </c:pt>
                <c:pt idx="102">
                  <c:v>21367</c:v>
                </c:pt>
                <c:pt idx="103">
                  <c:v>21398</c:v>
                </c:pt>
                <c:pt idx="104">
                  <c:v>21429</c:v>
                </c:pt>
                <c:pt idx="105">
                  <c:v>21459</c:v>
                </c:pt>
                <c:pt idx="106">
                  <c:v>21490</c:v>
                </c:pt>
                <c:pt idx="107">
                  <c:v>21520</c:v>
                </c:pt>
                <c:pt idx="108">
                  <c:v>21551</c:v>
                </c:pt>
                <c:pt idx="109">
                  <c:v>21582</c:v>
                </c:pt>
                <c:pt idx="110">
                  <c:v>21610</c:v>
                </c:pt>
                <c:pt idx="111">
                  <c:v>21641</c:v>
                </c:pt>
                <c:pt idx="112">
                  <c:v>21671</c:v>
                </c:pt>
                <c:pt idx="113">
                  <c:v>21702</c:v>
                </c:pt>
                <c:pt idx="114">
                  <c:v>21732</c:v>
                </c:pt>
                <c:pt idx="115">
                  <c:v>21763</c:v>
                </c:pt>
                <c:pt idx="116">
                  <c:v>21794</c:v>
                </c:pt>
                <c:pt idx="117">
                  <c:v>21824</c:v>
                </c:pt>
                <c:pt idx="118">
                  <c:v>21855</c:v>
                </c:pt>
                <c:pt idx="119">
                  <c:v>21885</c:v>
                </c:pt>
                <c:pt idx="120">
                  <c:v>21916</c:v>
                </c:pt>
                <c:pt idx="121">
                  <c:v>21947</c:v>
                </c:pt>
                <c:pt idx="122">
                  <c:v>21976</c:v>
                </c:pt>
                <c:pt idx="123">
                  <c:v>22007</c:v>
                </c:pt>
                <c:pt idx="124">
                  <c:v>22037</c:v>
                </c:pt>
                <c:pt idx="125">
                  <c:v>22068</c:v>
                </c:pt>
                <c:pt idx="126">
                  <c:v>22098</c:v>
                </c:pt>
                <c:pt idx="127">
                  <c:v>22129</c:v>
                </c:pt>
                <c:pt idx="128">
                  <c:v>22160</c:v>
                </c:pt>
                <c:pt idx="129">
                  <c:v>22190</c:v>
                </c:pt>
                <c:pt idx="130">
                  <c:v>22221</c:v>
                </c:pt>
                <c:pt idx="131">
                  <c:v>22251</c:v>
                </c:pt>
                <c:pt idx="132">
                  <c:v>22282</c:v>
                </c:pt>
                <c:pt idx="133">
                  <c:v>22313</c:v>
                </c:pt>
                <c:pt idx="134">
                  <c:v>22341</c:v>
                </c:pt>
                <c:pt idx="135">
                  <c:v>22372</c:v>
                </c:pt>
                <c:pt idx="136">
                  <c:v>22402</c:v>
                </c:pt>
                <c:pt idx="137">
                  <c:v>22433</c:v>
                </c:pt>
                <c:pt idx="138">
                  <c:v>22463</c:v>
                </c:pt>
                <c:pt idx="139">
                  <c:v>22494</c:v>
                </c:pt>
                <c:pt idx="140">
                  <c:v>22525</c:v>
                </c:pt>
                <c:pt idx="141">
                  <c:v>22555</c:v>
                </c:pt>
                <c:pt idx="142">
                  <c:v>22586</c:v>
                </c:pt>
                <c:pt idx="143">
                  <c:v>22616</c:v>
                </c:pt>
                <c:pt idx="144">
                  <c:v>22647</c:v>
                </c:pt>
                <c:pt idx="145">
                  <c:v>22678</c:v>
                </c:pt>
                <c:pt idx="146">
                  <c:v>22706</c:v>
                </c:pt>
                <c:pt idx="147">
                  <c:v>22737</c:v>
                </c:pt>
                <c:pt idx="148">
                  <c:v>22767</c:v>
                </c:pt>
                <c:pt idx="149">
                  <c:v>22798</c:v>
                </c:pt>
                <c:pt idx="150">
                  <c:v>22828</c:v>
                </c:pt>
                <c:pt idx="151">
                  <c:v>22859</c:v>
                </c:pt>
                <c:pt idx="152">
                  <c:v>22890</c:v>
                </c:pt>
                <c:pt idx="153">
                  <c:v>22920</c:v>
                </c:pt>
                <c:pt idx="154">
                  <c:v>22951</c:v>
                </c:pt>
                <c:pt idx="155">
                  <c:v>22981</c:v>
                </c:pt>
                <c:pt idx="156">
                  <c:v>23012</c:v>
                </c:pt>
                <c:pt idx="157">
                  <c:v>23043</c:v>
                </c:pt>
                <c:pt idx="158">
                  <c:v>23071</c:v>
                </c:pt>
                <c:pt idx="159">
                  <c:v>23102</c:v>
                </c:pt>
                <c:pt idx="160">
                  <c:v>23132</c:v>
                </c:pt>
                <c:pt idx="161">
                  <c:v>23163</c:v>
                </c:pt>
                <c:pt idx="162">
                  <c:v>23193</c:v>
                </c:pt>
                <c:pt idx="163">
                  <c:v>23224</c:v>
                </c:pt>
                <c:pt idx="164">
                  <c:v>23255</c:v>
                </c:pt>
                <c:pt idx="165">
                  <c:v>23285</c:v>
                </c:pt>
                <c:pt idx="166">
                  <c:v>23316</c:v>
                </c:pt>
                <c:pt idx="167">
                  <c:v>23346</c:v>
                </c:pt>
                <c:pt idx="168">
                  <c:v>23377</c:v>
                </c:pt>
                <c:pt idx="169">
                  <c:v>23408</c:v>
                </c:pt>
                <c:pt idx="170">
                  <c:v>23437</c:v>
                </c:pt>
                <c:pt idx="171">
                  <c:v>23468</c:v>
                </c:pt>
                <c:pt idx="172">
                  <c:v>23498</c:v>
                </c:pt>
                <c:pt idx="173">
                  <c:v>23529</c:v>
                </c:pt>
                <c:pt idx="174">
                  <c:v>23559</c:v>
                </c:pt>
                <c:pt idx="175">
                  <c:v>23590</c:v>
                </c:pt>
                <c:pt idx="176">
                  <c:v>23621</c:v>
                </c:pt>
                <c:pt idx="177">
                  <c:v>23651</c:v>
                </c:pt>
                <c:pt idx="178">
                  <c:v>23682</c:v>
                </c:pt>
                <c:pt idx="179">
                  <c:v>23712</c:v>
                </c:pt>
                <c:pt idx="180">
                  <c:v>23743</c:v>
                </c:pt>
                <c:pt idx="181">
                  <c:v>23774</c:v>
                </c:pt>
                <c:pt idx="182">
                  <c:v>23802</c:v>
                </c:pt>
                <c:pt idx="183">
                  <c:v>23833</c:v>
                </c:pt>
                <c:pt idx="184">
                  <c:v>23863</c:v>
                </c:pt>
                <c:pt idx="185">
                  <c:v>23894</c:v>
                </c:pt>
                <c:pt idx="186">
                  <c:v>23924</c:v>
                </c:pt>
                <c:pt idx="187">
                  <c:v>23955</c:v>
                </c:pt>
                <c:pt idx="188">
                  <c:v>23986</c:v>
                </c:pt>
                <c:pt idx="189">
                  <c:v>24016</c:v>
                </c:pt>
                <c:pt idx="190">
                  <c:v>24047</c:v>
                </c:pt>
                <c:pt idx="191">
                  <c:v>24077</c:v>
                </c:pt>
                <c:pt idx="192">
                  <c:v>24108</c:v>
                </c:pt>
                <c:pt idx="193">
                  <c:v>24139</c:v>
                </c:pt>
                <c:pt idx="194">
                  <c:v>24167</c:v>
                </c:pt>
                <c:pt idx="195">
                  <c:v>24198</c:v>
                </c:pt>
                <c:pt idx="196">
                  <c:v>24228</c:v>
                </c:pt>
                <c:pt idx="197">
                  <c:v>24259</c:v>
                </c:pt>
                <c:pt idx="198">
                  <c:v>24289</c:v>
                </c:pt>
                <c:pt idx="199">
                  <c:v>24320</c:v>
                </c:pt>
                <c:pt idx="200">
                  <c:v>24351</c:v>
                </c:pt>
                <c:pt idx="201">
                  <c:v>24381</c:v>
                </c:pt>
                <c:pt idx="202">
                  <c:v>24412</c:v>
                </c:pt>
                <c:pt idx="203">
                  <c:v>24442</c:v>
                </c:pt>
                <c:pt idx="204">
                  <c:v>24473</c:v>
                </c:pt>
                <c:pt idx="205">
                  <c:v>24504</c:v>
                </c:pt>
                <c:pt idx="206">
                  <c:v>24532</c:v>
                </c:pt>
                <c:pt idx="207">
                  <c:v>24563</c:v>
                </c:pt>
                <c:pt idx="208">
                  <c:v>24593</c:v>
                </c:pt>
                <c:pt idx="209">
                  <c:v>24624</c:v>
                </c:pt>
                <c:pt idx="210">
                  <c:v>24654</c:v>
                </c:pt>
                <c:pt idx="211">
                  <c:v>24685</c:v>
                </c:pt>
                <c:pt idx="212">
                  <c:v>24716</c:v>
                </c:pt>
                <c:pt idx="213">
                  <c:v>24746</c:v>
                </c:pt>
                <c:pt idx="214">
                  <c:v>24777</c:v>
                </c:pt>
                <c:pt idx="215">
                  <c:v>24807</c:v>
                </c:pt>
                <c:pt idx="216">
                  <c:v>24838</c:v>
                </c:pt>
                <c:pt idx="217">
                  <c:v>24869</c:v>
                </c:pt>
                <c:pt idx="218">
                  <c:v>24898</c:v>
                </c:pt>
                <c:pt idx="219">
                  <c:v>24929</c:v>
                </c:pt>
                <c:pt idx="220">
                  <c:v>24959</c:v>
                </c:pt>
                <c:pt idx="221">
                  <c:v>24990</c:v>
                </c:pt>
                <c:pt idx="222">
                  <c:v>25020</c:v>
                </c:pt>
                <c:pt idx="223">
                  <c:v>25051</c:v>
                </c:pt>
                <c:pt idx="224">
                  <c:v>25082</c:v>
                </c:pt>
                <c:pt idx="225">
                  <c:v>25112</c:v>
                </c:pt>
                <c:pt idx="226">
                  <c:v>25143</c:v>
                </c:pt>
                <c:pt idx="227">
                  <c:v>25173</c:v>
                </c:pt>
                <c:pt idx="228">
                  <c:v>25204</c:v>
                </c:pt>
                <c:pt idx="229">
                  <c:v>25235</c:v>
                </c:pt>
                <c:pt idx="230">
                  <c:v>25263</c:v>
                </c:pt>
                <c:pt idx="231">
                  <c:v>25294</c:v>
                </c:pt>
                <c:pt idx="232">
                  <c:v>25324</c:v>
                </c:pt>
                <c:pt idx="233">
                  <c:v>25355</c:v>
                </c:pt>
                <c:pt idx="234">
                  <c:v>25385</c:v>
                </c:pt>
                <c:pt idx="235">
                  <c:v>25416</c:v>
                </c:pt>
                <c:pt idx="236">
                  <c:v>25447</c:v>
                </c:pt>
                <c:pt idx="237">
                  <c:v>25477</c:v>
                </c:pt>
                <c:pt idx="238">
                  <c:v>25508</c:v>
                </c:pt>
                <c:pt idx="239">
                  <c:v>25538</c:v>
                </c:pt>
                <c:pt idx="240">
                  <c:v>25569</c:v>
                </c:pt>
                <c:pt idx="241">
                  <c:v>25600</c:v>
                </c:pt>
                <c:pt idx="242">
                  <c:v>25628</c:v>
                </c:pt>
                <c:pt idx="243">
                  <c:v>25659</c:v>
                </c:pt>
                <c:pt idx="244">
                  <c:v>25689</c:v>
                </c:pt>
                <c:pt idx="245">
                  <c:v>25720</c:v>
                </c:pt>
                <c:pt idx="246">
                  <c:v>25750</c:v>
                </c:pt>
                <c:pt idx="247">
                  <c:v>25781</c:v>
                </c:pt>
                <c:pt idx="248">
                  <c:v>25812</c:v>
                </c:pt>
                <c:pt idx="249">
                  <c:v>25842</c:v>
                </c:pt>
                <c:pt idx="250">
                  <c:v>25873</c:v>
                </c:pt>
                <c:pt idx="251">
                  <c:v>25903</c:v>
                </c:pt>
                <c:pt idx="252">
                  <c:v>25934</c:v>
                </c:pt>
                <c:pt idx="253">
                  <c:v>25965</c:v>
                </c:pt>
                <c:pt idx="254">
                  <c:v>25993</c:v>
                </c:pt>
                <c:pt idx="255">
                  <c:v>26024</c:v>
                </c:pt>
                <c:pt idx="256">
                  <c:v>26054</c:v>
                </c:pt>
                <c:pt idx="257">
                  <c:v>26085</c:v>
                </c:pt>
                <c:pt idx="258">
                  <c:v>26115</c:v>
                </c:pt>
                <c:pt idx="259">
                  <c:v>26146</c:v>
                </c:pt>
                <c:pt idx="260">
                  <c:v>26177</c:v>
                </c:pt>
                <c:pt idx="261">
                  <c:v>26207</c:v>
                </c:pt>
                <c:pt idx="262">
                  <c:v>26238</c:v>
                </c:pt>
                <c:pt idx="263">
                  <c:v>26268</c:v>
                </c:pt>
                <c:pt idx="264">
                  <c:v>26299</c:v>
                </c:pt>
                <c:pt idx="265">
                  <c:v>26330</c:v>
                </c:pt>
                <c:pt idx="266">
                  <c:v>26359</c:v>
                </c:pt>
                <c:pt idx="267">
                  <c:v>26390</c:v>
                </c:pt>
                <c:pt idx="268">
                  <c:v>26420</c:v>
                </c:pt>
                <c:pt idx="269">
                  <c:v>26451</c:v>
                </c:pt>
                <c:pt idx="270">
                  <c:v>26481</c:v>
                </c:pt>
                <c:pt idx="271">
                  <c:v>26512</c:v>
                </c:pt>
                <c:pt idx="272">
                  <c:v>26543</c:v>
                </c:pt>
                <c:pt idx="273">
                  <c:v>26573</c:v>
                </c:pt>
                <c:pt idx="274">
                  <c:v>26604</c:v>
                </c:pt>
                <c:pt idx="275">
                  <c:v>26634</c:v>
                </c:pt>
                <c:pt idx="276">
                  <c:v>26665</c:v>
                </c:pt>
                <c:pt idx="277">
                  <c:v>26696</c:v>
                </c:pt>
                <c:pt idx="278">
                  <c:v>26724</c:v>
                </c:pt>
                <c:pt idx="279">
                  <c:v>26755</c:v>
                </c:pt>
                <c:pt idx="280">
                  <c:v>26785</c:v>
                </c:pt>
                <c:pt idx="281">
                  <c:v>26816</c:v>
                </c:pt>
                <c:pt idx="282">
                  <c:v>26846</c:v>
                </c:pt>
                <c:pt idx="283">
                  <c:v>26877</c:v>
                </c:pt>
                <c:pt idx="284">
                  <c:v>26908</c:v>
                </c:pt>
                <c:pt idx="285">
                  <c:v>26938</c:v>
                </c:pt>
                <c:pt idx="286">
                  <c:v>26969</c:v>
                </c:pt>
                <c:pt idx="287">
                  <c:v>26999</c:v>
                </c:pt>
                <c:pt idx="288">
                  <c:v>27030</c:v>
                </c:pt>
                <c:pt idx="289">
                  <c:v>27061</c:v>
                </c:pt>
                <c:pt idx="290">
                  <c:v>27089</c:v>
                </c:pt>
                <c:pt idx="291">
                  <c:v>27120</c:v>
                </c:pt>
                <c:pt idx="292">
                  <c:v>27150</c:v>
                </c:pt>
                <c:pt idx="293">
                  <c:v>27181</c:v>
                </c:pt>
                <c:pt idx="294">
                  <c:v>27211</c:v>
                </c:pt>
                <c:pt idx="295">
                  <c:v>27242</c:v>
                </c:pt>
                <c:pt idx="296">
                  <c:v>27273</c:v>
                </c:pt>
                <c:pt idx="297">
                  <c:v>27303</c:v>
                </c:pt>
                <c:pt idx="298">
                  <c:v>27334</c:v>
                </c:pt>
                <c:pt idx="299">
                  <c:v>27364</c:v>
                </c:pt>
                <c:pt idx="300">
                  <c:v>27395</c:v>
                </c:pt>
                <c:pt idx="301">
                  <c:v>27426</c:v>
                </c:pt>
                <c:pt idx="302">
                  <c:v>27454</c:v>
                </c:pt>
                <c:pt idx="303">
                  <c:v>27485</c:v>
                </c:pt>
                <c:pt idx="304">
                  <c:v>27515</c:v>
                </c:pt>
                <c:pt idx="305">
                  <c:v>27546</c:v>
                </c:pt>
                <c:pt idx="306">
                  <c:v>27576</c:v>
                </c:pt>
                <c:pt idx="307">
                  <c:v>27607</c:v>
                </c:pt>
                <c:pt idx="308">
                  <c:v>27638</c:v>
                </c:pt>
                <c:pt idx="309">
                  <c:v>27668</c:v>
                </c:pt>
                <c:pt idx="310">
                  <c:v>27699</c:v>
                </c:pt>
                <c:pt idx="311">
                  <c:v>27729</c:v>
                </c:pt>
                <c:pt idx="312">
                  <c:v>27760</c:v>
                </c:pt>
                <c:pt idx="313">
                  <c:v>27791</c:v>
                </c:pt>
                <c:pt idx="314">
                  <c:v>27820</c:v>
                </c:pt>
                <c:pt idx="315">
                  <c:v>27851</c:v>
                </c:pt>
                <c:pt idx="316">
                  <c:v>27881</c:v>
                </c:pt>
                <c:pt idx="317">
                  <c:v>27912</c:v>
                </c:pt>
                <c:pt idx="318">
                  <c:v>27942</c:v>
                </c:pt>
                <c:pt idx="319">
                  <c:v>27973</c:v>
                </c:pt>
                <c:pt idx="320">
                  <c:v>28004</c:v>
                </c:pt>
                <c:pt idx="321">
                  <c:v>28034</c:v>
                </c:pt>
                <c:pt idx="322">
                  <c:v>28065</c:v>
                </c:pt>
                <c:pt idx="323">
                  <c:v>28095</c:v>
                </c:pt>
                <c:pt idx="324">
                  <c:v>28126</c:v>
                </c:pt>
                <c:pt idx="325">
                  <c:v>28157</c:v>
                </c:pt>
                <c:pt idx="326">
                  <c:v>28185</c:v>
                </c:pt>
                <c:pt idx="327">
                  <c:v>28216</c:v>
                </c:pt>
                <c:pt idx="328">
                  <c:v>28246</c:v>
                </c:pt>
                <c:pt idx="329">
                  <c:v>28277</c:v>
                </c:pt>
                <c:pt idx="330">
                  <c:v>28307</c:v>
                </c:pt>
                <c:pt idx="331">
                  <c:v>28338</c:v>
                </c:pt>
                <c:pt idx="332">
                  <c:v>28369</c:v>
                </c:pt>
                <c:pt idx="333">
                  <c:v>28399</c:v>
                </c:pt>
                <c:pt idx="334">
                  <c:v>28430</c:v>
                </c:pt>
                <c:pt idx="335">
                  <c:v>28460</c:v>
                </c:pt>
                <c:pt idx="336">
                  <c:v>28491</c:v>
                </c:pt>
                <c:pt idx="337">
                  <c:v>28522</c:v>
                </c:pt>
                <c:pt idx="338">
                  <c:v>28550</c:v>
                </c:pt>
                <c:pt idx="339">
                  <c:v>28581</c:v>
                </c:pt>
                <c:pt idx="340">
                  <c:v>28611</c:v>
                </c:pt>
                <c:pt idx="341">
                  <c:v>28642</c:v>
                </c:pt>
                <c:pt idx="342">
                  <c:v>28672</c:v>
                </c:pt>
                <c:pt idx="343">
                  <c:v>28703</c:v>
                </c:pt>
                <c:pt idx="344">
                  <c:v>28734</c:v>
                </c:pt>
                <c:pt idx="345">
                  <c:v>28764</c:v>
                </c:pt>
                <c:pt idx="346">
                  <c:v>28795</c:v>
                </c:pt>
                <c:pt idx="347">
                  <c:v>28825</c:v>
                </c:pt>
                <c:pt idx="348">
                  <c:v>28856</c:v>
                </c:pt>
                <c:pt idx="349">
                  <c:v>28887</c:v>
                </c:pt>
                <c:pt idx="350">
                  <c:v>28915</c:v>
                </c:pt>
                <c:pt idx="351">
                  <c:v>28946</c:v>
                </c:pt>
                <c:pt idx="352">
                  <c:v>28976</c:v>
                </c:pt>
                <c:pt idx="353">
                  <c:v>29007</c:v>
                </c:pt>
                <c:pt idx="354">
                  <c:v>29037</c:v>
                </c:pt>
                <c:pt idx="355">
                  <c:v>29068</c:v>
                </c:pt>
                <c:pt idx="356">
                  <c:v>29099</c:v>
                </c:pt>
                <c:pt idx="357">
                  <c:v>29129</c:v>
                </c:pt>
                <c:pt idx="358">
                  <c:v>29160</c:v>
                </c:pt>
                <c:pt idx="359">
                  <c:v>29190</c:v>
                </c:pt>
                <c:pt idx="360">
                  <c:v>29221</c:v>
                </c:pt>
                <c:pt idx="361">
                  <c:v>29252</c:v>
                </c:pt>
                <c:pt idx="362">
                  <c:v>29281</c:v>
                </c:pt>
                <c:pt idx="363">
                  <c:v>29312</c:v>
                </c:pt>
                <c:pt idx="364">
                  <c:v>29342</c:v>
                </c:pt>
                <c:pt idx="365">
                  <c:v>29373</c:v>
                </c:pt>
                <c:pt idx="366">
                  <c:v>29403</c:v>
                </c:pt>
                <c:pt idx="367">
                  <c:v>29434</c:v>
                </c:pt>
                <c:pt idx="368">
                  <c:v>29465</c:v>
                </c:pt>
                <c:pt idx="369">
                  <c:v>29495</c:v>
                </c:pt>
                <c:pt idx="370">
                  <c:v>29526</c:v>
                </c:pt>
                <c:pt idx="371">
                  <c:v>29556</c:v>
                </c:pt>
                <c:pt idx="372">
                  <c:v>29587</c:v>
                </c:pt>
                <c:pt idx="373">
                  <c:v>29618</c:v>
                </c:pt>
                <c:pt idx="374">
                  <c:v>29646</c:v>
                </c:pt>
                <c:pt idx="375">
                  <c:v>29677</c:v>
                </c:pt>
                <c:pt idx="376">
                  <c:v>29707</c:v>
                </c:pt>
                <c:pt idx="377">
                  <c:v>29738</c:v>
                </c:pt>
                <c:pt idx="378">
                  <c:v>29768</c:v>
                </c:pt>
                <c:pt idx="379">
                  <c:v>29799</c:v>
                </c:pt>
                <c:pt idx="380">
                  <c:v>29830</c:v>
                </c:pt>
                <c:pt idx="381">
                  <c:v>29860</c:v>
                </c:pt>
                <c:pt idx="382">
                  <c:v>29891</c:v>
                </c:pt>
                <c:pt idx="383">
                  <c:v>29921</c:v>
                </c:pt>
                <c:pt idx="384">
                  <c:v>29952</c:v>
                </c:pt>
                <c:pt idx="385">
                  <c:v>29983</c:v>
                </c:pt>
                <c:pt idx="386">
                  <c:v>30011</c:v>
                </c:pt>
                <c:pt idx="387">
                  <c:v>30042</c:v>
                </c:pt>
                <c:pt idx="388">
                  <c:v>30072</c:v>
                </c:pt>
                <c:pt idx="389">
                  <c:v>30103</c:v>
                </c:pt>
                <c:pt idx="390">
                  <c:v>30133</c:v>
                </c:pt>
                <c:pt idx="391">
                  <c:v>30164</c:v>
                </c:pt>
                <c:pt idx="392">
                  <c:v>30195</c:v>
                </c:pt>
                <c:pt idx="393">
                  <c:v>30225</c:v>
                </c:pt>
                <c:pt idx="394">
                  <c:v>30256</c:v>
                </c:pt>
                <c:pt idx="395">
                  <c:v>30286</c:v>
                </c:pt>
                <c:pt idx="396">
                  <c:v>30317</c:v>
                </c:pt>
                <c:pt idx="397">
                  <c:v>30348</c:v>
                </c:pt>
                <c:pt idx="398">
                  <c:v>30376</c:v>
                </c:pt>
                <c:pt idx="399">
                  <c:v>30407</c:v>
                </c:pt>
                <c:pt idx="400">
                  <c:v>30437</c:v>
                </c:pt>
                <c:pt idx="401">
                  <c:v>30468</c:v>
                </c:pt>
                <c:pt idx="402">
                  <c:v>30498</c:v>
                </c:pt>
                <c:pt idx="403">
                  <c:v>30529</c:v>
                </c:pt>
                <c:pt idx="404">
                  <c:v>30560</c:v>
                </c:pt>
                <c:pt idx="405">
                  <c:v>30590</c:v>
                </c:pt>
                <c:pt idx="406">
                  <c:v>30621</c:v>
                </c:pt>
                <c:pt idx="407">
                  <c:v>30651</c:v>
                </c:pt>
                <c:pt idx="408">
                  <c:v>30682</c:v>
                </c:pt>
                <c:pt idx="409">
                  <c:v>30713</c:v>
                </c:pt>
                <c:pt idx="410">
                  <c:v>30742</c:v>
                </c:pt>
                <c:pt idx="411">
                  <c:v>30773</c:v>
                </c:pt>
                <c:pt idx="412">
                  <c:v>30803</c:v>
                </c:pt>
                <c:pt idx="413">
                  <c:v>30834</c:v>
                </c:pt>
                <c:pt idx="414">
                  <c:v>30864</c:v>
                </c:pt>
                <c:pt idx="415">
                  <c:v>30895</c:v>
                </c:pt>
                <c:pt idx="416">
                  <c:v>30926</c:v>
                </c:pt>
                <c:pt idx="417">
                  <c:v>30956</c:v>
                </c:pt>
                <c:pt idx="418">
                  <c:v>30987</c:v>
                </c:pt>
                <c:pt idx="419">
                  <c:v>31017</c:v>
                </c:pt>
                <c:pt idx="420">
                  <c:v>31048</c:v>
                </c:pt>
                <c:pt idx="421">
                  <c:v>31079</c:v>
                </c:pt>
                <c:pt idx="422">
                  <c:v>31107</c:v>
                </c:pt>
                <c:pt idx="423">
                  <c:v>31138</c:v>
                </c:pt>
                <c:pt idx="424">
                  <c:v>31168</c:v>
                </c:pt>
                <c:pt idx="425">
                  <c:v>31199</c:v>
                </c:pt>
                <c:pt idx="426">
                  <c:v>31229</c:v>
                </c:pt>
                <c:pt idx="427">
                  <c:v>31260</c:v>
                </c:pt>
                <c:pt idx="428">
                  <c:v>31291</c:v>
                </c:pt>
                <c:pt idx="429">
                  <c:v>31321</c:v>
                </c:pt>
                <c:pt idx="430">
                  <c:v>31352</c:v>
                </c:pt>
                <c:pt idx="431">
                  <c:v>31382</c:v>
                </c:pt>
                <c:pt idx="432">
                  <c:v>31413</c:v>
                </c:pt>
                <c:pt idx="433">
                  <c:v>31444</c:v>
                </c:pt>
                <c:pt idx="434">
                  <c:v>31472</c:v>
                </c:pt>
                <c:pt idx="435">
                  <c:v>31503</c:v>
                </c:pt>
                <c:pt idx="436">
                  <c:v>31533</c:v>
                </c:pt>
                <c:pt idx="437">
                  <c:v>31564</c:v>
                </c:pt>
                <c:pt idx="438">
                  <c:v>31594</c:v>
                </c:pt>
                <c:pt idx="439">
                  <c:v>31625</c:v>
                </c:pt>
                <c:pt idx="440">
                  <c:v>31656</c:v>
                </c:pt>
                <c:pt idx="441">
                  <c:v>31686</c:v>
                </c:pt>
                <c:pt idx="442">
                  <c:v>31717</c:v>
                </c:pt>
                <c:pt idx="443">
                  <c:v>31747</c:v>
                </c:pt>
                <c:pt idx="444">
                  <c:v>31778</c:v>
                </c:pt>
                <c:pt idx="445">
                  <c:v>31809</c:v>
                </c:pt>
                <c:pt idx="446">
                  <c:v>31837</c:v>
                </c:pt>
                <c:pt idx="447">
                  <c:v>31868</c:v>
                </c:pt>
                <c:pt idx="448">
                  <c:v>31898</c:v>
                </c:pt>
                <c:pt idx="449">
                  <c:v>31929</c:v>
                </c:pt>
                <c:pt idx="450">
                  <c:v>31959</c:v>
                </c:pt>
                <c:pt idx="451">
                  <c:v>31990</c:v>
                </c:pt>
                <c:pt idx="452">
                  <c:v>32021</c:v>
                </c:pt>
                <c:pt idx="453">
                  <c:v>32051</c:v>
                </c:pt>
                <c:pt idx="454">
                  <c:v>32082</c:v>
                </c:pt>
                <c:pt idx="455">
                  <c:v>32112</c:v>
                </c:pt>
                <c:pt idx="456">
                  <c:v>32143</c:v>
                </c:pt>
                <c:pt idx="457">
                  <c:v>32174</c:v>
                </c:pt>
                <c:pt idx="458">
                  <c:v>32203</c:v>
                </c:pt>
                <c:pt idx="459">
                  <c:v>32234</c:v>
                </c:pt>
                <c:pt idx="460">
                  <c:v>32264</c:v>
                </c:pt>
                <c:pt idx="461">
                  <c:v>32295</c:v>
                </c:pt>
                <c:pt idx="462">
                  <c:v>32325</c:v>
                </c:pt>
                <c:pt idx="463">
                  <c:v>32356</c:v>
                </c:pt>
                <c:pt idx="464">
                  <c:v>32387</c:v>
                </c:pt>
                <c:pt idx="465">
                  <c:v>32417</c:v>
                </c:pt>
                <c:pt idx="466">
                  <c:v>32448</c:v>
                </c:pt>
                <c:pt idx="467">
                  <c:v>32478</c:v>
                </c:pt>
                <c:pt idx="468">
                  <c:v>32509</c:v>
                </c:pt>
                <c:pt idx="469">
                  <c:v>32540</c:v>
                </c:pt>
                <c:pt idx="470">
                  <c:v>32568</c:v>
                </c:pt>
                <c:pt idx="471">
                  <c:v>32599</c:v>
                </c:pt>
                <c:pt idx="472">
                  <c:v>32629</c:v>
                </c:pt>
                <c:pt idx="473">
                  <c:v>32660</c:v>
                </c:pt>
                <c:pt idx="474">
                  <c:v>32690</c:v>
                </c:pt>
                <c:pt idx="475">
                  <c:v>32721</c:v>
                </c:pt>
                <c:pt idx="476">
                  <c:v>32752</c:v>
                </c:pt>
                <c:pt idx="477">
                  <c:v>32782</c:v>
                </c:pt>
                <c:pt idx="478">
                  <c:v>32813</c:v>
                </c:pt>
                <c:pt idx="479">
                  <c:v>32843</c:v>
                </c:pt>
                <c:pt idx="480">
                  <c:v>32874</c:v>
                </c:pt>
                <c:pt idx="481">
                  <c:v>32905</c:v>
                </c:pt>
                <c:pt idx="482">
                  <c:v>32933</c:v>
                </c:pt>
                <c:pt idx="483">
                  <c:v>32964</c:v>
                </c:pt>
                <c:pt idx="484">
                  <c:v>32994</c:v>
                </c:pt>
                <c:pt idx="485">
                  <c:v>33025</c:v>
                </c:pt>
                <c:pt idx="486">
                  <c:v>33055</c:v>
                </c:pt>
                <c:pt idx="487">
                  <c:v>33086</c:v>
                </c:pt>
                <c:pt idx="488">
                  <c:v>33117</c:v>
                </c:pt>
                <c:pt idx="489">
                  <c:v>33147</c:v>
                </c:pt>
                <c:pt idx="490">
                  <c:v>33178</c:v>
                </c:pt>
                <c:pt idx="491">
                  <c:v>33208</c:v>
                </c:pt>
                <c:pt idx="492">
                  <c:v>33239</c:v>
                </c:pt>
                <c:pt idx="493">
                  <c:v>33270</c:v>
                </c:pt>
                <c:pt idx="494">
                  <c:v>33298</c:v>
                </c:pt>
                <c:pt idx="495">
                  <c:v>33329</c:v>
                </c:pt>
                <c:pt idx="496">
                  <c:v>33359</c:v>
                </c:pt>
                <c:pt idx="497">
                  <c:v>33390</c:v>
                </c:pt>
                <c:pt idx="498">
                  <c:v>33420</c:v>
                </c:pt>
                <c:pt idx="499">
                  <c:v>33451</c:v>
                </c:pt>
                <c:pt idx="500">
                  <c:v>33482</c:v>
                </c:pt>
                <c:pt idx="501">
                  <c:v>33512</c:v>
                </c:pt>
                <c:pt idx="502">
                  <c:v>33543</c:v>
                </c:pt>
                <c:pt idx="503">
                  <c:v>33573</c:v>
                </c:pt>
                <c:pt idx="504">
                  <c:v>33604</c:v>
                </c:pt>
                <c:pt idx="505">
                  <c:v>33635</c:v>
                </c:pt>
                <c:pt idx="506">
                  <c:v>33664</c:v>
                </c:pt>
                <c:pt idx="507">
                  <c:v>33695</c:v>
                </c:pt>
                <c:pt idx="508">
                  <c:v>33725</c:v>
                </c:pt>
                <c:pt idx="509">
                  <c:v>33756</c:v>
                </c:pt>
                <c:pt idx="510">
                  <c:v>33786</c:v>
                </c:pt>
                <c:pt idx="511">
                  <c:v>33817</c:v>
                </c:pt>
                <c:pt idx="512">
                  <c:v>33848</c:v>
                </c:pt>
                <c:pt idx="513">
                  <c:v>33878</c:v>
                </c:pt>
                <c:pt idx="514">
                  <c:v>33909</c:v>
                </c:pt>
                <c:pt idx="515">
                  <c:v>33939</c:v>
                </c:pt>
                <c:pt idx="516">
                  <c:v>33970</c:v>
                </c:pt>
                <c:pt idx="517">
                  <c:v>34001</c:v>
                </c:pt>
                <c:pt idx="518">
                  <c:v>34029</c:v>
                </c:pt>
                <c:pt idx="519">
                  <c:v>34060</c:v>
                </c:pt>
                <c:pt idx="520">
                  <c:v>34090</c:v>
                </c:pt>
                <c:pt idx="521">
                  <c:v>34121</c:v>
                </c:pt>
                <c:pt idx="522">
                  <c:v>34151</c:v>
                </c:pt>
                <c:pt idx="523">
                  <c:v>34182</c:v>
                </c:pt>
                <c:pt idx="524">
                  <c:v>34213</c:v>
                </c:pt>
                <c:pt idx="525">
                  <c:v>34243</c:v>
                </c:pt>
                <c:pt idx="526">
                  <c:v>34274</c:v>
                </c:pt>
                <c:pt idx="527">
                  <c:v>34304</c:v>
                </c:pt>
                <c:pt idx="528">
                  <c:v>34335</c:v>
                </c:pt>
                <c:pt idx="529">
                  <c:v>34366</c:v>
                </c:pt>
                <c:pt idx="530">
                  <c:v>34394</c:v>
                </c:pt>
                <c:pt idx="531">
                  <c:v>34425</c:v>
                </c:pt>
                <c:pt idx="532">
                  <c:v>34455</c:v>
                </c:pt>
                <c:pt idx="533">
                  <c:v>34486</c:v>
                </c:pt>
                <c:pt idx="534">
                  <c:v>34516</c:v>
                </c:pt>
                <c:pt idx="535">
                  <c:v>34547</c:v>
                </c:pt>
                <c:pt idx="536">
                  <c:v>34578</c:v>
                </c:pt>
                <c:pt idx="537">
                  <c:v>34608</c:v>
                </c:pt>
                <c:pt idx="538">
                  <c:v>34639</c:v>
                </c:pt>
                <c:pt idx="539">
                  <c:v>34669</c:v>
                </c:pt>
                <c:pt idx="540">
                  <c:v>34700</c:v>
                </c:pt>
                <c:pt idx="541">
                  <c:v>34731</c:v>
                </c:pt>
                <c:pt idx="542">
                  <c:v>34759</c:v>
                </c:pt>
                <c:pt idx="543">
                  <c:v>34790</c:v>
                </c:pt>
                <c:pt idx="544">
                  <c:v>34820</c:v>
                </c:pt>
                <c:pt idx="545">
                  <c:v>34851</c:v>
                </c:pt>
                <c:pt idx="546">
                  <c:v>34881</c:v>
                </c:pt>
                <c:pt idx="547">
                  <c:v>34912</c:v>
                </c:pt>
                <c:pt idx="548">
                  <c:v>34943</c:v>
                </c:pt>
                <c:pt idx="549">
                  <c:v>34973</c:v>
                </c:pt>
                <c:pt idx="550">
                  <c:v>35004</c:v>
                </c:pt>
                <c:pt idx="551">
                  <c:v>35034</c:v>
                </c:pt>
                <c:pt idx="552">
                  <c:v>35065</c:v>
                </c:pt>
                <c:pt idx="553">
                  <c:v>35096</c:v>
                </c:pt>
                <c:pt idx="554">
                  <c:v>35125</c:v>
                </c:pt>
                <c:pt idx="555">
                  <c:v>35156</c:v>
                </c:pt>
                <c:pt idx="556">
                  <c:v>35186</c:v>
                </c:pt>
                <c:pt idx="557">
                  <c:v>35217</c:v>
                </c:pt>
                <c:pt idx="558">
                  <c:v>35247</c:v>
                </c:pt>
                <c:pt idx="559">
                  <c:v>35278</c:v>
                </c:pt>
                <c:pt idx="560">
                  <c:v>35309</c:v>
                </c:pt>
                <c:pt idx="561">
                  <c:v>35339</c:v>
                </c:pt>
                <c:pt idx="562">
                  <c:v>35370</c:v>
                </c:pt>
                <c:pt idx="563">
                  <c:v>35400</c:v>
                </c:pt>
                <c:pt idx="564">
                  <c:v>35431</c:v>
                </c:pt>
                <c:pt idx="565">
                  <c:v>35462</c:v>
                </c:pt>
                <c:pt idx="566">
                  <c:v>35490</c:v>
                </c:pt>
                <c:pt idx="567">
                  <c:v>35521</c:v>
                </c:pt>
                <c:pt idx="568">
                  <c:v>35551</c:v>
                </c:pt>
                <c:pt idx="569">
                  <c:v>35582</c:v>
                </c:pt>
                <c:pt idx="570">
                  <c:v>35612</c:v>
                </c:pt>
                <c:pt idx="571">
                  <c:v>35643</c:v>
                </c:pt>
                <c:pt idx="572">
                  <c:v>35674</c:v>
                </c:pt>
                <c:pt idx="573">
                  <c:v>35704</c:v>
                </c:pt>
                <c:pt idx="574">
                  <c:v>35735</c:v>
                </c:pt>
                <c:pt idx="575">
                  <c:v>35765</c:v>
                </c:pt>
                <c:pt idx="576">
                  <c:v>35796</c:v>
                </c:pt>
                <c:pt idx="577">
                  <c:v>35827</c:v>
                </c:pt>
                <c:pt idx="578">
                  <c:v>35855</c:v>
                </c:pt>
                <c:pt idx="579">
                  <c:v>35886</c:v>
                </c:pt>
                <c:pt idx="580">
                  <c:v>35916</c:v>
                </c:pt>
                <c:pt idx="581">
                  <c:v>35947</c:v>
                </c:pt>
                <c:pt idx="582">
                  <c:v>35977</c:v>
                </c:pt>
                <c:pt idx="583">
                  <c:v>36008</c:v>
                </c:pt>
                <c:pt idx="584">
                  <c:v>36039</c:v>
                </c:pt>
                <c:pt idx="585">
                  <c:v>36069</c:v>
                </c:pt>
                <c:pt idx="586">
                  <c:v>36100</c:v>
                </c:pt>
                <c:pt idx="587">
                  <c:v>36130</c:v>
                </c:pt>
                <c:pt idx="588">
                  <c:v>36161</c:v>
                </c:pt>
                <c:pt idx="589">
                  <c:v>36192</c:v>
                </c:pt>
                <c:pt idx="590">
                  <c:v>36220</c:v>
                </c:pt>
                <c:pt idx="591">
                  <c:v>36251</c:v>
                </c:pt>
                <c:pt idx="592">
                  <c:v>36281</c:v>
                </c:pt>
                <c:pt idx="593">
                  <c:v>36312</c:v>
                </c:pt>
                <c:pt idx="594">
                  <c:v>36342</c:v>
                </c:pt>
                <c:pt idx="595">
                  <c:v>36373</c:v>
                </c:pt>
                <c:pt idx="596">
                  <c:v>36404</c:v>
                </c:pt>
                <c:pt idx="597">
                  <c:v>36434</c:v>
                </c:pt>
                <c:pt idx="598">
                  <c:v>36465</c:v>
                </c:pt>
                <c:pt idx="599">
                  <c:v>36495</c:v>
                </c:pt>
                <c:pt idx="600">
                  <c:v>36526</c:v>
                </c:pt>
                <c:pt idx="601">
                  <c:v>36557</c:v>
                </c:pt>
                <c:pt idx="602">
                  <c:v>36586</c:v>
                </c:pt>
                <c:pt idx="603">
                  <c:v>36617</c:v>
                </c:pt>
                <c:pt idx="604">
                  <c:v>36647</c:v>
                </c:pt>
                <c:pt idx="605">
                  <c:v>36678</c:v>
                </c:pt>
                <c:pt idx="606">
                  <c:v>36708</c:v>
                </c:pt>
                <c:pt idx="607">
                  <c:v>36739</c:v>
                </c:pt>
                <c:pt idx="608">
                  <c:v>36770</c:v>
                </c:pt>
                <c:pt idx="609">
                  <c:v>36800</c:v>
                </c:pt>
                <c:pt idx="610">
                  <c:v>36831</c:v>
                </c:pt>
                <c:pt idx="611">
                  <c:v>36861</c:v>
                </c:pt>
                <c:pt idx="612">
                  <c:v>36892</c:v>
                </c:pt>
                <c:pt idx="613">
                  <c:v>36923</c:v>
                </c:pt>
                <c:pt idx="614">
                  <c:v>36951</c:v>
                </c:pt>
                <c:pt idx="615">
                  <c:v>36982</c:v>
                </c:pt>
                <c:pt idx="616">
                  <c:v>37012</c:v>
                </c:pt>
                <c:pt idx="617">
                  <c:v>37043</c:v>
                </c:pt>
                <c:pt idx="618">
                  <c:v>37073</c:v>
                </c:pt>
                <c:pt idx="619">
                  <c:v>37104</c:v>
                </c:pt>
                <c:pt idx="620">
                  <c:v>37135</c:v>
                </c:pt>
                <c:pt idx="621">
                  <c:v>37165</c:v>
                </c:pt>
                <c:pt idx="622">
                  <c:v>37196</c:v>
                </c:pt>
                <c:pt idx="623">
                  <c:v>37226</c:v>
                </c:pt>
                <c:pt idx="624">
                  <c:v>37257</c:v>
                </c:pt>
                <c:pt idx="625">
                  <c:v>37288</c:v>
                </c:pt>
                <c:pt idx="626">
                  <c:v>37316</c:v>
                </c:pt>
                <c:pt idx="627">
                  <c:v>37347</c:v>
                </c:pt>
                <c:pt idx="628">
                  <c:v>37377</c:v>
                </c:pt>
                <c:pt idx="629">
                  <c:v>37408</c:v>
                </c:pt>
                <c:pt idx="630">
                  <c:v>37438</c:v>
                </c:pt>
                <c:pt idx="631">
                  <c:v>37469</c:v>
                </c:pt>
                <c:pt idx="632">
                  <c:v>37500</c:v>
                </c:pt>
                <c:pt idx="633">
                  <c:v>37530</c:v>
                </c:pt>
                <c:pt idx="634">
                  <c:v>37561</c:v>
                </c:pt>
                <c:pt idx="635">
                  <c:v>37591</c:v>
                </c:pt>
                <c:pt idx="636">
                  <c:v>37622</c:v>
                </c:pt>
                <c:pt idx="637">
                  <c:v>37653</c:v>
                </c:pt>
                <c:pt idx="638">
                  <c:v>37681</c:v>
                </c:pt>
                <c:pt idx="639">
                  <c:v>37712</c:v>
                </c:pt>
                <c:pt idx="640">
                  <c:v>37742</c:v>
                </c:pt>
                <c:pt idx="641">
                  <c:v>37773</c:v>
                </c:pt>
                <c:pt idx="642">
                  <c:v>37803</c:v>
                </c:pt>
                <c:pt idx="643">
                  <c:v>37834</c:v>
                </c:pt>
                <c:pt idx="644">
                  <c:v>37865</c:v>
                </c:pt>
                <c:pt idx="645">
                  <c:v>37895</c:v>
                </c:pt>
                <c:pt idx="646">
                  <c:v>37926</c:v>
                </c:pt>
                <c:pt idx="647">
                  <c:v>37956</c:v>
                </c:pt>
                <c:pt idx="648">
                  <c:v>37987</c:v>
                </c:pt>
                <c:pt idx="649">
                  <c:v>38018</c:v>
                </c:pt>
                <c:pt idx="650">
                  <c:v>38047</c:v>
                </c:pt>
                <c:pt idx="651">
                  <c:v>38078</c:v>
                </c:pt>
                <c:pt idx="652">
                  <c:v>38108</c:v>
                </c:pt>
                <c:pt idx="653">
                  <c:v>38139</c:v>
                </c:pt>
                <c:pt idx="654">
                  <c:v>38169</c:v>
                </c:pt>
                <c:pt idx="655">
                  <c:v>38200</c:v>
                </c:pt>
                <c:pt idx="656">
                  <c:v>38231</c:v>
                </c:pt>
                <c:pt idx="657">
                  <c:v>38261</c:v>
                </c:pt>
                <c:pt idx="658">
                  <c:v>38292</c:v>
                </c:pt>
                <c:pt idx="659">
                  <c:v>38322</c:v>
                </c:pt>
                <c:pt idx="660">
                  <c:v>38353</c:v>
                </c:pt>
                <c:pt idx="661">
                  <c:v>38384</c:v>
                </c:pt>
                <c:pt idx="662">
                  <c:v>38412</c:v>
                </c:pt>
                <c:pt idx="663">
                  <c:v>38443</c:v>
                </c:pt>
                <c:pt idx="664">
                  <c:v>38473</c:v>
                </c:pt>
                <c:pt idx="665">
                  <c:v>38504</c:v>
                </c:pt>
                <c:pt idx="666">
                  <c:v>38534</c:v>
                </c:pt>
                <c:pt idx="667">
                  <c:v>38565</c:v>
                </c:pt>
                <c:pt idx="668">
                  <c:v>38596</c:v>
                </c:pt>
                <c:pt idx="669">
                  <c:v>38626</c:v>
                </c:pt>
                <c:pt idx="670">
                  <c:v>38657</c:v>
                </c:pt>
                <c:pt idx="671">
                  <c:v>38687</c:v>
                </c:pt>
                <c:pt idx="672">
                  <c:v>38718</c:v>
                </c:pt>
                <c:pt idx="673">
                  <c:v>38749</c:v>
                </c:pt>
                <c:pt idx="674">
                  <c:v>38777</c:v>
                </c:pt>
                <c:pt idx="675">
                  <c:v>38808</c:v>
                </c:pt>
                <c:pt idx="676">
                  <c:v>38838</c:v>
                </c:pt>
                <c:pt idx="677">
                  <c:v>38869</c:v>
                </c:pt>
                <c:pt idx="678">
                  <c:v>38899</c:v>
                </c:pt>
                <c:pt idx="679">
                  <c:v>38930</c:v>
                </c:pt>
                <c:pt idx="680">
                  <c:v>38961</c:v>
                </c:pt>
                <c:pt idx="681">
                  <c:v>38991</c:v>
                </c:pt>
                <c:pt idx="682">
                  <c:v>39022</c:v>
                </c:pt>
                <c:pt idx="683">
                  <c:v>39052</c:v>
                </c:pt>
                <c:pt idx="684">
                  <c:v>39083</c:v>
                </c:pt>
                <c:pt idx="685">
                  <c:v>39114</c:v>
                </c:pt>
                <c:pt idx="686">
                  <c:v>39142</c:v>
                </c:pt>
                <c:pt idx="687">
                  <c:v>39173</c:v>
                </c:pt>
                <c:pt idx="688">
                  <c:v>39203</c:v>
                </c:pt>
                <c:pt idx="689">
                  <c:v>39234</c:v>
                </c:pt>
                <c:pt idx="690">
                  <c:v>39264</c:v>
                </c:pt>
                <c:pt idx="691">
                  <c:v>39295</c:v>
                </c:pt>
                <c:pt idx="692">
                  <c:v>39326</c:v>
                </c:pt>
                <c:pt idx="693">
                  <c:v>39356</c:v>
                </c:pt>
                <c:pt idx="694">
                  <c:v>39387</c:v>
                </c:pt>
                <c:pt idx="695">
                  <c:v>39417</c:v>
                </c:pt>
                <c:pt idx="696">
                  <c:v>39448</c:v>
                </c:pt>
                <c:pt idx="697">
                  <c:v>39479</c:v>
                </c:pt>
                <c:pt idx="698">
                  <c:v>39508</c:v>
                </c:pt>
                <c:pt idx="699">
                  <c:v>39539</c:v>
                </c:pt>
                <c:pt idx="700">
                  <c:v>39569</c:v>
                </c:pt>
                <c:pt idx="701">
                  <c:v>39600</c:v>
                </c:pt>
                <c:pt idx="702">
                  <c:v>39630</c:v>
                </c:pt>
                <c:pt idx="703">
                  <c:v>39661</c:v>
                </c:pt>
                <c:pt idx="704">
                  <c:v>39692</c:v>
                </c:pt>
                <c:pt idx="705">
                  <c:v>39722</c:v>
                </c:pt>
                <c:pt idx="706">
                  <c:v>39753</c:v>
                </c:pt>
                <c:pt idx="707">
                  <c:v>39783</c:v>
                </c:pt>
                <c:pt idx="708">
                  <c:v>39814</c:v>
                </c:pt>
                <c:pt idx="709">
                  <c:v>39845</c:v>
                </c:pt>
                <c:pt idx="710">
                  <c:v>39873</c:v>
                </c:pt>
                <c:pt idx="711">
                  <c:v>39904</c:v>
                </c:pt>
                <c:pt idx="712">
                  <c:v>39934</c:v>
                </c:pt>
                <c:pt idx="713">
                  <c:v>39965</c:v>
                </c:pt>
                <c:pt idx="714">
                  <c:v>39995</c:v>
                </c:pt>
                <c:pt idx="715">
                  <c:v>40026</c:v>
                </c:pt>
                <c:pt idx="716">
                  <c:v>40057</c:v>
                </c:pt>
                <c:pt idx="717">
                  <c:v>40087</c:v>
                </c:pt>
                <c:pt idx="718">
                  <c:v>40118</c:v>
                </c:pt>
                <c:pt idx="719">
                  <c:v>40148</c:v>
                </c:pt>
                <c:pt idx="720">
                  <c:v>40179</c:v>
                </c:pt>
                <c:pt idx="721">
                  <c:v>40210</c:v>
                </c:pt>
                <c:pt idx="722">
                  <c:v>40238</c:v>
                </c:pt>
                <c:pt idx="723">
                  <c:v>40269</c:v>
                </c:pt>
                <c:pt idx="724">
                  <c:v>40299</c:v>
                </c:pt>
                <c:pt idx="725">
                  <c:v>40330</c:v>
                </c:pt>
                <c:pt idx="726">
                  <c:v>40360</c:v>
                </c:pt>
                <c:pt idx="727">
                  <c:v>40391</c:v>
                </c:pt>
                <c:pt idx="728">
                  <c:v>40422</c:v>
                </c:pt>
                <c:pt idx="729">
                  <c:v>40452</c:v>
                </c:pt>
                <c:pt idx="730">
                  <c:v>40483</c:v>
                </c:pt>
                <c:pt idx="731">
                  <c:v>40513</c:v>
                </c:pt>
                <c:pt idx="732">
                  <c:v>40544</c:v>
                </c:pt>
                <c:pt idx="733">
                  <c:v>40575</c:v>
                </c:pt>
                <c:pt idx="734">
                  <c:v>40603</c:v>
                </c:pt>
                <c:pt idx="735">
                  <c:v>40634</c:v>
                </c:pt>
                <c:pt idx="736">
                  <c:v>40664</c:v>
                </c:pt>
                <c:pt idx="737">
                  <c:v>40695</c:v>
                </c:pt>
                <c:pt idx="738">
                  <c:v>40725</c:v>
                </c:pt>
                <c:pt idx="739">
                  <c:v>40756</c:v>
                </c:pt>
                <c:pt idx="740">
                  <c:v>40787</c:v>
                </c:pt>
                <c:pt idx="741">
                  <c:v>40817</c:v>
                </c:pt>
                <c:pt idx="742">
                  <c:v>40848</c:v>
                </c:pt>
                <c:pt idx="743">
                  <c:v>40878</c:v>
                </c:pt>
                <c:pt idx="744">
                  <c:v>40909</c:v>
                </c:pt>
                <c:pt idx="745">
                  <c:v>40940</c:v>
                </c:pt>
                <c:pt idx="746">
                  <c:v>40969</c:v>
                </c:pt>
                <c:pt idx="747">
                  <c:v>41000</c:v>
                </c:pt>
                <c:pt idx="748">
                  <c:v>41030</c:v>
                </c:pt>
                <c:pt idx="749">
                  <c:v>41061</c:v>
                </c:pt>
                <c:pt idx="750">
                  <c:v>41091</c:v>
                </c:pt>
                <c:pt idx="751">
                  <c:v>41122</c:v>
                </c:pt>
                <c:pt idx="752">
                  <c:v>41153</c:v>
                </c:pt>
                <c:pt idx="753">
                  <c:v>41183</c:v>
                </c:pt>
                <c:pt idx="754">
                  <c:v>41214</c:v>
                </c:pt>
                <c:pt idx="755">
                  <c:v>41244</c:v>
                </c:pt>
                <c:pt idx="756">
                  <c:v>41275</c:v>
                </c:pt>
                <c:pt idx="757">
                  <c:v>41306</c:v>
                </c:pt>
                <c:pt idx="758">
                  <c:v>41334</c:v>
                </c:pt>
                <c:pt idx="759">
                  <c:v>41365</c:v>
                </c:pt>
                <c:pt idx="760">
                  <c:v>41395</c:v>
                </c:pt>
                <c:pt idx="761">
                  <c:v>41426</c:v>
                </c:pt>
                <c:pt idx="762">
                  <c:v>41456</c:v>
                </c:pt>
                <c:pt idx="763">
                  <c:v>41487</c:v>
                </c:pt>
                <c:pt idx="764">
                  <c:v>41518</c:v>
                </c:pt>
                <c:pt idx="765">
                  <c:v>41548</c:v>
                </c:pt>
                <c:pt idx="766">
                  <c:v>41579</c:v>
                </c:pt>
                <c:pt idx="767">
                  <c:v>41609</c:v>
                </c:pt>
                <c:pt idx="768">
                  <c:v>41640</c:v>
                </c:pt>
                <c:pt idx="769">
                  <c:v>41671</c:v>
                </c:pt>
                <c:pt idx="770">
                  <c:v>41699</c:v>
                </c:pt>
                <c:pt idx="771">
                  <c:v>41730</c:v>
                </c:pt>
                <c:pt idx="772">
                  <c:v>41760</c:v>
                </c:pt>
                <c:pt idx="773">
                  <c:v>41791</c:v>
                </c:pt>
                <c:pt idx="774">
                  <c:v>41821</c:v>
                </c:pt>
                <c:pt idx="775">
                  <c:v>41852</c:v>
                </c:pt>
                <c:pt idx="776">
                  <c:v>41883</c:v>
                </c:pt>
                <c:pt idx="777">
                  <c:v>41913</c:v>
                </c:pt>
                <c:pt idx="778">
                  <c:v>41944</c:v>
                </c:pt>
                <c:pt idx="779">
                  <c:v>41974</c:v>
                </c:pt>
                <c:pt idx="780">
                  <c:v>42005</c:v>
                </c:pt>
                <c:pt idx="781">
                  <c:v>42036</c:v>
                </c:pt>
                <c:pt idx="782">
                  <c:v>42064</c:v>
                </c:pt>
                <c:pt idx="783">
                  <c:v>42095</c:v>
                </c:pt>
                <c:pt idx="784">
                  <c:v>42125</c:v>
                </c:pt>
                <c:pt idx="785">
                  <c:v>42156</c:v>
                </c:pt>
                <c:pt idx="786">
                  <c:v>42186</c:v>
                </c:pt>
                <c:pt idx="787">
                  <c:v>42217</c:v>
                </c:pt>
                <c:pt idx="788">
                  <c:v>42248</c:v>
                </c:pt>
                <c:pt idx="789">
                  <c:v>42278</c:v>
                </c:pt>
                <c:pt idx="790">
                  <c:v>42309</c:v>
                </c:pt>
                <c:pt idx="791">
                  <c:v>42339</c:v>
                </c:pt>
                <c:pt idx="792">
                  <c:v>42370</c:v>
                </c:pt>
                <c:pt idx="793">
                  <c:v>42401</c:v>
                </c:pt>
                <c:pt idx="794">
                  <c:v>42430</c:v>
                </c:pt>
                <c:pt idx="795">
                  <c:v>42461</c:v>
                </c:pt>
                <c:pt idx="796">
                  <c:v>42491</c:v>
                </c:pt>
                <c:pt idx="797">
                  <c:v>42522</c:v>
                </c:pt>
                <c:pt idx="798">
                  <c:v>42552</c:v>
                </c:pt>
                <c:pt idx="799">
                  <c:v>42583</c:v>
                </c:pt>
                <c:pt idx="800">
                  <c:v>42614</c:v>
                </c:pt>
                <c:pt idx="801">
                  <c:v>42644</c:v>
                </c:pt>
                <c:pt idx="802">
                  <c:v>42675</c:v>
                </c:pt>
                <c:pt idx="803">
                  <c:v>42705</c:v>
                </c:pt>
                <c:pt idx="804">
                  <c:v>42736</c:v>
                </c:pt>
                <c:pt idx="805">
                  <c:v>42767</c:v>
                </c:pt>
                <c:pt idx="806">
                  <c:v>42795</c:v>
                </c:pt>
                <c:pt idx="807">
                  <c:v>42826</c:v>
                </c:pt>
                <c:pt idx="808">
                  <c:v>42856</c:v>
                </c:pt>
                <c:pt idx="809">
                  <c:v>42887</c:v>
                </c:pt>
                <c:pt idx="810">
                  <c:v>42917</c:v>
                </c:pt>
                <c:pt idx="811">
                  <c:v>42948</c:v>
                </c:pt>
                <c:pt idx="812">
                  <c:v>42979</c:v>
                </c:pt>
                <c:pt idx="813">
                  <c:v>43009</c:v>
                </c:pt>
                <c:pt idx="814">
                  <c:v>43040</c:v>
                </c:pt>
                <c:pt idx="815">
                  <c:v>43070</c:v>
                </c:pt>
                <c:pt idx="816">
                  <c:v>43101</c:v>
                </c:pt>
                <c:pt idx="817">
                  <c:v>43132</c:v>
                </c:pt>
                <c:pt idx="818">
                  <c:v>43160</c:v>
                </c:pt>
                <c:pt idx="819">
                  <c:v>43191</c:v>
                </c:pt>
                <c:pt idx="820">
                  <c:v>43221</c:v>
                </c:pt>
                <c:pt idx="821">
                  <c:v>43252</c:v>
                </c:pt>
                <c:pt idx="822">
                  <c:v>43282</c:v>
                </c:pt>
                <c:pt idx="823">
                  <c:v>43313</c:v>
                </c:pt>
                <c:pt idx="824">
                  <c:v>43344</c:v>
                </c:pt>
                <c:pt idx="825">
                  <c:v>43374</c:v>
                </c:pt>
                <c:pt idx="826">
                  <c:v>43405</c:v>
                </c:pt>
                <c:pt idx="827">
                  <c:v>43435</c:v>
                </c:pt>
                <c:pt idx="828">
                  <c:v>43466</c:v>
                </c:pt>
                <c:pt idx="829">
                  <c:v>43497</c:v>
                </c:pt>
                <c:pt idx="830">
                  <c:v>43525</c:v>
                </c:pt>
                <c:pt idx="831">
                  <c:v>43556</c:v>
                </c:pt>
                <c:pt idx="832">
                  <c:v>43586</c:v>
                </c:pt>
                <c:pt idx="833">
                  <c:v>43617</c:v>
                </c:pt>
                <c:pt idx="834">
                  <c:v>43647</c:v>
                </c:pt>
                <c:pt idx="835">
                  <c:v>43678</c:v>
                </c:pt>
                <c:pt idx="836">
                  <c:v>43709</c:v>
                </c:pt>
                <c:pt idx="837">
                  <c:v>43739</c:v>
                </c:pt>
                <c:pt idx="838">
                  <c:v>43770</c:v>
                </c:pt>
                <c:pt idx="839">
                  <c:v>43800</c:v>
                </c:pt>
                <c:pt idx="840">
                  <c:v>43831</c:v>
                </c:pt>
                <c:pt idx="841">
                  <c:v>43862</c:v>
                </c:pt>
                <c:pt idx="842">
                  <c:v>43891</c:v>
                </c:pt>
                <c:pt idx="843">
                  <c:v>43922</c:v>
                </c:pt>
                <c:pt idx="844">
                  <c:v>43952</c:v>
                </c:pt>
                <c:pt idx="845">
                  <c:v>43983</c:v>
                </c:pt>
                <c:pt idx="846">
                  <c:v>44013</c:v>
                </c:pt>
                <c:pt idx="847">
                  <c:v>44044</c:v>
                </c:pt>
                <c:pt idx="848">
                  <c:v>44075</c:v>
                </c:pt>
                <c:pt idx="849">
                  <c:v>44105</c:v>
                </c:pt>
                <c:pt idx="850">
                  <c:v>44136</c:v>
                </c:pt>
                <c:pt idx="851">
                  <c:v>44166</c:v>
                </c:pt>
                <c:pt idx="852">
                  <c:v>44197</c:v>
                </c:pt>
                <c:pt idx="853">
                  <c:v>44228</c:v>
                </c:pt>
                <c:pt idx="854">
                  <c:v>44256</c:v>
                </c:pt>
                <c:pt idx="855">
                  <c:v>44287</c:v>
                </c:pt>
                <c:pt idx="856">
                  <c:v>44317</c:v>
                </c:pt>
                <c:pt idx="857">
                  <c:v>44348</c:v>
                </c:pt>
                <c:pt idx="858">
                  <c:v>44378</c:v>
                </c:pt>
                <c:pt idx="859">
                  <c:v>44409</c:v>
                </c:pt>
                <c:pt idx="860">
                  <c:v>44440</c:v>
                </c:pt>
                <c:pt idx="861">
                  <c:v>44470</c:v>
                </c:pt>
                <c:pt idx="862">
                  <c:v>44501</c:v>
                </c:pt>
                <c:pt idx="863">
                  <c:v>44531</c:v>
                </c:pt>
                <c:pt idx="864">
                  <c:v>44562</c:v>
                </c:pt>
                <c:pt idx="865">
                  <c:v>44593</c:v>
                </c:pt>
                <c:pt idx="866">
                  <c:v>44621</c:v>
                </c:pt>
                <c:pt idx="867">
                  <c:v>44652</c:v>
                </c:pt>
                <c:pt idx="868">
                  <c:v>44682</c:v>
                </c:pt>
                <c:pt idx="869">
                  <c:v>44713</c:v>
                </c:pt>
                <c:pt idx="870">
                  <c:v>44743</c:v>
                </c:pt>
                <c:pt idx="871">
                  <c:v>44774</c:v>
                </c:pt>
                <c:pt idx="872">
                  <c:v>44805</c:v>
                </c:pt>
                <c:pt idx="873">
                  <c:v>44835</c:v>
                </c:pt>
                <c:pt idx="874">
                  <c:v>44866</c:v>
                </c:pt>
                <c:pt idx="875">
                  <c:v>44896</c:v>
                </c:pt>
                <c:pt idx="876">
                  <c:v>44927</c:v>
                </c:pt>
                <c:pt idx="877">
                  <c:v>44958</c:v>
                </c:pt>
                <c:pt idx="878">
                  <c:v>44986</c:v>
                </c:pt>
                <c:pt idx="879">
                  <c:v>45017</c:v>
                </c:pt>
              </c:numCache>
            </c:numRef>
          </c:cat>
          <c:val>
            <c:numRef>
              <c:f>Sheet1!$E$2:$E$881</c:f>
              <c:numCache>
                <c:formatCode>General</c:formatCode>
                <c:ptCount val="880"/>
                <c:pt idx="326">
                  <c:v>100.88460000000001</c:v>
                </c:pt>
                <c:pt idx="327">
                  <c:v>100.5385</c:v>
                </c:pt>
                <c:pt idx="328">
                  <c:v>100.345</c:v>
                </c:pt>
                <c:pt idx="329">
                  <c:v>100.24250000000001</c:v>
                </c:pt>
                <c:pt idx="330">
                  <c:v>100.2683</c:v>
                </c:pt>
                <c:pt idx="331">
                  <c:v>100.4239</c:v>
                </c:pt>
                <c:pt idx="332">
                  <c:v>100.5904</c:v>
                </c:pt>
                <c:pt idx="333">
                  <c:v>100.72920000000001</c:v>
                </c:pt>
                <c:pt idx="334">
                  <c:v>100.77460000000001</c:v>
                </c:pt>
                <c:pt idx="335">
                  <c:v>100.5536</c:v>
                </c:pt>
                <c:pt idx="336">
                  <c:v>100.2752</c:v>
                </c:pt>
                <c:pt idx="337">
                  <c:v>99.979759999999999</c:v>
                </c:pt>
                <c:pt idx="338">
                  <c:v>99.758719999999997</c:v>
                </c:pt>
                <c:pt idx="339">
                  <c:v>99.75215</c:v>
                </c:pt>
                <c:pt idx="340">
                  <c:v>99.954639999999998</c:v>
                </c:pt>
                <c:pt idx="341">
                  <c:v>100.3413</c:v>
                </c:pt>
                <c:pt idx="342">
                  <c:v>100.7846</c:v>
                </c:pt>
                <c:pt idx="343">
                  <c:v>101.1437</c:v>
                </c:pt>
                <c:pt idx="344">
                  <c:v>101.3557</c:v>
                </c:pt>
                <c:pt idx="345">
                  <c:v>101.4918</c:v>
                </c:pt>
                <c:pt idx="346">
                  <c:v>101.4864</c:v>
                </c:pt>
                <c:pt idx="347">
                  <c:v>101.17959999999999</c:v>
                </c:pt>
                <c:pt idx="348">
                  <c:v>101.0351</c:v>
                </c:pt>
                <c:pt idx="349">
                  <c:v>101.319</c:v>
                </c:pt>
                <c:pt idx="350">
                  <c:v>101.7094</c:v>
                </c:pt>
                <c:pt idx="351">
                  <c:v>101.9042</c:v>
                </c:pt>
                <c:pt idx="352">
                  <c:v>101.7058</c:v>
                </c:pt>
                <c:pt idx="353">
                  <c:v>101.1833</c:v>
                </c:pt>
                <c:pt idx="354">
                  <c:v>100.57299999999999</c:v>
                </c:pt>
                <c:pt idx="355">
                  <c:v>100.0883</c:v>
                </c:pt>
                <c:pt idx="356">
                  <c:v>99.697329999999994</c:v>
                </c:pt>
                <c:pt idx="357">
                  <c:v>99.251459999999994</c:v>
                </c:pt>
                <c:pt idx="358">
                  <c:v>98.639139999999998</c:v>
                </c:pt>
                <c:pt idx="359">
                  <c:v>98.053560000000004</c:v>
                </c:pt>
                <c:pt idx="360">
                  <c:v>97.594449999999995</c:v>
                </c:pt>
                <c:pt idx="361">
                  <c:v>97.140789999999996</c:v>
                </c:pt>
                <c:pt idx="362">
                  <c:v>96.518469999999994</c:v>
                </c:pt>
                <c:pt idx="363">
                  <c:v>95.636179999999996</c:v>
                </c:pt>
                <c:pt idx="364">
                  <c:v>94.564869999999999</c:v>
                </c:pt>
                <c:pt idx="365">
                  <c:v>93.538390000000007</c:v>
                </c:pt>
                <c:pt idx="366">
                  <c:v>92.758989999999997</c:v>
                </c:pt>
                <c:pt idx="367">
                  <c:v>92.354990000000001</c:v>
                </c:pt>
                <c:pt idx="368">
                  <c:v>92.385689999999997</c:v>
                </c:pt>
                <c:pt idx="369">
                  <c:v>92.713970000000003</c:v>
                </c:pt>
                <c:pt idx="370">
                  <c:v>92.958799999999997</c:v>
                </c:pt>
                <c:pt idx="371">
                  <c:v>93.349850000000004</c:v>
                </c:pt>
                <c:pt idx="372">
                  <c:v>93.882869999999997</c:v>
                </c:pt>
                <c:pt idx="373">
                  <c:v>94.254840000000002</c:v>
                </c:pt>
                <c:pt idx="374">
                  <c:v>94.615639999999999</c:v>
                </c:pt>
                <c:pt idx="375">
                  <c:v>95.055999999999997</c:v>
                </c:pt>
                <c:pt idx="376">
                  <c:v>95.535240000000002</c:v>
                </c:pt>
                <c:pt idx="377">
                  <c:v>95.984719999999996</c:v>
                </c:pt>
                <c:pt idx="378">
                  <c:v>96.402439999999999</c:v>
                </c:pt>
                <c:pt idx="379">
                  <c:v>96.759050000000002</c:v>
                </c:pt>
                <c:pt idx="380">
                  <c:v>97.052970000000002</c:v>
                </c:pt>
                <c:pt idx="381">
                  <c:v>97.194270000000003</c:v>
                </c:pt>
                <c:pt idx="382">
                  <c:v>97.228849999999994</c:v>
                </c:pt>
                <c:pt idx="383">
                  <c:v>97.135069999999999</c:v>
                </c:pt>
                <c:pt idx="384">
                  <c:v>97.020799999999994</c:v>
                </c:pt>
                <c:pt idx="385">
                  <c:v>97.009270000000001</c:v>
                </c:pt>
                <c:pt idx="386">
                  <c:v>97.096469999999997</c:v>
                </c:pt>
                <c:pt idx="387">
                  <c:v>97.021349999999998</c:v>
                </c:pt>
                <c:pt idx="388">
                  <c:v>96.882729999999995</c:v>
                </c:pt>
                <c:pt idx="389">
                  <c:v>96.748739999999998</c:v>
                </c:pt>
                <c:pt idx="390">
                  <c:v>96.594220000000007</c:v>
                </c:pt>
                <c:pt idx="391">
                  <c:v>96.432239999999993</c:v>
                </c:pt>
                <c:pt idx="392">
                  <c:v>96.466549999999998</c:v>
                </c:pt>
                <c:pt idx="393">
                  <c:v>96.542230000000004</c:v>
                </c:pt>
                <c:pt idx="394">
                  <c:v>96.511499999999998</c:v>
                </c:pt>
                <c:pt idx="395">
                  <c:v>96.693280000000001</c:v>
                </c:pt>
                <c:pt idx="396">
                  <c:v>97.184129999999996</c:v>
                </c:pt>
                <c:pt idx="397">
                  <c:v>97.943820000000002</c:v>
                </c:pt>
                <c:pt idx="398">
                  <c:v>98.763689999999997</c:v>
                </c:pt>
                <c:pt idx="399">
                  <c:v>99.374399999999994</c:v>
                </c:pt>
                <c:pt idx="400">
                  <c:v>99.806039999999996</c:v>
                </c:pt>
                <c:pt idx="401">
                  <c:v>100.0243</c:v>
                </c:pt>
                <c:pt idx="402">
                  <c:v>100.0673</c:v>
                </c:pt>
                <c:pt idx="403">
                  <c:v>100.2385</c:v>
                </c:pt>
                <c:pt idx="404">
                  <c:v>100.468</c:v>
                </c:pt>
                <c:pt idx="405">
                  <c:v>100.7349</c:v>
                </c:pt>
                <c:pt idx="406">
                  <c:v>101.18</c:v>
                </c:pt>
                <c:pt idx="407">
                  <c:v>101.4858</c:v>
                </c:pt>
                <c:pt idx="408">
                  <c:v>101.5526</c:v>
                </c:pt>
                <c:pt idx="409">
                  <c:v>101.5774</c:v>
                </c:pt>
                <c:pt idx="410">
                  <c:v>101.4997</c:v>
                </c:pt>
                <c:pt idx="411">
                  <c:v>101.3085</c:v>
                </c:pt>
                <c:pt idx="412">
                  <c:v>101.2342</c:v>
                </c:pt>
                <c:pt idx="413">
                  <c:v>101.2343</c:v>
                </c:pt>
                <c:pt idx="414">
                  <c:v>101.2183</c:v>
                </c:pt>
                <c:pt idx="415">
                  <c:v>101.1005</c:v>
                </c:pt>
                <c:pt idx="416">
                  <c:v>101.0514</c:v>
                </c:pt>
                <c:pt idx="417">
                  <c:v>101.07769999999999</c:v>
                </c:pt>
                <c:pt idx="418">
                  <c:v>101.1182</c:v>
                </c:pt>
                <c:pt idx="419">
                  <c:v>101.1429</c:v>
                </c:pt>
                <c:pt idx="420">
                  <c:v>101.1028</c:v>
                </c:pt>
                <c:pt idx="421">
                  <c:v>101.2324</c:v>
                </c:pt>
                <c:pt idx="422">
                  <c:v>101.4843</c:v>
                </c:pt>
                <c:pt idx="423">
                  <c:v>101.73260000000001</c:v>
                </c:pt>
                <c:pt idx="424">
                  <c:v>101.7567</c:v>
                </c:pt>
                <c:pt idx="425">
                  <c:v>101.6524</c:v>
                </c:pt>
                <c:pt idx="426">
                  <c:v>101.3614</c:v>
                </c:pt>
                <c:pt idx="427">
                  <c:v>101.1238</c:v>
                </c:pt>
                <c:pt idx="428">
                  <c:v>101.11239999999999</c:v>
                </c:pt>
                <c:pt idx="429">
                  <c:v>101.18989999999999</c:v>
                </c:pt>
                <c:pt idx="430">
                  <c:v>101.1455</c:v>
                </c:pt>
                <c:pt idx="431">
                  <c:v>100.9239</c:v>
                </c:pt>
                <c:pt idx="432">
                  <c:v>100.5424</c:v>
                </c:pt>
                <c:pt idx="433">
                  <c:v>100.4607</c:v>
                </c:pt>
                <c:pt idx="434">
                  <c:v>100.2295</c:v>
                </c:pt>
                <c:pt idx="435">
                  <c:v>99.91619</c:v>
                </c:pt>
                <c:pt idx="436">
                  <c:v>99.684550000000002</c:v>
                </c:pt>
                <c:pt idx="437">
                  <c:v>99.458749999999995</c:v>
                </c:pt>
                <c:pt idx="438">
                  <c:v>99.418350000000004</c:v>
                </c:pt>
                <c:pt idx="439">
                  <c:v>99.620900000000006</c:v>
                </c:pt>
                <c:pt idx="440">
                  <c:v>100.0372</c:v>
                </c:pt>
                <c:pt idx="441">
                  <c:v>100.5185</c:v>
                </c:pt>
                <c:pt idx="442">
                  <c:v>100.904</c:v>
                </c:pt>
                <c:pt idx="443">
                  <c:v>101.14749999999999</c:v>
                </c:pt>
                <c:pt idx="444">
                  <c:v>101.4572</c:v>
                </c:pt>
                <c:pt idx="445">
                  <c:v>102.02419999999999</c:v>
                </c:pt>
                <c:pt idx="446">
                  <c:v>102.4618</c:v>
                </c:pt>
                <c:pt idx="447">
                  <c:v>102.7655</c:v>
                </c:pt>
                <c:pt idx="448">
                  <c:v>103.1174</c:v>
                </c:pt>
                <c:pt idx="449">
                  <c:v>103.34699999999999</c:v>
                </c:pt>
                <c:pt idx="450">
                  <c:v>103.4927</c:v>
                </c:pt>
                <c:pt idx="451">
                  <c:v>103.7406</c:v>
                </c:pt>
                <c:pt idx="452">
                  <c:v>103.9139</c:v>
                </c:pt>
                <c:pt idx="453">
                  <c:v>104.2242</c:v>
                </c:pt>
                <c:pt idx="454">
                  <c:v>104.4354</c:v>
                </c:pt>
                <c:pt idx="455">
                  <c:v>104.40349999999999</c:v>
                </c:pt>
                <c:pt idx="456">
                  <c:v>104.33240000000001</c:v>
                </c:pt>
                <c:pt idx="457">
                  <c:v>104.2436</c:v>
                </c:pt>
                <c:pt idx="458">
                  <c:v>104.08929999999999</c:v>
                </c:pt>
                <c:pt idx="459">
                  <c:v>103.9494</c:v>
                </c:pt>
                <c:pt idx="460">
                  <c:v>103.95480000000001</c:v>
                </c:pt>
                <c:pt idx="461">
                  <c:v>103.8909</c:v>
                </c:pt>
                <c:pt idx="462">
                  <c:v>103.926</c:v>
                </c:pt>
                <c:pt idx="463">
                  <c:v>104.0094</c:v>
                </c:pt>
                <c:pt idx="464">
                  <c:v>104.003</c:v>
                </c:pt>
                <c:pt idx="465">
                  <c:v>103.88209999999999</c:v>
                </c:pt>
                <c:pt idx="466">
                  <c:v>103.67529999999999</c:v>
                </c:pt>
                <c:pt idx="467">
                  <c:v>103.36920000000001</c:v>
                </c:pt>
                <c:pt idx="468">
                  <c:v>102.8137</c:v>
                </c:pt>
                <c:pt idx="469">
                  <c:v>102.2962</c:v>
                </c:pt>
                <c:pt idx="470">
                  <c:v>101.82769999999999</c:v>
                </c:pt>
                <c:pt idx="471">
                  <c:v>101.42019999999999</c:v>
                </c:pt>
                <c:pt idx="472">
                  <c:v>101.20659999999999</c:v>
                </c:pt>
                <c:pt idx="473">
                  <c:v>101.1289</c:v>
                </c:pt>
                <c:pt idx="474">
                  <c:v>101.1131</c:v>
                </c:pt>
                <c:pt idx="475">
                  <c:v>100.89279999999999</c:v>
                </c:pt>
                <c:pt idx="476">
                  <c:v>100.5471</c:v>
                </c:pt>
                <c:pt idx="477">
                  <c:v>100.29049999999999</c:v>
                </c:pt>
                <c:pt idx="478">
                  <c:v>100.0401</c:v>
                </c:pt>
                <c:pt idx="479">
                  <c:v>99.877030000000005</c:v>
                </c:pt>
                <c:pt idx="480">
                  <c:v>99.641580000000005</c:v>
                </c:pt>
                <c:pt idx="481">
                  <c:v>99.363460000000003</c:v>
                </c:pt>
                <c:pt idx="482">
                  <c:v>99.173969999999997</c:v>
                </c:pt>
                <c:pt idx="483">
                  <c:v>99.230829999999997</c:v>
                </c:pt>
                <c:pt idx="484">
                  <c:v>99.205470000000005</c:v>
                </c:pt>
                <c:pt idx="485">
                  <c:v>99.045940000000002</c:v>
                </c:pt>
                <c:pt idx="486">
                  <c:v>98.666259999999994</c:v>
                </c:pt>
                <c:pt idx="487">
                  <c:v>98.204350000000005</c:v>
                </c:pt>
                <c:pt idx="488">
                  <c:v>97.67577</c:v>
                </c:pt>
                <c:pt idx="489">
                  <c:v>97.123069999999998</c:v>
                </c:pt>
                <c:pt idx="490">
                  <c:v>96.543260000000004</c:v>
                </c:pt>
                <c:pt idx="491">
                  <c:v>95.9392</c:v>
                </c:pt>
                <c:pt idx="492">
                  <c:v>95.3643</c:v>
                </c:pt>
                <c:pt idx="493">
                  <c:v>94.844369999999998</c:v>
                </c:pt>
                <c:pt idx="494">
                  <c:v>94.86063</c:v>
                </c:pt>
                <c:pt idx="495">
                  <c:v>95.096050000000005</c:v>
                </c:pt>
                <c:pt idx="496">
                  <c:v>95.145390000000006</c:v>
                </c:pt>
                <c:pt idx="497">
                  <c:v>95.393199999999993</c:v>
                </c:pt>
                <c:pt idx="498">
                  <c:v>95.795370000000005</c:v>
                </c:pt>
                <c:pt idx="499">
                  <c:v>96.320859999999996</c:v>
                </c:pt>
                <c:pt idx="500">
                  <c:v>96.89255</c:v>
                </c:pt>
                <c:pt idx="501">
                  <c:v>97.20129</c:v>
                </c:pt>
                <c:pt idx="502">
                  <c:v>97.254919999999998</c:v>
                </c:pt>
                <c:pt idx="503">
                  <c:v>96.990449999999996</c:v>
                </c:pt>
                <c:pt idx="504">
                  <c:v>96.696510000000004</c:v>
                </c:pt>
                <c:pt idx="505">
                  <c:v>96.714609999999993</c:v>
                </c:pt>
                <c:pt idx="506">
                  <c:v>97.100170000000006</c:v>
                </c:pt>
                <c:pt idx="507">
                  <c:v>97.675479999999993</c:v>
                </c:pt>
                <c:pt idx="508">
                  <c:v>98.136870000000002</c:v>
                </c:pt>
                <c:pt idx="509">
                  <c:v>97.938320000000004</c:v>
                </c:pt>
                <c:pt idx="510">
                  <c:v>97.272090000000006</c:v>
                </c:pt>
                <c:pt idx="511">
                  <c:v>96.588520000000003</c:v>
                </c:pt>
                <c:pt idx="512">
                  <c:v>96.357500000000002</c:v>
                </c:pt>
                <c:pt idx="513">
                  <c:v>96.485879999999995</c:v>
                </c:pt>
                <c:pt idx="514">
                  <c:v>96.600130000000007</c:v>
                </c:pt>
                <c:pt idx="515">
                  <c:v>96.974440000000001</c:v>
                </c:pt>
                <c:pt idx="516">
                  <c:v>97.527019999999993</c:v>
                </c:pt>
                <c:pt idx="517">
                  <c:v>98.188779999999994</c:v>
                </c:pt>
                <c:pt idx="518">
                  <c:v>98.839550000000003</c:v>
                </c:pt>
                <c:pt idx="519">
                  <c:v>99.373239999999996</c:v>
                </c:pt>
                <c:pt idx="520">
                  <c:v>99.603790000000004</c:v>
                </c:pt>
                <c:pt idx="521">
                  <c:v>99.547780000000003</c:v>
                </c:pt>
                <c:pt idx="522">
                  <c:v>99.505579999999995</c:v>
                </c:pt>
                <c:pt idx="523">
                  <c:v>99.791929999999994</c:v>
                </c:pt>
                <c:pt idx="524">
                  <c:v>99.990480000000005</c:v>
                </c:pt>
                <c:pt idx="525">
                  <c:v>99.952500000000001</c:v>
                </c:pt>
                <c:pt idx="526">
                  <c:v>100.06619999999999</c:v>
                </c:pt>
                <c:pt idx="527">
                  <c:v>100.21980000000001</c:v>
                </c:pt>
                <c:pt idx="528">
                  <c:v>100.4622</c:v>
                </c:pt>
                <c:pt idx="529">
                  <c:v>100.64109999999999</c:v>
                </c:pt>
                <c:pt idx="530">
                  <c:v>100.6434</c:v>
                </c:pt>
                <c:pt idx="531">
                  <c:v>100.7084</c:v>
                </c:pt>
                <c:pt idx="532">
                  <c:v>101.0372</c:v>
                </c:pt>
                <c:pt idx="533">
                  <c:v>101.357</c:v>
                </c:pt>
                <c:pt idx="534">
                  <c:v>101.6169</c:v>
                </c:pt>
                <c:pt idx="535">
                  <c:v>102.05070000000001</c:v>
                </c:pt>
                <c:pt idx="536">
                  <c:v>102.245</c:v>
                </c:pt>
                <c:pt idx="537">
                  <c:v>102.4045</c:v>
                </c:pt>
                <c:pt idx="538">
                  <c:v>102.6153</c:v>
                </c:pt>
                <c:pt idx="539">
                  <c:v>102.8051</c:v>
                </c:pt>
                <c:pt idx="540">
                  <c:v>102.8908</c:v>
                </c:pt>
                <c:pt idx="541">
                  <c:v>102.9751</c:v>
                </c:pt>
                <c:pt idx="542">
                  <c:v>102.8449</c:v>
                </c:pt>
                <c:pt idx="543">
                  <c:v>102.6217</c:v>
                </c:pt>
                <c:pt idx="544">
                  <c:v>102.44840000000001</c:v>
                </c:pt>
                <c:pt idx="545">
                  <c:v>102.04470000000001</c:v>
                </c:pt>
                <c:pt idx="546">
                  <c:v>101.6699</c:v>
                </c:pt>
                <c:pt idx="547">
                  <c:v>101.4777</c:v>
                </c:pt>
                <c:pt idx="548">
                  <c:v>101.2136</c:v>
                </c:pt>
                <c:pt idx="549">
                  <c:v>100.86020000000001</c:v>
                </c:pt>
                <c:pt idx="550">
                  <c:v>100.4765</c:v>
                </c:pt>
                <c:pt idx="551">
                  <c:v>100.202</c:v>
                </c:pt>
                <c:pt idx="552">
                  <c:v>100.2268</c:v>
                </c:pt>
                <c:pt idx="553">
                  <c:v>100.2043</c:v>
                </c:pt>
                <c:pt idx="554">
                  <c:v>100.0526</c:v>
                </c:pt>
                <c:pt idx="555">
                  <c:v>99.825280000000006</c:v>
                </c:pt>
                <c:pt idx="556">
                  <c:v>99.720399999999998</c:v>
                </c:pt>
                <c:pt idx="557">
                  <c:v>99.936359999999993</c:v>
                </c:pt>
                <c:pt idx="558">
                  <c:v>100.3216</c:v>
                </c:pt>
                <c:pt idx="559">
                  <c:v>100.7668</c:v>
                </c:pt>
                <c:pt idx="560">
                  <c:v>101.1468</c:v>
                </c:pt>
                <c:pt idx="561">
                  <c:v>101.3903</c:v>
                </c:pt>
                <c:pt idx="562">
                  <c:v>101.3865</c:v>
                </c:pt>
                <c:pt idx="563">
                  <c:v>101.0518</c:v>
                </c:pt>
                <c:pt idx="564">
                  <c:v>100.8708</c:v>
                </c:pt>
                <c:pt idx="565">
                  <c:v>100.8927</c:v>
                </c:pt>
                <c:pt idx="566">
                  <c:v>101.0197</c:v>
                </c:pt>
                <c:pt idx="567">
                  <c:v>100.958</c:v>
                </c:pt>
                <c:pt idx="568">
                  <c:v>100.7834</c:v>
                </c:pt>
                <c:pt idx="569">
                  <c:v>100.7492</c:v>
                </c:pt>
                <c:pt idx="570">
                  <c:v>100.9482</c:v>
                </c:pt>
                <c:pt idx="571">
                  <c:v>101.1172</c:v>
                </c:pt>
                <c:pt idx="572">
                  <c:v>101.35550000000001</c:v>
                </c:pt>
                <c:pt idx="573">
                  <c:v>101.5814</c:v>
                </c:pt>
                <c:pt idx="574">
                  <c:v>101.521</c:v>
                </c:pt>
                <c:pt idx="575">
                  <c:v>101.33459999999999</c:v>
                </c:pt>
                <c:pt idx="576">
                  <c:v>101.0248</c:v>
                </c:pt>
                <c:pt idx="577">
                  <c:v>100.76739999999999</c:v>
                </c:pt>
                <c:pt idx="578">
                  <c:v>100.3729</c:v>
                </c:pt>
                <c:pt idx="579">
                  <c:v>99.818209999999993</c:v>
                </c:pt>
                <c:pt idx="580">
                  <c:v>99.151150000000001</c:v>
                </c:pt>
                <c:pt idx="581">
                  <c:v>98.550370000000001</c:v>
                </c:pt>
                <c:pt idx="582">
                  <c:v>98.00703</c:v>
                </c:pt>
                <c:pt idx="583">
                  <c:v>97.332579999999993</c:v>
                </c:pt>
                <c:pt idx="584">
                  <c:v>96.725430000000003</c:v>
                </c:pt>
                <c:pt idx="585">
                  <c:v>96.182389999999998</c:v>
                </c:pt>
                <c:pt idx="586">
                  <c:v>96.094669999999994</c:v>
                </c:pt>
                <c:pt idx="587">
                  <c:v>96.453320000000005</c:v>
                </c:pt>
                <c:pt idx="588">
                  <c:v>96.700749999999999</c:v>
                </c:pt>
                <c:pt idx="589">
                  <c:v>96.997950000000003</c:v>
                </c:pt>
                <c:pt idx="590">
                  <c:v>97.539659999999998</c:v>
                </c:pt>
                <c:pt idx="591">
                  <c:v>98.358000000000004</c:v>
                </c:pt>
                <c:pt idx="592">
                  <c:v>99.128299999999996</c:v>
                </c:pt>
                <c:pt idx="593">
                  <c:v>99.278580000000005</c:v>
                </c:pt>
                <c:pt idx="594">
                  <c:v>99.383319999999998</c:v>
                </c:pt>
                <c:pt idx="595">
                  <c:v>99.937870000000004</c:v>
                </c:pt>
                <c:pt idx="596">
                  <c:v>100.50149999999999</c:v>
                </c:pt>
                <c:pt idx="597">
                  <c:v>100.73309999999999</c:v>
                </c:pt>
                <c:pt idx="598">
                  <c:v>100.7664</c:v>
                </c:pt>
                <c:pt idx="599">
                  <c:v>100.77800000000001</c:v>
                </c:pt>
                <c:pt idx="600">
                  <c:v>100.6563</c:v>
                </c:pt>
                <c:pt idx="601">
                  <c:v>100.3676</c:v>
                </c:pt>
                <c:pt idx="602">
                  <c:v>99.991110000000006</c:v>
                </c:pt>
                <c:pt idx="603">
                  <c:v>99.578540000000004</c:v>
                </c:pt>
                <c:pt idx="604">
                  <c:v>99.349400000000003</c:v>
                </c:pt>
                <c:pt idx="605">
                  <c:v>99.246920000000003</c:v>
                </c:pt>
                <c:pt idx="606">
                  <c:v>99.373909999999995</c:v>
                </c:pt>
                <c:pt idx="607">
                  <c:v>99.545450000000002</c:v>
                </c:pt>
                <c:pt idx="608">
                  <c:v>99.891040000000004</c:v>
                </c:pt>
                <c:pt idx="609">
                  <c:v>100.2559</c:v>
                </c:pt>
                <c:pt idx="610">
                  <c:v>100.55840000000001</c:v>
                </c:pt>
                <c:pt idx="611">
                  <c:v>100.82510000000001</c:v>
                </c:pt>
                <c:pt idx="612">
                  <c:v>100.5286</c:v>
                </c:pt>
                <c:pt idx="613">
                  <c:v>99.709969999999998</c:v>
                </c:pt>
                <c:pt idx="614">
                  <c:v>99.003060000000005</c:v>
                </c:pt>
                <c:pt idx="615">
                  <c:v>98.720860000000002</c:v>
                </c:pt>
                <c:pt idx="616">
                  <c:v>98.673739999999995</c:v>
                </c:pt>
                <c:pt idx="617">
                  <c:v>98.779880000000006</c:v>
                </c:pt>
                <c:pt idx="618">
                  <c:v>98.728679999999997</c:v>
                </c:pt>
                <c:pt idx="619">
                  <c:v>98.324629999999999</c:v>
                </c:pt>
                <c:pt idx="620">
                  <c:v>97.908559999999994</c:v>
                </c:pt>
                <c:pt idx="621">
                  <c:v>97.505099999999999</c:v>
                </c:pt>
                <c:pt idx="622">
                  <c:v>97.112819999999999</c:v>
                </c:pt>
                <c:pt idx="623">
                  <c:v>96.980680000000007</c:v>
                </c:pt>
                <c:pt idx="624">
                  <c:v>97.399770000000004</c:v>
                </c:pt>
                <c:pt idx="625">
                  <c:v>97.910769999999999</c:v>
                </c:pt>
                <c:pt idx="626">
                  <c:v>98.328689999999995</c:v>
                </c:pt>
                <c:pt idx="627">
                  <c:v>98.759309999999999</c:v>
                </c:pt>
                <c:pt idx="628">
                  <c:v>99.009330000000006</c:v>
                </c:pt>
                <c:pt idx="629">
                  <c:v>99.371989999999997</c:v>
                </c:pt>
                <c:pt idx="630">
                  <c:v>99.640060000000005</c:v>
                </c:pt>
                <c:pt idx="631">
                  <c:v>99.659369999999996</c:v>
                </c:pt>
                <c:pt idx="632">
                  <c:v>99.488399999999999</c:v>
                </c:pt>
                <c:pt idx="633">
                  <c:v>99.429699999999997</c:v>
                </c:pt>
                <c:pt idx="634">
                  <c:v>99.30547</c:v>
                </c:pt>
                <c:pt idx="635">
                  <c:v>98.931470000000004</c:v>
                </c:pt>
                <c:pt idx="636">
                  <c:v>98.587299999999999</c:v>
                </c:pt>
                <c:pt idx="637">
                  <c:v>98.171620000000004</c:v>
                </c:pt>
                <c:pt idx="638">
                  <c:v>97.856290000000001</c:v>
                </c:pt>
                <c:pt idx="639">
                  <c:v>97.783709999999999</c:v>
                </c:pt>
                <c:pt idx="640">
                  <c:v>97.916740000000004</c:v>
                </c:pt>
                <c:pt idx="641">
                  <c:v>98.078770000000006</c:v>
                </c:pt>
                <c:pt idx="642">
                  <c:v>98.095889999999997</c:v>
                </c:pt>
                <c:pt idx="643">
                  <c:v>98.127309999999994</c:v>
                </c:pt>
                <c:pt idx="644">
                  <c:v>98.123959999999997</c:v>
                </c:pt>
                <c:pt idx="645">
                  <c:v>98.441720000000004</c:v>
                </c:pt>
                <c:pt idx="646">
                  <c:v>99.189089999999993</c:v>
                </c:pt>
                <c:pt idx="647">
                  <c:v>99.916499999999999</c:v>
                </c:pt>
                <c:pt idx="648">
                  <c:v>100.45910000000001</c:v>
                </c:pt>
                <c:pt idx="649">
                  <c:v>100.5363</c:v>
                </c:pt>
                <c:pt idx="650">
                  <c:v>100.6447</c:v>
                </c:pt>
                <c:pt idx="651">
                  <c:v>100.7869</c:v>
                </c:pt>
                <c:pt idx="652">
                  <c:v>101.14830000000001</c:v>
                </c:pt>
                <c:pt idx="653">
                  <c:v>101.2092</c:v>
                </c:pt>
                <c:pt idx="654">
                  <c:v>101.146</c:v>
                </c:pt>
                <c:pt idx="655">
                  <c:v>101.1854</c:v>
                </c:pt>
                <c:pt idx="656">
                  <c:v>101.023</c:v>
                </c:pt>
                <c:pt idx="657">
                  <c:v>100.9045</c:v>
                </c:pt>
                <c:pt idx="658">
                  <c:v>100.7175</c:v>
                </c:pt>
                <c:pt idx="659">
                  <c:v>100.65949999999999</c:v>
                </c:pt>
                <c:pt idx="660">
                  <c:v>100.69580000000001</c:v>
                </c:pt>
                <c:pt idx="661">
                  <c:v>100.4704</c:v>
                </c:pt>
                <c:pt idx="662">
                  <c:v>99.87191</c:v>
                </c:pt>
                <c:pt idx="663">
                  <c:v>99.192009999999996</c:v>
                </c:pt>
                <c:pt idx="664">
                  <c:v>98.730119999999999</c:v>
                </c:pt>
                <c:pt idx="665">
                  <c:v>98.607249999999993</c:v>
                </c:pt>
                <c:pt idx="666">
                  <c:v>98.796490000000006</c:v>
                </c:pt>
                <c:pt idx="667">
                  <c:v>98.889719999999997</c:v>
                </c:pt>
                <c:pt idx="668">
                  <c:v>99.162440000000004</c:v>
                </c:pt>
                <c:pt idx="669">
                  <c:v>99.286869999999993</c:v>
                </c:pt>
                <c:pt idx="670">
                  <c:v>99.126559999999998</c:v>
                </c:pt>
                <c:pt idx="671">
                  <c:v>98.992639999999994</c:v>
                </c:pt>
                <c:pt idx="672">
                  <c:v>99.070530000000005</c:v>
                </c:pt>
                <c:pt idx="673">
                  <c:v>99.467860000000002</c:v>
                </c:pt>
                <c:pt idx="674">
                  <c:v>99.906689999999998</c:v>
                </c:pt>
                <c:pt idx="675">
                  <c:v>100.3272</c:v>
                </c:pt>
                <c:pt idx="676">
                  <c:v>100.46680000000001</c:v>
                </c:pt>
                <c:pt idx="677">
                  <c:v>100.5916</c:v>
                </c:pt>
                <c:pt idx="678">
                  <c:v>100.7508</c:v>
                </c:pt>
                <c:pt idx="679">
                  <c:v>100.7016</c:v>
                </c:pt>
                <c:pt idx="680">
                  <c:v>100.7073</c:v>
                </c:pt>
                <c:pt idx="681">
                  <c:v>100.6917</c:v>
                </c:pt>
                <c:pt idx="682">
                  <c:v>100.9434</c:v>
                </c:pt>
                <c:pt idx="683">
                  <c:v>101.09699999999999</c:v>
                </c:pt>
                <c:pt idx="684">
                  <c:v>101.2804</c:v>
                </c:pt>
                <c:pt idx="685">
                  <c:v>101.6985</c:v>
                </c:pt>
                <c:pt idx="686">
                  <c:v>101.8631</c:v>
                </c:pt>
                <c:pt idx="687">
                  <c:v>101.88849999999999</c:v>
                </c:pt>
                <c:pt idx="688">
                  <c:v>102.04989999999999</c:v>
                </c:pt>
                <c:pt idx="689">
                  <c:v>102.1853</c:v>
                </c:pt>
                <c:pt idx="690">
                  <c:v>101.94110000000001</c:v>
                </c:pt>
                <c:pt idx="691">
                  <c:v>101.8642</c:v>
                </c:pt>
                <c:pt idx="692">
                  <c:v>101.81270000000001</c:v>
                </c:pt>
                <c:pt idx="693">
                  <c:v>101.623</c:v>
                </c:pt>
                <c:pt idx="694">
                  <c:v>101.517</c:v>
                </c:pt>
                <c:pt idx="695">
                  <c:v>101.3832</c:v>
                </c:pt>
                <c:pt idx="696">
                  <c:v>101.38630000000001</c:v>
                </c:pt>
                <c:pt idx="697">
                  <c:v>101.2457</c:v>
                </c:pt>
                <c:pt idx="698">
                  <c:v>100.95059999999999</c:v>
                </c:pt>
                <c:pt idx="699">
                  <c:v>100.3603</c:v>
                </c:pt>
                <c:pt idx="700">
                  <c:v>100.0552</c:v>
                </c:pt>
                <c:pt idx="701">
                  <c:v>99.98518</c:v>
                </c:pt>
                <c:pt idx="702">
                  <c:v>99.471149999999994</c:v>
                </c:pt>
                <c:pt idx="703">
                  <c:v>98.553889999999996</c:v>
                </c:pt>
                <c:pt idx="704">
                  <c:v>97.50497</c:v>
                </c:pt>
                <c:pt idx="705">
                  <c:v>96.493409999999997</c:v>
                </c:pt>
                <c:pt idx="706">
                  <c:v>95.684910000000002</c:v>
                </c:pt>
                <c:pt idx="707">
                  <c:v>95.056079999999994</c:v>
                </c:pt>
                <c:pt idx="708">
                  <c:v>94.27534</c:v>
                </c:pt>
                <c:pt idx="709">
                  <c:v>93.606099999999998</c:v>
                </c:pt>
                <c:pt idx="710">
                  <c:v>93.445430000000002</c:v>
                </c:pt>
                <c:pt idx="711">
                  <c:v>93.979209999999995</c:v>
                </c:pt>
                <c:pt idx="712">
                  <c:v>94.714100000000002</c:v>
                </c:pt>
                <c:pt idx="713">
                  <c:v>95.442989999999995</c:v>
                </c:pt>
                <c:pt idx="714">
                  <c:v>96.100250000000003</c:v>
                </c:pt>
                <c:pt idx="715">
                  <c:v>96.83099</c:v>
                </c:pt>
                <c:pt idx="716">
                  <c:v>97.516210000000001</c:v>
                </c:pt>
                <c:pt idx="717">
                  <c:v>97.990459999999999</c:v>
                </c:pt>
                <c:pt idx="718">
                  <c:v>98.071569999999994</c:v>
                </c:pt>
                <c:pt idx="719">
                  <c:v>98.093670000000003</c:v>
                </c:pt>
                <c:pt idx="720">
                  <c:v>98.309169999999995</c:v>
                </c:pt>
                <c:pt idx="721">
                  <c:v>98.547229999999999</c:v>
                </c:pt>
                <c:pt idx="722">
                  <c:v>98.893739999999994</c:v>
                </c:pt>
                <c:pt idx="723">
                  <c:v>99.390609999999995</c:v>
                </c:pt>
                <c:pt idx="724">
                  <c:v>99.895110000000003</c:v>
                </c:pt>
                <c:pt idx="725">
                  <c:v>100.18810000000001</c:v>
                </c:pt>
                <c:pt idx="726">
                  <c:v>100.4804</c:v>
                </c:pt>
                <c:pt idx="727">
                  <c:v>100.6653</c:v>
                </c:pt>
                <c:pt idx="728">
                  <c:v>100.7406</c:v>
                </c:pt>
                <c:pt idx="729">
                  <c:v>100.8009</c:v>
                </c:pt>
                <c:pt idx="730">
                  <c:v>100.9074</c:v>
                </c:pt>
                <c:pt idx="731">
                  <c:v>101.15</c:v>
                </c:pt>
                <c:pt idx="732">
                  <c:v>101.3159</c:v>
                </c:pt>
                <c:pt idx="733">
                  <c:v>101.57380000000001</c:v>
                </c:pt>
                <c:pt idx="734">
                  <c:v>101.836</c:v>
                </c:pt>
                <c:pt idx="735">
                  <c:v>101.735</c:v>
                </c:pt>
                <c:pt idx="736">
                  <c:v>101.57899999999999</c:v>
                </c:pt>
                <c:pt idx="737">
                  <c:v>101.3336</c:v>
                </c:pt>
                <c:pt idx="738">
                  <c:v>100.9032</c:v>
                </c:pt>
                <c:pt idx="739">
                  <c:v>100.5111</c:v>
                </c:pt>
                <c:pt idx="740">
                  <c:v>99.879639999999995</c:v>
                </c:pt>
                <c:pt idx="741">
                  <c:v>99.276579999999996</c:v>
                </c:pt>
                <c:pt idx="742">
                  <c:v>99.083129999999997</c:v>
                </c:pt>
                <c:pt idx="743">
                  <c:v>99.339119999999994</c:v>
                </c:pt>
                <c:pt idx="744">
                  <c:v>100.06019999999999</c:v>
                </c:pt>
                <c:pt idx="745">
                  <c:v>100.6031</c:v>
                </c:pt>
                <c:pt idx="746">
                  <c:v>100.788</c:v>
                </c:pt>
                <c:pt idx="747">
                  <c:v>100.59</c:v>
                </c:pt>
                <c:pt idx="748">
                  <c:v>100.0471</c:v>
                </c:pt>
                <c:pt idx="749">
                  <c:v>99.940169999999995</c:v>
                </c:pt>
                <c:pt idx="750">
                  <c:v>100.0318</c:v>
                </c:pt>
                <c:pt idx="751">
                  <c:v>99.954049999999995</c:v>
                </c:pt>
                <c:pt idx="752">
                  <c:v>100.1216</c:v>
                </c:pt>
                <c:pt idx="753">
                  <c:v>100.2667</c:v>
                </c:pt>
                <c:pt idx="754">
                  <c:v>100.1103</c:v>
                </c:pt>
                <c:pt idx="755">
                  <c:v>100.0668</c:v>
                </c:pt>
                <c:pt idx="756">
                  <c:v>99.970870000000005</c:v>
                </c:pt>
                <c:pt idx="757">
                  <c:v>99.990620000000007</c:v>
                </c:pt>
                <c:pt idx="758">
                  <c:v>100.13339999999999</c:v>
                </c:pt>
                <c:pt idx="759">
                  <c:v>100.1046</c:v>
                </c:pt>
                <c:pt idx="760">
                  <c:v>99.975719999999995</c:v>
                </c:pt>
                <c:pt idx="761">
                  <c:v>100.0389</c:v>
                </c:pt>
                <c:pt idx="762">
                  <c:v>100.71299999999999</c:v>
                </c:pt>
                <c:pt idx="763">
                  <c:v>101.6519</c:v>
                </c:pt>
                <c:pt idx="764">
                  <c:v>102.4298</c:v>
                </c:pt>
                <c:pt idx="765">
                  <c:v>102.61320000000001</c:v>
                </c:pt>
                <c:pt idx="766">
                  <c:v>102.77679999999999</c:v>
                </c:pt>
                <c:pt idx="767">
                  <c:v>102.61879999999999</c:v>
                </c:pt>
                <c:pt idx="768">
                  <c:v>102.3291</c:v>
                </c:pt>
                <c:pt idx="769">
                  <c:v>102.1335</c:v>
                </c:pt>
                <c:pt idx="770">
                  <c:v>102.1139</c:v>
                </c:pt>
                <c:pt idx="771">
                  <c:v>102.40170000000001</c:v>
                </c:pt>
                <c:pt idx="772">
                  <c:v>102.5889</c:v>
                </c:pt>
                <c:pt idx="773">
                  <c:v>102.688</c:v>
                </c:pt>
                <c:pt idx="774">
                  <c:v>102.54470000000001</c:v>
                </c:pt>
                <c:pt idx="775">
                  <c:v>102.39019999999999</c:v>
                </c:pt>
                <c:pt idx="776">
                  <c:v>102.1451</c:v>
                </c:pt>
                <c:pt idx="777">
                  <c:v>101.99079999999999</c:v>
                </c:pt>
                <c:pt idx="778">
                  <c:v>102.03870000000001</c:v>
                </c:pt>
                <c:pt idx="779">
                  <c:v>102.15089999999999</c:v>
                </c:pt>
                <c:pt idx="780">
                  <c:v>102.2276</c:v>
                </c:pt>
                <c:pt idx="781">
                  <c:v>102.1956</c:v>
                </c:pt>
                <c:pt idx="782">
                  <c:v>101.87779999999999</c:v>
                </c:pt>
                <c:pt idx="783">
                  <c:v>101.61799999999999</c:v>
                </c:pt>
                <c:pt idx="784">
                  <c:v>101.3426</c:v>
                </c:pt>
                <c:pt idx="785">
                  <c:v>101.1748</c:v>
                </c:pt>
                <c:pt idx="786">
                  <c:v>101.1895</c:v>
                </c:pt>
                <c:pt idx="787">
                  <c:v>101.1011</c:v>
                </c:pt>
                <c:pt idx="788">
                  <c:v>100.8925</c:v>
                </c:pt>
                <c:pt idx="789">
                  <c:v>100.61020000000001</c:v>
                </c:pt>
                <c:pt idx="790">
                  <c:v>100.35760000000001</c:v>
                </c:pt>
                <c:pt idx="791">
                  <c:v>100.24469999999999</c:v>
                </c:pt>
                <c:pt idx="792">
                  <c:v>100.25530000000001</c:v>
                </c:pt>
                <c:pt idx="793">
                  <c:v>100.2843</c:v>
                </c:pt>
                <c:pt idx="794">
                  <c:v>100.5485</c:v>
                </c:pt>
                <c:pt idx="795">
                  <c:v>100.8455</c:v>
                </c:pt>
                <c:pt idx="796">
                  <c:v>101.1165</c:v>
                </c:pt>
                <c:pt idx="797">
                  <c:v>101.2651</c:v>
                </c:pt>
                <c:pt idx="798">
                  <c:v>101.1961</c:v>
                </c:pt>
                <c:pt idx="799">
                  <c:v>101.1926</c:v>
                </c:pt>
                <c:pt idx="800">
                  <c:v>101.3212</c:v>
                </c:pt>
                <c:pt idx="801">
                  <c:v>101.6195</c:v>
                </c:pt>
                <c:pt idx="802">
                  <c:v>102.1125</c:v>
                </c:pt>
                <c:pt idx="803">
                  <c:v>102.4209</c:v>
                </c:pt>
                <c:pt idx="804">
                  <c:v>102.7148</c:v>
                </c:pt>
                <c:pt idx="805">
                  <c:v>102.8565</c:v>
                </c:pt>
                <c:pt idx="806">
                  <c:v>102.8274</c:v>
                </c:pt>
                <c:pt idx="807">
                  <c:v>102.82380000000001</c:v>
                </c:pt>
                <c:pt idx="808">
                  <c:v>103.051</c:v>
                </c:pt>
                <c:pt idx="809">
                  <c:v>103.3643</c:v>
                </c:pt>
                <c:pt idx="810">
                  <c:v>103.5288</c:v>
                </c:pt>
                <c:pt idx="811">
                  <c:v>103.3699</c:v>
                </c:pt>
                <c:pt idx="812">
                  <c:v>103.1301</c:v>
                </c:pt>
                <c:pt idx="813">
                  <c:v>103.042</c:v>
                </c:pt>
                <c:pt idx="814">
                  <c:v>103.1836</c:v>
                </c:pt>
                <c:pt idx="815">
                  <c:v>103.23390000000001</c:v>
                </c:pt>
                <c:pt idx="816">
                  <c:v>102.9401</c:v>
                </c:pt>
                <c:pt idx="817">
                  <c:v>102.23260000000001</c:v>
                </c:pt>
                <c:pt idx="818">
                  <c:v>101.6482</c:v>
                </c:pt>
                <c:pt idx="819">
                  <c:v>101.67100000000001</c:v>
                </c:pt>
                <c:pt idx="820">
                  <c:v>101.8991</c:v>
                </c:pt>
                <c:pt idx="821">
                  <c:v>102.2602</c:v>
                </c:pt>
                <c:pt idx="822">
                  <c:v>102.49720000000001</c:v>
                </c:pt>
                <c:pt idx="823">
                  <c:v>102.4478</c:v>
                </c:pt>
                <c:pt idx="824">
                  <c:v>102.2068</c:v>
                </c:pt>
                <c:pt idx="825">
                  <c:v>102.0672</c:v>
                </c:pt>
                <c:pt idx="826">
                  <c:v>102.262</c:v>
                </c:pt>
                <c:pt idx="827">
                  <c:v>102.3541</c:v>
                </c:pt>
                <c:pt idx="828">
                  <c:v>102.0012</c:v>
                </c:pt>
                <c:pt idx="829">
                  <c:v>101.3866</c:v>
                </c:pt>
                <c:pt idx="830">
                  <c:v>100.7552</c:v>
                </c:pt>
                <c:pt idx="831">
                  <c:v>100.13330000000001</c:v>
                </c:pt>
                <c:pt idx="832">
                  <c:v>99.55865</c:v>
                </c:pt>
                <c:pt idx="833">
                  <c:v>99.213840000000005</c:v>
                </c:pt>
                <c:pt idx="834">
                  <c:v>98.824269999999999</c:v>
                </c:pt>
                <c:pt idx="835">
                  <c:v>98.464029999999994</c:v>
                </c:pt>
                <c:pt idx="836">
                  <c:v>97.975589999999997</c:v>
                </c:pt>
                <c:pt idx="837">
                  <c:v>98.115080000000006</c:v>
                </c:pt>
                <c:pt idx="838">
                  <c:v>98.466399999999993</c:v>
                </c:pt>
                <c:pt idx="839">
                  <c:v>98.627170000000007</c:v>
                </c:pt>
                <c:pt idx="840">
                  <c:v>98.696709999999996</c:v>
                </c:pt>
                <c:pt idx="841">
                  <c:v>98.095759999999999</c:v>
                </c:pt>
                <c:pt idx="842">
                  <c:v>96.346320000000006</c:v>
                </c:pt>
                <c:pt idx="843">
                  <c:v>94.319760000000002</c:v>
                </c:pt>
                <c:pt idx="844">
                  <c:v>93.865279999999998</c:v>
                </c:pt>
                <c:pt idx="845">
                  <c:v>94.890280000000004</c:v>
                </c:pt>
                <c:pt idx="846">
                  <c:v>96.478639999999999</c:v>
                </c:pt>
                <c:pt idx="847">
                  <c:v>97.395989999999998</c:v>
                </c:pt>
                <c:pt idx="848">
                  <c:v>98.280420000000007</c:v>
                </c:pt>
                <c:pt idx="849">
                  <c:v>98.959400000000002</c:v>
                </c:pt>
                <c:pt idx="850">
                  <c:v>98.675070000000005</c:v>
                </c:pt>
                <c:pt idx="851">
                  <c:v>98.450779999999995</c:v>
                </c:pt>
                <c:pt idx="852">
                  <c:v>98.413560000000004</c:v>
                </c:pt>
                <c:pt idx="853">
                  <c:v>99.554569999999998</c:v>
                </c:pt>
                <c:pt idx="854">
                  <c:v>101.4118</c:v>
                </c:pt>
                <c:pt idx="855">
                  <c:v>102.88039999999999</c:v>
                </c:pt>
                <c:pt idx="856">
                  <c:v>104.0565</c:v>
                </c:pt>
                <c:pt idx="857">
                  <c:v>104.7521</c:v>
                </c:pt>
                <c:pt idx="858">
                  <c:v>105.0508</c:v>
                </c:pt>
                <c:pt idx="859">
                  <c:v>104.9542</c:v>
                </c:pt>
                <c:pt idx="860">
                  <c:v>105.0095</c:v>
                </c:pt>
                <c:pt idx="861">
                  <c:v>105.2966</c:v>
                </c:pt>
                <c:pt idx="862">
                  <c:v>105.59139999999999</c:v>
                </c:pt>
                <c:pt idx="863">
                  <c:v>105.5688</c:v>
                </c:pt>
                <c:pt idx="864">
                  <c:v>105.2878</c:v>
                </c:pt>
                <c:pt idx="865">
                  <c:v>104.91079999999999</c:v>
                </c:pt>
                <c:pt idx="866">
                  <c:v>104.5313</c:v>
                </c:pt>
                <c:pt idx="867">
                  <c:v>104.1255</c:v>
                </c:pt>
                <c:pt idx="868">
                  <c:v>103.8899</c:v>
                </c:pt>
                <c:pt idx="869">
                  <c:v>103.146</c:v>
                </c:pt>
                <c:pt idx="870">
                  <c:v>102.1281</c:v>
                </c:pt>
                <c:pt idx="871">
                  <c:v>101.0509</c:v>
                </c:pt>
                <c:pt idx="872">
                  <c:v>100.5664</c:v>
                </c:pt>
                <c:pt idx="873">
                  <c:v>100.6643</c:v>
                </c:pt>
                <c:pt idx="874">
                  <c:v>100.5427</c:v>
                </c:pt>
                <c:pt idx="875">
                  <c:v>100.42570000000001</c:v>
                </c:pt>
                <c:pt idx="876">
                  <c:v>100.38590000000001</c:v>
                </c:pt>
                <c:pt idx="877">
                  <c:v>100.158</c:v>
                </c:pt>
                <c:pt idx="878">
                  <c:v>99.913510000000002</c:v>
                </c:pt>
                <c:pt idx="879">
                  <c:v>99.528809999999993</c:v>
                </c:pt>
              </c:numCache>
            </c:numRef>
          </c:val>
          <c:smooth val="0"/>
          <c:extLst xmlns:c15="http://schemas.microsoft.com/office/drawing/2012/chart">
            <c:ext xmlns:c16="http://schemas.microsoft.com/office/drawing/2014/chart" uri="{C3380CC4-5D6E-409C-BE32-E72D297353CC}">
              <c16:uniqueId val="{0000000B-F39B-44B1-9D5A-528B5CCF0923}"/>
            </c:ext>
          </c:extLst>
        </c:ser>
        <c:dLbls>
          <c:showLegendKey val="0"/>
          <c:showVal val="0"/>
          <c:showCatName val="0"/>
          <c:showSerName val="0"/>
          <c:showPercent val="0"/>
          <c:showBubbleSize val="0"/>
        </c:dLbls>
        <c:smooth val="0"/>
        <c:axId val="153501576"/>
        <c:axId val="153500008"/>
        <c:extLst/>
      </c:lineChart>
      <c:dateAx>
        <c:axId val="153501576"/>
        <c:scaling>
          <c:orientation val="minMax"/>
          <c:min val="43861"/>
        </c:scaling>
        <c:delete val="0"/>
        <c:axPos val="b"/>
        <c:numFmt formatCode="[$-409]mmm\-yy;@" sourceLinked="0"/>
        <c:majorTickMark val="out"/>
        <c:minorTickMark val="none"/>
        <c:tickLblPos val="low"/>
        <c:spPr>
          <a:ln w="12700">
            <a:solidFill>
              <a:schemeClr val="bg1">
                <a:lumMod val="50000"/>
              </a:schemeClr>
            </a:solidFill>
          </a:ln>
        </c:spPr>
        <c:crossAx val="153500008"/>
        <c:crossesAt val="0"/>
        <c:auto val="1"/>
        <c:lblOffset val="100"/>
        <c:baseTimeUnit val="days"/>
        <c:majorUnit val="4"/>
        <c:majorTimeUnit val="months"/>
      </c:dateAx>
      <c:valAx>
        <c:axId val="153500008"/>
        <c:scaling>
          <c:orientation val="minMax"/>
          <c:max val="106"/>
          <c:min val="93"/>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txPr>
          <a:bodyPr/>
          <a:lstStyle/>
          <a:p>
            <a:pPr>
              <a:defRPr>
                <a:solidFill/>
              </a:defRPr>
            </a:pPr>
            <a:endParaRPr lang="en-US"/>
          </a:p>
        </c:txPr>
        <c:crossAx val="153501576"/>
        <c:crosses val="autoZero"/>
        <c:crossBetween val="between"/>
        <c:majorUnit val="2"/>
      </c:valAx>
      <c:spPr>
        <a:noFill/>
        <a:ln w="25400">
          <a:noFill/>
        </a:ln>
      </c:spPr>
    </c:plotArea>
    <c:legend>
      <c:legendPos val="b"/>
      <c:overlay val="0"/>
      <c:spPr>
        <a:ln w="19050">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2445180031307536E-2"/>
          <c:y val="4.3421905717444663E-2"/>
          <c:w val="0.82543986231376287"/>
          <c:h val="0.71098747354666247"/>
        </c:manualLayout>
      </c:layout>
      <c:lineChart>
        <c:grouping val="standard"/>
        <c:varyColors val="0"/>
        <c:ser>
          <c:idx val="6"/>
          <c:order val="0"/>
          <c:tx>
            <c:strRef>
              <c:f>Sheet1!$B$1</c:f>
              <c:strCache>
                <c:ptCount val="1"/>
                <c:pt idx="0">
                  <c:v>Europe Brent spot price</c:v>
                </c:pt>
              </c:strCache>
            </c:strRef>
          </c:tx>
          <c:spPr>
            <a:ln w="19050">
              <a:solidFill>
                <a:schemeClr val="accent4"/>
              </a:solidFill>
            </a:ln>
          </c:spPr>
          <c:marker>
            <c:symbol val="none"/>
          </c:marker>
          <c:dLbls>
            <c:dLbl>
              <c:idx val="9544"/>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FE30-4353-90FA-9BBC485AF2D3}"/>
                </c:ext>
              </c:extLst>
            </c:dLbl>
            <c:dLbl>
              <c:idx val="9572"/>
              <c:layout>
                <c:manualLayout>
                  <c:x val="0"/>
                  <c:y val="-2.3600000000000065E-2"/>
                </c:manualLayout>
              </c:layout>
              <c:numFmt formatCode="0.0" sourceLinked="0"/>
              <c:spPr>
                <a:ln>
                  <a:solidFill>
                    <a:schemeClr val="accent4"/>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FE30-4353-90FA-9BBC485AF2D3}"/>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cat>
            <c:numRef>
              <c:f>Sheet1!$A$2:$A$9574</c:f>
              <c:numCache>
                <c:formatCode>yyyy\-mm\-dd</c:formatCode>
                <c:ptCount val="9573"/>
                <c:pt idx="0">
                  <c:v>31414</c:v>
                </c:pt>
                <c:pt idx="1">
                  <c:v>31415</c:v>
                </c:pt>
                <c:pt idx="2">
                  <c:v>31418</c:v>
                </c:pt>
                <c:pt idx="3">
                  <c:v>31419</c:v>
                </c:pt>
                <c:pt idx="4">
                  <c:v>31420</c:v>
                </c:pt>
                <c:pt idx="5">
                  <c:v>31421</c:v>
                </c:pt>
                <c:pt idx="6">
                  <c:v>31422</c:v>
                </c:pt>
                <c:pt idx="7">
                  <c:v>31425</c:v>
                </c:pt>
                <c:pt idx="8">
                  <c:v>31426</c:v>
                </c:pt>
                <c:pt idx="9">
                  <c:v>31427</c:v>
                </c:pt>
                <c:pt idx="10">
                  <c:v>31428</c:v>
                </c:pt>
                <c:pt idx="11">
                  <c:v>31429</c:v>
                </c:pt>
                <c:pt idx="12">
                  <c:v>31432</c:v>
                </c:pt>
                <c:pt idx="13">
                  <c:v>31433</c:v>
                </c:pt>
                <c:pt idx="14">
                  <c:v>31434</c:v>
                </c:pt>
                <c:pt idx="15">
                  <c:v>31435</c:v>
                </c:pt>
                <c:pt idx="16">
                  <c:v>31436</c:v>
                </c:pt>
                <c:pt idx="17">
                  <c:v>31439</c:v>
                </c:pt>
                <c:pt idx="18">
                  <c:v>31440</c:v>
                </c:pt>
                <c:pt idx="19">
                  <c:v>31441</c:v>
                </c:pt>
                <c:pt idx="20">
                  <c:v>31442</c:v>
                </c:pt>
                <c:pt idx="21">
                  <c:v>31443</c:v>
                </c:pt>
                <c:pt idx="22">
                  <c:v>31446</c:v>
                </c:pt>
                <c:pt idx="23">
                  <c:v>31447</c:v>
                </c:pt>
                <c:pt idx="24">
                  <c:v>31448</c:v>
                </c:pt>
                <c:pt idx="25">
                  <c:v>31449</c:v>
                </c:pt>
                <c:pt idx="26">
                  <c:v>31450</c:v>
                </c:pt>
                <c:pt idx="27">
                  <c:v>31453</c:v>
                </c:pt>
                <c:pt idx="28">
                  <c:v>31454</c:v>
                </c:pt>
                <c:pt idx="29">
                  <c:v>31455</c:v>
                </c:pt>
                <c:pt idx="30">
                  <c:v>31456</c:v>
                </c:pt>
                <c:pt idx="31">
                  <c:v>31457</c:v>
                </c:pt>
                <c:pt idx="32">
                  <c:v>31461</c:v>
                </c:pt>
                <c:pt idx="33">
                  <c:v>31462</c:v>
                </c:pt>
                <c:pt idx="34">
                  <c:v>31463</c:v>
                </c:pt>
                <c:pt idx="35">
                  <c:v>31464</c:v>
                </c:pt>
                <c:pt idx="36">
                  <c:v>31467</c:v>
                </c:pt>
                <c:pt idx="37">
                  <c:v>31468</c:v>
                </c:pt>
                <c:pt idx="38">
                  <c:v>31469</c:v>
                </c:pt>
                <c:pt idx="39">
                  <c:v>31470</c:v>
                </c:pt>
                <c:pt idx="40">
                  <c:v>31471</c:v>
                </c:pt>
                <c:pt idx="41">
                  <c:v>31474</c:v>
                </c:pt>
                <c:pt idx="42">
                  <c:v>31475</c:v>
                </c:pt>
                <c:pt idx="43">
                  <c:v>31476</c:v>
                </c:pt>
                <c:pt idx="44">
                  <c:v>31477</c:v>
                </c:pt>
                <c:pt idx="45">
                  <c:v>31478</c:v>
                </c:pt>
                <c:pt idx="46">
                  <c:v>31481</c:v>
                </c:pt>
                <c:pt idx="47">
                  <c:v>31482</c:v>
                </c:pt>
                <c:pt idx="48">
                  <c:v>31483</c:v>
                </c:pt>
                <c:pt idx="49">
                  <c:v>31484</c:v>
                </c:pt>
                <c:pt idx="50">
                  <c:v>31485</c:v>
                </c:pt>
                <c:pt idx="51">
                  <c:v>31488</c:v>
                </c:pt>
                <c:pt idx="52">
                  <c:v>31489</c:v>
                </c:pt>
                <c:pt idx="53">
                  <c:v>31490</c:v>
                </c:pt>
                <c:pt idx="54">
                  <c:v>31491</c:v>
                </c:pt>
                <c:pt idx="55">
                  <c:v>31492</c:v>
                </c:pt>
                <c:pt idx="56">
                  <c:v>31495</c:v>
                </c:pt>
                <c:pt idx="57">
                  <c:v>31496</c:v>
                </c:pt>
                <c:pt idx="58">
                  <c:v>31497</c:v>
                </c:pt>
                <c:pt idx="59">
                  <c:v>31498</c:v>
                </c:pt>
                <c:pt idx="60">
                  <c:v>31502</c:v>
                </c:pt>
                <c:pt idx="61">
                  <c:v>31503</c:v>
                </c:pt>
                <c:pt idx="62">
                  <c:v>31504</c:v>
                </c:pt>
                <c:pt idx="63">
                  <c:v>31505</c:v>
                </c:pt>
                <c:pt idx="64">
                  <c:v>31506</c:v>
                </c:pt>
                <c:pt idx="65">
                  <c:v>31509</c:v>
                </c:pt>
                <c:pt idx="66">
                  <c:v>31510</c:v>
                </c:pt>
                <c:pt idx="67">
                  <c:v>31511</c:v>
                </c:pt>
                <c:pt idx="68">
                  <c:v>31512</c:v>
                </c:pt>
                <c:pt idx="69">
                  <c:v>31513</c:v>
                </c:pt>
                <c:pt idx="70">
                  <c:v>31516</c:v>
                </c:pt>
                <c:pt idx="71">
                  <c:v>31517</c:v>
                </c:pt>
                <c:pt idx="72">
                  <c:v>31518</c:v>
                </c:pt>
                <c:pt idx="73">
                  <c:v>31519</c:v>
                </c:pt>
                <c:pt idx="74">
                  <c:v>31520</c:v>
                </c:pt>
                <c:pt idx="75">
                  <c:v>31523</c:v>
                </c:pt>
                <c:pt idx="76">
                  <c:v>31524</c:v>
                </c:pt>
                <c:pt idx="77">
                  <c:v>31525</c:v>
                </c:pt>
                <c:pt idx="78">
                  <c:v>31526</c:v>
                </c:pt>
                <c:pt idx="79">
                  <c:v>31527</c:v>
                </c:pt>
                <c:pt idx="80">
                  <c:v>31530</c:v>
                </c:pt>
                <c:pt idx="81">
                  <c:v>31531</c:v>
                </c:pt>
                <c:pt idx="82">
                  <c:v>31532</c:v>
                </c:pt>
                <c:pt idx="83">
                  <c:v>31533</c:v>
                </c:pt>
                <c:pt idx="84">
                  <c:v>31534</c:v>
                </c:pt>
                <c:pt idx="85">
                  <c:v>31537</c:v>
                </c:pt>
                <c:pt idx="86">
                  <c:v>31538</c:v>
                </c:pt>
                <c:pt idx="87">
                  <c:v>31539</c:v>
                </c:pt>
                <c:pt idx="88">
                  <c:v>31540</c:v>
                </c:pt>
                <c:pt idx="89">
                  <c:v>31541</c:v>
                </c:pt>
                <c:pt idx="90">
                  <c:v>31544</c:v>
                </c:pt>
                <c:pt idx="91">
                  <c:v>31545</c:v>
                </c:pt>
                <c:pt idx="92">
                  <c:v>31546</c:v>
                </c:pt>
                <c:pt idx="93">
                  <c:v>31547</c:v>
                </c:pt>
                <c:pt idx="94">
                  <c:v>31548</c:v>
                </c:pt>
                <c:pt idx="95">
                  <c:v>31551</c:v>
                </c:pt>
                <c:pt idx="96">
                  <c:v>31552</c:v>
                </c:pt>
                <c:pt idx="97">
                  <c:v>31553</c:v>
                </c:pt>
                <c:pt idx="98">
                  <c:v>31554</c:v>
                </c:pt>
                <c:pt idx="99">
                  <c:v>31555</c:v>
                </c:pt>
                <c:pt idx="100">
                  <c:v>31559</c:v>
                </c:pt>
                <c:pt idx="101">
                  <c:v>31560</c:v>
                </c:pt>
                <c:pt idx="102">
                  <c:v>31561</c:v>
                </c:pt>
                <c:pt idx="103">
                  <c:v>31562</c:v>
                </c:pt>
                <c:pt idx="104">
                  <c:v>31565</c:v>
                </c:pt>
                <c:pt idx="105">
                  <c:v>31566</c:v>
                </c:pt>
                <c:pt idx="106">
                  <c:v>31567</c:v>
                </c:pt>
                <c:pt idx="107">
                  <c:v>31568</c:v>
                </c:pt>
                <c:pt idx="108">
                  <c:v>31569</c:v>
                </c:pt>
                <c:pt idx="109">
                  <c:v>31572</c:v>
                </c:pt>
                <c:pt idx="110">
                  <c:v>31573</c:v>
                </c:pt>
                <c:pt idx="111">
                  <c:v>31574</c:v>
                </c:pt>
                <c:pt idx="112">
                  <c:v>31575</c:v>
                </c:pt>
                <c:pt idx="113">
                  <c:v>31576</c:v>
                </c:pt>
                <c:pt idx="114">
                  <c:v>31579</c:v>
                </c:pt>
                <c:pt idx="115">
                  <c:v>31580</c:v>
                </c:pt>
                <c:pt idx="116">
                  <c:v>31581</c:v>
                </c:pt>
                <c:pt idx="117">
                  <c:v>31582</c:v>
                </c:pt>
                <c:pt idx="118">
                  <c:v>31583</c:v>
                </c:pt>
                <c:pt idx="119">
                  <c:v>31586</c:v>
                </c:pt>
                <c:pt idx="120">
                  <c:v>31587</c:v>
                </c:pt>
                <c:pt idx="121">
                  <c:v>31588</c:v>
                </c:pt>
                <c:pt idx="122">
                  <c:v>31589</c:v>
                </c:pt>
                <c:pt idx="123">
                  <c:v>31590</c:v>
                </c:pt>
                <c:pt idx="124">
                  <c:v>31593</c:v>
                </c:pt>
                <c:pt idx="125">
                  <c:v>31594</c:v>
                </c:pt>
                <c:pt idx="126">
                  <c:v>31595</c:v>
                </c:pt>
                <c:pt idx="127">
                  <c:v>31596</c:v>
                </c:pt>
                <c:pt idx="128">
                  <c:v>31600</c:v>
                </c:pt>
                <c:pt idx="129">
                  <c:v>31601</c:v>
                </c:pt>
                <c:pt idx="130">
                  <c:v>31602</c:v>
                </c:pt>
                <c:pt idx="131">
                  <c:v>31603</c:v>
                </c:pt>
                <c:pt idx="132">
                  <c:v>31604</c:v>
                </c:pt>
                <c:pt idx="133">
                  <c:v>31607</c:v>
                </c:pt>
                <c:pt idx="134">
                  <c:v>31608</c:v>
                </c:pt>
                <c:pt idx="135">
                  <c:v>31609</c:v>
                </c:pt>
                <c:pt idx="136">
                  <c:v>31610</c:v>
                </c:pt>
                <c:pt idx="137">
                  <c:v>31611</c:v>
                </c:pt>
                <c:pt idx="138">
                  <c:v>31614</c:v>
                </c:pt>
                <c:pt idx="139">
                  <c:v>31615</c:v>
                </c:pt>
                <c:pt idx="140">
                  <c:v>31616</c:v>
                </c:pt>
                <c:pt idx="141">
                  <c:v>31617</c:v>
                </c:pt>
                <c:pt idx="142">
                  <c:v>31618</c:v>
                </c:pt>
                <c:pt idx="143">
                  <c:v>31621</c:v>
                </c:pt>
                <c:pt idx="144">
                  <c:v>31622</c:v>
                </c:pt>
                <c:pt idx="145">
                  <c:v>31623</c:v>
                </c:pt>
                <c:pt idx="146">
                  <c:v>31624</c:v>
                </c:pt>
                <c:pt idx="147">
                  <c:v>31625</c:v>
                </c:pt>
                <c:pt idx="148">
                  <c:v>31628</c:v>
                </c:pt>
                <c:pt idx="149">
                  <c:v>31629</c:v>
                </c:pt>
                <c:pt idx="150">
                  <c:v>31630</c:v>
                </c:pt>
                <c:pt idx="151">
                  <c:v>31631</c:v>
                </c:pt>
                <c:pt idx="152">
                  <c:v>31632</c:v>
                </c:pt>
                <c:pt idx="153">
                  <c:v>31635</c:v>
                </c:pt>
                <c:pt idx="154">
                  <c:v>31636</c:v>
                </c:pt>
                <c:pt idx="155">
                  <c:v>31637</c:v>
                </c:pt>
                <c:pt idx="156">
                  <c:v>31638</c:v>
                </c:pt>
                <c:pt idx="157">
                  <c:v>31639</c:v>
                </c:pt>
                <c:pt idx="158">
                  <c:v>31642</c:v>
                </c:pt>
                <c:pt idx="159">
                  <c:v>31643</c:v>
                </c:pt>
                <c:pt idx="160">
                  <c:v>31644</c:v>
                </c:pt>
                <c:pt idx="161">
                  <c:v>31645</c:v>
                </c:pt>
                <c:pt idx="162">
                  <c:v>31646</c:v>
                </c:pt>
                <c:pt idx="163">
                  <c:v>31649</c:v>
                </c:pt>
                <c:pt idx="164">
                  <c:v>31650</c:v>
                </c:pt>
                <c:pt idx="165">
                  <c:v>31651</c:v>
                </c:pt>
                <c:pt idx="166">
                  <c:v>31652</c:v>
                </c:pt>
                <c:pt idx="167">
                  <c:v>31653</c:v>
                </c:pt>
                <c:pt idx="168">
                  <c:v>31657</c:v>
                </c:pt>
                <c:pt idx="169">
                  <c:v>31658</c:v>
                </c:pt>
                <c:pt idx="170">
                  <c:v>31659</c:v>
                </c:pt>
                <c:pt idx="171">
                  <c:v>31660</c:v>
                </c:pt>
                <c:pt idx="172">
                  <c:v>31663</c:v>
                </c:pt>
                <c:pt idx="173">
                  <c:v>31664</c:v>
                </c:pt>
                <c:pt idx="174">
                  <c:v>31665</c:v>
                </c:pt>
                <c:pt idx="175">
                  <c:v>31666</c:v>
                </c:pt>
                <c:pt idx="176">
                  <c:v>31667</c:v>
                </c:pt>
                <c:pt idx="177">
                  <c:v>31670</c:v>
                </c:pt>
                <c:pt idx="178">
                  <c:v>31671</c:v>
                </c:pt>
                <c:pt idx="179">
                  <c:v>31672</c:v>
                </c:pt>
                <c:pt idx="180">
                  <c:v>31673</c:v>
                </c:pt>
                <c:pt idx="181">
                  <c:v>31674</c:v>
                </c:pt>
                <c:pt idx="182">
                  <c:v>31677</c:v>
                </c:pt>
                <c:pt idx="183">
                  <c:v>31678</c:v>
                </c:pt>
                <c:pt idx="184">
                  <c:v>31679</c:v>
                </c:pt>
                <c:pt idx="185">
                  <c:v>31680</c:v>
                </c:pt>
                <c:pt idx="186">
                  <c:v>31681</c:v>
                </c:pt>
                <c:pt idx="187">
                  <c:v>31684</c:v>
                </c:pt>
                <c:pt idx="188">
                  <c:v>31685</c:v>
                </c:pt>
                <c:pt idx="189">
                  <c:v>31686</c:v>
                </c:pt>
                <c:pt idx="190">
                  <c:v>31687</c:v>
                </c:pt>
                <c:pt idx="191">
                  <c:v>31688</c:v>
                </c:pt>
                <c:pt idx="192">
                  <c:v>31691</c:v>
                </c:pt>
                <c:pt idx="193">
                  <c:v>31692</c:v>
                </c:pt>
                <c:pt idx="194">
                  <c:v>31693</c:v>
                </c:pt>
                <c:pt idx="195">
                  <c:v>31694</c:v>
                </c:pt>
                <c:pt idx="196">
                  <c:v>31695</c:v>
                </c:pt>
                <c:pt idx="197">
                  <c:v>31699</c:v>
                </c:pt>
                <c:pt idx="198">
                  <c:v>31700</c:v>
                </c:pt>
                <c:pt idx="199">
                  <c:v>31701</c:v>
                </c:pt>
                <c:pt idx="200">
                  <c:v>31702</c:v>
                </c:pt>
                <c:pt idx="201">
                  <c:v>31705</c:v>
                </c:pt>
                <c:pt idx="202">
                  <c:v>31706</c:v>
                </c:pt>
                <c:pt idx="203">
                  <c:v>31707</c:v>
                </c:pt>
                <c:pt idx="204">
                  <c:v>31708</c:v>
                </c:pt>
                <c:pt idx="205">
                  <c:v>31709</c:v>
                </c:pt>
                <c:pt idx="206">
                  <c:v>31712</c:v>
                </c:pt>
                <c:pt idx="207">
                  <c:v>31713</c:v>
                </c:pt>
                <c:pt idx="208">
                  <c:v>31714</c:v>
                </c:pt>
                <c:pt idx="209">
                  <c:v>31715</c:v>
                </c:pt>
                <c:pt idx="210">
                  <c:v>31716</c:v>
                </c:pt>
                <c:pt idx="211">
                  <c:v>31719</c:v>
                </c:pt>
                <c:pt idx="212">
                  <c:v>31720</c:v>
                </c:pt>
                <c:pt idx="213">
                  <c:v>31721</c:v>
                </c:pt>
                <c:pt idx="214">
                  <c:v>31722</c:v>
                </c:pt>
                <c:pt idx="215">
                  <c:v>31723</c:v>
                </c:pt>
                <c:pt idx="216">
                  <c:v>31726</c:v>
                </c:pt>
                <c:pt idx="217">
                  <c:v>31727</c:v>
                </c:pt>
                <c:pt idx="218">
                  <c:v>31728</c:v>
                </c:pt>
                <c:pt idx="219">
                  <c:v>31729</c:v>
                </c:pt>
                <c:pt idx="220">
                  <c:v>31730</c:v>
                </c:pt>
                <c:pt idx="221">
                  <c:v>31733</c:v>
                </c:pt>
                <c:pt idx="222">
                  <c:v>31734</c:v>
                </c:pt>
                <c:pt idx="223">
                  <c:v>31735</c:v>
                </c:pt>
                <c:pt idx="224">
                  <c:v>31736</c:v>
                </c:pt>
                <c:pt idx="225">
                  <c:v>31737</c:v>
                </c:pt>
                <c:pt idx="226">
                  <c:v>31740</c:v>
                </c:pt>
                <c:pt idx="227">
                  <c:v>31741</c:v>
                </c:pt>
                <c:pt idx="228">
                  <c:v>31742</c:v>
                </c:pt>
                <c:pt idx="229">
                  <c:v>31744</c:v>
                </c:pt>
                <c:pt idx="230">
                  <c:v>31747</c:v>
                </c:pt>
                <c:pt idx="231">
                  <c:v>31748</c:v>
                </c:pt>
                <c:pt idx="232">
                  <c:v>31749</c:v>
                </c:pt>
                <c:pt idx="233">
                  <c:v>31750</c:v>
                </c:pt>
                <c:pt idx="234">
                  <c:v>31751</c:v>
                </c:pt>
                <c:pt idx="235">
                  <c:v>31754</c:v>
                </c:pt>
                <c:pt idx="236">
                  <c:v>31755</c:v>
                </c:pt>
                <c:pt idx="237">
                  <c:v>31756</c:v>
                </c:pt>
                <c:pt idx="238">
                  <c:v>31757</c:v>
                </c:pt>
                <c:pt idx="239">
                  <c:v>31758</c:v>
                </c:pt>
                <c:pt idx="240">
                  <c:v>31761</c:v>
                </c:pt>
                <c:pt idx="241">
                  <c:v>31762</c:v>
                </c:pt>
                <c:pt idx="242">
                  <c:v>31763</c:v>
                </c:pt>
                <c:pt idx="243">
                  <c:v>31764</c:v>
                </c:pt>
                <c:pt idx="244">
                  <c:v>31765</c:v>
                </c:pt>
                <c:pt idx="245">
                  <c:v>31768</c:v>
                </c:pt>
                <c:pt idx="246">
                  <c:v>31769</c:v>
                </c:pt>
                <c:pt idx="247">
                  <c:v>31770</c:v>
                </c:pt>
                <c:pt idx="248">
                  <c:v>31775</c:v>
                </c:pt>
                <c:pt idx="249">
                  <c:v>31776</c:v>
                </c:pt>
                <c:pt idx="250">
                  <c:v>31777</c:v>
                </c:pt>
                <c:pt idx="251">
                  <c:v>31779</c:v>
                </c:pt>
                <c:pt idx="252">
                  <c:v>31782</c:v>
                </c:pt>
                <c:pt idx="253">
                  <c:v>31783</c:v>
                </c:pt>
                <c:pt idx="254">
                  <c:v>31784</c:v>
                </c:pt>
                <c:pt idx="255">
                  <c:v>31785</c:v>
                </c:pt>
                <c:pt idx="256">
                  <c:v>31786</c:v>
                </c:pt>
                <c:pt idx="257">
                  <c:v>31789</c:v>
                </c:pt>
                <c:pt idx="258">
                  <c:v>31790</c:v>
                </c:pt>
                <c:pt idx="259">
                  <c:v>31791</c:v>
                </c:pt>
                <c:pt idx="260">
                  <c:v>31792</c:v>
                </c:pt>
                <c:pt idx="261">
                  <c:v>31793</c:v>
                </c:pt>
                <c:pt idx="262">
                  <c:v>31796</c:v>
                </c:pt>
                <c:pt idx="263">
                  <c:v>31797</c:v>
                </c:pt>
                <c:pt idx="264">
                  <c:v>31798</c:v>
                </c:pt>
                <c:pt idx="265">
                  <c:v>31799</c:v>
                </c:pt>
                <c:pt idx="266">
                  <c:v>31800</c:v>
                </c:pt>
                <c:pt idx="267">
                  <c:v>31803</c:v>
                </c:pt>
                <c:pt idx="268">
                  <c:v>31804</c:v>
                </c:pt>
                <c:pt idx="269">
                  <c:v>31805</c:v>
                </c:pt>
                <c:pt idx="270">
                  <c:v>31806</c:v>
                </c:pt>
                <c:pt idx="271">
                  <c:v>31807</c:v>
                </c:pt>
                <c:pt idx="272">
                  <c:v>31810</c:v>
                </c:pt>
                <c:pt idx="273">
                  <c:v>31811</c:v>
                </c:pt>
                <c:pt idx="274">
                  <c:v>31812</c:v>
                </c:pt>
                <c:pt idx="275">
                  <c:v>31813</c:v>
                </c:pt>
                <c:pt idx="276">
                  <c:v>31814</c:v>
                </c:pt>
                <c:pt idx="277">
                  <c:v>31817</c:v>
                </c:pt>
                <c:pt idx="278">
                  <c:v>31818</c:v>
                </c:pt>
                <c:pt idx="279">
                  <c:v>31819</c:v>
                </c:pt>
                <c:pt idx="280">
                  <c:v>31820</c:v>
                </c:pt>
                <c:pt idx="281">
                  <c:v>31821</c:v>
                </c:pt>
                <c:pt idx="282">
                  <c:v>31825</c:v>
                </c:pt>
                <c:pt idx="283">
                  <c:v>31826</c:v>
                </c:pt>
                <c:pt idx="284">
                  <c:v>31827</c:v>
                </c:pt>
                <c:pt idx="285">
                  <c:v>31828</c:v>
                </c:pt>
                <c:pt idx="286">
                  <c:v>31831</c:v>
                </c:pt>
                <c:pt idx="287">
                  <c:v>31832</c:v>
                </c:pt>
                <c:pt idx="288">
                  <c:v>31833</c:v>
                </c:pt>
                <c:pt idx="289">
                  <c:v>31834</c:v>
                </c:pt>
                <c:pt idx="290">
                  <c:v>31835</c:v>
                </c:pt>
                <c:pt idx="291">
                  <c:v>31838</c:v>
                </c:pt>
                <c:pt idx="292">
                  <c:v>31839</c:v>
                </c:pt>
                <c:pt idx="293">
                  <c:v>31840</c:v>
                </c:pt>
                <c:pt idx="294">
                  <c:v>31841</c:v>
                </c:pt>
                <c:pt idx="295">
                  <c:v>31842</c:v>
                </c:pt>
                <c:pt idx="296">
                  <c:v>31845</c:v>
                </c:pt>
                <c:pt idx="297">
                  <c:v>31846</c:v>
                </c:pt>
                <c:pt idx="298">
                  <c:v>31847</c:v>
                </c:pt>
                <c:pt idx="299">
                  <c:v>31848</c:v>
                </c:pt>
                <c:pt idx="300">
                  <c:v>31849</c:v>
                </c:pt>
                <c:pt idx="301">
                  <c:v>31852</c:v>
                </c:pt>
                <c:pt idx="302">
                  <c:v>31853</c:v>
                </c:pt>
                <c:pt idx="303">
                  <c:v>31854</c:v>
                </c:pt>
                <c:pt idx="304">
                  <c:v>31855</c:v>
                </c:pt>
                <c:pt idx="305">
                  <c:v>31856</c:v>
                </c:pt>
                <c:pt idx="306">
                  <c:v>31859</c:v>
                </c:pt>
                <c:pt idx="307">
                  <c:v>31861</c:v>
                </c:pt>
                <c:pt idx="308">
                  <c:v>31862</c:v>
                </c:pt>
                <c:pt idx="309">
                  <c:v>31863</c:v>
                </c:pt>
                <c:pt idx="310">
                  <c:v>31866</c:v>
                </c:pt>
                <c:pt idx="311">
                  <c:v>31867</c:v>
                </c:pt>
                <c:pt idx="312">
                  <c:v>31868</c:v>
                </c:pt>
                <c:pt idx="313">
                  <c:v>31869</c:v>
                </c:pt>
                <c:pt idx="314">
                  <c:v>31870</c:v>
                </c:pt>
                <c:pt idx="315">
                  <c:v>31873</c:v>
                </c:pt>
                <c:pt idx="316">
                  <c:v>31874</c:v>
                </c:pt>
                <c:pt idx="317">
                  <c:v>31875</c:v>
                </c:pt>
                <c:pt idx="318">
                  <c:v>31876</c:v>
                </c:pt>
                <c:pt idx="319">
                  <c:v>31877</c:v>
                </c:pt>
                <c:pt idx="320">
                  <c:v>31880</c:v>
                </c:pt>
                <c:pt idx="321">
                  <c:v>31881</c:v>
                </c:pt>
                <c:pt idx="322">
                  <c:v>31882</c:v>
                </c:pt>
                <c:pt idx="323">
                  <c:v>31883</c:v>
                </c:pt>
                <c:pt idx="324">
                  <c:v>31887</c:v>
                </c:pt>
                <c:pt idx="325">
                  <c:v>31888</c:v>
                </c:pt>
                <c:pt idx="326">
                  <c:v>31889</c:v>
                </c:pt>
                <c:pt idx="327">
                  <c:v>31890</c:v>
                </c:pt>
                <c:pt idx="328">
                  <c:v>31891</c:v>
                </c:pt>
                <c:pt idx="329">
                  <c:v>31894</c:v>
                </c:pt>
                <c:pt idx="330">
                  <c:v>31895</c:v>
                </c:pt>
                <c:pt idx="331">
                  <c:v>31896</c:v>
                </c:pt>
                <c:pt idx="332">
                  <c:v>31897</c:v>
                </c:pt>
                <c:pt idx="333">
                  <c:v>31898</c:v>
                </c:pt>
                <c:pt idx="334">
                  <c:v>31901</c:v>
                </c:pt>
                <c:pt idx="335">
                  <c:v>31902</c:v>
                </c:pt>
                <c:pt idx="336">
                  <c:v>31903</c:v>
                </c:pt>
                <c:pt idx="337">
                  <c:v>31904</c:v>
                </c:pt>
                <c:pt idx="338">
                  <c:v>31905</c:v>
                </c:pt>
                <c:pt idx="339">
                  <c:v>31908</c:v>
                </c:pt>
                <c:pt idx="340">
                  <c:v>31909</c:v>
                </c:pt>
                <c:pt idx="341">
                  <c:v>31910</c:v>
                </c:pt>
                <c:pt idx="342">
                  <c:v>31911</c:v>
                </c:pt>
                <c:pt idx="343">
                  <c:v>31912</c:v>
                </c:pt>
                <c:pt idx="344">
                  <c:v>31915</c:v>
                </c:pt>
                <c:pt idx="345">
                  <c:v>31916</c:v>
                </c:pt>
                <c:pt idx="346">
                  <c:v>31917</c:v>
                </c:pt>
                <c:pt idx="347">
                  <c:v>31918</c:v>
                </c:pt>
                <c:pt idx="348">
                  <c:v>31919</c:v>
                </c:pt>
                <c:pt idx="349">
                  <c:v>31922</c:v>
                </c:pt>
                <c:pt idx="350">
                  <c:v>31923</c:v>
                </c:pt>
                <c:pt idx="351">
                  <c:v>31924</c:v>
                </c:pt>
                <c:pt idx="352">
                  <c:v>31925</c:v>
                </c:pt>
                <c:pt idx="353">
                  <c:v>31926</c:v>
                </c:pt>
                <c:pt idx="354">
                  <c:v>31929</c:v>
                </c:pt>
                <c:pt idx="355">
                  <c:v>31930</c:v>
                </c:pt>
                <c:pt idx="356">
                  <c:v>31931</c:v>
                </c:pt>
                <c:pt idx="357">
                  <c:v>31932</c:v>
                </c:pt>
                <c:pt idx="358">
                  <c:v>31933</c:v>
                </c:pt>
                <c:pt idx="359">
                  <c:v>31936</c:v>
                </c:pt>
                <c:pt idx="360">
                  <c:v>31937</c:v>
                </c:pt>
                <c:pt idx="361">
                  <c:v>31938</c:v>
                </c:pt>
                <c:pt idx="362">
                  <c:v>31939</c:v>
                </c:pt>
                <c:pt idx="363">
                  <c:v>31940</c:v>
                </c:pt>
                <c:pt idx="364">
                  <c:v>31943</c:v>
                </c:pt>
                <c:pt idx="365">
                  <c:v>31944</c:v>
                </c:pt>
                <c:pt idx="366">
                  <c:v>31945</c:v>
                </c:pt>
                <c:pt idx="367">
                  <c:v>31946</c:v>
                </c:pt>
                <c:pt idx="368">
                  <c:v>31947</c:v>
                </c:pt>
                <c:pt idx="369">
                  <c:v>31950</c:v>
                </c:pt>
                <c:pt idx="370">
                  <c:v>31951</c:v>
                </c:pt>
                <c:pt idx="371">
                  <c:v>31952</c:v>
                </c:pt>
                <c:pt idx="372">
                  <c:v>31953</c:v>
                </c:pt>
                <c:pt idx="373">
                  <c:v>31954</c:v>
                </c:pt>
                <c:pt idx="374">
                  <c:v>31957</c:v>
                </c:pt>
                <c:pt idx="375">
                  <c:v>31958</c:v>
                </c:pt>
                <c:pt idx="376">
                  <c:v>31959</c:v>
                </c:pt>
                <c:pt idx="377">
                  <c:v>31960</c:v>
                </c:pt>
                <c:pt idx="378">
                  <c:v>31961</c:v>
                </c:pt>
                <c:pt idx="379">
                  <c:v>31964</c:v>
                </c:pt>
                <c:pt idx="380">
                  <c:v>31965</c:v>
                </c:pt>
                <c:pt idx="381">
                  <c:v>31966</c:v>
                </c:pt>
                <c:pt idx="382">
                  <c:v>31967</c:v>
                </c:pt>
                <c:pt idx="383">
                  <c:v>31968</c:v>
                </c:pt>
                <c:pt idx="384">
                  <c:v>31971</c:v>
                </c:pt>
                <c:pt idx="385">
                  <c:v>31972</c:v>
                </c:pt>
                <c:pt idx="386">
                  <c:v>31973</c:v>
                </c:pt>
                <c:pt idx="387">
                  <c:v>31974</c:v>
                </c:pt>
                <c:pt idx="388">
                  <c:v>31975</c:v>
                </c:pt>
                <c:pt idx="389">
                  <c:v>31978</c:v>
                </c:pt>
                <c:pt idx="390">
                  <c:v>31979</c:v>
                </c:pt>
                <c:pt idx="391">
                  <c:v>31980</c:v>
                </c:pt>
                <c:pt idx="392">
                  <c:v>31981</c:v>
                </c:pt>
                <c:pt idx="393">
                  <c:v>31982</c:v>
                </c:pt>
                <c:pt idx="394">
                  <c:v>31985</c:v>
                </c:pt>
                <c:pt idx="395">
                  <c:v>31986</c:v>
                </c:pt>
                <c:pt idx="396">
                  <c:v>31987</c:v>
                </c:pt>
                <c:pt idx="397">
                  <c:v>31988</c:v>
                </c:pt>
                <c:pt idx="398">
                  <c:v>31989</c:v>
                </c:pt>
                <c:pt idx="399">
                  <c:v>31992</c:v>
                </c:pt>
                <c:pt idx="400">
                  <c:v>31993</c:v>
                </c:pt>
                <c:pt idx="401">
                  <c:v>31994</c:v>
                </c:pt>
                <c:pt idx="402">
                  <c:v>31995</c:v>
                </c:pt>
                <c:pt idx="403">
                  <c:v>31996</c:v>
                </c:pt>
                <c:pt idx="404">
                  <c:v>31999</c:v>
                </c:pt>
                <c:pt idx="405">
                  <c:v>32000</c:v>
                </c:pt>
                <c:pt idx="406">
                  <c:v>32001</c:v>
                </c:pt>
                <c:pt idx="407">
                  <c:v>32002</c:v>
                </c:pt>
                <c:pt idx="408">
                  <c:v>32003</c:v>
                </c:pt>
                <c:pt idx="409">
                  <c:v>32006</c:v>
                </c:pt>
                <c:pt idx="410">
                  <c:v>32007</c:v>
                </c:pt>
                <c:pt idx="411">
                  <c:v>32008</c:v>
                </c:pt>
                <c:pt idx="412">
                  <c:v>32009</c:v>
                </c:pt>
                <c:pt idx="413">
                  <c:v>32010</c:v>
                </c:pt>
                <c:pt idx="414">
                  <c:v>32013</c:v>
                </c:pt>
                <c:pt idx="415">
                  <c:v>32014</c:v>
                </c:pt>
                <c:pt idx="416">
                  <c:v>32015</c:v>
                </c:pt>
                <c:pt idx="417">
                  <c:v>32016</c:v>
                </c:pt>
                <c:pt idx="418">
                  <c:v>32017</c:v>
                </c:pt>
                <c:pt idx="419">
                  <c:v>32020</c:v>
                </c:pt>
                <c:pt idx="420">
                  <c:v>32021</c:v>
                </c:pt>
                <c:pt idx="421">
                  <c:v>32022</c:v>
                </c:pt>
                <c:pt idx="422">
                  <c:v>32023</c:v>
                </c:pt>
                <c:pt idx="423">
                  <c:v>32024</c:v>
                </c:pt>
                <c:pt idx="424">
                  <c:v>32027</c:v>
                </c:pt>
                <c:pt idx="425">
                  <c:v>32028</c:v>
                </c:pt>
                <c:pt idx="426">
                  <c:v>32029</c:v>
                </c:pt>
                <c:pt idx="427">
                  <c:v>32030</c:v>
                </c:pt>
                <c:pt idx="428">
                  <c:v>32031</c:v>
                </c:pt>
                <c:pt idx="429">
                  <c:v>32034</c:v>
                </c:pt>
                <c:pt idx="430">
                  <c:v>32035</c:v>
                </c:pt>
                <c:pt idx="431">
                  <c:v>32036</c:v>
                </c:pt>
                <c:pt idx="432">
                  <c:v>32037</c:v>
                </c:pt>
                <c:pt idx="433">
                  <c:v>32038</c:v>
                </c:pt>
                <c:pt idx="434">
                  <c:v>32041</c:v>
                </c:pt>
                <c:pt idx="435">
                  <c:v>32042</c:v>
                </c:pt>
                <c:pt idx="436">
                  <c:v>32043</c:v>
                </c:pt>
                <c:pt idx="437">
                  <c:v>32044</c:v>
                </c:pt>
                <c:pt idx="438">
                  <c:v>32045</c:v>
                </c:pt>
                <c:pt idx="439">
                  <c:v>32048</c:v>
                </c:pt>
                <c:pt idx="440">
                  <c:v>32049</c:v>
                </c:pt>
                <c:pt idx="441">
                  <c:v>32050</c:v>
                </c:pt>
                <c:pt idx="442">
                  <c:v>32051</c:v>
                </c:pt>
                <c:pt idx="443">
                  <c:v>32052</c:v>
                </c:pt>
                <c:pt idx="444">
                  <c:v>32055</c:v>
                </c:pt>
                <c:pt idx="445">
                  <c:v>32056</c:v>
                </c:pt>
                <c:pt idx="446">
                  <c:v>32057</c:v>
                </c:pt>
                <c:pt idx="447">
                  <c:v>32058</c:v>
                </c:pt>
                <c:pt idx="448">
                  <c:v>32059</c:v>
                </c:pt>
                <c:pt idx="449">
                  <c:v>32062</c:v>
                </c:pt>
                <c:pt idx="450">
                  <c:v>32063</c:v>
                </c:pt>
                <c:pt idx="451">
                  <c:v>32064</c:v>
                </c:pt>
                <c:pt idx="452">
                  <c:v>32065</c:v>
                </c:pt>
                <c:pt idx="453">
                  <c:v>32066</c:v>
                </c:pt>
                <c:pt idx="454">
                  <c:v>32069</c:v>
                </c:pt>
                <c:pt idx="455">
                  <c:v>32070</c:v>
                </c:pt>
                <c:pt idx="456">
                  <c:v>32071</c:v>
                </c:pt>
                <c:pt idx="457">
                  <c:v>32072</c:v>
                </c:pt>
                <c:pt idx="458">
                  <c:v>32073</c:v>
                </c:pt>
                <c:pt idx="459">
                  <c:v>32076</c:v>
                </c:pt>
                <c:pt idx="460">
                  <c:v>32077</c:v>
                </c:pt>
                <c:pt idx="461">
                  <c:v>32078</c:v>
                </c:pt>
                <c:pt idx="462">
                  <c:v>32079</c:v>
                </c:pt>
                <c:pt idx="463">
                  <c:v>32080</c:v>
                </c:pt>
                <c:pt idx="464">
                  <c:v>32083</c:v>
                </c:pt>
                <c:pt idx="465">
                  <c:v>32084</c:v>
                </c:pt>
                <c:pt idx="466">
                  <c:v>32085</c:v>
                </c:pt>
                <c:pt idx="467">
                  <c:v>32086</c:v>
                </c:pt>
                <c:pt idx="468">
                  <c:v>32087</c:v>
                </c:pt>
                <c:pt idx="469">
                  <c:v>32090</c:v>
                </c:pt>
                <c:pt idx="470">
                  <c:v>32091</c:v>
                </c:pt>
                <c:pt idx="471">
                  <c:v>32092</c:v>
                </c:pt>
                <c:pt idx="472">
                  <c:v>32093</c:v>
                </c:pt>
                <c:pt idx="473">
                  <c:v>32094</c:v>
                </c:pt>
                <c:pt idx="474">
                  <c:v>32097</c:v>
                </c:pt>
                <c:pt idx="475">
                  <c:v>32098</c:v>
                </c:pt>
                <c:pt idx="476">
                  <c:v>32099</c:v>
                </c:pt>
                <c:pt idx="477">
                  <c:v>32100</c:v>
                </c:pt>
                <c:pt idx="478">
                  <c:v>32101</c:v>
                </c:pt>
                <c:pt idx="479">
                  <c:v>32104</c:v>
                </c:pt>
                <c:pt idx="480">
                  <c:v>32105</c:v>
                </c:pt>
                <c:pt idx="481">
                  <c:v>32106</c:v>
                </c:pt>
                <c:pt idx="482">
                  <c:v>32107</c:v>
                </c:pt>
                <c:pt idx="483">
                  <c:v>32108</c:v>
                </c:pt>
                <c:pt idx="484">
                  <c:v>32111</c:v>
                </c:pt>
                <c:pt idx="485">
                  <c:v>32112</c:v>
                </c:pt>
                <c:pt idx="486">
                  <c:v>32113</c:v>
                </c:pt>
                <c:pt idx="487">
                  <c:v>32114</c:v>
                </c:pt>
                <c:pt idx="488">
                  <c:v>32115</c:v>
                </c:pt>
                <c:pt idx="489">
                  <c:v>32118</c:v>
                </c:pt>
                <c:pt idx="490">
                  <c:v>32119</c:v>
                </c:pt>
                <c:pt idx="491">
                  <c:v>32120</c:v>
                </c:pt>
                <c:pt idx="492">
                  <c:v>32121</c:v>
                </c:pt>
                <c:pt idx="493">
                  <c:v>32122</c:v>
                </c:pt>
                <c:pt idx="494">
                  <c:v>32125</c:v>
                </c:pt>
                <c:pt idx="495">
                  <c:v>32126</c:v>
                </c:pt>
                <c:pt idx="496">
                  <c:v>32127</c:v>
                </c:pt>
                <c:pt idx="497">
                  <c:v>32128</c:v>
                </c:pt>
                <c:pt idx="498">
                  <c:v>32129</c:v>
                </c:pt>
                <c:pt idx="499">
                  <c:v>32132</c:v>
                </c:pt>
                <c:pt idx="500">
                  <c:v>32133</c:v>
                </c:pt>
                <c:pt idx="501">
                  <c:v>32134</c:v>
                </c:pt>
                <c:pt idx="502">
                  <c:v>32135</c:v>
                </c:pt>
                <c:pt idx="503">
                  <c:v>32139</c:v>
                </c:pt>
                <c:pt idx="504">
                  <c:v>32140</c:v>
                </c:pt>
                <c:pt idx="505">
                  <c:v>32141</c:v>
                </c:pt>
                <c:pt idx="506">
                  <c:v>32142</c:v>
                </c:pt>
                <c:pt idx="507">
                  <c:v>32146</c:v>
                </c:pt>
                <c:pt idx="508">
                  <c:v>32147</c:v>
                </c:pt>
                <c:pt idx="509">
                  <c:v>32148</c:v>
                </c:pt>
                <c:pt idx="510">
                  <c:v>32149</c:v>
                </c:pt>
                <c:pt idx="511">
                  <c:v>32150</c:v>
                </c:pt>
                <c:pt idx="512">
                  <c:v>32153</c:v>
                </c:pt>
                <c:pt idx="513">
                  <c:v>32154</c:v>
                </c:pt>
                <c:pt idx="514">
                  <c:v>32155</c:v>
                </c:pt>
                <c:pt idx="515">
                  <c:v>32156</c:v>
                </c:pt>
                <c:pt idx="516">
                  <c:v>32157</c:v>
                </c:pt>
                <c:pt idx="517">
                  <c:v>32160</c:v>
                </c:pt>
                <c:pt idx="518">
                  <c:v>32161</c:v>
                </c:pt>
                <c:pt idx="519">
                  <c:v>32162</c:v>
                </c:pt>
                <c:pt idx="520">
                  <c:v>32163</c:v>
                </c:pt>
                <c:pt idx="521">
                  <c:v>32164</c:v>
                </c:pt>
                <c:pt idx="522">
                  <c:v>32167</c:v>
                </c:pt>
                <c:pt idx="523">
                  <c:v>32168</c:v>
                </c:pt>
                <c:pt idx="524">
                  <c:v>32169</c:v>
                </c:pt>
                <c:pt idx="525">
                  <c:v>32170</c:v>
                </c:pt>
                <c:pt idx="526">
                  <c:v>32171</c:v>
                </c:pt>
                <c:pt idx="527">
                  <c:v>32174</c:v>
                </c:pt>
                <c:pt idx="528">
                  <c:v>32175</c:v>
                </c:pt>
                <c:pt idx="529">
                  <c:v>32176</c:v>
                </c:pt>
                <c:pt idx="530">
                  <c:v>32177</c:v>
                </c:pt>
                <c:pt idx="531">
                  <c:v>32178</c:v>
                </c:pt>
                <c:pt idx="532">
                  <c:v>32181</c:v>
                </c:pt>
                <c:pt idx="533">
                  <c:v>32182</c:v>
                </c:pt>
                <c:pt idx="534">
                  <c:v>32183</c:v>
                </c:pt>
                <c:pt idx="535">
                  <c:v>32184</c:v>
                </c:pt>
                <c:pt idx="536">
                  <c:v>32185</c:v>
                </c:pt>
                <c:pt idx="537">
                  <c:v>32188</c:v>
                </c:pt>
                <c:pt idx="538">
                  <c:v>32189</c:v>
                </c:pt>
                <c:pt idx="539">
                  <c:v>32190</c:v>
                </c:pt>
                <c:pt idx="540">
                  <c:v>32191</c:v>
                </c:pt>
                <c:pt idx="541">
                  <c:v>32192</c:v>
                </c:pt>
                <c:pt idx="542">
                  <c:v>32195</c:v>
                </c:pt>
                <c:pt idx="543">
                  <c:v>32196</c:v>
                </c:pt>
                <c:pt idx="544">
                  <c:v>32197</c:v>
                </c:pt>
                <c:pt idx="545">
                  <c:v>32198</c:v>
                </c:pt>
                <c:pt idx="546">
                  <c:v>32199</c:v>
                </c:pt>
                <c:pt idx="547">
                  <c:v>32202</c:v>
                </c:pt>
                <c:pt idx="548">
                  <c:v>32203</c:v>
                </c:pt>
                <c:pt idx="549">
                  <c:v>32204</c:v>
                </c:pt>
                <c:pt idx="550">
                  <c:v>32205</c:v>
                </c:pt>
                <c:pt idx="551">
                  <c:v>32206</c:v>
                </c:pt>
                <c:pt idx="552">
                  <c:v>32209</c:v>
                </c:pt>
                <c:pt idx="553">
                  <c:v>32210</c:v>
                </c:pt>
                <c:pt idx="554">
                  <c:v>32211</c:v>
                </c:pt>
                <c:pt idx="555">
                  <c:v>32212</c:v>
                </c:pt>
                <c:pt idx="556">
                  <c:v>32213</c:v>
                </c:pt>
                <c:pt idx="557">
                  <c:v>32216</c:v>
                </c:pt>
                <c:pt idx="558">
                  <c:v>32217</c:v>
                </c:pt>
                <c:pt idx="559">
                  <c:v>32218</c:v>
                </c:pt>
                <c:pt idx="560">
                  <c:v>32219</c:v>
                </c:pt>
                <c:pt idx="561">
                  <c:v>32220</c:v>
                </c:pt>
                <c:pt idx="562">
                  <c:v>32223</c:v>
                </c:pt>
                <c:pt idx="563">
                  <c:v>32224</c:v>
                </c:pt>
                <c:pt idx="564">
                  <c:v>32225</c:v>
                </c:pt>
                <c:pt idx="565">
                  <c:v>32226</c:v>
                </c:pt>
                <c:pt idx="566">
                  <c:v>32227</c:v>
                </c:pt>
                <c:pt idx="567">
                  <c:v>32230</c:v>
                </c:pt>
                <c:pt idx="568">
                  <c:v>32231</c:v>
                </c:pt>
                <c:pt idx="569">
                  <c:v>32232</c:v>
                </c:pt>
                <c:pt idx="570">
                  <c:v>32233</c:v>
                </c:pt>
                <c:pt idx="571">
                  <c:v>32237</c:v>
                </c:pt>
                <c:pt idx="572">
                  <c:v>32238</c:v>
                </c:pt>
                <c:pt idx="573">
                  <c:v>32239</c:v>
                </c:pt>
                <c:pt idx="574">
                  <c:v>32240</c:v>
                </c:pt>
                <c:pt idx="575">
                  <c:v>32241</c:v>
                </c:pt>
                <c:pt idx="576">
                  <c:v>32244</c:v>
                </c:pt>
                <c:pt idx="577">
                  <c:v>32245</c:v>
                </c:pt>
                <c:pt idx="578">
                  <c:v>32246</c:v>
                </c:pt>
                <c:pt idx="579">
                  <c:v>32247</c:v>
                </c:pt>
                <c:pt idx="580">
                  <c:v>32248</c:v>
                </c:pt>
                <c:pt idx="581">
                  <c:v>32251</c:v>
                </c:pt>
                <c:pt idx="582">
                  <c:v>32252</c:v>
                </c:pt>
                <c:pt idx="583">
                  <c:v>32253</c:v>
                </c:pt>
                <c:pt idx="584">
                  <c:v>32254</c:v>
                </c:pt>
                <c:pt idx="585">
                  <c:v>32255</c:v>
                </c:pt>
                <c:pt idx="586">
                  <c:v>32258</c:v>
                </c:pt>
                <c:pt idx="587">
                  <c:v>32259</c:v>
                </c:pt>
                <c:pt idx="588">
                  <c:v>32260</c:v>
                </c:pt>
                <c:pt idx="589">
                  <c:v>32261</c:v>
                </c:pt>
                <c:pt idx="590">
                  <c:v>32262</c:v>
                </c:pt>
                <c:pt idx="591">
                  <c:v>32265</c:v>
                </c:pt>
                <c:pt idx="592">
                  <c:v>32266</c:v>
                </c:pt>
                <c:pt idx="593">
                  <c:v>32267</c:v>
                </c:pt>
                <c:pt idx="594">
                  <c:v>32268</c:v>
                </c:pt>
                <c:pt idx="595">
                  <c:v>32269</c:v>
                </c:pt>
                <c:pt idx="596">
                  <c:v>32272</c:v>
                </c:pt>
                <c:pt idx="597">
                  <c:v>32273</c:v>
                </c:pt>
                <c:pt idx="598">
                  <c:v>32274</c:v>
                </c:pt>
                <c:pt idx="599">
                  <c:v>32275</c:v>
                </c:pt>
                <c:pt idx="600">
                  <c:v>32276</c:v>
                </c:pt>
                <c:pt idx="601">
                  <c:v>32279</c:v>
                </c:pt>
                <c:pt idx="602">
                  <c:v>32280</c:v>
                </c:pt>
                <c:pt idx="603">
                  <c:v>32281</c:v>
                </c:pt>
                <c:pt idx="604">
                  <c:v>32282</c:v>
                </c:pt>
                <c:pt idx="605">
                  <c:v>32283</c:v>
                </c:pt>
                <c:pt idx="606">
                  <c:v>32286</c:v>
                </c:pt>
                <c:pt idx="607">
                  <c:v>32287</c:v>
                </c:pt>
                <c:pt idx="608">
                  <c:v>32288</c:v>
                </c:pt>
                <c:pt idx="609">
                  <c:v>32289</c:v>
                </c:pt>
                <c:pt idx="610">
                  <c:v>32290</c:v>
                </c:pt>
                <c:pt idx="611">
                  <c:v>32293</c:v>
                </c:pt>
                <c:pt idx="612">
                  <c:v>32294</c:v>
                </c:pt>
                <c:pt idx="613">
                  <c:v>32295</c:v>
                </c:pt>
                <c:pt idx="614">
                  <c:v>32296</c:v>
                </c:pt>
                <c:pt idx="615">
                  <c:v>32297</c:v>
                </c:pt>
                <c:pt idx="616">
                  <c:v>32300</c:v>
                </c:pt>
                <c:pt idx="617">
                  <c:v>32301</c:v>
                </c:pt>
                <c:pt idx="618">
                  <c:v>32302</c:v>
                </c:pt>
                <c:pt idx="619">
                  <c:v>32303</c:v>
                </c:pt>
                <c:pt idx="620">
                  <c:v>32304</c:v>
                </c:pt>
                <c:pt idx="621">
                  <c:v>32307</c:v>
                </c:pt>
                <c:pt idx="622">
                  <c:v>32308</c:v>
                </c:pt>
                <c:pt idx="623">
                  <c:v>32309</c:v>
                </c:pt>
                <c:pt idx="624">
                  <c:v>32310</c:v>
                </c:pt>
                <c:pt idx="625">
                  <c:v>32311</c:v>
                </c:pt>
                <c:pt idx="626">
                  <c:v>32314</c:v>
                </c:pt>
                <c:pt idx="627">
                  <c:v>32315</c:v>
                </c:pt>
                <c:pt idx="628">
                  <c:v>32316</c:v>
                </c:pt>
                <c:pt idx="629">
                  <c:v>32317</c:v>
                </c:pt>
                <c:pt idx="630">
                  <c:v>32318</c:v>
                </c:pt>
                <c:pt idx="631">
                  <c:v>32321</c:v>
                </c:pt>
                <c:pt idx="632">
                  <c:v>32322</c:v>
                </c:pt>
                <c:pt idx="633">
                  <c:v>32323</c:v>
                </c:pt>
                <c:pt idx="634">
                  <c:v>32324</c:v>
                </c:pt>
                <c:pt idx="635">
                  <c:v>32325</c:v>
                </c:pt>
                <c:pt idx="636">
                  <c:v>32328</c:v>
                </c:pt>
                <c:pt idx="637">
                  <c:v>32329</c:v>
                </c:pt>
                <c:pt idx="638">
                  <c:v>32330</c:v>
                </c:pt>
                <c:pt idx="639">
                  <c:v>32331</c:v>
                </c:pt>
                <c:pt idx="640">
                  <c:v>32332</c:v>
                </c:pt>
                <c:pt idx="641">
                  <c:v>32335</c:v>
                </c:pt>
                <c:pt idx="642">
                  <c:v>32336</c:v>
                </c:pt>
                <c:pt idx="643">
                  <c:v>32337</c:v>
                </c:pt>
                <c:pt idx="644">
                  <c:v>32338</c:v>
                </c:pt>
                <c:pt idx="645">
                  <c:v>32339</c:v>
                </c:pt>
                <c:pt idx="646">
                  <c:v>32342</c:v>
                </c:pt>
                <c:pt idx="647">
                  <c:v>32343</c:v>
                </c:pt>
                <c:pt idx="648">
                  <c:v>32344</c:v>
                </c:pt>
                <c:pt idx="649">
                  <c:v>32345</c:v>
                </c:pt>
                <c:pt idx="650">
                  <c:v>32346</c:v>
                </c:pt>
                <c:pt idx="651">
                  <c:v>32349</c:v>
                </c:pt>
                <c:pt idx="652">
                  <c:v>32350</c:v>
                </c:pt>
                <c:pt idx="653">
                  <c:v>32351</c:v>
                </c:pt>
                <c:pt idx="654">
                  <c:v>32352</c:v>
                </c:pt>
                <c:pt idx="655">
                  <c:v>32353</c:v>
                </c:pt>
                <c:pt idx="656">
                  <c:v>32356</c:v>
                </c:pt>
                <c:pt idx="657">
                  <c:v>32357</c:v>
                </c:pt>
                <c:pt idx="658">
                  <c:v>32358</c:v>
                </c:pt>
                <c:pt idx="659">
                  <c:v>32359</c:v>
                </c:pt>
                <c:pt idx="660">
                  <c:v>32360</c:v>
                </c:pt>
                <c:pt idx="661">
                  <c:v>32363</c:v>
                </c:pt>
                <c:pt idx="662">
                  <c:v>32364</c:v>
                </c:pt>
                <c:pt idx="663">
                  <c:v>32365</c:v>
                </c:pt>
                <c:pt idx="664">
                  <c:v>32366</c:v>
                </c:pt>
                <c:pt idx="665">
                  <c:v>32367</c:v>
                </c:pt>
                <c:pt idx="666">
                  <c:v>32370</c:v>
                </c:pt>
                <c:pt idx="667">
                  <c:v>32371</c:v>
                </c:pt>
                <c:pt idx="668">
                  <c:v>32372</c:v>
                </c:pt>
                <c:pt idx="669">
                  <c:v>32373</c:v>
                </c:pt>
                <c:pt idx="670">
                  <c:v>32374</c:v>
                </c:pt>
                <c:pt idx="671">
                  <c:v>32377</c:v>
                </c:pt>
                <c:pt idx="672">
                  <c:v>32378</c:v>
                </c:pt>
                <c:pt idx="673">
                  <c:v>32379</c:v>
                </c:pt>
                <c:pt idx="674">
                  <c:v>32380</c:v>
                </c:pt>
                <c:pt idx="675">
                  <c:v>32381</c:v>
                </c:pt>
                <c:pt idx="676">
                  <c:v>32384</c:v>
                </c:pt>
                <c:pt idx="677">
                  <c:v>32385</c:v>
                </c:pt>
                <c:pt idx="678">
                  <c:v>32386</c:v>
                </c:pt>
                <c:pt idx="679">
                  <c:v>32387</c:v>
                </c:pt>
                <c:pt idx="680">
                  <c:v>32388</c:v>
                </c:pt>
                <c:pt idx="681">
                  <c:v>32391</c:v>
                </c:pt>
                <c:pt idx="682">
                  <c:v>32392</c:v>
                </c:pt>
                <c:pt idx="683">
                  <c:v>32393</c:v>
                </c:pt>
                <c:pt idx="684">
                  <c:v>32394</c:v>
                </c:pt>
                <c:pt idx="685">
                  <c:v>32395</c:v>
                </c:pt>
                <c:pt idx="686">
                  <c:v>32398</c:v>
                </c:pt>
                <c:pt idx="687">
                  <c:v>32399</c:v>
                </c:pt>
                <c:pt idx="688">
                  <c:v>32400</c:v>
                </c:pt>
                <c:pt idx="689">
                  <c:v>32401</c:v>
                </c:pt>
                <c:pt idx="690">
                  <c:v>32402</c:v>
                </c:pt>
                <c:pt idx="691">
                  <c:v>32405</c:v>
                </c:pt>
                <c:pt idx="692">
                  <c:v>32406</c:v>
                </c:pt>
                <c:pt idx="693">
                  <c:v>32407</c:v>
                </c:pt>
                <c:pt idx="694">
                  <c:v>32408</c:v>
                </c:pt>
                <c:pt idx="695">
                  <c:v>32409</c:v>
                </c:pt>
                <c:pt idx="696">
                  <c:v>32412</c:v>
                </c:pt>
                <c:pt idx="697">
                  <c:v>32413</c:v>
                </c:pt>
                <c:pt idx="698">
                  <c:v>32414</c:v>
                </c:pt>
                <c:pt idx="699">
                  <c:v>32415</c:v>
                </c:pt>
                <c:pt idx="700">
                  <c:v>32416</c:v>
                </c:pt>
                <c:pt idx="701">
                  <c:v>32419</c:v>
                </c:pt>
                <c:pt idx="702">
                  <c:v>32420</c:v>
                </c:pt>
                <c:pt idx="703">
                  <c:v>32421</c:v>
                </c:pt>
                <c:pt idx="704">
                  <c:v>32422</c:v>
                </c:pt>
                <c:pt idx="705">
                  <c:v>32423</c:v>
                </c:pt>
                <c:pt idx="706">
                  <c:v>32426</c:v>
                </c:pt>
                <c:pt idx="707">
                  <c:v>32427</c:v>
                </c:pt>
                <c:pt idx="708">
                  <c:v>32428</c:v>
                </c:pt>
                <c:pt idx="709">
                  <c:v>32429</c:v>
                </c:pt>
                <c:pt idx="710">
                  <c:v>32430</c:v>
                </c:pt>
                <c:pt idx="711">
                  <c:v>32433</c:v>
                </c:pt>
                <c:pt idx="712">
                  <c:v>32434</c:v>
                </c:pt>
                <c:pt idx="713">
                  <c:v>32435</c:v>
                </c:pt>
                <c:pt idx="714">
                  <c:v>32436</c:v>
                </c:pt>
                <c:pt idx="715">
                  <c:v>32437</c:v>
                </c:pt>
                <c:pt idx="716">
                  <c:v>32440</c:v>
                </c:pt>
                <c:pt idx="717">
                  <c:v>32441</c:v>
                </c:pt>
                <c:pt idx="718">
                  <c:v>32442</c:v>
                </c:pt>
                <c:pt idx="719">
                  <c:v>32443</c:v>
                </c:pt>
                <c:pt idx="720">
                  <c:v>32444</c:v>
                </c:pt>
                <c:pt idx="721">
                  <c:v>32447</c:v>
                </c:pt>
                <c:pt idx="722">
                  <c:v>32448</c:v>
                </c:pt>
                <c:pt idx="723">
                  <c:v>32449</c:v>
                </c:pt>
                <c:pt idx="724">
                  <c:v>32450</c:v>
                </c:pt>
                <c:pt idx="725">
                  <c:v>32451</c:v>
                </c:pt>
                <c:pt idx="726">
                  <c:v>32454</c:v>
                </c:pt>
                <c:pt idx="727">
                  <c:v>32455</c:v>
                </c:pt>
                <c:pt idx="728">
                  <c:v>32456</c:v>
                </c:pt>
                <c:pt idx="729">
                  <c:v>32457</c:v>
                </c:pt>
                <c:pt idx="730">
                  <c:v>32458</c:v>
                </c:pt>
                <c:pt idx="731">
                  <c:v>32461</c:v>
                </c:pt>
                <c:pt idx="732">
                  <c:v>32462</c:v>
                </c:pt>
                <c:pt idx="733">
                  <c:v>32463</c:v>
                </c:pt>
                <c:pt idx="734">
                  <c:v>32464</c:v>
                </c:pt>
                <c:pt idx="735">
                  <c:v>32465</c:v>
                </c:pt>
                <c:pt idx="736">
                  <c:v>32468</c:v>
                </c:pt>
                <c:pt idx="737">
                  <c:v>32469</c:v>
                </c:pt>
                <c:pt idx="738">
                  <c:v>32470</c:v>
                </c:pt>
                <c:pt idx="739">
                  <c:v>32471</c:v>
                </c:pt>
                <c:pt idx="740">
                  <c:v>32472</c:v>
                </c:pt>
                <c:pt idx="741">
                  <c:v>32475</c:v>
                </c:pt>
                <c:pt idx="742">
                  <c:v>32476</c:v>
                </c:pt>
                <c:pt idx="743">
                  <c:v>32477</c:v>
                </c:pt>
                <c:pt idx="744">
                  <c:v>32478</c:v>
                </c:pt>
                <c:pt idx="745">
                  <c:v>32479</c:v>
                </c:pt>
                <c:pt idx="746">
                  <c:v>32482</c:v>
                </c:pt>
                <c:pt idx="747">
                  <c:v>32483</c:v>
                </c:pt>
                <c:pt idx="748">
                  <c:v>32484</c:v>
                </c:pt>
                <c:pt idx="749">
                  <c:v>32485</c:v>
                </c:pt>
                <c:pt idx="750">
                  <c:v>32486</c:v>
                </c:pt>
                <c:pt idx="751">
                  <c:v>32489</c:v>
                </c:pt>
                <c:pt idx="752">
                  <c:v>32490</c:v>
                </c:pt>
                <c:pt idx="753">
                  <c:v>32491</c:v>
                </c:pt>
                <c:pt idx="754">
                  <c:v>32492</c:v>
                </c:pt>
                <c:pt idx="755">
                  <c:v>32493</c:v>
                </c:pt>
                <c:pt idx="756">
                  <c:v>32496</c:v>
                </c:pt>
                <c:pt idx="757">
                  <c:v>32497</c:v>
                </c:pt>
                <c:pt idx="758">
                  <c:v>32498</c:v>
                </c:pt>
                <c:pt idx="759">
                  <c:v>32499</c:v>
                </c:pt>
                <c:pt idx="760">
                  <c:v>32500</c:v>
                </c:pt>
                <c:pt idx="761">
                  <c:v>32504</c:v>
                </c:pt>
                <c:pt idx="762">
                  <c:v>32505</c:v>
                </c:pt>
                <c:pt idx="763">
                  <c:v>32506</c:v>
                </c:pt>
                <c:pt idx="764">
                  <c:v>32507</c:v>
                </c:pt>
                <c:pt idx="765">
                  <c:v>32511</c:v>
                </c:pt>
                <c:pt idx="766">
                  <c:v>32512</c:v>
                </c:pt>
                <c:pt idx="767">
                  <c:v>32513</c:v>
                </c:pt>
                <c:pt idx="768">
                  <c:v>32514</c:v>
                </c:pt>
                <c:pt idx="769">
                  <c:v>32517</c:v>
                </c:pt>
                <c:pt idx="770">
                  <c:v>32518</c:v>
                </c:pt>
                <c:pt idx="771">
                  <c:v>32519</c:v>
                </c:pt>
                <c:pt idx="772">
                  <c:v>32520</c:v>
                </c:pt>
                <c:pt idx="773">
                  <c:v>32521</c:v>
                </c:pt>
                <c:pt idx="774">
                  <c:v>32524</c:v>
                </c:pt>
                <c:pt idx="775">
                  <c:v>32525</c:v>
                </c:pt>
                <c:pt idx="776">
                  <c:v>32526</c:v>
                </c:pt>
                <c:pt idx="777">
                  <c:v>32527</c:v>
                </c:pt>
                <c:pt idx="778">
                  <c:v>32528</c:v>
                </c:pt>
                <c:pt idx="779">
                  <c:v>32531</c:v>
                </c:pt>
                <c:pt idx="780">
                  <c:v>32532</c:v>
                </c:pt>
                <c:pt idx="781">
                  <c:v>32533</c:v>
                </c:pt>
                <c:pt idx="782">
                  <c:v>32534</c:v>
                </c:pt>
                <c:pt idx="783">
                  <c:v>32535</c:v>
                </c:pt>
                <c:pt idx="784">
                  <c:v>32538</c:v>
                </c:pt>
                <c:pt idx="785">
                  <c:v>32539</c:v>
                </c:pt>
                <c:pt idx="786">
                  <c:v>32540</c:v>
                </c:pt>
                <c:pt idx="787">
                  <c:v>32541</c:v>
                </c:pt>
                <c:pt idx="788">
                  <c:v>32542</c:v>
                </c:pt>
                <c:pt idx="789">
                  <c:v>32545</c:v>
                </c:pt>
                <c:pt idx="790">
                  <c:v>32546</c:v>
                </c:pt>
                <c:pt idx="791">
                  <c:v>32547</c:v>
                </c:pt>
                <c:pt idx="792">
                  <c:v>32548</c:v>
                </c:pt>
                <c:pt idx="793">
                  <c:v>32549</c:v>
                </c:pt>
                <c:pt idx="794">
                  <c:v>32552</c:v>
                </c:pt>
                <c:pt idx="795">
                  <c:v>32553</c:v>
                </c:pt>
                <c:pt idx="796">
                  <c:v>32554</c:v>
                </c:pt>
                <c:pt idx="797">
                  <c:v>32555</c:v>
                </c:pt>
                <c:pt idx="798">
                  <c:v>32556</c:v>
                </c:pt>
                <c:pt idx="799">
                  <c:v>32559</c:v>
                </c:pt>
                <c:pt idx="800">
                  <c:v>32560</c:v>
                </c:pt>
                <c:pt idx="801">
                  <c:v>32561</c:v>
                </c:pt>
                <c:pt idx="802">
                  <c:v>32562</c:v>
                </c:pt>
                <c:pt idx="803">
                  <c:v>32563</c:v>
                </c:pt>
                <c:pt idx="804">
                  <c:v>32566</c:v>
                </c:pt>
                <c:pt idx="805">
                  <c:v>32567</c:v>
                </c:pt>
                <c:pt idx="806">
                  <c:v>32568</c:v>
                </c:pt>
                <c:pt idx="807">
                  <c:v>32569</c:v>
                </c:pt>
                <c:pt idx="808">
                  <c:v>32570</c:v>
                </c:pt>
                <c:pt idx="809">
                  <c:v>32573</c:v>
                </c:pt>
                <c:pt idx="810">
                  <c:v>32574</c:v>
                </c:pt>
                <c:pt idx="811">
                  <c:v>32575</c:v>
                </c:pt>
                <c:pt idx="812">
                  <c:v>32576</c:v>
                </c:pt>
                <c:pt idx="813">
                  <c:v>32577</c:v>
                </c:pt>
                <c:pt idx="814">
                  <c:v>32580</c:v>
                </c:pt>
                <c:pt idx="815">
                  <c:v>32581</c:v>
                </c:pt>
                <c:pt idx="816">
                  <c:v>32582</c:v>
                </c:pt>
                <c:pt idx="817">
                  <c:v>32583</c:v>
                </c:pt>
                <c:pt idx="818">
                  <c:v>32584</c:v>
                </c:pt>
                <c:pt idx="819">
                  <c:v>32587</c:v>
                </c:pt>
                <c:pt idx="820">
                  <c:v>32588</c:v>
                </c:pt>
                <c:pt idx="821">
                  <c:v>32589</c:v>
                </c:pt>
                <c:pt idx="822">
                  <c:v>32590</c:v>
                </c:pt>
                <c:pt idx="823">
                  <c:v>32594</c:v>
                </c:pt>
                <c:pt idx="824">
                  <c:v>32595</c:v>
                </c:pt>
                <c:pt idx="825">
                  <c:v>32596</c:v>
                </c:pt>
                <c:pt idx="826">
                  <c:v>32597</c:v>
                </c:pt>
                <c:pt idx="827">
                  <c:v>32598</c:v>
                </c:pt>
                <c:pt idx="828">
                  <c:v>32601</c:v>
                </c:pt>
                <c:pt idx="829">
                  <c:v>32602</c:v>
                </c:pt>
                <c:pt idx="830">
                  <c:v>32603</c:v>
                </c:pt>
                <c:pt idx="831">
                  <c:v>32604</c:v>
                </c:pt>
                <c:pt idx="832">
                  <c:v>32605</c:v>
                </c:pt>
                <c:pt idx="833">
                  <c:v>32608</c:v>
                </c:pt>
                <c:pt idx="834">
                  <c:v>32609</c:v>
                </c:pt>
                <c:pt idx="835">
                  <c:v>32610</c:v>
                </c:pt>
                <c:pt idx="836">
                  <c:v>32611</c:v>
                </c:pt>
                <c:pt idx="837">
                  <c:v>32612</c:v>
                </c:pt>
                <c:pt idx="838">
                  <c:v>32615</c:v>
                </c:pt>
                <c:pt idx="839">
                  <c:v>32616</c:v>
                </c:pt>
                <c:pt idx="840">
                  <c:v>32617</c:v>
                </c:pt>
                <c:pt idx="841">
                  <c:v>32618</c:v>
                </c:pt>
                <c:pt idx="842">
                  <c:v>32619</c:v>
                </c:pt>
                <c:pt idx="843">
                  <c:v>32622</c:v>
                </c:pt>
                <c:pt idx="844">
                  <c:v>32623</c:v>
                </c:pt>
                <c:pt idx="845">
                  <c:v>32624</c:v>
                </c:pt>
                <c:pt idx="846">
                  <c:v>32625</c:v>
                </c:pt>
                <c:pt idx="847">
                  <c:v>32626</c:v>
                </c:pt>
                <c:pt idx="848">
                  <c:v>32629</c:v>
                </c:pt>
                <c:pt idx="849">
                  <c:v>32630</c:v>
                </c:pt>
                <c:pt idx="850">
                  <c:v>32631</c:v>
                </c:pt>
                <c:pt idx="851">
                  <c:v>32632</c:v>
                </c:pt>
                <c:pt idx="852">
                  <c:v>32633</c:v>
                </c:pt>
                <c:pt idx="853">
                  <c:v>32636</c:v>
                </c:pt>
                <c:pt idx="854">
                  <c:v>32637</c:v>
                </c:pt>
                <c:pt idx="855">
                  <c:v>32638</c:v>
                </c:pt>
                <c:pt idx="856">
                  <c:v>32639</c:v>
                </c:pt>
                <c:pt idx="857">
                  <c:v>32640</c:v>
                </c:pt>
                <c:pt idx="858">
                  <c:v>32643</c:v>
                </c:pt>
                <c:pt idx="859">
                  <c:v>32644</c:v>
                </c:pt>
                <c:pt idx="860">
                  <c:v>32645</c:v>
                </c:pt>
                <c:pt idx="861">
                  <c:v>32646</c:v>
                </c:pt>
                <c:pt idx="862">
                  <c:v>32647</c:v>
                </c:pt>
                <c:pt idx="863">
                  <c:v>32650</c:v>
                </c:pt>
                <c:pt idx="864">
                  <c:v>32651</c:v>
                </c:pt>
                <c:pt idx="865">
                  <c:v>32652</c:v>
                </c:pt>
                <c:pt idx="866">
                  <c:v>32653</c:v>
                </c:pt>
                <c:pt idx="867">
                  <c:v>32654</c:v>
                </c:pt>
                <c:pt idx="868">
                  <c:v>32657</c:v>
                </c:pt>
                <c:pt idx="869">
                  <c:v>32658</c:v>
                </c:pt>
                <c:pt idx="870">
                  <c:v>32659</c:v>
                </c:pt>
                <c:pt idx="871">
                  <c:v>32660</c:v>
                </c:pt>
                <c:pt idx="872">
                  <c:v>32661</c:v>
                </c:pt>
                <c:pt idx="873">
                  <c:v>32664</c:v>
                </c:pt>
                <c:pt idx="874">
                  <c:v>32665</c:v>
                </c:pt>
                <c:pt idx="875">
                  <c:v>32666</c:v>
                </c:pt>
                <c:pt idx="876">
                  <c:v>32667</c:v>
                </c:pt>
                <c:pt idx="877">
                  <c:v>32668</c:v>
                </c:pt>
                <c:pt idx="878">
                  <c:v>32671</c:v>
                </c:pt>
                <c:pt idx="879">
                  <c:v>32672</c:v>
                </c:pt>
                <c:pt idx="880">
                  <c:v>32673</c:v>
                </c:pt>
                <c:pt idx="881">
                  <c:v>32674</c:v>
                </c:pt>
                <c:pt idx="882">
                  <c:v>32675</c:v>
                </c:pt>
                <c:pt idx="883">
                  <c:v>32678</c:v>
                </c:pt>
                <c:pt idx="884">
                  <c:v>32679</c:v>
                </c:pt>
                <c:pt idx="885">
                  <c:v>32680</c:v>
                </c:pt>
                <c:pt idx="886">
                  <c:v>32681</c:v>
                </c:pt>
                <c:pt idx="887">
                  <c:v>32682</c:v>
                </c:pt>
                <c:pt idx="888">
                  <c:v>32685</c:v>
                </c:pt>
                <c:pt idx="889">
                  <c:v>32686</c:v>
                </c:pt>
                <c:pt idx="890">
                  <c:v>32687</c:v>
                </c:pt>
                <c:pt idx="891">
                  <c:v>32688</c:v>
                </c:pt>
                <c:pt idx="892">
                  <c:v>32689</c:v>
                </c:pt>
                <c:pt idx="893">
                  <c:v>32692</c:v>
                </c:pt>
                <c:pt idx="894">
                  <c:v>32693</c:v>
                </c:pt>
                <c:pt idx="895">
                  <c:v>32694</c:v>
                </c:pt>
                <c:pt idx="896">
                  <c:v>32695</c:v>
                </c:pt>
                <c:pt idx="897">
                  <c:v>32696</c:v>
                </c:pt>
                <c:pt idx="898">
                  <c:v>32699</c:v>
                </c:pt>
                <c:pt idx="899">
                  <c:v>32700</c:v>
                </c:pt>
                <c:pt idx="900">
                  <c:v>32701</c:v>
                </c:pt>
                <c:pt idx="901">
                  <c:v>32702</c:v>
                </c:pt>
                <c:pt idx="902">
                  <c:v>32703</c:v>
                </c:pt>
                <c:pt idx="903">
                  <c:v>32706</c:v>
                </c:pt>
                <c:pt idx="904">
                  <c:v>32707</c:v>
                </c:pt>
                <c:pt idx="905">
                  <c:v>32708</c:v>
                </c:pt>
                <c:pt idx="906">
                  <c:v>32709</c:v>
                </c:pt>
                <c:pt idx="907">
                  <c:v>32710</c:v>
                </c:pt>
                <c:pt idx="908">
                  <c:v>32713</c:v>
                </c:pt>
                <c:pt idx="909">
                  <c:v>32714</c:v>
                </c:pt>
                <c:pt idx="910">
                  <c:v>32715</c:v>
                </c:pt>
                <c:pt idx="911">
                  <c:v>32716</c:v>
                </c:pt>
                <c:pt idx="912">
                  <c:v>32717</c:v>
                </c:pt>
                <c:pt idx="913">
                  <c:v>32720</c:v>
                </c:pt>
                <c:pt idx="914">
                  <c:v>32721</c:v>
                </c:pt>
                <c:pt idx="915">
                  <c:v>32722</c:v>
                </c:pt>
                <c:pt idx="916">
                  <c:v>32723</c:v>
                </c:pt>
                <c:pt idx="917">
                  <c:v>32724</c:v>
                </c:pt>
                <c:pt idx="918">
                  <c:v>32727</c:v>
                </c:pt>
                <c:pt idx="919">
                  <c:v>32728</c:v>
                </c:pt>
                <c:pt idx="920">
                  <c:v>32729</c:v>
                </c:pt>
                <c:pt idx="921">
                  <c:v>32730</c:v>
                </c:pt>
                <c:pt idx="922">
                  <c:v>32731</c:v>
                </c:pt>
                <c:pt idx="923">
                  <c:v>32734</c:v>
                </c:pt>
                <c:pt idx="924">
                  <c:v>32735</c:v>
                </c:pt>
                <c:pt idx="925">
                  <c:v>32736</c:v>
                </c:pt>
                <c:pt idx="926">
                  <c:v>32737</c:v>
                </c:pt>
                <c:pt idx="927">
                  <c:v>32738</c:v>
                </c:pt>
                <c:pt idx="928">
                  <c:v>32741</c:v>
                </c:pt>
                <c:pt idx="929">
                  <c:v>32742</c:v>
                </c:pt>
                <c:pt idx="930">
                  <c:v>32743</c:v>
                </c:pt>
                <c:pt idx="931">
                  <c:v>32744</c:v>
                </c:pt>
                <c:pt idx="932">
                  <c:v>32745</c:v>
                </c:pt>
                <c:pt idx="933">
                  <c:v>32748</c:v>
                </c:pt>
                <c:pt idx="934">
                  <c:v>32749</c:v>
                </c:pt>
                <c:pt idx="935">
                  <c:v>32750</c:v>
                </c:pt>
                <c:pt idx="936">
                  <c:v>32751</c:v>
                </c:pt>
                <c:pt idx="937">
                  <c:v>32752</c:v>
                </c:pt>
                <c:pt idx="938">
                  <c:v>32755</c:v>
                </c:pt>
                <c:pt idx="939">
                  <c:v>32756</c:v>
                </c:pt>
                <c:pt idx="940">
                  <c:v>32757</c:v>
                </c:pt>
                <c:pt idx="941">
                  <c:v>32758</c:v>
                </c:pt>
                <c:pt idx="942">
                  <c:v>32759</c:v>
                </c:pt>
                <c:pt idx="943">
                  <c:v>32762</c:v>
                </c:pt>
                <c:pt idx="944">
                  <c:v>32763</c:v>
                </c:pt>
                <c:pt idx="945">
                  <c:v>32764</c:v>
                </c:pt>
                <c:pt idx="946">
                  <c:v>32765</c:v>
                </c:pt>
                <c:pt idx="947">
                  <c:v>32766</c:v>
                </c:pt>
                <c:pt idx="948">
                  <c:v>32769</c:v>
                </c:pt>
                <c:pt idx="949">
                  <c:v>32770</c:v>
                </c:pt>
                <c:pt idx="950">
                  <c:v>32771</c:v>
                </c:pt>
                <c:pt idx="951">
                  <c:v>32772</c:v>
                </c:pt>
                <c:pt idx="952">
                  <c:v>32773</c:v>
                </c:pt>
                <c:pt idx="953">
                  <c:v>32776</c:v>
                </c:pt>
                <c:pt idx="954">
                  <c:v>32777</c:v>
                </c:pt>
                <c:pt idx="955">
                  <c:v>32778</c:v>
                </c:pt>
                <c:pt idx="956">
                  <c:v>32779</c:v>
                </c:pt>
                <c:pt idx="957">
                  <c:v>32780</c:v>
                </c:pt>
                <c:pt idx="958">
                  <c:v>32783</c:v>
                </c:pt>
                <c:pt idx="959">
                  <c:v>32784</c:v>
                </c:pt>
                <c:pt idx="960">
                  <c:v>32785</c:v>
                </c:pt>
                <c:pt idx="961">
                  <c:v>32786</c:v>
                </c:pt>
                <c:pt idx="962">
                  <c:v>32787</c:v>
                </c:pt>
                <c:pt idx="963">
                  <c:v>32790</c:v>
                </c:pt>
                <c:pt idx="964">
                  <c:v>32791</c:v>
                </c:pt>
                <c:pt idx="965">
                  <c:v>32792</c:v>
                </c:pt>
                <c:pt idx="966">
                  <c:v>32793</c:v>
                </c:pt>
                <c:pt idx="967">
                  <c:v>32794</c:v>
                </c:pt>
                <c:pt idx="968">
                  <c:v>32797</c:v>
                </c:pt>
                <c:pt idx="969">
                  <c:v>32798</c:v>
                </c:pt>
                <c:pt idx="970">
                  <c:v>32799</c:v>
                </c:pt>
                <c:pt idx="971">
                  <c:v>32800</c:v>
                </c:pt>
                <c:pt idx="972">
                  <c:v>32801</c:v>
                </c:pt>
                <c:pt idx="973">
                  <c:v>32804</c:v>
                </c:pt>
                <c:pt idx="974">
                  <c:v>32805</c:v>
                </c:pt>
                <c:pt idx="975">
                  <c:v>32806</c:v>
                </c:pt>
                <c:pt idx="976">
                  <c:v>32807</c:v>
                </c:pt>
                <c:pt idx="977">
                  <c:v>32808</c:v>
                </c:pt>
                <c:pt idx="978">
                  <c:v>32811</c:v>
                </c:pt>
                <c:pt idx="979">
                  <c:v>32812</c:v>
                </c:pt>
                <c:pt idx="980">
                  <c:v>32813</c:v>
                </c:pt>
                <c:pt idx="981">
                  <c:v>32814</c:v>
                </c:pt>
                <c:pt idx="982">
                  <c:v>32815</c:v>
                </c:pt>
                <c:pt idx="983">
                  <c:v>32818</c:v>
                </c:pt>
                <c:pt idx="984">
                  <c:v>32819</c:v>
                </c:pt>
                <c:pt idx="985">
                  <c:v>32820</c:v>
                </c:pt>
                <c:pt idx="986">
                  <c:v>32821</c:v>
                </c:pt>
                <c:pt idx="987">
                  <c:v>32822</c:v>
                </c:pt>
                <c:pt idx="988">
                  <c:v>32825</c:v>
                </c:pt>
                <c:pt idx="989">
                  <c:v>32826</c:v>
                </c:pt>
                <c:pt idx="990">
                  <c:v>32827</c:v>
                </c:pt>
                <c:pt idx="991">
                  <c:v>32828</c:v>
                </c:pt>
                <c:pt idx="992">
                  <c:v>32829</c:v>
                </c:pt>
                <c:pt idx="993">
                  <c:v>32832</c:v>
                </c:pt>
                <c:pt idx="994">
                  <c:v>32833</c:v>
                </c:pt>
                <c:pt idx="995">
                  <c:v>32834</c:v>
                </c:pt>
                <c:pt idx="996">
                  <c:v>32835</c:v>
                </c:pt>
                <c:pt idx="997">
                  <c:v>32836</c:v>
                </c:pt>
                <c:pt idx="998">
                  <c:v>32839</c:v>
                </c:pt>
                <c:pt idx="999">
                  <c:v>32840</c:v>
                </c:pt>
                <c:pt idx="1000">
                  <c:v>32841</c:v>
                </c:pt>
                <c:pt idx="1001">
                  <c:v>32842</c:v>
                </c:pt>
                <c:pt idx="1002">
                  <c:v>32843</c:v>
                </c:pt>
                <c:pt idx="1003">
                  <c:v>32846</c:v>
                </c:pt>
                <c:pt idx="1004">
                  <c:v>32847</c:v>
                </c:pt>
                <c:pt idx="1005">
                  <c:v>32848</c:v>
                </c:pt>
                <c:pt idx="1006">
                  <c:v>32849</c:v>
                </c:pt>
                <c:pt idx="1007">
                  <c:v>32850</c:v>
                </c:pt>
                <c:pt idx="1008">
                  <c:v>32853</c:v>
                </c:pt>
                <c:pt idx="1009">
                  <c:v>32854</c:v>
                </c:pt>
                <c:pt idx="1010">
                  <c:v>32855</c:v>
                </c:pt>
                <c:pt idx="1011">
                  <c:v>32856</c:v>
                </c:pt>
                <c:pt idx="1012">
                  <c:v>32857</c:v>
                </c:pt>
                <c:pt idx="1013">
                  <c:v>32860</c:v>
                </c:pt>
                <c:pt idx="1014">
                  <c:v>32861</c:v>
                </c:pt>
                <c:pt idx="1015">
                  <c:v>32862</c:v>
                </c:pt>
                <c:pt idx="1016">
                  <c:v>32863</c:v>
                </c:pt>
                <c:pt idx="1017">
                  <c:v>32864</c:v>
                </c:pt>
                <c:pt idx="1018">
                  <c:v>32868</c:v>
                </c:pt>
                <c:pt idx="1019">
                  <c:v>32869</c:v>
                </c:pt>
                <c:pt idx="1020">
                  <c:v>32870</c:v>
                </c:pt>
                <c:pt idx="1021">
                  <c:v>32871</c:v>
                </c:pt>
                <c:pt idx="1022">
                  <c:v>32875</c:v>
                </c:pt>
                <c:pt idx="1023">
                  <c:v>32876</c:v>
                </c:pt>
                <c:pt idx="1024">
                  <c:v>32877</c:v>
                </c:pt>
                <c:pt idx="1025">
                  <c:v>32878</c:v>
                </c:pt>
                <c:pt idx="1026">
                  <c:v>32881</c:v>
                </c:pt>
                <c:pt idx="1027">
                  <c:v>32882</c:v>
                </c:pt>
                <c:pt idx="1028">
                  <c:v>32883</c:v>
                </c:pt>
                <c:pt idx="1029">
                  <c:v>32884</c:v>
                </c:pt>
                <c:pt idx="1030">
                  <c:v>32885</c:v>
                </c:pt>
                <c:pt idx="1031">
                  <c:v>32888</c:v>
                </c:pt>
                <c:pt idx="1032">
                  <c:v>32889</c:v>
                </c:pt>
                <c:pt idx="1033">
                  <c:v>32890</c:v>
                </c:pt>
                <c:pt idx="1034">
                  <c:v>32891</c:v>
                </c:pt>
                <c:pt idx="1035">
                  <c:v>32892</c:v>
                </c:pt>
                <c:pt idx="1036">
                  <c:v>32895</c:v>
                </c:pt>
                <c:pt idx="1037">
                  <c:v>32896</c:v>
                </c:pt>
                <c:pt idx="1038">
                  <c:v>32897</c:v>
                </c:pt>
                <c:pt idx="1039">
                  <c:v>32898</c:v>
                </c:pt>
                <c:pt idx="1040">
                  <c:v>32899</c:v>
                </c:pt>
                <c:pt idx="1041">
                  <c:v>32902</c:v>
                </c:pt>
                <c:pt idx="1042">
                  <c:v>32903</c:v>
                </c:pt>
                <c:pt idx="1043">
                  <c:v>32904</c:v>
                </c:pt>
                <c:pt idx="1044">
                  <c:v>32905</c:v>
                </c:pt>
                <c:pt idx="1045">
                  <c:v>32906</c:v>
                </c:pt>
                <c:pt idx="1046">
                  <c:v>32909</c:v>
                </c:pt>
                <c:pt idx="1047">
                  <c:v>32910</c:v>
                </c:pt>
                <c:pt idx="1048">
                  <c:v>32911</c:v>
                </c:pt>
                <c:pt idx="1049">
                  <c:v>32912</c:v>
                </c:pt>
                <c:pt idx="1050">
                  <c:v>32913</c:v>
                </c:pt>
                <c:pt idx="1051">
                  <c:v>32916</c:v>
                </c:pt>
                <c:pt idx="1052">
                  <c:v>32917</c:v>
                </c:pt>
                <c:pt idx="1053">
                  <c:v>32918</c:v>
                </c:pt>
                <c:pt idx="1054">
                  <c:v>32919</c:v>
                </c:pt>
                <c:pt idx="1055">
                  <c:v>32920</c:v>
                </c:pt>
                <c:pt idx="1056">
                  <c:v>32923</c:v>
                </c:pt>
                <c:pt idx="1057">
                  <c:v>32924</c:v>
                </c:pt>
                <c:pt idx="1058">
                  <c:v>32925</c:v>
                </c:pt>
                <c:pt idx="1059">
                  <c:v>32926</c:v>
                </c:pt>
                <c:pt idx="1060">
                  <c:v>32927</c:v>
                </c:pt>
                <c:pt idx="1061">
                  <c:v>32930</c:v>
                </c:pt>
                <c:pt idx="1062">
                  <c:v>32931</c:v>
                </c:pt>
                <c:pt idx="1063">
                  <c:v>32932</c:v>
                </c:pt>
                <c:pt idx="1064">
                  <c:v>32933</c:v>
                </c:pt>
                <c:pt idx="1065">
                  <c:v>32934</c:v>
                </c:pt>
                <c:pt idx="1066">
                  <c:v>32937</c:v>
                </c:pt>
                <c:pt idx="1067">
                  <c:v>32938</c:v>
                </c:pt>
                <c:pt idx="1068">
                  <c:v>32939</c:v>
                </c:pt>
                <c:pt idx="1069">
                  <c:v>32940</c:v>
                </c:pt>
                <c:pt idx="1070">
                  <c:v>32941</c:v>
                </c:pt>
                <c:pt idx="1071">
                  <c:v>32944</c:v>
                </c:pt>
                <c:pt idx="1072">
                  <c:v>32945</c:v>
                </c:pt>
                <c:pt idx="1073">
                  <c:v>32946</c:v>
                </c:pt>
                <c:pt idx="1074">
                  <c:v>32947</c:v>
                </c:pt>
                <c:pt idx="1075">
                  <c:v>32948</c:v>
                </c:pt>
                <c:pt idx="1076">
                  <c:v>32951</c:v>
                </c:pt>
                <c:pt idx="1077">
                  <c:v>32952</c:v>
                </c:pt>
                <c:pt idx="1078">
                  <c:v>32953</c:v>
                </c:pt>
                <c:pt idx="1079">
                  <c:v>32954</c:v>
                </c:pt>
                <c:pt idx="1080">
                  <c:v>32955</c:v>
                </c:pt>
                <c:pt idx="1081">
                  <c:v>32958</c:v>
                </c:pt>
                <c:pt idx="1082">
                  <c:v>32959</c:v>
                </c:pt>
                <c:pt idx="1083">
                  <c:v>32960</c:v>
                </c:pt>
                <c:pt idx="1084">
                  <c:v>32961</c:v>
                </c:pt>
                <c:pt idx="1085">
                  <c:v>32962</c:v>
                </c:pt>
                <c:pt idx="1086">
                  <c:v>32965</c:v>
                </c:pt>
                <c:pt idx="1087">
                  <c:v>32966</c:v>
                </c:pt>
                <c:pt idx="1088">
                  <c:v>32967</c:v>
                </c:pt>
                <c:pt idx="1089">
                  <c:v>32968</c:v>
                </c:pt>
                <c:pt idx="1090">
                  <c:v>32969</c:v>
                </c:pt>
                <c:pt idx="1091">
                  <c:v>32972</c:v>
                </c:pt>
                <c:pt idx="1092">
                  <c:v>32973</c:v>
                </c:pt>
                <c:pt idx="1093">
                  <c:v>32974</c:v>
                </c:pt>
                <c:pt idx="1094">
                  <c:v>32975</c:v>
                </c:pt>
                <c:pt idx="1095">
                  <c:v>32979</c:v>
                </c:pt>
                <c:pt idx="1096">
                  <c:v>32980</c:v>
                </c:pt>
                <c:pt idx="1097">
                  <c:v>32981</c:v>
                </c:pt>
                <c:pt idx="1098">
                  <c:v>32982</c:v>
                </c:pt>
                <c:pt idx="1099">
                  <c:v>32983</c:v>
                </c:pt>
                <c:pt idx="1100">
                  <c:v>32986</c:v>
                </c:pt>
                <c:pt idx="1101">
                  <c:v>32987</c:v>
                </c:pt>
                <c:pt idx="1102">
                  <c:v>32988</c:v>
                </c:pt>
                <c:pt idx="1103">
                  <c:v>32989</c:v>
                </c:pt>
                <c:pt idx="1104">
                  <c:v>32990</c:v>
                </c:pt>
                <c:pt idx="1105">
                  <c:v>32993</c:v>
                </c:pt>
                <c:pt idx="1106">
                  <c:v>32994</c:v>
                </c:pt>
                <c:pt idx="1107">
                  <c:v>32995</c:v>
                </c:pt>
                <c:pt idx="1108">
                  <c:v>32996</c:v>
                </c:pt>
                <c:pt idx="1109">
                  <c:v>32997</c:v>
                </c:pt>
                <c:pt idx="1110">
                  <c:v>33000</c:v>
                </c:pt>
                <c:pt idx="1111">
                  <c:v>33001</c:v>
                </c:pt>
                <c:pt idx="1112">
                  <c:v>33002</c:v>
                </c:pt>
                <c:pt idx="1113">
                  <c:v>33003</c:v>
                </c:pt>
                <c:pt idx="1114">
                  <c:v>33004</c:v>
                </c:pt>
                <c:pt idx="1115">
                  <c:v>33007</c:v>
                </c:pt>
                <c:pt idx="1116">
                  <c:v>33008</c:v>
                </c:pt>
                <c:pt idx="1117">
                  <c:v>33009</c:v>
                </c:pt>
                <c:pt idx="1118">
                  <c:v>33010</c:v>
                </c:pt>
                <c:pt idx="1119">
                  <c:v>33011</c:v>
                </c:pt>
                <c:pt idx="1120">
                  <c:v>33014</c:v>
                </c:pt>
                <c:pt idx="1121">
                  <c:v>33015</c:v>
                </c:pt>
                <c:pt idx="1122">
                  <c:v>33016</c:v>
                </c:pt>
                <c:pt idx="1123">
                  <c:v>33017</c:v>
                </c:pt>
                <c:pt idx="1124">
                  <c:v>33018</c:v>
                </c:pt>
                <c:pt idx="1125">
                  <c:v>33022</c:v>
                </c:pt>
                <c:pt idx="1126">
                  <c:v>33023</c:v>
                </c:pt>
                <c:pt idx="1127">
                  <c:v>33024</c:v>
                </c:pt>
                <c:pt idx="1128">
                  <c:v>33025</c:v>
                </c:pt>
                <c:pt idx="1129">
                  <c:v>33028</c:v>
                </c:pt>
                <c:pt idx="1130">
                  <c:v>33029</c:v>
                </c:pt>
                <c:pt idx="1131">
                  <c:v>33030</c:v>
                </c:pt>
                <c:pt idx="1132">
                  <c:v>33031</c:v>
                </c:pt>
                <c:pt idx="1133">
                  <c:v>33032</c:v>
                </c:pt>
                <c:pt idx="1134">
                  <c:v>33035</c:v>
                </c:pt>
                <c:pt idx="1135">
                  <c:v>33036</c:v>
                </c:pt>
                <c:pt idx="1136">
                  <c:v>33037</c:v>
                </c:pt>
                <c:pt idx="1137">
                  <c:v>33038</c:v>
                </c:pt>
                <c:pt idx="1138">
                  <c:v>33039</c:v>
                </c:pt>
                <c:pt idx="1139">
                  <c:v>33042</c:v>
                </c:pt>
                <c:pt idx="1140">
                  <c:v>33043</c:v>
                </c:pt>
                <c:pt idx="1141">
                  <c:v>33044</c:v>
                </c:pt>
                <c:pt idx="1142">
                  <c:v>33045</c:v>
                </c:pt>
                <c:pt idx="1143">
                  <c:v>33046</c:v>
                </c:pt>
                <c:pt idx="1144">
                  <c:v>33049</c:v>
                </c:pt>
                <c:pt idx="1145">
                  <c:v>33050</c:v>
                </c:pt>
                <c:pt idx="1146">
                  <c:v>33051</c:v>
                </c:pt>
                <c:pt idx="1147">
                  <c:v>33052</c:v>
                </c:pt>
                <c:pt idx="1148">
                  <c:v>33053</c:v>
                </c:pt>
                <c:pt idx="1149">
                  <c:v>33056</c:v>
                </c:pt>
                <c:pt idx="1150">
                  <c:v>33057</c:v>
                </c:pt>
                <c:pt idx="1151">
                  <c:v>33058</c:v>
                </c:pt>
                <c:pt idx="1152">
                  <c:v>33059</c:v>
                </c:pt>
                <c:pt idx="1153">
                  <c:v>33060</c:v>
                </c:pt>
                <c:pt idx="1154">
                  <c:v>33063</c:v>
                </c:pt>
                <c:pt idx="1155">
                  <c:v>33064</c:v>
                </c:pt>
                <c:pt idx="1156">
                  <c:v>33065</c:v>
                </c:pt>
                <c:pt idx="1157">
                  <c:v>33066</c:v>
                </c:pt>
                <c:pt idx="1158">
                  <c:v>33067</c:v>
                </c:pt>
                <c:pt idx="1159">
                  <c:v>33070</c:v>
                </c:pt>
                <c:pt idx="1160">
                  <c:v>33071</c:v>
                </c:pt>
                <c:pt idx="1161">
                  <c:v>33072</c:v>
                </c:pt>
                <c:pt idx="1162">
                  <c:v>33073</c:v>
                </c:pt>
                <c:pt idx="1163">
                  <c:v>33074</c:v>
                </c:pt>
                <c:pt idx="1164">
                  <c:v>33077</c:v>
                </c:pt>
                <c:pt idx="1165">
                  <c:v>33078</c:v>
                </c:pt>
                <c:pt idx="1166">
                  <c:v>33079</c:v>
                </c:pt>
                <c:pt idx="1167">
                  <c:v>33080</c:v>
                </c:pt>
                <c:pt idx="1168">
                  <c:v>33081</c:v>
                </c:pt>
                <c:pt idx="1169">
                  <c:v>33084</c:v>
                </c:pt>
                <c:pt idx="1170">
                  <c:v>33085</c:v>
                </c:pt>
                <c:pt idx="1171">
                  <c:v>33086</c:v>
                </c:pt>
                <c:pt idx="1172">
                  <c:v>33087</c:v>
                </c:pt>
                <c:pt idx="1173">
                  <c:v>33088</c:v>
                </c:pt>
                <c:pt idx="1174">
                  <c:v>33091</c:v>
                </c:pt>
                <c:pt idx="1175">
                  <c:v>33092</c:v>
                </c:pt>
                <c:pt idx="1176">
                  <c:v>33093</c:v>
                </c:pt>
                <c:pt idx="1177">
                  <c:v>33094</c:v>
                </c:pt>
                <c:pt idx="1178">
                  <c:v>33095</c:v>
                </c:pt>
                <c:pt idx="1179">
                  <c:v>33098</c:v>
                </c:pt>
                <c:pt idx="1180">
                  <c:v>33099</c:v>
                </c:pt>
                <c:pt idx="1181">
                  <c:v>33100</c:v>
                </c:pt>
                <c:pt idx="1182">
                  <c:v>33101</c:v>
                </c:pt>
                <c:pt idx="1183">
                  <c:v>33102</c:v>
                </c:pt>
                <c:pt idx="1184">
                  <c:v>33105</c:v>
                </c:pt>
                <c:pt idx="1185">
                  <c:v>33106</c:v>
                </c:pt>
                <c:pt idx="1186">
                  <c:v>33107</c:v>
                </c:pt>
                <c:pt idx="1187">
                  <c:v>33108</c:v>
                </c:pt>
                <c:pt idx="1188">
                  <c:v>33109</c:v>
                </c:pt>
                <c:pt idx="1189">
                  <c:v>33112</c:v>
                </c:pt>
                <c:pt idx="1190">
                  <c:v>33113</c:v>
                </c:pt>
                <c:pt idx="1191">
                  <c:v>33114</c:v>
                </c:pt>
                <c:pt idx="1192">
                  <c:v>33115</c:v>
                </c:pt>
                <c:pt idx="1193">
                  <c:v>33116</c:v>
                </c:pt>
                <c:pt idx="1194">
                  <c:v>33119</c:v>
                </c:pt>
                <c:pt idx="1195">
                  <c:v>33120</c:v>
                </c:pt>
                <c:pt idx="1196">
                  <c:v>33121</c:v>
                </c:pt>
                <c:pt idx="1197">
                  <c:v>33122</c:v>
                </c:pt>
                <c:pt idx="1198">
                  <c:v>33123</c:v>
                </c:pt>
                <c:pt idx="1199">
                  <c:v>33126</c:v>
                </c:pt>
                <c:pt idx="1200">
                  <c:v>33127</c:v>
                </c:pt>
                <c:pt idx="1201">
                  <c:v>33128</c:v>
                </c:pt>
                <c:pt idx="1202">
                  <c:v>33129</c:v>
                </c:pt>
                <c:pt idx="1203">
                  <c:v>33130</c:v>
                </c:pt>
                <c:pt idx="1204">
                  <c:v>33133</c:v>
                </c:pt>
                <c:pt idx="1205">
                  <c:v>33134</c:v>
                </c:pt>
                <c:pt idx="1206">
                  <c:v>33135</c:v>
                </c:pt>
                <c:pt idx="1207">
                  <c:v>33136</c:v>
                </c:pt>
                <c:pt idx="1208">
                  <c:v>33137</c:v>
                </c:pt>
                <c:pt idx="1209">
                  <c:v>33140</c:v>
                </c:pt>
                <c:pt idx="1210">
                  <c:v>33141</c:v>
                </c:pt>
                <c:pt idx="1211">
                  <c:v>33142</c:v>
                </c:pt>
                <c:pt idx="1212">
                  <c:v>33143</c:v>
                </c:pt>
                <c:pt idx="1213">
                  <c:v>33144</c:v>
                </c:pt>
                <c:pt idx="1214">
                  <c:v>33147</c:v>
                </c:pt>
                <c:pt idx="1215">
                  <c:v>33148</c:v>
                </c:pt>
                <c:pt idx="1216">
                  <c:v>33149</c:v>
                </c:pt>
                <c:pt idx="1217">
                  <c:v>33150</c:v>
                </c:pt>
                <c:pt idx="1218">
                  <c:v>33151</c:v>
                </c:pt>
                <c:pt idx="1219">
                  <c:v>33154</c:v>
                </c:pt>
                <c:pt idx="1220">
                  <c:v>33155</c:v>
                </c:pt>
                <c:pt idx="1221">
                  <c:v>33156</c:v>
                </c:pt>
                <c:pt idx="1222">
                  <c:v>33157</c:v>
                </c:pt>
                <c:pt idx="1223">
                  <c:v>33158</c:v>
                </c:pt>
                <c:pt idx="1224">
                  <c:v>33161</c:v>
                </c:pt>
                <c:pt idx="1225">
                  <c:v>33162</c:v>
                </c:pt>
                <c:pt idx="1226">
                  <c:v>33163</c:v>
                </c:pt>
                <c:pt idx="1227">
                  <c:v>33164</c:v>
                </c:pt>
                <c:pt idx="1228">
                  <c:v>33165</c:v>
                </c:pt>
                <c:pt idx="1229">
                  <c:v>33168</c:v>
                </c:pt>
                <c:pt idx="1230">
                  <c:v>33169</c:v>
                </c:pt>
                <c:pt idx="1231">
                  <c:v>33170</c:v>
                </c:pt>
                <c:pt idx="1232">
                  <c:v>33171</c:v>
                </c:pt>
                <c:pt idx="1233">
                  <c:v>33172</c:v>
                </c:pt>
                <c:pt idx="1234">
                  <c:v>33175</c:v>
                </c:pt>
                <c:pt idx="1235">
                  <c:v>33176</c:v>
                </c:pt>
                <c:pt idx="1236">
                  <c:v>33177</c:v>
                </c:pt>
                <c:pt idx="1237">
                  <c:v>33178</c:v>
                </c:pt>
                <c:pt idx="1238">
                  <c:v>33179</c:v>
                </c:pt>
                <c:pt idx="1239">
                  <c:v>33182</c:v>
                </c:pt>
                <c:pt idx="1240">
                  <c:v>33183</c:v>
                </c:pt>
                <c:pt idx="1241">
                  <c:v>33184</c:v>
                </c:pt>
                <c:pt idx="1242">
                  <c:v>33185</c:v>
                </c:pt>
                <c:pt idx="1243">
                  <c:v>33186</c:v>
                </c:pt>
                <c:pt idx="1244">
                  <c:v>33189</c:v>
                </c:pt>
                <c:pt idx="1245">
                  <c:v>33190</c:v>
                </c:pt>
                <c:pt idx="1246">
                  <c:v>33191</c:v>
                </c:pt>
                <c:pt idx="1247">
                  <c:v>33192</c:v>
                </c:pt>
                <c:pt idx="1248">
                  <c:v>33193</c:v>
                </c:pt>
                <c:pt idx="1249">
                  <c:v>33196</c:v>
                </c:pt>
                <c:pt idx="1250">
                  <c:v>33197</c:v>
                </c:pt>
                <c:pt idx="1251">
                  <c:v>33198</c:v>
                </c:pt>
                <c:pt idx="1252">
                  <c:v>33199</c:v>
                </c:pt>
                <c:pt idx="1253">
                  <c:v>33200</c:v>
                </c:pt>
                <c:pt idx="1254">
                  <c:v>33203</c:v>
                </c:pt>
                <c:pt idx="1255">
                  <c:v>33204</c:v>
                </c:pt>
                <c:pt idx="1256">
                  <c:v>33205</c:v>
                </c:pt>
                <c:pt idx="1257">
                  <c:v>33206</c:v>
                </c:pt>
                <c:pt idx="1258">
                  <c:v>33207</c:v>
                </c:pt>
                <c:pt idx="1259">
                  <c:v>33210</c:v>
                </c:pt>
                <c:pt idx="1260">
                  <c:v>33211</c:v>
                </c:pt>
                <c:pt idx="1261">
                  <c:v>33212</c:v>
                </c:pt>
                <c:pt idx="1262">
                  <c:v>33213</c:v>
                </c:pt>
                <c:pt idx="1263">
                  <c:v>33214</c:v>
                </c:pt>
                <c:pt idx="1264">
                  <c:v>33217</c:v>
                </c:pt>
                <c:pt idx="1265">
                  <c:v>33218</c:v>
                </c:pt>
                <c:pt idx="1266">
                  <c:v>33219</c:v>
                </c:pt>
                <c:pt idx="1267">
                  <c:v>33220</c:v>
                </c:pt>
                <c:pt idx="1268">
                  <c:v>33221</c:v>
                </c:pt>
                <c:pt idx="1269">
                  <c:v>33224</c:v>
                </c:pt>
                <c:pt idx="1270">
                  <c:v>33225</c:v>
                </c:pt>
                <c:pt idx="1271">
                  <c:v>33226</c:v>
                </c:pt>
                <c:pt idx="1272">
                  <c:v>33227</c:v>
                </c:pt>
                <c:pt idx="1273">
                  <c:v>33228</c:v>
                </c:pt>
                <c:pt idx="1274">
                  <c:v>33231</c:v>
                </c:pt>
                <c:pt idx="1275">
                  <c:v>33233</c:v>
                </c:pt>
                <c:pt idx="1276">
                  <c:v>33234</c:v>
                </c:pt>
                <c:pt idx="1277">
                  <c:v>33235</c:v>
                </c:pt>
                <c:pt idx="1278">
                  <c:v>33238</c:v>
                </c:pt>
                <c:pt idx="1279">
                  <c:v>33240</c:v>
                </c:pt>
                <c:pt idx="1280">
                  <c:v>33241</c:v>
                </c:pt>
                <c:pt idx="1281">
                  <c:v>33242</c:v>
                </c:pt>
                <c:pt idx="1282">
                  <c:v>33245</c:v>
                </c:pt>
                <c:pt idx="1283">
                  <c:v>33246</c:v>
                </c:pt>
                <c:pt idx="1284">
                  <c:v>33247</c:v>
                </c:pt>
                <c:pt idx="1285">
                  <c:v>33248</c:v>
                </c:pt>
                <c:pt idx="1286">
                  <c:v>33249</c:v>
                </c:pt>
                <c:pt idx="1287">
                  <c:v>33252</c:v>
                </c:pt>
                <c:pt idx="1288">
                  <c:v>33253</c:v>
                </c:pt>
                <c:pt idx="1289">
                  <c:v>33254</c:v>
                </c:pt>
                <c:pt idx="1290">
                  <c:v>33255</c:v>
                </c:pt>
                <c:pt idx="1291">
                  <c:v>33256</c:v>
                </c:pt>
                <c:pt idx="1292">
                  <c:v>33259</c:v>
                </c:pt>
                <c:pt idx="1293">
                  <c:v>33260</c:v>
                </c:pt>
                <c:pt idx="1294">
                  <c:v>33261</c:v>
                </c:pt>
                <c:pt idx="1295">
                  <c:v>33262</c:v>
                </c:pt>
                <c:pt idx="1296">
                  <c:v>33263</c:v>
                </c:pt>
                <c:pt idx="1297">
                  <c:v>33266</c:v>
                </c:pt>
                <c:pt idx="1298">
                  <c:v>33267</c:v>
                </c:pt>
                <c:pt idx="1299">
                  <c:v>33268</c:v>
                </c:pt>
                <c:pt idx="1300">
                  <c:v>33269</c:v>
                </c:pt>
                <c:pt idx="1301">
                  <c:v>33270</c:v>
                </c:pt>
                <c:pt idx="1302">
                  <c:v>33273</c:v>
                </c:pt>
                <c:pt idx="1303">
                  <c:v>33274</c:v>
                </c:pt>
                <c:pt idx="1304">
                  <c:v>33275</c:v>
                </c:pt>
                <c:pt idx="1305">
                  <c:v>33276</c:v>
                </c:pt>
                <c:pt idx="1306">
                  <c:v>33277</c:v>
                </c:pt>
                <c:pt idx="1307">
                  <c:v>33280</c:v>
                </c:pt>
                <c:pt idx="1308">
                  <c:v>33281</c:v>
                </c:pt>
                <c:pt idx="1309">
                  <c:v>33282</c:v>
                </c:pt>
                <c:pt idx="1310">
                  <c:v>33283</c:v>
                </c:pt>
                <c:pt idx="1311">
                  <c:v>33284</c:v>
                </c:pt>
                <c:pt idx="1312">
                  <c:v>33287</c:v>
                </c:pt>
                <c:pt idx="1313">
                  <c:v>33288</c:v>
                </c:pt>
                <c:pt idx="1314">
                  <c:v>33289</c:v>
                </c:pt>
                <c:pt idx="1315">
                  <c:v>33290</c:v>
                </c:pt>
                <c:pt idx="1316">
                  <c:v>33291</c:v>
                </c:pt>
                <c:pt idx="1317">
                  <c:v>33294</c:v>
                </c:pt>
                <c:pt idx="1318">
                  <c:v>33295</c:v>
                </c:pt>
                <c:pt idx="1319">
                  <c:v>33296</c:v>
                </c:pt>
                <c:pt idx="1320">
                  <c:v>33297</c:v>
                </c:pt>
                <c:pt idx="1321">
                  <c:v>33298</c:v>
                </c:pt>
                <c:pt idx="1322">
                  <c:v>33301</c:v>
                </c:pt>
                <c:pt idx="1323">
                  <c:v>33302</c:v>
                </c:pt>
                <c:pt idx="1324">
                  <c:v>33303</c:v>
                </c:pt>
                <c:pt idx="1325">
                  <c:v>33304</c:v>
                </c:pt>
                <c:pt idx="1326">
                  <c:v>33305</c:v>
                </c:pt>
                <c:pt idx="1327">
                  <c:v>33308</c:v>
                </c:pt>
                <c:pt idx="1328">
                  <c:v>33309</c:v>
                </c:pt>
                <c:pt idx="1329">
                  <c:v>33310</c:v>
                </c:pt>
                <c:pt idx="1330">
                  <c:v>33311</c:v>
                </c:pt>
                <c:pt idx="1331">
                  <c:v>33312</c:v>
                </c:pt>
                <c:pt idx="1332">
                  <c:v>33315</c:v>
                </c:pt>
                <c:pt idx="1333">
                  <c:v>33316</c:v>
                </c:pt>
                <c:pt idx="1334">
                  <c:v>33317</c:v>
                </c:pt>
                <c:pt idx="1335">
                  <c:v>33318</c:v>
                </c:pt>
                <c:pt idx="1336">
                  <c:v>33319</c:v>
                </c:pt>
                <c:pt idx="1337">
                  <c:v>33322</c:v>
                </c:pt>
                <c:pt idx="1338">
                  <c:v>33323</c:v>
                </c:pt>
                <c:pt idx="1339">
                  <c:v>33324</c:v>
                </c:pt>
                <c:pt idx="1340">
                  <c:v>33325</c:v>
                </c:pt>
                <c:pt idx="1341">
                  <c:v>33329</c:v>
                </c:pt>
                <c:pt idx="1342">
                  <c:v>33330</c:v>
                </c:pt>
                <c:pt idx="1343">
                  <c:v>33331</c:v>
                </c:pt>
                <c:pt idx="1344">
                  <c:v>33332</c:v>
                </c:pt>
                <c:pt idx="1345">
                  <c:v>33333</c:v>
                </c:pt>
                <c:pt idx="1346">
                  <c:v>33336</c:v>
                </c:pt>
                <c:pt idx="1347">
                  <c:v>33337</c:v>
                </c:pt>
                <c:pt idx="1348">
                  <c:v>33338</c:v>
                </c:pt>
                <c:pt idx="1349">
                  <c:v>33339</c:v>
                </c:pt>
                <c:pt idx="1350">
                  <c:v>33340</c:v>
                </c:pt>
                <c:pt idx="1351">
                  <c:v>33343</c:v>
                </c:pt>
                <c:pt idx="1352">
                  <c:v>33344</c:v>
                </c:pt>
                <c:pt idx="1353">
                  <c:v>33345</c:v>
                </c:pt>
                <c:pt idx="1354">
                  <c:v>33346</c:v>
                </c:pt>
                <c:pt idx="1355">
                  <c:v>33347</c:v>
                </c:pt>
                <c:pt idx="1356">
                  <c:v>33350</c:v>
                </c:pt>
                <c:pt idx="1357">
                  <c:v>33351</c:v>
                </c:pt>
                <c:pt idx="1358">
                  <c:v>33352</c:v>
                </c:pt>
                <c:pt idx="1359">
                  <c:v>33353</c:v>
                </c:pt>
                <c:pt idx="1360">
                  <c:v>33354</c:v>
                </c:pt>
                <c:pt idx="1361">
                  <c:v>33357</c:v>
                </c:pt>
                <c:pt idx="1362">
                  <c:v>33358</c:v>
                </c:pt>
                <c:pt idx="1363">
                  <c:v>33359</c:v>
                </c:pt>
                <c:pt idx="1364">
                  <c:v>33360</c:v>
                </c:pt>
                <c:pt idx="1365">
                  <c:v>33361</c:v>
                </c:pt>
                <c:pt idx="1366">
                  <c:v>33364</c:v>
                </c:pt>
                <c:pt idx="1367">
                  <c:v>33365</c:v>
                </c:pt>
                <c:pt idx="1368">
                  <c:v>33366</c:v>
                </c:pt>
                <c:pt idx="1369">
                  <c:v>33367</c:v>
                </c:pt>
                <c:pt idx="1370">
                  <c:v>33368</c:v>
                </c:pt>
                <c:pt idx="1371">
                  <c:v>33371</c:v>
                </c:pt>
                <c:pt idx="1372">
                  <c:v>33372</c:v>
                </c:pt>
                <c:pt idx="1373">
                  <c:v>33373</c:v>
                </c:pt>
                <c:pt idx="1374">
                  <c:v>33374</c:v>
                </c:pt>
                <c:pt idx="1375">
                  <c:v>33375</c:v>
                </c:pt>
                <c:pt idx="1376">
                  <c:v>33378</c:v>
                </c:pt>
                <c:pt idx="1377">
                  <c:v>33379</c:v>
                </c:pt>
                <c:pt idx="1378">
                  <c:v>33380</c:v>
                </c:pt>
                <c:pt idx="1379">
                  <c:v>33381</c:v>
                </c:pt>
                <c:pt idx="1380">
                  <c:v>33382</c:v>
                </c:pt>
                <c:pt idx="1381">
                  <c:v>33386</c:v>
                </c:pt>
                <c:pt idx="1382">
                  <c:v>33387</c:v>
                </c:pt>
                <c:pt idx="1383">
                  <c:v>33388</c:v>
                </c:pt>
                <c:pt idx="1384">
                  <c:v>33389</c:v>
                </c:pt>
                <c:pt idx="1385">
                  <c:v>33392</c:v>
                </c:pt>
                <c:pt idx="1386">
                  <c:v>33393</c:v>
                </c:pt>
                <c:pt idx="1387">
                  <c:v>33394</c:v>
                </c:pt>
                <c:pt idx="1388">
                  <c:v>33395</c:v>
                </c:pt>
                <c:pt idx="1389">
                  <c:v>33396</c:v>
                </c:pt>
                <c:pt idx="1390">
                  <c:v>33399</c:v>
                </c:pt>
                <c:pt idx="1391">
                  <c:v>33400</c:v>
                </c:pt>
                <c:pt idx="1392">
                  <c:v>33401</c:v>
                </c:pt>
                <c:pt idx="1393">
                  <c:v>33402</c:v>
                </c:pt>
                <c:pt idx="1394">
                  <c:v>33403</c:v>
                </c:pt>
                <c:pt idx="1395">
                  <c:v>33406</c:v>
                </c:pt>
                <c:pt idx="1396">
                  <c:v>33407</c:v>
                </c:pt>
                <c:pt idx="1397">
                  <c:v>33408</c:v>
                </c:pt>
                <c:pt idx="1398">
                  <c:v>33409</c:v>
                </c:pt>
                <c:pt idx="1399">
                  <c:v>33410</c:v>
                </c:pt>
                <c:pt idx="1400">
                  <c:v>33413</c:v>
                </c:pt>
                <c:pt idx="1401">
                  <c:v>33414</c:v>
                </c:pt>
                <c:pt idx="1402">
                  <c:v>33415</c:v>
                </c:pt>
                <c:pt idx="1403">
                  <c:v>33416</c:v>
                </c:pt>
                <c:pt idx="1404">
                  <c:v>33417</c:v>
                </c:pt>
                <c:pt idx="1405">
                  <c:v>33420</c:v>
                </c:pt>
                <c:pt idx="1406">
                  <c:v>33421</c:v>
                </c:pt>
                <c:pt idx="1407">
                  <c:v>33422</c:v>
                </c:pt>
                <c:pt idx="1408">
                  <c:v>33423</c:v>
                </c:pt>
                <c:pt idx="1409">
                  <c:v>33424</c:v>
                </c:pt>
                <c:pt idx="1410">
                  <c:v>33427</c:v>
                </c:pt>
                <c:pt idx="1411">
                  <c:v>33428</c:v>
                </c:pt>
                <c:pt idx="1412">
                  <c:v>33429</c:v>
                </c:pt>
                <c:pt idx="1413">
                  <c:v>33430</c:v>
                </c:pt>
                <c:pt idx="1414">
                  <c:v>33431</c:v>
                </c:pt>
                <c:pt idx="1415">
                  <c:v>33434</c:v>
                </c:pt>
                <c:pt idx="1416">
                  <c:v>33435</c:v>
                </c:pt>
                <c:pt idx="1417">
                  <c:v>33436</c:v>
                </c:pt>
                <c:pt idx="1418">
                  <c:v>33437</c:v>
                </c:pt>
                <c:pt idx="1419">
                  <c:v>33438</c:v>
                </c:pt>
                <c:pt idx="1420">
                  <c:v>33441</c:v>
                </c:pt>
                <c:pt idx="1421">
                  <c:v>33442</c:v>
                </c:pt>
                <c:pt idx="1422">
                  <c:v>33443</c:v>
                </c:pt>
                <c:pt idx="1423">
                  <c:v>33444</c:v>
                </c:pt>
                <c:pt idx="1424">
                  <c:v>33445</c:v>
                </c:pt>
                <c:pt idx="1425">
                  <c:v>33448</c:v>
                </c:pt>
                <c:pt idx="1426">
                  <c:v>33449</c:v>
                </c:pt>
                <c:pt idx="1427">
                  <c:v>33450</c:v>
                </c:pt>
                <c:pt idx="1428">
                  <c:v>33451</c:v>
                </c:pt>
                <c:pt idx="1429">
                  <c:v>33452</c:v>
                </c:pt>
                <c:pt idx="1430">
                  <c:v>33455</c:v>
                </c:pt>
                <c:pt idx="1431">
                  <c:v>33456</c:v>
                </c:pt>
                <c:pt idx="1432">
                  <c:v>33457</c:v>
                </c:pt>
                <c:pt idx="1433">
                  <c:v>33458</c:v>
                </c:pt>
                <c:pt idx="1434">
                  <c:v>33459</c:v>
                </c:pt>
                <c:pt idx="1435">
                  <c:v>33462</c:v>
                </c:pt>
                <c:pt idx="1436">
                  <c:v>33463</c:v>
                </c:pt>
                <c:pt idx="1437">
                  <c:v>33464</c:v>
                </c:pt>
                <c:pt idx="1438">
                  <c:v>33465</c:v>
                </c:pt>
                <c:pt idx="1439">
                  <c:v>33466</c:v>
                </c:pt>
                <c:pt idx="1440">
                  <c:v>33469</c:v>
                </c:pt>
                <c:pt idx="1441">
                  <c:v>33470</c:v>
                </c:pt>
                <c:pt idx="1442">
                  <c:v>33471</c:v>
                </c:pt>
                <c:pt idx="1443">
                  <c:v>33472</c:v>
                </c:pt>
                <c:pt idx="1444">
                  <c:v>33473</c:v>
                </c:pt>
                <c:pt idx="1445">
                  <c:v>33476</c:v>
                </c:pt>
                <c:pt idx="1446">
                  <c:v>33477</c:v>
                </c:pt>
                <c:pt idx="1447">
                  <c:v>33478</c:v>
                </c:pt>
                <c:pt idx="1448">
                  <c:v>33479</c:v>
                </c:pt>
                <c:pt idx="1449">
                  <c:v>33480</c:v>
                </c:pt>
                <c:pt idx="1450">
                  <c:v>33483</c:v>
                </c:pt>
                <c:pt idx="1451">
                  <c:v>33484</c:v>
                </c:pt>
                <c:pt idx="1452">
                  <c:v>33485</c:v>
                </c:pt>
                <c:pt idx="1453">
                  <c:v>33486</c:v>
                </c:pt>
                <c:pt idx="1454">
                  <c:v>33487</c:v>
                </c:pt>
                <c:pt idx="1455">
                  <c:v>33490</c:v>
                </c:pt>
                <c:pt idx="1456">
                  <c:v>33491</c:v>
                </c:pt>
                <c:pt idx="1457">
                  <c:v>33492</c:v>
                </c:pt>
                <c:pt idx="1458">
                  <c:v>33493</c:v>
                </c:pt>
                <c:pt idx="1459">
                  <c:v>33494</c:v>
                </c:pt>
                <c:pt idx="1460">
                  <c:v>33497</c:v>
                </c:pt>
                <c:pt idx="1461">
                  <c:v>33498</c:v>
                </c:pt>
                <c:pt idx="1462">
                  <c:v>33499</c:v>
                </c:pt>
                <c:pt idx="1463">
                  <c:v>33500</c:v>
                </c:pt>
                <c:pt idx="1464">
                  <c:v>33501</c:v>
                </c:pt>
                <c:pt idx="1465">
                  <c:v>33504</c:v>
                </c:pt>
                <c:pt idx="1466">
                  <c:v>33505</c:v>
                </c:pt>
                <c:pt idx="1467">
                  <c:v>33506</c:v>
                </c:pt>
                <c:pt idx="1468">
                  <c:v>33507</c:v>
                </c:pt>
                <c:pt idx="1469">
                  <c:v>33508</c:v>
                </c:pt>
                <c:pt idx="1470">
                  <c:v>33511</c:v>
                </c:pt>
                <c:pt idx="1471">
                  <c:v>33512</c:v>
                </c:pt>
                <c:pt idx="1472">
                  <c:v>33513</c:v>
                </c:pt>
                <c:pt idx="1473">
                  <c:v>33514</c:v>
                </c:pt>
                <c:pt idx="1474">
                  <c:v>33515</c:v>
                </c:pt>
                <c:pt idx="1475">
                  <c:v>33518</c:v>
                </c:pt>
                <c:pt idx="1476">
                  <c:v>33519</c:v>
                </c:pt>
                <c:pt idx="1477">
                  <c:v>33520</c:v>
                </c:pt>
                <c:pt idx="1478">
                  <c:v>33521</c:v>
                </c:pt>
                <c:pt idx="1479">
                  <c:v>33522</c:v>
                </c:pt>
                <c:pt idx="1480">
                  <c:v>33525</c:v>
                </c:pt>
                <c:pt idx="1481">
                  <c:v>33526</c:v>
                </c:pt>
                <c:pt idx="1482">
                  <c:v>33527</c:v>
                </c:pt>
                <c:pt idx="1483">
                  <c:v>33528</c:v>
                </c:pt>
                <c:pt idx="1484">
                  <c:v>33529</c:v>
                </c:pt>
                <c:pt idx="1485">
                  <c:v>33532</c:v>
                </c:pt>
                <c:pt idx="1486">
                  <c:v>33533</c:v>
                </c:pt>
                <c:pt idx="1487">
                  <c:v>33534</c:v>
                </c:pt>
                <c:pt idx="1488">
                  <c:v>33535</c:v>
                </c:pt>
                <c:pt idx="1489">
                  <c:v>33536</c:v>
                </c:pt>
                <c:pt idx="1490">
                  <c:v>33539</c:v>
                </c:pt>
                <c:pt idx="1491">
                  <c:v>33540</c:v>
                </c:pt>
                <c:pt idx="1492">
                  <c:v>33541</c:v>
                </c:pt>
                <c:pt idx="1493">
                  <c:v>33542</c:v>
                </c:pt>
                <c:pt idx="1494">
                  <c:v>33543</c:v>
                </c:pt>
                <c:pt idx="1495">
                  <c:v>33546</c:v>
                </c:pt>
                <c:pt idx="1496">
                  <c:v>33547</c:v>
                </c:pt>
                <c:pt idx="1497">
                  <c:v>33548</c:v>
                </c:pt>
                <c:pt idx="1498">
                  <c:v>33549</c:v>
                </c:pt>
                <c:pt idx="1499">
                  <c:v>33550</c:v>
                </c:pt>
                <c:pt idx="1500">
                  <c:v>33553</c:v>
                </c:pt>
                <c:pt idx="1501">
                  <c:v>33554</c:v>
                </c:pt>
                <c:pt idx="1502">
                  <c:v>33555</c:v>
                </c:pt>
                <c:pt idx="1503">
                  <c:v>33556</c:v>
                </c:pt>
                <c:pt idx="1504">
                  <c:v>33557</c:v>
                </c:pt>
                <c:pt idx="1505">
                  <c:v>33560</c:v>
                </c:pt>
                <c:pt idx="1506">
                  <c:v>33561</c:v>
                </c:pt>
                <c:pt idx="1507">
                  <c:v>33562</c:v>
                </c:pt>
                <c:pt idx="1508">
                  <c:v>33563</c:v>
                </c:pt>
                <c:pt idx="1509">
                  <c:v>33564</c:v>
                </c:pt>
                <c:pt idx="1510">
                  <c:v>33567</c:v>
                </c:pt>
                <c:pt idx="1511">
                  <c:v>33568</c:v>
                </c:pt>
                <c:pt idx="1512">
                  <c:v>33569</c:v>
                </c:pt>
                <c:pt idx="1513">
                  <c:v>33570</c:v>
                </c:pt>
                <c:pt idx="1514">
                  <c:v>33571</c:v>
                </c:pt>
                <c:pt idx="1515">
                  <c:v>33574</c:v>
                </c:pt>
                <c:pt idx="1516">
                  <c:v>33575</c:v>
                </c:pt>
                <c:pt idx="1517">
                  <c:v>33576</c:v>
                </c:pt>
                <c:pt idx="1518">
                  <c:v>33577</c:v>
                </c:pt>
                <c:pt idx="1519">
                  <c:v>33578</c:v>
                </c:pt>
                <c:pt idx="1520">
                  <c:v>33581</c:v>
                </c:pt>
                <c:pt idx="1521">
                  <c:v>33582</c:v>
                </c:pt>
                <c:pt idx="1522">
                  <c:v>33583</c:v>
                </c:pt>
                <c:pt idx="1523">
                  <c:v>33584</c:v>
                </c:pt>
                <c:pt idx="1524">
                  <c:v>33585</c:v>
                </c:pt>
                <c:pt idx="1525">
                  <c:v>33588</c:v>
                </c:pt>
                <c:pt idx="1526">
                  <c:v>33589</c:v>
                </c:pt>
                <c:pt idx="1527">
                  <c:v>33590</c:v>
                </c:pt>
                <c:pt idx="1528">
                  <c:v>33591</c:v>
                </c:pt>
                <c:pt idx="1529">
                  <c:v>33592</c:v>
                </c:pt>
                <c:pt idx="1530">
                  <c:v>33595</c:v>
                </c:pt>
                <c:pt idx="1531">
                  <c:v>33596</c:v>
                </c:pt>
                <c:pt idx="1532">
                  <c:v>33598</c:v>
                </c:pt>
                <c:pt idx="1533">
                  <c:v>33599</c:v>
                </c:pt>
                <c:pt idx="1534">
                  <c:v>33602</c:v>
                </c:pt>
                <c:pt idx="1535">
                  <c:v>33603</c:v>
                </c:pt>
                <c:pt idx="1536">
                  <c:v>33605</c:v>
                </c:pt>
                <c:pt idx="1537">
                  <c:v>33606</c:v>
                </c:pt>
                <c:pt idx="1538">
                  <c:v>33609</c:v>
                </c:pt>
                <c:pt idx="1539">
                  <c:v>33610</c:v>
                </c:pt>
                <c:pt idx="1540">
                  <c:v>33611</c:v>
                </c:pt>
                <c:pt idx="1541">
                  <c:v>33612</c:v>
                </c:pt>
                <c:pt idx="1542">
                  <c:v>33613</c:v>
                </c:pt>
                <c:pt idx="1543">
                  <c:v>33616</c:v>
                </c:pt>
                <c:pt idx="1544">
                  <c:v>33617</c:v>
                </c:pt>
                <c:pt idx="1545">
                  <c:v>33618</c:v>
                </c:pt>
                <c:pt idx="1546">
                  <c:v>33619</c:v>
                </c:pt>
                <c:pt idx="1547">
                  <c:v>33620</c:v>
                </c:pt>
                <c:pt idx="1548">
                  <c:v>33623</c:v>
                </c:pt>
                <c:pt idx="1549">
                  <c:v>33624</c:v>
                </c:pt>
                <c:pt idx="1550">
                  <c:v>33625</c:v>
                </c:pt>
                <c:pt idx="1551">
                  <c:v>33626</c:v>
                </c:pt>
                <c:pt idx="1552">
                  <c:v>33627</c:v>
                </c:pt>
                <c:pt idx="1553">
                  <c:v>33630</c:v>
                </c:pt>
                <c:pt idx="1554">
                  <c:v>33631</c:v>
                </c:pt>
                <c:pt idx="1555">
                  <c:v>33632</c:v>
                </c:pt>
                <c:pt idx="1556">
                  <c:v>33633</c:v>
                </c:pt>
                <c:pt idx="1557">
                  <c:v>33634</c:v>
                </c:pt>
                <c:pt idx="1558">
                  <c:v>33637</c:v>
                </c:pt>
                <c:pt idx="1559">
                  <c:v>33638</c:v>
                </c:pt>
                <c:pt idx="1560">
                  <c:v>33639</c:v>
                </c:pt>
                <c:pt idx="1561">
                  <c:v>33640</c:v>
                </c:pt>
                <c:pt idx="1562">
                  <c:v>33641</c:v>
                </c:pt>
                <c:pt idx="1563">
                  <c:v>33644</c:v>
                </c:pt>
                <c:pt idx="1564">
                  <c:v>33645</c:v>
                </c:pt>
                <c:pt idx="1565">
                  <c:v>33646</c:v>
                </c:pt>
                <c:pt idx="1566">
                  <c:v>33647</c:v>
                </c:pt>
                <c:pt idx="1567">
                  <c:v>33648</c:v>
                </c:pt>
                <c:pt idx="1568">
                  <c:v>33651</c:v>
                </c:pt>
                <c:pt idx="1569">
                  <c:v>33652</c:v>
                </c:pt>
                <c:pt idx="1570">
                  <c:v>33653</c:v>
                </c:pt>
                <c:pt idx="1571">
                  <c:v>33654</c:v>
                </c:pt>
                <c:pt idx="1572">
                  <c:v>33655</c:v>
                </c:pt>
                <c:pt idx="1573">
                  <c:v>33658</c:v>
                </c:pt>
                <c:pt idx="1574">
                  <c:v>33659</c:v>
                </c:pt>
                <c:pt idx="1575">
                  <c:v>33660</c:v>
                </c:pt>
                <c:pt idx="1576">
                  <c:v>33661</c:v>
                </c:pt>
                <c:pt idx="1577">
                  <c:v>33662</c:v>
                </c:pt>
                <c:pt idx="1578">
                  <c:v>33665</c:v>
                </c:pt>
                <c:pt idx="1579">
                  <c:v>33666</c:v>
                </c:pt>
                <c:pt idx="1580">
                  <c:v>33667</c:v>
                </c:pt>
                <c:pt idx="1581">
                  <c:v>33668</c:v>
                </c:pt>
                <c:pt idx="1582">
                  <c:v>33669</c:v>
                </c:pt>
                <c:pt idx="1583">
                  <c:v>33672</c:v>
                </c:pt>
                <c:pt idx="1584">
                  <c:v>33673</c:v>
                </c:pt>
                <c:pt idx="1585">
                  <c:v>33674</c:v>
                </c:pt>
                <c:pt idx="1586">
                  <c:v>33675</c:v>
                </c:pt>
                <c:pt idx="1587">
                  <c:v>33676</c:v>
                </c:pt>
                <c:pt idx="1588">
                  <c:v>33679</c:v>
                </c:pt>
                <c:pt idx="1589">
                  <c:v>33680</c:v>
                </c:pt>
                <c:pt idx="1590">
                  <c:v>33681</c:v>
                </c:pt>
                <c:pt idx="1591">
                  <c:v>33682</c:v>
                </c:pt>
                <c:pt idx="1592">
                  <c:v>33683</c:v>
                </c:pt>
                <c:pt idx="1593">
                  <c:v>33686</c:v>
                </c:pt>
                <c:pt idx="1594">
                  <c:v>33687</c:v>
                </c:pt>
                <c:pt idx="1595">
                  <c:v>33688</c:v>
                </c:pt>
                <c:pt idx="1596">
                  <c:v>33689</c:v>
                </c:pt>
                <c:pt idx="1597">
                  <c:v>33690</c:v>
                </c:pt>
                <c:pt idx="1598">
                  <c:v>33693</c:v>
                </c:pt>
                <c:pt idx="1599">
                  <c:v>33694</c:v>
                </c:pt>
                <c:pt idx="1600">
                  <c:v>33695</c:v>
                </c:pt>
                <c:pt idx="1601">
                  <c:v>33696</c:v>
                </c:pt>
                <c:pt idx="1602">
                  <c:v>33697</c:v>
                </c:pt>
                <c:pt idx="1603">
                  <c:v>33700</c:v>
                </c:pt>
                <c:pt idx="1604">
                  <c:v>33701</c:v>
                </c:pt>
                <c:pt idx="1605">
                  <c:v>33702</c:v>
                </c:pt>
                <c:pt idx="1606">
                  <c:v>33703</c:v>
                </c:pt>
                <c:pt idx="1607">
                  <c:v>33704</c:v>
                </c:pt>
                <c:pt idx="1608">
                  <c:v>33707</c:v>
                </c:pt>
                <c:pt idx="1609">
                  <c:v>33708</c:v>
                </c:pt>
                <c:pt idx="1610">
                  <c:v>33709</c:v>
                </c:pt>
                <c:pt idx="1611">
                  <c:v>33710</c:v>
                </c:pt>
                <c:pt idx="1612">
                  <c:v>33714</c:v>
                </c:pt>
                <c:pt idx="1613">
                  <c:v>33715</c:v>
                </c:pt>
                <c:pt idx="1614">
                  <c:v>33716</c:v>
                </c:pt>
                <c:pt idx="1615">
                  <c:v>33717</c:v>
                </c:pt>
                <c:pt idx="1616">
                  <c:v>33718</c:v>
                </c:pt>
                <c:pt idx="1617">
                  <c:v>33721</c:v>
                </c:pt>
                <c:pt idx="1618">
                  <c:v>33722</c:v>
                </c:pt>
                <c:pt idx="1619">
                  <c:v>33723</c:v>
                </c:pt>
                <c:pt idx="1620">
                  <c:v>33724</c:v>
                </c:pt>
                <c:pt idx="1621">
                  <c:v>33725</c:v>
                </c:pt>
                <c:pt idx="1622">
                  <c:v>33728</c:v>
                </c:pt>
                <c:pt idx="1623">
                  <c:v>33729</c:v>
                </c:pt>
                <c:pt idx="1624">
                  <c:v>33730</c:v>
                </c:pt>
                <c:pt idx="1625">
                  <c:v>33731</c:v>
                </c:pt>
                <c:pt idx="1626">
                  <c:v>33732</c:v>
                </c:pt>
                <c:pt idx="1627">
                  <c:v>33735</c:v>
                </c:pt>
                <c:pt idx="1628">
                  <c:v>33736</c:v>
                </c:pt>
                <c:pt idx="1629">
                  <c:v>33737</c:v>
                </c:pt>
                <c:pt idx="1630">
                  <c:v>33738</c:v>
                </c:pt>
                <c:pt idx="1631">
                  <c:v>33739</c:v>
                </c:pt>
                <c:pt idx="1632">
                  <c:v>33742</c:v>
                </c:pt>
                <c:pt idx="1633">
                  <c:v>33743</c:v>
                </c:pt>
                <c:pt idx="1634">
                  <c:v>33744</c:v>
                </c:pt>
                <c:pt idx="1635">
                  <c:v>33745</c:v>
                </c:pt>
                <c:pt idx="1636">
                  <c:v>33746</c:v>
                </c:pt>
                <c:pt idx="1637">
                  <c:v>33750</c:v>
                </c:pt>
                <c:pt idx="1638">
                  <c:v>33751</c:v>
                </c:pt>
                <c:pt idx="1639">
                  <c:v>33752</c:v>
                </c:pt>
                <c:pt idx="1640">
                  <c:v>33753</c:v>
                </c:pt>
                <c:pt idx="1641">
                  <c:v>33756</c:v>
                </c:pt>
                <c:pt idx="1642">
                  <c:v>33757</c:v>
                </c:pt>
                <c:pt idx="1643">
                  <c:v>33758</c:v>
                </c:pt>
                <c:pt idx="1644">
                  <c:v>33759</c:v>
                </c:pt>
                <c:pt idx="1645">
                  <c:v>33760</c:v>
                </c:pt>
                <c:pt idx="1646">
                  <c:v>33763</c:v>
                </c:pt>
                <c:pt idx="1647">
                  <c:v>33764</c:v>
                </c:pt>
                <c:pt idx="1648">
                  <c:v>33765</c:v>
                </c:pt>
                <c:pt idx="1649">
                  <c:v>33766</c:v>
                </c:pt>
                <c:pt idx="1650">
                  <c:v>33767</c:v>
                </c:pt>
                <c:pt idx="1651">
                  <c:v>33770</c:v>
                </c:pt>
                <c:pt idx="1652">
                  <c:v>33771</c:v>
                </c:pt>
                <c:pt idx="1653">
                  <c:v>33772</c:v>
                </c:pt>
                <c:pt idx="1654">
                  <c:v>33773</c:v>
                </c:pt>
                <c:pt idx="1655">
                  <c:v>33774</c:v>
                </c:pt>
                <c:pt idx="1656">
                  <c:v>33777</c:v>
                </c:pt>
                <c:pt idx="1657">
                  <c:v>33778</c:v>
                </c:pt>
                <c:pt idx="1658">
                  <c:v>33779</c:v>
                </c:pt>
                <c:pt idx="1659">
                  <c:v>33780</c:v>
                </c:pt>
                <c:pt idx="1660">
                  <c:v>33781</c:v>
                </c:pt>
                <c:pt idx="1661">
                  <c:v>33784</c:v>
                </c:pt>
                <c:pt idx="1662">
                  <c:v>33785</c:v>
                </c:pt>
                <c:pt idx="1663">
                  <c:v>33786</c:v>
                </c:pt>
                <c:pt idx="1664">
                  <c:v>33787</c:v>
                </c:pt>
                <c:pt idx="1665">
                  <c:v>33788</c:v>
                </c:pt>
                <c:pt idx="1666">
                  <c:v>33791</c:v>
                </c:pt>
                <c:pt idx="1667">
                  <c:v>33792</c:v>
                </c:pt>
                <c:pt idx="1668">
                  <c:v>33793</c:v>
                </c:pt>
                <c:pt idx="1669">
                  <c:v>33794</c:v>
                </c:pt>
                <c:pt idx="1670">
                  <c:v>33795</c:v>
                </c:pt>
                <c:pt idx="1671">
                  <c:v>33798</c:v>
                </c:pt>
                <c:pt idx="1672">
                  <c:v>33799</c:v>
                </c:pt>
                <c:pt idx="1673">
                  <c:v>33800</c:v>
                </c:pt>
                <c:pt idx="1674">
                  <c:v>33801</c:v>
                </c:pt>
                <c:pt idx="1675">
                  <c:v>33802</c:v>
                </c:pt>
                <c:pt idx="1676">
                  <c:v>33805</c:v>
                </c:pt>
                <c:pt idx="1677">
                  <c:v>33806</c:v>
                </c:pt>
                <c:pt idx="1678">
                  <c:v>33807</c:v>
                </c:pt>
                <c:pt idx="1679">
                  <c:v>33808</c:v>
                </c:pt>
                <c:pt idx="1680">
                  <c:v>33809</c:v>
                </c:pt>
                <c:pt idx="1681">
                  <c:v>33812</c:v>
                </c:pt>
                <c:pt idx="1682">
                  <c:v>33813</c:v>
                </c:pt>
                <c:pt idx="1683">
                  <c:v>33814</c:v>
                </c:pt>
                <c:pt idx="1684">
                  <c:v>33815</c:v>
                </c:pt>
                <c:pt idx="1685">
                  <c:v>33816</c:v>
                </c:pt>
                <c:pt idx="1686">
                  <c:v>33819</c:v>
                </c:pt>
                <c:pt idx="1687">
                  <c:v>33820</c:v>
                </c:pt>
                <c:pt idx="1688">
                  <c:v>33821</c:v>
                </c:pt>
                <c:pt idx="1689">
                  <c:v>33822</c:v>
                </c:pt>
                <c:pt idx="1690">
                  <c:v>33823</c:v>
                </c:pt>
                <c:pt idx="1691">
                  <c:v>33826</c:v>
                </c:pt>
                <c:pt idx="1692">
                  <c:v>33827</c:v>
                </c:pt>
                <c:pt idx="1693">
                  <c:v>33828</c:v>
                </c:pt>
                <c:pt idx="1694">
                  <c:v>33829</c:v>
                </c:pt>
                <c:pt idx="1695">
                  <c:v>33830</c:v>
                </c:pt>
                <c:pt idx="1696">
                  <c:v>33833</c:v>
                </c:pt>
                <c:pt idx="1697">
                  <c:v>33834</c:v>
                </c:pt>
                <c:pt idx="1698">
                  <c:v>33835</c:v>
                </c:pt>
                <c:pt idx="1699">
                  <c:v>33836</c:v>
                </c:pt>
                <c:pt idx="1700">
                  <c:v>33837</c:v>
                </c:pt>
                <c:pt idx="1701">
                  <c:v>33840</c:v>
                </c:pt>
                <c:pt idx="1702">
                  <c:v>33841</c:v>
                </c:pt>
                <c:pt idx="1703">
                  <c:v>33842</c:v>
                </c:pt>
                <c:pt idx="1704">
                  <c:v>33843</c:v>
                </c:pt>
                <c:pt idx="1705">
                  <c:v>33844</c:v>
                </c:pt>
                <c:pt idx="1706">
                  <c:v>33847</c:v>
                </c:pt>
                <c:pt idx="1707">
                  <c:v>33848</c:v>
                </c:pt>
                <c:pt idx="1708">
                  <c:v>33849</c:v>
                </c:pt>
                <c:pt idx="1709">
                  <c:v>33850</c:v>
                </c:pt>
                <c:pt idx="1710">
                  <c:v>33851</c:v>
                </c:pt>
                <c:pt idx="1711">
                  <c:v>33854</c:v>
                </c:pt>
                <c:pt idx="1712">
                  <c:v>33855</c:v>
                </c:pt>
                <c:pt idx="1713">
                  <c:v>33856</c:v>
                </c:pt>
                <c:pt idx="1714">
                  <c:v>33857</c:v>
                </c:pt>
                <c:pt idx="1715">
                  <c:v>33858</c:v>
                </c:pt>
                <c:pt idx="1716">
                  <c:v>33861</c:v>
                </c:pt>
                <c:pt idx="1717">
                  <c:v>33862</c:v>
                </c:pt>
                <c:pt idx="1718">
                  <c:v>33863</c:v>
                </c:pt>
                <c:pt idx="1719">
                  <c:v>33864</c:v>
                </c:pt>
                <c:pt idx="1720">
                  <c:v>33865</c:v>
                </c:pt>
                <c:pt idx="1721">
                  <c:v>33868</c:v>
                </c:pt>
                <c:pt idx="1722">
                  <c:v>33869</c:v>
                </c:pt>
                <c:pt idx="1723">
                  <c:v>33870</c:v>
                </c:pt>
                <c:pt idx="1724">
                  <c:v>33871</c:v>
                </c:pt>
                <c:pt idx="1725">
                  <c:v>33872</c:v>
                </c:pt>
                <c:pt idx="1726">
                  <c:v>33875</c:v>
                </c:pt>
                <c:pt idx="1727">
                  <c:v>33876</c:v>
                </c:pt>
                <c:pt idx="1728">
                  <c:v>33877</c:v>
                </c:pt>
                <c:pt idx="1729">
                  <c:v>33878</c:v>
                </c:pt>
                <c:pt idx="1730">
                  <c:v>33879</c:v>
                </c:pt>
                <c:pt idx="1731">
                  <c:v>33882</c:v>
                </c:pt>
                <c:pt idx="1732">
                  <c:v>33883</c:v>
                </c:pt>
                <c:pt idx="1733">
                  <c:v>33884</c:v>
                </c:pt>
                <c:pt idx="1734">
                  <c:v>33885</c:v>
                </c:pt>
                <c:pt idx="1735">
                  <c:v>33886</c:v>
                </c:pt>
                <c:pt idx="1736">
                  <c:v>33889</c:v>
                </c:pt>
                <c:pt idx="1737">
                  <c:v>33890</c:v>
                </c:pt>
                <c:pt idx="1738">
                  <c:v>33891</c:v>
                </c:pt>
                <c:pt idx="1739">
                  <c:v>33892</c:v>
                </c:pt>
                <c:pt idx="1740">
                  <c:v>33893</c:v>
                </c:pt>
                <c:pt idx="1741">
                  <c:v>33896</c:v>
                </c:pt>
                <c:pt idx="1742">
                  <c:v>33897</c:v>
                </c:pt>
                <c:pt idx="1743">
                  <c:v>33898</c:v>
                </c:pt>
                <c:pt idx="1744">
                  <c:v>33899</c:v>
                </c:pt>
                <c:pt idx="1745">
                  <c:v>33900</c:v>
                </c:pt>
                <c:pt idx="1746">
                  <c:v>33903</c:v>
                </c:pt>
                <c:pt idx="1747">
                  <c:v>33904</c:v>
                </c:pt>
                <c:pt idx="1748">
                  <c:v>33905</c:v>
                </c:pt>
                <c:pt idx="1749">
                  <c:v>33906</c:v>
                </c:pt>
                <c:pt idx="1750">
                  <c:v>33907</c:v>
                </c:pt>
                <c:pt idx="1751">
                  <c:v>33910</c:v>
                </c:pt>
                <c:pt idx="1752">
                  <c:v>33911</c:v>
                </c:pt>
                <c:pt idx="1753">
                  <c:v>33912</c:v>
                </c:pt>
                <c:pt idx="1754">
                  <c:v>33913</c:v>
                </c:pt>
                <c:pt idx="1755">
                  <c:v>33914</c:v>
                </c:pt>
                <c:pt idx="1756">
                  <c:v>33917</c:v>
                </c:pt>
                <c:pt idx="1757">
                  <c:v>33918</c:v>
                </c:pt>
                <c:pt idx="1758">
                  <c:v>33919</c:v>
                </c:pt>
                <c:pt idx="1759">
                  <c:v>33920</c:v>
                </c:pt>
                <c:pt idx="1760">
                  <c:v>33921</c:v>
                </c:pt>
                <c:pt idx="1761">
                  <c:v>33924</c:v>
                </c:pt>
                <c:pt idx="1762">
                  <c:v>33925</c:v>
                </c:pt>
                <c:pt idx="1763">
                  <c:v>33926</c:v>
                </c:pt>
                <c:pt idx="1764">
                  <c:v>33927</c:v>
                </c:pt>
                <c:pt idx="1765">
                  <c:v>33928</c:v>
                </c:pt>
                <c:pt idx="1766">
                  <c:v>33931</c:v>
                </c:pt>
                <c:pt idx="1767">
                  <c:v>33932</c:v>
                </c:pt>
                <c:pt idx="1768">
                  <c:v>33933</c:v>
                </c:pt>
                <c:pt idx="1769">
                  <c:v>33934</c:v>
                </c:pt>
                <c:pt idx="1770">
                  <c:v>33935</c:v>
                </c:pt>
                <c:pt idx="1771">
                  <c:v>33938</c:v>
                </c:pt>
                <c:pt idx="1772">
                  <c:v>33939</c:v>
                </c:pt>
                <c:pt idx="1773">
                  <c:v>33940</c:v>
                </c:pt>
                <c:pt idx="1774">
                  <c:v>33941</c:v>
                </c:pt>
                <c:pt idx="1775">
                  <c:v>33942</c:v>
                </c:pt>
                <c:pt idx="1776">
                  <c:v>33945</c:v>
                </c:pt>
                <c:pt idx="1777">
                  <c:v>33946</c:v>
                </c:pt>
                <c:pt idx="1778">
                  <c:v>33947</c:v>
                </c:pt>
                <c:pt idx="1779">
                  <c:v>33948</c:v>
                </c:pt>
                <c:pt idx="1780">
                  <c:v>33949</c:v>
                </c:pt>
                <c:pt idx="1781">
                  <c:v>33952</c:v>
                </c:pt>
                <c:pt idx="1782">
                  <c:v>33953</c:v>
                </c:pt>
                <c:pt idx="1783">
                  <c:v>33954</c:v>
                </c:pt>
                <c:pt idx="1784">
                  <c:v>33955</c:v>
                </c:pt>
                <c:pt idx="1785">
                  <c:v>33956</c:v>
                </c:pt>
                <c:pt idx="1786">
                  <c:v>33959</c:v>
                </c:pt>
                <c:pt idx="1787">
                  <c:v>33960</c:v>
                </c:pt>
                <c:pt idx="1788">
                  <c:v>33961</c:v>
                </c:pt>
                <c:pt idx="1789">
                  <c:v>33962</c:v>
                </c:pt>
                <c:pt idx="1790">
                  <c:v>33966</c:v>
                </c:pt>
                <c:pt idx="1791">
                  <c:v>33967</c:v>
                </c:pt>
                <c:pt idx="1792">
                  <c:v>33968</c:v>
                </c:pt>
                <c:pt idx="1793">
                  <c:v>33969</c:v>
                </c:pt>
                <c:pt idx="1794">
                  <c:v>33973</c:v>
                </c:pt>
                <c:pt idx="1795">
                  <c:v>33974</c:v>
                </c:pt>
                <c:pt idx="1796">
                  <c:v>33975</c:v>
                </c:pt>
                <c:pt idx="1797">
                  <c:v>33976</c:v>
                </c:pt>
                <c:pt idx="1798">
                  <c:v>33977</c:v>
                </c:pt>
                <c:pt idx="1799">
                  <c:v>33980</c:v>
                </c:pt>
                <c:pt idx="1800">
                  <c:v>33981</c:v>
                </c:pt>
                <c:pt idx="1801">
                  <c:v>33982</c:v>
                </c:pt>
                <c:pt idx="1802">
                  <c:v>33983</c:v>
                </c:pt>
                <c:pt idx="1803">
                  <c:v>33984</c:v>
                </c:pt>
                <c:pt idx="1804">
                  <c:v>33987</c:v>
                </c:pt>
                <c:pt idx="1805">
                  <c:v>33988</c:v>
                </c:pt>
                <c:pt idx="1806">
                  <c:v>33989</c:v>
                </c:pt>
                <c:pt idx="1807">
                  <c:v>33990</c:v>
                </c:pt>
                <c:pt idx="1808">
                  <c:v>33991</c:v>
                </c:pt>
                <c:pt idx="1809">
                  <c:v>33994</c:v>
                </c:pt>
                <c:pt idx="1810">
                  <c:v>33995</c:v>
                </c:pt>
                <c:pt idx="1811">
                  <c:v>33996</c:v>
                </c:pt>
                <c:pt idx="1812">
                  <c:v>33997</c:v>
                </c:pt>
                <c:pt idx="1813">
                  <c:v>33998</c:v>
                </c:pt>
                <c:pt idx="1814">
                  <c:v>34001</c:v>
                </c:pt>
                <c:pt idx="1815">
                  <c:v>34002</c:v>
                </c:pt>
                <c:pt idx="1816">
                  <c:v>34004</c:v>
                </c:pt>
                <c:pt idx="1817">
                  <c:v>34005</c:v>
                </c:pt>
                <c:pt idx="1818">
                  <c:v>34008</c:v>
                </c:pt>
                <c:pt idx="1819">
                  <c:v>34009</c:v>
                </c:pt>
                <c:pt idx="1820">
                  <c:v>34010</c:v>
                </c:pt>
                <c:pt idx="1821">
                  <c:v>34011</c:v>
                </c:pt>
                <c:pt idx="1822">
                  <c:v>34012</c:v>
                </c:pt>
                <c:pt idx="1823">
                  <c:v>34015</c:v>
                </c:pt>
                <c:pt idx="1824">
                  <c:v>34016</c:v>
                </c:pt>
                <c:pt idx="1825">
                  <c:v>34017</c:v>
                </c:pt>
                <c:pt idx="1826">
                  <c:v>34018</c:v>
                </c:pt>
                <c:pt idx="1827">
                  <c:v>34019</c:v>
                </c:pt>
                <c:pt idx="1828">
                  <c:v>34022</c:v>
                </c:pt>
                <c:pt idx="1829">
                  <c:v>34023</c:v>
                </c:pt>
                <c:pt idx="1830">
                  <c:v>34024</c:v>
                </c:pt>
                <c:pt idx="1831">
                  <c:v>34025</c:v>
                </c:pt>
                <c:pt idx="1832">
                  <c:v>34026</c:v>
                </c:pt>
                <c:pt idx="1833">
                  <c:v>34029</c:v>
                </c:pt>
                <c:pt idx="1834">
                  <c:v>34030</c:v>
                </c:pt>
                <c:pt idx="1835">
                  <c:v>34031</c:v>
                </c:pt>
                <c:pt idx="1836">
                  <c:v>34032</c:v>
                </c:pt>
                <c:pt idx="1837">
                  <c:v>34033</c:v>
                </c:pt>
                <c:pt idx="1838">
                  <c:v>34036</c:v>
                </c:pt>
                <c:pt idx="1839">
                  <c:v>34037</c:v>
                </c:pt>
                <c:pt idx="1840">
                  <c:v>34038</c:v>
                </c:pt>
                <c:pt idx="1841">
                  <c:v>34039</c:v>
                </c:pt>
                <c:pt idx="1842">
                  <c:v>34040</c:v>
                </c:pt>
                <c:pt idx="1843">
                  <c:v>34043</c:v>
                </c:pt>
                <c:pt idx="1844">
                  <c:v>34044</c:v>
                </c:pt>
                <c:pt idx="1845">
                  <c:v>34045</c:v>
                </c:pt>
                <c:pt idx="1846">
                  <c:v>34046</c:v>
                </c:pt>
                <c:pt idx="1847">
                  <c:v>34047</c:v>
                </c:pt>
                <c:pt idx="1848">
                  <c:v>34050</c:v>
                </c:pt>
                <c:pt idx="1849">
                  <c:v>34051</c:v>
                </c:pt>
                <c:pt idx="1850">
                  <c:v>34052</c:v>
                </c:pt>
                <c:pt idx="1851">
                  <c:v>34053</c:v>
                </c:pt>
                <c:pt idx="1852">
                  <c:v>34054</c:v>
                </c:pt>
                <c:pt idx="1853">
                  <c:v>34057</c:v>
                </c:pt>
                <c:pt idx="1854">
                  <c:v>34058</c:v>
                </c:pt>
                <c:pt idx="1855">
                  <c:v>34059</c:v>
                </c:pt>
                <c:pt idx="1856">
                  <c:v>34060</c:v>
                </c:pt>
                <c:pt idx="1857">
                  <c:v>34061</c:v>
                </c:pt>
                <c:pt idx="1858">
                  <c:v>34064</c:v>
                </c:pt>
                <c:pt idx="1859">
                  <c:v>34065</c:v>
                </c:pt>
                <c:pt idx="1860">
                  <c:v>34066</c:v>
                </c:pt>
                <c:pt idx="1861">
                  <c:v>34067</c:v>
                </c:pt>
                <c:pt idx="1862">
                  <c:v>34071</c:v>
                </c:pt>
                <c:pt idx="1863">
                  <c:v>34072</c:v>
                </c:pt>
                <c:pt idx="1864">
                  <c:v>34073</c:v>
                </c:pt>
                <c:pt idx="1865">
                  <c:v>34074</c:v>
                </c:pt>
                <c:pt idx="1866">
                  <c:v>34075</c:v>
                </c:pt>
                <c:pt idx="1867">
                  <c:v>34078</c:v>
                </c:pt>
                <c:pt idx="1868">
                  <c:v>34079</c:v>
                </c:pt>
                <c:pt idx="1869">
                  <c:v>34080</c:v>
                </c:pt>
                <c:pt idx="1870">
                  <c:v>34081</c:v>
                </c:pt>
                <c:pt idx="1871">
                  <c:v>34082</c:v>
                </c:pt>
                <c:pt idx="1872">
                  <c:v>34085</c:v>
                </c:pt>
                <c:pt idx="1873">
                  <c:v>34086</c:v>
                </c:pt>
                <c:pt idx="1874">
                  <c:v>34087</c:v>
                </c:pt>
                <c:pt idx="1875">
                  <c:v>34088</c:v>
                </c:pt>
                <c:pt idx="1876">
                  <c:v>34089</c:v>
                </c:pt>
                <c:pt idx="1877">
                  <c:v>34092</c:v>
                </c:pt>
                <c:pt idx="1878">
                  <c:v>34093</c:v>
                </c:pt>
                <c:pt idx="1879">
                  <c:v>34094</c:v>
                </c:pt>
                <c:pt idx="1880">
                  <c:v>34095</c:v>
                </c:pt>
                <c:pt idx="1881">
                  <c:v>34096</c:v>
                </c:pt>
                <c:pt idx="1882">
                  <c:v>34099</c:v>
                </c:pt>
                <c:pt idx="1883">
                  <c:v>34100</c:v>
                </c:pt>
                <c:pt idx="1884">
                  <c:v>34101</c:v>
                </c:pt>
                <c:pt idx="1885">
                  <c:v>34102</c:v>
                </c:pt>
                <c:pt idx="1886">
                  <c:v>34103</c:v>
                </c:pt>
                <c:pt idx="1887">
                  <c:v>34106</c:v>
                </c:pt>
                <c:pt idx="1888">
                  <c:v>34107</c:v>
                </c:pt>
                <c:pt idx="1889">
                  <c:v>34108</c:v>
                </c:pt>
                <c:pt idx="1890">
                  <c:v>34109</c:v>
                </c:pt>
                <c:pt idx="1891">
                  <c:v>34110</c:v>
                </c:pt>
                <c:pt idx="1892">
                  <c:v>34113</c:v>
                </c:pt>
                <c:pt idx="1893">
                  <c:v>34114</c:v>
                </c:pt>
                <c:pt idx="1894">
                  <c:v>34115</c:v>
                </c:pt>
                <c:pt idx="1895">
                  <c:v>34116</c:v>
                </c:pt>
                <c:pt idx="1896">
                  <c:v>34117</c:v>
                </c:pt>
                <c:pt idx="1897">
                  <c:v>34121</c:v>
                </c:pt>
                <c:pt idx="1898">
                  <c:v>34122</c:v>
                </c:pt>
                <c:pt idx="1899">
                  <c:v>34123</c:v>
                </c:pt>
                <c:pt idx="1900">
                  <c:v>34124</c:v>
                </c:pt>
                <c:pt idx="1901">
                  <c:v>34127</c:v>
                </c:pt>
                <c:pt idx="1902">
                  <c:v>34128</c:v>
                </c:pt>
                <c:pt idx="1903">
                  <c:v>34129</c:v>
                </c:pt>
                <c:pt idx="1904">
                  <c:v>34130</c:v>
                </c:pt>
                <c:pt idx="1905">
                  <c:v>34131</c:v>
                </c:pt>
                <c:pt idx="1906">
                  <c:v>34134</c:v>
                </c:pt>
                <c:pt idx="1907">
                  <c:v>34135</c:v>
                </c:pt>
                <c:pt idx="1908">
                  <c:v>34136</c:v>
                </c:pt>
                <c:pt idx="1909">
                  <c:v>34137</c:v>
                </c:pt>
                <c:pt idx="1910">
                  <c:v>34138</c:v>
                </c:pt>
                <c:pt idx="1911">
                  <c:v>34141</c:v>
                </c:pt>
                <c:pt idx="1912">
                  <c:v>34142</c:v>
                </c:pt>
                <c:pt idx="1913">
                  <c:v>34143</c:v>
                </c:pt>
                <c:pt idx="1914">
                  <c:v>34144</c:v>
                </c:pt>
                <c:pt idx="1915">
                  <c:v>34145</c:v>
                </c:pt>
                <c:pt idx="1916">
                  <c:v>34148</c:v>
                </c:pt>
                <c:pt idx="1917">
                  <c:v>34149</c:v>
                </c:pt>
                <c:pt idx="1918">
                  <c:v>34150</c:v>
                </c:pt>
                <c:pt idx="1919">
                  <c:v>34151</c:v>
                </c:pt>
                <c:pt idx="1920">
                  <c:v>34152</c:v>
                </c:pt>
                <c:pt idx="1921">
                  <c:v>34155</c:v>
                </c:pt>
                <c:pt idx="1922">
                  <c:v>34156</c:v>
                </c:pt>
                <c:pt idx="1923">
                  <c:v>34157</c:v>
                </c:pt>
                <c:pt idx="1924">
                  <c:v>34158</c:v>
                </c:pt>
                <c:pt idx="1925">
                  <c:v>34159</c:v>
                </c:pt>
                <c:pt idx="1926">
                  <c:v>34162</c:v>
                </c:pt>
                <c:pt idx="1927">
                  <c:v>34163</c:v>
                </c:pt>
                <c:pt idx="1928">
                  <c:v>34164</c:v>
                </c:pt>
                <c:pt idx="1929">
                  <c:v>34165</c:v>
                </c:pt>
                <c:pt idx="1930">
                  <c:v>34166</c:v>
                </c:pt>
                <c:pt idx="1931">
                  <c:v>34169</c:v>
                </c:pt>
                <c:pt idx="1932">
                  <c:v>34170</c:v>
                </c:pt>
                <c:pt idx="1933">
                  <c:v>34171</c:v>
                </c:pt>
                <c:pt idx="1934">
                  <c:v>34172</c:v>
                </c:pt>
                <c:pt idx="1935">
                  <c:v>34173</c:v>
                </c:pt>
                <c:pt idx="1936">
                  <c:v>34176</c:v>
                </c:pt>
                <c:pt idx="1937">
                  <c:v>34177</c:v>
                </c:pt>
                <c:pt idx="1938">
                  <c:v>34178</c:v>
                </c:pt>
                <c:pt idx="1939">
                  <c:v>34179</c:v>
                </c:pt>
                <c:pt idx="1940">
                  <c:v>34180</c:v>
                </c:pt>
                <c:pt idx="1941">
                  <c:v>34183</c:v>
                </c:pt>
                <c:pt idx="1942">
                  <c:v>34184</c:v>
                </c:pt>
                <c:pt idx="1943">
                  <c:v>34185</c:v>
                </c:pt>
                <c:pt idx="1944">
                  <c:v>34186</c:v>
                </c:pt>
                <c:pt idx="1945">
                  <c:v>34187</c:v>
                </c:pt>
                <c:pt idx="1946">
                  <c:v>34190</c:v>
                </c:pt>
                <c:pt idx="1947">
                  <c:v>34191</c:v>
                </c:pt>
                <c:pt idx="1948">
                  <c:v>34192</c:v>
                </c:pt>
                <c:pt idx="1949">
                  <c:v>34193</c:v>
                </c:pt>
                <c:pt idx="1950">
                  <c:v>34194</c:v>
                </c:pt>
                <c:pt idx="1951">
                  <c:v>34197</c:v>
                </c:pt>
                <c:pt idx="1952">
                  <c:v>34198</c:v>
                </c:pt>
                <c:pt idx="1953">
                  <c:v>34199</c:v>
                </c:pt>
                <c:pt idx="1954">
                  <c:v>34200</c:v>
                </c:pt>
                <c:pt idx="1955">
                  <c:v>34201</c:v>
                </c:pt>
                <c:pt idx="1956">
                  <c:v>34204</c:v>
                </c:pt>
                <c:pt idx="1957">
                  <c:v>34205</c:v>
                </c:pt>
                <c:pt idx="1958">
                  <c:v>34206</c:v>
                </c:pt>
                <c:pt idx="1959">
                  <c:v>34207</c:v>
                </c:pt>
                <c:pt idx="1960">
                  <c:v>34208</c:v>
                </c:pt>
                <c:pt idx="1961">
                  <c:v>34211</c:v>
                </c:pt>
                <c:pt idx="1962">
                  <c:v>34212</c:v>
                </c:pt>
                <c:pt idx="1963">
                  <c:v>34213</c:v>
                </c:pt>
                <c:pt idx="1964">
                  <c:v>34214</c:v>
                </c:pt>
                <c:pt idx="1965">
                  <c:v>34215</c:v>
                </c:pt>
                <c:pt idx="1966">
                  <c:v>34218</c:v>
                </c:pt>
                <c:pt idx="1967">
                  <c:v>34219</c:v>
                </c:pt>
                <c:pt idx="1968">
                  <c:v>34220</c:v>
                </c:pt>
                <c:pt idx="1969">
                  <c:v>34221</c:v>
                </c:pt>
                <c:pt idx="1970">
                  <c:v>34222</c:v>
                </c:pt>
                <c:pt idx="1971">
                  <c:v>34225</c:v>
                </c:pt>
                <c:pt idx="1972">
                  <c:v>34226</c:v>
                </c:pt>
                <c:pt idx="1973">
                  <c:v>34227</c:v>
                </c:pt>
                <c:pt idx="1974">
                  <c:v>34228</c:v>
                </c:pt>
                <c:pt idx="1975">
                  <c:v>34229</c:v>
                </c:pt>
                <c:pt idx="1976">
                  <c:v>34232</c:v>
                </c:pt>
                <c:pt idx="1977">
                  <c:v>34233</c:v>
                </c:pt>
                <c:pt idx="1978">
                  <c:v>34234</c:v>
                </c:pt>
                <c:pt idx="1979">
                  <c:v>34235</c:v>
                </c:pt>
                <c:pt idx="1980">
                  <c:v>34236</c:v>
                </c:pt>
                <c:pt idx="1981">
                  <c:v>34239</c:v>
                </c:pt>
                <c:pt idx="1982">
                  <c:v>34240</c:v>
                </c:pt>
                <c:pt idx="1983">
                  <c:v>34241</c:v>
                </c:pt>
                <c:pt idx="1984">
                  <c:v>34242</c:v>
                </c:pt>
                <c:pt idx="1985">
                  <c:v>34243</c:v>
                </c:pt>
                <c:pt idx="1986">
                  <c:v>34246</c:v>
                </c:pt>
                <c:pt idx="1987">
                  <c:v>34247</c:v>
                </c:pt>
                <c:pt idx="1988">
                  <c:v>34248</c:v>
                </c:pt>
                <c:pt idx="1989">
                  <c:v>34249</c:v>
                </c:pt>
                <c:pt idx="1990">
                  <c:v>34250</c:v>
                </c:pt>
                <c:pt idx="1991">
                  <c:v>34253</c:v>
                </c:pt>
                <c:pt idx="1992">
                  <c:v>34254</c:v>
                </c:pt>
                <c:pt idx="1993">
                  <c:v>34255</c:v>
                </c:pt>
                <c:pt idx="1994">
                  <c:v>34256</c:v>
                </c:pt>
                <c:pt idx="1995">
                  <c:v>34257</c:v>
                </c:pt>
                <c:pt idx="1996">
                  <c:v>34260</c:v>
                </c:pt>
                <c:pt idx="1997">
                  <c:v>34261</c:v>
                </c:pt>
                <c:pt idx="1998">
                  <c:v>34262</c:v>
                </c:pt>
                <c:pt idx="1999">
                  <c:v>34263</c:v>
                </c:pt>
                <c:pt idx="2000">
                  <c:v>34264</c:v>
                </c:pt>
                <c:pt idx="2001">
                  <c:v>34267</c:v>
                </c:pt>
                <c:pt idx="2002">
                  <c:v>34268</c:v>
                </c:pt>
                <c:pt idx="2003">
                  <c:v>34269</c:v>
                </c:pt>
                <c:pt idx="2004">
                  <c:v>34270</c:v>
                </c:pt>
                <c:pt idx="2005">
                  <c:v>34271</c:v>
                </c:pt>
                <c:pt idx="2006">
                  <c:v>34274</c:v>
                </c:pt>
                <c:pt idx="2007">
                  <c:v>34275</c:v>
                </c:pt>
                <c:pt idx="2008">
                  <c:v>34276</c:v>
                </c:pt>
                <c:pt idx="2009">
                  <c:v>34277</c:v>
                </c:pt>
                <c:pt idx="2010">
                  <c:v>34278</c:v>
                </c:pt>
                <c:pt idx="2011">
                  <c:v>34281</c:v>
                </c:pt>
                <c:pt idx="2012">
                  <c:v>34282</c:v>
                </c:pt>
                <c:pt idx="2013">
                  <c:v>34283</c:v>
                </c:pt>
                <c:pt idx="2014">
                  <c:v>34284</c:v>
                </c:pt>
                <c:pt idx="2015">
                  <c:v>34285</c:v>
                </c:pt>
                <c:pt idx="2016">
                  <c:v>34288</c:v>
                </c:pt>
                <c:pt idx="2017">
                  <c:v>34289</c:v>
                </c:pt>
                <c:pt idx="2018">
                  <c:v>34290</c:v>
                </c:pt>
                <c:pt idx="2019">
                  <c:v>34291</c:v>
                </c:pt>
                <c:pt idx="2020">
                  <c:v>34292</c:v>
                </c:pt>
                <c:pt idx="2021">
                  <c:v>34295</c:v>
                </c:pt>
                <c:pt idx="2022">
                  <c:v>34296</c:v>
                </c:pt>
                <c:pt idx="2023">
                  <c:v>34297</c:v>
                </c:pt>
                <c:pt idx="2024">
                  <c:v>34298</c:v>
                </c:pt>
                <c:pt idx="2025">
                  <c:v>34299</c:v>
                </c:pt>
                <c:pt idx="2026">
                  <c:v>34302</c:v>
                </c:pt>
                <c:pt idx="2027">
                  <c:v>34303</c:v>
                </c:pt>
                <c:pt idx="2028">
                  <c:v>34304</c:v>
                </c:pt>
                <c:pt idx="2029">
                  <c:v>34305</c:v>
                </c:pt>
                <c:pt idx="2030">
                  <c:v>34306</c:v>
                </c:pt>
                <c:pt idx="2031">
                  <c:v>34309</c:v>
                </c:pt>
                <c:pt idx="2032">
                  <c:v>34310</c:v>
                </c:pt>
                <c:pt idx="2033">
                  <c:v>34311</c:v>
                </c:pt>
                <c:pt idx="2034">
                  <c:v>34312</c:v>
                </c:pt>
                <c:pt idx="2035">
                  <c:v>34313</c:v>
                </c:pt>
                <c:pt idx="2036">
                  <c:v>34316</c:v>
                </c:pt>
                <c:pt idx="2037">
                  <c:v>34317</c:v>
                </c:pt>
                <c:pt idx="2038">
                  <c:v>34318</c:v>
                </c:pt>
                <c:pt idx="2039">
                  <c:v>34319</c:v>
                </c:pt>
                <c:pt idx="2040">
                  <c:v>34320</c:v>
                </c:pt>
                <c:pt idx="2041">
                  <c:v>34323</c:v>
                </c:pt>
                <c:pt idx="2042">
                  <c:v>34324</c:v>
                </c:pt>
                <c:pt idx="2043">
                  <c:v>34325</c:v>
                </c:pt>
                <c:pt idx="2044">
                  <c:v>34326</c:v>
                </c:pt>
                <c:pt idx="2045">
                  <c:v>34327</c:v>
                </c:pt>
                <c:pt idx="2046">
                  <c:v>34330</c:v>
                </c:pt>
                <c:pt idx="2047">
                  <c:v>34331</c:v>
                </c:pt>
                <c:pt idx="2048">
                  <c:v>34332</c:v>
                </c:pt>
                <c:pt idx="2049">
                  <c:v>34333</c:v>
                </c:pt>
                <c:pt idx="2050">
                  <c:v>34334</c:v>
                </c:pt>
                <c:pt idx="2051">
                  <c:v>34337</c:v>
                </c:pt>
                <c:pt idx="2052">
                  <c:v>34338</c:v>
                </c:pt>
                <c:pt idx="2053">
                  <c:v>34339</c:v>
                </c:pt>
                <c:pt idx="2054">
                  <c:v>34340</c:v>
                </c:pt>
                <c:pt idx="2055">
                  <c:v>34341</c:v>
                </c:pt>
                <c:pt idx="2056">
                  <c:v>34344</c:v>
                </c:pt>
                <c:pt idx="2057">
                  <c:v>34345</c:v>
                </c:pt>
                <c:pt idx="2058">
                  <c:v>34346</c:v>
                </c:pt>
                <c:pt idx="2059">
                  <c:v>34347</c:v>
                </c:pt>
                <c:pt idx="2060">
                  <c:v>34348</c:v>
                </c:pt>
                <c:pt idx="2061">
                  <c:v>34351</c:v>
                </c:pt>
                <c:pt idx="2062">
                  <c:v>34352</c:v>
                </c:pt>
                <c:pt idx="2063">
                  <c:v>34353</c:v>
                </c:pt>
                <c:pt idx="2064">
                  <c:v>34354</c:v>
                </c:pt>
                <c:pt idx="2065">
                  <c:v>34355</c:v>
                </c:pt>
                <c:pt idx="2066">
                  <c:v>34358</c:v>
                </c:pt>
                <c:pt idx="2067">
                  <c:v>34359</c:v>
                </c:pt>
                <c:pt idx="2068">
                  <c:v>34360</c:v>
                </c:pt>
                <c:pt idx="2069">
                  <c:v>34361</c:v>
                </c:pt>
                <c:pt idx="2070">
                  <c:v>34362</c:v>
                </c:pt>
                <c:pt idx="2071">
                  <c:v>34365</c:v>
                </c:pt>
                <c:pt idx="2072">
                  <c:v>34366</c:v>
                </c:pt>
                <c:pt idx="2073">
                  <c:v>34367</c:v>
                </c:pt>
                <c:pt idx="2074">
                  <c:v>34368</c:v>
                </c:pt>
                <c:pt idx="2075">
                  <c:v>34369</c:v>
                </c:pt>
                <c:pt idx="2076">
                  <c:v>34372</c:v>
                </c:pt>
                <c:pt idx="2077">
                  <c:v>34373</c:v>
                </c:pt>
                <c:pt idx="2078">
                  <c:v>34374</c:v>
                </c:pt>
                <c:pt idx="2079">
                  <c:v>34375</c:v>
                </c:pt>
                <c:pt idx="2080">
                  <c:v>34376</c:v>
                </c:pt>
                <c:pt idx="2081">
                  <c:v>34379</c:v>
                </c:pt>
                <c:pt idx="2082">
                  <c:v>34380</c:v>
                </c:pt>
                <c:pt idx="2083">
                  <c:v>34381</c:v>
                </c:pt>
                <c:pt idx="2084">
                  <c:v>34382</c:v>
                </c:pt>
                <c:pt idx="2085">
                  <c:v>34383</c:v>
                </c:pt>
                <c:pt idx="2086">
                  <c:v>34386</c:v>
                </c:pt>
                <c:pt idx="2087">
                  <c:v>34387</c:v>
                </c:pt>
                <c:pt idx="2088">
                  <c:v>34388</c:v>
                </c:pt>
                <c:pt idx="2089">
                  <c:v>34389</c:v>
                </c:pt>
                <c:pt idx="2090">
                  <c:v>34390</c:v>
                </c:pt>
                <c:pt idx="2091">
                  <c:v>34393</c:v>
                </c:pt>
                <c:pt idx="2092">
                  <c:v>34394</c:v>
                </c:pt>
                <c:pt idx="2093">
                  <c:v>34395</c:v>
                </c:pt>
                <c:pt idx="2094">
                  <c:v>34396</c:v>
                </c:pt>
                <c:pt idx="2095">
                  <c:v>34397</c:v>
                </c:pt>
                <c:pt idx="2096">
                  <c:v>34400</c:v>
                </c:pt>
                <c:pt idx="2097">
                  <c:v>34401</c:v>
                </c:pt>
                <c:pt idx="2098">
                  <c:v>34402</c:v>
                </c:pt>
                <c:pt idx="2099">
                  <c:v>34403</c:v>
                </c:pt>
                <c:pt idx="2100">
                  <c:v>34404</c:v>
                </c:pt>
                <c:pt idx="2101">
                  <c:v>34407</c:v>
                </c:pt>
                <c:pt idx="2102">
                  <c:v>34408</c:v>
                </c:pt>
                <c:pt idx="2103">
                  <c:v>34409</c:v>
                </c:pt>
                <c:pt idx="2104">
                  <c:v>34410</c:v>
                </c:pt>
                <c:pt idx="2105">
                  <c:v>34411</c:v>
                </c:pt>
                <c:pt idx="2106">
                  <c:v>34414</c:v>
                </c:pt>
                <c:pt idx="2107">
                  <c:v>34415</c:v>
                </c:pt>
                <c:pt idx="2108">
                  <c:v>34416</c:v>
                </c:pt>
                <c:pt idx="2109">
                  <c:v>34417</c:v>
                </c:pt>
                <c:pt idx="2110">
                  <c:v>34418</c:v>
                </c:pt>
                <c:pt idx="2111">
                  <c:v>34421</c:v>
                </c:pt>
                <c:pt idx="2112">
                  <c:v>34422</c:v>
                </c:pt>
                <c:pt idx="2113">
                  <c:v>34423</c:v>
                </c:pt>
                <c:pt idx="2114">
                  <c:v>34424</c:v>
                </c:pt>
                <c:pt idx="2115">
                  <c:v>34428</c:v>
                </c:pt>
                <c:pt idx="2116">
                  <c:v>34429</c:v>
                </c:pt>
                <c:pt idx="2117">
                  <c:v>34430</c:v>
                </c:pt>
                <c:pt idx="2118">
                  <c:v>34431</c:v>
                </c:pt>
                <c:pt idx="2119">
                  <c:v>34432</c:v>
                </c:pt>
                <c:pt idx="2120">
                  <c:v>34435</c:v>
                </c:pt>
                <c:pt idx="2121">
                  <c:v>34436</c:v>
                </c:pt>
                <c:pt idx="2122">
                  <c:v>34437</c:v>
                </c:pt>
                <c:pt idx="2123">
                  <c:v>34438</c:v>
                </c:pt>
                <c:pt idx="2124">
                  <c:v>34439</c:v>
                </c:pt>
                <c:pt idx="2125">
                  <c:v>34442</c:v>
                </c:pt>
                <c:pt idx="2126">
                  <c:v>34443</c:v>
                </c:pt>
                <c:pt idx="2127">
                  <c:v>34444</c:v>
                </c:pt>
                <c:pt idx="2128">
                  <c:v>34445</c:v>
                </c:pt>
                <c:pt idx="2129">
                  <c:v>34446</c:v>
                </c:pt>
                <c:pt idx="2130">
                  <c:v>34449</c:v>
                </c:pt>
                <c:pt idx="2131">
                  <c:v>34450</c:v>
                </c:pt>
                <c:pt idx="2132">
                  <c:v>34451</c:v>
                </c:pt>
                <c:pt idx="2133">
                  <c:v>34452</c:v>
                </c:pt>
                <c:pt idx="2134">
                  <c:v>34453</c:v>
                </c:pt>
                <c:pt idx="2135">
                  <c:v>34456</c:v>
                </c:pt>
                <c:pt idx="2136">
                  <c:v>34457</c:v>
                </c:pt>
                <c:pt idx="2137">
                  <c:v>34458</c:v>
                </c:pt>
                <c:pt idx="2138">
                  <c:v>34459</c:v>
                </c:pt>
                <c:pt idx="2139">
                  <c:v>34460</c:v>
                </c:pt>
                <c:pt idx="2140">
                  <c:v>34463</c:v>
                </c:pt>
                <c:pt idx="2141">
                  <c:v>34464</c:v>
                </c:pt>
                <c:pt idx="2142">
                  <c:v>34465</c:v>
                </c:pt>
                <c:pt idx="2143">
                  <c:v>34466</c:v>
                </c:pt>
                <c:pt idx="2144">
                  <c:v>34467</c:v>
                </c:pt>
                <c:pt idx="2145">
                  <c:v>34470</c:v>
                </c:pt>
                <c:pt idx="2146">
                  <c:v>34471</c:v>
                </c:pt>
                <c:pt idx="2147">
                  <c:v>34472</c:v>
                </c:pt>
                <c:pt idx="2148">
                  <c:v>34473</c:v>
                </c:pt>
                <c:pt idx="2149">
                  <c:v>34474</c:v>
                </c:pt>
                <c:pt idx="2150">
                  <c:v>34477</c:v>
                </c:pt>
                <c:pt idx="2151">
                  <c:v>34478</c:v>
                </c:pt>
                <c:pt idx="2152">
                  <c:v>34479</c:v>
                </c:pt>
                <c:pt idx="2153">
                  <c:v>34480</c:v>
                </c:pt>
                <c:pt idx="2154">
                  <c:v>34481</c:v>
                </c:pt>
                <c:pt idx="2155">
                  <c:v>34485</c:v>
                </c:pt>
                <c:pt idx="2156">
                  <c:v>34486</c:v>
                </c:pt>
                <c:pt idx="2157">
                  <c:v>34487</c:v>
                </c:pt>
                <c:pt idx="2158">
                  <c:v>34488</c:v>
                </c:pt>
                <c:pt idx="2159">
                  <c:v>34491</c:v>
                </c:pt>
                <c:pt idx="2160">
                  <c:v>34492</c:v>
                </c:pt>
                <c:pt idx="2161">
                  <c:v>34493</c:v>
                </c:pt>
                <c:pt idx="2162">
                  <c:v>34494</c:v>
                </c:pt>
                <c:pt idx="2163">
                  <c:v>34495</c:v>
                </c:pt>
                <c:pt idx="2164">
                  <c:v>34498</c:v>
                </c:pt>
                <c:pt idx="2165">
                  <c:v>34499</c:v>
                </c:pt>
                <c:pt idx="2166">
                  <c:v>34500</c:v>
                </c:pt>
                <c:pt idx="2167">
                  <c:v>34501</c:v>
                </c:pt>
                <c:pt idx="2168">
                  <c:v>34502</c:v>
                </c:pt>
                <c:pt idx="2169">
                  <c:v>34505</c:v>
                </c:pt>
                <c:pt idx="2170">
                  <c:v>34506</c:v>
                </c:pt>
                <c:pt idx="2171">
                  <c:v>34507</c:v>
                </c:pt>
                <c:pt idx="2172">
                  <c:v>34508</c:v>
                </c:pt>
                <c:pt idx="2173">
                  <c:v>34509</c:v>
                </c:pt>
                <c:pt idx="2174">
                  <c:v>34512</c:v>
                </c:pt>
                <c:pt idx="2175">
                  <c:v>34513</c:v>
                </c:pt>
                <c:pt idx="2176">
                  <c:v>34514</c:v>
                </c:pt>
                <c:pt idx="2177">
                  <c:v>34515</c:v>
                </c:pt>
                <c:pt idx="2178">
                  <c:v>34516</c:v>
                </c:pt>
                <c:pt idx="2179">
                  <c:v>34519</c:v>
                </c:pt>
                <c:pt idx="2180">
                  <c:v>34520</c:v>
                </c:pt>
                <c:pt idx="2181">
                  <c:v>34521</c:v>
                </c:pt>
                <c:pt idx="2182">
                  <c:v>34522</c:v>
                </c:pt>
                <c:pt idx="2183">
                  <c:v>34523</c:v>
                </c:pt>
                <c:pt idx="2184">
                  <c:v>34526</c:v>
                </c:pt>
                <c:pt idx="2185">
                  <c:v>34527</c:v>
                </c:pt>
                <c:pt idx="2186">
                  <c:v>34528</c:v>
                </c:pt>
                <c:pt idx="2187">
                  <c:v>34529</c:v>
                </c:pt>
                <c:pt idx="2188">
                  <c:v>34530</c:v>
                </c:pt>
                <c:pt idx="2189">
                  <c:v>34533</c:v>
                </c:pt>
                <c:pt idx="2190">
                  <c:v>34534</c:v>
                </c:pt>
                <c:pt idx="2191">
                  <c:v>34535</c:v>
                </c:pt>
                <c:pt idx="2192">
                  <c:v>34536</c:v>
                </c:pt>
                <c:pt idx="2193">
                  <c:v>34537</c:v>
                </c:pt>
                <c:pt idx="2194">
                  <c:v>34540</c:v>
                </c:pt>
                <c:pt idx="2195">
                  <c:v>34541</c:v>
                </c:pt>
                <c:pt idx="2196">
                  <c:v>34542</c:v>
                </c:pt>
                <c:pt idx="2197">
                  <c:v>34543</c:v>
                </c:pt>
                <c:pt idx="2198">
                  <c:v>34544</c:v>
                </c:pt>
                <c:pt idx="2199">
                  <c:v>34547</c:v>
                </c:pt>
                <c:pt idx="2200">
                  <c:v>34548</c:v>
                </c:pt>
                <c:pt idx="2201">
                  <c:v>34549</c:v>
                </c:pt>
                <c:pt idx="2202">
                  <c:v>34550</c:v>
                </c:pt>
                <c:pt idx="2203">
                  <c:v>34551</c:v>
                </c:pt>
                <c:pt idx="2204">
                  <c:v>34554</c:v>
                </c:pt>
                <c:pt idx="2205">
                  <c:v>34555</c:v>
                </c:pt>
                <c:pt idx="2206">
                  <c:v>34556</c:v>
                </c:pt>
                <c:pt idx="2207">
                  <c:v>34557</c:v>
                </c:pt>
                <c:pt idx="2208">
                  <c:v>34558</c:v>
                </c:pt>
                <c:pt idx="2209">
                  <c:v>34561</c:v>
                </c:pt>
                <c:pt idx="2210">
                  <c:v>34562</c:v>
                </c:pt>
                <c:pt idx="2211">
                  <c:v>34563</c:v>
                </c:pt>
                <c:pt idx="2212">
                  <c:v>34564</c:v>
                </c:pt>
                <c:pt idx="2213">
                  <c:v>34565</c:v>
                </c:pt>
                <c:pt idx="2214">
                  <c:v>34568</c:v>
                </c:pt>
                <c:pt idx="2215">
                  <c:v>34569</c:v>
                </c:pt>
                <c:pt idx="2216">
                  <c:v>34570</c:v>
                </c:pt>
                <c:pt idx="2217">
                  <c:v>34571</c:v>
                </c:pt>
                <c:pt idx="2218">
                  <c:v>34572</c:v>
                </c:pt>
                <c:pt idx="2219">
                  <c:v>34575</c:v>
                </c:pt>
                <c:pt idx="2220">
                  <c:v>34576</c:v>
                </c:pt>
                <c:pt idx="2221">
                  <c:v>34577</c:v>
                </c:pt>
                <c:pt idx="2222">
                  <c:v>34578</c:v>
                </c:pt>
                <c:pt idx="2223">
                  <c:v>34579</c:v>
                </c:pt>
                <c:pt idx="2224">
                  <c:v>34582</c:v>
                </c:pt>
                <c:pt idx="2225">
                  <c:v>34583</c:v>
                </c:pt>
                <c:pt idx="2226">
                  <c:v>34584</c:v>
                </c:pt>
                <c:pt idx="2227">
                  <c:v>34585</c:v>
                </c:pt>
                <c:pt idx="2228">
                  <c:v>34586</c:v>
                </c:pt>
                <c:pt idx="2229">
                  <c:v>34589</c:v>
                </c:pt>
                <c:pt idx="2230">
                  <c:v>34590</c:v>
                </c:pt>
                <c:pt idx="2231">
                  <c:v>34591</c:v>
                </c:pt>
                <c:pt idx="2232">
                  <c:v>34592</c:v>
                </c:pt>
                <c:pt idx="2233">
                  <c:v>34593</c:v>
                </c:pt>
                <c:pt idx="2234">
                  <c:v>34596</c:v>
                </c:pt>
                <c:pt idx="2235">
                  <c:v>34597</c:v>
                </c:pt>
                <c:pt idx="2236">
                  <c:v>34598</c:v>
                </c:pt>
                <c:pt idx="2237">
                  <c:v>34599</c:v>
                </c:pt>
                <c:pt idx="2238">
                  <c:v>34600</c:v>
                </c:pt>
                <c:pt idx="2239">
                  <c:v>34603</c:v>
                </c:pt>
                <c:pt idx="2240">
                  <c:v>34604</c:v>
                </c:pt>
                <c:pt idx="2241">
                  <c:v>34605</c:v>
                </c:pt>
                <c:pt idx="2242">
                  <c:v>34606</c:v>
                </c:pt>
                <c:pt idx="2243">
                  <c:v>34607</c:v>
                </c:pt>
                <c:pt idx="2244">
                  <c:v>34610</c:v>
                </c:pt>
                <c:pt idx="2245">
                  <c:v>34611</c:v>
                </c:pt>
                <c:pt idx="2246">
                  <c:v>34612</c:v>
                </c:pt>
                <c:pt idx="2247">
                  <c:v>34613</c:v>
                </c:pt>
                <c:pt idx="2248">
                  <c:v>34614</c:v>
                </c:pt>
                <c:pt idx="2249">
                  <c:v>34617</c:v>
                </c:pt>
                <c:pt idx="2250">
                  <c:v>34618</c:v>
                </c:pt>
                <c:pt idx="2251">
                  <c:v>34619</c:v>
                </c:pt>
                <c:pt idx="2252">
                  <c:v>34620</c:v>
                </c:pt>
                <c:pt idx="2253">
                  <c:v>34621</c:v>
                </c:pt>
                <c:pt idx="2254">
                  <c:v>34624</c:v>
                </c:pt>
                <c:pt idx="2255">
                  <c:v>34625</c:v>
                </c:pt>
                <c:pt idx="2256">
                  <c:v>34626</c:v>
                </c:pt>
                <c:pt idx="2257">
                  <c:v>34627</c:v>
                </c:pt>
                <c:pt idx="2258">
                  <c:v>34628</c:v>
                </c:pt>
                <c:pt idx="2259">
                  <c:v>34631</c:v>
                </c:pt>
                <c:pt idx="2260">
                  <c:v>34632</c:v>
                </c:pt>
                <c:pt idx="2261">
                  <c:v>34633</c:v>
                </c:pt>
                <c:pt idx="2262">
                  <c:v>34634</c:v>
                </c:pt>
                <c:pt idx="2263">
                  <c:v>34635</c:v>
                </c:pt>
                <c:pt idx="2264">
                  <c:v>34638</c:v>
                </c:pt>
                <c:pt idx="2265">
                  <c:v>34639</c:v>
                </c:pt>
                <c:pt idx="2266">
                  <c:v>34640</c:v>
                </c:pt>
                <c:pt idx="2267">
                  <c:v>34641</c:v>
                </c:pt>
                <c:pt idx="2268">
                  <c:v>34642</c:v>
                </c:pt>
                <c:pt idx="2269">
                  <c:v>34645</c:v>
                </c:pt>
                <c:pt idx="2270">
                  <c:v>34646</c:v>
                </c:pt>
                <c:pt idx="2271">
                  <c:v>34647</c:v>
                </c:pt>
                <c:pt idx="2272">
                  <c:v>34648</c:v>
                </c:pt>
                <c:pt idx="2273">
                  <c:v>34649</c:v>
                </c:pt>
                <c:pt idx="2274">
                  <c:v>34652</c:v>
                </c:pt>
                <c:pt idx="2275">
                  <c:v>34653</c:v>
                </c:pt>
                <c:pt idx="2276">
                  <c:v>34654</c:v>
                </c:pt>
                <c:pt idx="2277">
                  <c:v>34655</c:v>
                </c:pt>
                <c:pt idx="2278">
                  <c:v>34656</c:v>
                </c:pt>
                <c:pt idx="2279">
                  <c:v>34659</c:v>
                </c:pt>
                <c:pt idx="2280">
                  <c:v>34660</c:v>
                </c:pt>
                <c:pt idx="2281">
                  <c:v>34661</c:v>
                </c:pt>
                <c:pt idx="2282">
                  <c:v>34662</c:v>
                </c:pt>
                <c:pt idx="2283">
                  <c:v>34663</c:v>
                </c:pt>
                <c:pt idx="2284">
                  <c:v>34666</c:v>
                </c:pt>
                <c:pt idx="2285">
                  <c:v>34667</c:v>
                </c:pt>
                <c:pt idx="2286">
                  <c:v>34668</c:v>
                </c:pt>
                <c:pt idx="2287">
                  <c:v>34669</c:v>
                </c:pt>
                <c:pt idx="2288">
                  <c:v>34670</c:v>
                </c:pt>
                <c:pt idx="2289">
                  <c:v>34673</c:v>
                </c:pt>
                <c:pt idx="2290">
                  <c:v>34674</c:v>
                </c:pt>
                <c:pt idx="2291">
                  <c:v>34675</c:v>
                </c:pt>
                <c:pt idx="2292">
                  <c:v>34676</c:v>
                </c:pt>
                <c:pt idx="2293">
                  <c:v>34677</c:v>
                </c:pt>
                <c:pt idx="2294">
                  <c:v>34680</c:v>
                </c:pt>
                <c:pt idx="2295">
                  <c:v>34681</c:v>
                </c:pt>
                <c:pt idx="2296">
                  <c:v>34682</c:v>
                </c:pt>
                <c:pt idx="2297">
                  <c:v>34683</c:v>
                </c:pt>
                <c:pt idx="2298">
                  <c:v>34684</c:v>
                </c:pt>
                <c:pt idx="2299">
                  <c:v>34687</c:v>
                </c:pt>
                <c:pt idx="2300">
                  <c:v>34688</c:v>
                </c:pt>
                <c:pt idx="2301">
                  <c:v>34689</c:v>
                </c:pt>
                <c:pt idx="2302">
                  <c:v>34690</c:v>
                </c:pt>
                <c:pt idx="2303">
                  <c:v>34691</c:v>
                </c:pt>
                <c:pt idx="2304">
                  <c:v>34695</c:v>
                </c:pt>
                <c:pt idx="2305">
                  <c:v>34696</c:v>
                </c:pt>
                <c:pt idx="2306">
                  <c:v>34697</c:v>
                </c:pt>
                <c:pt idx="2307">
                  <c:v>34698</c:v>
                </c:pt>
                <c:pt idx="2308">
                  <c:v>34702</c:v>
                </c:pt>
                <c:pt idx="2309">
                  <c:v>34703</c:v>
                </c:pt>
                <c:pt idx="2310">
                  <c:v>34704</c:v>
                </c:pt>
                <c:pt idx="2311">
                  <c:v>34705</c:v>
                </c:pt>
                <c:pt idx="2312">
                  <c:v>34708</c:v>
                </c:pt>
                <c:pt idx="2313">
                  <c:v>34709</c:v>
                </c:pt>
                <c:pt idx="2314">
                  <c:v>34710</c:v>
                </c:pt>
                <c:pt idx="2315">
                  <c:v>34711</c:v>
                </c:pt>
                <c:pt idx="2316">
                  <c:v>34712</c:v>
                </c:pt>
                <c:pt idx="2317">
                  <c:v>34715</c:v>
                </c:pt>
                <c:pt idx="2318">
                  <c:v>34716</c:v>
                </c:pt>
                <c:pt idx="2319">
                  <c:v>34717</c:v>
                </c:pt>
                <c:pt idx="2320">
                  <c:v>34718</c:v>
                </c:pt>
                <c:pt idx="2321">
                  <c:v>34719</c:v>
                </c:pt>
                <c:pt idx="2322">
                  <c:v>34722</c:v>
                </c:pt>
                <c:pt idx="2323">
                  <c:v>34723</c:v>
                </c:pt>
                <c:pt idx="2324">
                  <c:v>34724</c:v>
                </c:pt>
                <c:pt idx="2325">
                  <c:v>34725</c:v>
                </c:pt>
                <c:pt idx="2326">
                  <c:v>34726</c:v>
                </c:pt>
                <c:pt idx="2327">
                  <c:v>34729</c:v>
                </c:pt>
                <c:pt idx="2328">
                  <c:v>34730</c:v>
                </c:pt>
                <c:pt idx="2329">
                  <c:v>34731</c:v>
                </c:pt>
                <c:pt idx="2330">
                  <c:v>34732</c:v>
                </c:pt>
                <c:pt idx="2331">
                  <c:v>34733</c:v>
                </c:pt>
                <c:pt idx="2332">
                  <c:v>34736</c:v>
                </c:pt>
                <c:pt idx="2333">
                  <c:v>34737</c:v>
                </c:pt>
                <c:pt idx="2334">
                  <c:v>34738</c:v>
                </c:pt>
                <c:pt idx="2335">
                  <c:v>34739</c:v>
                </c:pt>
                <c:pt idx="2336">
                  <c:v>34740</c:v>
                </c:pt>
                <c:pt idx="2337">
                  <c:v>34743</c:v>
                </c:pt>
                <c:pt idx="2338">
                  <c:v>34744</c:v>
                </c:pt>
                <c:pt idx="2339">
                  <c:v>34745</c:v>
                </c:pt>
                <c:pt idx="2340">
                  <c:v>34746</c:v>
                </c:pt>
                <c:pt idx="2341">
                  <c:v>34747</c:v>
                </c:pt>
                <c:pt idx="2342">
                  <c:v>34750</c:v>
                </c:pt>
                <c:pt idx="2343">
                  <c:v>34751</c:v>
                </c:pt>
                <c:pt idx="2344">
                  <c:v>34752</c:v>
                </c:pt>
                <c:pt idx="2345">
                  <c:v>34753</c:v>
                </c:pt>
                <c:pt idx="2346">
                  <c:v>34754</c:v>
                </c:pt>
                <c:pt idx="2347">
                  <c:v>34757</c:v>
                </c:pt>
                <c:pt idx="2348">
                  <c:v>34758</c:v>
                </c:pt>
                <c:pt idx="2349">
                  <c:v>34759</c:v>
                </c:pt>
                <c:pt idx="2350">
                  <c:v>34760</c:v>
                </c:pt>
                <c:pt idx="2351">
                  <c:v>34761</c:v>
                </c:pt>
                <c:pt idx="2352">
                  <c:v>34764</c:v>
                </c:pt>
                <c:pt idx="2353">
                  <c:v>34765</c:v>
                </c:pt>
                <c:pt idx="2354">
                  <c:v>34766</c:v>
                </c:pt>
                <c:pt idx="2355">
                  <c:v>34767</c:v>
                </c:pt>
                <c:pt idx="2356">
                  <c:v>34768</c:v>
                </c:pt>
                <c:pt idx="2357">
                  <c:v>34771</c:v>
                </c:pt>
                <c:pt idx="2358">
                  <c:v>34772</c:v>
                </c:pt>
                <c:pt idx="2359">
                  <c:v>34773</c:v>
                </c:pt>
                <c:pt idx="2360">
                  <c:v>34774</c:v>
                </c:pt>
                <c:pt idx="2361">
                  <c:v>34775</c:v>
                </c:pt>
                <c:pt idx="2362">
                  <c:v>34778</c:v>
                </c:pt>
                <c:pt idx="2363">
                  <c:v>34779</c:v>
                </c:pt>
                <c:pt idx="2364">
                  <c:v>34780</c:v>
                </c:pt>
                <c:pt idx="2365">
                  <c:v>34781</c:v>
                </c:pt>
                <c:pt idx="2366">
                  <c:v>34782</c:v>
                </c:pt>
                <c:pt idx="2367">
                  <c:v>34785</c:v>
                </c:pt>
                <c:pt idx="2368">
                  <c:v>34786</c:v>
                </c:pt>
                <c:pt idx="2369">
                  <c:v>34787</c:v>
                </c:pt>
                <c:pt idx="2370">
                  <c:v>34788</c:v>
                </c:pt>
                <c:pt idx="2371">
                  <c:v>34789</c:v>
                </c:pt>
                <c:pt idx="2372">
                  <c:v>34792</c:v>
                </c:pt>
                <c:pt idx="2373">
                  <c:v>34793</c:v>
                </c:pt>
                <c:pt idx="2374">
                  <c:v>34794</c:v>
                </c:pt>
                <c:pt idx="2375">
                  <c:v>34795</c:v>
                </c:pt>
                <c:pt idx="2376">
                  <c:v>34796</c:v>
                </c:pt>
                <c:pt idx="2377">
                  <c:v>34799</c:v>
                </c:pt>
                <c:pt idx="2378">
                  <c:v>34800</c:v>
                </c:pt>
                <c:pt idx="2379">
                  <c:v>34801</c:v>
                </c:pt>
                <c:pt idx="2380">
                  <c:v>34802</c:v>
                </c:pt>
                <c:pt idx="2381">
                  <c:v>34806</c:v>
                </c:pt>
                <c:pt idx="2382">
                  <c:v>34807</c:v>
                </c:pt>
                <c:pt idx="2383">
                  <c:v>34808</c:v>
                </c:pt>
                <c:pt idx="2384">
                  <c:v>34809</c:v>
                </c:pt>
                <c:pt idx="2385">
                  <c:v>34810</c:v>
                </c:pt>
                <c:pt idx="2386">
                  <c:v>34813</c:v>
                </c:pt>
                <c:pt idx="2387">
                  <c:v>34814</c:v>
                </c:pt>
                <c:pt idx="2388">
                  <c:v>34815</c:v>
                </c:pt>
                <c:pt idx="2389">
                  <c:v>34816</c:v>
                </c:pt>
                <c:pt idx="2390">
                  <c:v>34817</c:v>
                </c:pt>
                <c:pt idx="2391">
                  <c:v>34820</c:v>
                </c:pt>
                <c:pt idx="2392">
                  <c:v>34821</c:v>
                </c:pt>
                <c:pt idx="2393">
                  <c:v>34822</c:v>
                </c:pt>
                <c:pt idx="2394">
                  <c:v>34823</c:v>
                </c:pt>
                <c:pt idx="2395">
                  <c:v>34824</c:v>
                </c:pt>
                <c:pt idx="2396">
                  <c:v>34827</c:v>
                </c:pt>
                <c:pt idx="2397">
                  <c:v>34828</c:v>
                </c:pt>
                <c:pt idx="2398">
                  <c:v>34829</c:v>
                </c:pt>
                <c:pt idx="2399">
                  <c:v>34830</c:v>
                </c:pt>
                <c:pt idx="2400">
                  <c:v>34831</c:v>
                </c:pt>
                <c:pt idx="2401">
                  <c:v>34834</c:v>
                </c:pt>
                <c:pt idx="2402">
                  <c:v>34835</c:v>
                </c:pt>
                <c:pt idx="2403">
                  <c:v>34836</c:v>
                </c:pt>
                <c:pt idx="2404">
                  <c:v>34837</c:v>
                </c:pt>
                <c:pt idx="2405">
                  <c:v>34838</c:v>
                </c:pt>
                <c:pt idx="2406">
                  <c:v>34841</c:v>
                </c:pt>
                <c:pt idx="2407">
                  <c:v>34842</c:v>
                </c:pt>
                <c:pt idx="2408">
                  <c:v>34843</c:v>
                </c:pt>
                <c:pt idx="2409">
                  <c:v>34844</c:v>
                </c:pt>
                <c:pt idx="2410">
                  <c:v>34845</c:v>
                </c:pt>
                <c:pt idx="2411">
                  <c:v>34849</c:v>
                </c:pt>
                <c:pt idx="2412">
                  <c:v>34850</c:v>
                </c:pt>
                <c:pt idx="2413">
                  <c:v>34851</c:v>
                </c:pt>
                <c:pt idx="2414">
                  <c:v>34852</c:v>
                </c:pt>
                <c:pt idx="2415">
                  <c:v>34855</c:v>
                </c:pt>
                <c:pt idx="2416">
                  <c:v>34856</c:v>
                </c:pt>
                <c:pt idx="2417">
                  <c:v>34857</c:v>
                </c:pt>
                <c:pt idx="2418">
                  <c:v>34858</c:v>
                </c:pt>
                <c:pt idx="2419">
                  <c:v>34859</c:v>
                </c:pt>
                <c:pt idx="2420">
                  <c:v>34862</c:v>
                </c:pt>
                <c:pt idx="2421">
                  <c:v>34863</c:v>
                </c:pt>
                <c:pt idx="2422">
                  <c:v>34864</c:v>
                </c:pt>
                <c:pt idx="2423">
                  <c:v>34865</c:v>
                </c:pt>
                <c:pt idx="2424">
                  <c:v>34866</c:v>
                </c:pt>
                <c:pt idx="2425">
                  <c:v>34869</c:v>
                </c:pt>
                <c:pt idx="2426">
                  <c:v>34870</c:v>
                </c:pt>
                <c:pt idx="2427">
                  <c:v>34871</c:v>
                </c:pt>
                <c:pt idx="2428">
                  <c:v>34872</c:v>
                </c:pt>
                <c:pt idx="2429">
                  <c:v>34873</c:v>
                </c:pt>
                <c:pt idx="2430">
                  <c:v>34876</c:v>
                </c:pt>
                <c:pt idx="2431">
                  <c:v>34877</c:v>
                </c:pt>
                <c:pt idx="2432">
                  <c:v>34878</c:v>
                </c:pt>
                <c:pt idx="2433">
                  <c:v>34879</c:v>
                </c:pt>
                <c:pt idx="2434">
                  <c:v>34880</c:v>
                </c:pt>
                <c:pt idx="2435">
                  <c:v>34883</c:v>
                </c:pt>
                <c:pt idx="2436">
                  <c:v>34884</c:v>
                </c:pt>
                <c:pt idx="2437">
                  <c:v>34885</c:v>
                </c:pt>
                <c:pt idx="2438">
                  <c:v>34886</c:v>
                </c:pt>
                <c:pt idx="2439">
                  <c:v>34887</c:v>
                </c:pt>
                <c:pt idx="2440">
                  <c:v>34890</c:v>
                </c:pt>
                <c:pt idx="2441">
                  <c:v>34891</c:v>
                </c:pt>
                <c:pt idx="2442">
                  <c:v>34892</c:v>
                </c:pt>
                <c:pt idx="2443">
                  <c:v>34893</c:v>
                </c:pt>
                <c:pt idx="2444">
                  <c:v>34894</c:v>
                </c:pt>
                <c:pt idx="2445">
                  <c:v>34897</c:v>
                </c:pt>
                <c:pt idx="2446">
                  <c:v>34898</c:v>
                </c:pt>
                <c:pt idx="2447">
                  <c:v>34899</c:v>
                </c:pt>
                <c:pt idx="2448">
                  <c:v>34900</c:v>
                </c:pt>
                <c:pt idx="2449">
                  <c:v>34901</c:v>
                </c:pt>
                <c:pt idx="2450">
                  <c:v>34904</c:v>
                </c:pt>
                <c:pt idx="2451">
                  <c:v>34905</c:v>
                </c:pt>
                <c:pt idx="2452">
                  <c:v>34906</c:v>
                </c:pt>
                <c:pt idx="2453">
                  <c:v>34907</c:v>
                </c:pt>
                <c:pt idx="2454">
                  <c:v>34908</c:v>
                </c:pt>
                <c:pt idx="2455">
                  <c:v>34911</c:v>
                </c:pt>
                <c:pt idx="2456">
                  <c:v>34912</c:v>
                </c:pt>
                <c:pt idx="2457">
                  <c:v>34913</c:v>
                </c:pt>
                <c:pt idx="2458">
                  <c:v>34914</c:v>
                </c:pt>
                <c:pt idx="2459">
                  <c:v>34915</c:v>
                </c:pt>
                <c:pt idx="2460">
                  <c:v>34918</c:v>
                </c:pt>
                <c:pt idx="2461">
                  <c:v>34919</c:v>
                </c:pt>
                <c:pt idx="2462">
                  <c:v>34920</c:v>
                </c:pt>
                <c:pt idx="2463">
                  <c:v>34921</c:v>
                </c:pt>
                <c:pt idx="2464">
                  <c:v>34922</c:v>
                </c:pt>
                <c:pt idx="2465">
                  <c:v>34925</c:v>
                </c:pt>
                <c:pt idx="2466">
                  <c:v>34926</c:v>
                </c:pt>
                <c:pt idx="2467">
                  <c:v>34927</c:v>
                </c:pt>
                <c:pt idx="2468">
                  <c:v>34928</c:v>
                </c:pt>
                <c:pt idx="2469">
                  <c:v>34929</c:v>
                </c:pt>
                <c:pt idx="2470">
                  <c:v>34932</c:v>
                </c:pt>
                <c:pt idx="2471">
                  <c:v>34933</c:v>
                </c:pt>
                <c:pt idx="2472">
                  <c:v>34934</c:v>
                </c:pt>
                <c:pt idx="2473">
                  <c:v>34935</c:v>
                </c:pt>
                <c:pt idx="2474">
                  <c:v>34936</c:v>
                </c:pt>
                <c:pt idx="2475">
                  <c:v>34939</c:v>
                </c:pt>
                <c:pt idx="2476">
                  <c:v>34940</c:v>
                </c:pt>
                <c:pt idx="2477">
                  <c:v>34941</c:v>
                </c:pt>
                <c:pt idx="2478">
                  <c:v>34942</c:v>
                </c:pt>
                <c:pt idx="2479">
                  <c:v>34943</c:v>
                </c:pt>
                <c:pt idx="2480">
                  <c:v>34946</c:v>
                </c:pt>
                <c:pt idx="2481">
                  <c:v>34947</c:v>
                </c:pt>
                <c:pt idx="2482">
                  <c:v>34948</c:v>
                </c:pt>
                <c:pt idx="2483">
                  <c:v>34949</c:v>
                </c:pt>
                <c:pt idx="2484">
                  <c:v>34950</c:v>
                </c:pt>
                <c:pt idx="2485">
                  <c:v>34953</c:v>
                </c:pt>
                <c:pt idx="2486">
                  <c:v>34954</c:v>
                </c:pt>
                <c:pt idx="2487">
                  <c:v>34955</c:v>
                </c:pt>
                <c:pt idx="2488">
                  <c:v>34956</c:v>
                </c:pt>
                <c:pt idx="2489">
                  <c:v>34957</c:v>
                </c:pt>
                <c:pt idx="2490">
                  <c:v>34960</c:v>
                </c:pt>
                <c:pt idx="2491">
                  <c:v>34961</c:v>
                </c:pt>
                <c:pt idx="2492">
                  <c:v>34962</c:v>
                </c:pt>
                <c:pt idx="2493">
                  <c:v>34963</c:v>
                </c:pt>
                <c:pt idx="2494">
                  <c:v>34964</c:v>
                </c:pt>
                <c:pt idx="2495">
                  <c:v>34967</c:v>
                </c:pt>
                <c:pt idx="2496">
                  <c:v>34968</c:v>
                </c:pt>
                <c:pt idx="2497">
                  <c:v>34969</c:v>
                </c:pt>
                <c:pt idx="2498">
                  <c:v>34970</c:v>
                </c:pt>
                <c:pt idx="2499">
                  <c:v>34971</c:v>
                </c:pt>
                <c:pt idx="2500">
                  <c:v>34974</c:v>
                </c:pt>
                <c:pt idx="2501">
                  <c:v>34975</c:v>
                </c:pt>
                <c:pt idx="2502">
                  <c:v>34976</c:v>
                </c:pt>
                <c:pt idx="2503">
                  <c:v>34977</c:v>
                </c:pt>
                <c:pt idx="2504">
                  <c:v>34978</c:v>
                </c:pt>
                <c:pt idx="2505">
                  <c:v>34981</c:v>
                </c:pt>
                <c:pt idx="2506">
                  <c:v>34982</c:v>
                </c:pt>
                <c:pt idx="2507">
                  <c:v>34983</c:v>
                </c:pt>
                <c:pt idx="2508">
                  <c:v>34984</c:v>
                </c:pt>
                <c:pt idx="2509">
                  <c:v>34985</c:v>
                </c:pt>
                <c:pt idx="2510">
                  <c:v>34988</c:v>
                </c:pt>
                <c:pt idx="2511">
                  <c:v>34989</c:v>
                </c:pt>
                <c:pt idx="2512">
                  <c:v>34990</c:v>
                </c:pt>
                <c:pt idx="2513">
                  <c:v>34991</c:v>
                </c:pt>
                <c:pt idx="2514">
                  <c:v>34992</c:v>
                </c:pt>
                <c:pt idx="2515">
                  <c:v>34995</c:v>
                </c:pt>
                <c:pt idx="2516">
                  <c:v>34996</c:v>
                </c:pt>
                <c:pt idx="2517">
                  <c:v>34997</c:v>
                </c:pt>
                <c:pt idx="2518">
                  <c:v>34998</c:v>
                </c:pt>
                <c:pt idx="2519">
                  <c:v>34999</c:v>
                </c:pt>
                <c:pt idx="2520">
                  <c:v>35002</c:v>
                </c:pt>
                <c:pt idx="2521">
                  <c:v>35003</c:v>
                </c:pt>
                <c:pt idx="2522">
                  <c:v>35004</c:v>
                </c:pt>
                <c:pt idx="2523">
                  <c:v>35005</c:v>
                </c:pt>
                <c:pt idx="2524">
                  <c:v>35006</c:v>
                </c:pt>
                <c:pt idx="2525">
                  <c:v>35009</c:v>
                </c:pt>
                <c:pt idx="2526">
                  <c:v>35010</c:v>
                </c:pt>
                <c:pt idx="2527">
                  <c:v>35011</c:v>
                </c:pt>
                <c:pt idx="2528">
                  <c:v>35012</c:v>
                </c:pt>
                <c:pt idx="2529">
                  <c:v>35013</c:v>
                </c:pt>
                <c:pt idx="2530">
                  <c:v>35016</c:v>
                </c:pt>
                <c:pt idx="2531">
                  <c:v>35017</c:v>
                </c:pt>
                <c:pt idx="2532">
                  <c:v>35018</c:v>
                </c:pt>
                <c:pt idx="2533">
                  <c:v>35019</c:v>
                </c:pt>
                <c:pt idx="2534">
                  <c:v>35020</c:v>
                </c:pt>
                <c:pt idx="2535">
                  <c:v>35023</c:v>
                </c:pt>
                <c:pt idx="2536">
                  <c:v>35024</c:v>
                </c:pt>
                <c:pt idx="2537">
                  <c:v>35025</c:v>
                </c:pt>
                <c:pt idx="2538">
                  <c:v>35026</c:v>
                </c:pt>
                <c:pt idx="2539">
                  <c:v>35027</c:v>
                </c:pt>
                <c:pt idx="2540">
                  <c:v>35030</c:v>
                </c:pt>
                <c:pt idx="2541">
                  <c:v>35031</c:v>
                </c:pt>
                <c:pt idx="2542">
                  <c:v>35032</c:v>
                </c:pt>
                <c:pt idx="2543">
                  <c:v>35033</c:v>
                </c:pt>
                <c:pt idx="2544">
                  <c:v>35034</c:v>
                </c:pt>
                <c:pt idx="2545">
                  <c:v>35037</c:v>
                </c:pt>
                <c:pt idx="2546">
                  <c:v>35038</c:v>
                </c:pt>
                <c:pt idx="2547">
                  <c:v>35039</c:v>
                </c:pt>
                <c:pt idx="2548">
                  <c:v>35040</c:v>
                </c:pt>
                <c:pt idx="2549">
                  <c:v>35041</c:v>
                </c:pt>
                <c:pt idx="2550">
                  <c:v>35044</c:v>
                </c:pt>
                <c:pt idx="2551">
                  <c:v>35045</c:v>
                </c:pt>
                <c:pt idx="2552">
                  <c:v>35046</c:v>
                </c:pt>
                <c:pt idx="2553">
                  <c:v>35047</c:v>
                </c:pt>
                <c:pt idx="2554">
                  <c:v>35048</c:v>
                </c:pt>
                <c:pt idx="2555">
                  <c:v>35051</c:v>
                </c:pt>
                <c:pt idx="2556">
                  <c:v>35052</c:v>
                </c:pt>
                <c:pt idx="2557">
                  <c:v>35053</c:v>
                </c:pt>
                <c:pt idx="2558">
                  <c:v>35054</c:v>
                </c:pt>
                <c:pt idx="2559">
                  <c:v>35055</c:v>
                </c:pt>
                <c:pt idx="2560">
                  <c:v>35059</c:v>
                </c:pt>
                <c:pt idx="2561">
                  <c:v>35060</c:v>
                </c:pt>
                <c:pt idx="2562">
                  <c:v>35061</c:v>
                </c:pt>
                <c:pt idx="2563">
                  <c:v>35062</c:v>
                </c:pt>
                <c:pt idx="2564">
                  <c:v>35066</c:v>
                </c:pt>
                <c:pt idx="2565">
                  <c:v>35067</c:v>
                </c:pt>
                <c:pt idx="2566">
                  <c:v>35068</c:v>
                </c:pt>
                <c:pt idx="2567">
                  <c:v>35069</c:v>
                </c:pt>
                <c:pt idx="2568">
                  <c:v>35072</c:v>
                </c:pt>
                <c:pt idx="2569">
                  <c:v>35073</c:v>
                </c:pt>
                <c:pt idx="2570">
                  <c:v>35074</c:v>
                </c:pt>
                <c:pt idx="2571">
                  <c:v>35075</c:v>
                </c:pt>
                <c:pt idx="2572">
                  <c:v>35076</c:v>
                </c:pt>
                <c:pt idx="2573">
                  <c:v>35079</c:v>
                </c:pt>
                <c:pt idx="2574">
                  <c:v>35080</c:v>
                </c:pt>
                <c:pt idx="2575">
                  <c:v>35081</c:v>
                </c:pt>
                <c:pt idx="2576">
                  <c:v>35082</c:v>
                </c:pt>
                <c:pt idx="2577">
                  <c:v>35083</c:v>
                </c:pt>
                <c:pt idx="2578">
                  <c:v>35086</c:v>
                </c:pt>
                <c:pt idx="2579">
                  <c:v>35087</c:v>
                </c:pt>
                <c:pt idx="2580">
                  <c:v>35088</c:v>
                </c:pt>
                <c:pt idx="2581">
                  <c:v>35089</c:v>
                </c:pt>
                <c:pt idx="2582">
                  <c:v>35090</c:v>
                </c:pt>
                <c:pt idx="2583">
                  <c:v>35093</c:v>
                </c:pt>
                <c:pt idx="2584">
                  <c:v>35094</c:v>
                </c:pt>
                <c:pt idx="2585">
                  <c:v>35095</c:v>
                </c:pt>
                <c:pt idx="2586">
                  <c:v>35096</c:v>
                </c:pt>
                <c:pt idx="2587">
                  <c:v>35097</c:v>
                </c:pt>
                <c:pt idx="2588">
                  <c:v>35100</c:v>
                </c:pt>
                <c:pt idx="2589">
                  <c:v>35101</c:v>
                </c:pt>
                <c:pt idx="2590">
                  <c:v>35102</c:v>
                </c:pt>
                <c:pt idx="2591">
                  <c:v>35103</c:v>
                </c:pt>
                <c:pt idx="2592">
                  <c:v>35104</c:v>
                </c:pt>
                <c:pt idx="2593">
                  <c:v>35107</c:v>
                </c:pt>
                <c:pt idx="2594">
                  <c:v>35108</c:v>
                </c:pt>
                <c:pt idx="2595">
                  <c:v>35109</c:v>
                </c:pt>
                <c:pt idx="2596">
                  <c:v>35110</c:v>
                </c:pt>
                <c:pt idx="2597">
                  <c:v>35111</c:v>
                </c:pt>
                <c:pt idx="2598">
                  <c:v>35114</c:v>
                </c:pt>
                <c:pt idx="2599">
                  <c:v>35115</c:v>
                </c:pt>
                <c:pt idx="2600">
                  <c:v>35116</c:v>
                </c:pt>
                <c:pt idx="2601">
                  <c:v>35117</c:v>
                </c:pt>
                <c:pt idx="2602">
                  <c:v>35118</c:v>
                </c:pt>
                <c:pt idx="2603">
                  <c:v>35121</c:v>
                </c:pt>
                <c:pt idx="2604">
                  <c:v>35122</c:v>
                </c:pt>
                <c:pt idx="2605">
                  <c:v>35123</c:v>
                </c:pt>
                <c:pt idx="2606">
                  <c:v>35124</c:v>
                </c:pt>
                <c:pt idx="2607">
                  <c:v>35125</c:v>
                </c:pt>
                <c:pt idx="2608">
                  <c:v>35128</c:v>
                </c:pt>
                <c:pt idx="2609">
                  <c:v>35129</c:v>
                </c:pt>
                <c:pt idx="2610">
                  <c:v>35130</c:v>
                </c:pt>
                <c:pt idx="2611">
                  <c:v>35131</c:v>
                </c:pt>
                <c:pt idx="2612">
                  <c:v>35132</c:v>
                </c:pt>
                <c:pt idx="2613">
                  <c:v>35135</c:v>
                </c:pt>
                <c:pt idx="2614">
                  <c:v>35136</c:v>
                </c:pt>
                <c:pt idx="2615">
                  <c:v>35137</c:v>
                </c:pt>
                <c:pt idx="2616">
                  <c:v>35138</c:v>
                </c:pt>
                <c:pt idx="2617">
                  <c:v>35139</c:v>
                </c:pt>
                <c:pt idx="2618">
                  <c:v>35142</c:v>
                </c:pt>
                <c:pt idx="2619">
                  <c:v>35143</c:v>
                </c:pt>
                <c:pt idx="2620">
                  <c:v>35144</c:v>
                </c:pt>
                <c:pt idx="2621">
                  <c:v>35145</c:v>
                </c:pt>
                <c:pt idx="2622">
                  <c:v>35146</c:v>
                </c:pt>
                <c:pt idx="2623">
                  <c:v>35149</c:v>
                </c:pt>
                <c:pt idx="2624">
                  <c:v>35150</c:v>
                </c:pt>
                <c:pt idx="2625">
                  <c:v>35151</c:v>
                </c:pt>
                <c:pt idx="2626">
                  <c:v>35152</c:v>
                </c:pt>
                <c:pt idx="2627">
                  <c:v>35153</c:v>
                </c:pt>
                <c:pt idx="2628">
                  <c:v>35156</c:v>
                </c:pt>
                <c:pt idx="2629">
                  <c:v>35157</c:v>
                </c:pt>
                <c:pt idx="2630">
                  <c:v>35158</c:v>
                </c:pt>
                <c:pt idx="2631">
                  <c:v>35159</c:v>
                </c:pt>
                <c:pt idx="2632">
                  <c:v>35163</c:v>
                </c:pt>
                <c:pt idx="2633">
                  <c:v>35164</c:v>
                </c:pt>
                <c:pt idx="2634">
                  <c:v>35165</c:v>
                </c:pt>
                <c:pt idx="2635">
                  <c:v>35166</c:v>
                </c:pt>
                <c:pt idx="2636">
                  <c:v>35167</c:v>
                </c:pt>
                <c:pt idx="2637">
                  <c:v>35170</c:v>
                </c:pt>
                <c:pt idx="2638">
                  <c:v>35171</c:v>
                </c:pt>
                <c:pt idx="2639">
                  <c:v>35172</c:v>
                </c:pt>
                <c:pt idx="2640">
                  <c:v>35173</c:v>
                </c:pt>
                <c:pt idx="2641">
                  <c:v>35174</c:v>
                </c:pt>
                <c:pt idx="2642">
                  <c:v>35177</c:v>
                </c:pt>
                <c:pt idx="2643">
                  <c:v>35178</c:v>
                </c:pt>
                <c:pt idx="2644">
                  <c:v>35179</c:v>
                </c:pt>
                <c:pt idx="2645">
                  <c:v>35180</c:v>
                </c:pt>
                <c:pt idx="2646">
                  <c:v>35181</c:v>
                </c:pt>
                <c:pt idx="2647">
                  <c:v>35184</c:v>
                </c:pt>
                <c:pt idx="2648">
                  <c:v>35185</c:v>
                </c:pt>
                <c:pt idx="2649">
                  <c:v>35186</c:v>
                </c:pt>
                <c:pt idx="2650">
                  <c:v>35187</c:v>
                </c:pt>
                <c:pt idx="2651">
                  <c:v>35188</c:v>
                </c:pt>
                <c:pt idx="2652">
                  <c:v>35191</c:v>
                </c:pt>
                <c:pt idx="2653">
                  <c:v>35192</c:v>
                </c:pt>
                <c:pt idx="2654">
                  <c:v>35193</c:v>
                </c:pt>
                <c:pt idx="2655">
                  <c:v>35194</c:v>
                </c:pt>
                <c:pt idx="2656">
                  <c:v>35195</c:v>
                </c:pt>
                <c:pt idx="2657">
                  <c:v>35198</c:v>
                </c:pt>
                <c:pt idx="2658">
                  <c:v>35199</c:v>
                </c:pt>
                <c:pt idx="2659">
                  <c:v>35200</c:v>
                </c:pt>
                <c:pt idx="2660">
                  <c:v>35201</c:v>
                </c:pt>
                <c:pt idx="2661">
                  <c:v>35202</c:v>
                </c:pt>
                <c:pt idx="2662">
                  <c:v>35205</c:v>
                </c:pt>
                <c:pt idx="2663">
                  <c:v>35206</c:v>
                </c:pt>
                <c:pt idx="2664">
                  <c:v>35207</c:v>
                </c:pt>
                <c:pt idx="2665">
                  <c:v>35208</c:v>
                </c:pt>
                <c:pt idx="2666">
                  <c:v>35209</c:v>
                </c:pt>
                <c:pt idx="2667">
                  <c:v>35213</c:v>
                </c:pt>
                <c:pt idx="2668">
                  <c:v>35214</c:v>
                </c:pt>
                <c:pt idx="2669">
                  <c:v>35215</c:v>
                </c:pt>
                <c:pt idx="2670">
                  <c:v>35216</c:v>
                </c:pt>
                <c:pt idx="2671">
                  <c:v>35219</c:v>
                </c:pt>
                <c:pt idx="2672">
                  <c:v>35220</c:v>
                </c:pt>
                <c:pt idx="2673">
                  <c:v>35221</c:v>
                </c:pt>
                <c:pt idx="2674">
                  <c:v>35222</c:v>
                </c:pt>
                <c:pt idx="2675">
                  <c:v>35223</c:v>
                </c:pt>
                <c:pt idx="2676">
                  <c:v>35226</c:v>
                </c:pt>
                <c:pt idx="2677">
                  <c:v>35227</c:v>
                </c:pt>
                <c:pt idx="2678">
                  <c:v>35228</c:v>
                </c:pt>
                <c:pt idx="2679">
                  <c:v>35229</c:v>
                </c:pt>
                <c:pt idx="2680">
                  <c:v>35230</c:v>
                </c:pt>
                <c:pt idx="2681">
                  <c:v>35233</c:v>
                </c:pt>
                <c:pt idx="2682">
                  <c:v>35234</c:v>
                </c:pt>
                <c:pt idx="2683">
                  <c:v>35235</c:v>
                </c:pt>
                <c:pt idx="2684">
                  <c:v>35236</c:v>
                </c:pt>
                <c:pt idx="2685">
                  <c:v>35237</c:v>
                </c:pt>
                <c:pt idx="2686">
                  <c:v>35240</c:v>
                </c:pt>
                <c:pt idx="2687">
                  <c:v>35241</c:v>
                </c:pt>
                <c:pt idx="2688">
                  <c:v>35242</c:v>
                </c:pt>
                <c:pt idx="2689">
                  <c:v>35243</c:v>
                </c:pt>
                <c:pt idx="2690">
                  <c:v>35244</c:v>
                </c:pt>
                <c:pt idx="2691">
                  <c:v>35247</c:v>
                </c:pt>
                <c:pt idx="2692">
                  <c:v>35248</c:v>
                </c:pt>
                <c:pt idx="2693">
                  <c:v>35249</c:v>
                </c:pt>
                <c:pt idx="2694">
                  <c:v>35250</c:v>
                </c:pt>
                <c:pt idx="2695">
                  <c:v>35251</c:v>
                </c:pt>
                <c:pt idx="2696">
                  <c:v>35254</c:v>
                </c:pt>
                <c:pt idx="2697">
                  <c:v>35255</c:v>
                </c:pt>
                <c:pt idx="2698">
                  <c:v>35256</c:v>
                </c:pt>
                <c:pt idx="2699">
                  <c:v>35257</c:v>
                </c:pt>
                <c:pt idx="2700">
                  <c:v>35258</c:v>
                </c:pt>
                <c:pt idx="2701">
                  <c:v>35261</c:v>
                </c:pt>
                <c:pt idx="2702">
                  <c:v>35262</c:v>
                </c:pt>
                <c:pt idx="2703">
                  <c:v>35263</c:v>
                </c:pt>
                <c:pt idx="2704">
                  <c:v>35264</c:v>
                </c:pt>
                <c:pt idx="2705">
                  <c:v>35265</c:v>
                </c:pt>
                <c:pt idx="2706">
                  <c:v>35268</c:v>
                </c:pt>
                <c:pt idx="2707">
                  <c:v>35269</c:v>
                </c:pt>
                <c:pt idx="2708">
                  <c:v>35270</c:v>
                </c:pt>
                <c:pt idx="2709">
                  <c:v>35271</c:v>
                </c:pt>
                <c:pt idx="2710">
                  <c:v>35272</c:v>
                </c:pt>
                <c:pt idx="2711">
                  <c:v>35275</c:v>
                </c:pt>
                <c:pt idx="2712">
                  <c:v>35276</c:v>
                </c:pt>
                <c:pt idx="2713">
                  <c:v>35277</c:v>
                </c:pt>
                <c:pt idx="2714">
                  <c:v>35278</c:v>
                </c:pt>
                <c:pt idx="2715">
                  <c:v>35279</c:v>
                </c:pt>
                <c:pt idx="2716">
                  <c:v>35282</c:v>
                </c:pt>
                <c:pt idx="2717">
                  <c:v>35283</c:v>
                </c:pt>
                <c:pt idx="2718">
                  <c:v>35284</c:v>
                </c:pt>
                <c:pt idx="2719">
                  <c:v>35285</c:v>
                </c:pt>
                <c:pt idx="2720">
                  <c:v>35286</c:v>
                </c:pt>
                <c:pt idx="2721">
                  <c:v>35289</c:v>
                </c:pt>
                <c:pt idx="2722">
                  <c:v>35290</c:v>
                </c:pt>
                <c:pt idx="2723">
                  <c:v>35291</c:v>
                </c:pt>
                <c:pt idx="2724">
                  <c:v>35292</c:v>
                </c:pt>
                <c:pt idx="2725">
                  <c:v>35293</c:v>
                </c:pt>
                <c:pt idx="2726">
                  <c:v>35296</c:v>
                </c:pt>
                <c:pt idx="2727">
                  <c:v>35297</c:v>
                </c:pt>
                <c:pt idx="2728">
                  <c:v>35298</c:v>
                </c:pt>
                <c:pt idx="2729">
                  <c:v>35299</c:v>
                </c:pt>
                <c:pt idx="2730">
                  <c:v>35300</c:v>
                </c:pt>
                <c:pt idx="2731">
                  <c:v>35303</c:v>
                </c:pt>
                <c:pt idx="2732">
                  <c:v>35304</c:v>
                </c:pt>
                <c:pt idx="2733">
                  <c:v>35305</c:v>
                </c:pt>
                <c:pt idx="2734">
                  <c:v>35306</c:v>
                </c:pt>
                <c:pt idx="2735">
                  <c:v>35307</c:v>
                </c:pt>
                <c:pt idx="2736">
                  <c:v>35310</c:v>
                </c:pt>
                <c:pt idx="2737">
                  <c:v>35311</c:v>
                </c:pt>
                <c:pt idx="2738">
                  <c:v>35312</c:v>
                </c:pt>
                <c:pt idx="2739">
                  <c:v>35313</c:v>
                </c:pt>
                <c:pt idx="2740">
                  <c:v>35314</c:v>
                </c:pt>
                <c:pt idx="2741">
                  <c:v>35317</c:v>
                </c:pt>
                <c:pt idx="2742">
                  <c:v>35318</c:v>
                </c:pt>
                <c:pt idx="2743">
                  <c:v>35319</c:v>
                </c:pt>
                <c:pt idx="2744">
                  <c:v>35320</c:v>
                </c:pt>
                <c:pt idx="2745">
                  <c:v>35321</c:v>
                </c:pt>
                <c:pt idx="2746">
                  <c:v>35324</c:v>
                </c:pt>
                <c:pt idx="2747">
                  <c:v>35325</c:v>
                </c:pt>
                <c:pt idx="2748">
                  <c:v>35326</c:v>
                </c:pt>
                <c:pt idx="2749">
                  <c:v>35327</c:v>
                </c:pt>
                <c:pt idx="2750">
                  <c:v>35328</c:v>
                </c:pt>
                <c:pt idx="2751">
                  <c:v>35331</c:v>
                </c:pt>
                <c:pt idx="2752">
                  <c:v>35332</c:v>
                </c:pt>
                <c:pt idx="2753">
                  <c:v>35333</c:v>
                </c:pt>
                <c:pt idx="2754">
                  <c:v>35334</c:v>
                </c:pt>
                <c:pt idx="2755">
                  <c:v>35335</c:v>
                </c:pt>
                <c:pt idx="2756">
                  <c:v>35338</c:v>
                </c:pt>
                <c:pt idx="2757">
                  <c:v>35339</c:v>
                </c:pt>
                <c:pt idx="2758">
                  <c:v>35340</c:v>
                </c:pt>
                <c:pt idx="2759">
                  <c:v>35341</c:v>
                </c:pt>
                <c:pt idx="2760">
                  <c:v>35342</c:v>
                </c:pt>
                <c:pt idx="2761">
                  <c:v>35345</c:v>
                </c:pt>
                <c:pt idx="2762">
                  <c:v>35346</c:v>
                </c:pt>
                <c:pt idx="2763">
                  <c:v>35347</c:v>
                </c:pt>
                <c:pt idx="2764">
                  <c:v>35348</c:v>
                </c:pt>
                <c:pt idx="2765">
                  <c:v>35349</c:v>
                </c:pt>
                <c:pt idx="2766">
                  <c:v>35352</c:v>
                </c:pt>
                <c:pt idx="2767">
                  <c:v>35353</c:v>
                </c:pt>
                <c:pt idx="2768">
                  <c:v>35354</c:v>
                </c:pt>
                <c:pt idx="2769">
                  <c:v>35355</c:v>
                </c:pt>
                <c:pt idx="2770">
                  <c:v>35356</c:v>
                </c:pt>
                <c:pt idx="2771">
                  <c:v>35359</c:v>
                </c:pt>
                <c:pt idx="2772">
                  <c:v>35360</c:v>
                </c:pt>
                <c:pt idx="2773">
                  <c:v>35361</c:v>
                </c:pt>
                <c:pt idx="2774">
                  <c:v>35362</c:v>
                </c:pt>
                <c:pt idx="2775">
                  <c:v>35363</c:v>
                </c:pt>
                <c:pt idx="2776">
                  <c:v>35366</c:v>
                </c:pt>
                <c:pt idx="2777">
                  <c:v>35367</c:v>
                </c:pt>
                <c:pt idx="2778">
                  <c:v>35368</c:v>
                </c:pt>
                <c:pt idx="2779">
                  <c:v>35369</c:v>
                </c:pt>
                <c:pt idx="2780">
                  <c:v>35370</c:v>
                </c:pt>
                <c:pt idx="2781">
                  <c:v>35373</c:v>
                </c:pt>
                <c:pt idx="2782">
                  <c:v>35374</c:v>
                </c:pt>
                <c:pt idx="2783">
                  <c:v>35375</c:v>
                </c:pt>
                <c:pt idx="2784">
                  <c:v>35376</c:v>
                </c:pt>
                <c:pt idx="2785">
                  <c:v>35377</c:v>
                </c:pt>
                <c:pt idx="2786">
                  <c:v>35380</c:v>
                </c:pt>
                <c:pt idx="2787">
                  <c:v>35381</c:v>
                </c:pt>
                <c:pt idx="2788">
                  <c:v>35382</c:v>
                </c:pt>
                <c:pt idx="2789">
                  <c:v>35383</c:v>
                </c:pt>
                <c:pt idx="2790">
                  <c:v>35384</c:v>
                </c:pt>
                <c:pt idx="2791">
                  <c:v>35387</c:v>
                </c:pt>
                <c:pt idx="2792">
                  <c:v>35388</c:v>
                </c:pt>
                <c:pt idx="2793">
                  <c:v>35389</c:v>
                </c:pt>
                <c:pt idx="2794">
                  <c:v>35390</c:v>
                </c:pt>
                <c:pt idx="2795">
                  <c:v>35391</c:v>
                </c:pt>
                <c:pt idx="2796">
                  <c:v>35394</c:v>
                </c:pt>
                <c:pt idx="2797">
                  <c:v>35395</c:v>
                </c:pt>
                <c:pt idx="2798">
                  <c:v>35396</c:v>
                </c:pt>
                <c:pt idx="2799">
                  <c:v>35397</c:v>
                </c:pt>
                <c:pt idx="2800">
                  <c:v>35398</c:v>
                </c:pt>
                <c:pt idx="2801">
                  <c:v>35401</c:v>
                </c:pt>
                <c:pt idx="2802">
                  <c:v>35402</c:v>
                </c:pt>
                <c:pt idx="2803">
                  <c:v>35403</c:v>
                </c:pt>
                <c:pt idx="2804">
                  <c:v>35404</c:v>
                </c:pt>
                <c:pt idx="2805">
                  <c:v>35405</c:v>
                </c:pt>
                <c:pt idx="2806">
                  <c:v>35408</c:v>
                </c:pt>
                <c:pt idx="2807">
                  <c:v>35409</c:v>
                </c:pt>
                <c:pt idx="2808">
                  <c:v>35410</c:v>
                </c:pt>
                <c:pt idx="2809">
                  <c:v>35411</c:v>
                </c:pt>
                <c:pt idx="2810">
                  <c:v>35412</c:v>
                </c:pt>
                <c:pt idx="2811">
                  <c:v>35415</c:v>
                </c:pt>
                <c:pt idx="2812">
                  <c:v>35416</c:v>
                </c:pt>
                <c:pt idx="2813">
                  <c:v>35417</c:v>
                </c:pt>
                <c:pt idx="2814">
                  <c:v>35418</c:v>
                </c:pt>
                <c:pt idx="2815">
                  <c:v>35419</c:v>
                </c:pt>
                <c:pt idx="2816">
                  <c:v>35422</c:v>
                </c:pt>
                <c:pt idx="2817">
                  <c:v>35423</c:v>
                </c:pt>
                <c:pt idx="2818">
                  <c:v>35425</c:v>
                </c:pt>
                <c:pt idx="2819">
                  <c:v>35426</c:v>
                </c:pt>
                <c:pt idx="2820">
                  <c:v>35429</c:v>
                </c:pt>
                <c:pt idx="2821">
                  <c:v>35430</c:v>
                </c:pt>
                <c:pt idx="2822">
                  <c:v>35432</c:v>
                </c:pt>
                <c:pt idx="2823">
                  <c:v>35433</c:v>
                </c:pt>
                <c:pt idx="2824">
                  <c:v>35436</c:v>
                </c:pt>
                <c:pt idx="2825">
                  <c:v>35437</c:v>
                </c:pt>
                <c:pt idx="2826">
                  <c:v>35438</c:v>
                </c:pt>
                <c:pt idx="2827">
                  <c:v>35439</c:v>
                </c:pt>
                <c:pt idx="2828">
                  <c:v>35440</c:v>
                </c:pt>
                <c:pt idx="2829">
                  <c:v>35443</c:v>
                </c:pt>
                <c:pt idx="2830">
                  <c:v>35444</c:v>
                </c:pt>
                <c:pt idx="2831">
                  <c:v>35445</c:v>
                </c:pt>
                <c:pt idx="2832">
                  <c:v>35446</c:v>
                </c:pt>
                <c:pt idx="2833">
                  <c:v>35447</c:v>
                </c:pt>
                <c:pt idx="2834">
                  <c:v>35450</c:v>
                </c:pt>
                <c:pt idx="2835">
                  <c:v>35451</c:v>
                </c:pt>
                <c:pt idx="2836">
                  <c:v>35452</c:v>
                </c:pt>
                <c:pt idx="2837">
                  <c:v>35453</c:v>
                </c:pt>
                <c:pt idx="2838">
                  <c:v>35454</c:v>
                </c:pt>
                <c:pt idx="2839">
                  <c:v>35457</c:v>
                </c:pt>
                <c:pt idx="2840">
                  <c:v>35458</c:v>
                </c:pt>
                <c:pt idx="2841">
                  <c:v>35459</c:v>
                </c:pt>
                <c:pt idx="2842">
                  <c:v>35460</c:v>
                </c:pt>
                <c:pt idx="2843">
                  <c:v>35461</c:v>
                </c:pt>
                <c:pt idx="2844">
                  <c:v>35464</c:v>
                </c:pt>
                <c:pt idx="2845">
                  <c:v>35465</c:v>
                </c:pt>
                <c:pt idx="2846">
                  <c:v>35466</c:v>
                </c:pt>
                <c:pt idx="2847">
                  <c:v>35467</c:v>
                </c:pt>
                <c:pt idx="2848">
                  <c:v>35468</c:v>
                </c:pt>
                <c:pt idx="2849">
                  <c:v>35471</c:v>
                </c:pt>
                <c:pt idx="2850">
                  <c:v>35472</c:v>
                </c:pt>
                <c:pt idx="2851">
                  <c:v>35473</c:v>
                </c:pt>
                <c:pt idx="2852">
                  <c:v>35474</c:v>
                </c:pt>
                <c:pt idx="2853">
                  <c:v>35475</c:v>
                </c:pt>
                <c:pt idx="2854">
                  <c:v>35478</c:v>
                </c:pt>
                <c:pt idx="2855">
                  <c:v>35479</c:v>
                </c:pt>
                <c:pt idx="2856">
                  <c:v>35480</c:v>
                </c:pt>
                <c:pt idx="2857">
                  <c:v>35481</c:v>
                </c:pt>
                <c:pt idx="2858">
                  <c:v>35482</c:v>
                </c:pt>
                <c:pt idx="2859">
                  <c:v>35485</c:v>
                </c:pt>
                <c:pt idx="2860">
                  <c:v>35486</c:v>
                </c:pt>
                <c:pt idx="2861">
                  <c:v>35487</c:v>
                </c:pt>
                <c:pt idx="2862">
                  <c:v>35488</c:v>
                </c:pt>
                <c:pt idx="2863">
                  <c:v>35489</c:v>
                </c:pt>
                <c:pt idx="2864">
                  <c:v>35492</c:v>
                </c:pt>
                <c:pt idx="2865">
                  <c:v>35493</c:v>
                </c:pt>
                <c:pt idx="2866">
                  <c:v>35494</c:v>
                </c:pt>
                <c:pt idx="2867">
                  <c:v>35495</c:v>
                </c:pt>
                <c:pt idx="2868">
                  <c:v>35496</c:v>
                </c:pt>
                <c:pt idx="2869">
                  <c:v>35499</c:v>
                </c:pt>
                <c:pt idx="2870">
                  <c:v>35500</c:v>
                </c:pt>
                <c:pt idx="2871">
                  <c:v>35501</c:v>
                </c:pt>
                <c:pt idx="2872">
                  <c:v>35502</c:v>
                </c:pt>
                <c:pt idx="2873">
                  <c:v>35503</c:v>
                </c:pt>
                <c:pt idx="2874">
                  <c:v>35506</c:v>
                </c:pt>
                <c:pt idx="2875">
                  <c:v>35507</c:v>
                </c:pt>
                <c:pt idx="2876">
                  <c:v>35508</c:v>
                </c:pt>
                <c:pt idx="2877">
                  <c:v>35509</c:v>
                </c:pt>
                <c:pt idx="2878">
                  <c:v>35510</c:v>
                </c:pt>
                <c:pt idx="2879">
                  <c:v>35513</c:v>
                </c:pt>
                <c:pt idx="2880">
                  <c:v>35514</c:v>
                </c:pt>
                <c:pt idx="2881">
                  <c:v>35515</c:v>
                </c:pt>
                <c:pt idx="2882">
                  <c:v>35516</c:v>
                </c:pt>
                <c:pt idx="2883">
                  <c:v>35517</c:v>
                </c:pt>
                <c:pt idx="2884">
                  <c:v>35520</c:v>
                </c:pt>
                <c:pt idx="2885">
                  <c:v>35521</c:v>
                </c:pt>
                <c:pt idx="2886">
                  <c:v>35522</c:v>
                </c:pt>
                <c:pt idx="2887">
                  <c:v>35523</c:v>
                </c:pt>
                <c:pt idx="2888">
                  <c:v>35524</c:v>
                </c:pt>
                <c:pt idx="2889">
                  <c:v>35527</c:v>
                </c:pt>
                <c:pt idx="2890">
                  <c:v>35528</c:v>
                </c:pt>
                <c:pt idx="2891">
                  <c:v>35529</c:v>
                </c:pt>
                <c:pt idx="2892">
                  <c:v>35530</c:v>
                </c:pt>
                <c:pt idx="2893">
                  <c:v>35531</c:v>
                </c:pt>
                <c:pt idx="2894">
                  <c:v>35534</c:v>
                </c:pt>
                <c:pt idx="2895">
                  <c:v>35535</c:v>
                </c:pt>
                <c:pt idx="2896">
                  <c:v>35536</c:v>
                </c:pt>
                <c:pt idx="2897">
                  <c:v>35537</c:v>
                </c:pt>
                <c:pt idx="2898">
                  <c:v>35538</c:v>
                </c:pt>
                <c:pt idx="2899">
                  <c:v>35541</c:v>
                </c:pt>
                <c:pt idx="2900">
                  <c:v>35542</c:v>
                </c:pt>
                <c:pt idx="2901">
                  <c:v>35543</c:v>
                </c:pt>
                <c:pt idx="2902">
                  <c:v>35544</c:v>
                </c:pt>
                <c:pt idx="2903">
                  <c:v>35545</c:v>
                </c:pt>
                <c:pt idx="2904">
                  <c:v>35548</c:v>
                </c:pt>
                <c:pt idx="2905">
                  <c:v>35549</c:v>
                </c:pt>
                <c:pt idx="2906">
                  <c:v>35550</c:v>
                </c:pt>
                <c:pt idx="2907">
                  <c:v>35551</c:v>
                </c:pt>
                <c:pt idx="2908">
                  <c:v>35552</c:v>
                </c:pt>
                <c:pt idx="2909">
                  <c:v>35555</c:v>
                </c:pt>
                <c:pt idx="2910">
                  <c:v>35556</c:v>
                </c:pt>
                <c:pt idx="2911">
                  <c:v>35557</c:v>
                </c:pt>
                <c:pt idx="2912">
                  <c:v>35558</c:v>
                </c:pt>
                <c:pt idx="2913">
                  <c:v>35559</c:v>
                </c:pt>
                <c:pt idx="2914">
                  <c:v>35562</c:v>
                </c:pt>
                <c:pt idx="2915">
                  <c:v>35563</c:v>
                </c:pt>
                <c:pt idx="2916">
                  <c:v>35564</c:v>
                </c:pt>
                <c:pt idx="2917">
                  <c:v>35565</c:v>
                </c:pt>
                <c:pt idx="2918">
                  <c:v>35566</c:v>
                </c:pt>
                <c:pt idx="2919">
                  <c:v>35569</c:v>
                </c:pt>
                <c:pt idx="2920">
                  <c:v>35570</c:v>
                </c:pt>
                <c:pt idx="2921">
                  <c:v>35571</c:v>
                </c:pt>
                <c:pt idx="2922">
                  <c:v>35572</c:v>
                </c:pt>
                <c:pt idx="2923">
                  <c:v>35573</c:v>
                </c:pt>
                <c:pt idx="2924">
                  <c:v>35577</c:v>
                </c:pt>
                <c:pt idx="2925">
                  <c:v>35578</c:v>
                </c:pt>
                <c:pt idx="2926">
                  <c:v>35579</c:v>
                </c:pt>
                <c:pt idx="2927">
                  <c:v>35580</c:v>
                </c:pt>
                <c:pt idx="2928">
                  <c:v>35583</c:v>
                </c:pt>
                <c:pt idx="2929">
                  <c:v>35584</c:v>
                </c:pt>
                <c:pt idx="2930">
                  <c:v>35585</c:v>
                </c:pt>
                <c:pt idx="2931">
                  <c:v>35586</c:v>
                </c:pt>
                <c:pt idx="2932">
                  <c:v>35587</c:v>
                </c:pt>
                <c:pt idx="2933">
                  <c:v>35590</c:v>
                </c:pt>
                <c:pt idx="2934">
                  <c:v>35591</c:v>
                </c:pt>
                <c:pt idx="2935">
                  <c:v>35592</c:v>
                </c:pt>
                <c:pt idx="2936">
                  <c:v>35593</c:v>
                </c:pt>
                <c:pt idx="2937">
                  <c:v>35594</c:v>
                </c:pt>
                <c:pt idx="2938">
                  <c:v>35597</c:v>
                </c:pt>
                <c:pt idx="2939">
                  <c:v>35598</c:v>
                </c:pt>
                <c:pt idx="2940">
                  <c:v>35599</c:v>
                </c:pt>
                <c:pt idx="2941">
                  <c:v>35600</c:v>
                </c:pt>
                <c:pt idx="2942">
                  <c:v>35601</c:v>
                </c:pt>
                <c:pt idx="2943">
                  <c:v>35604</c:v>
                </c:pt>
                <c:pt idx="2944">
                  <c:v>35605</c:v>
                </c:pt>
                <c:pt idx="2945">
                  <c:v>35606</c:v>
                </c:pt>
                <c:pt idx="2946">
                  <c:v>35607</c:v>
                </c:pt>
                <c:pt idx="2947">
                  <c:v>35608</c:v>
                </c:pt>
                <c:pt idx="2948">
                  <c:v>35611</c:v>
                </c:pt>
                <c:pt idx="2949">
                  <c:v>35612</c:v>
                </c:pt>
                <c:pt idx="2950">
                  <c:v>35613</c:v>
                </c:pt>
                <c:pt idx="2951">
                  <c:v>35614</c:v>
                </c:pt>
                <c:pt idx="2952">
                  <c:v>35618</c:v>
                </c:pt>
                <c:pt idx="2953">
                  <c:v>35619</c:v>
                </c:pt>
                <c:pt idx="2954">
                  <c:v>35620</c:v>
                </c:pt>
                <c:pt idx="2955">
                  <c:v>35621</c:v>
                </c:pt>
                <c:pt idx="2956">
                  <c:v>35622</c:v>
                </c:pt>
                <c:pt idx="2957">
                  <c:v>35625</c:v>
                </c:pt>
                <c:pt idx="2958">
                  <c:v>35626</c:v>
                </c:pt>
                <c:pt idx="2959">
                  <c:v>35627</c:v>
                </c:pt>
                <c:pt idx="2960">
                  <c:v>35628</c:v>
                </c:pt>
                <c:pt idx="2961">
                  <c:v>35629</c:v>
                </c:pt>
                <c:pt idx="2962">
                  <c:v>35632</c:v>
                </c:pt>
                <c:pt idx="2963">
                  <c:v>35633</c:v>
                </c:pt>
                <c:pt idx="2964">
                  <c:v>35634</c:v>
                </c:pt>
                <c:pt idx="2965">
                  <c:v>35635</c:v>
                </c:pt>
                <c:pt idx="2966">
                  <c:v>35636</c:v>
                </c:pt>
                <c:pt idx="2967">
                  <c:v>35639</c:v>
                </c:pt>
                <c:pt idx="2968">
                  <c:v>35640</c:v>
                </c:pt>
                <c:pt idx="2969">
                  <c:v>35641</c:v>
                </c:pt>
                <c:pt idx="2970">
                  <c:v>35642</c:v>
                </c:pt>
                <c:pt idx="2971">
                  <c:v>35643</c:v>
                </c:pt>
                <c:pt idx="2972">
                  <c:v>35646</c:v>
                </c:pt>
                <c:pt idx="2973">
                  <c:v>35647</c:v>
                </c:pt>
                <c:pt idx="2974">
                  <c:v>35648</c:v>
                </c:pt>
                <c:pt idx="2975">
                  <c:v>35649</c:v>
                </c:pt>
                <c:pt idx="2976">
                  <c:v>35650</c:v>
                </c:pt>
                <c:pt idx="2977">
                  <c:v>35653</c:v>
                </c:pt>
                <c:pt idx="2978">
                  <c:v>35654</c:v>
                </c:pt>
                <c:pt idx="2979">
                  <c:v>35655</c:v>
                </c:pt>
                <c:pt idx="2980">
                  <c:v>35656</c:v>
                </c:pt>
                <c:pt idx="2981">
                  <c:v>35657</c:v>
                </c:pt>
                <c:pt idx="2982">
                  <c:v>35660</c:v>
                </c:pt>
                <c:pt idx="2983">
                  <c:v>35661</c:v>
                </c:pt>
                <c:pt idx="2984">
                  <c:v>35662</c:v>
                </c:pt>
                <c:pt idx="2985">
                  <c:v>35663</c:v>
                </c:pt>
                <c:pt idx="2986">
                  <c:v>35664</c:v>
                </c:pt>
                <c:pt idx="2987">
                  <c:v>35667</c:v>
                </c:pt>
                <c:pt idx="2988">
                  <c:v>35668</c:v>
                </c:pt>
                <c:pt idx="2989">
                  <c:v>35669</c:v>
                </c:pt>
                <c:pt idx="2990">
                  <c:v>35670</c:v>
                </c:pt>
                <c:pt idx="2991">
                  <c:v>35671</c:v>
                </c:pt>
                <c:pt idx="2992">
                  <c:v>35675</c:v>
                </c:pt>
                <c:pt idx="2993">
                  <c:v>35676</c:v>
                </c:pt>
                <c:pt idx="2994">
                  <c:v>35677</c:v>
                </c:pt>
                <c:pt idx="2995">
                  <c:v>35678</c:v>
                </c:pt>
                <c:pt idx="2996">
                  <c:v>35681</c:v>
                </c:pt>
                <c:pt idx="2997">
                  <c:v>35682</c:v>
                </c:pt>
                <c:pt idx="2998">
                  <c:v>35683</c:v>
                </c:pt>
                <c:pt idx="2999">
                  <c:v>35684</c:v>
                </c:pt>
                <c:pt idx="3000">
                  <c:v>35685</c:v>
                </c:pt>
                <c:pt idx="3001">
                  <c:v>35688</c:v>
                </c:pt>
                <c:pt idx="3002">
                  <c:v>35689</c:v>
                </c:pt>
                <c:pt idx="3003">
                  <c:v>35690</c:v>
                </c:pt>
                <c:pt idx="3004">
                  <c:v>35691</c:v>
                </c:pt>
                <c:pt idx="3005">
                  <c:v>35692</c:v>
                </c:pt>
                <c:pt idx="3006">
                  <c:v>35695</c:v>
                </c:pt>
                <c:pt idx="3007">
                  <c:v>35696</c:v>
                </c:pt>
                <c:pt idx="3008">
                  <c:v>35697</c:v>
                </c:pt>
                <c:pt idx="3009">
                  <c:v>35698</c:v>
                </c:pt>
                <c:pt idx="3010">
                  <c:v>35699</c:v>
                </c:pt>
                <c:pt idx="3011">
                  <c:v>35702</c:v>
                </c:pt>
                <c:pt idx="3012">
                  <c:v>35703</c:v>
                </c:pt>
                <c:pt idx="3013">
                  <c:v>35704</c:v>
                </c:pt>
                <c:pt idx="3014">
                  <c:v>35705</c:v>
                </c:pt>
                <c:pt idx="3015">
                  <c:v>35706</c:v>
                </c:pt>
                <c:pt idx="3016">
                  <c:v>35709</c:v>
                </c:pt>
                <c:pt idx="3017">
                  <c:v>35710</c:v>
                </c:pt>
                <c:pt idx="3018">
                  <c:v>35711</c:v>
                </c:pt>
                <c:pt idx="3019">
                  <c:v>35712</c:v>
                </c:pt>
                <c:pt idx="3020">
                  <c:v>35713</c:v>
                </c:pt>
                <c:pt idx="3021">
                  <c:v>35716</c:v>
                </c:pt>
                <c:pt idx="3022">
                  <c:v>35717</c:v>
                </c:pt>
                <c:pt idx="3023">
                  <c:v>35718</c:v>
                </c:pt>
                <c:pt idx="3024">
                  <c:v>35719</c:v>
                </c:pt>
                <c:pt idx="3025">
                  <c:v>35720</c:v>
                </c:pt>
                <c:pt idx="3026">
                  <c:v>35723</c:v>
                </c:pt>
                <c:pt idx="3027">
                  <c:v>35724</c:v>
                </c:pt>
                <c:pt idx="3028">
                  <c:v>35725</c:v>
                </c:pt>
                <c:pt idx="3029">
                  <c:v>35726</c:v>
                </c:pt>
                <c:pt idx="3030">
                  <c:v>35727</c:v>
                </c:pt>
                <c:pt idx="3031">
                  <c:v>35730</c:v>
                </c:pt>
                <c:pt idx="3032">
                  <c:v>35731</c:v>
                </c:pt>
                <c:pt idx="3033">
                  <c:v>35732</c:v>
                </c:pt>
                <c:pt idx="3034">
                  <c:v>35733</c:v>
                </c:pt>
                <c:pt idx="3035">
                  <c:v>35734</c:v>
                </c:pt>
                <c:pt idx="3036">
                  <c:v>35737</c:v>
                </c:pt>
                <c:pt idx="3037">
                  <c:v>35738</c:v>
                </c:pt>
                <c:pt idx="3038">
                  <c:v>35739</c:v>
                </c:pt>
                <c:pt idx="3039">
                  <c:v>35740</c:v>
                </c:pt>
                <c:pt idx="3040">
                  <c:v>35741</c:v>
                </c:pt>
                <c:pt idx="3041">
                  <c:v>35744</c:v>
                </c:pt>
                <c:pt idx="3042">
                  <c:v>35745</c:v>
                </c:pt>
                <c:pt idx="3043">
                  <c:v>35746</c:v>
                </c:pt>
                <c:pt idx="3044">
                  <c:v>35747</c:v>
                </c:pt>
                <c:pt idx="3045">
                  <c:v>35748</c:v>
                </c:pt>
                <c:pt idx="3046">
                  <c:v>35751</c:v>
                </c:pt>
                <c:pt idx="3047">
                  <c:v>35752</c:v>
                </c:pt>
                <c:pt idx="3048">
                  <c:v>35753</c:v>
                </c:pt>
                <c:pt idx="3049">
                  <c:v>35754</c:v>
                </c:pt>
                <c:pt idx="3050">
                  <c:v>35755</c:v>
                </c:pt>
                <c:pt idx="3051">
                  <c:v>35758</c:v>
                </c:pt>
                <c:pt idx="3052">
                  <c:v>35759</c:v>
                </c:pt>
                <c:pt idx="3053">
                  <c:v>35760</c:v>
                </c:pt>
                <c:pt idx="3054">
                  <c:v>35761</c:v>
                </c:pt>
                <c:pt idx="3055">
                  <c:v>35762</c:v>
                </c:pt>
                <c:pt idx="3056">
                  <c:v>35765</c:v>
                </c:pt>
                <c:pt idx="3057">
                  <c:v>35766</c:v>
                </c:pt>
                <c:pt idx="3058">
                  <c:v>35767</c:v>
                </c:pt>
                <c:pt idx="3059">
                  <c:v>35768</c:v>
                </c:pt>
                <c:pt idx="3060">
                  <c:v>35769</c:v>
                </c:pt>
                <c:pt idx="3061">
                  <c:v>35772</c:v>
                </c:pt>
                <c:pt idx="3062">
                  <c:v>35773</c:v>
                </c:pt>
                <c:pt idx="3063">
                  <c:v>35774</c:v>
                </c:pt>
                <c:pt idx="3064">
                  <c:v>35775</c:v>
                </c:pt>
                <c:pt idx="3065">
                  <c:v>35776</c:v>
                </c:pt>
                <c:pt idx="3066">
                  <c:v>35779</c:v>
                </c:pt>
                <c:pt idx="3067">
                  <c:v>35780</c:v>
                </c:pt>
                <c:pt idx="3068">
                  <c:v>35781</c:v>
                </c:pt>
                <c:pt idx="3069">
                  <c:v>35782</c:v>
                </c:pt>
                <c:pt idx="3070">
                  <c:v>35783</c:v>
                </c:pt>
                <c:pt idx="3071">
                  <c:v>35786</c:v>
                </c:pt>
                <c:pt idx="3072">
                  <c:v>35787</c:v>
                </c:pt>
                <c:pt idx="3073">
                  <c:v>35788</c:v>
                </c:pt>
                <c:pt idx="3074">
                  <c:v>35790</c:v>
                </c:pt>
                <c:pt idx="3075">
                  <c:v>35793</c:v>
                </c:pt>
                <c:pt idx="3076">
                  <c:v>35794</c:v>
                </c:pt>
                <c:pt idx="3077">
                  <c:v>35795</c:v>
                </c:pt>
                <c:pt idx="3078">
                  <c:v>35797</c:v>
                </c:pt>
                <c:pt idx="3079">
                  <c:v>35800</c:v>
                </c:pt>
                <c:pt idx="3080">
                  <c:v>35801</c:v>
                </c:pt>
                <c:pt idx="3081">
                  <c:v>35802</c:v>
                </c:pt>
                <c:pt idx="3082">
                  <c:v>35803</c:v>
                </c:pt>
                <c:pt idx="3083">
                  <c:v>35804</c:v>
                </c:pt>
                <c:pt idx="3084">
                  <c:v>35807</c:v>
                </c:pt>
                <c:pt idx="3085">
                  <c:v>35808</c:v>
                </c:pt>
                <c:pt idx="3086">
                  <c:v>35809</c:v>
                </c:pt>
                <c:pt idx="3087">
                  <c:v>35810</c:v>
                </c:pt>
                <c:pt idx="3088">
                  <c:v>35811</c:v>
                </c:pt>
                <c:pt idx="3089">
                  <c:v>35814</c:v>
                </c:pt>
                <c:pt idx="3090">
                  <c:v>35815</c:v>
                </c:pt>
                <c:pt idx="3091">
                  <c:v>35816</c:v>
                </c:pt>
                <c:pt idx="3092">
                  <c:v>35817</c:v>
                </c:pt>
                <c:pt idx="3093">
                  <c:v>35818</c:v>
                </c:pt>
                <c:pt idx="3094">
                  <c:v>35821</c:v>
                </c:pt>
                <c:pt idx="3095">
                  <c:v>35822</c:v>
                </c:pt>
                <c:pt idx="3096">
                  <c:v>35823</c:v>
                </c:pt>
                <c:pt idx="3097">
                  <c:v>35824</c:v>
                </c:pt>
                <c:pt idx="3098">
                  <c:v>35825</c:v>
                </c:pt>
                <c:pt idx="3099">
                  <c:v>35828</c:v>
                </c:pt>
                <c:pt idx="3100">
                  <c:v>35829</c:v>
                </c:pt>
                <c:pt idx="3101">
                  <c:v>35830</c:v>
                </c:pt>
                <c:pt idx="3102">
                  <c:v>35831</c:v>
                </c:pt>
                <c:pt idx="3103">
                  <c:v>35832</c:v>
                </c:pt>
                <c:pt idx="3104">
                  <c:v>35835</c:v>
                </c:pt>
                <c:pt idx="3105">
                  <c:v>35836</c:v>
                </c:pt>
                <c:pt idx="3106">
                  <c:v>35837</c:v>
                </c:pt>
                <c:pt idx="3107">
                  <c:v>35838</c:v>
                </c:pt>
                <c:pt idx="3108">
                  <c:v>35839</c:v>
                </c:pt>
                <c:pt idx="3109">
                  <c:v>35842</c:v>
                </c:pt>
                <c:pt idx="3110">
                  <c:v>35843</c:v>
                </c:pt>
                <c:pt idx="3111">
                  <c:v>35844</c:v>
                </c:pt>
                <c:pt idx="3112">
                  <c:v>35845</c:v>
                </c:pt>
                <c:pt idx="3113">
                  <c:v>35846</c:v>
                </c:pt>
                <c:pt idx="3114">
                  <c:v>35849</c:v>
                </c:pt>
                <c:pt idx="3115">
                  <c:v>35850</c:v>
                </c:pt>
                <c:pt idx="3116">
                  <c:v>35851</c:v>
                </c:pt>
                <c:pt idx="3117">
                  <c:v>35852</c:v>
                </c:pt>
                <c:pt idx="3118">
                  <c:v>35853</c:v>
                </c:pt>
                <c:pt idx="3119">
                  <c:v>35856</c:v>
                </c:pt>
                <c:pt idx="3120">
                  <c:v>35857</c:v>
                </c:pt>
                <c:pt idx="3121">
                  <c:v>35858</c:v>
                </c:pt>
                <c:pt idx="3122">
                  <c:v>35859</c:v>
                </c:pt>
                <c:pt idx="3123">
                  <c:v>35860</c:v>
                </c:pt>
                <c:pt idx="3124">
                  <c:v>35863</c:v>
                </c:pt>
                <c:pt idx="3125">
                  <c:v>35864</c:v>
                </c:pt>
                <c:pt idx="3126">
                  <c:v>35865</c:v>
                </c:pt>
                <c:pt idx="3127">
                  <c:v>35866</c:v>
                </c:pt>
                <c:pt idx="3128">
                  <c:v>35867</c:v>
                </c:pt>
                <c:pt idx="3129">
                  <c:v>35870</c:v>
                </c:pt>
                <c:pt idx="3130">
                  <c:v>35871</c:v>
                </c:pt>
                <c:pt idx="3131">
                  <c:v>35872</c:v>
                </c:pt>
                <c:pt idx="3132">
                  <c:v>35873</c:v>
                </c:pt>
                <c:pt idx="3133">
                  <c:v>35874</c:v>
                </c:pt>
                <c:pt idx="3134">
                  <c:v>35877</c:v>
                </c:pt>
                <c:pt idx="3135">
                  <c:v>35878</c:v>
                </c:pt>
                <c:pt idx="3136">
                  <c:v>35879</c:v>
                </c:pt>
                <c:pt idx="3137">
                  <c:v>35880</c:v>
                </c:pt>
                <c:pt idx="3138">
                  <c:v>35881</c:v>
                </c:pt>
                <c:pt idx="3139">
                  <c:v>35884</c:v>
                </c:pt>
                <c:pt idx="3140">
                  <c:v>35885</c:v>
                </c:pt>
                <c:pt idx="3141">
                  <c:v>35886</c:v>
                </c:pt>
                <c:pt idx="3142">
                  <c:v>35887</c:v>
                </c:pt>
                <c:pt idx="3143">
                  <c:v>35888</c:v>
                </c:pt>
                <c:pt idx="3144">
                  <c:v>35891</c:v>
                </c:pt>
                <c:pt idx="3145">
                  <c:v>35892</c:v>
                </c:pt>
                <c:pt idx="3146">
                  <c:v>35893</c:v>
                </c:pt>
                <c:pt idx="3147">
                  <c:v>35894</c:v>
                </c:pt>
                <c:pt idx="3148">
                  <c:v>35898</c:v>
                </c:pt>
                <c:pt idx="3149">
                  <c:v>35899</c:v>
                </c:pt>
                <c:pt idx="3150">
                  <c:v>35900</c:v>
                </c:pt>
                <c:pt idx="3151">
                  <c:v>35901</c:v>
                </c:pt>
                <c:pt idx="3152">
                  <c:v>35902</c:v>
                </c:pt>
                <c:pt idx="3153">
                  <c:v>35905</c:v>
                </c:pt>
                <c:pt idx="3154">
                  <c:v>35906</c:v>
                </c:pt>
                <c:pt idx="3155">
                  <c:v>35907</c:v>
                </c:pt>
                <c:pt idx="3156">
                  <c:v>35908</c:v>
                </c:pt>
                <c:pt idx="3157">
                  <c:v>35909</c:v>
                </c:pt>
                <c:pt idx="3158">
                  <c:v>35912</c:v>
                </c:pt>
                <c:pt idx="3159">
                  <c:v>35913</c:v>
                </c:pt>
                <c:pt idx="3160">
                  <c:v>35914</c:v>
                </c:pt>
                <c:pt idx="3161">
                  <c:v>35915</c:v>
                </c:pt>
                <c:pt idx="3162">
                  <c:v>35916</c:v>
                </c:pt>
                <c:pt idx="3163">
                  <c:v>35919</c:v>
                </c:pt>
                <c:pt idx="3164">
                  <c:v>35920</c:v>
                </c:pt>
                <c:pt idx="3165">
                  <c:v>35921</c:v>
                </c:pt>
                <c:pt idx="3166">
                  <c:v>35922</c:v>
                </c:pt>
                <c:pt idx="3167">
                  <c:v>35923</c:v>
                </c:pt>
                <c:pt idx="3168">
                  <c:v>35926</c:v>
                </c:pt>
                <c:pt idx="3169">
                  <c:v>35927</c:v>
                </c:pt>
                <c:pt idx="3170">
                  <c:v>35928</c:v>
                </c:pt>
                <c:pt idx="3171">
                  <c:v>35929</c:v>
                </c:pt>
                <c:pt idx="3172">
                  <c:v>35930</c:v>
                </c:pt>
                <c:pt idx="3173">
                  <c:v>35933</c:v>
                </c:pt>
                <c:pt idx="3174">
                  <c:v>35934</c:v>
                </c:pt>
                <c:pt idx="3175">
                  <c:v>35935</c:v>
                </c:pt>
                <c:pt idx="3176">
                  <c:v>35936</c:v>
                </c:pt>
                <c:pt idx="3177">
                  <c:v>35937</c:v>
                </c:pt>
                <c:pt idx="3178">
                  <c:v>35941</c:v>
                </c:pt>
                <c:pt idx="3179">
                  <c:v>35942</c:v>
                </c:pt>
                <c:pt idx="3180">
                  <c:v>35943</c:v>
                </c:pt>
                <c:pt idx="3181">
                  <c:v>35944</c:v>
                </c:pt>
                <c:pt idx="3182">
                  <c:v>35947</c:v>
                </c:pt>
                <c:pt idx="3183">
                  <c:v>35948</c:v>
                </c:pt>
                <c:pt idx="3184">
                  <c:v>35949</c:v>
                </c:pt>
                <c:pt idx="3185">
                  <c:v>35950</c:v>
                </c:pt>
                <c:pt idx="3186">
                  <c:v>35951</c:v>
                </c:pt>
                <c:pt idx="3187">
                  <c:v>35954</c:v>
                </c:pt>
                <c:pt idx="3188">
                  <c:v>35955</c:v>
                </c:pt>
                <c:pt idx="3189">
                  <c:v>35956</c:v>
                </c:pt>
                <c:pt idx="3190">
                  <c:v>35957</c:v>
                </c:pt>
                <c:pt idx="3191">
                  <c:v>35958</c:v>
                </c:pt>
                <c:pt idx="3192">
                  <c:v>35961</c:v>
                </c:pt>
                <c:pt idx="3193">
                  <c:v>35962</c:v>
                </c:pt>
                <c:pt idx="3194">
                  <c:v>35963</c:v>
                </c:pt>
                <c:pt idx="3195">
                  <c:v>35964</c:v>
                </c:pt>
                <c:pt idx="3196">
                  <c:v>35965</c:v>
                </c:pt>
                <c:pt idx="3197">
                  <c:v>35968</c:v>
                </c:pt>
                <c:pt idx="3198">
                  <c:v>35969</c:v>
                </c:pt>
                <c:pt idx="3199">
                  <c:v>35970</c:v>
                </c:pt>
                <c:pt idx="3200">
                  <c:v>35971</c:v>
                </c:pt>
                <c:pt idx="3201">
                  <c:v>35972</c:v>
                </c:pt>
                <c:pt idx="3202">
                  <c:v>35975</c:v>
                </c:pt>
                <c:pt idx="3203">
                  <c:v>35976</c:v>
                </c:pt>
                <c:pt idx="3204">
                  <c:v>35977</c:v>
                </c:pt>
                <c:pt idx="3205">
                  <c:v>35978</c:v>
                </c:pt>
                <c:pt idx="3206">
                  <c:v>35979</c:v>
                </c:pt>
                <c:pt idx="3207">
                  <c:v>35982</c:v>
                </c:pt>
                <c:pt idx="3208">
                  <c:v>35983</c:v>
                </c:pt>
                <c:pt idx="3209">
                  <c:v>35984</c:v>
                </c:pt>
                <c:pt idx="3210">
                  <c:v>35985</c:v>
                </c:pt>
                <c:pt idx="3211">
                  <c:v>35986</c:v>
                </c:pt>
                <c:pt idx="3212">
                  <c:v>35989</c:v>
                </c:pt>
                <c:pt idx="3213">
                  <c:v>35990</c:v>
                </c:pt>
                <c:pt idx="3214">
                  <c:v>35991</c:v>
                </c:pt>
                <c:pt idx="3215">
                  <c:v>35992</c:v>
                </c:pt>
                <c:pt idx="3216">
                  <c:v>35993</c:v>
                </c:pt>
                <c:pt idx="3217">
                  <c:v>35996</c:v>
                </c:pt>
                <c:pt idx="3218">
                  <c:v>35997</c:v>
                </c:pt>
                <c:pt idx="3219">
                  <c:v>35998</c:v>
                </c:pt>
                <c:pt idx="3220">
                  <c:v>35999</c:v>
                </c:pt>
                <c:pt idx="3221">
                  <c:v>36000</c:v>
                </c:pt>
                <c:pt idx="3222">
                  <c:v>36003</c:v>
                </c:pt>
                <c:pt idx="3223">
                  <c:v>36004</c:v>
                </c:pt>
                <c:pt idx="3224">
                  <c:v>36005</c:v>
                </c:pt>
                <c:pt idx="3225">
                  <c:v>36006</c:v>
                </c:pt>
                <c:pt idx="3226">
                  <c:v>36007</c:v>
                </c:pt>
                <c:pt idx="3227">
                  <c:v>36010</c:v>
                </c:pt>
                <c:pt idx="3228">
                  <c:v>36011</c:v>
                </c:pt>
                <c:pt idx="3229">
                  <c:v>36012</c:v>
                </c:pt>
                <c:pt idx="3230">
                  <c:v>36013</c:v>
                </c:pt>
                <c:pt idx="3231">
                  <c:v>36014</c:v>
                </c:pt>
                <c:pt idx="3232">
                  <c:v>36017</c:v>
                </c:pt>
                <c:pt idx="3233">
                  <c:v>36018</c:v>
                </c:pt>
                <c:pt idx="3234">
                  <c:v>36019</c:v>
                </c:pt>
                <c:pt idx="3235">
                  <c:v>36020</c:v>
                </c:pt>
                <c:pt idx="3236">
                  <c:v>36021</c:v>
                </c:pt>
                <c:pt idx="3237">
                  <c:v>36024</c:v>
                </c:pt>
                <c:pt idx="3238">
                  <c:v>36025</c:v>
                </c:pt>
                <c:pt idx="3239">
                  <c:v>36026</c:v>
                </c:pt>
                <c:pt idx="3240">
                  <c:v>36027</c:v>
                </c:pt>
                <c:pt idx="3241">
                  <c:v>36028</c:v>
                </c:pt>
                <c:pt idx="3242">
                  <c:v>36031</c:v>
                </c:pt>
                <c:pt idx="3243">
                  <c:v>36032</c:v>
                </c:pt>
                <c:pt idx="3244">
                  <c:v>36033</c:v>
                </c:pt>
                <c:pt idx="3245">
                  <c:v>36034</c:v>
                </c:pt>
                <c:pt idx="3246">
                  <c:v>36035</c:v>
                </c:pt>
                <c:pt idx="3247">
                  <c:v>36038</c:v>
                </c:pt>
                <c:pt idx="3248">
                  <c:v>36039</c:v>
                </c:pt>
                <c:pt idx="3249">
                  <c:v>36040</c:v>
                </c:pt>
                <c:pt idx="3250">
                  <c:v>36041</c:v>
                </c:pt>
                <c:pt idx="3251">
                  <c:v>36042</c:v>
                </c:pt>
                <c:pt idx="3252">
                  <c:v>36045</c:v>
                </c:pt>
                <c:pt idx="3253">
                  <c:v>36046</c:v>
                </c:pt>
                <c:pt idx="3254">
                  <c:v>36047</c:v>
                </c:pt>
                <c:pt idx="3255">
                  <c:v>36048</c:v>
                </c:pt>
                <c:pt idx="3256">
                  <c:v>36049</c:v>
                </c:pt>
                <c:pt idx="3257">
                  <c:v>36052</c:v>
                </c:pt>
                <c:pt idx="3258">
                  <c:v>36053</c:v>
                </c:pt>
                <c:pt idx="3259">
                  <c:v>36054</c:v>
                </c:pt>
                <c:pt idx="3260">
                  <c:v>36055</c:v>
                </c:pt>
                <c:pt idx="3261">
                  <c:v>36056</c:v>
                </c:pt>
                <c:pt idx="3262">
                  <c:v>36059</c:v>
                </c:pt>
                <c:pt idx="3263">
                  <c:v>36060</c:v>
                </c:pt>
                <c:pt idx="3264">
                  <c:v>36061</c:v>
                </c:pt>
                <c:pt idx="3265">
                  <c:v>36062</c:v>
                </c:pt>
                <c:pt idx="3266">
                  <c:v>36063</c:v>
                </c:pt>
                <c:pt idx="3267">
                  <c:v>36066</c:v>
                </c:pt>
                <c:pt idx="3268">
                  <c:v>36067</c:v>
                </c:pt>
                <c:pt idx="3269">
                  <c:v>36068</c:v>
                </c:pt>
                <c:pt idx="3270">
                  <c:v>36069</c:v>
                </c:pt>
                <c:pt idx="3271">
                  <c:v>36070</c:v>
                </c:pt>
                <c:pt idx="3272">
                  <c:v>36073</c:v>
                </c:pt>
                <c:pt idx="3273">
                  <c:v>36074</c:v>
                </c:pt>
                <c:pt idx="3274">
                  <c:v>36075</c:v>
                </c:pt>
                <c:pt idx="3275">
                  <c:v>36076</c:v>
                </c:pt>
                <c:pt idx="3276">
                  <c:v>36077</c:v>
                </c:pt>
                <c:pt idx="3277">
                  <c:v>36080</c:v>
                </c:pt>
                <c:pt idx="3278">
                  <c:v>36081</c:v>
                </c:pt>
                <c:pt idx="3279">
                  <c:v>36082</c:v>
                </c:pt>
                <c:pt idx="3280">
                  <c:v>36083</c:v>
                </c:pt>
                <c:pt idx="3281">
                  <c:v>36084</c:v>
                </c:pt>
                <c:pt idx="3282">
                  <c:v>36087</c:v>
                </c:pt>
                <c:pt idx="3283">
                  <c:v>36088</c:v>
                </c:pt>
                <c:pt idx="3284">
                  <c:v>36089</c:v>
                </c:pt>
                <c:pt idx="3285">
                  <c:v>36090</c:v>
                </c:pt>
                <c:pt idx="3286">
                  <c:v>36091</c:v>
                </c:pt>
                <c:pt idx="3287">
                  <c:v>36094</c:v>
                </c:pt>
                <c:pt idx="3288">
                  <c:v>36095</c:v>
                </c:pt>
                <c:pt idx="3289">
                  <c:v>36096</c:v>
                </c:pt>
                <c:pt idx="3290">
                  <c:v>36097</c:v>
                </c:pt>
                <c:pt idx="3291">
                  <c:v>36098</c:v>
                </c:pt>
                <c:pt idx="3292">
                  <c:v>36101</c:v>
                </c:pt>
                <c:pt idx="3293">
                  <c:v>36102</c:v>
                </c:pt>
                <c:pt idx="3294">
                  <c:v>36103</c:v>
                </c:pt>
                <c:pt idx="3295">
                  <c:v>36104</c:v>
                </c:pt>
                <c:pt idx="3296">
                  <c:v>36105</c:v>
                </c:pt>
                <c:pt idx="3297">
                  <c:v>36108</c:v>
                </c:pt>
                <c:pt idx="3298">
                  <c:v>36109</c:v>
                </c:pt>
                <c:pt idx="3299">
                  <c:v>36110</c:v>
                </c:pt>
                <c:pt idx="3300">
                  <c:v>36111</c:v>
                </c:pt>
                <c:pt idx="3301">
                  <c:v>36112</c:v>
                </c:pt>
                <c:pt idx="3302">
                  <c:v>36115</c:v>
                </c:pt>
                <c:pt idx="3303">
                  <c:v>36116</c:v>
                </c:pt>
                <c:pt idx="3304">
                  <c:v>36117</c:v>
                </c:pt>
                <c:pt idx="3305">
                  <c:v>36118</c:v>
                </c:pt>
                <c:pt idx="3306">
                  <c:v>36119</c:v>
                </c:pt>
                <c:pt idx="3307">
                  <c:v>36122</c:v>
                </c:pt>
                <c:pt idx="3308">
                  <c:v>36123</c:v>
                </c:pt>
                <c:pt idx="3309">
                  <c:v>36124</c:v>
                </c:pt>
                <c:pt idx="3310">
                  <c:v>36125</c:v>
                </c:pt>
                <c:pt idx="3311">
                  <c:v>36126</c:v>
                </c:pt>
                <c:pt idx="3312">
                  <c:v>36129</c:v>
                </c:pt>
                <c:pt idx="3313">
                  <c:v>36130</c:v>
                </c:pt>
                <c:pt idx="3314">
                  <c:v>36131</c:v>
                </c:pt>
                <c:pt idx="3315">
                  <c:v>36132</c:v>
                </c:pt>
                <c:pt idx="3316">
                  <c:v>36133</c:v>
                </c:pt>
                <c:pt idx="3317">
                  <c:v>36136</c:v>
                </c:pt>
                <c:pt idx="3318">
                  <c:v>36137</c:v>
                </c:pt>
                <c:pt idx="3319">
                  <c:v>36138</c:v>
                </c:pt>
                <c:pt idx="3320">
                  <c:v>36139</c:v>
                </c:pt>
                <c:pt idx="3321">
                  <c:v>36140</c:v>
                </c:pt>
                <c:pt idx="3322">
                  <c:v>36143</c:v>
                </c:pt>
                <c:pt idx="3323">
                  <c:v>36144</c:v>
                </c:pt>
                <c:pt idx="3324">
                  <c:v>36145</c:v>
                </c:pt>
                <c:pt idx="3325">
                  <c:v>36146</c:v>
                </c:pt>
                <c:pt idx="3326">
                  <c:v>36147</c:v>
                </c:pt>
                <c:pt idx="3327">
                  <c:v>36150</c:v>
                </c:pt>
                <c:pt idx="3328">
                  <c:v>36151</c:v>
                </c:pt>
                <c:pt idx="3329">
                  <c:v>36152</c:v>
                </c:pt>
                <c:pt idx="3330">
                  <c:v>36153</c:v>
                </c:pt>
                <c:pt idx="3331">
                  <c:v>36157</c:v>
                </c:pt>
                <c:pt idx="3332">
                  <c:v>36158</c:v>
                </c:pt>
                <c:pt idx="3333">
                  <c:v>36159</c:v>
                </c:pt>
                <c:pt idx="3334">
                  <c:v>36160</c:v>
                </c:pt>
                <c:pt idx="3335">
                  <c:v>36164</c:v>
                </c:pt>
                <c:pt idx="3336">
                  <c:v>36165</c:v>
                </c:pt>
                <c:pt idx="3337">
                  <c:v>36166</c:v>
                </c:pt>
                <c:pt idx="3338">
                  <c:v>36167</c:v>
                </c:pt>
                <c:pt idx="3339">
                  <c:v>36168</c:v>
                </c:pt>
                <c:pt idx="3340">
                  <c:v>36171</c:v>
                </c:pt>
                <c:pt idx="3341">
                  <c:v>36172</c:v>
                </c:pt>
                <c:pt idx="3342">
                  <c:v>36173</c:v>
                </c:pt>
                <c:pt idx="3343">
                  <c:v>36174</c:v>
                </c:pt>
                <c:pt idx="3344">
                  <c:v>36175</c:v>
                </c:pt>
                <c:pt idx="3345">
                  <c:v>36178</c:v>
                </c:pt>
                <c:pt idx="3346">
                  <c:v>36179</c:v>
                </c:pt>
                <c:pt idx="3347">
                  <c:v>36180</c:v>
                </c:pt>
                <c:pt idx="3348">
                  <c:v>36181</c:v>
                </c:pt>
                <c:pt idx="3349">
                  <c:v>36182</c:v>
                </c:pt>
                <c:pt idx="3350">
                  <c:v>36185</c:v>
                </c:pt>
                <c:pt idx="3351">
                  <c:v>36186</c:v>
                </c:pt>
                <c:pt idx="3352">
                  <c:v>36187</c:v>
                </c:pt>
                <c:pt idx="3353">
                  <c:v>36188</c:v>
                </c:pt>
                <c:pt idx="3354">
                  <c:v>36189</c:v>
                </c:pt>
                <c:pt idx="3355">
                  <c:v>36192</c:v>
                </c:pt>
                <c:pt idx="3356">
                  <c:v>36193</c:v>
                </c:pt>
                <c:pt idx="3357">
                  <c:v>36194</c:v>
                </c:pt>
                <c:pt idx="3358">
                  <c:v>36195</c:v>
                </c:pt>
                <c:pt idx="3359">
                  <c:v>36196</c:v>
                </c:pt>
                <c:pt idx="3360">
                  <c:v>36199</c:v>
                </c:pt>
                <c:pt idx="3361">
                  <c:v>36200</c:v>
                </c:pt>
                <c:pt idx="3362">
                  <c:v>36201</c:v>
                </c:pt>
                <c:pt idx="3363">
                  <c:v>36202</c:v>
                </c:pt>
                <c:pt idx="3364">
                  <c:v>36203</c:v>
                </c:pt>
                <c:pt idx="3365">
                  <c:v>36207</c:v>
                </c:pt>
                <c:pt idx="3366">
                  <c:v>36208</c:v>
                </c:pt>
                <c:pt idx="3367">
                  <c:v>36209</c:v>
                </c:pt>
                <c:pt idx="3368">
                  <c:v>36210</c:v>
                </c:pt>
                <c:pt idx="3369">
                  <c:v>36213</c:v>
                </c:pt>
                <c:pt idx="3370">
                  <c:v>36214</c:v>
                </c:pt>
                <c:pt idx="3371">
                  <c:v>36215</c:v>
                </c:pt>
                <c:pt idx="3372">
                  <c:v>36216</c:v>
                </c:pt>
                <c:pt idx="3373">
                  <c:v>36217</c:v>
                </c:pt>
                <c:pt idx="3374">
                  <c:v>36220</c:v>
                </c:pt>
                <c:pt idx="3375">
                  <c:v>36221</c:v>
                </c:pt>
                <c:pt idx="3376">
                  <c:v>36222</c:v>
                </c:pt>
                <c:pt idx="3377">
                  <c:v>36223</c:v>
                </c:pt>
                <c:pt idx="3378">
                  <c:v>36224</c:v>
                </c:pt>
                <c:pt idx="3379">
                  <c:v>36227</c:v>
                </c:pt>
                <c:pt idx="3380">
                  <c:v>36228</c:v>
                </c:pt>
                <c:pt idx="3381">
                  <c:v>36229</c:v>
                </c:pt>
                <c:pt idx="3382">
                  <c:v>36230</c:v>
                </c:pt>
                <c:pt idx="3383">
                  <c:v>36231</c:v>
                </c:pt>
                <c:pt idx="3384">
                  <c:v>36234</c:v>
                </c:pt>
                <c:pt idx="3385">
                  <c:v>36235</c:v>
                </c:pt>
                <c:pt idx="3386">
                  <c:v>36236</c:v>
                </c:pt>
                <c:pt idx="3387">
                  <c:v>36237</c:v>
                </c:pt>
                <c:pt idx="3388">
                  <c:v>36238</c:v>
                </c:pt>
                <c:pt idx="3389">
                  <c:v>36241</c:v>
                </c:pt>
                <c:pt idx="3390">
                  <c:v>36242</c:v>
                </c:pt>
                <c:pt idx="3391">
                  <c:v>36243</c:v>
                </c:pt>
                <c:pt idx="3392">
                  <c:v>36244</c:v>
                </c:pt>
                <c:pt idx="3393">
                  <c:v>36245</c:v>
                </c:pt>
                <c:pt idx="3394">
                  <c:v>36248</c:v>
                </c:pt>
                <c:pt idx="3395">
                  <c:v>36249</c:v>
                </c:pt>
                <c:pt idx="3396">
                  <c:v>36250</c:v>
                </c:pt>
                <c:pt idx="3397">
                  <c:v>36251</c:v>
                </c:pt>
                <c:pt idx="3398">
                  <c:v>36255</c:v>
                </c:pt>
                <c:pt idx="3399">
                  <c:v>36256</c:v>
                </c:pt>
                <c:pt idx="3400">
                  <c:v>36257</c:v>
                </c:pt>
                <c:pt idx="3401">
                  <c:v>36258</c:v>
                </c:pt>
                <c:pt idx="3402">
                  <c:v>36259</c:v>
                </c:pt>
                <c:pt idx="3403">
                  <c:v>36262</c:v>
                </c:pt>
                <c:pt idx="3404">
                  <c:v>36263</c:v>
                </c:pt>
                <c:pt idx="3405">
                  <c:v>36264</c:v>
                </c:pt>
                <c:pt idx="3406">
                  <c:v>36265</c:v>
                </c:pt>
                <c:pt idx="3407">
                  <c:v>36266</c:v>
                </c:pt>
                <c:pt idx="3408">
                  <c:v>36269</c:v>
                </c:pt>
                <c:pt idx="3409">
                  <c:v>36270</c:v>
                </c:pt>
                <c:pt idx="3410">
                  <c:v>36271</c:v>
                </c:pt>
                <c:pt idx="3411">
                  <c:v>36272</c:v>
                </c:pt>
                <c:pt idx="3412">
                  <c:v>36273</c:v>
                </c:pt>
                <c:pt idx="3413">
                  <c:v>36276</c:v>
                </c:pt>
                <c:pt idx="3414">
                  <c:v>36277</c:v>
                </c:pt>
                <c:pt idx="3415">
                  <c:v>36278</c:v>
                </c:pt>
                <c:pt idx="3416">
                  <c:v>36279</c:v>
                </c:pt>
                <c:pt idx="3417">
                  <c:v>36280</c:v>
                </c:pt>
                <c:pt idx="3418">
                  <c:v>36283</c:v>
                </c:pt>
                <c:pt idx="3419">
                  <c:v>36284</c:v>
                </c:pt>
                <c:pt idx="3420">
                  <c:v>36285</c:v>
                </c:pt>
                <c:pt idx="3421">
                  <c:v>36286</c:v>
                </c:pt>
                <c:pt idx="3422">
                  <c:v>36287</c:v>
                </c:pt>
                <c:pt idx="3423">
                  <c:v>36290</c:v>
                </c:pt>
                <c:pt idx="3424">
                  <c:v>36291</c:v>
                </c:pt>
                <c:pt idx="3425">
                  <c:v>36292</c:v>
                </c:pt>
                <c:pt idx="3426">
                  <c:v>36293</c:v>
                </c:pt>
                <c:pt idx="3427">
                  <c:v>36294</c:v>
                </c:pt>
                <c:pt idx="3428">
                  <c:v>36297</c:v>
                </c:pt>
                <c:pt idx="3429">
                  <c:v>36298</c:v>
                </c:pt>
                <c:pt idx="3430">
                  <c:v>36299</c:v>
                </c:pt>
                <c:pt idx="3431">
                  <c:v>36300</c:v>
                </c:pt>
                <c:pt idx="3432">
                  <c:v>36301</c:v>
                </c:pt>
                <c:pt idx="3433">
                  <c:v>36304</c:v>
                </c:pt>
                <c:pt idx="3434">
                  <c:v>36305</c:v>
                </c:pt>
                <c:pt idx="3435">
                  <c:v>36306</c:v>
                </c:pt>
                <c:pt idx="3436">
                  <c:v>36307</c:v>
                </c:pt>
                <c:pt idx="3437">
                  <c:v>36308</c:v>
                </c:pt>
                <c:pt idx="3438">
                  <c:v>36312</c:v>
                </c:pt>
                <c:pt idx="3439">
                  <c:v>36313</c:v>
                </c:pt>
                <c:pt idx="3440">
                  <c:v>36314</c:v>
                </c:pt>
                <c:pt idx="3441">
                  <c:v>36315</c:v>
                </c:pt>
                <c:pt idx="3442">
                  <c:v>36318</c:v>
                </c:pt>
                <c:pt idx="3443">
                  <c:v>36319</c:v>
                </c:pt>
                <c:pt idx="3444">
                  <c:v>36320</c:v>
                </c:pt>
                <c:pt idx="3445">
                  <c:v>36321</c:v>
                </c:pt>
                <c:pt idx="3446">
                  <c:v>36322</c:v>
                </c:pt>
                <c:pt idx="3447">
                  <c:v>36325</c:v>
                </c:pt>
                <c:pt idx="3448">
                  <c:v>36326</c:v>
                </c:pt>
                <c:pt idx="3449">
                  <c:v>36327</c:v>
                </c:pt>
                <c:pt idx="3450">
                  <c:v>36328</c:v>
                </c:pt>
                <c:pt idx="3451">
                  <c:v>36329</c:v>
                </c:pt>
                <c:pt idx="3452">
                  <c:v>36332</c:v>
                </c:pt>
                <c:pt idx="3453">
                  <c:v>36333</c:v>
                </c:pt>
                <c:pt idx="3454">
                  <c:v>36334</c:v>
                </c:pt>
                <c:pt idx="3455">
                  <c:v>36335</c:v>
                </c:pt>
                <c:pt idx="3456">
                  <c:v>36336</c:v>
                </c:pt>
                <c:pt idx="3457">
                  <c:v>36339</c:v>
                </c:pt>
                <c:pt idx="3458">
                  <c:v>36340</c:v>
                </c:pt>
                <c:pt idx="3459">
                  <c:v>36341</c:v>
                </c:pt>
                <c:pt idx="3460">
                  <c:v>36342</c:v>
                </c:pt>
                <c:pt idx="3461">
                  <c:v>36343</c:v>
                </c:pt>
                <c:pt idx="3462">
                  <c:v>36347</c:v>
                </c:pt>
                <c:pt idx="3463">
                  <c:v>36348</c:v>
                </c:pt>
                <c:pt idx="3464">
                  <c:v>36349</c:v>
                </c:pt>
                <c:pt idx="3465">
                  <c:v>36350</c:v>
                </c:pt>
                <c:pt idx="3466">
                  <c:v>36353</c:v>
                </c:pt>
                <c:pt idx="3467">
                  <c:v>36354</c:v>
                </c:pt>
                <c:pt idx="3468">
                  <c:v>36355</c:v>
                </c:pt>
                <c:pt idx="3469">
                  <c:v>36356</c:v>
                </c:pt>
                <c:pt idx="3470">
                  <c:v>36357</c:v>
                </c:pt>
                <c:pt idx="3471">
                  <c:v>36360</c:v>
                </c:pt>
                <c:pt idx="3472">
                  <c:v>36361</c:v>
                </c:pt>
                <c:pt idx="3473">
                  <c:v>36362</c:v>
                </c:pt>
                <c:pt idx="3474">
                  <c:v>36363</c:v>
                </c:pt>
                <c:pt idx="3475">
                  <c:v>36364</c:v>
                </c:pt>
                <c:pt idx="3476">
                  <c:v>36367</c:v>
                </c:pt>
                <c:pt idx="3477">
                  <c:v>36368</c:v>
                </c:pt>
                <c:pt idx="3478">
                  <c:v>36369</c:v>
                </c:pt>
                <c:pt idx="3479">
                  <c:v>36370</c:v>
                </c:pt>
                <c:pt idx="3480">
                  <c:v>36371</c:v>
                </c:pt>
                <c:pt idx="3481">
                  <c:v>36374</c:v>
                </c:pt>
                <c:pt idx="3482">
                  <c:v>36375</c:v>
                </c:pt>
                <c:pt idx="3483">
                  <c:v>36376</c:v>
                </c:pt>
                <c:pt idx="3484">
                  <c:v>36377</c:v>
                </c:pt>
                <c:pt idx="3485">
                  <c:v>36378</c:v>
                </c:pt>
                <c:pt idx="3486">
                  <c:v>36381</c:v>
                </c:pt>
                <c:pt idx="3487">
                  <c:v>36382</c:v>
                </c:pt>
                <c:pt idx="3488">
                  <c:v>36383</c:v>
                </c:pt>
                <c:pt idx="3489">
                  <c:v>36384</c:v>
                </c:pt>
                <c:pt idx="3490">
                  <c:v>36385</c:v>
                </c:pt>
                <c:pt idx="3491">
                  <c:v>36388</c:v>
                </c:pt>
                <c:pt idx="3492">
                  <c:v>36389</c:v>
                </c:pt>
                <c:pt idx="3493">
                  <c:v>36390</c:v>
                </c:pt>
                <c:pt idx="3494">
                  <c:v>36391</c:v>
                </c:pt>
                <c:pt idx="3495">
                  <c:v>36392</c:v>
                </c:pt>
                <c:pt idx="3496">
                  <c:v>36395</c:v>
                </c:pt>
                <c:pt idx="3497">
                  <c:v>36396</c:v>
                </c:pt>
                <c:pt idx="3498">
                  <c:v>36397</c:v>
                </c:pt>
                <c:pt idx="3499">
                  <c:v>36398</c:v>
                </c:pt>
                <c:pt idx="3500">
                  <c:v>36399</c:v>
                </c:pt>
                <c:pt idx="3501">
                  <c:v>36402</c:v>
                </c:pt>
                <c:pt idx="3502">
                  <c:v>36403</c:v>
                </c:pt>
                <c:pt idx="3503">
                  <c:v>36404</c:v>
                </c:pt>
                <c:pt idx="3504">
                  <c:v>36405</c:v>
                </c:pt>
                <c:pt idx="3505">
                  <c:v>36406</c:v>
                </c:pt>
                <c:pt idx="3506">
                  <c:v>36409</c:v>
                </c:pt>
                <c:pt idx="3507">
                  <c:v>36410</c:v>
                </c:pt>
                <c:pt idx="3508">
                  <c:v>36411</c:v>
                </c:pt>
                <c:pt idx="3509">
                  <c:v>36412</c:v>
                </c:pt>
                <c:pt idx="3510">
                  <c:v>36413</c:v>
                </c:pt>
                <c:pt idx="3511">
                  <c:v>36416</c:v>
                </c:pt>
                <c:pt idx="3512">
                  <c:v>36417</c:v>
                </c:pt>
                <c:pt idx="3513">
                  <c:v>36418</c:v>
                </c:pt>
                <c:pt idx="3514">
                  <c:v>36419</c:v>
                </c:pt>
                <c:pt idx="3515">
                  <c:v>36420</c:v>
                </c:pt>
                <c:pt idx="3516">
                  <c:v>36423</c:v>
                </c:pt>
                <c:pt idx="3517">
                  <c:v>36424</c:v>
                </c:pt>
                <c:pt idx="3518">
                  <c:v>36425</c:v>
                </c:pt>
                <c:pt idx="3519">
                  <c:v>36426</c:v>
                </c:pt>
                <c:pt idx="3520">
                  <c:v>36427</c:v>
                </c:pt>
                <c:pt idx="3521">
                  <c:v>36430</c:v>
                </c:pt>
                <c:pt idx="3522">
                  <c:v>36431</c:v>
                </c:pt>
                <c:pt idx="3523">
                  <c:v>36432</c:v>
                </c:pt>
                <c:pt idx="3524">
                  <c:v>36433</c:v>
                </c:pt>
                <c:pt idx="3525">
                  <c:v>36434</c:v>
                </c:pt>
                <c:pt idx="3526">
                  <c:v>36437</c:v>
                </c:pt>
                <c:pt idx="3527">
                  <c:v>36438</c:v>
                </c:pt>
                <c:pt idx="3528">
                  <c:v>36439</c:v>
                </c:pt>
                <c:pt idx="3529">
                  <c:v>36440</c:v>
                </c:pt>
                <c:pt idx="3530">
                  <c:v>36441</c:v>
                </c:pt>
                <c:pt idx="3531">
                  <c:v>36444</c:v>
                </c:pt>
                <c:pt idx="3532">
                  <c:v>36445</c:v>
                </c:pt>
                <c:pt idx="3533">
                  <c:v>36446</c:v>
                </c:pt>
                <c:pt idx="3534">
                  <c:v>36447</c:v>
                </c:pt>
                <c:pt idx="3535">
                  <c:v>36448</c:v>
                </c:pt>
                <c:pt idx="3536">
                  <c:v>36451</c:v>
                </c:pt>
                <c:pt idx="3537">
                  <c:v>36452</c:v>
                </c:pt>
                <c:pt idx="3538">
                  <c:v>36453</c:v>
                </c:pt>
                <c:pt idx="3539">
                  <c:v>36454</c:v>
                </c:pt>
                <c:pt idx="3540">
                  <c:v>36455</c:v>
                </c:pt>
                <c:pt idx="3541">
                  <c:v>36458</c:v>
                </c:pt>
                <c:pt idx="3542">
                  <c:v>36459</c:v>
                </c:pt>
                <c:pt idx="3543">
                  <c:v>36460</c:v>
                </c:pt>
                <c:pt idx="3544">
                  <c:v>36461</c:v>
                </c:pt>
                <c:pt idx="3545">
                  <c:v>36462</c:v>
                </c:pt>
                <c:pt idx="3546">
                  <c:v>36465</c:v>
                </c:pt>
                <c:pt idx="3547">
                  <c:v>36466</c:v>
                </c:pt>
                <c:pt idx="3548">
                  <c:v>36467</c:v>
                </c:pt>
                <c:pt idx="3549">
                  <c:v>36468</c:v>
                </c:pt>
                <c:pt idx="3550">
                  <c:v>36469</c:v>
                </c:pt>
                <c:pt idx="3551">
                  <c:v>36472</c:v>
                </c:pt>
                <c:pt idx="3552">
                  <c:v>36473</c:v>
                </c:pt>
                <c:pt idx="3553">
                  <c:v>36474</c:v>
                </c:pt>
                <c:pt idx="3554">
                  <c:v>36475</c:v>
                </c:pt>
                <c:pt idx="3555">
                  <c:v>36476</c:v>
                </c:pt>
                <c:pt idx="3556">
                  <c:v>36479</c:v>
                </c:pt>
                <c:pt idx="3557">
                  <c:v>36480</c:v>
                </c:pt>
                <c:pt idx="3558">
                  <c:v>36481</c:v>
                </c:pt>
                <c:pt idx="3559">
                  <c:v>36482</c:v>
                </c:pt>
                <c:pt idx="3560">
                  <c:v>36483</c:v>
                </c:pt>
                <c:pt idx="3561">
                  <c:v>36486</c:v>
                </c:pt>
                <c:pt idx="3562">
                  <c:v>36487</c:v>
                </c:pt>
                <c:pt idx="3563">
                  <c:v>36488</c:v>
                </c:pt>
                <c:pt idx="3564">
                  <c:v>36489</c:v>
                </c:pt>
                <c:pt idx="3565">
                  <c:v>36490</c:v>
                </c:pt>
                <c:pt idx="3566">
                  <c:v>36493</c:v>
                </c:pt>
                <c:pt idx="3567">
                  <c:v>36494</c:v>
                </c:pt>
                <c:pt idx="3568">
                  <c:v>36495</c:v>
                </c:pt>
                <c:pt idx="3569">
                  <c:v>36496</c:v>
                </c:pt>
                <c:pt idx="3570">
                  <c:v>36497</c:v>
                </c:pt>
                <c:pt idx="3571">
                  <c:v>36500</c:v>
                </c:pt>
                <c:pt idx="3572">
                  <c:v>36501</c:v>
                </c:pt>
                <c:pt idx="3573">
                  <c:v>36502</c:v>
                </c:pt>
                <c:pt idx="3574">
                  <c:v>36503</c:v>
                </c:pt>
                <c:pt idx="3575">
                  <c:v>36504</c:v>
                </c:pt>
                <c:pt idx="3576">
                  <c:v>36507</c:v>
                </c:pt>
                <c:pt idx="3577">
                  <c:v>36508</c:v>
                </c:pt>
                <c:pt idx="3578">
                  <c:v>36509</c:v>
                </c:pt>
                <c:pt idx="3579">
                  <c:v>36510</c:v>
                </c:pt>
                <c:pt idx="3580">
                  <c:v>36511</c:v>
                </c:pt>
                <c:pt idx="3581">
                  <c:v>36514</c:v>
                </c:pt>
                <c:pt idx="3582">
                  <c:v>36515</c:v>
                </c:pt>
                <c:pt idx="3583">
                  <c:v>36516</c:v>
                </c:pt>
                <c:pt idx="3584">
                  <c:v>36517</c:v>
                </c:pt>
                <c:pt idx="3585">
                  <c:v>36521</c:v>
                </c:pt>
                <c:pt idx="3586">
                  <c:v>36522</c:v>
                </c:pt>
                <c:pt idx="3587">
                  <c:v>36523</c:v>
                </c:pt>
                <c:pt idx="3588">
                  <c:v>36524</c:v>
                </c:pt>
                <c:pt idx="3589">
                  <c:v>36529</c:v>
                </c:pt>
                <c:pt idx="3590">
                  <c:v>36530</c:v>
                </c:pt>
                <c:pt idx="3591">
                  <c:v>36531</c:v>
                </c:pt>
                <c:pt idx="3592">
                  <c:v>36532</c:v>
                </c:pt>
                <c:pt idx="3593">
                  <c:v>36535</c:v>
                </c:pt>
                <c:pt idx="3594">
                  <c:v>36536</c:v>
                </c:pt>
                <c:pt idx="3595">
                  <c:v>36537</c:v>
                </c:pt>
                <c:pt idx="3596">
                  <c:v>36538</c:v>
                </c:pt>
                <c:pt idx="3597">
                  <c:v>36539</c:v>
                </c:pt>
                <c:pt idx="3598">
                  <c:v>36542</c:v>
                </c:pt>
                <c:pt idx="3599">
                  <c:v>36543</c:v>
                </c:pt>
                <c:pt idx="3600">
                  <c:v>36544</c:v>
                </c:pt>
                <c:pt idx="3601">
                  <c:v>36545</c:v>
                </c:pt>
                <c:pt idx="3602">
                  <c:v>36546</c:v>
                </c:pt>
                <c:pt idx="3603">
                  <c:v>36549</c:v>
                </c:pt>
                <c:pt idx="3604">
                  <c:v>36550</c:v>
                </c:pt>
                <c:pt idx="3605">
                  <c:v>36551</c:v>
                </c:pt>
                <c:pt idx="3606">
                  <c:v>36552</c:v>
                </c:pt>
                <c:pt idx="3607">
                  <c:v>36553</c:v>
                </c:pt>
                <c:pt idx="3608">
                  <c:v>36556</c:v>
                </c:pt>
                <c:pt idx="3609">
                  <c:v>36557</c:v>
                </c:pt>
                <c:pt idx="3610">
                  <c:v>36558</c:v>
                </c:pt>
                <c:pt idx="3611">
                  <c:v>36559</c:v>
                </c:pt>
                <c:pt idx="3612">
                  <c:v>36560</c:v>
                </c:pt>
                <c:pt idx="3613">
                  <c:v>36563</c:v>
                </c:pt>
                <c:pt idx="3614">
                  <c:v>36564</c:v>
                </c:pt>
                <c:pt idx="3615">
                  <c:v>36565</c:v>
                </c:pt>
                <c:pt idx="3616">
                  <c:v>36566</c:v>
                </c:pt>
                <c:pt idx="3617">
                  <c:v>36567</c:v>
                </c:pt>
                <c:pt idx="3618">
                  <c:v>36570</c:v>
                </c:pt>
                <c:pt idx="3619">
                  <c:v>36571</c:v>
                </c:pt>
                <c:pt idx="3620">
                  <c:v>36572</c:v>
                </c:pt>
                <c:pt idx="3621">
                  <c:v>36573</c:v>
                </c:pt>
                <c:pt idx="3622">
                  <c:v>36574</c:v>
                </c:pt>
                <c:pt idx="3623">
                  <c:v>36577</c:v>
                </c:pt>
                <c:pt idx="3624">
                  <c:v>36578</c:v>
                </c:pt>
                <c:pt idx="3625">
                  <c:v>36579</c:v>
                </c:pt>
                <c:pt idx="3626">
                  <c:v>36580</c:v>
                </c:pt>
                <c:pt idx="3627">
                  <c:v>36581</c:v>
                </c:pt>
                <c:pt idx="3628">
                  <c:v>36584</c:v>
                </c:pt>
                <c:pt idx="3629">
                  <c:v>36585</c:v>
                </c:pt>
                <c:pt idx="3630">
                  <c:v>36586</c:v>
                </c:pt>
                <c:pt idx="3631">
                  <c:v>36587</c:v>
                </c:pt>
                <c:pt idx="3632">
                  <c:v>36588</c:v>
                </c:pt>
                <c:pt idx="3633">
                  <c:v>36591</c:v>
                </c:pt>
                <c:pt idx="3634">
                  <c:v>36592</c:v>
                </c:pt>
                <c:pt idx="3635">
                  <c:v>36593</c:v>
                </c:pt>
                <c:pt idx="3636">
                  <c:v>36594</c:v>
                </c:pt>
                <c:pt idx="3637">
                  <c:v>36595</c:v>
                </c:pt>
                <c:pt idx="3638">
                  <c:v>36598</c:v>
                </c:pt>
                <c:pt idx="3639">
                  <c:v>36599</c:v>
                </c:pt>
                <c:pt idx="3640">
                  <c:v>36600</c:v>
                </c:pt>
                <c:pt idx="3641">
                  <c:v>36601</c:v>
                </c:pt>
                <c:pt idx="3642">
                  <c:v>36602</c:v>
                </c:pt>
                <c:pt idx="3643">
                  <c:v>36605</c:v>
                </c:pt>
                <c:pt idx="3644">
                  <c:v>36606</c:v>
                </c:pt>
                <c:pt idx="3645">
                  <c:v>36607</c:v>
                </c:pt>
                <c:pt idx="3646">
                  <c:v>36608</c:v>
                </c:pt>
                <c:pt idx="3647">
                  <c:v>36609</c:v>
                </c:pt>
                <c:pt idx="3648">
                  <c:v>36612</c:v>
                </c:pt>
                <c:pt idx="3649">
                  <c:v>36613</c:v>
                </c:pt>
                <c:pt idx="3650">
                  <c:v>36614</c:v>
                </c:pt>
                <c:pt idx="3651">
                  <c:v>36615</c:v>
                </c:pt>
                <c:pt idx="3652">
                  <c:v>36616</c:v>
                </c:pt>
                <c:pt idx="3653">
                  <c:v>36619</c:v>
                </c:pt>
                <c:pt idx="3654">
                  <c:v>36620</c:v>
                </c:pt>
                <c:pt idx="3655">
                  <c:v>36621</c:v>
                </c:pt>
                <c:pt idx="3656">
                  <c:v>36622</c:v>
                </c:pt>
                <c:pt idx="3657">
                  <c:v>36623</c:v>
                </c:pt>
                <c:pt idx="3658">
                  <c:v>36626</c:v>
                </c:pt>
                <c:pt idx="3659">
                  <c:v>36627</c:v>
                </c:pt>
                <c:pt idx="3660">
                  <c:v>36628</c:v>
                </c:pt>
                <c:pt idx="3661">
                  <c:v>36629</c:v>
                </c:pt>
                <c:pt idx="3662">
                  <c:v>36630</c:v>
                </c:pt>
                <c:pt idx="3663">
                  <c:v>36633</c:v>
                </c:pt>
                <c:pt idx="3664">
                  <c:v>36634</c:v>
                </c:pt>
                <c:pt idx="3665">
                  <c:v>36635</c:v>
                </c:pt>
                <c:pt idx="3666">
                  <c:v>36636</c:v>
                </c:pt>
                <c:pt idx="3667">
                  <c:v>36640</c:v>
                </c:pt>
                <c:pt idx="3668">
                  <c:v>36641</c:v>
                </c:pt>
                <c:pt idx="3669">
                  <c:v>36642</c:v>
                </c:pt>
                <c:pt idx="3670">
                  <c:v>36643</c:v>
                </c:pt>
                <c:pt idx="3671">
                  <c:v>36644</c:v>
                </c:pt>
                <c:pt idx="3672">
                  <c:v>36647</c:v>
                </c:pt>
                <c:pt idx="3673">
                  <c:v>36648</c:v>
                </c:pt>
                <c:pt idx="3674">
                  <c:v>36649</c:v>
                </c:pt>
                <c:pt idx="3675">
                  <c:v>36650</c:v>
                </c:pt>
                <c:pt idx="3676">
                  <c:v>36651</c:v>
                </c:pt>
                <c:pt idx="3677">
                  <c:v>36654</c:v>
                </c:pt>
                <c:pt idx="3678">
                  <c:v>36655</c:v>
                </c:pt>
                <c:pt idx="3679">
                  <c:v>36656</c:v>
                </c:pt>
                <c:pt idx="3680">
                  <c:v>36657</c:v>
                </c:pt>
                <c:pt idx="3681">
                  <c:v>36658</c:v>
                </c:pt>
                <c:pt idx="3682">
                  <c:v>36661</c:v>
                </c:pt>
                <c:pt idx="3683">
                  <c:v>36662</c:v>
                </c:pt>
                <c:pt idx="3684">
                  <c:v>36663</c:v>
                </c:pt>
                <c:pt idx="3685">
                  <c:v>36664</c:v>
                </c:pt>
                <c:pt idx="3686">
                  <c:v>36665</c:v>
                </c:pt>
                <c:pt idx="3687">
                  <c:v>36668</c:v>
                </c:pt>
                <c:pt idx="3688">
                  <c:v>36669</c:v>
                </c:pt>
                <c:pt idx="3689">
                  <c:v>36670</c:v>
                </c:pt>
                <c:pt idx="3690">
                  <c:v>36671</c:v>
                </c:pt>
                <c:pt idx="3691">
                  <c:v>36672</c:v>
                </c:pt>
                <c:pt idx="3692">
                  <c:v>36676</c:v>
                </c:pt>
                <c:pt idx="3693">
                  <c:v>36677</c:v>
                </c:pt>
                <c:pt idx="3694">
                  <c:v>36678</c:v>
                </c:pt>
                <c:pt idx="3695">
                  <c:v>36679</c:v>
                </c:pt>
                <c:pt idx="3696">
                  <c:v>36682</c:v>
                </c:pt>
                <c:pt idx="3697">
                  <c:v>36683</c:v>
                </c:pt>
                <c:pt idx="3698">
                  <c:v>36684</c:v>
                </c:pt>
                <c:pt idx="3699">
                  <c:v>36685</c:v>
                </c:pt>
                <c:pt idx="3700">
                  <c:v>36686</c:v>
                </c:pt>
                <c:pt idx="3701">
                  <c:v>36689</c:v>
                </c:pt>
                <c:pt idx="3702">
                  <c:v>36690</c:v>
                </c:pt>
                <c:pt idx="3703">
                  <c:v>36691</c:v>
                </c:pt>
                <c:pt idx="3704">
                  <c:v>36692</c:v>
                </c:pt>
                <c:pt idx="3705">
                  <c:v>36693</c:v>
                </c:pt>
                <c:pt idx="3706">
                  <c:v>36696</c:v>
                </c:pt>
                <c:pt idx="3707">
                  <c:v>36697</c:v>
                </c:pt>
                <c:pt idx="3708">
                  <c:v>36698</c:v>
                </c:pt>
                <c:pt idx="3709">
                  <c:v>36699</c:v>
                </c:pt>
                <c:pt idx="3710">
                  <c:v>36700</c:v>
                </c:pt>
                <c:pt idx="3711">
                  <c:v>36703</c:v>
                </c:pt>
                <c:pt idx="3712">
                  <c:v>36704</c:v>
                </c:pt>
                <c:pt idx="3713">
                  <c:v>36705</c:v>
                </c:pt>
                <c:pt idx="3714">
                  <c:v>36706</c:v>
                </c:pt>
                <c:pt idx="3715">
                  <c:v>36707</c:v>
                </c:pt>
                <c:pt idx="3716">
                  <c:v>36710</c:v>
                </c:pt>
                <c:pt idx="3717">
                  <c:v>36711</c:v>
                </c:pt>
                <c:pt idx="3718">
                  <c:v>36712</c:v>
                </c:pt>
                <c:pt idx="3719">
                  <c:v>36713</c:v>
                </c:pt>
                <c:pt idx="3720">
                  <c:v>36714</c:v>
                </c:pt>
                <c:pt idx="3721">
                  <c:v>36717</c:v>
                </c:pt>
                <c:pt idx="3722">
                  <c:v>36718</c:v>
                </c:pt>
                <c:pt idx="3723">
                  <c:v>36719</c:v>
                </c:pt>
                <c:pt idx="3724">
                  <c:v>36720</c:v>
                </c:pt>
                <c:pt idx="3725">
                  <c:v>36721</c:v>
                </c:pt>
                <c:pt idx="3726">
                  <c:v>36724</c:v>
                </c:pt>
                <c:pt idx="3727">
                  <c:v>36725</c:v>
                </c:pt>
                <c:pt idx="3728">
                  <c:v>36726</c:v>
                </c:pt>
                <c:pt idx="3729">
                  <c:v>36727</c:v>
                </c:pt>
                <c:pt idx="3730">
                  <c:v>36728</c:v>
                </c:pt>
                <c:pt idx="3731">
                  <c:v>36731</c:v>
                </c:pt>
                <c:pt idx="3732">
                  <c:v>36732</c:v>
                </c:pt>
                <c:pt idx="3733">
                  <c:v>36733</c:v>
                </c:pt>
                <c:pt idx="3734">
                  <c:v>36734</c:v>
                </c:pt>
                <c:pt idx="3735">
                  <c:v>36735</c:v>
                </c:pt>
                <c:pt idx="3736">
                  <c:v>36738</c:v>
                </c:pt>
                <c:pt idx="3737">
                  <c:v>36739</c:v>
                </c:pt>
                <c:pt idx="3738">
                  <c:v>36740</c:v>
                </c:pt>
                <c:pt idx="3739">
                  <c:v>36741</c:v>
                </c:pt>
                <c:pt idx="3740">
                  <c:v>36742</c:v>
                </c:pt>
                <c:pt idx="3741">
                  <c:v>36745</c:v>
                </c:pt>
                <c:pt idx="3742">
                  <c:v>36746</c:v>
                </c:pt>
                <c:pt idx="3743">
                  <c:v>36747</c:v>
                </c:pt>
                <c:pt idx="3744">
                  <c:v>36748</c:v>
                </c:pt>
                <c:pt idx="3745">
                  <c:v>36749</c:v>
                </c:pt>
                <c:pt idx="3746">
                  <c:v>36752</c:v>
                </c:pt>
                <c:pt idx="3747">
                  <c:v>36753</c:v>
                </c:pt>
                <c:pt idx="3748">
                  <c:v>36754</c:v>
                </c:pt>
                <c:pt idx="3749">
                  <c:v>36755</c:v>
                </c:pt>
                <c:pt idx="3750">
                  <c:v>36756</c:v>
                </c:pt>
                <c:pt idx="3751">
                  <c:v>36759</c:v>
                </c:pt>
                <c:pt idx="3752">
                  <c:v>36760</c:v>
                </c:pt>
                <c:pt idx="3753">
                  <c:v>36761</c:v>
                </c:pt>
                <c:pt idx="3754">
                  <c:v>36762</c:v>
                </c:pt>
                <c:pt idx="3755">
                  <c:v>36763</c:v>
                </c:pt>
                <c:pt idx="3756">
                  <c:v>36766</c:v>
                </c:pt>
                <c:pt idx="3757">
                  <c:v>36767</c:v>
                </c:pt>
                <c:pt idx="3758">
                  <c:v>36768</c:v>
                </c:pt>
                <c:pt idx="3759">
                  <c:v>36769</c:v>
                </c:pt>
                <c:pt idx="3760">
                  <c:v>36770</c:v>
                </c:pt>
                <c:pt idx="3761">
                  <c:v>36773</c:v>
                </c:pt>
                <c:pt idx="3762">
                  <c:v>36774</c:v>
                </c:pt>
                <c:pt idx="3763">
                  <c:v>36775</c:v>
                </c:pt>
                <c:pt idx="3764">
                  <c:v>36776</c:v>
                </c:pt>
                <c:pt idx="3765">
                  <c:v>36777</c:v>
                </c:pt>
                <c:pt idx="3766">
                  <c:v>36780</c:v>
                </c:pt>
                <c:pt idx="3767">
                  <c:v>36781</c:v>
                </c:pt>
                <c:pt idx="3768">
                  <c:v>36782</c:v>
                </c:pt>
                <c:pt idx="3769">
                  <c:v>36783</c:v>
                </c:pt>
                <c:pt idx="3770">
                  <c:v>36784</c:v>
                </c:pt>
                <c:pt idx="3771">
                  <c:v>36787</c:v>
                </c:pt>
                <c:pt idx="3772">
                  <c:v>36788</c:v>
                </c:pt>
                <c:pt idx="3773">
                  <c:v>36789</c:v>
                </c:pt>
                <c:pt idx="3774">
                  <c:v>36790</c:v>
                </c:pt>
                <c:pt idx="3775">
                  <c:v>36791</c:v>
                </c:pt>
                <c:pt idx="3776">
                  <c:v>36794</c:v>
                </c:pt>
                <c:pt idx="3777">
                  <c:v>36795</c:v>
                </c:pt>
                <c:pt idx="3778">
                  <c:v>36796</c:v>
                </c:pt>
                <c:pt idx="3779">
                  <c:v>36797</c:v>
                </c:pt>
                <c:pt idx="3780">
                  <c:v>36798</c:v>
                </c:pt>
                <c:pt idx="3781">
                  <c:v>36801</c:v>
                </c:pt>
                <c:pt idx="3782">
                  <c:v>36802</c:v>
                </c:pt>
                <c:pt idx="3783">
                  <c:v>36803</c:v>
                </c:pt>
                <c:pt idx="3784">
                  <c:v>36804</c:v>
                </c:pt>
                <c:pt idx="3785">
                  <c:v>36805</c:v>
                </c:pt>
                <c:pt idx="3786">
                  <c:v>36808</c:v>
                </c:pt>
                <c:pt idx="3787">
                  <c:v>36809</c:v>
                </c:pt>
                <c:pt idx="3788">
                  <c:v>36810</c:v>
                </c:pt>
                <c:pt idx="3789">
                  <c:v>36811</c:v>
                </c:pt>
                <c:pt idx="3790">
                  <c:v>36812</c:v>
                </c:pt>
                <c:pt idx="3791">
                  <c:v>36815</c:v>
                </c:pt>
                <c:pt idx="3792">
                  <c:v>36816</c:v>
                </c:pt>
                <c:pt idx="3793">
                  <c:v>36817</c:v>
                </c:pt>
                <c:pt idx="3794">
                  <c:v>36818</c:v>
                </c:pt>
                <c:pt idx="3795">
                  <c:v>36819</c:v>
                </c:pt>
                <c:pt idx="3796">
                  <c:v>36822</c:v>
                </c:pt>
                <c:pt idx="3797">
                  <c:v>36823</c:v>
                </c:pt>
                <c:pt idx="3798">
                  <c:v>36824</c:v>
                </c:pt>
                <c:pt idx="3799">
                  <c:v>36825</c:v>
                </c:pt>
                <c:pt idx="3800">
                  <c:v>36826</c:v>
                </c:pt>
                <c:pt idx="3801">
                  <c:v>36829</c:v>
                </c:pt>
                <c:pt idx="3802">
                  <c:v>36830</c:v>
                </c:pt>
                <c:pt idx="3803">
                  <c:v>36831</c:v>
                </c:pt>
                <c:pt idx="3804">
                  <c:v>36832</c:v>
                </c:pt>
                <c:pt idx="3805">
                  <c:v>36833</c:v>
                </c:pt>
                <c:pt idx="3806">
                  <c:v>36836</c:v>
                </c:pt>
                <c:pt idx="3807">
                  <c:v>36837</c:v>
                </c:pt>
                <c:pt idx="3808">
                  <c:v>36838</c:v>
                </c:pt>
                <c:pt idx="3809">
                  <c:v>36839</c:v>
                </c:pt>
                <c:pt idx="3810">
                  <c:v>36840</c:v>
                </c:pt>
                <c:pt idx="3811">
                  <c:v>36843</c:v>
                </c:pt>
                <c:pt idx="3812">
                  <c:v>36844</c:v>
                </c:pt>
                <c:pt idx="3813">
                  <c:v>36845</c:v>
                </c:pt>
                <c:pt idx="3814">
                  <c:v>36846</c:v>
                </c:pt>
                <c:pt idx="3815">
                  <c:v>36847</c:v>
                </c:pt>
                <c:pt idx="3816">
                  <c:v>36850</c:v>
                </c:pt>
                <c:pt idx="3817">
                  <c:v>36851</c:v>
                </c:pt>
                <c:pt idx="3818">
                  <c:v>36852</c:v>
                </c:pt>
                <c:pt idx="3819">
                  <c:v>36853</c:v>
                </c:pt>
                <c:pt idx="3820">
                  <c:v>36854</c:v>
                </c:pt>
                <c:pt idx="3821">
                  <c:v>36857</c:v>
                </c:pt>
                <c:pt idx="3822">
                  <c:v>36858</c:v>
                </c:pt>
                <c:pt idx="3823">
                  <c:v>36859</c:v>
                </c:pt>
                <c:pt idx="3824">
                  <c:v>36860</c:v>
                </c:pt>
                <c:pt idx="3825">
                  <c:v>36861</c:v>
                </c:pt>
                <c:pt idx="3826">
                  <c:v>36864</c:v>
                </c:pt>
                <c:pt idx="3827">
                  <c:v>36865</c:v>
                </c:pt>
                <c:pt idx="3828">
                  <c:v>36866</c:v>
                </c:pt>
                <c:pt idx="3829">
                  <c:v>36867</c:v>
                </c:pt>
                <c:pt idx="3830">
                  <c:v>36868</c:v>
                </c:pt>
                <c:pt idx="3831">
                  <c:v>36871</c:v>
                </c:pt>
                <c:pt idx="3832">
                  <c:v>36872</c:v>
                </c:pt>
                <c:pt idx="3833">
                  <c:v>36873</c:v>
                </c:pt>
                <c:pt idx="3834">
                  <c:v>36874</c:v>
                </c:pt>
                <c:pt idx="3835">
                  <c:v>36875</c:v>
                </c:pt>
                <c:pt idx="3836">
                  <c:v>36878</c:v>
                </c:pt>
                <c:pt idx="3837">
                  <c:v>36879</c:v>
                </c:pt>
                <c:pt idx="3838">
                  <c:v>36880</c:v>
                </c:pt>
                <c:pt idx="3839">
                  <c:v>36881</c:v>
                </c:pt>
                <c:pt idx="3840">
                  <c:v>36882</c:v>
                </c:pt>
                <c:pt idx="3841">
                  <c:v>36886</c:v>
                </c:pt>
                <c:pt idx="3842">
                  <c:v>36887</c:v>
                </c:pt>
                <c:pt idx="3843">
                  <c:v>36888</c:v>
                </c:pt>
                <c:pt idx="3844">
                  <c:v>36889</c:v>
                </c:pt>
                <c:pt idx="3845">
                  <c:v>36893</c:v>
                </c:pt>
                <c:pt idx="3846">
                  <c:v>36894</c:v>
                </c:pt>
                <c:pt idx="3847">
                  <c:v>36895</c:v>
                </c:pt>
                <c:pt idx="3848">
                  <c:v>36896</c:v>
                </c:pt>
                <c:pt idx="3849">
                  <c:v>36899</c:v>
                </c:pt>
                <c:pt idx="3850">
                  <c:v>36900</c:v>
                </c:pt>
                <c:pt idx="3851">
                  <c:v>36901</c:v>
                </c:pt>
                <c:pt idx="3852">
                  <c:v>36902</c:v>
                </c:pt>
                <c:pt idx="3853">
                  <c:v>36903</c:v>
                </c:pt>
                <c:pt idx="3854">
                  <c:v>36906</c:v>
                </c:pt>
                <c:pt idx="3855">
                  <c:v>36907</c:v>
                </c:pt>
                <c:pt idx="3856">
                  <c:v>36908</c:v>
                </c:pt>
                <c:pt idx="3857">
                  <c:v>36909</c:v>
                </c:pt>
                <c:pt idx="3858">
                  <c:v>36910</c:v>
                </c:pt>
                <c:pt idx="3859">
                  <c:v>36913</c:v>
                </c:pt>
                <c:pt idx="3860">
                  <c:v>36914</c:v>
                </c:pt>
                <c:pt idx="3861">
                  <c:v>36915</c:v>
                </c:pt>
                <c:pt idx="3862">
                  <c:v>36916</c:v>
                </c:pt>
                <c:pt idx="3863">
                  <c:v>36917</c:v>
                </c:pt>
                <c:pt idx="3864">
                  <c:v>36920</c:v>
                </c:pt>
                <c:pt idx="3865">
                  <c:v>36921</c:v>
                </c:pt>
                <c:pt idx="3866">
                  <c:v>36922</c:v>
                </c:pt>
                <c:pt idx="3867">
                  <c:v>36923</c:v>
                </c:pt>
                <c:pt idx="3868">
                  <c:v>36924</c:v>
                </c:pt>
                <c:pt idx="3869">
                  <c:v>36927</c:v>
                </c:pt>
                <c:pt idx="3870">
                  <c:v>36928</c:v>
                </c:pt>
                <c:pt idx="3871">
                  <c:v>36929</c:v>
                </c:pt>
                <c:pt idx="3872">
                  <c:v>36930</c:v>
                </c:pt>
                <c:pt idx="3873">
                  <c:v>36931</c:v>
                </c:pt>
                <c:pt idx="3874">
                  <c:v>36934</c:v>
                </c:pt>
                <c:pt idx="3875">
                  <c:v>36935</c:v>
                </c:pt>
                <c:pt idx="3876">
                  <c:v>36936</c:v>
                </c:pt>
                <c:pt idx="3877">
                  <c:v>36937</c:v>
                </c:pt>
                <c:pt idx="3878">
                  <c:v>36938</c:v>
                </c:pt>
                <c:pt idx="3879">
                  <c:v>36941</c:v>
                </c:pt>
                <c:pt idx="3880">
                  <c:v>36942</c:v>
                </c:pt>
                <c:pt idx="3881">
                  <c:v>36943</c:v>
                </c:pt>
                <c:pt idx="3882">
                  <c:v>36944</c:v>
                </c:pt>
                <c:pt idx="3883">
                  <c:v>36945</c:v>
                </c:pt>
                <c:pt idx="3884">
                  <c:v>36948</c:v>
                </c:pt>
                <c:pt idx="3885">
                  <c:v>36949</c:v>
                </c:pt>
                <c:pt idx="3886">
                  <c:v>36950</c:v>
                </c:pt>
                <c:pt idx="3887">
                  <c:v>36951</c:v>
                </c:pt>
                <c:pt idx="3888">
                  <c:v>36952</c:v>
                </c:pt>
                <c:pt idx="3889">
                  <c:v>36955</c:v>
                </c:pt>
                <c:pt idx="3890">
                  <c:v>36956</c:v>
                </c:pt>
                <c:pt idx="3891">
                  <c:v>36957</c:v>
                </c:pt>
                <c:pt idx="3892">
                  <c:v>36958</c:v>
                </c:pt>
                <c:pt idx="3893">
                  <c:v>36959</c:v>
                </c:pt>
                <c:pt idx="3894">
                  <c:v>36962</c:v>
                </c:pt>
                <c:pt idx="3895">
                  <c:v>36963</c:v>
                </c:pt>
                <c:pt idx="3896">
                  <c:v>36964</c:v>
                </c:pt>
                <c:pt idx="3897">
                  <c:v>36965</c:v>
                </c:pt>
                <c:pt idx="3898">
                  <c:v>36966</c:v>
                </c:pt>
                <c:pt idx="3899">
                  <c:v>36969</c:v>
                </c:pt>
                <c:pt idx="3900">
                  <c:v>36970</c:v>
                </c:pt>
                <c:pt idx="3901">
                  <c:v>36971</c:v>
                </c:pt>
                <c:pt idx="3902">
                  <c:v>36972</c:v>
                </c:pt>
                <c:pt idx="3903">
                  <c:v>36973</c:v>
                </c:pt>
                <c:pt idx="3904">
                  <c:v>36976</c:v>
                </c:pt>
                <c:pt idx="3905">
                  <c:v>36977</c:v>
                </c:pt>
                <c:pt idx="3906">
                  <c:v>36978</c:v>
                </c:pt>
                <c:pt idx="3907">
                  <c:v>36979</c:v>
                </c:pt>
                <c:pt idx="3908">
                  <c:v>36980</c:v>
                </c:pt>
                <c:pt idx="3909">
                  <c:v>36983</c:v>
                </c:pt>
                <c:pt idx="3910">
                  <c:v>36984</c:v>
                </c:pt>
                <c:pt idx="3911">
                  <c:v>36985</c:v>
                </c:pt>
                <c:pt idx="3912">
                  <c:v>36986</c:v>
                </c:pt>
                <c:pt idx="3913">
                  <c:v>36987</c:v>
                </c:pt>
                <c:pt idx="3914">
                  <c:v>36990</c:v>
                </c:pt>
                <c:pt idx="3915">
                  <c:v>36991</c:v>
                </c:pt>
                <c:pt idx="3916">
                  <c:v>36992</c:v>
                </c:pt>
                <c:pt idx="3917">
                  <c:v>36993</c:v>
                </c:pt>
                <c:pt idx="3918">
                  <c:v>36994</c:v>
                </c:pt>
                <c:pt idx="3919">
                  <c:v>36997</c:v>
                </c:pt>
                <c:pt idx="3920">
                  <c:v>36998</c:v>
                </c:pt>
                <c:pt idx="3921">
                  <c:v>36999</c:v>
                </c:pt>
                <c:pt idx="3922">
                  <c:v>37000</c:v>
                </c:pt>
                <c:pt idx="3923">
                  <c:v>37001</c:v>
                </c:pt>
                <c:pt idx="3924">
                  <c:v>37004</c:v>
                </c:pt>
                <c:pt idx="3925">
                  <c:v>37005</c:v>
                </c:pt>
                <c:pt idx="3926">
                  <c:v>37006</c:v>
                </c:pt>
                <c:pt idx="3927">
                  <c:v>37007</c:v>
                </c:pt>
                <c:pt idx="3928">
                  <c:v>37008</c:v>
                </c:pt>
                <c:pt idx="3929">
                  <c:v>37011</c:v>
                </c:pt>
                <c:pt idx="3930">
                  <c:v>37012</c:v>
                </c:pt>
                <c:pt idx="3931">
                  <c:v>37013</c:v>
                </c:pt>
                <c:pt idx="3932">
                  <c:v>37014</c:v>
                </c:pt>
                <c:pt idx="3933">
                  <c:v>37015</c:v>
                </c:pt>
                <c:pt idx="3934">
                  <c:v>37018</c:v>
                </c:pt>
                <c:pt idx="3935">
                  <c:v>37019</c:v>
                </c:pt>
                <c:pt idx="3936">
                  <c:v>37020</c:v>
                </c:pt>
                <c:pt idx="3937">
                  <c:v>37021</c:v>
                </c:pt>
                <c:pt idx="3938">
                  <c:v>37022</c:v>
                </c:pt>
                <c:pt idx="3939">
                  <c:v>37025</c:v>
                </c:pt>
                <c:pt idx="3940">
                  <c:v>37026</c:v>
                </c:pt>
                <c:pt idx="3941">
                  <c:v>37027</c:v>
                </c:pt>
                <c:pt idx="3942">
                  <c:v>37028</c:v>
                </c:pt>
                <c:pt idx="3943">
                  <c:v>37029</c:v>
                </c:pt>
                <c:pt idx="3944">
                  <c:v>37032</c:v>
                </c:pt>
                <c:pt idx="3945">
                  <c:v>37033</c:v>
                </c:pt>
                <c:pt idx="3946">
                  <c:v>37034</c:v>
                </c:pt>
                <c:pt idx="3947">
                  <c:v>37035</c:v>
                </c:pt>
                <c:pt idx="3948">
                  <c:v>37036</c:v>
                </c:pt>
                <c:pt idx="3949">
                  <c:v>37040</c:v>
                </c:pt>
                <c:pt idx="3950">
                  <c:v>37041</c:v>
                </c:pt>
                <c:pt idx="3951">
                  <c:v>37042</c:v>
                </c:pt>
                <c:pt idx="3952">
                  <c:v>37043</c:v>
                </c:pt>
                <c:pt idx="3953">
                  <c:v>37046</c:v>
                </c:pt>
                <c:pt idx="3954">
                  <c:v>37047</c:v>
                </c:pt>
                <c:pt idx="3955">
                  <c:v>37048</c:v>
                </c:pt>
                <c:pt idx="3956">
                  <c:v>37049</c:v>
                </c:pt>
                <c:pt idx="3957">
                  <c:v>37050</c:v>
                </c:pt>
                <c:pt idx="3958">
                  <c:v>37053</c:v>
                </c:pt>
                <c:pt idx="3959">
                  <c:v>37054</c:v>
                </c:pt>
                <c:pt idx="3960">
                  <c:v>37055</c:v>
                </c:pt>
                <c:pt idx="3961">
                  <c:v>37056</c:v>
                </c:pt>
                <c:pt idx="3962">
                  <c:v>37057</c:v>
                </c:pt>
                <c:pt idx="3963">
                  <c:v>37060</c:v>
                </c:pt>
                <c:pt idx="3964">
                  <c:v>37061</c:v>
                </c:pt>
                <c:pt idx="3965">
                  <c:v>37062</c:v>
                </c:pt>
                <c:pt idx="3966">
                  <c:v>37063</c:v>
                </c:pt>
                <c:pt idx="3967">
                  <c:v>37064</c:v>
                </c:pt>
                <c:pt idx="3968">
                  <c:v>37067</c:v>
                </c:pt>
                <c:pt idx="3969">
                  <c:v>37068</c:v>
                </c:pt>
                <c:pt idx="3970">
                  <c:v>37069</c:v>
                </c:pt>
                <c:pt idx="3971">
                  <c:v>37070</c:v>
                </c:pt>
                <c:pt idx="3972">
                  <c:v>37071</c:v>
                </c:pt>
                <c:pt idx="3973">
                  <c:v>37074</c:v>
                </c:pt>
                <c:pt idx="3974">
                  <c:v>37075</c:v>
                </c:pt>
                <c:pt idx="3975">
                  <c:v>37076</c:v>
                </c:pt>
                <c:pt idx="3976">
                  <c:v>37077</c:v>
                </c:pt>
                <c:pt idx="3977">
                  <c:v>37078</c:v>
                </c:pt>
                <c:pt idx="3978">
                  <c:v>37081</c:v>
                </c:pt>
                <c:pt idx="3979">
                  <c:v>37082</c:v>
                </c:pt>
                <c:pt idx="3980">
                  <c:v>37083</c:v>
                </c:pt>
                <c:pt idx="3981">
                  <c:v>37084</c:v>
                </c:pt>
                <c:pt idx="3982">
                  <c:v>37085</c:v>
                </c:pt>
                <c:pt idx="3983">
                  <c:v>37088</c:v>
                </c:pt>
                <c:pt idx="3984">
                  <c:v>37089</c:v>
                </c:pt>
                <c:pt idx="3985">
                  <c:v>37090</c:v>
                </c:pt>
                <c:pt idx="3986">
                  <c:v>37091</c:v>
                </c:pt>
                <c:pt idx="3987">
                  <c:v>37092</c:v>
                </c:pt>
                <c:pt idx="3988">
                  <c:v>37095</c:v>
                </c:pt>
                <c:pt idx="3989">
                  <c:v>37096</c:v>
                </c:pt>
                <c:pt idx="3990">
                  <c:v>37097</c:v>
                </c:pt>
                <c:pt idx="3991">
                  <c:v>37098</c:v>
                </c:pt>
                <c:pt idx="3992">
                  <c:v>37099</c:v>
                </c:pt>
                <c:pt idx="3993">
                  <c:v>37102</c:v>
                </c:pt>
                <c:pt idx="3994">
                  <c:v>37103</c:v>
                </c:pt>
                <c:pt idx="3995">
                  <c:v>37104</c:v>
                </c:pt>
                <c:pt idx="3996">
                  <c:v>37105</c:v>
                </c:pt>
                <c:pt idx="3997">
                  <c:v>37106</c:v>
                </c:pt>
                <c:pt idx="3998">
                  <c:v>37109</c:v>
                </c:pt>
                <c:pt idx="3999">
                  <c:v>37110</c:v>
                </c:pt>
                <c:pt idx="4000">
                  <c:v>37111</c:v>
                </c:pt>
                <c:pt idx="4001">
                  <c:v>37112</c:v>
                </c:pt>
                <c:pt idx="4002">
                  <c:v>37113</c:v>
                </c:pt>
                <c:pt idx="4003">
                  <c:v>37116</c:v>
                </c:pt>
                <c:pt idx="4004">
                  <c:v>37117</c:v>
                </c:pt>
                <c:pt idx="4005">
                  <c:v>37118</c:v>
                </c:pt>
                <c:pt idx="4006">
                  <c:v>37119</c:v>
                </c:pt>
                <c:pt idx="4007">
                  <c:v>37120</c:v>
                </c:pt>
                <c:pt idx="4008">
                  <c:v>37123</c:v>
                </c:pt>
                <c:pt idx="4009">
                  <c:v>37124</c:v>
                </c:pt>
                <c:pt idx="4010">
                  <c:v>37125</c:v>
                </c:pt>
                <c:pt idx="4011">
                  <c:v>37126</c:v>
                </c:pt>
                <c:pt idx="4012">
                  <c:v>37127</c:v>
                </c:pt>
                <c:pt idx="4013">
                  <c:v>37130</c:v>
                </c:pt>
                <c:pt idx="4014">
                  <c:v>37131</c:v>
                </c:pt>
                <c:pt idx="4015">
                  <c:v>37132</c:v>
                </c:pt>
                <c:pt idx="4016">
                  <c:v>37133</c:v>
                </c:pt>
                <c:pt idx="4017">
                  <c:v>37134</c:v>
                </c:pt>
                <c:pt idx="4018">
                  <c:v>37137</c:v>
                </c:pt>
                <c:pt idx="4019">
                  <c:v>37138</c:v>
                </c:pt>
                <c:pt idx="4020">
                  <c:v>37139</c:v>
                </c:pt>
                <c:pt idx="4021">
                  <c:v>37140</c:v>
                </c:pt>
                <c:pt idx="4022">
                  <c:v>37141</c:v>
                </c:pt>
                <c:pt idx="4023">
                  <c:v>37144</c:v>
                </c:pt>
                <c:pt idx="4024">
                  <c:v>37145</c:v>
                </c:pt>
                <c:pt idx="4025">
                  <c:v>37146</c:v>
                </c:pt>
                <c:pt idx="4026">
                  <c:v>37147</c:v>
                </c:pt>
                <c:pt idx="4027">
                  <c:v>37148</c:v>
                </c:pt>
                <c:pt idx="4028">
                  <c:v>37151</c:v>
                </c:pt>
                <c:pt idx="4029">
                  <c:v>37152</c:v>
                </c:pt>
                <c:pt idx="4030">
                  <c:v>37153</c:v>
                </c:pt>
                <c:pt idx="4031">
                  <c:v>37154</c:v>
                </c:pt>
                <c:pt idx="4032">
                  <c:v>37155</c:v>
                </c:pt>
                <c:pt idx="4033">
                  <c:v>37158</c:v>
                </c:pt>
                <c:pt idx="4034">
                  <c:v>37159</c:v>
                </c:pt>
                <c:pt idx="4035">
                  <c:v>37160</c:v>
                </c:pt>
                <c:pt idx="4036">
                  <c:v>37161</c:v>
                </c:pt>
                <c:pt idx="4037">
                  <c:v>37162</c:v>
                </c:pt>
                <c:pt idx="4038">
                  <c:v>37165</c:v>
                </c:pt>
                <c:pt idx="4039">
                  <c:v>37166</c:v>
                </c:pt>
                <c:pt idx="4040">
                  <c:v>37167</c:v>
                </c:pt>
                <c:pt idx="4041">
                  <c:v>37168</c:v>
                </c:pt>
                <c:pt idx="4042">
                  <c:v>37169</c:v>
                </c:pt>
                <c:pt idx="4043">
                  <c:v>37172</c:v>
                </c:pt>
                <c:pt idx="4044">
                  <c:v>37173</c:v>
                </c:pt>
                <c:pt idx="4045">
                  <c:v>37174</c:v>
                </c:pt>
                <c:pt idx="4046">
                  <c:v>37175</c:v>
                </c:pt>
                <c:pt idx="4047">
                  <c:v>37176</c:v>
                </c:pt>
                <c:pt idx="4048">
                  <c:v>37179</c:v>
                </c:pt>
                <c:pt idx="4049">
                  <c:v>37180</c:v>
                </c:pt>
                <c:pt idx="4050">
                  <c:v>37181</c:v>
                </c:pt>
                <c:pt idx="4051">
                  <c:v>37182</c:v>
                </c:pt>
                <c:pt idx="4052">
                  <c:v>37183</c:v>
                </c:pt>
                <c:pt idx="4053">
                  <c:v>37186</c:v>
                </c:pt>
                <c:pt idx="4054">
                  <c:v>37187</c:v>
                </c:pt>
                <c:pt idx="4055">
                  <c:v>37188</c:v>
                </c:pt>
                <c:pt idx="4056">
                  <c:v>37189</c:v>
                </c:pt>
                <c:pt idx="4057">
                  <c:v>37190</c:v>
                </c:pt>
                <c:pt idx="4058">
                  <c:v>37193</c:v>
                </c:pt>
                <c:pt idx="4059">
                  <c:v>37194</c:v>
                </c:pt>
                <c:pt idx="4060">
                  <c:v>37195</c:v>
                </c:pt>
                <c:pt idx="4061">
                  <c:v>37196</c:v>
                </c:pt>
                <c:pt idx="4062">
                  <c:v>37197</c:v>
                </c:pt>
                <c:pt idx="4063">
                  <c:v>37200</c:v>
                </c:pt>
                <c:pt idx="4064">
                  <c:v>37201</c:v>
                </c:pt>
                <c:pt idx="4065">
                  <c:v>37202</c:v>
                </c:pt>
                <c:pt idx="4066">
                  <c:v>37203</c:v>
                </c:pt>
                <c:pt idx="4067">
                  <c:v>37204</c:v>
                </c:pt>
                <c:pt idx="4068">
                  <c:v>37207</c:v>
                </c:pt>
                <c:pt idx="4069">
                  <c:v>37208</c:v>
                </c:pt>
                <c:pt idx="4070">
                  <c:v>37209</c:v>
                </c:pt>
                <c:pt idx="4071">
                  <c:v>37210</c:v>
                </c:pt>
                <c:pt idx="4072">
                  <c:v>37211</c:v>
                </c:pt>
                <c:pt idx="4073">
                  <c:v>37214</c:v>
                </c:pt>
                <c:pt idx="4074">
                  <c:v>37215</c:v>
                </c:pt>
                <c:pt idx="4075">
                  <c:v>37216</c:v>
                </c:pt>
                <c:pt idx="4076">
                  <c:v>37217</c:v>
                </c:pt>
                <c:pt idx="4077">
                  <c:v>37218</c:v>
                </c:pt>
                <c:pt idx="4078">
                  <c:v>37221</c:v>
                </c:pt>
                <c:pt idx="4079">
                  <c:v>37222</c:v>
                </c:pt>
                <c:pt idx="4080">
                  <c:v>37223</c:v>
                </c:pt>
                <c:pt idx="4081">
                  <c:v>37224</c:v>
                </c:pt>
                <c:pt idx="4082">
                  <c:v>37225</c:v>
                </c:pt>
                <c:pt idx="4083">
                  <c:v>37228</c:v>
                </c:pt>
                <c:pt idx="4084">
                  <c:v>37229</c:v>
                </c:pt>
                <c:pt idx="4085">
                  <c:v>37230</c:v>
                </c:pt>
                <c:pt idx="4086">
                  <c:v>37231</c:v>
                </c:pt>
                <c:pt idx="4087">
                  <c:v>37232</c:v>
                </c:pt>
                <c:pt idx="4088">
                  <c:v>37235</c:v>
                </c:pt>
                <c:pt idx="4089">
                  <c:v>37236</c:v>
                </c:pt>
                <c:pt idx="4090">
                  <c:v>37237</c:v>
                </c:pt>
                <c:pt idx="4091">
                  <c:v>37238</c:v>
                </c:pt>
                <c:pt idx="4092">
                  <c:v>37239</c:v>
                </c:pt>
                <c:pt idx="4093">
                  <c:v>37242</c:v>
                </c:pt>
                <c:pt idx="4094">
                  <c:v>37243</c:v>
                </c:pt>
                <c:pt idx="4095">
                  <c:v>37244</c:v>
                </c:pt>
                <c:pt idx="4096">
                  <c:v>37245</c:v>
                </c:pt>
                <c:pt idx="4097">
                  <c:v>37246</c:v>
                </c:pt>
                <c:pt idx="4098">
                  <c:v>37249</c:v>
                </c:pt>
                <c:pt idx="4099">
                  <c:v>37251</c:v>
                </c:pt>
                <c:pt idx="4100">
                  <c:v>37252</c:v>
                </c:pt>
                <c:pt idx="4101">
                  <c:v>37253</c:v>
                </c:pt>
                <c:pt idx="4102">
                  <c:v>37256</c:v>
                </c:pt>
                <c:pt idx="4103">
                  <c:v>37258</c:v>
                </c:pt>
                <c:pt idx="4104">
                  <c:v>37259</c:v>
                </c:pt>
                <c:pt idx="4105">
                  <c:v>37260</c:v>
                </c:pt>
                <c:pt idx="4106">
                  <c:v>37263</c:v>
                </c:pt>
                <c:pt idx="4107">
                  <c:v>37264</c:v>
                </c:pt>
                <c:pt idx="4108">
                  <c:v>37265</c:v>
                </c:pt>
                <c:pt idx="4109">
                  <c:v>37266</c:v>
                </c:pt>
                <c:pt idx="4110">
                  <c:v>37267</c:v>
                </c:pt>
                <c:pt idx="4111">
                  <c:v>37270</c:v>
                </c:pt>
                <c:pt idx="4112">
                  <c:v>37271</c:v>
                </c:pt>
                <c:pt idx="4113">
                  <c:v>37272</c:v>
                </c:pt>
                <c:pt idx="4114">
                  <c:v>37273</c:v>
                </c:pt>
                <c:pt idx="4115">
                  <c:v>37274</c:v>
                </c:pt>
                <c:pt idx="4116">
                  <c:v>37277</c:v>
                </c:pt>
                <c:pt idx="4117">
                  <c:v>37278</c:v>
                </c:pt>
                <c:pt idx="4118">
                  <c:v>37279</c:v>
                </c:pt>
                <c:pt idx="4119">
                  <c:v>37280</c:v>
                </c:pt>
                <c:pt idx="4120">
                  <c:v>37281</c:v>
                </c:pt>
                <c:pt idx="4121">
                  <c:v>37284</c:v>
                </c:pt>
                <c:pt idx="4122">
                  <c:v>37285</c:v>
                </c:pt>
                <c:pt idx="4123">
                  <c:v>37286</c:v>
                </c:pt>
                <c:pt idx="4124">
                  <c:v>37287</c:v>
                </c:pt>
                <c:pt idx="4125">
                  <c:v>37288</c:v>
                </c:pt>
                <c:pt idx="4126">
                  <c:v>37291</c:v>
                </c:pt>
                <c:pt idx="4127">
                  <c:v>37292</c:v>
                </c:pt>
                <c:pt idx="4128">
                  <c:v>37293</c:v>
                </c:pt>
                <c:pt idx="4129">
                  <c:v>37294</c:v>
                </c:pt>
                <c:pt idx="4130">
                  <c:v>37295</c:v>
                </c:pt>
                <c:pt idx="4131">
                  <c:v>37298</c:v>
                </c:pt>
                <c:pt idx="4132">
                  <c:v>37299</c:v>
                </c:pt>
                <c:pt idx="4133">
                  <c:v>37300</c:v>
                </c:pt>
                <c:pt idx="4134">
                  <c:v>37301</c:v>
                </c:pt>
                <c:pt idx="4135">
                  <c:v>37302</c:v>
                </c:pt>
                <c:pt idx="4136">
                  <c:v>37305</c:v>
                </c:pt>
                <c:pt idx="4137">
                  <c:v>37306</c:v>
                </c:pt>
                <c:pt idx="4138">
                  <c:v>37307</c:v>
                </c:pt>
                <c:pt idx="4139">
                  <c:v>37308</c:v>
                </c:pt>
                <c:pt idx="4140">
                  <c:v>37309</c:v>
                </c:pt>
                <c:pt idx="4141">
                  <c:v>37312</c:v>
                </c:pt>
                <c:pt idx="4142">
                  <c:v>37313</c:v>
                </c:pt>
                <c:pt idx="4143">
                  <c:v>37314</c:v>
                </c:pt>
                <c:pt idx="4144">
                  <c:v>37315</c:v>
                </c:pt>
                <c:pt idx="4145">
                  <c:v>37316</c:v>
                </c:pt>
                <c:pt idx="4146">
                  <c:v>37319</c:v>
                </c:pt>
                <c:pt idx="4147">
                  <c:v>37320</c:v>
                </c:pt>
                <c:pt idx="4148">
                  <c:v>37321</c:v>
                </c:pt>
                <c:pt idx="4149">
                  <c:v>37322</c:v>
                </c:pt>
                <c:pt idx="4150">
                  <c:v>37323</c:v>
                </c:pt>
                <c:pt idx="4151">
                  <c:v>37326</c:v>
                </c:pt>
                <c:pt idx="4152">
                  <c:v>37327</c:v>
                </c:pt>
                <c:pt idx="4153">
                  <c:v>37328</c:v>
                </c:pt>
                <c:pt idx="4154">
                  <c:v>37329</c:v>
                </c:pt>
                <c:pt idx="4155">
                  <c:v>37330</c:v>
                </c:pt>
                <c:pt idx="4156">
                  <c:v>37333</c:v>
                </c:pt>
                <c:pt idx="4157">
                  <c:v>37334</c:v>
                </c:pt>
                <c:pt idx="4158">
                  <c:v>37335</c:v>
                </c:pt>
                <c:pt idx="4159">
                  <c:v>37336</c:v>
                </c:pt>
                <c:pt idx="4160">
                  <c:v>37337</c:v>
                </c:pt>
                <c:pt idx="4161">
                  <c:v>37340</c:v>
                </c:pt>
                <c:pt idx="4162">
                  <c:v>37341</c:v>
                </c:pt>
                <c:pt idx="4163">
                  <c:v>37342</c:v>
                </c:pt>
                <c:pt idx="4164">
                  <c:v>37343</c:v>
                </c:pt>
                <c:pt idx="4165">
                  <c:v>37344</c:v>
                </c:pt>
                <c:pt idx="4166">
                  <c:v>37347</c:v>
                </c:pt>
                <c:pt idx="4167">
                  <c:v>37348</c:v>
                </c:pt>
                <c:pt idx="4168">
                  <c:v>37349</c:v>
                </c:pt>
                <c:pt idx="4169">
                  <c:v>37350</c:v>
                </c:pt>
                <c:pt idx="4170">
                  <c:v>37351</c:v>
                </c:pt>
                <c:pt idx="4171">
                  <c:v>37354</c:v>
                </c:pt>
                <c:pt idx="4172">
                  <c:v>37355</c:v>
                </c:pt>
                <c:pt idx="4173">
                  <c:v>37356</c:v>
                </c:pt>
                <c:pt idx="4174">
                  <c:v>37357</c:v>
                </c:pt>
                <c:pt idx="4175">
                  <c:v>37358</c:v>
                </c:pt>
                <c:pt idx="4176">
                  <c:v>37361</c:v>
                </c:pt>
                <c:pt idx="4177">
                  <c:v>37362</c:v>
                </c:pt>
                <c:pt idx="4178">
                  <c:v>37363</c:v>
                </c:pt>
                <c:pt idx="4179">
                  <c:v>37364</c:v>
                </c:pt>
                <c:pt idx="4180">
                  <c:v>37365</c:v>
                </c:pt>
                <c:pt idx="4181">
                  <c:v>37368</c:v>
                </c:pt>
                <c:pt idx="4182">
                  <c:v>37369</c:v>
                </c:pt>
                <c:pt idx="4183">
                  <c:v>37370</c:v>
                </c:pt>
                <c:pt idx="4184">
                  <c:v>37371</c:v>
                </c:pt>
                <c:pt idx="4185">
                  <c:v>37372</c:v>
                </c:pt>
                <c:pt idx="4186">
                  <c:v>37375</c:v>
                </c:pt>
                <c:pt idx="4187">
                  <c:v>37376</c:v>
                </c:pt>
                <c:pt idx="4188">
                  <c:v>37377</c:v>
                </c:pt>
                <c:pt idx="4189">
                  <c:v>37378</c:v>
                </c:pt>
                <c:pt idx="4190">
                  <c:v>37379</c:v>
                </c:pt>
                <c:pt idx="4191">
                  <c:v>37382</c:v>
                </c:pt>
                <c:pt idx="4192">
                  <c:v>37383</c:v>
                </c:pt>
                <c:pt idx="4193">
                  <c:v>37384</c:v>
                </c:pt>
                <c:pt idx="4194">
                  <c:v>37385</c:v>
                </c:pt>
                <c:pt idx="4195">
                  <c:v>37386</c:v>
                </c:pt>
                <c:pt idx="4196">
                  <c:v>37389</c:v>
                </c:pt>
                <c:pt idx="4197">
                  <c:v>37390</c:v>
                </c:pt>
                <c:pt idx="4198">
                  <c:v>37391</c:v>
                </c:pt>
                <c:pt idx="4199">
                  <c:v>37392</c:v>
                </c:pt>
                <c:pt idx="4200">
                  <c:v>37393</c:v>
                </c:pt>
                <c:pt idx="4201">
                  <c:v>37396</c:v>
                </c:pt>
                <c:pt idx="4202">
                  <c:v>37397</c:v>
                </c:pt>
                <c:pt idx="4203">
                  <c:v>37398</c:v>
                </c:pt>
                <c:pt idx="4204">
                  <c:v>37399</c:v>
                </c:pt>
                <c:pt idx="4205">
                  <c:v>37400</c:v>
                </c:pt>
                <c:pt idx="4206">
                  <c:v>37403</c:v>
                </c:pt>
                <c:pt idx="4207">
                  <c:v>37404</c:v>
                </c:pt>
                <c:pt idx="4208">
                  <c:v>37405</c:v>
                </c:pt>
                <c:pt idx="4209">
                  <c:v>37406</c:v>
                </c:pt>
                <c:pt idx="4210">
                  <c:v>37407</c:v>
                </c:pt>
                <c:pt idx="4211">
                  <c:v>37410</c:v>
                </c:pt>
                <c:pt idx="4212">
                  <c:v>37411</c:v>
                </c:pt>
                <c:pt idx="4213">
                  <c:v>37412</c:v>
                </c:pt>
                <c:pt idx="4214">
                  <c:v>37413</c:v>
                </c:pt>
                <c:pt idx="4215">
                  <c:v>37414</c:v>
                </c:pt>
                <c:pt idx="4216">
                  <c:v>37417</c:v>
                </c:pt>
                <c:pt idx="4217">
                  <c:v>37418</c:v>
                </c:pt>
                <c:pt idx="4218">
                  <c:v>37419</c:v>
                </c:pt>
                <c:pt idx="4219">
                  <c:v>37420</c:v>
                </c:pt>
                <c:pt idx="4220">
                  <c:v>37421</c:v>
                </c:pt>
                <c:pt idx="4221">
                  <c:v>37424</c:v>
                </c:pt>
                <c:pt idx="4222">
                  <c:v>37425</c:v>
                </c:pt>
                <c:pt idx="4223">
                  <c:v>37426</c:v>
                </c:pt>
                <c:pt idx="4224">
                  <c:v>37427</c:v>
                </c:pt>
                <c:pt idx="4225">
                  <c:v>37428</c:v>
                </c:pt>
                <c:pt idx="4226">
                  <c:v>37431</c:v>
                </c:pt>
                <c:pt idx="4227">
                  <c:v>37432</c:v>
                </c:pt>
                <c:pt idx="4228">
                  <c:v>37433</c:v>
                </c:pt>
                <c:pt idx="4229">
                  <c:v>37434</c:v>
                </c:pt>
                <c:pt idx="4230">
                  <c:v>37435</c:v>
                </c:pt>
                <c:pt idx="4231">
                  <c:v>37438</c:v>
                </c:pt>
                <c:pt idx="4232">
                  <c:v>37439</c:v>
                </c:pt>
                <c:pt idx="4233">
                  <c:v>37440</c:v>
                </c:pt>
                <c:pt idx="4234">
                  <c:v>37441</c:v>
                </c:pt>
                <c:pt idx="4235">
                  <c:v>37442</c:v>
                </c:pt>
                <c:pt idx="4236">
                  <c:v>37445</c:v>
                </c:pt>
                <c:pt idx="4237">
                  <c:v>37446</c:v>
                </c:pt>
                <c:pt idx="4238">
                  <c:v>37447</c:v>
                </c:pt>
                <c:pt idx="4239">
                  <c:v>37448</c:v>
                </c:pt>
                <c:pt idx="4240">
                  <c:v>37449</c:v>
                </c:pt>
                <c:pt idx="4241">
                  <c:v>37452</c:v>
                </c:pt>
                <c:pt idx="4242">
                  <c:v>37453</c:v>
                </c:pt>
                <c:pt idx="4243">
                  <c:v>37454</c:v>
                </c:pt>
                <c:pt idx="4244">
                  <c:v>37455</c:v>
                </c:pt>
                <c:pt idx="4245">
                  <c:v>37456</c:v>
                </c:pt>
                <c:pt idx="4246">
                  <c:v>37459</c:v>
                </c:pt>
                <c:pt idx="4247">
                  <c:v>37460</c:v>
                </c:pt>
                <c:pt idx="4248">
                  <c:v>37461</c:v>
                </c:pt>
                <c:pt idx="4249">
                  <c:v>37462</c:v>
                </c:pt>
                <c:pt idx="4250">
                  <c:v>37463</c:v>
                </c:pt>
                <c:pt idx="4251">
                  <c:v>37466</c:v>
                </c:pt>
                <c:pt idx="4252">
                  <c:v>37467</c:v>
                </c:pt>
                <c:pt idx="4253">
                  <c:v>37468</c:v>
                </c:pt>
                <c:pt idx="4254">
                  <c:v>37469</c:v>
                </c:pt>
                <c:pt idx="4255">
                  <c:v>37470</c:v>
                </c:pt>
                <c:pt idx="4256">
                  <c:v>37473</c:v>
                </c:pt>
                <c:pt idx="4257">
                  <c:v>37474</c:v>
                </c:pt>
                <c:pt idx="4258">
                  <c:v>37475</c:v>
                </c:pt>
                <c:pt idx="4259">
                  <c:v>37476</c:v>
                </c:pt>
                <c:pt idx="4260">
                  <c:v>37477</c:v>
                </c:pt>
                <c:pt idx="4261">
                  <c:v>37480</c:v>
                </c:pt>
                <c:pt idx="4262">
                  <c:v>37481</c:v>
                </c:pt>
                <c:pt idx="4263">
                  <c:v>37482</c:v>
                </c:pt>
                <c:pt idx="4264">
                  <c:v>37483</c:v>
                </c:pt>
                <c:pt idx="4265">
                  <c:v>37484</c:v>
                </c:pt>
                <c:pt idx="4266">
                  <c:v>37487</c:v>
                </c:pt>
                <c:pt idx="4267">
                  <c:v>37488</c:v>
                </c:pt>
                <c:pt idx="4268">
                  <c:v>37489</c:v>
                </c:pt>
                <c:pt idx="4269">
                  <c:v>37490</c:v>
                </c:pt>
                <c:pt idx="4270">
                  <c:v>37491</c:v>
                </c:pt>
                <c:pt idx="4271">
                  <c:v>37494</c:v>
                </c:pt>
                <c:pt idx="4272">
                  <c:v>37495</c:v>
                </c:pt>
                <c:pt idx="4273">
                  <c:v>37496</c:v>
                </c:pt>
                <c:pt idx="4274">
                  <c:v>37497</c:v>
                </c:pt>
                <c:pt idx="4275">
                  <c:v>37498</c:v>
                </c:pt>
                <c:pt idx="4276">
                  <c:v>37501</c:v>
                </c:pt>
                <c:pt idx="4277">
                  <c:v>37502</c:v>
                </c:pt>
                <c:pt idx="4278">
                  <c:v>37503</c:v>
                </c:pt>
                <c:pt idx="4279">
                  <c:v>37504</c:v>
                </c:pt>
                <c:pt idx="4280">
                  <c:v>37505</c:v>
                </c:pt>
                <c:pt idx="4281">
                  <c:v>37508</c:v>
                </c:pt>
                <c:pt idx="4282">
                  <c:v>37509</c:v>
                </c:pt>
                <c:pt idx="4283">
                  <c:v>37510</c:v>
                </c:pt>
                <c:pt idx="4284">
                  <c:v>37511</c:v>
                </c:pt>
                <c:pt idx="4285">
                  <c:v>37512</c:v>
                </c:pt>
                <c:pt idx="4286">
                  <c:v>37515</c:v>
                </c:pt>
                <c:pt idx="4287">
                  <c:v>37516</c:v>
                </c:pt>
                <c:pt idx="4288">
                  <c:v>37517</c:v>
                </c:pt>
                <c:pt idx="4289">
                  <c:v>37518</c:v>
                </c:pt>
                <c:pt idx="4290">
                  <c:v>37519</c:v>
                </c:pt>
                <c:pt idx="4291">
                  <c:v>37522</c:v>
                </c:pt>
                <c:pt idx="4292">
                  <c:v>37523</c:v>
                </c:pt>
                <c:pt idx="4293">
                  <c:v>37524</c:v>
                </c:pt>
                <c:pt idx="4294">
                  <c:v>37525</c:v>
                </c:pt>
                <c:pt idx="4295">
                  <c:v>37526</c:v>
                </c:pt>
                <c:pt idx="4296">
                  <c:v>37529</c:v>
                </c:pt>
                <c:pt idx="4297">
                  <c:v>37530</c:v>
                </c:pt>
                <c:pt idx="4298">
                  <c:v>37531</c:v>
                </c:pt>
                <c:pt idx="4299">
                  <c:v>37532</c:v>
                </c:pt>
                <c:pt idx="4300">
                  <c:v>37533</c:v>
                </c:pt>
                <c:pt idx="4301">
                  <c:v>37536</c:v>
                </c:pt>
                <c:pt idx="4302">
                  <c:v>37537</c:v>
                </c:pt>
                <c:pt idx="4303">
                  <c:v>37538</c:v>
                </c:pt>
                <c:pt idx="4304">
                  <c:v>37539</c:v>
                </c:pt>
                <c:pt idx="4305">
                  <c:v>37540</c:v>
                </c:pt>
                <c:pt idx="4306">
                  <c:v>37543</c:v>
                </c:pt>
                <c:pt idx="4307">
                  <c:v>37544</c:v>
                </c:pt>
                <c:pt idx="4308">
                  <c:v>37545</c:v>
                </c:pt>
                <c:pt idx="4309">
                  <c:v>37546</c:v>
                </c:pt>
                <c:pt idx="4310">
                  <c:v>37547</c:v>
                </c:pt>
                <c:pt idx="4311">
                  <c:v>37550</c:v>
                </c:pt>
                <c:pt idx="4312">
                  <c:v>37551</c:v>
                </c:pt>
                <c:pt idx="4313">
                  <c:v>37552</c:v>
                </c:pt>
                <c:pt idx="4314">
                  <c:v>37553</c:v>
                </c:pt>
                <c:pt idx="4315">
                  <c:v>37554</c:v>
                </c:pt>
                <c:pt idx="4316">
                  <c:v>37557</c:v>
                </c:pt>
                <c:pt idx="4317">
                  <c:v>37558</c:v>
                </c:pt>
                <c:pt idx="4318">
                  <c:v>37559</c:v>
                </c:pt>
                <c:pt idx="4319">
                  <c:v>37560</c:v>
                </c:pt>
                <c:pt idx="4320">
                  <c:v>37561</c:v>
                </c:pt>
                <c:pt idx="4321">
                  <c:v>37564</c:v>
                </c:pt>
                <c:pt idx="4322">
                  <c:v>37565</c:v>
                </c:pt>
                <c:pt idx="4323">
                  <c:v>37566</c:v>
                </c:pt>
                <c:pt idx="4324">
                  <c:v>37567</c:v>
                </c:pt>
                <c:pt idx="4325">
                  <c:v>37568</c:v>
                </c:pt>
                <c:pt idx="4326">
                  <c:v>37571</c:v>
                </c:pt>
                <c:pt idx="4327">
                  <c:v>37572</c:v>
                </c:pt>
                <c:pt idx="4328">
                  <c:v>37573</c:v>
                </c:pt>
                <c:pt idx="4329">
                  <c:v>37574</c:v>
                </c:pt>
                <c:pt idx="4330">
                  <c:v>37575</c:v>
                </c:pt>
                <c:pt idx="4331">
                  <c:v>37578</c:v>
                </c:pt>
                <c:pt idx="4332">
                  <c:v>37579</c:v>
                </c:pt>
                <c:pt idx="4333">
                  <c:v>37580</c:v>
                </c:pt>
                <c:pt idx="4334">
                  <c:v>37581</c:v>
                </c:pt>
                <c:pt idx="4335">
                  <c:v>37582</c:v>
                </c:pt>
                <c:pt idx="4336">
                  <c:v>37585</c:v>
                </c:pt>
                <c:pt idx="4337">
                  <c:v>37586</c:v>
                </c:pt>
                <c:pt idx="4338">
                  <c:v>37587</c:v>
                </c:pt>
                <c:pt idx="4339">
                  <c:v>37588</c:v>
                </c:pt>
                <c:pt idx="4340">
                  <c:v>37589</c:v>
                </c:pt>
                <c:pt idx="4341">
                  <c:v>37592</c:v>
                </c:pt>
                <c:pt idx="4342">
                  <c:v>37593</c:v>
                </c:pt>
                <c:pt idx="4343">
                  <c:v>37594</c:v>
                </c:pt>
                <c:pt idx="4344">
                  <c:v>37595</c:v>
                </c:pt>
                <c:pt idx="4345">
                  <c:v>37596</c:v>
                </c:pt>
                <c:pt idx="4346">
                  <c:v>37599</c:v>
                </c:pt>
                <c:pt idx="4347">
                  <c:v>37600</c:v>
                </c:pt>
                <c:pt idx="4348">
                  <c:v>37601</c:v>
                </c:pt>
                <c:pt idx="4349">
                  <c:v>37602</c:v>
                </c:pt>
                <c:pt idx="4350">
                  <c:v>37603</c:v>
                </c:pt>
                <c:pt idx="4351">
                  <c:v>37606</c:v>
                </c:pt>
                <c:pt idx="4352">
                  <c:v>37607</c:v>
                </c:pt>
                <c:pt idx="4353">
                  <c:v>37608</c:v>
                </c:pt>
                <c:pt idx="4354">
                  <c:v>37609</c:v>
                </c:pt>
                <c:pt idx="4355">
                  <c:v>37610</c:v>
                </c:pt>
                <c:pt idx="4356">
                  <c:v>37613</c:v>
                </c:pt>
                <c:pt idx="4357">
                  <c:v>37614</c:v>
                </c:pt>
                <c:pt idx="4358">
                  <c:v>37616</c:v>
                </c:pt>
                <c:pt idx="4359">
                  <c:v>37617</c:v>
                </c:pt>
                <c:pt idx="4360">
                  <c:v>37620</c:v>
                </c:pt>
                <c:pt idx="4361">
                  <c:v>37621</c:v>
                </c:pt>
                <c:pt idx="4362">
                  <c:v>37623</c:v>
                </c:pt>
                <c:pt idx="4363">
                  <c:v>37624</c:v>
                </c:pt>
                <c:pt idx="4364">
                  <c:v>37627</c:v>
                </c:pt>
                <c:pt idx="4365">
                  <c:v>37628</c:v>
                </c:pt>
                <c:pt idx="4366">
                  <c:v>37629</c:v>
                </c:pt>
                <c:pt idx="4367">
                  <c:v>37630</c:v>
                </c:pt>
                <c:pt idx="4368">
                  <c:v>37631</c:v>
                </c:pt>
                <c:pt idx="4369">
                  <c:v>37634</c:v>
                </c:pt>
                <c:pt idx="4370">
                  <c:v>37635</c:v>
                </c:pt>
                <c:pt idx="4371">
                  <c:v>37636</c:v>
                </c:pt>
                <c:pt idx="4372">
                  <c:v>37637</c:v>
                </c:pt>
                <c:pt idx="4373">
                  <c:v>37638</c:v>
                </c:pt>
                <c:pt idx="4374">
                  <c:v>37641</c:v>
                </c:pt>
                <c:pt idx="4375">
                  <c:v>37642</c:v>
                </c:pt>
                <c:pt idx="4376">
                  <c:v>37643</c:v>
                </c:pt>
                <c:pt idx="4377">
                  <c:v>37644</c:v>
                </c:pt>
                <c:pt idx="4378">
                  <c:v>37645</c:v>
                </c:pt>
                <c:pt idx="4379">
                  <c:v>37648</c:v>
                </c:pt>
                <c:pt idx="4380">
                  <c:v>37649</c:v>
                </c:pt>
                <c:pt idx="4381">
                  <c:v>37650</c:v>
                </c:pt>
                <c:pt idx="4382">
                  <c:v>37651</c:v>
                </c:pt>
                <c:pt idx="4383">
                  <c:v>37652</c:v>
                </c:pt>
                <c:pt idx="4384">
                  <c:v>37655</c:v>
                </c:pt>
                <c:pt idx="4385">
                  <c:v>37656</c:v>
                </c:pt>
                <c:pt idx="4386">
                  <c:v>37657</c:v>
                </c:pt>
                <c:pt idx="4387">
                  <c:v>37658</c:v>
                </c:pt>
                <c:pt idx="4388">
                  <c:v>37659</c:v>
                </c:pt>
                <c:pt idx="4389">
                  <c:v>37662</c:v>
                </c:pt>
                <c:pt idx="4390">
                  <c:v>37663</c:v>
                </c:pt>
                <c:pt idx="4391">
                  <c:v>37664</c:v>
                </c:pt>
                <c:pt idx="4392">
                  <c:v>37665</c:v>
                </c:pt>
                <c:pt idx="4393">
                  <c:v>37666</c:v>
                </c:pt>
                <c:pt idx="4394">
                  <c:v>37669</c:v>
                </c:pt>
                <c:pt idx="4395">
                  <c:v>37670</c:v>
                </c:pt>
                <c:pt idx="4396">
                  <c:v>37671</c:v>
                </c:pt>
                <c:pt idx="4397">
                  <c:v>37672</c:v>
                </c:pt>
                <c:pt idx="4398">
                  <c:v>37673</c:v>
                </c:pt>
                <c:pt idx="4399">
                  <c:v>37676</c:v>
                </c:pt>
                <c:pt idx="4400">
                  <c:v>37677</c:v>
                </c:pt>
                <c:pt idx="4401">
                  <c:v>37678</c:v>
                </c:pt>
                <c:pt idx="4402">
                  <c:v>37679</c:v>
                </c:pt>
                <c:pt idx="4403">
                  <c:v>37680</c:v>
                </c:pt>
                <c:pt idx="4404">
                  <c:v>37683</c:v>
                </c:pt>
                <c:pt idx="4405">
                  <c:v>37684</c:v>
                </c:pt>
                <c:pt idx="4406">
                  <c:v>37685</c:v>
                </c:pt>
                <c:pt idx="4407">
                  <c:v>37686</c:v>
                </c:pt>
                <c:pt idx="4408">
                  <c:v>37687</c:v>
                </c:pt>
                <c:pt idx="4409">
                  <c:v>37690</c:v>
                </c:pt>
                <c:pt idx="4410">
                  <c:v>37691</c:v>
                </c:pt>
                <c:pt idx="4411">
                  <c:v>37692</c:v>
                </c:pt>
                <c:pt idx="4412">
                  <c:v>37693</c:v>
                </c:pt>
                <c:pt idx="4413">
                  <c:v>37694</c:v>
                </c:pt>
                <c:pt idx="4414">
                  <c:v>37697</c:v>
                </c:pt>
                <c:pt idx="4415">
                  <c:v>37698</c:v>
                </c:pt>
                <c:pt idx="4416">
                  <c:v>37699</c:v>
                </c:pt>
                <c:pt idx="4417">
                  <c:v>37700</c:v>
                </c:pt>
                <c:pt idx="4418">
                  <c:v>37701</c:v>
                </c:pt>
                <c:pt idx="4419">
                  <c:v>37704</c:v>
                </c:pt>
                <c:pt idx="4420">
                  <c:v>37705</c:v>
                </c:pt>
                <c:pt idx="4421">
                  <c:v>37706</c:v>
                </c:pt>
                <c:pt idx="4422">
                  <c:v>37707</c:v>
                </c:pt>
                <c:pt idx="4423">
                  <c:v>37708</c:v>
                </c:pt>
                <c:pt idx="4424">
                  <c:v>37711</c:v>
                </c:pt>
                <c:pt idx="4425">
                  <c:v>37712</c:v>
                </c:pt>
                <c:pt idx="4426">
                  <c:v>37713</c:v>
                </c:pt>
                <c:pt idx="4427">
                  <c:v>37714</c:v>
                </c:pt>
                <c:pt idx="4428">
                  <c:v>37715</c:v>
                </c:pt>
                <c:pt idx="4429">
                  <c:v>37718</c:v>
                </c:pt>
                <c:pt idx="4430">
                  <c:v>37719</c:v>
                </c:pt>
                <c:pt idx="4431">
                  <c:v>37720</c:v>
                </c:pt>
                <c:pt idx="4432">
                  <c:v>37721</c:v>
                </c:pt>
                <c:pt idx="4433">
                  <c:v>37722</c:v>
                </c:pt>
                <c:pt idx="4434">
                  <c:v>37725</c:v>
                </c:pt>
                <c:pt idx="4435">
                  <c:v>37726</c:v>
                </c:pt>
                <c:pt idx="4436">
                  <c:v>37727</c:v>
                </c:pt>
                <c:pt idx="4437">
                  <c:v>37728</c:v>
                </c:pt>
                <c:pt idx="4438">
                  <c:v>37729</c:v>
                </c:pt>
                <c:pt idx="4439">
                  <c:v>37732</c:v>
                </c:pt>
                <c:pt idx="4440">
                  <c:v>37733</c:v>
                </c:pt>
                <c:pt idx="4441">
                  <c:v>37734</c:v>
                </c:pt>
                <c:pt idx="4442">
                  <c:v>37735</c:v>
                </c:pt>
                <c:pt idx="4443">
                  <c:v>37736</c:v>
                </c:pt>
                <c:pt idx="4444">
                  <c:v>37739</c:v>
                </c:pt>
                <c:pt idx="4445">
                  <c:v>37740</c:v>
                </c:pt>
                <c:pt idx="4446">
                  <c:v>37741</c:v>
                </c:pt>
                <c:pt idx="4447">
                  <c:v>37742</c:v>
                </c:pt>
                <c:pt idx="4448">
                  <c:v>37743</c:v>
                </c:pt>
                <c:pt idx="4449">
                  <c:v>37746</c:v>
                </c:pt>
                <c:pt idx="4450">
                  <c:v>37747</c:v>
                </c:pt>
                <c:pt idx="4451">
                  <c:v>37748</c:v>
                </c:pt>
                <c:pt idx="4452">
                  <c:v>37749</c:v>
                </c:pt>
                <c:pt idx="4453">
                  <c:v>37750</c:v>
                </c:pt>
                <c:pt idx="4454">
                  <c:v>37753</c:v>
                </c:pt>
                <c:pt idx="4455">
                  <c:v>37754</c:v>
                </c:pt>
                <c:pt idx="4456">
                  <c:v>37755</c:v>
                </c:pt>
                <c:pt idx="4457">
                  <c:v>37756</c:v>
                </c:pt>
                <c:pt idx="4458">
                  <c:v>37757</c:v>
                </c:pt>
                <c:pt idx="4459">
                  <c:v>37760</c:v>
                </c:pt>
                <c:pt idx="4460">
                  <c:v>37761</c:v>
                </c:pt>
                <c:pt idx="4461">
                  <c:v>37762</c:v>
                </c:pt>
                <c:pt idx="4462">
                  <c:v>37763</c:v>
                </c:pt>
                <c:pt idx="4463">
                  <c:v>37764</c:v>
                </c:pt>
                <c:pt idx="4464">
                  <c:v>37767</c:v>
                </c:pt>
                <c:pt idx="4465">
                  <c:v>37768</c:v>
                </c:pt>
                <c:pt idx="4466">
                  <c:v>37769</c:v>
                </c:pt>
                <c:pt idx="4467">
                  <c:v>37770</c:v>
                </c:pt>
                <c:pt idx="4468">
                  <c:v>37771</c:v>
                </c:pt>
                <c:pt idx="4469">
                  <c:v>37774</c:v>
                </c:pt>
                <c:pt idx="4470">
                  <c:v>37775</c:v>
                </c:pt>
                <c:pt idx="4471">
                  <c:v>37776</c:v>
                </c:pt>
                <c:pt idx="4472">
                  <c:v>37777</c:v>
                </c:pt>
                <c:pt idx="4473">
                  <c:v>37778</c:v>
                </c:pt>
                <c:pt idx="4474">
                  <c:v>37781</c:v>
                </c:pt>
                <c:pt idx="4475">
                  <c:v>37782</c:v>
                </c:pt>
                <c:pt idx="4476">
                  <c:v>37783</c:v>
                </c:pt>
                <c:pt idx="4477">
                  <c:v>37784</c:v>
                </c:pt>
                <c:pt idx="4478">
                  <c:v>37785</c:v>
                </c:pt>
                <c:pt idx="4479">
                  <c:v>37788</c:v>
                </c:pt>
                <c:pt idx="4480">
                  <c:v>37789</c:v>
                </c:pt>
                <c:pt idx="4481">
                  <c:v>37790</c:v>
                </c:pt>
                <c:pt idx="4482">
                  <c:v>37791</c:v>
                </c:pt>
                <c:pt idx="4483">
                  <c:v>37792</c:v>
                </c:pt>
                <c:pt idx="4484">
                  <c:v>37795</c:v>
                </c:pt>
                <c:pt idx="4485">
                  <c:v>37796</c:v>
                </c:pt>
                <c:pt idx="4486">
                  <c:v>37797</c:v>
                </c:pt>
                <c:pt idx="4487">
                  <c:v>37798</c:v>
                </c:pt>
                <c:pt idx="4488">
                  <c:v>37799</c:v>
                </c:pt>
                <c:pt idx="4489">
                  <c:v>37802</c:v>
                </c:pt>
                <c:pt idx="4490">
                  <c:v>37803</c:v>
                </c:pt>
                <c:pt idx="4491">
                  <c:v>37804</c:v>
                </c:pt>
                <c:pt idx="4492">
                  <c:v>37805</c:v>
                </c:pt>
                <c:pt idx="4493">
                  <c:v>37806</c:v>
                </c:pt>
                <c:pt idx="4494">
                  <c:v>37809</c:v>
                </c:pt>
                <c:pt idx="4495">
                  <c:v>37810</c:v>
                </c:pt>
                <c:pt idx="4496">
                  <c:v>37811</c:v>
                </c:pt>
                <c:pt idx="4497">
                  <c:v>37812</c:v>
                </c:pt>
                <c:pt idx="4498">
                  <c:v>37813</c:v>
                </c:pt>
                <c:pt idx="4499">
                  <c:v>37816</c:v>
                </c:pt>
                <c:pt idx="4500">
                  <c:v>37817</c:v>
                </c:pt>
                <c:pt idx="4501">
                  <c:v>37818</c:v>
                </c:pt>
                <c:pt idx="4502">
                  <c:v>37819</c:v>
                </c:pt>
                <c:pt idx="4503">
                  <c:v>37820</c:v>
                </c:pt>
                <c:pt idx="4504">
                  <c:v>37823</c:v>
                </c:pt>
                <c:pt idx="4505">
                  <c:v>37824</c:v>
                </c:pt>
                <c:pt idx="4506">
                  <c:v>37825</c:v>
                </c:pt>
                <c:pt idx="4507">
                  <c:v>37826</c:v>
                </c:pt>
                <c:pt idx="4508">
                  <c:v>37827</c:v>
                </c:pt>
                <c:pt idx="4509">
                  <c:v>37830</c:v>
                </c:pt>
                <c:pt idx="4510">
                  <c:v>37831</c:v>
                </c:pt>
                <c:pt idx="4511">
                  <c:v>37832</c:v>
                </c:pt>
                <c:pt idx="4512">
                  <c:v>37833</c:v>
                </c:pt>
                <c:pt idx="4513">
                  <c:v>37834</c:v>
                </c:pt>
                <c:pt idx="4514">
                  <c:v>37837</c:v>
                </c:pt>
                <c:pt idx="4515">
                  <c:v>37838</c:v>
                </c:pt>
                <c:pt idx="4516">
                  <c:v>37839</c:v>
                </c:pt>
                <c:pt idx="4517">
                  <c:v>37840</c:v>
                </c:pt>
                <c:pt idx="4518">
                  <c:v>37841</c:v>
                </c:pt>
                <c:pt idx="4519">
                  <c:v>37844</c:v>
                </c:pt>
                <c:pt idx="4520">
                  <c:v>37845</c:v>
                </c:pt>
                <c:pt idx="4521">
                  <c:v>37846</c:v>
                </c:pt>
                <c:pt idx="4522">
                  <c:v>37847</c:v>
                </c:pt>
                <c:pt idx="4523">
                  <c:v>37848</c:v>
                </c:pt>
                <c:pt idx="4524">
                  <c:v>37851</c:v>
                </c:pt>
                <c:pt idx="4525">
                  <c:v>37852</c:v>
                </c:pt>
                <c:pt idx="4526">
                  <c:v>37853</c:v>
                </c:pt>
                <c:pt idx="4527">
                  <c:v>37854</c:v>
                </c:pt>
                <c:pt idx="4528">
                  <c:v>37855</c:v>
                </c:pt>
                <c:pt idx="4529">
                  <c:v>37858</c:v>
                </c:pt>
                <c:pt idx="4530">
                  <c:v>37859</c:v>
                </c:pt>
                <c:pt idx="4531">
                  <c:v>37860</c:v>
                </c:pt>
                <c:pt idx="4532">
                  <c:v>37861</c:v>
                </c:pt>
                <c:pt idx="4533">
                  <c:v>37862</c:v>
                </c:pt>
                <c:pt idx="4534">
                  <c:v>37865</c:v>
                </c:pt>
                <c:pt idx="4535">
                  <c:v>37866</c:v>
                </c:pt>
                <c:pt idx="4536">
                  <c:v>37867</c:v>
                </c:pt>
                <c:pt idx="4537">
                  <c:v>37868</c:v>
                </c:pt>
                <c:pt idx="4538">
                  <c:v>37869</c:v>
                </c:pt>
                <c:pt idx="4539">
                  <c:v>37872</c:v>
                </c:pt>
                <c:pt idx="4540">
                  <c:v>37873</c:v>
                </c:pt>
                <c:pt idx="4541">
                  <c:v>37874</c:v>
                </c:pt>
                <c:pt idx="4542">
                  <c:v>37875</c:v>
                </c:pt>
                <c:pt idx="4543">
                  <c:v>37876</c:v>
                </c:pt>
                <c:pt idx="4544">
                  <c:v>37879</c:v>
                </c:pt>
                <c:pt idx="4545">
                  <c:v>37880</c:v>
                </c:pt>
                <c:pt idx="4546">
                  <c:v>37881</c:v>
                </c:pt>
                <c:pt idx="4547">
                  <c:v>37882</c:v>
                </c:pt>
                <c:pt idx="4548">
                  <c:v>37883</c:v>
                </c:pt>
                <c:pt idx="4549">
                  <c:v>37886</c:v>
                </c:pt>
                <c:pt idx="4550">
                  <c:v>37887</c:v>
                </c:pt>
                <c:pt idx="4551">
                  <c:v>37888</c:v>
                </c:pt>
                <c:pt idx="4552">
                  <c:v>37889</c:v>
                </c:pt>
                <c:pt idx="4553">
                  <c:v>37890</c:v>
                </c:pt>
                <c:pt idx="4554">
                  <c:v>37893</c:v>
                </c:pt>
                <c:pt idx="4555">
                  <c:v>37894</c:v>
                </c:pt>
                <c:pt idx="4556">
                  <c:v>37895</c:v>
                </c:pt>
                <c:pt idx="4557">
                  <c:v>37896</c:v>
                </c:pt>
                <c:pt idx="4558">
                  <c:v>37897</c:v>
                </c:pt>
                <c:pt idx="4559">
                  <c:v>37900</c:v>
                </c:pt>
                <c:pt idx="4560">
                  <c:v>37901</c:v>
                </c:pt>
                <c:pt idx="4561">
                  <c:v>37902</c:v>
                </c:pt>
                <c:pt idx="4562">
                  <c:v>37903</c:v>
                </c:pt>
                <c:pt idx="4563">
                  <c:v>37904</c:v>
                </c:pt>
                <c:pt idx="4564">
                  <c:v>37907</c:v>
                </c:pt>
                <c:pt idx="4565">
                  <c:v>37908</c:v>
                </c:pt>
                <c:pt idx="4566">
                  <c:v>37909</c:v>
                </c:pt>
                <c:pt idx="4567">
                  <c:v>37910</c:v>
                </c:pt>
                <c:pt idx="4568">
                  <c:v>37911</c:v>
                </c:pt>
                <c:pt idx="4569">
                  <c:v>37914</c:v>
                </c:pt>
                <c:pt idx="4570">
                  <c:v>37915</c:v>
                </c:pt>
                <c:pt idx="4571">
                  <c:v>37916</c:v>
                </c:pt>
                <c:pt idx="4572">
                  <c:v>37917</c:v>
                </c:pt>
                <c:pt idx="4573">
                  <c:v>37918</c:v>
                </c:pt>
                <c:pt idx="4574">
                  <c:v>37921</c:v>
                </c:pt>
                <c:pt idx="4575">
                  <c:v>37922</c:v>
                </c:pt>
                <c:pt idx="4576">
                  <c:v>37923</c:v>
                </c:pt>
                <c:pt idx="4577">
                  <c:v>37924</c:v>
                </c:pt>
                <c:pt idx="4578">
                  <c:v>37925</c:v>
                </c:pt>
                <c:pt idx="4579">
                  <c:v>37928</c:v>
                </c:pt>
                <c:pt idx="4580">
                  <c:v>37929</c:v>
                </c:pt>
                <c:pt idx="4581">
                  <c:v>37930</c:v>
                </c:pt>
                <c:pt idx="4582">
                  <c:v>37931</c:v>
                </c:pt>
                <c:pt idx="4583">
                  <c:v>37932</c:v>
                </c:pt>
                <c:pt idx="4584">
                  <c:v>37935</c:v>
                </c:pt>
                <c:pt idx="4585">
                  <c:v>37936</c:v>
                </c:pt>
                <c:pt idx="4586">
                  <c:v>37937</c:v>
                </c:pt>
                <c:pt idx="4587">
                  <c:v>37938</c:v>
                </c:pt>
                <c:pt idx="4588">
                  <c:v>37939</c:v>
                </c:pt>
                <c:pt idx="4589">
                  <c:v>37942</c:v>
                </c:pt>
                <c:pt idx="4590">
                  <c:v>37943</c:v>
                </c:pt>
                <c:pt idx="4591">
                  <c:v>37944</c:v>
                </c:pt>
                <c:pt idx="4592">
                  <c:v>37945</c:v>
                </c:pt>
                <c:pt idx="4593">
                  <c:v>37946</c:v>
                </c:pt>
                <c:pt idx="4594">
                  <c:v>37949</c:v>
                </c:pt>
                <c:pt idx="4595">
                  <c:v>37950</c:v>
                </c:pt>
                <c:pt idx="4596">
                  <c:v>37951</c:v>
                </c:pt>
                <c:pt idx="4597">
                  <c:v>37952</c:v>
                </c:pt>
                <c:pt idx="4598">
                  <c:v>37953</c:v>
                </c:pt>
                <c:pt idx="4599">
                  <c:v>37956</c:v>
                </c:pt>
                <c:pt idx="4600">
                  <c:v>37957</c:v>
                </c:pt>
                <c:pt idx="4601">
                  <c:v>37958</c:v>
                </c:pt>
                <c:pt idx="4602">
                  <c:v>37959</c:v>
                </c:pt>
                <c:pt idx="4603">
                  <c:v>37960</c:v>
                </c:pt>
                <c:pt idx="4604">
                  <c:v>37963</c:v>
                </c:pt>
                <c:pt idx="4605">
                  <c:v>37964</c:v>
                </c:pt>
                <c:pt idx="4606">
                  <c:v>37965</c:v>
                </c:pt>
                <c:pt idx="4607">
                  <c:v>37966</c:v>
                </c:pt>
                <c:pt idx="4608">
                  <c:v>37967</c:v>
                </c:pt>
                <c:pt idx="4609">
                  <c:v>37970</c:v>
                </c:pt>
                <c:pt idx="4610">
                  <c:v>37971</c:v>
                </c:pt>
                <c:pt idx="4611">
                  <c:v>37972</c:v>
                </c:pt>
                <c:pt idx="4612">
                  <c:v>37973</c:v>
                </c:pt>
                <c:pt idx="4613">
                  <c:v>37974</c:v>
                </c:pt>
                <c:pt idx="4614">
                  <c:v>37977</c:v>
                </c:pt>
                <c:pt idx="4615">
                  <c:v>37978</c:v>
                </c:pt>
                <c:pt idx="4616">
                  <c:v>37979</c:v>
                </c:pt>
                <c:pt idx="4617">
                  <c:v>37984</c:v>
                </c:pt>
                <c:pt idx="4618">
                  <c:v>37985</c:v>
                </c:pt>
                <c:pt idx="4619">
                  <c:v>37986</c:v>
                </c:pt>
                <c:pt idx="4620">
                  <c:v>37988</c:v>
                </c:pt>
                <c:pt idx="4621">
                  <c:v>37991</c:v>
                </c:pt>
                <c:pt idx="4622">
                  <c:v>37992</c:v>
                </c:pt>
                <c:pt idx="4623">
                  <c:v>37993</c:v>
                </c:pt>
                <c:pt idx="4624">
                  <c:v>37994</c:v>
                </c:pt>
                <c:pt idx="4625">
                  <c:v>37995</c:v>
                </c:pt>
                <c:pt idx="4626">
                  <c:v>37998</c:v>
                </c:pt>
                <c:pt idx="4627">
                  <c:v>37999</c:v>
                </c:pt>
                <c:pt idx="4628">
                  <c:v>38000</c:v>
                </c:pt>
                <c:pt idx="4629">
                  <c:v>38001</c:v>
                </c:pt>
                <c:pt idx="4630">
                  <c:v>38002</c:v>
                </c:pt>
                <c:pt idx="4631">
                  <c:v>38005</c:v>
                </c:pt>
                <c:pt idx="4632">
                  <c:v>38006</c:v>
                </c:pt>
                <c:pt idx="4633">
                  <c:v>38007</c:v>
                </c:pt>
                <c:pt idx="4634">
                  <c:v>38008</c:v>
                </c:pt>
                <c:pt idx="4635">
                  <c:v>38009</c:v>
                </c:pt>
                <c:pt idx="4636">
                  <c:v>38012</c:v>
                </c:pt>
                <c:pt idx="4637">
                  <c:v>38013</c:v>
                </c:pt>
                <c:pt idx="4638">
                  <c:v>38014</c:v>
                </c:pt>
                <c:pt idx="4639">
                  <c:v>38015</c:v>
                </c:pt>
                <c:pt idx="4640">
                  <c:v>38016</c:v>
                </c:pt>
                <c:pt idx="4641">
                  <c:v>38019</c:v>
                </c:pt>
                <c:pt idx="4642">
                  <c:v>38020</c:v>
                </c:pt>
                <c:pt idx="4643">
                  <c:v>38021</c:v>
                </c:pt>
                <c:pt idx="4644">
                  <c:v>38022</c:v>
                </c:pt>
                <c:pt idx="4645">
                  <c:v>38023</c:v>
                </c:pt>
                <c:pt idx="4646">
                  <c:v>38026</c:v>
                </c:pt>
                <c:pt idx="4647">
                  <c:v>38027</c:v>
                </c:pt>
                <c:pt idx="4648">
                  <c:v>38028</c:v>
                </c:pt>
                <c:pt idx="4649">
                  <c:v>38029</c:v>
                </c:pt>
                <c:pt idx="4650">
                  <c:v>38030</c:v>
                </c:pt>
                <c:pt idx="4651">
                  <c:v>38033</c:v>
                </c:pt>
                <c:pt idx="4652">
                  <c:v>38034</c:v>
                </c:pt>
                <c:pt idx="4653">
                  <c:v>38035</c:v>
                </c:pt>
                <c:pt idx="4654">
                  <c:v>38036</c:v>
                </c:pt>
                <c:pt idx="4655">
                  <c:v>38037</c:v>
                </c:pt>
                <c:pt idx="4656">
                  <c:v>38040</c:v>
                </c:pt>
                <c:pt idx="4657">
                  <c:v>38041</c:v>
                </c:pt>
                <c:pt idx="4658">
                  <c:v>38042</c:v>
                </c:pt>
                <c:pt idx="4659">
                  <c:v>38043</c:v>
                </c:pt>
                <c:pt idx="4660">
                  <c:v>38044</c:v>
                </c:pt>
                <c:pt idx="4661">
                  <c:v>38047</c:v>
                </c:pt>
                <c:pt idx="4662">
                  <c:v>38048</c:v>
                </c:pt>
                <c:pt idx="4663">
                  <c:v>38049</c:v>
                </c:pt>
                <c:pt idx="4664">
                  <c:v>38050</c:v>
                </c:pt>
                <c:pt idx="4665">
                  <c:v>38051</c:v>
                </c:pt>
                <c:pt idx="4666">
                  <c:v>38054</c:v>
                </c:pt>
                <c:pt idx="4667">
                  <c:v>38055</c:v>
                </c:pt>
                <c:pt idx="4668">
                  <c:v>38056</c:v>
                </c:pt>
                <c:pt idx="4669">
                  <c:v>38057</c:v>
                </c:pt>
                <c:pt idx="4670">
                  <c:v>38058</c:v>
                </c:pt>
                <c:pt idx="4671">
                  <c:v>38061</c:v>
                </c:pt>
                <c:pt idx="4672">
                  <c:v>38062</c:v>
                </c:pt>
                <c:pt idx="4673">
                  <c:v>38063</c:v>
                </c:pt>
                <c:pt idx="4674">
                  <c:v>38064</c:v>
                </c:pt>
                <c:pt idx="4675">
                  <c:v>38065</c:v>
                </c:pt>
                <c:pt idx="4676">
                  <c:v>38068</c:v>
                </c:pt>
                <c:pt idx="4677">
                  <c:v>38069</c:v>
                </c:pt>
                <c:pt idx="4678">
                  <c:v>38070</c:v>
                </c:pt>
                <c:pt idx="4679">
                  <c:v>38071</c:v>
                </c:pt>
                <c:pt idx="4680">
                  <c:v>38072</c:v>
                </c:pt>
                <c:pt idx="4681">
                  <c:v>38075</c:v>
                </c:pt>
                <c:pt idx="4682">
                  <c:v>38076</c:v>
                </c:pt>
                <c:pt idx="4683">
                  <c:v>38077</c:v>
                </c:pt>
                <c:pt idx="4684">
                  <c:v>38078</c:v>
                </c:pt>
                <c:pt idx="4685">
                  <c:v>38079</c:v>
                </c:pt>
                <c:pt idx="4686">
                  <c:v>38082</c:v>
                </c:pt>
                <c:pt idx="4687">
                  <c:v>38083</c:v>
                </c:pt>
                <c:pt idx="4688">
                  <c:v>38084</c:v>
                </c:pt>
                <c:pt idx="4689">
                  <c:v>38085</c:v>
                </c:pt>
                <c:pt idx="4690">
                  <c:v>38086</c:v>
                </c:pt>
                <c:pt idx="4691">
                  <c:v>38089</c:v>
                </c:pt>
                <c:pt idx="4692">
                  <c:v>38090</c:v>
                </c:pt>
                <c:pt idx="4693">
                  <c:v>38091</c:v>
                </c:pt>
                <c:pt idx="4694">
                  <c:v>38092</c:v>
                </c:pt>
                <c:pt idx="4695">
                  <c:v>38093</c:v>
                </c:pt>
                <c:pt idx="4696">
                  <c:v>38096</c:v>
                </c:pt>
                <c:pt idx="4697">
                  <c:v>38097</c:v>
                </c:pt>
                <c:pt idx="4698">
                  <c:v>38098</c:v>
                </c:pt>
                <c:pt idx="4699">
                  <c:v>38099</c:v>
                </c:pt>
                <c:pt idx="4700">
                  <c:v>38100</c:v>
                </c:pt>
                <c:pt idx="4701">
                  <c:v>38103</c:v>
                </c:pt>
                <c:pt idx="4702">
                  <c:v>38104</c:v>
                </c:pt>
                <c:pt idx="4703">
                  <c:v>38105</c:v>
                </c:pt>
                <c:pt idx="4704">
                  <c:v>38106</c:v>
                </c:pt>
                <c:pt idx="4705">
                  <c:v>38107</c:v>
                </c:pt>
                <c:pt idx="4706">
                  <c:v>38110</c:v>
                </c:pt>
                <c:pt idx="4707">
                  <c:v>38111</c:v>
                </c:pt>
                <c:pt idx="4708">
                  <c:v>38112</c:v>
                </c:pt>
                <c:pt idx="4709">
                  <c:v>38113</c:v>
                </c:pt>
                <c:pt idx="4710">
                  <c:v>38114</c:v>
                </c:pt>
                <c:pt idx="4711">
                  <c:v>38117</c:v>
                </c:pt>
                <c:pt idx="4712">
                  <c:v>38118</c:v>
                </c:pt>
                <c:pt idx="4713">
                  <c:v>38119</c:v>
                </c:pt>
                <c:pt idx="4714">
                  <c:v>38120</c:v>
                </c:pt>
                <c:pt idx="4715">
                  <c:v>38121</c:v>
                </c:pt>
                <c:pt idx="4716">
                  <c:v>38124</c:v>
                </c:pt>
                <c:pt idx="4717">
                  <c:v>38125</c:v>
                </c:pt>
                <c:pt idx="4718">
                  <c:v>38126</c:v>
                </c:pt>
                <c:pt idx="4719">
                  <c:v>38127</c:v>
                </c:pt>
                <c:pt idx="4720">
                  <c:v>38128</c:v>
                </c:pt>
                <c:pt idx="4721">
                  <c:v>38131</c:v>
                </c:pt>
                <c:pt idx="4722">
                  <c:v>38132</c:v>
                </c:pt>
                <c:pt idx="4723">
                  <c:v>38133</c:v>
                </c:pt>
                <c:pt idx="4724">
                  <c:v>38134</c:v>
                </c:pt>
                <c:pt idx="4725">
                  <c:v>38135</c:v>
                </c:pt>
                <c:pt idx="4726">
                  <c:v>38138</c:v>
                </c:pt>
                <c:pt idx="4727">
                  <c:v>38139</c:v>
                </c:pt>
                <c:pt idx="4728">
                  <c:v>38140</c:v>
                </c:pt>
                <c:pt idx="4729">
                  <c:v>38141</c:v>
                </c:pt>
                <c:pt idx="4730">
                  <c:v>38142</c:v>
                </c:pt>
                <c:pt idx="4731">
                  <c:v>38145</c:v>
                </c:pt>
                <c:pt idx="4732">
                  <c:v>38146</c:v>
                </c:pt>
                <c:pt idx="4733">
                  <c:v>38147</c:v>
                </c:pt>
                <c:pt idx="4734">
                  <c:v>38148</c:v>
                </c:pt>
                <c:pt idx="4735">
                  <c:v>38149</c:v>
                </c:pt>
                <c:pt idx="4736">
                  <c:v>38152</c:v>
                </c:pt>
                <c:pt idx="4737">
                  <c:v>38153</c:v>
                </c:pt>
                <c:pt idx="4738">
                  <c:v>38154</c:v>
                </c:pt>
                <c:pt idx="4739">
                  <c:v>38155</c:v>
                </c:pt>
                <c:pt idx="4740">
                  <c:v>38156</c:v>
                </c:pt>
                <c:pt idx="4741">
                  <c:v>38159</c:v>
                </c:pt>
                <c:pt idx="4742">
                  <c:v>38160</c:v>
                </c:pt>
                <c:pt idx="4743">
                  <c:v>38161</c:v>
                </c:pt>
                <c:pt idx="4744">
                  <c:v>38162</c:v>
                </c:pt>
                <c:pt idx="4745">
                  <c:v>38163</c:v>
                </c:pt>
                <c:pt idx="4746">
                  <c:v>38166</c:v>
                </c:pt>
                <c:pt idx="4747">
                  <c:v>38167</c:v>
                </c:pt>
                <c:pt idx="4748">
                  <c:v>38168</c:v>
                </c:pt>
                <c:pt idx="4749">
                  <c:v>38169</c:v>
                </c:pt>
                <c:pt idx="4750">
                  <c:v>38170</c:v>
                </c:pt>
                <c:pt idx="4751">
                  <c:v>38173</c:v>
                </c:pt>
                <c:pt idx="4752">
                  <c:v>38174</c:v>
                </c:pt>
                <c:pt idx="4753">
                  <c:v>38175</c:v>
                </c:pt>
                <c:pt idx="4754">
                  <c:v>38176</c:v>
                </c:pt>
                <c:pt idx="4755">
                  <c:v>38177</c:v>
                </c:pt>
                <c:pt idx="4756">
                  <c:v>38180</c:v>
                </c:pt>
                <c:pt idx="4757">
                  <c:v>38181</c:v>
                </c:pt>
                <c:pt idx="4758">
                  <c:v>38182</c:v>
                </c:pt>
                <c:pt idx="4759">
                  <c:v>38183</c:v>
                </c:pt>
                <c:pt idx="4760">
                  <c:v>38184</c:v>
                </c:pt>
                <c:pt idx="4761">
                  <c:v>38187</c:v>
                </c:pt>
                <c:pt idx="4762">
                  <c:v>38188</c:v>
                </c:pt>
                <c:pt idx="4763">
                  <c:v>38189</c:v>
                </c:pt>
                <c:pt idx="4764">
                  <c:v>38190</c:v>
                </c:pt>
                <c:pt idx="4765">
                  <c:v>38191</c:v>
                </c:pt>
                <c:pt idx="4766">
                  <c:v>38194</c:v>
                </c:pt>
                <c:pt idx="4767">
                  <c:v>38195</c:v>
                </c:pt>
                <c:pt idx="4768">
                  <c:v>38196</c:v>
                </c:pt>
                <c:pt idx="4769">
                  <c:v>38197</c:v>
                </c:pt>
                <c:pt idx="4770">
                  <c:v>38198</c:v>
                </c:pt>
                <c:pt idx="4771">
                  <c:v>38201</c:v>
                </c:pt>
                <c:pt idx="4772">
                  <c:v>38202</c:v>
                </c:pt>
                <c:pt idx="4773">
                  <c:v>38203</c:v>
                </c:pt>
                <c:pt idx="4774">
                  <c:v>38204</c:v>
                </c:pt>
                <c:pt idx="4775">
                  <c:v>38205</c:v>
                </c:pt>
                <c:pt idx="4776">
                  <c:v>38208</c:v>
                </c:pt>
                <c:pt idx="4777">
                  <c:v>38209</c:v>
                </c:pt>
                <c:pt idx="4778">
                  <c:v>38210</c:v>
                </c:pt>
                <c:pt idx="4779">
                  <c:v>38211</c:v>
                </c:pt>
                <c:pt idx="4780">
                  <c:v>38212</c:v>
                </c:pt>
                <c:pt idx="4781">
                  <c:v>38215</c:v>
                </c:pt>
                <c:pt idx="4782">
                  <c:v>38216</c:v>
                </c:pt>
                <c:pt idx="4783">
                  <c:v>38217</c:v>
                </c:pt>
                <c:pt idx="4784">
                  <c:v>38218</c:v>
                </c:pt>
                <c:pt idx="4785">
                  <c:v>38219</c:v>
                </c:pt>
                <c:pt idx="4786">
                  <c:v>38222</c:v>
                </c:pt>
                <c:pt idx="4787">
                  <c:v>38223</c:v>
                </c:pt>
                <c:pt idx="4788">
                  <c:v>38224</c:v>
                </c:pt>
                <c:pt idx="4789">
                  <c:v>38225</c:v>
                </c:pt>
                <c:pt idx="4790">
                  <c:v>38226</c:v>
                </c:pt>
                <c:pt idx="4791">
                  <c:v>38229</c:v>
                </c:pt>
                <c:pt idx="4792">
                  <c:v>38230</c:v>
                </c:pt>
                <c:pt idx="4793">
                  <c:v>38231</c:v>
                </c:pt>
                <c:pt idx="4794">
                  <c:v>38232</c:v>
                </c:pt>
                <c:pt idx="4795">
                  <c:v>38233</c:v>
                </c:pt>
                <c:pt idx="4796">
                  <c:v>38236</c:v>
                </c:pt>
                <c:pt idx="4797">
                  <c:v>38237</c:v>
                </c:pt>
                <c:pt idx="4798">
                  <c:v>38238</c:v>
                </c:pt>
                <c:pt idx="4799">
                  <c:v>38239</c:v>
                </c:pt>
                <c:pt idx="4800">
                  <c:v>38240</c:v>
                </c:pt>
                <c:pt idx="4801">
                  <c:v>38243</c:v>
                </c:pt>
                <c:pt idx="4802">
                  <c:v>38244</c:v>
                </c:pt>
                <c:pt idx="4803">
                  <c:v>38245</c:v>
                </c:pt>
                <c:pt idx="4804">
                  <c:v>38246</c:v>
                </c:pt>
                <c:pt idx="4805">
                  <c:v>38247</c:v>
                </c:pt>
                <c:pt idx="4806">
                  <c:v>38250</c:v>
                </c:pt>
                <c:pt idx="4807">
                  <c:v>38251</c:v>
                </c:pt>
                <c:pt idx="4808">
                  <c:v>38252</c:v>
                </c:pt>
                <c:pt idx="4809">
                  <c:v>38253</c:v>
                </c:pt>
                <c:pt idx="4810">
                  <c:v>38254</c:v>
                </c:pt>
                <c:pt idx="4811">
                  <c:v>38257</c:v>
                </c:pt>
                <c:pt idx="4812">
                  <c:v>38258</c:v>
                </c:pt>
                <c:pt idx="4813">
                  <c:v>38259</c:v>
                </c:pt>
                <c:pt idx="4814">
                  <c:v>38260</c:v>
                </c:pt>
                <c:pt idx="4815">
                  <c:v>38261</c:v>
                </c:pt>
                <c:pt idx="4816">
                  <c:v>38264</c:v>
                </c:pt>
                <c:pt idx="4817">
                  <c:v>38265</c:v>
                </c:pt>
                <c:pt idx="4818">
                  <c:v>38266</c:v>
                </c:pt>
                <c:pt idx="4819">
                  <c:v>38267</c:v>
                </c:pt>
                <c:pt idx="4820">
                  <c:v>38268</c:v>
                </c:pt>
                <c:pt idx="4821">
                  <c:v>38271</c:v>
                </c:pt>
                <c:pt idx="4822">
                  <c:v>38272</c:v>
                </c:pt>
                <c:pt idx="4823">
                  <c:v>38273</c:v>
                </c:pt>
                <c:pt idx="4824">
                  <c:v>38274</c:v>
                </c:pt>
                <c:pt idx="4825">
                  <c:v>38275</c:v>
                </c:pt>
                <c:pt idx="4826">
                  <c:v>38278</c:v>
                </c:pt>
                <c:pt idx="4827">
                  <c:v>38279</c:v>
                </c:pt>
                <c:pt idx="4828">
                  <c:v>38280</c:v>
                </c:pt>
                <c:pt idx="4829">
                  <c:v>38281</c:v>
                </c:pt>
                <c:pt idx="4830">
                  <c:v>38282</c:v>
                </c:pt>
                <c:pt idx="4831">
                  <c:v>38285</c:v>
                </c:pt>
                <c:pt idx="4832">
                  <c:v>38286</c:v>
                </c:pt>
                <c:pt idx="4833">
                  <c:v>38287</c:v>
                </c:pt>
                <c:pt idx="4834">
                  <c:v>38288</c:v>
                </c:pt>
                <c:pt idx="4835">
                  <c:v>38289</c:v>
                </c:pt>
                <c:pt idx="4836">
                  <c:v>38292</c:v>
                </c:pt>
                <c:pt idx="4837">
                  <c:v>38293</c:v>
                </c:pt>
                <c:pt idx="4838">
                  <c:v>38294</c:v>
                </c:pt>
                <c:pt idx="4839">
                  <c:v>38295</c:v>
                </c:pt>
                <c:pt idx="4840">
                  <c:v>38296</c:v>
                </c:pt>
                <c:pt idx="4841">
                  <c:v>38299</c:v>
                </c:pt>
                <c:pt idx="4842">
                  <c:v>38300</c:v>
                </c:pt>
                <c:pt idx="4843">
                  <c:v>38301</c:v>
                </c:pt>
                <c:pt idx="4844">
                  <c:v>38302</c:v>
                </c:pt>
                <c:pt idx="4845">
                  <c:v>38303</c:v>
                </c:pt>
                <c:pt idx="4846">
                  <c:v>38306</c:v>
                </c:pt>
                <c:pt idx="4847">
                  <c:v>38307</c:v>
                </c:pt>
                <c:pt idx="4848">
                  <c:v>38308</c:v>
                </c:pt>
                <c:pt idx="4849">
                  <c:v>38309</c:v>
                </c:pt>
                <c:pt idx="4850">
                  <c:v>38310</c:v>
                </c:pt>
                <c:pt idx="4851">
                  <c:v>38313</c:v>
                </c:pt>
                <c:pt idx="4852">
                  <c:v>38314</c:v>
                </c:pt>
                <c:pt idx="4853">
                  <c:v>38315</c:v>
                </c:pt>
                <c:pt idx="4854">
                  <c:v>38316</c:v>
                </c:pt>
                <c:pt idx="4855">
                  <c:v>38317</c:v>
                </c:pt>
                <c:pt idx="4856">
                  <c:v>38320</c:v>
                </c:pt>
                <c:pt idx="4857">
                  <c:v>38321</c:v>
                </c:pt>
                <c:pt idx="4858">
                  <c:v>38322</c:v>
                </c:pt>
                <c:pt idx="4859">
                  <c:v>38323</c:v>
                </c:pt>
                <c:pt idx="4860">
                  <c:v>38324</c:v>
                </c:pt>
                <c:pt idx="4861">
                  <c:v>38327</c:v>
                </c:pt>
                <c:pt idx="4862">
                  <c:v>38328</c:v>
                </c:pt>
                <c:pt idx="4863">
                  <c:v>38329</c:v>
                </c:pt>
                <c:pt idx="4864">
                  <c:v>38330</c:v>
                </c:pt>
                <c:pt idx="4865">
                  <c:v>38331</c:v>
                </c:pt>
                <c:pt idx="4866">
                  <c:v>38334</c:v>
                </c:pt>
                <c:pt idx="4867">
                  <c:v>38335</c:v>
                </c:pt>
                <c:pt idx="4868">
                  <c:v>38336</c:v>
                </c:pt>
                <c:pt idx="4869">
                  <c:v>38337</c:v>
                </c:pt>
                <c:pt idx="4870">
                  <c:v>38338</c:v>
                </c:pt>
                <c:pt idx="4871">
                  <c:v>38341</c:v>
                </c:pt>
                <c:pt idx="4872">
                  <c:v>38342</c:v>
                </c:pt>
                <c:pt idx="4873">
                  <c:v>38343</c:v>
                </c:pt>
                <c:pt idx="4874">
                  <c:v>38344</c:v>
                </c:pt>
                <c:pt idx="4875">
                  <c:v>38345</c:v>
                </c:pt>
                <c:pt idx="4876">
                  <c:v>38348</c:v>
                </c:pt>
                <c:pt idx="4877">
                  <c:v>38349</c:v>
                </c:pt>
                <c:pt idx="4878">
                  <c:v>38350</c:v>
                </c:pt>
                <c:pt idx="4879">
                  <c:v>38351</c:v>
                </c:pt>
                <c:pt idx="4880">
                  <c:v>38352</c:v>
                </c:pt>
                <c:pt idx="4881">
                  <c:v>38355</c:v>
                </c:pt>
                <c:pt idx="4882">
                  <c:v>38356</c:v>
                </c:pt>
                <c:pt idx="4883">
                  <c:v>38357</c:v>
                </c:pt>
                <c:pt idx="4884">
                  <c:v>38358</c:v>
                </c:pt>
                <c:pt idx="4885">
                  <c:v>38359</c:v>
                </c:pt>
                <c:pt idx="4886">
                  <c:v>38362</c:v>
                </c:pt>
                <c:pt idx="4887">
                  <c:v>38363</c:v>
                </c:pt>
                <c:pt idx="4888">
                  <c:v>38364</c:v>
                </c:pt>
                <c:pt idx="4889">
                  <c:v>38365</c:v>
                </c:pt>
                <c:pt idx="4890">
                  <c:v>38366</c:v>
                </c:pt>
                <c:pt idx="4891">
                  <c:v>38369</c:v>
                </c:pt>
                <c:pt idx="4892">
                  <c:v>38370</c:v>
                </c:pt>
                <c:pt idx="4893">
                  <c:v>38371</c:v>
                </c:pt>
                <c:pt idx="4894">
                  <c:v>38372</c:v>
                </c:pt>
                <c:pt idx="4895">
                  <c:v>38373</c:v>
                </c:pt>
                <c:pt idx="4896">
                  <c:v>38376</c:v>
                </c:pt>
                <c:pt idx="4897">
                  <c:v>38377</c:v>
                </c:pt>
                <c:pt idx="4898">
                  <c:v>38378</c:v>
                </c:pt>
                <c:pt idx="4899">
                  <c:v>38379</c:v>
                </c:pt>
                <c:pt idx="4900">
                  <c:v>38380</c:v>
                </c:pt>
                <c:pt idx="4901">
                  <c:v>38383</c:v>
                </c:pt>
                <c:pt idx="4902">
                  <c:v>38384</c:v>
                </c:pt>
                <c:pt idx="4903">
                  <c:v>38385</c:v>
                </c:pt>
                <c:pt idx="4904">
                  <c:v>38386</c:v>
                </c:pt>
                <c:pt idx="4905">
                  <c:v>38387</c:v>
                </c:pt>
                <c:pt idx="4906">
                  <c:v>38390</c:v>
                </c:pt>
                <c:pt idx="4907">
                  <c:v>38391</c:v>
                </c:pt>
                <c:pt idx="4908">
                  <c:v>38392</c:v>
                </c:pt>
                <c:pt idx="4909">
                  <c:v>38393</c:v>
                </c:pt>
                <c:pt idx="4910">
                  <c:v>38394</c:v>
                </c:pt>
                <c:pt idx="4911">
                  <c:v>38397</c:v>
                </c:pt>
                <c:pt idx="4912">
                  <c:v>38398</c:v>
                </c:pt>
                <c:pt idx="4913">
                  <c:v>38399</c:v>
                </c:pt>
                <c:pt idx="4914">
                  <c:v>38400</c:v>
                </c:pt>
                <c:pt idx="4915">
                  <c:v>38401</c:v>
                </c:pt>
                <c:pt idx="4916">
                  <c:v>38404</c:v>
                </c:pt>
                <c:pt idx="4917">
                  <c:v>38405</c:v>
                </c:pt>
                <c:pt idx="4918">
                  <c:v>38406</c:v>
                </c:pt>
                <c:pt idx="4919">
                  <c:v>38407</c:v>
                </c:pt>
                <c:pt idx="4920">
                  <c:v>38408</c:v>
                </c:pt>
                <c:pt idx="4921">
                  <c:v>38411</c:v>
                </c:pt>
                <c:pt idx="4922">
                  <c:v>38412</c:v>
                </c:pt>
                <c:pt idx="4923">
                  <c:v>38413</c:v>
                </c:pt>
                <c:pt idx="4924">
                  <c:v>38414</c:v>
                </c:pt>
                <c:pt idx="4925">
                  <c:v>38415</c:v>
                </c:pt>
                <c:pt idx="4926">
                  <c:v>38418</c:v>
                </c:pt>
                <c:pt idx="4927">
                  <c:v>38419</c:v>
                </c:pt>
                <c:pt idx="4928">
                  <c:v>38420</c:v>
                </c:pt>
                <c:pt idx="4929">
                  <c:v>38421</c:v>
                </c:pt>
                <c:pt idx="4930">
                  <c:v>38422</c:v>
                </c:pt>
                <c:pt idx="4931">
                  <c:v>38425</c:v>
                </c:pt>
                <c:pt idx="4932">
                  <c:v>38426</c:v>
                </c:pt>
                <c:pt idx="4933">
                  <c:v>38427</c:v>
                </c:pt>
                <c:pt idx="4934">
                  <c:v>38428</c:v>
                </c:pt>
                <c:pt idx="4935">
                  <c:v>38429</c:v>
                </c:pt>
                <c:pt idx="4936">
                  <c:v>38432</c:v>
                </c:pt>
                <c:pt idx="4937">
                  <c:v>38433</c:v>
                </c:pt>
                <c:pt idx="4938">
                  <c:v>38434</c:v>
                </c:pt>
                <c:pt idx="4939">
                  <c:v>38435</c:v>
                </c:pt>
                <c:pt idx="4940">
                  <c:v>38439</c:v>
                </c:pt>
                <c:pt idx="4941">
                  <c:v>38440</c:v>
                </c:pt>
                <c:pt idx="4942">
                  <c:v>38441</c:v>
                </c:pt>
                <c:pt idx="4943">
                  <c:v>38442</c:v>
                </c:pt>
                <c:pt idx="4944">
                  <c:v>38443</c:v>
                </c:pt>
                <c:pt idx="4945">
                  <c:v>38446</c:v>
                </c:pt>
                <c:pt idx="4946">
                  <c:v>38447</c:v>
                </c:pt>
                <c:pt idx="4947">
                  <c:v>38448</c:v>
                </c:pt>
                <c:pt idx="4948">
                  <c:v>38449</c:v>
                </c:pt>
                <c:pt idx="4949">
                  <c:v>38450</c:v>
                </c:pt>
                <c:pt idx="4950">
                  <c:v>38453</c:v>
                </c:pt>
                <c:pt idx="4951">
                  <c:v>38454</c:v>
                </c:pt>
                <c:pt idx="4952">
                  <c:v>38455</c:v>
                </c:pt>
                <c:pt idx="4953">
                  <c:v>38456</c:v>
                </c:pt>
                <c:pt idx="4954">
                  <c:v>38457</c:v>
                </c:pt>
                <c:pt idx="4955">
                  <c:v>38460</c:v>
                </c:pt>
                <c:pt idx="4956">
                  <c:v>38461</c:v>
                </c:pt>
                <c:pt idx="4957">
                  <c:v>38462</c:v>
                </c:pt>
                <c:pt idx="4958">
                  <c:v>38463</c:v>
                </c:pt>
                <c:pt idx="4959">
                  <c:v>38464</c:v>
                </c:pt>
                <c:pt idx="4960">
                  <c:v>38467</c:v>
                </c:pt>
                <c:pt idx="4961">
                  <c:v>38468</c:v>
                </c:pt>
                <c:pt idx="4962">
                  <c:v>38469</c:v>
                </c:pt>
                <c:pt idx="4963">
                  <c:v>38470</c:v>
                </c:pt>
                <c:pt idx="4964">
                  <c:v>38471</c:v>
                </c:pt>
                <c:pt idx="4965">
                  <c:v>38474</c:v>
                </c:pt>
                <c:pt idx="4966">
                  <c:v>38475</c:v>
                </c:pt>
                <c:pt idx="4967">
                  <c:v>38476</c:v>
                </c:pt>
                <c:pt idx="4968">
                  <c:v>38477</c:v>
                </c:pt>
                <c:pt idx="4969">
                  <c:v>38478</c:v>
                </c:pt>
                <c:pt idx="4970">
                  <c:v>38481</c:v>
                </c:pt>
                <c:pt idx="4971">
                  <c:v>38482</c:v>
                </c:pt>
                <c:pt idx="4972">
                  <c:v>38483</c:v>
                </c:pt>
                <c:pt idx="4973">
                  <c:v>38484</c:v>
                </c:pt>
                <c:pt idx="4974">
                  <c:v>38485</c:v>
                </c:pt>
                <c:pt idx="4975">
                  <c:v>38488</c:v>
                </c:pt>
                <c:pt idx="4976">
                  <c:v>38489</c:v>
                </c:pt>
                <c:pt idx="4977">
                  <c:v>38490</c:v>
                </c:pt>
                <c:pt idx="4978">
                  <c:v>38491</c:v>
                </c:pt>
                <c:pt idx="4979">
                  <c:v>38492</c:v>
                </c:pt>
                <c:pt idx="4980">
                  <c:v>38495</c:v>
                </c:pt>
                <c:pt idx="4981">
                  <c:v>38496</c:v>
                </c:pt>
                <c:pt idx="4982">
                  <c:v>38497</c:v>
                </c:pt>
                <c:pt idx="4983">
                  <c:v>38498</c:v>
                </c:pt>
                <c:pt idx="4984">
                  <c:v>38499</c:v>
                </c:pt>
                <c:pt idx="4985">
                  <c:v>38502</c:v>
                </c:pt>
                <c:pt idx="4986">
                  <c:v>38503</c:v>
                </c:pt>
                <c:pt idx="4987">
                  <c:v>38504</c:v>
                </c:pt>
                <c:pt idx="4988">
                  <c:v>38505</c:v>
                </c:pt>
                <c:pt idx="4989">
                  <c:v>38506</c:v>
                </c:pt>
                <c:pt idx="4990">
                  <c:v>38509</c:v>
                </c:pt>
                <c:pt idx="4991">
                  <c:v>38510</c:v>
                </c:pt>
                <c:pt idx="4992">
                  <c:v>38511</c:v>
                </c:pt>
                <c:pt idx="4993">
                  <c:v>38512</c:v>
                </c:pt>
                <c:pt idx="4994">
                  <c:v>38513</c:v>
                </c:pt>
                <c:pt idx="4995">
                  <c:v>38516</c:v>
                </c:pt>
                <c:pt idx="4996">
                  <c:v>38517</c:v>
                </c:pt>
                <c:pt idx="4997">
                  <c:v>38518</c:v>
                </c:pt>
                <c:pt idx="4998">
                  <c:v>38519</c:v>
                </c:pt>
                <c:pt idx="4999">
                  <c:v>38520</c:v>
                </c:pt>
                <c:pt idx="5000">
                  <c:v>38523</c:v>
                </c:pt>
                <c:pt idx="5001">
                  <c:v>38524</c:v>
                </c:pt>
                <c:pt idx="5002">
                  <c:v>38525</c:v>
                </c:pt>
                <c:pt idx="5003">
                  <c:v>38526</c:v>
                </c:pt>
                <c:pt idx="5004">
                  <c:v>38527</c:v>
                </c:pt>
                <c:pt idx="5005">
                  <c:v>38530</c:v>
                </c:pt>
                <c:pt idx="5006">
                  <c:v>38531</c:v>
                </c:pt>
                <c:pt idx="5007">
                  <c:v>38532</c:v>
                </c:pt>
                <c:pt idx="5008">
                  <c:v>38533</c:v>
                </c:pt>
                <c:pt idx="5009">
                  <c:v>38534</c:v>
                </c:pt>
                <c:pt idx="5010">
                  <c:v>38537</c:v>
                </c:pt>
                <c:pt idx="5011">
                  <c:v>38538</c:v>
                </c:pt>
                <c:pt idx="5012">
                  <c:v>38539</c:v>
                </c:pt>
                <c:pt idx="5013">
                  <c:v>38540</c:v>
                </c:pt>
                <c:pt idx="5014">
                  <c:v>38541</c:v>
                </c:pt>
                <c:pt idx="5015">
                  <c:v>38544</c:v>
                </c:pt>
                <c:pt idx="5016">
                  <c:v>38545</c:v>
                </c:pt>
                <c:pt idx="5017">
                  <c:v>38546</c:v>
                </c:pt>
                <c:pt idx="5018">
                  <c:v>38547</c:v>
                </c:pt>
                <c:pt idx="5019">
                  <c:v>38548</c:v>
                </c:pt>
                <c:pt idx="5020">
                  <c:v>38551</c:v>
                </c:pt>
                <c:pt idx="5021">
                  <c:v>38552</c:v>
                </c:pt>
                <c:pt idx="5022">
                  <c:v>38553</c:v>
                </c:pt>
                <c:pt idx="5023">
                  <c:v>38554</c:v>
                </c:pt>
                <c:pt idx="5024">
                  <c:v>38555</c:v>
                </c:pt>
                <c:pt idx="5025">
                  <c:v>38558</c:v>
                </c:pt>
                <c:pt idx="5026">
                  <c:v>38559</c:v>
                </c:pt>
                <c:pt idx="5027">
                  <c:v>38560</c:v>
                </c:pt>
                <c:pt idx="5028">
                  <c:v>38561</c:v>
                </c:pt>
                <c:pt idx="5029">
                  <c:v>38562</c:v>
                </c:pt>
                <c:pt idx="5030">
                  <c:v>38565</c:v>
                </c:pt>
                <c:pt idx="5031">
                  <c:v>38566</c:v>
                </c:pt>
                <c:pt idx="5032">
                  <c:v>38567</c:v>
                </c:pt>
                <c:pt idx="5033">
                  <c:v>38568</c:v>
                </c:pt>
                <c:pt idx="5034">
                  <c:v>38569</c:v>
                </c:pt>
                <c:pt idx="5035">
                  <c:v>38572</c:v>
                </c:pt>
                <c:pt idx="5036">
                  <c:v>38573</c:v>
                </c:pt>
                <c:pt idx="5037">
                  <c:v>38574</c:v>
                </c:pt>
                <c:pt idx="5038">
                  <c:v>38575</c:v>
                </c:pt>
                <c:pt idx="5039">
                  <c:v>38576</c:v>
                </c:pt>
                <c:pt idx="5040">
                  <c:v>38579</c:v>
                </c:pt>
                <c:pt idx="5041">
                  <c:v>38580</c:v>
                </c:pt>
                <c:pt idx="5042">
                  <c:v>38581</c:v>
                </c:pt>
                <c:pt idx="5043">
                  <c:v>38582</c:v>
                </c:pt>
                <c:pt idx="5044">
                  <c:v>38583</c:v>
                </c:pt>
                <c:pt idx="5045">
                  <c:v>38586</c:v>
                </c:pt>
                <c:pt idx="5046">
                  <c:v>38587</c:v>
                </c:pt>
                <c:pt idx="5047">
                  <c:v>38588</c:v>
                </c:pt>
                <c:pt idx="5048">
                  <c:v>38589</c:v>
                </c:pt>
                <c:pt idx="5049">
                  <c:v>38590</c:v>
                </c:pt>
                <c:pt idx="5050">
                  <c:v>38593</c:v>
                </c:pt>
                <c:pt idx="5051">
                  <c:v>38594</c:v>
                </c:pt>
                <c:pt idx="5052">
                  <c:v>38595</c:v>
                </c:pt>
                <c:pt idx="5053">
                  <c:v>38596</c:v>
                </c:pt>
                <c:pt idx="5054">
                  <c:v>38597</c:v>
                </c:pt>
                <c:pt idx="5055">
                  <c:v>38600</c:v>
                </c:pt>
                <c:pt idx="5056">
                  <c:v>38601</c:v>
                </c:pt>
                <c:pt idx="5057">
                  <c:v>38602</c:v>
                </c:pt>
                <c:pt idx="5058">
                  <c:v>38603</c:v>
                </c:pt>
                <c:pt idx="5059">
                  <c:v>38604</c:v>
                </c:pt>
                <c:pt idx="5060">
                  <c:v>38607</c:v>
                </c:pt>
                <c:pt idx="5061">
                  <c:v>38608</c:v>
                </c:pt>
                <c:pt idx="5062">
                  <c:v>38609</c:v>
                </c:pt>
                <c:pt idx="5063">
                  <c:v>38610</c:v>
                </c:pt>
                <c:pt idx="5064">
                  <c:v>38611</c:v>
                </c:pt>
                <c:pt idx="5065">
                  <c:v>38614</c:v>
                </c:pt>
                <c:pt idx="5066">
                  <c:v>38615</c:v>
                </c:pt>
                <c:pt idx="5067">
                  <c:v>38616</c:v>
                </c:pt>
                <c:pt idx="5068">
                  <c:v>38617</c:v>
                </c:pt>
                <c:pt idx="5069">
                  <c:v>38618</c:v>
                </c:pt>
                <c:pt idx="5070">
                  <c:v>38621</c:v>
                </c:pt>
                <c:pt idx="5071">
                  <c:v>38622</c:v>
                </c:pt>
                <c:pt idx="5072">
                  <c:v>38623</c:v>
                </c:pt>
                <c:pt idx="5073">
                  <c:v>38624</c:v>
                </c:pt>
                <c:pt idx="5074">
                  <c:v>38625</c:v>
                </c:pt>
                <c:pt idx="5075">
                  <c:v>38628</c:v>
                </c:pt>
                <c:pt idx="5076">
                  <c:v>38629</c:v>
                </c:pt>
                <c:pt idx="5077">
                  <c:v>38630</c:v>
                </c:pt>
                <c:pt idx="5078">
                  <c:v>38631</c:v>
                </c:pt>
                <c:pt idx="5079">
                  <c:v>38632</c:v>
                </c:pt>
                <c:pt idx="5080">
                  <c:v>38635</c:v>
                </c:pt>
                <c:pt idx="5081">
                  <c:v>38636</c:v>
                </c:pt>
                <c:pt idx="5082">
                  <c:v>38637</c:v>
                </c:pt>
                <c:pt idx="5083">
                  <c:v>38638</c:v>
                </c:pt>
                <c:pt idx="5084">
                  <c:v>38639</c:v>
                </c:pt>
                <c:pt idx="5085">
                  <c:v>38642</c:v>
                </c:pt>
                <c:pt idx="5086">
                  <c:v>38643</c:v>
                </c:pt>
                <c:pt idx="5087">
                  <c:v>38644</c:v>
                </c:pt>
                <c:pt idx="5088">
                  <c:v>38645</c:v>
                </c:pt>
                <c:pt idx="5089">
                  <c:v>38646</c:v>
                </c:pt>
                <c:pt idx="5090">
                  <c:v>38649</c:v>
                </c:pt>
                <c:pt idx="5091">
                  <c:v>38650</c:v>
                </c:pt>
                <c:pt idx="5092">
                  <c:v>38651</c:v>
                </c:pt>
                <c:pt idx="5093">
                  <c:v>38652</c:v>
                </c:pt>
                <c:pt idx="5094">
                  <c:v>38653</c:v>
                </c:pt>
                <c:pt idx="5095">
                  <c:v>38656</c:v>
                </c:pt>
                <c:pt idx="5096">
                  <c:v>38657</c:v>
                </c:pt>
                <c:pt idx="5097">
                  <c:v>38658</c:v>
                </c:pt>
                <c:pt idx="5098">
                  <c:v>38659</c:v>
                </c:pt>
                <c:pt idx="5099">
                  <c:v>38660</c:v>
                </c:pt>
                <c:pt idx="5100">
                  <c:v>38663</c:v>
                </c:pt>
                <c:pt idx="5101">
                  <c:v>38664</c:v>
                </c:pt>
                <c:pt idx="5102">
                  <c:v>38665</c:v>
                </c:pt>
                <c:pt idx="5103">
                  <c:v>38666</c:v>
                </c:pt>
                <c:pt idx="5104">
                  <c:v>38667</c:v>
                </c:pt>
                <c:pt idx="5105">
                  <c:v>38670</c:v>
                </c:pt>
                <c:pt idx="5106">
                  <c:v>38671</c:v>
                </c:pt>
                <c:pt idx="5107">
                  <c:v>38672</c:v>
                </c:pt>
                <c:pt idx="5108">
                  <c:v>38673</c:v>
                </c:pt>
                <c:pt idx="5109">
                  <c:v>38674</c:v>
                </c:pt>
                <c:pt idx="5110">
                  <c:v>38677</c:v>
                </c:pt>
                <c:pt idx="5111">
                  <c:v>38678</c:v>
                </c:pt>
                <c:pt idx="5112">
                  <c:v>38679</c:v>
                </c:pt>
                <c:pt idx="5113">
                  <c:v>38680</c:v>
                </c:pt>
                <c:pt idx="5114">
                  <c:v>38681</c:v>
                </c:pt>
                <c:pt idx="5115">
                  <c:v>38684</c:v>
                </c:pt>
                <c:pt idx="5116">
                  <c:v>38685</c:v>
                </c:pt>
                <c:pt idx="5117">
                  <c:v>38686</c:v>
                </c:pt>
                <c:pt idx="5118">
                  <c:v>38687</c:v>
                </c:pt>
                <c:pt idx="5119">
                  <c:v>38688</c:v>
                </c:pt>
                <c:pt idx="5120">
                  <c:v>38691</c:v>
                </c:pt>
                <c:pt idx="5121">
                  <c:v>38692</c:v>
                </c:pt>
                <c:pt idx="5122">
                  <c:v>38693</c:v>
                </c:pt>
                <c:pt idx="5123">
                  <c:v>38694</c:v>
                </c:pt>
                <c:pt idx="5124">
                  <c:v>38695</c:v>
                </c:pt>
                <c:pt idx="5125">
                  <c:v>38698</c:v>
                </c:pt>
                <c:pt idx="5126">
                  <c:v>38699</c:v>
                </c:pt>
                <c:pt idx="5127">
                  <c:v>38700</c:v>
                </c:pt>
                <c:pt idx="5128">
                  <c:v>38701</c:v>
                </c:pt>
                <c:pt idx="5129">
                  <c:v>38702</c:v>
                </c:pt>
                <c:pt idx="5130">
                  <c:v>38705</c:v>
                </c:pt>
                <c:pt idx="5131">
                  <c:v>38706</c:v>
                </c:pt>
                <c:pt idx="5132">
                  <c:v>38707</c:v>
                </c:pt>
                <c:pt idx="5133">
                  <c:v>38708</c:v>
                </c:pt>
                <c:pt idx="5134">
                  <c:v>38709</c:v>
                </c:pt>
                <c:pt idx="5135">
                  <c:v>38712</c:v>
                </c:pt>
                <c:pt idx="5136">
                  <c:v>38713</c:v>
                </c:pt>
                <c:pt idx="5137">
                  <c:v>38714</c:v>
                </c:pt>
                <c:pt idx="5138">
                  <c:v>38715</c:v>
                </c:pt>
                <c:pt idx="5139">
                  <c:v>38716</c:v>
                </c:pt>
                <c:pt idx="5140">
                  <c:v>38720</c:v>
                </c:pt>
                <c:pt idx="5141">
                  <c:v>38721</c:v>
                </c:pt>
                <c:pt idx="5142">
                  <c:v>38722</c:v>
                </c:pt>
                <c:pt idx="5143">
                  <c:v>38723</c:v>
                </c:pt>
                <c:pt idx="5144">
                  <c:v>38726</c:v>
                </c:pt>
                <c:pt idx="5145">
                  <c:v>38727</c:v>
                </c:pt>
                <c:pt idx="5146">
                  <c:v>38728</c:v>
                </c:pt>
                <c:pt idx="5147">
                  <c:v>38729</c:v>
                </c:pt>
                <c:pt idx="5148">
                  <c:v>38730</c:v>
                </c:pt>
                <c:pt idx="5149">
                  <c:v>38733</c:v>
                </c:pt>
                <c:pt idx="5150">
                  <c:v>38734</c:v>
                </c:pt>
                <c:pt idx="5151">
                  <c:v>38735</c:v>
                </c:pt>
                <c:pt idx="5152">
                  <c:v>38736</c:v>
                </c:pt>
                <c:pt idx="5153">
                  <c:v>38737</c:v>
                </c:pt>
                <c:pt idx="5154">
                  <c:v>38740</c:v>
                </c:pt>
                <c:pt idx="5155">
                  <c:v>38741</c:v>
                </c:pt>
                <c:pt idx="5156">
                  <c:v>38742</c:v>
                </c:pt>
                <c:pt idx="5157">
                  <c:v>38743</c:v>
                </c:pt>
                <c:pt idx="5158">
                  <c:v>38744</c:v>
                </c:pt>
                <c:pt idx="5159">
                  <c:v>38747</c:v>
                </c:pt>
                <c:pt idx="5160">
                  <c:v>38748</c:v>
                </c:pt>
                <c:pt idx="5161">
                  <c:v>38749</c:v>
                </c:pt>
                <c:pt idx="5162">
                  <c:v>38750</c:v>
                </c:pt>
                <c:pt idx="5163">
                  <c:v>38751</c:v>
                </c:pt>
                <c:pt idx="5164">
                  <c:v>38754</c:v>
                </c:pt>
                <c:pt idx="5165">
                  <c:v>38755</c:v>
                </c:pt>
                <c:pt idx="5166">
                  <c:v>38756</c:v>
                </c:pt>
                <c:pt idx="5167">
                  <c:v>38757</c:v>
                </c:pt>
                <c:pt idx="5168">
                  <c:v>38758</c:v>
                </c:pt>
                <c:pt idx="5169">
                  <c:v>38761</c:v>
                </c:pt>
                <c:pt idx="5170">
                  <c:v>38762</c:v>
                </c:pt>
                <c:pt idx="5171">
                  <c:v>38763</c:v>
                </c:pt>
                <c:pt idx="5172">
                  <c:v>38764</c:v>
                </c:pt>
                <c:pt idx="5173">
                  <c:v>38765</c:v>
                </c:pt>
                <c:pt idx="5174">
                  <c:v>38768</c:v>
                </c:pt>
                <c:pt idx="5175">
                  <c:v>38769</c:v>
                </c:pt>
                <c:pt idx="5176">
                  <c:v>38770</c:v>
                </c:pt>
                <c:pt idx="5177">
                  <c:v>38771</c:v>
                </c:pt>
                <c:pt idx="5178">
                  <c:v>38772</c:v>
                </c:pt>
                <c:pt idx="5179">
                  <c:v>38775</c:v>
                </c:pt>
                <c:pt idx="5180">
                  <c:v>38776</c:v>
                </c:pt>
                <c:pt idx="5181">
                  <c:v>38777</c:v>
                </c:pt>
                <c:pt idx="5182">
                  <c:v>38778</c:v>
                </c:pt>
                <c:pt idx="5183">
                  <c:v>38779</c:v>
                </c:pt>
                <c:pt idx="5184">
                  <c:v>38782</c:v>
                </c:pt>
                <c:pt idx="5185">
                  <c:v>38783</c:v>
                </c:pt>
                <c:pt idx="5186">
                  <c:v>38784</c:v>
                </c:pt>
                <c:pt idx="5187">
                  <c:v>38785</c:v>
                </c:pt>
                <c:pt idx="5188">
                  <c:v>38786</c:v>
                </c:pt>
                <c:pt idx="5189">
                  <c:v>38789</c:v>
                </c:pt>
                <c:pt idx="5190">
                  <c:v>38790</c:v>
                </c:pt>
                <c:pt idx="5191">
                  <c:v>38791</c:v>
                </c:pt>
                <c:pt idx="5192">
                  <c:v>38792</c:v>
                </c:pt>
                <c:pt idx="5193">
                  <c:v>38793</c:v>
                </c:pt>
                <c:pt idx="5194">
                  <c:v>38796</c:v>
                </c:pt>
                <c:pt idx="5195">
                  <c:v>38797</c:v>
                </c:pt>
                <c:pt idx="5196">
                  <c:v>38798</c:v>
                </c:pt>
                <c:pt idx="5197">
                  <c:v>38799</c:v>
                </c:pt>
                <c:pt idx="5198">
                  <c:v>38800</c:v>
                </c:pt>
                <c:pt idx="5199">
                  <c:v>38803</c:v>
                </c:pt>
                <c:pt idx="5200">
                  <c:v>38804</c:v>
                </c:pt>
                <c:pt idx="5201">
                  <c:v>38805</c:v>
                </c:pt>
                <c:pt idx="5202">
                  <c:v>38806</c:v>
                </c:pt>
                <c:pt idx="5203">
                  <c:v>38807</c:v>
                </c:pt>
                <c:pt idx="5204">
                  <c:v>38810</c:v>
                </c:pt>
                <c:pt idx="5205">
                  <c:v>38811</c:v>
                </c:pt>
                <c:pt idx="5206">
                  <c:v>38812</c:v>
                </c:pt>
                <c:pt idx="5207">
                  <c:v>38813</c:v>
                </c:pt>
                <c:pt idx="5208">
                  <c:v>38814</c:v>
                </c:pt>
                <c:pt idx="5209">
                  <c:v>38817</c:v>
                </c:pt>
                <c:pt idx="5210">
                  <c:v>38818</c:v>
                </c:pt>
                <c:pt idx="5211">
                  <c:v>38819</c:v>
                </c:pt>
                <c:pt idx="5212">
                  <c:v>38820</c:v>
                </c:pt>
                <c:pt idx="5213">
                  <c:v>38824</c:v>
                </c:pt>
                <c:pt idx="5214">
                  <c:v>38825</c:v>
                </c:pt>
                <c:pt idx="5215">
                  <c:v>38826</c:v>
                </c:pt>
                <c:pt idx="5216">
                  <c:v>38827</c:v>
                </c:pt>
                <c:pt idx="5217">
                  <c:v>38828</c:v>
                </c:pt>
                <c:pt idx="5218">
                  <c:v>38831</c:v>
                </c:pt>
                <c:pt idx="5219">
                  <c:v>38832</c:v>
                </c:pt>
                <c:pt idx="5220">
                  <c:v>38833</c:v>
                </c:pt>
                <c:pt idx="5221">
                  <c:v>38834</c:v>
                </c:pt>
                <c:pt idx="5222">
                  <c:v>38835</c:v>
                </c:pt>
                <c:pt idx="5223">
                  <c:v>38838</c:v>
                </c:pt>
                <c:pt idx="5224">
                  <c:v>38839</c:v>
                </c:pt>
                <c:pt idx="5225">
                  <c:v>38840</c:v>
                </c:pt>
                <c:pt idx="5226">
                  <c:v>38841</c:v>
                </c:pt>
                <c:pt idx="5227">
                  <c:v>38842</c:v>
                </c:pt>
                <c:pt idx="5228">
                  <c:v>38845</c:v>
                </c:pt>
                <c:pt idx="5229">
                  <c:v>38846</c:v>
                </c:pt>
                <c:pt idx="5230">
                  <c:v>38847</c:v>
                </c:pt>
                <c:pt idx="5231">
                  <c:v>38848</c:v>
                </c:pt>
                <c:pt idx="5232">
                  <c:v>38849</c:v>
                </c:pt>
                <c:pt idx="5233">
                  <c:v>38852</c:v>
                </c:pt>
                <c:pt idx="5234">
                  <c:v>38853</c:v>
                </c:pt>
                <c:pt idx="5235">
                  <c:v>38854</c:v>
                </c:pt>
                <c:pt idx="5236">
                  <c:v>38855</c:v>
                </c:pt>
                <c:pt idx="5237">
                  <c:v>38856</c:v>
                </c:pt>
                <c:pt idx="5238">
                  <c:v>38859</c:v>
                </c:pt>
                <c:pt idx="5239">
                  <c:v>38860</c:v>
                </c:pt>
                <c:pt idx="5240">
                  <c:v>38861</c:v>
                </c:pt>
                <c:pt idx="5241">
                  <c:v>38862</c:v>
                </c:pt>
                <c:pt idx="5242">
                  <c:v>38863</c:v>
                </c:pt>
                <c:pt idx="5243">
                  <c:v>38866</c:v>
                </c:pt>
                <c:pt idx="5244">
                  <c:v>38867</c:v>
                </c:pt>
                <c:pt idx="5245">
                  <c:v>38868</c:v>
                </c:pt>
                <c:pt idx="5246">
                  <c:v>38869</c:v>
                </c:pt>
                <c:pt idx="5247">
                  <c:v>38870</c:v>
                </c:pt>
                <c:pt idx="5248">
                  <c:v>38873</c:v>
                </c:pt>
                <c:pt idx="5249">
                  <c:v>38874</c:v>
                </c:pt>
                <c:pt idx="5250">
                  <c:v>38875</c:v>
                </c:pt>
                <c:pt idx="5251">
                  <c:v>38876</c:v>
                </c:pt>
                <c:pt idx="5252">
                  <c:v>38877</c:v>
                </c:pt>
                <c:pt idx="5253">
                  <c:v>38880</c:v>
                </c:pt>
                <c:pt idx="5254">
                  <c:v>38881</c:v>
                </c:pt>
                <c:pt idx="5255">
                  <c:v>38882</c:v>
                </c:pt>
                <c:pt idx="5256">
                  <c:v>38883</c:v>
                </c:pt>
                <c:pt idx="5257">
                  <c:v>38884</c:v>
                </c:pt>
                <c:pt idx="5258">
                  <c:v>38887</c:v>
                </c:pt>
                <c:pt idx="5259">
                  <c:v>38888</c:v>
                </c:pt>
                <c:pt idx="5260">
                  <c:v>38889</c:v>
                </c:pt>
                <c:pt idx="5261">
                  <c:v>38890</c:v>
                </c:pt>
                <c:pt idx="5262">
                  <c:v>38891</c:v>
                </c:pt>
                <c:pt idx="5263">
                  <c:v>38894</c:v>
                </c:pt>
                <c:pt idx="5264">
                  <c:v>38895</c:v>
                </c:pt>
                <c:pt idx="5265">
                  <c:v>38896</c:v>
                </c:pt>
                <c:pt idx="5266">
                  <c:v>38897</c:v>
                </c:pt>
                <c:pt idx="5267">
                  <c:v>38898</c:v>
                </c:pt>
                <c:pt idx="5268">
                  <c:v>38901</c:v>
                </c:pt>
                <c:pt idx="5269">
                  <c:v>38902</c:v>
                </c:pt>
                <c:pt idx="5270">
                  <c:v>38903</c:v>
                </c:pt>
                <c:pt idx="5271">
                  <c:v>38904</c:v>
                </c:pt>
                <c:pt idx="5272">
                  <c:v>38905</c:v>
                </c:pt>
                <c:pt idx="5273">
                  <c:v>38908</c:v>
                </c:pt>
                <c:pt idx="5274">
                  <c:v>38909</c:v>
                </c:pt>
                <c:pt idx="5275">
                  <c:v>38910</c:v>
                </c:pt>
                <c:pt idx="5276">
                  <c:v>38911</c:v>
                </c:pt>
                <c:pt idx="5277">
                  <c:v>38912</c:v>
                </c:pt>
                <c:pt idx="5278">
                  <c:v>38915</c:v>
                </c:pt>
                <c:pt idx="5279">
                  <c:v>38916</c:v>
                </c:pt>
                <c:pt idx="5280">
                  <c:v>38917</c:v>
                </c:pt>
                <c:pt idx="5281">
                  <c:v>38918</c:v>
                </c:pt>
                <c:pt idx="5282">
                  <c:v>38919</c:v>
                </c:pt>
                <c:pt idx="5283">
                  <c:v>38922</c:v>
                </c:pt>
                <c:pt idx="5284">
                  <c:v>38923</c:v>
                </c:pt>
                <c:pt idx="5285">
                  <c:v>38924</c:v>
                </c:pt>
                <c:pt idx="5286">
                  <c:v>38925</c:v>
                </c:pt>
                <c:pt idx="5287">
                  <c:v>38926</c:v>
                </c:pt>
                <c:pt idx="5288">
                  <c:v>38929</c:v>
                </c:pt>
                <c:pt idx="5289">
                  <c:v>38930</c:v>
                </c:pt>
                <c:pt idx="5290">
                  <c:v>38931</c:v>
                </c:pt>
                <c:pt idx="5291">
                  <c:v>38932</c:v>
                </c:pt>
                <c:pt idx="5292">
                  <c:v>38933</c:v>
                </c:pt>
                <c:pt idx="5293">
                  <c:v>38936</c:v>
                </c:pt>
                <c:pt idx="5294">
                  <c:v>38937</c:v>
                </c:pt>
                <c:pt idx="5295">
                  <c:v>38938</c:v>
                </c:pt>
                <c:pt idx="5296">
                  <c:v>38939</c:v>
                </c:pt>
                <c:pt idx="5297">
                  <c:v>38940</c:v>
                </c:pt>
                <c:pt idx="5298">
                  <c:v>38943</c:v>
                </c:pt>
                <c:pt idx="5299">
                  <c:v>38944</c:v>
                </c:pt>
                <c:pt idx="5300">
                  <c:v>38945</c:v>
                </c:pt>
                <c:pt idx="5301">
                  <c:v>38946</c:v>
                </c:pt>
                <c:pt idx="5302">
                  <c:v>38947</c:v>
                </c:pt>
                <c:pt idx="5303">
                  <c:v>38950</c:v>
                </c:pt>
                <c:pt idx="5304">
                  <c:v>38951</c:v>
                </c:pt>
                <c:pt idx="5305">
                  <c:v>38952</c:v>
                </c:pt>
                <c:pt idx="5306">
                  <c:v>38953</c:v>
                </c:pt>
                <c:pt idx="5307">
                  <c:v>38954</c:v>
                </c:pt>
                <c:pt idx="5308">
                  <c:v>38957</c:v>
                </c:pt>
                <c:pt idx="5309">
                  <c:v>38958</c:v>
                </c:pt>
                <c:pt idx="5310">
                  <c:v>38959</c:v>
                </c:pt>
                <c:pt idx="5311">
                  <c:v>38960</c:v>
                </c:pt>
                <c:pt idx="5312">
                  <c:v>38961</c:v>
                </c:pt>
                <c:pt idx="5313">
                  <c:v>38964</c:v>
                </c:pt>
                <c:pt idx="5314">
                  <c:v>38965</c:v>
                </c:pt>
                <c:pt idx="5315">
                  <c:v>38966</c:v>
                </c:pt>
                <c:pt idx="5316">
                  <c:v>38967</c:v>
                </c:pt>
                <c:pt idx="5317">
                  <c:v>38968</c:v>
                </c:pt>
                <c:pt idx="5318">
                  <c:v>38971</c:v>
                </c:pt>
                <c:pt idx="5319">
                  <c:v>38972</c:v>
                </c:pt>
                <c:pt idx="5320">
                  <c:v>38973</c:v>
                </c:pt>
                <c:pt idx="5321">
                  <c:v>38974</c:v>
                </c:pt>
                <c:pt idx="5322">
                  <c:v>38975</c:v>
                </c:pt>
                <c:pt idx="5323">
                  <c:v>38978</c:v>
                </c:pt>
                <c:pt idx="5324">
                  <c:v>38979</c:v>
                </c:pt>
                <c:pt idx="5325">
                  <c:v>38980</c:v>
                </c:pt>
                <c:pt idx="5326">
                  <c:v>38981</c:v>
                </c:pt>
                <c:pt idx="5327">
                  <c:v>38982</c:v>
                </c:pt>
                <c:pt idx="5328">
                  <c:v>38985</c:v>
                </c:pt>
                <c:pt idx="5329">
                  <c:v>38986</c:v>
                </c:pt>
                <c:pt idx="5330">
                  <c:v>38987</c:v>
                </c:pt>
                <c:pt idx="5331">
                  <c:v>38988</c:v>
                </c:pt>
                <c:pt idx="5332">
                  <c:v>38989</c:v>
                </c:pt>
                <c:pt idx="5333">
                  <c:v>38992</c:v>
                </c:pt>
                <c:pt idx="5334">
                  <c:v>38993</c:v>
                </c:pt>
                <c:pt idx="5335">
                  <c:v>38994</c:v>
                </c:pt>
                <c:pt idx="5336">
                  <c:v>38995</c:v>
                </c:pt>
                <c:pt idx="5337">
                  <c:v>38996</c:v>
                </c:pt>
                <c:pt idx="5338">
                  <c:v>38999</c:v>
                </c:pt>
                <c:pt idx="5339">
                  <c:v>39000</c:v>
                </c:pt>
                <c:pt idx="5340">
                  <c:v>39001</c:v>
                </c:pt>
                <c:pt idx="5341">
                  <c:v>39002</c:v>
                </c:pt>
                <c:pt idx="5342">
                  <c:v>39003</c:v>
                </c:pt>
                <c:pt idx="5343">
                  <c:v>39006</c:v>
                </c:pt>
                <c:pt idx="5344">
                  <c:v>39007</c:v>
                </c:pt>
                <c:pt idx="5345">
                  <c:v>39008</c:v>
                </c:pt>
                <c:pt idx="5346">
                  <c:v>39009</c:v>
                </c:pt>
                <c:pt idx="5347">
                  <c:v>39010</c:v>
                </c:pt>
                <c:pt idx="5348">
                  <c:v>39013</c:v>
                </c:pt>
                <c:pt idx="5349">
                  <c:v>39014</c:v>
                </c:pt>
                <c:pt idx="5350">
                  <c:v>39015</c:v>
                </c:pt>
                <c:pt idx="5351">
                  <c:v>39016</c:v>
                </c:pt>
                <c:pt idx="5352">
                  <c:v>39017</c:v>
                </c:pt>
                <c:pt idx="5353">
                  <c:v>39020</c:v>
                </c:pt>
                <c:pt idx="5354">
                  <c:v>39021</c:v>
                </c:pt>
                <c:pt idx="5355">
                  <c:v>39022</c:v>
                </c:pt>
                <c:pt idx="5356">
                  <c:v>39023</c:v>
                </c:pt>
                <c:pt idx="5357">
                  <c:v>39024</c:v>
                </c:pt>
                <c:pt idx="5358">
                  <c:v>39027</c:v>
                </c:pt>
                <c:pt idx="5359">
                  <c:v>39028</c:v>
                </c:pt>
                <c:pt idx="5360">
                  <c:v>39029</c:v>
                </c:pt>
                <c:pt idx="5361">
                  <c:v>39030</c:v>
                </c:pt>
                <c:pt idx="5362">
                  <c:v>39031</c:v>
                </c:pt>
                <c:pt idx="5363">
                  <c:v>39034</c:v>
                </c:pt>
                <c:pt idx="5364">
                  <c:v>39035</c:v>
                </c:pt>
                <c:pt idx="5365">
                  <c:v>39036</c:v>
                </c:pt>
                <c:pt idx="5366">
                  <c:v>39037</c:v>
                </c:pt>
                <c:pt idx="5367">
                  <c:v>39038</c:v>
                </c:pt>
                <c:pt idx="5368">
                  <c:v>39041</c:v>
                </c:pt>
                <c:pt idx="5369">
                  <c:v>39042</c:v>
                </c:pt>
                <c:pt idx="5370">
                  <c:v>39043</c:v>
                </c:pt>
                <c:pt idx="5371">
                  <c:v>39044</c:v>
                </c:pt>
                <c:pt idx="5372">
                  <c:v>39045</c:v>
                </c:pt>
                <c:pt idx="5373">
                  <c:v>39048</c:v>
                </c:pt>
                <c:pt idx="5374">
                  <c:v>39049</c:v>
                </c:pt>
                <c:pt idx="5375">
                  <c:v>39050</c:v>
                </c:pt>
                <c:pt idx="5376">
                  <c:v>39051</c:v>
                </c:pt>
                <c:pt idx="5377">
                  <c:v>39052</c:v>
                </c:pt>
                <c:pt idx="5378">
                  <c:v>39055</c:v>
                </c:pt>
                <c:pt idx="5379">
                  <c:v>39056</c:v>
                </c:pt>
                <c:pt idx="5380">
                  <c:v>39057</c:v>
                </c:pt>
                <c:pt idx="5381">
                  <c:v>39058</c:v>
                </c:pt>
                <c:pt idx="5382">
                  <c:v>39059</c:v>
                </c:pt>
                <c:pt idx="5383">
                  <c:v>39062</c:v>
                </c:pt>
                <c:pt idx="5384">
                  <c:v>39063</c:v>
                </c:pt>
                <c:pt idx="5385">
                  <c:v>39064</c:v>
                </c:pt>
                <c:pt idx="5386">
                  <c:v>39065</c:v>
                </c:pt>
                <c:pt idx="5387">
                  <c:v>39066</c:v>
                </c:pt>
                <c:pt idx="5388">
                  <c:v>39069</c:v>
                </c:pt>
                <c:pt idx="5389">
                  <c:v>39070</c:v>
                </c:pt>
                <c:pt idx="5390">
                  <c:v>39071</c:v>
                </c:pt>
                <c:pt idx="5391">
                  <c:v>39072</c:v>
                </c:pt>
                <c:pt idx="5392">
                  <c:v>39073</c:v>
                </c:pt>
                <c:pt idx="5393">
                  <c:v>39077</c:v>
                </c:pt>
                <c:pt idx="5394">
                  <c:v>39078</c:v>
                </c:pt>
                <c:pt idx="5395">
                  <c:v>39079</c:v>
                </c:pt>
                <c:pt idx="5396">
                  <c:v>39080</c:v>
                </c:pt>
                <c:pt idx="5397">
                  <c:v>39084</c:v>
                </c:pt>
                <c:pt idx="5398">
                  <c:v>39085</c:v>
                </c:pt>
                <c:pt idx="5399">
                  <c:v>39086</c:v>
                </c:pt>
                <c:pt idx="5400">
                  <c:v>39087</c:v>
                </c:pt>
                <c:pt idx="5401">
                  <c:v>39090</c:v>
                </c:pt>
                <c:pt idx="5402">
                  <c:v>39091</c:v>
                </c:pt>
                <c:pt idx="5403">
                  <c:v>39092</c:v>
                </c:pt>
                <c:pt idx="5404">
                  <c:v>39093</c:v>
                </c:pt>
                <c:pt idx="5405">
                  <c:v>39094</c:v>
                </c:pt>
                <c:pt idx="5406">
                  <c:v>39098</c:v>
                </c:pt>
                <c:pt idx="5407">
                  <c:v>39099</c:v>
                </c:pt>
                <c:pt idx="5408">
                  <c:v>39100</c:v>
                </c:pt>
                <c:pt idx="5409">
                  <c:v>39101</c:v>
                </c:pt>
                <c:pt idx="5410">
                  <c:v>39104</c:v>
                </c:pt>
                <c:pt idx="5411">
                  <c:v>39105</c:v>
                </c:pt>
                <c:pt idx="5412">
                  <c:v>39106</c:v>
                </c:pt>
                <c:pt idx="5413">
                  <c:v>39107</c:v>
                </c:pt>
                <c:pt idx="5414">
                  <c:v>39108</c:v>
                </c:pt>
                <c:pt idx="5415">
                  <c:v>39111</c:v>
                </c:pt>
                <c:pt idx="5416">
                  <c:v>39112</c:v>
                </c:pt>
                <c:pt idx="5417">
                  <c:v>39113</c:v>
                </c:pt>
                <c:pt idx="5418">
                  <c:v>39114</c:v>
                </c:pt>
                <c:pt idx="5419">
                  <c:v>39115</c:v>
                </c:pt>
                <c:pt idx="5420">
                  <c:v>39118</c:v>
                </c:pt>
                <c:pt idx="5421">
                  <c:v>39119</c:v>
                </c:pt>
                <c:pt idx="5422">
                  <c:v>39120</c:v>
                </c:pt>
                <c:pt idx="5423">
                  <c:v>39121</c:v>
                </c:pt>
                <c:pt idx="5424">
                  <c:v>39122</c:v>
                </c:pt>
                <c:pt idx="5425">
                  <c:v>39125</c:v>
                </c:pt>
                <c:pt idx="5426">
                  <c:v>39126</c:v>
                </c:pt>
                <c:pt idx="5427">
                  <c:v>39127</c:v>
                </c:pt>
                <c:pt idx="5428">
                  <c:v>39128</c:v>
                </c:pt>
                <c:pt idx="5429">
                  <c:v>39129</c:v>
                </c:pt>
                <c:pt idx="5430">
                  <c:v>39133</c:v>
                </c:pt>
                <c:pt idx="5431">
                  <c:v>39134</c:v>
                </c:pt>
                <c:pt idx="5432">
                  <c:v>39135</c:v>
                </c:pt>
                <c:pt idx="5433">
                  <c:v>39136</c:v>
                </c:pt>
                <c:pt idx="5434">
                  <c:v>39139</c:v>
                </c:pt>
                <c:pt idx="5435">
                  <c:v>39140</c:v>
                </c:pt>
                <c:pt idx="5436">
                  <c:v>39141</c:v>
                </c:pt>
                <c:pt idx="5437">
                  <c:v>39142</c:v>
                </c:pt>
                <c:pt idx="5438">
                  <c:v>39143</c:v>
                </c:pt>
                <c:pt idx="5439">
                  <c:v>39146</c:v>
                </c:pt>
                <c:pt idx="5440">
                  <c:v>39147</c:v>
                </c:pt>
                <c:pt idx="5441">
                  <c:v>39148</c:v>
                </c:pt>
                <c:pt idx="5442">
                  <c:v>39149</c:v>
                </c:pt>
                <c:pt idx="5443">
                  <c:v>39150</c:v>
                </c:pt>
                <c:pt idx="5444">
                  <c:v>39153</c:v>
                </c:pt>
                <c:pt idx="5445">
                  <c:v>39154</c:v>
                </c:pt>
                <c:pt idx="5446">
                  <c:v>39155</c:v>
                </c:pt>
                <c:pt idx="5447">
                  <c:v>39156</c:v>
                </c:pt>
                <c:pt idx="5448">
                  <c:v>39157</c:v>
                </c:pt>
                <c:pt idx="5449">
                  <c:v>39160</c:v>
                </c:pt>
                <c:pt idx="5450">
                  <c:v>39161</c:v>
                </c:pt>
                <c:pt idx="5451">
                  <c:v>39162</c:v>
                </c:pt>
                <c:pt idx="5452">
                  <c:v>39163</c:v>
                </c:pt>
                <c:pt idx="5453">
                  <c:v>39164</c:v>
                </c:pt>
                <c:pt idx="5454">
                  <c:v>39167</c:v>
                </c:pt>
                <c:pt idx="5455">
                  <c:v>39168</c:v>
                </c:pt>
                <c:pt idx="5456">
                  <c:v>39169</c:v>
                </c:pt>
                <c:pt idx="5457">
                  <c:v>39170</c:v>
                </c:pt>
                <c:pt idx="5458">
                  <c:v>39171</c:v>
                </c:pt>
                <c:pt idx="5459">
                  <c:v>39174</c:v>
                </c:pt>
                <c:pt idx="5460">
                  <c:v>39175</c:v>
                </c:pt>
                <c:pt idx="5461">
                  <c:v>39176</c:v>
                </c:pt>
                <c:pt idx="5462">
                  <c:v>39177</c:v>
                </c:pt>
                <c:pt idx="5463">
                  <c:v>39181</c:v>
                </c:pt>
                <c:pt idx="5464">
                  <c:v>39182</c:v>
                </c:pt>
                <c:pt idx="5465">
                  <c:v>39183</c:v>
                </c:pt>
                <c:pt idx="5466">
                  <c:v>39184</c:v>
                </c:pt>
                <c:pt idx="5467">
                  <c:v>39185</c:v>
                </c:pt>
                <c:pt idx="5468">
                  <c:v>39188</c:v>
                </c:pt>
                <c:pt idx="5469">
                  <c:v>39189</c:v>
                </c:pt>
                <c:pt idx="5470">
                  <c:v>39190</c:v>
                </c:pt>
                <c:pt idx="5471">
                  <c:v>39191</c:v>
                </c:pt>
                <c:pt idx="5472">
                  <c:v>39192</c:v>
                </c:pt>
                <c:pt idx="5473">
                  <c:v>39195</c:v>
                </c:pt>
                <c:pt idx="5474">
                  <c:v>39196</c:v>
                </c:pt>
                <c:pt idx="5475">
                  <c:v>39197</c:v>
                </c:pt>
                <c:pt idx="5476">
                  <c:v>39198</c:v>
                </c:pt>
                <c:pt idx="5477">
                  <c:v>39199</c:v>
                </c:pt>
                <c:pt idx="5478">
                  <c:v>39202</c:v>
                </c:pt>
                <c:pt idx="5479">
                  <c:v>39203</c:v>
                </c:pt>
                <c:pt idx="5480">
                  <c:v>39204</c:v>
                </c:pt>
                <c:pt idx="5481">
                  <c:v>39205</c:v>
                </c:pt>
                <c:pt idx="5482">
                  <c:v>39206</c:v>
                </c:pt>
                <c:pt idx="5483">
                  <c:v>39209</c:v>
                </c:pt>
                <c:pt idx="5484">
                  <c:v>39210</c:v>
                </c:pt>
                <c:pt idx="5485">
                  <c:v>39211</c:v>
                </c:pt>
                <c:pt idx="5486">
                  <c:v>39212</c:v>
                </c:pt>
                <c:pt idx="5487">
                  <c:v>39213</c:v>
                </c:pt>
                <c:pt idx="5488">
                  <c:v>39216</c:v>
                </c:pt>
                <c:pt idx="5489">
                  <c:v>39217</c:v>
                </c:pt>
                <c:pt idx="5490">
                  <c:v>39218</c:v>
                </c:pt>
                <c:pt idx="5491">
                  <c:v>39219</c:v>
                </c:pt>
                <c:pt idx="5492">
                  <c:v>39220</c:v>
                </c:pt>
                <c:pt idx="5493">
                  <c:v>39223</c:v>
                </c:pt>
                <c:pt idx="5494">
                  <c:v>39224</c:v>
                </c:pt>
                <c:pt idx="5495">
                  <c:v>39225</c:v>
                </c:pt>
                <c:pt idx="5496">
                  <c:v>39226</c:v>
                </c:pt>
                <c:pt idx="5497">
                  <c:v>39227</c:v>
                </c:pt>
                <c:pt idx="5498">
                  <c:v>39231</c:v>
                </c:pt>
                <c:pt idx="5499">
                  <c:v>39232</c:v>
                </c:pt>
                <c:pt idx="5500">
                  <c:v>39233</c:v>
                </c:pt>
                <c:pt idx="5501">
                  <c:v>39234</c:v>
                </c:pt>
                <c:pt idx="5502">
                  <c:v>39237</c:v>
                </c:pt>
                <c:pt idx="5503">
                  <c:v>39238</c:v>
                </c:pt>
                <c:pt idx="5504">
                  <c:v>39239</c:v>
                </c:pt>
                <c:pt idx="5505">
                  <c:v>39240</c:v>
                </c:pt>
                <c:pt idx="5506">
                  <c:v>39241</c:v>
                </c:pt>
                <c:pt idx="5507">
                  <c:v>39244</c:v>
                </c:pt>
                <c:pt idx="5508">
                  <c:v>39245</c:v>
                </c:pt>
                <c:pt idx="5509">
                  <c:v>39246</c:v>
                </c:pt>
                <c:pt idx="5510">
                  <c:v>39247</c:v>
                </c:pt>
                <c:pt idx="5511">
                  <c:v>39248</c:v>
                </c:pt>
                <c:pt idx="5512">
                  <c:v>39251</c:v>
                </c:pt>
                <c:pt idx="5513">
                  <c:v>39252</c:v>
                </c:pt>
                <c:pt idx="5514">
                  <c:v>39253</c:v>
                </c:pt>
                <c:pt idx="5515">
                  <c:v>39254</c:v>
                </c:pt>
                <c:pt idx="5516">
                  <c:v>39255</c:v>
                </c:pt>
                <c:pt idx="5517">
                  <c:v>39258</c:v>
                </c:pt>
                <c:pt idx="5518">
                  <c:v>39259</c:v>
                </c:pt>
                <c:pt idx="5519">
                  <c:v>39260</c:v>
                </c:pt>
                <c:pt idx="5520">
                  <c:v>39261</c:v>
                </c:pt>
                <c:pt idx="5521">
                  <c:v>39262</c:v>
                </c:pt>
                <c:pt idx="5522">
                  <c:v>39265</c:v>
                </c:pt>
                <c:pt idx="5523">
                  <c:v>39266</c:v>
                </c:pt>
                <c:pt idx="5524">
                  <c:v>39268</c:v>
                </c:pt>
                <c:pt idx="5525">
                  <c:v>39269</c:v>
                </c:pt>
                <c:pt idx="5526">
                  <c:v>39272</c:v>
                </c:pt>
                <c:pt idx="5527">
                  <c:v>39273</c:v>
                </c:pt>
                <c:pt idx="5528">
                  <c:v>39274</c:v>
                </c:pt>
                <c:pt idx="5529">
                  <c:v>39275</c:v>
                </c:pt>
                <c:pt idx="5530">
                  <c:v>39276</c:v>
                </c:pt>
                <c:pt idx="5531">
                  <c:v>39279</c:v>
                </c:pt>
                <c:pt idx="5532">
                  <c:v>39280</c:v>
                </c:pt>
                <c:pt idx="5533">
                  <c:v>39281</c:v>
                </c:pt>
                <c:pt idx="5534">
                  <c:v>39282</c:v>
                </c:pt>
                <c:pt idx="5535">
                  <c:v>39283</c:v>
                </c:pt>
                <c:pt idx="5536">
                  <c:v>39286</c:v>
                </c:pt>
                <c:pt idx="5537">
                  <c:v>39287</c:v>
                </c:pt>
                <c:pt idx="5538">
                  <c:v>39288</c:v>
                </c:pt>
                <c:pt idx="5539">
                  <c:v>39289</c:v>
                </c:pt>
                <c:pt idx="5540">
                  <c:v>39290</c:v>
                </c:pt>
                <c:pt idx="5541">
                  <c:v>39293</c:v>
                </c:pt>
                <c:pt idx="5542">
                  <c:v>39294</c:v>
                </c:pt>
                <c:pt idx="5543">
                  <c:v>39295</c:v>
                </c:pt>
                <c:pt idx="5544">
                  <c:v>39296</c:v>
                </c:pt>
                <c:pt idx="5545">
                  <c:v>39297</c:v>
                </c:pt>
                <c:pt idx="5546">
                  <c:v>39300</c:v>
                </c:pt>
                <c:pt idx="5547">
                  <c:v>39301</c:v>
                </c:pt>
                <c:pt idx="5548">
                  <c:v>39302</c:v>
                </c:pt>
                <c:pt idx="5549">
                  <c:v>39303</c:v>
                </c:pt>
                <c:pt idx="5550">
                  <c:v>39304</c:v>
                </c:pt>
                <c:pt idx="5551">
                  <c:v>39307</c:v>
                </c:pt>
                <c:pt idx="5552">
                  <c:v>39308</c:v>
                </c:pt>
                <c:pt idx="5553">
                  <c:v>39309</c:v>
                </c:pt>
                <c:pt idx="5554">
                  <c:v>39310</c:v>
                </c:pt>
                <c:pt idx="5555">
                  <c:v>39311</c:v>
                </c:pt>
                <c:pt idx="5556">
                  <c:v>39314</c:v>
                </c:pt>
                <c:pt idx="5557">
                  <c:v>39315</c:v>
                </c:pt>
                <c:pt idx="5558">
                  <c:v>39316</c:v>
                </c:pt>
                <c:pt idx="5559">
                  <c:v>39317</c:v>
                </c:pt>
                <c:pt idx="5560">
                  <c:v>39318</c:v>
                </c:pt>
                <c:pt idx="5561">
                  <c:v>39321</c:v>
                </c:pt>
                <c:pt idx="5562">
                  <c:v>39322</c:v>
                </c:pt>
                <c:pt idx="5563">
                  <c:v>39323</c:v>
                </c:pt>
                <c:pt idx="5564">
                  <c:v>39324</c:v>
                </c:pt>
                <c:pt idx="5565">
                  <c:v>39325</c:v>
                </c:pt>
                <c:pt idx="5566">
                  <c:v>39329</c:v>
                </c:pt>
                <c:pt idx="5567">
                  <c:v>39330</c:v>
                </c:pt>
                <c:pt idx="5568">
                  <c:v>39331</c:v>
                </c:pt>
                <c:pt idx="5569">
                  <c:v>39332</c:v>
                </c:pt>
                <c:pt idx="5570">
                  <c:v>39335</c:v>
                </c:pt>
                <c:pt idx="5571">
                  <c:v>39336</c:v>
                </c:pt>
                <c:pt idx="5572">
                  <c:v>39337</c:v>
                </c:pt>
                <c:pt idx="5573">
                  <c:v>39338</c:v>
                </c:pt>
                <c:pt idx="5574">
                  <c:v>39339</c:v>
                </c:pt>
                <c:pt idx="5575">
                  <c:v>39342</c:v>
                </c:pt>
                <c:pt idx="5576">
                  <c:v>39343</c:v>
                </c:pt>
                <c:pt idx="5577">
                  <c:v>39344</c:v>
                </c:pt>
                <c:pt idx="5578">
                  <c:v>39345</c:v>
                </c:pt>
                <c:pt idx="5579">
                  <c:v>39346</c:v>
                </c:pt>
                <c:pt idx="5580">
                  <c:v>39349</c:v>
                </c:pt>
                <c:pt idx="5581">
                  <c:v>39350</c:v>
                </c:pt>
                <c:pt idx="5582">
                  <c:v>39351</c:v>
                </c:pt>
                <c:pt idx="5583">
                  <c:v>39352</c:v>
                </c:pt>
                <c:pt idx="5584">
                  <c:v>39353</c:v>
                </c:pt>
                <c:pt idx="5585">
                  <c:v>39356</c:v>
                </c:pt>
                <c:pt idx="5586">
                  <c:v>39357</c:v>
                </c:pt>
                <c:pt idx="5587">
                  <c:v>39358</c:v>
                </c:pt>
                <c:pt idx="5588">
                  <c:v>39359</c:v>
                </c:pt>
                <c:pt idx="5589">
                  <c:v>39360</c:v>
                </c:pt>
                <c:pt idx="5590">
                  <c:v>39363</c:v>
                </c:pt>
                <c:pt idx="5591">
                  <c:v>39364</c:v>
                </c:pt>
                <c:pt idx="5592">
                  <c:v>39365</c:v>
                </c:pt>
                <c:pt idx="5593">
                  <c:v>39366</c:v>
                </c:pt>
                <c:pt idx="5594">
                  <c:v>39367</c:v>
                </c:pt>
                <c:pt idx="5595">
                  <c:v>39370</c:v>
                </c:pt>
                <c:pt idx="5596">
                  <c:v>39371</c:v>
                </c:pt>
                <c:pt idx="5597">
                  <c:v>39372</c:v>
                </c:pt>
                <c:pt idx="5598">
                  <c:v>39373</c:v>
                </c:pt>
                <c:pt idx="5599">
                  <c:v>39374</c:v>
                </c:pt>
                <c:pt idx="5600">
                  <c:v>39377</c:v>
                </c:pt>
                <c:pt idx="5601">
                  <c:v>39378</c:v>
                </c:pt>
                <c:pt idx="5602">
                  <c:v>39379</c:v>
                </c:pt>
                <c:pt idx="5603">
                  <c:v>39380</c:v>
                </c:pt>
                <c:pt idx="5604">
                  <c:v>39381</c:v>
                </c:pt>
                <c:pt idx="5605">
                  <c:v>39384</c:v>
                </c:pt>
                <c:pt idx="5606">
                  <c:v>39385</c:v>
                </c:pt>
                <c:pt idx="5607">
                  <c:v>39386</c:v>
                </c:pt>
                <c:pt idx="5608">
                  <c:v>39387</c:v>
                </c:pt>
                <c:pt idx="5609">
                  <c:v>39388</c:v>
                </c:pt>
                <c:pt idx="5610">
                  <c:v>39391</c:v>
                </c:pt>
                <c:pt idx="5611">
                  <c:v>39392</c:v>
                </c:pt>
                <c:pt idx="5612">
                  <c:v>39393</c:v>
                </c:pt>
                <c:pt idx="5613">
                  <c:v>39394</c:v>
                </c:pt>
                <c:pt idx="5614">
                  <c:v>39395</c:v>
                </c:pt>
                <c:pt idx="5615">
                  <c:v>39398</c:v>
                </c:pt>
                <c:pt idx="5616">
                  <c:v>39399</c:v>
                </c:pt>
                <c:pt idx="5617">
                  <c:v>39400</c:v>
                </c:pt>
                <c:pt idx="5618">
                  <c:v>39401</c:v>
                </c:pt>
                <c:pt idx="5619">
                  <c:v>39402</c:v>
                </c:pt>
                <c:pt idx="5620">
                  <c:v>39405</c:v>
                </c:pt>
                <c:pt idx="5621">
                  <c:v>39406</c:v>
                </c:pt>
                <c:pt idx="5622">
                  <c:v>39407</c:v>
                </c:pt>
                <c:pt idx="5623">
                  <c:v>39409</c:v>
                </c:pt>
                <c:pt idx="5624">
                  <c:v>39412</c:v>
                </c:pt>
                <c:pt idx="5625">
                  <c:v>39413</c:v>
                </c:pt>
                <c:pt idx="5626">
                  <c:v>39414</c:v>
                </c:pt>
                <c:pt idx="5627">
                  <c:v>39415</c:v>
                </c:pt>
                <c:pt idx="5628">
                  <c:v>39416</c:v>
                </c:pt>
                <c:pt idx="5629">
                  <c:v>39419</c:v>
                </c:pt>
                <c:pt idx="5630">
                  <c:v>39420</c:v>
                </c:pt>
                <c:pt idx="5631">
                  <c:v>39421</c:v>
                </c:pt>
                <c:pt idx="5632">
                  <c:v>39422</c:v>
                </c:pt>
                <c:pt idx="5633">
                  <c:v>39423</c:v>
                </c:pt>
                <c:pt idx="5634">
                  <c:v>39426</c:v>
                </c:pt>
                <c:pt idx="5635">
                  <c:v>39427</c:v>
                </c:pt>
                <c:pt idx="5636">
                  <c:v>39428</c:v>
                </c:pt>
                <c:pt idx="5637">
                  <c:v>39429</c:v>
                </c:pt>
                <c:pt idx="5638">
                  <c:v>39430</c:v>
                </c:pt>
                <c:pt idx="5639">
                  <c:v>39433</c:v>
                </c:pt>
                <c:pt idx="5640">
                  <c:v>39434</c:v>
                </c:pt>
                <c:pt idx="5641">
                  <c:v>39435</c:v>
                </c:pt>
                <c:pt idx="5642">
                  <c:v>39436</c:v>
                </c:pt>
                <c:pt idx="5643">
                  <c:v>39437</c:v>
                </c:pt>
                <c:pt idx="5644">
                  <c:v>39440</c:v>
                </c:pt>
                <c:pt idx="5645">
                  <c:v>39442</c:v>
                </c:pt>
                <c:pt idx="5646">
                  <c:v>39443</c:v>
                </c:pt>
                <c:pt idx="5647">
                  <c:v>39444</c:v>
                </c:pt>
                <c:pt idx="5648">
                  <c:v>39447</c:v>
                </c:pt>
                <c:pt idx="5649">
                  <c:v>39449</c:v>
                </c:pt>
                <c:pt idx="5650">
                  <c:v>39450</c:v>
                </c:pt>
                <c:pt idx="5651">
                  <c:v>39451</c:v>
                </c:pt>
                <c:pt idx="5652">
                  <c:v>39454</c:v>
                </c:pt>
                <c:pt idx="5653">
                  <c:v>39455</c:v>
                </c:pt>
                <c:pt idx="5654">
                  <c:v>39456</c:v>
                </c:pt>
                <c:pt idx="5655">
                  <c:v>39457</c:v>
                </c:pt>
                <c:pt idx="5656">
                  <c:v>39458</c:v>
                </c:pt>
                <c:pt idx="5657">
                  <c:v>39461</c:v>
                </c:pt>
                <c:pt idx="5658">
                  <c:v>39462</c:v>
                </c:pt>
                <c:pt idx="5659">
                  <c:v>39463</c:v>
                </c:pt>
                <c:pt idx="5660">
                  <c:v>39464</c:v>
                </c:pt>
                <c:pt idx="5661">
                  <c:v>39465</c:v>
                </c:pt>
                <c:pt idx="5662">
                  <c:v>39469</c:v>
                </c:pt>
                <c:pt idx="5663">
                  <c:v>39470</c:v>
                </c:pt>
                <c:pt idx="5664">
                  <c:v>39471</c:v>
                </c:pt>
                <c:pt idx="5665">
                  <c:v>39472</c:v>
                </c:pt>
                <c:pt idx="5666">
                  <c:v>39475</c:v>
                </c:pt>
                <c:pt idx="5667">
                  <c:v>39476</c:v>
                </c:pt>
                <c:pt idx="5668">
                  <c:v>39477</c:v>
                </c:pt>
                <c:pt idx="5669">
                  <c:v>39478</c:v>
                </c:pt>
                <c:pt idx="5670">
                  <c:v>39479</c:v>
                </c:pt>
                <c:pt idx="5671">
                  <c:v>39482</c:v>
                </c:pt>
                <c:pt idx="5672">
                  <c:v>39483</c:v>
                </c:pt>
                <c:pt idx="5673">
                  <c:v>39484</c:v>
                </c:pt>
                <c:pt idx="5674">
                  <c:v>39485</c:v>
                </c:pt>
                <c:pt idx="5675">
                  <c:v>39486</c:v>
                </c:pt>
                <c:pt idx="5676">
                  <c:v>39489</c:v>
                </c:pt>
                <c:pt idx="5677">
                  <c:v>39490</c:v>
                </c:pt>
                <c:pt idx="5678">
                  <c:v>39491</c:v>
                </c:pt>
                <c:pt idx="5679">
                  <c:v>39492</c:v>
                </c:pt>
                <c:pt idx="5680">
                  <c:v>39493</c:v>
                </c:pt>
                <c:pt idx="5681">
                  <c:v>39497</c:v>
                </c:pt>
                <c:pt idx="5682">
                  <c:v>39498</c:v>
                </c:pt>
                <c:pt idx="5683">
                  <c:v>39499</c:v>
                </c:pt>
                <c:pt idx="5684">
                  <c:v>39500</c:v>
                </c:pt>
                <c:pt idx="5685">
                  <c:v>39503</c:v>
                </c:pt>
                <c:pt idx="5686">
                  <c:v>39504</c:v>
                </c:pt>
                <c:pt idx="5687">
                  <c:v>39505</c:v>
                </c:pt>
                <c:pt idx="5688">
                  <c:v>39506</c:v>
                </c:pt>
                <c:pt idx="5689">
                  <c:v>39507</c:v>
                </c:pt>
                <c:pt idx="5690">
                  <c:v>39510</c:v>
                </c:pt>
                <c:pt idx="5691">
                  <c:v>39511</c:v>
                </c:pt>
                <c:pt idx="5692">
                  <c:v>39512</c:v>
                </c:pt>
                <c:pt idx="5693">
                  <c:v>39513</c:v>
                </c:pt>
                <c:pt idx="5694">
                  <c:v>39514</c:v>
                </c:pt>
                <c:pt idx="5695">
                  <c:v>39517</c:v>
                </c:pt>
                <c:pt idx="5696">
                  <c:v>39518</c:v>
                </c:pt>
                <c:pt idx="5697">
                  <c:v>39519</c:v>
                </c:pt>
                <c:pt idx="5698">
                  <c:v>39520</c:v>
                </c:pt>
                <c:pt idx="5699">
                  <c:v>39521</c:v>
                </c:pt>
                <c:pt idx="5700">
                  <c:v>39524</c:v>
                </c:pt>
                <c:pt idx="5701">
                  <c:v>39525</c:v>
                </c:pt>
                <c:pt idx="5702">
                  <c:v>39526</c:v>
                </c:pt>
                <c:pt idx="5703">
                  <c:v>39527</c:v>
                </c:pt>
                <c:pt idx="5704">
                  <c:v>39531</c:v>
                </c:pt>
                <c:pt idx="5705">
                  <c:v>39532</c:v>
                </c:pt>
                <c:pt idx="5706">
                  <c:v>39533</c:v>
                </c:pt>
                <c:pt idx="5707">
                  <c:v>39534</c:v>
                </c:pt>
                <c:pt idx="5708">
                  <c:v>39535</c:v>
                </c:pt>
                <c:pt idx="5709">
                  <c:v>39538</c:v>
                </c:pt>
                <c:pt idx="5710">
                  <c:v>39539</c:v>
                </c:pt>
                <c:pt idx="5711">
                  <c:v>39540</c:v>
                </c:pt>
                <c:pt idx="5712">
                  <c:v>39541</c:v>
                </c:pt>
                <c:pt idx="5713">
                  <c:v>39542</c:v>
                </c:pt>
                <c:pt idx="5714">
                  <c:v>39545</c:v>
                </c:pt>
                <c:pt idx="5715">
                  <c:v>39546</c:v>
                </c:pt>
                <c:pt idx="5716">
                  <c:v>39547</c:v>
                </c:pt>
                <c:pt idx="5717">
                  <c:v>39548</c:v>
                </c:pt>
                <c:pt idx="5718">
                  <c:v>39549</c:v>
                </c:pt>
                <c:pt idx="5719">
                  <c:v>39552</c:v>
                </c:pt>
                <c:pt idx="5720">
                  <c:v>39553</c:v>
                </c:pt>
                <c:pt idx="5721">
                  <c:v>39554</c:v>
                </c:pt>
                <c:pt idx="5722">
                  <c:v>39555</c:v>
                </c:pt>
                <c:pt idx="5723">
                  <c:v>39556</c:v>
                </c:pt>
                <c:pt idx="5724">
                  <c:v>39559</c:v>
                </c:pt>
                <c:pt idx="5725">
                  <c:v>39560</c:v>
                </c:pt>
                <c:pt idx="5726">
                  <c:v>39561</c:v>
                </c:pt>
                <c:pt idx="5727">
                  <c:v>39562</c:v>
                </c:pt>
                <c:pt idx="5728">
                  <c:v>39563</c:v>
                </c:pt>
                <c:pt idx="5729">
                  <c:v>39566</c:v>
                </c:pt>
                <c:pt idx="5730">
                  <c:v>39567</c:v>
                </c:pt>
                <c:pt idx="5731">
                  <c:v>39568</c:v>
                </c:pt>
                <c:pt idx="5732">
                  <c:v>39569</c:v>
                </c:pt>
                <c:pt idx="5733">
                  <c:v>39570</c:v>
                </c:pt>
                <c:pt idx="5734">
                  <c:v>39573</c:v>
                </c:pt>
                <c:pt idx="5735">
                  <c:v>39574</c:v>
                </c:pt>
                <c:pt idx="5736">
                  <c:v>39575</c:v>
                </c:pt>
                <c:pt idx="5737">
                  <c:v>39576</c:v>
                </c:pt>
                <c:pt idx="5738">
                  <c:v>39577</c:v>
                </c:pt>
                <c:pt idx="5739">
                  <c:v>39580</c:v>
                </c:pt>
                <c:pt idx="5740">
                  <c:v>39581</c:v>
                </c:pt>
                <c:pt idx="5741">
                  <c:v>39582</c:v>
                </c:pt>
                <c:pt idx="5742">
                  <c:v>39583</c:v>
                </c:pt>
                <c:pt idx="5743">
                  <c:v>39584</c:v>
                </c:pt>
                <c:pt idx="5744">
                  <c:v>39587</c:v>
                </c:pt>
                <c:pt idx="5745">
                  <c:v>39588</c:v>
                </c:pt>
                <c:pt idx="5746">
                  <c:v>39589</c:v>
                </c:pt>
                <c:pt idx="5747">
                  <c:v>39590</c:v>
                </c:pt>
                <c:pt idx="5748">
                  <c:v>39591</c:v>
                </c:pt>
                <c:pt idx="5749">
                  <c:v>39595</c:v>
                </c:pt>
                <c:pt idx="5750">
                  <c:v>39596</c:v>
                </c:pt>
                <c:pt idx="5751">
                  <c:v>39597</c:v>
                </c:pt>
                <c:pt idx="5752">
                  <c:v>39598</c:v>
                </c:pt>
                <c:pt idx="5753">
                  <c:v>39601</c:v>
                </c:pt>
                <c:pt idx="5754">
                  <c:v>39602</c:v>
                </c:pt>
                <c:pt idx="5755">
                  <c:v>39603</c:v>
                </c:pt>
                <c:pt idx="5756">
                  <c:v>39604</c:v>
                </c:pt>
                <c:pt idx="5757">
                  <c:v>39605</c:v>
                </c:pt>
                <c:pt idx="5758">
                  <c:v>39608</c:v>
                </c:pt>
                <c:pt idx="5759">
                  <c:v>39609</c:v>
                </c:pt>
                <c:pt idx="5760">
                  <c:v>39610</c:v>
                </c:pt>
                <c:pt idx="5761">
                  <c:v>39611</c:v>
                </c:pt>
                <c:pt idx="5762">
                  <c:v>39612</c:v>
                </c:pt>
                <c:pt idx="5763">
                  <c:v>39615</c:v>
                </c:pt>
                <c:pt idx="5764">
                  <c:v>39616</c:v>
                </c:pt>
                <c:pt idx="5765">
                  <c:v>39617</c:v>
                </c:pt>
                <c:pt idx="5766">
                  <c:v>39618</c:v>
                </c:pt>
                <c:pt idx="5767">
                  <c:v>39619</c:v>
                </c:pt>
                <c:pt idx="5768">
                  <c:v>39622</c:v>
                </c:pt>
                <c:pt idx="5769">
                  <c:v>39623</c:v>
                </c:pt>
                <c:pt idx="5770">
                  <c:v>39624</c:v>
                </c:pt>
                <c:pt idx="5771">
                  <c:v>39625</c:v>
                </c:pt>
                <c:pt idx="5772">
                  <c:v>39626</c:v>
                </c:pt>
                <c:pt idx="5773">
                  <c:v>39629</c:v>
                </c:pt>
                <c:pt idx="5774">
                  <c:v>39630</c:v>
                </c:pt>
                <c:pt idx="5775">
                  <c:v>39631</c:v>
                </c:pt>
                <c:pt idx="5776">
                  <c:v>39632</c:v>
                </c:pt>
                <c:pt idx="5777">
                  <c:v>39636</c:v>
                </c:pt>
                <c:pt idx="5778">
                  <c:v>39637</c:v>
                </c:pt>
                <c:pt idx="5779">
                  <c:v>39638</c:v>
                </c:pt>
                <c:pt idx="5780">
                  <c:v>39639</c:v>
                </c:pt>
                <c:pt idx="5781">
                  <c:v>39640</c:v>
                </c:pt>
                <c:pt idx="5782">
                  <c:v>39643</c:v>
                </c:pt>
                <c:pt idx="5783">
                  <c:v>39644</c:v>
                </c:pt>
                <c:pt idx="5784">
                  <c:v>39645</c:v>
                </c:pt>
                <c:pt idx="5785">
                  <c:v>39646</c:v>
                </c:pt>
                <c:pt idx="5786">
                  <c:v>39647</c:v>
                </c:pt>
                <c:pt idx="5787">
                  <c:v>39650</c:v>
                </c:pt>
                <c:pt idx="5788">
                  <c:v>39651</c:v>
                </c:pt>
                <c:pt idx="5789">
                  <c:v>39652</c:v>
                </c:pt>
                <c:pt idx="5790">
                  <c:v>39653</c:v>
                </c:pt>
                <c:pt idx="5791">
                  <c:v>39654</c:v>
                </c:pt>
                <c:pt idx="5792">
                  <c:v>39657</c:v>
                </c:pt>
                <c:pt idx="5793">
                  <c:v>39658</c:v>
                </c:pt>
                <c:pt idx="5794">
                  <c:v>39659</c:v>
                </c:pt>
                <c:pt idx="5795">
                  <c:v>39660</c:v>
                </c:pt>
                <c:pt idx="5796">
                  <c:v>39661</c:v>
                </c:pt>
                <c:pt idx="5797">
                  <c:v>39664</c:v>
                </c:pt>
                <c:pt idx="5798">
                  <c:v>39665</c:v>
                </c:pt>
                <c:pt idx="5799">
                  <c:v>39666</c:v>
                </c:pt>
                <c:pt idx="5800">
                  <c:v>39667</c:v>
                </c:pt>
                <c:pt idx="5801">
                  <c:v>39668</c:v>
                </c:pt>
                <c:pt idx="5802">
                  <c:v>39671</c:v>
                </c:pt>
                <c:pt idx="5803">
                  <c:v>39672</c:v>
                </c:pt>
                <c:pt idx="5804">
                  <c:v>39673</c:v>
                </c:pt>
                <c:pt idx="5805">
                  <c:v>39674</c:v>
                </c:pt>
                <c:pt idx="5806">
                  <c:v>39675</c:v>
                </c:pt>
                <c:pt idx="5807">
                  <c:v>39678</c:v>
                </c:pt>
                <c:pt idx="5808">
                  <c:v>39679</c:v>
                </c:pt>
                <c:pt idx="5809">
                  <c:v>39680</c:v>
                </c:pt>
                <c:pt idx="5810">
                  <c:v>39681</c:v>
                </c:pt>
                <c:pt idx="5811">
                  <c:v>39682</c:v>
                </c:pt>
                <c:pt idx="5812">
                  <c:v>39685</c:v>
                </c:pt>
                <c:pt idx="5813">
                  <c:v>39686</c:v>
                </c:pt>
                <c:pt idx="5814">
                  <c:v>39687</c:v>
                </c:pt>
                <c:pt idx="5815">
                  <c:v>39688</c:v>
                </c:pt>
                <c:pt idx="5816">
                  <c:v>39689</c:v>
                </c:pt>
                <c:pt idx="5817">
                  <c:v>39693</c:v>
                </c:pt>
                <c:pt idx="5818">
                  <c:v>39694</c:v>
                </c:pt>
                <c:pt idx="5819">
                  <c:v>39695</c:v>
                </c:pt>
                <c:pt idx="5820">
                  <c:v>39696</c:v>
                </c:pt>
                <c:pt idx="5821">
                  <c:v>39699</c:v>
                </c:pt>
                <c:pt idx="5822">
                  <c:v>39700</c:v>
                </c:pt>
                <c:pt idx="5823">
                  <c:v>39701</c:v>
                </c:pt>
                <c:pt idx="5824">
                  <c:v>39702</c:v>
                </c:pt>
                <c:pt idx="5825">
                  <c:v>39703</c:v>
                </c:pt>
                <c:pt idx="5826">
                  <c:v>39706</c:v>
                </c:pt>
                <c:pt idx="5827">
                  <c:v>39707</c:v>
                </c:pt>
                <c:pt idx="5828">
                  <c:v>39708</c:v>
                </c:pt>
                <c:pt idx="5829">
                  <c:v>39709</c:v>
                </c:pt>
                <c:pt idx="5830">
                  <c:v>39710</c:v>
                </c:pt>
                <c:pt idx="5831">
                  <c:v>39713</c:v>
                </c:pt>
                <c:pt idx="5832">
                  <c:v>39714</c:v>
                </c:pt>
                <c:pt idx="5833">
                  <c:v>39715</c:v>
                </c:pt>
                <c:pt idx="5834">
                  <c:v>39716</c:v>
                </c:pt>
                <c:pt idx="5835">
                  <c:v>39717</c:v>
                </c:pt>
                <c:pt idx="5836">
                  <c:v>39720</c:v>
                </c:pt>
                <c:pt idx="5837">
                  <c:v>39721</c:v>
                </c:pt>
                <c:pt idx="5838">
                  <c:v>39722</c:v>
                </c:pt>
                <c:pt idx="5839">
                  <c:v>39723</c:v>
                </c:pt>
                <c:pt idx="5840">
                  <c:v>39724</c:v>
                </c:pt>
                <c:pt idx="5841">
                  <c:v>39727</c:v>
                </c:pt>
                <c:pt idx="5842">
                  <c:v>39728</c:v>
                </c:pt>
                <c:pt idx="5843">
                  <c:v>39729</c:v>
                </c:pt>
                <c:pt idx="5844">
                  <c:v>39730</c:v>
                </c:pt>
                <c:pt idx="5845">
                  <c:v>39731</c:v>
                </c:pt>
                <c:pt idx="5846">
                  <c:v>39734</c:v>
                </c:pt>
                <c:pt idx="5847">
                  <c:v>39735</c:v>
                </c:pt>
                <c:pt idx="5848">
                  <c:v>39736</c:v>
                </c:pt>
                <c:pt idx="5849">
                  <c:v>39737</c:v>
                </c:pt>
                <c:pt idx="5850">
                  <c:v>39738</c:v>
                </c:pt>
                <c:pt idx="5851">
                  <c:v>39741</c:v>
                </c:pt>
                <c:pt idx="5852">
                  <c:v>39742</c:v>
                </c:pt>
                <c:pt idx="5853">
                  <c:v>39743</c:v>
                </c:pt>
                <c:pt idx="5854">
                  <c:v>39744</c:v>
                </c:pt>
                <c:pt idx="5855">
                  <c:v>39745</c:v>
                </c:pt>
                <c:pt idx="5856">
                  <c:v>39748</c:v>
                </c:pt>
                <c:pt idx="5857">
                  <c:v>39749</c:v>
                </c:pt>
                <c:pt idx="5858">
                  <c:v>39750</c:v>
                </c:pt>
                <c:pt idx="5859">
                  <c:v>39751</c:v>
                </c:pt>
                <c:pt idx="5860">
                  <c:v>39752</c:v>
                </c:pt>
                <c:pt idx="5861">
                  <c:v>39755</c:v>
                </c:pt>
                <c:pt idx="5862">
                  <c:v>39756</c:v>
                </c:pt>
                <c:pt idx="5863">
                  <c:v>39757</c:v>
                </c:pt>
                <c:pt idx="5864">
                  <c:v>39758</c:v>
                </c:pt>
                <c:pt idx="5865">
                  <c:v>39759</c:v>
                </c:pt>
                <c:pt idx="5866">
                  <c:v>39762</c:v>
                </c:pt>
                <c:pt idx="5867">
                  <c:v>39763</c:v>
                </c:pt>
                <c:pt idx="5868">
                  <c:v>39764</c:v>
                </c:pt>
                <c:pt idx="5869">
                  <c:v>39765</c:v>
                </c:pt>
                <c:pt idx="5870">
                  <c:v>39766</c:v>
                </c:pt>
                <c:pt idx="5871">
                  <c:v>39769</c:v>
                </c:pt>
                <c:pt idx="5872">
                  <c:v>39770</c:v>
                </c:pt>
                <c:pt idx="5873">
                  <c:v>39771</c:v>
                </c:pt>
                <c:pt idx="5874">
                  <c:v>39772</c:v>
                </c:pt>
                <c:pt idx="5875">
                  <c:v>39773</c:v>
                </c:pt>
                <c:pt idx="5876">
                  <c:v>39776</c:v>
                </c:pt>
                <c:pt idx="5877">
                  <c:v>39777</c:v>
                </c:pt>
                <c:pt idx="5878">
                  <c:v>39778</c:v>
                </c:pt>
                <c:pt idx="5879">
                  <c:v>39780</c:v>
                </c:pt>
                <c:pt idx="5880">
                  <c:v>39783</c:v>
                </c:pt>
                <c:pt idx="5881">
                  <c:v>39784</c:v>
                </c:pt>
                <c:pt idx="5882">
                  <c:v>39785</c:v>
                </c:pt>
                <c:pt idx="5883">
                  <c:v>39786</c:v>
                </c:pt>
                <c:pt idx="5884">
                  <c:v>39787</c:v>
                </c:pt>
                <c:pt idx="5885">
                  <c:v>39790</c:v>
                </c:pt>
                <c:pt idx="5886">
                  <c:v>39791</c:v>
                </c:pt>
                <c:pt idx="5887">
                  <c:v>39792</c:v>
                </c:pt>
                <c:pt idx="5888">
                  <c:v>39793</c:v>
                </c:pt>
                <c:pt idx="5889">
                  <c:v>39794</c:v>
                </c:pt>
                <c:pt idx="5890">
                  <c:v>39797</c:v>
                </c:pt>
                <c:pt idx="5891">
                  <c:v>39798</c:v>
                </c:pt>
                <c:pt idx="5892">
                  <c:v>39799</c:v>
                </c:pt>
                <c:pt idx="5893">
                  <c:v>39800</c:v>
                </c:pt>
                <c:pt idx="5894">
                  <c:v>39801</c:v>
                </c:pt>
                <c:pt idx="5895">
                  <c:v>39804</c:v>
                </c:pt>
                <c:pt idx="5896">
                  <c:v>39805</c:v>
                </c:pt>
                <c:pt idx="5897">
                  <c:v>39806</c:v>
                </c:pt>
                <c:pt idx="5898">
                  <c:v>39808</c:v>
                </c:pt>
                <c:pt idx="5899">
                  <c:v>39811</c:v>
                </c:pt>
                <c:pt idx="5900">
                  <c:v>39812</c:v>
                </c:pt>
                <c:pt idx="5901">
                  <c:v>39813</c:v>
                </c:pt>
                <c:pt idx="5902">
                  <c:v>39815</c:v>
                </c:pt>
                <c:pt idx="5903">
                  <c:v>39818</c:v>
                </c:pt>
                <c:pt idx="5904">
                  <c:v>39819</c:v>
                </c:pt>
                <c:pt idx="5905">
                  <c:v>39820</c:v>
                </c:pt>
                <c:pt idx="5906">
                  <c:v>39821</c:v>
                </c:pt>
                <c:pt idx="5907">
                  <c:v>39822</c:v>
                </c:pt>
                <c:pt idx="5908">
                  <c:v>39825</c:v>
                </c:pt>
                <c:pt idx="5909">
                  <c:v>39826</c:v>
                </c:pt>
                <c:pt idx="5910">
                  <c:v>39827</c:v>
                </c:pt>
                <c:pt idx="5911">
                  <c:v>39828</c:v>
                </c:pt>
                <c:pt idx="5912">
                  <c:v>39829</c:v>
                </c:pt>
                <c:pt idx="5913">
                  <c:v>39833</c:v>
                </c:pt>
                <c:pt idx="5914">
                  <c:v>39834</c:v>
                </c:pt>
                <c:pt idx="5915">
                  <c:v>39835</c:v>
                </c:pt>
                <c:pt idx="5916">
                  <c:v>39836</c:v>
                </c:pt>
                <c:pt idx="5917">
                  <c:v>39839</c:v>
                </c:pt>
                <c:pt idx="5918">
                  <c:v>39840</c:v>
                </c:pt>
                <c:pt idx="5919">
                  <c:v>39841</c:v>
                </c:pt>
                <c:pt idx="5920">
                  <c:v>39842</c:v>
                </c:pt>
                <c:pt idx="5921">
                  <c:v>39843</c:v>
                </c:pt>
                <c:pt idx="5922">
                  <c:v>39846</c:v>
                </c:pt>
                <c:pt idx="5923">
                  <c:v>39847</c:v>
                </c:pt>
                <c:pt idx="5924">
                  <c:v>39848</c:v>
                </c:pt>
                <c:pt idx="5925">
                  <c:v>39849</c:v>
                </c:pt>
                <c:pt idx="5926">
                  <c:v>39850</c:v>
                </c:pt>
                <c:pt idx="5927">
                  <c:v>39853</c:v>
                </c:pt>
                <c:pt idx="5928">
                  <c:v>39854</c:v>
                </c:pt>
                <c:pt idx="5929">
                  <c:v>39855</c:v>
                </c:pt>
                <c:pt idx="5930">
                  <c:v>39856</c:v>
                </c:pt>
                <c:pt idx="5931">
                  <c:v>39857</c:v>
                </c:pt>
                <c:pt idx="5932">
                  <c:v>39861</c:v>
                </c:pt>
                <c:pt idx="5933">
                  <c:v>39862</c:v>
                </c:pt>
                <c:pt idx="5934">
                  <c:v>39863</c:v>
                </c:pt>
                <c:pt idx="5935">
                  <c:v>39864</c:v>
                </c:pt>
                <c:pt idx="5936">
                  <c:v>39867</c:v>
                </c:pt>
                <c:pt idx="5937">
                  <c:v>39868</c:v>
                </c:pt>
                <c:pt idx="5938">
                  <c:v>39869</c:v>
                </c:pt>
                <c:pt idx="5939">
                  <c:v>39870</c:v>
                </c:pt>
                <c:pt idx="5940">
                  <c:v>39871</c:v>
                </c:pt>
                <c:pt idx="5941">
                  <c:v>39874</c:v>
                </c:pt>
                <c:pt idx="5942">
                  <c:v>39875</c:v>
                </c:pt>
                <c:pt idx="5943">
                  <c:v>39876</c:v>
                </c:pt>
                <c:pt idx="5944">
                  <c:v>39877</c:v>
                </c:pt>
                <c:pt idx="5945">
                  <c:v>39878</c:v>
                </c:pt>
                <c:pt idx="5946">
                  <c:v>39881</c:v>
                </c:pt>
                <c:pt idx="5947">
                  <c:v>39882</c:v>
                </c:pt>
                <c:pt idx="5948">
                  <c:v>39883</c:v>
                </c:pt>
                <c:pt idx="5949">
                  <c:v>39884</c:v>
                </c:pt>
                <c:pt idx="5950">
                  <c:v>39885</c:v>
                </c:pt>
                <c:pt idx="5951">
                  <c:v>39888</c:v>
                </c:pt>
                <c:pt idx="5952">
                  <c:v>39889</c:v>
                </c:pt>
                <c:pt idx="5953">
                  <c:v>39890</c:v>
                </c:pt>
                <c:pt idx="5954">
                  <c:v>39891</c:v>
                </c:pt>
                <c:pt idx="5955">
                  <c:v>39892</c:v>
                </c:pt>
                <c:pt idx="5956">
                  <c:v>39895</c:v>
                </c:pt>
                <c:pt idx="5957">
                  <c:v>39896</c:v>
                </c:pt>
                <c:pt idx="5958">
                  <c:v>39897</c:v>
                </c:pt>
                <c:pt idx="5959">
                  <c:v>39898</c:v>
                </c:pt>
                <c:pt idx="5960">
                  <c:v>39899</c:v>
                </c:pt>
                <c:pt idx="5961">
                  <c:v>39902</c:v>
                </c:pt>
                <c:pt idx="5962">
                  <c:v>39903</c:v>
                </c:pt>
                <c:pt idx="5963">
                  <c:v>39904</c:v>
                </c:pt>
                <c:pt idx="5964">
                  <c:v>39905</c:v>
                </c:pt>
                <c:pt idx="5965">
                  <c:v>39906</c:v>
                </c:pt>
                <c:pt idx="5966">
                  <c:v>39909</c:v>
                </c:pt>
                <c:pt idx="5967">
                  <c:v>39910</c:v>
                </c:pt>
                <c:pt idx="5968">
                  <c:v>39911</c:v>
                </c:pt>
                <c:pt idx="5969">
                  <c:v>39912</c:v>
                </c:pt>
                <c:pt idx="5970">
                  <c:v>39916</c:v>
                </c:pt>
                <c:pt idx="5971">
                  <c:v>39917</c:v>
                </c:pt>
                <c:pt idx="5972">
                  <c:v>39918</c:v>
                </c:pt>
                <c:pt idx="5973">
                  <c:v>39919</c:v>
                </c:pt>
                <c:pt idx="5974">
                  <c:v>39920</c:v>
                </c:pt>
                <c:pt idx="5975">
                  <c:v>39923</c:v>
                </c:pt>
                <c:pt idx="5976">
                  <c:v>39924</c:v>
                </c:pt>
                <c:pt idx="5977">
                  <c:v>39925</c:v>
                </c:pt>
                <c:pt idx="5978">
                  <c:v>39926</c:v>
                </c:pt>
                <c:pt idx="5979">
                  <c:v>39927</c:v>
                </c:pt>
                <c:pt idx="5980">
                  <c:v>39930</c:v>
                </c:pt>
                <c:pt idx="5981">
                  <c:v>39931</c:v>
                </c:pt>
                <c:pt idx="5982">
                  <c:v>39932</c:v>
                </c:pt>
                <c:pt idx="5983">
                  <c:v>39933</c:v>
                </c:pt>
                <c:pt idx="5984">
                  <c:v>39934</c:v>
                </c:pt>
                <c:pt idx="5985">
                  <c:v>39937</c:v>
                </c:pt>
                <c:pt idx="5986">
                  <c:v>39938</c:v>
                </c:pt>
                <c:pt idx="5987">
                  <c:v>39939</c:v>
                </c:pt>
                <c:pt idx="5988">
                  <c:v>39940</c:v>
                </c:pt>
                <c:pt idx="5989">
                  <c:v>39941</c:v>
                </c:pt>
                <c:pt idx="5990">
                  <c:v>39944</c:v>
                </c:pt>
                <c:pt idx="5991">
                  <c:v>39945</c:v>
                </c:pt>
                <c:pt idx="5992">
                  <c:v>39946</c:v>
                </c:pt>
                <c:pt idx="5993">
                  <c:v>39947</c:v>
                </c:pt>
                <c:pt idx="5994">
                  <c:v>39948</c:v>
                </c:pt>
                <c:pt idx="5995">
                  <c:v>39951</c:v>
                </c:pt>
                <c:pt idx="5996">
                  <c:v>39952</c:v>
                </c:pt>
                <c:pt idx="5997">
                  <c:v>39953</c:v>
                </c:pt>
                <c:pt idx="5998">
                  <c:v>39954</c:v>
                </c:pt>
                <c:pt idx="5999">
                  <c:v>39955</c:v>
                </c:pt>
                <c:pt idx="6000">
                  <c:v>39959</c:v>
                </c:pt>
                <c:pt idx="6001">
                  <c:v>39960</c:v>
                </c:pt>
                <c:pt idx="6002">
                  <c:v>39961</c:v>
                </c:pt>
                <c:pt idx="6003">
                  <c:v>39962</c:v>
                </c:pt>
                <c:pt idx="6004">
                  <c:v>39965</c:v>
                </c:pt>
                <c:pt idx="6005">
                  <c:v>39966</c:v>
                </c:pt>
                <c:pt idx="6006">
                  <c:v>39967</c:v>
                </c:pt>
                <c:pt idx="6007">
                  <c:v>39968</c:v>
                </c:pt>
                <c:pt idx="6008">
                  <c:v>39969</c:v>
                </c:pt>
                <c:pt idx="6009">
                  <c:v>39972</c:v>
                </c:pt>
                <c:pt idx="6010">
                  <c:v>39973</c:v>
                </c:pt>
                <c:pt idx="6011">
                  <c:v>39974</c:v>
                </c:pt>
                <c:pt idx="6012">
                  <c:v>39975</c:v>
                </c:pt>
                <c:pt idx="6013">
                  <c:v>39976</c:v>
                </c:pt>
                <c:pt idx="6014">
                  <c:v>39979</c:v>
                </c:pt>
                <c:pt idx="6015">
                  <c:v>39980</c:v>
                </c:pt>
                <c:pt idx="6016">
                  <c:v>39981</c:v>
                </c:pt>
                <c:pt idx="6017">
                  <c:v>39982</c:v>
                </c:pt>
                <c:pt idx="6018">
                  <c:v>39983</c:v>
                </c:pt>
                <c:pt idx="6019">
                  <c:v>39986</c:v>
                </c:pt>
                <c:pt idx="6020">
                  <c:v>39987</c:v>
                </c:pt>
                <c:pt idx="6021">
                  <c:v>39988</c:v>
                </c:pt>
                <c:pt idx="6022">
                  <c:v>39989</c:v>
                </c:pt>
                <c:pt idx="6023">
                  <c:v>39990</c:v>
                </c:pt>
                <c:pt idx="6024">
                  <c:v>39993</c:v>
                </c:pt>
                <c:pt idx="6025">
                  <c:v>39994</c:v>
                </c:pt>
                <c:pt idx="6026">
                  <c:v>39995</c:v>
                </c:pt>
                <c:pt idx="6027">
                  <c:v>39996</c:v>
                </c:pt>
                <c:pt idx="6028">
                  <c:v>40000</c:v>
                </c:pt>
                <c:pt idx="6029">
                  <c:v>40001</c:v>
                </c:pt>
                <c:pt idx="6030">
                  <c:v>40002</c:v>
                </c:pt>
                <c:pt idx="6031">
                  <c:v>40003</c:v>
                </c:pt>
                <c:pt idx="6032">
                  <c:v>40004</c:v>
                </c:pt>
                <c:pt idx="6033">
                  <c:v>40007</c:v>
                </c:pt>
                <c:pt idx="6034">
                  <c:v>40008</c:v>
                </c:pt>
                <c:pt idx="6035">
                  <c:v>40009</c:v>
                </c:pt>
                <c:pt idx="6036">
                  <c:v>40010</c:v>
                </c:pt>
                <c:pt idx="6037">
                  <c:v>40011</c:v>
                </c:pt>
                <c:pt idx="6038">
                  <c:v>40014</c:v>
                </c:pt>
                <c:pt idx="6039">
                  <c:v>40015</c:v>
                </c:pt>
                <c:pt idx="6040">
                  <c:v>40016</c:v>
                </c:pt>
                <c:pt idx="6041">
                  <c:v>40017</c:v>
                </c:pt>
                <c:pt idx="6042">
                  <c:v>40018</c:v>
                </c:pt>
                <c:pt idx="6043">
                  <c:v>40021</c:v>
                </c:pt>
                <c:pt idx="6044">
                  <c:v>40022</c:v>
                </c:pt>
                <c:pt idx="6045">
                  <c:v>40023</c:v>
                </c:pt>
                <c:pt idx="6046">
                  <c:v>40024</c:v>
                </c:pt>
                <c:pt idx="6047">
                  <c:v>40025</c:v>
                </c:pt>
                <c:pt idx="6048">
                  <c:v>40028</c:v>
                </c:pt>
                <c:pt idx="6049">
                  <c:v>40029</c:v>
                </c:pt>
                <c:pt idx="6050">
                  <c:v>40030</c:v>
                </c:pt>
                <c:pt idx="6051">
                  <c:v>40031</c:v>
                </c:pt>
                <c:pt idx="6052">
                  <c:v>40032</c:v>
                </c:pt>
                <c:pt idx="6053">
                  <c:v>40035</c:v>
                </c:pt>
                <c:pt idx="6054">
                  <c:v>40036</c:v>
                </c:pt>
                <c:pt idx="6055">
                  <c:v>40037</c:v>
                </c:pt>
                <c:pt idx="6056">
                  <c:v>40038</c:v>
                </c:pt>
                <c:pt idx="6057">
                  <c:v>40039</c:v>
                </c:pt>
                <c:pt idx="6058">
                  <c:v>40042</c:v>
                </c:pt>
                <c:pt idx="6059">
                  <c:v>40043</c:v>
                </c:pt>
                <c:pt idx="6060">
                  <c:v>40044</c:v>
                </c:pt>
                <c:pt idx="6061">
                  <c:v>40045</c:v>
                </c:pt>
                <c:pt idx="6062">
                  <c:v>40046</c:v>
                </c:pt>
                <c:pt idx="6063">
                  <c:v>40049</c:v>
                </c:pt>
                <c:pt idx="6064">
                  <c:v>40050</c:v>
                </c:pt>
                <c:pt idx="6065">
                  <c:v>40051</c:v>
                </c:pt>
                <c:pt idx="6066">
                  <c:v>40052</c:v>
                </c:pt>
                <c:pt idx="6067">
                  <c:v>40053</c:v>
                </c:pt>
                <c:pt idx="6068">
                  <c:v>40056</c:v>
                </c:pt>
                <c:pt idx="6069">
                  <c:v>40057</c:v>
                </c:pt>
                <c:pt idx="6070">
                  <c:v>40058</c:v>
                </c:pt>
                <c:pt idx="6071">
                  <c:v>40059</c:v>
                </c:pt>
                <c:pt idx="6072">
                  <c:v>40060</c:v>
                </c:pt>
                <c:pt idx="6073">
                  <c:v>40064</c:v>
                </c:pt>
                <c:pt idx="6074">
                  <c:v>40065</c:v>
                </c:pt>
                <c:pt idx="6075">
                  <c:v>40066</c:v>
                </c:pt>
                <c:pt idx="6076">
                  <c:v>40067</c:v>
                </c:pt>
                <c:pt idx="6077">
                  <c:v>40070</c:v>
                </c:pt>
                <c:pt idx="6078">
                  <c:v>40071</c:v>
                </c:pt>
                <c:pt idx="6079">
                  <c:v>40072</c:v>
                </c:pt>
                <c:pt idx="6080">
                  <c:v>40073</c:v>
                </c:pt>
                <c:pt idx="6081">
                  <c:v>40074</c:v>
                </c:pt>
                <c:pt idx="6082">
                  <c:v>40077</c:v>
                </c:pt>
                <c:pt idx="6083">
                  <c:v>40078</c:v>
                </c:pt>
                <c:pt idx="6084">
                  <c:v>40079</c:v>
                </c:pt>
                <c:pt idx="6085">
                  <c:v>40080</c:v>
                </c:pt>
                <c:pt idx="6086">
                  <c:v>40081</c:v>
                </c:pt>
                <c:pt idx="6087">
                  <c:v>40084</c:v>
                </c:pt>
                <c:pt idx="6088">
                  <c:v>40085</c:v>
                </c:pt>
                <c:pt idx="6089">
                  <c:v>40086</c:v>
                </c:pt>
                <c:pt idx="6090">
                  <c:v>40087</c:v>
                </c:pt>
                <c:pt idx="6091">
                  <c:v>40088</c:v>
                </c:pt>
                <c:pt idx="6092">
                  <c:v>40091</c:v>
                </c:pt>
                <c:pt idx="6093">
                  <c:v>40092</c:v>
                </c:pt>
                <c:pt idx="6094">
                  <c:v>40093</c:v>
                </c:pt>
                <c:pt idx="6095">
                  <c:v>40094</c:v>
                </c:pt>
                <c:pt idx="6096">
                  <c:v>40095</c:v>
                </c:pt>
                <c:pt idx="6097">
                  <c:v>40098</c:v>
                </c:pt>
                <c:pt idx="6098">
                  <c:v>40099</c:v>
                </c:pt>
                <c:pt idx="6099">
                  <c:v>40100</c:v>
                </c:pt>
                <c:pt idx="6100">
                  <c:v>40101</c:v>
                </c:pt>
                <c:pt idx="6101">
                  <c:v>40102</c:v>
                </c:pt>
                <c:pt idx="6102">
                  <c:v>40105</c:v>
                </c:pt>
                <c:pt idx="6103">
                  <c:v>40106</c:v>
                </c:pt>
                <c:pt idx="6104">
                  <c:v>40107</c:v>
                </c:pt>
                <c:pt idx="6105">
                  <c:v>40108</c:v>
                </c:pt>
                <c:pt idx="6106">
                  <c:v>40109</c:v>
                </c:pt>
                <c:pt idx="6107">
                  <c:v>40112</c:v>
                </c:pt>
                <c:pt idx="6108">
                  <c:v>40113</c:v>
                </c:pt>
                <c:pt idx="6109">
                  <c:v>40114</c:v>
                </c:pt>
                <c:pt idx="6110">
                  <c:v>40115</c:v>
                </c:pt>
                <c:pt idx="6111">
                  <c:v>40116</c:v>
                </c:pt>
                <c:pt idx="6112">
                  <c:v>40119</c:v>
                </c:pt>
                <c:pt idx="6113">
                  <c:v>40120</c:v>
                </c:pt>
                <c:pt idx="6114">
                  <c:v>40121</c:v>
                </c:pt>
                <c:pt idx="6115">
                  <c:v>40122</c:v>
                </c:pt>
                <c:pt idx="6116">
                  <c:v>40123</c:v>
                </c:pt>
                <c:pt idx="6117">
                  <c:v>40126</c:v>
                </c:pt>
                <c:pt idx="6118">
                  <c:v>40127</c:v>
                </c:pt>
                <c:pt idx="6119">
                  <c:v>40128</c:v>
                </c:pt>
                <c:pt idx="6120">
                  <c:v>40129</c:v>
                </c:pt>
                <c:pt idx="6121">
                  <c:v>40130</c:v>
                </c:pt>
                <c:pt idx="6122">
                  <c:v>40133</c:v>
                </c:pt>
                <c:pt idx="6123">
                  <c:v>40134</c:v>
                </c:pt>
                <c:pt idx="6124">
                  <c:v>40135</c:v>
                </c:pt>
                <c:pt idx="6125">
                  <c:v>40136</c:v>
                </c:pt>
                <c:pt idx="6126">
                  <c:v>40137</c:v>
                </c:pt>
                <c:pt idx="6127">
                  <c:v>40140</c:v>
                </c:pt>
                <c:pt idx="6128">
                  <c:v>40141</c:v>
                </c:pt>
                <c:pt idx="6129">
                  <c:v>40142</c:v>
                </c:pt>
                <c:pt idx="6130">
                  <c:v>40144</c:v>
                </c:pt>
                <c:pt idx="6131">
                  <c:v>40147</c:v>
                </c:pt>
                <c:pt idx="6132">
                  <c:v>40148</c:v>
                </c:pt>
                <c:pt idx="6133">
                  <c:v>40149</c:v>
                </c:pt>
                <c:pt idx="6134">
                  <c:v>40150</c:v>
                </c:pt>
                <c:pt idx="6135">
                  <c:v>40151</c:v>
                </c:pt>
                <c:pt idx="6136">
                  <c:v>40154</c:v>
                </c:pt>
                <c:pt idx="6137">
                  <c:v>40155</c:v>
                </c:pt>
                <c:pt idx="6138">
                  <c:v>40156</c:v>
                </c:pt>
                <c:pt idx="6139">
                  <c:v>40157</c:v>
                </c:pt>
                <c:pt idx="6140">
                  <c:v>40158</c:v>
                </c:pt>
                <c:pt idx="6141">
                  <c:v>40161</c:v>
                </c:pt>
                <c:pt idx="6142">
                  <c:v>40162</c:v>
                </c:pt>
                <c:pt idx="6143">
                  <c:v>40163</c:v>
                </c:pt>
                <c:pt idx="6144">
                  <c:v>40164</c:v>
                </c:pt>
                <c:pt idx="6145">
                  <c:v>40165</c:v>
                </c:pt>
                <c:pt idx="6146">
                  <c:v>40168</c:v>
                </c:pt>
                <c:pt idx="6147">
                  <c:v>40169</c:v>
                </c:pt>
                <c:pt idx="6148">
                  <c:v>40170</c:v>
                </c:pt>
                <c:pt idx="6149">
                  <c:v>40171</c:v>
                </c:pt>
                <c:pt idx="6150">
                  <c:v>40175</c:v>
                </c:pt>
                <c:pt idx="6151">
                  <c:v>40176</c:v>
                </c:pt>
                <c:pt idx="6152">
                  <c:v>40177</c:v>
                </c:pt>
                <c:pt idx="6153">
                  <c:v>40178</c:v>
                </c:pt>
                <c:pt idx="6154">
                  <c:v>40182</c:v>
                </c:pt>
                <c:pt idx="6155">
                  <c:v>40183</c:v>
                </c:pt>
                <c:pt idx="6156">
                  <c:v>40184</c:v>
                </c:pt>
                <c:pt idx="6157">
                  <c:v>40185</c:v>
                </c:pt>
                <c:pt idx="6158">
                  <c:v>40186</c:v>
                </c:pt>
                <c:pt idx="6159">
                  <c:v>40189</c:v>
                </c:pt>
                <c:pt idx="6160">
                  <c:v>40190</c:v>
                </c:pt>
                <c:pt idx="6161">
                  <c:v>40191</c:v>
                </c:pt>
                <c:pt idx="6162">
                  <c:v>40192</c:v>
                </c:pt>
                <c:pt idx="6163">
                  <c:v>40193</c:v>
                </c:pt>
                <c:pt idx="6164">
                  <c:v>40197</c:v>
                </c:pt>
                <c:pt idx="6165">
                  <c:v>40198</c:v>
                </c:pt>
                <c:pt idx="6166">
                  <c:v>40199</c:v>
                </c:pt>
                <c:pt idx="6167">
                  <c:v>40200</c:v>
                </c:pt>
                <c:pt idx="6168">
                  <c:v>40203</c:v>
                </c:pt>
                <c:pt idx="6169">
                  <c:v>40204</c:v>
                </c:pt>
                <c:pt idx="6170">
                  <c:v>40205</c:v>
                </c:pt>
                <c:pt idx="6171">
                  <c:v>40206</c:v>
                </c:pt>
                <c:pt idx="6172">
                  <c:v>40207</c:v>
                </c:pt>
                <c:pt idx="6173">
                  <c:v>40210</c:v>
                </c:pt>
                <c:pt idx="6174">
                  <c:v>40211</c:v>
                </c:pt>
                <c:pt idx="6175">
                  <c:v>40212</c:v>
                </c:pt>
                <c:pt idx="6176">
                  <c:v>40213</c:v>
                </c:pt>
                <c:pt idx="6177">
                  <c:v>40214</c:v>
                </c:pt>
                <c:pt idx="6178">
                  <c:v>40217</c:v>
                </c:pt>
                <c:pt idx="6179">
                  <c:v>40218</c:v>
                </c:pt>
                <c:pt idx="6180">
                  <c:v>40219</c:v>
                </c:pt>
                <c:pt idx="6181">
                  <c:v>40220</c:v>
                </c:pt>
                <c:pt idx="6182">
                  <c:v>40221</c:v>
                </c:pt>
                <c:pt idx="6183">
                  <c:v>40225</c:v>
                </c:pt>
                <c:pt idx="6184">
                  <c:v>40226</c:v>
                </c:pt>
                <c:pt idx="6185">
                  <c:v>40227</c:v>
                </c:pt>
                <c:pt idx="6186">
                  <c:v>40228</c:v>
                </c:pt>
                <c:pt idx="6187">
                  <c:v>40231</c:v>
                </c:pt>
                <c:pt idx="6188">
                  <c:v>40232</c:v>
                </c:pt>
                <c:pt idx="6189">
                  <c:v>40233</c:v>
                </c:pt>
                <c:pt idx="6190">
                  <c:v>40234</c:v>
                </c:pt>
                <c:pt idx="6191">
                  <c:v>40235</c:v>
                </c:pt>
                <c:pt idx="6192">
                  <c:v>40238</c:v>
                </c:pt>
                <c:pt idx="6193">
                  <c:v>40239</c:v>
                </c:pt>
                <c:pt idx="6194">
                  <c:v>40240</c:v>
                </c:pt>
                <c:pt idx="6195">
                  <c:v>40241</c:v>
                </c:pt>
                <c:pt idx="6196">
                  <c:v>40242</c:v>
                </c:pt>
                <c:pt idx="6197">
                  <c:v>40245</c:v>
                </c:pt>
                <c:pt idx="6198">
                  <c:v>40246</c:v>
                </c:pt>
                <c:pt idx="6199">
                  <c:v>40247</c:v>
                </c:pt>
                <c:pt idx="6200">
                  <c:v>40248</c:v>
                </c:pt>
                <c:pt idx="6201">
                  <c:v>40249</c:v>
                </c:pt>
                <c:pt idx="6202">
                  <c:v>40252</c:v>
                </c:pt>
                <c:pt idx="6203">
                  <c:v>40253</c:v>
                </c:pt>
                <c:pt idx="6204">
                  <c:v>40254</c:v>
                </c:pt>
                <c:pt idx="6205">
                  <c:v>40255</c:v>
                </c:pt>
                <c:pt idx="6206">
                  <c:v>40256</c:v>
                </c:pt>
                <c:pt idx="6207">
                  <c:v>40259</c:v>
                </c:pt>
                <c:pt idx="6208">
                  <c:v>40260</c:v>
                </c:pt>
                <c:pt idx="6209">
                  <c:v>40261</c:v>
                </c:pt>
                <c:pt idx="6210">
                  <c:v>40262</c:v>
                </c:pt>
                <c:pt idx="6211">
                  <c:v>40263</c:v>
                </c:pt>
                <c:pt idx="6212">
                  <c:v>40266</c:v>
                </c:pt>
                <c:pt idx="6213">
                  <c:v>40267</c:v>
                </c:pt>
                <c:pt idx="6214">
                  <c:v>40268</c:v>
                </c:pt>
                <c:pt idx="6215">
                  <c:v>40269</c:v>
                </c:pt>
                <c:pt idx="6216">
                  <c:v>40273</c:v>
                </c:pt>
                <c:pt idx="6217">
                  <c:v>40274</c:v>
                </c:pt>
                <c:pt idx="6218">
                  <c:v>40275</c:v>
                </c:pt>
                <c:pt idx="6219">
                  <c:v>40276</c:v>
                </c:pt>
                <c:pt idx="6220">
                  <c:v>40277</c:v>
                </c:pt>
                <c:pt idx="6221">
                  <c:v>40280</c:v>
                </c:pt>
                <c:pt idx="6222">
                  <c:v>40281</c:v>
                </c:pt>
                <c:pt idx="6223">
                  <c:v>40282</c:v>
                </c:pt>
                <c:pt idx="6224">
                  <c:v>40283</c:v>
                </c:pt>
                <c:pt idx="6225">
                  <c:v>40284</c:v>
                </c:pt>
                <c:pt idx="6226">
                  <c:v>40287</c:v>
                </c:pt>
                <c:pt idx="6227">
                  <c:v>40288</c:v>
                </c:pt>
                <c:pt idx="6228">
                  <c:v>40289</c:v>
                </c:pt>
                <c:pt idx="6229">
                  <c:v>40290</c:v>
                </c:pt>
                <c:pt idx="6230">
                  <c:v>40291</c:v>
                </c:pt>
                <c:pt idx="6231">
                  <c:v>40294</c:v>
                </c:pt>
                <c:pt idx="6232">
                  <c:v>40295</c:v>
                </c:pt>
                <c:pt idx="6233">
                  <c:v>40296</c:v>
                </c:pt>
                <c:pt idx="6234">
                  <c:v>40297</c:v>
                </c:pt>
                <c:pt idx="6235">
                  <c:v>40298</c:v>
                </c:pt>
                <c:pt idx="6236">
                  <c:v>40301</c:v>
                </c:pt>
                <c:pt idx="6237">
                  <c:v>40302</c:v>
                </c:pt>
                <c:pt idx="6238">
                  <c:v>40303</c:v>
                </c:pt>
                <c:pt idx="6239">
                  <c:v>40304</c:v>
                </c:pt>
                <c:pt idx="6240">
                  <c:v>40305</c:v>
                </c:pt>
                <c:pt idx="6241">
                  <c:v>40308</c:v>
                </c:pt>
                <c:pt idx="6242">
                  <c:v>40309</c:v>
                </c:pt>
                <c:pt idx="6243">
                  <c:v>40310</c:v>
                </c:pt>
                <c:pt idx="6244">
                  <c:v>40311</c:v>
                </c:pt>
                <c:pt idx="6245">
                  <c:v>40312</c:v>
                </c:pt>
                <c:pt idx="6246">
                  <c:v>40315</c:v>
                </c:pt>
                <c:pt idx="6247">
                  <c:v>40316</c:v>
                </c:pt>
                <c:pt idx="6248">
                  <c:v>40317</c:v>
                </c:pt>
                <c:pt idx="6249">
                  <c:v>40318</c:v>
                </c:pt>
                <c:pt idx="6250">
                  <c:v>40319</c:v>
                </c:pt>
                <c:pt idx="6251">
                  <c:v>40322</c:v>
                </c:pt>
                <c:pt idx="6252">
                  <c:v>40323</c:v>
                </c:pt>
                <c:pt idx="6253">
                  <c:v>40324</c:v>
                </c:pt>
                <c:pt idx="6254">
                  <c:v>40325</c:v>
                </c:pt>
                <c:pt idx="6255">
                  <c:v>40326</c:v>
                </c:pt>
                <c:pt idx="6256">
                  <c:v>40330</c:v>
                </c:pt>
                <c:pt idx="6257">
                  <c:v>40331</c:v>
                </c:pt>
                <c:pt idx="6258">
                  <c:v>40332</c:v>
                </c:pt>
                <c:pt idx="6259">
                  <c:v>40333</c:v>
                </c:pt>
                <c:pt idx="6260">
                  <c:v>40336</c:v>
                </c:pt>
                <c:pt idx="6261">
                  <c:v>40337</c:v>
                </c:pt>
                <c:pt idx="6262">
                  <c:v>40338</c:v>
                </c:pt>
                <c:pt idx="6263">
                  <c:v>40339</c:v>
                </c:pt>
                <c:pt idx="6264">
                  <c:v>40340</c:v>
                </c:pt>
                <c:pt idx="6265">
                  <c:v>40343</c:v>
                </c:pt>
                <c:pt idx="6266">
                  <c:v>40344</c:v>
                </c:pt>
                <c:pt idx="6267">
                  <c:v>40345</c:v>
                </c:pt>
                <c:pt idx="6268">
                  <c:v>40346</c:v>
                </c:pt>
                <c:pt idx="6269">
                  <c:v>40347</c:v>
                </c:pt>
                <c:pt idx="6270">
                  <c:v>40350</c:v>
                </c:pt>
                <c:pt idx="6271">
                  <c:v>40351</c:v>
                </c:pt>
                <c:pt idx="6272">
                  <c:v>40352</c:v>
                </c:pt>
                <c:pt idx="6273">
                  <c:v>40353</c:v>
                </c:pt>
                <c:pt idx="6274">
                  <c:v>40354</c:v>
                </c:pt>
                <c:pt idx="6275">
                  <c:v>40357</c:v>
                </c:pt>
                <c:pt idx="6276">
                  <c:v>40358</c:v>
                </c:pt>
                <c:pt idx="6277">
                  <c:v>40359</c:v>
                </c:pt>
                <c:pt idx="6278">
                  <c:v>40360</c:v>
                </c:pt>
                <c:pt idx="6279">
                  <c:v>40361</c:v>
                </c:pt>
                <c:pt idx="6280">
                  <c:v>40365</c:v>
                </c:pt>
                <c:pt idx="6281">
                  <c:v>40366</c:v>
                </c:pt>
                <c:pt idx="6282">
                  <c:v>40367</c:v>
                </c:pt>
                <c:pt idx="6283">
                  <c:v>40368</c:v>
                </c:pt>
                <c:pt idx="6284">
                  <c:v>40371</c:v>
                </c:pt>
                <c:pt idx="6285">
                  <c:v>40372</c:v>
                </c:pt>
                <c:pt idx="6286">
                  <c:v>40373</c:v>
                </c:pt>
                <c:pt idx="6287">
                  <c:v>40374</c:v>
                </c:pt>
                <c:pt idx="6288">
                  <c:v>40375</c:v>
                </c:pt>
                <c:pt idx="6289">
                  <c:v>40378</c:v>
                </c:pt>
                <c:pt idx="6290">
                  <c:v>40379</c:v>
                </c:pt>
                <c:pt idx="6291">
                  <c:v>40380</c:v>
                </c:pt>
                <c:pt idx="6292">
                  <c:v>40381</c:v>
                </c:pt>
                <c:pt idx="6293">
                  <c:v>40382</c:v>
                </c:pt>
                <c:pt idx="6294">
                  <c:v>40385</c:v>
                </c:pt>
                <c:pt idx="6295">
                  <c:v>40386</c:v>
                </c:pt>
                <c:pt idx="6296">
                  <c:v>40387</c:v>
                </c:pt>
                <c:pt idx="6297">
                  <c:v>40388</c:v>
                </c:pt>
                <c:pt idx="6298">
                  <c:v>40389</c:v>
                </c:pt>
                <c:pt idx="6299">
                  <c:v>40392</c:v>
                </c:pt>
                <c:pt idx="6300">
                  <c:v>40393</c:v>
                </c:pt>
                <c:pt idx="6301">
                  <c:v>40394</c:v>
                </c:pt>
                <c:pt idx="6302">
                  <c:v>40395</c:v>
                </c:pt>
                <c:pt idx="6303">
                  <c:v>40396</c:v>
                </c:pt>
                <c:pt idx="6304">
                  <c:v>40399</c:v>
                </c:pt>
                <c:pt idx="6305">
                  <c:v>40400</c:v>
                </c:pt>
                <c:pt idx="6306">
                  <c:v>40401</c:v>
                </c:pt>
                <c:pt idx="6307">
                  <c:v>40402</c:v>
                </c:pt>
                <c:pt idx="6308">
                  <c:v>40403</c:v>
                </c:pt>
                <c:pt idx="6309">
                  <c:v>40406</c:v>
                </c:pt>
                <c:pt idx="6310">
                  <c:v>40407</c:v>
                </c:pt>
                <c:pt idx="6311">
                  <c:v>40408</c:v>
                </c:pt>
                <c:pt idx="6312">
                  <c:v>40409</c:v>
                </c:pt>
                <c:pt idx="6313">
                  <c:v>40410</c:v>
                </c:pt>
                <c:pt idx="6314">
                  <c:v>40413</c:v>
                </c:pt>
                <c:pt idx="6315">
                  <c:v>40414</c:v>
                </c:pt>
                <c:pt idx="6316">
                  <c:v>40415</c:v>
                </c:pt>
                <c:pt idx="6317">
                  <c:v>40416</c:v>
                </c:pt>
                <c:pt idx="6318">
                  <c:v>40417</c:v>
                </c:pt>
                <c:pt idx="6319">
                  <c:v>40420</c:v>
                </c:pt>
                <c:pt idx="6320">
                  <c:v>40421</c:v>
                </c:pt>
                <c:pt idx="6321">
                  <c:v>40422</c:v>
                </c:pt>
                <c:pt idx="6322">
                  <c:v>40423</c:v>
                </c:pt>
                <c:pt idx="6323">
                  <c:v>40424</c:v>
                </c:pt>
                <c:pt idx="6324">
                  <c:v>40428</c:v>
                </c:pt>
                <c:pt idx="6325">
                  <c:v>40429</c:v>
                </c:pt>
                <c:pt idx="6326">
                  <c:v>40430</c:v>
                </c:pt>
                <c:pt idx="6327">
                  <c:v>40431</c:v>
                </c:pt>
                <c:pt idx="6328">
                  <c:v>40434</c:v>
                </c:pt>
                <c:pt idx="6329">
                  <c:v>40435</c:v>
                </c:pt>
                <c:pt idx="6330">
                  <c:v>40436</c:v>
                </c:pt>
                <c:pt idx="6331">
                  <c:v>40437</c:v>
                </c:pt>
                <c:pt idx="6332">
                  <c:v>40438</c:v>
                </c:pt>
                <c:pt idx="6333">
                  <c:v>40441</c:v>
                </c:pt>
                <c:pt idx="6334">
                  <c:v>40442</c:v>
                </c:pt>
                <c:pt idx="6335">
                  <c:v>40443</c:v>
                </c:pt>
                <c:pt idx="6336">
                  <c:v>40444</c:v>
                </c:pt>
                <c:pt idx="6337">
                  <c:v>40445</c:v>
                </c:pt>
                <c:pt idx="6338">
                  <c:v>40448</c:v>
                </c:pt>
                <c:pt idx="6339">
                  <c:v>40449</c:v>
                </c:pt>
                <c:pt idx="6340">
                  <c:v>40450</c:v>
                </c:pt>
                <c:pt idx="6341">
                  <c:v>40451</c:v>
                </c:pt>
                <c:pt idx="6342">
                  <c:v>40452</c:v>
                </c:pt>
                <c:pt idx="6343">
                  <c:v>40455</c:v>
                </c:pt>
                <c:pt idx="6344">
                  <c:v>40456</c:v>
                </c:pt>
                <c:pt idx="6345">
                  <c:v>40457</c:v>
                </c:pt>
                <c:pt idx="6346">
                  <c:v>40458</c:v>
                </c:pt>
                <c:pt idx="6347">
                  <c:v>40459</c:v>
                </c:pt>
                <c:pt idx="6348">
                  <c:v>40462</c:v>
                </c:pt>
                <c:pt idx="6349">
                  <c:v>40463</c:v>
                </c:pt>
                <c:pt idx="6350">
                  <c:v>40464</c:v>
                </c:pt>
                <c:pt idx="6351">
                  <c:v>40465</c:v>
                </c:pt>
                <c:pt idx="6352">
                  <c:v>40466</c:v>
                </c:pt>
                <c:pt idx="6353">
                  <c:v>40469</c:v>
                </c:pt>
                <c:pt idx="6354">
                  <c:v>40470</c:v>
                </c:pt>
                <c:pt idx="6355">
                  <c:v>40471</c:v>
                </c:pt>
                <c:pt idx="6356">
                  <c:v>40472</c:v>
                </c:pt>
                <c:pt idx="6357">
                  <c:v>40473</c:v>
                </c:pt>
                <c:pt idx="6358">
                  <c:v>40476</c:v>
                </c:pt>
                <c:pt idx="6359">
                  <c:v>40477</c:v>
                </c:pt>
                <c:pt idx="6360">
                  <c:v>40478</c:v>
                </c:pt>
                <c:pt idx="6361">
                  <c:v>40479</c:v>
                </c:pt>
                <c:pt idx="6362">
                  <c:v>40480</c:v>
                </c:pt>
                <c:pt idx="6363">
                  <c:v>40483</c:v>
                </c:pt>
                <c:pt idx="6364">
                  <c:v>40484</c:v>
                </c:pt>
                <c:pt idx="6365">
                  <c:v>40485</c:v>
                </c:pt>
                <c:pt idx="6366">
                  <c:v>40486</c:v>
                </c:pt>
                <c:pt idx="6367">
                  <c:v>40487</c:v>
                </c:pt>
                <c:pt idx="6368">
                  <c:v>40490</c:v>
                </c:pt>
                <c:pt idx="6369">
                  <c:v>40491</c:v>
                </c:pt>
                <c:pt idx="6370">
                  <c:v>40492</c:v>
                </c:pt>
                <c:pt idx="6371">
                  <c:v>40493</c:v>
                </c:pt>
                <c:pt idx="6372">
                  <c:v>40494</c:v>
                </c:pt>
                <c:pt idx="6373">
                  <c:v>40497</c:v>
                </c:pt>
                <c:pt idx="6374">
                  <c:v>40498</c:v>
                </c:pt>
                <c:pt idx="6375">
                  <c:v>40499</c:v>
                </c:pt>
                <c:pt idx="6376">
                  <c:v>40500</c:v>
                </c:pt>
                <c:pt idx="6377">
                  <c:v>40501</c:v>
                </c:pt>
                <c:pt idx="6378">
                  <c:v>40504</c:v>
                </c:pt>
                <c:pt idx="6379">
                  <c:v>40505</c:v>
                </c:pt>
                <c:pt idx="6380">
                  <c:v>40506</c:v>
                </c:pt>
                <c:pt idx="6381">
                  <c:v>40508</c:v>
                </c:pt>
                <c:pt idx="6382">
                  <c:v>40511</c:v>
                </c:pt>
                <c:pt idx="6383">
                  <c:v>40512</c:v>
                </c:pt>
                <c:pt idx="6384">
                  <c:v>40513</c:v>
                </c:pt>
                <c:pt idx="6385">
                  <c:v>40514</c:v>
                </c:pt>
                <c:pt idx="6386">
                  <c:v>40515</c:v>
                </c:pt>
                <c:pt idx="6387">
                  <c:v>40518</c:v>
                </c:pt>
                <c:pt idx="6388">
                  <c:v>40519</c:v>
                </c:pt>
                <c:pt idx="6389">
                  <c:v>40520</c:v>
                </c:pt>
                <c:pt idx="6390">
                  <c:v>40521</c:v>
                </c:pt>
                <c:pt idx="6391">
                  <c:v>40522</c:v>
                </c:pt>
                <c:pt idx="6392">
                  <c:v>40525</c:v>
                </c:pt>
                <c:pt idx="6393">
                  <c:v>40526</c:v>
                </c:pt>
                <c:pt idx="6394">
                  <c:v>40527</c:v>
                </c:pt>
                <c:pt idx="6395">
                  <c:v>40528</c:v>
                </c:pt>
                <c:pt idx="6396">
                  <c:v>40529</c:v>
                </c:pt>
                <c:pt idx="6397">
                  <c:v>40532</c:v>
                </c:pt>
                <c:pt idx="6398">
                  <c:v>40533</c:v>
                </c:pt>
                <c:pt idx="6399">
                  <c:v>40534</c:v>
                </c:pt>
                <c:pt idx="6400">
                  <c:v>40535</c:v>
                </c:pt>
                <c:pt idx="6401">
                  <c:v>40539</c:v>
                </c:pt>
                <c:pt idx="6402">
                  <c:v>40540</c:v>
                </c:pt>
                <c:pt idx="6403">
                  <c:v>40541</c:v>
                </c:pt>
                <c:pt idx="6404">
                  <c:v>40542</c:v>
                </c:pt>
                <c:pt idx="6405">
                  <c:v>40543</c:v>
                </c:pt>
                <c:pt idx="6406">
                  <c:v>40546</c:v>
                </c:pt>
                <c:pt idx="6407">
                  <c:v>40547</c:v>
                </c:pt>
                <c:pt idx="6408">
                  <c:v>40548</c:v>
                </c:pt>
                <c:pt idx="6409">
                  <c:v>40549</c:v>
                </c:pt>
                <c:pt idx="6410">
                  <c:v>40550</c:v>
                </c:pt>
                <c:pt idx="6411">
                  <c:v>40553</c:v>
                </c:pt>
                <c:pt idx="6412">
                  <c:v>40554</c:v>
                </c:pt>
                <c:pt idx="6413">
                  <c:v>40555</c:v>
                </c:pt>
                <c:pt idx="6414">
                  <c:v>40556</c:v>
                </c:pt>
                <c:pt idx="6415">
                  <c:v>40557</c:v>
                </c:pt>
                <c:pt idx="6416">
                  <c:v>40561</c:v>
                </c:pt>
                <c:pt idx="6417">
                  <c:v>40562</c:v>
                </c:pt>
                <c:pt idx="6418">
                  <c:v>40563</c:v>
                </c:pt>
                <c:pt idx="6419">
                  <c:v>40564</c:v>
                </c:pt>
                <c:pt idx="6420">
                  <c:v>40567</c:v>
                </c:pt>
                <c:pt idx="6421">
                  <c:v>40568</c:v>
                </c:pt>
                <c:pt idx="6422">
                  <c:v>40569</c:v>
                </c:pt>
                <c:pt idx="6423">
                  <c:v>40570</c:v>
                </c:pt>
                <c:pt idx="6424">
                  <c:v>40571</c:v>
                </c:pt>
                <c:pt idx="6425">
                  <c:v>40574</c:v>
                </c:pt>
                <c:pt idx="6426">
                  <c:v>40575</c:v>
                </c:pt>
                <c:pt idx="6427">
                  <c:v>40576</c:v>
                </c:pt>
                <c:pt idx="6428">
                  <c:v>40577</c:v>
                </c:pt>
                <c:pt idx="6429">
                  <c:v>40578</c:v>
                </c:pt>
                <c:pt idx="6430">
                  <c:v>40581</c:v>
                </c:pt>
                <c:pt idx="6431">
                  <c:v>40582</c:v>
                </c:pt>
                <c:pt idx="6432">
                  <c:v>40583</c:v>
                </c:pt>
                <c:pt idx="6433">
                  <c:v>40584</c:v>
                </c:pt>
                <c:pt idx="6434">
                  <c:v>40585</c:v>
                </c:pt>
                <c:pt idx="6435">
                  <c:v>40588</c:v>
                </c:pt>
                <c:pt idx="6436">
                  <c:v>40589</c:v>
                </c:pt>
                <c:pt idx="6437">
                  <c:v>40590</c:v>
                </c:pt>
                <c:pt idx="6438">
                  <c:v>40591</c:v>
                </c:pt>
                <c:pt idx="6439">
                  <c:v>40592</c:v>
                </c:pt>
                <c:pt idx="6440">
                  <c:v>40596</c:v>
                </c:pt>
                <c:pt idx="6441">
                  <c:v>40597</c:v>
                </c:pt>
                <c:pt idx="6442">
                  <c:v>40598</c:v>
                </c:pt>
                <c:pt idx="6443">
                  <c:v>40599</c:v>
                </c:pt>
                <c:pt idx="6444">
                  <c:v>40602</c:v>
                </c:pt>
                <c:pt idx="6445">
                  <c:v>40603</c:v>
                </c:pt>
                <c:pt idx="6446">
                  <c:v>40604</c:v>
                </c:pt>
                <c:pt idx="6447">
                  <c:v>40605</c:v>
                </c:pt>
                <c:pt idx="6448">
                  <c:v>40606</c:v>
                </c:pt>
                <c:pt idx="6449">
                  <c:v>40609</c:v>
                </c:pt>
                <c:pt idx="6450">
                  <c:v>40610</c:v>
                </c:pt>
                <c:pt idx="6451">
                  <c:v>40611</c:v>
                </c:pt>
                <c:pt idx="6452">
                  <c:v>40612</c:v>
                </c:pt>
                <c:pt idx="6453">
                  <c:v>40613</c:v>
                </c:pt>
                <c:pt idx="6454">
                  <c:v>40616</c:v>
                </c:pt>
                <c:pt idx="6455">
                  <c:v>40617</c:v>
                </c:pt>
                <c:pt idx="6456">
                  <c:v>40618</c:v>
                </c:pt>
                <c:pt idx="6457">
                  <c:v>40619</c:v>
                </c:pt>
                <c:pt idx="6458">
                  <c:v>40620</c:v>
                </c:pt>
                <c:pt idx="6459">
                  <c:v>40623</c:v>
                </c:pt>
                <c:pt idx="6460">
                  <c:v>40624</c:v>
                </c:pt>
                <c:pt idx="6461">
                  <c:v>40625</c:v>
                </c:pt>
                <c:pt idx="6462">
                  <c:v>40626</c:v>
                </c:pt>
                <c:pt idx="6463">
                  <c:v>40627</c:v>
                </c:pt>
                <c:pt idx="6464">
                  <c:v>40630</c:v>
                </c:pt>
                <c:pt idx="6465">
                  <c:v>40631</c:v>
                </c:pt>
                <c:pt idx="6466">
                  <c:v>40632</c:v>
                </c:pt>
                <c:pt idx="6467">
                  <c:v>40633</c:v>
                </c:pt>
                <c:pt idx="6468">
                  <c:v>40634</c:v>
                </c:pt>
                <c:pt idx="6469">
                  <c:v>40637</c:v>
                </c:pt>
                <c:pt idx="6470">
                  <c:v>40638</c:v>
                </c:pt>
                <c:pt idx="6471">
                  <c:v>40639</c:v>
                </c:pt>
                <c:pt idx="6472">
                  <c:v>40640</c:v>
                </c:pt>
                <c:pt idx="6473">
                  <c:v>40641</c:v>
                </c:pt>
                <c:pt idx="6474">
                  <c:v>40644</c:v>
                </c:pt>
                <c:pt idx="6475">
                  <c:v>40645</c:v>
                </c:pt>
                <c:pt idx="6476">
                  <c:v>40646</c:v>
                </c:pt>
                <c:pt idx="6477">
                  <c:v>40647</c:v>
                </c:pt>
                <c:pt idx="6478">
                  <c:v>40648</c:v>
                </c:pt>
                <c:pt idx="6479">
                  <c:v>40651</c:v>
                </c:pt>
                <c:pt idx="6480">
                  <c:v>40652</c:v>
                </c:pt>
                <c:pt idx="6481">
                  <c:v>40653</c:v>
                </c:pt>
                <c:pt idx="6482">
                  <c:v>40654</c:v>
                </c:pt>
                <c:pt idx="6483">
                  <c:v>40658</c:v>
                </c:pt>
                <c:pt idx="6484">
                  <c:v>40659</c:v>
                </c:pt>
                <c:pt idx="6485">
                  <c:v>40660</c:v>
                </c:pt>
                <c:pt idx="6486">
                  <c:v>40661</c:v>
                </c:pt>
                <c:pt idx="6487">
                  <c:v>40662</c:v>
                </c:pt>
                <c:pt idx="6488">
                  <c:v>40665</c:v>
                </c:pt>
                <c:pt idx="6489">
                  <c:v>40666</c:v>
                </c:pt>
                <c:pt idx="6490">
                  <c:v>40667</c:v>
                </c:pt>
                <c:pt idx="6491">
                  <c:v>40668</c:v>
                </c:pt>
                <c:pt idx="6492">
                  <c:v>40669</c:v>
                </c:pt>
                <c:pt idx="6493">
                  <c:v>40672</c:v>
                </c:pt>
                <c:pt idx="6494">
                  <c:v>40673</c:v>
                </c:pt>
                <c:pt idx="6495">
                  <c:v>40674</c:v>
                </c:pt>
                <c:pt idx="6496">
                  <c:v>40675</c:v>
                </c:pt>
                <c:pt idx="6497">
                  <c:v>40676</c:v>
                </c:pt>
                <c:pt idx="6498">
                  <c:v>40679</c:v>
                </c:pt>
                <c:pt idx="6499">
                  <c:v>40680</c:v>
                </c:pt>
                <c:pt idx="6500">
                  <c:v>40681</c:v>
                </c:pt>
                <c:pt idx="6501">
                  <c:v>40682</c:v>
                </c:pt>
                <c:pt idx="6502">
                  <c:v>40683</c:v>
                </c:pt>
                <c:pt idx="6503">
                  <c:v>40686</c:v>
                </c:pt>
                <c:pt idx="6504">
                  <c:v>40687</c:v>
                </c:pt>
                <c:pt idx="6505">
                  <c:v>40688</c:v>
                </c:pt>
                <c:pt idx="6506">
                  <c:v>40689</c:v>
                </c:pt>
                <c:pt idx="6507">
                  <c:v>40690</c:v>
                </c:pt>
                <c:pt idx="6508">
                  <c:v>40694</c:v>
                </c:pt>
                <c:pt idx="6509">
                  <c:v>40695</c:v>
                </c:pt>
                <c:pt idx="6510">
                  <c:v>40696</c:v>
                </c:pt>
                <c:pt idx="6511">
                  <c:v>40697</c:v>
                </c:pt>
                <c:pt idx="6512">
                  <c:v>40700</c:v>
                </c:pt>
                <c:pt idx="6513">
                  <c:v>40701</c:v>
                </c:pt>
                <c:pt idx="6514">
                  <c:v>40702</c:v>
                </c:pt>
                <c:pt idx="6515">
                  <c:v>40703</c:v>
                </c:pt>
                <c:pt idx="6516">
                  <c:v>40704</c:v>
                </c:pt>
                <c:pt idx="6517">
                  <c:v>40707</c:v>
                </c:pt>
                <c:pt idx="6518">
                  <c:v>40708</c:v>
                </c:pt>
                <c:pt idx="6519">
                  <c:v>40709</c:v>
                </c:pt>
                <c:pt idx="6520">
                  <c:v>40710</c:v>
                </c:pt>
                <c:pt idx="6521">
                  <c:v>40711</c:v>
                </c:pt>
                <c:pt idx="6522">
                  <c:v>40714</c:v>
                </c:pt>
                <c:pt idx="6523">
                  <c:v>40715</c:v>
                </c:pt>
                <c:pt idx="6524">
                  <c:v>40716</c:v>
                </c:pt>
                <c:pt idx="6525">
                  <c:v>40717</c:v>
                </c:pt>
                <c:pt idx="6526">
                  <c:v>40718</c:v>
                </c:pt>
                <c:pt idx="6527">
                  <c:v>40721</c:v>
                </c:pt>
                <c:pt idx="6528">
                  <c:v>40722</c:v>
                </c:pt>
                <c:pt idx="6529">
                  <c:v>40723</c:v>
                </c:pt>
                <c:pt idx="6530">
                  <c:v>40724</c:v>
                </c:pt>
                <c:pt idx="6531">
                  <c:v>40725</c:v>
                </c:pt>
                <c:pt idx="6532">
                  <c:v>40729</c:v>
                </c:pt>
                <c:pt idx="6533">
                  <c:v>40730</c:v>
                </c:pt>
                <c:pt idx="6534">
                  <c:v>40731</c:v>
                </c:pt>
                <c:pt idx="6535">
                  <c:v>40732</c:v>
                </c:pt>
                <c:pt idx="6536">
                  <c:v>40735</c:v>
                </c:pt>
                <c:pt idx="6537">
                  <c:v>40736</c:v>
                </c:pt>
                <c:pt idx="6538">
                  <c:v>40737</c:v>
                </c:pt>
                <c:pt idx="6539">
                  <c:v>40738</c:v>
                </c:pt>
                <c:pt idx="6540">
                  <c:v>40739</c:v>
                </c:pt>
                <c:pt idx="6541">
                  <c:v>40742</c:v>
                </c:pt>
                <c:pt idx="6542">
                  <c:v>40743</c:v>
                </c:pt>
                <c:pt idx="6543">
                  <c:v>40744</c:v>
                </c:pt>
                <c:pt idx="6544">
                  <c:v>40745</c:v>
                </c:pt>
                <c:pt idx="6545">
                  <c:v>40746</c:v>
                </c:pt>
                <c:pt idx="6546">
                  <c:v>40749</c:v>
                </c:pt>
                <c:pt idx="6547">
                  <c:v>40750</c:v>
                </c:pt>
                <c:pt idx="6548">
                  <c:v>40751</c:v>
                </c:pt>
                <c:pt idx="6549">
                  <c:v>40752</c:v>
                </c:pt>
                <c:pt idx="6550">
                  <c:v>40753</c:v>
                </c:pt>
                <c:pt idx="6551">
                  <c:v>40756</c:v>
                </c:pt>
                <c:pt idx="6552">
                  <c:v>40757</c:v>
                </c:pt>
                <c:pt idx="6553">
                  <c:v>40758</c:v>
                </c:pt>
                <c:pt idx="6554">
                  <c:v>40759</c:v>
                </c:pt>
                <c:pt idx="6555">
                  <c:v>40760</c:v>
                </c:pt>
                <c:pt idx="6556">
                  <c:v>40763</c:v>
                </c:pt>
                <c:pt idx="6557">
                  <c:v>40764</c:v>
                </c:pt>
                <c:pt idx="6558">
                  <c:v>40765</c:v>
                </c:pt>
                <c:pt idx="6559">
                  <c:v>40766</c:v>
                </c:pt>
                <c:pt idx="6560">
                  <c:v>40767</c:v>
                </c:pt>
                <c:pt idx="6561">
                  <c:v>40770</c:v>
                </c:pt>
                <c:pt idx="6562">
                  <c:v>40771</c:v>
                </c:pt>
                <c:pt idx="6563">
                  <c:v>40772</c:v>
                </c:pt>
                <c:pt idx="6564">
                  <c:v>40773</c:v>
                </c:pt>
                <c:pt idx="6565">
                  <c:v>40774</c:v>
                </c:pt>
                <c:pt idx="6566">
                  <c:v>40777</c:v>
                </c:pt>
                <c:pt idx="6567">
                  <c:v>40778</c:v>
                </c:pt>
                <c:pt idx="6568">
                  <c:v>40779</c:v>
                </c:pt>
                <c:pt idx="6569">
                  <c:v>40780</c:v>
                </c:pt>
                <c:pt idx="6570">
                  <c:v>40781</c:v>
                </c:pt>
                <c:pt idx="6571">
                  <c:v>40784</c:v>
                </c:pt>
                <c:pt idx="6572">
                  <c:v>40785</c:v>
                </c:pt>
                <c:pt idx="6573">
                  <c:v>40786</c:v>
                </c:pt>
                <c:pt idx="6574">
                  <c:v>40787</c:v>
                </c:pt>
                <c:pt idx="6575">
                  <c:v>40788</c:v>
                </c:pt>
                <c:pt idx="6576">
                  <c:v>40792</c:v>
                </c:pt>
                <c:pt idx="6577">
                  <c:v>40793</c:v>
                </c:pt>
                <c:pt idx="6578">
                  <c:v>40794</c:v>
                </c:pt>
                <c:pt idx="6579">
                  <c:v>40795</c:v>
                </c:pt>
                <c:pt idx="6580">
                  <c:v>40798</c:v>
                </c:pt>
                <c:pt idx="6581">
                  <c:v>40799</c:v>
                </c:pt>
                <c:pt idx="6582">
                  <c:v>40800</c:v>
                </c:pt>
                <c:pt idx="6583">
                  <c:v>40801</c:v>
                </c:pt>
                <c:pt idx="6584">
                  <c:v>40802</c:v>
                </c:pt>
                <c:pt idx="6585">
                  <c:v>40805</c:v>
                </c:pt>
                <c:pt idx="6586">
                  <c:v>40806</c:v>
                </c:pt>
                <c:pt idx="6587">
                  <c:v>40807</c:v>
                </c:pt>
                <c:pt idx="6588">
                  <c:v>40808</c:v>
                </c:pt>
                <c:pt idx="6589">
                  <c:v>40809</c:v>
                </c:pt>
                <c:pt idx="6590">
                  <c:v>40812</c:v>
                </c:pt>
                <c:pt idx="6591">
                  <c:v>40813</c:v>
                </c:pt>
                <c:pt idx="6592">
                  <c:v>40814</c:v>
                </c:pt>
                <c:pt idx="6593">
                  <c:v>40815</c:v>
                </c:pt>
                <c:pt idx="6594">
                  <c:v>40816</c:v>
                </c:pt>
                <c:pt idx="6595">
                  <c:v>40819</c:v>
                </c:pt>
                <c:pt idx="6596">
                  <c:v>40820</c:v>
                </c:pt>
                <c:pt idx="6597">
                  <c:v>40821</c:v>
                </c:pt>
                <c:pt idx="6598">
                  <c:v>40822</c:v>
                </c:pt>
                <c:pt idx="6599">
                  <c:v>40823</c:v>
                </c:pt>
                <c:pt idx="6600">
                  <c:v>40826</c:v>
                </c:pt>
                <c:pt idx="6601">
                  <c:v>40827</c:v>
                </c:pt>
                <c:pt idx="6602">
                  <c:v>40828</c:v>
                </c:pt>
                <c:pt idx="6603">
                  <c:v>40829</c:v>
                </c:pt>
                <c:pt idx="6604">
                  <c:v>40830</c:v>
                </c:pt>
                <c:pt idx="6605">
                  <c:v>40833</c:v>
                </c:pt>
                <c:pt idx="6606">
                  <c:v>40834</c:v>
                </c:pt>
                <c:pt idx="6607">
                  <c:v>40835</c:v>
                </c:pt>
                <c:pt idx="6608">
                  <c:v>40836</c:v>
                </c:pt>
                <c:pt idx="6609">
                  <c:v>40837</c:v>
                </c:pt>
                <c:pt idx="6610">
                  <c:v>40840</c:v>
                </c:pt>
                <c:pt idx="6611">
                  <c:v>40841</c:v>
                </c:pt>
                <c:pt idx="6612">
                  <c:v>40842</c:v>
                </c:pt>
                <c:pt idx="6613">
                  <c:v>40843</c:v>
                </c:pt>
                <c:pt idx="6614">
                  <c:v>40844</c:v>
                </c:pt>
                <c:pt idx="6615">
                  <c:v>40847</c:v>
                </c:pt>
                <c:pt idx="6616">
                  <c:v>40848</c:v>
                </c:pt>
                <c:pt idx="6617">
                  <c:v>40849</c:v>
                </c:pt>
                <c:pt idx="6618">
                  <c:v>40850</c:v>
                </c:pt>
                <c:pt idx="6619">
                  <c:v>40851</c:v>
                </c:pt>
                <c:pt idx="6620">
                  <c:v>40854</c:v>
                </c:pt>
                <c:pt idx="6621">
                  <c:v>40855</c:v>
                </c:pt>
                <c:pt idx="6622">
                  <c:v>40856</c:v>
                </c:pt>
                <c:pt idx="6623">
                  <c:v>40857</c:v>
                </c:pt>
                <c:pt idx="6624">
                  <c:v>40858</c:v>
                </c:pt>
                <c:pt idx="6625">
                  <c:v>40861</c:v>
                </c:pt>
                <c:pt idx="6626">
                  <c:v>40862</c:v>
                </c:pt>
                <c:pt idx="6627">
                  <c:v>40863</c:v>
                </c:pt>
                <c:pt idx="6628">
                  <c:v>40864</c:v>
                </c:pt>
                <c:pt idx="6629">
                  <c:v>40865</c:v>
                </c:pt>
                <c:pt idx="6630">
                  <c:v>40868</c:v>
                </c:pt>
                <c:pt idx="6631">
                  <c:v>40869</c:v>
                </c:pt>
                <c:pt idx="6632">
                  <c:v>40870</c:v>
                </c:pt>
                <c:pt idx="6633">
                  <c:v>40872</c:v>
                </c:pt>
                <c:pt idx="6634">
                  <c:v>40875</c:v>
                </c:pt>
                <c:pt idx="6635">
                  <c:v>40876</c:v>
                </c:pt>
                <c:pt idx="6636">
                  <c:v>40877</c:v>
                </c:pt>
                <c:pt idx="6637">
                  <c:v>40878</c:v>
                </c:pt>
                <c:pt idx="6638">
                  <c:v>40879</c:v>
                </c:pt>
                <c:pt idx="6639">
                  <c:v>40882</c:v>
                </c:pt>
                <c:pt idx="6640">
                  <c:v>40883</c:v>
                </c:pt>
                <c:pt idx="6641">
                  <c:v>40884</c:v>
                </c:pt>
                <c:pt idx="6642">
                  <c:v>40885</c:v>
                </c:pt>
                <c:pt idx="6643">
                  <c:v>40886</c:v>
                </c:pt>
                <c:pt idx="6644">
                  <c:v>40889</c:v>
                </c:pt>
                <c:pt idx="6645">
                  <c:v>40890</c:v>
                </c:pt>
                <c:pt idx="6646">
                  <c:v>40891</c:v>
                </c:pt>
                <c:pt idx="6647">
                  <c:v>40892</c:v>
                </c:pt>
                <c:pt idx="6648">
                  <c:v>40893</c:v>
                </c:pt>
                <c:pt idx="6649">
                  <c:v>40896</c:v>
                </c:pt>
                <c:pt idx="6650">
                  <c:v>40897</c:v>
                </c:pt>
                <c:pt idx="6651">
                  <c:v>40898</c:v>
                </c:pt>
                <c:pt idx="6652">
                  <c:v>40899</c:v>
                </c:pt>
                <c:pt idx="6653">
                  <c:v>40900</c:v>
                </c:pt>
                <c:pt idx="6654">
                  <c:v>40904</c:v>
                </c:pt>
                <c:pt idx="6655">
                  <c:v>40905</c:v>
                </c:pt>
                <c:pt idx="6656">
                  <c:v>40906</c:v>
                </c:pt>
                <c:pt idx="6657">
                  <c:v>40907</c:v>
                </c:pt>
                <c:pt idx="6658">
                  <c:v>40911</c:v>
                </c:pt>
                <c:pt idx="6659">
                  <c:v>40912</c:v>
                </c:pt>
                <c:pt idx="6660">
                  <c:v>40913</c:v>
                </c:pt>
                <c:pt idx="6661">
                  <c:v>40914</c:v>
                </c:pt>
                <c:pt idx="6662">
                  <c:v>40917</c:v>
                </c:pt>
                <c:pt idx="6663">
                  <c:v>40918</c:v>
                </c:pt>
                <c:pt idx="6664">
                  <c:v>40919</c:v>
                </c:pt>
                <c:pt idx="6665">
                  <c:v>40920</c:v>
                </c:pt>
                <c:pt idx="6666">
                  <c:v>40921</c:v>
                </c:pt>
                <c:pt idx="6667">
                  <c:v>40925</c:v>
                </c:pt>
                <c:pt idx="6668">
                  <c:v>40926</c:v>
                </c:pt>
                <c:pt idx="6669">
                  <c:v>40927</c:v>
                </c:pt>
                <c:pt idx="6670">
                  <c:v>40928</c:v>
                </c:pt>
                <c:pt idx="6671">
                  <c:v>40931</c:v>
                </c:pt>
                <c:pt idx="6672">
                  <c:v>40932</c:v>
                </c:pt>
                <c:pt idx="6673">
                  <c:v>40933</c:v>
                </c:pt>
                <c:pt idx="6674">
                  <c:v>40934</c:v>
                </c:pt>
                <c:pt idx="6675">
                  <c:v>40935</c:v>
                </c:pt>
                <c:pt idx="6676">
                  <c:v>40938</c:v>
                </c:pt>
                <c:pt idx="6677">
                  <c:v>40939</c:v>
                </c:pt>
                <c:pt idx="6678">
                  <c:v>40940</c:v>
                </c:pt>
                <c:pt idx="6679">
                  <c:v>40941</c:v>
                </c:pt>
                <c:pt idx="6680">
                  <c:v>40942</c:v>
                </c:pt>
                <c:pt idx="6681">
                  <c:v>40945</c:v>
                </c:pt>
                <c:pt idx="6682">
                  <c:v>40946</c:v>
                </c:pt>
                <c:pt idx="6683">
                  <c:v>40947</c:v>
                </c:pt>
                <c:pt idx="6684">
                  <c:v>40948</c:v>
                </c:pt>
                <c:pt idx="6685">
                  <c:v>40949</c:v>
                </c:pt>
                <c:pt idx="6686">
                  <c:v>40952</c:v>
                </c:pt>
                <c:pt idx="6687">
                  <c:v>40953</c:v>
                </c:pt>
                <c:pt idx="6688">
                  <c:v>40954</c:v>
                </c:pt>
                <c:pt idx="6689">
                  <c:v>40955</c:v>
                </c:pt>
                <c:pt idx="6690">
                  <c:v>40956</c:v>
                </c:pt>
                <c:pt idx="6691">
                  <c:v>40960</c:v>
                </c:pt>
                <c:pt idx="6692">
                  <c:v>40961</c:v>
                </c:pt>
                <c:pt idx="6693">
                  <c:v>40962</c:v>
                </c:pt>
                <c:pt idx="6694">
                  <c:v>40963</c:v>
                </c:pt>
                <c:pt idx="6695">
                  <c:v>40966</c:v>
                </c:pt>
                <c:pt idx="6696">
                  <c:v>40967</c:v>
                </c:pt>
                <c:pt idx="6697">
                  <c:v>40968</c:v>
                </c:pt>
                <c:pt idx="6698">
                  <c:v>40969</c:v>
                </c:pt>
                <c:pt idx="6699">
                  <c:v>40970</c:v>
                </c:pt>
                <c:pt idx="6700">
                  <c:v>40973</c:v>
                </c:pt>
                <c:pt idx="6701">
                  <c:v>40974</c:v>
                </c:pt>
                <c:pt idx="6702">
                  <c:v>40975</c:v>
                </c:pt>
                <c:pt idx="6703">
                  <c:v>40976</c:v>
                </c:pt>
                <c:pt idx="6704">
                  <c:v>40977</c:v>
                </c:pt>
                <c:pt idx="6705">
                  <c:v>40980</c:v>
                </c:pt>
                <c:pt idx="6706">
                  <c:v>40981</c:v>
                </c:pt>
                <c:pt idx="6707">
                  <c:v>40982</c:v>
                </c:pt>
                <c:pt idx="6708">
                  <c:v>40983</c:v>
                </c:pt>
                <c:pt idx="6709">
                  <c:v>40984</c:v>
                </c:pt>
                <c:pt idx="6710">
                  <c:v>40987</c:v>
                </c:pt>
                <c:pt idx="6711">
                  <c:v>40988</c:v>
                </c:pt>
                <c:pt idx="6712">
                  <c:v>40989</c:v>
                </c:pt>
                <c:pt idx="6713">
                  <c:v>40990</c:v>
                </c:pt>
                <c:pt idx="6714">
                  <c:v>40991</c:v>
                </c:pt>
                <c:pt idx="6715">
                  <c:v>40994</c:v>
                </c:pt>
                <c:pt idx="6716">
                  <c:v>40995</c:v>
                </c:pt>
                <c:pt idx="6717">
                  <c:v>40996</c:v>
                </c:pt>
                <c:pt idx="6718">
                  <c:v>40997</c:v>
                </c:pt>
                <c:pt idx="6719">
                  <c:v>40998</c:v>
                </c:pt>
                <c:pt idx="6720">
                  <c:v>41001</c:v>
                </c:pt>
                <c:pt idx="6721">
                  <c:v>41002</c:v>
                </c:pt>
                <c:pt idx="6722">
                  <c:v>41003</c:v>
                </c:pt>
                <c:pt idx="6723">
                  <c:v>41004</c:v>
                </c:pt>
                <c:pt idx="6724">
                  <c:v>41008</c:v>
                </c:pt>
                <c:pt idx="6725">
                  <c:v>41009</c:v>
                </c:pt>
                <c:pt idx="6726">
                  <c:v>41010</c:v>
                </c:pt>
                <c:pt idx="6727">
                  <c:v>41011</c:v>
                </c:pt>
                <c:pt idx="6728">
                  <c:v>41012</c:v>
                </c:pt>
                <c:pt idx="6729">
                  <c:v>41015</c:v>
                </c:pt>
                <c:pt idx="6730">
                  <c:v>41016</c:v>
                </c:pt>
                <c:pt idx="6731">
                  <c:v>41017</c:v>
                </c:pt>
                <c:pt idx="6732">
                  <c:v>41018</c:v>
                </c:pt>
                <c:pt idx="6733">
                  <c:v>41019</c:v>
                </c:pt>
                <c:pt idx="6734">
                  <c:v>41022</c:v>
                </c:pt>
                <c:pt idx="6735">
                  <c:v>41023</c:v>
                </c:pt>
                <c:pt idx="6736">
                  <c:v>41024</c:v>
                </c:pt>
                <c:pt idx="6737">
                  <c:v>41025</c:v>
                </c:pt>
                <c:pt idx="6738">
                  <c:v>41026</c:v>
                </c:pt>
                <c:pt idx="6739">
                  <c:v>41029</c:v>
                </c:pt>
                <c:pt idx="6740">
                  <c:v>41030</c:v>
                </c:pt>
                <c:pt idx="6741">
                  <c:v>41031</c:v>
                </c:pt>
                <c:pt idx="6742">
                  <c:v>41032</c:v>
                </c:pt>
                <c:pt idx="6743">
                  <c:v>41033</c:v>
                </c:pt>
                <c:pt idx="6744">
                  <c:v>41036</c:v>
                </c:pt>
                <c:pt idx="6745">
                  <c:v>41037</c:v>
                </c:pt>
                <c:pt idx="6746">
                  <c:v>41038</c:v>
                </c:pt>
                <c:pt idx="6747">
                  <c:v>41039</c:v>
                </c:pt>
                <c:pt idx="6748">
                  <c:v>41040</c:v>
                </c:pt>
                <c:pt idx="6749">
                  <c:v>41043</c:v>
                </c:pt>
                <c:pt idx="6750">
                  <c:v>41044</c:v>
                </c:pt>
                <c:pt idx="6751">
                  <c:v>41045</c:v>
                </c:pt>
                <c:pt idx="6752">
                  <c:v>41046</c:v>
                </c:pt>
                <c:pt idx="6753">
                  <c:v>41047</c:v>
                </c:pt>
                <c:pt idx="6754">
                  <c:v>41050</c:v>
                </c:pt>
                <c:pt idx="6755">
                  <c:v>41051</c:v>
                </c:pt>
                <c:pt idx="6756">
                  <c:v>41052</c:v>
                </c:pt>
                <c:pt idx="6757">
                  <c:v>41053</c:v>
                </c:pt>
                <c:pt idx="6758">
                  <c:v>41054</c:v>
                </c:pt>
                <c:pt idx="6759">
                  <c:v>41058</c:v>
                </c:pt>
                <c:pt idx="6760">
                  <c:v>41059</c:v>
                </c:pt>
                <c:pt idx="6761">
                  <c:v>41060</c:v>
                </c:pt>
                <c:pt idx="6762">
                  <c:v>41061</c:v>
                </c:pt>
                <c:pt idx="6763">
                  <c:v>41064</c:v>
                </c:pt>
                <c:pt idx="6764">
                  <c:v>41065</c:v>
                </c:pt>
                <c:pt idx="6765">
                  <c:v>41066</c:v>
                </c:pt>
                <c:pt idx="6766">
                  <c:v>41067</c:v>
                </c:pt>
                <c:pt idx="6767">
                  <c:v>41068</c:v>
                </c:pt>
                <c:pt idx="6768">
                  <c:v>41071</c:v>
                </c:pt>
                <c:pt idx="6769">
                  <c:v>41072</c:v>
                </c:pt>
                <c:pt idx="6770">
                  <c:v>41073</c:v>
                </c:pt>
                <c:pt idx="6771">
                  <c:v>41074</c:v>
                </c:pt>
                <c:pt idx="6772">
                  <c:v>41075</c:v>
                </c:pt>
                <c:pt idx="6773">
                  <c:v>41078</c:v>
                </c:pt>
                <c:pt idx="6774">
                  <c:v>41079</c:v>
                </c:pt>
                <c:pt idx="6775">
                  <c:v>41080</c:v>
                </c:pt>
                <c:pt idx="6776">
                  <c:v>41081</c:v>
                </c:pt>
                <c:pt idx="6777">
                  <c:v>41082</c:v>
                </c:pt>
                <c:pt idx="6778">
                  <c:v>41085</c:v>
                </c:pt>
                <c:pt idx="6779">
                  <c:v>41086</c:v>
                </c:pt>
                <c:pt idx="6780">
                  <c:v>41087</c:v>
                </c:pt>
                <c:pt idx="6781">
                  <c:v>41088</c:v>
                </c:pt>
                <c:pt idx="6782">
                  <c:v>41089</c:v>
                </c:pt>
                <c:pt idx="6783">
                  <c:v>41092</c:v>
                </c:pt>
                <c:pt idx="6784">
                  <c:v>41093</c:v>
                </c:pt>
                <c:pt idx="6785">
                  <c:v>41095</c:v>
                </c:pt>
                <c:pt idx="6786">
                  <c:v>41096</c:v>
                </c:pt>
                <c:pt idx="6787">
                  <c:v>41099</c:v>
                </c:pt>
                <c:pt idx="6788">
                  <c:v>41100</c:v>
                </c:pt>
                <c:pt idx="6789">
                  <c:v>41101</c:v>
                </c:pt>
                <c:pt idx="6790">
                  <c:v>41102</c:v>
                </c:pt>
                <c:pt idx="6791">
                  <c:v>41103</c:v>
                </c:pt>
                <c:pt idx="6792">
                  <c:v>41106</c:v>
                </c:pt>
                <c:pt idx="6793">
                  <c:v>41107</c:v>
                </c:pt>
                <c:pt idx="6794">
                  <c:v>41108</c:v>
                </c:pt>
                <c:pt idx="6795">
                  <c:v>41109</c:v>
                </c:pt>
                <c:pt idx="6796">
                  <c:v>41110</c:v>
                </c:pt>
                <c:pt idx="6797">
                  <c:v>41113</c:v>
                </c:pt>
                <c:pt idx="6798">
                  <c:v>41114</c:v>
                </c:pt>
                <c:pt idx="6799">
                  <c:v>41115</c:v>
                </c:pt>
                <c:pt idx="6800">
                  <c:v>41116</c:v>
                </c:pt>
                <c:pt idx="6801">
                  <c:v>41117</c:v>
                </c:pt>
                <c:pt idx="6802">
                  <c:v>41120</c:v>
                </c:pt>
                <c:pt idx="6803">
                  <c:v>41121</c:v>
                </c:pt>
                <c:pt idx="6804">
                  <c:v>41122</c:v>
                </c:pt>
                <c:pt idx="6805">
                  <c:v>41123</c:v>
                </c:pt>
                <c:pt idx="6806">
                  <c:v>41124</c:v>
                </c:pt>
                <c:pt idx="6807">
                  <c:v>41127</c:v>
                </c:pt>
                <c:pt idx="6808">
                  <c:v>41128</c:v>
                </c:pt>
                <c:pt idx="6809">
                  <c:v>41129</c:v>
                </c:pt>
                <c:pt idx="6810">
                  <c:v>41130</c:v>
                </c:pt>
                <c:pt idx="6811">
                  <c:v>41131</c:v>
                </c:pt>
                <c:pt idx="6812">
                  <c:v>41134</c:v>
                </c:pt>
                <c:pt idx="6813">
                  <c:v>41135</c:v>
                </c:pt>
                <c:pt idx="6814">
                  <c:v>41136</c:v>
                </c:pt>
                <c:pt idx="6815">
                  <c:v>41137</c:v>
                </c:pt>
                <c:pt idx="6816">
                  <c:v>41138</c:v>
                </c:pt>
                <c:pt idx="6817">
                  <c:v>41141</c:v>
                </c:pt>
                <c:pt idx="6818">
                  <c:v>41142</c:v>
                </c:pt>
                <c:pt idx="6819">
                  <c:v>41143</c:v>
                </c:pt>
                <c:pt idx="6820">
                  <c:v>41144</c:v>
                </c:pt>
                <c:pt idx="6821">
                  <c:v>41145</c:v>
                </c:pt>
                <c:pt idx="6822">
                  <c:v>41148</c:v>
                </c:pt>
                <c:pt idx="6823">
                  <c:v>41149</c:v>
                </c:pt>
                <c:pt idx="6824">
                  <c:v>41150</c:v>
                </c:pt>
                <c:pt idx="6825">
                  <c:v>41151</c:v>
                </c:pt>
                <c:pt idx="6826">
                  <c:v>41152</c:v>
                </c:pt>
                <c:pt idx="6827">
                  <c:v>41156</c:v>
                </c:pt>
                <c:pt idx="6828">
                  <c:v>41157</c:v>
                </c:pt>
                <c:pt idx="6829">
                  <c:v>41158</c:v>
                </c:pt>
                <c:pt idx="6830">
                  <c:v>41159</c:v>
                </c:pt>
                <c:pt idx="6831">
                  <c:v>41162</c:v>
                </c:pt>
                <c:pt idx="6832">
                  <c:v>41163</c:v>
                </c:pt>
                <c:pt idx="6833">
                  <c:v>41164</c:v>
                </c:pt>
                <c:pt idx="6834">
                  <c:v>41165</c:v>
                </c:pt>
                <c:pt idx="6835">
                  <c:v>41166</c:v>
                </c:pt>
                <c:pt idx="6836">
                  <c:v>41169</c:v>
                </c:pt>
                <c:pt idx="6837">
                  <c:v>41170</c:v>
                </c:pt>
                <c:pt idx="6838">
                  <c:v>41171</c:v>
                </c:pt>
                <c:pt idx="6839">
                  <c:v>41172</c:v>
                </c:pt>
                <c:pt idx="6840">
                  <c:v>41173</c:v>
                </c:pt>
                <c:pt idx="6841">
                  <c:v>41176</c:v>
                </c:pt>
                <c:pt idx="6842">
                  <c:v>41177</c:v>
                </c:pt>
                <c:pt idx="6843">
                  <c:v>41178</c:v>
                </c:pt>
                <c:pt idx="6844">
                  <c:v>41179</c:v>
                </c:pt>
                <c:pt idx="6845">
                  <c:v>41180</c:v>
                </c:pt>
                <c:pt idx="6846">
                  <c:v>41183</c:v>
                </c:pt>
                <c:pt idx="6847">
                  <c:v>41184</c:v>
                </c:pt>
                <c:pt idx="6848">
                  <c:v>41185</c:v>
                </c:pt>
                <c:pt idx="6849">
                  <c:v>41186</c:v>
                </c:pt>
                <c:pt idx="6850">
                  <c:v>41187</c:v>
                </c:pt>
                <c:pt idx="6851">
                  <c:v>41190</c:v>
                </c:pt>
                <c:pt idx="6852">
                  <c:v>41191</c:v>
                </c:pt>
                <c:pt idx="6853">
                  <c:v>41192</c:v>
                </c:pt>
                <c:pt idx="6854">
                  <c:v>41193</c:v>
                </c:pt>
                <c:pt idx="6855">
                  <c:v>41194</c:v>
                </c:pt>
                <c:pt idx="6856">
                  <c:v>41197</c:v>
                </c:pt>
                <c:pt idx="6857">
                  <c:v>41198</c:v>
                </c:pt>
                <c:pt idx="6858">
                  <c:v>41199</c:v>
                </c:pt>
                <c:pt idx="6859">
                  <c:v>41200</c:v>
                </c:pt>
                <c:pt idx="6860">
                  <c:v>41201</c:v>
                </c:pt>
                <c:pt idx="6861">
                  <c:v>41204</c:v>
                </c:pt>
                <c:pt idx="6862">
                  <c:v>41205</c:v>
                </c:pt>
                <c:pt idx="6863">
                  <c:v>41206</c:v>
                </c:pt>
                <c:pt idx="6864">
                  <c:v>41207</c:v>
                </c:pt>
                <c:pt idx="6865">
                  <c:v>41208</c:v>
                </c:pt>
                <c:pt idx="6866">
                  <c:v>41211</c:v>
                </c:pt>
                <c:pt idx="6867">
                  <c:v>41212</c:v>
                </c:pt>
                <c:pt idx="6868">
                  <c:v>41213</c:v>
                </c:pt>
                <c:pt idx="6869">
                  <c:v>41214</c:v>
                </c:pt>
                <c:pt idx="6870">
                  <c:v>41215</c:v>
                </c:pt>
                <c:pt idx="6871">
                  <c:v>41218</c:v>
                </c:pt>
                <c:pt idx="6872">
                  <c:v>41219</c:v>
                </c:pt>
                <c:pt idx="6873">
                  <c:v>41220</c:v>
                </c:pt>
                <c:pt idx="6874">
                  <c:v>41221</c:v>
                </c:pt>
                <c:pt idx="6875">
                  <c:v>41222</c:v>
                </c:pt>
                <c:pt idx="6876">
                  <c:v>41225</c:v>
                </c:pt>
                <c:pt idx="6877">
                  <c:v>41226</c:v>
                </c:pt>
                <c:pt idx="6878">
                  <c:v>41227</c:v>
                </c:pt>
                <c:pt idx="6879">
                  <c:v>41228</c:v>
                </c:pt>
                <c:pt idx="6880">
                  <c:v>41229</c:v>
                </c:pt>
                <c:pt idx="6881">
                  <c:v>41232</c:v>
                </c:pt>
                <c:pt idx="6882">
                  <c:v>41233</c:v>
                </c:pt>
                <c:pt idx="6883">
                  <c:v>41234</c:v>
                </c:pt>
                <c:pt idx="6884">
                  <c:v>41236</c:v>
                </c:pt>
                <c:pt idx="6885">
                  <c:v>41239</c:v>
                </c:pt>
                <c:pt idx="6886">
                  <c:v>41240</c:v>
                </c:pt>
                <c:pt idx="6887">
                  <c:v>41241</c:v>
                </c:pt>
                <c:pt idx="6888">
                  <c:v>41242</c:v>
                </c:pt>
                <c:pt idx="6889">
                  <c:v>41243</c:v>
                </c:pt>
                <c:pt idx="6890">
                  <c:v>41246</c:v>
                </c:pt>
                <c:pt idx="6891">
                  <c:v>41247</c:v>
                </c:pt>
                <c:pt idx="6892">
                  <c:v>41248</c:v>
                </c:pt>
                <c:pt idx="6893">
                  <c:v>41249</c:v>
                </c:pt>
                <c:pt idx="6894">
                  <c:v>41250</c:v>
                </c:pt>
                <c:pt idx="6895">
                  <c:v>41253</c:v>
                </c:pt>
                <c:pt idx="6896">
                  <c:v>41254</c:v>
                </c:pt>
                <c:pt idx="6897">
                  <c:v>41255</c:v>
                </c:pt>
                <c:pt idx="6898">
                  <c:v>41256</c:v>
                </c:pt>
                <c:pt idx="6899">
                  <c:v>41257</c:v>
                </c:pt>
                <c:pt idx="6900">
                  <c:v>41260</c:v>
                </c:pt>
                <c:pt idx="6901">
                  <c:v>41261</c:v>
                </c:pt>
                <c:pt idx="6902">
                  <c:v>41262</c:v>
                </c:pt>
                <c:pt idx="6903">
                  <c:v>41263</c:v>
                </c:pt>
                <c:pt idx="6904">
                  <c:v>41264</c:v>
                </c:pt>
                <c:pt idx="6905">
                  <c:v>41267</c:v>
                </c:pt>
                <c:pt idx="6906">
                  <c:v>41269</c:v>
                </c:pt>
                <c:pt idx="6907">
                  <c:v>41270</c:v>
                </c:pt>
                <c:pt idx="6908">
                  <c:v>41271</c:v>
                </c:pt>
                <c:pt idx="6909">
                  <c:v>41274</c:v>
                </c:pt>
                <c:pt idx="6910">
                  <c:v>41276</c:v>
                </c:pt>
                <c:pt idx="6911">
                  <c:v>41277</c:v>
                </c:pt>
                <c:pt idx="6912">
                  <c:v>41278</c:v>
                </c:pt>
                <c:pt idx="6913">
                  <c:v>41281</c:v>
                </c:pt>
                <c:pt idx="6914">
                  <c:v>41282</c:v>
                </c:pt>
                <c:pt idx="6915">
                  <c:v>41283</c:v>
                </c:pt>
                <c:pt idx="6916">
                  <c:v>41284</c:v>
                </c:pt>
                <c:pt idx="6917">
                  <c:v>41285</c:v>
                </c:pt>
                <c:pt idx="6918">
                  <c:v>41288</c:v>
                </c:pt>
                <c:pt idx="6919">
                  <c:v>41289</c:v>
                </c:pt>
                <c:pt idx="6920">
                  <c:v>41290</c:v>
                </c:pt>
                <c:pt idx="6921">
                  <c:v>41291</c:v>
                </c:pt>
                <c:pt idx="6922">
                  <c:v>41292</c:v>
                </c:pt>
                <c:pt idx="6923">
                  <c:v>41296</c:v>
                </c:pt>
                <c:pt idx="6924">
                  <c:v>41297</c:v>
                </c:pt>
                <c:pt idx="6925">
                  <c:v>41298</c:v>
                </c:pt>
                <c:pt idx="6926">
                  <c:v>41299</c:v>
                </c:pt>
                <c:pt idx="6927">
                  <c:v>41302</c:v>
                </c:pt>
                <c:pt idx="6928">
                  <c:v>41303</c:v>
                </c:pt>
                <c:pt idx="6929">
                  <c:v>41304</c:v>
                </c:pt>
                <c:pt idx="6930">
                  <c:v>41305</c:v>
                </c:pt>
                <c:pt idx="6931">
                  <c:v>41306</c:v>
                </c:pt>
                <c:pt idx="6932">
                  <c:v>41309</c:v>
                </c:pt>
                <c:pt idx="6933">
                  <c:v>41310</c:v>
                </c:pt>
                <c:pt idx="6934">
                  <c:v>41311</c:v>
                </c:pt>
                <c:pt idx="6935">
                  <c:v>41312</c:v>
                </c:pt>
                <c:pt idx="6936">
                  <c:v>41313</c:v>
                </c:pt>
                <c:pt idx="6937">
                  <c:v>41316</c:v>
                </c:pt>
                <c:pt idx="6938">
                  <c:v>41317</c:v>
                </c:pt>
                <c:pt idx="6939">
                  <c:v>41318</c:v>
                </c:pt>
                <c:pt idx="6940">
                  <c:v>41319</c:v>
                </c:pt>
                <c:pt idx="6941">
                  <c:v>41320</c:v>
                </c:pt>
                <c:pt idx="6942">
                  <c:v>41324</c:v>
                </c:pt>
                <c:pt idx="6943">
                  <c:v>41325</c:v>
                </c:pt>
                <c:pt idx="6944">
                  <c:v>41326</c:v>
                </c:pt>
                <c:pt idx="6945">
                  <c:v>41327</c:v>
                </c:pt>
                <c:pt idx="6946">
                  <c:v>41330</c:v>
                </c:pt>
                <c:pt idx="6947">
                  <c:v>41331</c:v>
                </c:pt>
                <c:pt idx="6948">
                  <c:v>41332</c:v>
                </c:pt>
                <c:pt idx="6949">
                  <c:v>41333</c:v>
                </c:pt>
                <c:pt idx="6950">
                  <c:v>41334</c:v>
                </c:pt>
                <c:pt idx="6951">
                  <c:v>41337</c:v>
                </c:pt>
                <c:pt idx="6952">
                  <c:v>41338</c:v>
                </c:pt>
                <c:pt idx="6953">
                  <c:v>41339</c:v>
                </c:pt>
                <c:pt idx="6954">
                  <c:v>41340</c:v>
                </c:pt>
                <c:pt idx="6955">
                  <c:v>41341</c:v>
                </c:pt>
                <c:pt idx="6956">
                  <c:v>41344</c:v>
                </c:pt>
                <c:pt idx="6957">
                  <c:v>41345</c:v>
                </c:pt>
                <c:pt idx="6958">
                  <c:v>41346</c:v>
                </c:pt>
                <c:pt idx="6959">
                  <c:v>41347</c:v>
                </c:pt>
                <c:pt idx="6960">
                  <c:v>41348</c:v>
                </c:pt>
                <c:pt idx="6961">
                  <c:v>41351</c:v>
                </c:pt>
                <c:pt idx="6962">
                  <c:v>41352</c:v>
                </c:pt>
                <c:pt idx="6963">
                  <c:v>41353</c:v>
                </c:pt>
                <c:pt idx="6964">
                  <c:v>41354</c:v>
                </c:pt>
                <c:pt idx="6965">
                  <c:v>41355</c:v>
                </c:pt>
                <c:pt idx="6966">
                  <c:v>41358</c:v>
                </c:pt>
                <c:pt idx="6967">
                  <c:v>41359</c:v>
                </c:pt>
                <c:pt idx="6968">
                  <c:v>41360</c:v>
                </c:pt>
                <c:pt idx="6969">
                  <c:v>41361</c:v>
                </c:pt>
                <c:pt idx="6970">
                  <c:v>41365</c:v>
                </c:pt>
                <c:pt idx="6971">
                  <c:v>41366</c:v>
                </c:pt>
                <c:pt idx="6972">
                  <c:v>41367</c:v>
                </c:pt>
                <c:pt idx="6973">
                  <c:v>41368</c:v>
                </c:pt>
                <c:pt idx="6974">
                  <c:v>41369</c:v>
                </c:pt>
                <c:pt idx="6975">
                  <c:v>41372</c:v>
                </c:pt>
                <c:pt idx="6976">
                  <c:v>41373</c:v>
                </c:pt>
                <c:pt idx="6977">
                  <c:v>41374</c:v>
                </c:pt>
                <c:pt idx="6978">
                  <c:v>41375</c:v>
                </c:pt>
                <c:pt idx="6979">
                  <c:v>41376</c:v>
                </c:pt>
                <c:pt idx="6980">
                  <c:v>41379</c:v>
                </c:pt>
                <c:pt idx="6981">
                  <c:v>41380</c:v>
                </c:pt>
                <c:pt idx="6982">
                  <c:v>41381</c:v>
                </c:pt>
                <c:pt idx="6983">
                  <c:v>41382</c:v>
                </c:pt>
                <c:pt idx="6984">
                  <c:v>41383</c:v>
                </c:pt>
                <c:pt idx="6985">
                  <c:v>41386</c:v>
                </c:pt>
                <c:pt idx="6986">
                  <c:v>41387</c:v>
                </c:pt>
                <c:pt idx="6987">
                  <c:v>41388</c:v>
                </c:pt>
                <c:pt idx="6988">
                  <c:v>41389</c:v>
                </c:pt>
                <c:pt idx="6989">
                  <c:v>41390</c:v>
                </c:pt>
                <c:pt idx="6990">
                  <c:v>41393</c:v>
                </c:pt>
                <c:pt idx="6991">
                  <c:v>41394</c:v>
                </c:pt>
                <c:pt idx="6992">
                  <c:v>41395</c:v>
                </c:pt>
                <c:pt idx="6993">
                  <c:v>41396</c:v>
                </c:pt>
                <c:pt idx="6994">
                  <c:v>41397</c:v>
                </c:pt>
                <c:pt idx="6995">
                  <c:v>41400</c:v>
                </c:pt>
                <c:pt idx="6996">
                  <c:v>41401</c:v>
                </c:pt>
                <c:pt idx="6997">
                  <c:v>41402</c:v>
                </c:pt>
                <c:pt idx="6998">
                  <c:v>41403</c:v>
                </c:pt>
                <c:pt idx="6999">
                  <c:v>41404</c:v>
                </c:pt>
                <c:pt idx="7000">
                  <c:v>41407</c:v>
                </c:pt>
                <c:pt idx="7001">
                  <c:v>41408</c:v>
                </c:pt>
                <c:pt idx="7002">
                  <c:v>41409</c:v>
                </c:pt>
                <c:pt idx="7003">
                  <c:v>41410</c:v>
                </c:pt>
                <c:pt idx="7004">
                  <c:v>41411</c:v>
                </c:pt>
                <c:pt idx="7005">
                  <c:v>41414</c:v>
                </c:pt>
                <c:pt idx="7006">
                  <c:v>41415</c:v>
                </c:pt>
                <c:pt idx="7007">
                  <c:v>41416</c:v>
                </c:pt>
                <c:pt idx="7008">
                  <c:v>41417</c:v>
                </c:pt>
                <c:pt idx="7009">
                  <c:v>41418</c:v>
                </c:pt>
                <c:pt idx="7010">
                  <c:v>41422</c:v>
                </c:pt>
                <c:pt idx="7011">
                  <c:v>41423</c:v>
                </c:pt>
                <c:pt idx="7012">
                  <c:v>41424</c:v>
                </c:pt>
                <c:pt idx="7013">
                  <c:v>41425</c:v>
                </c:pt>
                <c:pt idx="7014">
                  <c:v>41428</c:v>
                </c:pt>
                <c:pt idx="7015">
                  <c:v>41429</c:v>
                </c:pt>
                <c:pt idx="7016">
                  <c:v>41430</c:v>
                </c:pt>
                <c:pt idx="7017">
                  <c:v>41431</c:v>
                </c:pt>
                <c:pt idx="7018">
                  <c:v>41432</c:v>
                </c:pt>
                <c:pt idx="7019">
                  <c:v>41435</c:v>
                </c:pt>
                <c:pt idx="7020">
                  <c:v>41436</c:v>
                </c:pt>
                <c:pt idx="7021">
                  <c:v>41437</c:v>
                </c:pt>
                <c:pt idx="7022">
                  <c:v>41438</c:v>
                </c:pt>
                <c:pt idx="7023">
                  <c:v>41439</c:v>
                </c:pt>
                <c:pt idx="7024">
                  <c:v>41442</c:v>
                </c:pt>
                <c:pt idx="7025">
                  <c:v>41443</c:v>
                </c:pt>
                <c:pt idx="7026">
                  <c:v>41444</c:v>
                </c:pt>
                <c:pt idx="7027">
                  <c:v>41445</c:v>
                </c:pt>
                <c:pt idx="7028">
                  <c:v>41446</c:v>
                </c:pt>
                <c:pt idx="7029">
                  <c:v>41449</c:v>
                </c:pt>
                <c:pt idx="7030">
                  <c:v>41450</c:v>
                </c:pt>
                <c:pt idx="7031">
                  <c:v>41451</c:v>
                </c:pt>
                <c:pt idx="7032">
                  <c:v>41452</c:v>
                </c:pt>
                <c:pt idx="7033">
                  <c:v>41453</c:v>
                </c:pt>
                <c:pt idx="7034">
                  <c:v>41456</c:v>
                </c:pt>
                <c:pt idx="7035">
                  <c:v>41457</c:v>
                </c:pt>
                <c:pt idx="7036">
                  <c:v>41458</c:v>
                </c:pt>
                <c:pt idx="7037">
                  <c:v>41460</c:v>
                </c:pt>
                <c:pt idx="7038">
                  <c:v>41463</c:v>
                </c:pt>
                <c:pt idx="7039">
                  <c:v>41464</c:v>
                </c:pt>
                <c:pt idx="7040">
                  <c:v>41465</c:v>
                </c:pt>
                <c:pt idx="7041">
                  <c:v>41466</c:v>
                </c:pt>
                <c:pt idx="7042">
                  <c:v>41467</c:v>
                </c:pt>
                <c:pt idx="7043">
                  <c:v>41470</c:v>
                </c:pt>
                <c:pt idx="7044">
                  <c:v>41471</c:v>
                </c:pt>
                <c:pt idx="7045">
                  <c:v>41472</c:v>
                </c:pt>
                <c:pt idx="7046">
                  <c:v>41473</c:v>
                </c:pt>
                <c:pt idx="7047">
                  <c:v>41474</c:v>
                </c:pt>
                <c:pt idx="7048">
                  <c:v>41477</c:v>
                </c:pt>
                <c:pt idx="7049">
                  <c:v>41478</c:v>
                </c:pt>
                <c:pt idx="7050">
                  <c:v>41479</c:v>
                </c:pt>
                <c:pt idx="7051">
                  <c:v>41480</c:v>
                </c:pt>
                <c:pt idx="7052">
                  <c:v>41481</c:v>
                </c:pt>
                <c:pt idx="7053">
                  <c:v>41484</c:v>
                </c:pt>
                <c:pt idx="7054">
                  <c:v>41485</c:v>
                </c:pt>
                <c:pt idx="7055">
                  <c:v>41486</c:v>
                </c:pt>
                <c:pt idx="7056">
                  <c:v>41487</c:v>
                </c:pt>
                <c:pt idx="7057">
                  <c:v>41488</c:v>
                </c:pt>
                <c:pt idx="7058">
                  <c:v>41491</c:v>
                </c:pt>
                <c:pt idx="7059">
                  <c:v>41492</c:v>
                </c:pt>
                <c:pt idx="7060">
                  <c:v>41493</c:v>
                </c:pt>
                <c:pt idx="7061">
                  <c:v>41494</c:v>
                </c:pt>
                <c:pt idx="7062">
                  <c:v>41495</c:v>
                </c:pt>
                <c:pt idx="7063">
                  <c:v>41498</c:v>
                </c:pt>
                <c:pt idx="7064">
                  <c:v>41499</c:v>
                </c:pt>
                <c:pt idx="7065">
                  <c:v>41500</c:v>
                </c:pt>
                <c:pt idx="7066">
                  <c:v>41501</c:v>
                </c:pt>
                <c:pt idx="7067">
                  <c:v>41502</c:v>
                </c:pt>
                <c:pt idx="7068">
                  <c:v>41505</c:v>
                </c:pt>
                <c:pt idx="7069">
                  <c:v>41506</c:v>
                </c:pt>
                <c:pt idx="7070">
                  <c:v>41507</c:v>
                </c:pt>
                <c:pt idx="7071">
                  <c:v>41508</c:v>
                </c:pt>
                <c:pt idx="7072">
                  <c:v>41509</c:v>
                </c:pt>
                <c:pt idx="7073">
                  <c:v>41512</c:v>
                </c:pt>
                <c:pt idx="7074">
                  <c:v>41513</c:v>
                </c:pt>
                <c:pt idx="7075">
                  <c:v>41514</c:v>
                </c:pt>
                <c:pt idx="7076">
                  <c:v>41515</c:v>
                </c:pt>
                <c:pt idx="7077">
                  <c:v>41516</c:v>
                </c:pt>
                <c:pt idx="7078">
                  <c:v>41520</c:v>
                </c:pt>
                <c:pt idx="7079">
                  <c:v>41521</c:v>
                </c:pt>
                <c:pt idx="7080">
                  <c:v>41522</c:v>
                </c:pt>
                <c:pt idx="7081">
                  <c:v>41523</c:v>
                </c:pt>
                <c:pt idx="7082">
                  <c:v>41526</c:v>
                </c:pt>
                <c:pt idx="7083">
                  <c:v>41527</c:v>
                </c:pt>
                <c:pt idx="7084">
                  <c:v>41528</c:v>
                </c:pt>
                <c:pt idx="7085">
                  <c:v>41529</c:v>
                </c:pt>
                <c:pt idx="7086">
                  <c:v>41530</c:v>
                </c:pt>
                <c:pt idx="7087">
                  <c:v>41533</c:v>
                </c:pt>
                <c:pt idx="7088">
                  <c:v>41534</c:v>
                </c:pt>
                <c:pt idx="7089">
                  <c:v>41535</c:v>
                </c:pt>
                <c:pt idx="7090">
                  <c:v>41536</c:v>
                </c:pt>
                <c:pt idx="7091">
                  <c:v>41537</c:v>
                </c:pt>
                <c:pt idx="7092">
                  <c:v>41540</c:v>
                </c:pt>
                <c:pt idx="7093">
                  <c:v>41541</c:v>
                </c:pt>
                <c:pt idx="7094">
                  <c:v>41542</c:v>
                </c:pt>
                <c:pt idx="7095">
                  <c:v>41543</c:v>
                </c:pt>
                <c:pt idx="7096">
                  <c:v>41544</c:v>
                </c:pt>
                <c:pt idx="7097">
                  <c:v>41547</c:v>
                </c:pt>
                <c:pt idx="7098">
                  <c:v>41548</c:v>
                </c:pt>
                <c:pt idx="7099">
                  <c:v>41549</c:v>
                </c:pt>
                <c:pt idx="7100">
                  <c:v>41550</c:v>
                </c:pt>
                <c:pt idx="7101">
                  <c:v>41551</c:v>
                </c:pt>
                <c:pt idx="7102">
                  <c:v>41554</c:v>
                </c:pt>
                <c:pt idx="7103">
                  <c:v>41555</c:v>
                </c:pt>
                <c:pt idx="7104">
                  <c:v>41556</c:v>
                </c:pt>
                <c:pt idx="7105">
                  <c:v>41557</c:v>
                </c:pt>
                <c:pt idx="7106">
                  <c:v>41558</c:v>
                </c:pt>
                <c:pt idx="7107">
                  <c:v>41561</c:v>
                </c:pt>
                <c:pt idx="7108">
                  <c:v>41562</c:v>
                </c:pt>
                <c:pt idx="7109">
                  <c:v>41563</c:v>
                </c:pt>
                <c:pt idx="7110">
                  <c:v>41564</c:v>
                </c:pt>
                <c:pt idx="7111">
                  <c:v>41565</c:v>
                </c:pt>
                <c:pt idx="7112">
                  <c:v>41568</c:v>
                </c:pt>
                <c:pt idx="7113">
                  <c:v>41569</c:v>
                </c:pt>
                <c:pt idx="7114">
                  <c:v>41570</c:v>
                </c:pt>
                <c:pt idx="7115">
                  <c:v>41571</c:v>
                </c:pt>
                <c:pt idx="7116">
                  <c:v>41572</c:v>
                </c:pt>
                <c:pt idx="7117">
                  <c:v>41575</c:v>
                </c:pt>
                <c:pt idx="7118">
                  <c:v>41576</c:v>
                </c:pt>
                <c:pt idx="7119">
                  <c:v>41577</c:v>
                </c:pt>
                <c:pt idx="7120">
                  <c:v>41578</c:v>
                </c:pt>
                <c:pt idx="7121">
                  <c:v>41579</c:v>
                </c:pt>
                <c:pt idx="7122">
                  <c:v>41582</c:v>
                </c:pt>
                <c:pt idx="7123">
                  <c:v>41583</c:v>
                </c:pt>
                <c:pt idx="7124">
                  <c:v>41584</c:v>
                </c:pt>
                <c:pt idx="7125">
                  <c:v>41585</c:v>
                </c:pt>
                <c:pt idx="7126">
                  <c:v>41586</c:v>
                </c:pt>
                <c:pt idx="7127">
                  <c:v>41589</c:v>
                </c:pt>
                <c:pt idx="7128">
                  <c:v>41590</c:v>
                </c:pt>
                <c:pt idx="7129">
                  <c:v>41591</c:v>
                </c:pt>
                <c:pt idx="7130">
                  <c:v>41592</c:v>
                </c:pt>
                <c:pt idx="7131">
                  <c:v>41593</c:v>
                </c:pt>
                <c:pt idx="7132">
                  <c:v>41596</c:v>
                </c:pt>
                <c:pt idx="7133">
                  <c:v>41597</c:v>
                </c:pt>
                <c:pt idx="7134">
                  <c:v>41598</c:v>
                </c:pt>
                <c:pt idx="7135">
                  <c:v>41599</c:v>
                </c:pt>
                <c:pt idx="7136">
                  <c:v>41600</c:v>
                </c:pt>
                <c:pt idx="7137">
                  <c:v>41603</c:v>
                </c:pt>
                <c:pt idx="7138">
                  <c:v>41604</c:v>
                </c:pt>
                <c:pt idx="7139">
                  <c:v>41605</c:v>
                </c:pt>
                <c:pt idx="7140">
                  <c:v>41607</c:v>
                </c:pt>
                <c:pt idx="7141">
                  <c:v>41610</c:v>
                </c:pt>
                <c:pt idx="7142">
                  <c:v>41611</c:v>
                </c:pt>
                <c:pt idx="7143">
                  <c:v>41612</c:v>
                </c:pt>
                <c:pt idx="7144">
                  <c:v>41613</c:v>
                </c:pt>
                <c:pt idx="7145">
                  <c:v>41614</c:v>
                </c:pt>
                <c:pt idx="7146">
                  <c:v>41617</c:v>
                </c:pt>
                <c:pt idx="7147">
                  <c:v>41618</c:v>
                </c:pt>
                <c:pt idx="7148">
                  <c:v>41619</c:v>
                </c:pt>
                <c:pt idx="7149">
                  <c:v>41620</c:v>
                </c:pt>
                <c:pt idx="7150">
                  <c:v>41621</c:v>
                </c:pt>
                <c:pt idx="7151">
                  <c:v>41624</c:v>
                </c:pt>
                <c:pt idx="7152">
                  <c:v>41625</c:v>
                </c:pt>
                <c:pt idx="7153">
                  <c:v>41626</c:v>
                </c:pt>
                <c:pt idx="7154">
                  <c:v>41627</c:v>
                </c:pt>
                <c:pt idx="7155">
                  <c:v>41628</c:v>
                </c:pt>
                <c:pt idx="7156">
                  <c:v>41631</c:v>
                </c:pt>
                <c:pt idx="7157">
                  <c:v>41632</c:v>
                </c:pt>
                <c:pt idx="7158">
                  <c:v>41634</c:v>
                </c:pt>
                <c:pt idx="7159">
                  <c:v>41635</c:v>
                </c:pt>
                <c:pt idx="7160">
                  <c:v>41638</c:v>
                </c:pt>
                <c:pt idx="7161">
                  <c:v>41639</c:v>
                </c:pt>
                <c:pt idx="7162">
                  <c:v>41641</c:v>
                </c:pt>
                <c:pt idx="7163">
                  <c:v>41642</c:v>
                </c:pt>
                <c:pt idx="7164">
                  <c:v>41645</c:v>
                </c:pt>
                <c:pt idx="7165">
                  <c:v>41646</c:v>
                </c:pt>
                <c:pt idx="7166">
                  <c:v>41647</c:v>
                </c:pt>
                <c:pt idx="7167">
                  <c:v>41648</c:v>
                </c:pt>
                <c:pt idx="7168">
                  <c:v>41649</c:v>
                </c:pt>
                <c:pt idx="7169">
                  <c:v>41652</c:v>
                </c:pt>
                <c:pt idx="7170">
                  <c:v>41653</c:v>
                </c:pt>
                <c:pt idx="7171">
                  <c:v>41654</c:v>
                </c:pt>
                <c:pt idx="7172">
                  <c:v>41655</c:v>
                </c:pt>
                <c:pt idx="7173">
                  <c:v>41656</c:v>
                </c:pt>
                <c:pt idx="7174">
                  <c:v>41659</c:v>
                </c:pt>
                <c:pt idx="7175">
                  <c:v>41660</c:v>
                </c:pt>
                <c:pt idx="7176">
                  <c:v>41661</c:v>
                </c:pt>
                <c:pt idx="7177">
                  <c:v>41662</c:v>
                </c:pt>
                <c:pt idx="7178">
                  <c:v>41663</c:v>
                </c:pt>
                <c:pt idx="7179">
                  <c:v>41666</c:v>
                </c:pt>
                <c:pt idx="7180">
                  <c:v>41667</c:v>
                </c:pt>
                <c:pt idx="7181">
                  <c:v>41668</c:v>
                </c:pt>
                <c:pt idx="7182">
                  <c:v>41669</c:v>
                </c:pt>
                <c:pt idx="7183">
                  <c:v>41670</c:v>
                </c:pt>
                <c:pt idx="7184">
                  <c:v>41673</c:v>
                </c:pt>
                <c:pt idx="7185">
                  <c:v>41674</c:v>
                </c:pt>
                <c:pt idx="7186">
                  <c:v>41675</c:v>
                </c:pt>
                <c:pt idx="7187">
                  <c:v>41676</c:v>
                </c:pt>
                <c:pt idx="7188">
                  <c:v>41677</c:v>
                </c:pt>
                <c:pt idx="7189">
                  <c:v>41680</c:v>
                </c:pt>
                <c:pt idx="7190">
                  <c:v>41681</c:v>
                </c:pt>
                <c:pt idx="7191">
                  <c:v>41682</c:v>
                </c:pt>
                <c:pt idx="7192">
                  <c:v>41683</c:v>
                </c:pt>
                <c:pt idx="7193">
                  <c:v>41684</c:v>
                </c:pt>
                <c:pt idx="7194">
                  <c:v>41688</c:v>
                </c:pt>
                <c:pt idx="7195">
                  <c:v>41689</c:v>
                </c:pt>
                <c:pt idx="7196">
                  <c:v>41690</c:v>
                </c:pt>
                <c:pt idx="7197">
                  <c:v>41691</c:v>
                </c:pt>
                <c:pt idx="7198">
                  <c:v>41694</c:v>
                </c:pt>
                <c:pt idx="7199">
                  <c:v>41695</c:v>
                </c:pt>
                <c:pt idx="7200">
                  <c:v>41696</c:v>
                </c:pt>
                <c:pt idx="7201">
                  <c:v>41697</c:v>
                </c:pt>
                <c:pt idx="7202">
                  <c:v>41698</c:v>
                </c:pt>
                <c:pt idx="7203">
                  <c:v>41701</c:v>
                </c:pt>
                <c:pt idx="7204">
                  <c:v>41702</c:v>
                </c:pt>
                <c:pt idx="7205">
                  <c:v>41703</c:v>
                </c:pt>
                <c:pt idx="7206">
                  <c:v>41704</c:v>
                </c:pt>
                <c:pt idx="7207">
                  <c:v>41705</c:v>
                </c:pt>
                <c:pt idx="7208">
                  <c:v>41708</c:v>
                </c:pt>
                <c:pt idx="7209">
                  <c:v>41709</c:v>
                </c:pt>
                <c:pt idx="7210">
                  <c:v>41710</c:v>
                </c:pt>
                <c:pt idx="7211">
                  <c:v>41711</c:v>
                </c:pt>
                <c:pt idx="7212">
                  <c:v>41712</c:v>
                </c:pt>
                <c:pt idx="7213">
                  <c:v>41715</c:v>
                </c:pt>
                <c:pt idx="7214">
                  <c:v>41716</c:v>
                </c:pt>
                <c:pt idx="7215">
                  <c:v>41717</c:v>
                </c:pt>
                <c:pt idx="7216">
                  <c:v>41718</c:v>
                </c:pt>
                <c:pt idx="7217">
                  <c:v>41719</c:v>
                </c:pt>
                <c:pt idx="7218">
                  <c:v>41722</c:v>
                </c:pt>
                <c:pt idx="7219">
                  <c:v>41723</c:v>
                </c:pt>
                <c:pt idx="7220">
                  <c:v>41724</c:v>
                </c:pt>
                <c:pt idx="7221">
                  <c:v>41725</c:v>
                </c:pt>
                <c:pt idx="7222">
                  <c:v>41726</c:v>
                </c:pt>
                <c:pt idx="7223">
                  <c:v>41729</c:v>
                </c:pt>
                <c:pt idx="7224">
                  <c:v>41730</c:v>
                </c:pt>
                <c:pt idx="7225">
                  <c:v>41731</c:v>
                </c:pt>
                <c:pt idx="7226">
                  <c:v>41732</c:v>
                </c:pt>
                <c:pt idx="7227">
                  <c:v>41733</c:v>
                </c:pt>
                <c:pt idx="7228">
                  <c:v>41736</c:v>
                </c:pt>
                <c:pt idx="7229">
                  <c:v>41737</c:v>
                </c:pt>
                <c:pt idx="7230">
                  <c:v>41738</c:v>
                </c:pt>
                <c:pt idx="7231">
                  <c:v>41739</c:v>
                </c:pt>
                <c:pt idx="7232">
                  <c:v>41740</c:v>
                </c:pt>
                <c:pt idx="7233">
                  <c:v>41743</c:v>
                </c:pt>
                <c:pt idx="7234">
                  <c:v>41744</c:v>
                </c:pt>
                <c:pt idx="7235">
                  <c:v>41745</c:v>
                </c:pt>
                <c:pt idx="7236">
                  <c:v>41746</c:v>
                </c:pt>
                <c:pt idx="7237">
                  <c:v>41750</c:v>
                </c:pt>
                <c:pt idx="7238">
                  <c:v>41751</c:v>
                </c:pt>
                <c:pt idx="7239">
                  <c:v>41752</c:v>
                </c:pt>
                <c:pt idx="7240">
                  <c:v>41753</c:v>
                </c:pt>
                <c:pt idx="7241">
                  <c:v>41754</c:v>
                </c:pt>
                <c:pt idx="7242">
                  <c:v>41757</c:v>
                </c:pt>
                <c:pt idx="7243">
                  <c:v>41758</c:v>
                </c:pt>
                <c:pt idx="7244">
                  <c:v>41759</c:v>
                </c:pt>
                <c:pt idx="7245">
                  <c:v>41760</c:v>
                </c:pt>
                <c:pt idx="7246">
                  <c:v>41761</c:v>
                </c:pt>
                <c:pt idx="7247">
                  <c:v>41764</c:v>
                </c:pt>
                <c:pt idx="7248">
                  <c:v>41765</c:v>
                </c:pt>
                <c:pt idx="7249">
                  <c:v>41766</c:v>
                </c:pt>
                <c:pt idx="7250">
                  <c:v>41767</c:v>
                </c:pt>
                <c:pt idx="7251">
                  <c:v>41768</c:v>
                </c:pt>
                <c:pt idx="7252">
                  <c:v>41771</c:v>
                </c:pt>
                <c:pt idx="7253">
                  <c:v>41772</c:v>
                </c:pt>
                <c:pt idx="7254">
                  <c:v>41773</c:v>
                </c:pt>
                <c:pt idx="7255">
                  <c:v>41774</c:v>
                </c:pt>
                <c:pt idx="7256">
                  <c:v>41775</c:v>
                </c:pt>
                <c:pt idx="7257">
                  <c:v>41778</c:v>
                </c:pt>
                <c:pt idx="7258">
                  <c:v>41779</c:v>
                </c:pt>
                <c:pt idx="7259">
                  <c:v>41780</c:v>
                </c:pt>
                <c:pt idx="7260">
                  <c:v>41781</c:v>
                </c:pt>
                <c:pt idx="7261">
                  <c:v>41782</c:v>
                </c:pt>
                <c:pt idx="7262">
                  <c:v>41785</c:v>
                </c:pt>
                <c:pt idx="7263">
                  <c:v>41786</c:v>
                </c:pt>
                <c:pt idx="7264">
                  <c:v>41787</c:v>
                </c:pt>
                <c:pt idx="7265">
                  <c:v>41788</c:v>
                </c:pt>
                <c:pt idx="7266">
                  <c:v>41789</c:v>
                </c:pt>
                <c:pt idx="7267">
                  <c:v>41792</c:v>
                </c:pt>
                <c:pt idx="7268">
                  <c:v>41793</c:v>
                </c:pt>
                <c:pt idx="7269">
                  <c:v>41794</c:v>
                </c:pt>
                <c:pt idx="7270">
                  <c:v>41795</c:v>
                </c:pt>
                <c:pt idx="7271">
                  <c:v>41796</c:v>
                </c:pt>
                <c:pt idx="7272">
                  <c:v>41799</c:v>
                </c:pt>
                <c:pt idx="7273">
                  <c:v>41800</c:v>
                </c:pt>
                <c:pt idx="7274">
                  <c:v>41801</c:v>
                </c:pt>
                <c:pt idx="7275">
                  <c:v>41802</c:v>
                </c:pt>
                <c:pt idx="7276">
                  <c:v>41803</c:v>
                </c:pt>
                <c:pt idx="7277">
                  <c:v>41806</c:v>
                </c:pt>
                <c:pt idx="7278">
                  <c:v>41807</c:v>
                </c:pt>
                <c:pt idx="7279">
                  <c:v>41808</c:v>
                </c:pt>
                <c:pt idx="7280">
                  <c:v>41809</c:v>
                </c:pt>
                <c:pt idx="7281">
                  <c:v>41810</c:v>
                </c:pt>
                <c:pt idx="7282">
                  <c:v>41813</c:v>
                </c:pt>
                <c:pt idx="7283">
                  <c:v>41814</c:v>
                </c:pt>
                <c:pt idx="7284">
                  <c:v>41815</c:v>
                </c:pt>
                <c:pt idx="7285">
                  <c:v>41816</c:v>
                </c:pt>
                <c:pt idx="7286">
                  <c:v>41817</c:v>
                </c:pt>
                <c:pt idx="7287">
                  <c:v>41820</c:v>
                </c:pt>
                <c:pt idx="7288">
                  <c:v>41821</c:v>
                </c:pt>
                <c:pt idx="7289">
                  <c:v>41822</c:v>
                </c:pt>
                <c:pt idx="7290">
                  <c:v>41823</c:v>
                </c:pt>
                <c:pt idx="7291">
                  <c:v>41827</c:v>
                </c:pt>
                <c:pt idx="7292">
                  <c:v>41828</c:v>
                </c:pt>
                <c:pt idx="7293">
                  <c:v>41829</c:v>
                </c:pt>
                <c:pt idx="7294">
                  <c:v>41830</c:v>
                </c:pt>
                <c:pt idx="7295">
                  <c:v>41831</c:v>
                </c:pt>
                <c:pt idx="7296">
                  <c:v>41834</c:v>
                </c:pt>
                <c:pt idx="7297">
                  <c:v>41835</c:v>
                </c:pt>
                <c:pt idx="7298">
                  <c:v>41836</c:v>
                </c:pt>
                <c:pt idx="7299">
                  <c:v>41837</c:v>
                </c:pt>
                <c:pt idx="7300">
                  <c:v>41838</c:v>
                </c:pt>
                <c:pt idx="7301">
                  <c:v>41841</c:v>
                </c:pt>
                <c:pt idx="7302">
                  <c:v>41842</c:v>
                </c:pt>
                <c:pt idx="7303">
                  <c:v>41843</c:v>
                </c:pt>
                <c:pt idx="7304">
                  <c:v>41844</c:v>
                </c:pt>
                <c:pt idx="7305">
                  <c:v>41845</c:v>
                </c:pt>
                <c:pt idx="7306">
                  <c:v>41848</c:v>
                </c:pt>
                <c:pt idx="7307">
                  <c:v>41849</c:v>
                </c:pt>
                <c:pt idx="7308">
                  <c:v>41850</c:v>
                </c:pt>
                <c:pt idx="7309">
                  <c:v>41851</c:v>
                </c:pt>
                <c:pt idx="7310">
                  <c:v>41852</c:v>
                </c:pt>
                <c:pt idx="7311">
                  <c:v>41855</c:v>
                </c:pt>
                <c:pt idx="7312">
                  <c:v>41856</c:v>
                </c:pt>
                <c:pt idx="7313">
                  <c:v>41857</c:v>
                </c:pt>
                <c:pt idx="7314">
                  <c:v>41858</c:v>
                </c:pt>
                <c:pt idx="7315">
                  <c:v>41859</c:v>
                </c:pt>
                <c:pt idx="7316">
                  <c:v>41862</c:v>
                </c:pt>
                <c:pt idx="7317">
                  <c:v>41863</c:v>
                </c:pt>
                <c:pt idx="7318">
                  <c:v>41864</c:v>
                </c:pt>
                <c:pt idx="7319">
                  <c:v>41865</c:v>
                </c:pt>
                <c:pt idx="7320">
                  <c:v>41866</c:v>
                </c:pt>
                <c:pt idx="7321">
                  <c:v>41869</c:v>
                </c:pt>
                <c:pt idx="7322">
                  <c:v>41870</c:v>
                </c:pt>
                <c:pt idx="7323">
                  <c:v>41871</c:v>
                </c:pt>
                <c:pt idx="7324">
                  <c:v>41872</c:v>
                </c:pt>
                <c:pt idx="7325">
                  <c:v>41873</c:v>
                </c:pt>
                <c:pt idx="7326">
                  <c:v>41876</c:v>
                </c:pt>
                <c:pt idx="7327">
                  <c:v>41877</c:v>
                </c:pt>
                <c:pt idx="7328">
                  <c:v>41878</c:v>
                </c:pt>
                <c:pt idx="7329">
                  <c:v>41879</c:v>
                </c:pt>
                <c:pt idx="7330">
                  <c:v>41880</c:v>
                </c:pt>
                <c:pt idx="7331">
                  <c:v>41884</c:v>
                </c:pt>
                <c:pt idx="7332">
                  <c:v>41885</c:v>
                </c:pt>
                <c:pt idx="7333">
                  <c:v>41886</c:v>
                </c:pt>
                <c:pt idx="7334">
                  <c:v>41887</c:v>
                </c:pt>
                <c:pt idx="7335">
                  <c:v>41890</c:v>
                </c:pt>
                <c:pt idx="7336">
                  <c:v>41891</c:v>
                </c:pt>
                <c:pt idx="7337">
                  <c:v>41892</c:v>
                </c:pt>
                <c:pt idx="7338">
                  <c:v>41893</c:v>
                </c:pt>
                <c:pt idx="7339">
                  <c:v>41894</c:v>
                </c:pt>
                <c:pt idx="7340">
                  <c:v>41897</c:v>
                </c:pt>
                <c:pt idx="7341">
                  <c:v>41898</c:v>
                </c:pt>
                <c:pt idx="7342">
                  <c:v>41899</c:v>
                </c:pt>
                <c:pt idx="7343">
                  <c:v>41900</c:v>
                </c:pt>
                <c:pt idx="7344">
                  <c:v>41901</c:v>
                </c:pt>
                <c:pt idx="7345">
                  <c:v>41904</c:v>
                </c:pt>
                <c:pt idx="7346">
                  <c:v>41905</c:v>
                </c:pt>
                <c:pt idx="7347">
                  <c:v>41906</c:v>
                </c:pt>
                <c:pt idx="7348">
                  <c:v>41907</c:v>
                </c:pt>
                <c:pt idx="7349">
                  <c:v>41908</c:v>
                </c:pt>
                <c:pt idx="7350">
                  <c:v>41911</c:v>
                </c:pt>
                <c:pt idx="7351">
                  <c:v>41915</c:v>
                </c:pt>
                <c:pt idx="7352">
                  <c:v>41918</c:v>
                </c:pt>
                <c:pt idx="7353">
                  <c:v>41919</c:v>
                </c:pt>
                <c:pt idx="7354">
                  <c:v>41920</c:v>
                </c:pt>
                <c:pt idx="7355">
                  <c:v>41921</c:v>
                </c:pt>
                <c:pt idx="7356">
                  <c:v>41922</c:v>
                </c:pt>
                <c:pt idx="7357">
                  <c:v>41925</c:v>
                </c:pt>
                <c:pt idx="7358">
                  <c:v>41926</c:v>
                </c:pt>
                <c:pt idx="7359">
                  <c:v>41927</c:v>
                </c:pt>
                <c:pt idx="7360">
                  <c:v>41928</c:v>
                </c:pt>
                <c:pt idx="7361">
                  <c:v>41929</c:v>
                </c:pt>
                <c:pt idx="7362">
                  <c:v>41932</c:v>
                </c:pt>
                <c:pt idx="7363">
                  <c:v>41933</c:v>
                </c:pt>
                <c:pt idx="7364">
                  <c:v>41934</c:v>
                </c:pt>
                <c:pt idx="7365">
                  <c:v>41935</c:v>
                </c:pt>
                <c:pt idx="7366">
                  <c:v>41936</c:v>
                </c:pt>
                <c:pt idx="7367">
                  <c:v>41939</c:v>
                </c:pt>
                <c:pt idx="7368">
                  <c:v>41940</c:v>
                </c:pt>
                <c:pt idx="7369">
                  <c:v>41941</c:v>
                </c:pt>
                <c:pt idx="7370">
                  <c:v>41942</c:v>
                </c:pt>
                <c:pt idx="7371">
                  <c:v>41943</c:v>
                </c:pt>
                <c:pt idx="7372">
                  <c:v>41946</c:v>
                </c:pt>
                <c:pt idx="7373">
                  <c:v>41947</c:v>
                </c:pt>
                <c:pt idx="7374">
                  <c:v>41948</c:v>
                </c:pt>
                <c:pt idx="7375">
                  <c:v>41949</c:v>
                </c:pt>
                <c:pt idx="7376">
                  <c:v>41950</c:v>
                </c:pt>
                <c:pt idx="7377">
                  <c:v>41953</c:v>
                </c:pt>
                <c:pt idx="7378">
                  <c:v>41954</c:v>
                </c:pt>
                <c:pt idx="7379">
                  <c:v>41955</c:v>
                </c:pt>
                <c:pt idx="7380">
                  <c:v>41956</c:v>
                </c:pt>
                <c:pt idx="7381">
                  <c:v>41957</c:v>
                </c:pt>
                <c:pt idx="7382">
                  <c:v>41960</c:v>
                </c:pt>
                <c:pt idx="7383">
                  <c:v>41961</c:v>
                </c:pt>
                <c:pt idx="7384">
                  <c:v>41962</c:v>
                </c:pt>
                <c:pt idx="7385">
                  <c:v>41963</c:v>
                </c:pt>
                <c:pt idx="7386">
                  <c:v>41964</c:v>
                </c:pt>
                <c:pt idx="7387">
                  <c:v>41967</c:v>
                </c:pt>
                <c:pt idx="7388">
                  <c:v>41968</c:v>
                </c:pt>
                <c:pt idx="7389">
                  <c:v>41969</c:v>
                </c:pt>
                <c:pt idx="7390">
                  <c:v>41971</c:v>
                </c:pt>
                <c:pt idx="7391">
                  <c:v>41974</c:v>
                </c:pt>
                <c:pt idx="7392">
                  <c:v>41975</c:v>
                </c:pt>
                <c:pt idx="7393">
                  <c:v>41976</c:v>
                </c:pt>
                <c:pt idx="7394">
                  <c:v>41977</c:v>
                </c:pt>
                <c:pt idx="7395">
                  <c:v>41978</c:v>
                </c:pt>
                <c:pt idx="7396">
                  <c:v>41981</c:v>
                </c:pt>
                <c:pt idx="7397">
                  <c:v>41982</c:v>
                </c:pt>
                <c:pt idx="7398">
                  <c:v>41983</c:v>
                </c:pt>
                <c:pt idx="7399">
                  <c:v>41984</c:v>
                </c:pt>
                <c:pt idx="7400">
                  <c:v>41985</c:v>
                </c:pt>
                <c:pt idx="7401">
                  <c:v>41988</c:v>
                </c:pt>
                <c:pt idx="7402">
                  <c:v>41989</c:v>
                </c:pt>
                <c:pt idx="7403">
                  <c:v>41990</c:v>
                </c:pt>
                <c:pt idx="7404">
                  <c:v>41991</c:v>
                </c:pt>
                <c:pt idx="7405">
                  <c:v>41992</c:v>
                </c:pt>
                <c:pt idx="7406">
                  <c:v>41995</c:v>
                </c:pt>
                <c:pt idx="7407">
                  <c:v>41996</c:v>
                </c:pt>
                <c:pt idx="7408">
                  <c:v>41997</c:v>
                </c:pt>
                <c:pt idx="7409">
                  <c:v>41999</c:v>
                </c:pt>
                <c:pt idx="7410">
                  <c:v>42002</c:v>
                </c:pt>
                <c:pt idx="7411">
                  <c:v>42003</c:v>
                </c:pt>
                <c:pt idx="7412">
                  <c:v>42004</c:v>
                </c:pt>
                <c:pt idx="7413">
                  <c:v>42006</c:v>
                </c:pt>
                <c:pt idx="7414">
                  <c:v>42009</c:v>
                </c:pt>
                <c:pt idx="7415">
                  <c:v>42010</c:v>
                </c:pt>
                <c:pt idx="7416">
                  <c:v>42011</c:v>
                </c:pt>
                <c:pt idx="7417">
                  <c:v>42012</c:v>
                </c:pt>
                <c:pt idx="7418">
                  <c:v>42013</c:v>
                </c:pt>
                <c:pt idx="7419">
                  <c:v>42016</c:v>
                </c:pt>
                <c:pt idx="7420">
                  <c:v>42017</c:v>
                </c:pt>
                <c:pt idx="7421">
                  <c:v>42018</c:v>
                </c:pt>
                <c:pt idx="7422">
                  <c:v>42019</c:v>
                </c:pt>
                <c:pt idx="7423">
                  <c:v>42020</c:v>
                </c:pt>
                <c:pt idx="7424">
                  <c:v>42024</c:v>
                </c:pt>
                <c:pt idx="7425">
                  <c:v>42025</c:v>
                </c:pt>
                <c:pt idx="7426">
                  <c:v>42026</c:v>
                </c:pt>
                <c:pt idx="7427">
                  <c:v>42027</c:v>
                </c:pt>
                <c:pt idx="7428">
                  <c:v>42030</c:v>
                </c:pt>
                <c:pt idx="7429">
                  <c:v>42031</c:v>
                </c:pt>
                <c:pt idx="7430">
                  <c:v>42032</c:v>
                </c:pt>
                <c:pt idx="7431">
                  <c:v>42033</c:v>
                </c:pt>
                <c:pt idx="7432">
                  <c:v>42034</c:v>
                </c:pt>
                <c:pt idx="7433">
                  <c:v>42037</c:v>
                </c:pt>
                <c:pt idx="7434">
                  <c:v>42038</c:v>
                </c:pt>
                <c:pt idx="7435">
                  <c:v>42039</c:v>
                </c:pt>
                <c:pt idx="7436">
                  <c:v>42040</c:v>
                </c:pt>
                <c:pt idx="7437">
                  <c:v>42041</c:v>
                </c:pt>
                <c:pt idx="7438">
                  <c:v>42044</c:v>
                </c:pt>
                <c:pt idx="7439">
                  <c:v>42045</c:v>
                </c:pt>
                <c:pt idx="7440">
                  <c:v>42046</c:v>
                </c:pt>
                <c:pt idx="7441">
                  <c:v>42047</c:v>
                </c:pt>
                <c:pt idx="7442">
                  <c:v>42048</c:v>
                </c:pt>
                <c:pt idx="7443">
                  <c:v>42051</c:v>
                </c:pt>
                <c:pt idx="7444">
                  <c:v>42052</c:v>
                </c:pt>
                <c:pt idx="7445">
                  <c:v>42053</c:v>
                </c:pt>
                <c:pt idx="7446">
                  <c:v>42054</c:v>
                </c:pt>
                <c:pt idx="7447">
                  <c:v>42055</c:v>
                </c:pt>
                <c:pt idx="7448">
                  <c:v>42058</c:v>
                </c:pt>
                <c:pt idx="7449">
                  <c:v>42059</c:v>
                </c:pt>
                <c:pt idx="7450">
                  <c:v>42060</c:v>
                </c:pt>
                <c:pt idx="7451">
                  <c:v>42061</c:v>
                </c:pt>
                <c:pt idx="7452">
                  <c:v>42062</c:v>
                </c:pt>
                <c:pt idx="7453">
                  <c:v>42065</c:v>
                </c:pt>
                <c:pt idx="7454">
                  <c:v>42066</c:v>
                </c:pt>
                <c:pt idx="7455">
                  <c:v>42067</c:v>
                </c:pt>
                <c:pt idx="7456">
                  <c:v>42068</c:v>
                </c:pt>
                <c:pt idx="7457">
                  <c:v>42069</c:v>
                </c:pt>
                <c:pt idx="7458">
                  <c:v>42072</c:v>
                </c:pt>
                <c:pt idx="7459">
                  <c:v>42073</c:v>
                </c:pt>
                <c:pt idx="7460">
                  <c:v>42074</c:v>
                </c:pt>
                <c:pt idx="7461">
                  <c:v>42075</c:v>
                </c:pt>
                <c:pt idx="7462">
                  <c:v>42076</c:v>
                </c:pt>
                <c:pt idx="7463">
                  <c:v>42079</c:v>
                </c:pt>
                <c:pt idx="7464">
                  <c:v>42080</c:v>
                </c:pt>
                <c:pt idx="7465">
                  <c:v>42081</c:v>
                </c:pt>
                <c:pt idx="7466">
                  <c:v>42082</c:v>
                </c:pt>
                <c:pt idx="7467">
                  <c:v>42083</c:v>
                </c:pt>
                <c:pt idx="7468">
                  <c:v>42086</c:v>
                </c:pt>
                <c:pt idx="7469">
                  <c:v>42087</c:v>
                </c:pt>
                <c:pt idx="7470">
                  <c:v>42088</c:v>
                </c:pt>
                <c:pt idx="7471">
                  <c:v>42089</c:v>
                </c:pt>
                <c:pt idx="7472">
                  <c:v>42090</c:v>
                </c:pt>
                <c:pt idx="7473">
                  <c:v>42093</c:v>
                </c:pt>
                <c:pt idx="7474">
                  <c:v>42094</c:v>
                </c:pt>
                <c:pt idx="7475">
                  <c:v>42095</c:v>
                </c:pt>
                <c:pt idx="7476">
                  <c:v>42096</c:v>
                </c:pt>
                <c:pt idx="7477">
                  <c:v>42100</c:v>
                </c:pt>
                <c:pt idx="7478">
                  <c:v>42101</c:v>
                </c:pt>
                <c:pt idx="7479">
                  <c:v>42102</c:v>
                </c:pt>
                <c:pt idx="7480">
                  <c:v>42103</c:v>
                </c:pt>
                <c:pt idx="7481">
                  <c:v>42104</c:v>
                </c:pt>
                <c:pt idx="7482">
                  <c:v>42107</c:v>
                </c:pt>
                <c:pt idx="7483">
                  <c:v>42108</c:v>
                </c:pt>
                <c:pt idx="7484">
                  <c:v>42109</c:v>
                </c:pt>
                <c:pt idx="7485">
                  <c:v>42110</c:v>
                </c:pt>
                <c:pt idx="7486">
                  <c:v>42111</c:v>
                </c:pt>
                <c:pt idx="7487">
                  <c:v>42114</c:v>
                </c:pt>
                <c:pt idx="7488">
                  <c:v>42115</c:v>
                </c:pt>
                <c:pt idx="7489">
                  <c:v>42116</c:v>
                </c:pt>
                <c:pt idx="7490">
                  <c:v>42117</c:v>
                </c:pt>
                <c:pt idx="7491">
                  <c:v>42118</c:v>
                </c:pt>
                <c:pt idx="7492">
                  <c:v>42121</c:v>
                </c:pt>
                <c:pt idx="7493">
                  <c:v>42122</c:v>
                </c:pt>
                <c:pt idx="7494">
                  <c:v>42123</c:v>
                </c:pt>
                <c:pt idx="7495">
                  <c:v>42124</c:v>
                </c:pt>
                <c:pt idx="7496">
                  <c:v>42125</c:v>
                </c:pt>
                <c:pt idx="7497">
                  <c:v>42128</c:v>
                </c:pt>
                <c:pt idx="7498">
                  <c:v>42129</c:v>
                </c:pt>
                <c:pt idx="7499">
                  <c:v>42130</c:v>
                </c:pt>
                <c:pt idx="7500">
                  <c:v>42131</c:v>
                </c:pt>
                <c:pt idx="7501">
                  <c:v>42132</c:v>
                </c:pt>
                <c:pt idx="7502">
                  <c:v>42135</c:v>
                </c:pt>
                <c:pt idx="7503">
                  <c:v>42136</c:v>
                </c:pt>
                <c:pt idx="7504">
                  <c:v>42137</c:v>
                </c:pt>
                <c:pt idx="7505">
                  <c:v>42138</c:v>
                </c:pt>
                <c:pt idx="7506">
                  <c:v>42139</c:v>
                </c:pt>
                <c:pt idx="7507">
                  <c:v>42142</c:v>
                </c:pt>
                <c:pt idx="7508">
                  <c:v>42143</c:v>
                </c:pt>
                <c:pt idx="7509">
                  <c:v>42144</c:v>
                </c:pt>
                <c:pt idx="7510">
                  <c:v>42145</c:v>
                </c:pt>
                <c:pt idx="7511">
                  <c:v>42146</c:v>
                </c:pt>
                <c:pt idx="7512">
                  <c:v>42150</c:v>
                </c:pt>
                <c:pt idx="7513">
                  <c:v>42151</c:v>
                </c:pt>
                <c:pt idx="7514">
                  <c:v>42152</c:v>
                </c:pt>
                <c:pt idx="7515">
                  <c:v>42153</c:v>
                </c:pt>
                <c:pt idx="7516">
                  <c:v>42156</c:v>
                </c:pt>
                <c:pt idx="7517">
                  <c:v>42157</c:v>
                </c:pt>
                <c:pt idx="7518">
                  <c:v>42158</c:v>
                </c:pt>
                <c:pt idx="7519">
                  <c:v>42159</c:v>
                </c:pt>
                <c:pt idx="7520">
                  <c:v>42160</c:v>
                </c:pt>
                <c:pt idx="7521">
                  <c:v>42163</c:v>
                </c:pt>
                <c:pt idx="7522">
                  <c:v>42164</c:v>
                </c:pt>
                <c:pt idx="7523">
                  <c:v>42165</c:v>
                </c:pt>
                <c:pt idx="7524">
                  <c:v>42166</c:v>
                </c:pt>
                <c:pt idx="7525">
                  <c:v>42167</c:v>
                </c:pt>
                <c:pt idx="7526">
                  <c:v>42170</c:v>
                </c:pt>
                <c:pt idx="7527">
                  <c:v>42171</c:v>
                </c:pt>
                <c:pt idx="7528">
                  <c:v>42172</c:v>
                </c:pt>
                <c:pt idx="7529">
                  <c:v>42173</c:v>
                </c:pt>
                <c:pt idx="7530">
                  <c:v>42174</c:v>
                </c:pt>
                <c:pt idx="7531">
                  <c:v>42177</c:v>
                </c:pt>
                <c:pt idx="7532">
                  <c:v>42178</c:v>
                </c:pt>
                <c:pt idx="7533">
                  <c:v>42179</c:v>
                </c:pt>
                <c:pt idx="7534">
                  <c:v>42180</c:v>
                </c:pt>
                <c:pt idx="7535">
                  <c:v>42181</c:v>
                </c:pt>
                <c:pt idx="7536">
                  <c:v>42184</c:v>
                </c:pt>
                <c:pt idx="7537">
                  <c:v>42185</c:v>
                </c:pt>
                <c:pt idx="7538">
                  <c:v>42186</c:v>
                </c:pt>
                <c:pt idx="7539">
                  <c:v>42187</c:v>
                </c:pt>
                <c:pt idx="7540">
                  <c:v>42188</c:v>
                </c:pt>
                <c:pt idx="7541">
                  <c:v>42191</c:v>
                </c:pt>
                <c:pt idx="7542">
                  <c:v>42192</c:v>
                </c:pt>
                <c:pt idx="7543">
                  <c:v>42193</c:v>
                </c:pt>
                <c:pt idx="7544">
                  <c:v>42194</c:v>
                </c:pt>
                <c:pt idx="7545">
                  <c:v>42195</c:v>
                </c:pt>
                <c:pt idx="7546">
                  <c:v>42198</c:v>
                </c:pt>
                <c:pt idx="7547">
                  <c:v>42199</c:v>
                </c:pt>
                <c:pt idx="7548">
                  <c:v>42200</c:v>
                </c:pt>
                <c:pt idx="7549">
                  <c:v>42201</c:v>
                </c:pt>
                <c:pt idx="7550">
                  <c:v>42202</c:v>
                </c:pt>
                <c:pt idx="7551">
                  <c:v>42205</c:v>
                </c:pt>
                <c:pt idx="7552">
                  <c:v>42206</c:v>
                </c:pt>
                <c:pt idx="7553">
                  <c:v>42207</c:v>
                </c:pt>
                <c:pt idx="7554">
                  <c:v>42208</c:v>
                </c:pt>
                <c:pt idx="7555">
                  <c:v>42209</c:v>
                </c:pt>
                <c:pt idx="7556">
                  <c:v>42212</c:v>
                </c:pt>
                <c:pt idx="7557">
                  <c:v>42213</c:v>
                </c:pt>
                <c:pt idx="7558">
                  <c:v>42214</c:v>
                </c:pt>
                <c:pt idx="7559">
                  <c:v>42215</c:v>
                </c:pt>
                <c:pt idx="7560">
                  <c:v>42216</c:v>
                </c:pt>
                <c:pt idx="7561">
                  <c:v>42219</c:v>
                </c:pt>
                <c:pt idx="7562">
                  <c:v>42220</c:v>
                </c:pt>
                <c:pt idx="7563">
                  <c:v>42221</c:v>
                </c:pt>
                <c:pt idx="7564">
                  <c:v>42222</c:v>
                </c:pt>
                <c:pt idx="7565">
                  <c:v>42223</c:v>
                </c:pt>
                <c:pt idx="7566">
                  <c:v>42226</c:v>
                </c:pt>
                <c:pt idx="7567">
                  <c:v>42227</c:v>
                </c:pt>
                <c:pt idx="7568">
                  <c:v>42228</c:v>
                </c:pt>
                <c:pt idx="7569">
                  <c:v>42229</c:v>
                </c:pt>
                <c:pt idx="7570">
                  <c:v>42230</c:v>
                </c:pt>
                <c:pt idx="7571">
                  <c:v>42233</c:v>
                </c:pt>
                <c:pt idx="7572">
                  <c:v>42234</c:v>
                </c:pt>
                <c:pt idx="7573">
                  <c:v>42235</c:v>
                </c:pt>
                <c:pt idx="7574">
                  <c:v>42236</c:v>
                </c:pt>
                <c:pt idx="7575">
                  <c:v>42237</c:v>
                </c:pt>
                <c:pt idx="7576">
                  <c:v>42240</c:v>
                </c:pt>
                <c:pt idx="7577">
                  <c:v>42241</c:v>
                </c:pt>
                <c:pt idx="7578">
                  <c:v>42242</c:v>
                </c:pt>
                <c:pt idx="7579">
                  <c:v>42243</c:v>
                </c:pt>
                <c:pt idx="7580">
                  <c:v>42244</c:v>
                </c:pt>
                <c:pt idx="7581">
                  <c:v>42247</c:v>
                </c:pt>
                <c:pt idx="7582">
                  <c:v>42248</c:v>
                </c:pt>
                <c:pt idx="7583">
                  <c:v>42249</c:v>
                </c:pt>
                <c:pt idx="7584">
                  <c:v>42250</c:v>
                </c:pt>
                <c:pt idx="7585">
                  <c:v>42251</c:v>
                </c:pt>
                <c:pt idx="7586">
                  <c:v>42254</c:v>
                </c:pt>
                <c:pt idx="7587">
                  <c:v>42255</c:v>
                </c:pt>
                <c:pt idx="7588">
                  <c:v>42256</c:v>
                </c:pt>
                <c:pt idx="7589">
                  <c:v>42257</c:v>
                </c:pt>
                <c:pt idx="7590">
                  <c:v>42258</c:v>
                </c:pt>
                <c:pt idx="7591">
                  <c:v>42261</c:v>
                </c:pt>
                <c:pt idx="7592">
                  <c:v>42262</c:v>
                </c:pt>
                <c:pt idx="7593">
                  <c:v>42263</c:v>
                </c:pt>
                <c:pt idx="7594">
                  <c:v>42264</c:v>
                </c:pt>
                <c:pt idx="7595">
                  <c:v>42265</c:v>
                </c:pt>
                <c:pt idx="7596">
                  <c:v>42268</c:v>
                </c:pt>
                <c:pt idx="7597">
                  <c:v>42269</c:v>
                </c:pt>
                <c:pt idx="7598">
                  <c:v>42270</c:v>
                </c:pt>
                <c:pt idx="7599">
                  <c:v>42271</c:v>
                </c:pt>
                <c:pt idx="7600">
                  <c:v>42272</c:v>
                </c:pt>
                <c:pt idx="7601">
                  <c:v>42275</c:v>
                </c:pt>
                <c:pt idx="7602">
                  <c:v>42276</c:v>
                </c:pt>
                <c:pt idx="7603">
                  <c:v>42277</c:v>
                </c:pt>
                <c:pt idx="7604">
                  <c:v>42278</c:v>
                </c:pt>
                <c:pt idx="7605">
                  <c:v>42279</c:v>
                </c:pt>
                <c:pt idx="7606">
                  <c:v>42282</c:v>
                </c:pt>
                <c:pt idx="7607">
                  <c:v>42283</c:v>
                </c:pt>
                <c:pt idx="7608">
                  <c:v>42284</c:v>
                </c:pt>
                <c:pt idx="7609">
                  <c:v>42285</c:v>
                </c:pt>
                <c:pt idx="7610">
                  <c:v>42286</c:v>
                </c:pt>
                <c:pt idx="7611">
                  <c:v>42289</c:v>
                </c:pt>
                <c:pt idx="7612">
                  <c:v>42290</c:v>
                </c:pt>
                <c:pt idx="7613">
                  <c:v>42291</c:v>
                </c:pt>
                <c:pt idx="7614">
                  <c:v>42292</c:v>
                </c:pt>
                <c:pt idx="7615">
                  <c:v>42293</c:v>
                </c:pt>
                <c:pt idx="7616">
                  <c:v>42296</c:v>
                </c:pt>
                <c:pt idx="7617">
                  <c:v>42297</c:v>
                </c:pt>
                <c:pt idx="7618">
                  <c:v>42298</c:v>
                </c:pt>
                <c:pt idx="7619">
                  <c:v>42299</c:v>
                </c:pt>
                <c:pt idx="7620">
                  <c:v>42300</c:v>
                </c:pt>
                <c:pt idx="7621">
                  <c:v>42303</c:v>
                </c:pt>
                <c:pt idx="7622">
                  <c:v>42304</c:v>
                </c:pt>
                <c:pt idx="7623">
                  <c:v>42305</c:v>
                </c:pt>
                <c:pt idx="7624">
                  <c:v>42306</c:v>
                </c:pt>
                <c:pt idx="7625">
                  <c:v>42307</c:v>
                </c:pt>
                <c:pt idx="7626">
                  <c:v>42310</c:v>
                </c:pt>
                <c:pt idx="7627">
                  <c:v>42311</c:v>
                </c:pt>
                <c:pt idx="7628">
                  <c:v>42312</c:v>
                </c:pt>
                <c:pt idx="7629">
                  <c:v>42313</c:v>
                </c:pt>
                <c:pt idx="7630">
                  <c:v>42314</c:v>
                </c:pt>
                <c:pt idx="7631">
                  <c:v>42317</c:v>
                </c:pt>
                <c:pt idx="7632">
                  <c:v>42318</c:v>
                </c:pt>
                <c:pt idx="7633">
                  <c:v>42319</c:v>
                </c:pt>
                <c:pt idx="7634">
                  <c:v>42320</c:v>
                </c:pt>
                <c:pt idx="7635">
                  <c:v>42321</c:v>
                </c:pt>
                <c:pt idx="7636">
                  <c:v>42324</c:v>
                </c:pt>
                <c:pt idx="7637">
                  <c:v>42325</c:v>
                </c:pt>
                <c:pt idx="7638">
                  <c:v>42326</c:v>
                </c:pt>
                <c:pt idx="7639">
                  <c:v>42327</c:v>
                </c:pt>
                <c:pt idx="7640">
                  <c:v>42328</c:v>
                </c:pt>
                <c:pt idx="7641">
                  <c:v>42331</c:v>
                </c:pt>
                <c:pt idx="7642">
                  <c:v>42332</c:v>
                </c:pt>
                <c:pt idx="7643">
                  <c:v>42333</c:v>
                </c:pt>
                <c:pt idx="7644">
                  <c:v>42334</c:v>
                </c:pt>
                <c:pt idx="7645">
                  <c:v>42335</c:v>
                </c:pt>
                <c:pt idx="7646">
                  <c:v>42338</c:v>
                </c:pt>
                <c:pt idx="7647">
                  <c:v>42339</c:v>
                </c:pt>
                <c:pt idx="7648">
                  <c:v>42340</c:v>
                </c:pt>
                <c:pt idx="7649">
                  <c:v>42341</c:v>
                </c:pt>
                <c:pt idx="7650">
                  <c:v>42342</c:v>
                </c:pt>
                <c:pt idx="7651">
                  <c:v>42345</c:v>
                </c:pt>
                <c:pt idx="7652">
                  <c:v>42346</c:v>
                </c:pt>
                <c:pt idx="7653">
                  <c:v>42347</c:v>
                </c:pt>
                <c:pt idx="7654">
                  <c:v>42348</c:v>
                </c:pt>
                <c:pt idx="7655">
                  <c:v>42349</c:v>
                </c:pt>
                <c:pt idx="7656">
                  <c:v>42352</c:v>
                </c:pt>
                <c:pt idx="7657">
                  <c:v>42353</c:v>
                </c:pt>
                <c:pt idx="7658">
                  <c:v>42354</c:v>
                </c:pt>
                <c:pt idx="7659">
                  <c:v>42355</c:v>
                </c:pt>
                <c:pt idx="7660">
                  <c:v>42356</c:v>
                </c:pt>
                <c:pt idx="7661">
                  <c:v>42359</c:v>
                </c:pt>
                <c:pt idx="7662">
                  <c:v>42360</c:v>
                </c:pt>
                <c:pt idx="7663">
                  <c:v>42361</c:v>
                </c:pt>
                <c:pt idx="7664">
                  <c:v>42362</c:v>
                </c:pt>
                <c:pt idx="7665">
                  <c:v>42363</c:v>
                </c:pt>
                <c:pt idx="7666">
                  <c:v>42366</c:v>
                </c:pt>
                <c:pt idx="7667">
                  <c:v>42367</c:v>
                </c:pt>
                <c:pt idx="7668">
                  <c:v>42368</c:v>
                </c:pt>
                <c:pt idx="7669">
                  <c:v>42369</c:v>
                </c:pt>
                <c:pt idx="7670">
                  <c:v>42370</c:v>
                </c:pt>
                <c:pt idx="7671">
                  <c:v>42373</c:v>
                </c:pt>
                <c:pt idx="7672">
                  <c:v>42374</c:v>
                </c:pt>
                <c:pt idx="7673">
                  <c:v>42375</c:v>
                </c:pt>
                <c:pt idx="7674">
                  <c:v>42376</c:v>
                </c:pt>
                <c:pt idx="7675">
                  <c:v>42377</c:v>
                </c:pt>
                <c:pt idx="7676">
                  <c:v>42380</c:v>
                </c:pt>
                <c:pt idx="7677">
                  <c:v>42381</c:v>
                </c:pt>
                <c:pt idx="7678">
                  <c:v>42382</c:v>
                </c:pt>
                <c:pt idx="7679">
                  <c:v>42383</c:v>
                </c:pt>
                <c:pt idx="7680">
                  <c:v>42384</c:v>
                </c:pt>
                <c:pt idx="7681">
                  <c:v>42387</c:v>
                </c:pt>
                <c:pt idx="7682">
                  <c:v>42388</c:v>
                </c:pt>
                <c:pt idx="7683">
                  <c:v>42389</c:v>
                </c:pt>
                <c:pt idx="7684">
                  <c:v>42390</c:v>
                </c:pt>
                <c:pt idx="7685">
                  <c:v>42391</c:v>
                </c:pt>
                <c:pt idx="7686">
                  <c:v>42394</c:v>
                </c:pt>
                <c:pt idx="7687">
                  <c:v>42395</c:v>
                </c:pt>
                <c:pt idx="7688">
                  <c:v>42396</c:v>
                </c:pt>
                <c:pt idx="7689">
                  <c:v>42397</c:v>
                </c:pt>
                <c:pt idx="7690">
                  <c:v>42398</c:v>
                </c:pt>
                <c:pt idx="7691">
                  <c:v>42401</c:v>
                </c:pt>
                <c:pt idx="7692">
                  <c:v>42402</c:v>
                </c:pt>
                <c:pt idx="7693">
                  <c:v>42403</c:v>
                </c:pt>
                <c:pt idx="7694">
                  <c:v>42404</c:v>
                </c:pt>
                <c:pt idx="7695">
                  <c:v>42405</c:v>
                </c:pt>
                <c:pt idx="7696">
                  <c:v>42408</c:v>
                </c:pt>
                <c:pt idx="7697">
                  <c:v>42409</c:v>
                </c:pt>
                <c:pt idx="7698">
                  <c:v>42410</c:v>
                </c:pt>
                <c:pt idx="7699">
                  <c:v>42411</c:v>
                </c:pt>
                <c:pt idx="7700">
                  <c:v>42412</c:v>
                </c:pt>
                <c:pt idx="7701">
                  <c:v>42416</c:v>
                </c:pt>
                <c:pt idx="7702">
                  <c:v>42417</c:v>
                </c:pt>
                <c:pt idx="7703">
                  <c:v>42418</c:v>
                </c:pt>
                <c:pt idx="7704">
                  <c:v>42419</c:v>
                </c:pt>
                <c:pt idx="7705">
                  <c:v>42422</c:v>
                </c:pt>
                <c:pt idx="7706">
                  <c:v>42423</c:v>
                </c:pt>
                <c:pt idx="7707">
                  <c:v>42424</c:v>
                </c:pt>
                <c:pt idx="7708">
                  <c:v>42425</c:v>
                </c:pt>
                <c:pt idx="7709">
                  <c:v>42426</c:v>
                </c:pt>
                <c:pt idx="7710">
                  <c:v>42429</c:v>
                </c:pt>
                <c:pt idx="7711">
                  <c:v>42430</c:v>
                </c:pt>
                <c:pt idx="7712">
                  <c:v>42431</c:v>
                </c:pt>
                <c:pt idx="7713">
                  <c:v>42432</c:v>
                </c:pt>
                <c:pt idx="7714">
                  <c:v>42433</c:v>
                </c:pt>
                <c:pt idx="7715">
                  <c:v>42436</c:v>
                </c:pt>
                <c:pt idx="7716">
                  <c:v>42437</c:v>
                </c:pt>
                <c:pt idx="7717">
                  <c:v>42438</c:v>
                </c:pt>
                <c:pt idx="7718">
                  <c:v>42439</c:v>
                </c:pt>
                <c:pt idx="7719">
                  <c:v>42440</c:v>
                </c:pt>
                <c:pt idx="7720">
                  <c:v>42443</c:v>
                </c:pt>
                <c:pt idx="7721">
                  <c:v>42444</c:v>
                </c:pt>
                <c:pt idx="7722">
                  <c:v>42445</c:v>
                </c:pt>
                <c:pt idx="7723">
                  <c:v>42446</c:v>
                </c:pt>
                <c:pt idx="7724">
                  <c:v>42447</c:v>
                </c:pt>
                <c:pt idx="7725">
                  <c:v>42450</c:v>
                </c:pt>
                <c:pt idx="7726">
                  <c:v>42451</c:v>
                </c:pt>
                <c:pt idx="7727">
                  <c:v>42452</c:v>
                </c:pt>
                <c:pt idx="7728">
                  <c:v>42453</c:v>
                </c:pt>
                <c:pt idx="7729">
                  <c:v>42457</c:v>
                </c:pt>
                <c:pt idx="7730">
                  <c:v>42458</c:v>
                </c:pt>
                <c:pt idx="7731">
                  <c:v>42459</c:v>
                </c:pt>
                <c:pt idx="7732">
                  <c:v>42460</c:v>
                </c:pt>
                <c:pt idx="7733">
                  <c:v>42461</c:v>
                </c:pt>
                <c:pt idx="7734">
                  <c:v>42464</c:v>
                </c:pt>
                <c:pt idx="7735">
                  <c:v>42465</c:v>
                </c:pt>
                <c:pt idx="7736">
                  <c:v>42466</c:v>
                </c:pt>
                <c:pt idx="7737">
                  <c:v>42467</c:v>
                </c:pt>
                <c:pt idx="7738">
                  <c:v>42468</c:v>
                </c:pt>
                <c:pt idx="7739">
                  <c:v>42471</c:v>
                </c:pt>
                <c:pt idx="7740">
                  <c:v>42472</c:v>
                </c:pt>
                <c:pt idx="7741">
                  <c:v>42473</c:v>
                </c:pt>
                <c:pt idx="7742">
                  <c:v>42474</c:v>
                </c:pt>
                <c:pt idx="7743">
                  <c:v>42475</c:v>
                </c:pt>
                <c:pt idx="7744">
                  <c:v>42478</c:v>
                </c:pt>
                <c:pt idx="7745">
                  <c:v>42479</c:v>
                </c:pt>
                <c:pt idx="7746">
                  <c:v>42480</c:v>
                </c:pt>
                <c:pt idx="7747">
                  <c:v>42481</c:v>
                </c:pt>
                <c:pt idx="7748">
                  <c:v>42482</c:v>
                </c:pt>
                <c:pt idx="7749">
                  <c:v>42485</c:v>
                </c:pt>
                <c:pt idx="7750">
                  <c:v>42486</c:v>
                </c:pt>
                <c:pt idx="7751">
                  <c:v>42487</c:v>
                </c:pt>
                <c:pt idx="7752">
                  <c:v>42488</c:v>
                </c:pt>
                <c:pt idx="7753">
                  <c:v>42489</c:v>
                </c:pt>
                <c:pt idx="7754">
                  <c:v>42492</c:v>
                </c:pt>
                <c:pt idx="7755">
                  <c:v>42493</c:v>
                </c:pt>
                <c:pt idx="7756">
                  <c:v>42494</c:v>
                </c:pt>
                <c:pt idx="7757">
                  <c:v>42495</c:v>
                </c:pt>
                <c:pt idx="7758">
                  <c:v>42496</c:v>
                </c:pt>
                <c:pt idx="7759">
                  <c:v>42499</c:v>
                </c:pt>
                <c:pt idx="7760">
                  <c:v>42500</c:v>
                </c:pt>
                <c:pt idx="7761">
                  <c:v>42501</c:v>
                </c:pt>
                <c:pt idx="7762">
                  <c:v>42502</c:v>
                </c:pt>
                <c:pt idx="7763">
                  <c:v>42503</c:v>
                </c:pt>
                <c:pt idx="7764">
                  <c:v>42506</c:v>
                </c:pt>
                <c:pt idx="7765">
                  <c:v>42507</c:v>
                </c:pt>
                <c:pt idx="7766">
                  <c:v>42508</c:v>
                </c:pt>
                <c:pt idx="7767">
                  <c:v>42509</c:v>
                </c:pt>
                <c:pt idx="7768">
                  <c:v>42510</c:v>
                </c:pt>
                <c:pt idx="7769">
                  <c:v>42513</c:v>
                </c:pt>
                <c:pt idx="7770">
                  <c:v>42514</c:v>
                </c:pt>
                <c:pt idx="7771">
                  <c:v>42515</c:v>
                </c:pt>
                <c:pt idx="7772">
                  <c:v>42516</c:v>
                </c:pt>
                <c:pt idx="7773">
                  <c:v>42517</c:v>
                </c:pt>
                <c:pt idx="7774">
                  <c:v>42521</c:v>
                </c:pt>
                <c:pt idx="7775">
                  <c:v>42522</c:v>
                </c:pt>
                <c:pt idx="7776">
                  <c:v>42523</c:v>
                </c:pt>
                <c:pt idx="7777">
                  <c:v>42524</c:v>
                </c:pt>
                <c:pt idx="7778">
                  <c:v>42527</c:v>
                </c:pt>
                <c:pt idx="7779">
                  <c:v>42528</c:v>
                </c:pt>
                <c:pt idx="7780">
                  <c:v>42529</c:v>
                </c:pt>
                <c:pt idx="7781">
                  <c:v>42530</c:v>
                </c:pt>
                <c:pt idx="7782">
                  <c:v>42531</c:v>
                </c:pt>
                <c:pt idx="7783">
                  <c:v>42534</c:v>
                </c:pt>
                <c:pt idx="7784">
                  <c:v>42535</c:v>
                </c:pt>
                <c:pt idx="7785">
                  <c:v>42536</c:v>
                </c:pt>
                <c:pt idx="7786">
                  <c:v>42537</c:v>
                </c:pt>
                <c:pt idx="7787">
                  <c:v>42538</c:v>
                </c:pt>
                <c:pt idx="7788">
                  <c:v>42541</c:v>
                </c:pt>
                <c:pt idx="7789">
                  <c:v>42542</c:v>
                </c:pt>
                <c:pt idx="7790">
                  <c:v>42543</c:v>
                </c:pt>
                <c:pt idx="7791">
                  <c:v>42544</c:v>
                </c:pt>
                <c:pt idx="7792">
                  <c:v>42545</c:v>
                </c:pt>
                <c:pt idx="7793">
                  <c:v>42548</c:v>
                </c:pt>
                <c:pt idx="7794">
                  <c:v>42549</c:v>
                </c:pt>
                <c:pt idx="7795">
                  <c:v>42550</c:v>
                </c:pt>
                <c:pt idx="7796">
                  <c:v>42551</c:v>
                </c:pt>
                <c:pt idx="7797">
                  <c:v>42552</c:v>
                </c:pt>
                <c:pt idx="7798">
                  <c:v>42555</c:v>
                </c:pt>
                <c:pt idx="7799">
                  <c:v>42556</c:v>
                </c:pt>
                <c:pt idx="7800">
                  <c:v>42557</c:v>
                </c:pt>
                <c:pt idx="7801">
                  <c:v>42558</c:v>
                </c:pt>
                <c:pt idx="7802">
                  <c:v>42559</c:v>
                </c:pt>
                <c:pt idx="7803">
                  <c:v>42562</c:v>
                </c:pt>
                <c:pt idx="7804">
                  <c:v>42563</c:v>
                </c:pt>
                <c:pt idx="7805">
                  <c:v>42564</c:v>
                </c:pt>
                <c:pt idx="7806">
                  <c:v>42565</c:v>
                </c:pt>
                <c:pt idx="7807">
                  <c:v>42566</c:v>
                </c:pt>
                <c:pt idx="7808">
                  <c:v>42569</c:v>
                </c:pt>
                <c:pt idx="7809">
                  <c:v>42570</c:v>
                </c:pt>
                <c:pt idx="7810">
                  <c:v>42571</c:v>
                </c:pt>
                <c:pt idx="7811">
                  <c:v>42572</c:v>
                </c:pt>
                <c:pt idx="7812">
                  <c:v>42573</c:v>
                </c:pt>
                <c:pt idx="7813">
                  <c:v>42576</c:v>
                </c:pt>
                <c:pt idx="7814">
                  <c:v>42577</c:v>
                </c:pt>
                <c:pt idx="7815">
                  <c:v>42578</c:v>
                </c:pt>
                <c:pt idx="7816">
                  <c:v>42579</c:v>
                </c:pt>
                <c:pt idx="7817">
                  <c:v>42580</c:v>
                </c:pt>
                <c:pt idx="7818">
                  <c:v>42583</c:v>
                </c:pt>
                <c:pt idx="7819">
                  <c:v>42584</c:v>
                </c:pt>
                <c:pt idx="7820">
                  <c:v>42585</c:v>
                </c:pt>
                <c:pt idx="7821">
                  <c:v>42586</c:v>
                </c:pt>
                <c:pt idx="7822">
                  <c:v>42587</c:v>
                </c:pt>
                <c:pt idx="7823">
                  <c:v>42590</c:v>
                </c:pt>
                <c:pt idx="7824">
                  <c:v>42591</c:v>
                </c:pt>
                <c:pt idx="7825">
                  <c:v>42592</c:v>
                </c:pt>
                <c:pt idx="7826">
                  <c:v>42593</c:v>
                </c:pt>
                <c:pt idx="7827">
                  <c:v>42594</c:v>
                </c:pt>
                <c:pt idx="7828">
                  <c:v>42597</c:v>
                </c:pt>
                <c:pt idx="7829">
                  <c:v>42598</c:v>
                </c:pt>
                <c:pt idx="7830">
                  <c:v>42599</c:v>
                </c:pt>
                <c:pt idx="7831">
                  <c:v>42600</c:v>
                </c:pt>
                <c:pt idx="7832">
                  <c:v>42601</c:v>
                </c:pt>
                <c:pt idx="7833">
                  <c:v>42604</c:v>
                </c:pt>
                <c:pt idx="7834">
                  <c:v>42605</c:v>
                </c:pt>
                <c:pt idx="7835">
                  <c:v>42606</c:v>
                </c:pt>
                <c:pt idx="7836">
                  <c:v>42607</c:v>
                </c:pt>
                <c:pt idx="7837">
                  <c:v>42608</c:v>
                </c:pt>
                <c:pt idx="7838">
                  <c:v>42611</c:v>
                </c:pt>
                <c:pt idx="7839">
                  <c:v>42612</c:v>
                </c:pt>
                <c:pt idx="7840">
                  <c:v>42613</c:v>
                </c:pt>
                <c:pt idx="7841">
                  <c:v>42614</c:v>
                </c:pt>
                <c:pt idx="7842">
                  <c:v>42615</c:v>
                </c:pt>
                <c:pt idx="7843">
                  <c:v>42618</c:v>
                </c:pt>
                <c:pt idx="7844">
                  <c:v>42619</c:v>
                </c:pt>
                <c:pt idx="7845">
                  <c:v>42620</c:v>
                </c:pt>
                <c:pt idx="7846">
                  <c:v>42621</c:v>
                </c:pt>
                <c:pt idx="7847">
                  <c:v>42622</c:v>
                </c:pt>
                <c:pt idx="7848">
                  <c:v>42625</c:v>
                </c:pt>
                <c:pt idx="7849">
                  <c:v>42626</c:v>
                </c:pt>
                <c:pt idx="7850">
                  <c:v>42627</c:v>
                </c:pt>
                <c:pt idx="7851">
                  <c:v>42628</c:v>
                </c:pt>
                <c:pt idx="7852">
                  <c:v>42629</c:v>
                </c:pt>
                <c:pt idx="7853">
                  <c:v>42632</c:v>
                </c:pt>
                <c:pt idx="7854">
                  <c:v>42633</c:v>
                </c:pt>
                <c:pt idx="7855">
                  <c:v>42634</c:v>
                </c:pt>
                <c:pt idx="7856">
                  <c:v>42635</c:v>
                </c:pt>
                <c:pt idx="7857">
                  <c:v>42636</c:v>
                </c:pt>
                <c:pt idx="7858">
                  <c:v>42639</c:v>
                </c:pt>
                <c:pt idx="7859">
                  <c:v>42640</c:v>
                </c:pt>
                <c:pt idx="7860">
                  <c:v>42641</c:v>
                </c:pt>
                <c:pt idx="7861">
                  <c:v>42642</c:v>
                </c:pt>
                <c:pt idx="7862">
                  <c:v>42643</c:v>
                </c:pt>
                <c:pt idx="7863">
                  <c:v>42646</c:v>
                </c:pt>
                <c:pt idx="7864">
                  <c:v>42647</c:v>
                </c:pt>
                <c:pt idx="7865">
                  <c:v>42648</c:v>
                </c:pt>
                <c:pt idx="7866">
                  <c:v>42649</c:v>
                </c:pt>
                <c:pt idx="7867">
                  <c:v>42650</c:v>
                </c:pt>
                <c:pt idx="7868">
                  <c:v>42653</c:v>
                </c:pt>
                <c:pt idx="7869">
                  <c:v>42654</c:v>
                </c:pt>
                <c:pt idx="7870">
                  <c:v>42655</c:v>
                </c:pt>
                <c:pt idx="7871">
                  <c:v>42656</c:v>
                </c:pt>
                <c:pt idx="7872">
                  <c:v>42657</c:v>
                </c:pt>
                <c:pt idx="7873">
                  <c:v>42660</c:v>
                </c:pt>
                <c:pt idx="7874">
                  <c:v>42661</c:v>
                </c:pt>
                <c:pt idx="7875">
                  <c:v>42662</c:v>
                </c:pt>
                <c:pt idx="7876">
                  <c:v>42663</c:v>
                </c:pt>
                <c:pt idx="7877">
                  <c:v>42664</c:v>
                </c:pt>
                <c:pt idx="7878">
                  <c:v>42667</c:v>
                </c:pt>
                <c:pt idx="7879">
                  <c:v>42668</c:v>
                </c:pt>
                <c:pt idx="7880">
                  <c:v>42669</c:v>
                </c:pt>
                <c:pt idx="7881">
                  <c:v>42670</c:v>
                </c:pt>
                <c:pt idx="7882">
                  <c:v>42671</c:v>
                </c:pt>
                <c:pt idx="7883">
                  <c:v>42674</c:v>
                </c:pt>
                <c:pt idx="7884">
                  <c:v>42675</c:v>
                </c:pt>
                <c:pt idx="7885">
                  <c:v>42676</c:v>
                </c:pt>
                <c:pt idx="7886">
                  <c:v>42677</c:v>
                </c:pt>
                <c:pt idx="7887">
                  <c:v>42678</c:v>
                </c:pt>
                <c:pt idx="7888">
                  <c:v>42681</c:v>
                </c:pt>
                <c:pt idx="7889">
                  <c:v>42682</c:v>
                </c:pt>
                <c:pt idx="7890">
                  <c:v>42683</c:v>
                </c:pt>
                <c:pt idx="7891">
                  <c:v>42684</c:v>
                </c:pt>
                <c:pt idx="7892">
                  <c:v>42685</c:v>
                </c:pt>
                <c:pt idx="7893">
                  <c:v>42688</c:v>
                </c:pt>
                <c:pt idx="7894">
                  <c:v>42689</c:v>
                </c:pt>
                <c:pt idx="7895">
                  <c:v>42690</c:v>
                </c:pt>
                <c:pt idx="7896">
                  <c:v>42691</c:v>
                </c:pt>
                <c:pt idx="7897">
                  <c:v>42692</c:v>
                </c:pt>
                <c:pt idx="7898">
                  <c:v>42695</c:v>
                </c:pt>
                <c:pt idx="7899">
                  <c:v>42696</c:v>
                </c:pt>
                <c:pt idx="7900">
                  <c:v>42697</c:v>
                </c:pt>
                <c:pt idx="7901">
                  <c:v>42698</c:v>
                </c:pt>
                <c:pt idx="7902">
                  <c:v>42699</c:v>
                </c:pt>
                <c:pt idx="7903">
                  <c:v>42702</c:v>
                </c:pt>
                <c:pt idx="7904">
                  <c:v>42703</c:v>
                </c:pt>
                <c:pt idx="7905">
                  <c:v>42704</c:v>
                </c:pt>
                <c:pt idx="7906">
                  <c:v>42705</c:v>
                </c:pt>
                <c:pt idx="7907">
                  <c:v>42706</c:v>
                </c:pt>
                <c:pt idx="7908">
                  <c:v>42709</c:v>
                </c:pt>
                <c:pt idx="7909">
                  <c:v>42710</c:v>
                </c:pt>
                <c:pt idx="7910">
                  <c:v>42711</c:v>
                </c:pt>
                <c:pt idx="7911">
                  <c:v>42712</c:v>
                </c:pt>
                <c:pt idx="7912">
                  <c:v>42713</c:v>
                </c:pt>
                <c:pt idx="7913">
                  <c:v>42716</c:v>
                </c:pt>
                <c:pt idx="7914">
                  <c:v>42717</c:v>
                </c:pt>
                <c:pt idx="7915">
                  <c:v>42718</c:v>
                </c:pt>
                <c:pt idx="7916">
                  <c:v>42719</c:v>
                </c:pt>
                <c:pt idx="7917">
                  <c:v>42720</c:v>
                </c:pt>
                <c:pt idx="7918">
                  <c:v>42723</c:v>
                </c:pt>
                <c:pt idx="7919">
                  <c:v>42724</c:v>
                </c:pt>
                <c:pt idx="7920">
                  <c:v>42725</c:v>
                </c:pt>
                <c:pt idx="7921">
                  <c:v>42726</c:v>
                </c:pt>
                <c:pt idx="7922">
                  <c:v>42727</c:v>
                </c:pt>
                <c:pt idx="7923">
                  <c:v>42731</c:v>
                </c:pt>
                <c:pt idx="7924">
                  <c:v>42732</c:v>
                </c:pt>
                <c:pt idx="7925">
                  <c:v>42733</c:v>
                </c:pt>
                <c:pt idx="7926">
                  <c:v>42734</c:v>
                </c:pt>
                <c:pt idx="7927">
                  <c:v>42738</c:v>
                </c:pt>
                <c:pt idx="7928">
                  <c:v>42739</c:v>
                </c:pt>
                <c:pt idx="7929">
                  <c:v>42740</c:v>
                </c:pt>
                <c:pt idx="7930">
                  <c:v>42741</c:v>
                </c:pt>
                <c:pt idx="7931">
                  <c:v>42744</c:v>
                </c:pt>
                <c:pt idx="7932">
                  <c:v>42745</c:v>
                </c:pt>
                <c:pt idx="7933">
                  <c:v>42746</c:v>
                </c:pt>
                <c:pt idx="7934">
                  <c:v>42747</c:v>
                </c:pt>
                <c:pt idx="7935">
                  <c:v>42748</c:v>
                </c:pt>
                <c:pt idx="7936">
                  <c:v>42751</c:v>
                </c:pt>
                <c:pt idx="7937">
                  <c:v>42752</c:v>
                </c:pt>
                <c:pt idx="7938">
                  <c:v>42753</c:v>
                </c:pt>
                <c:pt idx="7939">
                  <c:v>42754</c:v>
                </c:pt>
                <c:pt idx="7940">
                  <c:v>42755</c:v>
                </c:pt>
                <c:pt idx="7941">
                  <c:v>42758</c:v>
                </c:pt>
                <c:pt idx="7942">
                  <c:v>42759</c:v>
                </c:pt>
                <c:pt idx="7943">
                  <c:v>42760</c:v>
                </c:pt>
                <c:pt idx="7944">
                  <c:v>42761</c:v>
                </c:pt>
                <c:pt idx="7945">
                  <c:v>42762</c:v>
                </c:pt>
                <c:pt idx="7946">
                  <c:v>42765</c:v>
                </c:pt>
                <c:pt idx="7947">
                  <c:v>42766</c:v>
                </c:pt>
                <c:pt idx="7948">
                  <c:v>42767</c:v>
                </c:pt>
                <c:pt idx="7949">
                  <c:v>42768</c:v>
                </c:pt>
                <c:pt idx="7950">
                  <c:v>42769</c:v>
                </c:pt>
                <c:pt idx="7951">
                  <c:v>42772</c:v>
                </c:pt>
                <c:pt idx="7952">
                  <c:v>42773</c:v>
                </c:pt>
                <c:pt idx="7953">
                  <c:v>42774</c:v>
                </c:pt>
                <c:pt idx="7954">
                  <c:v>42775</c:v>
                </c:pt>
                <c:pt idx="7955">
                  <c:v>42776</c:v>
                </c:pt>
                <c:pt idx="7956">
                  <c:v>42779</c:v>
                </c:pt>
                <c:pt idx="7957">
                  <c:v>42780</c:v>
                </c:pt>
                <c:pt idx="7958">
                  <c:v>42781</c:v>
                </c:pt>
                <c:pt idx="7959">
                  <c:v>42782</c:v>
                </c:pt>
                <c:pt idx="7960">
                  <c:v>42783</c:v>
                </c:pt>
                <c:pt idx="7961">
                  <c:v>42786</c:v>
                </c:pt>
                <c:pt idx="7962">
                  <c:v>42787</c:v>
                </c:pt>
                <c:pt idx="7963">
                  <c:v>42788</c:v>
                </c:pt>
                <c:pt idx="7964">
                  <c:v>42789</c:v>
                </c:pt>
                <c:pt idx="7965">
                  <c:v>42790</c:v>
                </c:pt>
                <c:pt idx="7966">
                  <c:v>42793</c:v>
                </c:pt>
                <c:pt idx="7967">
                  <c:v>42794</c:v>
                </c:pt>
                <c:pt idx="7968">
                  <c:v>42795</c:v>
                </c:pt>
                <c:pt idx="7969">
                  <c:v>42796</c:v>
                </c:pt>
                <c:pt idx="7970">
                  <c:v>42797</c:v>
                </c:pt>
                <c:pt idx="7971">
                  <c:v>42800</c:v>
                </c:pt>
                <c:pt idx="7972">
                  <c:v>42801</c:v>
                </c:pt>
                <c:pt idx="7973">
                  <c:v>42802</c:v>
                </c:pt>
                <c:pt idx="7974">
                  <c:v>42803</c:v>
                </c:pt>
                <c:pt idx="7975">
                  <c:v>42804</c:v>
                </c:pt>
                <c:pt idx="7976">
                  <c:v>42807</c:v>
                </c:pt>
                <c:pt idx="7977">
                  <c:v>42808</c:v>
                </c:pt>
                <c:pt idx="7978">
                  <c:v>42809</c:v>
                </c:pt>
                <c:pt idx="7979">
                  <c:v>42810</c:v>
                </c:pt>
                <c:pt idx="7980">
                  <c:v>42811</c:v>
                </c:pt>
                <c:pt idx="7981">
                  <c:v>42814</c:v>
                </c:pt>
                <c:pt idx="7982">
                  <c:v>42815</c:v>
                </c:pt>
                <c:pt idx="7983">
                  <c:v>42816</c:v>
                </c:pt>
                <c:pt idx="7984">
                  <c:v>42817</c:v>
                </c:pt>
                <c:pt idx="7985">
                  <c:v>42818</c:v>
                </c:pt>
                <c:pt idx="7986">
                  <c:v>42821</c:v>
                </c:pt>
                <c:pt idx="7987">
                  <c:v>42822</c:v>
                </c:pt>
                <c:pt idx="7988">
                  <c:v>42823</c:v>
                </c:pt>
                <c:pt idx="7989">
                  <c:v>42824</c:v>
                </c:pt>
                <c:pt idx="7990">
                  <c:v>42825</c:v>
                </c:pt>
                <c:pt idx="7991">
                  <c:v>42828</c:v>
                </c:pt>
                <c:pt idx="7992">
                  <c:v>42829</c:v>
                </c:pt>
                <c:pt idx="7993">
                  <c:v>42830</c:v>
                </c:pt>
                <c:pt idx="7994">
                  <c:v>42831</c:v>
                </c:pt>
                <c:pt idx="7995">
                  <c:v>42832</c:v>
                </c:pt>
                <c:pt idx="7996">
                  <c:v>42835</c:v>
                </c:pt>
                <c:pt idx="7997">
                  <c:v>42836</c:v>
                </c:pt>
                <c:pt idx="7998">
                  <c:v>42837</c:v>
                </c:pt>
                <c:pt idx="7999">
                  <c:v>42838</c:v>
                </c:pt>
                <c:pt idx="8000">
                  <c:v>42842</c:v>
                </c:pt>
                <c:pt idx="8001">
                  <c:v>42843</c:v>
                </c:pt>
                <c:pt idx="8002">
                  <c:v>42844</c:v>
                </c:pt>
                <c:pt idx="8003">
                  <c:v>42845</c:v>
                </c:pt>
                <c:pt idx="8004">
                  <c:v>42846</c:v>
                </c:pt>
                <c:pt idx="8005">
                  <c:v>42849</c:v>
                </c:pt>
                <c:pt idx="8006">
                  <c:v>42850</c:v>
                </c:pt>
                <c:pt idx="8007">
                  <c:v>42851</c:v>
                </c:pt>
                <c:pt idx="8008">
                  <c:v>42852</c:v>
                </c:pt>
                <c:pt idx="8009">
                  <c:v>42853</c:v>
                </c:pt>
                <c:pt idx="8010">
                  <c:v>42856</c:v>
                </c:pt>
                <c:pt idx="8011">
                  <c:v>42857</c:v>
                </c:pt>
                <c:pt idx="8012">
                  <c:v>42858</c:v>
                </c:pt>
                <c:pt idx="8013">
                  <c:v>42859</c:v>
                </c:pt>
                <c:pt idx="8014">
                  <c:v>42860</c:v>
                </c:pt>
                <c:pt idx="8015">
                  <c:v>42863</c:v>
                </c:pt>
                <c:pt idx="8016">
                  <c:v>42864</c:v>
                </c:pt>
                <c:pt idx="8017">
                  <c:v>42865</c:v>
                </c:pt>
                <c:pt idx="8018">
                  <c:v>42866</c:v>
                </c:pt>
                <c:pt idx="8019">
                  <c:v>42867</c:v>
                </c:pt>
                <c:pt idx="8020">
                  <c:v>42870</c:v>
                </c:pt>
                <c:pt idx="8021">
                  <c:v>42871</c:v>
                </c:pt>
                <c:pt idx="8022">
                  <c:v>42872</c:v>
                </c:pt>
                <c:pt idx="8023">
                  <c:v>42873</c:v>
                </c:pt>
                <c:pt idx="8024">
                  <c:v>42874</c:v>
                </c:pt>
                <c:pt idx="8025">
                  <c:v>42877</c:v>
                </c:pt>
                <c:pt idx="8026">
                  <c:v>42878</c:v>
                </c:pt>
                <c:pt idx="8027">
                  <c:v>42879</c:v>
                </c:pt>
                <c:pt idx="8028">
                  <c:v>42880</c:v>
                </c:pt>
                <c:pt idx="8029">
                  <c:v>42881</c:v>
                </c:pt>
                <c:pt idx="8030">
                  <c:v>42884</c:v>
                </c:pt>
                <c:pt idx="8031">
                  <c:v>42885</c:v>
                </c:pt>
                <c:pt idx="8032">
                  <c:v>42886</c:v>
                </c:pt>
                <c:pt idx="8033">
                  <c:v>42887</c:v>
                </c:pt>
                <c:pt idx="8034">
                  <c:v>42888</c:v>
                </c:pt>
                <c:pt idx="8035">
                  <c:v>42891</c:v>
                </c:pt>
                <c:pt idx="8036">
                  <c:v>42892</c:v>
                </c:pt>
                <c:pt idx="8037">
                  <c:v>42893</c:v>
                </c:pt>
                <c:pt idx="8038">
                  <c:v>42894</c:v>
                </c:pt>
                <c:pt idx="8039">
                  <c:v>42895</c:v>
                </c:pt>
                <c:pt idx="8040">
                  <c:v>42898</c:v>
                </c:pt>
                <c:pt idx="8041">
                  <c:v>42899</c:v>
                </c:pt>
                <c:pt idx="8042">
                  <c:v>42900</c:v>
                </c:pt>
                <c:pt idx="8043">
                  <c:v>42901</c:v>
                </c:pt>
                <c:pt idx="8044">
                  <c:v>42902</c:v>
                </c:pt>
                <c:pt idx="8045">
                  <c:v>42905</c:v>
                </c:pt>
                <c:pt idx="8046">
                  <c:v>42906</c:v>
                </c:pt>
                <c:pt idx="8047">
                  <c:v>42907</c:v>
                </c:pt>
                <c:pt idx="8048">
                  <c:v>42908</c:v>
                </c:pt>
                <c:pt idx="8049">
                  <c:v>42909</c:v>
                </c:pt>
                <c:pt idx="8050">
                  <c:v>42912</c:v>
                </c:pt>
                <c:pt idx="8051">
                  <c:v>42913</c:v>
                </c:pt>
                <c:pt idx="8052">
                  <c:v>42914</c:v>
                </c:pt>
                <c:pt idx="8053">
                  <c:v>42915</c:v>
                </c:pt>
                <c:pt idx="8054">
                  <c:v>42916</c:v>
                </c:pt>
                <c:pt idx="8055">
                  <c:v>42919</c:v>
                </c:pt>
                <c:pt idx="8056">
                  <c:v>42920</c:v>
                </c:pt>
                <c:pt idx="8057">
                  <c:v>42921</c:v>
                </c:pt>
                <c:pt idx="8058">
                  <c:v>42922</c:v>
                </c:pt>
                <c:pt idx="8059">
                  <c:v>42923</c:v>
                </c:pt>
                <c:pt idx="8060">
                  <c:v>42926</c:v>
                </c:pt>
                <c:pt idx="8061">
                  <c:v>42927</c:v>
                </c:pt>
                <c:pt idx="8062">
                  <c:v>42928</c:v>
                </c:pt>
                <c:pt idx="8063">
                  <c:v>42929</c:v>
                </c:pt>
                <c:pt idx="8064">
                  <c:v>42930</c:v>
                </c:pt>
                <c:pt idx="8065">
                  <c:v>42933</c:v>
                </c:pt>
                <c:pt idx="8066">
                  <c:v>42934</c:v>
                </c:pt>
                <c:pt idx="8067">
                  <c:v>42935</c:v>
                </c:pt>
                <c:pt idx="8068">
                  <c:v>42936</c:v>
                </c:pt>
                <c:pt idx="8069">
                  <c:v>42937</c:v>
                </c:pt>
                <c:pt idx="8070">
                  <c:v>42940</c:v>
                </c:pt>
                <c:pt idx="8071">
                  <c:v>42941</c:v>
                </c:pt>
                <c:pt idx="8072">
                  <c:v>42942</c:v>
                </c:pt>
                <c:pt idx="8073">
                  <c:v>42943</c:v>
                </c:pt>
                <c:pt idx="8074">
                  <c:v>42944</c:v>
                </c:pt>
                <c:pt idx="8075">
                  <c:v>42947</c:v>
                </c:pt>
                <c:pt idx="8076">
                  <c:v>42948</c:v>
                </c:pt>
                <c:pt idx="8077">
                  <c:v>42949</c:v>
                </c:pt>
                <c:pt idx="8078">
                  <c:v>42950</c:v>
                </c:pt>
                <c:pt idx="8079">
                  <c:v>42951</c:v>
                </c:pt>
                <c:pt idx="8080">
                  <c:v>42954</c:v>
                </c:pt>
                <c:pt idx="8081">
                  <c:v>42955</c:v>
                </c:pt>
                <c:pt idx="8082">
                  <c:v>42956</c:v>
                </c:pt>
                <c:pt idx="8083">
                  <c:v>42957</c:v>
                </c:pt>
                <c:pt idx="8084">
                  <c:v>42958</c:v>
                </c:pt>
                <c:pt idx="8085">
                  <c:v>42961</c:v>
                </c:pt>
                <c:pt idx="8086">
                  <c:v>42962</c:v>
                </c:pt>
                <c:pt idx="8087">
                  <c:v>42963</c:v>
                </c:pt>
                <c:pt idx="8088">
                  <c:v>42964</c:v>
                </c:pt>
                <c:pt idx="8089">
                  <c:v>42965</c:v>
                </c:pt>
                <c:pt idx="8090">
                  <c:v>42968</c:v>
                </c:pt>
                <c:pt idx="8091">
                  <c:v>42969</c:v>
                </c:pt>
                <c:pt idx="8092">
                  <c:v>42970</c:v>
                </c:pt>
                <c:pt idx="8093">
                  <c:v>42971</c:v>
                </c:pt>
                <c:pt idx="8094">
                  <c:v>42972</c:v>
                </c:pt>
                <c:pt idx="8095">
                  <c:v>42975</c:v>
                </c:pt>
                <c:pt idx="8096">
                  <c:v>42976</c:v>
                </c:pt>
                <c:pt idx="8097">
                  <c:v>42977</c:v>
                </c:pt>
                <c:pt idx="8098">
                  <c:v>42978</c:v>
                </c:pt>
                <c:pt idx="8099">
                  <c:v>42979</c:v>
                </c:pt>
                <c:pt idx="8100">
                  <c:v>42982</c:v>
                </c:pt>
                <c:pt idx="8101">
                  <c:v>42983</c:v>
                </c:pt>
                <c:pt idx="8102">
                  <c:v>42984</c:v>
                </c:pt>
                <c:pt idx="8103">
                  <c:v>42985</c:v>
                </c:pt>
                <c:pt idx="8104">
                  <c:v>42986</c:v>
                </c:pt>
                <c:pt idx="8105">
                  <c:v>42989</c:v>
                </c:pt>
                <c:pt idx="8106">
                  <c:v>42990</c:v>
                </c:pt>
                <c:pt idx="8107">
                  <c:v>42991</c:v>
                </c:pt>
                <c:pt idx="8108">
                  <c:v>42992</c:v>
                </c:pt>
                <c:pt idx="8109">
                  <c:v>42993</c:v>
                </c:pt>
                <c:pt idx="8110">
                  <c:v>42996</c:v>
                </c:pt>
                <c:pt idx="8111">
                  <c:v>42997</c:v>
                </c:pt>
                <c:pt idx="8112">
                  <c:v>42998</c:v>
                </c:pt>
                <c:pt idx="8113">
                  <c:v>42999</c:v>
                </c:pt>
                <c:pt idx="8114">
                  <c:v>43000</c:v>
                </c:pt>
                <c:pt idx="8115">
                  <c:v>43003</c:v>
                </c:pt>
                <c:pt idx="8116">
                  <c:v>43004</c:v>
                </c:pt>
                <c:pt idx="8117">
                  <c:v>43005</c:v>
                </c:pt>
                <c:pt idx="8118">
                  <c:v>43006</c:v>
                </c:pt>
                <c:pt idx="8119">
                  <c:v>43007</c:v>
                </c:pt>
                <c:pt idx="8120">
                  <c:v>43010</c:v>
                </c:pt>
                <c:pt idx="8121">
                  <c:v>43011</c:v>
                </c:pt>
                <c:pt idx="8122">
                  <c:v>43012</c:v>
                </c:pt>
                <c:pt idx="8123">
                  <c:v>43013</c:v>
                </c:pt>
                <c:pt idx="8124">
                  <c:v>43014</c:v>
                </c:pt>
                <c:pt idx="8125">
                  <c:v>43017</c:v>
                </c:pt>
                <c:pt idx="8126">
                  <c:v>43018</c:v>
                </c:pt>
                <c:pt idx="8127">
                  <c:v>43019</c:v>
                </c:pt>
                <c:pt idx="8128">
                  <c:v>43020</c:v>
                </c:pt>
                <c:pt idx="8129">
                  <c:v>43021</c:v>
                </c:pt>
                <c:pt idx="8130">
                  <c:v>43024</c:v>
                </c:pt>
                <c:pt idx="8131">
                  <c:v>43025</c:v>
                </c:pt>
                <c:pt idx="8132">
                  <c:v>43026</c:v>
                </c:pt>
                <c:pt idx="8133">
                  <c:v>43027</c:v>
                </c:pt>
                <c:pt idx="8134">
                  <c:v>43028</c:v>
                </c:pt>
                <c:pt idx="8135">
                  <c:v>43031</c:v>
                </c:pt>
                <c:pt idx="8136">
                  <c:v>43032</c:v>
                </c:pt>
                <c:pt idx="8137">
                  <c:v>43033</c:v>
                </c:pt>
                <c:pt idx="8138">
                  <c:v>43034</c:v>
                </c:pt>
                <c:pt idx="8139">
                  <c:v>43035</c:v>
                </c:pt>
                <c:pt idx="8140">
                  <c:v>43038</c:v>
                </c:pt>
                <c:pt idx="8141">
                  <c:v>43039</c:v>
                </c:pt>
                <c:pt idx="8142">
                  <c:v>43040</c:v>
                </c:pt>
                <c:pt idx="8143">
                  <c:v>43041</c:v>
                </c:pt>
                <c:pt idx="8144">
                  <c:v>43042</c:v>
                </c:pt>
                <c:pt idx="8145">
                  <c:v>43045</c:v>
                </c:pt>
                <c:pt idx="8146">
                  <c:v>43046</c:v>
                </c:pt>
                <c:pt idx="8147">
                  <c:v>43047</c:v>
                </c:pt>
                <c:pt idx="8148">
                  <c:v>43048</c:v>
                </c:pt>
                <c:pt idx="8149">
                  <c:v>43049</c:v>
                </c:pt>
                <c:pt idx="8150">
                  <c:v>43052</c:v>
                </c:pt>
                <c:pt idx="8151">
                  <c:v>43053</c:v>
                </c:pt>
                <c:pt idx="8152">
                  <c:v>43054</c:v>
                </c:pt>
                <c:pt idx="8153">
                  <c:v>43055</c:v>
                </c:pt>
                <c:pt idx="8154">
                  <c:v>43056</c:v>
                </c:pt>
                <c:pt idx="8155">
                  <c:v>43059</c:v>
                </c:pt>
                <c:pt idx="8156">
                  <c:v>43060</c:v>
                </c:pt>
                <c:pt idx="8157">
                  <c:v>43061</c:v>
                </c:pt>
                <c:pt idx="8158">
                  <c:v>43062</c:v>
                </c:pt>
                <c:pt idx="8159">
                  <c:v>43063</c:v>
                </c:pt>
                <c:pt idx="8160">
                  <c:v>43066</c:v>
                </c:pt>
                <c:pt idx="8161">
                  <c:v>43067</c:v>
                </c:pt>
                <c:pt idx="8162">
                  <c:v>43068</c:v>
                </c:pt>
                <c:pt idx="8163">
                  <c:v>43069</c:v>
                </c:pt>
                <c:pt idx="8164">
                  <c:v>43070</c:v>
                </c:pt>
                <c:pt idx="8165">
                  <c:v>43073</c:v>
                </c:pt>
                <c:pt idx="8166">
                  <c:v>43074</c:v>
                </c:pt>
                <c:pt idx="8167">
                  <c:v>43075</c:v>
                </c:pt>
                <c:pt idx="8168">
                  <c:v>43076</c:v>
                </c:pt>
                <c:pt idx="8169">
                  <c:v>43077</c:v>
                </c:pt>
                <c:pt idx="8170">
                  <c:v>43080</c:v>
                </c:pt>
                <c:pt idx="8171">
                  <c:v>43081</c:v>
                </c:pt>
                <c:pt idx="8172">
                  <c:v>43082</c:v>
                </c:pt>
                <c:pt idx="8173">
                  <c:v>43083</c:v>
                </c:pt>
                <c:pt idx="8174">
                  <c:v>43084</c:v>
                </c:pt>
                <c:pt idx="8175">
                  <c:v>43087</c:v>
                </c:pt>
                <c:pt idx="8176">
                  <c:v>43088</c:v>
                </c:pt>
                <c:pt idx="8177">
                  <c:v>43089</c:v>
                </c:pt>
                <c:pt idx="8178">
                  <c:v>43090</c:v>
                </c:pt>
                <c:pt idx="8179">
                  <c:v>43091</c:v>
                </c:pt>
                <c:pt idx="8180">
                  <c:v>43095</c:v>
                </c:pt>
                <c:pt idx="8181">
                  <c:v>43096</c:v>
                </c:pt>
                <c:pt idx="8182">
                  <c:v>43097</c:v>
                </c:pt>
                <c:pt idx="8183">
                  <c:v>43098</c:v>
                </c:pt>
                <c:pt idx="8184">
                  <c:v>43102</c:v>
                </c:pt>
                <c:pt idx="8185">
                  <c:v>43103</c:v>
                </c:pt>
                <c:pt idx="8186">
                  <c:v>43104</c:v>
                </c:pt>
                <c:pt idx="8187">
                  <c:v>43105</c:v>
                </c:pt>
                <c:pt idx="8188">
                  <c:v>43108</c:v>
                </c:pt>
                <c:pt idx="8189">
                  <c:v>43109</c:v>
                </c:pt>
                <c:pt idx="8190">
                  <c:v>43110</c:v>
                </c:pt>
                <c:pt idx="8191">
                  <c:v>43111</c:v>
                </c:pt>
                <c:pt idx="8192">
                  <c:v>43112</c:v>
                </c:pt>
                <c:pt idx="8193">
                  <c:v>43115</c:v>
                </c:pt>
                <c:pt idx="8194">
                  <c:v>43116</c:v>
                </c:pt>
                <c:pt idx="8195">
                  <c:v>43117</c:v>
                </c:pt>
                <c:pt idx="8196">
                  <c:v>43118</c:v>
                </c:pt>
                <c:pt idx="8197">
                  <c:v>43119</c:v>
                </c:pt>
                <c:pt idx="8198">
                  <c:v>43122</c:v>
                </c:pt>
                <c:pt idx="8199">
                  <c:v>43123</c:v>
                </c:pt>
                <c:pt idx="8200">
                  <c:v>43124</c:v>
                </c:pt>
                <c:pt idx="8201">
                  <c:v>43125</c:v>
                </c:pt>
                <c:pt idx="8202">
                  <c:v>43126</c:v>
                </c:pt>
                <c:pt idx="8203">
                  <c:v>43129</c:v>
                </c:pt>
                <c:pt idx="8204">
                  <c:v>43130</c:v>
                </c:pt>
                <c:pt idx="8205">
                  <c:v>43131</c:v>
                </c:pt>
                <c:pt idx="8206">
                  <c:v>43132</c:v>
                </c:pt>
                <c:pt idx="8207">
                  <c:v>43133</c:v>
                </c:pt>
                <c:pt idx="8208">
                  <c:v>43136</c:v>
                </c:pt>
                <c:pt idx="8209">
                  <c:v>43137</c:v>
                </c:pt>
                <c:pt idx="8210">
                  <c:v>43138</c:v>
                </c:pt>
                <c:pt idx="8211">
                  <c:v>43139</c:v>
                </c:pt>
                <c:pt idx="8212">
                  <c:v>43140</c:v>
                </c:pt>
                <c:pt idx="8213">
                  <c:v>43143</c:v>
                </c:pt>
                <c:pt idx="8214">
                  <c:v>43144</c:v>
                </c:pt>
                <c:pt idx="8215">
                  <c:v>43145</c:v>
                </c:pt>
                <c:pt idx="8216">
                  <c:v>43146</c:v>
                </c:pt>
                <c:pt idx="8217">
                  <c:v>43147</c:v>
                </c:pt>
                <c:pt idx="8218">
                  <c:v>43150</c:v>
                </c:pt>
                <c:pt idx="8219">
                  <c:v>43151</c:v>
                </c:pt>
                <c:pt idx="8220">
                  <c:v>43152</c:v>
                </c:pt>
                <c:pt idx="8221">
                  <c:v>43153</c:v>
                </c:pt>
                <c:pt idx="8222">
                  <c:v>43154</c:v>
                </c:pt>
                <c:pt idx="8223">
                  <c:v>43157</c:v>
                </c:pt>
                <c:pt idx="8224">
                  <c:v>43158</c:v>
                </c:pt>
                <c:pt idx="8225">
                  <c:v>43159</c:v>
                </c:pt>
                <c:pt idx="8226">
                  <c:v>43160</c:v>
                </c:pt>
                <c:pt idx="8227">
                  <c:v>43161</c:v>
                </c:pt>
                <c:pt idx="8228">
                  <c:v>43164</c:v>
                </c:pt>
                <c:pt idx="8229">
                  <c:v>43165</c:v>
                </c:pt>
                <c:pt idx="8230">
                  <c:v>43166</c:v>
                </c:pt>
                <c:pt idx="8231">
                  <c:v>43167</c:v>
                </c:pt>
                <c:pt idx="8232">
                  <c:v>43168</c:v>
                </c:pt>
                <c:pt idx="8233">
                  <c:v>43171</c:v>
                </c:pt>
                <c:pt idx="8234">
                  <c:v>43172</c:v>
                </c:pt>
                <c:pt idx="8235">
                  <c:v>43173</c:v>
                </c:pt>
                <c:pt idx="8236">
                  <c:v>43174</c:v>
                </c:pt>
                <c:pt idx="8237">
                  <c:v>43175</c:v>
                </c:pt>
                <c:pt idx="8238">
                  <c:v>43178</c:v>
                </c:pt>
                <c:pt idx="8239">
                  <c:v>43179</c:v>
                </c:pt>
                <c:pt idx="8240">
                  <c:v>43180</c:v>
                </c:pt>
                <c:pt idx="8241">
                  <c:v>43181</c:v>
                </c:pt>
                <c:pt idx="8242">
                  <c:v>43182</c:v>
                </c:pt>
                <c:pt idx="8243">
                  <c:v>43185</c:v>
                </c:pt>
                <c:pt idx="8244">
                  <c:v>43186</c:v>
                </c:pt>
                <c:pt idx="8245">
                  <c:v>43187</c:v>
                </c:pt>
                <c:pt idx="8246">
                  <c:v>43188</c:v>
                </c:pt>
                <c:pt idx="8247">
                  <c:v>43192</c:v>
                </c:pt>
                <c:pt idx="8248">
                  <c:v>43193</c:v>
                </c:pt>
                <c:pt idx="8249">
                  <c:v>43194</c:v>
                </c:pt>
                <c:pt idx="8250">
                  <c:v>43195</c:v>
                </c:pt>
                <c:pt idx="8251">
                  <c:v>43196</c:v>
                </c:pt>
                <c:pt idx="8252">
                  <c:v>43199</c:v>
                </c:pt>
                <c:pt idx="8253">
                  <c:v>43200</c:v>
                </c:pt>
                <c:pt idx="8254">
                  <c:v>43201</c:v>
                </c:pt>
                <c:pt idx="8255">
                  <c:v>43202</c:v>
                </c:pt>
                <c:pt idx="8256">
                  <c:v>43203</c:v>
                </c:pt>
                <c:pt idx="8257">
                  <c:v>43206</c:v>
                </c:pt>
                <c:pt idx="8258">
                  <c:v>43207</c:v>
                </c:pt>
                <c:pt idx="8259">
                  <c:v>43208</c:v>
                </c:pt>
                <c:pt idx="8260">
                  <c:v>43209</c:v>
                </c:pt>
                <c:pt idx="8261">
                  <c:v>43210</c:v>
                </c:pt>
                <c:pt idx="8262">
                  <c:v>43213</c:v>
                </c:pt>
                <c:pt idx="8263">
                  <c:v>43214</c:v>
                </c:pt>
                <c:pt idx="8264">
                  <c:v>43215</c:v>
                </c:pt>
                <c:pt idx="8265">
                  <c:v>43216</c:v>
                </c:pt>
                <c:pt idx="8266">
                  <c:v>43217</c:v>
                </c:pt>
                <c:pt idx="8267">
                  <c:v>43220</c:v>
                </c:pt>
                <c:pt idx="8268">
                  <c:v>43221</c:v>
                </c:pt>
                <c:pt idx="8269">
                  <c:v>43222</c:v>
                </c:pt>
                <c:pt idx="8270">
                  <c:v>43223</c:v>
                </c:pt>
                <c:pt idx="8271">
                  <c:v>43224</c:v>
                </c:pt>
                <c:pt idx="8272">
                  <c:v>43227</c:v>
                </c:pt>
                <c:pt idx="8273">
                  <c:v>43228</c:v>
                </c:pt>
                <c:pt idx="8274">
                  <c:v>43229</c:v>
                </c:pt>
                <c:pt idx="8275">
                  <c:v>43230</c:v>
                </c:pt>
                <c:pt idx="8276">
                  <c:v>43231</c:v>
                </c:pt>
                <c:pt idx="8277">
                  <c:v>43234</c:v>
                </c:pt>
                <c:pt idx="8278">
                  <c:v>43235</c:v>
                </c:pt>
                <c:pt idx="8279">
                  <c:v>43236</c:v>
                </c:pt>
                <c:pt idx="8280">
                  <c:v>43237</c:v>
                </c:pt>
                <c:pt idx="8281">
                  <c:v>43238</c:v>
                </c:pt>
                <c:pt idx="8282">
                  <c:v>43241</c:v>
                </c:pt>
                <c:pt idx="8283">
                  <c:v>43242</c:v>
                </c:pt>
                <c:pt idx="8284">
                  <c:v>43243</c:v>
                </c:pt>
                <c:pt idx="8285">
                  <c:v>43244</c:v>
                </c:pt>
                <c:pt idx="8286">
                  <c:v>43245</c:v>
                </c:pt>
                <c:pt idx="8287">
                  <c:v>43249</c:v>
                </c:pt>
                <c:pt idx="8288">
                  <c:v>43250</c:v>
                </c:pt>
                <c:pt idx="8289">
                  <c:v>43251</c:v>
                </c:pt>
                <c:pt idx="8290">
                  <c:v>43252</c:v>
                </c:pt>
                <c:pt idx="8291">
                  <c:v>43255</c:v>
                </c:pt>
                <c:pt idx="8292">
                  <c:v>43256</c:v>
                </c:pt>
                <c:pt idx="8293">
                  <c:v>43257</c:v>
                </c:pt>
                <c:pt idx="8294">
                  <c:v>43258</c:v>
                </c:pt>
                <c:pt idx="8295">
                  <c:v>43259</c:v>
                </c:pt>
                <c:pt idx="8296">
                  <c:v>43262</c:v>
                </c:pt>
                <c:pt idx="8297">
                  <c:v>43263</c:v>
                </c:pt>
                <c:pt idx="8298">
                  <c:v>43264</c:v>
                </c:pt>
                <c:pt idx="8299">
                  <c:v>43265</c:v>
                </c:pt>
                <c:pt idx="8300">
                  <c:v>43266</c:v>
                </c:pt>
                <c:pt idx="8301">
                  <c:v>43269</c:v>
                </c:pt>
                <c:pt idx="8302">
                  <c:v>43270</c:v>
                </c:pt>
                <c:pt idx="8303">
                  <c:v>43271</c:v>
                </c:pt>
                <c:pt idx="8304">
                  <c:v>43272</c:v>
                </c:pt>
                <c:pt idx="8305">
                  <c:v>43273</c:v>
                </c:pt>
                <c:pt idx="8306">
                  <c:v>43276</c:v>
                </c:pt>
                <c:pt idx="8307">
                  <c:v>43277</c:v>
                </c:pt>
                <c:pt idx="8308">
                  <c:v>43278</c:v>
                </c:pt>
                <c:pt idx="8309">
                  <c:v>43279</c:v>
                </c:pt>
                <c:pt idx="8310">
                  <c:v>43280</c:v>
                </c:pt>
                <c:pt idx="8311">
                  <c:v>43283</c:v>
                </c:pt>
                <c:pt idx="8312">
                  <c:v>43284</c:v>
                </c:pt>
                <c:pt idx="8313">
                  <c:v>43285</c:v>
                </c:pt>
                <c:pt idx="8314">
                  <c:v>43286</c:v>
                </c:pt>
                <c:pt idx="8315">
                  <c:v>43287</c:v>
                </c:pt>
                <c:pt idx="8316">
                  <c:v>43290</c:v>
                </c:pt>
                <c:pt idx="8317">
                  <c:v>43291</c:v>
                </c:pt>
                <c:pt idx="8318">
                  <c:v>43292</c:v>
                </c:pt>
                <c:pt idx="8319">
                  <c:v>43293</c:v>
                </c:pt>
                <c:pt idx="8320">
                  <c:v>43294</c:v>
                </c:pt>
                <c:pt idx="8321">
                  <c:v>43297</c:v>
                </c:pt>
                <c:pt idx="8322">
                  <c:v>43298</c:v>
                </c:pt>
                <c:pt idx="8323">
                  <c:v>43299</c:v>
                </c:pt>
                <c:pt idx="8324">
                  <c:v>43300</c:v>
                </c:pt>
                <c:pt idx="8325">
                  <c:v>43301</c:v>
                </c:pt>
                <c:pt idx="8326">
                  <c:v>43304</c:v>
                </c:pt>
                <c:pt idx="8327">
                  <c:v>43305</c:v>
                </c:pt>
                <c:pt idx="8328">
                  <c:v>43306</c:v>
                </c:pt>
                <c:pt idx="8329">
                  <c:v>43307</c:v>
                </c:pt>
                <c:pt idx="8330">
                  <c:v>43308</c:v>
                </c:pt>
                <c:pt idx="8331">
                  <c:v>43311</c:v>
                </c:pt>
                <c:pt idx="8332">
                  <c:v>43312</c:v>
                </c:pt>
                <c:pt idx="8333">
                  <c:v>43313</c:v>
                </c:pt>
                <c:pt idx="8334">
                  <c:v>43314</c:v>
                </c:pt>
                <c:pt idx="8335">
                  <c:v>43315</c:v>
                </c:pt>
                <c:pt idx="8336">
                  <c:v>43318</c:v>
                </c:pt>
                <c:pt idx="8337">
                  <c:v>43319</c:v>
                </c:pt>
                <c:pt idx="8338">
                  <c:v>43320</c:v>
                </c:pt>
                <c:pt idx="8339">
                  <c:v>43321</c:v>
                </c:pt>
                <c:pt idx="8340">
                  <c:v>43322</c:v>
                </c:pt>
                <c:pt idx="8341">
                  <c:v>43325</c:v>
                </c:pt>
                <c:pt idx="8342">
                  <c:v>43326</c:v>
                </c:pt>
                <c:pt idx="8343">
                  <c:v>43327</c:v>
                </c:pt>
                <c:pt idx="8344">
                  <c:v>43328</c:v>
                </c:pt>
                <c:pt idx="8345">
                  <c:v>43329</c:v>
                </c:pt>
                <c:pt idx="8346">
                  <c:v>43332</c:v>
                </c:pt>
                <c:pt idx="8347">
                  <c:v>43333</c:v>
                </c:pt>
                <c:pt idx="8348">
                  <c:v>43334</c:v>
                </c:pt>
                <c:pt idx="8349">
                  <c:v>43335</c:v>
                </c:pt>
                <c:pt idx="8350">
                  <c:v>43336</c:v>
                </c:pt>
                <c:pt idx="8351">
                  <c:v>43339</c:v>
                </c:pt>
                <c:pt idx="8352">
                  <c:v>43340</c:v>
                </c:pt>
                <c:pt idx="8353">
                  <c:v>43341</c:v>
                </c:pt>
                <c:pt idx="8354">
                  <c:v>43342</c:v>
                </c:pt>
                <c:pt idx="8355">
                  <c:v>43343</c:v>
                </c:pt>
                <c:pt idx="8356">
                  <c:v>43346</c:v>
                </c:pt>
                <c:pt idx="8357">
                  <c:v>43347</c:v>
                </c:pt>
                <c:pt idx="8358">
                  <c:v>43348</c:v>
                </c:pt>
                <c:pt idx="8359">
                  <c:v>43349</c:v>
                </c:pt>
                <c:pt idx="8360">
                  <c:v>43350</c:v>
                </c:pt>
                <c:pt idx="8361">
                  <c:v>43353</c:v>
                </c:pt>
                <c:pt idx="8362">
                  <c:v>43354</c:v>
                </c:pt>
                <c:pt idx="8363">
                  <c:v>43355</c:v>
                </c:pt>
                <c:pt idx="8364">
                  <c:v>43356</c:v>
                </c:pt>
                <c:pt idx="8365">
                  <c:v>43357</c:v>
                </c:pt>
                <c:pt idx="8366">
                  <c:v>43360</c:v>
                </c:pt>
                <c:pt idx="8367">
                  <c:v>43361</c:v>
                </c:pt>
                <c:pt idx="8368">
                  <c:v>43362</c:v>
                </c:pt>
                <c:pt idx="8369">
                  <c:v>43363</c:v>
                </c:pt>
                <c:pt idx="8370">
                  <c:v>43364</c:v>
                </c:pt>
                <c:pt idx="8371">
                  <c:v>43367</c:v>
                </c:pt>
                <c:pt idx="8372">
                  <c:v>43368</c:v>
                </c:pt>
                <c:pt idx="8373">
                  <c:v>43369</c:v>
                </c:pt>
                <c:pt idx="8374">
                  <c:v>43370</c:v>
                </c:pt>
                <c:pt idx="8375">
                  <c:v>43371</c:v>
                </c:pt>
                <c:pt idx="8376">
                  <c:v>43374</c:v>
                </c:pt>
                <c:pt idx="8377">
                  <c:v>43375</c:v>
                </c:pt>
                <c:pt idx="8378">
                  <c:v>43376</c:v>
                </c:pt>
                <c:pt idx="8379">
                  <c:v>43377</c:v>
                </c:pt>
                <c:pt idx="8380">
                  <c:v>43378</c:v>
                </c:pt>
                <c:pt idx="8381">
                  <c:v>43381</c:v>
                </c:pt>
                <c:pt idx="8382">
                  <c:v>43382</c:v>
                </c:pt>
                <c:pt idx="8383">
                  <c:v>43383</c:v>
                </c:pt>
                <c:pt idx="8384">
                  <c:v>43384</c:v>
                </c:pt>
                <c:pt idx="8385">
                  <c:v>43385</c:v>
                </c:pt>
                <c:pt idx="8386">
                  <c:v>43388</c:v>
                </c:pt>
                <c:pt idx="8387">
                  <c:v>43389</c:v>
                </c:pt>
                <c:pt idx="8388">
                  <c:v>43390</c:v>
                </c:pt>
                <c:pt idx="8389">
                  <c:v>43391</c:v>
                </c:pt>
                <c:pt idx="8390">
                  <c:v>43392</c:v>
                </c:pt>
                <c:pt idx="8391">
                  <c:v>43395</c:v>
                </c:pt>
                <c:pt idx="8392">
                  <c:v>43396</c:v>
                </c:pt>
                <c:pt idx="8393">
                  <c:v>43397</c:v>
                </c:pt>
                <c:pt idx="8394">
                  <c:v>43398</c:v>
                </c:pt>
                <c:pt idx="8395">
                  <c:v>43399</c:v>
                </c:pt>
                <c:pt idx="8396">
                  <c:v>43402</c:v>
                </c:pt>
                <c:pt idx="8397">
                  <c:v>43403</c:v>
                </c:pt>
                <c:pt idx="8398">
                  <c:v>43404</c:v>
                </c:pt>
                <c:pt idx="8399">
                  <c:v>43405</c:v>
                </c:pt>
                <c:pt idx="8400">
                  <c:v>43406</c:v>
                </c:pt>
                <c:pt idx="8401">
                  <c:v>43409</c:v>
                </c:pt>
                <c:pt idx="8402">
                  <c:v>43410</c:v>
                </c:pt>
                <c:pt idx="8403">
                  <c:v>43411</c:v>
                </c:pt>
                <c:pt idx="8404">
                  <c:v>43412</c:v>
                </c:pt>
                <c:pt idx="8405">
                  <c:v>43413</c:v>
                </c:pt>
                <c:pt idx="8406">
                  <c:v>43416</c:v>
                </c:pt>
                <c:pt idx="8407">
                  <c:v>43417</c:v>
                </c:pt>
                <c:pt idx="8408">
                  <c:v>43418</c:v>
                </c:pt>
                <c:pt idx="8409">
                  <c:v>43419</c:v>
                </c:pt>
                <c:pt idx="8410">
                  <c:v>43420</c:v>
                </c:pt>
                <c:pt idx="8411">
                  <c:v>43423</c:v>
                </c:pt>
                <c:pt idx="8412">
                  <c:v>43424</c:v>
                </c:pt>
                <c:pt idx="8413">
                  <c:v>43425</c:v>
                </c:pt>
                <c:pt idx="8414">
                  <c:v>43426</c:v>
                </c:pt>
                <c:pt idx="8415">
                  <c:v>43427</c:v>
                </c:pt>
                <c:pt idx="8416">
                  <c:v>43430</c:v>
                </c:pt>
                <c:pt idx="8417">
                  <c:v>43431</c:v>
                </c:pt>
                <c:pt idx="8418">
                  <c:v>43432</c:v>
                </c:pt>
                <c:pt idx="8419">
                  <c:v>43433</c:v>
                </c:pt>
                <c:pt idx="8420">
                  <c:v>43434</c:v>
                </c:pt>
                <c:pt idx="8421">
                  <c:v>43437</c:v>
                </c:pt>
                <c:pt idx="8422">
                  <c:v>43438</c:v>
                </c:pt>
                <c:pt idx="8423">
                  <c:v>43439</c:v>
                </c:pt>
                <c:pt idx="8424">
                  <c:v>43440</c:v>
                </c:pt>
                <c:pt idx="8425">
                  <c:v>43441</c:v>
                </c:pt>
                <c:pt idx="8426">
                  <c:v>43444</c:v>
                </c:pt>
                <c:pt idx="8427">
                  <c:v>43445</c:v>
                </c:pt>
                <c:pt idx="8428">
                  <c:v>43446</c:v>
                </c:pt>
                <c:pt idx="8429">
                  <c:v>43447</c:v>
                </c:pt>
                <c:pt idx="8430">
                  <c:v>43448</c:v>
                </c:pt>
                <c:pt idx="8431">
                  <c:v>43451</c:v>
                </c:pt>
                <c:pt idx="8432">
                  <c:v>43452</c:v>
                </c:pt>
                <c:pt idx="8433">
                  <c:v>43453</c:v>
                </c:pt>
                <c:pt idx="8434">
                  <c:v>43454</c:v>
                </c:pt>
                <c:pt idx="8435">
                  <c:v>43455</c:v>
                </c:pt>
                <c:pt idx="8436">
                  <c:v>43460</c:v>
                </c:pt>
                <c:pt idx="8437">
                  <c:v>43461</c:v>
                </c:pt>
                <c:pt idx="8438">
                  <c:v>43462</c:v>
                </c:pt>
                <c:pt idx="8439">
                  <c:v>43467</c:v>
                </c:pt>
                <c:pt idx="8440">
                  <c:v>43468</c:v>
                </c:pt>
                <c:pt idx="8441">
                  <c:v>43469</c:v>
                </c:pt>
                <c:pt idx="8442">
                  <c:v>43472</c:v>
                </c:pt>
                <c:pt idx="8443">
                  <c:v>43473</c:v>
                </c:pt>
                <c:pt idx="8444">
                  <c:v>43474</c:v>
                </c:pt>
                <c:pt idx="8445">
                  <c:v>43475</c:v>
                </c:pt>
                <c:pt idx="8446">
                  <c:v>43476</c:v>
                </c:pt>
                <c:pt idx="8447">
                  <c:v>43479</c:v>
                </c:pt>
                <c:pt idx="8448">
                  <c:v>43480</c:v>
                </c:pt>
                <c:pt idx="8449">
                  <c:v>43481</c:v>
                </c:pt>
                <c:pt idx="8450">
                  <c:v>43482</c:v>
                </c:pt>
                <c:pt idx="8451">
                  <c:v>43483</c:v>
                </c:pt>
                <c:pt idx="8452">
                  <c:v>43486</c:v>
                </c:pt>
                <c:pt idx="8453">
                  <c:v>43487</c:v>
                </c:pt>
                <c:pt idx="8454">
                  <c:v>43488</c:v>
                </c:pt>
                <c:pt idx="8455">
                  <c:v>43489</c:v>
                </c:pt>
                <c:pt idx="8456">
                  <c:v>43490</c:v>
                </c:pt>
                <c:pt idx="8457">
                  <c:v>43493</c:v>
                </c:pt>
                <c:pt idx="8458">
                  <c:v>43494</c:v>
                </c:pt>
                <c:pt idx="8459">
                  <c:v>43495</c:v>
                </c:pt>
                <c:pt idx="8460">
                  <c:v>43496</c:v>
                </c:pt>
                <c:pt idx="8461">
                  <c:v>43497</c:v>
                </c:pt>
                <c:pt idx="8462">
                  <c:v>43500</c:v>
                </c:pt>
                <c:pt idx="8463">
                  <c:v>43501</c:v>
                </c:pt>
                <c:pt idx="8464">
                  <c:v>43502</c:v>
                </c:pt>
                <c:pt idx="8465">
                  <c:v>43503</c:v>
                </c:pt>
                <c:pt idx="8466">
                  <c:v>43504</c:v>
                </c:pt>
                <c:pt idx="8467">
                  <c:v>43507</c:v>
                </c:pt>
                <c:pt idx="8468">
                  <c:v>43508</c:v>
                </c:pt>
                <c:pt idx="8469">
                  <c:v>43509</c:v>
                </c:pt>
                <c:pt idx="8470">
                  <c:v>43510</c:v>
                </c:pt>
                <c:pt idx="8471">
                  <c:v>43511</c:v>
                </c:pt>
                <c:pt idx="8472">
                  <c:v>43514</c:v>
                </c:pt>
                <c:pt idx="8473">
                  <c:v>43515</c:v>
                </c:pt>
                <c:pt idx="8474">
                  <c:v>43516</c:v>
                </c:pt>
                <c:pt idx="8475">
                  <c:v>43517</c:v>
                </c:pt>
                <c:pt idx="8476">
                  <c:v>43518</c:v>
                </c:pt>
                <c:pt idx="8477">
                  <c:v>43521</c:v>
                </c:pt>
                <c:pt idx="8478">
                  <c:v>43522</c:v>
                </c:pt>
                <c:pt idx="8479">
                  <c:v>43523</c:v>
                </c:pt>
                <c:pt idx="8480">
                  <c:v>43524</c:v>
                </c:pt>
                <c:pt idx="8481">
                  <c:v>43525</c:v>
                </c:pt>
                <c:pt idx="8482">
                  <c:v>43528</c:v>
                </c:pt>
                <c:pt idx="8483">
                  <c:v>43529</c:v>
                </c:pt>
                <c:pt idx="8484">
                  <c:v>43530</c:v>
                </c:pt>
                <c:pt idx="8485">
                  <c:v>43531</c:v>
                </c:pt>
                <c:pt idx="8486">
                  <c:v>43532</c:v>
                </c:pt>
                <c:pt idx="8487">
                  <c:v>43535</c:v>
                </c:pt>
                <c:pt idx="8488">
                  <c:v>43536</c:v>
                </c:pt>
                <c:pt idx="8489">
                  <c:v>43537</c:v>
                </c:pt>
                <c:pt idx="8490">
                  <c:v>43538</c:v>
                </c:pt>
                <c:pt idx="8491">
                  <c:v>43539</c:v>
                </c:pt>
                <c:pt idx="8492">
                  <c:v>43542</c:v>
                </c:pt>
                <c:pt idx="8493">
                  <c:v>43543</c:v>
                </c:pt>
                <c:pt idx="8494">
                  <c:v>43544</c:v>
                </c:pt>
                <c:pt idx="8495">
                  <c:v>43545</c:v>
                </c:pt>
                <c:pt idx="8496">
                  <c:v>43546</c:v>
                </c:pt>
                <c:pt idx="8497">
                  <c:v>43549</c:v>
                </c:pt>
                <c:pt idx="8498">
                  <c:v>43550</c:v>
                </c:pt>
                <c:pt idx="8499">
                  <c:v>43551</c:v>
                </c:pt>
                <c:pt idx="8500">
                  <c:v>43552</c:v>
                </c:pt>
                <c:pt idx="8501">
                  <c:v>43553</c:v>
                </c:pt>
                <c:pt idx="8502">
                  <c:v>43556</c:v>
                </c:pt>
                <c:pt idx="8503">
                  <c:v>43557</c:v>
                </c:pt>
                <c:pt idx="8504">
                  <c:v>43558</c:v>
                </c:pt>
                <c:pt idx="8505">
                  <c:v>43559</c:v>
                </c:pt>
                <c:pt idx="8506">
                  <c:v>43560</c:v>
                </c:pt>
                <c:pt idx="8507">
                  <c:v>43563</c:v>
                </c:pt>
                <c:pt idx="8508">
                  <c:v>43564</c:v>
                </c:pt>
                <c:pt idx="8509">
                  <c:v>43565</c:v>
                </c:pt>
                <c:pt idx="8510">
                  <c:v>43566</c:v>
                </c:pt>
                <c:pt idx="8511">
                  <c:v>43567</c:v>
                </c:pt>
                <c:pt idx="8512">
                  <c:v>43570</c:v>
                </c:pt>
                <c:pt idx="8513">
                  <c:v>43571</c:v>
                </c:pt>
                <c:pt idx="8514">
                  <c:v>43572</c:v>
                </c:pt>
                <c:pt idx="8515">
                  <c:v>43573</c:v>
                </c:pt>
                <c:pt idx="8516">
                  <c:v>43577</c:v>
                </c:pt>
                <c:pt idx="8517">
                  <c:v>43578</c:v>
                </c:pt>
                <c:pt idx="8518">
                  <c:v>43579</c:v>
                </c:pt>
                <c:pt idx="8519">
                  <c:v>43580</c:v>
                </c:pt>
                <c:pt idx="8520">
                  <c:v>43581</c:v>
                </c:pt>
                <c:pt idx="8521">
                  <c:v>43584</c:v>
                </c:pt>
                <c:pt idx="8522">
                  <c:v>43585</c:v>
                </c:pt>
                <c:pt idx="8523">
                  <c:v>43586</c:v>
                </c:pt>
                <c:pt idx="8524">
                  <c:v>43587</c:v>
                </c:pt>
                <c:pt idx="8525">
                  <c:v>43588</c:v>
                </c:pt>
                <c:pt idx="8526">
                  <c:v>43591</c:v>
                </c:pt>
                <c:pt idx="8527">
                  <c:v>43592</c:v>
                </c:pt>
                <c:pt idx="8528">
                  <c:v>43593</c:v>
                </c:pt>
                <c:pt idx="8529">
                  <c:v>43594</c:v>
                </c:pt>
                <c:pt idx="8530">
                  <c:v>43595</c:v>
                </c:pt>
                <c:pt idx="8531">
                  <c:v>43598</c:v>
                </c:pt>
                <c:pt idx="8532">
                  <c:v>43599</c:v>
                </c:pt>
                <c:pt idx="8533">
                  <c:v>43600</c:v>
                </c:pt>
                <c:pt idx="8534">
                  <c:v>43601</c:v>
                </c:pt>
                <c:pt idx="8535">
                  <c:v>43602</c:v>
                </c:pt>
                <c:pt idx="8536">
                  <c:v>43605</c:v>
                </c:pt>
                <c:pt idx="8537">
                  <c:v>43606</c:v>
                </c:pt>
                <c:pt idx="8538">
                  <c:v>43607</c:v>
                </c:pt>
                <c:pt idx="8539">
                  <c:v>43608</c:v>
                </c:pt>
                <c:pt idx="8540">
                  <c:v>43609</c:v>
                </c:pt>
                <c:pt idx="8541">
                  <c:v>43612</c:v>
                </c:pt>
                <c:pt idx="8542">
                  <c:v>43613</c:v>
                </c:pt>
                <c:pt idx="8543">
                  <c:v>43614</c:v>
                </c:pt>
                <c:pt idx="8544">
                  <c:v>43615</c:v>
                </c:pt>
                <c:pt idx="8545">
                  <c:v>43616</c:v>
                </c:pt>
                <c:pt idx="8546">
                  <c:v>43619</c:v>
                </c:pt>
                <c:pt idx="8547">
                  <c:v>43620</c:v>
                </c:pt>
                <c:pt idx="8548">
                  <c:v>43621</c:v>
                </c:pt>
                <c:pt idx="8549">
                  <c:v>43622</c:v>
                </c:pt>
                <c:pt idx="8550">
                  <c:v>43623</c:v>
                </c:pt>
                <c:pt idx="8551">
                  <c:v>43626</c:v>
                </c:pt>
                <c:pt idx="8552">
                  <c:v>43627</c:v>
                </c:pt>
                <c:pt idx="8553">
                  <c:v>43628</c:v>
                </c:pt>
                <c:pt idx="8554">
                  <c:v>43629</c:v>
                </c:pt>
                <c:pt idx="8555">
                  <c:v>43630</c:v>
                </c:pt>
                <c:pt idx="8556">
                  <c:v>43633</c:v>
                </c:pt>
                <c:pt idx="8557">
                  <c:v>43634</c:v>
                </c:pt>
                <c:pt idx="8558">
                  <c:v>43635</c:v>
                </c:pt>
                <c:pt idx="8559">
                  <c:v>43636</c:v>
                </c:pt>
                <c:pt idx="8560">
                  <c:v>43637</c:v>
                </c:pt>
                <c:pt idx="8561">
                  <c:v>43640</c:v>
                </c:pt>
                <c:pt idx="8562">
                  <c:v>43641</c:v>
                </c:pt>
                <c:pt idx="8563">
                  <c:v>43642</c:v>
                </c:pt>
                <c:pt idx="8564">
                  <c:v>43643</c:v>
                </c:pt>
                <c:pt idx="8565">
                  <c:v>43644</c:v>
                </c:pt>
                <c:pt idx="8566">
                  <c:v>43647</c:v>
                </c:pt>
                <c:pt idx="8567">
                  <c:v>43648</c:v>
                </c:pt>
                <c:pt idx="8568">
                  <c:v>43649</c:v>
                </c:pt>
                <c:pt idx="8569">
                  <c:v>43650</c:v>
                </c:pt>
                <c:pt idx="8570">
                  <c:v>43651</c:v>
                </c:pt>
                <c:pt idx="8571">
                  <c:v>43654</c:v>
                </c:pt>
                <c:pt idx="8572">
                  <c:v>43655</c:v>
                </c:pt>
                <c:pt idx="8573">
                  <c:v>43656</c:v>
                </c:pt>
                <c:pt idx="8574">
                  <c:v>43657</c:v>
                </c:pt>
                <c:pt idx="8575">
                  <c:v>43658</c:v>
                </c:pt>
                <c:pt idx="8576">
                  <c:v>43661</c:v>
                </c:pt>
                <c:pt idx="8577">
                  <c:v>43662</c:v>
                </c:pt>
                <c:pt idx="8578">
                  <c:v>43663</c:v>
                </c:pt>
                <c:pt idx="8579">
                  <c:v>43664</c:v>
                </c:pt>
                <c:pt idx="8580">
                  <c:v>43665</c:v>
                </c:pt>
                <c:pt idx="8581">
                  <c:v>43668</c:v>
                </c:pt>
                <c:pt idx="8582">
                  <c:v>43669</c:v>
                </c:pt>
                <c:pt idx="8583">
                  <c:v>43670</c:v>
                </c:pt>
                <c:pt idx="8584">
                  <c:v>43671</c:v>
                </c:pt>
                <c:pt idx="8585">
                  <c:v>43672</c:v>
                </c:pt>
                <c:pt idx="8586">
                  <c:v>43675</c:v>
                </c:pt>
                <c:pt idx="8587">
                  <c:v>43676</c:v>
                </c:pt>
                <c:pt idx="8588">
                  <c:v>43677</c:v>
                </c:pt>
                <c:pt idx="8589">
                  <c:v>43678</c:v>
                </c:pt>
                <c:pt idx="8590">
                  <c:v>43679</c:v>
                </c:pt>
                <c:pt idx="8591">
                  <c:v>43682</c:v>
                </c:pt>
                <c:pt idx="8592">
                  <c:v>43683</c:v>
                </c:pt>
                <c:pt idx="8593">
                  <c:v>43684</c:v>
                </c:pt>
                <c:pt idx="8594">
                  <c:v>43685</c:v>
                </c:pt>
                <c:pt idx="8595">
                  <c:v>43686</c:v>
                </c:pt>
                <c:pt idx="8596">
                  <c:v>43689</c:v>
                </c:pt>
                <c:pt idx="8597">
                  <c:v>43690</c:v>
                </c:pt>
                <c:pt idx="8598">
                  <c:v>43691</c:v>
                </c:pt>
                <c:pt idx="8599">
                  <c:v>43692</c:v>
                </c:pt>
                <c:pt idx="8600">
                  <c:v>43693</c:v>
                </c:pt>
                <c:pt idx="8601">
                  <c:v>43696</c:v>
                </c:pt>
                <c:pt idx="8602">
                  <c:v>43697</c:v>
                </c:pt>
                <c:pt idx="8603">
                  <c:v>43698</c:v>
                </c:pt>
                <c:pt idx="8604">
                  <c:v>43699</c:v>
                </c:pt>
                <c:pt idx="8605">
                  <c:v>43700</c:v>
                </c:pt>
                <c:pt idx="8606">
                  <c:v>43703</c:v>
                </c:pt>
                <c:pt idx="8607">
                  <c:v>43704</c:v>
                </c:pt>
                <c:pt idx="8608">
                  <c:v>43705</c:v>
                </c:pt>
                <c:pt idx="8609">
                  <c:v>43706</c:v>
                </c:pt>
                <c:pt idx="8610">
                  <c:v>43707</c:v>
                </c:pt>
                <c:pt idx="8611">
                  <c:v>43710</c:v>
                </c:pt>
                <c:pt idx="8612">
                  <c:v>43711</c:v>
                </c:pt>
                <c:pt idx="8613">
                  <c:v>43712</c:v>
                </c:pt>
                <c:pt idx="8614">
                  <c:v>43713</c:v>
                </c:pt>
                <c:pt idx="8615">
                  <c:v>43714</c:v>
                </c:pt>
                <c:pt idx="8616">
                  <c:v>43717</c:v>
                </c:pt>
                <c:pt idx="8617">
                  <c:v>43718</c:v>
                </c:pt>
                <c:pt idx="8618">
                  <c:v>43719</c:v>
                </c:pt>
                <c:pt idx="8619">
                  <c:v>43720</c:v>
                </c:pt>
                <c:pt idx="8620">
                  <c:v>43721</c:v>
                </c:pt>
                <c:pt idx="8621">
                  <c:v>43724</c:v>
                </c:pt>
                <c:pt idx="8622">
                  <c:v>43725</c:v>
                </c:pt>
                <c:pt idx="8623">
                  <c:v>43726</c:v>
                </c:pt>
                <c:pt idx="8624">
                  <c:v>43727</c:v>
                </c:pt>
                <c:pt idx="8625">
                  <c:v>43728</c:v>
                </c:pt>
                <c:pt idx="8626">
                  <c:v>43731</c:v>
                </c:pt>
                <c:pt idx="8627">
                  <c:v>43732</c:v>
                </c:pt>
                <c:pt idx="8628">
                  <c:v>43733</c:v>
                </c:pt>
                <c:pt idx="8629">
                  <c:v>43734</c:v>
                </c:pt>
                <c:pt idx="8630">
                  <c:v>43735</c:v>
                </c:pt>
                <c:pt idx="8631">
                  <c:v>43738</c:v>
                </c:pt>
                <c:pt idx="8632">
                  <c:v>43739</c:v>
                </c:pt>
                <c:pt idx="8633">
                  <c:v>43740</c:v>
                </c:pt>
                <c:pt idx="8634">
                  <c:v>43741</c:v>
                </c:pt>
                <c:pt idx="8635">
                  <c:v>43742</c:v>
                </c:pt>
                <c:pt idx="8636">
                  <c:v>43745</c:v>
                </c:pt>
                <c:pt idx="8637">
                  <c:v>43746</c:v>
                </c:pt>
                <c:pt idx="8638">
                  <c:v>43747</c:v>
                </c:pt>
                <c:pt idx="8639">
                  <c:v>43748</c:v>
                </c:pt>
                <c:pt idx="8640">
                  <c:v>43749</c:v>
                </c:pt>
                <c:pt idx="8641">
                  <c:v>43752</c:v>
                </c:pt>
                <c:pt idx="8642">
                  <c:v>43753</c:v>
                </c:pt>
                <c:pt idx="8643">
                  <c:v>43754</c:v>
                </c:pt>
                <c:pt idx="8644">
                  <c:v>43755</c:v>
                </c:pt>
                <c:pt idx="8645">
                  <c:v>43756</c:v>
                </c:pt>
                <c:pt idx="8646">
                  <c:v>43759</c:v>
                </c:pt>
                <c:pt idx="8647">
                  <c:v>43760</c:v>
                </c:pt>
                <c:pt idx="8648">
                  <c:v>43761</c:v>
                </c:pt>
                <c:pt idx="8649">
                  <c:v>43762</c:v>
                </c:pt>
                <c:pt idx="8650">
                  <c:v>43763</c:v>
                </c:pt>
                <c:pt idx="8651">
                  <c:v>43766</c:v>
                </c:pt>
                <c:pt idx="8652">
                  <c:v>43767</c:v>
                </c:pt>
                <c:pt idx="8653">
                  <c:v>43768</c:v>
                </c:pt>
                <c:pt idx="8654">
                  <c:v>43769</c:v>
                </c:pt>
                <c:pt idx="8655">
                  <c:v>43770</c:v>
                </c:pt>
                <c:pt idx="8656">
                  <c:v>43773</c:v>
                </c:pt>
                <c:pt idx="8657">
                  <c:v>43774</c:v>
                </c:pt>
                <c:pt idx="8658">
                  <c:v>43775</c:v>
                </c:pt>
                <c:pt idx="8659">
                  <c:v>43776</c:v>
                </c:pt>
                <c:pt idx="8660">
                  <c:v>43777</c:v>
                </c:pt>
                <c:pt idx="8661">
                  <c:v>43780</c:v>
                </c:pt>
                <c:pt idx="8662">
                  <c:v>43781</c:v>
                </c:pt>
                <c:pt idx="8663">
                  <c:v>43782</c:v>
                </c:pt>
                <c:pt idx="8664">
                  <c:v>43783</c:v>
                </c:pt>
                <c:pt idx="8665">
                  <c:v>43784</c:v>
                </c:pt>
                <c:pt idx="8666">
                  <c:v>43787</c:v>
                </c:pt>
                <c:pt idx="8667">
                  <c:v>43788</c:v>
                </c:pt>
                <c:pt idx="8668">
                  <c:v>43789</c:v>
                </c:pt>
                <c:pt idx="8669">
                  <c:v>43790</c:v>
                </c:pt>
                <c:pt idx="8670">
                  <c:v>43791</c:v>
                </c:pt>
                <c:pt idx="8671">
                  <c:v>43794</c:v>
                </c:pt>
                <c:pt idx="8672">
                  <c:v>43795</c:v>
                </c:pt>
                <c:pt idx="8673">
                  <c:v>43796</c:v>
                </c:pt>
                <c:pt idx="8674">
                  <c:v>43797</c:v>
                </c:pt>
                <c:pt idx="8675">
                  <c:v>43798</c:v>
                </c:pt>
                <c:pt idx="8676">
                  <c:v>43801</c:v>
                </c:pt>
                <c:pt idx="8677">
                  <c:v>43802</c:v>
                </c:pt>
                <c:pt idx="8678">
                  <c:v>43803</c:v>
                </c:pt>
                <c:pt idx="8679">
                  <c:v>43804</c:v>
                </c:pt>
                <c:pt idx="8680">
                  <c:v>43805</c:v>
                </c:pt>
                <c:pt idx="8681">
                  <c:v>43808</c:v>
                </c:pt>
                <c:pt idx="8682">
                  <c:v>43809</c:v>
                </c:pt>
                <c:pt idx="8683">
                  <c:v>43810</c:v>
                </c:pt>
                <c:pt idx="8684">
                  <c:v>43811</c:v>
                </c:pt>
                <c:pt idx="8685">
                  <c:v>43812</c:v>
                </c:pt>
                <c:pt idx="8686">
                  <c:v>43815</c:v>
                </c:pt>
                <c:pt idx="8687">
                  <c:v>43816</c:v>
                </c:pt>
                <c:pt idx="8688">
                  <c:v>43817</c:v>
                </c:pt>
                <c:pt idx="8689">
                  <c:v>43818</c:v>
                </c:pt>
                <c:pt idx="8690">
                  <c:v>43819</c:v>
                </c:pt>
                <c:pt idx="8691">
                  <c:v>43822</c:v>
                </c:pt>
                <c:pt idx="8692">
                  <c:v>43823</c:v>
                </c:pt>
                <c:pt idx="8693">
                  <c:v>43824</c:v>
                </c:pt>
                <c:pt idx="8694">
                  <c:v>43825</c:v>
                </c:pt>
                <c:pt idx="8695">
                  <c:v>43826</c:v>
                </c:pt>
                <c:pt idx="8696">
                  <c:v>43829</c:v>
                </c:pt>
                <c:pt idx="8697">
                  <c:v>43830</c:v>
                </c:pt>
                <c:pt idx="8698">
                  <c:v>43831</c:v>
                </c:pt>
                <c:pt idx="8699">
                  <c:v>43832</c:v>
                </c:pt>
                <c:pt idx="8700">
                  <c:v>43833</c:v>
                </c:pt>
                <c:pt idx="8701">
                  <c:v>43836</c:v>
                </c:pt>
                <c:pt idx="8702">
                  <c:v>43837</c:v>
                </c:pt>
                <c:pt idx="8703">
                  <c:v>43838</c:v>
                </c:pt>
                <c:pt idx="8704">
                  <c:v>43839</c:v>
                </c:pt>
                <c:pt idx="8705">
                  <c:v>43840</c:v>
                </c:pt>
                <c:pt idx="8706">
                  <c:v>43843</c:v>
                </c:pt>
                <c:pt idx="8707">
                  <c:v>43844</c:v>
                </c:pt>
                <c:pt idx="8708">
                  <c:v>43845</c:v>
                </c:pt>
                <c:pt idx="8709">
                  <c:v>43846</c:v>
                </c:pt>
                <c:pt idx="8710">
                  <c:v>43847</c:v>
                </c:pt>
                <c:pt idx="8711">
                  <c:v>43850</c:v>
                </c:pt>
                <c:pt idx="8712">
                  <c:v>43851</c:v>
                </c:pt>
                <c:pt idx="8713">
                  <c:v>43852</c:v>
                </c:pt>
                <c:pt idx="8714">
                  <c:v>43853</c:v>
                </c:pt>
                <c:pt idx="8715">
                  <c:v>43854</c:v>
                </c:pt>
                <c:pt idx="8716">
                  <c:v>43857</c:v>
                </c:pt>
                <c:pt idx="8717">
                  <c:v>43858</c:v>
                </c:pt>
                <c:pt idx="8718">
                  <c:v>43859</c:v>
                </c:pt>
                <c:pt idx="8719">
                  <c:v>43860</c:v>
                </c:pt>
                <c:pt idx="8720">
                  <c:v>43861</c:v>
                </c:pt>
                <c:pt idx="8721">
                  <c:v>43864</c:v>
                </c:pt>
                <c:pt idx="8722">
                  <c:v>43865</c:v>
                </c:pt>
                <c:pt idx="8723">
                  <c:v>43866</c:v>
                </c:pt>
                <c:pt idx="8724">
                  <c:v>43867</c:v>
                </c:pt>
                <c:pt idx="8725">
                  <c:v>43868</c:v>
                </c:pt>
                <c:pt idx="8726">
                  <c:v>43871</c:v>
                </c:pt>
                <c:pt idx="8727">
                  <c:v>43872</c:v>
                </c:pt>
                <c:pt idx="8728">
                  <c:v>43873</c:v>
                </c:pt>
                <c:pt idx="8729">
                  <c:v>43874</c:v>
                </c:pt>
                <c:pt idx="8730">
                  <c:v>43875</c:v>
                </c:pt>
                <c:pt idx="8731">
                  <c:v>43878</c:v>
                </c:pt>
                <c:pt idx="8732">
                  <c:v>43879</c:v>
                </c:pt>
                <c:pt idx="8733">
                  <c:v>43880</c:v>
                </c:pt>
                <c:pt idx="8734">
                  <c:v>43881</c:v>
                </c:pt>
                <c:pt idx="8735">
                  <c:v>43882</c:v>
                </c:pt>
                <c:pt idx="8736">
                  <c:v>43885</c:v>
                </c:pt>
                <c:pt idx="8737">
                  <c:v>43886</c:v>
                </c:pt>
                <c:pt idx="8738">
                  <c:v>43887</c:v>
                </c:pt>
                <c:pt idx="8739">
                  <c:v>43888</c:v>
                </c:pt>
                <c:pt idx="8740">
                  <c:v>43889</c:v>
                </c:pt>
                <c:pt idx="8741">
                  <c:v>43892</c:v>
                </c:pt>
                <c:pt idx="8742">
                  <c:v>43893</c:v>
                </c:pt>
                <c:pt idx="8743">
                  <c:v>43894</c:v>
                </c:pt>
                <c:pt idx="8744">
                  <c:v>43895</c:v>
                </c:pt>
                <c:pt idx="8745">
                  <c:v>43896</c:v>
                </c:pt>
                <c:pt idx="8746">
                  <c:v>43899</c:v>
                </c:pt>
                <c:pt idx="8747">
                  <c:v>43900</c:v>
                </c:pt>
                <c:pt idx="8748">
                  <c:v>43901</c:v>
                </c:pt>
                <c:pt idx="8749">
                  <c:v>43902</c:v>
                </c:pt>
                <c:pt idx="8750">
                  <c:v>43903</c:v>
                </c:pt>
                <c:pt idx="8751">
                  <c:v>43906</c:v>
                </c:pt>
                <c:pt idx="8752">
                  <c:v>43907</c:v>
                </c:pt>
                <c:pt idx="8753">
                  <c:v>43908</c:v>
                </c:pt>
                <c:pt idx="8754">
                  <c:v>43909</c:v>
                </c:pt>
                <c:pt idx="8755">
                  <c:v>43910</c:v>
                </c:pt>
                <c:pt idx="8756">
                  <c:v>43913</c:v>
                </c:pt>
                <c:pt idx="8757">
                  <c:v>43914</c:v>
                </c:pt>
                <c:pt idx="8758">
                  <c:v>43915</c:v>
                </c:pt>
                <c:pt idx="8759">
                  <c:v>43916</c:v>
                </c:pt>
                <c:pt idx="8760">
                  <c:v>43917</c:v>
                </c:pt>
                <c:pt idx="8761">
                  <c:v>43920</c:v>
                </c:pt>
                <c:pt idx="8762">
                  <c:v>43921</c:v>
                </c:pt>
                <c:pt idx="8763">
                  <c:v>43922</c:v>
                </c:pt>
                <c:pt idx="8764">
                  <c:v>43923</c:v>
                </c:pt>
                <c:pt idx="8765">
                  <c:v>43924</c:v>
                </c:pt>
                <c:pt idx="8766">
                  <c:v>43927</c:v>
                </c:pt>
                <c:pt idx="8767">
                  <c:v>43928</c:v>
                </c:pt>
                <c:pt idx="8768">
                  <c:v>43929</c:v>
                </c:pt>
                <c:pt idx="8769">
                  <c:v>43930</c:v>
                </c:pt>
                <c:pt idx="8770">
                  <c:v>43934</c:v>
                </c:pt>
                <c:pt idx="8771">
                  <c:v>43935</c:v>
                </c:pt>
                <c:pt idx="8772">
                  <c:v>43936</c:v>
                </c:pt>
                <c:pt idx="8773">
                  <c:v>43937</c:v>
                </c:pt>
                <c:pt idx="8774">
                  <c:v>43938</c:v>
                </c:pt>
                <c:pt idx="8775">
                  <c:v>43941</c:v>
                </c:pt>
                <c:pt idx="8776">
                  <c:v>43942</c:v>
                </c:pt>
                <c:pt idx="8777">
                  <c:v>43943</c:v>
                </c:pt>
                <c:pt idx="8778">
                  <c:v>43944</c:v>
                </c:pt>
                <c:pt idx="8779">
                  <c:v>43945</c:v>
                </c:pt>
                <c:pt idx="8780">
                  <c:v>43948</c:v>
                </c:pt>
                <c:pt idx="8781">
                  <c:v>43949</c:v>
                </c:pt>
                <c:pt idx="8782">
                  <c:v>43950</c:v>
                </c:pt>
                <c:pt idx="8783">
                  <c:v>43951</c:v>
                </c:pt>
                <c:pt idx="8784">
                  <c:v>43952</c:v>
                </c:pt>
                <c:pt idx="8785">
                  <c:v>43955</c:v>
                </c:pt>
                <c:pt idx="8786">
                  <c:v>43956</c:v>
                </c:pt>
                <c:pt idx="8787">
                  <c:v>43957</c:v>
                </c:pt>
                <c:pt idx="8788">
                  <c:v>43958</c:v>
                </c:pt>
                <c:pt idx="8789">
                  <c:v>43959</c:v>
                </c:pt>
                <c:pt idx="8790">
                  <c:v>43962</c:v>
                </c:pt>
                <c:pt idx="8791">
                  <c:v>43963</c:v>
                </c:pt>
                <c:pt idx="8792">
                  <c:v>43964</c:v>
                </c:pt>
                <c:pt idx="8793">
                  <c:v>43965</c:v>
                </c:pt>
                <c:pt idx="8794">
                  <c:v>43966</c:v>
                </c:pt>
                <c:pt idx="8795">
                  <c:v>43969</c:v>
                </c:pt>
                <c:pt idx="8796">
                  <c:v>43970</c:v>
                </c:pt>
                <c:pt idx="8797">
                  <c:v>43971</c:v>
                </c:pt>
                <c:pt idx="8798">
                  <c:v>43972</c:v>
                </c:pt>
                <c:pt idx="8799">
                  <c:v>43973</c:v>
                </c:pt>
                <c:pt idx="8800">
                  <c:v>43976</c:v>
                </c:pt>
                <c:pt idx="8801">
                  <c:v>43977</c:v>
                </c:pt>
                <c:pt idx="8802">
                  <c:v>43978</c:v>
                </c:pt>
                <c:pt idx="8803">
                  <c:v>43979</c:v>
                </c:pt>
                <c:pt idx="8804">
                  <c:v>43980</c:v>
                </c:pt>
                <c:pt idx="8805">
                  <c:v>43983</c:v>
                </c:pt>
                <c:pt idx="8806">
                  <c:v>43984</c:v>
                </c:pt>
                <c:pt idx="8807">
                  <c:v>43985</c:v>
                </c:pt>
                <c:pt idx="8808">
                  <c:v>43986</c:v>
                </c:pt>
                <c:pt idx="8809">
                  <c:v>43987</c:v>
                </c:pt>
                <c:pt idx="8810">
                  <c:v>43990</c:v>
                </c:pt>
                <c:pt idx="8811">
                  <c:v>43991</c:v>
                </c:pt>
                <c:pt idx="8812">
                  <c:v>43992</c:v>
                </c:pt>
                <c:pt idx="8813">
                  <c:v>43993</c:v>
                </c:pt>
                <c:pt idx="8814">
                  <c:v>43994</c:v>
                </c:pt>
                <c:pt idx="8815">
                  <c:v>43997</c:v>
                </c:pt>
                <c:pt idx="8816">
                  <c:v>43998</c:v>
                </c:pt>
                <c:pt idx="8817">
                  <c:v>43999</c:v>
                </c:pt>
                <c:pt idx="8818">
                  <c:v>44000</c:v>
                </c:pt>
                <c:pt idx="8819">
                  <c:v>44001</c:v>
                </c:pt>
                <c:pt idx="8820">
                  <c:v>44004</c:v>
                </c:pt>
                <c:pt idx="8821">
                  <c:v>44005</c:v>
                </c:pt>
                <c:pt idx="8822">
                  <c:v>44006</c:v>
                </c:pt>
                <c:pt idx="8823">
                  <c:v>44007</c:v>
                </c:pt>
                <c:pt idx="8824">
                  <c:v>44008</c:v>
                </c:pt>
                <c:pt idx="8825">
                  <c:v>44011</c:v>
                </c:pt>
                <c:pt idx="8826">
                  <c:v>44012</c:v>
                </c:pt>
                <c:pt idx="8827">
                  <c:v>44013</c:v>
                </c:pt>
                <c:pt idx="8828">
                  <c:v>44014</c:v>
                </c:pt>
                <c:pt idx="8829">
                  <c:v>44015</c:v>
                </c:pt>
                <c:pt idx="8830">
                  <c:v>44018</c:v>
                </c:pt>
                <c:pt idx="8831">
                  <c:v>44019</c:v>
                </c:pt>
                <c:pt idx="8832">
                  <c:v>44020</c:v>
                </c:pt>
                <c:pt idx="8833">
                  <c:v>44021</c:v>
                </c:pt>
                <c:pt idx="8834">
                  <c:v>44022</c:v>
                </c:pt>
                <c:pt idx="8835">
                  <c:v>44025</c:v>
                </c:pt>
                <c:pt idx="8836">
                  <c:v>44026</c:v>
                </c:pt>
                <c:pt idx="8837">
                  <c:v>44027</c:v>
                </c:pt>
                <c:pt idx="8838">
                  <c:v>44028</c:v>
                </c:pt>
                <c:pt idx="8839">
                  <c:v>44029</c:v>
                </c:pt>
                <c:pt idx="8840">
                  <c:v>44032</c:v>
                </c:pt>
                <c:pt idx="8841">
                  <c:v>44033</c:v>
                </c:pt>
                <c:pt idx="8842">
                  <c:v>44034</c:v>
                </c:pt>
                <c:pt idx="8843">
                  <c:v>44035</c:v>
                </c:pt>
                <c:pt idx="8844">
                  <c:v>44036</c:v>
                </c:pt>
                <c:pt idx="8845">
                  <c:v>44039</c:v>
                </c:pt>
                <c:pt idx="8846">
                  <c:v>44040</c:v>
                </c:pt>
                <c:pt idx="8847">
                  <c:v>44041</c:v>
                </c:pt>
                <c:pt idx="8848">
                  <c:v>44042</c:v>
                </c:pt>
                <c:pt idx="8849">
                  <c:v>44043</c:v>
                </c:pt>
                <c:pt idx="8850">
                  <c:v>44046</c:v>
                </c:pt>
                <c:pt idx="8851">
                  <c:v>44047</c:v>
                </c:pt>
                <c:pt idx="8852">
                  <c:v>44048</c:v>
                </c:pt>
                <c:pt idx="8853">
                  <c:v>44049</c:v>
                </c:pt>
                <c:pt idx="8854">
                  <c:v>44050</c:v>
                </c:pt>
                <c:pt idx="8855">
                  <c:v>44053</c:v>
                </c:pt>
                <c:pt idx="8856">
                  <c:v>44054</c:v>
                </c:pt>
                <c:pt idx="8857">
                  <c:v>44055</c:v>
                </c:pt>
                <c:pt idx="8858">
                  <c:v>44056</c:v>
                </c:pt>
                <c:pt idx="8859">
                  <c:v>44057</c:v>
                </c:pt>
                <c:pt idx="8860">
                  <c:v>44060</c:v>
                </c:pt>
                <c:pt idx="8861">
                  <c:v>44061</c:v>
                </c:pt>
                <c:pt idx="8862">
                  <c:v>44062</c:v>
                </c:pt>
                <c:pt idx="8863">
                  <c:v>44063</c:v>
                </c:pt>
                <c:pt idx="8864">
                  <c:v>44064</c:v>
                </c:pt>
                <c:pt idx="8865">
                  <c:v>44067</c:v>
                </c:pt>
                <c:pt idx="8866">
                  <c:v>44068</c:v>
                </c:pt>
                <c:pt idx="8867">
                  <c:v>44069</c:v>
                </c:pt>
                <c:pt idx="8868">
                  <c:v>44070</c:v>
                </c:pt>
                <c:pt idx="8869">
                  <c:v>44071</c:v>
                </c:pt>
                <c:pt idx="8870">
                  <c:v>44074</c:v>
                </c:pt>
                <c:pt idx="8871">
                  <c:v>44075</c:v>
                </c:pt>
                <c:pt idx="8872">
                  <c:v>44076</c:v>
                </c:pt>
                <c:pt idx="8873">
                  <c:v>44077</c:v>
                </c:pt>
                <c:pt idx="8874">
                  <c:v>44078</c:v>
                </c:pt>
                <c:pt idx="8875">
                  <c:v>44081</c:v>
                </c:pt>
                <c:pt idx="8876">
                  <c:v>44082</c:v>
                </c:pt>
                <c:pt idx="8877">
                  <c:v>44083</c:v>
                </c:pt>
                <c:pt idx="8878">
                  <c:v>44084</c:v>
                </c:pt>
                <c:pt idx="8879">
                  <c:v>44085</c:v>
                </c:pt>
                <c:pt idx="8880">
                  <c:v>44088</c:v>
                </c:pt>
                <c:pt idx="8881">
                  <c:v>44089</c:v>
                </c:pt>
                <c:pt idx="8882">
                  <c:v>44090</c:v>
                </c:pt>
                <c:pt idx="8883">
                  <c:v>44091</c:v>
                </c:pt>
                <c:pt idx="8884">
                  <c:v>44092</c:v>
                </c:pt>
                <c:pt idx="8885">
                  <c:v>44095</c:v>
                </c:pt>
                <c:pt idx="8886">
                  <c:v>44096</c:v>
                </c:pt>
                <c:pt idx="8887">
                  <c:v>44097</c:v>
                </c:pt>
                <c:pt idx="8888">
                  <c:v>44098</c:v>
                </c:pt>
                <c:pt idx="8889">
                  <c:v>44099</c:v>
                </c:pt>
                <c:pt idx="8890">
                  <c:v>44102</c:v>
                </c:pt>
                <c:pt idx="8891">
                  <c:v>44103</c:v>
                </c:pt>
                <c:pt idx="8892">
                  <c:v>44104</c:v>
                </c:pt>
                <c:pt idx="8893">
                  <c:v>44105</c:v>
                </c:pt>
                <c:pt idx="8894">
                  <c:v>44106</c:v>
                </c:pt>
                <c:pt idx="8895">
                  <c:v>44109</c:v>
                </c:pt>
                <c:pt idx="8896">
                  <c:v>44110</c:v>
                </c:pt>
                <c:pt idx="8897">
                  <c:v>44111</c:v>
                </c:pt>
                <c:pt idx="8898">
                  <c:v>44112</c:v>
                </c:pt>
                <c:pt idx="8899">
                  <c:v>44113</c:v>
                </c:pt>
                <c:pt idx="8900">
                  <c:v>44116</c:v>
                </c:pt>
                <c:pt idx="8901">
                  <c:v>44117</c:v>
                </c:pt>
                <c:pt idx="8902">
                  <c:v>44118</c:v>
                </c:pt>
                <c:pt idx="8903">
                  <c:v>44119</c:v>
                </c:pt>
                <c:pt idx="8904">
                  <c:v>44120</c:v>
                </c:pt>
                <c:pt idx="8905">
                  <c:v>44123</c:v>
                </c:pt>
                <c:pt idx="8906">
                  <c:v>44124</c:v>
                </c:pt>
                <c:pt idx="8907">
                  <c:v>44125</c:v>
                </c:pt>
                <c:pt idx="8908">
                  <c:v>44126</c:v>
                </c:pt>
                <c:pt idx="8909">
                  <c:v>44127</c:v>
                </c:pt>
                <c:pt idx="8910">
                  <c:v>44130</c:v>
                </c:pt>
                <c:pt idx="8911">
                  <c:v>44131</c:v>
                </c:pt>
                <c:pt idx="8912">
                  <c:v>44132</c:v>
                </c:pt>
                <c:pt idx="8913">
                  <c:v>44133</c:v>
                </c:pt>
                <c:pt idx="8914">
                  <c:v>44134</c:v>
                </c:pt>
                <c:pt idx="8915">
                  <c:v>44137</c:v>
                </c:pt>
                <c:pt idx="8916">
                  <c:v>44138</c:v>
                </c:pt>
                <c:pt idx="8917">
                  <c:v>44139</c:v>
                </c:pt>
                <c:pt idx="8918">
                  <c:v>44140</c:v>
                </c:pt>
                <c:pt idx="8919">
                  <c:v>44141</c:v>
                </c:pt>
                <c:pt idx="8920">
                  <c:v>44144</c:v>
                </c:pt>
                <c:pt idx="8921">
                  <c:v>44145</c:v>
                </c:pt>
                <c:pt idx="8922">
                  <c:v>44146</c:v>
                </c:pt>
                <c:pt idx="8923">
                  <c:v>44147</c:v>
                </c:pt>
                <c:pt idx="8924">
                  <c:v>44148</c:v>
                </c:pt>
                <c:pt idx="8925">
                  <c:v>44151</c:v>
                </c:pt>
                <c:pt idx="8926">
                  <c:v>44152</c:v>
                </c:pt>
                <c:pt idx="8927">
                  <c:v>44153</c:v>
                </c:pt>
                <c:pt idx="8928">
                  <c:v>44154</c:v>
                </c:pt>
                <c:pt idx="8929">
                  <c:v>44155</c:v>
                </c:pt>
                <c:pt idx="8930">
                  <c:v>44158</c:v>
                </c:pt>
                <c:pt idx="8931">
                  <c:v>44159</c:v>
                </c:pt>
                <c:pt idx="8932">
                  <c:v>44160</c:v>
                </c:pt>
                <c:pt idx="8933">
                  <c:v>44161</c:v>
                </c:pt>
                <c:pt idx="8934">
                  <c:v>44162</c:v>
                </c:pt>
                <c:pt idx="8935">
                  <c:v>44165</c:v>
                </c:pt>
                <c:pt idx="8936">
                  <c:v>44166</c:v>
                </c:pt>
                <c:pt idx="8937">
                  <c:v>44167</c:v>
                </c:pt>
                <c:pt idx="8938">
                  <c:v>44168</c:v>
                </c:pt>
                <c:pt idx="8939">
                  <c:v>44169</c:v>
                </c:pt>
                <c:pt idx="8940">
                  <c:v>44172</c:v>
                </c:pt>
                <c:pt idx="8941">
                  <c:v>44173</c:v>
                </c:pt>
                <c:pt idx="8942">
                  <c:v>44174</c:v>
                </c:pt>
                <c:pt idx="8943">
                  <c:v>44175</c:v>
                </c:pt>
                <c:pt idx="8944">
                  <c:v>44176</c:v>
                </c:pt>
                <c:pt idx="8945">
                  <c:v>44179</c:v>
                </c:pt>
                <c:pt idx="8946">
                  <c:v>44180</c:v>
                </c:pt>
                <c:pt idx="8947">
                  <c:v>44181</c:v>
                </c:pt>
                <c:pt idx="8948">
                  <c:v>44182</c:v>
                </c:pt>
                <c:pt idx="8949">
                  <c:v>44183</c:v>
                </c:pt>
                <c:pt idx="8950">
                  <c:v>44186</c:v>
                </c:pt>
                <c:pt idx="8951">
                  <c:v>44187</c:v>
                </c:pt>
                <c:pt idx="8952">
                  <c:v>44188</c:v>
                </c:pt>
                <c:pt idx="8953">
                  <c:v>44189</c:v>
                </c:pt>
                <c:pt idx="8954">
                  <c:v>44193</c:v>
                </c:pt>
                <c:pt idx="8955">
                  <c:v>44194</c:v>
                </c:pt>
                <c:pt idx="8956">
                  <c:v>44195</c:v>
                </c:pt>
                <c:pt idx="8957">
                  <c:v>44196</c:v>
                </c:pt>
                <c:pt idx="8958">
                  <c:v>44200</c:v>
                </c:pt>
                <c:pt idx="8959">
                  <c:v>44201</c:v>
                </c:pt>
                <c:pt idx="8960">
                  <c:v>44202</c:v>
                </c:pt>
                <c:pt idx="8961">
                  <c:v>44203</c:v>
                </c:pt>
                <c:pt idx="8962">
                  <c:v>44204</c:v>
                </c:pt>
                <c:pt idx="8963">
                  <c:v>44207</c:v>
                </c:pt>
                <c:pt idx="8964">
                  <c:v>44208</c:v>
                </c:pt>
                <c:pt idx="8965">
                  <c:v>44209</c:v>
                </c:pt>
                <c:pt idx="8966">
                  <c:v>44210</c:v>
                </c:pt>
                <c:pt idx="8967">
                  <c:v>44211</c:v>
                </c:pt>
                <c:pt idx="8968">
                  <c:v>44214</c:v>
                </c:pt>
                <c:pt idx="8969">
                  <c:v>44215</c:v>
                </c:pt>
                <c:pt idx="8970">
                  <c:v>44216</c:v>
                </c:pt>
                <c:pt idx="8971">
                  <c:v>44217</c:v>
                </c:pt>
                <c:pt idx="8972">
                  <c:v>44218</c:v>
                </c:pt>
                <c:pt idx="8973">
                  <c:v>44221</c:v>
                </c:pt>
                <c:pt idx="8974">
                  <c:v>44222</c:v>
                </c:pt>
                <c:pt idx="8975">
                  <c:v>44223</c:v>
                </c:pt>
                <c:pt idx="8976">
                  <c:v>44224</c:v>
                </c:pt>
                <c:pt idx="8977">
                  <c:v>44225</c:v>
                </c:pt>
                <c:pt idx="8978">
                  <c:v>44228</c:v>
                </c:pt>
                <c:pt idx="8979">
                  <c:v>44229</c:v>
                </c:pt>
                <c:pt idx="8980">
                  <c:v>44230</c:v>
                </c:pt>
                <c:pt idx="8981">
                  <c:v>44231</c:v>
                </c:pt>
                <c:pt idx="8982">
                  <c:v>44232</c:v>
                </c:pt>
                <c:pt idx="8983">
                  <c:v>44235</c:v>
                </c:pt>
                <c:pt idx="8984">
                  <c:v>44236</c:v>
                </c:pt>
                <c:pt idx="8985">
                  <c:v>44237</c:v>
                </c:pt>
                <c:pt idx="8986">
                  <c:v>44238</c:v>
                </c:pt>
                <c:pt idx="8987">
                  <c:v>44239</c:v>
                </c:pt>
                <c:pt idx="8988">
                  <c:v>44242</c:v>
                </c:pt>
                <c:pt idx="8989">
                  <c:v>44243</c:v>
                </c:pt>
                <c:pt idx="8990">
                  <c:v>44244</c:v>
                </c:pt>
                <c:pt idx="8991">
                  <c:v>44245</c:v>
                </c:pt>
                <c:pt idx="8992">
                  <c:v>44246</c:v>
                </c:pt>
                <c:pt idx="8993">
                  <c:v>44249</c:v>
                </c:pt>
                <c:pt idx="8994">
                  <c:v>44250</c:v>
                </c:pt>
                <c:pt idx="8995">
                  <c:v>44251</c:v>
                </c:pt>
                <c:pt idx="8996">
                  <c:v>44252</c:v>
                </c:pt>
                <c:pt idx="8997">
                  <c:v>44253</c:v>
                </c:pt>
                <c:pt idx="8998">
                  <c:v>44256</c:v>
                </c:pt>
                <c:pt idx="8999">
                  <c:v>44257</c:v>
                </c:pt>
                <c:pt idx="9000">
                  <c:v>44258</c:v>
                </c:pt>
                <c:pt idx="9001">
                  <c:v>44259</c:v>
                </c:pt>
                <c:pt idx="9002">
                  <c:v>44260</c:v>
                </c:pt>
                <c:pt idx="9003">
                  <c:v>44263</c:v>
                </c:pt>
                <c:pt idx="9004">
                  <c:v>44264</c:v>
                </c:pt>
                <c:pt idx="9005">
                  <c:v>44265</c:v>
                </c:pt>
                <c:pt idx="9006">
                  <c:v>44266</c:v>
                </c:pt>
                <c:pt idx="9007">
                  <c:v>44267</c:v>
                </c:pt>
                <c:pt idx="9008">
                  <c:v>44270</c:v>
                </c:pt>
                <c:pt idx="9009">
                  <c:v>44271</c:v>
                </c:pt>
                <c:pt idx="9010">
                  <c:v>44272</c:v>
                </c:pt>
                <c:pt idx="9011">
                  <c:v>44273</c:v>
                </c:pt>
                <c:pt idx="9012">
                  <c:v>44274</c:v>
                </c:pt>
                <c:pt idx="9013">
                  <c:v>44277</c:v>
                </c:pt>
                <c:pt idx="9014">
                  <c:v>44278</c:v>
                </c:pt>
                <c:pt idx="9015">
                  <c:v>44279</c:v>
                </c:pt>
                <c:pt idx="9016">
                  <c:v>44280</c:v>
                </c:pt>
                <c:pt idx="9017">
                  <c:v>44281</c:v>
                </c:pt>
                <c:pt idx="9018">
                  <c:v>44284</c:v>
                </c:pt>
                <c:pt idx="9019">
                  <c:v>44285</c:v>
                </c:pt>
                <c:pt idx="9020">
                  <c:v>44286</c:v>
                </c:pt>
                <c:pt idx="9021">
                  <c:v>44287</c:v>
                </c:pt>
                <c:pt idx="9022">
                  <c:v>44291</c:v>
                </c:pt>
                <c:pt idx="9023">
                  <c:v>44292</c:v>
                </c:pt>
                <c:pt idx="9024">
                  <c:v>44293</c:v>
                </c:pt>
                <c:pt idx="9025">
                  <c:v>44294</c:v>
                </c:pt>
                <c:pt idx="9026">
                  <c:v>44295</c:v>
                </c:pt>
                <c:pt idx="9027">
                  <c:v>44298</c:v>
                </c:pt>
                <c:pt idx="9028">
                  <c:v>44299</c:v>
                </c:pt>
                <c:pt idx="9029">
                  <c:v>44300</c:v>
                </c:pt>
                <c:pt idx="9030">
                  <c:v>44301</c:v>
                </c:pt>
                <c:pt idx="9031">
                  <c:v>44302</c:v>
                </c:pt>
                <c:pt idx="9032">
                  <c:v>44305</c:v>
                </c:pt>
                <c:pt idx="9033">
                  <c:v>44306</c:v>
                </c:pt>
                <c:pt idx="9034">
                  <c:v>44307</c:v>
                </c:pt>
                <c:pt idx="9035">
                  <c:v>44308</c:v>
                </c:pt>
                <c:pt idx="9036">
                  <c:v>44309</c:v>
                </c:pt>
                <c:pt idx="9037">
                  <c:v>44312</c:v>
                </c:pt>
                <c:pt idx="9038">
                  <c:v>44313</c:v>
                </c:pt>
                <c:pt idx="9039">
                  <c:v>44314</c:v>
                </c:pt>
                <c:pt idx="9040">
                  <c:v>44315</c:v>
                </c:pt>
                <c:pt idx="9041">
                  <c:v>44316</c:v>
                </c:pt>
                <c:pt idx="9042">
                  <c:v>44319</c:v>
                </c:pt>
                <c:pt idx="9043">
                  <c:v>44320</c:v>
                </c:pt>
                <c:pt idx="9044">
                  <c:v>44321</c:v>
                </c:pt>
                <c:pt idx="9045">
                  <c:v>44322</c:v>
                </c:pt>
                <c:pt idx="9046">
                  <c:v>44323</c:v>
                </c:pt>
                <c:pt idx="9047">
                  <c:v>44326</c:v>
                </c:pt>
                <c:pt idx="9048">
                  <c:v>44327</c:v>
                </c:pt>
                <c:pt idx="9049">
                  <c:v>44328</c:v>
                </c:pt>
                <c:pt idx="9050">
                  <c:v>44329</c:v>
                </c:pt>
                <c:pt idx="9051">
                  <c:v>44330</c:v>
                </c:pt>
                <c:pt idx="9052">
                  <c:v>44333</c:v>
                </c:pt>
                <c:pt idx="9053">
                  <c:v>44334</c:v>
                </c:pt>
                <c:pt idx="9054">
                  <c:v>44335</c:v>
                </c:pt>
                <c:pt idx="9055">
                  <c:v>44336</c:v>
                </c:pt>
                <c:pt idx="9056">
                  <c:v>44337</c:v>
                </c:pt>
                <c:pt idx="9057">
                  <c:v>44340</c:v>
                </c:pt>
                <c:pt idx="9058">
                  <c:v>44341</c:v>
                </c:pt>
                <c:pt idx="9059">
                  <c:v>44342</c:v>
                </c:pt>
                <c:pt idx="9060">
                  <c:v>44343</c:v>
                </c:pt>
                <c:pt idx="9061">
                  <c:v>44344</c:v>
                </c:pt>
                <c:pt idx="9062">
                  <c:v>44347</c:v>
                </c:pt>
                <c:pt idx="9063">
                  <c:v>44348</c:v>
                </c:pt>
                <c:pt idx="9064">
                  <c:v>44349</c:v>
                </c:pt>
                <c:pt idx="9065">
                  <c:v>44350</c:v>
                </c:pt>
                <c:pt idx="9066">
                  <c:v>44351</c:v>
                </c:pt>
                <c:pt idx="9067">
                  <c:v>44354</c:v>
                </c:pt>
                <c:pt idx="9068">
                  <c:v>44355</c:v>
                </c:pt>
                <c:pt idx="9069">
                  <c:v>44356</c:v>
                </c:pt>
                <c:pt idx="9070">
                  <c:v>44357</c:v>
                </c:pt>
                <c:pt idx="9071">
                  <c:v>44358</c:v>
                </c:pt>
                <c:pt idx="9072">
                  <c:v>44361</c:v>
                </c:pt>
                <c:pt idx="9073">
                  <c:v>44362</c:v>
                </c:pt>
                <c:pt idx="9074">
                  <c:v>44363</c:v>
                </c:pt>
                <c:pt idx="9075">
                  <c:v>44364</c:v>
                </c:pt>
                <c:pt idx="9076">
                  <c:v>44365</c:v>
                </c:pt>
                <c:pt idx="9077">
                  <c:v>44368</c:v>
                </c:pt>
                <c:pt idx="9078">
                  <c:v>44369</c:v>
                </c:pt>
                <c:pt idx="9079">
                  <c:v>44370</c:v>
                </c:pt>
                <c:pt idx="9080">
                  <c:v>44371</c:v>
                </c:pt>
                <c:pt idx="9081">
                  <c:v>44372</c:v>
                </c:pt>
                <c:pt idx="9082">
                  <c:v>44375</c:v>
                </c:pt>
                <c:pt idx="9083">
                  <c:v>44376</c:v>
                </c:pt>
                <c:pt idx="9084">
                  <c:v>44377</c:v>
                </c:pt>
                <c:pt idx="9085">
                  <c:v>44378</c:v>
                </c:pt>
                <c:pt idx="9086">
                  <c:v>44379</c:v>
                </c:pt>
                <c:pt idx="9087">
                  <c:v>44382</c:v>
                </c:pt>
                <c:pt idx="9088">
                  <c:v>44383</c:v>
                </c:pt>
                <c:pt idx="9089">
                  <c:v>44384</c:v>
                </c:pt>
                <c:pt idx="9090">
                  <c:v>44385</c:v>
                </c:pt>
                <c:pt idx="9091">
                  <c:v>44386</c:v>
                </c:pt>
                <c:pt idx="9092">
                  <c:v>44389</c:v>
                </c:pt>
                <c:pt idx="9093">
                  <c:v>44390</c:v>
                </c:pt>
                <c:pt idx="9094">
                  <c:v>44391</c:v>
                </c:pt>
                <c:pt idx="9095">
                  <c:v>44392</c:v>
                </c:pt>
                <c:pt idx="9096">
                  <c:v>44393</c:v>
                </c:pt>
                <c:pt idx="9097">
                  <c:v>44396</c:v>
                </c:pt>
                <c:pt idx="9098">
                  <c:v>44397</c:v>
                </c:pt>
                <c:pt idx="9099">
                  <c:v>44398</c:v>
                </c:pt>
                <c:pt idx="9100">
                  <c:v>44399</c:v>
                </c:pt>
                <c:pt idx="9101">
                  <c:v>44400</c:v>
                </c:pt>
                <c:pt idx="9102">
                  <c:v>44403</c:v>
                </c:pt>
                <c:pt idx="9103">
                  <c:v>44404</c:v>
                </c:pt>
                <c:pt idx="9104">
                  <c:v>44405</c:v>
                </c:pt>
                <c:pt idx="9105">
                  <c:v>44406</c:v>
                </c:pt>
                <c:pt idx="9106">
                  <c:v>44407</c:v>
                </c:pt>
                <c:pt idx="9107">
                  <c:v>44410</c:v>
                </c:pt>
                <c:pt idx="9108">
                  <c:v>44411</c:v>
                </c:pt>
                <c:pt idx="9109">
                  <c:v>44412</c:v>
                </c:pt>
                <c:pt idx="9110">
                  <c:v>44413</c:v>
                </c:pt>
                <c:pt idx="9111">
                  <c:v>44414</c:v>
                </c:pt>
                <c:pt idx="9112">
                  <c:v>44417</c:v>
                </c:pt>
                <c:pt idx="9113">
                  <c:v>44418</c:v>
                </c:pt>
                <c:pt idx="9114">
                  <c:v>44419</c:v>
                </c:pt>
                <c:pt idx="9115">
                  <c:v>44420</c:v>
                </c:pt>
                <c:pt idx="9116">
                  <c:v>44421</c:v>
                </c:pt>
                <c:pt idx="9117">
                  <c:v>44424</c:v>
                </c:pt>
                <c:pt idx="9118">
                  <c:v>44425</c:v>
                </c:pt>
                <c:pt idx="9119">
                  <c:v>44426</c:v>
                </c:pt>
                <c:pt idx="9120">
                  <c:v>44427</c:v>
                </c:pt>
                <c:pt idx="9121">
                  <c:v>44428</c:v>
                </c:pt>
                <c:pt idx="9122">
                  <c:v>44431</c:v>
                </c:pt>
                <c:pt idx="9123">
                  <c:v>44432</c:v>
                </c:pt>
                <c:pt idx="9124">
                  <c:v>44433</c:v>
                </c:pt>
                <c:pt idx="9125">
                  <c:v>44434</c:v>
                </c:pt>
                <c:pt idx="9126">
                  <c:v>44435</c:v>
                </c:pt>
                <c:pt idx="9127">
                  <c:v>44438</c:v>
                </c:pt>
                <c:pt idx="9128">
                  <c:v>44439</c:v>
                </c:pt>
                <c:pt idx="9129">
                  <c:v>44440</c:v>
                </c:pt>
                <c:pt idx="9130">
                  <c:v>44441</c:v>
                </c:pt>
                <c:pt idx="9131">
                  <c:v>44442</c:v>
                </c:pt>
                <c:pt idx="9132">
                  <c:v>44445</c:v>
                </c:pt>
                <c:pt idx="9133">
                  <c:v>44446</c:v>
                </c:pt>
                <c:pt idx="9134">
                  <c:v>44447</c:v>
                </c:pt>
                <c:pt idx="9135">
                  <c:v>44448</c:v>
                </c:pt>
                <c:pt idx="9136">
                  <c:v>44449</c:v>
                </c:pt>
                <c:pt idx="9137">
                  <c:v>44452</c:v>
                </c:pt>
                <c:pt idx="9138">
                  <c:v>44453</c:v>
                </c:pt>
                <c:pt idx="9139">
                  <c:v>44454</c:v>
                </c:pt>
                <c:pt idx="9140">
                  <c:v>44455</c:v>
                </c:pt>
                <c:pt idx="9141">
                  <c:v>44456</c:v>
                </c:pt>
                <c:pt idx="9142">
                  <c:v>44459</c:v>
                </c:pt>
                <c:pt idx="9143">
                  <c:v>44460</c:v>
                </c:pt>
                <c:pt idx="9144">
                  <c:v>44461</c:v>
                </c:pt>
                <c:pt idx="9145">
                  <c:v>44462</c:v>
                </c:pt>
                <c:pt idx="9146">
                  <c:v>44463</c:v>
                </c:pt>
                <c:pt idx="9147">
                  <c:v>44466</c:v>
                </c:pt>
                <c:pt idx="9148">
                  <c:v>44467</c:v>
                </c:pt>
                <c:pt idx="9149">
                  <c:v>44468</c:v>
                </c:pt>
                <c:pt idx="9150">
                  <c:v>44469</c:v>
                </c:pt>
                <c:pt idx="9151">
                  <c:v>44470</c:v>
                </c:pt>
                <c:pt idx="9152">
                  <c:v>44473</c:v>
                </c:pt>
                <c:pt idx="9153">
                  <c:v>44474</c:v>
                </c:pt>
                <c:pt idx="9154">
                  <c:v>44475</c:v>
                </c:pt>
                <c:pt idx="9155">
                  <c:v>44476</c:v>
                </c:pt>
                <c:pt idx="9156">
                  <c:v>44477</c:v>
                </c:pt>
                <c:pt idx="9157">
                  <c:v>44480</c:v>
                </c:pt>
                <c:pt idx="9158">
                  <c:v>44481</c:v>
                </c:pt>
                <c:pt idx="9159">
                  <c:v>44482</c:v>
                </c:pt>
                <c:pt idx="9160">
                  <c:v>44483</c:v>
                </c:pt>
                <c:pt idx="9161">
                  <c:v>44484</c:v>
                </c:pt>
                <c:pt idx="9162">
                  <c:v>44487</c:v>
                </c:pt>
                <c:pt idx="9163">
                  <c:v>44488</c:v>
                </c:pt>
                <c:pt idx="9164">
                  <c:v>44489</c:v>
                </c:pt>
                <c:pt idx="9165">
                  <c:v>44490</c:v>
                </c:pt>
                <c:pt idx="9166">
                  <c:v>44491</c:v>
                </c:pt>
                <c:pt idx="9167">
                  <c:v>44494</c:v>
                </c:pt>
                <c:pt idx="9168">
                  <c:v>44495</c:v>
                </c:pt>
                <c:pt idx="9169">
                  <c:v>44496</c:v>
                </c:pt>
                <c:pt idx="9170">
                  <c:v>44497</c:v>
                </c:pt>
                <c:pt idx="9171">
                  <c:v>44498</c:v>
                </c:pt>
                <c:pt idx="9172">
                  <c:v>44501</c:v>
                </c:pt>
                <c:pt idx="9173">
                  <c:v>44502</c:v>
                </c:pt>
                <c:pt idx="9174">
                  <c:v>44503</c:v>
                </c:pt>
                <c:pt idx="9175">
                  <c:v>44504</c:v>
                </c:pt>
                <c:pt idx="9176">
                  <c:v>44505</c:v>
                </c:pt>
                <c:pt idx="9177">
                  <c:v>44508</c:v>
                </c:pt>
                <c:pt idx="9178">
                  <c:v>44509</c:v>
                </c:pt>
                <c:pt idx="9179">
                  <c:v>44510</c:v>
                </c:pt>
                <c:pt idx="9180">
                  <c:v>44511</c:v>
                </c:pt>
                <c:pt idx="9181">
                  <c:v>44512</c:v>
                </c:pt>
                <c:pt idx="9182">
                  <c:v>44515</c:v>
                </c:pt>
                <c:pt idx="9183">
                  <c:v>44516</c:v>
                </c:pt>
                <c:pt idx="9184">
                  <c:v>44517</c:v>
                </c:pt>
                <c:pt idx="9185">
                  <c:v>44518</c:v>
                </c:pt>
                <c:pt idx="9186">
                  <c:v>44519</c:v>
                </c:pt>
                <c:pt idx="9187">
                  <c:v>44522</c:v>
                </c:pt>
                <c:pt idx="9188">
                  <c:v>44523</c:v>
                </c:pt>
                <c:pt idx="9189">
                  <c:v>44524</c:v>
                </c:pt>
                <c:pt idx="9190">
                  <c:v>44525</c:v>
                </c:pt>
                <c:pt idx="9191">
                  <c:v>44526</c:v>
                </c:pt>
                <c:pt idx="9192">
                  <c:v>44529</c:v>
                </c:pt>
                <c:pt idx="9193">
                  <c:v>44530</c:v>
                </c:pt>
                <c:pt idx="9194">
                  <c:v>44531</c:v>
                </c:pt>
                <c:pt idx="9195">
                  <c:v>44532</c:v>
                </c:pt>
                <c:pt idx="9196">
                  <c:v>44533</c:v>
                </c:pt>
                <c:pt idx="9197">
                  <c:v>44536</c:v>
                </c:pt>
                <c:pt idx="9198">
                  <c:v>44537</c:v>
                </c:pt>
                <c:pt idx="9199">
                  <c:v>44538</c:v>
                </c:pt>
                <c:pt idx="9200">
                  <c:v>44539</c:v>
                </c:pt>
                <c:pt idx="9201">
                  <c:v>44540</c:v>
                </c:pt>
                <c:pt idx="9202">
                  <c:v>44543</c:v>
                </c:pt>
                <c:pt idx="9203">
                  <c:v>44544</c:v>
                </c:pt>
                <c:pt idx="9204">
                  <c:v>44545</c:v>
                </c:pt>
                <c:pt idx="9205">
                  <c:v>44546</c:v>
                </c:pt>
                <c:pt idx="9206">
                  <c:v>44547</c:v>
                </c:pt>
                <c:pt idx="9207">
                  <c:v>44550</c:v>
                </c:pt>
                <c:pt idx="9208">
                  <c:v>44551</c:v>
                </c:pt>
                <c:pt idx="9209">
                  <c:v>44552</c:v>
                </c:pt>
                <c:pt idx="9210">
                  <c:v>44553</c:v>
                </c:pt>
                <c:pt idx="9211">
                  <c:v>44554</c:v>
                </c:pt>
                <c:pt idx="9212">
                  <c:v>44557</c:v>
                </c:pt>
                <c:pt idx="9213">
                  <c:v>44558</c:v>
                </c:pt>
                <c:pt idx="9214">
                  <c:v>44559</c:v>
                </c:pt>
                <c:pt idx="9215">
                  <c:v>44560</c:v>
                </c:pt>
                <c:pt idx="9216">
                  <c:v>44561</c:v>
                </c:pt>
                <c:pt idx="9217">
                  <c:v>44564</c:v>
                </c:pt>
                <c:pt idx="9218">
                  <c:v>44565</c:v>
                </c:pt>
                <c:pt idx="9219">
                  <c:v>44566</c:v>
                </c:pt>
                <c:pt idx="9220">
                  <c:v>44567</c:v>
                </c:pt>
                <c:pt idx="9221">
                  <c:v>44568</c:v>
                </c:pt>
                <c:pt idx="9222">
                  <c:v>44571</c:v>
                </c:pt>
                <c:pt idx="9223">
                  <c:v>44572</c:v>
                </c:pt>
                <c:pt idx="9224">
                  <c:v>44573</c:v>
                </c:pt>
                <c:pt idx="9225">
                  <c:v>44574</c:v>
                </c:pt>
                <c:pt idx="9226">
                  <c:v>44575</c:v>
                </c:pt>
                <c:pt idx="9227">
                  <c:v>44578</c:v>
                </c:pt>
                <c:pt idx="9228">
                  <c:v>44579</c:v>
                </c:pt>
                <c:pt idx="9229">
                  <c:v>44580</c:v>
                </c:pt>
                <c:pt idx="9230">
                  <c:v>44581</c:v>
                </c:pt>
                <c:pt idx="9231">
                  <c:v>44582</c:v>
                </c:pt>
                <c:pt idx="9232">
                  <c:v>44585</c:v>
                </c:pt>
                <c:pt idx="9233">
                  <c:v>44586</c:v>
                </c:pt>
                <c:pt idx="9234">
                  <c:v>44587</c:v>
                </c:pt>
                <c:pt idx="9235">
                  <c:v>44588</c:v>
                </c:pt>
                <c:pt idx="9236">
                  <c:v>44589</c:v>
                </c:pt>
                <c:pt idx="9237">
                  <c:v>44592</c:v>
                </c:pt>
                <c:pt idx="9238">
                  <c:v>44593</c:v>
                </c:pt>
                <c:pt idx="9239">
                  <c:v>44594</c:v>
                </c:pt>
                <c:pt idx="9240">
                  <c:v>44595</c:v>
                </c:pt>
                <c:pt idx="9241">
                  <c:v>44596</c:v>
                </c:pt>
                <c:pt idx="9242">
                  <c:v>44599</c:v>
                </c:pt>
                <c:pt idx="9243">
                  <c:v>44600</c:v>
                </c:pt>
                <c:pt idx="9244">
                  <c:v>44601</c:v>
                </c:pt>
                <c:pt idx="9245">
                  <c:v>44602</c:v>
                </c:pt>
                <c:pt idx="9246">
                  <c:v>44603</c:v>
                </c:pt>
                <c:pt idx="9247">
                  <c:v>44606</c:v>
                </c:pt>
                <c:pt idx="9248">
                  <c:v>44607</c:v>
                </c:pt>
                <c:pt idx="9249">
                  <c:v>44608</c:v>
                </c:pt>
                <c:pt idx="9250">
                  <c:v>44609</c:v>
                </c:pt>
                <c:pt idx="9251">
                  <c:v>44610</c:v>
                </c:pt>
                <c:pt idx="9252">
                  <c:v>44613</c:v>
                </c:pt>
                <c:pt idx="9253">
                  <c:v>44614</c:v>
                </c:pt>
                <c:pt idx="9254">
                  <c:v>44615</c:v>
                </c:pt>
                <c:pt idx="9255">
                  <c:v>44616</c:v>
                </c:pt>
                <c:pt idx="9256">
                  <c:v>44617</c:v>
                </c:pt>
                <c:pt idx="9257">
                  <c:v>44620</c:v>
                </c:pt>
                <c:pt idx="9258">
                  <c:v>44621</c:v>
                </c:pt>
                <c:pt idx="9259">
                  <c:v>44622</c:v>
                </c:pt>
                <c:pt idx="9260">
                  <c:v>44623</c:v>
                </c:pt>
                <c:pt idx="9261">
                  <c:v>44624</c:v>
                </c:pt>
                <c:pt idx="9262">
                  <c:v>44627</c:v>
                </c:pt>
                <c:pt idx="9263">
                  <c:v>44628</c:v>
                </c:pt>
                <c:pt idx="9264">
                  <c:v>44629</c:v>
                </c:pt>
                <c:pt idx="9265">
                  <c:v>44630</c:v>
                </c:pt>
                <c:pt idx="9266">
                  <c:v>44631</c:v>
                </c:pt>
                <c:pt idx="9267">
                  <c:v>44634</c:v>
                </c:pt>
                <c:pt idx="9268">
                  <c:v>44635</c:v>
                </c:pt>
                <c:pt idx="9269">
                  <c:v>44636</c:v>
                </c:pt>
                <c:pt idx="9270">
                  <c:v>44637</c:v>
                </c:pt>
                <c:pt idx="9271">
                  <c:v>44638</c:v>
                </c:pt>
                <c:pt idx="9272">
                  <c:v>44641</c:v>
                </c:pt>
                <c:pt idx="9273">
                  <c:v>44642</c:v>
                </c:pt>
                <c:pt idx="9274">
                  <c:v>44643</c:v>
                </c:pt>
                <c:pt idx="9275">
                  <c:v>44644</c:v>
                </c:pt>
                <c:pt idx="9276">
                  <c:v>44645</c:v>
                </c:pt>
                <c:pt idx="9277">
                  <c:v>44648</c:v>
                </c:pt>
                <c:pt idx="9278">
                  <c:v>44649</c:v>
                </c:pt>
                <c:pt idx="9279">
                  <c:v>44650</c:v>
                </c:pt>
                <c:pt idx="9280">
                  <c:v>44651</c:v>
                </c:pt>
                <c:pt idx="9281">
                  <c:v>44652</c:v>
                </c:pt>
                <c:pt idx="9282">
                  <c:v>44655</c:v>
                </c:pt>
                <c:pt idx="9283">
                  <c:v>44656</c:v>
                </c:pt>
                <c:pt idx="9284">
                  <c:v>44657</c:v>
                </c:pt>
                <c:pt idx="9285">
                  <c:v>44658</c:v>
                </c:pt>
                <c:pt idx="9286">
                  <c:v>44659</c:v>
                </c:pt>
                <c:pt idx="9287">
                  <c:v>44662</c:v>
                </c:pt>
                <c:pt idx="9288">
                  <c:v>44663</c:v>
                </c:pt>
                <c:pt idx="9289">
                  <c:v>44664</c:v>
                </c:pt>
                <c:pt idx="9290">
                  <c:v>44665</c:v>
                </c:pt>
                <c:pt idx="9291">
                  <c:v>44669</c:v>
                </c:pt>
                <c:pt idx="9292">
                  <c:v>44670</c:v>
                </c:pt>
                <c:pt idx="9293">
                  <c:v>44671</c:v>
                </c:pt>
                <c:pt idx="9294">
                  <c:v>44672</c:v>
                </c:pt>
                <c:pt idx="9295">
                  <c:v>44673</c:v>
                </c:pt>
                <c:pt idx="9296">
                  <c:v>44676</c:v>
                </c:pt>
                <c:pt idx="9297">
                  <c:v>44677</c:v>
                </c:pt>
                <c:pt idx="9298">
                  <c:v>44678</c:v>
                </c:pt>
                <c:pt idx="9299">
                  <c:v>44679</c:v>
                </c:pt>
                <c:pt idx="9300">
                  <c:v>44680</c:v>
                </c:pt>
                <c:pt idx="9301">
                  <c:v>44683</c:v>
                </c:pt>
                <c:pt idx="9302">
                  <c:v>44684</c:v>
                </c:pt>
                <c:pt idx="9303">
                  <c:v>44685</c:v>
                </c:pt>
                <c:pt idx="9304">
                  <c:v>44686</c:v>
                </c:pt>
                <c:pt idx="9305">
                  <c:v>44687</c:v>
                </c:pt>
                <c:pt idx="9306">
                  <c:v>44690</c:v>
                </c:pt>
                <c:pt idx="9307">
                  <c:v>44691</c:v>
                </c:pt>
                <c:pt idx="9308">
                  <c:v>44692</c:v>
                </c:pt>
                <c:pt idx="9309">
                  <c:v>44693</c:v>
                </c:pt>
                <c:pt idx="9310">
                  <c:v>44694</c:v>
                </c:pt>
                <c:pt idx="9311">
                  <c:v>44697</c:v>
                </c:pt>
                <c:pt idx="9312">
                  <c:v>44698</c:v>
                </c:pt>
                <c:pt idx="9313">
                  <c:v>44699</c:v>
                </c:pt>
                <c:pt idx="9314">
                  <c:v>44700</c:v>
                </c:pt>
                <c:pt idx="9315">
                  <c:v>44701</c:v>
                </c:pt>
                <c:pt idx="9316">
                  <c:v>44704</c:v>
                </c:pt>
                <c:pt idx="9317">
                  <c:v>44705</c:v>
                </c:pt>
                <c:pt idx="9318">
                  <c:v>44706</c:v>
                </c:pt>
                <c:pt idx="9319">
                  <c:v>44707</c:v>
                </c:pt>
                <c:pt idx="9320">
                  <c:v>44708</c:v>
                </c:pt>
                <c:pt idx="9321">
                  <c:v>44711</c:v>
                </c:pt>
                <c:pt idx="9322">
                  <c:v>44712</c:v>
                </c:pt>
                <c:pt idx="9323">
                  <c:v>44713</c:v>
                </c:pt>
                <c:pt idx="9324">
                  <c:v>44714</c:v>
                </c:pt>
                <c:pt idx="9325">
                  <c:v>44715</c:v>
                </c:pt>
                <c:pt idx="9326">
                  <c:v>44718</c:v>
                </c:pt>
                <c:pt idx="9327">
                  <c:v>44719</c:v>
                </c:pt>
                <c:pt idx="9328">
                  <c:v>44720</c:v>
                </c:pt>
                <c:pt idx="9329">
                  <c:v>44721</c:v>
                </c:pt>
                <c:pt idx="9330">
                  <c:v>44722</c:v>
                </c:pt>
                <c:pt idx="9331">
                  <c:v>44725</c:v>
                </c:pt>
                <c:pt idx="9332">
                  <c:v>44726</c:v>
                </c:pt>
                <c:pt idx="9333">
                  <c:v>44727</c:v>
                </c:pt>
                <c:pt idx="9334">
                  <c:v>44728</c:v>
                </c:pt>
                <c:pt idx="9335">
                  <c:v>44729</c:v>
                </c:pt>
                <c:pt idx="9336">
                  <c:v>44732</c:v>
                </c:pt>
                <c:pt idx="9337">
                  <c:v>44733</c:v>
                </c:pt>
                <c:pt idx="9338">
                  <c:v>44734</c:v>
                </c:pt>
                <c:pt idx="9339">
                  <c:v>44735</c:v>
                </c:pt>
                <c:pt idx="9340">
                  <c:v>44736</c:v>
                </c:pt>
                <c:pt idx="9341">
                  <c:v>44739</c:v>
                </c:pt>
                <c:pt idx="9342">
                  <c:v>44740</c:v>
                </c:pt>
                <c:pt idx="9343">
                  <c:v>44741</c:v>
                </c:pt>
                <c:pt idx="9344">
                  <c:v>44742</c:v>
                </c:pt>
                <c:pt idx="9345">
                  <c:v>44743</c:v>
                </c:pt>
                <c:pt idx="9346">
                  <c:v>44746</c:v>
                </c:pt>
                <c:pt idx="9347">
                  <c:v>44747</c:v>
                </c:pt>
                <c:pt idx="9348">
                  <c:v>44748</c:v>
                </c:pt>
                <c:pt idx="9349">
                  <c:v>44749</c:v>
                </c:pt>
                <c:pt idx="9350">
                  <c:v>44750</c:v>
                </c:pt>
                <c:pt idx="9351">
                  <c:v>44753</c:v>
                </c:pt>
                <c:pt idx="9352">
                  <c:v>44754</c:v>
                </c:pt>
                <c:pt idx="9353">
                  <c:v>44755</c:v>
                </c:pt>
                <c:pt idx="9354">
                  <c:v>44756</c:v>
                </c:pt>
                <c:pt idx="9355">
                  <c:v>44757</c:v>
                </c:pt>
                <c:pt idx="9356">
                  <c:v>44760</c:v>
                </c:pt>
                <c:pt idx="9357">
                  <c:v>44761</c:v>
                </c:pt>
                <c:pt idx="9358">
                  <c:v>44762</c:v>
                </c:pt>
                <c:pt idx="9359">
                  <c:v>44763</c:v>
                </c:pt>
                <c:pt idx="9360">
                  <c:v>44764</c:v>
                </c:pt>
                <c:pt idx="9361">
                  <c:v>44767</c:v>
                </c:pt>
                <c:pt idx="9362">
                  <c:v>44768</c:v>
                </c:pt>
                <c:pt idx="9363">
                  <c:v>44769</c:v>
                </c:pt>
                <c:pt idx="9364">
                  <c:v>44770</c:v>
                </c:pt>
                <c:pt idx="9365">
                  <c:v>44771</c:v>
                </c:pt>
                <c:pt idx="9366">
                  <c:v>44774</c:v>
                </c:pt>
                <c:pt idx="9367">
                  <c:v>44775</c:v>
                </c:pt>
                <c:pt idx="9368">
                  <c:v>44776</c:v>
                </c:pt>
                <c:pt idx="9369">
                  <c:v>44777</c:v>
                </c:pt>
                <c:pt idx="9370">
                  <c:v>44778</c:v>
                </c:pt>
                <c:pt idx="9371">
                  <c:v>44781</c:v>
                </c:pt>
                <c:pt idx="9372">
                  <c:v>44782</c:v>
                </c:pt>
                <c:pt idx="9373">
                  <c:v>44783</c:v>
                </c:pt>
                <c:pt idx="9374">
                  <c:v>44784</c:v>
                </c:pt>
                <c:pt idx="9375">
                  <c:v>44785</c:v>
                </c:pt>
                <c:pt idx="9376">
                  <c:v>44788</c:v>
                </c:pt>
                <c:pt idx="9377">
                  <c:v>44789</c:v>
                </c:pt>
                <c:pt idx="9378">
                  <c:v>44790</c:v>
                </c:pt>
                <c:pt idx="9379">
                  <c:v>44791</c:v>
                </c:pt>
                <c:pt idx="9380">
                  <c:v>44792</c:v>
                </c:pt>
                <c:pt idx="9381">
                  <c:v>44795</c:v>
                </c:pt>
                <c:pt idx="9382">
                  <c:v>44796</c:v>
                </c:pt>
                <c:pt idx="9383">
                  <c:v>44797</c:v>
                </c:pt>
                <c:pt idx="9384">
                  <c:v>44798</c:v>
                </c:pt>
                <c:pt idx="9385">
                  <c:v>44799</c:v>
                </c:pt>
                <c:pt idx="9386">
                  <c:v>44802</c:v>
                </c:pt>
                <c:pt idx="9387">
                  <c:v>44803</c:v>
                </c:pt>
                <c:pt idx="9388">
                  <c:v>44804</c:v>
                </c:pt>
                <c:pt idx="9389">
                  <c:v>44805</c:v>
                </c:pt>
                <c:pt idx="9390">
                  <c:v>44806</c:v>
                </c:pt>
                <c:pt idx="9391">
                  <c:v>44809</c:v>
                </c:pt>
                <c:pt idx="9392">
                  <c:v>44810</c:v>
                </c:pt>
                <c:pt idx="9393">
                  <c:v>44811</c:v>
                </c:pt>
                <c:pt idx="9394">
                  <c:v>44812</c:v>
                </c:pt>
                <c:pt idx="9395">
                  <c:v>44813</c:v>
                </c:pt>
                <c:pt idx="9396">
                  <c:v>44816</c:v>
                </c:pt>
                <c:pt idx="9397">
                  <c:v>44817</c:v>
                </c:pt>
                <c:pt idx="9398">
                  <c:v>44818</c:v>
                </c:pt>
                <c:pt idx="9399">
                  <c:v>44819</c:v>
                </c:pt>
                <c:pt idx="9400">
                  <c:v>44820</c:v>
                </c:pt>
                <c:pt idx="9401">
                  <c:v>44823</c:v>
                </c:pt>
                <c:pt idx="9402">
                  <c:v>44824</c:v>
                </c:pt>
                <c:pt idx="9403">
                  <c:v>44825</c:v>
                </c:pt>
                <c:pt idx="9404">
                  <c:v>44826</c:v>
                </c:pt>
                <c:pt idx="9405">
                  <c:v>44827</c:v>
                </c:pt>
                <c:pt idx="9406">
                  <c:v>44830</c:v>
                </c:pt>
                <c:pt idx="9407">
                  <c:v>44831</c:v>
                </c:pt>
                <c:pt idx="9408">
                  <c:v>44832</c:v>
                </c:pt>
                <c:pt idx="9409">
                  <c:v>44833</c:v>
                </c:pt>
                <c:pt idx="9410">
                  <c:v>44834</c:v>
                </c:pt>
                <c:pt idx="9411">
                  <c:v>44837</c:v>
                </c:pt>
                <c:pt idx="9412">
                  <c:v>44838</c:v>
                </c:pt>
                <c:pt idx="9413">
                  <c:v>44839</c:v>
                </c:pt>
                <c:pt idx="9414">
                  <c:v>44840</c:v>
                </c:pt>
                <c:pt idx="9415">
                  <c:v>44841</c:v>
                </c:pt>
                <c:pt idx="9416">
                  <c:v>44844</c:v>
                </c:pt>
                <c:pt idx="9417">
                  <c:v>44845</c:v>
                </c:pt>
                <c:pt idx="9418">
                  <c:v>44846</c:v>
                </c:pt>
                <c:pt idx="9419">
                  <c:v>44847</c:v>
                </c:pt>
                <c:pt idx="9420">
                  <c:v>44848</c:v>
                </c:pt>
                <c:pt idx="9421">
                  <c:v>44851</c:v>
                </c:pt>
                <c:pt idx="9422">
                  <c:v>44852</c:v>
                </c:pt>
                <c:pt idx="9423">
                  <c:v>44853</c:v>
                </c:pt>
                <c:pt idx="9424">
                  <c:v>44854</c:v>
                </c:pt>
                <c:pt idx="9425">
                  <c:v>44855</c:v>
                </c:pt>
                <c:pt idx="9426">
                  <c:v>44858</c:v>
                </c:pt>
                <c:pt idx="9427">
                  <c:v>44860</c:v>
                </c:pt>
                <c:pt idx="9428">
                  <c:v>44861</c:v>
                </c:pt>
                <c:pt idx="9429">
                  <c:v>44862</c:v>
                </c:pt>
                <c:pt idx="9430">
                  <c:v>44865</c:v>
                </c:pt>
                <c:pt idx="9431">
                  <c:v>44866</c:v>
                </c:pt>
                <c:pt idx="9432">
                  <c:v>44867</c:v>
                </c:pt>
                <c:pt idx="9433">
                  <c:v>44868</c:v>
                </c:pt>
                <c:pt idx="9434">
                  <c:v>44869</c:v>
                </c:pt>
                <c:pt idx="9435">
                  <c:v>44872</c:v>
                </c:pt>
                <c:pt idx="9436">
                  <c:v>44873</c:v>
                </c:pt>
                <c:pt idx="9437">
                  <c:v>44874</c:v>
                </c:pt>
                <c:pt idx="9438">
                  <c:v>44875</c:v>
                </c:pt>
                <c:pt idx="9439">
                  <c:v>44876</c:v>
                </c:pt>
                <c:pt idx="9440">
                  <c:v>44879</c:v>
                </c:pt>
                <c:pt idx="9441">
                  <c:v>44880</c:v>
                </c:pt>
                <c:pt idx="9442">
                  <c:v>44881</c:v>
                </c:pt>
                <c:pt idx="9443">
                  <c:v>44882</c:v>
                </c:pt>
                <c:pt idx="9444">
                  <c:v>44883</c:v>
                </c:pt>
                <c:pt idx="9445">
                  <c:v>44886</c:v>
                </c:pt>
                <c:pt idx="9446">
                  <c:v>44887</c:v>
                </c:pt>
                <c:pt idx="9447">
                  <c:v>44888</c:v>
                </c:pt>
                <c:pt idx="9448">
                  <c:v>44889</c:v>
                </c:pt>
                <c:pt idx="9449">
                  <c:v>44890</c:v>
                </c:pt>
                <c:pt idx="9450">
                  <c:v>44893</c:v>
                </c:pt>
                <c:pt idx="9451">
                  <c:v>44894</c:v>
                </c:pt>
                <c:pt idx="9452">
                  <c:v>44895</c:v>
                </c:pt>
                <c:pt idx="9453">
                  <c:v>44896</c:v>
                </c:pt>
                <c:pt idx="9454">
                  <c:v>44897</c:v>
                </c:pt>
                <c:pt idx="9455">
                  <c:v>44900</c:v>
                </c:pt>
                <c:pt idx="9456">
                  <c:v>44901</c:v>
                </c:pt>
                <c:pt idx="9457">
                  <c:v>44902</c:v>
                </c:pt>
                <c:pt idx="9458">
                  <c:v>44903</c:v>
                </c:pt>
                <c:pt idx="9459">
                  <c:v>44904</c:v>
                </c:pt>
                <c:pt idx="9460">
                  <c:v>44907</c:v>
                </c:pt>
                <c:pt idx="9461">
                  <c:v>44909</c:v>
                </c:pt>
                <c:pt idx="9462">
                  <c:v>44910</c:v>
                </c:pt>
                <c:pt idx="9463">
                  <c:v>44911</c:v>
                </c:pt>
                <c:pt idx="9464">
                  <c:v>44914</c:v>
                </c:pt>
                <c:pt idx="9465">
                  <c:v>44915</c:v>
                </c:pt>
                <c:pt idx="9466">
                  <c:v>44916</c:v>
                </c:pt>
                <c:pt idx="9467">
                  <c:v>44917</c:v>
                </c:pt>
                <c:pt idx="9468">
                  <c:v>44918</c:v>
                </c:pt>
                <c:pt idx="9469">
                  <c:v>44921</c:v>
                </c:pt>
                <c:pt idx="9470">
                  <c:v>44922</c:v>
                </c:pt>
                <c:pt idx="9471">
                  <c:v>44923</c:v>
                </c:pt>
                <c:pt idx="9472">
                  <c:v>44924</c:v>
                </c:pt>
                <c:pt idx="9473">
                  <c:v>44925</c:v>
                </c:pt>
                <c:pt idx="9474">
                  <c:v>44928</c:v>
                </c:pt>
                <c:pt idx="9475">
                  <c:v>44929</c:v>
                </c:pt>
                <c:pt idx="9476">
                  <c:v>44930</c:v>
                </c:pt>
                <c:pt idx="9477">
                  <c:v>44931</c:v>
                </c:pt>
                <c:pt idx="9478">
                  <c:v>44932</c:v>
                </c:pt>
                <c:pt idx="9479">
                  <c:v>44935</c:v>
                </c:pt>
                <c:pt idx="9480">
                  <c:v>44936</c:v>
                </c:pt>
                <c:pt idx="9481">
                  <c:v>44937</c:v>
                </c:pt>
                <c:pt idx="9482">
                  <c:v>44938</c:v>
                </c:pt>
                <c:pt idx="9483">
                  <c:v>44939</c:v>
                </c:pt>
                <c:pt idx="9484">
                  <c:v>44942</c:v>
                </c:pt>
                <c:pt idx="9485">
                  <c:v>44943</c:v>
                </c:pt>
                <c:pt idx="9486">
                  <c:v>44944</c:v>
                </c:pt>
                <c:pt idx="9487">
                  <c:v>44945</c:v>
                </c:pt>
                <c:pt idx="9488">
                  <c:v>44946</c:v>
                </c:pt>
                <c:pt idx="9489">
                  <c:v>44949</c:v>
                </c:pt>
                <c:pt idx="9490">
                  <c:v>44950</c:v>
                </c:pt>
                <c:pt idx="9491">
                  <c:v>44951</c:v>
                </c:pt>
                <c:pt idx="9492">
                  <c:v>44952</c:v>
                </c:pt>
                <c:pt idx="9493">
                  <c:v>44953</c:v>
                </c:pt>
                <c:pt idx="9494">
                  <c:v>44956</c:v>
                </c:pt>
                <c:pt idx="9495">
                  <c:v>44957</c:v>
                </c:pt>
                <c:pt idx="9496">
                  <c:v>44958</c:v>
                </c:pt>
                <c:pt idx="9497">
                  <c:v>44959</c:v>
                </c:pt>
                <c:pt idx="9498">
                  <c:v>44960</c:v>
                </c:pt>
                <c:pt idx="9499">
                  <c:v>44963</c:v>
                </c:pt>
                <c:pt idx="9500">
                  <c:v>44964</c:v>
                </c:pt>
                <c:pt idx="9501">
                  <c:v>44965</c:v>
                </c:pt>
                <c:pt idx="9502">
                  <c:v>44966</c:v>
                </c:pt>
                <c:pt idx="9503">
                  <c:v>44967</c:v>
                </c:pt>
                <c:pt idx="9504">
                  <c:v>44970</c:v>
                </c:pt>
                <c:pt idx="9505">
                  <c:v>44971</c:v>
                </c:pt>
                <c:pt idx="9506">
                  <c:v>44972</c:v>
                </c:pt>
                <c:pt idx="9507">
                  <c:v>44973</c:v>
                </c:pt>
                <c:pt idx="9508">
                  <c:v>44974</c:v>
                </c:pt>
                <c:pt idx="9509">
                  <c:v>44977</c:v>
                </c:pt>
                <c:pt idx="9510">
                  <c:v>44978</c:v>
                </c:pt>
                <c:pt idx="9511">
                  <c:v>44979</c:v>
                </c:pt>
                <c:pt idx="9512">
                  <c:v>44980</c:v>
                </c:pt>
                <c:pt idx="9513">
                  <c:v>44981</c:v>
                </c:pt>
                <c:pt idx="9514">
                  <c:v>44984</c:v>
                </c:pt>
                <c:pt idx="9515">
                  <c:v>44985</c:v>
                </c:pt>
                <c:pt idx="9516">
                  <c:v>44986</c:v>
                </c:pt>
                <c:pt idx="9517">
                  <c:v>44987</c:v>
                </c:pt>
                <c:pt idx="9518">
                  <c:v>44988</c:v>
                </c:pt>
                <c:pt idx="9519">
                  <c:v>44991</c:v>
                </c:pt>
                <c:pt idx="9520">
                  <c:v>44993</c:v>
                </c:pt>
                <c:pt idx="9521">
                  <c:v>44994</c:v>
                </c:pt>
                <c:pt idx="9522">
                  <c:v>44995</c:v>
                </c:pt>
                <c:pt idx="9523">
                  <c:v>44998</c:v>
                </c:pt>
                <c:pt idx="9524">
                  <c:v>44999</c:v>
                </c:pt>
                <c:pt idx="9525">
                  <c:v>45000</c:v>
                </c:pt>
                <c:pt idx="9526">
                  <c:v>45001</c:v>
                </c:pt>
                <c:pt idx="9527">
                  <c:v>45002</c:v>
                </c:pt>
                <c:pt idx="9528">
                  <c:v>45005</c:v>
                </c:pt>
                <c:pt idx="9529">
                  <c:v>45006</c:v>
                </c:pt>
                <c:pt idx="9530">
                  <c:v>45007</c:v>
                </c:pt>
                <c:pt idx="9531">
                  <c:v>45008</c:v>
                </c:pt>
                <c:pt idx="9532">
                  <c:v>45009</c:v>
                </c:pt>
                <c:pt idx="9533">
                  <c:v>45012</c:v>
                </c:pt>
                <c:pt idx="9534">
                  <c:v>45013</c:v>
                </c:pt>
                <c:pt idx="9535">
                  <c:v>45014</c:v>
                </c:pt>
                <c:pt idx="9536">
                  <c:v>45015</c:v>
                </c:pt>
                <c:pt idx="9537">
                  <c:v>45016</c:v>
                </c:pt>
                <c:pt idx="9538">
                  <c:v>45019</c:v>
                </c:pt>
                <c:pt idx="9539">
                  <c:v>45020</c:v>
                </c:pt>
                <c:pt idx="9540">
                  <c:v>45021</c:v>
                </c:pt>
                <c:pt idx="9541">
                  <c:v>45022</c:v>
                </c:pt>
                <c:pt idx="9542">
                  <c:v>45026</c:v>
                </c:pt>
                <c:pt idx="9543">
                  <c:v>45027</c:v>
                </c:pt>
                <c:pt idx="9544">
                  <c:v>45028</c:v>
                </c:pt>
                <c:pt idx="9545">
                  <c:v>45029</c:v>
                </c:pt>
                <c:pt idx="9546">
                  <c:v>45030</c:v>
                </c:pt>
                <c:pt idx="9547">
                  <c:v>45033</c:v>
                </c:pt>
                <c:pt idx="9548">
                  <c:v>45034</c:v>
                </c:pt>
                <c:pt idx="9549">
                  <c:v>45035</c:v>
                </c:pt>
                <c:pt idx="9550">
                  <c:v>45036</c:v>
                </c:pt>
                <c:pt idx="9551">
                  <c:v>45037</c:v>
                </c:pt>
                <c:pt idx="9552">
                  <c:v>45040</c:v>
                </c:pt>
                <c:pt idx="9553">
                  <c:v>45041</c:v>
                </c:pt>
                <c:pt idx="9554">
                  <c:v>45042</c:v>
                </c:pt>
                <c:pt idx="9555">
                  <c:v>45043</c:v>
                </c:pt>
                <c:pt idx="9556">
                  <c:v>45044</c:v>
                </c:pt>
                <c:pt idx="9557">
                  <c:v>45047</c:v>
                </c:pt>
                <c:pt idx="9558">
                  <c:v>45048</c:v>
                </c:pt>
                <c:pt idx="9559">
                  <c:v>45049</c:v>
                </c:pt>
                <c:pt idx="9560">
                  <c:v>45050</c:v>
                </c:pt>
                <c:pt idx="9561">
                  <c:v>45051</c:v>
                </c:pt>
                <c:pt idx="9562">
                  <c:v>45054</c:v>
                </c:pt>
                <c:pt idx="9563">
                  <c:v>45055</c:v>
                </c:pt>
                <c:pt idx="9564">
                  <c:v>45056</c:v>
                </c:pt>
                <c:pt idx="9565">
                  <c:v>45057</c:v>
                </c:pt>
                <c:pt idx="9566">
                  <c:v>45058</c:v>
                </c:pt>
                <c:pt idx="9567">
                  <c:v>45061</c:v>
                </c:pt>
                <c:pt idx="9568">
                  <c:v>45062</c:v>
                </c:pt>
                <c:pt idx="9569">
                  <c:v>45063</c:v>
                </c:pt>
                <c:pt idx="9570">
                  <c:v>45064</c:v>
                </c:pt>
                <c:pt idx="9571">
                  <c:v>45065</c:v>
                </c:pt>
                <c:pt idx="9572">
                  <c:v>45068</c:v>
                </c:pt>
              </c:numCache>
            </c:numRef>
          </c:cat>
          <c:val>
            <c:numRef>
              <c:f>Sheet1!$B$2:$B$9574</c:f>
              <c:numCache>
                <c:formatCode>General</c:formatCode>
                <c:ptCount val="9573"/>
                <c:pt idx="346">
                  <c:v>18.63</c:v>
                </c:pt>
                <c:pt idx="347">
                  <c:v>18.45</c:v>
                </c:pt>
                <c:pt idx="348">
                  <c:v>18.55</c:v>
                </c:pt>
                <c:pt idx="349">
                  <c:v>18.600000000000001</c:v>
                </c:pt>
                <c:pt idx="350">
                  <c:v>18.63</c:v>
                </c:pt>
                <c:pt idx="351">
                  <c:v>18.600000000000001</c:v>
                </c:pt>
                <c:pt idx="352">
                  <c:v>18.600000000000001</c:v>
                </c:pt>
                <c:pt idx="353">
                  <c:v>18.579999999999998</c:v>
                </c:pt>
                <c:pt idx="354">
                  <c:v>18.649999999999999</c:v>
                </c:pt>
                <c:pt idx="355">
                  <c:v>18.68</c:v>
                </c:pt>
                <c:pt idx="356">
                  <c:v>18.75</c:v>
                </c:pt>
                <c:pt idx="357">
                  <c:v>18.78</c:v>
                </c:pt>
                <c:pt idx="358">
                  <c:v>18.649999999999999</c:v>
                </c:pt>
                <c:pt idx="359">
                  <c:v>18.75</c:v>
                </c:pt>
                <c:pt idx="360">
                  <c:v>18.78</c:v>
                </c:pt>
                <c:pt idx="361">
                  <c:v>18.78</c:v>
                </c:pt>
                <c:pt idx="362">
                  <c:v>18.68</c:v>
                </c:pt>
                <c:pt idx="363">
                  <c:v>18.78</c:v>
                </c:pt>
                <c:pt idx="365">
                  <c:v>18.899999999999999</c:v>
                </c:pt>
                <c:pt idx="366">
                  <c:v>19.03</c:v>
                </c:pt>
                <c:pt idx="367">
                  <c:v>19.05</c:v>
                </c:pt>
                <c:pt idx="368">
                  <c:v>19.05</c:v>
                </c:pt>
                <c:pt idx="369">
                  <c:v>19.100000000000001</c:v>
                </c:pt>
                <c:pt idx="370">
                  <c:v>18.899999999999999</c:v>
                </c:pt>
                <c:pt idx="371">
                  <c:v>18.75</c:v>
                </c:pt>
                <c:pt idx="372">
                  <c:v>18.7</c:v>
                </c:pt>
                <c:pt idx="373">
                  <c:v>19.079999999999998</c:v>
                </c:pt>
                <c:pt idx="374">
                  <c:v>19.149999999999999</c:v>
                </c:pt>
                <c:pt idx="375">
                  <c:v>19.079999999999998</c:v>
                </c:pt>
                <c:pt idx="376">
                  <c:v>18.98</c:v>
                </c:pt>
                <c:pt idx="377">
                  <c:v>19.25</c:v>
                </c:pt>
                <c:pt idx="378">
                  <c:v>19.329999999999998</c:v>
                </c:pt>
                <c:pt idx="379">
                  <c:v>19.48</c:v>
                </c:pt>
                <c:pt idx="380">
                  <c:v>19.5</c:v>
                </c:pt>
                <c:pt idx="381">
                  <c:v>19.48</c:v>
                </c:pt>
                <c:pt idx="382">
                  <c:v>19.68</c:v>
                </c:pt>
                <c:pt idx="383">
                  <c:v>19.73</c:v>
                </c:pt>
                <c:pt idx="384">
                  <c:v>19.829999999999998</c:v>
                </c:pt>
                <c:pt idx="385">
                  <c:v>19.88</c:v>
                </c:pt>
                <c:pt idx="386">
                  <c:v>20.28</c:v>
                </c:pt>
                <c:pt idx="387">
                  <c:v>20.399999999999999</c:v>
                </c:pt>
                <c:pt idx="388">
                  <c:v>20.63</c:v>
                </c:pt>
                <c:pt idx="389">
                  <c:v>20.55</c:v>
                </c:pt>
                <c:pt idx="390">
                  <c:v>20.350000000000001</c:v>
                </c:pt>
                <c:pt idx="391">
                  <c:v>20.329999999999998</c:v>
                </c:pt>
                <c:pt idx="392">
                  <c:v>20.149999999999999</c:v>
                </c:pt>
                <c:pt idx="393">
                  <c:v>19.579999999999998</c:v>
                </c:pt>
                <c:pt idx="394">
                  <c:v>19.3</c:v>
                </c:pt>
                <c:pt idx="395">
                  <c:v>19.78</c:v>
                </c:pt>
                <c:pt idx="396">
                  <c:v>19.98</c:v>
                </c:pt>
                <c:pt idx="397">
                  <c:v>20.2</c:v>
                </c:pt>
                <c:pt idx="398">
                  <c:v>20.03</c:v>
                </c:pt>
                <c:pt idx="399">
                  <c:v>20.95</c:v>
                </c:pt>
                <c:pt idx="400">
                  <c:v>20.65</c:v>
                </c:pt>
                <c:pt idx="401">
                  <c:v>19.8</c:v>
                </c:pt>
                <c:pt idx="402">
                  <c:v>19.75</c:v>
                </c:pt>
                <c:pt idx="403">
                  <c:v>19.649999999999999</c:v>
                </c:pt>
                <c:pt idx="404">
                  <c:v>19.43</c:v>
                </c:pt>
                <c:pt idx="405">
                  <c:v>19.45</c:v>
                </c:pt>
                <c:pt idx="406">
                  <c:v>19.5</c:v>
                </c:pt>
                <c:pt idx="407">
                  <c:v>19.399999999999999</c:v>
                </c:pt>
                <c:pt idx="408">
                  <c:v>19.25</c:v>
                </c:pt>
                <c:pt idx="409">
                  <c:v>18.850000000000001</c:v>
                </c:pt>
                <c:pt idx="410">
                  <c:v>18.75</c:v>
                </c:pt>
                <c:pt idx="411">
                  <c:v>18.5</c:v>
                </c:pt>
                <c:pt idx="412">
                  <c:v>18.3</c:v>
                </c:pt>
                <c:pt idx="413">
                  <c:v>18.100000000000001</c:v>
                </c:pt>
                <c:pt idx="414">
                  <c:v>17.48</c:v>
                </c:pt>
                <c:pt idx="415">
                  <c:v>17.55</c:v>
                </c:pt>
                <c:pt idx="416">
                  <c:v>18.100000000000001</c:v>
                </c:pt>
                <c:pt idx="417">
                  <c:v>18.28</c:v>
                </c:pt>
                <c:pt idx="418">
                  <c:v>18.2</c:v>
                </c:pt>
                <c:pt idx="419">
                  <c:v>18.63</c:v>
                </c:pt>
                <c:pt idx="420">
                  <c:v>18.43</c:v>
                </c:pt>
                <c:pt idx="421">
                  <c:v>18.399999999999999</c:v>
                </c:pt>
                <c:pt idx="422">
                  <c:v>18.18</c:v>
                </c:pt>
                <c:pt idx="423">
                  <c:v>18.13</c:v>
                </c:pt>
                <c:pt idx="424">
                  <c:v>17.600000000000001</c:v>
                </c:pt>
                <c:pt idx="425">
                  <c:v>17.68</c:v>
                </c:pt>
                <c:pt idx="426">
                  <c:v>17.899999999999999</c:v>
                </c:pt>
                <c:pt idx="427">
                  <c:v>18.3</c:v>
                </c:pt>
                <c:pt idx="428">
                  <c:v>18.18</c:v>
                </c:pt>
                <c:pt idx="429">
                  <c:v>18.149999999999999</c:v>
                </c:pt>
                <c:pt idx="430">
                  <c:v>18.53</c:v>
                </c:pt>
                <c:pt idx="431">
                  <c:v>18.53</c:v>
                </c:pt>
                <c:pt idx="432">
                  <c:v>18.43</c:v>
                </c:pt>
                <c:pt idx="433">
                  <c:v>18.3</c:v>
                </c:pt>
                <c:pt idx="434">
                  <c:v>18.28</c:v>
                </c:pt>
                <c:pt idx="435">
                  <c:v>18.48</c:v>
                </c:pt>
                <c:pt idx="436">
                  <c:v>18.48</c:v>
                </c:pt>
                <c:pt idx="437">
                  <c:v>18.68</c:v>
                </c:pt>
                <c:pt idx="438">
                  <c:v>18.600000000000001</c:v>
                </c:pt>
                <c:pt idx="439">
                  <c:v>18.649999999999999</c:v>
                </c:pt>
                <c:pt idx="440">
                  <c:v>18.5</c:v>
                </c:pt>
                <c:pt idx="441">
                  <c:v>18.48</c:v>
                </c:pt>
                <c:pt idx="442">
                  <c:v>18.5</c:v>
                </c:pt>
                <c:pt idx="443">
                  <c:v>18.649999999999999</c:v>
                </c:pt>
                <c:pt idx="444">
                  <c:v>18.78</c:v>
                </c:pt>
                <c:pt idx="445">
                  <c:v>18.600000000000001</c:v>
                </c:pt>
                <c:pt idx="446">
                  <c:v>18.579999999999998</c:v>
                </c:pt>
                <c:pt idx="447">
                  <c:v>18.63</c:v>
                </c:pt>
                <c:pt idx="448">
                  <c:v>18.600000000000001</c:v>
                </c:pt>
                <c:pt idx="449">
                  <c:v>18.55</c:v>
                </c:pt>
                <c:pt idx="450">
                  <c:v>18.55</c:v>
                </c:pt>
                <c:pt idx="451">
                  <c:v>18.68</c:v>
                </c:pt>
                <c:pt idx="452">
                  <c:v>18.68</c:v>
                </c:pt>
                <c:pt idx="453">
                  <c:v>19</c:v>
                </c:pt>
                <c:pt idx="454">
                  <c:v>19.100000000000001</c:v>
                </c:pt>
                <c:pt idx="455">
                  <c:v>18.78</c:v>
                </c:pt>
                <c:pt idx="456">
                  <c:v>18.93</c:v>
                </c:pt>
                <c:pt idx="457">
                  <c:v>19.13</c:v>
                </c:pt>
                <c:pt idx="458">
                  <c:v>18.98</c:v>
                </c:pt>
                <c:pt idx="459">
                  <c:v>18.75</c:v>
                </c:pt>
                <c:pt idx="460">
                  <c:v>18.8</c:v>
                </c:pt>
                <c:pt idx="461">
                  <c:v>18.850000000000001</c:v>
                </c:pt>
                <c:pt idx="462">
                  <c:v>18.75</c:v>
                </c:pt>
                <c:pt idx="463">
                  <c:v>18.8</c:v>
                </c:pt>
                <c:pt idx="464">
                  <c:v>18.63</c:v>
                </c:pt>
                <c:pt idx="465">
                  <c:v>18.38</c:v>
                </c:pt>
                <c:pt idx="466">
                  <c:v>17.93</c:v>
                </c:pt>
                <c:pt idx="467">
                  <c:v>17.850000000000001</c:v>
                </c:pt>
                <c:pt idx="468">
                  <c:v>17.95</c:v>
                </c:pt>
                <c:pt idx="469">
                  <c:v>17.5</c:v>
                </c:pt>
                <c:pt idx="470">
                  <c:v>17.75</c:v>
                </c:pt>
                <c:pt idx="471">
                  <c:v>17.8</c:v>
                </c:pt>
                <c:pt idx="472">
                  <c:v>17.850000000000001</c:v>
                </c:pt>
                <c:pt idx="473">
                  <c:v>17.8</c:v>
                </c:pt>
                <c:pt idx="474">
                  <c:v>17.68</c:v>
                </c:pt>
                <c:pt idx="475">
                  <c:v>17.399999999999999</c:v>
                </c:pt>
                <c:pt idx="476">
                  <c:v>17.18</c:v>
                </c:pt>
                <c:pt idx="477">
                  <c:v>17.48</c:v>
                </c:pt>
                <c:pt idx="478">
                  <c:v>17.600000000000001</c:v>
                </c:pt>
                <c:pt idx="479">
                  <c:v>17.899999999999999</c:v>
                </c:pt>
                <c:pt idx="480">
                  <c:v>17.829999999999998</c:v>
                </c:pt>
                <c:pt idx="481">
                  <c:v>17.68</c:v>
                </c:pt>
                <c:pt idx="482">
                  <c:v>17.73</c:v>
                </c:pt>
                <c:pt idx="483">
                  <c:v>17.78</c:v>
                </c:pt>
                <c:pt idx="484">
                  <c:v>17.7</c:v>
                </c:pt>
                <c:pt idx="485">
                  <c:v>17.649999999999999</c:v>
                </c:pt>
                <c:pt idx="486">
                  <c:v>17.7</c:v>
                </c:pt>
                <c:pt idx="487">
                  <c:v>17.93</c:v>
                </c:pt>
                <c:pt idx="488">
                  <c:v>18</c:v>
                </c:pt>
                <c:pt idx="489">
                  <c:v>17.78</c:v>
                </c:pt>
                <c:pt idx="490">
                  <c:v>17.579999999999998</c:v>
                </c:pt>
                <c:pt idx="491">
                  <c:v>17.43</c:v>
                </c:pt>
                <c:pt idx="492">
                  <c:v>17.55</c:v>
                </c:pt>
                <c:pt idx="493">
                  <c:v>17.73</c:v>
                </c:pt>
                <c:pt idx="494">
                  <c:v>16.8</c:v>
                </c:pt>
                <c:pt idx="495">
                  <c:v>16.2</c:v>
                </c:pt>
                <c:pt idx="496">
                  <c:v>15.93</c:v>
                </c:pt>
                <c:pt idx="497">
                  <c:v>15.03</c:v>
                </c:pt>
                <c:pt idx="498">
                  <c:v>15.6</c:v>
                </c:pt>
                <c:pt idx="499">
                  <c:v>15.4</c:v>
                </c:pt>
                <c:pt idx="500">
                  <c:v>16.7</c:v>
                </c:pt>
                <c:pt idx="501">
                  <c:v>17.25</c:v>
                </c:pt>
                <c:pt idx="502">
                  <c:v>17.100000000000001</c:v>
                </c:pt>
                <c:pt idx="503">
                  <c:v>17</c:v>
                </c:pt>
                <c:pt idx="504">
                  <c:v>17.38</c:v>
                </c:pt>
                <c:pt idx="505">
                  <c:v>17.850000000000001</c:v>
                </c:pt>
                <c:pt idx="506">
                  <c:v>17.600000000000001</c:v>
                </c:pt>
                <c:pt idx="507">
                  <c:v>17.95</c:v>
                </c:pt>
                <c:pt idx="508">
                  <c:v>17.079999999999998</c:v>
                </c:pt>
                <c:pt idx="509">
                  <c:v>17.899999999999999</c:v>
                </c:pt>
                <c:pt idx="511">
                  <c:v>16.88</c:v>
                </c:pt>
                <c:pt idx="512">
                  <c:v>16.649999999999999</c:v>
                </c:pt>
                <c:pt idx="513">
                  <c:v>15.95</c:v>
                </c:pt>
                <c:pt idx="514">
                  <c:v>16.38</c:v>
                </c:pt>
                <c:pt idx="515">
                  <c:v>16.55</c:v>
                </c:pt>
                <c:pt idx="516">
                  <c:v>16.649999999999999</c:v>
                </c:pt>
                <c:pt idx="517">
                  <c:v>16.829999999999998</c:v>
                </c:pt>
                <c:pt idx="518">
                  <c:v>17.100000000000001</c:v>
                </c:pt>
                <c:pt idx="519">
                  <c:v>16.829999999999998</c:v>
                </c:pt>
                <c:pt idx="520">
                  <c:v>17.079999999999998</c:v>
                </c:pt>
                <c:pt idx="521">
                  <c:v>16.7</c:v>
                </c:pt>
                <c:pt idx="522">
                  <c:v>16.45</c:v>
                </c:pt>
                <c:pt idx="524">
                  <c:v>16.13</c:v>
                </c:pt>
                <c:pt idx="525">
                  <c:v>16.100000000000001</c:v>
                </c:pt>
                <c:pt idx="526">
                  <c:v>16.28</c:v>
                </c:pt>
                <c:pt idx="527">
                  <c:v>16.100000000000001</c:v>
                </c:pt>
                <c:pt idx="528">
                  <c:v>16.18</c:v>
                </c:pt>
                <c:pt idx="529">
                  <c:v>16.149999999999999</c:v>
                </c:pt>
                <c:pt idx="530">
                  <c:v>16.18</c:v>
                </c:pt>
                <c:pt idx="531">
                  <c:v>16.100000000000001</c:v>
                </c:pt>
                <c:pt idx="532">
                  <c:v>16.5</c:v>
                </c:pt>
                <c:pt idx="533">
                  <c:v>16.399999999999999</c:v>
                </c:pt>
                <c:pt idx="534">
                  <c:v>16.13</c:v>
                </c:pt>
                <c:pt idx="535">
                  <c:v>16.100000000000001</c:v>
                </c:pt>
                <c:pt idx="536">
                  <c:v>15.75</c:v>
                </c:pt>
                <c:pt idx="537">
                  <c:v>15.68</c:v>
                </c:pt>
                <c:pt idx="538">
                  <c:v>15.63</c:v>
                </c:pt>
                <c:pt idx="539">
                  <c:v>15.85</c:v>
                </c:pt>
                <c:pt idx="540">
                  <c:v>15.48</c:v>
                </c:pt>
                <c:pt idx="541">
                  <c:v>15.55</c:v>
                </c:pt>
                <c:pt idx="542">
                  <c:v>15.38</c:v>
                </c:pt>
                <c:pt idx="543">
                  <c:v>15.58</c:v>
                </c:pt>
                <c:pt idx="544">
                  <c:v>15.35</c:v>
                </c:pt>
                <c:pt idx="545">
                  <c:v>14.85</c:v>
                </c:pt>
                <c:pt idx="546">
                  <c:v>14.65</c:v>
                </c:pt>
                <c:pt idx="547">
                  <c:v>14.73</c:v>
                </c:pt>
                <c:pt idx="548">
                  <c:v>14.18</c:v>
                </c:pt>
                <c:pt idx="549">
                  <c:v>13.8</c:v>
                </c:pt>
                <c:pt idx="550">
                  <c:v>14</c:v>
                </c:pt>
                <c:pt idx="551">
                  <c:v>14</c:v>
                </c:pt>
                <c:pt idx="552">
                  <c:v>13.9</c:v>
                </c:pt>
                <c:pt idx="553">
                  <c:v>13.8</c:v>
                </c:pt>
                <c:pt idx="554">
                  <c:v>13.98</c:v>
                </c:pt>
                <c:pt idx="555">
                  <c:v>14.48</c:v>
                </c:pt>
                <c:pt idx="556">
                  <c:v>14.88</c:v>
                </c:pt>
                <c:pt idx="557">
                  <c:v>14.28</c:v>
                </c:pt>
                <c:pt idx="558">
                  <c:v>14.3</c:v>
                </c:pt>
                <c:pt idx="559">
                  <c:v>14.45</c:v>
                </c:pt>
                <c:pt idx="560">
                  <c:v>14.43</c:v>
                </c:pt>
                <c:pt idx="561">
                  <c:v>14.93</c:v>
                </c:pt>
                <c:pt idx="562">
                  <c:v>15.38</c:v>
                </c:pt>
                <c:pt idx="563">
                  <c:v>15.03</c:v>
                </c:pt>
                <c:pt idx="564">
                  <c:v>15.4</c:v>
                </c:pt>
                <c:pt idx="565">
                  <c:v>15.65</c:v>
                </c:pt>
                <c:pt idx="566">
                  <c:v>15.45</c:v>
                </c:pt>
                <c:pt idx="567">
                  <c:v>15.55</c:v>
                </c:pt>
                <c:pt idx="568">
                  <c:v>15.6</c:v>
                </c:pt>
                <c:pt idx="569">
                  <c:v>15.7</c:v>
                </c:pt>
                <c:pt idx="570">
                  <c:v>15.65</c:v>
                </c:pt>
                <c:pt idx="572">
                  <c:v>15.5</c:v>
                </c:pt>
                <c:pt idx="573">
                  <c:v>15.38</c:v>
                </c:pt>
                <c:pt idx="574">
                  <c:v>15.53</c:v>
                </c:pt>
                <c:pt idx="575">
                  <c:v>15.55</c:v>
                </c:pt>
                <c:pt idx="576">
                  <c:v>16.2</c:v>
                </c:pt>
                <c:pt idx="577">
                  <c:v>16.48</c:v>
                </c:pt>
                <c:pt idx="578">
                  <c:v>16.55</c:v>
                </c:pt>
                <c:pt idx="579">
                  <c:v>16.649999999999999</c:v>
                </c:pt>
                <c:pt idx="580">
                  <c:v>16.850000000000001</c:v>
                </c:pt>
                <c:pt idx="581">
                  <c:v>17.45</c:v>
                </c:pt>
                <c:pt idx="582">
                  <c:v>17.05</c:v>
                </c:pt>
                <c:pt idx="583">
                  <c:v>16.78</c:v>
                </c:pt>
                <c:pt idx="584">
                  <c:v>17</c:v>
                </c:pt>
                <c:pt idx="585">
                  <c:v>17.149999999999999</c:v>
                </c:pt>
                <c:pt idx="586">
                  <c:v>17.13</c:v>
                </c:pt>
                <c:pt idx="587">
                  <c:v>17.18</c:v>
                </c:pt>
                <c:pt idx="588">
                  <c:v>17.399999999999999</c:v>
                </c:pt>
                <c:pt idx="589">
                  <c:v>16.88</c:v>
                </c:pt>
                <c:pt idx="590">
                  <c:v>16.600000000000001</c:v>
                </c:pt>
                <c:pt idx="591">
                  <c:v>15.95</c:v>
                </c:pt>
                <c:pt idx="592">
                  <c:v>16.079999999999998</c:v>
                </c:pt>
                <c:pt idx="593">
                  <c:v>16.149999999999999</c:v>
                </c:pt>
                <c:pt idx="594">
                  <c:v>16.149999999999999</c:v>
                </c:pt>
                <c:pt idx="595">
                  <c:v>16.45</c:v>
                </c:pt>
                <c:pt idx="596">
                  <c:v>16.5</c:v>
                </c:pt>
                <c:pt idx="597">
                  <c:v>16.38</c:v>
                </c:pt>
                <c:pt idx="598">
                  <c:v>16.48</c:v>
                </c:pt>
                <c:pt idx="599">
                  <c:v>16.399999999999999</c:v>
                </c:pt>
                <c:pt idx="600">
                  <c:v>16.5</c:v>
                </c:pt>
                <c:pt idx="601">
                  <c:v>16.600000000000001</c:v>
                </c:pt>
                <c:pt idx="602">
                  <c:v>16.600000000000001</c:v>
                </c:pt>
                <c:pt idx="603">
                  <c:v>16.399999999999999</c:v>
                </c:pt>
                <c:pt idx="604">
                  <c:v>16.25</c:v>
                </c:pt>
                <c:pt idx="605">
                  <c:v>16.45</c:v>
                </c:pt>
                <c:pt idx="606">
                  <c:v>16.23</c:v>
                </c:pt>
                <c:pt idx="607">
                  <c:v>16.3</c:v>
                </c:pt>
                <c:pt idx="608">
                  <c:v>16.18</c:v>
                </c:pt>
                <c:pt idx="609">
                  <c:v>16.18</c:v>
                </c:pt>
                <c:pt idx="610">
                  <c:v>16.25</c:v>
                </c:pt>
                <c:pt idx="611">
                  <c:v>16.23</c:v>
                </c:pt>
                <c:pt idx="612">
                  <c:v>16.2</c:v>
                </c:pt>
                <c:pt idx="613">
                  <c:v>16.329999999999998</c:v>
                </c:pt>
                <c:pt idx="614">
                  <c:v>16.329999999999998</c:v>
                </c:pt>
                <c:pt idx="615">
                  <c:v>16.45</c:v>
                </c:pt>
                <c:pt idx="616">
                  <c:v>16.25</c:v>
                </c:pt>
                <c:pt idx="617">
                  <c:v>16.23</c:v>
                </c:pt>
                <c:pt idx="618">
                  <c:v>16.28</c:v>
                </c:pt>
                <c:pt idx="619">
                  <c:v>16.3</c:v>
                </c:pt>
                <c:pt idx="620">
                  <c:v>15.85</c:v>
                </c:pt>
                <c:pt idx="621">
                  <c:v>15.53</c:v>
                </c:pt>
                <c:pt idx="622">
                  <c:v>15.85</c:v>
                </c:pt>
                <c:pt idx="623">
                  <c:v>15.7</c:v>
                </c:pt>
                <c:pt idx="624">
                  <c:v>15.43</c:v>
                </c:pt>
                <c:pt idx="625">
                  <c:v>15.48</c:v>
                </c:pt>
                <c:pt idx="626">
                  <c:v>15</c:v>
                </c:pt>
                <c:pt idx="627">
                  <c:v>15</c:v>
                </c:pt>
                <c:pt idx="628">
                  <c:v>15.13</c:v>
                </c:pt>
                <c:pt idx="629">
                  <c:v>15.18</c:v>
                </c:pt>
                <c:pt idx="630">
                  <c:v>15.15</c:v>
                </c:pt>
                <c:pt idx="631">
                  <c:v>14.93</c:v>
                </c:pt>
                <c:pt idx="632">
                  <c:v>14.83</c:v>
                </c:pt>
                <c:pt idx="633">
                  <c:v>14.55</c:v>
                </c:pt>
                <c:pt idx="634">
                  <c:v>14.18</c:v>
                </c:pt>
                <c:pt idx="635">
                  <c:v>13.95</c:v>
                </c:pt>
                <c:pt idx="636">
                  <c:v>14.05</c:v>
                </c:pt>
                <c:pt idx="637">
                  <c:v>13.98</c:v>
                </c:pt>
                <c:pt idx="638">
                  <c:v>14.5</c:v>
                </c:pt>
                <c:pt idx="639">
                  <c:v>15.5</c:v>
                </c:pt>
                <c:pt idx="640">
                  <c:v>15.05</c:v>
                </c:pt>
                <c:pt idx="641">
                  <c:v>14.63</c:v>
                </c:pt>
                <c:pt idx="642">
                  <c:v>14</c:v>
                </c:pt>
                <c:pt idx="643">
                  <c:v>14.1</c:v>
                </c:pt>
                <c:pt idx="644">
                  <c:v>14.1</c:v>
                </c:pt>
                <c:pt idx="645">
                  <c:v>14.25</c:v>
                </c:pt>
                <c:pt idx="646">
                  <c:v>15</c:v>
                </c:pt>
                <c:pt idx="647">
                  <c:v>14.93</c:v>
                </c:pt>
                <c:pt idx="648">
                  <c:v>15.48</c:v>
                </c:pt>
                <c:pt idx="649">
                  <c:v>15.63</c:v>
                </c:pt>
                <c:pt idx="650">
                  <c:v>15.83</c:v>
                </c:pt>
                <c:pt idx="651">
                  <c:v>15.8</c:v>
                </c:pt>
                <c:pt idx="652">
                  <c:v>15.38</c:v>
                </c:pt>
                <c:pt idx="653">
                  <c:v>15.45</c:v>
                </c:pt>
                <c:pt idx="654">
                  <c:v>15.7</c:v>
                </c:pt>
                <c:pt idx="655">
                  <c:v>15.75</c:v>
                </c:pt>
                <c:pt idx="656">
                  <c:v>15.6</c:v>
                </c:pt>
                <c:pt idx="657">
                  <c:v>15.35</c:v>
                </c:pt>
                <c:pt idx="658">
                  <c:v>15</c:v>
                </c:pt>
                <c:pt idx="659">
                  <c:v>14.5</c:v>
                </c:pt>
                <c:pt idx="660">
                  <c:v>14.85</c:v>
                </c:pt>
                <c:pt idx="661">
                  <c:v>15.48</c:v>
                </c:pt>
                <c:pt idx="662">
                  <c:v>15.4</c:v>
                </c:pt>
                <c:pt idx="663">
                  <c:v>15.1</c:v>
                </c:pt>
                <c:pt idx="664">
                  <c:v>15.13</c:v>
                </c:pt>
                <c:pt idx="665">
                  <c:v>14.98</c:v>
                </c:pt>
                <c:pt idx="666">
                  <c:v>14.8</c:v>
                </c:pt>
                <c:pt idx="667">
                  <c:v>14.85</c:v>
                </c:pt>
                <c:pt idx="668">
                  <c:v>14.75</c:v>
                </c:pt>
                <c:pt idx="669">
                  <c:v>14.78</c:v>
                </c:pt>
                <c:pt idx="670">
                  <c:v>14.85</c:v>
                </c:pt>
                <c:pt idx="671">
                  <c:v>15.03</c:v>
                </c:pt>
                <c:pt idx="672">
                  <c:v>14.8</c:v>
                </c:pt>
                <c:pt idx="673">
                  <c:v>14.85</c:v>
                </c:pt>
                <c:pt idx="674">
                  <c:v>14.63</c:v>
                </c:pt>
                <c:pt idx="675">
                  <c:v>14.5</c:v>
                </c:pt>
                <c:pt idx="676">
                  <c:v>14.48</c:v>
                </c:pt>
                <c:pt idx="677">
                  <c:v>14.45</c:v>
                </c:pt>
                <c:pt idx="678">
                  <c:v>14.4</c:v>
                </c:pt>
                <c:pt idx="679">
                  <c:v>14.15</c:v>
                </c:pt>
                <c:pt idx="680">
                  <c:v>14</c:v>
                </c:pt>
                <c:pt idx="681">
                  <c:v>13.68</c:v>
                </c:pt>
                <c:pt idx="682">
                  <c:v>13.35</c:v>
                </c:pt>
                <c:pt idx="683">
                  <c:v>13.18</c:v>
                </c:pt>
                <c:pt idx="684">
                  <c:v>13.3</c:v>
                </c:pt>
                <c:pt idx="685">
                  <c:v>13.25</c:v>
                </c:pt>
                <c:pt idx="686">
                  <c:v>12.7</c:v>
                </c:pt>
                <c:pt idx="687">
                  <c:v>13.4</c:v>
                </c:pt>
                <c:pt idx="688">
                  <c:v>13.9</c:v>
                </c:pt>
                <c:pt idx="689">
                  <c:v>13.5</c:v>
                </c:pt>
                <c:pt idx="690">
                  <c:v>13.23</c:v>
                </c:pt>
                <c:pt idx="691">
                  <c:v>12.85</c:v>
                </c:pt>
                <c:pt idx="692">
                  <c:v>13.15</c:v>
                </c:pt>
                <c:pt idx="693">
                  <c:v>13.05</c:v>
                </c:pt>
                <c:pt idx="694">
                  <c:v>13.2</c:v>
                </c:pt>
                <c:pt idx="695">
                  <c:v>13.2</c:v>
                </c:pt>
                <c:pt idx="696">
                  <c:v>13.1</c:v>
                </c:pt>
                <c:pt idx="697">
                  <c:v>12.58</c:v>
                </c:pt>
                <c:pt idx="698">
                  <c:v>12.75</c:v>
                </c:pt>
                <c:pt idx="699">
                  <c:v>12.5</c:v>
                </c:pt>
                <c:pt idx="700">
                  <c:v>11.93</c:v>
                </c:pt>
                <c:pt idx="701">
                  <c:v>11.6</c:v>
                </c:pt>
                <c:pt idx="702">
                  <c:v>11.65</c:v>
                </c:pt>
                <c:pt idx="703">
                  <c:v>11.2</c:v>
                </c:pt>
                <c:pt idx="704">
                  <c:v>11.3</c:v>
                </c:pt>
                <c:pt idx="705">
                  <c:v>11.35</c:v>
                </c:pt>
                <c:pt idx="706">
                  <c:v>12.2</c:v>
                </c:pt>
                <c:pt idx="707">
                  <c:v>12.35</c:v>
                </c:pt>
                <c:pt idx="708">
                  <c:v>12.45</c:v>
                </c:pt>
                <c:pt idx="709">
                  <c:v>12.55</c:v>
                </c:pt>
                <c:pt idx="710">
                  <c:v>13.2</c:v>
                </c:pt>
                <c:pt idx="711">
                  <c:v>13.55</c:v>
                </c:pt>
                <c:pt idx="712">
                  <c:v>12.9</c:v>
                </c:pt>
                <c:pt idx="713">
                  <c:v>13.35</c:v>
                </c:pt>
                <c:pt idx="714">
                  <c:v>13.5</c:v>
                </c:pt>
                <c:pt idx="715">
                  <c:v>13.48</c:v>
                </c:pt>
                <c:pt idx="716">
                  <c:v>12.2</c:v>
                </c:pt>
                <c:pt idx="717">
                  <c:v>12.08</c:v>
                </c:pt>
                <c:pt idx="718">
                  <c:v>12.08</c:v>
                </c:pt>
                <c:pt idx="719">
                  <c:v>12.33</c:v>
                </c:pt>
                <c:pt idx="720">
                  <c:v>12.6</c:v>
                </c:pt>
                <c:pt idx="721">
                  <c:v>12.6</c:v>
                </c:pt>
                <c:pt idx="722">
                  <c:v>12.18</c:v>
                </c:pt>
                <c:pt idx="723">
                  <c:v>12.35</c:v>
                </c:pt>
                <c:pt idx="724">
                  <c:v>12.5</c:v>
                </c:pt>
                <c:pt idx="725">
                  <c:v>12.75</c:v>
                </c:pt>
                <c:pt idx="726">
                  <c:v>12.75</c:v>
                </c:pt>
                <c:pt idx="727">
                  <c:v>12.6</c:v>
                </c:pt>
                <c:pt idx="728">
                  <c:v>12.7</c:v>
                </c:pt>
                <c:pt idx="729">
                  <c:v>13.03</c:v>
                </c:pt>
                <c:pt idx="730">
                  <c:v>13.03</c:v>
                </c:pt>
                <c:pt idx="731">
                  <c:v>13</c:v>
                </c:pt>
                <c:pt idx="732">
                  <c:v>13</c:v>
                </c:pt>
                <c:pt idx="733">
                  <c:v>12.7</c:v>
                </c:pt>
                <c:pt idx="734">
                  <c:v>12.05</c:v>
                </c:pt>
                <c:pt idx="735">
                  <c:v>12.08</c:v>
                </c:pt>
                <c:pt idx="736">
                  <c:v>12.13</c:v>
                </c:pt>
                <c:pt idx="737">
                  <c:v>13.35</c:v>
                </c:pt>
                <c:pt idx="738">
                  <c:v>13.33</c:v>
                </c:pt>
                <c:pt idx="739">
                  <c:v>12.98</c:v>
                </c:pt>
                <c:pt idx="740">
                  <c:v>14.7</c:v>
                </c:pt>
                <c:pt idx="741">
                  <c:v>14.73</c:v>
                </c:pt>
                <c:pt idx="742">
                  <c:v>14.25</c:v>
                </c:pt>
                <c:pt idx="743">
                  <c:v>14.35</c:v>
                </c:pt>
                <c:pt idx="744">
                  <c:v>14.93</c:v>
                </c:pt>
                <c:pt idx="745">
                  <c:v>14.8</c:v>
                </c:pt>
                <c:pt idx="746">
                  <c:v>14.73</c:v>
                </c:pt>
                <c:pt idx="747">
                  <c:v>14.4</c:v>
                </c:pt>
                <c:pt idx="748">
                  <c:v>14.7</c:v>
                </c:pt>
                <c:pt idx="749">
                  <c:v>15.05</c:v>
                </c:pt>
                <c:pt idx="750">
                  <c:v>14.9</c:v>
                </c:pt>
                <c:pt idx="751">
                  <c:v>15.2</c:v>
                </c:pt>
                <c:pt idx="752">
                  <c:v>15.18</c:v>
                </c:pt>
                <c:pt idx="753">
                  <c:v>15.35</c:v>
                </c:pt>
                <c:pt idx="754">
                  <c:v>15.58</c:v>
                </c:pt>
                <c:pt idx="755">
                  <c:v>15.6</c:v>
                </c:pt>
                <c:pt idx="756">
                  <c:v>15.3</c:v>
                </c:pt>
                <c:pt idx="757">
                  <c:v>15.28</c:v>
                </c:pt>
                <c:pt idx="758">
                  <c:v>15.33</c:v>
                </c:pt>
                <c:pt idx="759">
                  <c:v>15.25</c:v>
                </c:pt>
                <c:pt idx="760">
                  <c:v>15.38</c:v>
                </c:pt>
                <c:pt idx="761">
                  <c:v>16.25</c:v>
                </c:pt>
                <c:pt idx="762">
                  <c:v>16.100000000000001</c:v>
                </c:pt>
                <c:pt idx="763">
                  <c:v>15.9</c:v>
                </c:pt>
                <c:pt idx="764">
                  <c:v>16.23</c:v>
                </c:pt>
                <c:pt idx="765">
                  <c:v>16.399999999999999</c:v>
                </c:pt>
                <c:pt idx="766">
                  <c:v>16.53</c:v>
                </c:pt>
                <c:pt idx="767">
                  <c:v>16.579999999999998</c:v>
                </c:pt>
                <c:pt idx="768">
                  <c:v>16.850000000000001</c:v>
                </c:pt>
                <c:pt idx="769">
                  <c:v>17</c:v>
                </c:pt>
                <c:pt idx="770">
                  <c:v>16.75</c:v>
                </c:pt>
                <c:pt idx="771">
                  <c:v>16.899999999999999</c:v>
                </c:pt>
                <c:pt idx="772">
                  <c:v>16.850000000000001</c:v>
                </c:pt>
                <c:pt idx="773">
                  <c:v>17.399999999999999</c:v>
                </c:pt>
                <c:pt idx="774">
                  <c:v>17.5</c:v>
                </c:pt>
                <c:pt idx="775">
                  <c:v>17.78</c:v>
                </c:pt>
                <c:pt idx="776">
                  <c:v>17.95</c:v>
                </c:pt>
                <c:pt idx="777">
                  <c:v>18.100000000000001</c:v>
                </c:pt>
                <c:pt idx="778">
                  <c:v>18.149999999999999</c:v>
                </c:pt>
                <c:pt idx="779">
                  <c:v>16.98</c:v>
                </c:pt>
                <c:pt idx="780">
                  <c:v>17.05</c:v>
                </c:pt>
                <c:pt idx="781">
                  <c:v>17.7</c:v>
                </c:pt>
                <c:pt idx="782">
                  <c:v>17.73</c:v>
                </c:pt>
                <c:pt idx="783">
                  <c:v>17.18</c:v>
                </c:pt>
                <c:pt idx="784">
                  <c:v>16.850000000000001</c:v>
                </c:pt>
                <c:pt idx="785">
                  <c:v>16.38</c:v>
                </c:pt>
                <c:pt idx="786">
                  <c:v>16.399999999999999</c:v>
                </c:pt>
                <c:pt idx="787">
                  <c:v>16.95</c:v>
                </c:pt>
                <c:pt idx="788">
                  <c:v>16.75</c:v>
                </c:pt>
                <c:pt idx="789">
                  <c:v>16.5</c:v>
                </c:pt>
                <c:pt idx="790">
                  <c:v>16.600000000000001</c:v>
                </c:pt>
                <c:pt idx="791">
                  <c:v>16.75</c:v>
                </c:pt>
                <c:pt idx="792">
                  <c:v>16.579999999999998</c:v>
                </c:pt>
                <c:pt idx="793">
                  <c:v>16.399999999999999</c:v>
                </c:pt>
                <c:pt idx="794">
                  <c:v>16.5</c:v>
                </c:pt>
                <c:pt idx="795">
                  <c:v>16.829999999999998</c:v>
                </c:pt>
                <c:pt idx="796">
                  <c:v>16.75</c:v>
                </c:pt>
                <c:pt idx="797">
                  <c:v>17.149999999999999</c:v>
                </c:pt>
                <c:pt idx="798">
                  <c:v>17.149999999999999</c:v>
                </c:pt>
                <c:pt idx="799">
                  <c:v>17.38</c:v>
                </c:pt>
                <c:pt idx="800">
                  <c:v>17.2</c:v>
                </c:pt>
                <c:pt idx="801">
                  <c:v>16.95</c:v>
                </c:pt>
                <c:pt idx="802">
                  <c:v>17.100000000000001</c:v>
                </c:pt>
                <c:pt idx="803">
                  <c:v>17.05</c:v>
                </c:pt>
                <c:pt idx="804">
                  <c:v>17.55</c:v>
                </c:pt>
                <c:pt idx="805">
                  <c:v>17.23</c:v>
                </c:pt>
                <c:pt idx="806">
                  <c:v>17.25</c:v>
                </c:pt>
                <c:pt idx="807">
                  <c:v>17.45</c:v>
                </c:pt>
                <c:pt idx="808">
                  <c:v>17.73</c:v>
                </c:pt>
                <c:pt idx="809">
                  <c:v>17.73</c:v>
                </c:pt>
                <c:pt idx="810">
                  <c:v>17.55</c:v>
                </c:pt>
                <c:pt idx="811">
                  <c:v>17.55</c:v>
                </c:pt>
                <c:pt idx="812">
                  <c:v>17.8</c:v>
                </c:pt>
                <c:pt idx="813">
                  <c:v>17.63</c:v>
                </c:pt>
                <c:pt idx="814">
                  <c:v>18.100000000000001</c:v>
                </c:pt>
                <c:pt idx="815">
                  <c:v>18.63</c:v>
                </c:pt>
                <c:pt idx="816">
                  <c:v>19.079999999999998</c:v>
                </c:pt>
                <c:pt idx="817">
                  <c:v>18.95</c:v>
                </c:pt>
                <c:pt idx="818">
                  <c:v>19.3</c:v>
                </c:pt>
                <c:pt idx="819">
                  <c:v>19.18</c:v>
                </c:pt>
                <c:pt idx="820">
                  <c:v>19.63</c:v>
                </c:pt>
                <c:pt idx="821">
                  <c:v>19.600000000000001</c:v>
                </c:pt>
                <c:pt idx="822">
                  <c:v>19.93</c:v>
                </c:pt>
                <c:pt idx="824">
                  <c:v>19.73</c:v>
                </c:pt>
                <c:pt idx="825">
                  <c:v>19.45</c:v>
                </c:pt>
                <c:pt idx="826">
                  <c:v>20</c:v>
                </c:pt>
                <c:pt idx="827">
                  <c:v>20.45</c:v>
                </c:pt>
                <c:pt idx="828">
                  <c:v>19.649999999999999</c:v>
                </c:pt>
                <c:pt idx="829">
                  <c:v>19.899999999999999</c:v>
                </c:pt>
                <c:pt idx="830">
                  <c:v>19.75</c:v>
                </c:pt>
                <c:pt idx="831">
                  <c:v>19.079999999999998</c:v>
                </c:pt>
                <c:pt idx="832">
                  <c:v>19.399999999999999</c:v>
                </c:pt>
                <c:pt idx="833">
                  <c:v>19.600000000000001</c:v>
                </c:pt>
                <c:pt idx="834">
                  <c:v>19.95</c:v>
                </c:pt>
                <c:pt idx="835">
                  <c:v>19.850000000000001</c:v>
                </c:pt>
                <c:pt idx="836">
                  <c:v>19.95</c:v>
                </c:pt>
                <c:pt idx="837">
                  <c:v>19.63</c:v>
                </c:pt>
                <c:pt idx="838">
                  <c:v>19.88</c:v>
                </c:pt>
                <c:pt idx="839">
                  <c:v>20.2</c:v>
                </c:pt>
                <c:pt idx="840">
                  <c:v>21.5</c:v>
                </c:pt>
                <c:pt idx="841">
                  <c:v>22.25</c:v>
                </c:pt>
                <c:pt idx="842">
                  <c:v>21.6</c:v>
                </c:pt>
                <c:pt idx="843">
                  <c:v>21.2</c:v>
                </c:pt>
                <c:pt idx="844">
                  <c:v>21.15</c:v>
                </c:pt>
                <c:pt idx="845">
                  <c:v>21.05</c:v>
                </c:pt>
                <c:pt idx="846">
                  <c:v>20.65</c:v>
                </c:pt>
                <c:pt idx="847">
                  <c:v>20.149999999999999</c:v>
                </c:pt>
                <c:pt idx="849">
                  <c:v>19.149999999999999</c:v>
                </c:pt>
                <c:pt idx="850">
                  <c:v>18.88</c:v>
                </c:pt>
                <c:pt idx="851">
                  <c:v>19.7</c:v>
                </c:pt>
                <c:pt idx="852">
                  <c:v>19.399999999999999</c:v>
                </c:pt>
                <c:pt idx="853">
                  <c:v>18.8</c:v>
                </c:pt>
                <c:pt idx="854">
                  <c:v>19.03</c:v>
                </c:pt>
                <c:pt idx="855">
                  <c:v>18.88</c:v>
                </c:pt>
                <c:pt idx="856">
                  <c:v>19.3</c:v>
                </c:pt>
                <c:pt idx="857">
                  <c:v>19.2</c:v>
                </c:pt>
                <c:pt idx="858">
                  <c:v>19.2</c:v>
                </c:pt>
                <c:pt idx="859">
                  <c:v>19.8</c:v>
                </c:pt>
                <c:pt idx="860">
                  <c:v>18.579999999999998</c:v>
                </c:pt>
                <c:pt idx="861">
                  <c:v>18.600000000000001</c:v>
                </c:pt>
                <c:pt idx="862">
                  <c:v>18.3</c:v>
                </c:pt>
                <c:pt idx="863">
                  <c:v>17.399999999999999</c:v>
                </c:pt>
                <c:pt idx="864">
                  <c:v>17.7</c:v>
                </c:pt>
                <c:pt idx="865">
                  <c:v>18.149999999999999</c:v>
                </c:pt>
                <c:pt idx="866">
                  <c:v>18.2</c:v>
                </c:pt>
                <c:pt idx="867">
                  <c:v>17.649999999999999</c:v>
                </c:pt>
                <c:pt idx="868">
                  <c:v>17.73</c:v>
                </c:pt>
                <c:pt idx="869">
                  <c:v>18.03</c:v>
                </c:pt>
                <c:pt idx="870">
                  <c:v>18.25</c:v>
                </c:pt>
                <c:pt idx="871">
                  <c:v>18.079999999999998</c:v>
                </c:pt>
                <c:pt idx="872">
                  <c:v>18.149999999999999</c:v>
                </c:pt>
                <c:pt idx="873">
                  <c:v>18.55</c:v>
                </c:pt>
                <c:pt idx="874">
                  <c:v>18.5</c:v>
                </c:pt>
                <c:pt idx="875">
                  <c:v>18.149999999999999</c:v>
                </c:pt>
                <c:pt idx="876">
                  <c:v>17.8</c:v>
                </c:pt>
                <c:pt idx="877">
                  <c:v>17.95</c:v>
                </c:pt>
                <c:pt idx="878">
                  <c:v>17.18</c:v>
                </c:pt>
                <c:pt idx="879">
                  <c:v>16.8</c:v>
                </c:pt>
                <c:pt idx="880">
                  <c:v>16.899999999999999</c:v>
                </c:pt>
                <c:pt idx="881">
                  <c:v>16.95</c:v>
                </c:pt>
                <c:pt idx="882">
                  <c:v>16.649999999999999</c:v>
                </c:pt>
                <c:pt idx="883">
                  <c:v>16.850000000000001</c:v>
                </c:pt>
                <c:pt idx="884">
                  <c:v>16.88</c:v>
                </c:pt>
                <c:pt idx="885">
                  <c:v>17.13</c:v>
                </c:pt>
                <c:pt idx="886">
                  <c:v>17.3</c:v>
                </c:pt>
                <c:pt idx="887">
                  <c:v>18.03</c:v>
                </c:pt>
                <c:pt idx="888">
                  <c:v>18.23</c:v>
                </c:pt>
                <c:pt idx="889">
                  <c:v>18.2</c:v>
                </c:pt>
                <c:pt idx="890">
                  <c:v>18</c:v>
                </c:pt>
                <c:pt idx="891">
                  <c:v>18.2</c:v>
                </c:pt>
                <c:pt idx="892">
                  <c:v>18.28</c:v>
                </c:pt>
                <c:pt idx="893">
                  <c:v>18.399999999999999</c:v>
                </c:pt>
                <c:pt idx="894">
                  <c:v>18.600000000000001</c:v>
                </c:pt>
                <c:pt idx="895">
                  <c:v>18.75</c:v>
                </c:pt>
                <c:pt idx="896">
                  <c:v>18.3</c:v>
                </c:pt>
                <c:pt idx="897">
                  <c:v>17.850000000000001</c:v>
                </c:pt>
                <c:pt idx="898">
                  <c:v>17.829999999999998</c:v>
                </c:pt>
                <c:pt idx="899">
                  <c:v>17.63</c:v>
                </c:pt>
                <c:pt idx="900">
                  <c:v>17.649999999999999</c:v>
                </c:pt>
                <c:pt idx="901">
                  <c:v>17.600000000000001</c:v>
                </c:pt>
                <c:pt idx="902">
                  <c:v>17.899999999999999</c:v>
                </c:pt>
                <c:pt idx="903">
                  <c:v>18.05</c:v>
                </c:pt>
                <c:pt idx="904">
                  <c:v>18.05</c:v>
                </c:pt>
                <c:pt idx="905">
                  <c:v>17.850000000000001</c:v>
                </c:pt>
                <c:pt idx="906">
                  <c:v>17.98</c:v>
                </c:pt>
                <c:pt idx="907">
                  <c:v>17.829999999999998</c:v>
                </c:pt>
                <c:pt idx="908">
                  <c:v>17.3</c:v>
                </c:pt>
                <c:pt idx="909">
                  <c:v>17.05</c:v>
                </c:pt>
                <c:pt idx="910">
                  <c:v>16.5</c:v>
                </c:pt>
                <c:pt idx="911">
                  <c:v>16.28</c:v>
                </c:pt>
                <c:pt idx="912">
                  <c:v>16.38</c:v>
                </c:pt>
                <c:pt idx="913">
                  <c:v>16.3</c:v>
                </c:pt>
                <c:pt idx="914">
                  <c:v>16.23</c:v>
                </c:pt>
                <c:pt idx="915">
                  <c:v>16.100000000000001</c:v>
                </c:pt>
                <c:pt idx="916">
                  <c:v>16.399999999999999</c:v>
                </c:pt>
                <c:pt idx="917">
                  <c:v>16.149999999999999</c:v>
                </c:pt>
                <c:pt idx="918">
                  <c:v>16.05</c:v>
                </c:pt>
                <c:pt idx="919">
                  <c:v>16.28</c:v>
                </c:pt>
                <c:pt idx="920">
                  <c:v>16.45</c:v>
                </c:pt>
                <c:pt idx="921">
                  <c:v>16.93</c:v>
                </c:pt>
                <c:pt idx="922">
                  <c:v>17</c:v>
                </c:pt>
                <c:pt idx="923">
                  <c:v>16.850000000000001</c:v>
                </c:pt>
                <c:pt idx="924">
                  <c:v>17</c:v>
                </c:pt>
                <c:pt idx="925">
                  <c:v>17</c:v>
                </c:pt>
                <c:pt idx="926">
                  <c:v>16.95</c:v>
                </c:pt>
                <c:pt idx="927">
                  <c:v>16.829999999999998</c:v>
                </c:pt>
                <c:pt idx="928">
                  <c:v>16.899999999999999</c:v>
                </c:pt>
                <c:pt idx="929">
                  <c:v>17.100000000000001</c:v>
                </c:pt>
                <c:pt idx="930">
                  <c:v>17.079999999999998</c:v>
                </c:pt>
                <c:pt idx="931">
                  <c:v>17.05</c:v>
                </c:pt>
                <c:pt idx="932">
                  <c:v>16.95</c:v>
                </c:pt>
                <c:pt idx="933">
                  <c:v>16.98</c:v>
                </c:pt>
                <c:pt idx="934">
                  <c:v>17.100000000000001</c:v>
                </c:pt>
                <c:pt idx="935">
                  <c:v>17.13</c:v>
                </c:pt>
                <c:pt idx="936">
                  <c:v>17.2</c:v>
                </c:pt>
                <c:pt idx="937">
                  <c:v>17.329999999999998</c:v>
                </c:pt>
                <c:pt idx="938">
                  <c:v>17.43</c:v>
                </c:pt>
                <c:pt idx="939">
                  <c:v>17.45</c:v>
                </c:pt>
                <c:pt idx="940">
                  <c:v>17.8</c:v>
                </c:pt>
                <c:pt idx="941">
                  <c:v>17.8</c:v>
                </c:pt>
                <c:pt idx="942">
                  <c:v>17.829999999999998</c:v>
                </c:pt>
                <c:pt idx="943">
                  <c:v>17.98</c:v>
                </c:pt>
                <c:pt idx="944">
                  <c:v>17.899999999999999</c:v>
                </c:pt>
                <c:pt idx="945">
                  <c:v>18.05</c:v>
                </c:pt>
                <c:pt idx="946">
                  <c:v>17.899999999999999</c:v>
                </c:pt>
                <c:pt idx="947">
                  <c:v>17.88</c:v>
                </c:pt>
                <c:pt idx="948">
                  <c:v>18.05</c:v>
                </c:pt>
                <c:pt idx="949">
                  <c:v>17.899999999999999</c:v>
                </c:pt>
                <c:pt idx="950">
                  <c:v>17.8</c:v>
                </c:pt>
                <c:pt idx="951">
                  <c:v>17.850000000000001</c:v>
                </c:pt>
                <c:pt idx="952">
                  <c:v>17.53</c:v>
                </c:pt>
                <c:pt idx="953">
                  <c:v>17.45</c:v>
                </c:pt>
                <c:pt idx="954">
                  <c:v>17.45</c:v>
                </c:pt>
                <c:pt idx="955">
                  <c:v>17.55</c:v>
                </c:pt>
                <c:pt idx="956">
                  <c:v>17.93</c:v>
                </c:pt>
                <c:pt idx="957">
                  <c:v>18.23</c:v>
                </c:pt>
                <c:pt idx="958">
                  <c:v>18.579999999999998</c:v>
                </c:pt>
                <c:pt idx="959">
                  <c:v>18.73</c:v>
                </c:pt>
                <c:pt idx="960">
                  <c:v>18.78</c:v>
                </c:pt>
                <c:pt idx="961">
                  <c:v>18.43</c:v>
                </c:pt>
                <c:pt idx="962">
                  <c:v>18.45</c:v>
                </c:pt>
                <c:pt idx="963">
                  <c:v>18.25</c:v>
                </c:pt>
                <c:pt idx="964">
                  <c:v>18.55</c:v>
                </c:pt>
                <c:pt idx="965">
                  <c:v>18.850000000000001</c:v>
                </c:pt>
                <c:pt idx="966">
                  <c:v>19.23</c:v>
                </c:pt>
                <c:pt idx="967">
                  <c:v>19.600000000000001</c:v>
                </c:pt>
                <c:pt idx="968">
                  <c:v>19.38</c:v>
                </c:pt>
                <c:pt idx="969">
                  <c:v>19.53</c:v>
                </c:pt>
                <c:pt idx="970">
                  <c:v>19.43</c:v>
                </c:pt>
                <c:pt idx="971">
                  <c:v>19.329999999999998</c:v>
                </c:pt>
                <c:pt idx="972">
                  <c:v>19.2</c:v>
                </c:pt>
                <c:pt idx="973">
                  <c:v>18.88</c:v>
                </c:pt>
                <c:pt idx="974">
                  <c:v>18.8</c:v>
                </c:pt>
                <c:pt idx="975">
                  <c:v>18.88</c:v>
                </c:pt>
                <c:pt idx="976">
                  <c:v>18.48</c:v>
                </c:pt>
                <c:pt idx="977">
                  <c:v>18.7</c:v>
                </c:pt>
                <c:pt idx="978">
                  <c:v>18.98</c:v>
                </c:pt>
                <c:pt idx="979">
                  <c:v>18.93</c:v>
                </c:pt>
                <c:pt idx="980">
                  <c:v>19.23</c:v>
                </c:pt>
                <c:pt idx="981">
                  <c:v>19.2</c:v>
                </c:pt>
                <c:pt idx="982">
                  <c:v>19</c:v>
                </c:pt>
                <c:pt idx="983">
                  <c:v>18.95</c:v>
                </c:pt>
                <c:pt idx="984">
                  <c:v>18.899999999999999</c:v>
                </c:pt>
                <c:pt idx="985">
                  <c:v>18.899999999999999</c:v>
                </c:pt>
                <c:pt idx="986">
                  <c:v>18.850000000000001</c:v>
                </c:pt>
                <c:pt idx="987">
                  <c:v>19.05</c:v>
                </c:pt>
                <c:pt idx="988">
                  <c:v>18.850000000000001</c:v>
                </c:pt>
                <c:pt idx="989">
                  <c:v>18.7</c:v>
                </c:pt>
                <c:pt idx="990">
                  <c:v>18.649999999999999</c:v>
                </c:pt>
                <c:pt idx="991">
                  <c:v>18.649999999999999</c:v>
                </c:pt>
                <c:pt idx="992">
                  <c:v>18.75</c:v>
                </c:pt>
                <c:pt idx="993">
                  <c:v>18.8</c:v>
                </c:pt>
                <c:pt idx="994">
                  <c:v>18.68</c:v>
                </c:pt>
                <c:pt idx="995">
                  <c:v>18.600000000000001</c:v>
                </c:pt>
                <c:pt idx="996">
                  <c:v>18.399999999999999</c:v>
                </c:pt>
                <c:pt idx="997">
                  <c:v>18.48</c:v>
                </c:pt>
                <c:pt idx="998">
                  <c:v>18.5</c:v>
                </c:pt>
                <c:pt idx="999">
                  <c:v>18.23</c:v>
                </c:pt>
                <c:pt idx="1000">
                  <c:v>18.149999999999999</c:v>
                </c:pt>
                <c:pt idx="1001">
                  <c:v>18.48</c:v>
                </c:pt>
                <c:pt idx="1002">
                  <c:v>18.68</c:v>
                </c:pt>
                <c:pt idx="1003">
                  <c:v>19.28</c:v>
                </c:pt>
                <c:pt idx="1004">
                  <c:v>19.18</c:v>
                </c:pt>
                <c:pt idx="1005">
                  <c:v>19.28</c:v>
                </c:pt>
                <c:pt idx="1006">
                  <c:v>19.329999999999998</c:v>
                </c:pt>
                <c:pt idx="1007">
                  <c:v>19.149999999999999</c:v>
                </c:pt>
                <c:pt idx="1008">
                  <c:v>19.45</c:v>
                </c:pt>
                <c:pt idx="1009">
                  <c:v>19.53</c:v>
                </c:pt>
                <c:pt idx="1010">
                  <c:v>19.78</c:v>
                </c:pt>
                <c:pt idx="1011">
                  <c:v>19.68</c:v>
                </c:pt>
                <c:pt idx="1012">
                  <c:v>19.68</c:v>
                </c:pt>
                <c:pt idx="1013">
                  <c:v>19.98</c:v>
                </c:pt>
                <c:pt idx="1014">
                  <c:v>20.28</c:v>
                </c:pt>
                <c:pt idx="1015">
                  <c:v>20.23</c:v>
                </c:pt>
                <c:pt idx="1016">
                  <c:v>20.13</c:v>
                </c:pt>
                <c:pt idx="1017">
                  <c:v>20.5</c:v>
                </c:pt>
                <c:pt idx="1019">
                  <c:v>20.9</c:v>
                </c:pt>
                <c:pt idx="1020">
                  <c:v>20.85</c:v>
                </c:pt>
                <c:pt idx="1021">
                  <c:v>21.05</c:v>
                </c:pt>
                <c:pt idx="1022">
                  <c:v>21.2</c:v>
                </c:pt>
                <c:pt idx="1023">
                  <c:v>22.65</c:v>
                </c:pt>
                <c:pt idx="1024">
                  <c:v>22.5</c:v>
                </c:pt>
                <c:pt idx="1025">
                  <c:v>23.13</c:v>
                </c:pt>
                <c:pt idx="1026">
                  <c:v>21.38</c:v>
                </c:pt>
                <c:pt idx="1027">
                  <c:v>21.03</c:v>
                </c:pt>
                <c:pt idx="1028">
                  <c:v>21.95</c:v>
                </c:pt>
                <c:pt idx="1029">
                  <c:v>21.88</c:v>
                </c:pt>
                <c:pt idx="1030">
                  <c:v>22.13</c:v>
                </c:pt>
                <c:pt idx="1031">
                  <c:v>21.6</c:v>
                </c:pt>
                <c:pt idx="1032">
                  <c:v>21.15</c:v>
                </c:pt>
                <c:pt idx="1033">
                  <c:v>20.45</c:v>
                </c:pt>
                <c:pt idx="1034">
                  <c:v>20.78</c:v>
                </c:pt>
                <c:pt idx="1035">
                  <c:v>21.28</c:v>
                </c:pt>
                <c:pt idx="1036">
                  <c:v>20.88</c:v>
                </c:pt>
                <c:pt idx="1037">
                  <c:v>20.23</c:v>
                </c:pt>
                <c:pt idx="1038">
                  <c:v>20.18</c:v>
                </c:pt>
                <c:pt idx="1039">
                  <c:v>20.55</c:v>
                </c:pt>
                <c:pt idx="1040">
                  <c:v>20.63</c:v>
                </c:pt>
                <c:pt idx="1041">
                  <c:v>20.73</c:v>
                </c:pt>
                <c:pt idx="1042">
                  <c:v>20.73</c:v>
                </c:pt>
                <c:pt idx="1043">
                  <c:v>20.5</c:v>
                </c:pt>
                <c:pt idx="1044">
                  <c:v>20.58</c:v>
                </c:pt>
                <c:pt idx="1045">
                  <c:v>20.73</c:v>
                </c:pt>
                <c:pt idx="1046">
                  <c:v>20.73</c:v>
                </c:pt>
                <c:pt idx="1047">
                  <c:v>20.6</c:v>
                </c:pt>
                <c:pt idx="1048">
                  <c:v>20.149999999999999</c:v>
                </c:pt>
                <c:pt idx="1049">
                  <c:v>20.05</c:v>
                </c:pt>
                <c:pt idx="1050">
                  <c:v>19.75</c:v>
                </c:pt>
                <c:pt idx="1051">
                  <c:v>19.68</c:v>
                </c:pt>
                <c:pt idx="1052">
                  <c:v>20.03</c:v>
                </c:pt>
                <c:pt idx="1053">
                  <c:v>19.600000000000001</c:v>
                </c:pt>
                <c:pt idx="1054">
                  <c:v>19.899999999999999</c:v>
                </c:pt>
                <c:pt idx="1055">
                  <c:v>19.88</c:v>
                </c:pt>
                <c:pt idx="1056">
                  <c:v>19.95</c:v>
                </c:pt>
                <c:pt idx="1057">
                  <c:v>19.68</c:v>
                </c:pt>
                <c:pt idx="1058">
                  <c:v>19.5</c:v>
                </c:pt>
                <c:pt idx="1059">
                  <c:v>19.350000000000001</c:v>
                </c:pt>
                <c:pt idx="1060">
                  <c:v>18.78</c:v>
                </c:pt>
                <c:pt idx="1061">
                  <c:v>18.899999999999999</c:v>
                </c:pt>
                <c:pt idx="1062">
                  <c:v>19.23</c:v>
                </c:pt>
                <c:pt idx="1063">
                  <c:v>19.2</c:v>
                </c:pt>
                <c:pt idx="1064">
                  <c:v>19.329999999999998</c:v>
                </c:pt>
                <c:pt idx="1065">
                  <c:v>19.18</c:v>
                </c:pt>
                <c:pt idx="1066">
                  <c:v>19.149999999999999</c:v>
                </c:pt>
                <c:pt idx="1067">
                  <c:v>19.18</c:v>
                </c:pt>
                <c:pt idx="1068">
                  <c:v>18.95</c:v>
                </c:pt>
                <c:pt idx="1069">
                  <c:v>18.73</c:v>
                </c:pt>
                <c:pt idx="1070">
                  <c:v>18.68</c:v>
                </c:pt>
                <c:pt idx="1071">
                  <c:v>18.3</c:v>
                </c:pt>
                <c:pt idx="1072">
                  <c:v>18.53</c:v>
                </c:pt>
                <c:pt idx="1073">
                  <c:v>18.329999999999998</c:v>
                </c:pt>
                <c:pt idx="1074">
                  <c:v>18.48</c:v>
                </c:pt>
                <c:pt idx="1075">
                  <c:v>18.399999999999999</c:v>
                </c:pt>
                <c:pt idx="1076">
                  <c:v>17.829999999999998</c:v>
                </c:pt>
                <c:pt idx="1077">
                  <c:v>17.75</c:v>
                </c:pt>
                <c:pt idx="1078">
                  <c:v>17.78</c:v>
                </c:pt>
                <c:pt idx="1079">
                  <c:v>17.829999999999998</c:v>
                </c:pt>
                <c:pt idx="1080">
                  <c:v>17.88</c:v>
                </c:pt>
                <c:pt idx="1081">
                  <c:v>18.23</c:v>
                </c:pt>
                <c:pt idx="1082">
                  <c:v>18.100000000000001</c:v>
                </c:pt>
                <c:pt idx="1083">
                  <c:v>18.03</c:v>
                </c:pt>
                <c:pt idx="1084">
                  <c:v>17.899999999999999</c:v>
                </c:pt>
                <c:pt idx="1085">
                  <c:v>17.95</c:v>
                </c:pt>
                <c:pt idx="1086">
                  <c:v>18.18</c:v>
                </c:pt>
                <c:pt idx="1087">
                  <c:v>18.2</c:v>
                </c:pt>
                <c:pt idx="1088">
                  <c:v>17.95</c:v>
                </c:pt>
                <c:pt idx="1089">
                  <c:v>17.55</c:v>
                </c:pt>
                <c:pt idx="1090">
                  <c:v>17.100000000000001</c:v>
                </c:pt>
                <c:pt idx="1091">
                  <c:v>16.53</c:v>
                </c:pt>
                <c:pt idx="1092">
                  <c:v>15.93</c:v>
                </c:pt>
                <c:pt idx="1093">
                  <c:v>15.3</c:v>
                </c:pt>
                <c:pt idx="1094">
                  <c:v>15.8</c:v>
                </c:pt>
                <c:pt idx="1096">
                  <c:v>15.7</c:v>
                </c:pt>
                <c:pt idx="1097">
                  <c:v>15.33</c:v>
                </c:pt>
                <c:pt idx="1098">
                  <c:v>16.13</c:v>
                </c:pt>
                <c:pt idx="1099">
                  <c:v>16.350000000000001</c:v>
                </c:pt>
                <c:pt idx="1100">
                  <c:v>16.95</c:v>
                </c:pt>
                <c:pt idx="1101">
                  <c:v>16.75</c:v>
                </c:pt>
                <c:pt idx="1102">
                  <c:v>16.5</c:v>
                </c:pt>
                <c:pt idx="1103">
                  <c:v>16.600000000000001</c:v>
                </c:pt>
                <c:pt idx="1104">
                  <c:v>16.43</c:v>
                </c:pt>
                <c:pt idx="1105">
                  <c:v>16.350000000000001</c:v>
                </c:pt>
                <c:pt idx="1106">
                  <c:v>16.43</c:v>
                </c:pt>
                <c:pt idx="1107">
                  <c:v>16.579999999999998</c:v>
                </c:pt>
                <c:pt idx="1108">
                  <c:v>15.93</c:v>
                </c:pt>
                <c:pt idx="1109">
                  <c:v>15.58</c:v>
                </c:pt>
                <c:pt idx="1110">
                  <c:v>15.65</c:v>
                </c:pt>
                <c:pt idx="1111">
                  <c:v>16.18</c:v>
                </c:pt>
                <c:pt idx="1112">
                  <c:v>16.45</c:v>
                </c:pt>
                <c:pt idx="1113">
                  <c:v>16.7</c:v>
                </c:pt>
                <c:pt idx="1114">
                  <c:v>16.73</c:v>
                </c:pt>
                <c:pt idx="1115">
                  <c:v>17.399999999999999</c:v>
                </c:pt>
                <c:pt idx="1116">
                  <c:v>17.399999999999999</c:v>
                </c:pt>
                <c:pt idx="1117">
                  <c:v>17.25</c:v>
                </c:pt>
                <c:pt idx="1118">
                  <c:v>17.05</c:v>
                </c:pt>
                <c:pt idx="1119">
                  <c:v>17.079999999999998</c:v>
                </c:pt>
                <c:pt idx="1120">
                  <c:v>16.649999999999999</c:v>
                </c:pt>
                <c:pt idx="1121">
                  <c:v>16.48</c:v>
                </c:pt>
                <c:pt idx="1122">
                  <c:v>15.7</c:v>
                </c:pt>
                <c:pt idx="1123">
                  <c:v>15.8</c:v>
                </c:pt>
                <c:pt idx="1124">
                  <c:v>15.95</c:v>
                </c:pt>
                <c:pt idx="1125">
                  <c:v>15.48</c:v>
                </c:pt>
                <c:pt idx="1126">
                  <c:v>15.98</c:v>
                </c:pt>
                <c:pt idx="1127">
                  <c:v>15.3</c:v>
                </c:pt>
                <c:pt idx="1128">
                  <c:v>15.43</c:v>
                </c:pt>
                <c:pt idx="1129">
                  <c:v>15.35</c:v>
                </c:pt>
                <c:pt idx="1130">
                  <c:v>14.78</c:v>
                </c:pt>
                <c:pt idx="1131">
                  <c:v>14.8</c:v>
                </c:pt>
                <c:pt idx="1132">
                  <c:v>15.03</c:v>
                </c:pt>
                <c:pt idx="1133">
                  <c:v>14.68</c:v>
                </c:pt>
                <c:pt idx="1134">
                  <c:v>14.73</c:v>
                </c:pt>
                <c:pt idx="1135">
                  <c:v>14.95</c:v>
                </c:pt>
                <c:pt idx="1136">
                  <c:v>14.9</c:v>
                </c:pt>
                <c:pt idx="1137">
                  <c:v>15.3</c:v>
                </c:pt>
                <c:pt idx="1138">
                  <c:v>15.15</c:v>
                </c:pt>
                <c:pt idx="1139">
                  <c:v>14.83</c:v>
                </c:pt>
                <c:pt idx="1140">
                  <c:v>14.75</c:v>
                </c:pt>
                <c:pt idx="1141">
                  <c:v>14.75</c:v>
                </c:pt>
                <c:pt idx="1142">
                  <c:v>14.75</c:v>
                </c:pt>
                <c:pt idx="1143">
                  <c:v>15.4</c:v>
                </c:pt>
                <c:pt idx="1144">
                  <c:v>15.58</c:v>
                </c:pt>
                <c:pt idx="1145">
                  <c:v>15.58</c:v>
                </c:pt>
                <c:pt idx="1146">
                  <c:v>15.33</c:v>
                </c:pt>
                <c:pt idx="1147">
                  <c:v>15.4</c:v>
                </c:pt>
                <c:pt idx="1148">
                  <c:v>15.73</c:v>
                </c:pt>
                <c:pt idx="1149">
                  <c:v>15.4</c:v>
                </c:pt>
                <c:pt idx="1150">
                  <c:v>15.48</c:v>
                </c:pt>
                <c:pt idx="1151">
                  <c:v>15.48</c:v>
                </c:pt>
                <c:pt idx="1152">
                  <c:v>15.23</c:v>
                </c:pt>
                <c:pt idx="1153">
                  <c:v>15.35</c:v>
                </c:pt>
                <c:pt idx="1154">
                  <c:v>14.98</c:v>
                </c:pt>
                <c:pt idx="1155">
                  <c:v>15.58</c:v>
                </c:pt>
                <c:pt idx="1156">
                  <c:v>15.7</c:v>
                </c:pt>
                <c:pt idx="1157">
                  <c:v>15.88</c:v>
                </c:pt>
                <c:pt idx="1158">
                  <c:v>17.03</c:v>
                </c:pt>
                <c:pt idx="1159">
                  <c:v>17.7</c:v>
                </c:pt>
                <c:pt idx="1160">
                  <c:v>17.579999999999998</c:v>
                </c:pt>
                <c:pt idx="1161">
                  <c:v>17.7</c:v>
                </c:pt>
                <c:pt idx="1162">
                  <c:v>17.850000000000001</c:v>
                </c:pt>
                <c:pt idx="1163">
                  <c:v>18</c:v>
                </c:pt>
                <c:pt idx="1164">
                  <c:v>18.73</c:v>
                </c:pt>
                <c:pt idx="1165">
                  <c:v>19.079999999999998</c:v>
                </c:pt>
                <c:pt idx="1166">
                  <c:v>19</c:v>
                </c:pt>
                <c:pt idx="1167">
                  <c:v>18.73</c:v>
                </c:pt>
                <c:pt idx="1168">
                  <c:v>19.03</c:v>
                </c:pt>
                <c:pt idx="1169">
                  <c:v>18.98</c:v>
                </c:pt>
                <c:pt idx="1170">
                  <c:v>19.23</c:v>
                </c:pt>
                <c:pt idx="1171">
                  <c:v>19.93</c:v>
                </c:pt>
                <c:pt idx="1172">
                  <c:v>22.25</c:v>
                </c:pt>
                <c:pt idx="1173">
                  <c:v>24.13</c:v>
                </c:pt>
                <c:pt idx="1174">
                  <c:v>27.28</c:v>
                </c:pt>
                <c:pt idx="1175">
                  <c:v>27.35</c:v>
                </c:pt>
                <c:pt idx="1176">
                  <c:v>25.15</c:v>
                </c:pt>
                <c:pt idx="1177">
                  <c:v>25.9</c:v>
                </c:pt>
                <c:pt idx="1178">
                  <c:v>26.3</c:v>
                </c:pt>
                <c:pt idx="1179">
                  <c:v>26.63</c:v>
                </c:pt>
                <c:pt idx="1180">
                  <c:v>27.1</c:v>
                </c:pt>
                <c:pt idx="1181">
                  <c:v>26.53</c:v>
                </c:pt>
                <c:pt idx="1182">
                  <c:v>27.2</c:v>
                </c:pt>
                <c:pt idx="1183">
                  <c:v>28.45</c:v>
                </c:pt>
                <c:pt idx="1184">
                  <c:v>28.9</c:v>
                </c:pt>
                <c:pt idx="1185">
                  <c:v>29.05</c:v>
                </c:pt>
                <c:pt idx="1186">
                  <c:v>30.45</c:v>
                </c:pt>
                <c:pt idx="1187">
                  <c:v>32.35</c:v>
                </c:pt>
                <c:pt idx="1188">
                  <c:v>31.65</c:v>
                </c:pt>
                <c:pt idx="1189">
                  <c:v>27.65</c:v>
                </c:pt>
                <c:pt idx="1190">
                  <c:v>27.65</c:v>
                </c:pt>
                <c:pt idx="1191">
                  <c:v>27.65</c:v>
                </c:pt>
                <c:pt idx="1192">
                  <c:v>27.5</c:v>
                </c:pt>
                <c:pt idx="1193">
                  <c:v>27.8</c:v>
                </c:pt>
                <c:pt idx="1194">
                  <c:v>30.53</c:v>
                </c:pt>
                <c:pt idx="1195">
                  <c:v>30.08</c:v>
                </c:pt>
                <c:pt idx="1196">
                  <c:v>31.23</c:v>
                </c:pt>
                <c:pt idx="1197">
                  <c:v>32.15</c:v>
                </c:pt>
                <c:pt idx="1198">
                  <c:v>31.45</c:v>
                </c:pt>
                <c:pt idx="1199">
                  <c:v>31.45</c:v>
                </c:pt>
                <c:pt idx="1200">
                  <c:v>32.1</c:v>
                </c:pt>
                <c:pt idx="1201">
                  <c:v>31.28</c:v>
                </c:pt>
                <c:pt idx="1202">
                  <c:v>31.88</c:v>
                </c:pt>
                <c:pt idx="1203">
                  <c:v>33.35</c:v>
                </c:pt>
                <c:pt idx="1204">
                  <c:v>34.9</c:v>
                </c:pt>
                <c:pt idx="1205">
                  <c:v>35.950000000000003</c:v>
                </c:pt>
                <c:pt idx="1206">
                  <c:v>35.08</c:v>
                </c:pt>
                <c:pt idx="1207">
                  <c:v>35.65</c:v>
                </c:pt>
                <c:pt idx="1208">
                  <c:v>36.950000000000003</c:v>
                </c:pt>
                <c:pt idx="1209">
                  <c:v>40.75</c:v>
                </c:pt>
                <c:pt idx="1210">
                  <c:v>39.9</c:v>
                </c:pt>
                <c:pt idx="1211">
                  <c:v>40.85</c:v>
                </c:pt>
                <c:pt idx="1212">
                  <c:v>41.45</c:v>
                </c:pt>
                <c:pt idx="1213">
                  <c:v>41</c:v>
                </c:pt>
                <c:pt idx="1214">
                  <c:v>38.950000000000003</c:v>
                </c:pt>
                <c:pt idx="1215">
                  <c:v>35.450000000000003</c:v>
                </c:pt>
                <c:pt idx="1216">
                  <c:v>37.549999999999997</c:v>
                </c:pt>
                <c:pt idx="1217">
                  <c:v>37.200000000000003</c:v>
                </c:pt>
                <c:pt idx="1218">
                  <c:v>39.049999999999997</c:v>
                </c:pt>
                <c:pt idx="1219">
                  <c:v>39.200000000000003</c:v>
                </c:pt>
                <c:pt idx="1220">
                  <c:v>40.9</c:v>
                </c:pt>
                <c:pt idx="1221">
                  <c:v>40.200000000000003</c:v>
                </c:pt>
                <c:pt idx="1222">
                  <c:v>41.15</c:v>
                </c:pt>
                <c:pt idx="1223">
                  <c:v>39.9</c:v>
                </c:pt>
                <c:pt idx="1224">
                  <c:v>38.28</c:v>
                </c:pt>
                <c:pt idx="1225">
                  <c:v>38.93</c:v>
                </c:pt>
                <c:pt idx="1226">
                  <c:v>35.33</c:v>
                </c:pt>
                <c:pt idx="1227">
                  <c:v>35.65</c:v>
                </c:pt>
                <c:pt idx="1228">
                  <c:v>33.200000000000003</c:v>
                </c:pt>
                <c:pt idx="1229">
                  <c:v>27.45</c:v>
                </c:pt>
                <c:pt idx="1230">
                  <c:v>28.95</c:v>
                </c:pt>
                <c:pt idx="1231">
                  <c:v>30.1</c:v>
                </c:pt>
                <c:pt idx="1232">
                  <c:v>32.9</c:v>
                </c:pt>
                <c:pt idx="1233">
                  <c:v>33.729999999999997</c:v>
                </c:pt>
                <c:pt idx="1234">
                  <c:v>34.65</c:v>
                </c:pt>
                <c:pt idx="1235">
                  <c:v>35.5</c:v>
                </c:pt>
                <c:pt idx="1236">
                  <c:v>34.299999999999997</c:v>
                </c:pt>
                <c:pt idx="1237">
                  <c:v>35.65</c:v>
                </c:pt>
                <c:pt idx="1238">
                  <c:v>35.049999999999997</c:v>
                </c:pt>
                <c:pt idx="1239">
                  <c:v>33.799999999999997</c:v>
                </c:pt>
                <c:pt idx="1240">
                  <c:v>33.200000000000003</c:v>
                </c:pt>
                <c:pt idx="1241">
                  <c:v>34.549999999999997</c:v>
                </c:pt>
                <c:pt idx="1242">
                  <c:v>34.85</c:v>
                </c:pt>
                <c:pt idx="1243">
                  <c:v>34.25</c:v>
                </c:pt>
                <c:pt idx="1244">
                  <c:v>32.85</c:v>
                </c:pt>
                <c:pt idx="1245">
                  <c:v>33.65</c:v>
                </c:pt>
                <c:pt idx="1246">
                  <c:v>31.95</c:v>
                </c:pt>
                <c:pt idx="1247">
                  <c:v>32.200000000000003</c:v>
                </c:pt>
                <c:pt idx="1248">
                  <c:v>30.55</c:v>
                </c:pt>
                <c:pt idx="1249">
                  <c:v>30.85</c:v>
                </c:pt>
                <c:pt idx="1250">
                  <c:v>30.1</c:v>
                </c:pt>
                <c:pt idx="1251">
                  <c:v>30.65</c:v>
                </c:pt>
                <c:pt idx="1252">
                  <c:v>31.4</c:v>
                </c:pt>
                <c:pt idx="1253">
                  <c:v>32.049999999999997</c:v>
                </c:pt>
                <c:pt idx="1254">
                  <c:v>35.1</c:v>
                </c:pt>
                <c:pt idx="1255">
                  <c:v>34.83</c:v>
                </c:pt>
                <c:pt idx="1256">
                  <c:v>34.1</c:v>
                </c:pt>
                <c:pt idx="1257">
                  <c:v>34.65</c:v>
                </c:pt>
                <c:pt idx="1258">
                  <c:v>31.2</c:v>
                </c:pt>
                <c:pt idx="1259">
                  <c:v>31.25</c:v>
                </c:pt>
                <c:pt idx="1260">
                  <c:v>31.5</c:v>
                </c:pt>
                <c:pt idx="1261">
                  <c:v>30.2</c:v>
                </c:pt>
                <c:pt idx="1262">
                  <c:v>27.35</c:v>
                </c:pt>
                <c:pt idx="1263">
                  <c:v>28.3</c:v>
                </c:pt>
                <c:pt idx="1264">
                  <c:v>28.75</c:v>
                </c:pt>
                <c:pt idx="1265">
                  <c:v>28.03</c:v>
                </c:pt>
                <c:pt idx="1266">
                  <c:v>27.28</c:v>
                </c:pt>
                <c:pt idx="1267">
                  <c:v>27.8</c:v>
                </c:pt>
                <c:pt idx="1268">
                  <c:v>28.45</c:v>
                </c:pt>
                <c:pt idx="1269">
                  <c:v>28.2</c:v>
                </c:pt>
                <c:pt idx="1270">
                  <c:v>27.55</c:v>
                </c:pt>
                <c:pt idx="1271">
                  <c:v>28.13</c:v>
                </c:pt>
                <c:pt idx="1272">
                  <c:v>27.55</c:v>
                </c:pt>
                <c:pt idx="1273">
                  <c:v>26.9</c:v>
                </c:pt>
                <c:pt idx="1274">
                  <c:v>27.7</c:v>
                </c:pt>
                <c:pt idx="1275">
                  <c:v>27.7</c:v>
                </c:pt>
                <c:pt idx="1276">
                  <c:v>27.05</c:v>
                </c:pt>
                <c:pt idx="1277">
                  <c:v>27.43</c:v>
                </c:pt>
                <c:pt idx="1278">
                  <c:v>28.35</c:v>
                </c:pt>
                <c:pt idx="1279">
                  <c:v>26.78</c:v>
                </c:pt>
                <c:pt idx="1280">
                  <c:v>25.05</c:v>
                </c:pt>
                <c:pt idx="1281">
                  <c:v>24.08</c:v>
                </c:pt>
                <c:pt idx="1282">
                  <c:v>25.93</c:v>
                </c:pt>
                <c:pt idx="1283">
                  <c:v>25.73</c:v>
                </c:pt>
                <c:pt idx="1284">
                  <c:v>22.35</c:v>
                </c:pt>
                <c:pt idx="1285">
                  <c:v>26.58</c:v>
                </c:pt>
                <c:pt idx="1286">
                  <c:v>26.05</c:v>
                </c:pt>
                <c:pt idx="1287">
                  <c:v>29.55</c:v>
                </c:pt>
                <c:pt idx="1288">
                  <c:v>29.25</c:v>
                </c:pt>
                <c:pt idx="1289">
                  <c:v>30.28</c:v>
                </c:pt>
                <c:pt idx="1290">
                  <c:v>21.1</c:v>
                </c:pt>
                <c:pt idx="1291">
                  <c:v>19.100000000000001</c:v>
                </c:pt>
                <c:pt idx="1292">
                  <c:v>19.25</c:v>
                </c:pt>
                <c:pt idx="1293">
                  <c:v>20.73</c:v>
                </c:pt>
                <c:pt idx="1294">
                  <c:v>22.15</c:v>
                </c:pt>
                <c:pt idx="1295">
                  <c:v>20.9</c:v>
                </c:pt>
                <c:pt idx="1296">
                  <c:v>20.8</c:v>
                </c:pt>
                <c:pt idx="1297">
                  <c:v>20.399999999999999</c:v>
                </c:pt>
                <c:pt idx="1298">
                  <c:v>20.75</c:v>
                </c:pt>
                <c:pt idx="1299">
                  <c:v>20.95</c:v>
                </c:pt>
                <c:pt idx="1300">
                  <c:v>20.7</c:v>
                </c:pt>
                <c:pt idx="1301">
                  <c:v>20.8</c:v>
                </c:pt>
                <c:pt idx="1302">
                  <c:v>20.45</c:v>
                </c:pt>
                <c:pt idx="1303">
                  <c:v>20.2</c:v>
                </c:pt>
                <c:pt idx="1304">
                  <c:v>20.93</c:v>
                </c:pt>
                <c:pt idx="1305">
                  <c:v>20.9</c:v>
                </c:pt>
                <c:pt idx="1306">
                  <c:v>20.65</c:v>
                </c:pt>
                <c:pt idx="1307">
                  <c:v>21.23</c:v>
                </c:pt>
                <c:pt idx="1308">
                  <c:v>21.1</c:v>
                </c:pt>
                <c:pt idx="1309">
                  <c:v>21</c:v>
                </c:pt>
                <c:pt idx="1310">
                  <c:v>20.5</c:v>
                </c:pt>
                <c:pt idx="1311">
                  <c:v>18.350000000000001</c:v>
                </c:pt>
                <c:pt idx="1312">
                  <c:v>17.68</c:v>
                </c:pt>
                <c:pt idx="1313">
                  <c:v>17.850000000000001</c:v>
                </c:pt>
                <c:pt idx="1314">
                  <c:v>18.75</c:v>
                </c:pt>
                <c:pt idx="1315">
                  <c:v>18.55</c:v>
                </c:pt>
                <c:pt idx="1316">
                  <c:v>17.8</c:v>
                </c:pt>
                <c:pt idx="1317">
                  <c:v>17.829999999999998</c:v>
                </c:pt>
                <c:pt idx="1318">
                  <c:v>18</c:v>
                </c:pt>
                <c:pt idx="1319">
                  <c:v>18.649999999999999</c:v>
                </c:pt>
                <c:pt idx="1320">
                  <c:v>19.5</c:v>
                </c:pt>
                <c:pt idx="1321">
                  <c:v>19.329999999999998</c:v>
                </c:pt>
                <c:pt idx="1322">
                  <c:v>20.2</c:v>
                </c:pt>
                <c:pt idx="1323">
                  <c:v>20.05</c:v>
                </c:pt>
                <c:pt idx="1324">
                  <c:v>19.850000000000001</c:v>
                </c:pt>
                <c:pt idx="1325">
                  <c:v>19.649999999999999</c:v>
                </c:pt>
                <c:pt idx="1326">
                  <c:v>19.100000000000001</c:v>
                </c:pt>
                <c:pt idx="1327">
                  <c:v>18.600000000000001</c:v>
                </c:pt>
                <c:pt idx="1328">
                  <c:v>18.43</c:v>
                </c:pt>
                <c:pt idx="1329">
                  <c:v>20.329999999999998</c:v>
                </c:pt>
                <c:pt idx="1330">
                  <c:v>19.98</c:v>
                </c:pt>
                <c:pt idx="1331">
                  <c:v>19.05</c:v>
                </c:pt>
                <c:pt idx="1332">
                  <c:v>18.3</c:v>
                </c:pt>
                <c:pt idx="1333">
                  <c:v>18.95</c:v>
                </c:pt>
                <c:pt idx="1334">
                  <c:v>18.98</c:v>
                </c:pt>
                <c:pt idx="1335">
                  <c:v>18.8</c:v>
                </c:pt>
                <c:pt idx="1336">
                  <c:v>18.95</c:v>
                </c:pt>
                <c:pt idx="1337">
                  <c:v>18.600000000000001</c:v>
                </c:pt>
                <c:pt idx="1338">
                  <c:v>18.350000000000001</c:v>
                </c:pt>
                <c:pt idx="1339">
                  <c:v>18.149999999999999</c:v>
                </c:pt>
                <c:pt idx="1340">
                  <c:v>18</c:v>
                </c:pt>
                <c:pt idx="1341">
                  <c:v>18</c:v>
                </c:pt>
                <c:pt idx="1342">
                  <c:v>17.63</c:v>
                </c:pt>
                <c:pt idx="1343">
                  <c:v>17.75</c:v>
                </c:pt>
                <c:pt idx="1344">
                  <c:v>18</c:v>
                </c:pt>
                <c:pt idx="1345">
                  <c:v>18.350000000000001</c:v>
                </c:pt>
                <c:pt idx="1346">
                  <c:v>18.579999999999998</c:v>
                </c:pt>
                <c:pt idx="1347">
                  <c:v>18.600000000000001</c:v>
                </c:pt>
                <c:pt idx="1348">
                  <c:v>19.25</c:v>
                </c:pt>
                <c:pt idx="1349">
                  <c:v>19.5</c:v>
                </c:pt>
                <c:pt idx="1350">
                  <c:v>19.93</c:v>
                </c:pt>
                <c:pt idx="1351">
                  <c:v>20.23</c:v>
                </c:pt>
                <c:pt idx="1352">
                  <c:v>19.899999999999999</c:v>
                </c:pt>
                <c:pt idx="1353">
                  <c:v>19.850000000000001</c:v>
                </c:pt>
                <c:pt idx="1354">
                  <c:v>19.399999999999999</c:v>
                </c:pt>
                <c:pt idx="1355">
                  <c:v>19.18</c:v>
                </c:pt>
                <c:pt idx="1356">
                  <c:v>19.78</c:v>
                </c:pt>
                <c:pt idx="1357">
                  <c:v>19.600000000000001</c:v>
                </c:pt>
                <c:pt idx="1358">
                  <c:v>19.55</c:v>
                </c:pt>
                <c:pt idx="1359">
                  <c:v>19.600000000000001</c:v>
                </c:pt>
                <c:pt idx="1360">
                  <c:v>19.63</c:v>
                </c:pt>
                <c:pt idx="1361">
                  <c:v>19.95</c:v>
                </c:pt>
                <c:pt idx="1362">
                  <c:v>19.7</c:v>
                </c:pt>
                <c:pt idx="1363">
                  <c:v>19.7</c:v>
                </c:pt>
                <c:pt idx="1364">
                  <c:v>19.7</c:v>
                </c:pt>
                <c:pt idx="1365">
                  <c:v>19.55</c:v>
                </c:pt>
                <c:pt idx="1366">
                  <c:v>19.8</c:v>
                </c:pt>
                <c:pt idx="1367">
                  <c:v>19.850000000000001</c:v>
                </c:pt>
                <c:pt idx="1368">
                  <c:v>19.8</c:v>
                </c:pt>
                <c:pt idx="1369">
                  <c:v>20.079999999999998</c:v>
                </c:pt>
                <c:pt idx="1370">
                  <c:v>19.53</c:v>
                </c:pt>
                <c:pt idx="1371">
                  <c:v>19.25</c:v>
                </c:pt>
                <c:pt idx="1372">
                  <c:v>18.95</c:v>
                </c:pt>
                <c:pt idx="1373">
                  <c:v>18.8</c:v>
                </c:pt>
                <c:pt idx="1374">
                  <c:v>18.75</c:v>
                </c:pt>
                <c:pt idx="1375">
                  <c:v>18.75</c:v>
                </c:pt>
                <c:pt idx="1376">
                  <c:v>18.899999999999999</c:v>
                </c:pt>
                <c:pt idx="1377">
                  <c:v>19.03</c:v>
                </c:pt>
                <c:pt idx="1378">
                  <c:v>18.579999999999998</c:v>
                </c:pt>
                <c:pt idx="1379">
                  <c:v>18.78</c:v>
                </c:pt>
                <c:pt idx="1380">
                  <c:v>18.829999999999998</c:v>
                </c:pt>
                <c:pt idx="1381">
                  <c:v>19</c:v>
                </c:pt>
                <c:pt idx="1382">
                  <c:v>18.75</c:v>
                </c:pt>
                <c:pt idx="1383">
                  <c:v>18.73</c:v>
                </c:pt>
                <c:pt idx="1384">
                  <c:v>19</c:v>
                </c:pt>
                <c:pt idx="1385">
                  <c:v>19</c:v>
                </c:pt>
                <c:pt idx="1386">
                  <c:v>18.829999999999998</c:v>
                </c:pt>
                <c:pt idx="1387">
                  <c:v>18.63</c:v>
                </c:pt>
                <c:pt idx="1388">
                  <c:v>18.03</c:v>
                </c:pt>
                <c:pt idx="1389">
                  <c:v>18.28</c:v>
                </c:pt>
                <c:pt idx="1390">
                  <c:v>18</c:v>
                </c:pt>
                <c:pt idx="1391">
                  <c:v>17.850000000000001</c:v>
                </c:pt>
                <c:pt idx="1392">
                  <c:v>17.73</c:v>
                </c:pt>
                <c:pt idx="1393">
                  <c:v>18</c:v>
                </c:pt>
                <c:pt idx="1394">
                  <c:v>17.7</c:v>
                </c:pt>
                <c:pt idx="1395">
                  <c:v>17.850000000000001</c:v>
                </c:pt>
                <c:pt idx="1396">
                  <c:v>18</c:v>
                </c:pt>
                <c:pt idx="1397">
                  <c:v>17.88</c:v>
                </c:pt>
                <c:pt idx="1398">
                  <c:v>18.149999999999999</c:v>
                </c:pt>
                <c:pt idx="1399">
                  <c:v>18.43</c:v>
                </c:pt>
                <c:pt idx="1400">
                  <c:v>18.18</c:v>
                </c:pt>
                <c:pt idx="1401">
                  <c:v>18.149999999999999</c:v>
                </c:pt>
                <c:pt idx="1402">
                  <c:v>18.100000000000001</c:v>
                </c:pt>
                <c:pt idx="1403">
                  <c:v>18.079999999999998</c:v>
                </c:pt>
                <c:pt idx="1404">
                  <c:v>18.48</c:v>
                </c:pt>
                <c:pt idx="1405">
                  <c:v>18.53</c:v>
                </c:pt>
                <c:pt idx="1406">
                  <c:v>18.55</c:v>
                </c:pt>
                <c:pt idx="1407">
                  <c:v>18.5</c:v>
                </c:pt>
                <c:pt idx="1408">
                  <c:v>18.48</c:v>
                </c:pt>
                <c:pt idx="1409">
                  <c:v>18.7</c:v>
                </c:pt>
                <c:pt idx="1410">
                  <c:v>18.98</c:v>
                </c:pt>
                <c:pt idx="1411">
                  <c:v>19.03</c:v>
                </c:pt>
                <c:pt idx="1412">
                  <c:v>19.23</c:v>
                </c:pt>
                <c:pt idx="1413">
                  <c:v>19.2</c:v>
                </c:pt>
                <c:pt idx="1414">
                  <c:v>19.78</c:v>
                </c:pt>
                <c:pt idx="1415">
                  <c:v>19.600000000000001</c:v>
                </c:pt>
                <c:pt idx="1416">
                  <c:v>19.829999999999998</c:v>
                </c:pt>
                <c:pt idx="1417">
                  <c:v>20.13</c:v>
                </c:pt>
                <c:pt idx="1418">
                  <c:v>20.28</c:v>
                </c:pt>
                <c:pt idx="1419">
                  <c:v>20.28</c:v>
                </c:pt>
                <c:pt idx="1420">
                  <c:v>20.079999999999998</c:v>
                </c:pt>
                <c:pt idx="1421">
                  <c:v>19.579999999999998</c:v>
                </c:pt>
                <c:pt idx="1422">
                  <c:v>19.329999999999998</c:v>
                </c:pt>
                <c:pt idx="1423">
                  <c:v>19.600000000000001</c:v>
                </c:pt>
                <c:pt idx="1424">
                  <c:v>19.73</c:v>
                </c:pt>
                <c:pt idx="1425">
                  <c:v>19.579999999999998</c:v>
                </c:pt>
                <c:pt idx="1426">
                  <c:v>19.48</c:v>
                </c:pt>
                <c:pt idx="1427">
                  <c:v>19.649999999999999</c:v>
                </c:pt>
                <c:pt idx="1428">
                  <c:v>19.73</c:v>
                </c:pt>
                <c:pt idx="1429">
                  <c:v>19.399999999999999</c:v>
                </c:pt>
                <c:pt idx="1430">
                  <c:v>19.5</c:v>
                </c:pt>
                <c:pt idx="1431">
                  <c:v>19.45</c:v>
                </c:pt>
                <c:pt idx="1432">
                  <c:v>19.350000000000001</c:v>
                </c:pt>
                <c:pt idx="1433">
                  <c:v>19.7</c:v>
                </c:pt>
                <c:pt idx="1434">
                  <c:v>19.579999999999998</c:v>
                </c:pt>
                <c:pt idx="1435">
                  <c:v>19.63</c:v>
                </c:pt>
                <c:pt idx="1436">
                  <c:v>19.5</c:v>
                </c:pt>
                <c:pt idx="1437">
                  <c:v>19.23</c:v>
                </c:pt>
                <c:pt idx="1438">
                  <c:v>19.25</c:v>
                </c:pt>
                <c:pt idx="1439">
                  <c:v>19.350000000000001</c:v>
                </c:pt>
                <c:pt idx="1440">
                  <c:v>20.55</c:v>
                </c:pt>
                <c:pt idx="1441">
                  <c:v>20.98</c:v>
                </c:pt>
                <c:pt idx="1442">
                  <c:v>19.55</c:v>
                </c:pt>
                <c:pt idx="1443">
                  <c:v>19.53</c:v>
                </c:pt>
                <c:pt idx="1444">
                  <c:v>19.850000000000001</c:v>
                </c:pt>
                <c:pt idx="1445">
                  <c:v>20.03</c:v>
                </c:pt>
                <c:pt idx="1446">
                  <c:v>20.03</c:v>
                </c:pt>
                <c:pt idx="1447">
                  <c:v>19.98</c:v>
                </c:pt>
                <c:pt idx="1448">
                  <c:v>20.3</c:v>
                </c:pt>
                <c:pt idx="1449">
                  <c:v>20.53</c:v>
                </c:pt>
                <c:pt idx="1450">
                  <c:v>20.65</c:v>
                </c:pt>
                <c:pt idx="1451">
                  <c:v>20.55</c:v>
                </c:pt>
                <c:pt idx="1452">
                  <c:v>20.25</c:v>
                </c:pt>
                <c:pt idx="1453">
                  <c:v>20.100000000000001</c:v>
                </c:pt>
                <c:pt idx="1454">
                  <c:v>20.13</c:v>
                </c:pt>
                <c:pt idx="1455">
                  <c:v>19.850000000000001</c:v>
                </c:pt>
                <c:pt idx="1456">
                  <c:v>19.93</c:v>
                </c:pt>
                <c:pt idx="1457">
                  <c:v>20</c:v>
                </c:pt>
                <c:pt idx="1458">
                  <c:v>20.25</c:v>
                </c:pt>
                <c:pt idx="1459">
                  <c:v>20.350000000000001</c:v>
                </c:pt>
                <c:pt idx="1460">
                  <c:v>20.53</c:v>
                </c:pt>
                <c:pt idx="1461">
                  <c:v>20.3</c:v>
                </c:pt>
                <c:pt idx="1462">
                  <c:v>20.53</c:v>
                </c:pt>
                <c:pt idx="1463">
                  <c:v>20.43</c:v>
                </c:pt>
                <c:pt idx="1464">
                  <c:v>20.55</c:v>
                </c:pt>
                <c:pt idx="1465">
                  <c:v>20.83</c:v>
                </c:pt>
                <c:pt idx="1466">
                  <c:v>20.75</c:v>
                </c:pt>
                <c:pt idx="1467">
                  <c:v>20.65</c:v>
                </c:pt>
                <c:pt idx="1468">
                  <c:v>21</c:v>
                </c:pt>
                <c:pt idx="1469">
                  <c:v>21.48</c:v>
                </c:pt>
                <c:pt idx="1470">
                  <c:v>21.43</c:v>
                </c:pt>
                <c:pt idx="1471">
                  <c:v>21.15</c:v>
                </c:pt>
                <c:pt idx="1472">
                  <c:v>21.3</c:v>
                </c:pt>
                <c:pt idx="1473">
                  <c:v>21.75</c:v>
                </c:pt>
                <c:pt idx="1474">
                  <c:v>21.83</c:v>
                </c:pt>
                <c:pt idx="1475">
                  <c:v>21.98</c:v>
                </c:pt>
                <c:pt idx="1476">
                  <c:v>21.95</c:v>
                </c:pt>
                <c:pt idx="1477">
                  <c:v>22.43</c:v>
                </c:pt>
                <c:pt idx="1478">
                  <c:v>22.13</c:v>
                </c:pt>
                <c:pt idx="1479">
                  <c:v>22.08</c:v>
                </c:pt>
                <c:pt idx="1480">
                  <c:v>22.6</c:v>
                </c:pt>
                <c:pt idx="1481">
                  <c:v>22.83</c:v>
                </c:pt>
                <c:pt idx="1482">
                  <c:v>22.6</c:v>
                </c:pt>
                <c:pt idx="1483">
                  <c:v>22.73</c:v>
                </c:pt>
                <c:pt idx="1484">
                  <c:v>23</c:v>
                </c:pt>
                <c:pt idx="1485">
                  <c:v>22.95</c:v>
                </c:pt>
                <c:pt idx="1486">
                  <c:v>22.65</c:v>
                </c:pt>
                <c:pt idx="1487">
                  <c:v>22.48</c:v>
                </c:pt>
                <c:pt idx="1488">
                  <c:v>22.25</c:v>
                </c:pt>
                <c:pt idx="1489">
                  <c:v>22.35</c:v>
                </c:pt>
                <c:pt idx="1490">
                  <c:v>21.9</c:v>
                </c:pt>
                <c:pt idx="1491">
                  <c:v>21.85</c:v>
                </c:pt>
                <c:pt idx="1492">
                  <c:v>21.95</c:v>
                </c:pt>
                <c:pt idx="1493">
                  <c:v>22</c:v>
                </c:pt>
                <c:pt idx="1494">
                  <c:v>22.53</c:v>
                </c:pt>
                <c:pt idx="1495">
                  <c:v>22.73</c:v>
                </c:pt>
                <c:pt idx="1496">
                  <c:v>22.53</c:v>
                </c:pt>
                <c:pt idx="1497">
                  <c:v>22</c:v>
                </c:pt>
                <c:pt idx="1498">
                  <c:v>21.85</c:v>
                </c:pt>
                <c:pt idx="1499">
                  <c:v>21.8</c:v>
                </c:pt>
                <c:pt idx="1500">
                  <c:v>21.45</c:v>
                </c:pt>
                <c:pt idx="1501">
                  <c:v>21.2</c:v>
                </c:pt>
                <c:pt idx="1502">
                  <c:v>21.5</c:v>
                </c:pt>
                <c:pt idx="1503">
                  <c:v>21</c:v>
                </c:pt>
                <c:pt idx="1504">
                  <c:v>21.63</c:v>
                </c:pt>
                <c:pt idx="1505">
                  <c:v>21.35</c:v>
                </c:pt>
                <c:pt idx="1506">
                  <c:v>21.08</c:v>
                </c:pt>
                <c:pt idx="1507">
                  <c:v>20.48</c:v>
                </c:pt>
                <c:pt idx="1508">
                  <c:v>20.73</c:v>
                </c:pt>
                <c:pt idx="1509">
                  <c:v>20.149999999999999</c:v>
                </c:pt>
                <c:pt idx="1510">
                  <c:v>19.78</c:v>
                </c:pt>
                <c:pt idx="1511">
                  <c:v>19.78</c:v>
                </c:pt>
                <c:pt idx="1512">
                  <c:v>19.649999999999999</c:v>
                </c:pt>
                <c:pt idx="1513">
                  <c:v>19.98</c:v>
                </c:pt>
                <c:pt idx="1514">
                  <c:v>20.079999999999998</c:v>
                </c:pt>
                <c:pt idx="1515">
                  <c:v>19.600000000000001</c:v>
                </c:pt>
                <c:pt idx="1516">
                  <c:v>19.2</c:v>
                </c:pt>
                <c:pt idx="1517">
                  <c:v>19.18</c:v>
                </c:pt>
                <c:pt idx="1518">
                  <c:v>19.149999999999999</c:v>
                </c:pt>
                <c:pt idx="1519">
                  <c:v>19.05</c:v>
                </c:pt>
                <c:pt idx="1520">
                  <c:v>18.25</c:v>
                </c:pt>
                <c:pt idx="1521">
                  <c:v>18.100000000000001</c:v>
                </c:pt>
                <c:pt idx="1522">
                  <c:v>18.28</c:v>
                </c:pt>
                <c:pt idx="1523">
                  <c:v>18.579999999999998</c:v>
                </c:pt>
                <c:pt idx="1524">
                  <c:v>19.05</c:v>
                </c:pt>
                <c:pt idx="1525">
                  <c:v>18.55</c:v>
                </c:pt>
                <c:pt idx="1526">
                  <c:v>18.13</c:v>
                </c:pt>
                <c:pt idx="1527">
                  <c:v>18.149999999999999</c:v>
                </c:pt>
                <c:pt idx="1528">
                  <c:v>18.149999999999999</c:v>
                </c:pt>
                <c:pt idx="1529">
                  <c:v>18.55</c:v>
                </c:pt>
                <c:pt idx="1530">
                  <c:v>17.600000000000001</c:v>
                </c:pt>
                <c:pt idx="1531">
                  <c:v>17.78</c:v>
                </c:pt>
                <c:pt idx="1532">
                  <c:v>17.78</c:v>
                </c:pt>
                <c:pt idx="1533">
                  <c:v>17.75</c:v>
                </c:pt>
                <c:pt idx="1534">
                  <c:v>18</c:v>
                </c:pt>
                <c:pt idx="1535">
                  <c:v>17.75</c:v>
                </c:pt>
                <c:pt idx="1536">
                  <c:v>18.45</c:v>
                </c:pt>
                <c:pt idx="1537">
                  <c:v>18.5</c:v>
                </c:pt>
                <c:pt idx="1538">
                  <c:v>18.75</c:v>
                </c:pt>
                <c:pt idx="1539">
                  <c:v>18.399999999999999</c:v>
                </c:pt>
                <c:pt idx="1540">
                  <c:v>17.3</c:v>
                </c:pt>
                <c:pt idx="1541">
                  <c:v>17.18</c:v>
                </c:pt>
                <c:pt idx="1542">
                  <c:v>17.23</c:v>
                </c:pt>
                <c:pt idx="1543">
                  <c:v>18.079999999999998</c:v>
                </c:pt>
                <c:pt idx="1544">
                  <c:v>18.23</c:v>
                </c:pt>
                <c:pt idx="1545">
                  <c:v>18.38</c:v>
                </c:pt>
                <c:pt idx="1546">
                  <c:v>18.68</c:v>
                </c:pt>
                <c:pt idx="1547">
                  <c:v>18.48</c:v>
                </c:pt>
                <c:pt idx="1548">
                  <c:v>18.45</c:v>
                </c:pt>
                <c:pt idx="1549">
                  <c:v>17.850000000000001</c:v>
                </c:pt>
                <c:pt idx="1550">
                  <c:v>17.829999999999998</c:v>
                </c:pt>
                <c:pt idx="1551">
                  <c:v>18.100000000000001</c:v>
                </c:pt>
                <c:pt idx="1552">
                  <c:v>18.329999999999998</c:v>
                </c:pt>
                <c:pt idx="1553">
                  <c:v>18.55</c:v>
                </c:pt>
                <c:pt idx="1554">
                  <c:v>18.43</c:v>
                </c:pt>
                <c:pt idx="1555">
                  <c:v>18.149999999999999</c:v>
                </c:pt>
                <c:pt idx="1556">
                  <c:v>18.100000000000001</c:v>
                </c:pt>
                <c:pt idx="1557">
                  <c:v>18.149999999999999</c:v>
                </c:pt>
                <c:pt idx="1558">
                  <c:v>18.350000000000001</c:v>
                </c:pt>
                <c:pt idx="1559">
                  <c:v>18.399999999999999</c:v>
                </c:pt>
                <c:pt idx="1560">
                  <c:v>18.48</c:v>
                </c:pt>
                <c:pt idx="1561">
                  <c:v>18.53</c:v>
                </c:pt>
                <c:pt idx="1562">
                  <c:v>18.579999999999998</c:v>
                </c:pt>
                <c:pt idx="1563">
                  <c:v>18.95</c:v>
                </c:pt>
                <c:pt idx="1564">
                  <c:v>18.48</c:v>
                </c:pt>
                <c:pt idx="1565">
                  <c:v>18.329999999999998</c:v>
                </c:pt>
                <c:pt idx="1566">
                  <c:v>18.53</c:v>
                </c:pt>
                <c:pt idx="1567">
                  <c:v>18.63</c:v>
                </c:pt>
                <c:pt idx="1568">
                  <c:v>17.649999999999999</c:v>
                </c:pt>
                <c:pt idx="1569">
                  <c:v>17.7</c:v>
                </c:pt>
                <c:pt idx="1570">
                  <c:v>17.5</c:v>
                </c:pt>
                <c:pt idx="1571">
                  <c:v>17.850000000000001</c:v>
                </c:pt>
                <c:pt idx="1572">
                  <c:v>18</c:v>
                </c:pt>
                <c:pt idx="1573">
                  <c:v>17.399999999999999</c:v>
                </c:pt>
                <c:pt idx="1574">
                  <c:v>17.43</c:v>
                </c:pt>
                <c:pt idx="1575">
                  <c:v>17.28</c:v>
                </c:pt>
                <c:pt idx="1576">
                  <c:v>17.55</c:v>
                </c:pt>
                <c:pt idx="1577">
                  <c:v>17.45</c:v>
                </c:pt>
                <c:pt idx="1578">
                  <c:v>17.350000000000001</c:v>
                </c:pt>
                <c:pt idx="1579">
                  <c:v>17.05</c:v>
                </c:pt>
                <c:pt idx="1580">
                  <c:v>17.28</c:v>
                </c:pt>
                <c:pt idx="1581">
                  <c:v>17.43</c:v>
                </c:pt>
                <c:pt idx="1582">
                  <c:v>17.3</c:v>
                </c:pt>
                <c:pt idx="1583">
                  <c:v>17.350000000000001</c:v>
                </c:pt>
                <c:pt idx="1584">
                  <c:v>17.350000000000001</c:v>
                </c:pt>
                <c:pt idx="1585">
                  <c:v>17.2</c:v>
                </c:pt>
                <c:pt idx="1586">
                  <c:v>17.350000000000001</c:v>
                </c:pt>
                <c:pt idx="1587">
                  <c:v>17.73</c:v>
                </c:pt>
                <c:pt idx="1588">
                  <c:v>17.73</c:v>
                </c:pt>
                <c:pt idx="1589">
                  <c:v>17.88</c:v>
                </c:pt>
                <c:pt idx="1590">
                  <c:v>17.649999999999999</c:v>
                </c:pt>
                <c:pt idx="1591">
                  <c:v>17.649999999999999</c:v>
                </c:pt>
                <c:pt idx="1592">
                  <c:v>17.75</c:v>
                </c:pt>
                <c:pt idx="1593">
                  <c:v>17.579999999999998</c:v>
                </c:pt>
                <c:pt idx="1594">
                  <c:v>17.649999999999999</c:v>
                </c:pt>
                <c:pt idx="1595">
                  <c:v>17.7</c:v>
                </c:pt>
                <c:pt idx="1596">
                  <c:v>17.98</c:v>
                </c:pt>
                <c:pt idx="1597">
                  <c:v>17.850000000000001</c:v>
                </c:pt>
                <c:pt idx="1598">
                  <c:v>17.98</c:v>
                </c:pt>
                <c:pt idx="1599">
                  <c:v>19.09</c:v>
                </c:pt>
                <c:pt idx="1600">
                  <c:v>18.38</c:v>
                </c:pt>
                <c:pt idx="1601">
                  <c:v>18.53</c:v>
                </c:pt>
                <c:pt idx="1602">
                  <c:v>18.63</c:v>
                </c:pt>
                <c:pt idx="1603">
                  <c:v>18.93</c:v>
                </c:pt>
                <c:pt idx="1604">
                  <c:v>18.93</c:v>
                </c:pt>
                <c:pt idx="1605">
                  <c:v>19.18</c:v>
                </c:pt>
                <c:pt idx="1606">
                  <c:v>18.95</c:v>
                </c:pt>
                <c:pt idx="1607">
                  <c:v>19.05</c:v>
                </c:pt>
                <c:pt idx="1608">
                  <c:v>19.03</c:v>
                </c:pt>
                <c:pt idx="1609">
                  <c:v>18.850000000000001</c:v>
                </c:pt>
                <c:pt idx="1610">
                  <c:v>18.600000000000001</c:v>
                </c:pt>
                <c:pt idx="1611">
                  <c:v>18.95</c:v>
                </c:pt>
                <c:pt idx="1612">
                  <c:v>18.95</c:v>
                </c:pt>
                <c:pt idx="1613">
                  <c:v>19</c:v>
                </c:pt>
                <c:pt idx="1614">
                  <c:v>18.73</c:v>
                </c:pt>
                <c:pt idx="1615">
                  <c:v>18.7</c:v>
                </c:pt>
                <c:pt idx="1616">
                  <c:v>18.899999999999999</c:v>
                </c:pt>
                <c:pt idx="1617">
                  <c:v>18.899999999999999</c:v>
                </c:pt>
                <c:pt idx="1618">
                  <c:v>19.18</c:v>
                </c:pt>
                <c:pt idx="1619">
                  <c:v>19.28</c:v>
                </c:pt>
                <c:pt idx="1620">
                  <c:v>19.649999999999999</c:v>
                </c:pt>
                <c:pt idx="1621">
                  <c:v>19.829999999999998</c:v>
                </c:pt>
                <c:pt idx="1622">
                  <c:v>19.88</c:v>
                </c:pt>
                <c:pt idx="1623">
                  <c:v>19.98</c:v>
                </c:pt>
                <c:pt idx="1624">
                  <c:v>19.68</c:v>
                </c:pt>
                <c:pt idx="1625">
                  <c:v>19.649999999999999</c:v>
                </c:pt>
                <c:pt idx="1626">
                  <c:v>19.63</c:v>
                </c:pt>
                <c:pt idx="1627">
                  <c:v>19.73</c:v>
                </c:pt>
                <c:pt idx="1628">
                  <c:v>19.8</c:v>
                </c:pt>
                <c:pt idx="1629">
                  <c:v>19.95</c:v>
                </c:pt>
                <c:pt idx="1630">
                  <c:v>19.75</c:v>
                </c:pt>
                <c:pt idx="1631">
                  <c:v>19.7</c:v>
                </c:pt>
                <c:pt idx="1632">
                  <c:v>19.7</c:v>
                </c:pt>
                <c:pt idx="1633">
                  <c:v>19.3</c:v>
                </c:pt>
                <c:pt idx="1634">
                  <c:v>19.28</c:v>
                </c:pt>
                <c:pt idx="1635">
                  <c:v>19.600000000000001</c:v>
                </c:pt>
                <c:pt idx="1636">
                  <c:v>19.579999999999998</c:v>
                </c:pt>
                <c:pt idx="1637">
                  <c:v>20.5</c:v>
                </c:pt>
                <c:pt idx="1638">
                  <c:v>20.8</c:v>
                </c:pt>
                <c:pt idx="1639">
                  <c:v>20.73</c:v>
                </c:pt>
                <c:pt idx="1640">
                  <c:v>20.7</c:v>
                </c:pt>
                <c:pt idx="1641">
                  <c:v>20.9</c:v>
                </c:pt>
                <c:pt idx="1642">
                  <c:v>20.85</c:v>
                </c:pt>
                <c:pt idx="1643">
                  <c:v>21.23</c:v>
                </c:pt>
                <c:pt idx="1644">
                  <c:v>21.08</c:v>
                </c:pt>
                <c:pt idx="1645">
                  <c:v>21.35</c:v>
                </c:pt>
                <c:pt idx="1646">
                  <c:v>21.25</c:v>
                </c:pt>
                <c:pt idx="1647">
                  <c:v>21.13</c:v>
                </c:pt>
                <c:pt idx="1648">
                  <c:v>21.05</c:v>
                </c:pt>
                <c:pt idx="1649">
                  <c:v>21.33</c:v>
                </c:pt>
                <c:pt idx="1650">
                  <c:v>21.28</c:v>
                </c:pt>
                <c:pt idx="1651">
                  <c:v>21.3</c:v>
                </c:pt>
                <c:pt idx="1652">
                  <c:v>21.13</c:v>
                </c:pt>
                <c:pt idx="1653">
                  <c:v>21.03</c:v>
                </c:pt>
                <c:pt idx="1654">
                  <c:v>21.23</c:v>
                </c:pt>
                <c:pt idx="1655">
                  <c:v>21.13</c:v>
                </c:pt>
                <c:pt idx="1656">
                  <c:v>20.83</c:v>
                </c:pt>
                <c:pt idx="1657">
                  <c:v>21.35</c:v>
                </c:pt>
                <c:pt idx="1658">
                  <c:v>21.55</c:v>
                </c:pt>
                <c:pt idx="1659">
                  <c:v>21.5</c:v>
                </c:pt>
                <c:pt idx="1660">
                  <c:v>21.3</c:v>
                </c:pt>
                <c:pt idx="1661">
                  <c:v>21.08</c:v>
                </c:pt>
                <c:pt idx="1662">
                  <c:v>20.6</c:v>
                </c:pt>
                <c:pt idx="1663">
                  <c:v>20.25</c:v>
                </c:pt>
                <c:pt idx="1664">
                  <c:v>20.53</c:v>
                </c:pt>
                <c:pt idx="1665">
                  <c:v>20.65</c:v>
                </c:pt>
                <c:pt idx="1666">
                  <c:v>20.45</c:v>
                </c:pt>
                <c:pt idx="1667">
                  <c:v>19.8</c:v>
                </c:pt>
                <c:pt idx="1668">
                  <c:v>19.7</c:v>
                </c:pt>
                <c:pt idx="1669">
                  <c:v>19.78</c:v>
                </c:pt>
                <c:pt idx="1670">
                  <c:v>20</c:v>
                </c:pt>
                <c:pt idx="1671">
                  <c:v>19.829999999999998</c:v>
                </c:pt>
                <c:pt idx="1672">
                  <c:v>19.98</c:v>
                </c:pt>
                <c:pt idx="1673">
                  <c:v>19.850000000000001</c:v>
                </c:pt>
                <c:pt idx="1674">
                  <c:v>20.23</c:v>
                </c:pt>
                <c:pt idx="1675">
                  <c:v>20.2</c:v>
                </c:pt>
                <c:pt idx="1676">
                  <c:v>19.95</c:v>
                </c:pt>
                <c:pt idx="1677">
                  <c:v>20.03</c:v>
                </c:pt>
                <c:pt idx="1678">
                  <c:v>20.23</c:v>
                </c:pt>
                <c:pt idx="1679">
                  <c:v>20.48</c:v>
                </c:pt>
                <c:pt idx="1680">
                  <c:v>20.6</c:v>
                </c:pt>
                <c:pt idx="1681">
                  <c:v>20.58</c:v>
                </c:pt>
                <c:pt idx="1682">
                  <c:v>20.78</c:v>
                </c:pt>
                <c:pt idx="1683">
                  <c:v>20.68</c:v>
                </c:pt>
                <c:pt idx="1684">
                  <c:v>20.48</c:v>
                </c:pt>
                <c:pt idx="1685">
                  <c:v>20.38</c:v>
                </c:pt>
                <c:pt idx="1686">
                  <c:v>20.329999999999998</c:v>
                </c:pt>
                <c:pt idx="1687">
                  <c:v>19.850000000000001</c:v>
                </c:pt>
                <c:pt idx="1688">
                  <c:v>19.68</c:v>
                </c:pt>
                <c:pt idx="1689">
                  <c:v>19.78</c:v>
                </c:pt>
                <c:pt idx="1690">
                  <c:v>19.75</c:v>
                </c:pt>
                <c:pt idx="1691">
                  <c:v>19.55</c:v>
                </c:pt>
                <c:pt idx="1692">
                  <c:v>19.48</c:v>
                </c:pt>
                <c:pt idx="1693">
                  <c:v>19.649999999999999</c:v>
                </c:pt>
                <c:pt idx="1694">
                  <c:v>19.829999999999998</c:v>
                </c:pt>
                <c:pt idx="1695">
                  <c:v>19.88</c:v>
                </c:pt>
                <c:pt idx="1696">
                  <c:v>19.95</c:v>
                </c:pt>
                <c:pt idx="1697">
                  <c:v>19.899999999999999</c:v>
                </c:pt>
                <c:pt idx="1698">
                  <c:v>19.8</c:v>
                </c:pt>
                <c:pt idx="1699">
                  <c:v>19.63</c:v>
                </c:pt>
                <c:pt idx="1700">
                  <c:v>19.68</c:v>
                </c:pt>
                <c:pt idx="1701">
                  <c:v>19.649999999999999</c:v>
                </c:pt>
                <c:pt idx="1702">
                  <c:v>19.68</c:v>
                </c:pt>
                <c:pt idx="1703">
                  <c:v>19.63</c:v>
                </c:pt>
                <c:pt idx="1704">
                  <c:v>19.5</c:v>
                </c:pt>
                <c:pt idx="1705">
                  <c:v>19.649999999999999</c:v>
                </c:pt>
                <c:pt idx="1706">
                  <c:v>19.649999999999999</c:v>
                </c:pt>
                <c:pt idx="1707">
                  <c:v>19.88</c:v>
                </c:pt>
                <c:pt idx="1708">
                  <c:v>20</c:v>
                </c:pt>
                <c:pt idx="1709">
                  <c:v>19.95</c:v>
                </c:pt>
                <c:pt idx="1710">
                  <c:v>20.03</c:v>
                </c:pt>
                <c:pt idx="1711">
                  <c:v>20.13</c:v>
                </c:pt>
                <c:pt idx="1712">
                  <c:v>20.3</c:v>
                </c:pt>
                <c:pt idx="1713">
                  <c:v>20.329999999999998</c:v>
                </c:pt>
                <c:pt idx="1714">
                  <c:v>20.3</c:v>
                </c:pt>
                <c:pt idx="1715">
                  <c:v>20.350000000000001</c:v>
                </c:pt>
                <c:pt idx="1716">
                  <c:v>20.68</c:v>
                </c:pt>
                <c:pt idx="1717">
                  <c:v>20.5</c:v>
                </c:pt>
                <c:pt idx="1718">
                  <c:v>20.43</c:v>
                </c:pt>
                <c:pt idx="1719">
                  <c:v>20.350000000000001</c:v>
                </c:pt>
                <c:pt idx="1720">
                  <c:v>20.3</c:v>
                </c:pt>
                <c:pt idx="1721">
                  <c:v>20.149999999999999</c:v>
                </c:pt>
                <c:pt idx="1722">
                  <c:v>20.329999999999998</c:v>
                </c:pt>
                <c:pt idx="1723">
                  <c:v>20.53</c:v>
                </c:pt>
                <c:pt idx="1724">
                  <c:v>20.43</c:v>
                </c:pt>
                <c:pt idx="1725">
                  <c:v>20.329999999999998</c:v>
                </c:pt>
                <c:pt idx="1726">
                  <c:v>20.28</c:v>
                </c:pt>
                <c:pt idx="1727">
                  <c:v>20.18</c:v>
                </c:pt>
                <c:pt idx="1728">
                  <c:v>20.18</c:v>
                </c:pt>
                <c:pt idx="1729">
                  <c:v>20.28</c:v>
                </c:pt>
                <c:pt idx="1730">
                  <c:v>20.399999999999999</c:v>
                </c:pt>
                <c:pt idx="1731">
                  <c:v>20.2</c:v>
                </c:pt>
                <c:pt idx="1732">
                  <c:v>20.23</c:v>
                </c:pt>
                <c:pt idx="1733">
                  <c:v>20.28</c:v>
                </c:pt>
                <c:pt idx="1734">
                  <c:v>20.48</c:v>
                </c:pt>
                <c:pt idx="1735">
                  <c:v>20.48</c:v>
                </c:pt>
                <c:pt idx="1736">
                  <c:v>20.8</c:v>
                </c:pt>
                <c:pt idx="1737">
                  <c:v>20.83</c:v>
                </c:pt>
                <c:pt idx="1738">
                  <c:v>20.68</c:v>
                </c:pt>
                <c:pt idx="1739">
                  <c:v>20.73</c:v>
                </c:pt>
                <c:pt idx="1740">
                  <c:v>20.78</c:v>
                </c:pt>
                <c:pt idx="1741">
                  <c:v>20.73</c:v>
                </c:pt>
                <c:pt idx="1742">
                  <c:v>20.68</c:v>
                </c:pt>
                <c:pt idx="1743">
                  <c:v>20.28</c:v>
                </c:pt>
                <c:pt idx="1744">
                  <c:v>20.13</c:v>
                </c:pt>
                <c:pt idx="1745">
                  <c:v>20.03</c:v>
                </c:pt>
                <c:pt idx="1746">
                  <c:v>19.78</c:v>
                </c:pt>
                <c:pt idx="1747">
                  <c:v>19.78</c:v>
                </c:pt>
                <c:pt idx="1748">
                  <c:v>19.649999999999999</c:v>
                </c:pt>
                <c:pt idx="1749">
                  <c:v>19.399999999999999</c:v>
                </c:pt>
                <c:pt idx="1750">
                  <c:v>19.13</c:v>
                </c:pt>
                <c:pt idx="1751">
                  <c:v>19.25</c:v>
                </c:pt>
                <c:pt idx="1752">
                  <c:v>19.350000000000001</c:v>
                </c:pt>
                <c:pt idx="1753">
                  <c:v>19.03</c:v>
                </c:pt>
                <c:pt idx="1754">
                  <c:v>19.2</c:v>
                </c:pt>
                <c:pt idx="1755">
                  <c:v>19.13</c:v>
                </c:pt>
                <c:pt idx="1756">
                  <c:v>19.100000000000001</c:v>
                </c:pt>
                <c:pt idx="1757">
                  <c:v>19.53</c:v>
                </c:pt>
                <c:pt idx="1758">
                  <c:v>19.399999999999999</c:v>
                </c:pt>
                <c:pt idx="1759">
                  <c:v>19.18</c:v>
                </c:pt>
                <c:pt idx="1760">
                  <c:v>19.05</c:v>
                </c:pt>
                <c:pt idx="1761">
                  <c:v>19.2</c:v>
                </c:pt>
                <c:pt idx="1762">
                  <c:v>19.149999999999999</c:v>
                </c:pt>
                <c:pt idx="1763">
                  <c:v>19.100000000000001</c:v>
                </c:pt>
                <c:pt idx="1764">
                  <c:v>19.48</c:v>
                </c:pt>
                <c:pt idx="1765">
                  <c:v>19.48</c:v>
                </c:pt>
                <c:pt idx="1766">
                  <c:v>19.149999999999999</c:v>
                </c:pt>
                <c:pt idx="1767">
                  <c:v>19.18</c:v>
                </c:pt>
                <c:pt idx="1768">
                  <c:v>19.28</c:v>
                </c:pt>
                <c:pt idx="1769">
                  <c:v>18.93</c:v>
                </c:pt>
                <c:pt idx="1770">
                  <c:v>19.079999999999998</c:v>
                </c:pt>
                <c:pt idx="1771">
                  <c:v>19.25</c:v>
                </c:pt>
                <c:pt idx="1772">
                  <c:v>18.649999999999999</c:v>
                </c:pt>
                <c:pt idx="1773">
                  <c:v>18.38</c:v>
                </c:pt>
                <c:pt idx="1774">
                  <c:v>18.2</c:v>
                </c:pt>
                <c:pt idx="1775">
                  <c:v>18.350000000000001</c:v>
                </c:pt>
                <c:pt idx="1776">
                  <c:v>18.25</c:v>
                </c:pt>
                <c:pt idx="1777">
                  <c:v>18.079999999999998</c:v>
                </c:pt>
                <c:pt idx="1778">
                  <c:v>17.8</c:v>
                </c:pt>
                <c:pt idx="1779">
                  <c:v>18.28</c:v>
                </c:pt>
                <c:pt idx="1780">
                  <c:v>18.2</c:v>
                </c:pt>
                <c:pt idx="1781">
                  <c:v>18.03</c:v>
                </c:pt>
                <c:pt idx="1782">
                  <c:v>17.8</c:v>
                </c:pt>
                <c:pt idx="1783">
                  <c:v>17.899999999999999</c:v>
                </c:pt>
                <c:pt idx="1784">
                  <c:v>18.18</c:v>
                </c:pt>
                <c:pt idx="1785">
                  <c:v>18.3</c:v>
                </c:pt>
                <c:pt idx="1786">
                  <c:v>18.329999999999998</c:v>
                </c:pt>
                <c:pt idx="1787">
                  <c:v>18.079999999999998</c:v>
                </c:pt>
                <c:pt idx="1788">
                  <c:v>18.23</c:v>
                </c:pt>
                <c:pt idx="1789">
                  <c:v>18.28</c:v>
                </c:pt>
                <c:pt idx="1791">
                  <c:v>17.93</c:v>
                </c:pt>
                <c:pt idx="1792">
                  <c:v>17.829999999999998</c:v>
                </c:pt>
                <c:pt idx="1793">
                  <c:v>17.850000000000001</c:v>
                </c:pt>
                <c:pt idx="1794">
                  <c:v>17.73</c:v>
                </c:pt>
                <c:pt idx="1795">
                  <c:v>17.48</c:v>
                </c:pt>
                <c:pt idx="1796">
                  <c:v>17.53</c:v>
                </c:pt>
                <c:pt idx="1797">
                  <c:v>17.579999999999998</c:v>
                </c:pt>
                <c:pt idx="1798">
                  <c:v>17.23</c:v>
                </c:pt>
                <c:pt idx="1799">
                  <c:v>17.28</c:v>
                </c:pt>
                <c:pt idx="1800">
                  <c:v>16.850000000000001</c:v>
                </c:pt>
                <c:pt idx="1801">
                  <c:v>16.850000000000001</c:v>
                </c:pt>
                <c:pt idx="1802">
                  <c:v>17</c:v>
                </c:pt>
                <c:pt idx="1803">
                  <c:v>17.28</c:v>
                </c:pt>
                <c:pt idx="1804">
                  <c:v>17.25</c:v>
                </c:pt>
                <c:pt idx="1805">
                  <c:v>16.98</c:v>
                </c:pt>
                <c:pt idx="1806">
                  <c:v>16.7</c:v>
                </c:pt>
                <c:pt idx="1807">
                  <c:v>16.88</c:v>
                </c:pt>
                <c:pt idx="1808">
                  <c:v>17.079999999999998</c:v>
                </c:pt>
                <c:pt idx="1809">
                  <c:v>17.579999999999998</c:v>
                </c:pt>
                <c:pt idx="1810">
                  <c:v>17.93</c:v>
                </c:pt>
                <c:pt idx="1811">
                  <c:v>17.88</c:v>
                </c:pt>
                <c:pt idx="1812">
                  <c:v>18.149999999999999</c:v>
                </c:pt>
                <c:pt idx="1813">
                  <c:v>18.48</c:v>
                </c:pt>
                <c:pt idx="1814">
                  <c:v>18.55</c:v>
                </c:pt>
                <c:pt idx="1815">
                  <c:v>18.399999999999999</c:v>
                </c:pt>
                <c:pt idx="1816">
                  <c:v>18.649999999999999</c:v>
                </c:pt>
                <c:pt idx="1817">
                  <c:v>18.7</c:v>
                </c:pt>
                <c:pt idx="1818">
                  <c:v>18.55</c:v>
                </c:pt>
                <c:pt idx="1819">
                  <c:v>18.329999999999998</c:v>
                </c:pt>
                <c:pt idx="1820">
                  <c:v>18.48</c:v>
                </c:pt>
                <c:pt idx="1821">
                  <c:v>18.43</c:v>
                </c:pt>
                <c:pt idx="1822">
                  <c:v>18.48</c:v>
                </c:pt>
                <c:pt idx="1823">
                  <c:v>17.98</c:v>
                </c:pt>
                <c:pt idx="1824">
                  <c:v>18.2</c:v>
                </c:pt>
                <c:pt idx="1825">
                  <c:v>17.93</c:v>
                </c:pt>
                <c:pt idx="1826">
                  <c:v>17.829999999999998</c:v>
                </c:pt>
                <c:pt idx="1827">
                  <c:v>18.3</c:v>
                </c:pt>
                <c:pt idx="1828">
                  <c:v>18.63</c:v>
                </c:pt>
                <c:pt idx="1829">
                  <c:v>18.88</c:v>
                </c:pt>
                <c:pt idx="1830">
                  <c:v>18.88</c:v>
                </c:pt>
                <c:pt idx="1831">
                  <c:v>18.829999999999998</c:v>
                </c:pt>
                <c:pt idx="1832">
                  <c:v>18.829999999999998</c:v>
                </c:pt>
                <c:pt idx="1833">
                  <c:v>19.03</c:v>
                </c:pt>
                <c:pt idx="1834">
                  <c:v>18.829999999999998</c:v>
                </c:pt>
                <c:pt idx="1835">
                  <c:v>18.93</c:v>
                </c:pt>
                <c:pt idx="1836">
                  <c:v>19.350000000000001</c:v>
                </c:pt>
                <c:pt idx="1837">
                  <c:v>19.600000000000001</c:v>
                </c:pt>
                <c:pt idx="1838">
                  <c:v>19.28</c:v>
                </c:pt>
                <c:pt idx="1839">
                  <c:v>19.23</c:v>
                </c:pt>
                <c:pt idx="1840">
                  <c:v>19.079999999999998</c:v>
                </c:pt>
                <c:pt idx="1841">
                  <c:v>18.7</c:v>
                </c:pt>
                <c:pt idx="1842">
                  <c:v>18.829999999999998</c:v>
                </c:pt>
                <c:pt idx="1843">
                  <c:v>18.88</c:v>
                </c:pt>
                <c:pt idx="1844">
                  <c:v>18.55</c:v>
                </c:pt>
                <c:pt idx="1845">
                  <c:v>18.600000000000001</c:v>
                </c:pt>
                <c:pt idx="1846">
                  <c:v>18.7</c:v>
                </c:pt>
                <c:pt idx="1847">
                  <c:v>18.579999999999998</c:v>
                </c:pt>
                <c:pt idx="1848">
                  <c:v>18.18</c:v>
                </c:pt>
                <c:pt idx="1849">
                  <c:v>18.23</c:v>
                </c:pt>
                <c:pt idx="1850">
                  <c:v>18.53</c:v>
                </c:pt>
                <c:pt idx="1851">
                  <c:v>18.600000000000001</c:v>
                </c:pt>
                <c:pt idx="1852">
                  <c:v>18.55</c:v>
                </c:pt>
                <c:pt idx="1853">
                  <c:v>18.649999999999999</c:v>
                </c:pt>
                <c:pt idx="1854">
                  <c:v>18.45</c:v>
                </c:pt>
                <c:pt idx="1855">
                  <c:v>18.7</c:v>
                </c:pt>
                <c:pt idx="1856">
                  <c:v>18.98</c:v>
                </c:pt>
                <c:pt idx="1857">
                  <c:v>18.88</c:v>
                </c:pt>
                <c:pt idx="1858">
                  <c:v>18.95</c:v>
                </c:pt>
                <c:pt idx="1859">
                  <c:v>18.649999999999999</c:v>
                </c:pt>
                <c:pt idx="1860">
                  <c:v>18.7</c:v>
                </c:pt>
                <c:pt idx="1861">
                  <c:v>18.53</c:v>
                </c:pt>
                <c:pt idx="1863">
                  <c:v>18.8</c:v>
                </c:pt>
                <c:pt idx="1864">
                  <c:v>18.73</c:v>
                </c:pt>
                <c:pt idx="1865">
                  <c:v>18.63</c:v>
                </c:pt>
                <c:pt idx="1866">
                  <c:v>18.5</c:v>
                </c:pt>
                <c:pt idx="1867">
                  <c:v>18.48</c:v>
                </c:pt>
                <c:pt idx="1868">
                  <c:v>18.53</c:v>
                </c:pt>
                <c:pt idx="1869">
                  <c:v>18.68</c:v>
                </c:pt>
                <c:pt idx="1870">
                  <c:v>18.48</c:v>
                </c:pt>
                <c:pt idx="1871">
                  <c:v>18.63</c:v>
                </c:pt>
                <c:pt idx="1872">
                  <c:v>18.63</c:v>
                </c:pt>
                <c:pt idx="1873">
                  <c:v>18.579999999999998</c:v>
                </c:pt>
                <c:pt idx="1874">
                  <c:v>18.48</c:v>
                </c:pt>
                <c:pt idx="1875">
                  <c:v>18.8</c:v>
                </c:pt>
                <c:pt idx="1876">
                  <c:v>18.850000000000001</c:v>
                </c:pt>
                <c:pt idx="1878">
                  <c:v>18.899999999999999</c:v>
                </c:pt>
                <c:pt idx="1879">
                  <c:v>18.850000000000001</c:v>
                </c:pt>
                <c:pt idx="1880">
                  <c:v>19.13</c:v>
                </c:pt>
                <c:pt idx="1881">
                  <c:v>18.98</c:v>
                </c:pt>
                <c:pt idx="1882">
                  <c:v>18.98</c:v>
                </c:pt>
                <c:pt idx="1883">
                  <c:v>18.829999999999998</c:v>
                </c:pt>
                <c:pt idx="1884">
                  <c:v>18.899999999999999</c:v>
                </c:pt>
                <c:pt idx="1885">
                  <c:v>18.7</c:v>
                </c:pt>
                <c:pt idx="1886">
                  <c:v>18.399999999999999</c:v>
                </c:pt>
                <c:pt idx="1887">
                  <c:v>18.28</c:v>
                </c:pt>
                <c:pt idx="1888">
                  <c:v>18.18</c:v>
                </c:pt>
                <c:pt idx="1889">
                  <c:v>18.13</c:v>
                </c:pt>
                <c:pt idx="1890">
                  <c:v>18.100000000000001</c:v>
                </c:pt>
                <c:pt idx="1891">
                  <c:v>18.05</c:v>
                </c:pt>
                <c:pt idx="1892">
                  <c:v>18.149999999999999</c:v>
                </c:pt>
                <c:pt idx="1893">
                  <c:v>18.149999999999999</c:v>
                </c:pt>
                <c:pt idx="1894">
                  <c:v>18.079999999999998</c:v>
                </c:pt>
                <c:pt idx="1895">
                  <c:v>18.43</c:v>
                </c:pt>
                <c:pt idx="1896">
                  <c:v>18.43</c:v>
                </c:pt>
                <c:pt idx="1897">
                  <c:v>18.48</c:v>
                </c:pt>
                <c:pt idx="1898">
                  <c:v>18.48</c:v>
                </c:pt>
                <c:pt idx="1899">
                  <c:v>18.149999999999999</c:v>
                </c:pt>
                <c:pt idx="1900">
                  <c:v>18.25</c:v>
                </c:pt>
                <c:pt idx="1901">
                  <c:v>18</c:v>
                </c:pt>
                <c:pt idx="1902">
                  <c:v>18.23</c:v>
                </c:pt>
                <c:pt idx="1903">
                  <c:v>18.23</c:v>
                </c:pt>
                <c:pt idx="1904">
                  <c:v>18.2</c:v>
                </c:pt>
                <c:pt idx="1905">
                  <c:v>17.63</c:v>
                </c:pt>
                <c:pt idx="1906">
                  <c:v>17.579999999999998</c:v>
                </c:pt>
                <c:pt idx="1907">
                  <c:v>17.3</c:v>
                </c:pt>
                <c:pt idx="1908">
                  <c:v>17.329999999999998</c:v>
                </c:pt>
                <c:pt idx="1909">
                  <c:v>17.23</c:v>
                </c:pt>
                <c:pt idx="1910">
                  <c:v>17.13</c:v>
                </c:pt>
                <c:pt idx="1911">
                  <c:v>17.18</c:v>
                </c:pt>
                <c:pt idx="1912">
                  <c:v>17.18</c:v>
                </c:pt>
                <c:pt idx="1913">
                  <c:v>17.18</c:v>
                </c:pt>
                <c:pt idx="1914">
                  <c:v>17.23</c:v>
                </c:pt>
                <c:pt idx="1915">
                  <c:v>17.23</c:v>
                </c:pt>
                <c:pt idx="1916">
                  <c:v>17.23</c:v>
                </c:pt>
                <c:pt idx="1917">
                  <c:v>17.48</c:v>
                </c:pt>
                <c:pt idx="1918">
                  <c:v>17.43</c:v>
                </c:pt>
                <c:pt idx="1919">
                  <c:v>16.98</c:v>
                </c:pt>
                <c:pt idx="1920">
                  <c:v>16.63</c:v>
                </c:pt>
                <c:pt idx="1921">
                  <c:v>16.88</c:v>
                </c:pt>
                <c:pt idx="1922">
                  <c:v>17.13</c:v>
                </c:pt>
                <c:pt idx="1923">
                  <c:v>16.899999999999999</c:v>
                </c:pt>
                <c:pt idx="1924">
                  <c:v>16.55</c:v>
                </c:pt>
                <c:pt idx="1925">
                  <c:v>16.53</c:v>
                </c:pt>
                <c:pt idx="1926">
                  <c:v>16.78</c:v>
                </c:pt>
                <c:pt idx="1927">
                  <c:v>16.95</c:v>
                </c:pt>
                <c:pt idx="1928">
                  <c:v>16.5</c:v>
                </c:pt>
                <c:pt idx="1929">
                  <c:v>16.48</c:v>
                </c:pt>
                <c:pt idx="1930">
                  <c:v>16.600000000000001</c:v>
                </c:pt>
                <c:pt idx="1931">
                  <c:v>16.579999999999998</c:v>
                </c:pt>
                <c:pt idx="1932">
                  <c:v>16.579999999999998</c:v>
                </c:pt>
                <c:pt idx="1933">
                  <c:v>16.73</c:v>
                </c:pt>
                <c:pt idx="1934">
                  <c:v>16.649999999999999</c:v>
                </c:pt>
                <c:pt idx="1935">
                  <c:v>16.850000000000001</c:v>
                </c:pt>
                <c:pt idx="1936">
                  <c:v>16.850000000000001</c:v>
                </c:pt>
                <c:pt idx="1937">
                  <c:v>16.850000000000001</c:v>
                </c:pt>
                <c:pt idx="1938">
                  <c:v>17.13</c:v>
                </c:pt>
                <c:pt idx="1939">
                  <c:v>17.079999999999998</c:v>
                </c:pt>
                <c:pt idx="1940">
                  <c:v>16.850000000000001</c:v>
                </c:pt>
                <c:pt idx="1941">
                  <c:v>16.850000000000001</c:v>
                </c:pt>
                <c:pt idx="1942">
                  <c:v>16.53</c:v>
                </c:pt>
                <c:pt idx="1943">
                  <c:v>16.63</c:v>
                </c:pt>
                <c:pt idx="1944">
                  <c:v>16.600000000000001</c:v>
                </c:pt>
                <c:pt idx="1945">
                  <c:v>16.38</c:v>
                </c:pt>
                <c:pt idx="1946">
                  <c:v>16.45</c:v>
                </c:pt>
                <c:pt idx="1947">
                  <c:v>16.3</c:v>
                </c:pt>
                <c:pt idx="1948">
                  <c:v>16.579999999999998</c:v>
                </c:pt>
                <c:pt idx="1949">
                  <c:v>16.78</c:v>
                </c:pt>
                <c:pt idx="1950">
                  <c:v>16.93</c:v>
                </c:pt>
                <c:pt idx="1951">
                  <c:v>16.8</c:v>
                </c:pt>
                <c:pt idx="1952">
                  <c:v>16.88</c:v>
                </c:pt>
                <c:pt idx="1953">
                  <c:v>16.63</c:v>
                </c:pt>
                <c:pt idx="1954">
                  <c:v>16.63</c:v>
                </c:pt>
                <c:pt idx="1955">
                  <c:v>16.68</c:v>
                </c:pt>
                <c:pt idx="1956">
                  <c:v>16.829999999999998</c:v>
                </c:pt>
                <c:pt idx="1957">
                  <c:v>16.93</c:v>
                </c:pt>
                <c:pt idx="1958">
                  <c:v>16.68</c:v>
                </c:pt>
                <c:pt idx="1959">
                  <c:v>16.75</c:v>
                </c:pt>
                <c:pt idx="1960">
                  <c:v>17.05</c:v>
                </c:pt>
                <c:pt idx="1962">
                  <c:v>16.73</c:v>
                </c:pt>
                <c:pt idx="1963">
                  <c:v>16.55</c:v>
                </c:pt>
                <c:pt idx="1964">
                  <c:v>16.5</c:v>
                </c:pt>
                <c:pt idx="1965">
                  <c:v>16.329999999999998</c:v>
                </c:pt>
                <c:pt idx="1966">
                  <c:v>16.23</c:v>
                </c:pt>
                <c:pt idx="1967">
                  <c:v>15.85</c:v>
                </c:pt>
                <c:pt idx="1968">
                  <c:v>15.65</c:v>
                </c:pt>
                <c:pt idx="1969">
                  <c:v>15.73</c:v>
                </c:pt>
                <c:pt idx="1970">
                  <c:v>15.43</c:v>
                </c:pt>
                <c:pt idx="1971">
                  <c:v>15.43</c:v>
                </c:pt>
                <c:pt idx="1972">
                  <c:v>15.58</c:v>
                </c:pt>
                <c:pt idx="1973">
                  <c:v>15.35</c:v>
                </c:pt>
                <c:pt idx="1974">
                  <c:v>15.43</c:v>
                </c:pt>
                <c:pt idx="1975">
                  <c:v>15.55</c:v>
                </c:pt>
                <c:pt idx="1976">
                  <c:v>16.03</c:v>
                </c:pt>
                <c:pt idx="1977">
                  <c:v>16.25</c:v>
                </c:pt>
                <c:pt idx="1978">
                  <c:v>15.88</c:v>
                </c:pt>
                <c:pt idx="1979">
                  <c:v>15.88</c:v>
                </c:pt>
                <c:pt idx="1980">
                  <c:v>16.100000000000001</c:v>
                </c:pt>
                <c:pt idx="1981">
                  <c:v>16.100000000000001</c:v>
                </c:pt>
                <c:pt idx="1982">
                  <c:v>16.399999999999999</c:v>
                </c:pt>
                <c:pt idx="1983">
                  <c:v>16.78</c:v>
                </c:pt>
                <c:pt idx="1984">
                  <c:v>17.23</c:v>
                </c:pt>
                <c:pt idx="1985">
                  <c:v>17.079999999999998</c:v>
                </c:pt>
                <c:pt idx="1986">
                  <c:v>16.899999999999999</c:v>
                </c:pt>
                <c:pt idx="1987">
                  <c:v>16.78</c:v>
                </c:pt>
                <c:pt idx="1988">
                  <c:v>16.98</c:v>
                </c:pt>
                <c:pt idx="1989">
                  <c:v>16.88</c:v>
                </c:pt>
                <c:pt idx="1990">
                  <c:v>16.98</c:v>
                </c:pt>
                <c:pt idx="1991">
                  <c:v>17.13</c:v>
                </c:pt>
                <c:pt idx="1992">
                  <c:v>17.149999999999999</c:v>
                </c:pt>
                <c:pt idx="1993">
                  <c:v>17</c:v>
                </c:pt>
                <c:pt idx="1994">
                  <c:v>16.8</c:v>
                </c:pt>
                <c:pt idx="1995">
                  <c:v>16.7</c:v>
                </c:pt>
                <c:pt idx="1996">
                  <c:v>16.5</c:v>
                </c:pt>
                <c:pt idx="1997">
                  <c:v>16.53</c:v>
                </c:pt>
                <c:pt idx="1998">
                  <c:v>16.68</c:v>
                </c:pt>
                <c:pt idx="1999">
                  <c:v>16.88</c:v>
                </c:pt>
                <c:pt idx="2000">
                  <c:v>16.48</c:v>
                </c:pt>
                <c:pt idx="2001">
                  <c:v>16.13</c:v>
                </c:pt>
                <c:pt idx="2002">
                  <c:v>15.95</c:v>
                </c:pt>
                <c:pt idx="2003">
                  <c:v>15.95</c:v>
                </c:pt>
                <c:pt idx="2004">
                  <c:v>15.83</c:v>
                </c:pt>
                <c:pt idx="2005">
                  <c:v>15.43</c:v>
                </c:pt>
                <c:pt idx="2006">
                  <c:v>15.83</c:v>
                </c:pt>
                <c:pt idx="2007">
                  <c:v>15.63</c:v>
                </c:pt>
                <c:pt idx="2008">
                  <c:v>15.83</c:v>
                </c:pt>
                <c:pt idx="2009">
                  <c:v>15.78</c:v>
                </c:pt>
                <c:pt idx="2010">
                  <c:v>15.73</c:v>
                </c:pt>
                <c:pt idx="2011">
                  <c:v>15.28</c:v>
                </c:pt>
                <c:pt idx="2012">
                  <c:v>15.33</c:v>
                </c:pt>
                <c:pt idx="2013">
                  <c:v>15.23</c:v>
                </c:pt>
                <c:pt idx="2014">
                  <c:v>15.18</c:v>
                </c:pt>
                <c:pt idx="2015">
                  <c:v>15.08</c:v>
                </c:pt>
                <c:pt idx="2016">
                  <c:v>15.25</c:v>
                </c:pt>
                <c:pt idx="2017">
                  <c:v>15.33</c:v>
                </c:pt>
                <c:pt idx="2018">
                  <c:v>15.55</c:v>
                </c:pt>
                <c:pt idx="2019">
                  <c:v>15.4</c:v>
                </c:pt>
                <c:pt idx="2020">
                  <c:v>15.25</c:v>
                </c:pt>
                <c:pt idx="2021">
                  <c:v>15.35</c:v>
                </c:pt>
                <c:pt idx="2022">
                  <c:v>15.25</c:v>
                </c:pt>
                <c:pt idx="2023">
                  <c:v>15.13</c:v>
                </c:pt>
                <c:pt idx="2024">
                  <c:v>14.35</c:v>
                </c:pt>
                <c:pt idx="2025">
                  <c:v>14.28</c:v>
                </c:pt>
                <c:pt idx="2026">
                  <c:v>14.05</c:v>
                </c:pt>
                <c:pt idx="2027">
                  <c:v>14.23</c:v>
                </c:pt>
                <c:pt idx="2028">
                  <c:v>14.43</c:v>
                </c:pt>
                <c:pt idx="2029">
                  <c:v>14.15</c:v>
                </c:pt>
                <c:pt idx="2030">
                  <c:v>13.95</c:v>
                </c:pt>
                <c:pt idx="2031">
                  <c:v>13.9</c:v>
                </c:pt>
                <c:pt idx="2032">
                  <c:v>13.88</c:v>
                </c:pt>
                <c:pt idx="2033">
                  <c:v>13.45</c:v>
                </c:pt>
                <c:pt idx="2034">
                  <c:v>13.6</c:v>
                </c:pt>
                <c:pt idx="2035">
                  <c:v>13.8</c:v>
                </c:pt>
                <c:pt idx="2036">
                  <c:v>13.9</c:v>
                </c:pt>
                <c:pt idx="2037">
                  <c:v>14.78</c:v>
                </c:pt>
                <c:pt idx="2038">
                  <c:v>13.8</c:v>
                </c:pt>
                <c:pt idx="2039">
                  <c:v>13.63</c:v>
                </c:pt>
                <c:pt idx="2040">
                  <c:v>13.85</c:v>
                </c:pt>
                <c:pt idx="2041">
                  <c:v>13.63</c:v>
                </c:pt>
                <c:pt idx="2042">
                  <c:v>13.45</c:v>
                </c:pt>
                <c:pt idx="2043">
                  <c:v>13.6</c:v>
                </c:pt>
                <c:pt idx="2044">
                  <c:v>13.55</c:v>
                </c:pt>
                <c:pt idx="2045">
                  <c:v>13.38</c:v>
                </c:pt>
                <c:pt idx="2048">
                  <c:v>13.13</c:v>
                </c:pt>
                <c:pt idx="2049">
                  <c:v>13.2</c:v>
                </c:pt>
                <c:pt idx="2050">
                  <c:v>13.18</c:v>
                </c:pt>
                <c:pt idx="2052">
                  <c:v>13.43</c:v>
                </c:pt>
                <c:pt idx="2053">
                  <c:v>14.1</c:v>
                </c:pt>
                <c:pt idx="2054">
                  <c:v>14.55</c:v>
                </c:pt>
                <c:pt idx="2055">
                  <c:v>14.63</c:v>
                </c:pt>
                <c:pt idx="2056">
                  <c:v>14.15</c:v>
                </c:pt>
                <c:pt idx="2057">
                  <c:v>14.1</c:v>
                </c:pt>
                <c:pt idx="2058">
                  <c:v>13.9</c:v>
                </c:pt>
                <c:pt idx="2059">
                  <c:v>13.75</c:v>
                </c:pt>
                <c:pt idx="2060">
                  <c:v>14.1</c:v>
                </c:pt>
                <c:pt idx="2061">
                  <c:v>14.4</c:v>
                </c:pt>
                <c:pt idx="2062">
                  <c:v>14.1</c:v>
                </c:pt>
                <c:pt idx="2063">
                  <c:v>14.25</c:v>
                </c:pt>
                <c:pt idx="2064">
                  <c:v>14.1</c:v>
                </c:pt>
                <c:pt idx="2065">
                  <c:v>14.23</c:v>
                </c:pt>
                <c:pt idx="2066">
                  <c:v>14.35</c:v>
                </c:pt>
                <c:pt idx="2067">
                  <c:v>14.63</c:v>
                </c:pt>
                <c:pt idx="2068">
                  <c:v>14.8</c:v>
                </c:pt>
                <c:pt idx="2069">
                  <c:v>14.78</c:v>
                </c:pt>
                <c:pt idx="2070">
                  <c:v>14.65</c:v>
                </c:pt>
                <c:pt idx="2071">
                  <c:v>14.83</c:v>
                </c:pt>
                <c:pt idx="2072">
                  <c:v>15.03</c:v>
                </c:pt>
                <c:pt idx="2073">
                  <c:v>15.4</c:v>
                </c:pt>
                <c:pt idx="2074">
                  <c:v>15.48</c:v>
                </c:pt>
                <c:pt idx="2075">
                  <c:v>14.93</c:v>
                </c:pt>
                <c:pt idx="2076">
                  <c:v>14.6</c:v>
                </c:pt>
                <c:pt idx="2077">
                  <c:v>14.13</c:v>
                </c:pt>
                <c:pt idx="2078">
                  <c:v>13.53</c:v>
                </c:pt>
                <c:pt idx="2079">
                  <c:v>13.58</c:v>
                </c:pt>
                <c:pt idx="2080">
                  <c:v>13.7</c:v>
                </c:pt>
                <c:pt idx="2081">
                  <c:v>13.4</c:v>
                </c:pt>
                <c:pt idx="2082">
                  <c:v>13.13</c:v>
                </c:pt>
                <c:pt idx="2083">
                  <c:v>13.08</c:v>
                </c:pt>
                <c:pt idx="2084">
                  <c:v>13.28</c:v>
                </c:pt>
                <c:pt idx="2085">
                  <c:v>13</c:v>
                </c:pt>
                <c:pt idx="2086">
                  <c:v>13.05</c:v>
                </c:pt>
                <c:pt idx="2087">
                  <c:v>13.2</c:v>
                </c:pt>
                <c:pt idx="2088">
                  <c:v>13.2</c:v>
                </c:pt>
                <c:pt idx="2089">
                  <c:v>13.4</c:v>
                </c:pt>
                <c:pt idx="2090">
                  <c:v>13.33</c:v>
                </c:pt>
                <c:pt idx="2091">
                  <c:v>13.59</c:v>
                </c:pt>
                <c:pt idx="2092">
                  <c:v>13.45</c:v>
                </c:pt>
                <c:pt idx="2093">
                  <c:v>13.5</c:v>
                </c:pt>
                <c:pt idx="2094">
                  <c:v>13.55</c:v>
                </c:pt>
                <c:pt idx="2095">
                  <c:v>13.43</c:v>
                </c:pt>
                <c:pt idx="2096">
                  <c:v>13.13</c:v>
                </c:pt>
                <c:pt idx="2097">
                  <c:v>13.15</c:v>
                </c:pt>
                <c:pt idx="2098">
                  <c:v>13.3</c:v>
                </c:pt>
                <c:pt idx="2099">
                  <c:v>13.23</c:v>
                </c:pt>
                <c:pt idx="2100">
                  <c:v>13.7</c:v>
                </c:pt>
                <c:pt idx="2101">
                  <c:v>14.03</c:v>
                </c:pt>
                <c:pt idx="2102">
                  <c:v>14.28</c:v>
                </c:pt>
                <c:pt idx="2103">
                  <c:v>14.3</c:v>
                </c:pt>
                <c:pt idx="2104">
                  <c:v>14.25</c:v>
                </c:pt>
                <c:pt idx="2105">
                  <c:v>14.05</c:v>
                </c:pt>
                <c:pt idx="2106">
                  <c:v>14.55</c:v>
                </c:pt>
                <c:pt idx="2107">
                  <c:v>14.8</c:v>
                </c:pt>
                <c:pt idx="2108">
                  <c:v>14.5</c:v>
                </c:pt>
                <c:pt idx="2109">
                  <c:v>14.53</c:v>
                </c:pt>
                <c:pt idx="2110">
                  <c:v>14.58</c:v>
                </c:pt>
                <c:pt idx="2111">
                  <c:v>13.75</c:v>
                </c:pt>
                <c:pt idx="2112">
                  <c:v>13.38</c:v>
                </c:pt>
                <c:pt idx="2113">
                  <c:v>13.23</c:v>
                </c:pt>
                <c:pt idx="2114">
                  <c:v>13.25</c:v>
                </c:pt>
                <c:pt idx="2116">
                  <c:v>14.33</c:v>
                </c:pt>
                <c:pt idx="2117">
                  <c:v>14.33</c:v>
                </c:pt>
                <c:pt idx="2118">
                  <c:v>14.4</c:v>
                </c:pt>
                <c:pt idx="2119">
                  <c:v>14.3</c:v>
                </c:pt>
                <c:pt idx="2120">
                  <c:v>14.73</c:v>
                </c:pt>
                <c:pt idx="2121">
                  <c:v>14.8</c:v>
                </c:pt>
                <c:pt idx="2122">
                  <c:v>15</c:v>
                </c:pt>
                <c:pt idx="2123">
                  <c:v>15.28</c:v>
                </c:pt>
                <c:pt idx="2124">
                  <c:v>15.23</c:v>
                </c:pt>
                <c:pt idx="2125">
                  <c:v>15.48</c:v>
                </c:pt>
                <c:pt idx="2126">
                  <c:v>15.13</c:v>
                </c:pt>
                <c:pt idx="2127">
                  <c:v>15.3</c:v>
                </c:pt>
                <c:pt idx="2128">
                  <c:v>15.63</c:v>
                </c:pt>
                <c:pt idx="2129">
                  <c:v>16.28</c:v>
                </c:pt>
                <c:pt idx="2130">
                  <c:v>16.38</c:v>
                </c:pt>
                <c:pt idx="2131">
                  <c:v>16.05</c:v>
                </c:pt>
                <c:pt idx="2132">
                  <c:v>15.75</c:v>
                </c:pt>
                <c:pt idx="2133">
                  <c:v>15.65</c:v>
                </c:pt>
                <c:pt idx="2134">
                  <c:v>15.35</c:v>
                </c:pt>
                <c:pt idx="2136">
                  <c:v>15.93</c:v>
                </c:pt>
                <c:pt idx="2137">
                  <c:v>15.95</c:v>
                </c:pt>
                <c:pt idx="2138">
                  <c:v>15.85</c:v>
                </c:pt>
                <c:pt idx="2139">
                  <c:v>16.25</c:v>
                </c:pt>
                <c:pt idx="2140">
                  <c:v>16.329999999999998</c:v>
                </c:pt>
                <c:pt idx="2141">
                  <c:v>16.25</c:v>
                </c:pt>
                <c:pt idx="2142">
                  <c:v>16.100000000000001</c:v>
                </c:pt>
                <c:pt idx="2143">
                  <c:v>16.25</c:v>
                </c:pt>
                <c:pt idx="2144">
                  <c:v>16.5</c:v>
                </c:pt>
                <c:pt idx="2145">
                  <c:v>16.23</c:v>
                </c:pt>
                <c:pt idx="2146">
                  <c:v>15.83</c:v>
                </c:pt>
                <c:pt idx="2147">
                  <c:v>15.98</c:v>
                </c:pt>
                <c:pt idx="2148">
                  <c:v>16.149999999999999</c:v>
                </c:pt>
                <c:pt idx="2149">
                  <c:v>16.23</c:v>
                </c:pt>
                <c:pt idx="2150">
                  <c:v>16.63</c:v>
                </c:pt>
                <c:pt idx="2151">
                  <c:v>16.63</c:v>
                </c:pt>
                <c:pt idx="2152">
                  <c:v>16.329999999999998</c:v>
                </c:pt>
                <c:pt idx="2153">
                  <c:v>16.079999999999998</c:v>
                </c:pt>
                <c:pt idx="2154">
                  <c:v>16.079999999999998</c:v>
                </c:pt>
                <c:pt idx="2155">
                  <c:v>16.18</c:v>
                </c:pt>
                <c:pt idx="2156">
                  <c:v>16.399999999999999</c:v>
                </c:pt>
                <c:pt idx="2157">
                  <c:v>16.350000000000001</c:v>
                </c:pt>
                <c:pt idx="2158">
                  <c:v>16.13</c:v>
                </c:pt>
                <c:pt idx="2159">
                  <c:v>16.18</c:v>
                </c:pt>
                <c:pt idx="2160">
                  <c:v>15.95</c:v>
                </c:pt>
                <c:pt idx="2161">
                  <c:v>15.65</c:v>
                </c:pt>
                <c:pt idx="2162">
                  <c:v>16.13</c:v>
                </c:pt>
                <c:pt idx="2163">
                  <c:v>16.38</c:v>
                </c:pt>
                <c:pt idx="2164">
                  <c:v>16.23</c:v>
                </c:pt>
                <c:pt idx="2165">
                  <c:v>16.399999999999999</c:v>
                </c:pt>
                <c:pt idx="2166">
                  <c:v>16.73</c:v>
                </c:pt>
                <c:pt idx="2167">
                  <c:v>16.88</c:v>
                </c:pt>
                <c:pt idx="2168">
                  <c:v>17.13</c:v>
                </c:pt>
                <c:pt idx="2169">
                  <c:v>17.38</c:v>
                </c:pt>
                <c:pt idx="2170">
                  <c:v>17.63</c:v>
                </c:pt>
                <c:pt idx="2171">
                  <c:v>17.48</c:v>
                </c:pt>
                <c:pt idx="2172">
                  <c:v>17.3</c:v>
                </c:pt>
                <c:pt idx="2173">
                  <c:v>17.399999999999999</c:v>
                </c:pt>
                <c:pt idx="2174">
                  <c:v>17.399999999999999</c:v>
                </c:pt>
                <c:pt idx="2175">
                  <c:v>16.98</c:v>
                </c:pt>
                <c:pt idx="2176">
                  <c:v>17.23</c:v>
                </c:pt>
                <c:pt idx="2177">
                  <c:v>17.45</c:v>
                </c:pt>
                <c:pt idx="2178">
                  <c:v>17.649999999999999</c:v>
                </c:pt>
                <c:pt idx="2179">
                  <c:v>17.5</c:v>
                </c:pt>
                <c:pt idx="2180">
                  <c:v>17.13</c:v>
                </c:pt>
                <c:pt idx="2181">
                  <c:v>16.899999999999999</c:v>
                </c:pt>
                <c:pt idx="2182">
                  <c:v>16.78</c:v>
                </c:pt>
                <c:pt idx="2183">
                  <c:v>17</c:v>
                </c:pt>
                <c:pt idx="2184">
                  <c:v>17.48</c:v>
                </c:pt>
                <c:pt idx="2185">
                  <c:v>18.25</c:v>
                </c:pt>
                <c:pt idx="2186">
                  <c:v>18.25</c:v>
                </c:pt>
                <c:pt idx="2187">
                  <c:v>18.329999999999998</c:v>
                </c:pt>
                <c:pt idx="2188">
                  <c:v>18.149999999999999</c:v>
                </c:pt>
                <c:pt idx="2189">
                  <c:v>17.5</c:v>
                </c:pt>
                <c:pt idx="2190">
                  <c:v>17.2</c:v>
                </c:pt>
                <c:pt idx="2191">
                  <c:v>17.350000000000001</c:v>
                </c:pt>
                <c:pt idx="2192">
                  <c:v>17.45</c:v>
                </c:pt>
                <c:pt idx="2193">
                  <c:v>17.579999999999998</c:v>
                </c:pt>
                <c:pt idx="2194">
                  <c:v>17.350000000000001</c:v>
                </c:pt>
                <c:pt idx="2195">
                  <c:v>17.43</c:v>
                </c:pt>
                <c:pt idx="2196">
                  <c:v>17.829999999999998</c:v>
                </c:pt>
                <c:pt idx="2197">
                  <c:v>18</c:v>
                </c:pt>
                <c:pt idx="2198">
                  <c:v>18.48</c:v>
                </c:pt>
                <c:pt idx="2199">
                  <c:v>19.03</c:v>
                </c:pt>
                <c:pt idx="2200">
                  <c:v>18.48</c:v>
                </c:pt>
                <c:pt idx="2201">
                  <c:v>18.48</c:v>
                </c:pt>
                <c:pt idx="2202">
                  <c:v>18.43</c:v>
                </c:pt>
                <c:pt idx="2203">
                  <c:v>17.78</c:v>
                </c:pt>
                <c:pt idx="2204">
                  <c:v>17.93</c:v>
                </c:pt>
                <c:pt idx="2205">
                  <c:v>17.68</c:v>
                </c:pt>
                <c:pt idx="2206">
                  <c:v>17.329999999999998</c:v>
                </c:pt>
                <c:pt idx="2207">
                  <c:v>17.5</c:v>
                </c:pt>
                <c:pt idx="2208">
                  <c:v>17.100000000000001</c:v>
                </c:pt>
                <c:pt idx="2209">
                  <c:v>16.75</c:v>
                </c:pt>
                <c:pt idx="2210">
                  <c:v>16.68</c:v>
                </c:pt>
                <c:pt idx="2211">
                  <c:v>16.28</c:v>
                </c:pt>
                <c:pt idx="2212">
                  <c:v>16.3</c:v>
                </c:pt>
                <c:pt idx="2213">
                  <c:v>16.13</c:v>
                </c:pt>
                <c:pt idx="2214">
                  <c:v>15.25</c:v>
                </c:pt>
                <c:pt idx="2215">
                  <c:v>15.3</c:v>
                </c:pt>
                <c:pt idx="2216">
                  <c:v>15.8</c:v>
                </c:pt>
                <c:pt idx="2217">
                  <c:v>15.75</c:v>
                </c:pt>
                <c:pt idx="2218">
                  <c:v>15.85</c:v>
                </c:pt>
                <c:pt idx="2220">
                  <c:v>15.78</c:v>
                </c:pt>
                <c:pt idx="2221">
                  <c:v>16.03</c:v>
                </c:pt>
                <c:pt idx="2222">
                  <c:v>16.03</c:v>
                </c:pt>
                <c:pt idx="2223">
                  <c:v>15.88</c:v>
                </c:pt>
                <c:pt idx="2224">
                  <c:v>15.6</c:v>
                </c:pt>
                <c:pt idx="2225">
                  <c:v>15.95</c:v>
                </c:pt>
                <c:pt idx="2226">
                  <c:v>16.03</c:v>
                </c:pt>
                <c:pt idx="2227">
                  <c:v>16.05</c:v>
                </c:pt>
                <c:pt idx="2228">
                  <c:v>15.93</c:v>
                </c:pt>
                <c:pt idx="2229">
                  <c:v>15.83</c:v>
                </c:pt>
                <c:pt idx="2230">
                  <c:v>15.48</c:v>
                </c:pt>
                <c:pt idx="2231">
                  <c:v>15.4</c:v>
                </c:pt>
                <c:pt idx="2232">
                  <c:v>15.25</c:v>
                </c:pt>
                <c:pt idx="2233">
                  <c:v>15.3</c:v>
                </c:pt>
                <c:pt idx="2234">
                  <c:v>15.45</c:v>
                </c:pt>
                <c:pt idx="2235">
                  <c:v>15.78</c:v>
                </c:pt>
                <c:pt idx="2236">
                  <c:v>15.8</c:v>
                </c:pt>
                <c:pt idx="2237">
                  <c:v>15.9</c:v>
                </c:pt>
                <c:pt idx="2238">
                  <c:v>16.3</c:v>
                </c:pt>
                <c:pt idx="2239">
                  <c:v>16.100000000000001</c:v>
                </c:pt>
                <c:pt idx="2240">
                  <c:v>16.100000000000001</c:v>
                </c:pt>
                <c:pt idx="2241">
                  <c:v>16.2</c:v>
                </c:pt>
                <c:pt idx="2242">
                  <c:v>16.600000000000001</c:v>
                </c:pt>
                <c:pt idx="2243">
                  <c:v>16.73</c:v>
                </c:pt>
                <c:pt idx="2244">
                  <c:v>16.850000000000001</c:v>
                </c:pt>
                <c:pt idx="2245">
                  <c:v>16.7</c:v>
                </c:pt>
                <c:pt idx="2246">
                  <c:v>16.5</c:v>
                </c:pt>
                <c:pt idx="2247">
                  <c:v>16.63</c:v>
                </c:pt>
                <c:pt idx="2248">
                  <c:v>16.93</c:v>
                </c:pt>
                <c:pt idx="2249">
                  <c:v>16.7</c:v>
                </c:pt>
                <c:pt idx="2250">
                  <c:v>16.38</c:v>
                </c:pt>
                <c:pt idx="2251">
                  <c:v>16.079999999999998</c:v>
                </c:pt>
                <c:pt idx="2252">
                  <c:v>15.63</c:v>
                </c:pt>
                <c:pt idx="2253">
                  <c:v>15.58</c:v>
                </c:pt>
                <c:pt idx="2254">
                  <c:v>15.75</c:v>
                </c:pt>
                <c:pt idx="2255">
                  <c:v>16.13</c:v>
                </c:pt>
                <c:pt idx="2256">
                  <c:v>16.28</c:v>
                </c:pt>
                <c:pt idx="2257">
                  <c:v>16.53</c:v>
                </c:pt>
                <c:pt idx="2258">
                  <c:v>16.350000000000001</c:v>
                </c:pt>
                <c:pt idx="2259">
                  <c:v>16.48</c:v>
                </c:pt>
                <c:pt idx="2260">
                  <c:v>16.48</c:v>
                </c:pt>
                <c:pt idx="2261">
                  <c:v>16.88</c:v>
                </c:pt>
                <c:pt idx="2262">
                  <c:v>17.079999999999998</c:v>
                </c:pt>
                <c:pt idx="2263">
                  <c:v>17.18</c:v>
                </c:pt>
                <c:pt idx="2264">
                  <c:v>17.18</c:v>
                </c:pt>
                <c:pt idx="2265">
                  <c:v>17.399999999999999</c:v>
                </c:pt>
                <c:pt idx="2266">
                  <c:v>17.579999999999998</c:v>
                </c:pt>
                <c:pt idx="2267">
                  <c:v>17.75</c:v>
                </c:pt>
                <c:pt idx="2268">
                  <c:v>18</c:v>
                </c:pt>
                <c:pt idx="2269">
                  <c:v>17.78</c:v>
                </c:pt>
                <c:pt idx="2270">
                  <c:v>17.38</c:v>
                </c:pt>
                <c:pt idx="2271">
                  <c:v>17.55</c:v>
                </c:pt>
                <c:pt idx="2272">
                  <c:v>17.2</c:v>
                </c:pt>
                <c:pt idx="2273">
                  <c:v>17.38</c:v>
                </c:pt>
                <c:pt idx="2274">
                  <c:v>17.25</c:v>
                </c:pt>
                <c:pt idx="2275">
                  <c:v>16.98</c:v>
                </c:pt>
                <c:pt idx="2276">
                  <c:v>16.8</c:v>
                </c:pt>
                <c:pt idx="2277">
                  <c:v>16.53</c:v>
                </c:pt>
                <c:pt idx="2278">
                  <c:v>16.45</c:v>
                </c:pt>
                <c:pt idx="2279">
                  <c:v>17.25</c:v>
                </c:pt>
                <c:pt idx="2280">
                  <c:v>17.2</c:v>
                </c:pt>
                <c:pt idx="2281">
                  <c:v>16.88</c:v>
                </c:pt>
                <c:pt idx="2282">
                  <c:v>16.95</c:v>
                </c:pt>
                <c:pt idx="2283">
                  <c:v>17</c:v>
                </c:pt>
                <c:pt idx="2284">
                  <c:v>16.95</c:v>
                </c:pt>
                <c:pt idx="2285">
                  <c:v>17</c:v>
                </c:pt>
                <c:pt idx="2286">
                  <c:v>16.95</c:v>
                </c:pt>
                <c:pt idx="2287">
                  <c:v>16.98</c:v>
                </c:pt>
                <c:pt idx="2288">
                  <c:v>16.350000000000001</c:v>
                </c:pt>
                <c:pt idx="2289">
                  <c:v>15.93</c:v>
                </c:pt>
                <c:pt idx="2290">
                  <c:v>16.05</c:v>
                </c:pt>
                <c:pt idx="2291">
                  <c:v>15.83</c:v>
                </c:pt>
                <c:pt idx="2292">
                  <c:v>16.13</c:v>
                </c:pt>
                <c:pt idx="2293">
                  <c:v>16.079999999999998</c:v>
                </c:pt>
                <c:pt idx="2294">
                  <c:v>15.98</c:v>
                </c:pt>
                <c:pt idx="2295">
                  <c:v>15.73</c:v>
                </c:pt>
                <c:pt idx="2296">
                  <c:v>15.83</c:v>
                </c:pt>
                <c:pt idx="2297">
                  <c:v>15.6</c:v>
                </c:pt>
                <c:pt idx="2298">
                  <c:v>15.48</c:v>
                </c:pt>
                <c:pt idx="2299">
                  <c:v>15.58</c:v>
                </c:pt>
                <c:pt idx="2300">
                  <c:v>15.73</c:v>
                </c:pt>
                <c:pt idx="2301">
                  <c:v>15.65</c:v>
                </c:pt>
                <c:pt idx="2302">
                  <c:v>15.6</c:v>
                </c:pt>
                <c:pt idx="2303">
                  <c:v>15.55</c:v>
                </c:pt>
                <c:pt idx="2305">
                  <c:v>16.079999999999998</c:v>
                </c:pt>
                <c:pt idx="2306">
                  <c:v>16.25</c:v>
                </c:pt>
                <c:pt idx="2307">
                  <c:v>16.23</c:v>
                </c:pt>
                <c:pt idx="2308">
                  <c:v>15.88</c:v>
                </c:pt>
                <c:pt idx="2309">
                  <c:v>15.93</c:v>
                </c:pt>
                <c:pt idx="2310">
                  <c:v>16.13</c:v>
                </c:pt>
                <c:pt idx="2311">
                  <c:v>16.350000000000001</c:v>
                </c:pt>
                <c:pt idx="2312">
                  <c:v>16.079999999999998</c:v>
                </c:pt>
                <c:pt idx="2313">
                  <c:v>16</c:v>
                </c:pt>
                <c:pt idx="2314">
                  <c:v>16.399999999999999</c:v>
                </c:pt>
                <c:pt idx="2315">
                  <c:v>16.48</c:v>
                </c:pt>
                <c:pt idx="2316">
                  <c:v>16.2</c:v>
                </c:pt>
                <c:pt idx="2317">
                  <c:v>16.38</c:v>
                </c:pt>
                <c:pt idx="2318">
                  <c:v>16.78</c:v>
                </c:pt>
                <c:pt idx="2319">
                  <c:v>16.95</c:v>
                </c:pt>
                <c:pt idx="2320">
                  <c:v>17.079999999999998</c:v>
                </c:pt>
                <c:pt idx="2321">
                  <c:v>17.23</c:v>
                </c:pt>
                <c:pt idx="2322">
                  <c:v>17</c:v>
                </c:pt>
                <c:pt idx="2323">
                  <c:v>17.149999999999999</c:v>
                </c:pt>
                <c:pt idx="2324">
                  <c:v>16.98</c:v>
                </c:pt>
                <c:pt idx="2325">
                  <c:v>16.73</c:v>
                </c:pt>
                <c:pt idx="2326">
                  <c:v>16.38</c:v>
                </c:pt>
                <c:pt idx="2327">
                  <c:v>16.68</c:v>
                </c:pt>
                <c:pt idx="2328">
                  <c:v>16.8</c:v>
                </c:pt>
                <c:pt idx="2329">
                  <c:v>17.05</c:v>
                </c:pt>
                <c:pt idx="2330">
                  <c:v>17</c:v>
                </c:pt>
                <c:pt idx="2331">
                  <c:v>17.399999999999999</c:v>
                </c:pt>
                <c:pt idx="2332">
                  <c:v>17.079999999999998</c:v>
                </c:pt>
                <c:pt idx="2333">
                  <c:v>17.05</c:v>
                </c:pt>
                <c:pt idx="2334">
                  <c:v>17.03</c:v>
                </c:pt>
                <c:pt idx="2335">
                  <c:v>16.850000000000001</c:v>
                </c:pt>
                <c:pt idx="2336">
                  <c:v>16.850000000000001</c:v>
                </c:pt>
                <c:pt idx="2337">
                  <c:v>16.88</c:v>
                </c:pt>
                <c:pt idx="2338">
                  <c:v>17</c:v>
                </c:pt>
                <c:pt idx="2339">
                  <c:v>17.100000000000001</c:v>
                </c:pt>
                <c:pt idx="2340">
                  <c:v>17.13</c:v>
                </c:pt>
                <c:pt idx="2341">
                  <c:v>17.399999999999999</c:v>
                </c:pt>
                <c:pt idx="2342">
                  <c:v>17.43</c:v>
                </c:pt>
                <c:pt idx="2343">
                  <c:v>17.18</c:v>
                </c:pt>
                <c:pt idx="2344">
                  <c:v>17.079999999999998</c:v>
                </c:pt>
                <c:pt idx="2345">
                  <c:v>17.100000000000001</c:v>
                </c:pt>
                <c:pt idx="2346">
                  <c:v>17.100000000000001</c:v>
                </c:pt>
                <c:pt idx="2347">
                  <c:v>17.350000000000001</c:v>
                </c:pt>
                <c:pt idx="2348">
                  <c:v>17.23</c:v>
                </c:pt>
                <c:pt idx="2349">
                  <c:v>16.850000000000001</c:v>
                </c:pt>
                <c:pt idx="2350">
                  <c:v>16.55</c:v>
                </c:pt>
                <c:pt idx="2351">
                  <c:v>16.68</c:v>
                </c:pt>
                <c:pt idx="2352">
                  <c:v>16.75</c:v>
                </c:pt>
                <c:pt idx="2353">
                  <c:v>16.850000000000001</c:v>
                </c:pt>
                <c:pt idx="2354">
                  <c:v>16.73</c:v>
                </c:pt>
                <c:pt idx="2355">
                  <c:v>16.649999999999999</c:v>
                </c:pt>
                <c:pt idx="2356">
                  <c:v>16.5</c:v>
                </c:pt>
                <c:pt idx="2357">
                  <c:v>16.3</c:v>
                </c:pt>
                <c:pt idx="2358">
                  <c:v>16.329999999999998</c:v>
                </c:pt>
                <c:pt idx="2359">
                  <c:v>16.38</c:v>
                </c:pt>
                <c:pt idx="2360">
                  <c:v>16.5</c:v>
                </c:pt>
                <c:pt idx="2361">
                  <c:v>16.55</c:v>
                </c:pt>
                <c:pt idx="2362">
                  <c:v>16.829999999999998</c:v>
                </c:pt>
                <c:pt idx="2363">
                  <c:v>16.8</c:v>
                </c:pt>
                <c:pt idx="2364">
                  <c:v>17.079999999999998</c:v>
                </c:pt>
                <c:pt idx="2365">
                  <c:v>17.48</c:v>
                </c:pt>
                <c:pt idx="2366">
                  <c:v>17.649999999999999</c:v>
                </c:pt>
                <c:pt idx="2367">
                  <c:v>17.829999999999998</c:v>
                </c:pt>
                <c:pt idx="2368">
                  <c:v>17.850000000000001</c:v>
                </c:pt>
                <c:pt idx="2369">
                  <c:v>18.05</c:v>
                </c:pt>
                <c:pt idx="2370">
                  <c:v>17.98</c:v>
                </c:pt>
                <c:pt idx="2371">
                  <c:v>17.98</c:v>
                </c:pt>
                <c:pt idx="2372">
                  <c:v>17.88</c:v>
                </c:pt>
                <c:pt idx="2373">
                  <c:v>18.03</c:v>
                </c:pt>
                <c:pt idx="2374">
                  <c:v>18.350000000000001</c:v>
                </c:pt>
                <c:pt idx="2375">
                  <c:v>18.5</c:v>
                </c:pt>
                <c:pt idx="2376">
                  <c:v>18.45</c:v>
                </c:pt>
                <c:pt idx="2377">
                  <c:v>18.149999999999999</c:v>
                </c:pt>
                <c:pt idx="2378">
                  <c:v>18.63</c:v>
                </c:pt>
                <c:pt idx="2379">
                  <c:v>18.73</c:v>
                </c:pt>
                <c:pt idx="2380">
                  <c:v>17.98</c:v>
                </c:pt>
                <c:pt idx="2382">
                  <c:v>18.55</c:v>
                </c:pt>
                <c:pt idx="2383">
                  <c:v>18.73</c:v>
                </c:pt>
                <c:pt idx="2384">
                  <c:v>19.149999999999999</c:v>
                </c:pt>
                <c:pt idx="2385">
                  <c:v>19.18</c:v>
                </c:pt>
                <c:pt idx="2386">
                  <c:v>19.05</c:v>
                </c:pt>
                <c:pt idx="2387">
                  <c:v>19.350000000000001</c:v>
                </c:pt>
                <c:pt idx="2388">
                  <c:v>18.899999999999999</c:v>
                </c:pt>
                <c:pt idx="2389">
                  <c:v>19.079999999999998</c:v>
                </c:pt>
                <c:pt idx="2390">
                  <c:v>18.98</c:v>
                </c:pt>
                <c:pt idx="2391">
                  <c:v>19.38</c:v>
                </c:pt>
                <c:pt idx="2392">
                  <c:v>18.829999999999998</c:v>
                </c:pt>
                <c:pt idx="2393">
                  <c:v>18.329999999999998</c:v>
                </c:pt>
                <c:pt idx="2394">
                  <c:v>18.68</c:v>
                </c:pt>
                <c:pt idx="2395">
                  <c:v>18.850000000000001</c:v>
                </c:pt>
                <c:pt idx="2396">
                  <c:v>18.78</c:v>
                </c:pt>
                <c:pt idx="2397">
                  <c:v>18.12</c:v>
                </c:pt>
                <c:pt idx="2398">
                  <c:v>18.100000000000001</c:v>
                </c:pt>
                <c:pt idx="2399">
                  <c:v>18.079999999999998</c:v>
                </c:pt>
                <c:pt idx="2400">
                  <c:v>18.23</c:v>
                </c:pt>
                <c:pt idx="2401">
                  <c:v>18.43</c:v>
                </c:pt>
                <c:pt idx="2402">
                  <c:v>18.53</c:v>
                </c:pt>
                <c:pt idx="2403">
                  <c:v>18.5</c:v>
                </c:pt>
                <c:pt idx="2404">
                  <c:v>18.23</c:v>
                </c:pt>
                <c:pt idx="2405">
                  <c:v>18.43</c:v>
                </c:pt>
                <c:pt idx="2406">
                  <c:v>18.38</c:v>
                </c:pt>
                <c:pt idx="2407">
                  <c:v>18.48</c:v>
                </c:pt>
                <c:pt idx="2408">
                  <c:v>18.55</c:v>
                </c:pt>
                <c:pt idx="2409">
                  <c:v>18</c:v>
                </c:pt>
                <c:pt idx="2410">
                  <c:v>17.8</c:v>
                </c:pt>
                <c:pt idx="2411">
                  <c:v>17.43</c:v>
                </c:pt>
                <c:pt idx="2412">
                  <c:v>17.579999999999998</c:v>
                </c:pt>
                <c:pt idx="2413">
                  <c:v>17.7</c:v>
                </c:pt>
                <c:pt idx="2414">
                  <c:v>17.899999999999999</c:v>
                </c:pt>
                <c:pt idx="2415">
                  <c:v>18.23</c:v>
                </c:pt>
                <c:pt idx="2416">
                  <c:v>17.95</c:v>
                </c:pt>
                <c:pt idx="2417">
                  <c:v>18.13</c:v>
                </c:pt>
                <c:pt idx="2418">
                  <c:v>17.93</c:v>
                </c:pt>
                <c:pt idx="2419">
                  <c:v>17.68</c:v>
                </c:pt>
                <c:pt idx="2420">
                  <c:v>17.63</c:v>
                </c:pt>
                <c:pt idx="2421">
                  <c:v>17.829999999999998</c:v>
                </c:pt>
                <c:pt idx="2422">
                  <c:v>17.63</c:v>
                </c:pt>
                <c:pt idx="2423">
                  <c:v>17.95</c:v>
                </c:pt>
                <c:pt idx="2424">
                  <c:v>17.75</c:v>
                </c:pt>
                <c:pt idx="2425">
                  <c:v>16.93</c:v>
                </c:pt>
                <c:pt idx="2426">
                  <c:v>16.98</c:v>
                </c:pt>
                <c:pt idx="2427">
                  <c:v>16.5</c:v>
                </c:pt>
                <c:pt idx="2428">
                  <c:v>16.55</c:v>
                </c:pt>
                <c:pt idx="2429">
                  <c:v>16.399999999999999</c:v>
                </c:pt>
                <c:pt idx="2430">
                  <c:v>16.55</c:v>
                </c:pt>
                <c:pt idx="2431">
                  <c:v>16.63</c:v>
                </c:pt>
                <c:pt idx="2432">
                  <c:v>16.95</c:v>
                </c:pt>
                <c:pt idx="2433">
                  <c:v>16.5</c:v>
                </c:pt>
                <c:pt idx="2434">
                  <c:v>16.579999999999998</c:v>
                </c:pt>
                <c:pt idx="2435">
                  <c:v>16.350000000000001</c:v>
                </c:pt>
                <c:pt idx="2436">
                  <c:v>15.93</c:v>
                </c:pt>
                <c:pt idx="2437">
                  <c:v>16</c:v>
                </c:pt>
                <c:pt idx="2438">
                  <c:v>16.149999999999999</c:v>
                </c:pt>
                <c:pt idx="2439">
                  <c:v>16.100000000000001</c:v>
                </c:pt>
                <c:pt idx="2440">
                  <c:v>15.88</c:v>
                </c:pt>
                <c:pt idx="2441">
                  <c:v>15.93</c:v>
                </c:pt>
                <c:pt idx="2442">
                  <c:v>16.03</c:v>
                </c:pt>
                <c:pt idx="2443">
                  <c:v>15.98</c:v>
                </c:pt>
                <c:pt idx="2444">
                  <c:v>15.8</c:v>
                </c:pt>
                <c:pt idx="2445">
                  <c:v>15.73</c:v>
                </c:pt>
                <c:pt idx="2446">
                  <c:v>15.68</c:v>
                </c:pt>
                <c:pt idx="2447">
                  <c:v>15.8</c:v>
                </c:pt>
                <c:pt idx="2448">
                  <c:v>15.68</c:v>
                </c:pt>
                <c:pt idx="2449">
                  <c:v>15.35</c:v>
                </c:pt>
                <c:pt idx="2450">
                  <c:v>15.38</c:v>
                </c:pt>
                <c:pt idx="2451">
                  <c:v>15.48</c:v>
                </c:pt>
                <c:pt idx="2452">
                  <c:v>16</c:v>
                </c:pt>
                <c:pt idx="2453">
                  <c:v>15.98</c:v>
                </c:pt>
                <c:pt idx="2454">
                  <c:v>15.93</c:v>
                </c:pt>
                <c:pt idx="2455">
                  <c:v>15.78</c:v>
                </c:pt>
                <c:pt idx="2456">
                  <c:v>16.100000000000001</c:v>
                </c:pt>
                <c:pt idx="2457">
                  <c:v>16.13</c:v>
                </c:pt>
                <c:pt idx="2458">
                  <c:v>15.99</c:v>
                </c:pt>
                <c:pt idx="2459">
                  <c:v>16.079999999999998</c:v>
                </c:pt>
                <c:pt idx="2460">
                  <c:v>15.9</c:v>
                </c:pt>
                <c:pt idx="2461">
                  <c:v>16</c:v>
                </c:pt>
                <c:pt idx="2462">
                  <c:v>16.13</c:v>
                </c:pt>
                <c:pt idx="2463">
                  <c:v>16.079999999999998</c:v>
                </c:pt>
                <c:pt idx="2464">
                  <c:v>16.23</c:v>
                </c:pt>
                <c:pt idx="2465">
                  <c:v>15.93</c:v>
                </c:pt>
                <c:pt idx="2466">
                  <c:v>15.85</c:v>
                </c:pt>
                <c:pt idx="2467">
                  <c:v>15.78</c:v>
                </c:pt>
                <c:pt idx="2468">
                  <c:v>15.85</c:v>
                </c:pt>
                <c:pt idx="2469">
                  <c:v>16.03</c:v>
                </c:pt>
                <c:pt idx="2470">
                  <c:v>16.25</c:v>
                </c:pt>
                <c:pt idx="2471">
                  <c:v>16.23</c:v>
                </c:pt>
                <c:pt idx="2472">
                  <c:v>16.5</c:v>
                </c:pt>
                <c:pt idx="2473">
                  <c:v>16.3</c:v>
                </c:pt>
                <c:pt idx="2474">
                  <c:v>16.149999999999999</c:v>
                </c:pt>
                <c:pt idx="2476">
                  <c:v>16.23</c:v>
                </c:pt>
                <c:pt idx="2477">
                  <c:v>16.18</c:v>
                </c:pt>
                <c:pt idx="2478">
                  <c:v>16.2</c:v>
                </c:pt>
                <c:pt idx="2479">
                  <c:v>16.25</c:v>
                </c:pt>
                <c:pt idx="2480">
                  <c:v>16.62</c:v>
                </c:pt>
                <c:pt idx="2481">
                  <c:v>16.68</c:v>
                </c:pt>
                <c:pt idx="2482">
                  <c:v>16.63</c:v>
                </c:pt>
                <c:pt idx="2483">
                  <c:v>16.600000000000001</c:v>
                </c:pt>
                <c:pt idx="2484">
                  <c:v>16.93</c:v>
                </c:pt>
                <c:pt idx="2485">
                  <c:v>16.75</c:v>
                </c:pt>
                <c:pt idx="2486">
                  <c:v>16.899999999999999</c:v>
                </c:pt>
                <c:pt idx="2487">
                  <c:v>16.850000000000001</c:v>
                </c:pt>
                <c:pt idx="2488">
                  <c:v>17</c:v>
                </c:pt>
                <c:pt idx="2489">
                  <c:v>17.18</c:v>
                </c:pt>
                <c:pt idx="2490">
                  <c:v>17.23</c:v>
                </c:pt>
                <c:pt idx="2491">
                  <c:v>17.23</c:v>
                </c:pt>
                <c:pt idx="2492">
                  <c:v>17</c:v>
                </c:pt>
                <c:pt idx="2493">
                  <c:v>16.600000000000001</c:v>
                </c:pt>
                <c:pt idx="2494">
                  <c:v>16.399999999999999</c:v>
                </c:pt>
                <c:pt idx="2495">
                  <c:v>16.18</c:v>
                </c:pt>
                <c:pt idx="2496">
                  <c:v>16.149999999999999</c:v>
                </c:pt>
                <c:pt idx="2497">
                  <c:v>16.28</c:v>
                </c:pt>
                <c:pt idx="2498">
                  <c:v>16.649999999999999</c:v>
                </c:pt>
                <c:pt idx="2499">
                  <c:v>16.579999999999998</c:v>
                </c:pt>
                <c:pt idx="2500">
                  <c:v>16.55</c:v>
                </c:pt>
                <c:pt idx="2501">
                  <c:v>16.579999999999998</c:v>
                </c:pt>
                <c:pt idx="2502">
                  <c:v>16.399999999999999</c:v>
                </c:pt>
                <c:pt idx="2503">
                  <c:v>15.85</c:v>
                </c:pt>
                <c:pt idx="2504">
                  <c:v>15.75</c:v>
                </c:pt>
                <c:pt idx="2505">
                  <c:v>16</c:v>
                </c:pt>
                <c:pt idx="2506">
                  <c:v>15.95</c:v>
                </c:pt>
                <c:pt idx="2507">
                  <c:v>16.05</c:v>
                </c:pt>
                <c:pt idx="2508">
                  <c:v>15.9</c:v>
                </c:pt>
                <c:pt idx="2509">
                  <c:v>15.98</c:v>
                </c:pt>
                <c:pt idx="2510">
                  <c:v>16.149999999999999</c:v>
                </c:pt>
                <c:pt idx="2511">
                  <c:v>16.03</c:v>
                </c:pt>
                <c:pt idx="2512">
                  <c:v>15.98</c:v>
                </c:pt>
                <c:pt idx="2513">
                  <c:v>15.85</c:v>
                </c:pt>
                <c:pt idx="2514">
                  <c:v>15.8</c:v>
                </c:pt>
                <c:pt idx="2515">
                  <c:v>15.88</c:v>
                </c:pt>
                <c:pt idx="2516">
                  <c:v>16.079999999999998</c:v>
                </c:pt>
                <c:pt idx="2517">
                  <c:v>15.98</c:v>
                </c:pt>
                <c:pt idx="2518">
                  <c:v>16.3</c:v>
                </c:pt>
                <c:pt idx="2519">
                  <c:v>16.350000000000001</c:v>
                </c:pt>
                <c:pt idx="2520">
                  <c:v>16.45</c:v>
                </c:pt>
                <c:pt idx="2521">
                  <c:v>16.579999999999998</c:v>
                </c:pt>
                <c:pt idx="2522">
                  <c:v>16.53</c:v>
                </c:pt>
                <c:pt idx="2523">
                  <c:v>16.829999999999998</c:v>
                </c:pt>
                <c:pt idx="2524">
                  <c:v>16.88</c:v>
                </c:pt>
                <c:pt idx="2525">
                  <c:v>16.78</c:v>
                </c:pt>
                <c:pt idx="2526">
                  <c:v>16.7</c:v>
                </c:pt>
                <c:pt idx="2527">
                  <c:v>16.75</c:v>
                </c:pt>
                <c:pt idx="2528">
                  <c:v>16.899999999999999</c:v>
                </c:pt>
                <c:pt idx="2529">
                  <c:v>16.829999999999998</c:v>
                </c:pt>
                <c:pt idx="2530">
                  <c:v>16.63</c:v>
                </c:pt>
                <c:pt idx="2531">
                  <c:v>16.579999999999998</c:v>
                </c:pt>
                <c:pt idx="2532">
                  <c:v>16.73</c:v>
                </c:pt>
                <c:pt idx="2533">
                  <c:v>16.78</c:v>
                </c:pt>
                <c:pt idx="2534">
                  <c:v>17.03</c:v>
                </c:pt>
                <c:pt idx="2535">
                  <c:v>16.8</c:v>
                </c:pt>
                <c:pt idx="2536">
                  <c:v>16.600000000000001</c:v>
                </c:pt>
                <c:pt idx="2537">
                  <c:v>16.899999999999999</c:v>
                </c:pt>
                <c:pt idx="2538">
                  <c:v>16.88</c:v>
                </c:pt>
                <c:pt idx="2539">
                  <c:v>16.93</c:v>
                </c:pt>
                <c:pt idx="2540">
                  <c:v>17.2</c:v>
                </c:pt>
                <c:pt idx="2541">
                  <c:v>17.25</c:v>
                </c:pt>
                <c:pt idx="2542">
                  <c:v>17.3</c:v>
                </c:pt>
                <c:pt idx="2543">
                  <c:v>17.13</c:v>
                </c:pt>
                <c:pt idx="2544">
                  <c:v>17.18</c:v>
                </c:pt>
                <c:pt idx="2545">
                  <c:v>17.350000000000001</c:v>
                </c:pt>
                <c:pt idx="2546">
                  <c:v>17.53</c:v>
                </c:pt>
                <c:pt idx="2547">
                  <c:v>17.55</c:v>
                </c:pt>
                <c:pt idx="2548">
                  <c:v>17.48</c:v>
                </c:pt>
                <c:pt idx="2549">
                  <c:v>17.73</c:v>
                </c:pt>
                <c:pt idx="2550">
                  <c:v>17.68</c:v>
                </c:pt>
                <c:pt idx="2551">
                  <c:v>17.48</c:v>
                </c:pt>
                <c:pt idx="2552">
                  <c:v>17.7</c:v>
                </c:pt>
                <c:pt idx="2553">
                  <c:v>17.899999999999999</c:v>
                </c:pt>
                <c:pt idx="2554">
                  <c:v>18.149999999999999</c:v>
                </c:pt>
                <c:pt idx="2555">
                  <c:v>18.329999999999998</c:v>
                </c:pt>
                <c:pt idx="2556">
                  <c:v>18.03</c:v>
                </c:pt>
                <c:pt idx="2557">
                  <c:v>18.05</c:v>
                </c:pt>
                <c:pt idx="2558">
                  <c:v>18.100000000000001</c:v>
                </c:pt>
                <c:pt idx="2559">
                  <c:v>18.18</c:v>
                </c:pt>
                <c:pt idx="2561">
                  <c:v>18.73</c:v>
                </c:pt>
                <c:pt idx="2562">
                  <c:v>18.78</c:v>
                </c:pt>
                <c:pt idx="2563">
                  <c:v>18.649999999999999</c:v>
                </c:pt>
                <c:pt idx="2564">
                  <c:v>18.95</c:v>
                </c:pt>
                <c:pt idx="2565">
                  <c:v>19.149999999999999</c:v>
                </c:pt>
                <c:pt idx="2566">
                  <c:v>19.13</c:v>
                </c:pt>
                <c:pt idx="2567">
                  <c:v>19.5</c:v>
                </c:pt>
                <c:pt idx="2568">
                  <c:v>19.68</c:v>
                </c:pt>
                <c:pt idx="2569">
                  <c:v>19.05</c:v>
                </c:pt>
                <c:pt idx="2570">
                  <c:v>18.48</c:v>
                </c:pt>
                <c:pt idx="2571">
                  <c:v>17.850000000000001</c:v>
                </c:pt>
                <c:pt idx="2572">
                  <c:v>17.579999999999998</c:v>
                </c:pt>
                <c:pt idx="2573">
                  <c:v>17.5</c:v>
                </c:pt>
                <c:pt idx="2574">
                  <c:v>17.73</c:v>
                </c:pt>
                <c:pt idx="2575">
                  <c:v>17.43</c:v>
                </c:pt>
                <c:pt idx="2576">
                  <c:v>17.88</c:v>
                </c:pt>
                <c:pt idx="2577">
                  <c:v>17.53</c:v>
                </c:pt>
                <c:pt idx="2578">
                  <c:v>17.53</c:v>
                </c:pt>
                <c:pt idx="2579">
                  <c:v>17.38</c:v>
                </c:pt>
                <c:pt idx="2580">
                  <c:v>17.329999999999998</c:v>
                </c:pt>
                <c:pt idx="2581">
                  <c:v>17</c:v>
                </c:pt>
                <c:pt idx="2582">
                  <c:v>16.7</c:v>
                </c:pt>
                <c:pt idx="2583">
                  <c:v>16.23</c:v>
                </c:pt>
                <c:pt idx="2584">
                  <c:v>16.53</c:v>
                </c:pt>
                <c:pt idx="2585">
                  <c:v>16.63</c:v>
                </c:pt>
                <c:pt idx="2586">
                  <c:v>16.78</c:v>
                </c:pt>
                <c:pt idx="2587">
                  <c:v>17.05</c:v>
                </c:pt>
                <c:pt idx="2588">
                  <c:v>16.93</c:v>
                </c:pt>
                <c:pt idx="2589">
                  <c:v>16.829999999999998</c:v>
                </c:pt>
                <c:pt idx="2590">
                  <c:v>16.93</c:v>
                </c:pt>
                <c:pt idx="2591">
                  <c:v>17.05</c:v>
                </c:pt>
                <c:pt idx="2592">
                  <c:v>17.23</c:v>
                </c:pt>
                <c:pt idx="2593">
                  <c:v>17.18</c:v>
                </c:pt>
                <c:pt idx="2594">
                  <c:v>18.079999999999998</c:v>
                </c:pt>
                <c:pt idx="2595">
                  <c:v>18.28</c:v>
                </c:pt>
                <c:pt idx="2596">
                  <c:v>18.18</c:v>
                </c:pt>
                <c:pt idx="2597">
                  <c:v>18.2</c:v>
                </c:pt>
                <c:pt idx="2598">
                  <c:v>18.2</c:v>
                </c:pt>
                <c:pt idx="2599">
                  <c:v>18.579999999999998</c:v>
                </c:pt>
                <c:pt idx="2600">
                  <c:v>19.05</c:v>
                </c:pt>
                <c:pt idx="2601">
                  <c:v>19.28</c:v>
                </c:pt>
                <c:pt idx="2602">
                  <c:v>18.850000000000001</c:v>
                </c:pt>
                <c:pt idx="2603">
                  <c:v>18.850000000000001</c:v>
                </c:pt>
                <c:pt idx="2604">
                  <c:v>19</c:v>
                </c:pt>
                <c:pt idx="2605">
                  <c:v>18.649999999999999</c:v>
                </c:pt>
                <c:pt idx="2606">
                  <c:v>18.8</c:v>
                </c:pt>
                <c:pt idx="2607">
                  <c:v>18.55</c:v>
                </c:pt>
                <c:pt idx="2608">
                  <c:v>18.399999999999999</c:v>
                </c:pt>
                <c:pt idx="2609">
                  <c:v>18.75</c:v>
                </c:pt>
                <c:pt idx="2610">
                  <c:v>19.18</c:v>
                </c:pt>
                <c:pt idx="2611">
                  <c:v>19.03</c:v>
                </c:pt>
                <c:pt idx="2612">
                  <c:v>18.850000000000001</c:v>
                </c:pt>
                <c:pt idx="2613">
                  <c:v>18.93</c:v>
                </c:pt>
                <c:pt idx="2614">
                  <c:v>19.3</c:v>
                </c:pt>
                <c:pt idx="2615">
                  <c:v>19.579999999999998</c:v>
                </c:pt>
                <c:pt idx="2616">
                  <c:v>19.399999999999999</c:v>
                </c:pt>
                <c:pt idx="2617">
                  <c:v>19.3</c:v>
                </c:pt>
                <c:pt idx="2618">
                  <c:v>20.5</c:v>
                </c:pt>
                <c:pt idx="2619">
                  <c:v>20.350000000000001</c:v>
                </c:pt>
                <c:pt idx="2620">
                  <c:v>20.38</c:v>
                </c:pt>
                <c:pt idx="2621">
                  <c:v>20.350000000000001</c:v>
                </c:pt>
                <c:pt idx="2622">
                  <c:v>21.15</c:v>
                </c:pt>
                <c:pt idx="2623">
                  <c:v>21.3</c:v>
                </c:pt>
                <c:pt idx="2624">
                  <c:v>21.68</c:v>
                </c:pt>
                <c:pt idx="2625">
                  <c:v>21.33</c:v>
                </c:pt>
                <c:pt idx="2626">
                  <c:v>20.25</c:v>
                </c:pt>
                <c:pt idx="2627">
                  <c:v>20.329999999999998</c:v>
                </c:pt>
                <c:pt idx="2628">
                  <c:v>20.8</c:v>
                </c:pt>
                <c:pt idx="2629">
                  <c:v>21.18</c:v>
                </c:pt>
                <c:pt idx="2630">
                  <c:v>20.93</c:v>
                </c:pt>
                <c:pt idx="2631">
                  <c:v>20.85</c:v>
                </c:pt>
                <c:pt idx="2633">
                  <c:v>21.43</c:v>
                </c:pt>
                <c:pt idx="2634">
                  <c:v>22.63</c:v>
                </c:pt>
                <c:pt idx="2635">
                  <c:v>23.9</c:v>
                </c:pt>
                <c:pt idx="2636">
                  <c:v>22.73</c:v>
                </c:pt>
                <c:pt idx="2637">
                  <c:v>22.68</c:v>
                </c:pt>
                <c:pt idx="2638">
                  <c:v>21.2</c:v>
                </c:pt>
                <c:pt idx="2639">
                  <c:v>19.88</c:v>
                </c:pt>
                <c:pt idx="2640">
                  <c:v>19.329999999999998</c:v>
                </c:pt>
                <c:pt idx="2641">
                  <c:v>19.53</c:v>
                </c:pt>
                <c:pt idx="2642">
                  <c:v>19.38</c:v>
                </c:pt>
                <c:pt idx="2643">
                  <c:v>20.88</c:v>
                </c:pt>
                <c:pt idx="2644">
                  <c:v>20.73</c:v>
                </c:pt>
                <c:pt idx="2645">
                  <c:v>20.350000000000001</c:v>
                </c:pt>
                <c:pt idx="2646">
                  <c:v>20.05</c:v>
                </c:pt>
                <c:pt idx="2647">
                  <c:v>20.05</c:v>
                </c:pt>
                <c:pt idx="2648">
                  <c:v>19.5</c:v>
                </c:pt>
                <c:pt idx="2649">
                  <c:v>18.95</c:v>
                </c:pt>
                <c:pt idx="2650">
                  <c:v>19.45</c:v>
                </c:pt>
                <c:pt idx="2651">
                  <c:v>19.38</c:v>
                </c:pt>
                <c:pt idx="2653">
                  <c:v>20.079999999999998</c:v>
                </c:pt>
                <c:pt idx="2654">
                  <c:v>19.850000000000001</c:v>
                </c:pt>
                <c:pt idx="2655">
                  <c:v>19.350000000000001</c:v>
                </c:pt>
                <c:pt idx="2656">
                  <c:v>19.23</c:v>
                </c:pt>
                <c:pt idx="2657">
                  <c:v>19.48</c:v>
                </c:pt>
                <c:pt idx="2658">
                  <c:v>19.63</c:v>
                </c:pt>
                <c:pt idx="2659">
                  <c:v>19.5</c:v>
                </c:pt>
                <c:pt idx="2660">
                  <c:v>18.63</c:v>
                </c:pt>
                <c:pt idx="2661">
                  <c:v>18.05</c:v>
                </c:pt>
                <c:pt idx="2662">
                  <c:v>18.63</c:v>
                </c:pt>
                <c:pt idx="2663">
                  <c:v>18.7</c:v>
                </c:pt>
                <c:pt idx="2664">
                  <c:v>19.399999999999999</c:v>
                </c:pt>
                <c:pt idx="2665">
                  <c:v>19.53</c:v>
                </c:pt>
                <c:pt idx="2666">
                  <c:v>19.73</c:v>
                </c:pt>
                <c:pt idx="2667">
                  <c:v>19.53</c:v>
                </c:pt>
                <c:pt idx="2668">
                  <c:v>18.95</c:v>
                </c:pt>
                <c:pt idx="2669">
                  <c:v>18.100000000000001</c:v>
                </c:pt>
                <c:pt idx="2670">
                  <c:v>18.100000000000001</c:v>
                </c:pt>
                <c:pt idx="2671">
                  <c:v>18.25</c:v>
                </c:pt>
                <c:pt idx="2672">
                  <c:v>18.5</c:v>
                </c:pt>
                <c:pt idx="2673">
                  <c:v>18.2</c:v>
                </c:pt>
                <c:pt idx="2674">
                  <c:v>18.18</c:v>
                </c:pt>
                <c:pt idx="2675">
                  <c:v>18.399999999999999</c:v>
                </c:pt>
                <c:pt idx="2676">
                  <c:v>18.48</c:v>
                </c:pt>
                <c:pt idx="2677">
                  <c:v>18.28</c:v>
                </c:pt>
                <c:pt idx="2678">
                  <c:v>18.23</c:v>
                </c:pt>
                <c:pt idx="2679">
                  <c:v>17.98</c:v>
                </c:pt>
                <c:pt idx="2680">
                  <c:v>17.829999999999998</c:v>
                </c:pt>
                <c:pt idx="2681">
                  <c:v>18.7</c:v>
                </c:pt>
                <c:pt idx="2682">
                  <c:v>18.8</c:v>
                </c:pt>
                <c:pt idx="2683">
                  <c:v>18.399999999999999</c:v>
                </c:pt>
                <c:pt idx="2684">
                  <c:v>18.43</c:v>
                </c:pt>
                <c:pt idx="2685">
                  <c:v>18.45</c:v>
                </c:pt>
                <c:pt idx="2686">
                  <c:v>18.38</c:v>
                </c:pt>
                <c:pt idx="2687">
                  <c:v>18.38</c:v>
                </c:pt>
                <c:pt idx="2688">
                  <c:v>18.600000000000001</c:v>
                </c:pt>
                <c:pt idx="2689">
                  <c:v>19.38</c:v>
                </c:pt>
                <c:pt idx="2690">
                  <c:v>19.28</c:v>
                </c:pt>
                <c:pt idx="2691">
                  <c:v>19.77</c:v>
                </c:pt>
                <c:pt idx="2692">
                  <c:v>19.43</c:v>
                </c:pt>
                <c:pt idx="2693">
                  <c:v>19.13</c:v>
                </c:pt>
                <c:pt idx="2694">
                  <c:v>19.77</c:v>
                </c:pt>
                <c:pt idx="2695">
                  <c:v>19.989999999999998</c:v>
                </c:pt>
                <c:pt idx="2696">
                  <c:v>19.62</c:v>
                </c:pt>
                <c:pt idx="2697">
                  <c:v>19.63</c:v>
                </c:pt>
                <c:pt idx="2698">
                  <c:v>19.8</c:v>
                </c:pt>
                <c:pt idx="2699">
                  <c:v>20.010000000000002</c:v>
                </c:pt>
                <c:pt idx="2700">
                  <c:v>19.93</c:v>
                </c:pt>
                <c:pt idx="2701">
                  <c:v>20.2</c:v>
                </c:pt>
                <c:pt idx="2702">
                  <c:v>20.3</c:v>
                </c:pt>
                <c:pt idx="2703">
                  <c:v>19.75</c:v>
                </c:pt>
                <c:pt idx="2704">
                  <c:v>19.95</c:v>
                </c:pt>
                <c:pt idx="2705">
                  <c:v>19.45</c:v>
                </c:pt>
                <c:pt idx="2706">
                  <c:v>19.23</c:v>
                </c:pt>
                <c:pt idx="2707">
                  <c:v>19.5</c:v>
                </c:pt>
                <c:pt idx="2708">
                  <c:v>19.36</c:v>
                </c:pt>
                <c:pt idx="2709">
                  <c:v>19.5</c:v>
                </c:pt>
                <c:pt idx="2710">
                  <c:v>18.920000000000002</c:v>
                </c:pt>
                <c:pt idx="2711">
                  <c:v>18.989999999999998</c:v>
                </c:pt>
                <c:pt idx="2712">
                  <c:v>18.899999999999999</c:v>
                </c:pt>
                <c:pt idx="2713">
                  <c:v>19</c:v>
                </c:pt>
                <c:pt idx="2714">
                  <c:v>18.84</c:v>
                </c:pt>
                <c:pt idx="2715">
                  <c:v>19.63</c:v>
                </c:pt>
                <c:pt idx="2716">
                  <c:v>19.649999999999999</c:v>
                </c:pt>
                <c:pt idx="2717">
                  <c:v>19.45</c:v>
                </c:pt>
                <c:pt idx="2718">
                  <c:v>19.48</c:v>
                </c:pt>
                <c:pt idx="2719">
                  <c:v>20.03</c:v>
                </c:pt>
                <c:pt idx="2720">
                  <c:v>20.05</c:v>
                </c:pt>
                <c:pt idx="2721">
                  <c:v>20.65</c:v>
                </c:pt>
                <c:pt idx="2722">
                  <c:v>21.03</c:v>
                </c:pt>
                <c:pt idx="2723">
                  <c:v>20.9</c:v>
                </c:pt>
                <c:pt idx="2724">
                  <c:v>20.88</c:v>
                </c:pt>
                <c:pt idx="2725">
                  <c:v>21.3</c:v>
                </c:pt>
                <c:pt idx="2726">
                  <c:v>21.58</c:v>
                </c:pt>
                <c:pt idx="2727">
                  <c:v>21.35</c:v>
                </c:pt>
                <c:pt idx="2728">
                  <c:v>20.8</c:v>
                </c:pt>
                <c:pt idx="2729">
                  <c:v>21.25</c:v>
                </c:pt>
                <c:pt idx="2730">
                  <c:v>20.78</c:v>
                </c:pt>
                <c:pt idx="2732">
                  <c:v>20.45</c:v>
                </c:pt>
                <c:pt idx="2733">
                  <c:v>20.68</c:v>
                </c:pt>
                <c:pt idx="2734">
                  <c:v>21</c:v>
                </c:pt>
                <c:pt idx="2735">
                  <c:v>20.98</c:v>
                </c:pt>
                <c:pt idx="2736">
                  <c:v>22.23</c:v>
                </c:pt>
                <c:pt idx="2737">
                  <c:v>21.9</c:v>
                </c:pt>
                <c:pt idx="2738">
                  <c:v>22.2</c:v>
                </c:pt>
                <c:pt idx="2739">
                  <c:v>22.15</c:v>
                </c:pt>
                <c:pt idx="2740">
                  <c:v>22.43</c:v>
                </c:pt>
                <c:pt idx="2741">
                  <c:v>22.25</c:v>
                </c:pt>
                <c:pt idx="2742">
                  <c:v>22.68</c:v>
                </c:pt>
                <c:pt idx="2743">
                  <c:v>23.3</c:v>
                </c:pt>
                <c:pt idx="2744">
                  <c:v>23.35</c:v>
                </c:pt>
                <c:pt idx="2745">
                  <c:v>23.83</c:v>
                </c:pt>
                <c:pt idx="2746">
                  <c:v>22.6</c:v>
                </c:pt>
                <c:pt idx="2747">
                  <c:v>21.7</c:v>
                </c:pt>
                <c:pt idx="2748">
                  <c:v>22.38</c:v>
                </c:pt>
                <c:pt idx="2749">
                  <c:v>22.08</c:v>
                </c:pt>
                <c:pt idx="2750">
                  <c:v>21.78</c:v>
                </c:pt>
                <c:pt idx="2751">
                  <c:v>22.15</c:v>
                </c:pt>
                <c:pt idx="2752">
                  <c:v>22.78</c:v>
                </c:pt>
                <c:pt idx="2753">
                  <c:v>23.05</c:v>
                </c:pt>
                <c:pt idx="2754">
                  <c:v>23.35</c:v>
                </c:pt>
                <c:pt idx="2755">
                  <c:v>22.9</c:v>
                </c:pt>
                <c:pt idx="2756">
                  <c:v>24.15</c:v>
                </c:pt>
                <c:pt idx="2757">
                  <c:v>23.18</c:v>
                </c:pt>
                <c:pt idx="2758">
                  <c:v>23.13</c:v>
                </c:pt>
                <c:pt idx="2759">
                  <c:v>23.63</c:v>
                </c:pt>
                <c:pt idx="2760">
                  <c:v>23.88</c:v>
                </c:pt>
                <c:pt idx="2761">
                  <c:v>24.28</c:v>
                </c:pt>
                <c:pt idx="2762">
                  <c:v>24.55</c:v>
                </c:pt>
                <c:pt idx="2763">
                  <c:v>24.58</c:v>
                </c:pt>
                <c:pt idx="2764">
                  <c:v>23.63</c:v>
                </c:pt>
                <c:pt idx="2765">
                  <c:v>23.85</c:v>
                </c:pt>
                <c:pt idx="2766">
                  <c:v>24.75</c:v>
                </c:pt>
                <c:pt idx="2767">
                  <c:v>24.58</c:v>
                </c:pt>
                <c:pt idx="2768">
                  <c:v>24.5</c:v>
                </c:pt>
                <c:pt idx="2769">
                  <c:v>24.83</c:v>
                </c:pt>
                <c:pt idx="2770">
                  <c:v>25.18</c:v>
                </c:pt>
                <c:pt idx="2771">
                  <c:v>25.08</c:v>
                </c:pt>
                <c:pt idx="2772">
                  <c:v>25.4</c:v>
                </c:pt>
                <c:pt idx="2773">
                  <c:v>24.6</c:v>
                </c:pt>
                <c:pt idx="2774">
                  <c:v>24.28</c:v>
                </c:pt>
                <c:pt idx="2775">
                  <c:v>24.13</c:v>
                </c:pt>
                <c:pt idx="2776">
                  <c:v>24.45</c:v>
                </c:pt>
                <c:pt idx="2777">
                  <c:v>23.3</c:v>
                </c:pt>
                <c:pt idx="2778">
                  <c:v>23.15</c:v>
                </c:pt>
                <c:pt idx="2779">
                  <c:v>22.8</c:v>
                </c:pt>
                <c:pt idx="2780">
                  <c:v>22.3</c:v>
                </c:pt>
                <c:pt idx="2781">
                  <c:v>22.1</c:v>
                </c:pt>
                <c:pt idx="2782">
                  <c:v>21.85</c:v>
                </c:pt>
                <c:pt idx="2783">
                  <c:v>21.85</c:v>
                </c:pt>
                <c:pt idx="2784">
                  <c:v>21.75</c:v>
                </c:pt>
                <c:pt idx="2785">
                  <c:v>22.4</c:v>
                </c:pt>
                <c:pt idx="2786">
                  <c:v>22.7</c:v>
                </c:pt>
                <c:pt idx="2787">
                  <c:v>22.38</c:v>
                </c:pt>
                <c:pt idx="2788">
                  <c:v>22.88</c:v>
                </c:pt>
                <c:pt idx="2789">
                  <c:v>23.18</c:v>
                </c:pt>
                <c:pt idx="2790">
                  <c:v>23.28</c:v>
                </c:pt>
                <c:pt idx="2791">
                  <c:v>22.75</c:v>
                </c:pt>
                <c:pt idx="2792">
                  <c:v>23.13</c:v>
                </c:pt>
                <c:pt idx="2793">
                  <c:v>23.4</c:v>
                </c:pt>
                <c:pt idx="2794">
                  <c:v>22.9</c:v>
                </c:pt>
                <c:pt idx="2795">
                  <c:v>23.86</c:v>
                </c:pt>
                <c:pt idx="2796">
                  <c:v>23.22</c:v>
                </c:pt>
                <c:pt idx="2797">
                  <c:v>22.78</c:v>
                </c:pt>
                <c:pt idx="2798">
                  <c:v>23.07</c:v>
                </c:pt>
                <c:pt idx="2799">
                  <c:v>23</c:v>
                </c:pt>
                <c:pt idx="2800">
                  <c:v>23.17</c:v>
                </c:pt>
                <c:pt idx="2801">
                  <c:v>23.5</c:v>
                </c:pt>
                <c:pt idx="2802">
                  <c:v>24.12</c:v>
                </c:pt>
                <c:pt idx="2803">
                  <c:v>24.21</c:v>
                </c:pt>
                <c:pt idx="2804">
                  <c:v>24.49</c:v>
                </c:pt>
                <c:pt idx="2805">
                  <c:v>24.56</c:v>
                </c:pt>
                <c:pt idx="2806">
                  <c:v>24.18</c:v>
                </c:pt>
                <c:pt idx="2807">
                  <c:v>23.74</c:v>
                </c:pt>
                <c:pt idx="2808">
                  <c:v>22.95</c:v>
                </c:pt>
                <c:pt idx="2809">
                  <c:v>22.65</c:v>
                </c:pt>
                <c:pt idx="2810">
                  <c:v>22.83</c:v>
                </c:pt>
                <c:pt idx="2811">
                  <c:v>23.98</c:v>
                </c:pt>
                <c:pt idx="2812">
                  <c:v>24.05</c:v>
                </c:pt>
                <c:pt idx="2813">
                  <c:v>23.69</c:v>
                </c:pt>
                <c:pt idx="2814">
                  <c:v>24.18</c:v>
                </c:pt>
                <c:pt idx="2815">
                  <c:v>23.96</c:v>
                </c:pt>
                <c:pt idx="2816">
                  <c:v>23.51</c:v>
                </c:pt>
                <c:pt idx="2817">
                  <c:v>23.66</c:v>
                </c:pt>
                <c:pt idx="2819">
                  <c:v>23.55</c:v>
                </c:pt>
                <c:pt idx="2820">
                  <c:v>23.95</c:v>
                </c:pt>
                <c:pt idx="2821">
                  <c:v>23.9</c:v>
                </c:pt>
                <c:pt idx="2822">
                  <c:v>24.45</c:v>
                </c:pt>
                <c:pt idx="2823">
                  <c:v>24.19</c:v>
                </c:pt>
                <c:pt idx="2824">
                  <c:v>24.76</c:v>
                </c:pt>
                <c:pt idx="2825">
                  <c:v>24.76</c:v>
                </c:pt>
                <c:pt idx="2826">
                  <c:v>24.78</c:v>
                </c:pt>
                <c:pt idx="2827">
                  <c:v>24.83</c:v>
                </c:pt>
                <c:pt idx="2828">
                  <c:v>24.22</c:v>
                </c:pt>
                <c:pt idx="2829">
                  <c:v>23.41</c:v>
                </c:pt>
                <c:pt idx="2831">
                  <c:v>23.31</c:v>
                </c:pt>
                <c:pt idx="2832">
                  <c:v>23.31</c:v>
                </c:pt>
                <c:pt idx="2833">
                  <c:v>22.87</c:v>
                </c:pt>
                <c:pt idx="2834">
                  <c:v>22.86</c:v>
                </c:pt>
                <c:pt idx="2835">
                  <c:v>22.98</c:v>
                </c:pt>
                <c:pt idx="2836">
                  <c:v>22.93</c:v>
                </c:pt>
                <c:pt idx="2837">
                  <c:v>22.93</c:v>
                </c:pt>
                <c:pt idx="2838">
                  <c:v>22.8</c:v>
                </c:pt>
                <c:pt idx="2839">
                  <c:v>22.56</c:v>
                </c:pt>
                <c:pt idx="2840">
                  <c:v>22.62</c:v>
                </c:pt>
                <c:pt idx="2841">
                  <c:v>23.01</c:v>
                </c:pt>
                <c:pt idx="2842">
                  <c:v>23.43</c:v>
                </c:pt>
                <c:pt idx="2843">
                  <c:v>23.28</c:v>
                </c:pt>
                <c:pt idx="2844">
                  <c:v>22.91</c:v>
                </c:pt>
                <c:pt idx="2845">
                  <c:v>22.65</c:v>
                </c:pt>
                <c:pt idx="2846">
                  <c:v>22.69</c:v>
                </c:pt>
                <c:pt idx="2847">
                  <c:v>21.86</c:v>
                </c:pt>
                <c:pt idx="2849">
                  <c:v>20.73</c:v>
                </c:pt>
                <c:pt idx="2850">
                  <c:v>21.25</c:v>
                </c:pt>
                <c:pt idx="2851">
                  <c:v>21.15</c:v>
                </c:pt>
                <c:pt idx="2852">
                  <c:v>20.47</c:v>
                </c:pt>
                <c:pt idx="2853">
                  <c:v>20.56</c:v>
                </c:pt>
                <c:pt idx="2854">
                  <c:v>20.48</c:v>
                </c:pt>
                <c:pt idx="2855">
                  <c:v>20.56</c:v>
                </c:pt>
                <c:pt idx="2856">
                  <c:v>20.98</c:v>
                </c:pt>
                <c:pt idx="2857">
                  <c:v>20.57</c:v>
                </c:pt>
                <c:pt idx="2858">
                  <c:v>20.13</c:v>
                </c:pt>
                <c:pt idx="2859">
                  <c:v>19.87</c:v>
                </c:pt>
                <c:pt idx="2860">
                  <c:v>20.079999999999998</c:v>
                </c:pt>
                <c:pt idx="2861">
                  <c:v>19.82</c:v>
                </c:pt>
                <c:pt idx="2862">
                  <c:v>19.96</c:v>
                </c:pt>
                <c:pt idx="2863">
                  <c:v>19.440000000000001</c:v>
                </c:pt>
                <c:pt idx="2864">
                  <c:v>19.100000000000001</c:v>
                </c:pt>
                <c:pt idx="2865">
                  <c:v>19.399999999999999</c:v>
                </c:pt>
                <c:pt idx="2866">
                  <c:v>19.38</c:v>
                </c:pt>
                <c:pt idx="2867">
                  <c:v>19.55</c:v>
                </c:pt>
                <c:pt idx="2869">
                  <c:v>19.21</c:v>
                </c:pt>
                <c:pt idx="2870">
                  <c:v>18.57</c:v>
                </c:pt>
                <c:pt idx="2871">
                  <c:v>18.98</c:v>
                </c:pt>
                <c:pt idx="2872">
                  <c:v>19.3</c:v>
                </c:pt>
                <c:pt idx="2873">
                  <c:v>19.440000000000001</c:v>
                </c:pt>
                <c:pt idx="2874">
                  <c:v>18.98</c:v>
                </c:pt>
                <c:pt idx="2875">
                  <c:v>19.54</c:v>
                </c:pt>
                <c:pt idx="2876">
                  <c:v>20</c:v>
                </c:pt>
                <c:pt idx="2877">
                  <c:v>19.62</c:v>
                </c:pt>
                <c:pt idx="2878">
                  <c:v>19.39</c:v>
                </c:pt>
                <c:pt idx="2879">
                  <c:v>18.93</c:v>
                </c:pt>
                <c:pt idx="2880">
                  <c:v>18.77</c:v>
                </c:pt>
                <c:pt idx="2881">
                  <c:v>18.91</c:v>
                </c:pt>
                <c:pt idx="2882">
                  <c:v>18.53</c:v>
                </c:pt>
                <c:pt idx="2883">
                  <c:v>18.53</c:v>
                </c:pt>
                <c:pt idx="2884">
                  <c:v>18.53</c:v>
                </c:pt>
                <c:pt idx="2885">
                  <c:v>18.149999999999999</c:v>
                </c:pt>
                <c:pt idx="2886">
                  <c:v>17.97</c:v>
                </c:pt>
                <c:pt idx="2887">
                  <c:v>17.28</c:v>
                </c:pt>
                <c:pt idx="2888">
                  <c:v>17.25</c:v>
                </c:pt>
                <c:pt idx="2889">
                  <c:v>16.920000000000002</c:v>
                </c:pt>
                <c:pt idx="2890">
                  <c:v>16.98</c:v>
                </c:pt>
                <c:pt idx="2891">
                  <c:v>17.02</c:v>
                </c:pt>
                <c:pt idx="2892">
                  <c:v>17.25</c:v>
                </c:pt>
                <c:pt idx="2893">
                  <c:v>17.54</c:v>
                </c:pt>
                <c:pt idx="2894">
                  <c:v>17.61</c:v>
                </c:pt>
                <c:pt idx="2895">
                  <c:v>17.53</c:v>
                </c:pt>
                <c:pt idx="2896">
                  <c:v>17.239999999999998</c:v>
                </c:pt>
                <c:pt idx="2897">
                  <c:v>17</c:v>
                </c:pt>
                <c:pt idx="2898">
                  <c:v>17.260000000000002</c:v>
                </c:pt>
                <c:pt idx="2899">
                  <c:v>17.739999999999998</c:v>
                </c:pt>
                <c:pt idx="2900">
                  <c:v>17.72</c:v>
                </c:pt>
                <c:pt idx="2901">
                  <c:v>17.46</c:v>
                </c:pt>
                <c:pt idx="2902">
                  <c:v>17.8</c:v>
                </c:pt>
                <c:pt idx="2903">
                  <c:v>18.07</c:v>
                </c:pt>
                <c:pt idx="2904">
                  <c:v>17.920000000000002</c:v>
                </c:pt>
                <c:pt idx="2905">
                  <c:v>18.27</c:v>
                </c:pt>
                <c:pt idx="2906">
                  <c:v>18.25</c:v>
                </c:pt>
                <c:pt idx="2907">
                  <c:v>18.239999999999998</c:v>
                </c:pt>
                <c:pt idx="2908">
                  <c:v>17.7</c:v>
                </c:pt>
                <c:pt idx="2909">
                  <c:v>17.72</c:v>
                </c:pt>
                <c:pt idx="2910">
                  <c:v>17.82</c:v>
                </c:pt>
                <c:pt idx="2911">
                  <c:v>17.84</c:v>
                </c:pt>
                <c:pt idx="2912">
                  <c:v>18.32</c:v>
                </c:pt>
                <c:pt idx="2913">
                  <c:v>18.62</c:v>
                </c:pt>
                <c:pt idx="2914">
                  <c:v>19.420000000000002</c:v>
                </c:pt>
                <c:pt idx="2915">
                  <c:v>19.399999999999999</c:v>
                </c:pt>
                <c:pt idx="2916">
                  <c:v>19.100000000000001</c:v>
                </c:pt>
                <c:pt idx="2917">
                  <c:v>19.399999999999999</c:v>
                </c:pt>
                <c:pt idx="2918">
                  <c:v>19.77</c:v>
                </c:pt>
                <c:pt idx="2919">
                  <c:v>19.920000000000002</c:v>
                </c:pt>
                <c:pt idx="2920">
                  <c:v>19.75</c:v>
                </c:pt>
                <c:pt idx="2921">
                  <c:v>19.7</c:v>
                </c:pt>
                <c:pt idx="2922">
                  <c:v>20.03</c:v>
                </c:pt>
                <c:pt idx="2923">
                  <c:v>20.149999999999999</c:v>
                </c:pt>
                <c:pt idx="2924">
                  <c:v>19.329999999999998</c:v>
                </c:pt>
                <c:pt idx="2925">
                  <c:v>18.88</c:v>
                </c:pt>
                <c:pt idx="2926">
                  <c:v>19.38</c:v>
                </c:pt>
                <c:pt idx="2927">
                  <c:v>18.989999999999998</c:v>
                </c:pt>
                <c:pt idx="2928">
                  <c:v>19.170000000000002</c:v>
                </c:pt>
                <c:pt idx="2929">
                  <c:v>18.59</c:v>
                </c:pt>
                <c:pt idx="2930">
                  <c:v>18.36</c:v>
                </c:pt>
                <c:pt idx="2931">
                  <c:v>17.96</c:v>
                </c:pt>
                <c:pt idx="2932">
                  <c:v>17.43</c:v>
                </c:pt>
                <c:pt idx="2933">
                  <c:v>17.079999999999998</c:v>
                </c:pt>
                <c:pt idx="2934">
                  <c:v>17.010000000000002</c:v>
                </c:pt>
                <c:pt idx="2935">
                  <c:v>16.690000000000001</c:v>
                </c:pt>
                <c:pt idx="2936">
                  <c:v>16.79</c:v>
                </c:pt>
                <c:pt idx="2937">
                  <c:v>16.829999999999998</c:v>
                </c:pt>
                <c:pt idx="2938">
                  <c:v>17.149999999999999</c:v>
                </c:pt>
                <c:pt idx="2939">
                  <c:v>17.55</c:v>
                </c:pt>
                <c:pt idx="2940">
                  <c:v>17.22</c:v>
                </c:pt>
                <c:pt idx="2941">
                  <c:v>17.34</c:v>
                </c:pt>
                <c:pt idx="2942">
                  <c:v>17.09</c:v>
                </c:pt>
                <c:pt idx="2943">
                  <c:v>17.8</c:v>
                </c:pt>
                <c:pt idx="2944">
                  <c:v>17.649999999999999</c:v>
                </c:pt>
                <c:pt idx="2945">
                  <c:v>17.649999999999999</c:v>
                </c:pt>
                <c:pt idx="2946">
                  <c:v>17.600000000000001</c:v>
                </c:pt>
                <c:pt idx="2947">
                  <c:v>18</c:v>
                </c:pt>
                <c:pt idx="2948">
                  <c:v>18.22</c:v>
                </c:pt>
                <c:pt idx="2950">
                  <c:v>18.829999999999998</c:v>
                </c:pt>
                <c:pt idx="2951">
                  <c:v>18.18</c:v>
                </c:pt>
                <c:pt idx="2952">
                  <c:v>18.28</c:v>
                </c:pt>
                <c:pt idx="2954">
                  <c:v>18.25</c:v>
                </c:pt>
                <c:pt idx="2955">
                  <c:v>18.16</c:v>
                </c:pt>
                <c:pt idx="2956">
                  <c:v>18</c:v>
                </c:pt>
                <c:pt idx="2957">
                  <c:v>17.79</c:v>
                </c:pt>
                <c:pt idx="2958">
                  <c:v>18.190000000000001</c:v>
                </c:pt>
                <c:pt idx="2959">
                  <c:v>18.27</c:v>
                </c:pt>
                <c:pt idx="2960">
                  <c:v>18.829999999999998</c:v>
                </c:pt>
                <c:pt idx="2961">
                  <c:v>18.21</c:v>
                </c:pt>
                <c:pt idx="2962">
                  <c:v>18.23</c:v>
                </c:pt>
                <c:pt idx="2963">
                  <c:v>18.47</c:v>
                </c:pt>
                <c:pt idx="2964">
                  <c:v>18.71</c:v>
                </c:pt>
                <c:pt idx="2965">
                  <c:v>18.66</c:v>
                </c:pt>
                <c:pt idx="2966">
                  <c:v>18.77</c:v>
                </c:pt>
                <c:pt idx="2967">
                  <c:v>18.760000000000002</c:v>
                </c:pt>
                <c:pt idx="2968">
                  <c:v>18.739999999999998</c:v>
                </c:pt>
                <c:pt idx="2969">
                  <c:v>19.02</c:v>
                </c:pt>
                <c:pt idx="2970">
                  <c:v>18.940000000000001</c:v>
                </c:pt>
                <c:pt idx="2971">
                  <c:v>19.329999999999998</c:v>
                </c:pt>
                <c:pt idx="2972">
                  <c:v>19.64</c:v>
                </c:pt>
                <c:pt idx="2973">
                  <c:v>19.510000000000002</c:v>
                </c:pt>
                <c:pt idx="2974">
                  <c:v>19.21</c:v>
                </c:pt>
                <c:pt idx="2975">
                  <c:v>18.940000000000001</c:v>
                </c:pt>
                <c:pt idx="2976">
                  <c:v>18.559999999999999</c:v>
                </c:pt>
                <c:pt idx="2977">
                  <c:v>18.21</c:v>
                </c:pt>
                <c:pt idx="2978">
                  <c:v>18.559999999999999</c:v>
                </c:pt>
                <c:pt idx="2979">
                  <c:v>18.63</c:v>
                </c:pt>
                <c:pt idx="2980">
                  <c:v>19</c:v>
                </c:pt>
                <c:pt idx="2981">
                  <c:v>18.77</c:v>
                </c:pt>
                <c:pt idx="2982">
                  <c:v>18.41</c:v>
                </c:pt>
                <c:pt idx="2983">
                  <c:v>18.88</c:v>
                </c:pt>
                <c:pt idx="2984">
                  <c:v>18.829999999999998</c:v>
                </c:pt>
                <c:pt idx="2985">
                  <c:v>18.260000000000002</c:v>
                </c:pt>
                <c:pt idx="2987">
                  <c:v>17.87</c:v>
                </c:pt>
                <c:pt idx="2988">
                  <c:v>17.579999999999998</c:v>
                </c:pt>
                <c:pt idx="2989">
                  <c:v>17.829999999999998</c:v>
                </c:pt>
                <c:pt idx="2990">
                  <c:v>17.91</c:v>
                </c:pt>
                <c:pt idx="2991">
                  <c:v>17.98</c:v>
                </c:pt>
                <c:pt idx="2992">
                  <c:v>18.22</c:v>
                </c:pt>
                <c:pt idx="2993">
                  <c:v>18.12</c:v>
                </c:pt>
                <c:pt idx="2994">
                  <c:v>17.920000000000002</c:v>
                </c:pt>
                <c:pt idx="2995">
                  <c:v>18.149999999999999</c:v>
                </c:pt>
                <c:pt idx="2996">
                  <c:v>18.03</c:v>
                </c:pt>
                <c:pt idx="2997">
                  <c:v>18.18</c:v>
                </c:pt>
                <c:pt idx="2998">
                  <c:v>18.079999999999998</c:v>
                </c:pt>
                <c:pt idx="2999">
                  <c:v>18.21</c:v>
                </c:pt>
                <c:pt idx="3000">
                  <c:v>18.059999999999999</c:v>
                </c:pt>
                <c:pt idx="3001">
                  <c:v>18.05</c:v>
                </c:pt>
                <c:pt idx="3002">
                  <c:v>18.399999999999999</c:v>
                </c:pt>
                <c:pt idx="3003">
                  <c:v>18.21</c:v>
                </c:pt>
                <c:pt idx="3004">
                  <c:v>18.14</c:v>
                </c:pt>
                <c:pt idx="3005">
                  <c:v>18.32</c:v>
                </c:pt>
                <c:pt idx="3006">
                  <c:v>18.649999999999999</c:v>
                </c:pt>
                <c:pt idx="3007">
                  <c:v>18.57</c:v>
                </c:pt>
                <c:pt idx="3008">
                  <c:v>18.52</c:v>
                </c:pt>
                <c:pt idx="3009">
                  <c:v>19.05</c:v>
                </c:pt>
                <c:pt idx="3010">
                  <c:v>19.36</c:v>
                </c:pt>
                <c:pt idx="3011">
                  <c:v>19.48</c:v>
                </c:pt>
                <c:pt idx="3012">
                  <c:v>19.96</c:v>
                </c:pt>
                <c:pt idx="3013">
                  <c:v>19.87</c:v>
                </c:pt>
                <c:pt idx="3014">
                  <c:v>20.079999999999998</c:v>
                </c:pt>
                <c:pt idx="3015">
                  <c:v>21.29</c:v>
                </c:pt>
                <c:pt idx="3016">
                  <c:v>20.94</c:v>
                </c:pt>
                <c:pt idx="3017">
                  <c:v>20.71</c:v>
                </c:pt>
                <c:pt idx="3018">
                  <c:v>20.79</c:v>
                </c:pt>
                <c:pt idx="3019">
                  <c:v>20.6</c:v>
                </c:pt>
                <c:pt idx="3020">
                  <c:v>20.73</c:v>
                </c:pt>
                <c:pt idx="3021">
                  <c:v>20.079999999999998</c:v>
                </c:pt>
                <c:pt idx="3022">
                  <c:v>19.399999999999999</c:v>
                </c:pt>
                <c:pt idx="3023">
                  <c:v>19.27</c:v>
                </c:pt>
                <c:pt idx="3024">
                  <c:v>19.559999999999999</c:v>
                </c:pt>
                <c:pt idx="3025">
                  <c:v>19.43</c:v>
                </c:pt>
                <c:pt idx="3026">
                  <c:v>19.29</c:v>
                </c:pt>
                <c:pt idx="3027">
                  <c:v>19.3</c:v>
                </c:pt>
                <c:pt idx="3028">
                  <c:v>19.86</c:v>
                </c:pt>
                <c:pt idx="3029">
                  <c:v>19.89</c:v>
                </c:pt>
                <c:pt idx="3030">
                  <c:v>19.45</c:v>
                </c:pt>
                <c:pt idx="3031">
                  <c:v>19.63</c:v>
                </c:pt>
                <c:pt idx="3032">
                  <c:v>18.86</c:v>
                </c:pt>
                <c:pt idx="3033">
                  <c:v>19</c:v>
                </c:pt>
                <c:pt idx="3034">
                  <c:v>19.45</c:v>
                </c:pt>
                <c:pt idx="3035">
                  <c:v>19.420000000000002</c:v>
                </c:pt>
                <c:pt idx="3036">
                  <c:v>19.48</c:v>
                </c:pt>
                <c:pt idx="3037">
                  <c:v>19.100000000000001</c:v>
                </c:pt>
                <c:pt idx="3038">
                  <c:v>18.93</c:v>
                </c:pt>
                <c:pt idx="3039">
                  <c:v>18.97</c:v>
                </c:pt>
                <c:pt idx="3040">
                  <c:v>19.239999999999998</c:v>
                </c:pt>
                <c:pt idx="3041">
                  <c:v>19.14</c:v>
                </c:pt>
                <c:pt idx="3043">
                  <c:v>19.260000000000002</c:v>
                </c:pt>
                <c:pt idx="3044">
                  <c:v>19.71</c:v>
                </c:pt>
                <c:pt idx="3045">
                  <c:v>20.239999999999998</c:v>
                </c:pt>
                <c:pt idx="3046">
                  <c:v>19.54</c:v>
                </c:pt>
                <c:pt idx="3047">
                  <c:v>19.39</c:v>
                </c:pt>
                <c:pt idx="3048">
                  <c:v>19.41</c:v>
                </c:pt>
                <c:pt idx="3049">
                  <c:v>18.82</c:v>
                </c:pt>
                <c:pt idx="3050">
                  <c:v>18.829999999999998</c:v>
                </c:pt>
                <c:pt idx="3051">
                  <c:v>19.010000000000002</c:v>
                </c:pt>
                <c:pt idx="3052">
                  <c:v>19.14</c:v>
                </c:pt>
                <c:pt idx="3053">
                  <c:v>18.5</c:v>
                </c:pt>
                <c:pt idx="3054">
                  <c:v>18.64</c:v>
                </c:pt>
                <c:pt idx="3055">
                  <c:v>18.96</c:v>
                </c:pt>
                <c:pt idx="3056">
                  <c:v>18.010000000000002</c:v>
                </c:pt>
                <c:pt idx="3057">
                  <c:v>18.04</c:v>
                </c:pt>
                <c:pt idx="3058">
                  <c:v>17.940000000000001</c:v>
                </c:pt>
                <c:pt idx="3059">
                  <c:v>17.7</c:v>
                </c:pt>
                <c:pt idx="3060">
                  <c:v>17.91</c:v>
                </c:pt>
                <c:pt idx="3061">
                  <c:v>17.87</c:v>
                </c:pt>
                <c:pt idx="3062">
                  <c:v>17.57</c:v>
                </c:pt>
                <c:pt idx="3063">
                  <c:v>17.079999999999998</c:v>
                </c:pt>
                <c:pt idx="3064">
                  <c:v>16.98</c:v>
                </c:pt>
                <c:pt idx="3065">
                  <c:v>17.12</c:v>
                </c:pt>
                <c:pt idx="3066">
                  <c:v>16.89</c:v>
                </c:pt>
                <c:pt idx="3067">
                  <c:v>16.8</c:v>
                </c:pt>
                <c:pt idx="3068">
                  <c:v>16.98</c:v>
                </c:pt>
                <c:pt idx="3069">
                  <c:v>17.34</c:v>
                </c:pt>
                <c:pt idx="3070">
                  <c:v>17.2</c:v>
                </c:pt>
                <c:pt idx="3071">
                  <c:v>17.04</c:v>
                </c:pt>
                <c:pt idx="3072">
                  <c:v>17.09</c:v>
                </c:pt>
                <c:pt idx="3073">
                  <c:v>17.04</c:v>
                </c:pt>
                <c:pt idx="3075">
                  <c:v>16.350000000000001</c:v>
                </c:pt>
                <c:pt idx="3076">
                  <c:v>16.010000000000002</c:v>
                </c:pt>
                <c:pt idx="3077">
                  <c:v>15.86</c:v>
                </c:pt>
                <c:pt idx="3078">
                  <c:v>15.77</c:v>
                </c:pt>
                <c:pt idx="3079">
                  <c:v>15.29</c:v>
                </c:pt>
                <c:pt idx="3080">
                  <c:v>15.48</c:v>
                </c:pt>
                <c:pt idx="3081">
                  <c:v>15.33</c:v>
                </c:pt>
                <c:pt idx="3082">
                  <c:v>15.47</c:v>
                </c:pt>
                <c:pt idx="3083">
                  <c:v>15.33</c:v>
                </c:pt>
                <c:pt idx="3084">
                  <c:v>15.07</c:v>
                </c:pt>
                <c:pt idx="3085">
                  <c:v>15.08</c:v>
                </c:pt>
                <c:pt idx="3086">
                  <c:v>14.81</c:v>
                </c:pt>
                <c:pt idx="3087">
                  <c:v>14.75</c:v>
                </c:pt>
                <c:pt idx="3088">
                  <c:v>14.89</c:v>
                </c:pt>
                <c:pt idx="3089">
                  <c:v>15.38</c:v>
                </c:pt>
                <c:pt idx="3090">
                  <c:v>14.95</c:v>
                </c:pt>
                <c:pt idx="3091">
                  <c:v>14.67</c:v>
                </c:pt>
                <c:pt idx="3092">
                  <c:v>14.35</c:v>
                </c:pt>
                <c:pt idx="3093">
                  <c:v>14.26</c:v>
                </c:pt>
                <c:pt idx="3094">
                  <c:v>14.79</c:v>
                </c:pt>
                <c:pt idx="3095">
                  <c:v>15.74</c:v>
                </c:pt>
                <c:pt idx="3096">
                  <c:v>15.64</c:v>
                </c:pt>
                <c:pt idx="3097">
                  <c:v>16.28</c:v>
                </c:pt>
                <c:pt idx="3098">
                  <c:v>15.59</c:v>
                </c:pt>
                <c:pt idx="3099">
                  <c:v>15.28</c:v>
                </c:pt>
                <c:pt idx="3100">
                  <c:v>14.87</c:v>
                </c:pt>
                <c:pt idx="3101">
                  <c:v>14.56</c:v>
                </c:pt>
                <c:pt idx="3102">
                  <c:v>14.83</c:v>
                </c:pt>
                <c:pt idx="3103">
                  <c:v>15.05</c:v>
                </c:pt>
                <c:pt idx="3104">
                  <c:v>14.77</c:v>
                </c:pt>
                <c:pt idx="3105">
                  <c:v>14.6</c:v>
                </c:pt>
                <c:pt idx="3106">
                  <c:v>14.35</c:v>
                </c:pt>
                <c:pt idx="3107">
                  <c:v>14.04</c:v>
                </c:pt>
                <c:pt idx="3108">
                  <c:v>14.05</c:v>
                </c:pt>
                <c:pt idx="3109">
                  <c:v>13.5</c:v>
                </c:pt>
                <c:pt idx="3110">
                  <c:v>13.5</c:v>
                </c:pt>
                <c:pt idx="3111">
                  <c:v>13.46</c:v>
                </c:pt>
                <c:pt idx="3112">
                  <c:v>14.02</c:v>
                </c:pt>
                <c:pt idx="3113">
                  <c:v>13.91</c:v>
                </c:pt>
                <c:pt idx="3114">
                  <c:v>13.26</c:v>
                </c:pt>
                <c:pt idx="3115">
                  <c:v>13.08</c:v>
                </c:pt>
                <c:pt idx="3116">
                  <c:v>13.35</c:v>
                </c:pt>
                <c:pt idx="3117">
                  <c:v>13.38</c:v>
                </c:pt>
                <c:pt idx="3118">
                  <c:v>13.53</c:v>
                </c:pt>
                <c:pt idx="3119">
                  <c:v>13.37</c:v>
                </c:pt>
                <c:pt idx="3120">
                  <c:v>13.18</c:v>
                </c:pt>
                <c:pt idx="3121">
                  <c:v>13.09</c:v>
                </c:pt>
                <c:pt idx="3122">
                  <c:v>13.18</c:v>
                </c:pt>
                <c:pt idx="3123">
                  <c:v>12.85</c:v>
                </c:pt>
                <c:pt idx="3124">
                  <c:v>12.24</c:v>
                </c:pt>
                <c:pt idx="3125">
                  <c:v>12.36</c:v>
                </c:pt>
                <c:pt idx="3126">
                  <c:v>12.41</c:v>
                </c:pt>
                <c:pt idx="3127">
                  <c:v>12.3</c:v>
                </c:pt>
                <c:pt idx="3128">
                  <c:v>12.25</c:v>
                </c:pt>
                <c:pt idx="3129">
                  <c:v>11.74</c:v>
                </c:pt>
                <c:pt idx="3130">
                  <c:v>11.05</c:v>
                </c:pt>
                <c:pt idx="3131">
                  <c:v>12.21</c:v>
                </c:pt>
                <c:pt idx="3132">
                  <c:v>12.41</c:v>
                </c:pt>
                <c:pt idx="3133">
                  <c:v>12.35</c:v>
                </c:pt>
                <c:pt idx="3134">
                  <c:v>14.53</c:v>
                </c:pt>
                <c:pt idx="3135">
                  <c:v>14.02</c:v>
                </c:pt>
                <c:pt idx="3136">
                  <c:v>14.41</c:v>
                </c:pt>
                <c:pt idx="3137">
                  <c:v>15.18</c:v>
                </c:pt>
                <c:pt idx="3138">
                  <c:v>14.92</c:v>
                </c:pt>
                <c:pt idx="3139">
                  <c:v>14.35</c:v>
                </c:pt>
                <c:pt idx="3140">
                  <c:v>13.87</c:v>
                </c:pt>
                <c:pt idx="3141">
                  <c:v>13.72</c:v>
                </c:pt>
                <c:pt idx="3142">
                  <c:v>13.38</c:v>
                </c:pt>
                <c:pt idx="3143">
                  <c:v>13.63</c:v>
                </c:pt>
                <c:pt idx="3144">
                  <c:v>13.13</c:v>
                </c:pt>
                <c:pt idx="3145">
                  <c:v>12.82</c:v>
                </c:pt>
                <c:pt idx="3146">
                  <c:v>12.79</c:v>
                </c:pt>
                <c:pt idx="3147">
                  <c:v>13.23</c:v>
                </c:pt>
                <c:pt idx="3149">
                  <c:v>13.15</c:v>
                </c:pt>
                <c:pt idx="3150">
                  <c:v>13.31</c:v>
                </c:pt>
                <c:pt idx="3151">
                  <c:v>13.68</c:v>
                </c:pt>
                <c:pt idx="3152">
                  <c:v>14.06</c:v>
                </c:pt>
                <c:pt idx="3153">
                  <c:v>13.82</c:v>
                </c:pt>
                <c:pt idx="3154">
                  <c:v>13.95</c:v>
                </c:pt>
                <c:pt idx="3155">
                  <c:v>13.71</c:v>
                </c:pt>
                <c:pt idx="3156">
                  <c:v>13.42</c:v>
                </c:pt>
                <c:pt idx="3157">
                  <c:v>13.32</c:v>
                </c:pt>
                <c:pt idx="3158">
                  <c:v>13.65</c:v>
                </c:pt>
                <c:pt idx="3159">
                  <c:v>13.88</c:v>
                </c:pt>
                <c:pt idx="3160">
                  <c:v>14.09</c:v>
                </c:pt>
                <c:pt idx="3161">
                  <c:v>13.79</c:v>
                </c:pt>
                <c:pt idx="3162">
                  <c:v>14.6</c:v>
                </c:pt>
                <c:pt idx="3164">
                  <c:v>14.13</c:v>
                </c:pt>
                <c:pt idx="3165">
                  <c:v>13.91</c:v>
                </c:pt>
                <c:pt idx="3166">
                  <c:v>13.81</c:v>
                </c:pt>
                <c:pt idx="3167">
                  <c:v>13.94</c:v>
                </c:pt>
                <c:pt idx="3168">
                  <c:v>14.41</c:v>
                </c:pt>
                <c:pt idx="3169">
                  <c:v>14.75</c:v>
                </c:pt>
                <c:pt idx="3170">
                  <c:v>14.15</c:v>
                </c:pt>
                <c:pt idx="3171">
                  <c:v>14.29</c:v>
                </c:pt>
                <c:pt idx="3172">
                  <c:v>14.33</c:v>
                </c:pt>
                <c:pt idx="3173">
                  <c:v>14.72</c:v>
                </c:pt>
                <c:pt idx="3174">
                  <c:v>14.87</c:v>
                </c:pt>
                <c:pt idx="3175">
                  <c:v>14.58</c:v>
                </c:pt>
                <c:pt idx="3176">
                  <c:v>14.29</c:v>
                </c:pt>
                <c:pt idx="3177">
                  <c:v>14.33</c:v>
                </c:pt>
                <c:pt idx="3178">
                  <c:v>14.27</c:v>
                </c:pt>
                <c:pt idx="3179">
                  <c:v>14.78</c:v>
                </c:pt>
                <c:pt idx="3180">
                  <c:v>14.71</c:v>
                </c:pt>
                <c:pt idx="3181">
                  <c:v>14.03</c:v>
                </c:pt>
                <c:pt idx="3182">
                  <c:v>13.66</c:v>
                </c:pt>
                <c:pt idx="3183">
                  <c:v>13.62</c:v>
                </c:pt>
                <c:pt idx="3184">
                  <c:v>13.23</c:v>
                </c:pt>
                <c:pt idx="3185">
                  <c:v>13.71</c:v>
                </c:pt>
                <c:pt idx="3186">
                  <c:v>13.95</c:v>
                </c:pt>
                <c:pt idx="3187">
                  <c:v>13.56</c:v>
                </c:pt>
                <c:pt idx="3188">
                  <c:v>12.76</c:v>
                </c:pt>
                <c:pt idx="3189">
                  <c:v>12.23</c:v>
                </c:pt>
                <c:pt idx="3190">
                  <c:v>12.12</c:v>
                </c:pt>
                <c:pt idx="3191">
                  <c:v>11.62</c:v>
                </c:pt>
                <c:pt idx="3192">
                  <c:v>10.77</c:v>
                </c:pt>
                <c:pt idx="3193">
                  <c:v>10.77</c:v>
                </c:pt>
                <c:pt idx="3194">
                  <c:v>11.3</c:v>
                </c:pt>
                <c:pt idx="3195">
                  <c:v>10.88</c:v>
                </c:pt>
                <c:pt idx="3196">
                  <c:v>10.89</c:v>
                </c:pt>
                <c:pt idx="3197">
                  <c:v>11.23</c:v>
                </c:pt>
                <c:pt idx="3198">
                  <c:v>12.09</c:v>
                </c:pt>
                <c:pt idx="3199">
                  <c:v>12.5</c:v>
                </c:pt>
                <c:pt idx="3200">
                  <c:v>11.94</c:v>
                </c:pt>
                <c:pt idx="3201">
                  <c:v>12.04</c:v>
                </c:pt>
                <c:pt idx="3202">
                  <c:v>11.83</c:v>
                </c:pt>
                <c:pt idx="3203">
                  <c:v>11.84</c:v>
                </c:pt>
                <c:pt idx="3204">
                  <c:v>11.93</c:v>
                </c:pt>
                <c:pt idx="3205">
                  <c:v>11.95</c:v>
                </c:pt>
                <c:pt idx="3206">
                  <c:v>11.79</c:v>
                </c:pt>
                <c:pt idx="3207">
                  <c:v>11.7</c:v>
                </c:pt>
                <c:pt idx="3208">
                  <c:v>11.66</c:v>
                </c:pt>
                <c:pt idx="3209">
                  <c:v>11.71</c:v>
                </c:pt>
                <c:pt idx="3210">
                  <c:v>11.61</c:v>
                </c:pt>
                <c:pt idx="3211">
                  <c:v>11.61</c:v>
                </c:pt>
                <c:pt idx="3212">
                  <c:v>11.56</c:v>
                </c:pt>
                <c:pt idx="3213">
                  <c:v>11.83</c:v>
                </c:pt>
                <c:pt idx="3214">
                  <c:v>11.79</c:v>
                </c:pt>
                <c:pt idx="3215">
                  <c:v>12.65</c:v>
                </c:pt>
                <c:pt idx="3216">
                  <c:v>12.38</c:v>
                </c:pt>
                <c:pt idx="3217">
                  <c:v>12.11</c:v>
                </c:pt>
                <c:pt idx="3218">
                  <c:v>12.01</c:v>
                </c:pt>
                <c:pt idx="3219">
                  <c:v>12.21</c:v>
                </c:pt>
                <c:pt idx="3220">
                  <c:v>12.23</c:v>
                </c:pt>
                <c:pt idx="3221">
                  <c:v>12.05</c:v>
                </c:pt>
                <c:pt idx="3222">
                  <c:v>12.53</c:v>
                </c:pt>
                <c:pt idx="3223">
                  <c:v>12.74</c:v>
                </c:pt>
                <c:pt idx="3224">
                  <c:v>12.6</c:v>
                </c:pt>
                <c:pt idx="3225">
                  <c:v>12.55</c:v>
                </c:pt>
                <c:pt idx="3226">
                  <c:v>12.63</c:v>
                </c:pt>
                <c:pt idx="3227">
                  <c:v>12.04</c:v>
                </c:pt>
                <c:pt idx="3228">
                  <c:v>12.03</c:v>
                </c:pt>
                <c:pt idx="3229">
                  <c:v>12.32</c:v>
                </c:pt>
                <c:pt idx="3230">
                  <c:v>12.08</c:v>
                </c:pt>
                <c:pt idx="3231">
                  <c:v>12.05</c:v>
                </c:pt>
                <c:pt idx="3232">
                  <c:v>11.62</c:v>
                </c:pt>
                <c:pt idx="3233">
                  <c:v>11.16</c:v>
                </c:pt>
                <c:pt idx="3234">
                  <c:v>11.24</c:v>
                </c:pt>
                <c:pt idx="3235">
                  <c:v>11.48</c:v>
                </c:pt>
                <c:pt idx="3236">
                  <c:v>11.46</c:v>
                </c:pt>
                <c:pt idx="3237">
                  <c:v>11.93</c:v>
                </c:pt>
                <c:pt idx="3238">
                  <c:v>11.87</c:v>
                </c:pt>
                <c:pt idx="3239">
                  <c:v>11.99</c:v>
                </c:pt>
                <c:pt idx="3240">
                  <c:v>12.21</c:v>
                </c:pt>
                <c:pt idx="3241">
                  <c:v>12.02</c:v>
                </c:pt>
                <c:pt idx="3242">
                  <c:v>12.15</c:v>
                </c:pt>
                <c:pt idx="3243">
                  <c:v>12.43</c:v>
                </c:pt>
                <c:pt idx="3244">
                  <c:v>12.24</c:v>
                </c:pt>
                <c:pt idx="3245">
                  <c:v>11.9</c:v>
                </c:pt>
                <c:pt idx="3246">
                  <c:v>12.06</c:v>
                </c:pt>
                <c:pt idx="3248">
                  <c:v>12.11</c:v>
                </c:pt>
                <c:pt idx="3249">
                  <c:v>12.05</c:v>
                </c:pt>
                <c:pt idx="3250">
                  <c:v>12.54</c:v>
                </c:pt>
                <c:pt idx="3251">
                  <c:v>12.96</c:v>
                </c:pt>
                <c:pt idx="3252">
                  <c:v>12.51</c:v>
                </c:pt>
                <c:pt idx="3253">
                  <c:v>12.53</c:v>
                </c:pt>
                <c:pt idx="3254">
                  <c:v>12.53</c:v>
                </c:pt>
                <c:pt idx="3255">
                  <c:v>12.82</c:v>
                </c:pt>
                <c:pt idx="3256">
                  <c:v>12.66</c:v>
                </c:pt>
                <c:pt idx="3257">
                  <c:v>12.47</c:v>
                </c:pt>
                <c:pt idx="3258">
                  <c:v>12.61</c:v>
                </c:pt>
                <c:pt idx="3259">
                  <c:v>12.65</c:v>
                </c:pt>
                <c:pt idx="3260">
                  <c:v>12.97</c:v>
                </c:pt>
                <c:pt idx="3261">
                  <c:v>13.92</c:v>
                </c:pt>
                <c:pt idx="3262">
                  <c:v>14.31</c:v>
                </c:pt>
                <c:pt idx="3263">
                  <c:v>14.36</c:v>
                </c:pt>
                <c:pt idx="3264">
                  <c:v>14.67</c:v>
                </c:pt>
                <c:pt idx="3265">
                  <c:v>14.84</c:v>
                </c:pt>
                <c:pt idx="3266">
                  <c:v>14.55</c:v>
                </c:pt>
                <c:pt idx="3267">
                  <c:v>14.41</c:v>
                </c:pt>
                <c:pt idx="3268">
                  <c:v>14.38</c:v>
                </c:pt>
                <c:pt idx="3269">
                  <c:v>14.71</c:v>
                </c:pt>
                <c:pt idx="3270">
                  <c:v>14.46</c:v>
                </c:pt>
                <c:pt idx="3271">
                  <c:v>14.21</c:v>
                </c:pt>
                <c:pt idx="3272">
                  <c:v>14.1</c:v>
                </c:pt>
                <c:pt idx="3273">
                  <c:v>13.98</c:v>
                </c:pt>
                <c:pt idx="3274">
                  <c:v>13.88</c:v>
                </c:pt>
                <c:pt idx="3275">
                  <c:v>13.23</c:v>
                </c:pt>
                <c:pt idx="3276">
                  <c:v>12.87</c:v>
                </c:pt>
                <c:pt idx="3277">
                  <c:v>13.18</c:v>
                </c:pt>
                <c:pt idx="3278">
                  <c:v>12.73</c:v>
                </c:pt>
                <c:pt idx="3279">
                  <c:v>12.26</c:v>
                </c:pt>
                <c:pt idx="3280">
                  <c:v>11.98</c:v>
                </c:pt>
                <c:pt idx="3281">
                  <c:v>12.11</c:v>
                </c:pt>
                <c:pt idx="3282">
                  <c:v>11.6</c:v>
                </c:pt>
                <c:pt idx="3283">
                  <c:v>11.29</c:v>
                </c:pt>
                <c:pt idx="3284">
                  <c:v>11.94</c:v>
                </c:pt>
                <c:pt idx="3285">
                  <c:v>11.68</c:v>
                </c:pt>
                <c:pt idx="3286">
                  <c:v>12.18</c:v>
                </c:pt>
                <c:pt idx="3287">
                  <c:v>12.74</c:v>
                </c:pt>
                <c:pt idx="3288">
                  <c:v>12.46</c:v>
                </c:pt>
                <c:pt idx="3289">
                  <c:v>12.26</c:v>
                </c:pt>
                <c:pt idx="3290">
                  <c:v>12.31</c:v>
                </c:pt>
                <c:pt idx="3291">
                  <c:v>12</c:v>
                </c:pt>
                <c:pt idx="3292">
                  <c:v>12.43</c:v>
                </c:pt>
                <c:pt idx="3293">
                  <c:v>11.93</c:v>
                </c:pt>
                <c:pt idx="3294">
                  <c:v>11.88</c:v>
                </c:pt>
                <c:pt idx="3295">
                  <c:v>11.73</c:v>
                </c:pt>
                <c:pt idx="3296">
                  <c:v>11.51</c:v>
                </c:pt>
                <c:pt idx="3297">
                  <c:v>11.15</c:v>
                </c:pt>
                <c:pt idx="3298">
                  <c:v>11.18</c:v>
                </c:pt>
                <c:pt idx="3299">
                  <c:v>11.45</c:v>
                </c:pt>
                <c:pt idx="3300">
                  <c:v>11.56</c:v>
                </c:pt>
                <c:pt idx="3301">
                  <c:v>11.46</c:v>
                </c:pt>
                <c:pt idx="3302">
                  <c:v>11.1</c:v>
                </c:pt>
                <c:pt idx="3303">
                  <c:v>10.62</c:v>
                </c:pt>
                <c:pt idx="3304">
                  <c:v>10.25</c:v>
                </c:pt>
                <c:pt idx="3305">
                  <c:v>10.45</c:v>
                </c:pt>
                <c:pt idx="3306">
                  <c:v>10.4</c:v>
                </c:pt>
                <c:pt idx="3307">
                  <c:v>10.54</c:v>
                </c:pt>
                <c:pt idx="3308">
                  <c:v>10.58</c:v>
                </c:pt>
                <c:pt idx="3309">
                  <c:v>10.51</c:v>
                </c:pt>
                <c:pt idx="3310">
                  <c:v>10.41</c:v>
                </c:pt>
                <c:pt idx="3311">
                  <c:v>10.77</c:v>
                </c:pt>
                <c:pt idx="3312">
                  <c:v>9.91</c:v>
                </c:pt>
                <c:pt idx="3313">
                  <c:v>9.8699999999999992</c:v>
                </c:pt>
                <c:pt idx="3314">
                  <c:v>9.7100000000000009</c:v>
                </c:pt>
                <c:pt idx="3315">
                  <c:v>10.050000000000001</c:v>
                </c:pt>
                <c:pt idx="3316">
                  <c:v>9.73</c:v>
                </c:pt>
                <c:pt idx="3317">
                  <c:v>9.6999999999999993</c:v>
                </c:pt>
                <c:pt idx="3318">
                  <c:v>9.68</c:v>
                </c:pt>
                <c:pt idx="3319">
                  <c:v>9.4600000000000009</c:v>
                </c:pt>
                <c:pt idx="3320">
                  <c:v>9.1</c:v>
                </c:pt>
                <c:pt idx="3321">
                  <c:v>9.26</c:v>
                </c:pt>
                <c:pt idx="3322">
                  <c:v>9.4499999999999993</c:v>
                </c:pt>
                <c:pt idx="3323">
                  <c:v>9.57</c:v>
                </c:pt>
                <c:pt idx="3324">
                  <c:v>10.87</c:v>
                </c:pt>
                <c:pt idx="3325">
                  <c:v>9.92</c:v>
                </c:pt>
                <c:pt idx="3326">
                  <c:v>9.6199999999999992</c:v>
                </c:pt>
                <c:pt idx="3327">
                  <c:v>9.4499999999999993</c:v>
                </c:pt>
                <c:pt idx="3328">
                  <c:v>9.83</c:v>
                </c:pt>
                <c:pt idx="3329">
                  <c:v>9.91</c:v>
                </c:pt>
                <c:pt idx="3330">
                  <c:v>9.91</c:v>
                </c:pt>
                <c:pt idx="3332">
                  <c:v>10.23</c:v>
                </c:pt>
                <c:pt idx="3333">
                  <c:v>10.45</c:v>
                </c:pt>
                <c:pt idx="3334">
                  <c:v>10.54</c:v>
                </c:pt>
                <c:pt idx="3335">
                  <c:v>10.94</c:v>
                </c:pt>
                <c:pt idx="3336">
                  <c:v>10.3</c:v>
                </c:pt>
                <c:pt idx="3337">
                  <c:v>10.67</c:v>
                </c:pt>
                <c:pt idx="3338">
                  <c:v>11.08</c:v>
                </c:pt>
                <c:pt idx="3339">
                  <c:v>11.7</c:v>
                </c:pt>
                <c:pt idx="3340">
                  <c:v>12.07</c:v>
                </c:pt>
                <c:pt idx="3341">
                  <c:v>11.78</c:v>
                </c:pt>
                <c:pt idx="3342">
                  <c:v>10.9</c:v>
                </c:pt>
                <c:pt idx="3343">
                  <c:v>11.1</c:v>
                </c:pt>
                <c:pt idx="3344">
                  <c:v>10.97</c:v>
                </c:pt>
                <c:pt idx="3345">
                  <c:v>10.81</c:v>
                </c:pt>
                <c:pt idx="3346">
                  <c:v>11.19</c:v>
                </c:pt>
                <c:pt idx="3347">
                  <c:v>10.85</c:v>
                </c:pt>
                <c:pt idx="3348">
                  <c:v>11.14</c:v>
                </c:pt>
                <c:pt idx="3349">
                  <c:v>11.23</c:v>
                </c:pt>
                <c:pt idx="3350">
                  <c:v>11.21</c:v>
                </c:pt>
                <c:pt idx="3351">
                  <c:v>10.84</c:v>
                </c:pt>
                <c:pt idx="3352">
                  <c:v>11.03</c:v>
                </c:pt>
                <c:pt idx="3353">
                  <c:v>11.14</c:v>
                </c:pt>
                <c:pt idx="3354">
                  <c:v>11.34</c:v>
                </c:pt>
                <c:pt idx="3355">
                  <c:v>10.81</c:v>
                </c:pt>
                <c:pt idx="3356">
                  <c:v>10.39</c:v>
                </c:pt>
                <c:pt idx="3357">
                  <c:v>10.78</c:v>
                </c:pt>
                <c:pt idx="3358">
                  <c:v>10.42</c:v>
                </c:pt>
                <c:pt idx="3359">
                  <c:v>10.18</c:v>
                </c:pt>
                <c:pt idx="3360">
                  <c:v>9.9700000000000006</c:v>
                </c:pt>
                <c:pt idx="3361">
                  <c:v>9.77</c:v>
                </c:pt>
                <c:pt idx="3362">
                  <c:v>9.8800000000000008</c:v>
                </c:pt>
                <c:pt idx="3363">
                  <c:v>9.82</c:v>
                </c:pt>
                <c:pt idx="3364">
                  <c:v>9.9700000000000006</c:v>
                </c:pt>
                <c:pt idx="3365">
                  <c:v>9.98</c:v>
                </c:pt>
                <c:pt idx="3366">
                  <c:v>10.09</c:v>
                </c:pt>
                <c:pt idx="3367">
                  <c:v>9.93</c:v>
                </c:pt>
                <c:pt idx="3368">
                  <c:v>10.29</c:v>
                </c:pt>
                <c:pt idx="3369">
                  <c:v>10.24</c:v>
                </c:pt>
                <c:pt idx="3370">
                  <c:v>10.58</c:v>
                </c:pt>
                <c:pt idx="3371">
                  <c:v>10.64</c:v>
                </c:pt>
                <c:pt idx="3372">
                  <c:v>10.84</c:v>
                </c:pt>
                <c:pt idx="3373">
                  <c:v>10.58</c:v>
                </c:pt>
                <c:pt idx="3374">
                  <c:v>10.52</c:v>
                </c:pt>
                <c:pt idx="3375">
                  <c:v>10.41</c:v>
                </c:pt>
                <c:pt idx="3376">
                  <c:v>10.81</c:v>
                </c:pt>
                <c:pt idx="3377">
                  <c:v>11.2</c:v>
                </c:pt>
                <c:pt idx="3378">
                  <c:v>11.02</c:v>
                </c:pt>
                <c:pt idx="3379">
                  <c:v>11.49</c:v>
                </c:pt>
                <c:pt idx="3380">
                  <c:v>11.25</c:v>
                </c:pt>
                <c:pt idx="3381">
                  <c:v>11.46</c:v>
                </c:pt>
                <c:pt idx="3382">
                  <c:v>11.86</c:v>
                </c:pt>
                <c:pt idx="3383">
                  <c:v>12.3</c:v>
                </c:pt>
                <c:pt idx="3384">
                  <c:v>12.17</c:v>
                </c:pt>
                <c:pt idx="3385">
                  <c:v>12.11</c:v>
                </c:pt>
                <c:pt idx="3386">
                  <c:v>12.95</c:v>
                </c:pt>
                <c:pt idx="3387">
                  <c:v>13.35</c:v>
                </c:pt>
                <c:pt idx="3388">
                  <c:v>13.15</c:v>
                </c:pt>
                <c:pt idx="3389">
                  <c:v>13.37</c:v>
                </c:pt>
                <c:pt idx="3390">
                  <c:v>13.64</c:v>
                </c:pt>
                <c:pt idx="3391">
                  <c:v>13.37</c:v>
                </c:pt>
                <c:pt idx="3392">
                  <c:v>13.5</c:v>
                </c:pt>
                <c:pt idx="3393">
                  <c:v>13.97</c:v>
                </c:pt>
                <c:pt idx="3394">
                  <c:v>14.34</c:v>
                </c:pt>
                <c:pt idx="3395">
                  <c:v>14.5</c:v>
                </c:pt>
                <c:pt idx="3396">
                  <c:v>15.02</c:v>
                </c:pt>
                <c:pt idx="3397">
                  <c:v>14.6</c:v>
                </c:pt>
                <c:pt idx="3399">
                  <c:v>14.53</c:v>
                </c:pt>
                <c:pt idx="3400">
                  <c:v>14.14</c:v>
                </c:pt>
                <c:pt idx="3401">
                  <c:v>13.72</c:v>
                </c:pt>
                <c:pt idx="3402">
                  <c:v>14.11</c:v>
                </c:pt>
                <c:pt idx="3403">
                  <c:v>14.23</c:v>
                </c:pt>
                <c:pt idx="3404">
                  <c:v>14.68</c:v>
                </c:pt>
                <c:pt idx="3405">
                  <c:v>14.45</c:v>
                </c:pt>
                <c:pt idx="3406">
                  <c:v>14.82</c:v>
                </c:pt>
                <c:pt idx="3407">
                  <c:v>15.34</c:v>
                </c:pt>
                <c:pt idx="3408">
                  <c:v>16.010000000000002</c:v>
                </c:pt>
                <c:pt idx="3409">
                  <c:v>16.04</c:v>
                </c:pt>
                <c:pt idx="3410">
                  <c:v>15.96</c:v>
                </c:pt>
                <c:pt idx="3411">
                  <c:v>16.29</c:v>
                </c:pt>
                <c:pt idx="3412">
                  <c:v>16.07</c:v>
                </c:pt>
                <c:pt idx="3413">
                  <c:v>15.63</c:v>
                </c:pt>
                <c:pt idx="3414">
                  <c:v>15.91</c:v>
                </c:pt>
                <c:pt idx="3415">
                  <c:v>16.38</c:v>
                </c:pt>
                <c:pt idx="3416">
                  <c:v>16.53</c:v>
                </c:pt>
                <c:pt idx="3417">
                  <c:v>16.45</c:v>
                </c:pt>
                <c:pt idx="3419">
                  <c:v>16.98</c:v>
                </c:pt>
                <c:pt idx="3420">
                  <c:v>16.850000000000001</c:v>
                </c:pt>
                <c:pt idx="3421">
                  <c:v>16.440000000000001</c:v>
                </c:pt>
                <c:pt idx="3422">
                  <c:v>15.66</c:v>
                </c:pt>
                <c:pt idx="3423">
                  <c:v>15.72</c:v>
                </c:pt>
                <c:pt idx="3424">
                  <c:v>15.23</c:v>
                </c:pt>
                <c:pt idx="3425">
                  <c:v>14.74</c:v>
                </c:pt>
                <c:pt idx="3426">
                  <c:v>15.21</c:v>
                </c:pt>
                <c:pt idx="3427">
                  <c:v>15.18</c:v>
                </c:pt>
                <c:pt idx="3428">
                  <c:v>14.98</c:v>
                </c:pt>
                <c:pt idx="3429">
                  <c:v>14.43</c:v>
                </c:pt>
                <c:pt idx="3430">
                  <c:v>14.42</c:v>
                </c:pt>
                <c:pt idx="3431">
                  <c:v>14.44</c:v>
                </c:pt>
                <c:pt idx="3432">
                  <c:v>14.49</c:v>
                </c:pt>
                <c:pt idx="3433">
                  <c:v>14.83</c:v>
                </c:pt>
                <c:pt idx="3434">
                  <c:v>14.71</c:v>
                </c:pt>
                <c:pt idx="3435">
                  <c:v>15.18</c:v>
                </c:pt>
                <c:pt idx="3436">
                  <c:v>15.04</c:v>
                </c:pt>
                <c:pt idx="3437">
                  <c:v>14.75</c:v>
                </c:pt>
                <c:pt idx="3438">
                  <c:v>14.22</c:v>
                </c:pt>
                <c:pt idx="3439">
                  <c:v>14.28</c:v>
                </c:pt>
                <c:pt idx="3440">
                  <c:v>14.26</c:v>
                </c:pt>
                <c:pt idx="3441">
                  <c:v>15.21</c:v>
                </c:pt>
                <c:pt idx="3442">
                  <c:v>15.98</c:v>
                </c:pt>
                <c:pt idx="3443">
                  <c:v>16.25</c:v>
                </c:pt>
                <c:pt idx="3444">
                  <c:v>16.190000000000001</c:v>
                </c:pt>
                <c:pt idx="3445">
                  <c:v>15.99</c:v>
                </c:pt>
                <c:pt idx="3446">
                  <c:v>16.25</c:v>
                </c:pt>
                <c:pt idx="3447">
                  <c:v>16.05</c:v>
                </c:pt>
                <c:pt idx="3448">
                  <c:v>16.329999999999998</c:v>
                </c:pt>
                <c:pt idx="3449">
                  <c:v>16.29</c:v>
                </c:pt>
                <c:pt idx="3450">
                  <c:v>16</c:v>
                </c:pt>
                <c:pt idx="3451">
                  <c:v>15.93</c:v>
                </c:pt>
                <c:pt idx="3452">
                  <c:v>15.64</c:v>
                </c:pt>
                <c:pt idx="3453">
                  <c:v>15.91</c:v>
                </c:pt>
                <c:pt idx="3454">
                  <c:v>16.04</c:v>
                </c:pt>
                <c:pt idx="3455">
                  <c:v>16.28</c:v>
                </c:pt>
                <c:pt idx="3456">
                  <c:v>16.27</c:v>
                </c:pt>
                <c:pt idx="3457">
                  <c:v>16.27</c:v>
                </c:pt>
                <c:pt idx="3458">
                  <c:v>16.38</c:v>
                </c:pt>
                <c:pt idx="3459">
                  <c:v>16.97</c:v>
                </c:pt>
                <c:pt idx="3460">
                  <c:v>17.25</c:v>
                </c:pt>
                <c:pt idx="3461">
                  <c:v>17.55</c:v>
                </c:pt>
                <c:pt idx="3462">
                  <c:v>18.47</c:v>
                </c:pt>
                <c:pt idx="3463">
                  <c:v>18.36</c:v>
                </c:pt>
                <c:pt idx="3464">
                  <c:v>18.739999999999998</c:v>
                </c:pt>
                <c:pt idx="3465">
                  <c:v>18.899999999999999</c:v>
                </c:pt>
                <c:pt idx="3466">
                  <c:v>18.940000000000001</c:v>
                </c:pt>
                <c:pt idx="3467">
                  <c:v>19.489999999999998</c:v>
                </c:pt>
                <c:pt idx="3468">
                  <c:v>19.48</c:v>
                </c:pt>
                <c:pt idx="3469">
                  <c:v>18.899999999999999</c:v>
                </c:pt>
                <c:pt idx="3470">
                  <c:v>19.420000000000002</c:v>
                </c:pt>
                <c:pt idx="3471">
                  <c:v>19.75</c:v>
                </c:pt>
                <c:pt idx="3472">
                  <c:v>19.329999999999998</c:v>
                </c:pt>
                <c:pt idx="3473">
                  <c:v>18.62</c:v>
                </c:pt>
                <c:pt idx="3474">
                  <c:v>19.010000000000002</c:v>
                </c:pt>
                <c:pt idx="3475">
                  <c:v>19.690000000000001</c:v>
                </c:pt>
                <c:pt idx="3476">
                  <c:v>19.73</c:v>
                </c:pt>
                <c:pt idx="3477">
                  <c:v>19.46</c:v>
                </c:pt>
                <c:pt idx="3478">
                  <c:v>19.649999999999999</c:v>
                </c:pt>
                <c:pt idx="3479">
                  <c:v>19.97</c:v>
                </c:pt>
                <c:pt idx="3480">
                  <c:v>19.97</c:v>
                </c:pt>
                <c:pt idx="3481">
                  <c:v>19.21</c:v>
                </c:pt>
                <c:pt idx="3482">
                  <c:v>19.32</c:v>
                </c:pt>
                <c:pt idx="3483">
                  <c:v>19.38</c:v>
                </c:pt>
                <c:pt idx="3484">
                  <c:v>19.64</c:v>
                </c:pt>
                <c:pt idx="3485">
                  <c:v>19.66</c:v>
                </c:pt>
                <c:pt idx="3486">
                  <c:v>19.34</c:v>
                </c:pt>
                <c:pt idx="3487">
                  <c:v>20.18</c:v>
                </c:pt>
                <c:pt idx="3488">
                  <c:v>20.58</c:v>
                </c:pt>
                <c:pt idx="3489">
                  <c:v>20.32</c:v>
                </c:pt>
                <c:pt idx="3490">
                  <c:v>20.61</c:v>
                </c:pt>
                <c:pt idx="3491">
                  <c:v>20.68</c:v>
                </c:pt>
                <c:pt idx="3492">
                  <c:v>20.61</c:v>
                </c:pt>
                <c:pt idx="3493">
                  <c:v>20.69</c:v>
                </c:pt>
                <c:pt idx="3494">
                  <c:v>20.92</c:v>
                </c:pt>
                <c:pt idx="3495">
                  <c:v>21.11</c:v>
                </c:pt>
                <c:pt idx="3496">
                  <c:v>20.96</c:v>
                </c:pt>
                <c:pt idx="3497">
                  <c:v>20.48</c:v>
                </c:pt>
                <c:pt idx="3498">
                  <c:v>19.71</c:v>
                </c:pt>
                <c:pt idx="3499">
                  <c:v>19.8</c:v>
                </c:pt>
                <c:pt idx="3500">
                  <c:v>20.32</c:v>
                </c:pt>
                <c:pt idx="3502">
                  <c:v>21.08</c:v>
                </c:pt>
                <c:pt idx="3503">
                  <c:v>21.1</c:v>
                </c:pt>
                <c:pt idx="3504">
                  <c:v>20.66</c:v>
                </c:pt>
                <c:pt idx="3505">
                  <c:v>20.74</c:v>
                </c:pt>
                <c:pt idx="3506">
                  <c:v>21.14</c:v>
                </c:pt>
                <c:pt idx="3507">
                  <c:v>21.71</c:v>
                </c:pt>
                <c:pt idx="3508">
                  <c:v>21.96</c:v>
                </c:pt>
                <c:pt idx="3509">
                  <c:v>22.51</c:v>
                </c:pt>
                <c:pt idx="3510">
                  <c:v>22.36</c:v>
                </c:pt>
                <c:pt idx="3511">
                  <c:v>22.98</c:v>
                </c:pt>
                <c:pt idx="3512">
                  <c:v>23.18</c:v>
                </c:pt>
                <c:pt idx="3513">
                  <c:v>23.25</c:v>
                </c:pt>
                <c:pt idx="3514">
                  <c:v>23.06</c:v>
                </c:pt>
                <c:pt idx="3515">
                  <c:v>22.93</c:v>
                </c:pt>
                <c:pt idx="3516">
                  <c:v>22.85</c:v>
                </c:pt>
                <c:pt idx="3517">
                  <c:v>22.68</c:v>
                </c:pt>
                <c:pt idx="3518">
                  <c:v>22.49</c:v>
                </c:pt>
                <c:pt idx="3519">
                  <c:v>23.41</c:v>
                </c:pt>
                <c:pt idx="3520">
                  <c:v>23.66</c:v>
                </c:pt>
                <c:pt idx="3521">
                  <c:v>23.6</c:v>
                </c:pt>
                <c:pt idx="3522">
                  <c:v>23.24</c:v>
                </c:pt>
                <c:pt idx="3523">
                  <c:v>23.46</c:v>
                </c:pt>
                <c:pt idx="3524">
                  <c:v>22.98</c:v>
                </c:pt>
                <c:pt idx="3525">
                  <c:v>22.98</c:v>
                </c:pt>
                <c:pt idx="3526">
                  <c:v>23.3</c:v>
                </c:pt>
                <c:pt idx="3527">
                  <c:v>22.64</c:v>
                </c:pt>
                <c:pt idx="3528">
                  <c:v>23.07</c:v>
                </c:pt>
                <c:pt idx="3529">
                  <c:v>22.33</c:v>
                </c:pt>
                <c:pt idx="3530">
                  <c:v>20.78</c:v>
                </c:pt>
                <c:pt idx="3531">
                  <c:v>20.84</c:v>
                </c:pt>
                <c:pt idx="3532">
                  <c:v>21.89</c:v>
                </c:pt>
                <c:pt idx="3533">
                  <c:v>22.26</c:v>
                </c:pt>
                <c:pt idx="3534">
                  <c:v>22.28</c:v>
                </c:pt>
                <c:pt idx="3535">
                  <c:v>21.65</c:v>
                </c:pt>
                <c:pt idx="3536">
                  <c:v>22.26</c:v>
                </c:pt>
                <c:pt idx="3537">
                  <c:v>21.59</c:v>
                </c:pt>
                <c:pt idx="3538">
                  <c:v>21.02</c:v>
                </c:pt>
                <c:pt idx="3539">
                  <c:v>21.68</c:v>
                </c:pt>
                <c:pt idx="3540">
                  <c:v>22.38</c:v>
                </c:pt>
                <c:pt idx="3541">
                  <c:v>22.45</c:v>
                </c:pt>
                <c:pt idx="3542">
                  <c:v>22.14</c:v>
                </c:pt>
                <c:pt idx="3543">
                  <c:v>22.18</c:v>
                </c:pt>
                <c:pt idx="3544">
                  <c:v>21.22</c:v>
                </c:pt>
                <c:pt idx="3545">
                  <c:v>21.11</c:v>
                </c:pt>
                <c:pt idx="3546">
                  <c:v>21.32</c:v>
                </c:pt>
                <c:pt idx="3547">
                  <c:v>21.98</c:v>
                </c:pt>
                <c:pt idx="3548">
                  <c:v>22.38</c:v>
                </c:pt>
                <c:pt idx="3549">
                  <c:v>22.64</c:v>
                </c:pt>
                <c:pt idx="3550">
                  <c:v>22.8</c:v>
                </c:pt>
                <c:pt idx="3551">
                  <c:v>23.62</c:v>
                </c:pt>
                <c:pt idx="3552">
                  <c:v>24.44</c:v>
                </c:pt>
                <c:pt idx="3553">
                  <c:v>25.42</c:v>
                </c:pt>
                <c:pt idx="3554">
                  <c:v>24.96</c:v>
                </c:pt>
                <c:pt idx="3555">
                  <c:v>25.39</c:v>
                </c:pt>
                <c:pt idx="3556">
                  <c:v>25.93</c:v>
                </c:pt>
                <c:pt idx="3557">
                  <c:v>24.88</c:v>
                </c:pt>
                <c:pt idx="3558">
                  <c:v>24.98</c:v>
                </c:pt>
                <c:pt idx="3559">
                  <c:v>25.02</c:v>
                </c:pt>
                <c:pt idx="3560">
                  <c:v>25.14</c:v>
                </c:pt>
                <c:pt idx="3561">
                  <c:v>25.86</c:v>
                </c:pt>
                <c:pt idx="3562">
                  <c:v>25.66</c:v>
                </c:pt>
                <c:pt idx="3563">
                  <c:v>25.77</c:v>
                </c:pt>
                <c:pt idx="3564">
                  <c:v>25.94</c:v>
                </c:pt>
                <c:pt idx="3565">
                  <c:v>25.85</c:v>
                </c:pt>
                <c:pt idx="3566">
                  <c:v>25.67</c:v>
                </c:pt>
                <c:pt idx="3567">
                  <c:v>25.2</c:v>
                </c:pt>
                <c:pt idx="3568">
                  <c:v>24.2</c:v>
                </c:pt>
                <c:pt idx="3569">
                  <c:v>25.52</c:v>
                </c:pt>
                <c:pt idx="3570">
                  <c:v>26.17</c:v>
                </c:pt>
                <c:pt idx="3571">
                  <c:v>26.46</c:v>
                </c:pt>
                <c:pt idx="3572">
                  <c:v>26.1</c:v>
                </c:pt>
                <c:pt idx="3573">
                  <c:v>25.45</c:v>
                </c:pt>
                <c:pt idx="3574">
                  <c:v>25.85</c:v>
                </c:pt>
                <c:pt idx="3575">
                  <c:v>24.86</c:v>
                </c:pt>
                <c:pt idx="3576">
                  <c:v>24.31</c:v>
                </c:pt>
                <c:pt idx="3577">
                  <c:v>24.88</c:v>
                </c:pt>
                <c:pt idx="3578">
                  <c:v>25.68</c:v>
                </c:pt>
                <c:pt idx="3579">
                  <c:v>26.09</c:v>
                </c:pt>
                <c:pt idx="3580">
                  <c:v>26.22</c:v>
                </c:pt>
                <c:pt idx="3581">
                  <c:v>25.98</c:v>
                </c:pt>
                <c:pt idx="3582">
                  <c:v>25.51</c:v>
                </c:pt>
                <c:pt idx="3583">
                  <c:v>25.04</c:v>
                </c:pt>
                <c:pt idx="3584">
                  <c:v>25.11</c:v>
                </c:pt>
                <c:pt idx="3587">
                  <c:v>25.63</c:v>
                </c:pt>
                <c:pt idx="3588">
                  <c:v>24.93</c:v>
                </c:pt>
                <c:pt idx="3589">
                  <c:v>23.95</c:v>
                </c:pt>
                <c:pt idx="3590">
                  <c:v>23.72</c:v>
                </c:pt>
                <c:pt idx="3591">
                  <c:v>23.55</c:v>
                </c:pt>
                <c:pt idx="3592">
                  <c:v>23.35</c:v>
                </c:pt>
                <c:pt idx="3593">
                  <c:v>22.77</c:v>
                </c:pt>
                <c:pt idx="3594">
                  <c:v>23.93</c:v>
                </c:pt>
                <c:pt idx="3595">
                  <c:v>24.62</c:v>
                </c:pt>
                <c:pt idx="3596">
                  <c:v>24.9</c:v>
                </c:pt>
                <c:pt idx="3597">
                  <c:v>25.5</c:v>
                </c:pt>
                <c:pt idx="3598">
                  <c:v>25.99</c:v>
                </c:pt>
                <c:pt idx="3599">
                  <c:v>26.31</c:v>
                </c:pt>
                <c:pt idx="3600">
                  <c:v>26.17</c:v>
                </c:pt>
                <c:pt idx="3601">
                  <c:v>26.26</c:v>
                </c:pt>
                <c:pt idx="3602">
                  <c:v>27.18</c:v>
                </c:pt>
                <c:pt idx="3603">
                  <c:v>27.02</c:v>
                </c:pt>
                <c:pt idx="3604">
                  <c:v>27.24</c:v>
                </c:pt>
                <c:pt idx="3605">
                  <c:v>27.18</c:v>
                </c:pt>
                <c:pt idx="3606">
                  <c:v>26.91</c:v>
                </c:pt>
                <c:pt idx="3607">
                  <c:v>26.59</c:v>
                </c:pt>
                <c:pt idx="3608">
                  <c:v>27.08</c:v>
                </c:pt>
                <c:pt idx="3609">
                  <c:v>27.35</c:v>
                </c:pt>
                <c:pt idx="3610">
                  <c:v>27.15</c:v>
                </c:pt>
                <c:pt idx="3611">
                  <c:v>27.6</c:v>
                </c:pt>
                <c:pt idx="3612">
                  <c:v>27.48</c:v>
                </c:pt>
                <c:pt idx="3613">
                  <c:v>27.94</c:v>
                </c:pt>
                <c:pt idx="3614">
                  <c:v>27.61</c:v>
                </c:pt>
                <c:pt idx="3615">
                  <c:v>27.44</c:v>
                </c:pt>
                <c:pt idx="3616">
                  <c:v>27.32</c:v>
                </c:pt>
                <c:pt idx="3617">
                  <c:v>27.82</c:v>
                </c:pt>
                <c:pt idx="3618">
                  <c:v>28.03</c:v>
                </c:pt>
                <c:pt idx="3619">
                  <c:v>28.12</c:v>
                </c:pt>
                <c:pt idx="3620">
                  <c:v>28.11</c:v>
                </c:pt>
                <c:pt idx="3621">
                  <c:v>27.54</c:v>
                </c:pt>
                <c:pt idx="3622">
                  <c:v>27.26</c:v>
                </c:pt>
                <c:pt idx="3623">
                  <c:v>26.93</c:v>
                </c:pt>
                <c:pt idx="3624">
                  <c:v>27.22</c:v>
                </c:pt>
                <c:pt idx="3625">
                  <c:v>27.92</c:v>
                </c:pt>
                <c:pt idx="3626">
                  <c:v>28.21</c:v>
                </c:pt>
                <c:pt idx="3627">
                  <c:v>28.53</c:v>
                </c:pt>
                <c:pt idx="3628">
                  <c:v>28.7</c:v>
                </c:pt>
                <c:pt idx="3629">
                  <c:v>29.01</c:v>
                </c:pt>
                <c:pt idx="3630">
                  <c:v>29.78</c:v>
                </c:pt>
                <c:pt idx="3631">
                  <c:v>30.12</c:v>
                </c:pt>
                <c:pt idx="3632">
                  <c:v>29.83</c:v>
                </c:pt>
                <c:pt idx="3633">
                  <c:v>30.08</c:v>
                </c:pt>
                <c:pt idx="3634">
                  <c:v>31.93</c:v>
                </c:pt>
                <c:pt idx="3635">
                  <c:v>31.41</c:v>
                </c:pt>
                <c:pt idx="3636">
                  <c:v>29.11</c:v>
                </c:pt>
                <c:pt idx="3637">
                  <c:v>28.97</c:v>
                </c:pt>
                <c:pt idx="3638">
                  <c:v>29.25</c:v>
                </c:pt>
                <c:pt idx="3639">
                  <c:v>28.83</c:v>
                </c:pt>
                <c:pt idx="3640">
                  <c:v>28.03</c:v>
                </c:pt>
                <c:pt idx="3641">
                  <c:v>27.97</c:v>
                </c:pt>
                <c:pt idx="3642">
                  <c:v>27.87</c:v>
                </c:pt>
                <c:pt idx="3643">
                  <c:v>25.59</c:v>
                </c:pt>
                <c:pt idx="3644">
                  <c:v>24.93</c:v>
                </c:pt>
                <c:pt idx="3645">
                  <c:v>25.77</c:v>
                </c:pt>
                <c:pt idx="3646">
                  <c:v>25.32</c:v>
                </c:pt>
                <c:pt idx="3647">
                  <c:v>25.74</c:v>
                </c:pt>
                <c:pt idx="3648">
                  <c:v>25.16</c:v>
                </c:pt>
                <c:pt idx="3649">
                  <c:v>24.8</c:v>
                </c:pt>
                <c:pt idx="3650">
                  <c:v>23.77</c:v>
                </c:pt>
                <c:pt idx="3651">
                  <c:v>23.94</c:v>
                </c:pt>
                <c:pt idx="3652">
                  <c:v>23.98</c:v>
                </c:pt>
                <c:pt idx="3653">
                  <c:v>24.62</c:v>
                </c:pt>
                <c:pt idx="3654">
                  <c:v>23.26</c:v>
                </c:pt>
                <c:pt idx="3655">
                  <c:v>22.98</c:v>
                </c:pt>
                <c:pt idx="3656">
                  <c:v>22.9</c:v>
                </c:pt>
                <c:pt idx="3657">
                  <c:v>22.63</c:v>
                </c:pt>
                <c:pt idx="3658">
                  <c:v>21.08</c:v>
                </c:pt>
                <c:pt idx="3659">
                  <c:v>21.05</c:v>
                </c:pt>
                <c:pt idx="3660">
                  <c:v>21.4</c:v>
                </c:pt>
                <c:pt idx="3661">
                  <c:v>22.65</c:v>
                </c:pt>
                <c:pt idx="3662">
                  <c:v>22.13</c:v>
                </c:pt>
                <c:pt idx="3663">
                  <c:v>22.2</c:v>
                </c:pt>
                <c:pt idx="3664">
                  <c:v>22.67</c:v>
                </c:pt>
                <c:pt idx="3665">
                  <c:v>23.5</c:v>
                </c:pt>
                <c:pt idx="3666">
                  <c:v>23.57</c:v>
                </c:pt>
                <c:pt idx="3668">
                  <c:v>23.36</c:v>
                </c:pt>
                <c:pt idx="3669">
                  <c:v>22.9</c:v>
                </c:pt>
                <c:pt idx="3670">
                  <c:v>23.07</c:v>
                </c:pt>
                <c:pt idx="3671">
                  <c:v>23.79</c:v>
                </c:pt>
                <c:pt idx="3673">
                  <c:v>24.73</c:v>
                </c:pt>
                <c:pt idx="3674">
                  <c:v>25.13</c:v>
                </c:pt>
                <c:pt idx="3675">
                  <c:v>25.06</c:v>
                </c:pt>
                <c:pt idx="3676">
                  <c:v>24.93</c:v>
                </c:pt>
                <c:pt idx="3677">
                  <c:v>26.03</c:v>
                </c:pt>
                <c:pt idx="3678">
                  <c:v>26.69</c:v>
                </c:pt>
                <c:pt idx="3679">
                  <c:v>26.59</c:v>
                </c:pt>
                <c:pt idx="3680">
                  <c:v>27.22</c:v>
                </c:pt>
                <c:pt idx="3681">
                  <c:v>27.98</c:v>
                </c:pt>
                <c:pt idx="3682">
                  <c:v>28.26</c:v>
                </c:pt>
                <c:pt idx="3683">
                  <c:v>28.78</c:v>
                </c:pt>
                <c:pt idx="3684">
                  <c:v>28.4</c:v>
                </c:pt>
                <c:pt idx="3685">
                  <c:v>28.9</c:v>
                </c:pt>
                <c:pt idx="3686">
                  <c:v>29.01</c:v>
                </c:pt>
                <c:pt idx="3687">
                  <c:v>28.45</c:v>
                </c:pt>
                <c:pt idx="3688">
                  <c:v>28.12</c:v>
                </c:pt>
                <c:pt idx="3689">
                  <c:v>28.97</c:v>
                </c:pt>
                <c:pt idx="3690">
                  <c:v>29.62</c:v>
                </c:pt>
                <c:pt idx="3691">
                  <c:v>30.09</c:v>
                </c:pt>
                <c:pt idx="3692">
                  <c:v>29.89</c:v>
                </c:pt>
                <c:pt idx="3693">
                  <c:v>29.64</c:v>
                </c:pt>
                <c:pt idx="3694">
                  <c:v>29.69</c:v>
                </c:pt>
                <c:pt idx="3695">
                  <c:v>29.35</c:v>
                </c:pt>
                <c:pt idx="3696">
                  <c:v>28.27</c:v>
                </c:pt>
                <c:pt idx="3697">
                  <c:v>28.42</c:v>
                </c:pt>
                <c:pt idx="3698">
                  <c:v>28.32</c:v>
                </c:pt>
                <c:pt idx="3699">
                  <c:v>29.34</c:v>
                </c:pt>
                <c:pt idx="3700">
                  <c:v>29</c:v>
                </c:pt>
                <c:pt idx="3701">
                  <c:v>30.1</c:v>
                </c:pt>
                <c:pt idx="3702">
                  <c:v>30.4</c:v>
                </c:pt>
                <c:pt idx="3703">
                  <c:v>30.12</c:v>
                </c:pt>
                <c:pt idx="3704">
                  <c:v>29.77</c:v>
                </c:pt>
                <c:pt idx="3705">
                  <c:v>28.68</c:v>
                </c:pt>
                <c:pt idx="3706">
                  <c:v>27.69</c:v>
                </c:pt>
                <c:pt idx="3707">
                  <c:v>28.86</c:v>
                </c:pt>
                <c:pt idx="3708">
                  <c:v>30.71</c:v>
                </c:pt>
                <c:pt idx="3709">
                  <c:v>30.61</c:v>
                </c:pt>
                <c:pt idx="3710">
                  <c:v>31.02</c:v>
                </c:pt>
                <c:pt idx="3711">
                  <c:v>30.9</c:v>
                </c:pt>
                <c:pt idx="3712">
                  <c:v>30.47</c:v>
                </c:pt>
                <c:pt idx="3713">
                  <c:v>31.15</c:v>
                </c:pt>
                <c:pt idx="3714">
                  <c:v>31.05</c:v>
                </c:pt>
                <c:pt idx="3715">
                  <c:v>31.58</c:v>
                </c:pt>
                <c:pt idx="3716">
                  <c:v>32.15</c:v>
                </c:pt>
                <c:pt idx="3717">
                  <c:v>30.73</c:v>
                </c:pt>
                <c:pt idx="3718">
                  <c:v>30.35</c:v>
                </c:pt>
                <c:pt idx="3719">
                  <c:v>30.67</c:v>
                </c:pt>
                <c:pt idx="3720">
                  <c:v>30.62</c:v>
                </c:pt>
                <c:pt idx="3721">
                  <c:v>30.58</c:v>
                </c:pt>
                <c:pt idx="3722">
                  <c:v>29.83</c:v>
                </c:pt>
                <c:pt idx="3723">
                  <c:v>30.27</c:v>
                </c:pt>
                <c:pt idx="3724">
                  <c:v>31.15</c:v>
                </c:pt>
                <c:pt idx="3725">
                  <c:v>30.82</c:v>
                </c:pt>
                <c:pt idx="3726">
                  <c:v>28.44</c:v>
                </c:pt>
                <c:pt idx="3727">
                  <c:v>28.46</c:v>
                </c:pt>
                <c:pt idx="3728">
                  <c:v>28.33</c:v>
                </c:pt>
                <c:pt idx="3729">
                  <c:v>27.85</c:v>
                </c:pt>
                <c:pt idx="3730">
                  <c:v>26.68</c:v>
                </c:pt>
                <c:pt idx="3731">
                  <c:v>26.84</c:v>
                </c:pt>
                <c:pt idx="3732">
                  <c:v>25.78</c:v>
                </c:pt>
                <c:pt idx="3733">
                  <c:v>25.92</c:v>
                </c:pt>
                <c:pt idx="3734">
                  <c:v>25.6</c:v>
                </c:pt>
                <c:pt idx="3735">
                  <c:v>25.96</c:v>
                </c:pt>
                <c:pt idx="3736">
                  <c:v>25.3</c:v>
                </c:pt>
                <c:pt idx="3737">
                  <c:v>25.24</c:v>
                </c:pt>
                <c:pt idx="3738">
                  <c:v>26.8</c:v>
                </c:pt>
                <c:pt idx="3739">
                  <c:v>27.04</c:v>
                </c:pt>
                <c:pt idx="3740">
                  <c:v>28.01</c:v>
                </c:pt>
                <c:pt idx="3741">
                  <c:v>27.56</c:v>
                </c:pt>
                <c:pt idx="3742">
                  <c:v>27.58</c:v>
                </c:pt>
                <c:pt idx="3743">
                  <c:v>28.13</c:v>
                </c:pt>
                <c:pt idx="3744">
                  <c:v>28.98</c:v>
                </c:pt>
                <c:pt idx="3745">
                  <c:v>29.44</c:v>
                </c:pt>
                <c:pt idx="3746">
                  <c:v>29.24</c:v>
                </c:pt>
                <c:pt idx="3747">
                  <c:v>30</c:v>
                </c:pt>
                <c:pt idx="3748">
                  <c:v>29.66</c:v>
                </c:pt>
                <c:pt idx="3749">
                  <c:v>30.71</c:v>
                </c:pt>
                <c:pt idx="3750">
                  <c:v>30.76</c:v>
                </c:pt>
                <c:pt idx="3751">
                  <c:v>31.34</c:v>
                </c:pt>
                <c:pt idx="3752">
                  <c:v>30.18</c:v>
                </c:pt>
                <c:pt idx="3753">
                  <c:v>32.380000000000003</c:v>
                </c:pt>
                <c:pt idx="3754">
                  <c:v>31.67</c:v>
                </c:pt>
                <c:pt idx="3755">
                  <c:v>33.26</c:v>
                </c:pt>
                <c:pt idx="3756">
                  <c:v>33.29</c:v>
                </c:pt>
                <c:pt idx="3757">
                  <c:v>34.03</c:v>
                </c:pt>
                <c:pt idx="3758">
                  <c:v>34.130000000000003</c:v>
                </c:pt>
                <c:pt idx="3759">
                  <c:v>35.08</c:v>
                </c:pt>
                <c:pt idx="3760">
                  <c:v>35.090000000000003</c:v>
                </c:pt>
                <c:pt idx="3761">
                  <c:v>36.020000000000003</c:v>
                </c:pt>
                <c:pt idx="3762">
                  <c:v>35.72</c:v>
                </c:pt>
                <c:pt idx="3763">
                  <c:v>36.700000000000003</c:v>
                </c:pt>
                <c:pt idx="3764">
                  <c:v>37.43</c:v>
                </c:pt>
                <c:pt idx="3765">
                  <c:v>36.270000000000003</c:v>
                </c:pt>
                <c:pt idx="3766">
                  <c:v>36.869999999999997</c:v>
                </c:pt>
                <c:pt idx="3767">
                  <c:v>33.299999999999997</c:v>
                </c:pt>
                <c:pt idx="3768">
                  <c:v>31.08</c:v>
                </c:pt>
                <c:pt idx="3769">
                  <c:v>31.35</c:v>
                </c:pt>
                <c:pt idx="3770">
                  <c:v>33.68</c:v>
                </c:pt>
                <c:pt idx="3771">
                  <c:v>34.549999999999997</c:v>
                </c:pt>
                <c:pt idx="3772">
                  <c:v>33.479999999999997</c:v>
                </c:pt>
                <c:pt idx="3773">
                  <c:v>33.67</c:v>
                </c:pt>
                <c:pt idx="3774">
                  <c:v>32.18</c:v>
                </c:pt>
                <c:pt idx="3775">
                  <c:v>31.59</c:v>
                </c:pt>
                <c:pt idx="3776">
                  <c:v>30.01</c:v>
                </c:pt>
                <c:pt idx="3777">
                  <c:v>29.94</c:v>
                </c:pt>
                <c:pt idx="3778">
                  <c:v>29.78</c:v>
                </c:pt>
                <c:pt idx="3779">
                  <c:v>28.91</c:v>
                </c:pt>
                <c:pt idx="3780">
                  <c:v>28.42</c:v>
                </c:pt>
                <c:pt idx="3781">
                  <c:v>29.65</c:v>
                </c:pt>
                <c:pt idx="3782">
                  <c:v>30.64</c:v>
                </c:pt>
                <c:pt idx="3783">
                  <c:v>30.07</c:v>
                </c:pt>
                <c:pt idx="3784">
                  <c:v>29.19</c:v>
                </c:pt>
                <c:pt idx="3785">
                  <c:v>29.62</c:v>
                </c:pt>
                <c:pt idx="3786">
                  <c:v>29.99</c:v>
                </c:pt>
                <c:pt idx="3787">
                  <c:v>30.95</c:v>
                </c:pt>
                <c:pt idx="3788">
                  <c:v>31.25</c:v>
                </c:pt>
                <c:pt idx="3789">
                  <c:v>33.450000000000003</c:v>
                </c:pt>
                <c:pt idx="3790">
                  <c:v>33.5</c:v>
                </c:pt>
                <c:pt idx="3791">
                  <c:v>32.03</c:v>
                </c:pt>
                <c:pt idx="3792">
                  <c:v>30.38</c:v>
                </c:pt>
                <c:pt idx="3793">
                  <c:v>30.98</c:v>
                </c:pt>
                <c:pt idx="3794">
                  <c:v>31.29</c:v>
                </c:pt>
                <c:pt idx="3795">
                  <c:v>30.16</c:v>
                </c:pt>
                <c:pt idx="3796">
                  <c:v>30.98</c:v>
                </c:pt>
                <c:pt idx="3797">
                  <c:v>31.81</c:v>
                </c:pt>
                <c:pt idx="3798">
                  <c:v>31.17</c:v>
                </c:pt>
                <c:pt idx="3799">
                  <c:v>31.48</c:v>
                </c:pt>
                <c:pt idx="3800">
                  <c:v>31.31</c:v>
                </c:pt>
                <c:pt idx="3801">
                  <c:v>31.09</c:v>
                </c:pt>
                <c:pt idx="3802">
                  <c:v>30.15</c:v>
                </c:pt>
                <c:pt idx="3803">
                  <c:v>31.62</c:v>
                </c:pt>
                <c:pt idx="3804">
                  <c:v>30.81</c:v>
                </c:pt>
                <c:pt idx="3805">
                  <c:v>30.81</c:v>
                </c:pt>
                <c:pt idx="3806">
                  <c:v>31</c:v>
                </c:pt>
                <c:pt idx="3807">
                  <c:v>31.59</c:v>
                </c:pt>
                <c:pt idx="3808">
                  <c:v>31.3</c:v>
                </c:pt>
                <c:pt idx="3809">
                  <c:v>31.79</c:v>
                </c:pt>
                <c:pt idx="3810">
                  <c:v>32.26</c:v>
                </c:pt>
                <c:pt idx="3811">
                  <c:v>32.5</c:v>
                </c:pt>
                <c:pt idx="3812">
                  <c:v>33.049999999999997</c:v>
                </c:pt>
                <c:pt idx="3813">
                  <c:v>33.82</c:v>
                </c:pt>
                <c:pt idx="3814">
                  <c:v>34.159999999999997</c:v>
                </c:pt>
                <c:pt idx="3815">
                  <c:v>33.090000000000003</c:v>
                </c:pt>
                <c:pt idx="3816">
                  <c:v>34.229999999999997</c:v>
                </c:pt>
                <c:pt idx="3817">
                  <c:v>33.33</c:v>
                </c:pt>
                <c:pt idx="3818">
                  <c:v>33.11</c:v>
                </c:pt>
                <c:pt idx="3819">
                  <c:v>33.29</c:v>
                </c:pt>
                <c:pt idx="3820">
                  <c:v>33.35</c:v>
                </c:pt>
                <c:pt idx="3821">
                  <c:v>33.47</c:v>
                </c:pt>
                <c:pt idx="3822">
                  <c:v>32.590000000000003</c:v>
                </c:pt>
                <c:pt idx="3823">
                  <c:v>32.450000000000003</c:v>
                </c:pt>
                <c:pt idx="3824">
                  <c:v>32.53</c:v>
                </c:pt>
                <c:pt idx="3825">
                  <c:v>31.59</c:v>
                </c:pt>
                <c:pt idx="3826">
                  <c:v>30.37</c:v>
                </c:pt>
                <c:pt idx="3827">
                  <c:v>28.88</c:v>
                </c:pt>
                <c:pt idx="3828">
                  <c:v>27.47</c:v>
                </c:pt>
                <c:pt idx="3829">
                  <c:v>27.85</c:v>
                </c:pt>
                <c:pt idx="3830">
                  <c:v>26.85</c:v>
                </c:pt>
                <c:pt idx="3831">
                  <c:v>27.28</c:v>
                </c:pt>
                <c:pt idx="3832">
                  <c:v>26.81</c:v>
                </c:pt>
                <c:pt idx="3833">
                  <c:v>26.84</c:v>
                </c:pt>
                <c:pt idx="3834">
                  <c:v>24.32</c:v>
                </c:pt>
                <c:pt idx="3835">
                  <c:v>24.44</c:v>
                </c:pt>
                <c:pt idx="3836">
                  <c:v>25.11</c:v>
                </c:pt>
                <c:pt idx="3837">
                  <c:v>24.36</c:v>
                </c:pt>
                <c:pt idx="3838">
                  <c:v>23.29</c:v>
                </c:pt>
                <c:pt idx="3839">
                  <c:v>22.4</c:v>
                </c:pt>
                <c:pt idx="3840">
                  <c:v>22.23</c:v>
                </c:pt>
                <c:pt idx="3842">
                  <c:v>22.58</c:v>
                </c:pt>
                <c:pt idx="3843">
                  <c:v>22.29</c:v>
                </c:pt>
                <c:pt idx="3844">
                  <c:v>22.58</c:v>
                </c:pt>
                <c:pt idx="3845">
                  <c:v>23.43</c:v>
                </c:pt>
                <c:pt idx="3846">
                  <c:v>23.44</c:v>
                </c:pt>
                <c:pt idx="3847">
                  <c:v>24.57</c:v>
                </c:pt>
                <c:pt idx="3848">
                  <c:v>24.77</c:v>
                </c:pt>
                <c:pt idx="3849">
                  <c:v>24.75</c:v>
                </c:pt>
                <c:pt idx="3850">
                  <c:v>24.13</c:v>
                </c:pt>
                <c:pt idx="3851">
                  <c:v>24.98</c:v>
                </c:pt>
                <c:pt idx="3852">
                  <c:v>25.6</c:v>
                </c:pt>
                <c:pt idx="3853">
                  <c:v>25.63</c:v>
                </c:pt>
                <c:pt idx="3854">
                  <c:v>26.03</c:v>
                </c:pt>
                <c:pt idx="3855">
                  <c:v>25.52</c:v>
                </c:pt>
                <c:pt idx="3856">
                  <c:v>24.27</c:v>
                </c:pt>
                <c:pt idx="3857">
                  <c:v>24.74</c:v>
                </c:pt>
                <c:pt idx="3858">
                  <c:v>26.29</c:v>
                </c:pt>
                <c:pt idx="3859">
                  <c:v>27.69</c:v>
                </c:pt>
                <c:pt idx="3860">
                  <c:v>27.02</c:v>
                </c:pt>
                <c:pt idx="3861">
                  <c:v>27.04</c:v>
                </c:pt>
                <c:pt idx="3862">
                  <c:v>26.94</c:v>
                </c:pt>
                <c:pt idx="3863">
                  <c:v>27.04</c:v>
                </c:pt>
                <c:pt idx="3864">
                  <c:v>26.95</c:v>
                </c:pt>
                <c:pt idx="3865">
                  <c:v>26.32</c:v>
                </c:pt>
                <c:pt idx="3866">
                  <c:v>26.59</c:v>
                </c:pt>
                <c:pt idx="3867">
                  <c:v>27.17</c:v>
                </c:pt>
                <c:pt idx="3868">
                  <c:v>28.9</c:v>
                </c:pt>
                <c:pt idx="3869">
                  <c:v>29.25</c:v>
                </c:pt>
                <c:pt idx="3870">
                  <c:v>29.1</c:v>
                </c:pt>
                <c:pt idx="3871">
                  <c:v>29.54</c:v>
                </c:pt>
                <c:pt idx="3872">
                  <c:v>30.68</c:v>
                </c:pt>
                <c:pt idx="3873">
                  <c:v>29.53</c:v>
                </c:pt>
                <c:pt idx="3874">
                  <c:v>29.32</c:v>
                </c:pt>
                <c:pt idx="3875">
                  <c:v>28</c:v>
                </c:pt>
                <c:pt idx="3876">
                  <c:v>27.89</c:v>
                </c:pt>
                <c:pt idx="3877">
                  <c:v>26.33</c:v>
                </c:pt>
                <c:pt idx="3878">
                  <c:v>26.61</c:v>
                </c:pt>
                <c:pt idx="3879">
                  <c:v>27.05</c:v>
                </c:pt>
                <c:pt idx="3880">
                  <c:v>26.45</c:v>
                </c:pt>
                <c:pt idx="3881">
                  <c:v>26.1</c:v>
                </c:pt>
                <c:pt idx="3882">
                  <c:v>25.75</c:v>
                </c:pt>
                <c:pt idx="3883">
                  <c:v>26.12</c:v>
                </c:pt>
                <c:pt idx="3884">
                  <c:v>25.84</c:v>
                </c:pt>
                <c:pt idx="3885">
                  <c:v>25.28</c:v>
                </c:pt>
                <c:pt idx="3886">
                  <c:v>25.16</c:v>
                </c:pt>
                <c:pt idx="3887">
                  <c:v>24.76</c:v>
                </c:pt>
                <c:pt idx="3888">
                  <c:v>25.28</c:v>
                </c:pt>
                <c:pt idx="3889">
                  <c:v>25.98</c:v>
                </c:pt>
                <c:pt idx="3890">
                  <c:v>25.59</c:v>
                </c:pt>
                <c:pt idx="3891">
                  <c:v>25.91</c:v>
                </c:pt>
                <c:pt idx="3892">
                  <c:v>26.37</c:v>
                </c:pt>
                <c:pt idx="3893">
                  <c:v>25.78</c:v>
                </c:pt>
                <c:pt idx="3894">
                  <c:v>25.34</c:v>
                </c:pt>
                <c:pt idx="3895">
                  <c:v>24.8</c:v>
                </c:pt>
                <c:pt idx="3896">
                  <c:v>24.31</c:v>
                </c:pt>
                <c:pt idx="3897">
                  <c:v>23.37</c:v>
                </c:pt>
                <c:pt idx="3898">
                  <c:v>23.84</c:v>
                </c:pt>
                <c:pt idx="3899">
                  <c:v>23.19</c:v>
                </c:pt>
                <c:pt idx="3900">
                  <c:v>23.63</c:v>
                </c:pt>
                <c:pt idx="3901">
                  <c:v>23.21</c:v>
                </c:pt>
                <c:pt idx="3902">
                  <c:v>23.45</c:v>
                </c:pt>
                <c:pt idx="3903">
                  <c:v>23.94</c:v>
                </c:pt>
                <c:pt idx="3904">
                  <c:v>24.01</c:v>
                </c:pt>
                <c:pt idx="3905">
                  <c:v>24.41</c:v>
                </c:pt>
                <c:pt idx="3906">
                  <c:v>24.5</c:v>
                </c:pt>
                <c:pt idx="3907">
                  <c:v>23.77</c:v>
                </c:pt>
                <c:pt idx="3908">
                  <c:v>23.5</c:v>
                </c:pt>
                <c:pt idx="3909">
                  <c:v>23.31</c:v>
                </c:pt>
                <c:pt idx="3910">
                  <c:v>23.47</c:v>
                </c:pt>
                <c:pt idx="3911">
                  <c:v>24.35</c:v>
                </c:pt>
                <c:pt idx="3912">
                  <c:v>24.87</c:v>
                </c:pt>
                <c:pt idx="3913">
                  <c:v>24.02</c:v>
                </c:pt>
                <c:pt idx="3914">
                  <c:v>24.37</c:v>
                </c:pt>
                <c:pt idx="3915">
                  <c:v>25.64</c:v>
                </c:pt>
                <c:pt idx="3916">
                  <c:v>26.08</c:v>
                </c:pt>
                <c:pt idx="3917">
                  <c:v>27.12</c:v>
                </c:pt>
                <c:pt idx="3918">
                  <c:v>26.8</c:v>
                </c:pt>
                <c:pt idx="3919">
                  <c:v>26.8</c:v>
                </c:pt>
                <c:pt idx="3920">
                  <c:v>26.99</c:v>
                </c:pt>
                <c:pt idx="3921">
                  <c:v>26.11</c:v>
                </c:pt>
                <c:pt idx="3922">
                  <c:v>25.86</c:v>
                </c:pt>
                <c:pt idx="3923">
                  <c:v>25.57</c:v>
                </c:pt>
                <c:pt idx="3924">
                  <c:v>25.42</c:v>
                </c:pt>
                <c:pt idx="3925">
                  <c:v>25.76</c:v>
                </c:pt>
                <c:pt idx="3926">
                  <c:v>25.49</c:v>
                </c:pt>
                <c:pt idx="3927">
                  <c:v>26.71</c:v>
                </c:pt>
                <c:pt idx="3928">
                  <c:v>26.85</c:v>
                </c:pt>
                <c:pt idx="3929">
                  <c:v>27.21</c:v>
                </c:pt>
                <c:pt idx="3930">
                  <c:v>27.31</c:v>
                </c:pt>
                <c:pt idx="3931">
                  <c:v>26.82</c:v>
                </c:pt>
                <c:pt idx="3932">
                  <c:v>27.46</c:v>
                </c:pt>
                <c:pt idx="3933">
                  <c:v>27.59</c:v>
                </c:pt>
                <c:pt idx="3934">
                  <c:v>27.71</c:v>
                </c:pt>
                <c:pt idx="3935">
                  <c:v>27.45</c:v>
                </c:pt>
                <c:pt idx="3936">
                  <c:v>27.46</c:v>
                </c:pt>
                <c:pt idx="3937">
                  <c:v>28.27</c:v>
                </c:pt>
                <c:pt idx="3938">
                  <c:v>27.97</c:v>
                </c:pt>
                <c:pt idx="3939">
                  <c:v>27.77</c:v>
                </c:pt>
                <c:pt idx="3940">
                  <c:v>27.88</c:v>
                </c:pt>
                <c:pt idx="3941">
                  <c:v>28.19</c:v>
                </c:pt>
                <c:pt idx="3942">
                  <c:v>28.57</c:v>
                </c:pt>
                <c:pt idx="3943">
                  <c:v>29.3</c:v>
                </c:pt>
                <c:pt idx="3944">
                  <c:v>29.8</c:v>
                </c:pt>
                <c:pt idx="3945">
                  <c:v>29.72</c:v>
                </c:pt>
                <c:pt idx="3946">
                  <c:v>29.51</c:v>
                </c:pt>
                <c:pt idx="3947">
                  <c:v>28.85</c:v>
                </c:pt>
                <c:pt idx="3948">
                  <c:v>28.69</c:v>
                </c:pt>
                <c:pt idx="3949">
                  <c:v>29.11</c:v>
                </c:pt>
                <c:pt idx="3950">
                  <c:v>28.92</c:v>
                </c:pt>
                <c:pt idx="3951">
                  <c:v>28.55</c:v>
                </c:pt>
                <c:pt idx="3952">
                  <c:v>28.86</c:v>
                </c:pt>
                <c:pt idx="3953">
                  <c:v>28.95</c:v>
                </c:pt>
                <c:pt idx="3954">
                  <c:v>29.25</c:v>
                </c:pt>
                <c:pt idx="3955">
                  <c:v>28.73</c:v>
                </c:pt>
                <c:pt idx="3956">
                  <c:v>28.55</c:v>
                </c:pt>
                <c:pt idx="3957">
                  <c:v>28.88</c:v>
                </c:pt>
                <c:pt idx="3958">
                  <c:v>29.57</c:v>
                </c:pt>
                <c:pt idx="3959">
                  <c:v>29.03</c:v>
                </c:pt>
                <c:pt idx="3960">
                  <c:v>29.13</c:v>
                </c:pt>
                <c:pt idx="3961">
                  <c:v>28.5</c:v>
                </c:pt>
                <c:pt idx="3962">
                  <c:v>28.13</c:v>
                </c:pt>
                <c:pt idx="3963">
                  <c:v>27.61</c:v>
                </c:pt>
                <c:pt idx="3964">
                  <c:v>26.68</c:v>
                </c:pt>
                <c:pt idx="3965">
                  <c:v>26.24</c:v>
                </c:pt>
                <c:pt idx="3966">
                  <c:v>26.7</c:v>
                </c:pt>
                <c:pt idx="3967">
                  <c:v>26.86</c:v>
                </c:pt>
                <c:pt idx="3968">
                  <c:v>27.36</c:v>
                </c:pt>
                <c:pt idx="3969">
                  <c:v>27.66</c:v>
                </c:pt>
                <c:pt idx="3970">
                  <c:v>26.25</c:v>
                </c:pt>
                <c:pt idx="3971">
                  <c:v>25.68</c:v>
                </c:pt>
                <c:pt idx="3972">
                  <c:v>26.21</c:v>
                </c:pt>
                <c:pt idx="3973">
                  <c:v>25.73</c:v>
                </c:pt>
                <c:pt idx="3974">
                  <c:v>25.56</c:v>
                </c:pt>
                <c:pt idx="3975">
                  <c:v>25.97</c:v>
                </c:pt>
                <c:pt idx="3976">
                  <c:v>25.69</c:v>
                </c:pt>
                <c:pt idx="3977">
                  <c:v>26.55</c:v>
                </c:pt>
                <c:pt idx="3978">
                  <c:v>25.59</c:v>
                </c:pt>
                <c:pt idx="3979">
                  <c:v>24.69</c:v>
                </c:pt>
                <c:pt idx="3980">
                  <c:v>24.44</c:v>
                </c:pt>
                <c:pt idx="3981">
                  <c:v>23.62</c:v>
                </c:pt>
                <c:pt idx="3982">
                  <c:v>24.02</c:v>
                </c:pt>
                <c:pt idx="3983">
                  <c:v>23.58</c:v>
                </c:pt>
                <c:pt idx="3984">
                  <c:v>23.9</c:v>
                </c:pt>
                <c:pt idx="3985">
                  <c:v>23.1</c:v>
                </c:pt>
                <c:pt idx="3986">
                  <c:v>23.35</c:v>
                </c:pt>
                <c:pt idx="3987">
                  <c:v>23.43</c:v>
                </c:pt>
                <c:pt idx="3988">
                  <c:v>24.44</c:v>
                </c:pt>
                <c:pt idx="3989">
                  <c:v>24.37</c:v>
                </c:pt>
                <c:pt idx="3990">
                  <c:v>24.9</c:v>
                </c:pt>
                <c:pt idx="3991">
                  <c:v>24.94</c:v>
                </c:pt>
                <c:pt idx="3992">
                  <c:v>24.82</c:v>
                </c:pt>
                <c:pt idx="3993">
                  <c:v>24.46</c:v>
                </c:pt>
                <c:pt idx="3994">
                  <c:v>24.35</c:v>
                </c:pt>
                <c:pt idx="3995">
                  <c:v>24.23</c:v>
                </c:pt>
                <c:pt idx="3996">
                  <c:v>25.49</c:v>
                </c:pt>
                <c:pt idx="3997">
                  <c:v>25.6</c:v>
                </c:pt>
                <c:pt idx="3998">
                  <c:v>25.39</c:v>
                </c:pt>
                <c:pt idx="3999">
                  <c:v>25.94</c:v>
                </c:pt>
                <c:pt idx="4000">
                  <c:v>25.61</c:v>
                </c:pt>
                <c:pt idx="4001">
                  <c:v>25.28</c:v>
                </c:pt>
                <c:pt idx="4002">
                  <c:v>25.78</c:v>
                </c:pt>
                <c:pt idx="4003">
                  <c:v>25.88</c:v>
                </c:pt>
                <c:pt idx="4004">
                  <c:v>25.71</c:v>
                </c:pt>
                <c:pt idx="4005">
                  <c:v>25.61</c:v>
                </c:pt>
                <c:pt idx="4006">
                  <c:v>25.18</c:v>
                </c:pt>
                <c:pt idx="4007">
                  <c:v>24.68</c:v>
                </c:pt>
                <c:pt idx="4008">
                  <c:v>24.35</c:v>
                </c:pt>
                <c:pt idx="4009">
                  <c:v>25.36</c:v>
                </c:pt>
                <c:pt idx="4010">
                  <c:v>25.71</c:v>
                </c:pt>
                <c:pt idx="4011">
                  <c:v>25.66</c:v>
                </c:pt>
                <c:pt idx="4012">
                  <c:v>26.33</c:v>
                </c:pt>
                <c:pt idx="4013">
                  <c:v>26.22</c:v>
                </c:pt>
                <c:pt idx="4014">
                  <c:v>26.46</c:v>
                </c:pt>
                <c:pt idx="4015">
                  <c:v>26.67</c:v>
                </c:pt>
                <c:pt idx="4016">
                  <c:v>26.7</c:v>
                </c:pt>
                <c:pt idx="4017">
                  <c:v>26.8</c:v>
                </c:pt>
                <c:pt idx="4018">
                  <c:v>26.52</c:v>
                </c:pt>
                <c:pt idx="4019">
                  <c:v>26.27</c:v>
                </c:pt>
                <c:pt idx="4020">
                  <c:v>26.27</c:v>
                </c:pt>
                <c:pt idx="4021">
                  <c:v>26.61</c:v>
                </c:pt>
                <c:pt idx="4022">
                  <c:v>27.54</c:v>
                </c:pt>
                <c:pt idx="4023">
                  <c:v>27.59</c:v>
                </c:pt>
                <c:pt idx="4024">
                  <c:v>29.12</c:v>
                </c:pt>
                <c:pt idx="4025">
                  <c:v>28.24</c:v>
                </c:pt>
                <c:pt idx="4026">
                  <c:v>28.2</c:v>
                </c:pt>
                <c:pt idx="4027">
                  <c:v>29.22</c:v>
                </c:pt>
                <c:pt idx="4028">
                  <c:v>28.32</c:v>
                </c:pt>
                <c:pt idx="4029">
                  <c:v>27.54</c:v>
                </c:pt>
                <c:pt idx="4030">
                  <c:v>25.44</c:v>
                </c:pt>
                <c:pt idx="4031">
                  <c:v>25.57</c:v>
                </c:pt>
                <c:pt idx="4032">
                  <c:v>25.17</c:v>
                </c:pt>
                <c:pt idx="4033">
                  <c:v>20.63</c:v>
                </c:pt>
                <c:pt idx="4034">
                  <c:v>20.13</c:v>
                </c:pt>
                <c:pt idx="4035">
                  <c:v>20.67</c:v>
                </c:pt>
                <c:pt idx="4036">
                  <c:v>21.47</c:v>
                </c:pt>
                <c:pt idx="4037">
                  <c:v>21.87</c:v>
                </c:pt>
                <c:pt idx="4038">
                  <c:v>21.22</c:v>
                </c:pt>
                <c:pt idx="4039">
                  <c:v>21.29</c:v>
                </c:pt>
                <c:pt idx="4040">
                  <c:v>20.63</c:v>
                </c:pt>
                <c:pt idx="4041">
                  <c:v>20.94</c:v>
                </c:pt>
                <c:pt idx="4042">
                  <c:v>21.46</c:v>
                </c:pt>
                <c:pt idx="4043">
                  <c:v>20.91</c:v>
                </c:pt>
                <c:pt idx="4044">
                  <c:v>20.65</c:v>
                </c:pt>
                <c:pt idx="4045">
                  <c:v>21.02</c:v>
                </c:pt>
                <c:pt idx="4046">
                  <c:v>21.38</c:v>
                </c:pt>
                <c:pt idx="4047">
                  <c:v>20.57</c:v>
                </c:pt>
                <c:pt idx="4048">
                  <c:v>20.36</c:v>
                </c:pt>
                <c:pt idx="4049">
                  <c:v>20.47</c:v>
                </c:pt>
                <c:pt idx="4050">
                  <c:v>19.47</c:v>
                </c:pt>
                <c:pt idx="4051">
                  <c:v>19.21</c:v>
                </c:pt>
                <c:pt idx="4052">
                  <c:v>19.91</c:v>
                </c:pt>
                <c:pt idx="4053">
                  <c:v>20.38</c:v>
                </c:pt>
                <c:pt idx="4054">
                  <c:v>20.56</c:v>
                </c:pt>
                <c:pt idx="4055">
                  <c:v>20.37</c:v>
                </c:pt>
                <c:pt idx="4056">
                  <c:v>20.67</c:v>
                </c:pt>
                <c:pt idx="4057">
                  <c:v>20.309999999999999</c:v>
                </c:pt>
                <c:pt idx="4058">
                  <c:v>20.55</c:v>
                </c:pt>
                <c:pt idx="4059">
                  <c:v>20.41</c:v>
                </c:pt>
                <c:pt idx="4060">
                  <c:v>19.63</c:v>
                </c:pt>
                <c:pt idx="4061">
                  <c:v>19.39</c:v>
                </c:pt>
                <c:pt idx="4062">
                  <c:v>18.63</c:v>
                </c:pt>
                <c:pt idx="4063">
                  <c:v>18.78</c:v>
                </c:pt>
                <c:pt idx="4064">
                  <c:v>18.64</c:v>
                </c:pt>
                <c:pt idx="4065">
                  <c:v>18.86</c:v>
                </c:pt>
                <c:pt idx="4066">
                  <c:v>19.54</c:v>
                </c:pt>
                <c:pt idx="4067">
                  <c:v>20.72</c:v>
                </c:pt>
                <c:pt idx="4068">
                  <c:v>19.48</c:v>
                </c:pt>
                <c:pt idx="4069">
                  <c:v>20.47</c:v>
                </c:pt>
                <c:pt idx="4070">
                  <c:v>18.78</c:v>
                </c:pt>
                <c:pt idx="4071">
                  <c:v>16.510000000000002</c:v>
                </c:pt>
                <c:pt idx="4072">
                  <c:v>16.86</c:v>
                </c:pt>
                <c:pt idx="4073">
                  <c:v>16.55</c:v>
                </c:pt>
                <c:pt idx="4074">
                  <c:v>18.82</c:v>
                </c:pt>
                <c:pt idx="4075">
                  <c:v>18.440000000000001</c:v>
                </c:pt>
                <c:pt idx="4076">
                  <c:v>19.649999999999999</c:v>
                </c:pt>
                <c:pt idx="4077">
                  <c:v>19.399999999999999</c:v>
                </c:pt>
                <c:pt idx="4078">
                  <c:v>18.66</c:v>
                </c:pt>
                <c:pt idx="4079">
                  <c:v>19.09</c:v>
                </c:pt>
                <c:pt idx="4080">
                  <c:v>18.809999999999999</c:v>
                </c:pt>
                <c:pt idx="4081">
                  <c:v>18.54</c:v>
                </c:pt>
                <c:pt idx="4082">
                  <c:v>18.920000000000002</c:v>
                </c:pt>
                <c:pt idx="4083">
                  <c:v>20</c:v>
                </c:pt>
                <c:pt idx="4084">
                  <c:v>19.28</c:v>
                </c:pt>
                <c:pt idx="4085">
                  <c:v>19.27</c:v>
                </c:pt>
                <c:pt idx="4086">
                  <c:v>18.57</c:v>
                </c:pt>
                <c:pt idx="4087">
                  <c:v>17.809999999999999</c:v>
                </c:pt>
                <c:pt idx="4088">
                  <c:v>18.03</c:v>
                </c:pt>
                <c:pt idx="4089">
                  <c:v>17.61</c:v>
                </c:pt>
                <c:pt idx="4090">
                  <c:v>18.13</c:v>
                </c:pt>
                <c:pt idx="4091">
                  <c:v>17.8</c:v>
                </c:pt>
                <c:pt idx="4092">
                  <c:v>18.54</c:v>
                </c:pt>
                <c:pt idx="4093">
                  <c:v>18.579999999999998</c:v>
                </c:pt>
                <c:pt idx="4094">
                  <c:v>18.510000000000002</c:v>
                </c:pt>
                <c:pt idx="4095">
                  <c:v>19.03</c:v>
                </c:pt>
                <c:pt idx="4096">
                  <c:v>18.87</c:v>
                </c:pt>
                <c:pt idx="4097">
                  <c:v>18.73</c:v>
                </c:pt>
                <c:pt idx="4098">
                  <c:v>18.649999999999999</c:v>
                </c:pt>
                <c:pt idx="4100">
                  <c:v>18.87</c:v>
                </c:pt>
                <c:pt idx="4101">
                  <c:v>19.77</c:v>
                </c:pt>
                <c:pt idx="4102">
                  <c:v>19.350000000000001</c:v>
                </c:pt>
                <c:pt idx="4103">
                  <c:v>20.13</c:v>
                </c:pt>
                <c:pt idx="4104">
                  <c:v>20.47</c:v>
                </c:pt>
                <c:pt idx="4105">
                  <c:v>21.2</c:v>
                </c:pt>
                <c:pt idx="4106">
                  <c:v>21.08</c:v>
                </c:pt>
                <c:pt idx="4107">
                  <c:v>21.03</c:v>
                </c:pt>
                <c:pt idx="4108">
                  <c:v>20.21</c:v>
                </c:pt>
                <c:pt idx="4109">
                  <c:v>19.71</c:v>
                </c:pt>
                <c:pt idx="4110">
                  <c:v>20.079999999999998</c:v>
                </c:pt>
                <c:pt idx="4111">
                  <c:v>18.89</c:v>
                </c:pt>
                <c:pt idx="4112">
                  <c:v>18.86</c:v>
                </c:pt>
                <c:pt idx="4113">
                  <c:v>18.5</c:v>
                </c:pt>
                <c:pt idx="4114">
                  <c:v>18.2</c:v>
                </c:pt>
                <c:pt idx="4115">
                  <c:v>18.170000000000002</c:v>
                </c:pt>
                <c:pt idx="4116">
                  <c:v>18.32</c:v>
                </c:pt>
                <c:pt idx="4117">
                  <c:v>18.7</c:v>
                </c:pt>
                <c:pt idx="4118">
                  <c:v>18.89</c:v>
                </c:pt>
                <c:pt idx="4119">
                  <c:v>18.91</c:v>
                </c:pt>
                <c:pt idx="4120">
                  <c:v>19.04</c:v>
                </c:pt>
                <c:pt idx="4121">
                  <c:v>19.739999999999998</c:v>
                </c:pt>
                <c:pt idx="4122">
                  <c:v>19.260000000000002</c:v>
                </c:pt>
                <c:pt idx="4123">
                  <c:v>18.71</c:v>
                </c:pt>
                <c:pt idx="4124">
                  <c:v>19.07</c:v>
                </c:pt>
                <c:pt idx="4125">
                  <c:v>19.7</c:v>
                </c:pt>
                <c:pt idx="4126">
                  <c:v>20.260000000000002</c:v>
                </c:pt>
                <c:pt idx="4127">
                  <c:v>19.899999999999999</c:v>
                </c:pt>
                <c:pt idx="4128">
                  <c:v>19.97</c:v>
                </c:pt>
                <c:pt idx="4129">
                  <c:v>19.420000000000002</c:v>
                </c:pt>
                <c:pt idx="4130">
                  <c:v>20.010000000000002</c:v>
                </c:pt>
                <c:pt idx="4131">
                  <c:v>20.079999999999998</c:v>
                </c:pt>
                <c:pt idx="4132">
                  <c:v>21.75</c:v>
                </c:pt>
                <c:pt idx="4133">
                  <c:v>21.41</c:v>
                </c:pt>
                <c:pt idx="4134">
                  <c:v>20.97</c:v>
                </c:pt>
                <c:pt idx="4135">
                  <c:v>20.76</c:v>
                </c:pt>
                <c:pt idx="4136">
                  <c:v>20.12</c:v>
                </c:pt>
                <c:pt idx="4137">
                  <c:v>20.18</c:v>
                </c:pt>
                <c:pt idx="4138">
                  <c:v>19.440000000000001</c:v>
                </c:pt>
                <c:pt idx="4139">
                  <c:v>20.21</c:v>
                </c:pt>
                <c:pt idx="4140">
                  <c:v>20.14</c:v>
                </c:pt>
                <c:pt idx="4141">
                  <c:v>19.78</c:v>
                </c:pt>
                <c:pt idx="4142">
                  <c:v>19.95</c:v>
                </c:pt>
                <c:pt idx="4143">
                  <c:v>20.73</c:v>
                </c:pt>
                <c:pt idx="4144">
                  <c:v>20.73</c:v>
                </c:pt>
                <c:pt idx="4145">
                  <c:v>21.83</c:v>
                </c:pt>
                <c:pt idx="4146">
                  <c:v>21.59</c:v>
                </c:pt>
                <c:pt idx="4147">
                  <c:v>22.25</c:v>
                </c:pt>
                <c:pt idx="4148">
                  <c:v>22.11</c:v>
                </c:pt>
                <c:pt idx="4149">
                  <c:v>23.1</c:v>
                </c:pt>
                <c:pt idx="4150">
                  <c:v>22.32</c:v>
                </c:pt>
                <c:pt idx="4151">
                  <c:v>23.14</c:v>
                </c:pt>
                <c:pt idx="4152">
                  <c:v>22.7</c:v>
                </c:pt>
                <c:pt idx="4153">
                  <c:v>23.6</c:v>
                </c:pt>
                <c:pt idx="4154">
                  <c:v>23.76</c:v>
                </c:pt>
                <c:pt idx="4155">
                  <c:v>23.9</c:v>
                </c:pt>
                <c:pt idx="4156">
                  <c:v>23.8</c:v>
                </c:pt>
                <c:pt idx="4157">
                  <c:v>24.51</c:v>
                </c:pt>
                <c:pt idx="4158">
                  <c:v>24.78</c:v>
                </c:pt>
                <c:pt idx="4159">
                  <c:v>24.25</c:v>
                </c:pt>
                <c:pt idx="4160">
                  <c:v>24.83</c:v>
                </c:pt>
                <c:pt idx="4161">
                  <c:v>24.75</c:v>
                </c:pt>
                <c:pt idx="4162">
                  <c:v>24.6</c:v>
                </c:pt>
                <c:pt idx="4163">
                  <c:v>25.13</c:v>
                </c:pt>
                <c:pt idx="4164">
                  <c:v>25.34</c:v>
                </c:pt>
                <c:pt idx="4165">
                  <c:v>25.34</c:v>
                </c:pt>
                <c:pt idx="4166">
                  <c:v>26.06</c:v>
                </c:pt>
                <c:pt idx="4167">
                  <c:v>26.97</c:v>
                </c:pt>
                <c:pt idx="4168">
                  <c:v>26.72</c:v>
                </c:pt>
                <c:pt idx="4169">
                  <c:v>26.97</c:v>
                </c:pt>
                <c:pt idx="4170">
                  <c:v>25.39</c:v>
                </c:pt>
                <c:pt idx="4171">
                  <c:v>26.36</c:v>
                </c:pt>
                <c:pt idx="4172">
                  <c:v>25.48</c:v>
                </c:pt>
                <c:pt idx="4173">
                  <c:v>25.13</c:v>
                </c:pt>
                <c:pt idx="4174">
                  <c:v>24.22</c:v>
                </c:pt>
                <c:pt idx="4175">
                  <c:v>23.25</c:v>
                </c:pt>
                <c:pt idx="4176">
                  <c:v>23.39</c:v>
                </c:pt>
                <c:pt idx="4177">
                  <c:v>24.03</c:v>
                </c:pt>
                <c:pt idx="4178">
                  <c:v>25.26</c:v>
                </c:pt>
                <c:pt idx="4179">
                  <c:v>25.9</c:v>
                </c:pt>
                <c:pt idx="4180">
                  <c:v>25.86</c:v>
                </c:pt>
                <c:pt idx="4181">
                  <c:v>25.96</c:v>
                </c:pt>
                <c:pt idx="4182">
                  <c:v>26.26</c:v>
                </c:pt>
                <c:pt idx="4183">
                  <c:v>26.2</c:v>
                </c:pt>
                <c:pt idx="4184">
                  <c:v>26.47</c:v>
                </c:pt>
                <c:pt idx="4185">
                  <c:v>26.32</c:v>
                </c:pt>
                <c:pt idx="4186">
                  <c:v>26.85</c:v>
                </c:pt>
                <c:pt idx="4187">
                  <c:v>26.98</c:v>
                </c:pt>
                <c:pt idx="4188">
                  <c:v>26.67</c:v>
                </c:pt>
                <c:pt idx="4189">
                  <c:v>25.73</c:v>
                </c:pt>
                <c:pt idx="4190">
                  <c:v>25.8</c:v>
                </c:pt>
                <c:pt idx="4192">
                  <c:v>25.53</c:v>
                </c:pt>
                <c:pt idx="4193">
                  <c:v>26.09</c:v>
                </c:pt>
                <c:pt idx="4194">
                  <c:v>26.09</c:v>
                </c:pt>
                <c:pt idx="4195">
                  <c:v>26.89</c:v>
                </c:pt>
                <c:pt idx="4196">
                  <c:v>26.3</c:v>
                </c:pt>
                <c:pt idx="4197">
                  <c:v>27.12</c:v>
                </c:pt>
                <c:pt idx="4198">
                  <c:v>27.17</c:v>
                </c:pt>
                <c:pt idx="4199">
                  <c:v>25.71</c:v>
                </c:pt>
                <c:pt idx="4200">
                  <c:v>25.45</c:v>
                </c:pt>
                <c:pt idx="4201">
                  <c:v>25.97</c:v>
                </c:pt>
                <c:pt idx="4202">
                  <c:v>24.99</c:v>
                </c:pt>
                <c:pt idx="4203">
                  <c:v>24.32</c:v>
                </c:pt>
                <c:pt idx="4204">
                  <c:v>24.01</c:v>
                </c:pt>
                <c:pt idx="4205">
                  <c:v>23.76</c:v>
                </c:pt>
                <c:pt idx="4206">
                  <c:v>23.52</c:v>
                </c:pt>
                <c:pt idx="4207">
                  <c:v>24.71</c:v>
                </c:pt>
                <c:pt idx="4208">
                  <c:v>24.18</c:v>
                </c:pt>
                <c:pt idx="4209">
                  <c:v>23.72</c:v>
                </c:pt>
                <c:pt idx="4210">
                  <c:v>23.87</c:v>
                </c:pt>
                <c:pt idx="4213">
                  <c:v>23.19</c:v>
                </c:pt>
                <c:pt idx="4214">
                  <c:v>22.79</c:v>
                </c:pt>
                <c:pt idx="4215">
                  <c:v>22.99</c:v>
                </c:pt>
                <c:pt idx="4216">
                  <c:v>22.83</c:v>
                </c:pt>
                <c:pt idx="4217">
                  <c:v>22.37</c:v>
                </c:pt>
                <c:pt idx="4218">
                  <c:v>23.09</c:v>
                </c:pt>
                <c:pt idx="4219">
                  <c:v>23.72</c:v>
                </c:pt>
                <c:pt idx="4220">
                  <c:v>23.97</c:v>
                </c:pt>
                <c:pt idx="4221">
                  <c:v>24.69</c:v>
                </c:pt>
                <c:pt idx="4222">
                  <c:v>24.64</c:v>
                </c:pt>
                <c:pt idx="4223">
                  <c:v>24.85</c:v>
                </c:pt>
                <c:pt idx="4224">
                  <c:v>24.42</c:v>
                </c:pt>
                <c:pt idx="4225">
                  <c:v>24.14</c:v>
                </c:pt>
                <c:pt idx="4226">
                  <c:v>24.99</c:v>
                </c:pt>
                <c:pt idx="4227">
                  <c:v>25.32</c:v>
                </c:pt>
                <c:pt idx="4228">
                  <c:v>24.75</c:v>
                </c:pt>
                <c:pt idx="4229">
                  <c:v>25.39</c:v>
                </c:pt>
                <c:pt idx="4230">
                  <c:v>25.33</c:v>
                </c:pt>
                <c:pt idx="4231">
                  <c:v>25.65</c:v>
                </c:pt>
                <c:pt idx="4232">
                  <c:v>25.64</c:v>
                </c:pt>
                <c:pt idx="4233">
                  <c:v>25.59</c:v>
                </c:pt>
                <c:pt idx="4234">
                  <c:v>25.51</c:v>
                </c:pt>
                <c:pt idx="4235">
                  <c:v>25.75</c:v>
                </c:pt>
                <c:pt idx="4236">
                  <c:v>25.08</c:v>
                </c:pt>
                <c:pt idx="4237">
                  <c:v>24.9</c:v>
                </c:pt>
                <c:pt idx="4238">
                  <c:v>25.82</c:v>
                </c:pt>
                <c:pt idx="4239">
                  <c:v>25.83</c:v>
                </c:pt>
                <c:pt idx="4240">
                  <c:v>26.11</c:v>
                </c:pt>
                <c:pt idx="4241">
                  <c:v>26.16</c:v>
                </c:pt>
                <c:pt idx="4242">
                  <c:v>25.94</c:v>
                </c:pt>
                <c:pt idx="4243">
                  <c:v>26.19</c:v>
                </c:pt>
                <c:pt idx="4244">
                  <c:v>26.72</c:v>
                </c:pt>
                <c:pt idx="4245">
                  <c:v>26.37</c:v>
                </c:pt>
                <c:pt idx="4246">
                  <c:v>25.7</c:v>
                </c:pt>
                <c:pt idx="4247">
                  <c:v>25.65</c:v>
                </c:pt>
                <c:pt idx="4248">
                  <c:v>25.43</c:v>
                </c:pt>
                <c:pt idx="4249">
                  <c:v>25.36</c:v>
                </c:pt>
                <c:pt idx="4250">
                  <c:v>25.1</c:v>
                </c:pt>
                <c:pt idx="4251">
                  <c:v>25.2</c:v>
                </c:pt>
                <c:pt idx="4252">
                  <c:v>25.95</c:v>
                </c:pt>
                <c:pt idx="4253">
                  <c:v>26.28</c:v>
                </c:pt>
                <c:pt idx="4254">
                  <c:v>25.79</c:v>
                </c:pt>
                <c:pt idx="4255">
                  <c:v>25.17</c:v>
                </c:pt>
                <c:pt idx="4256">
                  <c:v>25.2</c:v>
                </c:pt>
                <c:pt idx="4257">
                  <c:v>25.69</c:v>
                </c:pt>
                <c:pt idx="4258">
                  <c:v>25.7</c:v>
                </c:pt>
                <c:pt idx="4259">
                  <c:v>25.51</c:v>
                </c:pt>
                <c:pt idx="4260">
                  <c:v>25.49</c:v>
                </c:pt>
                <c:pt idx="4261">
                  <c:v>25.63</c:v>
                </c:pt>
                <c:pt idx="4262">
                  <c:v>26.11</c:v>
                </c:pt>
                <c:pt idx="4263">
                  <c:v>26.47</c:v>
                </c:pt>
                <c:pt idx="4264">
                  <c:v>26.66</c:v>
                </c:pt>
                <c:pt idx="4265">
                  <c:v>27.33</c:v>
                </c:pt>
                <c:pt idx="4266">
                  <c:v>27.44</c:v>
                </c:pt>
                <c:pt idx="4267">
                  <c:v>27.63</c:v>
                </c:pt>
                <c:pt idx="4268">
                  <c:v>27.53</c:v>
                </c:pt>
                <c:pt idx="4269">
                  <c:v>27.81</c:v>
                </c:pt>
                <c:pt idx="4270">
                  <c:v>27.51</c:v>
                </c:pt>
                <c:pt idx="4271">
                  <c:v>27.56</c:v>
                </c:pt>
                <c:pt idx="4272">
                  <c:v>27.89</c:v>
                </c:pt>
                <c:pt idx="4273">
                  <c:v>27.54</c:v>
                </c:pt>
                <c:pt idx="4274">
                  <c:v>27.11</c:v>
                </c:pt>
                <c:pt idx="4275">
                  <c:v>27.56</c:v>
                </c:pt>
                <c:pt idx="4276">
                  <c:v>27.45</c:v>
                </c:pt>
                <c:pt idx="4277">
                  <c:v>26.58</c:v>
                </c:pt>
                <c:pt idx="4278">
                  <c:v>27.31</c:v>
                </c:pt>
                <c:pt idx="4279">
                  <c:v>27.54</c:v>
                </c:pt>
                <c:pt idx="4280">
                  <c:v>28.36</c:v>
                </c:pt>
                <c:pt idx="4281">
                  <c:v>28.67</c:v>
                </c:pt>
                <c:pt idx="4282">
                  <c:v>28.92</c:v>
                </c:pt>
                <c:pt idx="4283">
                  <c:v>28.68</c:v>
                </c:pt>
                <c:pt idx="4284">
                  <c:v>27.76</c:v>
                </c:pt>
                <c:pt idx="4285">
                  <c:v>28.53</c:v>
                </c:pt>
                <c:pt idx="4286">
                  <c:v>28.38</c:v>
                </c:pt>
                <c:pt idx="4287">
                  <c:v>27.76</c:v>
                </c:pt>
                <c:pt idx="4288">
                  <c:v>28.41</c:v>
                </c:pt>
                <c:pt idx="4289">
                  <c:v>28.45</c:v>
                </c:pt>
                <c:pt idx="4290">
                  <c:v>28.61</c:v>
                </c:pt>
                <c:pt idx="4291">
                  <c:v>29.36</c:v>
                </c:pt>
                <c:pt idx="4292">
                  <c:v>29.47</c:v>
                </c:pt>
                <c:pt idx="4293">
                  <c:v>29.11</c:v>
                </c:pt>
                <c:pt idx="4294">
                  <c:v>28.93</c:v>
                </c:pt>
                <c:pt idx="4295">
                  <c:v>29</c:v>
                </c:pt>
                <c:pt idx="4296">
                  <c:v>29.11</c:v>
                </c:pt>
                <c:pt idx="4297">
                  <c:v>29.42</c:v>
                </c:pt>
                <c:pt idx="4298">
                  <c:v>29.14</c:v>
                </c:pt>
                <c:pt idx="4299">
                  <c:v>28.46</c:v>
                </c:pt>
                <c:pt idx="4300">
                  <c:v>28.32</c:v>
                </c:pt>
                <c:pt idx="4301">
                  <c:v>28.38</c:v>
                </c:pt>
                <c:pt idx="4302">
                  <c:v>28.28</c:v>
                </c:pt>
                <c:pt idx="4303">
                  <c:v>28.29</c:v>
                </c:pt>
                <c:pt idx="4304">
                  <c:v>27.7</c:v>
                </c:pt>
                <c:pt idx="4305">
                  <c:v>28.18</c:v>
                </c:pt>
                <c:pt idx="4306">
                  <c:v>28.56</c:v>
                </c:pt>
                <c:pt idx="4307">
                  <c:v>28.66</c:v>
                </c:pt>
                <c:pt idx="4308">
                  <c:v>28.61</c:v>
                </c:pt>
                <c:pt idx="4309">
                  <c:v>28.22</c:v>
                </c:pt>
                <c:pt idx="4310">
                  <c:v>28.2</c:v>
                </c:pt>
                <c:pt idx="4311">
                  <c:v>27.01</c:v>
                </c:pt>
                <c:pt idx="4312">
                  <c:v>26.69</c:v>
                </c:pt>
                <c:pt idx="4313">
                  <c:v>26.68</c:v>
                </c:pt>
                <c:pt idx="4314">
                  <c:v>26.78</c:v>
                </c:pt>
                <c:pt idx="4315">
                  <c:v>25.96</c:v>
                </c:pt>
                <c:pt idx="4316">
                  <c:v>25.44</c:v>
                </c:pt>
                <c:pt idx="4317">
                  <c:v>25.71</c:v>
                </c:pt>
                <c:pt idx="4318">
                  <c:v>25.29</c:v>
                </c:pt>
                <c:pt idx="4319">
                  <c:v>25.51</c:v>
                </c:pt>
                <c:pt idx="4320">
                  <c:v>25.78</c:v>
                </c:pt>
                <c:pt idx="4321">
                  <c:v>25.21</c:v>
                </c:pt>
                <c:pt idx="4322">
                  <c:v>24.66</c:v>
                </c:pt>
                <c:pt idx="4323">
                  <c:v>23.73</c:v>
                </c:pt>
                <c:pt idx="4324">
                  <c:v>24.36</c:v>
                </c:pt>
                <c:pt idx="4325">
                  <c:v>23.54</c:v>
                </c:pt>
                <c:pt idx="4326">
                  <c:v>23.86</c:v>
                </c:pt>
                <c:pt idx="4327">
                  <c:v>24.01</c:v>
                </c:pt>
                <c:pt idx="4328">
                  <c:v>22.96</c:v>
                </c:pt>
                <c:pt idx="4329">
                  <c:v>22.82</c:v>
                </c:pt>
                <c:pt idx="4330">
                  <c:v>23.33</c:v>
                </c:pt>
                <c:pt idx="4331">
                  <c:v>23.41</c:v>
                </c:pt>
                <c:pt idx="4332">
                  <c:v>24.05</c:v>
                </c:pt>
                <c:pt idx="4333">
                  <c:v>24.05</c:v>
                </c:pt>
                <c:pt idx="4334">
                  <c:v>24.52</c:v>
                </c:pt>
                <c:pt idx="4335">
                  <c:v>24.79</c:v>
                </c:pt>
                <c:pt idx="4336">
                  <c:v>24.85</c:v>
                </c:pt>
                <c:pt idx="4337">
                  <c:v>24.56</c:v>
                </c:pt>
                <c:pt idx="4338">
                  <c:v>25.11</c:v>
                </c:pt>
                <c:pt idx="4339">
                  <c:v>25.7</c:v>
                </c:pt>
                <c:pt idx="4340">
                  <c:v>25.74</c:v>
                </c:pt>
                <c:pt idx="4341">
                  <c:v>25.73</c:v>
                </c:pt>
                <c:pt idx="4342">
                  <c:v>26.09</c:v>
                </c:pt>
                <c:pt idx="4343">
                  <c:v>25.99</c:v>
                </c:pt>
                <c:pt idx="4344">
                  <c:v>26.07</c:v>
                </c:pt>
                <c:pt idx="4345">
                  <c:v>25.67</c:v>
                </c:pt>
                <c:pt idx="4346">
                  <c:v>26.06</c:v>
                </c:pt>
                <c:pt idx="4347">
                  <c:v>26.35</c:v>
                </c:pt>
                <c:pt idx="4348">
                  <c:v>26.85</c:v>
                </c:pt>
                <c:pt idx="4349">
                  <c:v>27.29</c:v>
                </c:pt>
                <c:pt idx="4350">
                  <c:v>27.64</c:v>
                </c:pt>
                <c:pt idx="4351">
                  <c:v>28.73</c:v>
                </c:pt>
                <c:pt idx="4352">
                  <c:v>29.25</c:v>
                </c:pt>
                <c:pt idx="4353">
                  <c:v>29.95</c:v>
                </c:pt>
                <c:pt idx="4354">
                  <c:v>30.26</c:v>
                </c:pt>
                <c:pt idx="4355">
                  <c:v>29.59</c:v>
                </c:pt>
                <c:pt idx="4356">
                  <c:v>30.61</c:v>
                </c:pt>
                <c:pt idx="4357">
                  <c:v>30.93</c:v>
                </c:pt>
                <c:pt idx="4359">
                  <c:v>31.49</c:v>
                </c:pt>
                <c:pt idx="4360">
                  <c:v>32.020000000000003</c:v>
                </c:pt>
                <c:pt idx="4361">
                  <c:v>30.12</c:v>
                </c:pt>
                <c:pt idx="4362">
                  <c:v>30.32</c:v>
                </c:pt>
                <c:pt idx="4363">
                  <c:v>31.43</c:v>
                </c:pt>
                <c:pt idx="4364">
                  <c:v>31.43</c:v>
                </c:pt>
                <c:pt idx="4365">
                  <c:v>30.78</c:v>
                </c:pt>
                <c:pt idx="4366">
                  <c:v>29.3</c:v>
                </c:pt>
                <c:pt idx="4367">
                  <c:v>30.26</c:v>
                </c:pt>
                <c:pt idx="4368">
                  <c:v>30.07</c:v>
                </c:pt>
                <c:pt idx="4369">
                  <c:v>30.46</c:v>
                </c:pt>
                <c:pt idx="4370">
                  <c:v>31.36</c:v>
                </c:pt>
                <c:pt idx="4371">
                  <c:v>31.73</c:v>
                </c:pt>
                <c:pt idx="4372">
                  <c:v>32.29</c:v>
                </c:pt>
                <c:pt idx="4373">
                  <c:v>31.57</c:v>
                </c:pt>
                <c:pt idx="4374">
                  <c:v>32.229999999999997</c:v>
                </c:pt>
                <c:pt idx="4375">
                  <c:v>31.72</c:v>
                </c:pt>
                <c:pt idx="4376">
                  <c:v>32.07</c:v>
                </c:pt>
                <c:pt idx="4377">
                  <c:v>31.4</c:v>
                </c:pt>
                <c:pt idx="4378">
                  <c:v>31.62</c:v>
                </c:pt>
                <c:pt idx="4379">
                  <c:v>31.02</c:v>
                </c:pt>
                <c:pt idx="4380">
                  <c:v>30.73</c:v>
                </c:pt>
                <c:pt idx="4381">
                  <c:v>31.26</c:v>
                </c:pt>
                <c:pt idx="4382">
                  <c:v>31.42</c:v>
                </c:pt>
                <c:pt idx="4383">
                  <c:v>31.57</c:v>
                </c:pt>
                <c:pt idx="4384">
                  <c:v>30.95</c:v>
                </c:pt>
                <c:pt idx="4385">
                  <c:v>31.13</c:v>
                </c:pt>
                <c:pt idx="4386">
                  <c:v>31.77</c:v>
                </c:pt>
                <c:pt idx="4387">
                  <c:v>31.81</c:v>
                </c:pt>
                <c:pt idx="4388">
                  <c:v>32.229999999999997</c:v>
                </c:pt>
                <c:pt idx="4389">
                  <c:v>32.47</c:v>
                </c:pt>
                <c:pt idx="4390">
                  <c:v>32.51</c:v>
                </c:pt>
                <c:pt idx="4391">
                  <c:v>32.46</c:v>
                </c:pt>
                <c:pt idx="4392">
                  <c:v>33.229999999999997</c:v>
                </c:pt>
                <c:pt idx="4393">
                  <c:v>33.26</c:v>
                </c:pt>
                <c:pt idx="4394">
                  <c:v>33.06</c:v>
                </c:pt>
                <c:pt idx="4395">
                  <c:v>33.26</c:v>
                </c:pt>
                <c:pt idx="4396">
                  <c:v>33.159999999999997</c:v>
                </c:pt>
                <c:pt idx="4397">
                  <c:v>32.76</c:v>
                </c:pt>
                <c:pt idx="4398">
                  <c:v>32.76</c:v>
                </c:pt>
                <c:pt idx="4399">
                  <c:v>33.409999999999997</c:v>
                </c:pt>
                <c:pt idx="4400">
                  <c:v>33.64</c:v>
                </c:pt>
                <c:pt idx="4401">
                  <c:v>33.46</c:v>
                </c:pt>
                <c:pt idx="4402">
                  <c:v>34.090000000000003</c:v>
                </c:pt>
                <c:pt idx="4403">
                  <c:v>34</c:v>
                </c:pt>
                <c:pt idx="4404">
                  <c:v>33.4</c:v>
                </c:pt>
                <c:pt idx="4405">
                  <c:v>34.369999999999997</c:v>
                </c:pt>
                <c:pt idx="4406">
                  <c:v>33.92</c:v>
                </c:pt>
                <c:pt idx="4407">
                  <c:v>34.39</c:v>
                </c:pt>
                <c:pt idx="4408">
                  <c:v>34.47</c:v>
                </c:pt>
                <c:pt idx="4409">
                  <c:v>34.94</c:v>
                </c:pt>
                <c:pt idx="4410">
                  <c:v>34.06</c:v>
                </c:pt>
                <c:pt idx="4411">
                  <c:v>34.159999999999997</c:v>
                </c:pt>
                <c:pt idx="4412">
                  <c:v>33.979999999999997</c:v>
                </c:pt>
                <c:pt idx="4413">
                  <c:v>31.48</c:v>
                </c:pt>
                <c:pt idx="4414">
                  <c:v>30.35</c:v>
                </c:pt>
                <c:pt idx="4415">
                  <c:v>28.55</c:v>
                </c:pt>
                <c:pt idx="4416">
                  <c:v>28.4</c:v>
                </c:pt>
                <c:pt idx="4417">
                  <c:v>28</c:v>
                </c:pt>
                <c:pt idx="4418">
                  <c:v>25.59</c:v>
                </c:pt>
                <c:pt idx="4419">
                  <c:v>26.54</c:v>
                </c:pt>
                <c:pt idx="4420">
                  <c:v>27.28</c:v>
                </c:pt>
                <c:pt idx="4421">
                  <c:v>25.98</c:v>
                </c:pt>
                <c:pt idx="4422">
                  <c:v>27.29</c:v>
                </c:pt>
                <c:pt idx="4423">
                  <c:v>27.66</c:v>
                </c:pt>
                <c:pt idx="4424">
                  <c:v>28.05</c:v>
                </c:pt>
                <c:pt idx="4425">
                  <c:v>27.94</c:v>
                </c:pt>
                <c:pt idx="4426">
                  <c:v>26.29</c:v>
                </c:pt>
                <c:pt idx="4427">
                  <c:v>26.75</c:v>
                </c:pt>
                <c:pt idx="4428">
                  <c:v>25.62</c:v>
                </c:pt>
                <c:pt idx="4429">
                  <c:v>25.27</c:v>
                </c:pt>
                <c:pt idx="4430">
                  <c:v>24.88</c:v>
                </c:pt>
                <c:pt idx="4431">
                  <c:v>25.11</c:v>
                </c:pt>
                <c:pt idx="4432">
                  <c:v>25.16</c:v>
                </c:pt>
                <c:pt idx="4433">
                  <c:v>24.39</c:v>
                </c:pt>
                <c:pt idx="4434">
                  <c:v>24.72</c:v>
                </c:pt>
                <c:pt idx="4435">
                  <c:v>24.74</c:v>
                </c:pt>
                <c:pt idx="4436">
                  <c:v>24.86</c:v>
                </c:pt>
                <c:pt idx="4437">
                  <c:v>25.36</c:v>
                </c:pt>
                <c:pt idx="4438">
                  <c:v>25.76</c:v>
                </c:pt>
                <c:pt idx="4439">
                  <c:v>25.76</c:v>
                </c:pt>
                <c:pt idx="4440">
                  <c:v>25.72</c:v>
                </c:pt>
                <c:pt idx="4441">
                  <c:v>24.56</c:v>
                </c:pt>
                <c:pt idx="4442">
                  <c:v>24.06</c:v>
                </c:pt>
                <c:pt idx="4443">
                  <c:v>24.29</c:v>
                </c:pt>
                <c:pt idx="4444">
                  <c:v>23.42</c:v>
                </c:pt>
                <c:pt idx="4445">
                  <c:v>23.23</c:v>
                </c:pt>
                <c:pt idx="4446">
                  <c:v>23.6</c:v>
                </c:pt>
                <c:pt idx="4447">
                  <c:v>23.79</c:v>
                </c:pt>
                <c:pt idx="4448">
                  <c:v>23.73</c:v>
                </c:pt>
                <c:pt idx="4449">
                  <c:v>23.59</c:v>
                </c:pt>
                <c:pt idx="4450">
                  <c:v>23.91</c:v>
                </c:pt>
                <c:pt idx="4451">
                  <c:v>24.01</c:v>
                </c:pt>
                <c:pt idx="4452">
                  <c:v>24.48</c:v>
                </c:pt>
                <c:pt idx="4453">
                  <c:v>25.55</c:v>
                </c:pt>
                <c:pt idx="4454">
                  <c:v>25.69</c:v>
                </c:pt>
                <c:pt idx="4455">
                  <c:v>25.45</c:v>
                </c:pt>
                <c:pt idx="4456">
                  <c:v>25.98</c:v>
                </c:pt>
                <c:pt idx="4457">
                  <c:v>26.77</c:v>
                </c:pt>
                <c:pt idx="4458">
                  <c:v>27.18</c:v>
                </c:pt>
                <c:pt idx="4459">
                  <c:v>27.23</c:v>
                </c:pt>
                <c:pt idx="4460">
                  <c:v>26.69</c:v>
                </c:pt>
                <c:pt idx="4461">
                  <c:v>27.58</c:v>
                </c:pt>
                <c:pt idx="4462">
                  <c:v>27.32</c:v>
                </c:pt>
                <c:pt idx="4463">
                  <c:v>27.14</c:v>
                </c:pt>
                <c:pt idx="4464">
                  <c:v>26.78</c:v>
                </c:pt>
                <c:pt idx="4465">
                  <c:v>26.55</c:v>
                </c:pt>
                <c:pt idx="4466">
                  <c:v>26.48</c:v>
                </c:pt>
                <c:pt idx="4467">
                  <c:v>26.39</c:v>
                </c:pt>
                <c:pt idx="4468">
                  <c:v>26.58</c:v>
                </c:pt>
                <c:pt idx="4469">
                  <c:v>27.56</c:v>
                </c:pt>
                <c:pt idx="4470">
                  <c:v>27.99</c:v>
                </c:pt>
                <c:pt idx="4471">
                  <c:v>27.49</c:v>
                </c:pt>
                <c:pt idx="4472">
                  <c:v>28.16</c:v>
                </c:pt>
                <c:pt idx="4473">
                  <c:v>28.38</c:v>
                </c:pt>
                <c:pt idx="4474">
                  <c:v>28.62</c:v>
                </c:pt>
                <c:pt idx="4475">
                  <c:v>28.44</c:v>
                </c:pt>
                <c:pt idx="4476">
                  <c:v>28.97</c:v>
                </c:pt>
                <c:pt idx="4477">
                  <c:v>28.48</c:v>
                </c:pt>
                <c:pt idx="4478">
                  <c:v>27.39</c:v>
                </c:pt>
                <c:pt idx="4479">
                  <c:v>27.5</c:v>
                </c:pt>
                <c:pt idx="4480">
                  <c:v>27.14</c:v>
                </c:pt>
                <c:pt idx="4481">
                  <c:v>26.43</c:v>
                </c:pt>
                <c:pt idx="4482">
                  <c:v>26.21</c:v>
                </c:pt>
                <c:pt idx="4483">
                  <c:v>27.13</c:v>
                </c:pt>
                <c:pt idx="4484">
                  <c:v>27.13</c:v>
                </c:pt>
                <c:pt idx="4485">
                  <c:v>26.96</c:v>
                </c:pt>
                <c:pt idx="4486">
                  <c:v>27.34</c:v>
                </c:pt>
                <c:pt idx="4487">
                  <c:v>27.06</c:v>
                </c:pt>
                <c:pt idx="4488">
                  <c:v>27.45</c:v>
                </c:pt>
                <c:pt idx="4489">
                  <c:v>28.88</c:v>
                </c:pt>
                <c:pt idx="4490">
                  <c:v>28.33</c:v>
                </c:pt>
                <c:pt idx="4491">
                  <c:v>28.2</c:v>
                </c:pt>
                <c:pt idx="4492">
                  <c:v>28.63</c:v>
                </c:pt>
                <c:pt idx="4493">
                  <c:v>27.97</c:v>
                </c:pt>
                <c:pt idx="4494">
                  <c:v>27.23</c:v>
                </c:pt>
                <c:pt idx="4495">
                  <c:v>27.95</c:v>
                </c:pt>
                <c:pt idx="4496">
                  <c:v>28.21</c:v>
                </c:pt>
                <c:pt idx="4497">
                  <c:v>29.37</c:v>
                </c:pt>
                <c:pt idx="4498">
                  <c:v>29.36</c:v>
                </c:pt>
                <c:pt idx="4499">
                  <c:v>28.52</c:v>
                </c:pt>
                <c:pt idx="4500">
                  <c:v>28.87</c:v>
                </c:pt>
                <c:pt idx="4501">
                  <c:v>28.51</c:v>
                </c:pt>
                <c:pt idx="4502">
                  <c:v>28.59</c:v>
                </c:pt>
                <c:pt idx="4503">
                  <c:v>29.2</c:v>
                </c:pt>
                <c:pt idx="4504">
                  <c:v>28.01</c:v>
                </c:pt>
                <c:pt idx="4505">
                  <c:v>28.4</c:v>
                </c:pt>
                <c:pt idx="4506">
                  <c:v>27.67</c:v>
                </c:pt>
                <c:pt idx="4507">
                  <c:v>27.73</c:v>
                </c:pt>
                <c:pt idx="4508">
                  <c:v>28.3</c:v>
                </c:pt>
                <c:pt idx="4509">
                  <c:v>27.71</c:v>
                </c:pt>
                <c:pt idx="4510">
                  <c:v>28.27</c:v>
                </c:pt>
                <c:pt idx="4511">
                  <c:v>28.31</c:v>
                </c:pt>
                <c:pt idx="4512">
                  <c:v>28.68</c:v>
                </c:pt>
                <c:pt idx="4513">
                  <c:v>29.63</c:v>
                </c:pt>
                <c:pt idx="4514">
                  <c:v>29.91</c:v>
                </c:pt>
                <c:pt idx="4515">
                  <c:v>30.37</c:v>
                </c:pt>
                <c:pt idx="4516">
                  <c:v>30.01</c:v>
                </c:pt>
                <c:pt idx="4517">
                  <c:v>30.06</c:v>
                </c:pt>
                <c:pt idx="4518">
                  <c:v>30.59</c:v>
                </c:pt>
                <c:pt idx="4519">
                  <c:v>30.05</c:v>
                </c:pt>
                <c:pt idx="4520">
                  <c:v>30.13</c:v>
                </c:pt>
                <c:pt idx="4521">
                  <c:v>29.66</c:v>
                </c:pt>
                <c:pt idx="4522">
                  <c:v>28.96</c:v>
                </c:pt>
                <c:pt idx="4523">
                  <c:v>29.18</c:v>
                </c:pt>
                <c:pt idx="4524">
                  <c:v>29.88</c:v>
                </c:pt>
                <c:pt idx="4525">
                  <c:v>29.18</c:v>
                </c:pt>
                <c:pt idx="4526">
                  <c:v>29.28</c:v>
                </c:pt>
                <c:pt idx="4527">
                  <c:v>29.95</c:v>
                </c:pt>
                <c:pt idx="4528">
                  <c:v>30.22</c:v>
                </c:pt>
                <c:pt idx="4529">
                  <c:v>29.98</c:v>
                </c:pt>
                <c:pt idx="4530">
                  <c:v>30.08</c:v>
                </c:pt>
                <c:pt idx="4531">
                  <c:v>30.05</c:v>
                </c:pt>
                <c:pt idx="4532">
                  <c:v>30.1</c:v>
                </c:pt>
                <c:pt idx="4533">
                  <c:v>30.38</c:v>
                </c:pt>
                <c:pt idx="4534">
                  <c:v>29.64</c:v>
                </c:pt>
                <c:pt idx="4535">
                  <c:v>28.08</c:v>
                </c:pt>
                <c:pt idx="4536">
                  <c:v>27.89</c:v>
                </c:pt>
                <c:pt idx="4537">
                  <c:v>27.49</c:v>
                </c:pt>
                <c:pt idx="4538">
                  <c:v>27.72</c:v>
                </c:pt>
                <c:pt idx="4539">
                  <c:v>28.47</c:v>
                </c:pt>
                <c:pt idx="4540">
                  <c:v>27.64</c:v>
                </c:pt>
                <c:pt idx="4541">
                  <c:v>27.76</c:v>
                </c:pt>
                <c:pt idx="4542">
                  <c:v>27.48</c:v>
                </c:pt>
                <c:pt idx="4543">
                  <c:v>26.52</c:v>
                </c:pt>
                <c:pt idx="4544">
                  <c:v>26.38</c:v>
                </c:pt>
                <c:pt idx="4545">
                  <c:v>26.28</c:v>
                </c:pt>
                <c:pt idx="4546">
                  <c:v>25.76</c:v>
                </c:pt>
                <c:pt idx="4547">
                  <c:v>25.56</c:v>
                </c:pt>
                <c:pt idx="4548">
                  <c:v>25.51</c:v>
                </c:pt>
                <c:pt idx="4549">
                  <c:v>25.82</c:v>
                </c:pt>
                <c:pt idx="4550">
                  <c:v>25.74</c:v>
                </c:pt>
                <c:pt idx="4551">
                  <c:v>26.81</c:v>
                </c:pt>
                <c:pt idx="4552">
                  <c:v>27.04</c:v>
                </c:pt>
                <c:pt idx="4553">
                  <c:v>27.02</c:v>
                </c:pt>
                <c:pt idx="4554">
                  <c:v>27.77</c:v>
                </c:pt>
                <c:pt idx="4555">
                  <c:v>28.09</c:v>
                </c:pt>
                <c:pt idx="4556">
                  <c:v>27.98</c:v>
                </c:pt>
                <c:pt idx="4557">
                  <c:v>28.9</c:v>
                </c:pt>
                <c:pt idx="4558">
                  <c:v>29.14</c:v>
                </c:pt>
                <c:pt idx="4559">
                  <c:v>29.75</c:v>
                </c:pt>
                <c:pt idx="4560">
                  <c:v>29.35</c:v>
                </c:pt>
                <c:pt idx="4561">
                  <c:v>28.96</c:v>
                </c:pt>
                <c:pt idx="4562">
                  <c:v>30.21</c:v>
                </c:pt>
                <c:pt idx="4563">
                  <c:v>31.13</c:v>
                </c:pt>
                <c:pt idx="4564">
                  <c:v>31</c:v>
                </c:pt>
                <c:pt idx="4565">
                  <c:v>31.45</c:v>
                </c:pt>
                <c:pt idx="4566">
                  <c:v>31.23</c:v>
                </c:pt>
                <c:pt idx="4567">
                  <c:v>31.05</c:v>
                </c:pt>
                <c:pt idx="4568">
                  <c:v>30.27</c:v>
                </c:pt>
                <c:pt idx="4569">
                  <c:v>29.78</c:v>
                </c:pt>
                <c:pt idx="4570">
                  <c:v>29.61</c:v>
                </c:pt>
                <c:pt idx="4571">
                  <c:v>29.25</c:v>
                </c:pt>
                <c:pt idx="4572">
                  <c:v>29.63</c:v>
                </c:pt>
                <c:pt idx="4573">
                  <c:v>30.01</c:v>
                </c:pt>
                <c:pt idx="4574">
                  <c:v>29.38</c:v>
                </c:pt>
                <c:pt idx="4575">
                  <c:v>28.99</c:v>
                </c:pt>
                <c:pt idx="4576">
                  <c:v>28.56</c:v>
                </c:pt>
                <c:pt idx="4577">
                  <c:v>27.47</c:v>
                </c:pt>
                <c:pt idx="4578">
                  <c:v>27.88</c:v>
                </c:pt>
                <c:pt idx="4579">
                  <c:v>27.78</c:v>
                </c:pt>
                <c:pt idx="4580">
                  <c:v>27.32</c:v>
                </c:pt>
                <c:pt idx="4581">
                  <c:v>27.9</c:v>
                </c:pt>
                <c:pt idx="4582">
                  <c:v>28.52</c:v>
                </c:pt>
                <c:pt idx="4583">
                  <c:v>28.73</c:v>
                </c:pt>
                <c:pt idx="4584">
                  <c:v>28.82</c:v>
                </c:pt>
                <c:pt idx="4585">
                  <c:v>28.88</c:v>
                </c:pt>
                <c:pt idx="4586">
                  <c:v>28.58</c:v>
                </c:pt>
                <c:pt idx="4587">
                  <c:v>29.01</c:v>
                </c:pt>
                <c:pt idx="4588">
                  <c:v>29.78</c:v>
                </c:pt>
                <c:pt idx="4589">
                  <c:v>28.98</c:v>
                </c:pt>
                <c:pt idx="4590">
                  <c:v>29.26</c:v>
                </c:pt>
                <c:pt idx="4591">
                  <c:v>30.13</c:v>
                </c:pt>
                <c:pt idx="4592">
                  <c:v>29.88</c:v>
                </c:pt>
                <c:pt idx="4593">
                  <c:v>29.79</c:v>
                </c:pt>
                <c:pt idx="4594">
                  <c:v>27.99</c:v>
                </c:pt>
                <c:pt idx="4595">
                  <c:v>27.62</c:v>
                </c:pt>
                <c:pt idx="4596">
                  <c:v>28.23</c:v>
                </c:pt>
                <c:pt idx="4597">
                  <c:v>28.9</c:v>
                </c:pt>
                <c:pt idx="4598">
                  <c:v>28.95</c:v>
                </c:pt>
                <c:pt idx="4599">
                  <c:v>28.17</c:v>
                </c:pt>
                <c:pt idx="4600">
                  <c:v>29.1</c:v>
                </c:pt>
                <c:pt idx="4601">
                  <c:v>29.26</c:v>
                </c:pt>
                <c:pt idx="4602">
                  <c:v>29.25</c:v>
                </c:pt>
                <c:pt idx="4603">
                  <c:v>28.87</c:v>
                </c:pt>
                <c:pt idx="4604">
                  <c:v>30.52</c:v>
                </c:pt>
                <c:pt idx="4605">
                  <c:v>30.27</c:v>
                </c:pt>
                <c:pt idx="4606">
                  <c:v>30.02</c:v>
                </c:pt>
                <c:pt idx="4607">
                  <c:v>29.79</c:v>
                </c:pt>
                <c:pt idx="4608">
                  <c:v>30.24</c:v>
                </c:pt>
                <c:pt idx="4609">
                  <c:v>30.89</c:v>
                </c:pt>
                <c:pt idx="4610">
                  <c:v>30.64</c:v>
                </c:pt>
                <c:pt idx="4611">
                  <c:v>31.01</c:v>
                </c:pt>
                <c:pt idx="4612">
                  <c:v>30.79</c:v>
                </c:pt>
                <c:pt idx="4613">
                  <c:v>31.03</c:v>
                </c:pt>
                <c:pt idx="4614">
                  <c:v>28.78</c:v>
                </c:pt>
                <c:pt idx="4615">
                  <c:v>28.3</c:v>
                </c:pt>
                <c:pt idx="4616">
                  <c:v>29.45</c:v>
                </c:pt>
                <c:pt idx="4617">
                  <c:v>29.17</c:v>
                </c:pt>
                <c:pt idx="4618">
                  <c:v>30.1</c:v>
                </c:pt>
                <c:pt idx="4619">
                  <c:v>30.3</c:v>
                </c:pt>
                <c:pt idx="4620">
                  <c:v>29.55</c:v>
                </c:pt>
                <c:pt idx="4621">
                  <c:v>32.299999999999997</c:v>
                </c:pt>
                <c:pt idx="4622">
                  <c:v>31.2</c:v>
                </c:pt>
                <c:pt idx="4623">
                  <c:v>30.99</c:v>
                </c:pt>
                <c:pt idx="4624">
                  <c:v>31.11</c:v>
                </c:pt>
                <c:pt idx="4625">
                  <c:v>31.91</c:v>
                </c:pt>
                <c:pt idx="4626">
                  <c:v>31.41</c:v>
                </c:pt>
                <c:pt idx="4627">
                  <c:v>32.549999999999997</c:v>
                </c:pt>
                <c:pt idx="4628">
                  <c:v>31.84</c:v>
                </c:pt>
                <c:pt idx="4629">
                  <c:v>31.43</c:v>
                </c:pt>
                <c:pt idx="4630">
                  <c:v>31.26</c:v>
                </c:pt>
                <c:pt idx="4631">
                  <c:v>31.67</c:v>
                </c:pt>
                <c:pt idx="4632">
                  <c:v>32.26</c:v>
                </c:pt>
                <c:pt idx="4633">
                  <c:v>31.95</c:v>
                </c:pt>
                <c:pt idx="4634">
                  <c:v>31.42</c:v>
                </c:pt>
                <c:pt idx="4635">
                  <c:v>32.08</c:v>
                </c:pt>
                <c:pt idx="4636">
                  <c:v>31.15</c:v>
                </c:pt>
                <c:pt idx="4637">
                  <c:v>31.05</c:v>
                </c:pt>
                <c:pt idx="4638">
                  <c:v>30.77</c:v>
                </c:pt>
                <c:pt idx="4639">
                  <c:v>29.47</c:v>
                </c:pt>
                <c:pt idx="4640">
                  <c:v>29.53</c:v>
                </c:pt>
                <c:pt idx="4641">
                  <c:v>30.3</c:v>
                </c:pt>
                <c:pt idx="4642">
                  <c:v>30.07</c:v>
                </c:pt>
                <c:pt idx="4643">
                  <c:v>29.63</c:v>
                </c:pt>
                <c:pt idx="4644">
                  <c:v>29.02</c:v>
                </c:pt>
                <c:pt idx="4645">
                  <c:v>29.26</c:v>
                </c:pt>
                <c:pt idx="4646">
                  <c:v>29.1</c:v>
                </c:pt>
                <c:pt idx="4647">
                  <c:v>30.06</c:v>
                </c:pt>
                <c:pt idx="4648">
                  <c:v>30.33</c:v>
                </c:pt>
                <c:pt idx="4649">
                  <c:v>30.17</c:v>
                </c:pt>
                <c:pt idx="4650">
                  <c:v>30.96</c:v>
                </c:pt>
                <c:pt idx="4651">
                  <c:v>31.08</c:v>
                </c:pt>
                <c:pt idx="4652">
                  <c:v>31.43</c:v>
                </c:pt>
                <c:pt idx="4653">
                  <c:v>31.57</c:v>
                </c:pt>
                <c:pt idx="4654">
                  <c:v>31.63</c:v>
                </c:pt>
                <c:pt idx="4655">
                  <c:v>31.22</c:v>
                </c:pt>
                <c:pt idx="4656">
                  <c:v>31.89</c:v>
                </c:pt>
                <c:pt idx="4657">
                  <c:v>31.6</c:v>
                </c:pt>
                <c:pt idx="4658">
                  <c:v>32.46</c:v>
                </c:pt>
                <c:pt idx="4659">
                  <c:v>32.450000000000003</c:v>
                </c:pt>
                <c:pt idx="4660">
                  <c:v>32.94</c:v>
                </c:pt>
                <c:pt idx="4661">
                  <c:v>33.340000000000003</c:v>
                </c:pt>
                <c:pt idx="4662">
                  <c:v>34.15</c:v>
                </c:pt>
                <c:pt idx="4663">
                  <c:v>33.32</c:v>
                </c:pt>
                <c:pt idx="4664">
                  <c:v>33.450000000000003</c:v>
                </c:pt>
                <c:pt idx="4665">
                  <c:v>34.4</c:v>
                </c:pt>
                <c:pt idx="4666">
                  <c:v>34.270000000000003</c:v>
                </c:pt>
                <c:pt idx="4667">
                  <c:v>33.72</c:v>
                </c:pt>
                <c:pt idx="4668">
                  <c:v>32.83</c:v>
                </c:pt>
                <c:pt idx="4669">
                  <c:v>33.22</c:v>
                </c:pt>
                <c:pt idx="4670">
                  <c:v>32.76</c:v>
                </c:pt>
                <c:pt idx="4671">
                  <c:v>34.39</c:v>
                </c:pt>
                <c:pt idx="4672">
                  <c:v>34.72</c:v>
                </c:pt>
                <c:pt idx="4673">
                  <c:v>34.950000000000003</c:v>
                </c:pt>
                <c:pt idx="4674">
                  <c:v>34.43</c:v>
                </c:pt>
                <c:pt idx="4675">
                  <c:v>34.33</c:v>
                </c:pt>
                <c:pt idx="4676">
                  <c:v>33.57</c:v>
                </c:pt>
                <c:pt idx="4677">
                  <c:v>34.4</c:v>
                </c:pt>
                <c:pt idx="4678">
                  <c:v>34.14</c:v>
                </c:pt>
                <c:pt idx="4679">
                  <c:v>33.32</c:v>
                </c:pt>
                <c:pt idx="4680">
                  <c:v>32.51</c:v>
                </c:pt>
                <c:pt idx="4681">
                  <c:v>32.04</c:v>
                </c:pt>
                <c:pt idx="4682">
                  <c:v>33.04</c:v>
                </c:pt>
                <c:pt idx="4683">
                  <c:v>32.29</c:v>
                </c:pt>
                <c:pt idx="4684">
                  <c:v>32.590000000000003</c:v>
                </c:pt>
                <c:pt idx="4685">
                  <c:v>31.19</c:v>
                </c:pt>
                <c:pt idx="4686">
                  <c:v>31.17</c:v>
                </c:pt>
                <c:pt idx="4687">
                  <c:v>31.48</c:v>
                </c:pt>
                <c:pt idx="4688">
                  <c:v>33.07</c:v>
                </c:pt>
                <c:pt idx="4689">
                  <c:v>33.979999999999997</c:v>
                </c:pt>
                <c:pt idx="4690">
                  <c:v>34.03</c:v>
                </c:pt>
                <c:pt idx="4691">
                  <c:v>34.51</c:v>
                </c:pt>
                <c:pt idx="4692">
                  <c:v>34.15</c:v>
                </c:pt>
                <c:pt idx="4693">
                  <c:v>33.54</c:v>
                </c:pt>
                <c:pt idx="4694">
                  <c:v>33.72</c:v>
                </c:pt>
                <c:pt idx="4695">
                  <c:v>33.85</c:v>
                </c:pt>
                <c:pt idx="4696">
                  <c:v>34.71</c:v>
                </c:pt>
                <c:pt idx="4697">
                  <c:v>33.56</c:v>
                </c:pt>
                <c:pt idx="4698">
                  <c:v>33.229999999999997</c:v>
                </c:pt>
                <c:pt idx="4699">
                  <c:v>33.24</c:v>
                </c:pt>
                <c:pt idx="4700">
                  <c:v>33.78</c:v>
                </c:pt>
                <c:pt idx="4701">
                  <c:v>34.18</c:v>
                </c:pt>
                <c:pt idx="4702">
                  <c:v>34.11</c:v>
                </c:pt>
                <c:pt idx="4703">
                  <c:v>35.020000000000003</c:v>
                </c:pt>
                <c:pt idx="4704">
                  <c:v>34.659999999999997</c:v>
                </c:pt>
                <c:pt idx="4705">
                  <c:v>35.229999999999997</c:v>
                </c:pt>
                <c:pt idx="4706">
                  <c:v>34.97</c:v>
                </c:pt>
                <c:pt idx="4707">
                  <c:v>36.07</c:v>
                </c:pt>
                <c:pt idx="4708">
                  <c:v>36.58</c:v>
                </c:pt>
                <c:pt idx="4709">
                  <c:v>37.049999999999997</c:v>
                </c:pt>
                <c:pt idx="4710">
                  <c:v>37.25</c:v>
                </c:pt>
                <c:pt idx="4711">
                  <c:v>35.83</c:v>
                </c:pt>
                <c:pt idx="4712">
                  <c:v>36.97</c:v>
                </c:pt>
                <c:pt idx="4713">
                  <c:v>37.950000000000003</c:v>
                </c:pt>
                <c:pt idx="4714">
                  <c:v>38.299999999999997</c:v>
                </c:pt>
                <c:pt idx="4715">
                  <c:v>39.04</c:v>
                </c:pt>
                <c:pt idx="4716">
                  <c:v>38.880000000000003</c:v>
                </c:pt>
                <c:pt idx="4717">
                  <c:v>38.43</c:v>
                </c:pt>
                <c:pt idx="4718">
                  <c:v>38.35</c:v>
                </c:pt>
                <c:pt idx="4719">
                  <c:v>38.89</c:v>
                </c:pt>
                <c:pt idx="4720">
                  <c:v>37.6</c:v>
                </c:pt>
                <c:pt idx="4721">
                  <c:v>39.22</c:v>
                </c:pt>
                <c:pt idx="4722">
                  <c:v>38.46</c:v>
                </c:pt>
                <c:pt idx="4723">
                  <c:v>38.049999999999997</c:v>
                </c:pt>
                <c:pt idx="4724">
                  <c:v>37.03</c:v>
                </c:pt>
                <c:pt idx="4725">
                  <c:v>37</c:v>
                </c:pt>
                <c:pt idx="4726">
                  <c:v>37</c:v>
                </c:pt>
                <c:pt idx="4727">
                  <c:v>39.049999999999997</c:v>
                </c:pt>
                <c:pt idx="4728">
                  <c:v>37.99</c:v>
                </c:pt>
                <c:pt idx="4729">
                  <c:v>36.26</c:v>
                </c:pt>
                <c:pt idx="4730">
                  <c:v>35.97</c:v>
                </c:pt>
                <c:pt idx="4731">
                  <c:v>35.57</c:v>
                </c:pt>
                <c:pt idx="4732">
                  <c:v>35.47</c:v>
                </c:pt>
                <c:pt idx="4733">
                  <c:v>34.69</c:v>
                </c:pt>
                <c:pt idx="4734">
                  <c:v>35.75</c:v>
                </c:pt>
                <c:pt idx="4735">
                  <c:v>35.229999999999997</c:v>
                </c:pt>
                <c:pt idx="4736">
                  <c:v>35.22</c:v>
                </c:pt>
                <c:pt idx="4737">
                  <c:v>34.659999999999997</c:v>
                </c:pt>
                <c:pt idx="4738">
                  <c:v>34.56</c:v>
                </c:pt>
                <c:pt idx="4739">
                  <c:v>35.58</c:v>
                </c:pt>
                <c:pt idx="4740">
                  <c:v>35.43</c:v>
                </c:pt>
                <c:pt idx="4741">
                  <c:v>34.82</c:v>
                </c:pt>
                <c:pt idx="4742">
                  <c:v>34.950000000000003</c:v>
                </c:pt>
                <c:pt idx="4743">
                  <c:v>34.81</c:v>
                </c:pt>
                <c:pt idx="4744">
                  <c:v>34.71</c:v>
                </c:pt>
                <c:pt idx="4745">
                  <c:v>34.25</c:v>
                </c:pt>
                <c:pt idx="4746">
                  <c:v>33.24</c:v>
                </c:pt>
                <c:pt idx="4747">
                  <c:v>32.61</c:v>
                </c:pt>
                <c:pt idx="4748">
                  <c:v>33.22</c:v>
                </c:pt>
                <c:pt idx="4749">
                  <c:v>35.58</c:v>
                </c:pt>
                <c:pt idx="4750">
                  <c:v>35.36</c:v>
                </c:pt>
                <c:pt idx="4751">
                  <c:v>35.729999999999997</c:v>
                </c:pt>
                <c:pt idx="4752">
                  <c:v>36.47</c:v>
                </c:pt>
                <c:pt idx="4753">
                  <c:v>35.619999999999997</c:v>
                </c:pt>
                <c:pt idx="4754">
                  <c:v>37.130000000000003</c:v>
                </c:pt>
                <c:pt idx="4755">
                  <c:v>37.58</c:v>
                </c:pt>
                <c:pt idx="4756">
                  <c:v>37.729999999999997</c:v>
                </c:pt>
                <c:pt idx="4757">
                  <c:v>36.68</c:v>
                </c:pt>
                <c:pt idx="4758">
                  <c:v>37.51</c:v>
                </c:pt>
                <c:pt idx="4759">
                  <c:v>38.409999999999997</c:v>
                </c:pt>
                <c:pt idx="4760">
                  <c:v>38.49</c:v>
                </c:pt>
                <c:pt idx="4761">
                  <c:v>39.07</c:v>
                </c:pt>
                <c:pt idx="4762">
                  <c:v>38.96</c:v>
                </c:pt>
                <c:pt idx="4763">
                  <c:v>38.479999999999997</c:v>
                </c:pt>
                <c:pt idx="4764">
                  <c:v>39.159999999999997</c:v>
                </c:pt>
                <c:pt idx="4765">
                  <c:v>39.590000000000003</c:v>
                </c:pt>
                <c:pt idx="4766">
                  <c:v>39.75</c:v>
                </c:pt>
                <c:pt idx="4767">
                  <c:v>40.090000000000003</c:v>
                </c:pt>
                <c:pt idx="4768">
                  <c:v>41.08</c:v>
                </c:pt>
                <c:pt idx="4769">
                  <c:v>40.93</c:v>
                </c:pt>
                <c:pt idx="4770">
                  <c:v>41.47</c:v>
                </c:pt>
                <c:pt idx="4771">
                  <c:v>41.35</c:v>
                </c:pt>
                <c:pt idx="4772">
                  <c:v>41.82</c:v>
                </c:pt>
                <c:pt idx="4773">
                  <c:v>41.75</c:v>
                </c:pt>
                <c:pt idx="4774">
                  <c:v>42.49</c:v>
                </c:pt>
                <c:pt idx="4775">
                  <c:v>42.63</c:v>
                </c:pt>
                <c:pt idx="4776">
                  <c:v>43.21</c:v>
                </c:pt>
                <c:pt idx="4777">
                  <c:v>42.5</c:v>
                </c:pt>
                <c:pt idx="4778">
                  <c:v>42.45</c:v>
                </c:pt>
                <c:pt idx="4779">
                  <c:v>43.5</c:v>
                </c:pt>
                <c:pt idx="4780">
                  <c:v>44.13</c:v>
                </c:pt>
                <c:pt idx="4781">
                  <c:v>44.35</c:v>
                </c:pt>
                <c:pt idx="4782">
                  <c:v>44.05</c:v>
                </c:pt>
                <c:pt idx="4783">
                  <c:v>44.12</c:v>
                </c:pt>
                <c:pt idx="4784">
                  <c:v>44.84</c:v>
                </c:pt>
                <c:pt idx="4785">
                  <c:v>45.46</c:v>
                </c:pt>
                <c:pt idx="4786">
                  <c:v>44.39</c:v>
                </c:pt>
                <c:pt idx="4787">
                  <c:v>42.99</c:v>
                </c:pt>
                <c:pt idx="4788">
                  <c:v>42.39</c:v>
                </c:pt>
                <c:pt idx="4789">
                  <c:v>40.65</c:v>
                </c:pt>
                <c:pt idx="4790">
                  <c:v>40.72</c:v>
                </c:pt>
                <c:pt idx="4791">
                  <c:v>40.78</c:v>
                </c:pt>
                <c:pt idx="4792">
                  <c:v>39.799999999999997</c:v>
                </c:pt>
                <c:pt idx="4793">
                  <c:v>40.96</c:v>
                </c:pt>
                <c:pt idx="4794">
                  <c:v>42.39</c:v>
                </c:pt>
                <c:pt idx="4795">
                  <c:v>41.07</c:v>
                </c:pt>
                <c:pt idx="4796">
                  <c:v>40.4</c:v>
                </c:pt>
                <c:pt idx="4797">
                  <c:v>40.19</c:v>
                </c:pt>
                <c:pt idx="4798">
                  <c:v>39.909999999999997</c:v>
                </c:pt>
                <c:pt idx="4799">
                  <c:v>41.45</c:v>
                </c:pt>
                <c:pt idx="4800">
                  <c:v>41.03</c:v>
                </c:pt>
                <c:pt idx="4801">
                  <c:v>40.630000000000003</c:v>
                </c:pt>
                <c:pt idx="4802">
                  <c:v>41.34</c:v>
                </c:pt>
                <c:pt idx="4803">
                  <c:v>42.03</c:v>
                </c:pt>
                <c:pt idx="4804">
                  <c:v>40.68</c:v>
                </c:pt>
                <c:pt idx="4805">
                  <c:v>43.08</c:v>
                </c:pt>
                <c:pt idx="4806">
                  <c:v>43.6</c:v>
                </c:pt>
                <c:pt idx="4807">
                  <c:v>44.56</c:v>
                </c:pt>
                <c:pt idx="4808">
                  <c:v>45.66</c:v>
                </c:pt>
                <c:pt idx="4809">
                  <c:v>46.53</c:v>
                </c:pt>
                <c:pt idx="4810">
                  <c:v>46.13</c:v>
                </c:pt>
                <c:pt idx="4811">
                  <c:v>46.87</c:v>
                </c:pt>
                <c:pt idx="4812">
                  <c:v>47.52</c:v>
                </c:pt>
                <c:pt idx="4813">
                  <c:v>46.54</c:v>
                </c:pt>
                <c:pt idx="4814">
                  <c:v>47.76</c:v>
                </c:pt>
                <c:pt idx="4815">
                  <c:v>46.86</c:v>
                </c:pt>
                <c:pt idx="4816">
                  <c:v>46.99</c:v>
                </c:pt>
                <c:pt idx="4817">
                  <c:v>47.1</c:v>
                </c:pt>
                <c:pt idx="4818">
                  <c:v>47.95</c:v>
                </c:pt>
                <c:pt idx="4819">
                  <c:v>48.98</c:v>
                </c:pt>
                <c:pt idx="4820">
                  <c:v>49.41</c:v>
                </c:pt>
                <c:pt idx="4821">
                  <c:v>50.75</c:v>
                </c:pt>
                <c:pt idx="4822">
                  <c:v>51.28</c:v>
                </c:pt>
                <c:pt idx="4823">
                  <c:v>50.42</c:v>
                </c:pt>
                <c:pt idx="4824">
                  <c:v>51.31</c:v>
                </c:pt>
                <c:pt idx="4825">
                  <c:v>51.02</c:v>
                </c:pt>
                <c:pt idx="4826">
                  <c:v>49.16</c:v>
                </c:pt>
                <c:pt idx="4827">
                  <c:v>49.21</c:v>
                </c:pt>
                <c:pt idx="4828">
                  <c:v>50.78</c:v>
                </c:pt>
                <c:pt idx="4829">
                  <c:v>51.06</c:v>
                </c:pt>
                <c:pt idx="4830">
                  <c:v>52.28</c:v>
                </c:pt>
                <c:pt idx="4831">
                  <c:v>51.68</c:v>
                </c:pt>
                <c:pt idx="4832">
                  <c:v>52.04</c:v>
                </c:pt>
                <c:pt idx="4833">
                  <c:v>49.99</c:v>
                </c:pt>
                <c:pt idx="4834">
                  <c:v>48.88</c:v>
                </c:pt>
                <c:pt idx="4835">
                  <c:v>48.16</c:v>
                </c:pt>
                <c:pt idx="4836">
                  <c:v>46.84</c:v>
                </c:pt>
                <c:pt idx="4837">
                  <c:v>46.25</c:v>
                </c:pt>
                <c:pt idx="4838">
                  <c:v>46.14</c:v>
                </c:pt>
                <c:pt idx="4839">
                  <c:v>45.32</c:v>
                </c:pt>
                <c:pt idx="4840">
                  <c:v>44.37</c:v>
                </c:pt>
                <c:pt idx="4841">
                  <c:v>44.78</c:v>
                </c:pt>
                <c:pt idx="4842">
                  <c:v>43.27</c:v>
                </c:pt>
                <c:pt idx="4843">
                  <c:v>42.57</c:v>
                </c:pt>
                <c:pt idx="4844">
                  <c:v>42.22</c:v>
                </c:pt>
                <c:pt idx="4845">
                  <c:v>41.33</c:v>
                </c:pt>
                <c:pt idx="4846">
                  <c:v>39.32</c:v>
                </c:pt>
                <c:pt idx="4847">
                  <c:v>40.479999999999997</c:v>
                </c:pt>
                <c:pt idx="4848">
                  <c:v>40.270000000000003</c:v>
                </c:pt>
                <c:pt idx="4849">
                  <c:v>40.799999999999997</c:v>
                </c:pt>
                <c:pt idx="4850">
                  <c:v>42.29</c:v>
                </c:pt>
                <c:pt idx="4851">
                  <c:v>42.26</c:v>
                </c:pt>
                <c:pt idx="4852">
                  <c:v>43.03</c:v>
                </c:pt>
                <c:pt idx="4853">
                  <c:v>42.62</c:v>
                </c:pt>
                <c:pt idx="4854">
                  <c:v>43.12</c:v>
                </c:pt>
                <c:pt idx="4855">
                  <c:v>42.87</c:v>
                </c:pt>
                <c:pt idx="4856">
                  <c:v>44.05</c:v>
                </c:pt>
                <c:pt idx="4857">
                  <c:v>44.23</c:v>
                </c:pt>
                <c:pt idx="4858">
                  <c:v>41.19</c:v>
                </c:pt>
                <c:pt idx="4859">
                  <c:v>38.49</c:v>
                </c:pt>
                <c:pt idx="4860">
                  <c:v>38.57</c:v>
                </c:pt>
                <c:pt idx="4861">
                  <c:v>38.43</c:v>
                </c:pt>
                <c:pt idx="4862">
                  <c:v>37.11</c:v>
                </c:pt>
                <c:pt idx="4863">
                  <c:v>36.9</c:v>
                </c:pt>
                <c:pt idx="4864">
                  <c:v>38.33</c:v>
                </c:pt>
                <c:pt idx="4865">
                  <c:v>37.24</c:v>
                </c:pt>
                <c:pt idx="4866">
                  <c:v>36.770000000000003</c:v>
                </c:pt>
                <c:pt idx="4867">
                  <c:v>37.03</c:v>
                </c:pt>
                <c:pt idx="4868">
                  <c:v>41.53</c:v>
                </c:pt>
                <c:pt idx="4869">
                  <c:v>41.49</c:v>
                </c:pt>
                <c:pt idx="4870">
                  <c:v>43.06</c:v>
                </c:pt>
                <c:pt idx="4871">
                  <c:v>42.67</c:v>
                </c:pt>
                <c:pt idx="4872">
                  <c:v>42.76</c:v>
                </c:pt>
                <c:pt idx="4873">
                  <c:v>40.44</c:v>
                </c:pt>
                <c:pt idx="4874">
                  <c:v>40.29</c:v>
                </c:pt>
                <c:pt idx="4875">
                  <c:v>39.6</c:v>
                </c:pt>
                <c:pt idx="4876">
                  <c:v>39.6</c:v>
                </c:pt>
                <c:pt idx="4877">
                  <c:v>40.24</c:v>
                </c:pt>
                <c:pt idx="4878">
                  <c:v>38.93</c:v>
                </c:pt>
                <c:pt idx="4879">
                  <c:v>39.799999999999997</c:v>
                </c:pt>
                <c:pt idx="4880">
                  <c:v>40.380000000000003</c:v>
                </c:pt>
                <c:pt idx="4882">
                  <c:v>40.75</c:v>
                </c:pt>
                <c:pt idx="4883">
                  <c:v>41</c:v>
                </c:pt>
                <c:pt idx="4884">
                  <c:v>43.25</c:v>
                </c:pt>
                <c:pt idx="4885">
                  <c:v>43.28</c:v>
                </c:pt>
                <c:pt idx="4886">
                  <c:v>44.71</c:v>
                </c:pt>
                <c:pt idx="4887">
                  <c:v>43.45</c:v>
                </c:pt>
                <c:pt idx="4888">
                  <c:v>43.75</c:v>
                </c:pt>
                <c:pt idx="4889">
                  <c:v>45.76</c:v>
                </c:pt>
                <c:pt idx="4890">
                  <c:v>45.26</c:v>
                </c:pt>
                <c:pt idx="4891">
                  <c:v>45.1</c:v>
                </c:pt>
                <c:pt idx="4892">
                  <c:v>45.18</c:v>
                </c:pt>
                <c:pt idx="4893">
                  <c:v>45.16</c:v>
                </c:pt>
                <c:pt idx="4894">
                  <c:v>44.06</c:v>
                </c:pt>
                <c:pt idx="4895">
                  <c:v>45.88</c:v>
                </c:pt>
                <c:pt idx="4896">
                  <c:v>45.74</c:v>
                </c:pt>
                <c:pt idx="4897">
                  <c:v>46.14</c:v>
                </c:pt>
                <c:pt idx="4898">
                  <c:v>45.94</c:v>
                </c:pt>
                <c:pt idx="4899">
                  <c:v>46.51</c:v>
                </c:pt>
                <c:pt idx="4900">
                  <c:v>44.75</c:v>
                </c:pt>
                <c:pt idx="4901">
                  <c:v>44.51</c:v>
                </c:pt>
                <c:pt idx="4902">
                  <c:v>45.12</c:v>
                </c:pt>
                <c:pt idx="4903">
                  <c:v>44.17</c:v>
                </c:pt>
                <c:pt idx="4904">
                  <c:v>43.13</c:v>
                </c:pt>
                <c:pt idx="4905">
                  <c:v>43.26</c:v>
                </c:pt>
                <c:pt idx="4906">
                  <c:v>42.7</c:v>
                </c:pt>
                <c:pt idx="4907">
                  <c:v>42.79</c:v>
                </c:pt>
                <c:pt idx="4908">
                  <c:v>42.49</c:v>
                </c:pt>
                <c:pt idx="4909">
                  <c:v>44.04</c:v>
                </c:pt>
                <c:pt idx="4910">
                  <c:v>44.41</c:v>
                </c:pt>
                <c:pt idx="4911">
                  <c:v>44.51</c:v>
                </c:pt>
                <c:pt idx="4912">
                  <c:v>44.91</c:v>
                </c:pt>
                <c:pt idx="4913">
                  <c:v>45.42</c:v>
                </c:pt>
                <c:pt idx="4914">
                  <c:v>45.42</c:v>
                </c:pt>
                <c:pt idx="4915">
                  <c:v>45.86</c:v>
                </c:pt>
                <c:pt idx="4916">
                  <c:v>46.09</c:v>
                </c:pt>
                <c:pt idx="4917">
                  <c:v>47.6</c:v>
                </c:pt>
                <c:pt idx="4918">
                  <c:v>48.16</c:v>
                </c:pt>
                <c:pt idx="4919">
                  <c:v>49.24</c:v>
                </c:pt>
                <c:pt idx="4920">
                  <c:v>50.05</c:v>
                </c:pt>
                <c:pt idx="4921">
                  <c:v>50.13</c:v>
                </c:pt>
                <c:pt idx="4922">
                  <c:v>50.47</c:v>
                </c:pt>
                <c:pt idx="4923">
                  <c:v>51.05</c:v>
                </c:pt>
                <c:pt idx="4924">
                  <c:v>52.89</c:v>
                </c:pt>
                <c:pt idx="4925">
                  <c:v>52.1</c:v>
                </c:pt>
                <c:pt idx="4926">
                  <c:v>51.87</c:v>
                </c:pt>
                <c:pt idx="4927">
                  <c:v>53.29</c:v>
                </c:pt>
                <c:pt idx="4928">
                  <c:v>54.11</c:v>
                </c:pt>
                <c:pt idx="4929">
                  <c:v>53.04</c:v>
                </c:pt>
                <c:pt idx="4930">
                  <c:v>53.15</c:v>
                </c:pt>
                <c:pt idx="4931">
                  <c:v>53.68</c:v>
                </c:pt>
                <c:pt idx="4932">
                  <c:v>53.97</c:v>
                </c:pt>
                <c:pt idx="4933">
                  <c:v>54.61</c:v>
                </c:pt>
                <c:pt idx="4934">
                  <c:v>56.03</c:v>
                </c:pt>
                <c:pt idx="4935">
                  <c:v>55.97</c:v>
                </c:pt>
                <c:pt idx="4936">
                  <c:v>55.79</c:v>
                </c:pt>
                <c:pt idx="4937">
                  <c:v>55.39</c:v>
                </c:pt>
                <c:pt idx="4938">
                  <c:v>51.52</c:v>
                </c:pt>
                <c:pt idx="4939">
                  <c:v>52.35</c:v>
                </c:pt>
                <c:pt idx="4940">
                  <c:v>51.75</c:v>
                </c:pt>
                <c:pt idx="4941">
                  <c:v>51.42</c:v>
                </c:pt>
                <c:pt idx="4942">
                  <c:v>50.63</c:v>
                </c:pt>
                <c:pt idx="4943">
                  <c:v>53.22</c:v>
                </c:pt>
                <c:pt idx="4944">
                  <c:v>54.14</c:v>
                </c:pt>
                <c:pt idx="4945">
                  <c:v>55.92</c:v>
                </c:pt>
                <c:pt idx="4946">
                  <c:v>54.53</c:v>
                </c:pt>
                <c:pt idx="4947">
                  <c:v>54.08</c:v>
                </c:pt>
                <c:pt idx="4948">
                  <c:v>52.57</c:v>
                </c:pt>
                <c:pt idx="4949">
                  <c:v>51.83</c:v>
                </c:pt>
                <c:pt idx="4950">
                  <c:v>51.21</c:v>
                </c:pt>
                <c:pt idx="4951">
                  <c:v>51.53</c:v>
                </c:pt>
                <c:pt idx="4952">
                  <c:v>49.67</c:v>
                </c:pt>
                <c:pt idx="4953">
                  <c:v>50.21</c:v>
                </c:pt>
                <c:pt idx="4954">
                  <c:v>49.52</c:v>
                </c:pt>
                <c:pt idx="4955">
                  <c:v>48.58</c:v>
                </c:pt>
                <c:pt idx="4956">
                  <c:v>50.79</c:v>
                </c:pt>
                <c:pt idx="4957">
                  <c:v>51.53</c:v>
                </c:pt>
                <c:pt idx="4958">
                  <c:v>51.73</c:v>
                </c:pt>
                <c:pt idx="4959">
                  <c:v>53.51</c:v>
                </c:pt>
                <c:pt idx="4960">
                  <c:v>53.1</c:v>
                </c:pt>
                <c:pt idx="4961">
                  <c:v>52.47</c:v>
                </c:pt>
                <c:pt idx="4962">
                  <c:v>51.29</c:v>
                </c:pt>
                <c:pt idx="4963">
                  <c:v>50.74</c:v>
                </c:pt>
                <c:pt idx="4964">
                  <c:v>50.61</c:v>
                </c:pt>
                <c:pt idx="4965">
                  <c:v>50.89</c:v>
                </c:pt>
                <c:pt idx="4966">
                  <c:v>49.48</c:v>
                </c:pt>
                <c:pt idx="4967">
                  <c:v>50.36</c:v>
                </c:pt>
                <c:pt idx="4968">
                  <c:v>49.81</c:v>
                </c:pt>
                <c:pt idx="4969">
                  <c:v>49.7</c:v>
                </c:pt>
                <c:pt idx="4970">
                  <c:v>49.71</c:v>
                </c:pt>
                <c:pt idx="4971">
                  <c:v>50.61</c:v>
                </c:pt>
                <c:pt idx="4972">
                  <c:v>48.91</c:v>
                </c:pt>
                <c:pt idx="4973">
                  <c:v>47.4</c:v>
                </c:pt>
                <c:pt idx="4974">
                  <c:v>46.85</c:v>
                </c:pt>
                <c:pt idx="4975">
                  <c:v>46.42</c:v>
                </c:pt>
                <c:pt idx="4976">
                  <c:v>47.31</c:v>
                </c:pt>
                <c:pt idx="4977">
                  <c:v>47.35</c:v>
                </c:pt>
                <c:pt idx="4978">
                  <c:v>46.92</c:v>
                </c:pt>
                <c:pt idx="4979">
                  <c:v>46.91</c:v>
                </c:pt>
                <c:pt idx="4980">
                  <c:v>47.28</c:v>
                </c:pt>
                <c:pt idx="4981">
                  <c:v>47.29</c:v>
                </c:pt>
                <c:pt idx="4982">
                  <c:v>49.24</c:v>
                </c:pt>
                <c:pt idx="4983">
                  <c:v>49.71</c:v>
                </c:pt>
                <c:pt idx="4984">
                  <c:v>49.42</c:v>
                </c:pt>
                <c:pt idx="4985">
                  <c:v>49.33</c:v>
                </c:pt>
                <c:pt idx="4986">
                  <c:v>49.3</c:v>
                </c:pt>
                <c:pt idx="4987">
                  <c:v>50.46</c:v>
                </c:pt>
                <c:pt idx="4988">
                  <c:v>51.3</c:v>
                </c:pt>
                <c:pt idx="4989">
                  <c:v>51.9</c:v>
                </c:pt>
                <c:pt idx="4990">
                  <c:v>52.61</c:v>
                </c:pt>
                <c:pt idx="4991">
                  <c:v>51.62</c:v>
                </c:pt>
                <c:pt idx="4992">
                  <c:v>51.92</c:v>
                </c:pt>
                <c:pt idx="4993">
                  <c:v>51.36</c:v>
                </c:pt>
                <c:pt idx="4994">
                  <c:v>51.98</c:v>
                </c:pt>
                <c:pt idx="4995">
                  <c:v>52</c:v>
                </c:pt>
                <c:pt idx="4996">
                  <c:v>53.52</c:v>
                </c:pt>
                <c:pt idx="4997">
                  <c:v>54.12</c:v>
                </c:pt>
                <c:pt idx="4998">
                  <c:v>54.3</c:v>
                </c:pt>
                <c:pt idx="4999">
                  <c:v>56.92</c:v>
                </c:pt>
                <c:pt idx="5000">
                  <c:v>57.1</c:v>
                </c:pt>
                <c:pt idx="5001">
                  <c:v>57.36</c:v>
                </c:pt>
                <c:pt idx="5002">
                  <c:v>56.06</c:v>
                </c:pt>
                <c:pt idx="5003">
                  <c:v>57.03</c:v>
                </c:pt>
                <c:pt idx="5004">
                  <c:v>57.21</c:v>
                </c:pt>
                <c:pt idx="5005">
                  <c:v>58.5</c:v>
                </c:pt>
                <c:pt idx="5006">
                  <c:v>57.75</c:v>
                </c:pt>
                <c:pt idx="5007">
                  <c:v>55.42</c:v>
                </c:pt>
                <c:pt idx="5008">
                  <c:v>55.36</c:v>
                </c:pt>
                <c:pt idx="5009">
                  <c:v>56.41</c:v>
                </c:pt>
                <c:pt idx="5010">
                  <c:v>57.13</c:v>
                </c:pt>
                <c:pt idx="5011">
                  <c:v>57.86</c:v>
                </c:pt>
                <c:pt idx="5012">
                  <c:v>58.38</c:v>
                </c:pt>
                <c:pt idx="5013">
                  <c:v>57.55</c:v>
                </c:pt>
                <c:pt idx="5014">
                  <c:v>59</c:v>
                </c:pt>
                <c:pt idx="5015">
                  <c:v>56.1</c:v>
                </c:pt>
                <c:pt idx="5016">
                  <c:v>58.95</c:v>
                </c:pt>
                <c:pt idx="5017">
                  <c:v>58.33</c:v>
                </c:pt>
                <c:pt idx="5018">
                  <c:v>56.79</c:v>
                </c:pt>
                <c:pt idx="5019">
                  <c:v>56.98</c:v>
                </c:pt>
                <c:pt idx="5020">
                  <c:v>56.25</c:v>
                </c:pt>
                <c:pt idx="5021">
                  <c:v>56.75</c:v>
                </c:pt>
                <c:pt idx="5022">
                  <c:v>56.39</c:v>
                </c:pt>
                <c:pt idx="5023">
                  <c:v>55.59</c:v>
                </c:pt>
                <c:pt idx="5024">
                  <c:v>56.98</c:v>
                </c:pt>
                <c:pt idx="5025">
                  <c:v>57.51</c:v>
                </c:pt>
                <c:pt idx="5026">
                  <c:v>58.58</c:v>
                </c:pt>
                <c:pt idx="5027">
                  <c:v>58.34</c:v>
                </c:pt>
                <c:pt idx="5028">
                  <c:v>58.28</c:v>
                </c:pt>
                <c:pt idx="5029">
                  <c:v>59.77</c:v>
                </c:pt>
                <c:pt idx="5030">
                  <c:v>60.56</c:v>
                </c:pt>
                <c:pt idx="5031">
                  <c:v>60.13</c:v>
                </c:pt>
                <c:pt idx="5032">
                  <c:v>60.04</c:v>
                </c:pt>
                <c:pt idx="5033">
                  <c:v>60.62</c:v>
                </c:pt>
                <c:pt idx="5034">
                  <c:v>60.73</c:v>
                </c:pt>
                <c:pt idx="5035">
                  <c:v>62.56</c:v>
                </c:pt>
                <c:pt idx="5036">
                  <c:v>62.79</c:v>
                </c:pt>
                <c:pt idx="5037">
                  <c:v>63.77</c:v>
                </c:pt>
                <c:pt idx="5038">
                  <c:v>65.900000000000006</c:v>
                </c:pt>
                <c:pt idx="5039">
                  <c:v>67.260000000000005</c:v>
                </c:pt>
                <c:pt idx="5040">
                  <c:v>66.680000000000007</c:v>
                </c:pt>
                <c:pt idx="5041">
                  <c:v>65.099999999999994</c:v>
                </c:pt>
                <c:pt idx="5042">
                  <c:v>63.41</c:v>
                </c:pt>
                <c:pt idx="5043">
                  <c:v>61.75</c:v>
                </c:pt>
                <c:pt idx="5044">
                  <c:v>64.209999999999994</c:v>
                </c:pt>
                <c:pt idx="5045">
                  <c:v>65.87</c:v>
                </c:pt>
                <c:pt idx="5046">
                  <c:v>65.16</c:v>
                </c:pt>
                <c:pt idx="5047">
                  <c:v>65.25</c:v>
                </c:pt>
                <c:pt idx="5048">
                  <c:v>65.88</c:v>
                </c:pt>
                <c:pt idx="5049">
                  <c:v>66.23</c:v>
                </c:pt>
                <c:pt idx="5050">
                  <c:v>64.77</c:v>
                </c:pt>
                <c:pt idx="5051">
                  <c:v>66.150000000000006</c:v>
                </c:pt>
                <c:pt idx="5052">
                  <c:v>66.8</c:v>
                </c:pt>
                <c:pt idx="5053">
                  <c:v>66.790000000000006</c:v>
                </c:pt>
                <c:pt idx="5054">
                  <c:v>65.95</c:v>
                </c:pt>
                <c:pt idx="5055">
                  <c:v>64.16</c:v>
                </c:pt>
                <c:pt idx="5056">
                  <c:v>64.16</c:v>
                </c:pt>
                <c:pt idx="5057">
                  <c:v>63.6</c:v>
                </c:pt>
                <c:pt idx="5058">
                  <c:v>61.66</c:v>
                </c:pt>
                <c:pt idx="5059">
                  <c:v>62.62</c:v>
                </c:pt>
                <c:pt idx="5060">
                  <c:v>60.69</c:v>
                </c:pt>
                <c:pt idx="5061">
                  <c:v>61.31</c:v>
                </c:pt>
                <c:pt idx="5062">
                  <c:v>61.7</c:v>
                </c:pt>
                <c:pt idx="5063">
                  <c:v>61.9</c:v>
                </c:pt>
                <c:pt idx="5064">
                  <c:v>60.48</c:v>
                </c:pt>
                <c:pt idx="5065">
                  <c:v>64.040000000000006</c:v>
                </c:pt>
                <c:pt idx="5066">
                  <c:v>62.98</c:v>
                </c:pt>
                <c:pt idx="5067">
                  <c:v>64.31</c:v>
                </c:pt>
                <c:pt idx="5068">
                  <c:v>64.64</c:v>
                </c:pt>
                <c:pt idx="5069">
                  <c:v>62.17</c:v>
                </c:pt>
                <c:pt idx="5070">
                  <c:v>61.73</c:v>
                </c:pt>
                <c:pt idx="5071">
                  <c:v>62.56</c:v>
                </c:pt>
                <c:pt idx="5072">
                  <c:v>62.81</c:v>
                </c:pt>
                <c:pt idx="5073">
                  <c:v>62.02</c:v>
                </c:pt>
                <c:pt idx="5074">
                  <c:v>61.7</c:v>
                </c:pt>
                <c:pt idx="5075">
                  <c:v>61.64</c:v>
                </c:pt>
                <c:pt idx="5076">
                  <c:v>59.17</c:v>
                </c:pt>
                <c:pt idx="5077">
                  <c:v>59.33</c:v>
                </c:pt>
                <c:pt idx="5078">
                  <c:v>57.2</c:v>
                </c:pt>
                <c:pt idx="5079">
                  <c:v>57.29</c:v>
                </c:pt>
                <c:pt idx="5080">
                  <c:v>57.01</c:v>
                </c:pt>
                <c:pt idx="5081">
                  <c:v>58.1</c:v>
                </c:pt>
                <c:pt idx="5082">
                  <c:v>59.91</c:v>
                </c:pt>
                <c:pt idx="5083">
                  <c:v>59.48</c:v>
                </c:pt>
                <c:pt idx="5084">
                  <c:v>58.45</c:v>
                </c:pt>
                <c:pt idx="5085">
                  <c:v>59.81</c:v>
                </c:pt>
                <c:pt idx="5086">
                  <c:v>58.85</c:v>
                </c:pt>
                <c:pt idx="5087">
                  <c:v>58.13</c:v>
                </c:pt>
                <c:pt idx="5088">
                  <c:v>57.04</c:v>
                </c:pt>
                <c:pt idx="5089">
                  <c:v>56.94</c:v>
                </c:pt>
                <c:pt idx="5090">
                  <c:v>57.64</c:v>
                </c:pt>
                <c:pt idx="5091">
                  <c:v>58.72</c:v>
                </c:pt>
                <c:pt idx="5092">
                  <c:v>58.56</c:v>
                </c:pt>
                <c:pt idx="5093">
                  <c:v>58.1</c:v>
                </c:pt>
                <c:pt idx="5094">
                  <c:v>59.47</c:v>
                </c:pt>
                <c:pt idx="5095">
                  <c:v>58.47</c:v>
                </c:pt>
                <c:pt idx="5096">
                  <c:v>56.69</c:v>
                </c:pt>
                <c:pt idx="5097">
                  <c:v>58.53</c:v>
                </c:pt>
                <c:pt idx="5098">
                  <c:v>59.55</c:v>
                </c:pt>
                <c:pt idx="5099">
                  <c:v>60.48</c:v>
                </c:pt>
                <c:pt idx="5100">
                  <c:v>58.19</c:v>
                </c:pt>
                <c:pt idx="5101">
                  <c:v>57.89</c:v>
                </c:pt>
                <c:pt idx="5102">
                  <c:v>57.71</c:v>
                </c:pt>
                <c:pt idx="5103">
                  <c:v>55.85</c:v>
                </c:pt>
                <c:pt idx="5104">
                  <c:v>54.3</c:v>
                </c:pt>
                <c:pt idx="5105">
                  <c:v>54.1</c:v>
                </c:pt>
                <c:pt idx="5106">
                  <c:v>54.45</c:v>
                </c:pt>
                <c:pt idx="5107">
                  <c:v>53.68</c:v>
                </c:pt>
                <c:pt idx="5108">
                  <c:v>53.8</c:v>
                </c:pt>
                <c:pt idx="5109">
                  <c:v>52.84</c:v>
                </c:pt>
                <c:pt idx="5110">
                  <c:v>53.36</c:v>
                </c:pt>
                <c:pt idx="5111">
                  <c:v>54.21</c:v>
                </c:pt>
                <c:pt idx="5112">
                  <c:v>53.73</c:v>
                </c:pt>
                <c:pt idx="5113">
                  <c:v>53.41</c:v>
                </c:pt>
                <c:pt idx="5114">
                  <c:v>53.15</c:v>
                </c:pt>
                <c:pt idx="5115">
                  <c:v>52.91</c:v>
                </c:pt>
                <c:pt idx="5116">
                  <c:v>53.24</c:v>
                </c:pt>
                <c:pt idx="5117">
                  <c:v>53.25</c:v>
                </c:pt>
                <c:pt idx="5118">
                  <c:v>53.65</c:v>
                </c:pt>
                <c:pt idx="5119">
                  <c:v>54.91</c:v>
                </c:pt>
                <c:pt idx="5120">
                  <c:v>56.05</c:v>
                </c:pt>
                <c:pt idx="5121">
                  <c:v>55.68</c:v>
                </c:pt>
                <c:pt idx="5122">
                  <c:v>55.17</c:v>
                </c:pt>
                <c:pt idx="5123">
                  <c:v>56.26</c:v>
                </c:pt>
                <c:pt idx="5124">
                  <c:v>57.18</c:v>
                </c:pt>
                <c:pt idx="5125">
                  <c:v>57.23</c:v>
                </c:pt>
                <c:pt idx="5126">
                  <c:v>59.16</c:v>
                </c:pt>
                <c:pt idx="5127">
                  <c:v>59.59</c:v>
                </c:pt>
                <c:pt idx="5128">
                  <c:v>59.67</c:v>
                </c:pt>
                <c:pt idx="5129">
                  <c:v>58.11</c:v>
                </c:pt>
                <c:pt idx="5130">
                  <c:v>56.09</c:v>
                </c:pt>
                <c:pt idx="5131">
                  <c:v>56.08</c:v>
                </c:pt>
                <c:pt idx="5132">
                  <c:v>56.05</c:v>
                </c:pt>
                <c:pt idx="5133">
                  <c:v>57.3</c:v>
                </c:pt>
                <c:pt idx="5134">
                  <c:v>56.28</c:v>
                </c:pt>
                <c:pt idx="5135">
                  <c:v>56.54</c:v>
                </c:pt>
                <c:pt idx="5137">
                  <c:v>56.91</c:v>
                </c:pt>
                <c:pt idx="5138">
                  <c:v>57.72</c:v>
                </c:pt>
                <c:pt idx="5139">
                  <c:v>58.34</c:v>
                </c:pt>
                <c:pt idx="5140">
                  <c:v>61.51</c:v>
                </c:pt>
                <c:pt idx="5141">
                  <c:v>61.25</c:v>
                </c:pt>
                <c:pt idx="5142">
                  <c:v>61.68</c:v>
                </c:pt>
                <c:pt idx="5143">
                  <c:v>62.43</c:v>
                </c:pt>
                <c:pt idx="5144">
                  <c:v>62.51</c:v>
                </c:pt>
                <c:pt idx="5145">
                  <c:v>62.32</c:v>
                </c:pt>
                <c:pt idx="5146">
                  <c:v>61.54</c:v>
                </c:pt>
                <c:pt idx="5147">
                  <c:v>62.95</c:v>
                </c:pt>
                <c:pt idx="5148">
                  <c:v>61.58</c:v>
                </c:pt>
                <c:pt idx="5149">
                  <c:v>62.34</c:v>
                </c:pt>
                <c:pt idx="5150">
                  <c:v>63.22</c:v>
                </c:pt>
                <c:pt idx="5151">
                  <c:v>63.6</c:v>
                </c:pt>
                <c:pt idx="5152">
                  <c:v>63.64</c:v>
                </c:pt>
                <c:pt idx="5153">
                  <c:v>64.92</c:v>
                </c:pt>
                <c:pt idx="5154">
                  <c:v>64.56</c:v>
                </c:pt>
                <c:pt idx="5155">
                  <c:v>63.82</c:v>
                </c:pt>
                <c:pt idx="5156">
                  <c:v>62.61</c:v>
                </c:pt>
                <c:pt idx="5157">
                  <c:v>62.93</c:v>
                </c:pt>
                <c:pt idx="5158">
                  <c:v>64.95</c:v>
                </c:pt>
                <c:pt idx="5159">
                  <c:v>65.14</c:v>
                </c:pt>
                <c:pt idx="5160">
                  <c:v>63.19</c:v>
                </c:pt>
                <c:pt idx="5161">
                  <c:v>65.64</c:v>
                </c:pt>
                <c:pt idx="5162">
                  <c:v>63.49</c:v>
                </c:pt>
                <c:pt idx="5163">
                  <c:v>62.54</c:v>
                </c:pt>
                <c:pt idx="5164">
                  <c:v>63.32</c:v>
                </c:pt>
                <c:pt idx="5165">
                  <c:v>61.64</c:v>
                </c:pt>
                <c:pt idx="5166">
                  <c:v>60.82</c:v>
                </c:pt>
                <c:pt idx="5167">
                  <c:v>60.7</c:v>
                </c:pt>
                <c:pt idx="5168">
                  <c:v>59.66</c:v>
                </c:pt>
                <c:pt idx="5169">
                  <c:v>59.16</c:v>
                </c:pt>
                <c:pt idx="5170">
                  <c:v>58.27</c:v>
                </c:pt>
                <c:pt idx="5171">
                  <c:v>57.67</c:v>
                </c:pt>
                <c:pt idx="5172">
                  <c:v>56.78</c:v>
                </c:pt>
                <c:pt idx="5173">
                  <c:v>58.34</c:v>
                </c:pt>
                <c:pt idx="5174">
                  <c:v>60.05</c:v>
                </c:pt>
                <c:pt idx="5175">
                  <c:v>59.35</c:v>
                </c:pt>
                <c:pt idx="5176">
                  <c:v>58.71</c:v>
                </c:pt>
                <c:pt idx="5177">
                  <c:v>58.71</c:v>
                </c:pt>
                <c:pt idx="5178">
                  <c:v>60.13</c:v>
                </c:pt>
                <c:pt idx="5179">
                  <c:v>59.44</c:v>
                </c:pt>
                <c:pt idx="5180">
                  <c:v>59.78</c:v>
                </c:pt>
                <c:pt idx="5181">
                  <c:v>61.12</c:v>
                </c:pt>
                <c:pt idx="5182">
                  <c:v>62.27</c:v>
                </c:pt>
                <c:pt idx="5183">
                  <c:v>62.69</c:v>
                </c:pt>
                <c:pt idx="5184">
                  <c:v>61.41</c:v>
                </c:pt>
                <c:pt idx="5185">
                  <c:v>59.79</c:v>
                </c:pt>
                <c:pt idx="5186">
                  <c:v>58.42</c:v>
                </c:pt>
                <c:pt idx="5187">
                  <c:v>58.82</c:v>
                </c:pt>
                <c:pt idx="5188">
                  <c:v>59.04</c:v>
                </c:pt>
                <c:pt idx="5189">
                  <c:v>60.99</c:v>
                </c:pt>
                <c:pt idx="5190">
                  <c:v>62.39</c:v>
                </c:pt>
                <c:pt idx="5191">
                  <c:v>63.12</c:v>
                </c:pt>
                <c:pt idx="5192">
                  <c:v>62.07</c:v>
                </c:pt>
                <c:pt idx="5193">
                  <c:v>63.54</c:v>
                </c:pt>
                <c:pt idx="5194">
                  <c:v>62.3</c:v>
                </c:pt>
                <c:pt idx="5195">
                  <c:v>59.96</c:v>
                </c:pt>
                <c:pt idx="5196">
                  <c:v>61.23</c:v>
                </c:pt>
                <c:pt idx="5197">
                  <c:v>61.76</c:v>
                </c:pt>
                <c:pt idx="5198">
                  <c:v>62.78</c:v>
                </c:pt>
                <c:pt idx="5199">
                  <c:v>62.59</c:v>
                </c:pt>
                <c:pt idx="5200">
                  <c:v>64.31</c:v>
                </c:pt>
                <c:pt idx="5201">
                  <c:v>64.88</c:v>
                </c:pt>
                <c:pt idx="5202">
                  <c:v>65.95</c:v>
                </c:pt>
                <c:pt idx="5203">
                  <c:v>66.06</c:v>
                </c:pt>
                <c:pt idx="5204">
                  <c:v>67.28</c:v>
                </c:pt>
                <c:pt idx="5205">
                  <c:v>65.930000000000007</c:v>
                </c:pt>
                <c:pt idx="5206">
                  <c:v>66.739999999999995</c:v>
                </c:pt>
                <c:pt idx="5207">
                  <c:v>67.58</c:v>
                </c:pt>
                <c:pt idx="5208">
                  <c:v>67.11</c:v>
                </c:pt>
                <c:pt idx="5209">
                  <c:v>68.2</c:v>
                </c:pt>
                <c:pt idx="5210">
                  <c:v>68.52</c:v>
                </c:pt>
                <c:pt idx="5211">
                  <c:v>69.540000000000006</c:v>
                </c:pt>
                <c:pt idx="5212">
                  <c:v>69.39</c:v>
                </c:pt>
                <c:pt idx="5214">
                  <c:v>70.97</c:v>
                </c:pt>
                <c:pt idx="5215">
                  <c:v>72.69</c:v>
                </c:pt>
                <c:pt idx="5216">
                  <c:v>72.569999999999993</c:v>
                </c:pt>
                <c:pt idx="5217">
                  <c:v>73.94</c:v>
                </c:pt>
                <c:pt idx="5218">
                  <c:v>73.959999999999994</c:v>
                </c:pt>
                <c:pt idx="5219">
                  <c:v>72.86</c:v>
                </c:pt>
                <c:pt idx="5220">
                  <c:v>73.459999999999994</c:v>
                </c:pt>
                <c:pt idx="5221">
                  <c:v>71.790000000000006</c:v>
                </c:pt>
                <c:pt idx="5222">
                  <c:v>72.150000000000006</c:v>
                </c:pt>
                <c:pt idx="5223">
                  <c:v>73.37</c:v>
                </c:pt>
                <c:pt idx="5224">
                  <c:v>74.45</c:v>
                </c:pt>
                <c:pt idx="5225">
                  <c:v>73.73</c:v>
                </c:pt>
                <c:pt idx="5226">
                  <c:v>71.84</c:v>
                </c:pt>
                <c:pt idx="5227">
                  <c:v>71.22</c:v>
                </c:pt>
                <c:pt idx="5228">
                  <c:v>68.260000000000005</c:v>
                </c:pt>
                <c:pt idx="5229">
                  <c:v>70.599999999999994</c:v>
                </c:pt>
                <c:pt idx="5230">
                  <c:v>69.83</c:v>
                </c:pt>
                <c:pt idx="5231">
                  <c:v>72.2</c:v>
                </c:pt>
                <c:pt idx="5232">
                  <c:v>71.3</c:v>
                </c:pt>
                <c:pt idx="5233">
                  <c:v>68.69</c:v>
                </c:pt>
                <c:pt idx="5234">
                  <c:v>68.66</c:v>
                </c:pt>
                <c:pt idx="5235">
                  <c:v>67.52</c:v>
                </c:pt>
                <c:pt idx="5236">
                  <c:v>67.39</c:v>
                </c:pt>
                <c:pt idx="5237">
                  <c:v>66.930000000000007</c:v>
                </c:pt>
                <c:pt idx="5238">
                  <c:v>66.52</c:v>
                </c:pt>
                <c:pt idx="5239">
                  <c:v>68.97</c:v>
                </c:pt>
                <c:pt idx="5240">
                  <c:v>68.45</c:v>
                </c:pt>
                <c:pt idx="5241">
                  <c:v>68.510000000000005</c:v>
                </c:pt>
                <c:pt idx="5242">
                  <c:v>69.88</c:v>
                </c:pt>
                <c:pt idx="5243">
                  <c:v>69.16</c:v>
                </c:pt>
                <c:pt idx="5244">
                  <c:v>69.819999999999993</c:v>
                </c:pt>
                <c:pt idx="5245">
                  <c:v>67.569999999999993</c:v>
                </c:pt>
                <c:pt idx="5246">
                  <c:v>68.77</c:v>
                </c:pt>
                <c:pt idx="5247">
                  <c:v>68.42</c:v>
                </c:pt>
                <c:pt idx="5248">
                  <c:v>69.13</c:v>
                </c:pt>
                <c:pt idx="5249">
                  <c:v>68.25</c:v>
                </c:pt>
                <c:pt idx="5250">
                  <c:v>67.17</c:v>
                </c:pt>
                <c:pt idx="5251">
                  <c:v>65.760000000000005</c:v>
                </c:pt>
                <c:pt idx="5252">
                  <c:v>69.13</c:v>
                </c:pt>
                <c:pt idx="5253">
                  <c:v>68.62</c:v>
                </c:pt>
                <c:pt idx="5254">
                  <c:v>65.67</c:v>
                </c:pt>
                <c:pt idx="5255">
                  <c:v>65.52</c:v>
                </c:pt>
                <c:pt idx="5256">
                  <c:v>66.040000000000006</c:v>
                </c:pt>
                <c:pt idx="5257">
                  <c:v>65.010000000000005</c:v>
                </c:pt>
                <c:pt idx="5258">
                  <c:v>66.400000000000006</c:v>
                </c:pt>
                <c:pt idx="5259">
                  <c:v>67.569999999999993</c:v>
                </c:pt>
                <c:pt idx="5260">
                  <c:v>68.17</c:v>
                </c:pt>
                <c:pt idx="5261">
                  <c:v>69.599999999999994</c:v>
                </c:pt>
                <c:pt idx="5262">
                  <c:v>69.91</c:v>
                </c:pt>
                <c:pt idx="5263">
                  <c:v>69.849999999999994</c:v>
                </c:pt>
                <c:pt idx="5264">
                  <c:v>71.260000000000005</c:v>
                </c:pt>
                <c:pt idx="5265">
                  <c:v>71.760000000000005</c:v>
                </c:pt>
                <c:pt idx="5266">
                  <c:v>73.02</c:v>
                </c:pt>
                <c:pt idx="5267">
                  <c:v>73.2</c:v>
                </c:pt>
                <c:pt idx="5268">
                  <c:v>73.94</c:v>
                </c:pt>
                <c:pt idx="5269">
                  <c:v>73.17</c:v>
                </c:pt>
                <c:pt idx="5270">
                  <c:v>72.88</c:v>
                </c:pt>
                <c:pt idx="5271">
                  <c:v>73.12</c:v>
                </c:pt>
                <c:pt idx="5272">
                  <c:v>74.14</c:v>
                </c:pt>
                <c:pt idx="5273">
                  <c:v>72.39</c:v>
                </c:pt>
                <c:pt idx="5274">
                  <c:v>73.14</c:v>
                </c:pt>
                <c:pt idx="5275">
                  <c:v>73.040000000000006</c:v>
                </c:pt>
                <c:pt idx="5276">
                  <c:v>75.23</c:v>
                </c:pt>
                <c:pt idx="5277">
                  <c:v>76.13</c:v>
                </c:pt>
                <c:pt idx="5278">
                  <c:v>75.12</c:v>
                </c:pt>
                <c:pt idx="5279">
                  <c:v>75.319999999999993</c:v>
                </c:pt>
                <c:pt idx="5280">
                  <c:v>71.62</c:v>
                </c:pt>
                <c:pt idx="5281">
                  <c:v>72.56</c:v>
                </c:pt>
                <c:pt idx="5282">
                  <c:v>72.959999999999994</c:v>
                </c:pt>
                <c:pt idx="5283">
                  <c:v>72.09</c:v>
                </c:pt>
                <c:pt idx="5284">
                  <c:v>72.489999999999995</c:v>
                </c:pt>
                <c:pt idx="5285">
                  <c:v>73.760000000000005</c:v>
                </c:pt>
                <c:pt idx="5286">
                  <c:v>75.36</c:v>
                </c:pt>
                <c:pt idx="5287">
                  <c:v>73.95</c:v>
                </c:pt>
                <c:pt idx="5288">
                  <c:v>74.75</c:v>
                </c:pt>
                <c:pt idx="5289">
                  <c:v>76.39</c:v>
                </c:pt>
                <c:pt idx="5290">
                  <c:v>77.63</c:v>
                </c:pt>
                <c:pt idx="5291">
                  <c:v>76.28</c:v>
                </c:pt>
                <c:pt idx="5292">
                  <c:v>76.53</c:v>
                </c:pt>
                <c:pt idx="5293">
                  <c:v>77.819999999999993</c:v>
                </c:pt>
                <c:pt idx="5294">
                  <c:v>77.930000000000007</c:v>
                </c:pt>
                <c:pt idx="5295">
                  <c:v>78.260000000000005</c:v>
                </c:pt>
                <c:pt idx="5296">
                  <c:v>75.69</c:v>
                </c:pt>
                <c:pt idx="5297">
                  <c:v>75.19</c:v>
                </c:pt>
                <c:pt idx="5298">
                  <c:v>73.78</c:v>
                </c:pt>
                <c:pt idx="5299">
                  <c:v>73.569999999999993</c:v>
                </c:pt>
                <c:pt idx="5300">
                  <c:v>72.67</c:v>
                </c:pt>
                <c:pt idx="5301">
                  <c:v>70.42</c:v>
                </c:pt>
                <c:pt idx="5302">
                  <c:v>71.3</c:v>
                </c:pt>
                <c:pt idx="5303">
                  <c:v>72.42</c:v>
                </c:pt>
                <c:pt idx="5304">
                  <c:v>72.06</c:v>
                </c:pt>
                <c:pt idx="5305">
                  <c:v>71.12</c:v>
                </c:pt>
                <c:pt idx="5306">
                  <c:v>71.400000000000006</c:v>
                </c:pt>
                <c:pt idx="5307">
                  <c:v>72.58</c:v>
                </c:pt>
                <c:pt idx="5308">
                  <c:v>69.44</c:v>
                </c:pt>
                <c:pt idx="5309">
                  <c:v>67.010000000000005</c:v>
                </c:pt>
                <c:pt idx="5310">
                  <c:v>67.150000000000006</c:v>
                </c:pt>
                <c:pt idx="5311">
                  <c:v>67.66</c:v>
                </c:pt>
                <c:pt idx="5312">
                  <c:v>70.489999999999995</c:v>
                </c:pt>
                <c:pt idx="5313">
                  <c:v>68.62</c:v>
                </c:pt>
                <c:pt idx="5314">
                  <c:v>65.94</c:v>
                </c:pt>
                <c:pt idx="5315">
                  <c:v>65.41</c:v>
                </c:pt>
                <c:pt idx="5316">
                  <c:v>64.52</c:v>
                </c:pt>
                <c:pt idx="5317">
                  <c:v>64.3</c:v>
                </c:pt>
                <c:pt idx="5318">
                  <c:v>62.41</c:v>
                </c:pt>
                <c:pt idx="5319">
                  <c:v>62.23</c:v>
                </c:pt>
                <c:pt idx="5320">
                  <c:v>61.28</c:v>
                </c:pt>
                <c:pt idx="5321">
                  <c:v>60.75</c:v>
                </c:pt>
                <c:pt idx="5322">
                  <c:v>60.23</c:v>
                </c:pt>
                <c:pt idx="5323">
                  <c:v>61.47</c:v>
                </c:pt>
                <c:pt idx="5324">
                  <c:v>62.52</c:v>
                </c:pt>
                <c:pt idx="5325">
                  <c:v>59.09</c:v>
                </c:pt>
                <c:pt idx="5326">
                  <c:v>59.27</c:v>
                </c:pt>
                <c:pt idx="5327">
                  <c:v>58.81</c:v>
                </c:pt>
                <c:pt idx="5328">
                  <c:v>57.89</c:v>
                </c:pt>
                <c:pt idx="5329">
                  <c:v>58.53</c:v>
                </c:pt>
                <c:pt idx="5330">
                  <c:v>57.6</c:v>
                </c:pt>
                <c:pt idx="5331">
                  <c:v>60.68</c:v>
                </c:pt>
                <c:pt idx="5332">
                  <c:v>59.09</c:v>
                </c:pt>
                <c:pt idx="5333">
                  <c:v>58.8</c:v>
                </c:pt>
                <c:pt idx="5334">
                  <c:v>56.28</c:v>
                </c:pt>
                <c:pt idx="5335">
                  <c:v>55.82</c:v>
                </c:pt>
                <c:pt idx="5336">
                  <c:v>57.93</c:v>
                </c:pt>
                <c:pt idx="5337">
                  <c:v>56.9</c:v>
                </c:pt>
                <c:pt idx="5338">
                  <c:v>59.25</c:v>
                </c:pt>
                <c:pt idx="5339">
                  <c:v>57.8</c:v>
                </c:pt>
                <c:pt idx="5340">
                  <c:v>57.75</c:v>
                </c:pt>
                <c:pt idx="5341">
                  <c:v>57.87</c:v>
                </c:pt>
                <c:pt idx="5342">
                  <c:v>58.97</c:v>
                </c:pt>
                <c:pt idx="5343">
                  <c:v>58.22</c:v>
                </c:pt>
                <c:pt idx="5344">
                  <c:v>60.13</c:v>
                </c:pt>
                <c:pt idx="5345">
                  <c:v>58.51</c:v>
                </c:pt>
                <c:pt idx="5346">
                  <c:v>57.74</c:v>
                </c:pt>
                <c:pt idx="5347">
                  <c:v>57.94</c:v>
                </c:pt>
                <c:pt idx="5348">
                  <c:v>56.56</c:v>
                </c:pt>
                <c:pt idx="5349">
                  <c:v>56.56</c:v>
                </c:pt>
                <c:pt idx="5350">
                  <c:v>58.79</c:v>
                </c:pt>
                <c:pt idx="5351">
                  <c:v>58.76</c:v>
                </c:pt>
                <c:pt idx="5352">
                  <c:v>57.99</c:v>
                </c:pt>
                <c:pt idx="5353">
                  <c:v>57.08</c:v>
                </c:pt>
                <c:pt idx="5354">
                  <c:v>56.13</c:v>
                </c:pt>
                <c:pt idx="5355">
                  <c:v>56.37</c:v>
                </c:pt>
                <c:pt idx="5356">
                  <c:v>56.26</c:v>
                </c:pt>
                <c:pt idx="5357">
                  <c:v>56.55</c:v>
                </c:pt>
                <c:pt idx="5358">
                  <c:v>57.02</c:v>
                </c:pt>
                <c:pt idx="5359">
                  <c:v>56.99</c:v>
                </c:pt>
                <c:pt idx="5360">
                  <c:v>57.18</c:v>
                </c:pt>
                <c:pt idx="5361">
                  <c:v>59.72</c:v>
                </c:pt>
                <c:pt idx="5362">
                  <c:v>59.18</c:v>
                </c:pt>
                <c:pt idx="5363">
                  <c:v>56.88</c:v>
                </c:pt>
                <c:pt idx="5364">
                  <c:v>57.9</c:v>
                </c:pt>
                <c:pt idx="5365">
                  <c:v>57.97</c:v>
                </c:pt>
                <c:pt idx="5366">
                  <c:v>59.5</c:v>
                </c:pt>
                <c:pt idx="5367">
                  <c:v>57.01</c:v>
                </c:pt>
                <c:pt idx="5368">
                  <c:v>57.38</c:v>
                </c:pt>
                <c:pt idx="5369">
                  <c:v>59.53</c:v>
                </c:pt>
                <c:pt idx="5370">
                  <c:v>58.66</c:v>
                </c:pt>
                <c:pt idx="5371">
                  <c:v>59.7</c:v>
                </c:pt>
                <c:pt idx="5372">
                  <c:v>60.72</c:v>
                </c:pt>
                <c:pt idx="5373">
                  <c:v>60.52</c:v>
                </c:pt>
                <c:pt idx="5374">
                  <c:v>61.22</c:v>
                </c:pt>
                <c:pt idx="5375">
                  <c:v>62.13</c:v>
                </c:pt>
                <c:pt idx="5376">
                  <c:v>64.36</c:v>
                </c:pt>
                <c:pt idx="5377">
                  <c:v>64.739999999999995</c:v>
                </c:pt>
                <c:pt idx="5378">
                  <c:v>63.97</c:v>
                </c:pt>
                <c:pt idx="5379">
                  <c:v>63.65</c:v>
                </c:pt>
                <c:pt idx="5380">
                  <c:v>63.7</c:v>
                </c:pt>
                <c:pt idx="5381">
                  <c:v>63.17</c:v>
                </c:pt>
                <c:pt idx="5382">
                  <c:v>63.67</c:v>
                </c:pt>
                <c:pt idx="5383">
                  <c:v>62.59</c:v>
                </c:pt>
                <c:pt idx="5384">
                  <c:v>62.58</c:v>
                </c:pt>
                <c:pt idx="5385">
                  <c:v>61.89</c:v>
                </c:pt>
                <c:pt idx="5386">
                  <c:v>62.85</c:v>
                </c:pt>
                <c:pt idx="5387">
                  <c:v>62.91</c:v>
                </c:pt>
                <c:pt idx="5388">
                  <c:v>62.81</c:v>
                </c:pt>
                <c:pt idx="5389">
                  <c:v>62.19</c:v>
                </c:pt>
                <c:pt idx="5390">
                  <c:v>63.13</c:v>
                </c:pt>
                <c:pt idx="5391">
                  <c:v>62.13</c:v>
                </c:pt>
                <c:pt idx="5392">
                  <c:v>61.92</c:v>
                </c:pt>
                <c:pt idx="5394">
                  <c:v>60.7</c:v>
                </c:pt>
                <c:pt idx="5395">
                  <c:v>59.41</c:v>
                </c:pt>
                <c:pt idx="5396">
                  <c:v>58.96</c:v>
                </c:pt>
                <c:pt idx="5397">
                  <c:v>58.49</c:v>
                </c:pt>
                <c:pt idx="5398">
                  <c:v>56.63</c:v>
                </c:pt>
                <c:pt idx="5399">
                  <c:v>54.58</c:v>
                </c:pt>
                <c:pt idx="5400">
                  <c:v>52.82</c:v>
                </c:pt>
                <c:pt idx="5401">
                  <c:v>52.82</c:v>
                </c:pt>
                <c:pt idx="5402">
                  <c:v>52.38</c:v>
                </c:pt>
                <c:pt idx="5403">
                  <c:v>52.11</c:v>
                </c:pt>
                <c:pt idx="5404">
                  <c:v>51.68</c:v>
                </c:pt>
                <c:pt idx="5405">
                  <c:v>49.95</c:v>
                </c:pt>
                <c:pt idx="5406">
                  <c:v>51.28</c:v>
                </c:pt>
                <c:pt idx="5407">
                  <c:v>51.19</c:v>
                </c:pt>
                <c:pt idx="5408">
                  <c:v>50.83</c:v>
                </c:pt>
                <c:pt idx="5409">
                  <c:v>52.29</c:v>
                </c:pt>
                <c:pt idx="5410">
                  <c:v>54.34</c:v>
                </c:pt>
                <c:pt idx="5411">
                  <c:v>53.93</c:v>
                </c:pt>
                <c:pt idx="5412">
                  <c:v>55.11</c:v>
                </c:pt>
                <c:pt idx="5413">
                  <c:v>55.67</c:v>
                </c:pt>
                <c:pt idx="5414">
                  <c:v>55.29</c:v>
                </c:pt>
                <c:pt idx="5415">
                  <c:v>54.71</c:v>
                </c:pt>
                <c:pt idx="5416">
                  <c:v>54.69</c:v>
                </c:pt>
                <c:pt idx="5417">
                  <c:v>56.52</c:v>
                </c:pt>
                <c:pt idx="5418">
                  <c:v>56.74</c:v>
                </c:pt>
                <c:pt idx="5419">
                  <c:v>56.93</c:v>
                </c:pt>
                <c:pt idx="5420">
                  <c:v>58.67</c:v>
                </c:pt>
                <c:pt idx="5421">
                  <c:v>58.04</c:v>
                </c:pt>
                <c:pt idx="5422">
                  <c:v>58.35</c:v>
                </c:pt>
                <c:pt idx="5423">
                  <c:v>57.24</c:v>
                </c:pt>
                <c:pt idx="5424">
                  <c:v>57.21</c:v>
                </c:pt>
                <c:pt idx="5425">
                  <c:v>55.52</c:v>
                </c:pt>
                <c:pt idx="5426">
                  <c:v>56.12</c:v>
                </c:pt>
                <c:pt idx="5427">
                  <c:v>55.05</c:v>
                </c:pt>
                <c:pt idx="5428">
                  <c:v>54.25</c:v>
                </c:pt>
                <c:pt idx="5429">
                  <c:v>56.78</c:v>
                </c:pt>
                <c:pt idx="5430">
                  <c:v>55.91</c:v>
                </c:pt>
                <c:pt idx="5431">
                  <c:v>57.74</c:v>
                </c:pt>
                <c:pt idx="5432">
                  <c:v>58.62</c:v>
                </c:pt>
                <c:pt idx="5433">
                  <c:v>60.38</c:v>
                </c:pt>
                <c:pt idx="5434">
                  <c:v>60.34</c:v>
                </c:pt>
                <c:pt idx="5435">
                  <c:v>60.28</c:v>
                </c:pt>
                <c:pt idx="5436">
                  <c:v>59.39</c:v>
                </c:pt>
                <c:pt idx="5437">
                  <c:v>61.18</c:v>
                </c:pt>
                <c:pt idx="5438">
                  <c:v>61.92</c:v>
                </c:pt>
                <c:pt idx="5439">
                  <c:v>59.78</c:v>
                </c:pt>
                <c:pt idx="5440">
                  <c:v>59.68</c:v>
                </c:pt>
                <c:pt idx="5441">
                  <c:v>61.13</c:v>
                </c:pt>
                <c:pt idx="5442">
                  <c:v>60.9</c:v>
                </c:pt>
                <c:pt idx="5443">
                  <c:v>60.25</c:v>
                </c:pt>
                <c:pt idx="5444">
                  <c:v>60.59</c:v>
                </c:pt>
                <c:pt idx="5445">
                  <c:v>61.52</c:v>
                </c:pt>
                <c:pt idx="5446">
                  <c:v>60.89</c:v>
                </c:pt>
                <c:pt idx="5447">
                  <c:v>60.4</c:v>
                </c:pt>
                <c:pt idx="5448">
                  <c:v>60.93</c:v>
                </c:pt>
                <c:pt idx="5449">
                  <c:v>60.49</c:v>
                </c:pt>
                <c:pt idx="5450">
                  <c:v>60.11</c:v>
                </c:pt>
                <c:pt idx="5451">
                  <c:v>60.18</c:v>
                </c:pt>
                <c:pt idx="5452">
                  <c:v>61.57</c:v>
                </c:pt>
                <c:pt idx="5453">
                  <c:v>63.1</c:v>
                </c:pt>
                <c:pt idx="5454">
                  <c:v>64.430000000000007</c:v>
                </c:pt>
                <c:pt idx="5455">
                  <c:v>64.25</c:v>
                </c:pt>
                <c:pt idx="5456">
                  <c:v>66.150000000000006</c:v>
                </c:pt>
                <c:pt idx="5457">
                  <c:v>67.19</c:v>
                </c:pt>
                <c:pt idx="5458">
                  <c:v>68.47</c:v>
                </c:pt>
                <c:pt idx="5459">
                  <c:v>68.94</c:v>
                </c:pt>
                <c:pt idx="5460">
                  <c:v>68</c:v>
                </c:pt>
                <c:pt idx="5461">
                  <c:v>68.09</c:v>
                </c:pt>
                <c:pt idx="5462">
                  <c:v>69.150000000000006</c:v>
                </c:pt>
                <c:pt idx="5464">
                  <c:v>67.64</c:v>
                </c:pt>
                <c:pt idx="5465">
                  <c:v>68.599999999999994</c:v>
                </c:pt>
                <c:pt idx="5466">
                  <c:v>67.790000000000006</c:v>
                </c:pt>
                <c:pt idx="5467">
                  <c:v>68.78</c:v>
                </c:pt>
                <c:pt idx="5468">
                  <c:v>67.099999999999994</c:v>
                </c:pt>
                <c:pt idx="5469">
                  <c:v>66.34</c:v>
                </c:pt>
                <c:pt idx="5470">
                  <c:v>65.09</c:v>
                </c:pt>
                <c:pt idx="5471">
                  <c:v>66.17</c:v>
                </c:pt>
                <c:pt idx="5472">
                  <c:v>66.34</c:v>
                </c:pt>
                <c:pt idx="5473">
                  <c:v>66.8</c:v>
                </c:pt>
                <c:pt idx="5474">
                  <c:v>67.94</c:v>
                </c:pt>
                <c:pt idx="5475">
                  <c:v>67.44</c:v>
                </c:pt>
                <c:pt idx="5476">
                  <c:v>67.510000000000005</c:v>
                </c:pt>
                <c:pt idx="5477">
                  <c:v>67.28</c:v>
                </c:pt>
                <c:pt idx="5478">
                  <c:v>67.23</c:v>
                </c:pt>
                <c:pt idx="5479">
                  <c:v>67.400000000000006</c:v>
                </c:pt>
                <c:pt idx="5480">
                  <c:v>65.569999999999993</c:v>
                </c:pt>
                <c:pt idx="5481">
                  <c:v>64.849999999999994</c:v>
                </c:pt>
                <c:pt idx="5482">
                  <c:v>65.14</c:v>
                </c:pt>
                <c:pt idx="5483">
                  <c:v>62.7</c:v>
                </c:pt>
                <c:pt idx="5484">
                  <c:v>63.55</c:v>
                </c:pt>
                <c:pt idx="5485">
                  <c:v>63.5</c:v>
                </c:pt>
                <c:pt idx="5486">
                  <c:v>64.63</c:v>
                </c:pt>
                <c:pt idx="5487">
                  <c:v>65.180000000000007</c:v>
                </c:pt>
                <c:pt idx="5488">
                  <c:v>65.86</c:v>
                </c:pt>
                <c:pt idx="5489">
                  <c:v>66.739999999999995</c:v>
                </c:pt>
                <c:pt idx="5490">
                  <c:v>66.83</c:v>
                </c:pt>
                <c:pt idx="5491">
                  <c:v>69.08</c:v>
                </c:pt>
                <c:pt idx="5492">
                  <c:v>69.260000000000005</c:v>
                </c:pt>
                <c:pt idx="5493">
                  <c:v>69.510000000000005</c:v>
                </c:pt>
                <c:pt idx="5494">
                  <c:v>70.05</c:v>
                </c:pt>
                <c:pt idx="5495">
                  <c:v>71.010000000000005</c:v>
                </c:pt>
                <c:pt idx="5496">
                  <c:v>71.959999999999994</c:v>
                </c:pt>
                <c:pt idx="5497">
                  <c:v>70.72</c:v>
                </c:pt>
                <c:pt idx="5498">
                  <c:v>69.31</c:v>
                </c:pt>
                <c:pt idx="5499">
                  <c:v>67.64</c:v>
                </c:pt>
                <c:pt idx="5500">
                  <c:v>68.180000000000007</c:v>
                </c:pt>
                <c:pt idx="5501">
                  <c:v>68.650000000000006</c:v>
                </c:pt>
                <c:pt idx="5502">
                  <c:v>70.900000000000006</c:v>
                </c:pt>
                <c:pt idx="5503">
                  <c:v>71.36</c:v>
                </c:pt>
                <c:pt idx="5504">
                  <c:v>71.5</c:v>
                </c:pt>
                <c:pt idx="5505">
                  <c:v>72.36</c:v>
                </c:pt>
                <c:pt idx="5506">
                  <c:v>70.040000000000006</c:v>
                </c:pt>
                <c:pt idx="5507">
                  <c:v>68.849999999999994</c:v>
                </c:pt>
                <c:pt idx="5508">
                  <c:v>68.56</c:v>
                </c:pt>
                <c:pt idx="5509">
                  <c:v>69.239999999999995</c:v>
                </c:pt>
                <c:pt idx="5510">
                  <c:v>71.180000000000007</c:v>
                </c:pt>
                <c:pt idx="5511">
                  <c:v>71.63</c:v>
                </c:pt>
                <c:pt idx="5512">
                  <c:v>72.33</c:v>
                </c:pt>
                <c:pt idx="5513">
                  <c:v>72.17</c:v>
                </c:pt>
                <c:pt idx="5514">
                  <c:v>70.55</c:v>
                </c:pt>
                <c:pt idx="5515">
                  <c:v>71.81</c:v>
                </c:pt>
                <c:pt idx="5516">
                  <c:v>72.040000000000006</c:v>
                </c:pt>
                <c:pt idx="5517">
                  <c:v>71.36</c:v>
                </c:pt>
                <c:pt idx="5518">
                  <c:v>71.41</c:v>
                </c:pt>
                <c:pt idx="5519">
                  <c:v>71.84</c:v>
                </c:pt>
                <c:pt idx="5520">
                  <c:v>71.959999999999994</c:v>
                </c:pt>
                <c:pt idx="5521">
                  <c:v>72.22</c:v>
                </c:pt>
                <c:pt idx="5522">
                  <c:v>72.900000000000006</c:v>
                </c:pt>
                <c:pt idx="5523">
                  <c:v>74.260000000000005</c:v>
                </c:pt>
                <c:pt idx="5524">
                  <c:v>75.400000000000006</c:v>
                </c:pt>
                <c:pt idx="5525">
                  <c:v>76.58</c:v>
                </c:pt>
                <c:pt idx="5526">
                  <c:v>77.099999999999994</c:v>
                </c:pt>
                <c:pt idx="5527">
                  <c:v>77.88</c:v>
                </c:pt>
                <c:pt idx="5528">
                  <c:v>77.44</c:v>
                </c:pt>
                <c:pt idx="5529">
                  <c:v>78.239999999999995</c:v>
                </c:pt>
                <c:pt idx="5530">
                  <c:v>78.12</c:v>
                </c:pt>
                <c:pt idx="5531">
                  <c:v>78.17</c:v>
                </c:pt>
                <c:pt idx="5532">
                  <c:v>77.59</c:v>
                </c:pt>
                <c:pt idx="5533">
                  <c:v>78</c:v>
                </c:pt>
                <c:pt idx="5534">
                  <c:v>78.37</c:v>
                </c:pt>
                <c:pt idx="5535">
                  <c:v>79.09</c:v>
                </c:pt>
                <c:pt idx="5536">
                  <c:v>78.36</c:v>
                </c:pt>
                <c:pt idx="5537">
                  <c:v>75.88</c:v>
                </c:pt>
                <c:pt idx="5538">
                  <c:v>75.209999999999994</c:v>
                </c:pt>
                <c:pt idx="5539">
                  <c:v>77.28</c:v>
                </c:pt>
                <c:pt idx="5540">
                  <c:v>76.58</c:v>
                </c:pt>
                <c:pt idx="5541">
                  <c:v>76.069999999999993</c:v>
                </c:pt>
                <c:pt idx="5542">
                  <c:v>77.010000000000005</c:v>
                </c:pt>
                <c:pt idx="5543">
                  <c:v>77.11</c:v>
                </c:pt>
                <c:pt idx="5544">
                  <c:v>76.14</c:v>
                </c:pt>
                <c:pt idx="5545">
                  <c:v>75.36</c:v>
                </c:pt>
                <c:pt idx="5546">
                  <c:v>72.69</c:v>
                </c:pt>
                <c:pt idx="5547">
                  <c:v>70.42</c:v>
                </c:pt>
                <c:pt idx="5548">
                  <c:v>70.73</c:v>
                </c:pt>
                <c:pt idx="5549">
                  <c:v>70.08</c:v>
                </c:pt>
                <c:pt idx="5550">
                  <c:v>69.569999999999993</c:v>
                </c:pt>
                <c:pt idx="5551">
                  <c:v>71.3</c:v>
                </c:pt>
                <c:pt idx="5552">
                  <c:v>69.290000000000006</c:v>
                </c:pt>
                <c:pt idx="5553">
                  <c:v>71.3</c:v>
                </c:pt>
                <c:pt idx="5554">
                  <c:v>68.77</c:v>
                </c:pt>
                <c:pt idx="5555">
                  <c:v>69.8</c:v>
                </c:pt>
                <c:pt idx="5556">
                  <c:v>68.37</c:v>
                </c:pt>
                <c:pt idx="5557">
                  <c:v>67.88</c:v>
                </c:pt>
                <c:pt idx="5558">
                  <c:v>67.73</c:v>
                </c:pt>
                <c:pt idx="5559">
                  <c:v>68.73</c:v>
                </c:pt>
                <c:pt idx="5560">
                  <c:v>69.489999999999995</c:v>
                </c:pt>
                <c:pt idx="5561">
                  <c:v>68.849999999999994</c:v>
                </c:pt>
                <c:pt idx="5562">
                  <c:v>69.66</c:v>
                </c:pt>
                <c:pt idx="5563">
                  <c:v>70.48</c:v>
                </c:pt>
                <c:pt idx="5564">
                  <c:v>71.459999999999994</c:v>
                </c:pt>
                <c:pt idx="5565">
                  <c:v>72.290000000000006</c:v>
                </c:pt>
                <c:pt idx="5566">
                  <c:v>74.22</c:v>
                </c:pt>
                <c:pt idx="5567">
                  <c:v>74.72</c:v>
                </c:pt>
                <c:pt idx="5568">
                  <c:v>76.209999999999994</c:v>
                </c:pt>
                <c:pt idx="5569">
                  <c:v>75.08</c:v>
                </c:pt>
                <c:pt idx="5570">
                  <c:v>74.97</c:v>
                </c:pt>
                <c:pt idx="5571">
                  <c:v>76.23</c:v>
                </c:pt>
                <c:pt idx="5572">
                  <c:v>77.150000000000006</c:v>
                </c:pt>
                <c:pt idx="5573">
                  <c:v>77.84</c:v>
                </c:pt>
                <c:pt idx="5574">
                  <c:v>78.27</c:v>
                </c:pt>
                <c:pt idx="5575">
                  <c:v>77.989999999999995</c:v>
                </c:pt>
                <c:pt idx="5576">
                  <c:v>77</c:v>
                </c:pt>
                <c:pt idx="5577">
                  <c:v>78.47</c:v>
                </c:pt>
                <c:pt idx="5578">
                  <c:v>78.48</c:v>
                </c:pt>
                <c:pt idx="5579">
                  <c:v>78.91</c:v>
                </c:pt>
                <c:pt idx="5580">
                  <c:v>77.87</c:v>
                </c:pt>
                <c:pt idx="5581">
                  <c:v>76.819999999999993</c:v>
                </c:pt>
                <c:pt idx="5582">
                  <c:v>76.209999999999994</c:v>
                </c:pt>
                <c:pt idx="5583">
                  <c:v>78.88</c:v>
                </c:pt>
                <c:pt idx="5584">
                  <c:v>80.97</c:v>
                </c:pt>
                <c:pt idx="5585">
                  <c:v>78.33</c:v>
                </c:pt>
                <c:pt idx="5586">
                  <c:v>76.87</c:v>
                </c:pt>
                <c:pt idx="5587">
                  <c:v>77.8</c:v>
                </c:pt>
                <c:pt idx="5588">
                  <c:v>77.84</c:v>
                </c:pt>
                <c:pt idx="5589">
                  <c:v>79.05</c:v>
                </c:pt>
                <c:pt idx="5590">
                  <c:v>76.94</c:v>
                </c:pt>
                <c:pt idx="5591">
                  <c:v>77.819999999999993</c:v>
                </c:pt>
                <c:pt idx="5592">
                  <c:v>77.849999999999994</c:v>
                </c:pt>
                <c:pt idx="5593">
                  <c:v>80.83</c:v>
                </c:pt>
                <c:pt idx="5594">
                  <c:v>80.819999999999993</c:v>
                </c:pt>
                <c:pt idx="5595">
                  <c:v>82.5</c:v>
                </c:pt>
                <c:pt idx="5596">
                  <c:v>84.43</c:v>
                </c:pt>
                <c:pt idx="5597">
                  <c:v>85.24</c:v>
                </c:pt>
                <c:pt idx="5598">
                  <c:v>85.03</c:v>
                </c:pt>
                <c:pt idx="5599">
                  <c:v>84.25</c:v>
                </c:pt>
                <c:pt idx="5600">
                  <c:v>82.72</c:v>
                </c:pt>
                <c:pt idx="5601">
                  <c:v>82.31</c:v>
                </c:pt>
                <c:pt idx="5602">
                  <c:v>83.47</c:v>
                </c:pt>
                <c:pt idx="5603">
                  <c:v>85.4</c:v>
                </c:pt>
                <c:pt idx="5604">
                  <c:v>84.71</c:v>
                </c:pt>
                <c:pt idx="5605">
                  <c:v>89.87</c:v>
                </c:pt>
                <c:pt idx="5606">
                  <c:v>89.87</c:v>
                </c:pt>
                <c:pt idx="5607">
                  <c:v>89.87</c:v>
                </c:pt>
                <c:pt idx="5608">
                  <c:v>90.36</c:v>
                </c:pt>
                <c:pt idx="5609">
                  <c:v>92.11</c:v>
                </c:pt>
                <c:pt idx="5610">
                  <c:v>92.16</c:v>
                </c:pt>
                <c:pt idx="5611">
                  <c:v>93.99</c:v>
                </c:pt>
                <c:pt idx="5612">
                  <c:v>94.85</c:v>
                </c:pt>
                <c:pt idx="5613">
                  <c:v>94.4</c:v>
                </c:pt>
                <c:pt idx="5614">
                  <c:v>92.32</c:v>
                </c:pt>
                <c:pt idx="5615">
                  <c:v>91.56</c:v>
                </c:pt>
                <c:pt idx="5616">
                  <c:v>89.09</c:v>
                </c:pt>
                <c:pt idx="5617">
                  <c:v>90.73</c:v>
                </c:pt>
                <c:pt idx="5618">
                  <c:v>90.32</c:v>
                </c:pt>
                <c:pt idx="5619">
                  <c:v>91.99</c:v>
                </c:pt>
                <c:pt idx="5620">
                  <c:v>91.59</c:v>
                </c:pt>
                <c:pt idx="5621">
                  <c:v>94.13</c:v>
                </c:pt>
                <c:pt idx="5622">
                  <c:v>94.97</c:v>
                </c:pt>
                <c:pt idx="5623">
                  <c:v>95.33</c:v>
                </c:pt>
                <c:pt idx="5624">
                  <c:v>94.88</c:v>
                </c:pt>
                <c:pt idx="5625">
                  <c:v>93.23</c:v>
                </c:pt>
                <c:pt idx="5626">
                  <c:v>91.64</c:v>
                </c:pt>
                <c:pt idx="5627">
                  <c:v>92.34</c:v>
                </c:pt>
                <c:pt idx="5628">
                  <c:v>88.71</c:v>
                </c:pt>
                <c:pt idx="5629">
                  <c:v>87.85</c:v>
                </c:pt>
                <c:pt idx="5630">
                  <c:v>89.97</c:v>
                </c:pt>
                <c:pt idx="5631">
                  <c:v>90.7</c:v>
                </c:pt>
                <c:pt idx="5632">
                  <c:v>88.46</c:v>
                </c:pt>
                <c:pt idx="5633">
                  <c:v>88.46</c:v>
                </c:pt>
                <c:pt idx="5634">
                  <c:v>87.33</c:v>
                </c:pt>
                <c:pt idx="5635">
                  <c:v>87.77</c:v>
                </c:pt>
                <c:pt idx="5636">
                  <c:v>91.69</c:v>
                </c:pt>
                <c:pt idx="5637">
                  <c:v>92.57</c:v>
                </c:pt>
                <c:pt idx="5638">
                  <c:v>91.86</c:v>
                </c:pt>
                <c:pt idx="5639">
                  <c:v>90.32</c:v>
                </c:pt>
                <c:pt idx="5640">
                  <c:v>90.71</c:v>
                </c:pt>
                <c:pt idx="5641">
                  <c:v>90.98</c:v>
                </c:pt>
                <c:pt idx="5642">
                  <c:v>91.06</c:v>
                </c:pt>
                <c:pt idx="5643">
                  <c:v>91.03</c:v>
                </c:pt>
                <c:pt idx="5644">
                  <c:v>91.59</c:v>
                </c:pt>
                <c:pt idx="5646">
                  <c:v>95.66</c:v>
                </c:pt>
                <c:pt idx="5647">
                  <c:v>95.92</c:v>
                </c:pt>
                <c:pt idx="5648">
                  <c:v>93.68</c:v>
                </c:pt>
                <c:pt idx="5649">
                  <c:v>97.01</c:v>
                </c:pt>
                <c:pt idx="5650">
                  <c:v>98.45</c:v>
                </c:pt>
                <c:pt idx="5651">
                  <c:v>96.87</c:v>
                </c:pt>
                <c:pt idx="5652">
                  <c:v>94.19</c:v>
                </c:pt>
                <c:pt idx="5653">
                  <c:v>96.37</c:v>
                </c:pt>
                <c:pt idx="5654">
                  <c:v>96.76</c:v>
                </c:pt>
                <c:pt idx="5655">
                  <c:v>92.8</c:v>
                </c:pt>
                <c:pt idx="5656">
                  <c:v>91.86</c:v>
                </c:pt>
                <c:pt idx="5657">
                  <c:v>92.58</c:v>
                </c:pt>
                <c:pt idx="5658">
                  <c:v>90.87</c:v>
                </c:pt>
                <c:pt idx="5659">
                  <c:v>88.1</c:v>
                </c:pt>
                <c:pt idx="5660">
                  <c:v>88.96</c:v>
                </c:pt>
                <c:pt idx="5661">
                  <c:v>89.66</c:v>
                </c:pt>
                <c:pt idx="5662">
                  <c:v>88.11</c:v>
                </c:pt>
                <c:pt idx="5663">
                  <c:v>87.06</c:v>
                </c:pt>
                <c:pt idx="5664">
                  <c:v>87.69</c:v>
                </c:pt>
                <c:pt idx="5665">
                  <c:v>90.96</c:v>
                </c:pt>
                <c:pt idx="5666">
                  <c:v>90.91</c:v>
                </c:pt>
                <c:pt idx="5667">
                  <c:v>92.49</c:v>
                </c:pt>
                <c:pt idx="5668">
                  <c:v>92.46</c:v>
                </c:pt>
                <c:pt idx="5669">
                  <c:v>91.58</c:v>
                </c:pt>
                <c:pt idx="5670">
                  <c:v>91.41</c:v>
                </c:pt>
                <c:pt idx="5671">
                  <c:v>91.09</c:v>
                </c:pt>
                <c:pt idx="5672">
                  <c:v>89.6</c:v>
                </c:pt>
                <c:pt idx="5673">
                  <c:v>88.73</c:v>
                </c:pt>
                <c:pt idx="5674">
                  <c:v>88.55</c:v>
                </c:pt>
                <c:pt idx="5675">
                  <c:v>91.45</c:v>
                </c:pt>
                <c:pt idx="5676">
                  <c:v>93.93</c:v>
                </c:pt>
                <c:pt idx="5677">
                  <c:v>94.28</c:v>
                </c:pt>
                <c:pt idx="5678">
                  <c:v>93.82</c:v>
                </c:pt>
                <c:pt idx="5679">
                  <c:v>95.92</c:v>
                </c:pt>
                <c:pt idx="5680">
                  <c:v>96.96</c:v>
                </c:pt>
                <c:pt idx="5681">
                  <c:v>97.03</c:v>
                </c:pt>
                <c:pt idx="5682">
                  <c:v>97.88</c:v>
                </c:pt>
                <c:pt idx="5683">
                  <c:v>97.52</c:v>
                </c:pt>
                <c:pt idx="5684">
                  <c:v>96.07</c:v>
                </c:pt>
                <c:pt idx="5685">
                  <c:v>97.43</c:v>
                </c:pt>
                <c:pt idx="5686">
                  <c:v>99.05</c:v>
                </c:pt>
                <c:pt idx="5687">
                  <c:v>98.28</c:v>
                </c:pt>
                <c:pt idx="5688">
                  <c:v>99.83</c:v>
                </c:pt>
                <c:pt idx="5689">
                  <c:v>100.9</c:v>
                </c:pt>
                <c:pt idx="5690">
                  <c:v>101.83</c:v>
                </c:pt>
                <c:pt idx="5691">
                  <c:v>98.6</c:v>
                </c:pt>
                <c:pt idx="5692">
                  <c:v>100.95</c:v>
                </c:pt>
                <c:pt idx="5693">
                  <c:v>103.47</c:v>
                </c:pt>
                <c:pt idx="5694">
                  <c:v>104.66</c:v>
                </c:pt>
                <c:pt idx="5695">
                  <c:v>105.33</c:v>
                </c:pt>
                <c:pt idx="5696">
                  <c:v>106.78</c:v>
                </c:pt>
                <c:pt idx="5697">
                  <c:v>107.99</c:v>
                </c:pt>
                <c:pt idx="5698">
                  <c:v>109.18</c:v>
                </c:pt>
                <c:pt idx="5699">
                  <c:v>109.16</c:v>
                </c:pt>
                <c:pt idx="5700">
                  <c:v>104.41</c:v>
                </c:pt>
                <c:pt idx="5701">
                  <c:v>105.35</c:v>
                </c:pt>
                <c:pt idx="5702">
                  <c:v>102.65</c:v>
                </c:pt>
                <c:pt idx="5703">
                  <c:v>99.78</c:v>
                </c:pt>
                <c:pt idx="5704">
                  <c:v>100.93</c:v>
                </c:pt>
                <c:pt idx="5705">
                  <c:v>99.91</c:v>
                </c:pt>
                <c:pt idx="5706">
                  <c:v>102.83</c:v>
                </c:pt>
                <c:pt idx="5707">
                  <c:v>103.89</c:v>
                </c:pt>
                <c:pt idx="5708">
                  <c:v>102.68</c:v>
                </c:pt>
                <c:pt idx="5709">
                  <c:v>102.33</c:v>
                </c:pt>
                <c:pt idx="5710">
                  <c:v>98.69</c:v>
                </c:pt>
                <c:pt idx="5711">
                  <c:v>98.85</c:v>
                </c:pt>
                <c:pt idx="5712">
                  <c:v>102.31</c:v>
                </c:pt>
                <c:pt idx="5713">
                  <c:v>102.21</c:v>
                </c:pt>
                <c:pt idx="5714">
                  <c:v>105.98</c:v>
                </c:pt>
                <c:pt idx="5715">
                  <c:v>105.05</c:v>
                </c:pt>
                <c:pt idx="5716">
                  <c:v>107.46</c:v>
                </c:pt>
                <c:pt idx="5717">
                  <c:v>107.37</c:v>
                </c:pt>
                <c:pt idx="5718">
                  <c:v>107.15</c:v>
                </c:pt>
                <c:pt idx="5719">
                  <c:v>108.32</c:v>
                </c:pt>
                <c:pt idx="5720">
                  <c:v>110.84</c:v>
                </c:pt>
                <c:pt idx="5721">
                  <c:v>110.95</c:v>
                </c:pt>
                <c:pt idx="5722">
                  <c:v>111.34</c:v>
                </c:pt>
                <c:pt idx="5723">
                  <c:v>110.67</c:v>
                </c:pt>
                <c:pt idx="5724">
                  <c:v>111.35</c:v>
                </c:pt>
                <c:pt idx="5725">
                  <c:v>113.54</c:v>
                </c:pt>
                <c:pt idx="5726">
                  <c:v>115.34</c:v>
                </c:pt>
                <c:pt idx="5727">
                  <c:v>114.85</c:v>
                </c:pt>
                <c:pt idx="5728">
                  <c:v>116.62</c:v>
                </c:pt>
                <c:pt idx="5729">
                  <c:v>115.7</c:v>
                </c:pt>
                <c:pt idx="5730">
                  <c:v>113.86</c:v>
                </c:pt>
                <c:pt idx="5731">
                  <c:v>111.12</c:v>
                </c:pt>
                <c:pt idx="5732">
                  <c:v>107.3</c:v>
                </c:pt>
                <c:pt idx="5733">
                  <c:v>111.92</c:v>
                </c:pt>
                <c:pt idx="5734">
                  <c:v>115.68</c:v>
                </c:pt>
                <c:pt idx="5735">
                  <c:v>119.88</c:v>
                </c:pt>
                <c:pt idx="5736">
                  <c:v>120.27</c:v>
                </c:pt>
                <c:pt idx="5737">
                  <c:v>119.85</c:v>
                </c:pt>
                <c:pt idx="5738">
                  <c:v>123.54</c:v>
                </c:pt>
                <c:pt idx="5739">
                  <c:v>122.89</c:v>
                </c:pt>
                <c:pt idx="5740">
                  <c:v>123.11</c:v>
                </c:pt>
                <c:pt idx="5741">
                  <c:v>121.18</c:v>
                </c:pt>
                <c:pt idx="5742">
                  <c:v>122.76</c:v>
                </c:pt>
                <c:pt idx="5743">
                  <c:v>122.98</c:v>
                </c:pt>
                <c:pt idx="5744">
                  <c:v>122.19</c:v>
                </c:pt>
                <c:pt idx="5745">
                  <c:v>124.12</c:v>
                </c:pt>
                <c:pt idx="5746">
                  <c:v>127.28</c:v>
                </c:pt>
                <c:pt idx="5747">
                  <c:v>129.04</c:v>
                </c:pt>
                <c:pt idx="5748">
                  <c:v>129.72</c:v>
                </c:pt>
                <c:pt idx="5749">
                  <c:v>128.91999999999999</c:v>
                </c:pt>
                <c:pt idx="5750">
                  <c:v>128.93</c:v>
                </c:pt>
                <c:pt idx="5751">
                  <c:v>129.33000000000001</c:v>
                </c:pt>
                <c:pt idx="5752">
                  <c:v>127.85</c:v>
                </c:pt>
                <c:pt idx="5753">
                  <c:v>128.5</c:v>
                </c:pt>
                <c:pt idx="5754">
                  <c:v>126.28</c:v>
                </c:pt>
                <c:pt idx="5755">
                  <c:v>121.72</c:v>
                </c:pt>
                <c:pt idx="5756">
                  <c:v>122.36</c:v>
                </c:pt>
                <c:pt idx="5757">
                  <c:v>132.81</c:v>
                </c:pt>
                <c:pt idx="5758">
                  <c:v>134.43</c:v>
                </c:pt>
                <c:pt idx="5759">
                  <c:v>135.24</c:v>
                </c:pt>
                <c:pt idx="5760">
                  <c:v>134.52000000000001</c:v>
                </c:pt>
                <c:pt idx="5761">
                  <c:v>132.11000000000001</c:v>
                </c:pt>
                <c:pt idx="5762">
                  <c:v>134.29</c:v>
                </c:pt>
                <c:pt idx="5763">
                  <c:v>133.9</c:v>
                </c:pt>
                <c:pt idx="5764">
                  <c:v>131.27000000000001</c:v>
                </c:pt>
                <c:pt idx="5765">
                  <c:v>129.12</c:v>
                </c:pt>
                <c:pt idx="5766">
                  <c:v>131.84</c:v>
                </c:pt>
                <c:pt idx="5767">
                  <c:v>134.28</c:v>
                </c:pt>
                <c:pt idx="5768">
                  <c:v>134.54</c:v>
                </c:pt>
                <c:pt idx="5769">
                  <c:v>135.37</c:v>
                </c:pt>
                <c:pt idx="5770">
                  <c:v>131.59</c:v>
                </c:pt>
                <c:pt idx="5771">
                  <c:v>136.82</c:v>
                </c:pt>
                <c:pt idx="5772">
                  <c:v>139.38</c:v>
                </c:pt>
                <c:pt idx="5773">
                  <c:v>138.4</c:v>
                </c:pt>
                <c:pt idx="5774">
                  <c:v>140.66999999999999</c:v>
                </c:pt>
                <c:pt idx="5775">
                  <c:v>141.24</c:v>
                </c:pt>
                <c:pt idx="5776">
                  <c:v>143.94999999999999</c:v>
                </c:pt>
                <c:pt idx="5777">
                  <c:v>139.62</c:v>
                </c:pt>
                <c:pt idx="5778">
                  <c:v>134.15</c:v>
                </c:pt>
                <c:pt idx="5779">
                  <c:v>133.91</c:v>
                </c:pt>
                <c:pt idx="5780">
                  <c:v>135.81</c:v>
                </c:pt>
                <c:pt idx="5781">
                  <c:v>143.68</c:v>
                </c:pt>
                <c:pt idx="5782">
                  <c:v>142.43</c:v>
                </c:pt>
                <c:pt idx="5783">
                  <c:v>136.02000000000001</c:v>
                </c:pt>
                <c:pt idx="5784">
                  <c:v>133.31</c:v>
                </c:pt>
                <c:pt idx="5785">
                  <c:v>134.16</c:v>
                </c:pt>
                <c:pt idx="5786">
                  <c:v>129.34</c:v>
                </c:pt>
                <c:pt idx="5787">
                  <c:v>129.34</c:v>
                </c:pt>
                <c:pt idx="5788">
                  <c:v>127.18</c:v>
                </c:pt>
                <c:pt idx="5789">
                  <c:v>126.86</c:v>
                </c:pt>
                <c:pt idx="5790">
                  <c:v>125.43</c:v>
                </c:pt>
                <c:pt idx="5791">
                  <c:v>124.7</c:v>
                </c:pt>
                <c:pt idx="5792">
                  <c:v>125.67</c:v>
                </c:pt>
                <c:pt idx="5793">
                  <c:v>125.77</c:v>
                </c:pt>
                <c:pt idx="5794">
                  <c:v>122.46</c:v>
                </c:pt>
                <c:pt idx="5795">
                  <c:v>124.1</c:v>
                </c:pt>
                <c:pt idx="5796">
                  <c:v>124.16</c:v>
                </c:pt>
                <c:pt idx="5797">
                  <c:v>121.87</c:v>
                </c:pt>
                <c:pt idx="5798">
                  <c:v>116.5</c:v>
                </c:pt>
                <c:pt idx="5799">
                  <c:v>114.47</c:v>
                </c:pt>
                <c:pt idx="5800">
                  <c:v>116.94</c:v>
                </c:pt>
                <c:pt idx="5801">
                  <c:v>113.03</c:v>
                </c:pt>
                <c:pt idx="5802">
                  <c:v>110.54</c:v>
                </c:pt>
                <c:pt idx="5803">
                  <c:v>108.98</c:v>
                </c:pt>
                <c:pt idx="5804">
                  <c:v>110.68</c:v>
                </c:pt>
                <c:pt idx="5805">
                  <c:v>111.82</c:v>
                </c:pt>
                <c:pt idx="5806">
                  <c:v>108.8</c:v>
                </c:pt>
                <c:pt idx="5807">
                  <c:v>109.33</c:v>
                </c:pt>
                <c:pt idx="5808">
                  <c:v>109.02</c:v>
                </c:pt>
                <c:pt idx="5809">
                  <c:v>108.72</c:v>
                </c:pt>
                <c:pt idx="5810">
                  <c:v>117.24</c:v>
                </c:pt>
                <c:pt idx="5811">
                  <c:v>113.99</c:v>
                </c:pt>
                <c:pt idx="5812">
                  <c:v>109.74</c:v>
                </c:pt>
                <c:pt idx="5813">
                  <c:v>112.2</c:v>
                </c:pt>
                <c:pt idx="5814">
                  <c:v>113.05</c:v>
                </c:pt>
                <c:pt idx="5815">
                  <c:v>113.54</c:v>
                </c:pt>
                <c:pt idx="5816">
                  <c:v>113.49</c:v>
                </c:pt>
                <c:pt idx="5817">
                  <c:v>104.94</c:v>
                </c:pt>
                <c:pt idx="5818">
                  <c:v>103.88</c:v>
                </c:pt>
                <c:pt idx="5819">
                  <c:v>103.41</c:v>
                </c:pt>
                <c:pt idx="5820">
                  <c:v>102.51</c:v>
                </c:pt>
                <c:pt idx="5821">
                  <c:v>101.08</c:v>
                </c:pt>
                <c:pt idx="5822">
                  <c:v>98.94</c:v>
                </c:pt>
                <c:pt idx="5823">
                  <c:v>96</c:v>
                </c:pt>
                <c:pt idx="5824">
                  <c:v>96.01</c:v>
                </c:pt>
                <c:pt idx="5825">
                  <c:v>94.37</c:v>
                </c:pt>
                <c:pt idx="5826">
                  <c:v>90.45</c:v>
                </c:pt>
                <c:pt idx="5827">
                  <c:v>85.85</c:v>
                </c:pt>
                <c:pt idx="5828">
                  <c:v>86.09</c:v>
                </c:pt>
                <c:pt idx="5829">
                  <c:v>90.89</c:v>
                </c:pt>
                <c:pt idx="5830">
                  <c:v>93.46</c:v>
                </c:pt>
                <c:pt idx="5831">
                  <c:v>100.43</c:v>
                </c:pt>
                <c:pt idx="5832">
                  <c:v>100.72</c:v>
                </c:pt>
                <c:pt idx="5833">
                  <c:v>102.09</c:v>
                </c:pt>
                <c:pt idx="5834">
                  <c:v>100.45</c:v>
                </c:pt>
                <c:pt idx="5835">
                  <c:v>100.88</c:v>
                </c:pt>
                <c:pt idx="5836">
                  <c:v>95.96</c:v>
                </c:pt>
                <c:pt idx="5837">
                  <c:v>93.52</c:v>
                </c:pt>
                <c:pt idx="5838">
                  <c:v>92.19</c:v>
                </c:pt>
                <c:pt idx="5839">
                  <c:v>88.88</c:v>
                </c:pt>
                <c:pt idx="5840">
                  <c:v>88.95</c:v>
                </c:pt>
                <c:pt idx="5841">
                  <c:v>84.71</c:v>
                </c:pt>
                <c:pt idx="5842">
                  <c:v>83.17</c:v>
                </c:pt>
                <c:pt idx="5843">
                  <c:v>80.77</c:v>
                </c:pt>
                <c:pt idx="5844">
                  <c:v>81.650000000000006</c:v>
                </c:pt>
                <c:pt idx="5845">
                  <c:v>74.58</c:v>
                </c:pt>
                <c:pt idx="5846">
                  <c:v>74.37</c:v>
                </c:pt>
                <c:pt idx="5847">
                  <c:v>74.98</c:v>
                </c:pt>
                <c:pt idx="5848">
                  <c:v>66.86</c:v>
                </c:pt>
                <c:pt idx="5849">
                  <c:v>64.14</c:v>
                </c:pt>
                <c:pt idx="5850">
                  <c:v>66.05</c:v>
                </c:pt>
                <c:pt idx="5851">
                  <c:v>67.45</c:v>
                </c:pt>
                <c:pt idx="5852">
                  <c:v>65.989999999999995</c:v>
                </c:pt>
                <c:pt idx="5853">
                  <c:v>62.95</c:v>
                </c:pt>
                <c:pt idx="5854">
                  <c:v>65.06</c:v>
                </c:pt>
                <c:pt idx="5855">
                  <c:v>60.57</c:v>
                </c:pt>
                <c:pt idx="5856">
                  <c:v>59.34</c:v>
                </c:pt>
                <c:pt idx="5857">
                  <c:v>58.87</c:v>
                </c:pt>
                <c:pt idx="5858">
                  <c:v>64</c:v>
                </c:pt>
                <c:pt idx="5859">
                  <c:v>60.86</c:v>
                </c:pt>
                <c:pt idx="5860">
                  <c:v>60</c:v>
                </c:pt>
                <c:pt idx="5861">
                  <c:v>60.32</c:v>
                </c:pt>
                <c:pt idx="5862">
                  <c:v>62.78</c:v>
                </c:pt>
                <c:pt idx="5863">
                  <c:v>61.09</c:v>
                </c:pt>
                <c:pt idx="5864">
                  <c:v>56.14</c:v>
                </c:pt>
                <c:pt idx="5865">
                  <c:v>56.84</c:v>
                </c:pt>
                <c:pt idx="5866">
                  <c:v>57.08</c:v>
                </c:pt>
                <c:pt idx="5867">
                  <c:v>54.76</c:v>
                </c:pt>
                <c:pt idx="5868">
                  <c:v>52.47</c:v>
                </c:pt>
                <c:pt idx="5869">
                  <c:v>51.32</c:v>
                </c:pt>
                <c:pt idx="5870">
                  <c:v>50.7</c:v>
                </c:pt>
                <c:pt idx="5871">
                  <c:v>50.82</c:v>
                </c:pt>
                <c:pt idx="5872">
                  <c:v>49.1</c:v>
                </c:pt>
                <c:pt idx="5873">
                  <c:v>48.35</c:v>
                </c:pt>
                <c:pt idx="5874">
                  <c:v>45.79</c:v>
                </c:pt>
                <c:pt idx="5875">
                  <c:v>44.91</c:v>
                </c:pt>
                <c:pt idx="5876">
                  <c:v>49.51</c:v>
                </c:pt>
                <c:pt idx="5877">
                  <c:v>47.51</c:v>
                </c:pt>
                <c:pt idx="5878">
                  <c:v>49.39</c:v>
                </c:pt>
                <c:pt idx="5879">
                  <c:v>47.72</c:v>
                </c:pt>
                <c:pt idx="5880">
                  <c:v>47.58</c:v>
                </c:pt>
                <c:pt idx="5881">
                  <c:v>45.64</c:v>
                </c:pt>
                <c:pt idx="5882">
                  <c:v>44.39</c:v>
                </c:pt>
                <c:pt idx="5883">
                  <c:v>43.83</c:v>
                </c:pt>
                <c:pt idx="5884">
                  <c:v>37.04</c:v>
                </c:pt>
                <c:pt idx="5885">
                  <c:v>40.020000000000003</c:v>
                </c:pt>
                <c:pt idx="5886">
                  <c:v>39.770000000000003</c:v>
                </c:pt>
                <c:pt idx="5887">
                  <c:v>39.340000000000003</c:v>
                </c:pt>
                <c:pt idx="5888">
                  <c:v>43.54</c:v>
                </c:pt>
                <c:pt idx="5889">
                  <c:v>42.38</c:v>
                </c:pt>
                <c:pt idx="5890">
                  <c:v>45.02</c:v>
                </c:pt>
                <c:pt idx="5891">
                  <c:v>42</c:v>
                </c:pt>
                <c:pt idx="5892">
                  <c:v>41.84</c:v>
                </c:pt>
                <c:pt idx="5893">
                  <c:v>40.19</c:v>
                </c:pt>
                <c:pt idx="5894">
                  <c:v>39.520000000000003</c:v>
                </c:pt>
                <c:pt idx="5895">
                  <c:v>38.08</c:v>
                </c:pt>
                <c:pt idx="5896">
                  <c:v>35.270000000000003</c:v>
                </c:pt>
                <c:pt idx="5897">
                  <c:v>34.450000000000003</c:v>
                </c:pt>
                <c:pt idx="5898">
                  <c:v>33.729999999999997</c:v>
                </c:pt>
                <c:pt idx="5899">
                  <c:v>34.159999999999997</c:v>
                </c:pt>
                <c:pt idx="5900">
                  <c:v>35.22</c:v>
                </c:pt>
                <c:pt idx="5901">
                  <c:v>35.82</c:v>
                </c:pt>
                <c:pt idx="5902">
                  <c:v>42.94</c:v>
                </c:pt>
                <c:pt idx="5903">
                  <c:v>45.84</c:v>
                </c:pt>
                <c:pt idx="5904">
                  <c:v>48.89</c:v>
                </c:pt>
                <c:pt idx="5905">
                  <c:v>46.23</c:v>
                </c:pt>
                <c:pt idx="5906">
                  <c:v>42.94</c:v>
                </c:pt>
                <c:pt idx="5907">
                  <c:v>42.34</c:v>
                </c:pt>
                <c:pt idx="5908">
                  <c:v>40.86</c:v>
                </c:pt>
                <c:pt idx="5909">
                  <c:v>43.05</c:v>
                </c:pt>
                <c:pt idx="5910">
                  <c:v>42.27</c:v>
                </c:pt>
                <c:pt idx="5911">
                  <c:v>42.32</c:v>
                </c:pt>
                <c:pt idx="5912">
                  <c:v>43.42</c:v>
                </c:pt>
                <c:pt idx="5913">
                  <c:v>41.22</c:v>
                </c:pt>
                <c:pt idx="5914">
                  <c:v>39.9</c:v>
                </c:pt>
                <c:pt idx="5915">
                  <c:v>42.42</c:v>
                </c:pt>
                <c:pt idx="5916">
                  <c:v>43.13</c:v>
                </c:pt>
                <c:pt idx="5917">
                  <c:v>48</c:v>
                </c:pt>
                <c:pt idx="5918">
                  <c:v>42.86</c:v>
                </c:pt>
                <c:pt idx="5919">
                  <c:v>42.86</c:v>
                </c:pt>
                <c:pt idx="5920">
                  <c:v>43.13</c:v>
                </c:pt>
                <c:pt idx="5921">
                  <c:v>44.17</c:v>
                </c:pt>
                <c:pt idx="5922">
                  <c:v>42.96</c:v>
                </c:pt>
                <c:pt idx="5923">
                  <c:v>43.15</c:v>
                </c:pt>
                <c:pt idx="5924">
                  <c:v>43.68</c:v>
                </c:pt>
                <c:pt idx="5925">
                  <c:v>43.92</c:v>
                </c:pt>
                <c:pt idx="5926">
                  <c:v>44.49</c:v>
                </c:pt>
                <c:pt idx="5927">
                  <c:v>47.23</c:v>
                </c:pt>
                <c:pt idx="5928">
                  <c:v>45.88</c:v>
                </c:pt>
                <c:pt idx="5929">
                  <c:v>44.24</c:v>
                </c:pt>
                <c:pt idx="5930">
                  <c:v>47.23</c:v>
                </c:pt>
                <c:pt idx="5931">
                  <c:v>43.36</c:v>
                </c:pt>
                <c:pt idx="5932">
                  <c:v>39.69</c:v>
                </c:pt>
                <c:pt idx="5933">
                  <c:v>39.409999999999997</c:v>
                </c:pt>
                <c:pt idx="5934">
                  <c:v>42.36</c:v>
                </c:pt>
                <c:pt idx="5935">
                  <c:v>42.19</c:v>
                </c:pt>
                <c:pt idx="5936">
                  <c:v>41.27</c:v>
                </c:pt>
                <c:pt idx="5937">
                  <c:v>40.18</c:v>
                </c:pt>
                <c:pt idx="5938">
                  <c:v>42.37</c:v>
                </c:pt>
                <c:pt idx="5939">
                  <c:v>45.15</c:v>
                </c:pt>
                <c:pt idx="5940">
                  <c:v>44.41</c:v>
                </c:pt>
                <c:pt idx="5941">
                  <c:v>42.6</c:v>
                </c:pt>
                <c:pt idx="5942">
                  <c:v>42.72</c:v>
                </c:pt>
                <c:pt idx="5943">
                  <c:v>46.07</c:v>
                </c:pt>
                <c:pt idx="5944">
                  <c:v>44.45</c:v>
                </c:pt>
                <c:pt idx="5945">
                  <c:v>43.48</c:v>
                </c:pt>
                <c:pt idx="5946">
                  <c:v>44.55</c:v>
                </c:pt>
                <c:pt idx="5947">
                  <c:v>44.99</c:v>
                </c:pt>
                <c:pt idx="5948">
                  <c:v>43.2</c:v>
                </c:pt>
                <c:pt idx="5949">
                  <c:v>42.19</c:v>
                </c:pt>
                <c:pt idx="5950">
                  <c:v>44.97</c:v>
                </c:pt>
                <c:pt idx="5951">
                  <c:v>44.12</c:v>
                </c:pt>
                <c:pt idx="5952">
                  <c:v>45.53</c:v>
                </c:pt>
                <c:pt idx="5953">
                  <c:v>45.22</c:v>
                </c:pt>
                <c:pt idx="5954">
                  <c:v>48.03</c:v>
                </c:pt>
                <c:pt idx="5955">
                  <c:v>49.27</c:v>
                </c:pt>
                <c:pt idx="5956">
                  <c:v>51.84</c:v>
                </c:pt>
                <c:pt idx="5957">
                  <c:v>51.32</c:v>
                </c:pt>
                <c:pt idx="5958">
                  <c:v>51.46</c:v>
                </c:pt>
                <c:pt idx="5959">
                  <c:v>51.89</c:v>
                </c:pt>
                <c:pt idx="5960">
                  <c:v>50.81</c:v>
                </c:pt>
                <c:pt idx="5961">
                  <c:v>49.05</c:v>
                </c:pt>
                <c:pt idx="5962">
                  <c:v>46.13</c:v>
                </c:pt>
                <c:pt idx="5963">
                  <c:v>45.92</c:v>
                </c:pt>
                <c:pt idx="5964">
                  <c:v>50.89</c:v>
                </c:pt>
                <c:pt idx="5965">
                  <c:v>50.48</c:v>
                </c:pt>
                <c:pt idx="5966">
                  <c:v>50.91</c:v>
                </c:pt>
                <c:pt idx="5967">
                  <c:v>50.62</c:v>
                </c:pt>
                <c:pt idx="5968">
                  <c:v>52.06</c:v>
                </c:pt>
                <c:pt idx="5969">
                  <c:v>52.33</c:v>
                </c:pt>
                <c:pt idx="5970">
                  <c:v>50.73</c:v>
                </c:pt>
                <c:pt idx="5971">
                  <c:v>52.06</c:v>
                </c:pt>
                <c:pt idx="5972">
                  <c:v>51.31</c:v>
                </c:pt>
                <c:pt idx="5973">
                  <c:v>51.83</c:v>
                </c:pt>
                <c:pt idx="5974">
                  <c:v>52.02</c:v>
                </c:pt>
                <c:pt idx="5975">
                  <c:v>49.06</c:v>
                </c:pt>
                <c:pt idx="5976">
                  <c:v>48.69</c:v>
                </c:pt>
                <c:pt idx="5977">
                  <c:v>48.5</c:v>
                </c:pt>
                <c:pt idx="5978">
                  <c:v>48.29</c:v>
                </c:pt>
                <c:pt idx="5979">
                  <c:v>50.29</c:v>
                </c:pt>
                <c:pt idx="5980">
                  <c:v>48.67</c:v>
                </c:pt>
                <c:pt idx="5981">
                  <c:v>48.64</c:v>
                </c:pt>
                <c:pt idx="5982">
                  <c:v>50.22</c:v>
                </c:pt>
                <c:pt idx="5983">
                  <c:v>50.3</c:v>
                </c:pt>
                <c:pt idx="5984">
                  <c:v>51.75</c:v>
                </c:pt>
                <c:pt idx="5985">
                  <c:v>53.26</c:v>
                </c:pt>
                <c:pt idx="5986">
                  <c:v>53.16</c:v>
                </c:pt>
                <c:pt idx="5987">
                  <c:v>55.07</c:v>
                </c:pt>
                <c:pt idx="5988">
                  <c:v>56.63</c:v>
                </c:pt>
                <c:pt idx="5989">
                  <c:v>56.02</c:v>
                </c:pt>
                <c:pt idx="5990">
                  <c:v>55.99</c:v>
                </c:pt>
                <c:pt idx="5991">
                  <c:v>56.52</c:v>
                </c:pt>
                <c:pt idx="5992">
                  <c:v>56.84</c:v>
                </c:pt>
                <c:pt idx="5993">
                  <c:v>56.25</c:v>
                </c:pt>
                <c:pt idx="5994">
                  <c:v>56.33</c:v>
                </c:pt>
                <c:pt idx="5995">
                  <c:v>56.51</c:v>
                </c:pt>
                <c:pt idx="5996">
                  <c:v>57.12</c:v>
                </c:pt>
                <c:pt idx="5997">
                  <c:v>59.1</c:v>
                </c:pt>
                <c:pt idx="5998">
                  <c:v>58.02</c:v>
                </c:pt>
                <c:pt idx="5999">
                  <c:v>58.7</c:v>
                </c:pt>
                <c:pt idx="6000">
                  <c:v>59.05</c:v>
                </c:pt>
                <c:pt idx="6001">
                  <c:v>61.28</c:v>
                </c:pt>
                <c:pt idx="6002">
                  <c:v>63.47</c:v>
                </c:pt>
                <c:pt idx="6003">
                  <c:v>64.98</c:v>
                </c:pt>
                <c:pt idx="6004">
                  <c:v>66.599999999999994</c:v>
                </c:pt>
                <c:pt idx="6005">
                  <c:v>67.67</c:v>
                </c:pt>
                <c:pt idx="6006">
                  <c:v>66.150000000000006</c:v>
                </c:pt>
                <c:pt idx="6007">
                  <c:v>67.680000000000007</c:v>
                </c:pt>
                <c:pt idx="6008">
                  <c:v>67.77</c:v>
                </c:pt>
                <c:pt idx="6009">
                  <c:v>67.61</c:v>
                </c:pt>
                <c:pt idx="6010">
                  <c:v>68.94</c:v>
                </c:pt>
                <c:pt idx="6011">
                  <c:v>70.52</c:v>
                </c:pt>
                <c:pt idx="6012">
                  <c:v>71.709999999999994</c:v>
                </c:pt>
                <c:pt idx="6013">
                  <c:v>70.62</c:v>
                </c:pt>
                <c:pt idx="6014">
                  <c:v>68.489999999999995</c:v>
                </c:pt>
                <c:pt idx="6015">
                  <c:v>70.52</c:v>
                </c:pt>
                <c:pt idx="6016">
                  <c:v>68.95</c:v>
                </c:pt>
                <c:pt idx="6017">
                  <c:v>69.959999999999994</c:v>
                </c:pt>
                <c:pt idx="6018">
                  <c:v>70.48</c:v>
                </c:pt>
                <c:pt idx="6019">
                  <c:v>66.13</c:v>
                </c:pt>
                <c:pt idx="6020">
                  <c:v>66.36</c:v>
                </c:pt>
                <c:pt idx="6021">
                  <c:v>68.47</c:v>
                </c:pt>
                <c:pt idx="6022">
                  <c:v>68.819999999999993</c:v>
                </c:pt>
                <c:pt idx="6023">
                  <c:v>68.099999999999994</c:v>
                </c:pt>
                <c:pt idx="6024">
                  <c:v>69.75</c:v>
                </c:pt>
                <c:pt idx="6025">
                  <c:v>68.11</c:v>
                </c:pt>
                <c:pt idx="6026">
                  <c:v>68.52</c:v>
                </c:pt>
                <c:pt idx="6027">
                  <c:v>65.739999999999995</c:v>
                </c:pt>
                <c:pt idx="6028">
                  <c:v>63.12</c:v>
                </c:pt>
                <c:pt idx="6029">
                  <c:v>61.54</c:v>
                </c:pt>
                <c:pt idx="6030">
                  <c:v>59.71</c:v>
                </c:pt>
                <c:pt idx="6031">
                  <c:v>59.17</c:v>
                </c:pt>
                <c:pt idx="6032">
                  <c:v>58.43</c:v>
                </c:pt>
                <c:pt idx="6033">
                  <c:v>58.25</c:v>
                </c:pt>
                <c:pt idx="6034">
                  <c:v>60.48</c:v>
                </c:pt>
                <c:pt idx="6035">
                  <c:v>61.25</c:v>
                </c:pt>
                <c:pt idx="6036">
                  <c:v>62.02</c:v>
                </c:pt>
                <c:pt idx="6037">
                  <c:v>63.54</c:v>
                </c:pt>
                <c:pt idx="6038">
                  <c:v>64.64</c:v>
                </c:pt>
                <c:pt idx="6039">
                  <c:v>65.930000000000007</c:v>
                </c:pt>
                <c:pt idx="6040">
                  <c:v>65.36</c:v>
                </c:pt>
                <c:pt idx="6041">
                  <c:v>68.06</c:v>
                </c:pt>
                <c:pt idx="6042">
                  <c:v>68.819999999999993</c:v>
                </c:pt>
                <c:pt idx="6043">
                  <c:v>69.78</c:v>
                </c:pt>
                <c:pt idx="6044">
                  <c:v>68.53</c:v>
                </c:pt>
                <c:pt idx="6045">
                  <c:v>65.790000000000006</c:v>
                </c:pt>
                <c:pt idx="6046">
                  <c:v>68.819999999999993</c:v>
                </c:pt>
                <c:pt idx="6047">
                  <c:v>70.08</c:v>
                </c:pt>
                <c:pt idx="6048">
                  <c:v>72.900000000000006</c:v>
                </c:pt>
                <c:pt idx="6049">
                  <c:v>73.819999999999993</c:v>
                </c:pt>
                <c:pt idx="6050">
                  <c:v>74.39</c:v>
                </c:pt>
                <c:pt idx="6051">
                  <c:v>74.61</c:v>
                </c:pt>
                <c:pt idx="6052">
                  <c:v>74.209999999999994</c:v>
                </c:pt>
                <c:pt idx="6053">
                  <c:v>73.790000000000006</c:v>
                </c:pt>
                <c:pt idx="6054">
                  <c:v>71.58</c:v>
                </c:pt>
                <c:pt idx="6055">
                  <c:v>74.03</c:v>
                </c:pt>
                <c:pt idx="6056">
                  <c:v>73.760000000000005</c:v>
                </c:pt>
                <c:pt idx="6057">
                  <c:v>71.33</c:v>
                </c:pt>
                <c:pt idx="6058">
                  <c:v>68.650000000000006</c:v>
                </c:pt>
                <c:pt idx="6059">
                  <c:v>68.66</c:v>
                </c:pt>
                <c:pt idx="6060">
                  <c:v>72.81</c:v>
                </c:pt>
                <c:pt idx="6061">
                  <c:v>73.75</c:v>
                </c:pt>
                <c:pt idx="6062">
                  <c:v>73.709999999999994</c:v>
                </c:pt>
                <c:pt idx="6063">
                  <c:v>74.34</c:v>
                </c:pt>
                <c:pt idx="6064">
                  <c:v>73.099999999999994</c:v>
                </c:pt>
                <c:pt idx="6065">
                  <c:v>70.739999999999995</c:v>
                </c:pt>
                <c:pt idx="6066">
                  <c:v>70.680000000000007</c:v>
                </c:pt>
                <c:pt idx="6067">
                  <c:v>72.8</c:v>
                </c:pt>
                <c:pt idx="6068">
                  <c:v>69.02</c:v>
                </c:pt>
                <c:pt idx="6069">
                  <c:v>68.78</c:v>
                </c:pt>
                <c:pt idx="6070">
                  <c:v>67.599999999999994</c:v>
                </c:pt>
                <c:pt idx="6071">
                  <c:v>66.78</c:v>
                </c:pt>
                <c:pt idx="6072">
                  <c:v>65.84</c:v>
                </c:pt>
                <c:pt idx="6073">
                  <c:v>69.2</c:v>
                </c:pt>
                <c:pt idx="6074">
                  <c:v>69.760000000000005</c:v>
                </c:pt>
                <c:pt idx="6075">
                  <c:v>68.959999999999994</c:v>
                </c:pt>
                <c:pt idx="6076">
                  <c:v>68.760000000000005</c:v>
                </c:pt>
                <c:pt idx="6077">
                  <c:v>66.91</c:v>
                </c:pt>
                <c:pt idx="6078">
                  <c:v>66.53</c:v>
                </c:pt>
                <c:pt idx="6079">
                  <c:v>68.510000000000005</c:v>
                </c:pt>
                <c:pt idx="6080">
                  <c:v>71.56</c:v>
                </c:pt>
                <c:pt idx="6081">
                  <c:v>70.72</c:v>
                </c:pt>
                <c:pt idx="6082">
                  <c:v>68.11</c:v>
                </c:pt>
                <c:pt idx="6083">
                  <c:v>69.650000000000006</c:v>
                </c:pt>
                <c:pt idx="6084">
                  <c:v>67.430000000000007</c:v>
                </c:pt>
                <c:pt idx="6085">
                  <c:v>64.989999999999995</c:v>
                </c:pt>
                <c:pt idx="6086">
                  <c:v>64.599999999999994</c:v>
                </c:pt>
                <c:pt idx="6087">
                  <c:v>65.430000000000007</c:v>
                </c:pt>
                <c:pt idx="6088">
                  <c:v>64.63</c:v>
                </c:pt>
                <c:pt idx="6089">
                  <c:v>65.819999999999993</c:v>
                </c:pt>
                <c:pt idx="6090">
                  <c:v>67.12</c:v>
                </c:pt>
                <c:pt idx="6091">
                  <c:v>66.5</c:v>
                </c:pt>
                <c:pt idx="6092">
                  <c:v>65.260000000000005</c:v>
                </c:pt>
                <c:pt idx="6093">
                  <c:v>68.510000000000005</c:v>
                </c:pt>
                <c:pt idx="6094">
                  <c:v>67.650000000000006</c:v>
                </c:pt>
                <c:pt idx="6095">
                  <c:v>68.47</c:v>
                </c:pt>
                <c:pt idx="6096">
                  <c:v>69.45</c:v>
                </c:pt>
                <c:pt idx="6097">
                  <c:v>70.75</c:v>
                </c:pt>
                <c:pt idx="6098">
                  <c:v>70.81</c:v>
                </c:pt>
                <c:pt idx="6099">
                  <c:v>72.16</c:v>
                </c:pt>
                <c:pt idx="6100">
                  <c:v>73.14</c:v>
                </c:pt>
                <c:pt idx="6101">
                  <c:v>74.58</c:v>
                </c:pt>
                <c:pt idx="6102">
                  <c:v>75.86</c:v>
                </c:pt>
                <c:pt idx="6103">
                  <c:v>76.510000000000005</c:v>
                </c:pt>
                <c:pt idx="6104">
                  <c:v>77.739999999999995</c:v>
                </c:pt>
                <c:pt idx="6105">
                  <c:v>78.36</c:v>
                </c:pt>
                <c:pt idx="6106">
                  <c:v>77.72</c:v>
                </c:pt>
                <c:pt idx="6107">
                  <c:v>76.45</c:v>
                </c:pt>
                <c:pt idx="6108">
                  <c:v>76.69</c:v>
                </c:pt>
                <c:pt idx="6109">
                  <c:v>75.11</c:v>
                </c:pt>
                <c:pt idx="6110">
                  <c:v>77.180000000000007</c:v>
                </c:pt>
                <c:pt idx="6111">
                  <c:v>74.91</c:v>
                </c:pt>
                <c:pt idx="6112">
                  <c:v>75.56</c:v>
                </c:pt>
                <c:pt idx="6113">
                  <c:v>75.680000000000007</c:v>
                </c:pt>
                <c:pt idx="6114">
                  <c:v>78.209999999999994</c:v>
                </c:pt>
                <c:pt idx="6115">
                  <c:v>78.02</c:v>
                </c:pt>
                <c:pt idx="6116">
                  <c:v>75.510000000000005</c:v>
                </c:pt>
                <c:pt idx="6117">
                  <c:v>77.180000000000007</c:v>
                </c:pt>
                <c:pt idx="6118">
                  <c:v>77.069999999999993</c:v>
                </c:pt>
                <c:pt idx="6119">
                  <c:v>76.989999999999995</c:v>
                </c:pt>
                <c:pt idx="6120">
                  <c:v>75.180000000000007</c:v>
                </c:pt>
                <c:pt idx="6121">
                  <c:v>74.81</c:v>
                </c:pt>
                <c:pt idx="6122">
                  <c:v>77.14</c:v>
                </c:pt>
                <c:pt idx="6123">
                  <c:v>77.36</c:v>
                </c:pt>
                <c:pt idx="6124">
                  <c:v>78.64</c:v>
                </c:pt>
                <c:pt idx="6125">
                  <c:v>76.45</c:v>
                </c:pt>
                <c:pt idx="6126">
                  <c:v>75.61</c:v>
                </c:pt>
                <c:pt idx="6127">
                  <c:v>78.14</c:v>
                </c:pt>
                <c:pt idx="6128">
                  <c:v>75.349999999999994</c:v>
                </c:pt>
                <c:pt idx="6129">
                  <c:v>76.569999999999993</c:v>
                </c:pt>
                <c:pt idx="6130">
                  <c:v>76</c:v>
                </c:pt>
                <c:pt idx="6131">
                  <c:v>77.77</c:v>
                </c:pt>
                <c:pt idx="6132">
                  <c:v>78.680000000000007</c:v>
                </c:pt>
                <c:pt idx="6133">
                  <c:v>76.959999999999994</c:v>
                </c:pt>
                <c:pt idx="6134">
                  <c:v>77.760000000000005</c:v>
                </c:pt>
                <c:pt idx="6135">
                  <c:v>77.739999999999995</c:v>
                </c:pt>
                <c:pt idx="6136">
                  <c:v>76.180000000000007</c:v>
                </c:pt>
                <c:pt idx="6137">
                  <c:v>74.930000000000007</c:v>
                </c:pt>
                <c:pt idx="6138">
                  <c:v>73.63</c:v>
                </c:pt>
                <c:pt idx="6139">
                  <c:v>70.91</c:v>
                </c:pt>
                <c:pt idx="6140">
                  <c:v>70.069999999999993</c:v>
                </c:pt>
                <c:pt idx="6141">
                  <c:v>71.19</c:v>
                </c:pt>
                <c:pt idx="6142">
                  <c:v>71.33</c:v>
                </c:pt>
                <c:pt idx="6143">
                  <c:v>73.34</c:v>
                </c:pt>
                <c:pt idx="6144">
                  <c:v>71.28</c:v>
                </c:pt>
                <c:pt idx="6145">
                  <c:v>71.87</c:v>
                </c:pt>
                <c:pt idx="6146">
                  <c:v>72.739999999999995</c:v>
                </c:pt>
                <c:pt idx="6147">
                  <c:v>71.64</c:v>
                </c:pt>
                <c:pt idx="6148">
                  <c:v>73.87</c:v>
                </c:pt>
                <c:pt idx="6149">
                  <c:v>75.150000000000006</c:v>
                </c:pt>
                <c:pt idx="6150">
                  <c:v>76.59</c:v>
                </c:pt>
                <c:pt idx="6151">
                  <c:v>76.650000000000006</c:v>
                </c:pt>
                <c:pt idx="6152">
                  <c:v>77.62</c:v>
                </c:pt>
                <c:pt idx="6153">
                  <c:v>77.91</c:v>
                </c:pt>
                <c:pt idx="6154">
                  <c:v>79.05</c:v>
                </c:pt>
                <c:pt idx="6155">
                  <c:v>79.27</c:v>
                </c:pt>
                <c:pt idx="6156">
                  <c:v>80.14</c:v>
                </c:pt>
                <c:pt idx="6157">
                  <c:v>80.569999999999993</c:v>
                </c:pt>
                <c:pt idx="6158">
                  <c:v>80.06</c:v>
                </c:pt>
                <c:pt idx="6159">
                  <c:v>80.14</c:v>
                </c:pt>
                <c:pt idx="6160">
                  <c:v>79.38</c:v>
                </c:pt>
                <c:pt idx="6161">
                  <c:v>77.569999999999993</c:v>
                </c:pt>
                <c:pt idx="6162">
                  <c:v>77.61</c:v>
                </c:pt>
                <c:pt idx="6163">
                  <c:v>76.849999999999994</c:v>
                </c:pt>
                <c:pt idx="6164">
                  <c:v>75.180000000000007</c:v>
                </c:pt>
                <c:pt idx="6165">
                  <c:v>75.09</c:v>
                </c:pt>
                <c:pt idx="6166">
                  <c:v>74.13</c:v>
                </c:pt>
                <c:pt idx="6167">
                  <c:v>72.73</c:v>
                </c:pt>
                <c:pt idx="6168">
                  <c:v>72.180000000000007</c:v>
                </c:pt>
                <c:pt idx="6169">
                  <c:v>72.63</c:v>
                </c:pt>
                <c:pt idx="6170">
                  <c:v>72.75</c:v>
                </c:pt>
                <c:pt idx="6171">
                  <c:v>70.650000000000006</c:v>
                </c:pt>
                <c:pt idx="6172">
                  <c:v>71.2</c:v>
                </c:pt>
                <c:pt idx="6173">
                  <c:v>71.58</c:v>
                </c:pt>
                <c:pt idx="6174">
                  <c:v>73.94</c:v>
                </c:pt>
                <c:pt idx="6175">
                  <c:v>75.77</c:v>
                </c:pt>
                <c:pt idx="6176">
                  <c:v>71.3</c:v>
                </c:pt>
                <c:pt idx="6177">
                  <c:v>70.11</c:v>
                </c:pt>
                <c:pt idx="6178">
                  <c:v>69.62</c:v>
                </c:pt>
                <c:pt idx="6179">
                  <c:v>70.400000000000006</c:v>
                </c:pt>
                <c:pt idx="6180">
                  <c:v>70.400000000000006</c:v>
                </c:pt>
                <c:pt idx="6181">
                  <c:v>72.349999999999994</c:v>
                </c:pt>
                <c:pt idx="6182">
                  <c:v>71.489999999999995</c:v>
                </c:pt>
                <c:pt idx="6183">
                  <c:v>74.819999999999993</c:v>
                </c:pt>
                <c:pt idx="6184">
                  <c:v>74.89</c:v>
                </c:pt>
                <c:pt idx="6185">
                  <c:v>76.61</c:v>
                </c:pt>
                <c:pt idx="6186">
                  <c:v>76.88</c:v>
                </c:pt>
                <c:pt idx="6187">
                  <c:v>76.95</c:v>
                </c:pt>
                <c:pt idx="6188">
                  <c:v>76.44</c:v>
                </c:pt>
                <c:pt idx="6189">
                  <c:v>77</c:v>
                </c:pt>
                <c:pt idx="6190">
                  <c:v>74.38</c:v>
                </c:pt>
                <c:pt idx="6191">
                  <c:v>76.36</c:v>
                </c:pt>
                <c:pt idx="6192">
                  <c:v>76.069999999999993</c:v>
                </c:pt>
                <c:pt idx="6193">
                  <c:v>77.5</c:v>
                </c:pt>
                <c:pt idx="6194">
                  <c:v>78.66</c:v>
                </c:pt>
                <c:pt idx="6195">
                  <c:v>77.88</c:v>
                </c:pt>
                <c:pt idx="6196">
                  <c:v>79.2</c:v>
                </c:pt>
                <c:pt idx="6197">
                  <c:v>78.94</c:v>
                </c:pt>
                <c:pt idx="6198">
                  <c:v>78.77</c:v>
                </c:pt>
                <c:pt idx="6199">
                  <c:v>80.290000000000006</c:v>
                </c:pt>
                <c:pt idx="6200">
                  <c:v>79.44</c:v>
                </c:pt>
                <c:pt idx="6201">
                  <c:v>79.38</c:v>
                </c:pt>
                <c:pt idx="6202">
                  <c:v>77.08</c:v>
                </c:pt>
                <c:pt idx="6203">
                  <c:v>79.45</c:v>
                </c:pt>
                <c:pt idx="6204">
                  <c:v>80.28</c:v>
                </c:pt>
                <c:pt idx="6205">
                  <c:v>80.09</c:v>
                </c:pt>
                <c:pt idx="6206">
                  <c:v>78.37</c:v>
                </c:pt>
                <c:pt idx="6207">
                  <c:v>78.09</c:v>
                </c:pt>
                <c:pt idx="6208">
                  <c:v>79.17</c:v>
                </c:pt>
                <c:pt idx="6209">
                  <c:v>78.03</c:v>
                </c:pt>
                <c:pt idx="6210">
                  <c:v>78.64</c:v>
                </c:pt>
                <c:pt idx="6211">
                  <c:v>77.98</c:v>
                </c:pt>
                <c:pt idx="6212">
                  <c:v>79.89</c:v>
                </c:pt>
                <c:pt idx="6213">
                  <c:v>79.459999999999994</c:v>
                </c:pt>
                <c:pt idx="6214">
                  <c:v>80.37</c:v>
                </c:pt>
                <c:pt idx="6215">
                  <c:v>82.63</c:v>
                </c:pt>
                <c:pt idx="6216">
                  <c:v>84.48</c:v>
                </c:pt>
                <c:pt idx="6217">
                  <c:v>85.05</c:v>
                </c:pt>
                <c:pt idx="6218">
                  <c:v>84.49</c:v>
                </c:pt>
                <c:pt idx="6219">
                  <c:v>82.63</c:v>
                </c:pt>
                <c:pt idx="6220">
                  <c:v>82.77</c:v>
                </c:pt>
                <c:pt idx="6221">
                  <c:v>85.21</c:v>
                </c:pt>
                <c:pt idx="6222">
                  <c:v>83.44</c:v>
                </c:pt>
                <c:pt idx="6223">
                  <c:v>85.81</c:v>
                </c:pt>
                <c:pt idx="6224">
                  <c:v>86.9</c:v>
                </c:pt>
                <c:pt idx="6225">
                  <c:v>84.81</c:v>
                </c:pt>
                <c:pt idx="6226">
                  <c:v>83.09</c:v>
                </c:pt>
                <c:pt idx="6227">
                  <c:v>84.73</c:v>
                </c:pt>
                <c:pt idx="6228">
                  <c:v>84.55</c:v>
                </c:pt>
                <c:pt idx="6229">
                  <c:v>84.58</c:v>
                </c:pt>
                <c:pt idx="6230">
                  <c:v>86.09</c:v>
                </c:pt>
                <c:pt idx="6231">
                  <c:v>86.72</c:v>
                </c:pt>
                <c:pt idx="6232">
                  <c:v>85.59</c:v>
                </c:pt>
                <c:pt idx="6233">
                  <c:v>84.59</c:v>
                </c:pt>
                <c:pt idx="6234">
                  <c:v>86.82</c:v>
                </c:pt>
                <c:pt idx="6235">
                  <c:v>86.19</c:v>
                </c:pt>
                <c:pt idx="6236">
                  <c:v>88.09</c:v>
                </c:pt>
                <c:pt idx="6237">
                  <c:v>85.39</c:v>
                </c:pt>
                <c:pt idx="6238">
                  <c:v>82.31</c:v>
                </c:pt>
                <c:pt idx="6239">
                  <c:v>80.209999999999994</c:v>
                </c:pt>
                <c:pt idx="6240">
                  <c:v>76.48</c:v>
                </c:pt>
                <c:pt idx="6241">
                  <c:v>78.08</c:v>
                </c:pt>
                <c:pt idx="6242">
                  <c:v>79</c:v>
                </c:pt>
                <c:pt idx="6243">
                  <c:v>78.7</c:v>
                </c:pt>
                <c:pt idx="6244">
                  <c:v>79.41</c:v>
                </c:pt>
                <c:pt idx="6245">
                  <c:v>76.430000000000007</c:v>
                </c:pt>
                <c:pt idx="6246">
                  <c:v>73.87</c:v>
                </c:pt>
                <c:pt idx="6247">
                  <c:v>75.12</c:v>
                </c:pt>
                <c:pt idx="6248">
                  <c:v>71.86</c:v>
                </c:pt>
                <c:pt idx="6249">
                  <c:v>69.56</c:v>
                </c:pt>
                <c:pt idx="6250">
                  <c:v>70.45</c:v>
                </c:pt>
                <c:pt idx="6251">
                  <c:v>69.62</c:v>
                </c:pt>
                <c:pt idx="6252">
                  <c:v>67.180000000000007</c:v>
                </c:pt>
                <c:pt idx="6253">
                  <c:v>70.59</c:v>
                </c:pt>
                <c:pt idx="6254">
                  <c:v>73.56</c:v>
                </c:pt>
                <c:pt idx="6255">
                  <c:v>73</c:v>
                </c:pt>
                <c:pt idx="6256">
                  <c:v>73.08</c:v>
                </c:pt>
                <c:pt idx="6257">
                  <c:v>72.78</c:v>
                </c:pt>
                <c:pt idx="6258">
                  <c:v>73.12</c:v>
                </c:pt>
                <c:pt idx="6259">
                  <c:v>71.84</c:v>
                </c:pt>
                <c:pt idx="6260">
                  <c:v>71.09</c:v>
                </c:pt>
                <c:pt idx="6261">
                  <c:v>71.430000000000007</c:v>
                </c:pt>
                <c:pt idx="6262">
                  <c:v>73.680000000000007</c:v>
                </c:pt>
                <c:pt idx="6263">
                  <c:v>74.33</c:v>
                </c:pt>
                <c:pt idx="6264">
                  <c:v>73.28</c:v>
                </c:pt>
                <c:pt idx="6265">
                  <c:v>75.11</c:v>
                </c:pt>
                <c:pt idx="6266">
                  <c:v>75.290000000000006</c:v>
                </c:pt>
                <c:pt idx="6267">
                  <c:v>76.12</c:v>
                </c:pt>
                <c:pt idx="6268">
                  <c:v>77.52</c:v>
                </c:pt>
                <c:pt idx="6269">
                  <c:v>77.05</c:v>
                </c:pt>
                <c:pt idx="6270">
                  <c:v>78.53</c:v>
                </c:pt>
                <c:pt idx="6271">
                  <c:v>78.08</c:v>
                </c:pt>
                <c:pt idx="6272">
                  <c:v>75.22</c:v>
                </c:pt>
                <c:pt idx="6273">
                  <c:v>75.17</c:v>
                </c:pt>
                <c:pt idx="6274">
                  <c:v>76.209999999999994</c:v>
                </c:pt>
                <c:pt idx="6275">
                  <c:v>76.66</c:v>
                </c:pt>
                <c:pt idx="6276">
                  <c:v>74.209999999999994</c:v>
                </c:pt>
                <c:pt idx="6277">
                  <c:v>74.94</c:v>
                </c:pt>
                <c:pt idx="6278">
                  <c:v>71.73</c:v>
                </c:pt>
                <c:pt idx="6279">
                  <c:v>71.75</c:v>
                </c:pt>
                <c:pt idx="6280">
                  <c:v>73.08</c:v>
                </c:pt>
                <c:pt idx="6281">
                  <c:v>72.97</c:v>
                </c:pt>
                <c:pt idx="6282">
                  <c:v>74.56</c:v>
                </c:pt>
                <c:pt idx="6283">
                  <c:v>75.2</c:v>
                </c:pt>
                <c:pt idx="6284">
                  <c:v>74.349999999999994</c:v>
                </c:pt>
                <c:pt idx="6285">
                  <c:v>76.45</c:v>
                </c:pt>
                <c:pt idx="6286">
                  <c:v>76.63</c:v>
                </c:pt>
                <c:pt idx="6287">
                  <c:v>75.52</c:v>
                </c:pt>
                <c:pt idx="6288">
                  <c:v>75.55</c:v>
                </c:pt>
                <c:pt idx="6289">
                  <c:v>76.290000000000006</c:v>
                </c:pt>
                <c:pt idx="6290">
                  <c:v>76.31</c:v>
                </c:pt>
                <c:pt idx="6291">
                  <c:v>75.75</c:v>
                </c:pt>
                <c:pt idx="6292">
                  <c:v>77.59</c:v>
                </c:pt>
                <c:pt idx="6293">
                  <c:v>77.27</c:v>
                </c:pt>
                <c:pt idx="6294">
                  <c:v>77.900000000000006</c:v>
                </c:pt>
                <c:pt idx="6295">
                  <c:v>75.52</c:v>
                </c:pt>
                <c:pt idx="6296">
                  <c:v>76.66</c:v>
                </c:pt>
                <c:pt idx="6297">
                  <c:v>78.599999999999994</c:v>
                </c:pt>
                <c:pt idx="6298">
                  <c:v>77.5</c:v>
                </c:pt>
                <c:pt idx="6299">
                  <c:v>81.93</c:v>
                </c:pt>
                <c:pt idx="6300">
                  <c:v>83.6</c:v>
                </c:pt>
                <c:pt idx="6301">
                  <c:v>83.76</c:v>
                </c:pt>
                <c:pt idx="6302">
                  <c:v>82.9</c:v>
                </c:pt>
                <c:pt idx="6303">
                  <c:v>81.28</c:v>
                </c:pt>
                <c:pt idx="6304">
                  <c:v>81.540000000000006</c:v>
                </c:pt>
                <c:pt idx="6305">
                  <c:v>79.89</c:v>
                </c:pt>
                <c:pt idx="6306">
                  <c:v>77.83</c:v>
                </c:pt>
                <c:pt idx="6307">
                  <c:v>76.63</c:v>
                </c:pt>
                <c:pt idx="6308">
                  <c:v>75.14</c:v>
                </c:pt>
                <c:pt idx="6309">
                  <c:v>74.56</c:v>
                </c:pt>
                <c:pt idx="6310">
                  <c:v>76.739999999999995</c:v>
                </c:pt>
                <c:pt idx="6311">
                  <c:v>75.099999999999994</c:v>
                </c:pt>
                <c:pt idx="6312">
                  <c:v>74.84</c:v>
                </c:pt>
                <c:pt idx="6313">
                  <c:v>73.48</c:v>
                </c:pt>
                <c:pt idx="6314">
                  <c:v>73.08</c:v>
                </c:pt>
                <c:pt idx="6315">
                  <c:v>70.61</c:v>
                </c:pt>
                <c:pt idx="6316">
                  <c:v>70.739999999999995</c:v>
                </c:pt>
                <c:pt idx="6317">
                  <c:v>74.5</c:v>
                </c:pt>
                <c:pt idx="6318">
                  <c:v>75.16</c:v>
                </c:pt>
                <c:pt idx="6319">
                  <c:v>76.05</c:v>
                </c:pt>
                <c:pt idx="6320">
                  <c:v>75.510000000000005</c:v>
                </c:pt>
                <c:pt idx="6321">
                  <c:v>75.53</c:v>
                </c:pt>
                <c:pt idx="6322">
                  <c:v>74.930000000000007</c:v>
                </c:pt>
                <c:pt idx="6323">
                  <c:v>75.03</c:v>
                </c:pt>
                <c:pt idx="6324">
                  <c:v>75.78</c:v>
                </c:pt>
                <c:pt idx="6325">
                  <c:v>77.48</c:v>
                </c:pt>
                <c:pt idx="6326">
                  <c:v>77.87</c:v>
                </c:pt>
                <c:pt idx="6327">
                  <c:v>77.540000000000006</c:v>
                </c:pt>
                <c:pt idx="6328">
                  <c:v>78.52</c:v>
                </c:pt>
                <c:pt idx="6329">
                  <c:v>78.89</c:v>
                </c:pt>
                <c:pt idx="6330">
                  <c:v>78.459999999999994</c:v>
                </c:pt>
                <c:pt idx="6331">
                  <c:v>78.89</c:v>
                </c:pt>
                <c:pt idx="6332">
                  <c:v>77.430000000000007</c:v>
                </c:pt>
                <c:pt idx="6333">
                  <c:v>79.42</c:v>
                </c:pt>
                <c:pt idx="6334">
                  <c:v>78.760000000000005</c:v>
                </c:pt>
                <c:pt idx="6335">
                  <c:v>77.290000000000006</c:v>
                </c:pt>
                <c:pt idx="6336">
                  <c:v>77.69</c:v>
                </c:pt>
                <c:pt idx="6337">
                  <c:v>78.73</c:v>
                </c:pt>
                <c:pt idx="6338">
                  <c:v>77.709999999999994</c:v>
                </c:pt>
                <c:pt idx="6339">
                  <c:v>79.14</c:v>
                </c:pt>
                <c:pt idx="6340">
                  <c:v>78.790000000000006</c:v>
                </c:pt>
                <c:pt idx="6341">
                  <c:v>80.77</c:v>
                </c:pt>
                <c:pt idx="6342">
                  <c:v>82.69</c:v>
                </c:pt>
                <c:pt idx="6343">
                  <c:v>83.42</c:v>
                </c:pt>
                <c:pt idx="6344">
                  <c:v>83.35</c:v>
                </c:pt>
                <c:pt idx="6345">
                  <c:v>85.01</c:v>
                </c:pt>
                <c:pt idx="6346">
                  <c:v>83.67</c:v>
                </c:pt>
                <c:pt idx="6347">
                  <c:v>83.88</c:v>
                </c:pt>
                <c:pt idx="6348">
                  <c:v>83.08</c:v>
                </c:pt>
                <c:pt idx="6349">
                  <c:v>82.99</c:v>
                </c:pt>
                <c:pt idx="6350">
                  <c:v>84.01</c:v>
                </c:pt>
                <c:pt idx="6351">
                  <c:v>83.55</c:v>
                </c:pt>
                <c:pt idx="6352">
                  <c:v>81.94</c:v>
                </c:pt>
                <c:pt idx="6353">
                  <c:v>82.3</c:v>
                </c:pt>
                <c:pt idx="6354">
                  <c:v>81.12</c:v>
                </c:pt>
                <c:pt idx="6355">
                  <c:v>81.680000000000007</c:v>
                </c:pt>
                <c:pt idx="6356">
                  <c:v>81.28</c:v>
                </c:pt>
                <c:pt idx="6357">
                  <c:v>80.75</c:v>
                </c:pt>
                <c:pt idx="6358">
                  <c:v>81.91</c:v>
                </c:pt>
                <c:pt idx="6359">
                  <c:v>82.62</c:v>
                </c:pt>
                <c:pt idx="6360">
                  <c:v>81.27</c:v>
                </c:pt>
                <c:pt idx="6361">
                  <c:v>82.97</c:v>
                </c:pt>
                <c:pt idx="6362">
                  <c:v>82.47</c:v>
                </c:pt>
                <c:pt idx="6363">
                  <c:v>84.06</c:v>
                </c:pt>
                <c:pt idx="6364">
                  <c:v>84.71</c:v>
                </c:pt>
                <c:pt idx="6365">
                  <c:v>85.33</c:v>
                </c:pt>
                <c:pt idx="6366">
                  <c:v>86.83</c:v>
                </c:pt>
                <c:pt idx="6367">
                  <c:v>87.05</c:v>
                </c:pt>
                <c:pt idx="6368">
                  <c:v>87.15</c:v>
                </c:pt>
                <c:pt idx="6369">
                  <c:v>87.93</c:v>
                </c:pt>
                <c:pt idx="6370">
                  <c:v>87.92</c:v>
                </c:pt>
                <c:pt idx="6371">
                  <c:v>88.08</c:v>
                </c:pt>
                <c:pt idx="6372">
                  <c:v>86.07</c:v>
                </c:pt>
                <c:pt idx="6373">
                  <c:v>85.49</c:v>
                </c:pt>
                <c:pt idx="6374">
                  <c:v>83.98</c:v>
                </c:pt>
                <c:pt idx="6375">
                  <c:v>83.36</c:v>
                </c:pt>
                <c:pt idx="6376">
                  <c:v>83.7</c:v>
                </c:pt>
                <c:pt idx="6377">
                  <c:v>83.17</c:v>
                </c:pt>
                <c:pt idx="6378">
                  <c:v>82.34</c:v>
                </c:pt>
                <c:pt idx="6379">
                  <c:v>82.37</c:v>
                </c:pt>
                <c:pt idx="6380">
                  <c:v>84.53</c:v>
                </c:pt>
                <c:pt idx="6381">
                  <c:v>84.78</c:v>
                </c:pt>
                <c:pt idx="6382">
                  <c:v>85.9</c:v>
                </c:pt>
                <c:pt idx="6383">
                  <c:v>86.02</c:v>
                </c:pt>
                <c:pt idx="6384">
                  <c:v>88.56</c:v>
                </c:pt>
                <c:pt idx="6385">
                  <c:v>89.37</c:v>
                </c:pt>
                <c:pt idx="6386">
                  <c:v>90.65</c:v>
                </c:pt>
                <c:pt idx="6387">
                  <c:v>91.25</c:v>
                </c:pt>
                <c:pt idx="6388">
                  <c:v>90.78</c:v>
                </c:pt>
                <c:pt idx="6389">
                  <c:v>89.74</c:v>
                </c:pt>
                <c:pt idx="6390">
                  <c:v>89.93</c:v>
                </c:pt>
                <c:pt idx="6391">
                  <c:v>89.54</c:v>
                </c:pt>
                <c:pt idx="6392">
                  <c:v>90.4</c:v>
                </c:pt>
                <c:pt idx="6393">
                  <c:v>90.63</c:v>
                </c:pt>
                <c:pt idx="6394">
                  <c:v>91.33</c:v>
                </c:pt>
                <c:pt idx="6395">
                  <c:v>91.09</c:v>
                </c:pt>
                <c:pt idx="6396">
                  <c:v>91.11</c:v>
                </c:pt>
                <c:pt idx="6397">
                  <c:v>91.31</c:v>
                </c:pt>
                <c:pt idx="6398">
                  <c:v>93.11</c:v>
                </c:pt>
                <c:pt idx="6399">
                  <c:v>93.55</c:v>
                </c:pt>
                <c:pt idx="6400">
                  <c:v>93.63</c:v>
                </c:pt>
                <c:pt idx="6401">
                  <c:v>93.08</c:v>
                </c:pt>
                <c:pt idx="6402">
                  <c:v>93.52</c:v>
                </c:pt>
                <c:pt idx="6403">
                  <c:v>93.52</c:v>
                </c:pt>
                <c:pt idx="6404">
                  <c:v>92.5</c:v>
                </c:pt>
                <c:pt idx="6405">
                  <c:v>93.23</c:v>
                </c:pt>
                <c:pt idx="6406">
                  <c:v>95.82</c:v>
                </c:pt>
                <c:pt idx="6407">
                  <c:v>93.52</c:v>
                </c:pt>
                <c:pt idx="6408">
                  <c:v>95.07</c:v>
                </c:pt>
                <c:pt idx="6409">
                  <c:v>94.95</c:v>
                </c:pt>
                <c:pt idx="6410">
                  <c:v>94.25</c:v>
                </c:pt>
                <c:pt idx="6411">
                  <c:v>95.05</c:v>
                </c:pt>
                <c:pt idx="6412">
                  <c:v>96.8</c:v>
                </c:pt>
                <c:pt idx="6413">
                  <c:v>97.86</c:v>
                </c:pt>
                <c:pt idx="6414">
                  <c:v>97.86</c:v>
                </c:pt>
                <c:pt idx="6415">
                  <c:v>97.86</c:v>
                </c:pt>
                <c:pt idx="6416">
                  <c:v>97.83</c:v>
                </c:pt>
                <c:pt idx="6417">
                  <c:v>98.42</c:v>
                </c:pt>
                <c:pt idx="6418">
                  <c:v>96.27</c:v>
                </c:pt>
                <c:pt idx="6419">
                  <c:v>96.84</c:v>
                </c:pt>
                <c:pt idx="6420">
                  <c:v>96.76</c:v>
                </c:pt>
                <c:pt idx="6421">
                  <c:v>96.76</c:v>
                </c:pt>
                <c:pt idx="6422">
                  <c:v>96.04</c:v>
                </c:pt>
                <c:pt idx="6423">
                  <c:v>96.48</c:v>
                </c:pt>
                <c:pt idx="6424">
                  <c:v>97.06</c:v>
                </c:pt>
                <c:pt idx="6425">
                  <c:v>98.97</c:v>
                </c:pt>
                <c:pt idx="6426">
                  <c:v>100.4</c:v>
                </c:pt>
                <c:pt idx="6427">
                  <c:v>101.3</c:v>
                </c:pt>
                <c:pt idx="6428">
                  <c:v>101.69</c:v>
                </c:pt>
                <c:pt idx="6429">
                  <c:v>99.43</c:v>
                </c:pt>
                <c:pt idx="6430">
                  <c:v>99.44</c:v>
                </c:pt>
                <c:pt idx="6431">
                  <c:v>99.25</c:v>
                </c:pt>
                <c:pt idx="6432">
                  <c:v>100.16</c:v>
                </c:pt>
                <c:pt idx="6433">
                  <c:v>100.74</c:v>
                </c:pt>
                <c:pt idx="6434">
                  <c:v>99.93</c:v>
                </c:pt>
                <c:pt idx="6435">
                  <c:v>103.12</c:v>
                </c:pt>
                <c:pt idx="6436">
                  <c:v>102.48</c:v>
                </c:pt>
                <c:pt idx="6437">
                  <c:v>102.78</c:v>
                </c:pt>
                <c:pt idx="6438">
                  <c:v>103.45</c:v>
                </c:pt>
                <c:pt idx="6439">
                  <c:v>102.2</c:v>
                </c:pt>
                <c:pt idx="6440">
                  <c:v>106.82</c:v>
                </c:pt>
                <c:pt idx="6441">
                  <c:v>109.77</c:v>
                </c:pt>
                <c:pt idx="6442">
                  <c:v>113.91</c:v>
                </c:pt>
                <c:pt idx="6443">
                  <c:v>111.47</c:v>
                </c:pt>
                <c:pt idx="6444">
                  <c:v>112.27</c:v>
                </c:pt>
                <c:pt idx="6445">
                  <c:v>113.34</c:v>
                </c:pt>
                <c:pt idx="6446">
                  <c:v>116.89</c:v>
                </c:pt>
                <c:pt idx="6447">
                  <c:v>114.42</c:v>
                </c:pt>
                <c:pt idx="6448">
                  <c:v>115.71</c:v>
                </c:pt>
                <c:pt idx="6449">
                  <c:v>116.58</c:v>
                </c:pt>
                <c:pt idx="6450">
                  <c:v>112.32</c:v>
                </c:pt>
                <c:pt idx="6451">
                  <c:v>115.19</c:v>
                </c:pt>
                <c:pt idx="6452">
                  <c:v>114.07</c:v>
                </c:pt>
                <c:pt idx="6453">
                  <c:v>114.07</c:v>
                </c:pt>
                <c:pt idx="6454">
                  <c:v>112.95</c:v>
                </c:pt>
                <c:pt idx="6455">
                  <c:v>111.11</c:v>
                </c:pt>
                <c:pt idx="6456">
                  <c:v>110.96</c:v>
                </c:pt>
                <c:pt idx="6457">
                  <c:v>114.18</c:v>
                </c:pt>
                <c:pt idx="6458">
                  <c:v>114.13</c:v>
                </c:pt>
                <c:pt idx="6459">
                  <c:v>114.92</c:v>
                </c:pt>
                <c:pt idx="6460">
                  <c:v>115.63</c:v>
                </c:pt>
                <c:pt idx="6461">
                  <c:v>115.65</c:v>
                </c:pt>
                <c:pt idx="6462">
                  <c:v>115.41</c:v>
                </c:pt>
                <c:pt idx="6463">
                  <c:v>115.45</c:v>
                </c:pt>
                <c:pt idx="6464">
                  <c:v>115.95</c:v>
                </c:pt>
                <c:pt idx="6465">
                  <c:v>115.58</c:v>
                </c:pt>
                <c:pt idx="6466">
                  <c:v>115.35</c:v>
                </c:pt>
                <c:pt idx="6467">
                  <c:v>116.94</c:v>
                </c:pt>
                <c:pt idx="6468">
                  <c:v>118.63</c:v>
                </c:pt>
                <c:pt idx="6469">
                  <c:v>120.07</c:v>
                </c:pt>
                <c:pt idx="6470">
                  <c:v>122.87</c:v>
                </c:pt>
                <c:pt idx="6471">
                  <c:v>123.01</c:v>
                </c:pt>
                <c:pt idx="6472">
                  <c:v>122.9</c:v>
                </c:pt>
                <c:pt idx="6473">
                  <c:v>126.3</c:v>
                </c:pt>
                <c:pt idx="6474">
                  <c:v>126.46</c:v>
                </c:pt>
                <c:pt idx="6475">
                  <c:v>121.33</c:v>
                </c:pt>
                <c:pt idx="6476">
                  <c:v>122.7</c:v>
                </c:pt>
                <c:pt idx="6477">
                  <c:v>122.74</c:v>
                </c:pt>
                <c:pt idx="6478">
                  <c:v>124.63</c:v>
                </c:pt>
                <c:pt idx="6479">
                  <c:v>121.69</c:v>
                </c:pt>
                <c:pt idx="6480">
                  <c:v>121.35</c:v>
                </c:pt>
                <c:pt idx="6481">
                  <c:v>124.26</c:v>
                </c:pt>
                <c:pt idx="6482">
                  <c:v>123.64</c:v>
                </c:pt>
                <c:pt idx="6484">
                  <c:v>124.55</c:v>
                </c:pt>
                <c:pt idx="6485">
                  <c:v>124.94</c:v>
                </c:pt>
                <c:pt idx="6486">
                  <c:v>126.59</c:v>
                </c:pt>
                <c:pt idx="6488">
                  <c:v>126.64</c:v>
                </c:pt>
                <c:pt idx="6489">
                  <c:v>124.01</c:v>
                </c:pt>
                <c:pt idx="6490">
                  <c:v>121.55</c:v>
                </c:pt>
                <c:pt idx="6491">
                  <c:v>111.93</c:v>
                </c:pt>
                <c:pt idx="6492">
                  <c:v>113.69</c:v>
                </c:pt>
                <c:pt idx="6493">
                  <c:v>113.21</c:v>
                </c:pt>
                <c:pt idx="6494">
                  <c:v>117.82</c:v>
                </c:pt>
                <c:pt idx="6495">
                  <c:v>115.66</c:v>
                </c:pt>
                <c:pt idx="6496">
                  <c:v>112.87</c:v>
                </c:pt>
                <c:pt idx="6497">
                  <c:v>113.08</c:v>
                </c:pt>
                <c:pt idx="6498">
                  <c:v>113.72</c:v>
                </c:pt>
                <c:pt idx="6499">
                  <c:v>109.39</c:v>
                </c:pt>
                <c:pt idx="6500">
                  <c:v>112.54</c:v>
                </c:pt>
                <c:pt idx="6501">
                  <c:v>113.2</c:v>
                </c:pt>
                <c:pt idx="6502">
                  <c:v>111.25</c:v>
                </c:pt>
                <c:pt idx="6503">
                  <c:v>110.13</c:v>
                </c:pt>
                <c:pt idx="6504">
                  <c:v>112.52</c:v>
                </c:pt>
                <c:pt idx="6505">
                  <c:v>114.47</c:v>
                </c:pt>
                <c:pt idx="6506">
                  <c:v>115.06</c:v>
                </c:pt>
                <c:pt idx="6507">
                  <c:v>114.85</c:v>
                </c:pt>
                <c:pt idx="6508">
                  <c:v>117.18</c:v>
                </c:pt>
                <c:pt idx="6509">
                  <c:v>116.15</c:v>
                </c:pt>
                <c:pt idx="6510">
                  <c:v>114.3</c:v>
                </c:pt>
                <c:pt idx="6511">
                  <c:v>115.09</c:v>
                </c:pt>
                <c:pt idx="6512">
                  <c:v>115.4</c:v>
                </c:pt>
                <c:pt idx="6513">
                  <c:v>116.14</c:v>
                </c:pt>
                <c:pt idx="6514">
                  <c:v>118.43</c:v>
                </c:pt>
                <c:pt idx="6515">
                  <c:v>119.95</c:v>
                </c:pt>
                <c:pt idx="6516">
                  <c:v>118.71</c:v>
                </c:pt>
                <c:pt idx="6517">
                  <c:v>120.49</c:v>
                </c:pt>
                <c:pt idx="6518">
                  <c:v>120.35</c:v>
                </c:pt>
                <c:pt idx="6519">
                  <c:v>114.67</c:v>
                </c:pt>
                <c:pt idx="6520">
                  <c:v>114.69</c:v>
                </c:pt>
                <c:pt idx="6521">
                  <c:v>113.74</c:v>
                </c:pt>
                <c:pt idx="6522">
                  <c:v>112.21</c:v>
                </c:pt>
                <c:pt idx="6523">
                  <c:v>112.02</c:v>
                </c:pt>
                <c:pt idx="6524">
                  <c:v>113.59</c:v>
                </c:pt>
                <c:pt idx="6525">
                  <c:v>108.27</c:v>
                </c:pt>
                <c:pt idx="6526">
                  <c:v>104.79</c:v>
                </c:pt>
                <c:pt idx="6527">
                  <c:v>104.57</c:v>
                </c:pt>
                <c:pt idx="6528">
                  <c:v>107.57</c:v>
                </c:pt>
                <c:pt idx="6529">
                  <c:v>111.49</c:v>
                </c:pt>
                <c:pt idx="6530">
                  <c:v>111.71</c:v>
                </c:pt>
                <c:pt idx="6531">
                  <c:v>109.82</c:v>
                </c:pt>
                <c:pt idx="6532">
                  <c:v>113.21</c:v>
                </c:pt>
                <c:pt idx="6533">
                  <c:v>113.55</c:v>
                </c:pt>
                <c:pt idx="6534">
                  <c:v>117.4</c:v>
                </c:pt>
                <c:pt idx="6535">
                  <c:v>117.4</c:v>
                </c:pt>
                <c:pt idx="6536">
                  <c:v>117.35</c:v>
                </c:pt>
                <c:pt idx="6537">
                  <c:v>117.36</c:v>
                </c:pt>
                <c:pt idx="6538">
                  <c:v>118.46</c:v>
                </c:pt>
                <c:pt idx="6539">
                  <c:v>117.38</c:v>
                </c:pt>
                <c:pt idx="6540">
                  <c:v>118.06</c:v>
                </c:pt>
                <c:pt idx="6541">
                  <c:v>117.05</c:v>
                </c:pt>
                <c:pt idx="6542">
                  <c:v>118.18</c:v>
                </c:pt>
                <c:pt idx="6543">
                  <c:v>118.52</c:v>
                </c:pt>
                <c:pt idx="6544">
                  <c:v>118.25</c:v>
                </c:pt>
                <c:pt idx="6545">
                  <c:v>118.99</c:v>
                </c:pt>
                <c:pt idx="6546">
                  <c:v>118.27</c:v>
                </c:pt>
                <c:pt idx="6547">
                  <c:v>118.14</c:v>
                </c:pt>
                <c:pt idx="6548">
                  <c:v>117.99</c:v>
                </c:pt>
                <c:pt idx="6549">
                  <c:v>118.16</c:v>
                </c:pt>
                <c:pt idx="6550">
                  <c:v>115.93</c:v>
                </c:pt>
                <c:pt idx="6551">
                  <c:v>116.37</c:v>
                </c:pt>
                <c:pt idx="6552">
                  <c:v>116.02</c:v>
                </c:pt>
                <c:pt idx="6553">
                  <c:v>113.74</c:v>
                </c:pt>
                <c:pt idx="6554">
                  <c:v>110.22</c:v>
                </c:pt>
                <c:pt idx="6555">
                  <c:v>106.92</c:v>
                </c:pt>
                <c:pt idx="6556">
                  <c:v>103.06</c:v>
                </c:pt>
                <c:pt idx="6557">
                  <c:v>103.63</c:v>
                </c:pt>
                <c:pt idx="6558">
                  <c:v>103.84</c:v>
                </c:pt>
                <c:pt idx="6559">
                  <c:v>107.82</c:v>
                </c:pt>
                <c:pt idx="6560">
                  <c:v>108.17</c:v>
                </c:pt>
                <c:pt idx="6561">
                  <c:v>108.89</c:v>
                </c:pt>
                <c:pt idx="6562">
                  <c:v>109.69</c:v>
                </c:pt>
                <c:pt idx="6563">
                  <c:v>111.37</c:v>
                </c:pt>
                <c:pt idx="6564">
                  <c:v>108.36</c:v>
                </c:pt>
                <c:pt idx="6565">
                  <c:v>109.37</c:v>
                </c:pt>
                <c:pt idx="6566">
                  <c:v>108.83</c:v>
                </c:pt>
                <c:pt idx="6567">
                  <c:v>110.35</c:v>
                </c:pt>
                <c:pt idx="6568">
                  <c:v>111.91</c:v>
                </c:pt>
                <c:pt idx="6569">
                  <c:v>111.91</c:v>
                </c:pt>
                <c:pt idx="6570">
                  <c:v>112.29</c:v>
                </c:pt>
                <c:pt idx="6572">
                  <c:v>115.59</c:v>
                </c:pt>
                <c:pt idx="6573">
                  <c:v>116.48</c:v>
                </c:pt>
                <c:pt idx="6574">
                  <c:v>116.43</c:v>
                </c:pt>
                <c:pt idx="6575">
                  <c:v>115.92</c:v>
                </c:pt>
                <c:pt idx="6576">
                  <c:v>113.29</c:v>
                </c:pt>
                <c:pt idx="6577">
                  <c:v>117.5</c:v>
                </c:pt>
                <c:pt idx="6578">
                  <c:v>117.99</c:v>
                </c:pt>
                <c:pt idx="6579">
                  <c:v>115.1</c:v>
                </c:pt>
                <c:pt idx="6580">
                  <c:v>114.75</c:v>
                </c:pt>
                <c:pt idx="6581">
                  <c:v>114.08</c:v>
                </c:pt>
                <c:pt idx="6582">
                  <c:v>113.1</c:v>
                </c:pt>
                <c:pt idx="6583">
                  <c:v>116.71</c:v>
                </c:pt>
                <c:pt idx="6584">
                  <c:v>116.26</c:v>
                </c:pt>
                <c:pt idx="6585">
                  <c:v>112.89</c:v>
                </c:pt>
                <c:pt idx="6586">
                  <c:v>114.39</c:v>
                </c:pt>
                <c:pt idx="6587">
                  <c:v>114.26</c:v>
                </c:pt>
                <c:pt idx="6588">
                  <c:v>109.21</c:v>
                </c:pt>
                <c:pt idx="6589">
                  <c:v>109.17</c:v>
                </c:pt>
                <c:pt idx="6590">
                  <c:v>107.9</c:v>
                </c:pt>
                <c:pt idx="6591">
                  <c:v>109.54</c:v>
                </c:pt>
                <c:pt idx="6592">
                  <c:v>108.52</c:v>
                </c:pt>
                <c:pt idx="6593">
                  <c:v>107.08</c:v>
                </c:pt>
                <c:pt idx="6594">
                  <c:v>105.42</c:v>
                </c:pt>
                <c:pt idx="6595">
                  <c:v>103.61</c:v>
                </c:pt>
                <c:pt idx="6596">
                  <c:v>101.84</c:v>
                </c:pt>
                <c:pt idx="6597">
                  <c:v>103.77</c:v>
                </c:pt>
                <c:pt idx="6598">
                  <c:v>104.38</c:v>
                </c:pt>
                <c:pt idx="6599">
                  <c:v>106.56</c:v>
                </c:pt>
                <c:pt idx="6600">
                  <c:v>109.49</c:v>
                </c:pt>
                <c:pt idx="6601">
                  <c:v>109.22</c:v>
                </c:pt>
                <c:pt idx="6602">
                  <c:v>112.44</c:v>
                </c:pt>
                <c:pt idx="6603">
                  <c:v>112.45</c:v>
                </c:pt>
                <c:pt idx="6604">
                  <c:v>114.33</c:v>
                </c:pt>
                <c:pt idx="6605">
                  <c:v>112.92</c:v>
                </c:pt>
                <c:pt idx="6606">
                  <c:v>112.08</c:v>
                </c:pt>
                <c:pt idx="6607">
                  <c:v>111.76</c:v>
                </c:pt>
                <c:pt idx="6608">
                  <c:v>109</c:v>
                </c:pt>
                <c:pt idx="6609">
                  <c:v>111.6</c:v>
                </c:pt>
                <c:pt idx="6610">
                  <c:v>111.67</c:v>
                </c:pt>
                <c:pt idx="6611">
                  <c:v>112.11</c:v>
                </c:pt>
                <c:pt idx="6612">
                  <c:v>110.43</c:v>
                </c:pt>
                <c:pt idx="6613">
                  <c:v>112.45</c:v>
                </c:pt>
                <c:pt idx="6614">
                  <c:v>110.01</c:v>
                </c:pt>
                <c:pt idx="6615">
                  <c:v>108.43</c:v>
                </c:pt>
                <c:pt idx="6616">
                  <c:v>106.97</c:v>
                </c:pt>
                <c:pt idx="6617">
                  <c:v>110.82</c:v>
                </c:pt>
                <c:pt idx="6618">
                  <c:v>110.76</c:v>
                </c:pt>
                <c:pt idx="6619">
                  <c:v>112.22</c:v>
                </c:pt>
                <c:pt idx="6620">
                  <c:v>114.75</c:v>
                </c:pt>
                <c:pt idx="6621">
                  <c:v>115.61</c:v>
                </c:pt>
                <c:pt idx="6622">
                  <c:v>115.29</c:v>
                </c:pt>
                <c:pt idx="6623">
                  <c:v>113.32</c:v>
                </c:pt>
                <c:pt idx="6624">
                  <c:v>114.43</c:v>
                </c:pt>
                <c:pt idx="6625">
                  <c:v>112.57</c:v>
                </c:pt>
                <c:pt idx="6626">
                  <c:v>111.9</c:v>
                </c:pt>
                <c:pt idx="6627">
                  <c:v>111.91</c:v>
                </c:pt>
                <c:pt idx="6628">
                  <c:v>109.25</c:v>
                </c:pt>
                <c:pt idx="6629">
                  <c:v>107.82</c:v>
                </c:pt>
                <c:pt idx="6630">
                  <c:v>105.98</c:v>
                </c:pt>
                <c:pt idx="6631">
                  <c:v>107.77</c:v>
                </c:pt>
                <c:pt idx="6632">
                  <c:v>106.83</c:v>
                </c:pt>
                <c:pt idx="6633">
                  <c:v>106.08</c:v>
                </c:pt>
                <c:pt idx="6634">
                  <c:v>109.38</c:v>
                </c:pt>
                <c:pt idx="6635">
                  <c:v>111.25</c:v>
                </c:pt>
                <c:pt idx="6636">
                  <c:v>111.22</c:v>
                </c:pt>
                <c:pt idx="6637">
                  <c:v>108.83</c:v>
                </c:pt>
                <c:pt idx="6638">
                  <c:v>109.59</c:v>
                </c:pt>
                <c:pt idx="6639">
                  <c:v>110.18</c:v>
                </c:pt>
                <c:pt idx="6640">
                  <c:v>110.16</c:v>
                </c:pt>
                <c:pt idx="6641">
                  <c:v>110.07</c:v>
                </c:pt>
                <c:pt idx="6642">
                  <c:v>108.23</c:v>
                </c:pt>
                <c:pt idx="6643">
                  <c:v>107.91</c:v>
                </c:pt>
                <c:pt idx="6644">
                  <c:v>107.82</c:v>
                </c:pt>
                <c:pt idx="6645">
                  <c:v>109.25</c:v>
                </c:pt>
                <c:pt idx="6646">
                  <c:v>105.72</c:v>
                </c:pt>
                <c:pt idx="6647">
                  <c:v>104.52</c:v>
                </c:pt>
                <c:pt idx="6648">
                  <c:v>104</c:v>
                </c:pt>
                <c:pt idx="6649">
                  <c:v>104.55</c:v>
                </c:pt>
                <c:pt idx="6650">
                  <c:v>107.8</c:v>
                </c:pt>
                <c:pt idx="6651">
                  <c:v>108</c:v>
                </c:pt>
                <c:pt idx="6652">
                  <c:v>108.98</c:v>
                </c:pt>
                <c:pt idx="6653">
                  <c:v>109.28</c:v>
                </c:pt>
                <c:pt idx="6655">
                  <c:v>107.54</c:v>
                </c:pt>
                <c:pt idx="6656">
                  <c:v>106.89</c:v>
                </c:pt>
                <c:pt idx="6657">
                  <c:v>108.09</c:v>
                </c:pt>
                <c:pt idx="6658">
                  <c:v>111.12</c:v>
                </c:pt>
                <c:pt idx="6659">
                  <c:v>113.37</c:v>
                </c:pt>
                <c:pt idx="6660">
                  <c:v>113.59</c:v>
                </c:pt>
                <c:pt idx="6661">
                  <c:v>111.96</c:v>
                </c:pt>
                <c:pt idx="6662">
                  <c:v>111.07</c:v>
                </c:pt>
                <c:pt idx="6663">
                  <c:v>113.3</c:v>
                </c:pt>
                <c:pt idx="6664">
                  <c:v>111.66</c:v>
                </c:pt>
                <c:pt idx="6665">
                  <c:v>112.97</c:v>
                </c:pt>
                <c:pt idx="6666">
                  <c:v>109.88</c:v>
                </c:pt>
                <c:pt idx="6667">
                  <c:v>110.55</c:v>
                </c:pt>
                <c:pt idx="6668">
                  <c:v>109.81</c:v>
                </c:pt>
                <c:pt idx="6669">
                  <c:v>109.54</c:v>
                </c:pt>
                <c:pt idx="6670">
                  <c:v>108.5</c:v>
                </c:pt>
                <c:pt idx="6671">
                  <c:v>109.46</c:v>
                </c:pt>
                <c:pt idx="6672">
                  <c:v>108.38</c:v>
                </c:pt>
                <c:pt idx="6673">
                  <c:v>108.48</c:v>
                </c:pt>
                <c:pt idx="6674">
                  <c:v>109.08</c:v>
                </c:pt>
                <c:pt idx="6675">
                  <c:v>110.5</c:v>
                </c:pt>
                <c:pt idx="6676">
                  <c:v>110.24</c:v>
                </c:pt>
                <c:pt idx="6677">
                  <c:v>110.26</c:v>
                </c:pt>
                <c:pt idx="6678">
                  <c:v>111.96</c:v>
                </c:pt>
                <c:pt idx="6679">
                  <c:v>110.96</c:v>
                </c:pt>
                <c:pt idx="6680">
                  <c:v>112.56</c:v>
                </c:pt>
                <c:pt idx="6681">
                  <c:v>115.47</c:v>
                </c:pt>
                <c:pt idx="6682">
                  <c:v>116.86</c:v>
                </c:pt>
                <c:pt idx="6683">
                  <c:v>117.18</c:v>
                </c:pt>
                <c:pt idx="6684">
                  <c:v>118.4</c:v>
                </c:pt>
                <c:pt idx="6685">
                  <c:v>118.13</c:v>
                </c:pt>
                <c:pt idx="6686">
                  <c:v>118.73</c:v>
                </c:pt>
                <c:pt idx="6687">
                  <c:v>118.3</c:v>
                </c:pt>
                <c:pt idx="6688">
                  <c:v>120.25</c:v>
                </c:pt>
                <c:pt idx="6689">
                  <c:v>121</c:v>
                </c:pt>
                <c:pt idx="6690">
                  <c:v>120.69</c:v>
                </c:pt>
                <c:pt idx="6691">
                  <c:v>120.85</c:v>
                </c:pt>
                <c:pt idx="6692">
                  <c:v>123.07</c:v>
                </c:pt>
                <c:pt idx="6693">
                  <c:v>124.53</c:v>
                </c:pt>
                <c:pt idx="6694">
                  <c:v>124.89</c:v>
                </c:pt>
                <c:pt idx="6695">
                  <c:v>126.46</c:v>
                </c:pt>
                <c:pt idx="6696">
                  <c:v>124.02</c:v>
                </c:pt>
                <c:pt idx="6697">
                  <c:v>122.23</c:v>
                </c:pt>
                <c:pt idx="6698">
                  <c:v>125.76</c:v>
                </c:pt>
                <c:pt idx="6699">
                  <c:v>125.93</c:v>
                </c:pt>
                <c:pt idx="6700">
                  <c:v>126.68</c:v>
                </c:pt>
                <c:pt idx="6701">
                  <c:v>125.03</c:v>
                </c:pt>
                <c:pt idx="6702">
                  <c:v>125.37</c:v>
                </c:pt>
                <c:pt idx="6703">
                  <c:v>127.96</c:v>
                </c:pt>
                <c:pt idx="6704">
                  <c:v>128.08000000000001</c:v>
                </c:pt>
                <c:pt idx="6705">
                  <c:v>127.27</c:v>
                </c:pt>
                <c:pt idx="6706">
                  <c:v>128.13999999999999</c:v>
                </c:pt>
                <c:pt idx="6707">
                  <c:v>126.98</c:v>
                </c:pt>
                <c:pt idx="6708">
                  <c:v>123.63</c:v>
                </c:pt>
                <c:pt idx="6709">
                  <c:v>125.09</c:v>
                </c:pt>
                <c:pt idx="6710">
                  <c:v>125.76</c:v>
                </c:pt>
                <c:pt idx="6711">
                  <c:v>124.38</c:v>
                </c:pt>
                <c:pt idx="6712">
                  <c:v>123.89</c:v>
                </c:pt>
                <c:pt idx="6713">
                  <c:v>122.49</c:v>
                </c:pt>
                <c:pt idx="6714">
                  <c:v>125.21</c:v>
                </c:pt>
                <c:pt idx="6715">
                  <c:v>125.85</c:v>
                </c:pt>
                <c:pt idx="6716">
                  <c:v>125.25</c:v>
                </c:pt>
                <c:pt idx="6717">
                  <c:v>124.41</c:v>
                </c:pt>
                <c:pt idx="6718">
                  <c:v>123.23</c:v>
                </c:pt>
                <c:pt idx="6719">
                  <c:v>123.41</c:v>
                </c:pt>
                <c:pt idx="6720">
                  <c:v>124.44</c:v>
                </c:pt>
                <c:pt idx="6721">
                  <c:v>125.66</c:v>
                </c:pt>
                <c:pt idx="6722">
                  <c:v>123.04</c:v>
                </c:pt>
                <c:pt idx="6723">
                  <c:v>123.58</c:v>
                </c:pt>
                <c:pt idx="6725">
                  <c:v>121.89</c:v>
                </c:pt>
                <c:pt idx="6726">
                  <c:v>120.41</c:v>
                </c:pt>
                <c:pt idx="6727">
                  <c:v>120.57</c:v>
                </c:pt>
                <c:pt idx="6728">
                  <c:v>120.62</c:v>
                </c:pt>
                <c:pt idx="6729">
                  <c:v>118.23</c:v>
                </c:pt>
                <c:pt idx="6730">
                  <c:v>117.41</c:v>
                </c:pt>
                <c:pt idx="6731">
                  <c:v>115.18</c:v>
                </c:pt>
                <c:pt idx="6732">
                  <c:v>117</c:v>
                </c:pt>
                <c:pt idx="6733">
                  <c:v>118.08</c:v>
                </c:pt>
                <c:pt idx="6734">
                  <c:v>116.66</c:v>
                </c:pt>
                <c:pt idx="6735">
                  <c:v>117.74</c:v>
                </c:pt>
                <c:pt idx="6736">
                  <c:v>117.45</c:v>
                </c:pt>
                <c:pt idx="6737">
                  <c:v>119.33</c:v>
                </c:pt>
                <c:pt idx="6738">
                  <c:v>119.3</c:v>
                </c:pt>
                <c:pt idx="6739">
                  <c:v>118.66</c:v>
                </c:pt>
                <c:pt idx="6740">
                  <c:v>119.57</c:v>
                </c:pt>
                <c:pt idx="6741">
                  <c:v>117.57</c:v>
                </c:pt>
                <c:pt idx="6742">
                  <c:v>115.91</c:v>
                </c:pt>
                <c:pt idx="6743">
                  <c:v>111.66</c:v>
                </c:pt>
                <c:pt idx="6745">
                  <c:v>110.48</c:v>
                </c:pt>
                <c:pt idx="6746">
                  <c:v>111.89</c:v>
                </c:pt>
                <c:pt idx="6747">
                  <c:v>112.24</c:v>
                </c:pt>
                <c:pt idx="6748">
                  <c:v>112.5</c:v>
                </c:pt>
                <c:pt idx="6749">
                  <c:v>110.79</c:v>
                </c:pt>
                <c:pt idx="6750">
                  <c:v>111.4</c:v>
                </c:pt>
                <c:pt idx="6751">
                  <c:v>109.8</c:v>
                </c:pt>
                <c:pt idx="6752">
                  <c:v>109.31</c:v>
                </c:pt>
                <c:pt idx="6753">
                  <c:v>108.03</c:v>
                </c:pt>
                <c:pt idx="6754">
                  <c:v>109.02</c:v>
                </c:pt>
                <c:pt idx="6755">
                  <c:v>109.76</c:v>
                </c:pt>
                <c:pt idx="6756">
                  <c:v>106.88</c:v>
                </c:pt>
                <c:pt idx="6757">
                  <c:v>107.2</c:v>
                </c:pt>
                <c:pt idx="6758">
                  <c:v>107.86</c:v>
                </c:pt>
                <c:pt idx="6759">
                  <c:v>107.55</c:v>
                </c:pt>
                <c:pt idx="6760">
                  <c:v>103.85</c:v>
                </c:pt>
                <c:pt idx="6761">
                  <c:v>103.86</c:v>
                </c:pt>
                <c:pt idx="6762">
                  <c:v>98.63</c:v>
                </c:pt>
                <c:pt idx="6763">
                  <c:v>97.74</c:v>
                </c:pt>
                <c:pt idx="6764">
                  <c:v>98.65</c:v>
                </c:pt>
                <c:pt idx="6765">
                  <c:v>101.14</c:v>
                </c:pt>
                <c:pt idx="6766">
                  <c:v>100.05</c:v>
                </c:pt>
                <c:pt idx="6767">
                  <c:v>97.57</c:v>
                </c:pt>
                <c:pt idx="6768">
                  <c:v>98.6</c:v>
                </c:pt>
                <c:pt idx="6769">
                  <c:v>96.59</c:v>
                </c:pt>
                <c:pt idx="6770">
                  <c:v>97.29</c:v>
                </c:pt>
                <c:pt idx="6771">
                  <c:v>96.46</c:v>
                </c:pt>
                <c:pt idx="6772">
                  <c:v>97.13</c:v>
                </c:pt>
                <c:pt idx="6773">
                  <c:v>95.21</c:v>
                </c:pt>
                <c:pt idx="6774">
                  <c:v>95.14</c:v>
                </c:pt>
                <c:pt idx="6775">
                  <c:v>93.5</c:v>
                </c:pt>
                <c:pt idx="6776">
                  <c:v>89.22</c:v>
                </c:pt>
                <c:pt idx="6777">
                  <c:v>89.22</c:v>
                </c:pt>
                <c:pt idx="6778">
                  <c:v>88.69</c:v>
                </c:pt>
                <c:pt idx="6779">
                  <c:v>90.19</c:v>
                </c:pt>
                <c:pt idx="6780">
                  <c:v>92.06</c:v>
                </c:pt>
                <c:pt idx="6781">
                  <c:v>91.02</c:v>
                </c:pt>
                <c:pt idx="6782">
                  <c:v>94.17</c:v>
                </c:pt>
                <c:pt idx="6783">
                  <c:v>95.28</c:v>
                </c:pt>
                <c:pt idx="6784">
                  <c:v>99.89</c:v>
                </c:pt>
                <c:pt idx="6785">
                  <c:v>101.54</c:v>
                </c:pt>
                <c:pt idx="6786">
                  <c:v>98.5</c:v>
                </c:pt>
                <c:pt idx="6787">
                  <c:v>99.94</c:v>
                </c:pt>
                <c:pt idx="6788">
                  <c:v>99.15</c:v>
                </c:pt>
                <c:pt idx="6789">
                  <c:v>99.23</c:v>
                </c:pt>
                <c:pt idx="6790">
                  <c:v>99.18</c:v>
                </c:pt>
                <c:pt idx="6791">
                  <c:v>101.91</c:v>
                </c:pt>
                <c:pt idx="6792">
                  <c:v>102.1</c:v>
                </c:pt>
                <c:pt idx="6793">
                  <c:v>104.21</c:v>
                </c:pt>
                <c:pt idx="6794">
                  <c:v>105.92</c:v>
                </c:pt>
                <c:pt idx="6795">
                  <c:v>107.79</c:v>
                </c:pt>
                <c:pt idx="6796">
                  <c:v>106.98</c:v>
                </c:pt>
                <c:pt idx="6797">
                  <c:v>103.91</c:v>
                </c:pt>
                <c:pt idx="6798">
                  <c:v>103.57</c:v>
                </c:pt>
                <c:pt idx="6799">
                  <c:v>102.35</c:v>
                </c:pt>
                <c:pt idx="6800">
                  <c:v>104.77</c:v>
                </c:pt>
                <c:pt idx="6801">
                  <c:v>106.3</c:v>
                </c:pt>
                <c:pt idx="6802">
                  <c:v>106.54</c:v>
                </c:pt>
                <c:pt idx="6803">
                  <c:v>105.93</c:v>
                </c:pt>
                <c:pt idx="6804">
                  <c:v>106.78</c:v>
                </c:pt>
                <c:pt idx="6805">
                  <c:v>107.55</c:v>
                </c:pt>
                <c:pt idx="6806">
                  <c:v>109.57</c:v>
                </c:pt>
                <c:pt idx="6807">
                  <c:v>110.01</c:v>
                </c:pt>
                <c:pt idx="6808">
                  <c:v>112.39</c:v>
                </c:pt>
                <c:pt idx="6809">
                  <c:v>113.42</c:v>
                </c:pt>
                <c:pt idx="6810">
                  <c:v>113.52</c:v>
                </c:pt>
                <c:pt idx="6811">
                  <c:v>113.13</c:v>
                </c:pt>
                <c:pt idx="6812">
                  <c:v>114.48</c:v>
                </c:pt>
                <c:pt idx="6813">
                  <c:v>113.9</c:v>
                </c:pt>
                <c:pt idx="6814">
                  <c:v>115.51</c:v>
                </c:pt>
                <c:pt idx="6815">
                  <c:v>116.12</c:v>
                </c:pt>
                <c:pt idx="6816">
                  <c:v>115.2</c:v>
                </c:pt>
                <c:pt idx="6817">
                  <c:v>115.5</c:v>
                </c:pt>
                <c:pt idx="6818">
                  <c:v>116.03</c:v>
                </c:pt>
                <c:pt idx="6819">
                  <c:v>115.77</c:v>
                </c:pt>
                <c:pt idx="6820">
                  <c:v>117.45</c:v>
                </c:pt>
                <c:pt idx="6821">
                  <c:v>115.76</c:v>
                </c:pt>
                <c:pt idx="6822">
                  <c:v>113.74</c:v>
                </c:pt>
                <c:pt idx="6823">
                  <c:v>112.62</c:v>
                </c:pt>
                <c:pt idx="6824">
                  <c:v>112.53</c:v>
                </c:pt>
                <c:pt idx="6825">
                  <c:v>112.28</c:v>
                </c:pt>
                <c:pt idx="6826">
                  <c:v>113.93</c:v>
                </c:pt>
                <c:pt idx="6827">
                  <c:v>114.98</c:v>
                </c:pt>
                <c:pt idx="6828">
                  <c:v>113.32</c:v>
                </c:pt>
                <c:pt idx="6829">
                  <c:v>114.5</c:v>
                </c:pt>
                <c:pt idx="6830">
                  <c:v>113.64</c:v>
                </c:pt>
                <c:pt idx="6831">
                  <c:v>113.84</c:v>
                </c:pt>
                <c:pt idx="6832">
                  <c:v>114.86</c:v>
                </c:pt>
                <c:pt idx="6833">
                  <c:v>114.86</c:v>
                </c:pt>
                <c:pt idx="6834">
                  <c:v>116</c:v>
                </c:pt>
                <c:pt idx="6835">
                  <c:v>117.48</c:v>
                </c:pt>
                <c:pt idx="6836">
                  <c:v>116.7</c:v>
                </c:pt>
                <c:pt idx="6837">
                  <c:v>113.29</c:v>
                </c:pt>
                <c:pt idx="6838">
                  <c:v>108.49</c:v>
                </c:pt>
                <c:pt idx="6839">
                  <c:v>109.41</c:v>
                </c:pt>
                <c:pt idx="6840">
                  <c:v>111.27</c:v>
                </c:pt>
                <c:pt idx="6841">
                  <c:v>109.2</c:v>
                </c:pt>
                <c:pt idx="6842">
                  <c:v>110.77</c:v>
                </c:pt>
                <c:pt idx="6843">
                  <c:v>108.99</c:v>
                </c:pt>
                <c:pt idx="6844">
                  <c:v>111.45</c:v>
                </c:pt>
                <c:pt idx="6845">
                  <c:v>111.36</c:v>
                </c:pt>
                <c:pt idx="6846">
                  <c:v>112.58</c:v>
                </c:pt>
                <c:pt idx="6847">
                  <c:v>112.49</c:v>
                </c:pt>
                <c:pt idx="6848">
                  <c:v>109.32</c:v>
                </c:pt>
                <c:pt idx="6849">
                  <c:v>110.48</c:v>
                </c:pt>
                <c:pt idx="6850">
                  <c:v>112.17</c:v>
                </c:pt>
                <c:pt idx="6851">
                  <c:v>112.6</c:v>
                </c:pt>
                <c:pt idx="6852">
                  <c:v>114.32</c:v>
                </c:pt>
                <c:pt idx="6853">
                  <c:v>116.11</c:v>
                </c:pt>
                <c:pt idx="6854">
                  <c:v>116.18</c:v>
                </c:pt>
                <c:pt idx="6855">
                  <c:v>115.17</c:v>
                </c:pt>
                <c:pt idx="6856">
                  <c:v>115</c:v>
                </c:pt>
                <c:pt idx="6857">
                  <c:v>115</c:v>
                </c:pt>
                <c:pt idx="6858">
                  <c:v>113.49</c:v>
                </c:pt>
                <c:pt idx="6859">
                  <c:v>112.58</c:v>
                </c:pt>
                <c:pt idx="6860">
                  <c:v>111.89</c:v>
                </c:pt>
                <c:pt idx="6861">
                  <c:v>109.62</c:v>
                </c:pt>
                <c:pt idx="6862">
                  <c:v>107.53</c:v>
                </c:pt>
                <c:pt idx="6863">
                  <c:v>107.66</c:v>
                </c:pt>
                <c:pt idx="6864">
                  <c:v>107.64</c:v>
                </c:pt>
                <c:pt idx="6865">
                  <c:v>108.9</c:v>
                </c:pt>
                <c:pt idx="6866">
                  <c:v>109.33</c:v>
                </c:pt>
                <c:pt idx="6867">
                  <c:v>109.4</c:v>
                </c:pt>
                <c:pt idx="6868">
                  <c:v>109.89</c:v>
                </c:pt>
                <c:pt idx="6869">
                  <c:v>108.84</c:v>
                </c:pt>
                <c:pt idx="6870">
                  <c:v>106.79</c:v>
                </c:pt>
                <c:pt idx="6871">
                  <c:v>105.59</c:v>
                </c:pt>
                <c:pt idx="6872">
                  <c:v>109.27</c:v>
                </c:pt>
                <c:pt idx="6873">
                  <c:v>108.21</c:v>
                </c:pt>
                <c:pt idx="6874">
                  <c:v>107.23</c:v>
                </c:pt>
                <c:pt idx="6875">
                  <c:v>108.61</c:v>
                </c:pt>
                <c:pt idx="6876">
                  <c:v>110.23</c:v>
                </c:pt>
                <c:pt idx="6877">
                  <c:v>108.82</c:v>
                </c:pt>
                <c:pt idx="6878">
                  <c:v>109.66</c:v>
                </c:pt>
                <c:pt idx="6879">
                  <c:v>110.07</c:v>
                </c:pt>
                <c:pt idx="6880">
                  <c:v>106.81</c:v>
                </c:pt>
                <c:pt idx="6881">
                  <c:v>110.06</c:v>
                </c:pt>
                <c:pt idx="6882">
                  <c:v>110.01</c:v>
                </c:pt>
                <c:pt idx="6883">
                  <c:v>110.81</c:v>
                </c:pt>
                <c:pt idx="6884">
                  <c:v>110.14</c:v>
                </c:pt>
                <c:pt idx="6885">
                  <c:v>110.18</c:v>
                </c:pt>
                <c:pt idx="6886">
                  <c:v>109.33</c:v>
                </c:pt>
                <c:pt idx="6887">
                  <c:v>108.26</c:v>
                </c:pt>
                <c:pt idx="6888">
                  <c:v>110.47</c:v>
                </c:pt>
                <c:pt idx="6889">
                  <c:v>110.84</c:v>
                </c:pt>
                <c:pt idx="6890">
                  <c:v>111.27</c:v>
                </c:pt>
                <c:pt idx="6891">
                  <c:v>109.99</c:v>
                </c:pt>
                <c:pt idx="6892">
                  <c:v>108.96</c:v>
                </c:pt>
                <c:pt idx="6893">
                  <c:v>108.01</c:v>
                </c:pt>
                <c:pt idx="6894">
                  <c:v>107.16</c:v>
                </c:pt>
                <c:pt idx="6895">
                  <c:v>108.25</c:v>
                </c:pt>
                <c:pt idx="6896">
                  <c:v>107.6</c:v>
                </c:pt>
                <c:pt idx="6897">
                  <c:v>110.17</c:v>
                </c:pt>
                <c:pt idx="6898">
                  <c:v>110.18</c:v>
                </c:pt>
                <c:pt idx="6899">
                  <c:v>109.28</c:v>
                </c:pt>
                <c:pt idx="6900">
                  <c:v>109.35</c:v>
                </c:pt>
                <c:pt idx="6901">
                  <c:v>109.96</c:v>
                </c:pt>
                <c:pt idx="6902">
                  <c:v>109.95</c:v>
                </c:pt>
                <c:pt idx="6903">
                  <c:v>110.57</c:v>
                </c:pt>
                <c:pt idx="6904">
                  <c:v>109.13</c:v>
                </c:pt>
                <c:pt idx="6905">
                  <c:v>108.44</c:v>
                </c:pt>
                <c:pt idx="6906">
                  <c:v>110.72</c:v>
                </c:pt>
                <c:pt idx="6907">
                  <c:v>110.04</c:v>
                </c:pt>
                <c:pt idx="6908">
                  <c:v>110.05</c:v>
                </c:pt>
                <c:pt idx="6909">
                  <c:v>110.8</c:v>
                </c:pt>
                <c:pt idx="6910">
                  <c:v>112.98</c:v>
                </c:pt>
                <c:pt idx="6911">
                  <c:v>113.03</c:v>
                </c:pt>
                <c:pt idx="6912">
                  <c:v>112.58</c:v>
                </c:pt>
                <c:pt idx="6913">
                  <c:v>112.49</c:v>
                </c:pt>
                <c:pt idx="6914">
                  <c:v>113.03</c:v>
                </c:pt>
                <c:pt idx="6915">
                  <c:v>113.07</c:v>
                </c:pt>
                <c:pt idx="6916">
                  <c:v>112.97</c:v>
                </c:pt>
                <c:pt idx="6917">
                  <c:v>110.3</c:v>
                </c:pt>
                <c:pt idx="6918">
                  <c:v>111.32</c:v>
                </c:pt>
                <c:pt idx="6919">
                  <c:v>111.72</c:v>
                </c:pt>
                <c:pt idx="6920">
                  <c:v>110.97</c:v>
                </c:pt>
                <c:pt idx="6921">
                  <c:v>111.01</c:v>
                </c:pt>
                <c:pt idx="6922">
                  <c:v>111.71</c:v>
                </c:pt>
                <c:pt idx="6923">
                  <c:v>112.72</c:v>
                </c:pt>
                <c:pt idx="6924">
                  <c:v>113.68</c:v>
                </c:pt>
                <c:pt idx="6925">
                  <c:v>114.59</c:v>
                </c:pt>
                <c:pt idx="6926">
                  <c:v>113.88</c:v>
                </c:pt>
                <c:pt idx="6927">
                  <c:v>113.92</c:v>
                </c:pt>
                <c:pt idx="6928">
                  <c:v>115.22</c:v>
                </c:pt>
                <c:pt idx="6929">
                  <c:v>115.42</c:v>
                </c:pt>
                <c:pt idx="6930">
                  <c:v>115.55</c:v>
                </c:pt>
                <c:pt idx="6931">
                  <c:v>115.55</c:v>
                </c:pt>
                <c:pt idx="6932">
                  <c:v>116.06</c:v>
                </c:pt>
                <c:pt idx="6933">
                  <c:v>117.03</c:v>
                </c:pt>
                <c:pt idx="6934">
                  <c:v>116.61</c:v>
                </c:pt>
                <c:pt idx="6935">
                  <c:v>117.17</c:v>
                </c:pt>
                <c:pt idx="6936">
                  <c:v>118.9</c:v>
                </c:pt>
                <c:pt idx="6937">
                  <c:v>118.29</c:v>
                </c:pt>
                <c:pt idx="6938">
                  <c:v>117.89</c:v>
                </c:pt>
                <c:pt idx="6939">
                  <c:v>118.43</c:v>
                </c:pt>
                <c:pt idx="6940">
                  <c:v>118.48</c:v>
                </c:pt>
                <c:pt idx="6941">
                  <c:v>117.4</c:v>
                </c:pt>
                <c:pt idx="6942">
                  <c:v>117.04</c:v>
                </c:pt>
                <c:pt idx="6943">
                  <c:v>116.23</c:v>
                </c:pt>
                <c:pt idx="6944">
                  <c:v>114.19</c:v>
                </c:pt>
                <c:pt idx="6945">
                  <c:v>113.74</c:v>
                </c:pt>
                <c:pt idx="6946">
                  <c:v>114.55</c:v>
                </c:pt>
                <c:pt idx="6947">
                  <c:v>112.96</c:v>
                </c:pt>
                <c:pt idx="6948">
                  <c:v>112.24</c:v>
                </c:pt>
                <c:pt idx="6949">
                  <c:v>112.2</c:v>
                </c:pt>
                <c:pt idx="6950">
                  <c:v>110.14</c:v>
                </c:pt>
                <c:pt idx="6951">
                  <c:v>109.9</c:v>
                </c:pt>
                <c:pt idx="6952">
                  <c:v>110.42</c:v>
                </c:pt>
                <c:pt idx="6953">
                  <c:v>110.27</c:v>
                </c:pt>
                <c:pt idx="6954">
                  <c:v>110.42</c:v>
                </c:pt>
                <c:pt idx="6955">
                  <c:v>108.91</c:v>
                </c:pt>
                <c:pt idx="6956">
                  <c:v>108.64</c:v>
                </c:pt>
                <c:pt idx="6957">
                  <c:v>108.48</c:v>
                </c:pt>
                <c:pt idx="6958">
                  <c:v>107.51</c:v>
                </c:pt>
                <c:pt idx="6959">
                  <c:v>108.1</c:v>
                </c:pt>
                <c:pt idx="6960">
                  <c:v>109.32</c:v>
                </c:pt>
                <c:pt idx="6961">
                  <c:v>108.54</c:v>
                </c:pt>
                <c:pt idx="6962">
                  <c:v>106.91</c:v>
                </c:pt>
                <c:pt idx="6963">
                  <c:v>108.27</c:v>
                </c:pt>
                <c:pt idx="6964">
                  <c:v>106.41</c:v>
                </c:pt>
                <c:pt idx="6965">
                  <c:v>106.51</c:v>
                </c:pt>
                <c:pt idx="6966">
                  <c:v>106.66</c:v>
                </c:pt>
                <c:pt idx="6967">
                  <c:v>107.1</c:v>
                </c:pt>
                <c:pt idx="6968">
                  <c:v>108.51</c:v>
                </c:pt>
                <c:pt idx="6969">
                  <c:v>108.46</c:v>
                </c:pt>
                <c:pt idx="6970">
                  <c:v>108.76</c:v>
                </c:pt>
                <c:pt idx="6971">
                  <c:v>109.66</c:v>
                </c:pt>
                <c:pt idx="6972">
                  <c:v>107.82</c:v>
                </c:pt>
                <c:pt idx="6973">
                  <c:v>105.09</c:v>
                </c:pt>
                <c:pt idx="6974">
                  <c:v>103.98</c:v>
                </c:pt>
                <c:pt idx="6975">
                  <c:v>103.16</c:v>
                </c:pt>
                <c:pt idx="6976">
                  <c:v>104.08</c:v>
                </c:pt>
                <c:pt idx="6977">
                  <c:v>104.8</c:v>
                </c:pt>
                <c:pt idx="6978">
                  <c:v>103.62</c:v>
                </c:pt>
                <c:pt idx="6979">
                  <c:v>100.58</c:v>
                </c:pt>
                <c:pt idx="6980">
                  <c:v>99.32</c:v>
                </c:pt>
                <c:pt idx="6981">
                  <c:v>97.88</c:v>
                </c:pt>
                <c:pt idx="6982">
                  <c:v>96.84</c:v>
                </c:pt>
                <c:pt idx="6983">
                  <c:v>97.48</c:v>
                </c:pt>
                <c:pt idx="6984">
                  <c:v>98.94</c:v>
                </c:pt>
                <c:pt idx="6985">
                  <c:v>99.07</c:v>
                </c:pt>
                <c:pt idx="6986">
                  <c:v>99.25</c:v>
                </c:pt>
                <c:pt idx="6987">
                  <c:v>100.71</c:v>
                </c:pt>
                <c:pt idx="6988">
                  <c:v>101.62</c:v>
                </c:pt>
                <c:pt idx="6989">
                  <c:v>102.39</c:v>
                </c:pt>
                <c:pt idx="6990">
                  <c:v>102.88</c:v>
                </c:pt>
                <c:pt idx="6991">
                  <c:v>101.53</c:v>
                </c:pt>
                <c:pt idx="6992">
                  <c:v>98.34</c:v>
                </c:pt>
                <c:pt idx="6993">
                  <c:v>100.32</c:v>
                </c:pt>
                <c:pt idx="6994">
                  <c:v>104.6</c:v>
                </c:pt>
                <c:pt idx="6995">
                  <c:v>105</c:v>
                </c:pt>
                <c:pt idx="6996">
                  <c:v>105.18</c:v>
                </c:pt>
                <c:pt idx="6997">
                  <c:v>103.79</c:v>
                </c:pt>
                <c:pt idx="6998">
                  <c:v>103.59</c:v>
                </c:pt>
                <c:pt idx="6999">
                  <c:v>101.31</c:v>
                </c:pt>
                <c:pt idx="7000">
                  <c:v>102.17</c:v>
                </c:pt>
                <c:pt idx="7001">
                  <c:v>102.7</c:v>
                </c:pt>
                <c:pt idx="7002">
                  <c:v>101.57</c:v>
                </c:pt>
                <c:pt idx="7003">
                  <c:v>104.27</c:v>
                </c:pt>
                <c:pt idx="7004">
                  <c:v>103.83</c:v>
                </c:pt>
                <c:pt idx="7005">
                  <c:v>104.55</c:v>
                </c:pt>
                <c:pt idx="7006">
                  <c:v>103.1</c:v>
                </c:pt>
                <c:pt idx="7007">
                  <c:v>102.14</c:v>
                </c:pt>
                <c:pt idx="7008">
                  <c:v>100.46</c:v>
                </c:pt>
                <c:pt idx="7009">
                  <c:v>101.24</c:v>
                </c:pt>
                <c:pt idx="7010">
                  <c:v>103.77</c:v>
                </c:pt>
                <c:pt idx="7011">
                  <c:v>102.14</c:v>
                </c:pt>
                <c:pt idx="7012">
                  <c:v>101.79</c:v>
                </c:pt>
                <c:pt idx="7013">
                  <c:v>100.43</c:v>
                </c:pt>
                <c:pt idx="7014">
                  <c:v>101.63</c:v>
                </c:pt>
                <c:pt idx="7015">
                  <c:v>102.04</c:v>
                </c:pt>
                <c:pt idx="7016">
                  <c:v>103.51</c:v>
                </c:pt>
                <c:pt idx="7017">
                  <c:v>103.37</c:v>
                </c:pt>
                <c:pt idx="7018">
                  <c:v>104.07</c:v>
                </c:pt>
                <c:pt idx="7019">
                  <c:v>103.87</c:v>
                </c:pt>
                <c:pt idx="7020">
                  <c:v>101.5</c:v>
                </c:pt>
                <c:pt idx="7021">
                  <c:v>103.11</c:v>
                </c:pt>
                <c:pt idx="7022">
                  <c:v>103.38</c:v>
                </c:pt>
                <c:pt idx="7023">
                  <c:v>105.1</c:v>
                </c:pt>
                <c:pt idx="7024">
                  <c:v>105.8</c:v>
                </c:pt>
                <c:pt idx="7025">
                  <c:v>105.21</c:v>
                </c:pt>
                <c:pt idx="7026">
                  <c:v>105.56</c:v>
                </c:pt>
                <c:pt idx="7027">
                  <c:v>102.72</c:v>
                </c:pt>
                <c:pt idx="7028">
                  <c:v>100.36</c:v>
                </c:pt>
                <c:pt idx="7029">
                  <c:v>99.8</c:v>
                </c:pt>
                <c:pt idx="7030">
                  <c:v>101.51</c:v>
                </c:pt>
                <c:pt idx="7031">
                  <c:v>100.62</c:v>
                </c:pt>
                <c:pt idx="7032">
                  <c:v>102.74</c:v>
                </c:pt>
                <c:pt idx="7033">
                  <c:v>102.49</c:v>
                </c:pt>
                <c:pt idx="7034">
                  <c:v>103.19</c:v>
                </c:pt>
                <c:pt idx="7035">
                  <c:v>103.96</c:v>
                </c:pt>
                <c:pt idx="7036">
                  <c:v>106.12</c:v>
                </c:pt>
                <c:pt idx="7037">
                  <c:v>107.46</c:v>
                </c:pt>
                <c:pt idx="7038">
                  <c:v>107.75</c:v>
                </c:pt>
                <c:pt idx="7039">
                  <c:v>107.9</c:v>
                </c:pt>
                <c:pt idx="7040">
                  <c:v>108.43</c:v>
                </c:pt>
                <c:pt idx="7041">
                  <c:v>108.18</c:v>
                </c:pt>
                <c:pt idx="7042">
                  <c:v>109.03</c:v>
                </c:pt>
                <c:pt idx="7043">
                  <c:v>109.05</c:v>
                </c:pt>
                <c:pt idx="7044">
                  <c:v>109.29</c:v>
                </c:pt>
                <c:pt idx="7045">
                  <c:v>109.67</c:v>
                </c:pt>
                <c:pt idx="7046">
                  <c:v>109.71</c:v>
                </c:pt>
                <c:pt idx="7047">
                  <c:v>109.34</c:v>
                </c:pt>
                <c:pt idx="7048">
                  <c:v>108.82</c:v>
                </c:pt>
                <c:pt idx="7049">
                  <c:v>109.27</c:v>
                </c:pt>
                <c:pt idx="7050">
                  <c:v>108.23</c:v>
                </c:pt>
                <c:pt idx="7051">
                  <c:v>108.1</c:v>
                </c:pt>
                <c:pt idx="7052">
                  <c:v>107.57</c:v>
                </c:pt>
                <c:pt idx="7053">
                  <c:v>108.1</c:v>
                </c:pt>
                <c:pt idx="7054">
                  <c:v>107.47</c:v>
                </c:pt>
                <c:pt idx="7055">
                  <c:v>107.89</c:v>
                </c:pt>
                <c:pt idx="7056">
                  <c:v>109.94</c:v>
                </c:pt>
                <c:pt idx="7057">
                  <c:v>109.63</c:v>
                </c:pt>
                <c:pt idx="7058">
                  <c:v>109.81</c:v>
                </c:pt>
                <c:pt idx="7059">
                  <c:v>108.77</c:v>
                </c:pt>
                <c:pt idx="7060">
                  <c:v>108.39</c:v>
                </c:pt>
                <c:pt idx="7061">
                  <c:v>107.32</c:v>
                </c:pt>
                <c:pt idx="7062">
                  <c:v>108.49</c:v>
                </c:pt>
                <c:pt idx="7063">
                  <c:v>109.28</c:v>
                </c:pt>
                <c:pt idx="7064">
                  <c:v>110.69</c:v>
                </c:pt>
                <c:pt idx="7065">
                  <c:v>110.26</c:v>
                </c:pt>
                <c:pt idx="7066">
                  <c:v>111.58</c:v>
                </c:pt>
                <c:pt idx="7067">
                  <c:v>111.82</c:v>
                </c:pt>
                <c:pt idx="7068">
                  <c:v>111.41</c:v>
                </c:pt>
                <c:pt idx="7069">
                  <c:v>110.74</c:v>
                </c:pt>
                <c:pt idx="7070">
                  <c:v>110.82</c:v>
                </c:pt>
                <c:pt idx="7071">
                  <c:v>110.51</c:v>
                </c:pt>
                <c:pt idx="7072">
                  <c:v>112.12</c:v>
                </c:pt>
                <c:pt idx="7073">
                  <c:v>112.23</c:v>
                </c:pt>
                <c:pt idx="7074">
                  <c:v>115.21</c:v>
                </c:pt>
                <c:pt idx="7075">
                  <c:v>116.27</c:v>
                </c:pt>
                <c:pt idx="7076">
                  <c:v>116.91</c:v>
                </c:pt>
                <c:pt idx="7077">
                  <c:v>115.97</c:v>
                </c:pt>
                <c:pt idx="7078">
                  <c:v>115.49</c:v>
                </c:pt>
                <c:pt idx="7079">
                  <c:v>115.65</c:v>
                </c:pt>
                <c:pt idx="7080">
                  <c:v>115.81</c:v>
                </c:pt>
                <c:pt idx="7081">
                  <c:v>117.15</c:v>
                </c:pt>
                <c:pt idx="7082">
                  <c:v>115.2</c:v>
                </c:pt>
                <c:pt idx="7083">
                  <c:v>112.1</c:v>
                </c:pt>
                <c:pt idx="7084">
                  <c:v>112.37</c:v>
                </c:pt>
                <c:pt idx="7085">
                  <c:v>113.11</c:v>
                </c:pt>
                <c:pt idx="7086">
                  <c:v>113.31</c:v>
                </c:pt>
                <c:pt idx="7087">
                  <c:v>110.86</c:v>
                </c:pt>
                <c:pt idx="7088">
                  <c:v>109.05</c:v>
                </c:pt>
                <c:pt idx="7089">
                  <c:v>109.09</c:v>
                </c:pt>
                <c:pt idx="7090">
                  <c:v>110.66</c:v>
                </c:pt>
                <c:pt idx="7091">
                  <c:v>110.22</c:v>
                </c:pt>
                <c:pt idx="7092">
                  <c:v>108.56</c:v>
                </c:pt>
                <c:pt idx="7093">
                  <c:v>107.68</c:v>
                </c:pt>
                <c:pt idx="7094">
                  <c:v>109.46</c:v>
                </c:pt>
                <c:pt idx="7095">
                  <c:v>108.86</c:v>
                </c:pt>
                <c:pt idx="7096">
                  <c:v>109.45</c:v>
                </c:pt>
                <c:pt idx="7097">
                  <c:v>107.85</c:v>
                </c:pt>
                <c:pt idx="7098">
                  <c:v>107.32</c:v>
                </c:pt>
                <c:pt idx="7099">
                  <c:v>109.09</c:v>
                </c:pt>
                <c:pt idx="7100">
                  <c:v>109.49</c:v>
                </c:pt>
                <c:pt idx="7101">
                  <c:v>109.42</c:v>
                </c:pt>
                <c:pt idx="7102">
                  <c:v>109.66</c:v>
                </c:pt>
                <c:pt idx="7103">
                  <c:v>110.56</c:v>
                </c:pt>
                <c:pt idx="7104">
                  <c:v>109.02</c:v>
                </c:pt>
                <c:pt idx="7105">
                  <c:v>111.63</c:v>
                </c:pt>
                <c:pt idx="7106">
                  <c:v>110.65</c:v>
                </c:pt>
                <c:pt idx="7107">
                  <c:v>110.13</c:v>
                </c:pt>
                <c:pt idx="7108">
                  <c:v>110.67</c:v>
                </c:pt>
                <c:pt idx="7109">
                  <c:v>110.79</c:v>
                </c:pt>
                <c:pt idx="7110">
                  <c:v>109.55</c:v>
                </c:pt>
                <c:pt idx="7111">
                  <c:v>109.4</c:v>
                </c:pt>
                <c:pt idx="7112">
                  <c:v>109.47</c:v>
                </c:pt>
                <c:pt idx="7113">
                  <c:v>109.57</c:v>
                </c:pt>
                <c:pt idx="7114">
                  <c:v>107.74</c:v>
                </c:pt>
                <c:pt idx="7115">
                  <c:v>106.63</c:v>
                </c:pt>
                <c:pt idx="7116">
                  <c:v>105.7</c:v>
                </c:pt>
                <c:pt idx="7117">
                  <c:v>108.29</c:v>
                </c:pt>
                <c:pt idx="7118">
                  <c:v>108.04</c:v>
                </c:pt>
                <c:pt idx="7119">
                  <c:v>108.41</c:v>
                </c:pt>
                <c:pt idx="7120">
                  <c:v>107.53</c:v>
                </c:pt>
                <c:pt idx="7121">
                  <c:v>105.78</c:v>
                </c:pt>
                <c:pt idx="7122">
                  <c:v>104.85</c:v>
                </c:pt>
                <c:pt idx="7123">
                  <c:v>105.01</c:v>
                </c:pt>
                <c:pt idx="7124">
                  <c:v>105.46</c:v>
                </c:pt>
                <c:pt idx="7125">
                  <c:v>103.08</c:v>
                </c:pt>
                <c:pt idx="7126">
                  <c:v>104.29</c:v>
                </c:pt>
                <c:pt idx="7127">
                  <c:v>105.76</c:v>
                </c:pt>
                <c:pt idx="7128">
                  <c:v>106.29</c:v>
                </c:pt>
                <c:pt idx="7129">
                  <c:v>106.9</c:v>
                </c:pt>
                <c:pt idx="7130">
                  <c:v>108.29</c:v>
                </c:pt>
                <c:pt idx="7131">
                  <c:v>108.25</c:v>
                </c:pt>
                <c:pt idx="7132">
                  <c:v>108.8</c:v>
                </c:pt>
                <c:pt idx="7133">
                  <c:v>108.29</c:v>
                </c:pt>
                <c:pt idx="7134">
                  <c:v>108.27</c:v>
                </c:pt>
                <c:pt idx="7135">
                  <c:v>109.9</c:v>
                </c:pt>
                <c:pt idx="7136">
                  <c:v>111.36</c:v>
                </c:pt>
                <c:pt idx="7137">
                  <c:v>110.83</c:v>
                </c:pt>
                <c:pt idx="7138">
                  <c:v>112.04</c:v>
                </c:pt>
                <c:pt idx="7139">
                  <c:v>111.32</c:v>
                </c:pt>
                <c:pt idx="7140">
                  <c:v>111.07</c:v>
                </c:pt>
                <c:pt idx="7141">
                  <c:v>111.49</c:v>
                </c:pt>
                <c:pt idx="7142">
                  <c:v>113.06</c:v>
                </c:pt>
                <c:pt idx="7143">
                  <c:v>113.27</c:v>
                </c:pt>
                <c:pt idx="7144">
                  <c:v>112.07</c:v>
                </c:pt>
                <c:pt idx="7145">
                  <c:v>111.5</c:v>
                </c:pt>
                <c:pt idx="7146">
                  <c:v>110.07</c:v>
                </c:pt>
                <c:pt idx="7147">
                  <c:v>108.91</c:v>
                </c:pt>
                <c:pt idx="7148">
                  <c:v>109.47</c:v>
                </c:pt>
                <c:pt idx="7149">
                  <c:v>108.99</c:v>
                </c:pt>
                <c:pt idx="7150">
                  <c:v>108.08</c:v>
                </c:pt>
                <c:pt idx="7151">
                  <c:v>110.3</c:v>
                </c:pt>
                <c:pt idx="7152">
                  <c:v>108.91</c:v>
                </c:pt>
                <c:pt idx="7153">
                  <c:v>109.56</c:v>
                </c:pt>
                <c:pt idx="7154">
                  <c:v>110.78</c:v>
                </c:pt>
                <c:pt idx="7155">
                  <c:v>112.15</c:v>
                </c:pt>
                <c:pt idx="7156">
                  <c:v>111.58</c:v>
                </c:pt>
                <c:pt idx="7157">
                  <c:v>111.57</c:v>
                </c:pt>
                <c:pt idx="7158">
                  <c:v>111.65</c:v>
                </c:pt>
                <c:pt idx="7159">
                  <c:v>112.06</c:v>
                </c:pt>
                <c:pt idx="7160">
                  <c:v>110.47</c:v>
                </c:pt>
                <c:pt idx="7161">
                  <c:v>109.95</c:v>
                </c:pt>
                <c:pt idx="7162">
                  <c:v>107.94</c:v>
                </c:pt>
                <c:pt idx="7163">
                  <c:v>106.57</c:v>
                </c:pt>
                <c:pt idx="7164">
                  <c:v>106.71</c:v>
                </c:pt>
                <c:pt idx="7165">
                  <c:v>107.01</c:v>
                </c:pt>
                <c:pt idx="7166">
                  <c:v>107.42</c:v>
                </c:pt>
                <c:pt idx="7167">
                  <c:v>107.49</c:v>
                </c:pt>
                <c:pt idx="7168">
                  <c:v>106.44</c:v>
                </c:pt>
                <c:pt idx="7169">
                  <c:v>108.02</c:v>
                </c:pt>
                <c:pt idx="7170">
                  <c:v>107.12</c:v>
                </c:pt>
                <c:pt idx="7171">
                  <c:v>108.09</c:v>
                </c:pt>
                <c:pt idx="7172">
                  <c:v>107.46</c:v>
                </c:pt>
                <c:pt idx="7173">
                  <c:v>108.45</c:v>
                </c:pt>
                <c:pt idx="7174">
                  <c:v>108.01</c:v>
                </c:pt>
                <c:pt idx="7175">
                  <c:v>109.17</c:v>
                </c:pt>
                <c:pt idx="7176">
                  <c:v>109.69</c:v>
                </c:pt>
                <c:pt idx="7177">
                  <c:v>109.69</c:v>
                </c:pt>
                <c:pt idx="7178">
                  <c:v>109.14</c:v>
                </c:pt>
                <c:pt idx="7179">
                  <c:v>108.72</c:v>
                </c:pt>
                <c:pt idx="7180">
                  <c:v>109.1</c:v>
                </c:pt>
                <c:pt idx="7181">
                  <c:v>108.83</c:v>
                </c:pt>
                <c:pt idx="7182">
                  <c:v>109.36</c:v>
                </c:pt>
                <c:pt idx="7183">
                  <c:v>108.16</c:v>
                </c:pt>
                <c:pt idx="7184">
                  <c:v>106.55</c:v>
                </c:pt>
                <c:pt idx="7185">
                  <c:v>107.04</c:v>
                </c:pt>
                <c:pt idx="7186">
                  <c:v>106.81</c:v>
                </c:pt>
                <c:pt idx="7187">
                  <c:v>108.15</c:v>
                </c:pt>
                <c:pt idx="7188">
                  <c:v>110.12</c:v>
                </c:pt>
                <c:pt idx="7189">
                  <c:v>110.18</c:v>
                </c:pt>
                <c:pt idx="7190">
                  <c:v>109.21</c:v>
                </c:pt>
                <c:pt idx="7191">
                  <c:v>108.62</c:v>
                </c:pt>
                <c:pt idx="7192">
                  <c:v>108.98</c:v>
                </c:pt>
                <c:pt idx="7193">
                  <c:v>108.63</c:v>
                </c:pt>
                <c:pt idx="7194">
                  <c:v>110.14</c:v>
                </c:pt>
                <c:pt idx="7195">
                  <c:v>110.37</c:v>
                </c:pt>
                <c:pt idx="7196">
                  <c:v>109.42</c:v>
                </c:pt>
                <c:pt idx="7197">
                  <c:v>109.03</c:v>
                </c:pt>
                <c:pt idx="7198">
                  <c:v>109.76</c:v>
                </c:pt>
                <c:pt idx="7199">
                  <c:v>109.19</c:v>
                </c:pt>
                <c:pt idx="7200">
                  <c:v>109.39</c:v>
                </c:pt>
                <c:pt idx="7201">
                  <c:v>108.54</c:v>
                </c:pt>
                <c:pt idx="7202">
                  <c:v>108.98</c:v>
                </c:pt>
                <c:pt idx="7203">
                  <c:v>111.26</c:v>
                </c:pt>
                <c:pt idx="7204">
                  <c:v>109.17</c:v>
                </c:pt>
                <c:pt idx="7205">
                  <c:v>108.15</c:v>
                </c:pt>
                <c:pt idx="7206">
                  <c:v>107.99</c:v>
                </c:pt>
                <c:pt idx="7207">
                  <c:v>109.14</c:v>
                </c:pt>
                <c:pt idx="7208">
                  <c:v>108.27</c:v>
                </c:pt>
                <c:pt idx="7209">
                  <c:v>108.35</c:v>
                </c:pt>
                <c:pt idx="7210">
                  <c:v>107.88</c:v>
                </c:pt>
                <c:pt idx="7211">
                  <c:v>107.48</c:v>
                </c:pt>
                <c:pt idx="7212">
                  <c:v>108.08</c:v>
                </c:pt>
                <c:pt idx="7213">
                  <c:v>106.99</c:v>
                </c:pt>
                <c:pt idx="7214">
                  <c:v>106.79</c:v>
                </c:pt>
                <c:pt idx="7215">
                  <c:v>105.95</c:v>
                </c:pt>
                <c:pt idx="7216">
                  <c:v>105.73</c:v>
                </c:pt>
                <c:pt idx="7217">
                  <c:v>107.2</c:v>
                </c:pt>
                <c:pt idx="7218">
                  <c:v>106.59</c:v>
                </c:pt>
                <c:pt idx="7219">
                  <c:v>107.01</c:v>
                </c:pt>
                <c:pt idx="7220">
                  <c:v>105.9</c:v>
                </c:pt>
                <c:pt idx="7221">
                  <c:v>106.58</c:v>
                </c:pt>
                <c:pt idx="7222">
                  <c:v>106.64</c:v>
                </c:pt>
                <c:pt idx="7223">
                  <c:v>105.95</c:v>
                </c:pt>
                <c:pt idx="7224">
                  <c:v>105.7</c:v>
                </c:pt>
                <c:pt idx="7225">
                  <c:v>103.37</c:v>
                </c:pt>
                <c:pt idx="7226">
                  <c:v>104.88</c:v>
                </c:pt>
                <c:pt idx="7227">
                  <c:v>106.41</c:v>
                </c:pt>
                <c:pt idx="7228">
                  <c:v>104.89</c:v>
                </c:pt>
                <c:pt idx="7229">
                  <c:v>105.83</c:v>
                </c:pt>
                <c:pt idx="7230">
                  <c:v>107.39</c:v>
                </c:pt>
                <c:pt idx="7231">
                  <c:v>107.1</c:v>
                </c:pt>
                <c:pt idx="7232">
                  <c:v>107.34</c:v>
                </c:pt>
                <c:pt idx="7233">
                  <c:v>107.68</c:v>
                </c:pt>
                <c:pt idx="7234">
                  <c:v>109.1</c:v>
                </c:pt>
                <c:pt idx="7235">
                  <c:v>109.71</c:v>
                </c:pt>
                <c:pt idx="7236">
                  <c:v>109.79</c:v>
                </c:pt>
                <c:pt idx="7237">
                  <c:v>109.69</c:v>
                </c:pt>
                <c:pt idx="7238">
                  <c:v>108.54</c:v>
                </c:pt>
                <c:pt idx="7239">
                  <c:v>108.48</c:v>
                </c:pt>
                <c:pt idx="7240">
                  <c:v>109.79</c:v>
                </c:pt>
                <c:pt idx="7241">
                  <c:v>109.53</c:v>
                </c:pt>
                <c:pt idx="7242">
                  <c:v>109.12</c:v>
                </c:pt>
                <c:pt idx="7243">
                  <c:v>109.89</c:v>
                </c:pt>
                <c:pt idx="7244">
                  <c:v>108.63</c:v>
                </c:pt>
                <c:pt idx="7245">
                  <c:v>108.63</c:v>
                </c:pt>
                <c:pt idx="7246">
                  <c:v>109.48</c:v>
                </c:pt>
                <c:pt idx="7247">
                  <c:v>109.48</c:v>
                </c:pt>
                <c:pt idx="7248">
                  <c:v>108.3</c:v>
                </c:pt>
                <c:pt idx="7249">
                  <c:v>108.17</c:v>
                </c:pt>
                <c:pt idx="7250">
                  <c:v>108.19</c:v>
                </c:pt>
                <c:pt idx="7251">
                  <c:v>108.26</c:v>
                </c:pt>
                <c:pt idx="7252">
                  <c:v>108.37</c:v>
                </c:pt>
                <c:pt idx="7253">
                  <c:v>108.78</c:v>
                </c:pt>
                <c:pt idx="7254">
                  <c:v>109.87</c:v>
                </c:pt>
                <c:pt idx="7255">
                  <c:v>109.74</c:v>
                </c:pt>
                <c:pt idx="7256">
                  <c:v>110.9</c:v>
                </c:pt>
                <c:pt idx="7257">
                  <c:v>110.84</c:v>
                </c:pt>
                <c:pt idx="7258">
                  <c:v>110.35</c:v>
                </c:pt>
                <c:pt idx="7259">
                  <c:v>111.32</c:v>
                </c:pt>
                <c:pt idx="7260">
                  <c:v>110.89</c:v>
                </c:pt>
                <c:pt idx="7261">
                  <c:v>110.19</c:v>
                </c:pt>
                <c:pt idx="7262">
                  <c:v>110.01</c:v>
                </c:pt>
                <c:pt idx="7263">
                  <c:v>109.81</c:v>
                </c:pt>
                <c:pt idx="7264">
                  <c:v>109.09</c:v>
                </c:pt>
                <c:pt idx="7265">
                  <c:v>109.98</c:v>
                </c:pt>
                <c:pt idx="7266">
                  <c:v>109.21</c:v>
                </c:pt>
                <c:pt idx="7267">
                  <c:v>109.34</c:v>
                </c:pt>
                <c:pt idx="7268">
                  <c:v>108.87</c:v>
                </c:pt>
                <c:pt idx="7269">
                  <c:v>109.07</c:v>
                </c:pt>
                <c:pt idx="7270">
                  <c:v>108.43</c:v>
                </c:pt>
                <c:pt idx="7271">
                  <c:v>109.21</c:v>
                </c:pt>
                <c:pt idx="7272">
                  <c:v>110.55</c:v>
                </c:pt>
                <c:pt idx="7273">
                  <c:v>109.18</c:v>
                </c:pt>
                <c:pt idx="7274">
                  <c:v>109.83</c:v>
                </c:pt>
                <c:pt idx="7275">
                  <c:v>112.18</c:v>
                </c:pt>
                <c:pt idx="7276">
                  <c:v>113.15</c:v>
                </c:pt>
                <c:pt idx="7277">
                  <c:v>113.42</c:v>
                </c:pt>
                <c:pt idx="7278">
                  <c:v>114.02</c:v>
                </c:pt>
                <c:pt idx="7279">
                  <c:v>114.25</c:v>
                </c:pt>
                <c:pt idx="7280">
                  <c:v>115.19</c:v>
                </c:pt>
                <c:pt idx="7281">
                  <c:v>114.55</c:v>
                </c:pt>
                <c:pt idx="7282">
                  <c:v>113.62</c:v>
                </c:pt>
                <c:pt idx="7283">
                  <c:v>113.74</c:v>
                </c:pt>
                <c:pt idx="7284">
                  <c:v>112.84</c:v>
                </c:pt>
                <c:pt idx="7285">
                  <c:v>112.61</c:v>
                </c:pt>
                <c:pt idx="7286">
                  <c:v>112.62</c:v>
                </c:pt>
                <c:pt idx="7287">
                  <c:v>111.03</c:v>
                </c:pt>
                <c:pt idx="7288">
                  <c:v>110.84</c:v>
                </c:pt>
                <c:pt idx="7289">
                  <c:v>110.18</c:v>
                </c:pt>
                <c:pt idx="7290">
                  <c:v>108.98</c:v>
                </c:pt>
                <c:pt idx="7291">
                  <c:v>108.7</c:v>
                </c:pt>
                <c:pt idx="7292">
                  <c:v>107.65</c:v>
                </c:pt>
                <c:pt idx="7293">
                  <c:v>106.84</c:v>
                </c:pt>
                <c:pt idx="7294">
                  <c:v>106.2</c:v>
                </c:pt>
                <c:pt idx="7295">
                  <c:v>105.77</c:v>
                </c:pt>
                <c:pt idx="7296">
                  <c:v>104.73</c:v>
                </c:pt>
                <c:pt idx="7297">
                  <c:v>104.73</c:v>
                </c:pt>
                <c:pt idx="7298">
                  <c:v>105.41</c:v>
                </c:pt>
                <c:pt idx="7299">
                  <c:v>106.04</c:v>
                </c:pt>
                <c:pt idx="7300">
                  <c:v>106.03</c:v>
                </c:pt>
                <c:pt idx="7301">
                  <c:v>105.71</c:v>
                </c:pt>
                <c:pt idx="7302">
                  <c:v>106.48</c:v>
                </c:pt>
                <c:pt idx="7303">
                  <c:v>106.85</c:v>
                </c:pt>
                <c:pt idx="7304">
                  <c:v>105.78</c:v>
                </c:pt>
                <c:pt idx="7305">
                  <c:v>106.89</c:v>
                </c:pt>
                <c:pt idx="7306">
                  <c:v>106.7</c:v>
                </c:pt>
                <c:pt idx="7307">
                  <c:v>106.98</c:v>
                </c:pt>
                <c:pt idx="7308">
                  <c:v>106.47</c:v>
                </c:pt>
                <c:pt idx="7309">
                  <c:v>104.94</c:v>
                </c:pt>
                <c:pt idx="7310">
                  <c:v>103.45</c:v>
                </c:pt>
                <c:pt idx="7311">
                  <c:v>103.63</c:v>
                </c:pt>
                <c:pt idx="7312">
                  <c:v>102.82</c:v>
                </c:pt>
                <c:pt idx="7313">
                  <c:v>104.17</c:v>
                </c:pt>
                <c:pt idx="7314">
                  <c:v>104.02</c:v>
                </c:pt>
                <c:pt idx="7315">
                  <c:v>103.36</c:v>
                </c:pt>
                <c:pt idx="7316">
                  <c:v>103.47</c:v>
                </c:pt>
                <c:pt idx="7317">
                  <c:v>101.68</c:v>
                </c:pt>
                <c:pt idx="7318">
                  <c:v>102.27</c:v>
                </c:pt>
                <c:pt idx="7319">
                  <c:v>101.15</c:v>
                </c:pt>
                <c:pt idx="7320">
                  <c:v>101.13</c:v>
                </c:pt>
                <c:pt idx="7321">
                  <c:v>99.37</c:v>
                </c:pt>
                <c:pt idx="7322">
                  <c:v>99.74</c:v>
                </c:pt>
                <c:pt idx="7323">
                  <c:v>99.92</c:v>
                </c:pt>
                <c:pt idx="7324">
                  <c:v>100.28</c:v>
                </c:pt>
                <c:pt idx="7325">
                  <c:v>100.09</c:v>
                </c:pt>
                <c:pt idx="7326">
                  <c:v>100.49</c:v>
                </c:pt>
                <c:pt idx="7327">
                  <c:v>100.5</c:v>
                </c:pt>
                <c:pt idx="7328">
                  <c:v>100.4</c:v>
                </c:pt>
                <c:pt idx="7329">
                  <c:v>100.71</c:v>
                </c:pt>
                <c:pt idx="7330">
                  <c:v>101.12</c:v>
                </c:pt>
                <c:pt idx="7331">
                  <c:v>100.21</c:v>
                </c:pt>
                <c:pt idx="7332">
                  <c:v>100.88</c:v>
                </c:pt>
                <c:pt idx="7333">
                  <c:v>101.21</c:v>
                </c:pt>
                <c:pt idx="7334">
                  <c:v>99.51</c:v>
                </c:pt>
                <c:pt idx="7335">
                  <c:v>99.53</c:v>
                </c:pt>
                <c:pt idx="7336">
                  <c:v>98.08</c:v>
                </c:pt>
                <c:pt idx="7337">
                  <c:v>96.26</c:v>
                </c:pt>
                <c:pt idx="7338">
                  <c:v>96.42</c:v>
                </c:pt>
                <c:pt idx="7339">
                  <c:v>96.31</c:v>
                </c:pt>
                <c:pt idx="7340">
                  <c:v>96.43</c:v>
                </c:pt>
                <c:pt idx="7341">
                  <c:v>97.39</c:v>
                </c:pt>
                <c:pt idx="7342">
                  <c:v>97.7</c:v>
                </c:pt>
                <c:pt idx="7343">
                  <c:v>96.82</c:v>
                </c:pt>
                <c:pt idx="7344">
                  <c:v>96.75</c:v>
                </c:pt>
                <c:pt idx="7345">
                  <c:v>95.37</c:v>
                </c:pt>
                <c:pt idx="7346">
                  <c:v>94.87</c:v>
                </c:pt>
                <c:pt idx="7347">
                  <c:v>94.53</c:v>
                </c:pt>
                <c:pt idx="7348">
                  <c:v>95.2</c:v>
                </c:pt>
                <c:pt idx="7349">
                  <c:v>95.08</c:v>
                </c:pt>
                <c:pt idx="7350">
                  <c:v>95.7</c:v>
                </c:pt>
                <c:pt idx="7351">
                  <c:v>90.8</c:v>
                </c:pt>
                <c:pt idx="7352">
                  <c:v>90.65</c:v>
                </c:pt>
                <c:pt idx="7353">
                  <c:v>90.9</c:v>
                </c:pt>
                <c:pt idx="7354">
                  <c:v>90.25</c:v>
                </c:pt>
                <c:pt idx="7355">
                  <c:v>90.47</c:v>
                </c:pt>
                <c:pt idx="7356">
                  <c:v>88.66</c:v>
                </c:pt>
                <c:pt idx="7357">
                  <c:v>87.82</c:v>
                </c:pt>
                <c:pt idx="7358">
                  <c:v>86.36</c:v>
                </c:pt>
                <c:pt idx="7359">
                  <c:v>84.02</c:v>
                </c:pt>
                <c:pt idx="7360">
                  <c:v>84.02</c:v>
                </c:pt>
                <c:pt idx="7361">
                  <c:v>85.27</c:v>
                </c:pt>
                <c:pt idx="7362">
                  <c:v>84.42</c:v>
                </c:pt>
                <c:pt idx="7363">
                  <c:v>85.17</c:v>
                </c:pt>
                <c:pt idx="7364">
                  <c:v>86.38</c:v>
                </c:pt>
                <c:pt idx="7365">
                  <c:v>85.94</c:v>
                </c:pt>
                <c:pt idx="7366">
                  <c:v>86</c:v>
                </c:pt>
                <c:pt idx="7367">
                  <c:v>85.64</c:v>
                </c:pt>
                <c:pt idx="7368">
                  <c:v>85.57</c:v>
                </c:pt>
                <c:pt idx="7369">
                  <c:v>86.91</c:v>
                </c:pt>
                <c:pt idx="7370">
                  <c:v>85.5</c:v>
                </c:pt>
                <c:pt idx="7371">
                  <c:v>84.17</c:v>
                </c:pt>
                <c:pt idx="7372">
                  <c:v>84.9</c:v>
                </c:pt>
                <c:pt idx="7373">
                  <c:v>82.12</c:v>
                </c:pt>
                <c:pt idx="7374">
                  <c:v>82.88</c:v>
                </c:pt>
                <c:pt idx="7375">
                  <c:v>82.08</c:v>
                </c:pt>
                <c:pt idx="7376">
                  <c:v>83.2</c:v>
                </c:pt>
                <c:pt idx="7377">
                  <c:v>82.9</c:v>
                </c:pt>
                <c:pt idx="7378">
                  <c:v>80.94</c:v>
                </c:pt>
                <c:pt idx="7379">
                  <c:v>80.42</c:v>
                </c:pt>
                <c:pt idx="7380">
                  <c:v>77.739999999999995</c:v>
                </c:pt>
                <c:pt idx="7381">
                  <c:v>77.510000000000005</c:v>
                </c:pt>
                <c:pt idx="7382">
                  <c:v>76.86</c:v>
                </c:pt>
                <c:pt idx="7383">
                  <c:v>77.23</c:v>
                </c:pt>
                <c:pt idx="7384">
                  <c:v>77.209999999999994</c:v>
                </c:pt>
                <c:pt idx="7385">
                  <c:v>77.61</c:v>
                </c:pt>
                <c:pt idx="7386">
                  <c:v>79.2</c:v>
                </c:pt>
                <c:pt idx="7387">
                  <c:v>79.62</c:v>
                </c:pt>
                <c:pt idx="7388">
                  <c:v>77.62</c:v>
                </c:pt>
                <c:pt idx="7389">
                  <c:v>77.39</c:v>
                </c:pt>
                <c:pt idx="7390">
                  <c:v>71.89</c:v>
                </c:pt>
                <c:pt idx="7391">
                  <c:v>70.87</c:v>
                </c:pt>
                <c:pt idx="7392">
                  <c:v>71.13</c:v>
                </c:pt>
                <c:pt idx="7393">
                  <c:v>70.13</c:v>
                </c:pt>
                <c:pt idx="7394">
                  <c:v>68.48</c:v>
                </c:pt>
                <c:pt idx="7395">
                  <c:v>68</c:v>
                </c:pt>
                <c:pt idx="7396">
                  <c:v>65.64</c:v>
                </c:pt>
                <c:pt idx="7397">
                  <c:v>66.11</c:v>
                </c:pt>
                <c:pt idx="7398">
                  <c:v>63.32</c:v>
                </c:pt>
                <c:pt idx="7399">
                  <c:v>63.65</c:v>
                </c:pt>
                <c:pt idx="7400">
                  <c:v>61.67</c:v>
                </c:pt>
                <c:pt idx="7401">
                  <c:v>61.09</c:v>
                </c:pt>
                <c:pt idx="7402">
                  <c:v>60.26</c:v>
                </c:pt>
                <c:pt idx="7403">
                  <c:v>59.84</c:v>
                </c:pt>
                <c:pt idx="7404">
                  <c:v>58.81</c:v>
                </c:pt>
                <c:pt idx="7405">
                  <c:v>58.87</c:v>
                </c:pt>
                <c:pt idx="7406">
                  <c:v>58.31</c:v>
                </c:pt>
                <c:pt idx="7407">
                  <c:v>59.07</c:v>
                </c:pt>
                <c:pt idx="7408">
                  <c:v>58.67</c:v>
                </c:pt>
                <c:pt idx="7409">
                  <c:v>58.72</c:v>
                </c:pt>
                <c:pt idx="7410">
                  <c:v>57.86</c:v>
                </c:pt>
                <c:pt idx="7411">
                  <c:v>55.6</c:v>
                </c:pt>
                <c:pt idx="7412">
                  <c:v>55.27</c:v>
                </c:pt>
                <c:pt idx="7413">
                  <c:v>55.38</c:v>
                </c:pt>
                <c:pt idx="7414">
                  <c:v>51.08</c:v>
                </c:pt>
                <c:pt idx="7415">
                  <c:v>50.12</c:v>
                </c:pt>
                <c:pt idx="7416">
                  <c:v>49.06</c:v>
                </c:pt>
                <c:pt idx="7417">
                  <c:v>49.43</c:v>
                </c:pt>
                <c:pt idx="7418">
                  <c:v>47.64</c:v>
                </c:pt>
                <c:pt idx="7419">
                  <c:v>46.9</c:v>
                </c:pt>
                <c:pt idx="7420">
                  <c:v>45.13</c:v>
                </c:pt>
                <c:pt idx="7421">
                  <c:v>45.82</c:v>
                </c:pt>
                <c:pt idx="7422">
                  <c:v>47.66</c:v>
                </c:pt>
                <c:pt idx="7423">
                  <c:v>47.38</c:v>
                </c:pt>
                <c:pt idx="7424">
                  <c:v>46.49</c:v>
                </c:pt>
                <c:pt idx="7425">
                  <c:v>46.5</c:v>
                </c:pt>
                <c:pt idx="7426">
                  <c:v>46.09</c:v>
                </c:pt>
                <c:pt idx="7427">
                  <c:v>46.69</c:v>
                </c:pt>
                <c:pt idx="7428">
                  <c:v>46.07</c:v>
                </c:pt>
                <c:pt idx="7429">
                  <c:v>46.55</c:v>
                </c:pt>
                <c:pt idx="7430">
                  <c:v>47.07</c:v>
                </c:pt>
                <c:pt idx="7431">
                  <c:v>46.61</c:v>
                </c:pt>
                <c:pt idx="7432">
                  <c:v>47.52</c:v>
                </c:pt>
                <c:pt idx="7433">
                  <c:v>51.74</c:v>
                </c:pt>
                <c:pt idx="7434">
                  <c:v>54.41</c:v>
                </c:pt>
                <c:pt idx="7435">
                  <c:v>55.07</c:v>
                </c:pt>
                <c:pt idx="7436">
                  <c:v>55.98</c:v>
                </c:pt>
                <c:pt idx="7437">
                  <c:v>55.88</c:v>
                </c:pt>
                <c:pt idx="7438">
                  <c:v>57</c:v>
                </c:pt>
                <c:pt idx="7439">
                  <c:v>55.79</c:v>
                </c:pt>
                <c:pt idx="7440">
                  <c:v>53.48</c:v>
                </c:pt>
                <c:pt idx="7441">
                  <c:v>56.23</c:v>
                </c:pt>
                <c:pt idx="7442">
                  <c:v>60.33</c:v>
                </c:pt>
                <c:pt idx="7443">
                  <c:v>61.57</c:v>
                </c:pt>
                <c:pt idx="7444">
                  <c:v>60.78</c:v>
                </c:pt>
                <c:pt idx="7445">
                  <c:v>60.72</c:v>
                </c:pt>
                <c:pt idx="7446">
                  <c:v>58.78</c:v>
                </c:pt>
                <c:pt idx="7447">
                  <c:v>60.99</c:v>
                </c:pt>
                <c:pt idx="7448">
                  <c:v>59.78</c:v>
                </c:pt>
                <c:pt idx="7449">
                  <c:v>60.33</c:v>
                </c:pt>
                <c:pt idx="7450">
                  <c:v>59.77</c:v>
                </c:pt>
                <c:pt idx="7451">
                  <c:v>61.39</c:v>
                </c:pt>
                <c:pt idx="7452">
                  <c:v>61.89</c:v>
                </c:pt>
                <c:pt idx="7453">
                  <c:v>60.75</c:v>
                </c:pt>
                <c:pt idx="7454">
                  <c:v>61.18</c:v>
                </c:pt>
                <c:pt idx="7455">
                  <c:v>59.18</c:v>
                </c:pt>
                <c:pt idx="7456">
                  <c:v>60.33</c:v>
                </c:pt>
                <c:pt idx="7457">
                  <c:v>59.15</c:v>
                </c:pt>
                <c:pt idx="7458">
                  <c:v>58.67</c:v>
                </c:pt>
                <c:pt idx="7459">
                  <c:v>55.95</c:v>
                </c:pt>
                <c:pt idx="7460">
                  <c:v>56.46</c:v>
                </c:pt>
                <c:pt idx="7461">
                  <c:v>56.66</c:v>
                </c:pt>
                <c:pt idx="7462">
                  <c:v>54.8</c:v>
                </c:pt>
                <c:pt idx="7463">
                  <c:v>52</c:v>
                </c:pt>
                <c:pt idx="7464">
                  <c:v>52.17</c:v>
                </c:pt>
                <c:pt idx="7465">
                  <c:v>52.59</c:v>
                </c:pt>
                <c:pt idx="7466">
                  <c:v>52.96</c:v>
                </c:pt>
                <c:pt idx="7467">
                  <c:v>53.88</c:v>
                </c:pt>
                <c:pt idx="7468">
                  <c:v>53.82</c:v>
                </c:pt>
                <c:pt idx="7469">
                  <c:v>53.61</c:v>
                </c:pt>
                <c:pt idx="7470">
                  <c:v>54.18</c:v>
                </c:pt>
                <c:pt idx="7471">
                  <c:v>57.02</c:v>
                </c:pt>
                <c:pt idx="7472">
                  <c:v>56.44</c:v>
                </c:pt>
                <c:pt idx="7473">
                  <c:v>53.99</c:v>
                </c:pt>
                <c:pt idx="7474">
                  <c:v>53.69</c:v>
                </c:pt>
                <c:pt idx="7475">
                  <c:v>55.73</c:v>
                </c:pt>
                <c:pt idx="7476">
                  <c:v>55.73</c:v>
                </c:pt>
                <c:pt idx="7477">
                  <c:v>55.73</c:v>
                </c:pt>
                <c:pt idx="7478">
                  <c:v>57.55</c:v>
                </c:pt>
                <c:pt idx="7479">
                  <c:v>56.42</c:v>
                </c:pt>
                <c:pt idx="7480">
                  <c:v>56.04</c:v>
                </c:pt>
                <c:pt idx="7481">
                  <c:v>56.82</c:v>
                </c:pt>
                <c:pt idx="7482">
                  <c:v>57.14</c:v>
                </c:pt>
                <c:pt idx="7483">
                  <c:v>57.69</c:v>
                </c:pt>
                <c:pt idx="7484">
                  <c:v>59.32</c:v>
                </c:pt>
                <c:pt idx="7485">
                  <c:v>60.13</c:v>
                </c:pt>
                <c:pt idx="7486">
                  <c:v>61.31</c:v>
                </c:pt>
                <c:pt idx="7487">
                  <c:v>61.2</c:v>
                </c:pt>
                <c:pt idx="7488">
                  <c:v>60.12</c:v>
                </c:pt>
                <c:pt idx="7489">
                  <c:v>60.12</c:v>
                </c:pt>
                <c:pt idx="7490">
                  <c:v>62.66</c:v>
                </c:pt>
                <c:pt idx="7491">
                  <c:v>62.96</c:v>
                </c:pt>
                <c:pt idx="7492">
                  <c:v>62.86</c:v>
                </c:pt>
                <c:pt idx="7493">
                  <c:v>62.61</c:v>
                </c:pt>
                <c:pt idx="7494">
                  <c:v>63.97</c:v>
                </c:pt>
                <c:pt idx="7495">
                  <c:v>63.9</c:v>
                </c:pt>
                <c:pt idx="7496">
                  <c:v>64.13</c:v>
                </c:pt>
                <c:pt idx="7497">
                  <c:v>64.62</c:v>
                </c:pt>
                <c:pt idx="7498">
                  <c:v>65.44</c:v>
                </c:pt>
                <c:pt idx="7499">
                  <c:v>66.22</c:v>
                </c:pt>
                <c:pt idx="7500">
                  <c:v>64.930000000000007</c:v>
                </c:pt>
                <c:pt idx="7501">
                  <c:v>63.82</c:v>
                </c:pt>
                <c:pt idx="7502">
                  <c:v>62.82</c:v>
                </c:pt>
                <c:pt idx="7503">
                  <c:v>65.09</c:v>
                </c:pt>
                <c:pt idx="7504">
                  <c:v>66.33</c:v>
                </c:pt>
                <c:pt idx="7505">
                  <c:v>65.58</c:v>
                </c:pt>
                <c:pt idx="7506">
                  <c:v>64.69</c:v>
                </c:pt>
                <c:pt idx="7507">
                  <c:v>65.150000000000006</c:v>
                </c:pt>
                <c:pt idx="7508">
                  <c:v>63.48</c:v>
                </c:pt>
                <c:pt idx="7509">
                  <c:v>63.52</c:v>
                </c:pt>
                <c:pt idx="7510">
                  <c:v>64.7</c:v>
                </c:pt>
                <c:pt idx="7511">
                  <c:v>64.7</c:v>
                </c:pt>
                <c:pt idx="7512">
                  <c:v>61.65</c:v>
                </c:pt>
                <c:pt idx="7513">
                  <c:v>61.35</c:v>
                </c:pt>
                <c:pt idx="7514">
                  <c:v>60.12</c:v>
                </c:pt>
                <c:pt idx="7515">
                  <c:v>63.16</c:v>
                </c:pt>
                <c:pt idx="7516">
                  <c:v>62.87</c:v>
                </c:pt>
                <c:pt idx="7517">
                  <c:v>63.14</c:v>
                </c:pt>
                <c:pt idx="7518">
                  <c:v>62.78</c:v>
                </c:pt>
                <c:pt idx="7519">
                  <c:v>60.34</c:v>
                </c:pt>
                <c:pt idx="7520">
                  <c:v>60.36</c:v>
                </c:pt>
                <c:pt idx="7521">
                  <c:v>61.33</c:v>
                </c:pt>
                <c:pt idx="7522">
                  <c:v>63.23</c:v>
                </c:pt>
                <c:pt idx="7523">
                  <c:v>64.680000000000007</c:v>
                </c:pt>
                <c:pt idx="7524">
                  <c:v>63.76</c:v>
                </c:pt>
                <c:pt idx="7525">
                  <c:v>63.19</c:v>
                </c:pt>
                <c:pt idx="7526">
                  <c:v>60.99</c:v>
                </c:pt>
                <c:pt idx="7527">
                  <c:v>60.75</c:v>
                </c:pt>
                <c:pt idx="7528">
                  <c:v>60.75</c:v>
                </c:pt>
                <c:pt idx="7529">
                  <c:v>61.37</c:v>
                </c:pt>
                <c:pt idx="7530">
                  <c:v>59.41</c:v>
                </c:pt>
                <c:pt idx="7531">
                  <c:v>60.54</c:v>
                </c:pt>
                <c:pt idx="7532">
                  <c:v>61.67</c:v>
                </c:pt>
                <c:pt idx="7533">
                  <c:v>61.63</c:v>
                </c:pt>
                <c:pt idx="7534">
                  <c:v>60.24</c:v>
                </c:pt>
                <c:pt idx="7535">
                  <c:v>60.14</c:v>
                </c:pt>
                <c:pt idx="7536">
                  <c:v>59.03</c:v>
                </c:pt>
                <c:pt idx="7537">
                  <c:v>60.31</c:v>
                </c:pt>
                <c:pt idx="7538">
                  <c:v>61.65</c:v>
                </c:pt>
                <c:pt idx="7539">
                  <c:v>61.73</c:v>
                </c:pt>
                <c:pt idx="7540">
                  <c:v>59.06</c:v>
                </c:pt>
                <c:pt idx="7541">
                  <c:v>57.19</c:v>
                </c:pt>
                <c:pt idx="7542">
                  <c:v>54.72</c:v>
                </c:pt>
                <c:pt idx="7543">
                  <c:v>55.7</c:v>
                </c:pt>
                <c:pt idx="7544">
                  <c:v>57.83</c:v>
                </c:pt>
                <c:pt idx="7545">
                  <c:v>57.72</c:v>
                </c:pt>
                <c:pt idx="7546">
                  <c:v>57.63</c:v>
                </c:pt>
                <c:pt idx="7547">
                  <c:v>57.2</c:v>
                </c:pt>
                <c:pt idx="7548">
                  <c:v>57.34</c:v>
                </c:pt>
                <c:pt idx="7549">
                  <c:v>57.31</c:v>
                </c:pt>
                <c:pt idx="7550">
                  <c:v>56.38</c:v>
                </c:pt>
                <c:pt idx="7551">
                  <c:v>56.42</c:v>
                </c:pt>
                <c:pt idx="7552">
                  <c:v>55.94</c:v>
                </c:pt>
                <c:pt idx="7553">
                  <c:v>56.36</c:v>
                </c:pt>
                <c:pt idx="7554">
                  <c:v>55.76</c:v>
                </c:pt>
                <c:pt idx="7555">
                  <c:v>54.29</c:v>
                </c:pt>
                <c:pt idx="7556">
                  <c:v>54.07</c:v>
                </c:pt>
                <c:pt idx="7557">
                  <c:v>54.3</c:v>
                </c:pt>
                <c:pt idx="7558">
                  <c:v>54.73</c:v>
                </c:pt>
                <c:pt idx="7559">
                  <c:v>54.29</c:v>
                </c:pt>
                <c:pt idx="7560">
                  <c:v>53.29</c:v>
                </c:pt>
                <c:pt idx="7561">
                  <c:v>49.49</c:v>
                </c:pt>
                <c:pt idx="7562">
                  <c:v>49.08</c:v>
                </c:pt>
                <c:pt idx="7563">
                  <c:v>49.04</c:v>
                </c:pt>
                <c:pt idx="7564">
                  <c:v>47.8</c:v>
                </c:pt>
                <c:pt idx="7565">
                  <c:v>47.54</c:v>
                </c:pt>
                <c:pt idx="7566">
                  <c:v>48.3</c:v>
                </c:pt>
                <c:pt idx="7567">
                  <c:v>47.33</c:v>
                </c:pt>
                <c:pt idx="7568">
                  <c:v>48.29</c:v>
                </c:pt>
                <c:pt idx="7569">
                  <c:v>48.01</c:v>
                </c:pt>
                <c:pt idx="7570">
                  <c:v>47.79</c:v>
                </c:pt>
                <c:pt idx="7571">
                  <c:v>47.77</c:v>
                </c:pt>
                <c:pt idx="7572">
                  <c:v>47</c:v>
                </c:pt>
                <c:pt idx="7573">
                  <c:v>45.75</c:v>
                </c:pt>
                <c:pt idx="7574">
                  <c:v>45.63</c:v>
                </c:pt>
                <c:pt idx="7575">
                  <c:v>43.84</c:v>
                </c:pt>
                <c:pt idx="7576">
                  <c:v>41.59</c:v>
                </c:pt>
                <c:pt idx="7577">
                  <c:v>41.86</c:v>
                </c:pt>
                <c:pt idx="7578">
                  <c:v>41.76</c:v>
                </c:pt>
                <c:pt idx="7579">
                  <c:v>44.46</c:v>
                </c:pt>
                <c:pt idx="7580">
                  <c:v>47.97</c:v>
                </c:pt>
                <c:pt idx="7581">
                  <c:v>47.97</c:v>
                </c:pt>
                <c:pt idx="7582">
                  <c:v>48.8</c:v>
                </c:pt>
                <c:pt idx="7583">
                  <c:v>47.67</c:v>
                </c:pt>
                <c:pt idx="7584">
                  <c:v>50.41</c:v>
                </c:pt>
                <c:pt idx="7585">
                  <c:v>48.59</c:v>
                </c:pt>
                <c:pt idx="7586">
                  <c:v>46.42</c:v>
                </c:pt>
                <c:pt idx="7587">
                  <c:v>48.88</c:v>
                </c:pt>
                <c:pt idx="7588">
                  <c:v>48.04</c:v>
                </c:pt>
                <c:pt idx="7589">
                  <c:v>47.77</c:v>
                </c:pt>
                <c:pt idx="7590">
                  <c:v>46.87</c:v>
                </c:pt>
                <c:pt idx="7591">
                  <c:v>45.87</c:v>
                </c:pt>
                <c:pt idx="7592">
                  <c:v>45.91</c:v>
                </c:pt>
                <c:pt idx="7593">
                  <c:v>49.35</c:v>
                </c:pt>
                <c:pt idx="7594">
                  <c:v>48.27</c:v>
                </c:pt>
                <c:pt idx="7595">
                  <c:v>47.28</c:v>
                </c:pt>
                <c:pt idx="7596">
                  <c:v>47.64</c:v>
                </c:pt>
                <c:pt idx="7597">
                  <c:v>46.69</c:v>
                </c:pt>
                <c:pt idx="7598">
                  <c:v>48</c:v>
                </c:pt>
                <c:pt idx="7599">
                  <c:v>47.06</c:v>
                </c:pt>
                <c:pt idx="7600">
                  <c:v>47.28</c:v>
                </c:pt>
                <c:pt idx="7601">
                  <c:v>46.04</c:v>
                </c:pt>
                <c:pt idx="7602">
                  <c:v>47.58</c:v>
                </c:pt>
                <c:pt idx="7603">
                  <c:v>47.29</c:v>
                </c:pt>
                <c:pt idx="7604">
                  <c:v>47.48</c:v>
                </c:pt>
                <c:pt idx="7605">
                  <c:v>46.55</c:v>
                </c:pt>
                <c:pt idx="7606">
                  <c:v>49.45</c:v>
                </c:pt>
                <c:pt idx="7607">
                  <c:v>51.34</c:v>
                </c:pt>
                <c:pt idx="7608">
                  <c:v>51.66</c:v>
                </c:pt>
                <c:pt idx="7609">
                  <c:v>52.13</c:v>
                </c:pt>
                <c:pt idx="7610">
                  <c:v>52.08</c:v>
                </c:pt>
                <c:pt idx="7611">
                  <c:v>50.95</c:v>
                </c:pt>
                <c:pt idx="7612">
                  <c:v>48.94</c:v>
                </c:pt>
                <c:pt idx="7613">
                  <c:v>48.25</c:v>
                </c:pt>
                <c:pt idx="7614">
                  <c:v>47.87</c:v>
                </c:pt>
                <c:pt idx="7615">
                  <c:v>48.96</c:v>
                </c:pt>
                <c:pt idx="7616">
                  <c:v>47.51</c:v>
                </c:pt>
                <c:pt idx="7617">
                  <c:v>46.93</c:v>
                </c:pt>
                <c:pt idx="7618">
                  <c:v>46.72</c:v>
                </c:pt>
                <c:pt idx="7619">
                  <c:v>46.59</c:v>
                </c:pt>
                <c:pt idx="7620">
                  <c:v>46.3</c:v>
                </c:pt>
                <c:pt idx="7621">
                  <c:v>46.57</c:v>
                </c:pt>
                <c:pt idx="7622">
                  <c:v>45.54</c:v>
                </c:pt>
                <c:pt idx="7623">
                  <c:v>47.6</c:v>
                </c:pt>
                <c:pt idx="7624">
                  <c:v>48.04</c:v>
                </c:pt>
                <c:pt idx="7625">
                  <c:v>48</c:v>
                </c:pt>
                <c:pt idx="7626">
                  <c:v>47.91</c:v>
                </c:pt>
                <c:pt idx="7627">
                  <c:v>48</c:v>
                </c:pt>
                <c:pt idx="7628">
                  <c:v>46.96</c:v>
                </c:pt>
                <c:pt idx="7629">
                  <c:v>47.19</c:v>
                </c:pt>
                <c:pt idx="7630">
                  <c:v>46.09</c:v>
                </c:pt>
                <c:pt idx="7631">
                  <c:v>45.38</c:v>
                </c:pt>
                <c:pt idx="7632">
                  <c:v>46.44</c:v>
                </c:pt>
                <c:pt idx="7633">
                  <c:v>44.98</c:v>
                </c:pt>
                <c:pt idx="7634">
                  <c:v>44.98</c:v>
                </c:pt>
                <c:pt idx="7635">
                  <c:v>41.98</c:v>
                </c:pt>
                <c:pt idx="7636">
                  <c:v>40.28</c:v>
                </c:pt>
                <c:pt idx="7637">
                  <c:v>41.28</c:v>
                </c:pt>
                <c:pt idx="7638">
                  <c:v>41.45</c:v>
                </c:pt>
                <c:pt idx="7639">
                  <c:v>42.22</c:v>
                </c:pt>
                <c:pt idx="7640">
                  <c:v>42.49</c:v>
                </c:pt>
                <c:pt idx="7641">
                  <c:v>43.7</c:v>
                </c:pt>
                <c:pt idx="7642">
                  <c:v>44.38</c:v>
                </c:pt>
                <c:pt idx="7643">
                  <c:v>43.56</c:v>
                </c:pt>
                <c:pt idx="7644">
                  <c:v>43.55</c:v>
                </c:pt>
                <c:pt idx="7645">
                  <c:v>43.07</c:v>
                </c:pt>
                <c:pt idx="7646">
                  <c:v>43.73</c:v>
                </c:pt>
                <c:pt idx="7647">
                  <c:v>42.97</c:v>
                </c:pt>
                <c:pt idx="7648">
                  <c:v>41.92</c:v>
                </c:pt>
                <c:pt idx="7649">
                  <c:v>42</c:v>
                </c:pt>
                <c:pt idx="7650">
                  <c:v>41.44</c:v>
                </c:pt>
                <c:pt idx="7651">
                  <c:v>39.69</c:v>
                </c:pt>
                <c:pt idx="7652">
                  <c:v>39.44</c:v>
                </c:pt>
                <c:pt idx="7653">
                  <c:v>39.04</c:v>
                </c:pt>
                <c:pt idx="7654">
                  <c:v>38.65</c:v>
                </c:pt>
                <c:pt idx="7655">
                  <c:v>36.99</c:v>
                </c:pt>
                <c:pt idx="7656">
                  <c:v>36.51</c:v>
                </c:pt>
                <c:pt idx="7657">
                  <c:v>37.659999999999997</c:v>
                </c:pt>
                <c:pt idx="7658">
                  <c:v>36.96</c:v>
                </c:pt>
                <c:pt idx="7659">
                  <c:v>36.29</c:v>
                </c:pt>
                <c:pt idx="7660">
                  <c:v>36.76</c:v>
                </c:pt>
                <c:pt idx="7661">
                  <c:v>35.340000000000003</c:v>
                </c:pt>
                <c:pt idx="7662">
                  <c:v>35.26</c:v>
                </c:pt>
                <c:pt idx="7663">
                  <c:v>35.79</c:v>
                </c:pt>
                <c:pt idx="7664">
                  <c:v>37.22</c:v>
                </c:pt>
                <c:pt idx="7665">
                  <c:v>37.08</c:v>
                </c:pt>
                <c:pt idx="7666">
                  <c:v>37.08</c:v>
                </c:pt>
                <c:pt idx="7667">
                  <c:v>36.85</c:v>
                </c:pt>
                <c:pt idx="7668">
                  <c:v>35.65</c:v>
                </c:pt>
                <c:pt idx="7669">
                  <c:v>36.61</c:v>
                </c:pt>
                <c:pt idx="7670">
                  <c:v>36.61</c:v>
                </c:pt>
                <c:pt idx="7671">
                  <c:v>36.28</c:v>
                </c:pt>
                <c:pt idx="7672">
                  <c:v>35.56</c:v>
                </c:pt>
                <c:pt idx="7673">
                  <c:v>33.89</c:v>
                </c:pt>
                <c:pt idx="7674">
                  <c:v>33.57</c:v>
                </c:pt>
                <c:pt idx="7675">
                  <c:v>31.67</c:v>
                </c:pt>
                <c:pt idx="7676">
                  <c:v>30.14</c:v>
                </c:pt>
                <c:pt idx="7677">
                  <c:v>29.14</c:v>
                </c:pt>
                <c:pt idx="7678">
                  <c:v>28.58</c:v>
                </c:pt>
                <c:pt idx="7679">
                  <c:v>28.84</c:v>
                </c:pt>
                <c:pt idx="7680">
                  <c:v>28.8</c:v>
                </c:pt>
                <c:pt idx="7681">
                  <c:v>27.36</c:v>
                </c:pt>
                <c:pt idx="7682">
                  <c:v>27.36</c:v>
                </c:pt>
                <c:pt idx="7683">
                  <c:v>26.01</c:v>
                </c:pt>
                <c:pt idx="7684">
                  <c:v>27.59</c:v>
                </c:pt>
                <c:pt idx="7685">
                  <c:v>30.46</c:v>
                </c:pt>
                <c:pt idx="7686">
                  <c:v>29.82</c:v>
                </c:pt>
                <c:pt idx="7687">
                  <c:v>30.94</c:v>
                </c:pt>
                <c:pt idx="7688">
                  <c:v>31.83</c:v>
                </c:pt>
                <c:pt idx="7689">
                  <c:v>33.01</c:v>
                </c:pt>
                <c:pt idx="7690">
                  <c:v>33.14</c:v>
                </c:pt>
                <c:pt idx="7691">
                  <c:v>32.450000000000003</c:v>
                </c:pt>
                <c:pt idx="7692">
                  <c:v>30.98</c:v>
                </c:pt>
                <c:pt idx="7693">
                  <c:v>32.380000000000003</c:v>
                </c:pt>
                <c:pt idx="7694">
                  <c:v>32.76</c:v>
                </c:pt>
                <c:pt idx="7695">
                  <c:v>32.35</c:v>
                </c:pt>
                <c:pt idx="7696">
                  <c:v>31.64</c:v>
                </c:pt>
                <c:pt idx="7697">
                  <c:v>30.15</c:v>
                </c:pt>
                <c:pt idx="7698">
                  <c:v>29.64</c:v>
                </c:pt>
                <c:pt idx="7699">
                  <c:v>28.82</c:v>
                </c:pt>
                <c:pt idx="7700">
                  <c:v>31.8</c:v>
                </c:pt>
                <c:pt idx="7701">
                  <c:v>31.09</c:v>
                </c:pt>
                <c:pt idx="7702">
                  <c:v>33.21</c:v>
                </c:pt>
                <c:pt idx="7703">
                  <c:v>33.200000000000003</c:v>
                </c:pt>
                <c:pt idx="7704">
                  <c:v>31.66</c:v>
                </c:pt>
                <c:pt idx="7705">
                  <c:v>33.590000000000003</c:v>
                </c:pt>
                <c:pt idx="7706">
                  <c:v>31.9</c:v>
                </c:pt>
                <c:pt idx="7707">
                  <c:v>31.5</c:v>
                </c:pt>
                <c:pt idx="7708">
                  <c:v>32.83</c:v>
                </c:pt>
                <c:pt idx="7709">
                  <c:v>35.76</c:v>
                </c:pt>
                <c:pt idx="7710">
                  <c:v>35.92</c:v>
                </c:pt>
                <c:pt idx="7711">
                  <c:v>35.729999999999997</c:v>
                </c:pt>
                <c:pt idx="7712">
                  <c:v>36.380000000000003</c:v>
                </c:pt>
                <c:pt idx="7713">
                  <c:v>35.75</c:v>
                </c:pt>
                <c:pt idx="7714">
                  <c:v>37.61</c:v>
                </c:pt>
                <c:pt idx="7715">
                  <c:v>39.020000000000003</c:v>
                </c:pt>
                <c:pt idx="7716">
                  <c:v>39.159999999999997</c:v>
                </c:pt>
                <c:pt idx="7717">
                  <c:v>40.26</c:v>
                </c:pt>
                <c:pt idx="7718">
                  <c:v>38.630000000000003</c:v>
                </c:pt>
                <c:pt idx="7719">
                  <c:v>39.409999999999997</c:v>
                </c:pt>
                <c:pt idx="7720">
                  <c:v>38.06</c:v>
                </c:pt>
                <c:pt idx="7721">
                  <c:v>37.49</c:v>
                </c:pt>
                <c:pt idx="7722">
                  <c:v>38.380000000000003</c:v>
                </c:pt>
                <c:pt idx="7723">
                  <c:v>39.29</c:v>
                </c:pt>
                <c:pt idx="7724">
                  <c:v>39.26</c:v>
                </c:pt>
                <c:pt idx="7725">
                  <c:v>39.909999999999997</c:v>
                </c:pt>
                <c:pt idx="7726">
                  <c:v>40.54</c:v>
                </c:pt>
                <c:pt idx="7727">
                  <c:v>38.840000000000003</c:v>
                </c:pt>
                <c:pt idx="7728">
                  <c:v>38.33</c:v>
                </c:pt>
                <c:pt idx="7729">
                  <c:v>38.33</c:v>
                </c:pt>
                <c:pt idx="7730">
                  <c:v>36.75</c:v>
                </c:pt>
                <c:pt idx="7731">
                  <c:v>36.75</c:v>
                </c:pt>
                <c:pt idx="7732">
                  <c:v>36.75</c:v>
                </c:pt>
                <c:pt idx="7733">
                  <c:v>36.42</c:v>
                </c:pt>
                <c:pt idx="7734">
                  <c:v>36.049999999999997</c:v>
                </c:pt>
                <c:pt idx="7735">
                  <c:v>35.880000000000003</c:v>
                </c:pt>
                <c:pt idx="7736">
                  <c:v>37.770000000000003</c:v>
                </c:pt>
                <c:pt idx="7737">
                  <c:v>37.15</c:v>
                </c:pt>
                <c:pt idx="7738">
                  <c:v>40.71</c:v>
                </c:pt>
                <c:pt idx="7739">
                  <c:v>41.58</c:v>
                </c:pt>
                <c:pt idx="7740">
                  <c:v>43.02</c:v>
                </c:pt>
                <c:pt idx="7741">
                  <c:v>42.81</c:v>
                </c:pt>
                <c:pt idx="7742">
                  <c:v>43.02</c:v>
                </c:pt>
                <c:pt idx="7743">
                  <c:v>41.32</c:v>
                </c:pt>
                <c:pt idx="7744">
                  <c:v>41.64</c:v>
                </c:pt>
                <c:pt idx="7745">
                  <c:v>43.02</c:v>
                </c:pt>
                <c:pt idx="7746">
                  <c:v>43.09</c:v>
                </c:pt>
                <c:pt idx="7747">
                  <c:v>43.48</c:v>
                </c:pt>
                <c:pt idx="7748">
                  <c:v>43.97</c:v>
                </c:pt>
                <c:pt idx="7749">
                  <c:v>42.97</c:v>
                </c:pt>
                <c:pt idx="7750">
                  <c:v>43.94</c:v>
                </c:pt>
                <c:pt idx="7751">
                  <c:v>44.17</c:v>
                </c:pt>
                <c:pt idx="7752">
                  <c:v>45.6</c:v>
                </c:pt>
                <c:pt idx="7753">
                  <c:v>45.64</c:v>
                </c:pt>
                <c:pt idx="7754">
                  <c:v>45.82</c:v>
                </c:pt>
                <c:pt idx="7755">
                  <c:v>43.09</c:v>
                </c:pt>
                <c:pt idx="7756">
                  <c:v>43.08</c:v>
                </c:pt>
                <c:pt idx="7757">
                  <c:v>44.39</c:v>
                </c:pt>
                <c:pt idx="7758">
                  <c:v>44.6</c:v>
                </c:pt>
                <c:pt idx="7759">
                  <c:v>42.43</c:v>
                </c:pt>
                <c:pt idx="7760">
                  <c:v>44.01</c:v>
                </c:pt>
                <c:pt idx="7761">
                  <c:v>46.08</c:v>
                </c:pt>
                <c:pt idx="7762">
                  <c:v>46.43</c:v>
                </c:pt>
                <c:pt idx="7763">
                  <c:v>47.05</c:v>
                </c:pt>
                <c:pt idx="7764">
                  <c:v>48.49</c:v>
                </c:pt>
                <c:pt idx="7765">
                  <c:v>48.71</c:v>
                </c:pt>
                <c:pt idx="7766">
                  <c:v>48.93</c:v>
                </c:pt>
                <c:pt idx="7767">
                  <c:v>47.01</c:v>
                </c:pt>
                <c:pt idx="7768">
                  <c:v>48.54</c:v>
                </c:pt>
                <c:pt idx="7769">
                  <c:v>47.77</c:v>
                </c:pt>
                <c:pt idx="7770">
                  <c:v>48.42</c:v>
                </c:pt>
                <c:pt idx="7771">
                  <c:v>48.87</c:v>
                </c:pt>
                <c:pt idx="7772">
                  <c:v>49.52</c:v>
                </c:pt>
                <c:pt idx="7773">
                  <c:v>49.09</c:v>
                </c:pt>
                <c:pt idx="7774">
                  <c:v>49.26</c:v>
                </c:pt>
                <c:pt idx="7775">
                  <c:v>48.81</c:v>
                </c:pt>
                <c:pt idx="7776">
                  <c:v>49.05</c:v>
                </c:pt>
                <c:pt idx="7777">
                  <c:v>48.5</c:v>
                </c:pt>
                <c:pt idx="7778">
                  <c:v>48.94</c:v>
                </c:pt>
                <c:pt idx="7779">
                  <c:v>49.76</c:v>
                </c:pt>
                <c:pt idx="7780">
                  <c:v>50.73</c:v>
                </c:pt>
                <c:pt idx="7781">
                  <c:v>50.59</c:v>
                </c:pt>
                <c:pt idx="7782">
                  <c:v>49.7</c:v>
                </c:pt>
                <c:pt idx="7783">
                  <c:v>49.36</c:v>
                </c:pt>
                <c:pt idx="7784">
                  <c:v>47.88</c:v>
                </c:pt>
                <c:pt idx="7785">
                  <c:v>47.47</c:v>
                </c:pt>
                <c:pt idx="7786">
                  <c:v>45.66</c:v>
                </c:pt>
                <c:pt idx="7787">
                  <c:v>46.57</c:v>
                </c:pt>
                <c:pt idx="7788">
                  <c:v>48.68</c:v>
                </c:pt>
                <c:pt idx="7789">
                  <c:v>48.18</c:v>
                </c:pt>
                <c:pt idx="7790">
                  <c:v>48.43</c:v>
                </c:pt>
                <c:pt idx="7791">
                  <c:v>48.63</c:v>
                </c:pt>
                <c:pt idx="7792">
                  <c:v>46.69</c:v>
                </c:pt>
                <c:pt idx="7793">
                  <c:v>45.07</c:v>
                </c:pt>
                <c:pt idx="7794">
                  <c:v>46.29</c:v>
                </c:pt>
                <c:pt idx="7795">
                  <c:v>48.4</c:v>
                </c:pt>
                <c:pt idx="7796">
                  <c:v>48.05</c:v>
                </c:pt>
                <c:pt idx="7797">
                  <c:v>47.65</c:v>
                </c:pt>
                <c:pt idx="7798">
                  <c:v>48.02</c:v>
                </c:pt>
                <c:pt idx="7799">
                  <c:v>45.64</c:v>
                </c:pt>
                <c:pt idx="7800">
                  <c:v>45.7</c:v>
                </c:pt>
                <c:pt idx="7801">
                  <c:v>45.93</c:v>
                </c:pt>
                <c:pt idx="7802">
                  <c:v>44.53</c:v>
                </c:pt>
                <c:pt idx="7803">
                  <c:v>44.04</c:v>
                </c:pt>
                <c:pt idx="7804">
                  <c:v>46.72</c:v>
                </c:pt>
                <c:pt idx="7805">
                  <c:v>44.67</c:v>
                </c:pt>
                <c:pt idx="7806">
                  <c:v>46.01</c:v>
                </c:pt>
                <c:pt idx="7807">
                  <c:v>46.25</c:v>
                </c:pt>
                <c:pt idx="7808">
                  <c:v>45.35</c:v>
                </c:pt>
                <c:pt idx="7809">
                  <c:v>45.7</c:v>
                </c:pt>
                <c:pt idx="7810">
                  <c:v>45.82</c:v>
                </c:pt>
                <c:pt idx="7811">
                  <c:v>44.99</c:v>
                </c:pt>
                <c:pt idx="7812">
                  <c:v>44.24</c:v>
                </c:pt>
                <c:pt idx="7813">
                  <c:v>43.76</c:v>
                </c:pt>
                <c:pt idx="7814">
                  <c:v>43.56</c:v>
                </c:pt>
                <c:pt idx="7815">
                  <c:v>42.78</c:v>
                </c:pt>
                <c:pt idx="7816">
                  <c:v>41.87</c:v>
                </c:pt>
                <c:pt idx="7817">
                  <c:v>40.76</c:v>
                </c:pt>
                <c:pt idx="7818">
                  <c:v>40.17</c:v>
                </c:pt>
                <c:pt idx="7819">
                  <c:v>40</c:v>
                </c:pt>
                <c:pt idx="7820">
                  <c:v>40.450000000000003</c:v>
                </c:pt>
                <c:pt idx="7821">
                  <c:v>41.33</c:v>
                </c:pt>
                <c:pt idx="7822">
                  <c:v>42.47</c:v>
                </c:pt>
                <c:pt idx="7823">
                  <c:v>43.24</c:v>
                </c:pt>
                <c:pt idx="7824">
                  <c:v>43.37</c:v>
                </c:pt>
                <c:pt idx="7825">
                  <c:v>42.19</c:v>
                </c:pt>
                <c:pt idx="7826">
                  <c:v>44.23</c:v>
                </c:pt>
                <c:pt idx="7827">
                  <c:v>45.12</c:v>
                </c:pt>
                <c:pt idx="7828">
                  <c:v>47.31</c:v>
                </c:pt>
                <c:pt idx="7829">
                  <c:v>48.27</c:v>
                </c:pt>
                <c:pt idx="7830">
                  <c:v>48.58</c:v>
                </c:pt>
                <c:pt idx="7831">
                  <c:v>49.46</c:v>
                </c:pt>
                <c:pt idx="7832">
                  <c:v>49.39</c:v>
                </c:pt>
                <c:pt idx="7833">
                  <c:v>48.1</c:v>
                </c:pt>
                <c:pt idx="7834">
                  <c:v>48.7</c:v>
                </c:pt>
                <c:pt idx="7835">
                  <c:v>47.56</c:v>
                </c:pt>
                <c:pt idx="7836">
                  <c:v>49.25</c:v>
                </c:pt>
                <c:pt idx="7837">
                  <c:v>49.66</c:v>
                </c:pt>
                <c:pt idx="7838">
                  <c:v>49.66</c:v>
                </c:pt>
                <c:pt idx="7839">
                  <c:v>47.94</c:v>
                </c:pt>
                <c:pt idx="7840">
                  <c:v>47.94</c:v>
                </c:pt>
                <c:pt idx="7841">
                  <c:v>45.05</c:v>
                </c:pt>
                <c:pt idx="7842">
                  <c:v>45.96</c:v>
                </c:pt>
                <c:pt idx="7843">
                  <c:v>46.72</c:v>
                </c:pt>
                <c:pt idx="7844">
                  <c:v>46.21</c:v>
                </c:pt>
                <c:pt idx="7845">
                  <c:v>47</c:v>
                </c:pt>
                <c:pt idx="7846">
                  <c:v>49.23</c:v>
                </c:pt>
                <c:pt idx="7847">
                  <c:v>48.37</c:v>
                </c:pt>
                <c:pt idx="7848">
                  <c:v>47.82</c:v>
                </c:pt>
                <c:pt idx="7849">
                  <c:v>46.48</c:v>
                </c:pt>
                <c:pt idx="7850">
                  <c:v>45.65</c:v>
                </c:pt>
                <c:pt idx="7851">
                  <c:v>45.83</c:v>
                </c:pt>
                <c:pt idx="7852">
                  <c:v>45.26</c:v>
                </c:pt>
                <c:pt idx="7853">
                  <c:v>46.04</c:v>
                </c:pt>
                <c:pt idx="7854">
                  <c:v>45.24</c:v>
                </c:pt>
                <c:pt idx="7855">
                  <c:v>45.99</c:v>
                </c:pt>
                <c:pt idx="7856">
                  <c:v>47.21</c:v>
                </c:pt>
                <c:pt idx="7857">
                  <c:v>46.71</c:v>
                </c:pt>
                <c:pt idx="7858">
                  <c:v>46.61</c:v>
                </c:pt>
                <c:pt idx="7859">
                  <c:v>44.95</c:v>
                </c:pt>
                <c:pt idx="7860">
                  <c:v>45.49</c:v>
                </c:pt>
                <c:pt idx="7861">
                  <c:v>48.43</c:v>
                </c:pt>
                <c:pt idx="7862">
                  <c:v>48.24</c:v>
                </c:pt>
                <c:pt idx="7863">
                  <c:v>48.61</c:v>
                </c:pt>
                <c:pt idx="7864">
                  <c:v>48.81</c:v>
                </c:pt>
                <c:pt idx="7865">
                  <c:v>49.57</c:v>
                </c:pt>
                <c:pt idx="7866">
                  <c:v>50.14</c:v>
                </c:pt>
                <c:pt idx="7867">
                  <c:v>50.49</c:v>
                </c:pt>
                <c:pt idx="7868">
                  <c:v>51.54</c:v>
                </c:pt>
                <c:pt idx="7869">
                  <c:v>50.48</c:v>
                </c:pt>
                <c:pt idx="7870">
                  <c:v>49.53</c:v>
                </c:pt>
                <c:pt idx="7871">
                  <c:v>49.29</c:v>
                </c:pt>
                <c:pt idx="7872">
                  <c:v>48.87</c:v>
                </c:pt>
                <c:pt idx="7873">
                  <c:v>49.31</c:v>
                </c:pt>
                <c:pt idx="7874">
                  <c:v>49.81</c:v>
                </c:pt>
                <c:pt idx="7875">
                  <c:v>51.85</c:v>
                </c:pt>
                <c:pt idx="7876">
                  <c:v>50.42</c:v>
                </c:pt>
                <c:pt idx="7877">
                  <c:v>50.28</c:v>
                </c:pt>
                <c:pt idx="7878">
                  <c:v>49.8</c:v>
                </c:pt>
                <c:pt idx="7879">
                  <c:v>49.08</c:v>
                </c:pt>
                <c:pt idx="7880">
                  <c:v>48.98</c:v>
                </c:pt>
                <c:pt idx="7881">
                  <c:v>49.13</c:v>
                </c:pt>
                <c:pt idx="7882">
                  <c:v>47.78</c:v>
                </c:pt>
                <c:pt idx="7883">
                  <c:v>46.2</c:v>
                </c:pt>
                <c:pt idx="7885">
                  <c:v>44.26</c:v>
                </c:pt>
                <c:pt idx="7886">
                  <c:v>43.84</c:v>
                </c:pt>
                <c:pt idx="7887">
                  <c:v>43.06</c:v>
                </c:pt>
                <c:pt idx="7888">
                  <c:v>42.83</c:v>
                </c:pt>
                <c:pt idx="7889">
                  <c:v>43.47</c:v>
                </c:pt>
                <c:pt idx="7890">
                  <c:v>43.88</c:v>
                </c:pt>
                <c:pt idx="7891">
                  <c:v>43.67</c:v>
                </c:pt>
                <c:pt idx="7892">
                  <c:v>41.61</c:v>
                </c:pt>
                <c:pt idx="7893">
                  <c:v>41.83</c:v>
                </c:pt>
                <c:pt idx="7894">
                  <c:v>44.15</c:v>
                </c:pt>
                <c:pt idx="7895">
                  <c:v>45.07</c:v>
                </c:pt>
                <c:pt idx="7896">
                  <c:v>44.57</c:v>
                </c:pt>
                <c:pt idx="7897">
                  <c:v>44.41</c:v>
                </c:pt>
                <c:pt idx="7898">
                  <c:v>45.96</c:v>
                </c:pt>
                <c:pt idx="7899">
                  <c:v>46.1</c:v>
                </c:pt>
                <c:pt idx="7900">
                  <c:v>46.54</c:v>
                </c:pt>
                <c:pt idx="7901">
                  <c:v>47.54</c:v>
                </c:pt>
                <c:pt idx="7902">
                  <c:v>46.32</c:v>
                </c:pt>
                <c:pt idx="7903">
                  <c:v>46.64</c:v>
                </c:pt>
                <c:pt idx="7904">
                  <c:v>44.68</c:v>
                </c:pt>
                <c:pt idx="7905">
                  <c:v>47.95</c:v>
                </c:pt>
                <c:pt idx="7906">
                  <c:v>52.28</c:v>
                </c:pt>
                <c:pt idx="7907">
                  <c:v>52.35</c:v>
                </c:pt>
                <c:pt idx="7908">
                  <c:v>53.3</c:v>
                </c:pt>
                <c:pt idx="7909">
                  <c:v>52.31</c:v>
                </c:pt>
                <c:pt idx="7910">
                  <c:v>51.9</c:v>
                </c:pt>
                <c:pt idx="7911">
                  <c:v>51.6</c:v>
                </c:pt>
                <c:pt idx="7912">
                  <c:v>52.19</c:v>
                </c:pt>
                <c:pt idx="7913">
                  <c:v>53.99</c:v>
                </c:pt>
                <c:pt idx="7914">
                  <c:v>53.28</c:v>
                </c:pt>
                <c:pt idx="7915">
                  <c:v>53.15</c:v>
                </c:pt>
                <c:pt idx="7916">
                  <c:v>51.72</c:v>
                </c:pt>
                <c:pt idx="7917">
                  <c:v>54.15</c:v>
                </c:pt>
                <c:pt idx="7918">
                  <c:v>53.53</c:v>
                </c:pt>
                <c:pt idx="7919">
                  <c:v>54.56</c:v>
                </c:pt>
                <c:pt idx="7920">
                  <c:v>53.01</c:v>
                </c:pt>
                <c:pt idx="7921">
                  <c:v>54.04</c:v>
                </c:pt>
                <c:pt idx="7922">
                  <c:v>53.93</c:v>
                </c:pt>
                <c:pt idx="7923">
                  <c:v>53.93</c:v>
                </c:pt>
                <c:pt idx="7924">
                  <c:v>53.93</c:v>
                </c:pt>
                <c:pt idx="7925">
                  <c:v>54.95</c:v>
                </c:pt>
                <c:pt idx="7926">
                  <c:v>54.96</c:v>
                </c:pt>
                <c:pt idx="7927">
                  <c:v>55.05</c:v>
                </c:pt>
                <c:pt idx="7928">
                  <c:v>54.57</c:v>
                </c:pt>
                <c:pt idx="7929">
                  <c:v>54.99</c:v>
                </c:pt>
                <c:pt idx="7930">
                  <c:v>55.9</c:v>
                </c:pt>
                <c:pt idx="7931">
                  <c:v>54.39</c:v>
                </c:pt>
                <c:pt idx="7932">
                  <c:v>53.2</c:v>
                </c:pt>
                <c:pt idx="7933">
                  <c:v>53.61</c:v>
                </c:pt>
                <c:pt idx="7934">
                  <c:v>54.51</c:v>
                </c:pt>
                <c:pt idx="7935">
                  <c:v>54.37</c:v>
                </c:pt>
                <c:pt idx="7936">
                  <c:v>54.3</c:v>
                </c:pt>
                <c:pt idx="7937">
                  <c:v>54.68</c:v>
                </c:pt>
                <c:pt idx="7938">
                  <c:v>53.77</c:v>
                </c:pt>
                <c:pt idx="7939">
                  <c:v>53.18</c:v>
                </c:pt>
                <c:pt idx="7940">
                  <c:v>55.04</c:v>
                </c:pt>
                <c:pt idx="7941">
                  <c:v>54.8</c:v>
                </c:pt>
                <c:pt idx="7942">
                  <c:v>54.7</c:v>
                </c:pt>
                <c:pt idx="7943">
                  <c:v>54.34</c:v>
                </c:pt>
                <c:pt idx="7944">
                  <c:v>55.89</c:v>
                </c:pt>
                <c:pt idx="7945">
                  <c:v>54.8</c:v>
                </c:pt>
                <c:pt idx="7946">
                  <c:v>54.77</c:v>
                </c:pt>
                <c:pt idx="7947">
                  <c:v>55.25</c:v>
                </c:pt>
                <c:pt idx="7948">
                  <c:v>55.79</c:v>
                </c:pt>
                <c:pt idx="7949">
                  <c:v>55.94</c:v>
                </c:pt>
                <c:pt idx="7950">
                  <c:v>55.92</c:v>
                </c:pt>
                <c:pt idx="7951">
                  <c:v>55.02</c:v>
                </c:pt>
                <c:pt idx="7952">
                  <c:v>53.79</c:v>
                </c:pt>
                <c:pt idx="7953">
                  <c:v>54.42</c:v>
                </c:pt>
                <c:pt idx="7954">
                  <c:v>53.98</c:v>
                </c:pt>
                <c:pt idx="7955">
                  <c:v>55.2</c:v>
                </c:pt>
                <c:pt idx="7956">
                  <c:v>54.15</c:v>
                </c:pt>
                <c:pt idx="7957">
                  <c:v>54.96</c:v>
                </c:pt>
                <c:pt idx="7958">
                  <c:v>54.57</c:v>
                </c:pt>
                <c:pt idx="7959">
                  <c:v>54.16</c:v>
                </c:pt>
                <c:pt idx="7960">
                  <c:v>54.48</c:v>
                </c:pt>
                <c:pt idx="7961">
                  <c:v>55.25</c:v>
                </c:pt>
                <c:pt idx="7962">
                  <c:v>56.34</c:v>
                </c:pt>
                <c:pt idx="7963">
                  <c:v>54.9</c:v>
                </c:pt>
                <c:pt idx="7964">
                  <c:v>55.82</c:v>
                </c:pt>
                <c:pt idx="7965">
                  <c:v>54.69</c:v>
                </c:pt>
                <c:pt idx="7966">
                  <c:v>54.65</c:v>
                </c:pt>
                <c:pt idx="7967">
                  <c:v>53.36</c:v>
                </c:pt>
                <c:pt idx="7968">
                  <c:v>55.72</c:v>
                </c:pt>
                <c:pt idx="7969">
                  <c:v>54.16</c:v>
                </c:pt>
                <c:pt idx="7970">
                  <c:v>54.12</c:v>
                </c:pt>
                <c:pt idx="7971">
                  <c:v>54.73</c:v>
                </c:pt>
                <c:pt idx="7972">
                  <c:v>54.61</c:v>
                </c:pt>
                <c:pt idx="7973">
                  <c:v>53.3</c:v>
                </c:pt>
                <c:pt idx="7974">
                  <c:v>50.65</c:v>
                </c:pt>
                <c:pt idx="7975">
                  <c:v>50.63</c:v>
                </c:pt>
                <c:pt idx="7976">
                  <c:v>50.1</c:v>
                </c:pt>
                <c:pt idx="7977">
                  <c:v>49.6</c:v>
                </c:pt>
                <c:pt idx="7978">
                  <c:v>50.63</c:v>
                </c:pt>
                <c:pt idx="7979">
                  <c:v>50.56</c:v>
                </c:pt>
                <c:pt idx="7980">
                  <c:v>50.58</c:v>
                </c:pt>
                <c:pt idx="7981">
                  <c:v>50.67</c:v>
                </c:pt>
                <c:pt idx="7982">
                  <c:v>50.14</c:v>
                </c:pt>
                <c:pt idx="7983">
                  <c:v>49.56</c:v>
                </c:pt>
                <c:pt idx="7984">
                  <c:v>50.17</c:v>
                </c:pt>
                <c:pt idx="7985">
                  <c:v>49.97</c:v>
                </c:pt>
                <c:pt idx="7986">
                  <c:v>50.12</c:v>
                </c:pt>
                <c:pt idx="7987">
                  <c:v>50.72</c:v>
                </c:pt>
                <c:pt idx="7988">
                  <c:v>51.36</c:v>
                </c:pt>
                <c:pt idx="7989">
                  <c:v>52.25</c:v>
                </c:pt>
                <c:pt idx="7990">
                  <c:v>52.2</c:v>
                </c:pt>
                <c:pt idx="7991">
                  <c:v>52.04</c:v>
                </c:pt>
                <c:pt idx="7992">
                  <c:v>53.08</c:v>
                </c:pt>
                <c:pt idx="7993">
                  <c:v>53.41</c:v>
                </c:pt>
                <c:pt idx="7994">
                  <c:v>53.62</c:v>
                </c:pt>
                <c:pt idx="7995">
                  <c:v>54.24</c:v>
                </c:pt>
                <c:pt idx="7996">
                  <c:v>54.79</c:v>
                </c:pt>
                <c:pt idx="7997">
                  <c:v>54.73</c:v>
                </c:pt>
                <c:pt idx="7998">
                  <c:v>54.75</c:v>
                </c:pt>
                <c:pt idx="7999">
                  <c:v>55.05</c:v>
                </c:pt>
                <c:pt idx="8000">
                  <c:v>54.79</c:v>
                </c:pt>
                <c:pt idx="8001">
                  <c:v>52.6</c:v>
                </c:pt>
                <c:pt idx="8002">
                  <c:v>52.43</c:v>
                </c:pt>
                <c:pt idx="8003">
                  <c:v>50.66</c:v>
                </c:pt>
                <c:pt idx="8004">
                  <c:v>49.93</c:v>
                </c:pt>
                <c:pt idx="8005">
                  <c:v>49.45</c:v>
                </c:pt>
                <c:pt idx="8006">
                  <c:v>49.37</c:v>
                </c:pt>
                <c:pt idx="8007">
                  <c:v>49.99</c:v>
                </c:pt>
                <c:pt idx="8008">
                  <c:v>49.46</c:v>
                </c:pt>
                <c:pt idx="8009">
                  <c:v>49.46</c:v>
                </c:pt>
                <c:pt idx="8010">
                  <c:v>50.41</c:v>
                </c:pt>
                <c:pt idx="8011">
                  <c:v>49.31</c:v>
                </c:pt>
                <c:pt idx="8012">
                  <c:v>48.82</c:v>
                </c:pt>
                <c:pt idx="8013">
                  <c:v>47.53</c:v>
                </c:pt>
                <c:pt idx="8014">
                  <c:v>47.45</c:v>
                </c:pt>
                <c:pt idx="8015">
                  <c:v>46.61</c:v>
                </c:pt>
                <c:pt idx="8016">
                  <c:v>47.06</c:v>
                </c:pt>
                <c:pt idx="8017">
                  <c:v>48.09</c:v>
                </c:pt>
                <c:pt idx="8018">
                  <c:v>49.18</c:v>
                </c:pt>
                <c:pt idx="8019">
                  <c:v>49.08</c:v>
                </c:pt>
                <c:pt idx="8020">
                  <c:v>51.29</c:v>
                </c:pt>
                <c:pt idx="8021">
                  <c:v>51.21</c:v>
                </c:pt>
                <c:pt idx="8022">
                  <c:v>51.76</c:v>
                </c:pt>
                <c:pt idx="8023">
                  <c:v>51.71</c:v>
                </c:pt>
                <c:pt idx="8024">
                  <c:v>52.78</c:v>
                </c:pt>
                <c:pt idx="8025">
                  <c:v>53.35</c:v>
                </c:pt>
                <c:pt idx="8026">
                  <c:v>53.19</c:v>
                </c:pt>
                <c:pt idx="8027">
                  <c:v>53.29</c:v>
                </c:pt>
                <c:pt idx="8028">
                  <c:v>52.25</c:v>
                </c:pt>
                <c:pt idx="8029">
                  <c:v>50.84</c:v>
                </c:pt>
                <c:pt idx="8030">
                  <c:v>52.25</c:v>
                </c:pt>
                <c:pt idx="8031">
                  <c:v>50.65</c:v>
                </c:pt>
                <c:pt idx="8032">
                  <c:v>49.4</c:v>
                </c:pt>
                <c:pt idx="8033">
                  <c:v>50.41</c:v>
                </c:pt>
                <c:pt idx="8034">
                  <c:v>48.46</c:v>
                </c:pt>
                <c:pt idx="8035">
                  <c:v>48.25</c:v>
                </c:pt>
                <c:pt idx="8036">
                  <c:v>48.11</c:v>
                </c:pt>
                <c:pt idx="8037">
                  <c:v>47.08</c:v>
                </c:pt>
                <c:pt idx="8038">
                  <c:v>46.3</c:v>
                </c:pt>
                <c:pt idx="8039">
                  <c:v>46.64</c:v>
                </c:pt>
                <c:pt idx="8040">
                  <c:v>47.18</c:v>
                </c:pt>
                <c:pt idx="8041">
                  <c:v>46.95</c:v>
                </c:pt>
                <c:pt idx="8042">
                  <c:v>45.47</c:v>
                </c:pt>
                <c:pt idx="8043">
                  <c:v>45.61</c:v>
                </c:pt>
                <c:pt idx="8044">
                  <c:v>45.7</c:v>
                </c:pt>
                <c:pt idx="8045">
                  <c:v>45.93</c:v>
                </c:pt>
                <c:pt idx="8046">
                  <c:v>43.98</c:v>
                </c:pt>
                <c:pt idx="8047">
                  <c:v>44.62</c:v>
                </c:pt>
                <c:pt idx="8048">
                  <c:v>44.46</c:v>
                </c:pt>
                <c:pt idx="8049">
                  <c:v>44.14</c:v>
                </c:pt>
                <c:pt idx="8050">
                  <c:v>44.09</c:v>
                </c:pt>
                <c:pt idx="8051">
                  <c:v>46.17</c:v>
                </c:pt>
                <c:pt idx="8052">
                  <c:v>46.45</c:v>
                </c:pt>
                <c:pt idx="8053">
                  <c:v>47.02</c:v>
                </c:pt>
                <c:pt idx="8054">
                  <c:v>47.08</c:v>
                </c:pt>
                <c:pt idx="8055">
                  <c:v>49.13</c:v>
                </c:pt>
                <c:pt idx="8056">
                  <c:v>49.15</c:v>
                </c:pt>
                <c:pt idx="8057">
                  <c:v>47.58</c:v>
                </c:pt>
                <c:pt idx="8058">
                  <c:v>48.53</c:v>
                </c:pt>
                <c:pt idx="8059">
                  <c:v>46.47</c:v>
                </c:pt>
                <c:pt idx="8060">
                  <c:v>46.57</c:v>
                </c:pt>
                <c:pt idx="8061">
                  <c:v>46.68</c:v>
                </c:pt>
                <c:pt idx="8062">
                  <c:v>46.73</c:v>
                </c:pt>
                <c:pt idx="8063">
                  <c:v>47.65</c:v>
                </c:pt>
                <c:pt idx="8064">
                  <c:v>47.89</c:v>
                </c:pt>
                <c:pt idx="8065">
                  <c:v>47.66</c:v>
                </c:pt>
                <c:pt idx="8066">
                  <c:v>47.92</c:v>
                </c:pt>
                <c:pt idx="8067">
                  <c:v>48.34</c:v>
                </c:pt>
                <c:pt idx="8068">
                  <c:v>48.54</c:v>
                </c:pt>
                <c:pt idx="8069">
                  <c:v>47.47</c:v>
                </c:pt>
                <c:pt idx="8070">
                  <c:v>47.81</c:v>
                </c:pt>
                <c:pt idx="8071">
                  <c:v>49.19</c:v>
                </c:pt>
                <c:pt idx="8072">
                  <c:v>50.08</c:v>
                </c:pt>
                <c:pt idx="8073">
                  <c:v>50.67</c:v>
                </c:pt>
                <c:pt idx="8074">
                  <c:v>52</c:v>
                </c:pt>
                <c:pt idx="8075">
                  <c:v>51.99</c:v>
                </c:pt>
                <c:pt idx="8076">
                  <c:v>50.77</c:v>
                </c:pt>
                <c:pt idx="8077">
                  <c:v>52.09</c:v>
                </c:pt>
                <c:pt idx="8078">
                  <c:v>52.88</c:v>
                </c:pt>
                <c:pt idx="8079">
                  <c:v>52.48</c:v>
                </c:pt>
                <c:pt idx="8080">
                  <c:v>51.42</c:v>
                </c:pt>
                <c:pt idx="8081">
                  <c:v>52.18</c:v>
                </c:pt>
                <c:pt idx="8082">
                  <c:v>52.16</c:v>
                </c:pt>
                <c:pt idx="8083">
                  <c:v>52.59</c:v>
                </c:pt>
                <c:pt idx="8084">
                  <c:v>51.47</c:v>
                </c:pt>
                <c:pt idx="8085">
                  <c:v>51.29</c:v>
                </c:pt>
                <c:pt idx="8086">
                  <c:v>49.9</c:v>
                </c:pt>
                <c:pt idx="8087">
                  <c:v>50.39</c:v>
                </c:pt>
                <c:pt idx="8088">
                  <c:v>50.37</c:v>
                </c:pt>
                <c:pt idx="8089">
                  <c:v>50.96</c:v>
                </c:pt>
                <c:pt idx="8090">
                  <c:v>51.94</c:v>
                </c:pt>
                <c:pt idx="8091">
                  <c:v>52.29</c:v>
                </c:pt>
                <c:pt idx="8092">
                  <c:v>52.31</c:v>
                </c:pt>
                <c:pt idx="8093">
                  <c:v>51.73</c:v>
                </c:pt>
                <c:pt idx="8094">
                  <c:v>51.87</c:v>
                </c:pt>
                <c:pt idx="8095">
                  <c:v>51.87</c:v>
                </c:pt>
                <c:pt idx="8096">
                  <c:v>51.64</c:v>
                </c:pt>
                <c:pt idx="8097">
                  <c:v>51.91</c:v>
                </c:pt>
                <c:pt idx="8098">
                  <c:v>52.69</c:v>
                </c:pt>
                <c:pt idx="8099">
                  <c:v>53.15</c:v>
                </c:pt>
                <c:pt idx="8100">
                  <c:v>52.6</c:v>
                </c:pt>
                <c:pt idx="8101">
                  <c:v>53.63</c:v>
                </c:pt>
                <c:pt idx="8102">
                  <c:v>54.48</c:v>
                </c:pt>
                <c:pt idx="8103">
                  <c:v>54.16</c:v>
                </c:pt>
                <c:pt idx="8104">
                  <c:v>54.55</c:v>
                </c:pt>
                <c:pt idx="8105">
                  <c:v>54.2</c:v>
                </c:pt>
                <c:pt idx="8106">
                  <c:v>55.06</c:v>
                </c:pt>
                <c:pt idx="8107">
                  <c:v>55.52</c:v>
                </c:pt>
                <c:pt idx="8108">
                  <c:v>56.76</c:v>
                </c:pt>
                <c:pt idx="8109">
                  <c:v>56.18</c:v>
                </c:pt>
                <c:pt idx="8110">
                  <c:v>55.5</c:v>
                </c:pt>
                <c:pt idx="8111">
                  <c:v>56.58</c:v>
                </c:pt>
                <c:pt idx="8112">
                  <c:v>57.2</c:v>
                </c:pt>
                <c:pt idx="8113">
                  <c:v>57.73</c:v>
                </c:pt>
                <c:pt idx="8114">
                  <c:v>58.16</c:v>
                </c:pt>
                <c:pt idx="8115">
                  <c:v>59.42</c:v>
                </c:pt>
                <c:pt idx="8116">
                  <c:v>59.77</c:v>
                </c:pt>
                <c:pt idx="8117">
                  <c:v>58.74</c:v>
                </c:pt>
                <c:pt idx="8118">
                  <c:v>58.8</c:v>
                </c:pt>
                <c:pt idx="8119">
                  <c:v>57.02</c:v>
                </c:pt>
                <c:pt idx="8120">
                  <c:v>55.67</c:v>
                </c:pt>
                <c:pt idx="8121">
                  <c:v>56.12</c:v>
                </c:pt>
                <c:pt idx="8122">
                  <c:v>56</c:v>
                </c:pt>
                <c:pt idx="8123">
                  <c:v>57.09</c:v>
                </c:pt>
                <c:pt idx="8124">
                  <c:v>55.5</c:v>
                </c:pt>
                <c:pt idx="8125">
                  <c:v>55.29</c:v>
                </c:pt>
                <c:pt idx="8126">
                  <c:v>56.62</c:v>
                </c:pt>
                <c:pt idx="8127">
                  <c:v>56.13</c:v>
                </c:pt>
                <c:pt idx="8128">
                  <c:v>56.13</c:v>
                </c:pt>
                <c:pt idx="8129">
                  <c:v>56.86</c:v>
                </c:pt>
                <c:pt idx="8130">
                  <c:v>57.49</c:v>
                </c:pt>
                <c:pt idx="8131">
                  <c:v>57.63</c:v>
                </c:pt>
                <c:pt idx="8132">
                  <c:v>58.05</c:v>
                </c:pt>
                <c:pt idx="8133">
                  <c:v>57.82</c:v>
                </c:pt>
                <c:pt idx="8134">
                  <c:v>57.89</c:v>
                </c:pt>
                <c:pt idx="8135">
                  <c:v>57.69</c:v>
                </c:pt>
                <c:pt idx="8136">
                  <c:v>57.84</c:v>
                </c:pt>
                <c:pt idx="8137">
                  <c:v>58.45</c:v>
                </c:pt>
                <c:pt idx="8138">
                  <c:v>58.75</c:v>
                </c:pt>
                <c:pt idx="8139">
                  <c:v>60.15</c:v>
                </c:pt>
                <c:pt idx="8140">
                  <c:v>60.65</c:v>
                </c:pt>
                <c:pt idx="8141">
                  <c:v>61.35</c:v>
                </c:pt>
                <c:pt idx="8142">
                  <c:v>60.98</c:v>
                </c:pt>
                <c:pt idx="8143">
                  <c:v>60.79</c:v>
                </c:pt>
                <c:pt idx="8144">
                  <c:v>61.42</c:v>
                </c:pt>
                <c:pt idx="8145">
                  <c:v>64.27</c:v>
                </c:pt>
                <c:pt idx="8146">
                  <c:v>64.36</c:v>
                </c:pt>
                <c:pt idx="8147">
                  <c:v>63.96</c:v>
                </c:pt>
                <c:pt idx="8148">
                  <c:v>64.489999999999995</c:v>
                </c:pt>
                <c:pt idx="8149">
                  <c:v>64.349999999999994</c:v>
                </c:pt>
                <c:pt idx="8150">
                  <c:v>62.94</c:v>
                </c:pt>
                <c:pt idx="8151">
                  <c:v>60.91</c:v>
                </c:pt>
                <c:pt idx="8152">
                  <c:v>61.25</c:v>
                </c:pt>
                <c:pt idx="8153">
                  <c:v>61.18</c:v>
                </c:pt>
                <c:pt idx="8154">
                  <c:v>61.34</c:v>
                </c:pt>
                <c:pt idx="8155">
                  <c:v>61.34</c:v>
                </c:pt>
                <c:pt idx="8156">
                  <c:v>62.28</c:v>
                </c:pt>
                <c:pt idx="8157">
                  <c:v>62.92</c:v>
                </c:pt>
                <c:pt idx="8158">
                  <c:v>63.27</c:v>
                </c:pt>
                <c:pt idx="8159">
                  <c:v>63.58</c:v>
                </c:pt>
                <c:pt idx="8160">
                  <c:v>63.25</c:v>
                </c:pt>
                <c:pt idx="8161">
                  <c:v>63.56</c:v>
                </c:pt>
                <c:pt idx="8162">
                  <c:v>63.74</c:v>
                </c:pt>
                <c:pt idx="8163">
                  <c:v>63.53</c:v>
                </c:pt>
                <c:pt idx="8164">
                  <c:v>64.569999999999993</c:v>
                </c:pt>
                <c:pt idx="8165">
                  <c:v>63.45</c:v>
                </c:pt>
                <c:pt idx="8166">
                  <c:v>63.45</c:v>
                </c:pt>
                <c:pt idx="8167">
                  <c:v>62.25</c:v>
                </c:pt>
                <c:pt idx="8168">
                  <c:v>62.37</c:v>
                </c:pt>
                <c:pt idx="8169">
                  <c:v>63.86</c:v>
                </c:pt>
                <c:pt idx="8170">
                  <c:v>65.62</c:v>
                </c:pt>
                <c:pt idx="8171">
                  <c:v>64.959999999999994</c:v>
                </c:pt>
                <c:pt idx="8172">
                  <c:v>63.66</c:v>
                </c:pt>
                <c:pt idx="8173">
                  <c:v>63.72</c:v>
                </c:pt>
                <c:pt idx="8174">
                  <c:v>63.81</c:v>
                </c:pt>
                <c:pt idx="8175">
                  <c:v>64.45</c:v>
                </c:pt>
                <c:pt idx="8176">
                  <c:v>63.69</c:v>
                </c:pt>
                <c:pt idx="8177">
                  <c:v>64.430000000000007</c:v>
                </c:pt>
                <c:pt idx="8178">
                  <c:v>64.64</c:v>
                </c:pt>
                <c:pt idx="8179">
                  <c:v>64.61</c:v>
                </c:pt>
                <c:pt idx="8181">
                  <c:v>66.03</c:v>
                </c:pt>
                <c:pt idx="8182">
                  <c:v>66.8</c:v>
                </c:pt>
                <c:pt idx="8183">
                  <c:v>66.73</c:v>
                </c:pt>
                <c:pt idx="8184">
                  <c:v>66.650000000000006</c:v>
                </c:pt>
                <c:pt idx="8185">
                  <c:v>67.849999999999994</c:v>
                </c:pt>
                <c:pt idx="8186">
                  <c:v>68.73</c:v>
                </c:pt>
                <c:pt idx="8187">
                  <c:v>68.010000000000005</c:v>
                </c:pt>
                <c:pt idx="8188">
                  <c:v>68.48</c:v>
                </c:pt>
                <c:pt idx="8189">
                  <c:v>69.08</c:v>
                </c:pt>
                <c:pt idx="8190">
                  <c:v>69.790000000000006</c:v>
                </c:pt>
                <c:pt idx="8191">
                  <c:v>70.36</c:v>
                </c:pt>
                <c:pt idx="8192">
                  <c:v>69.64</c:v>
                </c:pt>
                <c:pt idx="8193">
                  <c:v>70.31</c:v>
                </c:pt>
                <c:pt idx="8194">
                  <c:v>69.400000000000006</c:v>
                </c:pt>
                <c:pt idx="8195">
                  <c:v>69.19</c:v>
                </c:pt>
                <c:pt idx="8196">
                  <c:v>69.48</c:v>
                </c:pt>
                <c:pt idx="8197">
                  <c:v>68.56</c:v>
                </c:pt>
                <c:pt idx="8198">
                  <c:v>69.319999999999993</c:v>
                </c:pt>
                <c:pt idx="8199">
                  <c:v>69.81</c:v>
                </c:pt>
                <c:pt idx="8200">
                  <c:v>69.91</c:v>
                </c:pt>
                <c:pt idx="8201">
                  <c:v>71.08</c:v>
                </c:pt>
                <c:pt idx="8202">
                  <c:v>70.08</c:v>
                </c:pt>
                <c:pt idx="8203">
                  <c:v>68.41</c:v>
                </c:pt>
                <c:pt idx="8204">
                  <c:v>67.78</c:v>
                </c:pt>
                <c:pt idx="8205">
                  <c:v>67.78</c:v>
                </c:pt>
                <c:pt idx="8206">
                  <c:v>68.599999999999994</c:v>
                </c:pt>
                <c:pt idx="8207">
                  <c:v>67.45</c:v>
                </c:pt>
                <c:pt idx="8208">
                  <c:v>67.69</c:v>
                </c:pt>
                <c:pt idx="8209">
                  <c:v>66.75</c:v>
                </c:pt>
                <c:pt idx="8210">
                  <c:v>65.739999999999995</c:v>
                </c:pt>
                <c:pt idx="8211">
                  <c:v>64.260000000000005</c:v>
                </c:pt>
                <c:pt idx="8212">
                  <c:v>63.04</c:v>
                </c:pt>
                <c:pt idx="8213">
                  <c:v>62.2</c:v>
                </c:pt>
                <c:pt idx="8214">
                  <c:v>61.94</c:v>
                </c:pt>
                <c:pt idx="8215">
                  <c:v>62.29</c:v>
                </c:pt>
                <c:pt idx="8216">
                  <c:v>62.86</c:v>
                </c:pt>
                <c:pt idx="8217">
                  <c:v>64.3</c:v>
                </c:pt>
                <c:pt idx="8218">
                  <c:v>64.95</c:v>
                </c:pt>
                <c:pt idx="8219">
                  <c:v>64.680000000000007</c:v>
                </c:pt>
                <c:pt idx="8220">
                  <c:v>64.81</c:v>
                </c:pt>
                <c:pt idx="8221">
                  <c:v>66.12</c:v>
                </c:pt>
                <c:pt idx="8222">
                  <c:v>67.040000000000006</c:v>
                </c:pt>
                <c:pt idx="8223">
                  <c:v>67.959999999999994</c:v>
                </c:pt>
                <c:pt idx="8224">
                  <c:v>67.59</c:v>
                </c:pt>
                <c:pt idx="8225">
                  <c:v>66.08</c:v>
                </c:pt>
                <c:pt idx="8226">
                  <c:v>64.23</c:v>
                </c:pt>
                <c:pt idx="8227">
                  <c:v>64.260000000000005</c:v>
                </c:pt>
                <c:pt idx="8228">
                  <c:v>65.78</c:v>
                </c:pt>
                <c:pt idx="8229">
                  <c:v>65.67</c:v>
                </c:pt>
                <c:pt idx="8230">
                  <c:v>65.09</c:v>
                </c:pt>
                <c:pt idx="8231">
                  <c:v>63.87</c:v>
                </c:pt>
                <c:pt idx="8232">
                  <c:v>65.19</c:v>
                </c:pt>
                <c:pt idx="8233">
                  <c:v>64.53</c:v>
                </c:pt>
                <c:pt idx="8234">
                  <c:v>64.2</c:v>
                </c:pt>
                <c:pt idx="8235">
                  <c:v>63.61</c:v>
                </c:pt>
                <c:pt idx="8236">
                  <c:v>63.67</c:v>
                </c:pt>
                <c:pt idx="8237">
                  <c:v>64.680000000000007</c:v>
                </c:pt>
                <c:pt idx="8238">
                  <c:v>64.819999999999993</c:v>
                </c:pt>
                <c:pt idx="8239">
                  <c:v>66</c:v>
                </c:pt>
                <c:pt idx="8240">
                  <c:v>68.150000000000006</c:v>
                </c:pt>
                <c:pt idx="8241">
                  <c:v>68.98</c:v>
                </c:pt>
                <c:pt idx="8242">
                  <c:v>69.03</c:v>
                </c:pt>
                <c:pt idx="8243">
                  <c:v>68.81</c:v>
                </c:pt>
                <c:pt idx="8244">
                  <c:v>68.63</c:v>
                </c:pt>
                <c:pt idx="8245">
                  <c:v>68.13</c:v>
                </c:pt>
                <c:pt idx="8246">
                  <c:v>69.02</c:v>
                </c:pt>
                <c:pt idx="8247">
                  <c:v>69.02</c:v>
                </c:pt>
                <c:pt idx="8248">
                  <c:v>69.02</c:v>
                </c:pt>
                <c:pt idx="8249">
                  <c:v>66.040000000000006</c:v>
                </c:pt>
                <c:pt idx="8250">
                  <c:v>66.540000000000006</c:v>
                </c:pt>
                <c:pt idx="8251">
                  <c:v>66.510000000000005</c:v>
                </c:pt>
                <c:pt idx="8252">
                  <c:v>68.19</c:v>
                </c:pt>
                <c:pt idx="8253">
                  <c:v>70.67</c:v>
                </c:pt>
                <c:pt idx="8254">
                  <c:v>72.739999999999995</c:v>
                </c:pt>
                <c:pt idx="8255">
                  <c:v>71.44</c:v>
                </c:pt>
                <c:pt idx="8256">
                  <c:v>73.180000000000007</c:v>
                </c:pt>
                <c:pt idx="8257">
                  <c:v>73.180000000000007</c:v>
                </c:pt>
                <c:pt idx="8258">
                  <c:v>71.709999999999994</c:v>
                </c:pt>
                <c:pt idx="8259">
                  <c:v>73.73</c:v>
                </c:pt>
                <c:pt idx="8260">
                  <c:v>74.849999999999994</c:v>
                </c:pt>
                <c:pt idx="8261">
                  <c:v>74.62</c:v>
                </c:pt>
                <c:pt idx="8262">
                  <c:v>74.540000000000006</c:v>
                </c:pt>
                <c:pt idx="8263">
                  <c:v>75.86</c:v>
                </c:pt>
                <c:pt idx="8264">
                  <c:v>73.790000000000006</c:v>
                </c:pt>
                <c:pt idx="8265">
                  <c:v>75.39</c:v>
                </c:pt>
                <c:pt idx="8266">
                  <c:v>75.33</c:v>
                </c:pt>
                <c:pt idx="8267">
                  <c:v>75.92</c:v>
                </c:pt>
                <c:pt idx="8268">
                  <c:v>74.849999999999994</c:v>
                </c:pt>
                <c:pt idx="8269">
                  <c:v>73.14</c:v>
                </c:pt>
                <c:pt idx="8270">
                  <c:v>73.45</c:v>
                </c:pt>
                <c:pt idx="8271">
                  <c:v>74.75</c:v>
                </c:pt>
                <c:pt idx="8272">
                  <c:v>74.75</c:v>
                </c:pt>
                <c:pt idx="8273">
                  <c:v>74.16</c:v>
                </c:pt>
                <c:pt idx="8274">
                  <c:v>77.599999999999994</c:v>
                </c:pt>
                <c:pt idx="8275">
                  <c:v>77.59</c:v>
                </c:pt>
                <c:pt idx="8276">
                  <c:v>77.37</c:v>
                </c:pt>
                <c:pt idx="8277">
                  <c:v>78.17</c:v>
                </c:pt>
                <c:pt idx="8278">
                  <c:v>78.94</c:v>
                </c:pt>
                <c:pt idx="8279">
                  <c:v>78.19</c:v>
                </c:pt>
                <c:pt idx="8280">
                  <c:v>80.09</c:v>
                </c:pt>
                <c:pt idx="8281">
                  <c:v>78.38</c:v>
                </c:pt>
                <c:pt idx="8282">
                  <c:v>78.34</c:v>
                </c:pt>
                <c:pt idx="8283">
                  <c:v>80.42</c:v>
                </c:pt>
                <c:pt idx="8284">
                  <c:v>78.69</c:v>
                </c:pt>
                <c:pt idx="8285">
                  <c:v>78.900000000000006</c:v>
                </c:pt>
                <c:pt idx="8286">
                  <c:v>76.599999999999994</c:v>
                </c:pt>
                <c:pt idx="8287">
                  <c:v>74.510000000000005</c:v>
                </c:pt>
                <c:pt idx="8288">
                  <c:v>75.89</c:v>
                </c:pt>
                <c:pt idx="8289">
                  <c:v>76.45</c:v>
                </c:pt>
                <c:pt idx="8290">
                  <c:v>74.540000000000006</c:v>
                </c:pt>
                <c:pt idx="8291">
                  <c:v>73.41</c:v>
                </c:pt>
                <c:pt idx="8292">
                  <c:v>72.91</c:v>
                </c:pt>
                <c:pt idx="8293">
                  <c:v>73.23</c:v>
                </c:pt>
                <c:pt idx="8294">
                  <c:v>75.23</c:v>
                </c:pt>
                <c:pt idx="8295">
                  <c:v>75.11</c:v>
                </c:pt>
                <c:pt idx="8296">
                  <c:v>74.58</c:v>
                </c:pt>
                <c:pt idx="8297">
                  <c:v>74.86</c:v>
                </c:pt>
                <c:pt idx="8298">
                  <c:v>75.069999999999993</c:v>
                </c:pt>
                <c:pt idx="8299">
                  <c:v>74.77</c:v>
                </c:pt>
                <c:pt idx="8300">
                  <c:v>72.02</c:v>
                </c:pt>
                <c:pt idx="8301">
                  <c:v>74.87</c:v>
                </c:pt>
                <c:pt idx="8302">
                  <c:v>74.92</c:v>
                </c:pt>
                <c:pt idx="8303">
                  <c:v>74.25</c:v>
                </c:pt>
                <c:pt idx="8304">
                  <c:v>72.87</c:v>
                </c:pt>
                <c:pt idx="8305">
                  <c:v>73.67</c:v>
                </c:pt>
                <c:pt idx="8306">
                  <c:v>72.819999999999993</c:v>
                </c:pt>
                <c:pt idx="8307">
                  <c:v>73.58</c:v>
                </c:pt>
                <c:pt idx="8308">
                  <c:v>76.09</c:v>
                </c:pt>
                <c:pt idx="8309">
                  <c:v>76.260000000000005</c:v>
                </c:pt>
                <c:pt idx="8310">
                  <c:v>77.44</c:v>
                </c:pt>
                <c:pt idx="8311">
                  <c:v>76.709999999999994</c:v>
                </c:pt>
                <c:pt idx="8312">
                  <c:v>75.87</c:v>
                </c:pt>
                <c:pt idx="8313">
                  <c:v>76.989999999999995</c:v>
                </c:pt>
                <c:pt idx="8314">
                  <c:v>77.09</c:v>
                </c:pt>
                <c:pt idx="8315">
                  <c:v>74.98</c:v>
                </c:pt>
                <c:pt idx="8316">
                  <c:v>77.08</c:v>
                </c:pt>
                <c:pt idx="8317">
                  <c:v>77.8</c:v>
                </c:pt>
                <c:pt idx="8318">
                  <c:v>75.349999999999994</c:v>
                </c:pt>
                <c:pt idx="8319">
                  <c:v>72.11</c:v>
                </c:pt>
                <c:pt idx="8320">
                  <c:v>74.11</c:v>
                </c:pt>
                <c:pt idx="8321">
                  <c:v>71.03</c:v>
                </c:pt>
                <c:pt idx="8322">
                  <c:v>70.87</c:v>
                </c:pt>
                <c:pt idx="8323">
                  <c:v>70.52</c:v>
                </c:pt>
                <c:pt idx="8324">
                  <c:v>71.94</c:v>
                </c:pt>
                <c:pt idx="8325">
                  <c:v>71.989999999999995</c:v>
                </c:pt>
                <c:pt idx="8326">
                  <c:v>73.45</c:v>
                </c:pt>
                <c:pt idx="8327">
                  <c:v>73.53</c:v>
                </c:pt>
                <c:pt idx="8328">
                  <c:v>73.67</c:v>
                </c:pt>
                <c:pt idx="8329">
                  <c:v>74.510000000000005</c:v>
                </c:pt>
                <c:pt idx="8330">
                  <c:v>74.84</c:v>
                </c:pt>
                <c:pt idx="8331">
                  <c:v>74.989999999999995</c:v>
                </c:pt>
                <c:pt idx="8332">
                  <c:v>74.16</c:v>
                </c:pt>
                <c:pt idx="8333">
                  <c:v>72.28</c:v>
                </c:pt>
                <c:pt idx="8334">
                  <c:v>72.95</c:v>
                </c:pt>
                <c:pt idx="8335">
                  <c:v>72.48</c:v>
                </c:pt>
                <c:pt idx="8336">
                  <c:v>72.510000000000005</c:v>
                </c:pt>
                <c:pt idx="8337">
                  <c:v>72.31</c:v>
                </c:pt>
                <c:pt idx="8338">
                  <c:v>70.709999999999994</c:v>
                </c:pt>
                <c:pt idx="8339">
                  <c:v>70.55</c:v>
                </c:pt>
                <c:pt idx="8340">
                  <c:v>71</c:v>
                </c:pt>
                <c:pt idx="8341">
                  <c:v>70.62</c:v>
                </c:pt>
                <c:pt idx="8342">
                  <c:v>70.77</c:v>
                </c:pt>
                <c:pt idx="8343">
                  <c:v>68.38</c:v>
                </c:pt>
                <c:pt idx="8344">
                  <c:v>69.209999999999994</c:v>
                </c:pt>
                <c:pt idx="8345">
                  <c:v>70.14</c:v>
                </c:pt>
                <c:pt idx="8346">
                  <c:v>71.11</c:v>
                </c:pt>
                <c:pt idx="8347">
                  <c:v>71.650000000000006</c:v>
                </c:pt>
                <c:pt idx="8348">
                  <c:v>72.959999999999994</c:v>
                </c:pt>
                <c:pt idx="8349">
                  <c:v>73.73</c:v>
                </c:pt>
                <c:pt idx="8350">
                  <c:v>74.41</c:v>
                </c:pt>
                <c:pt idx="8351">
                  <c:v>74.41</c:v>
                </c:pt>
                <c:pt idx="8352">
                  <c:v>75.91</c:v>
                </c:pt>
                <c:pt idx="8353">
                  <c:v>76.069999999999993</c:v>
                </c:pt>
                <c:pt idx="8354">
                  <c:v>77.05</c:v>
                </c:pt>
                <c:pt idx="8355">
                  <c:v>76.94</c:v>
                </c:pt>
                <c:pt idx="8356">
                  <c:v>77.81</c:v>
                </c:pt>
                <c:pt idx="8357">
                  <c:v>77.510000000000005</c:v>
                </c:pt>
                <c:pt idx="8358">
                  <c:v>76.680000000000007</c:v>
                </c:pt>
                <c:pt idx="8359">
                  <c:v>75.67</c:v>
                </c:pt>
                <c:pt idx="8360">
                  <c:v>75.55</c:v>
                </c:pt>
                <c:pt idx="8361">
                  <c:v>76.77</c:v>
                </c:pt>
                <c:pt idx="8362">
                  <c:v>78.22</c:v>
                </c:pt>
                <c:pt idx="8363">
                  <c:v>80.02</c:v>
                </c:pt>
                <c:pt idx="8364">
                  <c:v>77.66</c:v>
                </c:pt>
                <c:pt idx="8365">
                  <c:v>77.87</c:v>
                </c:pt>
                <c:pt idx="8366">
                  <c:v>78.22</c:v>
                </c:pt>
                <c:pt idx="8367">
                  <c:v>79.25</c:v>
                </c:pt>
                <c:pt idx="8368">
                  <c:v>79.430000000000007</c:v>
                </c:pt>
                <c:pt idx="8369">
                  <c:v>79.03</c:v>
                </c:pt>
                <c:pt idx="8370">
                  <c:v>78.900000000000006</c:v>
                </c:pt>
                <c:pt idx="8371">
                  <c:v>80.89</c:v>
                </c:pt>
                <c:pt idx="8372">
                  <c:v>82.21</c:v>
                </c:pt>
                <c:pt idx="8373">
                  <c:v>81.87</c:v>
                </c:pt>
                <c:pt idx="8374">
                  <c:v>81.540000000000006</c:v>
                </c:pt>
                <c:pt idx="8375">
                  <c:v>82.72</c:v>
                </c:pt>
                <c:pt idx="8376">
                  <c:v>84.94</c:v>
                </c:pt>
                <c:pt idx="8377">
                  <c:v>85.63</c:v>
                </c:pt>
                <c:pt idx="8378">
                  <c:v>85.45</c:v>
                </c:pt>
                <c:pt idx="8379">
                  <c:v>86.07</c:v>
                </c:pt>
                <c:pt idx="8380">
                  <c:v>85.12</c:v>
                </c:pt>
                <c:pt idx="8381">
                  <c:v>84.22</c:v>
                </c:pt>
                <c:pt idx="8382">
                  <c:v>85.16</c:v>
                </c:pt>
                <c:pt idx="8383">
                  <c:v>83.82</c:v>
                </c:pt>
                <c:pt idx="8384">
                  <c:v>81.349999999999994</c:v>
                </c:pt>
                <c:pt idx="8385">
                  <c:v>80.709999999999994</c:v>
                </c:pt>
                <c:pt idx="8386">
                  <c:v>80.91</c:v>
                </c:pt>
                <c:pt idx="8387">
                  <c:v>80.53</c:v>
                </c:pt>
                <c:pt idx="8388">
                  <c:v>79.91</c:v>
                </c:pt>
                <c:pt idx="8389">
                  <c:v>80.3</c:v>
                </c:pt>
                <c:pt idx="8390">
                  <c:v>80.38</c:v>
                </c:pt>
                <c:pt idx="8391">
                  <c:v>80.45</c:v>
                </c:pt>
                <c:pt idx="8392">
                  <c:v>78.67</c:v>
                </c:pt>
                <c:pt idx="8393">
                  <c:v>77.34</c:v>
                </c:pt>
                <c:pt idx="8394">
                  <c:v>77.3</c:v>
                </c:pt>
                <c:pt idx="8395">
                  <c:v>77.400000000000006</c:v>
                </c:pt>
                <c:pt idx="8396">
                  <c:v>77.56</c:v>
                </c:pt>
                <c:pt idx="8397">
                  <c:v>75.680000000000007</c:v>
                </c:pt>
                <c:pt idx="8398">
                  <c:v>74.84</c:v>
                </c:pt>
                <c:pt idx="8399">
                  <c:v>71.25</c:v>
                </c:pt>
                <c:pt idx="8400">
                  <c:v>71.11</c:v>
                </c:pt>
                <c:pt idx="8401">
                  <c:v>72.680000000000007</c:v>
                </c:pt>
                <c:pt idx="8402">
                  <c:v>70.64</c:v>
                </c:pt>
                <c:pt idx="8403">
                  <c:v>70.099999999999994</c:v>
                </c:pt>
                <c:pt idx="8404">
                  <c:v>69.290000000000006</c:v>
                </c:pt>
                <c:pt idx="8405">
                  <c:v>69.010000000000005</c:v>
                </c:pt>
                <c:pt idx="8406">
                  <c:v>69.81</c:v>
                </c:pt>
                <c:pt idx="8407">
                  <c:v>65.45</c:v>
                </c:pt>
                <c:pt idx="8408">
                  <c:v>64.88</c:v>
                </c:pt>
                <c:pt idx="8409">
                  <c:v>65.61</c:v>
                </c:pt>
                <c:pt idx="8410">
                  <c:v>65.290000000000006</c:v>
                </c:pt>
                <c:pt idx="8411">
                  <c:v>64.14</c:v>
                </c:pt>
                <c:pt idx="8412">
                  <c:v>61.5</c:v>
                </c:pt>
                <c:pt idx="8413">
                  <c:v>61.65</c:v>
                </c:pt>
                <c:pt idx="8414">
                  <c:v>61.11</c:v>
                </c:pt>
                <c:pt idx="8415">
                  <c:v>57.69</c:v>
                </c:pt>
                <c:pt idx="8416">
                  <c:v>59.7</c:v>
                </c:pt>
                <c:pt idx="8417">
                  <c:v>59.58</c:v>
                </c:pt>
                <c:pt idx="8418">
                  <c:v>57.97</c:v>
                </c:pt>
                <c:pt idx="8419">
                  <c:v>58.29</c:v>
                </c:pt>
                <c:pt idx="8420">
                  <c:v>57.71</c:v>
                </c:pt>
                <c:pt idx="8421">
                  <c:v>60.17</c:v>
                </c:pt>
                <c:pt idx="8422">
                  <c:v>61.22</c:v>
                </c:pt>
                <c:pt idx="8423">
                  <c:v>61.4</c:v>
                </c:pt>
                <c:pt idx="8424">
                  <c:v>57.83</c:v>
                </c:pt>
                <c:pt idx="8425">
                  <c:v>61.71</c:v>
                </c:pt>
                <c:pt idx="8426">
                  <c:v>60.29</c:v>
                </c:pt>
                <c:pt idx="8427">
                  <c:v>59.73</c:v>
                </c:pt>
                <c:pt idx="8428">
                  <c:v>59.94</c:v>
                </c:pt>
                <c:pt idx="8429">
                  <c:v>59.03</c:v>
                </c:pt>
                <c:pt idx="8430">
                  <c:v>58.56</c:v>
                </c:pt>
                <c:pt idx="8431">
                  <c:v>57.59</c:v>
                </c:pt>
                <c:pt idx="8432">
                  <c:v>55.26</c:v>
                </c:pt>
                <c:pt idx="8433">
                  <c:v>55.6</c:v>
                </c:pt>
                <c:pt idx="8434">
                  <c:v>52.84</c:v>
                </c:pt>
                <c:pt idx="8435">
                  <c:v>51.93</c:v>
                </c:pt>
                <c:pt idx="8437">
                  <c:v>51.49</c:v>
                </c:pt>
                <c:pt idx="8438">
                  <c:v>50.57</c:v>
                </c:pt>
                <c:pt idx="8439">
                  <c:v>54.06</c:v>
                </c:pt>
                <c:pt idx="8440">
                  <c:v>53.23</c:v>
                </c:pt>
                <c:pt idx="8441">
                  <c:v>55.64</c:v>
                </c:pt>
                <c:pt idx="8442">
                  <c:v>57.1</c:v>
                </c:pt>
                <c:pt idx="8443">
                  <c:v>56.91</c:v>
                </c:pt>
                <c:pt idx="8444">
                  <c:v>59.46</c:v>
                </c:pt>
                <c:pt idx="8445">
                  <c:v>60.47</c:v>
                </c:pt>
                <c:pt idx="8446">
                  <c:v>59.24</c:v>
                </c:pt>
                <c:pt idx="8447">
                  <c:v>58.8</c:v>
                </c:pt>
                <c:pt idx="8448">
                  <c:v>58.65</c:v>
                </c:pt>
                <c:pt idx="8449">
                  <c:v>59.81</c:v>
                </c:pt>
                <c:pt idx="8450">
                  <c:v>59.85</c:v>
                </c:pt>
                <c:pt idx="8451">
                  <c:v>62.04</c:v>
                </c:pt>
                <c:pt idx="8452">
                  <c:v>62.18</c:v>
                </c:pt>
                <c:pt idx="8453">
                  <c:v>60.9</c:v>
                </c:pt>
                <c:pt idx="8454">
                  <c:v>61.05</c:v>
                </c:pt>
                <c:pt idx="8455">
                  <c:v>61.09</c:v>
                </c:pt>
                <c:pt idx="8456">
                  <c:v>61.49</c:v>
                </c:pt>
                <c:pt idx="8457">
                  <c:v>59.71</c:v>
                </c:pt>
                <c:pt idx="8458">
                  <c:v>60.98</c:v>
                </c:pt>
                <c:pt idx="8459">
                  <c:v>61.89</c:v>
                </c:pt>
                <c:pt idx="8460">
                  <c:v>62.46</c:v>
                </c:pt>
                <c:pt idx="8461">
                  <c:v>61.86</c:v>
                </c:pt>
                <c:pt idx="8462">
                  <c:v>62.26</c:v>
                </c:pt>
                <c:pt idx="8463">
                  <c:v>61.67</c:v>
                </c:pt>
                <c:pt idx="8464">
                  <c:v>62.22</c:v>
                </c:pt>
                <c:pt idx="8465">
                  <c:v>61.01</c:v>
                </c:pt>
                <c:pt idx="8466">
                  <c:v>61.37</c:v>
                </c:pt>
                <c:pt idx="8467">
                  <c:v>61.3</c:v>
                </c:pt>
                <c:pt idx="8468">
                  <c:v>62.58</c:v>
                </c:pt>
                <c:pt idx="8469">
                  <c:v>63.27</c:v>
                </c:pt>
                <c:pt idx="8470">
                  <c:v>64</c:v>
                </c:pt>
                <c:pt idx="8471">
                  <c:v>65.650000000000006</c:v>
                </c:pt>
                <c:pt idx="8472">
                  <c:v>66.41</c:v>
                </c:pt>
                <c:pt idx="8473">
                  <c:v>65.86</c:v>
                </c:pt>
                <c:pt idx="8474">
                  <c:v>66.819999999999993</c:v>
                </c:pt>
                <c:pt idx="8475">
                  <c:v>66.91</c:v>
                </c:pt>
                <c:pt idx="8476">
                  <c:v>66.91</c:v>
                </c:pt>
                <c:pt idx="8477">
                  <c:v>64.02</c:v>
                </c:pt>
                <c:pt idx="8478">
                  <c:v>64.510000000000005</c:v>
                </c:pt>
                <c:pt idx="8479">
                  <c:v>65.55</c:v>
                </c:pt>
                <c:pt idx="8480">
                  <c:v>65.03</c:v>
                </c:pt>
                <c:pt idx="8481">
                  <c:v>63.71</c:v>
                </c:pt>
                <c:pt idx="8482">
                  <c:v>64.44</c:v>
                </c:pt>
                <c:pt idx="8483">
                  <c:v>64.239999999999995</c:v>
                </c:pt>
                <c:pt idx="8484">
                  <c:v>64.510000000000005</c:v>
                </c:pt>
                <c:pt idx="8485">
                  <c:v>64.819999999999993</c:v>
                </c:pt>
                <c:pt idx="8486">
                  <c:v>65.66</c:v>
                </c:pt>
                <c:pt idx="8487">
                  <c:v>65.06</c:v>
                </c:pt>
                <c:pt idx="8488">
                  <c:v>65.33</c:v>
                </c:pt>
                <c:pt idx="8489">
                  <c:v>65.89</c:v>
                </c:pt>
                <c:pt idx="8490">
                  <c:v>66.180000000000007</c:v>
                </c:pt>
                <c:pt idx="8491">
                  <c:v>66.11</c:v>
                </c:pt>
                <c:pt idx="8492">
                  <c:v>66.650000000000006</c:v>
                </c:pt>
                <c:pt idx="8493">
                  <c:v>67.13</c:v>
                </c:pt>
                <c:pt idx="8494">
                  <c:v>68.349999999999994</c:v>
                </c:pt>
                <c:pt idx="8495">
                  <c:v>68.3</c:v>
                </c:pt>
                <c:pt idx="8496">
                  <c:v>66.290000000000006</c:v>
                </c:pt>
                <c:pt idx="8497">
                  <c:v>67.37</c:v>
                </c:pt>
                <c:pt idx="8498">
                  <c:v>67.510000000000005</c:v>
                </c:pt>
                <c:pt idx="8499">
                  <c:v>67.349999999999994</c:v>
                </c:pt>
                <c:pt idx="8500">
                  <c:v>66.08</c:v>
                </c:pt>
                <c:pt idx="8501">
                  <c:v>67.930000000000007</c:v>
                </c:pt>
                <c:pt idx="8502">
                  <c:v>69.08</c:v>
                </c:pt>
                <c:pt idx="8503">
                  <c:v>69.680000000000007</c:v>
                </c:pt>
                <c:pt idx="8504">
                  <c:v>69.209999999999994</c:v>
                </c:pt>
                <c:pt idx="8505">
                  <c:v>69.8</c:v>
                </c:pt>
                <c:pt idx="8506">
                  <c:v>69.930000000000007</c:v>
                </c:pt>
                <c:pt idx="8507">
                  <c:v>71.12</c:v>
                </c:pt>
                <c:pt idx="8508">
                  <c:v>71.02</c:v>
                </c:pt>
                <c:pt idx="8509">
                  <c:v>71.63</c:v>
                </c:pt>
                <c:pt idx="8510">
                  <c:v>71.3</c:v>
                </c:pt>
                <c:pt idx="8511">
                  <c:v>71.569999999999993</c:v>
                </c:pt>
                <c:pt idx="8512">
                  <c:v>70.900000000000006</c:v>
                </c:pt>
                <c:pt idx="8513">
                  <c:v>70.739999999999995</c:v>
                </c:pt>
                <c:pt idx="8514">
                  <c:v>71.14</c:v>
                </c:pt>
                <c:pt idx="8515">
                  <c:v>70.709999999999994</c:v>
                </c:pt>
                <c:pt idx="8516">
                  <c:v>70.709999999999994</c:v>
                </c:pt>
                <c:pt idx="8517">
                  <c:v>74.39</c:v>
                </c:pt>
                <c:pt idx="8518">
                  <c:v>73.59</c:v>
                </c:pt>
                <c:pt idx="8519">
                  <c:v>74.94</c:v>
                </c:pt>
                <c:pt idx="8520">
                  <c:v>71.03</c:v>
                </c:pt>
                <c:pt idx="8521">
                  <c:v>71.22</c:v>
                </c:pt>
                <c:pt idx="8522">
                  <c:v>72.19</c:v>
                </c:pt>
                <c:pt idx="8523">
                  <c:v>72.010000000000005</c:v>
                </c:pt>
                <c:pt idx="8524">
                  <c:v>70.56</c:v>
                </c:pt>
                <c:pt idx="8525">
                  <c:v>71.95</c:v>
                </c:pt>
                <c:pt idx="8526">
                  <c:v>71.95</c:v>
                </c:pt>
                <c:pt idx="8527">
                  <c:v>70.98</c:v>
                </c:pt>
                <c:pt idx="8528">
                  <c:v>71.09</c:v>
                </c:pt>
                <c:pt idx="8529">
                  <c:v>70.61</c:v>
                </c:pt>
                <c:pt idx="8530">
                  <c:v>71.63</c:v>
                </c:pt>
                <c:pt idx="8531">
                  <c:v>72.349999999999994</c:v>
                </c:pt>
                <c:pt idx="8532">
                  <c:v>72.53</c:v>
                </c:pt>
                <c:pt idx="8533">
                  <c:v>73.09</c:v>
                </c:pt>
                <c:pt idx="8534">
                  <c:v>74.7</c:v>
                </c:pt>
                <c:pt idx="8535">
                  <c:v>73.94</c:v>
                </c:pt>
                <c:pt idx="8536">
                  <c:v>73.209999999999994</c:v>
                </c:pt>
                <c:pt idx="8537">
                  <c:v>72.94</c:v>
                </c:pt>
                <c:pt idx="8538">
                  <c:v>71.94</c:v>
                </c:pt>
                <c:pt idx="8539">
                  <c:v>68.37</c:v>
                </c:pt>
                <c:pt idx="8540">
                  <c:v>67.98</c:v>
                </c:pt>
                <c:pt idx="8541">
                  <c:v>67.98</c:v>
                </c:pt>
                <c:pt idx="8542">
                  <c:v>70.19</c:v>
                </c:pt>
                <c:pt idx="8543">
                  <c:v>70.64</c:v>
                </c:pt>
                <c:pt idx="8544">
                  <c:v>69.55</c:v>
                </c:pt>
                <c:pt idx="8545">
                  <c:v>66.78</c:v>
                </c:pt>
                <c:pt idx="8546">
                  <c:v>63.16</c:v>
                </c:pt>
                <c:pt idx="8547">
                  <c:v>63.56</c:v>
                </c:pt>
                <c:pt idx="8548">
                  <c:v>62.14</c:v>
                </c:pt>
                <c:pt idx="8549">
                  <c:v>62.77</c:v>
                </c:pt>
                <c:pt idx="8550">
                  <c:v>64.099999999999994</c:v>
                </c:pt>
                <c:pt idx="8551">
                  <c:v>64.31</c:v>
                </c:pt>
                <c:pt idx="8552">
                  <c:v>63.56</c:v>
                </c:pt>
                <c:pt idx="8553">
                  <c:v>61.66</c:v>
                </c:pt>
                <c:pt idx="8554">
                  <c:v>63.28</c:v>
                </c:pt>
                <c:pt idx="8555">
                  <c:v>63.13</c:v>
                </c:pt>
                <c:pt idx="8556">
                  <c:v>62.56</c:v>
                </c:pt>
                <c:pt idx="8557">
                  <c:v>63.35</c:v>
                </c:pt>
                <c:pt idx="8558">
                  <c:v>62.85</c:v>
                </c:pt>
                <c:pt idx="8559">
                  <c:v>65.44</c:v>
                </c:pt>
                <c:pt idx="8560">
                  <c:v>65.989999999999995</c:v>
                </c:pt>
                <c:pt idx="8561">
                  <c:v>65.16</c:v>
                </c:pt>
                <c:pt idx="8562">
                  <c:v>66.239999999999995</c:v>
                </c:pt>
                <c:pt idx="8563">
                  <c:v>66.849999999999994</c:v>
                </c:pt>
                <c:pt idx="8564">
                  <c:v>66.78</c:v>
                </c:pt>
                <c:pt idx="8565">
                  <c:v>67.52</c:v>
                </c:pt>
                <c:pt idx="8566">
                  <c:v>65.099999999999994</c:v>
                </c:pt>
                <c:pt idx="8567">
                  <c:v>62.72</c:v>
                </c:pt>
                <c:pt idx="8568">
                  <c:v>63.53</c:v>
                </c:pt>
                <c:pt idx="8569">
                  <c:v>63.62</c:v>
                </c:pt>
                <c:pt idx="8570">
                  <c:v>64.23</c:v>
                </c:pt>
                <c:pt idx="8571">
                  <c:v>64.89</c:v>
                </c:pt>
                <c:pt idx="8572">
                  <c:v>64.3</c:v>
                </c:pt>
                <c:pt idx="8573">
                  <c:v>66.41</c:v>
                </c:pt>
                <c:pt idx="8574">
                  <c:v>67.64</c:v>
                </c:pt>
                <c:pt idx="8575">
                  <c:v>66.650000000000006</c:v>
                </c:pt>
                <c:pt idx="8576">
                  <c:v>66.86</c:v>
                </c:pt>
                <c:pt idx="8577">
                  <c:v>65.87</c:v>
                </c:pt>
                <c:pt idx="8578">
                  <c:v>63.67</c:v>
                </c:pt>
                <c:pt idx="8579">
                  <c:v>60.7</c:v>
                </c:pt>
                <c:pt idx="8580">
                  <c:v>61.04</c:v>
                </c:pt>
                <c:pt idx="8581">
                  <c:v>61.96</c:v>
                </c:pt>
                <c:pt idx="8582">
                  <c:v>62.28</c:v>
                </c:pt>
                <c:pt idx="8583">
                  <c:v>63.83</c:v>
                </c:pt>
                <c:pt idx="8584">
                  <c:v>63.47</c:v>
                </c:pt>
                <c:pt idx="8585">
                  <c:v>62.46</c:v>
                </c:pt>
                <c:pt idx="8586">
                  <c:v>62.29</c:v>
                </c:pt>
                <c:pt idx="8587">
                  <c:v>62.55</c:v>
                </c:pt>
                <c:pt idx="8588">
                  <c:v>64.069999999999993</c:v>
                </c:pt>
                <c:pt idx="8589">
                  <c:v>62.9</c:v>
                </c:pt>
                <c:pt idx="8590">
                  <c:v>61.12</c:v>
                </c:pt>
                <c:pt idx="8591">
                  <c:v>59.32</c:v>
                </c:pt>
                <c:pt idx="8592">
                  <c:v>58.63</c:v>
                </c:pt>
                <c:pt idx="8593">
                  <c:v>55.03</c:v>
                </c:pt>
                <c:pt idx="8594">
                  <c:v>56.29</c:v>
                </c:pt>
                <c:pt idx="8595">
                  <c:v>57.37</c:v>
                </c:pt>
                <c:pt idx="8596">
                  <c:v>57.13</c:v>
                </c:pt>
                <c:pt idx="8597">
                  <c:v>59.9</c:v>
                </c:pt>
                <c:pt idx="8598">
                  <c:v>57.86</c:v>
                </c:pt>
                <c:pt idx="8599">
                  <c:v>57.37</c:v>
                </c:pt>
                <c:pt idx="8600">
                  <c:v>59</c:v>
                </c:pt>
                <c:pt idx="8601">
                  <c:v>59.79</c:v>
                </c:pt>
                <c:pt idx="8602">
                  <c:v>59.03</c:v>
                </c:pt>
                <c:pt idx="8603">
                  <c:v>60.6</c:v>
                </c:pt>
                <c:pt idx="8604">
                  <c:v>59.81</c:v>
                </c:pt>
                <c:pt idx="8605">
                  <c:v>58.64</c:v>
                </c:pt>
                <c:pt idx="8606">
                  <c:v>58.64</c:v>
                </c:pt>
                <c:pt idx="8607">
                  <c:v>58.44</c:v>
                </c:pt>
                <c:pt idx="8608">
                  <c:v>60.42</c:v>
                </c:pt>
                <c:pt idx="8609">
                  <c:v>60.59</c:v>
                </c:pt>
                <c:pt idx="8610">
                  <c:v>61.04</c:v>
                </c:pt>
                <c:pt idx="8611">
                  <c:v>58.55</c:v>
                </c:pt>
                <c:pt idx="8612">
                  <c:v>57.93</c:v>
                </c:pt>
                <c:pt idx="8613">
                  <c:v>60.68</c:v>
                </c:pt>
                <c:pt idx="8614">
                  <c:v>62.7</c:v>
                </c:pt>
                <c:pt idx="8615">
                  <c:v>61.28</c:v>
                </c:pt>
                <c:pt idx="8616">
                  <c:v>63.99</c:v>
                </c:pt>
                <c:pt idx="8617">
                  <c:v>64.67</c:v>
                </c:pt>
                <c:pt idx="8618">
                  <c:v>63.02</c:v>
                </c:pt>
                <c:pt idx="8619">
                  <c:v>60.76</c:v>
                </c:pt>
                <c:pt idx="8620">
                  <c:v>61.25</c:v>
                </c:pt>
                <c:pt idx="8621">
                  <c:v>68.42</c:v>
                </c:pt>
                <c:pt idx="8622">
                  <c:v>65.59</c:v>
                </c:pt>
                <c:pt idx="8623">
                  <c:v>64.290000000000006</c:v>
                </c:pt>
                <c:pt idx="8624">
                  <c:v>64.25</c:v>
                </c:pt>
                <c:pt idx="8625">
                  <c:v>65.23</c:v>
                </c:pt>
                <c:pt idx="8626">
                  <c:v>64.66</c:v>
                </c:pt>
                <c:pt idx="8627">
                  <c:v>64.13</c:v>
                </c:pt>
                <c:pt idx="8628">
                  <c:v>62.41</c:v>
                </c:pt>
                <c:pt idx="8629">
                  <c:v>62.08</c:v>
                </c:pt>
                <c:pt idx="8630">
                  <c:v>62.48</c:v>
                </c:pt>
                <c:pt idx="8631">
                  <c:v>60.99</c:v>
                </c:pt>
                <c:pt idx="8632">
                  <c:v>60.06</c:v>
                </c:pt>
                <c:pt idx="8633">
                  <c:v>57.92</c:v>
                </c:pt>
                <c:pt idx="8634">
                  <c:v>58.01</c:v>
                </c:pt>
                <c:pt idx="8635">
                  <c:v>59.13</c:v>
                </c:pt>
                <c:pt idx="8636">
                  <c:v>59.46</c:v>
                </c:pt>
                <c:pt idx="8637">
                  <c:v>58.14</c:v>
                </c:pt>
                <c:pt idx="8638">
                  <c:v>59.7</c:v>
                </c:pt>
                <c:pt idx="8639">
                  <c:v>59.08</c:v>
                </c:pt>
                <c:pt idx="8640">
                  <c:v>60.59</c:v>
                </c:pt>
                <c:pt idx="8641">
                  <c:v>58.81</c:v>
                </c:pt>
                <c:pt idx="8642">
                  <c:v>59.19</c:v>
                </c:pt>
                <c:pt idx="8643">
                  <c:v>59.3</c:v>
                </c:pt>
                <c:pt idx="8644">
                  <c:v>59.35</c:v>
                </c:pt>
                <c:pt idx="8645">
                  <c:v>59.96</c:v>
                </c:pt>
                <c:pt idx="8646">
                  <c:v>58.95</c:v>
                </c:pt>
                <c:pt idx="8647">
                  <c:v>60.5</c:v>
                </c:pt>
                <c:pt idx="8648">
                  <c:v>60.52</c:v>
                </c:pt>
                <c:pt idx="8649">
                  <c:v>61.71</c:v>
                </c:pt>
                <c:pt idx="8650">
                  <c:v>62.06</c:v>
                </c:pt>
                <c:pt idx="8651">
                  <c:v>60.39</c:v>
                </c:pt>
                <c:pt idx="8652">
                  <c:v>61.05</c:v>
                </c:pt>
                <c:pt idx="8653">
                  <c:v>60.22</c:v>
                </c:pt>
                <c:pt idx="8654">
                  <c:v>59.3</c:v>
                </c:pt>
                <c:pt idx="8655">
                  <c:v>60.17</c:v>
                </c:pt>
                <c:pt idx="8656">
                  <c:v>62.52</c:v>
                </c:pt>
                <c:pt idx="8657">
                  <c:v>62.72</c:v>
                </c:pt>
                <c:pt idx="8658">
                  <c:v>62.11</c:v>
                </c:pt>
                <c:pt idx="8659">
                  <c:v>62.6</c:v>
                </c:pt>
                <c:pt idx="8660">
                  <c:v>62</c:v>
                </c:pt>
                <c:pt idx="8661">
                  <c:v>62.58</c:v>
                </c:pt>
                <c:pt idx="8662">
                  <c:v>62.19</c:v>
                </c:pt>
                <c:pt idx="8663">
                  <c:v>62.27</c:v>
                </c:pt>
                <c:pt idx="8664">
                  <c:v>62.46</c:v>
                </c:pt>
                <c:pt idx="8665">
                  <c:v>63.32</c:v>
                </c:pt>
                <c:pt idx="8666">
                  <c:v>62.82</c:v>
                </c:pt>
                <c:pt idx="8667">
                  <c:v>62.37</c:v>
                </c:pt>
                <c:pt idx="8668">
                  <c:v>63.8</c:v>
                </c:pt>
                <c:pt idx="8669">
                  <c:v>64.989999999999995</c:v>
                </c:pt>
                <c:pt idx="8670">
                  <c:v>64.83</c:v>
                </c:pt>
                <c:pt idx="8671">
                  <c:v>64.67</c:v>
                </c:pt>
                <c:pt idx="8672">
                  <c:v>64.819999999999993</c:v>
                </c:pt>
                <c:pt idx="8673">
                  <c:v>65.03</c:v>
                </c:pt>
                <c:pt idx="8674">
                  <c:v>64.680000000000007</c:v>
                </c:pt>
                <c:pt idx="8675">
                  <c:v>64.5</c:v>
                </c:pt>
                <c:pt idx="8676">
                  <c:v>63.2</c:v>
                </c:pt>
                <c:pt idx="8677">
                  <c:v>62.95</c:v>
                </c:pt>
                <c:pt idx="8678">
                  <c:v>65.25</c:v>
                </c:pt>
                <c:pt idx="8679">
                  <c:v>65.67</c:v>
                </c:pt>
                <c:pt idx="8680">
                  <c:v>66.5</c:v>
                </c:pt>
                <c:pt idx="8681">
                  <c:v>66.44</c:v>
                </c:pt>
                <c:pt idx="8682">
                  <c:v>66.569999999999993</c:v>
                </c:pt>
                <c:pt idx="8683">
                  <c:v>65.37</c:v>
                </c:pt>
                <c:pt idx="8684">
                  <c:v>66.67</c:v>
                </c:pt>
                <c:pt idx="8685">
                  <c:v>67.44</c:v>
                </c:pt>
                <c:pt idx="8686">
                  <c:v>68.040000000000006</c:v>
                </c:pt>
                <c:pt idx="8687">
                  <c:v>68.989999999999995</c:v>
                </c:pt>
                <c:pt idx="8688">
                  <c:v>69.12</c:v>
                </c:pt>
                <c:pt idx="8689">
                  <c:v>69.7</c:v>
                </c:pt>
                <c:pt idx="8690">
                  <c:v>68.66</c:v>
                </c:pt>
                <c:pt idx="8691">
                  <c:v>67.489999999999995</c:v>
                </c:pt>
                <c:pt idx="8692">
                  <c:v>69.260000000000005</c:v>
                </c:pt>
                <c:pt idx="8693">
                  <c:v>69.260000000000005</c:v>
                </c:pt>
                <c:pt idx="8694">
                  <c:v>69.260000000000005</c:v>
                </c:pt>
                <c:pt idx="8695">
                  <c:v>68.91</c:v>
                </c:pt>
                <c:pt idx="8696">
                  <c:v>68.3</c:v>
                </c:pt>
                <c:pt idx="8697">
                  <c:v>67.77</c:v>
                </c:pt>
                <c:pt idx="8698">
                  <c:v>67.77</c:v>
                </c:pt>
                <c:pt idx="8699">
                  <c:v>67.05</c:v>
                </c:pt>
                <c:pt idx="8700">
                  <c:v>69.08</c:v>
                </c:pt>
                <c:pt idx="8701">
                  <c:v>70.25</c:v>
                </c:pt>
                <c:pt idx="8702">
                  <c:v>68.739999999999995</c:v>
                </c:pt>
                <c:pt idx="8703">
                  <c:v>67.31</c:v>
                </c:pt>
                <c:pt idx="8704">
                  <c:v>66.58</c:v>
                </c:pt>
                <c:pt idx="8705">
                  <c:v>66.77</c:v>
                </c:pt>
                <c:pt idx="8706">
                  <c:v>64.14</c:v>
                </c:pt>
                <c:pt idx="8707">
                  <c:v>64.45</c:v>
                </c:pt>
                <c:pt idx="8708">
                  <c:v>63.29</c:v>
                </c:pt>
                <c:pt idx="8709">
                  <c:v>64.63</c:v>
                </c:pt>
                <c:pt idx="8710">
                  <c:v>64.05</c:v>
                </c:pt>
                <c:pt idx="8711">
                  <c:v>64.63</c:v>
                </c:pt>
                <c:pt idx="8712">
                  <c:v>63.66</c:v>
                </c:pt>
                <c:pt idx="8713">
                  <c:v>62.11</c:v>
                </c:pt>
                <c:pt idx="8714">
                  <c:v>61.26</c:v>
                </c:pt>
                <c:pt idx="8715">
                  <c:v>59.34</c:v>
                </c:pt>
                <c:pt idx="8716">
                  <c:v>58.54</c:v>
                </c:pt>
                <c:pt idx="8717">
                  <c:v>59.37</c:v>
                </c:pt>
                <c:pt idx="8718">
                  <c:v>59.46</c:v>
                </c:pt>
                <c:pt idx="8719">
                  <c:v>57.72</c:v>
                </c:pt>
                <c:pt idx="8720">
                  <c:v>57.77</c:v>
                </c:pt>
                <c:pt idx="8721">
                  <c:v>54</c:v>
                </c:pt>
                <c:pt idx="8722">
                  <c:v>53.9</c:v>
                </c:pt>
                <c:pt idx="8723">
                  <c:v>55.36</c:v>
                </c:pt>
                <c:pt idx="8724">
                  <c:v>55.18</c:v>
                </c:pt>
                <c:pt idx="8725">
                  <c:v>54.53</c:v>
                </c:pt>
                <c:pt idx="8726">
                  <c:v>53.39</c:v>
                </c:pt>
                <c:pt idx="8727">
                  <c:v>54</c:v>
                </c:pt>
                <c:pt idx="8728">
                  <c:v>55.54</c:v>
                </c:pt>
                <c:pt idx="8729">
                  <c:v>56.34</c:v>
                </c:pt>
                <c:pt idx="8730">
                  <c:v>57.37</c:v>
                </c:pt>
                <c:pt idx="8731">
                  <c:v>57.83</c:v>
                </c:pt>
                <c:pt idx="8732">
                  <c:v>57.35</c:v>
                </c:pt>
                <c:pt idx="8733">
                  <c:v>59.72</c:v>
                </c:pt>
                <c:pt idx="8734">
                  <c:v>59.57</c:v>
                </c:pt>
                <c:pt idx="8735">
                  <c:v>58.6</c:v>
                </c:pt>
                <c:pt idx="8736">
                  <c:v>56.71</c:v>
                </c:pt>
                <c:pt idx="8737">
                  <c:v>55.29</c:v>
                </c:pt>
                <c:pt idx="8738">
                  <c:v>54.96</c:v>
                </c:pt>
                <c:pt idx="8739">
                  <c:v>52.19</c:v>
                </c:pt>
                <c:pt idx="8740">
                  <c:v>51.31</c:v>
                </c:pt>
                <c:pt idx="8741">
                  <c:v>52.52</c:v>
                </c:pt>
                <c:pt idx="8742">
                  <c:v>52.24</c:v>
                </c:pt>
                <c:pt idx="8743">
                  <c:v>51.86</c:v>
                </c:pt>
                <c:pt idx="8744">
                  <c:v>51.29</c:v>
                </c:pt>
                <c:pt idx="8745">
                  <c:v>45.6</c:v>
                </c:pt>
                <c:pt idx="8746">
                  <c:v>35.33</c:v>
                </c:pt>
                <c:pt idx="8747">
                  <c:v>35.57</c:v>
                </c:pt>
                <c:pt idx="8748">
                  <c:v>34.450000000000003</c:v>
                </c:pt>
                <c:pt idx="8749">
                  <c:v>31.02</c:v>
                </c:pt>
                <c:pt idx="8750">
                  <c:v>32.25</c:v>
                </c:pt>
                <c:pt idx="8751">
                  <c:v>27.98</c:v>
                </c:pt>
                <c:pt idx="8752">
                  <c:v>27.97</c:v>
                </c:pt>
                <c:pt idx="8753">
                  <c:v>22.79</c:v>
                </c:pt>
                <c:pt idx="8754">
                  <c:v>23.98</c:v>
                </c:pt>
                <c:pt idx="8755">
                  <c:v>25.55</c:v>
                </c:pt>
                <c:pt idx="8756">
                  <c:v>23.75</c:v>
                </c:pt>
                <c:pt idx="8757">
                  <c:v>24.5</c:v>
                </c:pt>
                <c:pt idx="8758">
                  <c:v>25.62</c:v>
                </c:pt>
                <c:pt idx="8759">
                  <c:v>23.55</c:v>
                </c:pt>
                <c:pt idx="8760">
                  <c:v>22.39</c:v>
                </c:pt>
                <c:pt idx="8761">
                  <c:v>19.190000000000001</c:v>
                </c:pt>
                <c:pt idx="8762">
                  <c:v>14.85</c:v>
                </c:pt>
                <c:pt idx="8763">
                  <c:v>14.97</c:v>
                </c:pt>
                <c:pt idx="8764">
                  <c:v>20.239999999999998</c:v>
                </c:pt>
                <c:pt idx="8765">
                  <c:v>24.33</c:v>
                </c:pt>
                <c:pt idx="8766">
                  <c:v>22.58</c:v>
                </c:pt>
                <c:pt idx="8767">
                  <c:v>22.1</c:v>
                </c:pt>
                <c:pt idx="8768">
                  <c:v>25.22</c:v>
                </c:pt>
                <c:pt idx="8769">
                  <c:v>20.23</c:v>
                </c:pt>
                <c:pt idx="8770">
                  <c:v>20.23</c:v>
                </c:pt>
                <c:pt idx="8771">
                  <c:v>21.74</c:v>
                </c:pt>
                <c:pt idx="8772">
                  <c:v>19.8</c:v>
                </c:pt>
                <c:pt idx="8773">
                  <c:v>18.690000000000001</c:v>
                </c:pt>
                <c:pt idx="8774">
                  <c:v>19.75</c:v>
                </c:pt>
                <c:pt idx="8775">
                  <c:v>17.36</c:v>
                </c:pt>
                <c:pt idx="8776">
                  <c:v>9.1199999999999992</c:v>
                </c:pt>
                <c:pt idx="8777">
                  <c:v>13.77</c:v>
                </c:pt>
                <c:pt idx="8778">
                  <c:v>15.06</c:v>
                </c:pt>
                <c:pt idx="8779">
                  <c:v>15.87</c:v>
                </c:pt>
                <c:pt idx="8780">
                  <c:v>15.17</c:v>
                </c:pt>
                <c:pt idx="8781">
                  <c:v>15.6</c:v>
                </c:pt>
                <c:pt idx="8782">
                  <c:v>17.86</c:v>
                </c:pt>
                <c:pt idx="8783">
                  <c:v>18.11</c:v>
                </c:pt>
                <c:pt idx="8784">
                  <c:v>18.489999999999998</c:v>
                </c:pt>
                <c:pt idx="8785">
                  <c:v>20.399999999999999</c:v>
                </c:pt>
                <c:pt idx="8786">
                  <c:v>25.46</c:v>
                </c:pt>
                <c:pt idx="8787">
                  <c:v>24.2</c:v>
                </c:pt>
                <c:pt idx="8788">
                  <c:v>24.23</c:v>
                </c:pt>
                <c:pt idx="8790">
                  <c:v>25.53</c:v>
                </c:pt>
                <c:pt idx="8791">
                  <c:v>26.67</c:v>
                </c:pt>
                <c:pt idx="8792">
                  <c:v>27.89</c:v>
                </c:pt>
                <c:pt idx="8793">
                  <c:v>29.87</c:v>
                </c:pt>
                <c:pt idx="8794">
                  <c:v>30.95</c:v>
                </c:pt>
                <c:pt idx="8795">
                  <c:v>33.299999999999997</c:v>
                </c:pt>
                <c:pt idx="8796">
                  <c:v>33.06</c:v>
                </c:pt>
                <c:pt idx="8797">
                  <c:v>34.76</c:v>
                </c:pt>
                <c:pt idx="8798">
                  <c:v>34.78</c:v>
                </c:pt>
                <c:pt idx="8799">
                  <c:v>33.799999999999997</c:v>
                </c:pt>
                <c:pt idx="8800">
                  <c:v>33.799999999999997</c:v>
                </c:pt>
                <c:pt idx="8801">
                  <c:v>33.950000000000003</c:v>
                </c:pt>
                <c:pt idx="8802">
                  <c:v>32.729999999999997</c:v>
                </c:pt>
                <c:pt idx="8803">
                  <c:v>33.979999999999997</c:v>
                </c:pt>
                <c:pt idx="8804">
                  <c:v>34.15</c:v>
                </c:pt>
                <c:pt idx="8805">
                  <c:v>36.74</c:v>
                </c:pt>
                <c:pt idx="8806">
                  <c:v>37.72</c:v>
                </c:pt>
                <c:pt idx="8807">
                  <c:v>37.979999999999997</c:v>
                </c:pt>
                <c:pt idx="8808">
                  <c:v>38.409999999999997</c:v>
                </c:pt>
                <c:pt idx="8809">
                  <c:v>41</c:v>
                </c:pt>
                <c:pt idx="8810">
                  <c:v>39.659999999999997</c:v>
                </c:pt>
                <c:pt idx="8811">
                  <c:v>40.450000000000003</c:v>
                </c:pt>
                <c:pt idx="8812">
                  <c:v>41.18</c:v>
                </c:pt>
                <c:pt idx="8813">
                  <c:v>37.76</c:v>
                </c:pt>
                <c:pt idx="8814">
                  <c:v>38.54</c:v>
                </c:pt>
                <c:pt idx="8815">
                  <c:v>39.44</c:v>
                </c:pt>
                <c:pt idx="8816">
                  <c:v>40.75</c:v>
                </c:pt>
                <c:pt idx="8817">
                  <c:v>40.47</c:v>
                </c:pt>
                <c:pt idx="8818">
                  <c:v>41.75</c:v>
                </c:pt>
                <c:pt idx="8819">
                  <c:v>42.33</c:v>
                </c:pt>
                <c:pt idx="8820">
                  <c:v>43.2</c:v>
                </c:pt>
                <c:pt idx="8821">
                  <c:v>42.72</c:v>
                </c:pt>
                <c:pt idx="8822">
                  <c:v>40.4</c:v>
                </c:pt>
                <c:pt idx="8823">
                  <c:v>41.18</c:v>
                </c:pt>
                <c:pt idx="8824">
                  <c:v>40.97</c:v>
                </c:pt>
                <c:pt idx="8825">
                  <c:v>41.58</c:v>
                </c:pt>
                <c:pt idx="8826">
                  <c:v>41.64</c:v>
                </c:pt>
                <c:pt idx="8827">
                  <c:v>42.18</c:v>
                </c:pt>
                <c:pt idx="8828">
                  <c:v>43.19</c:v>
                </c:pt>
                <c:pt idx="8829">
                  <c:v>42.92</c:v>
                </c:pt>
                <c:pt idx="8830">
                  <c:v>42.73</c:v>
                </c:pt>
                <c:pt idx="8831">
                  <c:v>43.28</c:v>
                </c:pt>
                <c:pt idx="8832">
                  <c:v>43.67</c:v>
                </c:pt>
                <c:pt idx="8833">
                  <c:v>42.35</c:v>
                </c:pt>
                <c:pt idx="8834">
                  <c:v>43.27</c:v>
                </c:pt>
                <c:pt idx="8835">
                  <c:v>42.85</c:v>
                </c:pt>
                <c:pt idx="8836">
                  <c:v>42.97</c:v>
                </c:pt>
                <c:pt idx="8837">
                  <c:v>43.96</c:v>
                </c:pt>
                <c:pt idx="8838">
                  <c:v>43.71</c:v>
                </c:pt>
                <c:pt idx="8839">
                  <c:v>43.53</c:v>
                </c:pt>
                <c:pt idx="8840">
                  <c:v>43.3</c:v>
                </c:pt>
                <c:pt idx="8841">
                  <c:v>44.31</c:v>
                </c:pt>
                <c:pt idx="8842">
                  <c:v>43.98</c:v>
                </c:pt>
                <c:pt idx="8843">
                  <c:v>42.96</c:v>
                </c:pt>
                <c:pt idx="8844">
                  <c:v>43.29</c:v>
                </c:pt>
                <c:pt idx="8845">
                  <c:v>43.39</c:v>
                </c:pt>
                <c:pt idx="8846">
                  <c:v>43.11</c:v>
                </c:pt>
                <c:pt idx="8847">
                  <c:v>43.51</c:v>
                </c:pt>
                <c:pt idx="8848">
                  <c:v>42.98</c:v>
                </c:pt>
                <c:pt idx="8849">
                  <c:v>43.13</c:v>
                </c:pt>
                <c:pt idx="8850">
                  <c:v>43.76</c:v>
                </c:pt>
                <c:pt idx="8851">
                  <c:v>43.99</c:v>
                </c:pt>
                <c:pt idx="8852">
                  <c:v>44.92</c:v>
                </c:pt>
                <c:pt idx="8853">
                  <c:v>45.04</c:v>
                </c:pt>
                <c:pt idx="8854">
                  <c:v>44.07</c:v>
                </c:pt>
                <c:pt idx="8855">
                  <c:v>44.19</c:v>
                </c:pt>
                <c:pt idx="8856">
                  <c:v>43.68</c:v>
                </c:pt>
                <c:pt idx="8857">
                  <c:v>45.09</c:v>
                </c:pt>
                <c:pt idx="8858">
                  <c:v>44.87</c:v>
                </c:pt>
                <c:pt idx="8859">
                  <c:v>44.86</c:v>
                </c:pt>
                <c:pt idx="8860">
                  <c:v>44.91</c:v>
                </c:pt>
                <c:pt idx="8861">
                  <c:v>45.34</c:v>
                </c:pt>
                <c:pt idx="8862">
                  <c:v>45.21</c:v>
                </c:pt>
                <c:pt idx="8863">
                  <c:v>44.56</c:v>
                </c:pt>
                <c:pt idx="8864">
                  <c:v>43.94</c:v>
                </c:pt>
                <c:pt idx="8865">
                  <c:v>44.43</c:v>
                </c:pt>
                <c:pt idx="8866">
                  <c:v>46.01</c:v>
                </c:pt>
                <c:pt idx="8867">
                  <c:v>45.79</c:v>
                </c:pt>
                <c:pt idx="8868">
                  <c:v>44.84</c:v>
                </c:pt>
                <c:pt idx="8869">
                  <c:v>45.22</c:v>
                </c:pt>
                <c:pt idx="8871">
                  <c:v>45.72</c:v>
                </c:pt>
                <c:pt idx="8872">
                  <c:v>42.7</c:v>
                </c:pt>
                <c:pt idx="8873">
                  <c:v>42.72</c:v>
                </c:pt>
                <c:pt idx="8874">
                  <c:v>41.1</c:v>
                </c:pt>
                <c:pt idx="8875">
                  <c:v>40.67</c:v>
                </c:pt>
                <c:pt idx="8876">
                  <c:v>38.53</c:v>
                </c:pt>
                <c:pt idx="8877">
                  <c:v>39.979999999999997</c:v>
                </c:pt>
                <c:pt idx="8878">
                  <c:v>39.270000000000003</c:v>
                </c:pt>
                <c:pt idx="8879">
                  <c:v>38.799999999999997</c:v>
                </c:pt>
                <c:pt idx="8880">
                  <c:v>38.57</c:v>
                </c:pt>
                <c:pt idx="8881">
                  <c:v>39.54</c:v>
                </c:pt>
                <c:pt idx="8882">
                  <c:v>41.23</c:v>
                </c:pt>
                <c:pt idx="8883">
                  <c:v>42.35</c:v>
                </c:pt>
                <c:pt idx="8884">
                  <c:v>42.16</c:v>
                </c:pt>
                <c:pt idx="8885">
                  <c:v>40.369999999999997</c:v>
                </c:pt>
                <c:pt idx="8886">
                  <c:v>40.840000000000003</c:v>
                </c:pt>
                <c:pt idx="8887">
                  <c:v>41.09</c:v>
                </c:pt>
                <c:pt idx="8888">
                  <c:v>41.24</c:v>
                </c:pt>
                <c:pt idx="8889">
                  <c:v>40.909999999999997</c:v>
                </c:pt>
                <c:pt idx="8890">
                  <c:v>41.59</c:v>
                </c:pt>
                <c:pt idx="8891">
                  <c:v>40.33</c:v>
                </c:pt>
                <c:pt idx="8892">
                  <c:v>40.299999999999997</c:v>
                </c:pt>
                <c:pt idx="8893">
                  <c:v>39.75</c:v>
                </c:pt>
                <c:pt idx="8894">
                  <c:v>38</c:v>
                </c:pt>
                <c:pt idx="8895">
                  <c:v>39.78</c:v>
                </c:pt>
                <c:pt idx="8896">
                  <c:v>41.27</c:v>
                </c:pt>
                <c:pt idx="8897">
                  <c:v>40.619999999999997</c:v>
                </c:pt>
                <c:pt idx="8898">
                  <c:v>42</c:v>
                </c:pt>
                <c:pt idx="8899">
                  <c:v>41.63</c:v>
                </c:pt>
                <c:pt idx="8900">
                  <c:v>40.5</c:v>
                </c:pt>
                <c:pt idx="8901">
                  <c:v>41.34</c:v>
                </c:pt>
                <c:pt idx="8902">
                  <c:v>41.81</c:v>
                </c:pt>
                <c:pt idx="8903">
                  <c:v>41.61</c:v>
                </c:pt>
                <c:pt idx="8904">
                  <c:v>41.34</c:v>
                </c:pt>
                <c:pt idx="8905">
                  <c:v>41.29</c:v>
                </c:pt>
                <c:pt idx="8906">
                  <c:v>41.62</c:v>
                </c:pt>
                <c:pt idx="8907">
                  <c:v>40.090000000000003</c:v>
                </c:pt>
                <c:pt idx="8908">
                  <c:v>41.28</c:v>
                </c:pt>
                <c:pt idx="8909">
                  <c:v>40.71</c:v>
                </c:pt>
                <c:pt idx="8910">
                  <c:v>39.06</c:v>
                </c:pt>
                <c:pt idx="8911">
                  <c:v>39.72</c:v>
                </c:pt>
                <c:pt idx="8912">
                  <c:v>37.86</c:v>
                </c:pt>
                <c:pt idx="8913">
                  <c:v>36.56</c:v>
                </c:pt>
                <c:pt idx="8914">
                  <c:v>36.33</c:v>
                </c:pt>
                <c:pt idx="8915">
                  <c:v>37.78</c:v>
                </c:pt>
                <c:pt idx="8916">
                  <c:v>38.17</c:v>
                </c:pt>
                <c:pt idx="8917">
                  <c:v>39.68</c:v>
                </c:pt>
                <c:pt idx="8918">
                  <c:v>39.47</c:v>
                </c:pt>
                <c:pt idx="8919">
                  <c:v>38.08</c:v>
                </c:pt>
                <c:pt idx="8920">
                  <c:v>40.93</c:v>
                </c:pt>
                <c:pt idx="8921">
                  <c:v>42.25</c:v>
                </c:pt>
                <c:pt idx="8922">
                  <c:v>42.5</c:v>
                </c:pt>
                <c:pt idx="8923">
                  <c:v>42.16</c:v>
                </c:pt>
                <c:pt idx="8924">
                  <c:v>41.51</c:v>
                </c:pt>
                <c:pt idx="8925">
                  <c:v>42.71</c:v>
                </c:pt>
                <c:pt idx="8926">
                  <c:v>42.54</c:v>
                </c:pt>
                <c:pt idx="8927">
                  <c:v>42.91</c:v>
                </c:pt>
                <c:pt idx="8928">
                  <c:v>43.09</c:v>
                </c:pt>
                <c:pt idx="8929">
                  <c:v>43.79</c:v>
                </c:pt>
                <c:pt idx="8930">
                  <c:v>45</c:v>
                </c:pt>
                <c:pt idx="8931">
                  <c:v>46.63</c:v>
                </c:pt>
                <c:pt idx="8932">
                  <c:v>47.3</c:v>
                </c:pt>
                <c:pt idx="8933">
                  <c:v>46.32</c:v>
                </c:pt>
                <c:pt idx="8934">
                  <c:v>46.88</c:v>
                </c:pt>
                <c:pt idx="8935">
                  <c:v>46.84</c:v>
                </c:pt>
                <c:pt idx="8936">
                  <c:v>47.03</c:v>
                </c:pt>
                <c:pt idx="8937">
                  <c:v>47.8</c:v>
                </c:pt>
                <c:pt idx="8938">
                  <c:v>48.37</c:v>
                </c:pt>
                <c:pt idx="8939">
                  <c:v>49.1</c:v>
                </c:pt>
                <c:pt idx="8940">
                  <c:v>48.63</c:v>
                </c:pt>
                <c:pt idx="8941">
                  <c:v>48.84</c:v>
                </c:pt>
                <c:pt idx="8942">
                  <c:v>48.81</c:v>
                </c:pt>
                <c:pt idx="8943">
                  <c:v>50.33</c:v>
                </c:pt>
                <c:pt idx="8944">
                  <c:v>50.01</c:v>
                </c:pt>
                <c:pt idx="8945">
                  <c:v>50.27</c:v>
                </c:pt>
                <c:pt idx="8946">
                  <c:v>50.77</c:v>
                </c:pt>
                <c:pt idx="8947">
                  <c:v>50.83</c:v>
                </c:pt>
                <c:pt idx="8948">
                  <c:v>51.2</c:v>
                </c:pt>
                <c:pt idx="8949">
                  <c:v>52.17</c:v>
                </c:pt>
                <c:pt idx="8950">
                  <c:v>50.61</c:v>
                </c:pt>
                <c:pt idx="8951">
                  <c:v>49.88</c:v>
                </c:pt>
                <c:pt idx="8952">
                  <c:v>51.05</c:v>
                </c:pt>
                <c:pt idx="8953">
                  <c:v>50.88</c:v>
                </c:pt>
                <c:pt idx="8954">
                  <c:v>50.88</c:v>
                </c:pt>
                <c:pt idx="8955">
                  <c:v>50.44</c:v>
                </c:pt>
                <c:pt idx="8956">
                  <c:v>50.74</c:v>
                </c:pt>
                <c:pt idx="8957">
                  <c:v>51.22</c:v>
                </c:pt>
                <c:pt idx="8958">
                  <c:v>50.37</c:v>
                </c:pt>
                <c:pt idx="8959">
                  <c:v>53.16</c:v>
                </c:pt>
                <c:pt idx="8960">
                  <c:v>53.8</c:v>
                </c:pt>
                <c:pt idx="8961">
                  <c:v>53.7</c:v>
                </c:pt>
                <c:pt idx="8962">
                  <c:v>55.51</c:v>
                </c:pt>
                <c:pt idx="8963">
                  <c:v>54.84</c:v>
                </c:pt>
                <c:pt idx="8964">
                  <c:v>55.98</c:v>
                </c:pt>
                <c:pt idx="8965">
                  <c:v>55.52</c:v>
                </c:pt>
                <c:pt idx="8966">
                  <c:v>55.76</c:v>
                </c:pt>
                <c:pt idx="8967">
                  <c:v>54.8</c:v>
                </c:pt>
                <c:pt idx="8968">
                  <c:v>54.21</c:v>
                </c:pt>
                <c:pt idx="8969">
                  <c:v>55.38</c:v>
                </c:pt>
                <c:pt idx="8970">
                  <c:v>55.66</c:v>
                </c:pt>
                <c:pt idx="8971">
                  <c:v>55.68</c:v>
                </c:pt>
                <c:pt idx="8972">
                  <c:v>55.22</c:v>
                </c:pt>
                <c:pt idx="8973">
                  <c:v>55.44</c:v>
                </c:pt>
                <c:pt idx="8974">
                  <c:v>55.26</c:v>
                </c:pt>
                <c:pt idx="8975">
                  <c:v>55.07</c:v>
                </c:pt>
                <c:pt idx="8976">
                  <c:v>54.87</c:v>
                </c:pt>
                <c:pt idx="8977">
                  <c:v>55.25</c:v>
                </c:pt>
                <c:pt idx="8978">
                  <c:v>56.42</c:v>
                </c:pt>
                <c:pt idx="8979">
                  <c:v>57.62</c:v>
                </c:pt>
                <c:pt idx="8980">
                  <c:v>58.61</c:v>
                </c:pt>
                <c:pt idx="8981">
                  <c:v>58.98</c:v>
                </c:pt>
                <c:pt idx="8982">
                  <c:v>59.48</c:v>
                </c:pt>
                <c:pt idx="8983">
                  <c:v>60.17</c:v>
                </c:pt>
                <c:pt idx="8984">
                  <c:v>60.74</c:v>
                </c:pt>
                <c:pt idx="8985">
                  <c:v>61.17</c:v>
                </c:pt>
                <c:pt idx="8986">
                  <c:v>61.09</c:v>
                </c:pt>
                <c:pt idx="8987">
                  <c:v>62.47</c:v>
                </c:pt>
                <c:pt idx="8988">
                  <c:v>63.58</c:v>
                </c:pt>
                <c:pt idx="8989">
                  <c:v>63.96</c:v>
                </c:pt>
                <c:pt idx="8990">
                  <c:v>65.02</c:v>
                </c:pt>
                <c:pt idx="8991">
                  <c:v>64.09</c:v>
                </c:pt>
                <c:pt idx="8992">
                  <c:v>62.84</c:v>
                </c:pt>
                <c:pt idx="8993">
                  <c:v>64.73</c:v>
                </c:pt>
                <c:pt idx="8994">
                  <c:v>65.16</c:v>
                </c:pt>
                <c:pt idx="8995">
                  <c:v>66.849999999999994</c:v>
                </c:pt>
                <c:pt idx="8996">
                  <c:v>66.69</c:v>
                </c:pt>
                <c:pt idx="8997">
                  <c:v>65.86</c:v>
                </c:pt>
                <c:pt idx="8998">
                  <c:v>64.56</c:v>
                </c:pt>
                <c:pt idx="8999">
                  <c:v>63.17</c:v>
                </c:pt>
                <c:pt idx="9000">
                  <c:v>64.7</c:v>
                </c:pt>
                <c:pt idx="9001">
                  <c:v>67.319999999999993</c:v>
                </c:pt>
                <c:pt idx="9002">
                  <c:v>69.95</c:v>
                </c:pt>
                <c:pt idx="9003">
                  <c:v>68</c:v>
                </c:pt>
                <c:pt idx="9004">
                  <c:v>67.03</c:v>
                </c:pt>
                <c:pt idx="9005">
                  <c:v>67.53</c:v>
                </c:pt>
                <c:pt idx="9006">
                  <c:v>69.34</c:v>
                </c:pt>
                <c:pt idx="9007">
                  <c:v>68.87</c:v>
                </c:pt>
                <c:pt idx="9008">
                  <c:v>68.78</c:v>
                </c:pt>
                <c:pt idx="9009">
                  <c:v>67.95</c:v>
                </c:pt>
                <c:pt idx="9010">
                  <c:v>67.73</c:v>
                </c:pt>
                <c:pt idx="9011">
                  <c:v>62.11</c:v>
                </c:pt>
                <c:pt idx="9012">
                  <c:v>64</c:v>
                </c:pt>
                <c:pt idx="9013">
                  <c:v>63.89</c:v>
                </c:pt>
                <c:pt idx="9014">
                  <c:v>59.96</c:v>
                </c:pt>
                <c:pt idx="9015">
                  <c:v>63.7</c:v>
                </c:pt>
                <c:pt idx="9016">
                  <c:v>61.21</c:v>
                </c:pt>
                <c:pt idx="9017">
                  <c:v>63.77</c:v>
                </c:pt>
                <c:pt idx="9018">
                  <c:v>64.06</c:v>
                </c:pt>
                <c:pt idx="9019">
                  <c:v>63.28</c:v>
                </c:pt>
                <c:pt idx="9020">
                  <c:v>63.52</c:v>
                </c:pt>
                <c:pt idx="9021">
                  <c:v>63.85</c:v>
                </c:pt>
                <c:pt idx="9022">
                  <c:v>63.85</c:v>
                </c:pt>
                <c:pt idx="9023">
                  <c:v>61.47</c:v>
                </c:pt>
                <c:pt idx="9024">
                  <c:v>61.86</c:v>
                </c:pt>
                <c:pt idx="9025">
                  <c:v>62.09</c:v>
                </c:pt>
                <c:pt idx="9026">
                  <c:v>61.89</c:v>
                </c:pt>
                <c:pt idx="9027">
                  <c:v>62.38</c:v>
                </c:pt>
                <c:pt idx="9028">
                  <c:v>62.83</c:v>
                </c:pt>
                <c:pt idx="9029">
                  <c:v>66.11</c:v>
                </c:pt>
                <c:pt idx="9030">
                  <c:v>66.13</c:v>
                </c:pt>
                <c:pt idx="9031">
                  <c:v>65.98</c:v>
                </c:pt>
                <c:pt idx="9032">
                  <c:v>66.540000000000006</c:v>
                </c:pt>
                <c:pt idx="9033">
                  <c:v>65.34</c:v>
                </c:pt>
                <c:pt idx="9034">
                  <c:v>64.02</c:v>
                </c:pt>
                <c:pt idx="9035">
                  <c:v>65.069999999999993</c:v>
                </c:pt>
                <c:pt idx="9036">
                  <c:v>65.75</c:v>
                </c:pt>
                <c:pt idx="9037">
                  <c:v>65.5</c:v>
                </c:pt>
                <c:pt idx="9038">
                  <c:v>66.25</c:v>
                </c:pt>
                <c:pt idx="9039">
                  <c:v>67.08</c:v>
                </c:pt>
                <c:pt idx="9040">
                  <c:v>68.260000000000005</c:v>
                </c:pt>
                <c:pt idx="9041">
                  <c:v>67.73</c:v>
                </c:pt>
                <c:pt idx="9042">
                  <c:v>67.73</c:v>
                </c:pt>
                <c:pt idx="9043">
                  <c:v>68.91</c:v>
                </c:pt>
                <c:pt idx="9044">
                  <c:v>69.709999999999994</c:v>
                </c:pt>
                <c:pt idx="9045">
                  <c:v>68.62</c:v>
                </c:pt>
                <c:pt idx="9046">
                  <c:v>68.73</c:v>
                </c:pt>
                <c:pt idx="9047">
                  <c:v>68.61</c:v>
                </c:pt>
                <c:pt idx="9048">
                  <c:v>68.83</c:v>
                </c:pt>
                <c:pt idx="9049">
                  <c:v>69.62</c:v>
                </c:pt>
                <c:pt idx="9050">
                  <c:v>67.36</c:v>
                </c:pt>
                <c:pt idx="9051">
                  <c:v>69.239999999999995</c:v>
                </c:pt>
                <c:pt idx="9052">
                  <c:v>69.62</c:v>
                </c:pt>
                <c:pt idx="9053">
                  <c:v>69.010000000000005</c:v>
                </c:pt>
                <c:pt idx="9054">
                  <c:v>66.88</c:v>
                </c:pt>
                <c:pt idx="9055">
                  <c:v>65.180000000000007</c:v>
                </c:pt>
                <c:pt idx="9056">
                  <c:v>66.72</c:v>
                </c:pt>
                <c:pt idx="9057">
                  <c:v>68.59</c:v>
                </c:pt>
                <c:pt idx="9058">
                  <c:v>68.8</c:v>
                </c:pt>
                <c:pt idx="9059">
                  <c:v>68.930000000000007</c:v>
                </c:pt>
                <c:pt idx="9060">
                  <c:v>69.430000000000007</c:v>
                </c:pt>
                <c:pt idx="9061">
                  <c:v>69.36</c:v>
                </c:pt>
                <c:pt idx="9063">
                  <c:v>70.03</c:v>
                </c:pt>
                <c:pt idx="9064">
                  <c:v>70.599999999999994</c:v>
                </c:pt>
                <c:pt idx="9065">
                  <c:v>70.709999999999994</c:v>
                </c:pt>
                <c:pt idx="9066">
                  <c:v>71.3</c:v>
                </c:pt>
                <c:pt idx="9067">
                  <c:v>70.89</c:v>
                </c:pt>
                <c:pt idx="9068">
                  <c:v>71.39</c:v>
                </c:pt>
                <c:pt idx="9069">
                  <c:v>71.31</c:v>
                </c:pt>
                <c:pt idx="9070">
                  <c:v>71.650000000000006</c:v>
                </c:pt>
                <c:pt idx="9071">
                  <c:v>72.05</c:v>
                </c:pt>
                <c:pt idx="9072">
                  <c:v>72.27</c:v>
                </c:pt>
                <c:pt idx="9073">
                  <c:v>73.38</c:v>
                </c:pt>
                <c:pt idx="9074">
                  <c:v>73.88</c:v>
                </c:pt>
                <c:pt idx="9075">
                  <c:v>72.92</c:v>
                </c:pt>
                <c:pt idx="9076">
                  <c:v>73.099999999999994</c:v>
                </c:pt>
                <c:pt idx="9077">
                  <c:v>74.489999999999995</c:v>
                </c:pt>
                <c:pt idx="9078">
                  <c:v>74.92</c:v>
                </c:pt>
                <c:pt idx="9079">
                  <c:v>75.22</c:v>
                </c:pt>
                <c:pt idx="9080">
                  <c:v>75.95</c:v>
                </c:pt>
                <c:pt idx="9081">
                  <c:v>76.45</c:v>
                </c:pt>
                <c:pt idx="9082">
                  <c:v>74.78</c:v>
                </c:pt>
                <c:pt idx="9083">
                  <c:v>75.38</c:v>
                </c:pt>
                <c:pt idx="9084">
                  <c:v>76.94</c:v>
                </c:pt>
                <c:pt idx="9085">
                  <c:v>76.69</c:v>
                </c:pt>
                <c:pt idx="9086">
                  <c:v>77.510000000000005</c:v>
                </c:pt>
                <c:pt idx="9087">
                  <c:v>78.34</c:v>
                </c:pt>
                <c:pt idx="9088">
                  <c:v>75.81</c:v>
                </c:pt>
                <c:pt idx="9089">
                  <c:v>74.31</c:v>
                </c:pt>
                <c:pt idx="9090">
                  <c:v>75.069999999999993</c:v>
                </c:pt>
                <c:pt idx="9091">
                  <c:v>77.14</c:v>
                </c:pt>
                <c:pt idx="9092">
                  <c:v>76.77</c:v>
                </c:pt>
                <c:pt idx="9093">
                  <c:v>77.5</c:v>
                </c:pt>
                <c:pt idx="9094">
                  <c:v>75.739999999999995</c:v>
                </c:pt>
                <c:pt idx="9095">
                  <c:v>74.53</c:v>
                </c:pt>
                <c:pt idx="9096">
                  <c:v>74.459999999999994</c:v>
                </c:pt>
                <c:pt idx="9097">
                  <c:v>69.33</c:v>
                </c:pt>
                <c:pt idx="9098">
                  <c:v>70.03</c:v>
                </c:pt>
                <c:pt idx="9099">
                  <c:v>72.540000000000006</c:v>
                </c:pt>
                <c:pt idx="9100">
                  <c:v>74.25</c:v>
                </c:pt>
                <c:pt idx="9101">
                  <c:v>74.86</c:v>
                </c:pt>
                <c:pt idx="9102">
                  <c:v>74.790000000000006</c:v>
                </c:pt>
                <c:pt idx="9103">
                  <c:v>74.87</c:v>
                </c:pt>
                <c:pt idx="9104">
                  <c:v>75.09</c:v>
                </c:pt>
                <c:pt idx="9105">
                  <c:v>76.3</c:v>
                </c:pt>
                <c:pt idx="9106">
                  <c:v>77.72</c:v>
                </c:pt>
                <c:pt idx="9107">
                  <c:v>73.91</c:v>
                </c:pt>
                <c:pt idx="9108">
                  <c:v>73.239999999999995</c:v>
                </c:pt>
                <c:pt idx="9109">
                  <c:v>70.989999999999995</c:v>
                </c:pt>
                <c:pt idx="9110">
                  <c:v>72.14</c:v>
                </c:pt>
                <c:pt idx="9111">
                  <c:v>71.02</c:v>
                </c:pt>
                <c:pt idx="9112">
                  <c:v>69.650000000000006</c:v>
                </c:pt>
                <c:pt idx="9113">
                  <c:v>71.14</c:v>
                </c:pt>
                <c:pt idx="9114">
                  <c:v>71.989999999999995</c:v>
                </c:pt>
                <c:pt idx="9115">
                  <c:v>71.790000000000006</c:v>
                </c:pt>
                <c:pt idx="9116">
                  <c:v>70.900000000000006</c:v>
                </c:pt>
                <c:pt idx="9117">
                  <c:v>70.069999999999993</c:v>
                </c:pt>
                <c:pt idx="9118">
                  <c:v>69.400000000000006</c:v>
                </c:pt>
                <c:pt idx="9119">
                  <c:v>68.61</c:v>
                </c:pt>
                <c:pt idx="9120">
                  <c:v>66.8</c:v>
                </c:pt>
                <c:pt idx="9121">
                  <c:v>65.510000000000005</c:v>
                </c:pt>
                <c:pt idx="9122">
                  <c:v>69.069999999999993</c:v>
                </c:pt>
                <c:pt idx="9123">
                  <c:v>71.209999999999994</c:v>
                </c:pt>
                <c:pt idx="9124">
                  <c:v>72.12</c:v>
                </c:pt>
                <c:pt idx="9125">
                  <c:v>70.42</c:v>
                </c:pt>
                <c:pt idx="9126">
                  <c:v>72.260000000000005</c:v>
                </c:pt>
                <c:pt idx="9128">
                  <c:v>73.45</c:v>
                </c:pt>
                <c:pt idx="9129">
                  <c:v>71.989999999999995</c:v>
                </c:pt>
                <c:pt idx="9130">
                  <c:v>73.56</c:v>
                </c:pt>
                <c:pt idx="9131">
                  <c:v>73.069999999999993</c:v>
                </c:pt>
                <c:pt idx="9132">
                  <c:v>72.430000000000007</c:v>
                </c:pt>
                <c:pt idx="9133">
                  <c:v>71.52</c:v>
                </c:pt>
                <c:pt idx="9134">
                  <c:v>72.36</c:v>
                </c:pt>
                <c:pt idx="9135">
                  <c:v>71.319999999999993</c:v>
                </c:pt>
                <c:pt idx="9136">
                  <c:v>72.44</c:v>
                </c:pt>
                <c:pt idx="9137">
                  <c:v>72.97</c:v>
                </c:pt>
                <c:pt idx="9138">
                  <c:v>73.05</c:v>
                </c:pt>
                <c:pt idx="9139">
                  <c:v>74.84</c:v>
                </c:pt>
                <c:pt idx="9140">
                  <c:v>75.14</c:v>
                </c:pt>
                <c:pt idx="9141">
                  <c:v>74.64</c:v>
                </c:pt>
                <c:pt idx="9142">
                  <c:v>73.59</c:v>
                </c:pt>
                <c:pt idx="9143">
                  <c:v>73.650000000000006</c:v>
                </c:pt>
                <c:pt idx="9144">
                  <c:v>75.5</c:v>
                </c:pt>
                <c:pt idx="9145">
                  <c:v>76.44</c:v>
                </c:pt>
                <c:pt idx="9146">
                  <c:v>77.42</c:v>
                </c:pt>
                <c:pt idx="9147">
                  <c:v>78.849999999999994</c:v>
                </c:pt>
                <c:pt idx="9148">
                  <c:v>78.3</c:v>
                </c:pt>
                <c:pt idx="9149">
                  <c:v>77.86</c:v>
                </c:pt>
                <c:pt idx="9150">
                  <c:v>77.81</c:v>
                </c:pt>
                <c:pt idx="9151">
                  <c:v>79.400000000000006</c:v>
                </c:pt>
                <c:pt idx="9152">
                  <c:v>81.44</c:v>
                </c:pt>
                <c:pt idx="9153">
                  <c:v>82.72</c:v>
                </c:pt>
                <c:pt idx="9154">
                  <c:v>81.39</c:v>
                </c:pt>
                <c:pt idx="9155">
                  <c:v>82.34</c:v>
                </c:pt>
                <c:pt idx="9156">
                  <c:v>82.17</c:v>
                </c:pt>
                <c:pt idx="9157">
                  <c:v>83.75</c:v>
                </c:pt>
                <c:pt idx="9158">
                  <c:v>83.53</c:v>
                </c:pt>
                <c:pt idx="9159">
                  <c:v>83.53</c:v>
                </c:pt>
                <c:pt idx="9160">
                  <c:v>83.86</c:v>
                </c:pt>
                <c:pt idx="9161">
                  <c:v>84.67</c:v>
                </c:pt>
                <c:pt idx="9162">
                  <c:v>84.13</c:v>
                </c:pt>
                <c:pt idx="9163">
                  <c:v>85.02</c:v>
                </c:pt>
                <c:pt idx="9164">
                  <c:v>85.76</c:v>
                </c:pt>
                <c:pt idx="9165">
                  <c:v>84.58</c:v>
                </c:pt>
                <c:pt idx="9166">
                  <c:v>85.43</c:v>
                </c:pt>
                <c:pt idx="9167">
                  <c:v>84.85</c:v>
                </c:pt>
                <c:pt idx="9168">
                  <c:v>85.11</c:v>
                </c:pt>
                <c:pt idx="9169">
                  <c:v>84.12</c:v>
                </c:pt>
                <c:pt idx="9170">
                  <c:v>83.4</c:v>
                </c:pt>
                <c:pt idx="9171">
                  <c:v>83.1</c:v>
                </c:pt>
                <c:pt idx="9172">
                  <c:v>84.51</c:v>
                </c:pt>
                <c:pt idx="9173">
                  <c:v>84.42</c:v>
                </c:pt>
                <c:pt idx="9174">
                  <c:v>81.099999999999994</c:v>
                </c:pt>
                <c:pt idx="9175">
                  <c:v>80.150000000000006</c:v>
                </c:pt>
                <c:pt idx="9176">
                  <c:v>82.43</c:v>
                </c:pt>
                <c:pt idx="9177">
                  <c:v>83.22</c:v>
                </c:pt>
                <c:pt idx="9178">
                  <c:v>84.52</c:v>
                </c:pt>
                <c:pt idx="9179">
                  <c:v>82.91</c:v>
                </c:pt>
                <c:pt idx="9180">
                  <c:v>83.4</c:v>
                </c:pt>
                <c:pt idx="9181">
                  <c:v>82.9</c:v>
                </c:pt>
                <c:pt idx="9182">
                  <c:v>81.94</c:v>
                </c:pt>
                <c:pt idx="9183">
                  <c:v>82.85</c:v>
                </c:pt>
                <c:pt idx="9184">
                  <c:v>80.67</c:v>
                </c:pt>
                <c:pt idx="9185">
                  <c:v>82.45</c:v>
                </c:pt>
                <c:pt idx="9186">
                  <c:v>80.239999999999995</c:v>
                </c:pt>
                <c:pt idx="9187">
                  <c:v>80.97</c:v>
                </c:pt>
                <c:pt idx="9188">
                  <c:v>83.43</c:v>
                </c:pt>
                <c:pt idx="9189">
                  <c:v>82.37</c:v>
                </c:pt>
                <c:pt idx="9190">
                  <c:v>82.05</c:v>
                </c:pt>
                <c:pt idx="9191">
                  <c:v>72.37</c:v>
                </c:pt>
                <c:pt idx="9192">
                  <c:v>73.34</c:v>
                </c:pt>
                <c:pt idx="9193">
                  <c:v>70.86</c:v>
                </c:pt>
                <c:pt idx="9194">
                  <c:v>69.53</c:v>
                </c:pt>
                <c:pt idx="9195">
                  <c:v>70.56</c:v>
                </c:pt>
                <c:pt idx="9196">
                  <c:v>70.709999999999994</c:v>
                </c:pt>
                <c:pt idx="9197">
                  <c:v>73.38</c:v>
                </c:pt>
                <c:pt idx="9198">
                  <c:v>75.540000000000006</c:v>
                </c:pt>
                <c:pt idx="9199">
                  <c:v>75.94</c:v>
                </c:pt>
                <c:pt idx="9200">
                  <c:v>74.099999999999994</c:v>
                </c:pt>
                <c:pt idx="9201">
                  <c:v>74.98</c:v>
                </c:pt>
                <c:pt idx="9202">
                  <c:v>74.12</c:v>
                </c:pt>
                <c:pt idx="9203">
                  <c:v>73.37</c:v>
                </c:pt>
                <c:pt idx="9204">
                  <c:v>73.709999999999994</c:v>
                </c:pt>
                <c:pt idx="9205">
                  <c:v>74.64</c:v>
                </c:pt>
                <c:pt idx="9206">
                  <c:v>72.97</c:v>
                </c:pt>
                <c:pt idx="9207">
                  <c:v>70.510000000000005</c:v>
                </c:pt>
                <c:pt idx="9208">
                  <c:v>72.849999999999994</c:v>
                </c:pt>
                <c:pt idx="9209">
                  <c:v>74.69</c:v>
                </c:pt>
                <c:pt idx="9210">
                  <c:v>76.260000000000005</c:v>
                </c:pt>
                <c:pt idx="9211">
                  <c:v>75.239999999999995</c:v>
                </c:pt>
                <c:pt idx="9212">
                  <c:v>75.239999999999995</c:v>
                </c:pt>
                <c:pt idx="9214">
                  <c:v>78.63</c:v>
                </c:pt>
                <c:pt idx="9215">
                  <c:v>78.61</c:v>
                </c:pt>
                <c:pt idx="9216">
                  <c:v>77.239999999999995</c:v>
                </c:pt>
                <c:pt idx="9217">
                  <c:v>78.25</c:v>
                </c:pt>
                <c:pt idx="9218">
                  <c:v>79.39</c:v>
                </c:pt>
                <c:pt idx="9219">
                  <c:v>80.599999999999994</c:v>
                </c:pt>
                <c:pt idx="9220">
                  <c:v>81.99</c:v>
                </c:pt>
                <c:pt idx="9221">
                  <c:v>82.28</c:v>
                </c:pt>
                <c:pt idx="9222">
                  <c:v>81.56</c:v>
                </c:pt>
                <c:pt idx="9223">
                  <c:v>84.98</c:v>
                </c:pt>
                <c:pt idx="9224">
                  <c:v>85.83</c:v>
                </c:pt>
                <c:pt idx="9225">
                  <c:v>85.8</c:v>
                </c:pt>
                <c:pt idx="9226">
                  <c:v>87.17</c:v>
                </c:pt>
                <c:pt idx="9227">
                  <c:v>87.82</c:v>
                </c:pt>
                <c:pt idx="9228">
                  <c:v>88.83</c:v>
                </c:pt>
                <c:pt idx="9229">
                  <c:v>89.64</c:v>
                </c:pt>
                <c:pt idx="9230">
                  <c:v>89.75</c:v>
                </c:pt>
                <c:pt idx="9231">
                  <c:v>89.75</c:v>
                </c:pt>
                <c:pt idx="9232">
                  <c:v>87.74</c:v>
                </c:pt>
                <c:pt idx="9233">
                  <c:v>89.49</c:v>
                </c:pt>
                <c:pt idx="9234">
                  <c:v>91.22</c:v>
                </c:pt>
                <c:pt idx="9235">
                  <c:v>90.7</c:v>
                </c:pt>
                <c:pt idx="9236">
                  <c:v>91.47</c:v>
                </c:pt>
                <c:pt idx="9237">
                  <c:v>92.35</c:v>
                </c:pt>
                <c:pt idx="9238">
                  <c:v>90.24</c:v>
                </c:pt>
                <c:pt idx="9239">
                  <c:v>91.43</c:v>
                </c:pt>
                <c:pt idx="9240">
                  <c:v>92.99</c:v>
                </c:pt>
                <c:pt idx="9241">
                  <c:v>96.86</c:v>
                </c:pt>
                <c:pt idx="9242">
                  <c:v>97.28</c:v>
                </c:pt>
                <c:pt idx="9243">
                  <c:v>96.07</c:v>
                </c:pt>
                <c:pt idx="9244">
                  <c:v>94.95</c:v>
                </c:pt>
                <c:pt idx="9245">
                  <c:v>96.37</c:v>
                </c:pt>
                <c:pt idx="9246">
                  <c:v>97.5</c:v>
                </c:pt>
                <c:pt idx="9247">
                  <c:v>101.66</c:v>
                </c:pt>
                <c:pt idx="9248">
                  <c:v>98.43</c:v>
                </c:pt>
                <c:pt idx="9249">
                  <c:v>97.44</c:v>
                </c:pt>
                <c:pt idx="9250">
                  <c:v>95.28</c:v>
                </c:pt>
                <c:pt idx="9251">
                  <c:v>96.18</c:v>
                </c:pt>
                <c:pt idx="9252">
                  <c:v>98.95</c:v>
                </c:pt>
                <c:pt idx="9253">
                  <c:v>98.73</c:v>
                </c:pt>
                <c:pt idx="9254">
                  <c:v>99.29</c:v>
                </c:pt>
                <c:pt idx="9255">
                  <c:v>101.29</c:v>
                </c:pt>
                <c:pt idx="9256">
                  <c:v>98.56</c:v>
                </c:pt>
                <c:pt idx="9257">
                  <c:v>103.08</c:v>
                </c:pt>
                <c:pt idx="9258">
                  <c:v>110.93</c:v>
                </c:pt>
                <c:pt idx="9259">
                  <c:v>118.94</c:v>
                </c:pt>
                <c:pt idx="9260">
                  <c:v>115.36</c:v>
                </c:pt>
                <c:pt idx="9261">
                  <c:v>123.86</c:v>
                </c:pt>
                <c:pt idx="9262">
                  <c:v>129.02000000000001</c:v>
                </c:pt>
                <c:pt idx="9263">
                  <c:v>133.18</c:v>
                </c:pt>
                <c:pt idx="9264">
                  <c:v>116.58</c:v>
                </c:pt>
                <c:pt idx="9265">
                  <c:v>114.54</c:v>
                </c:pt>
                <c:pt idx="9266">
                  <c:v>118.11</c:v>
                </c:pt>
                <c:pt idx="9267">
                  <c:v>110.39</c:v>
                </c:pt>
                <c:pt idx="9268">
                  <c:v>105.14</c:v>
                </c:pt>
                <c:pt idx="9269">
                  <c:v>104.61</c:v>
                </c:pt>
                <c:pt idx="9270">
                  <c:v>113.5</c:v>
                </c:pt>
                <c:pt idx="9271">
                  <c:v>114.32</c:v>
                </c:pt>
                <c:pt idx="9272">
                  <c:v>122.29</c:v>
                </c:pt>
                <c:pt idx="9273">
                  <c:v>121.53</c:v>
                </c:pt>
                <c:pt idx="9274">
                  <c:v>127.52</c:v>
                </c:pt>
                <c:pt idx="9275">
                  <c:v>123.98</c:v>
                </c:pt>
                <c:pt idx="9276">
                  <c:v>122.67</c:v>
                </c:pt>
                <c:pt idx="9277">
                  <c:v>114.5</c:v>
                </c:pt>
                <c:pt idx="9278">
                  <c:v>112.79</c:v>
                </c:pt>
                <c:pt idx="9279">
                  <c:v>115.59</c:v>
                </c:pt>
                <c:pt idx="9280">
                  <c:v>107.29</c:v>
                </c:pt>
                <c:pt idx="9281">
                  <c:v>106.13</c:v>
                </c:pt>
                <c:pt idx="9282">
                  <c:v>108.15</c:v>
                </c:pt>
                <c:pt idx="9283">
                  <c:v>106.6</c:v>
                </c:pt>
                <c:pt idx="9284">
                  <c:v>100.81</c:v>
                </c:pt>
                <c:pt idx="9285">
                  <c:v>99.83</c:v>
                </c:pt>
                <c:pt idx="9286">
                  <c:v>101.26</c:v>
                </c:pt>
                <c:pt idx="9287">
                  <c:v>97.92</c:v>
                </c:pt>
                <c:pt idx="9288">
                  <c:v>104.42</c:v>
                </c:pt>
                <c:pt idx="9289">
                  <c:v>108.49</c:v>
                </c:pt>
                <c:pt idx="9290">
                  <c:v>110.83</c:v>
                </c:pt>
                <c:pt idx="9291">
                  <c:v>110.83</c:v>
                </c:pt>
                <c:pt idx="9292">
                  <c:v>105.49</c:v>
                </c:pt>
                <c:pt idx="9293">
                  <c:v>105.05</c:v>
                </c:pt>
                <c:pt idx="9294">
                  <c:v>107.2</c:v>
                </c:pt>
                <c:pt idx="9295">
                  <c:v>105.15</c:v>
                </c:pt>
                <c:pt idx="9296">
                  <c:v>99.27</c:v>
                </c:pt>
                <c:pt idx="9297">
                  <c:v>102.89</c:v>
                </c:pt>
                <c:pt idx="9298">
                  <c:v>103.3</c:v>
                </c:pt>
                <c:pt idx="9299">
                  <c:v>105.78</c:v>
                </c:pt>
                <c:pt idx="9300">
                  <c:v>108.36</c:v>
                </c:pt>
                <c:pt idx="9301">
                  <c:v>108.36</c:v>
                </c:pt>
                <c:pt idx="9302">
                  <c:v>104.94</c:v>
                </c:pt>
                <c:pt idx="9303">
                  <c:v>110.53</c:v>
                </c:pt>
                <c:pt idx="9304">
                  <c:v>112.11</c:v>
                </c:pt>
                <c:pt idx="9305">
                  <c:v>113.86</c:v>
                </c:pt>
                <c:pt idx="9306">
                  <c:v>106.67</c:v>
                </c:pt>
                <c:pt idx="9307">
                  <c:v>102.61</c:v>
                </c:pt>
                <c:pt idx="9308">
                  <c:v>107.7</c:v>
                </c:pt>
                <c:pt idx="9309">
                  <c:v>108.06</c:v>
                </c:pt>
                <c:pt idx="9310">
                  <c:v>112.12</c:v>
                </c:pt>
                <c:pt idx="9311">
                  <c:v>114.86</c:v>
                </c:pt>
                <c:pt idx="9312">
                  <c:v>112.89</c:v>
                </c:pt>
                <c:pt idx="9313">
                  <c:v>110.04</c:v>
                </c:pt>
                <c:pt idx="9314">
                  <c:v>113.22</c:v>
                </c:pt>
                <c:pt idx="9315">
                  <c:v>113.63</c:v>
                </c:pt>
                <c:pt idx="9316">
                  <c:v>115.13</c:v>
                </c:pt>
                <c:pt idx="9317">
                  <c:v>115.77</c:v>
                </c:pt>
                <c:pt idx="9318">
                  <c:v>116.41</c:v>
                </c:pt>
                <c:pt idx="9319">
                  <c:v>119.81</c:v>
                </c:pt>
                <c:pt idx="9320">
                  <c:v>121.19</c:v>
                </c:pt>
                <c:pt idx="9321">
                  <c:v>123.01</c:v>
                </c:pt>
                <c:pt idx="9322">
                  <c:v>125.53</c:v>
                </c:pt>
                <c:pt idx="9323">
                  <c:v>122.2</c:v>
                </c:pt>
                <c:pt idx="9325">
                  <c:v>125.68</c:v>
                </c:pt>
                <c:pt idx="9326">
                  <c:v>124.99</c:v>
                </c:pt>
                <c:pt idx="9327">
                  <c:v>126.89</c:v>
                </c:pt>
                <c:pt idx="9328">
                  <c:v>129.19999999999999</c:v>
                </c:pt>
                <c:pt idx="9329">
                  <c:v>128.47</c:v>
                </c:pt>
                <c:pt idx="9330">
                  <c:v>127.44</c:v>
                </c:pt>
                <c:pt idx="9331">
                  <c:v>128.44</c:v>
                </c:pt>
                <c:pt idx="9332">
                  <c:v>127.02</c:v>
                </c:pt>
                <c:pt idx="9333">
                  <c:v>124.96</c:v>
                </c:pt>
                <c:pt idx="9334">
                  <c:v>125.78</c:v>
                </c:pt>
                <c:pt idx="9335">
                  <c:v>119.22</c:v>
                </c:pt>
                <c:pt idx="9336">
                  <c:v>118.25</c:v>
                </c:pt>
                <c:pt idx="9337">
                  <c:v>118.51</c:v>
                </c:pt>
                <c:pt idx="9338">
                  <c:v>115.54</c:v>
                </c:pt>
                <c:pt idx="9339">
                  <c:v>114.5</c:v>
                </c:pt>
                <c:pt idx="9340">
                  <c:v>117.36</c:v>
                </c:pt>
                <c:pt idx="9341">
                  <c:v>119.69</c:v>
                </c:pt>
                <c:pt idx="9342">
                  <c:v>122.21</c:v>
                </c:pt>
                <c:pt idx="9343">
                  <c:v>120.8</c:v>
                </c:pt>
                <c:pt idx="9344">
                  <c:v>119.78</c:v>
                </c:pt>
                <c:pt idx="9345">
                  <c:v>119.21</c:v>
                </c:pt>
                <c:pt idx="9346">
                  <c:v>121.8</c:v>
                </c:pt>
                <c:pt idx="9347">
                  <c:v>110.49</c:v>
                </c:pt>
                <c:pt idx="9348">
                  <c:v>108.54</c:v>
                </c:pt>
                <c:pt idx="9349">
                  <c:v>113.4</c:v>
                </c:pt>
                <c:pt idx="9350">
                  <c:v>113.95</c:v>
                </c:pt>
                <c:pt idx="9351">
                  <c:v>114.85</c:v>
                </c:pt>
                <c:pt idx="9352">
                  <c:v>106.98</c:v>
                </c:pt>
                <c:pt idx="9353">
                  <c:v>107.17</c:v>
                </c:pt>
                <c:pt idx="9354">
                  <c:v>107.74</c:v>
                </c:pt>
                <c:pt idx="9355">
                  <c:v>112.26</c:v>
                </c:pt>
                <c:pt idx="9356">
                  <c:v>117.27</c:v>
                </c:pt>
                <c:pt idx="9357">
                  <c:v>114.96</c:v>
                </c:pt>
                <c:pt idx="9358">
                  <c:v>115.86</c:v>
                </c:pt>
                <c:pt idx="9359">
                  <c:v>112.81</c:v>
                </c:pt>
                <c:pt idx="9360">
                  <c:v>106.77</c:v>
                </c:pt>
                <c:pt idx="9361">
                  <c:v>108.23</c:v>
                </c:pt>
                <c:pt idx="9362">
                  <c:v>107.32</c:v>
                </c:pt>
                <c:pt idx="9363">
                  <c:v>109.64</c:v>
                </c:pt>
                <c:pt idx="9364">
                  <c:v>109.68</c:v>
                </c:pt>
                <c:pt idx="9365">
                  <c:v>111.51</c:v>
                </c:pt>
                <c:pt idx="9366">
                  <c:v>106.09</c:v>
                </c:pt>
                <c:pt idx="9367">
                  <c:v>106.51</c:v>
                </c:pt>
                <c:pt idx="9368">
                  <c:v>101.82</c:v>
                </c:pt>
                <c:pt idx="9369">
                  <c:v>97.99</c:v>
                </c:pt>
                <c:pt idx="9370">
                  <c:v>100.31</c:v>
                </c:pt>
                <c:pt idx="9371">
                  <c:v>103.46</c:v>
                </c:pt>
                <c:pt idx="9372">
                  <c:v>103.81</c:v>
                </c:pt>
                <c:pt idx="9373">
                  <c:v>105.06</c:v>
                </c:pt>
                <c:pt idx="9374">
                  <c:v>107.19</c:v>
                </c:pt>
                <c:pt idx="9375">
                  <c:v>103.7</c:v>
                </c:pt>
                <c:pt idx="9376">
                  <c:v>98.25</c:v>
                </c:pt>
                <c:pt idx="9377">
                  <c:v>95.36</c:v>
                </c:pt>
                <c:pt idx="9378">
                  <c:v>97.22</c:v>
                </c:pt>
                <c:pt idx="9379">
                  <c:v>96.35</c:v>
                </c:pt>
                <c:pt idx="9380">
                  <c:v>96.45</c:v>
                </c:pt>
                <c:pt idx="9381">
                  <c:v>95.06</c:v>
                </c:pt>
                <c:pt idx="9382">
                  <c:v>99.49</c:v>
                </c:pt>
                <c:pt idx="9383">
                  <c:v>99.87</c:v>
                </c:pt>
                <c:pt idx="9384">
                  <c:v>98.81</c:v>
                </c:pt>
                <c:pt idx="9385">
                  <c:v>101.13</c:v>
                </c:pt>
                <c:pt idx="9387">
                  <c:v>99.34</c:v>
                </c:pt>
                <c:pt idx="9388">
                  <c:v>96.55</c:v>
                </c:pt>
                <c:pt idx="9389">
                  <c:v>92.24</c:v>
                </c:pt>
                <c:pt idx="9390">
                  <c:v>93.09</c:v>
                </c:pt>
                <c:pt idx="9391">
                  <c:v>94.22</c:v>
                </c:pt>
                <c:pt idx="9392">
                  <c:v>91.43</c:v>
                </c:pt>
                <c:pt idx="9393">
                  <c:v>86.83</c:v>
                </c:pt>
                <c:pt idx="9394">
                  <c:v>87.99</c:v>
                </c:pt>
                <c:pt idx="9395">
                  <c:v>91.68</c:v>
                </c:pt>
                <c:pt idx="9396">
                  <c:v>93.45</c:v>
                </c:pt>
                <c:pt idx="9397">
                  <c:v>92.04</c:v>
                </c:pt>
                <c:pt idx="9398">
                  <c:v>92.83</c:v>
                </c:pt>
                <c:pt idx="9399">
                  <c:v>89.28</c:v>
                </c:pt>
                <c:pt idx="9400">
                  <c:v>89.43</c:v>
                </c:pt>
                <c:pt idx="9401">
                  <c:v>89.43</c:v>
                </c:pt>
                <c:pt idx="9402">
                  <c:v>89.62</c:v>
                </c:pt>
                <c:pt idx="9403">
                  <c:v>89.86</c:v>
                </c:pt>
                <c:pt idx="9404">
                  <c:v>90.4</c:v>
                </c:pt>
                <c:pt idx="9405">
                  <c:v>84.29</c:v>
                </c:pt>
                <c:pt idx="9406">
                  <c:v>82.55</c:v>
                </c:pt>
                <c:pt idx="9407">
                  <c:v>85.97</c:v>
                </c:pt>
                <c:pt idx="9408">
                  <c:v>89.55</c:v>
                </c:pt>
                <c:pt idx="9409">
                  <c:v>89.41</c:v>
                </c:pt>
                <c:pt idx="9410">
                  <c:v>88.9</c:v>
                </c:pt>
                <c:pt idx="9411">
                  <c:v>90.68</c:v>
                </c:pt>
                <c:pt idx="9412">
                  <c:v>93.74</c:v>
                </c:pt>
                <c:pt idx="9413">
                  <c:v>94.35</c:v>
                </c:pt>
                <c:pt idx="9414">
                  <c:v>95.65</c:v>
                </c:pt>
                <c:pt idx="9415">
                  <c:v>98.88</c:v>
                </c:pt>
                <c:pt idx="9416">
                  <c:v>97.13</c:v>
                </c:pt>
                <c:pt idx="9417">
                  <c:v>95.17</c:v>
                </c:pt>
                <c:pt idx="9418">
                  <c:v>93.44</c:v>
                </c:pt>
                <c:pt idx="9419">
                  <c:v>95.16</c:v>
                </c:pt>
                <c:pt idx="9420">
                  <c:v>92.22</c:v>
                </c:pt>
                <c:pt idx="9421">
                  <c:v>91.04</c:v>
                </c:pt>
                <c:pt idx="9422">
                  <c:v>89.46</c:v>
                </c:pt>
                <c:pt idx="9423">
                  <c:v>91.34</c:v>
                </c:pt>
                <c:pt idx="9424">
                  <c:v>91.52</c:v>
                </c:pt>
                <c:pt idx="9425">
                  <c:v>91.82</c:v>
                </c:pt>
                <c:pt idx="9426">
                  <c:v>91.57</c:v>
                </c:pt>
                <c:pt idx="9427">
                  <c:v>92.93</c:v>
                </c:pt>
                <c:pt idx="9428">
                  <c:v>94.17</c:v>
                </c:pt>
                <c:pt idx="9429">
                  <c:v>94.64</c:v>
                </c:pt>
                <c:pt idx="9430">
                  <c:v>93.3</c:v>
                </c:pt>
                <c:pt idx="9431">
                  <c:v>95.12</c:v>
                </c:pt>
                <c:pt idx="9432">
                  <c:v>96.07</c:v>
                </c:pt>
                <c:pt idx="9433">
                  <c:v>95.29</c:v>
                </c:pt>
                <c:pt idx="9434">
                  <c:v>99.53</c:v>
                </c:pt>
                <c:pt idx="9435">
                  <c:v>99.87</c:v>
                </c:pt>
                <c:pt idx="9436">
                  <c:v>96.85</c:v>
                </c:pt>
                <c:pt idx="9437">
                  <c:v>93.05</c:v>
                </c:pt>
                <c:pt idx="9438">
                  <c:v>94.25</c:v>
                </c:pt>
                <c:pt idx="9439">
                  <c:v>96.37</c:v>
                </c:pt>
                <c:pt idx="9440">
                  <c:v>93.59</c:v>
                </c:pt>
                <c:pt idx="9441">
                  <c:v>94.3</c:v>
                </c:pt>
                <c:pt idx="9442">
                  <c:v>92.61</c:v>
                </c:pt>
                <c:pt idx="9443">
                  <c:v>91</c:v>
                </c:pt>
                <c:pt idx="9444">
                  <c:v>88.93</c:v>
                </c:pt>
                <c:pt idx="9445">
                  <c:v>88.44</c:v>
                </c:pt>
                <c:pt idx="9446">
                  <c:v>88.65</c:v>
                </c:pt>
                <c:pt idx="9447">
                  <c:v>85.9</c:v>
                </c:pt>
                <c:pt idx="9448">
                  <c:v>85.59</c:v>
                </c:pt>
                <c:pt idx="9449">
                  <c:v>83.4</c:v>
                </c:pt>
                <c:pt idx="9450">
                  <c:v>83.5</c:v>
                </c:pt>
                <c:pt idx="9451">
                  <c:v>83.22</c:v>
                </c:pt>
                <c:pt idx="9452">
                  <c:v>85.61</c:v>
                </c:pt>
                <c:pt idx="9453">
                  <c:v>86.28</c:v>
                </c:pt>
                <c:pt idx="9454">
                  <c:v>86.54</c:v>
                </c:pt>
                <c:pt idx="9455">
                  <c:v>83.36</c:v>
                </c:pt>
                <c:pt idx="9456">
                  <c:v>79.92</c:v>
                </c:pt>
                <c:pt idx="9457">
                  <c:v>77.11</c:v>
                </c:pt>
                <c:pt idx="9458">
                  <c:v>76.02</c:v>
                </c:pt>
                <c:pt idx="9459">
                  <c:v>76.37</c:v>
                </c:pt>
                <c:pt idx="9460">
                  <c:v>78</c:v>
                </c:pt>
                <c:pt idx="9461">
                  <c:v>83.33</c:v>
                </c:pt>
                <c:pt idx="9462">
                  <c:v>82.34</c:v>
                </c:pt>
                <c:pt idx="9463">
                  <c:v>80.2</c:v>
                </c:pt>
                <c:pt idx="9464">
                  <c:v>81.66</c:v>
                </c:pt>
                <c:pt idx="9465">
                  <c:v>79.45</c:v>
                </c:pt>
                <c:pt idx="9466">
                  <c:v>80.25</c:v>
                </c:pt>
                <c:pt idx="9467">
                  <c:v>79.58</c:v>
                </c:pt>
                <c:pt idx="9468">
                  <c:v>82.45</c:v>
                </c:pt>
                <c:pt idx="9470">
                  <c:v>82.45</c:v>
                </c:pt>
                <c:pt idx="9471">
                  <c:v>81.7</c:v>
                </c:pt>
                <c:pt idx="9472">
                  <c:v>80.959999999999994</c:v>
                </c:pt>
                <c:pt idx="9473">
                  <c:v>82.82</c:v>
                </c:pt>
                <c:pt idx="9474">
                  <c:v>82.82</c:v>
                </c:pt>
                <c:pt idx="9475">
                  <c:v>80.36</c:v>
                </c:pt>
                <c:pt idx="9476">
                  <c:v>75.31</c:v>
                </c:pt>
                <c:pt idx="9477">
                  <c:v>76.73</c:v>
                </c:pt>
                <c:pt idx="9478">
                  <c:v>76.41</c:v>
                </c:pt>
                <c:pt idx="9479">
                  <c:v>77.5</c:v>
                </c:pt>
                <c:pt idx="9480">
                  <c:v>78.400000000000006</c:v>
                </c:pt>
                <c:pt idx="9481">
                  <c:v>81.11</c:v>
                </c:pt>
                <c:pt idx="9482">
                  <c:v>82.59</c:v>
                </c:pt>
                <c:pt idx="9483">
                  <c:v>83.43</c:v>
                </c:pt>
                <c:pt idx="9484">
                  <c:v>82.65</c:v>
                </c:pt>
                <c:pt idx="9485">
                  <c:v>84.38</c:v>
                </c:pt>
                <c:pt idx="9486">
                  <c:v>83.78</c:v>
                </c:pt>
                <c:pt idx="9487">
                  <c:v>85.08</c:v>
                </c:pt>
                <c:pt idx="9488">
                  <c:v>86.96</c:v>
                </c:pt>
                <c:pt idx="9489">
                  <c:v>87.54</c:v>
                </c:pt>
                <c:pt idx="9490">
                  <c:v>85.25</c:v>
                </c:pt>
                <c:pt idx="9491">
                  <c:v>85.08</c:v>
                </c:pt>
                <c:pt idx="9492">
                  <c:v>86.29</c:v>
                </c:pt>
                <c:pt idx="9493">
                  <c:v>85.36</c:v>
                </c:pt>
                <c:pt idx="9494">
                  <c:v>84.9</c:v>
                </c:pt>
                <c:pt idx="9495">
                  <c:v>83.42</c:v>
                </c:pt>
                <c:pt idx="9496">
                  <c:v>81.61</c:v>
                </c:pt>
                <c:pt idx="9497">
                  <c:v>80.569999999999993</c:v>
                </c:pt>
                <c:pt idx="9498">
                  <c:v>78.849999999999994</c:v>
                </c:pt>
                <c:pt idx="9499">
                  <c:v>80.48</c:v>
                </c:pt>
                <c:pt idx="9500">
                  <c:v>82.92</c:v>
                </c:pt>
                <c:pt idx="9501">
                  <c:v>84.17</c:v>
                </c:pt>
                <c:pt idx="9502">
                  <c:v>83.46</c:v>
                </c:pt>
                <c:pt idx="9503">
                  <c:v>85.46</c:v>
                </c:pt>
                <c:pt idx="9504">
                  <c:v>85.98</c:v>
                </c:pt>
                <c:pt idx="9505">
                  <c:v>84.96</c:v>
                </c:pt>
                <c:pt idx="9506">
                  <c:v>84.11</c:v>
                </c:pt>
                <c:pt idx="9507">
                  <c:v>83.84</c:v>
                </c:pt>
                <c:pt idx="9508">
                  <c:v>81.97</c:v>
                </c:pt>
                <c:pt idx="9509">
                  <c:v>82.79</c:v>
                </c:pt>
                <c:pt idx="9510">
                  <c:v>82.14</c:v>
                </c:pt>
                <c:pt idx="9511">
                  <c:v>79.55</c:v>
                </c:pt>
                <c:pt idx="9512">
                  <c:v>82.08</c:v>
                </c:pt>
                <c:pt idx="9513">
                  <c:v>82.31</c:v>
                </c:pt>
                <c:pt idx="9514">
                  <c:v>81.239999999999995</c:v>
                </c:pt>
                <c:pt idx="9515">
                  <c:v>83.21</c:v>
                </c:pt>
                <c:pt idx="9516">
                  <c:v>83.68</c:v>
                </c:pt>
                <c:pt idx="9517">
                  <c:v>84.15</c:v>
                </c:pt>
                <c:pt idx="9518">
                  <c:v>85.74</c:v>
                </c:pt>
                <c:pt idx="9519">
                  <c:v>85.86</c:v>
                </c:pt>
                <c:pt idx="9520">
                  <c:v>82.1</c:v>
                </c:pt>
                <c:pt idx="9521">
                  <c:v>81</c:v>
                </c:pt>
                <c:pt idx="9522">
                  <c:v>82.3</c:v>
                </c:pt>
                <c:pt idx="9523">
                  <c:v>79.67</c:v>
                </c:pt>
                <c:pt idx="9524">
                  <c:v>76.77</c:v>
                </c:pt>
                <c:pt idx="9525">
                  <c:v>74.3</c:v>
                </c:pt>
                <c:pt idx="9526">
                  <c:v>73.12</c:v>
                </c:pt>
                <c:pt idx="9527">
                  <c:v>71.03</c:v>
                </c:pt>
                <c:pt idx="9528">
                  <c:v>72.42</c:v>
                </c:pt>
                <c:pt idx="9529">
                  <c:v>74.78</c:v>
                </c:pt>
                <c:pt idx="9530">
                  <c:v>76.08</c:v>
                </c:pt>
                <c:pt idx="9531">
                  <c:v>74.31</c:v>
                </c:pt>
                <c:pt idx="9532">
                  <c:v>73.63</c:v>
                </c:pt>
                <c:pt idx="9533">
                  <c:v>76.8</c:v>
                </c:pt>
                <c:pt idx="9534">
                  <c:v>78.069999999999993</c:v>
                </c:pt>
                <c:pt idx="9535">
                  <c:v>77.510000000000005</c:v>
                </c:pt>
                <c:pt idx="9536">
                  <c:v>78.45</c:v>
                </c:pt>
                <c:pt idx="9537">
                  <c:v>79.19</c:v>
                </c:pt>
                <c:pt idx="9538">
                  <c:v>85.81</c:v>
                </c:pt>
                <c:pt idx="9539">
                  <c:v>85.7</c:v>
                </c:pt>
                <c:pt idx="9540">
                  <c:v>85.89</c:v>
                </c:pt>
                <c:pt idx="9541">
                  <c:v>86.56</c:v>
                </c:pt>
                <c:pt idx="9542">
                  <c:v>86.56</c:v>
                </c:pt>
                <c:pt idx="9543">
                  <c:v>87.32</c:v>
                </c:pt>
                <c:pt idx="9544">
                  <c:v>88.31</c:v>
                </c:pt>
                <c:pt idx="9545">
                  <c:v>86.51</c:v>
                </c:pt>
                <c:pt idx="9546">
                  <c:v>87.31</c:v>
                </c:pt>
                <c:pt idx="9547">
                  <c:v>85.63</c:v>
                </c:pt>
                <c:pt idx="9548">
                  <c:v>85.48</c:v>
                </c:pt>
                <c:pt idx="9549">
                  <c:v>85.34</c:v>
                </c:pt>
                <c:pt idx="9550">
                  <c:v>83.29</c:v>
                </c:pt>
                <c:pt idx="9551">
                  <c:v>83.36</c:v>
                </c:pt>
                <c:pt idx="9552">
                  <c:v>84.23</c:v>
                </c:pt>
                <c:pt idx="9553">
                  <c:v>82.13</c:v>
                </c:pt>
                <c:pt idx="9554">
                  <c:v>79.19</c:v>
                </c:pt>
                <c:pt idx="9555">
                  <c:v>80.11</c:v>
                </c:pt>
                <c:pt idx="9556">
                  <c:v>81.319999999999993</c:v>
                </c:pt>
                <c:pt idx="9558">
                  <c:v>76.709999999999994</c:v>
                </c:pt>
                <c:pt idx="9559">
                  <c:v>72.91</c:v>
                </c:pt>
                <c:pt idx="9560">
                  <c:v>73</c:v>
                </c:pt>
                <c:pt idx="9561">
                  <c:v>75.849999999999994</c:v>
                </c:pt>
                <c:pt idx="9563">
                  <c:v>77.760000000000005</c:v>
                </c:pt>
                <c:pt idx="9564">
                  <c:v>76.7</c:v>
                </c:pt>
                <c:pt idx="9565">
                  <c:v>75.319999999999993</c:v>
                </c:pt>
                <c:pt idx="9566">
                  <c:v>74.540000000000006</c:v>
                </c:pt>
                <c:pt idx="9567">
                  <c:v>75.459999999999994</c:v>
                </c:pt>
                <c:pt idx="9568">
                  <c:v>75.150000000000006</c:v>
                </c:pt>
                <c:pt idx="9569">
                  <c:v>76.98</c:v>
                </c:pt>
                <c:pt idx="9570">
                  <c:v>75.75</c:v>
                </c:pt>
                <c:pt idx="9571">
                  <c:v>75.42</c:v>
                </c:pt>
                <c:pt idx="9572">
                  <c:v>75.77</c:v>
                </c:pt>
              </c:numCache>
            </c:numRef>
          </c:val>
          <c:smooth val="0"/>
          <c:extLst xmlns:c15="http://schemas.microsoft.com/office/drawing/2012/chart">
            <c:ext xmlns:c16="http://schemas.microsoft.com/office/drawing/2014/chart" uri="{C3380CC4-5D6E-409C-BE32-E72D297353CC}">
              <c16:uniqueId val="{00000001-8476-48E0-8C45-521A6DFF92F2}"/>
            </c:ext>
          </c:extLst>
        </c:ser>
        <c:ser>
          <c:idx val="0"/>
          <c:order val="1"/>
          <c:tx>
            <c:strRef>
              <c:f>Sheet1!$C$1</c:f>
              <c:strCache>
                <c:ptCount val="1"/>
                <c:pt idx="0">
                  <c:v>WTI Crude Oil spot price</c:v>
                </c:pt>
              </c:strCache>
            </c:strRef>
          </c:tx>
          <c:spPr>
            <a:ln w="19050">
              <a:solidFill/>
            </a:ln>
          </c:spPr>
          <c:marker>
            <c:symbol val="none"/>
          </c:marker>
          <c:dLbls>
            <c:dLbl>
              <c:idx val="9543"/>
              <c:layout>
                <c:manualLayout>
                  <c:x val="-2.0056007614238807E-16"/>
                  <c:y val="7.292579109083828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FE30-4353-90FA-9BBC485AF2D3}"/>
                </c:ext>
              </c:extLst>
            </c:dLbl>
            <c:dLbl>
              <c:idx val="9549"/>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FE30-4353-90FA-9BBC485AF2D3}"/>
                </c:ext>
              </c:extLst>
            </c:dLbl>
            <c:dLbl>
              <c:idx val="9550"/>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FE30-4353-90FA-9BBC485AF2D3}"/>
                </c:ext>
              </c:extLst>
            </c:dLbl>
            <c:dLbl>
              <c:idx val="9552"/>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FE30-4353-90FA-9BBC485AF2D3}"/>
                </c:ext>
              </c:extLst>
            </c:dLbl>
            <c:dLbl>
              <c:idx val="9572"/>
              <c:numFmt formatCode="0.0" sourceLinked="0"/>
              <c:spPr>
                <a:ln>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FE30-4353-90FA-9BBC485AF2D3}"/>
                </c:ext>
              </c:extLst>
            </c:dLbl>
            <c:numFmt formatCode="#,##0.0" sourceLinked="0"/>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Sheet1!$A$2:$A$9574</c:f>
              <c:numCache>
                <c:formatCode>yyyy\-mm\-dd</c:formatCode>
                <c:ptCount val="9573"/>
                <c:pt idx="0">
                  <c:v>31414</c:v>
                </c:pt>
                <c:pt idx="1">
                  <c:v>31415</c:v>
                </c:pt>
                <c:pt idx="2">
                  <c:v>31418</c:v>
                </c:pt>
                <c:pt idx="3">
                  <c:v>31419</c:v>
                </c:pt>
                <c:pt idx="4">
                  <c:v>31420</c:v>
                </c:pt>
                <c:pt idx="5">
                  <c:v>31421</c:v>
                </c:pt>
                <c:pt idx="6">
                  <c:v>31422</c:v>
                </c:pt>
                <c:pt idx="7">
                  <c:v>31425</c:v>
                </c:pt>
                <c:pt idx="8">
                  <c:v>31426</c:v>
                </c:pt>
                <c:pt idx="9">
                  <c:v>31427</c:v>
                </c:pt>
                <c:pt idx="10">
                  <c:v>31428</c:v>
                </c:pt>
                <c:pt idx="11">
                  <c:v>31429</c:v>
                </c:pt>
                <c:pt idx="12">
                  <c:v>31432</c:v>
                </c:pt>
                <c:pt idx="13">
                  <c:v>31433</c:v>
                </c:pt>
                <c:pt idx="14">
                  <c:v>31434</c:v>
                </c:pt>
                <c:pt idx="15">
                  <c:v>31435</c:v>
                </c:pt>
                <c:pt idx="16">
                  <c:v>31436</c:v>
                </c:pt>
                <c:pt idx="17">
                  <c:v>31439</c:v>
                </c:pt>
                <c:pt idx="18">
                  <c:v>31440</c:v>
                </c:pt>
                <c:pt idx="19">
                  <c:v>31441</c:v>
                </c:pt>
                <c:pt idx="20">
                  <c:v>31442</c:v>
                </c:pt>
                <c:pt idx="21">
                  <c:v>31443</c:v>
                </c:pt>
                <c:pt idx="22">
                  <c:v>31446</c:v>
                </c:pt>
                <c:pt idx="23">
                  <c:v>31447</c:v>
                </c:pt>
                <c:pt idx="24">
                  <c:v>31448</c:v>
                </c:pt>
                <c:pt idx="25">
                  <c:v>31449</c:v>
                </c:pt>
                <c:pt idx="26">
                  <c:v>31450</c:v>
                </c:pt>
                <c:pt idx="27">
                  <c:v>31453</c:v>
                </c:pt>
                <c:pt idx="28">
                  <c:v>31454</c:v>
                </c:pt>
                <c:pt idx="29">
                  <c:v>31455</c:v>
                </c:pt>
                <c:pt idx="30">
                  <c:v>31456</c:v>
                </c:pt>
                <c:pt idx="31">
                  <c:v>31457</c:v>
                </c:pt>
                <c:pt idx="32">
                  <c:v>31461</c:v>
                </c:pt>
                <c:pt idx="33">
                  <c:v>31462</c:v>
                </c:pt>
                <c:pt idx="34">
                  <c:v>31463</c:v>
                </c:pt>
                <c:pt idx="35">
                  <c:v>31464</c:v>
                </c:pt>
                <c:pt idx="36">
                  <c:v>31467</c:v>
                </c:pt>
                <c:pt idx="37">
                  <c:v>31468</c:v>
                </c:pt>
                <c:pt idx="38">
                  <c:v>31469</c:v>
                </c:pt>
                <c:pt idx="39">
                  <c:v>31470</c:v>
                </c:pt>
                <c:pt idx="40">
                  <c:v>31471</c:v>
                </c:pt>
                <c:pt idx="41">
                  <c:v>31474</c:v>
                </c:pt>
                <c:pt idx="42">
                  <c:v>31475</c:v>
                </c:pt>
                <c:pt idx="43">
                  <c:v>31476</c:v>
                </c:pt>
                <c:pt idx="44">
                  <c:v>31477</c:v>
                </c:pt>
                <c:pt idx="45">
                  <c:v>31478</c:v>
                </c:pt>
                <c:pt idx="46">
                  <c:v>31481</c:v>
                </c:pt>
                <c:pt idx="47">
                  <c:v>31482</c:v>
                </c:pt>
                <c:pt idx="48">
                  <c:v>31483</c:v>
                </c:pt>
                <c:pt idx="49">
                  <c:v>31484</c:v>
                </c:pt>
                <c:pt idx="50">
                  <c:v>31485</c:v>
                </c:pt>
                <c:pt idx="51">
                  <c:v>31488</c:v>
                </c:pt>
                <c:pt idx="52">
                  <c:v>31489</c:v>
                </c:pt>
                <c:pt idx="53">
                  <c:v>31490</c:v>
                </c:pt>
                <c:pt idx="54">
                  <c:v>31491</c:v>
                </c:pt>
                <c:pt idx="55">
                  <c:v>31492</c:v>
                </c:pt>
                <c:pt idx="56">
                  <c:v>31495</c:v>
                </c:pt>
                <c:pt idx="57">
                  <c:v>31496</c:v>
                </c:pt>
                <c:pt idx="58">
                  <c:v>31497</c:v>
                </c:pt>
                <c:pt idx="59">
                  <c:v>31498</c:v>
                </c:pt>
                <c:pt idx="60">
                  <c:v>31502</c:v>
                </c:pt>
                <c:pt idx="61">
                  <c:v>31503</c:v>
                </c:pt>
                <c:pt idx="62">
                  <c:v>31504</c:v>
                </c:pt>
                <c:pt idx="63">
                  <c:v>31505</c:v>
                </c:pt>
                <c:pt idx="64">
                  <c:v>31506</c:v>
                </c:pt>
                <c:pt idx="65">
                  <c:v>31509</c:v>
                </c:pt>
                <c:pt idx="66">
                  <c:v>31510</c:v>
                </c:pt>
                <c:pt idx="67">
                  <c:v>31511</c:v>
                </c:pt>
                <c:pt idx="68">
                  <c:v>31512</c:v>
                </c:pt>
                <c:pt idx="69">
                  <c:v>31513</c:v>
                </c:pt>
                <c:pt idx="70">
                  <c:v>31516</c:v>
                </c:pt>
                <c:pt idx="71">
                  <c:v>31517</c:v>
                </c:pt>
                <c:pt idx="72">
                  <c:v>31518</c:v>
                </c:pt>
                <c:pt idx="73">
                  <c:v>31519</c:v>
                </c:pt>
                <c:pt idx="74">
                  <c:v>31520</c:v>
                </c:pt>
                <c:pt idx="75">
                  <c:v>31523</c:v>
                </c:pt>
                <c:pt idx="76">
                  <c:v>31524</c:v>
                </c:pt>
                <c:pt idx="77">
                  <c:v>31525</c:v>
                </c:pt>
                <c:pt idx="78">
                  <c:v>31526</c:v>
                </c:pt>
                <c:pt idx="79">
                  <c:v>31527</c:v>
                </c:pt>
                <c:pt idx="80">
                  <c:v>31530</c:v>
                </c:pt>
                <c:pt idx="81">
                  <c:v>31531</c:v>
                </c:pt>
                <c:pt idx="82">
                  <c:v>31532</c:v>
                </c:pt>
                <c:pt idx="83">
                  <c:v>31533</c:v>
                </c:pt>
                <c:pt idx="84">
                  <c:v>31534</c:v>
                </c:pt>
                <c:pt idx="85">
                  <c:v>31537</c:v>
                </c:pt>
                <c:pt idx="86">
                  <c:v>31538</c:v>
                </c:pt>
                <c:pt idx="87">
                  <c:v>31539</c:v>
                </c:pt>
                <c:pt idx="88">
                  <c:v>31540</c:v>
                </c:pt>
                <c:pt idx="89">
                  <c:v>31541</c:v>
                </c:pt>
                <c:pt idx="90">
                  <c:v>31544</c:v>
                </c:pt>
                <c:pt idx="91">
                  <c:v>31545</c:v>
                </c:pt>
                <c:pt idx="92">
                  <c:v>31546</c:v>
                </c:pt>
                <c:pt idx="93">
                  <c:v>31547</c:v>
                </c:pt>
                <c:pt idx="94">
                  <c:v>31548</c:v>
                </c:pt>
                <c:pt idx="95">
                  <c:v>31551</c:v>
                </c:pt>
                <c:pt idx="96">
                  <c:v>31552</c:v>
                </c:pt>
                <c:pt idx="97">
                  <c:v>31553</c:v>
                </c:pt>
                <c:pt idx="98">
                  <c:v>31554</c:v>
                </c:pt>
                <c:pt idx="99">
                  <c:v>31555</c:v>
                </c:pt>
                <c:pt idx="100">
                  <c:v>31559</c:v>
                </c:pt>
                <c:pt idx="101">
                  <c:v>31560</c:v>
                </c:pt>
                <c:pt idx="102">
                  <c:v>31561</c:v>
                </c:pt>
                <c:pt idx="103">
                  <c:v>31562</c:v>
                </c:pt>
                <c:pt idx="104">
                  <c:v>31565</c:v>
                </c:pt>
                <c:pt idx="105">
                  <c:v>31566</c:v>
                </c:pt>
                <c:pt idx="106">
                  <c:v>31567</c:v>
                </c:pt>
                <c:pt idx="107">
                  <c:v>31568</c:v>
                </c:pt>
                <c:pt idx="108">
                  <c:v>31569</c:v>
                </c:pt>
                <c:pt idx="109">
                  <c:v>31572</c:v>
                </c:pt>
                <c:pt idx="110">
                  <c:v>31573</c:v>
                </c:pt>
                <c:pt idx="111">
                  <c:v>31574</c:v>
                </c:pt>
                <c:pt idx="112">
                  <c:v>31575</c:v>
                </c:pt>
                <c:pt idx="113">
                  <c:v>31576</c:v>
                </c:pt>
                <c:pt idx="114">
                  <c:v>31579</c:v>
                </c:pt>
                <c:pt idx="115">
                  <c:v>31580</c:v>
                </c:pt>
                <c:pt idx="116">
                  <c:v>31581</c:v>
                </c:pt>
                <c:pt idx="117">
                  <c:v>31582</c:v>
                </c:pt>
                <c:pt idx="118">
                  <c:v>31583</c:v>
                </c:pt>
                <c:pt idx="119">
                  <c:v>31586</c:v>
                </c:pt>
                <c:pt idx="120">
                  <c:v>31587</c:v>
                </c:pt>
                <c:pt idx="121">
                  <c:v>31588</c:v>
                </c:pt>
                <c:pt idx="122">
                  <c:v>31589</c:v>
                </c:pt>
                <c:pt idx="123">
                  <c:v>31590</c:v>
                </c:pt>
                <c:pt idx="124">
                  <c:v>31593</c:v>
                </c:pt>
                <c:pt idx="125">
                  <c:v>31594</c:v>
                </c:pt>
                <c:pt idx="126">
                  <c:v>31595</c:v>
                </c:pt>
                <c:pt idx="127">
                  <c:v>31596</c:v>
                </c:pt>
                <c:pt idx="128">
                  <c:v>31600</c:v>
                </c:pt>
                <c:pt idx="129">
                  <c:v>31601</c:v>
                </c:pt>
                <c:pt idx="130">
                  <c:v>31602</c:v>
                </c:pt>
                <c:pt idx="131">
                  <c:v>31603</c:v>
                </c:pt>
                <c:pt idx="132">
                  <c:v>31604</c:v>
                </c:pt>
                <c:pt idx="133">
                  <c:v>31607</c:v>
                </c:pt>
                <c:pt idx="134">
                  <c:v>31608</c:v>
                </c:pt>
                <c:pt idx="135">
                  <c:v>31609</c:v>
                </c:pt>
                <c:pt idx="136">
                  <c:v>31610</c:v>
                </c:pt>
                <c:pt idx="137">
                  <c:v>31611</c:v>
                </c:pt>
                <c:pt idx="138">
                  <c:v>31614</c:v>
                </c:pt>
                <c:pt idx="139">
                  <c:v>31615</c:v>
                </c:pt>
                <c:pt idx="140">
                  <c:v>31616</c:v>
                </c:pt>
                <c:pt idx="141">
                  <c:v>31617</c:v>
                </c:pt>
                <c:pt idx="142">
                  <c:v>31618</c:v>
                </c:pt>
                <c:pt idx="143">
                  <c:v>31621</c:v>
                </c:pt>
                <c:pt idx="144">
                  <c:v>31622</c:v>
                </c:pt>
                <c:pt idx="145">
                  <c:v>31623</c:v>
                </c:pt>
                <c:pt idx="146">
                  <c:v>31624</c:v>
                </c:pt>
                <c:pt idx="147">
                  <c:v>31625</c:v>
                </c:pt>
                <c:pt idx="148">
                  <c:v>31628</c:v>
                </c:pt>
                <c:pt idx="149">
                  <c:v>31629</c:v>
                </c:pt>
                <c:pt idx="150">
                  <c:v>31630</c:v>
                </c:pt>
                <c:pt idx="151">
                  <c:v>31631</c:v>
                </c:pt>
                <c:pt idx="152">
                  <c:v>31632</c:v>
                </c:pt>
                <c:pt idx="153">
                  <c:v>31635</c:v>
                </c:pt>
                <c:pt idx="154">
                  <c:v>31636</c:v>
                </c:pt>
                <c:pt idx="155">
                  <c:v>31637</c:v>
                </c:pt>
                <c:pt idx="156">
                  <c:v>31638</c:v>
                </c:pt>
                <c:pt idx="157">
                  <c:v>31639</c:v>
                </c:pt>
                <c:pt idx="158">
                  <c:v>31642</c:v>
                </c:pt>
                <c:pt idx="159">
                  <c:v>31643</c:v>
                </c:pt>
                <c:pt idx="160">
                  <c:v>31644</c:v>
                </c:pt>
                <c:pt idx="161">
                  <c:v>31645</c:v>
                </c:pt>
                <c:pt idx="162">
                  <c:v>31646</c:v>
                </c:pt>
                <c:pt idx="163">
                  <c:v>31649</c:v>
                </c:pt>
                <c:pt idx="164">
                  <c:v>31650</c:v>
                </c:pt>
                <c:pt idx="165">
                  <c:v>31651</c:v>
                </c:pt>
                <c:pt idx="166">
                  <c:v>31652</c:v>
                </c:pt>
                <c:pt idx="167">
                  <c:v>31653</c:v>
                </c:pt>
                <c:pt idx="168">
                  <c:v>31657</c:v>
                </c:pt>
                <c:pt idx="169">
                  <c:v>31658</c:v>
                </c:pt>
                <c:pt idx="170">
                  <c:v>31659</c:v>
                </c:pt>
                <c:pt idx="171">
                  <c:v>31660</c:v>
                </c:pt>
                <c:pt idx="172">
                  <c:v>31663</c:v>
                </c:pt>
                <c:pt idx="173">
                  <c:v>31664</c:v>
                </c:pt>
                <c:pt idx="174">
                  <c:v>31665</c:v>
                </c:pt>
                <c:pt idx="175">
                  <c:v>31666</c:v>
                </c:pt>
                <c:pt idx="176">
                  <c:v>31667</c:v>
                </c:pt>
                <c:pt idx="177">
                  <c:v>31670</c:v>
                </c:pt>
                <c:pt idx="178">
                  <c:v>31671</c:v>
                </c:pt>
                <c:pt idx="179">
                  <c:v>31672</c:v>
                </c:pt>
                <c:pt idx="180">
                  <c:v>31673</c:v>
                </c:pt>
                <c:pt idx="181">
                  <c:v>31674</c:v>
                </c:pt>
                <c:pt idx="182">
                  <c:v>31677</c:v>
                </c:pt>
                <c:pt idx="183">
                  <c:v>31678</c:v>
                </c:pt>
                <c:pt idx="184">
                  <c:v>31679</c:v>
                </c:pt>
                <c:pt idx="185">
                  <c:v>31680</c:v>
                </c:pt>
                <c:pt idx="186">
                  <c:v>31681</c:v>
                </c:pt>
                <c:pt idx="187">
                  <c:v>31684</c:v>
                </c:pt>
                <c:pt idx="188">
                  <c:v>31685</c:v>
                </c:pt>
                <c:pt idx="189">
                  <c:v>31686</c:v>
                </c:pt>
                <c:pt idx="190">
                  <c:v>31687</c:v>
                </c:pt>
                <c:pt idx="191">
                  <c:v>31688</c:v>
                </c:pt>
                <c:pt idx="192">
                  <c:v>31691</c:v>
                </c:pt>
                <c:pt idx="193">
                  <c:v>31692</c:v>
                </c:pt>
                <c:pt idx="194">
                  <c:v>31693</c:v>
                </c:pt>
                <c:pt idx="195">
                  <c:v>31694</c:v>
                </c:pt>
                <c:pt idx="196">
                  <c:v>31695</c:v>
                </c:pt>
                <c:pt idx="197">
                  <c:v>31699</c:v>
                </c:pt>
                <c:pt idx="198">
                  <c:v>31700</c:v>
                </c:pt>
                <c:pt idx="199">
                  <c:v>31701</c:v>
                </c:pt>
                <c:pt idx="200">
                  <c:v>31702</c:v>
                </c:pt>
                <c:pt idx="201">
                  <c:v>31705</c:v>
                </c:pt>
                <c:pt idx="202">
                  <c:v>31706</c:v>
                </c:pt>
                <c:pt idx="203">
                  <c:v>31707</c:v>
                </c:pt>
                <c:pt idx="204">
                  <c:v>31708</c:v>
                </c:pt>
                <c:pt idx="205">
                  <c:v>31709</c:v>
                </c:pt>
                <c:pt idx="206">
                  <c:v>31712</c:v>
                </c:pt>
                <c:pt idx="207">
                  <c:v>31713</c:v>
                </c:pt>
                <c:pt idx="208">
                  <c:v>31714</c:v>
                </c:pt>
                <c:pt idx="209">
                  <c:v>31715</c:v>
                </c:pt>
                <c:pt idx="210">
                  <c:v>31716</c:v>
                </c:pt>
                <c:pt idx="211">
                  <c:v>31719</c:v>
                </c:pt>
                <c:pt idx="212">
                  <c:v>31720</c:v>
                </c:pt>
                <c:pt idx="213">
                  <c:v>31721</c:v>
                </c:pt>
                <c:pt idx="214">
                  <c:v>31722</c:v>
                </c:pt>
                <c:pt idx="215">
                  <c:v>31723</c:v>
                </c:pt>
                <c:pt idx="216">
                  <c:v>31726</c:v>
                </c:pt>
                <c:pt idx="217">
                  <c:v>31727</c:v>
                </c:pt>
                <c:pt idx="218">
                  <c:v>31728</c:v>
                </c:pt>
                <c:pt idx="219">
                  <c:v>31729</c:v>
                </c:pt>
                <c:pt idx="220">
                  <c:v>31730</c:v>
                </c:pt>
                <c:pt idx="221">
                  <c:v>31733</c:v>
                </c:pt>
                <c:pt idx="222">
                  <c:v>31734</c:v>
                </c:pt>
                <c:pt idx="223">
                  <c:v>31735</c:v>
                </c:pt>
                <c:pt idx="224">
                  <c:v>31736</c:v>
                </c:pt>
                <c:pt idx="225">
                  <c:v>31737</c:v>
                </c:pt>
                <c:pt idx="226">
                  <c:v>31740</c:v>
                </c:pt>
                <c:pt idx="227">
                  <c:v>31741</c:v>
                </c:pt>
                <c:pt idx="228">
                  <c:v>31742</c:v>
                </c:pt>
                <c:pt idx="229">
                  <c:v>31744</c:v>
                </c:pt>
                <c:pt idx="230">
                  <c:v>31747</c:v>
                </c:pt>
                <c:pt idx="231">
                  <c:v>31748</c:v>
                </c:pt>
                <c:pt idx="232">
                  <c:v>31749</c:v>
                </c:pt>
                <c:pt idx="233">
                  <c:v>31750</c:v>
                </c:pt>
                <c:pt idx="234">
                  <c:v>31751</c:v>
                </c:pt>
                <c:pt idx="235">
                  <c:v>31754</c:v>
                </c:pt>
                <c:pt idx="236">
                  <c:v>31755</c:v>
                </c:pt>
                <c:pt idx="237">
                  <c:v>31756</c:v>
                </c:pt>
                <c:pt idx="238">
                  <c:v>31757</c:v>
                </c:pt>
                <c:pt idx="239">
                  <c:v>31758</c:v>
                </c:pt>
                <c:pt idx="240">
                  <c:v>31761</c:v>
                </c:pt>
                <c:pt idx="241">
                  <c:v>31762</c:v>
                </c:pt>
                <c:pt idx="242">
                  <c:v>31763</c:v>
                </c:pt>
                <c:pt idx="243">
                  <c:v>31764</c:v>
                </c:pt>
                <c:pt idx="244">
                  <c:v>31765</c:v>
                </c:pt>
                <c:pt idx="245">
                  <c:v>31768</c:v>
                </c:pt>
                <c:pt idx="246">
                  <c:v>31769</c:v>
                </c:pt>
                <c:pt idx="247">
                  <c:v>31770</c:v>
                </c:pt>
                <c:pt idx="248">
                  <c:v>31775</c:v>
                </c:pt>
                <c:pt idx="249">
                  <c:v>31776</c:v>
                </c:pt>
                <c:pt idx="250">
                  <c:v>31777</c:v>
                </c:pt>
                <c:pt idx="251">
                  <c:v>31779</c:v>
                </c:pt>
                <c:pt idx="252">
                  <c:v>31782</c:v>
                </c:pt>
                <c:pt idx="253">
                  <c:v>31783</c:v>
                </c:pt>
                <c:pt idx="254">
                  <c:v>31784</c:v>
                </c:pt>
                <c:pt idx="255">
                  <c:v>31785</c:v>
                </c:pt>
                <c:pt idx="256">
                  <c:v>31786</c:v>
                </c:pt>
                <c:pt idx="257">
                  <c:v>31789</c:v>
                </c:pt>
                <c:pt idx="258">
                  <c:v>31790</c:v>
                </c:pt>
                <c:pt idx="259">
                  <c:v>31791</c:v>
                </c:pt>
                <c:pt idx="260">
                  <c:v>31792</c:v>
                </c:pt>
                <c:pt idx="261">
                  <c:v>31793</c:v>
                </c:pt>
                <c:pt idx="262">
                  <c:v>31796</c:v>
                </c:pt>
                <c:pt idx="263">
                  <c:v>31797</c:v>
                </c:pt>
                <c:pt idx="264">
                  <c:v>31798</c:v>
                </c:pt>
                <c:pt idx="265">
                  <c:v>31799</c:v>
                </c:pt>
                <c:pt idx="266">
                  <c:v>31800</c:v>
                </c:pt>
                <c:pt idx="267">
                  <c:v>31803</c:v>
                </c:pt>
                <c:pt idx="268">
                  <c:v>31804</c:v>
                </c:pt>
                <c:pt idx="269">
                  <c:v>31805</c:v>
                </c:pt>
                <c:pt idx="270">
                  <c:v>31806</c:v>
                </c:pt>
                <c:pt idx="271">
                  <c:v>31807</c:v>
                </c:pt>
                <c:pt idx="272">
                  <c:v>31810</c:v>
                </c:pt>
                <c:pt idx="273">
                  <c:v>31811</c:v>
                </c:pt>
                <c:pt idx="274">
                  <c:v>31812</c:v>
                </c:pt>
                <c:pt idx="275">
                  <c:v>31813</c:v>
                </c:pt>
                <c:pt idx="276">
                  <c:v>31814</c:v>
                </c:pt>
                <c:pt idx="277">
                  <c:v>31817</c:v>
                </c:pt>
                <c:pt idx="278">
                  <c:v>31818</c:v>
                </c:pt>
                <c:pt idx="279">
                  <c:v>31819</c:v>
                </c:pt>
                <c:pt idx="280">
                  <c:v>31820</c:v>
                </c:pt>
                <c:pt idx="281">
                  <c:v>31821</c:v>
                </c:pt>
                <c:pt idx="282">
                  <c:v>31825</c:v>
                </c:pt>
                <c:pt idx="283">
                  <c:v>31826</c:v>
                </c:pt>
                <c:pt idx="284">
                  <c:v>31827</c:v>
                </c:pt>
                <c:pt idx="285">
                  <c:v>31828</c:v>
                </c:pt>
                <c:pt idx="286">
                  <c:v>31831</c:v>
                </c:pt>
                <c:pt idx="287">
                  <c:v>31832</c:v>
                </c:pt>
                <c:pt idx="288">
                  <c:v>31833</c:v>
                </c:pt>
                <c:pt idx="289">
                  <c:v>31834</c:v>
                </c:pt>
                <c:pt idx="290">
                  <c:v>31835</c:v>
                </c:pt>
                <c:pt idx="291">
                  <c:v>31838</c:v>
                </c:pt>
                <c:pt idx="292">
                  <c:v>31839</c:v>
                </c:pt>
                <c:pt idx="293">
                  <c:v>31840</c:v>
                </c:pt>
                <c:pt idx="294">
                  <c:v>31841</c:v>
                </c:pt>
                <c:pt idx="295">
                  <c:v>31842</c:v>
                </c:pt>
                <c:pt idx="296">
                  <c:v>31845</c:v>
                </c:pt>
                <c:pt idx="297">
                  <c:v>31846</c:v>
                </c:pt>
                <c:pt idx="298">
                  <c:v>31847</c:v>
                </c:pt>
                <c:pt idx="299">
                  <c:v>31848</c:v>
                </c:pt>
                <c:pt idx="300">
                  <c:v>31849</c:v>
                </c:pt>
                <c:pt idx="301">
                  <c:v>31852</c:v>
                </c:pt>
                <c:pt idx="302">
                  <c:v>31853</c:v>
                </c:pt>
                <c:pt idx="303">
                  <c:v>31854</c:v>
                </c:pt>
                <c:pt idx="304">
                  <c:v>31855</c:v>
                </c:pt>
                <c:pt idx="305">
                  <c:v>31856</c:v>
                </c:pt>
                <c:pt idx="306">
                  <c:v>31859</c:v>
                </c:pt>
                <c:pt idx="307">
                  <c:v>31861</c:v>
                </c:pt>
                <c:pt idx="308">
                  <c:v>31862</c:v>
                </c:pt>
                <c:pt idx="309">
                  <c:v>31863</c:v>
                </c:pt>
                <c:pt idx="310">
                  <c:v>31866</c:v>
                </c:pt>
                <c:pt idx="311">
                  <c:v>31867</c:v>
                </c:pt>
                <c:pt idx="312">
                  <c:v>31868</c:v>
                </c:pt>
                <c:pt idx="313">
                  <c:v>31869</c:v>
                </c:pt>
                <c:pt idx="314">
                  <c:v>31870</c:v>
                </c:pt>
                <c:pt idx="315">
                  <c:v>31873</c:v>
                </c:pt>
                <c:pt idx="316">
                  <c:v>31874</c:v>
                </c:pt>
                <c:pt idx="317">
                  <c:v>31875</c:v>
                </c:pt>
                <c:pt idx="318">
                  <c:v>31876</c:v>
                </c:pt>
                <c:pt idx="319">
                  <c:v>31877</c:v>
                </c:pt>
                <c:pt idx="320">
                  <c:v>31880</c:v>
                </c:pt>
                <c:pt idx="321">
                  <c:v>31881</c:v>
                </c:pt>
                <c:pt idx="322">
                  <c:v>31882</c:v>
                </c:pt>
                <c:pt idx="323">
                  <c:v>31883</c:v>
                </c:pt>
                <c:pt idx="324">
                  <c:v>31887</c:v>
                </c:pt>
                <c:pt idx="325">
                  <c:v>31888</c:v>
                </c:pt>
                <c:pt idx="326">
                  <c:v>31889</c:v>
                </c:pt>
                <c:pt idx="327">
                  <c:v>31890</c:v>
                </c:pt>
                <c:pt idx="328">
                  <c:v>31891</c:v>
                </c:pt>
                <c:pt idx="329">
                  <c:v>31894</c:v>
                </c:pt>
                <c:pt idx="330">
                  <c:v>31895</c:v>
                </c:pt>
                <c:pt idx="331">
                  <c:v>31896</c:v>
                </c:pt>
                <c:pt idx="332">
                  <c:v>31897</c:v>
                </c:pt>
                <c:pt idx="333">
                  <c:v>31898</c:v>
                </c:pt>
                <c:pt idx="334">
                  <c:v>31901</c:v>
                </c:pt>
                <c:pt idx="335">
                  <c:v>31902</c:v>
                </c:pt>
                <c:pt idx="336">
                  <c:v>31903</c:v>
                </c:pt>
                <c:pt idx="337">
                  <c:v>31904</c:v>
                </c:pt>
                <c:pt idx="338">
                  <c:v>31905</c:v>
                </c:pt>
                <c:pt idx="339">
                  <c:v>31908</c:v>
                </c:pt>
                <c:pt idx="340">
                  <c:v>31909</c:v>
                </c:pt>
                <c:pt idx="341">
                  <c:v>31910</c:v>
                </c:pt>
                <c:pt idx="342">
                  <c:v>31911</c:v>
                </c:pt>
                <c:pt idx="343">
                  <c:v>31912</c:v>
                </c:pt>
                <c:pt idx="344">
                  <c:v>31915</c:v>
                </c:pt>
                <c:pt idx="345">
                  <c:v>31916</c:v>
                </c:pt>
                <c:pt idx="346">
                  <c:v>31917</c:v>
                </c:pt>
                <c:pt idx="347">
                  <c:v>31918</c:v>
                </c:pt>
                <c:pt idx="348">
                  <c:v>31919</c:v>
                </c:pt>
                <c:pt idx="349">
                  <c:v>31922</c:v>
                </c:pt>
                <c:pt idx="350">
                  <c:v>31923</c:v>
                </c:pt>
                <c:pt idx="351">
                  <c:v>31924</c:v>
                </c:pt>
                <c:pt idx="352">
                  <c:v>31925</c:v>
                </c:pt>
                <c:pt idx="353">
                  <c:v>31926</c:v>
                </c:pt>
                <c:pt idx="354">
                  <c:v>31929</c:v>
                </c:pt>
                <c:pt idx="355">
                  <c:v>31930</c:v>
                </c:pt>
                <c:pt idx="356">
                  <c:v>31931</c:v>
                </c:pt>
                <c:pt idx="357">
                  <c:v>31932</c:v>
                </c:pt>
                <c:pt idx="358">
                  <c:v>31933</c:v>
                </c:pt>
                <c:pt idx="359">
                  <c:v>31936</c:v>
                </c:pt>
                <c:pt idx="360">
                  <c:v>31937</c:v>
                </c:pt>
                <c:pt idx="361">
                  <c:v>31938</c:v>
                </c:pt>
                <c:pt idx="362">
                  <c:v>31939</c:v>
                </c:pt>
                <c:pt idx="363">
                  <c:v>31940</c:v>
                </c:pt>
                <c:pt idx="364">
                  <c:v>31943</c:v>
                </c:pt>
                <c:pt idx="365">
                  <c:v>31944</c:v>
                </c:pt>
                <c:pt idx="366">
                  <c:v>31945</c:v>
                </c:pt>
                <c:pt idx="367">
                  <c:v>31946</c:v>
                </c:pt>
                <c:pt idx="368">
                  <c:v>31947</c:v>
                </c:pt>
                <c:pt idx="369">
                  <c:v>31950</c:v>
                </c:pt>
                <c:pt idx="370">
                  <c:v>31951</c:v>
                </c:pt>
                <c:pt idx="371">
                  <c:v>31952</c:v>
                </c:pt>
                <c:pt idx="372">
                  <c:v>31953</c:v>
                </c:pt>
                <c:pt idx="373">
                  <c:v>31954</c:v>
                </c:pt>
                <c:pt idx="374">
                  <c:v>31957</c:v>
                </c:pt>
                <c:pt idx="375">
                  <c:v>31958</c:v>
                </c:pt>
                <c:pt idx="376">
                  <c:v>31959</c:v>
                </c:pt>
                <c:pt idx="377">
                  <c:v>31960</c:v>
                </c:pt>
                <c:pt idx="378">
                  <c:v>31961</c:v>
                </c:pt>
                <c:pt idx="379">
                  <c:v>31964</c:v>
                </c:pt>
                <c:pt idx="380">
                  <c:v>31965</c:v>
                </c:pt>
                <c:pt idx="381">
                  <c:v>31966</c:v>
                </c:pt>
                <c:pt idx="382">
                  <c:v>31967</c:v>
                </c:pt>
                <c:pt idx="383">
                  <c:v>31968</c:v>
                </c:pt>
                <c:pt idx="384">
                  <c:v>31971</c:v>
                </c:pt>
                <c:pt idx="385">
                  <c:v>31972</c:v>
                </c:pt>
                <c:pt idx="386">
                  <c:v>31973</c:v>
                </c:pt>
                <c:pt idx="387">
                  <c:v>31974</c:v>
                </c:pt>
                <c:pt idx="388">
                  <c:v>31975</c:v>
                </c:pt>
                <c:pt idx="389">
                  <c:v>31978</c:v>
                </c:pt>
                <c:pt idx="390">
                  <c:v>31979</c:v>
                </c:pt>
                <c:pt idx="391">
                  <c:v>31980</c:v>
                </c:pt>
                <c:pt idx="392">
                  <c:v>31981</c:v>
                </c:pt>
                <c:pt idx="393">
                  <c:v>31982</c:v>
                </c:pt>
                <c:pt idx="394">
                  <c:v>31985</c:v>
                </c:pt>
                <c:pt idx="395">
                  <c:v>31986</c:v>
                </c:pt>
                <c:pt idx="396">
                  <c:v>31987</c:v>
                </c:pt>
                <c:pt idx="397">
                  <c:v>31988</c:v>
                </c:pt>
                <c:pt idx="398">
                  <c:v>31989</c:v>
                </c:pt>
                <c:pt idx="399">
                  <c:v>31992</c:v>
                </c:pt>
                <c:pt idx="400">
                  <c:v>31993</c:v>
                </c:pt>
                <c:pt idx="401">
                  <c:v>31994</c:v>
                </c:pt>
                <c:pt idx="402">
                  <c:v>31995</c:v>
                </c:pt>
                <c:pt idx="403">
                  <c:v>31996</c:v>
                </c:pt>
                <c:pt idx="404">
                  <c:v>31999</c:v>
                </c:pt>
                <c:pt idx="405">
                  <c:v>32000</c:v>
                </c:pt>
                <c:pt idx="406">
                  <c:v>32001</c:v>
                </c:pt>
                <c:pt idx="407">
                  <c:v>32002</c:v>
                </c:pt>
                <c:pt idx="408">
                  <c:v>32003</c:v>
                </c:pt>
                <c:pt idx="409">
                  <c:v>32006</c:v>
                </c:pt>
                <c:pt idx="410">
                  <c:v>32007</c:v>
                </c:pt>
                <c:pt idx="411">
                  <c:v>32008</c:v>
                </c:pt>
                <c:pt idx="412">
                  <c:v>32009</c:v>
                </c:pt>
                <c:pt idx="413">
                  <c:v>32010</c:v>
                </c:pt>
                <c:pt idx="414">
                  <c:v>32013</c:v>
                </c:pt>
                <c:pt idx="415">
                  <c:v>32014</c:v>
                </c:pt>
                <c:pt idx="416">
                  <c:v>32015</c:v>
                </c:pt>
                <c:pt idx="417">
                  <c:v>32016</c:v>
                </c:pt>
                <c:pt idx="418">
                  <c:v>32017</c:v>
                </c:pt>
                <c:pt idx="419">
                  <c:v>32020</c:v>
                </c:pt>
                <c:pt idx="420">
                  <c:v>32021</c:v>
                </c:pt>
                <c:pt idx="421">
                  <c:v>32022</c:v>
                </c:pt>
                <c:pt idx="422">
                  <c:v>32023</c:v>
                </c:pt>
                <c:pt idx="423">
                  <c:v>32024</c:v>
                </c:pt>
                <c:pt idx="424">
                  <c:v>32027</c:v>
                </c:pt>
                <c:pt idx="425">
                  <c:v>32028</c:v>
                </c:pt>
                <c:pt idx="426">
                  <c:v>32029</c:v>
                </c:pt>
                <c:pt idx="427">
                  <c:v>32030</c:v>
                </c:pt>
                <c:pt idx="428">
                  <c:v>32031</c:v>
                </c:pt>
                <c:pt idx="429">
                  <c:v>32034</c:v>
                </c:pt>
                <c:pt idx="430">
                  <c:v>32035</c:v>
                </c:pt>
                <c:pt idx="431">
                  <c:v>32036</c:v>
                </c:pt>
                <c:pt idx="432">
                  <c:v>32037</c:v>
                </c:pt>
                <c:pt idx="433">
                  <c:v>32038</c:v>
                </c:pt>
                <c:pt idx="434">
                  <c:v>32041</c:v>
                </c:pt>
                <c:pt idx="435">
                  <c:v>32042</c:v>
                </c:pt>
                <c:pt idx="436">
                  <c:v>32043</c:v>
                </c:pt>
                <c:pt idx="437">
                  <c:v>32044</c:v>
                </c:pt>
                <c:pt idx="438">
                  <c:v>32045</c:v>
                </c:pt>
                <c:pt idx="439">
                  <c:v>32048</c:v>
                </c:pt>
                <c:pt idx="440">
                  <c:v>32049</c:v>
                </c:pt>
                <c:pt idx="441">
                  <c:v>32050</c:v>
                </c:pt>
                <c:pt idx="442">
                  <c:v>32051</c:v>
                </c:pt>
                <c:pt idx="443">
                  <c:v>32052</c:v>
                </c:pt>
                <c:pt idx="444">
                  <c:v>32055</c:v>
                </c:pt>
                <c:pt idx="445">
                  <c:v>32056</c:v>
                </c:pt>
                <c:pt idx="446">
                  <c:v>32057</c:v>
                </c:pt>
                <c:pt idx="447">
                  <c:v>32058</c:v>
                </c:pt>
                <c:pt idx="448">
                  <c:v>32059</c:v>
                </c:pt>
                <c:pt idx="449">
                  <c:v>32062</c:v>
                </c:pt>
                <c:pt idx="450">
                  <c:v>32063</c:v>
                </c:pt>
                <c:pt idx="451">
                  <c:v>32064</c:v>
                </c:pt>
                <c:pt idx="452">
                  <c:v>32065</c:v>
                </c:pt>
                <c:pt idx="453">
                  <c:v>32066</c:v>
                </c:pt>
                <c:pt idx="454">
                  <c:v>32069</c:v>
                </c:pt>
                <c:pt idx="455">
                  <c:v>32070</c:v>
                </c:pt>
                <c:pt idx="456">
                  <c:v>32071</c:v>
                </c:pt>
                <c:pt idx="457">
                  <c:v>32072</c:v>
                </c:pt>
                <c:pt idx="458">
                  <c:v>32073</c:v>
                </c:pt>
                <c:pt idx="459">
                  <c:v>32076</c:v>
                </c:pt>
                <c:pt idx="460">
                  <c:v>32077</c:v>
                </c:pt>
                <c:pt idx="461">
                  <c:v>32078</c:v>
                </c:pt>
                <c:pt idx="462">
                  <c:v>32079</c:v>
                </c:pt>
                <c:pt idx="463">
                  <c:v>32080</c:v>
                </c:pt>
                <c:pt idx="464">
                  <c:v>32083</c:v>
                </c:pt>
                <c:pt idx="465">
                  <c:v>32084</c:v>
                </c:pt>
                <c:pt idx="466">
                  <c:v>32085</c:v>
                </c:pt>
                <c:pt idx="467">
                  <c:v>32086</c:v>
                </c:pt>
                <c:pt idx="468">
                  <c:v>32087</c:v>
                </c:pt>
                <c:pt idx="469">
                  <c:v>32090</c:v>
                </c:pt>
                <c:pt idx="470">
                  <c:v>32091</c:v>
                </c:pt>
                <c:pt idx="471">
                  <c:v>32092</c:v>
                </c:pt>
                <c:pt idx="472">
                  <c:v>32093</c:v>
                </c:pt>
                <c:pt idx="473">
                  <c:v>32094</c:v>
                </c:pt>
                <c:pt idx="474">
                  <c:v>32097</c:v>
                </c:pt>
                <c:pt idx="475">
                  <c:v>32098</c:v>
                </c:pt>
                <c:pt idx="476">
                  <c:v>32099</c:v>
                </c:pt>
                <c:pt idx="477">
                  <c:v>32100</c:v>
                </c:pt>
                <c:pt idx="478">
                  <c:v>32101</c:v>
                </c:pt>
                <c:pt idx="479">
                  <c:v>32104</c:v>
                </c:pt>
                <c:pt idx="480">
                  <c:v>32105</c:v>
                </c:pt>
                <c:pt idx="481">
                  <c:v>32106</c:v>
                </c:pt>
                <c:pt idx="482">
                  <c:v>32107</c:v>
                </c:pt>
                <c:pt idx="483">
                  <c:v>32108</c:v>
                </c:pt>
                <c:pt idx="484">
                  <c:v>32111</c:v>
                </c:pt>
                <c:pt idx="485">
                  <c:v>32112</c:v>
                </c:pt>
                <c:pt idx="486">
                  <c:v>32113</c:v>
                </c:pt>
                <c:pt idx="487">
                  <c:v>32114</c:v>
                </c:pt>
                <c:pt idx="488">
                  <c:v>32115</c:v>
                </c:pt>
                <c:pt idx="489">
                  <c:v>32118</c:v>
                </c:pt>
                <c:pt idx="490">
                  <c:v>32119</c:v>
                </c:pt>
                <c:pt idx="491">
                  <c:v>32120</c:v>
                </c:pt>
                <c:pt idx="492">
                  <c:v>32121</c:v>
                </c:pt>
                <c:pt idx="493">
                  <c:v>32122</c:v>
                </c:pt>
                <c:pt idx="494">
                  <c:v>32125</c:v>
                </c:pt>
                <c:pt idx="495">
                  <c:v>32126</c:v>
                </c:pt>
                <c:pt idx="496">
                  <c:v>32127</c:v>
                </c:pt>
                <c:pt idx="497">
                  <c:v>32128</c:v>
                </c:pt>
                <c:pt idx="498">
                  <c:v>32129</c:v>
                </c:pt>
                <c:pt idx="499">
                  <c:v>32132</c:v>
                </c:pt>
                <c:pt idx="500">
                  <c:v>32133</c:v>
                </c:pt>
                <c:pt idx="501">
                  <c:v>32134</c:v>
                </c:pt>
                <c:pt idx="502">
                  <c:v>32135</c:v>
                </c:pt>
                <c:pt idx="503">
                  <c:v>32139</c:v>
                </c:pt>
                <c:pt idx="504">
                  <c:v>32140</c:v>
                </c:pt>
                <c:pt idx="505">
                  <c:v>32141</c:v>
                </c:pt>
                <c:pt idx="506">
                  <c:v>32142</c:v>
                </c:pt>
                <c:pt idx="507">
                  <c:v>32146</c:v>
                </c:pt>
                <c:pt idx="508">
                  <c:v>32147</c:v>
                </c:pt>
                <c:pt idx="509">
                  <c:v>32148</c:v>
                </c:pt>
                <c:pt idx="510">
                  <c:v>32149</c:v>
                </c:pt>
                <c:pt idx="511">
                  <c:v>32150</c:v>
                </c:pt>
                <c:pt idx="512">
                  <c:v>32153</c:v>
                </c:pt>
                <c:pt idx="513">
                  <c:v>32154</c:v>
                </c:pt>
                <c:pt idx="514">
                  <c:v>32155</c:v>
                </c:pt>
                <c:pt idx="515">
                  <c:v>32156</c:v>
                </c:pt>
                <c:pt idx="516">
                  <c:v>32157</c:v>
                </c:pt>
                <c:pt idx="517">
                  <c:v>32160</c:v>
                </c:pt>
                <c:pt idx="518">
                  <c:v>32161</c:v>
                </c:pt>
                <c:pt idx="519">
                  <c:v>32162</c:v>
                </c:pt>
                <c:pt idx="520">
                  <c:v>32163</c:v>
                </c:pt>
                <c:pt idx="521">
                  <c:v>32164</c:v>
                </c:pt>
                <c:pt idx="522">
                  <c:v>32167</c:v>
                </c:pt>
                <c:pt idx="523">
                  <c:v>32168</c:v>
                </c:pt>
                <c:pt idx="524">
                  <c:v>32169</c:v>
                </c:pt>
                <c:pt idx="525">
                  <c:v>32170</c:v>
                </c:pt>
                <c:pt idx="526">
                  <c:v>32171</c:v>
                </c:pt>
                <c:pt idx="527">
                  <c:v>32174</c:v>
                </c:pt>
                <c:pt idx="528">
                  <c:v>32175</c:v>
                </c:pt>
                <c:pt idx="529">
                  <c:v>32176</c:v>
                </c:pt>
                <c:pt idx="530">
                  <c:v>32177</c:v>
                </c:pt>
                <c:pt idx="531">
                  <c:v>32178</c:v>
                </c:pt>
                <c:pt idx="532">
                  <c:v>32181</c:v>
                </c:pt>
                <c:pt idx="533">
                  <c:v>32182</c:v>
                </c:pt>
                <c:pt idx="534">
                  <c:v>32183</c:v>
                </c:pt>
                <c:pt idx="535">
                  <c:v>32184</c:v>
                </c:pt>
                <c:pt idx="536">
                  <c:v>32185</c:v>
                </c:pt>
                <c:pt idx="537">
                  <c:v>32188</c:v>
                </c:pt>
                <c:pt idx="538">
                  <c:v>32189</c:v>
                </c:pt>
                <c:pt idx="539">
                  <c:v>32190</c:v>
                </c:pt>
                <c:pt idx="540">
                  <c:v>32191</c:v>
                </c:pt>
                <c:pt idx="541">
                  <c:v>32192</c:v>
                </c:pt>
                <c:pt idx="542">
                  <c:v>32195</c:v>
                </c:pt>
                <c:pt idx="543">
                  <c:v>32196</c:v>
                </c:pt>
                <c:pt idx="544">
                  <c:v>32197</c:v>
                </c:pt>
                <c:pt idx="545">
                  <c:v>32198</c:v>
                </c:pt>
                <c:pt idx="546">
                  <c:v>32199</c:v>
                </c:pt>
                <c:pt idx="547">
                  <c:v>32202</c:v>
                </c:pt>
                <c:pt idx="548">
                  <c:v>32203</c:v>
                </c:pt>
                <c:pt idx="549">
                  <c:v>32204</c:v>
                </c:pt>
                <c:pt idx="550">
                  <c:v>32205</c:v>
                </c:pt>
                <c:pt idx="551">
                  <c:v>32206</c:v>
                </c:pt>
                <c:pt idx="552">
                  <c:v>32209</c:v>
                </c:pt>
                <c:pt idx="553">
                  <c:v>32210</c:v>
                </c:pt>
                <c:pt idx="554">
                  <c:v>32211</c:v>
                </c:pt>
                <c:pt idx="555">
                  <c:v>32212</c:v>
                </c:pt>
                <c:pt idx="556">
                  <c:v>32213</c:v>
                </c:pt>
                <c:pt idx="557">
                  <c:v>32216</c:v>
                </c:pt>
                <c:pt idx="558">
                  <c:v>32217</c:v>
                </c:pt>
                <c:pt idx="559">
                  <c:v>32218</c:v>
                </c:pt>
                <c:pt idx="560">
                  <c:v>32219</c:v>
                </c:pt>
                <c:pt idx="561">
                  <c:v>32220</c:v>
                </c:pt>
                <c:pt idx="562">
                  <c:v>32223</c:v>
                </c:pt>
                <c:pt idx="563">
                  <c:v>32224</c:v>
                </c:pt>
                <c:pt idx="564">
                  <c:v>32225</c:v>
                </c:pt>
                <c:pt idx="565">
                  <c:v>32226</c:v>
                </c:pt>
                <c:pt idx="566">
                  <c:v>32227</c:v>
                </c:pt>
                <c:pt idx="567">
                  <c:v>32230</c:v>
                </c:pt>
                <c:pt idx="568">
                  <c:v>32231</c:v>
                </c:pt>
                <c:pt idx="569">
                  <c:v>32232</c:v>
                </c:pt>
                <c:pt idx="570">
                  <c:v>32233</c:v>
                </c:pt>
                <c:pt idx="571">
                  <c:v>32237</c:v>
                </c:pt>
                <c:pt idx="572">
                  <c:v>32238</c:v>
                </c:pt>
                <c:pt idx="573">
                  <c:v>32239</c:v>
                </c:pt>
                <c:pt idx="574">
                  <c:v>32240</c:v>
                </c:pt>
                <c:pt idx="575">
                  <c:v>32241</c:v>
                </c:pt>
                <c:pt idx="576">
                  <c:v>32244</c:v>
                </c:pt>
                <c:pt idx="577">
                  <c:v>32245</c:v>
                </c:pt>
                <c:pt idx="578">
                  <c:v>32246</c:v>
                </c:pt>
                <c:pt idx="579">
                  <c:v>32247</c:v>
                </c:pt>
                <c:pt idx="580">
                  <c:v>32248</c:v>
                </c:pt>
                <c:pt idx="581">
                  <c:v>32251</c:v>
                </c:pt>
                <c:pt idx="582">
                  <c:v>32252</c:v>
                </c:pt>
                <c:pt idx="583">
                  <c:v>32253</c:v>
                </c:pt>
                <c:pt idx="584">
                  <c:v>32254</c:v>
                </c:pt>
                <c:pt idx="585">
                  <c:v>32255</c:v>
                </c:pt>
                <c:pt idx="586">
                  <c:v>32258</c:v>
                </c:pt>
                <c:pt idx="587">
                  <c:v>32259</c:v>
                </c:pt>
                <c:pt idx="588">
                  <c:v>32260</c:v>
                </c:pt>
                <c:pt idx="589">
                  <c:v>32261</c:v>
                </c:pt>
                <c:pt idx="590">
                  <c:v>32262</c:v>
                </c:pt>
                <c:pt idx="591">
                  <c:v>32265</c:v>
                </c:pt>
                <c:pt idx="592">
                  <c:v>32266</c:v>
                </c:pt>
                <c:pt idx="593">
                  <c:v>32267</c:v>
                </c:pt>
                <c:pt idx="594">
                  <c:v>32268</c:v>
                </c:pt>
                <c:pt idx="595">
                  <c:v>32269</c:v>
                </c:pt>
                <c:pt idx="596">
                  <c:v>32272</c:v>
                </c:pt>
                <c:pt idx="597">
                  <c:v>32273</c:v>
                </c:pt>
                <c:pt idx="598">
                  <c:v>32274</c:v>
                </c:pt>
                <c:pt idx="599">
                  <c:v>32275</c:v>
                </c:pt>
                <c:pt idx="600">
                  <c:v>32276</c:v>
                </c:pt>
                <c:pt idx="601">
                  <c:v>32279</c:v>
                </c:pt>
                <c:pt idx="602">
                  <c:v>32280</c:v>
                </c:pt>
                <c:pt idx="603">
                  <c:v>32281</c:v>
                </c:pt>
                <c:pt idx="604">
                  <c:v>32282</c:v>
                </c:pt>
                <c:pt idx="605">
                  <c:v>32283</c:v>
                </c:pt>
                <c:pt idx="606">
                  <c:v>32286</c:v>
                </c:pt>
                <c:pt idx="607">
                  <c:v>32287</c:v>
                </c:pt>
                <c:pt idx="608">
                  <c:v>32288</c:v>
                </c:pt>
                <c:pt idx="609">
                  <c:v>32289</c:v>
                </c:pt>
                <c:pt idx="610">
                  <c:v>32290</c:v>
                </c:pt>
                <c:pt idx="611">
                  <c:v>32293</c:v>
                </c:pt>
                <c:pt idx="612">
                  <c:v>32294</c:v>
                </c:pt>
                <c:pt idx="613">
                  <c:v>32295</c:v>
                </c:pt>
                <c:pt idx="614">
                  <c:v>32296</c:v>
                </c:pt>
                <c:pt idx="615">
                  <c:v>32297</c:v>
                </c:pt>
                <c:pt idx="616">
                  <c:v>32300</c:v>
                </c:pt>
                <c:pt idx="617">
                  <c:v>32301</c:v>
                </c:pt>
                <c:pt idx="618">
                  <c:v>32302</c:v>
                </c:pt>
                <c:pt idx="619">
                  <c:v>32303</c:v>
                </c:pt>
                <c:pt idx="620">
                  <c:v>32304</c:v>
                </c:pt>
                <c:pt idx="621">
                  <c:v>32307</c:v>
                </c:pt>
                <c:pt idx="622">
                  <c:v>32308</c:v>
                </c:pt>
                <c:pt idx="623">
                  <c:v>32309</c:v>
                </c:pt>
                <c:pt idx="624">
                  <c:v>32310</c:v>
                </c:pt>
                <c:pt idx="625">
                  <c:v>32311</c:v>
                </c:pt>
                <c:pt idx="626">
                  <c:v>32314</c:v>
                </c:pt>
                <c:pt idx="627">
                  <c:v>32315</c:v>
                </c:pt>
                <c:pt idx="628">
                  <c:v>32316</c:v>
                </c:pt>
                <c:pt idx="629">
                  <c:v>32317</c:v>
                </c:pt>
                <c:pt idx="630">
                  <c:v>32318</c:v>
                </c:pt>
                <c:pt idx="631">
                  <c:v>32321</c:v>
                </c:pt>
                <c:pt idx="632">
                  <c:v>32322</c:v>
                </c:pt>
                <c:pt idx="633">
                  <c:v>32323</c:v>
                </c:pt>
                <c:pt idx="634">
                  <c:v>32324</c:v>
                </c:pt>
                <c:pt idx="635">
                  <c:v>32325</c:v>
                </c:pt>
                <c:pt idx="636">
                  <c:v>32328</c:v>
                </c:pt>
                <c:pt idx="637">
                  <c:v>32329</c:v>
                </c:pt>
                <c:pt idx="638">
                  <c:v>32330</c:v>
                </c:pt>
                <c:pt idx="639">
                  <c:v>32331</c:v>
                </c:pt>
                <c:pt idx="640">
                  <c:v>32332</c:v>
                </c:pt>
                <c:pt idx="641">
                  <c:v>32335</c:v>
                </c:pt>
                <c:pt idx="642">
                  <c:v>32336</c:v>
                </c:pt>
                <c:pt idx="643">
                  <c:v>32337</c:v>
                </c:pt>
                <c:pt idx="644">
                  <c:v>32338</c:v>
                </c:pt>
                <c:pt idx="645">
                  <c:v>32339</c:v>
                </c:pt>
                <c:pt idx="646">
                  <c:v>32342</c:v>
                </c:pt>
                <c:pt idx="647">
                  <c:v>32343</c:v>
                </c:pt>
                <c:pt idx="648">
                  <c:v>32344</c:v>
                </c:pt>
                <c:pt idx="649">
                  <c:v>32345</c:v>
                </c:pt>
                <c:pt idx="650">
                  <c:v>32346</c:v>
                </c:pt>
                <c:pt idx="651">
                  <c:v>32349</c:v>
                </c:pt>
                <c:pt idx="652">
                  <c:v>32350</c:v>
                </c:pt>
                <c:pt idx="653">
                  <c:v>32351</c:v>
                </c:pt>
                <c:pt idx="654">
                  <c:v>32352</c:v>
                </c:pt>
                <c:pt idx="655">
                  <c:v>32353</c:v>
                </c:pt>
                <c:pt idx="656">
                  <c:v>32356</c:v>
                </c:pt>
                <c:pt idx="657">
                  <c:v>32357</c:v>
                </c:pt>
                <c:pt idx="658">
                  <c:v>32358</c:v>
                </c:pt>
                <c:pt idx="659">
                  <c:v>32359</c:v>
                </c:pt>
                <c:pt idx="660">
                  <c:v>32360</c:v>
                </c:pt>
                <c:pt idx="661">
                  <c:v>32363</c:v>
                </c:pt>
                <c:pt idx="662">
                  <c:v>32364</c:v>
                </c:pt>
                <c:pt idx="663">
                  <c:v>32365</c:v>
                </c:pt>
                <c:pt idx="664">
                  <c:v>32366</c:v>
                </c:pt>
                <c:pt idx="665">
                  <c:v>32367</c:v>
                </c:pt>
                <c:pt idx="666">
                  <c:v>32370</c:v>
                </c:pt>
                <c:pt idx="667">
                  <c:v>32371</c:v>
                </c:pt>
                <c:pt idx="668">
                  <c:v>32372</c:v>
                </c:pt>
                <c:pt idx="669">
                  <c:v>32373</c:v>
                </c:pt>
                <c:pt idx="670">
                  <c:v>32374</c:v>
                </c:pt>
                <c:pt idx="671">
                  <c:v>32377</c:v>
                </c:pt>
                <c:pt idx="672">
                  <c:v>32378</c:v>
                </c:pt>
                <c:pt idx="673">
                  <c:v>32379</c:v>
                </c:pt>
                <c:pt idx="674">
                  <c:v>32380</c:v>
                </c:pt>
                <c:pt idx="675">
                  <c:v>32381</c:v>
                </c:pt>
                <c:pt idx="676">
                  <c:v>32384</c:v>
                </c:pt>
                <c:pt idx="677">
                  <c:v>32385</c:v>
                </c:pt>
                <c:pt idx="678">
                  <c:v>32386</c:v>
                </c:pt>
                <c:pt idx="679">
                  <c:v>32387</c:v>
                </c:pt>
                <c:pt idx="680">
                  <c:v>32388</c:v>
                </c:pt>
                <c:pt idx="681">
                  <c:v>32391</c:v>
                </c:pt>
                <c:pt idx="682">
                  <c:v>32392</c:v>
                </c:pt>
                <c:pt idx="683">
                  <c:v>32393</c:v>
                </c:pt>
                <c:pt idx="684">
                  <c:v>32394</c:v>
                </c:pt>
                <c:pt idx="685">
                  <c:v>32395</c:v>
                </c:pt>
                <c:pt idx="686">
                  <c:v>32398</c:v>
                </c:pt>
                <c:pt idx="687">
                  <c:v>32399</c:v>
                </c:pt>
                <c:pt idx="688">
                  <c:v>32400</c:v>
                </c:pt>
                <c:pt idx="689">
                  <c:v>32401</c:v>
                </c:pt>
                <c:pt idx="690">
                  <c:v>32402</c:v>
                </c:pt>
                <c:pt idx="691">
                  <c:v>32405</c:v>
                </c:pt>
                <c:pt idx="692">
                  <c:v>32406</c:v>
                </c:pt>
                <c:pt idx="693">
                  <c:v>32407</c:v>
                </c:pt>
                <c:pt idx="694">
                  <c:v>32408</c:v>
                </c:pt>
                <c:pt idx="695">
                  <c:v>32409</c:v>
                </c:pt>
                <c:pt idx="696">
                  <c:v>32412</c:v>
                </c:pt>
                <c:pt idx="697">
                  <c:v>32413</c:v>
                </c:pt>
                <c:pt idx="698">
                  <c:v>32414</c:v>
                </c:pt>
                <c:pt idx="699">
                  <c:v>32415</c:v>
                </c:pt>
                <c:pt idx="700">
                  <c:v>32416</c:v>
                </c:pt>
                <c:pt idx="701">
                  <c:v>32419</c:v>
                </c:pt>
                <c:pt idx="702">
                  <c:v>32420</c:v>
                </c:pt>
                <c:pt idx="703">
                  <c:v>32421</c:v>
                </c:pt>
                <c:pt idx="704">
                  <c:v>32422</c:v>
                </c:pt>
                <c:pt idx="705">
                  <c:v>32423</c:v>
                </c:pt>
                <c:pt idx="706">
                  <c:v>32426</c:v>
                </c:pt>
                <c:pt idx="707">
                  <c:v>32427</c:v>
                </c:pt>
                <c:pt idx="708">
                  <c:v>32428</c:v>
                </c:pt>
                <c:pt idx="709">
                  <c:v>32429</c:v>
                </c:pt>
                <c:pt idx="710">
                  <c:v>32430</c:v>
                </c:pt>
                <c:pt idx="711">
                  <c:v>32433</c:v>
                </c:pt>
                <c:pt idx="712">
                  <c:v>32434</c:v>
                </c:pt>
                <c:pt idx="713">
                  <c:v>32435</c:v>
                </c:pt>
                <c:pt idx="714">
                  <c:v>32436</c:v>
                </c:pt>
                <c:pt idx="715">
                  <c:v>32437</c:v>
                </c:pt>
                <c:pt idx="716">
                  <c:v>32440</c:v>
                </c:pt>
                <c:pt idx="717">
                  <c:v>32441</c:v>
                </c:pt>
                <c:pt idx="718">
                  <c:v>32442</c:v>
                </c:pt>
                <c:pt idx="719">
                  <c:v>32443</c:v>
                </c:pt>
                <c:pt idx="720">
                  <c:v>32444</c:v>
                </c:pt>
                <c:pt idx="721">
                  <c:v>32447</c:v>
                </c:pt>
                <c:pt idx="722">
                  <c:v>32448</c:v>
                </c:pt>
                <c:pt idx="723">
                  <c:v>32449</c:v>
                </c:pt>
                <c:pt idx="724">
                  <c:v>32450</c:v>
                </c:pt>
                <c:pt idx="725">
                  <c:v>32451</c:v>
                </c:pt>
                <c:pt idx="726">
                  <c:v>32454</c:v>
                </c:pt>
                <c:pt idx="727">
                  <c:v>32455</c:v>
                </c:pt>
                <c:pt idx="728">
                  <c:v>32456</c:v>
                </c:pt>
                <c:pt idx="729">
                  <c:v>32457</c:v>
                </c:pt>
                <c:pt idx="730">
                  <c:v>32458</c:v>
                </c:pt>
                <c:pt idx="731">
                  <c:v>32461</c:v>
                </c:pt>
                <c:pt idx="732">
                  <c:v>32462</c:v>
                </c:pt>
                <c:pt idx="733">
                  <c:v>32463</c:v>
                </c:pt>
                <c:pt idx="734">
                  <c:v>32464</c:v>
                </c:pt>
                <c:pt idx="735">
                  <c:v>32465</c:v>
                </c:pt>
                <c:pt idx="736">
                  <c:v>32468</c:v>
                </c:pt>
                <c:pt idx="737">
                  <c:v>32469</c:v>
                </c:pt>
                <c:pt idx="738">
                  <c:v>32470</c:v>
                </c:pt>
                <c:pt idx="739">
                  <c:v>32471</c:v>
                </c:pt>
                <c:pt idx="740">
                  <c:v>32472</c:v>
                </c:pt>
                <c:pt idx="741">
                  <c:v>32475</c:v>
                </c:pt>
                <c:pt idx="742">
                  <c:v>32476</c:v>
                </c:pt>
                <c:pt idx="743">
                  <c:v>32477</c:v>
                </c:pt>
                <c:pt idx="744">
                  <c:v>32478</c:v>
                </c:pt>
                <c:pt idx="745">
                  <c:v>32479</c:v>
                </c:pt>
                <c:pt idx="746">
                  <c:v>32482</c:v>
                </c:pt>
                <c:pt idx="747">
                  <c:v>32483</c:v>
                </c:pt>
                <c:pt idx="748">
                  <c:v>32484</c:v>
                </c:pt>
                <c:pt idx="749">
                  <c:v>32485</c:v>
                </c:pt>
                <c:pt idx="750">
                  <c:v>32486</c:v>
                </c:pt>
                <c:pt idx="751">
                  <c:v>32489</c:v>
                </c:pt>
                <c:pt idx="752">
                  <c:v>32490</c:v>
                </c:pt>
                <c:pt idx="753">
                  <c:v>32491</c:v>
                </c:pt>
                <c:pt idx="754">
                  <c:v>32492</c:v>
                </c:pt>
                <c:pt idx="755">
                  <c:v>32493</c:v>
                </c:pt>
                <c:pt idx="756">
                  <c:v>32496</c:v>
                </c:pt>
                <c:pt idx="757">
                  <c:v>32497</c:v>
                </c:pt>
                <c:pt idx="758">
                  <c:v>32498</c:v>
                </c:pt>
                <c:pt idx="759">
                  <c:v>32499</c:v>
                </c:pt>
                <c:pt idx="760">
                  <c:v>32500</c:v>
                </c:pt>
                <c:pt idx="761">
                  <c:v>32504</c:v>
                </c:pt>
                <c:pt idx="762">
                  <c:v>32505</c:v>
                </c:pt>
                <c:pt idx="763">
                  <c:v>32506</c:v>
                </c:pt>
                <c:pt idx="764">
                  <c:v>32507</c:v>
                </c:pt>
                <c:pt idx="765">
                  <c:v>32511</c:v>
                </c:pt>
                <c:pt idx="766">
                  <c:v>32512</c:v>
                </c:pt>
                <c:pt idx="767">
                  <c:v>32513</c:v>
                </c:pt>
                <c:pt idx="768">
                  <c:v>32514</c:v>
                </c:pt>
                <c:pt idx="769">
                  <c:v>32517</c:v>
                </c:pt>
                <c:pt idx="770">
                  <c:v>32518</c:v>
                </c:pt>
                <c:pt idx="771">
                  <c:v>32519</c:v>
                </c:pt>
                <c:pt idx="772">
                  <c:v>32520</c:v>
                </c:pt>
                <c:pt idx="773">
                  <c:v>32521</c:v>
                </c:pt>
                <c:pt idx="774">
                  <c:v>32524</c:v>
                </c:pt>
                <c:pt idx="775">
                  <c:v>32525</c:v>
                </c:pt>
                <c:pt idx="776">
                  <c:v>32526</c:v>
                </c:pt>
                <c:pt idx="777">
                  <c:v>32527</c:v>
                </c:pt>
                <c:pt idx="778">
                  <c:v>32528</c:v>
                </c:pt>
                <c:pt idx="779">
                  <c:v>32531</c:v>
                </c:pt>
                <c:pt idx="780">
                  <c:v>32532</c:v>
                </c:pt>
                <c:pt idx="781">
                  <c:v>32533</c:v>
                </c:pt>
                <c:pt idx="782">
                  <c:v>32534</c:v>
                </c:pt>
                <c:pt idx="783">
                  <c:v>32535</c:v>
                </c:pt>
                <c:pt idx="784">
                  <c:v>32538</c:v>
                </c:pt>
                <c:pt idx="785">
                  <c:v>32539</c:v>
                </c:pt>
                <c:pt idx="786">
                  <c:v>32540</c:v>
                </c:pt>
                <c:pt idx="787">
                  <c:v>32541</c:v>
                </c:pt>
                <c:pt idx="788">
                  <c:v>32542</c:v>
                </c:pt>
                <c:pt idx="789">
                  <c:v>32545</c:v>
                </c:pt>
                <c:pt idx="790">
                  <c:v>32546</c:v>
                </c:pt>
                <c:pt idx="791">
                  <c:v>32547</c:v>
                </c:pt>
                <c:pt idx="792">
                  <c:v>32548</c:v>
                </c:pt>
                <c:pt idx="793">
                  <c:v>32549</c:v>
                </c:pt>
                <c:pt idx="794">
                  <c:v>32552</c:v>
                </c:pt>
                <c:pt idx="795">
                  <c:v>32553</c:v>
                </c:pt>
                <c:pt idx="796">
                  <c:v>32554</c:v>
                </c:pt>
                <c:pt idx="797">
                  <c:v>32555</c:v>
                </c:pt>
                <c:pt idx="798">
                  <c:v>32556</c:v>
                </c:pt>
                <c:pt idx="799">
                  <c:v>32559</c:v>
                </c:pt>
                <c:pt idx="800">
                  <c:v>32560</c:v>
                </c:pt>
                <c:pt idx="801">
                  <c:v>32561</c:v>
                </c:pt>
                <c:pt idx="802">
                  <c:v>32562</c:v>
                </c:pt>
                <c:pt idx="803">
                  <c:v>32563</c:v>
                </c:pt>
                <c:pt idx="804">
                  <c:v>32566</c:v>
                </c:pt>
                <c:pt idx="805">
                  <c:v>32567</c:v>
                </c:pt>
                <c:pt idx="806">
                  <c:v>32568</c:v>
                </c:pt>
                <c:pt idx="807">
                  <c:v>32569</c:v>
                </c:pt>
                <c:pt idx="808">
                  <c:v>32570</c:v>
                </c:pt>
                <c:pt idx="809">
                  <c:v>32573</c:v>
                </c:pt>
                <c:pt idx="810">
                  <c:v>32574</c:v>
                </c:pt>
                <c:pt idx="811">
                  <c:v>32575</c:v>
                </c:pt>
                <c:pt idx="812">
                  <c:v>32576</c:v>
                </c:pt>
                <c:pt idx="813">
                  <c:v>32577</c:v>
                </c:pt>
                <c:pt idx="814">
                  <c:v>32580</c:v>
                </c:pt>
                <c:pt idx="815">
                  <c:v>32581</c:v>
                </c:pt>
                <c:pt idx="816">
                  <c:v>32582</c:v>
                </c:pt>
                <c:pt idx="817">
                  <c:v>32583</c:v>
                </c:pt>
                <c:pt idx="818">
                  <c:v>32584</c:v>
                </c:pt>
                <c:pt idx="819">
                  <c:v>32587</c:v>
                </c:pt>
                <c:pt idx="820">
                  <c:v>32588</c:v>
                </c:pt>
                <c:pt idx="821">
                  <c:v>32589</c:v>
                </c:pt>
                <c:pt idx="822">
                  <c:v>32590</c:v>
                </c:pt>
                <c:pt idx="823">
                  <c:v>32594</c:v>
                </c:pt>
                <c:pt idx="824">
                  <c:v>32595</c:v>
                </c:pt>
                <c:pt idx="825">
                  <c:v>32596</c:v>
                </c:pt>
                <c:pt idx="826">
                  <c:v>32597</c:v>
                </c:pt>
                <c:pt idx="827">
                  <c:v>32598</c:v>
                </c:pt>
                <c:pt idx="828">
                  <c:v>32601</c:v>
                </c:pt>
                <c:pt idx="829">
                  <c:v>32602</c:v>
                </c:pt>
                <c:pt idx="830">
                  <c:v>32603</c:v>
                </c:pt>
                <c:pt idx="831">
                  <c:v>32604</c:v>
                </c:pt>
                <c:pt idx="832">
                  <c:v>32605</c:v>
                </c:pt>
                <c:pt idx="833">
                  <c:v>32608</c:v>
                </c:pt>
                <c:pt idx="834">
                  <c:v>32609</c:v>
                </c:pt>
                <c:pt idx="835">
                  <c:v>32610</c:v>
                </c:pt>
                <c:pt idx="836">
                  <c:v>32611</c:v>
                </c:pt>
                <c:pt idx="837">
                  <c:v>32612</c:v>
                </c:pt>
                <c:pt idx="838">
                  <c:v>32615</c:v>
                </c:pt>
                <c:pt idx="839">
                  <c:v>32616</c:v>
                </c:pt>
                <c:pt idx="840">
                  <c:v>32617</c:v>
                </c:pt>
                <c:pt idx="841">
                  <c:v>32618</c:v>
                </c:pt>
                <c:pt idx="842">
                  <c:v>32619</c:v>
                </c:pt>
                <c:pt idx="843">
                  <c:v>32622</c:v>
                </c:pt>
                <c:pt idx="844">
                  <c:v>32623</c:v>
                </c:pt>
                <c:pt idx="845">
                  <c:v>32624</c:v>
                </c:pt>
                <c:pt idx="846">
                  <c:v>32625</c:v>
                </c:pt>
                <c:pt idx="847">
                  <c:v>32626</c:v>
                </c:pt>
                <c:pt idx="848">
                  <c:v>32629</c:v>
                </c:pt>
                <c:pt idx="849">
                  <c:v>32630</c:v>
                </c:pt>
                <c:pt idx="850">
                  <c:v>32631</c:v>
                </c:pt>
                <c:pt idx="851">
                  <c:v>32632</c:v>
                </c:pt>
                <c:pt idx="852">
                  <c:v>32633</c:v>
                </c:pt>
                <c:pt idx="853">
                  <c:v>32636</c:v>
                </c:pt>
                <c:pt idx="854">
                  <c:v>32637</c:v>
                </c:pt>
                <c:pt idx="855">
                  <c:v>32638</c:v>
                </c:pt>
                <c:pt idx="856">
                  <c:v>32639</c:v>
                </c:pt>
                <c:pt idx="857">
                  <c:v>32640</c:v>
                </c:pt>
                <c:pt idx="858">
                  <c:v>32643</c:v>
                </c:pt>
                <c:pt idx="859">
                  <c:v>32644</c:v>
                </c:pt>
                <c:pt idx="860">
                  <c:v>32645</c:v>
                </c:pt>
                <c:pt idx="861">
                  <c:v>32646</c:v>
                </c:pt>
                <c:pt idx="862">
                  <c:v>32647</c:v>
                </c:pt>
                <c:pt idx="863">
                  <c:v>32650</c:v>
                </c:pt>
                <c:pt idx="864">
                  <c:v>32651</c:v>
                </c:pt>
                <c:pt idx="865">
                  <c:v>32652</c:v>
                </c:pt>
                <c:pt idx="866">
                  <c:v>32653</c:v>
                </c:pt>
                <c:pt idx="867">
                  <c:v>32654</c:v>
                </c:pt>
                <c:pt idx="868">
                  <c:v>32657</c:v>
                </c:pt>
                <c:pt idx="869">
                  <c:v>32658</c:v>
                </c:pt>
                <c:pt idx="870">
                  <c:v>32659</c:v>
                </c:pt>
                <c:pt idx="871">
                  <c:v>32660</c:v>
                </c:pt>
                <c:pt idx="872">
                  <c:v>32661</c:v>
                </c:pt>
                <c:pt idx="873">
                  <c:v>32664</c:v>
                </c:pt>
                <c:pt idx="874">
                  <c:v>32665</c:v>
                </c:pt>
                <c:pt idx="875">
                  <c:v>32666</c:v>
                </c:pt>
                <c:pt idx="876">
                  <c:v>32667</c:v>
                </c:pt>
                <c:pt idx="877">
                  <c:v>32668</c:v>
                </c:pt>
                <c:pt idx="878">
                  <c:v>32671</c:v>
                </c:pt>
                <c:pt idx="879">
                  <c:v>32672</c:v>
                </c:pt>
                <c:pt idx="880">
                  <c:v>32673</c:v>
                </c:pt>
                <c:pt idx="881">
                  <c:v>32674</c:v>
                </c:pt>
                <c:pt idx="882">
                  <c:v>32675</c:v>
                </c:pt>
                <c:pt idx="883">
                  <c:v>32678</c:v>
                </c:pt>
                <c:pt idx="884">
                  <c:v>32679</c:v>
                </c:pt>
                <c:pt idx="885">
                  <c:v>32680</c:v>
                </c:pt>
                <c:pt idx="886">
                  <c:v>32681</c:v>
                </c:pt>
                <c:pt idx="887">
                  <c:v>32682</c:v>
                </c:pt>
                <c:pt idx="888">
                  <c:v>32685</c:v>
                </c:pt>
                <c:pt idx="889">
                  <c:v>32686</c:v>
                </c:pt>
                <c:pt idx="890">
                  <c:v>32687</c:v>
                </c:pt>
                <c:pt idx="891">
                  <c:v>32688</c:v>
                </c:pt>
                <c:pt idx="892">
                  <c:v>32689</c:v>
                </c:pt>
                <c:pt idx="893">
                  <c:v>32692</c:v>
                </c:pt>
                <c:pt idx="894">
                  <c:v>32693</c:v>
                </c:pt>
                <c:pt idx="895">
                  <c:v>32694</c:v>
                </c:pt>
                <c:pt idx="896">
                  <c:v>32695</c:v>
                </c:pt>
                <c:pt idx="897">
                  <c:v>32696</c:v>
                </c:pt>
                <c:pt idx="898">
                  <c:v>32699</c:v>
                </c:pt>
                <c:pt idx="899">
                  <c:v>32700</c:v>
                </c:pt>
                <c:pt idx="900">
                  <c:v>32701</c:v>
                </c:pt>
                <c:pt idx="901">
                  <c:v>32702</c:v>
                </c:pt>
                <c:pt idx="902">
                  <c:v>32703</c:v>
                </c:pt>
                <c:pt idx="903">
                  <c:v>32706</c:v>
                </c:pt>
                <c:pt idx="904">
                  <c:v>32707</c:v>
                </c:pt>
                <c:pt idx="905">
                  <c:v>32708</c:v>
                </c:pt>
                <c:pt idx="906">
                  <c:v>32709</c:v>
                </c:pt>
                <c:pt idx="907">
                  <c:v>32710</c:v>
                </c:pt>
                <c:pt idx="908">
                  <c:v>32713</c:v>
                </c:pt>
                <c:pt idx="909">
                  <c:v>32714</c:v>
                </c:pt>
                <c:pt idx="910">
                  <c:v>32715</c:v>
                </c:pt>
                <c:pt idx="911">
                  <c:v>32716</c:v>
                </c:pt>
                <c:pt idx="912">
                  <c:v>32717</c:v>
                </c:pt>
                <c:pt idx="913">
                  <c:v>32720</c:v>
                </c:pt>
                <c:pt idx="914">
                  <c:v>32721</c:v>
                </c:pt>
                <c:pt idx="915">
                  <c:v>32722</c:v>
                </c:pt>
                <c:pt idx="916">
                  <c:v>32723</c:v>
                </c:pt>
                <c:pt idx="917">
                  <c:v>32724</c:v>
                </c:pt>
                <c:pt idx="918">
                  <c:v>32727</c:v>
                </c:pt>
                <c:pt idx="919">
                  <c:v>32728</c:v>
                </c:pt>
                <c:pt idx="920">
                  <c:v>32729</c:v>
                </c:pt>
                <c:pt idx="921">
                  <c:v>32730</c:v>
                </c:pt>
                <c:pt idx="922">
                  <c:v>32731</c:v>
                </c:pt>
                <c:pt idx="923">
                  <c:v>32734</c:v>
                </c:pt>
                <c:pt idx="924">
                  <c:v>32735</c:v>
                </c:pt>
                <c:pt idx="925">
                  <c:v>32736</c:v>
                </c:pt>
                <c:pt idx="926">
                  <c:v>32737</c:v>
                </c:pt>
                <c:pt idx="927">
                  <c:v>32738</c:v>
                </c:pt>
                <c:pt idx="928">
                  <c:v>32741</c:v>
                </c:pt>
                <c:pt idx="929">
                  <c:v>32742</c:v>
                </c:pt>
                <c:pt idx="930">
                  <c:v>32743</c:v>
                </c:pt>
                <c:pt idx="931">
                  <c:v>32744</c:v>
                </c:pt>
                <c:pt idx="932">
                  <c:v>32745</c:v>
                </c:pt>
                <c:pt idx="933">
                  <c:v>32748</c:v>
                </c:pt>
                <c:pt idx="934">
                  <c:v>32749</c:v>
                </c:pt>
                <c:pt idx="935">
                  <c:v>32750</c:v>
                </c:pt>
                <c:pt idx="936">
                  <c:v>32751</c:v>
                </c:pt>
                <c:pt idx="937">
                  <c:v>32752</c:v>
                </c:pt>
                <c:pt idx="938">
                  <c:v>32755</c:v>
                </c:pt>
                <c:pt idx="939">
                  <c:v>32756</c:v>
                </c:pt>
                <c:pt idx="940">
                  <c:v>32757</c:v>
                </c:pt>
                <c:pt idx="941">
                  <c:v>32758</c:v>
                </c:pt>
                <c:pt idx="942">
                  <c:v>32759</c:v>
                </c:pt>
                <c:pt idx="943">
                  <c:v>32762</c:v>
                </c:pt>
                <c:pt idx="944">
                  <c:v>32763</c:v>
                </c:pt>
                <c:pt idx="945">
                  <c:v>32764</c:v>
                </c:pt>
                <c:pt idx="946">
                  <c:v>32765</c:v>
                </c:pt>
                <c:pt idx="947">
                  <c:v>32766</c:v>
                </c:pt>
                <c:pt idx="948">
                  <c:v>32769</c:v>
                </c:pt>
                <c:pt idx="949">
                  <c:v>32770</c:v>
                </c:pt>
                <c:pt idx="950">
                  <c:v>32771</c:v>
                </c:pt>
                <c:pt idx="951">
                  <c:v>32772</c:v>
                </c:pt>
                <c:pt idx="952">
                  <c:v>32773</c:v>
                </c:pt>
                <c:pt idx="953">
                  <c:v>32776</c:v>
                </c:pt>
                <c:pt idx="954">
                  <c:v>32777</c:v>
                </c:pt>
                <c:pt idx="955">
                  <c:v>32778</c:v>
                </c:pt>
                <c:pt idx="956">
                  <c:v>32779</c:v>
                </c:pt>
                <c:pt idx="957">
                  <c:v>32780</c:v>
                </c:pt>
                <c:pt idx="958">
                  <c:v>32783</c:v>
                </c:pt>
                <c:pt idx="959">
                  <c:v>32784</c:v>
                </c:pt>
                <c:pt idx="960">
                  <c:v>32785</c:v>
                </c:pt>
                <c:pt idx="961">
                  <c:v>32786</c:v>
                </c:pt>
                <c:pt idx="962">
                  <c:v>32787</c:v>
                </c:pt>
                <c:pt idx="963">
                  <c:v>32790</c:v>
                </c:pt>
                <c:pt idx="964">
                  <c:v>32791</c:v>
                </c:pt>
                <c:pt idx="965">
                  <c:v>32792</c:v>
                </c:pt>
                <c:pt idx="966">
                  <c:v>32793</c:v>
                </c:pt>
                <c:pt idx="967">
                  <c:v>32794</c:v>
                </c:pt>
                <c:pt idx="968">
                  <c:v>32797</c:v>
                </c:pt>
                <c:pt idx="969">
                  <c:v>32798</c:v>
                </c:pt>
                <c:pt idx="970">
                  <c:v>32799</c:v>
                </c:pt>
                <c:pt idx="971">
                  <c:v>32800</c:v>
                </c:pt>
                <c:pt idx="972">
                  <c:v>32801</c:v>
                </c:pt>
                <c:pt idx="973">
                  <c:v>32804</c:v>
                </c:pt>
                <c:pt idx="974">
                  <c:v>32805</c:v>
                </c:pt>
                <c:pt idx="975">
                  <c:v>32806</c:v>
                </c:pt>
                <c:pt idx="976">
                  <c:v>32807</c:v>
                </c:pt>
                <c:pt idx="977">
                  <c:v>32808</c:v>
                </c:pt>
                <c:pt idx="978">
                  <c:v>32811</c:v>
                </c:pt>
                <c:pt idx="979">
                  <c:v>32812</c:v>
                </c:pt>
                <c:pt idx="980">
                  <c:v>32813</c:v>
                </c:pt>
                <c:pt idx="981">
                  <c:v>32814</c:v>
                </c:pt>
                <c:pt idx="982">
                  <c:v>32815</c:v>
                </c:pt>
                <c:pt idx="983">
                  <c:v>32818</c:v>
                </c:pt>
                <c:pt idx="984">
                  <c:v>32819</c:v>
                </c:pt>
                <c:pt idx="985">
                  <c:v>32820</c:v>
                </c:pt>
                <c:pt idx="986">
                  <c:v>32821</c:v>
                </c:pt>
                <c:pt idx="987">
                  <c:v>32822</c:v>
                </c:pt>
                <c:pt idx="988">
                  <c:v>32825</c:v>
                </c:pt>
                <c:pt idx="989">
                  <c:v>32826</c:v>
                </c:pt>
                <c:pt idx="990">
                  <c:v>32827</c:v>
                </c:pt>
                <c:pt idx="991">
                  <c:v>32828</c:v>
                </c:pt>
                <c:pt idx="992">
                  <c:v>32829</c:v>
                </c:pt>
                <c:pt idx="993">
                  <c:v>32832</c:v>
                </c:pt>
                <c:pt idx="994">
                  <c:v>32833</c:v>
                </c:pt>
                <c:pt idx="995">
                  <c:v>32834</c:v>
                </c:pt>
                <c:pt idx="996">
                  <c:v>32835</c:v>
                </c:pt>
                <c:pt idx="997">
                  <c:v>32836</c:v>
                </c:pt>
                <c:pt idx="998">
                  <c:v>32839</c:v>
                </c:pt>
                <c:pt idx="999">
                  <c:v>32840</c:v>
                </c:pt>
                <c:pt idx="1000">
                  <c:v>32841</c:v>
                </c:pt>
                <c:pt idx="1001">
                  <c:v>32842</c:v>
                </c:pt>
                <c:pt idx="1002">
                  <c:v>32843</c:v>
                </c:pt>
                <c:pt idx="1003">
                  <c:v>32846</c:v>
                </c:pt>
                <c:pt idx="1004">
                  <c:v>32847</c:v>
                </c:pt>
                <c:pt idx="1005">
                  <c:v>32848</c:v>
                </c:pt>
                <c:pt idx="1006">
                  <c:v>32849</c:v>
                </c:pt>
                <c:pt idx="1007">
                  <c:v>32850</c:v>
                </c:pt>
                <c:pt idx="1008">
                  <c:v>32853</c:v>
                </c:pt>
                <c:pt idx="1009">
                  <c:v>32854</c:v>
                </c:pt>
                <c:pt idx="1010">
                  <c:v>32855</c:v>
                </c:pt>
                <c:pt idx="1011">
                  <c:v>32856</c:v>
                </c:pt>
                <c:pt idx="1012">
                  <c:v>32857</c:v>
                </c:pt>
                <c:pt idx="1013">
                  <c:v>32860</c:v>
                </c:pt>
                <c:pt idx="1014">
                  <c:v>32861</c:v>
                </c:pt>
                <c:pt idx="1015">
                  <c:v>32862</c:v>
                </c:pt>
                <c:pt idx="1016">
                  <c:v>32863</c:v>
                </c:pt>
                <c:pt idx="1017">
                  <c:v>32864</c:v>
                </c:pt>
                <c:pt idx="1018">
                  <c:v>32868</c:v>
                </c:pt>
                <c:pt idx="1019">
                  <c:v>32869</c:v>
                </c:pt>
                <c:pt idx="1020">
                  <c:v>32870</c:v>
                </c:pt>
                <c:pt idx="1021">
                  <c:v>32871</c:v>
                </c:pt>
                <c:pt idx="1022">
                  <c:v>32875</c:v>
                </c:pt>
                <c:pt idx="1023">
                  <c:v>32876</c:v>
                </c:pt>
                <c:pt idx="1024">
                  <c:v>32877</c:v>
                </c:pt>
                <c:pt idx="1025">
                  <c:v>32878</c:v>
                </c:pt>
                <c:pt idx="1026">
                  <c:v>32881</c:v>
                </c:pt>
                <c:pt idx="1027">
                  <c:v>32882</c:v>
                </c:pt>
                <c:pt idx="1028">
                  <c:v>32883</c:v>
                </c:pt>
                <c:pt idx="1029">
                  <c:v>32884</c:v>
                </c:pt>
                <c:pt idx="1030">
                  <c:v>32885</c:v>
                </c:pt>
                <c:pt idx="1031">
                  <c:v>32888</c:v>
                </c:pt>
                <c:pt idx="1032">
                  <c:v>32889</c:v>
                </c:pt>
                <c:pt idx="1033">
                  <c:v>32890</c:v>
                </c:pt>
                <c:pt idx="1034">
                  <c:v>32891</c:v>
                </c:pt>
                <c:pt idx="1035">
                  <c:v>32892</c:v>
                </c:pt>
                <c:pt idx="1036">
                  <c:v>32895</c:v>
                </c:pt>
                <c:pt idx="1037">
                  <c:v>32896</c:v>
                </c:pt>
                <c:pt idx="1038">
                  <c:v>32897</c:v>
                </c:pt>
                <c:pt idx="1039">
                  <c:v>32898</c:v>
                </c:pt>
                <c:pt idx="1040">
                  <c:v>32899</c:v>
                </c:pt>
                <c:pt idx="1041">
                  <c:v>32902</c:v>
                </c:pt>
                <c:pt idx="1042">
                  <c:v>32903</c:v>
                </c:pt>
                <c:pt idx="1043">
                  <c:v>32904</c:v>
                </c:pt>
                <c:pt idx="1044">
                  <c:v>32905</c:v>
                </c:pt>
                <c:pt idx="1045">
                  <c:v>32906</c:v>
                </c:pt>
                <c:pt idx="1046">
                  <c:v>32909</c:v>
                </c:pt>
                <c:pt idx="1047">
                  <c:v>32910</c:v>
                </c:pt>
                <c:pt idx="1048">
                  <c:v>32911</c:v>
                </c:pt>
                <c:pt idx="1049">
                  <c:v>32912</c:v>
                </c:pt>
                <c:pt idx="1050">
                  <c:v>32913</c:v>
                </c:pt>
                <c:pt idx="1051">
                  <c:v>32916</c:v>
                </c:pt>
                <c:pt idx="1052">
                  <c:v>32917</c:v>
                </c:pt>
                <c:pt idx="1053">
                  <c:v>32918</c:v>
                </c:pt>
                <c:pt idx="1054">
                  <c:v>32919</c:v>
                </c:pt>
                <c:pt idx="1055">
                  <c:v>32920</c:v>
                </c:pt>
                <c:pt idx="1056">
                  <c:v>32923</c:v>
                </c:pt>
                <c:pt idx="1057">
                  <c:v>32924</c:v>
                </c:pt>
                <c:pt idx="1058">
                  <c:v>32925</c:v>
                </c:pt>
                <c:pt idx="1059">
                  <c:v>32926</c:v>
                </c:pt>
                <c:pt idx="1060">
                  <c:v>32927</c:v>
                </c:pt>
                <c:pt idx="1061">
                  <c:v>32930</c:v>
                </c:pt>
                <c:pt idx="1062">
                  <c:v>32931</c:v>
                </c:pt>
                <c:pt idx="1063">
                  <c:v>32932</c:v>
                </c:pt>
                <c:pt idx="1064">
                  <c:v>32933</c:v>
                </c:pt>
                <c:pt idx="1065">
                  <c:v>32934</c:v>
                </c:pt>
                <c:pt idx="1066">
                  <c:v>32937</c:v>
                </c:pt>
                <c:pt idx="1067">
                  <c:v>32938</c:v>
                </c:pt>
                <c:pt idx="1068">
                  <c:v>32939</c:v>
                </c:pt>
                <c:pt idx="1069">
                  <c:v>32940</c:v>
                </c:pt>
                <c:pt idx="1070">
                  <c:v>32941</c:v>
                </c:pt>
                <c:pt idx="1071">
                  <c:v>32944</c:v>
                </c:pt>
                <c:pt idx="1072">
                  <c:v>32945</c:v>
                </c:pt>
                <c:pt idx="1073">
                  <c:v>32946</c:v>
                </c:pt>
                <c:pt idx="1074">
                  <c:v>32947</c:v>
                </c:pt>
                <c:pt idx="1075">
                  <c:v>32948</c:v>
                </c:pt>
                <c:pt idx="1076">
                  <c:v>32951</c:v>
                </c:pt>
                <c:pt idx="1077">
                  <c:v>32952</c:v>
                </c:pt>
                <c:pt idx="1078">
                  <c:v>32953</c:v>
                </c:pt>
                <c:pt idx="1079">
                  <c:v>32954</c:v>
                </c:pt>
                <c:pt idx="1080">
                  <c:v>32955</c:v>
                </c:pt>
                <c:pt idx="1081">
                  <c:v>32958</c:v>
                </c:pt>
                <c:pt idx="1082">
                  <c:v>32959</c:v>
                </c:pt>
                <c:pt idx="1083">
                  <c:v>32960</c:v>
                </c:pt>
                <c:pt idx="1084">
                  <c:v>32961</c:v>
                </c:pt>
                <c:pt idx="1085">
                  <c:v>32962</c:v>
                </c:pt>
                <c:pt idx="1086">
                  <c:v>32965</c:v>
                </c:pt>
                <c:pt idx="1087">
                  <c:v>32966</c:v>
                </c:pt>
                <c:pt idx="1088">
                  <c:v>32967</c:v>
                </c:pt>
                <c:pt idx="1089">
                  <c:v>32968</c:v>
                </c:pt>
                <c:pt idx="1090">
                  <c:v>32969</c:v>
                </c:pt>
                <c:pt idx="1091">
                  <c:v>32972</c:v>
                </c:pt>
                <c:pt idx="1092">
                  <c:v>32973</c:v>
                </c:pt>
                <c:pt idx="1093">
                  <c:v>32974</c:v>
                </c:pt>
                <c:pt idx="1094">
                  <c:v>32975</c:v>
                </c:pt>
                <c:pt idx="1095">
                  <c:v>32979</c:v>
                </c:pt>
                <c:pt idx="1096">
                  <c:v>32980</c:v>
                </c:pt>
                <c:pt idx="1097">
                  <c:v>32981</c:v>
                </c:pt>
                <c:pt idx="1098">
                  <c:v>32982</c:v>
                </c:pt>
                <c:pt idx="1099">
                  <c:v>32983</c:v>
                </c:pt>
                <c:pt idx="1100">
                  <c:v>32986</c:v>
                </c:pt>
                <c:pt idx="1101">
                  <c:v>32987</c:v>
                </c:pt>
                <c:pt idx="1102">
                  <c:v>32988</c:v>
                </c:pt>
                <c:pt idx="1103">
                  <c:v>32989</c:v>
                </c:pt>
                <c:pt idx="1104">
                  <c:v>32990</c:v>
                </c:pt>
                <c:pt idx="1105">
                  <c:v>32993</c:v>
                </c:pt>
                <c:pt idx="1106">
                  <c:v>32994</c:v>
                </c:pt>
                <c:pt idx="1107">
                  <c:v>32995</c:v>
                </c:pt>
                <c:pt idx="1108">
                  <c:v>32996</c:v>
                </c:pt>
                <c:pt idx="1109">
                  <c:v>32997</c:v>
                </c:pt>
                <c:pt idx="1110">
                  <c:v>33000</c:v>
                </c:pt>
                <c:pt idx="1111">
                  <c:v>33001</c:v>
                </c:pt>
                <c:pt idx="1112">
                  <c:v>33002</c:v>
                </c:pt>
                <c:pt idx="1113">
                  <c:v>33003</c:v>
                </c:pt>
                <c:pt idx="1114">
                  <c:v>33004</c:v>
                </c:pt>
                <c:pt idx="1115">
                  <c:v>33007</c:v>
                </c:pt>
                <c:pt idx="1116">
                  <c:v>33008</c:v>
                </c:pt>
                <c:pt idx="1117">
                  <c:v>33009</c:v>
                </c:pt>
                <c:pt idx="1118">
                  <c:v>33010</c:v>
                </c:pt>
                <c:pt idx="1119">
                  <c:v>33011</c:v>
                </c:pt>
                <c:pt idx="1120">
                  <c:v>33014</c:v>
                </c:pt>
                <c:pt idx="1121">
                  <c:v>33015</c:v>
                </c:pt>
                <c:pt idx="1122">
                  <c:v>33016</c:v>
                </c:pt>
                <c:pt idx="1123">
                  <c:v>33017</c:v>
                </c:pt>
                <c:pt idx="1124">
                  <c:v>33018</c:v>
                </c:pt>
                <c:pt idx="1125">
                  <c:v>33022</c:v>
                </c:pt>
                <c:pt idx="1126">
                  <c:v>33023</c:v>
                </c:pt>
                <c:pt idx="1127">
                  <c:v>33024</c:v>
                </c:pt>
                <c:pt idx="1128">
                  <c:v>33025</c:v>
                </c:pt>
                <c:pt idx="1129">
                  <c:v>33028</c:v>
                </c:pt>
                <c:pt idx="1130">
                  <c:v>33029</c:v>
                </c:pt>
                <c:pt idx="1131">
                  <c:v>33030</c:v>
                </c:pt>
                <c:pt idx="1132">
                  <c:v>33031</c:v>
                </c:pt>
                <c:pt idx="1133">
                  <c:v>33032</c:v>
                </c:pt>
                <c:pt idx="1134">
                  <c:v>33035</c:v>
                </c:pt>
                <c:pt idx="1135">
                  <c:v>33036</c:v>
                </c:pt>
                <c:pt idx="1136">
                  <c:v>33037</c:v>
                </c:pt>
                <c:pt idx="1137">
                  <c:v>33038</c:v>
                </c:pt>
                <c:pt idx="1138">
                  <c:v>33039</c:v>
                </c:pt>
                <c:pt idx="1139">
                  <c:v>33042</c:v>
                </c:pt>
                <c:pt idx="1140">
                  <c:v>33043</c:v>
                </c:pt>
                <c:pt idx="1141">
                  <c:v>33044</c:v>
                </c:pt>
                <c:pt idx="1142">
                  <c:v>33045</c:v>
                </c:pt>
                <c:pt idx="1143">
                  <c:v>33046</c:v>
                </c:pt>
                <c:pt idx="1144">
                  <c:v>33049</c:v>
                </c:pt>
                <c:pt idx="1145">
                  <c:v>33050</c:v>
                </c:pt>
                <c:pt idx="1146">
                  <c:v>33051</c:v>
                </c:pt>
                <c:pt idx="1147">
                  <c:v>33052</c:v>
                </c:pt>
                <c:pt idx="1148">
                  <c:v>33053</c:v>
                </c:pt>
                <c:pt idx="1149">
                  <c:v>33056</c:v>
                </c:pt>
                <c:pt idx="1150">
                  <c:v>33057</c:v>
                </c:pt>
                <c:pt idx="1151">
                  <c:v>33058</c:v>
                </c:pt>
                <c:pt idx="1152">
                  <c:v>33059</c:v>
                </c:pt>
                <c:pt idx="1153">
                  <c:v>33060</c:v>
                </c:pt>
                <c:pt idx="1154">
                  <c:v>33063</c:v>
                </c:pt>
                <c:pt idx="1155">
                  <c:v>33064</c:v>
                </c:pt>
                <c:pt idx="1156">
                  <c:v>33065</c:v>
                </c:pt>
                <c:pt idx="1157">
                  <c:v>33066</c:v>
                </c:pt>
                <c:pt idx="1158">
                  <c:v>33067</c:v>
                </c:pt>
                <c:pt idx="1159">
                  <c:v>33070</c:v>
                </c:pt>
                <c:pt idx="1160">
                  <c:v>33071</c:v>
                </c:pt>
                <c:pt idx="1161">
                  <c:v>33072</c:v>
                </c:pt>
                <c:pt idx="1162">
                  <c:v>33073</c:v>
                </c:pt>
                <c:pt idx="1163">
                  <c:v>33074</c:v>
                </c:pt>
                <c:pt idx="1164">
                  <c:v>33077</c:v>
                </c:pt>
                <c:pt idx="1165">
                  <c:v>33078</c:v>
                </c:pt>
                <c:pt idx="1166">
                  <c:v>33079</c:v>
                </c:pt>
                <c:pt idx="1167">
                  <c:v>33080</c:v>
                </c:pt>
                <c:pt idx="1168">
                  <c:v>33081</c:v>
                </c:pt>
                <c:pt idx="1169">
                  <c:v>33084</c:v>
                </c:pt>
                <c:pt idx="1170">
                  <c:v>33085</c:v>
                </c:pt>
                <c:pt idx="1171">
                  <c:v>33086</c:v>
                </c:pt>
                <c:pt idx="1172">
                  <c:v>33087</c:v>
                </c:pt>
                <c:pt idx="1173">
                  <c:v>33088</c:v>
                </c:pt>
                <c:pt idx="1174">
                  <c:v>33091</c:v>
                </c:pt>
                <c:pt idx="1175">
                  <c:v>33092</c:v>
                </c:pt>
                <c:pt idx="1176">
                  <c:v>33093</c:v>
                </c:pt>
                <c:pt idx="1177">
                  <c:v>33094</c:v>
                </c:pt>
                <c:pt idx="1178">
                  <c:v>33095</c:v>
                </c:pt>
                <c:pt idx="1179">
                  <c:v>33098</c:v>
                </c:pt>
                <c:pt idx="1180">
                  <c:v>33099</c:v>
                </c:pt>
                <c:pt idx="1181">
                  <c:v>33100</c:v>
                </c:pt>
                <c:pt idx="1182">
                  <c:v>33101</c:v>
                </c:pt>
                <c:pt idx="1183">
                  <c:v>33102</c:v>
                </c:pt>
                <c:pt idx="1184">
                  <c:v>33105</c:v>
                </c:pt>
                <c:pt idx="1185">
                  <c:v>33106</c:v>
                </c:pt>
                <c:pt idx="1186">
                  <c:v>33107</c:v>
                </c:pt>
                <c:pt idx="1187">
                  <c:v>33108</c:v>
                </c:pt>
                <c:pt idx="1188">
                  <c:v>33109</c:v>
                </c:pt>
                <c:pt idx="1189">
                  <c:v>33112</c:v>
                </c:pt>
                <c:pt idx="1190">
                  <c:v>33113</c:v>
                </c:pt>
                <c:pt idx="1191">
                  <c:v>33114</c:v>
                </c:pt>
                <c:pt idx="1192">
                  <c:v>33115</c:v>
                </c:pt>
                <c:pt idx="1193">
                  <c:v>33116</c:v>
                </c:pt>
                <c:pt idx="1194">
                  <c:v>33119</c:v>
                </c:pt>
                <c:pt idx="1195">
                  <c:v>33120</c:v>
                </c:pt>
                <c:pt idx="1196">
                  <c:v>33121</c:v>
                </c:pt>
                <c:pt idx="1197">
                  <c:v>33122</c:v>
                </c:pt>
                <c:pt idx="1198">
                  <c:v>33123</c:v>
                </c:pt>
                <c:pt idx="1199">
                  <c:v>33126</c:v>
                </c:pt>
                <c:pt idx="1200">
                  <c:v>33127</c:v>
                </c:pt>
                <c:pt idx="1201">
                  <c:v>33128</c:v>
                </c:pt>
                <c:pt idx="1202">
                  <c:v>33129</c:v>
                </c:pt>
                <c:pt idx="1203">
                  <c:v>33130</c:v>
                </c:pt>
                <c:pt idx="1204">
                  <c:v>33133</c:v>
                </c:pt>
                <c:pt idx="1205">
                  <c:v>33134</c:v>
                </c:pt>
                <c:pt idx="1206">
                  <c:v>33135</c:v>
                </c:pt>
                <c:pt idx="1207">
                  <c:v>33136</c:v>
                </c:pt>
                <c:pt idx="1208">
                  <c:v>33137</c:v>
                </c:pt>
                <c:pt idx="1209">
                  <c:v>33140</c:v>
                </c:pt>
                <c:pt idx="1210">
                  <c:v>33141</c:v>
                </c:pt>
                <c:pt idx="1211">
                  <c:v>33142</c:v>
                </c:pt>
                <c:pt idx="1212">
                  <c:v>33143</c:v>
                </c:pt>
                <c:pt idx="1213">
                  <c:v>33144</c:v>
                </c:pt>
                <c:pt idx="1214">
                  <c:v>33147</c:v>
                </c:pt>
                <c:pt idx="1215">
                  <c:v>33148</c:v>
                </c:pt>
                <c:pt idx="1216">
                  <c:v>33149</c:v>
                </c:pt>
                <c:pt idx="1217">
                  <c:v>33150</c:v>
                </c:pt>
                <c:pt idx="1218">
                  <c:v>33151</c:v>
                </c:pt>
                <c:pt idx="1219">
                  <c:v>33154</c:v>
                </c:pt>
                <c:pt idx="1220">
                  <c:v>33155</c:v>
                </c:pt>
                <c:pt idx="1221">
                  <c:v>33156</c:v>
                </c:pt>
                <c:pt idx="1222">
                  <c:v>33157</c:v>
                </c:pt>
                <c:pt idx="1223">
                  <c:v>33158</c:v>
                </c:pt>
                <c:pt idx="1224">
                  <c:v>33161</c:v>
                </c:pt>
                <c:pt idx="1225">
                  <c:v>33162</c:v>
                </c:pt>
                <c:pt idx="1226">
                  <c:v>33163</c:v>
                </c:pt>
                <c:pt idx="1227">
                  <c:v>33164</c:v>
                </c:pt>
                <c:pt idx="1228">
                  <c:v>33165</c:v>
                </c:pt>
                <c:pt idx="1229">
                  <c:v>33168</c:v>
                </c:pt>
                <c:pt idx="1230">
                  <c:v>33169</c:v>
                </c:pt>
                <c:pt idx="1231">
                  <c:v>33170</c:v>
                </c:pt>
                <c:pt idx="1232">
                  <c:v>33171</c:v>
                </c:pt>
                <c:pt idx="1233">
                  <c:v>33172</c:v>
                </c:pt>
                <c:pt idx="1234">
                  <c:v>33175</c:v>
                </c:pt>
                <c:pt idx="1235">
                  <c:v>33176</c:v>
                </c:pt>
                <c:pt idx="1236">
                  <c:v>33177</c:v>
                </c:pt>
                <c:pt idx="1237">
                  <c:v>33178</c:v>
                </c:pt>
                <c:pt idx="1238">
                  <c:v>33179</c:v>
                </c:pt>
                <c:pt idx="1239">
                  <c:v>33182</c:v>
                </c:pt>
                <c:pt idx="1240">
                  <c:v>33183</c:v>
                </c:pt>
                <c:pt idx="1241">
                  <c:v>33184</c:v>
                </c:pt>
                <c:pt idx="1242">
                  <c:v>33185</c:v>
                </c:pt>
                <c:pt idx="1243">
                  <c:v>33186</c:v>
                </c:pt>
                <c:pt idx="1244">
                  <c:v>33189</c:v>
                </c:pt>
                <c:pt idx="1245">
                  <c:v>33190</c:v>
                </c:pt>
                <c:pt idx="1246">
                  <c:v>33191</c:v>
                </c:pt>
                <c:pt idx="1247">
                  <c:v>33192</c:v>
                </c:pt>
                <c:pt idx="1248">
                  <c:v>33193</c:v>
                </c:pt>
                <c:pt idx="1249">
                  <c:v>33196</c:v>
                </c:pt>
                <c:pt idx="1250">
                  <c:v>33197</c:v>
                </c:pt>
                <c:pt idx="1251">
                  <c:v>33198</c:v>
                </c:pt>
                <c:pt idx="1252">
                  <c:v>33199</c:v>
                </c:pt>
                <c:pt idx="1253">
                  <c:v>33200</c:v>
                </c:pt>
                <c:pt idx="1254">
                  <c:v>33203</c:v>
                </c:pt>
                <c:pt idx="1255">
                  <c:v>33204</c:v>
                </c:pt>
                <c:pt idx="1256">
                  <c:v>33205</c:v>
                </c:pt>
                <c:pt idx="1257">
                  <c:v>33206</c:v>
                </c:pt>
                <c:pt idx="1258">
                  <c:v>33207</c:v>
                </c:pt>
                <c:pt idx="1259">
                  <c:v>33210</c:v>
                </c:pt>
                <c:pt idx="1260">
                  <c:v>33211</c:v>
                </c:pt>
                <c:pt idx="1261">
                  <c:v>33212</c:v>
                </c:pt>
                <c:pt idx="1262">
                  <c:v>33213</c:v>
                </c:pt>
                <c:pt idx="1263">
                  <c:v>33214</c:v>
                </c:pt>
                <c:pt idx="1264">
                  <c:v>33217</c:v>
                </c:pt>
                <c:pt idx="1265">
                  <c:v>33218</c:v>
                </c:pt>
                <c:pt idx="1266">
                  <c:v>33219</c:v>
                </c:pt>
                <c:pt idx="1267">
                  <c:v>33220</c:v>
                </c:pt>
                <c:pt idx="1268">
                  <c:v>33221</c:v>
                </c:pt>
                <c:pt idx="1269">
                  <c:v>33224</c:v>
                </c:pt>
                <c:pt idx="1270">
                  <c:v>33225</c:v>
                </c:pt>
                <c:pt idx="1271">
                  <c:v>33226</c:v>
                </c:pt>
                <c:pt idx="1272">
                  <c:v>33227</c:v>
                </c:pt>
                <c:pt idx="1273">
                  <c:v>33228</c:v>
                </c:pt>
                <c:pt idx="1274">
                  <c:v>33231</c:v>
                </c:pt>
                <c:pt idx="1275">
                  <c:v>33233</c:v>
                </c:pt>
                <c:pt idx="1276">
                  <c:v>33234</c:v>
                </c:pt>
                <c:pt idx="1277">
                  <c:v>33235</c:v>
                </c:pt>
                <c:pt idx="1278">
                  <c:v>33238</c:v>
                </c:pt>
                <c:pt idx="1279">
                  <c:v>33240</c:v>
                </c:pt>
                <c:pt idx="1280">
                  <c:v>33241</c:v>
                </c:pt>
                <c:pt idx="1281">
                  <c:v>33242</c:v>
                </c:pt>
                <c:pt idx="1282">
                  <c:v>33245</c:v>
                </c:pt>
                <c:pt idx="1283">
                  <c:v>33246</c:v>
                </c:pt>
                <c:pt idx="1284">
                  <c:v>33247</c:v>
                </c:pt>
                <c:pt idx="1285">
                  <c:v>33248</c:v>
                </c:pt>
                <c:pt idx="1286">
                  <c:v>33249</c:v>
                </c:pt>
                <c:pt idx="1287">
                  <c:v>33252</c:v>
                </c:pt>
                <c:pt idx="1288">
                  <c:v>33253</c:v>
                </c:pt>
                <c:pt idx="1289">
                  <c:v>33254</c:v>
                </c:pt>
                <c:pt idx="1290">
                  <c:v>33255</c:v>
                </c:pt>
                <c:pt idx="1291">
                  <c:v>33256</c:v>
                </c:pt>
                <c:pt idx="1292">
                  <c:v>33259</c:v>
                </c:pt>
                <c:pt idx="1293">
                  <c:v>33260</c:v>
                </c:pt>
                <c:pt idx="1294">
                  <c:v>33261</c:v>
                </c:pt>
                <c:pt idx="1295">
                  <c:v>33262</c:v>
                </c:pt>
                <c:pt idx="1296">
                  <c:v>33263</c:v>
                </c:pt>
                <c:pt idx="1297">
                  <c:v>33266</c:v>
                </c:pt>
                <c:pt idx="1298">
                  <c:v>33267</c:v>
                </c:pt>
                <c:pt idx="1299">
                  <c:v>33268</c:v>
                </c:pt>
                <c:pt idx="1300">
                  <c:v>33269</c:v>
                </c:pt>
                <c:pt idx="1301">
                  <c:v>33270</c:v>
                </c:pt>
                <c:pt idx="1302">
                  <c:v>33273</c:v>
                </c:pt>
                <c:pt idx="1303">
                  <c:v>33274</c:v>
                </c:pt>
                <c:pt idx="1304">
                  <c:v>33275</c:v>
                </c:pt>
                <c:pt idx="1305">
                  <c:v>33276</c:v>
                </c:pt>
                <c:pt idx="1306">
                  <c:v>33277</c:v>
                </c:pt>
                <c:pt idx="1307">
                  <c:v>33280</c:v>
                </c:pt>
                <c:pt idx="1308">
                  <c:v>33281</c:v>
                </c:pt>
                <c:pt idx="1309">
                  <c:v>33282</c:v>
                </c:pt>
                <c:pt idx="1310">
                  <c:v>33283</c:v>
                </c:pt>
                <c:pt idx="1311">
                  <c:v>33284</c:v>
                </c:pt>
                <c:pt idx="1312">
                  <c:v>33287</c:v>
                </c:pt>
                <c:pt idx="1313">
                  <c:v>33288</c:v>
                </c:pt>
                <c:pt idx="1314">
                  <c:v>33289</c:v>
                </c:pt>
                <c:pt idx="1315">
                  <c:v>33290</c:v>
                </c:pt>
                <c:pt idx="1316">
                  <c:v>33291</c:v>
                </c:pt>
                <c:pt idx="1317">
                  <c:v>33294</c:v>
                </c:pt>
                <c:pt idx="1318">
                  <c:v>33295</c:v>
                </c:pt>
                <c:pt idx="1319">
                  <c:v>33296</c:v>
                </c:pt>
                <c:pt idx="1320">
                  <c:v>33297</c:v>
                </c:pt>
                <c:pt idx="1321">
                  <c:v>33298</c:v>
                </c:pt>
                <c:pt idx="1322">
                  <c:v>33301</c:v>
                </c:pt>
                <c:pt idx="1323">
                  <c:v>33302</c:v>
                </c:pt>
                <c:pt idx="1324">
                  <c:v>33303</c:v>
                </c:pt>
                <c:pt idx="1325">
                  <c:v>33304</c:v>
                </c:pt>
                <c:pt idx="1326">
                  <c:v>33305</c:v>
                </c:pt>
                <c:pt idx="1327">
                  <c:v>33308</c:v>
                </c:pt>
                <c:pt idx="1328">
                  <c:v>33309</c:v>
                </c:pt>
                <c:pt idx="1329">
                  <c:v>33310</c:v>
                </c:pt>
                <c:pt idx="1330">
                  <c:v>33311</c:v>
                </c:pt>
                <c:pt idx="1331">
                  <c:v>33312</c:v>
                </c:pt>
                <c:pt idx="1332">
                  <c:v>33315</c:v>
                </c:pt>
                <c:pt idx="1333">
                  <c:v>33316</c:v>
                </c:pt>
                <c:pt idx="1334">
                  <c:v>33317</c:v>
                </c:pt>
                <c:pt idx="1335">
                  <c:v>33318</c:v>
                </c:pt>
                <c:pt idx="1336">
                  <c:v>33319</c:v>
                </c:pt>
                <c:pt idx="1337">
                  <c:v>33322</c:v>
                </c:pt>
                <c:pt idx="1338">
                  <c:v>33323</c:v>
                </c:pt>
                <c:pt idx="1339">
                  <c:v>33324</c:v>
                </c:pt>
                <c:pt idx="1340">
                  <c:v>33325</c:v>
                </c:pt>
                <c:pt idx="1341">
                  <c:v>33329</c:v>
                </c:pt>
                <c:pt idx="1342">
                  <c:v>33330</c:v>
                </c:pt>
                <c:pt idx="1343">
                  <c:v>33331</c:v>
                </c:pt>
                <c:pt idx="1344">
                  <c:v>33332</c:v>
                </c:pt>
                <c:pt idx="1345">
                  <c:v>33333</c:v>
                </c:pt>
                <c:pt idx="1346">
                  <c:v>33336</c:v>
                </c:pt>
                <c:pt idx="1347">
                  <c:v>33337</c:v>
                </c:pt>
                <c:pt idx="1348">
                  <c:v>33338</c:v>
                </c:pt>
                <c:pt idx="1349">
                  <c:v>33339</c:v>
                </c:pt>
                <c:pt idx="1350">
                  <c:v>33340</c:v>
                </c:pt>
                <c:pt idx="1351">
                  <c:v>33343</c:v>
                </c:pt>
                <c:pt idx="1352">
                  <c:v>33344</c:v>
                </c:pt>
                <c:pt idx="1353">
                  <c:v>33345</c:v>
                </c:pt>
                <c:pt idx="1354">
                  <c:v>33346</c:v>
                </c:pt>
                <c:pt idx="1355">
                  <c:v>33347</c:v>
                </c:pt>
                <c:pt idx="1356">
                  <c:v>33350</c:v>
                </c:pt>
                <c:pt idx="1357">
                  <c:v>33351</c:v>
                </c:pt>
                <c:pt idx="1358">
                  <c:v>33352</c:v>
                </c:pt>
                <c:pt idx="1359">
                  <c:v>33353</c:v>
                </c:pt>
                <c:pt idx="1360">
                  <c:v>33354</c:v>
                </c:pt>
                <c:pt idx="1361">
                  <c:v>33357</c:v>
                </c:pt>
                <c:pt idx="1362">
                  <c:v>33358</c:v>
                </c:pt>
                <c:pt idx="1363">
                  <c:v>33359</c:v>
                </c:pt>
                <c:pt idx="1364">
                  <c:v>33360</c:v>
                </c:pt>
                <c:pt idx="1365">
                  <c:v>33361</c:v>
                </c:pt>
                <c:pt idx="1366">
                  <c:v>33364</c:v>
                </c:pt>
                <c:pt idx="1367">
                  <c:v>33365</c:v>
                </c:pt>
                <c:pt idx="1368">
                  <c:v>33366</c:v>
                </c:pt>
                <c:pt idx="1369">
                  <c:v>33367</c:v>
                </c:pt>
                <c:pt idx="1370">
                  <c:v>33368</c:v>
                </c:pt>
                <c:pt idx="1371">
                  <c:v>33371</c:v>
                </c:pt>
                <c:pt idx="1372">
                  <c:v>33372</c:v>
                </c:pt>
                <c:pt idx="1373">
                  <c:v>33373</c:v>
                </c:pt>
                <c:pt idx="1374">
                  <c:v>33374</c:v>
                </c:pt>
                <c:pt idx="1375">
                  <c:v>33375</c:v>
                </c:pt>
                <c:pt idx="1376">
                  <c:v>33378</c:v>
                </c:pt>
                <c:pt idx="1377">
                  <c:v>33379</c:v>
                </c:pt>
                <c:pt idx="1378">
                  <c:v>33380</c:v>
                </c:pt>
                <c:pt idx="1379">
                  <c:v>33381</c:v>
                </c:pt>
                <c:pt idx="1380">
                  <c:v>33382</c:v>
                </c:pt>
                <c:pt idx="1381">
                  <c:v>33386</c:v>
                </c:pt>
                <c:pt idx="1382">
                  <c:v>33387</c:v>
                </c:pt>
                <c:pt idx="1383">
                  <c:v>33388</c:v>
                </c:pt>
                <c:pt idx="1384">
                  <c:v>33389</c:v>
                </c:pt>
                <c:pt idx="1385">
                  <c:v>33392</c:v>
                </c:pt>
                <c:pt idx="1386">
                  <c:v>33393</c:v>
                </c:pt>
                <c:pt idx="1387">
                  <c:v>33394</c:v>
                </c:pt>
                <c:pt idx="1388">
                  <c:v>33395</c:v>
                </c:pt>
                <c:pt idx="1389">
                  <c:v>33396</c:v>
                </c:pt>
                <c:pt idx="1390">
                  <c:v>33399</c:v>
                </c:pt>
                <c:pt idx="1391">
                  <c:v>33400</c:v>
                </c:pt>
                <c:pt idx="1392">
                  <c:v>33401</c:v>
                </c:pt>
                <c:pt idx="1393">
                  <c:v>33402</c:v>
                </c:pt>
                <c:pt idx="1394">
                  <c:v>33403</c:v>
                </c:pt>
                <c:pt idx="1395">
                  <c:v>33406</c:v>
                </c:pt>
                <c:pt idx="1396">
                  <c:v>33407</c:v>
                </c:pt>
                <c:pt idx="1397">
                  <c:v>33408</c:v>
                </c:pt>
                <c:pt idx="1398">
                  <c:v>33409</c:v>
                </c:pt>
                <c:pt idx="1399">
                  <c:v>33410</c:v>
                </c:pt>
                <c:pt idx="1400">
                  <c:v>33413</c:v>
                </c:pt>
                <c:pt idx="1401">
                  <c:v>33414</c:v>
                </c:pt>
                <c:pt idx="1402">
                  <c:v>33415</c:v>
                </c:pt>
                <c:pt idx="1403">
                  <c:v>33416</c:v>
                </c:pt>
                <c:pt idx="1404">
                  <c:v>33417</c:v>
                </c:pt>
                <c:pt idx="1405">
                  <c:v>33420</c:v>
                </c:pt>
                <c:pt idx="1406">
                  <c:v>33421</c:v>
                </c:pt>
                <c:pt idx="1407">
                  <c:v>33422</c:v>
                </c:pt>
                <c:pt idx="1408">
                  <c:v>33423</c:v>
                </c:pt>
                <c:pt idx="1409">
                  <c:v>33424</c:v>
                </c:pt>
                <c:pt idx="1410">
                  <c:v>33427</c:v>
                </c:pt>
                <c:pt idx="1411">
                  <c:v>33428</c:v>
                </c:pt>
                <c:pt idx="1412">
                  <c:v>33429</c:v>
                </c:pt>
                <c:pt idx="1413">
                  <c:v>33430</c:v>
                </c:pt>
                <c:pt idx="1414">
                  <c:v>33431</c:v>
                </c:pt>
                <c:pt idx="1415">
                  <c:v>33434</c:v>
                </c:pt>
                <c:pt idx="1416">
                  <c:v>33435</c:v>
                </c:pt>
                <c:pt idx="1417">
                  <c:v>33436</c:v>
                </c:pt>
                <c:pt idx="1418">
                  <c:v>33437</c:v>
                </c:pt>
                <c:pt idx="1419">
                  <c:v>33438</c:v>
                </c:pt>
                <c:pt idx="1420">
                  <c:v>33441</c:v>
                </c:pt>
                <c:pt idx="1421">
                  <c:v>33442</c:v>
                </c:pt>
                <c:pt idx="1422">
                  <c:v>33443</c:v>
                </c:pt>
                <c:pt idx="1423">
                  <c:v>33444</c:v>
                </c:pt>
                <c:pt idx="1424">
                  <c:v>33445</c:v>
                </c:pt>
                <c:pt idx="1425">
                  <c:v>33448</c:v>
                </c:pt>
                <c:pt idx="1426">
                  <c:v>33449</c:v>
                </c:pt>
                <c:pt idx="1427">
                  <c:v>33450</c:v>
                </c:pt>
                <c:pt idx="1428">
                  <c:v>33451</c:v>
                </c:pt>
                <c:pt idx="1429">
                  <c:v>33452</c:v>
                </c:pt>
                <c:pt idx="1430">
                  <c:v>33455</c:v>
                </c:pt>
                <c:pt idx="1431">
                  <c:v>33456</c:v>
                </c:pt>
                <c:pt idx="1432">
                  <c:v>33457</c:v>
                </c:pt>
                <c:pt idx="1433">
                  <c:v>33458</c:v>
                </c:pt>
                <c:pt idx="1434">
                  <c:v>33459</c:v>
                </c:pt>
                <c:pt idx="1435">
                  <c:v>33462</c:v>
                </c:pt>
                <c:pt idx="1436">
                  <c:v>33463</c:v>
                </c:pt>
                <c:pt idx="1437">
                  <c:v>33464</c:v>
                </c:pt>
                <c:pt idx="1438">
                  <c:v>33465</c:v>
                </c:pt>
                <c:pt idx="1439">
                  <c:v>33466</c:v>
                </c:pt>
                <c:pt idx="1440">
                  <c:v>33469</c:v>
                </c:pt>
                <c:pt idx="1441">
                  <c:v>33470</c:v>
                </c:pt>
                <c:pt idx="1442">
                  <c:v>33471</c:v>
                </c:pt>
                <c:pt idx="1443">
                  <c:v>33472</c:v>
                </c:pt>
                <c:pt idx="1444">
                  <c:v>33473</c:v>
                </c:pt>
                <c:pt idx="1445">
                  <c:v>33476</c:v>
                </c:pt>
                <c:pt idx="1446">
                  <c:v>33477</c:v>
                </c:pt>
                <c:pt idx="1447">
                  <c:v>33478</c:v>
                </c:pt>
                <c:pt idx="1448">
                  <c:v>33479</c:v>
                </c:pt>
                <c:pt idx="1449">
                  <c:v>33480</c:v>
                </c:pt>
                <c:pt idx="1450">
                  <c:v>33483</c:v>
                </c:pt>
                <c:pt idx="1451">
                  <c:v>33484</c:v>
                </c:pt>
                <c:pt idx="1452">
                  <c:v>33485</c:v>
                </c:pt>
                <c:pt idx="1453">
                  <c:v>33486</c:v>
                </c:pt>
                <c:pt idx="1454">
                  <c:v>33487</c:v>
                </c:pt>
                <c:pt idx="1455">
                  <c:v>33490</c:v>
                </c:pt>
                <c:pt idx="1456">
                  <c:v>33491</c:v>
                </c:pt>
                <c:pt idx="1457">
                  <c:v>33492</c:v>
                </c:pt>
                <c:pt idx="1458">
                  <c:v>33493</c:v>
                </c:pt>
                <c:pt idx="1459">
                  <c:v>33494</c:v>
                </c:pt>
                <c:pt idx="1460">
                  <c:v>33497</c:v>
                </c:pt>
                <c:pt idx="1461">
                  <c:v>33498</c:v>
                </c:pt>
                <c:pt idx="1462">
                  <c:v>33499</c:v>
                </c:pt>
                <c:pt idx="1463">
                  <c:v>33500</c:v>
                </c:pt>
                <c:pt idx="1464">
                  <c:v>33501</c:v>
                </c:pt>
                <c:pt idx="1465">
                  <c:v>33504</c:v>
                </c:pt>
                <c:pt idx="1466">
                  <c:v>33505</c:v>
                </c:pt>
                <c:pt idx="1467">
                  <c:v>33506</c:v>
                </c:pt>
                <c:pt idx="1468">
                  <c:v>33507</c:v>
                </c:pt>
                <c:pt idx="1469">
                  <c:v>33508</c:v>
                </c:pt>
                <c:pt idx="1470">
                  <c:v>33511</c:v>
                </c:pt>
                <c:pt idx="1471">
                  <c:v>33512</c:v>
                </c:pt>
                <c:pt idx="1472">
                  <c:v>33513</c:v>
                </c:pt>
                <c:pt idx="1473">
                  <c:v>33514</c:v>
                </c:pt>
                <c:pt idx="1474">
                  <c:v>33515</c:v>
                </c:pt>
                <c:pt idx="1475">
                  <c:v>33518</c:v>
                </c:pt>
                <c:pt idx="1476">
                  <c:v>33519</c:v>
                </c:pt>
                <c:pt idx="1477">
                  <c:v>33520</c:v>
                </c:pt>
                <c:pt idx="1478">
                  <c:v>33521</c:v>
                </c:pt>
                <c:pt idx="1479">
                  <c:v>33522</c:v>
                </c:pt>
                <c:pt idx="1480">
                  <c:v>33525</c:v>
                </c:pt>
                <c:pt idx="1481">
                  <c:v>33526</c:v>
                </c:pt>
                <c:pt idx="1482">
                  <c:v>33527</c:v>
                </c:pt>
                <c:pt idx="1483">
                  <c:v>33528</c:v>
                </c:pt>
                <c:pt idx="1484">
                  <c:v>33529</c:v>
                </c:pt>
                <c:pt idx="1485">
                  <c:v>33532</c:v>
                </c:pt>
                <c:pt idx="1486">
                  <c:v>33533</c:v>
                </c:pt>
                <c:pt idx="1487">
                  <c:v>33534</c:v>
                </c:pt>
                <c:pt idx="1488">
                  <c:v>33535</c:v>
                </c:pt>
                <c:pt idx="1489">
                  <c:v>33536</c:v>
                </c:pt>
                <c:pt idx="1490">
                  <c:v>33539</c:v>
                </c:pt>
                <c:pt idx="1491">
                  <c:v>33540</c:v>
                </c:pt>
                <c:pt idx="1492">
                  <c:v>33541</c:v>
                </c:pt>
                <c:pt idx="1493">
                  <c:v>33542</c:v>
                </c:pt>
                <c:pt idx="1494">
                  <c:v>33543</c:v>
                </c:pt>
                <c:pt idx="1495">
                  <c:v>33546</c:v>
                </c:pt>
                <c:pt idx="1496">
                  <c:v>33547</c:v>
                </c:pt>
                <c:pt idx="1497">
                  <c:v>33548</c:v>
                </c:pt>
                <c:pt idx="1498">
                  <c:v>33549</c:v>
                </c:pt>
                <c:pt idx="1499">
                  <c:v>33550</c:v>
                </c:pt>
                <c:pt idx="1500">
                  <c:v>33553</c:v>
                </c:pt>
                <c:pt idx="1501">
                  <c:v>33554</c:v>
                </c:pt>
                <c:pt idx="1502">
                  <c:v>33555</c:v>
                </c:pt>
                <c:pt idx="1503">
                  <c:v>33556</c:v>
                </c:pt>
                <c:pt idx="1504">
                  <c:v>33557</c:v>
                </c:pt>
                <c:pt idx="1505">
                  <c:v>33560</c:v>
                </c:pt>
                <c:pt idx="1506">
                  <c:v>33561</c:v>
                </c:pt>
                <c:pt idx="1507">
                  <c:v>33562</c:v>
                </c:pt>
                <c:pt idx="1508">
                  <c:v>33563</c:v>
                </c:pt>
                <c:pt idx="1509">
                  <c:v>33564</c:v>
                </c:pt>
                <c:pt idx="1510">
                  <c:v>33567</c:v>
                </c:pt>
                <c:pt idx="1511">
                  <c:v>33568</c:v>
                </c:pt>
                <c:pt idx="1512">
                  <c:v>33569</c:v>
                </c:pt>
                <c:pt idx="1513">
                  <c:v>33570</c:v>
                </c:pt>
                <c:pt idx="1514">
                  <c:v>33571</c:v>
                </c:pt>
                <c:pt idx="1515">
                  <c:v>33574</c:v>
                </c:pt>
                <c:pt idx="1516">
                  <c:v>33575</c:v>
                </c:pt>
                <c:pt idx="1517">
                  <c:v>33576</c:v>
                </c:pt>
                <c:pt idx="1518">
                  <c:v>33577</c:v>
                </c:pt>
                <c:pt idx="1519">
                  <c:v>33578</c:v>
                </c:pt>
                <c:pt idx="1520">
                  <c:v>33581</c:v>
                </c:pt>
                <c:pt idx="1521">
                  <c:v>33582</c:v>
                </c:pt>
                <c:pt idx="1522">
                  <c:v>33583</c:v>
                </c:pt>
                <c:pt idx="1523">
                  <c:v>33584</c:v>
                </c:pt>
                <c:pt idx="1524">
                  <c:v>33585</c:v>
                </c:pt>
                <c:pt idx="1525">
                  <c:v>33588</c:v>
                </c:pt>
                <c:pt idx="1526">
                  <c:v>33589</c:v>
                </c:pt>
                <c:pt idx="1527">
                  <c:v>33590</c:v>
                </c:pt>
                <c:pt idx="1528">
                  <c:v>33591</c:v>
                </c:pt>
                <c:pt idx="1529">
                  <c:v>33592</c:v>
                </c:pt>
                <c:pt idx="1530">
                  <c:v>33595</c:v>
                </c:pt>
                <c:pt idx="1531">
                  <c:v>33596</c:v>
                </c:pt>
                <c:pt idx="1532">
                  <c:v>33598</c:v>
                </c:pt>
                <c:pt idx="1533">
                  <c:v>33599</c:v>
                </c:pt>
                <c:pt idx="1534">
                  <c:v>33602</c:v>
                </c:pt>
                <c:pt idx="1535">
                  <c:v>33603</c:v>
                </c:pt>
                <c:pt idx="1536">
                  <c:v>33605</c:v>
                </c:pt>
                <c:pt idx="1537">
                  <c:v>33606</c:v>
                </c:pt>
                <c:pt idx="1538">
                  <c:v>33609</c:v>
                </c:pt>
                <c:pt idx="1539">
                  <c:v>33610</c:v>
                </c:pt>
                <c:pt idx="1540">
                  <c:v>33611</c:v>
                </c:pt>
                <c:pt idx="1541">
                  <c:v>33612</c:v>
                </c:pt>
                <c:pt idx="1542">
                  <c:v>33613</c:v>
                </c:pt>
                <c:pt idx="1543">
                  <c:v>33616</c:v>
                </c:pt>
                <c:pt idx="1544">
                  <c:v>33617</c:v>
                </c:pt>
                <c:pt idx="1545">
                  <c:v>33618</c:v>
                </c:pt>
                <c:pt idx="1546">
                  <c:v>33619</c:v>
                </c:pt>
                <c:pt idx="1547">
                  <c:v>33620</c:v>
                </c:pt>
                <c:pt idx="1548">
                  <c:v>33623</c:v>
                </c:pt>
                <c:pt idx="1549">
                  <c:v>33624</c:v>
                </c:pt>
                <c:pt idx="1550">
                  <c:v>33625</c:v>
                </c:pt>
                <c:pt idx="1551">
                  <c:v>33626</c:v>
                </c:pt>
                <c:pt idx="1552">
                  <c:v>33627</c:v>
                </c:pt>
                <c:pt idx="1553">
                  <c:v>33630</c:v>
                </c:pt>
                <c:pt idx="1554">
                  <c:v>33631</c:v>
                </c:pt>
                <c:pt idx="1555">
                  <c:v>33632</c:v>
                </c:pt>
                <c:pt idx="1556">
                  <c:v>33633</c:v>
                </c:pt>
                <c:pt idx="1557">
                  <c:v>33634</c:v>
                </c:pt>
                <c:pt idx="1558">
                  <c:v>33637</c:v>
                </c:pt>
                <c:pt idx="1559">
                  <c:v>33638</c:v>
                </c:pt>
                <c:pt idx="1560">
                  <c:v>33639</c:v>
                </c:pt>
                <c:pt idx="1561">
                  <c:v>33640</c:v>
                </c:pt>
                <c:pt idx="1562">
                  <c:v>33641</c:v>
                </c:pt>
                <c:pt idx="1563">
                  <c:v>33644</c:v>
                </c:pt>
                <c:pt idx="1564">
                  <c:v>33645</c:v>
                </c:pt>
                <c:pt idx="1565">
                  <c:v>33646</c:v>
                </c:pt>
                <c:pt idx="1566">
                  <c:v>33647</c:v>
                </c:pt>
                <c:pt idx="1567">
                  <c:v>33648</c:v>
                </c:pt>
                <c:pt idx="1568">
                  <c:v>33651</c:v>
                </c:pt>
                <c:pt idx="1569">
                  <c:v>33652</c:v>
                </c:pt>
                <c:pt idx="1570">
                  <c:v>33653</c:v>
                </c:pt>
                <c:pt idx="1571">
                  <c:v>33654</c:v>
                </c:pt>
                <c:pt idx="1572">
                  <c:v>33655</c:v>
                </c:pt>
                <c:pt idx="1573">
                  <c:v>33658</c:v>
                </c:pt>
                <c:pt idx="1574">
                  <c:v>33659</c:v>
                </c:pt>
                <c:pt idx="1575">
                  <c:v>33660</c:v>
                </c:pt>
                <c:pt idx="1576">
                  <c:v>33661</c:v>
                </c:pt>
                <c:pt idx="1577">
                  <c:v>33662</c:v>
                </c:pt>
                <c:pt idx="1578">
                  <c:v>33665</c:v>
                </c:pt>
                <c:pt idx="1579">
                  <c:v>33666</c:v>
                </c:pt>
                <c:pt idx="1580">
                  <c:v>33667</c:v>
                </c:pt>
                <c:pt idx="1581">
                  <c:v>33668</c:v>
                </c:pt>
                <c:pt idx="1582">
                  <c:v>33669</c:v>
                </c:pt>
                <c:pt idx="1583">
                  <c:v>33672</c:v>
                </c:pt>
                <c:pt idx="1584">
                  <c:v>33673</c:v>
                </c:pt>
                <c:pt idx="1585">
                  <c:v>33674</c:v>
                </c:pt>
                <c:pt idx="1586">
                  <c:v>33675</c:v>
                </c:pt>
                <c:pt idx="1587">
                  <c:v>33676</c:v>
                </c:pt>
                <c:pt idx="1588">
                  <c:v>33679</c:v>
                </c:pt>
                <c:pt idx="1589">
                  <c:v>33680</c:v>
                </c:pt>
                <c:pt idx="1590">
                  <c:v>33681</c:v>
                </c:pt>
                <c:pt idx="1591">
                  <c:v>33682</c:v>
                </c:pt>
                <c:pt idx="1592">
                  <c:v>33683</c:v>
                </c:pt>
                <c:pt idx="1593">
                  <c:v>33686</c:v>
                </c:pt>
                <c:pt idx="1594">
                  <c:v>33687</c:v>
                </c:pt>
                <c:pt idx="1595">
                  <c:v>33688</c:v>
                </c:pt>
                <c:pt idx="1596">
                  <c:v>33689</c:v>
                </c:pt>
                <c:pt idx="1597">
                  <c:v>33690</c:v>
                </c:pt>
                <c:pt idx="1598">
                  <c:v>33693</c:v>
                </c:pt>
                <c:pt idx="1599">
                  <c:v>33694</c:v>
                </c:pt>
                <c:pt idx="1600">
                  <c:v>33695</c:v>
                </c:pt>
                <c:pt idx="1601">
                  <c:v>33696</c:v>
                </c:pt>
                <c:pt idx="1602">
                  <c:v>33697</c:v>
                </c:pt>
                <c:pt idx="1603">
                  <c:v>33700</c:v>
                </c:pt>
                <c:pt idx="1604">
                  <c:v>33701</c:v>
                </c:pt>
                <c:pt idx="1605">
                  <c:v>33702</c:v>
                </c:pt>
                <c:pt idx="1606">
                  <c:v>33703</c:v>
                </c:pt>
                <c:pt idx="1607">
                  <c:v>33704</c:v>
                </c:pt>
                <c:pt idx="1608">
                  <c:v>33707</c:v>
                </c:pt>
                <c:pt idx="1609">
                  <c:v>33708</c:v>
                </c:pt>
                <c:pt idx="1610">
                  <c:v>33709</c:v>
                </c:pt>
                <c:pt idx="1611">
                  <c:v>33710</c:v>
                </c:pt>
                <c:pt idx="1612">
                  <c:v>33714</c:v>
                </c:pt>
                <c:pt idx="1613">
                  <c:v>33715</c:v>
                </c:pt>
                <c:pt idx="1614">
                  <c:v>33716</c:v>
                </c:pt>
                <c:pt idx="1615">
                  <c:v>33717</c:v>
                </c:pt>
                <c:pt idx="1616">
                  <c:v>33718</c:v>
                </c:pt>
                <c:pt idx="1617">
                  <c:v>33721</c:v>
                </c:pt>
                <c:pt idx="1618">
                  <c:v>33722</c:v>
                </c:pt>
                <c:pt idx="1619">
                  <c:v>33723</c:v>
                </c:pt>
                <c:pt idx="1620">
                  <c:v>33724</c:v>
                </c:pt>
                <c:pt idx="1621">
                  <c:v>33725</c:v>
                </c:pt>
                <c:pt idx="1622">
                  <c:v>33728</c:v>
                </c:pt>
                <c:pt idx="1623">
                  <c:v>33729</c:v>
                </c:pt>
                <c:pt idx="1624">
                  <c:v>33730</c:v>
                </c:pt>
                <c:pt idx="1625">
                  <c:v>33731</c:v>
                </c:pt>
                <c:pt idx="1626">
                  <c:v>33732</c:v>
                </c:pt>
                <c:pt idx="1627">
                  <c:v>33735</c:v>
                </c:pt>
                <c:pt idx="1628">
                  <c:v>33736</c:v>
                </c:pt>
                <c:pt idx="1629">
                  <c:v>33737</c:v>
                </c:pt>
                <c:pt idx="1630">
                  <c:v>33738</c:v>
                </c:pt>
                <c:pt idx="1631">
                  <c:v>33739</c:v>
                </c:pt>
                <c:pt idx="1632">
                  <c:v>33742</c:v>
                </c:pt>
                <c:pt idx="1633">
                  <c:v>33743</c:v>
                </c:pt>
                <c:pt idx="1634">
                  <c:v>33744</c:v>
                </c:pt>
                <c:pt idx="1635">
                  <c:v>33745</c:v>
                </c:pt>
                <c:pt idx="1636">
                  <c:v>33746</c:v>
                </c:pt>
                <c:pt idx="1637">
                  <c:v>33750</c:v>
                </c:pt>
                <c:pt idx="1638">
                  <c:v>33751</c:v>
                </c:pt>
                <c:pt idx="1639">
                  <c:v>33752</c:v>
                </c:pt>
                <c:pt idx="1640">
                  <c:v>33753</c:v>
                </c:pt>
                <c:pt idx="1641">
                  <c:v>33756</c:v>
                </c:pt>
                <c:pt idx="1642">
                  <c:v>33757</c:v>
                </c:pt>
                <c:pt idx="1643">
                  <c:v>33758</c:v>
                </c:pt>
                <c:pt idx="1644">
                  <c:v>33759</c:v>
                </c:pt>
                <c:pt idx="1645">
                  <c:v>33760</c:v>
                </c:pt>
                <c:pt idx="1646">
                  <c:v>33763</c:v>
                </c:pt>
                <c:pt idx="1647">
                  <c:v>33764</c:v>
                </c:pt>
                <c:pt idx="1648">
                  <c:v>33765</c:v>
                </c:pt>
                <c:pt idx="1649">
                  <c:v>33766</c:v>
                </c:pt>
                <c:pt idx="1650">
                  <c:v>33767</c:v>
                </c:pt>
                <c:pt idx="1651">
                  <c:v>33770</c:v>
                </c:pt>
                <c:pt idx="1652">
                  <c:v>33771</c:v>
                </c:pt>
                <c:pt idx="1653">
                  <c:v>33772</c:v>
                </c:pt>
                <c:pt idx="1654">
                  <c:v>33773</c:v>
                </c:pt>
                <c:pt idx="1655">
                  <c:v>33774</c:v>
                </c:pt>
                <c:pt idx="1656">
                  <c:v>33777</c:v>
                </c:pt>
                <c:pt idx="1657">
                  <c:v>33778</c:v>
                </c:pt>
                <c:pt idx="1658">
                  <c:v>33779</c:v>
                </c:pt>
                <c:pt idx="1659">
                  <c:v>33780</c:v>
                </c:pt>
                <c:pt idx="1660">
                  <c:v>33781</c:v>
                </c:pt>
                <c:pt idx="1661">
                  <c:v>33784</c:v>
                </c:pt>
                <c:pt idx="1662">
                  <c:v>33785</c:v>
                </c:pt>
                <c:pt idx="1663">
                  <c:v>33786</c:v>
                </c:pt>
                <c:pt idx="1664">
                  <c:v>33787</c:v>
                </c:pt>
                <c:pt idx="1665">
                  <c:v>33788</c:v>
                </c:pt>
                <c:pt idx="1666">
                  <c:v>33791</c:v>
                </c:pt>
                <c:pt idx="1667">
                  <c:v>33792</c:v>
                </c:pt>
                <c:pt idx="1668">
                  <c:v>33793</c:v>
                </c:pt>
                <c:pt idx="1669">
                  <c:v>33794</c:v>
                </c:pt>
                <c:pt idx="1670">
                  <c:v>33795</c:v>
                </c:pt>
                <c:pt idx="1671">
                  <c:v>33798</c:v>
                </c:pt>
                <c:pt idx="1672">
                  <c:v>33799</c:v>
                </c:pt>
                <c:pt idx="1673">
                  <c:v>33800</c:v>
                </c:pt>
                <c:pt idx="1674">
                  <c:v>33801</c:v>
                </c:pt>
                <c:pt idx="1675">
                  <c:v>33802</c:v>
                </c:pt>
                <c:pt idx="1676">
                  <c:v>33805</c:v>
                </c:pt>
                <c:pt idx="1677">
                  <c:v>33806</c:v>
                </c:pt>
                <c:pt idx="1678">
                  <c:v>33807</c:v>
                </c:pt>
                <c:pt idx="1679">
                  <c:v>33808</c:v>
                </c:pt>
                <c:pt idx="1680">
                  <c:v>33809</c:v>
                </c:pt>
                <c:pt idx="1681">
                  <c:v>33812</c:v>
                </c:pt>
                <c:pt idx="1682">
                  <c:v>33813</c:v>
                </c:pt>
                <c:pt idx="1683">
                  <c:v>33814</c:v>
                </c:pt>
                <c:pt idx="1684">
                  <c:v>33815</c:v>
                </c:pt>
                <c:pt idx="1685">
                  <c:v>33816</c:v>
                </c:pt>
                <c:pt idx="1686">
                  <c:v>33819</c:v>
                </c:pt>
                <c:pt idx="1687">
                  <c:v>33820</c:v>
                </c:pt>
                <c:pt idx="1688">
                  <c:v>33821</c:v>
                </c:pt>
                <c:pt idx="1689">
                  <c:v>33822</c:v>
                </c:pt>
                <c:pt idx="1690">
                  <c:v>33823</c:v>
                </c:pt>
                <c:pt idx="1691">
                  <c:v>33826</c:v>
                </c:pt>
                <c:pt idx="1692">
                  <c:v>33827</c:v>
                </c:pt>
                <c:pt idx="1693">
                  <c:v>33828</c:v>
                </c:pt>
                <c:pt idx="1694">
                  <c:v>33829</c:v>
                </c:pt>
                <c:pt idx="1695">
                  <c:v>33830</c:v>
                </c:pt>
                <c:pt idx="1696">
                  <c:v>33833</c:v>
                </c:pt>
                <c:pt idx="1697">
                  <c:v>33834</c:v>
                </c:pt>
                <c:pt idx="1698">
                  <c:v>33835</c:v>
                </c:pt>
                <c:pt idx="1699">
                  <c:v>33836</c:v>
                </c:pt>
                <c:pt idx="1700">
                  <c:v>33837</c:v>
                </c:pt>
                <c:pt idx="1701">
                  <c:v>33840</c:v>
                </c:pt>
                <c:pt idx="1702">
                  <c:v>33841</c:v>
                </c:pt>
                <c:pt idx="1703">
                  <c:v>33842</c:v>
                </c:pt>
                <c:pt idx="1704">
                  <c:v>33843</c:v>
                </c:pt>
                <c:pt idx="1705">
                  <c:v>33844</c:v>
                </c:pt>
                <c:pt idx="1706">
                  <c:v>33847</c:v>
                </c:pt>
                <c:pt idx="1707">
                  <c:v>33848</c:v>
                </c:pt>
                <c:pt idx="1708">
                  <c:v>33849</c:v>
                </c:pt>
                <c:pt idx="1709">
                  <c:v>33850</c:v>
                </c:pt>
                <c:pt idx="1710">
                  <c:v>33851</c:v>
                </c:pt>
                <c:pt idx="1711">
                  <c:v>33854</c:v>
                </c:pt>
                <c:pt idx="1712">
                  <c:v>33855</c:v>
                </c:pt>
                <c:pt idx="1713">
                  <c:v>33856</c:v>
                </c:pt>
                <c:pt idx="1714">
                  <c:v>33857</c:v>
                </c:pt>
                <c:pt idx="1715">
                  <c:v>33858</c:v>
                </c:pt>
                <c:pt idx="1716">
                  <c:v>33861</c:v>
                </c:pt>
                <c:pt idx="1717">
                  <c:v>33862</c:v>
                </c:pt>
                <c:pt idx="1718">
                  <c:v>33863</c:v>
                </c:pt>
                <c:pt idx="1719">
                  <c:v>33864</c:v>
                </c:pt>
                <c:pt idx="1720">
                  <c:v>33865</c:v>
                </c:pt>
                <c:pt idx="1721">
                  <c:v>33868</c:v>
                </c:pt>
                <c:pt idx="1722">
                  <c:v>33869</c:v>
                </c:pt>
                <c:pt idx="1723">
                  <c:v>33870</c:v>
                </c:pt>
                <c:pt idx="1724">
                  <c:v>33871</c:v>
                </c:pt>
                <c:pt idx="1725">
                  <c:v>33872</c:v>
                </c:pt>
                <c:pt idx="1726">
                  <c:v>33875</c:v>
                </c:pt>
                <c:pt idx="1727">
                  <c:v>33876</c:v>
                </c:pt>
                <c:pt idx="1728">
                  <c:v>33877</c:v>
                </c:pt>
                <c:pt idx="1729">
                  <c:v>33878</c:v>
                </c:pt>
                <c:pt idx="1730">
                  <c:v>33879</c:v>
                </c:pt>
                <c:pt idx="1731">
                  <c:v>33882</c:v>
                </c:pt>
                <c:pt idx="1732">
                  <c:v>33883</c:v>
                </c:pt>
                <c:pt idx="1733">
                  <c:v>33884</c:v>
                </c:pt>
                <c:pt idx="1734">
                  <c:v>33885</c:v>
                </c:pt>
                <c:pt idx="1735">
                  <c:v>33886</c:v>
                </c:pt>
                <c:pt idx="1736">
                  <c:v>33889</c:v>
                </c:pt>
                <c:pt idx="1737">
                  <c:v>33890</c:v>
                </c:pt>
                <c:pt idx="1738">
                  <c:v>33891</c:v>
                </c:pt>
                <c:pt idx="1739">
                  <c:v>33892</c:v>
                </c:pt>
                <c:pt idx="1740">
                  <c:v>33893</c:v>
                </c:pt>
                <c:pt idx="1741">
                  <c:v>33896</c:v>
                </c:pt>
                <c:pt idx="1742">
                  <c:v>33897</c:v>
                </c:pt>
                <c:pt idx="1743">
                  <c:v>33898</c:v>
                </c:pt>
                <c:pt idx="1744">
                  <c:v>33899</c:v>
                </c:pt>
                <c:pt idx="1745">
                  <c:v>33900</c:v>
                </c:pt>
                <c:pt idx="1746">
                  <c:v>33903</c:v>
                </c:pt>
                <c:pt idx="1747">
                  <c:v>33904</c:v>
                </c:pt>
                <c:pt idx="1748">
                  <c:v>33905</c:v>
                </c:pt>
                <c:pt idx="1749">
                  <c:v>33906</c:v>
                </c:pt>
                <c:pt idx="1750">
                  <c:v>33907</c:v>
                </c:pt>
                <c:pt idx="1751">
                  <c:v>33910</c:v>
                </c:pt>
                <c:pt idx="1752">
                  <c:v>33911</c:v>
                </c:pt>
                <c:pt idx="1753">
                  <c:v>33912</c:v>
                </c:pt>
                <c:pt idx="1754">
                  <c:v>33913</c:v>
                </c:pt>
                <c:pt idx="1755">
                  <c:v>33914</c:v>
                </c:pt>
                <c:pt idx="1756">
                  <c:v>33917</c:v>
                </c:pt>
                <c:pt idx="1757">
                  <c:v>33918</c:v>
                </c:pt>
                <c:pt idx="1758">
                  <c:v>33919</c:v>
                </c:pt>
                <c:pt idx="1759">
                  <c:v>33920</c:v>
                </c:pt>
                <c:pt idx="1760">
                  <c:v>33921</c:v>
                </c:pt>
                <c:pt idx="1761">
                  <c:v>33924</c:v>
                </c:pt>
                <c:pt idx="1762">
                  <c:v>33925</c:v>
                </c:pt>
                <c:pt idx="1763">
                  <c:v>33926</c:v>
                </c:pt>
                <c:pt idx="1764">
                  <c:v>33927</c:v>
                </c:pt>
                <c:pt idx="1765">
                  <c:v>33928</c:v>
                </c:pt>
                <c:pt idx="1766">
                  <c:v>33931</c:v>
                </c:pt>
                <c:pt idx="1767">
                  <c:v>33932</c:v>
                </c:pt>
                <c:pt idx="1768">
                  <c:v>33933</c:v>
                </c:pt>
                <c:pt idx="1769">
                  <c:v>33934</c:v>
                </c:pt>
                <c:pt idx="1770">
                  <c:v>33935</c:v>
                </c:pt>
                <c:pt idx="1771">
                  <c:v>33938</c:v>
                </c:pt>
                <c:pt idx="1772">
                  <c:v>33939</c:v>
                </c:pt>
                <c:pt idx="1773">
                  <c:v>33940</c:v>
                </c:pt>
                <c:pt idx="1774">
                  <c:v>33941</c:v>
                </c:pt>
                <c:pt idx="1775">
                  <c:v>33942</c:v>
                </c:pt>
                <c:pt idx="1776">
                  <c:v>33945</c:v>
                </c:pt>
                <c:pt idx="1777">
                  <c:v>33946</c:v>
                </c:pt>
                <c:pt idx="1778">
                  <c:v>33947</c:v>
                </c:pt>
                <c:pt idx="1779">
                  <c:v>33948</c:v>
                </c:pt>
                <c:pt idx="1780">
                  <c:v>33949</c:v>
                </c:pt>
                <c:pt idx="1781">
                  <c:v>33952</c:v>
                </c:pt>
                <c:pt idx="1782">
                  <c:v>33953</c:v>
                </c:pt>
                <c:pt idx="1783">
                  <c:v>33954</c:v>
                </c:pt>
                <c:pt idx="1784">
                  <c:v>33955</c:v>
                </c:pt>
                <c:pt idx="1785">
                  <c:v>33956</c:v>
                </c:pt>
                <c:pt idx="1786">
                  <c:v>33959</c:v>
                </c:pt>
                <c:pt idx="1787">
                  <c:v>33960</c:v>
                </c:pt>
                <c:pt idx="1788">
                  <c:v>33961</c:v>
                </c:pt>
                <c:pt idx="1789">
                  <c:v>33962</c:v>
                </c:pt>
                <c:pt idx="1790">
                  <c:v>33966</c:v>
                </c:pt>
                <c:pt idx="1791">
                  <c:v>33967</c:v>
                </c:pt>
                <c:pt idx="1792">
                  <c:v>33968</c:v>
                </c:pt>
                <c:pt idx="1793">
                  <c:v>33969</c:v>
                </c:pt>
                <c:pt idx="1794">
                  <c:v>33973</c:v>
                </c:pt>
                <c:pt idx="1795">
                  <c:v>33974</c:v>
                </c:pt>
                <c:pt idx="1796">
                  <c:v>33975</c:v>
                </c:pt>
                <c:pt idx="1797">
                  <c:v>33976</c:v>
                </c:pt>
                <c:pt idx="1798">
                  <c:v>33977</c:v>
                </c:pt>
                <c:pt idx="1799">
                  <c:v>33980</c:v>
                </c:pt>
                <c:pt idx="1800">
                  <c:v>33981</c:v>
                </c:pt>
                <c:pt idx="1801">
                  <c:v>33982</c:v>
                </c:pt>
                <c:pt idx="1802">
                  <c:v>33983</c:v>
                </c:pt>
                <c:pt idx="1803">
                  <c:v>33984</c:v>
                </c:pt>
                <c:pt idx="1804">
                  <c:v>33987</c:v>
                </c:pt>
                <c:pt idx="1805">
                  <c:v>33988</c:v>
                </c:pt>
                <c:pt idx="1806">
                  <c:v>33989</c:v>
                </c:pt>
                <c:pt idx="1807">
                  <c:v>33990</c:v>
                </c:pt>
                <c:pt idx="1808">
                  <c:v>33991</c:v>
                </c:pt>
                <c:pt idx="1809">
                  <c:v>33994</c:v>
                </c:pt>
                <c:pt idx="1810">
                  <c:v>33995</c:v>
                </c:pt>
                <c:pt idx="1811">
                  <c:v>33996</c:v>
                </c:pt>
                <c:pt idx="1812">
                  <c:v>33997</c:v>
                </c:pt>
                <c:pt idx="1813">
                  <c:v>33998</c:v>
                </c:pt>
                <c:pt idx="1814">
                  <c:v>34001</c:v>
                </c:pt>
                <c:pt idx="1815">
                  <c:v>34002</c:v>
                </c:pt>
                <c:pt idx="1816">
                  <c:v>34004</c:v>
                </c:pt>
                <c:pt idx="1817">
                  <c:v>34005</c:v>
                </c:pt>
                <c:pt idx="1818">
                  <c:v>34008</c:v>
                </c:pt>
                <c:pt idx="1819">
                  <c:v>34009</c:v>
                </c:pt>
                <c:pt idx="1820">
                  <c:v>34010</c:v>
                </c:pt>
                <c:pt idx="1821">
                  <c:v>34011</c:v>
                </c:pt>
                <c:pt idx="1822">
                  <c:v>34012</c:v>
                </c:pt>
                <c:pt idx="1823">
                  <c:v>34015</c:v>
                </c:pt>
                <c:pt idx="1824">
                  <c:v>34016</c:v>
                </c:pt>
                <c:pt idx="1825">
                  <c:v>34017</c:v>
                </c:pt>
                <c:pt idx="1826">
                  <c:v>34018</c:v>
                </c:pt>
                <c:pt idx="1827">
                  <c:v>34019</c:v>
                </c:pt>
                <c:pt idx="1828">
                  <c:v>34022</c:v>
                </c:pt>
                <c:pt idx="1829">
                  <c:v>34023</c:v>
                </c:pt>
                <c:pt idx="1830">
                  <c:v>34024</c:v>
                </c:pt>
                <c:pt idx="1831">
                  <c:v>34025</c:v>
                </c:pt>
                <c:pt idx="1832">
                  <c:v>34026</c:v>
                </c:pt>
                <c:pt idx="1833">
                  <c:v>34029</c:v>
                </c:pt>
                <c:pt idx="1834">
                  <c:v>34030</c:v>
                </c:pt>
                <c:pt idx="1835">
                  <c:v>34031</c:v>
                </c:pt>
                <c:pt idx="1836">
                  <c:v>34032</c:v>
                </c:pt>
                <c:pt idx="1837">
                  <c:v>34033</c:v>
                </c:pt>
                <c:pt idx="1838">
                  <c:v>34036</c:v>
                </c:pt>
                <c:pt idx="1839">
                  <c:v>34037</c:v>
                </c:pt>
                <c:pt idx="1840">
                  <c:v>34038</c:v>
                </c:pt>
                <c:pt idx="1841">
                  <c:v>34039</c:v>
                </c:pt>
                <c:pt idx="1842">
                  <c:v>34040</c:v>
                </c:pt>
                <c:pt idx="1843">
                  <c:v>34043</c:v>
                </c:pt>
                <c:pt idx="1844">
                  <c:v>34044</c:v>
                </c:pt>
                <c:pt idx="1845">
                  <c:v>34045</c:v>
                </c:pt>
                <c:pt idx="1846">
                  <c:v>34046</c:v>
                </c:pt>
                <c:pt idx="1847">
                  <c:v>34047</c:v>
                </c:pt>
                <c:pt idx="1848">
                  <c:v>34050</c:v>
                </c:pt>
                <c:pt idx="1849">
                  <c:v>34051</c:v>
                </c:pt>
                <c:pt idx="1850">
                  <c:v>34052</c:v>
                </c:pt>
                <c:pt idx="1851">
                  <c:v>34053</c:v>
                </c:pt>
                <c:pt idx="1852">
                  <c:v>34054</c:v>
                </c:pt>
                <c:pt idx="1853">
                  <c:v>34057</c:v>
                </c:pt>
                <c:pt idx="1854">
                  <c:v>34058</c:v>
                </c:pt>
                <c:pt idx="1855">
                  <c:v>34059</c:v>
                </c:pt>
                <c:pt idx="1856">
                  <c:v>34060</c:v>
                </c:pt>
                <c:pt idx="1857">
                  <c:v>34061</c:v>
                </c:pt>
                <c:pt idx="1858">
                  <c:v>34064</c:v>
                </c:pt>
                <c:pt idx="1859">
                  <c:v>34065</c:v>
                </c:pt>
                <c:pt idx="1860">
                  <c:v>34066</c:v>
                </c:pt>
                <c:pt idx="1861">
                  <c:v>34067</c:v>
                </c:pt>
                <c:pt idx="1862">
                  <c:v>34071</c:v>
                </c:pt>
                <c:pt idx="1863">
                  <c:v>34072</c:v>
                </c:pt>
                <c:pt idx="1864">
                  <c:v>34073</c:v>
                </c:pt>
                <c:pt idx="1865">
                  <c:v>34074</c:v>
                </c:pt>
                <c:pt idx="1866">
                  <c:v>34075</c:v>
                </c:pt>
                <c:pt idx="1867">
                  <c:v>34078</c:v>
                </c:pt>
                <c:pt idx="1868">
                  <c:v>34079</c:v>
                </c:pt>
                <c:pt idx="1869">
                  <c:v>34080</c:v>
                </c:pt>
                <c:pt idx="1870">
                  <c:v>34081</c:v>
                </c:pt>
                <c:pt idx="1871">
                  <c:v>34082</c:v>
                </c:pt>
                <c:pt idx="1872">
                  <c:v>34085</c:v>
                </c:pt>
                <c:pt idx="1873">
                  <c:v>34086</c:v>
                </c:pt>
                <c:pt idx="1874">
                  <c:v>34087</c:v>
                </c:pt>
                <c:pt idx="1875">
                  <c:v>34088</c:v>
                </c:pt>
                <c:pt idx="1876">
                  <c:v>34089</c:v>
                </c:pt>
                <c:pt idx="1877">
                  <c:v>34092</c:v>
                </c:pt>
                <c:pt idx="1878">
                  <c:v>34093</c:v>
                </c:pt>
                <c:pt idx="1879">
                  <c:v>34094</c:v>
                </c:pt>
                <c:pt idx="1880">
                  <c:v>34095</c:v>
                </c:pt>
                <c:pt idx="1881">
                  <c:v>34096</c:v>
                </c:pt>
                <c:pt idx="1882">
                  <c:v>34099</c:v>
                </c:pt>
                <c:pt idx="1883">
                  <c:v>34100</c:v>
                </c:pt>
                <c:pt idx="1884">
                  <c:v>34101</c:v>
                </c:pt>
                <c:pt idx="1885">
                  <c:v>34102</c:v>
                </c:pt>
                <c:pt idx="1886">
                  <c:v>34103</c:v>
                </c:pt>
                <c:pt idx="1887">
                  <c:v>34106</c:v>
                </c:pt>
                <c:pt idx="1888">
                  <c:v>34107</c:v>
                </c:pt>
                <c:pt idx="1889">
                  <c:v>34108</c:v>
                </c:pt>
                <c:pt idx="1890">
                  <c:v>34109</c:v>
                </c:pt>
                <c:pt idx="1891">
                  <c:v>34110</c:v>
                </c:pt>
                <c:pt idx="1892">
                  <c:v>34113</c:v>
                </c:pt>
                <c:pt idx="1893">
                  <c:v>34114</c:v>
                </c:pt>
                <c:pt idx="1894">
                  <c:v>34115</c:v>
                </c:pt>
                <c:pt idx="1895">
                  <c:v>34116</c:v>
                </c:pt>
                <c:pt idx="1896">
                  <c:v>34117</c:v>
                </c:pt>
                <c:pt idx="1897">
                  <c:v>34121</c:v>
                </c:pt>
                <c:pt idx="1898">
                  <c:v>34122</c:v>
                </c:pt>
                <c:pt idx="1899">
                  <c:v>34123</c:v>
                </c:pt>
                <c:pt idx="1900">
                  <c:v>34124</c:v>
                </c:pt>
                <c:pt idx="1901">
                  <c:v>34127</c:v>
                </c:pt>
                <c:pt idx="1902">
                  <c:v>34128</c:v>
                </c:pt>
                <c:pt idx="1903">
                  <c:v>34129</c:v>
                </c:pt>
                <c:pt idx="1904">
                  <c:v>34130</c:v>
                </c:pt>
                <c:pt idx="1905">
                  <c:v>34131</c:v>
                </c:pt>
                <c:pt idx="1906">
                  <c:v>34134</c:v>
                </c:pt>
                <c:pt idx="1907">
                  <c:v>34135</c:v>
                </c:pt>
                <c:pt idx="1908">
                  <c:v>34136</c:v>
                </c:pt>
                <c:pt idx="1909">
                  <c:v>34137</c:v>
                </c:pt>
                <c:pt idx="1910">
                  <c:v>34138</c:v>
                </c:pt>
                <c:pt idx="1911">
                  <c:v>34141</c:v>
                </c:pt>
                <c:pt idx="1912">
                  <c:v>34142</c:v>
                </c:pt>
                <c:pt idx="1913">
                  <c:v>34143</c:v>
                </c:pt>
                <c:pt idx="1914">
                  <c:v>34144</c:v>
                </c:pt>
                <c:pt idx="1915">
                  <c:v>34145</c:v>
                </c:pt>
                <c:pt idx="1916">
                  <c:v>34148</c:v>
                </c:pt>
                <c:pt idx="1917">
                  <c:v>34149</c:v>
                </c:pt>
                <c:pt idx="1918">
                  <c:v>34150</c:v>
                </c:pt>
                <c:pt idx="1919">
                  <c:v>34151</c:v>
                </c:pt>
                <c:pt idx="1920">
                  <c:v>34152</c:v>
                </c:pt>
                <c:pt idx="1921">
                  <c:v>34155</c:v>
                </c:pt>
                <c:pt idx="1922">
                  <c:v>34156</c:v>
                </c:pt>
                <c:pt idx="1923">
                  <c:v>34157</c:v>
                </c:pt>
                <c:pt idx="1924">
                  <c:v>34158</c:v>
                </c:pt>
                <c:pt idx="1925">
                  <c:v>34159</c:v>
                </c:pt>
                <c:pt idx="1926">
                  <c:v>34162</c:v>
                </c:pt>
                <c:pt idx="1927">
                  <c:v>34163</c:v>
                </c:pt>
                <c:pt idx="1928">
                  <c:v>34164</c:v>
                </c:pt>
                <c:pt idx="1929">
                  <c:v>34165</c:v>
                </c:pt>
                <c:pt idx="1930">
                  <c:v>34166</c:v>
                </c:pt>
                <c:pt idx="1931">
                  <c:v>34169</c:v>
                </c:pt>
                <c:pt idx="1932">
                  <c:v>34170</c:v>
                </c:pt>
                <c:pt idx="1933">
                  <c:v>34171</c:v>
                </c:pt>
                <c:pt idx="1934">
                  <c:v>34172</c:v>
                </c:pt>
                <c:pt idx="1935">
                  <c:v>34173</c:v>
                </c:pt>
                <c:pt idx="1936">
                  <c:v>34176</c:v>
                </c:pt>
                <c:pt idx="1937">
                  <c:v>34177</c:v>
                </c:pt>
                <c:pt idx="1938">
                  <c:v>34178</c:v>
                </c:pt>
                <c:pt idx="1939">
                  <c:v>34179</c:v>
                </c:pt>
                <c:pt idx="1940">
                  <c:v>34180</c:v>
                </c:pt>
                <c:pt idx="1941">
                  <c:v>34183</c:v>
                </c:pt>
                <c:pt idx="1942">
                  <c:v>34184</c:v>
                </c:pt>
                <c:pt idx="1943">
                  <c:v>34185</c:v>
                </c:pt>
                <c:pt idx="1944">
                  <c:v>34186</c:v>
                </c:pt>
                <c:pt idx="1945">
                  <c:v>34187</c:v>
                </c:pt>
                <c:pt idx="1946">
                  <c:v>34190</c:v>
                </c:pt>
                <c:pt idx="1947">
                  <c:v>34191</c:v>
                </c:pt>
                <c:pt idx="1948">
                  <c:v>34192</c:v>
                </c:pt>
                <c:pt idx="1949">
                  <c:v>34193</c:v>
                </c:pt>
                <c:pt idx="1950">
                  <c:v>34194</c:v>
                </c:pt>
                <c:pt idx="1951">
                  <c:v>34197</c:v>
                </c:pt>
                <c:pt idx="1952">
                  <c:v>34198</c:v>
                </c:pt>
                <c:pt idx="1953">
                  <c:v>34199</c:v>
                </c:pt>
                <c:pt idx="1954">
                  <c:v>34200</c:v>
                </c:pt>
                <c:pt idx="1955">
                  <c:v>34201</c:v>
                </c:pt>
                <c:pt idx="1956">
                  <c:v>34204</c:v>
                </c:pt>
                <c:pt idx="1957">
                  <c:v>34205</c:v>
                </c:pt>
                <c:pt idx="1958">
                  <c:v>34206</c:v>
                </c:pt>
                <c:pt idx="1959">
                  <c:v>34207</c:v>
                </c:pt>
                <c:pt idx="1960">
                  <c:v>34208</c:v>
                </c:pt>
                <c:pt idx="1961">
                  <c:v>34211</c:v>
                </c:pt>
                <c:pt idx="1962">
                  <c:v>34212</c:v>
                </c:pt>
                <c:pt idx="1963">
                  <c:v>34213</c:v>
                </c:pt>
                <c:pt idx="1964">
                  <c:v>34214</c:v>
                </c:pt>
                <c:pt idx="1965">
                  <c:v>34215</c:v>
                </c:pt>
                <c:pt idx="1966">
                  <c:v>34218</c:v>
                </c:pt>
                <c:pt idx="1967">
                  <c:v>34219</c:v>
                </c:pt>
                <c:pt idx="1968">
                  <c:v>34220</c:v>
                </c:pt>
                <c:pt idx="1969">
                  <c:v>34221</c:v>
                </c:pt>
                <c:pt idx="1970">
                  <c:v>34222</c:v>
                </c:pt>
                <c:pt idx="1971">
                  <c:v>34225</c:v>
                </c:pt>
                <c:pt idx="1972">
                  <c:v>34226</c:v>
                </c:pt>
                <c:pt idx="1973">
                  <c:v>34227</c:v>
                </c:pt>
                <c:pt idx="1974">
                  <c:v>34228</c:v>
                </c:pt>
                <c:pt idx="1975">
                  <c:v>34229</c:v>
                </c:pt>
                <c:pt idx="1976">
                  <c:v>34232</c:v>
                </c:pt>
                <c:pt idx="1977">
                  <c:v>34233</c:v>
                </c:pt>
                <c:pt idx="1978">
                  <c:v>34234</c:v>
                </c:pt>
                <c:pt idx="1979">
                  <c:v>34235</c:v>
                </c:pt>
                <c:pt idx="1980">
                  <c:v>34236</c:v>
                </c:pt>
                <c:pt idx="1981">
                  <c:v>34239</c:v>
                </c:pt>
                <c:pt idx="1982">
                  <c:v>34240</c:v>
                </c:pt>
                <c:pt idx="1983">
                  <c:v>34241</c:v>
                </c:pt>
                <c:pt idx="1984">
                  <c:v>34242</c:v>
                </c:pt>
                <c:pt idx="1985">
                  <c:v>34243</c:v>
                </c:pt>
                <c:pt idx="1986">
                  <c:v>34246</c:v>
                </c:pt>
                <c:pt idx="1987">
                  <c:v>34247</c:v>
                </c:pt>
                <c:pt idx="1988">
                  <c:v>34248</c:v>
                </c:pt>
                <c:pt idx="1989">
                  <c:v>34249</c:v>
                </c:pt>
                <c:pt idx="1990">
                  <c:v>34250</c:v>
                </c:pt>
                <c:pt idx="1991">
                  <c:v>34253</c:v>
                </c:pt>
                <c:pt idx="1992">
                  <c:v>34254</c:v>
                </c:pt>
                <c:pt idx="1993">
                  <c:v>34255</c:v>
                </c:pt>
                <c:pt idx="1994">
                  <c:v>34256</c:v>
                </c:pt>
                <c:pt idx="1995">
                  <c:v>34257</c:v>
                </c:pt>
                <c:pt idx="1996">
                  <c:v>34260</c:v>
                </c:pt>
                <c:pt idx="1997">
                  <c:v>34261</c:v>
                </c:pt>
                <c:pt idx="1998">
                  <c:v>34262</c:v>
                </c:pt>
                <c:pt idx="1999">
                  <c:v>34263</c:v>
                </c:pt>
                <c:pt idx="2000">
                  <c:v>34264</c:v>
                </c:pt>
                <c:pt idx="2001">
                  <c:v>34267</c:v>
                </c:pt>
                <c:pt idx="2002">
                  <c:v>34268</c:v>
                </c:pt>
                <c:pt idx="2003">
                  <c:v>34269</c:v>
                </c:pt>
                <c:pt idx="2004">
                  <c:v>34270</c:v>
                </c:pt>
                <c:pt idx="2005">
                  <c:v>34271</c:v>
                </c:pt>
                <c:pt idx="2006">
                  <c:v>34274</c:v>
                </c:pt>
                <c:pt idx="2007">
                  <c:v>34275</c:v>
                </c:pt>
                <c:pt idx="2008">
                  <c:v>34276</c:v>
                </c:pt>
                <c:pt idx="2009">
                  <c:v>34277</c:v>
                </c:pt>
                <c:pt idx="2010">
                  <c:v>34278</c:v>
                </c:pt>
                <c:pt idx="2011">
                  <c:v>34281</c:v>
                </c:pt>
                <c:pt idx="2012">
                  <c:v>34282</c:v>
                </c:pt>
                <c:pt idx="2013">
                  <c:v>34283</c:v>
                </c:pt>
                <c:pt idx="2014">
                  <c:v>34284</c:v>
                </c:pt>
                <c:pt idx="2015">
                  <c:v>34285</c:v>
                </c:pt>
                <c:pt idx="2016">
                  <c:v>34288</c:v>
                </c:pt>
                <c:pt idx="2017">
                  <c:v>34289</c:v>
                </c:pt>
                <c:pt idx="2018">
                  <c:v>34290</c:v>
                </c:pt>
                <c:pt idx="2019">
                  <c:v>34291</c:v>
                </c:pt>
                <c:pt idx="2020">
                  <c:v>34292</c:v>
                </c:pt>
                <c:pt idx="2021">
                  <c:v>34295</c:v>
                </c:pt>
                <c:pt idx="2022">
                  <c:v>34296</c:v>
                </c:pt>
                <c:pt idx="2023">
                  <c:v>34297</c:v>
                </c:pt>
                <c:pt idx="2024">
                  <c:v>34298</c:v>
                </c:pt>
                <c:pt idx="2025">
                  <c:v>34299</c:v>
                </c:pt>
                <c:pt idx="2026">
                  <c:v>34302</c:v>
                </c:pt>
                <c:pt idx="2027">
                  <c:v>34303</c:v>
                </c:pt>
                <c:pt idx="2028">
                  <c:v>34304</c:v>
                </c:pt>
                <c:pt idx="2029">
                  <c:v>34305</c:v>
                </c:pt>
                <c:pt idx="2030">
                  <c:v>34306</c:v>
                </c:pt>
                <c:pt idx="2031">
                  <c:v>34309</c:v>
                </c:pt>
                <c:pt idx="2032">
                  <c:v>34310</c:v>
                </c:pt>
                <c:pt idx="2033">
                  <c:v>34311</c:v>
                </c:pt>
                <c:pt idx="2034">
                  <c:v>34312</c:v>
                </c:pt>
                <c:pt idx="2035">
                  <c:v>34313</c:v>
                </c:pt>
                <c:pt idx="2036">
                  <c:v>34316</c:v>
                </c:pt>
                <c:pt idx="2037">
                  <c:v>34317</c:v>
                </c:pt>
                <c:pt idx="2038">
                  <c:v>34318</c:v>
                </c:pt>
                <c:pt idx="2039">
                  <c:v>34319</c:v>
                </c:pt>
                <c:pt idx="2040">
                  <c:v>34320</c:v>
                </c:pt>
                <c:pt idx="2041">
                  <c:v>34323</c:v>
                </c:pt>
                <c:pt idx="2042">
                  <c:v>34324</c:v>
                </c:pt>
                <c:pt idx="2043">
                  <c:v>34325</c:v>
                </c:pt>
                <c:pt idx="2044">
                  <c:v>34326</c:v>
                </c:pt>
                <c:pt idx="2045">
                  <c:v>34327</c:v>
                </c:pt>
                <c:pt idx="2046">
                  <c:v>34330</c:v>
                </c:pt>
                <c:pt idx="2047">
                  <c:v>34331</c:v>
                </c:pt>
                <c:pt idx="2048">
                  <c:v>34332</c:v>
                </c:pt>
                <c:pt idx="2049">
                  <c:v>34333</c:v>
                </c:pt>
                <c:pt idx="2050">
                  <c:v>34334</c:v>
                </c:pt>
                <c:pt idx="2051">
                  <c:v>34337</c:v>
                </c:pt>
                <c:pt idx="2052">
                  <c:v>34338</c:v>
                </c:pt>
                <c:pt idx="2053">
                  <c:v>34339</c:v>
                </c:pt>
                <c:pt idx="2054">
                  <c:v>34340</c:v>
                </c:pt>
                <c:pt idx="2055">
                  <c:v>34341</c:v>
                </c:pt>
                <c:pt idx="2056">
                  <c:v>34344</c:v>
                </c:pt>
                <c:pt idx="2057">
                  <c:v>34345</c:v>
                </c:pt>
                <c:pt idx="2058">
                  <c:v>34346</c:v>
                </c:pt>
                <c:pt idx="2059">
                  <c:v>34347</c:v>
                </c:pt>
                <c:pt idx="2060">
                  <c:v>34348</c:v>
                </c:pt>
                <c:pt idx="2061">
                  <c:v>34351</c:v>
                </c:pt>
                <c:pt idx="2062">
                  <c:v>34352</c:v>
                </c:pt>
                <c:pt idx="2063">
                  <c:v>34353</c:v>
                </c:pt>
                <c:pt idx="2064">
                  <c:v>34354</c:v>
                </c:pt>
                <c:pt idx="2065">
                  <c:v>34355</c:v>
                </c:pt>
                <c:pt idx="2066">
                  <c:v>34358</c:v>
                </c:pt>
                <c:pt idx="2067">
                  <c:v>34359</c:v>
                </c:pt>
                <c:pt idx="2068">
                  <c:v>34360</c:v>
                </c:pt>
                <c:pt idx="2069">
                  <c:v>34361</c:v>
                </c:pt>
                <c:pt idx="2070">
                  <c:v>34362</c:v>
                </c:pt>
                <c:pt idx="2071">
                  <c:v>34365</c:v>
                </c:pt>
                <c:pt idx="2072">
                  <c:v>34366</c:v>
                </c:pt>
                <c:pt idx="2073">
                  <c:v>34367</c:v>
                </c:pt>
                <c:pt idx="2074">
                  <c:v>34368</c:v>
                </c:pt>
                <c:pt idx="2075">
                  <c:v>34369</c:v>
                </c:pt>
                <c:pt idx="2076">
                  <c:v>34372</c:v>
                </c:pt>
                <c:pt idx="2077">
                  <c:v>34373</c:v>
                </c:pt>
                <c:pt idx="2078">
                  <c:v>34374</c:v>
                </c:pt>
                <c:pt idx="2079">
                  <c:v>34375</c:v>
                </c:pt>
                <c:pt idx="2080">
                  <c:v>34376</c:v>
                </c:pt>
                <c:pt idx="2081">
                  <c:v>34379</c:v>
                </c:pt>
                <c:pt idx="2082">
                  <c:v>34380</c:v>
                </c:pt>
                <c:pt idx="2083">
                  <c:v>34381</c:v>
                </c:pt>
                <c:pt idx="2084">
                  <c:v>34382</c:v>
                </c:pt>
                <c:pt idx="2085">
                  <c:v>34383</c:v>
                </c:pt>
                <c:pt idx="2086">
                  <c:v>34386</c:v>
                </c:pt>
                <c:pt idx="2087">
                  <c:v>34387</c:v>
                </c:pt>
                <c:pt idx="2088">
                  <c:v>34388</c:v>
                </c:pt>
                <c:pt idx="2089">
                  <c:v>34389</c:v>
                </c:pt>
                <c:pt idx="2090">
                  <c:v>34390</c:v>
                </c:pt>
                <c:pt idx="2091">
                  <c:v>34393</c:v>
                </c:pt>
                <c:pt idx="2092">
                  <c:v>34394</c:v>
                </c:pt>
                <c:pt idx="2093">
                  <c:v>34395</c:v>
                </c:pt>
                <c:pt idx="2094">
                  <c:v>34396</c:v>
                </c:pt>
                <c:pt idx="2095">
                  <c:v>34397</c:v>
                </c:pt>
                <c:pt idx="2096">
                  <c:v>34400</c:v>
                </c:pt>
                <c:pt idx="2097">
                  <c:v>34401</c:v>
                </c:pt>
                <c:pt idx="2098">
                  <c:v>34402</c:v>
                </c:pt>
                <c:pt idx="2099">
                  <c:v>34403</c:v>
                </c:pt>
                <c:pt idx="2100">
                  <c:v>34404</c:v>
                </c:pt>
                <c:pt idx="2101">
                  <c:v>34407</c:v>
                </c:pt>
                <c:pt idx="2102">
                  <c:v>34408</c:v>
                </c:pt>
                <c:pt idx="2103">
                  <c:v>34409</c:v>
                </c:pt>
                <c:pt idx="2104">
                  <c:v>34410</c:v>
                </c:pt>
                <c:pt idx="2105">
                  <c:v>34411</c:v>
                </c:pt>
                <c:pt idx="2106">
                  <c:v>34414</c:v>
                </c:pt>
                <c:pt idx="2107">
                  <c:v>34415</c:v>
                </c:pt>
                <c:pt idx="2108">
                  <c:v>34416</c:v>
                </c:pt>
                <c:pt idx="2109">
                  <c:v>34417</c:v>
                </c:pt>
                <c:pt idx="2110">
                  <c:v>34418</c:v>
                </c:pt>
                <c:pt idx="2111">
                  <c:v>34421</c:v>
                </c:pt>
                <c:pt idx="2112">
                  <c:v>34422</c:v>
                </c:pt>
                <c:pt idx="2113">
                  <c:v>34423</c:v>
                </c:pt>
                <c:pt idx="2114">
                  <c:v>34424</c:v>
                </c:pt>
                <c:pt idx="2115">
                  <c:v>34428</c:v>
                </c:pt>
                <c:pt idx="2116">
                  <c:v>34429</c:v>
                </c:pt>
                <c:pt idx="2117">
                  <c:v>34430</c:v>
                </c:pt>
                <c:pt idx="2118">
                  <c:v>34431</c:v>
                </c:pt>
                <c:pt idx="2119">
                  <c:v>34432</c:v>
                </c:pt>
                <c:pt idx="2120">
                  <c:v>34435</c:v>
                </c:pt>
                <c:pt idx="2121">
                  <c:v>34436</c:v>
                </c:pt>
                <c:pt idx="2122">
                  <c:v>34437</c:v>
                </c:pt>
                <c:pt idx="2123">
                  <c:v>34438</c:v>
                </c:pt>
                <c:pt idx="2124">
                  <c:v>34439</c:v>
                </c:pt>
                <c:pt idx="2125">
                  <c:v>34442</c:v>
                </c:pt>
                <c:pt idx="2126">
                  <c:v>34443</c:v>
                </c:pt>
                <c:pt idx="2127">
                  <c:v>34444</c:v>
                </c:pt>
                <c:pt idx="2128">
                  <c:v>34445</c:v>
                </c:pt>
                <c:pt idx="2129">
                  <c:v>34446</c:v>
                </c:pt>
                <c:pt idx="2130">
                  <c:v>34449</c:v>
                </c:pt>
                <c:pt idx="2131">
                  <c:v>34450</c:v>
                </c:pt>
                <c:pt idx="2132">
                  <c:v>34451</c:v>
                </c:pt>
                <c:pt idx="2133">
                  <c:v>34452</c:v>
                </c:pt>
                <c:pt idx="2134">
                  <c:v>34453</c:v>
                </c:pt>
                <c:pt idx="2135">
                  <c:v>34456</c:v>
                </c:pt>
                <c:pt idx="2136">
                  <c:v>34457</c:v>
                </c:pt>
                <c:pt idx="2137">
                  <c:v>34458</c:v>
                </c:pt>
                <c:pt idx="2138">
                  <c:v>34459</c:v>
                </c:pt>
                <c:pt idx="2139">
                  <c:v>34460</c:v>
                </c:pt>
                <c:pt idx="2140">
                  <c:v>34463</c:v>
                </c:pt>
                <c:pt idx="2141">
                  <c:v>34464</c:v>
                </c:pt>
                <c:pt idx="2142">
                  <c:v>34465</c:v>
                </c:pt>
                <c:pt idx="2143">
                  <c:v>34466</c:v>
                </c:pt>
                <c:pt idx="2144">
                  <c:v>34467</c:v>
                </c:pt>
                <c:pt idx="2145">
                  <c:v>34470</c:v>
                </c:pt>
                <c:pt idx="2146">
                  <c:v>34471</c:v>
                </c:pt>
                <c:pt idx="2147">
                  <c:v>34472</c:v>
                </c:pt>
                <c:pt idx="2148">
                  <c:v>34473</c:v>
                </c:pt>
                <c:pt idx="2149">
                  <c:v>34474</c:v>
                </c:pt>
                <c:pt idx="2150">
                  <c:v>34477</c:v>
                </c:pt>
                <c:pt idx="2151">
                  <c:v>34478</c:v>
                </c:pt>
                <c:pt idx="2152">
                  <c:v>34479</c:v>
                </c:pt>
                <c:pt idx="2153">
                  <c:v>34480</c:v>
                </c:pt>
                <c:pt idx="2154">
                  <c:v>34481</c:v>
                </c:pt>
                <c:pt idx="2155">
                  <c:v>34485</c:v>
                </c:pt>
                <c:pt idx="2156">
                  <c:v>34486</c:v>
                </c:pt>
                <c:pt idx="2157">
                  <c:v>34487</c:v>
                </c:pt>
                <c:pt idx="2158">
                  <c:v>34488</c:v>
                </c:pt>
                <c:pt idx="2159">
                  <c:v>34491</c:v>
                </c:pt>
                <c:pt idx="2160">
                  <c:v>34492</c:v>
                </c:pt>
                <c:pt idx="2161">
                  <c:v>34493</c:v>
                </c:pt>
                <c:pt idx="2162">
                  <c:v>34494</c:v>
                </c:pt>
                <c:pt idx="2163">
                  <c:v>34495</c:v>
                </c:pt>
                <c:pt idx="2164">
                  <c:v>34498</c:v>
                </c:pt>
                <c:pt idx="2165">
                  <c:v>34499</c:v>
                </c:pt>
                <c:pt idx="2166">
                  <c:v>34500</c:v>
                </c:pt>
                <c:pt idx="2167">
                  <c:v>34501</c:v>
                </c:pt>
                <c:pt idx="2168">
                  <c:v>34502</c:v>
                </c:pt>
                <c:pt idx="2169">
                  <c:v>34505</c:v>
                </c:pt>
                <c:pt idx="2170">
                  <c:v>34506</c:v>
                </c:pt>
                <c:pt idx="2171">
                  <c:v>34507</c:v>
                </c:pt>
                <c:pt idx="2172">
                  <c:v>34508</c:v>
                </c:pt>
                <c:pt idx="2173">
                  <c:v>34509</c:v>
                </c:pt>
                <c:pt idx="2174">
                  <c:v>34512</c:v>
                </c:pt>
                <c:pt idx="2175">
                  <c:v>34513</c:v>
                </c:pt>
                <c:pt idx="2176">
                  <c:v>34514</c:v>
                </c:pt>
                <c:pt idx="2177">
                  <c:v>34515</c:v>
                </c:pt>
                <c:pt idx="2178">
                  <c:v>34516</c:v>
                </c:pt>
                <c:pt idx="2179">
                  <c:v>34519</c:v>
                </c:pt>
                <c:pt idx="2180">
                  <c:v>34520</c:v>
                </c:pt>
                <c:pt idx="2181">
                  <c:v>34521</c:v>
                </c:pt>
                <c:pt idx="2182">
                  <c:v>34522</c:v>
                </c:pt>
                <c:pt idx="2183">
                  <c:v>34523</c:v>
                </c:pt>
                <c:pt idx="2184">
                  <c:v>34526</c:v>
                </c:pt>
                <c:pt idx="2185">
                  <c:v>34527</c:v>
                </c:pt>
                <c:pt idx="2186">
                  <c:v>34528</c:v>
                </c:pt>
                <c:pt idx="2187">
                  <c:v>34529</c:v>
                </c:pt>
                <c:pt idx="2188">
                  <c:v>34530</c:v>
                </c:pt>
                <c:pt idx="2189">
                  <c:v>34533</c:v>
                </c:pt>
                <c:pt idx="2190">
                  <c:v>34534</c:v>
                </c:pt>
                <c:pt idx="2191">
                  <c:v>34535</c:v>
                </c:pt>
                <c:pt idx="2192">
                  <c:v>34536</c:v>
                </c:pt>
                <c:pt idx="2193">
                  <c:v>34537</c:v>
                </c:pt>
                <c:pt idx="2194">
                  <c:v>34540</c:v>
                </c:pt>
                <c:pt idx="2195">
                  <c:v>34541</c:v>
                </c:pt>
                <c:pt idx="2196">
                  <c:v>34542</c:v>
                </c:pt>
                <c:pt idx="2197">
                  <c:v>34543</c:v>
                </c:pt>
                <c:pt idx="2198">
                  <c:v>34544</c:v>
                </c:pt>
                <c:pt idx="2199">
                  <c:v>34547</c:v>
                </c:pt>
                <c:pt idx="2200">
                  <c:v>34548</c:v>
                </c:pt>
                <c:pt idx="2201">
                  <c:v>34549</c:v>
                </c:pt>
                <c:pt idx="2202">
                  <c:v>34550</c:v>
                </c:pt>
                <c:pt idx="2203">
                  <c:v>34551</c:v>
                </c:pt>
                <c:pt idx="2204">
                  <c:v>34554</c:v>
                </c:pt>
                <c:pt idx="2205">
                  <c:v>34555</c:v>
                </c:pt>
                <c:pt idx="2206">
                  <c:v>34556</c:v>
                </c:pt>
                <c:pt idx="2207">
                  <c:v>34557</c:v>
                </c:pt>
                <c:pt idx="2208">
                  <c:v>34558</c:v>
                </c:pt>
                <c:pt idx="2209">
                  <c:v>34561</c:v>
                </c:pt>
                <c:pt idx="2210">
                  <c:v>34562</c:v>
                </c:pt>
                <c:pt idx="2211">
                  <c:v>34563</c:v>
                </c:pt>
                <c:pt idx="2212">
                  <c:v>34564</c:v>
                </c:pt>
                <c:pt idx="2213">
                  <c:v>34565</c:v>
                </c:pt>
                <c:pt idx="2214">
                  <c:v>34568</c:v>
                </c:pt>
                <c:pt idx="2215">
                  <c:v>34569</c:v>
                </c:pt>
                <c:pt idx="2216">
                  <c:v>34570</c:v>
                </c:pt>
                <c:pt idx="2217">
                  <c:v>34571</c:v>
                </c:pt>
                <c:pt idx="2218">
                  <c:v>34572</c:v>
                </c:pt>
                <c:pt idx="2219">
                  <c:v>34575</c:v>
                </c:pt>
                <c:pt idx="2220">
                  <c:v>34576</c:v>
                </c:pt>
                <c:pt idx="2221">
                  <c:v>34577</c:v>
                </c:pt>
                <c:pt idx="2222">
                  <c:v>34578</c:v>
                </c:pt>
                <c:pt idx="2223">
                  <c:v>34579</c:v>
                </c:pt>
                <c:pt idx="2224">
                  <c:v>34582</c:v>
                </c:pt>
                <c:pt idx="2225">
                  <c:v>34583</c:v>
                </c:pt>
                <c:pt idx="2226">
                  <c:v>34584</c:v>
                </c:pt>
                <c:pt idx="2227">
                  <c:v>34585</c:v>
                </c:pt>
                <c:pt idx="2228">
                  <c:v>34586</c:v>
                </c:pt>
                <c:pt idx="2229">
                  <c:v>34589</c:v>
                </c:pt>
                <c:pt idx="2230">
                  <c:v>34590</c:v>
                </c:pt>
                <c:pt idx="2231">
                  <c:v>34591</c:v>
                </c:pt>
                <c:pt idx="2232">
                  <c:v>34592</c:v>
                </c:pt>
                <c:pt idx="2233">
                  <c:v>34593</c:v>
                </c:pt>
                <c:pt idx="2234">
                  <c:v>34596</c:v>
                </c:pt>
                <c:pt idx="2235">
                  <c:v>34597</c:v>
                </c:pt>
                <c:pt idx="2236">
                  <c:v>34598</c:v>
                </c:pt>
                <c:pt idx="2237">
                  <c:v>34599</c:v>
                </c:pt>
                <c:pt idx="2238">
                  <c:v>34600</c:v>
                </c:pt>
                <c:pt idx="2239">
                  <c:v>34603</c:v>
                </c:pt>
                <c:pt idx="2240">
                  <c:v>34604</c:v>
                </c:pt>
                <c:pt idx="2241">
                  <c:v>34605</c:v>
                </c:pt>
                <c:pt idx="2242">
                  <c:v>34606</c:v>
                </c:pt>
                <c:pt idx="2243">
                  <c:v>34607</c:v>
                </c:pt>
                <c:pt idx="2244">
                  <c:v>34610</c:v>
                </c:pt>
                <c:pt idx="2245">
                  <c:v>34611</c:v>
                </c:pt>
                <c:pt idx="2246">
                  <c:v>34612</c:v>
                </c:pt>
                <c:pt idx="2247">
                  <c:v>34613</c:v>
                </c:pt>
                <c:pt idx="2248">
                  <c:v>34614</c:v>
                </c:pt>
                <c:pt idx="2249">
                  <c:v>34617</c:v>
                </c:pt>
                <c:pt idx="2250">
                  <c:v>34618</c:v>
                </c:pt>
                <c:pt idx="2251">
                  <c:v>34619</c:v>
                </c:pt>
                <c:pt idx="2252">
                  <c:v>34620</c:v>
                </c:pt>
                <c:pt idx="2253">
                  <c:v>34621</c:v>
                </c:pt>
                <c:pt idx="2254">
                  <c:v>34624</c:v>
                </c:pt>
                <c:pt idx="2255">
                  <c:v>34625</c:v>
                </c:pt>
                <c:pt idx="2256">
                  <c:v>34626</c:v>
                </c:pt>
                <c:pt idx="2257">
                  <c:v>34627</c:v>
                </c:pt>
                <c:pt idx="2258">
                  <c:v>34628</c:v>
                </c:pt>
                <c:pt idx="2259">
                  <c:v>34631</c:v>
                </c:pt>
                <c:pt idx="2260">
                  <c:v>34632</c:v>
                </c:pt>
                <c:pt idx="2261">
                  <c:v>34633</c:v>
                </c:pt>
                <c:pt idx="2262">
                  <c:v>34634</c:v>
                </c:pt>
                <c:pt idx="2263">
                  <c:v>34635</c:v>
                </c:pt>
                <c:pt idx="2264">
                  <c:v>34638</c:v>
                </c:pt>
                <c:pt idx="2265">
                  <c:v>34639</c:v>
                </c:pt>
                <c:pt idx="2266">
                  <c:v>34640</c:v>
                </c:pt>
                <c:pt idx="2267">
                  <c:v>34641</c:v>
                </c:pt>
                <c:pt idx="2268">
                  <c:v>34642</c:v>
                </c:pt>
                <c:pt idx="2269">
                  <c:v>34645</c:v>
                </c:pt>
                <c:pt idx="2270">
                  <c:v>34646</c:v>
                </c:pt>
                <c:pt idx="2271">
                  <c:v>34647</c:v>
                </c:pt>
                <c:pt idx="2272">
                  <c:v>34648</c:v>
                </c:pt>
                <c:pt idx="2273">
                  <c:v>34649</c:v>
                </c:pt>
                <c:pt idx="2274">
                  <c:v>34652</c:v>
                </c:pt>
                <c:pt idx="2275">
                  <c:v>34653</c:v>
                </c:pt>
                <c:pt idx="2276">
                  <c:v>34654</c:v>
                </c:pt>
                <c:pt idx="2277">
                  <c:v>34655</c:v>
                </c:pt>
                <c:pt idx="2278">
                  <c:v>34656</c:v>
                </c:pt>
                <c:pt idx="2279">
                  <c:v>34659</c:v>
                </c:pt>
                <c:pt idx="2280">
                  <c:v>34660</c:v>
                </c:pt>
                <c:pt idx="2281">
                  <c:v>34661</c:v>
                </c:pt>
                <c:pt idx="2282">
                  <c:v>34662</c:v>
                </c:pt>
                <c:pt idx="2283">
                  <c:v>34663</c:v>
                </c:pt>
                <c:pt idx="2284">
                  <c:v>34666</c:v>
                </c:pt>
                <c:pt idx="2285">
                  <c:v>34667</c:v>
                </c:pt>
                <c:pt idx="2286">
                  <c:v>34668</c:v>
                </c:pt>
                <c:pt idx="2287">
                  <c:v>34669</c:v>
                </c:pt>
                <c:pt idx="2288">
                  <c:v>34670</c:v>
                </c:pt>
                <c:pt idx="2289">
                  <c:v>34673</c:v>
                </c:pt>
                <c:pt idx="2290">
                  <c:v>34674</c:v>
                </c:pt>
                <c:pt idx="2291">
                  <c:v>34675</c:v>
                </c:pt>
                <c:pt idx="2292">
                  <c:v>34676</c:v>
                </c:pt>
                <c:pt idx="2293">
                  <c:v>34677</c:v>
                </c:pt>
                <c:pt idx="2294">
                  <c:v>34680</c:v>
                </c:pt>
                <c:pt idx="2295">
                  <c:v>34681</c:v>
                </c:pt>
                <c:pt idx="2296">
                  <c:v>34682</c:v>
                </c:pt>
                <c:pt idx="2297">
                  <c:v>34683</c:v>
                </c:pt>
                <c:pt idx="2298">
                  <c:v>34684</c:v>
                </c:pt>
                <c:pt idx="2299">
                  <c:v>34687</c:v>
                </c:pt>
                <c:pt idx="2300">
                  <c:v>34688</c:v>
                </c:pt>
                <c:pt idx="2301">
                  <c:v>34689</c:v>
                </c:pt>
                <c:pt idx="2302">
                  <c:v>34690</c:v>
                </c:pt>
                <c:pt idx="2303">
                  <c:v>34691</c:v>
                </c:pt>
                <c:pt idx="2304">
                  <c:v>34695</c:v>
                </c:pt>
                <c:pt idx="2305">
                  <c:v>34696</c:v>
                </c:pt>
                <c:pt idx="2306">
                  <c:v>34697</c:v>
                </c:pt>
                <c:pt idx="2307">
                  <c:v>34698</c:v>
                </c:pt>
                <c:pt idx="2308">
                  <c:v>34702</c:v>
                </c:pt>
                <c:pt idx="2309">
                  <c:v>34703</c:v>
                </c:pt>
                <c:pt idx="2310">
                  <c:v>34704</c:v>
                </c:pt>
                <c:pt idx="2311">
                  <c:v>34705</c:v>
                </c:pt>
                <c:pt idx="2312">
                  <c:v>34708</c:v>
                </c:pt>
                <c:pt idx="2313">
                  <c:v>34709</c:v>
                </c:pt>
                <c:pt idx="2314">
                  <c:v>34710</c:v>
                </c:pt>
                <c:pt idx="2315">
                  <c:v>34711</c:v>
                </c:pt>
                <c:pt idx="2316">
                  <c:v>34712</c:v>
                </c:pt>
                <c:pt idx="2317">
                  <c:v>34715</c:v>
                </c:pt>
                <c:pt idx="2318">
                  <c:v>34716</c:v>
                </c:pt>
                <c:pt idx="2319">
                  <c:v>34717</c:v>
                </c:pt>
                <c:pt idx="2320">
                  <c:v>34718</c:v>
                </c:pt>
                <c:pt idx="2321">
                  <c:v>34719</c:v>
                </c:pt>
                <c:pt idx="2322">
                  <c:v>34722</c:v>
                </c:pt>
                <c:pt idx="2323">
                  <c:v>34723</c:v>
                </c:pt>
                <c:pt idx="2324">
                  <c:v>34724</c:v>
                </c:pt>
                <c:pt idx="2325">
                  <c:v>34725</c:v>
                </c:pt>
                <c:pt idx="2326">
                  <c:v>34726</c:v>
                </c:pt>
                <c:pt idx="2327">
                  <c:v>34729</c:v>
                </c:pt>
                <c:pt idx="2328">
                  <c:v>34730</c:v>
                </c:pt>
                <c:pt idx="2329">
                  <c:v>34731</c:v>
                </c:pt>
                <c:pt idx="2330">
                  <c:v>34732</c:v>
                </c:pt>
                <c:pt idx="2331">
                  <c:v>34733</c:v>
                </c:pt>
                <c:pt idx="2332">
                  <c:v>34736</c:v>
                </c:pt>
                <c:pt idx="2333">
                  <c:v>34737</c:v>
                </c:pt>
                <c:pt idx="2334">
                  <c:v>34738</c:v>
                </c:pt>
                <c:pt idx="2335">
                  <c:v>34739</c:v>
                </c:pt>
                <c:pt idx="2336">
                  <c:v>34740</c:v>
                </c:pt>
                <c:pt idx="2337">
                  <c:v>34743</c:v>
                </c:pt>
                <c:pt idx="2338">
                  <c:v>34744</c:v>
                </c:pt>
                <c:pt idx="2339">
                  <c:v>34745</c:v>
                </c:pt>
                <c:pt idx="2340">
                  <c:v>34746</c:v>
                </c:pt>
                <c:pt idx="2341">
                  <c:v>34747</c:v>
                </c:pt>
                <c:pt idx="2342">
                  <c:v>34750</c:v>
                </c:pt>
                <c:pt idx="2343">
                  <c:v>34751</c:v>
                </c:pt>
                <c:pt idx="2344">
                  <c:v>34752</c:v>
                </c:pt>
                <c:pt idx="2345">
                  <c:v>34753</c:v>
                </c:pt>
                <c:pt idx="2346">
                  <c:v>34754</c:v>
                </c:pt>
                <c:pt idx="2347">
                  <c:v>34757</c:v>
                </c:pt>
                <c:pt idx="2348">
                  <c:v>34758</c:v>
                </c:pt>
                <c:pt idx="2349">
                  <c:v>34759</c:v>
                </c:pt>
                <c:pt idx="2350">
                  <c:v>34760</c:v>
                </c:pt>
                <c:pt idx="2351">
                  <c:v>34761</c:v>
                </c:pt>
                <c:pt idx="2352">
                  <c:v>34764</c:v>
                </c:pt>
                <c:pt idx="2353">
                  <c:v>34765</c:v>
                </c:pt>
                <c:pt idx="2354">
                  <c:v>34766</c:v>
                </c:pt>
                <c:pt idx="2355">
                  <c:v>34767</c:v>
                </c:pt>
                <c:pt idx="2356">
                  <c:v>34768</c:v>
                </c:pt>
                <c:pt idx="2357">
                  <c:v>34771</c:v>
                </c:pt>
                <c:pt idx="2358">
                  <c:v>34772</c:v>
                </c:pt>
                <c:pt idx="2359">
                  <c:v>34773</c:v>
                </c:pt>
                <c:pt idx="2360">
                  <c:v>34774</c:v>
                </c:pt>
                <c:pt idx="2361">
                  <c:v>34775</c:v>
                </c:pt>
                <c:pt idx="2362">
                  <c:v>34778</c:v>
                </c:pt>
                <c:pt idx="2363">
                  <c:v>34779</c:v>
                </c:pt>
                <c:pt idx="2364">
                  <c:v>34780</c:v>
                </c:pt>
                <c:pt idx="2365">
                  <c:v>34781</c:v>
                </c:pt>
                <c:pt idx="2366">
                  <c:v>34782</c:v>
                </c:pt>
                <c:pt idx="2367">
                  <c:v>34785</c:v>
                </c:pt>
                <c:pt idx="2368">
                  <c:v>34786</c:v>
                </c:pt>
                <c:pt idx="2369">
                  <c:v>34787</c:v>
                </c:pt>
                <c:pt idx="2370">
                  <c:v>34788</c:v>
                </c:pt>
                <c:pt idx="2371">
                  <c:v>34789</c:v>
                </c:pt>
                <c:pt idx="2372">
                  <c:v>34792</c:v>
                </c:pt>
                <c:pt idx="2373">
                  <c:v>34793</c:v>
                </c:pt>
                <c:pt idx="2374">
                  <c:v>34794</c:v>
                </c:pt>
                <c:pt idx="2375">
                  <c:v>34795</c:v>
                </c:pt>
                <c:pt idx="2376">
                  <c:v>34796</c:v>
                </c:pt>
                <c:pt idx="2377">
                  <c:v>34799</c:v>
                </c:pt>
                <c:pt idx="2378">
                  <c:v>34800</c:v>
                </c:pt>
                <c:pt idx="2379">
                  <c:v>34801</c:v>
                </c:pt>
                <c:pt idx="2380">
                  <c:v>34802</c:v>
                </c:pt>
                <c:pt idx="2381">
                  <c:v>34806</c:v>
                </c:pt>
                <c:pt idx="2382">
                  <c:v>34807</c:v>
                </c:pt>
                <c:pt idx="2383">
                  <c:v>34808</c:v>
                </c:pt>
                <c:pt idx="2384">
                  <c:v>34809</c:v>
                </c:pt>
                <c:pt idx="2385">
                  <c:v>34810</c:v>
                </c:pt>
                <c:pt idx="2386">
                  <c:v>34813</c:v>
                </c:pt>
                <c:pt idx="2387">
                  <c:v>34814</c:v>
                </c:pt>
                <c:pt idx="2388">
                  <c:v>34815</c:v>
                </c:pt>
                <c:pt idx="2389">
                  <c:v>34816</c:v>
                </c:pt>
                <c:pt idx="2390">
                  <c:v>34817</c:v>
                </c:pt>
                <c:pt idx="2391">
                  <c:v>34820</c:v>
                </c:pt>
                <c:pt idx="2392">
                  <c:v>34821</c:v>
                </c:pt>
                <c:pt idx="2393">
                  <c:v>34822</c:v>
                </c:pt>
                <c:pt idx="2394">
                  <c:v>34823</c:v>
                </c:pt>
                <c:pt idx="2395">
                  <c:v>34824</c:v>
                </c:pt>
                <c:pt idx="2396">
                  <c:v>34827</c:v>
                </c:pt>
                <c:pt idx="2397">
                  <c:v>34828</c:v>
                </c:pt>
                <c:pt idx="2398">
                  <c:v>34829</c:v>
                </c:pt>
                <c:pt idx="2399">
                  <c:v>34830</c:v>
                </c:pt>
                <c:pt idx="2400">
                  <c:v>34831</c:v>
                </c:pt>
                <c:pt idx="2401">
                  <c:v>34834</c:v>
                </c:pt>
                <c:pt idx="2402">
                  <c:v>34835</c:v>
                </c:pt>
                <c:pt idx="2403">
                  <c:v>34836</c:v>
                </c:pt>
                <c:pt idx="2404">
                  <c:v>34837</c:v>
                </c:pt>
                <c:pt idx="2405">
                  <c:v>34838</c:v>
                </c:pt>
                <c:pt idx="2406">
                  <c:v>34841</c:v>
                </c:pt>
                <c:pt idx="2407">
                  <c:v>34842</c:v>
                </c:pt>
                <c:pt idx="2408">
                  <c:v>34843</c:v>
                </c:pt>
                <c:pt idx="2409">
                  <c:v>34844</c:v>
                </c:pt>
                <c:pt idx="2410">
                  <c:v>34845</c:v>
                </c:pt>
                <c:pt idx="2411">
                  <c:v>34849</c:v>
                </c:pt>
                <c:pt idx="2412">
                  <c:v>34850</c:v>
                </c:pt>
                <c:pt idx="2413">
                  <c:v>34851</c:v>
                </c:pt>
                <c:pt idx="2414">
                  <c:v>34852</c:v>
                </c:pt>
                <c:pt idx="2415">
                  <c:v>34855</c:v>
                </c:pt>
                <c:pt idx="2416">
                  <c:v>34856</c:v>
                </c:pt>
                <c:pt idx="2417">
                  <c:v>34857</c:v>
                </c:pt>
                <c:pt idx="2418">
                  <c:v>34858</c:v>
                </c:pt>
                <c:pt idx="2419">
                  <c:v>34859</c:v>
                </c:pt>
                <c:pt idx="2420">
                  <c:v>34862</c:v>
                </c:pt>
                <c:pt idx="2421">
                  <c:v>34863</c:v>
                </c:pt>
                <c:pt idx="2422">
                  <c:v>34864</c:v>
                </c:pt>
                <c:pt idx="2423">
                  <c:v>34865</c:v>
                </c:pt>
                <c:pt idx="2424">
                  <c:v>34866</c:v>
                </c:pt>
                <c:pt idx="2425">
                  <c:v>34869</c:v>
                </c:pt>
                <c:pt idx="2426">
                  <c:v>34870</c:v>
                </c:pt>
                <c:pt idx="2427">
                  <c:v>34871</c:v>
                </c:pt>
                <c:pt idx="2428">
                  <c:v>34872</c:v>
                </c:pt>
                <c:pt idx="2429">
                  <c:v>34873</c:v>
                </c:pt>
                <c:pt idx="2430">
                  <c:v>34876</c:v>
                </c:pt>
                <c:pt idx="2431">
                  <c:v>34877</c:v>
                </c:pt>
                <c:pt idx="2432">
                  <c:v>34878</c:v>
                </c:pt>
                <c:pt idx="2433">
                  <c:v>34879</c:v>
                </c:pt>
                <c:pt idx="2434">
                  <c:v>34880</c:v>
                </c:pt>
                <c:pt idx="2435">
                  <c:v>34883</c:v>
                </c:pt>
                <c:pt idx="2436">
                  <c:v>34884</c:v>
                </c:pt>
                <c:pt idx="2437">
                  <c:v>34885</c:v>
                </c:pt>
                <c:pt idx="2438">
                  <c:v>34886</c:v>
                </c:pt>
                <c:pt idx="2439">
                  <c:v>34887</c:v>
                </c:pt>
                <c:pt idx="2440">
                  <c:v>34890</c:v>
                </c:pt>
                <c:pt idx="2441">
                  <c:v>34891</c:v>
                </c:pt>
                <c:pt idx="2442">
                  <c:v>34892</c:v>
                </c:pt>
                <c:pt idx="2443">
                  <c:v>34893</c:v>
                </c:pt>
                <c:pt idx="2444">
                  <c:v>34894</c:v>
                </c:pt>
                <c:pt idx="2445">
                  <c:v>34897</c:v>
                </c:pt>
                <c:pt idx="2446">
                  <c:v>34898</c:v>
                </c:pt>
                <c:pt idx="2447">
                  <c:v>34899</c:v>
                </c:pt>
                <c:pt idx="2448">
                  <c:v>34900</c:v>
                </c:pt>
                <c:pt idx="2449">
                  <c:v>34901</c:v>
                </c:pt>
                <c:pt idx="2450">
                  <c:v>34904</c:v>
                </c:pt>
                <c:pt idx="2451">
                  <c:v>34905</c:v>
                </c:pt>
                <c:pt idx="2452">
                  <c:v>34906</c:v>
                </c:pt>
                <c:pt idx="2453">
                  <c:v>34907</c:v>
                </c:pt>
                <c:pt idx="2454">
                  <c:v>34908</c:v>
                </c:pt>
                <c:pt idx="2455">
                  <c:v>34911</c:v>
                </c:pt>
                <c:pt idx="2456">
                  <c:v>34912</c:v>
                </c:pt>
                <c:pt idx="2457">
                  <c:v>34913</c:v>
                </c:pt>
                <c:pt idx="2458">
                  <c:v>34914</c:v>
                </c:pt>
                <c:pt idx="2459">
                  <c:v>34915</c:v>
                </c:pt>
                <c:pt idx="2460">
                  <c:v>34918</c:v>
                </c:pt>
                <c:pt idx="2461">
                  <c:v>34919</c:v>
                </c:pt>
                <c:pt idx="2462">
                  <c:v>34920</c:v>
                </c:pt>
                <c:pt idx="2463">
                  <c:v>34921</c:v>
                </c:pt>
                <c:pt idx="2464">
                  <c:v>34922</c:v>
                </c:pt>
                <c:pt idx="2465">
                  <c:v>34925</c:v>
                </c:pt>
                <c:pt idx="2466">
                  <c:v>34926</c:v>
                </c:pt>
                <c:pt idx="2467">
                  <c:v>34927</c:v>
                </c:pt>
                <c:pt idx="2468">
                  <c:v>34928</c:v>
                </c:pt>
                <c:pt idx="2469">
                  <c:v>34929</c:v>
                </c:pt>
                <c:pt idx="2470">
                  <c:v>34932</c:v>
                </c:pt>
                <c:pt idx="2471">
                  <c:v>34933</c:v>
                </c:pt>
                <c:pt idx="2472">
                  <c:v>34934</c:v>
                </c:pt>
                <c:pt idx="2473">
                  <c:v>34935</c:v>
                </c:pt>
                <c:pt idx="2474">
                  <c:v>34936</c:v>
                </c:pt>
                <c:pt idx="2475">
                  <c:v>34939</c:v>
                </c:pt>
                <c:pt idx="2476">
                  <c:v>34940</c:v>
                </c:pt>
                <c:pt idx="2477">
                  <c:v>34941</c:v>
                </c:pt>
                <c:pt idx="2478">
                  <c:v>34942</c:v>
                </c:pt>
                <c:pt idx="2479">
                  <c:v>34943</c:v>
                </c:pt>
                <c:pt idx="2480">
                  <c:v>34946</c:v>
                </c:pt>
                <c:pt idx="2481">
                  <c:v>34947</c:v>
                </c:pt>
                <c:pt idx="2482">
                  <c:v>34948</c:v>
                </c:pt>
                <c:pt idx="2483">
                  <c:v>34949</c:v>
                </c:pt>
                <c:pt idx="2484">
                  <c:v>34950</c:v>
                </c:pt>
                <c:pt idx="2485">
                  <c:v>34953</c:v>
                </c:pt>
                <c:pt idx="2486">
                  <c:v>34954</c:v>
                </c:pt>
                <c:pt idx="2487">
                  <c:v>34955</c:v>
                </c:pt>
                <c:pt idx="2488">
                  <c:v>34956</c:v>
                </c:pt>
                <c:pt idx="2489">
                  <c:v>34957</c:v>
                </c:pt>
                <c:pt idx="2490">
                  <c:v>34960</c:v>
                </c:pt>
                <c:pt idx="2491">
                  <c:v>34961</c:v>
                </c:pt>
                <c:pt idx="2492">
                  <c:v>34962</c:v>
                </c:pt>
                <c:pt idx="2493">
                  <c:v>34963</c:v>
                </c:pt>
                <c:pt idx="2494">
                  <c:v>34964</c:v>
                </c:pt>
                <c:pt idx="2495">
                  <c:v>34967</c:v>
                </c:pt>
                <c:pt idx="2496">
                  <c:v>34968</c:v>
                </c:pt>
                <c:pt idx="2497">
                  <c:v>34969</c:v>
                </c:pt>
                <c:pt idx="2498">
                  <c:v>34970</c:v>
                </c:pt>
                <c:pt idx="2499">
                  <c:v>34971</c:v>
                </c:pt>
                <c:pt idx="2500">
                  <c:v>34974</c:v>
                </c:pt>
                <c:pt idx="2501">
                  <c:v>34975</c:v>
                </c:pt>
                <c:pt idx="2502">
                  <c:v>34976</c:v>
                </c:pt>
                <c:pt idx="2503">
                  <c:v>34977</c:v>
                </c:pt>
                <c:pt idx="2504">
                  <c:v>34978</c:v>
                </c:pt>
                <c:pt idx="2505">
                  <c:v>34981</c:v>
                </c:pt>
                <c:pt idx="2506">
                  <c:v>34982</c:v>
                </c:pt>
                <c:pt idx="2507">
                  <c:v>34983</c:v>
                </c:pt>
                <c:pt idx="2508">
                  <c:v>34984</c:v>
                </c:pt>
                <c:pt idx="2509">
                  <c:v>34985</c:v>
                </c:pt>
                <c:pt idx="2510">
                  <c:v>34988</c:v>
                </c:pt>
                <c:pt idx="2511">
                  <c:v>34989</c:v>
                </c:pt>
                <c:pt idx="2512">
                  <c:v>34990</c:v>
                </c:pt>
                <c:pt idx="2513">
                  <c:v>34991</c:v>
                </c:pt>
                <c:pt idx="2514">
                  <c:v>34992</c:v>
                </c:pt>
                <c:pt idx="2515">
                  <c:v>34995</c:v>
                </c:pt>
                <c:pt idx="2516">
                  <c:v>34996</c:v>
                </c:pt>
                <c:pt idx="2517">
                  <c:v>34997</c:v>
                </c:pt>
                <c:pt idx="2518">
                  <c:v>34998</c:v>
                </c:pt>
                <c:pt idx="2519">
                  <c:v>34999</c:v>
                </c:pt>
                <c:pt idx="2520">
                  <c:v>35002</c:v>
                </c:pt>
                <c:pt idx="2521">
                  <c:v>35003</c:v>
                </c:pt>
                <c:pt idx="2522">
                  <c:v>35004</c:v>
                </c:pt>
                <c:pt idx="2523">
                  <c:v>35005</c:v>
                </c:pt>
                <c:pt idx="2524">
                  <c:v>35006</c:v>
                </c:pt>
                <c:pt idx="2525">
                  <c:v>35009</c:v>
                </c:pt>
                <c:pt idx="2526">
                  <c:v>35010</c:v>
                </c:pt>
                <c:pt idx="2527">
                  <c:v>35011</c:v>
                </c:pt>
                <c:pt idx="2528">
                  <c:v>35012</c:v>
                </c:pt>
                <c:pt idx="2529">
                  <c:v>35013</c:v>
                </c:pt>
                <c:pt idx="2530">
                  <c:v>35016</c:v>
                </c:pt>
                <c:pt idx="2531">
                  <c:v>35017</c:v>
                </c:pt>
                <c:pt idx="2532">
                  <c:v>35018</c:v>
                </c:pt>
                <c:pt idx="2533">
                  <c:v>35019</c:v>
                </c:pt>
                <c:pt idx="2534">
                  <c:v>35020</c:v>
                </c:pt>
                <c:pt idx="2535">
                  <c:v>35023</c:v>
                </c:pt>
                <c:pt idx="2536">
                  <c:v>35024</c:v>
                </c:pt>
                <c:pt idx="2537">
                  <c:v>35025</c:v>
                </c:pt>
                <c:pt idx="2538">
                  <c:v>35026</c:v>
                </c:pt>
                <c:pt idx="2539">
                  <c:v>35027</c:v>
                </c:pt>
                <c:pt idx="2540">
                  <c:v>35030</c:v>
                </c:pt>
                <c:pt idx="2541">
                  <c:v>35031</c:v>
                </c:pt>
                <c:pt idx="2542">
                  <c:v>35032</c:v>
                </c:pt>
                <c:pt idx="2543">
                  <c:v>35033</c:v>
                </c:pt>
                <c:pt idx="2544">
                  <c:v>35034</c:v>
                </c:pt>
                <c:pt idx="2545">
                  <c:v>35037</c:v>
                </c:pt>
                <c:pt idx="2546">
                  <c:v>35038</c:v>
                </c:pt>
                <c:pt idx="2547">
                  <c:v>35039</c:v>
                </c:pt>
                <c:pt idx="2548">
                  <c:v>35040</c:v>
                </c:pt>
                <c:pt idx="2549">
                  <c:v>35041</c:v>
                </c:pt>
                <c:pt idx="2550">
                  <c:v>35044</c:v>
                </c:pt>
                <c:pt idx="2551">
                  <c:v>35045</c:v>
                </c:pt>
                <c:pt idx="2552">
                  <c:v>35046</c:v>
                </c:pt>
                <c:pt idx="2553">
                  <c:v>35047</c:v>
                </c:pt>
                <c:pt idx="2554">
                  <c:v>35048</c:v>
                </c:pt>
                <c:pt idx="2555">
                  <c:v>35051</c:v>
                </c:pt>
                <c:pt idx="2556">
                  <c:v>35052</c:v>
                </c:pt>
                <c:pt idx="2557">
                  <c:v>35053</c:v>
                </c:pt>
                <c:pt idx="2558">
                  <c:v>35054</c:v>
                </c:pt>
                <c:pt idx="2559">
                  <c:v>35055</c:v>
                </c:pt>
                <c:pt idx="2560">
                  <c:v>35059</c:v>
                </c:pt>
                <c:pt idx="2561">
                  <c:v>35060</c:v>
                </c:pt>
                <c:pt idx="2562">
                  <c:v>35061</c:v>
                </c:pt>
                <c:pt idx="2563">
                  <c:v>35062</c:v>
                </c:pt>
                <c:pt idx="2564">
                  <c:v>35066</c:v>
                </c:pt>
                <c:pt idx="2565">
                  <c:v>35067</c:v>
                </c:pt>
                <c:pt idx="2566">
                  <c:v>35068</c:v>
                </c:pt>
                <c:pt idx="2567">
                  <c:v>35069</c:v>
                </c:pt>
                <c:pt idx="2568">
                  <c:v>35072</c:v>
                </c:pt>
                <c:pt idx="2569">
                  <c:v>35073</c:v>
                </c:pt>
                <c:pt idx="2570">
                  <c:v>35074</c:v>
                </c:pt>
                <c:pt idx="2571">
                  <c:v>35075</c:v>
                </c:pt>
                <c:pt idx="2572">
                  <c:v>35076</c:v>
                </c:pt>
                <c:pt idx="2573">
                  <c:v>35079</c:v>
                </c:pt>
                <c:pt idx="2574">
                  <c:v>35080</c:v>
                </c:pt>
                <c:pt idx="2575">
                  <c:v>35081</c:v>
                </c:pt>
                <c:pt idx="2576">
                  <c:v>35082</c:v>
                </c:pt>
                <c:pt idx="2577">
                  <c:v>35083</c:v>
                </c:pt>
                <c:pt idx="2578">
                  <c:v>35086</c:v>
                </c:pt>
                <c:pt idx="2579">
                  <c:v>35087</c:v>
                </c:pt>
                <c:pt idx="2580">
                  <c:v>35088</c:v>
                </c:pt>
                <c:pt idx="2581">
                  <c:v>35089</c:v>
                </c:pt>
                <c:pt idx="2582">
                  <c:v>35090</c:v>
                </c:pt>
                <c:pt idx="2583">
                  <c:v>35093</c:v>
                </c:pt>
                <c:pt idx="2584">
                  <c:v>35094</c:v>
                </c:pt>
                <c:pt idx="2585">
                  <c:v>35095</c:v>
                </c:pt>
                <c:pt idx="2586">
                  <c:v>35096</c:v>
                </c:pt>
                <c:pt idx="2587">
                  <c:v>35097</c:v>
                </c:pt>
                <c:pt idx="2588">
                  <c:v>35100</c:v>
                </c:pt>
                <c:pt idx="2589">
                  <c:v>35101</c:v>
                </c:pt>
                <c:pt idx="2590">
                  <c:v>35102</c:v>
                </c:pt>
                <c:pt idx="2591">
                  <c:v>35103</c:v>
                </c:pt>
                <c:pt idx="2592">
                  <c:v>35104</c:v>
                </c:pt>
                <c:pt idx="2593">
                  <c:v>35107</c:v>
                </c:pt>
                <c:pt idx="2594">
                  <c:v>35108</c:v>
                </c:pt>
                <c:pt idx="2595">
                  <c:v>35109</c:v>
                </c:pt>
                <c:pt idx="2596">
                  <c:v>35110</c:v>
                </c:pt>
                <c:pt idx="2597">
                  <c:v>35111</c:v>
                </c:pt>
                <c:pt idx="2598">
                  <c:v>35114</c:v>
                </c:pt>
                <c:pt idx="2599">
                  <c:v>35115</c:v>
                </c:pt>
                <c:pt idx="2600">
                  <c:v>35116</c:v>
                </c:pt>
                <c:pt idx="2601">
                  <c:v>35117</c:v>
                </c:pt>
                <c:pt idx="2602">
                  <c:v>35118</c:v>
                </c:pt>
                <c:pt idx="2603">
                  <c:v>35121</c:v>
                </c:pt>
                <c:pt idx="2604">
                  <c:v>35122</c:v>
                </c:pt>
                <c:pt idx="2605">
                  <c:v>35123</c:v>
                </c:pt>
                <c:pt idx="2606">
                  <c:v>35124</c:v>
                </c:pt>
                <c:pt idx="2607">
                  <c:v>35125</c:v>
                </c:pt>
                <c:pt idx="2608">
                  <c:v>35128</c:v>
                </c:pt>
                <c:pt idx="2609">
                  <c:v>35129</c:v>
                </c:pt>
                <c:pt idx="2610">
                  <c:v>35130</c:v>
                </c:pt>
                <c:pt idx="2611">
                  <c:v>35131</c:v>
                </c:pt>
                <c:pt idx="2612">
                  <c:v>35132</c:v>
                </c:pt>
                <c:pt idx="2613">
                  <c:v>35135</c:v>
                </c:pt>
                <c:pt idx="2614">
                  <c:v>35136</c:v>
                </c:pt>
                <c:pt idx="2615">
                  <c:v>35137</c:v>
                </c:pt>
                <c:pt idx="2616">
                  <c:v>35138</c:v>
                </c:pt>
                <c:pt idx="2617">
                  <c:v>35139</c:v>
                </c:pt>
                <c:pt idx="2618">
                  <c:v>35142</c:v>
                </c:pt>
                <c:pt idx="2619">
                  <c:v>35143</c:v>
                </c:pt>
                <c:pt idx="2620">
                  <c:v>35144</c:v>
                </c:pt>
                <c:pt idx="2621">
                  <c:v>35145</c:v>
                </c:pt>
                <c:pt idx="2622">
                  <c:v>35146</c:v>
                </c:pt>
                <c:pt idx="2623">
                  <c:v>35149</c:v>
                </c:pt>
                <c:pt idx="2624">
                  <c:v>35150</c:v>
                </c:pt>
                <c:pt idx="2625">
                  <c:v>35151</c:v>
                </c:pt>
                <c:pt idx="2626">
                  <c:v>35152</c:v>
                </c:pt>
                <c:pt idx="2627">
                  <c:v>35153</c:v>
                </c:pt>
                <c:pt idx="2628">
                  <c:v>35156</c:v>
                </c:pt>
                <c:pt idx="2629">
                  <c:v>35157</c:v>
                </c:pt>
                <c:pt idx="2630">
                  <c:v>35158</c:v>
                </c:pt>
                <c:pt idx="2631">
                  <c:v>35159</c:v>
                </c:pt>
                <c:pt idx="2632">
                  <c:v>35163</c:v>
                </c:pt>
                <c:pt idx="2633">
                  <c:v>35164</c:v>
                </c:pt>
                <c:pt idx="2634">
                  <c:v>35165</c:v>
                </c:pt>
                <c:pt idx="2635">
                  <c:v>35166</c:v>
                </c:pt>
                <c:pt idx="2636">
                  <c:v>35167</c:v>
                </c:pt>
                <c:pt idx="2637">
                  <c:v>35170</c:v>
                </c:pt>
                <c:pt idx="2638">
                  <c:v>35171</c:v>
                </c:pt>
                <c:pt idx="2639">
                  <c:v>35172</c:v>
                </c:pt>
                <c:pt idx="2640">
                  <c:v>35173</c:v>
                </c:pt>
                <c:pt idx="2641">
                  <c:v>35174</c:v>
                </c:pt>
                <c:pt idx="2642">
                  <c:v>35177</c:v>
                </c:pt>
                <c:pt idx="2643">
                  <c:v>35178</c:v>
                </c:pt>
                <c:pt idx="2644">
                  <c:v>35179</c:v>
                </c:pt>
                <c:pt idx="2645">
                  <c:v>35180</c:v>
                </c:pt>
                <c:pt idx="2646">
                  <c:v>35181</c:v>
                </c:pt>
                <c:pt idx="2647">
                  <c:v>35184</c:v>
                </c:pt>
                <c:pt idx="2648">
                  <c:v>35185</c:v>
                </c:pt>
                <c:pt idx="2649">
                  <c:v>35186</c:v>
                </c:pt>
                <c:pt idx="2650">
                  <c:v>35187</c:v>
                </c:pt>
                <c:pt idx="2651">
                  <c:v>35188</c:v>
                </c:pt>
                <c:pt idx="2652">
                  <c:v>35191</c:v>
                </c:pt>
                <c:pt idx="2653">
                  <c:v>35192</c:v>
                </c:pt>
                <c:pt idx="2654">
                  <c:v>35193</c:v>
                </c:pt>
                <c:pt idx="2655">
                  <c:v>35194</c:v>
                </c:pt>
                <c:pt idx="2656">
                  <c:v>35195</c:v>
                </c:pt>
                <c:pt idx="2657">
                  <c:v>35198</c:v>
                </c:pt>
                <c:pt idx="2658">
                  <c:v>35199</c:v>
                </c:pt>
                <c:pt idx="2659">
                  <c:v>35200</c:v>
                </c:pt>
                <c:pt idx="2660">
                  <c:v>35201</c:v>
                </c:pt>
                <c:pt idx="2661">
                  <c:v>35202</c:v>
                </c:pt>
                <c:pt idx="2662">
                  <c:v>35205</c:v>
                </c:pt>
                <c:pt idx="2663">
                  <c:v>35206</c:v>
                </c:pt>
                <c:pt idx="2664">
                  <c:v>35207</c:v>
                </c:pt>
                <c:pt idx="2665">
                  <c:v>35208</c:v>
                </c:pt>
                <c:pt idx="2666">
                  <c:v>35209</c:v>
                </c:pt>
                <c:pt idx="2667">
                  <c:v>35213</c:v>
                </c:pt>
                <c:pt idx="2668">
                  <c:v>35214</c:v>
                </c:pt>
                <c:pt idx="2669">
                  <c:v>35215</c:v>
                </c:pt>
                <c:pt idx="2670">
                  <c:v>35216</c:v>
                </c:pt>
                <c:pt idx="2671">
                  <c:v>35219</c:v>
                </c:pt>
                <c:pt idx="2672">
                  <c:v>35220</c:v>
                </c:pt>
                <c:pt idx="2673">
                  <c:v>35221</c:v>
                </c:pt>
                <c:pt idx="2674">
                  <c:v>35222</c:v>
                </c:pt>
                <c:pt idx="2675">
                  <c:v>35223</c:v>
                </c:pt>
                <c:pt idx="2676">
                  <c:v>35226</c:v>
                </c:pt>
                <c:pt idx="2677">
                  <c:v>35227</c:v>
                </c:pt>
                <c:pt idx="2678">
                  <c:v>35228</c:v>
                </c:pt>
                <c:pt idx="2679">
                  <c:v>35229</c:v>
                </c:pt>
                <c:pt idx="2680">
                  <c:v>35230</c:v>
                </c:pt>
                <c:pt idx="2681">
                  <c:v>35233</c:v>
                </c:pt>
                <c:pt idx="2682">
                  <c:v>35234</c:v>
                </c:pt>
                <c:pt idx="2683">
                  <c:v>35235</c:v>
                </c:pt>
                <c:pt idx="2684">
                  <c:v>35236</c:v>
                </c:pt>
                <c:pt idx="2685">
                  <c:v>35237</c:v>
                </c:pt>
                <c:pt idx="2686">
                  <c:v>35240</c:v>
                </c:pt>
                <c:pt idx="2687">
                  <c:v>35241</c:v>
                </c:pt>
                <c:pt idx="2688">
                  <c:v>35242</c:v>
                </c:pt>
                <c:pt idx="2689">
                  <c:v>35243</c:v>
                </c:pt>
                <c:pt idx="2690">
                  <c:v>35244</c:v>
                </c:pt>
                <c:pt idx="2691">
                  <c:v>35247</c:v>
                </c:pt>
                <c:pt idx="2692">
                  <c:v>35248</c:v>
                </c:pt>
                <c:pt idx="2693">
                  <c:v>35249</c:v>
                </c:pt>
                <c:pt idx="2694">
                  <c:v>35250</c:v>
                </c:pt>
                <c:pt idx="2695">
                  <c:v>35251</c:v>
                </c:pt>
                <c:pt idx="2696">
                  <c:v>35254</c:v>
                </c:pt>
                <c:pt idx="2697">
                  <c:v>35255</c:v>
                </c:pt>
                <c:pt idx="2698">
                  <c:v>35256</c:v>
                </c:pt>
                <c:pt idx="2699">
                  <c:v>35257</c:v>
                </c:pt>
                <c:pt idx="2700">
                  <c:v>35258</c:v>
                </c:pt>
                <c:pt idx="2701">
                  <c:v>35261</c:v>
                </c:pt>
                <c:pt idx="2702">
                  <c:v>35262</c:v>
                </c:pt>
                <c:pt idx="2703">
                  <c:v>35263</c:v>
                </c:pt>
                <c:pt idx="2704">
                  <c:v>35264</c:v>
                </c:pt>
                <c:pt idx="2705">
                  <c:v>35265</c:v>
                </c:pt>
                <c:pt idx="2706">
                  <c:v>35268</c:v>
                </c:pt>
                <c:pt idx="2707">
                  <c:v>35269</c:v>
                </c:pt>
                <c:pt idx="2708">
                  <c:v>35270</c:v>
                </c:pt>
                <c:pt idx="2709">
                  <c:v>35271</c:v>
                </c:pt>
                <c:pt idx="2710">
                  <c:v>35272</c:v>
                </c:pt>
                <c:pt idx="2711">
                  <c:v>35275</c:v>
                </c:pt>
                <c:pt idx="2712">
                  <c:v>35276</c:v>
                </c:pt>
                <c:pt idx="2713">
                  <c:v>35277</c:v>
                </c:pt>
                <c:pt idx="2714">
                  <c:v>35278</c:v>
                </c:pt>
                <c:pt idx="2715">
                  <c:v>35279</c:v>
                </c:pt>
                <c:pt idx="2716">
                  <c:v>35282</c:v>
                </c:pt>
                <c:pt idx="2717">
                  <c:v>35283</c:v>
                </c:pt>
                <c:pt idx="2718">
                  <c:v>35284</c:v>
                </c:pt>
                <c:pt idx="2719">
                  <c:v>35285</c:v>
                </c:pt>
                <c:pt idx="2720">
                  <c:v>35286</c:v>
                </c:pt>
                <c:pt idx="2721">
                  <c:v>35289</c:v>
                </c:pt>
                <c:pt idx="2722">
                  <c:v>35290</c:v>
                </c:pt>
                <c:pt idx="2723">
                  <c:v>35291</c:v>
                </c:pt>
                <c:pt idx="2724">
                  <c:v>35292</c:v>
                </c:pt>
                <c:pt idx="2725">
                  <c:v>35293</c:v>
                </c:pt>
                <c:pt idx="2726">
                  <c:v>35296</c:v>
                </c:pt>
                <c:pt idx="2727">
                  <c:v>35297</c:v>
                </c:pt>
                <c:pt idx="2728">
                  <c:v>35298</c:v>
                </c:pt>
                <c:pt idx="2729">
                  <c:v>35299</c:v>
                </c:pt>
                <c:pt idx="2730">
                  <c:v>35300</c:v>
                </c:pt>
                <c:pt idx="2731">
                  <c:v>35303</c:v>
                </c:pt>
                <c:pt idx="2732">
                  <c:v>35304</c:v>
                </c:pt>
                <c:pt idx="2733">
                  <c:v>35305</c:v>
                </c:pt>
                <c:pt idx="2734">
                  <c:v>35306</c:v>
                </c:pt>
                <c:pt idx="2735">
                  <c:v>35307</c:v>
                </c:pt>
                <c:pt idx="2736">
                  <c:v>35310</c:v>
                </c:pt>
                <c:pt idx="2737">
                  <c:v>35311</c:v>
                </c:pt>
                <c:pt idx="2738">
                  <c:v>35312</c:v>
                </c:pt>
                <c:pt idx="2739">
                  <c:v>35313</c:v>
                </c:pt>
                <c:pt idx="2740">
                  <c:v>35314</c:v>
                </c:pt>
                <c:pt idx="2741">
                  <c:v>35317</c:v>
                </c:pt>
                <c:pt idx="2742">
                  <c:v>35318</c:v>
                </c:pt>
                <c:pt idx="2743">
                  <c:v>35319</c:v>
                </c:pt>
                <c:pt idx="2744">
                  <c:v>35320</c:v>
                </c:pt>
                <c:pt idx="2745">
                  <c:v>35321</c:v>
                </c:pt>
                <c:pt idx="2746">
                  <c:v>35324</c:v>
                </c:pt>
                <c:pt idx="2747">
                  <c:v>35325</c:v>
                </c:pt>
                <c:pt idx="2748">
                  <c:v>35326</c:v>
                </c:pt>
                <c:pt idx="2749">
                  <c:v>35327</c:v>
                </c:pt>
                <c:pt idx="2750">
                  <c:v>35328</c:v>
                </c:pt>
                <c:pt idx="2751">
                  <c:v>35331</c:v>
                </c:pt>
                <c:pt idx="2752">
                  <c:v>35332</c:v>
                </c:pt>
                <c:pt idx="2753">
                  <c:v>35333</c:v>
                </c:pt>
                <c:pt idx="2754">
                  <c:v>35334</c:v>
                </c:pt>
                <c:pt idx="2755">
                  <c:v>35335</c:v>
                </c:pt>
                <c:pt idx="2756">
                  <c:v>35338</c:v>
                </c:pt>
                <c:pt idx="2757">
                  <c:v>35339</c:v>
                </c:pt>
                <c:pt idx="2758">
                  <c:v>35340</c:v>
                </c:pt>
                <c:pt idx="2759">
                  <c:v>35341</c:v>
                </c:pt>
                <c:pt idx="2760">
                  <c:v>35342</c:v>
                </c:pt>
                <c:pt idx="2761">
                  <c:v>35345</c:v>
                </c:pt>
                <c:pt idx="2762">
                  <c:v>35346</c:v>
                </c:pt>
                <c:pt idx="2763">
                  <c:v>35347</c:v>
                </c:pt>
                <c:pt idx="2764">
                  <c:v>35348</c:v>
                </c:pt>
                <c:pt idx="2765">
                  <c:v>35349</c:v>
                </c:pt>
                <c:pt idx="2766">
                  <c:v>35352</c:v>
                </c:pt>
                <c:pt idx="2767">
                  <c:v>35353</c:v>
                </c:pt>
                <c:pt idx="2768">
                  <c:v>35354</c:v>
                </c:pt>
                <c:pt idx="2769">
                  <c:v>35355</c:v>
                </c:pt>
                <c:pt idx="2770">
                  <c:v>35356</c:v>
                </c:pt>
                <c:pt idx="2771">
                  <c:v>35359</c:v>
                </c:pt>
                <c:pt idx="2772">
                  <c:v>35360</c:v>
                </c:pt>
                <c:pt idx="2773">
                  <c:v>35361</c:v>
                </c:pt>
                <c:pt idx="2774">
                  <c:v>35362</c:v>
                </c:pt>
                <c:pt idx="2775">
                  <c:v>35363</c:v>
                </c:pt>
                <c:pt idx="2776">
                  <c:v>35366</c:v>
                </c:pt>
                <c:pt idx="2777">
                  <c:v>35367</c:v>
                </c:pt>
                <c:pt idx="2778">
                  <c:v>35368</c:v>
                </c:pt>
                <c:pt idx="2779">
                  <c:v>35369</c:v>
                </c:pt>
                <c:pt idx="2780">
                  <c:v>35370</c:v>
                </c:pt>
                <c:pt idx="2781">
                  <c:v>35373</c:v>
                </c:pt>
                <c:pt idx="2782">
                  <c:v>35374</c:v>
                </c:pt>
                <c:pt idx="2783">
                  <c:v>35375</c:v>
                </c:pt>
                <c:pt idx="2784">
                  <c:v>35376</c:v>
                </c:pt>
                <c:pt idx="2785">
                  <c:v>35377</c:v>
                </c:pt>
                <c:pt idx="2786">
                  <c:v>35380</c:v>
                </c:pt>
                <c:pt idx="2787">
                  <c:v>35381</c:v>
                </c:pt>
                <c:pt idx="2788">
                  <c:v>35382</c:v>
                </c:pt>
                <c:pt idx="2789">
                  <c:v>35383</c:v>
                </c:pt>
                <c:pt idx="2790">
                  <c:v>35384</c:v>
                </c:pt>
                <c:pt idx="2791">
                  <c:v>35387</c:v>
                </c:pt>
                <c:pt idx="2792">
                  <c:v>35388</c:v>
                </c:pt>
                <c:pt idx="2793">
                  <c:v>35389</c:v>
                </c:pt>
                <c:pt idx="2794">
                  <c:v>35390</c:v>
                </c:pt>
                <c:pt idx="2795">
                  <c:v>35391</c:v>
                </c:pt>
                <c:pt idx="2796">
                  <c:v>35394</c:v>
                </c:pt>
                <c:pt idx="2797">
                  <c:v>35395</c:v>
                </c:pt>
                <c:pt idx="2798">
                  <c:v>35396</c:v>
                </c:pt>
                <c:pt idx="2799">
                  <c:v>35397</c:v>
                </c:pt>
                <c:pt idx="2800">
                  <c:v>35398</c:v>
                </c:pt>
                <c:pt idx="2801">
                  <c:v>35401</c:v>
                </c:pt>
                <c:pt idx="2802">
                  <c:v>35402</c:v>
                </c:pt>
                <c:pt idx="2803">
                  <c:v>35403</c:v>
                </c:pt>
                <c:pt idx="2804">
                  <c:v>35404</c:v>
                </c:pt>
                <c:pt idx="2805">
                  <c:v>35405</c:v>
                </c:pt>
                <c:pt idx="2806">
                  <c:v>35408</c:v>
                </c:pt>
                <c:pt idx="2807">
                  <c:v>35409</c:v>
                </c:pt>
                <c:pt idx="2808">
                  <c:v>35410</c:v>
                </c:pt>
                <c:pt idx="2809">
                  <c:v>35411</c:v>
                </c:pt>
                <c:pt idx="2810">
                  <c:v>35412</c:v>
                </c:pt>
                <c:pt idx="2811">
                  <c:v>35415</c:v>
                </c:pt>
                <c:pt idx="2812">
                  <c:v>35416</c:v>
                </c:pt>
                <c:pt idx="2813">
                  <c:v>35417</c:v>
                </c:pt>
                <c:pt idx="2814">
                  <c:v>35418</c:v>
                </c:pt>
                <c:pt idx="2815">
                  <c:v>35419</c:v>
                </c:pt>
                <c:pt idx="2816">
                  <c:v>35422</c:v>
                </c:pt>
                <c:pt idx="2817">
                  <c:v>35423</c:v>
                </c:pt>
                <c:pt idx="2818">
                  <c:v>35425</c:v>
                </c:pt>
                <c:pt idx="2819">
                  <c:v>35426</c:v>
                </c:pt>
                <c:pt idx="2820">
                  <c:v>35429</c:v>
                </c:pt>
                <c:pt idx="2821">
                  <c:v>35430</c:v>
                </c:pt>
                <c:pt idx="2822">
                  <c:v>35432</c:v>
                </c:pt>
                <c:pt idx="2823">
                  <c:v>35433</c:v>
                </c:pt>
                <c:pt idx="2824">
                  <c:v>35436</c:v>
                </c:pt>
                <c:pt idx="2825">
                  <c:v>35437</c:v>
                </c:pt>
                <c:pt idx="2826">
                  <c:v>35438</c:v>
                </c:pt>
                <c:pt idx="2827">
                  <c:v>35439</c:v>
                </c:pt>
                <c:pt idx="2828">
                  <c:v>35440</c:v>
                </c:pt>
                <c:pt idx="2829">
                  <c:v>35443</c:v>
                </c:pt>
                <c:pt idx="2830">
                  <c:v>35444</c:v>
                </c:pt>
                <c:pt idx="2831">
                  <c:v>35445</c:v>
                </c:pt>
                <c:pt idx="2832">
                  <c:v>35446</c:v>
                </c:pt>
                <c:pt idx="2833">
                  <c:v>35447</c:v>
                </c:pt>
                <c:pt idx="2834">
                  <c:v>35450</c:v>
                </c:pt>
                <c:pt idx="2835">
                  <c:v>35451</c:v>
                </c:pt>
                <c:pt idx="2836">
                  <c:v>35452</c:v>
                </c:pt>
                <c:pt idx="2837">
                  <c:v>35453</c:v>
                </c:pt>
                <c:pt idx="2838">
                  <c:v>35454</c:v>
                </c:pt>
                <c:pt idx="2839">
                  <c:v>35457</c:v>
                </c:pt>
                <c:pt idx="2840">
                  <c:v>35458</c:v>
                </c:pt>
                <c:pt idx="2841">
                  <c:v>35459</c:v>
                </c:pt>
                <c:pt idx="2842">
                  <c:v>35460</c:v>
                </c:pt>
                <c:pt idx="2843">
                  <c:v>35461</c:v>
                </c:pt>
                <c:pt idx="2844">
                  <c:v>35464</c:v>
                </c:pt>
                <c:pt idx="2845">
                  <c:v>35465</c:v>
                </c:pt>
                <c:pt idx="2846">
                  <c:v>35466</c:v>
                </c:pt>
                <c:pt idx="2847">
                  <c:v>35467</c:v>
                </c:pt>
                <c:pt idx="2848">
                  <c:v>35468</c:v>
                </c:pt>
                <c:pt idx="2849">
                  <c:v>35471</c:v>
                </c:pt>
                <c:pt idx="2850">
                  <c:v>35472</c:v>
                </c:pt>
                <c:pt idx="2851">
                  <c:v>35473</c:v>
                </c:pt>
                <c:pt idx="2852">
                  <c:v>35474</c:v>
                </c:pt>
                <c:pt idx="2853">
                  <c:v>35475</c:v>
                </c:pt>
                <c:pt idx="2854">
                  <c:v>35478</c:v>
                </c:pt>
                <c:pt idx="2855">
                  <c:v>35479</c:v>
                </c:pt>
                <c:pt idx="2856">
                  <c:v>35480</c:v>
                </c:pt>
                <c:pt idx="2857">
                  <c:v>35481</c:v>
                </c:pt>
                <c:pt idx="2858">
                  <c:v>35482</c:v>
                </c:pt>
                <c:pt idx="2859">
                  <c:v>35485</c:v>
                </c:pt>
                <c:pt idx="2860">
                  <c:v>35486</c:v>
                </c:pt>
                <c:pt idx="2861">
                  <c:v>35487</c:v>
                </c:pt>
                <c:pt idx="2862">
                  <c:v>35488</c:v>
                </c:pt>
                <c:pt idx="2863">
                  <c:v>35489</c:v>
                </c:pt>
                <c:pt idx="2864">
                  <c:v>35492</c:v>
                </c:pt>
                <c:pt idx="2865">
                  <c:v>35493</c:v>
                </c:pt>
                <c:pt idx="2866">
                  <c:v>35494</c:v>
                </c:pt>
                <c:pt idx="2867">
                  <c:v>35495</c:v>
                </c:pt>
                <c:pt idx="2868">
                  <c:v>35496</c:v>
                </c:pt>
                <c:pt idx="2869">
                  <c:v>35499</c:v>
                </c:pt>
                <c:pt idx="2870">
                  <c:v>35500</c:v>
                </c:pt>
                <c:pt idx="2871">
                  <c:v>35501</c:v>
                </c:pt>
                <c:pt idx="2872">
                  <c:v>35502</c:v>
                </c:pt>
                <c:pt idx="2873">
                  <c:v>35503</c:v>
                </c:pt>
                <c:pt idx="2874">
                  <c:v>35506</c:v>
                </c:pt>
                <c:pt idx="2875">
                  <c:v>35507</c:v>
                </c:pt>
                <c:pt idx="2876">
                  <c:v>35508</c:v>
                </c:pt>
                <c:pt idx="2877">
                  <c:v>35509</c:v>
                </c:pt>
                <c:pt idx="2878">
                  <c:v>35510</c:v>
                </c:pt>
                <c:pt idx="2879">
                  <c:v>35513</c:v>
                </c:pt>
                <c:pt idx="2880">
                  <c:v>35514</c:v>
                </c:pt>
                <c:pt idx="2881">
                  <c:v>35515</c:v>
                </c:pt>
                <c:pt idx="2882">
                  <c:v>35516</c:v>
                </c:pt>
                <c:pt idx="2883">
                  <c:v>35517</c:v>
                </c:pt>
                <c:pt idx="2884">
                  <c:v>35520</c:v>
                </c:pt>
                <c:pt idx="2885">
                  <c:v>35521</c:v>
                </c:pt>
                <c:pt idx="2886">
                  <c:v>35522</c:v>
                </c:pt>
                <c:pt idx="2887">
                  <c:v>35523</c:v>
                </c:pt>
                <c:pt idx="2888">
                  <c:v>35524</c:v>
                </c:pt>
                <c:pt idx="2889">
                  <c:v>35527</c:v>
                </c:pt>
                <c:pt idx="2890">
                  <c:v>35528</c:v>
                </c:pt>
                <c:pt idx="2891">
                  <c:v>35529</c:v>
                </c:pt>
                <c:pt idx="2892">
                  <c:v>35530</c:v>
                </c:pt>
                <c:pt idx="2893">
                  <c:v>35531</c:v>
                </c:pt>
                <c:pt idx="2894">
                  <c:v>35534</c:v>
                </c:pt>
                <c:pt idx="2895">
                  <c:v>35535</c:v>
                </c:pt>
                <c:pt idx="2896">
                  <c:v>35536</c:v>
                </c:pt>
                <c:pt idx="2897">
                  <c:v>35537</c:v>
                </c:pt>
                <c:pt idx="2898">
                  <c:v>35538</c:v>
                </c:pt>
                <c:pt idx="2899">
                  <c:v>35541</c:v>
                </c:pt>
                <c:pt idx="2900">
                  <c:v>35542</c:v>
                </c:pt>
                <c:pt idx="2901">
                  <c:v>35543</c:v>
                </c:pt>
                <c:pt idx="2902">
                  <c:v>35544</c:v>
                </c:pt>
                <c:pt idx="2903">
                  <c:v>35545</c:v>
                </c:pt>
                <c:pt idx="2904">
                  <c:v>35548</c:v>
                </c:pt>
                <c:pt idx="2905">
                  <c:v>35549</c:v>
                </c:pt>
                <c:pt idx="2906">
                  <c:v>35550</c:v>
                </c:pt>
                <c:pt idx="2907">
                  <c:v>35551</c:v>
                </c:pt>
                <c:pt idx="2908">
                  <c:v>35552</c:v>
                </c:pt>
                <c:pt idx="2909">
                  <c:v>35555</c:v>
                </c:pt>
                <c:pt idx="2910">
                  <c:v>35556</c:v>
                </c:pt>
                <c:pt idx="2911">
                  <c:v>35557</c:v>
                </c:pt>
                <c:pt idx="2912">
                  <c:v>35558</c:v>
                </c:pt>
                <c:pt idx="2913">
                  <c:v>35559</c:v>
                </c:pt>
                <c:pt idx="2914">
                  <c:v>35562</c:v>
                </c:pt>
                <c:pt idx="2915">
                  <c:v>35563</c:v>
                </c:pt>
                <c:pt idx="2916">
                  <c:v>35564</c:v>
                </c:pt>
                <c:pt idx="2917">
                  <c:v>35565</c:v>
                </c:pt>
                <c:pt idx="2918">
                  <c:v>35566</c:v>
                </c:pt>
                <c:pt idx="2919">
                  <c:v>35569</c:v>
                </c:pt>
                <c:pt idx="2920">
                  <c:v>35570</c:v>
                </c:pt>
                <c:pt idx="2921">
                  <c:v>35571</c:v>
                </c:pt>
                <c:pt idx="2922">
                  <c:v>35572</c:v>
                </c:pt>
                <c:pt idx="2923">
                  <c:v>35573</c:v>
                </c:pt>
                <c:pt idx="2924">
                  <c:v>35577</c:v>
                </c:pt>
                <c:pt idx="2925">
                  <c:v>35578</c:v>
                </c:pt>
                <c:pt idx="2926">
                  <c:v>35579</c:v>
                </c:pt>
                <c:pt idx="2927">
                  <c:v>35580</c:v>
                </c:pt>
                <c:pt idx="2928">
                  <c:v>35583</c:v>
                </c:pt>
                <c:pt idx="2929">
                  <c:v>35584</c:v>
                </c:pt>
                <c:pt idx="2930">
                  <c:v>35585</c:v>
                </c:pt>
                <c:pt idx="2931">
                  <c:v>35586</c:v>
                </c:pt>
                <c:pt idx="2932">
                  <c:v>35587</c:v>
                </c:pt>
                <c:pt idx="2933">
                  <c:v>35590</c:v>
                </c:pt>
                <c:pt idx="2934">
                  <c:v>35591</c:v>
                </c:pt>
                <c:pt idx="2935">
                  <c:v>35592</c:v>
                </c:pt>
                <c:pt idx="2936">
                  <c:v>35593</c:v>
                </c:pt>
                <c:pt idx="2937">
                  <c:v>35594</c:v>
                </c:pt>
                <c:pt idx="2938">
                  <c:v>35597</c:v>
                </c:pt>
                <c:pt idx="2939">
                  <c:v>35598</c:v>
                </c:pt>
                <c:pt idx="2940">
                  <c:v>35599</c:v>
                </c:pt>
                <c:pt idx="2941">
                  <c:v>35600</c:v>
                </c:pt>
                <c:pt idx="2942">
                  <c:v>35601</c:v>
                </c:pt>
                <c:pt idx="2943">
                  <c:v>35604</c:v>
                </c:pt>
                <c:pt idx="2944">
                  <c:v>35605</c:v>
                </c:pt>
                <c:pt idx="2945">
                  <c:v>35606</c:v>
                </c:pt>
                <c:pt idx="2946">
                  <c:v>35607</c:v>
                </c:pt>
                <c:pt idx="2947">
                  <c:v>35608</c:v>
                </c:pt>
                <c:pt idx="2948">
                  <c:v>35611</c:v>
                </c:pt>
                <c:pt idx="2949">
                  <c:v>35612</c:v>
                </c:pt>
                <c:pt idx="2950">
                  <c:v>35613</c:v>
                </c:pt>
                <c:pt idx="2951">
                  <c:v>35614</c:v>
                </c:pt>
                <c:pt idx="2952">
                  <c:v>35618</c:v>
                </c:pt>
                <c:pt idx="2953">
                  <c:v>35619</c:v>
                </c:pt>
                <c:pt idx="2954">
                  <c:v>35620</c:v>
                </c:pt>
                <c:pt idx="2955">
                  <c:v>35621</c:v>
                </c:pt>
                <c:pt idx="2956">
                  <c:v>35622</c:v>
                </c:pt>
                <c:pt idx="2957">
                  <c:v>35625</c:v>
                </c:pt>
                <c:pt idx="2958">
                  <c:v>35626</c:v>
                </c:pt>
                <c:pt idx="2959">
                  <c:v>35627</c:v>
                </c:pt>
                <c:pt idx="2960">
                  <c:v>35628</c:v>
                </c:pt>
                <c:pt idx="2961">
                  <c:v>35629</c:v>
                </c:pt>
                <c:pt idx="2962">
                  <c:v>35632</c:v>
                </c:pt>
                <c:pt idx="2963">
                  <c:v>35633</c:v>
                </c:pt>
                <c:pt idx="2964">
                  <c:v>35634</c:v>
                </c:pt>
                <c:pt idx="2965">
                  <c:v>35635</c:v>
                </c:pt>
                <c:pt idx="2966">
                  <c:v>35636</c:v>
                </c:pt>
                <c:pt idx="2967">
                  <c:v>35639</c:v>
                </c:pt>
                <c:pt idx="2968">
                  <c:v>35640</c:v>
                </c:pt>
                <c:pt idx="2969">
                  <c:v>35641</c:v>
                </c:pt>
                <c:pt idx="2970">
                  <c:v>35642</c:v>
                </c:pt>
                <c:pt idx="2971">
                  <c:v>35643</c:v>
                </c:pt>
                <c:pt idx="2972">
                  <c:v>35646</c:v>
                </c:pt>
                <c:pt idx="2973">
                  <c:v>35647</c:v>
                </c:pt>
                <c:pt idx="2974">
                  <c:v>35648</c:v>
                </c:pt>
                <c:pt idx="2975">
                  <c:v>35649</c:v>
                </c:pt>
                <c:pt idx="2976">
                  <c:v>35650</c:v>
                </c:pt>
                <c:pt idx="2977">
                  <c:v>35653</c:v>
                </c:pt>
                <c:pt idx="2978">
                  <c:v>35654</c:v>
                </c:pt>
                <c:pt idx="2979">
                  <c:v>35655</c:v>
                </c:pt>
                <c:pt idx="2980">
                  <c:v>35656</c:v>
                </c:pt>
                <c:pt idx="2981">
                  <c:v>35657</c:v>
                </c:pt>
                <c:pt idx="2982">
                  <c:v>35660</c:v>
                </c:pt>
                <c:pt idx="2983">
                  <c:v>35661</c:v>
                </c:pt>
                <c:pt idx="2984">
                  <c:v>35662</c:v>
                </c:pt>
                <c:pt idx="2985">
                  <c:v>35663</c:v>
                </c:pt>
                <c:pt idx="2986">
                  <c:v>35664</c:v>
                </c:pt>
                <c:pt idx="2987">
                  <c:v>35667</c:v>
                </c:pt>
                <c:pt idx="2988">
                  <c:v>35668</c:v>
                </c:pt>
                <c:pt idx="2989">
                  <c:v>35669</c:v>
                </c:pt>
                <c:pt idx="2990">
                  <c:v>35670</c:v>
                </c:pt>
                <c:pt idx="2991">
                  <c:v>35671</c:v>
                </c:pt>
                <c:pt idx="2992">
                  <c:v>35675</c:v>
                </c:pt>
                <c:pt idx="2993">
                  <c:v>35676</c:v>
                </c:pt>
                <c:pt idx="2994">
                  <c:v>35677</c:v>
                </c:pt>
                <c:pt idx="2995">
                  <c:v>35678</c:v>
                </c:pt>
                <c:pt idx="2996">
                  <c:v>35681</c:v>
                </c:pt>
                <c:pt idx="2997">
                  <c:v>35682</c:v>
                </c:pt>
                <c:pt idx="2998">
                  <c:v>35683</c:v>
                </c:pt>
                <c:pt idx="2999">
                  <c:v>35684</c:v>
                </c:pt>
                <c:pt idx="3000">
                  <c:v>35685</c:v>
                </c:pt>
                <c:pt idx="3001">
                  <c:v>35688</c:v>
                </c:pt>
                <c:pt idx="3002">
                  <c:v>35689</c:v>
                </c:pt>
                <c:pt idx="3003">
                  <c:v>35690</c:v>
                </c:pt>
                <c:pt idx="3004">
                  <c:v>35691</c:v>
                </c:pt>
                <c:pt idx="3005">
                  <c:v>35692</c:v>
                </c:pt>
                <c:pt idx="3006">
                  <c:v>35695</c:v>
                </c:pt>
                <c:pt idx="3007">
                  <c:v>35696</c:v>
                </c:pt>
                <c:pt idx="3008">
                  <c:v>35697</c:v>
                </c:pt>
                <c:pt idx="3009">
                  <c:v>35698</c:v>
                </c:pt>
                <c:pt idx="3010">
                  <c:v>35699</c:v>
                </c:pt>
                <c:pt idx="3011">
                  <c:v>35702</c:v>
                </c:pt>
                <c:pt idx="3012">
                  <c:v>35703</c:v>
                </c:pt>
                <c:pt idx="3013">
                  <c:v>35704</c:v>
                </c:pt>
                <c:pt idx="3014">
                  <c:v>35705</c:v>
                </c:pt>
                <c:pt idx="3015">
                  <c:v>35706</c:v>
                </c:pt>
                <c:pt idx="3016">
                  <c:v>35709</c:v>
                </c:pt>
                <c:pt idx="3017">
                  <c:v>35710</c:v>
                </c:pt>
                <c:pt idx="3018">
                  <c:v>35711</c:v>
                </c:pt>
                <c:pt idx="3019">
                  <c:v>35712</c:v>
                </c:pt>
                <c:pt idx="3020">
                  <c:v>35713</c:v>
                </c:pt>
                <c:pt idx="3021">
                  <c:v>35716</c:v>
                </c:pt>
                <c:pt idx="3022">
                  <c:v>35717</c:v>
                </c:pt>
                <c:pt idx="3023">
                  <c:v>35718</c:v>
                </c:pt>
                <c:pt idx="3024">
                  <c:v>35719</c:v>
                </c:pt>
                <c:pt idx="3025">
                  <c:v>35720</c:v>
                </c:pt>
                <c:pt idx="3026">
                  <c:v>35723</c:v>
                </c:pt>
                <c:pt idx="3027">
                  <c:v>35724</c:v>
                </c:pt>
                <c:pt idx="3028">
                  <c:v>35725</c:v>
                </c:pt>
                <c:pt idx="3029">
                  <c:v>35726</c:v>
                </c:pt>
                <c:pt idx="3030">
                  <c:v>35727</c:v>
                </c:pt>
                <c:pt idx="3031">
                  <c:v>35730</c:v>
                </c:pt>
                <c:pt idx="3032">
                  <c:v>35731</c:v>
                </c:pt>
                <c:pt idx="3033">
                  <c:v>35732</c:v>
                </c:pt>
                <c:pt idx="3034">
                  <c:v>35733</c:v>
                </c:pt>
                <c:pt idx="3035">
                  <c:v>35734</c:v>
                </c:pt>
                <c:pt idx="3036">
                  <c:v>35737</c:v>
                </c:pt>
                <c:pt idx="3037">
                  <c:v>35738</c:v>
                </c:pt>
                <c:pt idx="3038">
                  <c:v>35739</c:v>
                </c:pt>
                <c:pt idx="3039">
                  <c:v>35740</c:v>
                </c:pt>
                <c:pt idx="3040">
                  <c:v>35741</c:v>
                </c:pt>
                <c:pt idx="3041">
                  <c:v>35744</c:v>
                </c:pt>
                <c:pt idx="3042">
                  <c:v>35745</c:v>
                </c:pt>
                <c:pt idx="3043">
                  <c:v>35746</c:v>
                </c:pt>
                <c:pt idx="3044">
                  <c:v>35747</c:v>
                </c:pt>
                <c:pt idx="3045">
                  <c:v>35748</c:v>
                </c:pt>
                <c:pt idx="3046">
                  <c:v>35751</c:v>
                </c:pt>
                <c:pt idx="3047">
                  <c:v>35752</c:v>
                </c:pt>
                <c:pt idx="3048">
                  <c:v>35753</c:v>
                </c:pt>
                <c:pt idx="3049">
                  <c:v>35754</c:v>
                </c:pt>
                <c:pt idx="3050">
                  <c:v>35755</c:v>
                </c:pt>
                <c:pt idx="3051">
                  <c:v>35758</c:v>
                </c:pt>
                <c:pt idx="3052">
                  <c:v>35759</c:v>
                </c:pt>
                <c:pt idx="3053">
                  <c:v>35760</c:v>
                </c:pt>
                <c:pt idx="3054">
                  <c:v>35761</c:v>
                </c:pt>
                <c:pt idx="3055">
                  <c:v>35762</c:v>
                </c:pt>
                <c:pt idx="3056">
                  <c:v>35765</c:v>
                </c:pt>
                <c:pt idx="3057">
                  <c:v>35766</c:v>
                </c:pt>
                <c:pt idx="3058">
                  <c:v>35767</c:v>
                </c:pt>
                <c:pt idx="3059">
                  <c:v>35768</c:v>
                </c:pt>
                <c:pt idx="3060">
                  <c:v>35769</c:v>
                </c:pt>
                <c:pt idx="3061">
                  <c:v>35772</c:v>
                </c:pt>
                <c:pt idx="3062">
                  <c:v>35773</c:v>
                </c:pt>
                <c:pt idx="3063">
                  <c:v>35774</c:v>
                </c:pt>
                <c:pt idx="3064">
                  <c:v>35775</c:v>
                </c:pt>
                <c:pt idx="3065">
                  <c:v>35776</c:v>
                </c:pt>
                <c:pt idx="3066">
                  <c:v>35779</c:v>
                </c:pt>
                <c:pt idx="3067">
                  <c:v>35780</c:v>
                </c:pt>
                <c:pt idx="3068">
                  <c:v>35781</c:v>
                </c:pt>
                <c:pt idx="3069">
                  <c:v>35782</c:v>
                </c:pt>
                <c:pt idx="3070">
                  <c:v>35783</c:v>
                </c:pt>
                <c:pt idx="3071">
                  <c:v>35786</c:v>
                </c:pt>
                <c:pt idx="3072">
                  <c:v>35787</c:v>
                </c:pt>
                <c:pt idx="3073">
                  <c:v>35788</c:v>
                </c:pt>
                <c:pt idx="3074">
                  <c:v>35790</c:v>
                </c:pt>
                <c:pt idx="3075">
                  <c:v>35793</c:v>
                </c:pt>
                <c:pt idx="3076">
                  <c:v>35794</c:v>
                </c:pt>
                <c:pt idx="3077">
                  <c:v>35795</c:v>
                </c:pt>
                <c:pt idx="3078">
                  <c:v>35797</c:v>
                </c:pt>
                <c:pt idx="3079">
                  <c:v>35800</c:v>
                </c:pt>
                <c:pt idx="3080">
                  <c:v>35801</c:v>
                </c:pt>
                <c:pt idx="3081">
                  <c:v>35802</c:v>
                </c:pt>
                <c:pt idx="3082">
                  <c:v>35803</c:v>
                </c:pt>
                <c:pt idx="3083">
                  <c:v>35804</c:v>
                </c:pt>
                <c:pt idx="3084">
                  <c:v>35807</c:v>
                </c:pt>
                <c:pt idx="3085">
                  <c:v>35808</c:v>
                </c:pt>
                <c:pt idx="3086">
                  <c:v>35809</c:v>
                </c:pt>
                <c:pt idx="3087">
                  <c:v>35810</c:v>
                </c:pt>
                <c:pt idx="3088">
                  <c:v>35811</c:v>
                </c:pt>
                <c:pt idx="3089">
                  <c:v>35814</c:v>
                </c:pt>
                <c:pt idx="3090">
                  <c:v>35815</c:v>
                </c:pt>
                <c:pt idx="3091">
                  <c:v>35816</c:v>
                </c:pt>
                <c:pt idx="3092">
                  <c:v>35817</c:v>
                </c:pt>
                <c:pt idx="3093">
                  <c:v>35818</c:v>
                </c:pt>
                <c:pt idx="3094">
                  <c:v>35821</c:v>
                </c:pt>
                <c:pt idx="3095">
                  <c:v>35822</c:v>
                </c:pt>
                <c:pt idx="3096">
                  <c:v>35823</c:v>
                </c:pt>
                <c:pt idx="3097">
                  <c:v>35824</c:v>
                </c:pt>
                <c:pt idx="3098">
                  <c:v>35825</c:v>
                </c:pt>
                <c:pt idx="3099">
                  <c:v>35828</c:v>
                </c:pt>
                <c:pt idx="3100">
                  <c:v>35829</c:v>
                </c:pt>
                <c:pt idx="3101">
                  <c:v>35830</c:v>
                </c:pt>
                <c:pt idx="3102">
                  <c:v>35831</c:v>
                </c:pt>
                <c:pt idx="3103">
                  <c:v>35832</c:v>
                </c:pt>
                <c:pt idx="3104">
                  <c:v>35835</c:v>
                </c:pt>
                <c:pt idx="3105">
                  <c:v>35836</c:v>
                </c:pt>
                <c:pt idx="3106">
                  <c:v>35837</c:v>
                </c:pt>
                <c:pt idx="3107">
                  <c:v>35838</c:v>
                </c:pt>
                <c:pt idx="3108">
                  <c:v>35839</c:v>
                </c:pt>
                <c:pt idx="3109">
                  <c:v>35842</c:v>
                </c:pt>
                <c:pt idx="3110">
                  <c:v>35843</c:v>
                </c:pt>
                <c:pt idx="3111">
                  <c:v>35844</c:v>
                </c:pt>
                <c:pt idx="3112">
                  <c:v>35845</c:v>
                </c:pt>
                <c:pt idx="3113">
                  <c:v>35846</c:v>
                </c:pt>
                <c:pt idx="3114">
                  <c:v>35849</c:v>
                </c:pt>
                <c:pt idx="3115">
                  <c:v>35850</c:v>
                </c:pt>
                <c:pt idx="3116">
                  <c:v>35851</c:v>
                </c:pt>
                <c:pt idx="3117">
                  <c:v>35852</c:v>
                </c:pt>
                <c:pt idx="3118">
                  <c:v>35853</c:v>
                </c:pt>
                <c:pt idx="3119">
                  <c:v>35856</c:v>
                </c:pt>
                <c:pt idx="3120">
                  <c:v>35857</c:v>
                </c:pt>
                <c:pt idx="3121">
                  <c:v>35858</c:v>
                </c:pt>
                <c:pt idx="3122">
                  <c:v>35859</c:v>
                </c:pt>
                <c:pt idx="3123">
                  <c:v>35860</c:v>
                </c:pt>
                <c:pt idx="3124">
                  <c:v>35863</c:v>
                </c:pt>
                <c:pt idx="3125">
                  <c:v>35864</c:v>
                </c:pt>
                <c:pt idx="3126">
                  <c:v>35865</c:v>
                </c:pt>
                <c:pt idx="3127">
                  <c:v>35866</c:v>
                </c:pt>
                <c:pt idx="3128">
                  <c:v>35867</c:v>
                </c:pt>
                <c:pt idx="3129">
                  <c:v>35870</c:v>
                </c:pt>
                <c:pt idx="3130">
                  <c:v>35871</c:v>
                </c:pt>
                <c:pt idx="3131">
                  <c:v>35872</c:v>
                </c:pt>
                <c:pt idx="3132">
                  <c:v>35873</c:v>
                </c:pt>
                <c:pt idx="3133">
                  <c:v>35874</c:v>
                </c:pt>
                <c:pt idx="3134">
                  <c:v>35877</c:v>
                </c:pt>
                <c:pt idx="3135">
                  <c:v>35878</c:v>
                </c:pt>
                <c:pt idx="3136">
                  <c:v>35879</c:v>
                </c:pt>
                <c:pt idx="3137">
                  <c:v>35880</c:v>
                </c:pt>
                <c:pt idx="3138">
                  <c:v>35881</c:v>
                </c:pt>
                <c:pt idx="3139">
                  <c:v>35884</c:v>
                </c:pt>
                <c:pt idx="3140">
                  <c:v>35885</c:v>
                </c:pt>
                <c:pt idx="3141">
                  <c:v>35886</c:v>
                </c:pt>
                <c:pt idx="3142">
                  <c:v>35887</c:v>
                </c:pt>
                <c:pt idx="3143">
                  <c:v>35888</c:v>
                </c:pt>
                <c:pt idx="3144">
                  <c:v>35891</c:v>
                </c:pt>
                <c:pt idx="3145">
                  <c:v>35892</c:v>
                </c:pt>
                <c:pt idx="3146">
                  <c:v>35893</c:v>
                </c:pt>
                <c:pt idx="3147">
                  <c:v>35894</c:v>
                </c:pt>
                <c:pt idx="3148">
                  <c:v>35898</c:v>
                </c:pt>
                <c:pt idx="3149">
                  <c:v>35899</c:v>
                </c:pt>
                <c:pt idx="3150">
                  <c:v>35900</c:v>
                </c:pt>
                <c:pt idx="3151">
                  <c:v>35901</c:v>
                </c:pt>
                <c:pt idx="3152">
                  <c:v>35902</c:v>
                </c:pt>
                <c:pt idx="3153">
                  <c:v>35905</c:v>
                </c:pt>
                <c:pt idx="3154">
                  <c:v>35906</c:v>
                </c:pt>
                <c:pt idx="3155">
                  <c:v>35907</c:v>
                </c:pt>
                <c:pt idx="3156">
                  <c:v>35908</c:v>
                </c:pt>
                <c:pt idx="3157">
                  <c:v>35909</c:v>
                </c:pt>
                <c:pt idx="3158">
                  <c:v>35912</c:v>
                </c:pt>
                <c:pt idx="3159">
                  <c:v>35913</c:v>
                </c:pt>
                <c:pt idx="3160">
                  <c:v>35914</c:v>
                </c:pt>
                <c:pt idx="3161">
                  <c:v>35915</c:v>
                </c:pt>
                <c:pt idx="3162">
                  <c:v>35916</c:v>
                </c:pt>
                <c:pt idx="3163">
                  <c:v>35919</c:v>
                </c:pt>
                <c:pt idx="3164">
                  <c:v>35920</c:v>
                </c:pt>
                <c:pt idx="3165">
                  <c:v>35921</c:v>
                </c:pt>
                <c:pt idx="3166">
                  <c:v>35922</c:v>
                </c:pt>
                <c:pt idx="3167">
                  <c:v>35923</c:v>
                </c:pt>
                <c:pt idx="3168">
                  <c:v>35926</c:v>
                </c:pt>
                <c:pt idx="3169">
                  <c:v>35927</c:v>
                </c:pt>
                <c:pt idx="3170">
                  <c:v>35928</c:v>
                </c:pt>
                <c:pt idx="3171">
                  <c:v>35929</c:v>
                </c:pt>
                <c:pt idx="3172">
                  <c:v>35930</c:v>
                </c:pt>
                <c:pt idx="3173">
                  <c:v>35933</c:v>
                </c:pt>
                <c:pt idx="3174">
                  <c:v>35934</c:v>
                </c:pt>
                <c:pt idx="3175">
                  <c:v>35935</c:v>
                </c:pt>
                <c:pt idx="3176">
                  <c:v>35936</c:v>
                </c:pt>
                <c:pt idx="3177">
                  <c:v>35937</c:v>
                </c:pt>
                <c:pt idx="3178">
                  <c:v>35941</c:v>
                </c:pt>
                <c:pt idx="3179">
                  <c:v>35942</c:v>
                </c:pt>
                <c:pt idx="3180">
                  <c:v>35943</c:v>
                </c:pt>
                <c:pt idx="3181">
                  <c:v>35944</c:v>
                </c:pt>
                <c:pt idx="3182">
                  <c:v>35947</c:v>
                </c:pt>
                <c:pt idx="3183">
                  <c:v>35948</c:v>
                </c:pt>
                <c:pt idx="3184">
                  <c:v>35949</c:v>
                </c:pt>
                <c:pt idx="3185">
                  <c:v>35950</c:v>
                </c:pt>
                <c:pt idx="3186">
                  <c:v>35951</c:v>
                </c:pt>
                <c:pt idx="3187">
                  <c:v>35954</c:v>
                </c:pt>
                <c:pt idx="3188">
                  <c:v>35955</c:v>
                </c:pt>
                <c:pt idx="3189">
                  <c:v>35956</c:v>
                </c:pt>
                <c:pt idx="3190">
                  <c:v>35957</c:v>
                </c:pt>
                <c:pt idx="3191">
                  <c:v>35958</c:v>
                </c:pt>
                <c:pt idx="3192">
                  <c:v>35961</c:v>
                </c:pt>
                <c:pt idx="3193">
                  <c:v>35962</c:v>
                </c:pt>
                <c:pt idx="3194">
                  <c:v>35963</c:v>
                </c:pt>
                <c:pt idx="3195">
                  <c:v>35964</c:v>
                </c:pt>
                <c:pt idx="3196">
                  <c:v>35965</c:v>
                </c:pt>
                <c:pt idx="3197">
                  <c:v>35968</c:v>
                </c:pt>
                <c:pt idx="3198">
                  <c:v>35969</c:v>
                </c:pt>
                <c:pt idx="3199">
                  <c:v>35970</c:v>
                </c:pt>
                <c:pt idx="3200">
                  <c:v>35971</c:v>
                </c:pt>
                <c:pt idx="3201">
                  <c:v>35972</c:v>
                </c:pt>
                <c:pt idx="3202">
                  <c:v>35975</c:v>
                </c:pt>
                <c:pt idx="3203">
                  <c:v>35976</c:v>
                </c:pt>
                <c:pt idx="3204">
                  <c:v>35977</c:v>
                </c:pt>
                <c:pt idx="3205">
                  <c:v>35978</c:v>
                </c:pt>
                <c:pt idx="3206">
                  <c:v>35979</c:v>
                </c:pt>
                <c:pt idx="3207">
                  <c:v>35982</c:v>
                </c:pt>
                <c:pt idx="3208">
                  <c:v>35983</c:v>
                </c:pt>
                <c:pt idx="3209">
                  <c:v>35984</c:v>
                </c:pt>
                <c:pt idx="3210">
                  <c:v>35985</c:v>
                </c:pt>
                <c:pt idx="3211">
                  <c:v>35986</c:v>
                </c:pt>
                <c:pt idx="3212">
                  <c:v>35989</c:v>
                </c:pt>
                <c:pt idx="3213">
                  <c:v>35990</c:v>
                </c:pt>
                <c:pt idx="3214">
                  <c:v>35991</c:v>
                </c:pt>
                <c:pt idx="3215">
                  <c:v>35992</c:v>
                </c:pt>
                <c:pt idx="3216">
                  <c:v>35993</c:v>
                </c:pt>
                <c:pt idx="3217">
                  <c:v>35996</c:v>
                </c:pt>
                <c:pt idx="3218">
                  <c:v>35997</c:v>
                </c:pt>
                <c:pt idx="3219">
                  <c:v>35998</c:v>
                </c:pt>
                <c:pt idx="3220">
                  <c:v>35999</c:v>
                </c:pt>
                <c:pt idx="3221">
                  <c:v>36000</c:v>
                </c:pt>
                <c:pt idx="3222">
                  <c:v>36003</c:v>
                </c:pt>
                <c:pt idx="3223">
                  <c:v>36004</c:v>
                </c:pt>
                <c:pt idx="3224">
                  <c:v>36005</c:v>
                </c:pt>
                <c:pt idx="3225">
                  <c:v>36006</c:v>
                </c:pt>
                <c:pt idx="3226">
                  <c:v>36007</c:v>
                </c:pt>
                <c:pt idx="3227">
                  <c:v>36010</c:v>
                </c:pt>
                <c:pt idx="3228">
                  <c:v>36011</c:v>
                </c:pt>
                <c:pt idx="3229">
                  <c:v>36012</c:v>
                </c:pt>
                <c:pt idx="3230">
                  <c:v>36013</c:v>
                </c:pt>
                <c:pt idx="3231">
                  <c:v>36014</c:v>
                </c:pt>
                <c:pt idx="3232">
                  <c:v>36017</c:v>
                </c:pt>
                <c:pt idx="3233">
                  <c:v>36018</c:v>
                </c:pt>
                <c:pt idx="3234">
                  <c:v>36019</c:v>
                </c:pt>
                <c:pt idx="3235">
                  <c:v>36020</c:v>
                </c:pt>
                <c:pt idx="3236">
                  <c:v>36021</c:v>
                </c:pt>
                <c:pt idx="3237">
                  <c:v>36024</c:v>
                </c:pt>
                <c:pt idx="3238">
                  <c:v>36025</c:v>
                </c:pt>
                <c:pt idx="3239">
                  <c:v>36026</c:v>
                </c:pt>
                <c:pt idx="3240">
                  <c:v>36027</c:v>
                </c:pt>
                <c:pt idx="3241">
                  <c:v>36028</c:v>
                </c:pt>
                <c:pt idx="3242">
                  <c:v>36031</c:v>
                </c:pt>
                <c:pt idx="3243">
                  <c:v>36032</c:v>
                </c:pt>
                <c:pt idx="3244">
                  <c:v>36033</c:v>
                </c:pt>
                <c:pt idx="3245">
                  <c:v>36034</c:v>
                </c:pt>
                <c:pt idx="3246">
                  <c:v>36035</c:v>
                </c:pt>
                <c:pt idx="3247">
                  <c:v>36038</c:v>
                </c:pt>
                <c:pt idx="3248">
                  <c:v>36039</c:v>
                </c:pt>
                <c:pt idx="3249">
                  <c:v>36040</c:v>
                </c:pt>
                <c:pt idx="3250">
                  <c:v>36041</c:v>
                </c:pt>
                <c:pt idx="3251">
                  <c:v>36042</c:v>
                </c:pt>
                <c:pt idx="3252">
                  <c:v>36045</c:v>
                </c:pt>
                <c:pt idx="3253">
                  <c:v>36046</c:v>
                </c:pt>
                <c:pt idx="3254">
                  <c:v>36047</c:v>
                </c:pt>
                <c:pt idx="3255">
                  <c:v>36048</c:v>
                </c:pt>
                <c:pt idx="3256">
                  <c:v>36049</c:v>
                </c:pt>
                <c:pt idx="3257">
                  <c:v>36052</c:v>
                </c:pt>
                <c:pt idx="3258">
                  <c:v>36053</c:v>
                </c:pt>
                <c:pt idx="3259">
                  <c:v>36054</c:v>
                </c:pt>
                <c:pt idx="3260">
                  <c:v>36055</c:v>
                </c:pt>
                <c:pt idx="3261">
                  <c:v>36056</c:v>
                </c:pt>
                <c:pt idx="3262">
                  <c:v>36059</c:v>
                </c:pt>
                <c:pt idx="3263">
                  <c:v>36060</c:v>
                </c:pt>
                <c:pt idx="3264">
                  <c:v>36061</c:v>
                </c:pt>
                <c:pt idx="3265">
                  <c:v>36062</c:v>
                </c:pt>
                <c:pt idx="3266">
                  <c:v>36063</c:v>
                </c:pt>
                <c:pt idx="3267">
                  <c:v>36066</c:v>
                </c:pt>
                <c:pt idx="3268">
                  <c:v>36067</c:v>
                </c:pt>
                <c:pt idx="3269">
                  <c:v>36068</c:v>
                </c:pt>
                <c:pt idx="3270">
                  <c:v>36069</c:v>
                </c:pt>
                <c:pt idx="3271">
                  <c:v>36070</c:v>
                </c:pt>
                <c:pt idx="3272">
                  <c:v>36073</c:v>
                </c:pt>
                <c:pt idx="3273">
                  <c:v>36074</c:v>
                </c:pt>
                <c:pt idx="3274">
                  <c:v>36075</c:v>
                </c:pt>
                <c:pt idx="3275">
                  <c:v>36076</c:v>
                </c:pt>
                <c:pt idx="3276">
                  <c:v>36077</c:v>
                </c:pt>
                <c:pt idx="3277">
                  <c:v>36080</c:v>
                </c:pt>
                <c:pt idx="3278">
                  <c:v>36081</c:v>
                </c:pt>
                <c:pt idx="3279">
                  <c:v>36082</c:v>
                </c:pt>
                <c:pt idx="3280">
                  <c:v>36083</c:v>
                </c:pt>
                <c:pt idx="3281">
                  <c:v>36084</c:v>
                </c:pt>
                <c:pt idx="3282">
                  <c:v>36087</c:v>
                </c:pt>
                <c:pt idx="3283">
                  <c:v>36088</c:v>
                </c:pt>
                <c:pt idx="3284">
                  <c:v>36089</c:v>
                </c:pt>
                <c:pt idx="3285">
                  <c:v>36090</c:v>
                </c:pt>
                <c:pt idx="3286">
                  <c:v>36091</c:v>
                </c:pt>
                <c:pt idx="3287">
                  <c:v>36094</c:v>
                </c:pt>
                <c:pt idx="3288">
                  <c:v>36095</c:v>
                </c:pt>
                <c:pt idx="3289">
                  <c:v>36096</c:v>
                </c:pt>
                <c:pt idx="3290">
                  <c:v>36097</c:v>
                </c:pt>
                <c:pt idx="3291">
                  <c:v>36098</c:v>
                </c:pt>
                <c:pt idx="3292">
                  <c:v>36101</c:v>
                </c:pt>
                <c:pt idx="3293">
                  <c:v>36102</c:v>
                </c:pt>
                <c:pt idx="3294">
                  <c:v>36103</c:v>
                </c:pt>
                <c:pt idx="3295">
                  <c:v>36104</c:v>
                </c:pt>
                <c:pt idx="3296">
                  <c:v>36105</c:v>
                </c:pt>
                <c:pt idx="3297">
                  <c:v>36108</c:v>
                </c:pt>
                <c:pt idx="3298">
                  <c:v>36109</c:v>
                </c:pt>
                <c:pt idx="3299">
                  <c:v>36110</c:v>
                </c:pt>
                <c:pt idx="3300">
                  <c:v>36111</c:v>
                </c:pt>
                <c:pt idx="3301">
                  <c:v>36112</c:v>
                </c:pt>
                <c:pt idx="3302">
                  <c:v>36115</c:v>
                </c:pt>
                <c:pt idx="3303">
                  <c:v>36116</c:v>
                </c:pt>
                <c:pt idx="3304">
                  <c:v>36117</c:v>
                </c:pt>
                <c:pt idx="3305">
                  <c:v>36118</c:v>
                </c:pt>
                <c:pt idx="3306">
                  <c:v>36119</c:v>
                </c:pt>
                <c:pt idx="3307">
                  <c:v>36122</c:v>
                </c:pt>
                <c:pt idx="3308">
                  <c:v>36123</c:v>
                </c:pt>
                <c:pt idx="3309">
                  <c:v>36124</c:v>
                </c:pt>
                <c:pt idx="3310">
                  <c:v>36125</c:v>
                </c:pt>
                <c:pt idx="3311">
                  <c:v>36126</c:v>
                </c:pt>
                <c:pt idx="3312">
                  <c:v>36129</c:v>
                </c:pt>
                <c:pt idx="3313">
                  <c:v>36130</c:v>
                </c:pt>
                <c:pt idx="3314">
                  <c:v>36131</c:v>
                </c:pt>
                <c:pt idx="3315">
                  <c:v>36132</c:v>
                </c:pt>
                <c:pt idx="3316">
                  <c:v>36133</c:v>
                </c:pt>
                <c:pt idx="3317">
                  <c:v>36136</c:v>
                </c:pt>
                <c:pt idx="3318">
                  <c:v>36137</c:v>
                </c:pt>
                <c:pt idx="3319">
                  <c:v>36138</c:v>
                </c:pt>
                <c:pt idx="3320">
                  <c:v>36139</c:v>
                </c:pt>
                <c:pt idx="3321">
                  <c:v>36140</c:v>
                </c:pt>
                <c:pt idx="3322">
                  <c:v>36143</c:v>
                </c:pt>
                <c:pt idx="3323">
                  <c:v>36144</c:v>
                </c:pt>
                <c:pt idx="3324">
                  <c:v>36145</c:v>
                </c:pt>
                <c:pt idx="3325">
                  <c:v>36146</c:v>
                </c:pt>
                <c:pt idx="3326">
                  <c:v>36147</c:v>
                </c:pt>
                <c:pt idx="3327">
                  <c:v>36150</c:v>
                </c:pt>
                <c:pt idx="3328">
                  <c:v>36151</c:v>
                </c:pt>
                <c:pt idx="3329">
                  <c:v>36152</c:v>
                </c:pt>
                <c:pt idx="3330">
                  <c:v>36153</c:v>
                </c:pt>
                <c:pt idx="3331">
                  <c:v>36157</c:v>
                </c:pt>
                <c:pt idx="3332">
                  <c:v>36158</c:v>
                </c:pt>
                <c:pt idx="3333">
                  <c:v>36159</c:v>
                </c:pt>
                <c:pt idx="3334">
                  <c:v>36160</c:v>
                </c:pt>
                <c:pt idx="3335">
                  <c:v>36164</c:v>
                </c:pt>
                <c:pt idx="3336">
                  <c:v>36165</c:v>
                </c:pt>
                <c:pt idx="3337">
                  <c:v>36166</c:v>
                </c:pt>
                <c:pt idx="3338">
                  <c:v>36167</c:v>
                </c:pt>
                <c:pt idx="3339">
                  <c:v>36168</c:v>
                </c:pt>
                <c:pt idx="3340">
                  <c:v>36171</c:v>
                </c:pt>
                <c:pt idx="3341">
                  <c:v>36172</c:v>
                </c:pt>
                <c:pt idx="3342">
                  <c:v>36173</c:v>
                </c:pt>
                <c:pt idx="3343">
                  <c:v>36174</c:v>
                </c:pt>
                <c:pt idx="3344">
                  <c:v>36175</c:v>
                </c:pt>
                <c:pt idx="3345">
                  <c:v>36178</c:v>
                </c:pt>
                <c:pt idx="3346">
                  <c:v>36179</c:v>
                </c:pt>
                <c:pt idx="3347">
                  <c:v>36180</c:v>
                </c:pt>
                <c:pt idx="3348">
                  <c:v>36181</c:v>
                </c:pt>
                <c:pt idx="3349">
                  <c:v>36182</c:v>
                </c:pt>
                <c:pt idx="3350">
                  <c:v>36185</c:v>
                </c:pt>
                <c:pt idx="3351">
                  <c:v>36186</c:v>
                </c:pt>
                <c:pt idx="3352">
                  <c:v>36187</c:v>
                </c:pt>
                <c:pt idx="3353">
                  <c:v>36188</c:v>
                </c:pt>
                <c:pt idx="3354">
                  <c:v>36189</c:v>
                </c:pt>
                <c:pt idx="3355">
                  <c:v>36192</c:v>
                </c:pt>
                <c:pt idx="3356">
                  <c:v>36193</c:v>
                </c:pt>
                <c:pt idx="3357">
                  <c:v>36194</c:v>
                </c:pt>
                <c:pt idx="3358">
                  <c:v>36195</c:v>
                </c:pt>
                <c:pt idx="3359">
                  <c:v>36196</c:v>
                </c:pt>
                <c:pt idx="3360">
                  <c:v>36199</c:v>
                </c:pt>
                <c:pt idx="3361">
                  <c:v>36200</c:v>
                </c:pt>
                <c:pt idx="3362">
                  <c:v>36201</c:v>
                </c:pt>
                <c:pt idx="3363">
                  <c:v>36202</c:v>
                </c:pt>
                <c:pt idx="3364">
                  <c:v>36203</c:v>
                </c:pt>
                <c:pt idx="3365">
                  <c:v>36207</c:v>
                </c:pt>
                <c:pt idx="3366">
                  <c:v>36208</c:v>
                </c:pt>
                <c:pt idx="3367">
                  <c:v>36209</c:v>
                </c:pt>
                <c:pt idx="3368">
                  <c:v>36210</c:v>
                </c:pt>
                <c:pt idx="3369">
                  <c:v>36213</c:v>
                </c:pt>
                <c:pt idx="3370">
                  <c:v>36214</c:v>
                </c:pt>
                <c:pt idx="3371">
                  <c:v>36215</c:v>
                </c:pt>
                <c:pt idx="3372">
                  <c:v>36216</c:v>
                </c:pt>
                <c:pt idx="3373">
                  <c:v>36217</c:v>
                </c:pt>
                <c:pt idx="3374">
                  <c:v>36220</c:v>
                </c:pt>
                <c:pt idx="3375">
                  <c:v>36221</c:v>
                </c:pt>
                <c:pt idx="3376">
                  <c:v>36222</c:v>
                </c:pt>
                <c:pt idx="3377">
                  <c:v>36223</c:v>
                </c:pt>
                <c:pt idx="3378">
                  <c:v>36224</c:v>
                </c:pt>
                <c:pt idx="3379">
                  <c:v>36227</c:v>
                </c:pt>
                <c:pt idx="3380">
                  <c:v>36228</c:v>
                </c:pt>
                <c:pt idx="3381">
                  <c:v>36229</c:v>
                </c:pt>
                <c:pt idx="3382">
                  <c:v>36230</c:v>
                </c:pt>
                <c:pt idx="3383">
                  <c:v>36231</c:v>
                </c:pt>
                <c:pt idx="3384">
                  <c:v>36234</c:v>
                </c:pt>
                <c:pt idx="3385">
                  <c:v>36235</c:v>
                </c:pt>
                <c:pt idx="3386">
                  <c:v>36236</c:v>
                </c:pt>
                <c:pt idx="3387">
                  <c:v>36237</c:v>
                </c:pt>
                <c:pt idx="3388">
                  <c:v>36238</c:v>
                </c:pt>
                <c:pt idx="3389">
                  <c:v>36241</c:v>
                </c:pt>
                <c:pt idx="3390">
                  <c:v>36242</c:v>
                </c:pt>
                <c:pt idx="3391">
                  <c:v>36243</c:v>
                </c:pt>
                <c:pt idx="3392">
                  <c:v>36244</c:v>
                </c:pt>
                <c:pt idx="3393">
                  <c:v>36245</c:v>
                </c:pt>
                <c:pt idx="3394">
                  <c:v>36248</c:v>
                </c:pt>
                <c:pt idx="3395">
                  <c:v>36249</c:v>
                </c:pt>
                <c:pt idx="3396">
                  <c:v>36250</c:v>
                </c:pt>
                <c:pt idx="3397">
                  <c:v>36251</c:v>
                </c:pt>
                <c:pt idx="3398">
                  <c:v>36255</c:v>
                </c:pt>
                <c:pt idx="3399">
                  <c:v>36256</c:v>
                </c:pt>
                <c:pt idx="3400">
                  <c:v>36257</c:v>
                </c:pt>
                <c:pt idx="3401">
                  <c:v>36258</c:v>
                </c:pt>
                <c:pt idx="3402">
                  <c:v>36259</c:v>
                </c:pt>
                <c:pt idx="3403">
                  <c:v>36262</c:v>
                </c:pt>
                <c:pt idx="3404">
                  <c:v>36263</c:v>
                </c:pt>
                <c:pt idx="3405">
                  <c:v>36264</c:v>
                </c:pt>
                <c:pt idx="3406">
                  <c:v>36265</c:v>
                </c:pt>
                <c:pt idx="3407">
                  <c:v>36266</c:v>
                </c:pt>
                <c:pt idx="3408">
                  <c:v>36269</c:v>
                </c:pt>
                <c:pt idx="3409">
                  <c:v>36270</c:v>
                </c:pt>
                <c:pt idx="3410">
                  <c:v>36271</c:v>
                </c:pt>
                <c:pt idx="3411">
                  <c:v>36272</c:v>
                </c:pt>
                <c:pt idx="3412">
                  <c:v>36273</c:v>
                </c:pt>
                <c:pt idx="3413">
                  <c:v>36276</c:v>
                </c:pt>
                <c:pt idx="3414">
                  <c:v>36277</c:v>
                </c:pt>
                <c:pt idx="3415">
                  <c:v>36278</c:v>
                </c:pt>
                <c:pt idx="3416">
                  <c:v>36279</c:v>
                </c:pt>
                <c:pt idx="3417">
                  <c:v>36280</c:v>
                </c:pt>
                <c:pt idx="3418">
                  <c:v>36283</c:v>
                </c:pt>
                <c:pt idx="3419">
                  <c:v>36284</c:v>
                </c:pt>
                <c:pt idx="3420">
                  <c:v>36285</c:v>
                </c:pt>
                <c:pt idx="3421">
                  <c:v>36286</c:v>
                </c:pt>
                <c:pt idx="3422">
                  <c:v>36287</c:v>
                </c:pt>
                <c:pt idx="3423">
                  <c:v>36290</c:v>
                </c:pt>
                <c:pt idx="3424">
                  <c:v>36291</c:v>
                </c:pt>
                <c:pt idx="3425">
                  <c:v>36292</c:v>
                </c:pt>
                <c:pt idx="3426">
                  <c:v>36293</c:v>
                </c:pt>
                <c:pt idx="3427">
                  <c:v>36294</c:v>
                </c:pt>
                <c:pt idx="3428">
                  <c:v>36297</c:v>
                </c:pt>
                <c:pt idx="3429">
                  <c:v>36298</c:v>
                </c:pt>
                <c:pt idx="3430">
                  <c:v>36299</c:v>
                </c:pt>
                <c:pt idx="3431">
                  <c:v>36300</c:v>
                </c:pt>
                <c:pt idx="3432">
                  <c:v>36301</c:v>
                </c:pt>
                <c:pt idx="3433">
                  <c:v>36304</c:v>
                </c:pt>
                <c:pt idx="3434">
                  <c:v>36305</c:v>
                </c:pt>
                <c:pt idx="3435">
                  <c:v>36306</c:v>
                </c:pt>
                <c:pt idx="3436">
                  <c:v>36307</c:v>
                </c:pt>
                <c:pt idx="3437">
                  <c:v>36308</c:v>
                </c:pt>
                <c:pt idx="3438">
                  <c:v>36312</c:v>
                </c:pt>
                <c:pt idx="3439">
                  <c:v>36313</c:v>
                </c:pt>
                <c:pt idx="3440">
                  <c:v>36314</c:v>
                </c:pt>
                <c:pt idx="3441">
                  <c:v>36315</c:v>
                </c:pt>
                <c:pt idx="3442">
                  <c:v>36318</c:v>
                </c:pt>
                <c:pt idx="3443">
                  <c:v>36319</c:v>
                </c:pt>
                <c:pt idx="3444">
                  <c:v>36320</c:v>
                </c:pt>
                <c:pt idx="3445">
                  <c:v>36321</c:v>
                </c:pt>
                <c:pt idx="3446">
                  <c:v>36322</c:v>
                </c:pt>
                <c:pt idx="3447">
                  <c:v>36325</c:v>
                </c:pt>
                <c:pt idx="3448">
                  <c:v>36326</c:v>
                </c:pt>
                <c:pt idx="3449">
                  <c:v>36327</c:v>
                </c:pt>
                <c:pt idx="3450">
                  <c:v>36328</c:v>
                </c:pt>
                <c:pt idx="3451">
                  <c:v>36329</c:v>
                </c:pt>
                <c:pt idx="3452">
                  <c:v>36332</c:v>
                </c:pt>
                <c:pt idx="3453">
                  <c:v>36333</c:v>
                </c:pt>
                <c:pt idx="3454">
                  <c:v>36334</c:v>
                </c:pt>
                <c:pt idx="3455">
                  <c:v>36335</c:v>
                </c:pt>
                <c:pt idx="3456">
                  <c:v>36336</c:v>
                </c:pt>
                <c:pt idx="3457">
                  <c:v>36339</c:v>
                </c:pt>
                <c:pt idx="3458">
                  <c:v>36340</c:v>
                </c:pt>
                <c:pt idx="3459">
                  <c:v>36341</c:v>
                </c:pt>
                <c:pt idx="3460">
                  <c:v>36342</c:v>
                </c:pt>
                <c:pt idx="3461">
                  <c:v>36343</c:v>
                </c:pt>
                <c:pt idx="3462">
                  <c:v>36347</c:v>
                </c:pt>
                <c:pt idx="3463">
                  <c:v>36348</c:v>
                </c:pt>
                <c:pt idx="3464">
                  <c:v>36349</c:v>
                </c:pt>
                <c:pt idx="3465">
                  <c:v>36350</c:v>
                </c:pt>
                <c:pt idx="3466">
                  <c:v>36353</c:v>
                </c:pt>
                <c:pt idx="3467">
                  <c:v>36354</c:v>
                </c:pt>
                <c:pt idx="3468">
                  <c:v>36355</c:v>
                </c:pt>
                <c:pt idx="3469">
                  <c:v>36356</c:v>
                </c:pt>
                <c:pt idx="3470">
                  <c:v>36357</c:v>
                </c:pt>
                <c:pt idx="3471">
                  <c:v>36360</c:v>
                </c:pt>
                <c:pt idx="3472">
                  <c:v>36361</c:v>
                </c:pt>
                <c:pt idx="3473">
                  <c:v>36362</c:v>
                </c:pt>
                <c:pt idx="3474">
                  <c:v>36363</c:v>
                </c:pt>
                <c:pt idx="3475">
                  <c:v>36364</c:v>
                </c:pt>
                <c:pt idx="3476">
                  <c:v>36367</c:v>
                </c:pt>
                <c:pt idx="3477">
                  <c:v>36368</c:v>
                </c:pt>
                <c:pt idx="3478">
                  <c:v>36369</c:v>
                </c:pt>
                <c:pt idx="3479">
                  <c:v>36370</c:v>
                </c:pt>
                <c:pt idx="3480">
                  <c:v>36371</c:v>
                </c:pt>
                <c:pt idx="3481">
                  <c:v>36374</c:v>
                </c:pt>
                <c:pt idx="3482">
                  <c:v>36375</c:v>
                </c:pt>
                <c:pt idx="3483">
                  <c:v>36376</c:v>
                </c:pt>
                <c:pt idx="3484">
                  <c:v>36377</c:v>
                </c:pt>
                <c:pt idx="3485">
                  <c:v>36378</c:v>
                </c:pt>
                <c:pt idx="3486">
                  <c:v>36381</c:v>
                </c:pt>
                <c:pt idx="3487">
                  <c:v>36382</c:v>
                </c:pt>
                <c:pt idx="3488">
                  <c:v>36383</c:v>
                </c:pt>
                <c:pt idx="3489">
                  <c:v>36384</c:v>
                </c:pt>
                <c:pt idx="3490">
                  <c:v>36385</c:v>
                </c:pt>
                <c:pt idx="3491">
                  <c:v>36388</c:v>
                </c:pt>
                <c:pt idx="3492">
                  <c:v>36389</c:v>
                </c:pt>
                <c:pt idx="3493">
                  <c:v>36390</c:v>
                </c:pt>
                <c:pt idx="3494">
                  <c:v>36391</c:v>
                </c:pt>
                <c:pt idx="3495">
                  <c:v>36392</c:v>
                </c:pt>
                <c:pt idx="3496">
                  <c:v>36395</c:v>
                </c:pt>
                <c:pt idx="3497">
                  <c:v>36396</c:v>
                </c:pt>
                <c:pt idx="3498">
                  <c:v>36397</c:v>
                </c:pt>
                <c:pt idx="3499">
                  <c:v>36398</c:v>
                </c:pt>
                <c:pt idx="3500">
                  <c:v>36399</c:v>
                </c:pt>
                <c:pt idx="3501">
                  <c:v>36402</c:v>
                </c:pt>
                <c:pt idx="3502">
                  <c:v>36403</c:v>
                </c:pt>
                <c:pt idx="3503">
                  <c:v>36404</c:v>
                </c:pt>
                <c:pt idx="3504">
                  <c:v>36405</c:v>
                </c:pt>
                <c:pt idx="3505">
                  <c:v>36406</c:v>
                </c:pt>
                <c:pt idx="3506">
                  <c:v>36409</c:v>
                </c:pt>
                <c:pt idx="3507">
                  <c:v>36410</c:v>
                </c:pt>
                <c:pt idx="3508">
                  <c:v>36411</c:v>
                </c:pt>
                <c:pt idx="3509">
                  <c:v>36412</c:v>
                </c:pt>
                <c:pt idx="3510">
                  <c:v>36413</c:v>
                </c:pt>
                <c:pt idx="3511">
                  <c:v>36416</c:v>
                </c:pt>
                <c:pt idx="3512">
                  <c:v>36417</c:v>
                </c:pt>
                <c:pt idx="3513">
                  <c:v>36418</c:v>
                </c:pt>
                <c:pt idx="3514">
                  <c:v>36419</c:v>
                </c:pt>
                <c:pt idx="3515">
                  <c:v>36420</c:v>
                </c:pt>
                <c:pt idx="3516">
                  <c:v>36423</c:v>
                </c:pt>
                <c:pt idx="3517">
                  <c:v>36424</c:v>
                </c:pt>
                <c:pt idx="3518">
                  <c:v>36425</c:v>
                </c:pt>
                <c:pt idx="3519">
                  <c:v>36426</c:v>
                </c:pt>
                <c:pt idx="3520">
                  <c:v>36427</c:v>
                </c:pt>
                <c:pt idx="3521">
                  <c:v>36430</c:v>
                </c:pt>
                <c:pt idx="3522">
                  <c:v>36431</c:v>
                </c:pt>
                <c:pt idx="3523">
                  <c:v>36432</c:v>
                </c:pt>
                <c:pt idx="3524">
                  <c:v>36433</c:v>
                </c:pt>
                <c:pt idx="3525">
                  <c:v>36434</c:v>
                </c:pt>
                <c:pt idx="3526">
                  <c:v>36437</c:v>
                </c:pt>
                <c:pt idx="3527">
                  <c:v>36438</c:v>
                </c:pt>
                <c:pt idx="3528">
                  <c:v>36439</c:v>
                </c:pt>
                <c:pt idx="3529">
                  <c:v>36440</c:v>
                </c:pt>
                <c:pt idx="3530">
                  <c:v>36441</c:v>
                </c:pt>
                <c:pt idx="3531">
                  <c:v>36444</c:v>
                </c:pt>
                <c:pt idx="3532">
                  <c:v>36445</c:v>
                </c:pt>
                <c:pt idx="3533">
                  <c:v>36446</c:v>
                </c:pt>
                <c:pt idx="3534">
                  <c:v>36447</c:v>
                </c:pt>
                <c:pt idx="3535">
                  <c:v>36448</c:v>
                </c:pt>
                <c:pt idx="3536">
                  <c:v>36451</c:v>
                </c:pt>
                <c:pt idx="3537">
                  <c:v>36452</c:v>
                </c:pt>
                <c:pt idx="3538">
                  <c:v>36453</c:v>
                </c:pt>
                <c:pt idx="3539">
                  <c:v>36454</c:v>
                </c:pt>
                <c:pt idx="3540">
                  <c:v>36455</c:v>
                </c:pt>
                <c:pt idx="3541">
                  <c:v>36458</c:v>
                </c:pt>
                <c:pt idx="3542">
                  <c:v>36459</c:v>
                </c:pt>
                <c:pt idx="3543">
                  <c:v>36460</c:v>
                </c:pt>
                <c:pt idx="3544">
                  <c:v>36461</c:v>
                </c:pt>
                <c:pt idx="3545">
                  <c:v>36462</c:v>
                </c:pt>
                <c:pt idx="3546">
                  <c:v>36465</c:v>
                </c:pt>
                <c:pt idx="3547">
                  <c:v>36466</c:v>
                </c:pt>
                <c:pt idx="3548">
                  <c:v>36467</c:v>
                </c:pt>
                <c:pt idx="3549">
                  <c:v>36468</c:v>
                </c:pt>
                <c:pt idx="3550">
                  <c:v>36469</c:v>
                </c:pt>
                <c:pt idx="3551">
                  <c:v>36472</c:v>
                </c:pt>
                <c:pt idx="3552">
                  <c:v>36473</c:v>
                </c:pt>
                <c:pt idx="3553">
                  <c:v>36474</c:v>
                </c:pt>
                <c:pt idx="3554">
                  <c:v>36475</c:v>
                </c:pt>
                <c:pt idx="3555">
                  <c:v>36476</c:v>
                </c:pt>
                <c:pt idx="3556">
                  <c:v>36479</c:v>
                </c:pt>
                <c:pt idx="3557">
                  <c:v>36480</c:v>
                </c:pt>
                <c:pt idx="3558">
                  <c:v>36481</c:v>
                </c:pt>
                <c:pt idx="3559">
                  <c:v>36482</c:v>
                </c:pt>
                <c:pt idx="3560">
                  <c:v>36483</c:v>
                </c:pt>
                <c:pt idx="3561">
                  <c:v>36486</c:v>
                </c:pt>
                <c:pt idx="3562">
                  <c:v>36487</c:v>
                </c:pt>
                <c:pt idx="3563">
                  <c:v>36488</c:v>
                </c:pt>
                <c:pt idx="3564">
                  <c:v>36489</c:v>
                </c:pt>
                <c:pt idx="3565">
                  <c:v>36490</c:v>
                </c:pt>
                <c:pt idx="3566">
                  <c:v>36493</c:v>
                </c:pt>
                <c:pt idx="3567">
                  <c:v>36494</c:v>
                </c:pt>
                <c:pt idx="3568">
                  <c:v>36495</c:v>
                </c:pt>
                <c:pt idx="3569">
                  <c:v>36496</c:v>
                </c:pt>
                <c:pt idx="3570">
                  <c:v>36497</c:v>
                </c:pt>
                <c:pt idx="3571">
                  <c:v>36500</c:v>
                </c:pt>
                <c:pt idx="3572">
                  <c:v>36501</c:v>
                </c:pt>
                <c:pt idx="3573">
                  <c:v>36502</c:v>
                </c:pt>
                <c:pt idx="3574">
                  <c:v>36503</c:v>
                </c:pt>
                <c:pt idx="3575">
                  <c:v>36504</c:v>
                </c:pt>
                <c:pt idx="3576">
                  <c:v>36507</c:v>
                </c:pt>
                <c:pt idx="3577">
                  <c:v>36508</c:v>
                </c:pt>
                <c:pt idx="3578">
                  <c:v>36509</c:v>
                </c:pt>
                <c:pt idx="3579">
                  <c:v>36510</c:v>
                </c:pt>
                <c:pt idx="3580">
                  <c:v>36511</c:v>
                </c:pt>
                <c:pt idx="3581">
                  <c:v>36514</c:v>
                </c:pt>
                <c:pt idx="3582">
                  <c:v>36515</c:v>
                </c:pt>
                <c:pt idx="3583">
                  <c:v>36516</c:v>
                </c:pt>
                <c:pt idx="3584">
                  <c:v>36517</c:v>
                </c:pt>
                <c:pt idx="3585">
                  <c:v>36521</c:v>
                </c:pt>
                <c:pt idx="3586">
                  <c:v>36522</c:v>
                </c:pt>
                <c:pt idx="3587">
                  <c:v>36523</c:v>
                </c:pt>
                <c:pt idx="3588">
                  <c:v>36524</c:v>
                </c:pt>
                <c:pt idx="3589">
                  <c:v>36529</c:v>
                </c:pt>
                <c:pt idx="3590">
                  <c:v>36530</c:v>
                </c:pt>
                <c:pt idx="3591">
                  <c:v>36531</c:v>
                </c:pt>
                <c:pt idx="3592">
                  <c:v>36532</c:v>
                </c:pt>
                <c:pt idx="3593">
                  <c:v>36535</c:v>
                </c:pt>
                <c:pt idx="3594">
                  <c:v>36536</c:v>
                </c:pt>
                <c:pt idx="3595">
                  <c:v>36537</c:v>
                </c:pt>
                <c:pt idx="3596">
                  <c:v>36538</c:v>
                </c:pt>
                <c:pt idx="3597">
                  <c:v>36539</c:v>
                </c:pt>
                <c:pt idx="3598">
                  <c:v>36542</c:v>
                </c:pt>
                <c:pt idx="3599">
                  <c:v>36543</c:v>
                </c:pt>
                <c:pt idx="3600">
                  <c:v>36544</c:v>
                </c:pt>
                <c:pt idx="3601">
                  <c:v>36545</c:v>
                </c:pt>
                <c:pt idx="3602">
                  <c:v>36546</c:v>
                </c:pt>
                <c:pt idx="3603">
                  <c:v>36549</c:v>
                </c:pt>
                <c:pt idx="3604">
                  <c:v>36550</c:v>
                </c:pt>
                <c:pt idx="3605">
                  <c:v>36551</c:v>
                </c:pt>
                <c:pt idx="3606">
                  <c:v>36552</c:v>
                </c:pt>
                <c:pt idx="3607">
                  <c:v>36553</c:v>
                </c:pt>
                <c:pt idx="3608">
                  <c:v>36556</c:v>
                </c:pt>
                <c:pt idx="3609">
                  <c:v>36557</c:v>
                </c:pt>
                <c:pt idx="3610">
                  <c:v>36558</c:v>
                </c:pt>
                <c:pt idx="3611">
                  <c:v>36559</c:v>
                </c:pt>
                <c:pt idx="3612">
                  <c:v>36560</c:v>
                </c:pt>
                <c:pt idx="3613">
                  <c:v>36563</c:v>
                </c:pt>
                <c:pt idx="3614">
                  <c:v>36564</c:v>
                </c:pt>
                <c:pt idx="3615">
                  <c:v>36565</c:v>
                </c:pt>
                <c:pt idx="3616">
                  <c:v>36566</c:v>
                </c:pt>
                <c:pt idx="3617">
                  <c:v>36567</c:v>
                </c:pt>
                <c:pt idx="3618">
                  <c:v>36570</c:v>
                </c:pt>
                <c:pt idx="3619">
                  <c:v>36571</c:v>
                </c:pt>
                <c:pt idx="3620">
                  <c:v>36572</c:v>
                </c:pt>
                <c:pt idx="3621">
                  <c:v>36573</c:v>
                </c:pt>
                <c:pt idx="3622">
                  <c:v>36574</c:v>
                </c:pt>
                <c:pt idx="3623">
                  <c:v>36577</c:v>
                </c:pt>
                <c:pt idx="3624">
                  <c:v>36578</c:v>
                </c:pt>
                <c:pt idx="3625">
                  <c:v>36579</c:v>
                </c:pt>
                <c:pt idx="3626">
                  <c:v>36580</c:v>
                </c:pt>
                <c:pt idx="3627">
                  <c:v>36581</c:v>
                </c:pt>
                <c:pt idx="3628">
                  <c:v>36584</c:v>
                </c:pt>
                <c:pt idx="3629">
                  <c:v>36585</c:v>
                </c:pt>
                <c:pt idx="3630">
                  <c:v>36586</c:v>
                </c:pt>
                <c:pt idx="3631">
                  <c:v>36587</c:v>
                </c:pt>
                <c:pt idx="3632">
                  <c:v>36588</c:v>
                </c:pt>
                <c:pt idx="3633">
                  <c:v>36591</c:v>
                </c:pt>
                <c:pt idx="3634">
                  <c:v>36592</c:v>
                </c:pt>
                <c:pt idx="3635">
                  <c:v>36593</c:v>
                </c:pt>
                <c:pt idx="3636">
                  <c:v>36594</c:v>
                </c:pt>
                <c:pt idx="3637">
                  <c:v>36595</c:v>
                </c:pt>
                <c:pt idx="3638">
                  <c:v>36598</c:v>
                </c:pt>
                <c:pt idx="3639">
                  <c:v>36599</c:v>
                </c:pt>
                <c:pt idx="3640">
                  <c:v>36600</c:v>
                </c:pt>
                <c:pt idx="3641">
                  <c:v>36601</c:v>
                </c:pt>
                <c:pt idx="3642">
                  <c:v>36602</c:v>
                </c:pt>
                <c:pt idx="3643">
                  <c:v>36605</c:v>
                </c:pt>
                <c:pt idx="3644">
                  <c:v>36606</c:v>
                </c:pt>
                <c:pt idx="3645">
                  <c:v>36607</c:v>
                </c:pt>
                <c:pt idx="3646">
                  <c:v>36608</c:v>
                </c:pt>
                <c:pt idx="3647">
                  <c:v>36609</c:v>
                </c:pt>
                <c:pt idx="3648">
                  <c:v>36612</c:v>
                </c:pt>
                <c:pt idx="3649">
                  <c:v>36613</c:v>
                </c:pt>
                <c:pt idx="3650">
                  <c:v>36614</c:v>
                </c:pt>
                <c:pt idx="3651">
                  <c:v>36615</c:v>
                </c:pt>
                <c:pt idx="3652">
                  <c:v>36616</c:v>
                </c:pt>
                <c:pt idx="3653">
                  <c:v>36619</c:v>
                </c:pt>
                <c:pt idx="3654">
                  <c:v>36620</c:v>
                </c:pt>
                <c:pt idx="3655">
                  <c:v>36621</c:v>
                </c:pt>
                <c:pt idx="3656">
                  <c:v>36622</c:v>
                </c:pt>
                <c:pt idx="3657">
                  <c:v>36623</c:v>
                </c:pt>
                <c:pt idx="3658">
                  <c:v>36626</c:v>
                </c:pt>
                <c:pt idx="3659">
                  <c:v>36627</c:v>
                </c:pt>
                <c:pt idx="3660">
                  <c:v>36628</c:v>
                </c:pt>
                <c:pt idx="3661">
                  <c:v>36629</c:v>
                </c:pt>
                <c:pt idx="3662">
                  <c:v>36630</c:v>
                </c:pt>
                <c:pt idx="3663">
                  <c:v>36633</c:v>
                </c:pt>
                <c:pt idx="3664">
                  <c:v>36634</c:v>
                </c:pt>
                <c:pt idx="3665">
                  <c:v>36635</c:v>
                </c:pt>
                <c:pt idx="3666">
                  <c:v>36636</c:v>
                </c:pt>
                <c:pt idx="3667">
                  <c:v>36640</c:v>
                </c:pt>
                <c:pt idx="3668">
                  <c:v>36641</c:v>
                </c:pt>
                <c:pt idx="3669">
                  <c:v>36642</c:v>
                </c:pt>
                <c:pt idx="3670">
                  <c:v>36643</c:v>
                </c:pt>
                <c:pt idx="3671">
                  <c:v>36644</c:v>
                </c:pt>
                <c:pt idx="3672">
                  <c:v>36647</c:v>
                </c:pt>
                <c:pt idx="3673">
                  <c:v>36648</c:v>
                </c:pt>
                <c:pt idx="3674">
                  <c:v>36649</c:v>
                </c:pt>
                <c:pt idx="3675">
                  <c:v>36650</c:v>
                </c:pt>
                <c:pt idx="3676">
                  <c:v>36651</c:v>
                </c:pt>
                <c:pt idx="3677">
                  <c:v>36654</c:v>
                </c:pt>
                <c:pt idx="3678">
                  <c:v>36655</c:v>
                </c:pt>
                <c:pt idx="3679">
                  <c:v>36656</c:v>
                </c:pt>
                <c:pt idx="3680">
                  <c:v>36657</c:v>
                </c:pt>
                <c:pt idx="3681">
                  <c:v>36658</c:v>
                </c:pt>
                <c:pt idx="3682">
                  <c:v>36661</c:v>
                </c:pt>
                <c:pt idx="3683">
                  <c:v>36662</c:v>
                </c:pt>
                <c:pt idx="3684">
                  <c:v>36663</c:v>
                </c:pt>
                <c:pt idx="3685">
                  <c:v>36664</c:v>
                </c:pt>
                <c:pt idx="3686">
                  <c:v>36665</c:v>
                </c:pt>
                <c:pt idx="3687">
                  <c:v>36668</c:v>
                </c:pt>
                <c:pt idx="3688">
                  <c:v>36669</c:v>
                </c:pt>
                <c:pt idx="3689">
                  <c:v>36670</c:v>
                </c:pt>
                <c:pt idx="3690">
                  <c:v>36671</c:v>
                </c:pt>
                <c:pt idx="3691">
                  <c:v>36672</c:v>
                </c:pt>
                <c:pt idx="3692">
                  <c:v>36676</c:v>
                </c:pt>
                <c:pt idx="3693">
                  <c:v>36677</c:v>
                </c:pt>
                <c:pt idx="3694">
                  <c:v>36678</c:v>
                </c:pt>
                <c:pt idx="3695">
                  <c:v>36679</c:v>
                </c:pt>
                <c:pt idx="3696">
                  <c:v>36682</c:v>
                </c:pt>
                <c:pt idx="3697">
                  <c:v>36683</c:v>
                </c:pt>
                <c:pt idx="3698">
                  <c:v>36684</c:v>
                </c:pt>
                <c:pt idx="3699">
                  <c:v>36685</c:v>
                </c:pt>
                <c:pt idx="3700">
                  <c:v>36686</c:v>
                </c:pt>
                <c:pt idx="3701">
                  <c:v>36689</c:v>
                </c:pt>
                <c:pt idx="3702">
                  <c:v>36690</c:v>
                </c:pt>
                <c:pt idx="3703">
                  <c:v>36691</c:v>
                </c:pt>
                <c:pt idx="3704">
                  <c:v>36692</c:v>
                </c:pt>
                <c:pt idx="3705">
                  <c:v>36693</c:v>
                </c:pt>
                <c:pt idx="3706">
                  <c:v>36696</c:v>
                </c:pt>
                <c:pt idx="3707">
                  <c:v>36697</c:v>
                </c:pt>
                <c:pt idx="3708">
                  <c:v>36698</c:v>
                </c:pt>
                <c:pt idx="3709">
                  <c:v>36699</c:v>
                </c:pt>
                <c:pt idx="3710">
                  <c:v>36700</c:v>
                </c:pt>
                <c:pt idx="3711">
                  <c:v>36703</c:v>
                </c:pt>
                <c:pt idx="3712">
                  <c:v>36704</c:v>
                </c:pt>
                <c:pt idx="3713">
                  <c:v>36705</c:v>
                </c:pt>
                <c:pt idx="3714">
                  <c:v>36706</c:v>
                </c:pt>
                <c:pt idx="3715">
                  <c:v>36707</c:v>
                </c:pt>
                <c:pt idx="3716">
                  <c:v>36710</c:v>
                </c:pt>
                <c:pt idx="3717">
                  <c:v>36711</c:v>
                </c:pt>
                <c:pt idx="3718">
                  <c:v>36712</c:v>
                </c:pt>
                <c:pt idx="3719">
                  <c:v>36713</c:v>
                </c:pt>
                <c:pt idx="3720">
                  <c:v>36714</c:v>
                </c:pt>
                <c:pt idx="3721">
                  <c:v>36717</c:v>
                </c:pt>
                <c:pt idx="3722">
                  <c:v>36718</c:v>
                </c:pt>
                <c:pt idx="3723">
                  <c:v>36719</c:v>
                </c:pt>
                <c:pt idx="3724">
                  <c:v>36720</c:v>
                </c:pt>
                <c:pt idx="3725">
                  <c:v>36721</c:v>
                </c:pt>
                <c:pt idx="3726">
                  <c:v>36724</c:v>
                </c:pt>
                <c:pt idx="3727">
                  <c:v>36725</c:v>
                </c:pt>
                <c:pt idx="3728">
                  <c:v>36726</c:v>
                </c:pt>
                <c:pt idx="3729">
                  <c:v>36727</c:v>
                </c:pt>
                <c:pt idx="3730">
                  <c:v>36728</c:v>
                </c:pt>
                <c:pt idx="3731">
                  <c:v>36731</c:v>
                </c:pt>
                <c:pt idx="3732">
                  <c:v>36732</c:v>
                </c:pt>
                <c:pt idx="3733">
                  <c:v>36733</c:v>
                </c:pt>
                <c:pt idx="3734">
                  <c:v>36734</c:v>
                </c:pt>
                <c:pt idx="3735">
                  <c:v>36735</c:v>
                </c:pt>
                <c:pt idx="3736">
                  <c:v>36738</c:v>
                </c:pt>
                <c:pt idx="3737">
                  <c:v>36739</c:v>
                </c:pt>
                <c:pt idx="3738">
                  <c:v>36740</c:v>
                </c:pt>
                <c:pt idx="3739">
                  <c:v>36741</c:v>
                </c:pt>
                <c:pt idx="3740">
                  <c:v>36742</c:v>
                </c:pt>
                <c:pt idx="3741">
                  <c:v>36745</c:v>
                </c:pt>
                <c:pt idx="3742">
                  <c:v>36746</c:v>
                </c:pt>
                <c:pt idx="3743">
                  <c:v>36747</c:v>
                </c:pt>
                <c:pt idx="3744">
                  <c:v>36748</c:v>
                </c:pt>
                <c:pt idx="3745">
                  <c:v>36749</c:v>
                </c:pt>
                <c:pt idx="3746">
                  <c:v>36752</c:v>
                </c:pt>
                <c:pt idx="3747">
                  <c:v>36753</c:v>
                </c:pt>
                <c:pt idx="3748">
                  <c:v>36754</c:v>
                </c:pt>
                <c:pt idx="3749">
                  <c:v>36755</c:v>
                </c:pt>
                <c:pt idx="3750">
                  <c:v>36756</c:v>
                </c:pt>
                <c:pt idx="3751">
                  <c:v>36759</c:v>
                </c:pt>
                <c:pt idx="3752">
                  <c:v>36760</c:v>
                </c:pt>
                <c:pt idx="3753">
                  <c:v>36761</c:v>
                </c:pt>
                <c:pt idx="3754">
                  <c:v>36762</c:v>
                </c:pt>
                <c:pt idx="3755">
                  <c:v>36763</c:v>
                </c:pt>
                <c:pt idx="3756">
                  <c:v>36766</c:v>
                </c:pt>
                <c:pt idx="3757">
                  <c:v>36767</c:v>
                </c:pt>
                <c:pt idx="3758">
                  <c:v>36768</c:v>
                </c:pt>
                <c:pt idx="3759">
                  <c:v>36769</c:v>
                </c:pt>
                <c:pt idx="3760">
                  <c:v>36770</c:v>
                </c:pt>
                <c:pt idx="3761">
                  <c:v>36773</c:v>
                </c:pt>
                <c:pt idx="3762">
                  <c:v>36774</c:v>
                </c:pt>
                <c:pt idx="3763">
                  <c:v>36775</c:v>
                </c:pt>
                <c:pt idx="3764">
                  <c:v>36776</c:v>
                </c:pt>
                <c:pt idx="3765">
                  <c:v>36777</c:v>
                </c:pt>
                <c:pt idx="3766">
                  <c:v>36780</c:v>
                </c:pt>
                <c:pt idx="3767">
                  <c:v>36781</c:v>
                </c:pt>
                <c:pt idx="3768">
                  <c:v>36782</c:v>
                </c:pt>
                <c:pt idx="3769">
                  <c:v>36783</c:v>
                </c:pt>
                <c:pt idx="3770">
                  <c:v>36784</c:v>
                </c:pt>
                <c:pt idx="3771">
                  <c:v>36787</c:v>
                </c:pt>
                <c:pt idx="3772">
                  <c:v>36788</c:v>
                </c:pt>
                <c:pt idx="3773">
                  <c:v>36789</c:v>
                </c:pt>
                <c:pt idx="3774">
                  <c:v>36790</c:v>
                </c:pt>
                <c:pt idx="3775">
                  <c:v>36791</c:v>
                </c:pt>
                <c:pt idx="3776">
                  <c:v>36794</c:v>
                </c:pt>
                <c:pt idx="3777">
                  <c:v>36795</c:v>
                </c:pt>
                <c:pt idx="3778">
                  <c:v>36796</c:v>
                </c:pt>
                <c:pt idx="3779">
                  <c:v>36797</c:v>
                </c:pt>
                <c:pt idx="3780">
                  <c:v>36798</c:v>
                </c:pt>
                <c:pt idx="3781">
                  <c:v>36801</c:v>
                </c:pt>
                <c:pt idx="3782">
                  <c:v>36802</c:v>
                </c:pt>
                <c:pt idx="3783">
                  <c:v>36803</c:v>
                </c:pt>
                <c:pt idx="3784">
                  <c:v>36804</c:v>
                </c:pt>
                <c:pt idx="3785">
                  <c:v>36805</c:v>
                </c:pt>
                <c:pt idx="3786">
                  <c:v>36808</c:v>
                </c:pt>
                <c:pt idx="3787">
                  <c:v>36809</c:v>
                </c:pt>
                <c:pt idx="3788">
                  <c:v>36810</c:v>
                </c:pt>
                <c:pt idx="3789">
                  <c:v>36811</c:v>
                </c:pt>
                <c:pt idx="3790">
                  <c:v>36812</c:v>
                </c:pt>
                <c:pt idx="3791">
                  <c:v>36815</c:v>
                </c:pt>
                <c:pt idx="3792">
                  <c:v>36816</c:v>
                </c:pt>
                <c:pt idx="3793">
                  <c:v>36817</c:v>
                </c:pt>
                <c:pt idx="3794">
                  <c:v>36818</c:v>
                </c:pt>
                <c:pt idx="3795">
                  <c:v>36819</c:v>
                </c:pt>
                <c:pt idx="3796">
                  <c:v>36822</c:v>
                </c:pt>
                <c:pt idx="3797">
                  <c:v>36823</c:v>
                </c:pt>
                <c:pt idx="3798">
                  <c:v>36824</c:v>
                </c:pt>
                <c:pt idx="3799">
                  <c:v>36825</c:v>
                </c:pt>
                <c:pt idx="3800">
                  <c:v>36826</c:v>
                </c:pt>
                <c:pt idx="3801">
                  <c:v>36829</c:v>
                </c:pt>
                <c:pt idx="3802">
                  <c:v>36830</c:v>
                </c:pt>
                <c:pt idx="3803">
                  <c:v>36831</c:v>
                </c:pt>
                <c:pt idx="3804">
                  <c:v>36832</c:v>
                </c:pt>
                <c:pt idx="3805">
                  <c:v>36833</c:v>
                </c:pt>
                <c:pt idx="3806">
                  <c:v>36836</c:v>
                </c:pt>
                <c:pt idx="3807">
                  <c:v>36837</c:v>
                </c:pt>
                <c:pt idx="3808">
                  <c:v>36838</c:v>
                </c:pt>
                <c:pt idx="3809">
                  <c:v>36839</c:v>
                </c:pt>
                <c:pt idx="3810">
                  <c:v>36840</c:v>
                </c:pt>
                <c:pt idx="3811">
                  <c:v>36843</c:v>
                </c:pt>
                <c:pt idx="3812">
                  <c:v>36844</c:v>
                </c:pt>
                <c:pt idx="3813">
                  <c:v>36845</c:v>
                </c:pt>
                <c:pt idx="3814">
                  <c:v>36846</c:v>
                </c:pt>
                <c:pt idx="3815">
                  <c:v>36847</c:v>
                </c:pt>
                <c:pt idx="3816">
                  <c:v>36850</c:v>
                </c:pt>
                <c:pt idx="3817">
                  <c:v>36851</c:v>
                </c:pt>
                <c:pt idx="3818">
                  <c:v>36852</c:v>
                </c:pt>
                <c:pt idx="3819">
                  <c:v>36853</c:v>
                </c:pt>
                <c:pt idx="3820">
                  <c:v>36854</c:v>
                </c:pt>
                <c:pt idx="3821">
                  <c:v>36857</c:v>
                </c:pt>
                <c:pt idx="3822">
                  <c:v>36858</c:v>
                </c:pt>
                <c:pt idx="3823">
                  <c:v>36859</c:v>
                </c:pt>
                <c:pt idx="3824">
                  <c:v>36860</c:v>
                </c:pt>
                <c:pt idx="3825">
                  <c:v>36861</c:v>
                </c:pt>
                <c:pt idx="3826">
                  <c:v>36864</c:v>
                </c:pt>
                <c:pt idx="3827">
                  <c:v>36865</c:v>
                </c:pt>
                <c:pt idx="3828">
                  <c:v>36866</c:v>
                </c:pt>
                <c:pt idx="3829">
                  <c:v>36867</c:v>
                </c:pt>
                <c:pt idx="3830">
                  <c:v>36868</c:v>
                </c:pt>
                <c:pt idx="3831">
                  <c:v>36871</c:v>
                </c:pt>
                <c:pt idx="3832">
                  <c:v>36872</c:v>
                </c:pt>
                <c:pt idx="3833">
                  <c:v>36873</c:v>
                </c:pt>
                <c:pt idx="3834">
                  <c:v>36874</c:v>
                </c:pt>
                <c:pt idx="3835">
                  <c:v>36875</c:v>
                </c:pt>
                <c:pt idx="3836">
                  <c:v>36878</c:v>
                </c:pt>
                <c:pt idx="3837">
                  <c:v>36879</c:v>
                </c:pt>
                <c:pt idx="3838">
                  <c:v>36880</c:v>
                </c:pt>
                <c:pt idx="3839">
                  <c:v>36881</c:v>
                </c:pt>
                <c:pt idx="3840">
                  <c:v>36882</c:v>
                </c:pt>
                <c:pt idx="3841">
                  <c:v>36886</c:v>
                </c:pt>
                <c:pt idx="3842">
                  <c:v>36887</c:v>
                </c:pt>
                <c:pt idx="3843">
                  <c:v>36888</c:v>
                </c:pt>
                <c:pt idx="3844">
                  <c:v>36889</c:v>
                </c:pt>
                <c:pt idx="3845">
                  <c:v>36893</c:v>
                </c:pt>
                <c:pt idx="3846">
                  <c:v>36894</c:v>
                </c:pt>
                <c:pt idx="3847">
                  <c:v>36895</c:v>
                </c:pt>
                <c:pt idx="3848">
                  <c:v>36896</c:v>
                </c:pt>
                <c:pt idx="3849">
                  <c:v>36899</c:v>
                </c:pt>
                <c:pt idx="3850">
                  <c:v>36900</c:v>
                </c:pt>
                <c:pt idx="3851">
                  <c:v>36901</c:v>
                </c:pt>
                <c:pt idx="3852">
                  <c:v>36902</c:v>
                </c:pt>
                <c:pt idx="3853">
                  <c:v>36903</c:v>
                </c:pt>
                <c:pt idx="3854">
                  <c:v>36906</c:v>
                </c:pt>
                <c:pt idx="3855">
                  <c:v>36907</c:v>
                </c:pt>
                <c:pt idx="3856">
                  <c:v>36908</c:v>
                </c:pt>
                <c:pt idx="3857">
                  <c:v>36909</c:v>
                </c:pt>
                <c:pt idx="3858">
                  <c:v>36910</c:v>
                </c:pt>
                <c:pt idx="3859">
                  <c:v>36913</c:v>
                </c:pt>
                <c:pt idx="3860">
                  <c:v>36914</c:v>
                </c:pt>
                <c:pt idx="3861">
                  <c:v>36915</c:v>
                </c:pt>
                <c:pt idx="3862">
                  <c:v>36916</c:v>
                </c:pt>
                <c:pt idx="3863">
                  <c:v>36917</c:v>
                </c:pt>
                <c:pt idx="3864">
                  <c:v>36920</c:v>
                </c:pt>
                <c:pt idx="3865">
                  <c:v>36921</c:v>
                </c:pt>
                <c:pt idx="3866">
                  <c:v>36922</c:v>
                </c:pt>
                <c:pt idx="3867">
                  <c:v>36923</c:v>
                </c:pt>
                <c:pt idx="3868">
                  <c:v>36924</c:v>
                </c:pt>
                <c:pt idx="3869">
                  <c:v>36927</c:v>
                </c:pt>
                <c:pt idx="3870">
                  <c:v>36928</c:v>
                </c:pt>
                <c:pt idx="3871">
                  <c:v>36929</c:v>
                </c:pt>
                <c:pt idx="3872">
                  <c:v>36930</c:v>
                </c:pt>
                <c:pt idx="3873">
                  <c:v>36931</c:v>
                </c:pt>
                <c:pt idx="3874">
                  <c:v>36934</c:v>
                </c:pt>
                <c:pt idx="3875">
                  <c:v>36935</c:v>
                </c:pt>
                <c:pt idx="3876">
                  <c:v>36936</c:v>
                </c:pt>
                <c:pt idx="3877">
                  <c:v>36937</c:v>
                </c:pt>
                <c:pt idx="3878">
                  <c:v>36938</c:v>
                </c:pt>
                <c:pt idx="3879">
                  <c:v>36941</c:v>
                </c:pt>
                <c:pt idx="3880">
                  <c:v>36942</c:v>
                </c:pt>
                <c:pt idx="3881">
                  <c:v>36943</c:v>
                </c:pt>
                <c:pt idx="3882">
                  <c:v>36944</c:v>
                </c:pt>
                <c:pt idx="3883">
                  <c:v>36945</c:v>
                </c:pt>
                <c:pt idx="3884">
                  <c:v>36948</c:v>
                </c:pt>
                <c:pt idx="3885">
                  <c:v>36949</c:v>
                </c:pt>
                <c:pt idx="3886">
                  <c:v>36950</c:v>
                </c:pt>
                <c:pt idx="3887">
                  <c:v>36951</c:v>
                </c:pt>
                <c:pt idx="3888">
                  <c:v>36952</c:v>
                </c:pt>
                <c:pt idx="3889">
                  <c:v>36955</c:v>
                </c:pt>
                <c:pt idx="3890">
                  <c:v>36956</c:v>
                </c:pt>
                <c:pt idx="3891">
                  <c:v>36957</c:v>
                </c:pt>
                <c:pt idx="3892">
                  <c:v>36958</c:v>
                </c:pt>
                <c:pt idx="3893">
                  <c:v>36959</c:v>
                </c:pt>
                <c:pt idx="3894">
                  <c:v>36962</c:v>
                </c:pt>
                <c:pt idx="3895">
                  <c:v>36963</c:v>
                </c:pt>
                <c:pt idx="3896">
                  <c:v>36964</c:v>
                </c:pt>
                <c:pt idx="3897">
                  <c:v>36965</c:v>
                </c:pt>
                <c:pt idx="3898">
                  <c:v>36966</c:v>
                </c:pt>
                <c:pt idx="3899">
                  <c:v>36969</c:v>
                </c:pt>
                <c:pt idx="3900">
                  <c:v>36970</c:v>
                </c:pt>
                <c:pt idx="3901">
                  <c:v>36971</c:v>
                </c:pt>
                <c:pt idx="3902">
                  <c:v>36972</c:v>
                </c:pt>
                <c:pt idx="3903">
                  <c:v>36973</c:v>
                </c:pt>
                <c:pt idx="3904">
                  <c:v>36976</c:v>
                </c:pt>
                <c:pt idx="3905">
                  <c:v>36977</c:v>
                </c:pt>
                <c:pt idx="3906">
                  <c:v>36978</c:v>
                </c:pt>
                <c:pt idx="3907">
                  <c:v>36979</c:v>
                </c:pt>
                <c:pt idx="3908">
                  <c:v>36980</c:v>
                </c:pt>
                <c:pt idx="3909">
                  <c:v>36983</c:v>
                </c:pt>
                <c:pt idx="3910">
                  <c:v>36984</c:v>
                </c:pt>
                <c:pt idx="3911">
                  <c:v>36985</c:v>
                </c:pt>
                <c:pt idx="3912">
                  <c:v>36986</c:v>
                </c:pt>
                <c:pt idx="3913">
                  <c:v>36987</c:v>
                </c:pt>
                <c:pt idx="3914">
                  <c:v>36990</c:v>
                </c:pt>
                <c:pt idx="3915">
                  <c:v>36991</c:v>
                </c:pt>
                <c:pt idx="3916">
                  <c:v>36992</c:v>
                </c:pt>
                <c:pt idx="3917">
                  <c:v>36993</c:v>
                </c:pt>
                <c:pt idx="3918">
                  <c:v>36994</c:v>
                </c:pt>
                <c:pt idx="3919">
                  <c:v>36997</c:v>
                </c:pt>
                <c:pt idx="3920">
                  <c:v>36998</c:v>
                </c:pt>
                <c:pt idx="3921">
                  <c:v>36999</c:v>
                </c:pt>
                <c:pt idx="3922">
                  <c:v>37000</c:v>
                </c:pt>
                <c:pt idx="3923">
                  <c:v>37001</c:v>
                </c:pt>
                <c:pt idx="3924">
                  <c:v>37004</c:v>
                </c:pt>
                <c:pt idx="3925">
                  <c:v>37005</c:v>
                </c:pt>
                <c:pt idx="3926">
                  <c:v>37006</c:v>
                </c:pt>
                <c:pt idx="3927">
                  <c:v>37007</c:v>
                </c:pt>
                <c:pt idx="3928">
                  <c:v>37008</c:v>
                </c:pt>
                <c:pt idx="3929">
                  <c:v>37011</c:v>
                </c:pt>
                <c:pt idx="3930">
                  <c:v>37012</c:v>
                </c:pt>
                <c:pt idx="3931">
                  <c:v>37013</c:v>
                </c:pt>
                <c:pt idx="3932">
                  <c:v>37014</c:v>
                </c:pt>
                <c:pt idx="3933">
                  <c:v>37015</c:v>
                </c:pt>
                <c:pt idx="3934">
                  <c:v>37018</c:v>
                </c:pt>
                <c:pt idx="3935">
                  <c:v>37019</c:v>
                </c:pt>
                <c:pt idx="3936">
                  <c:v>37020</c:v>
                </c:pt>
                <c:pt idx="3937">
                  <c:v>37021</c:v>
                </c:pt>
                <c:pt idx="3938">
                  <c:v>37022</c:v>
                </c:pt>
                <c:pt idx="3939">
                  <c:v>37025</c:v>
                </c:pt>
                <c:pt idx="3940">
                  <c:v>37026</c:v>
                </c:pt>
                <c:pt idx="3941">
                  <c:v>37027</c:v>
                </c:pt>
                <c:pt idx="3942">
                  <c:v>37028</c:v>
                </c:pt>
                <c:pt idx="3943">
                  <c:v>37029</c:v>
                </c:pt>
                <c:pt idx="3944">
                  <c:v>37032</c:v>
                </c:pt>
                <c:pt idx="3945">
                  <c:v>37033</c:v>
                </c:pt>
                <c:pt idx="3946">
                  <c:v>37034</c:v>
                </c:pt>
                <c:pt idx="3947">
                  <c:v>37035</c:v>
                </c:pt>
                <c:pt idx="3948">
                  <c:v>37036</c:v>
                </c:pt>
                <c:pt idx="3949">
                  <c:v>37040</c:v>
                </c:pt>
                <c:pt idx="3950">
                  <c:v>37041</c:v>
                </c:pt>
                <c:pt idx="3951">
                  <c:v>37042</c:v>
                </c:pt>
                <c:pt idx="3952">
                  <c:v>37043</c:v>
                </c:pt>
                <c:pt idx="3953">
                  <c:v>37046</c:v>
                </c:pt>
                <c:pt idx="3954">
                  <c:v>37047</c:v>
                </c:pt>
                <c:pt idx="3955">
                  <c:v>37048</c:v>
                </c:pt>
                <c:pt idx="3956">
                  <c:v>37049</c:v>
                </c:pt>
                <c:pt idx="3957">
                  <c:v>37050</c:v>
                </c:pt>
                <c:pt idx="3958">
                  <c:v>37053</c:v>
                </c:pt>
                <c:pt idx="3959">
                  <c:v>37054</c:v>
                </c:pt>
                <c:pt idx="3960">
                  <c:v>37055</c:v>
                </c:pt>
                <c:pt idx="3961">
                  <c:v>37056</c:v>
                </c:pt>
                <c:pt idx="3962">
                  <c:v>37057</c:v>
                </c:pt>
                <c:pt idx="3963">
                  <c:v>37060</c:v>
                </c:pt>
                <c:pt idx="3964">
                  <c:v>37061</c:v>
                </c:pt>
                <c:pt idx="3965">
                  <c:v>37062</c:v>
                </c:pt>
                <c:pt idx="3966">
                  <c:v>37063</c:v>
                </c:pt>
                <c:pt idx="3967">
                  <c:v>37064</c:v>
                </c:pt>
                <c:pt idx="3968">
                  <c:v>37067</c:v>
                </c:pt>
                <c:pt idx="3969">
                  <c:v>37068</c:v>
                </c:pt>
                <c:pt idx="3970">
                  <c:v>37069</c:v>
                </c:pt>
                <c:pt idx="3971">
                  <c:v>37070</c:v>
                </c:pt>
                <c:pt idx="3972">
                  <c:v>37071</c:v>
                </c:pt>
                <c:pt idx="3973">
                  <c:v>37074</c:v>
                </c:pt>
                <c:pt idx="3974">
                  <c:v>37075</c:v>
                </c:pt>
                <c:pt idx="3975">
                  <c:v>37076</c:v>
                </c:pt>
                <c:pt idx="3976">
                  <c:v>37077</c:v>
                </c:pt>
                <c:pt idx="3977">
                  <c:v>37078</c:v>
                </c:pt>
                <c:pt idx="3978">
                  <c:v>37081</c:v>
                </c:pt>
                <c:pt idx="3979">
                  <c:v>37082</c:v>
                </c:pt>
                <c:pt idx="3980">
                  <c:v>37083</c:v>
                </c:pt>
                <c:pt idx="3981">
                  <c:v>37084</c:v>
                </c:pt>
                <c:pt idx="3982">
                  <c:v>37085</c:v>
                </c:pt>
                <c:pt idx="3983">
                  <c:v>37088</c:v>
                </c:pt>
                <c:pt idx="3984">
                  <c:v>37089</c:v>
                </c:pt>
                <c:pt idx="3985">
                  <c:v>37090</c:v>
                </c:pt>
                <c:pt idx="3986">
                  <c:v>37091</c:v>
                </c:pt>
                <c:pt idx="3987">
                  <c:v>37092</c:v>
                </c:pt>
                <c:pt idx="3988">
                  <c:v>37095</c:v>
                </c:pt>
                <c:pt idx="3989">
                  <c:v>37096</c:v>
                </c:pt>
                <c:pt idx="3990">
                  <c:v>37097</c:v>
                </c:pt>
                <c:pt idx="3991">
                  <c:v>37098</c:v>
                </c:pt>
                <c:pt idx="3992">
                  <c:v>37099</c:v>
                </c:pt>
                <c:pt idx="3993">
                  <c:v>37102</c:v>
                </c:pt>
                <c:pt idx="3994">
                  <c:v>37103</c:v>
                </c:pt>
                <c:pt idx="3995">
                  <c:v>37104</c:v>
                </c:pt>
                <c:pt idx="3996">
                  <c:v>37105</c:v>
                </c:pt>
                <c:pt idx="3997">
                  <c:v>37106</c:v>
                </c:pt>
                <c:pt idx="3998">
                  <c:v>37109</c:v>
                </c:pt>
                <c:pt idx="3999">
                  <c:v>37110</c:v>
                </c:pt>
                <c:pt idx="4000">
                  <c:v>37111</c:v>
                </c:pt>
                <c:pt idx="4001">
                  <c:v>37112</c:v>
                </c:pt>
                <c:pt idx="4002">
                  <c:v>37113</c:v>
                </c:pt>
                <c:pt idx="4003">
                  <c:v>37116</c:v>
                </c:pt>
                <c:pt idx="4004">
                  <c:v>37117</c:v>
                </c:pt>
                <c:pt idx="4005">
                  <c:v>37118</c:v>
                </c:pt>
                <c:pt idx="4006">
                  <c:v>37119</c:v>
                </c:pt>
                <c:pt idx="4007">
                  <c:v>37120</c:v>
                </c:pt>
                <c:pt idx="4008">
                  <c:v>37123</c:v>
                </c:pt>
                <c:pt idx="4009">
                  <c:v>37124</c:v>
                </c:pt>
                <c:pt idx="4010">
                  <c:v>37125</c:v>
                </c:pt>
                <c:pt idx="4011">
                  <c:v>37126</c:v>
                </c:pt>
                <c:pt idx="4012">
                  <c:v>37127</c:v>
                </c:pt>
                <c:pt idx="4013">
                  <c:v>37130</c:v>
                </c:pt>
                <c:pt idx="4014">
                  <c:v>37131</c:v>
                </c:pt>
                <c:pt idx="4015">
                  <c:v>37132</c:v>
                </c:pt>
                <c:pt idx="4016">
                  <c:v>37133</c:v>
                </c:pt>
                <c:pt idx="4017">
                  <c:v>37134</c:v>
                </c:pt>
                <c:pt idx="4018">
                  <c:v>37137</c:v>
                </c:pt>
                <c:pt idx="4019">
                  <c:v>37138</c:v>
                </c:pt>
                <c:pt idx="4020">
                  <c:v>37139</c:v>
                </c:pt>
                <c:pt idx="4021">
                  <c:v>37140</c:v>
                </c:pt>
                <c:pt idx="4022">
                  <c:v>37141</c:v>
                </c:pt>
                <c:pt idx="4023">
                  <c:v>37144</c:v>
                </c:pt>
                <c:pt idx="4024">
                  <c:v>37145</c:v>
                </c:pt>
                <c:pt idx="4025">
                  <c:v>37146</c:v>
                </c:pt>
                <c:pt idx="4026">
                  <c:v>37147</c:v>
                </c:pt>
                <c:pt idx="4027">
                  <c:v>37148</c:v>
                </c:pt>
                <c:pt idx="4028">
                  <c:v>37151</c:v>
                </c:pt>
                <c:pt idx="4029">
                  <c:v>37152</c:v>
                </c:pt>
                <c:pt idx="4030">
                  <c:v>37153</c:v>
                </c:pt>
                <c:pt idx="4031">
                  <c:v>37154</c:v>
                </c:pt>
                <c:pt idx="4032">
                  <c:v>37155</c:v>
                </c:pt>
                <c:pt idx="4033">
                  <c:v>37158</c:v>
                </c:pt>
                <c:pt idx="4034">
                  <c:v>37159</c:v>
                </c:pt>
                <c:pt idx="4035">
                  <c:v>37160</c:v>
                </c:pt>
                <c:pt idx="4036">
                  <c:v>37161</c:v>
                </c:pt>
                <c:pt idx="4037">
                  <c:v>37162</c:v>
                </c:pt>
                <c:pt idx="4038">
                  <c:v>37165</c:v>
                </c:pt>
                <c:pt idx="4039">
                  <c:v>37166</c:v>
                </c:pt>
                <c:pt idx="4040">
                  <c:v>37167</c:v>
                </c:pt>
                <c:pt idx="4041">
                  <c:v>37168</c:v>
                </c:pt>
                <c:pt idx="4042">
                  <c:v>37169</c:v>
                </c:pt>
                <c:pt idx="4043">
                  <c:v>37172</c:v>
                </c:pt>
                <c:pt idx="4044">
                  <c:v>37173</c:v>
                </c:pt>
                <c:pt idx="4045">
                  <c:v>37174</c:v>
                </c:pt>
                <c:pt idx="4046">
                  <c:v>37175</c:v>
                </c:pt>
                <c:pt idx="4047">
                  <c:v>37176</c:v>
                </c:pt>
                <c:pt idx="4048">
                  <c:v>37179</c:v>
                </c:pt>
                <c:pt idx="4049">
                  <c:v>37180</c:v>
                </c:pt>
                <c:pt idx="4050">
                  <c:v>37181</c:v>
                </c:pt>
                <c:pt idx="4051">
                  <c:v>37182</c:v>
                </c:pt>
                <c:pt idx="4052">
                  <c:v>37183</c:v>
                </c:pt>
                <c:pt idx="4053">
                  <c:v>37186</c:v>
                </c:pt>
                <c:pt idx="4054">
                  <c:v>37187</c:v>
                </c:pt>
                <c:pt idx="4055">
                  <c:v>37188</c:v>
                </c:pt>
                <c:pt idx="4056">
                  <c:v>37189</c:v>
                </c:pt>
                <c:pt idx="4057">
                  <c:v>37190</c:v>
                </c:pt>
                <c:pt idx="4058">
                  <c:v>37193</c:v>
                </c:pt>
                <c:pt idx="4059">
                  <c:v>37194</c:v>
                </c:pt>
                <c:pt idx="4060">
                  <c:v>37195</c:v>
                </c:pt>
                <c:pt idx="4061">
                  <c:v>37196</c:v>
                </c:pt>
                <c:pt idx="4062">
                  <c:v>37197</c:v>
                </c:pt>
                <c:pt idx="4063">
                  <c:v>37200</c:v>
                </c:pt>
                <c:pt idx="4064">
                  <c:v>37201</c:v>
                </c:pt>
                <c:pt idx="4065">
                  <c:v>37202</c:v>
                </c:pt>
                <c:pt idx="4066">
                  <c:v>37203</c:v>
                </c:pt>
                <c:pt idx="4067">
                  <c:v>37204</c:v>
                </c:pt>
                <c:pt idx="4068">
                  <c:v>37207</c:v>
                </c:pt>
                <c:pt idx="4069">
                  <c:v>37208</c:v>
                </c:pt>
                <c:pt idx="4070">
                  <c:v>37209</c:v>
                </c:pt>
                <c:pt idx="4071">
                  <c:v>37210</c:v>
                </c:pt>
                <c:pt idx="4072">
                  <c:v>37211</c:v>
                </c:pt>
                <c:pt idx="4073">
                  <c:v>37214</c:v>
                </c:pt>
                <c:pt idx="4074">
                  <c:v>37215</c:v>
                </c:pt>
                <c:pt idx="4075">
                  <c:v>37216</c:v>
                </c:pt>
                <c:pt idx="4076">
                  <c:v>37217</c:v>
                </c:pt>
                <c:pt idx="4077">
                  <c:v>37218</c:v>
                </c:pt>
                <c:pt idx="4078">
                  <c:v>37221</c:v>
                </c:pt>
                <c:pt idx="4079">
                  <c:v>37222</c:v>
                </c:pt>
                <c:pt idx="4080">
                  <c:v>37223</c:v>
                </c:pt>
                <c:pt idx="4081">
                  <c:v>37224</c:v>
                </c:pt>
                <c:pt idx="4082">
                  <c:v>37225</c:v>
                </c:pt>
                <c:pt idx="4083">
                  <c:v>37228</c:v>
                </c:pt>
                <c:pt idx="4084">
                  <c:v>37229</c:v>
                </c:pt>
                <c:pt idx="4085">
                  <c:v>37230</c:v>
                </c:pt>
                <c:pt idx="4086">
                  <c:v>37231</c:v>
                </c:pt>
                <c:pt idx="4087">
                  <c:v>37232</c:v>
                </c:pt>
                <c:pt idx="4088">
                  <c:v>37235</c:v>
                </c:pt>
                <c:pt idx="4089">
                  <c:v>37236</c:v>
                </c:pt>
                <c:pt idx="4090">
                  <c:v>37237</c:v>
                </c:pt>
                <c:pt idx="4091">
                  <c:v>37238</c:v>
                </c:pt>
                <c:pt idx="4092">
                  <c:v>37239</c:v>
                </c:pt>
                <c:pt idx="4093">
                  <c:v>37242</c:v>
                </c:pt>
                <c:pt idx="4094">
                  <c:v>37243</c:v>
                </c:pt>
                <c:pt idx="4095">
                  <c:v>37244</c:v>
                </c:pt>
                <c:pt idx="4096">
                  <c:v>37245</c:v>
                </c:pt>
                <c:pt idx="4097">
                  <c:v>37246</c:v>
                </c:pt>
                <c:pt idx="4098">
                  <c:v>37249</c:v>
                </c:pt>
                <c:pt idx="4099">
                  <c:v>37251</c:v>
                </c:pt>
                <c:pt idx="4100">
                  <c:v>37252</c:v>
                </c:pt>
                <c:pt idx="4101">
                  <c:v>37253</c:v>
                </c:pt>
                <c:pt idx="4102">
                  <c:v>37256</c:v>
                </c:pt>
                <c:pt idx="4103">
                  <c:v>37258</c:v>
                </c:pt>
                <c:pt idx="4104">
                  <c:v>37259</c:v>
                </c:pt>
                <c:pt idx="4105">
                  <c:v>37260</c:v>
                </c:pt>
                <c:pt idx="4106">
                  <c:v>37263</c:v>
                </c:pt>
                <c:pt idx="4107">
                  <c:v>37264</c:v>
                </c:pt>
                <c:pt idx="4108">
                  <c:v>37265</c:v>
                </c:pt>
                <c:pt idx="4109">
                  <c:v>37266</c:v>
                </c:pt>
                <c:pt idx="4110">
                  <c:v>37267</c:v>
                </c:pt>
                <c:pt idx="4111">
                  <c:v>37270</c:v>
                </c:pt>
                <c:pt idx="4112">
                  <c:v>37271</c:v>
                </c:pt>
                <c:pt idx="4113">
                  <c:v>37272</c:v>
                </c:pt>
                <c:pt idx="4114">
                  <c:v>37273</c:v>
                </c:pt>
                <c:pt idx="4115">
                  <c:v>37274</c:v>
                </c:pt>
                <c:pt idx="4116">
                  <c:v>37277</c:v>
                </c:pt>
                <c:pt idx="4117">
                  <c:v>37278</c:v>
                </c:pt>
                <c:pt idx="4118">
                  <c:v>37279</c:v>
                </c:pt>
                <c:pt idx="4119">
                  <c:v>37280</c:v>
                </c:pt>
                <c:pt idx="4120">
                  <c:v>37281</c:v>
                </c:pt>
                <c:pt idx="4121">
                  <c:v>37284</c:v>
                </c:pt>
                <c:pt idx="4122">
                  <c:v>37285</c:v>
                </c:pt>
                <c:pt idx="4123">
                  <c:v>37286</c:v>
                </c:pt>
                <c:pt idx="4124">
                  <c:v>37287</c:v>
                </c:pt>
                <c:pt idx="4125">
                  <c:v>37288</c:v>
                </c:pt>
                <c:pt idx="4126">
                  <c:v>37291</c:v>
                </c:pt>
                <c:pt idx="4127">
                  <c:v>37292</c:v>
                </c:pt>
                <c:pt idx="4128">
                  <c:v>37293</c:v>
                </c:pt>
                <c:pt idx="4129">
                  <c:v>37294</c:v>
                </c:pt>
                <c:pt idx="4130">
                  <c:v>37295</c:v>
                </c:pt>
                <c:pt idx="4131">
                  <c:v>37298</c:v>
                </c:pt>
                <c:pt idx="4132">
                  <c:v>37299</c:v>
                </c:pt>
                <c:pt idx="4133">
                  <c:v>37300</c:v>
                </c:pt>
                <c:pt idx="4134">
                  <c:v>37301</c:v>
                </c:pt>
                <c:pt idx="4135">
                  <c:v>37302</c:v>
                </c:pt>
                <c:pt idx="4136">
                  <c:v>37305</c:v>
                </c:pt>
                <c:pt idx="4137">
                  <c:v>37306</c:v>
                </c:pt>
                <c:pt idx="4138">
                  <c:v>37307</c:v>
                </c:pt>
                <c:pt idx="4139">
                  <c:v>37308</c:v>
                </c:pt>
                <c:pt idx="4140">
                  <c:v>37309</c:v>
                </c:pt>
                <c:pt idx="4141">
                  <c:v>37312</c:v>
                </c:pt>
                <c:pt idx="4142">
                  <c:v>37313</c:v>
                </c:pt>
                <c:pt idx="4143">
                  <c:v>37314</c:v>
                </c:pt>
                <c:pt idx="4144">
                  <c:v>37315</c:v>
                </c:pt>
                <c:pt idx="4145">
                  <c:v>37316</c:v>
                </c:pt>
                <c:pt idx="4146">
                  <c:v>37319</c:v>
                </c:pt>
                <c:pt idx="4147">
                  <c:v>37320</c:v>
                </c:pt>
                <c:pt idx="4148">
                  <c:v>37321</c:v>
                </c:pt>
                <c:pt idx="4149">
                  <c:v>37322</c:v>
                </c:pt>
                <c:pt idx="4150">
                  <c:v>37323</c:v>
                </c:pt>
                <c:pt idx="4151">
                  <c:v>37326</c:v>
                </c:pt>
                <c:pt idx="4152">
                  <c:v>37327</c:v>
                </c:pt>
                <c:pt idx="4153">
                  <c:v>37328</c:v>
                </c:pt>
                <c:pt idx="4154">
                  <c:v>37329</c:v>
                </c:pt>
                <c:pt idx="4155">
                  <c:v>37330</c:v>
                </c:pt>
                <c:pt idx="4156">
                  <c:v>37333</c:v>
                </c:pt>
                <c:pt idx="4157">
                  <c:v>37334</c:v>
                </c:pt>
                <c:pt idx="4158">
                  <c:v>37335</c:v>
                </c:pt>
                <c:pt idx="4159">
                  <c:v>37336</c:v>
                </c:pt>
                <c:pt idx="4160">
                  <c:v>37337</c:v>
                </c:pt>
                <c:pt idx="4161">
                  <c:v>37340</c:v>
                </c:pt>
                <c:pt idx="4162">
                  <c:v>37341</c:v>
                </c:pt>
                <c:pt idx="4163">
                  <c:v>37342</c:v>
                </c:pt>
                <c:pt idx="4164">
                  <c:v>37343</c:v>
                </c:pt>
                <c:pt idx="4165">
                  <c:v>37344</c:v>
                </c:pt>
                <c:pt idx="4166">
                  <c:v>37347</c:v>
                </c:pt>
                <c:pt idx="4167">
                  <c:v>37348</c:v>
                </c:pt>
                <c:pt idx="4168">
                  <c:v>37349</c:v>
                </c:pt>
                <c:pt idx="4169">
                  <c:v>37350</c:v>
                </c:pt>
                <c:pt idx="4170">
                  <c:v>37351</c:v>
                </c:pt>
                <c:pt idx="4171">
                  <c:v>37354</c:v>
                </c:pt>
                <c:pt idx="4172">
                  <c:v>37355</c:v>
                </c:pt>
                <c:pt idx="4173">
                  <c:v>37356</c:v>
                </c:pt>
                <c:pt idx="4174">
                  <c:v>37357</c:v>
                </c:pt>
                <c:pt idx="4175">
                  <c:v>37358</c:v>
                </c:pt>
                <c:pt idx="4176">
                  <c:v>37361</c:v>
                </c:pt>
                <c:pt idx="4177">
                  <c:v>37362</c:v>
                </c:pt>
                <c:pt idx="4178">
                  <c:v>37363</c:v>
                </c:pt>
                <c:pt idx="4179">
                  <c:v>37364</c:v>
                </c:pt>
                <c:pt idx="4180">
                  <c:v>37365</c:v>
                </c:pt>
                <c:pt idx="4181">
                  <c:v>37368</c:v>
                </c:pt>
                <c:pt idx="4182">
                  <c:v>37369</c:v>
                </c:pt>
                <c:pt idx="4183">
                  <c:v>37370</c:v>
                </c:pt>
                <c:pt idx="4184">
                  <c:v>37371</c:v>
                </c:pt>
                <c:pt idx="4185">
                  <c:v>37372</c:v>
                </c:pt>
                <c:pt idx="4186">
                  <c:v>37375</c:v>
                </c:pt>
                <c:pt idx="4187">
                  <c:v>37376</c:v>
                </c:pt>
                <c:pt idx="4188">
                  <c:v>37377</c:v>
                </c:pt>
                <c:pt idx="4189">
                  <c:v>37378</c:v>
                </c:pt>
                <c:pt idx="4190">
                  <c:v>37379</c:v>
                </c:pt>
                <c:pt idx="4191">
                  <c:v>37382</c:v>
                </c:pt>
                <c:pt idx="4192">
                  <c:v>37383</c:v>
                </c:pt>
                <c:pt idx="4193">
                  <c:v>37384</c:v>
                </c:pt>
                <c:pt idx="4194">
                  <c:v>37385</c:v>
                </c:pt>
                <c:pt idx="4195">
                  <c:v>37386</c:v>
                </c:pt>
                <c:pt idx="4196">
                  <c:v>37389</c:v>
                </c:pt>
                <c:pt idx="4197">
                  <c:v>37390</c:v>
                </c:pt>
                <c:pt idx="4198">
                  <c:v>37391</c:v>
                </c:pt>
                <c:pt idx="4199">
                  <c:v>37392</c:v>
                </c:pt>
                <c:pt idx="4200">
                  <c:v>37393</c:v>
                </c:pt>
                <c:pt idx="4201">
                  <c:v>37396</c:v>
                </c:pt>
                <c:pt idx="4202">
                  <c:v>37397</c:v>
                </c:pt>
                <c:pt idx="4203">
                  <c:v>37398</c:v>
                </c:pt>
                <c:pt idx="4204">
                  <c:v>37399</c:v>
                </c:pt>
                <c:pt idx="4205">
                  <c:v>37400</c:v>
                </c:pt>
                <c:pt idx="4206">
                  <c:v>37403</c:v>
                </c:pt>
                <c:pt idx="4207">
                  <c:v>37404</c:v>
                </c:pt>
                <c:pt idx="4208">
                  <c:v>37405</c:v>
                </c:pt>
                <c:pt idx="4209">
                  <c:v>37406</c:v>
                </c:pt>
                <c:pt idx="4210">
                  <c:v>37407</c:v>
                </c:pt>
                <c:pt idx="4211">
                  <c:v>37410</c:v>
                </c:pt>
                <c:pt idx="4212">
                  <c:v>37411</c:v>
                </c:pt>
                <c:pt idx="4213">
                  <c:v>37412</c:v>
                </c:pt>
                <c:pt idx="4214">
                  <c:v>37413</c:v>
                </c:pt>
                <c:pt idx="4215">
                  <c:v>37414</c:v>
                </c:pt>
                <c:pt idx="4216">
                  <c:v>37417</c:v>
                </c:pt>
                <c:pt idx="4217">
                  <c:v>37418</c:v>
                </c:pt>
                <c:pt idx="4218">
                  <c:v>37419</c:v>
                </c:pt>
                <c:pt idx="4219">
                  <c:v>37420</c:v>
                </c:pt>
                <c:pt idx="4220">
                  <c:v>37421</c:v>
                </c:pt>
                <c:pt idx="4221">
                  <c:v>37424</c:v>
                </c:pt>
                <c:pt idx="4222">
                  <c:v>37425</c:v>
                </c:pt>
                <c:pt idx="4223">
                  <c:v>37426</c:v>
                </c:pt>
                <c:pt idx="4224">
                  <c:v>37427</c:v>
                </c:pt>
                <c:pt idx="4225">
                  <c:v>37428</c:v>
                </c:pt>
                <c:pt idx="4226">
                  <c:v>37431</c:v>
                </c:pt>
                <c:pt idx="4227">
                  <c:v>37432</c:v>
                </c:pt>
                <c:pt idx="4228">
                  <c:v>37433</c:v>
                </c:pt>
                <c:pt idx="4229">
                  <c:v>37434</c:v>
                </c:pt>
                <c:pt idx="4230">
                  <c:v>37435</c:v>
                </c:pt>
                <c:pt idx="4231">
                  <c:v>37438</c:v>
                </c:pt>
                <c:pt idx="4232">
                  <c:v>37439</c:v>
                </c:pt>
                <c:pt idx="4233">
                  <c:v>37440</c:v>
                </c:pt>
                <c:pt idx="4234">
                  <c:v>37441</c:v>
                </c:pt>
                <c:pt idx="4235">
                  <c:v>37442</c:v>
                </c:pt>
                <c:pt idx="4236">
                  <c:v>37445</c:v>
                </c:pt>
                <c:pt idx="4237">
                  <c:v>37446</c:v>
                </c:pt>
                <c:pt idx="4238">
                  <c:v>37447</c:v>
                </c:pt>
                <c:pt idx="4239">
                  <c:v>37448</c:v>
                </c:pt>
                <c:pt idx="4240">
                  <c:v>37449</c:v>
                </c:pt>
                <c:pt idx="4241">
                  <c:v>37452</c:v>
                </c:pt>
                <c:pt idx="4242">
                  <c:v>37453</c:v>
                </c:pt>
                <c:pt idx="4243">
                  <c:v>37454</c:v>
                </c:pt>
                <c:pt idx="4244">
                  <c:v>37455</c:v>
                </c:pt>
                <c:pt idx="4245">
                  <c:v>37456</c:v>
                </c:pt>
                <c:pt idx="4246">
                  <c:v>37459</c:v>
                </c:pt>
                <c:pt idx="4247">
                  <c:v>37460</c:v>
                </c:pt>
                <c:pt idx="4248">
                  <c:v>37461</c:v>
                </c:pt>
                <c:pt idx="4249">
                  <c:v>37462</c:v>
                </c:pt>
                <c:pt idx="4250">
                  <c:v>37463</c:v>
                </c:pt>
                <c:pt idx="4251">
                  <c:v>37466</c:v>
                </c:pt>
                <c:pt idx="4252">
                  <c:v>37467</c:v>
                </c:pt>
                <c:pt idx="4253">
                  <c:v>37468</c:v>
                </c:pt>
                <c:pt idx="4254">
                  <c:v>37469</c:v>
                </c:pt>
                <c:pt idx="4255">
                  <c:v>37470</c:v>
                </c:pt>
                <c:pt idx="4256">
                  <c:v>37473</c:v>
                </c:pt>
                <c:pt idx="4257">
                  <c:v>37474</c:v>
                </c:pt>
                <c:pt idx="4258">
                  <c:v>37475</c:v>
                </c:pt>
                <c:pt idx="4259">
                  <c:v>37476</c:v>
                </c:pt>
                <c:pt idx="4260">
                  <c:v>37477</c:v>
                </c:pt>
                <c:pt idx="4261">
                  <c:v>37480</c:v>
                </c:pt>
                <c:pt idx="4262">
                  <c:v>37481</c:v>
                </c:pt>
                <c:pt idx="4263">
                  <c:v>37482</c:v>
                </c:pt>
                <c:pt idx="4264">
                  <c:v>37483</c:v>
                </c:pt>
                <c:pt idx="4265">
                  <c:v>37484</c:v>
                </c:pt>
                <c:pt idx="4266">
                  <c:v>37487</c:v>
                </c:pt>
                <c:pt idx="4267">
                  <c:v>37488</c:v>
                </c:pt>
                <c:pt idx="4268">
                  <c:v>37489</c:v>
                </c:pt>
                <c:pt idx="4269">
                  <c:v>37490</c:v>
                </c:pt>
                <c:pt idx="4270">
                  <c:v>37491</c:v>
                </c:pt>
                <c:pt idx="4271">
                  <c:v>37494</c:v>
                </c:pt>
                <c:pt idx="4272">
                  <c:v>37495</c:v>
                </c:pt>
                <c:pt idx="4273">
                  <c:v>37496</c:v>
                </c:pt>
                <c:pt idx="4274">
                  <c:v>37497</c:v>
                </c:pt>
                <c:pt idx="4275">
                  <c:v>37498</c:v>
                </c:pt>
                <c:pt idx="4276">
                  <c:v>37501</c:v>
                </c:pt>
                <c:pt idx="4277">
                  <c:v>37502</c:v>
                </c:pt>
                <c:pt idx="4278">
                  <c:v>37503</c:v>
                </c:pt>
                <c:pt idx="4279">
                  <c:v>37504</c:v>
                </c:pt>
                <c:pt idx="4280">
                  <c:v>37505</c:v>
                </c:pt>
                <c:pt idx="4281">
                  <c:v>37508</c:v>
                </c:pt>
                <c:pt idx="4282">
                  <c:v>37509</c:v>
                </c:pt>
                <c:pt idx="4283">
                  <c:v>37510</c:v>
                </c:pt>
                <c:pt idx="4284">
                  <c:v>37511</c:v>
                </c:pt>
                <c:pt idx="4285">
                  <c:v>37512</c:v>
                </c:pt>
                <c:pt idx="4286">
                  <c:v>37515</c:v>
                </c:pt>
                <c:pt idx="4287">
                  <c:v>37516</c:v>
                </c:pt>
                <c:pt idx="4288">
                  <c:v>37517</c:v>
                </c:pt>
                <c:pt idx="4289">
                  <c:v>37518</c:v>
                </c:pt>
                <c:pt idx="4290">
                  <c:v>37519</c:v>
                </c:pt>
                <c:pt idx="4291">
                  <c:v>37522</c:v>
                </c:pt>
                <c:pt idx="4292">
                  <c:v>37523</c:v>
                </c:pt>
                <c:pt idx="4293">
                  <c:v>37524</c:v>
                </c:pt>
                <c:pt idx="4294">
                  <c:v>37525</c:v>
                </c:pt>
                <c:pt idx="4295">
                  <c:v>37526</c:v>
                </c:pt>
                <c:pt idx="4296">
                  <c:v>37529</c:v>
                </c:pt>
                <c:pt idx="4297">
                  <c:v>37530</c:v>
                </c:pt>
                <c:pt idx="4298">
                  <c:v>37531</c:v>
                </c:pt>
                <c:pt idx="4299">
                  <c:v>37532</c:v>
                </c:pt>
                <c:pt idx="4300">
                  <c:v>37533</c:v>
                </c:pt>
                <c:pt idx="4301">
                  <c:v>37536</c:v>
                </c:pt>
                <c:pt idx="4302">
                  <c:v>37537</c:v>
                </c:pt>
                <c:pt idx="4303">
                  <c:v>37538</c:v>
                </c:pt>
                <c:pt idx="4304">
                  <c:v>37539</c:v>
                </c:pt>
                <c:pt idx="4305">
                  <c:v>37540</c:v>
                </c:pt>
                <c:pt idx="4306">
                  <c:v>37543</c:v>
                </c:pt>
                <c:pt idx="4307">
                  <c:v>37544</c:v>
                </c:pt>
                <c:pt idx="4308">
                  <c:v>37545</c:v>
                </c:pt>
                <c:pt idx="4309">
                  <c:v>37546</c:v>
                </c:pt>
                <c:pt idx="4310">
                  <c:v>37547</c:v>
                </c:pt>
                <c:pt idx="4311">
                  <c:v>37550</c:v>
                </c:pt>
                <c:pt idx="4312">
                  <c:v>37551</c:v>
                </c:pt>
                <c:pt idx="4313">
                  <c:v>37552</c:v>
                </c:pt>
                <c:pt idx="4314">
                  <c:v>37553</c:v>
                </c:pt>
                <c:pt idx="4315">
                  <c:v>37554</c:v>
                </c:pt>
                <c:pt idx="4316">
                  <c:v>37557</c:v>
                </c:pt>
                <c:pt idx="4317">
                  <c:v>37558</c:v>
                </c:pt>
                <c:pt idx="4318">
                  <c:v>37559</c:v>
                </c:pt>
                <c:pt idx="4319">
                  <c:v>37560</c:v>
                </c:pt>
                <c:pt idx="4320">
                  <c:v>37561</c:v>
                </c:pt>
                <c:pt idx="4321">
                  <c:v>37564</c:v>
                </c:pt>
                <c:pt idx="4322">
                  <c:v>37565</c:v>
                </c:pt>
                <c:pt idx="4323">
                  <c:v>37566</c:v>
                </c:pt>
                <c:pt idx="4324">
                  <c:v>37567</c:v>
                </c:pt>
                <c:pt idx="4325">
                  <c:v>37568</c:v>
                </c:pt>
                <c:pt idx="4326">
                  <c:v>37571</c:v>
                </c:pt>
                <c:pt idx="4327">
                  <c:v>37572</c:v>
                </c:pt>
                <c:pt idx="4328">
                  <c:v>37573</c:v>
                </c:pt>
                <c:pt idx="4329">
                  <c:v>37574</c:v>
                </c:pt>
                <c:pt idx="4330">
                  <c:v>37575</c:v>
                </c:pt>
                <c:pt idx="4331">
                  <c:v>37578</c:v>
                </c:pt>
                <c:pt idx="4332">
                  <c:v>37579</c:v>
                </c:pt>
                <c:pt idx="4333">
                  <c:v>37580</c:v>
                </c:pt>
                <c:pt idx="4334">
                  <c:v>37581</c:v>
                </c:pt>
                <c:pt idx="4335">
                  <c:v>37582</c:v>
                </c:pt>
                <c:pt idx="4336">
                  <c:v>37585</c:v>
                </c:pt>
                <c:pt idx="4337">
                  <c:v>37586</c:v>
                </c:pt>
                <c:pt idx="4338">
                  <c:v>37587</c:v>
                </c:pt>
                <c:pt idx="4339">
                  <c:v>37588</c:v>
                </c:pt>
                <c:pt idx="4340">
                  <c:v>37589</c:v>
                </c:pt>
                <c:pt idx="4341">
                  <c:v>37592</c:v>
                </c:pt>
                <c:pt idx="4342">
                  <c:v>37593</c:v>
                </c:pt>
                <c:pt idx="4343">
                  <c:v>37594</c:v>
                </c:pt>
                <c:pt idx="4344">
                  <c:v>37595</c:v>
                </c:pt>
                <c:pt idx="4345">
                  <c:v>37596</c:v>
                </c:pt>
                <c:pt idx="4346">
                  <c:v>37599</c:v>
                </c:pt>
                <c:pt idx="4347">
                  <c:v>37600</c:v>
                </c:pt>
                <c:pt idx="4348">
                  <c:v>37601</c:v>
                </c:pt>
                <c:pt idx="4349">
                  <c:v>37602</c:v>
                </c:pt>
                <c:pt idx="4350">
                  <c:v>37603</c:v>
                </c:pt>
                <c:pt idx="4351">
                  <c:v>37606</c:v>
                </c:pt>
                <c:pt idx="4352">
                  <c:v>37607</c:v>
                </c:pt>
                <c:pt idx="4353">
                  <c:v>37608</c:v>
                </c:pt>
                <c:pt idx="4354">
                  <c:v>37609</c:v>
                </c:pt>
                <c:pt idx="4355">
                  <c:v>37610</c:v>
                </c:pt>
                <c:pt idx="4356">
                  <c:v>37613</c:v>
                </c:pt>
                <c:pt idx="4357">
                  <c:v>37614</c:v>
                </c:pt>
                <c:pt idx="4358">
                  <c:v>37616</c:v>
                </c:pt>
                <c:pt idx="4359">
                  <c:v>37617</c:v>
                </c:pt>
                <c:pt idx="4360">
                  <c:v>37620</c:v>
                </c:pt>
                <c:pt idx="4361">
                  <c:v>37621</c:v>
                </c:pt>
                <c:pt idx="4362">
                  <c:v>37623</c:v>
                </c:pt>
                <c:pt idx="4363">
                  <c:v>37624</c:v>
                </c:pt>
                <c:pt idx="4364">
                  <c:v>37627</c:v>
                </c:pt>
                <c:pt idx="4365">
                  <c:v>37628</c:v>
                </c:pt>
                <c:pt idx="4366">
                  <c:v>37629</c:v>
                </c:pt>
                <c:pt idx="4367">
                  <c:v>37630</c:v>
                </c:pt>
                <c:pt idx="4368">
                  <c:v>37631</c:v>
                </c:pt>
                <c:pt idx="4369">
                  <c:v>37634</c:v>
                </c:pt>
                <c:pt idx="4370">
                  <c:v>37635</c:v>
                </c:pt>
                <c:pt idx="4371">
                  <c:v>37636</c:v>
                </c:pt>
                <c:pt idx="4372">
                  <c:v>37637</c:v>
                </c:pt>
                <c:pt idx="4373">
                  <c:v>37638</c:v>
                </c:pt>
                <c:pt idx="4374">
                  <c:v>37641</c:v>
                </c:pt>
                <c:pt idx="4375">
                  <c:v>37642</c:v>
                </c:pt>
                <c:pt idx="4376">
                  <c:v>37643</c:v>
                </c:pt>
                <c:pt idx="4377">
                  <c:v>37644</c:v>
                </c:pt>
                <c:pt idx="4378">
                  <c:v>37645</c:v>
                </c:pt>
                <c:pt idx="4379">
                  <c:v>37648</c:v>
                </c:pt>
                <c:pt idx="4380">
                  <c:v>37649</c:v>
                </c:pt>
                <c:pt idx="4381">
                  <c:v>37650</c:v>
                </c:pt>
                <c:pt idx="4382">
                  <c:v>37651</c:v>
                </c:pt>
                <c:pt idx="4383">
                  <c:v>37652</c:v>
                </c:pt>
                <c:pt idx="4384">
                  <c:v>37655</c:v>
                </c:pt>
                <c:pt idx="4385">
                  <c:v>37656</c:v>
                </c:pt>
                <c:pt idx="4386">
                  <c:v>37657</c:v>
                </c:pt>
                <c:pt idx="4387">
                  <c:v>37658</c:v>
                </c:pt>
                <c:pt idx="4388">
                  <c:v>37659</c:v>
                </c:pt>
                <c:pt idx="4389">
                  <c:v>37662</c:v>
                </c:pt>
                <c:pt idx="4390">
                  <c:v>37663</c:v>
                </c:pt>
                <c:pt idx="4391">
                  <c:v>37664</c:v>
                </c:pt>
                <c:pt idx="4392">
                  <c:v>37665</c:v>
                </c:pt>
                <c:pt idx="4393">
                  <c:v>37666</c:v>
                </c:pt>
                <c:pt idx="4394">
                  <c:v>37669</c:v>
                </c:pt>
                <c:pt idx="4395">
                  <c:v>37670</c:v>
                </c:pt>
                <c:pt idx="4396">
                  <c:v>37671</c:v>
                </c:pt>
                <c:pt idx="4397">
                  <c:v>37672</c:v>
                </c:pt>
                <c:pt idx="4398">
                  <c:v>37673</c:v>
                </c:pt>
                <c:pt idx="4399">
                  <c:v>37676</c:v>
                </c:pt>
                <c:pt idx="4400">
                  <c:v>37677</c:v>
                </c:pt>
                <c:pt idx="4401">
                  <c:v>37678</c:v>
                </c:pt>
                <c:pt idx="4402">
                  <c:v>37679</c:v>
                </c:pt>
                <c:pt idx="4403">
                  <c:v>37680</c:v>
                </c:pt>
                <c:pt idx="4404">
                  <c:v>37683</c:v>
                </c:pt>
                <c:pt idx="4405">
                  <c:v>37684</c:v>
                </c:pt>
                <c:pt idx="4406">
                  <c:v>37685</c:v>
                </c:pt>
                <c:pt idx="4407">
                  <c:v>37686</c:v>
                </c:pt>
                <c:pt idx="4408">
                  <c:v>37687</c:v>
                </c:pt>
                <c:pt idx="4409">
                  <c:v>37690</c:v>
                </c:pt>
                <c:pt idx="4410">
                  <c:v>37691</c:v>
                </c:pt>
                <c:pt idx="4411">
                  <c:v>37692</c:v>
                </c:pt>
                <c:pt idx="4412">
                  <c:v>37693</c:v>
                </c:pt>
                <c:pt idx="4413">
                  <c:v>37694</c:v>
                </c:pt>
                <c:pt idx="4414">
                  <c:v>37697</c:v>
                </c:pt>
                <c:pt idx="4415">
                  <c:v>37698</c:v>
                </c:pt>
                <c:pt idx="4416">
                  <c:v>37699</c:v>
                </c:pt>
                <c:pt idx="4417">
                  <c:v>37700</c:v>
                </c:pt>
                <c:pt idx="4418">
                  <c:v>37701</c:v>
                </c:pt>
                <c:pt idx="4419">
                  <c:v>37704</c:v>
                </c:pt>
                <c:pt idx="4420">
                  <c:v>37705</c:v>
                </c:pt>
                <c:pt idx="4421">
                  <c:v>37706</c:v>
                </c:pt>
                <c:pt idx="4422">
                  <c:v>37707</c:v>
                </c:pt>
                <c:pt idx="4423">
                  <c:v>37708</c:v>
                </c:pt>
                <c:pt idx="4424">
                  <c:v>37711</c:v>
                </c:pt>
                <c:pt idx="4425">
                  <c:v>37712</c:v>
                </c:pt>
                <c:pt idx="4426">
                  <c:v>37713</c:v>
                </c:pt>
                <c:pt idx="4427">
                  <c:v>37714</c:v>
                </c:pt>
                <c:pt idx="4428">
                  <c:v>37715</c:v>
                </c:pt>
                <c:pt idx="4429">
                  <c:v>37718</c:v>
                </c:pt>
                <c:pt idx="4430">
                  <c:v>37719</c:v>
                </c:pt>
                <c:pt idx="4431">
                  <c:v>37720</c:v>
                </c:pt>
                <c:pt idx="4432">
                  <c:v>37721</c:v>
                </c:pt>
                <c:pt idx="4433">
                  <c:v>37722</c:v>
                </c:pt>
                <c:pt idx="4434">
                  <c:v>37725</c:v>
                </c:pt>
                <c:pt idx="4435">
                  <c:v>37726</c:v>
                </c:pt>
                <c:pt idx="4436">
                  <c:v>37727</c:v>
                </c:pt>
                <c:pt idx="4437">
                  <c:v>37728</c:v>
                </c:pt>
                <c:pt idx="4438">
                  <c:v>37729</c:v>
                </c:pt>
                <c:pt idx="4439">
                  <c:v>37732</c:v>
                </c:pt>
                <c:pt idx="4440">
                  <c:v>37733</c:v>
                </c:pt>
                <c:pt idx="4441">
                  <c:v>37734</c:v>
                </c:pt>
                <c:pt idx="4442">
                  <c:v>37735</c:v>
                </c:pt>
                <c:pt idx="4443">
                  <c:v>37736</c:v>
                </c:pt>
                <c:pt idx="4444">
                  <c:v>37739</c:v>
                </c:pt>
                <c:pt idx="4445">
                  <c:v>37740</c:v>
                </c:pt>
                <c:pt idx="4446">
                  <c:v>37741</c:v>
                </c:pt>
                <c:pt idx="4447">
                  <c:v>37742</c:v>
                </c:pt>
                <c:pt idx="4448">
                  <c:v>37743</c:v>
                </c:pt>
                <c:pt idx="4449">
                  <c:v>37746</c:v>
                </c:pt>
                <c:pt idx="4450">
                  <c:v>37747</c:v>
                </c:pt>
                <c:pt idx="4451">
                  <c:v>37748</c:v>
                </c:pt>
                <c:pt idx="4452">
                  <c:v>37749</c:v>
                </c:pt>
                <c:pt idx="4453">
                  <c:v>37750</c:v>
                </c:pt>
                <c:pt idx="4454">
                  <c:v>37753</c:v>
                </c:pt>
                <c:pt idx="4455">
                  <c:v>37754</c:v>
                </c:pt>
                <c:pt idx="4456">
                  <c:v>37755</c:v>
                </c:pt>
                <c:pt idx="4457">
                  <c:v>37756</c:v>
                </c:pt>
                <c:pt idx="4458">
                  <c:v>37757</c:v>
                </c:pt>
                <c:pt idx="4459">
                  <c:v>37760</c:v>
                </c:pt>
                <c:pt idx="4460">
                  <c:v>37761</c:v>
                </c:pt>
                <c:pt idx="4461">
                  <c:v>37762</c:v>
                </c:pt>
                <c:pt idx="4462">
                  <c:v>37763</c:v>
                </c:pt>
                <c:pt idx="4463">
                  <c:v>37764</c:v>
                </c:pt>
                <c:pt idx="4464">
                  <c:v>37767</c:v>
                </c:pt>
                <c:pt idx="4465">
                  <c:v>37768</c:v>
                </c:pt>
                <c:pt idx="4466">
                  <c:v>37769</c:v>
                </c:pt>
                <c:pt idx="4467">
                  <c:v>37770</c:v>
                </c:pt>
                <c:pt idx="4468">
                  <c:v>37771</c:v>
                </c:pt>
                <c:pt idx="4469">
                  <c:v>37774</c:v>
                </c:pt>
                <c:pt idx="4470">
                  <c:v>37775</c:v>
                </c:pt>
                <c:pt idx="4471">
                  <c:v>37776</c:v>
                </c:pt>
                <c:pt idx="4472">
                  <c:v>37777</c:v>
                </c:pt>
                <c:pt idx="4473">
                  <c:v>37778</c:v>
                </c:pt>
                <c:pt idx="4474">
                  <c:v>37781</c:v>
                </c:pt>
                <c:pt idx="4475">
                  <c:v>37782</c:v>
                </c:pt>
                <c:pt idx="4476">
                  <c:v>37783</c:v>
                </c:pt>
                <c:pt idx="4477">
                  <c:v>37784</c:v>
                </c:pt>
                <c:pt idx="4478">
                  <c:v>37785</c:v>
                </c:pt>
                <c:pt idx="4479">
                  <c:v>37788</c:v>
                </c:pt>
                <c:pt idx="4480">
                  <c:v>37789</c:v>
                </c:pt>
                <c:pt idx="4481">
                  <c:v>37790</c:v>
                </c:pt>
                <c:pt idx="4482">
                  <c:v>37791</c:v>
                </c:pt>
                <c:pt idx="4483">
                  <c:v>37792</c:v>
                </c:pt>
                <c:pt idx="4484">
                  <c:v>37795</c:v>
                </c:pt>
                <c:pt idx="4485">
                  <c:v>37796</c:v>
                </c:pt>
                <c:pt idx="4486">
                  <c:v>37797</c:v>
                </c:pt>
                <c:pt idx="4487">
                  <c:v>37798</c:v>
                </c:pt>
                <c:pt idx="4488">
                  <c:v>37799</c:v>
                </c:pt>
                <c:pt idx="4489">
                  <c:v>37802</c:v>
                </c:pt>
                <c:pt idx="4490">
                  <c:v>37803</c:v>
                </c:pt>
                <c:pt idx="4491">
                  <c:v>37804</c:v>
                </c:pt>
                <c:pt idx="4492">
                  <c:v>37805</c:v>
                </c:pt>
                <c:pt idx="4493">
                  <c:v>37806</c:v>
                </c:pt>
                <c:pt idx="4494">
                  <c:v>37809</c:v>
                </c:pt>
                <c:pt idx="4495">
                  <c:v>37810</c:v>
                </c:pt>
                <c:pt idx="4496">
                  <c:v>37811</c:v>
                </c:pt>
                <c:pt idx="4497">
                  <c:v>37812</c:v>
                </c:pt>
                <c:pt idx="4498">
                  <c:v>37813</c:v>
                </c:pt>
                <c:pt idx="4499">
                  <c:v>37816</c:v>
                </c:pt>
                <c:pt idx="4500">
                  <c:v>37817</c:v>
                </c:pt>
                <c:pt idx="4501">
                  <c:v>37818</c:v>
                </c:pt>
                <c:pt idx="4502">
                  <c:v>37819</c:v>
                </c:pt>
                <c:pt idx="4503">
                  <c:v>37820</c:v>
                </c:pt>
                <c:pt idx="4504">
                  <c:v>37823</c:v>
                </c:pt>
                <c:pt idx="4505">
                  <c:v>37824</c:v>
                </c:pt>
                <c:pt idx="4506">
                  <c:v>37825</c:v>
                </c:pt>
                <c:pt idx="4507">
                  <c:v>37826</c:v>
                </c:pt>
                <c:pt idx="4508">
                  <c:v>37827</c:v>
                </c:pt>
                <c:pt idx="4509">
                  <c:v>37830</c:v>
                </c:pt>
                <c:pt idx="4510">
                  <c:v>37831</c:v>
                </c:pt>
                <c:pt idx="4511">
                  <c:v>37832</c:v>
                </c:pt>
                <c:pt idx="4512">
                  <c:v>37833</c:v>
                </c:pt>
                <c:pt idx="4513">
                  <c:v>37834</c:v>
                </c:pt>
                <c:pt idx="4514">
                  <c:v>37837</c:v>
                </c:pt>
                <c:pt idx="4515">
                  <c:v>37838</c:v>
                </c:pt>
                <c:pt idx="4516">
                  <c:v>37839</c:v>
                </c:pt>
                <c:pt idx="4517">
                  <c:v>37840</c:v>
                </c:pt>
                <c:pt idx="4518">
                  <c:v>37841</c:v>
                </c:pt>
                <c:pt idx="4519">
                  <c:v>37844</c:v>
                </c:pt>
                <c:pt idx="4520">
                  <c:v>37845</c:v>
                </c:pt>
                <c:pt idx="4521">
                  <c:v>37846</c:v>
                </c:pt>
                <c:pt idx="4522">
                  <c:v>37847</c:v>
                </c:pt>
                <c:pt idx="4523">
                  <c:v>37848</c:v>
                </c:pt>
                <c:pt idx="4524">
                  <c:v>37851</c:v>
                </c:pt>
                <c:pt idx="4525">
                  <c:v>37852</c:v>
                </c:pt>
                <c:pt idx="4526">
                  <c:v>37853</c:v>
                </c:pt>
                <c:pt idx="4527">
                  <c:v>37854</c:v>
                </c:pt>
                <c:pt idx="4528">
                  <c:v>37855</c:v>
                </c:pt>
                <c:pt idx="4529">
                  <c:v>37858</c:v>
                </c:pt>
                <c:pt idx="4530">
                  <c:v>37859</c:v>
                </c:pt>
                <c:pt idx="4531">
                  <c:v>37860</c:v>
                </c:pt>
                <c:pt idx="4532">
                  <c:v>37861</c:v>
                </c:pt>
                <c:pt idx="4533">
                  <c:v>37862</c:v>
                </c:pt>
                <c:pt idx="4534">
                  <c:v>37865</c:v>
                </c:pt>
                <c:pt idx="4535">
                  <c:v>37866</c:v>
                </c:pt>
                <c:pt idx="4536">
                  <c:v>37867</c:v>
                </c:pt>
                <c:pt idx="4537">
                  <c:v>37868</c:v>
                </c:pt>
                <c:pt idx="4538">
                  <c:v>37869</c:v>
                </c:pt>
                <c:pt idx="4539">
                  <c:v>37872</c:v>
                </c:pt>
                <c:pt idx="4540">
                  <c:v>37873</c:v>
                </c:pt>
                <c:pt idx="4541">
                  <c:v>37874</c:v>
                </c:pt>
                <c:pt idx="4542">
                  <c:v>37875</c:v>
                </c:pt>
                <c:pt idx="4543">
                  <c:v>37876</c:v>
                </c:pt>
                <c:pt idx="4544">
                  <c:v>37879</c:v>
                </c:pt>
                <c:pt idx="4545">
                  <c:v>37880</c:v>
                </c:pt>
                <c:pt idx="4546">
                  <c:v>37881</c:v>
                </c:pt>
                <c:pt idx="4547">
                  <c:v>37882</c:v>
                </c:pt>
                <c:pt idx="4548">
                  <c:v>37883</c:v>
                </c:pt>
                <c:pt idx="4549">
                  <c:v>37886</c:v>
                </c:pt>
                <c:pt idx="4550">
                  <c:v>37887</c:v>
                </c:pt>
                <c:pt idx="4551">
                  <c:v>37888</c:v>
                </c:pt>
                <c:pt idx="4552">
                  <c:v>37889</c:v>
                </c:pt>
                <c:pt idx="4553">
                  <c:v>37890</c:v>
                </c:pt>
                <c:pt idx="4554">
                  <c:v>37893</c:v>
                </c:pt>
                <c:pt idx="4555">
                  <c:v>37894</c:v>
                </c:pt>
                <c:pt idx="4556">
                  <c:v>37895</c:v>
                </c:pt>
                <c:pt idx="4557">
                  <c:v>37896</c:v>
                </c:pt>
                <c:pt idx="4558">
                  <c:v>37897</c:v>
                </c:pt>
                <c:pt idx="4559">
                  <c:v>37900</c:v>
                </c:pt>
                <c:pt idx="4560">
                  <c:v>37901</c:v>
                </c:pt>
                <c:pt idx="4561">
                  <c:v>37902</c:v>
                </c:pt>
                <c:pt idx="4562">
                  <c:v>37903</c:v>
                </c:pt>
                <c:pt idx="4563">
                  <c:v>37904</c:v>
                </c:pt>
                <c:pt idx="4564">
                  <c:v>37907</c:v>
                </c:pt>
                <c:pt idx="4565">
                  <c:v>37908</c:v>
                </c:pt>
                <c:pt idx="4566">
                  <c:v>37909</c:v>
                </c:pt>
                <c:pt idx="4567">
                  <c:v>37910</c:v>
                </c:pt>
                <c:pt idx="4568">
                  <c:v>37911</c:v>
                </c:pt>
                <c:pt idx="4569">
                  <c:v>37914</c:v>
                </c:pt>
                <c:pt idx="4570">
                  <c:v>37915</c:v>
                </c:pt>
                <c:pt idx="4571">
                  <c:v>37916</c:v>
                </c:pt>
                <c:pt idx="4572">
                  <c:v>37917</c:v>
                </c:pt>
                <c:pt idx="4573">
                  <c:v>37918</c:v>
                </c:pt>
                <c:pt idx="4574">
                  <c:v>37921</c:v>
                </c:pt>
                <c:pt idx="4575">
                  <c:v>37922</c:v>
                </c:pt>
                <c:pt idx="4576">
                  <c:v>37923</c:v>
                </c:pt>
                <c:pt idx="4577">
                  <c:v>37924</c:v>
                </c:pt>
                <c:pt idx="4578">
                  <c:v>37925</c:v>
                </c:pt>
                <c:pt idx="4579">
                  <c:v>37928</c:v>
                </c:pt>
                <c:pt idx="4580">
                  <c:v>37929</c:v>
                </c:pt>
                <c:pt idx="4581">
                  <c:v>37930</c:v>
                </c:pt>
                <c:pt idx="4582">
                  <c:v>37931</c:v>
                </c:pt>
                <c:pt idx="4583">
                  <c:v>37932</c:v>
                </c:pt>
                <c:pt idx="4584">
                  <c:v>37935</c:v>
                </c:pt>
                <c:pt idx="4585">
                  <c:v>37936</c:v>
                </c:pt>
                <c:pt idx="4586">
                  <c:v>37937</c:v>
                </c:pt>
                <c:pt idx="4587">
                  <c:v>37938</c:v>
                </c:pt>
                <c:pt idx="4588">
                  <c:v>37939</c:v>
                </c:pt>
                <c:pt idx="4589">
                  <c:v>37942</c:v>
                </c:pt>
                <c:pt idx="4590">
                  <c:v>37943</c:v>
                </c:pt>
                <c:pt idx="4591">
                  <c:v>37944</c:v>
                </c:pt>
                <c:pt idx="4592">
                  <c:v>37945</c:v>
                </c:pt>
                <c:pt idx="4593">
                  <c:v>37946</c:v>
                </c:pt>
                <c:pt idx="4594">
                  <c:v>37949</c:v>
                </c:pt>
                <c:pt idx="4595">
                  <c:v>37950</c:v>
                </c:pt>
                <c:pt idx="4596">
                  <c:v>37951</c:v>
                </c:pt>
                <c:pt idx="4597">
                  <c:v>37952</c:v>
                </c:pt>
                <c:pt idx="4598">
                  <c:v>37953</c:v>
                </c:pt>
                <c:pt idx="4599">
                  <c:v>37956</c:v>
                </c:pt>
                <c:pt idx="4600">
                  <c:v>37957</c:v>
                </c:pt>
                <c:pt idx="4601">
                  <c:v>37958</c:v>
                </c:pt>
                <c:pt idx="4602">
                  <c:v>37959</c:v>
                </c:pt>
                <c:pt idx="4603">
                  <c:v>37960</c:v>
                </c:pt>
                <c:pt idx="4604">
                  <c:v>37963</c:v>
                </c:pt>
                <c:pt idx="4605">
                  <c:v>37964</c:v>
                </c:pt>
                <c:pt idx="4606">
                  <c:v>37965</c:v>
                </c:pt>
                <c:pt idx="4607">
                  <c:v>37966</c:v>
                </c:pt>
                <c:pt idx="4608">
                  <c:v>37967</c:v>
                </c:pt>
                <c:pt idx="4609">
                  <c:v>37970</c:v>
                </c:pt>
                <c:pt idx="4610">
                  <c:v>37971</c:v>
                </c:pt>
                <c:pt idx="4611">
                  <c:v>37972</c:v>
                </c:pt>
                <c:pt idx="4612">
                  <c:v>37973</c:v>
                </c:pt>
                <c:pt idx="4613">
                  <c:v>37974</c:v>
                </c:pt>
                <c:pt idx="4614">
                  <c:v>37977</c:v>
                </c:pt>
                <c:pt idx="4615">
                  <c:v>37978</c:v>
                </c:pt>
                <c:pt idx="4616">
                  <c:v>37979</c:v>
                </c:pt>
                <c:pt idx="4617">
                  <c:v>37984</c:v>
                </c:pt>
                <c:pt idx="4618">
                  <c:v>37985</c:v>
                </c:pt>
                <c:pt idx="4619">
                  <c:v>37986</c:v>
                </c:pt>
                <c:pt idx="4620">
                  <c:v>37988</c:v>
                </c:pt>
                <c:pt idx="4621">
                  <c:v>37991</c:v>
                </c:pt>
                <c:pt idx="4622">
                  <c:v>37992</c:v>
                </c:pt>
                <c:pt idx="4623">
                  <c:v>37993</c:v>
                </c:pt>
                <c:pt idx="4624">
                  <c:v>37994</c:v>
                </c:pt>
                <c:pt idx="4625">
                  <c:v>37995</c:v>
                </c:pt>
                <c:pt idx="4626">
                  <c:v>37998</c:v>
                </c:pt>
                <c:pt idx="4627">
                  <c:v>37999</c:v>
                </c:pt>
                <c:pt idx="4628">
                  <c:v>38000</c:v>
                </c:pt>
                <c:pt idx="4629">
                  <c:v>38001</c:v>
                </c:pt>
                <c:pt idx="4630">
                  <c:v>38002</c:v>
                </c:pt>
                <c:pt idx="4631">
                  <c:v>38005</c:v>
                </c:pt>
                <c:pt idx="4632">
                  <c:v>38006</c:v>
                </c:pt>
                <c:pt idx="4633">
                  <c:v>38007</c:v>
                </c:pt>
                <c:pt idx="4634">
                  <c:v>38008</c:v>
                </c:pt>
                <c:pt idx="4635">
                  <c:v>38009</c:v>
                </c:pt>
                <c:pt idx="4636">
                  <c:v>38012</c:v>
                </c:pt>
                <c:pt idx="4637">
                  <c:v>38013</c:v>
                </c:pt>
                <c:pt idx="4638">
                  <c:v>38014</c:v>
                </c:pt>
                <c:pt idx="4639">
                  <c:v>38015</c:v>
                </c:pt>
                <c:pt idx="4640">
                  <c:v>38016</c:v>
                </c:pt>
                <c:pt idx="4641">
                  <c:v>38019</c:v>
                </c:pt>
                <c:pt idx="4642">
                  <c:v>38020</c:v>
                </c:pt>
                <c:pt idx="4643">
                  <c:v>38021</c:v>
                </c:pt>
                <c:pt idx="4644">
                  <c:v>38022</c:v>
                </c:pt>
                <c:pt idx="4645">
                  <c:v>38023</c:v>
                </c:pt>
                <c:pt idx="4646">
                  <c:v>38026</c:v>
                </c:pt>
                <c:pt idx="4647">
                  <c:v>38027</c:v>
                </c:pt>
                <c:pt idx="4648">
                  <c:v>38028</c:v>
                </c:pt>
                <c:pt idx="4649">
                  <c:v>38029</c:v>
                </c:pt>
                <c:pt idx="4650">
                  <c:v>38030</c:v>
                </c:pt>
                <c:pt idx="4651">
                  <c:v>38033</c:v>
                </c:pt>
                <c:pt idx="4652">
                  <c:v>38034</c:v>
                </c:pt>
                <c:pt idx="4653">
                  <c:v>38035</c:v>
                </c:pt>
                <c:pt idx="4654">
                  <c:v>38036</c:v>
                </c:pt>
                <c:pt idx="4655">
                  <c:v>38037</c:v>
                </c:pt>
                <c:pt idx="4656">
                  <c:v>38040</c:v>
                </c:pt>
                <c:pt idx="4657">
                  <c:v>38041</c:v>
                </c:pt>
                <c:pt idx="4658">
                  <c:v>38042</c:v>
                </c:pt>
                <c:pt idx="4659">
                  <c:v>38043</c:v>
                </c:pt>
                <c:pt idx="4660">
                  <c:v>38044</c:v>
                </c:pt>
                <c:pt idx="4661">
                  <c:v>38047</c:v>
                </c:pt>
                <c:pt idx="4662">
                  <c:v>38048</c:v>
                </c:pt>
                <c:pt idx="4663">
                  <c:v>38049</c:v>
                </c:pt>
                <c:pt idx="4664">
                  <c:v>38050</c:v>
                </c:pt>
                <c:pt idx="4665">
                  <c:v>38051</c:v>
                </c:pt>
                <c:pt idx="4666">
                  <c:v>38054</c:v>
                </c:pt>
                <c:pt idx="4667">
                  <c:v>38055</c:v>
                </c:pt>
                <c:pt idx="4668">
                  <c:v>38056</c:v>
                </c:pt>
                <c:pt idx="4669">
                  <c:v>38057</c:v>
                </c:pt>
                <c:pt idx="4670">
                  <c:v>38058</c:v>
                </c:pt>
                <c:pt idx="4671">
                  <c:v>38061</c:v>
                </c:pt>
                <c:pt idx="4672">
                  <c:v>38062</c:v>
                </c:pt>
                <c:pt idx="4673">
                  <c:v>38063</c:v>
                </c:pt>
                <c:pt idx="4674">
                  <c:v>38064</c:v>
                </c:pt>
                <c:pt idx="4675">
                  <c:v>38065</c:v>
                </c:pt>
                <c:pt idx="4676">
                  <c:v>38068</c:v>
                </c:pt>
                <c:pt idx="4677">
                  <c:v>38069</c:v>
                </c:pt>
                <c:pt idx="4678">
                  <c:v>38070</c:v>
                </c:pt>
                <c:pt idx="4679">
                  <c:v>38071</c:v>
                </c:pt>
                <c:pt idx="4680">
                  <c:v>38072</c:v>
                </c:pt>
                <c:pt idx="4681">
                  <c:v>38075</c:v>
                </c:pt>
                <c:pt idx="4682">
                  <c:v>38076</c:v>
                </c:pt>
                <c:pt idx="4683">
                  <c:v>38077</c:v>
                </c:pt>
                <c:pt idx="4684">
                  <c:v>38078</c:v>
                </c:pt>
                <c:pt idx="4685">
                  <c:v>38079</c:v>
                </c:pt>
                <c:pt idx="4686">
                  <c:v>38082</c:v>
                </c:pt>
                <c:pt idx="4687">
                  <c:v>38083</c:v>
                </c:pt>
                <c:pt idx="4688">
                  <c:v>38084</c:v>
                </c:pt>
                <c:pt idx="4689">
                  <c:v>38085</c:v>
                </c:pt>
                <c:pt idx="4690">
                  <c:v>38086</c:v>
                </c:pt>
                <c:pt idx="4691">
                  <c:v>38089</c:v>
                </c:pt>
                <c:pt idx="4692">
                  <c:v>38090</c:v>
                </c:pt>
                <c:pt idx="4693">
                  <c:v>38091</c:v>
                </c:pt>
                <c:pt idx="4694">
                  <c:v>38092</c:v>
                </c:pt>
                <c:pt idx="4695">
                  <c:v>38093</c:v>
                </c:pt>
                <c:pt idx="4696">
                  <c:v>38096</c:v>
                </c:pt>
                <c:pt idx="4697">
                  <c:v>38097</c:v>
                </c:pt>
                <c:pt idx="4698">
                  <c:v>38098</c:v>
                </c:pt>
                <c:pt idx="4699">
                  <c:v>38099</c:v>
                </c:pt>
                <c:pt idx="4700">
                  <c:v>38100</c:v>
                </c:pt>
                <c:pt idx="4701">
                  <c:v>38103</c:v>
                </c:pt>
                <c:pt idx="4702">
                  <c:v>38104</c:v>
                </c:pt>
                <c:pt idx="4703">
                  <c:v>38105</c:v>
                </c:pt>
                <c:pt idx="4704">
                  <c:v>38106</c:v>
                </c:pt>
                <c:pt idx="4705">
                  <c:v>38107</c:v>
                </c:pt>
                <c:pt idx="4706">
                  <c:v>38110</c:v>
                </c:pt>
                <c:pt idx="4707">
                  <c:v>38111</c:v>
                </c:pt>
                <c:pt idx="4708">
                  <c:v>38112</c:v>
                </c:pt>
                <c:pt idx="4709">
                  <c:v>38113</c:v>
                </c:pt>
                <c:pt idx="4710">
                  <c:v>38114</c:v>
                </c:pt>
                <c:pt idx="4711">
                  <c:v>38117</c:v>
                </c:pt>
                <c:pt idx="4712">
                  <c:v>38118</c:v>
                </c:pt>
                <c:pt idx="4713">
                  <c:v>38119</c:v>
                </c:pt>
                <c:pt idx="4714">
                  <c:v>38120</c:v>
                </c:pt>
                <c:pt idx="4715">
                  <c:v>38121</c:v>
                </c:pt>
                <c:pt idx="4716">
                  <c:v>38124</c:v>
                </c:pt>
                <c:pt idx="4717">
                  <c:v>38125</c:v>
                </c:pt>
                <c:pt idx="4718">
                  <c:v>38126</c:v>
                </c:pt>
                <c:pt idx="4719">
                  <c:v>38127</c:v>
                </c:pt>
                <c:pt idx="4720">
                  <c:v>38128</c:v>
                </c:pt>
                <c:pt idx="4721">
                  <c:v>38131</c:v>
                </c:pt>
                <c:pt idx="4722">
                  <c:v>38132</c:v>
                </c:pt>
                <c:pt idx="4723">
                  <c:v>38133</c:v>
                </c:pt>
                <c:pt idx="4724">
                  <c:v>38134</c:v>
                </c:pt>
                <c:pt idx="4725">
                  <c:v>38135</c:v>
                </c:pt>
                <c:pt idx="4726">
                  <c:v>38138</c:v>
                </c:pt>
                <c:pt idx="4727">
                  <c:v>38139</c:v>
                </c:pt>
                <c:pt idx="4728">
                  <c:v>38140</c:v>
                </c:pt>
                <c:pt idx="4729">
                  <c:v>38141</c:v>
                </c:pt>
                <c:pt idx="4730">
                  <c:v>38142</c:v>
                </c:pt>
                <c:pt idx="4731">
                  <c:v>38145</c:v>
                </c:pt>
                <c:pt idx="4732">
                  <c:v>38146</c:v>
                </c:pt>
                <c:pt idx="4733">
                  <c:v>38147</c:v>
                </c:pt>
                <c:pt idx="4734">
                  <c:v>38148</c:v>
                </c:pt>
                <c:pt idx="4735">
                  <c:v>38149</c:v>
                </c:pt>
                <c:pt idx="4736">
                  <c:v>38152</c:v>
                </c:pt>
                <c:pt idx="4737">
                  <c:v>38153</c:v>
                </c:pt>
                <c:pt idx="4738">
                  <c:v>38154</c:v>
                </c:pt>
                <c:pt idx="4739">
                  <c:v>38155</c:v>
                </c:pt>
                <c:pt idx="4740">
                  <c:v>38156</c:v>
                </c:pt>
                <c:pt idx="4741">
                  <c:v>38159</c:v>
                </c:pt>
                <c:pt idx="4742">
                  <c:v>38160</c:v>
                </c:pt>
                <c:pt idx="4743">
                  <c:v>38161</c:v>
                </c:pt>
                <c:pt idx="4744">
                  <c:v>38162</c:v>
                </c:pt>
                <c:pt idx="4745">
                  <c:v>38163</c:v>
                </c:pt>
                <c:pt idx="4746">
                  <c:v>38166</c:v>
                </c:pt>
                <c:pt idx="4747">
                  <c:v>38167</c:v>
                </c:pt>
                <c:pt idx="4748">
                  <c:v>38168</c:v>
                </c:pt>
                <c:pt idx="4749">
                  <c:v>38169</c:v>
                </c:pt>
                <c:pt idx="4750">
                  <c:v>38170</c:v>
                </c:pt>
                <c:pt idx="4751">
                  <c:v>38173</c:v>
                </c:pt>
                <c:pt idx="4752">
                  <c:v>38174</c:v>
                </c:pt>
                <c:pt idx="4753">
                  <c:v>38175</c:v>
                </c:pt>
                <c:pt idx="4754">
                  <c:v>38176</c:v>
                </c:pt>
                <c:pt idx="4755">
                  <c:v>38177</c:v>
                </c:pt>
                <c:pt idx="4756">
                  <c:v>38180</c:v>
                </c:pt>
                <c:pt idx="4757">
                  <c:v>38181</c:v>
                </c:pt>
                <c:pt idx="4758">
                  <c:v>38182</c:v>
                </c:pt>
                <c:pt idx="4759">
                  <c:v>38183</c:v>
                </c:pt>
                <c:pt idx="4760">
                  <c:v>38184</c:v>
                </c:pt>
                <c:pt idx="4761">
                  <c:v>38187</c:v>
                </c:pt>
                <c:pt idx="4762">
                  <c:v>38188</c:v>
                </c:pt>
                <c:pt idx="4763">
                  <c:v>38189</c:v>
                </c:pt>
                <c:pt idx="4764">
                  <c:v>38190</c:v>
                </c:pt>
                <c:pt idx="4765">
                  <c:v>38191</c:v>
                </c:pt>
                <c:pt idx="4766">
                  <c:v>38194</c:v>
                </c:pt>
                <c:pt idx="4767">
                  <c:v>38195</c:v>
                </c:pt>
                <c:pt idx="4768">
                  <c:v>38196</c:v>
                </c:pt>
                <c:pt idx="4769">
                  <c:v>38197</c:v>
                </c:pt>
                <c:pt idx="4770">
                  <c:v>38198</c:v>
                </c:pt>
                <c:pt idx="4771">
                  <c:v>38201</c:v>
                </c:pt>
                <c:pt idx="4772">
                  <c:v>38202</c:v>
                </c:pt>
                <c:pt idx="4773">
                  <c:v>38203</c:v>
                </c:pt>
                <c:pt idx="4774">
                  <c:v>38204</c:v>
                </c:pt>
                <c:pt idx="4775">
                  <c:v>38205</c:v>
                </c:pt>
                <c:pt idx="4776">
                  <c:v>38208</c:v>
                </c:pt>
                <c:pt idx="4777">
                  <c:v>38209</c:v>
                </c:pt>
                <c:pt idx="4778">
                  <c:v>38210</c:v>
                </c:pt>
                <c:pt idx="4779">
                  <c:v>38211</c:v>
                </c:pt>
                <c:pt idx="4780">
                  <c:v>38212</c:v>
                </c:pt>
                <c:pt idx="4781">
                  <c:v>38215</c:v>
                </c:pt>
                <c:pt idx="4782">
                  <c:v>38216</c:v>
                </c:pt>
                <c:pt idx="4783">
                  <c:v>38217</c:v>
                </c:pt>
                <c:pt idx="4784">
                  <c:v>38218</c:v>
                </c:pt>
                <c:pt idx="4785">
                  <c:v>38219</c:v>
                </c:pt>
                <c:pt idx="4786">
                  <c:v>38222</c:v>
                </c:pt>
                <c:pt idx="4787">
                  <c:v>38223</c:v>
                </c:pt>
                <c:pt idx="4788">
                  <c:v>38224</c:v>
                </c:pt>
                <c:pt idx="4789">
                  <c:v>38225</c:v>
                </c:pt>
                <c:pt idx="4790">
                  <c:v>38226</c:v>
                </c:pt>
                <c:pt idx="4791">
                  <c:v>38229</c:v>
                </c:pt>
                <c:pt idx="4792">
                  <c:v>38230</c:v>
                </c:pt>
                <c:pt idx="4793">
                  <c:v>38231</c:v>
                </c:pt>
                <c:pt idx="4794">
                  <c:v>38232</c:v>
                </c:pt>
                <c:pt idx="4795">
                  <c:v>38233</c:v>
                </c:pt>
                <c:pt idx="4796">
                  <c:v>38236</c:v>
                </c:pt>
                <c:pt idx="4797">
                  <c:v>38237</c:v>
                </c:pt>
                <c:pt idx="4798">
                  <c:v>38238</c:v>
                </c:pt>
                <c:pt idx="4799">
                  <c:v>38239</c:v>
                </c:pt>
                <c:pt idx="4800">
                  <c:v>38240</c:v>
                </c:pt>
                <c:pt idx="4801">
                  <c:v>38243</c:v>
                </c:pt>
                <c:pt idx="4802">
                  <c:v>38244</c:v>
                </c:pt>
                <c:pt idx="4803">
                  <c:v>38245</c:v>
                </c:pt>
                <c:pt idx="4804">
                  <c:v>38246</c:v>
                </c:pt>
                <c:pt idx="4805">
                  <c:v>38247</c:v>
                </c:pt>
                <c:pt idx="4806">
                  <c:v>38250</c:v>
                </c:pt>
                <c:pt idx="4807">
                  <c:v>38251</c:v>
                </c:pt>
                <c:pt idx="4808">
                  <c:v>38252</c:v>
                </c:pt>
                <c:pt idx="4809">
                  <c:v>38253</c:v>
                </c:pt>
                <c:pt idx="4810">
                  <c:v>38254</c:v>
                </c:pt>
                <c:pt idx="4811">
                  <c:v>38257</c:v>
                </c:pt>
                <c:pt idx="4812">
                  <c:v>38258</c:v>
                </c:pt>
                <c:pt idx="4813">
                  <c:v>38259</c:v>
                </c:pt>
                <c:pt idx="4814">
                  <c:v>38260</c:v>
                </c:pt>
                <c:pt idx="4815">
                  <c:v>38261</c:v>
                </c:pt>
                <c:pt idx="4816">
                  <c:v>38264</c:v>
                </c:pt>
                <c:pt idx="4817">
                  <c:v>38265</c:v>
                </c:pt>
                <c:pt idx="4818">
                  <c:v>38266</c:v>
                </c:pt>
                <c:pt idx="4819">
                  <c:v>38267</c:v>
                </c:pt>
                <c:pt idx="4820">
                  <c:v>38268</c:v>
                </c:pt>
                <c:pt idx="4821">
                  <c:v>38271</c:v>
                </c:pt>
                <c:pt idx="4822">
                  <c:v>38272</c:v>
                </c:pt>
                <c:pt idx="4823">
                  <c:v>38273</c:v>
                </c:pt>
                <c:pt idx="4824">
                  <c:v>38274</c:v>
                </c:pt>
                <c:pt idx="4825">
                  <c:v>38275</c:v>
                </c:pt>
                <c:pt idx="4826">
                  <c:v>38278</c:v>
                </c:pt>
                <c:pt idx="4827">
                  <c:v>38279</c:v>
                </c:pt>
                <c:pt idx="4828">
                  <c:v>38280</c:v>
                </c:pt>
                <c:pt idx="4829">
                  <c:v>38281</c:v>
                </c:pt>
                <c:pt idx="4830">
                  <c:v>38282</c:v>
                </c:pt>
                <c:pt idx="4831">
                  <c:v>38285</c:v>
                </c:pt>
                <c:pt idx="4832">
                  <c:v>38286</c:v>
                </c:pt>
                <c:pt idx="4833">
                  <c:v>38287</c:v>
                </c:pt>
                <c:pt idx="4834">
                  <c:v>38288</c:v>
                </c:pt>
                <c:pt idx="4835">
                  <c:v>38289</c:v>
                </c:pt>
                <c:pt idx="4836">
                  <c:v>38292</c:v>
                </c:pt>
                <c:pt idx="4837">
                  <c:v>38293</c:v>
                </c:pt>
                <c:pt idx="4838">
                  <c:v>38294</c:v>
                </c:pt>
                <c:pt idx="4839">
                  <c:v>38295</c:v>
                </c:pt>
                <c:pt idx="4840">
                  <c:v>38296</c:v>
                </c:pt>
                <c:pt idx="4841">
                  <c:v>38299</c:v>
                </c:pt>
                <c:pt idx="4842">
                  <c:v>38300</c:v>
                </c:pt>
                <c:pt idx="4843">
                  <c:v>38301</c:v>
                </c:pt>
                <c:pt idx="4844">
                  <c:v>38302</c:v>
                </c:pt>
                <c:pt idx="4845">
                  <c:v>38303</c:v>
                </c:pt>
                <c:pt idx="4846">
                  <c:v>38306</c:v>
                </c:pt>
                <c:pt idx="4847">
                  <c:v>38307</c:v>
                </c:pt>
                <c:pt idx="4848">
                  <c:v>38308</c:v>
                </c:pt>
                <c:pt idx="4849">
                  <c:v>38309</c:v>
                </c:pt>
                <c:pt idx="4850">
                  <c:v>38310</c:v>
                </c:pt>
                <c:pt idx="4851">
                  <c:v>38313</c:v>
                </c:pt>
                <c:pt idx="4852">
                  <c:v>38314</c:v>
                </c:pt>
                <c:pt idx="4853">
                  <c:v>38315</c:v>
                </c:pt>
                <c:pt idx="4854">
                  <c:v>38316</c:v>
                </c:pt>
                <c:pt idx="4855">
                  <c:v>38317</c:v>
                </c:pt>
                <c:pt idx="4856">
                  <c:v>38320</c:v>
                </c:pt>
                <c:pt idx="4857">
                  <c:v>38321</c:v>
                </c:pt>
                <c:pt idx="4858">
                  <c:v>38322</c:v>
                </c:pt>
                <c:pt idx="4859">
                  <c:v>38323</c:v>
                </c:pt>
                <c:pt idx="4860">
                  <c:v>38324</c:v>
                </c:pt>
                <c:pt idx="4861">
                  <c:v>38327</c:v>
                </c:pt>
                <c:pt idx="4862">
                  <c:v>38328</c:v>
                </c:pt>
                <c:pt idx="4863">
                  <c:v>38329</c:v>
                </c:pt>
                <c:pt idx="4864">
                  <c:v>38330</c:v>
                </c:pt>
                <c:pt idx="4865">
                  <c:v>38331</c:v>
                </c:pt>
                <c:pt idx="4866">
                  <c:v>38334</c:v>
                </c:pt>
                <c:pt idx="4867">
                  <c:v>38335</c:v>
                </c:pt>
                <c:pt idx="4868">
                  <c:v>38336</c:v>
                </c:pt>
                <c:pt idx="4869">
                  <c:v>38337</c:v>
                </c:pt>
                <c:pt idx="4870">
                  <c:v>38338</c:v>
                </c:pt>
                <c:pt idx="4871">
                  <c:v>38341</c:v>
                </c:pt>
                <c:pt idx="4872">
                  <c:v>38342</c:v>
                </c:pt>
                <c:pt idx="4873">
                  <c:v>38343</c:v>
                </c:pt>
                <c:pt idx="4874">
                  <c:v>38344</c:v>
                </c:pt>
                <c:pt idx="4875">
                  <c:v>38345</c:v>
                </c:pt>
                <c:pt idx="4876">
                  <c:v>38348</c:v>
                </c:pt>
                <c:pt idx="4877">
                  <c:v>38349</c:v>
                </c:pt>
                <c:pt idx="4878">
                  <c:v>38350</c:v>
                </c:pt>
                <c:pt idx="4879">
                  <c:v>38351</c:v>
                </c:pt>
                <c:pt idx="4880">
                  <c:v>38352</c:v>
                </c:pt>
                <c:pt idx="4881">
                  <c:v>38355</c:v>
                </c:pt>
                <c:pt idx="4882">
                  <c:v>38356</c:v>
                </c:pt>
                <c:pt idx="4883">
                  <c:v>38357</c:v>
                </c:pt>
                <c:pt idx="4884">
                  <c:v>38358</c:v>
                </c:pt>
                <c:pt idx="4885">
                  <c:v>38359</c:v>
                </c:pt>
                <c:pt idx="4886">
                  <c:v>38362</c:v>
                </c:pt>
                <c:pt idx="4887">
                  <c:v>38363</c:v>
                </c:pt>
                <c:pt idx="4888">
                  <c:v>38364</c:v>
                </c:pt>
                <c:pt idx="4889">
                  <c:v>38365</c:v>
                </c:pt>
                <c:pt idx="4890">
                  <c:v>38366</c:v>
                </c:pt>
                <c:pt idx="4891">
                  <c:v>38369</c:v>
                </c:pt>
                <c:pt idx="4892">
                  <c:v>38370</c:v>
                </c:pt>
                <c:pt idx="4893">
                  <c:v>38371</c:v>
                </c:pt>
                <c:pt idx="4894">
                  <c:v>38372</c:v>
                </c:pt>
                <c:pt idx="4895">
                  <c:v>38373</c:v>
                </c:pt>
                <c:pt idx="4896">
                  <c:v>38376</c:v>
                </c:pt>
                <c:pt idx="4897">
                  <c:v>38377</c:v>
                </c:pt>
                <c:pt idx="4898">
                  <c:v>38378</c:v>
                </c:pt>
                <c:pt idx="4899">
                  <c:v>38379</c:v>
                </c:pt>
                <c:pt idx="4900">
                  <c:v>38380</c:v>
                </c:pt>
                <c:pt idx="4901">
                  <c:v>38383</c:v>
                </c:pt>
                <c:pt idx="4902">
                  <c:v>38384</c:v>
                </c:pt>
                <c:pt idx="4903">
                  <c:v>38385</c:v>
                </c:pt>
                <c:pt idx="4904">
                  <c:v>38386</c:v>
                </c:pt>
                <c:pt idx="4905">
                  <c:v>38387</c:v>
                </c:pt>
                <c:pt idx="4906">
                  <c:v>38390</c:v>
                </c:pt>
                <c:pt idx="4907">
                  <c:v>38391</c:v>
                </c:pt>
                <c:pt idx="4908">
                  <c:v>38392</c:v>
                </c:pt>
                <c:pt idx="4909">
                  <c:v>38393</c:v>
                </c:pt>
                <c:pt idx="4910">
                  <c:v>38394</c:v>
                </c:pt>
                <c:pt idx="4911">
                  <c:v>38397</c:v>
                </c:pt>
                <c:pt idx="4912">
                  <c:v>38398</c:v>
                </c:pt>
                <c:pt idx="4913">
                  <c:v>38399</c:v>
                </c:pt>
                <c:pt idx="4914">
                  <c:v>38400</c:v>
                </c:pt>
                <c:pt idx="4915">
                  <c:v>38401</c:v>
                </c:pt>
                <c:pt idx="4916">
                  <c:v>38404</c:v>
                </c:pt>
                <c:pt idx="4917">
                  <c:v>38405</c:v>
                </c:pt>
                <c:pt idx="4918">
                  <c:v>38406</c:v>
                </c:pt>
                <c:pt idx="4919">
                  <c:v>38407</c:v>
                </c:pt>
                <c:pt idx="4920">
                  <c:v>38408</c:v>
                </c:pt>
                <c:pt idx="4921">
                  <c:v>38411</c:v>
                </c:pt>
                <c:pt idx="4922">
                  <c:v>38412</c:v>
                </c:pt>
                <c:pt idx="4923">
                  <c:v>38413</c:v>
                </c:pt>
                <c:pt idx="4924">
                  <c:v>38414</c:v>
                </c:pt>
                <c:pt idx="4925">
                  <c:v>38415</c:v>
                </c:pt>
                <c:pt idx="4926">
                  <c:v>38418</c:v>
                </c:pt>
                <c:pt idx="4927">
                  <c:v>38419</c:v>
                </c:pt>
                <c:pt idx="4928">
                  <c:v>38420</c:v>
                </c:pt>
                <c:pt idx="4929">
                  <c:v>38421</c:v>
                </c:pt>
                <c:pt idx="4930">
                  <c:v>38422</c:v>
                </c:pt>
                <c:pt idx="4931">
                  <c:v>38425</c:v>
                </c:pt>
                <c:pt idx="4932">
                  <c:v>38426</c:v>
                </c:pt>
                <c:pt idx="4933">
                  <c:v>38427</c:v>
                </c:pt>
                <c:pt idx="4934">
                  <c:v>38428</c:v>
                </c:pt>
                <c:pt idx="4935">
                  <c:v>38429</c:v>
                </c:pt>
                <c:pt idx="4936">
                  <c:v>38432</c:v>
                </c:pt>
                <c:pt idx="4937">
                  <c:v>38433</c:v>
                </c:pt>
                <c:pt idx="4938">
                  <c:v>38434</c:v>
                </c:pt>
                <c:pt idx="4939">
                  <c:v>38435</c:v>
                </c:pt>
                <c:pt idx="4940">
                  <c:v>38439</c:v>
                </c:pt>
                <c:pt idx="4941">
                  <c:v>38440</c:v>
                </c:pt>
                <c:pt idx="4942">
                  <c:v>38441</c:v>
                </c:pt>
                <c:pt idx="4943">
                  <c:v>38442</c:v>
                </c:pt>
                <c:pt idx="4944">
                  <c:v>38443</c:v>
                </c:pt>
                <c:pt idx="4945">
                  <c:v>38446</c:v>
                </c:pt>
                <c:pt idx="4946">
                  <c:v>38447</c:v>
                </c:pt>
                <c:pt idx="4947">
                  <c:v>38448</c:v>
                </c:pt>
                <c:pt idx="4948">
                  <c:v>38449</c:v>
                </c:pt>
                <c:pt idx="4949">
                  <c:v>38450</c:v>
                </c:pt>
                <c:pt idx="4950">
                  <c:v>38453</c:v>
                </c:pt>
                <c:pt idx="4951">
                  <c:v>38454</c:v>
                </c:pt>
                <c:pt idx="4952">
                  <c:v>38455</c:v>
                </c:pt>
                <c:pt idx="4953">
                  <c:v>38456</c:v>
                </c:pt>
                <c:pt idx="4954">
                  <c:v>38457</c:v>
                </c:pt>
                <c:pt idx="4955">
                  <c:v>38460</c:v>
                </c:pt>
                <c:pt idx="4956">
                  <c:v>38461</c:v>
                </c:pt>
                <c:pt idx="4957">
                  <c:v>38462</c:v>
                </c:pt>
                <c:pt idx="4958">
                  <c:v>38463</c:v>
                </c:pt>
                <c:pt idx="4959">
                  <c:v>38464</c:v>
                </c:pt>
                <c:pt idx="4960">
                  <c:v>38467</c:v>
                </c:pt>
                <c:pt idx="4961">
                  <c:v>38468</c:v>
                </c:pt>
                <c:pt idx="4962">
                  <c:v>38469</c:v>
                </c:pt>
                <c:pt idx="4963">
                  <c:v>38470</c:v>
                </c:pt>
                <c:pt idx="4964">
                  <c:v>38471</c:v>
                </c:pt>
                <c:pt idx="4965">
                  <c:v>38474</c:v>
                </c:pt>
                <c:pt idx="4966">
                  <c:v>38475</c:v>
                </c:pt>
                <c:pt idx="4967">
                  <c:v>38476</c:v>
                </c:pt>
                <c:pt idx="4968">
                  <c:v>38477</c:v>
                </c:pt>
                <c:pt idx="4969">
                  <c:v>38478</c:v>
                </c:pt>
                <c:pt idx="4970">
                  <c:v>38481</c:v>
                </c:pt>
                <c:pt idx="4971">
                  <c:v>38482</c:v>
                </c:pt>
                <c:pt idx="4972">
                  <c:v>38483</c:v>
                </c:pt>
                <c:pt idx="4973">
                  <c:v>38484</c:v>
                </c:pt>
                <c:pt idx="4974">
                  <c:v>38485</c:v>
                </c:pt>
                <c:pt idx="4975">
                  <c:v>38488</c:v>
                </c:pt>
                <c:pt idx="4976">
                  <c:v>38489</c:v>
                </c:pt>
                <c:pt idx="4977">
                  <c:v>38490</c:v>
                </c:pt>
                <c:pt idx="4978">
                  <c:v>38491</c:v>
                </c:pt>
                <c:pt idx="4979">
                  <c:v>38492</c:v>
                </c:pt>
                <c:pt idx="4980">
                  <c:v>38495</c:v>
                </c:pt>
                <c:pt idx="4981">
                  <c:v>38496</c:v>
                </c:pt>
                <c:pt idx="4982">
                  <c:v>38497</c:v>
                </c:pt>
                <c:pt idx="4983">
                  <c:v>38498</c:v>
                </c:pt>
                <c:pt idx="4984">
                  <c:v>38499</c:v>
                </c:pt>
                <c:pt idx="4985">
                  <c:v>38502</c:v>
                </c:pt>
                <c:pt idx="4986">
                  <c:v>38503</c:v>
                </c:pt>
                <c:pt idx="4987">
                  <c:v>38504</c:v>
                </c:pt>
                <c:pt idx="4988">
                  <c:v>38505</c:v>
                </c:pt>
                <c:pt idx="4989">
                  <c:v>38506</c:v>
                </c:pt>
                <c:pt idx="4990">
                  <c:v>38509</c:v>
                </c:pt>
                <c:pt idx="4991">
                  <c:v>38510</c:v>
                </c:pt>
                <c:pt idx="4992">
                  <c:v>38511</c:v>
                </c:pt>
                <c:pt idx="4993">
                  <c:v>38512</c:v>
                </c:pt>
                <c:pt idx="4994">
                  <c:v>38513</c:v>
                </c:pt>
                <c:pt idx="4995">
                  <c:v>38516</c:v>
                </c:pt>
                <c:pt idx="4996">
                  <c:v>38517</c:v>
                </c:pt>
                <c:pt idx="4997">
                  <c:v>38518</c:v>
                </c:pt>
                <c:pt idx="4998">
                  <c:v>38519</c:v>
                </c:pt>
                <c:pt idx="4999">
                  <c:v>38520</c:v>
                </c:pt>
                <c:pt idx="5000">
                  <c:v>38523</c:v>
                </c:pt>
                <c:pt idx="5001">
                  <c:v>38524</c:v>
                </c:pt>
                <c:pt idx="5002">
                  <c:v>38525</c:v>
                </c:pt>
                <c:pt idx="5003">
                  <c:v>38526</c:v>
                </c:pt>
                <c:pt idx="5004">
                  <c:v>38527</c:v>
                </c:pt>
                <c:pt idx="5005">
                  <c:v>38530</c:v>
                </c:pt>
                <c:pt idx="5006">
                  <c:v>38531</c:v>
                </c:pt>
                <c:pt idx="5007">
                  <c:v>38532</c:v>
                </c:pt>
                <c:pt idx="5008">
                  <c:v>38533</c:v>
                </c:pt>
                <c:pt idx="5009">
                  <c:v>38534</c:v>
                </c:pt>
                <c:pt idx="5010">
                  <c:v>38537</c:v>
                </c:pt>
                <c:pt idx="5011">
                  <c:v>38538</c:v>
                </c:pt>
                <c:pt idx="5012">
                  <c:v>38539</c:v>
                </c:pt>
                <c:pt idx="5013">
                  <c:v>38540</c:v>
                </c:pt>
                <c:pt idx="5014">
                  <c:v>38541</c:v>
                </c:pt>
                <c:pt idx="5015">
                  <c:v>38544</c:v>
                </c:pt>
                <c:pt idx="5016">
                  <c:v>38545</c:v>
                </c:pt>
                <c:pt idx="5017">
                  <c:v>38546</c:v>
                </c:pt>
                <c:pt idx="5018">
                  <c:v>38547</c:v>
                </c:pt>
                <c:pt idx="5019">
                  <c:v>38548</c:v>
                </c:pt>
                <c:pt idx="5020">
                  <c:v>38551</c:v>
                </c:pt>
                <c:pt idx="5021">
                  <c:v>38552</c:v>
                </c:pt>
                <c:pt idx="5022">
                  <c:v>38553</c:v>
                </c:pt>
                <c:pt idx="5023">
                  <c:v>38554</c:v>
                </c:pt>
                <c:pt idx="5024">
                  <c:v>38555</c:v>
                </c:pt>
                <c:pt idx="5025">
                  <c:v>38558</c:v>
                </c:pt>
                <c:pt idx="5026">
                  <c:v>38559</c:v>
                </c:pt>
                <c:pt idx="5027">
                  <c:v>38560</c:v>
                </c:pt>
                <c:pt idx="5028">
                  <c:v>38561</c:v>
                </c:pt>
                <c:pt idx="5029">
                  <c:v>38562</c:v>
                </c:pt>
                <c:pt idx="5030">
                  <c:v>38565</c:v>
                </c:pt>
                <c:pt idx="5031">
                  <c:v>38566</c:v>
                </c:pt>
                <c:pt idx="5032">
                  <c:v>38567</c:v>
                </c:pt>
                <c:pt idx="5033">
                  <c:v>38568</c:v>
                </c:pt>
                <c:pt idx="5034">
                  <c:v>38569</c:v>
                </c:pt>
                <c:pt idx="5035">
                  <c:v>38572</c:v>
                </c:pt>
                <c:pt idx="5036">
                  <c:v>38573</c:v>
                </c:pt>
                <c:pt idx="5037">
                  <c:v>38574</c:v>
                </c:pt>
                <c:pt idx="5038">
                  <c:v>38575</c:v>
                </c:pt>
                <c:pt idx="5039">
                  <c:v>38576</c:v>
                </c:pt>
                <c:pt idx="5040">
                  <c:v>38579</c:v>
                </c:pt>
                <c:pt idx="5041">
                  <c:v>38580</c:v>
                </c:pt>
                <c:pt idx="5042">
                  <c:v>38581</c:v>
                </c:pt>
                <c:pt idx="5043">
                  <c:v>38582</c:v>
                </c:pt>
                <c:pt idx="5044">
                  <c:v>38583</c:v>
                </c:pt>
                <c:pt idx="5045">
                  <c:v>38586</c:v>
                </c:pt>
                <c:pt idx="5046">
                  <c:v>38587</c:v>
                </c:pt>
                <c:pt idx="5047">
                  <c:v>38588</c:v>
                </c:pt>
                <c:pt idx="5048">
                  <c:v>38589</c:v>
                </c:pt>
                <c:pt idx="5049">
                  <c:v>38590</c:v>
                </c:pt>
                <c:pt idx="5050">
                  <c:v>38593</c:v>
                </c:pt>
                <c:pt idx="5051">
                  <c:v>38594</c:v>
                </c:pt>
                <c:pt idx="5052">
                  <c:v>38595</c:v>
                </c:pt>
                <c:pt idx="5053">
                  <c:v>38596</c:v>
                </c:pt>
                <c:pt idx="5054">
                  <c:v>38597</c:v>
                </c:pt>
                <c:pt idx="5055">
                  <c:v>38600</c:v>
                </c:pt>
                <c:pt idx="5056">
                  <c:v>38601</c:v>
                </c:pt>
                <c:pt idx="5057">
                  <c:v>38602</c:v>
                </c:pt>
                <c:pt idx="5058">
                  <c:v>38603</c:v>
                </c:pt>
                <c:pt idx="5059">
                  <c:v>38604</c:v>
                </c:pt>
                <c:pt idx="5060">
                  <c:v>38607</c:v>
                </c:pt>
                <c:pt idx="5061">
                  <c:v>38608</c:v>
                </c:pt>
                <c:pt idx="5062">
                  <c:v>38609</c:v>
                </c:pt>
                <c:pt idx="5063">
                  <c:v>38610</c:v>
                </c:pt>
                <c:pt idx="5064">
                  <c:v>38611</c:v>
                </c:pt>
                <c:pt idx="5065">
                  <c:v>38614</c:v>
                </c:pt>
                <c:pt idx="5066">
                  <c:v>38615</c:v>
                </c:pt>
                <c:pt idx="5067">
                  <c:v>38616</c:v>
                </c:pt>
                <c:pt idx="5068">
                  <c:v>38617</c:v>
                </c:pt>
                <c:pt idx="5069">
                  <c:v>38618</c:v>
                </c:pt>
                <c:pt idx="5070">
                  <c:v>38621</c:v>
                </c:pt>
                <c:pt idx="5071">
                  <c:v>38622</c:v>
                </c:pt>
                <c:pt idx="5072">
                  <c:v>38623</c:v>
                </c:pt>
                <c:pt idx="5073">
                  <c:v>38624</c:v>
                </c:pt>
                <c:pt idx="5074">
                  <c:v>38625</c:v>
                </c:pt>
                <c:pt idx="5075">
                  <c:v>38628</c:v>
                </c:pt>
                <c:pt idx="5076">
                  <c:v>38629</c:v>
                </c:pt>
                <c:pt idx="5077">
                  <c:v>38630</c:v>
                </c:pt>
                <c:pt idx="5078">
                  <c:v>38631</c:v>
                </c:pt>
                <c:pt idx="5079">
                  <c:v>38632</c:v>
                </c:pt>
                <c:pt idx="5080">
                  <c:v>38635</c:v>
                </c:pt>
                <c:pt idx="5081">
                  <c:v>38636</c:v>
                </c:pt>
                <c:pt idx="5082">
                  <c:v>38637</c:v>
                </c:pt>
                <c:pt idx="5083">
                  <c:v>38638</c:v>
                </c:pt>
                <c:pt idx="5084">
                  <c:v>38639</c:v>
                </c:pt>
                <c:pt idx="5085">
                  <c:v>38642</c:v>
                </c:pt>
                <c:pt idx="5086">
                  <c:v>38643</c:v>
                </c:pt>
                <c:pt idx="5087">
                  <c:v>38644</c:v>
                </c:pt>
                <c:pt idx="5088">
                  <c:v>38645</c:v>
                </c:pt>
                <c:pt idx="5089">
                  <c:v>38646</c:v>
                </c:pt>
                <c:pt idx="5090">
                  <c:v>38649</c:v>
                </c:pt>
                <c:pt idx="5091">
                  <c:v>38650</c:v>
                </c:pt>
                <c:pt idx="5092">
                  <c:v>38651</c:v>
                </c:pt>
                <c:pt idx="5093">
                  <c:v>38652</c:v>
                </c:pt>
                <c:pt idx="5094">
                  <c:v>38653</c:v>
                </c:pt>
                <c:pt idx="5095">
                  <c:v>38656</c:v>
                </c:pt>
                <c:pt idx="5096">
                  <c:v>38657</c:v>
                </c:pt>
                <c:pt idx="5097">
                  <c:v>38658</c:v>
                </c:pt>
                <c:pt idx="5098">
                  <c:v>38659</c:v>
                </c:pt>
                <c:pt idx="5099">
                  <c:v>38660</c:v>
                </c:pt>
                <c:pt idx="5100">
                  <c:v>38663</c:v>
                </c:pt>
                <c:pt idx="5101">
                  <c:v>38664</c:v>
                </c:pt>
                <c:pt idx="5102">
                  <c:v>38665</c:v>
                </c:pt>
                <c:pt idx="5103">
                  <c:v>38666</c:v>
                </c:pt>
                <c:pt idx="5104">
                  <c:v>38667</c:v>
                </c:pt>
                <c:pt idx="5105">
                  <c:v>38670</c:v>
                </c:pt>
                <c:pt idx="5106">
                  <c:v>38671</c:v>
                </c:pt>
                <c:pt idx="5107">
                  <c:v>38672</c:v>
                </c:pt>
                <c:pt idx="5108">
                  <c:v>38673</c:v>
                </c:pt>
                <c:pt idx="5109">
                  <c:v>38674</c:v>
                </c:pt>
                <c:pt idx="5110">
                  <c:v>38677</c:v>
                </c:pt>
                <c:pt idx="5111">
                  <c:v>38678</c:v>
                </c:pt>
                <c:pt idx="5112">
                  <c:v>38679</c:v>
                </c:pt>
                <c:pt idx="5113">
                  <c:v>38680</c:v>
                </c:pt>
                <c:pt idx="5114">
                  <c:v>38681</c:v>
                </c:pt>
                <c:pt idx="5115">
                  <c:v>38684</c:v>
                </c:pt>
                <c:pt idx="5116">
                  <c:v>38685</c:v>
                </c:pt>
                <c:pt idx="5117">
                  <c:v>38686</c:v>
                </c:pt>
                <c:pt idx="5118">
                  <c:v>38687</c:v>
                </c:pt>
                <c:pt idx="5119">
                  <c:v>38688</c:v>
                </c:pt>
                <c:pt idx="5120">
                  <c:v>38691</c:v>
                </c:pt>
                <c:pt idx="5121">
                  <c:v>38692</c:v>
                </c:pt>
                <c:pt idx="5122">
                  <c:v>38693</c:v>
                </c:pt>
                <c:pt idx="5123">
                  <c:v>38694</c:v>
                </c:pt>
                <c:pt idx="5124">
                  <c:v>38695</c:v>
                </c:pt>
                <c:pt idx="5125">
                  <c:v>38698</c:v>
                </c:pt>
                <c:pt idx="5126">
                  <c:v>38699</c:v>
                </c:pt>
                <c:pt idx="5127">
                  <c:v>38700</c:v>
                </c:pt>
                <c:pt idx="5128">
                  <c:v>38701</c:v>
                </c:pt>
                <c:pt idx="5129">
                  <c:v>38702</c:v>
                </c:pt>
                <c:pt idx="5130">
                  <c:v>38705</c:v>
                </c:pt>
                <c:pt idx="5131">
                  <c:v>38706</c:v>
                </c:pt>
                <c:pt idx="5132">
                  <c:v>38707</c:v>
                </c:pt>
                <c:pt idx="5133">
                  <c:v>38708</c:v>
                </c:pt>
                <c:pt idx="5134">
                  <c:v>38709</c:v>
                </c:pt>
                <c:pt idx="5135">
                  <c:v>38712</c:v>
                </c:pt>
                <c:pt idx="5136">
                  <c:v>38713</c:v>
                </c:pt>
                <c:pt idx="5137">
                  <c:v>38714</c:v>
                </c:pt>
                <c:pt idx="5138">
                  <c:v>38715</c:v>
                </c:pt>
                <c:pt idx="5139">
                  <c:v>38716</c:v>
                </c:pt>
                <c:pt idx="5140">
                  <c:v>38720</c:v>
                </c:pt>
                <c:pt idx="5141">
                  <c:v>38721</c:v>
                </c:pt>
                <c:pt idx="5142">
                  <c:v>38722</c:v>
                </c:pt>
                <c:pt idx="5143">
                  <c:v>38723</c:v>
                </c:pt>
                <c:pt idx="5144">
                  <c:v>38726</c:v>
                </c:pt>
                <c:pt idx="5145">
                  <c:v>38727</c:v>
                </c:pt>
                <c:pt idx="5146">
                  <c:v>38728</c:v>
                </c:pt>
                <c:pt idx="5147">
                  <c:v>38729</c:v>
                </c:pt>
                <c:pt idx="5148">
                  <c:v>38730</c:v>
                </c:pt>
                <c:pt idx="5149">
                  <c:v>38733</c:v>
                </c:pt>
                <c:pt idx="5150">
                  <c:v>38734</c:v>
                </c:pt>
                <c:pt idx="5151">
                  <c:v>38735</c:v>
                </c:pt>
                <c:pt idx="5152">
                  <c:v>38736</c:v>
                </c:pt>
                <c:pt idx="5153">
                  <c:v>38737</c:v>
                </c:pt>
                <c:pt idx="5154">
                  <c:v>38740</c:v>
                </c:pt>
                <c:pt idx="5155">
                  <c:v>38741</c:v>
                </c:pt>
                <c:pt idx="5156">
                  <c:v>38742</c:v>
                </c:pt>
                <c:pt idx="5157">
                  <c:v>38743</c:v>
                </c:pt>
                <c:pt idx="5158">
                  <c:v>38744</c:v>
                </c:pt>
                <c:pt idx="5159">
                  <c:v>38747</c:v>
                </c:pt>
                <c:pt idx="5160">
                  <c:v>38748</c:v>
                </c:pt>
                <c:pt idx="5161">
                  <c:v>38749</c:v>
                </c:pt>
                <c:pt idx="5162">
                  <c:v>38750</c:v>
                </c:pt>
                <c:pt idx="5163">
                  <c:v>38751</c:v>
                </c:pt>
                <c:pt idx="5164">
                  <c:v>38754</c:v>
                </c:pt>
                <c:pt idx="5165">
                  <c:v>38755</c:v>
                </c:pt>
                <c:pt idx="5166">
                  <c:v>38756</c:v>
                </c:pt>
                <c:pt idx="5167">
                  <c:v>38757</c:v>
                </c:pt>
                <c:pt idx="5168">
                  <c:v>38758</c:v>
                </c:pt>
                <c:pt idx="5169">
                  <c:v>38761</c:v>
                </c:pt>
                <c:pt idx="5170">
                  <c:v>38762</c:v>
                </c:pt>
                <c:pt idx="5171">
                  <c:v>38763</c:v>
                </c:pt>
                <c:pt idx="5172">
                  <c:v>38764</c:v>
                </c:pt>
                <c:pt idx="5173">
                  <c:v>38765</c:v>
                </c:pt>
                <c:pt idx="5174">
                  <c:v>38768</c:v>
                </c:pt>
                <c:pt idx="5175">
                  <c:v>38769</c:v>
                </c:pt>
                <c:pt idx="5176">
                  <c:v>38770</c:v>
                </c:pt>
                <c:pt idx="5177">
                  <c:v>38771</c:v>
                </c:pt>
                <c:pt idx="5178">
                  <c:v>38772</c:v>
                </c:pt>
                <c:pt idx="5179">
                  <c:v>38775</c:v>
                </c:pt>
                <c:pt idx="5180">
                  <c:v>38776</c:v>
                </c:pt>
                <c:pt idx="5181">
                  <c:v>38777</c:v>
                </c:pt>
                <c:pt idx="5182">
                  <c:v>38778</c:v>
                </c:pt>
                <c:pt idx="5183">
                  <c:v>38779</c:v>
                </c:pt>
                <c:pt idx="5184">
                  <c:v>38782</c:v>
                </c:pt>
                <c:pt idx="5185">
                  <c:v>38783</c:v>
                </c:pt>
                <c:pt idx="5186">
                  <c:v>38784</c:v>
                </c:pt>
                <c:pt idx="5187">
                  <c:v>38785</c:v>
                </c:pt>
                <c:pt idx="5188">
                  <c:v>38786</c:v>
                </c:pt>
                <c:pt idx="5189">
                  <c:v>38789</c:v>
                </c:pt>
                <c:pt idx="5190">
                  <c:v>38790</c:v>
                </c:pt>
                <c:pt idx="5191">
                  <c:v>38791</c:v>
                </c:pt>
                <c:pt idx="5192">
                  <c:v>38792</c:v>
                </c:pt>
                <c:pt idx="5193">
                  <c:v>38793</c:v>
                </c:pt>
                <c:pt idx="5194">
                  <c:v>38796</c:v>
                </c:pt>
                <c:pt idx="5195">
                  <c:v>38797</c:v>
                </c:pt>
                <c:pt idx="5196">
                  <c:v>38798</c:v>
                </c:pt>
                <c:pt idx="5197">
                  <c:v>38799</c:v>
                </c:pt>
                <c:pt idx="5198">
                  <c:v>38800</c:v>
                </c:pt>
                <c:pt idx="5199">
                  <c:v>38803</c:v>
                </c:pt>
                <c:pt idx="5200">
                  <c:v>38804</c:v>
                </c:pt>
                <c:pt idx="5201">
                  <c:v>38805</c:v>
                </c:pt>
                <c:pt idx="5202">
                  <c:v>38806</c:v>
                </c:pt>
                <c:pt idx="5203">
                  <c:v>38807</c:v>
                </c:pt>
                <c:pt idx="5204">
                  <c:v>38810</c:v>
                </c:pt>
                <c:pt idx="5205">
                  <c:v>38811</c:v>
                </c:pt>
                <c:pt idx="5206">
                  <c:v>38812</c:v>
                </c:pt>
                <c:pt idx="5207">
                  <c:v>38813</c:v>
                </c:pt>
                <c:pt idx="5208">
                  <c:v>38814</c:v>
                </c:pt>
                <c:pt idx="5209">
                  <c:v>38817</c:v>
                </c:pt>
                <c:pt idx="5210">
                  <c:v>38818</c:v>
                </c:pt>
                <c:pt idx="5211">
                  <c:v>38819</c:v>
                </c:pt>
                <c:pt idx="5212">
                  <c:v>38820</c:v>
                </c:pt>
                <c:pt idx="5213">
                  <c:v>38824</c:v>
                </c:pt>
                <c:pt idx="5214">
                  <c:v>38825</c:v>
                </c:pt>
                <c:pt idx="5215">
                  <c:v>38826</c:v>
                </c:pt>
                <c:pt idx="5216">
                  <c:v>38827</c:v>
                </c:pt>
                <c:pt idx="5217">
                  <c:v>38828</c:v>
                </c:pt>
                <c:pt idx="5218">
                  <c:v>38831</c:v>
                </c:pt>
                <c:pt idx="5219">
                  <c:v>38832</c:v>
                </c:pt>
                <c:pt idx="5220">
                  <c:v>38833</c:v>
                </c:pt>
                <c:pt idx="5221">
                  <c:v>38834</c:v>
                </c:pt>
                <c:pt idx="5222">
                  <c:v>38835</c:v>
                </c:pt>
                <c:pt idx="5223">
                  <c:v>38838</c:v>
                </c:pt>
                <c:pt idx="5224">
                  <c:v>38839</c:v>
                </c:pt>
                <c:pt idx="5225">
                  <c:v>38840</c:v>
                </c:pt>
                <c:pt idx="5226">
                  <c:v>38841</c:v>
                </c:pt>
                <c:pt idx="5227">
                  <c:v>38842</c:v>
                </c:pt>
                <c:pt idx="5228">
                  <c:v>38845</c:v>
                </c:pt>
                <c:pt idx="5229">
                  <c:v>38846</c:v>
                </c:pt>
                <c:pt idx="5230">
                  <c:v>38847</c:v>
                </c:pt>
                <c:pt idx="5231">
                  <c:v>38848</c:v>
                </c:pt>
                <c:pt idx="5232">
                  <c:v>38849</c:v>
                </c:pt>
                <c:pt idx="5233">
                  <c:v>38852</c:v>
                </c:pt>
                <c:pt idx="5234">
                  <c:v>38853</c:v>
                </c:pt>
                <c:pt idx="5235">
                  <c:v>38854</c:v>
                </c:pt>
                <c:pt idx="5236">
                  <c:v>38855</c:v>
                </c:pt>
                <c:pt idx="5237">
                  <c:v>38856</c:v>
                </c:pt>
                <c:pt idx="5238">
                  <c:v>38859</c:v>
                </c:pt>
                <c:pt idx="5239">
                  <c:v>38860</c:v>
                </c:pt>
                <c:pt idx="5240">
                  <c:v>38861</c:v>
                </c:pt>
                <c:pt idx="5241">
                  <c:v>38862</c:v>
                </c:pt>
                <c:pt idx="5242">
                  <c:v>38863</c:v>
                </c:pt>
                <c:pt idx="5243">
                  <c:v>38866</c:v>
                </c:pt>
                <c:pt idx="5244">
                  <c:v>38867</c:v>
                </c:pt>
                <c:pt idx="5245">
                  <c:v>38868</c:v>
                </c:pt>
                <c:pt idx="5246">
                  <c:v>38869</c:v>
                </c:pt>
                <c:pt idx="5247">
                  <c:v>38870</c:v>
                </c:pt>
                <c:pt idx="5248">
                  <c:v>38873</c:v>
                </c:pt>
                <c:pt idx="5249">
                  <c:v>38874</c:v>
                </c:pt>
                <c:pt idx="5250">
                  <c:v>38875</c:v>
                </c:pt>
                <c:pt idx="5251">
                  <c:v>38876</c:v>
                </c:pt>
                <c:pt idx="5252">
                  <c:v>38877</c:v>
                </c:pt>
                <c:pt idx="5253">
                  <c:v>38880</c:v>
                </c:pt>
                <c:pt idx="5254">
                  <c:v>38881</c:v>
                </c:pt>
                <c:pt idx="5255">
                  <c:v>38882</c:v>
                </c:pt>
                <c:pt idx="5256">
                  <c:v>38883</c:v>
                </c:pt>
                <c:pt idx="5257">
                  <c:v>38884</c:v>
                </c:pt>
                <c:pt idx="5258">
                  <c:v>38887</c:v>
                </c:pt>
                <c:pt idx="5259">
                  <c:v>38888</c:v>
                </c:pt>
                <c:pt idx="5260">
                  <c:v>38889</c:v>
                </c:pt>
                <c:pt idx="5261">
                  <c:v>38890</c:v>
                </c:pt>
                <c:pt idx="5262">
                  <c:v>38891</c:v>
                </c:pt>
                <c:pt idx="5263">
                  <c:v>38894</c:v>
                </c:pt>
                <c:pt idx="5264">
                  <c:v>38895</c:v>
                </c:pt>
                <c:pt idx="5265">
                  <c:v>38896</c:v>
                </c:pt>
                <c:pt idx="5266">
                  <c:v>38897</c:v>
                </c:pt>
                <c:pt idx="5267">
                  <c:v>38898</c:v>
                </c:pt>
                <c:pt idx="5268">
                  <c:v>38901</c:v>
                </c:pt>
                <c:pt idx="5269">
                  <c:v>38902</c:v>
                </c:pt>
                <c:pt idx="5270">
                  <c:v>38903</c:v>
                </c:pt>
                <c:pt idx="5271">
                  <c:v>38904</c:v>
                </c:pt>
                <c:pt idx="5272">
                  <c:v>38905</c:v>
                </c:pt>
                <c:pt idx="5273">
                  <c:v>38908</c:v>
                </c:pt>
                <c:pt idx="5274">
                  <c:v>38909</c:v>
                </c:pt>
                <c:pt idx="5275">
                  <c:v>38910</c:v>
                </c:pt>
                <c:pt idx="5276">
                  <c:v>38911</c:v>
                </c:pt>
                <c:pt idx="5277">
                  <c:v>38912</c:v>
                </c:pt>
                <c:pt idx="5278">
                  <c:v>38915</c:v>
                </c:pt>
                <c:pt idx="5279">
                  <c:v>38916</c:v>
                </c:pt>
                <c:pt idx="5280">
                  <c:v>38917</c:v>
                </c:pt>
                <c:pt idx="5281">
                  <c:v>38918</c:v>
                </c:pt>
                <c:pt idx="5282">
                  <c:v>38919</c:v>
                </c:pt>
                <c:pt idx="5283">
                  <c:v>38922</c:v>
                </c:pt>
                <c:pt idx="5284">
                  <c:v>38923</c:v>
                </c:pt>
                <c:pt idx="5285">
                  <c:v>38924</c:v>
                </c:pt>
                <c:pt idx="5286">
                  <c:v>38925</c:v>
                </c:pt>
                <c:pt idx="5287">
                  <c:v>38926</c:v>
                </c:pt>
                <c:pt idx="5288">
                  <c:v>38929</c:v>
                </c:pt>
                <c:pt idx="5289">
                  <c:v>38930</c:v>
                </c:pt>
                <c:pt idx="5290">
                  <c:v>38931</c:v>
                </c:pt>
                <c:pt idx="5291">
                  <c:v>38932</c:v>
                </c:pt>
                <c:pt idx="5292">
                  <c:v>38933</c:v>
                </c:pt>
                <c:pt idx="5293">
                  <c:v>38936</c:v>
                </c:pt>
                <c:pt idx="5294">
                  <c:v>38937</c:v>
                </c:pt>
                <c:pt idx="5295">
                  <c:v>38938</c:v>
                </c:pt>
                <c:pt idx="5296">
                  <c:v>38939</c:v>
                </c:pt>
                <c:pt idx="5297">
                  <c:v>38940</c:v>
                </c:pt>
                <c:pt idx="5298">
                  <c:v>38943</c:v>
                </c:pt>
                <c:pt idx="5299">
                  <c:v>38944</c:v>
                </c:pt>
                <c:pt idx="5300">
                  <c:v>38945</c:v>
                </c:pt>
                <c:pt idx="5301">
                  <c:v>38946</c:v>
                </c:pt>
                <c:pt idx="5302">
                  <c:v>38947</c:v>
                </c:pt>
                <c:pt idx="5303">
                  <c:v>38950</c:v>
                </c:pt>
                <c:pt idx="5304">
                  <c:v>38951</c:v>
                </c:pt>
                <c:pt idx="5305">
                  <c:v>38952</c:v>
                </c:pt>
                <c:pt idx="5306">
                  <c:v>38953</c:v>
                </c:pt>
                <c:pt idx="5307">
                  <c:v>38954</c:v>
                </c:pt>
                <c:pt idx="5308">
                  <c:v>38957</c:v>
                </c:pt>
                <c:pt idx="5309">
                  <c:v>38958</c:v>
                </c:pt>
                <c:pt idx="5310">
                  <c:v>38959</c:v>
                </c:pt>
                <c:pt idx="5311">
                  <c:v>38960</c:v>
                </c:pt>
                <c:pt idx="5312">
                  <c:v>38961</c:v>
                </c:pt>
                <c:pt idx="5313">
                  <c:v>38964</c:v>
                </c:pt>
                <c:pt idx="5314">
                  <c:v>38965</c:v>
                </c:pt>
                <c:pt idx="5315">
                  <c:v>38966</c:v>
                </c:pt>
                <c:pt idx="5316">
                  <c:v>38967</c:v>
                </c:pt>
                <c:pt idx="5317">
                  <c:v>38968</c:v>
                </c:pt>
                <c:pt idx="5318">
                  <c:v>38971</c:v>
                </c:pt>
                <c:pt idx="5319">
                  <c:v>38972</c:v>
                </c:pt>
                <c:pt idx="5320">
                  <c:v>38973</c:v>
                </c:pt>
                <c:pt idx="5321">
                  <c:v>38974</c:v>
                </c:pt>
                <c:pt idx="5322">
                  <c:v>38975</c:v>
                </c:pt>
                <c:pt idx="5323">
                  <c:v>38978</c:v>
                </c:pt>
                <c:pt idx="5324">
                  <c:v>38979</c:v>
                </c:pt>
                <c:pt idx="5325">
                  <c:v>38980</c:v>
                </c:pt>
                <c:pt idx="5326">
                  <c:v>38981</c:v>
                </c:pt>
                <c:pt idx="5327">
                  <c:v>38982</c:v>
                </c:pt>
                <c:pt idx="5328">
                  <c:v>38985</c:v>
                </c:pt>
                <c:pt idx="5329">
                  <c:v>38986</c:v>
                </c:pt>
                <c:pt idx="5330">
                  <c:v>38987</c:v>
                </c:pt>
                <c:pt idx="5331">
                  <c:v>38988</c:v>
                </c:pt>
                <c:pt idx="5332">
                  <c:v>38989</c:v>
                </c:pt>
                <c:pt idx="5333">
                  <c:v>38992</c:v>
                </c:pt>
                <c:pt idx="5334">
                  <c:v>38993</c:v>
                </c:pt>
                <c:pt idx="5335">
                  <c:v>38994</c:v>
                </c:pt>
                <c:pt idx="5336">
                  <c:v>38995</c:v>
                </c:pt>
                <c:pt idx="5337">
                  <c:v>38996</c:v>
                </c:pt>
                <c:pt idx="5338">
                  <c:v>38999</c:v>
                </c:pt>
                <c:pt idx="5339">
                  <c:v>39000</c:v>
                </c:pt>
                <c:pt idx="5340">
                  <c:v>39001</c:v>
                </c:pt>
                <c:pt idx="5341">
                  <c:v>39002</c:v>
                </c:pt>
                <c:pt idx="5342">
                  <c:v>39003</c:v>
                </c:pt>
                <c:pt idx="5343">
                  <c:v>39006</c:v>
                </c:pt>
                <c:pt idx="5344">
                  <c:v>39007</c:v>
                </c:pt>
                <c:pt idx="5345">
                  <c:v>39008</c:v>
                </c:pt>
                <c:pt idx="5346">
                  <c:v>39009</c:v>
                </c:pt>
                <c:pt idx="5347">
                  <c:v>39010</c:v>
                </c:pt>
                <c:pt idx="5348">
                  <c:v>39013</c:v>
                </c:pt>
                <c:pt idx="5349">
                  <c:v>39014</c:v>
                </c:pt>
                <c:pt idx="5350">
                  <c:v>39015</c:v>
                </c:pt>
                <c:pt idx="5351">
                  <c:v>39016</c:v>
                </c:pt>
                <c:pt idx="5352">
                  <c:v>39017</c:v>
                </c:pt>
                <c:pt idx="5353">
                  <c:v>39020</c:v>
                </c:pt>
                <c:pt idx="5354">
                  <c:v>39021</c:v>
                </c:pt>
                <c:pt idx="5355">
                  <c:v>39022</c:v>
                </c:pt>
                <c:pt idx="5356">
                  <c:v>39023</c:v>
                </c:pt>
                <c:pt idx="5357">
                  <c:v>39024</c:v>
                </c:pt>
                <c:pt idx="5358">
                  <c:v>39027</c:v>
                </c:pt>
                <c:pt idx="5359">
                  <c:v>39028</c:v>
                </c:pt>
                <c:pt idx="5360">
                  <c:v>39029</c:v>
                </c:pt>
                <c:pt idx="5361">
                  <c:v>39030</c:v>
                </c:pt>
                <c:pt idx="5362">
                  <c:v>39031</c:v>
                </c:pt>
                <c:pt idx="5363">
                  <c:v>39034</c:v>
                </c:pt>
                <c:pt idx="5364">
                  <c:v>39035</c:v>
                </c:pt>
                <c:pt idx="5365">
                  <c:v>39036</c:v>
                </c:pt>
                <c:pt idx="5366">
                  <c:v>39037</c:v>
                </c:pt>
                <c:pt idx="5367">
                  <c:v>39038</c:v>
                </c:pt>
                <c:pt idx="5368">
                  <c:v>39041</c:v>
                </c:pt>
                <c:pt idx="5369">
                  <c:v>39042</c:v>
                </c:pt>
                <c:pt idx="5370">
                  <c:v>39043</c:v>
                </c:pt>
                <c:pt idx="5371">
                  <c:v>39044</c:v>
                </c:pt>
                <c:pt idx="5372">
                  <c:v>39045</c:v>
                </c:pt>
                <c:pt idx="5373">
                  <c:v>39048</c:v>
                </c:pt>
                <c:pt idx="5374">
                  <c:v>39049</c:v>
                </c:pt>
                <c:pt idx="5375">
                  <c:v>39050</c:v>
                </c:pt>
                <c:pt idx="5376">
                  <c:v>39051</c:v>
                </c:pt>
                <c:pt idx="5377">
                  <c:v>39052</c:v>
                </c:pt>
                <c:pt idx="5378">
                  <c:v>39055</c:v>
                </c:pt>
                <c:pt idx="5379">
                  <c:v>39056</c:v>
                </c:pt>
                <c:pt idx="5380">
                  <c:v>39057</c:v>
                </c:pt>
                <c:pt idx="5381">
                  <c:v>39058</c:v>
                </c:pt>
                <c:pt idx="5382">
                  <c:v>39059</c:v>
                </c:pt>
                <c:pt idx="5383">
                  <c:v>39062</c:v>
                </c:pt>
                <c:pt idx="5384">
                  <c:v>39063</c:v>
                </c:pt>
                <c:pt idx="5385">
                  <c:v>39064</c:v>
                </c:pt>
                <c:pt idx="5386">
                  <c:v>39065</c:v>
                </c:pt>
                <c:pt idx="5387">
                  <c:v>39066</c:v>
                </c:pt>
                <c:pt idx="5388">
                  <c:v>39069</c:v>
                </c:pt>
                <c:pt idx="5389">
                  <c:v>39070</c:v>
                </c:pt>
                <c:pt idx="5390">
                  <c:v>39071</c:v>
                </c:pt>
                <c:pt idx="5391">
                  <c:v>39072</c:v>
                </c:pt>
                <c:pt idx="5392">
                  <c:v>39073</c:v>
                </c:pt>
                <c:pt idx="5393">
                  <c:v>39077</c:v>
                </c:pt>
                <c:pt idx="5394">
                  <c:v>39078</c:v>
                </c:pt>
                <c:pt idx="5395">
                  <c:v>39079</c:v>
                </c:pt>
                <c:pt idx="5396">
                  <c:v>39080</c:v>
                </c:pt>
                <c:pt idx="5397">
                  <c:v>39084</c:v>
                </c:pt>
                <c:pt idx="5398">
                  <c:v>39085</c:v>
                </c:pt>
                <c:pt idx="5399">
                  <c:v>39086</c:v>
                </c:pt>
                <c:pt idx="5400">
                  <c:v>39087</c:v>
                </c:pt>
                <c:pt idx="5401">
                  <c:v>39090</c:v>
                </c:pt>
                <c:pt idx="5402">
                  <c:v>39091</c:v>
                </c:pt>
                <c:pt idx="5403">
                  <c:v>39092</c:v>
                </c:pt>
                <c:pt idx="5404">
                  <c:v>39093</c:v>
                </c:pt>
                <c:pt idx="5405">
                  <c:v>39094</c:v>
                </c:pt>
                <c:pt idx="5406">
                  <c:v>39098</c:v>
                </c:pt>
                <c:pt idx="5407">
                  <c:v>39099</c:v>
                </c:pt>
                <c:pt idx="5408">
                  <c:v>39100</c:v>
                </c:pt>
                <c:pt idx="5409">
                  <c:v>39101</c:v>
                </c:pt>
                <c:pt idx="5410">
                  <c:v>39104</c:v>
                </c:pt>
                <c:pt idx="5411">
                  <c:v>39105</c:v>
                </c:pt>
                <c:pt idx="5412">
                  <c:v>39106</c:v>
                </c:pt>
                <c:pt idx="5413">
                  <c:v>39107</c:v>
                </c:pt>
                <c:pt idx="5414">
                  <c:v>39108</c:v>
                </c:pt>
                <c:pt idx="5415">
                  <c:v>39111</c:v>
                </c:pt>
                <c:pt idx="5416">
                  <c:v>39112</c:v>
                </c:pt>
                <c:pt idx="5417">
                  <c:v>39113</c:v>
                </c:pt>
                <c:pt idx="5418">
                  <c:v>39114</c:v>
                </c:pt>
                <c:pt idx="5419">
                  <c:v>39115</c:v>
                </c:pt>
                <c:pt idx="5420">
                  <c:v>39118</c:v>
                </c:pt>
                <c:pt idx="5421">
                  <c:v>39119</c:v>
                </c:pt>
                <c:pt idx="5422">
                  <c:v>39120</c:v>
                </c:pt>
                <c:pt idx="5423">
                  <c:v>39121</c:v>
                </c:pt>
                <c:pt idx="5424">
                  <c:v>39122</c:v>
                </c:pt>
                <c:pt idx="5425">
                  <c:v>39125</c:v>
                </c:pt>
                <c:pt idx="5426">
                  <c:v>39126</c:v>
                </c:pt>
                <c:pt idx="5427">
                  <c:v>39127</c:v>
                </c:pt>
                <c:pt idx="5428">
                  <c:v>39128</c:v>
                </c:pt>
                <c:pt idx="5429">
                  <c:v>39129</c:v>
                </c:pt>
                <c:pt idx="5430">
                  <c:v>39133</c:v>
                </c:pt>
                <c:pt idx="5431">
                  <c:v>39134</c:v>
                </c:pt>
                <c:pt idx="5432">
                  <c:v>39135</c:v>
                </c:pt>
                <c:pt idx="5433">
                  <c:v>39136</c:v>
                </c:pt>
                <c:pt idx="5434">
                  <c:v>39139</c:v>
                </c:pt>
                <c:pt idx="5435">
                  <c:v>39140</c:v>
                </c:pt>
                <c:pt idx="5436">
                  <c:v>39141</c:v>
                </c:pt>
                <c:pt idx="5437">
                  <c:v>39142</c:v>
                </c:pt>
                <c:pt idx="5438">
                  <c:v>39143</c:v>
                </c:pt>
                <c:pt idx="5439">
                  <c:v>39146</c:v>
                </c:pt>
                <c:pt idx="5440">
                  <c:v>39147</c:v>
                </c:pt>
                <c:pt idx="5441">
                  <c:v>39148</c:v>
                </c:pt>
                <c:pt idx="5442">
                  <c:v>39149</c:v>
                </c:pt>
                <c:pt idx="5443">
                  <c:v>39150</c:v>
                </c:pt>
                <c:pt idx="5444">
                  <c:v>39153</c:v>
                </c:pt>
                <c:pt idx="5445">
                  <c:v>39154</c:v>
                </c:pt>
                <c:pt idx="5446">
                  <c:v>39155</c:v>
                </c:pt>
                <c:pt idx="5447">
                  <c:v>39156</c:v>
                </c:pt>
                <c:pt idx="5448">
                  <c:v>39157</c:v>
                </c:pt>
                <c:pt idx="5449">
                  <c:v>39160</c:v>
                </c:pt>
                <c:pt idx="5450">
                  <c:v>39161</c:v>
                </c:pt>
                <c:pt idx="5451">
                  <c:v>39162</c:v>
                </c:pt>
                <c:pt idx="5452">
                  <c:v>39163</c:v>
                </c:pt>
                <c:pt idx="5453">
                  <c:v>39164</c:v>
                </c:pt>
                <c:pt idx="5454">
                  <c:v>39167</c:v>
                </c:pt>
                <c:pt idx="5455">
                  <c:v>39168</c:v>
                </c:pt>
                <c:pt idx="5456">
                  <c:v>39169</c:v>
                </c:pt>
                <c:pt idx="5457">
                  <c:v>39170</c:v>
                </c:pt>
                <c:pt idx="5458">
                  <c:v>39171</c:v>
                </c:pt>
                <c:pt idx="5459">
                  <c:v>39174</c:v>
                </c:pt>
                <c:pt idx="5460">
                  <c:v>39175</c:v>
                </c:pt>
                <c:pt idx="5461">
                  <c:v>39176</c:v>
                </c:pt>
                <c:pt idx="5462">
                  <c:v>39177</c:v>
                </c:pt>
                <c:pt idx="5463">
                  <c:v>39181</c:v>
                </c:pt>
                <c:pt idx="5464">
                  <c:v>39182</c:v>
                </c:pt>
                <c:pt idx="5465">
                  <c:v>39183</c:v>
                </c:pt>
                <c:pt idx="5466">
                  <c:v>39184</c:v>
                </c:pt>
                <c:pt idx="5467">
                  <c:v>39185</c:v>
                </c:pt>
                <c:pt idx="5468">
                  <c:v>39188</c:v>
                </c:pt>
                <c:pt idx="5469">
                  <c:v>39189</c:v>
                </c:pt>
                <c:pt idx="5470">
                  <c:v>39190</c:v>
                </c:pt>
                <c:pt idx="5471">
                  <c:v>39191</c:v>
                </c:pt>
                <c:pt idx="5472">
                  <c:v>39192</c:v>
                </c:pt>
                <c:pt idx="5473">
                  <c:v>39195</c:v>
                </c:pt>
                <c:pt idx="5474">
                  <c:v>39196</c:v>
                </c:pt>
                <c:pt idx="5475">
                  <c:v>39197</c:v>
                </c:pt>
                <c:pt idx="5476">
                  <c:v>39198</c:v>
                </c:pt>
                <c:pt idx="5477">
                  <c:v>39199</c:v>
                </c:pt>
                <c:pt idx="5478">
                  <c:v>39202</c:v>
                </c:pt>
                <c:pt idx="5479">
                  <c:v>39203</c:v>
                </c:pt>
                <c:pt idx="5480">
                  <c:v>39204</c:v>
                </c:pt>
                <c:pt idx="5481">
                  <c:v>39205</c:v>
                </c:pt>
                <c:pt idx="5482">
                  <c:v>39206</c:v>
                </c:pt>
                <c:pt idx="5483">
                  <c:v>39209</c:v>
                </c:pt>
                <c:pt idx="5484">
                  <c:v>39210</c:v>
                </c:pt>
                <c:pt idx="5485">
                  <c:v>39211</c:v>
                </c:pt>
                <c:pt idx="5486">
                  <c:v>39212</c:v>
                </c:pt>
                <c:pt idx="5487">
                  <c:v>39213</c:v>
                </c:pt>
                <c:pt idx="5488">
                  <c:v>39216</c:v>
                </c:pt>
                <c:pt idx="5489">
                  <c:v>39217</c:v>
                </c:pt>
                <c:pt idx="5490">
                  <c:v>39218</c:v>
                </c:pt>
                <c:pt idx="5491">
                  <c:v>39219</c:v>
                </c:pt>
                <c:pt idx="5492">
                  <c:v>39220</c:v>
                </c:pt>
                <c:pt idx="5493">
                  <c:v>39223</c:v>
                </c:pt>
                <c:pt idx="5494">
                  <c:v>39224</c:v>
                </c:pt>
                <c:pt idx="5495">
                  <c:v>39225</c:v>
                </c:pt>
                <c:pt idx="5496">
                  <c:v>39226</c:v>
                </c:pt>
                <c:pt idx="5497">
                  <c:v>39227</c:v>
                </c:pt>
                <c:pt idx="5498">
                  <c:v>39231</c:v>
                </c:pt>
                <c:pt idx="5499">
                  <c:v>39232</c:v>
                </c:pt>
                <c:pt idx="5500">
                  <c:v>39233</c:v>
                </c:pt>
                <c:pt idx="5501">
                  <c:v>39234</c:v>
                </c:pt>
                <c:pt idx="5502">
                  <c:v>39237</c:v>
                </c:pt>
                <c:pt idx="5503">
                  <c:v>39238</c:v>
                </c:pt>
                <c:pt idx="5504">
                  <c:v>39239</c:v>
                </c:pt>
                <c:pt idx="5505">
                  <c:v>39240</c:v>
                </c:pt>
                <c:pt idx="5506">
                  <c:v>39241</c:v>
                </c:pt>
                <c:pt idx="5507">
                  <c:v>39244</c:v>
                </c:pt>
                <c:pt idx="5508">
                  <c:v>39245</c:v>
                </c:pt>
                <c:pt idx="5509">
                  <c:v>39246</c:v>
                </c:pt>
                <c:pt idx="5510">
                  <c:v>39247</c:v>
                </c:pt>
                <c:pt idx="5511">
                  <c:v>39248</c:v>
                </c:pt>
                <c:pt idx="5512">
                  <c:v>39251</c:v>
                </c:pt>
                <c:pt idx="5513">
                  <c:v>39252</c:v>
                </c:pt>
                <c:pt idx="5514">
                  <c:v>39253</c:v>
                </c:pt>
                <c:pt idx="5515">
                  <c:v>39254</c:v>
                </c:pt>
                <c:pt idx="5516">
                  <c:v>39255</c:v>
                </c:pt>
                <c:pt idx="5517">
                  <c:v>39258</c:v>
                </c:pt>
                <c:pt idx="5518">
                  <c:v>39259</c:v>
                </c:pt>
                <c:pt idx="5519">
                  <c:v>39260</c:v>
                </c:pt>
                <c:pt idx="5520">
                  <c:v>39261</c:v>
                </c:pt>
                <c:pt idx="5521">
                  <c:v>39262</c:v>
                </c:pt>
                <c:pt idx="5522">
                  <c:v>39265</c:v>
                </c:pt>
                <c:pt idx="5523">
                  <c:v>39266</c:v>
                </c:pt>
                <c:pt idx="5524">
                  <c:v>39268</c:v>
                </c:pt>
                <c:pt idx="5525">
                  <c:v>39269</c:v>
                </c:pt>
                <c:pt idx="5526">
                  <c:v>39272</c:v>
                </c:pt>
                <c:pt idx="5527">
                  <c:v>39273</c:v>
                </c:pt>
                <c:pt idx="5528">
                  <c:v>39274</c:v>
                </c:pt>
                <c:pt idx="5529">
                  <c:v>39275</c:v>
                </c:pt>
                <c:pt idx="5530">
                  <c:v>39276</c:v>
                </c:pt>
                <c:pt idx="5531">
                  <c:v>39279</c:v>
                </c:pt>
                <c:pt idx="5532">
                  <c:v>39280</c:v>
                </c:pt>
                <c:pt idx="5533">
                  <c:v>39281</c:v>
                </c:pt>
                <c:pt idx="5534">
                  <c:v>39282</c:v>
                </c:pt>
                <c:pt idx="5535">
                  <c:v>39283</c:v>
                </c:pt>
                <c:pt idx="5536">
                  <c:v>39286</c:v>
                </c:pt>
                <c:pt idx="5537">
                  <c:v>39287</c:v>
                </c:pt>
                <c:pt idx="5538">
                  <c:v>39288</c:v>
                </c:pt>
                <c:pt idx="5539">
                  <c:v>39289</c:v>
                </c:pt>
                <c:pt idx="5540">
                  <c:v>39290</c:v>
                </c:pt>
                <c:pt idx="5541">
                  <c:v>39293</c:v>
                </c:pt>
                <c:pt idx="5542">
                  <c:v>39294</c:v>
                </c:pt>
                <c:pt idx="5543">
                  <c:v>39295</c:v>
                </c:pt>
                <c:pt idx="5544">
                  <c:v>39296</c:v>
                </c:pt>
                <c:pt idx="5545">
                  <c:v>39297</c:v>
                </c:pt>
                <c:pt idx="5546">
                  <c:v>39300</c:v>
                </c:pt>
                <c:pt idx="5547">
                  <c:v>39301</c:v>
                </c:pt>
                <c:pt idx="5548">
                  <c:v>39302</c:v>
                </c:pt>
                <c:pt idx="5549">
                  <c:v>39303</c:v>
                </c:pt>
                <c:pt idx="5550">
                  <c:v>39304</c:v>
                </c:pt>
                <c:pt idx="5551">
                  <c:v>39307</c:v>
                </c:pt>
                <c:pt idx="5552">
                  <c:v>39308</c:v>
                </c:pt>
                <c:pt idx="5553">
                  <c:v>39309</c:v>
                </c:pt>
                <c:pt idx="5554">
                  <c:v>39310</c:v>
                </c:pt>
                <c:pt idx="5555">
                  <c:v>39311</c:v>
                </c:pt>
                <c:pt idx="5556">
                  <c:v>39314</c:v>
                </c:pt>
                <c:pt idx="5557">
                  <c:v>39315</c:v>
                </c:pt>
                <c:pt idx="5558">
                  <c:v>39316</c:v>
                </c:pt>
                <c:pt idx="5559">
                  <c:v>39317</c:v>
                </c:pt>
                <c:pt idx="5560">
                  <c:v>39318</c:v>
                </c:pt>
                <c:pt idx="5561">
                  <c:v>39321</c:v>
                </c:pt>
                <c:pt idx="5562">
                  <c:v>39322</c:v>
                </c:pt>
                <c:pt idx="5563">
                  <c:v>39323</c:v>
                </c:pt>
                <c:pt idx="5564">
                  <c:v>39324</c:v>
                </c:pt>
                <c:pt idx="5565">
                  <c:v>39325</c:v>
                </c:pt>
                <c:pt idx="5566">
                  <c:v>39329</c:v>
                </c:pt>
                <c:pt idx="5567">
                  <c:v>39330</c:v>
                </c:pt>
                <c:pt idx="5568">
                  <c:v>39331</c:v>
                </c:pt>
                <c:pt idx="5569">
                  <c:v>39332</c:v>
                </c:pt>
                <c:pt idx="5570">
                  <c:v>39335</c:v>
                </c:pt>
                <c:pt idx="5571">
                  <c:v>39336</c:v>
                </c:pt>
                <c:pt idx="5572">
                  <c:v>39337</c:v>
                </c:pt>
                <c:pt idx="5573">
                  <c:v>39338</c:v>
                </c:pt>
                <c:pt idx="5574">
                  <c:v>39339</c:v>
                </c:pt>
                <c:pt idx="5575">
                  <c:v>39342</c:v>
                </c:pt>
                <c:pt idx="5576">
                  <c:v>39343</c:v>
                </c:pt>
                <c:pt idx="5577">
                  <c:v>39344</c:v>
                </c:pt>
                <c:pt idx="5578">
                  <c:v>39345</c:v>
                </c:pt>
                <c:pt idx="5579">
                  <c:v>39346</c:v>
                </c:pt>
                <c:pt idx="5580">
                  <c:v>39349</c:v>
                </c:pt>
                <c:pt idx="5581">
                  <c:v>39350</c:v>
                </c:pt>
                <c:pt idx="5582">
                  <c:v>39351</c:v>
                </c:pt>
                <c:pt idx="5583">
                  <c:v>39352</c:v>
                </c:pt>
                <c:pt idx="5584">
                  <c:v>39353</c:v>
                </c:pt>
                <c:pt idx="5585">
                  <c:v>39356</c:v>
                </c:pt>
                <c:pt idx="5586">
                  <c:v>39357</c:v>
                </c:pt>
                <c:pt idx="5587">
                  <c:v>39358</c:v>
                </c:pt>
                <c:pt idx="5588">
                  <c:v>39359</c:v>
                </c:pt>
                <c:pt idx="5589">
                  <c:v>39360</c:v>
                </c:pt>
                <c:pt idx="5590">
                  <c:v>39363</c:v>
                </c:pt>
                <c:pt idx="5591">
                  <c:v>39364</c:v>
                </c:pt>
                <c:pt idx="5592">
                  <c:v>39365</c:v>
                </c:pt>
                <c:pt idx="5593">
                  <c:v>39366</c:v>
                </c:pt>
                <c:pt idx="5594">
                  <c:v>39367</c:v>
                </c:pt>
                <c:pt idx="5595">
                  <c:v>39370</c:v>
                </c:pt>
                <c:pt idx="5596">
                  <c:v>39371</c:v>
                </c:pt>
                <c:pt idx="5597">
                  <c:v>39372</c:v>
                </c:pt>
                <c:pt idx="5598">
                  <c:v>39373</c:v>
                </c:pt>
                <c:pt idx="5599">
                  <c:v>39374</c:v>
                </c:pt>
                <c:pt idx="5600">
                  <c:v>39377</c:v>
                </c:pt>
                <c:pt idx="5601">
                  <c:v>39378</c:v>
                </c:pt>
                <c:pt idx="5602">
                  <c:v>39379</c:v>
                </c:pt>
                <c:pt idx="5603">
                  <c:v>39380</c:v>
                </c:pt>
                <c:pt idx="5604">
                  <c:v>39381</c:v>
                </c:pt>
                <c:pt idx="5605">
                  <c:v>39384</c:v>
                </c:pt>
                <c:pt idx="5606">
                  <c:v>39385</c:v>
                </c:pt>
                <c:pt idx="5607">
                  <c:v>39386</c:v>
                </c:pt>
                <c:pt idx="5608">
                  <c:v>39387</c:v>
                </c:pt>
                <c:pt idx="5609">
                  <c:v>39388</c:v>
                </c:pt>
                <c:pt idx="5610">
                  <c:v>39391</c:v>
                </c:pt>
                <c:pt idx="5611">
                  <c:v>39392</c:v>
                </c:pt>
                <c:pt idx="5612">
                  <c:v>39393</c:v>
                </c:pt>
                <c:pt idx="5613">
                  <c:v>39394</c:v>
                </c:pt>
                <c:pt idx="5614">
                  <c:v>39395</c:v>
                </c:pt>
                <c:pt idx="5615">
                  <c:v>39398</c:v>
                </c:pt>
                <c:pt idx="5616">
                  <c:v>39399</c:v>
                </c:pt>
                <c:pt idx="5617">
                  <c:v>39400</c:v>
                </c:pt>
                <c:pt idx="5618">
                  <c:v>39401</c:v>
                </c:pt>
                <c:pt idx="5619">
                  <c:v>39402</c:v>
                </c:pt>
                <c:pt idx="5620">
                  <c:v>39405</c:v>
                </c:pt>
                <c:pt idx="5621">
                  <c:v>39406</c:v>
                </c:pt>
                <c:pt idx="5622">
                  <c:v>39407</c:v>
                </c:pt>
                <c:pt idx="5623">
                  <c:v>39409</c:v>
                </c:pt>
                <c:pt idx="5624">
                  <c:v>39412</c:v>
                </c:pt>
                <c:pt idx="5625">
                  <c:v>39413</c:v>
                </c:pt>
                <c:pt idx="5626">
                  <c:v>39414</c:v>
                </c:pt>
                <c:pt idx="5627">
                  <c:v>39415</c:v>
                </c:pt>
                <c:pt idx="5628">
                  <c:v>39416</c:v>
                </c:pt>
                <c:pt idx="5629">
                  <c:v>39419</c:v>
                </c:pt>
                <c:pt idx="5630">
                  <c:v>39420</c:v>
                </c:pt>
                <c:pt idx="5631">
                  <c:v>39421</c:v>
                </c:pt>
                <c:pt idx="5632">
                  <c:v>39422</c:v>
                </c:pt>
                <c:pt idx="5633">
                  <c:v>39423</c:v>
                </c:pt>
                <c:pt idx="5634">
                  <c:v>39426</c:v>
                </c:pt>
                <c:pt idx="5635">
                  <c:v>39427</c:v>
                </c:pt>
                <c:pt idx="5636">
                  <c:v>39428</c:v>
                </c:pt>
                <c:pt idx="5637">
                  <c:v>39429</c:v>
                </c:pt>
                <c:pt idx="5638">
                  <c:v>39430</c:v>
                </c:pt>
                <c:pt idx="5639">
                  <c:v>39433</c:v>
                </c:pt>
                <c:pt idx="5640">
                  <c:v>39434</c:v>
                </c:pt>
                <c:pt idx="5641">
                  <c:v>39435</c:v>
                </c:pt>
                <c:pt idx="5642">
                  <c:v>39436</c:v>
                </c:pt>
                <c:pt idx="5643">
                  <c:v>39437</c:v>
                </c:pt>
                <c:pt idx="5644">
                  <c:v>39440</c:v>
                </c:pt>
                <c:pt idx="5645">
                  <c:v>39442</c:v>
                </c:pt>
                <c:pt idx="5646">
                  <c:v>39443</c:v>
                </c:pt>
                <c:pt idx="5647">
                  <c:v>39444</c:v>
                </c:pt>
                <c:pt idx="5648">
                  <c:v>39447</c:v>
                </c:pt>
                <c:pt idx="5649">
                  <c:v>39449</c:v>
                </c:pt>
                <c:pt idx="5650">
                  <c:v>39450</c:v>
                </c:pt>
                <c:pt idx="5651">
                  <c:v>39451</c:v>
                </c:pt>
                <c:pt idx="5652">
                  <c:v>39454</c:v>
                </c:pt>
                <c:pt idx="5653">
                  <c:v>39455</c:v>
                </c:pt>
                <c:pt idx="5654">
                  <c:v>39456</c:v>
                </c:pt>
                <c:pt idx="5655">
                  <c:v>39457</c:v>
                </c:pt>
                <c:pt idx="5656">
                  <c:v>39458</c:v>
                </c:pt>
                <c:pt idx="5657">
                  <c:v>39461</c:v>
                </c:pt>
                <c:pt idx="5658">
                  <c:v>39462</c:v>
                </c:pt>
                <c:pt idx="5659">
                  <c:v>39463</c:v>
                </c:pt>
                <c:pt idx="5660">
                  <c:v>39464</c:v>
                </c:pt>
                <c:pt idx="5661">
                  <c:v>39465</c:v>
                </c:pt>
                <c:pt idx="5662">
                  <c:v>39469</c:v>
                </c:pt>
                <c:pt idx="5663">
                  <c:v>39470</c:v>
                </c:pt>
                <c:pt idx="5664">
                  <c:v>39471</c:v>
                </c:pt>
                <c:pt idx="5665">
                  <c:v>39472</c:v>
                </c:pt>
                <c:pt idx="5666">
                  <c:v>39475</c:v>
                </c:pt>
                <c:pt idx="5667">
                  <c:v>39476</c:v>
                </c:pt>
                <c:pt idx="5668">
                  <c:v>39477</c:v>
                </c:pt>
                <c:pt idx="5669">
                  <c:v>39478</c:v>
                </c:pt>
                <c:pt idx="5670">
                  <c:v>39479</c:v>
                </c:pt>
                <c:pt idx="5671">
                  <c:v>39482</c:v>
                </c:pt>
                <c:pt idx="5672">
                  <c:v>39483</c:v>
                </c:pt>
                <c:pt idx="5673">
                  <c:v>39484</c:v>
                </c:pt>
                <c:pt idx="5674">
                  <c:v>39485</c:v>
                </c:pt>
                <c:pt idx="5675">
                  <c:v>39486</c:v>
                </c:pt>
                <c:pt idx="5676">
                  <c:v>39489</c:v>
                </c:pt>
                <c:pt idx="5677">
                  <c:v>39490</c:v>
                </c:pt>
                <c:pt idx="5678">
                  <c:v>39491</c:v>
                </c:pt>
                <c:pt idx="5679">
                  <c:v>39492</c:v>
                </c:pt>
                <c:pt idx="5680">
                  <c:v>39493</c:v>
                </c:pt>
                <c:pt idx="5681">
                  <c:v>39497</c:v>
                </c:pt>
                <c:pt idx="5682">
                  <c:v>39498</c:v>
                </c:pt>
                <c:pt idx="5683">
                  <c:v>39499</c:v>
                </c:pt>
                <c:pt idx="5684">
                  <c:v>39500</c:v>
                </c:pt>
                <c:pt idx="5685">
                  <c:v>39503</c:v>
                </c:pt>
                <c:pt idx="5686">
                  <c:v>39504</c:v>
                </c:pt>
                <c:pt idx="5687">
                  <c:v>39505</c:v>
                </c:pt>
                <c:pt idx="5688">
                  <c:v>39506</c:v>
                </c:pt>
                <c:pt idx="5689">
                  <c:v>39507</c:v>
                </c:pt>
                <c:pt idx="5690">
                  <c:v>39510</c:v>
                </c:pt>
                <c:pt idx="5691">
                  <c:v>39511</c:v>
                </c:pt>
                <c:pt idx="5692">
                  <c:v>39512</c:v>
                </c:pt>
                <c:pt idx="5693">
                  <c:v>39513</c:v>
                </c:pt>
                <c:pt idx="5694">
                  <c:v>39514</c:v>
                </c:pt>
                <c:pt idx="5695">
                  <c:v>39517</c:v>
                </c:pt>
                <c:pt idx="5696">
                  <c:v>39518</c:v>
                </c:pt>
                <c:pt idx="5697">
                  <c:v>39519</c:v>
                </c:pt>
                <c:pt idx="5698">
                  <c:v>39520</c:v>
                </c:pt>
                <c:pt idx="5699">
                  <c:v>39521</c:v>
                </c:pt>
                <c:pt idx="5700">
                  <c:v>39524</c:v>
                </c:pt>
                <c:pt idx="5701">
                  <c:v>39525</c:v>
                </c:pt>
                <c:pt idx="5702">
                  <c:v>39526</c:v>
                </c:pt>
                <c:pt idx="5703">
                  <c:v>39527</c:v>
                </c:pt>
                <c:pt idx="5704">
                  <c:v>39531</c:v>
                </c:pt>
                <c:pt idx="5705">
                  <c:v>39532</c:v>
                </c:pt>
                <c:pt idx="5706">
                  <c:v>39533</c:v>
                </c:pt>
                <c:pt idx="5707">
                  <c:v>39534</c:v>
                </c:pt>
                <c:pt idx="5708">
                  <c:v>39535</c:v>
                </c:pt>
                <c:pt idx="5709">
                  <c:v>39538</c:v>
                </c:pt>
                <c:pt idx="5710">
                  <c:v>39539</c:v>
                </c:pt>
                <c:pt idx="5711">
                  <c:v>39540</c:v>
                </c:pt>
                <c:pt idx="5712">
                  <c:v>39541</c:v>
                </c:pt>
                <c:pt idx="5713">
                  <c:v>39542</c:v>
                </c:pt>
                <c:pt idx="5714">
                  <c:v>39545</c:v>
                </c:pt>
                <c:pt idx="5715">
                  <c:v>39546</c:v>
                </c:pt>
                <c:pt idx="5716">
                  <c:v>39547</c:v>
                </c:pt>
                <c:pt idx="5717">
                  <c:v>39548</c:v>
                </c:pt>
                <c:pt idx="5718">
                  <c:v>39549</c:v>
                </c:pt>
                <c:pt idx="5719">
                  <c:v>39552</c:v>
                </c:pt>
                <c:pt idx="5720">
                  <c:v>39553</c:v>
                </c:pt>
                <c:pt idx="5721">
                  <c:v>39554</c:v>
                </c:pt>
                <c:pt idx="5722">
                  <c:v>39555</c:v>
                </c:pt>
                <c:pt idx="5723">
                  <c:v>39556</c:v>
                </c:pt>
                <c:pt idx="5724">
                  <c:v>39559</c:v>
                </c:pt>
                <c:pt idx="5725">
                  <c:v>39560</c:v>
                </c:pt>
                <c:pt idx="5726">
                  <c:v>39561</c:v>
                </c:pt>
                <c:pt idx="5727">
                  <c:v>39562</c:v>
                </c:pt>
                <c:pt idx="5728">
                  <c:v>39563</c:v>
                </c:pt>
                <c:pt idx="5729">
                  <c:v>39566</c:v>
                </c:pt>
                <c:pt idx="5730">
                  <c:v>39567</c:v>
                </c:pt>
                <c:pt idx="5731">
                  <c:v>39568</c:v>
                </c:pt>
                <c:pt idx="5732">
                  <c:v>39569</c:v>
                </c:pt>
                <c:pt idx="5733">
                  <c:v>39570</c:v>
                </c:pt>
                <c:pt idx="5734">
                  <c:v>39573</c:v>
                </c:pt>
                <c:pt idx="5735">
                  <c:v>39574</c:v>
                </c:pt>
                <c:pt idx="5736">
                  <c:v>39575</c:v>
                </c:pt>
                <c:pt idx="5737">
                  <c:v>39576</c:v>
                </c:pt>
                <c:pt idx="5738">
                  <c:v>39577</c:v>
                </c:pt>
                <c:pt idx="5739">
                  <c:v>39580</c:v>
                </c:pt>
                <c:pt idx="5740">
                  <c:v>39581</c:v>
                </c:pt>
                <c:pt idx="5741">
                  <c:v>39582</c:v>
                </c:pt>
                <c:pt idx="5742">
                  <c:v>39583</c:v>
                </c:pt>
                <c:pt idx="5743">
                  <c:v>39584</c:v>
                </c:pt>
                <c:pt idx="5744">
                  <c:v>39587</c:v>
                </c:pt>
                <c:pt idx="5745">
                  <c:v>39588</c:v>
                </c:pt>
                <c:pt idx="5746">
                  <c:v>39589</c:v>
                </c:pt>
                <c:pt idx="5747">
                  <c:v>39590</c:v>
                </c:pt>
                <c:pt idx="5748">
                  <c:v>39591</c:v>
                </c:pt>
                <c:pt idx="5749">
                  <c:v>39595</c:v>
                </c:pt>
                <c:pt idx="5750">
                  <c:v>39596</c:v>
                </c:pt>
                <c:pt idx="5751">
                  <c:v>39597</c:v>
                </c:pt>
                <c:pt idx="5752">
                  <c:v>39598</c:v>
                </c:pt>
                <c:pt idx="5753">
                  <c:v>39601</c:v>
                </c:pt>
                <c:pt idx="5754">
                  <c:v>39602</c:v>
                </c:pt>
                <c:pt idx="5755">
                  <c:v>39603</c:v>
                </c:pt>
                <c:pt idx="5756">
                  <c:v>39604</c:v>
                </c:pt>
                <c:pt idx="5757">
                  <c:v>39605</c:v>
                </c:pt>
                <c:pt idx="5758">
                  <c:v>39608</c:v>
                </c:pt>
                <c:pt idx="5759">
                  <c:v>39609</c:v>
                </c:pt>
                <c:pt idx="5760">
                  <c:v>39610</c:v>
                </c:pt>
                <c:pt idx="5761">
                  <c:v>39611</c:v>
                </c:pt>
                <c:pt idx="5762">
                  <c:v>39612</c:v>
                </c:pt>
                <c:pt idx="5763">
                  <c:v>39615</c:v>
                </c:pt>
                <c:pt idx="5764">
                  <c:v>39616</c:v>
                </c:pt>
                <c:pt idx="5765">
                  <c:v>39617</c:v>
                </c:pt>
                <c:pt idx="5766">
                  <c:v>39618</c:v>
                </c:pt>
                <c:pt idx="5767">
                  <c:v>39619</c:v>
                </c:pt>
                <c:pt idx="5768">
                  <c:v>39622</c:v>
                </c:pt>
                <c:pt idx="5769">
                  <c:v>39623</c:v>
                </c:pt>
                <c:pt idx="5770">
                  <c:v>39624</c:v>
                </c:pt>
                <c:pt idx="5771">
                  <c:v>39625</c:v>
                </c:pt>
                <c:pt idx="5772">
                  <c:v>39626</c:v>
                </c:pt>
                <c:pt idx="5773">
                  <c:v>39629</c:v>
                </c:pt>
                <c:pt idx="5774">
                  <c:v>39630</c:v>
                </c:pt>
                <c:pt idx="5775">
                  <c:v>39631</c:v>
                </c:pt>
                <c:pt idx="5776">
                  <c:v>39632</c:v>
                </c:pt>
                <c:pt idx="5777">
                  <c:v>39636</c:v>
                </c:pt>
                <c:pt idx="5778">
                  <c:v>39637</c:v>
                </c:pt>
                <c:pt idx="5779">
                  <c:v>39638</c:v>
                </c:pt>
                <c:pt idx="5780">
                  <c:v>39639</c:v>
                </c:pt>
                <c:pt idx="5781">
                  <c:v>39640</c:v>
                </c:pt>
                <c:pt idx="5782">
                  <c:v>39643</c:v>
                </c:pt>
                <c:pt idx="5783">
                  <c:v>39644</c:v>
                </c:pt>
                <c:pt idx="5784">
                  <c:v>39645</c:v>
                </c:pt>
                <c:pt idx="5785">
                  <c:v>39646</c:v>
                </c:pt>
                <c:pt idx="5786">
                  <c:v>39647</c:v>
                </c:pt>
                <c:pt idx="5787">
                  <c:v>39650</c:v>
                </c:pt>
                <c:pt idx="5788">
                  <c:v>39651</c:v>
                </c:pt>
                <c:pt idx="5789">
                  <c:v>39652</c:v>
                </c:pt>
                <c:pt idx="5790">
                  <c:v>39653</c:v>
                </c:pt>
                <c:pt idx="5791">
                  <c:v>39654</c:v>
                </c:pt>
                <c:pt idx="5792">
                  <c:v>39657</c:v>
                </c:pt>
                <c:pt idx="5793">
                  <c:v>39658</c:v>
                </c:pt>
                <c:pt idx="5794">
                  <c:v>39659</c:v>
                </c:pt>
                <c:pt idx="5795">
                  <c:v>39660</c:v>
                </c:pt>
                <c:pt idx="5796">
                  <c:v>39661</c:v>
                </c:pt>
                <c:pt idx="5797">
                  <c:v>39664</c:v>
                </c:pt>
                <c:pt idx="5798">
                  <c:v>39665</c:v>
                </c:pt>
                <c:pt idx="5799">
                  <c:v>39666</c:v>
                </c:pt>
                <c:pt idx="5800">
                  <c:v>39667</c:v>
                </c:pt>
                <c:pt idx="5801">
                  <c:v>39668</c:v>
                </c:pt>
                <c:pt idx="5802">
                  <c:v>39671</c:v>
                </c:pt>
                <c:pt idx="5803">
                  <c:v>39672</c:v>
                </c:pt>
                <c:pt idx="5804">
                  <c:v>39673</c:v>
                </c:pt>
                <c:pt idx="5805">
                  <c:v>39674</c:v>
                </c:pt>
                <c:pt idx="5806">
                  <c:v>39675</c:v>
                </c:pt>
                <c:pt idx="5807">
                  <c:v>39678</c:v>
                </c:pt>
                <c:pt idx="5808">
                  <c:v>39679</c:v>
                </c:pt>
                <c:pt idx="5809">
                  <c:v>39680</c:v>
                </c:pt>
                <c:pt idx="5810">
                  <c:v>39681</c:v>
                </c:pt>
                <c:pt idx="5811">
                  <c:v>39682</c:v>
                </c:pt>
                <c:pt idx="5812">
                  <c:v>39685</c:v>
                </c:pt>
                <c:pt idx="5813">
                  <c:v>39686</c:v>
                </c:pt>
                <c:pt idx="5814">
                  <c:v>39687</c:v>
                </c:pt>
                <c:pt idx="5815">
                  <c:v>39688</c:v>
                </c:pt>
                <c:pt idx="5816">
                  <c:v>39689</c:v>
                </c:pt>
                <c:pt idx="5817">
                  <c:v>39693</c:v>
                </c:pt>
                <c:pt idx="5818">
                  <c:v>39694</c:v>
                </c:pt>
                <c:pt idx="5819">
                  <c:v>39695</c:v>
                </c:pt>
                <c:pt idx="5820">
                  <c:v>39696</c:v>
                </c:pt>
                <c:pt idx="5821">
                  <c:v>39699</c:v>
                </c:pt>
                <c:pt idx="5822">
                  <c:v>39700</c:v>
                </c:pt>
                <c:pt idx="5823">
                  <c:v>39701</c:v>
                </c:pt>
                <c:pt idx="5824">
                  <c:v>39702</c:v>
                </c:pt>
                <c:pt idx="5825">
                  <c:v>39703</c:v>
                </c:pt>
                <c:pt idx="5826">
                  <c:v>39706</c:v>
                </c:pt>
                <c:pt idx="5827">
                  <c:v>39707</c:v>
                </c:pt>
                <c:pt idx="5828">
                  <c:v>39708</c:v>
                </c:pt>
                <c:pt idx="5829">
                  <c:v>39709</c:v>
                </c:pt>
                <c:pt idx="5830">
                  <c:v>39710</c:v>
                </c:pt>
                <c:pt idx="5831">
                  <c:v>39713</c:v>
                </c:pt>
                <c:pt idx="5832">
                  <c:v>39714</c:v>
                </c:pt>
                <c:pt idx="5833">
                  <c:v>39715</c:v>
                </c:pt>
                <c:pt idx="5834">
                  <c:v>39716</c:v>
                </c:pt>
                <c:pt idx="5835">
                  <c:v>39717</c:v>
                </c:pt>
                <c:pt idx="5836">
                  <c:v>39720</c:v>
                </c:pt>
                <c:pt idx="5837">
                  <c:v>39721</c:v>
                </c:pt>
                <c:pt idx="5838">
                  <c:v>39722</c:v>
                </c:pt>
                <c:pt idx="5839">
                  <c:v>39723</c:v>
                </c:pt>
                <c:pt idx="5840">
                  <c:v>39724</c:v>
                </c:pt>
                <c:pt idx="5841">
                  <c:v>39727</c:v>
                </c:pt>
                <c:pt idx="5842">
                  <c:v>39728</c:v>
                </c:pt>
                <c:pt idx="5843">
                  <c:v>39729</c:v>
                </c:pt>
                <c:pt idx="5844">
                  <c:v>39730</c:v>
                </c:pt>
                <c:pt idx="5845">
                  <c:v>39731</c:v>
                </c:pt>
                <c:pt idx="5846">
                  <c:v>39734</c:v>
                </c:pt>
                <c:pt idx="5847">
                  <c:v>39735</c:v>
                </c:pt>
                <c:pt idx="5848">
                  <c:v>39736</c:v>
                </c:pt>
                <c:pt idx="5849">
                  <c:v>39737</c:v>
                </c:pt>
                <c:pt idx="5850">
                  <c:v>39738</c:v>
                </c:pt>
                <c:pt idx="5851">
                  <c:v>39741</c:v>
                </c:pt>
                <c:pt idx="5852">
                  <c:v>39742</c:v>
                </c:pt>
                <c:pt idx="5853">
                  <c:v>39743</c:v>
                </c:pt>
                <c:pt idx="5854">
                  <c:v>39744</c:v>
                </c:pt>
                <c:pt idx="5855">
                  <c:v>39745</c:v>
                </c:pt>
                <c:pt idx="5856">
                  <c:v>39748</c:v>
                </c:pt>
                <c:pt idx="5857">
                  <c:v>39749</c:v>
                </c:pt>
                <c:pt idx="5858">
                  <c:v>39750</c:v>
                </c:pt>
                <c:pt idx="5859">
                  <c:v>39751</c:v>
                </c:pt>
                <c:pt idx="5860">
                  <c:v>39752</c:v>
                </c:pt>
                <c:pt idx="5861">
                  <c:v>39755</c:v>
                </c:pt>
                <c:pt idx="5862">
                  <c:v>39756</c:v>
                </c:pt>
                <c:pt idx="5863">
                  <c:v>39757</c:v>
                </c:pt>
                <c:pt idx="5864">
                  <c:v>39758</c:v>
                </c:pt>
                <c:pt idx="5865">
                  <c:v>39759</c:v>
                </c:pt>
                <c:pt idx="5866">
                  <c:v>39762</c:v>
                </c:pt>
                <c:pt idx="5867">
                  <c:v>39763</c:v>
                </c:pt>
                <c:pt idx="5868">
                  <c:v>39764</c:v>
                </c:pt>
                <c:pt idx="5869">
                  <c:v>39765</c:v>
                </c:pt>
                <c:pt idx="5870">
                  <c:v>39766</c:v>
                </c:pt>
                <c:pt idx="5871">
                  <c:v>39769</c:v>
                </c:pt>
                <c:pt idx="5872">
                  <c:v>39770</c:v>
                </c:pt>
                <c:pt idx="5873">
                  <c:v>39771</c:v>
                </c:pt>
                <c:pt idx="5874">
                  <c:v>39772</c:v>
                </c:pt>
                <c:pt idx="5875">
                  <c:v>39773</c:v>
                </c:pt>
                <c:pt idx="5876">
                  <c:v>39776</c:v>
                </c:pt>
                <c:pt idx="5877">
                  <c:v>39777</c:v>
                </c:pt>
                <c:pt idx="5878">
                  <c:v>39778</c:v>
                </c:pt>
                <c:pt idx="5879">
                  <c:v>39780</c:v>
                </c:pt>
                <c:pt idx="5880">
                  <c:v>39783</c:v>
                </c:pt>
                <c:pt idx="5881">
                  <c:v>39784</c:v>
                </c:pt>
                <c:pt idx="5882">
                  <c:v>39785</c:v>
                </c:pt>
                <c:pt idx="5883">
                  <c:v>39786</c:v>
                </c:pt>
                <c:pt idx="5884">
                  <c:v>39787</c:v>
                </c:pt>
                <c:pt idx="5885">
                  <c:v>39790</c:v>
                </c:pt>
                <c:pt idx="5886">
                  <c:v>39791</c:v>
                </c:pt>
                <c:pt idx="5887">
                  <c:v>39792</c:v>
                </c:pt>
                <c:pt idx="5888">
                  <c:v>39793</c:v>
                </c:pt>
                <c:pt idx="5889">
                  <c:v>39794</c:v>
                </c:pt>
                <c:pt idx="5890">
                  <c:v>39797</c:v>
                </c:pt>
                <c:pt idx="5891">
                  <c:v>39798</c:v>
                </c:pt>
                <c:pt idx="5892">
                  <c:v>39799</c:v>
                </c:pt>
                <c:pt idx="5893">
                  <c:v>39800</c:v>
                </c:pt>
                <c:pt idx="5894">
                  <c:v>39801</c:v>
                </c:pt>
                <c:pt idx="5895">
                  <c:v>39804</c:v>
                </c:pt>
                <c:pt idx="5896">
                  <c:v>39805</c:v>
                </c:pt>
                <c:pt idx="5897">
                  <c:v>39806</c:v>
                </c:pt>
                <c:pt idx="5898">
                  <c:v>39808</c:v>
                </c:pt>
                <c:pt idx="5899">
                  <c:v>39811</c:v>
                </c:pt>
                <c:pt idx="5900">
                  <c:v>39812</c:v>
                </c:pt>
                <c:pt idx="5901">
                  <c:v>39813</c:v>
                </c:pt>
                <c:pt idx="5902">
                  <c:v>39815</c:v>
                </c:pt>
                <c:pt idx="5903">
                  <c:v>39818</c:v>
                </c:pt>
                <c:pt idx="5904">
                  <c:v>39819</c:v>
                </c:pt>
                <c:pt idx="5905">
                  <c:v>39820</c:v>
                </c:pt>
                <c:pt idx="5906">
                  <c:v>39821</c:v>
                </c:pt>
                <c:pt idx="5907">
                  <c:v>39822</c:v>
                </c:pt>
                <c:pt idx="5908">
                  <c:v>39825</c:v>
                </c:pt>
                <c:pt idx="5909">
                  <c:v>39826</c:v>
                </c:pt>
                <c:pt idx="5910">
                  <c:v>39827</c:v>
                </c:pt>
                <c:pt idx="5911">
                  <c:v>39828</c:v>
                </c:pt>
                <c:pt idx="5912">
                  <c:v>39829</c:v>
                </c:pt>
                <c:pt idx="5913">
                  <c:v>39833</c:v>
                </c:pt>
                <c:pt idx="5914">
                  <c:v>39834</c:v>
                </c:pt>
                <c:pt idx="5915">
                  <c:v>39835</c:v>
                </c:pt>
                <c:pt idx="5916">
                  <c:v>39836</c:v>
                </c:pt>
                <c:pt idx="5917">
                  <c:v>39839</c:v>
                </c:pt>
                <c:pt idx="5918">
                  <c:v>39840</c:v>
                </c:pt>
                <c:pt idx="5919">
                  <c:v>39841</c:v>
                </c:pt>
                <c:pt idx="5920">
                  <c:v>39842</c:v>
                </c:pt>
                <c:pt idx="5921">
                  <c:v>39843</c:v>
                </c:pt>
                <c:pt idx="5922">
                  <c:v>39846</c:v>
                </c:pt>
                <c:pt idx="5923">
                  <c:v>39847</c:v>
                </c:pt>
                <c:pt idx="5924">
                  <c:v>39848</c:v>
                </c:pt>
                <c:pt idx="5925">
                  <c:v>39849</c:v>
                </c:pt>
                <c:pt idx="5926">
                  <c:v>39850</c:v>
                </c:pt>
                <c:pt idx="5927">
                  <c:v>39853</c:v>
                </c:pt>
                <c:pt idx="5928">
                  <c:v>39854</c:v>
                </c:pt>
                <c:pt idx="5929">
                  <c:v>39855</c:v>
                </c:pt>
                <c:pt idx="5930">
                  <c:v>39856</c:v>
                </c:pt>
                <c:pt idx="5931">
                  <c:v>39857</c:v>
                </c:pt>
                <c:pt idx="5932">
                  <c:v>39861</c:v>
                </c:pt>
                <c:pt idx="5933">
                  <c:v>39862</c:v>
                </c:pt>
                <c:pt idx="5934">
                  <c:v>39863</c:v>
                </c:pt>
                <c:pt idx="5935">
                  <c:v>39864</c:v>
                </c:pt>
                <c:pt idx="5936">
                  <c:v>39867</c:v>
                </c:pt>
                <c:pt idx="5937">
                  <c:v>39868</c:v>
                </c:pt>
                <c:pt idx="5938">
                  <c:v>39869</c:v>
                </c:pt>
                <c:pt idx="5939">
                  <c:v>39870</c:v>
                </c:pt>
                <c:pt idx="5940">
                  <c:v>39871</c:v>
                </c:pt>
                <c:pt idx="5941">
                  <c:v>39874</c:v>
                </c:pt>
                <c:pt idx="5942">
                  <c:v>39875</c:v>
                </c:pt>
                <c:pt idx="5943">
                  <c:v>39876</c:v>
                </c:pt>
                <c:pt idx="5944">
                  <c:v>39877</c:v>
                </c:pt>
                <c:pt idx="5945">
                  <c:v>39878</c:v>
                </c:pt>
                <c:pt idx="5946">
                  <c:v>39881</c:v>
                </c:pt>
                <c:pt idx="5947">
                  <c:v>39882</c:v>
                </c:pt>
                <c:pt idx="5948">
                  <c:v>39883</c:v>
                </c:pt>
                <c:pt idx="5949">
                  <c:v>39884</c:v>
                </c:pt>
                <c:pt idx="5950">
                  <c:v>39885</c:v>
                </c:pt>
                <c:pt idx="5951">
                  <c:v>39888</c:v>
                </c:pt>
                <c:pt idx="5952">
                  <c:v>39889</c:v>
                </c:pt>
                <c:pt idx="5953">
                  <c:v>39890</c:v>
                </c:pt>
                <c:pt idx="5954">
                  <c:v>39891</c:v>
                </c:pt>
                <c:pt idx="5955">
                  <c:v>39892</c:v>
                </c:pt>
                <c:pt idx="5956">
                  <c:v>39895</c:v>
                </c:pt>
                <c:pt idx="5957">
                  <c:v>39896</c:v>
                </c:pt>
                <c:pt idx="5958">
                  <c:v>39897</c:v>
                </c:pt>
                <c:pt idx="5959">
                  <c:v>39898</c:v>
                </c:pt>
                <c:pt idx="5960">
                  <c:v>39899</c:v>
                </c:pt>
                <c:pt idx="5961">
                  <c:v>39902</c:v>
                </c:pt>
                <c:pt idx="5962">
                  <c:v>39903</c:v>
                </c:pt>
                <c:pt idx="5963">
                  <c:v>39904</c:v>
                </c:pt>
                <c:pt idx="5964">
                  <c:v>39905</c:v>
                </c:pt>
                <c:pt idx="5965">
                  <c:v>39906</c:v>
                </c:pt>
                <c:pt idx="5966">
                  <c:v>39909</c:v>
                </c:pt>
                <c:pt idx="5967">
                  <c:v>39910</c:v>
                </c:pt>
                <c:pt idx="5968">
                  <c:v>39911</c:v>
                </c:pt>
                <c:pt idx="5969">
                  <c:v>39912</c:v>
                </c:pt>
                <c:pt idx="5970">
                  <c:v>39916</c:v>
                </c:pt>
                <c:pt idx="5971">
                  <c:v>39917</c:v>
                </c:pt>
                <c:pt idx="5972">
                  <c:v>39918</c:v>
                </c:pt>
                <c:pt idx="5973">
                  <c:v>39919</c:v>
                </c:pt>
                <c:pt idx="5974">
                  <c:v>39920</c:v>
                </c:pt>
                <c:pt idx="5975">
                  <c:v>39923</c:v>
                </c:pt>
                <c:pt idx="5976">
                  <c:v>39924</c:v>
                </c:pt>
                <c:pt idx="5977">
                  <c:v>39925</c:v>
                </c:pt>
                <c:pt idx="5978">
                  <c:v>39926</c:v>
                </c:pt>
                <c:pt idx="5979">
                  <c:v>39927</c:v>
                </c:pt>
                <c:pt idx="5980">
                  <c:v>39930</c:v>
                </c:pt>
                <c:pt idx="5981">
                  <c:v>39931</c:v>
                </c:pt>
                <c:pt idx="5982">
                  <c:v>39932</c:v>
                </c:pt>
                <c:pt idx="5983">
                  <c:v>39933</c:v>
                </c:pt>
                <c:pt idx="5984">
                  <c:v>39934</c:v>
                </c:pt>
                <c:pt idx="5985">
                  <c:v>39937</c:v>
                </c:pt>
                <c:pt idx="5986">
                  <c:v>39938</c:v>
                </c:pt>
                <c:pt idx="5987">
                  <c:v>39939</c:v>
                </c:pt>
                <c:pt idx="5988">
                  <c:v>39940</c:v>
                </c:pt>
                <c:pt idx="5989">
                  <c:v>39941</c:v>
                </c:pt>
                <c:pt idx="5990">
                  <c:v>39944</c:v>
                </c:pt>
                <c:pt idx="5991">
                  <c:v>39945</c:v>
                </c:pt>
                <c:pt idx="5992">
                  <c:v>39946</c:v>
                </c:pt>
                <c:pt idx="5993">
                  <c:v>39947</c:v>
                </c:pt>
                <c:pt idx="5994">
                  <c:v>39948</c:v>
                </c:pt>
                <c:pt idx="5995">
                  <c:v>39951</c:v>
                </c:pt>
                <c:pt idx="5996">
                  <c:v>39952</c:v>
                </c:pt>
                <c:pt idx="5997">
                  <c:v>39953</c:v>
                </c:pt>
                <c:pt idx="5998">
                  <c:v>39954</c:v>
                </c:pt>
                <c:pt idx="5999">
                  <c:v>39955</c:v>
                </c:pt>
                <c:pt idx="6000">
                  <c:v>39959</c:v>
                </c:pt>
                <c:pt idx="6001">
                  <c:v>39960</c:v>
                </c:pt>
                <c:pt idx="6002">
                  <c:v>39961</c:v>
                </c:pt>
                <c:pt idx="6003">
                  <c:v>39962</c:v>
                </c:pt>
                <c:pt idx="6004">
                  <c:v>39965</c:v>
                </c:pt>
                <c:pt idx="6005">
                  <c:v>39966</c:v>
                </c:pt>
                <c:pt idx="6006">
                  <c:v>39967</c:v>
                </c:pt>
                <c:pt idx="6007">
                  <c:v>39968</c:v>
                </c:pt>
                <c:pt idx="6008">
                  <c:v>39969</c:v>
                </c:pt>
                <c:pt idx="6009">
                  <c:v>39972</c:v>
                </c:pt>
                <c:pt idx="6010">
                  <c:v>39973</c:v>
                </c:pt>
                <c:pt idx="6011">
                  <c:v>39974</c:v>
                </c:pt>
                <c:pt idx="6012">
                  <c:v>39975</c:v>
                </c:pt>
                <c:pt idx="6013">
                  <c:v>39976</c:v>
                </c:pt>
                <c:pt idx="6014">
                  <c:v>39979</c:v>
                </c:pt>
                <c:pt idx="6015">
                  <c:v>39980</c:v>
                </c:pt>
                <c:pt idx="6016">
                  <c:v>39981</c:v>
                </c:pt>
                <c:pt idx="6017">
                  <c:v>39982</c:v>
                </c:pt>
                <c:pt idx="6018">
                  <c:v>39983</c:v>
                </c:pt>
                <c:pt idx="6019">
                  <c:v>39986</c:v>
                </c:pt>
                <c:pt idx="6020">
                  <c:v>39987</c:v>
                </c:pt>
                <c:pt idx="6021">
                  <c:v>39988</c:v>
                </c:pt>
                <c:pt idx="6022">
                  <c:v>39989</c:v>
                </c:pt>
                <c:pt idx="6023">
                  <c:v>39990</c:v>
                </c:pt>
                <c:pt idx="6024">
                  <c:v>39993</c:v>
                </c:pt>
                <c:pt idx="6025">
                  <c:v>39994</c:v>
                </c:pt>
                <c:pt idx="6026">
                  <c:v>39995</c:v>
                </c:pt>
                <c:pt idx="6027">
                  <c:v>39996</c:v>
                </c:pt>
                <c:pt idx="6028">
                  <c:v>40000</c:v>
                </c:pt>
                <c:pt idx="6029">
                  <c:v>40001</c:v>
                </c:pt>
                <c:pt idx="6030">
                  <c:v>40002</c:v>
                </c:pt>
                <c:pt idx="6031">
                  <c:v>40003</c:v>
                </c:pt>
                <c:pt idx="6032">
                  <c:v>40004</c:v>
                </c:pt>
                <c:pt idx="6033">
                  <c:v>40007</c:v>
                </c:pt>
                <c:pt idx="6034">
                  <c:v>40008</c:v>
                </c:pt>
                <c:pt idx="6035">
                  <c:v>40009</c:v>
                </c:pt>
                <c:pt idx="6036">
                  <c:v>40010</c:v>
                </c:pt>
                <c:pt idx="6037">
                  <c:v>40011</c:v>
                </c:pt>
                <c:pt idx="6038">
                  <c:v>40014</c:v>
                </c:pt>
                <c:pt idx="6039">
                  <c:v>40015</c:v>
                </c:pt>
                <c:pt idx="6040">
                  <c:v>40016</c:v>
                </c:pt>
                <c:pt idx="6041">
                  <c:v>40017</c:v>
                </c:pt>
                <c:pt idx="6042">
                  <c:v>40018</c:v>
                </c:pt>
                <c:pt idx="6043">
                  <c:v>40021</c:v>
                </c:pt>
                <c:pt idx="6044">
                  <c:v>40022</c:v>
                </c:pt>
                <c:pt idx="6045">
                  <c:v>40023</c:v>
                </c:pt>
                <c:pt idx="6046">
                  <c:v>40024</c:v>
                </c:pt>
                <c:pt idx="6047">
                  <c:v>40025</c:v>
                </c:pt>
                <c:pt idx="6048">
                  <c:v>40028</c:v>
                </c:pt>
                <c:pt idx="6049">
                  <c:v>40029</c:v>
                </c:pt>
                <c:pt idx="6050">
                  <c:v>40030</c:v>
                </c:pt>
                <c:pt idx="6051">
                  <c:v>40031</c:v>
                </c:pt>
                <c:pt idx="6052">
                  <c:v>40032</c:v>
                </c:pt>
                <c:pt idx="6053">
                  <c:v>40035</c:v>
                </c:pt>
                <c:pt idx="6054">
                  <c:v>40036</c:v>
                </c:pt>
                <c:pt idx="6055">
                  <c:v>40037</c:v>
                </c:pt>
                <c:pt idx="6056">
                  <c:v>40038</c:v>
                </c:pt>
                <c:pt idx="6057">
                  <c:v>40039</c:v>
                </c:pt>
                <c:pt idx="6058">
                  <c:v>40042</c:v>
                </c:pt>
                <c:pt idx="6059">
                  <c:v>40043</c:v>
                </c:pt>
                <c:pt idx="6060">
                  <c:v>40044</c:v>
                </c:pt>
                <c:pt idx="6061">
                  <c:v>40045</c:v>
                </c:pt>
                <c:pt idx="6062">
                  <c:v>40046</c:v>
                </c:pt>
                <c:pt idx="6063">
                  <c:v>40049</c:v>
                </c:pt>
                <c:pt idx="6064">
                  <c:v>40050</c:v>
                </c:pt>
                <c:pt idx="6065">
                  <c:v>40051</c:v>
                </c:pt>
                <c:pt idx="6066">
                  <c:v>40052</c:v>
                </c:pt>
                <c:pt idx="6067">
                  <c:v>40053</c:v>
                </c:pt>
                <c:pt idx="6068">
                  <c:v>40056</c:v>
                </c:pt>
                <c:pt idx="6069">
                  <c:v>40057</c:v>
                </c:pt>
                <c:pt idx="6070">
                  <c:v>40058</c:v>
                </c:pt>
                <c:pt idx="6071">
                  <c:v>40059</c:v>
                </c:pt>
                <c:pt idx="6072">
                  <c:v>40060</c:v>
                </c:pt>
                <c:pt idx="6073">
                  <c:v>40064</c:v>
                </c:pt>
                <c:pt idx="6074">
                  <c:v>40065</c:v>
                </c:pt>
                <c:pt idx="6075">
                  <c:v>40066</c:v>
                </c:pt>
                <c:pt idx="6076">
                  <c:v>40067</c:v>
                </c:pt>
                <c:pt idx="6077">
                  <c:v>40070</c:v>
                </c:pt>
                <c:pt idx="6078">
                  <c:v>40071</c:v>
                </c:pt>
                <c:pt idx="6079">
                  <c:v>40072</c:v>
                </c:pt>
                <c:pt idx="6080">
                  <c:v>40073</c:v>
                </c:pt>
                <c:pt idx="6081">
                  <c:v>40074</c:v>
                </c:pt>
                <c:pt idx="6082">
                  <c:v>40077</c:v>
                </c:pt>
                <c:pt idx="6083">
                  <c:v>40078</c:v>
                </c:pt>
                <c:pt idx="6084">
                  <c:v>40079</c:v>
                </c:pt>
                <c:pt idx="6085">
                  <c:v>40080</c:v>
                </c:pt>
                <c:pt idx="6086">
                  <c:v>40081</c:v>
                </c:pt>
                <c:pt idx="6087">
                  <c:v>40084</c:v>
                </c:pt>
                <c:pt idx="6088">
                  <c:v>40085</c:v>
                </c:pt>
                <c:pt idx="6089">
                  <c:v>40086</c:v>
                </c:pt>
                <c:pt idx="6090">
                  <c:v>40087</c:v>
                </c:pt>
                <c:pt idx="6091">
                  <c:v>40088</c:v>
                </c:pt>
                <c:pt idx="6092">
                  <c:v>40091</c:v>
                </c:pt>
                <c:pt idx="6093">
                  <c:v>40092</c:v>
                </c:pt>
                <c:pt idx="6094">
                  <c:v>40093</c:v>
                </c:pt>
                <c:pt idx="6095">
                  <c:v>40094</c:v>
                </c:pt>
                <c:pt idx="6096">
                  <c:v>40095</c:v>
                </c:pt>
                <c:pt idx="6097">
                  <c:v>40098</c:v>
                </c:pt>
                <c:pt idx="6098">
                  <c:v>40099</c:v>
                </c:pt>
                <c:pt idx="6099">
                  <c:v>40100</c:v>
                </c:pt>
                <c:pt idx="6100">
                  <c:v>40101</c:v>
                </c:pt>
                <c:pt idx="6101">
                  <c:v>40102</c:v>
                </c:pt>
                <c:pt idx="6102">
                  <c:v>40105</c:v>
                </c:pt>
                <c:pt idx="6103">
                  <c:v>40106</c:v>
                </c:pt>
                <c:pt idx="6104">
                  <c:v>40107</c:v>
                </c:pt>
                <c:pt idx="6105">
                  <c:v>40108</c:v>
                </c:pt>
                <c:pt idx="6106">
                  <c:v>40109</c:v>
                </c:pt>
                <c:pt idx="6107">
                  <c:v>40112</c:v>
                </c:pt>
                <c:pt idx="6108">
                  <c:v>40113</c:v>
                </c:pt>
                <c:pt idx="6109">
                  <c:v>40114</c:v>
                </c:pt>
                <c:pt idx="6110">
                  <c:v>40115</c:v>
                </c:pt>
                <c:pt idx="6111">
                  <c:v>40116</c:v>
                </c:pt>
                <c:pt idx="6112">
                  <c:v>40119</c:v>
                </c:pt>
                <c:pt idx="6113">
                  <c:v>40120</c:v>
                </c:pt>
                <c:pt idx="6114">
                  <c:v>40121</c:v>
                </c:pt>
                <c:pt idx="6115">
                  <c:v>40122</c:v>
                </c:pt>
                <c:pt idx="6116">
                  <c:v>40123</c:v>
                </c:pt>
                <c:pt idx="6117">
                  <c:v>40126</c:v>
                </c:pt>
                <c:pt idx="6118">
                  <c:v>40127</c:v>
                </c:pt>
                <c:pt idx="6119">
                  <c:v>40128</c:v>
                </c:pt>
                <c:pt idx="6120">
                  <c:v>40129</c:v>
                </c:pt>
                <c:pt idx="6121">
                  <c:v>40130</c:v>
                </c:pt>
                <c:pt idx="6122">
                  <c:v>40133</c:v>
                </c:pt>
                <c:pt idx="6123">
                  <c:v>40134</c:v>
                </c:pt>
                <c:pt idx="6124">
                  <c:v>40135</c:v>
                </c:pt>
                <c:pt idx="6125">
                  <c:v>40136</c:v>
                </c:pt>
                <c:pt idx="6126">
                  <c:v>40137</c:v>
                </c:pt>
                <c:pt idx="6127">
                  <c:v>40140</c:v>
                </c:pt>
                <c:pt idx="6128">
                  <c:v>40141</c:v>
                </c:pt>
                <c:pt idx="6129">
                  <c:v>40142</c:v>
                </c:pt>
                <c:pt idx="6130">
                  <c:v>40144</c:v>
                </c:pt>
                <c:pt idx="6131">
                  <c:v>40147</c:v>
                </c:pt>
                <c:pt idx="6132">
                  <c:v>40148</c:v>
                </c:pt>
                <c:pt idx="6133">
                  <c:v>40149</c:v>
                </c:pt>
                <c:pt idx="6134">
                  <c:v>40150</c:v>
                </c:pt>
                <c:pt idx="6135">
                  <c:v>40151</c:v>
                </c:pt>
                <c:pt idx="6136">
                  <c:v>40154</c:v>
                </c:pt>
                <c:pt idx="6137">
                  <c:v>40155</c:v>
                </c:pt>
                <c:pt idx="6138">
                  <c:v>40156</c:v>
                </c:pt>
                <c:pt idx="6139">
                  <c:v>40157</c:v>
                </c:pt>
                <c:pt idx="6140">
                  <c:v>40158</c:v>
                </c:pt>
                <c:pt idx="6141">
                  <c:v>40161</c:v>
                </c:pt>
                <c:pt idx="6142">
                  <c:v>40162</c:v>
                </c:pt>
                <c:pt idx="6143">
                  <c:v>40163</c:v>
                </c:pt>
                <c:pt idx="6144">
                  <c:v>40164</c:v>
                </c:pt>
                <c:pt idx="6145">
                  <c:v>40165</c:v>
                </c:pt>
                <c:pt idx="6146">
                  <c:v>40168</c:v>
                </c:pt>
                <c:pt idx="6147">
                  <c:v>40169</c:v>
                </c:pt>
                <c:pt idx="6148">
                  <c:v>40170</c:v>
                </c:pt>
                <c:pt idx="6149">
                  <c:v>40171</c:v>
                </c:pt>
                <c:pt idx="6150">
                  <c:v>40175</c:v>
                </c:pt>
                <c:pt idx="6151">
                  <c:v>40176</c:v>
                </c:pt>
                <c:pt idx="6152">
                  <c:v>40177</c:v>
                </c:pt>
                <c:pt idx="6153">
                  <c:v>40178</c:v>
                </c:pt>
                <c:pt idx="6154">
                  <c:v>40182</c:v>
                </c:pt>
                <c:pt idx="6155">
                  <c:v>40183</c:v>
                </c:pt>
                <c:pt idx="6156">
                  <c:v>40184</c:v>
                </c:pt>
                <c:pt idx="6157">
                  <c:v>40185</c:v>
                </c:pt>
                <c:pt idx="6158">
                  <c:v>40186</c:v>
                </c:pt>
                <c:pt idx="6159">
                  <c:v>40189</c:v>
                </c:pt>
                <c:pt idx="6160">
                  <c:v>40190</c:v>
                </c:pt>
                <c:pt idx="6161">
                  <c:v>40191</c:v>
                </c:pt>
                <c:pt idx="6162">
                  <c:v>40192</c:v>
                </c:pt>
                <c:pt idx="6163">
                  <c:v>40193</c:v>
                </c:pt>
                <c:pt idx="6164">
                  <c:v>40197</c:v>
                </c:pt>
                <c:pt idx="6165">
                  <c:v>40198</c:v>
                </c:pt>
                <c:pt idx="6166">
                  <c:v>40199</c:v>
                </c:pt>
                <c:pt idx="6167">
                  <c:v>40200</c:v>
                </c:pt>
                <c:pt idx="6168">
                  <c:v>40203</c:v>
                </c:pt>
                <c:pt idx="6169">
                  <c:v>40204</c:v>
                </c:pt>
                <c:pt idx="6170">
                  <c:v>40205</c:v>
                </c:pt>
                <c:pt idx="6171">
                  <c:v>40206</c:v>
                </c:pt>
                <c:pt idx="6172">
                  <c:v>40207</c:v>
                </c:pt>
                <c:pt idx="6173">
                  <c:v>40210</c:v>
                </c:pt>
                <c:pt idx="6174">
                  <c:v>40211</c:v>
                </c:pt>
                <c:pt idx="6175">
                  <c:v>40212</c:v>
                </c:pt>
                <c:pt idx="6176">
                  <c:v>40213</c:v>
                </c:pt>
                <c:pt idx="6177">
                  <c:v>40214</c:v>
                </c:pt>
                <c:pt idx="6178">
                  <c:v>40217</c:v>
                </c:pt>
                <c:pt idx="6179">
                  <c:v>40218</c:v>
                </c:pt>
                <c:pt idx="6180">
                  <c:v>40219</c:v>
                </c:pt>
                <c:pt idx="6181">
                  <c:v>40220</c:v>
                </c:pt>
                <c:pt idx="6182">
                  <c:v>40221</c:v>
                </c:pt>
                <c:pt idx="6183">
                  <c:v>40225</c:v>
                </c:pt>
                <c:pt idx="6184">
                  <c:v>40226</c:v>
                </c:pt>
                <c:pt idx="6185">
                  <c:v>40227</c:v>
                </c:pt>
                <c:pt idx="6186">
                  <c:v>40228</c:v>
                </c:pt>
                <c:pt idx="6187">
                  <c:v>40231</c:v>
                </c:pt>
                <c:pt idx="6188">
                  <c:v>40232</c:v>
                </c:pt>
                <c:pt idx="6189">
                  <c:v>40233</c:v>
                </c:pt>
                <c:pt idx="6190">
                  <c:v>40234</c:v>
                </c:pt>
                <c:pt idx="6191">
                  <c:v>40235</c:v>
                </c:pt>
                <c:pt idx="6192">
                  <c:v>40238</c:v>
                </c:pt>
                <c:pt idx="6193">
                  <c:v>40239</c:v>
                </c:pt>
                <c:pt idx="6194">
                  <c:v>40240</c:v>
                </c:pt>
                <c:pt idx="6195">
                  <c:v>40241</c:v>
                </c:pt>
                <c:pt idx="6196">
                  <c:v>40242</c:v>
                </c:pt>
                <c:pt idx="6197">
                  <c:v>40245</c:v>
                </c:pt>
                <c:pt idx="6198">
                  <c:v>40246</c:v>
                </c:pt>
                <c:pt idx="6199">
                  <c:v>40247</c:v>
                </c:pt>
                <c:pt idx="6200">
                  <c:v>40248</c:v>
                </c:pt>
                <c:pt idx="6201">
                  <c:v>40249</c:v>
                </c:pt>
                <c:pt idx="6202">
                  <c:v>40252</c:v>
                </c:pt>
                <c:pt idx="6203">
                  <c:v>40253</c:v>
                </c:pt>
                <c:pt idx="6204">
                  <c:v>40254</c:v>
                </c:pt>
                <c:pt idx="6205">
                  <c:v>40255</c:v>
                </c:pt>
                <c:pt idx="6206">
                  <c:v>40256</c:v>
                </c:pt>
                <c:pt idx="6207">
                  <c:v>40259</c:v>
                </c:pt>
                <c:pt idx="6208">
                  <c:v>40260</c:v>
                </c:pt>
                <c:pt idx="6209">
                  <c:v>40261</c:v>
                </c:pt>
                <c:pt idx="6210">
                  <c:v>40262</c:v>
                </c:pt>
                <c:pt idx="6211">
                  <c:v>40263</c:v>
                </c:pt>
                <c:pt idx="6212">
                  <c:v>40266</c:v>
                </c:pt>
                <c:pt idx="6213">
                  <c:v>40267</c:v>
                </c:pt>
                <c:pt idx="6214">
                  <c:v>40268</c:v>
                </c:pt>
                <c:pt idx="6215">
                  <c:v>40269</c:v>
                </c:pt>
                <c:pt idx="6216">
                  <c:v>40273</c:v>
                </c:pt>
                <c:pt idx="6217">
                  <c:v>40274</c:v>
                </c:pt>
                <c:pt idx="6218">
                  <c:v>40275</c:v>
                </c:pt>
                <c:pt idx="6219">
                  <c:v>40276</c:v>
                </c:pt>
                <c:pt idx="6220">
                  <c:v>40277</c:v>
                </c:pt>
                <c:pt idx="6221">
                  <c:v>40280</c:v>
                </c:pt>
                <c:pt idx="6222">
                  <c:v>40281</c:v>
                </c:pt>
                <c:pt idx="6223">
                  <c:v>40282</c:v>
                </c:pt>
                <c:pt idx="6224">
                  <c:v>40283</c:v>
                </c:pt>
                <c:pt idx="6225">
                  <c:v>40284</c:v>
                </c:pt>
                <c:pt idx="6226">
                  <c:v>40287</c:v>
                </c:pt>
                <c:pt idx="6227">
                  <c:v>40288</c:v>
                </c:pt>
                <c:pt idx="6228">
                  <c:v>40289</c:v>
                </c:pt>
                <c:pt idx="6229">
                  <c:v>40290</c:v>
                </c:pt>
                <c:pt idx="6230">
                  <c:v>40291</c:v>
                </c:pt>
                <c:pt idx="6231">
                  <c:v>40294</c:v>
                </c:pt>
                <c:pt idx="6232">
                  <c:v>40295</c:v>
                </c:pt>
                <c:pt idx="6233">
                  <c:v>40296</c:v>
                </c:pt>
                <c:pt idx="6234">
                  <c:v>40297</c:v>
                </c:pt>
                <c:pt idx="6235">
                  <c:v>40298</c:v>
                </c:pt>
                <c:pt idx="6236">
                  <c:v>40301</c:v>
                </c:pt>
                <c:pt idx="6237">
                  <c:v>40302</c:v>
                </c:pt>
                <c:pt idx="6238">
                  <c:v>40303</c:v>
                </c:pt>
                <c:pt idx="6239">
                  <c:v>40304</c:v>
                </c:pt>
                <c:pt idx="6240">
                  <c:v>40305</c:v>
                </c:pt>
                <c:pt idx="6241">
                  <c:v>40308</c:v>
                </c:pt>
                <c:pt idx="6242">
                  <c:v>40309</c:v>
                </c:pt>
                <c:pt idx="6243">
                  <c:v>40310</c:v>
                </c:pt>
                <c:pt idx="6244">
                  <c:v>40311</c:v>
                </c:pt>
                <c:pt idx="6245">
                  <c:v>40312</c:v>
                </c:pt>
                <c:pt idx="6246">
                  <c:v>40315</c:v>
                </c:pt>
                <c:pt idx="6247">
                  <c:v>40316</c:v>
                </c:pt>
                <c:pt idx="6248">
                  <c:v>40317</c:v>
                </c:pt>
                <c:pt idx="6249">
                  <c:v>40318</c:v>
                </c:pt>
                <c:pt idx="6250">
                  <c:v>40319</c:v>
                </c:pt>
                <c:pt idx="6251">
                  <c:v>40322</c:v>
                </c:pt>
                <c:pt idx="6252">
                  <c:v>40323</c:v>
                </c:pt>
                <c:pt idx="6253">
                  <c:v>40324</c:v>
                </c:pt>
                <c:pt idx="6254">
                  <c:v>40325</c:v>
                </c:pt>
                <c:pt idx="6255">
                  <c:v>40326</c:v>
                </c:pt>
                <c:pt idx="6256">
                  <c:v>40330</c:v>
                </c:pt>
                <c:pt idx="6257">
                  <c:v>40331</c:v>
                </c:pt>
                <c:pt idx="6258">
                  <c:v>40332</c:v>
                </c:pt>
                <c:pt idx="6259">
                  <c:v>40333</c:v>
                </c:pt>
                <c:pt idx="6260">
                  <c:v>40336</c:v>
                </c:pt>
                <c:pt idx="6261">
                  <c:v>40337</c:v>
                </c:pt>
                <c:pt idx="6262">
                  <c:v>40338</c:v>
                </c:pt>
                <c:pt idx="6263">
                  <c:v>40339</c:v>
                </c:pt>
                <c:pt idx="6264">
                  <c:v>40340</c:v>
                </c:pt>
                <c:pt idx="6265">
                  <c:v>40343</c:v>
                </c:pt>
                <c:pt idx="6266">
                  <c:v>40344</c:v>
                </c:pt>
                <c:pt idx="6267">
                  <c:v>40345</c:v>
                </c:pt>
                <c:pt idx="6268">
                  <c:v>40346</c:v>
                </c:pt>
                <c:pt idx="6269">
                  <c:v>40347</c:v>
                </c:pt>
                <c:pt idx="6270">
                  <c:v>40350</c:v>
                </c:pt>
                <c:pt idx="6271">
                  <c:v>40351</c:v>
                </c:pt>
                <c:pt idx="6272">
                  <c:v>40352</c:v>
                </c:pt>
                <c:pt idx="6273">
                  <c:v>40353</c:v>
                </c:pt>
                <c:pt idx="6274">
                  <c:v>40354</c:v>
                </c:pt>
                <c:pt idx="6275">
                  <c:v>40357</c:v>
                </c:pt>
                <c:pt idx="6276">
                  <c:v>40358</c:v>
                </c:pt>
                <c:pt idx="6277">
                  <c:v>40359</c:v>
                </c:pt>
                <c:pt idx="6278">
                  <c:v>40360</c:v>
                </c:pt>
                <c:pt idx="6279">
                  <c:v>40361</c:v>
                </c:pt>
                <c:pt idx="6280">
                  <c:v>40365</c:v>
                </c:pt>
                <c:pt idx="6281">
                  <c:v>40366</c:v>
                </c:pt>
                <c:pt idx="6282">
                  <c:v>40367</c:v>
                </c:pt>
                <c:pt idx="6283">
                  <c:v>40368</c:v>
                </c:pt>
                <c:pt idx="6284">
                  <c:v>40371</c:v>
                </c:pt>
                <c:pt idx="6285">
                  <c:v>40372</c:v>
                </c:pt>
                <c:pt idx="6286">
                  <c:v>40373</c:v>
                </c:pt>
                <c:pt idx="6287">
                  <c:v>40374</c:v>
                </c:pt>
                <c:pt idx="6288">
                  <c:v>40375</c:v>
                </c:pt>
                <c:pt idx="6289">
                  <c:v>40378</c:v>
                </c:pt>
                <c:pt idx="6290">
                  <c:v>40379</c:v>
                </c:pt>
                <c:pt idx="6291">
                  <c:v>40380</c:v>
                </c:pt>
                <c:pt idx="6292">
                  <c:v>40381</c:v>
                </c:pt>
                <c:pt idx="6293">
                  <c:v>40382</c:v>
                </c:pt>
                <c:pt idx="6294">
                  <c:v>40385</c:v>
                </c:pt>
                <c:pt idx="6295">
                  <c:v>40386</c:v>
                </c:pt>
                <c:pt idx="6296">
                  <c:v>40387</c:v>
                </c:pt>
                <c:pt idx="6297">
                  <c:v>40388</c:v>
                </c:pt>
                <c:pt idx="6298">
                  <c:v>40389</c:v>
                </c:pt>
                <c:pt idx="6299">
                  <c:v>40392</c:v>
                </c:pt>
                <c:pt idx="6300">
                  <c:v>40393</c:v>
                </c:pt>
                <c:pt idx="6301">
                  <c:v>40394</c:v>
                </c:pt>
                <c:pt idx="6302">
                  <c:v>40395</c:v>
                </c:pt>
                <c:pt idx="6303">
                  <c:v>40396</c:v>
                </c:pt>
                <c:pt idx="6304">
                  <c:v>40399</c:v>
                </c:pt>
                <c:pt idx="6305">
                  <c:v>40400</c:v>
                </c:pt>
                <c:pt idx="6306">
                  <c:v>40401</c:v>
                </c:pt>
                <c:pt idx="6307">
                  <c:v>40402</c:v>
                </c:pt>
                <c:pt idx="6308">
                  <c:v>40403</c:v>
                </c:pt>
                <c:pt idx="6309">
                  <c:v>40406</c:v>
                </c:pt>
                <c:pt idx="6310">
                  <c:v>40407</c:v>
                </c:pt>
                <c:pt idx="6311">
                  <c:v>40408</c:v>
                </c:pt>
                <c:pt idx="6312">
                  <c:v>40409</c:v>
                </c:pt>
                <c:pt idx="6313">
                  <c:v>40410</c:v>
                </c:pt>
                <c:pt idx="6314">
                  <c:v>40413</c:v>
                </c:pt>
                <c:pt idx="6315">
                  <c:v>40414</c:v>
                </c:pt>
                <c:pt idx="6316">
                  <c:v>40415</c:v>
                </c:pt>
                <c:pt idx="6317">
                  <c:v>40416</c:v>
                </c:pt>
                <c:pt idx="6318">
                  <c:v>40417</c:v>
                </c:pt>
                <c:pt idx="6319">
                  <c:v>40420</c:v>
                </c:pt>
                <c:pt idx="6320">
                  <c:v>40421</c:v>
                </c:pt>
                <c:pt idx="6321">
                  <c:v>40422</c:v>
                </c:pt>
                <c:pt idx="6322">
                  <c:v>40423</c:v>
                </c:pt>
                <c:pt idx="6323">
                  <c:v>40424</c:v>
                </c:pt>
                <c:pt idx="6324">
                  <c:v>40428</c:v>
                </c:pt>
                <c:pt idx="6325">
                  <c:v>40429</c:v>
                </c:pt>
                <c:pt idx="6326">
                  <c:v>40430</c:v>
                </c:pt>
                <c:pt idx="6327">
                  <c:v>40431</c:v>
                </c:pt>
                <c:pt idx="6328">
                  <c:v>40434</c:v>
                </c:pt>
                <c:pt idx="6329">
                  <c:v>40435</c:v>
                </c:pt>
                <c:pt idx="6330">
                  <c:v>40436</c:v>
                </c:pt>
                <c:pt idx="6331">
                  <c:v>40437</c:v>
                </c:pt>
                <c:pt idx="6332">
                  <c:v>40438</c:v>
                </c:pt>
                <c:pt idx="6333">
                  <c:v>40441</c:v>
                </c:pt>
                <c:pt idx="6334">
                  <c:v>40442</c:v>
                </c:pt>
                <c:pt idx="6335">
                  <c:v>40443</c:v>
                </c:pt>
                <c:pt idx="6336">
                  <c:v>40444</c:v>
                </c:pt>
                <c:pt idx="6337">
                  <c:v>40445</c:v>
                </c:pt>
                <c:pt idx="6338">
                  <c:v>40448</c:v>
                </c:pt>
                <c:pt idx="6339">
                  <c:v>40449</c:v>
                </c:pt>
                <c:pt idx="6340">
                  <c:v>40450</c:v>
                </c:pt>
                <c:pt idx="6341">
                  <c:v>40451</c:v>
                </c:pt>
                <c:pt idx="6342">
                  <c:v>40452</c:v>
                </c:pt>
                <c:pt idx="6343">
                  <c:v>40455</c:v>
                </c:pt>
                <c:pt idx="6344">
                  <c:v>40456</c:v>
                </c:pt>
                <c:pt idx="6345">
                  <c:v>40457</c:v>
                </c:pt>
                <c:pt idx="6346">
                  <c:v>40458</c:v>
                </c:pt>
                <c:pt idx="6347">
                  <c:v>40459</c:v>
                </c:pt>
                <c:pt idx="6348">
                  <c:v>40462</c:v>
                </c:pt>
                <c:pt idx="6349">
                  <c:v>40463</c:v>
                </c:pt>
                <c:pt idx="6350">
                  <c:v>40464</c:v>
                </c:pt>
                <c:pt idx="6351">
                  <c:v>40465</c:v>
                </c:pt>
                <c:pt idx="6352">
                  <c:v>40466</c:v>
                </c:pt>
                <c:pt idx="6353">
                  <c:v>40469</c:v>
                </c:pt>
                <c:pt idx="6354">
                  <c:v>40470</c:v>
                </c:pt>
                <c:pt idx="6355">
                  <c:v>40471</c:v>
                </c:pt>
                <c:pt idx="6356">
                  <c:v>40472</c:v>
                </c:pt>
                <c:pt idx="6357">
                  <c:v>40473</c:v>
                </c:pt>
                <c:pt idx="6358">
                  <c:v>40476</c:v>
                </c:pt>
                <c:pt idx="6359">
                  <c:v>40477</c:v>
                </c:pt>
                <c:pt idx="6360">
                  <c:v>40478</c:v>
                </c:pt>
                <c:pt idx="6361">
                  <c:v>40479</c:v>
                </c:pt>
                <c:pt idx="6362">
                  <c:v>40480</c:v>
                </c:pt>
                <c:pt idx="6363">
                  <c:v>40483</c:v>
                </c:pt>
                <c:pt idx="6364">
                  <c:v>40484</c:v>
                </c:pt>
                <c:pt idx="6365">
                  <c:v>40485</c:v>
                </c:pt>
                <c:pt idx="6366">
                  <c:v>40486</c:v>
                </c:pt>
                <c:pt idx="6367">
                  <c:v>40487</c:v>
                </c:pt>
                <c:pt idx="6368">
                  <c:v>40490</c:v>
                </c:pt>
                <c:pt idx="6369">
                  <c:v>40491</c:v>
                </c:pt>
                <c:pt idx="6370">
                  <c:v>40492</c:v>
                </c:pt>
                <c:pt idx="6371">
                  <c:v>40493</c:v>
                </c:pt>
                <c:pt idx="6372">
                  <c:v>40494</c:v>
                </c:pt>
                <c:pt idx="6373">
                  <c:v>40497</c:v>
                </c:pt>
                <c:pt idx="6374">
                  <c:v>40498</c:v>
                </c:pt>
                <c:pt idx="6375">
                  <c:v>40499</c:v>
                </c:pt>
                <c:pt idx="6376">
                  <c:v>40500</c:v>
                </c:pt>
                <c:pt idx="6377">
                  <c:v>40501</c:v>
                </c:pt>
                <c:pt idx="6378">
                  <c:v>40504</c:v>
                </c:pt>
                <c:pt idx="6379">
                  <c:v>40505</c:v>
                </c:pt>
                <c:pt idx="6380">
                  <c:v>40506</c:v>
                </c:pt>
                <c:pt idx="6381">
                  <c:v>40508</c:v>
                </c:pt>
                <c:pt idx="6382">
                  <c:v>40511</c:v>
                </c:pt>
                <c:pt idx="6383">
                  <c:v>40512</c:v>
                </c:pt>
                <c:pt idx="6384">
                  <c:v>40513</c:v>
                </c:pt>
                <c:pt idx="6385">
                  <c:v>40514</c:v>
                </c:pt>
                <c:pt idx="6386">
                  <c:v>40515</c:v>
                </c:pt>
                <c:pt idx="6387">
                  <c:v>40518</c:v>
                </c:pt>
                <c:pt idx="6388">
                  <c:v>40519</c:v>
                </c:pt>
                <c:pt idx="6389">
                  <c:v>40520</c:v>
                </c:pt>
                <c:pt idx="6390">
                  <c:v>40521</c:v>
                </c:pt>
                <c:pt idx="6391">
                  <c:v>40522</c:v>
                </c:pt>
                <c:pt idx="6392">
                  <c:v>40525</c:v>
                </c:pt>
                <c:pt idx="6393">
                  <c:v>40526</c:v>
                </c:pt>
                <c:pt idx="6394">
                  <c:v>40527</c:v>
                </c:pt>
                <c:pt idx="6395">
                  <c:v>40528</c:v>
                </c:pt>
                <c:pt idx="6396">
                  <c:v>40529</c:v>
                </c:pt>
                <c:pt idx="6397">
                  <c:v>40532</c:v>
                </c:pt>
                <c:pt idx="6398">
                  <c:v>40533</c:v>
                </c:pt>
                <c:pt idx="6399">
                  <c:v>40534</c:v>
                </c:pt>
                <c:pt idx="6400">
                  <c:v>40535</c:v>
                </c:pt>
                <c:pt idx="6401">
                  <c:v>40539</c:v>
                </c:pt>
                <c:pt idx="6402">
                  <c:v>40540</c:v>
                </c:pt>
                <c:pt idx="6403">
                  <c:v>40541</c:v>
                </c:pt>
                <c:pt idx="6404">
                  <c:v>40542</c:v>
                </c:pt>
                <c:pt idx="6405">
                  <c:v>40543</c:v>
                </c:pt>
                <c:pt idx="6406">
                  <c:v>40546</c:v>
                </c:pt>
                <c:pt idx="6407">
                  <c:v>40547</c:v>
                </c:pt>
                <c:pt idx="6408">
                  <c:v>40548</c:v>
                </c:pt>
                <c:pt idx="6409">
                  <c:v>40549</c:v>
                </c:pt>
                <c:pt idx="6410">
                  <c:v>40550</c:v>
                </c:pt>
                <c:pt idx="6411">
                  <c:v>40553</c:v>
                </c:pt>
                <c:pt idx="6412">
                  <c:v>40554</c:v>
                </c:pt>
                <c:pt idx="6413">
                  <c:v>40555</c:v>
                </c:pt>
                <c:pt idx="6414">
                  <c:v>40556</c:v>
                </c:pt>
                <c:pt idx="6415">
                  <c:v>40557</c:v>
                </c:pt>
                <c:pt idx="6416">
                  <c:v>40561</c:v>
                </c:pt>
                <c:pt idx="6417">
                  <c:v>40562</c:v>
                </c:pt>
                <c:pt idx="6418">
                  <c:v>40563</c:v>
                </c:pt>
                <c:pt idx="6419">
                  <c:v>40564</c:v>
                </c:pt>
                <c:pt idx="6420">
                  <c:v>40567</c:v>
                </c:pt>
                <c:pt idx="6421">
                  <c:v>40568</c:v>
                </c:pt>
                <c:pt idx="6422">
                  <c:v>40569</c:v>
                </c:pt>
                <c:pt idx="6423">
                  <c:v>40570</c:v>
                </c:pt>
                <c:pt idx="6424">
                  <c:v>40571</c:v>
                </c:pt>
                <c:pt idx="6425">
                  <c:v>40574</c:v>
                </c:pt>
                <c:pt idx="6426">
                  <c:v>40575</c:v>
                </c:pt>
                <c:pt idx="6427">
                  <c:v>40576</c:v>
                </c:pt>
                <c:pt idx="6428">
                  <c:v>40577</c:v>
                </c:pt>
                <c:pt idx="6429">
                  <c:v>40578</c:v>
                </c:pt>
                <c:pt idx="6430">
                  <c:v>40581</c:v>
                </c:pt>
                <c:pt idx="6431">
                  <c:v>40582</c:v>
                </c:pt>
                <c:pt idx="6432">
                  <c:v>40583</c:v>
                </c:pt>
                <c:pt idx="6433">
                  <c:v>40584</c:v>
                </c:pt>
                <c:pt idx="6434">
                  <c:v>40585</c:v>
                </c:pt>
                <c:pt idx="6435">
                  <c:v>40588</c:v>
                </c:pt>
                <c:pt idx="6436">
                  <c:v>40589</c:v>
                </c:pt>
                <c:pt idx="6437">
                  <c:v>40590</c:v>
                </c:pt>
                <c:pt idx="6438">
                  <c:v>40591</c:v>
                </c:pt>
                <c:pt idx="6439">
                  <c:v>40592</c:v>
                </c:pt>
                <c:pt idx="6440">
                  <c:v>40596</c:v>
                </c:pt>
                <c:pt idx="6441">
                  <c:v>40597</c:v>
                </c:pt>
                <c:pt idx="6442">
                  <c:v>40598</c:v>
                </c:pt>
                <c:pt idx="6443">
                  <c:v>40599</c:v>
                </c:pt>
                <c:pt idx="6444">
                  <c:v>40602</c:v>
                </c:pt>
                <c:pt idx="6445">
                  <c:v>40603</c:v>
                </c:pt>
                <c:pt idx="6446">
                  <c:v>40604</c:v>
                </c:pt>
                <c:pt idx="6447">
                  <c:v>40605</c:v>
                </c:pt>
                <c:pt idx="6448">
                  <c:v>40606</c:v>
                </c:pt>
                <c:pt idx="6449">
                  <c:v>40609</c:v>
                </c:pt>
                <c:pt idx="6450">
                  <c:v>40610</c:v>
                </c:pt>
                <c:pt idx="6451">
                  <c:v>40611</c:v>
                </c:pt>
                <c:pt idx="6452">
                  <c:v>40612</c:v>
                </c:pt>
                <c:pt idx="6453">
                  <c:v>40613</c:v>
                </c:pt>
                <c:pt idx="6454">
                  <c:v>40616</c:v>
                </c:pt>
                <c:pt idx="6455">
                  <c:v>40617</c:v>
                </c:pt>
                <c:pt idx="6456">
                  <c:v>40618</c:v>
                </c:pt>
                <c:pt idx="6457">
                  <c:v>40619</c:v>
                </c:pt>
                <c:pt idx="6458">
                  <c:v>40620</c:v>
                </c:pt>
                <c:pt idx="6459">
                  <c:v>40623</c:v>
                </c:pt>
                <c:pt idx="6460">
                  <c:v>40624</c:v>
                </c:pt>
                <c:pt idx="6461">
                  <c:v>40625</c:v>
                </c:pt>
                <c:pt idx="6462">
                  <c:v>40626</c:v>
                </c:pt>
                <c:pt idx="6463">
                  <c:v>40627</c:v>
                </c:pt>
                <c:pt idx="6464">
                  <c:v>40630</c:v>
                </c:pt>
                <c:pt idx="6465">
                  <c:v>40631</c:v>
                </c:pt>
                <c:pt idx="6466">
                  <c:v>40632</c:v>
                </c:pt>
                <c:pt idx="6467">
                  <c:v>40633</c:v>
                </c:pt>
                <c:pt idx="6468">
                  <c:v>40634</c:v>
                </c:pt>
                <c:pt idx="6469">
                  <c:v>40637</c:v>
                </c:pt>
                <c:pt idx="6470">
                  <c:v>40638</c:v>
                </c:pt>
                <c:pt idx="6471">
                  <c:v>40639</c:v>
                </c:pt>
                <c:pt idx="6472">
                  <c:v>40640</c:v>
                </c:pt>
                <c:pt idx="6473">
                  <c:v>40641</c:v>
                </c:pt>
                <c:pt idx="6474">
                  <c:v>40644</c:v>
                </c:pt>
                <c:pt idx="6475">
                  <c:v>40645</c:v>
                </c:pt>
                <c:pt idx="6476">
                  <c:v>40646</c:v>
                </c:pt>
                <c:pt idx="6477">
                  <c:v>40647</c:v>
                </c:pt>
                <c:pt idx="6478">
                  <c:v>40648</c:v>
                </c:pt>
                <c:pt idx="6479">
                  <c:v>40651</c:v>
                </c:pt>
                <c:pt idx="6480">
                  <c:v>40652</c:v>
                </c:pt>
                <c:pt idx="6481">
                  <c:v>40653</c:v>
                </c:pt>
                <c:pt idx="6482">
                  <c:v>40654</c:v>
                </c:pt>
                <c:pt idx="6483">
                  <c:v>40658</c:v>
                </c:pt>
                <c:pt idx="6484">
                  <c:v>40659</c:v>
                </c:pt>
                <c:pt idx="6485">
                  <c:v>40660</c:v>
                </c:pt>
                <c:pt idx="6486">
                  <c:v>40661</c:v>
                </c:pt>
                <c:pt idx="6487">
                  <c:v>40662</c:v>
                </c:pt>
                <c:pt idx="6488">
                  <c:v>40665</c:v>
                </c:pt>
                <c:pt idx="6489">
                  <c:v>40666</c:v>
                </c:pt>
                <c:pt idx="6490">
                  <c:v>40667</c:v>
                </c:pt>
                <c:pt idx="6491">
                  <c:v>40668</c:v>
                </c:pt>
                <c:pt idx="6492">
                  <c:v>40669</c:v>
                </c:pt>
                <c:pt idx="6493">
                  <c:v>40672</c:v>
                </c:pt>
                <c:pt idx="6494">
                  <c:v>40673</c:v>
                </c:pt>
                <c:pt idx="6495">
                  <c:v>40674</c:v>
                </c:pt>
                <c:pt idx="6496">
                  <c:v>40675</c:v>
                </c:pt>
                <c:pt idx="6497">
                  <c:v>40676</c:v>
                </c:pt>
                <c:pt idx="6498">
                  <c:v>40679</c:v>
                </c:pt>
                <c:pt idx="6499">
                  <c:v>40680</c:v>
                </c:pt>
                <c:pt idx="6500">
                  <c:v>40681</c:v>
                </c:pt>
                <c:pt idx="6501">
                  <c:v>40682</c:v>
                </c:pt>
                <c:pt idx="6502">
                  <c:v>40683</c:v>
                </c:pt>
                <c:pt idx="6503">
                  <c:v>40686</c:v>
                </c:pt>
                <c:pt idx="6504">
                  <c:v>40687</c:v>
                </c:pt>
                <c:pt idx="6505">
                  <c:v>40688</c:v>
                </c:pt>
                <c:pt idx="6506">
                  <c:v>40689</c:v>
                </c:pt>
                <c:pt idx="6507">
                  <c:v>40690</c:v>
                </c:pt>
                <c:pt idx="6508">
                  <c:v>40694</c:v>
                </c:pt>
                <c:pt idx="6509">
                  <c:v>40695</c:v>
                </c:pt>
                <c:pt idx="6510">
                  <c:v>40696</c:v>
                </c:pt>
                <c:pt idx="6511">
                  <c:v>40697</c:v>
                </c:pt>
                <c:pt idx="6512">
                  <c:v>40700</c:v>
                </c:pt>
                <c:pt idx="6513">
                  <c:v>40701</c:v>
                </c:pt>
                <c:pt idx="6514">
                  <c:v>40702</c:v>
                </c:pt>
                <c:pt idx="6515">
                  <c:v>40703</c:v>
                </c:pt>
                <c:pt idx="6516">
                  <c:v>40704</c:v>
                </c:pt>
                <c:pt idx="6517">
                  <c:v>40707</c:v>
                </c:pt>
                <c:pt idx="6518">
                  <c:v>40708</c:v>
                </c:pt>
                <c:pt idx="6519">
                  <c:v>40709</c:v>
                </c:pt>
                <c:pt idx="6520">
                  <c:v>40710</c:v>
                </c:pt>
                <c:pt idx="6521">
                  <c:v>40711</c:v>
                </c:pt>
                <c:pt idx="6522">
                  <c:v>40714</c:v>
                </c:pt>
                <c:pt idx="6523">
                  <c:v>40715</c:v>
                </c:pt>
                <c:pt idx="6524">
                  <c:v>40716</c:v>
                </c:pt>
                <c:pt idx="6525">
                  <c:v>40717</c:v>
                </c:pt>
                <c:pt idx="6526">
                  <c:v>40718</c:v>
                </c:pt>
                <c:pt idx="6527">
                  <c:v>40721</c:v>
                </c:pt>
                <c:pt idx="6528">
                  <c:v>40722</c:v>
                </c:pt>
                <c:pt idx="6529">
                  <c:v>40723</c:v>
                </c:pt>
                <c:pt idx="6530">
                  <c:v>40724</c:v>
                </c:pt>
                <c:pt idx="6531">
                  <c:v>40725</c:v>
                </c:pt>
                <c:pt idx="6532">
                  <c:v>40729</c:v>
                </c:pt>
                <c:pt idx="6533">
                  <c:v>40730</c:v>
                </c:pt>
                <c:pt idx="6534">
                  <c:v>40731</c:v>
                </c:pt>
                <c:pt idx="6535">
                  <c:v>40732</c:v>
                </c:pt>
                <c:pt idx="6536">
                  <c:v>40735</c:v>
                </c:pt>
                <c:pt idx="6537">
                  <c:v>40736</c:v>
                </c:pt>
                <c:pt idx="6538">
                  <c:v>40737</c:v>
                </c:pt>
                <c:pt idx="6539">
                  <c:v>40738</c:v>
                </c:pt>
                <c:pt idx="6540">
                  <c:v>40739</c:v>
                </c:pt>
                <c:pt idx="6541">
                  <c:v>40742</c:v>
                </c:pt>
                <c:pt idx="6542">
                  <c:v>40743</c:v>
                </c:pt>
                <c:pt idx="6543">
                  <c:v>40744</c:v>
                </c:pt>
                <c:pt idx="6544">
                  <c:v>40745</c:v>
                </c:pt>
                <c:pt idx="6545">
                  <c:v>40746</c:v>
                </c:pt>
                <c:pt idx="6546">
                  <c:v>40749</c:v>
                </c:pt>
                <c:pt idx="6547">
                  <c:v>40750</c:v>
                </c:pt>
                <c:pt idx="6548">
                  <c:v>40751</c:v>
                </c:pt>
                <c:pt idx="6549">
                  <c:v>40752</c:v>
                </c:pt>
                <c:pt idx="6550">
                  <c:v>40753</c:v>
                </c:pt>
                <c:pt idx="6551">
                  <c:v>40756</c:v>
                </c:pt>
                <c:pt idx="6552">
                  <c:v>40757</c:v>
                </c:pt>
                <c:pt idx="6553">
                  <c:v>40758</c:v>
                </c:pt>
                <c:pt idx="6554">
                  <c:v>40759</c:v>
                </c:pt>
                <c:pt idx="6555">
                  <c:v>40760</c:v>
                </c:pt>
                <c:pt idx="6556">
                  <c:v>40763</c:v>
                </c:pt>
                <c:pt idx="6557">
                  <c:v>40764</c:v>
                </c:pt>
                <c:pt idx="6558">
                  <c:v>40765</c:v>
                </c:pt>
                <c:pt idx="6559">
                  <c:v>40766</c:v>
                </c:pt>
                <c:pt idx="6560">
                  <c:v>40767</c:v>
                </c:pt>
                <c:pt idx="6561">
                  <c:v>40770</c:v>
                </c:pt>
                <c:pt idx="6562">
                  <c:v>40771</c:v>
                </c:pt>
                <c:pt idx="6563">
                  <c:v>40772</c:v>
                </c:pt>
                <c:pt idx="6564">
                  <c:v>40773</c:v>
                </c:pt>
                <c:pt idx="6565">
                  <c:v>40774</c:v>
                </c:pt>
                <c:pt idx="6566">
                  <c:v>40777</c:v>
                </c:pt>
                <c:pt idx="6567">
                  <c:v>40778</c:v>
                </c:pt>
                <c:pt idx="6568">
                  <c:v>40779</c:v>
                </c:pt>
                <c:pt idx="6569">
                  <c:v>40780</c:v>
                </c:pt>
                <c:pt idx="6570">
                  <c:v>40781</c:v>
                </c:pt>
                <c:pt idx="6571">
                  <c:v>40784</c:v>
                </c:pt>
                <c:pt idx="6572">
                  <c:v>40785</c:v>
                </c:pt>
                <c:pt idx="6573">
                  <c:v>40786</c:v>
                </c:pt>
                <c:pt idx="6574">
                  <c:v>40787</c:v>
                </c:pt>
                <c:pt idx="6575">
                  <c:v>40788</c:v>
                </c:pt>
                <c:pt idx="6576">
                  <c:v>40792</c:v>
                </c:pt>
                <c:pt idx="6577">
                  <c:v>40793</c:v>
                </c:pt>
                <c:pt idx="6578">
                  <c:v>40794</c:v>
                </c:pt>
                <c:pt idx="6579">
                  <c:v>40795</c:v>
                </c:pt>
                <c:pt idx="6580">
                  <c:v>40798</c:v>
                </c:pt>
                <c:pt idx="6581">
                  <c:v>40799</c:v>
                </c:pt>
                <c:pt idx="6582">
                  <c:v>40800</c:v>
                </c:pt>
                <c:pt idx="6583">
                  <c:v>40801</c:v>
                </c:pt>
                <c:pt idx="6584">
                  <c:v>40802</c:v>
                </c:pt>
                <c:pt idx="6585">
                  <c:v>40805</c:v>
                </c:pt>
                <c:pt idx="6586">
                  <c:v>40806</c:v>
                </c:pt>
                <c:pt idx="6587">
                  <c:v>40807</c:v>
                </c:pt>
                <c:pt idx="6588">
                  <c:v>40808</c:v>
                </c:pt>
                <c:pt idx="6589">
                  <c:v>40809</c:v>
                </c:pt>
                <c:pt idx="6590">
                  <c:v>40812</c:v>
                </c:pt>
                <c:pt idx="6591">
                  <c:v>40813</c:v>
                </c:pt>
                <c:pt idx="6592">
                  <c:v>40814</c:v>
                </c:pt>
                <c:pt idx="6593">
                  <c:v>40815</c:v>
                </c:pt>
                <c:pt idx="6594">
                  <c:v>40816</c:v>
                </c:pt>
                <c:pt idx="6595">
                  <c:v>40819</c:v>
                </c:pt>
                <c:pt idx="6596">
                  <c:v>40820</c:v>
                </c:pt>
                <c:pt idx="6597">
                  <c:v>40821</c:v>
                </c:pt>
                <c:pt idx="6598">
                  <c:v>40822</c:v>
                </c:pt>
                <c:pt idx="6599">
                  <c:v>40823</c:v>
                </c:pt>
                <c:pt idx="6600">
                  <c:v>40826</c:v>
                </c:pt>
                <c:pt idx="6601">
                  <c:v>40827</c:v>
                </c:pt>
                <c:pt idx="6602">
                  <c:v>40828</c:v>
                </c:pt>
                <c:pt idx="6603">
                  <c:v>40829</c:v>
                </c:pt>
                <c:pt idx="6604">
                  <c:v>40830</c:v>
                </c:pt>
                <c:pt idx="6605">
                  <c:v>40833</c:v>
                </c:pt>
                <c:pt idx="6606">
                  <c:v>40834</c:v>
                </c:pt>
                <c:pt idx="6607">
                  <c:v>40835</c:v>
                </c:pt>
                <c:pt idx="6608">
                  <c:v>40836</c:v>
                </c:pt>
                <c:pt idx="6609">
                  <c:v>40837</c:v>
                </c:pt>
                <c:pt idx="6610">
                  <c:v>40840</c:v>
                </c:pt>
                <c:pt idx="6611">
                  <c:v>40841</c:v>
                </c:pt>
                <c:pt idx="6612">
                  <c:v>40842</c:v>
                </c:pt>
                <c:pt idx="6613">
                  <c:v>40843</c:v>
                </c:pt>
                <c:pt idx="6614">
                  <c:v>40844</c:v>
                </c:pt>
                <c:pt idx="6615">
                  <c:v>40847</c:v>
                </c:pt>
                <c:pt idx="6616">
                  <c:v>40848</c:v>
                </c:pt>
                <c:pt idx="6617">
                  <c:v>40849</c:v>
                </c:pt>
                <c:pt idx="6618">
                  <c:v>40850</c:v>
                </c:pt>
                <c:pt idx="6619">
                  <c:v>40851</c:v>
                </c:pt>
                <c:pt idx="6620">
                  <c:v>40854</c:v>
                </c:pt>
                <c:pt idx="6621">
                  <c:v>40855</c:v>
                </c:pt>
                <c:pt idx="6622">
                  <c:v>40856</c:v>
                </c:pt>
                <c:pt idx="6623">
                  <c:v>40857</c:v>
                </c:pt>
                <c:pt idx="6624">
                  <c:v>40858</c:v>
                </c:pt>
                <c:pt idx="6625">
                  <c:v>40861</c:v>
                </c:pt>
                <c:pt idx="6626">
                  <c:v>40862</c:v>
                </c:pt>
                <c:pt idx="6627">
                  <c:v>40863</c:v>
                </c:pt>
                <c:pt idx="6628">
                  <c:v>40864</c:v>
                </c:pt>
                <c:pt idx="6629">
                  <c:v>40865</c:v>
                </c:pt>
                <c:pt idx="6630">
                  <c:v>40868</c:v>
                </c:pt>
                <c:pt idx="6631">
                  <c:v>40869</c:v>
                </c:pt>
                <c:pt idx="6632">
                  <c:v>40870</c:v>
                </c:pt>
                <c:pt idx="6633">
                  <c:v>40872</c:v>
                </c:pt>
                <c:pt idx="6634">
                  <c:v>40875</c:v>
                </c:pt>
                <c:pt idx="6635">
                  <c:v>40876</c:v>
                </c:pt>
                <c:pt idx="6636">
                  <c:v>40877</c:v>
                </c:pt>
                <c:pt idx="6637">
                  <c:v>40878</c:v>
                </c:pt>
                <c:pt idx="6638">
                  <c:v>40879</c:v>
                </c:pt>
                <c:pt idx="6639">
                  <c:v>40882</c:v>
                </c:pt>
                <c:pt idx="6640">
                  <c:v>40883</c:v>
                </c:pt>
                <c:pt idx="6641">
                  <c:v>40884</c:v>
                </c:pt>
                <c:pt idx="6642">
                  <c:v>40885</c:v>
                </c:pt>
                <c:pt idx="6643">
                  <c:v>40886</c:v>
                </c:pt>
                <c:pt idx="6644">
                  <c:v>40889</c:v>
                </c:pt>
                <c:pt idx="6645">
                  <c:v>40890</c:v>
                </c:pt>
                <c:pt idx="6646">
                  <c:v>40891</c:v>
                </c:pt>
                <c:pt idx="6647">
                  <c:v>40892</c:v>
                </c:pt>
                <c:pt idx="6648">
                  <c:v>40893</c:v>
                </c:pt>
                <c:pt idx="6649">
                  <c:v>40896</c:v>
                </c:pt>
                <c:pt idx="6650">
                  <c:v>40897</c:v>
                </c:pt>
                <c:pt idx="6651">
                  <c:v>40898</c:v>
                </c:pt>
                <c:pt idx="6652">
                  <c:v>40899</c:v>
                </c:pt>
                <c:pt idx="6653">
                  <c:v>40900</c:v>
                </c:pt>
                <c:pt idx="6654">
                  <c:v>40904</c:v>
                </c:pt>
                <c:pt idx="6655">
                  <c:v>40905</c:v>
                </c:pt>
                <c:pt idx="6656">
                  <c:v>40906</c:v>
                </c:pt>
                <c:pt idx="6657">
                  <c:v>40907</c:v>
                </c:pt>
                <c:pt idx="6658">
                  <c:v>40911</c:v>
                </c:pt>
                <c:pt idx="6659">
                  <c:v>40912</c:v>
                </c:pt>
                <c:pt idx="6660">
                  <c:v>40913</c:v>
                </c:pt>
                <c:pt idx="6661">
                  <c:v>40914</c:v>
                </c:pt>
                <c:pt idx="6662">
                  <c:v>40917</c:v>
                </c:pt>
                <c:pt idx="6663">
                  <c:v>40918</c:v>
                </c:pt>
                <c:pt idx="6664">
                  <c:v>40919</c:v>
                </c:pt>
                <c:pt idx="6665">
                  <c:v>40920</c:v>
                </c:pt>
                <c:pt idx="6666">
                  <c:v>40921</c:v>
                </c:pt>
                <c:pt idx="6667">
                  <c:v>40925</c:v>
                </c:pt>
                <c:pt idx="6668">
                  <c:v>40926</c:v>
                </c:pt>
                <c:pt idx="6669">
                  <c:v>40927</c:v>
                </c:pt>
                <c:pt idx="6670">
                  <c:v>40928</c:v>
                </c:pt>
                <c:pt idx="6671">
                  <c:v>40931</c:v>
                </c:pt>
                <c:pt idx="6672">
                  <c:v>40932</c:v>
                </c:pt>
                <c:pt idx="6673">
                  <c:v>40933</c:v>
                </c:pt>
                <c:pt idx="6674">
                  <c:v>40934</c:v>
                </c:pt>
                <c:pt idx="6675">
                  <c:v>40935</c:v>
                </c:pt>
                <c:pt idx="6676">
                  <c:v>40938</c:v>
                </c:pt>
                <c:pt idx="6677">
                  <c:v>40939</c:v>
                </c:pt>
                <c:pt idx="6678">
                  <c:v>40940</c:v>
                </c:pt>
                <c:pt idx="6679">
                  <c:v>40941</c:v>
                </c:pt>
                <c:pt idx="6680">
                  <c:v>40942</c:v>
                </c:pt>
                <c:pt idx="6681">
                  <c:v>40945</c:v>
                </c:pt>
                <c:pt idx="6682">
                  <c:v>40946</c:v>
                </c:pt>
                <c:pt idx="6683">
                  <c:v>40947</c:v>
                </c:pt>
                <c:pt idx="6684">
                  <c:v>40948</c:v>
                </c:pt>
                <c:pt idx="6685">
                  <c:v>40949</c:v>
                </c:pt>
                <c:pt idx="6686">
                  <c:v>40952</c:v>
                </c:pt>
                <c:pt idx="6687">
                  <c:v>40953</c:v>
                </c:pt>
                <c:pt idx="6688">
                  <c:v>40954</c:v>
                </c:pt>
                <c:pt idx="6689">
                  <c:v>40955</c:v>
                </c:pt>
                <c:pt idx="6690">
                  <c:v>40956</c:v>
                </c:pt>
                <c:pt idx="6691">
                  <c:v>40960</c:v>
                </c:pt>
                <c:pt idx="6692">
                  <c:v>40961</c:v>
                </c:pt>
                <c:pt idx="6693">
                  <c:v>40962</c:v>
                </c:pt>
                <c:pt idx="6694">
                  <c:v>40963</c:v>
                </c:pt>
                <c:pt idx="6695">
                  <c:v>40966</c:v>
                </c:pt>
                <c:pt idx="6696">
                  <c:v>40967</c:v>
                </c:pt>
                <c:pt idx="6697">
                  <c:v>40968</c:v>
                </c:pt>
                <c:pt idx="6698">
                  <c:v>40969</c:v>
                </c:pt>
                <c:pt idx="6699">
                  <c:v>40970</c:v>
                </c:pt>
                <c:pt idx="6700">
                  <c:v>40973</c:v>
                </c:pt>
                <c:pt idx="6701">
                  <c:v>40974</c:v>
                </c:pt>
                <c:pt idx="6702">
                  <c:v>40975</c:v>
                </c:pt>
                <c:pt idx="6703">
                  <c:v>40976</c:v>
                </c:pt>
                <c:pt idx="6704">
                  <c:v>40977</c:v>
                </c:pt>
                <c:pt idx="6705">
                  <c:v>40980</c:v>
                </c:pt>
                <c:pt idx="6706">
                  <c:v>40981</c:v>
                </c:pt>
                <c:pt idx="6707">
                  <c:v>40982</c:v>
                </c:pt>
                <c:pt idx="6708">
                  <c:v>40983</c:v>
                </c:pt>
                <c:pt idx="6709">
                  <c:v>40984</c:v>
                </c:pt>
                <c:pt idx="6710">
                  <c:v>40987</c:v>
                </c:pt>
                <c:pt idx="6711">
                  <c:v>40988</c:v>
                </c:pt>
                <c:pt idx="6712">
                  <c:v>40989</c:v>
                </c:pt>
                <c:pt idx="6713">
                  <c:v>40990</c:v>
                </c:pt>
                <c:pt idx="6714">
                  <c:v>40991</c:v>
                </c:pt>
                <c:pt idx="6715">
                  <c:v>40994</c:v>
                </c:pt>
                <c:pt idx="6716">
                  <c:v>40995</c:v>
                </c:pt>
                <c:pt idx="6717">
                  <c:v>40996</c:v>
                </c:pt>
                <c:pt idx="6718">
                  <c:v>40997</c:v>
                </c:pt>
                <c:pt idx="6719">
                  <c:v>40998</c:v>
                </c:pt>
                <c:pt idx="6720">
                  <c:v>41001</c:v>
                </c:pt>
                <c:pt idx="6721">
                  <c:v>41002</c:v>
                </c:pt>
                <c:pt idx="6722">
                  <c:v>41003</c:v>
                </c:pt>
                <c:pt idx="6723">
                  <c:v>41004</c:v>
                </c:pt>
                <c:pt idx="6724">
                  <c:v>41008</c:v>
                </c:pt>
                <c:pt idx="6725">
                  <c:v>41009</c:v>
                </c:pt>
                <c:pt idx="6726">
                  <c:v>41010</c:v>
                </c:pt>
                <c:pt idx="6727">
                  <c:v>41011</c:v>
                </c:pt>
                <c:pt idx="6728">
                  <c:v>41012</c:v>
                </c:pt>
                <c:pt idx="6729">
                  <c:v>41015</c:v>
                </c:pt>
                <c:pt idx="6730">
                  <c:v>41016</c:v>
                </c:pt>
                <c:pt idx="6731">
                  <c:v>41017</c:v>
                </c:pt>
                <c:pt idx="6732">
                  <c:v>41018</c:v>
                </c:pt>
                <c:pt idx="6733">
                  <c:v>41019</c:v>
                </c:pt>
                <c:pt idx="6734">
                  <c:v>41022</c:v>
                </c:pt>
                <c:pt idx="6735">
                  <c:v>41023</c:v>
                </c:pt>
                <c:pt idx="6736">
                  <c:v>41024</c:v>
                </c:pt>
                <c:pt idx="6737">
                  <c:v>41025</c:v>
                </c:pt>
                <c:pt idx="6738">
                  <c:v>41026</c:v>
                </c:pt>
                <c:pt idx="6739">
                  <c:v>41029</c:v>
                </c:pt>
                <c:pt idx="6740">
                  <c:v>41030</c:v>
                </c:pt>
                <c:pt idx="6741">
                  <c:v>41031</c:v>
                </c:pt>
                <c:pt idx="6742">
                  <c:v>41032</c:v>
                </c:pt>
                <c:pt idx="6743">
                  <c:v>41033</c:v>
                </c:pt>
                <c:pt idx="6744">
                  <c:v>41036</c:v>
                </c:pt>
                <c:pt idx="6745">
                  <c:v>41037</c:v>
                </c:pt>
                <c:pt idx="6746">
                  <c:v>41038</c:v>
                </c:pt>
                <c:pt idx="6747">
                  <c:v>41039</c:v>
                </c:pt>
                <c:pt idx="6748">
                  <c:v>41040</c:v>
                </c:pt>
                <c:pt idx="6749">
                  <c:v>41043</c:v>
                </c:pt>
                <c:pt idx="6750">
                  <c:v>41044</c:v>
                </c:pt>
                <c:pt idx="6751">
                  <c:v>41045</c:v>
                </c:pt>
                <c:pt idx="6752">
                  <c:v>41046</c:v>
                </c:pt>
                <c:pt idx="6753">
                  <c:v>41047</c:v>
                </c:pt>
                <c:pt idx="6754">
                  <c:v>41050</c:v>
                </c:pt>
                <c:pt idx="6755">
                  <c:v>41051</c:v>
                </c:pt>
                <c:pt idx="6756">
                  <c:v>41052</c:v>
                </c:pt>
                <c:pt idx="6757">
                  <c:v>41053</c:v>
                </c:pt>
                <c:pt idx="6758">
                  <c:v>41054</c:v>
                </c:pt>
                <c:pt idx="6759">
                  <c:v>41058</c:v>
                </c:pt>
                <c:pt idx="6760">
                  <c:v>41059</c:v>
                </c:pt>
                <c:pt idx="6761">
                  <c:v>41060</c:v>
                </c:pt>
                <c:pt idx="6762">
                  <c:v>41061</c:v>
                </c:pt>
                <c:pt idx="6763">
                  <c:v>41064</c:v>
                </c:pt>
                <c:pt idx="6764">
                  <c:v>41065</c:v>
                </c:pt>
                <c:pt idx="6765">
                  <c:v>41066</c:v>
                </c:pt>
                <c:pt idx="6766">
                  <c:v>41067</c:v>
                </c:pt>
                <c:pt idx="6767">
                  <c:v>41068</c:v>
                </c:pt>
                <c:pt idx="6768">
                  <c:v>41071</c:v>
                </c:pt>
                <c:pt idx="6769">
                  <c:v>41072</c:v>
                </c:pt>
                <c:pt idx="6770">
                  <c:v>41073</c:v>
                </c:pt>
                <c:pt idx="6771">
                  <c:v>41074</c:v>
                </c:pt>
                <c:pt idx="6772">
                  <c:v>41075</c:v>
                </c:pt>
                <c:pt idx="6773">
                  <c:v>41078</c:v>
                </c:pt>
                <c:pt idx="6774">
                  <c:v>41079</c:v>
                </c:pt>
                <c:pt idx="6775">
                  <c:v>41080</c:v>
                </c:pt>
                <c:pt idx="6776">
                  <c:v>41081</c:v>
                </c:pt>
                <c:pt idx="6777">
                  <c:v>41082</c:v>
                </c:pt>
                <c:pt idx="6778">
                  <c:v>41085</c:v>
                </c:pt>
                <c:pt idx="6779">
                  <c:v>41086</c:v>
                </c:pt>
                <c:pt idx="6780">
                  <c:v>41087</c:v>
                </c:pt>
                <c:pt idx="6781">
                  <c:v>41088</c:v>
                </c:pt>
                <c:pt idx="6782">
                  <c:v>41089</c:v>
                </c:pt>
                <c:pt idx="6783">
                  <c:v>41092</c:v>
                </c:pt>
                <c:pt idx="6784">
                  <c:v>41093</c:v>
                </c:pt>
                <c:pt idx="6785">
                  <c:v>41095</c:v>
                </c:pt>
                <c:pt idx="6786">
                  <c:v>41096</c:v>
                </c:pt>
                <c:pt idx="6787">
                  <c:v>41099</c:v>
                </c:pt>
                <c:pt idx="6788">
                  <c:v>41100</c:v>
                </c:pt>
                <c:pt idx="6789">
                  <c:v>41101</c:v>
                </c:pt>
                <c:pt idx="6790">
                  <c:v>41102</c:v>
                </c:pt>
                <c:pt idx="6791">
                  <c:v>41103</c:v>
                </c:pt>
                <c:pt idx="6792">
                  <c:v>41106</c:v>
                </c:pt>
                <c:pt idx="6793">
                  <c:v>41107</c:v>
                </c:pt>
                <c:pt idx="6794">
                  <c:v>41108</c:v>
                </c:pt>
                <c:pt idx="6795">
                  <c:v>41109</c:v>
                </c:pt>
                <c:pt idx="6796">
                  <c:v>41110</c:v>
                </c:pt>
                <c:pt idx="6797">
                  <c:v>41113</c:v>
                </c:pt>
                <c:pt idx="6798">
                  <c:v>41114</c:v>
                </c:pt>
                <c:pt idx="6799">
                  <c:v>41115</c:v>
                </c:pt>
                <c:pt idx="6800">
                  <c:v>41116</c:v>
                </c:pt>
                <c:pt idx="6801">
                  <c:v>41117</c:v>
                </c:pt>
                <c:pt idx="6802">
                  <c:v>41120</c:v>
                </c:pt>
                <c:pt idx="6803">
                  <c:v>41121</c:v>
                </c:pt>
                <c:pt idx="6804">
                  <c:v>41122</c:v>
                </c:pt>
                <c:pt idx="6805">
                  <c:v>41123</c:v>
                </c:pt>
                <c:pt idx="6806">
                  <c:v>41124</c:v>
                </c:pt>
                <c:pt idx="6807">
                  <c:v>41127</c:v>
                </c:pt>
                <c:pt idx="6808">
                  <c:v>41128</c:v>
                </c:pt>
                <c:pt idx="6809">
                  <c:v>41129</c:v>
                </c:pt>
                <c:pt idx="6810">
                  <c:v>41130</c:v>
                </c:pt>
                <c:pt idx="6811">
                  <c:v>41131</c:v>
                </c:pt>
                <c:pt idx="6812">
                  <c:v>41134</c:v>
                </c:pt>
                <c:pt idx="6813">
                  <c:v>41135</c:v>
                </c:pt>
                <c:pt idx="6814">
                  <c:v>41136</c:v>
                </c:pt>
                <c:pt idx="6815">
                  <c:v>41137</c:v>
                </c:pt>
                <c:pt idx="6816">
                  <c:v>41138</c:v>
                </c:pt>
                <c:pt idx="6817">
                  <c:v>41141</c:v>
                </c:pt>
                <c:pt idx="6818">
                  <c:v>41142</c:v>
                </c:pt>
                <c:pt idx="6819">
                  <c:v>41143</c:v>
                </c:pt>
                <c:pt idx="6820">
                  <c:v>41144</c:v>
                </c:pt>
                <c:pt idx="6821">
                  <c:v>41145</c:v>
                </c:pt>
                <c:pt idx="6822">
                  <c:v>41148</c:v>
                </c:pt>
                <c:pt idx="6823">
                  <c:v>41149</c:v>
                </c:pt>
                <c:pt idx="6824">
                  <c:v>41150</c:v>
                </c:pt>
                <c:pt idx="6825">
                  <c:v>41151</c:v>
                </c:pt>
                <c:pt idx="6826">
                  <c:v>41152</c:v>
                </c:pt>
                <c:pt idx="6827">
                  <c:v>41156</c:v>
                </c:pt>
                <c:pt idx="6828">
                  <c:v>41157</c:v>
                </c:pt>
                <c:pt idx="6829">
                  <c:v>41158</c:v>
                </c:pt>
                <c:pt idx="6830">
                  <c:v>41159</c:v>
                </c:pt>
                <c:pt idx="6831">
                  <c:v>41162</c:v>
                </c:pt>
                <c:pt idx="6832">
                  <c:v>41163</c:v>
                </c:pt>
                <c:pt idx="6833">
                  <c:v>41164</c:v>
                </c:pt>
                <c:pt idx="6834">
                  <c:v>41165</c:v>
                </c:pt>
                <c:pt idx="6835">
                  <c:v>41166</c:v>
                </c:pt>
                <c:pt idx="6836">
                  <c:v>41169</c:v>
                </c:pt>
                <c:pt idx="6837">
                  <c:v>41170</c:v>
                </c:pt>
                <c:pt idx="6838">
                  <c:v>41171</c:v>
                </c:pt>
                <c:pt idx="6839">
                  <c:v>41172</c:v>
                </c:pt>
                <c:pt idx="6840">
                  <c:v>41173</c:v>
                </c:pt>
                <c:pt idx="6841">
                  <c:v>41176</c:v>
                </c:pt>
                <c:pt idx="6842">
                  <c:v>41177</c:v>
                </c:pt>
                <c:pt idx="6843">
                  <c:v>41178</c:v>
                </c:pt>
                <c:pt idx="6844">
                  <c:v>41179</c:v>
                </c:pt>
                <c:pt idx="6845">
                  <c:v>41180</c:v>
                </c:pt>
                <c:pt idx="6846">
                  <c:v>41183</c:v>
                </c:pt>
                <c:pt idx="6847">
                  <c:v>41184</c:v>
                </c:pt>
                <c:pt idx="6848">
                  <c:v>41185</c:v>
                </c:pt>
                <c:pt idx="6849">
                  <c:v>41186</c:v>
                </c:pt>
                <c:pt idx="6850">
                  <c:v>41187</c:v>
                </c:pt>
                <c:pt idx="6851">
                  <c:v>41190</c:v>
                </c:pt>
                <c:pt idx="6852">
                  <c:v>41191</c:v>
                </c:pt>
                <c:pt idx="6853">
                  <c:v>41192</c:v>
                </c:pt>
                <c:pt idx="6854">
                  <c:v>41193</c:v>
                </c:pt>
                <c:pt idx="6855">
                  <c:v>41194</c:v>
                </c:pt>
                <c:pt idx="6856">
                  <c:v>41197</c:v>
                </c:pt>
                <c:pt idx="6857">
                  <c:v>41198</c:v>
                </c:pt>
                <c:pt idx="6858">
                  <c:v>41199</c:v>
                </c:pt>
                <c:pt idx="6859">
                  <c:v>41200</c:v>
                </c:pt>
                <c:pt idx="6860">
                  <c:v>41201</c:v>
                </c:pt>
                <c:pt idx="6861">
                  <c:v>41204</c:v>
                </c:pt>
                <c:pt idx="6862">
                  <c:v>41205</c:v>
                </c:pt>
                <c:pt idx="6863">
                  <c:v>41206</c:v>
                </c:pt>
                <c:pt idx="6864">
                  <c:v>41207</c:v>
                </c:pt>
                <c:pt idx="6865">
                  <c:v>41208</c:v>
                </c:pt>
                <c:pt idx="6866">
                  <c:v>41211</c:v>
                </c:pt>
                <c:pt idx="6867">
                  <c:v>41212</c:v>
                </c:pt>
                <c:pt idx="6868">
                  <c:v>41213</c:v>
                </c:pt>
                <c:pt idx="6869">
                  <c:v>41214</c:v>
                </c:pt>
                <c:pt idx="6870">
                  <c:v>41215</c:v>
                </c:pt>
                <c:pt idx="6871">
                  <c:v>41218</c:v>
                </c:pt>
                <c:pt idx="6872">
                  <c:v>41219</c:v>
                </c:pt>
                <c:pt idx="6873">
                  <c:v>41220</c:v>
                </c:pt>
                <c:pt idx="6874">
                  <c:v>41221</c:v>
                </c:pt>
                <c:pt idx="6875">
                  <c:v>41222</c:v>
                </c:pt>
                <c:pt idx="6876">
                  <c:v>41225</c:v>
                </c:pt>
                <c:pt idx="6877">
                  <c:v>41226</c:v>
                </c:pt>
                <c:pt idx="6878">
                  <c:v>41227</c:v>
                </c:pt>
                <c:pt idx="6879">
                  <c:v>41228</c:v>
                </c:pt>
                <c:pt idx="6880">
                  <c:v>41229</c:v>
                </c:pt>
                <c:pt idx="6881">
                  <c:v>41232</c:v>
                </c:pt>
                <c:pt idx="6882">
                  <c:v>41233</c:v>
                </c:pt>
                <c:pt idx="6883">
                  <c:v>41234</c:v>
                </c:pt>
                <c:pt idx="6884">
                  <c:v>41236</c:v>
                </c:pt>
                <c:pt idx="6885">
                  <c:v>41239</c:v>
                </c:pt>
                <c:pt idx="6886">
                  <c:v>41240</c:v>
                </c:pt>
                <c:pt idx="6887">
                  <c:v>41241</c:v>
                </c:pt>
                <c:pt idx="6888">
                  <c:v>41242</c:v>
                </c:pt>
                <c:pt idx="6889">
                  <c:v>41243</c:v>
                </c:pt>
                <c:pt idx="6890">
                  <c:v>41246</c:v>
                </c:pt>
                <c:pt idx="6891">
                  <c:v>41247</c:v>
                </c:pt>
                <c:pt idx="6892">
                  <c:v>41248</c:v>
                </c:pt>
                <c:pt idx="6893">
                  <c:v>41249</c:v>
                </c:pt>
                <c:pt idx="6894">
                  <c:v>41250</c:v>
                </c:pt>
                <c:pt idx="6895">
                  <c:v>41253</c:v>
                </c:pt>
                <c:pt idx="6896">
                  <c:v>41254</c:v>
                </c:pt>
                <c:pt idx="6897">
                  <c:v>41255</c:v>
                </c:pt>
                <c:pt idx="6898">
                  <c:v>41256</c:v>
                </c:pt>
                <c:pt idx="6899">
                  <c:v>41257</c:v>
                </c:pt>
                <c:pt idx="6900">
                  <c:v>41260</c:v>
                </c:pt>
                <c:pt idx="6901">
                  <c:v>41261</c:v>
                </c:pt>
                <c:pt idx="6902">
                  <c:v>41262</c:v>
                </c:pt>
                <c:pt idx="6903">
                  <c:v>41263</c:v>
                </c:pt>
                <c:pt idx="6904">
                  <c:v>41264</c:v>
                </c:pt>
                <c:pt idx="6905">
                  <c:v>41267</c:v>
                </c:pt>
                <c:pt idx="6906">
                  <c:v>41269</c:v>
                </c:pt>
                <c:pt idx="6907">
                  <c:v>41270</c:v>
                </c:pt>
                <c:pt idx="6908">
                  <c:v>41271</c:v>
                </c:pt>
                <c:pt idx="6909">
                  <c:v>41274</c:v>
                </c:pt>
                <c:pt idx="6910">
                  <c:v>41276</c:v>
                </c:pt>
                <c:pt idx="6911">
                  <c:v>41277</c:v>
                </c:pt>
                <c:pt idx="6912">
                  <c:v>41278</c:v>
                </c:pt>
                <c:pt idx="6913">
                  <c:v>41281</c:v>
                </c:pt>
                <c:pt idx="6914">
                  <c:v>41282</c:v>
                </c:pt>
                <c:pt idx="6915">
                  <c:v>41283</c:v>
                </c:pt>
                <c:pt idx="6916">
                  <c:v>41284</c:v>
                </c:pt>
                <c:pt idx="6917">
                  <c:v>41285</c:v>
                </c:pt>
                <c:pt idx="6918">
                  <c:v>41288</c:v>
                </c:pt>
                <c:pt idx="6919">
                  <c:v>41289</c:v>
                </c:pt>
                <c:pt idx="6920">
                  <c:v>41290</c:v>
                </c:pt>
                <c:pt idx="6921">
                  <c:v>41291</c:v>
                </c:pt>
                <c:pt idx="6922">
                  <c:v>41292</c:v>
                </c:pt>
                <c:pt idx="6923">
                  <c:v>41296</c:v>
                </c:pt>
                <c:pt idx="6924">
                  <c:v>41297</c:v>
                </c:pt>
                <c:pt idx="6925">
                  <c:v>41298</c:v>
                </c:pt>
                <c:pt idx="6926">
                  <c:v>41299</c:v>
                </c:pt>
                <c:pt idx="6927">
                  <c:v>41302</c:v>
                </c:pt>
                <c:pt idx="6928">
                  <c:v>41303</c:v>
                </c:pt>
                <c:pt idx="6929">
                  <c:v>41304</c:v>
                </c:pt>
                <c:pt idx="6930">
                  <c:v>41305</c:v>
                </c:pt>
                <c:pt idx="6931">
                  <c:v>41306</c:v>
                </c:pt>
                <c:pt idx="6932">
                  <c:v>41309</c:v>
                </c:pt>
                <c:pt idx="6933">
                  <c:v>41310</c:v>
                </c:pt>
                <c:pt idx="6934">
                  <c:v>41311</c:v>
                </c:pt>
                <c:pt idx="6935">
                  <c:v>41312</c:v>
                </c:pt>
                <c:pt idx="6936">
                  <c:v>41313</c:v>
                </c:pt>
                <c:pt idx="6937">
                  <c:v>41316</c:v>
                </c:pt>
                <c:pt idx="6938">
                  <c:v>41317</c:v>
                </c:pt>
                <c:pt idx="6939">
                  <c:v>41318</c:v>
                </c:pt>
                <c:pt idx="6940">
                  <c:v>41319</c:v>
                </c:pt>
                <c:pt idx="6941">
                  <c:v>41320</c:v>
                </c:pt>
                <c:pt idx="6942">
                  <c:v>41324</c:v>
                </c:pt>
                <c:pt idx="6943">
                  <c:v>41325</c:v>
                </c:pt>
                <c:pt idx="6944">
                  <c:v>41326</c:v>
                </c:pt>
                <c:pt idx="6945">
                  <c:v>41327</c:v>
                </c:pt>
                <c:pt idx="6946">
                  <c:v>41330</c:v>
                </c:pt>
                <c:pt idx="6947">
                  <c:v>41331</c:v>
                </c:pt>
                <c:pt idx="6948">
                  <c:v>41332</c:v>
                </c:pt>
                <c:pt idx="6949">
                  <c:v>41333</c:v>
                </c:pt>
                <c:pt idx="6950">
                  <c:v>41334</c:v>
                </c:pt>
                <c:pt idx="6951">
                  <c:v>41337</c:v>
                </c:pt>
                <c:pt idx="6952">
                  <c:v>41338</c:v>
                </c:pt>
                <c:pt idx="6953">
                  <c:v>41339</c:v>
                </c:pt>
                <c:pt idx="6954">
                  <c:v>41340</c:v>
                </c:pt>
                <c:pt idx="6955">
                  <c:v>41341</c:v>
                </c:pt>
                <c:pt idx="6956">
                  <c:v>41344</c:v>
                </c:pt>
                <c:pt idx="6957">
                  <c:v>41345</c:v>
                </c:pt>
                <c:pt idx="6958">
                  <c:v>41346</c:v>
                </c:pt>
                <c:pt idx="6959">
                  <c:v>41347</c:v>
                </c:pt>
                <c:pt idx="6960">
                  <c:v>41348</c:v>
                </c:pt>
                <c:pt idx="6961">
                  <c:v>41351</c:v>
                </c:pt>
                <c:pt idx="6962">
                  <c:v>41352</c:v>
                </c:pt>
                <c:pt idx="6963">
                  <c:v>41353</c:v>
                </c:pt>
                <c:pt idx="6964">
                  <c:v>41354</c:v>
                </c:pt>
                <c:pt idx="6965">
                  <c:v>41355</c:v>
                </c:pt>
                <c:pt idx="6966">
                  <c:v>41358</c:v>
                </c:pt>
                <c:pt idx="6967">
                  <c:v>41359</c:v>
                </c:pt>
                <c:pt idx="6968">
                  <c:v>41360</c:v>
                </c:pt>
                <c:pt idx="6969">
                  <c:v>41361</c:v>
                </c:pt>
                <c:pt idx="6970">
                  <c:v>41365</c:v>
                </c:pt>
                <c:pt idx="6971">
                  <c:v>41366</c:v>
                </c:pt>
                <c:pt idx="6972">
                  <c:v>41367</c:v>
                </c:pt>
                <c:pt idx="6973">
                  <c:v>41368</c:v>
                </c:pt>
                <c:pt idx="6974">
                  <c:v>41369</c:v>
                </c:pt>
                <c:pt idx="6975">
                  <c:v>41372</c:v>
                </c:pt>
                <c:pt idx="6976">
                  <c:v>41373</c:v>
                </c:pt>
                <c:pt idx="6977">
                  <c:v>41374</c:v>
                </c:pt>
                <c:pt idx="6978">
                  <c:v>41375</c:v>
                </c:pt>
                <c:pt idx="6979">
                  <c:v>41376</c:v>
                </c:pt>
                <c:pt idx="6980">
                  <c:v>41379</c:v>
                </c:pt>
                <c:pt idx="6981">
                  <c:v>41380</c:v>
                </c:pt>
                <c:pt idx="6982">
                  <c:v>41381</c:v>
                </c:pt>
                <c:pt idx="6983">
                  <c:v>41382</c:v>
                </c:pt>
                <c:pt idx="6984">
                  <c:v>41383</c:v>
                </c:pt>
                <c:pt idx="6985">
                  <c:v>41386</c:v>
                </c:pt>
                <c:pt idx="6986">
                  <c:v>41387</c:v>
                </c:pt>
                <c:pt idx="6987">
                  <c:v>41388</c:v>
                </c:pt>
                <c:pt idx="6988">
                  <c:v>41389</c:v>
                </c:pt>
                <c:pt idx="6989">
                  <c:v>41390</c:v>
                </c:pt>
                <c:pt idx="6990">
                  <c:v>41393</c:v>
                </c:pt>
                <c:pt idx="6991">
                  <c:v>41394</c:v>
                </c:pt>
                <c:pt idx="6992">
                  <c:v>41395</c:v>
                </c:pt>
                <c:pt idx="6993">
                  <c:v>41396</c:v>
                </c:pt>
                <c:pt idx="6994">
                  <c:v>41397</c:v>
                </c:pt>
                <c:pt idx="6995">
                  <c:v>41400</c:v>
                </c:pt>
                <c:pt idx="6996">
                  <c:v>41401</c:v>
                </c:pt>
                <c:pt idx="6997">
                  <c:v>41402</c:v>
                </c:pt>
                <c:pt idx="6998">
                  <c:v>41403</c:v>
                </c:pt>
                <c:pt idx="6999">
                  <c:v>41404</c:v>
                </c:pt>
                <c:pt idx="7000">
                  <c:v>41407</c:v>
                </c:pt>
                <c:pt idx="7001">
                  <c:v>41408</c:v>
                </c:pt>
                <c:pt idx="7002">
                  <c:v>41409</c:v>
                </c:pt>
                <c:pt idx="7003">
                  <c:v>41410</c:v>
                </c:pt>
                <c:pt idx="7004">
                  <c:v>41411</c:v>
                </c:pt>
                <c:pt idx="7005">
                  <c:v>41414</c:v>
                </c:pt>
                <c:pt idx="7006">
                  <c:v>41415</c:v>
                </c:pt>
                <c:pt idx="7007">
                  <c:v>41416</c:v>
                </c:pt>
                <c:pt idx="7008">
                  <c:v>41417</c:v>
                </c:pt>
                <c:pt idx="7009">
                  <c:v>41418</c:v>
                </c:pt>
                <c:pt idx="7010">
                  <c:v>41422</c:v>
                </c:pt>
                <c:pt idx="7011">
                  <c:v>41423</c:v>
                </c:pt>
                <c:pt idx="7012">
                  <c:v>41424</c:v>
                </c:pt>
                <c:pt idx="7013">
                  <c:v>41425</c:v>
                </c:pt>
                <c:pt idx="7014">
                  <c:v>41428</c:v>
                </c:pt>
                <c:pt idx="7015">
                  <c:v>41429</c:v>
                </c:pt>
                <c:pt idx="7016">
                  <c:v>41430</c:v>
                </c:pt>
                <c:pt idx="7017">
                  <c:v>41431</c:v>
                </c:pt>
                <c:pt idx="7018">
                  <c:v>41432</c:v>
                </c:pt>
                <c:pt idx="7019">
                  <c:v>41435</c:v>
                </c:pt>
                <c:pt idx="7020">
                  <c:v>41436</c:v>
                </c:pt>
                <c:pt idx="7021">
                  <c:v>41437</c:v>
                </c:pt>
                <c:pt idx="7022">
                  <c:v>41438</c:v>
                </c:pt>
                <c:pt idx="7023">
                  <c:v>41439</c:v>
                </c:pt>
                <c:pt idx="7024">
                  <c:v>41442</c:v>
                </c:pt>
                <c:pt idx="7025">
                  <c:v>41443</c:v>
                </c:pt>
                <c:pt idx="7026">
                  <c:v>41444</c:v>
                </c:pt>
                <c:pt idx="7027">
                  <c:v>41445</c:v>
                </c:pt>
                <c:pt idx="7028">
                  <c:v>41446</c:v>
                </c:pt>
                <c:pt idx="7029">
                  <c:v>41449</c:v>
                </c:pt>
                <c:pt idx="7030">
                  <c:v>41450</c:v>
                </c:pt>
                <c:pt idx="7031">
                  <c:v>41451</c:v>
                </c:pt>
                <c:pt idx="7032">
                  <c:v>41452</c:v>
                </c:pt>
                <c:pt idx="7033">
                  <c:v>41453</c:v>
                </c:pt>
                <c:pt idx="7034">
                  <c:v>41456</c:v>
                </c:pt>
                <c:pt idx="7035">
                  <c:v>41457</c:v>
                </c:pt>
                <c:pt idx="7036">
                  <c:v>41458</c:v>
                </c:pt>
                <c:pt idx="7037">
                  <c:v>41460</c:v>
                </c:pt>
                <c:pt idx="7038">
                  <c:v>41463</c:v>
                </c:pt>
                <c:pt idx="7039">
                  <c:v>41464</c:v>
                </c:pt>
                <c:pt idx="7040">
                  <c:v>41465</c:v>
                </c:pt>
                <c:pt idx="7041">
                  <c:v>41466</c:v>
                </c:pt>
                <c:pt idx="7042">
                  <c:v>41467</c:v>
                </c:pt>
                <c:pt idx="7043">
                  <c:v>41470</c:v>
                </c:pt>
                <c:pt idx="7044">
                  <c:v>41471</c:v>
                </c:pt>
                <c:pt idx="7045">
                  <c:v>41472</c:v>
                </c:pt>
                <c:pt idx="7046">
                  <c:v>41473</c:v>
                </c:pt>
                <c:pt idx="7047">
                  <c:v>41474</c:v>
                </c:pt>
                <c:pt idx="7048">
                  <c:v>41477</c:v>
                </c:pt>
                <c:pt idx="7049">
                  <c:v>41478</c:v>
                </c:pt>
                <c:pt idx="7050">
                  <c:v>41479</c:v>
                </c:pt>
                <c:pt idx="7051">
                  <c:v>41480</c:v>
                </c:pt>
                <c:pt idx="7052">
                  <c:v>41481</c:v>
                </c:pt>
                <c:pt idx="7053">
                  <c:v>41484</c:v>
                </c:pt>
                <c:pt idx="7054">
                  <c:v>41485</c:v>
                </c:pt>
                <c:pt idx="7055">
                  <c:v>41486</c:v>
                </c:pt>
                <c:pt idx="7056">
                  <c:v>41487</c:v>
                </c:pt>
                <c:pt idx="7057">
                  <c:v>41488</c:v>
                </c:pt>
                <c:pt idx="7058">
                  <c:v>41491</c:v>
                </c:pt>
                <c:pt idx="7059">
                  <c:v>41492</c:v>
                </c:pt>
                <c:pt idx="7060">
                  <c:v>41493</c:v>
                </c:pt>
                <c:pt idx="7061">
                  <c:v>41494</c:v>
                </c:pt>
                <c:pt idx="7062">
                  <c:v>41495</c:v>
                </c:pt>
                <c:pt idx="7063">
                  <c:v>41498</c:v>
                </c:pt>
                <c:pt idx="7064">
                  <c:v>41499</c:v>
                </c:pt>
                <c:pt idx="7065">
                  <c:v>41500</c:v>
                </c:pt>
                <c:pt idx="7066">
                  <c:v>41501</c:v>
                </c:pt>
                <c:pt idx="7067">
                  <c:v>41502</c:v>
                </c:pt>
                <c:pt idx="7068">
                  <c:v>41505</c:v>
                </c:pt>
                <c:pt idx="7069">
                  <c:v>41506</c:v>
                </c:pt>
                <c:pt idx="7070">
                  <c:v>41507</c:v>
                </c:pt>
                <c:pt idx="7071">
                  <c:v>41508</c:v>
                </c:pt>
                <c:pt idx="7072">
                  <c:v>41509</c:v>
                </c:pt>
                <c:pt idx="7073">
                  <c:v>41512</c:v>
                </c:pt>
                <c:pt idx="7074">
                  <c:v>41513</c:v>
                </c:pt>
                <c:pt idx="7075">
                  <c:v>41514</c:v>
                </c:pt>
                <c:pt idx="7076">
                  <c:v>41515</c:v>
                </c:pt>
                <c:pt idx="7077">
                  <c:v>41516</c:v>
                </c:pt>
                <c:pt idx="7078">
                  <c:v>41520</c:v>
                </c:pt>
                <c:pt idx="7079">
                  <c:v>41521</c:v>
                </c:pt>
                <c:pt idx="7080">
                  <c:v>41522</c:v>
                </c:pt>
                <c:pt idx="7081">
                  <c:v>41523</c:v>
                </c:pt>
                <c:pt idx="7082">
                  <c:v>41526</c:v>
                </c:pt>
                <c:pt idx="7083">
                  <c:v>41527</c:v>
                </c:pt>
                <c:pt idx="7084">
                  <c:v>41528</c:v>
                </c:pt>
                <c:pt idx="7085">
                  <c:v>41529</c:v>
                </c:pt>
                <c:pt idx="7086">
                  <c:v>41530</c:v>
                </c:pt>
                <c:pt idx="7087">
                  <c:v>41533</c:v>
                </c:pt>
                <c:pt idx="7088">
                  <c:v>41534</c:v>
                </c:pt>
                <c:pt idx="7089">
                  <c:v>41535</c:v>
                </c:pt>
                <c:pt idx="7090">
                  <c:v>41536</c:v>
                </c:pt>
                <c:pt idx="7091">
                  <c:v>41537</c:v>
                </c:pt>
                <c:pt idx="7092">
                  <c:v>41540</c:v>
                </c:pt>
                <c:pt idx="7093">
                  <c:v>41541</c:v>
                </c:pt>
                <c:pt idx="7094">
                  <c:v>41542</c:v>
                </c:pt>
                <c:pt idx="7095">
                  <c:v>41543</c:v>
                </c:pt>
                <c:pt idx="7096">
                  <c:v>41544</c:v>
                </c:pt>
                <c:pt idx="7097">
                  <c:v>41547</c:v>
                </c:pt>
                <c:pt idx="7098">
                  <c:v>41548</c:v>
                </c:pt>
                <c:pt idx="7099">
                  <c:v>41549</c:v>
                </c:pt>
                <c:pt idx="7100">
                  <c:v>41550</c:v>
                </c:pt>
                <c:pt idx="7101">
                  <c:v>41551</c:v>
                </c:pt>
                <c:pt idx="7102">
                  <c:v>41554</c:v>
                </c:pt>
                <c:pt idx="7103">
                  <c:v>41555</c:v>
                </c:pt>
                <c:pt idx="7104">
                  <c:v>41556</c:v>
                </c:pt>
                <c:pt idx="7105">
                  <c:v>41557</c:v>
                </c:pt>
                <c:pt idx="7106">
                  <c:v>41558</c:v>
                </c:pt>
                <c:pt idx="7107">
                  <c:v>41561</c:v>
                </c:pt>
                <c:pt idx="7108">
                  <c:v>41562</c:v>
                </c:pt>
                <c:pt idx="7109">
                  <c:v>41563</c:v>
                </c:pt>
                <c:pt idx="7110">
                  <c:v>41564</c:v>
                </c:pt>
                <c:pt idx="7111">
                  <c:v>41565</c:v>
                </c:pt>
                <c:pt idx="7112">
                  <c:v>41568</c:v>
                </c:pt>
                <c:pt idx="7113">
                  <c:v>41569</c:v>
                </c:pt>
                <c:pt idx="7114">
                  <c:v>41570</c:v>
                </c:pt>
                <c:pt idx="7115">
                  <c:v>41571</c:v>
                </c:pt>
                <c:pt idx="7116">
                  <c:v>41572</c:v>
                </c:pt>
                <c:pt idx="7117">
                  <c:v>41575</c:v>
                </c:pt>
                <c:pt idx="7118">
                  <c:v>41576</c:v>
                </c:pt>
                <c:pt idx="7119">
                  <c:v>41577</c:v>
                </c:pt>
                <c:pt idx="7120">
                  <c:v>41578</c:v>
                </c:pt>
                <c:pt idx="7121">
                  <c:v>41579</c:v>
                </c:pt>
                <c:pt idx="7122">
                  <c:v>41582</c:v>
                </c:pt>
                <c:pt idx="7123">
                  <c:v>41583</c:v>
                </c:pt>
                <c:pt idx="7124">
                  <c:v>41584</c:v>
                </c:pt>
                <c:pt idx="7125">
                  <c:v>41585</c:v>
                </c:pt>
                <c:pt idx="7126">
                  <c:v>41586</c:v>
                </c:pt>
                <c:pt idx="7127">
                  <c:v>41589</c:v>
                </c:pt>
                <c:pt idx="7128">
                  <c:v>41590</c:v>
                </c:pt>
                <c:pt idx="7129">
                  <c:v>41591</c:v>
                </c:pt>
                <c:pt idx="7130">
                  <c:v>41592</c:v>
                </c:pt>
                <c:pt idx="7131">
                  <c:v>41593</c:v>
                </c:pt>
                <c:pt idx="7132">
                  <c:v>41596</c:v>
                </c:pt>
                <c:pt idx="7133">
                  <c:v>41597</c:v>
                </c:pt>
                <c:pt idx="7134">
                  <c:v>41598</c:v>
                </c:pt>
                <c:pt idx="7135">
                  <c:v>41599</c:v>
                </c:pt>
                <c:pt idx="7136">
                  <c:v>41600</c:v>
                </c:pt>
                <c:pt idx="7137">
                  <c:v>41603</c:v>
                </c:pt>
                <c:pt idx="7138">
                  <c:v>41604</c:v>
                </c:pt>
                <c:pt idx="7139">
                  <c:v>41605</c:v>
                </c:pt>
                <c:pt idx="7140">
                  <c:v>41607</c:v>
                </c:pt>
                <c:pt idx="7141">
                  <c:v>41610</c:v>
                </c:pt>
                <c:pt idx="7142">
                  <c:v>41611</c:v>
                </c:pt>
                <c:pt idx="7143">
                  <c:v>41612</c:v>
                </c:pt>
                <c:pt idx="7144">
                  <c:v>41613</c:v>
                </c:pt>
                <c:pt idx="7145">
                  <c:v>41614</c:v>
                </c:pt>
                <c:pt idx="7146">
                  <c:v>41617</c:v>
                </c:pt>
                <c:pt idx="7147">
                  <c:v>41618</c:v>
                </c:pt>
                <c:pt idx="7148">
                  <c:v>41619</c:v>
                </c:pt>
                <c:pt idx="7149">
                  <c:v>41620</c:v>
                </c:pt>
                <c:pt idx="7150">
                  <c:v>41621</c:v>
                </c:pt>
                <c:pt idx="7151">
                  <c:v>41624</c:v>
                </c:pt>
                <c:pt idx="7152">
                  <c:v>41625</c:v>
                </c:pt>
                <c:pt idx="7153">
                  <c:v>41626</c:v>
                </c:pt>
                <c:pt idx="7154">
                  <c:v>41627</c:v>
                </c:pt>
                <c:pt idx="7155">
                  <c:v>41628</c:v>
                </c:pt>
                <c:pt idx="7156">
                  <c:v>41631</c:v>
                </c:pt>
                <c:pt idx="7157">
                  <c:v>41632</c:v>
                </c:pt>
                <c:pt idx="7158">
                  <c:v>41634</c:v>
                </c:pt>
                <c:pt idx="7159">
                  <c:v>41635</c:v>
                </c:pt>
                <c:pt idx="7160">
                  <c:v>41638</c:v>
                </c:pt>
                <c:pt idx="7161">
                  <c:v>41639</c:v>
                </c:pt>
                <c:pt idx="7162">
                  <c:v>41641</c:v>
                </c:pt>
                <c:pt idx="7163">
                  <c:v>41642</c:v>
                </c:pt>
                <c:pt idx="7164">
                  <c:v>41645</c:v>
                </c:pt>
                <c:pt idx="7165">
                  <c:v>41646</c:v>
                </c:pt>
                <c:pt idx="7166">
                  <c:v>41647</c:v>
                </c:pt>
                <c:pt idx="7167">
                  <c:v>41648</c:v>
                </c:pt>
                <c:pt idx="7168">
                  <c:v>41649</c:v>
                </c:pt>
                <c:pt idx="7169">
                  <c:v>41652</c:v>
                </c:pt>
                <c:pt idx="7170">
                  <c:v>41653</c:v>
                </c:pt>
                <c:pt idx="7171">
                  <c:v>41654</c:v>
                </c:pt>
                <c:pt idx="7172">
                  <c:v>41655</c:v>
                </c:pt>
                <c:pt idx="7173">
                  <c:v>41656</c:v>
                </c:pt>
                <c:pt idx="7174">
                  <c:v>41659</c:v>
                </c:pt>
                <c:pt idx="7175">
                  <c:v>41660</c:v>
                </c:pt>
                <c:pt idx="7176">
                  <c:v>41661</c:v>
                </c:pt>
                <c:pt idx="7177">
                  <c:v>41662</c:v>
                </c:pt>
                <c:pt idx="7178">
                  <c:v>41663</c:v>
                </c:pt>
                <c:pt idx="7179">
                  <c:v>41666</c:v>
                </c:pt>
                <c:pt idx="7180">
                  <c:v>41667</c:v>
                </c:pt>
                <c:pt idx="7181">
                  <c:v>41668</c:v>
                </c:pt>
                <c:pt idx="7182">
                  <c:v>41669</c:v>
                </c:pt>
                <c:pt idx="7183">
                  <c:v>41670</c:v>
                </c:pt>
                <c:pt idx="7184">
                  <c:v>41673</c:v>
                </c:pt>
                <c:pt idx="7185">
                  <c:v>41674</c:v>
                </c:pt>
                <c:pt idx="7186">
                  <c:v>41675</c:v>
                </c:pt>
                <c:pt idx="7187">
                  <c:v>41676</c:v>
                </c:pt>
                <c:pt idx="7188">
                  <c:v>41677</c:v>
                </c:pt>
                <c:pt idx="7189">
                  <c:v>41680</c:v>
                </c:pt>
                <c:pt idx="7190">
                  <c:v>41681</c:v>
                </c:pt>
                <c:pt idx="7191">
                  <c:v>41682</c:v>
                </c:pt>
                <c:pt idx="7192">
                  <c:v>41683</c:v>
                </c:pt>
                <c:pt idx="7193">
                  <c:v>41684</c:v>
                </c:pt>
                <c:pt idx="7194">
                  <c:v>41688</c:v>
                </c:pt>
                <c:pt idx="7195">
                  <c:v>41689</c:v>
                </c:pt>
                <c:pt idx="7196">
                  <c:v>41690</c:v>
                </c:pt>
                <c:pt idx="7197">
                  <c:v>41691</c:v>
                </c:pt>
                <c:pt idx="7198">
                  <c:v>41694</c:v>
                </c:pt>
                <c:pt idx="7199">
                  <c:v>41695</c:v>
                </c:pt>
                <c:pt idx="7200">
                  <c:v>41696</c:v>
                </c:pt>
                <c:pt idx="7201">
                  <c:v>41697</c:v>
                </c:pt>
                <c:pt idx="7202">
                  <c:v>41698</c:v>
                </c:pt>
                <c:pt idx="7203">
                  <c:v>41701</c:v>
                </c:pt>
                <c:pt idx="7204">
                  <c:v>41702</c:v>
                </c:pt>
                <c:pt idx="7205">
                  <c:v>41703</c:v>
                </c:pt>
                <c:pt idx="7206">
                  <c:v>41704</c:v>
                </c:pt>
                <c:pt idx="7207">
                  <c:v>41705</c:v>
                </c:pt>
                <c:pt idx="7208">
                  <c:v>41708</c:v>
                </c:pt>
                <c:pt idx="7209">
                  <c:v>41709</c:v>
                </c:pt>
                <c:pt idx="7210">
                  <c:v>41710</c:v>
                </c:pt>
                <c:pt idx="7211">
                  <c:v>41711</c:v>
                </c:pt>
                <c:pt idx="7212">
                  <c:v>41712</c:v>
                </c:pt>
                <c:pt idx="7213">
                  <c:v>41715</c:v>
                </c:pt>
                <c:pt idx="7214">
                  <c:v>41716</c:v>
                </c:pt>
                <c:pt idx="7215">
                  <c:v>41717</c:v>
                </c:pt>
                <c:pt idx="7216">
                  <c:v>41718</c:v>
                </c:pt>
                <c:pt idx="7217">
                  <c:v>41719</c:v>
                </c:pt>
                <c:pt idx="7218">
                  <c:v>41722</c:v>
                </c:pt>
                <c:pt idx="7219">
                  <c:v>41723</c:v>
                </c:pt>
                <c:pt idx="7220">
                  <c:v>41724</c:v>
                </c:pt>
                <c:pt idx="7221">
                  <c:v>41725</c:v>
                </c:pt>
                <c:pt idx="7222">
                  <c:v>41726</c:v>
                </c:pt>
                <c:pt idx="7223">
                  <c:v>41729</c:v>
                </c:pt>
                <c:pt idx="7224">
                  <c:v>41730</c:v>
                </c:pt>
                <c:pt idx="7225">
                  <c:v>41731</c:v>
                </c:pt>
                <c:pt idx="7226">
                  <c:v>41732</c:v>
                </c:pt>
                <c:pt idx="7227">
                  <c:v>41733</c:v>
                </c:pt>
                <c:pt idx="7228">
                  <c:v>41736</c:v>
                </c:pt>
                <c:pt idx="7229">
                  <c:v>41737</c:v>
                </c:pt>
                <c:pt idx="7230">
                  <c:v>41738</c:v>
                </c:pt>
                <c:pt idx="7231">
                  <c:v>41739</c:v>
                </c:pt>
                <c:pt idx="7232">
                  <c:v>41740</c:v>
                </c:pt>
                <c:pt idx="7233">
                  <c:v>41743</c:v>
                </c:pt>
                <c:pt idx="7234">
                  <c:v>41744</c:v>
                </c:pt>
                <c:pt idx="7235">
                  <c:v>41745</c:v>
                </c:pt>
                <c:pt idx="7236">
                  <c:v>41746</c:v>
                </c:pt>
                <c:pt idx="7237">
                  <c:v>41750</c:v>
                </c:pt>
                <c:pt idx="7238">
                  <c:v>41751</c:v>
                </c:pt>
                <c:pt idx="7239">
                  <c:v>41752</c:v>
                </c:pt>
                <c:pt idx="7240">
                  <c:v>41753</c:v>
                </c:pt>
                <c:pt idx="7241">
                  <c:v>41754</c:v>
                </c:pt>
                <c:pt idx="7242">
                  <c:v>41757</c:v>
                </c:pt>
                <c:pt idx="7243">
                  <c:v>41758</c:v>
                </c:pt>
                <c:pt idx="7244">
                  <c:v>41759</c:v>
                </c:pt>
                <c:pt idx="7245">
                  <c:v>41760</c:v>
                </c:pt>
                <c:pt idx="7246">
                  <c:v>41761</c:v>
                </c:pt>
                <c:pt idx="7247">
                  <c:v>41764</c:v>
                </c:pt>
                <c:pt idx="7248">
                  <c:v>41765</c:v>
                </c:pt>
                <c:pt idx="7249">
                  <c:v>41766</c:v>
                </c:pt>
                <c:pt idx="7250">
                  <c:v>41767</c:v>
                </c:pt>
                <c:pt idx="7251">
                  <c:v>41768</c:v>
                </c:pt>
                <c:pt idx="7252">
                  <c:v>41771</c:v>
                </c:pt>
                <c:pt idx="7253">
                  <c:v>41772</c:v>
                </c:pt>
                <c:pt idx="7254">
                  <c:v>41773</c:v>
                </c:pt>
                <c:pt idx="7255">
                  <c:v>41774</c:v>
                </c:pt>
                <c:pt idx="7256">
                  <c:v>41775</c:v>
                </c:pt>
                <c:pt idx="7257">
                  <c:v>41778</c:v>
                </c:pt>
                <c:pt idx="7258">
                  <c:v>41779</c:v>
                </c:pt>
                <c:pt idx="7259">
                  <c:v>41780</c:v>
                </c:pt>
                <c:pt idx="7260">
                  <c:v>41781</c:v>
                </c:pt>
                <c:pt idx="7261">
                  <c:v>41782</c:v>
                </c:pt>
                <c:pt idx="7262">
                  <c:v>41785</c:v>
                </c:pt>
                <c:pt idx="7263">
                  <c:v>41786</c:v>
                </c:pt>
                <c:pt idx="7264">
                  <c:v>41787</c:v>
                </c:pt>
                <c:pt idx="7265">
                  <c:v>41788</c:v>
                </c:pt>
                <c:pt idx="7266">
                  <c:v>41789</c:v>
                </c:pt>
                <c:pt idx="7267">
                  <c:v>41792</c:v>
                </c:pt>
                <c:pt idx="7268">
                  <c:v>41793</c:v>
                </c:pt>
                <c:pt idx="7269">
                  <c:v>41794</c:v>
                </c:pt>
                <c:pt idx="7270">
                  <c:v>41795</c:v>
                </c:pt>
                <c:pt idx="7271">
                  <c:v>41796</c:v>
                </c:pt>
                <c:pt idx="7272">
                  <c:v>41799</c:v>
                </c:pt>
                <c:pt idx="7273">
                  <c:v>41800</c:v>
                </c:pt>
                <c:pt idx="7274">
                  <c:v>41801</c:v>
                </c:pt>
                <c:pt idx="7275">
                  <c:v>41802</c:v>
                </c:pt>
                <c:pt idx="7276">
                  <c:v>41803</c:v>
                </c:pt>
                <c:pt idx="7277">
                  <c:v>41806</c:v>
                </c:pt>
                <c:pt idx="7278">
                  <c:v>41807</c:v>
                </c:pt>
                <c:pt idx="7279">
                  <c:v>41808</c:v>
                </c:pt>
                <c:pt idx="7280">
                  <c:v>41809</c:v>
                </c:pt>
                <c:pt idx="7281">
                  <c:v>41810</c:v>
                </c:pt>
                <c:pt idx="7282">
                  <c:v>41813</c:v>
                </c:pt>
                <c:pt idx="7283">
                  <c:v>41814</c:v>
                </c:pt>
                <c:pt idx="7284">
                  <c:v>41815</c:v>
                </c:pt>
                <c:pt idx="7285">
                  <c:v>41816</c:v>
                </c:pt>
                <c:pt idx="7286">
                  <c:v>41817</c:v>
                </c:pt>
                <c:pt idx="7287">
                  <c:v>41820</c:v>
                </c:pt>
                <c:pt idx="7288">
                  <c:v>41821</c:v>
                </c:pt>
                <c:pt idx="7289">
                  <c:v>41822</c:v>
                </c:pt>
                <c:pt idx="7290">
                  <c:v>41823</c:v>
                </c:pt>
                <c:pt idx="7291">
                  <c:v>41827</c:v>
                </c:pt>
                <c:pt idx="7292">
                  <c:v>41828</c:v>
                </c:pt>
                <c:pt idx="7293">
                  <c:v>41829</c:v>
                </c:pt>
                <c:pt idx="7294">
                  <c:v>41830</c:v>
                </c:pt>
                <c:pt idx="7295">
                  <c:v>41831</c:v>
                </c:pt>
                <c:pt idx="7296">
                  <c:v>41834</c:v>
                </c:pt>
                <c:pt idx="7297">
                  <c:v>41835</c:v>
                </c:pt>
                <c:pt idx="7298">
                  <c:v>41836</c:v>
                </c:pt>
                <c:pt idx="7299">
                  <c:v>41837</c:v>
                </c:pt>
                <c:pt idx="7300">
                  <c:v>41838</c:v>
                </c:pt>
                <c:pt idx="7301">
                  <c:v>41841</c:v>
                </c:pt>
                <c:pt idx="7302">
                  <c:v>41842</c:v>
                </c:pt>
                <c:pt idx="7303">
                  <c:v>41843</c:v>
                </c:pt>
                <c:pt idx="7304">
                  <c:v>41844</c:v>
                </c:pt>
                <c:pt idx="7305">
                  <c:v>41845</c:v>
                </c:pt>
                <c:pt idx="7306">
                  <c:v>41848</c:v>
                </c:pt>
                <c:pt idx="7307">
                  <c:v>41849</c:v>
                </c:pt>
                <c:pt idx="7308">
                  <c:v>41850</c:v>
                </c:pt>
                <c:pt idx="7309">
                  <c:v>41851</c:v>
                </c:pt>
                <c:pt idx="7310">
                  <c:v>41852</c:v>
                </c:pt>
                <c:pt idx="7311">
                  <c:v>41855</c:v>
                </c:pt>
                <c:pt idx="7312">
                  <c:v>41856</c:v>
                </c:pt>
                <c:pt idx="7313">
                  <c:v>41857</c:v>
                </c:pt>
                <c:pt idx="7314">
                  <c:v>41858</c:v>
                </c:pt>
                <c:pt idx="7315">
                  <c:v>41859</c:v>
                </c:pt>
                <c:pt idx="7316">
                  <c:v>41862</c:v>
                </c:pt>
                <c:pt idx="7317">
                  <c:v>41863</c:v>
                </c:pt>
                <c:pt idx="7318">
                  <c:v>41864</c:v>
                </c:pt>
                <c:pt idx="7319">
                  <c:v>41865</c:v>
                </c:pt>
                <c:pt idx="7320">
                  <c:v>41866</c:v>
                </c:pt>
                <c:pt idx="7321">
                  <c:v>41869</c:v>
                </c:pt>
                <c:pt idx="7322">
                  <c:v>41870</c:v>
                </c:pt>
                <c:pt idx="7323">
                  <c:v>41871</c:v>
                </c:pt>
                <c:pt idx="7324">
                  <c:v>41872</c:v>
                </c:pt>
                <c:pt idx="7325">
                  <c:v>41873</c:v>
                </c:pt>
                <c:pt idx="7326">
                  <c:v>41876</c:v>
                </c:pt>
                <c:pt idx="7327">
                  <c:v>41877</c:v>
                </c:pt>
                <c:pt idx="7328">
                  <c:v>41878</c:v>
                </c:pt>
                <c:pt idx="7329">
                  <c:v>41879</c:v>
                </c:pt>
                <c:pt idx="7330">
                  <c:v>41880</c:v>
                </c:pt>
                <c:pt idx="7331">
                  <c:v>41884</c:v>
                </c:pt>
                <c:pt idx="7332">
                  <c:v>41885</c:v>
                </c:pt>
                <c:pt idx="7333">
                  <c:v>41886</c:v>
                </c:pt>
                <c:pt idx="7334">
                  <c:v>41887</c:v>
                </c:pt>
                <c:pt idx="7335">
                  <c:v>41890</c:v>
                </c:pt>
                <c:pt idx="7336">
                  <c:v>41891</c:v>
                </c:pt>
                <c:pt idx="7337">
                  <c:v>41892</c:v>
                </c:pt>
                <c:pt idx="7338">
                  <c:v>41893</c:v>
                </c:pt>
                <c:pt idx="7339">
                  <c:v>41894</c:v>
                </c:pt>
                <c:pt idx="7340">
                  <c:v>41897</c:v>
                </c:pt>
                <c:pt idx="7341">
                  <c:v>41898</c:v>
                </c:pt>
                <c:pt idx="7342">
                  <c:v>41899</c:v>
                </c:pt>
                <c:pt idx="7343">
                  <c:v>41900</c:v>
                </c:pt>
                <c:pt idx="7344">
                  <c:v>41901</c:v>
                </c:pt>
                <c:pt idx="7345">
                  <c:v>41904</c:v>
                </c:pt>
                <c:pt idx="7346">
                  <c:v>41905</c:v>
                </c:pt>
                <c:pt idx="7347">
                  <c:v>41906</c:v>
                </c:pt>
                <c:pt idx="7348">
                  <c:v>41907</c:v>
                </c:pt>
                <c:pt idx="7349">
                  <c:v>41908</c:v>
                </c:pt>
                <c:pt idx="7350">
                  <c:v>41911</c:v>
                </c:pt>
                <c:pt idx="7351">
                  <c:v>41915</c:v>
                </c:pt>
                <c:pt idx="7352">
                  <c:v>41918</c:v>
                </c:pt>
                <c:pt idx="7353">
                  <c:v>41919</c:v>
                </c:pt>
                <c:pt idx="7354">
                  <c:v>41920</c:v>
                </c:pt>
                <c:pt idx="7355">
                  <c:v>41921</c:v>
                </c:pt>
                <c:pt idx="7356">
                  <c:v>41922</c:v>
                </c:pt>
                <c:pt idx="7357">
                  <c:v>41925</c:v>
                </c:pt>
                <c:pt idx="7358">
                  <c:v>41926</c:v>
                </c:pt>
                <c:pt idx="7359">
                  <c:v>41927</c:v>
                </c:pt>
                <c:pt idx="7360">
                  <c:v>41928</c:v>
                </c:pt>
                <c:pt idx="7361">
                  <c:v>41929</c:v>
                </c:pt>
                <c:pt idx="7362">
                  <c:v>41932</c:v>
                </c:pt>
                <c:pt idx="7363">
                  <c:v>41933</c:v>
                </c:pt>
                <c:pt idx="7364">
                  <c:v>41934</c:v>
                </c:pt>
                <c:pt idx="7365">
                  <c:v>41935</c:v>
                </c:pt>
                <c:pt idx="7366">
                  <c:v>41936</c:v>
                </c:pt>
                <c:pt idx="7367">
                  <c:v>41939</c:v>
                </c:pt>
                <c:pt idx="7368">
                  <c:v>41940</c:v>
                </c:pt>
                <c:pt idx="7369">
                  <c:v>41941</c:v>
                </c:pt>
                <c:pt idx="7370">
                  <c:v>41942</c:v>
                </c:pt>
                <c:pt idx="7371">
                  <c:v>41943</c:v>
                </c:pt>
                <c:pt idx="7372">
                  <c:v>41946</c:v>
                </c:pt>
                <c:pt idx="7373">
                  <c:v>41947</c:v>
                </c:pt>
                <c:pt idx="7374">
                  <c:v>41948</c:v>
                </c:pt>
                <c:pt idx="7375">
                  <c:v>41949</c:v>
                </c:pt>
                <c:pt idx="7376">
                  <c:v>41950</c:v>
                </c:pt>
                <c:pt idx="7377">
                  <c:v>41953</c:v>
                </c:pt>
                <c:pt idx="7378">
                  <c:v>41954</c:v>
                </c:pt>
                <c:pt idx="7379">
                  <c:v>41955</c:v>
                </c:pt>
                <c:pt idx="7380">
                  <c:v>41956</c:v>
                </c:pt>
                <c:pt idx="7381">
                  <c:v>41957</c:v>
                </c:pt>
                <c:pt idx="7382">
                  <c:v>41960</c:v>
                </c:pt>
                <c:pt idx="7383">
                  <c:v>41961</c:v>
                </c:pt>
                <c:pt idx="7384">
                  <c:v>41962</c:v>
                </c:pt>
                <c:pt idx="7385">
                  <c:v>41963</c:v>
                </c:pt>
                <c:pt idx="7386">
                  <c:v>41964</c:v>
                </c:pt>
                <c:pt idx="7387">
                  <c:v>41967</c:v>
                </c:pt>
                <c:pt idx="7388">
                  <c:v>41968</c:v>
                </c:pt>
                <c:pt idx="7389">
                  <c:v>41969</c:v>
                </c:pt>
                <c:pt idx="7390">
                  <c:v>41971</c:v>
                </c:pt>
                <c:pt idx="7391">
                  <c:v>41974</c:v>
                </c:pt>
                <c:pt idx="7392">
                  <c:v>41975</c:v>
                </c:pt>
                <c:pt idx="7393">
                  <c:v>41976</c:v>
                </c:pt>
                <c:pt idx="7394">
                  <c:v>41977</c:v>
                </c:pt>
                <c:pt idx="7395">
                  <c:v>41978</c:v>
                </c:pt>
                <c:pt idx="7396">
                  <c:v>41981</c:v>
                </c:pt>
                <c:pt idx="7397">
                  <c:v>41982</c:v>
                </c:pt>
                <c:pt idx="7398">
                  <c:v>41983</c:v>
                </c:pt>
                <c:pt idx="7399">
                  <c:v>41984</c:v>
                </c:pt>
                <c:pt idx="7400">
                  <c:v>41985</c:v>
                </c:pt>
                <c:pt idx="7401">
                  <c:v>41988</c:v>
                </c:pt>
                <c:pt idx="7402">
                  <c:v>41989</c:v>
                </c:pt>
                <c:pt idx="7403">
                  <c:v>41990</c:v>
                </c:pt>
                <c:pt idx="7404">
                  <c:v>41991</c:v>
                </c:pt>
                <c:pt idx="7405">
                  <c:v>41992</c:v>
                </c:pt>
                <c:pt idx="7406">
                  <c:v>41995</c:v>
                </c:pt>
                <c:pt idx="7407">
                  <c:v>41996</c:v>
                </c:pt>
                <c:pt idx="7408">
                  <c:v>41997</c:v>
                </c:pt>
                <c:pt idx="7409">
                  <c:v>41999</c:v>
                </c:pt>
                <c:pt idx="7410">
                  <c:v>42002</c:v>
                </c:pt>
                <c:pt idx="7411">
                  <c:v>42003</c:v>
                </c:pt>
                <c:pt idx="7412">
                  <c:v>42004</c:v>
                </c:pt>
                <c:pt idx="7413">
                  <c:v>42006</c:v>
                </c:pt>
                <c:pt idx="7414">
                  <c:v>42009</c:v>
                </c:pt>
                <c:pt idx="7415">
                  <c:v>42010</c:v>
                </c:pt>
                <c:pt idx="7416">
                  <c:v>42011</c:v>
                </c:pt>
                <c:pt idx="7417">
                  <c:v>42012</c:v>
                </c:pt>
                <c:pt idx="7418">
                  <c:v>42013</c:v>
                </c:pt>
                <c:pt idx="7419">
                  <c:v>42016</c:v>
                </c:pt>
                <c:pt idx="7420">
                  <c:v>42017</c:v>
                </c:pt>
                <c:pt idx="7421">
                  <c:v>42018</c:v>
                </c:pt>
                <c:pt idx="7422">
                  <c:v>42019</c:v>
                </c:pt>
                <c:pt idx="7423">
                  <c:v>42020</c:v>
                </c:pt>
                <c:pt idx="7424">
                  <c:v>42024</c:v>
                </c:pt>
                <c:pt idx="7425">
                  <c:v>42025</c:v>
                </c:pt>
                <c:pt idx="7426">
                  <c:v>42026</c:v>
                </c:pt>
                <c:pt idx="7427">
                  <c:v>42027</c:v>
                </c:pt>
                <c:pt idx="7428">
                  <c:v>42030</c:v>
                </c:pt>
                <c:pt idx="7429">
                  <c:v>42031</c:v>
                </c:pt>
                <c:pt idx="7430">
                  <c:v>42032</c:v>
                </c:pt>
                <c:pt idx="7431">
                  <c:v>42033</c:v>
                </c:pt>
                <c:pt idx="7432">
                  <c:v>42034</c:v>
                </c:pt>
                <c:pt idx="7433">
                  <c:v>42037</c:v>
                </c:pt>
                <c:pt idx="7434">
                  <c:v>42038</c:v>
                </c:pt>
                <c:pt idx="7435">
                  <c:v>42039</c:v>
                </c:pt>
                <c:pt idx="7436">
                  <c:v>42040</c:v>
                </c:pt>
                <c:pt idx="7437">
                  <c:v>42041</c:v>
                </c:pt>
                <c:pt idx="7438">
                  <c:v>42044</c:v>
                </c:pt>
                <c:pt idx="7439">
                  <c:v>42045</c:v>
                </c:pt>
                <c:pt idx="7440">
                  <c:v>42046</c:v>
                </c:pt>
                <c:pt idx="7441">
                  <c:v>42047</c:v>
                </c:pt>
                <c:pt idx="7442">
                  <c:v>42048</c:v>
                </c:pt>
                <c:pt idx="7443">
                  <c:v>42051</c:v>
                </c:pt>
                <c:pt idx="7444">
                  <c:v>42052</c:v>
                </c:pt>
                <c:pt idx="7445">
                  <c:v>42053</c:v>
                </c:pt>
                <c:pt idx="7446">
                  <c:v>42054</c:v>
                </c:pt>
                <c:pt idx="7447">
                  <c:v>42055</c:v>
                </c:pt>
                <c:pt idx="7448">
                  <c:v>42058</c:v>
                </c:pt>
                <c:pt idx="7449">
                  <c:v>42059</c:v>
                </c:pt>
                <c:pt idx="7450">
                  <c:v>42060</c:v>
                </c:pt>
                <c:pt idx="7451">
                  <c:v>42061</c:v>
                </c:pt>
                <c:pt idx="7452">
                  <c:v>42062</c:v>
                </c:pt>
                <c:pt idx="7453">
                  <c:v>42065</c:v>
                </c:pt>
                <c:pt idx="7454">
                  <c:v>42066</c:v>
                </c:pt>
                <c:pt idx="7455">
                  <c:v>42067</c:v>
                </c:pt>
                <c:pt idx="7456">
                  <c:v>42068</c:v>
                </c:pt>
                <c:pt idx="7457">
                  <c:v>42069</c:v>
                </c:pt>
                <c:pt idx="7458">
                  <c:v>42072</c:v>
                </c:pt>
                <c:pt idx="7459">
                  <c:v>42073</c:v>
                </c:pt>
                <c:pt idx="7460">
                  <c:v>42074</c:v>
                </c:pt>
                <c:pt idx="7461">
                  <c:v>42075</c:v>
                </c:pt>
                <c:pt idx="7462">
                  <c:v>42076</c:v>
                </c:pt>
                <c:pt idx="7463">
                  <c:v>42079</c:v>
                </c:pt>
                <c:pt idx="7464">
                  <c:v>42080</c:v>
                </c:pt>
                <c:pt idx="7465">
                  <c:v>42081</c:v>
                </c:pt>
                <c:pt idx="7466">
                  <c:v>42082</c:v>
                </c:pt>
                <c:pt idx="7467">
                  <c:v>42083</c:v>
                </c:pt>
                <c:pt idx="7468">
                  <c:v>42086</c:v>
                </c:pt>
                <c:pt idx="7469">
                  <c:v>42087</c:v>
                </c:pt>
                <c:pt idx="7470">
                  <c:v>42088</c:v>
                </c:pt>
                <c:pt idx="7471">
                  <c:v>42089</c:v>
                </c:pt>
                <c:pt idx="7472">
                  <c:v>42090</c:v>
                </c:pt>
                <c:pt idx="7473">
                  <c:v>42093</c:v>
                </c:pt>
                <c:pt idx="7474">
                  <c:v>42094</c:v>
                </c:pt>
                <c:pt idx="7475">
                  <c:v>42095</c:v>
                </c:pt>
                <c:pt idx="7476">
                  <c:v>42096</c:v>
                </c:pt>
                <c:pt idx="7477">
                  <c:v>42100</c:v>
                </c:pt>
                <c:pt idx="7478">
                  <c:v>42101</c:v>
                </c:pt>
                <c:pt idx="7479">
                  <c:v>42102</c:v>
                </c:pt>
                <c:pt idx="7480">
                  <c:v>42103</c:v>
                </c:pt>
                <c:pt idx="7481">
                  <c:v>42104</c:v>
                </c:pt>
                <c:pt idx="7482">
                  <c:v>42107</c:v>
                </c:pt>
                <c:pt idx="7483">
                  <c:v>42108</c:v>
                </c:pt>
                <c:pt idx="7484">
                  <c:v>42109</c:v>
                </c:pt>
                <c:pt idx="7485">
                  <c:v>42110</c:v>
                </c:pt>
                <c:pt idx="7486">
                  <c:v>42111</c:v>
                </c:pt>
                <c:pt idx="7487">
                  <c:v>42114</c:v>
                </c:pt>
                <c:pt idx="7488">
                  <c:v>42115</c:v>
                </c:pt>
                <c:pt idx="7489">
                  <c:v>42116</c:v>
                </c:pt>
                <c:pt idx="7490">
                  <c:v>42117</c:v>
                </c:pt>
                <c:pt idx="7491">
                  <c:v>42118</c:v>
                </c:pt>
                <c:pt idx="7492">
                  <c:v>42121</c:v>
                </c:pt>
                <c:pt idx="7493">
                  <c:v>42122</c:v>
                </c:pt>
                <c:pt idx="7494">
                  <c:v>42123</c:v>
                </c:pt>
                <c:pt idx="7495">
                  <c:v>42124</c:v>
                </c:pt>
                <c:pt idx="7496">
                  <c:v>42125</c:v>
                </c:pt>
                <c:pt idx="7497">
                  <c:v>42128</c:v>
                </c:pt>
                <c:pt idx="7498">
                  <c:v>42129</c:v>
                </c:pt>
                <c:pt idx="7499">
                  <c:v>42130</c:v>
                </c:pt>
                <c:pt idx="7500">
                  <c:v>42131</c:v>
                </c:pt>
                <c:pt idx="7501">
                  <c:v>42132</c:v>
                </c:pt>
                <c:pt idx="7502">
                  <c:v>42135</c:v>
                </c:pt>
                <c:pt idx="7503">
                  <c:v>42136</c:v>
                </c:pt>
                <c:pt idx="7504">
                  <c:v>42137</c:v>
                </c:pt>
                <c:pt idx="7505">
                  <c:v>42138</c:v>
                </c:pt>
                <c:pt idx="7506">
                  <c:v>42139</c:v>
                </c:pt>
                <c:pt idx="7507">
                  <c:v>42142</c:v>
                </c:pt>
                <c:pt idx="7508">
                  <c:v>42143</c:v>
                </c:pt>
                <c:pt idx="7509">
                  <c:v>42144</c:v>
                </c:pt>
                <c:pt idx="7510">
                  <c:v>42145</c:v>
                </c:pt>
                <c:pt idx="7511">
                  <c:v>42146</c:v>
                </c:pt>
                <c:pt idx="7512">
                  <c:v>42150</c:v>
                </c:pt>
                <c:pt idx="7513">
                  <c:v>42151</c:v>
                </c:pt>
                <c:pt idx="7514">
                  <c:v>42152</c:v>
                </c:pt>
                <c:pt idx="7515">
                  <c:v>42153</c:v>
                </c:pt>
                <c:pt idx="7516">
                  <c:v>42156</c:v>
                </c:pt>
                <c:pt idx="7517">
                  <c:v>42157</c:v>
                </c:pt>
                <c:pt idx="7518">
                  <c:v>42158</c:v>
                </c:pt>
                <c:pt idx="7519">
                  <c:v>42159</c:v>
                </c:pt>
                <c:pt idx="7520">
                  <c:v>42160</c:v>
                </c:pt>
                <c:pt idx="7521">
                  <c:v>42163</c:v>
                </c:pt>
                <c:pt idx="7522">
                  <c:v>42164</c:v>
                </c:pt>
                <c:pt idx="7523">
                  <c:v>42165</c:v>
                </c:pt>
                <c:pt idx="7524">
                  <c:v>42166</c:v>
                </c:pt>
                <c:pt idx="7525">
                  <c:v>42167</c:v>
                </c:pt>
                <c:pt idx="7526">
                  <c:v>42170</c:v>
                </c:pt>
                <c:pt idx="7527">
                  <c:v>42171</c:v>
                </c:pt>
                <c:pt idx="7528">
                  <c:v>42172</c:v>
                </c:pt>
                <c:pt idx="7529">
                  <c:v>42173</c:v>
                </c:pt>
                <c:pt idx="7530">
                  <c:v>42174</c:v>
                </c:pt>
                <c:pt idx="7531">
                  <c:v>42177</c:v>
                </c:pt>
                <c:pt idx="7532">
                  <c:v>42178</c:v>
                </c:pt>
                <c:pt idx="7533">
                  <c:v>42179</c:v>
                </c:pt>
                <c:pt idx="7534">
                  <c:v>42180</c:v>
                </c:pt>
                <c:pt idx="7535">
                  <c:v>42181</c:v>
                </c:pt>
                <c:pt idx="7536">
                  <c:v>42184</c:v>
                </c:pt>
                <c:pt idx="7537">
                  <c:v>42185</c:v>
                </c:pt>
                <c:pt idx="7538">
                  <c:v>42186</c:v>
                </c:pt>
                <c:pt idx="7539">
                  <c:v>42187</c:v>
                </c:pt>
                <c:pt idx="7540">
                  <c:v>42188</c:v>
                </c:pt>
                <c:pt idx="7541">
                  <c:v>42191</c:v>
                </c:pt>
                <c:pt idx="7542">
                  <c:v>42192</c:v>
                </c:pt>
                <c:pt idx="7543">
                  <c:v>42193</c:v>
                </c:pt>
                <c:pt idx="7544">
                  <c:v>42194</c:v>
                </c:pt>
                <c:pt idx="7545">
                  <c:v>42195</c:v>
                </c:pt>
                <c:pt idx="7546">
                  <c:v>42198</c:v>
                </c:pt>
                <c:pt idx="7547">
                  <c:v>42199</c:v>
                </c:pt>
                <c:pt idx="7548">
                  <c:v>42200</c:v>
                </c:pt>
                <c:pt idx="7549">
                  <c:v>42201</c:v>
                </c:pt>
                <c:pt idx="7550">
                  <c:v>42202</c:v>
                </c:pt>
                <c:pt idx="7551">
                  <c:v>42205</c:v>
                </c:pt>
                <c:pt idx="7552">
                  <c:v>42206</c:v>
                </c:pt>
                <c:pt idx="7553">
                  <c:v>42207</c:v>
                </c:pt>
                <c:pt idx="7554">
                  <c:v>42208</c:v>
                </c:pt>
                <c:pt idx="7555">
                  <c:v>42209</c:v>
                </c:pt>
                <c:pt idx="7556">
                  <c:v>42212</c:v>
                </c:pt>
                <c:pt idx="7557">
                  <c:v>42213</c:v>
                </c:pt>
                <c:pt idx="7558">
                  <c:v>42214</c:v>
                </c:pt>
                <c:pt idx="7559">
                  <c:v>42215</c:v>
                </c:pt>
                <c:pt idx="7560">
                  <c:v>42216</c:v>
                </c:pt>
                <c:pt idx="7561">
                  <c:v>42219</c:v>
                </c:pt>
                <c:pt idx="7562">
                  <c:v>42220</c:v>
                </c:pt>
                <c:pt idx="7563">
                  <c:v>42221</c:v>
                </c:pt>
                <c:pt idx="7564">
                  <c:v>42222</c:v>
                </c:pt>
                <c:pt idx="7565">
                  <c:v>42223</c:v>
                </c:pt>
                <c:pt idx="7566">
                  <c:v>42226</c:v>
                </c:pt>
                <c:pt idx="7567">
                  <c:v>42227</c:v>
                </c:pt>
                <c:pt idx="7568">
                  <c:v>42228</c:v>
                </c:pt>
                <c:pt idx="7569">
                  <c:v>42229</c:v>
                </c:pt>
                <c:pt idx="7570">
                  <c:v>42230</c:v>
                </c:pt>
                <c:pt idx="7571">
                  <c:v>42233</c:v>
                </c:pt>
                <c:pt idx="7572">
                  <c:v>42234</c:v>
                </c:pt>
                <c:pt idx="7573">
                  <c:v>42235</c:v>
                </c:pt>
                <c:pt idx="7574">
                  <c:v>42236</c:v>
                </c:pt>
                <c:pt idx="7575">
                  <c:v>42237</c:v>
                </c:pt>
                <c:pt idx="7576">
                  <c:v>42240</c:v>
                </c:pt>
                <c:pt idx="7577">
                  <c:v>42241</c:v>
                </c:pt>
                <c:pt idx="7578">
                  <c:v>42242</c:v>
                </c:pt>
                <c:pt idx="7579">
                  <c:v>42243</c:v>
                </c:pt>
                <c:pt idx="7580">
                  <c:v>42244</c:v>
                </c:pt>
                <c:pt idx="7581">
                  <c:v>42247</c:v>
                </c:pt>
                <c:pt idx="7582">
                  <c:v>42248</c:v>
                </c:pt>
                <c:pt idx="7583">
                  <c:v>42249</c:v>
                </c:pt>
                <c:pt idx="7584">
                  <c:v>42250</c:v>
                </c:pt>
                <c:pt idx="7585">
                  <c:v>42251</c:v>
                </c:pt>
                <c:pt idx="7586">
                  <c:v>42254</c:v>
                </c:pt>
                <c:pt idx="7587">
                  <c:v>42255</c:v>
                </c:pt>
                <c:pt idx="7588">
                  <c:v>42256</c:v>
                </c:pt>
                <c:pt idx="7589">
                  <c:v>42257</c:v>
                </c:pt>
                <c:pt idx="7590">
                  <c:v>42258</c:v>
                </c:pt>
                <c:pt idx="7591">
                  <c:v>42261</c:v>
                </c:pt>
                <c:pt idx="7592">
                  <c:v>42262</c:v>
                </c:pt>
                <c:pt idx="7593">
                  <c:v>42263</c:v>
                </c:pt>
                <c:pt idx="7594">
                  <c:v>42264</c:v>
                </c:pt>
                <c:pt idx="7595">
                  <c:v>42265</c:v>
                </c:pt>
                <c:pt idx="7596">
                  <c:v>42268</c:v>
                </c:pt>
                <c:pt idx="7597">
                  <c:v>42269</c:v>
                </c:pt>
                <c:pt idx="7598">
                  <c:v>42270</c:v>
                </c:pt>
                <c:pt idx="7599">
                  <c:v>42271</c:v>
                </c:pt>
                <c:pt idx="7600">
                  <c:v>42272</c:v>
                </c:pt>
                <c:pt idx="7601">
                  <c:v>42275</c:v>
                </c:pt>
                <c:pt idx="7602">
                  <c:v>42276</c:v>
                </c:pt>
                <c:pt idx="7603">
                  <c:v>42277</c:v>
                </c:pt>
                <c:pt idx="7604">
                  <c:v>42278</c:v>
                </c:pt>
                <c:pt idx="7605">
                  <c:v>42279</c:v>
                </c:pt>
                <c:pt idx="7606">
                  <c:v>42282</c:v>
                </c:pt>
                <c:pt idx="7607">
                  <c:v>42283</c:v>
                </c:pt>
                <c:pt idx="7608">
                  <c:v>42284</c:v>
                </c:pt>
                <c:pt idx="7609">
                  <c:v>42285</c:v>
                </c:pt>
                <c:pt idx="7610">
                  <c:v>42286</c:v>
                </c:pt>
                <c:pt idx="7611">
                  <c:v>42289</c:v>
                </c:pt>
                <c:pt idx="7612">
                  <c:v>42290</c:v>
                </c:pt>
                <c:pt idx="7613">
                  <c:v>42291</c:v>
                </c:pt>
                <c:pt idx="7614">
                  <c:v>42292</c:v>
                </c:pt>
                <c:pt idx="7615">
                  <c:v>42293</c:v>
                </c:pt>
                <c:pt idx="7616">
                  <c:v>42296</c:v>
                </c:pt>
                <c:pt idx="7617">
                  <c:v>42297</c:v>
                </c:pt>
                <c:pt idx="7618">
                  <c:v>42298</c:v>
                </c:pt>
                <c:pt idx="7619">
                  <c:v>42299</c:v>
                </c:pt>
                <c:pt idx="7620">
                  <c:v>42300</c:v>
                </c:pt>
                <c:pt idx="7621">
                  <c:v>42303</c:v>
                </c:pt>
                <c:pt idx="7622">
                  <c:v>42304</c:v>
                </c:pt>
                <c:pt idx="7623">
                  <c:v>42305</c:v>
                </c:pt>
                <c:pt idx="7624">
                  <c:v>42306</c:v>
                </c:pt>
                <c:pt idx="7625">
                  <c:v>42307</c:v>
                </c:pt>
                <c:pt idx="7626">
                  <c:v>42310</c:v>
                </c:pt>
                <c:pt idx="7627">
                  <c:v>42311</c:v>
                </c:pt>
                <c:pt idx="7628">
                  <c:v>42312</c:v>
                </c:pt>
                <c:pt idx="7629">
                  <c:v>42313</c:v>
                </c:pt>
                <c:pt idx="7630">
                  <c:v>42314</c:v>
                </c:pt>
                <c:pt idx="7631">
                  <c:v>42317</c:v>
                </c:pt>
                <c:pt idx="7632">
                  <c:v>42318</c:v>
                </c:pt>
                <c:pt idx="7633">
                  <c:v>42319</c:v>
                </c:pt>
                <c:pt idx="7634">
                  <c:v>42320</c:v>
                </c:pt>
                <c:pt idx="7635">
                  <c:v>42321</c:v>
                </c:pt>
                <c:pt idx="7636">
                  <c:v>42324</c:v>
                </c:pt>
                <c:pt idx="7637">
                  <c:v>42325</c:v>
                </c:pt>
                <c:pt idx="7638">
                  <c:v>42326</c:v>
                </c:pt>
                <c:pt idx="7639">
                  <c:v>42327</c:v>
                </c:pt>
                <c:pt idx="7640">
                  <c:v>42328</c:v>
                </c:pt>
                <c:pt idx="7641">
                  <c:v>42331</c:v>
                </c:pt>
                <c:pt idx="7642">
                  <c:v>42332</c:v>
                </c:pt>
                <c:pt idx="7643">
                  <c:v>42333</c:v>
                </c:pt>
                <c:pt idx="7644">
                  <c:v>42334</c:v>
                </c:pt>
                <c:pt idx="7645">
                  <c:v>42335</c:v>
                </c:pt>
                <c:pt idx="7646">
                  <c:v>42338</c:v>
                </c:pt>
                <c:pt idx="7647">
                  <c:v>42339</c:v>
                </c:pt>
                <c:pt idx="7648">
                  <c:v>42340</c:v>
                </c:pt>
                <c:pt idx="7649">
                  <c:v>42341</c:v>
                </c:pt>
                <c:pt idx="7650">
                  <c:v>42342</c:v>
                </c:pt>
                <c:pt idx="7651">
                  <c:v>42345</c:v>
                </c:pt>
                <c:pt idx="7652">
                  <c:v>42346</c:v>
                </c:pt>
                <c:pt idx="7653">
                  <c:v>42347</c:v>
                </c:pt>
                <c:pt idx="7654">
                  <c:v>42348</c:v>
                </c:pt>
                <c:pt idx="7655">
                  <c:v>42349</c:v>
                </c:pt>
                <c:pt idx="7656">
                  <c:v>42352</c:v>
                </c:pt>
                <c:pt idx="7657">
                  <c:v>42353</c:v>
                </c:pt>
                <c:pt idx="7658">
                  <c:v>42354</c:v>
                </c:pt>
                <c:pt idx="7659">
                  <c:v>42355</c:v>
                </c:pt>
                <c:pt idx="7660">
                  <c:v>42356</c:v>
                </c:pt>
                <c:pt idx="7661">
                  <c:v>42359</c:v>
                </c:pt>
                <c:pt idx="7662">
                  <c:v>42360</c:v>
                </c:pt>
                <c:pt idx="7663">
                  <c:v>42361</c:v>
                </c:pt>
                <c:pt idx="7664">
                  <c:v>42362</c:v>
                </c:pt>
                <c:pt idx="7665">
                  <c:v>42363</c:v>
                </c:pt>
                <c:pt idx="7666">
                  <c:v>42366</c:v>
                </c:pt>
                <c:pt idx="7667">
                  <c:v>42367</c:v>
                </c:pt>
                <c:pt idx="7668">
                  <c:v>42368</c:v>
                </c:pt>
                <c:pt idx="7669">
                  <c:v>42369</c:v>
                </c:pt>
                <c:pt idx="7670">
                  <c:v>42370</c:v>
                </c:pt>
                <c:pt idx="7671">
                  <c:v>42373</c:v>
                </c:pt>
                <c:pt idx="7672">
                  <c:v>42374</c:v>
                </c:pt>
                <c:pt idx="7673">
                  <c:v>42375</c:v>
                </c:pt>
                <c:pt idx="7674">
                  <c:v>42376</c:v>
                </c:pt>
                <c:pt idx="7675">
                  <c:v>42377</c:v>
                </c:pt>
                <c:pt idx="7676">
                  <c:v>42380</c:v>
                </c:pt>
                <c:pt idx="7677">
                  <c:v>42381</c:v>
                </c:pt>
                <c:pt idx="7678">
                  <c:v>42382</c:v>
                </c:pt>
                <c:pt idx="7679">
                  <c:v>42383</c:v>
                </c:pt>
                <c:pt idx="7680">
                  <c:v>42384</c:v>
                </c:pt>
                <c:pt idx="7681">
                  <c:v>42387</c:v>
                </c:pt>
                <c:pt idx="7682">
                  <c:v>42388</c:v>
                </c:pt>
                <c:pt idx="7683">
                  <c:v>42389</c:v>
                </c:pt>
                <c:pt idx="7684">
                  <c:v>42390</c:v>
                </c:pt>
                <c:pt idx="7685">
                  <c:v>42391</c:v>
                </c:pt>
                <c:pt idx="7686">
                  <c:v>42394</c:v>
                </c:pt>
                <c:pt idx="7687">
                  <c:v>42395</c:v>
                </c:pt>
                <c:pt idx="7688">
                  <c:v>42396</c:v>
                </c:pt>
                <c:pt idx="7689">
                  <c:v>42397</c:v>
                </c:pt>
                <c:pt idx="7690">
                  <c:v>42398</c:v>
                </c:pt>
                <c:pt idx="7691">
                  <c:v>42401</c:v>
                </c:pt>
                <c:pt idx="7692">
                  <c:v>42402</c:v>
                </c:pt>
                <c:pt idx="7693">
                  <c:v>42403</c:v>
                </c:pt>
                <c:pt idx="7694">
                  <c:v>42404</c:v>
                </c:pt>
                <c:pt idx="7695">
                  <c:v>42405</c:v>
                </c:pt>
                <c:pt idx="7696">
                  <c:v>42408</c:v>
                </c:pt>
                <c:pt idx="7697">
                  <c:v>42409</c:v>
                </c:pt>
                <c:pt idx="7698">
                  <c:v>42410</c:v>
                </c:pt>
                <c:pt idx="7699">
                  <c:v>42411</c:v>
                </c:pt>
                <c:pt idx="7700">
                  <c:v>42412</c:v>
                </c:pt>
                <c:pt idx="7701">
                  <c:v>42416</c:v>
                </c:pt>
                <c:pt idx="7702">
                  <c:v>42417</c:v>
                </c:pt>
                <c:pt idx="7703">
                  <c:v>42418</c:v>
                </c:pt>
                <c:pt idx="7704">
                  <c:v>42419</c:v>
                </c:pt>
                <c:pt idx="7705">
                  <c:v>42422</c:v>
                </c:pt>
                <c:pt idx="7706">
                  <c:v>42423</c:v>
                </c:pt>
                <c:pt idx="7707">
                  <c:v>42424</c:v>
                </c:pt>
                <c:pt idx="7708">
                  <c:v>42425</c:v>
                </c:pt>
                <c:pt idx="7709">
                  <c:v>42426</c:v>
                </c:pt>
                <c:pt idx="7710">
                  <c:v>42429</c:v>
                </c:pt>
                <c:pt idx="7711">
                  <c:v>42430</c:v>
                </c:pt>
                <c:pt idx="7712">
                  <c:v>42431</c:v>
                </c:pt>
                <c:pt idx="7713">
                  <c:v>42432</c:v>
                </c:pt>
                <c:pt idx="7714">
                  <c:v>42433</c:v>
                </c:pt>
                <c:pt idx="7715">
                  <c:v>42436</c:v>
                </c:pt>
                <c:pt idx="7716">
                  <c:v>42437</c:v>
                </c:pt>
                <c:pt idx="7717">
                  <c:v>42438</c:v>
                </c:pt>
                <c:pt idx="7718">
                  <c:v>42439</c:v>
                </c:pt>
                <c:pt idx="7719">
                  <c:v>42440</c:v>
                </c:pt>
                <c:pt idx="7720">
                  <c:v>42443</c:v>
                </c:pt>
                <c:pt idx="7721">
                  <c:v>42444</c:v>
                </c:pt>
                <c:pt idx="7722">
                  <c:v>42445</c:v>
                </c:pt>
                <c:pt idx="7723">
                  <c:v>42446</c:v>
                </c:pt>
                <c:pt idx="7724">
                  <c:v>42447</c:v>
                </c:pt>
                <c:pt idx="7725">
                  <c:v>42450</c:v>
                </c:pt>
                <c:pt idx="7726">
                  <c:v>42451</c:v>
                </c:pt>
                <c:pt idx="7727">
                  <c:v>42452</c:v>
                </c:pt>
                <c:pt idx="7728">
                  <c:v>42453</c:v>
                </c:pt>
                <c:pt idx="7729">
                  <c:v>42457</c:v>
                </c:pt>
                <c:pt idx="7730">
                  <c:v>42458</c:v>
                </c:pt>
                <c:pt idx="7731">
                  <c:v>42459</c:v>
                </c:pt>
                <c:pt idx="7732">
                  <c:v>42460</c:v>
                </c:pt>
                <c:pt idx="7733">
                  <c:v>42461</c:v>
                </c:pt>
                <c:pt idx="7734">
                  <c:v>42464</c:v>
                </c:pt>
                <c:pt idx="7735">
                  <c:v>42465</c:v>
                </c:pt>
                <c:pt idx="7736">
                  <c:v>42466</c:v>
                </c:pt>
                <c:pt idx="7737">
                  <c:v>42467</c:v>
                </c:pt>
                <c:pt idx="7738">
                  <c:v>42468</c:v>
                </c:pt>
                <c:pt idx="7739">
                  <c:v>42471</c:v>
                </c:pt>
                <c:pt idx="7740">
                  <c:v>42472</c:v>
                </c:pt>
                <c:pt idx="7741">
                  <c:v>42473</c:v>
                </c:pt>
                <c:pt idx="7742">
                  <c:v>42474</c:v>
                </c:pt>
                <c:pt idx="7743">
                  <c:v>42475</c:v>
                </c:pt>
                <c:pt idx="7744">
                  <c:v>42478</c:v>
                </c:pt>
                <c:pt idx="7745">
                  <c:v>42479</c:v>
                </c:pt>
                <c:pt idx="7746">
                  <c:v>42480</c:v>
                </c:pt>
                <c:pt idx="7747">
                  <c:v>42481</c:v>
                </c:pt>
                <c:pt idx="7748">
                  <c:v>42482</c:v>
                </c:pt>
                <c:pt idx="7749">
                  <c:v>42485</c:v>
                </c:pt>
                <c:pt idx="7750">
                  <c:v>42486</c:v>
                </c:pt>
                <c:pt idx="7751">
                  <c:v>42487</c:v>
                </c:pt>
                <c:pt idx="7752">
                  <c:v>42488</c:v>
                </c:pt>
                <c:pt idx="7753">
                  <c:v>42489</c:v>
                </c:pt>
                <c:pt idx="7754">
                  <c:v>42492</c:v>
                </c:pt>
                <c:pt idx="7755">
                  <c:v>42493</c:v>
                </c:pt>
                <c:pt idx="7756">
                  <c:v>42494</c:v>
                </c:pt>
                <c:pt idx="7757">
                  <c:v>42495</c:v>
                </c:pt>
                <c:pt idx="7758">
                  <c:v>42496</c:v>
                </c:pt>
                <c:pt idx="7759">
                  <c:v>42499</c:v>
                </c:pt>
                <c:pt idx="7760">
                  <c:v>42500</c:v>
                </c:pt>
                <c:pt idx="7761">
                  <c:v>42501</c:v>
                </c:pt>
                <c:pt idx="7762">
                  <c:v>42502</c:v>
                </c:pt>
                <c:pt idx="7763">
                  <c:v>42503</c:v>
                </c:pt>
                <c:pt idx="7764">
                  <c:v>42506</c:v>
                </c:pt>
                <c:pt idx="7765">
                  <c:v>42507</c:v>
                </c:pt>
                <c:pt idx="7766">
                  <c:v>42508</c:v>
                </c:pt>
                <c:pt idx="7767">
                  <c:v>42509</c:v>
                </c:pt>
                <c:pt idx="7768">
                  <c:v>42510</c:v>
                </c:pt>
                <c:pt idx="7769">
                  <c:v>42513</c:v>
                </c:pt>
                <c:pt idx="7770">
                  <c:v>42514</c:v>
                </c:pt>
                <c:pt idx="7771">
                  <c:v>42515</c:v>
                </c:pt>
                <c:pt idx="7772">
                  <c:v>42516</c:v>
                </c:pt>
                <c:pt idx="7773">
                  <c:v>42517</c:v>
                </c:pt>
                <c:pt idx="7774">
                  <c:v>42521</c:v>
                </c:pt>
                <c:pt idx="7775">
                  <c:v>42522</c:v>
                </c:pt>
                <c:pt idx="7776">
                  <c:v>42523</c:v>
                </c:pt>
                <c:pt idx="7777">
                  <c:v>42524</c:v>
                </c:pt>
                <c:pt idx="7778">
                  <c:v>42527</c:v>
                </c:pt>
                <c:pt idx="7779">
                  <c:v>42528</c:v>
                </c:pt>
                <c:pt idx="7780">
                  <c:v>42529</c:v>
                </c:pt>
                <c:pt idx="7781">
                  <c:v>42530</c:v>
                </c:pt>
                <c:pt idx="7782">
                  <c:v>42531</c:v>
                </c:pt>
                <c:pt idx="7783">
                  <c:v>42534</c:v>
                </c:pt>
                <c:pt idx="7784">
                  <c:v>42535</c:v>
                </c:pt>
                <c:pt idx="7785">
                  <c:v>42536</c:v>
                </c:pt>
                <c:pt idx="7786">
                  <c:v>42537</c:v>
                </c:pt>
                <c:pt idx="7787">
                  <c:v>42538</c:v>
                </c:pt>
                <c:pt idx="7788">
                  <c:v>42541</c:v>
                </c:pt>
                <c:pt idx="7789">
                  <c:v>42542</c:v>
                </c:pt>
                <c:pt idx="7790">
                  <c:v>42543</c:v>
                </c:pt>
                <c:pt idx="7791">
                  <c:v>42544</c:v>
                </c:pt>
                <c:pt idx="7792">
                  <c:v>42545</c:v>
                </c:pt>
                <c:pt idx="7793">
                  <c:v>42548</c:v>
                </c:pt>
                <c:pt idx="7794">
                  <c:v>42549</c:v>
                </c:pt>
                <c:pt idx="7795">
                  <c:v>42550</c:v>
                </c:pt>
                <c:pt idx="7796">
                  <c:v>42551</c:v>
                </c:pt>
                <c:pt idx="7797">
                  <c:v>42552</c:v>
                </c:pt>
                <c:pt idx="7798">
                  <c:v>42555</c:v>
                </c:pt>
                <c:pt idx="7799">
                  <c:v>42556</c:v>
                </c:pt>
                <c:pt idx="7800">
                  <c:v>42557</c:v>
                </c:pt>
                <c:pt idx="7801">
                  <c:v>42558</c:v>
                </c:pt>
                <c:pt idx="7802">
                  <c:v>42559</c:v>
                </c:pt>
                <c:pt idx="7803">
                  <c:v>42562</c:v>
                </c:pt>
                <c:pt idx="7804">
                  <c:v>42563</c:v>
                </c:pt>
                <c:pt idx="7805">
                  <c:v>42564</c:v>
                </c:pt>
                <c:pt idx="7806">
                  <c:v>42565</c:v>
                </c:pt>
                <c:pt idx="7807">
                  <c:v>42566</c:v>
                </c:pt>
                <c:pt idx="7808">
                  <c:v>42569</c:v>
                </c:pt>
                <c:pt idx="7809">
                  <c:v>42570</c:v>
                </c:pt>
                <c:pt idx="7810">
                  <c:v>42571</c:v>
                </c:pt>
                <c:pt idx="7811">
                  <c:v>42572</c:v>
                </c:pt>
                <c:pt idx="7812">
                  <c:v>42573</c:v>
                </c:pt>
                <c:pt idx="7813">
                  <c:v>42576</c:v>
                </c:pt>
                <c:pt idx="7814">
                  <c:v>42577</c:v>
                </c:pt>
                <c:pt idx="7815">
                  <c:v>42578</c:v>
                </c:pt>
                <c:pt idx="7816">
                  <c:v>42579</c:v>
                </c:pt>
                <c:pt idx="7817">
                  <c:v>42580</c:v>
                </c:pt>
                <c:pt idx="7818">
                  <c:v>42583</c:v>
                </c:pt>
                <c:pt idx="7819">
                  <c:v>42584</c:v>
                </c:pt>
                <c:pt idx="7820">
                  <c:v>42585</c:v>
                </c:pt>
                <c:pt idx="7821">
                  <c:v>42586</c:v>
                </c:pt>
                <c:pt idx="7822">
                  <c:v>42587</c:v>
                </c:pt>
                <c:pt idx="7823">
                  <c:v>42590</c:v>
                </c:pt>
                <c:pt idx="7824">
                  <c:v>42591</c:v>
                </c:pt>
                <c:pt idx="7825">
                  <c:v>42592</c:v>
                </c:pt>
                <c:pt idx="7826">
                  <c:v>42593</c:v>
                </c:pt>
                <c:pt idx="7827">
                  <c:v>42594</c:v>
                </c:pt>
                <c:pt idx="7828">
                  <c:v>42597</c:v>
                </c:pt>
                <c:pt idx="7829">
                  <c:v>42598</c:v>
                </c:pt>
                <c:pt idx="7830">
                  <c:v>42599</c:v>
                </c:pt>
                <c:pt idx="7831">
                  <c:v>42600</c:v>
                </c:pt>
                <c:pt idx="7832">
                  <c:v>42601</c:v>
                </c:pt>
                <c:pt idx="7833">
                  <c:v>42604</c:v>
                </c:pt>
                <c:pt idx="7834">
                  <c:v>42605</c:v>
                </c:pt>
                <c:pt idx="7835">
                  <c:v>42606</c:v>
                </c:pt>
                <c:pt idx="7836">
                  <c:v>42607</c:v>
                </c:pt>
                <c:pt idx="7837">
                  <c:v>42608</c:v>
                </c:pt>
                <c:pt idx="7838">
                  <c:v>42611</c:v>
                </c:pt>
                <c:pt idx="7839">
                  <c:v>42612</c:v>
                </c:pt>
                <c:pt idx="7840">
                  <c:v>42613</c:v>
                </c:pt>
                <c:pt idx="7841">
                  <c:v>42614</c:v>
                </c:pt>
                <c:pt idx="7842">
                  <c:v>42615</c:v>
                </c:pt>
                <c:pt idx="7843">
                  <c:v>42618</c:v>
                </c:pt>
                <c:pt idx="7844">
                  <c:v>42619</c:v>
                </c:pt>
                <c:pt idx="7845">
                  <c:v>42620</c:v>
                </c:pt>
                <c:pt idx="7846">
                  <c:v>42621</c:v>
                </c:pt>
                <c:pt idx="7847">
                  <c:v>42622</c:v>
                </c:pt>
                <c:pt idx="7848">
                  <c:v>42625</c:v>
                </c:pt>
                <c:pt idx="7849">
                  <c:v>42626</c:v>
                </c:pt>
                <c:pt idx="7850">
                  <c:v>42627</c:v>
                </c:pt>
                <c:pt idx="7851">
                  <c:v>42628</c:v>
                </c:pt>
                <c:pt idx="7852">
                  <c:v>42629</c:v>
                </c:pt>
                <c:pt idx="7853">
                  <c:v>42632</c:v>
                </c:pt>
                <c:pt idx="7854">
                  <c:v>42633</c:v>
                </c:pt>
                <c:pt idx="7855">
                  <c:v>42634</c:v>
                </c:pt>
                <c:pt idx="7856">
                  <c:v>42635</c:v>
                </c:pt>
                <c:pt idx="7857">
                  <c:v>42636</c:v>
                </c:pt>
                <c:pt idx="7858">
                  <c:v>42639</c:v>
                </c:pt>
                <c:pt idx="7859">
                  <c:v>42640</c:v>
                </c:pt>
                <c:pt idx="7860">
                  <c:v>42641</c:v>
                </c:pt>
                <c:pt idx="7861">
                  <c:v>42642</c:v>
                </c:pt>
                <c:pt idx="7862">
                  <c:v>42643</c:v>
                </c:pt>
                <c:pt idx="7863">
                  <c:v>42646</c:v>
                </c:pt>
                <c:pt idx="7864">
                  <c:v>42647</c:v>
                </c:pt>
                <c:pt idx="7865">
                  <c:v>42648</c:v>
                </c:pt>
                <c:pt idx="7866">
                  <c:v>42649</c:v>
                </c:pt>
                <c:pt idx="7867">
                  <c:v>42650</c:v>
                </c:pt>
                <c:pt idx="7868">
                  <c:v>42653</c:v>
                </c:pt>
                <c:pt idx="7869">
                  <c:v>42654</c:v>
                </c:pt>
                <c:pt idx="7870">
                  <c:v>42655</c:v>
                </c:pt>
                <c:pt idx="7871">
                  <c:v>42656</c:v>
                </c:pt>
                <c:pt idx="7872">
                  <c:v>42657</c:v>
                </c:pt>
                <c:pt idx="7873">
                  <c:v>42660</c:v>
                </c:pt>
                <c:pt idx="7874">
                  <c:v>42661</c:v>
                </c:pt>
                <c:pt idx="7875">
                  <c:v>42662</c:v>
                </c:pt>
                <c:pt idx="7876">
                  <c:v>42663</c:v>
                </c:pt>
                <c:pt idx="7877">
                  <c:v>42664</c:v>
                </c:pt>
                <c:pt idx="7878">
                  <c:v>42667</c:v>
                </c:pt>
                <c:pt idx="7879">
                  <c:v>42668</c:v>
                </c:pt>
                <c:pt idx="7880">
                  <c:v>42669</c:v>
                </c:pt>
                <c:pt idx="7881">
                  <c:v>42670</c:v>
                </c:pt>
                <c:pt idx="7882">
                  <c:v>42671</c:v>
                </c:pt>
                <c:pt idx="7883">
                  <c:v>42674</c:v>
                </c:pt>
                <c:pt idx="7884">
                  <c:v>42675</c:v>
                </c:pt>
                <c:pt idx="7885">
                  <c:v>42676</c:v>
                </c:pt>
                <c:pt idx="7886">
                  <c:v>42677</c:v>
                </c:pt>
                <c:pt idx="7887">
                  <c:v>42678</c:v>
                </c:pt>
                <c:pt idx="7888">
                  <c:v>42681</c:v>
                </c:pt>
                <c:pt idx="7889">
                  <c:v>42682</c:v>
                </c:pt>
                <c:pt idx="7890">
                  <c:v>42683</c:v>
                </c:pt>
                <c:pt idx="7891">
                  <c:v>42684</c:v>
                </c:pt>
                <c:pt idx="7892">
                  <c:v>42685</c:v>
                </c:pt>
                <c:pt idx="7893">
                  <c:v>42688</c:v>
                </c:pt>
                <c:pt idx="7894">
                  <c:v>42689</c:v>
                </c:pt>
                <c:pt idx="7895">
                  <c:v>42690</c:v>
                </c:pt>
                <c:pt idx="7896">
                  <c:v>42691</c:v>
                </c:pt>
                <c:pt idx="7897">
                  <c:v>42692</c:v>
                </c:pt>
                <c:pt idx="7898">
                  <c:v>42695</c:v>
                </c:pt>
                <c:pt idx="7899">
                  <c:v>42696</c:v>
                </c:pt>
                <c:pt idx="7900">
                  <c:v>42697</c:v>
                </c:pt>
                <c:pt idx="7901">
                  <c:v>42698</c:v>
                </c:pt>
                <c:pt idx="7902">
                  <c:v>42699</c:v>
                </c:pt>
                <c:pt idx="7903">
                  <c:v>42702</c:v>
                </c:pt>
                <c:pt idx="7904">
                  <c:v>42703</c:v>
                </c:pt>
                <c:pt idx="7905">
                  <c:v>42704</c:v>
                </c:pt>
                <c:pt idx="7906">
                  <c:v>42705</c:v>
                </c:pt>
                <c:pt idx="7907">
                  <c:v>42706</c:v>
                </c:pt>
                <c:pt idx="7908">
                  <c:v>42709</c:v>
                </c:pt>
                <c:pt idx="7909">
                  <c:v>42710</c:v>
                </c:pt>
                <c:pt idx="7910">
                  <c:v>42711</c:v>
                </c:pt>
                <c:pt idx="7911">
                  <c:v>42712</c:v>
                </c:pt>
                <c:pt idx="7912">
                  <c:v>42713</c:v>
                </c:pt>
                <c:pt idx="7913">
                  <c:v>42716</c:v>
                </c:pt>
                <c:pt idx="7914">
                  <c:v>42717</c:v>
                </c:pt>
                <c:pt idx="7915">
                  <c:v>42718</c:v>
                </c:pt>
                <c:pt idx="7916">
                  <c:v>42719</c:v>
                </c:pt>
                <c:pt idx="7917">
                  <c:v>42720</c:v>
                </c:pt>
                <c:pt idx="7918">
                  <c:v>42723</c:v>
                </c:pt>
                <c:pt idx="7919">
                  <c:v>42724</c:v>
                </c:pt>
                <c:pt idx="7920">
                  <c:v>42725</c:v>
                </c:pt>
                <c:pt idx="7921">
                  <c:v>42726</c:v>
                </c:pt>
                <c:pt idx="7922">
                  <c:v>42727</c:v>
                </c:pt>
                <c:pt idx="7923">
                  <c:v>42731</c:v>
                </c:pt>
                <c:pt idx="7924">
                  <c:v>42732</c:v>
                </c:pt>
                <c:pt idx="7925">
                  <c:v>42733</c:v>
                </c:pt>
                <c:pt idx="7926">
                  <c:v>42734</c:v>
                </c:pt>
                <c:pt idx="7927">
                  <c:v>42738</c:v>
                </c:pt>
                <c:pt idx="7928">
                  <c:v>42739</c:v>
                </c:pt>
                <c:pt idx="7929">
                  <c:v>42740</c:v>
                </c:pt>
                <c:pt idx="7930">
                  <c:v>42741</c:v>
                </c:pt>
                <c:pt idx="7931">
                  <c:v>42744</c:v>
                </c:pt>
                <c:pt idx="7932">
                  <c:v>42745</c:v>
                </c:pt>
                <c:pt idx="7933">
                  <c:v>42746</c:v>
                </c:pt>
                <c:pt idx="7934">
                  <c:v>42747</c:v>
                </c:pt>
                <c:pt idx="7935">
                  <c:v>42748</c:v>
                </c:pt>
                <c:pt idx="7936">
                  <c:v>42751</c:v>
                </c:pt>
                <c:pt idx="7937">
                  <c:v>42752</c:v>
                </c:pt>
                <c:pt idx="7938">
                  <c:v>42753</c:v>
                </c:pt>
                <c:pt idx="7939">
                  <c:v>42754</c:v>
                </c:pt>
                <c:pt idx="7940">
                  <c:v>42755</c:v>
                </c:pt>
                <c:pt idx="7941">
                  <c:v>42758</c:v>
                </c:pt>
                <c:pt idx="7942">
                  <c:v>42759</c:v>
                </c:pt>
                <c:pt idx="7943">
                  <c:v>42760</c:v>
                </c:pt>
                <c:pt idx="7944">
                  <c:v>42761</c:v>
                </c:pt>
                <c:pt idx="7945">
                  <c:v>42762</c:v>
                </c:pt>
                <c:pt idx="7946">
                  <c:v>42765</c:v>
                </c:pt>
                <c:pt idx="7947">
                  <c:v>42766</c:v>
                </c:pt>
                <c:pt idx="7948">
                  <c:v>42767</c:v>
                </c:pt>
                <c:pt idx="7949">
                  <c:v>42768</c:v>
                </c:pt>
                <c:pt idx="7950">
                  <c:v>42769</c:v>
                </c:pt>
                <c:pt idx="7951">
                  <c:v>42772</c:v>
                </c:pt>
                <c:pt idx="7952">
                  <c:v>42773</c:v>
                </c:pt>
                <c:pt idx="7953">
                  <c:v>42774</c:v>
                </c:pt>
                <c:pt idx="7954">
                  <c:v>42775</c:v>
                </c:pt>
                <c:pt idx="7955">
                  <c:v>42776</c:v>
                </c:pt>
                <c:pt idx="7956">
                  <c:v>42779</c:v>
                </c:pt>
                <c:pt idx="7957">
                  <c:v>42780</c:v>
                </c:pt>
                <c:pt idx="7958">
                  <c:v>42781</c:v>
                </c:pt>
                <c:pt idx="7959">
                  <c:v>42782</c:v>
                </c:pt>
                <c:pt idx="7960">
                  <c:v>42783</c:v>
                </c:pt>
                <c:pt idx="7961">
                  <c:v>42786</c:v>
                </c:pt>
                <c:pt idx="7962">
                  <c:v>42787</c:v>
                </c:pt>
                <c:pt idx="7963">
                  <c:v>42788</c:v>
                </c:pt>
                <c:pt idx="7964">
                  <c:v>42789</c:v>
                </c:pt>
                <c:pt idx="7965">
                  <c:v>42790</c:v>
                </c:pt>
                <c:pt idx="7966">
                  <c:v>42793</c:v>
                </c:pt>
                <c:pt idx="7967">
                  <c:v>42794</c:v>
                </c:pt>
                <c:pt idx="7968">
                  <c:v>42795</c:v>
                </c:pt>
                <c:pt idx="7969">
                  <c:v>42796</c:v>
                </c:pt>
                <c:pt idx="7970">
                  <c:v>42797</c:v>
                </c:pt>
                <c:pt idx="7971">
                  <c:v>42800</c:v>
                </c:pt>
                <c:pt idx="7972">
                  <c:v>42801</c:v>
                </c:pt>
                <c:pt idx="7973">
                  <c:v>42802</c:v>
                </c:pt>
                <c:pt idx="7974">
                  <c:v>42803</c:v>
                </c:pt>
                <c:pt idx="7975">
                  <c:v>42804</c:v>
                </c:pt>
                <c:pt idx="7976">
                  <c:v>42807</c:v>
                </c:pt>
                <c:pt idx="7977">
                  <c:v>42808</c:v>
                </c:pt>
                <c:pt idx="7978">
                  <c:v>42809</c:v>
                </c:pt>
                <c:pt idx="7979">
                  <c:v>42810</c:v>
                </c:pt>
                <c:pt idx="7980">
                  <c:v>42811</c:v>
                </c:pt>
                <c:pt idx="7981">
                  <c:v>42814</c:v>
                </c:pt>
                <c:pt idx="7982">
                  <c:v>42815</c:v>
                </c:pt>
                <c:pt idx="7983">
                  <c:v>42816</c:v>
                </c:pt>
                <c:pt idx="7984">
                  <c:v>42817</c:v>
                </c:pt>
                <c:pt idx="7985">
                  <c:v>42818</c:v>
                </c:pt>
                <c:pt idx="7986">
                  <c:v>42821</c:v>
                </c:pt>
                <c:pt idx="7987">
                  <c:v>42822</c:v>
                </c:pt>
                <c:pt idx="7988">
                  <c:v>42823</c:v>
                </c:pt>
                <c:pt idx="7989">
                  <c:v>42824</c:v>
                </c:pt>
                <c:pt idx="7990">
                  <c:v>42825</c:v>
                </c:pt>
                <c:pt idx="7991">
                  <c:v>42828</c:v>
                </c:pt>
                <c:pt idx="7992">
                  <c:v>42829</c:v>
                </c:pt>
                <c:pt idx="7993">
                  <c:v>42830</c:v>
                </c:pt>
                <c:pt idx="7994">
                  <c:v>42831</c:v>
                </c:pt>
                <c:pt idx="7995">
                  <c:v>42832</c:v>
                </c:pt>
                <c:pt idx="7996">
                  <c:v>42835</c:v>
                </c:pt>
                <c:pt idx="7997">
                  <c:v>42836</c:v>
                </c:pt>
                <c:pt idx="7998">
                  <c:v>42837</c:v>
                </c:pt>
                <c:pt idx="7999">
                  <c:v>42838</c:v>
                </c:pt>
                <c:pt idx="8000">
                  <c:v>42842</c:v>
                </c:pt>
                <c:pt idx="8001">
                  <c:v>42843</c:v>
                </c:pt>
                <c:pt idx="8002">
                  <c:v>42844</c:v>
                </c:pt>
                <c:pt idx="8003">
                  <c:v>42845</c:v>
                </c:pt>
                <c:pt idx="8004">
                  <c:v>42846</c:v>
                </c:pt>
                <c:pt idx="8005">
                  <c:v>42849</c:v>
                </c:pt>
                <c:pt idx="8006">
                  <c:v>42850</c:v>
                </c:pt>
                <c:pt idx="8007">
                  <c:v>42851</c:v>
                </c:pt>
                <c:pt idx="8008">
                  <c:v>42852</c:v>
                </c:pt>
                <c:pt idx="8009">
                  <c:v>42853</c:v>
                </c:pt>
                <c:pt idx="8010">
                  <c:v>42856</c:v>
                </c:pt>
                <c:pt idx="8011">
                  <c:v>42857</c:v>
                </c:pt>
                <c:pt idx="8012">
                  <c:v>42858</c:v>
                </c:pt>
                <c:pt idx="8013">
                  <c:v>42859</c:v>
                </c:pt>
                <c:pt idx="8014">
                  <c:v>42860</c:v>
                </c:pt>
                <c:pt idx="8015">
                  <c:v>42863</c:v>
                </c:pt>
                <c:pt idx="8016">
                  <c:v>42864</c:v>
                </c:pt>
                <c:pt idx="8017">
                  <c:v>42865</c:v>
                </c:pt>
                <c:pt idx="8018">
                  <c:v>42866</c:v>
                </c:pt>
                <c:pt idx="8019">
                  <c:v>42867</c:v>
                </c:pt>
                <c:pt idx="8020">
                  <c:v>42870</c:v>
                </c:pt>
                <c:pt idx="8021">
                  <c:v>42871</c:v>
                </c:pt>
                <c:pt idx="8022">
                  <c:v>42872</c:v>
                </c:pt>
                <c:pt idx="8023">
                  <c:v>42873</c:v>
                </c:pt>
                <c:pt idx="8024">
                  <c:v>42874</c:v>
                </c:pt>
                <c:pt idx="8025">
                  <c:v>42877</c:v>
                </c:pt>
                <c:pt idx="8026">
                  <c:v>42878</c:v>
                </c:pt>
                <c:pt idx="8027">
                  <c:v>42879</c:v>
                </c:pt>
                <c:pt idx="8028">
                  <c:v>42880</c:v>
                </c:pt>
                <c:pt idx="8029">
                  <c:v>42881</c:v>
                </c:pt>
                <c:pt idx="8030">
                  <c:v>42884</c:v>
                </c:pt>
                <c:pt idx="8031">
                  <c:v>42885</c:v>
                </c:pt>
                <c:pt idx="8032">
                  <c:v>42886</c:v>
                </c:pt>
                <c:pt idx="8033">
                  <c:v>42887</c:v>
                </c:pt>
                <c:pt idx="8034">
                  <c:v>42888</c:v>
                </c:pt>
                <c:pt idx="8035">
                  <c:v>42891</c:v>
                </c:pt>
                <c:pt idx="8036">
                  <c:v>42892</c:v>
                </c:pt>
                <c:pt idx="8037">
                  <c:v>42893</c:v>
                </c:pt>
                <c:pt idx="8038">
                  <c:v>42894</c:v>
                </c:pt>
                <c:pt idx="8039">
                  <c:v>42895</c:v>
                </c:pt>
                <c:pt idx="8040">
                  <c:v>42898</c:v>
                </c:pt>
                <c:pt idx="8041">
                  <c:v>42899</c:v>
                </c:pt>
                <c:pt idx="8042">
                  <c:v>42900</c:v>
                </c:pt>
                <c:pt idx="8043">
                  <c:v>42901</c:v>
                </c:pt>
                <c:pt idx="8044">
                  <c:v>42902</c:v>
                </c:pt>
                <c:pt idx="8045">
                  <c:v>42905</c:v>
                </c:pt>
                <c:pt idx="8046">
                  <c:v>42906</c:v>
                </c:pt>
                <c:pt idx="8047">
                  <c:v>42907</c:v>
                </c:pt>
                <c:pt idx="8048">
                  <c:v>42908</c:v>
                </c:pt>
                <c:pt idx="8049">
                  <c:v>42909</c:v>
                </c:pt>
                <c:pt idx="8050">
                  <c:v>42912</c:v>
                </c:pt>
                <c:pt idx="8051">
                  <c:v>42913</c:v>
                </c:pt>
                <c:pt idx="8052">
                  <c:v>42914</c:v>
                </c:pt>
                <c:pt idx="8053">
                  <c:v>42915</c:v>
                </c:pt>
                <c:pt idx="8054">
                  <c:v>42916</c:v>
                </c:pt>
                <c:pt idx="8055">
                  <c:v>42919</c:v>
                </c:pt>
                <c:pt idx="8056">
                  <c:v>42920</c:v>
                </c:pt>
                <c:pt idx="8057">
                  <c:v>42921</c:v>
                </c:pt>
                <c:pt idx="8058">
                  <c:v>42922</c:v>
                </c:pt>
                <c:pt idx="8059">
                  <c:v>42923</c:v>
                </c:pt>
                <c:pt idx="8060">
                  <c:v>42926</c:v>
                </c:pt>
                <c:pt idx="8061">
                  <c:v>42927</c:v>
                </c:pt>
                <c:pt idx="8062">
                  <c:v>42928</c:v>
                </c:pt>
                <c:pt idx="8063">
                  <c:v>42929</c:v>
                </c:pt>
                <c:pt idx="8064">
                  <c:v>42930</c:v>
                </c:pt>
                <c:pt idx="8065">
                  <c:v>42933</c:v>
                </c:pt>
                <c:pt idx="8066">
                  <c:v>42934</c:v>
                </c:pt>
                <c:pt idx="8067">
                  <c:v>42935</c:v>
                </c:pt>
                <c:pt idx="8068">
                  <c:v>42936</c:v>
                </c:pt>
                <c:pt idx="8069">
                  <c:v>42937</c:v>
                </c:pt>
                <c:pt idx="8070">
                  <c:v>42940</c:v>
                </c:pt>
                <c:pt idx="8071">
                  <c:v>42941</c:v>
                </c:pt>
                <c:pt idx="8072">
                  <c:v>42942</c:v>
                </c:pt>
                <c:pt idx="8073">
                  <c:v>42943</c:v>
                </c:pt>
                <c:pt idx="8074">
                  <c:v>42944</c:v>
                </c:pt>
                <c:pt idx="8075">
                  <c:v>42947</c:v>
                </c:pt>
                <c:pt idx="8076">
                  <c:v>42948</c:v>
                </c:pt>
                <c:pt idx="8077">
                  <c:v>42949</c:v>
                </c:pt>
                <c:pt idx="8078">
                  <c:v>42950</c:v>
                </c:pt>
                <c:pt idx="8079">
                  <c:v>42951</c:v>
                </c:pt>
                <c:pt idx="8080">
                  <c:v>42954</c:v>
                </c:pt>
                <c:pt idx="8081">
                  <c:v>42955</c:v>
                </c:pt>
                <c:pt idx="8082">
                  <c:v>42956</c:v>
                </c:pt>
                <c:pt idx="8083">
                  <c:v>42957</c:v>
                </c:pt>
                <c:pt idx="8084">
                  <c:v>42958</c:v>
                </c:pt>
                <c:pt idx="8085">
                  <c:v>42961</c:v>
                </c:pt>
                <c:pt idx="8086">
                  <c:v>42962</c:v>
                </c:pt>
                <c:pt idx="8087">
                  <c:v>42963</c:v>
                </c:pt>
                <c:pt idx="8088">
                  <c:v>42964</c:v>
                </c:pt>
                <c:pt idx="8089">
                  <c:v>42965</c:v>
                </c:pt>
                <c:pt idx="8090">
                  <c:v>42968</c:v>
                </c:pt>
                <c:pt idx="8091">
                  <c:v>42969</c:v>
                </c:pt>
                <c:pt idx="8092">
                  <c:v>42970</c:v>
                </c:pt>
                <c:pt idx="8093">
                  <c:v>42971</c:v>
                </c:pt>
                <c:pt idx="8094">
                  <c:v>42972</c:v>
                </c:pt>
                <c:pt idx="8095">
                  <c:v>42975</c:v>
                </c:pt>
                <c:pt idx="8096">
                  <c:v>42976</c:v>
                </c:pt>
                <c:pt idx="8097">
                  <c:v>42977</c:v>
                </c:pt>
                <c:pt idx="8098">
                  <c:v>42978</c:v>
                </c:pt>
                <c:pt idx="8099">
                  <c:v>42979</c:v>
                </c:pt>
                <c:pt idx="8100">
                  <c:v>42982</c:v>
                </c:pt>
                <c:pt idx="8101">
                  <c:v>42983</c:v>
                </c:pt>
                <c:pt idx="8102">
                  <c:v>42984</c:v>
                </c:pt>
                <c:pt idx="8103">
                  <c:v>42985</c:v>
                </c:pt>
                <c:pt idx="8104">
                  <c:v>42986</c:v>
                </c:pt>
                <c:pt idx="8105">
                  <c:v>42989</c:v>
                </c:pt>
                <c:pt idx="8106">
                  <c:v>42990</c:v>
                </c:pt>
                <c:pt idx="8107">
                  <c:v>42991</c:v>
                </c:pt>
                <c:pt idx="8108">
                  <c:v>42992</c:v>
                </c:pt>
                <c:pt idx="8109">
                  <c:v>42993</c:v>
                </c:pt>
                <c:pt idx="8110">
                  <c:v>42996</c:v>
                </c:pt>
                <c:pt idx="8111">
                  <c:v>42997</c:v>
                </c:pt>
                <c:pt idx="8112">
                  <c:v>42998</c:v>
                </c:pt>
                <c:pt idx="8113">
                  <c:v>42999</c:v>
                </c:pt>
                <c:pt idx="8114">
                  <c:v>43000</c:v>
                </c:pt>
                <c:pt idx="8115">
                  <c:v>43003</c:v>
                </c:pt>
                <c:pt idx="8116">
                  <c:v>43004</c:v>
                </c:pt>
                <c:pt idx="8117">
                  <c:v>43005</c:v>
                </c:pt>
                <c:pt idx="8118">
                  <c:v>43006</c:v>
                </c:pt>
                <c:pt idx="8119">
                  <c:v>43007</c:v>
                </c:pt>
                <c:pt idx="8120">
                  <c:v>43010</c:v>
                </c:pt>
                <c:pt idx="8121">
                  <c:v>43011</c:v>
                </c:pt>
                <c:pt idx="8122">
                  <c:v>43012</c:v>
                </c:pt>
                <c:pt idx="8123">
                  <c:v>43013</c:v>
                </c:pt>
                <c:pt idx="8124">
                  <c:v>43014</c:v>
                </c:pt>
                <c:pt idx="8125">
                  <c:v>43017</c:v>
                </c:pt>
                <c:pt idx="8126">
                  <c:v>43018</c:v>
                </c:pt>
                <c:pt idx="8127">
                  <c:v>43019</c:v>
                </c:pt>
                <c:pt idx="8128">
                  <c:v>43020</c:v>
                </c:pt>
                <c:pt idx="8129">
                  <c:v>43021</c:v>
                </c:pt>
                <c:pt idx="8130">
                  <c:v>43024</c:v>
                </c:pt>
                <c:pt idx="8131">
                  <c:v>43025</c:v>
                </c:pt>
                <c:pt idx="8132">
                  <c:v>43026</c:v>
                </c:pt>
                <c:pt idx="8133">
                  <c:v>43027</c:v>
                </c:pt>
                <c:pt idx="8134">
                  <c:v>43028</c:v>
                </c:pt>
                <c:pt idx="8135">
                  <c:v>43031</c:v>
                </c:pt>
                <c:pt idx="8136">
                  <c:v>43032</c:v>
                </c:pt>
                <c:pt idx="8137">
                  <c:v>43033</c:v>
                </c:pt>
                <c:pt idx="8138">
                  <c:v>43034</c:v>
                </c:pt>
                <c:pt idx="8139">
                  <c:v>43035</c:v>
                </c:pt>
                <c:pt idx="8140">
                  <c:v>43038</c:v>
                </c:pt>
                <c:pt idx="8141">
                  <c:v>43039</c:v>
                </c:pt>
                <c:pt idx="8142">
                  <c:v>43040</c:v>
                </c:pt>
                <c:pt idx="8143">
                  <c:v>43041</c:v>
                </c:pt>
                <c:pt idx="8144">
                  <c:v>43042</c:v>
                </c:pt>
                <c:pt idx="8145">
                  <c:v>43045</c:v>
                </c:pt>
                <c:pt idx="8146">
                  <c:v>43046</c:v>
                </c:pt>
                <c:pt idx="8147">
                  <c:v>43047</c:v>
                </c:pt>
                <c:pt idx="8148">
                  <c:v>43048</c:v>
                </c:pt>
                <c:pt idx="8149">
                  <c:v>43049</c:v>
                </c:pt>
                <c:pt idx="8150">
                  <c:v>43052</c:v>
                </c:pt>
                <c:pt idx="8151">
                  <c:v>43053</c:v>
                </c:pt>
                <c:pt idx="8152">
                  <c:v>43054</c:v>
                </c:pt>
                <c:pt idx="8153">
                  <c:v>43055</c:v>
                </c:pt>
                <c:pt idx="8154">
                  <c:v>43056</c:v>
                </c:pt>
                <c:pt idx="8155">
                  <c:v>43059</c:v>
                </c:pt>
                <c:pt idx="8156">
                  <c:v>43060</c:v>
                </c:pt>
                <c:pt idx="8157">
                  <c:v>43061</c:v>
                </c:pt>
                <c:pt idx="8158">
                  <c:v>43062</c:v>
                </c:pt>
                <c:pt idx="8159">
                  <c:v>43063</c:v>
                </c:pt>
                <c:pt idx="8160">
                  <c:v>43066</c:v>
                </c:pt>
                <c:pt idx="8161">
                  <c:v>43067</c:v>
                </c:pt>
                <c:pt idx="8162">
                  <c:v>43068</c:v>
                </c:pt>
                <c:pt idx="8163">
                  <c:v>43069</c:v>
                </c:pt>
                <c:pt idx="8164">
                  <c:v>43070</c:v>
                </c:pt>
                <c:pt idx="8165">
                  <c:v>43073</c:v>
                </c:pt>
                <c:pt idx="8166">
                  <c:v>43074</c:v>
                </c:pt>
                <c:pt idx="8167">
                  <c:v>43075</c:v>
                </c:pt>
                <c:pt idx="8168">
                  <c:v>43076</c:v>
                </c:pt>
                <c:pt idx="8169">
                  <c:v>43077</c:v>
                </c:pt>
                <c:pt idx="8170">
                  <c:v>43080</c:v>
                </c:pt>
                <c:pt idx="8171">
                  <c:v>43081</c:v>
                </c:pt>
                <c:pt idx="8172">
                  <c:v>43082</c:v>
                </c:pt>
                <c:pt idx="8173">
                  <c:v>43083</c:v>
                </c:pt>
                <c:pt idx="8174">
                  <c:v>43084</c:v>
                </c:pt>
                <c:pt idx="8175">
                  <c:v>43087</c:v>
                </c:pt>
                <c:pt idx="8176">
                  <c:v>43088</c:v>
                </c:pt>
                <c:pt idx="8177">
                  <c:v>43089</c:v>
                </c:pt>
                <c:pt idx="8178">
                  <c:v>43090</c:v>
                </c:pt>
                <c:pt idx="8179">
                  <c:v>43091</c:v>
                </c:pt>
                <c:pt idx="8180">
                  <c:v>43095</c:v>
                </c:pt>
                <c:pt idx="8181">
                  <c:v>43096</c:v>
                </c:pt>
                <c:pt idx="8182">
                  <c:v>43097</c:v>
                </c:pt>
                <c:pt idx="8183">
                  <c:v>43098</c:v>
                </c:pt>
                <c:pt idx="8184">
                  <c:v>43102</c:v>
                </c:pt>
                <c:pt idx="8185">
                  <c:v>43103</c:v>
                </c:pt>
                <c:pt idx="8186">
                  <c:v>43104</c:v>
                </c:pt>
                <c:pt idx="8187">
                  <c:v>43105</c:v>
                </c:pt>
                <c:pt idx="8188">
                  <c:v>43108</c:v>
                </c:pt>
                <c:pt idx="8189">
                  <c:v>43109</c:v>
                </c:pt>
                <c:pt idx="8190">
                  <c:v>43110</c:v>
                </c:pt>
                <c:pt idx="8191">
                  <c:v>43111</c:v>
                </c:pt>
                <c:pt idx="8192">
                  <c:v>43112</c:v>
                </c:pt>
                <c:pt idx="8193">
                  <c:v>43115</c:v>
                </c:pt>
                <c:pt idx="8194">
                  <c:v>43116</c:v>
                </c:pt>
                <c:pt idx="8195">
                  <c:v>43117</c:v>
                </c:pt>
                <c:pt idx="8196">
                  <c:v>43118</c:v>
                </c:pt>
                <c:pt idx="8197">
                  <c:v>43119</c:v>
                </c:pt>
                <c:pt idx="8198">
                  <c:v>43122</c:v>
                </c:pt>
                <c:pt idx="8199">
                  <c:v>43123</c:v>
                </c:pt>
                <c:pt idx="8200">
                  <c:v>43124</c:v>
                </c:pt>
                <c:pt idx="8201">
                  <c:v>43125</c:v>
                </c:pt>
                <c:pt idx="8202">
                  <c:v>43126</c:v>
                </c:pt>
                <c:pt idx="8203">
                  <c:v>43129</c:v>
                </c:pt>
                <c:pt idx="8204">
                  <c:v>43130</c:v>
                </c:pt>
                <c:pt idx="8205">
                  <c:v>43131</c:v>
                </c:pt>
                <c:pt idx="8206">
                  <c:v>43132</c:v>
                </c:pt>
                <c:pt idx="8207">
                  <c:v>43133</c:v>
                </c:pt>
                <c:pt idx="8208">
                  <c:v>43136</c:v>
                </c:pt>
                <c:pt idx="8209">
                  <c:v>43137</c:v>
                </c:pt>
                <c:pt idx="8210">
                  <c:v>43138</c:v>
                </c:pt>
                <c:pt idx="8211">
                  <c:v>43139</c:v>
                </c:pt>
                <c:pt idx="8212">
                  <c:v>43140</c:v>
                </c:pt>
                <c:pt idx="8213">
                  <c:v>43143</c:v>
                </c:pt>
                <c:pt idx="8214">
                  <c:v>43144</c:v>
                </c:pt>
                <c:pt idx="8215">
                  <c:v>43145</c:v>
                </c:pt>
                <c:pt idx="8216">
                  <c:v>43146</c:v>
                </c:pt>
                <c:pt idx="8217">
                  <c:v>43147</c:v>
                </c:pt>
                <c:pt idx="8218">
                  <c:v>43150</c:v>
                </c:pt>
                <c:pt idx="8219">
                  <c:v>43151</c:v>
                </c:pt>
                <c:pt idx="8220">
                  <c:v>43152</c:v>
                </c:pt>
                <c:pt idx="8221">
                  <c:v>43153</c:v>
                </c:pt>
                <c:pt idx="8222">
                  <c:v>43154</c:v>
                </c:pt>
                <c:pt idx="8223">
                  <c:v>43157</c:v>
                </c:pt>
                <c:pt idx="8224">
                  <c:v>43158</c:v>
                </c:pt>
                <c:pt idx="8225">
                  <c:v>43159</c:v>
                </c:pt>
                <c:pt idx="8226">
                  <c:v>43160</c:v>
                </c:pt>
                <c:pt idx="8227">
                  <c:v>43161</c:v>
                </c:pt>
                <c:pt idx="8228">
                  <c:v>43164</c:v>
                </c:pt>
                <c:pt idx="8229">
                  <c:v>43165</c:v>
                </c:pt>
                <c:pt idx="8230">
                  <c:v>43166</c:v>
                </c:pt>
                <c:pt idx="8231">
                  <c:v>43167</c:v>
                </c:pt>
                <c:pt idx="8232">
                  <c:v>43168</c:v>
                </c:pt>
                <c:pt idx="8233">
                  <c:v>43171</c:v>
                </c:pt>
                <c:pt idx="8234">
                  <c:v>43172</c:v>
                </c:pt>
                <c:pt idx="8235">
                  <c:v>43173</c:v>
                </c:pt>
                <c:pt idx="8236">
                  <c:v>43174</c:v>
                </c:pt>
                <c:pt idx="8237">
                  <c:v>43175</c:v>
                </c:pt>
                <c:pt idx="8238">
                  <c:v>43178</c:v>
                </c:pt>
                <c:pt idx="8239">
                  <c:v>43179</c:v>
                </c:pt>
                <c:pt idx="8240">
                  <c:v>43180</c:v>
                </c:pt>
                <c:pt idx="8241">
                  <c:v>43181</c:v>
                </c:pt>
                <c:pt idx="8242">
                  <c:v>43182</c:v>
                </c:pt>
                <c:pt idx="8243">
                  <c:v>43185</c:v>
                </c:pt>
                <c:pt idx="8244">
                  <c:v>43186</c:v>
                </c:pt>
                <c:pt idx="8245">
                  <c:v>43187</c:v>
                </c:pt>
                <c:pt idx="8246">
                  <c:v>43188</c:v>
                </c:pt>
                <c:pt idx="8247">
                  <c:v>43192</c:v>
                </c:pt>
                <c:pt idx="8248">
                  <c:v>43193</c:v>
                </c:pt>
                <c:pt idx="8249">
                  <c:v>43194</c:v>
                </c:pt>
                <c:pt idx="8250">
                  <c:v>43195</c:v>
                </c:pt>
                <c:pt idx="8251">
                  <c:v>43196</c:v>
                </c:pt>
                <c:pt idx="8252">
                  <c:v>43199</c:v>
                </c:pt>
                <c:pt idx="8253">
                  <c:v>43200</c:v>
                </c:pt>
                <c:pt idx="8254">
                  <c:v>43201</c:v>
                </c:pt>
                <c:pt idx="8255">
                  <c:v>43202</c:v>
                </c:pt>
                <c:pt idx="8256">
                  <c:v>43203</c:v>
                </c:pt>
                <c:pt idx="8257">
                  <c:v>43206</c:v>
                </c:pt>
                <c:pt idx="8258">
                  <c:v>43207</c:v>
                </c:pt>
                <c:pt idx="8259">
                  <c:v>43208</c:v>
                </c:pt>
                <c:pt idx="8260">
                  <c:v>43209</c:v>
                </c:pt>
                <c:pt idx="8261">
                  <c:v>43210</c:v>
                </c:pt>
                <c:pt idx="8262">
                  <c:v>43213</c:v>
                </c:pt>
                <c:pt idx="8263">
                  <c:v>43214</c:v>
                </c:pt>
                <c:pt idx="8264">
                  <c:v>43215</c:v>
                </c:pt>
                <c:pt idx="8265">
                  <c:v>43216</c:v>
                </c:pt>
                <c:pt idx="8266">
                  <c:v>43217</c:v>
                </c:pt>
                <c:pt idx="8267">
                  <c:v>43220</c:v>
                </c:pt>
                <c:pt idx="8268">
                  <c:v>43221</c:v>
                </c:pt>
                <c:pt idx="8269">
                  <c:v>43222</c:v>
                </c:pt>
                <c:pt idx="8270">
                  <c:v>43223</c:v>
                </c:pt>
                <c:pt idx="8271">
                  <c:v>43224</c:v>
                </c:pt>
                <c:pt idx="8272">
                  <c:v>43227</c:v>
                </c:pt>
                <c:pt idx="8273">
                  <c:v>43228</c:v>
                </c:pt>
                <c:pt idx="8274">
                  <c:v>43229</c:v>
                </c:pt>
                <c:pt idx="8275">
                  <c:v>43230</c:v>
                </c:pt>
                <c:pt idx="8276">
                  <c:v>43231</c:v>
                </c:pt>
                <c:pt idx="8277">
                  <c:v>43234</c:v>
                </c:pt>
                <c:pt idx="8278">
                  <c:v>43235</c:v>
                </c:pt>
                <c:pt idx="8279">
                  <c:v>43236</c:v>
                </c:pt>
                <c:pt idx="8280">
                  <c:v>43237</c:v>
                </c:pt>
                <c:pt idx="8281">
                  <c:v>43238</c:v>
                </c:pt>
                <c:pt idx="8282">
                  <c:v>43241</c:v>
                </c:pt>
                <c:pt idx="8283">
                  <c:v>43242</c:v>
                </c:pt>
                <c:pt idx="8284">
                  <c:v>43243</c:v>
                </c:pt>
                <c:pt idx="8285">
                  <c:v>43244</c:v>
                </c:pt>
                <c:pt idx="8286">
                  <c:v>43245</c:v>
                </c:pt>
                <c:pt idx="8287">
                  <c:v>43249</c:v>
                </c:pt>
                <c:pt idx="8288">
                  <c:v>43250</c:v>
                </c:pt>
                <c:pt idx="8289">
                  <c:v>43251</c:v>
                </c:pt>
                <c:pt idx="8290">
                  <c:v>43252</c:v>
                </c:pt>
                <c:pt idx="8291">
                  <c:v>43255</c:v>
                </c:pt>
                <c:pt idx="8292">
                  <c:v>43256</c:v>
                </c:pt>
                <c:pt idx="8293">
                  <c:v>43257</c:v>
                </c:pt>
                <c:pt idx="8294">
                  <c:v>43258</c:v>
                </c:pt>
                <c:pt idx="8295">
                  <c:v>43259</c:v>
                </c:pt>
                <c:pt idx="8296">
                  <c:v>43262</c:v>
                </c:pt>
                <c:pt idx="8297">
                  <c:v>43263</c:v>
                </c:pt>
                <c:pt idx="8298">
                  <c:v>43264</c:v>
                </c:pt>
                <c:pt idx="8299">
                  <c:v>43265</c:v>
                </c:pt>
                <c:pt idx="8300">
                  <c:v>43266</c:v>
                </c:pt>
                <c:pt idx="8301">
                  <c:v>43269</c:v>
                </c:pt>
                <c:pt idx="8302">
                  <c:v>43270</c:v>
                </c:pt>
                <c:pt idx="8303">
                  <c:v>43271</c:v>
                </c:pt>
                <c:pt idx="8304">
                  <c:v>43272</c:v>
                </c:pt>
                <c:pt idx="8305">
                  <c:v>43273</c:v>
                </c:pt>
                <c:pt idx="8306">
                  <c:v>43276</c:v>
                </c:pt>
                <c:pt idx="8307">
                  <c:v>43277</c:v>
                </c:pt>
                <c:pt idx="8308">
                  <c:v>43278</c:v>
                </c:pt>
                <c:pt idx="8309">
                  <c:v>43279</c:v>
                </c:pt>
                <c:pt idx="8310">
                  <c:v>43280</c:v>
                </c:pt>
                <c:pt idx="8311">
                  <c:v>43283</c:v>
                </c:pt>
                <c:pt idx="8312">
                  <c:v>43284</c:v>
                </c:pt>
                <c:pt idx="8313">
                  <c:v>43285</c:v>
                </c:pt>
                <c:pt idx="8314">
                  <c:v>43286</c:v>
                </c:pt>
                <c:pt idx="8315">
                  <c:v>43287</c:v>
                </c:pt>
                <c:pt idx="8316">
                  <c:v>43290</c:v>
                </c:pt>
                <c:pt idx="8317">
                  <c:v>43291</c:v>
                </c:pt>
                <c:pt idx="8318">
                  <c:v>43292</c:v>
                </c:pt>
                <c:pt idx="8319">
                  <c:v>43293</c:v>
                </c:pt>
                <c:pt idx="8320">
                  <c:v>43294</c:v>
                </c:pt>
                <c:pt idx="8321">
                  <c:v>43297</c:v>
                </c:pt>
                <c:pt idx="8322">
                  <c:v>43298</c:v>
                </c:pt>
                <c:pt idx="8323">
                  <c:v>43299</c:v>
                </c:pt>
                <c:pt idx="8324">
                  <c:v>43300</c:v>
                </c:pt>
                <c:pt idx="8325">
                  <c:v>43301</c:v>
                </c:pt>
                <c:pt idx="8326">
                  <c:v>43304</c:v>
                </c:pt>
                <c:pt idx="8327">
                  <c:v>43305</c:v>
                </c:pt>
                <c:pt idx="8328">
                  <c:v>43306</c:v>
                </c:pt>
                <c:pt idx="8329">
                  <c:v>43307</c:v>
                </c:pt>
                <c:pt idx="8330">
                  <c:v>43308</c:v>
                </c:pt>
                <c:pt idx="8331">
                  <c:v>43311</c:v>
                </c:pt>
                <c:pt idx="8332">
                  <c:v>43312</c:v>
                </c:pt>
                <c:pt idx="8333">
                  <c:v>43313</c:v>
                </c:pt>
                <c:pt idx="8334">
                  <c:v>43314</c:v>
                </c:pt>
                <c:pt idx="8335">
                  <c:v>43315</c:v>
                </c:pt>
                <c:pt idx="8336">
                  <c:v>43318</c:v>
                </c:pt>
                <c:pt idx="8337">
                  <c:v>43319</c:v>
                </c:pt>
                <c:pt idx="8338">
                  <c:v>43320</c:v>
                </c:pt>
                <c:pt idx="8339">
                  <c:v>43321</c:v>
                </c:pt>
                <c:pt idx="8340">
                  <c:v>43322</c:v>
                </c:pt>
                <c:pt idx="8341">
                  <c:v>43325</c:v>
                </c:pt>
                <c:pt idx="8342">
                  <c:v>43326</c:v>
                </c:pt>
                <c:pt idx="8343">
                  <c:v>43327</c:v>
                </c:pt>
                <c:pt idx="8344">
                  <c:v>43328</c:v>
                </c:pt>
                <c:pt idx="8345">
                  <c:v>43329</c:v>
                </c:pt>
                <c:pt idx="8346">
                  <c:v>43332</c:v>
                </c:pt>
                <c:pt idx="8347">
                  <c:v>43333</c:v>
                </c:pt>
                <c:pt idx="8348">
                  <c:v>43334</c:v>
                </c:pt>
                <c:pt idx="8349">
                  <c:v>43335</c:v>
                </c:pt>
                <c:pt idx="8350">
                  <c:v>43336</c:v>
                </c:pt>
                <c:pt idx="8351">
                  <c:v>43339</c:v>
                </c:pt>
                <c:pt idx="8352">
                  <c:v>43340</c:v>
                </c:pt>
                <c:pt idx="8353">
                  <c:v>43341</c:v>
                </c:pt>
                <c:pt idx="8354">
                  <c:v>43342</c:v>
                </c:pt>
                <c:pt idx="8355">
                  <c:v>43343</c:v>
                </c:pt>
                <c:pt idx="8356">
                  <c:v>43346</c:v>
                </c:pt>
                <c:pt idx="8357">
                  <c:v>43347</c:v>
                </c:pt>
                <c:pt idx="8358">
                  <c:v>43348</c:v>
                </c:pt>
                <c:pt idx="8359">
                  <c:v>43349</c:v>
                </c:pt>
                <c:pt idx="8360">
                  <c:v>43350</c:v>
                </c:pt>
                <c:pt idx="8361">
                  <c:v>43353</c:v>
                </c:pt>
                <c:pt idx="8362">
                  <c:v>43354</c:v>
                </c:pt>
                <c:pt idx="8363">
                  <c:v>43355</c:v>
                </c:pt>
                <c:pt idx="8364">
                  <c:v>43356</c:v>
                </c:pt>
                <c:pt idx="8365">
                  <c:v>43357</c:v>
                </c:pt>
                <c:pt idx="8366">
                  <c:v>43360</c:v>
                </c:pt>
                <c:pt idx="8367">
                  <c:v>43361</c:v>
                </c:pt>
                <c:pt idx="8368">
                  <c:v>43362</c:v>
                </c:pt>
                <c:pt idx="8369">
                  <c:v>43363</c:v>
                </c:pt>
                <c:pt idx="8370">
                  <c:v>43364</c:v>
                </c:pt>
                <c:pt idx="8371">
                  <c:v>43367</c:v>
                </c:pt>
                <c:pt idx="8372">
                  <c:v>43368</c:v>
                </c:pt>
                <c:pt idx="8373">
                  <c:v>43369</c:v>
                </c:pt>
                <c:pt idx="8374">
                  <c:v>43370</c:v>
                </c:pt>
                <c:pt idx="8375">
                  <c:v>43371</c:v>
                </c:pt>
                <c:pt idx="8376">
                  <c:v>43374</c:v>
                </c:pt>
                <c:pt idx="8377">
                  <c:v>43375</c:v>
                </c:pt>
                <c:pt idx="8378">
                  <c:v>43376</c:v>
                </c:pt>
                <c:pt idx="8379">
                  <c:v>43377</c:v>
                </c:pt>
                <c:pt idx="8380">
                  <c:v>43378</c:v>
                </c:pt>
                <c:pt idx="8381">
                  <c:v>43381</c:v>
                </c:pt>
                <c:pt idx="8382">
                  <c:v>43382</c:v>
                </c:pt>
                <c:pt idx="8383">
                  <c:v>43383</c:v>
                </c:pt>
                <c:pt idx="8384">
                  <c:v>43384</c:v>
                </c:pt>
                <c:pt idx="8385">
                  <c:v>43385</c:v>
                </c:pt>
                <c:pt idx="8386">
                  <c:v>43388</c:v>
                </c:pt>
                <c:pt idx="8387">
                  <c:v>43389</c:v>
                </c:pt>
                <c:pt idx="8388">
                  <c:v>43390</c:v>
                </c:pt>
                <c:pt idx="8389">
                  <c:v>43391</c:v>
                </c:pt>
                <c:pt idx="8390">
                  <c:v>43392</c:v>
                </c:pt>
                <c:pt idx="8391">
                  <c:v>43395</c:v>
                </c:pt>
                <c:pt idx="8392">
                  <c:v>43396</c:v>
                </c:pt>
                <c:pt idx="8393">
                  <c:v>43397</c:v>
                </c:pt>
                <c:pt idx="8394">
                  <c:v>43398</c:v>
                </c:pt>
                <c:pt idx="8395">
                  <c:v>43399</c:v>
                </c:pt>
                <c:pt idx="8396">
                  <c:v>43402</c:v>
                </c:pt>
                <c:pt idx="8397">
                  <c:v>43403</c:v>
                </c:pt>
                <c:pt idx="8398">
                  <c:v>43404</c:v>
                </c:pt>
                <c:pt idx="8399">
                  <c:v>43405</c:v>
                </c:pt>
                <c:pt idx="8400">
                  <c:v>43406</c:v>
                </c:pt>
                <c:pt idx="8401">
                  <c:v>43409</c:v>
                </c:pt>
                <c:pt idx="8402">
                  <c:v>43410</c:v>
                </c:pt>
                <c:pt idx="8403">
                  <c:v>43411</c:v>
                </c:pt>
                <c:pt idx="8404">
                  <c:v>43412</c:v>
                </c:pt>
                <c:pt idx="8405">
                  <c:v>43413</c:v>
                </c:pt>
                <c:pt idx="8406">
                  <c:v>43416</c:v>
                </c:pt>
                <c:pt idx="8407">
                  <c:v>43417</c:v>
                </c:pt>
                <c:pt idx="8408">
                  <c:v>43418</c:v>
                </c:pt>
                <c:pt idx="8409">
                  <c:v>43419</c:v>
                </c:pt>
                <c:pt idx="8410">
                  <c:v>43420</c:v>
                </c:pt>
                <c:pt idx="8411">
                  <c:v>43423</c:v>
                </c:pt>
                <c:pt idx="8412">
                  <c:v>43424</c:v>
                </c:pt>
                <c:pt idx="8413">
                  <c:v>43425</c:v>
                </c:pt>
                <c:pt idx="8414">
                  <c:v>43426</c:v>
                </c:pt>
                <c:pt idx="8415">
                  <c:v>43427</c:v>
                </c:pt>
                <c:pt idx="8416">
                  <c:v>43430</c:v>
                </c:pt>
                <c:pt idx="8417">
                  <c:v>43431</c:v>
                </c:pt>
                <c:pt idx="8418">
                  <c:v>43432</c:v>
                </c:pt>
                <c:pt idx="8419">
                  <c:v>43433</c:v>
                </c:pt>
                <c:pt idx="8420">
                  <c:v>43434</c:v>
                </c:pt>
                <c:pt idx="8421">
                  <c:v>43437</c:v>
                </c:pt>
                <c:pt idx="8422">
                  <c:v>43438</c:v>
                </c:pt>
                <c:pt idx="8423">
                  <c:v>43439</c:v>
                </c:pt>
                <c:pt idx="8424">
                  <c:v>43440</c:v>
                </c:pt>
                <c:pt idx="8425">
                  <c:v>43441</c:v>
                </c:pt>
                <c:pt idx="8426">
                  <c:v>43444</c:v>
                </c:pt>
                <c:pt idx="8427">
                  <c:v>43445</c:v>
                </c:pt>
                <c:pt idx="8428">
                  <c:v>43446</c:v>
                </c:pt>
                <c:pt idx="8429">
                  <c:v>43447</c:v>
                </c:pt>
                <c:pt idx="8430">
                  <c:v>43448</c:v>
                </c:pt>
                <c:pt idx="8431">
                  <c:v>43451</c:v>
                </c:pt>
                <c:pt idx="8432">
                  <c:v>43452</c:v>
                </c:pt>
                <c:pt idx="8433">
                  <c:v>43453</c:v>
                </c:pt>
                <c:pt idx="8434">
                  <c:v>43454</c:v>
                </c:pt>
                <c:pt idx="8435">
                  <c:v>43455</c:v>
                </c:pt>
                <c:pt idx="8436">
                  <c:v>43460</c:v>
                </c:pt>
                <c:pt idx="8437">
                  <c:v>43461</c:v>
                </c:pt>
                <c:pt idx="8438">
                  <c:v>43462</c:v>
                </c:pt>
                <c:pt idx="8439">
                  <c:v>43467</c:v>
                </c:pt>
                <c:pt idx="8440">
                  <c:v>43468</c:v>
                </c:pt>
                <c:pt idx="8441">
                  <c:v>43469</c:v>
                </c:pt>
                <c:pt idx="8442">
                  <c:v>43472</c:v>
                </c:pt>
                <c:pt idx="8443">
                  <c:v>43473</c:v>
                </c:pt>
                <c:pt idx="8444">
                  <c:v>43474</c:v>
                </c:pt>
                <c:pt idx="8445">
                  <c:v>43475</c:v>
                </c:pt>
                <c:pt idx="8446">
                  <c:v>43476</c:v>
                </c:pt>
                <c:pt idx="8447">
                  <c:v>43479</c:v>
                </c:pt>
                <c:pt idx="8448">
                  <c:v>43480</c:v>
                </c:pt>
                <c:pt idx="8449">
                  <c:v>43481</c:v>
                </c:pt>
                <c:pt idx="8450">
                  <c:v>43482</c:v>
                </c:pt>
                <c:pt idx="8451">
                  <c:v>43483</c:v>
                </c:pt>
                <c:pt idx="8452">
                  <c:v>43486</c:v>
                </c:pt>
                <c:pt idx="8453">
                  <c:v>43487</c:v>
                </c:pt>
                <c:pt idx="8454">
                  <c:v>43488</c:v>
                </c:pt>
                <c:pt idx="8455">
                  <c:v>43489</c:v>
                </c:pt>
                <c:pt idx="8456">
                  <c:v>43490</c:v>
                </c:pt>
                <c:pt idx="8457">
                  <c:v>43493</c:v>
                </c:pt>
                <c:pt idx="8458">
                  <c:v>43494</c:v>
                </c:pt>
                <c:pt idx="8459">
                  <c:v>43495</c:v>
                </c:pt>
                <c:pt idx="8460">
                  <c:v>43496</c:v>
                </c:pt>
                <c:pt idx="8461">
                  <c:v>43497</c:v>
                </c:pt>
                <c:pt idx="8462">
                  <c:v>43500</c:v>
                </c:pt>
                <c:pt idx="8463">
                  <c:v>43501</c:v>
                </c:pt>
                <c:pt idx="8464">
                  <c:v>43502</c:v>
                </c:pt>
                <c:pt idx="8465">
                  <c:v>43503</c:v>
                </c:pt>
                <c:pt idx="8466">
                  <c:v>43504</c:v>
                </c:pt>
                <c:pt idx="8467">
                  <c:v>43507</c:v>
                </c:pt>
                <c:pt idx="8468">
                  <c:v>43508</c:v>
                </c:pt>
                <c:pt idx="8469">
                  <c:v>43509</c:v>
                </c:pt>
                <c:pt idx="8470">
                  <c:v>43510</c:v>
                </c:pt>
                <c:pt idx="8471">
                  <c:v>43511</c:v>
                </c:pt>
                <c:pt idx="8472">
                  <c:v>43514</c:v>
                </c:pt>
                <c:pt idx="8473">
                  <c:v>43515</c:v>
                </c:pt>
                <c:pt idx="8474">
                  <c:v>43516</c:v>
                </c:pt>
                <c:pt idx="8475">
                  <c:v>43517</c:v>
                </c:pt>
                <c:pt idx="8476">
                  <c:v>43518</c:v>
                </c:pt>
                <c:pt idx="8477">
                  <c:v>43521</c:v>
                </c:pt>
                <c:pt idx="8478">
                  <c:v>43522</c:v>
                </c:pt>
                <c:pt idx="8479">
                  <c:v>43523</c:v>
                </c:pt>
                <c:pt idx="8480">
                  <c:v>43524</c:v>
                </c:pt>
                <c:pt idx="8481">
                  <c:v>43525</c:v>
                </c:pt>
                <c:pt idx="8482">
                  <c:v>43528</c:v>
                </c:pt>
                <c:pt idx="8483">
                  <c:v>43529</c:v>
                </c:pt>
                <c:pt idx="8484">
                  <c:v>43530</c:v>
                </c:pt>
                <c:pt idx="8485">
                  <c:v>43531</c:v>
                </c:pt>
                <c:pt idx="8486">
                  <c:v>43532</c:v>
                </c:pt>
                <c:pt idx="8487">
                  <c:v>43535</c:v>
                </c:pt>
                <c:pt idx="8488">
                  <c:v>43536</c:v>
                </c:pt>
                <c:pt idx="8489">
                  <c:v>43537</c:v>
                </c:pt>
                <c:pt idx="8490">
                  <c:v>43538</c:v>
                </c:pt>
                <c:pt idx="8491">
                  <c:v>43539</c:v>
                </c:pt>
                <c:pt idx="8492">
                  <c:v>43542</c:v>
                </c:pt>
                <c:pt idx="8493">
                  <c:v>43543</c:v>
                </c:pt>
                <c:pt idx="8494">
                  <c:v>43544</c:v>
                </c:pt>
                <c:pt idx="8495">
                  <c:v>43545</c:v>
                </c:pt>
                <c:pt idx="8496">
                  <c:v>43546</c:v>
                </c:pt>
                <c:pt idx="8497">
                  <c:v>43549</c:v>
                </c:pt>
                <c:pt idx="8498">
                  <c:v>43550</c:v>
                </c:pt>
                <c:pt idx="8499">
                  <c:v>43551</c:v>
                </c:pt>
                <c:pt idx="8500">
                  <c:v>43552</c:v>
                </c:pt>
                <c:pt idx="8501">
                  <c:v>43553</c:v>
                </c:pt>
                <c:pt idx="8502">
                  <c:v>43556</c:v>
                </c:pt>
                <c:pt idx="8503">
                  <c:v>43557</c:v>
                </c:pt>
                <c:pt idx="8504">
                  <c:v>43558</c:v>
                </c:pt>
                <c:pt idx="8505">
                  <c:v>43559</c:v>
                </c:pt>
                <c:pt idx="8506">
                  <c:v>43560</c:v>
                </c:pt>
                <c:pt idx="8507">
                  <c:v>43563</c:v>
                </c:pt>
                <c:pt idx="8508">
                  <c:v>43564</c:v>
                </c:pt>
                <c:pt idx="8509">
                  <c:v>43565</c:v>
                </c:pt>
                <c:pt idx="8510">
                  <c:v>43566</c:v>
                </c:pt>
                <c:pt idx="8511">
                  <c:v>43567</c:v>
                </c:pt>
                <c:pt idx="8512">
                  <c:v>43570</c:v>
                </c:pt>
                <c:pt idx="8513">
                  <c:v>43571</c:v>
                </c:pt>
                <c:pt idx="8514">
                  <c:v>43572</c:v>
                </c:pt>
                <c:pt idx="8515">
                  <c:v>43573</c:v>
                </c:pt>
                <c:pt idx="8516">
                  <c:v>43577</c:v>
                </c:pt>
                <c:pt idx="8517">
                  <c:v>43578</c:v>
                </c:pt>
                <c:pt idx="8518">
                  <c:v>43579</c:v>
                </c:pt>
                <c:pt idx="8519">
                  <c:v>43580</c:v>
                </c:pt>
                <c:pt idx="8520">
                  <c:v>43581</c:v>
                </c:pt>
                <c:pt idx="8521">
                  <c:v>43584</c:v>
                </c:pt>
                <c:pt idx="8522">
                  <c:v>43585</c:v>
                </c:pt>
                <c:pt idx="8523">
                  <c:v>43586</c:v>
                </c:pt>
                <c:pt idx="8524">
                  <c:v>43587</c:v>
                </c:pt>
                <c:pt idx="8525">
                  <c:v>43588</c:v>
                </c:pt>
                <c:pt idx="8526">
                  <c:v>43591</c:v>
                </c:pt>
                <c:pt idx="8527">
                  <c:v>43592</c:v>
                </c:pt>
                <c:pt idx="8528">
                  <c:v>43593</c:v>
                </c:pt>
                <c:pt idx="8529">
                  <c:v>43594</c:v>
                </c:pt>
                <c:pt idx="8530">
                  <c:v>43595</c:v>
                </c:pt>
                <c:pt idx="8531">
                  <c:v>43598</c:v>
                </c:pt>
                <c:pt idx="8532">
                  <c:v>43599</c:v>
                </c:pt>
                <c:pt idx="8533">
                  <c:v>43600</c:v>
                </c:pt>
                <c:pt idx="8534">
                  <c:v>43601</c:v>
                </c:pt>
                <c:pt idx="8535">
                  <c:v>43602</c:v>
                </c:pt>
                <c:pt idx="8536">
                  <c:v>43605</c:v>
                </c:pt>
                <c:pt idx="8537">
                  <c:v>43606</c:v>
                </c:pt>
                <c:pt idx="8538">
                  <c:v>43607</c:v>
                </c:pt>
                <c:pt idx="8539">
                  <c:v>43608</c:v>
                </c:pt>
                <c:pt idx="8540">
                  <c:v>43609</c:v>
                </c:pt>
                <c:pt idx="8541">
                  <c:v>43612</c:v>
                </c:pt>
                <c:pt idx="8542">
                  <c:v>43613</c:v>
                </c:pt>
                <c:pt idx="8543">
                  <c:v>43614</c:v>
                </c:pt>
                <c:pt idx="8544">
                  <c:v>43615</c:v>
                </c:pt>
                <c:pt idx="8545">
                  <c:v>43616</c:v>
                </c:pt>
                <c:pt idx="8546">
                  <c:v>43619</c:v>
                </c:pt>
                <c:pt idx="8547">
                  <c:v>43620</c:v>
                </c:pt>
                <c:pt idx="8548">
                  <c:v>43621</c:v>
                </c:pt>
                <c:pt idx="8549">
                  <c:v>43622</c:v>
                </c:pt>
                <c:pt idx="8550">
                  <c:v>43623</c:v>
                </c:pt>
                <c:pt idx="8551">
                  <c:v>43626</c:v>
                </c:pt>
                <c:pt idx="8552">
                  <c:v>43627</c:v>
                </c:pt>
                <c:pt idx="8553">
                  <c:v>43628</c:v>
                </c:pt>
                <c:pt idx="8554">
                  <c:v>43629</c:v>
                </c:pt>
                <c:pt idx="8555">
                  <c:v>43630</c:v>
                </c:pt>
                <c:pt idx="8556">
                  <c:v>43633</c:v>
                </c:pt>
                <c:pt idx="8557">
                  <c:v>43634</c:v>
                </c:pt>
                <c:pt idx="8558">
                  <c:v>43635</c:v>
                </c:pt>
                <c:pt idx="8559">
                  <c:v>43636</c:v>
                </c:pt>
                <c:pt idx="8560">
                  <c:v>43637</c:v>
                </c:pt>
                <c:pt idx="8561">
                  <c:v>43640</c:v>
                </c:pt>
                <c:pt idx="8562">
                  <c:v>43641</c:v>
                </c:pt>
                <c:pt idx="8563">
                  <c:v>43642</c:v>
                </c:pt>
                <c:pt idx="8564">
                  <c:v>43643</c:v>
                </c:pt>
                <c:pt idx="8565">
                  <c:v>43644</c:v>
                </c:pt>
                <c:pt idx="8566">
                  <c:v>43647</c:v>
                </c:pt>
                <c:pt idx="8567">
                  <c:v>43648</c:v>
                </c:pt>
                <c:pt idx="8568">
                  <c:v>43649</c:v>
                </c:pt>
                <c:pt idx="8569">
                  <c:v>43650</c:v>
                </c:pt>
                <c:pt idx="8570">
                  <c:v>43651</c:v>
                </c:pt>
                <c:pt idx="8571">
                  <c:v>43654</c:v>
                </c:pt>
                <c:pt idx="8572">
                  <c:v>43655</c:v>
                </c:pt>
                <c:pt idx="8573">
                  <c:v>43656</c:v>
                </c:pt>
                <c:pt idx="8574">
                  <c:v>43657</c:v>
                </c:pt>
                <c:pt idx="8575">
                  <c:v>43658</c:v>
                </c:pt>
                <c:pt idx="8576">
                  <c:v>43661</c:v>
                </c:pt>
                <c:pt idx="8577">
                  <c:v>43662</c:v>
                </c:pt>
                <c:pt idx="8578">
                  <c:v>43663</c:v>
                </c:pt>
                <c:pt idx="8579">
                  <c:v>43664</c:v>
                </c:pt>
                <c:pt idx="8580">
                  <c:v>43665</c:v>
                </c:pt>
                <c:pt idx="8581">
                  <c:v>43668</c:v>
                </c:pt>
                <c:pt idx="8582">
                  <c:v>43669</c:v>
                </c:pt>
                <c:pt idx="8583">
                  <c:v>43670</c:v>
                </c:pt>
                <c:pt idx="8584">
                  <c:v>43671</c:v>
                </c:pt>
                <c:pt idx="8585">
                  <c:v>43672</c:v>
                </c:pt>
                <c:pt idx="8586">
                  <c:v>43675</c:v>
                </c:pt>
                <c:pt idx="8587">
                  <c:v>43676</c:v>
                </c:pt>
                <c:pt idx="8588">
                  <c:v>43677</c:v>
                </c:pt>
                <c:pt idx="8589">
                  <c:v>43678</c:v>
                </c:pt>
                <c:pt idx="8590">
                  <c:v>43679</c:v>
                </c:pt>
                <c:pt idx="8591">
                  <c:v>43682</c:v>
                </c:pt>
                <c:pt idx="8592">
                  <c:v>43683</c:v>
                </c:pt>
                <c:pt idx="8593">
                  <c:v>43684</c:v>
                </c:pt>
                <c:pt idx="8594">
                  <c:v>43685</c:v>
                </c:pt>
                <c:pt idx="8595">
                  <c:v>43686</c:v>
                </c:pt>
                <c:pt idx="8596">
                  <c:v>43689</c:v>
                </c:pt>
                <c:pt idx="8597">
                  <c:v>43690</c:v>
                </c:pt>
                <c:pt idx="8598">
                  <c:v>43691</c:v>
                </c:pt>
                <c:pt idx="8599">
                  <c:v>43692</c:v>
                </c:pt>
                <c:pt idx="8600">
                  <c:v>43693</c:v>
                </c:pt>
                <c:pt idx="8601">
                  <c:v>43696</c:v>
                </c:pt>
                <c:pt idx="8602">
                  <c:v>43697</c:v>
                </c:pt>
                <c:pt idx="8603">
                  <c:v>43698</c:v>
                </c:pt>
                <c:pt idx="8604">
                  <c:v>43699</c:v>
                </c:pt>
                <c:pt idx="8605">
                  <c:v>43700</c:v>
                </c:pt>
                <c:pt idx="8606">
                  <c:v>43703</c:v>
                </c:pt>
                <c:pt idx="8607">
                  <c:v>43704</c:v>
                </c:pt>
                <c:pt idx="8608">
                  <c:v>43705</c:v>
                </c:pt>
                <c:pt idx="8609">
                  <c:v>43706</c:v>
                </c:pt>
                <c:pt idx="8610">
                  <c:v>43707</c:v>
                </c:pt>
                <c:pt idx="8611">
                  <c:v>43710</c:v>
                </c:pt>
                <c:pt idx="8612">
                  <c:v>43711</c:v>
                </c:pt>
                <c:pt idx="8613">
                  <c:v>43712</c:v>
                </c:pt>
                <c:pt idx="8614">
                  <c:v>43713</c:v>
                </c:pt>
                <c:pt idx="8615">
                  <c:v>43714</c:v>
                </c:pt>
                <c:pt idx="8616">
                  <c:v>43717</c:v>
                </c:pt>
                <c:pt idx="8617">
                  <c:v>43718</c:v>
                </c:pt>
                <c:pt idx="8618">
                  <c:v>43719</c:v>
                </c:pt>
                <c:pt idx="8619">
                  <c:v>43720</c:v>
                </c:pt>
                <c:pt idx="8620">
                  <c:v>43721</c:v>
                </c:pt>
                <c:pt idx="8621">
                  <c:v>43724</c:v>
                </c:pt>
                <c:pt idx="8622">
                  <c:v>43725</c:v>
                </c:pt>
                <c:pt idx="8623">
                  <c:v>43726</c:v>
                </c:pt>
                <c:pt idx="8624">
                  <c:v>43727</c:v>
                </c:pt>
                <c:pt idx="8625">
                  <c:v>43728</c:v>
                </c:pt>
                <c:pt idx="8626">
                  <c:v>43731</c:v>
                </c:pt>
                <c:pt idx="8627">
                  <c:v>43732</c:v>
                </c:pt>
                <c:pt idx="8628">
                  <c:v>43733</c:v>
                </c:pt>
                <c:pt idx="8629">
                  <c:v>43734</c:v>
                </c:pt>
                <c:pt idx="8630">
                  <c:v>43735</c:v>
                </c:pt>
                <c:pt idx="8631">
                  <c:v>43738</c:v>
                </c:pt>
                <c:pt idx="8632">
                  <c:v>43739</c:v>
                </c:pt>
                <c:pt idx="8633">
                  <c:v>43740</c:v>
                </c:pt>
                <c:pt idx="8634">
                  <c:v>43741</c:v>
                </c:pt>
                <c:pt idx="8635">
                  <c:v>43742</c:v>
                </c:pt>
                <c:pt idx="8636">
                  <c:v>43745</c:v>
                </c:pt>
                <c:pt idx="8637">
                  <c:v>43746</c:v>
                </c:pt>
                <c:pt idx="8638">
                  <c:v>43747</c:v>
                </c:pt>
                <c:pt idx="8639">
                  <c:v>43748</c:v>
                </c:pt>
                <c:pt idx="8640">
                  <c:v>43749</c:v>
                </c:pt>
                <c:pt idx="8641">
                  <c:v>43752</c:v>
                </c:pt>
                <c:pt idx="8642">
                  <c:v>43753</c:v>
                </c:pt>
                <c:pt idx="8643">
                  <c:v>43754</c:v>
                </c:pt>
                <c:pt idx="8644">
                  <c:v>43755</c:v>
                </c:pt>
                <c:pt idx="8645">
                  <c:v>43756</c:v>
                </c:pt>
                <c:pt idx="8646">
                  <c:v>43759</c:v>
                </c:pt>
                <c:pt idx="8647">
                  <c:v>43760</c:v>
                </c:pt>
                <c:pt idx="8648">
                  <c:v>43761</c:v>
                </c:pt>
                <c:pt idx="8649">
                  <c:v>43762</c:v>
                </c:pt>
                <c:pt idx="8650">
                  <c:v>43763</c:v>
                </c:pt>
                <c:pt idx="8651">
                  <c:v>43766</c:v>
                </c:pt>
                <c:pt idx="8652">
                  <c:v>43767</c:v>
                </c:pt>
                <c:pt idx="8653">
                  <c:v>43768</c:v>
                </c:pt>
                <c:pt idx="8654">
                  <c:v>43769</c:v>
                </c:pt>
                <c:pt idx="8655">
                  <c:v>43770</c:v>
                </c:pt>
                <c:pt idx="8656">
                  <c:v>43773</c:v>
                </c:pt>
                <c:pt idx="8657">
                  <c:v>43774</c:v>
                </c:pt>
                <c:pt idx="8658">
                  <c:v>43775</c:v>
                </c:pt>
                <c:pt idx="8659">
                  <c:v>43776</c:v>
                </c:pt>
                <c:pt idx="8660">
                  <c:v>43777</c:v>
                </c:pt>
                <c:pt idx="8661">
                  <c:v>43780</c:v>
                </c:pt>
                <c:pt idx="8662">
                  <c:v>43781</c:v>
                </c:pt>
                <c:pt idx="8663">
                  <c:v>43782</c:v>
                </c:pt>
                <c:pt idx="8664">
                  <c:v>43783</c:v>
                </c:pt>
                <c:pt idx="8665">
                  <c:v>43784</c:v>
                </c:pt>
                <c:pt idx="8666">
                  <c:v>43787</c:v>
                </c:pt>
                <c:pt idx="8667">
                  <c:v>43788</c:v>
                </c:pt>
                <c:pt idx="8668">
                  <c:v>43789</c:v>
                </c:pt>
                <c:pt idx="8669">
                  <c:v>43790</c:v>
                </c:pt>
                <c:pt idx="8670">
                  <c:v>43791</c:v>
                </c:pt>
                <c:pt idx="8671">
                  <c:v>43794</c:v>
                </c:pt>
                <c:pt idx="8672">
                  <c:v>43795</c:v>
                </c:pt>
                <c:pt idx="8673">
                  <c:v>43796</c:v>
                </c:pt>
                <c:pt idx="8674">
                  <c:v>43797</c:v>
                </c:pt>
                <c:pt idx="8675">
                  <c:v>43798</c:v>
                </c:pt>
                <c:pt idx="8676">
                  <c:v>43801</c:v>
                </c:pt>
                <c:pt idx="8677">
                  <c:v>43802</c:v>
                </c:pt>
                <c:pt idx="8678">
                  <c:v>43803</c:v>
                </c:pt>
                <c:pt idx="8679">
                  <c:v>43804</c:v>
                </c:pt>
                <c:pt idx="8680">
                  <c:v>43805</c:v>
                </c:pt>
                <c:pt idx="8681">
                  <c:v>43808</c:v>
                </c:pt>
                <c:pt idx="8682">
                  <c:v>43809</c:v>
                </c:pt>
                <c:pt idx="8683">
                  <c:v>43810</c:v>
                </c:pt>
                <c:pt idx="8684">
                  <c:v>43811</c:v>
                </c:pt>
                <c:pt idx="8685">
                  <c:v>43812</c:v>
                </c:pt>
                <c:pt idx="8686">
                  <c:v>43815</c:v>
                </c:pt>
                <c:pt idx="8687">
                  <c:v>43816</c:v>
                </c:pt>
                <c:pt idx="8688">
                  <c:v>43817</c:v>
                </c:pt>
                <c:pt idx="8689">
                  <c:v>43818</c:v>
                </c:pt>
                <c:pt idx="8690">
                  <c:v>43819</c:v>
                </c:pt>
                <c:pt idx="8691">
                  <c:v>43822</c:v>
                </c:pt>
                <c:pt idx="8692">
                  <c:v>43823</c:v>
                </c:pt>
                <c:pt idx="8693">
                  <c:v>43824</c:v>
                </c:pt>
                <c:pt idx="8694">
                  <c:v>43825</c:v>
                </c:pt>
                <c:pt idx="8695">
                  <c:v>43826</c:v>
                </c:pt>
                <c:pt idx="8696">
                  <c:v>43829</c:v>
                </c:pt>
                <c:pt idx="8697">
                  <c:v>43830</c:v>
                </c:pt>
                <c:pt idx="8698">
                  <c:v>43831</c:v>
                </c:pt>
                <c:pt idx="8699">
                  <c:v>43832</c:v>
                </c:pt>
                <c:pt idx="8700">
                  <c:v>43833</c:v>
                </c:pt>
                <c:pt idx="8701">
                  <c:v>43836</c:v>
                </c:pt>
                <c:pt idx="8702">
                  <c:v>43837</c:v>
                </c:pt>
                <c:pt idx="8703">
                  <c:v>43838</c:v>
                </c:pt>
                <c:pt idx="8704">
                  <c:v>43839</c:v>
                </c:pt>
                <c:pt idx="8705">
                  <c:v>43840</c:v>
                </c:pt>
                <c:pt idx="8706">
                  <c:v>43843</c:v>
                </c:pt>
                <c:pt idx="8707">
                  <c:v>43844</c:v>
                </c:pt>
                <c:pt idx="8708">
                  <c:v>43845</c:v>
                </c:pt>
                <c:pt idx="8709">
                  <c:v>43846</c:v>
                </c:pt>
                <c:pt idx="8710">
                  <c:v>43847</c:v>
                </c:pt>
                <c:pt idx="8711">
                  <c:v>43850</c:v>
                </c:pt>
                <c:pt idx="8712">
                  <c:v>43851</c:v>
                </c:pt>
                <c:pt idx="8713">
                  <c:v>43852</c:v>
                </c:pt>
                <c:pt idx="8714">
                  <c:v>43853</c:v>
                </c:pt>
                <c:pt idx="8715">
                  <c:v>43854</c:v>
                </c:pt>
                <c:pt idx="8716">
                  <c:v>43857</c:v>
                </c:pt>
                <c:pt idx="8717">
                  <c:v>43858</c:v>
                </c:pt>
                <c:pt idx="8718">
                  <c:v>43859</c:v>
                </c:pt>
                <c:pt idx="8719">
                  <c:v>43860</c:v>
                </c:pt>
                <c:pt idx="8720">
                  <c:v>43861</c:v>
                </c:pt>
                <c:pt idx="8721">
                  <c:v>43864</c:v>
                </c:pt>
                <c:pt idx="8722">
                  <c:v>43865</c:v>
                </c:pt>
                <c:pt idx="8723">
                  <c:v>43866</c:v>
                </c:pt>
                <c:pt idx="8724">
                  <c:v>43867</c:v>
                </c:pt>
                <c:pt idx="8725">
                  <c:v>43868</c:v>
                </c:pt>
                <c:pt idx="8726">
                  <c:v>43871</c:v>
                </c:pt>
                <c:pt idx="8727">
                  <c:v>43872</c:v>
                </c:pt>
                <c:pt idx="8728">
                  <c:v>43873</c:v>
                </c:pt>
                <c:pt idx="8729">
                  <c:v>43874</c:v>
                </c:pt>
                <c:pt idx="8730">
                  <c:v>43875</c:v>
                </c:pt>
                <c:pt idx="8731">
                  <c:v>43878</c:v>
                </c:pt>
                <c:pt idx="8732">
                  <c:v>43879</c:v>
                </c:pt>
                <c:pt idx="8733">
                  <c:v>43880</c:v>
                </c:pt>
                <c:pt idx="8734">
                  <c:v>43881</c:v>
                </c:pt>
                <c:pt idx="8735">
                  <c:v>43882</c:v>
                </c:pt>
                <c:pt idx="8736">
                  <c:v>43885</c:v>
                </c:pt>
                <c:pt idx="8737">
                  <c:v>43886</c:v>
                </c:pt>
                <c:pt idx="8738">
                  <c:v>43887</c:v>
                </c:pt>
                <c:pt idx="8739">
                  <c:v>43888</c:v>
                </c:pt>
                <c:pt idx="8740">
                  <c:v>43889</c:v>
                </c:pt>
                <c:pt idx="8741">
                  <c:v>43892</c:v>
                </c:pt>
                <c:pt idx="8742">
                  <c:v>43893</c:v>
                </c:pt>
                <c:pt idx="8743">
                  <c:v>43894</c:v>
                </c:pt>
                <c:pt idx="8744">
                  <c:v>43895</c:v>
                </c:pt>
                <c:pt idx="8745">
                  <c:v>43896</c:v>
                </c:pt>
                <c:pt idx="8746">
                  <c:v>43899</c:v>
                </c:pt>
                <c:pt idx="8747">
                  <c:v>43900</c:v>
                </c:pt>
                <c:pt idx="8748">
                  <c:v>43901</c:v>
                </c:pt>
                <c:pt idx="8749">
                  <c:v>43902</c:v>
                </c:pt>
                <c:pt idx="8750">
                  <c:v>43903</c:v>
                </c:pt>
                <c:pt idx="8751">
                  <c:v>43906</c:v>
                </c:pt>
                <c:pt idx="8752">
                  <c:v>43907</c:v>
                </c:pt>
                <c:pt idx="8753">
                  <c:v>43908</c:v>
                </c:pt>
                <c:pt idx="8754">
                  <c:v>43909</c:v>
                </c:pt>
                <c:pt idx="8755">
                  <c:v>43910</c:v>
                </c:pt>
                <c:pt idx="8756">
                  <c:v>43913</c:v>
                </c:pt>
                <c:pt idx="8757">
                  <c:v>43914</c:v>
                </c:pt>
                <c:pt idx="8758">
                  <c:v>43915</c:v>
                </c:pt>
                <c:pt idx="8759">
                  <c:v>43916</c:v>
                </c:pt>
                <c:pt idx="8760">
                  <c:v>43917</c:v>
                </c:pt>
                <c:pt idx="8761">
                  <c:v>43920</c:v>
                </c:pt>
                <c:pt idx="8762">
                  <c:v>43921</c:v>
                </c:pt>
                <c:pt idx="8763">
                  <c:v>43922</c:v>
                </c:pt>
                <c:pt idx="8764">
                  <c:v>43923</c:v>
                </c:pt>
                <c:pt idx="8765">
                  <c:v>43924</c:v>
                </c:pt>
                <c:pt idx="8766">
                  <c:v>43927</c:v>
                </c:pt>
                <c:pt idx="8767">
                  <c:v>43928</c:v>
                </c:pt>
                <c:pt idx="8768">
                  <c:v>43929</c:v>
                </c:pt>
                <c:pt idx="8769">
                  <c:v>43930</c:v>
                </c:pt>
                <c:pt idx="8770">
                  <c:v>43934</c:v>
                </c:pt>
                <c:pt idx="8771">
                  <c:v>43935</c:v>
                </c:pt>
                <c:pt idx="8772">
                  <c:v>43936</c:v>
                </c:pt>
                <c:pt idx="8773">
                  <c:v>43937</c:v>
                </c:pt>
                <c:pt idx="8774">
                  <c:v>43938</c:v>
                </c:pt>
                <c:pt idx="8775">
                  <c:v>43941</c:v>
                </c:pt>
                <c:pt idx="8776">
                  <c:v>43942</c:v>
                </c:pt>
                <c:pt idx="8777">
                  <c:v>43943</c:v>
                </c:pt>
                <c:pt idx="8778">
                  <c:v>43944</c:v>
                </c:pt>
                <c:pt idx="8779">
                  <c:v>43945</c:v>
                </c:pt>
                <c:pt idx="8780">
                  <c:v>43948</c:v>
                </c:pt>
                <c:pt idx="8781">
                  <c:v>43949</c:v>
                </c:pt>
                <c:pt idx="8782">
                  <c:v>43950</c:v>
                </c:pt>
                <c:pt idx="8783">
                  <c:v>43951</c:v>
                </c:pt>
                <c:pt idx="8784">
                  <c:v>43952</c:v>
                </c:pt>
                <c:pt idx="8785">
                  <c:v>43955</c:v>
                </c:pt>
                <c:pt idx="8786">
                  <c:v>43956</c:v>
                </c:pt>
                <c:pt idx="8787">
                  <c:v>43957</c:v>
                </c:pt>
                <c:pt idx="8788">
                  <c:v>43958</c:v>
                </c:pt>
                <c:pt idx="8789">
                  <c:v>43959</c:v>
                </c:pt>
                <c:pt idx="8790">
                  <c:v>43962</c:v>
                </c:pt>
                <c:pt idx="8791">
                  <c:v>43963</c:v>
                </c:pt>
                <c:pt idx="8792">
                  <c:v>43964</c:v>
                </c:pt>
                <c:pt idx="8793">
                  <c:v>43965</c:v>
                </c:pt>
                <c:pt idx="8794">
                  <c:v>43966</c:v>
                </c:pt>
                <c:pt idx="8795">
                  <c:v>43969</c:v>
                </c:pt>
                <c:pt idx="8796">
                  <c:v>43970</c:v>
                </c:pt>
                <c:pt idx="8797">
                  <c:v>43971</c:v>
                </c:pt>
                <c:pt idx="8798">
                  <c:v>43972</c:v>
                </c:pt>
                <c:pt idx="8799">
                  <c:v>43973</c:v>
                </c:pt>
                <c:pt idx="8800">
                  <c:v>43976</c:v>
                </c:pt>
                <c:pt idx="8801">
                  <c:v>43977</c:v>
                </c:pt>
                <c:pt idx="8802">
                  <c:v>43978</c:v>
                </c:pt>
                <c:pt idx="8803">
                  <c:v>43979</c:v>
                </c:pt>
                <c:pt idx="8804">
                  <c:v>43980</c:v>
                </c:pt>
                <c:pt idx="8805">
                  <c:v>43983</c:v>
                </c:pt>
                <c:pt idx="8806">
                  <c:v>43984</c:v>
                </c:pt>
                <c:pt idx="8807">
                  <c:v>43985</c:v>
                </c:pt>
                <c:pt idx="8808">
                  <c:v>43986</c:v>
                </c:pt>
                <c:pt idx="8809">
                  <c:v>43987</c:v>
                </c:pt>
                <c:pt idx="8810">
                  <c:v>43990</c:v>
                </c:pt>
                <c:pt idx="8811">
                  <c:v>43991</c:v>
                </c:pt>
                <c:pt idx="8812">
                  <c:v>43992</c:v>
                </c:pt>
                <c:pt idx="8813">
                  <c:v>43993</c:v>
                </c:pt>
                <c:pt idx="8814">
                  <c:v>43994</c:v>
                </c:pt>
                <c:pt idx="8815">
                  <c:v>43997</c:v>
                </c:pt>
                <c:pt idx="8816">
                  <c:v>43998</c:v>
                </c:pt>
                <c:pt idx="8817">
                  <c:v>43999</c:v>
                </c:pt>
                <c:pt idx="8818">
                  <c:v>44000</c:v>
                </c:pt>
                <c:pt idx="8819">
                  <c:v>44001</c:v>
                </c:pt>
                <c:pt idx="8820">
                  <c:v>44004</c:v>
                </c:pt>
                <c:pt idx="8821">
                  <c:v>44005</c:v>
                </c:pt>
                <c:pt idx="8822">
                  <c:v>44006</c:v>
                </c:pt>
                <c:pt idx="8823">
                  <c:v>44007</c:v>
                </c:pt>
                <c:pt idx="8824">
                  <c:v>44008</c:v>
                </c:pt>
                <c:pt idx="8825">
                  <c:v>44011</c:v>
                </c:pt>
                <c:pt idx="8826">
                  <c:v>44012</c:v>
                </c:pt>
                <c:pt idx="8827">
                  <c:v>44013</c:v>
                </c:pt>
                <c:pt idx="8828">
                  <c:v>44014</c:v>
                </c:pt>
                <c:pt idx="8829">
                  <c:v>44015</c:v>
                </c:pt>
                <c:pt idx="8830">
                  <c:v>44018</c:v>
                </c:pt>
                <c:pt idx="8831">
                  <c:v>44019</c:v>
                </c:pt>
                <c:pt idx="8832">
                  <c:v>44020</c:v>
                </c:pt>
                <c:pt idx="8833">
                  <c:v>44021</c:v>
                </c:pt>
                <c:pt idx="8834">
                  <c:v>44022</c:v>
                </c:pt>
                <c:pt idx="8835">
                  <c:v>44025</c:v>
                </c:pt>
                <c:pt idx="8836">
                  <c:v>44026</c:v>
                </c:pt>
                <c:pt idx="8837">
                  <c:v>44027</c:v>
                </c:pt>
                <c:pt idx="8838">
                  <c:v>44028</c:v>
                </c:pt>
                <c:pt idx="8839">
                  <c:v>44029</c:v>
                </c:pt>
                <c:pt idx="8840">
                  <c:v>44032</c:v>
                </c:pt>
                <c:pt idx="8841">
                  <c:v>44033</c:v>
                </c:pt>
                <c:pt idx="8842">
                  <c:v>44034</c:v>
                </c:pt>
                <c:pt idx="8843">
                  <c:v>44035</c:v>
                </c:pt>
                <c:pt idx="8844">
                  <c:v>44036</c:v>
                </c:pt>
                <c:pt idx="8845">
                  <c:v>44039</c:v>
                </c:pt>
                <c:pt idx="8846">
                  <c:v>44040</c:v>
                </c:pt>
                <c:pt idx="8847">
                  <c:v>44041</c:v>
                </c:pt>
                <c:pt idx="8848">
                  <c:v>44042</c:v>
                </c:pt>
                <c:pt idx="8849">
                  <c:v>44043</c:v>
                </c:pt>
                <c:pt idx="8850">
                  <c:v>44046</c:v>
                </c:pt>
                <c:pt idx="8851">
                  <c:v>44047</c:v>
                </c:pt>
                <c:pt idx="8852">
                  <c:v>44048</c:v>
                </c:pt>
                <c:pt idx="8853">
                  <c:v>44049</c:v>
                </c:pt>
                <c:pt idx="8854">
                  <c:v>44050</c:v>
                </c:pt>
                <c:pt idx="8855">
                  <c:v>44053</c:v>
                </c:pt>
                <c:pt idx="8856">
                  <c:v>44054</c:v>
                </c:pt>
                <c:pt idx="8857">
                  <c:v>44055</c:v>
                </c:pt>
                <c:pt idx="8858">
                  <c:v>44056</c:v>
                </c:pt>
                <c:pt idx="8859">
                  <c:v>44057</c:v>
                </c:pt>
                <c:pt idx="8860">
                  <c:v>44060</c:v>
                </c:pt>
                <c:pt idx="8861">
                  <c:v>44061</c:v>
                </c:pt>
                <c:pt idx="8862">
                  <c:v>44062</c:v>
                </c:pt>
                <c:pt idx="8863">
                  <c:v>44063</c:v>
                </c:pt>
                <c:pt idx="8864">
                  <c:v>44064</c:v>
                </c:pt>
                <c:pt idx="8865">
                  <c:v>44067</c:v>
                </c:pt>
                <c:pt idx="8866">
                  <c:v>44068</c:v>
                </c:pt>
                <c:pt idx="8867">
                  <c:v>44069</c:v>
                </c:pt>
                <c:pt idx="8868">
                  <c:v>44070</c:v>
                </c:pt>
                <c:pt idx="8869">
                  <c:v>44071</c:v>
                </c:pt>
                <c:pt idx="8870">
                  <c:v>44074</c:v>
                </c:pt>
                <c:pt idx="8871">
                  <c:v>44075</c:v>
                </c:pt>
                <c:pt idx="8872">
                  <c:v>44076</c:v>
                </c:pt>
                <c:pt idx="8873">
                  <c:v>44077</c:v>
                </c:pt>
                <c:pt idx="8874">
                  <c:v>44078</c:v>
                </c:pt>
                <c:pt idx="8875">
                  <c:v>44081</c:v>
                </c:pt>
                <c:pt idx="8876">
                  <c:v>44082</c:v>
                </c:pt>
                <c:pt idx="8877">
                  <c:v>44083</c:v>
                </c:pt>
                <c:pt idx="8878">
                  <c:v>44084</c:v>
                </c:pt>
                <c:pt idx="8879">
                  <c:v>44085</c:v>
                </c:pt>
                <c:pt idx="8880">
                  <c:v>44088</c:v>
                </c:pt>
                <c:pt idx="8881">
                  <c:v>44089</c:v>
                </c:pt>
                <c:pt idx="8882">
                  <c:v>44090</c:v>
                </c:pt>
                <c:pt idx="8883">
                  <c:v>44091</c:v>
                </c:pt>
                <c:pt idx="8884">
                  <c:v>44092</c:v>
                </c:pt>
                <c:pt idx="8885">
                  <c:v>44095</c:v>
                </c:pt>
                <c:pt idx="8886">
                  <c:v>44096</c:v>
                </c:pt>
                <c:pt idx="8887">
                  <c:v>44097</c:v>
                </c:pt>
                <c:pt idx="8888">
                  <c:v>44098</c:v>
                </c:pt>
                <c:pt idx="8889">
                  <c:v>44099</c:v>
                </c:pt>
                <c:pt idx="8890">
                  <c:v>44102</c:v>
                </c:pt>
                <c:pt idx="8891">
                  <c:v>44103</c:v>
                </c:pt>
                <c:pt idx="8892">
                  <c:v>44104</c:v>
                </c:pt>
                <c:pt idx="8893">
                  <c:v>44105</c:v>
                </c:pt>
                <c:pt idx="8894">
                  <c:v>44106</c:v>
                </c:pt>
                <c:pt idx="8895">
                  <c:v>44109</c:v>
                </c:pt>
                <c:pt idx="8896">
                  <c:v>44110</c:v>
                </c:pt>
                <c:pt idx="8897">
                  <c:v>44111</c:v>
                </c:pt>
                <c:pt idx="8898">
                  <c:v>44112</c:v>
                </c:pt>
                <c:pt idx="8899">
                  <c:v>44113</c:v>
                </c:pt>
                <c:pt idx="8900">
                  <c:v>44116</c:v>
                </c:pt>
                <c:pt idx="8901">
                  <c:v>44117</c:v>
                </c:pt>
                <c:pt idx="8902">
                  <c:v>44118</c:v>
                </c:pt>
                <c:pt idx="8903">
                  <c:v>44119</c:v>
                </c:pt>
                <c:pt idx="8904">
                  <c:v>44120</c:v>
                </c:pt>
                <c:pt idx="8905">
                  <c:v>44123</c:v>
                </c:pt>
                <c:pt idx="8906">
                  <c:v>44124</c:v>
                </c:pt>
                <c:pt idx="8907">
                  <c:v>44125</c:v>
                </c:pt>
                <c:pt idx="8908">
                  <c:v>44126</c:v>
                </c:pt>
                <c:pt idx="8909">
                  <c:v>44127</c:v>
                </c:pt>
                <c:pt idx="8910">
                  <c:v>44130</c:v>
                </c:pt>
                <c:pt idx="8911">
                  <c:v>44131</c:v>
                </c:pt>
                <c:pt idx="8912">
                  <c:v>44132</c:v>
                </c:pt>
                <c:pt idx="8913">
                  <c:v>44133</c:v>
                </c:pt>
                <c:pt idx="8914">
                  <c:v>44134</c:v>
                </c:pt>
                <c:pt idx="8915">
                  <c:v>44137</c:v>
                </c:pt>
                <c:pt idx="8916">
                  <c:v>44138</c:v>
                </c:pt>
                <c:pt idx="8917">
                  <c:v>44139</c:v>
                </c:pt>
                <c:pt idx="8918">
                  <c:v>44140</c:v>
                </c:pt>
                <c:pt idx="8919">
                  <c:v>44141</c:v>
                </c:pt>
                <c:pt idx="8920">
                  <c:v>44144</c:v>
                </c:pt>
                <c:pt idx="8921">
                  <c:v>44145</c:v>
                </c:pt>
                <c:pt idx="8922">
                  <c:v>44146</c:v>
                </c:pt>
                <c:pt idx="8923">
                  <c:v>44147</c:v>
                </c:pt>
                <c:pt idx="8924">
                  <c:v>44148</c:v>
                </c:pt>
                <c:pt idx="8925">
                  <c:v>44151</c:v>
                </c:pt>
                <c:pt idx="8926">
                  <c:v>44152</c:v>
                </c:pt>
                <c:pt idx="8927">
                  <c:v>44153</c:v>
                </c:pt>
                <c:pt idx="8928">
                  <c:v>44154</c:v>
                </c:pt>
                <c:pt idx="8929">
                  <c:v>44155</c:v>
                </c:pt>
                <c:pt idx="8930">
                  <c:v>44158</c:v>
                </c:pt>
                <c:pt idx="8931">
                  <c:v>44159</c:v>
                </c:pt>
                <c:pt idx="8932">
                  <c:v>44160</c:v>
                </c:pt>
                <c:pt idx="8933">
                  <c:v>44161</c:v>
                </c:pt>
                <c:pt idx="8934">
                  <c:v>44162</c:v>
                </c:pt>
                <c:pt idx="8935">
                  <c:v>44165</c:v>
                </c:pt>
                <c:pt idx="8936">
                  <c:v>44166</c:v>
                </c:pt>
                <c:pt idx="8937">
                  <c:v>44167</c:v>
                </c:pt>
                <c:pt idx="8938">
                  <c:v>44168</c:v>
                </c:pt>
                <c:pt idx="8939">
                  <c:v>44169</c:v>
                </c:pt>
                <c:pt idx="8940">
                  <c:v>44172</c:v>
                </c:pt>
                <c:pt idx="8941">
                  <c:v>44173</c:v>
                </c:pt>
                <c:pt idx="8942">
                  <c:v>44174</c:v>
                </c:pt>
                <c:pt idx="8943">
                  <c:v>44175</c:v>
                </c:pt>
                <c:pt idx="8944">
                  <c:v>44176</c:v>
                </c:pt>
                <c:pt idx="8945">
                  <c:v>44179</c:v>
                </c:pt>
                <c:pt idx="8946">
                  <c:v>44180</c:v>
                </c:pt>
                <c:pt idx="8947">
                  <c:v>44181</c:v>
                </c:pt>
                <c:pt idx="8948">
                  <c:v>44182</c:v>
                </c:pt>
                <c:pt idx="8949">
                  <c:v>44183</c:v>
                </c:pt>
                <c:pt idx="8950">
                  <c:v>44186</c:v>
                </c:pt>
                <c:pt idx="8951">
                  <c:v>44187</c:v>
                </c:pt>
                <c:pt idx="8952">
                  <c:v>44188</c:v>
                </c:pt>
                <c:pt idx="8953">
                  <c:v>44189</c:v>
                </c:pt>
                <c:pt idx="8954">
                  <c:v>44193</c:v>
                </c:pt>
                <c:pt idx="8955">
                  <c:v>44194</c:v>
                </c:pt>
                <c:pt idx="8956">
                  <c:v>44195</c:v>
                </c:pt>
                <c:pt idx="8957">
                  <c:v>44196</c:v>
                </c:pt>
                <c:pt idx="8958">
                  <c:v>44200</c:v>
                </c:pt>
                <c:pt idx="8959">
                  <c:v>44201</c:v>
                </c:pt>
                <c:pt idx="8960">
                  <c:v>44202</c:v>
                </c:pt>
                <c:pt idx="8961">
                  <c:v>44203</c:v>
                </c:pt>
                <c:pt idx="8962">
                  <c:v>44204</c:v>
                </c:pt>
                <c:pt idx="8963">
                  <c:v>44207</c:v>
                </c:pt>
                <c:pt idx="8964">
                  <c:v>44208</c:v>
                </c:pt>
                <c:pt idx="8965">
                  <c:v>44209</c:v>
                </c:pt>
                <c:pt idx="8966">
                  <c:v>44210</c:v>
                </c:pt>
                <c:pt idx="8967">
                  <c:v>44211</c:v>
                </c:pt>
                <c:pt idx="8968">
                  <c:v>44214</c:v>
                </c:pt>
                <c:pt idx="8969">
                  <c:v>44215</c:v>
                </c:pt>
                <c:pt idx="8970">
                  <c:v>44216</c:v>
                </c:pt>
                <c:pt idx="8971">
                  <c:v>44217</c:v>
                </c:pt>
                <c:pt idx="8972">
                  <c:v>44218</c:v>
                </c:pt>
                <c:pt idx="8973">
                  <c:v>44221</c:v>
                </c:pt>
                <c:pt idx="8974">
                  <c:v>44222</c:v>
                </c:pt>
                <c:pt idx="8975">
                  <c:v>44223</c:v>
                </c:pt>
                <c:pt idx="8976">
                  <c:v>44224</c:v>
                </c:pt>
                <c:pt idx="8977">
                  <c:v>44225</c:v>
                </c:pt>
                <c:pt idx="8978">
                  <c:v>44228</c:v>
                </c:pt>
                <c:pt idx="8979">
                  <c:v>44229</c:v>
                </c:pt>
                <c:pt idx="8980">
                  <c:v>44230</c:v>
                </c:pt>
                <c:pt idx="8981">
                  <c:v>44231</c:v>
                </c:pt>
                <c:pt idx="8982">
                  <c:v>44232</c:v>
                </c:pt>
                <c:pt idx="8983">
                  <c:v>44235</c:v>
                </c:pt>
                <c:pt idx="8984">
                  <c:v>44236</c:v>
                </c:pt>
                <c:pt idx="8985">
                  <c:v>44237</c:v>
                </c:pt>
                <c:pt idx="8986">
                  <c:v>44238</c:v>
                </c:pt>
                <c:pt idx="8987">
                  <c:v>44239</c:v>
                </c:pt>
                <c:pt idx="8988">
                  <c:v>44242</c:v>
                </c:pt>
                <c:pt idx="8989">
                  <c:v>44243</c:v>
                </c:pt>
                <c:pt idx="8990">
                  <c:v>44244</c:v>
                </c:pt>
                <c:pt idx="8991">
                  <c:v>44245</c:v>
                </c:pt>
                <c:pt idx="8992">
                  <c:v>44246</c:v>
                </c:pt>
                <c:pt idx="8993">
                  <c:v>44249</c:v>
                </c:pt>
                <c:pt idx="8994">
                  <c:v>44250</c:v>
                </c:pt>
                <c:pt idx="8995">
                  <c:v>44251</c:v>
                </c:pt>
                <c:pt idx="8996">
                  <c:v>44252</c:v>
                </c:pt>
                <c:pt idx="8997">
                  <c:v>44253</c:v>
                </c:pt>
                <c:pt idx="8998">
                  <c:v>44256</c:v>
                </c:pt>
                <c:pt idx="8999">
                  <c:v>44257</c:v>
                </c:pt>
                <c:pt idx="9000">
                  <c:v>44258</c:v>
                </c:pt>
                <c:pt idx="9001">
                  <c:v>44259</c:v>
                </c:pt>
                <c:pt idx="9002">
                  <c:v>44260</c:v>
                </c:pt>
                <c:pt idx="9003">
                  <c:v>44263</c:v>
                </c:pt>
                <c:pt idx="9004">
                  <c:v>44264</c:v>
                </c:pt>
                <c:pt idx="9005">
                  <c:v>44265</c:v>
                </c:pt>
                <c:pt idx="9006">
                  <c:v>44266</c:v>
                </c:pt>
                <c:pt idx="9007">
                  <c:v>44267</c:v>
                </c:pt>
                <c:pt idx="9008">
                  <c:v>44270</c:v>
                </c:pt>
                <c:pt idx="9009">
                  <c:v>44271</c:v>
                </c:pt>
                <c:pt idx="9010">
                  <c:v>44272</c:v>
                </c:pt>
                <c:pt idx="9011">
                  <c:v>44273</c:v>
                </c:pt>
                <c:pt idx="9012">
                  <c:v>44274</c:v>
                </c:pt>
                <c:pt idx="9013">
                  <c:v>44277</c:v>
                </c:pt>
                <c:pt idx="9014">
                  <c:v>44278</c:v>
                </c:pt>
                <c:pt idx="9015">
                  <c:v>44279</c:v>
                </c:pt>
                <c:pt idx="9016">
                  <c:v>44280</c:v>
                </c:pt>
                <c:pt idx="9017">
                  <c:v>44281</c:v>
                </c:pt>
                <c:pt idx="9018">
                  <c:v>44284</c:v>
                </c:pt>
                <c:pt idx="9019">
                  <c:v>44285</c:v>
                </c:pt>
                <c:pt idx="9020">
                  <c:v>44286</c:v>
                </c:pt>
                <c:pt idx="9021">
                  <c:v>44287</c:v>
                </c:pt>
                <c:pt idx="9022">
                  <c:v>44291</c:v>
                </c:pt>
                <c:pt idx="9023">
                  <c:v>44292</c:v>
                </c:pt>
                <c:pt idx="9024">
                  <c:v>44293</c:v>
                </c:pt>
                <c:pt idx="9025">
                  <c:v>44294</c:v>
                </c:pt>
                <c:pt idx="9026">
                  <c:v>44295</c:v>
                </c:pt>
                <c:pt idx="9027">
                  <c:v>44298</c:v>
                </c:pt>
                <c:pt idx="9028">
                  <c:v>44299</c:v>
                </c:pt>
                <c:pt idx="9029">
                  <c:v>44300</c:v>
                </c:pt>
                <c:pt idx="9030">
                  <c:v>44301</c:v>
                </c:pt>
                <c:pt idx="9031">
                  <c:v>44302</c:v>
                </c:pt>
                <c:pt idx="9032">
                  <c:v>44305</c:v>
                </c:pt>
                <c:pt idx="9033">
                  <c:v>44306</c:v>
                </c:pt>
                <c:pt idx="9034">
                  <c:v>44307</c:v>
                </c:pt>
                <c:pt idx="9035">
                  <c:v>44308</c:v>
                </c:pt>
                <c:pt idx="9036">
                  <c:v>44309</c:v>
                </c:pt>
                <c:pt idx="9037">
                  <c:v>44312</c:v>
                </c:pt>
                <c:pt idx="9038">
                  <c:v>44313</c:v>
                </c:pt>
                <c:pt idx="9039">
                  <c:v>44314</c:v>
                </c:pt>
                <c:pt idx="9040">
                  <c:v>44315</c:v>
                </c:pt>
                <c:pt idx="9041">
                  <c:v>44316</c:v>
                </c:pt>
                <c:pt idx="9042">
                  <c:v>44319</c:v>
                </c:pt>
                <c:pt idx="9043">
                  <c:v>44320</c:v>
                </c:pt>
                <c:pt idx="9044">
                  <c:v>44321</c:v>
                </c:pt>
                <c:pt idx="9045">
                  <c:v>44322</c:v>
                </c:pt>
                <c:pt idx="9046">
                  <c:v>44323</c:v>
                </c:pt>
                <c:pt idx="9047">
                  <c:v>44326</c:v>
                </c:pt>
                <c:pt idx="9048">
                  <c:v>44327</c:v>
                </c:pt>
                <c:pt idx="9049">
                  <c:v>44328</c:v>
                </c:pt>
                <c:pt idx="9050">
                  <c:v>44329</c:v>
                </c:pt>
                <c:pt idx="9051">
                  <c:v>44330</c:v>
                </c:pt>
                <c:pt idx="9052">
                  <c:v>44333</c:v>
                </c:pt>
                <c:pt idx="9053">
                  <c:v>44334</c:v>
                </c:pt>
                <c:pt idx="9054">
                  <c:v>44335</c:v>
                </c:pt>
                <c:pt idx="9055">
                  <c:v>44336</c:v>
                </c:pt>
                <c:pt idx="9056">
                  <c:v>44337</c:v>
                </c:pt>
                <c:pt idx="9057">
                  <c:v>44340</c:v>
                </c:pt>
                <c:pt idx="9058">
                  <c:v>44341</c:v>
                </c:pt>
                <c:pt idx="9059">
                  <c:v>44342</c:v>
                </c:pt>
                <c:pt idx="9060">
                  <c:v>44343</c:v>
                </c:pt>
                <c:pt idx="9061">
                  <c:v>44344</c:v>
                </c:pt>
                <c:pt idx="9062">
                  <c:v>44347</c:v>
                </c:pt>
                <c:pt idx="9063">
                  <c:v>44348</c:v>
                </c:pt>
                <c:pt idx="9064">
                  <c:v>44349</c:v>
                </c:pt>
                <c:pt idx="9065">
                  <c:v>44350</c:v>
                </c:pt>
                <c:pt idx="9066">
                  <c:v>44351</c:v>
                </c:pt>
                <c:pt idx="9067">
                  <c:v>44354</c:v>
                </c:pt>
                <c:pt idx="9068">
                  <c:v>44355</c:v>
                </c:pt>
                <c:pt idx="9069">
                  <c:v>44356</c:v>
                </c:pt>
                <c:pt idx="9070">
                  <c:v>44357</c:v>
                </c:pt>
                <c:pt idx="9071">
                  <c:v>44358</c:v>
                </c:pt>
                <c:pt idx="9072">
                  <c:v>44361</c:v>
                </c:pt>
                <c:pt idx="9073">
                  <c:v>44362</c:v>
                </c:pt>
                <c:pt idx="9074">
                  <c:v>44363</c:v>
                </c:pt>
                <c:pt idx="9075">
                  <c:v>44364</c:v>
                </c:pt>
                <c:pt idx="9076">
                  <c:v>44365</c:v>
                </c:pt>
                <c:pt idx="9077">
                  <c:v>44368</c:v>
                </c:pt>
                <c:pt idx="9078">
                  <c:v>44369</c:v>
                </c:pt>
                <c:pt idx="9079">
                  <c:v>44370</c:v>
                </c:pt>
                <c:pt idx="9080">
                  <c:v>44371</c:v>
                </c:pt>
                <c:pt idx="9081">
                  <c:v>44372</c:v>
                </c:pt>
                <c:pt idx="9082">
                  <c:v>44375</c:v>
                </c:pt>
                <c:pt idx="9083">
                  <c:v>44376</c:v>
                </c:pt>
                <c:pt idx="9084">
                  <c:v>44377</c:v>
                </c:pt>
                <c:pt idx="9085">
                  <c:v>44378</c:v>
                </c:pt>
                <c:pt idx="9086">
                  <c:v>44379</c:v>
                </c:pt>
                <c:pt idx="9087">
                  <c:v>44382</c:v>
                </c:pt>
                <c:pt idx="9088">
                  <c:v>44383</c:v>
                </c:pt>
                <c:pt idx="9089">
                  <c:v>44384</c:v>
                </c:pt>
                <c:pt idx="9090">
                  <c:v>44385</c:v>
                </c:pt>
                <c:pt idx="9091">
                  <c:v>44386</c:v>
                </c:pt>
                <c:pt idx="9092">
                  <c:v>44389</c:v>
                </c:pt>
                <c:pt idx="9093">
                  <c:v>44390</c:v>
                </c:pt>
                <c:pt idx="9094">
                  <c:v>44391</c:v>
                </c:pt>
                <c:pt idx="9095">
                  <c:v>44392</c:v>
                </c:pt>
                <c:pt idx="9096">
                  <c:v>44393</c:v>
                </c:pt>
                <c:pt idx="9097">
                  <c:v>44396</c:v>
                </c:pt>
                <c:pt idx="9098">
                  <c:v>44397</c:v>
                </c:pt>
                <c:pt idx="9099">
                  <c:v>44398</c:v>
                </c:pt>
                <c:pt idx="9100">
                  <c:v>44399</c:v>
                </c:pt>
                <c:pt idx="9101">
                  <c:v>44400</c:v>
                </c:pt>
                <c:pt idx="9102">
                  <c:v>44403</c:v>
                </c:pt>
                <c:pt idx="9103">
                  <c:v>44404</c:v>
                </c:pt>
                <c:pt idx="9104">
                  <c:v>44405</c:v>
                </c:pt>
                <c:pt idx="9105">
                  <c:v>44406</c:v>
                </c:pt>
                <c:pt idx="9106">
                  <c:v>44407</c:v>
                </c:pt>
                <c:pt idx="9107">
                  <c:v>44410</c:v>
                </c:pt>
                <c:pt idx="9108">
                  <c:v>44411</c:v>
                </c:pt>
                <c:pt idx="9109">
                  <c:v>44412</c:v>
                </c:pt>
                <c:pt idx="9110">
                  <c:v>44413</c:v>
                </c:pt>
                <c:pt idx="9111">
                  <c:v>44414</c:v>
                </c:pt>
                <c:pt idx="9112">
                  <c:v>44417</c:v>
                </c:pt>
                <c:pt idx="9113">
                  <c:v>44418</c:v>
                </c:pt>
                <c:pt idx="9114">
                  <c:v>44419</c:v>
                </c:pt>
                <c:pt idx="9115">
                  <c:v>44420</c:v>
                </c:pt>
                <c:pt idx="9116">
                  <c:v>44421</c:v>
                </c:pt>
                <c:pt idx="9117">
                  <c:v>44424</c:v>
                </c:pt>
                <c:pt idx="9118">
                  <c:v>44425</c:v>
                </c:pt>
                <c:pt idx="9119">
                  <c:v>44426</c:v>
                </c:pt>
                <c:pt idx="9120">
                  <c:v>44427</c:v>
                </c:pt>
                <c:pt idx="9121">
                  <c:v>44428</c:v>
                </c:pt>
                <c:pt idx="9122">
                  <c:v>44431</c:v>
                </c:pt>
                <c:pt idx="9123">
                  <c:v>44432</c:v>
                </c:pt>
                <c:pt idx="9124">
                  <c:v>44433</c:v>
                </c:pt>
                <c:pt idx="9125">
                  <c:v>44434</c:v>
                </c:pt>
                <c:pt idx="9126">
                  <c:v>44435</c:v>
                </c:pt>
                <c:pt idx="9127">
                  <c:v>44438</c:v>
                </c:pt>
                <c:pt idx="9128">
                  <c:v>44439</c:v>
                </c:pt>
                <c:pt idx="9129">
                  <c:v>44440</c:v>
                </c:pt>
                <c:pt idx="9130">
                  <c:v>44441</c:v>
                </c:pt>
                <c:pt idx="9131">
                  <c:v>44442</c:v>
                </c:pt>
                <c:pt idx="9132">
                  <c:v>44445</c:v>
                </c:pt>
                <c:pt idx="9133">
                  <c:v>44446</c:v>
                </c:pt>
                <c:pt idx="9134">
                  <c:v>44447</c:v>
                </c:pt>
                <c:pt idx="9135">
                  <c:v>44448</c:v>
                </c:pt>
                <c:pt idx="9136">
                  <c:v>44449</c:v>
                </c:pt>
                <c:pt idx="9137">
                  <c:v>44452</c:v>
                </c:pt>
                <c:pt idx="9138">
                  <c:v>44453</c:v>
                </c:pt>
                <c:pt idx="9139">
                  <c:v>44454</c:v>
                </c:pt>
                <c:pt idx="9140">
                  <c:v>44455</c:v>
                </c:pt>
                <c:pt idx="9141">
                  <c:v>44456</c:v>
                </c:pt>
                <c:pt idx="9142">
                  <c:v>44459</c:v>
                </c:pt>
                <c:pt idx="9143">
                  <c:v>44460</c:v>
                </c:pt>
                <c:pt idx="9144">
                  <c:v>44461</c:v>
                </c:pt>
                <c:pt idx="9145">
                  <c:v>44462</c:v>
                </c:pt>
                <c:pt idx="9146">
                  <c:v>44463</c:v>
                </c:pt>
                <c:pt idx="9147">
                  <c:v>44466</c:v>
                </c:pt>
                <c:pt idx="9148">
                  <c:v>44467</c:v>
                </c:pt>
                <c:pt idx="9149">
                  <c:v>44468</c:v>
                </c:pt>
                <c:pt idx="9150">
                  <c:v>44469</c:v>
                </c:pt>
                <c:pt idx="9151">
                  <c:v>44470</c:v>
                </c:pt>
                <c:pt idx="9152">
                  <c:v>44473</c:v>
                </c:pt>
                <c:pt idx="9153">
                  <c:v>44474</c:v>
                </c:pt>
                <c:pt idx="9154">
                  <c:v>44475</c:v>
                </c:pt>
                <c:pt idx="9155">
                  <c:v>44476</c:v>
                </c:pt>
                <c:pt idx="9156">
                  <c:v>44477</c:v>
                </c:pt>
                <c:pt idx="9157">
                  <c:v>44480</c:v>
                </c:pt>
                <c:pt idx="9158">
                  <c:v>44481</c:v>
                </c:pt>
                <c:pt idx="9159">
                  <c:v>44482</c:v>
                </c:pt>
                <c:pt idx="9160">
                  <c:v>44483</c:v>
                </c:pt>
                <c:pt idx="9161">
                  <c:v>44484</c:v>
                </c:pt>
                <c:pt idx="9162">
                  <c:v>44487</c:v>
                </c:pt>
                <c:pt idx="9163">
                  <c:v>44488</c:v>
                </c:pt>
                <c:pt idx="9164">
                  <c:v>44489</c:v>
                </c:pt>
                <c:pt idx="9165">
                  <c:v>44490</c:v>
                </c:pt>
                <c:pt idx="9166">
                  <c:v>44491</c:v>
                </c:pt>
                <c:pt idx="9167">
                  <c:v>44494</c:v>
                </c:pt>
                <c:pt idx="9168">
                  <c:v>44495</c:v>
                </c:pt>
                <c:pt idx="9169">
                  <c:v>44496</c:v>
                </c:pt>
                <c:pt idx="9170">
                  <c:v>44497</c:v>
                </c:pt>
                <c:pt idx="9171">
                  <c:v>44498</c:v>
                </c:pt>
                <c:pt idx="9172">
                  <c:v>44501</c:v>
                </c:pt>
                <c:pt idx="9173">
                  <c:v>44502</c:v>
                </c:pt>
                <c:pt idx="9174">
                  <c:v>44503</c:v>
                </c:pt>
                <c:pt idx="9175">
                  <c:v>44504</c:v>
                </c:pt>
                <c:pt idx="9176">
                  <c:v>44505</c:v>
                </c:pt>
                <c:pt idx="9177">
                  <c:v>44508</c:v>
                </c:pt>
                <c:pt idx="9178">
                  <c:v>44509</c:v>
                </c:pt>
                <c:pt idx="9179">
                  <c:v>44510</c:v>
                </c:pt>
                <c:pt idx="9180">
                  <c:v>44511</c:v>
                </c:pt>
                <c:pt idx="9181">
                  <c:v>44512</c:v>
                </c:pt>
                <c:pt idx="9182">
                  <c:v>44515</c:v>
                </c:pt>
                <c:pt idx="9183">
                  <c:v>44516</c:v>
                </c:pt>
                <c:pt idx="9184">
                  <c:v>44517</c:v>
                </c:pt>
                <c:pt idx="9185">
                  <c:v>44518</c:v>
                </c:pt>
                <c:pt idx="9186">
                  <c:v>44519</c:v>
                </c:pt>
                <c:pt idx="9187">
                  <c:v>44522</c:v>
                </c:pt>
                <c:pt idx="9188">
                  <c:v>44523</c:v>
                </c:pt>
                <c:pt idx="9189">
                  <c:v>44524</c:v>
                </c:pt>
                <c:pt idx="9190">
                  <c:v>44525</c:v>
                </c:pt>
                <c:pt idx="9191">
                  <c:v>44526</c:v>
                </c:pt>
                <c:pt idx="9192">
                  <c:v>44529</c:v>
                </c:pt>
                <c:pt idx="9193">
                  <c:v>44530</c:v>
                </c:pt>
                <c:pt idx="9194">
                  <c:v>44531</c:v>
                </c:pt>
                <c:pt idx="9195">
                  <c:v>44532</c:v>
                </c:pt>
                <c:pt idx="9196">
                  <c:v>44533</c:v>
                </c:pt>
                <c:pt idx="9197">
                  <c:v>44536</c:v>
                </c:pt>
                <c:pt idx="9198">
                  <c:v>44537</c:v>
                </c:pt>
                <c:pt idx="9199">
                  <c:v>44538</c:v>
                </c:pt>
                <c:pt idx="9200">
                  <c:v>44539</c:v>
                </c:pt>
                <c:pt idx="9201">
                  <c:v>44540</c:v>
                </c:pt>
                <c:pt idx="9202">
                  <c:v>44543</c:v>
                </c:pt>
                <c:pt idx="9203">
                  <c:v>44544</c:v>
                </c:pt>
                <c:pt idx="9204">
                  <c:v>44545</c:v>
                </c:pt>
                <c:pt idx="9205">
                  <c:v>44546</c:v>
                </c:pt>
                <c:pt idx="9206">
                  <c:v>44547</c:v>
                </c:pt>
                <c:pt idx="9207">
                  <c:v>44550</c:v>
                </c:pt>
                <c:pt idx="9208">
                  <c:v>44551</c:v>
                </c:pt>
                <c:pt idx="9209">
                  <c:v>44552</c:v>
                </c:pt>
                <c:pt idx="9210">
                  <c:v>44553</c:v>
                </c:pt>
                <c:pt idx="9211">
                  <c:v>44554</c:v>
                </c:pt>
                <c:pt idx="9212">
                  <c:v>44557</c:v>
                </c:pt>
                <c:pt idx="9213">
                  <c:v>44558</c:v>
                </c:pt>
                <c:pt idx="9214">
                  <c:v>44559</c:v>
                </c:pt>
                <c:pt idx="9215">
                  <c:v>44560</c:v>
                </c:pt>
                <c:pt idx="9216">
                  <c:v>44561</c:v>
                </c:pt>
                <c:pt idx="9217">
                  <c:v>44564</c:v>
                </c:pt>
                <c:pt idx="9218">
                  <c:v>44565</c:v>
                </c:pt>
                <c:pt idx="9219">
                  <c:v>44566</c:v>
                </c:pt>
                <c:pt idx="9220">
                  <c:v>44567</c:v>
                </c:pt>
                <c:pt idx="9221">
                  <c:v>44568</c:v>
                </c:pt>
                <c:pt idx="9222">
                  <c:v>44571</c:v>
                </c:pt>
                <c:pt idx="9223">
                  <c:v>44572</c:v>
                </c:pt>
                <c:pt idx="9224">
                  <c:v>44573</c:v>
                </c:pt>
                <c:pt idx="9225">
                  <c:v>44574</c:v>
                </c:pt>
                <c:pt idx="9226">
                  <c:v>44575</c:v>
                </c:pt>
                <c:pt idx="9227">
                  <c:v>44578</c:v>
                </c:pt>
                <c:pt idx="9228">
                  <c:v>44579</c:v>
                </c:pt>
                <c:pt idx="9229">
                  <c:v>44580</c:v>
                </c:pt>
                <c:pt idx="9230">
                  <c:v>44581</c:v>
                </c:pt>
                <c:pt idx="9231">
                  <c:v>44582</c:v>
                </c:pt>
                <c:pt idx="9232">
                  <c:v>44585</c:v>
                </c:pt>
                <c:pt idx="9233">
                  <c:v>44586</c:v>
                </c:pt>
                <c:pt idx="9234">
                  <c:v>44587</c:v>
                </c:pt>
                <c:pt idx="9235">
                  <c:v>44588</c:v>
                </c:pt>
                <c:pt idx="9236">
                  <c:v>44589</c:v>
                </c:pt>
                <c:pt idx="9237">
                  <c:v>44592</c:v>
                </c:pt>
                <c:pt idx="9238">
                  <c:v>44593</c:v>
                </c:pt>
                <c:pt idx="9239">
                  <c:v>44594</c:v>
                </c:pt>
                <c:pt idx="9240">
                  <c:v>44595</c:v>
                </c:pt>
                <c:pt idx="9241">
                  <c:v>44596</c:v>
                </c:pt>
                <c:pt idx="9242">
                  <c:v>44599</c:v>
                </c:pt>
                <c:pt idx="9243">
                  <c:v>44600</c:v>
                </c:pt>
                <c:pt idx="9244">
                  <c:v>44601</c:v>
                </c:pt>
                <c:pt idx="9245">
                  <c:v>44602</c:v>
                </c:pt>
                <c:pt idx="9246">
                  <c:v>44603</c:v>
                </c:pt>
                <c:pt idx="9247">
                  <c:v>44606</c:v>
                </c:pt>
                <c:pt idx="9248">
                  <c:v>44607</c:v>
                </c:pt>
                <c:pt idx="9249">
                  <c:v>44608</c:v>
                </c:pt>
                <c:pt idx="9250">
                  <c:v>44609</c:v>
                </c:pt>
                <c:pt idx="9251">
                  <c:v>44610</c:v>
                </c:pt>
                <c:pt idx="9252">
                  <c:v>44613</c:v>
                </c:pt>
                <c:pt idx="9253">
                  <c:v>44614</c:v>
                </c:pt>
                <c:pt idx="9254">
                  <c:v>44615</c:v>
                </c:pt>
                <c:pt idx="9255">
                  <c:v>44616</c:v>
                </c:pt>
                <c:pt idx="9256">
                  <c:v>44617</c:v>
                </c:pt>
                <c:pt idx="9257">
                  <c:v>44620</c:v>
                </c:pt>
                <c:pt idx="9258">
                  <c:v>44621</c:v>
                </c:pt>
                <c:pt idx="9259">
                  <c:v>44622</c:v>
                </c:pt>
                <c:pt idx="9260">
                  <c:v>44623</c:v>
                </c:pt>
                <c:pt idx="9261">
                  <c:v>44624</c:v>
                </c:pt>
                <c:pt idx="9262">
                  <c:v>44627</c:v>
                </c:pt>
                <c:pt idx="9263">
                  <c:v>44628</c:v>
                </c:pt>
                <c:pt idx="9264">
                  <c:v>44629</c:v>
                </c:pt>
                <c:pt idx="9265">
                  <c:v>44630</c:v>
                </c:pt>
                <c:pt idx="9266">
                  <c:v>44631</c:v>
                </c:pt>
                <c:pt idx="9267">
                  <c:v>44634</c:v>
                </c:pt>
                <c:pt idx="9268">
                  <c:v>44635</c:v>
                </c:pt>
                <c:pt idx="9269">
                  <c:v>44636</c:v>
                </c:pt>
                <c:pt idx="9270">
                  <c:v>44637</c:v>
                </c:pt>
                <c:pt idx="9271">
                  <c:v>44638</c:v>
                </c:pt>
                <c:pt idx="9272">
                  <c:v>44641</c:v>
                </c:pt>
                <c:pt idx="9273">
                  <c:v>44642</c:v>
                </c:pt>
                <c:pt idx="9274">
                  <c:v>44643</c:v>
                </c:pt>
                <c:pt idx="9275">
                  <c:v>44644</c:v>
                </c:pt>
                <c:pt idx="9276">
                  <c:v>44645</c:v>
                </c:pt>
                <c:pt idx="9277">
                  <c:v>44648</c:v>
                </c:pt>
                <c:pt idx="9278">
                  <c:v>44649</c:v>
                </c:pt>
                <c:pt idx="9279">
                  <c:v>44650</c:v>
                </c:pt>
                <c:pt idx="9280">
                  <c:v>44651</c:v>
                </c:pt>
                <c:pt idx="9281">
                  <c:v>44652</c:v>
                </c:pt>
                <c:pt idx="9282">
                  <c:v>44655</c:v>
                </c:pt>
                <c:pt idx="9283">
                  <c:v>44656</c:v>
                </c:pt>
                <c:pt idx="9284">
                  <c:v>44657</c:v>
                </c:pt>
                <c:pt idx="9285">
                  <c:v>44658</c:v>
                </c:pt>
                <c:pt idx="9286">
                  <c:v>44659</c:v>
                </c:pt>
                <c:pt idx="9287">
                  <c:v>44662</c:v>
                </c:pt>
                <c:pt idx="9288">
                  <c:v>44663</c:v>
                </c:pt>
                <c:pt idx="9289">
                  <c:v>44664</c:v>
                </c:pt>
                <c:pt idx="9290">
                  <c:v>44665</c:v>
                </c:pt>
                <c:pt idx="9291">
                  <c:v>44669</c:v>
                </c:pt>
                <c:pt idx="9292">
                  <c:v>44670</c:v>
                </c:pt>
                <c:pt idx="9293">
                  <c:v>44671</c:v>
                </c:pt>
                <c:pt idx="9294">
                  <c:v>44672</c:v>
                </c:pt>
                <c:pt idx="9295">
                  <c:v>44673</c:v>
                </c:pt>
                <c:pt idx="9296">
                  <c:v>44676</c:v>
                </c:pt>
                <c:pt idx="9297">
                  <c:v>44677</c:v>
                </c:pt>
                <c:pt idx="9298">
                  <c:v>44678</c:v>
                </c:pt>
                <c:pt idx="9299">
                  <c:v>44679</c:v>
                </c:pt>
                <c:pt idx="9300">
                  <c:v>44680</c:v>
                </c:pt>
                <c:pt idx="9301">
                  <c:v>44683</c:v>
                </c:pt>
                <c:pt idx="9302">
                  <c:v>44684</c:v>
                </c:pt>
                <c:pt idx="9303">
                  <c:v>44685</c:v>
                </c:pt>
                <c:pt idx="9304">
                  <c:v>44686</c:v>
                </c:pt>
                <c:pt idx="9305">
                  <c:v>44687</c:v>
                </c:pt>
                <c:pt idx="9306">
                  <c:v>44690</c:v>
                </c:pt>
                <c:pt idx="9307">
                  <c:v>44691</c:v>
                </c:pt>
                <c:pt idx="9308">
                  <c:v>44692</c:v>
                </c:pt>
                <c:pt idx="9309">
                  <c:v>44693</c:v>
                </c:pt>
                <c:pt idx="9310">
                  <c:v>44694</c:v>
                </c:pt>
                <c:pt idx="9311">
                  <c:v>44697</c:v>
                </c:pt>
                <c:pt idx="9312">
                  <c:v>44698</c:v>
                </c:pt>
                <c:pt idx="9313">
                  <c:v>44699</c:v>
                </c:pt>
                <c:pt idx="9314">
                  <c:v>44700</c:v>
                </c:pt>
                <c:pt idx="9315">
                  <c:v>44701</c:v>
                </c:pt>
                <c:pt idx="9316">
                  <c:v>44704</c:v>
                </c:pt>
                <c:pt idx="9317">
                  <c:v>44705</c:v>
                </c:pt>
                <c:pt idx="9318">
                  <c:v>44706</c:v>
                </c:pt>
                <c:pt idx="9319">
                  <c:v>44707</c:v>
                </c:pt>
                <c:pt idx="9320">
                  <c:v>44708</c:v>
                </c:pt>
                <c:pt idx="9321">
                  <c:v>44711</c:v>
                </c:pt>
                <c:pt idx="9322">
                  <c:v>44712</c:v>
                </c:pt>
                <c:pt idx="9323">
                  <c:v>44713</c:v>
                </c:pt>
                <c:pt idx="9324">
                  <c:v>44714</c:v>
                </c:pt>
                <c:pt idx="9325">
                  <c:v>44715</c:v>
                </c:pt>
                <c:pt idx="9326">
                  <c:v>44718</c:v>
                </c:pt>
                <c:pt idx="9327">
                  <c:v>44719</c:v>
                </c:pt>
                <c:pt idx="9328">
                  <c:v>44720</c:v>
                </c:pt>
                <c:pt idx="9329">
                  <c:v>44721</c:v>
                </c:pt>
                <c:pt idx="9330">
                  <c:v>44722</c:v>
                </c:pt>
                <c:pt idx="9331">
                  <c:v>44725</c:v>
                </c:pt>
                <c:pt idx="9332">
                  <c:v>44726</c:v>
                </c:pt>
                <c:pt idx="9333">
                  <c:v>44727</c:v>
                </c:pt>
                <c:pt idx="9334">
                  <c:v>44728</c:v>
                </c:pt>
                <c:pt idx="9335">
                  <c:v>44729</c:v>
                </c:pt>
                <c:pt idx="9336">
                  <c:v>44732</c:v>
                </c:pt>
                <c:pt idx="9337">
                  <c:v>44733</c:v>
                </c:pt>
                <c:pt idx="9338">
                  <c:v>44734</c:v>
                </c:pt>
                <c:pt idx="9339">
                  <c:v>44735</c:v>
                </c:pt>
                <c:pt idx="9340">
                  <c:v>44736</c:v>
                </c:pt>
                <c:pt idx="9341">
                  <c:v>44739</c:v>
                </c:pt>
                <c:pt idx="9342">
                  <c:v>44740</c:v>
                </c:pt>
                <c:pt idx="9343">
                  <c:v>44741</c:v>
                </c:pt>
                <c:pt idx="9344">
                  <c:v>44742</c:v>
                </c:pt>
                <c:pt idx="9345">
                  <c:v>44743</c:v>
                </c:pt>
                <c:pt idx="9346">
                  <c:v>44746</c:v>
                </c:pt>
                <c:pt idx="9347">
                  <c:v>44747</c:v>
                </c:pt>
                <c:pt idx="9348">
                  <c:v>44748</c:v>
                </c:pt>
                <c:pt idx="9349">
                  <c:v>44749</c:v>
                </c:pt>
                <c:pt idx="9350">
                  <c:v>44750</c:v>
                </c:pt>
                <c:pt idx="9351">
                  <c:v>44753</c:v>
                </c:pt>
                <c:pt idx="9352">
                  <c:v>44754</c:v>
                </c:pt>
                <c:pt idx="9353">
                  <c:v>44755</c:v>
                </c:pt>
                <c:pt idx="9354">
                  <c:v>44756</c:v>
                </c:pt>
                <c:pt idx="9355">
                  <c:v>44757</c:v>
                </c:pt>
                <c:pt idx="9356">
                  <c:v>44760</c:v>
                </c:pt>
                <c:pt idx="9357">
                  <c:v>44761</c:v>
                </c:pt>
                <c:pt idx="9358">
                  <c:v>44762</c:v>
                </c:pt>
                <c:pt idx="9359">
                  <c:v>44763</c:v>
                </c:pt>
                <c:pt idx="9360">
                  <c:v>44764</c:v>
                </c:pt>
                <c:pt idx="9361">
                  <c:v>44767</c:v>
                </c:pt>
                <c:pt idx="9362">
                  <c:v>44768</c:v>
                </c:pt>
                <c:pt idx="9363">
                  <c:v>44769</c:v>
                </c:pt>
                <c:pt idx="9364">
                  <c:v>44770</c:v>
                </c:pt>
                <c:pt idx="9365">
                  <c:v>44771</c:v>
                </c:pt>
                <c:pt idx="9366">
                  <c:v>44774</c:v>
                </c:pt>
                <c:pt idx="9367">
                  <c:v>44775</c:v>
                </c:pt>
                <c:pt idx="9368">
                  <c:v>44776</c:v>
                </c:pt>
                <c:pt idx="9369">
                  <c:v>44777</c:v>
                </c:pt>
                <c:pt idx="9370">
                  <c:v>44778</c:v>
                </c:pt>
                <c:pt idx="9371">
                  <c:v>44781</c:v>
                </c:pt>
                <c:pt idx="9372">
                  <c:v>44782</c:v>
                </c:pt>
                <c:pt idx="9373">
                  <c:v>44783</c:v>
                </c:pt>
                <c:pt idx="9374">
                  <c:v>44784</c:v>
                </c:pt>
                <c:pt idx="9375">
                  <c:v>44785</c:v>
                </c:pt>
                <c:pt idx="9376">
                  <c:v>44788</c:v>
                </c:pt>
                <c:pt idx="9377">
                  <c:v>44789</c:v>
                </c:pt>
                <c:pt idx="9378">
                  <c:v>44790</c:v>
                </c:pt>
                <c:pt idx="9379">
                  <c:v>44791</c:v>
                </c:pt>
                <c:pt idx="9380">
                  <c:v>44792</c:v>
                </c:pt>
                <c:pt idx="9381">
                  <c:v>44795</c:v>
                </c:pt>
                <c:pt idx="9382">
                  <c:v>44796</c:v>
                </c:pt>
                <c:pt idx="9383">
                  <c:v>44797</c:v>
                </c:pt>
                <c:pt idx="9384">
                  <c:v>44798</c:v>
                </c:pt>
                <c:pt idx="9385">
                  <c:v>44799</c:v>
                </c:pt>
                <c:pt idx="9386">
                  <c:v>44802</c:v>
                </c:pt>
                <c:pt idx="9387">
                  <c:v>44803</c:v>
                </c:pt>
                <c:pt idx="9388">
                  <c:v>44804</c:v>
                </c:pt>
                <c:pt idx="9389">
                  <c:v>44805</c:v>
                </c:pt>
                <c:pt idx="9390">
                  <c:v>44806</c:v>
                </c:pt>
                <c:pt idx="9391">
                  <c:v>44809</c:v>
                </c:pt>
                <c:pt idx="9392">
                  <c:v>44810</c:v>
                </c:pt>
                <c:pt idx="9393">
                  <c:v>44811</c:v>
                </c:pt>
                <c:pt idx="9394">
                  <c:v>44812</c:v>
                </c:pt>
                <c:pt idx="9395">
                  <c:v>44813</c:v>
                </c:pt>
                <c:pt idx="9396">
                  <c:v>44816</c:v>
                </c:pt>
                <c:pt idx="9397">
                  <c:v>44817</c:v>
                </c:pt>
                <c:pt idx="9398">
                  <c:v>44818</c:v>
                </c:pt>
                <c:pt idx="9399">
                  <c:v>44819</c:v>
                </c:pt>
                <c:pt idx="9400">
                  <c:v>44820</c:v>
                </c:pt>
                <c:pt idx="9401">
                  <c:v>44823</c:v>
                </c:pt>
                <c:pt idx="9402">
                  <c:v>44824</c:v>
                </c:pt>
                <c:pt idx="9403">
                  <c:v>44825</c:v>
                </c:pt>
                <c:pt idx="9404">
                  <c:v>44826</c:v>
                </c:pt>
                <c:pt idx="9405">
                  <c:v>44827</c:v>
                </c:pt>
                <c:pt idx="9406">
                  <c:v>44830</c:v>
                </c:pt>
                <c:pt idx="9407">
                  <c:v>44831</c:v>
                </c:pt>
                <c:pt idx="9408">
                  <c:v>44832</c:v>
                </c:pt>
                <c:pt idx="9409">
                  <c:v>44833</c:v>
                </c:pt>
                <c:pt idx="9410">
                  <c:v>44834</c:v>
                </c:pt>
                <c:pt idx="9411">
                  <c:v>44837</c:v>
                </c:pt>
                <c:pt idx="9412">
                  <c:v>44838</c:v>
                </c:pt>
                <c:pt idx="9413">
                  <c:v>44839</c:v>
                </c:pt>
                <c:pt idx="9414">
                  <c:v>44840</c:v>
                </c:pt>
                <c:pt idx="9415">
                  <c:v>44841</c:v>
                </c:pt>
                <c:pt idx="9416">
                  <c:v>44844</c:v>
                </c:pt>
                <c:pt idx="9417">
                  <c:v>44845</c:v>
                </c:pt>
                <c:pt idx="9418">
                  <c:v>44846</c:v>
                </c:pt>
                <c:pt idx="9419">
                  <c:v>44847</c:v>
                </c:pt>
                <c:pt idx="9420">
                  <c:v>44848</c:v>
                </c:pt>
                <c:pt idx="9421">
                  <c:v>44851</c:v>
                </c:pt>
                <c:pt idx="9422">
                  <c:v>44852</c:v>
                </c:pt>
                <c:pt idx="9423">
                  <c:v>44853</c:v>
                </c:pt>
                <c:pt idx="9424">
                  <c:v>44854</c:v>
                </c:pt>
                <c:pt idx="9425">
                  <c:v>44855</c:v>
                </c:pt>
                <c:pt idx="9426">
                  <c:v>44858</c:v>
                </c:pt>
                <c:pt idx="9427">
                  <c:v>44860</c:v>
                </c:pt>
                <c:pt idx="9428">
                  <c:v>44861</c:v>
                </c:pt>
                <c:pt idx="9429">
                  <c:v>44862</c:v>
                </c:pt>
                <c:pt idx="9430">
                  <c:v>44865</c:v>
                </c:pt>
                <c:pt idx="9431">
                  <c:v>44866</c:v>
                </c:pt>
                <c:pt idx="9432">
                  <c:v>44867</c:v>
                </c:pt>
                <c:pt idx="9433">
                  <c:v>44868</c:v>
                </c:pt>
                <c:pt idx="9434">
                  <c:v>44869</c:v>
                </c:pt>
                <c:pt idx="9435">
                  <c:v>44872</c:v>
                </c:pt>
                <c:pt idx="9436">
                  <c:v>44873</c:v>
                </c:pt>
                <c:pt idx="9437">
                  <c:v>44874</c:v>
                </c:pt>
                <c:pt idx="9438">
                  <c:v>44875</c:v>
                </c:pt>
                <c:pt idx="9439">
                  <c:v>44876</c:v>
                </c:pt>
                <c:pt idx="9440">
                  <c:v>44879</c:v>
                </c:pt>
                <c:pt idx="9441">
                  <c:v>44880</c:v>
                </c:pt>
                <c:pt idx="9442">
                  <c:v>44881</c:v>
                </c:pt>
                <c:pt idx="9443">
                  <c:v>44882</c:v>
                </c:pt>
                <c:pt idx="9444">
                  <c:v>44883</c:v>
                </c:pt>
                <c:pt idx="9445">
                  <c:v>44886</c:v>
                </c:pt>
                <c:pt idx="9446">
                  <c:v>44887</c:v>
                </c:pt>
                <c:pt idx="9447">
                  <c:v>44888</c:v>
                </c:pt>
                <c:pt idx="9448">
                  <c:v>44889</c:v>
                </c:pt>
                <c:pt idx="9449">
                  <c:v>44890</c:v>
                </c:pt>
                <c:pt idx="9450">
                  <c:v>44893</c:v>
                </c:pt>
                <c:pt idx="9451">
                  <c:v>44894</c:v>
                </c:pt>
                <c:pt idx="9452">
                  <c:v>44895</c:v>
                </c:pt>
                <c:pt idx="9453">
                  <c:v>44896</c:v>
                </c:pt>
                <c:pt idx="9454">
                  <c:v>44897</c:v>
                </c:pt>
                <c:pt idx="9455">
                  <c:v>44900</c:v>
                </c:pt>
                <c:pt idx="9456">
                  <c:v>44901</c:v>
                </c:pt>
                <c:pt idx="9457">
                  <c:v>44902</c:v>
                </c:pt>
                <c:pt idx="9458">
                  <c:v>44903</c:v>
                </c:pt>
                <c:pt idx="9459">
                  <c:v>44904</c:v>
                </c:pt>
                <c:pt idx="9460">
                  <c:v>44907</c:v>
                </c:pt>
                <c:pt idx="9461">
                  <c:v>44909</c:v>
                </c:pt>
                <c:pt idx="9462">
                  <c:v>44910</c:v>
                </c:pt>
                <c:pt idx="9463">
                  <c:v>44911</c:v>
                </c:pt>
                <c:pt idx="9464">
                  <c:v>44914</c:v>
                </c:pt>
                <c:pt idx="9465">
                  <c:v>44915</c:v>
                </c:pt>
                <c:pt idx="9466">
                  <c:v>44916</c:v>
                </c:pt>
                <c:pt idx="9467">
                  <c:v>44917</c:v>
                </c:pt>
                <c:pt idx="9468">
                  <c:v>44918</c:v>
                </c:pt>
                <c:pt idx="9469">
                  <c:v>44921</c:v>
                </c:pt>
                <c:pt idx="9470">
                  <c:v>44922</c:v>
                </c:pt>
                <c:pt idx="9471">
                  <c:v>44923</c:v>
                </c:pt>
                <c:pt idx="9472">
                  <c:v>44924</c:v>
                </c:pt>
                <c:pt idx="9473">
                  <c:v>44925</c:v>
                </c:pt>
                <c:pt idx="9474">
                  <c:v>44928</c:v>
                </c:pt>
                <c:pt idx="9475">
                  <c:v>44929</c:v>
                </c:pt>
                <c:pt idx="9476">
                  <c:v>44930</c:v>
                </c:pt>
                <c:pt idx="9477">
                  <c:v>44931</c:v>
                </c:pt>
                <c:pt idx="9478">
                  <c:v>44932</c:v>
                </c:pt>
                <c:pt idx="9479">
                  <c:v>44935</c:v>
                </c:pt>
                <c:pt idx="9480">
                  <c:v>44936</c:v>
                </c:pt>
                <c:pt idx="9481">
                  <c:v>44937</c:v>
                </c:pt>
                <c:pt idx="9482">
                  <c:v>44938</c:v>
                </c:pt>
                <c:pt idx="9483">
                  <c:v>44939</c:v>
                </c:pt>
                <c:pt idx="9484">
                  <c:v>44942</c:v>
                </c:pt>
                <c:pt idx="9485">
                  <c:v>44943</c:v>
                </c:pt>
                <c:pt idx="9486">
                  <c:v>44944</c:v>
                </c:pt>
                <c:pt idx="9487">
                  <c:v>44945</c:v>
                </c:pt>
                <c:pt idx="9488">
                  <c:v>44946</c:v>
                </c:pt>
                <c:pt idx="9489">
                  <c:v>44949</c:v>
                </c:pt>
                <c:pt idx="9490">
                  <c:v>44950</c:v>
                </c:pt>
                <c:pt idx="9491">
                  <c:v>44951</c:v>
                </c:pt>
                <c:pt idx="9492">
                  <c:v>44952</c:v>
                </c:pt>
                <c:pt idx="9493">
                  <c:v>44953</c:v>
                </c:pt>
                <c:pt idx="9494">
                  <c:v>44956</c:v>
                </c:pt>
                <c:pt idx="9495">
                  <c:v>44957</c:v>
                </c:pt>
                <c:pt idx="9496">
                  <c:v>44958</c:v>
                </c:pt>
                <c:pt idx="9497">
                  <c:v>44959</c:v>
                </c:pt>
                <c:pt idx="9498">
                  <c:v>44960</c:v>
                </c:pt>
                <c:pt idx="9499">
                  <c:v>44963</c:v>
                </c:pt>
                <c:pt idx="9500">
                  <c:v>44964</c:v>
                </c:pt>
                <c:pt idx="9501">
                  <c:v>44965</c:v>
                </c:pt>
                <c:pt idx="9502">
                  <c:v>44966</c:v>
                </c:pt>
                <c:pt idx="9503">
                  <c:v>44967</c:v>
                </c:pt>
                <c:pt idx="9504">
                  <c:v>44970</c:v>
                </c:pt>
                <c:pt idx="9505">
                  <c:v>44971</c:v>
                </c:pt>
                <c:pt idx="9506">
                  <c:v>44972</c:v>
                </c:pt>
                <c:pt idx="9507">
                  <c:v>44973</c:v>
                </c:pt>
                <c:pt idx="9508">
                  <c:v>44974</c:v>
                </c:pt>
                <c:pt idx="9509">
                  <c:v>44977</c:v>
                </c:pt>
                <c:pt idx="9510">
                  <c:v>44978</c:v>
                </c:pt>
                <c:pt idx="9511">
                  <c:v>44979</c:v>
                </c:pt>
                <c:pt idx="9512">
                  <c:v>44980</c:v>
                </c:pt>
                <c:pt idx="9513">
                  <c:v>44981</c:v>
                </c:pt>
                <c:pt idx="9514">
                  <c:v>44984</c:v>
                </c:pt>
                <c:pt idx="9515">
                  <c:v>44985</c:v>
                </c:pt>
                <c:pt idx="9516">
                  <c:v>44986</c:v>
                </c:pt>
                <c:pt idx="9517">
                  <c:v>44987</c:v>
                </c:pt>
                <c:pt idx="9518">
                  <c:v>44988</c:v>
                </c:pt>
                <c:pt idx="9519">
                  <c:v>44991</c:v>
                </c:pt>
                <c:pt idx="9520">
                  <c:v>44993</c:v>
                </c:pt>
                <c:pt idx="9521">
                  <c:v>44994</c:v>
                </c:pt>
                <c:pt idx="9522">
                  <c:v>44995</c:v>
                </c:pt>
                <c:pt idx="9523">
                  <c:v>44998</c:v>
                </c:pt>
                <c:pt idx="9524">
                  <c:v>44999</c:v>
                </c:pt>
                <c:pt idx="9525">
                  <c:v>45000</c:v>
                </c:pt>
                <c:pt idx="9526">
                  <c:v>45001</c:v>
                </c:pt>
                <c:pt idx="9527">
                  <c:v>45002</c:v>
                </c:pt>
                <c:pt idx="9528">
                  <c:v>45005</c:v>
                </c:pt>
                <c:pt idx="9529">
                  <c:v>45006</c:v>
                </c:pt>
                <c:pt idx="9530">
                  <c:v>45007</c:v>
                </c:pt>
                <c:pt idx="9531">
                  <c:v>45008</c:v>
                </c:pt>
                <c:pt idx="9532">
                  <c:v>45009</c:v>
                </c:pt>
                <c:pt idx="9533">
                  <c:v>45012</c:v>
                </c:pt>
                <c:pt idx="9534">
                  <c:v>45013</c:v>
                </c:pt>
                <c:pt idx="9535">
                  <c:v>45014</c:v>
                </c:pt>
                <c:pt idx="9536">
                  <c:v>45015</c:v>
                </c:pt>
                <c:pt idx="9537">
                  <c:v>45016</c:v>
                </c:pt>
                <c:pt idx="9538">
                  <c:v>45019</c:v>
                </c:pt>
                <c:pt idx="9539">
                  <c:v>45020</c:v>
                </c:pt>
                <c:pt idx="9540">
                  <c:v>45021</c:v>
                </c:pt>
                <c:pt idx="9541">
                  <c:v>45022</c:v>
                </c:pt>
                <c:pt idx="9542">
                  <c:v>45026</c:v>
                </c:pt>
                <c:pt idx="9543">
                  <c:v>45027</c:v>
                </c:pt>
                <c:pt idx="9544">
                  <c:v>45028</c:v>
                </c:pt>
                <c:pt idx="9545">
                  <c:v>45029</c:v>
                </c:pt>
                <c:pt idx="9546">
                  <c:v>45030</c:v>
                </c:pt>
                <c:pt idx="9547">
                  <c:v>45033</c:v>
                </c:pt>
                <c:pt idx="9548">
                  <c:v>45034</c:v>
                </c:pt>
                <c:pt idx="9549">
                  <c:v>45035</c:v>
                </c:pt>
                <c:pt idx="9550">
                  <c:v>45036</c:v>
                </c:pt>
                <c:pt idx="9551">
                  <c:v>45037</c:v>
                </c:pt>
                <c:pt idx="9552">
                  <c:v>45040</c:v>
                </c:pt>
                <c:pt idx="9553">
                  <c:v>45041</c:v>
                </c:pt>
                <c:pt idx="9554">
                  <c:v>45042</c:v>
                </c:pt>
                <c:pt idx="9555">
                  <c:v>45043</c:v>
                </c:pt>
                <c:pt idx="9556">
                  <c:v>45044</c:v>
                </c:pt>
                <c:pt idx="9557">
                  <c:v>45047</c:v>
                </c:pt>
                <c:pt idx="9558">
                  <c:v>45048</c:v>
                </c:pt>
                <c:pt idx="9559">
                  <c:v>45049</c:v>
                </c:pt>
                <c:pt idx="9560">
                  <c:v>45050</c:v>
                </c:pt>
                <c:pt idx="9561">
                  <c:v>45051</c:v>
                </c:pt>
                <c:pt idx="9562">
                  <c:v>45054</c:v>
                </c:pt>
                <c:pt idx="9563">
                  <c:v>45055</c:v>
                </c:pt>
                <c:pt idx="9564">
                  <c:v>45056</c:v>
                </c:pt>
                <c:pt idx="9565">
                  <c:v>45057</c:v>
                </c:pt>
                <c:pt idx="9566">
                  <c:v>45058</c:v>
                </c:pt>
                <c:pt idx="9567">
                  <c:v>45061</c:v>
                </c:pt>
                <c:pt idx="9568">
                  <c:v>45062</c:v>
                </c:pt>
                <c:pt idx="9569">
                  <c:v>45063</c:v>
                </c:pt>
                <c:pt idx="9570">
                  <c:v>45064</c:v>
                </c:pt>
                <c:pt idx="9571">
                  <c:v>45065</c:v>
                </c:pt>
                <c:pt idx="9572">
                  <c:v>45068</c:v>
                </c:pt>
              </c:numCache>
            </c:numRef>
          </c:cat>
          <c:val>
            <c:numRef>
              <c:f>Sheet1!$C$2:$C$9574</c:f>
              <c:numCache>
                <c:formatCode>General</c:formatCode>
                <c:ptCount val="9573"/>
                <c:pt idx="0">
                  <c:v>25.56</c:v>
                </c:pt>
                <c:pt idx="1">
                  <c:v>26</c:v>
                </c:pt>
                <c:pt idx="2">
                  <c:v>26.53</c:v>
                </c:pt>
                <c:pt idx="3">
                  <c:v>25.85</c:v>
                </c:pt>
                <c:pt idx="4">
                  <c:v>25.87</c:v>
                </c:pt>
                <c:pt idx="5">
                  <c:v>26.03</c:v>
                </c:pt>
                <c:pt idx="6">
                  <c:v>25.65</c:v>
                </c:pt>
                <c:pt idx="7">
                  <c:v>25.08</c:v>
                </c:pt>
                <c:pt idx="8">
                  <c:v>24.97</c:v>
                </c:pt>
                <c:pt idx="9">
                  <c:v>25.18</c:v>
                </c:pt>
                <c:pt idx="10">
                  <c:v>23.98</c:v>
                </c:pt>
                <c:pt idx="11">
                  <c:v>23.63</c:v>
                </c:pt>
                <c:pt idx="12">
                  <c:v>21.33</c:v>
                </c:pt>
                <c:pt idx="13">
                  <c:v>20.61</c:v>
                </c:pt>
                <c:pt idx="14">
                  <c:v>20.25</c:v>
                </c:pt>
                <c:pt idx="15">
                  <c:v>19.93</c:v>
                </c:pt>
                <c:pt idx="16">
                  <c:v>19.45</c:v>
                </c:pt>
                <c:pt idx="17">
                  <c:v>20.87</c:v>
                </c:pt>
                <c:pt idx="18">
                  <c:v>19.45</c:v>
                </c:pt>
                <c:pt idx="19">
                  <c:v>19.61</c:v>
                </c:pt>
                <c:pt idx="20">
                  <c:v>19.579999999999998</c:v>
                </c:pt>
                <c:pt idx="21">
                  <c:v>18.95</c:v>
                </c:pt>
                <c:pt idx="22">
                  <c:v>17.420000000000002</c:v>
                </c:pt>
                <c:pt idx="23">
                  <c:v>15.58</c:v>
                </c:pt>
                <c:pt idx="24">
                  <c:v>16.28</c:v>
                </c:pt>
                <c:pt idx="25">
                  <c:v>16.600000000000001</c:v>
                </c:pt>
                <c:pt idx="26">
                  <c:v>17.7</c:v>
                </c:pt>
                <c:pt idx="27">
                  <c:v>16.78</c:v>
                </c:pt>
                <c:pt idx="28">
                  <c:v>16.28</c:v>
                </c:pt>
                <c:pt idx="29">
                  <c:v>15.74</c:v>
                </c:pt>
                <c:pt idx="30">
                  <c:v>16.43</c:v>
                </c:pt>
                <c:pt idx="31">
                  <c:v>16.03</c:v>
                </c:pt>
                <c:pt idx="32">
                  <c:v>14.7</c:v>
                </c:pt>
                <c:pt idx="33">
                  <c:v>15.08</c:v>
                </c:pt>
                <c:pt idx="34">
                  <c:v>14.13</c:v>
                </c:pt>
                <c:pt idx="35">
                  <c:v>13.63</c:v>
                </c:pt>
                <c:pt idx="36">
                  <c:v>14.68</c:v>
                </c:pt>
                <c:pt idx="37">
                  <c:v>14.68</c:v>
                </c:pt>
                <c:pt idx="38">
                  <c:v>14.62</c:v>
                </c:pt>
                <c:pt idx="39">
                  <c:v>14.05</c:v>
                </c:pt>
                <c:pt idx="40">
                  <c:v>13.23</c:v>
                </c:pt>
                <c:pt idx="41">
                  <c:v>11.98</c:v>
                </c:pt>
                <c:pt idx="42">
                  <c:v>11.98</c:v>
                </c:pt>
                <c:pt idx="43">
                  <c:v>12.03</c:v>
                </c:pt>
                <c:pt idx="44">
                  <c:v>13.13</c:v>
                </c:pt>
                <c:pt idx="45">
                  <c:v>12.24</c:v>
                </c:pt>
                <c:pt idx="46">
                  <c:v>12.94</c:v>
                </c:pt>
                <c:pt idx="47">
                  <c:v>13.23</c:v>
                </c:pt>
                <c:pt idx="48">
                  <c:v>14.05</c:v>
                </c:pt>
                <c:pt idx="49">
                  <c:v>12.6</c:v>
                </c:pt>
                <c:pt idx="50">
                  <c:v>12.55</c:v>
                </c:pt>
                <c:pt idx="51">
                  <c:v>13.28</c:v>
                </c:pt>
                <c:pt idx="52">
                  <c:v>14.03</c:v>
                </c:pt>
                <c:pt idx="53">
                  <c:v>13.25</c:v>
                </c:pt>
                <c:pt idx="54">
                  <c:v>12.75</c:v>
                </c:pt>
                <c:pt idx="55">
                  <c:v>13.95</c:v>
                </c:pt>
                <c:pt idx="56">
                  <c:v>12.2</c:v>
                </c:pt>
                <c:pt idx="57">
                  <c:v>12.43</c:v>
                </c:pt>
                <c:pt idx="58">
                  <c:v>12.03</c:v>
                </c:pt>
                <c:pt idx="59">
                  <c:v>11.35</c:v>
                </c:pt>
                <c:pt idx="60">
                  <c:v>10.25</c:v>
                </c:pt>
                <c:pt idx="61">
                  <c:v>11.13</c:v>
                </c:pt>
                <c:pt idx="62">
                  <c:v>11.35</c:v>
                </c:pt>
                <c:pt idx="63">
                  <c:v>11.7</c:v>
                </c:pt>
                <c:pt idx="64">
                  <c:v>12.75</c:v>
                </c:pt>
                <c:pt idx="65">
                  <c:v>14.39</c:v>
                </c:pt>
                <c:pt idx="66">
                  <c:v>12.83</c:v>
                </c:pt>
                <c:pt idx="67">
                  <c:v>13</c:v>
                </c:pt>
                <c:pt idx="68">
                  <c:v>13.45</c:v>
                </c:pt>
                <c:pt idx="69">
                  <c:v>13.63</c:v>
                </c:pt>
                <c:pt idx="70">
                  <c:v>12.94</c:v>
                </c:pt>
                <c:pt idx="71">
                  <c:v>12.72</c:v>
                </c:pt>
                <c:pt idx="72">
                  <c:v>11.5</c:v>
                </c:pt>
                <c:pt idx="73">
                  <c:v>11.75</c:v>
                </c:pt>
                <c:pt idx="74">
                  <c:v>11.88</c:v>
                </c:pt>
                <c:pt idx="75">
                  <c:v>12.48</c:v>
                </c:pt>
                <c:pt idx="76">
                  <c:v>13.13</c:v>
                </c:pt>
                <c:pt idx="77">
                  <c:v>13.7</c:v>
                </c:pt>
                <c:pt idx="78">
                  <c:v>13.65</c:v>
                </c:pt>
                <c:pt idx="79">
                  <c:v>14.23</c:v>
                </c:pt>
                <c:pt idx="80">
                  <c:v>13.34</c:v>
                </c:pt>
                <c:pt idx="81">
                  <c:v>13.63</c:v>
                </c:pt>
                <c:pt idx="82">
                  <c:v>13.38</c:v>
                </c:pt>
                <c:pt idx="83">
                  <c:v>13.8</c:v>
                </c:pt>
                <c:pt idx="84">
                  <c:v>14.65</c:v>
                </c:pt>
                <c:pt idx="85">
                  <c:v>14.32</c:v>
                </c:pt>
                <c:pt idx="86">
                  <c:v>14.43</c:v>
                </c:pt>
                <c:pt idx="87">
                  <c:v>15.13</c:v>
                </c:pt>
                <c:pt idx="88">
                  <c:v>15.7</c:v>
                </c:pt>
                <c:pt idx="89">
                  <c:v>15.83</c:v>
                </c:pt>
                <c:pt idx="90">
                  <c:v>15.75</c:v>
                </c:pt>
                <c:pt idx="91">
                  <c:v>15.65</c:v>
                </c:pt>
                <c:pt idx="92">
                  <c:v>15.53</c:v>
                </c:pt>
                <c:pt idx="93">
                  <c:v>15.68</c:v>
                </c:pt>
                <c:pt idx="94">
                  <c:v>16.079999999999998</c:v>
                </c:pt>
                <c:pt idx="95">
                  <c:v>17.13</c:v>
                </c:pt>
                <c:pt idx="96">
                  <c:v>16.18</c:v>
                </c:pt>
                <c:pt idx="97">
                  <c:v>15.53</c:v>
                </c:pt>
                <c:pt idx="98">
                  <c:v>16.04</c:v>
                </c:pt>
                <c:pt idx="99">
                  <c:v>16.95</c:v>
                </c:pt>
                <c:pt idx="100">
                  <c:v>15.1</c:v>
                </c:pt>
                <c:pt idx="101">
                  <c:v>14.65</c:v>
                </c:pt>
                <c:pt idx="102">
                  <c:v>14.5</c:v>
                </c:pt>
                <c:pt idx="103">
                  <c:v>14.3</c:v>
                </c:pt>
                <c:pt idx="104">
                  <c:v>13.8</c:v>
                </c:pt>
                <c:pt idx="105">
                  <c:v>13.35</c:v>
                </c:pt>
                <c:pt idx="106">
                  <c:v>13.15</c:v>
                </c:pt>
                <c:pt idx="107">
                  <c:v>13.21</c:v>
                </c:pt>
                <c:pt idx="108">
                  <c:v>12.73</c:v>
                </c:pt>
                <c:pt idx="109">
                  <c:v>12.61</c:v>
                </c:pt>
                <c:pt idx="110">
                  <c:v>12.38</c:v>
                </c:pt>
                <c:pt idx="111">
                  <c:v>13.52</c:v>
                </c:pt>
                <c:pt idx="112">
                  <c:v>13.69</c:v>
                </c:pt>
                <c:pt idx="113">
                  <c:v>13.83</c:v>
                </c:pt>
                <c:pt idx="114">
                  <c:v>13.65</c:v>
                </c:pt>
                <c:pt idx="115">
                  <c:v>13.65</c:v>
                </c:pt>
                <c:pt idx="116">
                  <c:v>13.62</c:v>
                </c:pt>
                <c:pt idx="117">
                  <c:v>13.73</c:v>
                </c:pt>
                <c:pt idx="118">
                  <c:v>14.44</c:v>
                </c:pt>
                <c:pt idx="119">
                  <c:v>14.05</c:v>
                </c:pt>
                <c:pt idx="120">
                  <c:v>13.98</c:v>
                </c:pt>
                <c:pt idx="121">
                  <c:v>13.23</c:v>
                </c:pt>
                <c:pt idx="122">
                  <c:v>13.14</c:v>
                </c:pt>
                <c:pt idx="123">
                  <c:v>13.38</c:v>
                </c:pt>
                <c:pt idx="124">
                  <c:v>12.8</c:v>
                </c:pt>
                <c:pt idx="125">
                  <c:v>12.39</c:v>
                </c:pt>
                <c:pt idx="126">
                  <c:v>12.04</c:v>
                </c:pt>
                <c:pt idx="127">
                  <c:v>11.7</c:v>
                </c:pt>
                <c:pt idx="128">
                  <c:v>11.18</c:v>
                </c:pt>
                <c:pt idx="129">
                  <c:v>11.19</c:v>
                </c:pt>
                <c:pt idx="130">
                  <c:v>11</c:v>
                </c:pt>
                <c:pt idx="131">
                  <c:v>11.13</c:v>
                </c:pt>
                <c:pt idx="132">
                  <c:v>11.13</c:v>
                </c:pt>
                <c:pt idx="133">
                  <c:v>11.23</c:v>
                </c:pt>
                <c:pt idx="134">
                  <c:v>11.85</c:v>
                </c:pt>
                <c:pt idx="135">
                  <c:v>12.68</c:v>
                </c:pt>
                <c:pt idx="136">
                  <c:v>12.3</c:v>
                </c:pt>
                <c:pt idx="137">
                  <c:v>12.8</c:v>
                </c:pt>
                <c:pt idx="138">
                  <c:v>13.07</c:v>
                </c:pt>
                <c:pt idx="139">
                  <c:v>10.88</c:v>
                </c:pt>
                <c:pt idx="140">
                  <c:v>10.83</c:v>
                </c:pt>
                <c:pt idx="141">
                  <c:v>10.95</c:v>
                </c:pt>
                <c:pt idx="142">
                  <c:v>10.83</c:v>
                </c:pt>
                <c:pt idx="143">
                  <c:v>11.09</c:v>
                </c:pt>
                <c:pt idx="144">
                  <c:v>11.63</c:v>
                </c:pt>
                <c:pt idx="145">
                  <c:v>11.73</c:v>
                </c:pt>
                <c:pt idx="146">
                  <c:v>11.23</c:v>
                </c:pt>
                <c:pt idx="147">
                  <c:v>11.56</c:v>
                </c:pt>
                <c:pt idx="148">
                  <c:v>14</c:v>
                </c:pt>
                <c:pt idx="149">
                  <c:v>14.35</c:v>
                </c:pt>
                <c:pt idx="150">
                  <c:v>14.8</c:v>
                </c:pt>
                <c:pt idx="151">
                  <c:v>15.18</c:v>
                </c:pt>
                <c:pt idx="152">
                  <c:v>14.83</c:v>
                </c:pt>
                <c:pt idx="153">
                  <c:v>14.92</c:v>
                </c:pt>
                <c:pt idx="154">
                  <c:v>15.5</c:v>
                </c:pt>
                <c:pt idx="155">
                  <c:v>15.28</c:v>
                </c:pt>
                <c:pt idx="156">
                  <c:v>15.43</c:v>
                </c:pt>
                <c:pt idx="157">
                  <c:v>15.83</c:v>
                </c:pt>
                <c:pt idx="158">
                  <c:v>15.58</c:v>
                </c:pt>
                <c:pt idx="159">
                  <c:v>14.98</c:v>
                </c:pt>
                <c:pt idx="160">
                  <c:v>15.23</c:v>
                </c:pt>
                <c:pt idx="161">
                  <c:v>15.23</c:v>
                </c:pt>
                <c:pt idx="162">
                  <c:v>15.48</c:v>
                </c:pt>
                <c:pt idx="163">
                  <c:v>15.48</c:v>
                </c:pt>
                <c:pt idx="164">
                  <c:v>15.78</c:v>
                </c:pt>
                <c:pt idx="165">
                  <c:v>15.83</c:v>
                </c:pt>
                <c:pt idx="166">
                  <c:v>15.83</c:v>
                </c:pt>
                <c:pt idx="167">
                  <c:v>15.93</c:v>
                </c:pt>
                <c:pt idx="168">
                  <c:v>16.43</c:v>
                </c:pt>
                <c:pt idx="169">
                  <c:v>16.03</c:v>
                </c:pt>
                <c:pt idx="170">
                  <c:v>16.18</c:v>
                </c:pt>
                <c:pt idx="171">
                  <c:v>15.63</c:v>
                </c:pt>
                <c:pt idx="172">
                  <c:v>15.63</c:v>
                </c:pt>
                <c:pt idx="173">
                  <c:v>15</c:v>
                </c:pt>
                <c:pt idx="174">
                  <c:v>14.9</c:v>
                </c:pt>
                <c:pt idx="175">
                  <c:v>15.05</c:v>
                </c:pt>
                <c:pt idx="176">
                  <c:v>15.06</c:v>
                </c:pt>
                <c:pt idx="177">
                  <c:v>14.31</c:v>
                </c:pt>
                <c:pt idx="178">
                  <c:v>13.8</c:v>
                </c:pt>
                <c:pt idx="179">
                  <c:v>14.03</c:v>
                </c:pt>
                <c:pt idx="180">
                  <c:v>14.55</c:v>
                </c:pt>
                <c:pt idx="181">
                  <c:v>14.47</c:v>
                </c:pt>
                <c:pt idx="182">
                  <c:v>13.94</c:v>
                </c:pt>
                <c:pt idx="183">
                  <c:v>14.3</c:v>
                </c:pt>
                <c:pt idx="184">
                  <c:v>14.55</c:v>
                </c:pt>
                <c:pt idx="185">
                  <c:v>14.28</c:v>
                </c:pt>
                <c:pt idx="186">
                  <c:v>14.43</c:v>
                </c:pt>
                <c:pt idx="187">
                  <c:v>14.93</c:v>
                </c:pt>
                <c:pt idx="188">
                  <c:v>14.7</c:v>
                </c:pt>
                <c:pt idx="189">
                  <c:v>15.23</c:v>
                </c:pt>
                <c:pt idx="190">
                  <c:v>15.38</c:v>
                </c:pt>
                <c:pt idx="191">
                  <c:v>14.86</c:v>
                </c:pt>
                <c:pt idx="192">
                  <c:v>14.83</c:v>
                </c:pt>
                <c:pt idx="193">
                  <c:v>15.6</c:v>
                </c:pt>
                <c:pt idx="194">
                  <c:v>15.35</c:v>
                </c:pt>
                <c:pt idx="195">
                  <c:v>15.05</c:v>
                </c:pt>
                <c:pt idx="196">
                  <c:v>14.98</c:v>
                </c:pt>
                <c:pt idx="197">
                  <c:v>14.55</c:v>
                </c:pt>
                <c:pt idx="198">
                  <c:v>14.83</c:v>
                </c:pt>
                <c:pt idx="199">
                  <c:v>14.53</c:v>
                </c:pt>
                <c:pt idx="200">
                  <c:v>14.85</c:v>
                </c:pt>
                <c:pt idx="201">
                  <c:v>15.17</c:v>
                </c:pt>
                <c:pt idx="202">
                  <c:v>15.22</c:v>
                </c:pt>
                <c:pt idx="203">
                  <c:v>14.85</c:v>
                </c:pt>
                <c:pt idx="204">
                  <c:v>14.88</c:v>
                </c:pt>
                <c:pt idx="205">
                  <c:v>14.93</c:v>
                </c:pt>
                <c:pt idx="206">
                  <c:v>14.4</c:v>
                </c:pt>
                <c:pt idx="207">
                  <c:v>14.18</c:v>
                </c:pt>
                <c:pt idx="208">
                  <c:v>13.73</c:v>
                </c:pt>
                <c:pt idx="209">
                  <c:v>15.08</c:v>
                </c:pt>
                <c:pt idx="210">
                  <c:v>15.25</c:v>
                </c:pt>
                <c:pt idx="211">
                  <c:v>14.7</c:v>
                </c:pt>
                <c:pt idx="212">
                  <c:v>15.05</c:v>
                </c:pt>
                <c:pt idx="213">
                  <c:v>14.93</c:v>
                </c:pt>
                <c:pt idx="214">
                  <c:v>15.08</c:v>
                </c:pt>
                <c:pt idx="215">
                  <c:v>15.15</c:v>
                </c:pt>
                <c:pt idx="216">
                  <c:v>15.3</c:v>
                </c:pt>
                <c:pt idx="217">
                  <c:v>15.39</c:v>
                </c:pt>
                <c:pt idx="218">
                  <c:v>15.33</c:v>
                </c:pt>
                <c:pt idx="219">
                  <c:v>15.55</c:v>
                </c:pt>
                <c:pt idx="220">
                  <c:v>15.68</c:v>
                </c:pt>
                <c:pt idx="221">
                  <c:v>15.62</c:v>
                </c:pt>
                <c:pt idx="222">
                  <c:v>15.65</c:v>
                </c:pt>
                <c:pt idx="223">
                  <c:v>15.52</c:v>
                </c:pt>
                <c:pt idx="224">
                  <c:v>15.1</c:v>
                </c:pt>
                <c:pt idx="225">
                  <c:v>15.13</c:v>
                </c:pt>
                <c:pt idx="226">
                  <c:v>14.98</c:v>
                </c:pt>
                <c:pt idx="227">
                  <c:v>15.05</c:v>
                </c:pt>
                <c:pt idx="228">
                  <c:v>15</c:v>
                </c:pt>
                <c:pt idx="229">
                  <c:v>15</c:v>
                </c:pt>
                <c:pt idx="230">
                  <c:v>15.29</c:v>
                </c:pt>
                <c:pt idx="231">
                  <c:v>15.22</c:v>
                </c:pt>
                <c:pt idx="232">
                  <c:v>15.13</c:v>
                </c:pt>
                <c:pt idx="233">
                  <c:v>15.2</c:v>
                </c:pt>
                <c:pt idx="234">
                  <c:v>15.14</c:v>
                </c:pt>
                <c:pt idx="235">
                  <c:v>15.01</c:v>
                </c:pt>
                <c:pt idx="236">
                  <c:v>14.93</c:v>
                </c:pt>
                <c:pt idx="237">
                  <c:v>15.12</c:v>
                </c:pt>
                <c:pt idx="238">
                  <c:v>15.49</c:v>
                </c:pt>
                <c:pt idx="239">
                  <c:v>16.13</c:v>
                </c:pt>
                <c:pt idx="240">
                  <c:v>16.38</c:v>
                </c:pt>
                <c:pt idx="241">
                  <c:v>16.11</c:v>
                </c:pt>
                <c:pt idx="242">
                  <c:v>15.83</c:v>
                </c:pt>
                <c:pt idx="243">
                  <c:v>16.28</c:v>
                </c:pt>
                <c:pt idx="244">
                  <c:v>16.55</c:v>
                </c:pt>
                <c:pt idx="245">
                  <c:v>16.95</c:v>
                </c:pt>
                <c:pt idx="246">
                  <c:v>16.93</c:v>
                </c:pt>
                <c:pt idx="247">
                  <c:v>17.260000000000002</c:v>
                </c:pt>
                <c:pt idx="248">
                  <c:v>17.649999999999999</c:v>
                </c:pt>
                <c:pt idx="249">
                  <c:v>17.73</c:v>
                </c:pt>
                <c:pt idx="250">
                  <c:v>17.93</c:v>
                </c:pt>
                <c:pt idx="251">
                  <c:v>18.13</c:v>
                </c:pt>
                <c:pt idx="252">
                  <c:v>17.98</c:v>
                </c:pt>
                <c:pt idx="253">
                  <c:v>18.21</c:v>
                </c:pt>
                <c:pt idx="254">
                  <c:v>18.28</c:v>
                </c:pt>
                <c:pt idx="255">
                  <c:v>18.63</c:v>
                </c:pt>
                <c:pt idx="256">
                  <c:v>18.78</c:v>
                </c:pt>
                <c:pt idx="257">
                  <c:v>19</c:v>
                </c:pt>
                <c:pt idx="258">
                  <c:v>18.86</c:v>
                </c:pt>
                <c:pt idx="259">
                  <c:v>19.13</c:v>
                </c:pt>
                <c:pt idx="260">
                  <c:v>19.09</c:v>
                </c:pt>
                <c:pt idx="261">
                  <c:v>19.13</c:v>
                </c:pt>
                <c:pt idx="262">
                  <c:v>18.7</c:v>
                </c:pt>
                <c:pt idx="263">
                  <c:v>18.73</c:v>
                </c:pt>
                <c:pt idx="264">
                  <c:v>18.600000000000001</c:v>
                </c:pt>
                <c:pt idx="265">
                  <c:v>18.760000000000002</c:v>
                </c:pt>
                <c:pt idx="266">
                  <c:v>18.59</c:v>
                </c:pt>
                <c:pt idx="267">
                  <c:v>18.63</c:v>
                </c:pt>
                <c:pt idx="268">
                  <c:v>18.48</c:v>
                </c:pt>
                <c:pt idx="269">
                  <c:v>18.559999999999999</c:v>
                </c:pt>
                <c:pt idx="270">
                  <c:v>18.68</c:v>
                </c:pt>
                <c:pt idx="271">
                  <c:v>18.73</c:v>
                </c:pt>
                <c:pt idx="272">
                  <c:v>18.59</c:v>
                </c:pt>
                <c:pt idx="273">
                  <c:v>18.38</c:v>
                </c:pt>
                <c:pt idx="274">
                  <c:v>18.260000000000002</c:v>
                </c:pt>
                <c:pt idx="275">
                  <c:v>18.559999999999999</c:v>
                </c:pt>
                <c:pt idx="276">
                  <c:v>18.440000000000001</c:v>
                </c:pt>
                <c:pt idx="277">
                  <c:v>18.37</c:v>
                </c:pt>
                <c:pt idx="278">
                  <c:v>18.43</c:v>
                </c:pt>
                <c:pt idx="279">
                  <c:v>18.03</c:v>
                </c:pt>
                <c:pt idx="280">
                  <c:v>18.05</c:v>
                </c:pt>
                <c:pt idx="281">
                  <c:v>17.829999999999998</c:v>
                </c:pt>
                <c:pt idx="282">
                  <c:v>17.78</c:v>
                </c:pt>
                <c:pt idx="283">
                  <c:v>17.440000000000001</c:v>
                </c:pt>
                <c:pt idx="284">
                  <c:v>17.48</c:v>
                </c:pt>
                <c:pt idx="285">
                  <c:v>17.829999999999998</c:v>
                </c:pt>
                <c:pt idx="286">
                  <c:v>17.149999999999999</c:v>
                </c:pt>
                <c:pt idx="287">
                  <c:v>16.75</c:v>
                </c:pt>
                <c:pt idx="288">
                  <c:v>16.43</c:v>
                </c:pt>
                <c:pt idx="289">
                  <c:v>16.98</c:v>
                </c:pt>
                <c:pt idx="290">
                  <c:v>16.45</c:v>
                </c:pt>
                <c:pt idx="291">
                  <c:v>16.43</c:v>
                </c:pt>
                <c:pt idx="292">
                  <c:v>17.399999999999999</c:v>
                </c:pt>
                <c:pt idx="293">
                  <c:v>17.399999999999999</c:v>
                </c:pt>
                <c:pt idx="294">
                  <c:v>18</c:v>
                </c:pt>
                <c:pt idx="295">
                  <c:v>18.13</c:v>
                </c:pt>
                <c:pt idx="296">
                  <c:v>18.13</c:v>
                </c:pt>
                <c:pt idx="297">
                  <c:v>18.27</c:v>
                </c:pt>
                <c:pt idx="298">
                  <c:v>18.329999999999998</c:v>
                </c:pt>
                <c:pt idx="299">
                  <c:v>18.420000000000002</c:v>
                </c:pt>
                <c:pt idx="300">
                  <c:v>18.39</c:v>
                </c:pt>
                <c:pt idx="301">
                  <c:v>18.61</c:v>
                </c:pt>
                <c:pt idx="302">
                  <c:v>18.940000000000001</c:v>
                </c:pt>
                <c:pt idx="303">
                  <c:v>18.75</c:v>
                </c:pt>
                <c:pt idx="304">
                  <c:v>18.61</c:v>
                </c:pt>
                <c:pt idx="305">
                  <c:v>18.7</c:v>
                </c:pt>
                <c:pt idx="306">
                  <c:v>18.600000000000001</c:v>
                </c:pt>
                <c:pt idx="307">
                  <c:v>18.48</c:v>
                </c:pt>
                <c:pt idx="308">
                  <c:v>18.63</c:v>
                </c:pt>
                <c:pt idx="309">
                  <c:v>18.649999999999999</c:v>
                </c:pt>
                <c:pt idx="310">
                  <c:v>18.670000000000002</c:v>
                </c:pt>
                <c:pt idx="311">
                  <c:v>18.82</c:v>
                </c:pt>
                <c:pt idx="312">
                  <c:v>18.78</c:v>
                </c:pt>
                <c:pt idx="313">
                  <c:v>18.899999999999999</c:v>
                </c:pt>
                <c:pt idx="314">
                  <c:v>18.68</c:v>
                </c:pt>
                <c:pt idx="315">
                  <c:v>18.71</c:v>
                </c:pt>
                <c:pt idx="316">
                  <c:v>18.690000000000001</c:v>
                </c:pt>
                <c:pt idx="317">
                  <c:v>18.68</c:v>
                </c:pt>
                <c:pt idx="318">
                  <c:v>18.64</c:v>
                </c:pt>
                <c:pt idx="319">
                  <c:v>18.260000000000002</c:v>
                </c:pt>
                <c:pt idx="320">
                  <c:v>18.07</c:v>
                </c:pt>
                <c:pt idx="321">
                  <c:v>18.09</c:v>
                </c:pt>
                <c:pt idx="322">
                  <c:v>18.46</c:v>
                </c:pt>
                <c:pt idx="323">
                  <c:v>18.579999999999998</c:v>
                </c:pt>
                <c:pt idx="324">
                  <c:v>18.66</c:v>
                </c:pt>
                <c:pt idx="325">
                  <c:v>18.97</c:v>
                </c:pt>
                <c:pt idx="326">
                  <c:v>19.03</c:v>
                </c:pt>
                <c:pt idx="327">
                  <c:v>19.03</c:v>
                </c:pt>
                <c:pt idx="328">
                  <c:v>19.010000000000002</c:v>
                </c:pt>
                <c:pt idx="329">
                  <c:v>18.829999999999998</c:v>
                </c:pt>
                <c:pt idx="330">
                  <c:v>18.73</c:v>
                </c:pt>
                <c:pt idx="331">
                  <c:v>18.66</c:v>
                </c:pt>
                <c:pt idx="332">
                  <c:v>18.760000000000002</c:v>
                </c:pt>
                <c:pt idx="333">
                  <c:v>18.84</c:v>
                </c:pt>
                <c:pt idx="334">
                  <c:v>18.93</c:v>
                </c:pt>
                <c:pt idx="335">
                  <c:v>19.18</c:v>
                </c:pt>
                <c:pt idx="336">
                  <c:v>19.22</c:v>
                </c:pt>
                <c:pt idx="337">
                  <c:v>19.079999999999998</c:v>
                </c:pt>
                <c:pt idx="338">
                  <c:v>19.28</c:v>
                </c:pt>
                <c:pt idx="339">
                  <c:v>19.43</c:v>
                </c:pt>
                <c:pt idx="340">
                  <c:v>19.37</c:v>
                </c:pt>
                <c:pt idx="341">
                  <c:v>19.39</c:v>
                </c:pt>
                <c:pt idx="342">
                  <c:v>19.559999999999999</c:v>
                </c:pt>
                <c:pt idx="343">
                  <c:v>19.84</c:v>
                </c:pt>
                <c:pt idx="344">
                  <c:v>19.91</c:v>
                </c:pt>
                <c:pt idx="345">
                  <c:v>19.97</c:v>
                </c:pt>
                <c:pt idx="346">
                  <c:v>19.75</c:v>
                </c:pt>
                <c:pt idx="347">
                  <c:v>19.95</c:v>
                </c:pt>
                <c:pt idx="348">
                  <c:v>19.68</c:v>
                </c:pt>
                <c:pt idx="350">
                  <c:v>19.350000000000001</c:v>
                </c:pt>
                <c:pt idx="351">
                  <c:v>19.38</c:v>
                </c:pt>
                <c:pt idx="352">
                  <c:v>19.28</c:v>
                </c:pt>
                <c:pt idx="353">
                  <c:v>19.36</c:v>
                </c:pt>
                <c:pt idx="354">
                  <c:v>19.55</c:v>
                </c:pt>
                <c:pt idx="355">
                  <c:v>19.7</c:v>
                </c:pt>
                <c:pt idx="356">
                  <c:v>19.87</c:v>
                </c:pt>
                <c:pt idx="357">
                  <c:v>19.75</c:v>
                </c:pt>
                <c:pt idx="358">
                  <c:v>19.79</c:v>
                </c:pt>
                <c:pt idx="359">
                  <c:v>19.940000000000001</c:v>
                </c:pt>
                <c:pt idx="360">
                  <c:v>19.84</c:v>
                </c:pt>
                <c:pt idx="361">
                  <c:v>19.829999999999998</c:v>
                </c:pt>
                <c:pt idx="362">
                  <c:v>19.850000000000001</c:v>
                </c:pt>
                <c:pt idx="363">
                  <c:v>19.93</c:v>
                </c:pt>
                <c:pt idx="364">
                  <c:v>20.07</c:v>
                </c:pt>
                <c:pt idx="365">
                  <c:v>20.27</c:v>
                </c:pt>
                <c:pt idx="366">
                  <c:v>20.41</c:v>
                </c:pt>
                <c:pt idx="367">
                  <c:v>20.5</c:v>
                </c:pt>
                <c:pt idx="368">
                  <c:v>20.65</c:v>
                </c:pt>
                <c:pt idx="369">
                  <c:v>20.49</c:v>
                </c:pt>
                <c:pt idx="370">
                  <c:v>19.95</c:v>
                </c:pt>
                <c:pt idx="371">
                  <c:v>20.13</c:v>
                </c:pt>
                <c:pt idx="372">
                  <c:v>20.149999999999999</c:v>
                </c:pt>
                <c:pt idx="373">
                  <c:v>20.34</c:v>
                </c:pt>
                <c:pt idx="374">
                  <c:v>20.38</c:v>
                </c:pt>
                <c:pt idx="375">
                  <c:v>20.22</c:v>
                </c:pt>
                <c:pt idx="376">
                  <c:v>20.47</c:v>
                </c:pt>
                <c:pt idx="377">
                  <c:v>20.61</c:v>
                </c:pt>
                <c:pt idx="378">
                  <c:v>20.61</c:v>
                </c:pt>
                <c:pt idx="379">
                  <c:v>20.92</c:v>
                </c:pt>
                <c:pt idx="380">
                  <c:v>20.76</c:v>
                </c:pt>
                <c:pt idx="381">
                  <c:v>20.94</c:v>
                </c:pt>
                <c:pt idx="382">
                  <c:v>21.32</c:v>
                </c:pt>
                <c:pt idx="383">
                  <c:v>21.34</c:v>
                </c:pt>
                <c:pt idx="384">
                  <c:v>21.38</c:v>
                </c:pt>
                <c:pt idx="385">
                  <c:v>21.65</c:v>
                </c:pt>
                <c:pt idx="386">
                  <c:v>22.23</c:v>
                </c:pt>
                <c:pt idx="387">
                  <c:v>22.44</c:v>
                </c:pt>
                <c:pt idx="388">
                  <c:v>22.44</c:v>
                </c:pt>
                <c:pt idx="389">
                  <c:v>22.23</c:v>
                </c:pt>
                <c:pt idx="390">
                  <c:v>21.75</c:v>
                </c:pt>
                <c:pt idx="391">
                  <c:v>21.73</c:v>
                </c:pt>
                <c:pt idx="392">
                  <c:v>21.23</c:v>
                </c:pt>
                <c:pt idx="393">
                  <c:v>20.58</c:v>
                </c:pt>
                <c:pt idx="394">
                  <c:v>20.5</c:v>
                </c:pt>
                <c:pt idx="395">
                  <c:v>21.35</c:v>
                </c:pt>
                <c:pt idx="396">
                  <c:v>21.49</c:v>
                </c:pt>
                <c:pt idx="397">
                  <c:v>21.47</c:v>
                </c:pt>
                <c:pt idx="398">
                  <c:v>21.43</c:v>
                </c:pt>
                <c:pt idx="399">
                  <c:v>22.21</c:v>
                </c:pt>
                <c:pt idx="400">
                  <c:v>21.82</c:v>
                </c:pt>
                <c:pt idx="401">
                  <c:v>21.37</c:v>
                </c:pt>
                <c:pt idx="402">
                  <c:v>21.17</c:v>
                </c:pt>
                <c:pt idx="403">
                  <c:v>21.01</c:v>
                </c:pt>
                <c:pt idx="404">
                  <c:v>20.7</c:v>
                </c:pt>
                <c:pt idx="405">
                  <c:v>21.07</c:v>
                </c:pt>
                <c:pt idx="406">
                  <c:v>20.96</c:v>
                </c:pt>
                <c:pt idx="407">
                  <c:v>20.76</c:v>
                </c:pt>
                <c:pt idx="408">
                  <c:v>20.53</c:v>
                </c:pt>
                <c:pt idx="409">
                  <c:v>19.850000000000001</c:v>
                </c:pt>
                <c:pt idx="410">
                  <c:v>19.84</c:v>
                </c:pt>
                <c:pt idx="411">
                  <c:v>19.71</c:v>
                </c:pt>
                <c:pt idx="412">
                  <c:v>19.47</c:v>
                </c:pt>
                <c:pt idx="413">
                  <c:v>19.2</c:v>
                </c:pt>
                <c:pt idx="414">
                  <c:v>19.18</c:v>
                </c:pt>
                <c:pt idx="415">
                  <c:v>19.3</c:v>
                </c:pt>
                <c:pt idx="416">
                  <c:v>19.489999999999998</c:v>
                </c:pt>
                <c:pt idx="417">
                  <c:v>19.690000000000001</c:v>
                </c:pt>
                <c:pt idx="418">
                  <c:v>19.440000000000001</c:v>
                </c:pt>
                <c:pt idx="419">
                  <c:v>19.760000000000002</c:v>
                </c:pt>
                <c:pt idx="420">
                  <c:v>19.61</c:v>
                </c:pt>
                <c:pt idx="421">
                  <c:v>19.62</c:v>
                </c:pt>
                <c:pt idx="422">
                  <c:v>19.48</c:v>
                </c:pt>
                <c:pt idx="423">
                  <c:v>19.34</c:v>
                </c:pt>
                <c:pt idx="424">
                  <c:v>19.34</c:v>
                </c:pt>
                <c:pt idx="425">
                  <c:v>18.989999999999998</c:v>
                </c:pt>
                <c:pt idx="426">
                  <c:v>19.43</c:v>
                </c:pt>
                <c:pt idx="427">
                  <c:v>19.72</c:v>
                </c:pt>
                <c:pt idx="428">
                  <c:v>19.420000000000002</c:v>
                </c:pt>
                <c:pt idx="429">
                  <c:v>19.64</c:v>
                </c:pt>
                <c:pt idx="430">
                  <c:v>19.66</c:v>
                </c:pt>
                <c:pt idx="431">
                  <c:v>19.71</c:v>
                </c:pt>
                <c:pt idx="432">
                  <c:v>19.579999999999998</c:v>
                </c:pt>
                <c:pt idx="433">
                  <c:v>19.579999999999998</c:v>
                </c:pt>
                <c:pt idx="434">
                  <c:v>19.77</c:v>
                </c:pt>
                <c:pt idx="435">
                  <c:v>19.350000000000001</c:v>
                </c:pt>
                <c:pt idx="436">
                  <c:v>19.66</c:v>
                </c:pt>
                <c:pt idx="437">
                  <c:v>19.61</c:v>
                </c:pt>
                <c:pt idx="438">
                  <c:v>19.47</c:v>
                </c:pt>
                <c:pt idx="439">
                  <c:v>19.48</c:v>
                </c:pt>
                <c:pt idx="440">
                  <c:v>19.579999999999998</c:v>
                </c:pt>
                <c:pt idx="441">
                  <c:v>19.62</c:v>
                </c:pt>
                <c:pt idx="442">
                  <c:v>19.62</c:v>
                </c:pt>
                <c:pt idx="443">
                  <c:v>19.88</c:v>
                </c:pt>
                <c:pt idx="444">
                  <c:v>19.809999999999999</c:v>
                </c:pt>
                <c:pt idx="445">
                  <c:v>19.329999999999998</c:v>
                </c:pt>
                <c:pt idx="446">
                  <c:v>19.68</c:v>
                </c:pt>
                <c:pt idx="447">
                  <c:v>19.77</c:v>
                </c:pt>
                <c:pt idx="448">
                  <c:v>19.670000000000002</c:v>
                </c:pt>
                <c:pt idx="449">
                  <c:v>19.670000000000002</c:v>
                </c:pt>
                <c:pt idx="450">
                  <c:v>19.66</c:v>
                </c:pt>
                <c:pt idx="451">
                  <c:v>19.79</c:v>
                </c:pt>
                <c:pt idx="452">
                  <c:v>19.77</c:v>
                </c:pt>
                <c:pt idx="453">
                  <c:v>20.23</c:v>
                </c:pt>
                <c:pt idx="454">
                  <c:v>19.79</c:v>
                </c:pt>
                <c:pt idx="455">
                  <c:v>19.79</c:v>
                </c:pt>
                <c:pt idx="456">
                  <c:v>19.93</c:v>
                </c:pt>
                <c:pt idx="457">
                  <c:v>20.190000000000001</c:v>
                </c:pt>
                <c:pt idx="458">
                  <c:v>20.18</c:v>
                </c:pt>
                <c:pt idx="459">
                  <c:v>20</c:v>
                </c:pt>
                <c:pt idx="460">
                  <c:v>20.149999999999999</c:v>
                </c:pt>
                <c:pt idx="461">
                  <c:v>20.100000000000001</c:v>
                </c:pt>
                <c:pt idx="462">
                  <c:v>19.93</c:v>
                </c:pt>
                <c:pt idx="463">
                  <c:v>19.96</c:v>
                </c:pt>
                <c:pt idx="464">
                  <c:v>19.64</c:v>
                </c:pt>
                <c:pt idx="465">
                  <c:v>19.39</c:v>
                </c:pt>
                <c:pt idx="466">
                  <c:v>19.09</c:v>
                </c:pt>
                <c:pt idx="467">
                  <c:v>19.02</c:v>
                </c:pt>
                <c:pt idx="468">
                  <c:v>18.73</c:v>
                </c:pt>
                <c:pt idx="469">
                  <c:v>18.66</c:v>
                </c:pt>
                <c:pt idx="470">
                  <c:v>18.98</c:v>
                </c:pt>
                <c:pt idx="471">
                  <c:v>18.920000000000002</c:v>
                </c:pt>
                <c:pt idx="472">
                  <c:v>18.93</c:v>
                </c:pt>
                <c:pt idx="473">
                  <c:v>18.89</c:v>
                </c:pt>
                <c:pt idx="474">
                  <c:v>18.690000000000001</c:v>
                </c:pt>
                <c:pt idx="475">
                  <c:v>18.28</c:v>
                </c:pt>
                <c:pt idx="476">
                  <c:v>18.62</c:v>
                </c:pt>
                <c:pt idx="477">
                  <c:v>18.55</c:v>
                </c:pt>
                <c:pt idx="478">
                  <c:v>18.87</c:v>
                </c:pt>
                <c:pt idx="479">
                  <c:v>19.309999999999999</c:v>
                </c:pt>
                <c:pt idx="480">
                  <c:v>18.73</c:v>
                </c:pt>
                <c:pt idx="481">
                  <c:v>18.63</c:v>
                </c:pt>
                <c:pt idx="483">
                  <c:v>18.63</c:v>
                </c:pt>
                <c:pt idx="484">
                  <c:v>18.52</c:v>
                </c:pt>
                <c:pt idx="485">
                  <c:v>18.440000000000001</c:v>
                </c:pt>
                <c:pt idx="486">
                  <c:v>18.59</c:v>
                </c:pt>
                <c:pt idx="487">
                  <c:v>18.87</c:v>
                </c:pt>
                <c:pt idx="488">
                  <c:v>18.68</c:v>
                </c:pt>
                <c:pt idx="489">
                  <c:v>18.3</c:v>
                </c:pt>
                <c:pt idx="490">
                  <c:v>18.059999999999999</c:v>
                </c:pt>
                <c:pt idx="491">
                  <c:v>18.53</c:v>
                </c:pt>
                <c:pt idx="492">
                  <c:v>18.510000000000002</c:v>
                </c:pt>
                <c:pt idx="493">
                  <c:v>18.309999999999999</c:v>
                </c:pt>
                <c:pt idx="494">
                  <c:v>17.47</c:v>
                </c:pt>
                <c:pt idx="495">
                  <c:v>16.75</c:v>
                </c:pt>
                <c:pt idx="496">
                  <c:v>15.97</c:v>
                </c:pt>
                <c:pt idx="497">
                  <c:v>15.97</c:v>
                </c:pt>
                <c:pt idx="498">
                  <c:v>15.57</c:v>
                </c:pt>
                <c:pt idx="499">
                  <c:v>15.12</c:v>
                </c:pt>
                <c:pt idx="500">
                  <c:v>16.600000000000001</c:v>
                </c:pt>
                <c:pt idx="501">
                  <c:v>16.64</c:v>
                </c:pt>
                <c:pt idx="502">
                  <c:v>16.54</c:v>
                </c:pt>
                <c:pt idx="503">
                  <c:v>16.46</c:v>
                </c:pt>
                <c:pt idx="504">
                  <c:v>16.95</c:v>
                </c:pt>
                <c:pt idx="505">
                  <c:v>16.97</c:v>
                </c:pt>
                <c:pt idx="506">
                  <c:v>16.739999999999998</c:v>
                </c:pt>
                <c:pt idx="507">
                  <c:v>17.77</c:v>
                </c:pt>
                <c:pt idx="508">
                  <c:v>17.89</c:v>
                </c:pt>
                <c:pt idx="509">
                  <c:v>17.73</c:v>
                </c:pt>
                <c:pt idx="510">
                  <c:v>17.3</c:v>
                </c:pt>
                <c:pt idx="511">
                  <c:v>17.329999999999998</c:v>
                </c:pt>
                <c:pt idx="512">
                  <c:v>16.63</c:v>
                </c:pt>
                <c:pt idx="513">
                  <c:v>16.760000000000002</c:v>
                </c:pt>
                <c:pt idx="514">
                  <c:v>16.559999999999999</c:v>
                </c:pt>
                <c:pt idx="515">
                  <c:v>17.100000000000001</c:v>
                </c:pt>
                <c:pt idx="516">
                  <c:v>16.920000000000002</c:v>
                </c:pt>
                <c:pt idx="517">
                  <c:v>17.28</c:v>
                </c:pt>
                <c:pt idx="518">
                  <c:v>17.3</c:v>
                </c:pt>
                <c:pt idx="519">
                  <c:v>17.2</c:v>
                </c:pt>
                <c:pt idx="520">
                  <c:v>17.21</c:v>
                </c:pt>
                <c:pt idx="521">
                  <c:v>16.989999999999998</c:v>
                </c:pt>
                <c:pt idx="522">
                  <c:v>17.11</c:v>
                </c:pt>
                <c:pt idx="523">
                  <c:v>16.96</c:v>
                </c:pt>
                <c:pt idx="524">
                  <c:v>16.64</c:v>
                </c:pt>
                <c:pt idx="525">
                  <c:v>16.940000000000001</c:v>
                </c:pt>
                <c:pt idx="526">
                  <c:v>16.97</c:v>
                </c:pt>
                <c:pt idx="527">
                  <c:v>16.829999999999998</c:v>
                </c:pt>
                <c:pt idx="528">
                  <c:v>16.920000000000002</c:v>
                </c:pt>
                <c:pt idx="529">
                  <c:v>17.12</c:v>
                </c:pt>
                <c:pt idx="530">
                  <c:v>17.170000000000002</c:v>
                </c:pt>
                <c:pt idx="531">
                  <c:v>17.34</c:v>
                </c:pt>
                <c:pt idx="532">
                  <c:v>17.7</c:v>
                </c:pt>
                <c:pt idx="533">
                  <c:v>17.38</c:v>
                </c:pt>
                <c:pt idx="534">
                  <c:v>17.12</c:v>
                </c:pt>
                <c:pt idx="535">
                  <c:v>17.170000000000002</c:v>
                </c:pt>
                <c:pt idx="536">
                  <c:v>16.84</c:v>
                </c:pt>
                <c:pt idx="537">
                  <c:v>16.84</c:v>
                </c:pt>
                <c:pt idx="538">
                  <c:v>16.8</c:v>
                </c:pt>
                <c:pt idx="539">
                  <c:v>16.62</c:v>
                </c:pt>
                <c:pt idx="540">
                  <c:v>16.5</c:v>
                </c:pt>
                <c:pt idx="541">
                  <c:v>16.73</c:v>
                </c:pt>
                <c:pt idx="542">
                  <c:v>16.64</c:v>
                </c:pt>
                <c:pt idx="543">
                  <c:v>16.8</c:v>
                </c:pt>
                <c:pt idx="544">
                  <c:v>16.579999999999998</c:v>
                </c:pt>
                <c:pt idx="545">
                  <c:v>15.86</c:v>
                </c:pt>
                <c:pt idx="546">
                  <c:v>15.77</c:v>
                </c:pt>
                <c:pt idx="547">
                  <c:v>15.98</c:v>
                </c:pt>
                <c:pt idx="548">
                  <c:v>15.57</c:v>
                </c:pt>
                <c:pt idx="549">
                  <c:v>15.69</c:v>
                </c:pt>
                <c:pt idx="550">
                  <c:v>15.35</c:v>
                </c:pt>
                <c:pt idx="551">
                  <c:v>15.63</c:v>
                </c:pt>
                <c:pt idx="552">
                  <c:v>15.35</c:v>
                </c:pt>
                <c:pt idx="553">
                  <c:v>15.58</c:v>
                </c:pt>
                <c:pt idx="554">
                  <c:v>15.52</c:v>
                </c:pt>
                <c:pt idx="555">
                  <c:v>16.04</c:v>
                </c:pt>
                <c:pt idx="556">
                  <c:v>16.2</c:v>
                </c:pt>
                <c:pt idx="557">
                  <c:v>15.57</c:v>
                </c:pt>
                <c:pt idx="558">
                  <c:v>15.81</c:v>
                </c:pt>
                <c:pt idx="559">
                  <c:v>16.03</c:v>
                </c:pt>
                <c:pt idx="560">
                  <c:v>16.39</c:v>
                </c:pt>
                <c:pt idx="561">
                  <c:v>16.61</c:v>
                </c:pt>
                <c:pt idx="562">
                  <c:v>16.52</c:v>
                </c:pt>
                <c:pt idx="563">
                  <c:v>16.02</c:v>
                </c:pt>
                <c:pt idx="564">
                  <c:v>16.579999999999998</c:v>
                </c:pt>
                <c:pt idx="565">
                  <c:v>16.73</c:v>
                </c:pt>
                <c:pt idx="566">
                  <c:v>17.07</c:v>
                </c:pt>
                <c:pt idx="567">
                  <c:v>17.05</c:v>
                </c:pt>
                <c:pt idx="568">
                  <c:v>17.079999999999998</c:v>
                </c:pt>
                <c:pt idx="569">
                  <c:v>17.059999999999999</c:v>
                </c:pt>
                <c:pt idx="570">
                  <c:v>17.09</c:v>
                </c:pt>
                <c:pt idx="571">
                  <c:v>16.989999999999998</c:v>
                </c:pt>
                <c:pt idx="572">
                  <c:v>16.72</c:v>
                </c:pt>
                <c:pt idx="573">
                  <c:v>16.8</c:v>
                </c:pt>
                <c:pt idx="574">
                  <c:v>17.05</c:v>
                </c:pt>
                <c:pt idx="575">
                  <c:v>16.87</c:v>
                </c:pt>
                <c:pt idx="576">
                  <c:v>17.87</c:v>
                </c:pt>
                <c:pt idx="577">
                  <c:v>18.059999999999999</c:v>
                </c:pt>
                <c:pt idx="578">
                  <c:v>18.12</c:v>
                </c:pt>
                <c:pt idx="579">
                  <c:v>18.399999999999999</c:v>
                </c:pt>
                <c:pt idx="580">
                  <c:v>18.32</c:v>
                </c:pt>
                <c:pt idx="581">
                  <c:v>18.5</c:v>
                </c:pt>
                <c:pt idx="582">
                  <c:v>17.920000000000002</c:v>
                </c:pt>
                <c:pt idx="583">
                  <c:v>17.93</c:v>
                </c:pt>
                <c:pt idx="584">
                  <c:v>18.34</c:v>
                </c:pt>
                <c:pt idx="585">
                  <c:v>18.13</c:v>
                </c:pt>
                <c:pt idx="586">
                  <c:v>18.36</c:v>
                </c:pt>
                <c:pt idx="587">
                  <c:v>18.54</c:v>
                </c:pt>
                <c:pt idx="588">
                  <c:v>18.32</c:v>
                </c:pt>
                <c:pt idx="589">
                  <c:v>17.91</c:v>
                </c:pt>
                <c:pt idx="590">
                  <c:v>18.100000000000001</c:v>
                </c:pt>
                <c:pt idx="591">
                  <c:v>17.12</c:v>
                </c:pt>
                <c:pt idx="592">
                  <c:v>17.3</c:v>
                </c:pt>
                <c:pt idx="593">
                  <c:v>17.23</c:v>
                </c:pt>
                <c:pt idx="594">
                  <c:v>17.41</c:v>
                </c:pt>
                <c:pt idx="595">
                  <c:v>17.63</c:v>
                </c:pt>
                <c:pt idx="596">
                  <c:v>17.559999999999999</c:v>
                </c:pt>
                <c:pt idx="597">
                  <c:v>17.5</c:v>
                </c:pt>
                <c:pt idx="598">
                  <c:v>17.48</c:v>
                </c:pt>
                <c:pt idx="599">
                  <c:v>17.489999999999998</c:v>
                </c:pt>
                <c:pt idx="600">
                  <c:v>17.53</c:v>
                </c:pt>
                <c:pt idx="601">
                  <c:v>17.7</c:v>
                </c:pt>
                <c:pt idx="602">
                  <c:v>17.72</c:v>
                </c:pt>
                <c:pt idx="603">
                  <c:v>17.39</c:v>
                </c:pt>
                <c:pt idx="604">
                  <c:v>17.43</c:v>
                </c:pt>
                <c:pt idx="605">
                  <c:v>17.41</c:v>
                </c:pt>
                <c:pt idx="606">
                  <c:v>17.010000000000002</c:v>
                </c:pt>
                <c:pt idx="607">
                  <c:v>17.04</c:v>
                </c:pt>
                <c:pt idx="608">
                  <c:v>17.39</c:v>
                </c:pt>
                <c:pt idx="609">
                  <c:v>17.54</c:v>
                </c:pt>
                <c:pt idx="610">
                  <c:v>17.45</c:v>
                </c:pt>
                <c:pt idx="611">
                  <c:v>17.45</c:v>
                </c:pt>
                <c:pt idx="612">
                  <c:v>17.54</c:v>
                </c:pt>
                <c:pt idx="613">
                  <c:v>17.600000000000001</c:v>
                </c:pt>
                <c:pt idx="614">
                  <c:v>17.670000000000002</c:v>
                </c:pt>
                <c:pt idx="615">
                  <c:v>17.510000000000002</c:v>
                </c:pt>
                <c:pt idx="616">
                  <c:v>17.28</c:v>
                </c:pt>
                <c:pt idx="617">
                  <c:v>17.32</c:v>
                </c:pt>
                <c:pt idx="618">
                  <c:v>17.350000000000001</c:v>
                </c:pt>
                <c:pt idx="619">
                  <c:v>17.09</c:v>
                </c:pt>
                <c:pt idx="620">
                  <c:v>16.7</c:v>
                </c:pt>
                <c:pt idx="621">
                  <c:v>16.43</c:v>
                </c:pt>
                <c:pt idx="622">
                  <c:v>16.850000000000001</c:v>
                </c:pt>
                <c:pt idx="623">
                  <c:v>16.559999999999999</c:v>
                </c:pt>
                <c:pt idx="624">
                  <c:v>16.62</c:v>
                </c:pt>
                <c:pt idx="625">
                  <c:v>16.43</c:v>
                </c:pt>
                <c:pt idx="626">
                  <c:v>16.02</c:v>
                </c:pt>
                <c:pt idx="627">
                  <c:v>15.82</c:v>
                </c:pt>
                <c:pt idx="628">
                  <c:v>16.03</c:v>
                </c:pt>
                <c:pt idx="629">
                  <c:v>15.86</c:v>
                </c:pt>
                <c:pt idx="630">
                  <c:v>16.03</c:v>
                </c:pt>
                <c:pt idx="631">
                  <c:v>15.86</c:v>
                </c:pt>
                <c:pt idx="632">
                  <c:v>16.010000000000002</c:v>
                </c:pt>
                <c:pt idx="633">
                  <c:v>15.37</c:v>
                </c:pt>
                <c:pt idx="634">
                  <c:v>15.2</c:v>
                </c:pt>
                <c:pt idx="635">
                  <c:v>14.92</c:v>
                </c:pt>
                <c:pt idx="637">
                  <c:v>15.11</c:v>
                </c:pt>
                <c:pt idx="638">
                  <c:v>15.44</c:v>
                </c:pt>
                <c:pt idx="639">
                  <c:v>15.83</c:v>
                </c:pt>
                <c:pt idx="640">
                  <c:v>15.42</c:v>
                </c:pt>
                <c:pt idx="641">
                  <c:v>14.56</c:v>
                </c:pt>
                <c:pt idx="642">
                  <c:v>14.61</c:v>
                </c:pt>
                <c:pt idx="643">
                  <c:v>14.35</c:v>
                </c:pt>
                <c:pt idx="644">
                  <c:v>14.84</c:v>
                </c:pt>
                <c:pt idx="645">
                  <c:v>14.85</c:v>
                </c:pt>
                <c:pt idx="646">
                  <c:v>15.84</c:v>
                </c:pt>
                <c:pt idx="647">
                  <c:v>15.16</c:v>
                </c:pt>
                <c:pt idx="648">
                  <c:v>15.76</c:v>
                </c:pt>
                <c:pt idx="649">
                  <c:v>16.28</c:v>
                </c:pt>
                <c:pt idx="650">
                  <c:v>16.27</c:v>
                </c:pt>
                <c:pt idx="651">
                  <c:v>16.09</c:v>
                </c:pt>
                <c:pt idx="652">
                  <c:v>15.99</c:v>
                </c:pt>
                <c:pt idx="653">
                  <c:v>16.18</c:v>
                </c:pt>
                <c:pt idx="654">
                  <c:v>16.079999999999998</c:v>
                </c:pt>
                <c:pt idx="655">
                  <c:v>16.37</c:v>
                </c:pt>
                <c:pt idx="656">
                  <c:v>16.07</c:v>
                </c:pt>
                <c:pt idx="657">
                  <c:v>15.57</c:v>
                </c:pt>
                <c:pt idx="658">
                  <c:v>15.2</c:v>
                </c:pt>
                <c:pt idx="659">
                  <c:v>15.12</c:v>
                </c:pt>
                <c:pt idx="660">
                  <c:v>15.31</c:v>
                </c:pt>
                <c:pt idx="661">
                  <c:v>15.84</c:v>
                </c:pt>
                <c:pt idx="662">
                  <c:v>15.56</c:v>
                </c:pt>
                <c:pt idx="663">
                  <c:v>15.65</c:v>
                </c:pt>
                <c:pt idx="664">
                  <c:v>15.75</c:v>
                </c:pt>
                <c:pt idx="665">
                  <c:v>15.54</c:v>
                </c:pt>
                <c:pt idx="666">
                  <c:v>15.59</c:v>
                </c:pt>
                <c:pt idx="667">
                  <c:v>15.51</c:v>
                </c:pt>
                <c:pt idx="668">
                  <c:v>15.46</c:v>
                </c:pt>
                <c:pt idx="669">
                  <c:v>15.59</c:v>
                </c:pt>
                <c:pt idx="670">
                  <c:v>15.77</c:v>
                </c:pt>
                <c:pt idx="671">
                  <c:v>15.75</c:v>
                </c:pt>
                <c:pt idx="672">
                  <c:v>15.71</c:v>
                </c:pt>
                <c:pt idx="673">
                  <c:v>15.55</c:v>
                </c:pt>
                <c:pt idx="674">
                  <c:v>15.33</c:v>
                </c:pt>
                <c:pt idx="675">
                  <c:v>15.35</c:v>
                </c:pt>
                <c:pt idx="676">
                  <c:v>15.24</c:v>
                </c:pt>
                <c:pt idx="677">
                  <c:v>15.39</c:v>
                </c:pt>
                <c:pt idx="678">
                  <c:v>15.19</c:v>
                </c:pt>
                <c:pt idx="679">
                  <c:v>15.05</c:v>
                </c:pt>
                <c:pt idx="680">
                  <c:v>14.79</c:v>
                </c:pt>
                <c:pt idx="681">
                  <c:v>14.79</c:v>
                </c:pt>
                <c:pt idx="682">
                  <c:v>14.25</c:v>
                </c:pt>
                <c:pt idx="683">
                  <c:v>14.29</c:v>
                </c:pt>
                <c:pt idx="684">
                  <c:v>14.51</c:v>
                </c:pt>
                <c:pt idx="685">
                  <c:v>14.14</c:v>
                </c:pt>
                <c:pt idx="686">
                  <c:v>14.48</c:v>
                </c:pt>
                <c:pt idx="687">
                  <c:v>14.55</c:v>
                </c:pt>
                <c:pt idx="688">
                  <c:v>15.38</c:v>
                </c:pt>
                <c:pt idx="689">
                  <c:v>14.86</c:v>
                </c:pt>
                <c:pt idx="690">
                  <c:v>14.5</c:v>
                </c:pt>
                <c:pt idx="691">
                  <c:v>14.72</c:v>
                </c:pt>
                <c:pt idx="692">
                  <c:v>15.08</c:v>
                </c:pt>
                <c:pt idx="693">
                  <c:v>15.19</c:v>
                </c:pt>
                <c:pt idx="694">
                  <c:v>15.25</c:v>
                </c:pt>
                <c:pt idx="695">
                  <c:v>14.26</c:v>
                </c:pt>
                <c:pt idx="696">
                  <c:v>14.16</c:v>
                </c:pt>
                <c:pt idx="697">
                  <c:v>14.22</c:v>
                </c:pt>
                <c:pt idx="698">
                  <c:v>14.07</c:v>
                </c:pt>
                <c:pt idx="699">
                  <c:v>13.91</c:v>
                </c:pt>
                <c:pt idx="700">
                  <c:v>13.33</c:v>
                </c:pt>
                <c:pt idx="701">
                  <c:v>13.03</c:v>
                </c:pt>
                <c:pt idx="702">
                  <c:v>13.03</c:v>
                </c:pt>
                <c:pt idx="703">
                  <c:v>12.58</c:v>
                </c:pt>
                <c:pt idx="704">
                  <c:v>12.62</c:v>
                </c:pt>
                <c:pt idx="705">
                  <c:v>12.99</c:v>
                </c:pt>
                <c:pt idx="706">
                  <c:v>13.59</c:v>
                </c:pt>
                <c:pt idx="707">
                  <c:v>13.63</c:v>
                </c:pt>
                <c:pt idx="708">
                  <c:v>14.02</c:v>
                </c:pt>
                <c:pt idx="709">
                  <c:v>14.26</c:v>
                </c:pt>
                <c:pt idx="710">
                  <c:v>14.9</c:v>
                </c:pt>
                <c:pt idx="711">
                  <c:v>15.16</c:v>
                </c:pt>
                <c:pt idx="712">
                  <c:v>14.63</c:v>
                </c:pt>
                <c:pt idx="713">
                  <c:v>15.33</c:v>
                </c:pt>
                <c:pt idx="714">
                  <c:v>14.44</c:v>
                </c:pt>
                <c:pt idx="715">
                  <c:v>14.22</c:v>
                </c:pt>
                <c:pt idx="716">
                  <c:v>12.94</c:v>
                </c:pt>
                <c:pt idx="717">
                  <c:v>13.36</c:v>
                </c:pt>
                <c:pt idx="718">
                  <c:v>13.45</c:v>
                </c:pt>
                <c:pt idx="719">
                  <c:v>13.67</c:v>
                </c:pt>
                <c:pt idx="720">
                  <c:v>13.79</c:v>
                </c:pt>
                <c:pt idx="721">
                  <c:v>13.54</c:v>
                </c:pt>
                <c:pt idx="722">
                  <c:v>13.52</c:v>
                </c:pt>
                <c:pt idx="723">
                  <c:v>13.78</c:v>
                </c:pt>
                <c:pt idx="724">
                  <c:v>13.89</c:v>
                </c:pt>
                <c:pt idx="725">
                  <c:v>14.04</c:v>
                </c:pt>
                <c:pt idx="726">
                  <c:v>14.08</c:v>
                </c:pt>
                <c:pt idx="727">
                  <c:v>13.7</c:v>
                </c:pt>
                <c:pt idx="728">
                  <c:v>13.88</c:v>
                </c:pt>
                <c:pt idx="729">
                  <c:v>13.99</c:v>
                </c:pt>
                <c:pt idx="730">
                  <c:v>13.99</c:v>
                </c:pt>
                <c:pt idx="731">
                  <c:v>14.25</c:v>
                </c:pt>
                <c:pt idx="732">
                  <c:v>14.03</c:v>
                </c:pt>
                <c:pt idx="733">
                  <c:v>13.68</c:v>
                </c:pt>
                <c:pt idx="734">
                  <c:v>13.3</c:v>
                </c:pt>
                <c:pt idx="735">
                  <c:v>13.47</c:v>
                </c:pt>
                <c:pt idx="736">
                  <c:v>13.73</c:v>
                </c:pt>
                <c:pt idx="737">
                  <c:v>14.78</c:v>
                </c:pt>
                <c:pt idx="738">
                  <c:v>14.11</c:v>
                </c:pt>
                <c:pt idx="739">
                  <c:v>14.11</c:v>
                </c:pt>
                <c:pt idx="740">
                  <c:v>15.43</c:v>
                </c:pt>
                <c:pt idx="741">
                  <c:v>14.93</c:v>
                </c:pt>
                <c:pt idx="742">
                  <c:v>15</c:v>
                </c:pt>
                <c:pt idx="743">
                  <c:v>15.42</c:v>
                </c:pt>
                <c:pt idx="744">
                  <c:v>15.63</c:v>
                </c:pt>
                <c:pt idx="745">
                  <c:v>15.69</c:v>
                </c:pt>
                <c:pt idx="746">
                  <c:v>15.36</c:v>
                </c:pt>
                <c:pt idx="747">
                  <c:v>15.51</c:v>
                </c:pt>
                <c:pt idx="748">
                  <c:v>15.8</c:v>
                </c:pt>
                <c:pt idx="749">
                  <c:v>15.48</c:v>
                </c:pt>
                <c:pt idx="750">
                  <c:v>15.9</c:v>
                </c:pt>
                <c:pt idx="751">
                  <c:v>16.079999999999998</c:v>
                </c:pt>
                <c:pt idx="752">
                  <c:v>15.93</c:v>
                </c:pt>
                <c:pt idx="753">
                  <c:v>16.329999999999998</c:v>
                </c:pt>
                <c:pt idx="754">
                  <c:v>16.39</c:v>
                </c:pt>
                <c:pt idx="755">
                  <c:v>16.809999999999999</c:v>
                </c:pt>
                <c:pt idx="756">
                  <c:v>16.239999999999998</c:v>
                </c:pt>
                <c:pt idx="757">
                  <c:v>17.68</c:v>
                </c:pt>
                <c:pt idx="758">
                  <c:v>17.27</c:v>
                </c:pt>
                <c:pt idx="759">
                  <c:v>17.36</c:v>
                </c:pt>
                <c:pt idx="760">
                  <c:v>16.63</c:v>
                </c:pt>
                <c:pt idx="761">
                  <c:v>16.98</c:v>
                </c:pt>
                <c:pt idx="762">
                  <c:v>17.03</c:v>
                </c:pt>
                <c:pt idx="763">
                  <c:v>16.809999999999999</c:v>
                </c:pt>
                <c:pt idx="764">
                  <c:v>17.12</c:v>
                </c:pt>
                <c:pt idx="765">
                  <c:v>17.38</c:v>
                </c:pt>
                <c:pt idx="766">
                  <c:v>16.989999999999998</c:v>
                </c:pt>
                <c:pt idx="767">
                  <c:v>17.45</c:v>
                </c:pt>
                <c:pt idx="768">
                  <c:v>17.559999999999999</c:v>
                </c:pt>
                <c:pt idx="769">
                  <c:v>17.739999999999998</c:v>
                </c:pt>
                <c:pt idx="770">
                  <c:v>17.8</c:v>
                </c:pt>
                <c:pt idx="771">
                  <c:v>18.16</c:v>
                </c:pt>
                <c:pt idx="772">
                  <c:v>18.11</c:v>
                </c:pt>
                <c:pt idx="773">
                  <c:v>18.489999999999998</c:v>
                </c:pt>
                <c:pt idx="774">
                  <c:v>18.88</c:v>
                </c:pt>
                <c:pt idx="775">
                  <c:v>19.03</c:v>
                </c:pt>
                <c:pt idx="776">
                  <c:v>19.2</c:v>
                </c:pt>
                <c:pt idx="777">
                  <c:v>19.28</c:v>
                </c:pt>
                <c:pt idx="778">
                  <c:v>18.850000000000001</c:v>
                </c:pt>
                <c:pt idx="779">
                  <c:v>17.66</c:v>
                </c:pt>
                <c:pt idx="780">
                  <c:v>17.96</c:v>
                </c:pt>
                <c:pt idx="781">
                  <c:v>18.23</c:v>
                </c:pt>
                <c:pt idx="782">
                  <c:v>17.68</c:v>
                </c:pt>
                <c:pt idx="783">
                  <c:v>17.739999999999998</c:v>
                </c:pt>
                <c:pt idx="784">
                  <c:v>17.32</c:v>
                </c:pt>
                <c:pt idx="785">
                  <c:v>17</c:v>
                </c:pt>
                <c:pt idx="786">
                  <c:v>17.5</c:v>
                </c:pt>
                <c:pt idx="787">
                  <c:v>17.72</c:v>
                </c:pt>
                <c:pt idx="788">
                  <c:v>17.510000000000002</c:v>
                </c:pt>
                <c:pt idx="789">
                  <c:v>17.38</c:v>
                </c:pt>
                <c:pt idx="790">
                  <c:v>17.55</c:v>
                </c:pt>
                <c:pt idx="791">
                  <c:v>17.489999999999998</c:v>
                </c:pt>
                <c:pt idx="792">
                  <c:v>17.420000000000002</c:v>
                </c:pt>
                <c:pt idx="793">
                  <c:v>17.11</c:v>
                </c:pt>
                <c:pt idx="794">
                  <c:v>17.61</c:v>
                </c:pt>
                <c:pt idx="795">
                  <c:v>17.600000000000001</c:v>
                </c:pt>
                <c:pt idx="796">
                  <c:v>18.23</c:v>
                </c:pt>
                <c:pt idx="797">
                  <c:v>18.350000000000001</c:v>
                </c:pt>
                <c:pt idx="798">
                  <c:v>18.600000000000001</c:v>
                </c:pt>
                <c:pt idx="799">
                  <c:v>18.600000000000001</c:v>
                </c:pt>
                <c:pt idx="800">
                  <c:v>18.64</c:v>
                </c:pt>
                <c:pt idx="801">
                  <c:v>18.5</c:v>
                </c:pt>
                <c:pt idx="802">
                  <c:v>18.489999999999998</c:v>
                </c:pt>
                <c:pt idx="803">
                  <c:v>18.059999999999999</c:v>
                </c:pt>
                <c:pt idx="804">
                  <c:v>18.16</c:v>
                </c:pt>
                <c:pt idx="805">
                  <c:v>18.21</c:v>
                </c:pt>
                <c:pt idx="806">
                  <c:v>18.3</c:v>
                </c:pt>
                <c:pt idx="807">
                  <c:v>18.68</c:v>
                </c:pt>
                <c:pt idx="808">
                  <c:v>18.670000000000002</c:v>
                </c:pt>
                <c:pt idx="809">
                  <c:v>18.73</c:v>
                </c:pt>
                <c:pt idx="810">
                  <c:v>18.12</c:v>
                </c:pt>
                <c:pt idx="811">
                  <c:v>18.57</c:v>
                </c:pt>
                <c:pt idx="812">
                  <c:v>18.53</c:v>
                </c:pt>
                <c:pt idx="813">
                  <c:v>18.53</c:v>
                </c:pt>
                <c:pt idx="814">
                  <c:v>19.05</c:v>
                </c:pt>
                <c:pt idx="815">
                  <c:v>19.47</c:v>
                </c:pt>
                <c:pt idx="816">
                  <c:v>19.84</c:v>
                </c:pt>
                <c:pt idx="817">
                  <c:v>19.86</c:v>
                </c:pt>
                <c:pt idx="818">
                  <c:v>20.34</c:v>
                </c:pt>
                <c:pt idx="819">
                  <c:v>19.53</c:v>
                </c:pt>
                <c:pt idx="820">
                  <c:v>20.079999999999998</c:v>
                </c:pt>
                <c:pt idx="821">
                  <c:v>20.21</c:v>
                </c:pt>
                <c:pt idx="822">
                  <c:v>20.16</c:v>
                </c:pt>
                <c:pt idx="823">
                  <c:v>20.55</c:v>
                </c:pt>
                <c:pt idx="824">
                  <c:v>19.93</c:v>
                </c:pt>
                <c:pt idx="825">
                  <c:v>20.2</c:v>
                </c:pt>
                <c:pt idx="826">
                  <c:v>21.03</c:v>
                </c:pt>
                <c:pt idx="827">
                  <c:v>20.27</c:v>
                </c:pt>
                <c:pt idx="828">
                  <c:v>20.03</c:v>
                </c:pt>
                <c:pt idx="829">
                  <c:v>20.59</c:v>
                </c:pt>
                <c:pt idx="830">
                  <c:v>20.07</c:v>
                </c:pt>
                <c:pt idx="831">
                  <c:v>19.850000000000001</c:v>
                </c:pt>
                <c:pt idx="832">
                  <c:v>20.03</c:v>
                </c:pt>
                <c:pt idx="833">
                  <c:v>20.65</c:v>
                </c:pt>
                <c:pt idx="834">
                  <c:v>20.56</c:v>
                </c:pt>
                <c:pt idx="835">
                  <c:v>20.66</c:v>
                </c:pt>
                <c:pt idx="836">
                  <c:v>20.260000000000002</c:v>
                </c:pt>
                <c:pt idx="837">
                  <c:v>20.68</c:v>
                </c:pt>
                <c:pt idx="838">
                  <c:v>21.23</c:v>
                </c:pt>
                <c:pt idx="839">
                  <c:v>21.74</c:v>
                </c:pt>
                <c:pt idx="840">
                  <c:v>22.66</c:v>
                </c:pt>
                <c:pt idx="841">
                  <c:v>24.62</c:v>
                </c:pt>
                <c:pt idx="842">
                  <c:v>23.38</c:v>
                </c:pt>
                <c:pt idx="843">
                  <c:v>20.64</c:v>
                </c:pt>
                <c:pt idx="844">
                  <c:v>21.32</c:v>
                </c:pt>
                <c:pt idx="845">
                  <c:v>21.2</c:v>
                </c:pt>
                <c:pt idx="846">
                  <c:v>20.83</c:v>
                </c:pt>
                <c:pt idx="847">
                  <c:v>20.38</c:v>
                </c:pt>
                <c:pt idx="848">
                  <c:v>20.66</c:v>
                </c:pt>
                <c:pt idx="849">
                  <c:v>19.73</c:v>
                </c:pt>
                <c:pt idx="850">
                  <c:v>20.13</c:v>
                </c:pt>
                <c:pt idx="851">
                  <c:v>20.57</c:v>
                </c:pt>
                <c:pt idx="852">
                  <c:v>20.079999999999998</c:v>
                </c:pt>
                <c:pt idx="853">
                  <c:v>19.41</c:v>
                </c:pt>
                <c:pt idx="854">
                  <c:v>19.54</c:v>
                </c:pt>
                <c:pt idx="855">
                  <c:v>19.559999999999999</c:v>
                </c:pt>
                <c:pt idx="856">
                  <c:v>20.13</c:v>
                </c:pt>
                <c:pt idx="857">
                  <c:v>20.12</c:v>
                </c:pt>
                <c:pt idx="858">
                  <c:v>20.53</c:v>
                </c:pt>
                <c:pt idx="859">
                  <c:v>20.58</c:v>
                </c:pt>
                <c:pt idx="860">
                  <c:v>20.149999999999999</c:v>
                </c:pt>
                <c:pt idx="861">
                  <c:v>20.25</c:v>
                </c:pt>
                <c:pt idx="862">
                  <c:v>20.58</c:v>
                </c:pt>
                <c:pt idx="863">
                  <c:v>20.92</c:v>
                </c:pt>
                <c:pt idx="864">
                  <c:v>21.77</c:v>
                </c:pt>
                <c:pt idx="865">
                  <c:v>19.68</c:v>
                </c:pt>
                <c:pt idx="866">
                  <c:v>19.46</c:v>
                </c:pt>
                <c:pt idx="867">
                  <c:v>19.55</c:v>
                </c:pt>
                <c:pt idx="868">
                  <c:v>19.55</c:v>
                </c:pt>
                <c:pt idx="869">
                  <c:v>19.96</c:v>
                </c:pt>
                <c:pt idx="870">
                  <c:v>19.93</c:v>
                </c:pt>
                <c:pt idx="871">
                  <c:v>19.829999999999998</c:v>
                </c:pt>
                <c:pt idx="872">
                  <c:v>20.18</c:v>
                </c:pt>
                <c:pt idx="873">
                  <c:v>20.5</c:v>
                </c:pt>
                <c:pt idx="874">
                  <c:v>20.38</c:v>
                </c:pt>
                <c:pt idx="875">
                  <c:v>19.7</c:v>
                </c:pt>
                <c:pt idx="876">
                  <c:v>19.940000000000001</c:v>
                </c:pt>
                <c:pt idx="877">
                  <c:v>19.87</c:v>
                </c:pt>
                <c:pt idx="878">
                  <c:v>19.3</c:v>
                </c:pt>
                <c:pt idx="879">
                  <c:v>19.5</c:v>
                </c:pt>
                <c:pt idx="880">
                  <c:v>20.37</c:v>
                </c:pt>
                <c:pt idx="881">
                  <c:v>20.56</c:v>
                </c:pt>
                <c:pt idx="882">
                  <c:v>19.98</c:v>
                </c:pt>
                <c:pt idx="883">
                  <c:v>20.88</c:v>
                </c:pt>
                <c:pt idx="884">
                  <c:v>19.88</c:v>
                </c:pt>
                <c:pt idx="885">
                  <c:v>19.739999999999998</c:v>
                </c:pt>
                <c:pt idx="886">
                  <c:v>19.53</c:v>
                </c:pt>
                <c:pt idx="887">
                  <c:v>19.71</c:v>
                </c:pt>
                <c:pt idx="888">
                  <c:v>20.28</c:v>
                </c:pt>
                <c:pt idx="889">
                  <c:v>20.38</c:v>
                </c:pt>
                <c:pt idx="890">
                  <c:v>20.04</c:v>
                </c:pt>
                <c:pt idx="891">
                  <c:v>20.27</c:v>
                </c:pt>
                <c:pt idx="892">
                  <c:v>20.29</c:v>
                </c:pt>
                <c:pt idx="893">
                  <c:v>20.55</c:v>
                </c:pt>
                <c:pt idx="894">
                  <c:v>20.29</c:v>
                </c:pt>
                <c:pt idx="895">
                  <c:v>20.98</c:v>
                </c:pt>
                <c:pt idx="896">
                  <c:v>20.350000000000001</c:v>
                </c:pt>
                <c:pt idx="897">
                  <c:v>20.78</c:v>
                </c:pt>
                <c:pt idx="898">
                  <c:v>20.38</c:v>
                </c:pt>
                <c:pt idx="899">
                  <c:v>20.75</c:v>
                </c:pt>
                <c:pt idx="900">
                  <c:v>20.2</c:v>
                </c:pt>
                <c:pt idx="901">
                  <c:v>20.420000000000002</c:v>
                </c:pt>
                <c:pt idx="902">
                  <c:v>20.36</c:v>
                </c:pt>
                <c:pt idx="903">
                  <c:v>20.49</c:v>
                </c:pt>
                <c:pt idx="904">
                  <c:v>20.21</c:v>
                </c:pt>
                <c:pt idx="905">
                  <c:v>19.829999999999998</c:v>
                </c:pt>
                <c:pt idx="906">
                  <c:v>19.920000000000002</c:v>
                </c:pt>
                <c:pt idx="907">
                  <c:v>19.86</c:v>
                </c:pt>
                <c:pt idx="908">
                  <c:v>18.760000000000002</c:v>
                </c:pt>
                <c:pt idx="909">
                  <c:v>18.52</c:v>
                </c:pt>
                <c:pt idx="910">
                  <c:v>18.32</c:v>
                </c:pt>
                <c:pt idx="911">
                  <c:v>18.149999999999999</c:v>
                </c:pt>
                <c:pt idx="912">
                  <c:v>17.96</c:v>
                </c:pt>
                <c:pt idx="913">
                  <c:v>18.329999999999998</c:v>
                </c:pt>
                <c:pt idx="914">
                  <c:v>17.91</c:v>
                </c:pt>
                <c:pt idx="915">
                  <c:v>18.28</c:v>
                </c:pt>
                <c:pt idx="916">
                  <c:v>18.18</c:v>
                </c:pt>
                <c:pt idx="917">
                  <c:v>18.05</c:v>
                </c:pt>
                <c:pt idx="918">
                  <c:v>17.91</c:v>
                </c:pt>
                <c:pt idx="919">
                  <c:v>18.059999999999999</c:v>
                </c:pt>
                <c:pt idx="920">
                  <c:v>18.23</c:v>
                </c:pt>
                <c:pt idx="921">
                  <c:v>18.579999999999998</c:v>
                </c:pt>
                <c:pt idx="922">
                  <c:v>18.46</c:v>
                </c:pt>
                <c:pt idx="923">
                  <c:v>18.600000000000001</c:v>
                </c:pt>
                <c:pt idx="924">
                  <c:v>18.78</c:v>
                </c:pt>
                <c:pt idx="925">
                  <c:v>18.989999999999998</c:v>
                </c:pt>
                <c:pt idx="926">
                  <c:v>18.670000000000002</c:v>
                </c:pt>
                <c:pt idx="927">
                  <c:v>18.82</c:v>
                </c:pt>
                <c:pt idx="928">
                  <c:v>19.100000000000001</c:v>
                </c:pt>
                <c:pt idx="929">
                  <c:v>19.010000000000002</c:v>
                </c:pt>
                <c:pt idx="930">
                  <c:v>19.149999999999999</c:v>
                </c:pt>
                <c:pt idx="931">
                  <c:v>19.02</c:v>
                </c:pt>
                <c:pt idx="932">
                  <c:v>18.53</c:v>
                </c:pt>
                <c:pt idx="933">
                  <c:v>18.690000000000001</c:v>
                </c:pt>
                <c:pt idx="934">
                  <c:v>18.59</c:v>
                </c:pt>
                <c:pt idx="935">
                  <c:v>18.850000000000001</c:v>
                </c:pt>
                <c:pt idx="936">
                  <c:v>18.829999999999998</c:v>
                </c:pt>
                <c:pt idx="937">
                  <c:v>18.88</c:v>
                </c:pt>
                <c:pt idx="938">
                  <c:v>18.88</c:v>
                </c:pt>
                <c:pt idx="939">
                  <c:v>19.079999999999998</c:v>
                </c:pt>
                <c:pt idx="940">
                  <c:v>19.41</c:v>
                </c:pt>
                <c:pt idx="941">
                  <c:v>19.399999999999999</c:v>
                </c:pt>
                <c:pt idx="942">
                  <c:v>19.77</c:v>
                </c:pt>
                <c:pt idx="943">
                  <c:v>19.77</c:v>
                </c:pt>
                <c:pt idx="944">
                  <c:v>19.68</c:v>
                </c:pt>
                <c:pt idx="945">
                  <c:v>19.87</c:v>
                </c:pt>
                <c:pt idx="946">
                  <c:v>19.73</c:v>
                </c:pt>
                <c:pt idx="947">
                  <c:v>19.96</c:v>
                </c:pt>
                <c:pt idx="948">
                  <c:v>19.87</c:v>
                </c:pt>
                <c:pt idx="949">
                  <c:v>19.68</c:v>
                </c:pt>
                <c:pt idx="950">
                  <c:v>19.68</c:v>
                </c:pt>
                <c:pt idx="951">
                  <c:v>19.690000000000001</c:v>
                </c:pt>
                <c:pt idx="952">
                  <c:v>19.21</c:v>
                </c:pt>
                <c:pt idx="953">
                  <c:v>19.489999999999998</c:v>
                </c:pt>
                <c:pt idx="954">
                  <c:v>19.62</c:v>
                </c:pt>
                <c:pt idx="955">
                  <c:v>19.61</c:v>
                </c:pt>
                <c:pt idx="956">
                  <c:v>19.989999999999998</c:v>
                </c:pt>
                <c:pt idx="957">
                  <c:v>20.149999999999999</c:v>
                </c:pt>
                <c:pt idx="958">
                  <c:v>19.989999999999998</c:v>
                </c:pt>
                <c:pt idx="959">
                  <c:v>20.149999999999999</c:v>
                </c:pt>
                <c:pt idx="960">
                  <c:v>20.170000000000002</c:v>
                </c:pt>
                <c:pt idx="961">
                  <c:v>19.95</c:v>
                </c:pt>
                <c:pt idx="962">
                  <c:v>19.89</c:v>
                </c:pt>
                <c:pt idx="963">
                  <c:v>20.04</c:v>
                </c:pt>
                <c:pt idx="964">
                  <c:v>20.21</c:v>
                </c:pt>
                <c:pt idx="965">
                  <c:v>20.18</c:v>
                </c:pt>
                <c:pt idx="966">
                  <c:v>20.49</c:v>
                </c:pt>
                <c:pt idx="967">
                  <c:v>20.91</c:v>
                </c:pt>
                <c:pt idx="968">
                  <c:v>20.64</c:v>
                </c:pt>
                <c:pt idx="969">
                  <c:v>20.68</c:v>
                </c:pt>
                <c:pt idx="970">
                  <c:v>20.58</c:v>
                </c:pt>
                <c:pt idx="971">
                  <c:v>20.37</c:v>
                </c:pt>
                <c:pt idx="972">
                  <c:v>20.04</c:v>
                </c:pt>
                <c:pt idx="973">
                  <c:v>19.670000000000002</c:v>
                </c:pt>
                <c:pt idx="974">
                  <c:v>19.7</c:v>
                </c:pt>
                <c:pt idx="975">
                  <c:v>19.600000000000001</c:v>
                </c:pt>
                <c:pt idx="976">
                  <c:v>19.48</c:v>
                </c:pt>
                <c:pt idx="977">
                  <c:v>19.79</c:v>
                </c:pt>
                <c:pt idx="978">
                  <c:v>19.739999999999998</c:v>
                </c:pt>
                <c:pt idx="979">
                  <c:v>19.88</c:v>
                </c:pt>
                <c:pt idx="980">
                  <c:v>20.09</c:v>
                </c:pt>
                <c:pt idx="981">
                  <c:v>20.010000000000002</c:v>
                </c:pt>
                <c:pt idx="982">
                  <c:v>20.23</c:v>
                </c:pt>
                <c:pt idx="983">
                  <c:v>20.059999999999999</c:v>
                </c:pt>
                <c:pt idx="984">
                  <c:v>19.97</c:v>
                </c:pt>
                <c:pt idx="985">
                  <c:v>19.97</c:v>
                </c:pt>
                <c:pt idx="986">
                  <c:v>19.62</c:v>
                </c:pt>
                <c:pt idx="987">
                  <c:v>19.84</c:v>
                </c:pt>
                <c:pt idx="988">
                  <c:v>19.62</c:v>
                </c:pt>
                <c:pt idx="989">
                  <c:v>19.579999999999998</c:v>
                </c:pt>
                <c:pt idx="990">
                  <c:v>19.690000000000001</c:v>
                </c:pt>
                <c:pt idx="991">
                  <c:v>19.88</c:v>
                </c:pt>
                <c:pt idx="992">
                  <c:v>19.93</c:v>
                </c:pt>
                <c:pt idx="993">
                  <c:v>20.13</c:v>
                </c:pt>
                <c:pt idx="994">
                  <c:v>20.52</c:v>
                </c:pt>
                <c:pt idx="995">
                  <c:v>19.8</c:v>
                </c:pt>
                <c:pt idx="996">
                  <c:v>19.8</c:v>
                </c:pt>
                <c:pt idx="997">
                  <c:v>19.84</c:v>
                </c:pt>
                <c:pt idx="998">
                  <c:v>19.649999999999999</c:v>
                </c:pt>
                <c:pt idx="999">
                  <c:v>19.329999999999998</c:v>
                </c:pt>
                <c:pt idx="1000">
                  <c:v>19.399999999999999</c:v>
                </c:pt>
                <c:pt idx="1001">
                  <c:v>19.87</c:v>
                </c:pt>
                <c:pt idx="1002">
                  <c:v>20.260000000000002</c:v>
                </c:pt>
                <c:pt idx="1003">
                  <c:v>20.239999999999998</c:v>
                </c:pt>
                <c:pt idx="1004">
                  <c:v>20.22</c:v>
                </c:pt>
                <c:pt idx="1005">
                  <c:v>20.46</c:v>
                </c:pt>
                <c:pt idx="1006">
                  <c:v>20.45</c:v>
                </c:pt>
                <c:pt idx="1007">
                  <c:v>20.41</c:v>
                </c:pt>
                <c:pt idx="1008">
                  <c:v>20.69</c:v>
                </c:pt>
                <c:pt idx="1009">
                  <c:v>20.8</c:v>
                </c:pt>
                <c:pt idx="1010">
                  <c:v>20.75</c:v>
                </c:pt>
                <c:pt idx="1011">
                  <c:v>20.67</c:v>
                </c:pt>
                <c:pt idx="1012">
                  <c:v>21.13</c:v>
                </c:pt>
                <c:pt idx="1013">
                  <c:v>22.2</c:v>
                </c:pt>
                <c:pt idx="1014">
                  <c:v>22.17</c:v>
                </c:pt>
                <c:pt idx="1015">
                  <c:v>21.58</c:v>
                </c:pt>
                <c:pt idx="1016">
                  <c:v>21.53</c:v>
                </c:pt>
                <c:pt idx="1017">
                  <c:v>21.31</c:v>
                </c:pt>
                <c:pt idx="1018">
                  <c:v>21.91</c:v>
                </c:pt>
                <c:pt idx="1019">
                  <c:v>21.78</c:v>
                </c:pt>
                <c:pt idx="1020">
                  <c:v>21.6</c:v>
                </c:pt>
                <c:pt idx="1021">
                  <c:v>21.84</c:v>
                </c:pt>
                <c:pt idx="1022">
                  <c:v>22.88</c:v>
                </c:pt>
                <c:pt idx="1023">
                  <c:v>23.81</c:v>
                </c:pt>
                <c:pt idx="1024">
                  <c:v>23.41</c:v>
                </c:pt>
                <c:pt idx="1025">
                  <c:v>23.07</c:v>
                </c:pt>
                <c:pt idx="1026">
                  <c:v>21.64</c:v>
                </c:pt>
                <c:pt idx="1027">
                  <c:v>22.25</c:v>
                </c:pt>
                <c:pt idx="1028">
                  <c:v>22.9</c:v>
                </c:pt>
                <c:pt idx="1029">
                  <c:v>23.15</c:v>
                </c:pt>
                <c:pt idx="1030">
                  <c:v>23.17</c:v>
                </c:pt>
                <c:pt idx="1031">
                  <c:v>22.36</c:v>
                </c:pt>
                <c:pt idx="1032">
                  <c:v>22.61</c:v>
                </c:pt>
                <c:pt idx="1033">
                  <c:v>22.11</c:v>
                </c:pt>
                <c:pt idx="1034">
                  <c:v>22.78</c:v>
                </c:pt>
                <c:pt idx="1035">
                  <c:v>23.7</c:v>
                </c:pt>
                <c:pt idx="1036">
                  <c:v>22.57</c:v>
                </c:pt>
                <c:pt idx="1037">
                  <c:v>22.34</c:v>
                </c:pt>
                <c:pt idx="1038">
                  <c:v>23.43</c:v>
                </c:pt>
                <c:pt idx="1039">
                  <c:v>24.48</c:v>
                </c:pt>
                <c:pt idx="1040">
                  <c:v>22.56</c:v>
                </c:pt>
                <c:pt idx="1041">
                  <c:v>22.79</c:v>
                </c:pt>
                <c:pt idx="1042">
                  <c:v>22.29</c:v>
                </c:pt>
                <c:pt idx="1043">
                  <c:v>22.69</c:v>
                </c:pt>
                <c:pt idx="1044">
                  <c:v>22.71</c:v>
                </c:pt>
                <c:pt idx="1045">
                  <c:v>23.04</c:v>
                </c:pt>
                <c:pt idx="1046">
                  <c:v>22.44</c:v>
                </c:pt>
                <c:pt idx="1047">
                  <c:v>22.36</c:v>
                </c:pt>
                <c:pt idx="1048">
                  <c:v>22.4</c:v>
                </c:pt>
                <c:pt idx="1049">
                  <c:v>22.11</c:v>
                </c:pt>
                <c:pt idx="1050">
                  <c:v>21.82</c:v>
                </c:pt>
                <c:pt idx="1051">
                  <c:v>22.02</c:v>
                </c:pt>
                <c:pt idx="1052">
                  <c:v>21.88</c:v>
                </c:pt>
                <c:pt idx="1053">
                  <c:v>22.12</c:v>
                </c:pt>
                <c:pt idx="1054">
                  <c:v>22.86</c:v>
                </c:pt>
                <c:pt idx="1055">
                  <c:v>22.46</c:v>
                </c:pt>
                <c:pt idx="1056">
                  <c:v>22.46</c:v>
                </c:pt>
                <c:pt idx="1057">
                  <c:v>22.2</c:v>
                </c:pt>
                <c:pt idx="1058">
                  <c:v>21.87</c:v>
                </c:pt>
                <c:pt idx="1059">
                  <c:v>21.4</c:v>
                </c:pt>
                <c:pt idx="1060">
                  <c:v>21.13</c:v>
                </c:pt>
                <c:pt idx="1061">
                  <c:v>21.81</c:v>
                </c:pt>
                <c:pt idx="1062">
                  <c:v>21.62</c:v>
                </c:pt>
                <c:pt idx="1063">
                  <c:v>21.55</c:v>
                </c:pt>
                <c:pt idx="1064">
                  <c:v>21.19</c:v>
                </c:pt>
                <c:pt idx="1065">
                  <c:v>21.36</c:v>
                </c:pt>
                <c:pt idx="1066">
                  <c:v>21.62</c:v>
                </c:pt>
                <c:pt idx="1067">
                  <c:v>21.3</c:v>
                </c:pt>
                <c:pt idx="1068">
                  <c:v>20.93</c:v>
                </c:pt>
                <c:pt idx="1069">
                  <c:v>20.8</c:v>
                </c:pt>
                <c:pt idx="1070">
                  <c:v>20.420000000000002</c:v>
                </c:pt>
                <c:pt idx="1071">
                  <c:v>20.260000000000002</c:v>
                </c:pt>
                <c:pt idx="1072">
                  <c:v>20.149999999999999</c:v>
                </c:pt>
                <c:pt idx="1073">
                  <c:v>20.07</c:v>
                </c:pt>
                <c:pt idx="1074">
                  <c:v>20.38</c:v>
                </c:pt>
                <c:pt idx="1075">
                  <c:v>20.09</c:v>
                </c:pt>
                <c:pt idx="1076">
                  <c:v>19.600000000000001</c:v>
                </c:pt>
                <c:pt idx="1077">
                  <c:v>19.34</c:v>
                </c:pt>
                <c:pt idx="1078">
                  <c:v>19.59</c:v>
                </c:pt>
                <c:pt idx="1079">
                  <c:v>19.850000000000001</c:v>
                </c:pt>
                <c:pt idx="1080">
                  <c:v>20.28</c:v>
                </c:pt>
                <c:pt idx="1081">
                  <c:v>20.48</c:v>
                </c:pt>
                <c:pt idx="1082">
                  <c:v>20.36</c:v>
                </c:pt>
                <c:pt idx="1083">
                  <c:v>20.09</c:v>
                </c:pt>
                <c:pt idx="1084">
                  <c:v>20.03</c:v>
                </c:pt>
                <c:pt idx="1085">
                  <c:v>20.34</c:v>
                </c:pt>
                <c:pt idx="1086">
                  <c:v>20.51</c:v>
                </c:pt>
                <c:pt idx="1087">
                  <c:v>20.23</c:v>
                </c:pt>
                <c:pt idx="1088">
                  <c:v>19.78</c:v>
                </c:pt>
                <c:pt idx="1089">
                  <c:v>19.48</c:v>
                </c:pt>
                <c:pt idx="1090">
                  <c:v>19.149999999999999</c:v>
                </c:pt>
                <c:pt idx="1091">
                  <c:v>18.32</c:v>
                </c:pt>
                <c:pt idx="1092">
                  <c:v>17.559999999999999</c:v>
                </c:pt>
                <c:pt idx="1093">
                  <c:v>18.190000000000001</c:v>
                </c:pt>
                <c:pt idx="1094">
                  <c:v>17.760000000000002</c:v>
                </c:pt>
                <c:pt idx="1095">
                  <c:v>17.87</c:v>
                </c:pt>
                <c:pt idx="1096">
                  <c:v>17.37</c:v>
                </c:pt>
                <c:pt idx="1097">
                  <c:v>16.95</c:v>
                </c:pt>
                <c:pt idx="1098">
                  <c:v>17.93</c:v>
                </c:pt>
                <c:pt idx="1099">
                  <c:v>17.899999999999999</c:v>
                </c:pt>
                <c:pt idx="1100">
                  <c:v>18.600000000000001</c:v>
                </c:pt>
                <c:pt idx="1101">
                  <c:v>17.850000000000001</c:v>
                </c:pt>
                <c:pt idx="1102">
                  <c:v>17.489999999999998</c:v>
                </c:pt>
                <c:pt idx="1103">
                  <c:v>18.5</c:v>
                </c:pt>
                <c:pt idx="1104">
                  <c:v>18.57</c:v>
                </c:pt>
                <c:pt idx="1105">
                  <c:v>18.5</c:v>
                </c:pt>
                <c:pt idx="1106">
                  <c:v>18.760000000000002</c:v>
                </c:pt>
                <c:pt idx="1107">
                  <c:v>18.63</c:v>
                </c:pt>
                <c:pt idx="1108">
                  <c:v>17.98</c:v>
                </c:pt>
                <c:pt idx="1109">
                  <c:v>17.98</c:v>
                </c:pt>
                <c:pt idx="1110">
                  <c:v>18.3</c:v>
                </c:pt>
                <c:pt idx="1111">
                  <c:v>18.260000000000002</c:v>
                </c:pt>
                <c:pt idx="1112">
                  <c:v>19.010000000000002</c:v>
                </c:pt>
                <c:pt idx="1113">
                  <c:v>19.03</c:v>
                </c:pt>
                <c:pt idx="1114">
                  <c:v>18.96</c:v>
                </c:pt>
                <c:pt idx="1115">
                  <c:v>19.73</c:v>
                </c:pt>
                <c:pt idx="1116">
                  <c:v>19.52</c:v>
                </c:pt>
                <c:pt idx="1117">
                  <c:v>19.05</c:v>
                </c:pt>
                <c:pt idx="1118">
                  <c:v>18.89</c:v>
                </c:pt>
                <c:pt idx="1119">
                  <c:v>18.78</c:v>
                </c:pt>
                <c:pt idx="1120">
                  <c:v>18.260000000000002</c:v>
                </c:pt>
                <c:pt idx="1121">
                  <c:v>17.510000000000002</c:v>
                </c:pt>
                <c:pt idx="1122">
                  <c:v>16.25</c:v>
                </c:pt>
                <c:pt idx="1123">
                  <c:v>16.02</c:v>
                </c:pt>
                <c:pt idx="1124">
                  <c:v>16.12</c:v>
                </c:pt>
                <c:pt idx="1125">
                  <c:v>18</c:v>
                </c:pt>
                <c:pt idx="1126">
                  <c:v>17.88</c:v>
                </c:pt>
                <c:pt idx="1127">
                  <c:v>17.47</c:v>
                </c:pt>
                <c:pt idx="1128">
                  <c:v>17.510000000000002</c:v>
                </c:pt>
                <c:pt idx="1129">
                  <c:v>17.09</c:v>
                </c:pt>
                <c:pt idx="1130">
                  <c:v>16.41</c:v>
                </c:pt>
                <c:pt idx="1131">
                  <c:v>16.91</c:v>
                </c:pt>
                <c:pt idx="1132">
                  <c:v>16.649999999999999</c:v>
                </c:pt>
                <c:pt idx="1133">
                  <c:v>16.78</c:v>
                </c:pt>
                <c:pt idx="1134">
                  <c:v>16.82</c:v>
                </c:pt>
                <c:pt idx="1135">
                  <c:v>17.39</c:v>
                </c:pt>
                <c:pt idx="1136">
                  <c:v>17.600000000000001</c:v>
                </c:pt>
                <c:pt idx="1137">
                  <c:v>17.11</c:v>
                </c:pt>
                <c:pt idx="1138">
                  <c:v>16.64</c:v>
                </c:pt>
                <c:pt idx="1139">
                  <c:v>15.92</c:v>
                </c:pt>
                <c:pt idx="1140">
                  <c:v>15.55</c:v>
                </c:pt>
                <c:pt idx="1141">
                  <c:v>15.43</c:v>
                </c:pt>
                <c:pt idx="1142">
                  <c:v>16.09</c:v>
                </c:pt>
                <c:pt idx="1143">
                  <c:v>16.5</c:v>
                </c:pt>
                <c:pt idx="1144">
                  <c:v>16.149999999999999</c:v>
                </c:pt>
                <c:pt idx="1145">
                  <c:v>17.12</c:v>
                </c:pt>
                <c:pt idx="1146">
                  <c:v>16.7</c:v>
                </c:pt>
                <c:pt idx="1147">
                  <c:v>17.18</c:v>
                </c:pt>
                <c:pt idx="1148">
                  <c:v>17.05</c:v>
                </c:pt>
                <c:pt idx="1149">
                  <c:v>16.940000000000001</c:v>
                </c:pt>
                <c:pt idx="1150">
                  <c:v>16.73</c:v>
                </c:pt>
                <c:pt idx="1151">
                  <c:v>16.73</c:v>
                </c:pt>
                <c:pt idx="1152">
                  <c:v>16.5</c:v>
                </c:pt>
                <c:pt idx="1153">
                  <c:v>16.489999999999998</c:v>
                </c:pt>
                <c:pt idx="1154">
                  <c:v>16.63</c:v>
                </c:pt>
                <c:pt idx="1155">
                  <c:v>17.05</c:v>
                </c:pt>
                <c:pt idx="1156">
                  <c:v>17.45</c:v>
                </c:pt>
                <c:pt idx="1157">
                  <c:v>18.690000000000001</c:v>
                </c:pt>
                <c:pt idx="1158">
                  <c:v>18.37</c:v>
                </c:pt>
                <c:pt idx="1159">
                  <c:v>18.670000000000002</c:v>
                </c:pt>
                <c:pt idx="1160">
                  <c:v>18.23</c:v>
                </c:pt>
                <c:pt idx="1161">
                  <c:v>18.57</c:v>
                </c:pt>
                <c:pt idx="1162">
                  <c:v>19.07</c:v>
                </c:pt>
                <c:pt idx="1163">
                  <c:v>19.61</c:v>
                </c:pt>
                <c:pt idx="1164">
                  <c:v>19.88</c:v>
                </c:pt>
                <c:pt idx="1165">
                  <c:v>19.84</c:v>
                </c:pt>
                <c:pt idx="1166">
                  <c:v>19.329999999999998</c:v>
                </c:pt>
                <c:pt idx="1167">
                  <c:v>20.329999999999998</c:v>
                </c:pt>
                <c:pt idx="1168">
                  <c:v>20.07</c:v>
                </c:pt>
                <c:pt idx="1169">
                  <c:v>20.239999999999998</c:v>
                </c:pt>
                <c:pt idx="1170">
                  <c:v>20.57</c:v>
                </c:pt>
                <c:pt idx="1171">
                  <c:v>21.59</c:v>
                </c:pt>
                <c:pt idx="1172">
                  <c:v>23.71</c:v>
                </c:pt>
                <c:pt idx="1173">
                  <c:v>23.79</c:v>
                </c:pt>
                <c:pt idx="1174">
                  <c:v>28.73</c:v>
                </c:pt>
                <c:pt idx="1175">
                  <c:v>29.6</c:v>
                </c:pt>
                <c:pt idx="1176">
                  <c:v>26.19</c:v>
                </c:pt>
                <c:pt idx="1177">
                  <c:v>25.69</c:v>
                </c:pt>
                <c:pt idx="1178">
                  <c:v>26.38</c:v>
                </c:pt>
                <c:pt idx="1179">
                  <c:v>27.07</c:v>
                </c:pt>
                <c:pt idx="1180">
                  <c:v>26.7</c:v>
                </c:pt>
                <c:pt idx="1181">
                  <c:v>26.54</c:v>
                </c:pt>
                <c:pt idx="1182">
                  <c:v>27.4</c:v>
                </c:pt>
                <c:pt idx="1183">
                  <c:v>28.65</c:v>
                </c:pt>
                <c:pt idx="1184">
                  <c:v>28.63</c:v>
                </c:pt>
                <c:pt idx="1185">
                  <c:v>28.46</c:v>
                </c:pt>
                <c:pt idx="1186">
                  <c:v>30.52</c:v>
                </c:pt>
                <c:pt idx="1187">
                  <c:v>31.67</c:v>
                </c:pt>
                <c:pt idx="1188">
                  <c:v>31.1</c:v>
                </c:pt>
                <c:pt idx="1189">
                  <c:v>27.36</c:v>
                </c:pt>
                <c:pt idx="1190">
                  <c:v>27.73</c:v>
                </c:pt>
                <c:pt idx="1191">
                  <c:v>26.15</c:v>
                </c:pt>
                <c:pt idx="1192">
                  <c:v>26.96</c:v>
                </c:pt>
                <c:pt idx="1193">
                  <c:v>27.45</c:v>
                </c:pt>
                <c:pt idx="1194">
                  <c:v>27.45</c:v>
                </c:pt>
                <c:pt idx="1195">
                  <c:v>29.3</c:v>
                </c:pt>
                <c:pt idx="1196">
                  <c:v>30</c:v>
                </c:pt>
                <c:pt idx="1197">
                  <c:v>31.51</c:v>
                </c:pt>
                <c:pt idx="1198">
                  <c:v>30.09</c:v>
                </c:pt>
                <c:pt idx="1199">
                  <c:v>30.83</c:v>
                </c:pt>
                <c:pt idx="1200">
                  <c:v>30.29</c:v>
                </c:pt>
                <c:pt idx="1201">
                  <c:v>30.85</c:v>
                </c:pt>
                <c:pt idx="1202">
                  <c:v>31.2</c:v>
                </c:pt>
                <c:pt idx="1203">
                  <c:v>31.79</c:v>
                </c:pt>
                <c:pt idx="1204">
                  <c:v>33.729999999999997</c:v>
                </c:pt>
                <c:pt idx="1205">
                  <c:v>33.479999999999997</c:v>
                </c:pt>
                <c:pt idx="1206">
                  <c:v>33.18</c:v>
                </c:pt>
                <c:pt idx="1207">
                  <c:v>34.44</c:v>
                </c:pt>
                <c:pt idx="1208">
                  <c:v>36.21</c:v>
                </c:pt>
                <c:pt idx="1209">
                  <c:v>39.049999999999997</c:v>
                </c:pt>
                <c:pt idx="1210">
                  <c:v>38.33</c:v>
                </c:pt>
                <c:pt idx="1211">
                  <c:v>39.119999999999997</c:v>
                </c:pt>
                <c:pt idx="1212">
                  <c:v>39.770000000000003</c:v>
                </c:pt>
                <c:pt idx="1213">
                  <c:v>39.53</c:v>
                </c:pt>
                <c:pt idx="1214">
                  <c:v>37.08</c:v>
                </c:pt>
                <c:pt idx="1215">
                  <c:v>34.43</c:v>
                </c:pt>
                <c:pt idx="1216">
                  <c:v>37.04</c:v>
                </c:pt>
                <c:pt idx="1217">
                  <c:v>36.76</c:v>
                </c:pt>
                <c:pt idx="1218">
                  <c:v>37.869999999999997</c:v>
                </c:pt>
                <c:pt idx="1219">
                  <c:v>38.880000000000003</c:v>
                </c:pt>
                <c:pt idx="1220">
                  <c:v>40.729999999999997</c:v>
                </c:pt>
                <c:pt idx="1221">
                  <c:v>39.299999999999997</c:v>
                </c:pt>
                <c:pt idx="1222">
                  <c:v>41.07</c:v>
                </c:pt>
                <c:pt idx="1223">
                  <c:v>39.42</c:v>
                </c:pt>
                <c:pt idx="1224">
                  <c:v>38</c:v>
                </c:pt>
                <c:pt idx="1225">
                  <c:v>39.340000000000003</c:v>
                </c:pt>
                <c:pt idx="1226">
                  <c:v>36.03</c:v>
                </c:pt>
                <c:pt idx="1227">
                  <c:v>37.03</c:v>
                </c:pt>
                <c:pt idx="1228">
                  <c:v>33.82</c:v>
                </c:pt>
                <c:pt idx="1229">
                  <c:v>28.46</c:v>
                </c:pt>
                <c:pt idx="1230">
                  <c:v>29.95</c:v>
                </c:pt>
                <c:pt idx="1231">
                  <c:v>30.8</c:v>
                </c:pt>
                <c:pt idx="1232">
                  <c:v>34.35</c:v>
                </c:pt>
                <c:pt idx="1233">
                  <c:v>33.03</c:v>
                </c:pt>
                <c:pt idx="1234">
                  <c:v>35.28</c:v>
                </c:pt>
                <c:pt idx="1235">
                  <c:v>34.93</c:v>
                </c:pt>
                <c:pt idx="1236">
                  <c:v>35.31</c:v>
                </c:pt>
                <c:pt idx="1237">
                  <c:v>35.299999999999997</c:v>
                </c:pt>
                <c:pt idx="1238">
                  <c:v>33.950000000000003</c:v>
                </c:pt>
                <c:pt idx="1239">
                  <c:v>32.049999999999997</c:v>
                </c:pt>
                <c:pt idx="1240">
                  <c:v>32.409999999999997</c:v>
                </c:pt>
                <c:pt idx="1241">
                  <c:v>35.479999999999997</c:v>
                </c:pt>
                <c:pt idx="1242">
                  <c:v>35.61</c:v>
                </c:pt>
                <c:pt idx="1243">
                  <c:v>33.909999999999997</c:v>
                </c:pt>
                <c:pt idx="1244">
                  <c:v>32.08</c:v>
                </c:pt>
                <c:pt idx="1245">
                  <c:v>33.299999999999997</c:v>
                </c:pt>
                <c:pt idx="1246">
                  <c:v>31.18</c:v>
                </c:pt>
                <c:pt idx="1247">
                  <c:v>31.05</c:v>
                </c:pt>
                <c:pt idx="1248">
                  <c:v>29.91</c:v>
                </c:pt>
                <c:pt idx="1249">
                  <c:v>31.45</c:v>
                </c:pt>
                <c:pt idx="1250">
                  <c:v>29.5</c:v>
                </c:pt>
                <c:pt idx="1251">
                  <c:v>30.08</c:v>
                </c:pt>
                <c:pt idx="1252">
                  <c:v>30.08</c:v>
                </c:pt>
                <c:pt idx="1253">
                  <c:v>32.35</c:v>
                </c:pt>
                <c:pt idx="1254">
                  <c:v>33.28</c:v>
                </c:pt>
                <c:pt idx="1255">
                  <c:v>33.049999999999997</c:v>
                </c:pt>
                <c:pt idx="1256">
                  <c:v>33.28</c:v>
                </c:pt>
                <c:pt idx="1257">
                  <c:v>32.93</c:v>
                </c:pt>
                <c:pt idx="1258">
                  <c:v>29.08</c:v>
                </c:pt>
                <c:pt idx="1259">
                  <c:v>29.4</c:v>
                </c:pt>
                <c:pt idx="1260">
                  <c:v>29.05</c:v>
                </c:pt>
                <c:pt idx="1261">
                  <c:v>27.18</c:v>
                </c:pt>
                <c:pt idx="1262">
                  <c:v>26.35</c:v>
                </c:pt>
                <c:pt idx="1263">
                  <c:v>26.61</c:v>
                </c:pt>
                <c:pt idx="1264">
                  <c:v>27.08</c:v>
                </c:pt>
                <c:pt idx="1265">
                  <c:v>26.5</c:v>
                </c:pt>
                <c:pt idx="1266">
                  <c:v>25.3</c:v>
                </c:pt>
                <c:pt idx="1267">
                  <c:v>26.45</c:v>
                </c:pt>
                <c:pt idx="1268">
                  <c:v>26.6</c:v>
                </c:pt>
                <c:pt idx="1269">
                  <c:v>27.1</c:v>
                </c:pt>
                <c:pt idx="1270">
                  <c:v>27.85</c:v>
                </c:pt>
                <c:pt idx="1271">
                  <c:v>28.26</c:v>
                </c:pt>
                <c:pt idx="1272">
                  <c:v>27.5</c:v>
                </c:pt>
                <c:pt idx="1273">
                  <c:v>27.08</c:v>
                </c:pt>
                <c:pt idx="1274">
                  <c:v>26.95</c:v>
                </c:pt>
                <c:pt idx="1275">
                  <c:v>27.35</c:v>
                </c:pt>
                <c:pt idx="1276">
                  <c:v>26.95</c:v>
                </c:pt>
                <c:pt idx="1277">
                  <c:v>27.58</c:v>
                </c:pt>
                <c:pt idx="1278">
                  <c:v>28.48</c:v>
                </c:pt>
                <c:pt idx="1279">
                  <c:v>26.53</c:v>
                </c:pt>
                <c:pt idx="1280">
                  <c:v>25.61</c:v>
                </c:pt>
                <c:pt idx="1281">
                  <c:v>24.88</c:v>
                </c:pt>
                <c:pt idx="1282">
                  <c:v>27.25</c:v>
                </c:pt>
                <c:pt idx="1283">
                  <c:v>27.5</c:v>
                </c:pt>
                <c:pt idx="1284">
                  <c:v>28</c:v>
                </c:pt>
                <c:pt idx="1285">
                  <c:v>27.55</c:v>
                </c:pt>
                <c:pt idx="1286">
                  <c:v>27.43</c:v>
                </c:pt>
                <c:pt idx="1287">
                  <c:v>30.13</c:v>
                </c:pt>
                <c:pt idx="1288">
                  <c:v>30.35</c:v>
                </c:pt>
                <c:pt idx="1289">
                  <c:v>32.25</c:v>
                </c:pt>
                <c:pt idx="1290">
                  <c:v>21.48</c:v>
                </c:pt>
                <c:pt idx="1291">
                  <c:v>20.05</c:v>
                </c:pt>
                <c:pt idx="1292">
                  <c:v>21.63</c:v>
                </c:pt>
                <c:pt idx="1293">
                  <c:v>24.91</c:v>
                </c:pt>
                <c:pt idx="1294">
                  <c:v>24.08</c:v>
                </c:pt>
                <c:pt idx="1295">
                  <c:v>25.63</c:v>
                </c:pt>
                <c:pt idx="1296">
                  <c:v>24.15</c:v>
                </c:pt>
                <c:pt idx="1297">
                  <c:v>21.03</c:v>
                </c:pt>
                <c:pt idx="1298">
                  <c:v>21.73</c:v>
                </c:pt>
                <c:pt idx="1299">
                  <c:v>21.08</c:v>
                </c:pt>
                <c:pt idx="1300">
                  <c:v>21.9</c:v>
                </c:pt>
                <c:pt idx="1301">
                  <c:v>21.33</c:v>
                </c:pt>
                <c:pt idx="1302">
                  <c:v>21.23</c:v>
                </c:pt>
                <c:pt idx="1303">
                  <c:v>20.7</c:v>
                </c:pt>
                <c:pt idx="1304">
                  <c:v>21.48</c:v>
                </c:pt>
                <c:pt idx="1305">
                  <c:v>21.33</c:v>
                </c:pt>
                <c:pt idx="1306">
                  <c:v>21.78</c:v>
                </c:pt>
                <c:pt idx="1307">
                  <c:v>22.44</c:v>
                </c:pt>
                <c:pt idx="1308">
                  <c:v>22.78</c:v>
                </c:pt>
                <c:pt idx="1309">
                  <c:v>22.38</c:v>
                </c:pt>
                <c:pt idx="1310">
                  <c:v>22.25</c:v>
                </c:pt>
                <c:pt idx="1311">
                  <c:v>20.73</c:v>
                </c:pt>
                <c:pt idx="1312">
                  <c:v>20.73</c:v>
                </c:pt>
                <c:pt idx="1313">
                  <c:v>20.079999999999998</c:v>
                </c:pt>
                <c:pt idx="1314">
                  <c:v>20.18</c:v>
                </c:pt>
                <c:pt idx="1315">
                  <c:v>18.48</c:v>
                </c:pt>
                <c:pt idx="1316">
                  <c:v>17.43</c:v>
                </c:pt>
                <c:pt idx="1317">
                  <c:v>17.43</c:v>
                </c:pt>
                <c:pt idx="1318">
                  <c:v>18.48</c:v>
                </c:pt>
                <c:pt idx="1319">
                  <c:v>19.03</c:v>
                </c:pt>
                <c:pt idx="1320">
                  <c:v>19.28</c:v>
                </c:pt>
                <c:pt idx="1321">
                  <c:v>19.43</c:v>
                </c:pt>
                <c:pt idx="1322">
                  <c:v>20.329999999999998</c:v>
                </c:pt>
                <c:pt idx="1323">
                  <c:v>20.5</c:v>
                </c:pt>
                <c:pt idx="1324">
                  <c:v>19.78</c:v>
                </c:pt>
                <c:pt idx="1325">
                  <c:v>19.329999999999998</c:v>
                </c:pt>
                <c:pt idx="1326">
                  <c:v>19.34</c:v>
                </c:pt>
                <c:pt idx="1327">
                  <c:v>19</c:v>
                </c:pt>
                <c:pt idx="1328">
                  <c:v>20.059999999999999</c:v>
                </c:pt>
                <c:pt idx="1329">
                  <c:v>20.48</c:v>
                </c:pt>
                <c:pt idx="1330">
                  <c:v>20.05</c:v>
                </c:pt>
                <c:pt idx="1331">
                  <c:v>19.88</c:v>
                </c:pt>
                <c:pt idx="1332">
                  <c:v>19.78</c:v>
                </c:pt>
                <c:pt idx="1333">
                  <c:v>20.68</c:v>
                </c:pt>
                <c:pt idx="1334">
                  <c:v>20.399999999999999</c:v>
                </c:pt>
                <c:pt idx="1335">
                  <c:v>20.78</c:v>
                </c:pt>
                <c:pt idx="1336">
                  <c:v>19.88</c:v>
                </c:pt>
                <c:pt idx="1337">
                  <c:v>19.47</c:v>
                </c:pt>
                <c:pt idx="1338">
                  <c:v>19.78</c:v>
                </c:pt>
                <c:pt idx="1339">
                  <c:v>19.45</c:v>
                </c:pt>
                <c:pt idx="1340">
                  <c:v>19.63</c:v>
                </c:pt>
                <c:pt idx="1341">
                  <c:v>19.28</c:v>
                </c:pt>
                <c:pt idx="1342">
                  <c:v>19.38</c:v>
                </c:pt>
                <c:pt idx="1343">
                  <c:v>19.48</c:v>
                </c:pt>
                <c:pt idx="1344">
                  <c:v>19.98</c:v>
                </c:pt>
                <c:pt idx="1345">
                  <c:v>20.03</c:v>
                </c:pt>
                <c:pt idx="1346">
                  <c:v>20.28</c:v>
                </c:pt>
                <c:pt idx="1347">
                  <c:v>20.58</c:v>
                </c:pt>
                <c:pt idx="1348">
                  <c:v>21.08</c:v>
                </c:pt>
                <c:pt idx="1349">
                  <c:v>20.98</c:v>
                </c:pt>
                <c:pt idx="1350">
                  <c:v>21.54</c:v>
                </c:pt>
                <c:pt idx="1351">
                  <c:v>21.85</c:v>
                </c:pt>
                <c:pt idx="1352">
                  <c:v>21.6</c:v>
                </c:pt>
                <c:pt idx="1353">
                  <c:v>21.73</c:v>
                </c:pt>
                <c:pt idx="1354">
                  <c:v>21.08</c:v>
                </c:pt>
                <c:pt idx="1355">
                  <c:v>21.16</c:v>
                </c:pt>
                <c:pt idx="1356">
                  <c:v>21.68</c:v>
                </c:pt>
                <c:pt idx="1357">
                  <c:v>21.03</c:v>
                </c:pt>
                <c:pt idx="1358">
                  <c:v>21</c:v>
                </c:pt>
                <c:pt idx="1359">
                  <c:v>20.95</c:v>
                </c:pt>
                <c:pt idx="1360">
                  <c:v>21.28</c:v>
                </c:pt>
                <c:pt idx="1361">
                  <c:v>21.3</c:v>
                </c:pt>
                <c:pt idx="1362">
                  <c:v>20.99</c:v>
                </c:pt>
                <c:pt idx="1363">
                  <c:v>21.28</c:v>
                </c:pt>
                <c:pt idx="1364">
                  <c:v>21.17</c:v>
                </c:pt>
                <c:pt idx="1365">
                  <c:v>21.43</c:v>
                </c:pt>
                <c:pt idx="1366">
                  <c:v>21.73</c:v>
                </c:pt>
                <c:pt idx="1367">
                  <c:v>21.72</c:v>
                </c:pt>
                <c:pt idx="1368">
                  <c:v>21.83</c:v>
                </c:pt>
                <c:pt idx="1369">
                  <c:v>21.92</c:v>
                </c:pt>
                <c:pt idx="1370">
                  <c:v>21.25</c:v>
                </c:pt>
                <c:pt idx="1371">
                  <c:v>20.89</c:v>
                </c:pt>
                <c:pt idx="1372">
                  <c:v>20.73</c:v>
                </c:pt>
                <c:pt idx="1373">
                  <c:v>21.04</c:v>
                </c:pt>
                <c:pt idx="1374">
                  <c:v>20.91</c:v>
                </c:pt>
                <c:pt idx="1375">
                  <c:v>21.19</c:v>
                </c:pt>
                <c:pt idx="1376">
                  <c:v>21.39</c:v>
                </c:pt>
                <c:pt idx="1377">
                  <c:v>20.95</c:v>
                </c:pt>
                <c:pt idx="1378">
                  <c:v>20.85</c:v>
                </c:pt>
                <c:pt idx="1379">
                  <c:v>20.95</c:v>
                </c:pt>
                <c:pt idx="1380">
                  <c:v>21.04</c:v>
                </c:pt>
                <c:pt idx="1381">
                  <c:v>21.34</c:v>
                </c:pt>
                <c:pt idx="1382">
                  <c:v>21.04</c:v>
                </c:pt>
                <c:pt idx="1383">
                  <c:v>21.3</c:v>
                </c:pt>
                <c:pt idx="1384">
                  <c:v>21.16</c:v>
                </c:pt>
                <c:pt idx="1385">
                  <c:v>21.16</c:v>
                </c:pt>
                <c:pt idx="1386">
                  <c:v>20.9</c:v>
                </c:pt>
                <c:pt idx="1387">
                  <c:v>20.45</c:v>
                </c:pt>
                <c:pt idx="1388">
                  <c:v>20.38</c:v>
                </c:pt>
                <c:pt idx="1389">
                  <c:v>20.28</c:v>
                </c:pt>
                <c:pt idx="1390">
                  <c:v>19.84</c:v>
                </c:pt>
                <c:pt idx="1391">
                  <c:v>19.850000000000001</c:v>
                </c:pt>
                <c:pt idx="1392">
                  <c:v>20.079999999999998</c:v>
                </c:pt>
                <c:pt idx="1393">
                  <c:v>19.71</c:v>
                </c:pt>
                <c:pt idx="1394">
                  <c:v>19.7</c:v>
                </c:pt>
                <c:pt idx="1395">
                  <c:v>19.97</c:v>
                </c:pt>
                <c:pt idx="1396">
                  <c:v>20.11</c:v>
                </c:pt>
                <c:pt idx="1397">
                  <c:v>19.989999999999998</c:v>
                </c:pt>
                <c:pt idx="1398">
                  <c:v>20.22</c:v>
                </c:pt>
                <c:pt idx="1399">
                  <c:v>20.100000000000001</c:v>
                </c:pt>
                <c:pt idx="1400">
                  <c:v>19.920000000000002</c:v>
                </c:pt>
                <c:pt idx="1401">
                  <c:v>20.03</c:v>
                </c:pt>
                <c:pt idx="1402">
                  <c:v>20.12</c:v>
                </c:pt>
                <c:pt idx="1403">
                  <c:v>20.41</c:v>
                </c:pt>
                <c:pt idx="1404">
                  <c:v>20.56</c:v>
                </c:pt>
                <c:pt idx="1405">
                  <c:v>20.78</c:v>
                </c:pt>
                <c:pt idx="1406">
                  <c:v>20.92</c:v>
                </c:pt>
                <c:pt idx="1407">
                  <c:v>20.69</c:v>
                </c:pt>
                <c:pt idx="1408">
                  <c:v>20.69</c:v>
                </c:pt>
                <c:pt idx="1409">
                  <c:v>20.91</c:v>
                </c:pt>
                <c:pt idx="1410">
                  <c:v>21.29</c:v>
                </c:pt>
                <c:pt idx="1411">
                  <c:v>21.35</c:v>
                </c:pt>
                <c:pt idx="1412">
                  <c:v>21.43</c:v>
                </c:pt>
                <c:pt idx="1413">
                  <c:v>21.32</c:v>
                </c:pt>
                <c:pt idx="1414">
                  <c:v>21.74</c:v>
                </c:pt>
                <c:pt idx="1415">
                  <c:v>21.5</c:v>
                </c:pt>
                <c:pt idx="1416">
                  <c:v>21.7</c:v>
                </c:pt>
                <c:pt idx="1417">
                  <c:v>22.2</c:v>
                </c:pt>
                <c:pt idx="1418">
                  <c:v>21.97</c:v>
                </c:pt>
                <c:pt idx="1419">
                  <c:v>22.16</c:v>
                </c:pt>
                <c:pt idx="1420">
                  <c:v>21.74</c:v>
                </c:pt>
                <c:pt idx="1421">
                  <c:v>21.25</c:v>
                </c:pt>
                <c:pt idx="1422">
                  <c:v>21.41</c:v>
                </c:pt>
                <c:pt idx="1423">
                  <c:v>21.11</c:v>
                </c:pt>
                <c:pt idx="1424">
                  <c:v>21.48</c:v>
                </c:pt>
                <c:pt idx="1425">
                  <c:v>21.38</c:v>
                </c:pt>
                <c:pt idx="1426">
                  <c:v>21.55</c:v>
                </c:pt>
                <c:pt idx="1427">
                  <c:v>21.7</c:v>
                </c:pt>
                <c:pt idx="1428">
                  <c:v>21.33</c:v>
                </c:pt>
                <c:pt idx="1429">
                  <c:v>21.35</c:v>
                </c:pt>
                <c:pt idx="1430">
                  <c:v>21.5</c:v>
                </c:pt>
                <c:pt idx="1431">
                  <c:v>21.39</c:v>
                </c:pt>
                <c:pt idx="1432">
                  <c:v>21.38</c:v>
                </c:pt>
                <c:pt idx="1433">
                  <c:v>21.6</c:v>
                </c:pt>
                <c:pt idx="1434">
                  <c:v>21.64</c:v>
                </c:pt>
                <c:pt idx="1435">
                  <c:v>21.71</c:v>
                </c:pt>
                <c:pt idx="1436">
                  <c:v>21.52</c:v>
                </c:pt>
                <c:pt idx="1437">
                  <c:v>21.3</c:v>
                </c:pt>
                <c:pt idx="1438">
                  <c:v>21.39</c:v>
                </c:pt>
                <c:pt idx="1439">
                  <c:v>21.29</c:v>
                </c:pt>
                <c:pt idx="1440">
                  <c:v>22.5</c:v>
                </c:pt>
                <c:pt idx="1441">
                  <c:v>22.3</c:v>
                </c:pt>
                <c:pt idx="1442">
                  <c:v>21.44</c:v>
                </c:pt>
                <c:pt idx="1443">
                  <c:v>21.93</c:v>
                </c:pt>
                <c:pt idx="1444">
                  <c:v>21.78</c:v>
                </c:pt>
                <c:pt idx="1445">
                  <c:v>21.98</c:v>
                </c:pt>
                <c:pt idx="1446">
                  <c:v>21.86</c:v>
                </c:pt>
                <c:pt idx="1447">
                  <c:v>21.77</c:v>
                </c:pt>
                <c:pt idx="1448">
                  <c:v>22.02</c:v>
                </c:pt>
                <c:pt idx="1449">
                  <c:v>22.28</c:v>
                </c:pt>
                <c:pt idx="1451">
                  <c:v>22.28</c:v>
                </c:pt>
                <c:pt idx="1452">
                  <c:v>21.76</c:v>
                </c:pt>
                <c:pt idx="1453">
                  <c:v>21.75</c:v>
                </c:pt>
                <c:pt idx="1454">
                  <c:v>21.56</c:v>
                </c:pt>
                <c:pt idx="1455">
                  <c:v>21.36</c:v>
                </c:pt>
                <c:pt idx="1456">
                  <c:v>21.44</c:v>
                </c:pt>
                <c:pt idx="1457">
                  <c:v>21.66</c:v>
                </c:pt>
                <c:pt idx="1458">
                  <c:v>21.51</c:v>
                </c:pt>
                <c:pt idx="1459">
                  <c:v>21.71</c:v>
                </c:pt>
                <c:pt idx="1460">
                  <c:v>21.84</c:v>
                </c:pt>
                <c:pt idx="1461">
                  <c:v>21.73</c:v>
                </c:pt>
                <c:pt idx="1462">
                  <c:v>21.87</c:v>
                </c:pt>
                <c:pt idx="1463">
                  <c:v>21.79</c:v>
                </c:pt>
                <c:pt idx="1464">
                  <c:v>22.02</c:v>
                </c:pt>
                <c:pt idx="1465">
                  <c:v>22.2</c:v>
                </c:pt>
                <c:pt idx="1466">
                  <c:v>22.24</c:v>
                </c:pt>
                <c:pt idx="1467">
                  <c:v>22.11</c:v>
                </c:pt>
                <c:pt idx="1468">
                  <c:v>22.23</c:v>
                </c:pt>
                <c:pt idx="1469">
                  <c:v>22.42</c:v>
                </c:pt>
                <c:pt idx="1470">
                  <c:v>22.25</c:v>
                </c:pt>
                <c:pt idx="1471">
                  <c:v>22.1</c:v>
                </c:pt>
                <c:pt idx="1472">
                  <c:v>22.34</c:v>
                </c:pt>
                <c:pt idx="1473">
                  <c:v>22.7</c:v>
                </c:pt>
                <c:pt idx="1474">
                  <c:v>22.64</c:v>
                </c:pt>
                <c:pt idx="1475">
                  <c:v>22.99</c:v>
                </c:pt>
                <c:pt idx="1476">
                  <c:v>23.02</c:v>
                </c:pt>
                <c:pt idx="1477">
                  <c:v>23.18</c:v>
                </c:pt>
                <c:pt idx="1478">
                  <c:v>23.01</c:v>
                </c:pt>
                <c:pt idx="1479">
                  <c:v>23.19</c:v>
                </c:pt>
                <c:pt idx="1480">
                  <c:v>23.48</c:v>
                </c:pt>
                <c:pt idx="1481">
                  <c:v>23.89</c:v>
                </c:pt>
                <c:pt idx="1482">
                  <c:v>23.67</c:v>
                </c:pt>
                <c:pt idx="1483">
                  <c:v>23.96</c:v>
                </c:pt>
                <c:pt idx="1484">
                  <c:v>24.12</c:v>
                </c:pt>
                <c:pt idx="1485">
                  <c:v>24.03</c:v>
                </c:pt>
                <c:pt idx="1486">
                  <c:v>23.47</c:v>
                </c:pt>
                <c:pt idx="1487">
                  <c:v>23.14</c:v>
                </c:pt>
                <c:pt idx="1488">
                  <c:v>23.47</c:v>
                </c:pt>
                <c:pt idx="1489">
                  <c:v>23.18</c:v>
                </c:pt>
                <c:pt idx="1490">
                  <c:v>23.24</c:v>
                </c:pt>
                <c:pt idx="1491">
                  <c:v>23.09</c:v>
                </c:pt>
                <c:pt idx="1492">
                  <c:v>23.11</c:v>
                </c:pt>
                <c:pt idx="1493">
                  <c:v>23.29</c:v>
                </c:pt>
                <c:pt idx="1494">
                  <c:v>23.85</c:v>
                </c:pt>
                <c:pt idx="1495">
                  <c:v>23.82</c:v>
                </c:pt>
                <c:pt idx="1496">
                  <c:v>23.78</c:v>
                </c:pt>
                <c:pt idx="1497">
                  <c:v>23.44</c:v>
                </c:pt>
                <c:pt idx="1498">
                  <c:v>23.29</c:v>
                </c:pt>
                <c:pt idx="1499">
                  <c:v>23</c:v>
                </c:pt>
                <c:pt idx="1500">
                  <c:v>22.66</c:v>
                </c:pt>
                <c:pt idx="1501">
                  <c:v>22.58</c:v>
                </c:pt>
                <c:pt idx="1502">
                  <c:v>22.28</c:v>
                </c:pt>
                <c:pt idx="1503">
                  <c:v>22.55</c:v>
                </c:pt>
                <c:pt idx="1504">
                  <c:v>22.79</c:v>
                </c:pt>
                <c:pt idx="1505">
                  <c:v>22.38</c:v>
                </c:pt>
                <c:pt idx="1506">
                  <c:v>21.88</c:v>
                </c:pt>
                <c:pt idx="1507">
                  <c:v>22.17</c:v>
                </c:pt>
                <c:pt idx="1508">
                  <c:v>21.93</c:v>
                </c:pt>
                <c:pt idx="1509">
                  <c:v>21.85</c:v>
                </c:pt>
                <c:pt idx="1510">
                  <c:v>22.15</c:v>
                </c:pt>
                <c:pt idx="1511">
                  <c:v>21.04</c:v>
                </c:pt>
                <c:pt idx="1512">
                  <c:v>21.38</c:v>
                </c:pt>
                <c:pt idx="1513">
                  <c:v>21.38</c:v>
                </c:pt>
                <c:pt idx="1514">
                  <c:v>21.48</c:v>
                </c:pt>
                <c:pt idx="1515">
                  <c:v>21.1</c:v>
                </c:pt>
                <c:pt idx="1516">
                  <c:v>20.61</c:v>
                </c:pt>
                <c:pt idx="1517">
                  <c:v>20.75</c:v>
                </c:pt>
                <c:pt idx="1518">
                  <c:v>20.420000000000002</c:v>
                </c:pt>
                <c:pt idx="1519">
                  <c:v>19.87</c:v>
                </c:pt>
                <c:pt idx="1520">
                  <c:v>19.39</c:v>
                </c:pt>
                <c:pt idx="1521">
                  <c:v>19.239999999999998</c:v>
                </c:pt>
                <c:pt idx="1522">
                  <c:v>19.54</c:v>
                </c:pt>
                <c:pt idx="1523">
                  <c:v>19.940000000000001</c:v>
                </c:pt>
                <c:pt idx="1524">
                  <c:v>20.09</c:v>
                </c:pt>
                <c:pt idx="1525">
                  <c:v>19.78</c:v>
                </c:pt>
                <c:pt idx="1526">
                  <c:v>19.45</c:v>
                </c:pt>
                <c:pt idx="1527">
                  <c:v>19.39</c:v>
                </c:pt>
                <c:pt idx="1528">
                  <c:v>19.12</c:v>
                </c:pt>
                <c:pt idx="1529">
                  <c:v>18.28</c:v>
                </c:pt>
                <c:pt idx="1530">
                  <c:v>18.579999999999998</c:v>
                </c:pt>
                <c:pt idx="1531">
                  <c:v>18.68</c:v>
                </c:pt>
                <c:pt idx="1532">
                  <c:v>18.63</c:v>
                </c:pt>
                <c:pt idx="1533">
                  <c:v>18.82</c:v>
                </c:pt>
                <c:pt idx="1534">
                  <c:v>18.63</c:v>
                </c:pt>
                <c:pt idx="1535">
                  <c:v>19.149999999999999</c:v>
                </c:pt>
                <c:pt idx="1536">
                  <c:v>19.43</c:v>
                </c:pt>
                <c:pt idx="1537">
                  <c:v>19.22</c:v>
                </c:pt>
                <c:pt idx="1538">
                  <c:v>19.239999999999998</c:v>
                </c:pt>
                <c:pt idx="1539">
                  <c:v>18.72</c:v>
                </c:pt>
                <c:pt idx="1540">
                  <c:v>17.95</c:v>
                </c:pt>
                <c:pt idx="1541">
                  <c:v>17.89</c:v>
                </c:pt>
                <c:pt idx="1542">
                  <c:v>18.260000000000002</c:v>
                </c:pt>
                <c:pt idx="1543">
                  <c:v>18.77</c:v>
                </c:pt>
                <c:pt idx="1544">
                  <c:v>18.399999999999999</c:v>
                </c:pt>
                <c:pt idx="1545">
                  <c:v>18.829999999999998</c:v>
                </c:pt>
                <c:pt idx="1546">
                  <c:v>18.940000000000001</c:v>
                </c:pt>
                <c:pt idx="1547">
                  <c:v>19.11</c:v>
                </c:pt>
                <c:pt idx="1548">
                  <c:v>18.920000000000002</c:v>
                </c:pt>
                <c:pt idx="1549">
                  <c:v>18.5</c:v>
                </c:pt>
                <c:pt idx="1550">
                  <c:v>18.73</c:v>
                </c:pt>
                <c:pt idx="1551">
                  <c:v>18.38</c:v>
                </c:pt>
                <c:pt idx="1552">
                  <c:v>18.75</c:v>
                </c:pt>
                <c:pt idx="1553">
                  <c:v>19.350000000000001</c:v>
                </c:pt>
                <c:pt idx="1554">
                  <c:v>19.09</c:v>
                </c:pt>
                <c:pt idx="1555">
                  <c:v>18.920000000000002</c:v>
                </c:pt>
                <c:pt idx="1556">
                  <c:v>18.95</c:v>
                </c:pt>
                <c:pt idx="1557">
                  <c:v>18.93</c:v>
                </c:pt>
                <c:pt idx="1558">
                  <c:v>18.97</c:v>
                </c:pt>
                <c:pt idx="1559">
                  <c:v>19.260000000000002</c:v>
                </c:pt>
                <c:pt idx="1560">
                  <c:v>19.5</c:v>
                </c:pt>
                <c:pt idx="1561">
                  <c:v>19.48</c:v>
                </c:pt>
                <c:pt idx="1562">
                  <c:v>19.91</c:v>
                </c:pt>
                <c:pt idx="1563">
                  <c:v>19.690000000000001</c:v>
                </c:pt>
                <c:pt idx="1564">
                  <c:v>19.36</c:v>
                </c:pt>
                <c:pt idx="1565">
                  <c:v>19.29</c:v>
                </c:pt>
                <c:pt idx="1566">
                  <c:v>19.7</c:v>
                </c:pt>
                <c:pt idx="1567">
                  <c:v>19.420000000000002</c:v>
                </c:pt>
                <c:pt idx="1568">
                  <c:v>19.420000000000002</c:v>
                </c:pt>
                <c:pt idx="1569">
                  <c:v>18.14</c:v>
                </c:pt>
                <c:pt idx="1570">
                  <c:v>18.420000000000002</c:v>
                </c:pt>
                <c:pt idx="1571">
                  <c:v>18.52</c:v>
                </c:pt>
                <c:pt idx="1572">
                  <c:v>18.600000000000001</c:v>
                </c:pt>
                <c:pt idx="1573">
                  <c:v>18.37</c:v>
                </c:pt>
                <c:pt idx="1574">
                  <c:v>18.3</c:v>
                </c:pt>
                <c:pt idx="1575">
                  <c:v>18.440000000000001</c:v>
                </c:pt>
                <c:pt idx="1576">
                  <c:v>18.77</c:v>
                </c:pt>
                <c:pt idx="1577">
                  <c:v>18.690000000000001</c:v>
                </c:pt>
                <c:pt idx="1578">
                  <c:v>18.36</c:v>
                </c:pt>
                <c:pt idx="1579">
                  <c:v>18.670000000000002</c:v>
                </c:pt>
                <c:pt idx="1580">
                  <c:v>18.62</c:v>
                </c:pt>
                <c:pt idx="1581">
                  <c:v>18.579999999999998</c:v>
                </c:pt>
                <c:pt idx="1582">
                  <c:v>18.53</c:v>
                </c:pt>
                <c:pt idx="1583">
                  <c:v>18.649999999999999</c:v>
                </c:pt>
                <c:pt idx="1584">
                  <c:v>18.62</c:v>
                </c:pt>
                <c:pt idx="1585">
                  <c:v>18.5</c:v>
                </c:pt>
                <c:pt idx="1586">
                  <c:v>18.86</c:v>
                </c:pt>
                <c:pt idx="1587">
                  <c:v>19.16</c:v>
                </c:pt>
                <c:pt idx="1588">
                  <c:v>19.149999999999999</c:v>
                </c:pt>
                <c:pt idx="1589">
                  <c:v>19.27</c:v>
                </c:pt>
                <c:pt idx="1590">
                  <c:v>19.05</c:v>
                </c:pt>
                <c:pt idx="1591">
                  <c:v>19.27</c:v>
                </c:pt>
                <c:pt idx="1592">
                  <c:v>18.78</c:v>
                </c:pt>
                <c:pt idx="1593">
                  <c:v>18.91</c:v>
                </c:pt>
                <c:pt idx="1594">
                  <c:v>19.059999999999999</c:v>
                </c:pt>
                <c:pt idx="1595">
                  <c:v>19</c:v>
                </c:pt>
                <c:pt idx="1596">
                  <c:v>19.309999999999999</c:v>
                </c:pt>
                <c:pt idx="1597">
                  <c:v>19.190000000000001</c:v>
                </c:pt>
                <c:pt idx="1598">
                  <c:v>19.25</c:v>
                </c:pt>
                <c:pt idx="1599">
                  <c:v>19.489999999999998</c:v>
                </c:pt>
                <c:pt idx="1600">
                  <c:v>19.850000000000001</c:v>
                </c:pt>
                <c:pt idx="1601">
                  <c:v>19.79</c:v>
                </c:pt>
                <c:pt idx="1602">
                  <c:v>20.25</c:v>
                </c:pt>
                <c:pt idx="1603">
                  <c:v>20.440000000000001</c:v>
                </c:pt>
                <c:pt idx="1604">
                  <c:v>20.29</c:v>
                </c:pt>
                <c:pt idx="1605">
                  <c:v>20.64</c:v>
                </c:pt>
                <c:pt idx="1606">
                  <c:v>20.329999999999998</c:v>
                </c:pt>
                <c:pt idx="1607">
                  <c:v>20.45</c:v>
                </c:pt>
                <c:pt idx="1608">
                  <c:v>20.239999999999998</c:v>
                </c:pt>
                <c:pt idx="1609">
                  <c:v>19.809999999999999</c:v>
                </c:pt>
                <c:pt idx="1610">
                  <c:v>19.93</c:v>
                </c:pt>
                <c:pt idx="1611">
                  <c:v>20.25</c:v>
                </c:pt>
                <c:pt idx="1612">
                  <c:v>20.260000000000002</c:v>
                </c:pt>
                <c:pt idx="1613">
                  <c:v>20.170000000000002</c:v>
                </c:pt>
                <c:pt idx="1614">
                  <c:v>19.920000000000002</c:v>
                </c:pt>
                <c:pt idx="1615">
                  <c:v>19.91</c:v>
                </c:pt>
                <c:pt idx="1616">
                  <c:v>20.05</c:v>
                </c:pt>
                <c:pt idx="1617">
                  <c:v>20.309999999999999</c:v>
                </c:pt>
                <c:pt idx="1618">
                  <c:v>20.29</c:v>
                </c:pt>
                <c:pt idx="1619">
                  <c:v>20.77</c:v>
                </c:pt>
                <c:pt idx="1620">
                  <c:v>20.88</c:v>
                </c:pt>
                <c:pt idx="1621">
                  <c:v>20.88</c:v>
                </c:pt>
                <c:pt idx="1622">
                  <c:v>21.13</c:v>
                </c:pt>
                <c:pt idx="1623">
                  <c:v>20.78</c:v>
                </c:pt>
                <c:pt idx="1624">
                  <c:v>20.79</c:v>
                </c:pt>
                <c:pt idx="1625">
                  <c:v>20.73</c:v>
                </c:pt>
                <c:pt idx="1626">
                  <c:v>20.85</c:v>
                </c:pt>
                <c:pt idx="1627">
                  <c:v>21.02</c:v>
                </c:pt>
                <c:pt idx="1628">
                  <c:v>20.98</c:v>
                </c:pt>
                <c:pt idx="1629">
                  <c:v>20.75</c:v>
                </c:pt>
                <c:pt idx="1630">
                  <c:v>20.56</c:v>
                </c:pt>
                <c:pt idx="1631">
                  <c:v>20.7</c:v>
                </c:pt>
                <c:pt idx="1632">
                  <c:v>20.54</c:v>
                </c:pt>
                <c:pt idx="1633">
                  <c:v>20.12</c:v>
                </c:pt>
                <c:pt idx="1634">
                  <c:v>20.2</c:v>
                </c:pt>
                <c:pt idx="1635">
                  <c:v>20.79</c:v>
                </c:pt>
                <c:pt idx="1636">
                  <c:v>20.79</c:v>
                </c:pt>
                <c:pt idx="1637">
                  <c:v>21.8</c:v>
                </c:pt>
                <c:pt idx="1638">
                  <c:v>22</c:v>
                </c:pt>
                <c:pt idx="1639">
                  <c:v>21.97</c:v>
                </c:pt>
                <c:pt idx="1640">
                  <c:v>22.13</c:v>
                </c:pt>
                <c:pt idx="1641">
                  <c:v>22.07</c:v>
                </c:pt>
                <c:pt idx="1642">
                  <c:v>22.2</c:v>
                </c:pt>
                <c:pt idx="1643">
                  <c:v>22.45</c:v>
                </c:pt>
                <c:pt idx="1644">
                  <c:v>22.53</c:v>
                </c:pt>
                <c:pt idx="1645">
                  <c:v>22.65</c:v>
                </c:pt>
                <c:pt idx="1646">
                  <c:v>22.43</c:v>
                </c:pt>
                <c:pt idx="1647">
                  <c:v>22.23</c:v>
                </c:pt>
                <c:pt idx="1648">
                  <c:v>22.49</c:v>
                </c:pt>
                <c:pt idx="1649">
                  <c:v>22.33</c:v>
                </c:pt>
                <c:pt idx="1650">
                  <c:v>22.28</c:v>
                </c:pt>
                <c:pt idx="1651">
                  <c:v>22.38</c:v>
                </c:pt>
                <c:pt idx="1652">
                  <c:v>22.23</c:v>
                </c:pt>
                <c:pt idx="1653">
                  <c:v>22.3</c:v>
                </c:pt>
                <c:pt idx="1654">
                  <c:v>22.23</c:v>
                </c:pt>
                <c:pt idx="1655">
                  <c:v>22.16</c:v>
                </c:pt>
                <c:pt idx="1656">
                  <c:v>22.47</c:v>
                </c:pt>
                <c:pt idx="1657">
                  <c:v>22.74</c:v>
                </c:pt>
                <c:pt idx="1658">
                  <c:v>23.03</c:v>
                </c:pt>
                <c:pt idx="1659">
                  <c:v>22.73</c:v>
                </c:pt>
                <c:pt idx="1660">
                  <c:v>22.42</c:v>
                </c:pt>
                <c:pt idx="1661">
                  <c:v>22.27</c:v>
                </c:pt>
                <c:pt idx="1662">
                  <c:v>21.84</c:v>
                </c:pt>
                <c:pt idx="1663">
                  <c:v>21.9</c:v>
                </c:pt>
                <c:pt idx="1664">
                  <c:v>22.08</c:v>
                </c:pt>
                <c:pt idx="1665">
                  <c:v>22.08</c:v>
                </c:pt>
                <c:pt idx="1666">
                  <c:v>21.87</c:v>
                </c:pt>
                <c:pt idx="1667">
                  <c:v>21.51</c:v>
                </c:pt>
                <c:pt idx="1668">
                  <c:v>21.38</c:v>
                </c:pt>
                <c:pt idx="1669">
                  <c:v>21.38</c:v>
                </c:pt>
                <c:pt idx="1670">
                  <c:v>21.25</c:v>
                </c:pt>
                <c:pt idx="1671">
                  <c:v>21.38</c:v>
                </c:pt>
                <c:pt idx="1672">
                  <c:v>21.42</c:v>
                </c:pt>
                <c:pt idx="1673">
                  <c:v>21.73</c:v>
                </c:pt>
                <c:pt idx="1674">
                  <c:v>21.8</c:v>
                </c:pt>
                <c:pt idx="1675">
                  <c:v>21.56</c:v>
                </c:pt>
                <c:pt idx="1676">
                  <c:v>21.78</c:v>
                </c:pt>
                <c:pt idx="1677">
                  <c:v>21.91</c:v>
                </c:pt>
                <c:pt idx="1678">
                  <c:v>21.99</c:v>
                </c:pt>
                <c:pt idx="1679">
                  <c:v>22.11</c:v>
                </c:pt>
                <c:pt idx="1680">
                  <c:v>21.95</c:v>
                </c:pt>
                <c:pt idx="1681">
                  <c:v>22.09</c:v>
                </c:pt>
                <c:pt idx="1682">
                  <c:v>22.03</c:v>
                </c:pt>
                <c:pt idx="1683">
                  <c:v>21.98</c:v>
                </c:pt>
                <c:pt idx="1684">
                  <c:v>21.82</c:v>
                </c:pt>
                <c:pt idx="1685">
                  <c:v>21.83</c:v>
                </c:pt>
                <c:pt idx="1686">
                  <c:v>21.6</c:v>
                </c:pt>
                <c:pt idx="1687">
                  <c:v>21.23</c:v>
                </c:pt>
                <c:pt idx="1688">
                  <c:v>21.18</c:v>
                </c:pt>
                <c:pt idx="1689">
                  <c:v>21.41</c:v>
                </c:pt>
                <c:pt idx="1690">
                  <c:v>21.27</c:v>
                </c:pt>
                <c:pt idx="1691">
                  <c:v>21.12</c:v>
                </c:pt>
                <c:pt idx="1692">
                  <c:v>21</c:v>
                </c:pt>
                <c:pt idx="1693">
                  <c:v>21.13</c:v>
                </c:pt>
                <c:pt idx="1694">
                  <c:v>21.35</c:v>
                </c:pt>
                <c:pt idx="1695">
                  <c:v>21.31</c:v>
                </c:pt>
                <c:pt idx="1696">
                  <c:v>21.47</c:v>
                </c:pt>
                <c:pt idx="1697">
                  <c:v>21.54</c:v>
                </c:pt>
                <c:pt idx="1698">
                  <c:v>21.33</c:v>
                </c:pt>
                <c:pt idx="1699">
                  <c:v>21.4</c:v>
                </c:pt>
                <c:pt idx="1700">
                  <c:v>21.19</c:v>
                </c:pt>
                <c:pt idx="1701">
                  <c:v>21.85</c:v>
                </c:pt>
                <c:pt idx="1702">
                  <c:v>21.6</c:v>
                </c:pt>
                <c:pt idx="1703">
                  <c:v>21.24</c:v>
                </c:pt>
                <c:pt idx="1704">
                  <c:v>21.14</c:v>
                </c:pt>
                <c:pt idx="1705">
                  <c:v>21.3</c:v>
                </c:pt>
                <c:pt idx="1706">
                  <c:v>21.46</c:v>
                </c:pt>
                <c:pt idx="1707">
                  <c:v>21.72</c:v>
                </c:pt>
                <c:pt idx="1708">
                  <c:v>21.65</c:v>
                </c:pt>
                <c:pt idx="1709">
                  <c:v>21.69</c:v>
                </c:pt>
                <c:pt idx="1710">
                  <c:v>21.77</c:v>
                </c:pt>
                <c:pt idx="1711">
                  <c:v>21.77</c:v>
                </c:pt>
                <c:pt idx="1712">
                  <c:v>21.98</c:v>
                </c:pt>
                <c:pt idx="1713">
                  <c:v>22</c:v>
                </c:pt>
                <c:pt idx="1714">
                  <c:v>21.93</c:v>
                </c:pt>
                <c:pt idx="1715">
                  <c:v>22</c:v>
                </c:pt>
                <c:pt idx="1716">
                  <c:v>22.35</c:v>
                </c:pt>
                <c:pt idx="1717">
                  <c:v>22.13</c:v>
                </c:pt>
                <c:pt idx="1718">
                  <c:v>22.39</c:v>
                </c:pt>
                <c:pt idx="1719">
                  <c:v>22.23</c:v>
                </c:pt>
                <c:pt idx="1720">
                  <c:v>21.96</c:v>
                </c:pt>
                <c:pt idx="1721">
                  <c:v>21.91</c:v>
                </c:pt>
                <c:pt idx="1722">
                  <c:v>21.78</c:v>
                </c:pt>
                <c:pt idx="1723">
                  <c:v>21.78</c:v>
                </c:pt>
                <c:pt idx="1724">
                  <c:v>21.57</c:v>
                </c:pt>
                <c:pt idx="1725">
                  <c:v>21.51</c:v>
                </c:pt>
                <c:pt idx="1726">
                  <c:v>21.78</c:v>
                </c:pt>
                <c:pt idx="1727">
                  <c:v>21.66</c:v>
                </c:pt>
                <c:pt idx="1728">
                  <c:v>21.83</c:v>
                </c:pt>
                <c:pt idx="1729">
                  <c:v>21.83</c:v>
                </c:pt>
                <c:pt idx="1730">
                  <c:v>21.93</c:v>
                </c:pt>
                <c:pt idx="1731">
                  <c:v>21.76</c:v>
                </c:pt>
                <c:pt idx="1732">
                  <c:v>21.85</c:v>
                </c:pt>
                <c:pt idx="1733">
                  <c:v>21.89</c:v>
                </c:pt>
                <c:pt idx="1734">
                  <c:v>21.99</c:v>
                </c:pt>
                <c:pt idx="1735">
                  <c:v>21.99</c:v>
                </c:pt>
                <c:pt idx="1736">
                  <c:v>22.28</c:v>
                </c:pt>
                <c:pt idx="1737">
                  <c:v>22.12</c:v>
                </c:pt>
                <c:pt idx="1738">
                  <c:v>22.16</c:v>
                </c:pt>
                <c:pt idx="1739">
                  <c:v>22.37</c:v>
                </c:pt>
                <c:pt idx="1740">
                  <c:v>22.31</c:v>
                </c:pt>
                <c:pt idx="1741">
                  <c:v>22.18</c:v>
                </c:pt>
                <c:pt idx="1742">
                  <c:v>21.88</c:v>
                </c:pt>
                <c:pt idx="1743">
                  <c:v>21.49</c:v>
                </c:pt>
                <c:pt idx="1744">
                  <c:v>21.22</c:v>
                </c:pt>
                <c:pt idx="1745">
                  <c:v>21.11</c:v>
                </c:pt>
                <c:pt idx="1746">
                  <c:v>21.14</c:v>
                </c:pt>
                <c:pt idx="1747">
                  <c:v>21.03</c:v>
                </c:pt>
                <c:pt idx="1748">
                  <c:v>21.17</c:v>
                </c:pt>
                <c:pt idx="1749">
                  <c:v>20.71</c:v>
                </c:pt>
                <c:pt idx="1750">
                  <c:v>20.68</c:v>
                </c:pt>
                <c:pt idx="1751">
                  <c:v>20.77</c:v>
                </c:pt>
                <c:pt idx="1752">
                  <c:v>20.6</c:v>
                </c:pt>
                <c:pt idx="1753">
                  <c:v>20.329999999999998</c:v>
                </c:pt>
                <c:pt idx="1754">
                  <c:v>20.62</c:v>
                </c:pt>
                <c:pt idx="1755">
                  <c:v>20.260000000000002</c:v>
                </c:pt>
                <c:pt idx="1756">
                  <c:v>20.63</c:v>
                </c:pt>
                <c:pt idx="1757">
                  <c:v>20.54</c:v>
                </c:pt>
                <c:pt idx="1758">
                  <c:v>20.46</c:v>
                </c:pt>
                <c:pt idx="1759">
                  <c:v>20.190000000000001</c:v>
                </c:pt>
                <c:pt idx="1760">
                  <c:v>20.04</c:v>
                </c:pt>
                <c:pt idx="1761">
                  <c:v>20.37</c:v>
                </c:pt>
                <c:pt idx="1762">
                  <c:v>20.32</c:v>
                </c:pt>
                <c:pt idx="1763">
                  <c:v>20.21</c:v>
                </c:pt>
                <c:pt idx="1764">
                  <c:v>20.5</c:v>
                </c:pt>
                <c:pt idx="1765">
                  <c:v>20.37</c:v>
                </c:pt>
                <c:pt idx="1766">
                  <c:v>20.010000000000002</c:v>
                </c:pt>
                <c:pt idx="1767">
                  <c:v>20.059999999999999</c:v>
                </c:pt>
                <c:pt idx="1768">
                  <c:v>20.29</c:v>
                </c:pt>
                <c:pt idx="1770">
                  <c:v>20.29</c:v>
                </c:pt>
                <c:pt idx="1771">
                  <c:v>19.91</c:v>
                </c:pt>
                <c:pt idx="1772">
                  <c:v>19.559999999999999</c:v>
                </c:pt>
                <c:pt idx="1773">
                  <c:v>19.38</c:v>
                </c:pt>
                <c:pt idx="1774">
                  <c:v>19.079999999999998</c:v>
                </c:pt>
                <c:pt idx="1775">
                  <c:v>18.95</c:v>
                </c:pt>
                <c:pt idx="1776">
                  <c:v>19.170000000000002</c:v>
                </c:pt>
                <c:pt idx="1777">
                  <c:v>18.690000000000001</c:v>
                </c:pt>
                <c:pt idx="1778">
                  <c:v>18.86</c:v>
                </c:pt>
                <c:pt idx="1779">
                  <c:v>19.260000000000002</c:v>
                </c:pt>
                <c:pt idx="1780">
                  <c:v>19.09</c:v>
                </c:pt>
                <c:pt idx="1781">
                  <c:v>19.059999999999999</c:v>
                </c:pt>
                <c:pt idx="1782">
                  <c:v>18.940000000000001</c:v>
                </c:pt>
                <c:pt idx="1783">
                  <c:v>19.420000000000002</c:v>
                </c:pt>
                <c:pt idx="1784">
                  <c:v>19.68</c:v>
                </c:pt>
                <c:pt idx="1785">
                  <c:v>19.809999999999999</c:v>
                </c:pt>
                <c:pt idx="1786">
                  <c:v>19.920000000000002</c:v>
                </c:pt>
                <c:pt idx="1787">
                  <c:v>19.79</c:v>
                </c:pt>
                <c:pt idx="1788">
                  <c:v>19.97</c:v>
                </c:pt>
                <c:pt idx="1789">
                  <c:v>19.97</c:v>
                </c:pt>
                <c:pt idx="1790">
                  <c:v>19.77</c:v>
                </c:pt>
                <c:pt idx="1791">
                  <c:v>19.62</c:v>
                </c:pt>
                <c:pt idx="1792">
                  <c:v>19.63</c:v>
                </c:pt>
                <c:pt idx="1793">
                  <c:v>19.489999999999998</c:v>
                </c:pt>
                <c:pt idx="1794">
                  <c:v>19.03</c:v>
                </c:pt>
                <c:pt idx="1795">
                  <c:v>19.13</c:v>
                </c:pt>
                <c:pt idx="1796">
                  <c:v>19.03</c:v>
                </c:pt>
                <c:pt idx="1797">
                  <c:v>18.920000000000002</c:v>
                </c:pt>
                <c:pt idx="1798">
                  <c:v>18.899999999999999</c:v>
                </c:pt>
                <c:pt idx="1799">
                  <c:v>18.78</c:v>
                </c:pt>
                <c:pt idx="1800">
                  <c:v>18.21</c:v>
                </c:pt>
                <c:pt idx="1801">
                  <c:v>18.510000000000002</c:v>
                </c:pt>
                <c:pt idx="1802">
                  <c:v>18.71</c:v>
                </c:pt>
                <c:pt idx="1803">
                  <c:v>18.89</c:v>
                </c:pt>
                <c:pt idx="1804">
                  <c:v>18.940000000000001</c:v>
                </c:pt>
                <c:pt idx="1805">
                  <c:v>18.399999999999999</c:v>
                </c:pt>
                <c:pt idx="1806">
                  <c:v>18.350000000000001</c:v>
                </c:pt>
                <c:pt idx="1807">
                  <c:v>18.71</c:v>
                </c:pt>
                <c:pt idx="1808">
                  <c:v>18.64</c:v>
                </c:pt>
                <c:pt idx="1809">
                  <c:v>19.510000000000002</c:v>
                </c:pt>
                <c:pt idx="1810">
                  <c:v>19.670000000000002</c:v>
                </c:pt>
                <c:pt idx="1811">
                  <c:v>19.66</c:v>
                </c:pt>
                <c:pt idx="1812">
                  <c:v>20.38</c:v>
                </c:pt>
                <c:pt idx="1813">
                  <c:v>20.27</c:v>
                </c:pt>
                <c:pt idx="1814">
                  <c:v>20.32</c:v>
                </c:pt>
                <c:pt idx="1815">
                  <c:v>20</c:v>
                </c:pt>
                <c:pt idx="1816">
                  <c:v>20.29</c:v>
                </c:pt>
                <c:pt idx="1817">
                  <c:v>20.27</c:v>
                </c:pt>
                <c:pt idx="1818">
                  <c:v>20.07</c:v>
                </c:pt>
                <c:pt idx="1819">
                  <c:v>20.12</c:v>
                </c:pt>
                <c:pt idx="1820">
                  <c:v>20.2</c:v>
                </c:pt>
                <c:pt idx="1821">
                  <c:v>20.29</c:v>
                </c:pt>
                <c:pt idx="1822">
                  <c:v>19.96</c:v>
                </c:pt>
                <c:pt idx="1824">
                  <c:v>19.59</c:v>
                </c:pt>
                <c:pt idx="1825">
                  <c:v>19.3</c:v>
                </c:pt>
                <c:pt idx="1826">
                  <c:v>19.440000000000001</c:v>
                </c:pt>
                <c:pt idx="1827">
                  <c:v>19.690000000000001</c:v>
                </c:pt>
                <c:pt idx="1828">
                  <c:v>20.079999999999998</c:v>
                </c:pt>
                <c:pt idx="1829">
                  <c:v>20.49</c:v>
                </c:pt>
                <c:pt idx="1830">
                  <c:v>20.28</c:v>
                </c:pt>
                <c:pt idx="1831">
                  <c:v>20.63</c:v>
                </c:pt>
                <c:pt idx="1832">
                  <c:v>20.53</c:v>
                </c:pt>
                <c:pt idx="1833">
                  <c:v>20.62</c:v>
                </c:pt>
                <c:pt idx="1834">
                  <c:v>20.48</c:v>
                </c:pt>
                <c:pt idx="1835">
                  <c:v>20.46</c:v>
                </c:pt>
                <c:pt idx="1836">
                  <c:v>21.05</c:v>
                </c:pt>
                <c:pt idx="1837">
                  <c:v>20.85</c:v>
                </c:pt>
                <c:pt idx="1838">
                  <c:v>20.63</c:v>
                </c:pt>
                <c:pt idx="1839">
                  <c:v>20.71</c:v>
                </c:pt>
                <c:pt idx="1840">
                  <c:v>20.420000000000002</c:v>
                </c:pt>
                <c:pt idx="1841">
                  <c:v>20.12</c:v>
                </c:pt>
                <c:pt idx="1842">
                  <c:v>20.38</c:v>
                </c:pt>
                <c:pt idx="1843">
                  <c:v>20.18</c:v>
                </c:pt>
                <c:pt idx="1844">
                  <c:v>20.04</c:v>
                </c:pt>
                <c:pt idx="1845">
                  <c:v>20.14</c:v>
                </c:pt>
                <c:pt idx="1846">
                  <c:v>20.29</c:v>
                </c:pt>
                <c:pt idx="1847">
                  <c:v>20.05</c:v>
                </c:pt>
                <c:pt idx="1848">
                  <c:v>19.52</c:v>
                </c:pt>
                <c:pt idx="1849">
                  <c:v>19.98</c:v>
                </c:pt>
                <c:pt idx="1850">
                  <c:v>19.97</c:v>
                </c:pt>
                <c:pt idx="1851">
                  <c:v>20.12</c:v>
                </c:pt>
                <c:pt idx="1852">
                  <c:v>20.420000000000002</c:v>
                </c:pt>
                <c:pt idx="1853">
                  <c:v>20.27</c:v>
                </c:pt>
                <c:pt idx="1854">
                  <c:v>20.27</c:v>
                </c:pt>
                <c:pt idx="1855">
                  <c:v>20.440000000000001</c:v>
                </c:pt>
                <c:pt idx="1856">
                  <c:v>20.54</c:v>
                </c:pt>
                <c:pt idx="1857">
                  <c:v>20.67</c:v>
                </c:pt>
                <c:pt idx="1858">
                  <c:v>20.59</c:v>
                </c:pt>
                <c:pt idx="1859">
                  <c:v>20.329999999999998</c:v>
                </c:pt>
                <c:pt idx="1860">
                  <c:v>20.350000000000001</c:v>
                </c:pt>
                <c:pt idx="1861">
                  <c:v>20.22</c:v>
                </c:pt>
                <c:pt idx="1862">
                  <c:v>20.43</c:v>
                </c:pt>
                <c:pt idx="1863">
                  <c:v>20.28</c:v>
                </c:pt>
                <c:pt idx="1864">
                  <c:v>20.38</c:v>
                </c:pt>
                <c:pt idx="1865">
                  <c:v>20.21</c:v>
                </c:pt>
                <c:pt idx="1866">
                  <c:v>20.09</c:v>
                </c:pt>
                <c:pt idx="1867">
                  <c:v>19.989999999999998</c:v>
                </c:pt>
                <c:pt idx="1868">
                  <c:v>20.05</c:v>
                </c:pt>
                <c:pt idx="1869">
                  <c:v>19.989999999999998</c:v>
                </c:pt>
                <c:pt idx="1870">
                  <c:v>19.79</c:v>
                </c:pt>
                <c:pt idx="1871">
                  <c:v>19.93</c:v>
                </c:pt>
                <c:pt idx="1872">
                  <c:v>19.829999999999998</c:v>
                </c:pt>
                <c:pt idx="1873">
                  <c:v>20.21</c:v>
                </c:pt>
                <c:pt idx="1875">
                  <c:v>20.63</c:v>
                </c:pt>
                <c:pt idx="1876">
                  <c:v>20.54</c:v>
                </c:pt>
                <c:pt idx="1877">
                  <c:v>20.58</c:v>
                </c:pt>
                <c:pt idx="1878">
                  <c:v>20.399999999999999</c:v>
                </c:pt>
                <c:pt idx="1879">
                  <c:v>20.46</c:v>
                </c:pt>
                <c:pt idx="1880">
                  <c:v>20.49</c:v>
                </c:pt>
                <c:pt idx="1881">
                  <c:v>20.43</c:v>
                </c:pt>
                <c:pt idx="1882">
                  <c:v>20.420000000000002</c:v>
                </c:pt>
                <c:pt idx="1883">
                  <c:v>20.38</c:v>
                </c:pt>
                <c:pt idx="1884">
                  <c:v>20.190000000000001</c:v>
                </c:pt>
                <c:pt idx="1885">
                  <c:v>19.8</c:v>
                </c:pt>
                <c:pt idx="1886">
                  <c:v>19.510000000000002</c:v>
                </c:pt>
                <c:pt idx="1887">
                  <c:v>19.510000000000002</c:v>
                </c:pt>
                <c:pt idx="1888">
                  <c:v>19.32</c:v>
                </c:pt>
                <c:pt idx="1889">
                  <c:v>19.149999999999999</c:v>
                </c:pt>
                <c:pt idx="1890">
                  <c:v>19.559999999999999</c:v>
                </c:pt>
                <c:pt idx="1891">
                  <c:v>19.600000000000001</c:v>
                </c:pt>
                <c:pt idx="1892">
                  <c:v>19.43</c:v>
                </c:pt>
                <c:pt idx="1893">
                  <c:v>19.75</c:v>
                </c:pt>
                <c:pt idx="1894">
                  <c:v>19.920000000000002</c:v>
                </c:pt>
                <c:pt idx="1895">
                  <c:v>20.05</c:v>
                </c:pt>
                <c:pt idx="1896">
                  <c:v>20.04</c:v>
                </c:pt>
                <c:pt idx="1897">
                  <c:v>20.2</c:v>
                </c:pt>
                <c:pt idx="1898">
                  <c:v>20.05</c:v>
                </c:pt>
                <c:pt idx="1899">
                  <c:v>19.77</c:v>
                </c:pt>
                <c:pt idx="1900">
                  <c:v>19.79</c:v>
                </c:pt>
                <c:pt idx="1901">
                  <c:v>19.600000000000001</c:v>
                </c:pt>
                <c:pt idx="1902">
                  <c:v>19.649999999999999</c:v>
                </c:pt>
                <c:pt idx="1903">
                  <c:v>19.66</c:v>
                </c:pt>
                <c:pt idx="1904">
                  <c:v>19.27</c:v>
                </c:pt>
                <c:pt idx="1905">
                  <c:v>18.989999999999998</c:v>
                </c:pt>
                <c:pt idx="1906">
                  <c:v>18.899999999999999</c:v>
                </c:pt>
                <c:pt idx="1907">
                  <c:v>18.600000000000001</c:v>
                </c:pt>
                <c:pt idx="1908">
                  <c:v>18.87</c:v>
                </c:pt>
                <c:pt idx="1909">
                  <c:v>18.7</c:v>
                </c:pt>
                <c:pt idx="1910">
                  <c:v>18.71</c:v>
                </c:pt>
                <c:pt idx="1911">
                  <c:v>18.63</c:v>
                </c:pt>
                <c:pt idx="1912">
                  <c:v>18.350000000000001</c:v>
                </c:pt>
                <c:pt idx="1913">
                  <c:v>18.440000000000001</c:v>
                </c:pt>
                <c:pt idx="1914">
                  <c:v>18.36</c:v>
                </c:pt>
                <c:pt idx="1915">
                  <c:v>18.829999999999998</c:v>
                </c:pt>
                <c:pt idx="1916">
                  <c:v>18.89</c:v>
                </c:pt>
                <c:pt idx="1917">
                  <c:v>18.989999999999998</c:v>
                </c:pt>
                <c:pt idx="1918">
                  <c:v>18.82</c:v>
                </c:pt>
                <c:pt idx="1919">
                  <c:v>18.440000000000001</c:v>
                </c:pt>
                <c:pt idx="1920">
                  <c:v>17.93</c:v>
                </c:pt>
                <c:pt idx="1922">
                  <c:v>18.29</c:v>
                </c:pt>
                <c:pt idx="1923">
                  <c:v>18.059999999999999</c:v>
                </c:pt>
                <c:pt idx="1924">
                  <c:v>17.79</c:v>
                </c:pt>
                <c:pt idx="1925">
                  <c:v>17.920000000000002</c:v>
                </c:pt>
                <c:pt idx="1926">
                  <c:v>18.12</c:v>
                </c:pt>
                <c:pt idx="1927">
                  <c:v>18.05</c:v>
                </c:pt>
                <c:pt idx="1928">
                  <c:v>17.43</c:v>
                </c:pt>
                <c:pt idx="1929">
                  <c:v>17.73</c:v>
                </c:pt>
                <c:pt idx="1930">
                  <c:v>17.29</c:v>
                </c:pt>
                <c:pt idx="1931">
                  <c:v>17.68</c:v>
                </c:pt>
                <c:pt idx="1932">
                  <c:v>17.2</c:v>
                </c:pt>
                <c:pt idx="1933">
                  <c:v>17.600000000000001</c:v>
                </c:pt>
                <c:pt idx="1934">
                  <c:v>17.57</c:v>
                </c:pt>
                <c:pt idx="1935">
                  <c:v>17.670000000000002</c:v>
                </c:pt>
                <c:pt idx="1936">
                  <c:v>18.11</c:v>
                </c:pt>
                <c:pt idx="1937">
                  <c:v>18.5</c:v>
                </c:pt>
                <c:pt idx="1938">
                  <c:v>18.25</c:v>
                </c:pt>
                <c:pt idx="1939">
                  <c:v>18.12</c:v>
                </c:pt>
                <c:pt idx="1940">
                  <c:v>17.940000000000001</c:v>
                </c:pt>
                <c:pt idx="1941">
                  <c:v>17.899999999999999</c:v>
                </c:pt>
                <c:pt idx="1942">
                  <c:v>17.809999999999999</c:v>
                </c:pt>
                <c:pt idx="1943">
                  <c:v>17.82</c:v>
                </c:pt>
                <c:pt idx="1944">
                  <c:v>17.54</c:v>
                </c:pt>
                <c:pt idx="1945">
                  <c:v>17.3</c:v>
                </c:pt>
                <c:pt idx="1946">
                  <c:v>17.579999999999998</c:v>
                </c:pt>
                <c:pt idx="1947">
                  <c:v>17.579999999999998</c:v>
                </c:pt>
                <c:pt idx="1948">
                  <c:v>17.87</c:v>
                </c:pt>
                <c:pt idx="1949">
                  <c:v>18.16</c:v>
                </c:pt>
                <c:pt idx="1950">
                  <c:v>18.14</c:v>
                </c:pt>
                <c:pt idx="1951">
                  <c:v>17.84</c:v>
                </c:pt>
                <c:pt idx="1952">
                  <c:v>17.95</c:v>
                </c:pt>
                <c:pt idx="1953">
                  <c:v>17.68</c:v>
                </c:pt>
                <c:pt idx="1954">
                  <c:v>17.64</c:v>
                </c:pt>
                <c:pt idx="1955">
                  <c:v>18.09</c:v>
                </c:pt>
                <c:pt idx="1956">
                  <c:v>18.420000000000002</c:v>
                </c:pt>
                <c:pt idx="1957">
                  <c:v>18.38</c:v>
                </c:pt>
                <c:pt idx="1958">
                  <c:v>18.45</c:v>
                </c:pt>
                <c:pt idx="1959">
                  <c:v>18.399999999999999</c:v>
                </c:pt>
                <c:pt idx="1960">
                  <c:v>18.82</c:v>
                </c:pt>
                <c:pt idx="1961">
                  <c:v>18.63</c:v>
                </c:pt>
                <c:pt idx="1962">
                  <c:v>18.239999999999998</c:v>
                </c:pt>
                <c:pt idx="1963">
                  <c:v>17.920000000000002</c:v>
                </c:pt>
                <c:pt idx="1964">
                  <c:v>17.97</c:v>
                </c:pt>
                <c:pt idx="1965">
                  <c:v>17.72</c:v>
                </c:pt>
                <c:pt idx="1967">
                  <c:v>17.14</c:v>
                </c:pt>
                <c:pt idx="1968">
                  <c:v>17</c:v>
                </c:pt>
                <c:pt idx="1969">
                  <c:v>16.97</c:v>
                </c:pt>
                <c:pt idx="1970">
                  <c:v>16.739999999999998</c:v>
                </c:pt>
                <c:pt idx="1971">
                  <c:v>16.98</c:v>
                </c:pt>
                <c:pt idx="1972">
                  <c:v>16.940000000000001</c:v>
                </c:pt>
                <c:pt idx="1973">
                  <c:v>16.850000000000001</c:v>
                </c:pt>
                <c:pt idx="1974">
                  <c:v>16.850000000000001</c:v>
                </c:pt>
                <c:pt idx="1975">
                  <c:v>17.100000000000001</c:v>
                </c:pt>
                <c:pt idx="1976">
                  <c:v>17.68</c:v>
                </c:pt>
                <c:pt idx="1977">
                  <c:v>18.12</c:v>
                </c:pt>
                <c:pt idx="1978">
                  <c:v>17.53</c:v>
                </c:pt>
                <c:pt idx="1979">
                  <c:v>17.52</c:v>
                </c:pt>
                <c:pt idx="1980">
                  <c:v>17.52</c:v>
                </c:pt>
                <c:pt idx="1981">
                  <c:v>17.52</c:v>
                </c:pt>
                <c:pt idx="1982">
                  <c:v>18.07</c:v>
                </c:pt>
                <c:pt idx="1983">
                  <c:v>18.73</c:v>
                </c:pt>
                <c:pt idx="1984">
                  <c:v>18.72</c:v>
                </c:pt>
                <c:pt idx="1985">
                  <c:v>18.63</c:v>
                </c:pt>
                <c:pt idx="1986">
                  <c:v>18.399999999999999</c:v>
                </c:pt>
                <c:pt idx="1987">
                  <c:v>18.43</c:v>
                </c:pt>
                <c:pt idx="1988">
                  <c:v>18.43</c:v>
                </c:pt>
                <c:pt idx="1989">
                  <c:v>18.489999999999998</c:v>
                </c:pt>
                <c:pt idx="1990">
                  <c:v>18.53</c:v>
                </c:pt>
                <c:pt idx="1991">
                  <c:v>18.760000000000002</c:v>
                </c:pt>
                <c:pt idx="1992">
                  <c:v>18.7</c:v>
                </c:pt>
                <c:pt idx="1993">
                  <c:v>18.649999999999999</c:v>
                </c:pt>
                <c:pt idx="1994">
                  <c:v>18.5</c:v>
                </c:pt>
                <c:pt idx="1995">
                  <c:v>18.239999999999998</c:v>
                </c:pt>
                <c:pt idx="1996">
                  <c:v>18.13</c:v>
                </c:pt>
                <c:pt idx="1997">
                  <c:v>18.04</c:v>
                </c:pt>
                <c:pt idx="1998">
                  <c:v>18.25</c:v>
                </c:pt>
                <c:pt idx="1999">
                  <c:v>18.28</c:v>
                </c:pt>
                <c:pt idx="2000">
                  <c:v>17.920000000000002</c:v>
                </c:pt>
                <c:pt idx="2001">
                  <c:v>17.36</c:v>
                </c:pt>
                <c:pt idx="2002">
                  <c:v>17.55</c:v>
                </c:pt>
                <c:pt idx="2003">
                  <c:v>17.66</c:v>
                </c:pt>
                <c:pt idx="2004">
                  <c:v>17.3</c:v>
                </c:pt>
                <c:pt idx="2005">
                  <c:v>16.97</c:v>
                </c:pt>
                <c:pt idx="2006">
                  <c:v>17.5</c:v>
                </c:pt>
                <c:pt idx="2007">
                  <c:v>17.03</c:v>
                </c:pt>
                <c:pt idx="2008">
                  <c:v>17.47</c:v>
                </c:pt>
                <c:pt idx="2009">
                  <c:v>17.38</c:v>
                </c:pt>
                <c:pt idx="2010">
                  <c:v>17.09</c:v>
                </c:pt>
                <c:pt idx="2011">
                  <c:v>16.690000000000001</c:v>
                </c:pt>
                <c:pt idx="2012">
                  <c:v>16.71</c:v>
                </c:pt>
                <c:pt idx="2013">
                  <c:v>16.54</c:v>
                </c:pt>
                <c:pt idx="2014">
                  <c:v>16.91</c:v>
                </c:pt>
                <c:pt idx="2015">
                  <c:v>16.72</c:v>
                </c:pt>
                <c:pt idx="2016">
                  <c:v>16.78</c:v>
                </c:pt>
                <c:pt idx="2017">
                  <c:v>16.690000000000001</c:v>
                </c:pt>
                <c:pt idx="2018">
                  <c:v>17.079999999999998</c:v>
                </c:pt>
                <c:pt idx="2019">
                  <c:v>16.670000000000002</c:v>
                </c:pt>
                <c:pt idx="2020">
                  <c:v>16.55</c:v>
                </c:pt>
                <c:pt idx="2021">
                  <c:v>16.670000000000002</c:v>
                </c:pt>
                <c:pt idx="2022">
                  <c:v>16.39</c:v>
                </c:pt>
                <c:pt idx="2023">
                  <c:v>15.73</c:v>
                </c:pt>
                <c:pt idx="2025">
                  <c:v>15.53</c:v>
                </c:pt>
                <c:pt idx="2026">
                  <c:v>15.3</c:v>
                </c:pt>
                <c:pt idx="2027">
                  <c:v>15.36</c:v>
                </c:pt>
                <c:pt idx="2028">
                  <c:v>15.45</c:v>
                </c:pt>
                <c:pt idx="2029">
                  <c:v>14.93</c:v>
                </c:pt>
                <c:pt idx="2030">
                  <c:v>15.03</c:v>
                </c:pt>
                <c:pt idx="2031">
                  <c:v>14.57</c:v>
                </c:pt>
                <c:pt idx="2032">
                  <c:v>14.53</c:v>
                </c:pt>
                <c:pt idx="2033">
                  <c:v>14.61</c:v>
                </c:pt>
                <c:pt idx="2034">
                  <c:v>14.65</c:v>
                </c:pt>
                <c:pt idx="2035">
                  <c:v>15.04</c:v>
                </c:pt>
                <c:pt idx="2036">
                  <c:v>14.5</c:v>
                </c:pt>
                <c:pt idx="2037">
                  <c:v>14.47</c:v>
                </c:pt>
                <c:pt idx="2038">
                  <c:v>14.39</c:v>
                </c:pt>
                <c:pt idx="2039">
                  <c:v>14.21</c:v>
                </c:pt>
                <c:pt idx="2040">
                  <c:v>13.98</c:v>
                </c:pt>
                <c:pt idx="2041">
                  <c:v>14.2</c:v>
                </c:pt>
                <c:pt idx="2042">
                  <c:v>14.32</c:v>
                </c:pt>
                <c:pt idx="2043">
                  <c:v>14.61</c:v>
                </c:pt>
                <c:pt idx="2044">
                  <c:v>14.48</c:v>
                </c:pt>
                <c:pt idx="2046">
                  <c:v>14.09</c:v>
                </c:pt>
                <c:pt idx="2047">
                  <c:v>14.11</c:v>
                </c:pt>
                <c:pt idx="2048">
                  <c:v>14.45</c:v>
                </c:pt>
                <c:pt idx="2049">
                  <c:v>14.19</c:v>
                </c:pt>
                <c:pt idx="2051">
                  <c:v>14.52</c:v>
                </c:pt>
                <c:pt idx="2052">
                  <c:v>14.66</c:v>
                </c:pt>
                <c:pt idx="2053">
                  <c:v>15.3</c:v>
                </c:pt>
                <c:pt idx="2054">
                  <c:v>15.36</c:v>
                </c:pt>
                <c:pt idx="2055">
                  <c:v>15.33</c:v>
                </c:pt>
                <c:pt idx="2056">
                  <c:v>14.65</c:v>
                </c:pt>
                <c:pt idx="2057">
                  <c:v>14.95</c:v>
                </c:pt>
                <c:pt idx="2058">
                  <c:v>14.36</c:v>
                </c:pt>
                <c:pt idx="2059">
                  <c:v>14.56</c:v>
                </c:pt>
                <c:pt idx="2060">
                  <c:v>14.81</c:v>
                </c:pt>
                <c:pt idx="2061">
                  <c:v>15.15</c:v>
                </c:pt>
                <c:pt idx="2062">
                  <c:v>14.92</c:v>
                </c:pt>
                <c:pt idx="2063">
                  <c:v>15.25</c:v>
                </c:pt>
                <c:pt idx="2064">
                  <c:v>14.95</c:v>
                </c:pt>
                <c:pt idx="2065">
                  <c:v>14.85</c:v>
                </c:pt>
                <c:pt idx="2066">
                  <c:v>15.09</c:v>
                </c:pt>
                <c:pt idx="2067">
                  <c:v>15.26</c:v>
                </c:pt>
                <c:pt idx="2068">
                  <c:v>15.5</c:v>
                </c:pt>
                <c:pt idx="2069">
                  <c:v>15.48</c:v>
                </c:pt>
                <c:pt idx="2070">
                  <c:v>15.37</c:v>
                </c:pt>
                <c:pt idx="2071">
                  <c:v>15.24</c:v>
                </c:pt>
                <c:pt idx="2072">
                  <c:v>15.91</c:v>
                </c:pt>
                <c:pt idx="2073">
                  <c:v>16.059999999999999</c:v>
                </c:pt>
                <c:pt idx="2074">
                  <c:v>15.97</c:v>
                </c:pt>
                <c:pt idx="2075">
                  <c:v>15.63</c:v>
                </c:pt>
                <c:pt idx="2076">
                  <c:v>15.31</c:v>
                </c:pt>
                <c:pt idx="2077">
                  <c:v>15.12</c:v>
                </c:pt>
                <c:pt idx="2078">
                  <c:v>14.64</c:v>
                </c:pt>
                <c:pt idx="2079">
                  <c:v>14.59</c:v>
                </c:pt>
                <c:pt idx="2080">
                  <c:v>14.71</c:v>
                </c:pt>
                <c:pt idx="2081">
                  <c:v>14.15</c:v>
                </c:pt>
                <c:pt idx="2082">
                  <c:v>14.13</c:v>
                </c:pt>
                <c:pt idx="2083">
                  <c:v>13.89</c:v>
                </c:pt>
                <c:pt idx="2084">
                  <c:v>14.26</c:v>
                </c:pt>
                <c:pt idx="2085">
                  <c:v>14.21</c:v>
                </c:pt>
                <c:pt idx="2087">
                  <c:v>14.28</c:v>
                </c:pt>
                <c:pt idx="2088">
                  <c:v>14.18</c:v>
                </c:pt>
                <c:pt idx="2089">
                  <c:v>14.82</c:v>
                </c:pt>
                <c:pt idx="2090">
                  <c:v>14.48</c:v>
                </c:pt>
                <c:pt idx="2091">
                  <c:v>14.5</c:v>
                </c:pt>
                <c:pt idx="2092">
                  <c:v>14.78</c:v>
                </c:pt>
                <c:pt idx="2093">
                  <c:v>14.8</c:v>
                </c:pt>
                <c:pt idx="2094">
                  <c:v>14.74</c:v>
                </c:pt>
                <c:pt idx="2095">
                  <c:v>14.57</c:v>
                </c:pt>
                <c:pt idx="2096">
                  <c:v>14.14</c:v>
                </c:pt>
                <c:pt idx="2097">
                  <c:v>14.17</c:v>
                </c:pt>
                <c:pt idx="2098">
                  <c:v>14.23</c:v>
                </c:pt>
                <c:pt idx="2099">
                  <c:v>14.19</c:v>
                </c:pt>
                <c:pt idx="2100">
                  <c:v>14.47</c:v>
                </c:pt>
                <c:pt idx="2101">
                  <c:v>14.52</c:v>
                </c:pt>
                <c:pt idx="2102">
                  <c:v>14.82</c:v>
                </c:pt>
                <c:pt idx="2103">
                  <c:v>15.03</c:v>
                </c:pt>
                <c:pt idx="2104">
                  <c:v>14.83</c:v>
                </c:pt>
                <c:pt idx="2105">
                  <c:v>14.88</c:v>
                </c:pt>
                <c:pt idx="2106">
                  <c:v>15.37</c:v>
                </c:pt>
                <c:pt idx="2107">
                  <c:v>15.04</c:v>
                </c:pt>
                <c:pt idx="2108">
                  <c:v>14.94</c:v>
                </c:pt>
                <c:pt idx="2109">
                  <c:v>15.21</c:v>
                </c:pt>
                <c:pt idx="2110">
                  <c:v>15.19</c:v>
                </c:pt>
                <c:pt idx="2111">
                  <c:v>14.15</c:v>
                </c:pt>
                <c:pt idx="2112">
                  <c:v>14.41</c:v>
                </c:pt>
                <c:pt idx="2113">
                  <c:v>14.4</c:v>
                </c:pt>
                <c:pt idx="2114">
                  <c:v>14.78</c:v>
                </c:pt>
                <c:pt idx="2115">
                  <c:v>15.67</c:v>
                </c:pt>
                <c:pt idx="2116">
                  <c:v>15.67</c:v>
                </c:pt>
                <c:pt idx="2117">
                  <c:v>15.77</c:v>
                </c:pt>
                <c:pt idx="2118">
                  <c:v>15.59</c:v>
                </c:pt>
                <c:pt idx="2119">
                  <c:v>15.57</c:v>
                </c:pt>
                <c:pt idx="2120">
                  <c:v>15.86</c:v>
                </c:pt>
                <c:pt idx="2121">
                  <c:v>15.74</c:v>
                </c:pt>
                <c:pt idx="2122">
                  <c:v>15.96</c:v>
                </c:pt>
                <c:pt idx="2123">
                  <c:v>16.2</c:v>
                </c:pt>
                <c:pt idx="2124">
                  <c:v>16.579999999999998</c:v>
                </c:pt>
                <c:pt idx="2125">
                  <c:v>16.64</c:v>
                </c:pt>
                <c:pt idx="2126">
                  <c:v>16.43</c:v>
                </c:pt>
                <c:pt idx="2127">
                  <c:v>16.649999999999999</c:v>
                </c:pt>
                <c:pt idx="2128">
                  <c:v>17.559999999999999</c:v>
                </c:pt>
                <c:pt idx="2129">
                  <c:v>17.84</c:v>
                </c:pt>
                <c:pt idx="2130">
                  <c:v>17.66</c:v>
                </c:pt>
                <c:pt idx="2131">
                  <c:v>16.82</c:v>
                </c:pt>
                <c:pt idx="2132">
                  <c:v>16.7</c:v>
                </c:pt>
                <c:pt idx="2133">
                  <c:v>16.57</c:v>
                </c:pt>
                <c:pt idx="2134">
                  <c:v>16.920000000000002</c:v>
                </c:pt>
                <c:pt idx="2135">
                  <c:v>17.18</c:v>
                </c:pt>
                <c:pt idx="2136">
                  <c:v>16.93</c:v>
                </c:pt>
                <c:pt idx="2137">
                  <c:v>16.850000000000001</c:v>
                </c:pt>
                <c:pt idx="2138">
                  <c:v>17.28</c:v>
                </c:pt>
                <c:pt idx="2139">
                  <c:v>17.739999999999998</c:v>
                </c:pt>
                <c:pt idx="2140">
                  <c:v>17.72</c:v>
                </c:pt>
                <c:pt idx="2141">
                  <c:v>17.62</c:v>
                </c:pt>
                <c:pt idx="2142">
                  <c:v>17.84</c:v>
                </c:pt>
                <c:pt idx="2143">
                  <c:v>18.27</c:v>
                </c:pt>
                <c:pt idx="2144">
                  <c:v>18.2</c:v>
                </c:pt>
                <c:pt idx="2145">
                  <c:v>17.989999999999998</c:v>
                </c:pt>
                <c:pt idx="2146">
                  <c:v>17.61</c:v>
                </c:pt>
                <c:pt idx="2147">
                  <c:v>18.02</c:v>
                </c:pt>
                <c:pt idx="2148">
                  <c:v>18.489999999999998</c:v>
                </c:pt>
                <c:pt idx="2149">
                  <c:v>18.93</c:v>
                </c:pt>
                <c:pt idx="2150">
                  <c:v>18.690000000000001</c:v>
                </c:pt>
                <c:pt idx="2151">
                  <c:v>18.399999999999999</c:v>
                </c:pt>
                <c:pt idx="2152">
                  <c:v>17.829999999999998</c:v>
                </c:pt>
                <c:pt idx="2153">
                  <c:v>17.760000000000002</c:v>
                </c:pt>
                <c:pt idx="2154">
                  <c:v>18.02</c:v>
                </c:pt>
                <c:pt idx="2155">
                  <c:v>18.3</c:v>
                </c:pt>
                <c:pt idx="2156">
                  <c:v>18.29</c:v>
                </c:pt>
                <c:pt idx="2157">
                  <c:v>18.25</c:v>
                </c:pt>
                <c:pt idx="2158">
                  <c:v>18.11</c:v>
                </c:pt>
                <c:pt idx="2159">
                  <c:v>18.100000000000001</c:v>
                </c:pt>
                <c:pt idx="2160">
                  <c:v>17.78</c:v>
                </c:pt>
                <c:pt idx="2161">
                  <c:v>18.28</c:v>
                </c:pt>
                <c:pt idx="2162">
                  <c:v>18.670000000000002</c:v>
                </c:pt>
                <c:pt idx="2163">
                  <c:v>18.48</c:v>
                </c:pt>
                <c:pt idx="2164">
                  <c:v>18.82</c:v>
                </c:pt>
                <c:pt idx="2165">
                  <c:v>18.940000000000001</c:v>
                </c:pt>
                <c:pt idx="2166">
                  <c:v>19.75</c:v>
                </c:pt>
                <c:pt idx="2167">
                  <c:v>19.829999999999998</c:v>
                </c:pt>
                <c:pt idx="2168">
                  <c:v>20.72</c:v>
                </c:pt>
                <c:pt idx="2169">
                  <c:v>20.68</c:v>
                </c:pt>
                <c:pt idx="2170">
                  <c:v>20.079999999999998</c:v>
                </c:pt>
                <c:pt idx="2171">
                  <c:v>19.59</c:v>
                </c:pt>
                <c:pt idx="2172">
                  <c:v>19.38</c:v>
                </c:pt>
                <c:pt idx="2173">
                  <c:v>19.28</c:v>
                </c:pt>
                <c:pt idx="2174">
                  <c:v>18.96</c:v>
                </c:pt>
                <c:pt idx="2175">
                  <c:v>19.14</c:v>
                </c:pt>
                <c:pt idx="2176">
                  <c:v>18.82</c:v>
                </c:pt>
                <c:pt idx="2177">
                  <c:v>19.37</c:v>
                </c:pt>
                <c:pt idx="2178">
                  <c:v>19.52</c:v>
                </c:pt>
                <c:pt idx="2180">
                  <c:v>19.62</c:v>
                </c:pt>
                <c:pt idx="2181">
                  <c:v>19.3</c:v>
                </c:pt>
                <c:pt idx="2182">
                  <c:v>19.149999999999999</c:v>
                </c:pt>
                <c:pt idx="2183">
                  <c:v>19.48</c:v>
                </c:pt>
                <c:pt idx="2184">
                  <c:v>20.170000000000002</c:v>
                </c:pt>
                <c:pt idx="2185">
                  <c:v>20.399999999999999</c:v>
                </c:pt>
                <c:pt idx="2186">
                  <c:v>20.14</c:v>
                </c:pt>
                <c:pt idx="2187">
                  <c:v>20.18</c:v>
                </c:pt>
                <c:pt idx="2188">
                  <c:v>19.89</c:v>
                </c:pt>
                <c:pt idx="2189">
                  <c:v>19.38</c:v>
                </c:pt>
                <c:pt idx="2190">
                  <c:v>19.489999999999998</c:v>
                </c:pt>
                <c:pt idx="2191">
                  <c:v>19.149999999999999</c:v>
                </c:pt>
                <c:pt idx="2192">
                  <c:v>19.32</c:v>
                </c:pt>
                <c:pt idx="2193">
                  <c:v>19.59</c:v>
                </c:pt>
                <c:pt idx="2194">
                  <c:v>19.420000000000002</c:v>
                </c:pt>
                <c:pt idx="2195">
                  <c:v>19.260000000000002</c:v>
                </c:pt>
                <c:pt idx="2196">
                  <c:v>19.46</c:v>
                </c:pt>
                <c:pt idx="2197">
                  <c:v>19.87</c:v>
                </c:pt>
                <c:pt idx="2198">
                  <c:v>20.3</c:v>
                </c:pt>
                <c:pt idx="2199">
                  <c:v>20.65</c:v>
                </c:pt>
                <c:pt idx="2200">
                  <c:v>20.22</c:v>
                </c:pt>
                <c:pt idx="2201">
                  <c:v>20.059999999999999</c:v>
                </c:pt>
                <c:pt idx="2202">
                  <c:v>20.14</c:v>
                </c:pt>
                <c:pt idx="2203">
                  <c:v>19.37</c:v>
                </c:pt>
                <c:pt idx="2204">
                  <c:v>19.41</c:v>
                </c:pt>
                <c:pt idx="2205">
                  <c:v>19.29</c:v>
                </c:pt>
                <c:pt idx="2206">
                  <c:v>18.96</c:v>
                </c:pt>
                <c:pt idx="2207">
                  <c:v>18.670000000000002</c:v>
                </c:pt>
                <c:pt idx="2208">
                  <c:v>18.05</c:v>
                </c:pt>
                <c:pt idx="2209">
                  <c:v>18.239999999999998</c:v>
                </c:pt>
                <c:pt idx="2210">
                  <c:v>17.64</c:v>
                </c:pt>
                <c:pt idx="2211">
                  <c:v>18.079999999999998</c:v>
                </c:pt>
                <c:pt idx="2212">
                  <c:v>17.73</c:v>
                </c:pt>
                <c:pt idx="2213">
                  <c:v>17.559999999999999</c:v>
                </c:pt>
                <c:pt idx="2214">
                  <c:v>16.87</c:v>
                </c:pt>
                <c:pt idx="2215">
                  <c:v>17.09</c:v>
                </c:pt>
                <c:pt idx="2216">
                  <c:v>17.54</c:v>
                </c:pt>
                <c:pt idx="2217">
                  <c:v>17.489999999999998</c:v>
                </c:pt>
                <c:pt idx="2218">
                  <c:v>17.14</c:v>
                </c:pt>
                <c:pt idx="2219">
                  <c:v>17.62</c:v>
                </c:pt>
                <c:pt idx="2220">
                  <c:v>17.399999999999999</c:v>
                </c:pt>
                <c:pt idx="2221">
                  <c:v>17.600000000000001</c:v>
                </c:pt>
                <c:pt idx="2222">
                  <c:v>17.47</c:v>
                </c:pt>
                <c:pt idx="2223">
                  <c:v>17.52</c:v>
                </c:pt>
                <c:pt idx="2225">
                  <c:v>17.62</c:v>
                </c:pt>
                <c:pt idx="2226">
                  <c:v>17.84</c:v>
                </c:pt>
                <c:pt idx="2227">
                  <c:v>17.62</c:v>
                </c:pt>
                <c:pt idx="2228">
                  <c:v>17.53</c:v>
                </c:pt>
                <c:pt idx="2229">
                  <c:v>17.39</c:v>
                </c:pt>
                <c:pt idx="2230">
                  <c:v>17</c:v>
                </c:pt>
                <c:pt idx="2231">
                  <c:v>16.72</c:v>
                </c:pt>
                <c:pt idx="2232">
                  <c:v>16.72</c:v>
                </c:pt>
                <c:pt idx="2233">
                  <c:v>16.84</c:v>
                </c:pt>
                <c:pt idx="2234">
                  <c:v>17.21</c:v>
                </c:pt>
                <c:pt idx="2235">
                  <c:v>17.239999999999998</c:v>
                </c:pt>
                <c:pt idx="2236">
                  <c:v>17.059999999999999</c:v>
                </c:pt>
                <c:pt idx="2237">
                  <c:v>17.649999999999999</c:v>
                </c:pt>
                <c:pt idx="2238">
                  <c:v>17.760000000000002</c:v>
                </c:pt>
                <c:pt idx="2239">
                  <c:v>17.68</c:v>
                </c:pt>
                <c:pt idx="2240">
                  <c:v>17.48</c:v>
                </c:pt>
                <c:pt idx="2241">
                  <c:v>17.690000000000001</c:v>
                </c:pt>
                <c:pt idx="2242">
                  <c:v>17.96</c:v>
                </c:pt>
                <c:pt idx="2243">
                  <c:v>18.36</c:v>
                </c:pt>
                <c:pt idx="2244">
                  <c:v>18.16</c:v>
                </c:pt>
                <c:pt idx="2245">
                  <c:v>17.97</c:v>
                </c:pt>
                <c:pt idx="2246">
                  <c:v>18.010000000000002</c:v>
                </c:pt>
                <c:pt idx="2247">
                  <c:v>18.239999999999998</c:v>
                </c:pt>
                <c:pt idx="2248">
                  <c:v>18.27</c:v>
                </c:pt>
                <c:pt idx="2249">
                  <c:v>17.95</c:v>
                </c:pt>
                <c:pt idx="2250">
                  <c:v>17.739999999999998</c:v>
                </c:pt>
                <c:pt idx="2251">
                  <c:v>17.13</c:v>
                </c:pt>
                <c:pt idx="2252">
                  <c:v>17.03</c:v>
                </c:pt>
                <c:pt idx="2253">
                  <c:v>16.98</c:v>
                </c:pt>
                <c:pt idx="2254">
                  <c:v>17.11</c:v>
                </c:pt>
                <c:pt idx="2255">
                  <c:v>17.34</c:v>
                </c:pt>
                <c:pt idx="2256">
                  <c:v>17.43</c:v>
                </c:pt>
                <c:pt idx="2257">
                  <c:v>17.57</c:v>
                </c:pt>
                <c:pt idx="2258">
                  <c:v>17.309999999999999</c:v>
                </c:pt>
                <c:pt idx="2259">
                  <c:v>17.5</c:v>
                </c:pt>
                <c:pt idx="2260">
                  <c:v>17.71</c:v>
                </c:pt>
                <c:pt idx="2261">
                  <c:v>18.010000000000002</c:v>
                </c:pt>
                <c:pt idx="2262">
                  <c:v>18.170000000000002</c:v>
                </c:pt>
                <c:pt idx="2263">
                  <c:v>18.25</c:v>
                </c:pt>
                <c:pt idx="2264">
                  <c:v>18.16</c:v>
                </c:pt>
                <c:pt idx="2265">
                  <c:v>18.66</c:v>
                </c:pt>
                <c:pt idx="2266">
                  <c:v>18.899999999999999</c:v>
                </c:pt>
                <c:pt idx="2267">
                  <c:v>18.97</c:v>
                </c:pt>
                <c:pt idx="2268">
                  <c:v>18.760000000000002</c:v>
                </c:pt>
                <c:pt idx="2269">
                  <c:v>18.38</c:v>
                </c:pt>
                <c:pt idx="2270">
                  <c:v>18.46</c:v>
                </c:pt>
                <c:pt idx="2271">
                  <c:v>18.16</c:v>
                </c:pt>
                <c:pt idx="2272">
                  <c:v>18.18</c:v>
                </c:pt>
                <c:pt idx="2273">
                  <c:v>18.07</c:v>
                </c:pt>
                <c:pt idx="2274">
                  <c:v>17.48</c:v>
                </c:pt>
                <c:pt idx="2275">
                  <c:v>17.579999999999998</c:v>
                </c:pt>
                <c:pt idx="2276">
                  <c:v>17.38</c:v>
                </c:pt>
                <c:pt idx="2277">
                  <c:v>17.63</c:v>
                </c:pt>
                <c:pt idx="2278">
                  <c:v>17.47</c:v>
                </c:pt>
                <c:pt idx="2279">
                  <c:v>17.43</c:v>
                </c:pt>
                <c:pt idx="2280">
                  <c:v>17.7</c:v>
                </c:pt>
                <c:pt idx="2281">
                  <c:v>18.05</c:v>
                </c:pt>
                <c:pt idx="2284">
                  <c:v>18.100000000000001</c:v>
                </c:pt>
                <c:pt idx="2285">
                  <c:v>17.97</c:v>
                </c:pt>
                <c:pt idx="2286">
                  <c:v>18.059999999999999</c:v>
                </c:pt>
                <c:pt idx="2287">
                  <c:v>17.77</c:v>
                </c:pt>
                <c:pt idx="2288">
                  <c:v>17</c:v>
                </c:pt>
                <c:pt idx="2289">
                  <c:v>16.88</c:v>
                </c:pt>
                <c:pt idx="2290">
                  <c:v>16.93</c:v>
                </c:pt>
                <c:pt idx="2291">
                  <c:v>16.86</c:v>
                </c:pt>
                <c:pt idx="2292">
                  <c:v>17.14</c:v>
                </c:pt>
                <c:pt idx="2293">
                  <c:v>17.12</c:v>
                </c:pt>
                <c:pt idx="2294">
                  <c:v>16.920000000000002</c:v>
                </c:pt>
                <c:pt idx="2295">
                  <c:v>16.98</c:v>
                </c:pt>
                <c:pt idx="2296">
                  <c:v>16.96</c:v>
                </c:pt>
                <c:pt idx="2297">
                  <c:v>16.600000000000001</c:v>
                </c:pt>
                <c:pt idx="2298">
                  <c:v>16.84</c:v>
                </c:pt>
                <c:pt idx="2299">
                  <c:v>16.91</c:v>
                </c:pt>
                <c:pt idx="2300">
                  <c:v>16.98</c:v>
                </c:pt>
                <c:pt idx="2301">
                  <c:v>17.07</c:v>
                </c:pt>
                <c:pt idx="2302">
                  <c:v>17.149999999999999</c:v>
                </c:pt>
                <c:pt idx="2303">
                  <c:v>17.41</c:v>
                </c:pt>
                <c:pt idx="2304">
                  <c:v>17.63</c:v>
                </c:pt>
                <c:pt idx="2305">
                  <c:v>17.739999999999998</c:v>
                </c:pt>
                <c:pt idx="2306">
                  <c:v>17.690000000000001</c:v>
                </c:pt>
                <c:pt idx="2307">
                  <c:v>17.77</c:v>
                </c:pt>
                <c:pt idx="2308">
                  <c:v>17.45</c:v>
                </c:pt>
                <c:pt idx="2309">
                  <c:v>17.559999999999999</c:v>
                </c:pt>
                <c:pt idx="2310">
                  <c:v>17.760000000000002</c:v>
                </c:pt>
                <c:pt idx="2311">
                  <c:v>17.690000000000001</c:v>
                </c:pt>
                <c:pt idx="2312">
                  <c:v>17.399999999999999</c:v>
                </c:pt>
                <c:pt idx="2313">
                  <c:v>17.420000000000002</c:v>
                </c:pt>
                <c:pt idx="2314">
                  <c:v>17.7</c:v>
                </c:pt>
                <c:pt idx="2315">
                  <c:v>17.72</c:v>
                </c:pt>
                <c:pt idx="2316">
                  <c:v>17.52</c:v>
                </c:pt>
                <c:pt idx="2317">
                  <c:v>17.89</c:v>
                </c:pt>
                <c:pt idx="2318">
                  <c:v>18.47</c:v>
                </c:pt>
                <c:pt idx="2319">
                  <c:v>18.72</c:v>
                </c:pt>
                <c:pt idx="2320">
                  <c:v>18.7</c:v>
                </c:pt>
                <c:pt idx="2321">
                  <c:v>18.46</c:v>
                </c:pt>
                <c:pt idx="2322">
                  <c:v>18.16</c:v>
                </c:pt>
                <c:pt idx="2323">
                  <c:v>18.53</c:v>
                </c:pt>
                <c:pt idx="2324">
                  <c:v>18.82</c:v>
                </c:pt>
                <c:pt idx="2325">
                  <c:v>18.23</c:v>
                </c:pt>
                <c:pt idx="2326">
                  <c:v>17.95</c:v>
                </c:pt>
                <c:pt idx="2327">
                  <c:v>18.2</c:v>
                </c:pt>
                <c:pt idx="2328">
                  <c:v>18.48</c:v>
                </c:pt>
                <c:pt idx="2329">
                  <c:v>18.48</c:v>
                </c:pt>
                <c:pt idx="2330">
                  <c:v>18.54</c:v>
                </c:pt>
                <c:pt idx="2331">
                  <c:v>18.78</c:v>
                </c:pt>
                <c:pt idx="2332">
                  <c:v>18.579999999999998</c:v>
                </c:pt>
                <c:pt idx="2333">
                  <c:v>18.43</c:v>
                </c:pt>
                <c:pt idx="2334">
                  <c:v>18.36</c:v>
                </c:pt>
                <c:pt idx="2335">
                  <c:v>18.28</c:v>
                </c:pt>
                <c:pt idx="2336">
                  <c:v>18.47</c:v>
                </c:pt>
                <c:pt idx="2337">
                  <c:v>18.29</c:v>
                </c:pt>
                <c:pt idx="2338">
                  <c:v>18.440000000000001</c:v>
                </c:pt>
                <c:pt idx="2339">
                  <c:v>18.46</c:v>
                </c:pt>
                <c:pt idx="2340">
                  <c:v>18.63</c:v>
                </c:pt>
                <c:pt idx="2341">
                  <c:v>18.940000000000001</c:v>
                </c:pt>
                <c:pt idx="2343">
                  <c:v>18.86</c:v>
                </c:pt>
                <c:pt idx="2344">
                  <c:v>18.84</c:v>
                </c:pt>
                <c:pt idx="2345">
                  <c:v>18.59</c:v>
                </c:pt>
                <c:pt idx="2346">
                  <c:v>18.7</c:v>
                </c:pt>
                <c:pt idx="2347">
                  <c:v>18.64</c:v>
                </c:pt>
                <c:pt idx="2348">
                  <c:v>18.52</c:v>
                </c:pt>
                <c:pt idx="2349">
                  <c:v>18.309999999999999</c:v>
                </c:pt>
                <c:pt idx="2350">
                  <c:v>18.399999999999999</c:v>
                </c:pt>
                <c:pt idx="2351">
                  <c:v>18.63</c:v>
                </c:pt>
                <c:pt idx="2352">
                  <c:v>18.559999999999999</c:v>
                </c:pt>
                <c:pt idx="2353">
                  <c:v>18.59</c:v>
                </c:pt>
                <c:pt idx="2354">
                  <c:v>18.3</c:v>
                </c:pt>
                <c:pt idx="2355">
                  <c:v>17.98</c:v>
                </c:pt>
                <c:pt idx="2356">
                  <c:v>17.920000000000002</c:v>
                </c:pt>
                <c:pt idx="2357">
                  <c:v>18.190000000000001</c:v>
                </c:pt>
                <c:pt idx="2358">
                  <c:v>17.899999999999999</c:v>
                </c:pt>
                <c:pt idx="2359">
                  <c:v>18.12</c:v>
                </c:pt>
                <c:pt idx="2360">
                  <c:v>18.18</c:v>
                </c:pt>
                <c:pt idx="2361">
                  <c:v>18.27</c:v>
                </c:pt>
                <c:pt idx="2362">
                  <c:v>18.579999999999998</c:v>
                </c:pt>
                <c:pt idx="2363">
                  <c:v>18.440000000000001</c:v>
                </c:pt>
                <c:pt idx="2364">
                  <c:v>18.91</c:v>
                </c:pt>
                <c:pt idx="2365">
                  <c:v>18.850000000000001</c:v>
                </c:pt>
                <c:pt idx="2366">
                  <c:v>18.68</c:v>
                </c:pt>
                <c:pt idx="2367">
                  <c:v>19.079999999999998</c:v>
                </c:pt>
                <c:pt idx="2368">
                  <c:v>18.95</c:v>
                </c:pt>
                <c:pt idx="2369">
                  <c:v>19.21</c:v>
                </c:pt>
                <c:pt idx="2370">
                  <c:v>19.170000000000002</c:v>
                </c:pt>
                <c:pt idx="2371">
                  <c:v>19.18</c:v>
                </c:pt>
                <c:pt idx="2372">
                  <c:v>19.05</c:v>
                </c:pt>
                <c:pt idx="2373">
                  <c:v>19.11</c:v>
                </c:pt>
                <c:pt idx="2374">
                  <c:v>19.57</c:v>
                </c:pt>
                <c:pt idx="2375">
                  <c:v>19.739999999999998</c:v>
                </c:pt>
                <c:pt idx="2376">
                  <c:v>19.670000000000002</c:v>
                </c:pt>
                <c:pt idx="2377">
                  <c:v>19.61</c:v>
                </c:pt>
                <c:pt idx="2378">
                  <c:v>19.84</c:v>
                </c:pt>
                <c:pt idx="2379">
                  <c:v>19.5</c:v>
                </c:pt>
                <c:pt idx="2380">
                  <c:v>19.16</c:v>
                </c:pt>
                <c:pt idx="2381">
                  <c:v>19.8</c:v>
                </c:pt>
                <c:pt idx="2382">
                  <c:v>20.14</c:v>
                </c:pt>
                <c:pt idx="2383">
                  <c:v>20.399999999999999</c:v>
                </c:pt>
                <c:pt idx="2384">
                  <c:v>20.52</c:v>
                </c:pt>
                <c:pt idx="2385">
                  <c:v>20.46</c:v>
                </c:pt>
                <c:pt idx="2386">
                  <c:v>20.13</c:v>
                </c:pt>
                <c:pt idx="2387">
                  <c:v>20.309999999999999</c:v>
                </c:pt>
                <c:pt idx="2388">
                  <c:v>20.18</c:v>
                </c:pt>
                <c:pt idx="2389">
                  <c:v>20.48</c:v>
                </c:pt>
                <c:pt idx="2390">
                  <c:v>20.36</c:v>
                </c:pt>
                <c:pt idx="2391">
                  <c:v>20.53</c:v>
                </c:pt>
                <c:pt idx="2392">
                  <c:v>20.18</c:v>
                </c:pt>
                <c:pt idx="2393">
                  <c:v>19.88</c:v>
                </c:pt>
                <c:pt idx="2394">
                  <c:v>20.3</c:v>
                </c:pt>
                <c:pt idx="2395">
                  <c:v>20.329999999999998</c:v>
                </c:pt>
                <c:pt idx="2396">
                  <c:v>20.32</c:v>
                </c:pt>
                <c:pt idx="2397">
                  <c:v>19.670000000000002</c:v>
                </c:pt>
                <c:pt idx="2398">
                  <c:v>19.760000000000002</c:v>
                </c:pt>
                <c:pt idx="2399">
                  <c:v>19.399999999999999</c:v>
                </c:pt>
                <c:pt idx="2400">
                  <c:v>19.55</c:v>
                </c:pt>
                <c:pt idx="2401">
                  <c:v>19.91</c:v>
                </c:pt>
                <c:pt idx="2402">
                  <c:v>20.010000000000002</c:v>
                </c:pt>
                <c:pt idx="2403">
                  <c:v>19.940000000000001</c:v>
                </c:pt>
                <c:pt idx="2404">
                  <c:v>19.989999999999998</c:v>
                </c:pt>
                <c:pt idx="2405">
                  <c:v>20.059999999999999</c:v>
                </c:pt>
                <c:pt idx="2406">
                  <c:v>19.86</c:v>
                </c:pt>
                <c:pt idx="2407">
                  <c:v>19.809999999999999</c:v>
                </c:pt>
                <c:pt idx="2408">
                  <c:v>19.34</c:v>
                </c:pt>
                <c:pt idx="2409">
                  <c:v>19.12</c:v>
                </c:pt>
                <c:pt idx="2410">
                  <c:v>18.7</c:v>
                </c:pt>
                <c:pt idx="2411">
                  <c:v>18.78</c:v>
                </c:pt>
                <c:pt idx="2412">
                  <c:v>18.88</c:v>
                </c:pt>
                <c:pt idx="2413">
                  <c:v>18.89</c:v>
                </c:pt>
                <c:pt idx="2414">
                  <c:v>19.14</c:v>
                </c:pt>
                <c:pt idx="2415">
                  <c:v>19.25</c:v>
                </c:pt>
                <c:pt idx="2416">
                  <c:v>19.16</c:v>
                </c:pt>
                <c:pt idx="2417">
                  <c:v>19.079999999999998</c:v>
                </c:pt>
                <c:pt idx="2418">
                  <c:v>18.940000000000001</c:v>
                </c:pt>
                <c:pt idx="2419">
                  <c:v>18.829999999999998</c:v>
                </c:pt>
                <c:pt idx="2420">
                  <c:v>18.87</c:v>
                </c:pt>
                <c:pt idx="2421">
                  <c:v>18.93</c:v>
                </c:pt>
                <c:pt idx="2422">
                  <c:v>19.05</c:v>
                </c:pt>
                <c:pt idx="2423">
                  <c:v>18.899999999999999</c:v>
                </c:pt>
                <c:pt idx="2424">
                  <c:v>18.8</c:v>
                </c:pt>
                <c:pt idx="2425">
                  <c:v>18.23</c:v>
                </c:pt>
                <c:pt idx="2426">
                  <c:v>18.010000000000002</c:v>
                </c:pt>
                <c:pt idx="2427">
                  <c:v>17.59</c:v>
                </c:pt>
                <c:pt idx="2428">
                  <c:v>17.760000000000002</c:v>
                </c:pt>
                <c:pt idx="2429">
                  <c:v>17.809999999999999</c:v>
                </c:pt>
                <c:pt idx="2430">
                  <c:v>17.670000000000002</c:v>
                </c:pt>
                <c:pt idx="2431">
                  <c:v>17.95</c:v>
                </c:pt>
                <c:pt idx="2432">
                  <c:v>17.98</c:v>
                </c:pt>
                <c:pt idx="2433">
                  <c:v>17.59</c:v>
                </c:pt>
                <c:pt idx="2434">
                  <c:v>17.38</c:v>
                </c:pt>
                <c:pt idx="2435">
                  <c:v>17.329999999999998</c:v>
                </c:pt>
                <c:pt idx="2437">
                  <c:v>17.21</c:v>
                </c:pt>
                <c:pt idx="2438">
                  <c:v>17.420000000000002</c:v>
                </c:pt>
                <c:pt idx="2439">
                  <c:v>17.14</c:v>
                </c:pt>
                <c:pt idx="2440">
                  <c:v>17.350000000000001</c:v>
                </c:pt>
                <c:pt idx="2441">
                  <c:v>17.309999999999999</c:v>
                </c:pt>
                <c:pt idx="2442">
                  <c:v>17.489999999999998</c:v>
                </c:pt>
                <c:pt idx="2443">
                  <c:v>17.25</c:v>
                </c:pt>
                <c:pt idx="2444">
                  <c:v>17.32</c:v>
                </c:pt>
                <c:pt idx="2445">
                  <c:v>17.28</c:v>
                </c:pt>
                <c:pt idx="2446">
                  <c:v>17.329999999999998</c:v>
                </c:pt>
                <c:pt idx="2447">
                  <c:v>17.329999999999998</c:v>
                </c:pt>
                <c:pt idx="2448">
                  <c:v>17.03</c:v>
                </c:pt>
                <c:pt idx="2449">
                  <c:v>17.07</c:v>
                </c:pt>
                <c:pt idx="2450">
                  <c:v>17.170000000000002</c:v>
                </c:pt>
                <c:pt idx="2451">
                  <c:v>17.45</c:v>
                </c:pt>
                <c:pt idx="2452">
                  <c:v>17.47</c:v>
                </c:pt>
                <c:pt idx="2453">
                  <c:v>17.510000000000002</c:v>
                </c:pt>
                <c:pt idx="2454">
                  <c:v>17.43</c:v>
                </c:pt>
                <c:pt idx="2455">
                  <c:v>17.62</c:v>
                </c:pt>
                <c:pt idx="2456">
                  <c:v>17.59</c:v>
                </c:pt>
                <c:pt idx="2457">
                  <c:v>17.95</c:v>
                </c:pt>
                <c:pt idx="2458">
                  <c:v>17.72</c:v>
                </c:pt>
                <c:pt idx="2459">
                  <c:v>17.739999999999998</c:v>
                </c:pt>
                <c:pt idx="2460">
                  <c:v>17.649999999999999</c:v>
                </c:pt>
                <c:pt idx="2461">
                  <c:v>17.86</c:v>
                </c:pt>
                <c:pt idx="2462">
                  <c:v>17.77</c:v>
                </c:pt>
                <c:pt idx="2463">
                  <c:v>17.91</c:v>
                </c:pt>
                <c:pt idx="2464">
                  <c:v>17.86</c:v>
                </c:pt>
                <c:pt idx="2465">
                  <c:v>17.48</c:v>
                </c:pt>
                <c:pt idx="2466">
                  <c:v>17.399999999999999</c:v>
                </c:pt>
                <c:pt idx="2467">
                  <c:v>17.59</c:v>
                </c:pt>
                <c:pt idx="2468">
                  <c:v>17.649999999999999</c:v>
                </c:pt>
                <c:pt idx="2469">
                  <c:v>17.87</c:v>
                </c:pt>
                <c:pt idx="2470">
                  <c:v>18.260000000000002</c:v>
                </c:pt>
                <c:pt idx="2471">
                  <c:v>18.54</c:v>
                </c:pt>
                <c:pt idx="2472">
                  <c:v>18.79</c:v>
                </c:pt>
                <c:pt idx="2473">
                  <c:v>19.600000000000001</c:v>
                </c:pt>
                <c:pt idx="2474">
                  <c:v>19.91</c:v>
                </c:pt>
                <c:pt idx="2475">
                  <c:v>17.84</c:v>
                </c:pt>
                <c:pt idx="2476">
                  <c:v>17.87</c:v>
                </c:pt>
                <c:pt idx="2477">
                  <c:v>17.739999999999998</c:v>
                </c:pt>
                <c:pt idx="2478">
                  <c:v>17.89</c:v>
                </c:pt>
                <c:pt idx="2479">
                  <c:v>18.079999999999998</c:v>
                </c:pt>
                <c:pt idx="2481">
                  <c:v>18.489999999999998</c:v>
                </c:pt>
                <c:pt idx="2482">
                  <c:v>18.27</c:v>
                </c:pt>
                <c:pt idx="2483">
                  <c:v>18.27</c:v>
                </c:pt>
                <c:pt idx="2484">
                  <c:v>18.440000000000001</c:v>
                </c:pt>
                <c:pt idx="2485">
                  <c:v>18.489999999999998</c:v>
                </c:pt>
                <c:pt idx="2486">
                  <c:v>18.760000000000002</c:v>
                </c:pt>
                <c:pt idx="2487">
                  <c:v>18.53</c:v>
                </c:pt>
                <c:pt idx="2488">
                  <c:v>18.87</c:v>
                </c:pt>
                <c:pt idx="2489">
                  <c:v>18.940000000000001</c:v>
                </c:pt>
                <c:pt idx="2490">
                  <c:v>18.920000000000002</c:v>
                </c:pt>
                <c:pt idx="2491">
                  <c:v>19.010000000000002</c:v>
                </c:pt>
                <c:pt idx="2492">
                  <c:v>18.53</c:v>
                </c:pt>
                <c:pt idx="2493">
                  <c:v>17.89</c:v>
                </c:pt>
                <c:pt idx="2494">
                  <c:v>17.27</c:v>
                </c:pt>
                <c:pt idx="2495">
                  <c:v>17.38</c:v>
                </c:pt>
                <c:pt idx="2496">
                  <c:v>17.47</c:v>
                </c:pt>
                <c:pt idx="2497">
                  <c:v>17.64</c:v>
                </c:pt>
                <c:pt idx="2498">
                  <c:v>17.72</c:v>
                </c:pt>
                <c:pt idx="2499">
                  <c:v>17.54</c:v>
                </c:pt>
                <c:pt idx="2500">
                  <c:v>17.670000000000002</c:v>
                </c:pt>
                <c:pt idx="2501">
                  <c:v>17.559999999999999</c:v>
                </c:pt>
                <c:pt idx="2502">
                  <c:v>17.32</c:v>
                </c:pt>
                <c:pt idx="2503">
                  <c:v>16.86</c:v>
                </c:pt>
                <c:pt idx="2504">
                  <c:v>17.03</c:v>
                </c:pt>
                <c:pt idx="2505">
                  <c:v>17.36</c:v>
                </c:pt>
                <c:pt idx="2506">
                  <c:v>17.29</c:v>
                </c:pt>
                <c:pt idx="2507">
                  <c:v>17.28</c:v>
                </c:pt>
                <c:pt idx="2508">
                  <c:v>17.079999999999998</c:v>
                </c:pt>
                <c:pt idx="2509">
                  <c:v>17.38</c:v>
                </c:pt>
                <c:pt idx="2510">
                  <c:v>17.600000000000001</c:v>
                </c:pt>
                <c:pt idx="2511">
                  <c:v>17.59</c:v>
                </c:pt>
                <c:pt idx="2512">
                  <c:v>17.57</c:v>
                </c:pt>
                <c:pt idx="2513">
                  <c:v>17.34</c:v>
                </c:pt>
                <c:pt idx="2514">
                  <c:v>17.440000000000001</c:v>
                </c:pt>
                <c:pt idx="2515">
                  <c:v>17.48</c:v>
                </c:pt>
                <c:pt idx="2516">
                  <c:v>17.61</c:v>
                </c:pt>
                <c:pt idx="2517">
                  <c:v>17.579999999999998</c:v>
                </c:pt>
                <c:pt idx="2518">
                  <c:v>17.61</c:v>
                </c:pt>
                <c:pt idx="2519">
                  <c:v>17.54</c:v>
                </c:pt>
                <c:pt idx="2520">
                  <c:v>17.670000000000002</c:v>
                </c:pt>
                <c:pt idx="2521">
                  <c:v>17.670000000000002</c:v>
                </c:pt>
                <c:pt idx="2522">
                  <c:v>17.739999999999998</c:v>
                </c:pt>
                <c:pt idx="2523">
                  <c:v>17.940000000000001</c:v>
                </c:pt>
                <c:pt idx="2524">
                  <c:v>17.93</c:v>
                </c:pt>
                <c:pt idx="2525">
                  <c:v>17.68</c:v>
                </c:pt>
                <c:pt idx="2526">
                  <c:v>17.62</c:v>
                </c:pt>
                <c:pt idx="2527">
                  <c:v>17.82</c:v>
                </c:pt>
                <c:pt idx="2528">
                  <c:v>17.829999999999998</c:v>
                </c:pt>
                <c:pt idx="2529">
                  <c:v>17.829999999999998</c:v>
                </c:pt>
                <c:pt idx="2530">
                  <c:v>17.78</c:v>
                </c:pt>
                <c:pt idx="2531">
                  <c:v>17.89</c:v>
                </c:pt>
                <c:pt idx="2532">
                  <c:v>17.920000000000002</c:v>
                </c:pt>
                <c:pt idx="2533">
                  <c:v>18.16</c:v>
                </c:pt>
                <c:pt idx="2534">
                  <c:v>18.559999999999999</c:v>
                </c:pt>
                <c:pt idx="2535">
                  <c:v>18.14</c:v>
                </c:pt>
                <c:pt idx="2536">
                  <c:v>17.89</c:v>
                </c:pt>
                <c:pt idx="2537">
                  <c:v>17.93</c:v>
                </c:pt>
                <c:pt idx="2540">
                  <c:v>18.37</c:v>
                </c:pt>
                <c:pt idx="2541">
                  <c:v>18.28</c:v>
                </c:pt>
                <c:pt idx="2542">
                  <c:v>18.27</c:v>
                </c:pt>
                <c:pt idx="2543">
                  <c:v>18.27</c:v>
                </c:pt>
                <c:pt idx="2544">
                  <c:v>18.43</c:v>
                </c:pt>
                <c:pt idx="2545">
                  <c:v>18.61</c:v>
                </c:pt>
                <c:pt idx="2546">
                  <c:v>18.66</c:v>
                </c:pt>
                <c:pt idx="2547">
                  <c:v>18.760000000000002</c:v>
                </c:pt>
                <c:pt idx="2548">
                  <c:v>18.690000000000001</c:v>
                </c:pt>
                <c:pt idx="2549">
                  <c:v>18.97</c:v>
                </c:pt>
                <c:pt idx="2550">
                  <c:v>18.62</c:v>
                </c:pt>
                <c:pt idx="2551">
                  <c:v>18.8</c:v>
                </c:pt>
                <c:pt idx="2552">
                  <c:v>19.010000000000002</c:v>
                </c:pt>
                <c:pt idx="2553">
                  <c:v>19.14</c:v>
                </c:pt>
                <c:pt idx="2554">
                  <c:v>19.510000000000002</c:v>
                </c:pt>
                <c:pt idx="2555">
                  <c:v>19.71</c:v>
                </c:pt>
                <c:pt idx="2556">
                  <c:v>19.05</c:v>
                </c:pt>
                <c:pt idx="2557">
                  <c:v>18.87</c:v>
                </c:pt>
                <c:pt idx="2558">
                  <c:v>18.829999999999998</c:v>
                </c:pt>
                <c:pt idx="2559">
                  <c:v>19.12</c:v>
                </c:pt>
                <c:pt idx="2560">
                  <c:v>19.25</c:v>
                </c:pt>
                <c:pt idx="2561">
                  <c:v>19.489999999999998</c:v>
                </c:pt>
                <c:pt idx="2562">
                  <c:v>19.47</c:v>
                </c:pt>
                <c:pt idx="2563">
                  <c:v>19.54</c:v>
                </c:pt>
                <c:pt idx="2564">
                  <c:v>19.829999999999998</c:v>
                </c:pt>
                <c:pt idx="2565">
                  <c:v>19.899999999999999</c:v>
                </c:pt>
                <c:pt idx="2566">
                  <c:v>19.96</c:v>
                </c:pt>
                <c:pt idx="2567">
                  <c:v>20.260000000000002</c:v>
                </c:pt>
                <c:pt idx="2568">
                  <c:v>20.5</c:v>
                </c:pt>
                <c:pt idx="2569">
                  <c:v>19.86</c:v>
                </c:pt>
                <c:pt idx="2570">
                  <c:v>19.66</c:v>
                </c:pt>
                <c:pt idx="2571">
                  <c:v>18.87</c:v>
                </c:pt>
                <c:pt idx="2572">
                  <c:v>18.28</c:v>
                </c:pt>
                <c:pt idx="2573">
                  <c:v>18.420000000000002</c:v>
                </c:pt>
                <c:pt idx="2574">
                  <c:v>18.12</c:v>
                </c:pt>
                <c:pt idx="2575">
                  <c:v>18.579999999999998</c:v>
                </c:pt>
                <c:pt idx="2576">
                  <c:v>19.12</c:v>
                </c:pt>
                <c:pt idx="2577">
                  <c:v>18.940000000000001</c:v>
                </c:pt>
                <c:pt idx="2578">
                  <c:v>18.489999999999998</c:v>
                </c:pt>
                <c:pt idx="2579">
                  <c:v>18.579999999999998</c:v>
                </c:pt>
                <c:pt idx="2580">
                  <c:v>18.95</c:v>
                </c:pt>
                <c:pt idx="2581">
                  <c:v>18.059999999999999</c:v>
                </c:pt>
                <c:pt idx="2582">
                  <c:v>17.68</c:v>
                </c:pt>
                <c:pt idx="2583">
                  <c:v>17.329999999999998</c:v>
                </c:pt>
                <c:pt idx="2584">
                  <c:v>17.649999999999999</c:v>
                </c:pt>
                <c:pt idx="2585">
                  <c:v>17.760000000000002</c:v>
                </c:pt>
                <c:pt idx="2586">
                  <c:v>17.63</c:v>
                </c:pt>
                <c:pt idx="2587">
                  <c:v>17.829999999999998</c:v>
                </c:pt>
                <c:pt idx="2588">
                  <c:v>17.53</c:v>
                </c:pt>
                <c:pt idx="2589">
                  <c:v>17.739999999999998</c:v>
                </c:pt>
                <c:pt idx="2590">
                  <c:v>17.71</c:v>
                </c:pt>
                <c:pt idx="2591">
                  <c:v>17.79</c:v>
                </c:pt>
                <c:pt idx="2592">
                  <c:v>17.829999999999998</c:v>
                </c:pt>
                <c:pt idx="2593">
                  <c:v>18.010000000000002</c:v>
                </c:pt>
                <c:pt idx="2594">
                  <c:v>18.96</c:v>
                </c:pt>
                <c:pt idx="2595">
                  <c:v>18.86</c:v>
                </c:pt>
                <c:pt idx="2596">
                  <c:v>19.02</c:v>
                </c:pt>
                <c:pt idx="2597">
                  <c:v>19.16</c:v>
                </c:pt>
                <c:pt idx="2599">
                  <c:v>21.07</c:v>
                </c:pt>
                <c:pt idx="2600">
                  <c:v>21.63</c:v>
                </c:pt>
                <c:pt idx="2601">
                  <c:v>22.14</c:v>
                </c:pt>
                <c:pt idx="2602">
                  <c:v>20.97</c:v>
                </c:pt>
                <c:pt idx="2603">
                  <c:v>19.45</c:v>
                </c:pt>
                <c:pt idx="2604">
                  <c:v>19.649999999999999</c:v>
                </c:pt>
                <c:pt idx="2605">
                  <c:v>19.3</c:v>
                </c:pt>
                <c:pt idx="2606">
                  <c:v>19.59</c:v>
                </c:pt>
                <c:pt idx="2607">
                  <c:v>19.45</c:v>
                </c:pt>
                <c:pt idx="2608">
                  <c:v>19.239999999999998</c:v>
                </c:pt>
                <c:pt idx="2609">
                  <c:v>19.649999999999999</c:v>
                </c:pt>
                <c:pt idx="2610">
                  <c:v>20.16</c:v>
                </c:pt>
                <c:pt idx="2611">
                  <c:v>19.87</c:v>
                </c:pt>
                <c:pt idx="2612">
                  <c:v>19.66</c:v>
                </c:pt>
                <c:pt idx="2613">
                  <c:v>19.920000000000002</c:v>
                </c:pt>
                <c:pt idx="2614">
                  <c:v>20.420000000000002</c:v>
                </c:pt>
                <c:pt idx="2615">
                  <c:v>20.49</c:v>
                </c:pt>
                <c:pt idx="2616">
                  <c:v>21.18</c:v>
                </c:pt>
                <c:pt idx="2617">
                  <c:v>21.99</c:v>
                </c:pt>
                <c:pt idx="2618">
                  <c:v>23.23</c:v>
                </c:pt>
                <c:pt idx="2619">
                  <c:v>24.56</c:v>
                </c:pt>
                <c:pt idx="2620">
                  <c:v>22.74</c:v>
                </c:pt>
                <c:pt idx="2621">
                  <c:v>22.44</c:v>
                </c:pt>
                <c:pt idx="2622">
                  <c:v>22.85</c:v>
                </c:pt>
                <c:pt idx="2623">
                  <c:v>23.23</c:v>
                </c:pt>
                <c:pt idx="2624">
                  <c:v>22.38</c:v>
                </c:pt>
                <c:pt idx="2625">
                  <c:v>21.64</c:v>
                </c:pt>
                <c:pt idx="2626">
                  <c:v>21.45</c:v>
                </c:pt>
                <c:pt idx="2627">
                  <c:v>21.43</c:v>
                </c:pt>
                <c:pt idx="2628">
                  <c:v>22.29</c:v>
                </c:pt>
                <c:pt idx="2629">
                  <c:v>22.68</c:v>
                </c:pt>
                <c:pt idx="2630">
                  <c:v>22.22</c:v>
                </c:pt>
                <c:pt idx="2631">
                  <c:v>22.75</c:v>
                </c:pt>
                <c:pt idx="2632">
                  <c:v>23.01</c:v>
                </c:pt>
                <c:pt idx="2633">
                  <c:v>23.23</c:v>
                </c:pt>
                <c:pt idx="2634">
                  <c:v>24.08</c:v>
                </c:pt>
                <c:pt idx="2635">
                  <c:v>25.15</c:v>
                </c:pt>
                <c:pt idx="2636">
                  <c:v>24.29</c:v>
                </c:pt>
                <c:pt idx="2637">
                  <c:v>25.13</c:v>
                </c:pt>
                <c:pt idx="2638">
                  <c:v>24.48</c:v>
                </c:pt>
                <c:pt idx="2639">
                  <c:v>24.67</c:v>
                </c:pt>
                <c:pt idx="2640">
                  <c:v>23.47</c:v>
                </c:pt>
                <c:pt idx="2641">
                  <c:v>23.96</c:v>
                </c:pt>
                <c:pt idx="2642">
                  <c:v>23.94</c:v>
                </c:pt>
                <c:pt idx="2643">
                  <c:v>24.39</c:v>
                </c:pt>
                <c:pt idx="2644">
                  <c:v>24</c:v>
                </c:pt>
                <c:pt idx="2645">
                  <c:v>24.35</c:v>
                </c:pt>
                <c:pt idx="2646">
                  <c:v>22.33</c:v>
                </c:pt>
                <c:pt idx="2647">
                  <c:v>22.07</c:v>
                </c:pt>
                <c:pt idx="2648">
                  <c:v>20.95</c:v>
                </c:pt>
                <c:pt idx="2649">
                  <c:v>20.81</c:v>
                </c:pt>
                <c:pt idx="2650">
                  <c:v>20.78</c:v>
                </c:pt>
                <c:pt idx="2651">
                  <c:v>21.19</c:v>
                </c:pt>
                <c:pt idx="2652">
                  <c:v>21.06</c:v>
                </c:pt>
                <c:pt idx="2653">
                  <c:v>21.07</c:v>
                </c:pt>
                <c:pt idx="2654">
                  <c:v>21.13</c:v>
                </c:pt>
                <c:pt idx="2655">
                  <c:v>20.65</c:v>
                </c:pt>
                <c:pt idx="2656">
                  <c:v>21.01</c:v>
                </c:pt>
                <c:pt idx="2657">
                  <c:v>21.23</c:v>
                </c:pt>
                <c:pt idx="2658">
                  <c:v>21.35</c:v>
                </c:pt>
                <c:pt idx="2659">
                  <c:v>21.28</c:v>
                </c:pt>
                <c:pt idx="2660">
                  <c:v>20.79</c:v>
                </c:pt>
                <c:pt idx="2661">
                  <c:v>20.64</c:v>
                </c:pt>
                <c:pt idx="2662">
                  <c:v>22.28</c:v>
                </c:pt>
                <c:pt idx="2663">
                  <c:v>21.95</c:v>
                </c:pt>
                <c:pt idx="2664">
                  <c:v>23.02</c:v>
                </c:pt>
                <c:pt idx="2665">
                  <c:v>22.35</c:v>
                </c:pt>
                <c:pt idx="2666">
                  <c:v>21.58</c:v>
                </c:pt>
                <c:pt idx="2667">
                  <c:v>21.1</c:v>
                </c:pt>
                <c:pt idx="2668">
                  <c:v>20.65</c:v>
                </c:pt>
                <c:pt idx="2669">
                  <c:v>19.95</c:v>
                </c:pt>
                <c:pt idx="2670">
                  <c:v>19.77</c:v>
                </c:pt>
                <c:pt idx="2671">
                  <c:v>19.86</c:v>
                </c:pt>
                <c:pt idx="2672">
                  <c:v>20.28</c:v>
                </c:pt>
                <c:pt idx="2673">
                  <c:v>19.73</c:v>
                </c:pt>
                <c:pt idx="2674">
                  <c:v>20.059999999999999</c:v>
                </c:pt>
                <c:pt idx="2675">
                  <c:v>20.28</c:v>
                </c:pt>
                <c:pt idx="2676">
                  <c:v>20.18</c:v>
                </c:pt>
                <c:pt idx="2677">
                  <c:v>20.13</c:v>
                </c:pt>
                <c:pt idx="2678">
                  <c:v>20.13</c:v>
                </c:pt>
                <c:pt idx="2679">
                  <c:v>20.03</c:v>
                </c:pt>
                <c:pt idx="2680">
                  <c:v>20.28</c:v>
                </c:pt>
                <c:pt idx="2681">
                  <c:v>21.43</c:v>
                </c:pt>
                <c:pt idx="2682">
                  <c:v>21.53</c:v>
                </c:pt>
                <c:pt idx="2683">
                  <c:v>20.73</c:v>
                </c:pt>
                <c:pt idx="2684">
                  <c:v>20.68</c:v>
                </c:pt>
                <c:pt idx="2685">
                  <c:v>20.38</c:v>
                </c:pt>
                <c:pt idx="2686">
                  <c:v>20.100000000000001</c:v>
                </c:pt>
                <c:pt idx="2687">
                  <c:v>20.13</c:v>
                </c:pt>
                <c:pt idx="2688">
                  <c:v>20.63</c:v>
                </c:pt>
                <c:pt idx="2689">
                  <c:v>20.98</c:v>
                </c:pt>
                <c:pt idx="2690">
                  <c:v>20.92</c:v>
                </c:pt>
                <c:pt idx="2691">
                  <c:v>21.48</c:v>
                </c:pt>
                <c:pt idx="2692">
                  <c:v>21.08</c:v>
                </c:pt>
                <c:pt idx="2693">
                  <c:v>21.38</c:v>
                </c:pt>
                <c:pt idx="2695">
                  <c:v>21.65</c:v>
                </c:pt>
                <c:pt idx="2696">
                  <c:v>21.33</c:v>
                </c:pt>
                <c:pt idx="2697">
                  <c:v>21.52</c:v>
                </c:pt>
                <c:pt idx="2698">
                  <c:v>21.56</c:v>
                </c:pt>
                <c:pt idx="2699">
                  <c:v>21.96</c:v>
                </c:pt>
                <c:pt idx="2700">
                  <c:v>21.9</c:v>
                </c:pt>
                <c:pt idx="2701">
                  <c:v>22.43</c:v>
                </c:pt>
                <c:pt idx="2702">
                  <c:v>22.28</c:v>
                </c:pt>
                <c:pt idx="2703">
                  <c:v>21.65</c:v>
                </c:pt>
                <c:pt idx="2704">
                  <c:v>21.68</c:v>
                </c:pt>
                <c:pt idx="2705">
                  <c:v>20.95</c:v>
                </c:pt>
                <c:pt idx="2706">
                  <c:v>21.05</c:v>
                </c:pt>
                <c:pt idx="2707">
                  <c:v>21.58</c:v>
                </c:pt>
                <c:pt idx="2708">
                  <c:v>20.97</c:v>
                </c:pt>
                <c:pt idx="2709">
                  <c:v>21.05</c:v>
                </c:pt>
                <c:pt idx="2710">
                  <c:v>20.13</c:v>
                </c:pt>
                <c:pt idx="2711">
                  <c:v>20.28</c:v>
                </c:pt>
                <c:pt idx="2712">
                  <c:v>20.28</c:v>
                </c:pt>
                <c:pt idx="2713">
                  <c:v>20.46</c:v>
                </c:pt>
                <c:pt idx="2714">
                  <c:v>20.95</c:v>
                </c:pt>
                <c:pt idx="2715">
                  <c:v>21.35</c:v>
                </c:pt>
                <c:pt idx="2716">
                  <c:v>21.25</c:v>
                </c:pt>
                <c:pt idx="2717">
                  <c:v>21.08</c:v>
                </c:pt>
                <c:pt idx="2718">
                  <c:v>21.35</c:v>
                </c:pt>
                <c:pt idx="2719">
                  <c:v>21.45</c:v>
                </c:pt>
                <c:pt idx="2720">
                  <c:v>21.6</c:v>
                </c:pt>
                <c:pt idx="2721">
                  <c:v>22.25</c:v>
                </c:pt>
                <c:pt idx="2722">
                  <c:v>22.35</c:v>
                </c:pt>
                <c:pt idx="2723">
                  <c:v>22.1</c:v>
                </c:pt>
                <c:pt idx="2724">
                  <c:v>21.95</c:v>
                </c:pt>
                <c:pt idx="2725">
                  <c:v>22.6</c:v>
                </c:pt>
                <c:pt idx="2726">
                  <c:v>23.1</c:v>
                </c:pt>
                <c:pt idx="2727">
                  <c:v>22.53</c:v>
                </c:pt>
                <c:pt idx="2728">
                  <c:v>22.15</c:v>
                </c:pt>
                <c:pt idx="2729">
                  <c:v>22.48</c:v>
                </c:pt>
                <c:pt idx="2730">
                  <c:v>22.23</c:v>
                </c:pt>
                <c:pt idx="2731">
                  <c:v>21.55</c:v>
                </c:pt>
                <c:pt idx="2732">
                  <c:v>21.35</c:v>
                </c:pt>
                <c:pt idx="2733">
                  <c:v>21.75</c:v>
                </c:pt>
                <c:pt idx="2734">
                  <c:v>22.2</c:v>
                </c:pt>
                <c:pt idx="2735">
                  <c:v>22.25</c:v>
                </c:pt>
                <c:pt idx="2737">
                  <c:v>23.35</c:v>
                </c:pt>
                <c:pt idx="2738">
                  <c:v>23.25</c:v>
                </c:pt>
                <c:pt idx="2739">
                  <c:v>23.45</c:v>
                </c:pt>
                <c:pt idx="2740">
                  <c:v>23.85</c:v>
                </c:pt>
                <c:pt idx="2741">
                  <c:v>23.75</c:v>
                </c:pt>
                <c:pt idx="2742">
                  <c:v>24.15</c:v>
                </c:pt>
                <c:pt idx="2743">
                  <c:v>24.75</c:v>
                </c:pt>
                <c:pt idx="2744">
                  <c:v>24.95</c:v>
                </c:pt>
                <c:pt idx="2745">
                  <c:v>24.5</c:v>
                </c:pt>
                <c:pt idx="2746">
                  <c:v>23.3</c:v>
                </c:pt>
                <c:pt idx="2747">
                  <c:v>23.4</c:v>
                </c:pt>
                <c:pt idx="2748">
                  <c:v>23.85</c:v>
                </c:pt>
                <c:pt idx="2749">
                  <c:v>23.45</c:v>
                </c:pt>
                <c:pt idx="2750">
                  <c:v>23.6</c:v>
                </c:pt>
                <c:pt idx="2751">
                  <c:v>23.83</c:v>
                </c:pt>
                <c:pt idx="2752">
                  <c:v>24.55</c:v>
                </c:pt>
                <c:pt idx="2753">
                  <c:v>24.6</c:v>
                </c:pt>
                <c:pt idx="2754">
                  <c:v>24.05</c:v>
                </c:pt>
                <c:pt idx="2755">
                  <c:v>24.6</c:v>
                </c:pt>
                <c:pt idx="2756">
                  <c:v>24.2</c:v>
                </c:pt>
                <c:pt idx="2757">
                  <c:v>24.35</c:v>
                </c:pt>
                <c:pt idx="2758">
                  <c:v>24.05</c:v>
                </c:pt>
                <c:pt idx="2759">
                  <c:v>24.85</c:v>
                </c:pt>
                <c:pt idx="2760">
                  <c:v>24.75</c:v>
                </c:pt>
                <c:pt idx="2761">
                  <c:v>25.25</c:v>
                </c:pt>
                <c:pt idx="2762">
                  <c:v>25.45</c:v>
                </c:pt>
                <c:pt idx="2763">
                  <c:v>25</c:v>
                </c:pt>
                <c:pt idx="2764">
                  <c:v>24.3</c:v>
                </c:pt>
                <c:pt idx="2765">
                  <c:v>24.65</c:v>
                </c:pt>
                <c:pt idx="2766">
                  <c:v>25.5</c:v>
                </c:pt>
                <c:pt idx="2767">
                  <c:v>25.45</c:v>
                </c:pt>
                <c:pt idx="2768">
                  <c:v>25.1</c:v>
                </c:pt>
                <c:pt idx="2769">
                  <c:v>25.4</c:v>
                </c:pt>
                <c:pt idx="2770">
                  <c:v>25.8</c:v>
                </c:pt>
                <c:pt idx="2771">
                  <c:v>25.85</c:v>
                </c:pt>
                <c:pt idx="2772">
                  <c:v>25.79</c:v>
                </c:pt>
                <c:pt idx="2773">
                  <c:v>24.78</c:v>
                </c:pt>
                <c:pt idx="2774">
                  <c:v>24.55</c:v>
                </c:pt>
                <c:pt idx="2775">
                  <c:v>24.8</c:v>
                </c:pt>
                <c:pt idx="2776">
                  <c:v>24.75</c:v>
                </c:pt>
                <c:pt idx="2777">
                  <c:v>24.15</c:v>
                </c:pt>
                <c:pt idx="2778">
                  <c:v>24.4</c:v>
                </c:pt>
                <c:pt idx="2779">
                  <c:v>23.25</c:v>
                </c:pt>
                <c:pt idx="2780">
                  <c:v>23</c:v>
                </c:pt>
                <c:pt idx="2781">
                  <c:v>22.8</c:v>
                </c:pt>
                <c:pt idx="2782">
                  <c:v>22.65</c:v>
                </c:pt>
                <c:pt idx="2783">
                  <c:v>22.75</c:v>
                </c:pt>
                <c:pt idx="2784">
                  <c:v>22.8</c:v>
                </c:pt>
                <c:pt idx="2785">
                  <c:v>23.6</c:v>
                </c:pt>
                <c:pt idx="2786">
                  <c:v>23.35</c:v>
                </c:pt>
                <c:pt idx="2787">
                  <c:v>23.4</c:v>
                </c:pt>
                <c:pt idx="2788">
                  <c:v>24.25</c:v>
                </c:pt>
                <c:pt idx="2789">
                  <c:v>24.35</c:v>
                </c:pt>
                <c:pt idx="2790">
                  <c:v>24.15</c:v>
                </c:pt>
                <c:pt idx="2791">
                  <c:v>23.85</c:v>
                </c:pt>
                <c:pt idx="2792">
                  <c:v>24.5</c:v>
                </c:pt>
                <c:pt idx="2793">
                  <c:v>23.75</c:v>
                </c:pt>
                <c:pt idx="2794">
                  <c:v>23.9</c:v>
                </c:pt>
                <c:pt idx="2795">
                  <c:v>24.15</c:v>
                </c:pt>
                <c:pt idx="2796">
                  <c:v>25.75</c:v>
                </c:pt>
                <c:pt idx="2797">
                  <c:v>23.7</c:v>
                </c:pt>
                <c:pt idx="2798">
                  <c:v>23.7</c:v>
                </c:pt>
                <c:pt idx="2800">
                  <c:v>23.7</c:v>
                </c:pt>
                <c:pt idx="2801">
                  <c:v>24.7</c:v>
                </c:pt>
                <c:pt idx="2802">
                  <c:v>24.8</c:v>
                </c:pt>
                <c:pt idx="2803">
                  <c:v>25</c:v>
                </c:pt>
                <c:pt idx="2804">
                  <c:v>25.6</c:v>
                </c:pt>
                <c:pt idx="2805">
                  <c:v>25.6</c:v>
                </c:pt>
                <c:pt idx="2806">
                  <c:v>25.15</c:v>
                </c:pt>
                <c:pt idx="2807">
                  <c:v>24.25</c:v>
                </c:pt>
                <c:pt idx="2808">
                  <c:v>23.4</c:v>
                </c:pt>
                <c:pt idx="2809">
                  <c:v>23.75</c:v>
                </c:pt>
                <c:pt idx="2810">
                  <c:v>24.45</c:v>
                </c:pt>
                <c:pt idx="2811">
                  <c:v>25.7</c:v>
                </c:pt>
                <c:pt idx="2812">
                  <c:v>25.7</c:v>
                </c:pt>
                <c:pt idx="2813">
                  <c:v>26.05</c:v>
                </c:pt>
                <c:pt idx="2814">
                  <c:v>26.55</c:v>
                </c:pt>
                <c:pt idx="2815">
                  <c:v>26.1</c:v>
                </c:pt>
                <c:pt idx="2816">
                  <c:v>26.4</c:v>
                </c:pt>
                <c:pt idx="2817">
                  <c:v>25.05</c:v>
                </c:pt>
                <c:pt idx="2818">
                  <c:v>25.1</c:v>
                </c:pt>
                <c:pt idx="2819">
                  <c:v>25.2</c:v>
                </c:pt>
                <c:pt idx="2820">
                  <c:v>25.35</c:v>
                </c:pt>
                <c:pt idx="2821">
                  <c:v>25.9</c:v>
                </c:pt>
                <c:pt idx="2822">
                  <c:v>25.55</c:v>
                </c:pt>
                <c:pt idx="2823">
                  <c:v>25.55</c:v>
                </c:pt>
                <c:pt idx="2824">
                  <c:v>26.25</c:v>
                </c:pt>
                <c:pt idx="2825">
                  <c:v>26.25</c:v>
                </c:pt>
                <c:pt idx="2826">
                  <c:v>26.55</c:v>
                </c:pt>
                <c:pt idx="2827">
                  <c:v>26.3</c:v>
                </c:pt>
                <c:pt idx="2828">
                  <c:v>26.15</c:v>
                </c:pt>
                <c:pt idx="2829">
                  <c:v>25.2</c:v>
                </c:pt>
                <c:pt idx="2830">
                  <c:v>25.1</c:v>
                </c:pt>
                <c:pt idx="2831">
                  <c:v>25.95</c:v>
                </c:pt>
                <c:pt idx="2832">
                  <c:v>25.45</c:v>
                </c:pt>
                <c:pt idx="2833">
                  <c:v>25.4</c:v>
                </c:pt>
                <c:pt idx="2834">
                  <c:v>25.1</c:v>
                </c:pt>
                <c:pt idx="2835">
                  <c:v>24.8</c:v>
                </c:pt>
                <c:pt idx="2836">
                  <c:v>24.4</c:v>
                </c:pt>
                <c:pt idx="2837">
                  <c:v>23.85</c:v>
                </c:pt>
                <c:pt idx="2838">
                  <c:v>23.85</c:v>
                </c:pt>
                <c:pt idx="2839">
                  <c:v>23.85</c:v>
                </c:pt>
                <c:pt idx="2840">
                  <c:v>23.9</c:v>
                </c:pt>
                <c:pt idx="2841">
                  <c:v>24.5</c:v>
                </c:pt>
                <c:pt idx="2842">
                  <c:v>24.8</c:v>
                </c:pt>
                <c:pt idx="2843">
                  <c:v>24.15</c:v>
                </c:pt>
                <c:pt idx="2844">
                  <c:v>24.2</c:v>
                </c:pt>
                <c:pt idx="2845">
                  <c:v>24</c:v>
                </c:pt>
                <c:pt idx="2846">
                  <c:v>23.9</c:v>
                </c:pt>
                <c:pt idx="2847">
                  <c:v>23.05</c:v>
                </c:pt>
                <c:pt idx="2848">
                  <c:v>22.3</c:v>
                </c:pt>
                <c:pt idx="2849">
                  <c:v>22.45</c:v>
                </c:pt>
                <c:pt idx="2850">
                  <c:v>22.35</c:v>
                </c:pt>
                <c:pt idx="2851">
                  <c:v>21.75</c:v>
                </c:pt>
                <c:pt idx="2852">
                  <c:v>22.1</c:v>
                </c:pt>
                <c:pt idx="2853">
                  <c:v>22.4</c:v>
                </c:pt>
                <c:pt idx="2855">
                  <c:v>22.5</c:v>
                </c:pt>
                <c:pt idx="2856">
                  <c:v>22.65</c:v>
                </c:pt>
                <c:pt idx="2857">
                  <c:v>21.95</c:v>
                </c:pt>
                <c:pt idx="2858">
                  <c:v>21.6</c:v>
                </c:pt>
                <c:pt idx="2859">
                  <c:v>21</c:v>
                </c:pt>
                <c:pt idx="2860">
                  <c:v>20.95</c:v>
                </c:pt>
                <c:pt idx="2861">
                  <c:v>21.1</c:v>
                </c:pt>
                <c:pt idx="2862">
                  <c:v>20.8</c:v>
                </c:pt>
                <c:pt idx="2863">
                  <c:v>20.3</c:v>
                </c:pt>
                <c:pt idx="2864">
                  <c:v>20.25</c:v>
                </c:pt>
                <c:pt idx="2865">
                  <c:v>20.75</c:v>
                </c:pt>
                <c:pt idx="2866">
                  <c:v>20.5</c:v>
                </c:pt>
                <c:pt idx="2867">
                  <c:v>21</c:v>
                </c:pt>
                <c:pt idx="2868">
                  <c:v>21.35</c:v>
                </c:pt>
                <c:pt idx="2869">
                  <c:v>20.5</c:v>
                </c:pt>
                <c:pt idx="2870">
                  <c:v>20.149999999999999</c:v>
                </c:pt>
                <c:pt idx="2871">
                  <c:v>20.6</c:v>
                </c:pt>
                <c:pt idx="2872">
                  <c:v>20.65</c:v>
                </c:pt>
                <c:pt idx="2873">
                  <c:v>21.3</c:v>
                </c:pt>
                <c:pt idx="2874">
                  <c:v>20.9</c:v>
                </c:pt>
                <c:pt idx="2875">
                  <c:v>22</c:v>
                </c:pt>
                <c:pt idx="2876">
                  <c:v>22</c:v>
                </c:pt>
                <c:pt idx="2877">
                  <c:v>22</c:v>
                </c:pt>
                <c:pt idx="2878">
                  <c:v>21.7</c:v>
                </c:pt>
                <c:pt idx="2879">
                  <c:v>21</c:v>
                </c:pt>
                <c:pt idx="2880">
                  <c:v>20.95</c:v>
                </c:pt>
                <c:pt idx="2881">
                  <c:v>20.65</c:v>
                </c:pt>
                <c:pt idx="2882">
                  <c:v>20.7</c:v>
                </c:pt>
                <c:pt idx="2884">
                  <c:v>20.350000000000001</c:v>
                </c:pt>
                <c:pt idx="2885">
                  <c:v>20.3</c:v>
                </c:pt>
                <c:pt idx="2886">
                  <c:v>19.55</c:v>
                </c:pt>
                <c:pt idx="2887">
                  <c:v>19.45</c:v>
                </c:pt>
                <c:pt idx="2888">
                  <c:v>19.149999999999999</c:v>
                </c:pt>
                <c:pt idx="2889">
                  <c:v>19.25</c:v>
                </c:pt>
                <c:pt idx="2890">
                  <c:v>19.350000000000001</c:v>
                </c:pt>
                <c:pt idx="2891">
                  <c:v>19.25</c:v>
                </c:pt>
                <c:pt idx="2892">
                  <c:v>19.55</c:v>
                </c:pt>
                <c:pt idx="2893">
                  <c:v>19.5</c:v>
                </c:pt>
                <c:pt idx="2894">
                  <c:v>19.899999999999999</c:v>
                </c:pt>
                <c:pt idx="2895">
                  <c:v>19.600000000000001</c:v>
                </c:pt>
                <c:pt idx="2896">
                  <c:v>19.350000000000001</c:v>
                </c:pt>
                <c:pt idx="2897">
                  <c:v>19.5</c:v>
                </c:pt>
                <c:pt idx="2898">
                  <c:v>19.899999999999999</c:v>
                </c:pt>
                <c:pt idx="2899">
                  <c:v>20.350000000000001</c:v>
                </c:pt>
                <c:pt idx="2900">
                  <c:v>19.600000000000001</c:v>
                </c:pt>
                <c:pt idx="2901">
                  <c:v>19.649999999999999</c:v>
                </c:pt>
                <c:pt idx="2902">
                  <c:v>19.850000000000001</c:v>
                </c:pt>
                <c:pt idx="2903">
                  <c:v>19.8</c:v>
                </c:pt>
                <c:pt idx="2904">
                  <c:v>19.850000000000001</c:v>
                </c:pt>
                <c:pt idx="2905">
                  <c:v>20.399999999999999</c:v>
                </c:pt>
                <c:pt idx="2906">
                  <c:v>20.2</c:v>
                </c:pt>
                <c:pt idx="2907">
                  <c:v>19.899999999999999</c:v>
                </c:pt>
                <c:pt idx="2908">
                  <c:v>19.600000000000001</c:v>
                </c:pt>
                <c:pt idx="2909">
                  <c:v>19.600000000000001</c:v>
                </c:pt>
                <c:pt idx="2910">
                  <c:v>19.7</c:v>
                </c:pt>
                <c:pt idx="2911">
                  <c:v>19.600000000000001</c:v>
                </c:pt>
                <c:pt idx="2912">
                  <c:v>20.350000000000001</c:v>
                </c:pt>
                <c:pt idx="2913">
                  <c:v>20.45</c:v>
                </c:pt>
                <c:pt idx="2914">
                  <c:v>21.4</c:v>
                </c:pt>
                <c:pt idx="2915">
                  <c:v>21.1</c:v>
                </c:pt>
                <c:pt idx="2916">
                  <c:v>21.35</c:v>
                </c:pt>
                <c:pt idx="2917">
                  <c:v>21.3</c:v>
                </c:pt>
                <c:pt idx="2918">
                  <c:v>22.1</c:v>
                </c:pt>
                <c:pt idx="2919">
                  <c:v>21.5</c:v>
                </c:pt>
                <c:pt idx="2920">
                  <c:v>21.2</c:v>
                </c:pt>
                <c:pt idx="2921">
                  <c:v>21.6</c:v>
                </c:pt>
                <c:pt idx="2922">
                  <c:v>21.6</c:v>
                </c:pt>
                <c:pt idx="2923">
                  <c:v>21.25</c:v>
                </c:pt>
                <c:pt idx="2924">
                  <c:v>20.75</c:v>
                </c:pt>
                <c:pt idx="2925">
                  <c:v>20.7</c:v>
                </c:pt>
                <c:pt idx="2926">
                  <c:v>21.15</c:v>
                </c:pt>
                <c:pt idx="2927">
                  <c:v>21</c:v>
                </c:pt>
                <c:pt idx="2928">
                  <c:v>21.15</c:v>
                </c:pt>
                <c:pt idx="2929">
                  <c:v>20.350000000000001</c:v>
                </c:pt>
                <c:pt idx="2930">
                  <c:v>20.3</c:v>
                </c:pt>
                <c:pt idx="2931">
                  <c:v>19.8</c:v>
                </c:pt>
                <c:pt idx="2932">
                  <c:v>19</c:v>
                </c:pt>
                <c:pt idx="2933">
                  <c:v>18.850000000000001</c:v>
                </c:pt>
                <c:pt idx="2934">
                  <c:v>18.850000000000001</c:v>
                </c:pt>
                <c:pt idx="2935">
                  <c:v>18.75</c:v>
                </c:pt>
                <c:pt idx="2936">
                  <c:v>19</c:v>
                </c:pt>
                <c:pt idx="2937">
                  <c:v>18.95</c:v>
                </c:pt>
                <c:pt idx="2938">
                  <c:v>19.100000000000001</c:v>
                </c:pt>
                <c:pt idx="2939">
                  <c:v>19.3</c:v>
                </c:pt>
                <c:pt idx="2940">
                  <c:v>18.899999999999999</c:v>
                </c:pt>
                <c:pt idx="2941">
                  <c:v>18.75</c:v>
                </c:pt>
                <c:pt idx="2942">
                  <c:v>18.600000000000001</c:v>
                </c:pt>
                <c:pt idx="2943">
                  <c:v>18.899999999999999</c:v>
                </c:pt>
                <c:pt idx="2944">
                  <c:v>18.71</c:v>
                </c:pt>
                <c:pt idx="2945">
                  <c:v>19.12</c:v>
                </c:pt>
                <c:pt idx="2946">
                  <c:v>18.84</c:v>
                </c:pt>
                <c:pt idx="2947">
                  <c:v>19.420000000000002</c:v>
                </c:pt>
                <c:pt idx="2948">
                  <c:v>19.82</c:v>
                </c:pt>
                <c:pt idx="2949">
                  <c:v>20.11</c:v>
                </c:pt>
                <c:pt idx="2950">
                  <c:v>20.39</c:v>
                </c:pt>
                <c:pt idx="2951">
                  <c:v>19.48</c:v>
                </c:pt>
                <c:pt idx="2952">
                  <c:v>19.53</c:v>
                </c:pt>
                <c:pt idx="2953">
                  <c:v>19.670000000000002</c:v>
                </c:pt>
                <c:pt idx="2954">
                  <c:v>19.399999999999999</c:v>
                </c:pt>
                <c:pt idx="2955">
                  <c:v>19.22</c:v>
                </c:pt>
                <c:pt idx="2956">
                  <c:v>19.39</c:v>
                </c:pt>
                <c:pt idx="2957">
                  <c:v>18.920000000000002</c:v>
                </c:pt>
                <c:pt idx="2958">
                  <c:v>19.809999999999999</c:v>
                </c:pt>
                <c:pt idx="2959">
                  <c:v>19.57</c:v>
                </c:pt>
                <c:pt idx="2960">
                  <c:v>19.920000000000002</c:v>
                </c:pt>
                <c:pt idx="2961">
                  <c:v>19.22</c:v>
                </c:pt>
                <c:pt idx="2962">
                  <c:v>19.25</c:v>
                </c:pt>
                <c:pt idx="2963">
                  <c:v>19.25</c:v>
                </c:pt>
                <c:pt idx="2964">
                  <c:v>19.68</c:v>
                </c:pt>
                <c:pt idx="2965">
                  <c:v>19.71</c:v>
                </c:pt>
                <c:pt idx="2966">
                  <c:v>19.71</c:v>
                </c:pt>
                <c:pt idx="2967">
                  <c:v>19.670000000000002</c:v>
                </c:pt>
                <c:pt idx="2968">
                  <c:v>20.079999999999998</c:v>
                </c:pt>
                <c:pt idx="2969">
                  <c:v>20.43</c:v>
                </c:pt>
                <c:pt idx="2970">
                  <c:v>20.190000000000001</c:v>
                </c:pt>
                <c:pt idx="2971">
                  <c:v>20.27</c:v>
                </c:pt>
                <c:pt idx="2972">
                  <c:v>20.81</c:v>
                </c:pt>
                <c:pt idx="2973">
                  <c:v>20.79</c:v>
                </c:pt>
                <c:pt idx="2974">
                  <c:v>20.46</c:v>
                </c:pt>
                <c:pt idx="2975">
                  <c:v>20.09</c:v>
                </c:pt>
                <c:pt idx="2976">
                  <c:v>19.579999999999998</c:v>
                </c:pt>
                <c:pt idx="2977">
                  <c:v>19.73</c:v>
                </c:pt>
                <c:pt idx="2978">
                  <c:v>19.91</c:v>
                </c:pt>
                <c:pt idx="2979">
                  <c:v>20.190000000000001</c:v>
                </c:pt>
                <c:pt idx="2980">
                  <c:v>20.02</c:v>
                </c:pt>
                <c:pt idx="2981">
                  <c:v>20.079999999999998</c:v>
                </c:pt>
                <c:pt idx="2982">
                  <c:v>19.940000000000001</c:v>
                </c:pt>
                <c:pt idx="2983">
                  <c:v>20.04</c:v>
                </c:pt>
                <c:pt idx="2984">
                  <c:v>20.07</c:v>
                </c:pt>
                <c:pt idx="2985">
                  <c:v>19.829999999999998</c:v>
                </c:pt>
                <c:pt idx="2986">
                  <c:v>19.7</c:v>
                </c:pt>
                <c:pt idx="2987">
                  <c:v>19.29</c:v>
                </c:pt>
                <c:pt idx="2988">
                  <c:v>19.309999999999999</c:v>
                </c:pt>
                <c:pt idx="2989">
                  <c:v>19.649999999999999</c:v>
                </c:pt>
                <c:pt idx="2990">
                  <c:v>19.59</c:v>
                </c:pt>
                <c:pt idx="2991">
                  <c:v>19.66</c:v>
                </c:pt>
                <c:pt idx="2992">
                  <c:v>19.73</c:v>
                </c:pt>
                <c:pt idx="2993">
                  <c:v>19.649999999999999</c:v>
                </c:pt>
                <c:pt idx="2994">
                  <c:v>19.46</c:v>
                </c:pt>
                <c:pt idx="2995">
                  <c:v>19.61</c:v>
                </c:pt>
                <c:pt idx="2996">
                  <c:v>19.43</c:v>
                </c:pt>
                <c:pt idx="2997">
                  <c:v>19.5</c:v>
                </c:pt>
                <c:pt idx="2998">
                  <c:v>19.5</c:v>
                </c:pt>
                <c:pt idx="2999">
                  <c:v>19.41</c:v>
                </c:pt>
                <c:pt idx="3000">
                  <c:v>19.37</c:v>
                </c:pt>
                <c:pt idx="3001">
                  <c:v>19.3</c:v>
                </c:pt>
                <c:pt idx="3002">
                  <c:v>19.670000000000002</c:v>
                </c:pt>
                <c:pt idx="3003">
                  <c:v>19.440000000000001</c:v>
                </c:pt>
                <c:pt idx="3004">
                  <c:v>19.41</c:v>
                </c:pt>
                <c:pt idx="3005">
                  <c:v>19.37</c:v>
                </c:pt>
                <c:pt idx="3006">
                  <c:v>19.61</c:v>
                </c:pt>
                <c:pt idx="3007">
                  <c:v>19.71</c:v>
                </c:pt>
                <c:pt idx="3008">
                  <c:v>20.03</c:v>
                </c:pt>
                <c:pt idx="3009">
                  <c:v>20.38</c:v>
                </c:pt>
                <c:pt idx="3010">
                  <c:v>20.87</c:v>
                </c:pt>
                <c:pt idx="3011">
                  <c:v>21.29</c:v>
                </c:pt>
                <c:pt idx="3012">
                  <c:v>21.13</c:v>
                </c:pt>
                <c:pt idx="3013">
                  <c:v>21.02</c:v>
                </c:pt>
                <c:pt idx="3014">
                  <c:v>21.82</c:v>
                </c:pt>
                <c:pt idx="3015">
                  <c:v>22.86</c:v>
                </c:pt>
                <c:pt idx="3016">
                  <c:v>21.97</c:v>
                </c:pt>
                <c:pt idx="3017">
                  <c:v>21.88</c:v>
                </c:pt>
                <c:pt idx="3018">
                  <c:v>22.19</c:v>
                </c:pt>
                <c:pt idx="3019">
                  <c:v>22.01</c:v>
                </c:pt>
                <c:pt idx="3020">
                  <c:v>22.01</c:v>
                </c:pt>
                <c:pt idx="3021">
                  <c:v>21.34</c:v>
                </c:pt>
                <c:pt idx="3022">
                  <c:v>20.75</c:v>
                </c:pt>
                <c:pt idx="3023">
                  <c:v>20.65</c:v>
                </c:pt>
                <c:pt idx="3024">
                  <c:v>20.98</c:v>
                </c:pt>
                <c:pt idx="3025">
                  <c:v>21.41</c:v>
                </c:pt>
                <c:pt idx="3026">
                  <c:v>20.69</c:v>
                </c:pt>
                <c:pt idx="3027">
                  <c:v>20.68</c:v>
                </c:pt>
                <c:pt idx="3028">
                  <c:v>21.44</c:v>
                </c:pt>
                <c:pt idx="3029">
                  <c:v>21.18</c:v>
                </c:pt>
                <c:pt idx="3030">
                  <c:v>20.99</c:v>
                </c:pt>
                <c:pt idx="3031">
                  <c:v>21.03</c:v>
                </c:pt>
                <c:pt idx="3032">
                  <c:v>20.399999999999999</c:v>
                </c:pt>
                <c:pt idx="3033">
                  <c:v>20.82</c:v>
                </c:pt>
                <c:pt idx="3034">
                  <c:v>21.26</c:v>
                </c:pt>
                <c:pt idx="3035">
                  <c:v>21.1</c:v>
                </c:pt>
                <c:pt idx="3036">
                  <c:v>20.91</c:v>
                </c:pt>
                <c:pt idx="3037">
                  <c:v>20.64</c:v>
                </c:pt>
                <c:pt idx="3038">
                  <c:v>20.440000000000001</c:v>
                </c:pt>
                <c:pt idx="3039">
                  <c:v>20.46</c:v>
                </c:pt>
                <c:pt idx="3040">
                  <c:v>20.8</c:v>
                </c:pt>
                <c:pt idx="3041">
                  <c:v>20.46</c:v>
                </c:pt>
                <c:pt idx="3042">
                  <c:v>20.54</c:v>
                </c:pt>
                <c:pt idx="3043">
                  <c:v>20.53</c:v>
                </c:pt>
                <c:pt idx="3044">
                  <c:v>20.76</c:v>
                </c:pt>
                <c:pt idx="3045">
                  <c:v>21.01</c:v>
                </c:pt>
                <c:pt idx="3046">
                  <c:v>20.29</c:v>
                </c:pt>
                <c:pt idx="3047">
                  <c:v>20.010000000000002</c:v>
                </c:pt>
                <c:pt idx="3048">
                  <c:v>19.82</c:v>
                </c:pt>
                <c:pt idx="3049">
                  <c:v>19.170000000000002</c:v>
                </c:pt>
                <c:pt idx="3050">
                  <c:v>19.760000000000002</c:v>
                </c:pt>
                <c:pt idx="3051">
                  <c:v>19.41</c:v>
                </c:pt>
                <c:pt idx="3052">
                  <c:v>19.350000000000001</c:v>
                </c:pt>
                <c:pt idx="3053">
                  <c:v>19.13</c:v>
                </c:pt>
                <c:pt idx="3056">
                  <c:v>18.760000000000002</c:v>
                </c:pt>
                <c:pt idx="3057">
                  <c:v>18.670000000000002</c:v>
                </c:pt>
                <c:pt idx="3058">
                  <c:v>18.809999999999999</c:v>
                </c:pt>
                <c:pt idx="3059">
                  <c:v>18.489999999999998</c:v>
                </c:pt>
                <c:pt idx="3060">
                  <c:v>18.72</c:v>
                </c:pt>
                <c:pt idx="3061">
                  <c:v>18.86</c:v>
                </c:pt>
                <c:pt idx="3062">
                  <c:v>18.79</c:v>
                </c:pt>
                <c:pt idx="3063">
                  <c:v>18.149999999999999</c:v>
                </c:pt>
                <c:pt idx="3064">
                  <c:v>18.18</c:v>
                </c:pt>
                <c:pt idx="3065">
                  <c:v>18.21</c:v>
                </c:pt>
                <c:pt idx="3066">
                  <c:v>18.18</c:v>
                </c:pt>
                <c:pt idx="3067">
                  <c:v>18.190000000000001</c:v>
                </c:pt>
                <c:pt idx="3068">
                  <c:v>18.22</c:v>
                </c:pt>
                <c:pt idx="3069">
                  <c:v>18.510000000000002</c:v>
                </c:pt>
                <c:pt idx="3070">
                  <c:v>18.46</c:v>
                </c:pt>
                <c:pt idx="3071">
                  <c:v>18.29</c:v>
                </c:pt>
                <c:pt idx="3072">
                  <c:v>18.39</c:v>
                </c:pt>
                <c:pt idx="3073">
                  <c:v>18.36</c:v>
                </c:pt>
                <c:pt idx="3074">
                  <c:v>18.190000000000001</c:v>
                </c:pt>
                <c:pt idx="3075">
                  <c:v>17.64</c:v>
                </c:pt>
                <c:pt idx="3076">
                  <c:v>17.600000000000001</c:v>
                </c:pt>
                <c:pt idx="3077">
                  <c:v>17.649999999999999</c:v>
                </c:pt>
                <c:pt idx="3078">
                  <c:v>17.41</c:v>
                </c:pt>
                <c:pt idx="3079">
                  <c:v>16.95</c:v>
                </c:pt>
                <c:pt idx="3080">
                  <c:v>16.64</c:v>
                </c:pt>
                <c:pt idx="3081">
                  <c:v>16.91</c:v>
                </c:pt>
                <c:pt idx="3082">
                  <c:v>17.010000000000002</c:v>
                </c:pt>
                <c:pt idx="3083">
                  <c:v>16.649999999999999</c:v>
                </c:pt>
                <c:pt idx="3084">
                  <c:v>16.53</c:v>
                </c:pt>
                <c:pt idx="3085">
                  <c:v>16.440000000000001</c:v>
                </c:pt>
                <c:pt idx="3086">
                  <c:v>16.54</c:v>
                </c:pt>
                <c:pt idx="3087">
                  <c:v>16.350000000000001</c:v>
                </c:pt>
                <c:pt idx="3088">
                  <c:v>16.48</c:v>
                </c:pt>
                <c:pt idx="3090">
                  <c:v>16.43</c:v>
                </c:pt>
                <c:pt idx="3091">
                  <c:v>16.05</c:v>
                </c:pt>
                <c:pt idx="3092">
                  <c:v>15.93</c:v>
                </c:pt>
                <c:pt idx="3093">
                  <c:v>15.65</c:v>
                </c:pt>
                <c:pt idx="3094">
                  <c:v>16.96</c:v>
                </c:pt>
                <c:pt idx="3095">
                  <c:v>17.059999999999999</c:v>
                </c:pt>
                <c:pt idx="3096">
                  <c:v>17.350000000000001</c:v>
                </c:pt>
                <c:pt idx="3097">
                  <c:v>17.93</c:v>
                </c:pt>
                <c:pt idx="3098">
                  <c:v>17.21</c:v>
                </c:pt>
                <c:pt idx="3099">
                  <c:v>17.07</c:v>
                </c:pt>
                <c:pt idx="3100">
                  <c:v>16.43</c:v>
                </c:pt>
                <c:pt idx="3101">
                  <c:v>16.420000000000002</c:v>
                </c:pt>
                <c:pt idx="3102">
                  <c:v>16.63</c:v>
                </c:pt>
                <c:pt idx="3103">
                  <c:v>16.72</c:v>
                </c:pt>
                <c:pt idx="3104">
                  <c:v>16.59</c:v>
                </c:pt>
                <c:pt idx="3105">
                  <c:v>16.48</c:v>
                </c:pt>
                <c:pt idx="3106">
                  <c:v>16.170000000000002</c:v>
                </c:pt>
                <c:pt idx="3107">
                  <c:v>15.97</c:v>
                </c:pt>
                <c:pt idx="3108">
                  <c:v>16.03</c:v>
                </c:pt>
                <c:pt idx="3110">
                  <c:v>15.64</c:v>
                </c:pt>
                <c:pt idx="3111">
                  <c:v>16.239999999999998</c:v>
                </c:pt>
                <c:pt idx="3112">
                  <c:v>16.12</c:v>
                </c:pt>
                <c:pt idx="3113">
                  <c:v>16.13</c:v>
                </c:pt>
                <c:pt idx="3114">
                  <c:v>15.23</c:v>
                </c:pt>
                <c:pt idx="3115">
                  <c:v>15.14</c:v>
                </c:pt>
                <c:pt idx="3116">
                  <c:v>15.28</c:v>
                </c:pt>
                <c:pt idx="3117">
                  <c:v>15.41</c:v>
                </c:pt>
                <c:pt idx="3118">
                  <c:v>15.44</c:v>
                </c:pt>
                <c:pt idx="3119">
                  <c:v>15.32</c:v>
                </c:pt>
                <c:pt idx="3120">
                  <c:v>15.28</c:v>
                </c:pt>
                <c:pt idx="3121">
                  <c:v>15.33</c:v>
                </c:pt>
                <c:pt idx="3122">
                  <c:v>15.34</c:v>
                </c:pt>
                <c:pt idx="3123">
                  <c:v>14.9</c:v>
                </c:pt>
                <c:pt idx="3124">
                  <c:v>14.58</c:v>
                </c:pt>
                <c:pt idx="3125">
                  <c:v>14.54</c:v>
                </c:pt>
                <c:pt idx="3126">
                  <c:v>14.3</c:v>
                </c:pt>
                <c:pt idx="3127">
                  <c:v>14.4</c:v>
                </c:pt>
                <c:pt idx="3128">
                  <c:v>14.19</c:v>
                </c:pt>
                <c:pt idx="3129">
                  <c:v>13.41</c:v>
                </c:pt>
                <c:pt idx="3130">
                  <c:v>13.67</c:v>
                </c:pt>
                <c:pt idx="3131">
                  <c:v>14.36</c:v>
                </c:pt>
                <c:pt idx="3132">
                  <c:v>14.43</c:v>
                </c:pt>
                <c:pt idx="3133">
                  <c:v>14.31</c:v>
                </c:pt>
                <c:pt idx="3134">
                  <c:v>16.14</c:v>
                </c:pt>
                <c:pt idx="3135">
                  <c:v>15.52</c:v>
                </c:pt>
                <c:pt idx="3136">
                  <c:v>16.690000000000001</c:v>
                </c:pt>
                <c:pt idx="3137">
                  <c:v>16.920000000000002</c:v>
                </c:pt>
                <c:pt idx="3138">
                  <c:v>16.84</c:v>
                </c:pt>
                <c:pt idx="3139">
                  <c:v>16.32</c:v>
                </c:pt>
                <c:pt idx="3140">
                  <c:v>15.75</c:v>
                </c:pt>
                <c:pt idx="3141">
                  <c:v>15.69</c:v>
                </c:pt>
                <c:pt idx="3142">
                  <c:v>16.04</c:v>
                </c:pt>
                <c:pt idx="3143">
                  <c:v>16.079999999999998</c:v>
                </c:pt>
                <c:pt idx="3144">
                  <c:v>15.48</c:v>
                </c:pt>
                <c:pt idx="3145">
                  <c:v>15.39</c:v>
                </c:pt>
                <c:pt idx="3146">
                  <c:v>15.71</c:v>
                </c:pt>
                <c:pt idx="3147">
                  <c:v>15.61</c:v>
                </c:pt>
                <c:pt idx="3148">
                  <c:v>15.35</c:v>
                </c:pt>
                <c:pt idx="3149">
                  <c:v>15.18</c:v>
                </c:pt>
                <c:pt idx="3150">
                  <c:v>15.64</c:v>
                </c:pt>
                <c:pt idx="3151">
                  <c:v>15.97</c:v>
                </c:pt>
                <c:pt idx="3152">
                  <c:v>15.49</c:v>
                </c:pt>
                <c:pt idx="3153">
                  <c:v>15.52</c:v>
                </c:pt>
                <c:pt idx="3154">
                  <c:v>15.57</c:v>
                </c:pt>
                <c:pt idx="3155">
                  <c:v>15.07</c:v>
                </c:pt>
                <c:pt idx="3156">
                  <c:v>13.09</c:v>
                </c:pt>
                <c:pt idx="3157">
                  <c:v>13.23</c:v>
                </c:pt>
                <c:pt idx="3158">
                  <c:v>15.43</c:v>
                </c:pt>
                <c:pt idx="3159">
                  <c:v>15.9</c:v>
                </c:pt>
                <c:pt idx="3160">
                  <c:v>15.43</c:v>
                </c:pt>
                <c:pt idx="3161">
                  <c:v>15.56</c:v>
                </c:pt>
                <c:pt idx="3162">
                  <c:v>16.25</c:v>
                </c:pt>
                <c:pt idx="3163">
                  <c:v>15.98</c:v>
                </c:pt>
                <c:pt idx="3164">
                  <c:v>15.48</c:v>
                </c:pt>
                <c:pt idx="3165">
                  <c:v>15.45</c:v>
                </c:pt>
                <c:pt idx="3166">
                  <c:v>15.26</c:v>
                </c:pt>
                <c:pt idx="3167">
                  <c:v>15.21</c:v>
                </c:pt>
                <c:pt idx="3168">
                  <c:v>15.26</c:v>
                </c:pt>
                <c:pt idx="3169">
                  <c:v>15.21</c:v>
                </c:pt>
                <c:pt idx="3170">
                  <c:v>15.01</c:v>
                </c:pt>
                <c:pt idx="3171">
                  <c:v>15.15</c:v>
                </c:pt>
                <c:pt idx="3172">
                  <c:v>14.51</c:v>
                </c:pt>
                <c:pt idx="3173">
                  <c:v>14.15</c:v>
                </c:pt>
                <c:pt idx="3174">
                  <c:v>13.01</c:v>
                </c:pt>
                <c:pt idx="3175">
                  <c:v>13.36</c:v>
                </c:pt>
                <c:pt idx="3176">
                  <c:v>14.21</c:v>
                </c:pt>
                <c:pt idx="3177">
                  <c:v>14.81</c:v>
                </c:pt>
                <c:pt idx="3178">
                  <c:v>14.9</c:v>
                </c:pt>
                <c:pt idx="3179">
                  <c:v>14.98</c:v>
                </c:pt>
                <c:pt idx="3180">
                  <c:v>14.88</c:v>
                </c:pt>
                <c:pt idx="3181">
                  <c:v>15.21</c:v>
                </c:pt>
                <c:pt idx="3182">
                  <c:v>14.99</c:v>
                </c:pt>
                <c:pt idx="3183">
                  <c:v>14.81</c:v>
                </c:pt>
                <c:pt idx="3184">
                  <c:v>14.94</c:v>
                </c:pt>
                <c:pt idx="3185">
                  <c:v>15.24</c:v>
                </c:pt>
                <c:pt idx="3186">
                  <c:v>15.13</c:v>
                </c:pt>
                <c:pt idx="3187">
                  <c:v>14.49</c:v>
                </c:pt>
                <c:pt idx="3188">
                  <c:v>13.76</c:v>
                </c:pt>
                <c:pt idx="3189">
                  <c:v>13.54</c:v>
                </c:pt>
                <c:pt idx="3190">
                  <c:v>12.67</c:v>
                </c:pt>
                <c:pt idx="3191">
                  <c:v>12.66</c:v>
                </c:pt>
                <c:pt idx="3192">
                  <c:v>11.69</c:v>
                </c:pt>
                <c:pt idx="3193">
                  <c:v>12.38</c:v>
                </c:pt>
                <c:pt idx="3194">
                  <c:v>12.55</c:v>
                </c:pt>
                <c:pt idx="3195">
                  <c:v>11.8</c:v>
                </c:pt>
                <c:pt idx="3196">
                  <c:v>11.8</c:v>
                </c:pt>
                <c:pt idx="3197">
                  <c:v>13.54</c:v>
                </c:pt>
                <c:pt idx="3198">
                  <c:v>14.65</c:v>
                </c:pt>
                <c:pt idx="3199">
                  <c:v>14.54</c:v>
                </c:pt>
                <c:pt idx="3200">
                  <c:v>13.9</c:v>
                </c:pt>
                <c:pt idx="3201">
                  <c:v>14.21</c:v>
                </c:pt>
                <c:pt idx="3202">
                  <c:v>14.29</c:v>
                </c:pt>
                <c:pt idx="3203">
                  <c:v>14.3</c:v>
                </c:pt>
                <c:pt idx="3204">
                  <c:v>14.47</c:v>
                </c:pt>
                <c:pt idx="3205">
                  <c:v>14.58</c:v>
                </c:pt>
                <c:pt idx="3207">
                  <c:v>13.87</c:v>
                </c:pt>
                <c:pt idx="3208">
                  <c:v>13.83</c:v>
                </c:pt>
                <c:pt idx="3209">
                  <c:v>14.01</c:v>
                </c:pt>
                <c:pt idx="3210">
                  <c:v>14.01</c:v>
                </c:pt>
                <c:pt idx="3211">
                  <c:v>13.96</c:v>
                </c:pt>
                <c:pt idx="3212">
                  <c:v>14.06</c:v>
                </c:pt>
                <c:pt idx="3213">
                  <c:v>14.87</c:v>
                </c:pt>
                <c:pt idx="3214">
                  <c:v>14.9</c:v>
                </c:pt>
                <c:pt idx="3215">
                  <c:v>14.54</c:v>
                </c:pt>
                <c:pt idx="3216">
                  <c:v>14.02</c:v>
                </c:pt>
                <c:pt idx="3217">
                  <c:v>13.44</c:v>
                </c:pt>
                <c:pt idx="3218">
                  <c:v>13.83</c:v>
                </c:pt>
                <c:pt idx="3219">
                  <c:v>14.29</c:v>
                </c:pt>
                <c:pt idx="3220">
                  <c:v>13.97</c:v>
                </c:pt>
                <c:pt idx="3221">
                  <c:v>13.93</c:v>
                </c:pt>
                <c:pt idx="3222">
                  <c:v>14.37</c:v>
                </c:pt>
                <c:pt idx="3223">
                  <c:v>14.2</c:v>
                </c:pt>
                <c:pt idx="3224">
                  <c:v>14.13</c:v>
                </c:pt>
                <c:pt idx="3225">
                  <c:v>14.25</c:v>
                </c:pt>
                <c:pt idx="3226">
                  <c:v>14.27</c:v>
                </c:pt>
                <c:pt idx="3227">
                  <c:v>13.93</c:v>
                </c:pt>
                <c:pt idx="3228">
                  <c:v>13.69</c:v>
                </c:pt>
                <c:pt idx="3229">
                  <c:v>13.8</c:v>
                </c:pt>
                <c:pt idx="3230">
                  <c:v>13.87</c:v>
                </c:pt>
                <c:pt idx="3231">
                  <c:v>13.85</c:v>
                </c:pt>
                <c:pt idx="3232">
                  <c:v>13.11</c:v>
                </c:pt>
                <c:pt idx="3233">
                  <c:v>12.87</c:v>
                </c:pt>
                <c:pt idx="3234">
                  <c:v>12.76</c:v>
                </c:pt>
                <c:pt idx="3235">
                  <c:v>13.44</c:v>
                </c:pt>
                <c:pt idx="3236">
                  <c:v>13.4</c:v>
                </c:pt>
                <c:pt idx="3237">
                  <c:v>13.26</c:v>
                </c:pt>
                <c:pt idx="3238">
                  <c:v>13.13</c:v>
                </c:pt>
                <c:pt idx="3239">
                  <c:v>13.21</c:v>
                </c:pt>
                <c:pt idx="3240">
                  <c:v>13.62</c:v>
                </c:pt>
                <c:pt idx="3241">
                  <c:v>13.44</c:v>
                </c:pt>
                <c:pt idx="3242">
                  <c:v>13.78</c:v>
                </c:pt>
                <c:pt idx="3243">
                  <c:v>13.9</c:v>
                </c:pt>
                <c:pt idx="3244">
                  <c:v>13.67</c:v>
                </c:pt>
                <c:pt idx="3245">
                  <c:v>13.35</c:v>
                </c:pt>
                <c:pt idx="3246">
                  <c:v>13.54</c:v>
                </c:pt>
                <c:pt idx="3247">
                  <c:v>13.29</c:v>
                </c:pt>
                <c:pt idx="3248">
                  <c:v>13.62</c:v>
                </c:pt>
                <c:pt idx="3249">
                  <c:v>13.72</c:v>
                </c:pt>
                <c:pt idx="3250">
                  <c:v>14.7</c:v>
                </c:pt>
                <c:pt idx="3251">
                  <c:v>14.59</c:v>
                </c:pt>
                <c:pt idx="3253">
                  <c:v>14.34</c:v>
                </c:pt>
                <c:pt idx="3254">
                  <c:v>14.37</c:v>
                </c:pt>
                <c:pt idx="3255">
                  <c:v>14.71</c:v>
                </c:pt>
                <c:pt idx="3256">
                  <c:v>14.39</c:v>
                </c:pt>
                <c:pt idx="3257">
                  <c:v>14.46</c:v>
                </c:pt>
                <c:pt idx="3258">
                  <c:v>14.72</c:v>
                </c:pt>
                <c:pt idx="3259">
                  <c:v>14.6</c:v>
                </c:pt>
                <c:pt idx="3260">
                  <c:v>15.07</c:v>
                </c:pt>
                <c:pt idx="3261">
                  <c:v>15.53</c:v>
                </c:pt>
                <c:pt idx="3262">
                  <c:v>15.58</c:v>
                </c:pt>
                <c:pt idx="3263">
                  <c:v>15.73</c:v>
                </c:pt>
                <c:pt idx="3264">
                  <c:v>15.8</c:v>
                </c:pt>
                <c:pt idx="3265">
                  <c:v>15.99</c:v>
                </c:pt>
                <c:pt idx="3266">
                  <c:v>15.8</c:v>
                </c:pt>
                <c:pt idx="3267">
                  <c:v>15.74</c:v>
                </c:pt>
                <c:pt idx="3268">
                  <c:v>16.010000000000002</c:v>
                </c:pt>
                <c:pt idx="3269">
                  <c:v>16.190000000000001</c:v>
                </c:pt>
                <c:pt idx="3270">
                  <c:v>15.52</c:v>
                </c:pt>
                <c:pt idx="3271">
                  <c:v>15.71</c:v>
                </c:pt>
                <c:pt idx="3272">
                  <c:v>15.24</c:v>
                </c:pt>
                <c:pt idx="3273">
                  <c:v>15.6</c:v>
                </c:pt>
                <c:pt idx="3274">
                  <c:v>15.03</c:v>
                </c:pt>
                <c:pt idx="3275">
                  <c:v>14.57</c:v>
                </c:pt>
                <c:pt idx="3276">
                  <c:v>14.64</c:v>
                </c:pt>
                <c:pt idx="3277">
                  <c:v>14.47</c:v>
                </c:pt>
                <c:pt idx="3278">
                  <c:v>14.27</c:v>
                </c:pt>
                <c:pt idx="3279">
                  <c:v>14.09</c:v>
                </c:pt>
                <c:pt idx="3280">
                  <c:v>14.08</c:v>
                </c:pt>
                <c:pt idx="3281">
                  <c:v>14.16</c:v>
                </c:pt>
                <c:pt idx="3282">
                  <c:v>13.39</c:v>
                </c:pt>
                <c:pt idx="3283">
                  <c:v>13.45</c:v>
                </c:pt>
                <c:pt idx="3284">
                  <c:v>14.14</c:v>
                </c:pt>
                <c:pt idx="3285">
                  <c:v>14</c:v>
                </c:pt>
                <c:pt idx="3286">
                  <c:v>14.06</c:v>
                </c:pt>
                <c:pt idx="3287">
                  <c:v>14.39</c:v>
                </c:pt>
                <c:pt idx="3288">
                  <c:v>14.19</c:v>
                </c:pt>
                <c:pt idx="3289">
                  <c:v>14.35</c:v>
                </c:pt>
                <c:pt idx="3290">
                  <c:v>14.31</c:v>
                </c:pt>
                <c:pt idx="3291">
                  <c:v>14.48</c:v>
                </c:pt>
                <c:pt idx="3292">
                  <c:v>14.45</c:v>
                </c:pt>
                <c:pt idx="3293">
                  <c:v>14.24</c:v>
                </c:pt>
                <c:pt idx="3294">
                  <c:v>14.09</c:v>
                </c:pt>
                <c:pt idx="3295">
                  <c:v>13.93</c:v>
                </c:pt>
                <c:pt idx="3296">
                  <c:v>13.93</c:v>
                </c:pt>
                <c:pt idx="3297">
                  <c:v>13.39</c:v>
                </c:pt>
                <c:pt idx="3298">
                  <c:v>13.54</c:v>
                </c:pt>
                <c:pt idx="3299">
                  <c:v>13.63</c:v>
                </c:pt>
                <c:pt idx="3300">
                  <c:v>14.04</c:v>
                </c:pt>
                <c:pt idx="3301">
                  <c:v>13.57</c:v>
                </c:pt>
                <c:pt idx="3302">
                  <c:v>12.81</c:v>
                </c:pt>
                <c:pt idx="3303">
                  <c:v>12.46</c:v>
                </c:pt>
                <c:pt idx="3304">
                  <c:v>12.33</c:v>
                </c:pt>
                <c:pt idx="3305">
                  <c:v>12.21</c:v>
                </c:pt>
                <c:pt idx="3306">
                  <c:v>12.2</c:v>
                </c:pt>
                <c:pt idx="3307">
                  <c:v>12.51</c:v>
                </c:pt>
                <c:pt idx="3308">
                  <c:v>11.48</c:v>
                </c:pt>
                <c:pt idx="3309">
                  <c:v>10.86</c:v>
                </c:pt>
                <c:pt idx="3312">
                  <c:v>11.37</c:v>
                </c:pt>
                <c:pt idx="3313">
                  <c:v>11.27</c:v>
                </c:pt>
                <c:pt idx="3314">
                  <c:v>11.31</c:v>
                </c:pt>
                <c:pt idx="3315">
                  <c:v>11.25</c:v>
                </c:pt>
                <c:pt idx="3316">
                  <c:v>11.2</c:v>
                </c:pt>
                <c:pt idx="3317">
                  <c:v>11.61</c:v>
                </c:pt>
                <c:pt idx="3318">
                  <c:v>11.33</c:v>
                </c:pt>
                <c:pt idx="3319">
                  <c:v>11.2</c:v>
                </c:pt>
                <c:pt idx="3320">
                  <c:v>10.82</c:v>
                </c:pt>
                <c:pt idx="3321">
                  <c:v>10.86</c:v>
                </c:pt>
                <c:pt idx="3322">
                  <c:v>11.3</c:v>
                </c:pt>
                <c:pt idx="3323">
                  <c:v>11.64</c:v>
                </c:pt>
                <c:pt idx="3324">
                  <c:v>12.55</c:v>
                </c:pt>
                <c:pt idx="3325">
                  <c:v>11.05</c:v>
                </c:pt>
                <c:pt idx="3326">
                  <c:v>10.95</c:v>
                </c:pt>
                <c:pt idx="3327">
                  <c:v>10.86</c:v>
                </c:pt>
                <c:pt idx="3328">
                  <c:v>10.99</c:v>
                </c:pt>
                <c:pt idx="3329">
                  <c:v>11.12</c:v>
                </c:pt>
                <c:pt idx="3330">
                  <c:v>11.03</c:v>
                </c:pt>
                <c:pt idx="3331">
                  <c:v>11.59</c:v>
                </c:pt>
                <c:pt idx="3332">
                  <c:v>11.82</c:v>
                </c:pt>
                <c:pt idx="3333">
                  <c:v>11.75</c:v>
                </c:pt>
                <c:pt idx="3334">
                  <c:v>12.14</c:v>
                </c:pt>
                <c:pt idx="3335">
                  <c:v>12.42</c:v>
                </c:pt>
                <c:pt idx="3336">
                  <c:v>12.04</c:v>
                </c:pt>
                <c:pt idx="3337">
                  <c:v>12.84</c:v>
                </c:pt>
                <c:pt idx="3338">
                  <c:v>12.99</c:v>
                </c:pt>
                <c:pt idx="3339">
                  <c:v>13.06</c:v>
                </c:pt>
                <c:pt idx="3340">
                  <c:v>13.43</c:v>
                </c:pt>
                <c:pt idx="3341">
                  <c:v>12.91</c:v>
                </c:pt>
                <c:pt idx="3342">
                  <c:v>12.33</c:v>
                </c:pt>
                <c:pt idx="3343">
                  <c:v>12.23</c:v>
                </c:pt>
                <c:pt idx="3344">
                  <c:v>12.21</c:v>
                </c:pt>
                <c:pt idx="3346">
                  <c:v>12.13</c:v>
                </c:pt>
                <c:pt idx="3347">
                  <c:v>11.82</c:v>
                </c:pt>
                <c:pt idx="3348">
                  <c:v>12.45</c:v>
                </c:pt>
                <c:pt idx="3349">
                  <c:v>12.62</c:v>
                </c:pt>
                <c:pt idx="3350">
                  <c:v>12.41</c:v>
                </c:pt>
                <c:pt idx="3351">
                  <c:v>12.16</c:v>
                </c:pt>
                <c:pt idx="3352">
                  <c:v>12.4</c:v>
                </c:pt>
                <c:pt idx="3353">
                  <c:v>12.52</c:v>
                </c:pt>
                <c:pt idx="3354">
                  <c:v>12.81</c:v>
                </c:pt>
                <c:pt idx="3355">
                  <c:v>12.36</c:v>
                </c:pt>
                <c:pt idx="3356">
                  <c:v>12.21</c:v>
                </c:pt>
                <c:pt idx="3357">
                  <c:v>12.42</c:v>
                </c:pt>
                <c:pt idx="3358">
                  <c:v>11.94</c:v>
                </c:pt>
                <c:pt idx="3359">
                  <c:v>11.85</c:v>
                </c:pt>
                <c:pt idx="3360">
                  <c:v>11.65</c:v>
                </c:pt>
                <c:pt idx="3361">
                  <c:v>11.66</c:v>
                </c:pt>
                <c:pt idx="3362">
                  <c:v>11.88</c:v>
                </c:pt>
                <c:pt idx="3363">
                  <c:v>11.94</c:v>
                </c:pt>
                <c:pt idx="3364">
                  <c:v>11.9</c:v>
                </c:pt>
                <c:pt idx="3365">
                  <c:v>11.38</c:v>
                </c:pt>
                <c:pt idx="3366">
                  <c:v>11.49</c:v>
                </c:pt>
                <c:pt idx="3367">
                  <c:v>11.97</c:v>
                </c:pt>
                <c:pt idx="3368">
                  <c:v>11.79</c:v>
                </c:pt>
                <c:pt idx="3369">
                  <c:v>11.97</c:v>
                </c:pt>
                <c:pt idx="3370">
                  <c:v>12.44</c:v>
                </c:pt>
                <c:pt idx="3371">
                  <c:v>12.49</c:v>
                </c:pt>
                <c:pt idx="3372">
                  <c:v>12.61</c:v>
                </c:pt>
                <c:pt idx="3373">
                  <c:v>12.31</c:v>
                </c:pt>
                <c:pt idx="3374">
                  <c:v>12.28</c:v>
                </c:pt>
                <c:pt idx="3375">
                  <c:v>12.66</c:v>
                </c:pt>
                <c:pt idx="3376">
                  <c:v>12.92</c:v>
                </c:pt>
                <c:pt idx="3377">
                  <c:v>13.32</c:v>
                </c:pt>
                <c:pt idx="3378">
                  <c:v>13.33</c:v>
                </c:pt>
                <c:pt idx="3379">
                  <c:v>13.63</c:v>
                </c:pt>
                <c:pt idx="3380">
                  <c:v>13.78</c:v>
                </c:pt>
                <c:pt idx="3381">
                  <c:v>14.74</c:v>
                </c:pt>
                <c:pt idx="3382">
                  <c:v>14.3</c:v>
                </c:pt>
                <c:pt idx="3383">
                  <c:v>14.51</c:v>
                </c:pt>
                <c:pt idx="3384">
                  <c:v>14.48</c:v>
                </c:pt>
                <c:pt idx="3385">
                  <c:v>14.6</c:v>
                </c:pt>
                <c:pt idx="3386">
                  <c:v>15.11</c:v>
                </c:pt>
                <c:pt idx="3387">
                  <c:v>15.11</c:v>
                </c:pt>
                <c:pt idx="3388">
                  <c:v>15.26</c:v>
                </c:pt>
                <c:pt idx="3389">
                  <c:v>15.39</c:v>
                </c:pt>
                <c:pt idx="3390">
                  <c:v>15.36</c:v>
                </c:pt>
                <c:pt idx="3391">
                  <c:v>15.18</c:v>
                </c:pt>
                <c:pt idx="3392">
                  <c:v>15.66</c:v>
                </c:pt>
                <c:pt idx="3393">
                  <c:v>16.16</c:v>
                </c:pt>
                <c:pt idx="3394">
                  <c:v>16.46</c:v>
                </c:pt>
                <c:pt idx="3395">
                  <c:v>16.66</c:v>
                </c:pt>
                <c:pt idx="3396">
                  <c:v>16.66</c:v>
                </c:pt>
                <c:pt idx="3397">
                  <c:v>16.649999999999999</c:v>
                </c:pt>
                <c:pt idx="3398">
                  <c:v>16.940000000000001</c:v>
                </c:pt>
                <c:pt idx="3399">
                  <c:v>16.79</c:v>
                </c:pt>
                <c:pt idx="3400">
                  <c:v>16.02</c:v>
                </c:pt>
                <c:pt idx="3401">
                  <c:v>15.92</c:v>
                </c:pt>
                <c:pt idx="3402">
                  <c:v>16.59</c:v>
                </c:pt>
                <c:pt idx="3403">
                  <c:v>16.440000000000001</c:v>
                </c:pt>
                <c:pt idx="3404">
                  <c:v>16.73</c:v>
                </c:pt>
                <c:pt idx="3405">
                  <c:v>16.510000000000002</c:v>
                </c:pt>
                <c:pt idx="3406">
                  <c:v>16.850000000000001</c:v>
                </c:pt>
                <c:pt idx="3407">
                  <c:v>17.34</c:v>
                </c:pt>
                <c:pt idx="3408">
                  <c:v>17.82</c:v>
                </c:pt>
                <c:pt idx="3409">
                  <c:v>17.79</c:v>
                </c:pt>
                <c:pt idx="3410">
                  <c:v>18.05</c:v>
                </c:pt>
                <c:pt idx="3411">
                  <c:v>18.02</c:v>
                </c:pt>
                <c:pt idx="3412">
                  <c:v>17.96</c:v>
                </c:pt>
                <c:pt idx="3413">
                  <c:v>17.670000000000002</c:v>
                </c:pt>
                <c:pt idx="3414">
                  <c:v>17.82</c:v>
                </c:pt>
                <c:pt idx="3415">
                  <c:v>18.43</c:v>
                </c:pt>
                <c:pt idx="3416">
                  <c:v>18.53</c:v>
                </c:pt>
                <c:pt idx="3417">
                  <c:v>18.690000000000001</c:v>
                </c:pt>
                <c:pt idx="3418">
                  <c:v>18.829999999999998</c:v>
                </c:pt>
                <c:pt idx="3419">
                  <c:v>18.940000000000001</c:v>
                </c:pt>
                <c:pt idx="3420">
                  <c:v>18.89</c:v>
                </c:pt>
                <c:pt idx="3421">
                  <c:v>18.23</c:v>
                </c:pt>
                <c:pt idx="3422">
                  <c:v>18.23</c:v>
                </c:pt>
                <c:pt idx="3423">
                  <c:v>18.57</c:v>
                </c:pt>
                <c:pt idx="3424">
                  <c:v>17.84</c:v>
                </c:pt>
                <c:pt idx="3425">
                  <c:v>17.440000000000001</c:v>
                </c:pt>
                <c:pt idx="3426">
                  <c:v>18.11</c:v>
                </c:pt>
                <c:pt idx="3427">
                  <c:v>18.04</c:v>
                </c:pt>
                <c:pt idx="3428">
                  <c:v>17.760000000000002</c:v>
                </c:pt>
                <c:pt idx="3429">
                  <c:v>17.09</c:v>
                </c:pt>
                <c:pt idx="3430">
                  <c:v>16.77</c:v>
                </c:pt>
                <c:pt idx="3431">
                  <c:v>17.04</c:v>
                </c:pt>
                <c:pt idx="3432">
                  <c:v>17.22</c:v>
                </c:pt>
                <c:pt idx="3433">
                  <c:v>16.77</c:v>
                </c:pt>
                <c:pt idx="3434">
                  <c:v>17.25</c:v>
                </c:pt>
                <c:pt idx="3435">
                  <c:v>17.32</c:v>
                </c:pt>
                <c:pt idx="3436">
                  <c:v>17.18</c:v>
                </c:pt>
                <c:pt idx="3437">
                  <c:v>16.850000000000001</c:v>
                </c:pt>
                <c:pt idx="3438">
                  <c:v>16.309999999999999</c:v>
                </c:pt>
                <c:pt idx="3439">
                  <c:v>16.61</c:v>
                </c:pt>
                <c:pt idx="3440">
                  <c:v>16.809999999999999</c:v>
                </c:pt>
                <c:pt idx="3441">
                  <c:v>17.36</c:v>
                </c:pt>
                <c:pt idx="3442">
                  <c:v>17.91</c:v>
                </c:pt>
                <c:pt idx="3443">
                  <c:v>17.66</c:v>
                </c:pt>
                <c:pt idx="3444">
                  <c:v>17.98</c:v>
                </c:pt>
                <c:pt idx="3445">
                  <c:v>17.82</c:v>
                </c:pt>
                <c:pt idx="3446">
                  <c:v>18.45</c:v>
                </c:pt>
                <c:pt idx="3447">
                  <c:v>18.239999999999998</c:v>
                </c:pt>
                <c:pt idx="3448">
                  <c:v>18.61</c:v>
                </c:pt>
                <c:pt idx="3449">
                  <c:v>17.920000000000002</c:v>
                </c:pt>
                <c:pt idx="3450">
                  <c:v>18.25</c:v>
                </c:pt>
                <c:pt idx="3451">
                  <c:v>18.010000000000002</c:v>
                </c:pt>
                <c:pt idx="3452">
                  <c:v>17.79</c:v>
                </c:pt>
                <c:pt idx="3453">
                  <c:v>17.62</c:v>
                </c:pt>
                <c:pt idx="3454">
                  <c:v>18.420000000000002</c:v>
                </c:pt>
                <c:pt idx="3455">
                  <c:v>18.260000000000002</c:v>
                </c:pt>
                <c:pt idx="3456">
                  <c:v>18.170000000000002</c:v>
                </c:pt>
                <c:pt idx="3457">
                  <c:v>18.22</c:v>
                </c:pt>
                <c:pt idx="3458">
                  <c:v>18.559999999999999</c:v>
                </c:pt>
                <c:pt idx="3459">
                  <c:v>19.329999999999998</c:v>
                </c:pt>
                <c:pt idx="3460">
                  <c:v>19.39</c:v>
                </c:pt>
                <c:pt idx="3461">
                  <c:v>19.7</c:v>
                </c:pt>
                <c:pt idx="3462">
                  <c:v>19.78</c:v>
                </c:pt>
                <c:pt idx="3463">
                  <c:v>19.98</c:v>
                </c:pt>
                <c:pt idx="3464">
                  <c:v>19.760000000000002</c:v>
                </c:pt>
                <c:pt idx="3465">
                  <c:v>19.940000000000001</c:v>
                </c:pt>
                <c:pt idx="3466">
                  <c:v>19.920000000000002</c:v>
                </c:pt>
                <c:pt idx="3467">
                  <c:v>20.329999999999998</c:v>
                </c:pt>
                <c:pt idx="3468">
                  <c:v>19.89</c:v>
                </c:pt>
                <c:pt idx="3469">
                  <c:v>20.260000000000002</c:v>
                </c:pt>
                <c:pt idx="3470">
                  <c:v>20.66</c:v>
                </c:pt>
                <c:pt idx="3471">
                  <c:v>20.28</c:v>
                </c:pt>
                <c:pt idx="3472">
                  <c:v>19.38</c:v>
                </c:pt>
                <c:pt idx="3473">
                  <c:v>19.54</c:v>
                </c:pt>
                <c:pt idx="3474">
                  <c:v>19.84</c:v>
                </c:pt>
                <c:pt idx="3475">
                  <c:v>20.41</c:v>
                </c:pt>
                <c:pt idx="3476">
                  <c:v>20.49</c:v>
                </c:pt>
                <c:pt idx="3477">
                  <c:v>20.399999999999999</c:v>
                </c:pt>
                <c:pt idx="3478">
                  <c:v>20.61</c:v>
                </c:pt>
                <c:pt idx="3479">
                  <c:v>21.09</c:v>
                </c:pt>
                <c:pt idx="3480">
                  <c:v>20.52</c:v>
                </c:pt>
                <c:pt idx="3481">
                  <c:v>20.46</c:v>
                </c:pt>
                <c:pt idx="3482">
                  <c:v>20.21</c:v>
                </c:pt>
                <c:pt idx="3483">
                  <c:v>20.49</c:v>
                </c:pt>
                <c:pt idx="3484">
                  <c:v>20.67</c:v>
                </c:pt>
                <c:pt idx="3485">
                  <c:v>20.89</c:v>
                </c:pt>
                <c:pt idx="3486">
                  <c:v>21.26</c:v>
                </c:pt>
                <c:pt idx="3487">
                  <c:v>21.31</c:v>
                </c:pt>
                <c:pt idx="3488">
                  <c:v>21.54</c:v>
                </c:pt>
                <c:pt idx="3489">
                  <c:v>21.42</c:v>
                </c:pt>
                <c:pt idx="3490">
                  <c:v>21.67</c:v>
                </c:pt>
                <c:pt idx="3491">
                  <c:v>21.34</c:v>
                </c:pt>
                <c:pt idx="3492">
                  <c:v>21.7</c:v>
                </c:pt>
                <c:pt idx="3493">
                  <c:v>21.54</c:v>
                </c:pt>
                <c:pt idx="3494">
                  <c:v>21.86</c:v>
                </c:pt>
                <c:pt idx="3495">
                  <c:v>21.66</c:v>
                </c:pt>
                <c:pt idx="3496">
                  <c:v>21.61</c:v>
                </c:pt>
                <c:pt idx="3497">
                  <c:v>21.36</c:v>
                </c:pt>
                <c:pt idx="3498">
                  <c:v>20.66</c:v>
                </c:pt>
                <c:pt idx="3499">
                  <c:v>21.09</c:v>
                </c:pt>
                <c:pt idx="3500">
                  <c:v>21.31</c:v>
                </c:pt>
                <c:pt idx="3501">
                  <c:v>21.93</c:v>
                </c:pt>
                <c:pt idx="3502">
                  <c:v>22.15</c:v>
                </c:pt>
                <c:pt idx="3503">
                  <c:v>21.79</c:v>
                </c:pt>
                <c:pt idx="3504">
                  <c:v>21.54</c:v>
                </c:pt>
                <c:pt idx="3505">
                  <c:v>22</c:v>
                </c:pt>
                <c:pt idx="3507">
                  <c:v>22.58</c:v>
                </c:pt>
                <c:pt idx="3508">
                  <c:v>22.64</c:v>
                </c:pt>
                <c:pt idx="3509">
                  <c:v>23.24</c:v>
                </c:pt>
                <c:pt idx="3510">
                  <c:v>23.55</c:v>
                </c:pt>
                <c:pt idx="3511">
                  <c:v>24.18</c:v>
                </c:pt>
                <c:pt idx="3512">
                  <c:v>23.86</c:v>
                </c:pt>
                <c:pt idx="3513">
                  <c:v>24.1</c:v>
                </c:pt>
                <c:pt idx="3514">
                  <c:v>24.52</c:v>
                </c:pt>
                <c:pt idx="3515">
                  <c:v>24.72</c:v>
                </c:pt>
                <c:pt idx="3516">
                  <c:v>24.32</c:v>
                </c:pt>
                <c:pt idx="3517">
                  <c:v>24.48</c:v>
                </c:pt>
                <c:pt idx="3518">
                  <c:v>24.26</c:v>
                </c:pt>
                <c:pt idx="3519">
                  <c:v>24.76</c:v>
                </c:pt>
                <c:pt idx="3520">
                  <c:v>24.81</c:v>
                </c:pt>
                <c:pt idx="3521">
                  <c:v>24.63</c:v>
                </c:pt>
                <c:pt idx="3522">
                  <c:v>24.52</c:v>
                </c:pt>
                <c:pt idx="3523">
                  <c:v>24.69</c:v>
                </c:pt>
                <c:pt idx="3524">
                  <c:v>24.54</c:v>
                </c:pt>
                <c:pt idx="3525">
                  <c:v>24.51</c:v>
                </c:pt>
                <c:pt idx="3526">
                  <c:v>23.71</c:v>
                </c:pt>
                <c:pt idx="3527">
                  <c:v>23.37</c:v>
                </c:pt>
                <c:pt idx="3528">
                  <c:v>23.24</c:v>
                </c:pt>
                <c:pt idx="3529">
                  <c:v>22.46</c:v>
                </c:pt>
                <c:pt idx="3530">
                  <c:v>20.81</c:v>
                </c:pt>
                <c:pt idx="3531">
                  <c:v>21.58</c:v>
                </c:pt>
                <c:pt idx="3532">
                  <c:v>22.93</c:v>
                </c:pt>
                <c:pt idx="3533">
                  <c:v>22.93</c:v>
                </c:pt>
                <c:pt idx="3534">
                  <c:v>22.46</c:v>
                </c:pt>
                <c:pt idx="3535">
                  <c:v>22.81</c:v>
                </c:pt>
                <c:pt idx="3536">
                  <c:v>22.44</c:v>
                </c:pt>
                <c:pt idx="3537">
                  <c:v>22.36</c:v>
                </c:pt>
                <c:pt idx="3538">
                  <c:v>22.21</c:v>
                </c:pt>
                <c:pt idx="3539">
                  <c:v>22.74</c:v>
                </c:pt>
                <c:pt idx="3540">
                  <c:v>23.48</c:v>
                </c:pt>
                <c:pt idx="3541">
                  <c:v>23.22</c:v>
                </c:pt>
                <c:pt idx="3542">
                  <c:v>23.17</c:v>
                </c:pt>
                <c:pt idx="3543">
                  <c:v>22.71</c:v>
                </c:pt>
                <c:pt idx="3544">
                  <c:v>21.59</c:v>
                </c:pt>
                <c:pt idx="3545">
                  <c:v>21.79</c:v>
                </c:pt>
                <c:pt idx="3546">
                  <c:v>22.44</c:v>
                </c:pt>
                <c:pt idx="3547">
                  <c:v>22.49</c:v>
                </c:pt>
                <c:pt idx="3548">
                  <c:v>22.59</c:v>
                </c:pt>
                <c:pt idx="3549">
                  <c:v>23.17</c:v>
                </c:pt>
                <c:pt idx="3550">
                  <c:v>22.93</c:v>
                </c:pt>
                <c:pt idx="3551">
                  <c:v>23.28</c:v>
                </c:pt>
                <c:pt idx="3552">
                  <c:v>24.21</c:v>
                </c:pt>
                <c:pt idx="3553">
                  <c:v>24.37</c:v>
                </c:pt>
                <c:pt idx="3554">
                  <c:v>24.33</c:v>
                </c:pt>
                <c:pt idx="3555">
                  <c:v>24.91</c:v>
                </c:pt>
                <c:pt idx="3556">
                  <c:v>25.31</c:v>
                </c:pt>
                <c:pt idx="3557">
                  <c:v>26.04</c:v>
                </c:pt>
                <c:pt idx="3558">
                  <c:v>26.57</c:v>
                </c:pt>
                <c:pt idx="3559">
                  <c:v>25.71</c:v>
                </c:pt>
                <c:pt idx="3560">
                  <c:v>26.61</c:v>
                </c:pt>
                <c:pt idx="3561">
                  <c:v>28.03</c:v>
                </c:pt>
                <c:pt idx="3562">
                  <c:v>26.91</c:v>
                </c:pt>
                <c:pt idx="3563">
                  <c:v>27.22</c:v>
                </c:pt>
                <c:pt idx="3565">
                  <c:v>27.22</c:v>
                </c:pt>
                <c:pt idx="3566">
                  <c:v>25.84</c:v>
                </c:pt>
                <c:pt idx="3567">
                  <c:v>24.87</c:v>
                </c:pt>
                <c:pt idx="3568">
                  <c:v>25.01</c:v>
                </c:pt>
                <c:pt idx="3569">
                  <c:v>25.88</c:v>
                </c:pt>
                <c:pt idx="3570">
                  <c:v>25.71</c:v>
                </c:pt>
                <c:pt idx="3571">
                  <c:v>26.67</c:v>
                </c:pt>
                <c:pt idx="3572">
                  <c:v>26.36</c:v>
                </c:pt>
                <c:pt idx="3573">
                  <c:v>26.69</c:v>
                </c:pt>
                <c:pt idx="3574">
                  <c:v>26</c:v>
                </c:pt>
                <c:pt idx="3575">
                  <c:v>25.21</c:v>
                </c:pt>
                <c:pt idx="3576">
                  <c:v>25.37</c:v>
                </c:pt>
                <c:pt idx="3577">
                  <c:v>25.87</c:v>
                </c:pt>
                <c:pt idx="3578">
                  <c:v>26.28</c:v>
                </c:pt>
                <c:pt idx="3579">
                  <c:v>26.74</c:v>
                </c:pt>
                <c:pt idx="3580">
                  <c:v>26.76</c:v>
                </c:pt>
                <c:pt idx="3581">
                  <c:v>26.55</c:v>
                </c:pt>
                <c:pt idx="3582">
                  <c:v>26.34</c:v>
                </c:pt>
                <c:pt idx="3583">
                  <c:v>25.51</c:v>
                </c:pt>
                <c:pt idx="3584">
                  <c:v>25.86</c:v>
                </c:pt>
                <c:pt idx="3585">
                  <c:v>26.36</c:v>
                </c:pt>
                <c:pt idx="3586">
                  <c:v>26.81</c:v>
                </c:pt>
                <c:pt idx="3587">
                  <c:v>26.41</c:v>
                </c:pt>
                <c:pt idx="3588">
                  <c:v>25.76</c:v>
                </c:pt>
                <c:pt idx="3589">
                  <c:v>25.56</c:v>
                </c:pt>
                <c:pt idx="3590">
                  <c:v>24.65</c:v>
                </c:pt>
                <c:pt idx="3591">
                  <c:v>24.79</c:v>
                </c:pt>
                <c:pt idx="3592">
                  <c:v>24.79</c:v>
                </c:pt>
                <c:pt idx="3593">
                  <c:v>24.71</c:v>
                </c:pt>
                <c:pt idx="3594">
                  <c:v>25.69</c:v>
                </c:pt>
                <c:pt idx="3595">
                  <c:v>26.3</c:v>
                </c:pt>
                <c:pt idx="3596">
                  <c:v>26.63</c:v>
                </c:pt>
                <c:pt idx="3597">
                  <c:v>28.01</c:v>
                </c:pt>
                <c:pt idx="3599">
                  <c:v>28.98</c:v>
                </c:pt>
                <c:pt idx="3600">
                  <c:v>29.11</c:v>
                </c:pt>
                <c:pt idx="3601">
                  <c:v>29.67</c:v>
                </c:pt>
                <c:pt idx="3602">
                  <c:v>29.71</c:v>
                </c:pt>
                <c:pt idx="3603">
                  <c:v>29.25</c:v>
                </c:pt>
                <c:pt idx="3604">
                  <c:v>30.28</c:v>
                </c:pt>
                <c:pt idx="3605">
                  <c:v>27.66</c:v>
                </c:pt>
                <c:pt idx="3606">
                  <c:v>27.22</c:v>
                </c:pt>
                <c:pt idx="3607">
                  <c:v>27.27</c:v>
                </c:pt>
                <c:pt idx="3608">
                  <c:v>27.65</c:v>
                </c:pt>
                <c:pt idx="3609">
                  <c:v>28.28</c:v>
                </c:pt>
                <c:pt idx="3610">
                  <c:v>27.52</c:v>
                </c:pt>
                <c:pt idx="3611">
                  <c:v>28.26</c:v>
                </c:pt>
                <c:pt idx="3612">
                  <c:v>28.67</c:v>
                </c:pt>
                <c:pt idx="3613">
                  <c:v>28.4</c:v>
                </c:pt>
                <c:pt idx="3614">
                  <c:v>28.05</c:v>
                </c:pt>
                <c:pt idx="3615">
                  <c:v>28.71</c:v>
                </c:pt>
                <c:pt idx="3616">
                  <c:v>29.49</c:v>
                </c:pt>
                <c:pt idx="3617">
                  <c:v>29.51</c:v>
                </c:pt>
                <c:pt idx="3618">
                  <c:v>30.3</c:v>
                </c:pt>
                <c:pt idx="3619">
                  <c:v>30.17</c:v>
                </c:pt>
                <c:pt idx="3620">
                  <c:v>30.01</c:v>
                </c:pt>
                <c:pt idx="3621">
                  <c:v>29.37</c:v>
                </c:pt>
                <c:pt idx="3622">
                  <c:v>29.51</c:v>
                </c:pt>
                <c:pt idx="3624">
                  <c:v>29.63</c:v>
                </c:pt>
                <c:pt idx="3625">
                  <c:v>30.19</c:v>
                </c:pt>
                <c:pt idx="3626">
                  <c:v>30.23</c:v>
                </c:pt>
                <c:pt idx="3627">
                  <c:v>30.34</c:v>
                </c:pt>
                <c:pt idx="3628">
                  <c:v>30.11</c:v>
                </c:pt>
                <c:pt idx="3629">
                  <c:v>30.57</c:v>
                </c:pt>
                <c:pt idx="3630">
                  <c:v>31.71</c:v>
                </c:pt>
                <c:pt idx="3631">
                  <c:v>31.51</c:v>
                </c:pt>
                <c:pt idx="3632">
                  <c:v>31.46</c:v>
                </c:pt>
                <c:pt idx="3633">
                  <c:v>32.19</c:v>
                </c:pt>
                <c:pt idx="3634">
                  <c:v>33.9</c:v>
                </c:pt>
                <c:pt idx="3635">
                  <c:v>31.22</c:v>
                </c:pt>
                <c:pt idx="3636">
                  <c:v>31.61</c:v>
                </c:pt>
                <c:pt idx="3637">
                  <c:v>31.76</c:v>
                </c:pt>
                <c:pt idx="3638">
                  <c:v>32.11</c:v>
                </c:pt>
                <c:pt idx="3639">
                  <c:v>31.93</c:v>
                </c:pt>
                <c:pt idx="3640">
                  <c:v>30.47</c:v>
                </c:pt>
                <c:pt idx="3641">
                  <c:v>31.1</c:v>
                </c:pt>
                <c:pt idx="3642">
                  <c:v>30.86</c:v>
                </c:pt>
                <c:pt idx="3643">
                  <c:v>29.33</c:v>
                </c:pt>
                <c:pt idx="3644">
                  <c:v>28.01</c:v>
                </c:pt>
                <c:pt idx="3645">
                  <c:v>27.28</c:v>
                </c:pt>
                <c:pt idx="3646">
                  <c:v>27.47</c:v>
                </c:pt>
                <c:pt idx="3647">
                  <c:v>27.86</c:v>
                </c:pt>
                <c:pt idx="3648">
                  <c:v>27.59</c:v>
                </c:pt>
                <c:pt idx="3649">
                  <c:v>27.1</c:v>
                </c:pt>
                <c:pt idx="3650">
                  <c:v>26.36</c:v>
                </c:pt>
                <c:pt idx="3651">
                  <c:v>26.67</c:v>
                </c:pt>
                <c:pt idx="3652">
                  <c:v>26.86</c:v>
                </c:pt>
                <c:pt idx="3653">
                  <c:v>26.28</c:v>
                </c:pt>
                <c:pt idx="3654">
                  <c:v>25.46</c:v>
                </c:pt>
                <c:pt idx="3655">
                  <c:v>25.76</c:v>
                </c:pt>
                <c:pt idx="3656">
                  <c:v>25.51</c:v>
                </c:pt>
                <c:pt idx="3657">
                  <c:v>24.97</c:v>
                </c:pt>
                <c:pt idx="3658">
                  <c:v>23.91</c:v>
                </c:pt>
                <c:pt idx="3659">
                  <c:v>24.17</c:v>
                </c:pt>
                <c:pt idx="3660">
                  <c:v>25.49</c:v>
                </c:pt>
                <c:pt idx="3661">
                  <c:v>25.29</c:v>
                </c:pt>
                <c:pt idx="3662">
                  <c:v>25.48</c:v>
                </c:pt>
                <c:pt idx="3663">
                  <c:v>26.06</c:v>
                </c:pt>
                <c:pt idx="3664">
                  <c:v>25.92</c:v>
                </c:pt>
                <c:pt idx="3665">
                  <c:v>27.38</c:v>
                </c:pt>
                <c:pt idx="3666">
                  <c:v>27.29</c:v>
                </c:pt>
                <c:pt idx="3667">
                  <c:v>27.41</c:v>
                </c:pt>
                <c:pt idx="3668">
                  <c:v>26.41</c:v>
                </c:pt>
                <c:pt idx="3669">
                  <c:v>24.69</c:v>
                </c:pt>
                <c:pt idx="3670">
                  <c:v>25.53</c:v>
                </c:pt>
                <c:pt idx="3671">
                  <c:v>25.71</c:v>
                </c:pt>
                <c:pt idx="3672">
                  <c:v>25.84</c:v>
                </c:pt>
                <c:pt idx="3673">
                  <c:v>26.86</c:v>
                </c:pt>
                <c:pt idx="3674">
                  <c:v>26.6</c:v>
                </c:pt>
                <c:pt idx="3675">
                  <c:v>27.08</c:v>
                </c:pt>
                <c:pt idx="3676">
                  <c:v>27.37</c:v>
                </c:pt>
                <c:pt idx="3677">
                  <c:v>28.05</c:v>
                </c:pt>
                <c:pt idx="3678">
                  <c:v>28.46</c:v>
                </c:pt>
                <c:pt idx="3679">
                  <c:v>28.1</c:v>
                </c:pt>
                <c:pt idx="3680">
                  <c:v>29.25</c:v>
                </c:pt>
                <c:pt idx="3681">
                  <c:v>29.64</c:v>
                </c:pt>
                <c:pt idx="3682">
                  <c:v>29.95</c:v>
                </c:pt>
                <c:pt idx="3683">
                  <c:v>29.76</c:v>
                </c:pt>
                <c:pt idx="3684">
                  <c:v>29.38</c:v>
                </c:pt>
                <c:pt idx="3685">
                  <c:v>30.28</c:v>
                </c:pt>
                <c:pt idx="3686">
                  <c:v>30.02</c:v>
                </c:pt>
                <c:pt idx="3687">
                  <c:v>28.62</c:v>
                </c:pt>
                <c:pt idx="3688">
                  <c:v>28.61</c:v>
                </c:pt>
                <c:pt idx="3689">
                  <c:v>29.89</c:v>
                </c:pt>
                <c:pt idx="3690">
                  <c:v>30.43</c:v>
                </c:pt>
                <c:pt idx="3691">
                  <c:v>29.76</c:v>
                </c:pt>
                <c:pt idx="3692">
                  <c:v>30.36</c:v>
                </c:pt>
                <c:pt idx="3693">
                  <c:v>29.03</c:v>
                </c:pt>
                <c:pt idx="3694">
                  <c:v>30.19</c:v>
                </c:pt>
                <c:pt idx="3695">
                  <c:v>30.34</c:v>
                </c:pt>
                <c:pt idx="3696">
                  <c:v>29.87</c:v>
                </c:pt>
                <c:pt idx="3697">
                  <c:v>29.78</c:v>
                </c:pt>
                <c:pt idx="3698">
                  <c:v>29.29</c:v>
                </c:pt>
                <c:pt idx="3699">
                  <c:v>29.78</c:v>
                </c:pt>
                <c:pt idx="3700">
                  <c:v>30.22</c:v>
                </c:pt>
                <c:pt idx="3701">
                  <c:v>31.76</c:v>
                </c:pt>
                <c:pt idx="3702">
                  <c:v>32.729999999999997</c:v>
                </c:pt>
                <c:pt idx="3703">
                  <c:v>32.72</c:v>
                </c:pt>
                <c:pt idx="3704">
                  <c:v>32.700000000000003</c:v>
                </c:pt>
                <c:pt idx="3705">
                  <c:v>32.35</c:v>
                </c:pt>
                <c:pt idx="3706">
                  <c:v>31.57</c:v>
                </c:pt>
                <c:pt idx="3707">
                  <c:v>33.07</c:v>
                </c:pt>
                <c:pt idx="3708">
                  <c:v>33.64</c:v>
                </c:pt>
                <c:pt idx="3709">
                  <c:v>34.72</c:v>
                </c:pt>
                <c:pt idx="3710">
                  <c:v>34.76</c:v>
                </c:pt>
                <c:pt idx="3711">
                  <c:v>31.56</c:v>
                </c:pt>
                <c:pt idx="3712">
                  <c:v>32.01</c:v>
                </c:pt>
                <c:pt idx="3713">
                  <c:v>31.86</c:v>
                </c:pt>
                <c:pt idx="3714">
                  <c:v>32.729999999999997</c:v>
                </c:pt>
                <c:pt idx="3715">
                  <c:v>32.44</c:v>
                </c:pt>
                <c:pt idx="3718">
                  <c:v>30.76</c:v>
                </c:pt>
                <c:pt idx="3719">
                  <c:v>30.19</c:v>
                </c:pt>
                <c:pt idx="3720">
                  <c:v>30.26</c:v>
                </c:pt>
                <c:pt idx="3721">
                  <c:v>29.51</c:v>
                </c:pt>
                <c:pt idx="3722">
                  <c:v>29.61</c:v>
                </c:pt>
                <c:pt idx="3723">
                  <c:v>30.34</c:v>
                </c:pt>
                <c:pt idx="3724">
                  <c:v>31.41</c:v>
                </c:pt>
                <c:pt idx="3725">
                  <c:v>31.31</c:v>
                </c:pt>
                <c:pt idx="3726">
                  <c:v>30.71</c:v>
                </c:pt>
                <c:pt idx="3727">
                  <c:v>31.94</c:v>
                </c:pt>
                <c:pt idx="3728">
                  <c:v>31.1</c:v>
                </c:pt>
                <c:pt idx="3729">
                  <c:v>30.94</c:v>
                </c:pt>
                <c:pt idx="3730">
                  <c:v>28.56</c:v>
                </c:pt>
                <c:pt idx="3731">
                  <c:v>27.97</c:v>
                </c:pt>
                <c:pt idx="3732">
                  <c:v>27.89</c:v>
                </c:pt>
                <c:pt idx="3733">
                  <c:v>27.81</c:v>
                </c:pt>
                <c:pt idx="3734">
                  <c:v>28.21</c:v>
                </c:pt>
                <c:pt idx="3735">
                  <c:v>28.22</c:v>
                </c:pt>
                <c:pt idx="3736">
                  <c:v>27.5</c:v>
                </c:pt>
                <c:pt idx="3737">
                  <c:v>27.85</c:v>
                </c:pt>
                <c:pt idx="3738">
                  <c:v>28.27</c:v>
                </c:pt>
                <c:pt idx="3739">
                  <c:v>28.92</c:v>
                </c:pt>
                <c:pt idx="3740">
                  <c:v>29.94</c:v>
                </c:pt>
                <c:pt idx="3741">
                  <c:v>28.93</c:v>
                </c:pt>
                <c:pt idx="3742">
                  <c:v>29.26</c:v>
                </c:pt>
                <c:pt idx="3743">
                  <c:v>30.38</c:v>
                </c:pt>
                <c:pt idx="3744">
                  <c:v>31.09</c:v>
                </c:pt>
                <c:pt idx="3745">
                  <c:v>31.02</c:v>
                </c:pt>
                <c:pt idx="3746">
                  <c:v>31.92</c:v>
                </c:pt>
                <c:pt idx="3747">
                  <c:v>31.43</c:v>
                </c:pt>
                <c:pt idx="3748">
                  <c:v>31.91</c:v>
                </c:pt>
                <c:pt idx="3749">
                  <c:v>31.88</c:v>
                </c:pt>
                <c:pt idx="3750">
                  <c:v>31.97</c:v>
                </c:pt>
                <c:pt idx="3751">
                  <c:v>32.42</c:v>
                </c:pt>
                <c:pt idx="3752">
                  <c:v>31.24</c:v>
                </c:pt>
                <c:pt idx="3753">
                  <c:v>31.23</c:v>
                </c:pt>
                <c:pt idx="3754">
                  <c:v>33.409999999999997</c:v>
                </c:pt>
                <c:pt idx="3755">
                  <c:v>34.01</c:v>
                </c:pt>
                <c:pt idx="3756">
                  <c:v>32.92</c:v>
                </c:pt>
                <c:pt idx="3757">
                  <c:v>32.729999999999997</c:v>
                </c:pt>
                <c:pt idx="3758">
                  <c:v>33.25</c:v>
                </c:pt>
                <c:pt idx="3759">
                  <c:v>33.090000000000003</c:v>
                </c:pt>
                <c:pt idx="3760">
                  <c:v>33.42</c:v>
                </c:pt>
                <c:pt idx="3762">
                  <c:v>33.92</c:v>
                </c:pt>
                <c:pt idx="3763">
                  <c:v>34.97</c:v>
                </c:pt>
                <c:pt idx="3764">
                  <c:v>35.18</c:v>
                </c:pt>
                <c:pt idx="3765">
                  <c:v>33.619999999999997</c:v>
                </c:pt>
                <c:pt idx="3766">
                  <c:v>35.14</c:v>
                </c:pt>
                <c:pt idx="3767">
                  <c:v>34.25</c:v>
                </c:pt>
                <c:pt idx="3768">
                  <c:v>33.869999999999997</c:v>
                </c:pt>
                <c:pt idx="3769">
                  <c:v>34.369999999999997</c:v>
                </c:pt>
                <c:pt idx="3770">
                  <c:v>35.869999999999997</c:v>
                </c:pt>
                <c:pt idx="3771">
                  <c:v>36.75</c:v>
                </c:pt>
                <c:pt idx="3772">
                  <c:v>36.96</c:v>
                </c:pt>
                <c:pt idx="3773">
                  <c:v>37.22</c:v>
                </c:pt>
                <c:pt idx="3774">
                  <c:v>33.840000000000003</c:v>
                </c:pt>
                <c:pt idx="3775">
                  <c:v>32.659999999999997</c:v>
                </c:pt>
                <c:pt idx="3776">
                  <c:v>31.5</c:v>
                </c:pt>
                <c:pt idx="3777">
                  <c:v>31.78</c:v>
                </c:pt>
                <c:pt idx="3778">
                  <c:v>31.23</c:v>
                </c:pt>
                <c:pt idx="3779">
                  <c:v>30.26</c:v>
                </c:pt>
                <c:pt idx="3780">
                  <c:v>30.87</c:v>
                </c:pt>
                <c:pt idx="3781">
                  <c:v>32.049999999999997</c:v>
                </c:pt>
                <c:pt idx="3782">
                  <c:v>31.86</c:v>
                </c:pt>
                <c:pt idx="3783">
                  <c:v>30.91</c:v>
                </c:pt>
                <c:pt idx="3784">
                  <c:v>30.66</c:v>
                </c:pt>
                <c:pt idx="3785">
                  <c:v>30.86</c:v>
                </c:pt>
                <c:pt idx="3786">
                  <c:v>31.98</c:v>
                </c:pt>
                <c:pt idx="3787">
                  <c:v>33.29</c:v>
                </c:pt>
                <c:pt idx="3788">
                  <c:v>33.200000000000003</c:v>
                </c:pt>
                <c:pt idx="3789">
                  <c:v>36.06</c:v>
                </c:pt>
                <c:pt idx="3790">
                  <c:v>34.96</c:v>
                </c:pt>
                <c:pt idx="3791">
                  <c:v>33.18</c:v>
                </c:pt>
                <c:pt idx="3792">
                  <c:v>33.36</c:v>
                </c:pt>
                <c:pt idx="3793">
                  <c:v>33.51</c:v>
                </c:pt>
                <c:pt idx="3794">
                  <c:v>33.06</c:v>
                </c:pt>
                <c:pt idx="3795">
                  <c:v>34.31</c:v>
                </c:pt>
                <c:pt idx="3796">
                  <c:v>34.9</c:v>
                </c:pt>
                <c:pt idx="3797">
                  <c:v>34.53</c:v>
                </c:pt>
                <c:pt idx="3798">
                  <c:v>33.619999999999997</c:v>
                </c:pt>
                <c:pt idx="3799">
                  <c:v>33.75</c:v>
                </c:pt>
                <c:pt idx="3800">
                  <c:v>32.78</c:v>
                </c:pt>
                <c:pt idx="3801">
                  <c:v>32.86</c:v>
                </c:pt>
                <c:pt idx="3802">
                  <c:v>32.700000000000003</c:v>
                </c:pt>
                <c:pt idx="3803">
                  <c:v>33.14</c:v>
                </c:pt>
                <c:pt idx="3804">
                  <c:v>32.590000000000003</c:v>
                </c:pt>
                <c:pt idx="3805">
                  <c:v>32.619999999999997</c:v>
                </c:pt>
                <c:pt idx="3806">
                  <c:v>33.020000000000003</c:v>
                </c:pt>
                <c:pt idx="3807">
                  <c:v>33.44</c:v>
                </c:pt>
                <c:pt idx="3808">
                  <c:v>32.92</c:v>
                </c:pt>
                <c:pt idx="3809">
                  <c:v>33.869999999999997</c:v>
                </c:pt>
                <c:pt idx="3810">
                  <c:v>34.049999999999997</c:v>
                </c:pt>
                <c:pt idx="3811">
                  <c:v>34.299999999999997</c:v>
                </c:pt>
                <c:pt idx="3812">
                  <c:v>34.72</c:v>
                </c:pt>
                <c:pt idx="3813">
                  <c:v>35.54</c:v>
                </c:pt>
                <c:pt idx="3814">
                  <c:v>34.840000000000003</c:v>
                </c:pt>
                <c:pt idx="3815">
                  <c:v>35.619999999999997</c:v>
                </c:pt>
                <c:pt idx="3816">
                  <c:v>35.979999999999997</c:v>
                </c:pt>
                <c:pt idx="3817">
                  <c:v>35.54</c:v>
                </c:pt>
                <c:pt idx="3818">
                  <c:v>36.06</c:v>
                </c:pt>
                <c:pt idx="3820">
                  <c:v>36.06</c:v>
                </c:pt>
                <c:pt idx="3821">
                  <c:v>36.24</c:v>
                </c:pt>
                <c:pt idx="3822">
                  <c:v>34.020000000000003</c:v>
                </c:pt>
                <c:pt idx="3823">
                  <c:v>34.58</c:v>
                </c:pt>
                <c:pt idx="3824">
                  <c:v>33.61</c:v>
                </c:pt>
                <c:pt idx="3825">
                  <c:v>32.06</c:v>
                </c:pt>
                <c:pt idx="3826">
                  <c:v>31.28</c:v>
                </c:pt>
                <c:pt idx="3827">
                  <c:v>29.25</c:v>
                </c:pt>
                <c:pt idx="3828">
                  <c:v>30.24</c:v>
                </c:pt>
                <c:pt idx="3829">
                  <c:v>29.36</c:v>
                </c:pt>
                <c:pt idx="3830">
                  <c:v>28.31</c:v>
                </c:pt>
                <c:pt idx="3831">
                  <c:v>29.75</c:v>
                </c:pt>
                <c:pt idx="3832">
                  <c:v>29.81</c:v>
                </c:pt>
                <c:pt idx="3833">
                  <c:v>28.75</c:v>
                </c:pt>
                <c:pt idx="3834">
                  <c:v>28.06</c:v>
                </c:pt>
                <c:pt idx="3835">
                  <c:v>28.86</c:v>
                </c:pt>
                <c:pt idx="3836">
                  <c:v>29.52</c:v>
                </c:pt>
                <c:pt idx="3837">
                  <c:v>29.34</c:v>
                </c:pt>
                <c:pt idx="3838">
                  <c:v>25.83</c:v>
                </c:pt>
                <c:pt idx="3839">
                  <c:v>26.06</c:v>
                </c:pt>
                <c:pt idx="3840">
                  <c:v>26.16</c:v>
                </c:pt>
                <c:pt idx="3841">
                  <c:v>27</c:v>
                </c:pt>
                <c:pt idx="3842">
                  <c:v>26.55</c:v>
                </c:pt>
                <c:pt idx="3843">
                  <c:v>25.82</c:v>
                </c:pt>
                <c:pt idx="3844">
                  <c:v>26.72</c:v>
                </c:pt>
                <c:pt idx="3845">
                  <c:v>27.29</c:v>
                </c:pt>
                <c:pt idx="3846">
                  <c:v>27.93</c:v>
                </c:pt>
                <c:pt idx="3847">
                  <c:v>27.95</c:v>
                </c:pt>
                <c:pt idx="3848">
                  <c:v>28.02</c:v>
                </c:pt>
                <c:pt idx="3849">
                  <c:v>27.44</c:v>
                </c:pt>
                <c:pt idx="3850">
                  <c:v>27.72</c:v>
                </c:pt>
                <c:pt idx="3851">
                  <c:v>29.42</c:v>
                </c:pt>
                <c:pt idx="3852">
                  <c:v>29.42</c:v>
                </c:pt>
                <c:pt idx="3853">
                  <c:v>30.07</c:v>
                </c:pt>
                <c:pt idx="3855">
                  <c:v>30.19</c:v>
                </c:pt>
                <c:pt idx="3856">
                  <c:v>29.77</c:v>
                </c:pt>
                <c:pt idx="3857">
                  <c:v>30.42</c:v>
                </c:pt>
                <c:pt idx="3858">
                  <c:v>32.119999999999997</c:v>
                </c:pt>
                <c:pt idx="3859">
                  <c:v>32.21</c:v>
                </c:pt>
                <c:pt idx="3860">
                  <c:v>31.66</c:v>
                </c:pt>
                <c:pt idx="3861">
                  <c:v>31.46</c:v>
                </c:pt>
                <c:pt idx="3862">
                  <c:v>31.61</c:v>
                </c:pt>
                <c:pt idx="3863">
                  <c:v>29.79</c:v>
                </c:pt>
                <c:pt idx="3864">
                  <c:v>29.07</c:v>
                </c:pt>
                <c:pt idx="3865">
                  <c:v>29.12</c:v>
                </c:pt>
                <c:pt idx="3866">
                  <c:v>28.62</c:v>
                </c:pt>
                <c:pt idx="3867">
                  <c:v>29.88</c:v>
                </c:pt>
                <c:pt idx="3868">
                  <c:v>31.27</c:v>
                </c:pt>
                <c:pt idx="3869">
                  <c:v>30.55</c:v>
                </c:pt>
                <c:pt idx="3870">
                  <c:v>30.27</c:v>
                </c:pt>
                <c:pt idx="3871">
                  <c:v>31.27</c:v>
                </c:pt>
                <c:pt idx="3872">
                  <c:v>31.57</c:v>
                </c:pt>
                <c:pt idx="3873">
                  <c:v>30.93</c:v>
                </c:pt>
                <c:pt idx="3874">
                  <c:v>30.52</c:v>
                </c:pt>
                <c:pt idx="3875">
                  <c:v>30.12</c:v>
                </c:pt>
                <c:pt idx="3876">
                  <c:v>29.55</c:v>
                </c:pt>
                <c:pt idx="3877">
                  <c:v>28.96</c:v>
                </c:pt>
                <c:pt idx="3878">
                  <c:v>29.22</c:v>
                </c:pt>
                <c:pt idx="3880">
                  <c:v>28.6</c:v>
                </c:pt>
                <c:pt idx="3881">
                  <c:v>28.64</c:v>
                </c:pt>
                <c:pt idx="3882">
                  <c:v>28.52</c:v>
                </c:pt>
                <c:pt idx="3883">
                  <c:v>28.83</c:v>
                </c:pt>
                <c:pt idx="3884">
                  <c:v>28.27</c:v>
                </c:pt>
                <c:pt idx="3885">
                  <c:v>28.26</c:v>
                </c:pt>
                <c:pt idx="3886">
                  <c:v>27.35</c:v>
                </c:pt>
                <c:pt idx="3887">
                  <c:v>27.78</c:v>
                </c:pt>
                <c:pt idx="3888">
                  <c:v>27.89</c:v>
                </c:pt>
                <c:pt idx="3889">
                  <c:v>28.61</c:v>
                </c:pt>
                <c:pt idx="3890">
                  <c:v>28.4</c:v>
                </c:pt>
                <c:pt idx="3891">
                  <c:v>28.95</c:v>
                </c:pt>
                <c:pt idx="3892">
                  <c:v>28.31</c:v>
                </c:pt>
                <c:pt idx="3893">
                  <c:v>27.97</c:v>
                </c:pt>
                <c:pt idx="3894">
                  <c:v>27.91</c:v>
                </c:pt>
                <c:pt idx="3895">
                  <c:v>27.45</c:v>
                </c:pt>
                <c:pt idx="3896">
                  <c:v>26.49</c:v>
                </c:pt>
                <c:pt idx="3897">
                  <c:v>26.56</c:v>
                </c:pt>
                <c:pt idx="3898">
                  <c:v>26.68</c:v>
                </c:pt>
                <c:pt idx="3899">
                  <c:v>26.17</c:v>
                </c:pt>
                <c:pt idx="3900">
                  <c:v>25.99</c:v>
                </c:pt>
                <c:pt idx="3901">
                  <c:v>26.43</c:v>
                </c:pt>
                <c:pt idx="3902">
                  <c:v>26.19</c:v>
                </c:pt>
                <c:pt idx="3903">
                  <c:v>27.31</c:v>
                </c:pt>
                <c:pt idx="3904">
                  <c:v>27.4</c:v>
                </c:pt>
                <c:pt idx="3905">
                  <c:v>27.62</c:v>
                </c:pt>
                <c:pt idx="3906">
                  <c:v>26.43</c:v>
                </c:pt>
                <c:pt idx="3907">
                  <c:v>26.47</c:v>
                </c:pt>
                <c:pt idx="3908">
                  <c:v>26.37</c:v>
                </c:pt>
                <c:pt idx="3909">
                  <c:v>25.7</c:v>
                </c:pt>
                <c:pt idx="3910">
                  <c:v>26.65</c:v>
                </c:pt>
                <c:pt idx="3911">
                  <c:v>27.16</c:v>
                </c:pt>
                <c:pt idx="3912">
                  <c:v>27.24</c:v>
                </c:pt>
                <c:pt idx="3913">
                  <c:v>27.07</c:v>
                </c:pt>
                <c:pt idx="3914">
                  <c:v>27.45</c:v>
                </c:pt>
                <c:pt idx="3915">
                  <c:v>28.47</c:v>
                </c:pt>
                <c:pt idx="3916">
                  <c:v>28.42</c:v>
                </c:pt>
                <c:pt idx="3917">
                  <c:v>28.75</c:v>
                </c:pt>
                <c:pt idx="3919">
                  <c:v>28.81</c:v>
                </c:pt>
                <c:pt idx="3920">
                  <c:v>27.89</c:v>
                </c:pt>
                <c:pt idx="3921">
                  <c:v>27.83</c:v>
                </c:pt>
                <c:pt idx="3922">
                  <c:v>27.92</c:v>
                </c:pt>
                <c:pt idx="3923">
                  <c:v>27</c:v>
                </c:pt>
                <c:pt idx="3924">
                  <c:v>26.97</c:v>
                </c:pt>
                <c:pt idx="3925">
                  <c:v>25.24</c:v>
                </c:pt>
                <c:pt idx="3926">
                  <c:v>25.93</c:v>
                </c:pt>
                <c:pt idx="3927">
                  <c:v>28.47</c:v>
                </c:pt>
                <c:pt idx="3928">
                  <c:v>28.35</c:v>
                </c:pt>
                <c:pt idx="3929">
                  <c:v>28.48</c:v>
                </c:pt>
                <c:pt idx="3930">
                  <c:v>28.37</c:v>
                </c:pt>
                <c:pt idx="3931">
                  <c:v>27.89</c:v>
                </c:pt>
                <c:pt idx="3932">
                  <c:v>28.66</c:v>
                </c:pt>
                <c:pt idx="3933">
                  <c:v>28.41</c:v>
                </c:pt>
                <c:pt idx="3934">
                  <c:v>27.79</c:v>
                </c:pt>
                <c:pt idx="3935">
                  <c:v>27.35</c:v>
                </c:pt>
                <c:pt idx="3936">
                  <c:v>28.39</c:v>
                </c:pt>
                <c:pt idx="3937">
                  <c:v>28.5</c:v>
                </c:pt>
                <c:pt idx="3938">
                  <c:v>28.59</c:v>
                </c:pt>
                <c:pt idx="3939">
                  <c:v>28.83</c:v>
                </c:pt>
                <c:pt idx="3940">
                  <c:v>28.9</c:v>
                </c:pt>
                <c:pt idx="3941">
                  <c:v>28.77</c:v>
                </c:pt>
                <c:pt idx="3942">
                  <c:v>29.02</c:v>
                </c:pt>
                <c:pt idx="3943">
                  <c:v>29.9</c:v>
                </c:pt>
                <c:pt idx="3944">
                  <c:v>29.96</c:v>
                </c:pt>
                <c:pt idx="3945">
                  <c:v>29.75</c:v>
                </c:pt>
                <c:pt idx="3946">
                  <c:v>28.85</c:v>
                </c:pt>
                <c:pt idx="3947">
                  <c:v>27.97</c:v>
                </c:pt>
                <c:pt idx="3948">
                  <c:v>28.08</c:v>
                </c:pt>
                <c:pt idx="3949">
                  <c:v>28.76</c:v>
                </c:pt>
                <c:pt idx="3950">
                  <c:v>28.71</c:v>
                </c:pt>
                <c:pt idx="3951">
                  <c:v>28.39</c:v>
                </c:pt>
                <c:pt idx="3952">
                  <c:v>27.88</c:v>
                </c:pt>
                <c:pt idx="3953">
                  <c:v>28.14</c:v>
                </c:pt>
                <c:pt idx="3954">
                  <c:v>27.84</c:v>
                </c:pt>
                <c:pt idx="3955">
                  <c:v>27.56</c:v>
                </c:pt>
                <c:pt idx="3956">
                  <c:v>27.91</c:v>
                </c:pt>
                <c:pt idx="3957">
                  <c:v>28.43</c:v>
                </c:pt>
                <c:pt idx="3958">
                  <c:v>28.94</c:v>
                </c:pt>
                <c:pt idx="3959">
                  <c:v>29.13</c:v>
                </c:pt>
                <c:pt idx="3960">
                  <c:v>28.81</c:v>
                </c:pt>
                <c:pt idx="3961">
                  <c:v>29.12</c:v>
                </c:pt>
                <c:pt idx="3962">
                  <c:v>28.52</c:v>
                </c:pt>
                <c:pt idx="3963">
                  <c:v>27.55</c:v>
                </c:pt>
                <c:pt idx="3964">
                  <c:v>27.49</c:v>
                </c:pt>
                <c:pt idx="3965">
                  <c:v>26.52</c:v>
                </c:pt>
                <c:pt idx="3966">
                  <c:v>26.85</c:v>
                </c:pt>
                <c:pt idx="3967">
                  <c:v>27.02</c:v>
                </c:pt>
                <c:pt idx="3968">
                  <c:v>27.11</c:v>
                </c:pt>
                <c:pt idx="3969">
                  <c:v>26.97</c:v>
                </c:pt>
                <c:pt idx="3970">
                  <c:v>25.67</c:v>
                </c:pt>
                <c:pt idx="3971">
                  <c:v>25.75</c:v>
                </c:pt>
                <c:pt idx="3972">
                  <c:v>26.37</c:v>
                </c:pt>
                <c:pt idx="3973">
                  <c:v>26.02</c:v>
                </c:pt>
                <c:pt idx="3974">
                  <c:v>26.28</c:v>
                </c:pt>
                <c:pt idx="3976">
                  <c:v>27.07</c:v>
                </c:pt>
                <c:pt idx="3977">
                  <c:v>28.1</c:v>
                </c:pt>
                <c:pt idx="3978">
                  <c:v>27.63</c:v>
                </c:pt>
                <c:pt idx="3979">
                  <c:v>27.22</c:v>
                </c:pt>
                <c:pt idx="3980">
                  <c:v>27.07</c:v>
                </c:pt>
                <c:pt idx="3981">
                  <c:v>26.85</c:v>
                </c:pt>
                <c:pt idx="3982">
                  <c:v>26.57</c:v>
                </c:pt>
                <c:pt idx="3983">
                  <c:v>26.02</c:v>
                </c:pt>
                <c:pt idx="3984">
                  <c:v>25.33</c:v>
                </c:pt>
                <c:pt idx="3985">
                  <c:v>24.65</c:v>
                </c:pt>
                <c:pt idx="3986">
                  <c:v>24.65</c:v>
                </c:pt>
                <c:pt idx="3987">
                  <c:v>25.67</c:v>
                </c:pt>
                <c:pt idx="3988">
                  <c:v>25.88</c:v>
                </c:pt>
                <c:pt idx="3989">
                  <c:v>26.18</c:v>
                </c:pt>
                <c:pt idx="3990">
                  <c:v>26.71</c:v>
                </c:pt>
                <c:pt idx="3991">
                  <c:v>26.74</c:v>
                </c:pt>
                <c:pt idx="3992">
                  <c:v>26.98</c:v>
                </c:pt>
                <c:pt idx="3993">
                  <c:v>26.6</c:v>
                </c:pt>
                <c:pt idx="3994">
                  <c:v>26.7</c:v>
                </c:pt>
                <c:pt idx="3995">
                  <c:v>26.83</c:v>
                </c:pt>
                <c:pt idx="3996">
                  <c:v>27.86</c:v>
                </c:pt>
                <c:pt idx="3997">
                  <c:v>27.51</c:v>
                </c:pt>
                <c:pt idx="3998">
                  <c:v>27.7</c:v>
                </c:pt>
                <c:pt idx="3999">
                  <c:v>28.17</c:v>
                </c:pt>
                <c:pt idx="4000">
                  <c:v>27.62</c:v>
                </c:pt>
                <c:pt idx="4001">
                  <c:v>27.72</c:v>
                </c:pt>
                <c:pt idx="4002">
                  <c:v>28.12</c:v>
                </c:pt>
                <c:pt idx="4003">
                  <c:v>27.85</c:v>
                </c:pt>
                <c:pt idx="4004">
                  <c:v>28.1</c:v>
                </c:pt>
                <c:pt idx="4005">
                  <c:v>27.51</c:v>
                </c:pt>
                <c:pt idx="4006">
                  <c:v>27.47</c:v>
                </c:pt>
                <c:pt idx="4007">
                  <c:v>26.65</c:v>
                </c:pt>
                <c:pt idx="4008">
                  <c:v>27.2</c:v>
                </c:pt>
                <c:pt idx="4009">
                  <c:v>27.93</c:v>
                </c:pt>
                <c:pt idx="4010">
                  <c:v>27.17</c:v>
                </c:pt>
                <c:pt idx="4011">
                  <c:v>25.63</c:v>
                </c:pt>
                <c:pt idx="4012">
                  <c:v>28.34</c:v>
                </c:pt>
                <c:pt idx="4013">
                  <c:v>26.69</c:v>
                </c:pt>
                <c:pt idx="4014">
                  <c:v>27.16</c:v>
                </c:pt>
                <c:pt idx="4015">
                  <c:v>27.07</c:v>
                </c:pt>
                <c:pt idx="4016">
                  <c:v>26.65</c:v>
                </c:pt>
                <c:pt idx="4017">
                  <c:v>26.65</c:v>
                </c:pt>
                <c:pt idx="4019">
                  <c:v>26.94</c:v>
                </c:pt>
                <c:pt idx="4020">
                  <c:v>27.03</c:v>
                </c:pt>
                <c:pt idx="4021">
                  <c:v>27.54</c:v>
                </c:pt>
                <c:pt idx="4022">
                  <c:v>27.99</c:v>
                </c:pt>
                <c:pt idx="4023">
                  <c:v>27.66</c:v>
                </c:pt>
                <c:pt idx="4024">
                  <c:v>27.65</c:v>
                </c:pt>
                <c:pt idx="4025">
                  <c:v>27.64</c:v>
                </c:pt>
                <c:pt idx="4026">
                  <c:v>28.58</c:v>
                </c:pt>
                <c:pt idx="4027">
                  <c:v>29.59</c:v>
                </c:pt>
                <c:pt idx="4028">
                  <c:v>28.84</c:v>
                </c:pt>
                <c:pt idx="4029">
                  <c:v>27.81</c:v>
                </c:pt>
                <c:pt idx="4030">
                  <c:v>26.73</c:v>
                </c:pt>
                <c:pt idx="4031">
                  <c:v>26.6</c:v>
                </c:pt>
                <c:pt idx="4032">
                  <c:v>25.46</c:v>
                </c:pt>
                <c:pt idx="4033">
                  <c:v>21.46</c:v>
                </c:pt>
                <c:pt idx="4034">
                  <c:v>21.63</c:v>
                </c:pt>
                <c:pt idx="4035">
                  <c:v>22.4</c:v>
                </c:pt>
                <c:pt idx="4036">
                  <c:v>22.8</c:v>
                </c:pt>
                <c:pt idx="4037">
                  <c:v>23.44</c:v>
                </c:pt>
                <c:pt idx="4038">
                  <c:v>23.12</c:v>
                </c:pt>
                <c:pt idx="4039">
                  <c:v>22.7</c:v>
                </c:pt>
                <c:pt idx="4040">
                  <c:v>22.17</c:v>
                </c:pt>
                <c:pt idx="4041">
                  <c:v>22.7</c:v>
                </c:pt>
                <c:pt idx="4042">
                  <c:v>22.32</c:v>
                </c:pt>
                <c:pt idx="4043">
                  <c:v>22.25</c:v>
                </c:pt>
                <c:pt idx="4044">
                  <c:v>22.55</c:v>
                </c:pt>
                <c:pt idx="4045">
                  <c:v>22.51</c:v>
                </c:pt>
                <c:pt idx="4046">
                  <c:v>23.49</c:v>
                </c:pt>
                <c:pt idx="4047">
                  <c:v>22.49</c:v>
                </c:pt>
                <c:pt idx="4048">
                  <c:v>22.37</c:v>
                </c:pt>
                <c:pt idx="4049">
                  <c:v>22.01</c:v>
                </c:pt>
                <c:pt idx="4050">
                  <c:v>21.89</c:v>
                </c:pt>
                <c:pt idx="4051">
                  <c:v>21.33</c:v>
                </c:pt>
                <c:pt idx="4052">
                  <c:v>21.99</c:v>
                </c:pt>
                <c:pt idx="4053">
                  <c:v>21.78</c:v>
                </c:pt>
                <c:pt idx="4054">
                  <c:v>21.28</c:v>
                </c:pt>
                <c:pt idx="4055">
                  <c:v>22</c:v>
                </c:pt>
                <c:pt idx="4056">
                  <c:v>21.75</c:v>
                </c:pt>
                <c:pt idx="4057">
                  <c:v>22.07</c:v>
                </c:pt>
                <c:pt idx="4058">
                  <c:v>22.1</c:v>
                </c:pt>
                <c:pt idx="4059">
                  <c:v>21.83</c:v>
                </c:pt>
                <c:pt idx="4060">
                  <c:v>21.2</c:v>
                </c:pt>
                <c:pt idx="4061">
                  <c:v>20.47</c:v>
                </c:pt>
                <c:pt idx="4062">
                  <c:v>20.239999999999998</c:v>
                </c:pt>
                <c:pt idx="4063">
                  <c:v>20</c:v>
                </c:pt>
                <c:pt idx="4064">
                  <c:v>19.93</c:v>
                </c:pt>
                <c:pt idx="4065">
                  <c:v>20.11</c:v>
                </c:pt>
                <c:pt idx="4066">
                  <c:v>21.21</c:v>
                </c:pt>
                <c:pt idx="4067">
                  <c:v>22.23</c:v>
                </c:pt>
                <c:pt idx="4068">
                  <c:v>21.26</c:v>
                </c:pt>
                <c:pt idx="4069">
                  <c:v>21.56</c:v>
                </c:pt>
                <c:pt idx="4070">
                  <c:v>19.63</c:v>
                </c:pt>
                <c:pt idx="4071">
                  <c:v>17.5</c:v>
                </c:pt>
                <c:pt idx="4072">
                  <c:v>18.09</c:v>
                </c:pt>
                <c:pt idx="4073">
                  <c:v>17.739999999999998</c:v>
                </c:pt>
                <c:pt idx="4074">
                  <c:v>18.71</c:v>
                </c:pt>
                <c:pt idx="4075">
                  <c:v>18.38</c:v>
                </c:pt>
                <c:pt idx="4078">
                  <c:v>18.690000000000001</c:v>
                </c:pt>
                <c:pt idx="4079">
                  <c:v>19.57</c:v>
                </c:pt>
                <c:pt idx="4080">
                  <c:v>19.37</c:v>
                </c:pt>
                <c:pt idx="4081">
                  <c:v>18.55</c:v>
                </c:pt>
                <c:pt idx="4082">
                  <c:v>19.46</c:v>
                </c:pt>
                <c:pt idx="4083">
                  <c:v>20.27</c:v>
                </c:pt>
                <c:pt idx="4084">
                  <c:v>19.71</c:v>
                </c:pt>
                <c:pt idx="4085">
                  <c:v>19.62</c:v>
                </c:pt>
                <c:pt idx="4086">
                  <c:v>18.690000000000001</c:v>
                </c:pt>
                <c:pt idx="4087">
                  <c:v>19.079999999999998</c:v>
                </c:pt>
                <c:pt idx="4088">
                  <c:v>18.32</c:v>
                </c:pt>
                <c:pt idx="4089">
                  <c:v>18.04</c:v>
                </c:pt>
                <c:pt idx="4090">
                  <c:v>18.38</c:v>
                </c:pt>
                <c:pt idx="4091">
                  <c:v>18.2</c:v>
                </c:pt>
                <c:pt idx="4092">
                  <c:v>19.309999999999999</c:v>
                </c:pt>
                <c:pt idx="4093">
                  <c:v>19.28</c:v>
                </c:pt>
                <c:pt idx="4094">
                  <c:v>19.38</c:v>
                </c:pt>
                <c:pt idx="4095">
                  <c:v>19.37</c:v>
                </c:pt>
                <c:pt idx="4096">
                  <c:v>18.670000000000002</c:v>
                </c:pt>
                <c:pt idx="4097">
                  <c:v>19.3</c:v>
                </c:pt>
                <c:pt idx="4099">
                  <c:v>21.32</c:v>
                </c:pt>
                <c:pt idx="4100">
                  <c:v>21.07</c:v>
                </c:pt>
                <c:pt idx="4101">
                  <c:v>20.420000000000002</c:v>
                </c:pt>
                <c:pt idx="4102">
                  <c:v>19.96</c:v>
                </c:pt>
                <c:pt idx="4103">
                  <c:v>21.13</c:v>
                </c:pt>
                <c:pt idx="4104">
                  <c:v>20.65</c:v>
                </c:pt>
                <c:pt idx="4105">
                  <c:v>21.47</c:v>
                </c:pt>
                <c:pt idx="4106">
                  <c:v>21.42</c:v>
                </c:pt>
                <c:pt idx="4107">
                  <c:v>20.82</c:v>
                </c:pt>
                <c:pt idx="4108">
                  <c:v>20.32</c:v>
                </c:pt>
                <c:pt idx="4109">
                  <c:v>20.48</c:v>
                </c:pt>
                <c:pt idx="4110">
                  <c:v>19.670000000000002</c:v>
                </c:pt>
                <c:pt idx="4111">
                  <c:v>18.88</c:v>
                </c:pt>
                <c:pt idx="4112">
                  <c:v>18.989999999999998</c:v>
                </c:pt>
                <c:pt idx="4113">
                  <c:v>18.96</c:v>
                </c:pt>
                <c:pt idx="4114">
                  <c:v>18.2</c:v>
                </c:pt>
                <c:pt idx="4115">
                  <c:v>18.02</c:v>
                </c:pt>
                <c:pt idx="4117">
                  <c:v>18.36</c:v>
                </c:pt>
                <c:pt idx="4118">
                  <c:v>19.100000000000001</c:v>
                </c:pt>
                <c:pt idx="4119">
                  <c:v>19.57</c:v>
                </c:pt>
                <c:pt idx="4120">
                  <c:v>19.8</c:v>
                </c:pt>
                <c:pt idx="4121">
                  <c:v>20.05</c:v>
                </c:pt>
                <c:pt idx="4122">
                  <c:v>19.3</c:v>
                </c:pt>
                <c:pt idx="4123">
                  <c:v>19.11</c:v>
                </c:pt>
                <c:pt idx="4124">
                  <c:v>19.71</c:v>
                </c:pt>
                <c:pt idx="4125">
                  <c:v>20.399999999999999</c:v>
                </c:pt>
                <c:pt idx="4126">
                  <c:v>20.02</c:v>
                </c:pt>
                <c:pt idx="4127">
                  <c:v>20.059999999999999</c:v>
                </c:pt>
                <c:pt idx="4128">
                  <c:v>19.77</c:v>
                </c:pt>
                <c:pt idx="4129">
                  <c:v>19.75</c:v>
                </c:pt>
                <c:pt idx="4130">
                  <c:v>20.25</c:v>
                </c:pt>
                <c:pt idx="4131">
                  <c:v>21.29</c:v>
                </c:pt>
                <c:pt idx="4132">
                  <c:v>20.76</c:v>
                </c:pt>
                <c:pt idx="4133">
                  <c:v>21.19</c:v>
                </c:pt>
                <c:pt idx="4134">
                  <c:v>21.19</c:v>
                </c:pt>
                <c:pt idx="4135">
                  <c:v>21.47</c:v>
                </c:pt>
                <c:pt idx="4137">
                  <c:v>20.77</c:v>
                </c:pt>
                <c:pt idx="4138">
                  <c:v>20.309999999999999</c:v>
                </c:pt>
                <c:pt idx="4139">
                  <c:v>20.81</c:v>
                </c:pt>
                <c:pt idx="4140">
                  <c:v>20.92</c:v>
                </c:pt>
                <c:pt idx="4141">
                  <c:v>20.239999999999998</c:v>
                </c:pt>
                <c:pt idx="4142">
                  <c:v>21.37</c:v>
                </c:pt>
                <c:pt idx="4143">
                  <c:v>21.4</c:v>
                </c:pt>
                <c:pt idx="4144">
                  <c:v>21.78</c:v>
                </c:pt>
                <c:pt idx="4145">
                  <c:v>22.37</c:v>
                </c:pt>
                <c:pt idx="4146">
                  <c:v>22.55</c:v>
                </c:pt>
                <c:pt idx="4147">
                  <c:v>23.18</c:v>
                </c:pt>
                <c:pt idx="4148">
                  <c:v>23.32</c:v>
                </c:pt>
                <c:pt idx="4149">
                  <c:v>23.62</c:v>
                </c:pt>
                <c:pt idx="4150">
                  <c:v>23.87</c:v>
                </c:pt>
                <c:pt idx="4151">
                  <c:v>24.36</c:v>
                </c:pt>
                <c:pt idx="4152">
                  <c:v>24.55</c:v>
                </c:pt>
                <c:pt idx="4153">
                  <c:v>24.14</c:v>
                </c:pt>
                <c:pt idx="4154">
                  <c:v>24.48</c:v>
                </c:pt>
                <c:pt idx="4155">
                  <c:v>24.47</c:v>
                </c:pt>
                <c:pt idx="4156">
                  <c:v>25.03</c:v>
                </c:pt>
                <c:pt idx="4157">
                  <c:v>25.02</c:v>
                </c:pt>
                <c:pt idx="4158">
                  <c:v>24.92</c:v>
                </c:pt>
                <c:pt idx="4159">
                  <c:v>25.74</c:v>
                </c:pt>
                <c:pt idx="4160">
                  <c:v>25.56</c:v>
                </c:pt>
                <c:pt idx="4161">
                  <c:v>25.69</c:v>
                </c:pt>
                <c:pt idx="4162">
                  <c:v>25.75</c:v>
                </c:pt>
                <c:pt idx="4163">
                  <c:v>25.79</c:v>
                </c:pt>
                <c:pt idx="4164">
                  <c:v>26.21</c:v>
                </c:pt>
                <c:pt idx="4166">
                  <c:v>26.82</c:v>
                </c:pt>
                <c:pt idx="4167">
                  <c:v>27.75</c:v>
                </c:pt>
                <c:pt idx="4168">
                  <c:v>27.55</c:v>
                </c:pt>
                <c:pt idx="4169">
                  <c:v>26.64</c:v>
                </c:pt>
                <c:pt idx="4170">
                  <c:v>26.21</c:v>
                </c:pt>
                <c:pt idx="4171">
                  <c:v>26.16</c:v>
                </c:pt>
                <c:pt idx="4172">
                  <c:v>25.45</c:v>
                </c:pt>
                <c:pt idx="4173">
                  <c:v>26.15</c:v>
                </c:pt>
                <c:pt idx="4174">
                  <c:v>24.93</c:v>
                </c:pt>
                <c:pt idx="4175">
                  <c:v>23.51</c:v>
                </c:pt>
                <c:pt idx="4176">
                  <c:v>24.53</c:v>
                </c:pt>
                <c:pt idx="4177">
                  <c:v>24.92</c:v>
                </c:pt>
                <c:pt idx="4178">
                  <c:v>25.94</c:v>
                </c:pt>
                <c:pt idx="4179">
                  <c:v>25.86</c:v>
                </c:pt>
                <c:pt idx="4180">
                  <c:v>26.43</c:v>
                </c:pt>
                <c:pt idx="4181">
                  <c:v>26.28</c:v>
                </c:pt>
                <c:pt idx="4182">
                  <c:v>26.28</c:v>
                </c:pt>
                <c:pt idx="4183">
                  <c:v>26.28</c:v>
                </c:pt>
                <c:pt idx="4184">
                  <c:v>26.36</c:v>
                </c:pt>
                <c:pt idx="4185">
                  <c:v>27.12</c:v>
                </c:pt>
                <c:pt idx="4186">
                  <c:v>27.45</c:v>
                </c:pt>
                <c:pt idx="4187">
                  <c:v>27.32</c:v>
                </c:pt>
                <c:pt idx="4188">
                  <c:v>26.58</c:v>
                </c:pt>
                <c:pt idx="4189">
                  <c:v>26.31</c:v>
                </c:pt>
                <c:pt idx="4190">
                  <c:v>26.75</c:v>
                </c:pt>
                <c:pt idx="4191">
                  <c:v>26.11</c:v>
                </c:pt>
                <c:pt idx="4192">
                  <c:v>26.79</c:v>
                </c:pt>
                <c:pt idx="4193">
                  <c:v>27.76</c:v>
                </c:pt>
                <c:pt idx="4194">
                  <c:v>27.78</c:v>
                </c:pt>
                <c:pt idx="4195">
                  <c:v>27.92</c:v>
                </c:pt>
                <c:pt idx="4196">
                  <c:v>28.62</c:v>
                </c:pt>
                <c:pt idx="4197">
                  <c:v>29.17</c:v>
                </c:pt>
                <c:pt idx="4198">
                  <c:v>28.17</c:v>
                </c:pt>
                <c:pt idx="4199">
                  <c:v>28</c:v>
                </c:pt>
                <c:pt idx="4200">
                  <c:v>28.19</c:v>
                </c:pt>
                <c:pt idx="4201">
                  <c:v>28.24</c:v>
                </c:pt>
                <c:pt idx="4202">
                  <c:v>27.35</c:v>
                </c:pt>
                <c:pt idx="4203">
                  <c:v>27.01</c:v>
                </c:pt>
                <c:pt idx="4204">
                  <c:v>26.6</c:v>
                </c:pt>
                <c:pt idx="4205">
                  <c:v>26.69</c:v>
                </c:pt>
                <c:pt idx="4207">
                  <c:v>25.08</c:v>
                </c:pt>
                <c:pt idx="4208">
                  <c:v>25.64</c:v>
                </c:pt>
                <c:pt idx="4209">
                  <c:v>24.78</c:v>
                </c:pt>
                <c:pt idx="4210">
                  <c:v>25.37</c:v>
                </c:pt>
                <c:pt idx="4211">
                  <c:v>25.1</c:v>
                </c:pt>
                <c:pt idx="4212">
                  <c:v>25.32</c:v>
                </c:pt>
                <c:pt idx="4213">
                  <c:v>25.02</c:v>
                </c:pt>
                <c:pt idx="4214">
                  <c:v>24.89</c:v>
                </c:pt>
                <c:pt idx="4215">
                  <c:v>24.72</c:v>
                </c:pt>
                <c:pt idx="4216">
                  <c:v>24.24</c:v>
                </c:pt>
                <c:pt idx="4217">
                  <c:v>24.21</c:v>
                </c:pt>
                <c:pt idx="4218">
                  <c:v>24.79</c:v>
                </c:pt>
                <c:pt idx="4219">
                  <c:v>25.54</c:v>
                </c:pt>
                <c:pt idx="4220">
                  <c:v>25.9</c:v>
                </c:pt>
                <c:pt idx="4221">
                  <c:v>25.98</c:v>
                </c:pt>
                <c:pt idx="4222">
                  <c:v>25.36</c:v>
                </c:pt>
                <c:pt idx="4223">
                  <c:v>25.57</c:v>
                </c:pt>
                <c:pt idx="4224">
                  <c:v>25.62</c:v>
                </c:pt>
                <c:pt idx="4225">
                  <c:v>25.51</c:v>
                </c:pt>
                <c:pt idx="4226">
                  <c:v>26.31</c:v>
                </c:pt>
                <c:pt idx="4227">
                  <c:v>26.06</c:v>
                </c:pt>
                <c:pt idx="4228">
                  <c:v>26.67</c:v>
                </c:pt>
                <c:pt idx="4229">
                  <c:v>26.77</c:v>
                </c:pt>
                <c:pt idx="4230">
                  <c:v>26.79</c:v>
                </c:pt>
                <c:pt idx="4231">
                  <c:v>26.79</c:v>
                </c:pt>
                <c:pt idx="4232">
                  <c:v>26.83</c:v>
                </c:pt>
                <c:pt idx="4233">
                  <c:v>26.82</c:v>
                </c:pt>
                <c:pt idx="4236">
                  <c:v>26.14</c:v>
                </c:pt>
                <c:pt idx="4237">
                  <c:v>26.16</c:v>
                </c:pt>
                <c:pt idx="4238">
                  <c:v>26.73</c:v>
                </c:pt>
                <c:pt idx="4239">
                  <c:v>27.01</c:v>
                </c:pt>
                <c:pt idx="4240">
                  <c:v>27.48</c:v>
                </c:pt>
                <c:pt idx="4241">
                  <c:v>27.23</c:v>
                </c:pt>
                <c:pt idx="4242">
                  <c:v>27.68</c:v>
                </c:pt>
                <c:pt idx="4243">
                  <c:v>27.88</c:v>
                </c:pt>
                <c:pt idx="4244">
                  <c:v>27.5</c:v>
                </c:pt>
                <c:pt idx="4245">
                  <c:v>27.83</c:v>
                </c:pt>
                <c:pt idx="4246">
                  <c:v>26.61</c:v>
                </c:pt>
                <c:pt idx="4247">
                  <c:v>26.61</c:v>
                </c:pt>
                <c:pt idx="4248">
                  <c:v>26.78</c:v>
                </c:pt>
                <c:pt idx="4249">
                  <c:v>26.67</c:v>
                </c:pt>
                <c:pt idx="4250">
                  <c:v>26.55</c:v>
                </c:pt>
                <c:pt idx="4251">
                  <c:v>26.54</c:v>
                </c:pt>
                <c:pt idx="4252">
                  <c:v>27.43</c:v>
                </c:pt>
                <c:pt idx="4253">
                  <c:v>27.02</c:v>
                </c:pt>
                <c:pt idx="4254">
                  <c:v>26.51</c:v>
                </c:pt>
                <c:pt idx="4255">
                  <c:v>26.87</c:v>
                </c:pt>
                <c:pt idx="4256">
                  <c:v>26.55</c:v>
                </c:pt>
                <c:pt idx="4257">
                  <c:v>27.18</c:v>
                </c:pt>
                <c:pt idx="4258">
                  <c:v>26.58</c:v>
                </c:pt>
                <c:pt idx="4259">
                  <c:v>26.67</c:v>
                </c:pt>
                <c:pt idx="4260">
                  <c:v>26.87</c:v>
                </c:pt>
                <c:pt idx="4261">
                  <c:v>27.84</c:v>
                </c:pt>
                <c:pt idx="4262">
                  <c:v>28.35</c:v>
                </c:pt>
                <c:pt idx="4263">
                  <c:v>28.19</c:v>
                </c:pt>
                <c:pt idx="4264">
                  <c:v>28.99</c:v>
                </c:pt>
                <c:pt idx="4265">
                  <c:v>29.24</c:v>
                </c:pt>
                <c:pt idx="4266">
                  <c:v>29.86</c:v>
                </c:pt>
                <c:pt idx="4267">
                  <c:v>30.12</c:v>
                </c:pt>
                <c:pt idx="4268">
                  <c:v>30.37</c:v>
                </c:pt>
                <c:pt idx="4269">
                  <c:v>30.11</c:v>
                </c:pt>
                <c:pt idx="4270">
                  <c:v>29.99</c:v>
                </c:pt>
                <c:pt idx="4271">
                  <c:v>29.23</c:v>
                </c:pt>
                <c:pt idx="4272">
                  <c:v>28.84</c:v>
                </c:pt>
                <c:pt idx="4273">
                  <c:v>28.31</c:v>
                </c:pt>
                <c:pt idx="4274">
                  <c:v>28.83</c:v>
                </c:pt>
                <c:pt idx="4275">
                  <c:v>28.97</c:v>
                </c:pt>
                <c:pt idx="4277">
                  <c:v>27.76</c:v>
                </c:pt>
                <c:pt idx="4278">
                  <c:v>28.28</c:v>
                </c:pt>
                <c:pt idx="4279">
                  <c:v>29.06</c:v>
                </c:pt>
                <c:pt idx="4280">
                  <c:v>29.51</c:v>
                </c:pt>
                <c:pt idx="4281">
                  <c:v>29.8</c:v>
                </c:pt>
                <c:pt idx="4282">
                  <c:v>29.62</c:v>
                </c:pt>
                <c:pt idx="4283">
                  <c:v>29.77</c:v>
                </c:pt>
                <c:pt idx="4284">
                  <c:v>28.95</c:v>
                </c:pt>
                <c:pt idx="4285">
                  <c:v>29.83</c:v>
                </c:pt>
                <c:pt idx="4286">
                  <c:v>29.14</c:v>
                </c:pt>
                <c:pt idx="4287">
                  <c:v>29.08</c:v>
                </c:pt>
                <c:pt idx="4288">
                  <c:v>29.57</c:v>
                </c:pt>
                <c:pt idx="4289">
                  <c:v>29.49</c:v>
                </c:pt>
                <c:pt idx="4290">
                  <c:v>29.65</c:v>
                </c:pt>
                <c:pt idx="4291">
                  <c:v>30.85</c:v>
                </c:pt>
                <c:pt idx="4292">
                  <c:v>30.79</c:v>
                </c:pt>
                <c:pt idx="4293">
                  <c:v>30.69</c:v>
                </c:pt>
                <c:pt idx="4294">
                  <c:v>30.31</c:v>
                </c:pt>
                <c:pt idx="4295">
                  <c:v>30.53</c:v>
                </c:pt>
                <c:pt idx="4296">
                  <c:v>30.59</c:v>
                </c:pt>
                <c:pt idx="4297">
                  <c:v>30.71</c:v>
                </c:pt>
                <c:pt idx="4298">
                  <c:v>30.59</c:v>
                </c:pt>
                <c:pt idx="4299">
                  <c:v>29.73</c:v>
                </c:pt>
                <c:pt idx="4300">
                  <c:v>29.65</c:v>
                </c:pt>
                <c:pt idx="4301">
                  <c:v>29.65</c:v>
                </c:pt>
                <c:pt idx="4302">
                  <c:v>29.56</c:v>
                </c:pt>
                <c:pt idx="4303">
                  <c:v>29.31</c:v>
                </c:pt>
                <c:pt idx="4304">
                  <c:v>28.96</c:v>
                </c:pt>
                <c:pt idx="4305">
                  <c:v>29.36</c:v>
                </c:pt>
                <c:pt idx="4306">
                  <c:v>30.06</c:v>
                </c:pt>
                <c:pt idx="4307">
                  <c:v>29.73</c:v>
                </c:pt>
                <c:pt idx="4308">
                  <c:v>29.28</c:v>
                </c:pt>
                <c:pt idx="4309">
                  <c:v>29.61</c:v>
                </c:pt>
                <c:pt idx="4310">
                  <c:v>29.56</c:v>
                </c:pt>
                <c:pt idx="4311">
                  <c:v>28.31</c:v>
                </c:pt>
                <c:pt idx="4312">
                  <c:v>27.93</c:v>
                </c:pt>
                <c:pt idx="4313">
                  <c:v>28.19</c:v>
                </c:pt>
                <c:pt idx="4314">
                  <c:v>27.87</c:v>
                </c:pt>
                <c:pt idx="4315">
                  <c:v>27.09</c:v>
                </c:pt>
                <c:pt idx="4316">
                  <c:v>27.25</c:v>
                </c:pt>
                <c:pt idx="4317">
                  <c:v>26.81</c:v>
                </c:pt>
                <c:pt idx="4318">
                  <c:v>26.85</c:v>
                </c:pt>
                <c:pt idx="4319">
                  <c:v>27.18</c:v>
                </c:pt>
                <c:pt idx="4320">
                  <c:v>27.04</c:v>
                </c:pt>
                <c:pt idx="4321">
                  <c:v>26.89</c:v>
                </c:pt>
                <c:pt idx="4322">
                  <c:v>26.06</c:v>
                </c:pt>
                <c:pt idx="4323">
                  <c:v>25.72</c:v>
                </c:pt>
                <c:pt idx="4324">
                  <c:v>25.36</c:v>
                </c:pt>
                <c:pt idx="4325">
                  <c:v>25.83</c:v>
                </c:pt>
                <c:pt idx="4326">
                  <c:v>26.02</c:v>
                </c:pt>
                <c:pt idx="4327">
                  <c:v>26.19</c:v>
                </c:pt>
                <c:pt idx="4328">
                  <c:v>25.28</c:v>
                </c:pt>
                <c:pt idx="4329">
                  <c:v>25.4</c:v>
                </c:pt>
                <c:pt idx="4330">
                  <c:v>25.5</c:v>
                </c:pt>
                <c:pt idx="4331">
                  <c:v>26.71</c:v>
                </c:pt>
                <c:pt idx="4332">
                  <c:v>26.41</c:v>
                </c:pt>
                <c:pt idx="4333">
                  <c:v>27</c:v>
                </c:pt>
                <c:pt idx="4334">
                  <c:v>27.07</c:v>
                </c:pt>
                <c:pt idx="4335">
                  <c:v>27.73</c:v>
                </c:pt>
                <c:pt idx="4336">
                  <c:v>27.01</c:v>
                </c:pt>
                <c:pt idx="4337">
                  <c:v>26.6</c:v>
                </c:pt>
                <c:pt idx="4338">
                  <c:v>26.87</c:v>
                </c:pt>
                <c:pt idx="4341">
                  <c:v>27.27</c:v>
                </c:pt>
                <c:pt idx="4342">
                  <c:v>27.34</c:v>
                </c:pt>
                <c:pt idx="4343">
                  <c:v>26.8</c:v>
                </c:pt>
                <c:pt idx="4344">
                  <c:v>27.27</c:v>
                </c:pt>
                <c:pt idx="4345">
                  <c:v>27.03</c:v>
                </c:pt>
                <c:pt idx="4346">
                  <c:v>27.29</c:v>
                </c:pt>
                <c:pt idx="4347">
                  <c:v>27.73</c:v>
                </c:pt>
                <c:pt idx="4348">
                  <c:v>27.49</c:v>
                </c:pt>
                <c:pt idx="4349">
                  <c:v>28.2</c:v>
                </c:pt>
                <c:pt idx="4350">
                  <c:v>28.39</c:v>
                </c:pt>
                <c:pt idx="4351">
                  <c:v>30.15</c:v>
                </c:pt>
                <c:pt idx="4352">
                  <c:v>30.04</c:v>
                </c:pt>
                <c:pt idx="4353">
                  <c:v>30.41</c:v>
                </c:pt>
                <c:pt idx="4354">
                  <c:v>30.57</c:v>
                </c:pt>
                <c:pt idx="4355">
                  <c:v>30.57</c:v>
                </c:pt>
                <c:pt idx="4356">
                  <c:v>32.090000000000003</c:v>
                </c:pt>
                <c:pt idx="4357">
                  <c:v>32.130000000000003</c:v>
                </c:pt>
                <c:pt idx="4358">
                  <c:v>32.61</c:v>
                </c:pt>
                <c:pt idx="4359">
                  <c:v>32.68</c:v>
                </c:pt>
                <c:pt idx="4360">
                  <c:v>31.41</c:v>
                </c:pt>
                <c:pt idx="4361">
                  <c:v>31.21</c:v>
                </c:pt>
                <c:pt idx="4362">
                  <c:v>31.97</c:v>
                </c:pt>
                <c:pt idx="4363">
                  <c:v>33.26</c:v>
                </c:pt>
                <c:pt idx="4364">
                  <c:v>32.29</c:v>
                </c:pt>
                <c:pt idx="4365">
                  <c:v>31.2</c:v>
                </c:pt>
                <c:pt idx="4366">
                  <c:v>30.66</c:v>
                </c:pt>
                <c:pt idx="4367">
                  <c:v>31.95</c:v>
                </c:pt>
                <c:pt idx="4368">
                  <c:v>31.59</c:v>
                </c:pt>
                <c:pt idx="4369">
                  <c:v>32.08</c:v>
                </c:pt>
                <c:pt idx="4370">
                  <c:v>32.42</c:v>
                </c:pt>
                <c:pt idx="4371">
                  <c:v>33.229999999999997</c:v>
                </c:pt>
                <c:pt idx="4372">
                  <c:v>33.58</c:v>
                </c:pt>
                <c:pt idx="4373">
                  <c:v>33.880000000000003</c:v>
                </c:pt>
                <c:pt idx="4375">
                  <c:v>34.619999999999997</c:v>
                </c:pt>
                <c:pt idx="4376">
                  <c:v>34.32</c:v>
                </c:pt>
                <c:pt idx="4377">
                  <c:v>33.9</c:v>
                </c:pt>
                <c:pt idx="4378">
                  <c:v>34.979999999999997</c:v>
                </c:pt>
                <c:pt idx="4379">
                  <c:v>32.43</c:v>
                </c:pt>
                <c:pt idx="4380">
                  <c:v>32.700000000000003</c:v>
                </c:pt>
                <c:pt idx="4381">
                  <c:v>33.54</c:v>
                </c:pt>
                <c:pt idx="4382">
                  <c:v>33.78</c:v>
                </c:pt>
                <c:pt idx="4383">
                  <c:v>33.51</c:v>
                </c:pt>
                <c:pt idx="4384">
                  <c:v>32.840000000000003</c:v>
                </c:pt>
                <c:pt idx="4385">
                  <c:v>33.61</c:v>
                </c:pt>
                <c:pt idx="4386">
                  <c:v>33.909999999999997</c:v>
                </c:pt>
                <c:pt idx="4387">
                  <c:v>34.36</c:v>
                </c:pt>
                <c:pt idx="4388">
                  <c:v>35.049999999999997</c:v>
                </c:pt>
                <c:pt idx="4389">
                  <c:v>34.46</c:v>
                </c:pt>
                <c:pt idx="4390">
                  <c:v>35.43</c:v>
                </c:pt>
                <c:pt idx="4391">
                  <c:v>35.83</c:v>
                </c:pt>
                <c:pt idx="4392">
                  <c:v>36.630000000000003</c:v>
                </c:pt>
                <c:pt idx="4393">
                  <c:v>36.61</c:v>
                </c:pt>
                <c:pt idx="4395">
                  <c:v>36.880000000000003</c:v>
                </c:pt>
                <c:pt idx="4396">
                  <c:v>37.020000000000003</c:v>
                </c:pt>
                <c:pt idx="4397">
                  <c:v>36.450000000000003</c:v>
                </c:pt>
                <c:pt idx="4398">
                  <c:v>36.76</c:v>
                </c:pt>
                <c:pt idx="4399">
                  <c:v>37.29</c:v>
                </c:pt>
                <c:pt idx="4400">
                  <c:v>36.06</c:v>
                </c:pt>
                <c:pt idx="4401">
                  <c:v>37.96</c:v>
                </c:pt>
                <c:pt idx="4402">
                  <c:v>36.83</c:v>
                </c:pt>
                <c:pt idx="4403">
                  <c:v>36.76</c:v>
                </c:pt>
                <c:pt idx="4404">
                  <c:v>36.1</c:v>
                </c:pt>
                <c:pt idx="4405">
                  <c:v>36.950000000000003</c:v>
                </c:pt>
                <c:pt idx="4406">
                  <c:v>36.86</c:v>
                </c:pt>
                <c:pt idx="4407">
                  <c:v>37.21</c:v>
                </c:pt>
                <c:pt idx="4408">
                  <c:v>37.76</c:v>
                </c:pt>
                <c:pt idx="4409">
                  <c:v>37.18</c:v>
                </c:pt>
                <c:pt idx="4410">
                  <c:v>36.81</c:v>
                </c:pt>
                <c:pt idx="4411">
                  <c:v>37.869999999999997</c:v>
                </c:pt>
                <c:pt idx="4412">
                  <c:v>36.049999999999997</c:v>
                </c:pt>
                <c:pt idx="4413">
                  <c:v>35.409999999999997</c:v>
                </c:pt>
                <c:pt idx="4414">
                  <c:v>34.92</c:v>
                </c:pt>
                <c:pt idx="4415">
                  <c:v>31.55</c:v>
                </c:pt>
                <c:pt idx="4416">
                  <c:v>30.01</c:v>
                </c:pt>
                <c:pt idx="4417">
                  <c:v>28.62</c:v>
                </c:pt>
                <c:pt idx="4418">
                  <c:v>27.18</c:v>
                </c:pt>
                <c:pt idx="4419">
                  <c:v>29.51</c:v>
                </c:pt>
                <c:pt idx="4420">
                  <c:v>33.42</c:v>
                </c:pt>
                <c:pt idx="4421">
                  <c:v>28.71</c:v>
                </c:pt>
                <c:pt idx="4422">
                  <c:v>30.31</c:v>
                </c:pt>
                <c:pt idx="4423">
                  <c:v>30.21</c:v>
                </c:pt>
                <c:pt idx="4424">
                  <c:v>31.14</c:v>
                </c:pt>
                <c:pt idx="4425">
                  <c:v>29.48</c:v>
                </c:pt>
                <c:pt idx="4426">
                  <c:v>28.55</c:v>
                </c:pt>
                <c:pt idx="4427">
                  <c:v>29.05</c:v>
                </c:pt>
                <c:pt idx="4428">
                  <c:v>28.41</c:v>
                </c:pt>
                <c:pt idx="4429">
                  <c:v>27.76</c:v>
                </c:pt>
                <c:pt idx="4430">
                  <c:v>27.97</c:v>
                </c:pt>
                <c:pt idx="4431">
                  <c:v>28.93</c:v>
                </c:pt>
                <c:pt idx="4432">
                  <c:v>27.2</c:v>
                </c:pt>
                <c:pt idx="4433">
                  <c:v>28.28</c:v>
                </c:pt>
                <c:pt idx="4434">
                  <c:v>28.41</c:v>
                </c:pt>
                <c:pt idx="4435">
                  <c:v>29.46</c:v>
                </c:pt>
                <c:pt idx="4436">
                  <c:v>29.16</c:v>
                </c:pt>
                <c:pt idx="4437">
                  <c:v>30.1</c:v>
                </c:pt>
                <c:pt idx="4439">
                  <c:v>30.76</c:v>
                </c:pt>
                <c:pt idx="4440">
                  <c:v>29.92</c:v>
                </c:pt>
                <c:pt idx="4441">
                  <c:v>28.04</c:v>
                </c:pt>
                <c:pt idx="4442">
                  <c:v>27.52</c:v>
                </c:pt>
                <c:pt idx="4443">
                  <c:v>25.92</c:v>
                </c:pt>
                <c:pt idx="4444">
                  <c:v>25.25</c:v>
                </c:pt>
                <c:pt idx="4445">
                  <c:v>25.32</c:v>
                </c:pt>
                <c:pt idx="4446">
                  <c:v>26.09</c:v>
                </c:pt>
                <c:pt idx="4447">
                  <c:v>26.05</c:v>
                </c:pt>
                <c:pt idx="4448">
                  <c:v>25.74</c:v>
                </c:pt>
                <c:pt idx="4449">
                  <c:v>26.43</c:v>
                </c:pt>
                <c:pt idx="4450">
                  <c:v>25.65</c:v>
                </c:pt>
                <c:pt idx="4451">
                  <c:v>26.24</c:v>
                </c:pt>
                <c:pt idx="4452">
                  <c:v>26.94</c:v>
                </c:pt>
                <c:pt idx="4453">
                  <c:v>27.65</c:v>
                </c:pt>
                <c:pt idx="4454">
                  <c:v>27.34</c:v>
                </c:pt>
                <c:pt idx="4455">
                  <c:v>28.51</c:v>
                </c:pt>
                <c:pt idx="4456">
                  <c:v>29.21</c:v>
                </c:pt>
                <c:pt idx="4457">
                  <c:v>28.57</c:v>
                </c:pt>
                <c:pt idx="4458">
                  <c:v>29.07</c:v>
                </c:pt>
                <c:pt idx="4459">
                  <c:v>28.84</c:v>
                </c:pt>
                <c:pt idx="4460">
                  <c:v>29.29</c:v>
                </c:pt>
                <c:pt idx="4461">
                  <c:v>29.51</c:v>
                </c:pt>
                <c:pt idx="4462">
                  <c:v>29.09</c:v>
                </c:pt>
                <c:pt idx="4463">
                  <c:v>29.74</c:v>
                </c:pt>
                <c:pt idx="4465">
                  <c:v>29.24</c:v>
                </c:pt>
                <c:pt idx="4466">
                  <c:v>28.46</c:v>
                </c:pt>
                <c:pt idx="4467">
                  <c:v>29.15</c:v>
                </c:pt>
                <c:pt idx="4468">
                  <c:v>29.56</c:v>
                </c:pt>
                <c:pt idx="4469">
                  <c:v>30.72</c:v>
                </c:pt>
                <c:pt idx="4470">
                  <c:v>30.78</c:v>
                </c:pt>
                <c:pt idx="4471">
                  <c:v>29.81</c:v>
                </c:pt>
                <c:pt idx="4472">
                  <c:v>30.84</c:v>
                </c:pt>
                <c:pt idx="4473">
                  <c:v>31.26</c:v>
                </c:pt>
                <c:pt idx="4474">
                  <c:v>31.36</c:v>
                </c:pt>
                <c:pt idx="4475">
                  <c:v>31.72</c:v>
                </c:pt>
                <c:pt idx="4476">
                  <c:v>32.17</c:v>
                </c:pt>
                <c:pt idx="4477">
                  <c:v>31.41</c:v>
                </c:pt>
                <c:pt idx="4478">
                  <c:v>30.63</c:v>
                </c:pt>
                <c:pt idx="4479">
                  <c:v>31.14</c:v>
                </c:pt>
                <c:pt idx="4480">
                  <c:v>31.08</c:v>
                </c:pt>
                <c:pt idx="4481">
                  <c:v>30.28</c:v>
                </c:pt>
                <c:pt idx="4482">
                  <c:v>29.86</c:v>
                </c:pt>
                <c:pt idx="4483">
                  <c:v>30.63</c:v>
                </c:pt>
                <c:pt idx="4484">
                  <c:v>30.22</c:v>
                </c:pt>
                <c:pt idx="4485">
                  <c:v>30.05</c:v>
                </c:pt>
                <c:pt idx="4486">
                  <c:v>31.65</c:v>
                </c:pt>
                <c:pt idx="4487">
                  <c:v>28.97</c:v>
                </c:pt>
                <c:pt idx="4488">
                  <c:v>29.18</c:v>
                </c:pt>
                <c:pt idx="4489">
                  <c:v>30.15</c:v>
                </c:pt>
                <c:pt idx="4490">
                  <c:v>30.41</c:v>
                </c:pt>
                <c:pt idx="4491">
                  <c:v>30.29</c:v>
                </c:pt>
                <c:pt idx="4492">
                  <c:v>30.39</c:v>
                </c:pt>
                <c:pt idx="4494">
                  <c:v>30.08</c:v>
                </c:pt>
                <c:pt idx="4495">
                  <c:v>30.32</c:v>
                </c:pt>
                <c:pt idx="4496">
                  <c:v>30.87</c:v>
                </c:pt>
                <c:pt idx="4497">
                  <c:v>31.04</c:v>
                </c:pt>
                <c:pt idx="4498">
                  <c:v>31.33</c:v>
                </c:pt>
                <c:pt idx="4499">
                  <c:v>31.2</c:v>
                </c:pt>
                <c:pt idx="4500">
                  <c:v>31.6</c:v>
                </c:pt>
                <c:pt idx="4501">
                  <c:v>31.2</c:v>
                </c:pt>
                <c:pt idx="4502">
                  <c:v>31.44</c:v>
                </c:pt>
                <c:pt idx="4503">
                  <c:v>31.96</c:v>
                </c:pt>
                <c:pt idx="4504">
                  <c:v>31.67</c:v>
                </c:pt>
                <c:pt idx="4505">
                  <c:v>30.2</c:v>
                </c:pt>
                <c:pt idx="4506">
                  <c:v>30.13</c:v>
                </c:pt>
                <c:pt idx="4507">
                  <c:v>30.72</c:v>
                </c:pt>
                <c:pt idx="4508">
                  <c:v>30.31</c:v>
                </c:pt>
                <c:pt idx="4509">
                  <c:v>29.98</c:v>
                </c:pt>
                <c:pt idx="4510">
                  <c:v>30.21</c:v>
                </c:pt>
                <c:pt idx="4511">
                  <c:v>30.69</c:v>
                </c:pt>
                <c:pt idx="4512">
                  <c:v>30.56</c:v>
                </c:pt>
                <c:pt idx="4513">
                  <c:v>32.229999999999997</c:v>
                </c:pt>
                <c:pt idx="4514">
                  <c:v>31.8</c:v>
                </c:pt>
                <c:pt idx="4515">
                  <c:v>32.340000000000003</c:v>
                </c:pt>
                <c:pt idx="4516">
                  <c:v>31.77</c:v>
                </c:pt>
                <c:pt idx="4517">
                  <c:v>32.409999999999997</c:v>
                </c:pt>
                <c:pt idx="4518">
                  <c:v>32.229999999999997</c:v>
                </c:pt>
                <c:pt idx="4519">
                  <c:v>31.91</c:v>
                </c:pt>
                <c:pt idx="4520">
                  <c:v>31.91</c:v>
                </c:pt>
                <c:pt idx="4521">
                  <c:v>30.85</c:v>
                </c:pt>
                <c:pt idx="4522">
                  <c:v>30.85</c:v>
                </c:pt>
                <c:pt idx="4523">
                  <c:v>31.01</c:v>
                </c:pt>
                <c:pt idx="4524">
                  <c:v>30.81</c:v>
                </c:pt>
                <c:pt idx="4525">
                  <c:v>30.76</c:v>
                </c:pt>
                <c:pt idx="4526">
                  <c:v>30.96</c:v>
                </c:pt>
                <c:pt idx="4527">
                  <c:v>31.78</c:v>
                </c:pt>
                <c:pt idx="4528">
                  <c:v>31.64</c:v>
                </c:pt>
                <c:pt idx="4529">
                  <c:v>31.43</c:v>
                </c:pt>
                <c:pt idx="4530">
                  <c:v>32.01</c:v>
                </c:pt>
                <c:pt idx="4531">
                  <c:v>31.18</c:v>
                </c:pt>
                <c:pt idx="4532">
                  <c:v>31.41</c:v>
                </c:pt>
                <c:pt idx="4533">
                  <c:v>31.76</c:v>
                </c:pt>
                <c:pt idx="4535">
                  <c:v>29.57</c:v>
                </c:pt>
                <c:pt idx="4536">
                  <c:v>29.43</c:v>
                </c:pt>
                <c:pt idx="4537">
                  <c:v>28.87</c:v>
                </c:pt>
                <c:pt idx="4538">
                  <c:v>28.93</c:v>
                </c:pt>
                <c:pt idx="4539">
                  <c:v>28.85</c:v>
                </c:pt>
                <c:pt idx="4540">
                  <c:v>29.22</c:v>
                </c:pt>
                <c:pt idx="4541">
                  <c:v>29.41</c:v>
                </c:pt>
                <c:pt idx="4542">
                  <c:v>28.86</c:v>
                </c:pt>
                <c:pt idx="4543">
                  <c:v>28.26</c:v>
                </c:pt>
                <c:pt idx="4544">
                  <c:v>28.15</c:v>
                </c:pt>
                <c:pt idx="4545">
                  <c:v>27.6</c:v>
                </c:pt>
                <c:pt idx="4546">
                  <c:v>27</c:v>
                </c:pt>
                <c:pt idx="4547">
                  <c:v>27.26</c:v>
                </c:pt>
                <c:pt idx="4548">
                  <c:v>26.93</c:v>
                </c:pt>
                <c:pt idx="4549">
                  <c:v>26.97</c:v>
                </c:pt>
                <c:pt idx="4550">
                  <c:v>27</c:v>
                </c:pt>
                <c:pt idx="4551">
                  <c:v>28.19</c:v>
                </c:pt>
                <c:pt idx="4552">
                  <c:v>28.29</c:v>
                </c:pt>
                <c:pt idx="4553">
                  <c:v>28.21</c:v>
                </c:pt>
                <c:pt idx="4554">
                  <c:v>28.35</c:v>
                </c:pt>
                <c:pt idx="4555">
                  <c:v>29.19</c:v>
                </c:pt>
                <c:pt idx="4556">
                  <c:v>29.43</c:v>
                </c:pt>
                <c:pt idx="4557">
                  <c:v>29.83</c:v>
                </c:pt>
                <c:pt idx="4558">
                  <c:v>30.37</c:v>
                </c:pt>
                <c:pt idx="4559">
                  <c:v>30.4</c:v>
                </c:pt>
                <c:pt idx="4560">
                  <c:v>30.48</c:v>
                </c:pt>
                <c:pt idx="4561">
                  <c:v>29.6</c:v>
                </c:pt>
                <c:pt idx="4562">
                  <c:v>30.97</c:v>
                </c:pt>
                <c:pt idx="4563">
                  <c:v>32.01</c:v>
                </c:pt>
                <c:pt idx="4564">
                  <c:v>31.91</c:v>
                </c:pt>
                <c:pt idx="4565">
                  <c:v>31.68</c:v>
                </c:pt>
                <c:pt idx="4566">
                  <c:v>31.74</c:v>
                </c:pt>
                <c:pt idx="4567">
                  <c:v>31.51</c:v>
                </c:pt>
                <c:pt idx="4568">
                  <c:v>30.61</c:v>
                </c:pt>
                <c:pt idx="4569">
                  <c:v>30.37</c:v>
                </c:pt>
                <c:pt idx="4570">
                  <c:v>30.19</c:v>
                </c:pt>
                <c:pt idx="4571">
                  <c:v>30</c:v>
                </c:pt>
                <c:pt idx="4572">
                  <c:v>30.31</c:v>
                </c:pt>
                <c:pt idx="4573">
                  <c:v>29.99</c:v>
                </c:pt>
                <c:pt idx="4574">
                  <c:v>29.95</c:v>
                </c:pt>
                <c:pt idx="4575">
                  <c:v>29.57</c:v>
                </c:pt>
                <c:pt idx="4576">
                  <c:v>28.95</c:v>
                </c:pt>
                <c:pt idx="4577">
                  <c:v>28.67</c:v>
                </c:pt>
                <c:pt idx="4578">
                  <c:v>29.24</c:v>
                </c:pt>
                <c:pt idx="4579">
                  <c:v>28.81</c:v>
                </c:pt>
                <c:pt idx="4580">
                  <c:v>28.86</c:v>
                </c:pt>
                <c:pt idx="4581">
                  <c:v>30.29</c:v>
                </c:pt>
                <c:pt idx="4582">
                  <c:v>30.25</c:v>
                </c:pt>
                <c:pt idx="4583">
                  <c:v>30.73</c:v>
                </c:pt>
                <c:pt idx="4584">
                  <c:v>31.01</c:v>
                </c:pt>
                <c:pt idx="4585">
                  <c:v>31.21</c:v>
                </c:pt>
                <c:pt idx="4586">
                  <c:v>31.37</c:v>
                </c:pt>
                <c:pt idx="4587">
                  <c:v>31.89</c:v>
                </c:pt>
                <c:pt idx="4588">
                  <c:v>32.31</c:v>
                </c:pt>
                <c:pt idx="4589">
                  <c:v>31.75</c:v>
                </c:pt>
                <c:pt idx="4590">
                  <c:v>33.159999999999997</c:v>
                </c:pt>
                <c:pt idx="4591">
                  <c:v>32.840000000000003</c:v>
                </c:pt>
                <c:pt idx="4592">
                  <c:v>32.869999999999997</c:v>
                </c:pt>
                <c:pt idx="4593">
                  <c:v>32.26</c:v>
                </c:pt>
                <c:pt idx="4594">
                  <c:v>29.99</c:v>
                </c:pt>
                <c:pt idx="4595">
                  <c:v>30.02</c:v>
                </c:pt>
                <c:pt idx="4596">
                  <c:v>30.33</c:v>
                </c:pt>
                <c:pt idx="4599">
                  <c:v>29.89</c:v>
                </c:pt>
                <c:pt idx="4600">
                  <c:v>30.74</c:v>
                </c:pt>
                <c:pt idx="4601">
                  <c:v>30.61</c:v>
                </c:pt>
                <c:pt idx="4602">
                  <c:v>31.24</c:v>
                </c:pt>
                <c:pt idx="4603">
                  <c:v>30.68</c:v>
                </c:pt>
                <c:pt idx="4604">
                  <c:v>32.08</c:v>
                </c:pt>
                <c:pt idx="4605">
                  <c:v>31.72</c:v>
                </c:pt>
                <c:pt idx="4606">
                  <c:v>31.92</c:v>
                </c:pt>
                <c:pt idx="4607">
                  <c:v>32.01</c:v>
                </c:pt>
                <c:pt idx="4608">
                  <c:v>33.06</c:v>
                </c:pt>
                <c:pt idx="4609">
                  <c:v>33.17</c:v>
                </c:pt>
                <c:pt idx="4610">
                  <c:v>32.94</c:v>
                </c:pt>
                <c:pt idx="4611">
                  <c:v>33.36</c:v>
                </c:pt>
                <c:pt idx="4612">
                  <c:v>33.72</c:v>
                </c:pt>
                <c:pt idx="4613">
                  <c:v>32.81</c:v>
                </c:pt>
                <c:pt idx="4614">
                  <c:v>31.71</c:v>
                </c:pt>
                <c:pt idx="4615">
                  <c:v>32.03</c:v>
                </c:pt>
                <c:pt idx="4616">
                  <c:v>32.99</c:v>
                </c:pt>
                <c:pt idx="4617">
                  <c:v>32.51</c:v>
                </c:pt>
                <c:pt idx="4618">
                  <c:v>33.01</c:v>
                </c:pt>
                <c:pt idx="4619">
                  <c:v>32.51</c:v>
                </c:pt>
                <c:pt idx="4621">
                  <c:v>33.71</c:v>
                </c:pt>
                <c:pt idx="4622">
                  <c:v>33.54</c:v>
                </c:pt>
                <c:pt idx="4623">
                  <c:v>33.57</c:v>
                </c:pt>
                <c:pt idx="4624">
                  <c:v>34.270000000000003</c:v>
                </c:pt>
                <c:pt idx="4625">
                  <c:v>34.380000000000003</c:v>
                </c:pt>
                <c:pt idx="4626">
                  <c:v>34.92</c:v>
                </c:pt>
                <c:pt idx="4627">
                  <c:v>34.26</c:v>
                </c:pt>
                <c:pt idx="4628">
                  <c:v>34.619999999999997</c:v>
                </c:pt>
                <c:pt idx="4629">
                  <c:v>33.61</c:v>
                </c:pt>
                <c:pt idx="4630">
                  <c:v>35.159999999999997</c:v>
                </c:pt>
                <c:pt idx="4632">
                  <c:v>36.21</c:v>
                </c:pt>
                <c:pt idx="4633">
                  <c:v>35.53</c:v>
                </c:pt>
                <c:pt idx="4634">
                  <c:v>35.119999999999997</c:v>
                </c:pt>
                <c:pt idx="4635">
                  <c:v>34.94</c:v>
                </c:pt>
                <c:pt idx="4636">
                  <c:v>34.409999999999997</c:v>
                </c:pt>
                <c:pt idx="4637">
                  <c:v>33.99</c:v>
                </c:pt>
                <c:pt idx="4638">
                  <c:v>33.630000000000003</c:v>
                </c:pt>
                <c:pt idx="4639">
                  <c:v>32.86</c:v>
                </c:pt>
                <c:pt idx="4640">
                  <c:v>33.159999999999997</c:v>
                </c:pt>
                <c:pt idx="4641">
                  <c:v>34.020000000000003</c:v>
                </c:pt>
                <c:pt idx="4642">
                  <c:v>34.200000000000003</c:v>
                </c:pt>
                <c:pt idx="4643">
                  <c:v>33.06</c:v>
                </c:pt>
                <c:pt idx="4644">
                  <c:v>33.26</c:v>
                </c:pt>
                <c:pt idx="4645">
                  <c:v>32.49</c:v>
                </c:pt>
                <c:pt idx="4646">
                  <c:v>32.909999999999997</c:v>
                </c:pt>
                <c:pt idx="4647">
                  <c:v>34.03</c:v>
                </c:pt>
                <c:pt idx="4648">
                  <c:v>33.93</c:v>
                </c:pt>
                <c:pt idx="4649">
                  <c:v>34.03</c:v>
                </c:pt>
                <c:pt idx="4650">
                  <c:v>34.51</c:v>
                </c:pt>
                <c:pt idx="4652">
                  <c:v>35.130000000000003</c:v>
                </c:pt>
                <c:pt idx="4653">
                  <c:v>35.42</c:v>
                </c:pt>
                <c:pt idx="4654">
                  <c:v>35.81</c:v>
                </c:pt>
                <c:pt idx="4655">
                  <c:v>35.799999999999997</c:v>
                </c:pt>
                <c:pt idx="4656">
                  <c:v>35.75</c:v>
                </c:pt>
                <c:pt idx="4657">
                  <c:v>35.85</c:v>
                </c:pt>
                <c:pt idx="4658">
                  <c:v>37.28</c:v>
                </c:pt>
                <c:pt idx="4659">
                  <c:v>35.450000000000003</c:v>
                </c:pt>
                <c:pt idx="4660">
                  <c:v>36.08</c:v>
                </c:pt>
                <c:pt idx="4661">
                  <c:v>36.85</c:v>
                </c:pt>
                <c:pt idx="4662">
                  <c:v>36.6</c:v>
                </c:pt>
                <c:pt idx="4663">
                  <c:v>35.799999999999997</c:v>
                </c:pt>
                <c:pt idx="4664">
                  <c:v>36.81</c:v>
                </c:pt>
                <c:pt idx="4665">
                  <c:v>37.31</c:v>
                </c:pt>
                <c:pt idx="4666">
                  <c:v>36.53</c:v>
                </c:pt>
                <c:pt idx="4667">
                  <c:v>36.29</c:v>
                </c:pt>
                <c:pt idx="4668">
                  <c:v>36.21</c:v>
                </c:pt>
                <c:pt idx="4669">
                  <c:v>36.950000000000003</c:v>
                </c:pt>
                <c:pt idx="4670">
                  <c:v>36.21</c:v>
                </c:pt>
                <c:pt idx="4671">
                  <c:v>37.44</c:v>
                </c:pt>
                <c:pt idx="4672">
                  <c:v>37.36</c:v>
                </c:pt>
                <c:pt idx="4673">
                  <c:v>38.21</c:v>
                </c:pt>
                <c:pt idx="4674">
                  <c:v>37.81</c:v>
                </c:pt>
                <c:pt idx="4675">
                  <c:v>38.090000000000003</c:v>
                </c:pt>
                <c:pt idx="4676">
                  <c:v>37.119999999999997</c:v>
                </c:pt>
                <c:pt idx="4677">
                  <c:v>37.81</c:v>
                </c:pt>
                <c:pt idx="4678">
                  <c:v>37.06</c:v>
                </c:pt>
                <c:pt idx="4679">
                  <c:v>35.67</c:v>
                </c:pt>
                <c:pt idx="4680">
                  <c:v>35.61</c:v>
                </c:pt>
                <c:pt idx="4681">
                  <c:v>35.409999999999997</c:v>
                </c:pt>
                <c:pt idx="4682">
                  <c:v>36.15</c:v>
                </c:pt>
                <c:pt idx="4683">
                  <c:v>35.75</c:v>
                </c:pt>
                <c:pt idx="4684">
                  <c:v>34.47</c:v>
                </c:pt>
                <c:pt idx="4685">
                  <c:v>34.39</c:v>
                </c:pt>
                <c:pt idx="4686">
                  <c:v>34.29</c:v>
                </c:pt>
                <c:pt idx="4687">
                  <c:v>35.090000000000003</c:v>
                </c:pt>
                <c:pt idx="4688">
                  <c:v>36.28</c:v>
                </c:pt>
                <c:pt idx="4689">
                  <c:v>37.14</c:v>
                </c:pt>
                <c:pt idx="4691">
                  <c:v>37.79</c:v>
                </c:pt>
                <c:pt idx="4692">
                  <c:v>37.090000000000003</c:v>
                </c:pt>
                <c:pt idx="4693">
                  <c:v>36.619999999999997</c:v>
                </c:pt>
                <c:pt idx="4694">
                  <c:v>37.74</c:v>
                </c:pt>
                <c:pt idx="4695">
                  <c:v>37.700000000000003</c:v>
                </c:pt>
                <c:pt idx="4696">
                  <c:v>37.46</c:v>
                </c:pt>
                <c:pt idx="4697">
                  <c:v>37.61</c:v>
                </c:pt>
                <c:pt idx="4698">
                  <c:v>36.61</c:v>
                </c:pt>
                <c:pt idx="4699">
                  <c:v>37.700000000000003</c:v>
                </c:pt>
                <c:pt idx="4700">
                  <c:v>37.22</c:v>
                </c:pt>
                <c:pt idx="4701">
                  <c:v>37.020000000000003</c:v>
                </c:pt>
                <c:pt idx="4702">
                  <c:v>37.49</c:v>
                </c:pt>
                <c:pt idx="4703">
                  <c:v>37.229999999999997</c:v>
                </c:pt>
                <c:pt idx="4704">
                  <c:v>37.5</c:v>
                </c:pt>
                <c:pt idx="4705">
                  <c:v>37.31</c:v>
                </c:pt>
                <c:pt idx="4706">
                  <c:v>38.26</c:v>
                </c:pt>
                <c:pt idx="4707">
                  <c:v>38.86</c:v>
                </c:pt>
                <c:pt idx="4708">
                  <c:v>39.69</c:v>
                </c:pt>
                <c:pt idx="4709">
                  <c:v>39.409999999999997</c:v>
                </c:pt>
                <c:pt idx="4710">
                  <c:v>39.979999999999997</c:v>
                </c:pt>
                <c:pt idx="4711">
                  <c:v>38.9</c:v>
                </c:pt>
                <c:pt idx="4712">
                  <c:v>40.299999999999997</c:v>
                </c:pt>
                <c:pt idx="4713">
                  <c:v>40.299999999999997</c:v>
                </c:pt>
                <c:pt idx="4714">
                  <c:v>40.94</c:v>
                </c:pt>
                <c:pt idx="4715">
                  <c:v>41.42</c:v>
                </c:pt>
                <c:pt idx="4716">
                  <c:v>41.53</c:v>
                </c:pt>
                <c:pt idx="4717">
                  <c:v>40.32</c:v>
                </c:pt>
                <c:pt idx="4718">
                  <c:v>41.61</c:v>
                </c:pt>
                <c:pt idx="4719">
                  <c:v>40.92</c:v>
                </c:pt>
                <c:pt idx="4720">
                  <c:v>39.83</c:v>
                </c:pt>
                <c:pt idx="4721">
                  <c:v>42.03</c:v>
                </c:pt>
                <c:pt idx="4722">
                  <c:v>41.45</c:v>
                </c:pt>
                <c:pt idx="4723">
                  <c:v>40.6</c:v>
                </c:pt>
                <c:pt idx="4724">
                  <c:v>39.25</c:v>
                </c:pt>
                <c:pt idx="4725">
                  <c:v>39.9</c:v>
                </c:pt>
                <c:pt idx="4727">
                  <c:v>42.33</c:v>
                </c:pt>
                <c:pt idx="4728">
                  <c:v>39.96</c:v>
                </c:pt>
                <c:pt idx="4729">
                  <c:v>39.29</c:v>
                </c:pt>
                <c:pt idx="4730">
                  <c:v>38.44</c:v>
                </c:pt>
                <c:pt idx="4731">
                  <c:v>38.72</c:v>
                </c:pt>
                <c:pt idx="4732">
                  <c:v>37.18</c:v>
                </c:pt>
                <c:pt idx="4733">
                  <c:v>37.6</c:v>
                </c:pt>
                <c:pt idx="4734">
                  <c:v>38.450000000000003</c:v>
                </c:pt>
                <c:pt idx="4736">
                  <c:v>37.58</c:v>
                </c:pt>
                <c:pt idx="4737">
                  <c:v>37.18</c:v>
                </c:pt>
                <c:pt idx="4738">
                  <c:v>37.33</c:v>
                </c:pt>
                <c:pt idx="4739">
                  <c:v>38.51</c:v>
                </c:pt>
                <c:pt idx="4740">
                  <c:v>38.68</c:v>
                </c:pt>
                <c:pt idx="4741">
                  <c:v>37.69</c:v>
                </c:pt>
                <c:pt idx="4742">
                  <c:v>38.11</c:v>
                </c:pt>
                <c:pt idx="4743">
                  <c:v>37.56</c:v>
                </c:pt>
                <c:pt idx="4744">
                  <c:v>37.81</c:v>
                </c:pt>
                <c:pt idx="4745">
                  <c:v>37.340000000000003</c:v>
                </c:pt>
                <c:pt idx="4746">
                  <c:v>36.25</c:v>
                </c:pt>
                <c:pt idx="4747">
                  <c:v>35.6</c:v>
                </c:pt>
                <c:pt idx="4748">
                  <c:v>36.92</c:v>
                </c:pt>
                <c:pt idx="4749">
                  <c:v>38.56</c:v>
                </c:pt>
                <c:pt idx="4750">
                  <c:v>38.369999999999997</c:v>
                </c:pt>
                <c:pt idx="4752">
                  <c:v>39.56</c:v>
                </c:pt>
                <c:pt idx="4753">
                  <c:v>39.18</c:v>
                </c:pt>
                <c:pt idx="4754">
                  <c:v>40.270000000000003</c:v>
                </c:pt>
                <c:pt idx="4755">
                  <c:v>39.9</c:v>
                </c:pt>
                <c:pt idx="4756">
                  <c:v>39.299999999999997</c:v>
                </c:pt>
                <c:pt idx="4757">
                  <c:v>39.549999999999997</c:v>
                </c:pt>
                <c:pt idx="4758">
                  <c:v>40.98</c:v>
                </c:pt>
                <c:pt idx="4759">
                  <c:v>40.700000000000003</c:v>
                </c:pt>
                <c:pt idx="4760">
                  <c:v>41.1</c:v>
                </c:pt>
                <c:pt idx="4761">
                  <c:v>41.55</c:v>
                </c:pt>
                <c:pt idx="4762">
                  <c:v>40.86</c:v>
                </c:pt>
                <c:pt idx="4763">
                  <c:v>40.630000000000003</c:v>
                </c:pt>
                <c:pt idx="4764">
                  <c:v>41.51</c:v>
                </c:pt>
                <c:pt idx="4765">
                  <c:v>41.82</c:v>
                </c:pt>
                <c:pt idx="4766">
                  <c:v>41.45</c:v>
                </c:pt>
                <c:pt idx="4767">
                  <c:v>41.83</c:v>
                </c:pt>
                <c:pt idx="4768">
                  <c:v>42.81</c:v>
                </c:pt>
                <c:pt idx="4769">
                  <c:v>42.69</c:v>
                </c:pt>
                <c:pt idx="4770">
                  <c:v>43.72</c:v>
                </c:pt>
                <c:pt idx="4771">
                  <c:v>43.83</c:v>
                </c:pt>
                <c:pt idx="4772">
                  <c:v>44.13</c:v>
                </c:pt>
                <c:pt idx="4773">
                  <c:v>42.73</c:v>
                </c:pt>
                <c:pt idx="4774">
                  <c:v>44.39</c:v>
                </c:pt>
                <c:pt idx="4775">
                  <c:v>43.95</c:v>
                </c:pt>
                <c:pt idx="4776">
                  <c:v>44.86</c:v>
                </c:pt>
                <c:pt idx="4777">
                  <c:v>44.51</c:v>
                </c:pt>
                <c:pt idx="4778">
                  <c:v>44.72</c:v>
                </c:pt>
                <c:pt idx="4779">
                  <c:v>45.52</c:v>
                </c:pt>
                <c:pt idx="4780">
                  <c:v>46.61</c:v>
                </c:pt>
                <c:pt idx="4781">
                  <c:v>46.02</c:v>
                </c:pt>
                <c:pt idx="4782">
                  <c:v>46.75</c:v>
                </c:pt>
                <c:pt idx="4783">
                  <c:v>47.36</c:v>
                </c:pt>
                <c:pt idx="4784">
                  <c:v>48.66</c:v>
                </c:pt>
                <c:pt idx="4785">
                  <c:v>47.6</c:v>
                </c:pt>
                <c:pt idx="4786">
                  <c:v>46</c:v>
                </c:pt>
                <c:pt idx="4787">
                  <c:v>45.68</c:v>
                </c:pt>
                <c:pt idx="4788">
                  <c:v>43.83</c:v>
                </c:pt>
                <c:pt idx="4789">
                  <c:v>43.06</c:v>
                </c:pt>
                <c:pt idx="4790">
                  <c:v>43.11</c:v>
                </c:pt>
                <c:pt idx="4791">
                  <c:v>42.32</c:v>
                </c:pt>
                <c:pt idx="4792">
                  <c:v>42.23</c:v>
                </c:pt>
                <c:pt idx="4793">
                  <c:v>43.89</c:v>
                </c:pt>
                <c:pt idx="4794">
                  <c:v>44.04</c:v>
                </c:pt>
                <c:pt idx="4795">
                  <c:v>43.94</c:v>
                </c:pt>
                <c:pt idx="4797">
                  <c:v>43.18</c:v>
                </c:pt>
                <c:pt idx="4798">
                  <c:v>42.77</c:v>
                </c:pt>
                <c:pt idx="4799">
                  <c:v>44.53</c:v>
                </c:pt>
                <c:pt idx="4800">
                  <c:v>42.84</c:v>
                </c:pt>
                <c:pt idx="4801">
                  <c:v>43.86</c:v>
                </c:pt>
                <c:pt idx="4802">
                  <c:v>44.62</c:v>
                </c:pt>
                <c:pt idx="4803">
                  <c:v>43.83</c:v>
                </c:pt>
                <c:pt idx="4804">
                  <c:v>44.03</c:v>
                </c:pt>
                <c:pt idx="4805">
                  <c:v>45.63</c:v>
                </c:pt>
                <c:pt idx="4806">
                  <c:v>46.33</c:v>
                </c:pt>
                <c:pt idx="4807">
                  <c:v>47.11</c:v>
                </c:pt>
                <c:pt idx="4808">
                  <c:v>48.41</c:v>
                </c:pt>
                <c:pt idx="4809">
                  <c:v>48.37</c:v>
                </c:pt>
                <c:pt idx="4810">
                  <c:v>48.86</c:v>
                </c:pt>
                <c:pt idx="4811">
                  <c:v>49.56</c:v>
                </c:pt>
                <c:pt idx="4812">
                  <c:v>49.76</c:v>
                </c:pt>
                <c:pt idx="4813">
                  <c:v>49.53</c:v>
                </c:pt>
                <c:pt idx="4814">
                  <c:v>49.56</c:v>
                </c:pt>
                <c:pt idx="4815">
                  <c:v>50.16</c:v>
                </c:pt>
                <c:pt idx="4816">
                  <c:v>49.85</c:v>
                </c:pt>
                <c:pt idx="4817">
                  <c:v>51.08</c:v>
                </c:pt>
                <c:pt idx="4818">
                  <c:v>51.98</c:v>
                </c:pt>
                <c:pt idx="4819">
                  <c:v>52.56</c:v>
                </c:pt>
                <c:pt idx="4820">
                  <c:v>53.4</c:v>
                </c:pt>
                <c:pt idx="4821">
                  <c:v>53.65</c:v>
                </c:pt>
                <c:pt idx="4822">
                  <c:v>53.49</c:v>
                </c:pt>
                <c:pt idx="4823">
                  <c:v>53.86</c:v>
                </c:pt>
                <c:pt idx="4824">
                  <c:v>54.69</c:v>
                </c:pt>
                <c:pt idx="4825">
                  <c:v>54.89</c:v>
                </c:pt>
                <c:pt idx="4826">
                  <c:v>53.59</c:v>
                </c:pt>
                <c:pt idx="4827">
                  <c:v>53.28</c:v>
                </c:pt>
                <c:pt idx="4828">
                  <c:v>54.93</c:v>
                </c:pt>
                <c:pt idx="4829">
                  <c:v>54.51</c:v>
                </c:pt>
                <c:pt idx="4830">
                  <c:v>55.83</c:v>
                </c:pt>
                <c:pt idx="4831">
                  <c:v>55.52</c:v>
                </c:pt>
                <c:pt idx="4832">
                  <c:v>56.37</c:v>
                </c:pt>
                <c:pt idx="4833">
                  <c:v>52.52</c:v>
                </c:pt>
                <c:pt idx="4834">
                  <c:v>50.95</c:v>
                </c:pt>
                <c:pt idx="4835">
                  <c:v>51.78</c:v>
                </c:pt>
                <c:pt idx="4836">
                  <c:v>50.1</c:v>
                </c:pt>
                <c:pt idx="4837">
                  <c:v>49.6</c:v>
                </c:pt>
                <c:pt idx="4838">
                  <c:v>50.9</c:v>
                </c:pt>
                <c:pt idx="4839">
                  <c:v>48.8</c:v>
                </c:pt>
                <c:pt idx="4840">
                  <c:v>49.65</c:v>
                </c:pt>
                <c:pt idx="4841">
                  <c:v>49.1</c:v>
                </c:pt>
                <c:pt idx="4842">
                  <c:v>47.4</c:v>
                </c:pt>
                <c:pt idx="4843">
                  <c:v>48.7</c:v>
                </c:pt>
                <c:pt idx="4844">
                  <c:v>47.5</c:v>
                </c:pt>
                <c:pt idx="4845">
                  <c:v>47.3</c:v>
                </c:pt>
                <c:pt idx="4846">
                  <c:v>46.95</c:v>
                </c:pt>
                <c:pt idx="4847">
                  <c:v>46.1</c:v>
                </c:pt>
                <c:pt idx="4848">
                  <c:v>46.85</c:v>
                </c:pt>
                <c:pt idx="4849">
                  <c:v>46.3</c:v>
                </c:pt>
                <c:pt idx="4850">
                  <c:v>48.9</c:v>
                </c:pt>
                <c:pt idx="4851">
                  <c:v>48.48</c:v>
                </c:pt>
                <c:pt idx="4852">
                  <c:v>48.74</c:v>
                </c:pt>
                <c:pt idx="4853">
                  <c:v>49.14</c:v>
                </c:pt>
                <c:pt idx="4856">
                  <c:v>49.71</c:v>
                </c:pt>
                <c:pt idx="4857">
                  <c:v>49.16</c:v>
                </c:pt>
                <c:pt idx="4858">
                  <c:v>45.56</c:v>
                </c:pt>
                <c:pt idx="4859">
                  <c:v>43.31</c:v>
                </c:pt>
                <c:pt idx="4860">
                  <c:v>42.56</c:v>
                </c:pt>
                <c:pt idx="4861">
                  <c:v>42.96</c:v>
                </c:pt>
                <c:pt idx="4862">
                  <c:v>41.51</c:v>
                </c:pt>
                <c:pt idx="4863">
                  <c:v>41.96</c:v>
                </c:pt>
                <c:pt idx="4864">
                  <c:v>42.41</c:v>
                </c:pt>
                <c:pt idx="4865">
                  <c:v>40.71</c:v>
                </c:pt>
                <c:pt idx="4866">
                  <c:v>41.06</c:v>
                </c:pt>
                <c:pt idx="4867">
                  <c:v>41.76</c:v>
                </c:pt>
                <c:pt idx="4868">
                  <c:v>44.21</c:v>
                </c:pt>
                <c:pt idx="4869">
                  <c:v>44.16</c:v>
                </c:pt>
                <c:pt idx="4870">
                  <c:v>46.31</c:v>
                </c:pt>
                <c:pt idx="4871">
                  <c:v>45.57</c:v>
                </c:pt>
                <c:pt idx="4872">
                  <c:v>45.76</c:v>
                </c:pt>
                <c:pt idx="4873">
                  <c:v>44.05</c:v>
                </c:pt>
                <c:pt idx="4874">
                  <c:v>42.19</c:v>
                </c:pt>
                <c:pt idx="4876">
                  <c:v>41.26</c:v>
                </c:pt>
                <c:pt idx="4877">
                  <c:v>41.78</c:v>
                </c:pt>
                <c:pt idx="4878">
                  <c:v>43.69</c:v>
                </c:pt>
                <c:pt idx="4879">
                  <c:v>43.36</c:v>
                </c:pt>
                <c:pt idx="4881">
                  <c:v>42.16</c:v>
                </c:pt>
                <c:pt idx="4882">
                  <c:v>43.96</c:v>
                </c:pt>
                <c:pt idx="4883">
                  <c:v>43.41</c:v>
                </c:pt>
                <c:pt idx="4884">
                  <c:v>45.51</c:v>
                </c:pt>
                <c:pt idx="4885">
                  <c:v>45.32</c:v>
                </c:pt>
                <c:pt idx="4886">
                  <c:v>45.31</c:v>
                </c:pt>
                <c:pt idx="4887">
                  <c:v>45.66</c:v>
                </c:pt>
                <c:pt idx="4888">
                  <c:v>46.46</c:v>
                </c:pt>
                <c:pt idx="4889">
                  <c:v>48.11</c:v>
                </c:pt>
                <c:pt idx="4890">
                  <c:v>48.41</c:v>
                </c:pt>
                <c:pt idx="4892">
                  <c:v>48.46</c:v>
                </c:pt>
                <c:pt idx="4893">
                  <c:v>47.61</c:v>
                </c:pt>
                <c:pt idx="4894">
                  <c:v>47.01</c:v>
                </c:pt>
                <c:pt idx="4895">
                  <c:v>48.31</c:v>
                </c:pt>
                <c:pt idx="4896">
                  <c:v>48.61</c:v>
                </c:pt>
                <c:pt idx="4897">
                  <c:v>49.43</c:v>
                </c:pt>
                <c:pt idx="4898">
                  <c:v>48.8</c:v>
                </c:pt>
                <c:pt idx="4899">
                  <c:v>48.8</c:v>
                </c:pt>
                <c:pt idx="4900">
                  <c:v>47.15</c:v>
                </c:pt>
                <c:pt idx="4901">
                  <c:v>48.25</c:v>
                </c:pt>
                <c:pt idx="4902">
                  <c:v>47.1</c:v>
                </c:pt>
                <c:pt idx="4903">
                  <c:v>46.65</c:v>
                </c:pt>
                <c:pt idx="4904">
                  <c:v>46.4</c:v>
                </c:pt>
                <c:pt idx="4905">
                  <c:v>46.45</c:v>
                </c:pt>
                <c:pt idx="4906">
                  <c:v>45.35</c:v>
                </c:pt>
                <c:pt idx="4907">
                  <c:v>45.4</c:v>
                </c:pt>
                <c:pt idx="4908">
                  <c:v>45.45</c:v>
                </c:pt>
                <c:pt idx="4909">
                  <c:v>47.05</c:v>
                </c:pt>
                <c:pt idx="4910">
                  <c:v>47.15</c:v>
                </c:pt>
                <c:pt idx="4911">
                  <c:v>47.5</c:v>
                </c:pt>
                <c:pt idx="4912">
                  <c:v>47.3</c:v>
                </c:pt>
                <c:pt idx="4913">
                  <c:v>48.35</c:v>
                </c:pt>
                <c:pt idx="4914">
                  <c:v>47.5</c:v>
                </c:pt>
                <c:pt idx="4915">
                  <c:v>48.45</c:v>
                </c:pt>
                <c:pt idx="4917">
                  <c:v>51</c:v>
                </c:pt>
                <c:pt idx="4918">
                  <c:v>51.73</c:v>
                </c:pt>
                <c:pt idx="4919">
                  <c:v>52.05</c:v>
                </c:pt>
                <c:pt idx="4920">
                  <c:v>52.2</c:v>
                </c:pt>
                <c:pt idx="4921">
                  <c:v>51.75</c:v>
                </c:pt>
                <c:pt idx="4922">
                  <c:v>51.67</c:v>
                </c:pt>
                <c:pt idx="4923">
                  <c:v>53</c:v>
                </c:pt>
                <c:pt idx="4924">
                  <c:v>53.6</c:v>
                </c:pt>
                <c:pt idx="4925">
                  <c:v>53.7</c:v>
                </c:pt>
                <c:pt idx="4926">
                  <c:v>53.9</c:v>
                </c:pt>
                <c:pt idx="4927">
                  <c:v>54.55</c:v>
                </c:pt>
                <c:pt idx="4928">
                  <c:v>54.75</c:v>
                </c:pt>
                <c:pt idx="4929">
                  <c:v>53.52</c:v>
                </c:pt>
                <c:pt idx="4930">
                  <c:v>54.4</c:v>
                </c:pt>
                <c:pt idx="4931">
                  <c:v>54.9</c:v>
                </c:pt>
                <c:pt idx="4932">
                  <c:v>55.05</c:v>
                </c:pt>
                <c:pt idx="4933">
                  <c:v>56.5</c:v>
                </c:pt>
                <c:pt idx="4934">
                  <c:v>56.4</c:v>
                </c:pt>
                <c:pt idx="4935">
                  <c:v>56.8</c:v>
                </c:pt>
                <c:pt idx="4936">
                  <c:v>56.7</c:v>
                </c:pt>
                <c:pt idx="4937">
                  <c:v>55.95</c:v>
                </c:pt>
                <c:pt idx="4938">
                  <c:v>49.43</c:v>
                </c:pt>
                <c:pt idx="4939">
                  <c:v>49.7</c:v>
                </c:pt>
                <c:pt idx="4940">
                  <c:v>54.06</c:v>
                </c:pt>
                <c:pt idx="4941">
                  <c:v>54.26</c:v>
                </c:pt>
                <c:pt idx="4942">
                  <c:v>53.96</c:v>
                </c:pt>
                <c:pt idx="4943">
                  <c:v>55.31</c:v>
                </c:pt>
                <c:pt idx="4944">
                  <c:v>57.26</c:v>
                </c:pt>
                <c:pt idx="4945">
                  <c:v>56.86</c:v>
                </c:pt>
                <c:pt idx="4946">
                  <c:v>55.83</c:v>
                </c:pt>
                <c:pt idx="4947">
                  <c:v>55.88</c:v>
                </c:pt>
                <c:pt idx="4948">
                  <c:v>54.16</c:v>
                </c:pt>
                <c:pt idx="4949">
                  <c:v>53.46</c:v>
                </c:pt>
                <c:pt idx="4950">
                  <c:v>53.71</c:v>
                </c:pt>
                <c:pt idx="4951">
                  <c:v>51.54</c:v>
                </c:pt>
                <c:pt idx="4952">
                  <c:v>50.21</c:v>
                </c:pt>
                <c:pt idx="4953">
                  <c:v>51.11</c:v>
                </c:pt>
                <c:pt idx="4954">
                  <c:v>50.61</c:v>
                </c:pt>
                <c:pt idx="4955">
                  <c:v>50.52</c:v>
                </c:pt>
                <c:pt idx="4956">
                  <c:v>52.33</c:v>
                </c:pt>
                <c:pt idx="4957">
                  <c:v>52.45</c:v>
                </c:pt>
                <c:pt idx="4958">
                  <c:v>52.49</c:v>
                </c:pt>
                <c:pt idx="4959">
                  <c:v>54.16</c:v>
                </c:pt>
                <c:pt idx="4960">
                  <c:v>53.16</c:v>
                </c:pt>
                <c:pt idx="4961">
                  <c:v>54.33</c:v>
                </c:pt>
                <c:pt idx="4962">
                  <c:v>51.37</c:v>
                </c:pt>
                <c:pt idx="4963">
                  <c:v>51.92</c:v>
                </c:pt>
                <c:pt idx="4964">
                  <c:v>49.2</c:v>
                </c:pt>
                <c:pt idx="4965">
                  <c:v>50.94</c:v>
                </c:pt>
                <c:pt idx="4966">
                  <c:v>49.6</c:v>
                </c:pt>
                <c:pt idx="4967">
                  <c:v>50.22</c:v>
                </c:pt>
                <c:pt idx="4968">
                  <c:v>51.12</c:v>
                </c:pt>
                <c:pt idx="4969">
                  <c:v>51.3</c:v>
                </c:pt>
                <c:pt idx="4970">
                  <c:v>52.04</c:v>
                </c:pt>
                <c:pt idx="4971">
                  <c:v>51.76</c:v>
                </c:pt>
                <c:pt idx="4972">
                  <c:v>50.39</c:v>
                </c:pt>
                <c:pt idx="4973">
                  <c:v>48.83</c:v>
                </c:pt>
                <c:pt idx="4974">
                  <c:v>48.65</c:v>
                </c:pt>
                <c:pt idx="4975">
                  <c:v>48.64</c:v>
                </c:pt>
                <c:pt idx="4976">
                  <c:v>48.97</c:v>
                </c:pt>
                <c:pt idx="4977">
                  <c:v>46.99</c:v>
                </c:pt>
                <c:pt idx="4978">
                  <c:v>47</c:v>
                </c:pt>
                <c:pt idx="4979">
                  <c:v>47.25</c:v>
                </c:pt>
                <c:pt idx="4980">
                  <c:v>48.68</c:v>
                </c:pt>
                <c:pt idx="4981">
                  <c:v>49.14</c:v>
                </c:pt>
                <c:pt idx="4982">
                  <c:v>50.37</c:v>
                </c:pt>
                <c:pt idx="4983">
                  <c:v>50.89</c:v>
                </c:pt>
                <c:pt idx="4984">
                  <c:v>51.65</c:v>
                </c:pt>
                <c:pt idx="4986">
                  <c:v>52.08</c:v>
                </c:pt>
                <c:pt idx="4987">
                  <c:v>54.4</c:v>
                </c:pt>
                <c:pt idx="4988">
                  <c:v>53.46</c:v>
                </c:pt>
                <c:pt idx="4989">
                  <c:v>55.08</c:v>
                </c:pt>
                <c:pt idx="4990">
                  <c:v>54.46</c:v>
                </c:pt>
                <c:pt idx="4991">
                  <c:v>53.84</c:v>
                </c:pt>
                <c:pt idx="4992">
                  <c:v>52.51</c:v>
                </c:pt>
                <c:pt idx="4993">
                  <c:v>54.36</c:v>
                </c:pt>
                <c:pt idx="4994">
                  <c:v>53.55</c:v>
                </c:pt>
                <c:pt idx="4995">
                  <c:v>55.47</c:v>
                </c:pt>
                <c:pt idx="4996">
                  <c:v>55.03</c:v>
                </c:pt>
                <c:pt idx="4997">
                  <c:v>55.53</c:v>
                </c:pt>
                <c:pt idx="4998">
                  <c:v>56.48</c:v>
                </c:pt>
                <c:pt idx="4999">
                  <c:v>58.4</c:v>
                </c:pt>
                <c:pt idx="5000">
                  <c:v>59.19</c:v>
                </c:pt>
                <c:pt idx="5001">
                  <c:v>58.9</c:v>
                </c:pt>
                <c:pt idx="5002">
                  <c:v>58.27</c:v>
                </c:pt>
                <c:pt idx="5003">
                  <c:v>59.23</c:v>
                </c:pt>
                <c:pt idx="5004">
                  <c:v>59.63</c:v>
                </c:pt>
                <c:pt idx="5005">
                  <c:v>59.78</c:v>
                </c:pt>
                <c:pt idx="5006">
                  <c:v>58.32</c:v>
                </c:pt>
                <c:pt idx="5007">
                  <c:v>57.23</c:v>
                </c:pt>
                <c:pt idx="5008">
                  <c:v>56.63</c:v>
                </c:pt>
                <c:pt idx="5009">
                  <c:v>59.11</c:v>
                </c:pt>
                <c:pt idx="5011">
                  <c:v>59.71</c:v>
                </c:pt>
                <c:pt idx="5012">
                  <c:v>61.24</c:v>
                </c:pt>
                <c:pt idx="5013">
                  <c:v>60.76</c:v>
                </c:pt>
                <c:pt idx="5014">
                  <c:v>59.71</c:v>
                </c:pt>
                <c:pt idx="5015">
                  <c:v>59.23</c:v>
                </c:pt>
                <c:pt idx="5016">
                  <c:v>60.49</c:v>
                </c:pt>
                <c:pt idx="5017">
                  <c:v>60</c:v>
                </c:pt>
                <c:pt idx="5018">
                  <c:v>57.83</c:v>
                </c:pt>
                <c:pt idx="5019">
                  <c:v>58.36</c:v>
                </c:pt>
                <c:pt idx="5020">
                  <c:v>57.12</c:v>
                </c:pt>
                <c:pt idx="5021">
                  <c:v>57.61</c:v>
                </c:pt>
                <c:pt idx="5022">
                  <c:v>56.73</c:v>
                </c:pt>
                <c:pt idx="5023">
                  <c:v>57.31</c:v>
                </c:pt>
                <c:pt idx="5024">
                  <c:v>57.75</c:v>
                </c:pt>
                <c:pt idx="5025">
                  <c:v>58.16</c:v>
                </c:pt>
                <c:pt idx="5026">
                  <c:v>59.05</c:v>
                </c:pt>
                <c:pt idx="5027">
                  <c:v>59.12</c:v>
                </c:pt>
                <c:pt idx="5028">
                  <c:v>59.91</c:v>
                </c:pt>
                <c:pt idx="5029">
                  <c:v>60.71</c:v>
                </c:pt>
                <c:pt idx="5030">
                  <c:v>61.51</c:v>
                </c:pt>
                <c:pt idx="5031">
                  <c:v>61.87</c:v>
                </c:pt>
                <c:pt idx="5032">
                  <c:v>60.76</c:v>
                </c:pt>
                <c:pt idx="5033">
                  <c:v>61.6</c:v>
                </c:pt>
                <c:pt idx="5034">
                  <c:v>62.44</c:v>
                </c:pt>
                <c:pt idx="5035">
                  <c:v>63.92</c:v>
                </c:pt>
                <c:pt idx="5036">
                  <c:v>63.13</c:v>
                </c:pt>
                <c:pt idx="5037">
                  <c:v>64.8</c:v>
                </c:pt>
                <c:pt idx="5038">
                  <c:v>65.67</c:v>
                </c:pt>
                <c:pt idx="5039">
                  <c:v>66.709999999999994</c:v>
                </c:pt>
                <c:pt idx="5040">
                  <c:v>66.209999999999994</c:v>
                </c:pt>
                <c:pt idx="5041">
                  <c:v>66.11</c:v>
                </c:pt>
                <c:pt idx="5042">
                  <c:v>63.29</c:v>
                </c:pt>
                <c:pt idx="5043">
                  <c:v>63.47</c:v>
                </c:pt>
                <c:pt idx="5044">
                  <c:v>65.510000000000005</c:v>
                </c:pt>
                <c:pt idx="5045">
                  <c:v>65.459999999999994</c:v>
                </c:pt>
                <c:pt idx="5046">
                  <c:v>65.81</c:v>
                </c:pt>
                <c:pt idx="5047">
                  <c:v>67.099999999999994</c:v>
                </c:pt>
                <c:pt idx="5048">
                  <c:v>67.290000000000006</c:v>
                </c:pt>
                <c:pt idx="5049">
                  <c:v>66.05</c:v>
                </c:pt>
                <c:pt idx="5050">
                  <c:v>67.41</c:v>
                </c:pt>
                <c:pt idx="5051">
                  <c:v>69.91</c:v>
                </c:pt>
                <c:pt idx="5052">
                  <c:v>68.63</c:v>
                </c:pt>
                <c:pt idx="5053">
                  <c:v>69.5</c:v>
                </c:pt>
                <c:pt idx="5054">
                  <c:v>66.91</c:v>
                </c:pt>
                <c:pt idx="5056">
                  <c:v>65.83</c:v>
                </c:pt>
                <c:pt idx="5057">
                  <c:v>64.38</c:v>
                </c:pt>
                <c:pt idx="5058">
                  <c:v>64.8</c:v>
                </c:pt>
                <c:pt idx="5059">
                  <c:v>64.209999999999994</c:v>
                </c:pt>
                <c:pt idx="5060">
                  <c:v>63.29</c:v>
                </c:pt>
                <c:pt idx="5061">
                  <c:v>63.18</c:v>
                </c:pt>
                <c:pt idx="5062">
                  <c:v>65.2</c:v>
                </c:pt>
                <c:pt idx="5063">
                  <c:v>64.64</c:v>
                </c:pt>
                <c:pt idx="5064">
                  <c:v>62.91</c:v>
                </c:pt>
                <c:pt idx="5065">
                  <c:v>67.209999999999994</c:v>
                </c:pt>
                <c:pt idx="5066">
                  <c:v>66.239999999999995</c:v>
                </c:pt>
                <c:pt idx="5067">
                  <c:v>66.959999999999994</c:v>
                </c:pt>
                <c:pt idx="5068">
                  <c:v>67.069999999999993</c:v>
                </c:pt>
                <c:pt idx="5069">
                  <c:v>64.67</c:v>
                </c:pt>
                <c:pt idx="5070">
                  <c:v>65.98</c:v>
                </c:pt>
                <c:pt idx="5071">
                  <c:v>64.94</c:v>
                </c:pt>
                <c:pt idx="5072">
                  <c:v>66.36</c:v>
                </c:pt>
                <c:pt idx="5073">
                  <c:v>66.83</c:v>
                </c:pt>
                <c:pt idx="5074">
                  <c:v>66.209999999999994</c:v>
                </c:pt>
                <c:pt idx="5075">
                  <c:v>65.36</c:v>
                </c:pt>
                <c:pt idx="5076">
                  <c:v>63.74</c:v>
                </c:pt>
                <c:pt idx="5077">
                  <c:v>62.56</c:v>
                </c:pt>
                <c:pt idx="5078">
                  <c:v>61.81</c:v>
                </c:pt>
                <c:pt idx="5079">
                  <c:v>61.81</c:v>
                </c:pt>
                <c:pt idx="5080">
                  <c:v>60.71</c:v>
                </c:pt>
                <c:pt idx="5081">
                  <c:v>63.84</c:v>
                </c:pt>
                <c:pt idx="5082">
                  <c:v>64.13</c:v>
                </c:pt>
                <c:pt idx="5083">
                  <c:v>63.05</c:v>
                </c:pt>
                <c:pt idx="5084">
                  <c:v>62.61</c:v>
                </c:pt>
                <c:pt idx="5085">
                  <c:v>64.260000000000005</c:v>
                </c:pt>
                <c:pt idx="5086">
                  <c:v>62.94</c:v>
                </c:pt>
                <c:pt idx="5087">
                  <c:v>62.11</c:v>
                </c:pt>
                <c:pt idx="5088">
                  <c:v>61.04</c:v>
                </c:pt>
                <c:pt idx="5089">
                  <c:v>61.05</c:v>
                </c:pt>
                <c:pt idx="5090">
                  <c:v>60.63</c:v>
                </c:pt>
                <c:pt idx="5091">
                  <c:v>62.83</c:v>
                </c:pt>
                <c:pt idx="5092">
                  <c:v>60.85</c:v>
                </c:pt>
                <c:pt idx="5093">
                  <c:v>61.03</c:v>
                </c:pt>
                <c:pt idx="5094">
                  <c:v>61.3</c:v>
                </c:pt>
                <c:pt idx="5095">
                  <c:v>59.8</c:v>
                </c:pt>
                <c:pt idx="5096">
                  <c:v>59.85</c:v>
                </c:pt>
                <c:pt idx="5097">
                  <c:v>59.75</c:v>
                </c:pt>
                <c:pt idx="5098">
                  <c:v>61.7</c:v>
                </c:pt>
                <c:pt idx="5099">
                  <c:v>60.6</c:v>
                </c:pt>
                <c:pt idx="5100">
                  <c:v>59.4</c:v>
                </c:pt>
                <c:pt idx="5101">
                  <c:v>59.7</c:v>
                </c:pt>
                <c:pt idx="5102">
                  <c:v>59.65</c:v>
                </c:pt>
                <c:pt idx="5103">
                  <c:v>57.8</c:v>
                </c:pt>
                <c:pt idx="5104">
                  <c:v>57.45</c:v>
                </c:pt>
                <c:pt idx="5105">
                  <c:v>57.6</c:v>
                </c:pt>
                <c:pt idx="5106">
                  <c:v>57.05</c:v>
                </c:pt>
                <c:pt idx="5107">
                  <c:v>57.85</c:v>
                </c:pt>
                <c:pt idx="5108">
                  <c:v>56.2</c:v>
                </c:pt>
                <c:pt idx="5109">
                  <c:v>56.3</c:v>
                </c:pt>
                <c:pt idx="5110">
                  <c:v>57.75</c:v>
                </c:pt>
                <c:pt idx="5111">
                  <c:v>58.3</c:v>
                </c:pt>
                <c:pt idx="5112">
                  <c:v>58.35</c:v>
                </c:pt>
                <c:pt idx="5115">
                  <c:v>57.36</c:v>
                </c:pt>
                <c:pt idx="5116">
                  <c:v>56.46</c:v>
                </c:pt>
                <c:pt idx="5117">
                  <c:v>57.33</c:v>
                </c:pt>
                <c:pt idx="5118">
                  <c:v>58.46</c:v>
                </c:pt>
                <c:pt idx="5119">
                  <c:v>59.31</c:v>
                </c:pt>
                <c:pt idx="5120">
                  <c:v>59.91</c:v>
                </c:pt>
                <c:pt idx="5121">
                  <c:v>59.96</c:v>
                </c:pt>
                <c:pt idx="5122">
                  <c:v>59.21</c:v>
                </c:pt>
                <c:pt idx="5123">
                  <c:v>60.66</c:v>
                </c:pt>
                <c:pt idx="5124">
                  <c:v>59.41</c:v>
                </c:pt>
                <c:pt idx="5125">
                  <c:v>61.36</c:v>
                </c:pt>
                <c:pt idx="5126">
                  <c:v>61.36</c:v>
                </c:pt>
                <c:pt idx="5127">
                  <c:v>60.86</c:v>
                </c:pt>
                <c:pt idx="5128">
                  <c:v>60.01</c:v>
                </c:pt>
                <c:pt idx="5129">
                  <c:v>58.01</c:v>
                </c:pt>
                <c:pt idx="5130">
                  <c:v>57.31</c:v>
                </c:pt>
                <c:pt idx="5131">
                  <c:v>57.81</c:v>
                </c:pt>
                <c:pt idx="5132">
                  <c:v>58.56</c:v>
                </c:pt>
                <c:pt idx="5133">
                  <c:v>58.08</c:v>
                </c:pt>
                <c:pt idx="5134">
                  <c:v>58.08</c:v>
                </c:pt>
                <c:pt idx="5136">
                  <c:v>58.16</c:v>
                </c:pt>
                <c:pt idx="5137">
                  <c:v>59.81</c:v>
                </c:pt>
                <c:pt idx="5138">
                  <c:v>60.26</c:v>
                </c:pt>
                <c:pt idx="5139">
                  <c:v>61.06</c:v>
                </c:pt>
                <c:pt idx="5140">
                  <c:v>63.11</c:v>
                </c:pt>
                <c:pt idx="5141">
                  <c:v>63.41</c:v>
                </c:pt>
                <c:pt idx="5142">
                  <c:v>62.81</c:v>
                </c:pt>
                <c:pt idx="5143">
                  <c:v>64.209999999999994</c:v>
                </c:pt>
                <c:pt idx="5144">
                  <c:v>63.56</c:v>
                </c:pt>
                <c:pt idx="5145">
                  <c:v>63.41</c:v>
                </c:pt>
                <c:pt idx="5146">
                  <c:v>63.91</c:v>
                </c:pt>
                <c:pt idx="5147">
                  <c:v>63.96</c:v>
                </c:pt>
                <c:pt idx="5148">
                  <c:v>63.86</c:v>
                </c:pt>
                <c:pt idx="5150">
                  <c:v>66.36</c:v>
                </c:pt>
                <c:pt idx="5151">
                  <c:v>65.760000000000005</c:v>
                </c:pt>
                <c:pt idx="5152">
                  <c:v>66.86</c:v>
                </c:pt>
                <c:pt idx="5153">
                  <c:v>68.16</c:v>
                </c:pt>
                <c:pt idx="5154">
                  <c:v>68.06</c:v>
                </c:pt>
                <c:pt idx="5155">
                  <c:v>66.83</c:v>
                </c:pt>
                <c:pt idx="5156">
                  <c:v>65.599999999999994</c:v>
                </c:pt>
                <c:pt idx="5157">
                  <c:v>65.8</c:v>
                </c:pt>
                <c:pt idx="5158">
                  <c:v>67.81</c:v>
                </c:pt>
                <c:pt idx="5159">
                  <c:v>68.36</c:v>
                </c:pt>
                <c:pt idx="5160">
                  <c:v>67.86</c:v>
                </c:pt>
                <c:pt idx="5161">
                  <c:v>66.61</c:v>
                </c:pt>
                <c:pt idx="5162">
                  <c:v>64.709999999999994</c:v>
                </c:pt>
                <c:pt idx="5163">
                  <c:v>65.41</c:v>
                </c:pt>
                <c:pt idx="5164">
                  <c:v>65.11</c:v>
                </c:pt>
                <c:pt idx="5165">
                  <c:v>63.01</c:v>
                </c:pt>
                <c:pt idx="5166">
                  <c:v>62.51</c:v>
                </c:pt>
                <c:pt idx="5167">
                  <c:v>62.66</c:v>
                </c:pt>
                <c:pt idx="5168">
                  <c:v>62.01</c:v>
                </c:pt>
                <c:pt idx="5169">
                  <c:v>61.26</c:v>
                </c:pt>
                <c:pt idx="5170">
                  <c:v>59.61</c:v>
                </c:pt>
                <c:pt idx="5171">
                  <c:v>57.61</c:v>
                </c:pt>
                <c:pt idx="5172">
                  <c:v>58.61</c:v>
                </c:pt>
                <c:pt idx="5173">
                  <c:v>59.76</c:v>
                </c:pt>
                <c:pt idx="5175">
                  <c:v>61.21</c:v>
                </c:pt>
                <c:pt idx="5176">
                  <c:v>59.03</c:v>
                </c:pt>
                <c:pt idx="5177">
                  <c:v>58.03</c:v>
                </c:pt>
                <c:pt idx="5178">
                  <c:v>61.46</c:v>
                </c:pt>
                <c:pt idx="5179">
                  <c:v>61.01</c:v>
                </c:pt>
                <c:pt idx="5180">
                  <c:v>61.37</c:v>
                </c:pt>
                <c:pt idx="5181">
                  <c:v>62.01</c:v>
                </c:pt>
                <c:pt idx="5182">
                  <c:v>63.36</c:v>
                </c:pt>
                <c:pt idx="5183">
                  <c:v>63.61</c:v>
                </c:pt>
                <c:pt idx="5184">
                  <c:v>62.46</c:v>
                </c:pt>
                <c:pt idx="5185">
                  <c:v>61.51</c:v>
                </c:pt>
                <c:pt idx="5186">
                  <c:v>60.06</c:v>
                </c:pt>
                <c:pt idx="5187">
                  <c:v>60.51</c:v>
                </c:pt>
                <c:pt idx="5188">
                  <c:v>59.91</c:v>
                </c:pt>
                <c:pt idx="5189">
                  <c:v>61.81</c:v>
                </c:pt>
                <c:pt idx="5190">
                  <c:v>63.01</c:v>
                </c:pt>
                <c:pt idx="5191">
                  <c:v>62.11</c:v>
                </c:pt>
                <c:pt idx="5192">
                  <c:v>63.46</c:v>
                </c:pt>
                <c:pt idx="5193">
                  <c:v>62.81</c:v>
                </c:pt>
                <c:pt idx="5194">
                  <c:v>60.31</c:v>
                </c:pt>
                <c:pt idx="5195">
                  <c:v>60.41</c:v>
                </c:pt>
                <c:pt idx="5196">
                  <c:v>60.03</c:v>
                </c:pt>
                <c:pt idx="5197">
                  <c:v>62.13</c:v>
                </c:pt>
                <c:pt idx="5198">
                  <c:v>63.9</c:v>
                </c:pt>
                <c:pt idx="5199">
                  <c:v>63.75</c:v>
                </c:pt>
                <c:pt idx="5200">
                  <c:v>65.650000000000006</c:v>
                </c:pt>
                <c:pt idx="5201">
                  <c:v>66</c:v>
                </c:pt>
                <c:pt idx="5202">
                  <c:v>66.7</c:v>
                </c:pt>
                <c:pt idx="5203">
                  <c:v>66.25</c:v>
                </c:pt>
                <c:pt idx="5204">
                  <c:v>66.069999999999993</c:v>
                </c:pt>
                <c:pt idx="5205">
                  <c:v>65.75</c:v>
                </c:pt>
                <c:pt idx="5206">
                  <c:v>66.760000000000005</c:v>
                </c:pt>
                <c:pt idx="5207">
                  <c:v>67.22</c:v>
                </c:pt>
                <c:pt idx="5208">
                  <c:v>67.02</c:v>
                </c:pt>
                <c:pt idx="5209">
                  <c:v>68.290000000000006</c:v>
                </c:pt>
                <c:pt idx="5210">
                  <c:v>69.03</c:v>
                </c:pt>
                <c:pt idx="5211">
                  <c:v>68.53</c:v>
                </c:pt>
                <c:pt idx="5212">
                  <c:v>69.53</c:v>
                </c:pt>
                <c:pt idx="5213">
                  <c:v>70.3</c:v>
                </c:pt>
                <c:pt idx="5214">
                  <c:v>71.28</c:v>
                </c:pt>
                <c:pt idx="5215">
                  <c:v>72.069999999999993</c:v>
                </c:pt>
                <c:pt idx="5216">
                  <c:v>71.959999999999994</c:v>
                </c:pt>
                <c:pt idx="5217">
                  <c:v>73.73</c:v>
                </c:pt>
                <c:pt idx="5218">
                  <c:v>70.19</c:v>
                </c:pt>
                <c:pt idx="5219">
                  <c:v>67.430000000000007</c:v>
                </c:pt>
                <c:pt idx="5220">
                  <c:v>71.709999999999994</c:v>
                </c:pt>
                <c:pt idx="5221">
                  <c:v>70.760000000000005</c:v>
                </c:pt>
                <c:pt idx="5222">
                  <c:v>71.8</c:v>
                </c:pt>
                <c:pt idx="5223">
                  <c:v>73.75</c:v>
                </c:pt>
                <c:pt idx="5224">
                  <c:v>74.62</c:v>
                </c:pt>
                <c:pt idx="5225">
                  <c:v>72.260000000000005</c:v>
                </c:pt>
                <c:pt idx="5226">
                  <c:v>69.98</c:v>
                </c:pt>
                <c:pt idx="5227">
                  <c:v>70.09</c:v>
                </c:pt>
                <c:pt idx="5228">
                  <c:v>69.75</c:v>
                </c:pt>
                <c:pt idx="5229">
                  <c:v>70.709999999999994</c:v>
                </c:pt>
                <c:pt idx="5230">
                  <c:v>72.150000000000006</c:v>
                </c:pt>
                <c:pt idx="5231">
                  <c:v>73</c:v>
                </c:pt>
                <c:pt idx="5232">
                  <c:v>71.87</c:v>
                </c:pt>
                <c:pt idx="5233">
                  <c:v>69.25</c:v>
                </c:pt>
                <c:pt idx="5234">
                  <c:v>69.400000000000006</c:v>
                </c:pt>
                <c:pt idx="5235">
                  <c:v>68.650000000000006</c:v>
                </c:pt>
                <c:pt idx="5236">
                  <c:v>69.63</c:v>
                </c:pt>
                <c:pt idx="5237">
                  <c:v>68.44</c:v>
                </c:pt>
                <c:pt idx="5238">
                  <c:v>69.23</c:v>
                </c:pt>
                <c:pt idx="5239">
                  <c:v>70.78</c:v>
                </c:pt>
                <c:pt idx="5240">
                  <c:v>69.47</c:v>
                </c:pt>
                <c:pt idx="5241">
                  <c:v>70.92</c:v>
                </c:pt>
                <c:pt idx="5242">
                  <c:v>71.349999999999994</c:v>
                </c:pt>
                <c:pt idx="5244">
                  <c:v>71.849999999999994</c:v>
                </c:pt>
                <c:pt idx="5245">
                  <c:v>71.42</c:v>
                </c:pt>
                <c:pt idx="5246">
                  <c:v>70.11</c:v>
                </c:pt>
                <c:pt idx="5247">
                  <c:v>72.73</c:v>
                </c:pt>
                <c:pt idx="5248">
                  <c:v>72.5</c:v>
                </c:pt>
                <c:pt idx="5249">
                  <c:v>72.430000000000007</c:v>
                </c:pt>
                <c:pt idx="5250">
                  <c:v>70.900000000000006</c:v>
                </c:pt>
                <c:pt idx="5251">
                  <c:v>70.25</c:v>
                </c:pt>
                <c:pt idx="5252">
                  <c:v>71.62</c:v>
                </c:pt>
                <c:pt idx="5253">
                  <c:v>70.28</c:v>
                </c:pt>
                <c:pt idx="5254">
                  <c:v>68.48</c:v>
                </c:pt>
                <c:pt idx="5255">
                  <c:v>69.12</c:v>
                </c:pt>
                <c:pt idx="5256">
                  <c:v>69.78</c:v>
                </c:pt>
                <c:pt idx="5257">
                  <c:v>69.75</c:v>
                </c:pt>
                <c:pt idx="5258">
                  <c:v>69.209999999999994</c:v>
                </c:pt>
                <c:pt idx="5259">
                  <c:v>69.3</c:v>
                </c:pt>
                <c:pt idx="5260">
                  <c:v>70.069999999999993</c:v>
                </c:pt>
                <c:pt idx="5261">
                  <c:v>70.62</c:v>
                </c:pt>
                <c:pt idx="5262">
                  <c:v>70.5</c:v>
                </c:pt>
                <c:pt idx="5263">
                  <c:v>71.63</c:v>
                </c:pt>
                <c:pt idx="5264">
                  <c:v>72.05</c:v>
                </c:pt>
                <c:pt idx="5265">
                  <c:v>72.150000000000006</c:v>
                </c:pt>
                <c:pt idx="5266">
                  <c:v>73.5</c:v>
                </c:pt>
                <c:pt idx="5267">
                  <c:v>73.94</c:v>
                </c:pt>
                <c:pt idx="5270">
                  <c:v>75.2</c:v>
                </c:pt>
                <c:pt idx="5271">
                  <c:v>75</c:v>
                </c:pt>
                <c:pt idx="5272">
                  <c:v>73.760000000000005</c:v>
                </c:pt>
                <c:pt idx="5273">
                  <c:v>73.5</c:v>
                </c:pt>
                <c:pt idx="5274">
                  <c:v>74.05</c:v>
                </c:pt>
                <c:pt idx="5275">
                  <c:v>74.989999999999995</c:v>
                </c:pt>
                <c:pt idx="5276">
                  <c:v>76.7</c:v>
                </c:pt>
                <c:pt idx="5277">
                  <c:v>76.8</c:v>
                </c:pt>
                <c:pt idx="5278">
                  <c:v>75.7</c:v>
                </c:pt>
                <c:pt idx="5279">
                  <c:v>73.87</c:v>
                </c:pt>
                <c:pt idx="5280">
                  <c:v>72.790000000000006</c:v>
                </c:pt>
                <c:pt idx="5281">
                  <c:v>74</c:v>
                </c:pt>
                <c:pt idx="5282">
                  <c:v>73.52</c:v>
                </c:pt>
                <c:pt idx="5283">
                  <c:v>74.290000000000006</c:v>
                </c:pt>
                <c:pt idx="5284">
                  <c:v>73.459999999999994</c:v>
                </c:pt>
                <c:pt idx="5285">
                  <c:v>73.819999999999993</c:v>
                </c:pt>
                <c:pt idx="5286">
                  <c:v>74.5</c:v>
                </c:pt>
                <c:pt idx="5287">
                  <c:v>73.3</c:v>
                </c:pt>
                <c:pt idx="5288">
                  <c:v>74.56</c:v>
                </c:pt>
                <c:pt idx="5289">
                  <c:v>74.930000000000007</c:v>
                </c:pt>
                <c:pt idx="5290">
                  <c:v>76.16</c:v>
                </c:pt>
                <c:pt idx="5291">
                  <c:v>75.59</c:v>
                </c:pt>
                <c:pt idx="5292">
                  <c:v>74.78</c:v>
                </c:pt>
                <c:pt idx="5293">
                  <c:v>77.05</c:v>
                </c:pt>
                <c:pt idx="5294">
                  <c:v>76.290000000000006</c:v>
                </c:pt>
                <c:pt idx="5295">
                  <c:v>76.28</c:v>
                </c:pt>
                <c:pt idx="5296">
                  <c:v>74.17</c:v>
                </c:pt>
                <c:pt idx="5297">
                  <c:v>74.38</c:v>
                </c:pt>
                <c:pt idx="5298">
                  <c:v>73.33</c:v>
                </c:pt>
                <c:pt idx="5299">
                  <c:v>72.95</c:v>
                </c:pt>
                <c:pt idx="5300">
                  <c:v>71.64</c:v>
                </c:pt>
                <c:pt idx="5301">
                  <c:v>70.12</c:v>
                </c:pt>
                <c:pt idx="5302">
                  <c:v>70.930000000000007</c:v>
                </c:pt>
                <c:pt idx="5303">
                  <c:v>72.45</c:v>
                </c:pt>
                <c:pt idx="5304">
                  <c:v>72.55</c:v>
                </c:pt>
                <c:pt idx="5305">
                  <c:v>71.45</c:v>
                </c:pt>
                <c:pt idx="5306">
                  <c:v>72.02</c:v>
                </c:pt>
                <c:pt idx="5307">
                  <c:v>72.13</c:v>
                </c:pt>
                <c:pt idx="5308">
                  <c:v>70.47</c:v>
                </c:pt>
                <c:pt idx="5309">
                  <c:v>69.739999999999995</c:v>
                </c:pt>
                <c:pt idx="5310">
                  <c:v>70.2</c:v>
                </c:pt>
                <c:pt idx="5311">
                  <c:v>70.38</c:v>
                </c:pt>
                <c:pt idx="5312">
                  <c:v>69.239999999999995</c:v>
                </c:pt>
                <c:pt idx="5314">
                  <c:v>68.7</c:v>
                </c:pt>
                <c:pt idx="5315">
                  <c:v>67.75</c:v>
                </c:pt>
                <c:pt idx="5316">
                  <c:v>67.37</c:v>
                </c:pt>
                <c:pt idx="5317">
                  <c:v>66.3</c:v>
                </c:pt>
                <c:pt idx="5318">
                  <c:v>65.42</c:v>
                </c:pt>
                <c:pt idx="5319">
                  <c:v>63.81</c:v>
                </c:pt>
                <c:pt idx="5320">
                  <c:v>64.09</c:v>
                </c:pt>
                <c:pt idx="5321">
                  <c:v>63.27</c:v>
                </c:pt>
                <c:pt idx="5322">
                  <c:v>63.3</c:v>
                </c:pt>
                <c:pt idx="5323">
                  <c:v>63.84</c:v>
                </c:pt>
                <c:pt idx="5324">
                  <c:v>61.77</c:v>
                </c:pt>
                <c:pt idx="5325">
                  <c:v>60</c:v>
                </c:pt>
                <c:pt idx="5326">
                  <c:v>61.62</c:v>
                </c:pt>
                <c:pt idx="5327">
                  <c:v>59.79</c:v>
                </c:pt>
                <c:pt idx="5328">
                  <c:v>60.74</c:v>
                </c:pt>
                <c:pt idx="5329">
                  <c:v>60.63</c:v>
                </c:pt>
                <c:pt idx="5330">
                  <c:v>62.96</c:v>
                </c:pt>
                <c:pt idx="5331">
                  <c:v>62.46</c:v>
                </c:pt>
                <c:pt idx="5332">
                  <c:v>62.9</c:v>
                </c:pt>
                <c:pt idx="5333">
                  <c:v>60.96</c:v>
                </c:pt>
                <c:pt idx="5334">
                  <c:v>58.64</c:v>
                </c:pt>
                <c:pt idx="5335">
                  <c:v>59.53</c:v>
                </c:pt>
                <c:pt idx="5336">
                  <c:v>60.02</c:v>
                </c:pt>
                <c:pt idx="5337">
                  <c:v>59.68</c:v>
                </c:pt>
                <c:pt idx="5338">
                  <c:v>59.93</c:v>
                </c:pt>
                <c:pt idx="5339">
                  <c:v>58.5</c:v>
                </c:pt>
                <c:pt idx="5340">
                  <c:v>57.56</c:v>
                </c:pt>
                <c:pt idx="5341">
                  <c:v>58.23</c:v>
                </c:pt>
                <c:pt idx="5342">
                  <c:v>58.69</c:v>
                </c:pt>
                <c:pt idx="5343">
                  <c:v>59.91</c:v>
                </c:pt>
                <c:pt idx="5344">
                  <c:v>58.91</c:v>
                </c:pt>
                <c:pt idx="5345">
                  <c:v>57.66</c:v>
                </c:pt>
                <c:pt idx="5346">
                  <c:v>58.55</c:v>
                </c:pt>
                <c:pt idx="5347">
                  <c:v>57.35</c:v>
                </c:pt>
                <c:pt idx="5348">
                  <c:v>56.74</c:v>
                </c:pt>
                <c:pt idx="5349">
                  <c:v>57.55</c:v>
                </c:pt>
                <c:pt idx="5350">
                  <c:v>59.09</c:v>
                </c:pt>
                <c:pt idx="5351">
                  <c:v>60.27</c:v>
                </c:pt>
                <c:pt idx="5352">
                  <c:v>60.75</c:v>
                </c:pt>
                <c:pt idx="5353">
                  <c:v>58.41</c:v>
                </c:pt>
                <c:pt idx="5354">
                  <c:v>58.72</c:v>
                </c:pt>
                <c:pt idx="5355">
                  <c:v>58.64</c:v>
                </c:pt>
                <c:pt idx="5356">
                  <c:v>57.87</c:v>
                </c:pt>
                <c:pt idx="5357">
                  <c:v>59.13</c:v>
                </c:pt>
                <c:pt idx="5358">
                  <c:v>60.11</c:v>
                </c:pt>
                <c:pt idx="5359">
                  <c:v>58.94</c:v>
                </c:pt>
                <c:pt idx="5360">
                  <c:v>59.93</c:v>
                </c:pt>
                <c:pt idx="5361">
                  <c:v>61.18</c:v>
                </c:pt>
                <c:pt idx="5362">
                  <c:v>59.66</c:v>
                </c:pt>
                <c:pt idx="5363">
                  <c:v>58.59</c:v>
                </c:pt>
                <c:pt idx="5364">
                  <c:v>58.28</c:v>
                </c:pt>
                <c:pt idx="5365">
                  <c:v>58.79</c:v>
                </c:pt>
                <c:pt idx="5366">
                  <c:v>56.23</c:v>
                </c:pt>
                <c:pt idx="5367">
                  <c:v>55.9</c:v>
                </c:pt>
                <c:pt idx="5368">
                  <c:v>56.42</c:v>
                </c:pt>
                <c:pt idx="5369">
                  <c:v>58.01</c:v>
                </c:pt>
                <c:pt idx="5370">
                  <c:v>57.28</c:v>
                </c:pt>
                <c:pt idx="5373">
                  <c:v>60.3</c:v>
                </c:pt>
                <c:pt idx="5374">
                  <c:v>60.97</c:v>
                </c:pt>
                <c:pt idx="5375">
                  <c:v>62.45</c:v>
                </c:pt>
                <c:pt idx="5376">
                  <c:v>62.97</c:v>
                </c:pt>
                <c:pt idx="5377">
                  <c:v>63.43</c:v>
                </c:pt>
                <c:pt idx="5378">
                  <c:v>62.39</c:v>
                </c:pt>
                <c:pt idx="5379">
                  <c:v>62.4</c:v>
                </c:pt>
                <c:pt idx="5380">
                  <c:v>62.2</c:v>
                </c:pt>
                <c:pt idx="5381">
                  <c:v>62.54</c:v>
                </c:pt>
                <c:pt idx="5382">
                  <c:v>62.06</c:v>
                </c:pt>
                <c:pt idx="5383">
                  <c:v>61.26</c:v>
                </c:pt>
                <c:pt idx="5384">
                  <c:v>61.06</c:v>
                </c:pt>
                <c:pt idx="5385">
                  <c:v>61.34</c:v>
                </c:pt>
                <c:pt idx="5386">
                  <c:v>62.48</c:v>
                </c:pt>
                <c:pt idx="5387">
                  <c:v>63.4</c:v>
                </c:pt>
                <c:pt idx="5388">
                  <c:v>62.19</c:v>
                </c:pt>
                <c:pt idx="5389">
                  <c:v>62.87</c:v>
                </c:pt>
                <c:pt idx="5390">
                  <c:v>63.08</c:v>
                </c:pt>
                <c:pt idx="5391">
                  <c:v>62.05</c:v>
                </c:pt>
                <c:pt idx="5392">
                  <c:v>61.81</c:v>
                </c:pt>
                <c:pt idx="5393">
                  <c:v>61.07</c:v>
                </c:pt>
                <c:pt idx="5394">
                  <c:v>60.31</c:v>
                </c:pt>
                <c:pt idx="5395">
                  <c:v>60.39</c:v>
                </c:pt>
                <c:pt idx="5396">
                  <c:v>60.85</c:v>
                </c:pt>
                <c:pt idx="5397">
                  <c:v>60.77</c:v>
                </c:pt>
                <c:pt idx="5398">
                  <c:v>58.31</c:v>
                </c:pt>
                <c:pt idx="5399">
                  <c:v>55.65</c:v>
                </c:pt>
                <c:pt idx="5400">
                  <c:v>56.29</c:v>
                </c:pt>
                <c:pt idx="5401">
                  <c:v>56.08</c:v>
                </c:pt>
                <c:pt idx="5402">
                  <c:v>55.65</c:v>
                </c:pt>
                <c:pt idx="5403">
                  <c:v>53.95</c:v>
                </c:pt>
                <c:pt idx="5404">
                  <c:v>51.91</c:v>
                </c:pt>
                <c:pt idx="5405">
                  <c:v>52.96</c:v>
                </c:pt>
                <c:pt idx="5406">
                  <c:v>51.23</c:v>
                </c:pt>
                <c:pt idx="5407">
                  <c:v>52.3</c:v>
                </c:pt>
                <c:pt idx="5408">
                  <c:v>50.51</c:v>
                </c:pt>
                <c:pt idx="5409">
                  <c:v>51.98</c:v>
                </c:pt>
                <c:pt idx="5410">
                  <c:v>51.11</c:v>
                </c:pt>
                <c:pt idx="5411">
                  <c:v>53.61</c:v>
                </c:pt>
                <c:pt idx="5412">
                  <c:v>54.24</c:v>
                </c:pt>
                <c:pt idx="5413">
                  <c:v>53.49</c:v>
                </c:pt>
                <c:pt idx="5414">
                  <c:v>55.38</c:v>
                </c:pt>
                <c:pt idx="5415">
                  <c:v>54.01</c:v>
                </c:pt>
                <c:pt idx="5416">
                  <c:v>57.03</c:v>
                </c:pt>
                <c:pt idx="5417">
                  <c:v>58.17</c:v>
                </c:pt>
                <c:pt idx="5418">
                  <c:v>57.35</c:v>
                </c:pt>
                <c:pt idx="5419">
                  <c:v>59.01</c:v>
                </c:pt>
                <c:pt idx="5420">
                  <c:v>58.69</c:v>
                </c:pt>
                <c:pt idx="5421">
                  <c:v>58.91</c:v>
                </c:pt>
                <c:pt idx="5422">
                  <c:v>57.75</c:v>
                </c:pt>
                <c:pt idx="5423">
                  <c:v>59.76</c:v>
                </c:pt>
                <c:pt idx="5424">
                  <c:v>59.86</c:v>
                </c:pt>
                <c:pt idx="5425">
                  <c:v>57.76</c:v>
                </c:pt>
                <c:pt idx="5426">
                  <c:v>58.98</c:v>
                </c:pt>
                <c:pt idx="5427">
                  <c:v>58</c:v>
                </c:pt>
                <c:pt idx="5428">
                  <c:v>57.92</c:v>
                </c:pt>
                <c:pt idx="5429">
                  <c:v>59.38</c:v>
                </c:pt>
                <c:pt idx="5430">
                  <c:v>58.32</c:v>
                </c:pt>
                <c:pt idx="5431">
                  <c:v>59.4</c:v>
                </c:pt>
                <c:pt idx="5432">
                  <c:v>60.28</c:v>
                </c:pt>
                <c:pt idx="5433">
                  <c:v>60.28</c:v>
                </c:pt>
                <c:pt idx="5434">
                  <c:v>61.41</c:v>
                </c:pt>
                <c:pt idx="5435">
                  <c:v>61.46</c:v>
                </c:pt>
                <c:pt idx="5436">
                  <c:v>61.78</c:v>
                </c:pt>
                <c:pt idx="5437">
                  <c:v>61.97</c:v>
                </c:pt>
                <c:pt idx="5438">
                  <c:v>61.58</c:v>
                </c:pt>
                <c:pt idx="5439">
                  <c:v>60.05</c:v>
                </c:pt>
                <c:pt idx="5440">
                  <c:v>60.66</c:v>
                </c:pt>
                <c:pt idx="5441">
                  <c:v>61.85</c:v>
                </c:pt>
                <c:pt idx="5442">
                  <c:v>61.63</c:v>
                </c:pt>
                <c:pt idx="5443">
                  <c:v>60.06</c:v>
                </c:pt>
                <c:pt idx="5444">
                  <c:v>58.94</c:v>
                </c:pt>
                <c:pt idx="5445">
                  <c:v>58.03</c:v>
                </c:pt>
                <c:pt idx="5446">
                  <c:v>58.15</c:v>
                </c:pt>
                <c:pt idx="5447">
                  <c:v>57.52</c:v>
                </c:pt>
                <c:pt idx="5448">
                  <c:v>57.06</c:v>
                </c:pt>
                <c:pt idx="5449">
                  <c:v>56.65</c:v>
                </c:pt>
                <c:pt idx="5450">
                  <c:v>56.41</c:v>
                </c:pt>
                <c:pt idx="5451">
                  <c:v>56.98</c:v>
                </c:pt>
                <c:pt idx="5452">
                  <c:v>60.21</c:v>
                </c:pt>
                <c:pt idx="5453">
                  <c:v>61.07</c:v>
                </c:pt>
                <c:pt idx="5454">
                  <c:v>61.77</c:v>
                </c:pt>
                <c:pt idx="5455">
                  <c:v>62.98</c:v>
                </c:pt>
                <c:pt idx="5456">
                  <c:v>64.11</c:v>
                </c:pt>
                <c:pt idx="5457">
                  <c:v>66.099999999999994</c:v>
                </c:pt>
                <c:pt idx="5458">
                  <c:v>65.94</c:v>
                </c:pt>
                <c:pt idx="5459">
                  <c:v>66.03</c:v>
                </c:pt>
                <c:pt idx="5460">
                  <c:v>64.59</c:v>
                </c:pt>
                <c:pt idx="5461">
                  <c:v>64.400000000000006</c:v>
                </c:pt>
                <c:pt idx="5462">
                  <c:v>64.260000000000005</c:v>
                </c:pt>
                <c:pt idx="5463">
                  <c:v>61.51</c:v>
                </c:pt>
                <c:pt idx="5464">
                  <c:v>61.92</c:v>
                </c:pt>
                <c:pt idx="5465">
                  <c:v>61.98</c:v>
                </c:pt>
                <c:pt idx="5466">
                  <c:v>63.87</c:v>
                </c:pt>
                <c:pt idx="5467">
                  <c:v>63.63</c:v>
                </c:pt>
                <c:pt idx="5468">
                  <c:v>63.63</c:v>
                </c:pt>
                <c:pt idx="5469">
                  <c:v>63.14</c:v>
                </c:pt>
                <c:pt idx="5470">
                  <c:v>63.14</c:v>
                </c:pt>
                <c:pt idx="5471">
                  <c:v>61.81</c:v>
                </c:pt>
                <c:pt idx="5472">
                  <c:v>63.56</c:v>
                </c:pt>
                <c:pt idx="5473">
                  <c:v>65.33</c:v>
                </c:pt>
                <c:pt idx="5474">
                  <c:v>64.099999999999994</c:v>
                </c:pt>
                <c:pt idx="5475">
                  <c:v>65.33</c:v>
                </c:pt>
                <c:pt idx="5476">
                  <c:v>65.08</c:v>
                </c:pt>
                <c:pt idx="5477">
                  <c:v>66.45</c:v>
                </c:pt>
                <c:pt idx="5478">
                  <c:v>65.78</c:v>
                </c:pt>
                <c:pt idx="5479">
                  <c:v>64.430000000000007</c:v>
                </c:pt>
                <c:pt idx="5480">
                  <c:v>63.78</c:v>
                </c:pt>
                <c:pt idx="5481">
                  <c:v>63.23</c:v>
                </c:pt>
                <c:pt idx="5482">
                  <c:v>61.89</c:v>
                </c:pt>
                <c:pt idx="5483">
                  <c:v>61.48</c:v>
                </c:pt>
                <c:pt idx="5484">
                  <c:v>62.26</c:v>
                </c:pt>
                <c:pt idx="5485">
                  <c:v>61.54</c:v>
                </c:pt>
                <c:pt idx="5486">
                  <c:v>61.85</c:v>
                </c:pt>
                <c:pt idx="5487">
                  <c:v>62.35</c:v>
                </c:pt>
                <c:pt idx="5488">
                  <c:v>62.55</c:v>
                </c:pt>
                <c:pt idx="5489">
                  <c:v>63.16</c:v>
                </c:pt>
                <c:pt idx="5490">
                  <c:v>62.57</c:v>
                </c:pt>
                <c:pt idx="5491">
                  <c:v>64.83</c:v>
                </c:pt>
                <c:pt idx="5492">
                  <c:v>64.930000000000007</c:v>
                </c:pt>
                <c:pt idx="5493">
                  <c:v>66.25</c:v>
                </c:pt>
                <c:pt idx="5494">
                  <c:v>64.91</c:v>
                </c:pt>
                <c:pt idx="5495">
                  <c:v>65.099999999999994</c:v>
                </c:pt>
                <c:pt idx="5496">
                  <c:v>63.62</c:v>
                </c:pt>
                <c:pt idx="5497">
                  <c:v>64.59</c:v>
                </c:pt>
                <c:pt idx="5498">
                  <c:v>63.19</c:v>
                </c:pt>
                <c:pt idx="5499">
                  <c:v>63.47</c:v>
                </c:pt>
                <c:pt idx="5500">
                  <c:v>64.02</c:v>
                </c:pt>
                <c:pt idx="5501">
                  <c:v>65.09</c:v>
                </c:pt>
                <c:pt idx="5502">
                  <c:v>66.17</c:v>
                </c:pt>
                <c:pt idx="5503">
                  <c:v>65.63</c:v>
                </c:pt>
                <c:pt idx="5504">
                  <c:v>65.97</c:v>
                </c:pt>
                <c:pt idx="5505">
                  <c:v>66.930000000000007</c:v>
                </c:pt>
                <c:pt idx="5506">
                  <c:v>64.78</c:v>
                </c:pt>
                <c:pt idx="5507">
                  <c:v>65.930000000000007</c:v>
                </c:pt>
                <c:pt idx="5508">
                  <c:v>65.36</c:v>
                </c:pt>
                <c:pt idx="5509">
                  <c:v>66.17</c:v>
                </c:pt>
                <c:pt idx="5510">
                  <c:v>67.62</c:v>
                </c:pt>
                <c:pt idx="5511">
                  <c:v>68.040000000000006</c:v>
                </c:pt>
                <c:pt idx="5512">
                  <c:v>69.06</c:v>
                </c:pt>
                <c:pt idx="5513">
                  <c:v>69.150000000000006</c:v>
                </c:pt>
                <c:pt idx="5514">
                  <c:v>68.5</c:v>
                </c:pt>
                <c:pt idx="5515">
                  <c:v>68.349999999999994</c:v>
                </c:pt>
                <c:pt idx="5516">
                  <c:v>68.849999999999994</c:v>
                </c:pt>
                <c:pt idx="5517">
                  <c:v>68.83</c:v>
                </c:pt>
                <c:pt idx="5518">
                  <c:v>67.78</c:v>
                </c:pt>
                <c:pt idx="5519">
                  <c:v>68.98</c:v>
                </c:pt>
                <c:pt idx="5520">
                  <c:v>69.61</c:v>
                </c:pt>
                <c:pt idx="5521">
                  <c:v>70.47</c:v>
                </c:pt>
                <c:pt idx="5522">
                  <c:v>71.11</c:v>
                </c:pt>
                <c:pt idx="5523">
                  <c:v>71.41</c:v>
                </c:pt>
                <c:pt idx="5524">
                  <c:v>71.81</c:v>
                </c:pt>
                <c:pt idx="5525">
                  <c:v>72.8</c:v>
                </c:pt>
                <c:pt idx="5526">
                  <c:v>72.14</c:v>
                </c:pt>
                <c:pt idx="5527">
                  <c:v>72.8</c:v>
                </c:pt>
                <c:pt idx="5528">
                  <c:v>72.58</c:v>
                </c:pt>
                <c:pt idx="5529">
                  <c:v>72.55</c:v>
                </c:pt>
                <c:pt idx="5530">
                  <c:v>73.89</c:v>
                </c:pt>
                <c:pt idx="5531">
                  <c:v>74.11</c:v>
                </c:pt>
                <c:pt idx="5532">
                  <c:v>74.03</c:v>
                </c:pt>
                <c:pt idx="5533">
                  <c:v>75.03</c:v>
                </c:pt>
                <c:pt idx="5534">
                  <c:v>75.900000000000006</c:v>
                </c:pt>
                <c:pt idx="5535">
                  <c:v>75.53</c:v>
                </c:pt>
                <c:pt idx="5536">
                  <c:v>74.650000000000006</c:v>
                </c:pt>
                <c:pt idx="5537">
                  <c:v>73.38</c:v>
                </c:pt>
                <c:pt idx="5538">
                  <c:v>75.739999999999995</c:v>
                </c:pt>
                <c:pt idx="5539">
                  <c:v>74.959999999999994</c:v>
                </c:pt>
                <c:pt idx="5540">
                  <c:v>77.03</c:v>
                </c:pt>
                <c:pt idx="5541">
                  <c:v>76.819999999999993</c:v>
                </c:pt>
                <c:pt idx="5542">
                  <c:v>78.2</c:v>
                </c:pt>
                <c:pt idx="5543">
                  <c:v>76.489999999999995</c:v>
                </c:pt>
                <c:pt idx="5544">
                  <c:v>76.84</c:v>
                </c:pt>
                <c:pt idx="5545">
                  <c:v>75.41</c:v>
                </c:pt>
                <c:pt idx="5546">
                  <c:v>72.03</c:v>
                </c:pt>
                <c:pt idx="5547">
                  <c:v>72.25</c:v>
                </c:pt>
                <c:pt idx="5548">
                  <c:v>72.23</c:v>
                </c:pt>
                <c:pt idx="5549">
                  <c:v>71.62</c:v>
                </c:pt>
                <c:pt idx="5550">
                  <c:v>71.489999999999995</c:v>
                </c:pt>
                <c:pt idx="5551">
                  <c:v>71.599999999999994</c:v>
                </c:pt>
                <c:pt idx="5552">
                  <c:v>72.400000000000006</c:v>
                </c:pt>
                <c:pt idx="5553">
                  <c:v>73.36</c:v>
                </c:pt>
                <c:pt idx="5554">
                  <c:v>70.989999999999995</c:v>
                </c:pt>
                <c:pt idx="5555">
                  <c:v>71.900000000000006</c:v>
                </c:pt>
                <c:pt idx="5556">
                  <c:v>71.12</c:v>
                </c:pt>
                <c:pt idx="5557">
                  <c:v>69.489999999999995</c:v>
                </c:pt>
                <c:pt idx="5558">
                  <c:v>69.3</c:v>
                </c:pt>
                <c:pt idx="5559">
                  <c:v>69.86</c:v>
                </c:pt>
                <c:pt idx="5560">
                  <c:v>71.17</c:v>
                </c:pt>
                <c:pt idx="5561">
                  <c:v>71.98</c:v>
                </c:pt>
                <c:pt idx="5562">
                  <c:v>71.790000000000006</c:v>
                </c:pt>
                <c:pt idx="5563">
                  <c:v>73.52</c:v>
                </c:pt>
                <c:pt idx="5564">
                  <c:v>73.37</c:v>
                </c:pt>
                <c:pt idx="5565">
                  <c:v>73.98</c:v>
                </c:pt>
                <c:pt idx="5566">
                  <c:v>75.069999999999993</c:v>
                </c:pt>
                <c:pt idx="5567">
                  <c:v>75.739999999999995</c:v>
                </c:pt>
                <c:pt idx="5568">
                  <c:v>76.34</c:v>
                </c:pt>
                <c:pt idx="5569">
                  <c:v>76.7</c:v>
                </c:pt>
                <c:pt idx="5570">
                  <c:v>77.53</c:v>
                </c:pt>
                <c:pt idx="5571">
                  <c:v>78.16</c:v>
                </c:pt>
                <c:pt idx="5572">
                  <c:v>79.849999999999994</c:v>
                </c:pt>
                <c:pt idx="5573">
                  <c:v>80.05</c:v>
                </c:pt>
                <c:pt idx="5574">
                  <c:v>79.14</c:v>
                </c:pt>
                <c:pt idx="5575">
                  <c:v>80.55</c:v>
                </c:pt>
                <c:pt idx="5576">
                  <c:v>81.510000000000005</c:v>
                </c:pt>
                <c:pt idx="5577">
                  <c:v>81.99</c:v>
                </c:pt>
                <c:pt idx="5578">
                  <c:v>83.85</c:v>
                </c:pt>
                <c:pt idx="5579">
                  <c:v>83.38</c:v>
                </c:pt>
                <c:pt idx="5580">
                  <c:v>82.51</c:v>
                </c:pt>
                <c:pt idx="5581">
                  <c:v>81.2</c:v>
                </c:pt>
                <c:pt idx="5582">
                  <c:v>80.31</c:v>
                </c:pt>
                <c:pt idx="5583">
                  <c:v>82.86</c:v>
                </c:pt>
                <c:pt idx="5584">
                  <c:v>81.64</c:v>
                </c:pt>
                <c:pt idx="5585">
                  <c:v>80.31</c:v>
                </c:pt>
                <c:pt idx="5586">
                  <c:v>80</c:v>
                </c:pt>
                <c:pt idx="5587">
                  <c:v>79.97</c:v>
                </c:pt>
                <c:pt idx="5588">
                  <c:v>81.48</c:v>
                </c:pt>
                <c:pt idx="5589">
                  <c:v>81.2</c:v>
                </c:pt>
                <c:pt idx="5590">
                  <c:v>78.97</c:v>
                </c:pt>
                <c:pt idx="5591">
                  <c:v>80.23</c:v>
                </c:pt>
                <c:pt idx="5592">
                  <c:v>81.3</c:v>
                </c:pt>
                <c:pt idx="5593">
                  <c:v>83.05</c:v>
                </c:pt>
                <c:pt idx="5594">
                  <c:v>83.73</c:v>
                </c:pt>
                <c:pt idx="5595">
                  <c:v>86.19</c:v>
                </c:pt>
                <c:pt idx="5596">
                  <c:v>87.58</c:v>
                </c:pt>
                <c:pt idx="5597">
                  <c:v>87.19</c:v>
                </c:pt>
                <c:pt idx="5598">
                  <c:v>89.48</c:v>
                </c:pt>
                <c:pt idx="5599">
                  <c:v>88.58</c:v>
                </c:pt>
                <c:pt idx="5600">
                  <c:v>87.6</c:v>
                </c:pt>
                <c:pt idx="5601">
                  <c:v>86.45</c:v>
                </c:pt>
                <c:pt idx="5602">
                  <c:v>88.3</c:v>
                </c:pt>
                <c:pt idx="5603">
                  <c:v>92.09</c:v>
                </c:pt>
                <c:pt idx="5604">
                  <c:v>91.73</c:v>
                </c:pt>
                <c:pt idx="5605">
                  <c:v>93.45</c:v>
                </c:pt>
                <c:pt idx="5606">
                  <c:v>90.33</c:v>
                </c:pt>
                <c:pt idx="5607">
                  <c:v>94.16</c:v>
                </c:pt>
                <c:pt idx="5608">
                  <c:v>93.53</c:v>
                </c:pt>
                <c:pt idx="5609">
                  <c:v>95.81</c:v>
                </c:pt>
                <c:pt idx="5610">
                  <c:v>94.06</c:v>
                </c:pt>
                <c:pt idx="5611">
                  <c:v>96.65</c:v>
                </c:pt>
                <c:pt idx="5612">
                  <c:v>96.46</c:v>
                </c:pt>
                <c:pt idx="5613">
                  <c:v>95.51</c:v>
                </c:pt>
                <c:pt idx="5614">
                  <c:v>96.36</c:v>
                </c:pt>
                <c:pt idx="5615">
                  <c:v>94.4</c:v>
                </c:pt>
                <c:pt idx="5616">
                  <c:v>91.18</c:v>
                </c:pt>
                <c:pt idx="5617">
                  <c:v>94.02</c:v>
                </c:pt>
                <c:pt idx="5618">
                  <c:v>93.37</c:v>
                </c:pt>
                <c:pt idx="5619">
                  <c:v>94.81</c:v>
                </c:pt>
                <c:pt idx="5620">
                  <c:v>95.75</c:v>
                </c:pt>
                <c:pt idx="5621">
                  <c:v>99.16</c:v>
                </c:pt>
                <c:pt idx="5622">
                  <c:v>98.57</c:v>
                </c:pt>
                <c:pt idx="5623">
                  <c:v>98.24</c:v>
                </c:pt>
                <c:pt idx="5624">
                  <c:v>97.66</c:v>
                </c:pt>
                <c:pt idx="5625">
                  <c:v>94.39</c:v>
                </c:pt>
                <c:pt idx="5626">
                  <c:v>90.71</c:v>
                </c:pt>
                <c:pt idx="5627">
                  <c:v>90.98</c:v>
                </c:pt>
                <c:pt idx="5628">
                  <c:v>88.6</c:v>
                </c:pt>
                <c:pt idx="5629">
                  <c:v>89.29</c:v>
                </c:pt>
                <c:pt idx="5630">
                  <c:v>88.31</c:v>
                </c:pt>
                <c:pt idx="5631">
                  <c:v>87.45</c:v>
                </c:pt>
                <c:pt idx="5632">
                  <c:v>90.25</c:v>
                </c:pt>
                <c:pt idx="5633">
                  <c:v>88.23</c:v>
                </c:pt>
                <c:pt idx="5634">
                  <c:v>87.72</c:v>
                </c:pt>
                <c:pt idx="5635">
                  <c:v>90.12</c:v>
                </c:pt>
                <c:pt idx="5636">
                  <c:v>94.41</c:v>
                </c:pt>
                <c:pt idx="5637">
                  <c:v>92.35</c:v>
                </c:pt>
                <c:pt idx="5638">
                  <c:v>91.31</c:v>
                </c:pt>
                <c:pt idx="5639">
                  <c:v>90.69</c:v>
                </c:pt>
                <c:pt idx="5640">
                  <c:v>89.93</c:v>
                </c:pt>
                <c:pt idx="5641">
                  <c:v>91.11</c:v>
                </c:pt>
                <c:pt idx="5642">
                  <c:v>90.88</c:v>
                </c:pt>
                <c:pt idx="5643">
                  <c:v>93.19</c:v>
                </c:pt>
                <c:pt idx="5644">
                  <c:v>94</c:v>
                </c:pt>
                <c:pt idx="5645">
                  <c:v>95.89</c:v>
                </c:pt>
                <c:pt idx="5646">
                  <c:v>96.63</c:v>
                </c:pt>
                <c:pt idx="5647">
                  <c:v>96.03</c:v>
                </c:pt>
                <c:pt idx="5648">
                  <c:v>95.95</c:v>
                </c:pt>
                <c:pt idx="5649">
                  <c:v>99.64</c:v>
                </c:pt>
                <c:pt idx="5650">
                  <c:v>99.17</c:v>
                </c:pt>
                <c:pt idx="5651">
                  <c:v>97.9</c:v>
                </c:pt>
                <c:pt idx="5652">
                  <c:v>95.08</c:v>
                </c:pt>
                <c:pt idx="5653">
                  <c:v>96.43</c:v>
                </c:pt>
                <c:pt idx="5654">
                  <c:v>95.64</c:v>
                </c:pt>
                <c:pt idx="5655">
                  <c:v>93.92</c:v>
                </c:pt>
                <c:pt idx="5656">
                  <c:v>92.74</c:v>
                </c:pt>
                <c:pt idx="5657">
                  <c:v>94.23</c:v>
                </c:pt>
                <c:pt idx="5658">
                  <c:v>91.87</c:v>
                </c:pt>
                <c:pt idx="5659">
                  <c:v>90.8</c:v>
                </c:pt>
                <c:pt idx="5660">
                  <c:v>90.11</c:v>
                </c:pt>
                <c:pt idx="5661">
                  <c:v>90.55</c:v>
                </c:pt>
                <c:pt idx="5662">
                  <c:v>89.64</c:v>
                </c:pt>
                <c:pt idx="5663">
                  <c:v>87.65</c:v>
                </c:pt>
                <c:pt idx="5664">
                  <c:v>89.98</c:v>
                </c:pt>
                <c:pt idx="5665">
                  <c:v>90.37</c:v>
                </c:pt>
                <c:pt idx="5666">
                  <c:v>90.99</c:v>
                </c:pt>
                <c:pt idx="5667">
                  <c:v>91.66</c:v>
                </c:pt>
                <c:pt idx="5668">
                  <c:v>92.34</c:v>
                </c:pt>
                <c:pt idx="5669">
                  <c:v>91.67</c:v>
                </c:pt>
                <c:pt idx="5670">
                  <c:v>89.03</c:v>
                </c:pt>
                <c:pt idx="5671">
                  <c:v>90.07</c:v>
                </c:pt>
                <c:pt idx="5672">
                  <c:v>88.32</c:v>
                </c:pt>
                <c:pt idx="5673">
                  <c:v>87.16</c:v>
                </c:pt>
                <c:pt idx="5674">
                  <c:v>88.07</c:v>
                </c:pt>
                <c:pt idx="5675">
                  <c:v>91.77</c:v>
                </c:pt>
                <c:pt idx="5676">
                  <c:v>93.56</c:v>
                </c:pt>
                <c:pt idx="5677">
                  <c:v>92.82</c:v>
                </c:pt>
                <c:pt idx="5678">
                  <c:v>93.28</c:v>
                </c:pt>
                <c:pt idx="5679">
                  <c:v>95.42</c:v>
                </c:pt>
                <c:pt idx="5680">
                  <c:v>95.57</c:v>
                </c:pt>
                <c:pt idx="5681">
                  <c:v>99.99</c:v>
                </c:pt>
                <c:pt idx="5682">
                  <c:v>100.86</c:v>
                </c:pt>
                <c:pt idx="5683">
                  <c:v>98.57</c:v>
                </c:pt>
                <c:pt idx="5684">
                  <c:v>99.03</c:v>
                </c:pt>
                <c:pt idx="5685">
                  <c:v>99.4</c:v>
                </c:pt>
                <c:pt idx="5686">
                  <c:v>100.83</c:v>
                </c:pt>
                <c:pt idx="5687">
                  <c:v>99.59</c:v>
                </c:pt>
                <c:pt idx="5688">
                  <c:v>102.6</c:v>
                </c:pt>
                <c:pt idx="5689">
                  <c:v>101.78</c:v>
                </c:pt>
                <c:pt idx="5690">
                  <c:v>102.42</c:v>
                </c:pt>
                <c:pt idx="5691">
                  <c:v>99.72</c:v>
                </c:pt>
                <c:pt idx="5692">
                  <c:v>104.45</c:v>
                </c:pt>
                <c:pt idx="5693">
                  <c:v>105.51</c:v>
                </c:pt>
                <c:pt idx="5694">
                  <c:v>105.12</c:v>
                </c:pt>
                <c:pt idx="5695">
                  <c:v>107.9</c:v>
                </c:pt>
                <c:pt idx="5696">
                  <c:v>108.73</c:v>
                </c:pt>
                <c:pt idx="5697">
                  <c:v>109.86</c:v>
                </c:pt>
                <c:pt idx="5698">
                  <c:v>110.21</c:v>
                </c:pt>
                <c:pt idx="5699">
                  <c:v>110.03</c:v>
                </c:pt>
                <c:pt idx="5700">
                  <c:v>105.74</c:v>
                </c:pt>
                <c:pt idx="5701">
                  <c:v>109.57</c:v>
                </c:pt>
                <c:pt idx="5702">
                  <c:v>103.25</c:v>
                </c:pt>
                <c:pt idx="5703">
                  <c:v>102.57</c:v>
                </c:pt>
                <c:pt idx="5704">
                  <c:v>101.7</c:v>
                </c:pt>
                <c:pt idx="5705">
                  <c:v>101.78</c:v>
                </c:pt>
                <c:pt idx="5706">
                  <c:v>105.83</c:v>
                </c:pt>
                <c:pt idx="5707">
                  <c:v>107.56</c:v>
                </c:pt>
                <c:pt idx="5708">
                  <c:v>105.59</c:v>
                </c:pt>
                <c:pt idx="5709">
                  <c:v>101.54</c:v>
                </c:pt>
                <c:pt idx="5710">
                  <c:v>100.92</c:v>
                </c:pt>
                <c:pt idx="5711">
                  <c:v>104.83</c:v>
                </c:pt>
                <c:pt idx="5712">
                  <c:v>103.92</c:v>
                </c:pt>
                <c:pt idx="5713">
                  <c:v>106.09</c:v>
                </c:pt>
                <c:pt idx="5714">
                  <c:v>108.91</c:v>
                </c:pt>
                <c:pt idx="5715">
                  <c:v>108.54</c:v>
                </c:pt>
                <c:pt idx="5716">
                  <c:v>110.89</c:v>
                </c:pt>
                <c:pt idx="5717">
                  <c:v>110.07</c:v>
                </c:pt>
                <c:pt idx="5718">
                  <c:v>110.14</c:v>
                </c:pt>
                <c:pt idx="5719">
                  <c:v>111.71</c:v>
                </c:pt>
                <c:pt idx="5720">
                  <c:v>113.77</c:v>
                </c:pt>
                <c:pt idx="5721">
                  <c:v>114.8</c:v>
                </c:pt>
                <c:pt idx="5722">
                  <c:v>114.8</c:v>
                </c:pt>
                <c:pt idx="5723">
                  <c:v>116.56</c:v>
                </c:pt>
                <c:pt idx="5724">
                  <c:v>117.48</c:v>
                </c:pt>
                <c:pt idx="5725">
                  <c:v>119.17</c:v>
                </c:pt>
                <c:pt idx="5726">
                  <c:v>119.28</c:v>
                </c:pt>
                <c:pt idx="5727">
                  <c:v>117.1</c:v>
                </c:pt>
                <c:pt idx="5728">
                  <c:v>119.64</c:v>
                </c:pt>
                <c:pt idx="5729">
                  <c:v>118.78</c:v>
                </c:pt>
                <c:pt idx="5730">
                  <c:v>115.67</c:v>
                </c:pt>
                <c:pt idx="5731">
                  <c:v>113.7</c:v>
                </c:pt>
                <c:pt idx="5732">
                  <c:v>112.6</c:v>
                </c:pt>
                <c:pt idx="5733">
                  <c:v>116.36</c:v>
                </c:pt>
                <c:pt idx="5734">
                  <c:v>119.94</c:v>
                </c:pt>
                <c:pt idx="5735">
                  <c:v>121.82</c:v>
                </c:pt>
                <c:pt idx="5736">
                  <c:v>123.56</c:v>
                </c:pt>
                <c:pt idx="5737">
                  <c:v>123.77</c:v>
                </c:pt>
                <c:pt idx="5738">
                  <c:v>125.94</c:v>
                </c:pt>
                <c:pt idx="5739">
                  <c:v>124.02</c:v>
                </c:pt>
                <c:pt idx="5740">
                  <c:v>125.83</c:v>
                </c:pt>
                <c:pt idx="5741">
                  <c:v>124.21</c:v>
                </c:pt>
                <c:pt idx="5742">
                  <c:v>124.25</c:v>
                </c:pt>
                <c:pt idx="5743">
                  <c:v>126.5</c:v>
                </c:pt>
                <c:pt idx="5744">
                  <c:v>127.15</c:v>
                </c:pt>
                <c:pt idx="5745">
                  <c:v>128.93</c:v>
                </c:pt>
                <c:pt idx="5746">
                  <c:v>132.99</c:v>
                </c:pt>
                <c:pt idx="5747">
                  <c:v>130.04</c:v>
                </c:pt>
                <c:pt idx="5748">
                  <c:v>131.58000000000001</c:v>
                </c:pt>
                <c:pt idx="5749">
                  <c:v>128.81</c:v>
                </c:pt>
                <c:pt idx="5750">
                  <c:v>131</c:v>
                </c:pt>
                <c:pt idx="5751">
                  <c:v>126.7</c:v>
                </c:pt>
                <c:pt idx="5752">
                  <c:v>127.35</c:v>
                </c:pt>
                <c:pt idx="5753">
                  <c:v>127.75</c:v>
                </c:pt>
                <c:pt idx="5754">
                  <c:v>124.33</c:v>
                </c:pt>
                <c:pt idx="5755">
                  <c:v>122.3</c:v>
                </c:pt>
                <c:pt idx="5756">
                  <c:v>127.93</c:v>
                </c:pt>
                <c:pt idx="5757">
                  <c:v>138.51</c:v>
                </c:pt>
                <c:pt idx="5758">
                  <c:v>134.44</c:v>
                </c:pt>
                <c:pt idx="5759">
                  <c:v>131.38</c:v>
                </c:pt>
                <c:pt idx="5760">
                  <c:v>136.43</c:v>
                </c:pt>
                <c:pt idx="5761">
                  <c:v>136.91</c:v>
                </c:pt>
                <c:pt idx="5762">
                  <c:v>134.84</c:v>
                </c:pt>
                <c:pt idx="5763">
                  <c:v>134.52000000000001</c:v>
                </c:pt>
                <c:pt idx="5764">
                  <c:v>133.99</c:v>
                </c:pt>
                <c:pt idx="5765">
                  <c:v>136.54</c:v>
                </c:pt>
                <c:pt idx="5766">
                  <c:v>131.88</c:v>
                </c:pt>
                <c:pt idx="5767">
                  <c:v>134.78</c:v>
                </c:pt>
                <c:pt idx="5768">
                  <c:v>135.97999999999999</c:v>
                </c:pt>
                <c:pt idx="5769">
                  <c:v>136.49</c:v>
                </c:pt>
                <c:pt idx="5770">
                  <c:v>133.91999999999999</c:v>
                </c:pt>
                <c:pt idx="5771">
                  <c:v>138.91</c:v>
                </c:pt>
                <c:pt idx="5772">
                  <c:v>139.69</c:v>
                </c:pt>
                <c:pt idx="5773">
                  <c:v>139.96</c:v>
                </c:pt>
                <c:pt idx="5774">
                  <c:v>141.06</c:v>
                </c:pt>
                <c:pt idx="5775">
                  <c:v>143.74</c:v>
                </c:pt>
                <c:pt idx="5776">
                  <c:v>145.31</c:v>
                </c:pt>
                <c:pt idx="5777">
                  <c:v>141.38</c:v>
                </c:pt>
                <c:pt idx="5778">
                  <c:v>136.06</c:v>
                </c:pt>
                <c:pt idx="5779">
                  <c:v>135.88</c:v>
                </c:pt>
                <c:pt idx="5780">
                  <c:v>141.47</c:v>
                </c:pt>
                <c:pt idx="5781">
                  <c:v>144.96</c:v>
                </c:pt>
                <c:pt idx="5782">
                  <c:v>145.16</c:v>
                </c:pt>
                <c:pt idx="5783">
                  <c:v>138.68</c:v>
                </c:pt>
                <c:pt idx="5784">
                  <c:v>134.63</c:v>
                </c:pt>
                <c:pt idx="5785">
                  <c:v>129.43</c:v>
                </c:pt>
                <c:pt idx="5786">
                  <c:v>128.94</c:v>
                </c:pt>
                <c:pt idx="5787">
                  <c:v>131.43</c:v>
                </c:pt>
                <c:pt idx="5788">
                  <c:v>127.25</c:v>
                </c:pt>
                <c:pt idx="5789">
                  <c:v>123.73</c:v>
                </c:pt>
                <c:pt idx="5790">
                  <c:v>124.62</c:v>
                </c:pt>
                <c:pt idx="5791">
                  <c:v>122.59</c:v>
                </c:pt>
                <c:pt idx="5792">
                  <c:v>124.72</c:v>
                </c:pt>
                <c:pt idx="5793">
                  <c:v>122.21</c:v>
                </c:pt>
                <c:pt idx="5794">
                  <c:v>126.74</c:v>
                </c:pt>
                <c:pt idx="5795">
                  <c:v>124.17</c:v>
                </c:pt>
                <c:pt idx="5796">
                  <c:v>125.03</c:v>
                </c:pt>
                <c:pt idx="5797">
                  <c:v>121.45</c:v>
                </c:pt>
                <c:pt idx="5798">
                  <c:v>118.71</c:v>
                </c:pt>
                <c:pt idx="5799">
                  <c:v>118.57</c:v>
                </c:pt>
                <c:pt idx="5800">
                  <c:v>119.84</c:v>
                </c:pt>
                <c:pt idx="5801">
                  <c:v>115.42</c:v>
                </c:pt>
                <c:pt idx="5802">
                  <c:v>114.44</c:v>
                </c:pt>
                <c:pt idx="5803">
                  <c:v>113.1</c:v>
                </c:pt>
                <c:pt idx="5804">
                  <c:v>115.96</c:v>
                </c:pt>
                <c:pt idx="5805">
                  <c:v>115.05</c:v>
                </c:pt>
                <c:pt idx="5806">
                  <c:v>113.46</c:v>
                </c:pt>
                <c:pt idx="5807">
                  <c:v>112.92</c:v>
                </c:pt>
                <c:pt idx="5808">
                  <c:v>114.39</c:v>
                </c:pt>
                <c:pt idx="5809">
                  <c:v>115.48</c:v>
                </c:pt>
                <c:pt idx="5810">
                  <c:v>121.23</c:v>
                </c:pt>
                <c:pt idx="5811">
                  <c:v>114.48</c:v>
                </c:pt>
                <c:pt idx="5812">
                  <c:v>114.85</c:v>
                </c:pt>
                <c:pt idx="5813">
                  <c:v>116.31</c:v>
                </c:pt>
                <c:pt idx="5814">
                  <c:v>118.17</c:v>
                </c:pt>
                <c:pt idx="5815">
                  <c:v>115.58</c:v>
                </c:pt>
                <c:pt idx="5816">
                  <c:v>115.55</c:v>
                </c:pt>
                <c:pt idx="5817">
                  <c:v>109.63</c:v>
                </c:pt>
                <c:pt idx="5818">
                  <c:v>109.38</c:v>
                </c:pt>
                <c:pt idx="5819">
                  <c:v>107.99</c:v>
                </c:pt>
                <c:pt idx="5820">
                  <c:v>106.47</c:v>
                </c:pt>
                <c:pt idx="5821">
                  <c:v>106.35</c:v>
                </c:pt>
                <c:pt idx="5822">
                  <c:v>103.23</c:v>
                </c:pt>
                <c:pt idx="5823">
                  <c:v>102.66</c:v>
                </c:pt>
                <c:pt idx="5824">
                  <c:v>100.95</c:v>
                </c:pt>
                <c:pt idx="5825">
                  <c:v>101.19</c:v>
                </c:pt>
                <c:pt idx="5826">
                  <c:v>95.52</c:v>
                </c:pt>
                <c:pt idx="5827">
                  <c:v>91.49</c:v>
                </c:pt>
                <c:pt idx="5828">
                  <c:v>97.39</c:v>
                </c:pt>
                <c:pt idx="5829">
                  <c:v>97.5</c:v>
                </c:pt>
                <c:pt idx="5830">
                  <c:v>104.05</c:v>
                </c:pt>
                <c:pt idx="5831">
                  <c:v>122.61</c:v>
                </c:pt>
                <c:pt idx="5832">
                  <c:v>107.85</c:v>
                </c:pt>
                <c:pt idx="5833">
                  <c:v>106.84</c:v>
                </c:pt>
                <c:pt idx="5834">
                  <c:v>111.54</c:v>
                </c:pt>
                <c:pt idx="5835">
                  <c:v>106.77</c:v>
                </c:pt>
                <c:pt idx="5836">
                  <c:v>96.29</c:v>
                </c:pt>
                <c:pt idx="5837">
                  <c:v>100.7</c:v>
                </c:pt>
                <c:pt idx="5838">
                  <c:v>98.23</c:v>
                </c:pt>
                <c:pt idx="5839">
                  <c:v>93.84</c:v>
                </c:pt>
                <c:pt idx="5840">
                  <c:v>93.91</c:v>
                </c:pt>
                <c:pt idx="5841">
                  <c:v>88.15</c:v>
                </c:pt>
                <c:pt idx="5842">
                  <c:v>90.18</c:v>
                </c:pt>
                <c:pt idx="5843">
                  <c:v>88.94</c:v>
                </c:pt>
                <c:pt idx="5844">
                  <c:v>86.5</c:v>
                </c:pt>
                <c:pt idx="5845">
                  <c:v>77.44</c:v>
                </c:pt>
                <c:pt idx="5846">
                  <c:v>81.17</c:v>
                </c:pt>
                <c:pt idx="5847">
                  <c:v>78.69</c:v>
                </c:pt>
                <c:pt idx="5848">
                  <c:v>74.38</c:v>
                </c:pt>
                <c:pt idx="5849">
                  <c:v>69.81</c:v>
                </c:pt>
                <c:pt idx="5850">
                  <c:v>71.900000000000006</c:v>
                </c:pt>
                <c:pt idx="5851">
                  <c:v>74.08</c:v>
                </c:pt>
                <c:pt idx="5852">
                  <c:v>71.290000000000006</c:v>
                </c:pt>
                <c:pt idx="5853">
                  <c:v>66.92</c:v>
                </c:pt>
                <c:pt idx="5854">
                  <c:v>67.17</c:v>
                </c:pt>
                <c:pt idx="5855">
                  <c:v>63.34</c:v>
                </c:pt>
                <c:pt idx="5856">
                  <c:v>61.92</c:v>
                </c:pt>
                <c:pt idx="5857">
                  <c:v>62.8</c:v>
                </c:pt>
                <c:pt idx="5858">
                  <c:v>67.45</c:v>
                </c:pt>
                <c:pt idx="5859">
                  <c:v>65.790000000000006</c:v>
                </c:pt>
                <c:pt idx="5860">
                  <c:v>68.099999999999994</c:v>
                </c:pt>
                <c:pt idx="5861">
                  <c:v>63.93</c:v>
                </c:pt>
                <c:pt idx="5862">
                  <c:v>70.41</c:v>
                </c:pt>
                <c:pt idx="5863">
                  <c:v>65.41</c:v>
                </c:pt>
                <c:pt idx="5864">
                  <c:v>60.72</c:v>
                </c:pt>
                <c:pt idx="5865">
                  <c:v>61.06</c:v>
                </c:pt>
                <c:pt idx="5866">
                  <c:v>62.19</c:v>
                </c:pt>
                <c:pt idx="5867">
                  <c:v>59.38</c:v>
                </c:pt>
                <c:pt idx="5868">
                  <c:v>55.95</c:v>
                </c:pt>
                <c:pt idx="5869">
                  <c:v>58.31</c:v>
                </c:pt>
                <c:pt idx="5870">
                  <c:v>57.18</c:v>
                </c:pt>
                <c:pt idx="5871">
                  <c:v>55.14</c:v>
                </c:pt>
                <c:pt idx="5872">
                  <c:v>54.42</c:v>
                </c:pt>
                <c:pt idx="5873">
                  <c:v>53.64</c:v>
                </c:pt>
                <c:pt idx="5874">
                  <c:v>48.86</c:v>
                </c:pt>
                <c:pt idx="5875">
                  <c:v>49.22</c:v>
                </c:pt>
                <c:pt idx="5876">
                  <c:v>53.63</c:v>
                </c:pt>
                <c:pt idx="5877">
                  <c:v>50.02</c:v>
                </c:pt>
                <c:pt idx="5878">
                  <c:v>54.2</c:v>
                </c:pt>
                <c:pt idx="5879">
                  <c:v>55.21</c:v>
                </c:pt>
                <c:pt idx="5880">
                  <c:v>49.34</c:v>
                </c:pt>
                <c:pt idx="5881">
                  <c:v>47.05</c:v>
                </c:pt>
                <c:pt idx="5882">
                  <c:v>46.79</c:v>
                </c:pt>
                <c:pt idx="5883">
                  <c:v>43.8</c:v>
                </c:pt>
                <c:pt idx="5884">
                  <c:v>41.01</c:v>
                </c:pt>
                <c:pt idx="5885">
                  <c:v>43.69</c:v>
                </c:pt>
                <c:pt idx="5886">
                  <c:v>42</c:v>
                </c:pt>
                <c:pt idx="5887">
                  <c:v>43.1</c:v>
                </c:pt>
                <c:pt idx="5888">
                  <c:v>47.77</c:v>
                </c:pt>
                <c:pt idx="5889">
                  <c:v>46.27</c:v>
                </c:pt>
                <c:pt idx="5890">
                  <c:v>44.61</c:v>
                </c:pt>
                <c:pt idx="5891">
                  <c:v>43.84</c:v>
                </c:pt>
                <c:pt idx="5892">
                  <c:v>40.17</c:v>
                </c:pt>
                <c:pt idx="5893">
                  <c:v>36.729999999999997</c:v>
                </c:pt>
                <c:pt idx="5894">
                  <c:v>33.17</c:v>
                </c:pt>
                <c:pt idx="5895">
                  <c:v>31.1</c:v>
                </c:pt>
                <c:pt idx="5896">
                  <c:v>30.28</c:v>
                </c:pt>
                <c:pt idx="5897">
                  <c:v>32.94</c:v>
                </c:pt>
                <c:pt idx="5898">
                  <c:v>37.58</c:v>
                </c:pt>
                <c:pt idx="5899">
                  <c:v>39.89</c:v>
                </c:pt>
                <c:pt idx="5900">
                  <c:v>38.950000000000003</c:v>
                </c:pt>
                <c:pt idx="5901">
                  <c:v>44.6</c:v>
                </c:pt>
                <c:pt idx="5902">
                  <c:v>46.17</c:v>
                </c:pt>
                <c:pt idx="5903">
                  <c:v>48.61</c:v>
                </c:pt>
                <c:pt idx="5904">
                  <c:v>48.56</c:v>
                </c:pt>
                <c:pt idx="5905">
                  <c:v>42.75</c:v>
                </c:pt>
                <c:pt idx="5906">
                  <c:v>41.68</c:v>
                </c:pt>
                <c:pt idx="5907">
                  <c:v>40.69</c:v>
                </c:pt>
                <c:pt idx="5908">
                  <c:v>37.65</c:v>
                </c:pt>
                <c:pt idx="5909">
                  <c:v>37.770000000000003</c:v>
                </c:pt>
                <c:pt idx="5910">
                  <c:v>37.43</c:v>
                </c:pt>
                <c:pt idx="5911">
                  <c:v>35.409999999999997</c:v>
                </c:pt>
                <c:pt idx="5912">
                  <c:v>35.380000000000003</c:v>
                </c:pt>
                <c:pt idx="5913">
                  <c:v>38.57</c:v>
                </c:pt>
                <c:pt idx="5914">
                  <c:v>42.56</c:v>
                </c:pt>
                <c:pt idx="5915">
                  <c:v>42.33</c:v>
                </c:pt>
                <c:pt idx="5916">
                  <c:v>45.12</c:v>
                </c:pt>
                <c:pt idx="5917">
                  <c:v>46.5</c:v>
                </c:pt>
                <c:pt idx="5918">
                  <c:v>41.67</c:v>
                </c:pt>
                <c:pt idx="5919">
                  <c:v>42.04</c:v>
                </c:pt>
                <c:pt idx="5920">
                  <c:v>41.58</c:v>
                </c:pt>
                <c:pt idx="5921">
                  <c:v>41.73</c:v>
                </c:pt>
                <c:pt idx="5922">
                  <c:v>41.35</c:v>
                </c:pt>
                <c:pt idx="5923">
                  <c:v>40.869999999999997</c:v>
                </c:pt>
                <c:pt idx="5924">
                  <c:v>40.270000000000003</c:v>
                </c:pt>
                <c:pt idx="5925">
                  <c:v>41.15</c:v>
                </c:pt>
                <c:pt idx="5926">
                  <c:v>40.24</c:v>
                </c:pt>
                <c:pt idx="5927">
                  <c:v>39.58</c:v>
                </c:pt>
                <c:pt idx="5928">
                  <c:v>37.54</c:v>
                </c:pt>
                <c:pt idx="5929">
                  <c:v>35.93</c:v>
                </c:pt>
                <c:pt idx="5930">
                  <c:v>34.03</c:v>
                </c:pt>
                <c:pt idx="5931">
                  <c:v>37.630000000000003</c:v>
                </c:pt>
                <c:pt idx="5932">
                  <c:v>34.96</c:v>
                </c:pt>
                <c:pt idx="5933">
                  <c:v>34.67</c:v>
                </c:pt>
                <c:pt idx="5934">
                  <c:v>39.6</c:v>
                </c:pt>
                <c:pt idx="5935">
                  <c:v>39.35</c:v>
                </c:pt>
                <c:pt idx="5936">
                  <c:v>37.659999999999997</c:v>
                </c:pt>
                <c:pt idx="5937">
                  <c:v>38.86</c:v>
                </c:pt>
                <c:pt idx="5938">
                  <c:v>41.64</c:v>
                </c:pt>
                <c:pt idx="5939">
                  <c:v>43.18</c:v>
                </c:pt>
                <c:pt idx="5940">
                  <c:v>44.15</c:v>
                </c:pt>
                <c:pt idx="5941">
                  <c:v>40.07</c:v>
                </c:pt>
                <c:pt idx="5942">
                  <c:v>41.57</c:v>
                </c:pt>
                <c:pt idx="5943">
                  <c:v>45.28</c:v>
                </c:pt>
                <c:pt idx="5944">
                  <c:v>43.54</c:v>
                </c:pt>
                <c:pt idx="5945">
                  <c:v>45.43</c:v>
                </c:pt>
                <c:pt idx="5946">
                  <c:v>47.01</c:v>
                </c:pt>
                <c:pt idx="5947">
                  <c:v>45.68</c:v>
                </c:pt>
                <c:pt idx="5948">
                  <c:v>42.46</c:v>
                </c:pt>
                <c:pt idx="5949">
                  <c:v>46.91</c:v>
                </c:pt>
                <c:pt idx="5950">
                  <c:v>46.22</c:v>
                </c:pt>
                <c:pt idx="5951">
                  <c:v>47.33</c:v>
                </c:pt>
                <c:pt idx="5952">
                  <c:v>48.97</c:v>
                </c:pt>
                <c:pt idx="5953">
                  <c:v>48.12</c:v>
                </c:pt>
                <c:pt idx="5954">
                  <c:v>51.46</c:v>
                </c:pt>
                <c:pt idx="5955">
                  <c:v>51.55</c:v>
                </c:pt>
                <c:pt idx="5956">
                  <c:v>53.05</c:v>
                </c:pt>
                <c:pt idx="5957">
                  <c:v>53.36</c:v>
                </c:pt>
                <c:pt idx="5958">
                  <c:v>52.24</c:v>
                </c:pt>
                <c:pt idx="5959">
                  <c:v>53.87</c:v>
                </c:pt>
                <c:pt idx="5960">
                  <c:v>52.41</c:v>
                </c:pt>
                <c:pt idx="5961">
                  <c:v>48.49</c:v>
                </c:pt>
                <c:pt idx="5962">
                  <c:v>49.64</c:v>
                </c:pt>
                <c:pt idx="5963">
                  <c:v>48.46</c:v>
                </c:pt>
                <c:pt idx="5964">
                  <c:v>52.61</c:v>
                </c:pt>
                <c:pt idx="5965">
                  <c:v>52.52</c:v>
                </c:pt>
                <c:pt idx="5966">
                  <c:v>51.1</c:v>
                </c:pt>
                <c:pt idx="5967">
                  <c:v>49.13</c:v>
                </c:pt>
                <c:pt idx="5968">
                  <c:v>49.37</c:v>
                </c:pt>
                <c:pt idx="5969">
                  <c:v>52.24</c:v>
                </c:pt>
                <c:pt idx="5970">
                  <c:v>50.22</c:v>
                </c:pt>
                <c:pt idx="5971">
                  <c:v>49.51</c:v>
                </c:pt>
                <c:pt idx="5972">
                  <c:v>49.26</c:v>
                </c:pt>
                <c:pt idx="5973">
                  <c:v>49.97</c:v>
                </c:pt>
                <c:pt idx="5974">
                  <c:v>50.36</c:v>
                </c:pt>
                <c:pt idx="5975">
                  <c:v>45.82</c:v>
                </c:pt>
                <c:pt idx="5976">
                  <c:v>46.65</c:v>
                </c:pt>
                <c:pt idx="5977">
                  <c:v>47.41</c:v>
                </c:pt>
                <c:pt idx="5978">
                  <c:v>48.46</c:v>
                </c:pt>
                <c:pt idx="5979">
                  <c:v>50.65</c:v>
                </c:pt>
                <c:pt idx="5980">
                  <c:v>49.29</c:v>
                </c:pt>
                <c:pt idx="5981">
                  <c:v>49.01</c:v>
                </c:pt>
                <c:pt idx="5982">
                  <c:v>50.19</c:v>
                </c:pt>
                <c:pt idx="5983">
                  <c:v>50.35</c:v>
                </c:pt>
                <c:pt idx="5984">
                  <c:v>52.18</c:v>
                </c:pt>
                <c:pt idx="5985">
                  <c:v>54.45</c:v>
                </c:pt>
                <c:pt idx="5986">
                  <c:v>53.81</c:v>
                </c:pt>
                <c:pt idx="5987">
                  <c:v>56.29</c:v>
                </c:pt>
                <c:pt idx="5988">
                  <c:v>56.67</c:v>
                </c:pt>
                <c:pt idx="5989">
                  <c:v>58.58</c:v>
                </c:pt>
                <c:pt idx="5990">
                  <c:v>57.79</c:v>
                </c:pt>
                <c:pt idx="5991">
                  <c:v>58.81</c:v>
                </c:pt>
                <c:pt idx="5992">
                  <c:v>58</c:v>
                </c:pt>
                <c:pt idx="5993">
                  <c:v>58.58</c:v>
                </c:pt>
                <c:pt idx="5994">
                  <c:v>56.52</c:v>
                </c:pt>
                <c:pt idx="5995">
                  <c:v>58.99</c:v>
                </c:pt>
                <c:pt idx="5996">
                  <c:v>59.52</c:v>
                </c:pt>
                <c:pt idx="5997">
                  <c:v>61.45</c:v>
                </c:pt>
                <c:pt idx="5998">
                  <c:v>60.49</c:v>
                </c:pt>
                <c:pt idx="5999">
                  <c:v>61.15</c:v>
                </c:pt>
                <c:pt idx="6000">
                  <c:v>62.48</c:v>
                </c:pt>
                <c:pt idx="6001">
                  <c:v>63.41</c:v>
                </c:pt>
                <c:pt idx="6002">
                  <c:v>65.09</c:v>
                </c:pt>
                <c:pt idx="6003">
                  <c:v>66.31</c:v>
                </c:pt>
                <c:pt idx="6004">
                  <c:v>68.59</c:v>
                </c:pt>
                <c:pt idx="6005">
                  <c:v>68.58</c:v>
                </c:pt>
                <c:pt idx="6006">
                  <c:v>66.14</c:v>
                </c:pt>
                <c:pt idx="6007">
                  <c:v>68.8</c:v>
                </c:pt>
                <c:pt idx="6008">
                  <c:v>68.430000000000007</c:v>
                </c:pt>
                <c:pt idx="6009">
                  <c:v>68.05</c:v>
                </c:pt>
                <c:pt idx="6010">
                  <c:v>70.02</c:v>
                </c:pt>
                <c:pt idx="6011">
                  <c:v>71.38</c:v>
                </c:pt>
                <c:pt idx="6012">
                  <c:v>72.69</c:v>
                </c:pt>
                <c:pt idx="6013">
                  <c:v>72.13</c:v>
                </c:pt>
                <c:pt idx="6014">
                  <c:v>70.540000000000006</c:v>
                </c:pt>
                <c:pt idx="6015">
                  <c:v>70.47</c:v>
                </c:pt>
                <c:pt idx="6016">
                  <c:v>71.069999999999993</c:v>
                </c:pt>
                <c:pt idx="6017">
                  <c:v>71.42</c:v>
                </c:pt>
                <c:pt idx="6018">
                  <c:v>69.599999999999994</c:v>
                </c:pt>
                <c:pt idx="6019">
                  <c:v>67.09</c:v>
                </c:pt>
                <c:pt idx="6020">
                  <c:v>68.81</c:v>
                </c:pt>
                <c:pt idx="6021">
                  <c:v>68.14</c:v>
                </c:pt>
                <c:pt idx="6022">
                  <c:v>69.7</c:v>
                </c:pt>
                <c:pt idx="6023">
                  <c:v>69.16</c:v>
                </c:pt>
                <c:pt idx="6024">
                  <c:v>71.47</c:v>
                </c:pt>
                <c:pt idx="6025">
                  <c:v>69.819999999999993</c:v>
                </c:pt>
                <c:pt idx="6026">
                  <c:v>69.319999999999993</c:v>
                </c:pt>
                <c:pt idx="6027">
                  <c:v>66.680000000000007</c:v>
                </c:pt>
                <c:pt idx="6028">
                  <c:v>64.06</c:v>
                </c:pt>
                <c:pt idx="6029">
                  <c:v>62.88</c:v>
                </c:pt>
                <c:pt idx="6030">
                  <c:v>60.15</c:v>
                </c:pt>
                <c:pt idx="6031">
                  <c:v>60.36</c:v>
                </c:pt>
                <c:pt idx="6032">
                  <c:v>59.93</c:v>
                </c:pt>
                <c:pt idx="6033">
                  <c:v>59.69</c:v>
                </c:pt>
                <c:pt idx="6034">
                  <c:v>59.62</c:v>
                </c:pt>
                <c:pt idx="6035">
                  <c:v>61.49</c:v>
                </c:pt>
                <c:pt idx="6036">
                  <c:v>62.07</c:v>
                </c:pt>
                <c:pt idx="6037">
                  <c:v>63.56</c:v>
                </c:pt>
                <c:pt idx="6038">
                  <c:v>63.93</c:v>
                </c:pt>
                <c:pt idx="6039">
                  <c:v>64.81</c:v>
                </c:pt>
                <c:pt idx="6040">
                  <c:v>64.58</c:v>
                </c:pt>
                <c:pt idx="6041">
                  <c:v>66.099999999999994</c:v>
                </c:pt>
                <c:pt idx="6042">
                  <c:v>66.959999999999994</c:v>
                </c:pt>
                <c:pt idx="6043">
                  <c:v>68.34</c:v>
                </c:pt>
                <c:pt idx="6044">
                  <c:v>67.239999999999995</c:v>
                </c:pt>
                <c:pt idx="6045">
                  <c:v>63.42</c:v>
                </c:pt>
                <c:pt idx="6046">
                  <c:v>66.900000000000006</c:v>
                </c:pt>
                <c:pt idx="6047">
                  <c:v>69.260000000000005</c:v>
                </c:pt>
                <c:pt idx="6048">
                  <c:v>71.59</c:v>
                </c:pt>
                <c:pt idx="6049">
                  <c:v>71.400000000000006</c:v>
                </c:pt>
                <c:pt idx="6050">
                  <c:v>71.97</c:v>
                </c:pt>
                <c:pt idx="6051">
                  <c:v>71.959999999999994</c:v>
                </c:pt>
                <c:pt idx="6052">
                  <c:v>70.97</c:v>
                </c:pt>
                <c:pt idx="6053">
                  <c:v>70.59</c:v>
                </c:pt>
                <c:pt idx="6054">
                  <c:v>69.459999999999994</c:v>
                </c:pt>
                <c:pt idx="6055">
                  <c:v>70.08</c:v>
                </c:pt>
                <c:pt idx="6056">
                  <c:v>70.569999999999993</c:v>
                </c:pt>
                <c:pt idx="6057">
                  <c:v>67.510000000000005</c:v>
                </c:pt>
                <c:pt idx="6058">
                  <c:v>66.72</c:v>
                </c:pt>
                <c:pt idx="6059">
                  <c:v>69.22</c:v>
                </c:pt>
                <c:pt idx="6060">
                  <c:v>72.540000000000006</c:v>
                </c:pt>
                <c:pt idx="6061">
                  <c:v>72.400000000000006</c:v>
                </c:pt>
                <c:pt idx="6062">
                  <c:v>73.12</c:v>
                </c:pt>
                <c:pt idx="6063">
                  <c:v>73.680000000000007</c:v>
                </c:pt>
                <c:pt idx="6064">
                  <c:v>71.599999999999994</c:v>
                </c:pt>
                <c:pt idx="6065">
                  <c:v>71.38</c:v>
                </c:pt>
                <c:pt idx="6066">
                  <c:v>72.489999999999995</c:v>
                </c:pt>
                <c:pt idx="6067">
                  <c:v>72.72</c:v>
                </c:pt>
                <c:pt idx="6068">
                  <c:v>69.97</c:v>
                </c:pt>
                <c:pt idx="6069">
                  <c:v>68.11</c:v>
                </c:pt>
                <c:pt idx="6070">
                  <c:v>68.03</c:v>
                </c:pt>
                <c:pt idx="6071">
                  <c:v>67.900000000000006</c:v>
                </c:pt>
                <c:pt idx="6072">
                  <c:v>67.95</c:v>
                </c:pt>
                <c:pt idx="6073">
                  <c:v>71.08</c:v>
                </c:pt>
                <c:pt idx="6074">
                  <c:v>71.27</c:v>
                </c:pt>
                <c:pt idx="6075">
                  <c:v>71.95</c:v>
                </c:pt>
                <c:pt idx="6076">
                  <c:v>69.34</c:v>
                </c:pt>
                <c:pt idx="6077">
                  <c:v>68.86</c:v>
                </c:pt>
                <c:pt idx="6078">
                  <c:v>70.81</c:v>
                </c:pt>
                <c:pt idx="6079">
                  <c:v>72.5</c:v>
                </c:pt>
                <c:pt idx="6080">
                  <c:v>72.48</c:v>
                </c:pt>
                <c:pt idx="6081">
                  <c:v>71.95</c:v>
                </c:pt>
                <c:pt idx="6082">
                  <c:v>69.739999999999995</c:v>
                </c:pt>
                <c:pt idx="6083">
                  <c:v>71.5</c:v>
                </c:pt>
                <c:pt idx="6084">
                  <c:v>68.739999999999995</c:v>
                </c:pt>
                <c:pt idx="6085">
                  <c:v>65.739999999999995</c:v>
                </c:pt>
                <c:pt idx="6086">
                  <c:v>65.91</c:v>
                </c:pt>
                <c:pt idx="6087">
                  <c:v>66.69</c:v>
                </c:pt>
                <c:pt idx="6088">
                  <c:v>66.56</c:v>
                </c:pt>
                <c:pt idx="6089">
                  <c:v>70.459999999999994</c:v>
                </c:pt>
                <c:pt idx="6090">
                  <c:v>70.67</c:v>
                </c:pt>
                <c:pt idx="6091">
                  <c:v>69.8</c:v>
                </c:pt>
                <c:pt idx="6092">
                  <c:v>70.260000000000005</c:v>
                </c:pt>
                <c:pt idx="6093">
                  <c:v>70.709999999999994</c:v>
                </c:pt>
                <c:pt idx="6094">
                  <c:v>69.599999999999994</c:v>
                </c:pt>
                <c:pt idx="6095">
                  <c:v>71.69</c:v>
                </c:pt>
                <c:pt idx="6096">
                  <c:v>71.75</c:v>
                </c:pt>
                <c:pt idx="6097">
                  <c:v>73.239999999999995</c:v>
                </c:pt>
                <c:pt idx="6098">
                  <c:v>74.099999999999994</c:v>
                </c:pt>
                <c:pt idx="6099">
                  <c:v>75.2</c:v>
                </c:pt>
                <c:pt idx="6100">
                  <c:v>77.55</c:v>
                </c:pt>
                <c:pt idx="6101">
                  <c:v>78.540000000000006</c:v>
                </c:pt>
                <c:pt idx="6102">
                  <c:v>79.47</c:v>
                </c:pt>
                <c:pt idx="6103">
                  <c:v>78.87</c:v>
                </c:pt>
                <c:pt idx="6104">
                  <c:v>81.03</c:v>
                </c:pt>
                <c:pt idx="6105">
                  <c:v>80.819999999999993</c:v>
                </c:pt>
                <c:pt idx="6106">
                  <c:v>80.11</c:v>
                </c:pt>
                <c:pt idx="6107">
                  <c:v>78.61</c:v>
                </c:pt>
                <c:pt idx="6108">
                  <c:v>79.45</c:v>
                </c:pt>
                <c:pt idx="6109">
                  <c:v>77.39</c:v>
                </c:pt>
                <c:pt idx="6110">
                  <c:v>79.84</c:v>
                </c:pt>
                <c:pt idx="6111">
                  <c:v>77.040000000000006</c:v>
                </c:pt>
                <c:pt idx="6112">
                  <c:v>78.08</c:v>
                </c:pt>
                <c:pt idx="6113">
                  <c:v>79.58</c:v>
                </c:pt>
                <c:pt idx="6114">
                  <c:v>80.3</c:v>
                </c:pt>
                <c:pt idx="6115">
                  <c:v>79.64</c:v>
                </c:pt>
                <c:pt idx="6116">
                  <c:v>77.400000000000006</c:v>
                </c:pt>
                <c:pt idx="6117">
                  <c:v>79.44</c:v>
                </c:pt>
                <c:pt idx="6118">
                  <c:v>79.010000000000005</c:v>
                </c:pt>
                <c:pt idx="6119">
                  <c:v>79.16</c:v>
                </c:pt>
                <c:pt idx="6120">
                  <c:v>77.25</c:v>
                </c:pt>
                <c:pt idx="6121">
                  <c:v>76.34</c:v>
                </c:pt>
                <c:pt idx="6122">
                  <c:v>78.91</c:v>
                </c:pt>
                <c:pt idx="6123">
                  <c:v>79.08</c:v>
                </c:pt>
                <c:pt idx="6124">
                  <c:v>79.55</c:v>
                </c:pt>
                <c:pt idx="6125">
                  <c:v>77.47</c:v>
                </c:pt>
                <c:pt idx="6126">
                  <c:v>76.83</c:v>
                </c:pt>
                <c:pt idx="6127">
                  <c:v>76.489999999999995</c:v>
                </c:pt>
                <c:pt idx="6128">
                  <c:v>74.88</c:v>
                </c:pt>
                <c:pt idx="6129">
                  <c:v>77.25</c:v>
                </c:pt>
                <c:pt idx="6130">
                  <c:v>75.95</c:v>
                </c:pt>
                <c:pt idx="6131">
                  <c:v>77.19</c:v>
                </c:pt>
                <c:pt idx="6132">
                  <c:v>78.39</c:v>
                </c:pt>
                <c:pt idx="6133">
                  <c:v>76.62</c:v>
                </c:pt>
                <c:pt idx="6134">
                  <c:v>76.42</c:v>
                </c:pt>
                <c:pt idx="6135">
                  <c:v>75.41</c:v>
                </c:pt>
                <c:pt idx="6136">
                  <c:v>73.89</c:v>
                </c:pt>
                <c:pt idx="6137">
                  <c:v>72.59</c:v>
                </c:pt>
                <c:pt idx="6138">
                  <c:v>70.67</c:v>
                </c:pt>
                <c:pt idx="6139">
                  <c:v>70.540000000000006</c:v>
                </c:pt>
                <c:pt idx="6140">
                  <c:v>69.86</c:v>
                </c:pt>
                <c:pt idx="6141">
                  <c:v>69.48</c:v>
                </c:pt>
                <c:pt idx="6142">
                  <c:v>70.62</c:v>
                </c:pt>
                <c:pt idx="6143">
                  <c:v>72.64</c:v>
                </c:pt>
                <c:pt idx="6144">
                  <c:v>72.58</c:v>
                </c:pt>
                <c:pt idx="6145">
                  <c:v>73.3</c:v>
                </c:pt>
                <c:pt idx="6146">
                  <c:v>72.709999999999994</c:v>
                </c:pt>
                <c:pt idx="6147">
                  <c:v>73.48</c:v>
                </c:pt>
                <c:pt idx="6148">
                  <c:v>76.03</c:v>
                </c:pt>
                <c:pt idx="6149">
                  <c:v>76.83</c:v>
                </c:pt>
                <c:pt idx="6150">
                  <c:v>78.67</c:v>
                </c:pt>
                <c:pt idx="6151">
                  <c:v>78.87</c:v>
                </c:pt>
                <c:pt idx="6152">
                  <c:v>79.349999999999994</c:v>
                </c:pt>
                <c:pt idx="6153">
                  <c:v>79.39</c:v>
                </c:pt>
                <c:pt idx="6154">
                  <c:v>81.52</c:v>
                </c:pt>
                <c:pt idx="6155">
                  <c:v>81.739999999999995</c:v>
                </c:pt>
                <c:pt idx="6156">
                  <c:v>83.12</c:v>
                </c:pt>
                <c:pt idx="6157">
                  <c:v>82.6</c:v>
                </c:pt>
                <c:pt idx="6158">
                  <c:v>82.74</c:v>
                </c:pt>
                <c:pt idx="6159">
                  <c:v>82.54</c:v>
                </c:pt>
                <c:pt idx="6160">
                  <c:v>80.790000000000006</c:v>
                </c:pt>
                <c:pt idx="6161">
                  <c:v>79.66</c:v>
                </c:pt>
                <c:pt idx="6162">
                  <c:v>79.349999999999994</c:v>
                </c:pt>
                <c:pt idx="6163">
                  <c:v>77.959999999999994</c:v>
                </c:pt>
                <c:pt idx="6164">
                  <c:v>78.98</c:v>
                </c:pt>
                <c:pt idx="6165">
                  <c:v>77.42</c:v>
                </c:pt>
                <c:pt idx="6166">
                  <c:v>75.84</c:v>
                </c:pt>
                <c:pt idx="6167">
                  <c:v>74.25</c:v>
                </c:pt>
                <c:pt idx="6168">
                  <c:v>74.900000000000006</c:v>
                </c:pt>
                <c:pt idx="6169">
                  <c:v>74.67</c:v>
                </c:pt>
                <c:pt idx="6170">
                  <c:v>73.64</c:v>
                </c:pt>
                <c:pt idx="6171">
                  <c:v>73.62</c:v>
                </c:pt>
                <c:pt idx="6172">
                  <c:v>72.849999999999994</c:v>
                </c:pt>
                <c:pt idx="6173">
                  <c:v>74.41</c:v>
                </c:pt>
                <c:pt idx="6174">
                  <c:v>77.209999999999994</c:v>
                </c:pt>
                <c:pt idx="6175">
                  <c:v>76.959999999999994</c:v>
                </c:pt>
                <c:pt idx="6176">
                  <c:v>73.13</c:v>
                </c:pt>
                <c:pt idx="6177">
                  <c:v>71.150000000000006</c:v>
                </c:pt>
                <c:pt idx="6178">
                  <c:v>71.87</c:v>
                </c:pt>
                <c:pt idx="6179">
                  <c:v>73.709999999999994</c:v>
                </c:pt>
                <c:pt idx="6180">
                  <c:v>74.48</c:v>
                </c:pt>
                <c:pt idx="6181">
                  <c:v>75.23</c:v>
                </c:pt>
                <c:pt idx="6182">
                  <c:v>74.11</c:v>
                </c:pt>
                <c:pt idx="6183">
                  <c:v>76.98</c:v>
                </c:pt>
                <c:pt idx="6184">
                  <c:v>77.27</c:v>
                </c:pt>
                <c:pt idx="6185">
                  <c:v>78.97</c:v>
                </c:pt>
                <c:pt idx="6186">
                  <c:v>79.77</c:v>
                </c:pt>
                <c:pt idx="6187">
                  <c:v>80.040000000000006</c:v>
                </c:pt>
                <c:pt idx="6188">
                  <c:v>78.61</c:v>
                </c:pt>
                <c:pt idx="6189">
                  <c:v>79.75</c:v>
                </c:pt>
                <c:pt idx="6190">
                  <c:v>77.989999999999995</c:v>
                </c:pt>
                <c:pt idx="6191">
                  <c:v>79.72</c:v>
                </c:pt>
                <c:pt idx="6192">
                  <c:v>78.709999999999994</c:v>
                </c:pt>
                <c:pt idx="6193">
                  <c:v>79.62</c:v>
                </c:pt>
                <c:pt idx="6194">
                  <c:v>80.91</c:v>
                </c:pt>
                <c:pt idx="6195">
                  <c:v>80.209999999999994</c:v>
                </c:pt>
                <c:pt idx="6196">
                  <c:v>81.5</c:v>
                </c:pt>
                <c:pt idx="6197">
                  <c:v>81.849999999999994</c:v>
                </c:pt>
                <c:pt idx="6198">
                  <c:v>81.5</c:v>
                </c:pt>
                <c:pt idx="6199">
                  <c:v>82.07</c:v>
                </c:pt>
                <c:pt idx="6200">
                  <c:v>82.1</c:v>
                </c:pt>
                <c:pt idx="6201">
                  <c:v>81.260000000000005</c:v>
                </c:pt>
                <c:pt idx="6202">
                  <c:v>79.790000000000006</c:v>
                </c:pt>
                <c:pt idx="6203">
                  <c:v>81.75</c:v>
                </c:pt>
                <c:pt idx="6204">
                  <c:v>82.93</c:v>
                </c:pt>
                <c:pt idx="6205">
                  <c:v>82.16</c:v>
                </c:pt>
                <c:pt idx="6206">
                  <c:v>80.58</c:v>
                </c:pt>
                <c:pt idx="6207">
                  <c:v>81.260000000000005</c:v>
                </c:pt>
                <c:pt idx="6208">
                  <c:v>81.680000000000007</c:v>
                </c:pt>
                <c:pt idx="6209">
                  <c:v>80.290000000000006</c:v>
                </c:pt>
                <c:pt idx="6210">
                  <c:v>80.25</c:v>
                </c:pt>
                <c:pt idx="6211">
                  <c:v>79.75</c:v>
                </c:pt>
                <c:pt idx="6212">
                  <c:v>81.92</c:v>
                </c:pt>
                <c:pt idx="6213">
                  <c:v>82.14</c:v>
                </c:pt>
                <c:pt idx="6214">
                  <c:v>83.45</c:v>
                </c:pt>
                <c:pt idx="6215">
                  <c:v>84.53</c:v>
                </c:pt>
                <c:pt idx="6216">
                  <c:v>86.36</c:v>
                </c:pt>
                <c:pt idx="6217">
                  <c:v>86.54</c:v>
                </c:pt>
                <c:pt idx="6218">
                  <c:v>85.64</c:v>
                </c:pt>
                <c:pt idx="6219">
                  <c:v>85.17</c:v>
                </c:pt>
                <c:pt idx="6220">
                  <c:v>84.6</c:v>
                </c:pt>
                <c:pt idx="6221">
                  <c:v>84.07</c:v>
                </c:pt>
                <c:pt idx="6222">
                  <c:v>83.8</c:v>
                </c:pt>
                <c:pt idx="6223">
                  <c:v>85.62</c:v>
                </c:pt>
                <c:pt idx="6224">
                  <c:v>85.25</c:v>
                </c:pt>
                <c:pt idx="6225">
                  <c:v>82.97</c:v>
                </c:pt>
                <c:pt idx="6226">
                  <c:v>81.52</c:v>
                </c:pt>
                <c:pt idx="6227">
                  <c:v>82.98</c:v>
                </c:pt>
                <c:pt idx="6228">
                  <c:v>82.78</c:v>
                </c:pt>
                <c:pt idx="6229">
                  <c:v>82.89</c:v>
                </c:pt>
                <c:pt idx="6230">
                  <c:v>84.34</c:v>
                </c:pt>
                <c:pt idx="6231">
                  <c:v>84.2</c:v>
                </c:pt>
                <c:pt idx="6232">
                  <c:v>82.43</c:v>
                </c:pt>
                <c:pt idx="6233">
                  <c:v>83.22</c:v>
                </c:pt>
                <c:pt idx="6234">
                  <c:v>85.17</c:v>
                </c:pt>
                <c:pt idx="6235">
                  <c:v>86.07</c:v>
                </c:pt>
                <c:pt idx="6236">
                  <c:v>86.19</c:v>
                </c:pt>
                <c:pt idx="6237">
                  <c:v>82.73</c:v>
                </c:pt>
                <c:pt idx="6238">
                  <c:v>80</c:v>
                </c:pt>
                <c:pt idx="6239">
                  <c:v>77.180000000000007</c:v>
                </c:pt>
                <c:pt idx="6240">
                  <c:v>75.099999999999994</c:v>
                </c:pt>
                <c:pt idx="6241">
                  <c:v>76.89</c:v>
                </c:pt>
                <c:pt idx="6242">
                  <c:v>76.37</c:v>
                </c:pt>
                <c:pt idx="6243">
                  <c:v>75.650000000000006</c:v>
                </c:pt>
                <c:pt idx="6244">
                  <c:v>74.38</c:v>
                </c:pt>
                <c:pt idx="6245">
                  <c:v>71.61</c:v>
                </c:pt>
                <c:pt idx="6246">
                  <c:v>70.08</c:v>
                </c:pt>
                <c:pt idx="6247">
                  <c:v>69.38</c:v>
                </c:pt>
                <c:pt idx="6248">
                  <c:v>69.91</c:v>
                </c:pt>
                <c:pt idx="6249">
                  <c:v>68.28</c:v>
                </c:pt>
                <c:pt idx="6250">
                  <c:v>68.03</c:v>
                </c:pt>
                <c:pt idx="6251">
                  <c:v>68.23</c:v>
                </c:pt>
                <c:pt idx="6252">
                  <c:v>64.78</c:v>
                </c:pt>
                <c:pt idx="6253">
                  <c:v>71.52</c:v>
                </c:pt>
                <c:pt idx="6254">
                  <c:v>74.56</c:v>
                </c:pt>
                <c:pt idx="6255">
                  <c:v>74</c:v>
                </c:pt>
                <c:pt idx="6256">
                  <c:v>72.7</c:v>
                </c:pt>
                <c:pt idx="6257">
                  <c:v>72.88</c:v>
                </c:pt>
                <c:pt idx="6258">
                  <c:v>74.62</c:v>
                </c:pt>
                <c:pt idx="6259">
                  <c:v>71.430000000000007</c:v>
                </c:pt>
                <c:pt idx="6260">
                  <c:v>71.55</c:v>
                </c:pt>
                <c:pt idx="6261">
                  <c:v>71.88</c:v>
                </c:pt>
                <c:pt idx="6262">
                  <c:v>74.38</c:v>
                </c:pt>
                <c:pt idx="6263">
                  <c:v>75.48</c:v>
                </c:pt>
                <c:pt idx="6264">
                  <c:v>73.89</c:v>
                </c:pt>
                <c:pt idx="6265">
                  <c:v>74.989999999999995</c:v>
                </c:pt>
                <c:pt idx="6266">
                  <c:v>76.84</c:v>
                </c:pt>
                <c:pt idx="6267">
                  <c:v>77.67</c:v>
                </c:pt>
                <c:pt idx="6268">
                  <c:v>76.819999999999993</c:v>
                </c:pt>
                <c:pt idx="6269">
                  <c:v>77.180000000000007</c:v>
                </c:pt>
                <c:pt idx="6270">
                  <c:v>77.84</c:v>
                </c:pt>
                <c:pt idx="6271">
                  <c:v>77.150000000000006</c:v>
                </c:pt>
                <c:pt idx="6272">
                  <c:v>75.900000000000006</c:v>
                </c:pt>
                <c:pt idx="6273">
                  <c:v>75.959999999999994</c:v>
                </c:pt>
                <c:pt idx="6274">
                  <c:v>78.45</c:v>
                </c:pt>
                <c:pt idx="6275">
                  <c:v>78.260000000000005</c:v>
                </c:pt>
                <c:pt idx="6276">
                  <c:v>75.930000000000007</c:v>
                </c:pt>
                <c:pt idx="6277">
                  <c:v>75.59</c:v>
                </c:pt>
                <c:pt idx="6278">
                  <c:v>72.95</c:v>
                </c:pt>
                <c:pt idx="6279">
                  <c:v>72.06</c:v>
                </c:pt>
                <c:pt idx="6280">
                  <c:v>71.959999999999994</c:v>
                </c:pt>
                <c:pt idx="6281">
                  <c:v>74.05</c:v>
                </c:pt>
                <c:pt idx="6282">
                  <c:v>75.459999999999994</c:v>
                </c:pt>
                <c:pt idx="6283">
                  <c:v>76.08</c:v>
                </c:pt>
                <c:pt idx="6284">
                  <c:v>74.930000000000007</c:v>
                </c:pt>
                <c:pt idx="6285">
                  <c:v>77.16</c:v>
                </c:pt>
                <c:pt idx="6286">
                  <c:v>77.02</c:v>
                </c:pt>
                <c:pt idx="6287">
                  <c:v>76.67</c:v>
                </c:pt>
                <c:pt idx="6288">
                  <c:v>75.959999999999994</c:v>
                </c:pt>
                <c:pt idx="6289">
                  <c:v>76.53</c:v>
                </c:pt>
                <c:pt idx="6290">
                  <c:v>77.319999999999993</c:v>
                </c:pt>
                <c:pt idx="6291">
                  <c:v>76.27</c:v>
                </c:pt>
                <c:pt idx="6292">
                  <c:v>79.010000000000005</c:v>
                </c:pt>
                <c:pt idx="6293">
                  <c:v>78.680000000000007</c:v>
                </c:pt>
                <c:pt idx="6294">
                  <c:v>78.930000000000007</c:v>
                </c:pt>
                <c:pt idx="6295">
                  <c:v>77.459999999999994</c:v>
                </c:pt>
                <c:pt idx="6296">
                  <c:v>77.06</c:v>
                </c:pt>
                <c:pt idx="6297">
                  <c:v>78.3</c:v>
                </c:pt>
                <c:pt idx="6298">
                  <c:v>78.849999999999994</c:v>
                </c:pt>
                <c:pt idx="6299">
                  <c:v>81.25</c:v>
                </c:pt>
                <c:pt idx="6300">
                  <c:v>82.52</c:v>
                </c:pt>
                <c:pt idx="6301">
                  <c:v>82.49</c:v>
                </c:pt>
                <c:pt idx="6302">
                  <c:v>82</c:v>
                </c:pt>
                <c:pt idx="6303">
                  <c:v>80.67</c:v>
                </c:pt>
                <c:pt idx="6304">
                  <c:v>81.459999999999994</c:v>
                </c:pt>
                <c:pt idx="6305">
                  <c:v>80.239999999999995</c:v>
                </c:pt>
                <c:pt idx="6306">
                  <c:v>78.09</c:v>
                </c:pt>
                <c:pt idx="6307">
                  <c:v>75.680000000000007</c:v>
                </c:pt>
                <c:pt idx="6308">
                  <c:v>75.39</c:v>
                </c:pt>
                <c:pt idx="6309">
                  <c:v>75.17</c:v>
                </c:pt>
                <c:pt idx="6310">
                  <c:v>75.760000000000005</c:v>
                </c:pt>
                <c:pt idx="6311">
                  <c:v>75.39</c:v>
                </c:pt>
                <c:pt idx="6312">
                  <c:v>74.45</c:v>
                </c:pt>
                <c:pt idx="6313">
                  <c:v>73.45</c:v>
                </c:pt>
                <c:pt idx="6314">
                  <c:v>72.709999999999994</c:v>
                </c:pt>
                <c:pt idx="6315">
                  <c:v>71.239999999999995</c:v>
                </c:pt>
                <c:pt idx="6316">
                  <c:v>72.069999999999993</c:v>
                </c:pt>
                <c:pt idx="6317">
                  <c:v>73.36</c:v>
                </c:pt>
                <c:pt idx="6318">
                  <c:v>75.17</c:v>
                </c:pt>
                <c:pt idx="6319">
                  <c:v>74.69</c:v>
                </c:pt>
                <c:pt idx="6320">
                  <c:v>71.930000000000007</c:v>
                </c:pt>
                <c:pt idx="6321">
                  <c:v>73.97</c:v>
                </c:pt>
                <c:pt idx="6322">
                  <c:v>74.989999999999995</c:v>
                </c:pt>
                <c:pt idx="6323">
                  <c:v>74.52</c:v>
                </c:pt>
                <c:pt idx="6324">
                  <c:v>73.98</c:v>
                </c:pt>
                <c:pt idx="6325">
                  <c:v>74.650000000000006</c:v>
                </c:pt>
                <c:pt idx="6326">
                  <c:v>74.25</c:v>
                </c:pt>
                <c:pt idx="6327">
                  <c:v>76.400000000000006</c:v>
                </c:pt>
                <c:pt idx="6328">
                  <c:v>77.17</c:v>
                </c:pt>
                <c:pt idx="6329">
                  <c:v>76.78</c:v>
                </c:pt>
                <c:pt idx="6330">
                  <c:v>75.92</c:v>
                </c:pt>
                <c:pt idx="6331">
                  <c:v>74.58</c:v>
                </c:pt>
                <c:pt idx="6332">
                  <c:v>73.63</c:v>
                </c:pt>
                <c:pt idx="6333">
                  <c:v>74.81</c:v>
                </c:pt>
                <c:pt idx="6334">
                  <c:v>72.959999999999994</c:v>
                </c:pt>
                <c:pt idx="6335">
                  <c:v>72.98</c:v>
                </c:pt>
                <c:pt idx="6336">
                  <c:v>73.400000000000006</c:v>
                </c:pt>
                <c:pt idx="6337">
                  <c:v>74.63</c:v>
                </c:pt>
                <c:pt idx="6338">
                  <c:v>76.510000000000005</c:v>
                </c:pt>
                <c:pt idx="6339">
                  <c:v>76.150000000000006</c:v>
                </c:pt>
                <c:pt idx="6340">
                  <c:v>77.849999999999994</c:v>
                </c:pt>
                <c:pt idx="6341">
                  <c:v>79.95</c:v>
                </c:pt>
                <c:pt idx="6342">
                  <c:v>81.569999999999993</c:v>
                </c:pt>
                <c:pt idx="6343">
                  <c:v>81.430000000000007</c:v>
                </c:pt>
                <c:pt idx="6344">
                  <c:v>82.83</c:v>
                </c:pt>
                <c:pt idx="6345">
                  <c:v>83.21</c:v>
                </c:pt>
                <c:pt idx="6346">
                  <c:v>81.34</c:v>
                </c:pt>
                <c:pt idx="6347">
                  <c:v>82.66</c:v>
                </c:pt>
                <c:pt idx="6348">
                  <c:v>82.18</c:v>
                </c:pt>
                <c:pt idx="6349">
                  <c:v>81.67</c:v>
                </c:pt>
                <c:pt idx="6350">
                  <c:v>83.03</c:v>
                </c:pt>
                <c:pt idx="6351">
                  <c:v>82.71</c:v>
                </c:pt>
                <c:pt idx="6352">
                  <c:v>81.23</c:v>
                </c:pt>
                <c:pt idx="6353">
                  <c:v>83.06</c:v>
                </c:pt>
                <c:pt idx="6354">
                  <c:v>79.569999999999993</c:v>
                </c:pt>
                <c:pt idx="6355">
                  <c:v>81.93</c:v>
                </c:pt>
                <c:pt idx="6356">
                  <c:v>80.03</c:v>
                </c:pt>
                <c:pt idx="6357">
                  <c:v>81.150000000000006</c:v>
                </c:pt>
                <c:pt idx="6358">
                  <c:v>82</c:v>
                </c:pt>
                <c:pt idx="6359">
                  <c:v>82.6</c:v>
                </c:pt>
                <c:pt idx="6360">
                  <c:v>81.900000000000006</c:v>
                </c:pt>
                <c:pt idx="6361">
                  <c:v>82.2</c:v>
                </c:pt>
                <c:pt idx="6362">
                  <c:v>81.45</c:v>
                </c:pt>
                <c:pt idx="6363">
                  <c:v>82.94</c:v>
                </c:pt>
                <c:pt idx="6364">
                  <c:v>83.91</c:v>
                </c:pt>
                <c:pt idx="6365">
                  <c:v>84.45</c:v>
                </c:pt>
                <c:pt idx="6366">
                  <c:v>86.49</c:v>
                </c:pt>
                <c:pt idx="6367">
                  <c:v>86.85</c:v>
                </c:pt>
                <c:pt idx="6368">
                  <c:v>87.07</c:v>
                </c:pt>
                <c:pt idx="6369">
                  <c:v>87.04</c:v>
                </c:pt>
                <c:pt idx="6370">
                  <c:v>87.77</c:v>
                </c:pt>
                <c:pt idx="6371">
                  <c:v>87.77</c:v>
                </c:pt>
                <c:pt idx="6372">
                  <c:v>84.89</c:v>
                </c:pt>
                <c:pt idx="6373">
                  <c:v>84.88</c:v>
                </c:pt>
                <c:pt idx="6374">
                  <c:v>82.33</c:v>
                </c:pt>
                <c:pt idx="6375">
                  <c:v>80.430000000000007</c:v>
                </c:pt>
                <c:pt idx="6376">
                  <c:v>81.88</c:v>
                </c:pt>
                <c:pt idx="6377">
                  <c:v>81.650000000000006</c:v>
                </c:pt>
                <c:pt idx="6378">
                  <c:v>81.239999999999995</c:v>
                </c:pt>
                <c:pt idx="6379">
                  <c:v>80.790000000000006</c:v>
                </c:pt>
                <c:pt idx="6380">
                  <c:v>83.21</c:v>
                </c:pt>
                <c:pt idx="6381">
                  <c:v>83.87</c:v>
                </c:pt>
                <c:pt idx="6382">
                  <c:v>85.73</c:v>
                </c:pt>
                <c:pt idx="6383">
                  <c:v>84.12</c:v>
                </c:pt>
                <c:pt idx="6384">
                  <c:v>86.75</c:v>
                </c:pt>
                <c:pt idx="6385">
                  <c:v>87.98</c:v>
                </c:pt>
                <c:pt idx="6386">
                  <c:v>89.18</c:v>
                </c:pt>
                <c:pt idx="6387">
                  <c:v>89.33</c:v>
                </c:pt>
                <c:pt idx="6388">
                  <c:v>88.69</c:v>
                </c:pt>
                <c:pt idx="6389">
                  <c:v>88.3</c:v>
                </c:pt>
                <c:pt idx="6390">
                  <c:v>88.35</c:v>
                </c:pt>
                <c:pt idx="6391">
                  <c:v>87.81</c:v>
                </c:pt>
                <c:pt idx="6392">
                  <c:v>88.62</c:v>
                </c:pt>
                <c:pt idx="6393">
                  <c:v>88.33</c:v>
                </c:pt>
                <c:pt idx="6394">
                  <c:v>88.66</c:v>
                </c:pt>
                <c:pt idx="6395">
                  <c:v>87.71</c:v>
                </c:pt>
                <c:pt idx="6396">
                  <c:v>88.02</c:v>
                </c:pt>
                <c:pt idx="6397">
                  <c:v>88.68</c:v>
                </c:pt>
                <c:pt idx="6398">
                  <c:v>89.3</c:v>
                </c:pt>
                <c:pt idx="6399">
                  <c:v>89.83</c:v>
                </c:pt>
                <c:pt idx="6400">
                  <c:v>90.84</c:v>
                </c:pt>
                <c:pt idx="6401">
                  <c:v>90.99</c:v>
                </c:pt>
                <c:pt idx="6402">
                  <c:v>91.48</c:v>
                </c:pt>
                <c:pt idx="6403">
                  <c:v>91.13</c:v>
                </c:pt>
                <c:pt idx="6404">
                  <c:v>89.85</c:v>
                </c:pt>
                <c:pt idx="6405">
                  <c:v>91.38</c:v>
                </c:pt>
                <c:pt idx="6406">
                  <c:v>91.59</c:v>
                </c:pt>
                <c:pt idx="6407">
                  <c:v>89.39</c:v>
                </c:pt>
                <c:pt idx="6408">
                  <c:v>90.3</c:v>
                </c:pt>
                <c:pt idx="6409">
                  <c:v>88.37</c:v>
                </c:pt>
                <c:pt idx="6410">
                  <c:v>88.07</c:v>
                </c:pt>
                <c:pt idx="6411">
                  <c:v>89.24</c:v>
                </c:pt>
                <c:pt idx="6412">
                  <c:v>91.11</c:v>
                </c:pt>
                <c:pt idx="6413">
                  <c:v>91.85</c:v>
                </c:pt>
                <c:pt idx="6414">
                  <c:v>91.39</c:v>
                </c:pt>
                <c:pt idx="6415">
                  <c:v>91.53</c:v>
                </c:pt>
                <c:pt idx="6416">
                  <c:v>91.38</c:v>
                </c:pt>
                <c:pt idx="6417">
                  <c:v>90.85</c:v>
                </c:pt>
                <c:pt idx="6418">
                  <c:v>88.56</c:v>
                </c:pt>
                <c:pt idx="6419">
                  <c:v>88.22</c:v>
                </c:pt>
                <c:pt idx="6420">
                  <c:v>86.74</c:v>
                </c:pt>
                <c:pt idx="6421">
                  <c:v>85.08</c:v>
                </c:pt>
                <c:pt idx="6422">
                  <c:v>86.15</c:v>
                </c:pt>
                <c:pt idx="6423">
                  <c:v>84.45</c:v>
                </c:pt>
                <c:pt idx="6424">
                  <c:v>88.15</c:v>
                </c:pt>
                <c:pt idx="6425">
                  <c:v>90.99</c:v>
                </c:pt>
                <c:pt idx="6426">
                  <c:v>89.54</c:v>
                </c:pt>
                <c:pt idx="6427">
                  <c:v>89.78</c:v>
                </c:pt>
                <c:pt idx="6428">
                  <c:v>89.42</c:v>
                </c:pt>
                <c:pt idx="6429">
                  <c:v>87.87</c:v>
                </c:pt>
                <c:pt idx="6430">
                  <c:v>86.3</c:v>
                </c:pt>
                <c:pt idx="6431">
                  <c:v>85.85</c:v>
                </c:pt>
                <c:pt idx="6432">
                  <c:v>85.59</c:v>
                </c:pt>
                <c:pt idx="6433">
                  <c:v>85.44</c:v>
                </c:pt>
                <c:pt idx="6434">
                  <c:v>84.39</c:v>
                </c:pt>
                <c:pt idx="6435">
                  <c:v>83.66</c:v>
                </c:pt>
                <c:pt idx="6436">
                  <c:v>83.13</c:v>
                </c:pt>
                <c:pt idx="6437">
                  <c:v>83.8</c:v>
                </c:pt>
                <c:pt idx="6438">
                  <c:v>85.05</c:v>
                </c:pt>
                <c:pt idx="6439">
                  <c:v>85.03</c:v>
                </c:pt>
                <c:pt idx="6440">
                  <c:v>92.65</c:v>
                </c:pt>
                <c:pt idx="6441">
                  <c:v>96.04</c:v>
                </c:pt>
                <c:pt idx="6442">
                  <c:v>95.83</c:v>
                </c:pt>
                <c:pt idx="6443">
                  <c:v>96.52</c:v>
                </c:pt>
                <c:pt idx="6444">
                  <c:v>97.1</c:v>
                </c:pt>
                <c:pt idx="6445">
                  <c:v>99.63</c:v>
                </c:pt>
                <c:pt idx="6446">
                  <c:v>102.27</c:v>
                </c:pt>
                <c:pt idx="6447">
                  <c:v>101.92</c:v>
                </c:pt>
                <c:pt idx="6448">
                  <c:v>104.34</c:v>
                </c:pt>
                <c:pt idx="6449">
                  <c:v>105.37</c:v>
                </c:pt>
                <c:pt idx="6450">
                  <c:v>105.06</c:v>
                </c:pt>
                <c:pt idx="6451">
                  <c:v>104.39</c:v>
                </c:pt>
                <c:pt idx="6452">
                  <c:v>102.73</c:v>
                </c:pt>
                <c:pt idx="6453">
                  <c:v>101.14</c:v>
                </c:pt>
                <c:pt idx="6454">
                  <c:v>101.2</c:v>
                </c:pt>
                <c:pt idx="6455">
                  <c:v>97.23</c:v>
                </c:pt>
                <c:pt idx="6456">
                  <c:v>97.99</c:v>
                </c:pt>
                <c:pt idx="6457">
                  <c:v>101.47</c:v>
                </c:pt>
                <c:pt idx="6458">
                  <c:v>101.06</c:v>
                </c:pt>
                <c:pt idx="6459">
                  <c:v>102.36</c:v>
                </c:pt>
                <c:pt idx="6460">
                  <c:v>104.53</c:v>
                </c:pt>
                <c:pt idx="6461">
                  <c:v>105.21</c:v>
                </c:pt>
                <c:pt idx="6462">
                  <c:v>105.04</c:v>
                </c:pt>
                <c:pt idx="6463">
                  <c:v>104.89</c:v>
                </c:pt>
                <c:pt idx="6464">
                  <c:v>103.54</c:v>
                </c:pt>
                <c:pt idx="6465">
                  <c:v>104.34</c:v>
                </c:pt>
                <c:pt idx="6466">
                  <c:v>103.8</c:v>
                </c:pt>
                <c:pt idx="6467">
                  <c:v>106.19</c:v>
                </c:pt>
                <c:pt idx="6468">
                  <c:v>107.55</c:v>
                </c:pt>
                <c:pt idx="6469">
                  <c:v>108.14</c:v>
                </c:pt>
                <c:pt idx="6470">
                  <c:v>107.82</c:v>
                </c:pt>
                <c:pt idx="6471">
                  <c:v>108.38</c:v>
                </c:pt>
                <c:pt idx="6472">
                  <c:v>109.82</c:v>
                </c:pt>
                <c:pt idx="6473">
                  <c:v>112.27</c:v>
                </c:pt>
                <c:pt idx="6474">
                  <c:v>109.5</c:v>
                </c:pt>
                <c:pt idx="6475">
                  <c:v>105.75</c:v>
                </c:pt>
                <c:pt idx="6476">
                  <c:v>106.6</c:v>
                </c:pt>
                <c:pt idx="6477">
                  <c:v>107.73</c:v>
                </c:pt>
                <c:pt idx="6478">
                  <c:v>109.17</c:v>
                </c:pt>
                <c:pt idx="6479">
                  <c:v>106.7</c:v>
                </c:pt>
                <c:pt idx="6480">
                  <c:v>107.18</c:v>
                </c:pt>
                <c:pt idx="6481">
                  <c:v>110.84</c:v>
                </c:pt>
                <c:pt idx="6482">
                  <c:v>111.72</c:v>
                </c:pt>
                <c:pt idx="6483">
                  <c:v>111.68</c:v>
                </c:pt>
                <c:pt idx="6484">
                  <c:v>111.72</c:v>
                </c:pt>
                <c:pt idx="6485">
                  <c:v>112.31</c:v>
                </c:pt>
                <c:pt idx="6486">
                  <c:v>112.38</c:v>
                </c:pt>
                <c:pt idx="6487">
                  <c:v>113.39</c:v>
                </c:pt>
                <c:pt idx="6488">
                  <c:v>113.03</c:v>
                </c:pt>
                <c:pt idx="6489">
                  <c:v>110.6</c:v>
                </c:pt>
                <c:pt idx="6490">
                  <c:v>108.79</c:v>
                </c:pt>
                <c:pt idx="6491">
                  <c:v>99.89</c:v>
                </c:pt>
                <c:pt idx="6492">
                  <c:v>96.87</c:v>
                </c:pt>
                <c:pt idx="6493">
                  <c:v>100.32</c:v>
                </c:pt>
                <c:pt idx="6494">
                  <c:v>103.39</c:v>
                </c:pt>
                <c:pt idx="6495">
                  <c:v>97.88</c:v>
                </c:pt>
                <c:pt idx="6496">
                  <c:v>98.53</c:v>
                </c:pt>
                <c:pt idx="6497">
                  <c:v>99.21</c:v>
                </c:pt>
                <c:pt idx="6498">
                  <c:v>96.91</c:v>
                </c:pt>
                <c:pt idx="6499">
                  <c:v>96.4</c:v>
                </c:pt>
                <c:pt idx="6500">
                  <c:v>99.52</c:v>
                </c:pt>
                <c:pt idx="6501">
                  <c:v>97.99</c:v>
                </c:pt>
                <c:pt idx="6502">
                  <c:v>99.15</c:v>
                </c:pt>
                <c:pt idx="6503">
                  <c:v>97.06</c:v>
                </c:pt>
                <c:pt idx="6504">
                  <c:v>99.13</c:v>
                </c:pt>
                <c:pt idx="6505">
                  <c:v>100.78</c:v>
                </c:pt>
                <c:pt idx="6506">
                  <c:v>100.18</c:v>
                </c:pt>
                <c:pt idx="6507">
                  <c:v>100.58</c:v>
                </c:pt>
                <c:pt idx="6508">
                  <c:v>102.7</c:v>
                </c:pt>
                <c:pt idx="6509">
                  <c:v>100.3</c:v>
                </c:pt>
                <c:pt idx="6510">
                  <c:v>100.41</c:v>
                </c:pt>
                <c:pt idx="6511">
                  <c:v>100.28</c:v>
                </c:pt>
                <c:pt idx="6512">
                  <c:v>99.07</c:v>
                </c:pt>
                <c:pt idx="6513">
                  <c:v>99.18</c:v>
                </c:pt>
                <c:pt idx="6514">
                  <c:v>100.77</c:v>
                </c:pt>
                <c:pt idx="6515">
                  <c:v>101.95</c:v>
                </c:pt>
                <c:pt idx="6516">
                  <c:v>99.3</c:v>
                </c:pt>
                <c:pt idx="6517">
                  <c:v>97.2</c:v>
                </c:pt>
                <c:pt idx="6518">
                  <c:v>99.37</c:v>
                </c:pt>
                <c:pt idx="6519">
                  <c:v>94.83</c:v>
                </c:pt>
                <c:pt idx="6520">
                  <c:v>94.95</c:v>
                </c:pt>
                <c:pt idx="6521">
                  <c:v>93.02</c:v>
                </c:pt>
                <c:pt idx="6522">
                  <c:v>93.23</c:v>
                </c:pt>
                <c:pt idx="6523">
                  <c:v>93.7</c:v>
                </c:pt>
                <c:pt idx="6524">
                  <c:v>94.96</c:v>
                </c:pt>
                <c:pt idx="6525">
                  <c:v>90.7</c:v>
                </c:pt>
                <c:pt idx="6526">
                  <c:v>90.89</c:v>
                </c:pt>
                <c:pt idx="6527">
                  <c:v>90.65</c:v>
                </c:pt>
                <c:pt idx="6528">
                  <c:v>92.9</c:v>
                </c:pt>
                <c:pt idx="6529">
                  <c:v>94.85</c:v>
                </c:pt>
                <c:pt idx="6530">
                  <c:v>95.3</c:v>
                </c:pt>
                <c:pt idx="6531">
                  <c:v>94.81</c:v>
                </c:pt>
                <c:pt idx="6532">
                  <c:v>96.92</c:v>
                </c:pt>
                <c:pt idx="6533">
                  <c:v>96.67</c:v>
                </c:pt>
                <c:pt idx="6534">
                  <c:v>98.7</c:v>
                </c:pt>
                <c:pt idx="6535">
                  <c:v>96.2</c:v>
                </c:pt>
                <c:pt idx="6536">
                  <c:v>95.16</c:v>
                </c:pt>
                <c:pt idx="6537">
                  <c:v>97.41</c:v>
                </c:pt>
                <c:pt idx="6538">
                  <c:v>98.04</c:v>
                </c:pt>
                <c:pt idx="6539">
                  <c:v>95.75</c:v>
                </c:pt>
                <c:pt idx="6540">
                  <c:v>97.24</c:v>
                </c:pt>
                <c:pt idx="6541">
                  <c:v>95.94</c:v>
                </c:pt>
                <c:pt idx="6542">
                  <c:v>97.49</c:v>
                </c:pt>
                <c:pt idx="6543">
                  <c:v>98.11</c:v>
                </c:pt>
                <c:pt idx="6544">
                  <c:v>98.96</c:v>
                </c:pt>
                <c:pt idx="6545">
                  <c:v>99.53</c:v>
                </c:pt>
                <c:pt idx="6546">
                  <c:v>98.97</c:v>
                </c:pt>
                <c:pt idx="6547">
                  <c:v>99.61</c:v>
                </c:pt>
                <c:pt idx="6548">
                  <c:v>97.4</c:v>
                </c:pt>
                <c:pt idx="6549">
                  <c:v>97.48</c:v>
                </c:pt>
                <c:pt idx="6550">
                  <c:v>95.68</c:v>
                </c:pt>
                <c:pt idx="6551">
                  <c:v>94.98</c:v>
                </c:pt>
                <c:pt idx="6552">
                  <c:v>93.78</c:v>
                </c:pt>
                <c:pt idx="6553">
                  <c:v>91.87</c:v>
                </c:pt>
                <c:pt idx="6554">
                  <c:v>86.75</c:v>
                </c:pt>
                <c:pt idx="6555">
                  <c:v>86.89</c:v>
                </c:pt>
                <c:pt idx="6556">
                  <c:v>81.27</c:v>
                </c:pt>
                <c:pt idx="6557">
                  <c:v>79.319999999999993</c:v>
                </c:pt>
                <c:pt idx="6558">
                  <c:v>83.05</c:v>
                </c:pt>
                <c:pt idx="6559">
                  <c:v>85.48</c:v>
                </c:pt>
                <c:pt idx="6560">
                  <c:v>85.19</c:v>
                </c:pt>
                <c:pt idx="6561">
                  <c:v>87.88</c:v>
                </c:pt>
                <c:pt idx="6562">
                  <c:v>86.65</c:v>
                </c:pt>
                <c:pt idx="6563">
                  <c:v>87.58</c:v>
                </c:pt>
                <c:pt idx="6564">
                  <c:v>82.38</c:v>
                </c:pt>
                <c:pt idx="6565">
                  <c:v>82.33</c:v>
                </c:pt>
                <c:pt idx="6566">
                  <c:v>84.42</c:v>
                </c:pt>
                <c:pt idx="6567">
                  <c:v>85.35</c:v>
                </c:pt>
                <c:pt idx="6568">
                  <c:v>84.99</c:v>
                </c:pt>
                <c:pt idx="6569">
                  <c:v>85.15</c:v>
                </c:pt>
                <c:pt idx="6570">
                  <c:v>85.37</c:v>
                </c:pt>
                <c:pt idx="6571">
                  <c:v>87.27</c:v>
                </c:pt>
                <c:pt idx="6572">
                  <c:v>88.9</c:v>
                </c:pt>
                <c:pt idx="6573">
                  <c:v>88.81</c:v>
                </c:pt>
                <c:pt idx="6574">
                  <c:v>88.93</c:v>
                </c:pt>
                <c:pt idx="6575">
                  <c:v>86.45</c:v>
                </c:pt>
                <c:pt idx="6576">
                  <c:v>85.99</c:v>
                </c:pt>
                <c:pt idx="6577">
                  <c:v>89.34</c:v>
                </c:pt>
                <c:pt idx="6578">
                  <c:v>89.05</c:v>
                </c:pt>
                <c:pt idx="6579">
                  <c:v>87.24</c:v>
                </c:pt>
                <c:pt idx="6580">
                  <c:v>88.19</c:v>
                </c:pt>
                <c:pt idx="6581">
                  <c:v>90.21</c:v>
                </c:pt>
                <c:pt idx="6582">
                  <c:v>88.91</c:v>
                </c:pt>
                <c:pt idx="6583">
                  <c:v>89.4</c:v>
                </c:pt>
                <c:pt idx="6584">
                  <c:v>87.96</c:v>
                </c:pt>
                <c:pt idx="6585">
                  <c:v>85.7</c:v>
                </c:pt>
                <c:pt idx="6586">
                  <c:v>86.92</c:v>
                </c:pt>
                <c:pt idx="6587">
                  <c:v>85.77</c:v>
                </c:pt>
                <c:pt idx="6588">
                  <c:v>80.290000000000006</c:v>
                </c:pt>
                <c:pt idx="6589">
                  <c:v>79.58</c:v>
                </c:pt>
                <c:pt idx="6590">
                  <c:v>79.97</c:v>
                </c:pt>
                <c:pt idx="6591">
                  <c:v>84.18</c:v>
                </c:pt>
                <c:pt idx="6592">
                  <c:v>80.94</c:v>
                </c:pt>
                <c:pt idx="6593">
                  <c:v>81.87</c:v>
                </c:pt>
                <c:pt idx="6594">
                  <c:v>78.930000000000007</c:v>
                </c:pt>
                <c:pt idx="6595">
                  <c:v>77.34</c:v>
                </c:pt>
                <c:pt idx="6596">
                  <c:v>75.400000000000006</c:v>
                </c:pt>
                <c:pt idx="6597">
                  <c:v>79.41</c:v>
                </c:pt>
                <c:pt idx="6598">
                  <c:v>82.32</c:v>
                </c:pt>
                <c:pt idx="6599">
                  <c:v>82.7</c:v>
                </c:pt>
                <c:pt idx="6600">
                  <c:v>85.14</c:v>
                </c:pt>
                <c:pt idx="6601">
                  <c:v>85.54</c:v>
                </c:pt>
                <c:pt idx="6602">
                  <c:v>85.3</c:v>
                </c:pt>
                <c:pt idx="6603">
                  <c:v>83.96</c:v>
                </c:pt>
                <c:pt idx="6604">
                  <c:v>86.8</c:v>
                </c:pt>
                <c:pt idx="6605">
                  <c:v>86.38</c:v>
                </c:pt>
                <c:pt idx="6606">
                  <c:v>88.34</c:v>
                </c:pt>
                <c:pt idx="6607">
                  <c:v>86.11</c:v>
                </c:pt>
                <c:pt idx="6608">
                  <c:v>86.07</c:v>
                </c:pt>
                <c:pt idx="6609">
                  <c:v>87.19</c:v>
                </c:pt>
                <c:pt idx="6610">
                  <c:v>91.12</c:v>
                </c:pt>
                <c:pt idx="6611">
                  <c:v>92.98</c:v>
                </c:pt>
                <c:pt idx="6612">
                  <c:v>90.2</c:v>
                </c:pt>
                <c:pt idx="6613">
                  <c:v>93.96</c:v>
                </c:pt>
                <c:pt idx="6614">
                  <c:v>93.32</c:v>
                </c:pt>
                <c:pt idx="6615">
                  <c:v>93.19</c:v>
                </c:pt>
                <c:pt idx="6616">
                  <c:v>92.19</c:v>
                </c:pt>
                <c:pt idx="6617">
                  <c:v>92.51</c:v>
                </c:pt>
                <c:pt idx="6618">
                  <c:v>94.07</c:v>
                </c:pt>
                <c:pt idx="6619">
                  <c:v>94.26</c:v>
                </c:pt>
                <c:pt idx="6620">
                  <c:v>95.52</c:v>
                </c:pt>
                <c:pt idx="6621">
                  <c:v>96.8</c:v>
                </c:pt>
                <c:pt idx="6622">
                  <c:v>95.74</c:v>
                </c:pt>
                <c:pt idx="6623">
                  <c:v>97.78</c:v>
                </c:pt>
                <c:pt idx="6624">
                  <c:v>98.99</c:v>
                </c:pt>
                <c:pt idx="6625">
                  <c:v>98.14</c:v>
                </c:pt>
                <c:pt idx="6626">
                  <c:v>99.37</c:v>
                </c:pt>
                <c:pt idx="6627">
                  <c:v>102.59</c:v>
                </c:pt>
                <c:pt idx="6628">
                  <c:v>98.82</c:v>
                </c:pt>
                <c:pt idx="6629">
                  <c:v>97.67</c:v>
                </c:pt>
                <c:pt idx="6630">
                  <c:v>96.73</c:v>
                </c:pt>
                <c:pt idx="6631">
                  <c:v>97.76</c:v>
                </c:pt>
                <c:pt idx="6632">
                  <c:v>96.16</c:v>
                </c:pt>
                <c:pt idx="6633">
                  <c:v>96.91</c:v>
                </c:pt>
                <c:pt idx="6634">
                  <c:v>98.21</c:v>
                </c:pt>
                <c:pt idx="6635">
                  <c:v>99.79</c:v>
                </c:pt>
                <c:pt idx="6636">
                  <c:v>100.36</c:v>
                </c:pt>
                <c:pt idx="6637">
                  <c:v>100.2</c:v>
                </c:pt>
                <c:pt idx="6638">
                  <c:v>100.97</c:v>
                </c:pt>
                <c:pt idx="6639">
                  <c:v>100.94</c:v>
                </c:pt>
                <c:pt idx="6640">
                  <c:v>101.25</c:v>
                </c:pt>
                <c:pt idx="6641">
                  <c:v>100.45</c:v>
                </c:pt>
                <c:pt idx="6642">
                  <c:v>98.35</c:v>
                </c:pt>
                <c:pt idx="6643">
                  <c:v>99.4</c:v>
                </c:pt>
                <c:pt idx="6644">
                  <c:v>97.77</c:v>
                </c:pt>
                <c:pt idx="6645">
                  <c:v>100.24</c:v>
                </c:pt>
                <c:pt idx="6646">
                  <c:v>94.92</c:v>
                </c:pt>
                <c:pt idx="6647">
                  <c:v>93.84</c:v>
                </c:pt>
                <c:pt idx="6648">
                  <c:v>93.55</c:v>
                </c:pt>
                <c:pt idx="6649">
                  <c:v>93.86</c:v>
                </c:pt>
                <c:pt idx="6650">
                  <c:v>97.16</c:v>
                </c:pt>
                <c:pt idx="6651">
                  <c:v>98.54</c:v>
                </c:pt>
                <c:pt idx="6652">
                  <c:v>99.42</c:v>
                </c:pt>
                <c:pt idx="6653">
                  <c:v>99.72</c:v>
                </c:pt>
                <c:pt idx="6654">
                  <c:v>101.29</c:v>
                </c:pt>
                <c:pt idx="6655">
                  <c:v>99.44</c:v>
                </c:pt>
                <c:pt idx="6656">
                  <c:v>99.68</c:v>
                </c:pt>
                <c:pt idx="6657">
                  <c:v>98.83</c:v>
                </c:pt>
                <c:pt idx="6658">
                  <c:v>102.96</c:v>
                </c:pt>
                <c:pt idx="6659">
                  <c:v>103.22</c:v>
                </c:pt>
                <c:pt idx="6660">
                  <c:v>101.81</c:v>
                </c:pt>
                <c:pt idx="6661">
                  <c:v>101.56</c:v>
                </c:pt>
                <c:pt idx="6662">
                  <c:v>101.31</c:v>
                </c:pt>
                <c:pt idx="6663">
                  <c:v>102.24</c:v>
                </c:pt>
                <c:pt idx="6664">
                  <c:v>100.89</c:v>
                </c:pt>
                <c:pt idx="6665">
                  <c:v>99.03</c:v>
                </c:pt>
                <c:pt idx="6666">
                  <c:v>98.69</c:v>
                </c:pt>
                <c:pt idx="6667">
                  <c:v>100.7</c:v>
                </c:pt>
                <c:pt idx="6668">
                  <c:v>100.61</c:v>
                </c:pt>
                <c:pt idx="6669">
                  <c:v>100.32</c:v>
                </c:pt>
                <c:pt idx="6670">
                  <c:v>98.15</c:v>
                </c:pt>
                <c:pt idx="6671">
                  <c:v>99.47</c:v>
                </c:pt>
                <c:pt idx="6672">
                  <c:v>98.84</c:v>
                </c:pt>
                <c:pt idx="6673">
                  <c:v>99.23</c:v>
                </c:pt>
                <c:pt idx="6674">
                  <c:v>99.76</c:v>
                </c:pt>
                <c:pt idx="6675">
                  <c:v>99.47</c:v>
                </c:pt>
                <c:pt idx="6676">
                  <c:v>98.75</c:v>
                </c:pt>
                <c:pt idx="6677">
                  <c:v>98.46</c:v>
                </c:pt>
                <c:pt idx="6678">
                  <c:v>97.63</c:v>
                </c:pt>
                <c:pt idx="6679">
                  <c:v>96.36</c:v>
                </c:pt>
                <c:pt idx="6680">
                  <c:v>97.8</c:v>
                </c:pt>
                <c:pt idx="6681">
                  <c:v>96.89</c:v>
                </c:pt>
                <c:pt idx="6682">
                  <c:v>98.55</c:v>
                </c:pt>
                <c:pt idx="6683">
                  <c:v>98.8</c:v>
                </c:pt>
                <c:pt idx="6684">
                  <c:v>99.88</c:v>
                </c:pt>
                <c:pt idx="6685">
                  <c:v>98.68</c:v>
                </c:pt>
                <c:pt idx="6686">
                  <c:v>100.39</c:v>
                </c:pt>
                <c:pt idx="6687">
                  <c:v>100.82</c:v>
                </c:pt>
                <c:pt idx="6688">
                  <c:v>101.82</c:v>
                </c:pt>
                <c:pt idx="6689">
                  <c:v>102.33</c:v>
                </c:pt>
                <c:pt idx="6690">
                  <c:v>103.27</c:v>
                </c:pt>
                <c:pt idx="6691">
                  <c:v>105.88</c:v>
                </c:pt>
                <c:pt idx="6692">
                  <c:v>105.99</c:v>
                </c:pt>
                <c:pt idx="6693">
                  <c:v>107.44</c:v>
                </c:pt>
                <c:pt idx="6694">
                  <c:v>109.39</c:v>
                </c:pt>
                <c:pt idx="6695">
                  <c:v>108.49</c:v>
                </c:pt>
                <c:pt idx="6696">
                  <c:v>106.59</c:v>
                </c:pt>
                <c:pt idx="6697">
                  <c:v>107.08</c:v>
                </c:pt>
                <c:pt idx="6698">
                  <c:v>108.76</c:v>
                </c:pt>
                <c:pt idx="6699">
                  <c:v>106.68</c:v>
                </c:pt>
                <c:pt idx="6700">
                  <c:v>106.7</c:v>
                </c:pt>
                <c:pt idx="6701">
                  <c:v>104.71</c:v>
                </c:pt>
                <c:pt idx="6702">
                  <c:v>106.16</c:v>
                </c:pt>
                <c:pt idx="6703">
                  <c:v>106.65</c:v>
                </c:pt>
                <c:pt idx="6704">
                  <c:v>107.4</c:v>
                </c:pt>
                <c:pt idx="6705">
                  <c:v>106.34</c:v>
                </c:pt>
                <c:pt idx="6706">
                  <c:v>106.7</c:v>
                </c:pt>
                <c:pt idx="6707">
                  <c:v>105.49</c:v>
                </c:pt>
                <c:pt idx="6708">
                  <c:v>105.19</c:v>
                </c:pt>
                <c:pt idx="6709">
                  <c:v>107.03</c:v>
                </c:pt>
                <c:pt idx="6710">
                  <c:v>108.09</c:v>
                </c:pt>
                <c:pt idx="6711">
                  <c:v>105.68</c:v>
                </c:pt>
                <c:pt idx="6712">
                  <c:v>106.87</c:v>
                </c:pt>
                <c:pt idx="6713">
                  <c:v>104.98</c:v>
                </c:pt>
                <c:pt idx="6714">
                  <c:v>106.43</c:v>
                </c:pt>
                <c:pt idx="6715">
                  <c:v>107.07</c:v>
                </c:pt>
                <c:pt idx="6716">
                  <c:v>107.32</c:v>
                </c:pt>
                <c:pt idx="6717">
                  <c:v>105.4</c:v>
                </c:pt>
                <c:pt idx="6718">
                  <c:v>102.79</c:v>
                </c:pt>
                <c:pt idx="6719">
                  <c:v>103.03</c:v>
                </c:pt>
                <c:pt idx="6720">
                  <c:v>105.25</c:v>
                </c:pt>
                <c:pt idx="6721">
                  <c:v>104.02</c:v>
                </c:pt>
                <c:pt idx="6722">
                  <c:v>101.53</c:v>
                </c:pt>
                <c:pt idx="6723">
                  <c:v>103.29</c:v>
                </c:pt>
                <c:pt idx="6724">
                  <c:v>102.45</c:v>
                </c:pt>
                <c:pt idx="6725">
                  <c:v>101.12</c:v>
                </c:pt>
                <c:pt idx="6726">
                  <c:v>102.66</c:v>
                </c:pt>
                <c:pt idx="6727">
                  <c:v>103.69</c:v>
                </c:pt>
                <c:pt idx="6728">
                  <c:v>102.84</c:v>
                </c:pt>
                <c:pt idx="6729">
                  <c:v>102.92</c:v>
                </c:pt>
                <c:pt idx="6730">
                  <c:v>104.23</c:v>
                </c:pt>
                <c:pt idx="6731">
                  <c:v>102.65</c:v>
                </c:pt>
                <c:pt idx="6732">
                  <c:v>102.38</c:v>
                </c:pt>
                <c:pt idx="6733">
                  <c:v>103.58</c:v>
                </c:pt>
                <c:pt idx="6734">
                  <c:v>102.68</c:v>
                </c:pt>
                <c:pt idx="6735">
                  <c:v>103.1</c:v>
                </c:pt>
                <c:pt idx="6736">
                  <c:v>103.72</c:v>
                </c:pt>
                <c:pt idx="6737">
                  <c:v>104.56</c:v>
                </c:pt>
                <c:pt idx="6738">
                  <c:v>104.86</c:v>
                </c:pt>
                <c:pt idx="6739">
                  <c:v>104.89</c:v>
                </c:pt>
                <c:pt idx="6740">
                  <c:v>106.17</c:v>
                </c:pt>
                <c:pt idx="6741">
                  <c:v>105.25</c:v>
                </c:pt>
                <c:pt idx="6742">
                  <c:v>102.56</c:v>
                </c:pt>
                <c:pt idx="6743">
                  <c:v>98.49</c:v>
                </c:pt>
                <c:pt idx="6744">
                  <c:v>97.86</c:v>
                </c:pt>
                <c:pt idx="6745">
                  <c:v>97.13</c:v>
                </c:pt>
                <c:pt idx="6746">
                  <c:v>96.8</c:v>
                </c:pt>
                <c:pt idx="6747">
                  <c:v>97.1</c:v>
                </c:pt>
                <c:pt idx="6748">
                  <c:v>96.03</c:v>
                </c:pt>
                <c:pt idx="6749">
                  <c:v>94.75</c:v>
                </c:pt>
                <c:pt idx="6750">
                  <c:v>93.97</c:v>
                </c:pt>
                <c:pt idx="6751">
                  <c:v>92.78</c:v>
                </c:pt>
                <c:pt idx="6752">
                  <c:v>92.53</c:v>
                </c:pt>
                <c:pt idx="6753">
                  <c:v>91.51</c:v>
                </c:pt>
                <c:pt idx="6754">
                  <c:v>92.57</c:v>
                </c:pt>
                <c:pt idx="6755">
                  <c:v>91.44</c:v>
                </c:pt>
                <c:pt idx="6756">
                  <c:v>89.4</c:v>
                </c:pt>
                <c:pt idx="6757">
                  <c:v>90.36</c:v>
                </c:pt>
                <c:pt idx="6758">
                  <c:v>90.64</c:v>
                </c:pt>
                <c:pt idx="6759">
                  <c:v>90.75</c:v>
                </c:pt>
                <c:pt idx="6760">
                  <c:v>87.79</c:v>
                </c:pt>
                <c:pt idx="6761">
                  <c:v>86.52</c:v>
                </c:pt>
                <c:pt idx="6762">
                  <c:v>83.17</c:v>
                </c:pt>
                <c:pt idx="6763">
                  <c:v>83.95</c:v>
                </c:pt>
                <c:pt idx="6764">
                  <c:v>84.31</c:v>
                </c:pt>
                <c:pt idx="6765">
                  <c:v>85.05</c:v>
                </c:pt>
                <c:pt idx="6766">
                  <c:v>84.78</c:v>
                </c:pt>
                <c:pt idx="6767">
                  <c:v>84.08</c:v>
                </c:pt>
                <c:pt idx="6768">
                  <c:v>82.58</c:v>
                </c:pt>
                <c:pt idx="6769">
                  <c:v>83.35</c:v>
                </c:pt>
                <c:pt idx="6770">
                  <c:v>82.56</c:v>
                </c:pt>
                <c:pt idx="6771">
                  <c:v>83.83</c:v>
                </c:pt>
                <c:pt idx="6772">
                  <c:v>84.03</c:v>
                </c:pt>
                <c:pt idx="6773">
                  <c:v>83.26</c:v>
                </c:pt>
                <c:pt idx="6774">
                  <c:v>83.99</c:v>
                </c:pt>
                <c:pt idx="6775">
                  <c:v>81.06</c:v>
                </c:pt>
                <c:pt idx="6776">
                  <c:v>77.91</c:v>
                </c:pt>
                <c:pt idx="6777">
                  <c:v>79.33</c:v>
                </c:pt>
                <c:pt idx="6778">
                  <c:v>78.760000000000005</c:v>
                </c:pt>
                <c:pt idx="6779">
                  <c:v>79.34</c:v>
                </c:pt>
                <c:pt idx="6780">
                  <c:v>80.27</c:v>
                </c:pt>
                <c:pt idx="6781">
                  <c:v>77.72</c:v>
                </c:pt>
                <c:pt idx="6782">
                  <c:v>85.04</c:v>
                </c:pt>
                <c:pt idx="6783">
                  <c:v>83.72</c:v>
                </c:pt>
                <c:pt idx="6784">
                  <c:v>87.74</c:v>
                </c:pt>
                <c:pt idx="6785">
                  <c:v>87.11</c:v>
                </c:pt>
                <c:pt idx="6786">
                  <c:v>84.37</c:v>
                </c:pt>
                <c:pt idx="6787">
                  <c:v>85.93</c:v>
                </c:pt>
                <c:pt idx="6788">
                  <c:v>83.92</c:v>
                </c:pt>
                <c:pt idx="6789">
                  <c:v>85.88</c:v>
                </c:pt>
                <c:pt idx="6790">
                  <c:v>86.02</c:v>
                </c:pt>
                <c:pt idx="6791">
                  <c:v>87.15</c:v>
                </c:pt>
                <c:pt idx="6792">
                  <c:v>88.41</c:v>
                </c:pt>
                <c:pt idx="6793">
                  <c:v>89.07</c:v>
                </c:pt>
                <c:pt idx="6794">
                  <c:v>89.88</c:v>
                </c:pt>
                <c:pt idx="6795">
                  <c:v>92.78</c:v>
                </c:pt>
                <c:pt idx="6796">
                  <c:v>91.56</c:v>
                </c:pt>
                <c:pt idx="6797">
                  <c:v>87.77</c:v>
                </c:pt>
                <c:pt idx="6798">
                  <c:v>88.28</c:v>
                </c:pt>
                <c:pt idx="6799">
                  <c:v>88.8</c:v>
                </c:pt>
                <c:pt idx="6800">
                  <c:v>89.4</c:v>
                </c:pt>
                <c:pt idx="6801">
                  <c:v>90.13</c:v>
                </c:pt>
                <c:pt idx="6802">
                  <c:v>89.8</c:v>
                </c:pt>
                <c:pt idx="6803">
                  <c:v>88.08</c:v>
                </c:pt>
                <c:pt idx="6804">
                  <c:v>88.99</c:v>
                </c:pt>
                <c:pt idx="6805">
                  <c:v>87.22</c:v>
                </c:pt>
                <c:pt idx="6806">
                  <c:v>91.4</c:v>
                </c:pt>
                <c:pt idx="6807">
                  <c:v>92.3</c:v>
                </c:pt>
                <c:pt idx="6808">
                  <c:v>93.68</c:v>
                </c:pt>
                <c:pt idx="6809">
                  <c:v>93.39</c:v>
                </c:pt>
                <c:pt idx="6810">
                  <c:v>93.39</c:v>
                </c:pt>
                <c:pt idx="6811">
                  <c:v>92.94</c:v>
                </c:pt>
                <c:pt idx="6812">
                  <c:v>92.76</c:v>
                </c:pt>
                <c:pt idx="6813">
                  <c:v>93.4</c:v>
                </c:pt>
                <c:pt idx="6814">
                  <c:v>94.35</c:v>
                </c:pt>
                <c:pt idx="6815">
                  <c:v>95.66</c:v>
                </c:pt>
                <c:pt idx="6816">
                  <c:v>96</c:v>
                </c:pt>
                <c:pt idx="6817">
                  <c:v>96.03</c:v>
                </c:pt>
                <c:pt idx="6818">
                  <c:v>96.55</c:v>
                </c:pt>
                <c:pt idx="6819">
                  <c:v>96.89</c:v>
                </c:pt>
                <c:pt idx="6820">
                  <c:v>95.87</c:v>
                </c:pt>
                <c:pt idx="6821">
                  <c:v>95.78</c:v>
                </c:pt>
                <c:pt idx="6822">
                  <c:v>95.54</c:v>
                </c:pt>
                <c:pt idx="6823">
                  <c:v>96.3</c:v>
                </c:pt>
                <c:pt idx="6824">
                  <c:v>95.5</c:v>
                </c:pt>
                <c:pt idx="6825">
                  <c:v>94.61</c:v>
                </c:pt>
                <c:pt idx="6826">
                  <c:v>96.47</c:v>
                </c:pt>
                <c:pt idx="6827">
                  <c:v>95.34</c:v>
                </c:pt>
                <c:pt idx="6828">
                  <c:v>95.37</c:v>
                </c:pt>
                <c:pt idx="6829">
                  <c:v>95.58</c:v>
                </c:pt>
                <c:pt idx="6830">
                  <c:v>96.41</c:v>
                </c:pt>
                <c:pt idx="6831">
                  <c:v>96.52</c:v>
                </c:pt>
                <c:pt idx="6832">
                  <c:v>97.03</c:v>
                </c:pt>
                <c:pt idx="6833">
                  <c:v>97.02</c:v>
                </c:pt>
                <c:pt idx="6834">
                  <c:v>98.3</c:v>
                </c:pt>
                <c:pt idx="6835">
                  <c:v>98.94</c:v>
                </c:pt>
                <c:pt idx="6836">
                  <c:v>96.51</c:v>
                </c:pt>
                <c:pt idx="6837">
                  <c:v>95.25</c:v>
                </c:pt>
                <c:pt idx="6838">
                  <c:v>91.97</c:v>
                </c:pt>
                <c:pt idx="6839">
                  <c:v>92.14</c:v>
                </c:pt>
                <c:pt idx="6840">
                  <c:v>92.64</c:v>
                </c:pt>
                <c:pt idx="6841">
                  <c:v>91.68</c:v>
                </c:pt>
                <c:pt idx="6842">
                  <c:v>91.07</c:v>
                </c:pt>
                <c:pt idx="6843">
                  <c:v>89.92</c:v>
                </c:pt>
                <c:pt idx="6844">
                  <c:v>91.89</c:v>
                </c:pt>
                <c:pt idx="6845">
                  <c:v>92.18</c:v>
                </c:pt>
                <c:pt idx="6846">
                  <c:v>92.44</c:v>
                </c:pt>
                <c:pt idx="6847">
                  <c:v>91.88</c:v>
                </c:pt>
                <c:pt idx="6848">
                  <c:v>88.19</c:v>
                </c:pt>
                <c:pt idx="6849">
                  <c:v>91.69</c:v>
                </c:pt>
                <c:pt idx="6850">
                  <c:v>89.87</c:v>
                </c:pt>
                <c:pt idx="6851">
                  <c:v>89.43</c:v>
                </c:pt>
                <c:pt idx="6852">
                  <c:v>92.42</c:v>
                </c:pt>
                <c:pt idx="6853">
                  <c:v>91.24</c:v>
                </c:pt>
                <c:pt idx="6854">
                  <c:v>92.19</c:v>
                </c:pt>
                <c:pt idx="6855">
                  <c:v>91.83</c:v>
                </c:pt>
                <c:pt idx="6856">
                  <c:v>91.84</c:v>
                </c:pt>
                <c:pt idx="6857">
                  <c:v>92.07</c:v>
                </c:pt>
                <c:pt idx="6858">
                  <c:v>92.04</c:v>
                </c:pt>
                <c:pt idx="6859">
                  <c:v>92</c:v>
                </c:pt>
                <c:pt idx="6860">
                  <c:v>90</c:v>
                </c:pt>
                <c:pt idx="6861">
                  <c:v>88.3</c:v>
                </c:pt>
                <c:pt idx="6862">
                  <c:v>86.65</c:v>
                </c:pt>
                <c:pt idx="6863">
                  <c:v>85.39</c:v>
                </c:pt>
                <c:pt idx="6864">
                  <c:v>85.59</c:v>
                </c:pt>
                <c:pt idx="6865">
                  <c:v>85.84</c:v>
                </c:pt>
                <c:pt idx="6866">
                  <c:v>85.52</c:v>
                </c:pt>
                <c:pt idx="6867">
                  <c:v>85.65</c:v>
                </c:pt>
                <c:pt idx="6868">
                  <c:v>86.23</c:v>
                </c:pt>
                <c:pt idx="6869">
                  <c:v>87.05</c:v>
                </c:pt>
                <c:pt idx="6870">
                  <c:v>84.9</c:v>
                </c:pt>
                <c:pt idx="6871">
                  <c:v>85.64</c:v>
                </c:pt>
                <c:pt idx="6872">
                  <c:v>88.62</c:v>
                </c:pt>
                <c:pt idx="6873">
                  <c:v>84.5</c:v>
                </c:pt>
                <c:pt idx="6874">
                  <c:v>85.07</c:v>
                </c:pt>
                <c:pt idx="6875">
                  <c:v>86.08</c:v>
                </c:pt>
                <c:pt idx="6876">
                  <c:v>85.56</c:v>
                </c:pt>
                <c:pt idx="6877">
                  <c:v>85.38</c:v>
                </c:pt>
                <c:pt idx="6878">
                  <c:v>86.32</c:v>
                </c:pt>
                <c:pt idx="6879">
                  <c:v>85.45</c:v>
                </c:pt>
                <c:pt idx="6880">
                  <c:v>86.62</c:v>
                </c:pt>
                <c:pt idx="6881">
                  <c:v>89.05</c:v>
                </c:pt>
                <c:pt idx="6882">
                  <c:v>86.46</c:v>
                </c:pt>
                <c:pt idx="6883">
                  <c:v>87.08</c:v>
                </c:pt>
                <c:pt idx="6884">
                  <c:v>87.01</c:v>
                </c:pt>
                <c:pt idx="6885">
                  <c:v>87.28</c:v>
                </c:pt>
                <c:pt idx="6886">
                  <c:v>86.81</c:v>
                </c:pt>
                <c:pt idx="6887">
                  <c:v>86.1</c:v>
                </c:pt>
                <c:pt idx="6888">
                  <c:v>87.64</c:v>
                </c:pt>
                <c:pt idx="6889">
                  <c:v>88.54</c:v>
                </c:pt>
                <c:pt idx="6890">
                  <c:v>88.69</c:v>
                </c:pt>
                <c:pt idx="6891">
                  <c:v>88.04</c:v>
                </c:pt>
                <c:pt idx="6892">
                  <c:v>87.36</c:v>
                </c:pt>
                <c:pt idx="6893">
                  <c:v>85.47</c:v>
                </c:pt>
                <c:pt idx="6894">
                  <c:v>85.45</c:v>
                </c:pt>
                <c:pt idx="6895">
                  <c:v>85.14</c:v>
                </c:pt>
                <c:pt idx="6896">
                  <c:v>85.36</c:v>
                </c:pt>
                <c:pt idx="6897">
                  <c:v>86.35</c:v>
                </c:pt>
                <c:pt idx="6898">
                  <c:v>85.39</c:v>
                </c:pt>
                <c:pt idx="6899">
                  <c:v>86.32</c:v>
                </c:pt>
                <c:pt idx="6900">
                  <c:v>86.71</c:v>
                </c:pt>
                <c:pt idx="6901">
                  <c:v>87.46</c:v>
                </c:pt>
                <c:pt idx="6902">
                  <c:v>89.09</c:v>
                </c:pt>
                <c:pt idx="6903">
                  <c:v>89.76</c:v>
                </c:pt>
                <c:pt idx="6904">
                  <c:v>88.2</c:v>
                </c:pt>
                <c:pt idx="6905">
                  <c:v>88.29</c:v>
                </c:pt>
                <c:pt idx="6906">
                  <c:v>90.71</c:v>
                </c:pt>
                <c:pt idx="6907">
                  <c:v>90.91</c:v>
                </c:pt>
                <c:pt idx="6908">
                  <c:v>90.66</c:v>
                </c:pt>
                <c:pt idx="6909">
                  <c:v>91.83</c:v>
                </c:pt>
                <c:pt idx="6910">
                  <c:v>93.14</c:v>
                </c:pt>
                <c:pt idx="6911">
                  <c:v>92.97</c:v>
                </c:pt>
                <c:pt idx="6912">
                  <c:v>93.12</c:v>
                </c:pt>
                <c:pt idx="6913">
                  <c:v>93.2</c:v>
                </c:pt>
                <c:pt idx="6914">
                  <c:v>93.21</c:v>
                </c:pt>
                <c:pt idx="6915">
                  <c:v>93.08</c:v>
                </c:pt>
                <c:pt idx="6916">
                  <c:v>93.81</c:v>
                </c:pt>
                <c:pt idx="6917">
                  <c:v>93.6</c:v>
                </c:pt>
                <c:pt idx="6918">
                  <c:v>94.27</c:v>
                </c:pt>
                <c:pt idx="6919">
                  <c:v>93.26</c:v>
                </c:pt>
                <c:pt idx="6920">
                  <c:v>94.28</c:v>
                </c:pt>
                <c:pt idx="6921">
                  <c:v>95.49</c:v>
                </c:pt>
                <c:pt idx="6922">
                  <c:v>95.61</c:v>
                </c:pt>
                <c:pt idx="6923">
                  <c:v>96.09</c:v>
                </c:pt>
                <c:pt idx="6924">
                  <c:v>95.06</c:v>
                </c:pt>
                <c:pt idx="6925">
                  <c:v>95.35</c:v>
                </c:pt>
                <c:pt idx="6926">
                  <c:v>95.15</c:v>
                </c:pt>
                <c:pt idx="6927">
                  <c:v>95.95</c:v>
                </c:pt>
                <c:pt idx="6928">
                  <c:v>97.62</c:v>
                </c:pt>
                <c:pt idx="6929">
                  <c:v>97.98</c:v>
                </c:pt>
                <c:pt idx="6930">
                  <c:v>97.65</c:v>
                </c:pt>
                <c:pt idx="6931">
                  <c:v>97.46</c:v>
                </c:pt>
                <c:pt idx="6932">
                  <c:v>96.21</c:v>
                </c:pt>
                <c:pt idx="6933">
                  <c:v>96.68</c:v>
                </c:pt>
                <c:pt idx="6934">
                  <c:v>96.44</c:v>
                </c:pt>
                <c:pt idx="6935">
                  <c:v>95.84</c:v>
                </c:pt>
                <c:pt idx="6936">
                  <c:v>95.71</c:v>
                </c:pt>
                <c:pt idx="6937">
                  <c:v>97.01</c:v>
                </c:pt>
                <c:pt idx="6938">
                  <c:v>97.48</c:v>
                </c:pt>
                <c:pt idx="6939">
                  <c:v>97.03</c:v>
                </c:pt>
                <c:pt idx="6940">
                  <c:v>97.3</c:v>
                </c:pt>
                <c:pt idx="6941">
                  <c:v>95.95</c:v>
                </c:pt>
                <c:pt idx="6942">
                  <c:v>96.69</c:v>
                </c:pt>
                <c:pt idx="6943">
                  <c:v>94.92</c:v>
                </c:pt>
                <c:pt idx="6944">
                  <c:v>92.79</c:v>
                </c:pt>
                <c:pt idx="6945">
                  <c:v>93.12</c:v>
                </c:pt>
                <c:pt idx="6946">
                  <c:v>92.74</c:v>
                </c:pt>
                <c:pt idx="6947">
                  <c:v>92.63</c:v>
                </c:pt>
                <c:pt idx="6948">
                  <c:v>92.84</c:v>
                </c:pt>
                <c:pt idx="6949">
                  <c:v>92.03</c:v>
                </c:pt>
                <c:pt idx="6950">
                  <c:v>90.71</c:v>
                </c:pt>
                <c:pt idx="6951">
                  <c:v>90.13</c:v>
                </c:pt>
                <c:pt idx="6952">
                  <c:v>90.88</c:v>
                </c:pt>
                <c:pt idx="6953">
                  <c:v>90.47</c:v>
                </c:pt>
                <c:pt idx="6954">
                  <c:v>91.53</c:v>
                </c:pt>
                <c:pt idx="6955">
                  <c:v>92.01</c:v>
                </c:pt>
                <c:pt idx="6956">
                  <c:v>92.07</c:v>
                </c:pt>
                <c:pt idx="6957">
                  <c:v>92.44</c:v>
                </c:pt>
                <c:pt idx="6958">
                  <c:v>92.47</c:v>
                </c:pt>
                <c:pt idx="6959">
                  <c:v>93.03</c:v>
                </c:pt>
                <c:pt idx="6960">
                  <c:v>93.49</c:v>
                </c:pt>
                <c:pt idx="6961">
                  <c:v>93.71</c:v>
                </c:pt>
                <c:pt idx="6962">
                  <c:v>92.44</c:v>
                </c:pt>
                <c:pt idx="6963">
                  <c:v>93.21</c:v>
                </c:pt>
                <c:pt idx="6964">
                  <c:v>92.46</c:v>
                </c:pt>
                <c:pt idx="6965">
                  <c:v>93.41</c:v>
                </c:pt>
                <c:pt idx="6966">
                  <c:v>94.55</c:v>
                </c:pt>
                <c:pt idx="6967">
                  <c:v>95.99</c:v>
                </c:pt>
                <c:pt idx="6968">
                  <c:v>96.53</c:v>
                </c:pt>
                <c:pt idx="6969">
                  <c:v>97.24</c:v>
                </c:pt>
                <c:pt idx="6970">
                  <c:v>97.1</c:v>
                </c:pt>
                <c:pt idx="6971">
                  <c:v>97.23</c:v>
                </c:pt>
                <c:pt idx="6972">
                  <c:v>95.02</c:v>
                </c:pt>
                <c:pt idx="6973">
                  <c:v>93.26</c:v>
                </c:pt>
                <c:pt idx="6974">
                  <c:v>92.76</c:v>
                </c:pt>
                <c:pt idx="6975">
                  <c:v>93.36</c:v>
                </c:pt>
                <c:pt idx="6976">
                  <c:v>94.18</c:v>
                </c:pt>
                <c:pt idx="6977">
                  <c:v>94.59</c:v>
                </c:pt>
                <c:pt idx="6978">
                  <c:v>93.44</c:v>
                </c:pt>
                <c:pt idx="6979">
                  <c:v>91.23</c:v>
                </c:pt>
                <c:pt idx="6980">
                  <c:v>88.75</c:v>
                </c:pt>
                <c:pt idx="6981">
                  <c:v>88.73</c:v>
                </c:pt>
                <c:pt idx="6982">
                  <c:v>86.65</c:v>
                </c:pt>
                <c:pt idx="6983">
                  <c:v>87.83</c:v>
                </c:pt>
                <c:pt idx="6984">
                  <c:v>88.04</c:v>
                </c:pt>
                <c:pt idx="6985">
                  <c:v>88.81</c:v>
                </c:pt>
                <c:pt idx="6986">
                  <c:v>89.21</c:v>
                </c:pt>
                <c:pt idx="6987">
                  <c:v>91.07</c:v>
                </c:pt>
                <c:pt idx="6988">
                  <c:v>93.27</c:v>
                </c:pt>
                <c:pt idx="6989">
                  <c:v>92.63</c:v>
                </c:pt>
                <c:pt idx="6990">
                  <c:v>94.09</c:v>
                </c:pt>
                <c:pt idx="6991">
                  <c:v>93.22</c:v>
                </c:pt>
                <c:pt idx="6992">
                  <c:v>90.74</c:v>
                </c:pt>
                <c:pt idx="6993">
                  <c:v>93.7</c:v>
                </c:pt>
                <c:pt idx="6994">
                  <c:v>95.25</c:v>
                </c:pt>
                <c:pt idx="6995">
                  <c:v>95.8</c:v>
                </c:pt>
                <c:pt idx="6996">
                  <c:v>95.28</c:v>
                </c:pt>
                <c:pt idx="6997">
                  <c:v>96.24</c:v>
                </c:pt>
                <c:pt idx="6998">
                  <c:v>96.09</c:v>
                </c:pt>
                <c:pt idx="6999">
                  <c:v>95.81</c:v>
                </c:pt>
                <c:pt idx="7000">
                  <c:v>94.76</c:v>
                </c:pt>
                <c:pt idx="7001">
                  <c:v>93.96</c:v>
                </c:pt>
                <c:pt idx="7002">
                  <c:v>93.95</c:v>
                </c:pt>
                <c:pt idx="7003">
                  <c:v>94.85</c:v>
                </c:pt>
                <c:pt idx="7004">
                  <c:v>95.72</c:v>
                </c:pt>
                <c:pt idx="7005">
                  <c:v>96.29</c:v>
                </c:pt>
                <c:pt idx="7006">
                  <c:v>95.55</c:v>
                </c:pt>
                <c:pt idx="7007">
                  <c:v>93.98</c:v>
                </c:pt>
                <c:pt idx="7008">
                  <c:v>94.12</c:v>
                </c:pt>
                <c:pt idx="7009">
                  <c:v>93.84</c:v>
                </c:pt>
                <c:pt idx="7010">
                  <c:v>94.65</c:v>
                </c:pt>
                <c:pt idx="7011">
                  <c:v>93.13</c:v>
                </c:pt>
                <c:pt idx="7012">
                  <c:v>93.57</c:v>
                </c:pt>
                <c:pt idx="7013">
                  <c:v>91.93</c:v>
                </c:pt>
                <c:pt idx="7014">
                  <c:v>93.41</c:v>
                </c:pt>
                <c:pt idx="7015">
                  <c:v>93.36</c:v>
                </c:pt>
                <c:pt idx="7016">
                  <c:v>93.66</c:v>
                </c:pt>
                <c:pt idx="7017">
                  <c:v>94.71</c:v>
                </c:pt>
                <c:pt idx="7018">
                  <c:v>96.11</c:v>
                </c:pt>
                <c:pt idx="7019">
                  <c:v>95.82</c:v>
                </c:pt>
                <c:pt idx="7020">
                  <c:v>95.5</c:v>
                </c:pt>
                <c:pt idx="7021">
                  <c:v>95.98</c:v>
                </c:pt>
                <c:pt idx="7022">
                  <c:v>96.66</c:v>
                </c:pt>
                <c:pt idx="7023">
                  <c:v>97.83</c:v>
                </c:pt>
                <c:pt idx="7024">
                  <c:v>97.86</c:v>
                </c:pt>
                <c:pt idx="7025">
                  <c:v>98.46</c:v>
                </c:pt>
                <c:pt idx="7026">
                  <c:v>98.24</c:v>
                </c:pt>
                <c:pt idx="7027">
                  <c:v>94.89</c:v>
                </c:pt>
                <c:pt idx="7028">
                  <c:v>93.81</c:v>
                </c:pt>
                <c:pt idx="7029">
                  <c:v>95.07</c:v>
                </c:pt>
                <c:pt idx="7030">
                  <c:v>95.25</c:v>
                </c:pt>
                <c:pt idx="7031">
                  <c:v>95.47</c:v>
                </c:pt>
                <c:pt idx="7032">
                  <c:v>97</c:v>
                </c:pt>
                <c:pt idx="7033">
                  <c:v>96.36</c:v>
                </c:pt>
                <c:pt idx="7034">
                  <c:v>97.94</c:v>
                </c:pt>
                <c:pt idx="7035">
                  <c:v>99.65</c:v>
                </c:pt>
                <c:pt idx="7036">
                  <c:v>101.92</c:v>
                </c:pt>
                <c:pt idx="7037">
                  <c:v>103.09</c:v>
                </c:pt>
                <c:pt idx="7038">
                  <c:v>103.03</c:v>
                </c:pt>
                <c:pt idx="7039">
                  <c:v>103.46</c:v>
                </c:pt>
                <c:pt idx="7040">
                  <c:v>106.41</c:v>
                </c:pt>
                <c:pt idx="7041">
                  <c:v>104.77</c:v>
                </c:pt>
                <c:pt idx="7042">
                  <c:v>105.85</c:v>
                </c:pt>
                <c:pt idx="7043">
                  <c:v>106.2</c:v>
                </c:pt>
                <c:pt idx="7044">
                  <c:v>105.88</c:v>
                </c:pt>
                <c:pt idx="7045">
                  <c:v>106.39</c:v>
                </c:pt>
                <c:pt idx="7046">
                  <c:v>107.94</c:v>
                </c:pt>
                <c:pt idx="7047">
                  <c:v>108</c:v>
                </c:pt>
                <c:pt idx="7048">
                  <c:v>106.61</c:v>
                </c:pt>
                <c:pt idx="7049">
                  <c:v>107.13</c:v>
                </c:pt>
                <c:pt idx="7050">
                  <c:v>105.41</c:v>
                </c:pt>
                <c:pt idx="7051">
                  <c:v>105.47</c:v>
                </c:pt>
                <c:pt idx="7052">
                  <c:v>104.76</c:v>
                </c:pt>
                <c:pt idx="7053">
                  <c:v>104.61</c:v>
                </c:pt>
                <c:pt idx="7054">
                  <c:v>103.14</c:v>
                </c:pt>
                <c:pt idx="7055">
                  <c:v>105.1</c:v>
                </c:pt>
                <c:pt idx="7056">
                  <c:v>107.93</c:v>
                </c:pt>
                <c:pt idx="7057">
                  <c:v>106.94</c:v>
                </c:pt>
                <c:pt idx="7058">
                  <c:v>106.61</c:v>
                </c:pt>
                <c:pt idx="7059">
                  <c:v>105.32</c:v>
                </c:pt>
                <c:pt idx="7060">
                  <c:v>104.41</c:v>
                </c:pt>
                <c:pt idx="7061">
                  <c:v>103.45</c:v>
                </c:pt>
                <c:pt idx="7062">
                  <c:v>106.04</c:v>
                </c:pt>
                <c:pt idx="7063">
                  <c:v>106.19</c:v>
                </c:pt>
                <c:pt idx="7064">
                  <c:v>106.78</c:v>
                </c:pt>
                <c:pt idx="7065">
                  <c:v>106.89</c:v>
                </c:pt>
                <c:pt idx="7066">
                  <c:v>107.43</c:v>
                </c:pt>
                <c:pt idx="7067">
                  <c:v>107.58</c:v>
                </c:pt>
                <c:pt idx="7068">
                  <c:v>107.14</c:v>
                </c:pt>
                <c:pt idx="7069">
                  <c:v>104.9</c:v>
                </c:pt>
                <c:pt idx="7070">
                  <c:v>103.93</c:v>
                </c:pt>
                <c:pt idx="7071">
                  <c:v>104.93</c:v>
                </c:pt>
                <c:pt idx="7072">
                  <c:v>106.48</c:v>
                </c:pt>
                <c:pt idx="7073">
                  <c:v>105.88</c:v>
                </c:pt>
                <c:pt idx="7074">
                  <c:v>109.11</c:v>
                </c:pt>
                <c:pt idx="7075">
                  <c:v>110.17</c:v>
                </c:pt>
                <c:pt idx="7076">
                  <c:v>108.51</c:v>
                </c:pt>
                <c:pt idx="7077">
                  <c:v>107.98</c:v>
                </c:pt>
                <c:pt idx="7078">
                  <c:v>108.67</c:v>
                </c:pt>
                <c:pt idx="7079">
                  <c:v>107.29</c:v>
                </c:pt>
                <c:pt idx="7080">
                  <c:v>108.5</c:v>
                </c:pt>
                <c:pt idx="7081">
                  <c:v>110.62</c:v>
                </c:pt>
                <c:pt idx="7082">
                  <c:v>109.62</c:v>
                </c:pt>
                <c:pt idx="7083">
                  <c:v>107.48</c:v>
                </c:pt>
                <c:pt idx="7084">
                  <c:v>107.65</c:v>
                </c:pt>
                <c:pt idx="7085">
                  <c:v>108.72</c:v>
                </c:pt>
                <c:pt idx="7086">
                  <c:v>108.31</c:v>
                </c:pt>
                <c:pt idx="7087">
                  <c:v>106.54</c:v>
                </c:pt>
                <c:pt idx="7088">
                  <c:v>105.36</c:v>
                </c:pt>
                <c:pt idx="7089">
                  <c:v>108.23</c:v>
                </c:pt>
                <c:pt idx="7090">
                  <c:v>106.26</c:v>
                </c:pt>
                <c:pt idx="7091">
                  <c:v>104.7</c:v>
                </c:pt>
                <c:pt idx="7092">
                  <c:v>103.62</c:v>
                </c:pt>
                <c:pt idx="7093">
                  <c:v>103.22</c:v>
                </c:pt>
                <c:pt idx="7094">
                  <c:v>102.68</c:v>
                </c:pt>
                <c:pt idx="7095">
                  <c:v>103.1</c:v>
                </c:pt>
                <c:pt idx="7096">
                  <c:v>102.86</c:v>
                </c:pt>
                <c:pt idx="7097">
                  <c:v>102.36</c:v>
                </c:pt>
                <c:pt idx="7098">
                  <c:v>102.09</c:v>
                </c:pt>
                <c:pt idx="7099">
                  <c:v>104.15</c:v>
                </c:pt>
                <c:pt idx="7100">
                  <c:v>103.29</c:v>
                </c:pt>
                <c:pt idx="7101">
                  <c:v>103.83</c:v>
                </c:pt>
                <c:pt idx="7102">
                  <c:v>103.07</c:v>
                </c:pt>
                <c:pt idx="7103">
                  <c:v>103.54</c:v>
                </c:pt>
                <c:pt idx="7104">
                  <c:v>101.63</c:v>
                </c:pt>
                <c:pt idx="7105">
                  <c:v>103.08</c:v>
                </c:pt>
                <c:pt idx="7106">
                  <c:v>102.17</c:v>
                </c:pt>
                <c:pt idx="7107">
                  <c:v>102.46</c:v>
                </c:pt>
                <c:pt idx="7108">
                  <c:v>101.15</c:v>
                </c:pt>
                <c:pt idx="7109">
                  <c:v>102.34</c:v>
                </c:pt>
                <c:pt idx="7110">
                  <c:v>100.72</c:v>
                </c:pt>
                <c:pt idx="7111">
                  <c:v>100.87</c:v>
                </c:pt>
                <c:pt idx="7112">
                  <c:v>99.28</c:v>
                </c:pt>
                <c:pt idx="7113">
                  <c:v>97.63</c:v>
                </c:pt>
                <c:pt idx="7114">
                  <c:v>96.9</c:v>
                </c:pt>
                <c:pt idx="7115">
                  <c:v>96.65</c:v>
                </c:pt>
                <c:pt idx="7116">
                  <c:v>97.4</c:v>
                </c:pt>
                <c:pt idx="7117">
                  <c:v>98.74</c:v>
                </c:pt>
                <c:pt idx="7118">
                  <c:v>98.29</c:v>
                </c:pt>
                <c:pt idx="7119">
                  <c:v>96.81</c:v>
                </c:pt>
                <c:pt idx="7120">
                  <c:v>96.29</c:v>
                </c:pt>
                <c:pt idx="7121">
                  <c:v>94.56</c:v>
                </c:pt>
                <c:pt idx="7122">
                  <c:v>94.58</c:v>
                </c:pt>
                <c:pt idx="7123">
                  <c:v>93.4</c:v>
                </c:pt>
                <c:pt idx="7124">
                  <c:v>94.74</c:v>
                </c:pt>
                <c:pt idx="7125">
                  <c:v>94.25</c:v>
                </c:pt>
                <c:pt idx="7126">
                  <c:v>94.56</c:v>
                </c:pt>
                <c:pt idx="7127">
                  <c:v>95.13</c:v>
                </c:pt>
                <c:pt idx="7128">
                  <c:v>93.12</c:v>
                </c:pt>
                <c:pt idx="7129">
                  <c:v>93.91</c:v>
                </c:pt>
                <c:pt idx="7130">
                  <c:v>93.76</c:v>
                </c:pt>
                <c:pt idx="7131">
                  <c:v>93.8</c:v>
                </c:pt>
                <c:pt idx="7132">
                  <c:v>93.03</c:v>
                </c:pt>
                <c:pt idx="7133">
                  <c:v>93.35</c:v>
                </c:pt>
                <c:pt idx="7134">
                  <c:v>93.34</c:v>
                </c:pt>
                <c:pt idx="7135">
                  <c:v>95.35</c:v>
                </c:pt>
                <c:pt idx="7136">
                  <c:v>94.53</c:v>
                </c:pt>
                <c:pt idx="7137">
                  <c:v>93.86</c:v>
                </c:pt>
                <c:pt idx="7138">
                  <c:v>93.41</c:v>
                </c:pt>
                <c:pt idx="7139">
                  <c:v>92.05</c:v>
                </c:pt>
                <c:pt idx="7140">
                  <c:v>92.55</c:v>
                </c:pt>
                <c:pt idx="7141">
                  <c:v>93.61</c:v>
                </c:pt>
                <c:pt idx="7142">
                  <c:v>95.83</c:v>
                </c:pt>
                <c:pt idx="7143">
                  <c:v>96.97</c:v>
                </c:pt>
                <c:pt idx="7144">
                  <c:v>97.14</c:v>
                </c:pt>
                <c:pt idx="7145">
                  <c:v>97.48</c:v>
                </c:pt>
                <c:pt idx="7146">
                  <c:v>97.1</c:v>
                </c:pt>
                <c:pt idx="7147">
                  <c:v>98.32</c:v>
                </c:pt>
                <c:pt idx="7148">
                  <c:v>97.25</c:v>
                </c:pt>
                <c:pt idx="7149">
                  <c:v>97.21</c:v>
                </c:pt>
                <c:pt idx="7150">
                  <c:v>96.27</c:v>
                </c:pt>
                <c:pt idx="7151">
                  <c:v>97.18</c:v>
                </c:pt>
                <c:pt idx="7152">
                  <c:v>96.99</c:v>
                </c:pt>
                <c:pt idx="7153">
                  <c:v>97.59</c:v>
                </c:pt>
                <c:pt idx="7154">
                  <c:v>98.4</c:v>
                </c:pt>
                <c:pt idx="7155">
                  <c:v>99.11</c:v>
                </c:pt>
                <c:pt idx="7156">
                  <c:v>98.62</c:v>
                </c:pt>
                <c:pt idx="7157">
                  <c:v>98.87</c:v>
                </c:pt>
                <c:pt idx="7158">
                  <c:v>99.18</c:v>
                </c:pt>
                <c:pt idx="7159">
                  <c:v>99.94</c:v>
                </c:pt>
                <c:pt idx="7160">
                  <c:v>98.9</c:v>
                </c:pt>
                <c:pt idx="7161">
                  <c:v>98.17</c:v>
                </c:pt>
                <c:pt idx="7162">
                  <c:v>95.14</c:v>
                </c:pt>
                <c:pt idx="7163">
                  <c:v>93.66</c:v>
                </c:pt>
                <c:pt idx="7164">
                  <c:v>93.12</c:v>
                </c:pt>
                <c:pt idx="7165">
                  <c:v>93.31</c:v>
                </c:pt>
                <c:pt idx="7166">
                  <c:v>91.9</c:v>
                </c:pt>
                <c:pt idx="7167">
                  <c:v>91.36</c:v>
                </c:pt>
                <c:pt idx="7168">
                  <c:v>92.39</c:v>
                </c:pt>
                <c:pt idx="7169">
                  <c:v>91.45</c:v>
                </c:pt>
                <c:pt idx="7170">
                  <c:v>92.15</c:v>
                </c:pt>
                <c:pt idx="7171">
                  <c:v>93.78</c:v>
                </c:pt>
                <c:pt idx="7172">
                  <c:v>93.54</c:v>
                </c:pt>
                <c:pt idx="7173">
                  <c:v>93.96</c:v>
                </c:pt>
                <c:pt idx="7175">
                  <c:v>94.51</c:v>
                </c:pt>
                <c:pt idx="7176">
                  <c:v>96.35</c:v>
                </c:pt>
                <c:pt idx="7177">
                  <c:v>97.23</c:v>
                </c:pt>
                <c:pt idx="7178">
                  <c:v>96.66</c:v>
                </c:pt>
                <c:pt idx="7179">
                  <c:v>95.82</c:v>
                </c:pt>
                <c:pt idx="7180">
                  <c:v>97.49</c:v>
                </c:pt>
                <c:pt idx="7181">
                  <c:v>97.34</c:v>
                </c:pt>
                <c:pt idx="7182">
                  <c:v>98.25</c:v>
                </c:pt>
                <c:pt idx="7183">
                  <c:v>97.55</c:v>
                </c:pt>
                <c:pt idx="7184">
                  <c:v>96.44</c:v>
                </c:pt>
                <c:pt idx="7185">
                  <c:v>97.24</c:v>
                </c:pt>
                <c:pt idx="7186">
                  <c:v>97.4</c:v>
                </c:pt>
                <c:pt idx="7187">
                  <c:v>97.84</c:v>
                </c:pt>
                <c:pt idx="7188">
                  <c:v>99.98</c:v>
                </c:pt>
                <c:pt idx="7189">
                  <c:v>100.12</c:v>
                </c:pt>
                <c:pt idx="7190">
                  <c:v>99.96</c:v>
                </c:pt>
                <c:pt idx="7191">
                  <c:v>100.38</c:v>
                </c:pt>
                <c:pt idx="7192">
                  <c:v>100.27</c:v>
                </c:pt>
                <c:pt idx="7193">
                  <c:v>100.31</c:v>
                </c:pt>
                <c:pt idx="7194">
                  <c:v>102.54</c:v>
                </c:pt>
                <c:pt idx="7195">
                  <c:v>103.46</c:v>
                </c:pt>
                <c:pt idx="7196">
                  <c:v>103.2</c:v>
                </c:pt>
                <c:pt idx="7197">
                  <c:v>102.53</c:v>
                </c:pt>
                <c:pt idx="7198">
                  <c:v>103.17</c:v>
                </c:pt>
                <c:pt idx="7199">
                  <c:v>102.2</c:v>
                </c:pt>
                <c:pt idx="7200">
                  <c:v>102.93</c:v>
                </c:pt>
                <c:pt idx="7201">
                  <c:v>102.68</c:v>
                </c:pt>
                <c:pt idx="7202">
                  <c:v>102.88</c:v>
                </c:pt>
                <c:pt idx="7203">
                  <c:v>105.34</c:v>
                </c:pt>
                <c:pt idx="7204">
                  <c:v>103.64</c:v>
                </c:pt>
                <c:pt idx="7205">
                  <c:v>101.75</c:v>
                </c:pt>
                <c:pt idx="7206">
                  <c:v>101.82</c:v>
                </c:pt>
                <c:pt idx="7207">
                  <c:v>102.82</c:v>
                </c:pt>
                <c:pt idx="7208">
                  <c:v>101.39</c:v>
                </c:pt>
                <c:pt idx="7209">
                  <c:v>100.29</c:v>
                </c:pt>
                <c:pt idx="7210">
                  <c:v>98.29</c:v>
                </c:pt>
                <c:pt idx="7211">
                  <c:v>98.57</c:v>
                </c:pt>
                <c:pt idx="7212">
                  <c:v>99.23</c:v>
                </c:pt>
                <c:pt idx="7213">
                  <c:v>98.43</c:v>
                </c:pt>
                <c:pt idx="7214">
                  <c:v>100.08</c:v>
                </c:pt>
                <c:pt idx="7215">
                  <c:v>100.71</c:v>
                </c:pt>
                <c:pt idx="7216">
                  <c:v>99.68</c:v>
                </c:pt>
                <c:pt idx="7217">
                  <c:v>99.97</c:v>
                </c:pt>
                <c:pt idx="7218">
                  <c:v>100.05</c:v>
                </c:pt>
                <c:pt idx="7219">
                  <c:v>99.66</c:v>
                </c:pt>
                <c:pt idx="7220">
                  <c:v>100.61</c:v>
                </c:pt>
                <c:pt idx="7221">
                  <c:v>101.25</c:v>
                </c:pt>
                <c:pt idx="7222">
                  <c:v>101.73</c:v>
                </c:pt>
                <c:pt idx="7223">
                  <c:v>101.57</c:v>
                </c:pt>
                <c:pt idx="7224">
                  <c:v>99.69</c:v>
                </c:pt>
                <c:pt idx="7225">
                  <c:v>99.6</c:v>
                </c:pt>
                <c:pt idx="7226">
                  <c:v>100.29</c:v>
                </c:pt>
                <c:pt idx="7227">
                  <c:v>101.16</c:v>
                </c:pt>
                <c:pt idx="7228">
                  <c:v>100.43</c:v>
                </c:pt>
                <c:pt idx="7229">
                  <c:v>102.57</c:v>
                </c:pt>
                <c:pt idx="7230">
                  <c:v>103.55</c:v>
                </c:pt>
                <c:pt idx="7231">
                  <c:v>103.37</c:v>
                </c:pt>
                <c:pt idx="7232">
                  <c:v>103.68</c:v>
                </c:pt>
                <c:pt idx="7233">
                  <c:v>104.05</c:v>
                </c:pt>
                <c:pt idx="7234">
                  <c:v>103.7</c:v>
                </c:pt>
                <c:pt idx="7235">
                  <c:v>103.71</c:v>
                </c:pt>
                <c:pt idx="7236">
                  <c:v>104.33</c:v>
                </c:pt>
                <c:pt idx="7237">
                  <c:v>104.35</c:v>
                </c:pt>
                <c:pt idx="7238">
                  <c:v>101.69</c:v>
                </c:pt>
                <c:pt idx="7239">
                  <c:v>101.47</c:v>
                </c:pt>
                <c:pt idx="7240">
                  <c:v>102.2</c:v>
                </c:pt>
                <c:pt idx="7241">
                  <c:v>100.85</c:v>
                </c:pt>
                <c:pt idx="7242">
                  <c:v>101.13</c:v>
                </c:pt>
                <c:pt idx="7243">
                  <c:v>101.56</c:v>
                </c:pt>
                <c:pt idx="7244">
                  <c:v>100.07</c:v>
                </c:pt>
                <c:pt idx="7245">
                  <c:v>99.69</c:v>
                </c:pt>
                <c:pt idx="7246">
                  <c:v>100.09</c:v>
                </c:pt>
                <c:pt idx="7247">
                  <c:v>99.74</c:v>
                </c:pt>
                <c:pt idx="7248">
                  <c:v>99.81</c:v>
                </c:pt>
                <c:pt idx="7249">
                  <c:v>101.06</c:v>
                </c:pt>
                <c:pt idx="7250">
                  <c:v>100.52</c:v>
                </c:pt>
                <c:pt idx="7251">
                  <c:v>100.32</c:v>
                </c:pt>
                <c:pt idx="7252">
                  <c:v>100.89</c:v>
                </c:pt>
                <c:pt idx="7253">
                  <c:v>102.01</c:v>
                </c:pt>
                <c:pt idx="7254">
                  <c:v>102.63</c:v>
                </c:pt>
                <c:pt idx="7255">
                  <c:v>101.74</c:v>
                </c:pt>
                <c:pt idx="7256">
                  <c:v>102.31</c:v>
                </c:pt>
                <c:pt idx="7257">
                  <c:v>102.95</c:v>
                </c:pt>
                <c:pt idx="7258">
                  <c:v>102.8</c:v>
                </c:pt>
                <c:pt idx="7259">
                  <c:v>104.31</c:v>
                </c:pt>
                <c:pt idx="7260">
                  <c:v>104.03</c:v>
                </c:pt>
                <c:pt idx="7261">
                  <c:v>105.01</c:v>
                </c:pt>
                <c:pt idx="7263">
                  <c:v>104.78</c:v>
                </c:pt>
                <c:pt idx="7264">
                  <c:v>103.37</c:v>
                </c:pt>
                <c:pt idx="7265">
                  <c:v>104.26</c:v>
                </c:pt>
                <c:pt idx="7266">
                  <c:v>103.4</c:v>
                </c:pt>
                <c:pt idx="7267">
                  <c:v>103.07</c:v>
                </c:pt>
                <c:pt idx="7268">
                  <c:v>103.34</c:v>
                </c:pt>
                <c:pt idx="7269">
                  <c:v>103.27</c:v>
                </c:pt>
                <c:pt idx="7270">
                  <c:v>103.17</c:v>
                </c:pt>
                <c:pt idx="7271">
                  <c:v>103.32</c:v>
                </c:pt>
                <c:pt idx="7272">
                  <c:v>105.09</c:v>
                </c:pt>
                <c:pt idx="7273">
                  <c:v>105.02</c:v>
                </c:pt>
                <c:pt idx="7274">
                  <c:v>105.04</c:v>
                </c:pt>
                <c:pt idx="7275">
                  <c:v>107.2</c:v>
                </c:pt>
                <c:pt idx="7276">
                  <c:v>107.49</c:v>
                </c:pt>
                <c:pt idx="7277">
                  <c:v>107.52</c:v>
                </c:pt>
                <c:pt idx="7278">
                  <c:v>106.95</c:v>
                </c:pt>
                <c:pt idx="7279">
                  <c:v>106.64</c:v>
                </c:pt>
                <c:pt idx="7280">
                  <c:v>107.08</c:v>
                </c:pt>
                <c:pt idx="7281">
                  <c:v>107.95</c:v>
                </c:pt>
                <c:pt idx="7282">
                  <c:v>106.83</c:v>
                </c:pt>
                <c:pt idx="7283">
                  <c:v>106.64</c:v>
                </c:pt>
                <c:pt idx="7284">
                  <c:v>107.04</c:v>
                </c:pt>
                <c:pt idx="7285">
                  <c:v>106.49</c:v>
                </c:pt>
                <c:pt idx="7286">
                  <c:v>106.46</c:v>
                </c:pt>
                <c:pt idx="7287">
                  <c:v>106.07</c:v>
                </c:pt>
                <c:pt idx="7288">
                  <c:v>106.06</c:v>
                </c:pt>
                <c:pt idx="7289">
                  <c:v>105.18</c:v>
                </c:pt>
                <c:pt idx="7290">
                  <c:v>104.76</c:v>
                </c:pt>
                <c:pt idx="7291">
                  <c:v>104.19</c:v>
                </c:pt>
                <c:pt idx="7292">
                  <c:v>104.06</c:v>
                </c:pt>
                <c:pt idx="7293">
                  <c:v>102.93</c:v>
                </c:pt>
                <c:pt idx="7294">
                  <c:v>103.61</c:v>
                </c:pt>
                <c:pt idx="7295">
                  <c:v>101.48</c:v>
                </c:pt>
                <c:pt idx="7296">
                  <c:v>101.73</c:v>
                </c:pt>
                <c:pt idx="7297">
                  <c:v>100.56</c:v>
                </c:pt>
                <c:pt idx="7298">
                  <c:v>101.88</c:v>
                </c:pt>
                <c:pt idx="7299">
                  <c:v>103.84</c:v>
                </c:pt>
                <c:pt idx="7300">
                  <c:v>103.83</c:v>
                </c:pt>
                <c:pt idx="7301">
                  <c:v>105.34</c:v>
                </c:pt>
                <c:pt idx="7302">
                  <c:v>104.59</c:v>
                </c:pt>
                <c:pt idx="7303">
                  <c:v>103.81</c:v>
                </c:pt>
                <c:pt idx="7304">
                  <c:v>102.76</c:v>
                </c:pt>
                <c:pt idx="7305">
                  <c:v>105.23</c:v>
                </c:pt>
                <c:pt idx="7306">
                  <c:v>105.68</c:v>
                </c:pt>
                <c:pt idx="7307">
                  <c:v>104.91</c:v>
                </c:pt>
                <c:pt idx="7308">
                  <c:v>104.29</c:v>
                </c:pt>
                <c:pt idx="7309">
                  <c:v>98.23</c:v>
                </c:pt>
                <c:pt idx="7310">
                  <c:v>97.86</c:v>
                </c:pt>
                <c:pt idx="7311">
                  <c:v>98.26</c:v>
                </c:pt>
                <c:pt idx="7312">
                  <c:v>97.34</c:v>
                </c:pt>
                <c:pt idx="7313">
                  <c:v>96.93</c:v>
                </c:pt>
                <c:pt idx="7314">
                  <c:v>97.34</c:v>
                </c:pt>
                <c:pt idx="7315">
                  <c:v>97.61</c:v>
                </c:pt>
                <c:pt idx="7316">
                  <c:v>98.09</c:v>
                </c:pt>
                <c:pt idx="7317">
                  <c:v>97.36</c:v>
                </c:pt>
                <c:pt idx="7318">
                  <c:v>97.57</c:v>
                </c:pt>
                <c:pt idx="7319">
                  <c:v>95.54</c:v>
                </c:pt>
                <c:pt idx="7320">
                  <c:v>97.3</c:v>
                </c:pt>
                <c:pt idx="7321">
                  <c:v>96.44</c:v>
                </c:pt>
                <c:pt idx="7322">
                  <c:v>94.35</c:v>
                </c:pt>
                <c:pt idx="7323">
                  <c:v>96.4</c:v>
                </c:pt>
                <c:pt idx="7324">
                  <c:v>93.97</c:v>
                </c:pt>
                <c:pt idx="7325">
                  <c:v>93.61</c:v>
                </c:pt>
                <c:pt idx="7326">
                  <c:v>95.39</c:v>
                </c:pt>
                <c:pt idx="7327">
                  <c:v>95.78</c:v>
                </c:pt>
                <c:pt idx="7328">
                  <c:v>95.82</c:v>
                </c:pt>
                <c:pt idx="7329">
                  <c:v>96.44</c:v>
                </c:pt>
                <c:pt idx="7330">
                  <c:v>97.86</c:v>
                </c:pt>
                <c:pt idx="7331">
                  <c:v>92.92</c:v>
                </c:pt>
                <c:pt idx="7332">
                  <c:v>95.5</c:v>
                </c:pt>
                <c:pt idx="7333">
                  <c:v>94.51</c:v>
                </c:pt>
                <c:pt idx="7334">
                  <c:v>93.32</c:v>
                </c:pt>
                <c:pt idx="7335">
                  <c:v>92.64</c:v>
                </c:pt>
                <c:pt idx="7336">
                  <c:v>92.73</c:v>
                </c:pt>
                <c:pt idx="7337">
                  <c:v>91.71</c:v>
                </c:pt>
                <c:pt idx="7338">
                  <c:v>92.89</c:v>
                </c:pt>
                <c:pt idx="7339">
                  <c:v>92.18</c:v>
                </c:pt>
                <c:pt idx="7340">
                  <c:v>92.86</c:v>
                </c:pt>
                <c:pt idx="7341">
                  <c:v>94.91</c:v>
                </c:pt>
                <c:pt idx="7342">
                  <c:v>94.33</c:v>
                </c:pt>
                <c:pt idx="7343">
                  <c:v>93.07</c:v>
                </c:pt>
                <c:pt idx="7344">
                  <c:v>92.43</c:v>
                </c:pt>
                <c:pt idx="7345">
                  <c:v>91.46</c:v>
                </c:pt>
                <c:pt idx="7346">
                  <c:v>91.55</c:v>
                </c:pt>
                <c:pt idx="7347">
                  <c:v>93.6</c:v>
                </c:pt>
                <c:pt idx="7348">
                  <c:v>93.59</c:v>
                </c:pt>
                <c:pt idx="7349">
                  <c:v>95.55</c:v>
                </c:pt>
                <c:pt idx="7350">
                  <c:v>94.53</c:v>
                </c:pt>
                <c:pt idx="7351">
                  <c:v>89.76</c:v>
                </c:pt>
                <c:pt idx="7352">
                  <c:v>90.33</c:v>
                </c:pt>
                <c:pt idx="7353">
                  <c:v>88.89</c:v>
                </c:pt>
                <c:pt idx="7354">
                  <c:v>87.29</c:v>
                </c:pt>
                <c:pt idx="7355">
                  <c:v>85.76</c:v>
                </c:pt>
                <c:pt idx="7356">
                  <c:v>85.87</c:v>
                </c:pt>
                <c:pt idx="7357">
                  <c:v>85.73</c:v>
                </c:pt>
                <c:pt idx="7358">
                  <c:v>81.72</c:v>
                </c:pt>
                <c:pt idx="7359">
                  <c:v>81.819999999999993</c:v>
                </c:pt>
                <c:pt idx="7360">
                  <c:v>82.33</c:v>
                </c:pt>
                <c:pt idx="7361">
                  <c:v>82.8</c:v>
                </c:pt>
                <c:pt idx="7362">
                  <c:v>82.76</c:v>
                </c:pt>
                <c:pt idx="7363">
                  <c:v>83.25</c:v>
                </c:pt>
                <c:pt idx="7364">
                  <c:v>80.52</c:v>
                </c:pt>
                <c:pt idx="7365">
                  <c:v>82.81</c:v>
                </c:pt>
                <c:pt idx="7366">
                  <c:v>81.27</c:v>
                </c:pt>
                <c:pt idx="7367">
                  <c:v>81.260000000000005</c:v>
                </c:pt>
                <c:pt idx="7368">
                  <c:v>81.36</c:v>
                </c:pt>
                <c:pt idx="7369">
                  <c:v>82.25</c:v>
                </c:pt>
                <c:pt idx="7370">
                  <c:v>81.06</c:v>
                </c:pt>
                <c:pt idx="7371">
                  <c:v>80.53</c:v>
                </c:pt>
                <c:pt idx="7372">
                  <c:v>78.77</c:v>
                </c:pt>
                <c:pt idx="7373">
                  <c:v>77.150000000000006</c:v>
                </c:pt>
                <c:pt idx="7374">
                  <c:v>78.709999999999994</c:v>
                </c:pt>
                <c:pt idx="7375">
                  <c:v>77.87</c:v>
                </c:pt>
                <c:pt idx="7376">
                  <c:v>78.709999999999994</c:v>
                </c:pt>
                <c:pt idx="7377">
                  <c:v>77.430000000000007</c:v>
                </c:pt>
                <c:pt idx="7378">
                  <c:v>77.849999999999994</c:v>
                </c:pt>
                <c:pt idx="7379">
                  <c:v>77.16</c:v>
                </c:pt>
                <c:pt idx="7380">
                  <c:v>74.13</c:v>
                </c:pt>
                <c:pt idx="7381">
                  <c:v>75.91</c:v>
                </c:pt>
                <c:pt idx="7382">
                  <c:v>75.64</c:v>
                </c:pt>
                <c:pt idx="7383">
                  <c:v>74.55</c:v>
                </c:pt>
                <c:pt idx="7384">
                  <c:v>74.55</c:v>
                </c:pt>
                <c:pt idx="7385">
                  <c:v>75.63</c:v>
                </c:pt>
                <c:pt idx="7386">
                  <c:v>76.52</c:v>
                </c:pt>
                <c:pt idx="7387">
                  <c:v>75.739999999999995</c:v>
                </c:pt>
                <c:pt idx="7388">
                  <c:v>74.040000000000006</c:v>
                </c:pt>
                <c:pt idx="7389">
                  <c:v>73.7</c:v>
                </c:pt>
                <c:pt idx="7390">
                  <c:v>65.94</c:v>
                </c:pt>
                <c:pt idx="7391">
                  <c:v>68.98</c:v>
                </c:pt>
                <c:pt idx="7392">
                  <c:v>66.989999999999995</c:v>
                </c:pt>
                <c:pt idx="7393">
                  <c:v>67.3</c:v>
                </c:pt>
                <c:pt idx="7394">
                  <c:v>66.73</c:v>
                </c:pt>
                <c:pt idx="7395">
                  <c:v>65.89</c:v>
                </c:pt>
                <c:pt idx="7396">
                  <c:v>63.13</c:v>
                </c:pt>
                <c:pt idx="7397">
                  <c:v>63.74</c:v>
                </c:pt>
                <c:pt idx="7398">
                  <c:v>60.99</c:v>
                </c:pt>
                <c:pt idx="7399">
                  <c:v>60.01</c:v>
                </c:pt>
                <c:pt idx="7400">
                  <c:v>57.81</c:v>
                </c:pt>
                <c:pt idx="7401">
                  <c:v>55.96</c:v>
                </c:pt>
                <c:pt idx="7402">
                  <c:v>55.97</c:v>
                </c:pt>
                <c:pt idx="7403">
                  <c:v>56.43</c:v>
                </c:pt>
                <c:pt idx="7404">
                  <c:v>54.18</c:v>
                </c:pt>
                <c:pt idx="7405">
                  <c:v>56.91</c:v>
                </c:pt>
                <c:pt idx="7406">
                  <c:v>55.25</c:v>
                </c:pt>
                <c:pt idx="7407">
                  <c:v>56.78</c:v>
                </c:pt>
                <c:pt idx="7408">
                  <c:v>55.7</c:v>
                </c:pt>
                <c:pt idx="7409">
                  <c:v>54.59</c:v>
                </c:pt>
                <c:pt idx="7410">
                  <c:v>53.46</c:v>
                </c:pt>
                <c:pt idx="7411">
                  <c:v>54.14</c:v>
                </c:pt>
                <c:pt idx="7412">
                  <c:v>53.45</c:v>
                </c:pt>
                <c:pt idx="7413">
                  <c:v>52.72</c:v>
                </c:pt>
                <c:pt idx="7414">
                  <c:v>50.05</c:v>
                </c:pt>
                <c:pt idx="7415">
                  <c:v>47.98</c:v>
                </c:pt>
                <c:pt idx="7416">
                  <c:v>48.69</c:v>
                </c:pt>
                <c:pt idx="7417">
                  <c:v>48.8</c:v>
                </c:pt>
                <c:pt idx="7418">
                  <c:v>48.35</c:v>
                </c:pt>
                <c:pt idx="7419">
                  <c:v>46.06</c:v>
                </c:pt>
                <c:pt idx="7420">
                  <c:v>45.92</c:v>
                </c:pt>
                <c:pt idx="7421">
                  <c:v>48.49</c:v>
                </c:pt>
                <c:pt idx="7422">
                  <c:v>46.37</c:v>
                </c:pt>
                <c:pt idx="7423">
                  <c:v>48.49</c:v>
                </c:pt>
                <c:pt idx="7424">
                  <c:v>46.79</c:v>
                </c:pt>
                <c:pt idx="7425">
                  <c:v>47.85</c:v>
                </c:pt>
                <c:pt idx="7426">
                  <c:v>45.93</c:v>
                </c:pt>
                <c:pt idx="7427">
                  <c:v>45.26</c:v>
                </c:pt>
                <c:pt idx="7428">
                  <c:v>44.8</c:v>
                </c:pt>
                <c:pt idx="7429">
                  <c:v>45.84</c:v>
                </c:pt>
                <c:pt idx="7430">
                  <c:v>44.08</c:v>
                </c:pt>
                <c:pt idx="7431">
                  <c:v>44.12</c:v>
                </c:pt>
                <c:pt idx="7432">
                  <c:v>47.79</c:v>
                </c:pt>
                <c:pt idx="7433">
                  <c:v>49.25</c:v>
                </c:pt>
                <c:pt idx="7434">
                  <c:v>53.04</c:v>
                </c:pt>
                <c:pt idx="7435">
                  <c:v>48.45</c:v>
                </c:pt>
                <c:pt idx="7436">
                  <c:v>50.48</c:v>
                </c:pt>
                <c:pt idx="7437">
                  <c:v>51.66</c:v>
                </c:pt>
                <c:pt idx="7438">
                  <c:v>52.99</c:v>
                </c:pt>
                <c:pt idx="7439">
                  <c:v>50.06</c:v>
                </c:pt>
                <c:pt idx="7440">
                  <c:v>48.8</c:v>
                </c:pt>
                <c:pt idx="7441">
                  <c:v>51.17</c:v>
                </c:pt>
                <c:pt idx="7442">
                  <c:v>52.66</c:v>
                </c:pt>
                <c:pt idx="7444">
                  <c:v>53.56</c:v>
                </c:pt>
                <c:pt idx="7445">
                  <c:v>52.13</c:v>
                </c:pt>
                <c:pt idx="7446">
                  <c:v>51.12</c:v>
                </c:pt>
                <c:pt idx="7447">
                  <c:v>49.95</c:v>
                </c:pt>
                <c:pt idx="7448">
                  <c:v>49.56</c:v>
                </c:pt>
                <c:pt idx="7449">
                  <c:v>48.48</c:v>
                </c:pt>
                <c:pt idx="7450">
                  <c:v>50.25</c:v>
                </c:pt>
                <c:pt idx="7451">
                  <c:v>47.65</c:v>
                </c:pt>
                <c:pt idx="7452">
                  <c:v>49.84</c:v>
                </c:pt>
                <c:pt idx="7453">
                  <c:v>49.59</c:v>
                </c:pt>
                <c:pt idx="7454">
                  <c:v>50.43</c:v>
                </c:pt>
                <c:pt idx="7455">
                  <c:v>51.53</c:v>
                </c:pt>
                <c:pt idx="7456">
                  <c:v>50.76</c:v>
                </c:pt>
                <c:pt idx="7457">
                  <c:v>49.61</c:v>
                </c:pt>
                <c:pt idx="7458">
                  <c:v>49.95</c:v>
                </c:pt>
                <c:pt idx="7459">
                  <c:v>48.42</c:v>
                </c:pt>
                <c:pt idx="7460">
                  <c:v>48.06</c:v>
                </c:pt>
                <c:pt idx="7461">
                  <c:v>47.12</c:v>
                </c:pt>
                <c:pt idx="7462">
                  <c:v>44.88</c:v>
                </c:pt>
                <c:pt idx="7463">
                  <c:v>43.93</c:v>
                </c:pt>
                <c:pt idx="7464">
                  <c:v>43.39</c:v>
                </c:pt>
                <c:pt idx="7465">
                  <c:v>44.63</c:v>
                </c:pt>
                <c:pt idx="7466">
                  <c:v>44.02</c:v>
                </c:pt>
                <c:pt idx="7467">
                  <c:v>46</c:v>
                </c:pt>
                <c:pt idx="7468">
                  <c:v>47.4</c:v>
                </c:pt>
                <c:pt idx="7469">
                  <c:v>47.03</c:v>
                </c:pt>
                <c:pt idx="7470">
                  <c:v>48.75</c:v>
                </c:pt>
                <c:pt idx="7471">
                  <c:v>51.41</c:v>
                </c:pt>
                <c:pt idx="7472">
                  <c:v>48.83</c:v>
                </c:pt>
                <c:pt idx="7473">
                  <c:v>48.66</c:v>
                </c:pt>
                <c:pt idx="7474">
                  <c:v>47.72</c:v>
                </c:pt>
                <c:pt idx="7475">
                  <c:v>50.12</c:v>
                </c:pt>
                <c:pt idx="7476">
                  <c:v>49.13</c:v>
                </c:pt>
                <c:pt idx="7477">
                  <c:v>52.08</c:v>
                </c:pt>
                <c:pt idx="7478">
                  <c:v>53.95</c:v>
                </c:pt>
                <c:pt idx="7479">
                  <c:v>50.44</c:v>
                </c:pt>
                <c:pt idx="7480">
                  <c:v>50.79</c:v>
                </c:pt>
                <c:pt idx="7481">
                  <c:v>51.63</c:v>
                </c:pt>
                <c:pt idx="7482">
                  <c:v>51.95</c:v>
                </c:pt>
                <c:pt idx="7483">
                  <c:v>53.3</c:v>
                </c:pt>
                <c:pt idx="7484">
                  <c:v>56.25</c:v>
                </c:pt>
                <c:pt idx="7485">
                  <c:v>56.69</c:v>
                </c:pt>
                <c:pt idx="7486">
                  <c:v>55.71</c:v>
                </c:pt>
                <c:pt idx="7487">
                  <c:v>56.37</c:v>
                </c:pt>
                <c:pt idx="7488">
                  <c:v>55.58</c:v>
                </c:pt>
                <c:pt idx="7489">
                  <c:v>56.17</c:v>
                </c:pt>
                <c:pt idx="7490">
                  <c:v>56.59</c:v>
                </c:pt>
                <c:pt idx="7491">
                  <c:v>55.98</c:v>
                </c:pt>
                <c:pt idx="7492">
                  <c:v>55.56</c:v>
                </c:pt>
                <c:pt idx="7493">
                  <c:v>57.05</c:v>
                </c:pt>
                <c:pt idx="7494">
                  <c:v>58.55</c:v>
                </c:pt>
                <c:pt idx="7495">
                  <c:v>59.62</c:v>
                </c:pt>
                <c:pt idx="7496">
                  <c:v>59.1</c:v>
                </c:pt>
                <c:pt idx="7497">
                  <c:v>58.92</c:v>
                </c:pt>
                <c:pt idx="7498">
                  <c:v>60.38</c:v>
                </c:pt>
                <c:pt idx="7499">
                  <c:v>60.93</c:v>
                </c:pt>
                <c:pt idx="7500">
                  <c:v>58.99</c:v>
                </c:pt>
                <c:pt idx="7501">
                  <c:v>59.41</c:v>
                </c:pt>
                <c:pt idx="7502">
                  <c:v>59.23</c:v>
                </c:pt>
                <c:pt idx="7503">
                  <c:v>60.72</c:v>
                </c:pt>
                <c:pt idx="7504">
                  <c:v>60.5</c:v>
                </c:pt>
                <c:pt idx="7505">
                  <c:v>59.89</c:v>
                </c:pt>
                <c:pt idx="7506">
                  <c:v>59.73</c:v>
                </c:pt>
                <c:pt idx="7507">
                  <c:v>59.44</c:v>
                </c:pt>
                <c:pt idx="7508">
                  <c:v>57.3</c:v>
                </c:pt>
                <c:pt idx="7509">
                  <c:v>58.96</c:v>
                </c:pt>
                <c:pt idx="7510">
                  <c:v>60.18</c:v>
                </c:pt>
                <c:pt idx="7511">
                  <c:v>58.88</c:v>
                </c:pt>
                <c:pt idx="7512">
                  <c:v>57.29</c:v>
                </c:pt>
                <c:pt idx="7513">
                  <c:v>57.51</c:v>
                </c:pt>
                <c:pt idx="7514">
                  <c:v>57.69</c:v>
                </c:pt>
                <c:pt idx="7515">
                  <c:v>60.25</c:v>
                </c:pt>
                <c:pt idx="7516">
                  <c:v>60.24</c:v>
                </c:pt>
                <c:pt idx="7517">
                  <c:v>61.3</c:v>
                </c:pt>
                <c:pt idx="7518">
                  <c:v>59.67</c:v>
                </c:pt>
                <c:pt idx="7519">
                  <c:v>58</c:v>
                </c:pt>
                <c:pt idx="7520">
                  <c:v>59.11</c:v>
                </c:pt>
                <c:pt idx="7521">
                  <c:v>58.15</c:v>
                </c:pt>
                <c:pt idx="7522">
                  <c:v>60.15</c:v>
                </c:pt>
                <c:pt idx="7523">
                  <c:v>61.36</c:v>
                </c:pt>
                <c:pt idx="7524">
                  <c:v>60.74</c:v>
                </c:pt>
                <c:pt idx="7525">
                  <c:v>59.96</c:v>
                </c:pt>
                <c:pt idx="7526">
                  <c:v>59.53</c:v>
                </c:pt>
                <c:pt idx="7527">
                  <c:v>60.01</c:v>
                </c:pt>
                <c:pt idx="7528">
                  <c:v>59.89</c:v>
                </c:pt>
                <c:pt idx="7529">
                  <c:v>60.41</c:v>
                </c:pt>
                <c:pt idx="7530">
                  <c:v>59.62</c:v>
                </c:pt>
                <c:pt idx="7531">
                  <c:v>60.01</c:v>
                </c:pt>
                <c:pt idx="7532">
                  <c:v>61.05</c:v>
                </c:pt>
                <c:pt idx="7533">
                  <c:v>60.01</c:v>
                </c:pt>
                <c:pt idx="7534">
                  <c:v>59.59</c:v>
                </c:pt>
                <c:pt idx="7535">
                  <c:v>59.41</c:v>
                </c:pt>
                <c:pt idx="7536">
                  <c:v>58.34</c:v>
                </c:pt>
                <c:pt idx="7537">
                  <c:v>59.48</c:v>
                </c:pt>
                <c:pt idx="7538">
                  <c:v>56.94</c:v>
                </c:pt>
                <c:pt idx="7539">
                  <c:v>56.93</c:v>
                </c:pt>
                <c:pt idx="7541">
                  <c:v>52.48</c:v>
                </c:pt>
                <c:pt idx="7542">
                  <c:v>52.33</c:v>
                </c:pt>
                <c:pt idx="7543">
                  <c:v>51.61</c:v>
                </c:pt>
                <c:pt idx="7544">
                  <c:v>52.76</c:v>
                </c:pt>
                <c:pt idx="7545">
                  <c:v>52.74</c:v>
                </c:pt>
                <c:pt idx="7546">
                  <c:v>52.19</c:v>
                </c:pt>
                <c:pt idx="7547">
                  <c:v>53.05</c:v>
                </c:pt>
                <c:pt idx="7548">
                  <c:v>51.4</c:v>
                </c:pt>
                <c:pt idx="7549">
                  <c:v>50.9</c:v>
                </c:pt>
                <c:pt idx="7550">
                  <c:v>50.88</c:v>
                </c:pt>
                <c:pt idx="7551">
                  <c:v>50.11</c:v>
                </c:pt>
                <c:pt idx="7552">
                  <c:v>50.59</c:v>
                </c:pt>
                <c:pt idx="7553">
                  <c:v>49.27</c:v>
                </c:pt>
                <c:pt idx="7554">
                  <c:v>48.11</c:v>
                </c:pt>
                <c:pt idx="7555">
                  <c:v>47.98</c:v>
                </c:pt>
                <c:pt idx="7556">
                  <c:v>47.17</c:v>
                </c:pt>
                <c:pt idx="7557">
                  <c:v>47.97</c:v>
                </c:pt>
                <c:pt idx="7558">
                  <c:v>48.77</c:v>
                </c:pt>
                <c:pt idx="7559">
                  <c:v>48.53</c:v>
                </c:pt>
                <c:pt idx="7560">
                  <c:v>47.11</c:v>
                </c:pt>
                <c:pt idx="7561">
                  <c:v>45.25</c:v>
                </c:pt>
                <c:pt idx="7562">
                  <c:v>45.75</c:v>
                </c:pt>
                <c:pt idx="7563">
                  <c:v>45.13</c:v>
                </c:pt>
                <c:pt idx="7564">
                  <c:v>44.69</c:v>
                </c:pt>
                <c:pt idx="7565">
                  <c:v>43.87</c:v>
                </c:pt>
                <c:pt idx="7566">
                  <c:v>44.94</c:v>
                </c:pt>
                <c:pt idx="7567">
                  <c:v>43.11</c:v>
                </c:pt>
                <c:pt idx="7568">
                  <c:v>43.22</c:v>
                </c:pt>
                <c:pt idx="7569">
                  <c:v>42.27</c:v>
                </c:pt>
                <c:pt idx="7570">
                  <c:v>42.45</c:v>
                </c:pt>
                <c:pt idx="7571">
                  <c:v>41.93</c:v>
                </c:pt>
                <c:pt idx="7572">
                  <c:v>42.58</c:v>
                </c:pt>
                <c:pt idx="7573">
                  <c:v>40.75</c:v>
                </c:pt>
                <c:pt idx="7574">
                  <c:v>41</c:v>
                </c:pt>
                <c:pt idx="7575">
                  <c:v>40.450000000000003</c:v>
                </c:pt>
                <c:pt idx="7576">
                  <c:v>38.22</c:v>
                </c:pt>
                <c:pt idx="7577">
                  <c:v>39.15</c:v>
                </c:pt>
                <c:pt idx="7578">
                  <c:v>38.5</c:v>
                </c:pt>
                <c:pt idx="7579">
                  <c:v>42.47</c:v>
                </c:pt>
                <c:pt idx="7580">
                  <c:v>45.29</c:v>
                </c:pt>
                <c:pt idx="7581">
                  <c:v>49.2</c:v>
                </c:pt>
                <c:pt idx="7582">
                  <c:v>45.38</c:v>
                </c:pt>
                <c:pt idx="7583">
                  <c:v>46.3</c:v>
                </c:pt>
                <c:pt idx="7584">
                  <c:v>46.75</c:v>
                </c:pt>
                <c:pt idx="7585">
                  <c:v>46.02</c:v>
                </c:pt>
                <c:pt idx="7587">
                  <c:v>45.92</c:v>
                </c:pt>
                <c:pt idx="7588">
                  <c:v>44.13</c:v>
                </c:pt>
                <c:pt idx="7589">
                  <c:v>45.85</c:v>
                </c:pt>
                <c:pt idx="7590">
                  <c:v>44.75</c:v>
                </c:pt>
                <c:pt idx="7591">
                  <c:v>44.07</c:v>
                </c:pt>
                <c:pt idx="7592">
                  <c:v>44.58</c:v>
                </c:pt>
                <c:pt idx="7593">
                  <c:v>47.12</c:v>
                </c:pt>
                <c:pt idx="7594">
                  <c:v>46.93</c:v>
                </c:pt>
                <c:pt idx="7595">
                  <c:v>44.71</c:v>
                </c:pt>
                <c:pt idx="7596">
                  <c:v>46.67</c:v>
                </c:pt>
                <c:pt idx="7597">
                  <c:v>46.17</c:v>
                </c:pt>
                <c:pt idx="7598">
                  <c:v>44.53</c:v>
                </c:pt>
                <c:pt idx="7599">
                  <c:v>44.94</c:v>
                </c:pt>
                <c:pt idx="7600">
                  <c:v>45.55</c:v>
                </c:pt>
                <c:pt idx="7601">
                  <c:v>44.4</c:v>
                </c:pt>
                <c:pt idx="7602">
                  <c:v>45.24</c:v>
                </c:pt>
                <c:pt idx="7603">
                  <c:v>45.06</c:v>
                </c:pt>
                <c:pt idx="7604">
                  <c:v>44.75</c:v>
                </c:pt>
                <c:pt idx="7605">
                  <c:v>45.54</c:v>
                </c:pt>
                <c:pt idx="7606">
                  <c:v>46.28</c:v>
                </c:pt>
                <c:pt idx="7607">
                  <c:v>48.53</c:v>
                </c:pt>
                <c:pt idx="7608">
                  <c:v>47.86</c:v>
                </c:pt>
                <c:pt idx="7609">
                  <c:v>49.46</c:v>
                </c:pt>
                <c:pt idx="7610">
                  <c:v>49.67</c:v>
                </c:pt>
                <c:pt idx="7611">
                  <c:v>47.09</c:v>
                </c:pt>
                <c:pt idx="7612">
                  <c:v>46.7</c:v>
                </c:pt>
                <c:pt idx="7613">
                  <c:v>46.63</c:v>
                </c:pt>
                <c:pt idx="7614">
                  <c:v>46.38</c:v>
                </c:pt>
                <c:pt idx="7615">
                  <c:v>47.3</c:v>
                </c:pt>
                <c:pt idx="7616">
                  <c:v>45.91</c:v>
                </c:pt>
                <c:pt idx="7617">
                  <c:v>45.84</c:v>
                </c:pt>
                <c:pt idx="7618">
                  <c:v>45.22</c:v>
                </c:pt>
                <c:pt idx="7619">
                  <c:v>44.9</c:v>
                </c:pt>
                <c:pt idx="7620">
                  <c:v>43.91</c:v>
                </c:pt>
                <c:pt idx="7621">
                  <c:v>43.19</c:v>
                </c:pt>
                <c:pt idx="7622">
                  <c:v>43.21</c:v>
                </c:pt>
                <c:pt idx="7623">
                  <c:v>45.93</c:v>
                </c:pt>
                <c:pt idx="7624">
                  <c:v>46.02</c:v>
                </c:pt>
                <c:pt idx="7625">
                  <c:v>46.6</c:v>
                </c:pt>
                <c:pt idx="7626">
                  <c:v>46.12</c:v>
                </c:pt>
                <c:pt idx="7627">
                  <c:v>47.88</c:v>
                </c:pt>
                <c:pt idx="7628">
                  <c:v>46.32</c:v>
                </c:pt>
                <c:pt idx="7629">
                  <c:v>45.27</c:v>
                </c:pt>
                <c:pt idx="7630">
                  <c:v>44.32</c:v>
                </c:pt>
                <c:pt idx="7631">
                  <c:v>43.87</c:v>
                </c:pt>
                <c:pt idx="7632">
                  <c:v>44.23</c:v>
                </c:pt>
                <c:pt idx="7633">
                  <c:v>42.95</c:v>
                </c:pt>
                <c:pt idx="7634">
                  <c:v>41.74</c:v>
                </c:pt>
                <c:pt idx="7635">
                  <c:v>40.69</c:v>
                </c:pt>
                <c:pt idx="7636">
                  <c:v>41.68</c:v>
                </c:pt>
                <c:pt idx="7637">
                  <c:v>40.729999999999997</c:v>
                </c:pt>
                <c:pt idx="7638">
                  <c:v>40.75</c:v>
                </c:pt>
                <c:pt idx="7639">
                  <c:v>40.549999999999997</c:v>
                </c:pt>
                <c:pt idx="7640">
                  <c:v>39.39</c:v>
                </c:pt>
                <c:pt idx="7641">
                  <c:v>39.270000000000003</c:v>
                </c:pt>
                <c:pt idx="7642">
                  <c:v>40.89</c:v>
                </c:pt>
                <c:pt idx="7643">
                  <c:v>41.22</c:v>
                </c:pt>
                <c:pt idx="7644">
                  <c:v>41.22</c:v>
                </c:pt>
                <c:pt idx="7645">
                  <c:v>40.57</c:v>
                </c:pt>
                <c:pt idx="7646">
                  <c:v>40.43</c:v>
                </c:pt>
                <c:pt idx="7647">
                  <c:v>40.58</c:v>
                </c:pt>
                <c:pt idx="7648">
                  <c:v>39.93</c:v>
                </c:pt>
                <c:pt idx="7649">
                  <c:v>41.08</c:v>
                </c:pt>
                <c:pt idx="7650">
                  <c:v>40</c:v>
                </c:pt>
                <c:pt idx="7651">
                  <c:v>37.64</c:v>
                </c:pt>
                <c:pt idx="7652">
                  <c:v>37.46</c:v>
                </c:pt>
                <c:pt idx="7653">
                  <c:v>37.159999999999997</c:v>
                </c:pt>
                <c:pt idx="7654">
                  <c:v>36.76</c:v>
                </c:pt>
                <c:pt idx="7655">
                  <c:v>35.65</c:v>
                </c:pt>
                <c:pt idx="7656">
                  <c:v>36.31</c:v>
                </c:pt>
                <c:pt idx="7657">
                  <c:v>37.32</c:v>
                </c:pt>
                <c:pt idx="7658">
                  <c:v>35.549999999999997</c:v>
                </c:pt>
                <c:pt idx="7659">
                  <c:v>34.979999999999997</c:v>
                </c:pt>
                <c:pt idx="7660">
                  <c:v>34.72</c:v>
                </c:pt>
                <c:pt idx="7661">
                  <c:v>34.549999999999997</c:v>
                </c:pt>
                <c:pt idx="7662">
                  <c:v>36.119999999999997</c:v>
                </c:pt>
                <c:pt idx="7663">
                  <c:v>36.76</c:v>
                </c:pt>
                <c:pt idx="7664">
                  <c:v>37.619999999999997</c:v>
                </c:pt>
                <c:pt idx="7665">
                  <c:v>37.6</c:v>
                </c:pt>
                <c:pt idx="7666">
                  <c:v>36.36</c:v>
                </c:pt>
                <c:pt idx="7667">
                  <c:v>37.880000000000003</c:v>
                </c:pt>
                <c:pt idx="7668">
                  <c:v>36.590000000000003</c:v>
                </c:pt>
                <c:pt idx="7669">
                  <c:v>37.130000000000003</c:v>
                </c:pt>
                <c:pt idx="7670">
                  <c:v>37.130000000000003</c:v>
                </c:pt>
                <c:pt idx="7671">
                  <c:v>36.81</c:v>
                </c:pt>
                <c:pt idx="7672">
                  <c:v>35.97</c:v>
                </c:pt>
                <c:pt idx="7673">
                  <c:v>33.97</c:v>
                </c:pt>
                <c:pt idx="7674">
                  <c:v>33.29</c:v>
                </c:pt>
                <c:pt idx="7675">
                  <c:v>33.200000000000003</c:v>
                </c:pt>
                <c:pt idx="7676">
                  <c:v>31.42</c:v>
                </c:pt>
                <c:pt idx="7677">
                  <c:v>30.42</c:v>
                </c:pt>
                <c:pt idx="7678">
                  <c:v>30.42</c:v>
                </c:pt>
                <c:pt idx="7679">
                  <c:v>31.22</c:v>
                </c:pt>
                <c:pt idx="7680">
                  <c:v>29.45</c:v>
                </c:pt>
                <c:pt idx="7682">
                  <c:v>28.47</c:v>
                </c:pt>
                <c:pt idx="7683">
                  <c:v>26.68</c:v>
                </c:pt>
                <c:pt idx="7684">
                  <c:v>29.55</c:v>
                </c:pt>
                <c:pt idx="7685">
                  <c:v>32.07</c:v>
                </c:pt>
                <c:pt idx="7686">
                  <c:v>30.31</c:v>
                </c:pt>
                <c:pt idx="7687">
                  <c:v>29.54</c:v>
                </c:pt>
                <c:pt idx="7688">
                  <c:v>32.32</c:v>
                </c:pt>
                <c:pt idx="7689">
                  <c:v>33.21</c:v>
                </c:pt>
                <c:pt idx="7690">
                  <c:v>33.659999999999997</c:v>
                </c:pt>
                <c:pt idx="7691">
                  <c:v>31.62</c:v>
                </c:pt>
                <c:pt idx="7692">
                  <c:v>29.9</c:v>
                </c:pt>
                <c:pt idx="7693">
                  <c:v>32.29</c:v>
                </c:pt>
                <c:pt idx="7694">
                  <c:v>31.63</c:v>
                </c:pt>
                <c:pt idx="7695">
                  <c:v>30.86</c:v>
                </c:pt>
                <c:pt idx="7696">
                  <c:v>29.71</c:v>
                </c:pt>
                <c:pt idx="7697">
                  <c:v>27.96</c:v>
                </c:pt>
                <c:pt idx="7698">
                  <c:v>27.54</c:v>
                </c:pt>
                <c:pt idx="7699">
                  <c:v>26.19</c:v>
                </c:pt>
                <c:pt idx="7700">
                  <c:v>29.32</c:v>
                </c:pt>
                <c:pt idx="7701">
                  <c:v>29.05</c:v>
                </c:pt>
                <c:pt idx="7702">
                  <c:v>30.68</c:v>
                </c:pt>
                <c:pt idx="7703">
                  <c:v>30.77</c:v>
                </c:pt>
                <c:pt idx="7704">
                  <c:v>29.59</c:v>
                </c:pt>
                <c:pt idx="7705">
                  <c:v>31.37</c:v>
                </c:pt>
                <c:pt idx="7706">
                  <c:v>31.84</c:v>
                </c:pt>
                <c:pt idx="7707">
                  <c:v>30.35</c:v>
                </c:pt>
                <c:pt idx="7708">
                  <c:v>31.4</c:v>
                </c:pt>
                <c:pt idx="7709">
                  <c:v>31.65</c:v>
                </c:pt>
                <c:pt idx="7710">
                  <c:v>32.74</c:v>
                </c:pt>
                <c:pt idx="7711">
                  <c:v>34.39</c:v>
                </c:pt>
                <c:pt idx="7712">
                  <c:v>34.57</c:v>
                </c:pt>
                <c:pt idx="7713">
                  <c:v>34.56</c:v>
                </c:pt>
                <c:pt idx="7714">
                  <c:v>35.909999999999997</c:v>
                </c:pt>
                <c:pt idx="7715">
                  <c:v>37.9</c:v>
                </c:pt>
                <c:pt idx="7716">
                  <c:v>36.67</c:v>
                </c:pt>
                <c:pt idx="7717">
                  <c:v>37.619999999999997</c:v>
                </c:pt>
                <c:pt idx="7718">
                  <c:v>37.770000000000003</c:v>
                </c:pt>
                <c:pt idx="7719">
                  <c:v>38.51</c:v>
                </c:pt>
                <c:pt idx="7720">
                  <c:v>37.200000000000003</c:v>
                </c:pt>
                <c:pt idx="7721">
                  <c:v>36.32</c:v>
                </c:pt>
                <c:pt idx="7722">
                  <c:v>38.43</c:v>
                </c:pt>
                <c:pt idx="7723">
                  <c:v>40.17</c:v>
                </c:pt>
                <c:pt idx="7724">
                  <c:v>39.47</c:v>
                </c:pt>
                <c:pt idx="7725">
                  <c:v>39.909999999999997</c:v>
                </c:pt>
                <c:pt idx="7726">
                  <c:v>41.45</c:v>
                </c:pt>
                <c:pt idx="7727">
                  <c:v>38.28</c:v>
                </c:pt>
                <c:pt idx="7728">
                  <c:v>38.14</c:v>
                </c:pt>
                <c:pt idx="7729">
                  <c:v>37.99</c:v>
                </c:pt>
                <c:pt idx="7730">
                  <c:v>36.909999999999997</c:v>
                </c:pt>
                <c:pt idx="7731">
                  <c:v>36.909999999999997</c:v>
                </c:pt>
                <c:pt idx="7732">
                  <c:v>36.94</c:v>
                </c:pt>
                <c:pt idx="7733">
                  <c:v>35.36</c:v>
                </c:pt>
                <c:pt idx="7734">
                  <c:v>34.299999999999997</c:v>
                </c:pt>
                <c:pt idx="7735">
                  <c:v>34.520000000000003</c:v>
                </c:pt>
                <c:pt idx="7736">
                  <c:v>37.74</c:v>
                </c:pt>
                <c:pt idx="7737">
                  <c:v>37.299999999999997</c:v>
                </c:pt>
                <c:pt idx="7738">
                  <c:v>39.74</c:v>
                </c:pt>
                <c:pt idx="7739">
                  <c:v>40.46</c:v>
                </c:pt>
                <c:pt idx="7740">
                  <c:v>42.12</c:v>
                </c:pt>
                <c:pt idx="7741">
                  <c:v>41.7</c:v>
                </c:pt>
                <c:pt idx="7742">
                  <c:v>41.45</c:v>
                </c:pt>
                <c:pt idx="7743">
                  <c:v>40.4</c:v>
                </c:pt>
                <c:pt idx="7744">
                  <c:v>39.74</c:v>
                </c:pt>
                <c:pt idx="7745">
                  <c:v>40.880000000000003</c:v>
                </c:pt>
                <c:pt idx="7746">
                  <c:v>42.72</c:v>
                </c:pt>
                <c:pt idx="7747">
                  <c:v>43.18</c:v>
                </c:pt>
                <c:pt idx="7748">
                  <c:v>42.76</c:v>
                </c:pt>
                <c:pt idx="7749">
                  <c:v>41.67</c:v>
                </c:pt>
                <c:pt idx="7750">
                  <c:v>42.52</c:v>
                </c:pt>
                <c:pt idx="7751">
                  <c:v>45.29</c:v>
                </c:pt>
                <c:pt idx="7752">
                  <c:v>46.03</c:v>
                </c:pt>
                <c:pt idx="7753">
                  <c:v>45.98</c:v>
                </c:pt>
                <c:pt idx="7754">
                  <c:v>44.75</c:v>
                </c:pt>
                <c:pt idx="7755">
                  <c:v>43.65</c:v>
                </c:pt>
                <c:pt idx="7756">
                  <c:v>43.77</c:v>
                </c:pt>
                <c:pt idx="7757">
                  <c:v>44.33</c:v>
                </c:pt>
                <c:pt idx="7758">
                  <c:v>44.58</c:v>
                </c:pt>
                <c:pt idx="7759">
                  <c:v>43.45</c:v>
                </c:pt>
                <c:pt idx="7760">
                  <c:v>44.68</c:v>
                </c:pt>
                <c:pt idx="7761">
                  <c:v>46.21</c:v>
                </c:pt>
                <c:pt idx="7762">
                  <c:v>46.64</c:v>
                </c:pt>
                <c:pt idx="7763">
                  <c:v>46.22</c:v>
                </c:pt>
                <c:pt idx="7764">
                  <c:v>47.72</c:v>
                </c:pt>
                <c:pt idx="7765">
                  <c:v>48.29</c:v>
                </c:pt>
                <c:pt idx="7766">
                  <c:v>48.12</c:v>
                </c:pt>
                <c:pt idx="7767">
                  <c:v>48.16</c:v>
                </c:pt>
                <c:pt idx="7768">
                  <c:v>47.67</c:v>
                </c:pt>
                <c:pt idx="7769">
                  <c:v>48.12</c:v>
                </c:pt>
                <c:pt idx="7770">
                  <c:v>48.04</c:v>
                </c:pt>
                <c:pt idx="7771">
                  <c:v>49.1</c:v>
                </c:pt>
                <c:pt idx="7772">
                  <c:v>49</c:v>
                </c:pt>
                <c:pt idx="7773">
                  <c:v>49.36</c:v>
                </c:pt>
                <c:pt idx="7774">
                  <c:v>49.1</c:v>
                </c:pt>
                <c:pt idx="7775">
                  <c:v>49.07</c:v>
                </c:pt>
                <c:pt idx="7776">
                  <c:v>49.14</c:v>
                </c:pt>
                <c:pt idx="7777">
                  <c:v>48.69</c:v>
                </c:pt>
                <c:pt idx="7778">
                  <c:v>49.71</c:v>
                </c:pt>
                <c:pt idx="7779">
                  <c:v>50.37</c:v>
                </c:pt>
                <c:pt idx="7780">
                  <c:v>51.23</c:v>
                </c:pt>
                <c:pt idx="7781">
                  <c:v>50.52</c:v>
                </c:pt>
                <c:pt idx="7782">
                  <c:v>49.09</c:v>
                </c:pt>
                <c:pt idx="7783">
                  <c:v>48.89</c:v>
                </c:pt>
                <c:pt idx="7784">
                  <c:v>48.49</c:v>
                </c:pt>
                <c:pt idx="7785">
                  <c:v>47.92</c:v>
                </c:pt>
                <c:pt idx="7786">
                  <c:v>46.14</c:v>
                </c:pt>
                <c:pt idx="7787">
                  <c:v>48</c:v>
                </c:pt>
                <c:pt idx="7788">
                  <c:v>49.4</c:v>
                </c:pt>
                <c:pt idx="7789">
                  <c:v>48.95</c:v>
                </c:pt>
                <c:pt idx="7790">
                  <c:v>49.16</c:v>
                </c:pt>
                <c:pt idx="7791">
                  <c:v>49.34</c:v>
                </c:pt>
                <c:pt idx="7792">
                  <c:v>46.7</c:v>
                </c:pt>
                <c:pt idx="7793">
                  <c:v>45.8</c:v>
                </c:pt>
                <c:pt idx="7794">
                  <c:v>47.93</c:v>
                </c:pt>
                <c:pt idx="7795">
                  <c:v>49.85</c:v>
                </c:pt>
                <c:pt idx="7796">
                  <c:v>48.27</c:v>
                </c:pt>
                <c:pt idx="7797">
                  <c:v>49.02</c:v>
                </c:pt>
                <c:pt idx="7799">
                  <c:v>46.73</c:v>
                </c:pt>
                <c:pt idx="7800">
                  <c:v>47.37</c:v>
                </c:pt>
                <c:pt idx="7801">
                  <c:v>45.22</c:v>
                </c:pt>
                <c:pt idx="7802">
                  <c:v>45.37</c:v>
                </c:pt>
                <c:pt idx="7803">
                  <c:v>44.73</c:v>
                </c:pt>
                <c:pt idx="7804">
                  <c:v>46.82</c:v>
                </c:pt>
                <c:pt idx="7805">
                  <c:v>44.87</c:v>
                </c:pt>
                <c:pt idx="7806">
                  <c:v>45.64</c:v>
                </c:pt>
                <c:pt idx="7807">
                  <c:v>45.93</c:v>
                </c:pt>
                <c:pt idx="7808">
                  <c:v>45.23</c:v>
                </c:pt>
                <c:pt idx="7809">
                  <c:v>44.64</c:v>
                </c:pt>
                <c:pt idx="7810">
                  <c:v>44.96</c:v>
                </c:pt>
                <c:pt idx="7811">
                  <c:v>43.96</c:v>
                </c:pt>
                <c:pt idx="7812">
                  <c:v>43.41</c:v>
                </c:pt>
                <c:pt idx="7813">
                  <c:v>42.4</c:v>
                </c:pt>
                <c:pt idx="7814">
                  <c:v>42.16</c:v>
                </c:pt>
                <c:pt idx="7815">
                  <c:v>41.9</c:v>
                </c:pt>
                <c:pt idx="7816">
                  <c:v>41.13</c:v>
                </c:pt>
                <c:pt idx="7817">
                  <c:v>41.54</c:v>
                </c:pt>
                <c:pt idx="7818">
                  <c:v>40.049999999999997</c:v>
                </c:pt>
                <c:pt idx="7819">
                  <c:v>39.5</c:v>
                </c:pt>
                <c:pt idx="7820">
                  <c:v>40.799999999999997</c:v>
                </c:pt>
                <c:pt idx="7821">
                  <c:v>41.92</c:v>
                </c:pt>
                <c:pt idx="7822">
                  <c:v>41.83</c:v>
                </c:pt>
                <c:pt idx="7823">
                  <c:v>43.06</c:v>
                </c:pt>
                <c:pt idx="7824">
                  <c:v>42.78</c:v>
                </c:pt>
                <c:pt idx="7825">
                  <c:v>41.75</c:v>
                </c:pt>
                <c:pt idx="7826">
                  <c:v>43.51</c:v>
                </c:pt>
                <c:pt idx="7827">
                  <c:v>44.47</c:v>
                </c:pt>
                <c:pt idx="7828">
                  <c:v>45.72</c:v>
                </c:pt>
                <c:pt idx="7829">
                  <c:v>46.57</c:v>
                </c:pt>
                <c:pt idx="7830">
                  <c:v>46.81</c:v>
                </c:pt>
                <c:pt idx="7831">
                  <c:v>48.2</c:v>
                </c:pt>
                <c:pt idx="7832">
                  <c:v>48.48</c:v>
                </c:pt>
                <c:pt idx="7833">
                  <c:v>46.8</c:v>
                </c:pt>
                <c:pt idx="7834">
                  <c:v>47.54</c:v>
                </c:pt>
                <c:pt idx="7835">
                  <c:v>46.29</c:v>
                </c:pt>
                <c:pt idx="7836">
                  <c:v>46.97</c:v>
                </c:pt>
                <c:pt idx="7837">
                  <c:v>47.64</c:v>
                </c:pt>
                <c:pt idx="7838">
                  <c:v>46.97</c:v>
                </c:pt>
                <c:pt idx="7839">
                  <c:v>46.32</c:v>
                </c:pt>
                <c:pt idx="7840">
                  <c:v>44.68</c:v>
                </c:pt>
                <c:pt idx="7841">
                  <c:v>43.17</c:v>
                </c:pt>
                <c:pt idx="7842">
                  <c:v>44.39</c:v>
                </c:pt>
                <c:pt idx="7843">
                  <c:v>44.39</c:v>
                </c:pt>
                <c:pt idx="7844">
                  <c:v>44.85</c:v>
                </c:pt>
                <c:pt idx="7845">
                  <c:v>45.47</c:v>
                </c:pt>
                <c:pt idx="7846">
                  <c:v>47.63</c:v>
                </c:pt>
                <c:pt idx="7847">
                  <c:v>45.88</c:v>
                </c:pt>
                <c:pt idx="7848">
                  <c:v>46.28</c:v>
                </c:pt>
                <c:pt idx="7849">
                  <c:v>44.91</c:v>
                </c:pt>
                <c:pt idx="7850">
                  <c:v>43.62</c:v>
                </c:pt>
                <c:pt idx="7851">
                  <c:v>43.85</c:v>
                </c:pt>
                <c:pt idx="7852">
                  <c:v>43.04</c:v>
                </c:pt>
                <c:pt idx="7853">
                  <c:v>43.34</c:v>
                </c:pt>
                <c:pt idx="7854">
                  <c:v>43.85</c:v>
                </c:pt>
                <c:pt idx="7855">
                  <c:v>45.33</c:v>
                </c:pt>
                <c:pt idx="7856">
                  <c:v>46.1</c:v>
                </c:pt>
                <c:pt idx="7857">
                  <c:v>44.36</c:v>
                </c:pt>
                <c:pt idx="7858">
                  <c:v>45.6</c:v>
                </c:pt>
                <c:pt idx="7859">
                  <c:v>44.65</c:v>
                </c:pt>
                <c:pt idx="7860">
                  <c:v>47.07</c:v>
                </c:pt>
                <c:pt idx="7861">
                  <c:v>47.72</c:v>
                </c:pt>
                <c:pt idx="7862">
                  <c:v>47.72</c:v>
                </c:pt>
                <c:pt idx="7863">
                  <c:v>48.8</c:v>
                </c:pt>
                <c:pt idx="7864">
                  <c:v>48.67</c:v>
                </c:pt>
                <c:pt idx="7865">
                  <c:v>49.75</c:v>
                </c:pt>
                <c:pt idx="7866">
                  <c:v>50.44</c:v>
                </c:pt>
                <c:pt idx="7867">
                  <c:v>49.76</c:v>
                </c:pt>
                <c:pt idx="7868">
                  <c:v>49.76</c:v>
                </c:pt>
                <c:pt idx="7869">
                  <c:v>50.72</c:v>
                </c:pt>
                <c:pt idx="7870">
                  <c:v>50.14</c:v>
                </c:pt>
                <c:pt idx="7871">
                  <c:v>50.47</c:v>
                </c:pt>
                <c:pt idx="7872">
                  <c:v>50.35</c:v>
                </c:pt>
                <c:pt idx="7873">
                  <c:v>49.97</c:v>
                </c:pt>
                <c:pt idx="7874">
                  <c:v>50.3</c:v>
                </c:pt>
                <c:pt idx="7875">
                  <c:v>51.59</c:v>
                </c:pt>
                <c:pt idx="7876">
                  <c:v>50.31</c:v>
                </c:pt>
                <c:pt idx="7877">
                  <c:v>50.61</c:v>
                </c:pt>
                <c:pt idx="7878">
                  <c:v>50.18</c:v>
                </c:pt>
                <c:pt idx="7879">
                  <c:v>49.45</c:v>
                </c:pt>
                <c:pt idx="7880">
                  <c:v>48.75</c:v>
                </c:pt>
                <c:pt idx="7881">
                  <c:v>49.71</c:v>
                </c:pt>
                <c:pt idx="7882">
                  <c:v>48.72</c:v>
                </c:pt>
                <c:pt idx="7883">
                  <c:v>46.83</c:v>
                </c:pt>
                <c:pt idx="7884">
                  <c:v>46.66</c:v>
                </c:pt>
                <c:pt idx="7885">
                  <c:v>45.32</c:v>
                </c:pt>
                <c:pt idx="7886">
                  <c:v>44.66</c:v>
                </c:pt>
                <c:pt idx="7887">
                  <c:v>44.07</c:v>
                </c:pt>
                <c:pt idx="7888">
                  <c:v>44.88</c:v>
                </c:pt>
                <c:pt idx="7889">
                  <c:v>44.96</c:v>
                </c:pt>
                <c:pt idx="7890">
                  <c:v>45.2</c:v>
                </c:pt>
                <c:pt idx="7891">
                  <c:v>44.62</c:v>
                </c:pt>
                <c:pt idx="7892">
                  <c:v>43.39</c:v>
                </c:pt>
                <c:pt idx="7893">
                  <c:v>43.29</c:v>
                </c:pt>
                <c:pt idx="7894">
                  <c:v>45.86</c:v>
                </c:pt>
                <c:pt idx="7895">
                  <c:v>45.56</c:v>
                </c:pt>
                <c:pt idx="7896">
                  <c:v>45.37</c:v>
                </c:pt>
                <c:pt idx="7897">
                  <c:v>45.69</c:v>
                </c:pt>
                <c:pt idx="7898">
                  <c:v>47.48</c:v>
                </c:pt>
                <c:pt idx="7899">
                  <c:v>48.07</c:v>
                </c:pt>
                <c:pt idx="7900">
                  <c:v>46.72</c:v>
                </c:pt>
                <c:pt idx="7902">
                  <c:v>46.72</c:v>
                </c:pt>
                <c:pt idx="7903">
                  <c:v>45.66</c:v>
                </c:pt>
                <c:pt idx="7904">
                  <c:v>45.29</c:v>
                </c:pt>
                <c:pt idx="7905">
                  <c:v>49.41</c:v>
                </c:pt>
                <c:pt idx="7906">
                  <c:v>51.08</c:v>
                </c:pt>
                <c:pt idx="7907">
                  <c:v>51.7</c:v>
                </c:pt>
                <c:pt idx="7908">
                  <c:v>51.72</c:v>
                </c:pt>
                <c:pt idx="7909">
                  <c:v>50.95</c:v>
                </c:pt>
                <c:pt idx="7910">
                  <c:v>49.85</c:v>
                </c:pt>
                <c:pt idx="7911">
                  <c:v>50.84</c:v>
                </c:pt>
                <c:pt idx="7912">
                  <c:v>51.51</c:v>
                </c:pt>
                <c:pt idx="7913">
                  <c:v>52.74</c:v>
                </c:pt>
                <c:pt idx="7914">
                  <c:v>52.99</c:v>
                </c:pt>
                <c:pt idx="7915">
                  <c:v>51.01</c:v>
                </c:pt>
                <c:pt idx="7916">
                  <c:v>50.9</c:v>
                </c:pt>
                <c:pt idx="7917">
                  <c:v>51.93</c:v>
                </c:pt>
                <c:pt idx="7918">
                  <c:v>52.13</c:v>
                </c:pt>
                <c:pt idx="7919">
                  <c:v>52.22</c:v>
                </c:pt>
                <c:pt idx="7920">
                  <c:v>51.44</c:v>
                </c:pt>
                <c:pt idx="7921">
                  <c:v>51.98</c:v>
                </c:pt>
                <c:pt idx="7922">
                  <c:v>52.01</c:v>
                </c:pt>
                <c:pt idx="7923">
                  <c:v>52.82</c:v>
                </c:pt>
                <c:pt idx="7924">
                  <c:v>54.01</c:v>
                </c:pt>
                <c:pt idx="7925">
                  <c:v>53.8</c:v>
                </c:pt>
                <c:pt idx="7926">
                  <c:v>53.75</c:v>
                </c:pt>
                <c:pt idx="7927">
                  <c:v>52.36</c:v>
                </c:pt>
                <c:pt idx="7928">
                  <c:v>53.26</c:v>
                </c:pt>
                <c:pt idx="7929">
                  <c:v>53.77</c:v>
                </c:pt>
                <c:pt idx="7930">
                  <c:v>53.98</c:v>
                </c:pt>
                <c:pt idx="7931">
                  <c:v>51.95</c:v>
                </c:pt>
                <c:pt idx="7932">
                  <c:v>50.82</c:v>
                </c:pt>
                <c:pt idx="7933">
                  <c:v>52.19</c:v>
                </c:pt>
                <c:pt idx="7934">
                  <c:v>53.01</c:v>
                </c:pt>
                <c:pt idx="7935">
                  <c:v>52.36</c:v>
                </c:pt>
                <c:pt idx="7937">
                  <c:v>52.45</c:v>
                </c:pt>
                <c:pt idx="7938">
                  <c:v>51.12</c:v>
                </c:pt>
                <c:pt idx="7939">
                  <c:v>51.39</c:v>
                </c:pt>
                <c:pt idx="7940">
                  <c:v>52.33</c:v>
                </c:pt>
                <c:pt idx="7941">
                  <c:v>52.77</c:v>
                </c:pt>
                <c:pt idx="7942">
                  <c:v>52.38</c:v>
                </c:pt>
                <c:pt idx="7943">
                  <c:v>52.14</c:v>
                </c:pt>
                <c:pt idx="7944">
                  <c:v>53.24</c:v>
                </c:pt>
                <c:pt idx="7945">
                  <c:v>53.18</c:v>
                </c:pt>
                <c:pt idx="7946">
                  <c:v>52.63</c:v>
                </c:pt>
                <c:pt idx="7947">
                  <c:v>52.75</c:v>
                </c:pt>
                <c:pt idx="7948">
                  <c:v>53.9</c:v>
                </c:pt>
                <c:pt idx="7949">
                  <c:v>53.55</c:v>
                </c:pt>
                <c:pt idx="7950">
                  <c:v>53.81</c:v>
                </c:pt>
                <c:pt idx="7951">
                  <c:v>53.01</c:v>
                </c:pt>
                <c:pt idx="7952">
                  <c:v>52.19</c:v>
                </c:pt>
                <c:pt idx="7953">
                  <c:v>52.37</c:v>
                </c:pt>
                <c:pt idx="7954">
                  <c:v>52.99</c:v>
                </c:pt>
                <c:pt idx="7955">
                  <c:v>53.84</c:v>
                </c:pt>
                <c:pt idx="7956">
                  <c:v>52.96</c:v>
                </c:pt>
                <c:pt idx="7957">
                  <c:v>53.21</c:v>
                </c:pt>
                <c:pt idx="7958">
                  <c:v>53.11</c:v>
                </c:pt>
                <c:pt idx="7959">
                  <c:v>53.41</c:v>
                </c:pt>
                <c:pt idx="7960">
                  <c:v>53.41</c:v>
                </c:pt>
                <c:pt idx="7962">
                  <c:v>54.02</c:v>
                </c:pt>
                <c:pt idx="7963">
                  <c:v>53.61</c:v>
                </c:pt>
                <c:pt idx="7964">
                  <c:v>54.48</c:v>
                </c:pt>
                <c:pt idx="7965">
                  <c:v>53.99</c:v>
                </c:pt>
                <c:pt idx="7966">
                  <c:v>54.04</c:v>
                </c:pt>
                <c:pt idx="7967">
                  <c:v>54</c:v>
                </c:pt>
                <c:pt idx="7968">
                  <c:v>53.82</c:v>
                </c:pt>
                <c:pt idx="7969">
                  <c:v>52.63</c:v>
                </c:pt>
                <c:pt idx="7970">
                  <c:v>53.33</c:v>
                </c:pt>
                <c:pt idx="7971">
                  <c:v>53.19</c:v>
                </c:pt>
                <c:pt idx="7972">
                  <c:v>52.68</c:v>
                </c:pt>
                <c:pt idx="7973">
                  <c:v>49.83</c:v>
                </c:pt>
                <c:pt idx="7974">
                  <c:v>48.75</c:v>
                </c:pt>
                <c:pt idx="7975">
                  <c:v>48.05</c:v>
                </c:pt>
                <c:pt idx="7976">
                  <c:v>47.95</c:v>
                </c:pt>
                <c:pt idx="7977">
                  <c:v>47.24</c:v>
                </c:pt>
                <c:pt idx="7978">
                  <c:v>48.34</c:v>
                </c:pt>
                <c:pt idx="7979">
                  <c:v>48.3</c:v>
                </c:pt>
                <c:pt idx="7980">
                  <c:v>48.34</c:v>
                </c:pt>
                <c:pt idx="7981">
                  <c:v>47.79</c:v>
                </c:pt>
                <c:pt idx="7982">
                  <c:v>47.02</c:v>
                </c:pt>
                <c:pt idx="7983">
                  <c:v>47.29</c:v>
                </c:pt>
                <c:pt idx="7984">
                  <c:v>47</c:v>
                </c:pt>
                <c:pt idx="7985">
                  <c:v>47.3</c:v>
                </c:pt>
                <c:pt idx="7986">
                  <c:v>47.02</c:v>
                </c:pt>
                <c:pt idx="7987">
                  <c:v>48.36</c:v>
                </c:pt>
                <c:pt idx="7988">
                  <c:v>49.47</c:v>
                </c:pt>
                <c:pt idx="7989">
                  <c:v>50.3</c:v>
                </c:pt>
                <c:pt idx="7990">
                  <c:v>50.54</c:v>
                </c:pt>
                <c:pt idx="7991">
                  <c:v>50.25</c:v>
                </c:pt>
                <c:pt idx="7992">
                  <c:v>50.99</c:v>
                </c:pt>
                <c:pt idx="7993">
                  <c:v>51.14</c:v>
                </c:pt>
                <c:pt idx="7994">
                  <c:v>51.69</c:v>
                </c:pt>
                <c:pt idx="7995">
                  <c:v>52.25</c:v>
                </c:pt>
                <c:pt idx="7996">
                  <c:v>53.06</c:v>
                </c:pt>
                <c:pt idx="7997">
                  <c:v>53.38</c:v>
                </c:pt>
                <c:pt idx="7998">
                  <c:v>53.12</c:v>
                </c:pt>
                <c:pt idx="7999">
                  <c:v>53.19</c:v>
                </c:pt>
                <c:pt idx="8000">
                  <c:v>52.62</c:v>
                </c:pt>
                <c:pt idx="8001">
                  <c:v>52.46</c:v>
                </c:pt>
                <c:pt idx="8002">
                  <c:v>50.49</c:v>
                </c:pt>
                <c:pt idx="8003">
                  <c:v>50.26</c:v>
                </c:pt>
                <c:pt idx="8004">
                  <c:v>49.64</c:v>
                </c:pt>
                <c:pt idx="8005">
                  <c:v>48.9</c:v>
                </c:pt>
                <c:pt idx="8006">
                  <c:v>49.22</c:v>
                </c:pt>
                <c:pt idx="8007">
                  <c:v>49.22</c:v>
                </c:pt>
                <c:pt idx="8008">
                  <c:v>48.96</c:v>
                </c:pt>
                <c:pt idx="8009">
                  <c:v>49.31</c:v>
                </c:pt>
                <c:pt idx="8010">
                  <c:v>48.83</c:v>
                </c:pt>
                <c:pt idx="8011">
                  <c:v>47.65</c:v>
                </c:pt>
                <c:pt idx="8012">
                  <c:v>47.79</c:v>
                </c:pt>
                <c:pt idx="8013">
                  <c:v>45.55</c:v>
                </c:pt>
                <c:pt idx="8014">
                  <c:v>46.23</c:v>
                </c:pt>
                <c:pt idx="8015">
                  <c:v>46.46</c:v>
                </c:pt>
                <c:pt idx="8016">
                  <c:v>45.84</c:v>
                </c:pt>
                <c:pt idx="8017">
                  <c:v>47.28</c:v>
                </c:pt>
                <c:pt idx="8018">
                  <c:v>47.81</c:v>
                </c:pt>
                <c:pt idx="8019">
                  <c:v>47.83</c:v>
                </c:pt>
                <c:pt idx="8020">
                  <c:v>48.86</c:v>
                </c:pt>
                <c:pt idx="8021">
                  <c:v>48.64</c:v>
                </c:pt>
                <c:pt idx="8022">
                  <c:v>49.04</c:v>
                </c:pt>
                <c:pt idx="8023">
                  <c:v>49.36</c:v>
                </c:pt>
                <c:pt idx="8024">
                  <c:v>50.32</c:v>
                </c:pt>
                <c:pt idx="8025">
                  <c:v>50.81</c:v>
                </c:pt>
                <c:pt idx="8026">
                  <c:v>51.12</c:v>
                </c:pt>
                <c:pt idx="8027">
                  <c:v>50.99</c:v>
                </c:pt>
                <c:pt idx="8028">
                  <c:v>48.57</c:v>
                </c:pt>
                <c:pt idx="8029">
                  <c:v>49.58</c:v>
                </c:pt>
                <c:pt idx="8031">
                  <c:v>49.63</c:v>
                </c:pt>
                <c:pt idx="8032">
                  <c:v>48.29</c:v>
                </c:pt>
                <c:pt idx="8033">
                  <c:v>48.32</c:v>
                </c:pt>
                <c:pt idx="8034">
                  <c:v>47.68</c:v>
                </c:pt>
                <c:pt idx="8035">
                  <c:v>47.4</c:v>
                </c:pt>
                <c:pt idx="8036">
                  <c:v>48.13</c:v>
                </c:pt>
                <c:pt idx="8037">
                  <c:v>45.8</c:v>
                </c:pt>
                <c:pt idx="8038">
                  <c:v>45.68</c:v>
                </c:pt>
                <c:pt idx="8039">
                  <c:v>45.82</c:v>
                </c:pt>
                <c:pt idx="8040">
                  <c:v>46.1</c:v>
                </c:pt>
                <c:pt idx="8041">
                  <c:v>46.41</c:v>
                </c:pt>
                <c:pt idx="8042">
                  <c:v>44.79</c:v>
                </c:pt>
                <c:pt idx="8043">
                  <c:v>44.47</c:v>
                </c:pt>
                <c:pt idx="8044">
                  <c:v>44.73</c:v>
                </c:pt>
                <c:pt idx="8045">
                  <c:v>44.24</c:v>
                </c:pt>
                <c:pt idx="8046">
                  <c:v>43.34</c:v>
                </c:pt>
                <c:pt idx="8047">
                  <c:v>42.48</c:v>
                </c:pt>
                <c:pt idx="8048">
                  <c:v>42.53</c:v>
                </c:pt>
                <c:pt idx="8049">
                  <c:v>42.86</c:v>
                </c:pt>
                <c:pt idx="8050">
                  <c:v>43.24</c:v>
                </c:pt>
                <c:pt idx="8051">
                  <c:v>44.25</c:v>
                </c:pt>
                <c:pt idx="8052">
                  <c:v>44.74</c:v>
                </c:pt>
                <c:pt idx="8053">
                  <c:v>44.88</c:v>
                </c:pt>
                <c:pt idx="8054">
                  <c:v>46.02</c:v>
                </c:pt>
                <c:pt idx="8057">
                  <c:v>45.11</c:v>
                </c:pt>
                <c:pt idx="8058">
                  <c:v>45.52</c:v>
                </c:pt>
                <c:pt idx="8059">
                  <c:v>44.25</c:v>
                </c:pt>
                <c:pt idx="8060">
                  <c:v>44.4</c:v>
                </c:pt>
                <c:pt idx="8061">
                  <c:v>45.06</c:v>
                </c:pt>
                <c:pt idx="8062">
                  <c:v>45.48</c:v>
                </c:pt>
                <c:pt idx="8063">
                  <c:v>46.06</c:v>
                </c:pt>
                <c:pt idx="8064">
                  <c:v>46.53</c:v>
                </c:pt>
                <c:pt idx="8065">
                  <c:v>46.02</c:v>
                </c:pt>
                <c:pt idx="8066">
                  <c:v>46.4</c:v>
                </c:pt>
                <c:pt idx="8067">
                  <c:v>47.1</c:v>
                </c:pt>
                <c:pt idx="8068">
                  <c:v>46.73</c:v>
                </c:pt>
                <c:pt idx="8069">
                  <c:v>45.78</c:v>
                </c:pt>
                <c:pt idx="8070">
                  <c:v>46.21</c:v>
                </c:pt>
                <c:pt idx="8071">
                  <c:v>47.77</c:v>
                </c:pt>
                <c:pt idx="8072">
                  <c:v>48.58</c:v>
                </c:pt>
                <c:pt idx="8073">
                  <c:v>49.05</c:v>
                </c:pt>
                <c:pt idx="8074">
                  <c:v>49.72</c:v>
                </c:pt>
                <c:pt idx="8075">
                  <c:v>50.21</c:v>
                </c:pt>
                <c:pt idx="8076">
                  <c:v>49.19</c:v>
                </c:pt>
                <c:pt idx="8077">
                  <c:v>49.6</c:v>
                </c:pt>
                <c:pt idx="8078">
                  <c:v>49.03</c:v>
                </c:pt>
                <c:pt idx="8079">
                  <c:v>49.57</c:v>
                </c:pt>
                <c:pt idx="8080">
                  <c:v>49.37</c:v>
                </c:pt>
                <c:pt idx="8081">
                  <c:v>49.07</c:v>
                </c:pt>
                <c:pt idx="8082">
                  <c:v>49.59</c:v>
                </c:pt>
                <c:pt idx="8083">
                  <c:v>48.54</c:v>
                </c:pt>
                <c:pt idx="8084">
                  <c:v>48.81</c:v>
                </c:pt>
                <c:pt idx="8085">
                  <c:v>47.59</c:v>
                </c:pt>
                <c:pt idx="8086">
                  <c:v>47.57</c:v>
                </c:pt>
                <c:pt idx="8087">
                  <c:v>46.8</c:v>
                </c:pt>
                <c:pt idx="8088">
                  <c:v>47.07</c:v>
                </c:pt>
                <c:pt idx="8089">
                  <c:v>48.59</c:v>
                </c:pt>
                <c:pt idx="8090">
                  <c:v>47.39</c:v>
                </c:pt>
                <c:pt idx="8091">
                  <c:v>47.65</c:v>
                </c:pt>
                <c:pt idx="8092">
                  <c:v>48.45</c:v>
                </c:pt>
                <c:pt idx="8093">
                  <c:v>47.24</c:v>
                </c:pt>
                <c:pt idx="8094">
                  <c:v>47.65</c:v>
                </c:pt>
                <c:pt idx="8095">
                  <c:v>46.4</c:v>
                </c:pt>
                <c:pt idx="8096">
                  <c:v>46.46</c:v>
                </c:pt>
                <c:pt idx="8097">
                  <c:v>45.96</c:v>
                </c:pt>
                <c:pt idx="8098">
                  <c:v>47.26</c:v>
                </c:pt>
                <c:pt idx="8099">
                  <c:v>47.32</c:v>
                </c:pt>
                <c:pt idx="8101">
                  <c:v>48.63</c:v>
                </c:pt>
                <c:pt idx="8102">
                  <c:v>49.13</c:v>
                </c:pt>
                <c:pt idx="8103">
                  <c:v>49.1</c:v>
                </c:pt>
                <c:pt idx="8104">
                  <c:v>47.44</c:v>
                </c:pt>
                <c:pt idx="8105">
                  <c:v>48.06</c:v>
                </c:pt>
                <c:pt idx="8106">
                  <c:v>48.21</c:v>
                </c:pt>
                <c:pt idx="8107">
                  <c:v>49.3</c:v>
                </c:pt>
                <c:pt idx="8108">
                  <c:v>49.86</c:v>
                </c:pt>
                <c:pt idx="8109">
                  <c:v>49.9</c:v>
                </c:pt>
                <c:pt idx="8110">
                  <c:v>49.88</c:v>
                </c:pt>
                <c:pt idx="8111">
                  <c:v>49.54</c:v>
                </c:pt>
                <c:pt idx="8112">
                  <c:v>50.29</c:v>
                </c:pt>
                <c:pt idx="8113">
                  <c:v>50.58</c:v>
                </c:pt>
                <c:pt idx="8114">
                  <c:v>50.33</c:v>
                </c:pt>
                <c:pt idx="8115">
                  <c:v>51.85</c:v>
                </c:pt>
                <c:pt idx="8116">
                  <c:v>51.59</c:v>
                </c:pt>
                <c:pt idx="8117">
                  <c:v>52.14</c:v>
                </c:pt>
                <c:pt idx="8118">
                  <c:v>51.62</c:v>
                </c:pt>
                <c:pt idx="8119">
                  <c:v>51.67</c:v>
                </c:pt>
                <c:pt idx="8120">
                  <c:v>50.59</c:v>
                </c:pt>
                <c:pt idx="8121">
                  <c:v>50.44</c:v>
                </c:pt>
                <c:pt idx="8122">
                  <c:v>50</c:v>
                </c:pt>
                <c:pt idx="8123">
                  <c:v>50.79</c:v>
                </c:pt>
                <c:pt idx="8124">
                  <c:v>49.34</c:v>
                </c:pt>
                <c:pt idx="8125">
                  <c:v>49.58</c:v>
                </c:pt>
                <c:pt idx="8126">
                  <c:v>50.93</c:v>
                </c:pt>
                <c:pt idx="8127">
                  <c:v>51.3</c:v>
                </c:pt>
                <c:pt idx="8128">
                  <c:v>50.61</c:v>
                </c:pt>
                <c:pt idx="8129">
                  <c:v>51.43</c:v>
                </c:pt>
                <c:pt idx="8130">
                  <c:v>51.86</c:v>
                </c:pt>
                <c:pt idx="8131">
                  <c:v>51.87</c:v>
                </c:pt>
                <c:pt idx="8132">
                  <c:v>52.05</c:v>
                </c:pt>
                <c:pt idx="8133">
                  <c:v>51.29</c:v>
                </c:pt>
                <c:pt idx="8134">
                  <c:v>51.63</c:v>
                </c:pt>
                <c:pt idx="8135">
                  <c:v>51.91</c:v>
                </c:pt>
                <c:pt idx="8136">
                  <c:v>52.32</c:v>
                </c:pt>
                <c:pt idx="8137">
                  <c:v>51.97</c:v>
                </c:pt>
                <c:pt idx="8138">
                  <c:v>52.41</c:v>
                </c:pt>
                <c:pt idx="8139">
                  <c:v>53.92</c:v>
                </c:pt>
                <c:pt idx="8140">
                  <c:v>54.11</c:v>
                </c:pt>
                <c:pt idx="8141">
                  <c:v>54.36</c:v>
                </c:pt>
                <c:pt idx="8142">
                  <c:v>54.32</c:v>
                </c:pt>
                <c:pt idx="8143">
                  <c:v>54.55</c:v>
                </c:pt>
                <c:pt idx="8144">
                  <c:v>55.63</c:v>
                </c:pt>
                <c:pt idx="8145">
                  <c:v>57.34</c:v>
                </c:pt>
                <c:pt idx="8146">
                  <c:v>57.19</c:v>
                </c:pt>
                <c:pt idx="8147">
                  <c:v>56.82</c:v>
                </c:pt>
                <c:pt idx="8148">
                  <c:v>57.16</c:v>
                </c:pt>
                <c:pt idx="8149">
                  <c:v>56.75</c:v>
                </c:pt>
                <c:pt idx="8150">
                  <c:v>56.77</c:v>
                </c:pt>
                <c:pt idx="8151">
                  <c:v>55.67</c:v>
                </c:pt>
                <c:pt idx="8152">
                  <c:v>55.28</c:v>
                </c:pt>
                <c:pt idx="8153">
                  <c:v>55.14</c:v>
                </c:pt>
                <c:pt idx="8154">
                  <c:v>56.21</c:v>
                </c:pt>
                <c:pt idx="8155">
                  <c:v>56.21</c:v>
                </c:pt>
                <c:pt idx="8156">
                  <c:v>56.84</c:v>
                </c:pt>
                <c:pt idx="8157">
                  <c:v>57.88</c:v>
                </c:pt>
                <c:pt idx="8159">
                  <c:v>58.94</c:v>
                </c:pt>
                <c:pt idx="8160">
                  <c:v>58.1</c:v>
                </c:pt>
                <c:pt idx="8161">
                  <c:v>57.96</c:v>
                </c:pt>
                <c:pt idx="8162">
                  <c:v>57.25</c:v>
                </c:pt>
                <c:pt idx="8163">
                  <c:v>57.4</c:v>
                </c:pt>
                <c:pt idx="8164">
                  <c:v>58.35</c:v>
                </c:pt>
                <c:pt idx="8165">
                  <c:v>57.48</c:v>
                </c:pt>
                <c:pt idx="8166">
                  <c:v>57.66</c:v>
                </c:pt>
                <c:pt idx="8167">
                  <c:v>55.79</c:v>
                </c:pt>
                <c:pt idx="8168">
                  <c:v>56.5</c:v>
                </c:pt>
                <c:pt idx="8169">
                  <c:v>57.15</c:v>
                </c:pt>
                <c:pt idx="8170">
                  <c:v>57.84</c:v>
                </c:pt>
                <c:pt idx="8171">
                  <c:v>57.12</c:v>
                </c:pt>
                <c:pt idx="8172">
                  <c:v>56.59</c:v>
                </c:pt>
                <c:pt idx="8173">
                  <c:v>57</c:v>
                </c:pt>
                <c:pt idx="8174">
                  <c:v>57.29</c:v>
                </c:pt>
                <c:pt idx="8175">
                  <c:v>57.17</c:v>
                </c:pt>
                <c:pt idx="8176">
                  <c:v>57.49</c:v>
                </c:pt>
                <c:pt idx="8177">
                  <c:v>58.09</c:v>
                </c:pt>
                <c:pt idx="8178">
                  <c:v>58.34</c:v>
                </c:pt>
                <c:pt idx="8179">
                  <c:v>58.25</c:v>
                </c:pt>
                <c:pt idx="8180">
                  <c:v>59.55</c:v>
                </c:pt>
                <c:pt idx="8181">
                  <c:v>59.67</c:v>
                </c:pt>
                <c:pt idx="8182">
                  <c:v>59.84</c:v>
                </c:pt>
                <c:pt idx="8183">
                  <c:v>60.46</c:v>
                </c:pt>
                <c:pt idx="8184">
                  <c:v>60.37</c:v>
                </c:pt>
                <c:pt idx="8185">
                  <c:v>61.61</c:v>
                </c:pt>
                <c:pt idx="8186">
                  <c:v>61.98</c:v>
                </c:pt>
                <c:pt idx="8187">
                  <c:v>61.49</c:v>
                </c:pt>
                <c:pt idx="8188">
                  <c:v>61.73</c:v>
                </c:pt>
                <c:pt idx="8189">
                  <c:v>62.92</c:v>
                </c:pt>
                <c:pt idx="8190">
                  <c:v>63.6</c:v>
                </c:pt>
                <c:pt idx="8191">
                  <c:v>63.81</c:v>
                </c:pt>
                <c:pt idx="8192">
                  <c:v>64.22</c:v>
                </c:pt>
                <c:pt idx="8194">
                  <c:v>63.82</c:v>
                </c:pt>
                <c:pt idx="8195">
                  <c:v>63.92</c:v>
                </c:pt>
                <c:pt idx="8196">
                  <c:v>63.96</c:v>
                </c:pt>
                <c:pt idx="8197">
                  <c:v>63.38</c:v>
                </c:pt>
                <c:pt idx="8198">
                  <c:v>63.66</c:v>
                </c:pt>
                <c:pt idx="8199">
                  <c:v>64.45</c:v>
                </c:pt>
                <c:pt idx="8200">
                  <c:v>65.69</c:v>
                </c:pt>
                <c:pt idx="8201">
                  <c:v>65.62</c:v>
                </c:pt>
                <c:pt idx="8202">
                  <c:v>66.27</c:v>
                </c:pt>
                <c:pt idx="8203">
                  <c:v>65.709999999999994</c:v>
                </c:pt>
                <c:pt idx="8204">
                  <c:v>64.64</c:v>
                </c:pt>
                <c:pt idx="8205">
                  <c:v>64.819999999999993</c:v>
                </c:pt>
                <c:pt idx="8206">
                  <c:v>65.92</c:v>
                </c:pt>
                <c:pt idx="8207">
                  <c:v>65.5</c:v>
                </c:pt>
                <c:pt idx="8208">
                  <c:v>64.180000000000007</c:v>
                </c:pt>
                <c:pt idx="8209">
                  <c:v>63.48</c:v>
                </c:pt>
                <c:pt idx="8210">
                  <c:v>61.91</c:v>
                </c:pt>
                <c:pt idx="8211">
                  <c:v>61.3</c:v>
                </c:pt>
                <c:pt idx="8212">
                  <c:v>59.2</c:v>
                </c:pt>
                <c:pt idx="8213">
                  <c:v>59.41</c:v>
                </c:pt>
                <c:pt idx="8214">
                  <c:v>59.33</c:v>
                </c:pt>
                <c:pt idx="8215">
                  <c:v>60.7</c:v>
                </c:pt>
                <c:pt idx="8216">
                  <c:v>61.48</c:v>
                </c:pt>
                <c:pt idx="8217">
                  <c:v>61.89</c:v>
                </c:pt>
                <c:pt idx="8219">
                  <c:v>61.91</c:v>
                </c:pt>
                <c:pt idx="8220">
                  <c:v>61.73</c:v>
                </c:pt>
                <c:pt idx="8221">
                  <c:v>62.72</c:v>
                </c:pt>
                <c:pt idx="8222">
                  <c:v>63.52</c:v>
                </c:pt>
                <c:pt idx="8223">
                  <c:v>63.81</c:v>
                </c:pt>
                <c:pt idx="8224">
                  <c:v>62.94</c:v>
                </c:pt>
                <c:pt idx="8225">
                  <c:v>61.43</c:v>
                </c:pt>
                <c:pt idx="8226">
                  <c:v>60.98</c:v>
                </c:pt>
                <c:pt idx="8227">
                  <c:v>61.19</c:v>
                </c:pt>
                <c:pt idx="8228">
                  <c:v>62.49</c:v>
                </c:pt>
                <c:pt idx="8229">
                  <c:v>62.54</c:v>
                </c:pt>
                <c:pt idx="8230">
                  <c:v>61.09</c:v>
                </c:pt>
                <c:pt idx="8231">
                  <c:v>60.13</c:v>
                </c:pt>
                <c:pt idx="8232">
                  <c:v>62.02</c:v>
                </c:pt>
                <c:pt idx="8233">
                  <c:v>61.35</c:v>
                </c:pt>
                <c:pt idx="8234">
                  <c:v>60.69</c:v>
                </c:pt>
                <c:pt idx="8235">
                  <c:v>60.89</c:v>
                </c:pt>
                <c:pt idx="8236">
                  <c:v>61.16</c:v>
                </c:pt>
                <c:pt idx="8237">
                  <c:v>62.29</c:v>
                </c:pt>
                <c:pt idx="8238">
                  <c:v>62.01</c:v>
                </c:pt>
                <c:pt idx="8239">
                  <c:v>63.37</c:v>
                </c:pt>
                <c:pt idx="8240">
                  <c:v>65.099999999999994</c:v>
                </c:pt>
                <c:pt idx="8241">
                  <c:v>64.25</c:v>
                </c:pt>
                <c:pt idx="8242">
                  <c:v>65.8</c:v>
                </c:pt>
                <c:pt idx="8243">
                  <c:v>65.489999999999995</c:v>
                </c:pt>
                <c:pt idx="8244">
                  <c:v>65.209999999999994</c:v>
                </c:pt>
                <c:pt idx="8245">
                  <c:v>64.3</c:v>
                </c:pt>
                <c:pt idx="8246">
                  <c:v>64.87</c:v>
                </c:pt>
                <c:pt idx="8247">
                  <c:v>63.05</c:v>
                </c:pt>
                <c:pt idx="8248">
                  <c:v>63.41</c:v>
                </c:pt>
                <c:pt idx="8249">
                  <c:v>63.35</c:v>
                </c:pt>
                <c:pt idx="8250">
                  <c:v>63.53</c:v>
                </c:pt>
                <c:pt idx="8251">
                  <c:v>62.03</c:v>
                </c:pt>
                <c:pt idx="8252">
                  <c:v>63.4</c:v>
                </c:pt>
                <c:pt idx="8253">
                  <c:v>65.48</c:v>
                </c:pt>
                <c:pt idx="8254">
                  <c:v>66.81</c:v>
                </c:pt>
                <c:pt idx="8255">
                  <c:v>67.069999999999993</c:v>
                </c:pt>
                <c:pt idx="8256">
                  <c:v>67.349999999999994</c:v>
                </c:pt>
                <c:pt idx="8257">
                  <c:v>66.23</c:v>
                </c:pt>
                <c:pt idx="8258">
                  <c:v>66.5</c:v>
                </c:pt>
                <c:pt idx="8259">
                  <c:v>68.44</c:v>
                </c:pt>
                <c:pt idx="8260">
                  <c:v>68.3</c:v>
                </c:pt>
                <c:pt idx="8261">
                  <c:v>68.260000000000005</c:v>
                </c:pt>
                <c:pt idx="8262">
                  <c:v>67.61</c:v>
                </c:pt>
                <c:pt idx="8263">
                  <c:v>67.66</c:v>
                </c:pt>
                <c:pt idx="8264">
                  <c:v>68</c:v>
                </c:pt>
                <c:pt idx="8265">
                  <c:v>68.180000000000007</c:v>
                </c:pt>
                <c:pt idx="8266">
                  <c:v>68.11</c:v>
                </c:pt>
                <c:pt idx="8267">
                  <c:v>68.56</c:v>
                </c:pt>
                <c:pt idx="8268">
                  <c:v>67.28</c:v>
                </c:pt>
                <c:pt idx="8269">
                  <c:v>67.91</c:v>
                </c:pt>
                <c:pt idx="8270">
                  <c:v>68.45</c:v>
                </c:pt>
                <c:pt idx="8271">
                  <c:v>69.709999999999994</c:v>
                </c:pt>
                <c:pt idx="8272">
                  <c:v>70.739999999999995</c:v>
                </c:pt>
                <c:pt idx="8273">
                  <c:v>68.83</c:v>
                </c:pt>
                <c:pt idx="8274">
                  <c:v>71.16</c:v>
                </c:pt>
                <c:pt idx="8275">
                  <c:v>71.36</c:v>
                </c:pt>
                <c:pt idx="8276">
                  <c:v>70.69</c:v>
                </c:pt>
                <c:pt idx="8277">
                  <c:v>71.010000000000005</c:v>
                </c:pt>
                <c:pt idx="8278">
                  <c:v>71.34</c:v>
                </c:pt>
                <c:pt idx="8279">
                  <c:v>71.430000000000007</c:v>
                </c:pt>
                <c:pt idx="8280">
                  <c:v>71.47</c:v>
                </c:pt>
                <c:pt idx="8281">
                  <c:v>71.23</c:v>
                </c:pt>
                <c:pt idx="8282">
                  <c:v>72.260000000000005</c:v>
                </c:pt>
                <c:pt idx="8283">
                  <c:v>72.09</c:v>
                </c:pt>
                <c:pt idx="8284">
                  <c:v>71.849999999999994</c:v>
                </c:pt>
                <c:pt idx="8285">
                  <c:v>70.77</c:v>
                </c:pt>
                <c:pt idx="8286">
                  <c:v>67.92</c:v>
                </c:pt>
                <c:pt idx="8287">
                  <c:v>66.8</c:v>
                </c:pt>
                <c:pt idx="8288">
                  <c:v>68.239999999999995</c:v>
                </c:pt>
                <c:pt idx="8289">
                  <c:v>66.98</c:v>
                </c:pt>
                <c:pt idx="8290">
                  <c:v>65.81</c:v>
                </c:pt>
                <c:pt idx="8291">
                  <c:v>64.760000000000005</c:v>
                </c:pt>
                <c:pt idx="8292">
                  <c:v>65.510000000000005</c:v>
                </c:pt>
                <c:pt idx="8293">
                  <c:v>64.75</c:v>
                </c:pt>
                <c:pt idx="8294">
                  <c:v>65.959999999999994</c:v>
                </c:pt>
                <c:pt idx="8295">
                  <c:v>65.77</c:v>
                </c:pt>
                <c:pt idx="8296">
                  <c:v>66.099999999999994</c:v>
                </c:pt>
                <c:pt idx="8297">
                  <c:v>66.38</c:v>
                </c:pt>
                <c:pt idx="8298">
                  <c:v>66.63</c:v>
                </c:pt>
                <c:pt idx="8299">
                  <c:v>66.91</c:v>
                </c:pt>
                <c:pt idx="8300">
                  <c:v>65.010000000000005</c:v>
                </c:pt>
                <c:pt idx="8301">
                  <c:v>65.91</c:v>
                </c:pt>
                <c:pt idx="8302">
                  <c:v>65.09</c:v>
                </c:pt>
                <c:pt idx="8303">
                  <c:v>65.92</c:v>
                </c:pt>
                <c:pt idx="8304">
                  <c:v>65.680000000000007</c:v>
                </c:pt>
                <c:pt idx="8305">
                  <c:v>69.02</c:v>
                </c:pt>
                <c:pt idx="8306">
                  <c:v>69.91</c:v>
                </c:pt>
                <c:pt idx="8307">
                  <c:v>75.23</c:v>
                </c:pt>
                <c:pt idx="8308">
                  <c:v>77.41</c:v>
                </c:pt>
                <c:pt idx="8309">
                  <c:v>73.45</c:v>
                </c:pt>
                <c:pt idx="8310">
                  <c:v>74.13</c:v>
                </c:pt>
                <c:pt idx="8311">
                  <c:v>73.89</c:v>
                </c:pt>
                <c:pt idx="8312">
                  <c:v>74.19</c:v>
                </c:pt>
                <c:pt idx="8314">
                  <c:v>73.05</c:v>
                </c:pt>
                <c:pt idx="8315">
                  <c:v>73.78</c:v>
                </c:pt>
                <c:pt idx="8316">
                  <c:v>73.930000000000007</c:v>
                </c:pt>
                <c:pt idx="8317">
                  <c:v>74.11</c:v>
                </c:pt>
                <c:pt idx="8318">
                  <c:v>70.47</c:v>
                </c:pt>
                <c:pt idx="8319">
                  <c:v>70.28</c:v>
                </c:pt>
                <c:pt idx="8320">
                  <c:v>71.03</c:v>
                </c:pt>
                <c:pt idx="8321">
                  <c:v>68.22</c:v>
                </c:pt>
                <c:pt idx="8322">
                  <c:v>68.03</c:v>
                </c:pt>
                <c:pt idx="8323">
                  <c:v>68.78</c:v>
                </c:pt>
                <c:pt idx="8324">
                  <c:v>69.42</c:v>
                </c:pt>
                <c:pt idx="8325">
                  <c:v>70.31</c:v>
                </c:pt>
                <c:pt idx="8326">
                  <c:v>67.900000000000006</c:v>
                </c:pt>
                <c:pt idx="8327">
                  <c:v>70.77</c:v>
                </c:pt>
                <c:pt idx="8328">
                  <c:v>71.13</c:v>
                </c:pt>
                <c:pt idx="8329">
                  <c:v>71.59</c:v>
                </c:pt>
                <c:pt idx="8330">
                  <c:v>68.66</c:v>
                </c:pt>
                <c:pt idx="8331">
                  <c:v>71.19</c:v>
                </c:pt>
                <c:pt idx="8332">
                  <c:v>69.88</c:v>
                </c:pt>
                <c:pt idx="8333">
                  <c:v>68.8</c:v>
                </c:pt>
                <c:pt idx="8334">
                  <c:v>68.95</c:v>
                </c:pt>
                <c:pt idx="8335">
                  <c:v>68.489999999999995</c:v>
                </c:pt>
                <c:pt idx="8336">
                  <c:v>69.010000000000005</c:v>
                </c:pt>
                <c:pt idx="8337">
                  <c:v>69.17</c:v>
                </c:pt>
                <c:pt idx="8338">
                  <c:v>66.92</c:v>
                </c:pt>
                <c:pt idx="8339">
                  <c:v>66.81</c:v>
                </c:pt>
                <c:pt idx="8340">
                  <c:v>67.61</c:v>
                </c:pt>
                <c:pt idx="8341">
                  <c:v>67.25</c:v>
                </c:pt>
                <c:pt idx="8342">
                  <c:v>67.040000000000006</c:v>
                </c:pt>
                <c:pt idx="8343">
                  <c:v>65.069999999999993</c:v>
                </c:pt>
                <c:pt idx="8344">
                  <c:v>65.44</c:v>
                </c:pt>
                <c:pt idx="8345">
                  <c:v>65.930000000000007</c:v>
                </c:pt>
                <c:pt idx="8346">
                  <c:v>66.5</c:v>
                </c:pt>
                <c:pt idx="8347">
                  <c:v>67.319999999999993</c:v>
                </c:pt>
                <c:pt idx="8348">
                  <c:v>67.849999999999994</c:v>
                </c:pt>
                <c:pt idx="8349">
                  <c:v>69.13</c:v>
                </c:pt>
                <c:pt idx="8350">
                  <c:v>69.709999999999994</c:v>
                </c:pt>
                <c:pt idx="8351">
                  <c:v>69.97</c:v>
                </c:pt>
                <c:pt idx="8352">
                  <c:v>68.540000000000006</c:v>
                </c:pt>
                <c:pt idx="8353">
                  <c:v>69.680000000000007</c:v>
                </c:pt>
                <c:pt idx="8354">
                  <c:v>70.25</c:v>
                </c:pt>
                <c:pt idx="8355">
                  <c:v>69.84</c:v>
                </c:pt>
                <c:pt idx="8357">
                  <c:v>69.819999999999993</c:v>
                </c:pt>
                <c:pt idx="8358">
                  <c:v>68.69</c:v>
                </c:pt>
                <c:pt idx="8359">
                  <c:v>67.81</c:v>
                </c:pt>
                <c:pt idx="8360">
                  <c:v>67.73</c:v>
                </c:pt>
                <c:pt idx="8361">
                  <c:v>67.55</c:v>
                </c:pt>
                <c:pt idx="8362">
                  <c:v>69.290000000000006</c:v>
                </c:pt>
                <c:pt idx="8363">
                  <c:v>70.37</c:v>
                </c:pt>
                <c:pt idx="8364">
                  <c:v>68.599999999999994</c:v>
                </c:pt>
                <c:pt idx="8365">
                  <c:v>68.98</c:v>
                </c:pt>
                <c:pt idx="8366">
                  <c:v>68.86</c:v>
                </c:pt>
                <c:pt idx="8367">
                  <c:v>69.87</c:v>
                </c:pt>
                <c:pt idx="8368">
                  <c:v>71.08</c:v>
                </c:pt>
                <c:pt idx="8369">
                  <c:v>70.77</c:v>
                </c:pt>
                <c:pt idx="8370">
                  <c:v>70.8</c:v>
                </c:pt>
                <c:pt idx="8371">
                  <c:v>73.23</c:v>
                </c:pt>
                <c:pt idx="8372">
                  <c:v>73.400000000000006</c:v>
                </c:pt>
                <c:pt idx="8373">
                  <c:v>72.22</c:v>
                </c:pt>
                <c:pt idx="8374">
                  <c:v>72.180000000000007</c:v>
                </c:pt>
                <c:pt idx="8375">
                  <c:v>73.16</c:v>
                </c:pt>
                <c:pt idx="8376">
                  <c:v>75.37</c:v>
                </c:pt>
                <c:pt idx="8377">
                  <c:v>75.16</c:v>
                </c:pt>
                <c:pt idx="8378">
                  <c:v>76.400000000000006</c:v>
                </c:pt>
                <c:pt idx="8379">
                  <c:v>74.44</c:v>
                </c:pt>
                <c:pt idx="8380">
                  <c:v>74.260000000000005</c:v>
                </c:pt>
                <c:pt idx="8381">
                  <c:v>74.27</c:v>
                </c:pt>
                <c:pt idx="8382">
                  <c:v>74.95</c:v>
                </c:pt>
                <c:pt idx="8383">
                  <c:v>73.180000000000007</c:v>
                </c:pt>
                <c:pt idx="8384">
                  <c:v>70.97</c:v>
                </c:pt>
                <c:pt idx="8385">
                  <c:v>71.41</c:v>
                </c:pt>
                <c:pt idx="8386">
                  <c:v>71.84</c:v>
                </c:pt>
                <c:pt idx="8387">
                  <c:v>71.930000000000007</c:v>
                </c:pt>
                <c:pt idx="8388">
                  <c:v>69.63</c:v>
                </c:pt>
                <c:pt idx="8389">
                  <c:v>68.63</c:v>
                </c:pt>
                <c:pt idx="8390">
                  <c:v>69.16</c:v>
                </c:pt>
                <c:pt idx="8391">
                  <c:v>69.25</c:v>
                </c:pt>
                <c:pt idx="8392">
                  <c:v>66.489999999999995</c:v>
                </c:pt>
                <c:pt idx="8393">
                  <c:v>66.56</c:v>
                </c:pt>
                <c:pt idx="8394">
                  <c:v>67.25</c:v>
                </c:pt>
                <c:pt idx="8395">
                  <c:v>67.58</c:v>
                </c:pt>
                <c:pt idx="8396">
                  <c:v>67</c:v>
                </c:pt>
                <c:pt idx="8397">
                  <c:v>66.180000000000007</c:v>
                </c:pt>
                <c:pt idx="8398">
                  <c:v>65.31</c:v>
                </c:pt>
                <c:pt idx="8399">
                  <c:v>63.67</c:v>
                </c:pt>
                <c:pt idx="8400">
                  <c:v>63.12</c:v>
                </c:pt>
                <c:pt idx="8401">
                  <c:v>63.12</c:v>
                </c:pt>
                <c:pt idx="8402">
                  <c:v>62.16</c:v>
                </c:pt>
                <c:pt idx="8403">
                  <c:v>61.69</c:v>
                </c:pt>
                <c:pt idx="8404">
                  <c:v>60.71</c:v>
                </c:pt>
                <c:pt idx="8405">
                  <c:v>60.19</c:v>
                </c:pt>
                <c:pt idx="8406">
                  <c:v>59.85</c:v>
                </c:pt>
                <c:pt idx="8407">
                  <c:v>55.63</c:v>
                </c:pt>
                <c:pt idx="8408">
                  <c:v>56.16</c:v>
                </c:pt>
                <c:pt idx="8409">
                  <c:v>56.45</c:v>
                </c:pt>
                <c:pt idx="8410">
                  <c:v>56.49</c:v>
                </c:pt>
                <c:pt idx="8411">
                  <c:v>57.16</c:v>
                </c:pt>
                <c:pt idx="8412">
                  <c:v>53.39</c:v>
                </c:pt>
                <c:pt idx="8413">
                  <c:v>54.41</c:v>
                </c:pt>
                <c:pt idx="8416">
                  <c:v>51.46</c:v>
                </c:pt>
                <c:pt idx="8417">
                  <c:v>51.31</c:v>
                </c:pt>
                <c:pt idx="8418">
                  <c:v>50.06</c:v>
                </c:pt>
                <c:pt idx="8419">
                  <c:v>51.46</c:v>
                </c:pt>
                <c:pt idx="8420">
                  <c:v>50.78</c:v>
                </c:pt>
                <c:pt idx="8421">
                  <c:v>52.98</c:v>
                </c:pt>
                <c:pt idx="8422">
                  <c:v>53.21</c:v>
                </c:pt>
                <c:pt idx="8423">
                  <c:v>52.64</c:v>
                </c:pt>
                <c:pt idx="8424">
                  <c:v>51.54</c:v>
                </c:pt>
                <c:pt idx="8425">
                  <c:v>52.76</c:v>
                </c:pt>
                <c:pt idx="8426">
                  <c:v>51.07</c:v>
                </c:pt>
                <c:pt idx="8427">
                  <c:v>51.65</c:v>
                </c:pt>
                <c:pt idx="8428">
                  <c:v>51.04</c:v>
                </c:pt>
                <c:pt idx="8429">
                  <c:v>52.69</c:v>
                </c:pt>
                <c:pt idx="8430">
                  <c:v>51.26</c:v>
                </c:pt>
                <c:pt idx="8431">
                  <c:v>49.8</c:v>
                </c:pt>
                <c:pt idx="8432">
                  <c:v>46.12</c:v>
                </c:pt>
                <c:pt idx="8433">
                  <c:v>47.96</c:v>
                </c:pt>
                <c:pt idx="8434">
                  <c:v>45.64</c:v>
                </c:pt>
                <c:pt idx="8435">
                  <c:v>45.38</c:v>
                </c:pt>
                <c:pt idx="8436">
                  <c:v>46.04</c:v>
                </c:pt>
                <c:pt idx="8437">
                  <c:v>44.48</c:v>
                </c:pt>
                <c:pt idx="8438">
                  <c:v>45.15</c:v>
                </c:pt>
                <c:pt idx="8439">
                  <c:v>46.31</c:v>
                </c:pt>
                <c:pt idx="8440">
                  <c:v>46.92</c:v>
                </c:pt>
                <c:pt idx="8441">
                  <c:v>47.76</c:v>
                </c:pt>
                <c:pt idx="8442">
                  <c:v>48.27</c:v>
                </c:pt>
                <c:pt idx="8443">
                  <c:v>49.58</c:v>
                </c:pt>
                <c:pt idx="8444">
                  <c:v>52.19</c:v>
                </c:pt>
                <c:pt idx="8445">
                  <c:v>52.42</c:v>
                </c:pt>
                <c:pt idx="8446">
                  <c:v>51.44</c:v>
                </c:pt>
                <c:pt idx="8447">
                  <c:v>50.31</c:v>
                </c:pt>
                <c:pt idx="8448">
                  <c:v>51.8</c:v>
                </c:pt>
                <c:pt idx="8449">
                  <c:v>52.08</c:v>
                </c:pt>
                <c:pt idx="8450">
                  <c:v>51.83</c:v>
                </c:pt>
                <c:pt idx="8451">
                  <c:v>53.6</c:v>
                </c:pt>
                <c:pt idx="8452">
                  <c:v>51.83</c:v>
                </c:pt>
                <c:pt idx="8453">
                  <c:v>52.59</c:v>
                </c:pt>
                <c:pt idx="8454">
                  <c:v>52.44</c:v>
                </c:pt>
                <c:pt idx="8455">
                  <c:v>52.94</c:v>
                </c:pt>
                <c:pt idx="8456">
                  <c:v>53.53</c:v>
                </c:pt>
                <c:pt idx="8457">
                  <c:v>51.79</c:v>
                </c:pt>
                <c:pt idx="8458">
                  <c:v>53.07</c:v>
                </c:pt>
                <c:pt idx="8459">
                  <c:v>54.18</c:v>
                </c:pt>
                <c:pt idx="8460">
                  <c:v>53.84</c:v>
                </c:pt>
                <c:pt idx="8461">
                  <c:v>55.29</c:v>
                </c:pt>
                <c:pt idx="8462">
                  <c:v>54.57</c:v>
                </c:pt>
                <c:pt idx="8463">
                  <c:v>53.69</c:v>
                </c:pt>
                <c:pt idx="8464">
                  <c:v>53.94</c:v>
                </c:pt>
                <c:pt idx="8465">
                  <c:v>52.68</c:v>
                </c:pt>
                <c:pt idx="8466">
                  <c:v>52.75</c:v>
                </c:pt>
                <c:pt idx="8467">
                  <c:v>52.43</c:v>
                </c:pt>
                <c:pt idx="8468">
                  <c:v>53.14</c:v>
                </c:pt>
                <c:pt idx="8469">
                  <c:v>53.84</c:v>
                </c:pt>
                <c:pt idx="8470">
                  <c:v>54.4</c:v>
                </c:pt>
                <c:pt idx="8471">
                  <c:v>55.58</c:v>
                </c:pt>
                <c:pt idx="8472">
                  <c:v>55.58</c:v>
                </c:pt>
                <c:pt idx="8473">
                  <c:v>56.12</c:v>
                </c:pt>
                <c:pt idx="8474">
                  <c:v>56.9</c:v>
                </c:pt>
                <c:pt idx="8475">
                  <c:v>56.95</c:v>
                </c:pt>
                <c:pt idx="8476">
                  <c:v>57.01</c:v>
                </c:pt>
                <c:pt idx="8477">
                  <c:v>55.32</c:v>
                </c:pt>
                <c:pt idx="8478">
                  <c:v>55.4</c:v>
                </c:pt>
                <c:pt idx="8479">
                  <c:v>56.92</c:v>
                </c:pt>
                <c:pt idx="8480">
                  <c:v>57.21</c:v>
                </c:pt>
                <c:pt idx="8481">
                  <c:v>55.76</c:v>
                </c:pt>
                <c:pt idx="8482">
                  <c:v>56.6</c:v>
                </c:pt>
                <c:pt idx="8483">
                  <c:v>56.55</c:v>
                </c:pt>
                <c:pt idx="8484">
                  <c:v>56.22</c:v>
                </c:pt>
                <c:pt idx="8485">
                  <c:v>56.6</c:v>
                </c:pt>
                <c:pt idx="8486">
                  <c:v>55.77</c:v>
                </c:pt>
                <c:pt idx="8487">
                  <c:v>56.79</c:v>
                </c:pt>
                <c:pt idx="8488">
                  <c:v>56.89</c:v>
                </c:pt>
                <c:pt idx="8489">
                  <c:v>58.27</c:v>
                </c:pt>
                <c:pt idx="8490">
                  <c:v>58.59</c:v>
                </c:pt>
                <c:pt idx="8491">
                  <c:v>58.51</c:v>
                </c:pt>
                <c:pt idx="8492">
                  <c:v>59.09</c:v>
                </c:pt>
                <c:pt idx="8493">
                  <c:v>59.12</c:v>
                </c:pt>
                <c:pt idx="8494">
                  <c:v>60.12</c:v>
                </c:pt>
                <c:pt idx="8495">
                  <c:v>59.98</c:v>
                </c:pt>
                <c:pt idx="8496">
                  <c:v>58.87</c:v>
                </c:pt>
                <c:pt idx="8497">
                  <c:v>58.71</c:v>
                </c:pt>
                <c:pt idx="8498">
                  <c:v>59.87</c:v>
                </c:pt>
                <c:pt idx="8499">
                  <c:v>59.39</c:v>
                </c:pt>
                <c:pt idx="8500">
                  <c:v>59.29</c:v>
                </c:pt>
                <c:pt idx="8501">
                  <c:v>60.19</c:v>
                </c:pt>
                <c:pt idx="8502">
                  <c:v>61.59</c:v>
                </c:pt>
                <c:pt idx="8503">
                  <c:v>62.53</c:v>
                </c:pt>
                <c:pt idx="8504">
                  <c:v>62.46</c:v>
                </c:pt>
                <c:pt idx="8505">
                  <c:v>62.12</c:v>
                </c:pt>
                <c:pt idx="8506">
                  <c:v>63.1</c:v>
                </c:pt>
                <c:pt idx="8507">
                  <c:v>64.37</c:v>
                </c:pt>
                <c:pt idx="8508">
                  <c:v>64.05</c:v>
                </c:pt>
                <c:pt idx="8509">
                  <c:v>64.62</c:v>
                </c:pt>
                <c:pt idx="8510">
                  <c:v>63.61</c:v>
                </c:pt>
                <c:pt idx="8511">
                  <c:v>63.86</c:v>
                </c:pt>
                <c:pt idx="8512">
                  <c:v>63.43</c:v>
                </c:pt>
                <c:pt idx="8513">
                  <c:v>64.010000000000005</c:v>
                </c:pt>
                <c:pt idx="8514">
                  <c:v>63.74</c:v>
                </c:pt>
                <c:pt idx="8515">
                  <c:v>64.02</c:v>
                </c:pt>
                <c:pt idx="8516">
                  <c:v>65.66</c:v>
                </c:pt>
                <c:pt idx="8517">
                  <c:v>66.239999999999995</c:v>
                </c:pt>
                <c:pt idx="8518">
                  <c:v>65.959999999999994</c:v>
                </c:pt>
                <c:pt idx="8519">
                  <c:v>65.23</c:v>
                </c:pt>
                <c:pt idx="8520">
                  <c:v>63.29</c:v>
                </c:pt>
                <c:pt idx="8521">
                  <c:v>63.39</c:v>
                </c:pt>
                <c:pt idx="8522">
                  <c:v>63.83</c:v>
                </c:pt>
                <c:pt idx="8523">
                  <c:v>63.55</c:v>
                </c:pt>
                <c:pt idx="8524">
                  <c:v>61.75</c:v>
                </c:pt>
                <c:pt idx="8525">
                  <c:v>61.98</c:v>
                </c:pt>
                <c:pt idx="8526">
                  <c:v>62.3</c:v>
                </c:pt>
                <c:pt idx="8527">
                  <c:v>61.41</c:v>
                </c:pt>
                <c:pt idx="8528">
                  <c:v>62.13</c:v>
                </c:pt>
                <c:pt idx="8529">
                  <c:v>61.58</c:v>
                </c:pt>
                <c:pt idx="8530">
                  <c:v>61.65</c:v>
                </c:pt>
                <c:pt idx="8531">
                  <c:v>60.97</c:v>
                </c:pt>
                <c:pt idx="8532">
                  <c:v>61.82</c:v>
                </c:pt>
                <c:pt idx="8533">
                  <c:v>62.03</c:v>
                </c:pt>
                <c:pt idx="8534">
                  <c:v>62.93</c:v>
                </c:pt>
                <c:pt idx="8535">
                  <c:v>62.77</c:v>
                </c:pt>
                <c:pt idx="8536">
                  <c:v>63.12</c:v>
                </c:pt>
                <c:pt idx="8537">
                  <c:v>63.02</c:v>
                </c:pt>
                <c:pt idx="8538">
                  <c:v>61.42</c:v>
                </c:pt>
                <c:pt idx="8539">
                  <c:v>57.65</c:v>
                </c:pt>
                <c:pt idx="8540">
                  <c:v>58.4</c:v>
                </c:pt>
                <c:pt idx="8541">
                  <c:v>58.4</c:v>
                </c:pt>
                <c:pt idx="8542">
                  <c:v>58.91</c:v>
                </c:pt>
                <c:pt idx="8543">
                  <c:v>58.84</c:v>
                </c:pt>
                <c:pt idx="8544">
                  <c:v>56.47</c:v>
                </c:pt>
                <c:pt idx="8545">
                  <c:v>53.49</c:v>
                </c:pt>
                <c:pt idx="8546">
                  <c:v>53.25</c:v>
                </c:pt>
                <c:pt idx="8547">
                  <c:v>53.5</c:v>
                </c:pt>
                <c:pt idx="8548">
                  <c:v>51.57</c:v>
                </c:pt>
                <c:pt idx="8549">
                  <c:v>52.59</c:v>
                </c:pt>
                <c:pt idx="8550">
                  <c:v>53.95</c:v>
                </c:pt>
                <c:pt idx="8551">
                  <c:v>53.33</c:v>
                </c:pt>
                <c:pt idx="8552">
                  <c:v>53.3</c:v>
                </c:pt>
                <c:pt idx="8553">
                  <c:v>51.13</c:v>
                </c:pt>
                <c:pt idx="8554">
                  <c:v>52.38</c:v>
                </c:pt>
                <c:pt idx="8555">
                  <c:v>52.47</c:v>
                </c:pt>
                <c:pt idx="8556">
                  <c:v>51.94</c:v>
                </c:pt>
                <c:pt idx="8557">
                  <c:v>53.86</c:v>
                </c:pt>
                <c:pt idx="8558">
                  <c:v>53.74</c:v>
                </c:pt>
                <c:pt idx="8559">
                  <c:v>56.88</c:v>
                </c:pt>
                <c:pt idx="8560">
                  <c:v>57.35</c:v>
                </c:pt>
                <c:pt idx="8561">
                  <c:v>57.73</c:v>
                </c:pt>
                <c:pt idx="8562">
                  <c:v>57.63</c:v>
                </c:pt>
                <c:pt idx="8563">
                  <c:v>59.17</c:v>
                </c:pt>
                <c:pt idx="8564">
                  <c:v>59.18</c:v>
                </c:pt>
                <c:pt idx="8565">
                  <c:v>58.2</c:v>
                </c:pt>
                <c:pt idx="8566">
                  <c:v>58.91</c:v>
                </c:pt>
                <c:pt idx="8567">
                  <c:v>56</c:v>
                </c:pt>
                <c:pt idx="8568">
                  <c:v>57.06</c:v>
                </c:pt>
                <c:pt idx="8571">
                  <c:v>57.35</c:v>
                </c:pt>
                <c:pt idx="8572">
                  <c:v>57.57</c:v>
                </c:pt>
                <c:pt idx="8573">
                  <c:v>60.28</c:v>
                </c:pt>
                <c:pt idx="8574">
                  <c:v>59.93</c:v>
                </c:pt>
                <c:pt idx="8575">
                  <c:v>59.99</c:v>
                </c:pt>
                <c:pt idx="8576">
                  <c:v>59.3</c:v>
                </c:pt>
                <c:pt idx="8577">
                  <c:v>57.44</c:v>
                </c:pt>
                <c:pt idx="8578">
                  <c:v>56.5</c:v>
                </c:pt>
                <c:pt idx="8579">
                  <c:v>55.08</c:v>
                </c:pt>
                <c:pt idx="8580">
                  <c:v>55.42</c:v>
                </c:pt>
                <c:pt idx="8581">
                  <c:v>55.87</c:v>
                </c:pt>
                <c:pt idx="8582">
                  <c:v>56.58</c:v>
                </c:pt>
                <c:pt idx="8583">
                  <c:v>55.9</c:v>
                </c:pt>
                <c:pt idx="8584">
                  <c:v>55.88</c:v>
                </c:pt>
                <c:pt idx="8585">
                  <c:v>56.04</c:v>
                </c:pt>
                <c:pt idx="8586">
                  <c:v>56.85</c:v>
                </c:pt>
                <c:pt idx="8587">
                  <c:v>58.04</c:v>
                </c:pt>
                <c:pt idx="8588">
                  <c:v>58.53</c:v>
                </c:pt>
                <c:pt idx="8589">
                  <c:v>53.64</c:v>
                </c:pt>
                <c:pt idx="8590">
                  <c:v>55.67</c:v>
                </c:pt>
                <c:pt idx="8591">
                  <c:v>54.63</c:v>
                </c:pt>
                <c:pt idx="8592">
                  <c:v>53.6</c:v>
                </c:pt>
                <c:pt idx="8593">
                  <c:v>51.14</c:v>
                </c:pt>
                <c:pt idx="8594">
                  <c:v>52.6</c:v>
                </c:pt>
                <c:pt idx="8595">
                  <c:v>54.41</c:v>
                </c:pt>
                <c:pt idx="8596">
                  <c:v>54.98</c:v>
                </c:pt>
                <c:pt idx="8597">
                  <c:v>57.05</c:v>
                </c:pt>
                <c:pt idx="8598">
                  <c:v>55.16</c:v>
                </c:pt>
                <c:pt idx="8599">
                  <c:v>54.51</c:v>
                </c:pt>
                <c:pt idx="8600">
                  <c:v>54.83</c:v>
                </c:pt>
                <c:pt idx="8601">
                  <c:v>56.24</c:v>
                </c:pt>
                <c:pt idx="8602">
                  <c:v>56.18</c:v>
                </c:pt>
                <c:pt idx="8603">
                  <c:v>55.65</c:v>
                </c:pt>
                <c:pt idx="8604">
                  <c:v>55.33</c:v>
                </c:pt>
                <c:pt idx="8605">
                  <c:v>54.08</c:v>
                </c:pt>
                <c:pt idx="8606">
                  <c:v>53.54</c:v>
                </c:pt>
                <c:pt idx="8607">
                  <c:v>54.99</c:v>
                </c:pt>
                <c:pt idx="8608">
                  <c:v>55.76</c:v>
                </c:pt>
                <c:pt idx="8609">
                  <c:v>56.67</c:v>
                </c:pt>
                <c:pt idx="8610">
                  <c:v>55.07</c:v>
                </c:pt>
                <c:pt idx="8611">
                  <c:v>55.07</c:v>
                </c:pt>
                <c:pt idx="8612">
                  <c:v>53.91</c:v>
                </c:pt>
                <c:pt idx="8613">
                  <c:v>56.22</c:v>
                </c:pt>
                <c:pt idx="8614">
                  <c:v>56.33</c:v>
                </c:pt>
                <c:pt idx="8615">
                  <c:v>56.45</c:v>
                </c:pt>
                <c:pt idx="8616">
                  <c:v>57.88</c:v>
                </c:pt>
                <c:pt idx="8617">
                  <c:v>57.37</c:v>
                </c:pt>
                <c:pt idx="8618">
                  <c:v>55.66</c:v>
                </c:pt>
                <c:pt idx="8619">
                  <c:v>55.13</c:v>
                </c:pt>
                <c:pt idx="8620">
                  <c:v>54.76</c:v>
                </c:pt>
                <c:pt idx="8621">
                  <c:v>63.1</c:v>
                </c:pt>
                <c:pt idx="8622">
                  <c:v>59.26</c:v>
                </c:pt>
                <c:pt idx="8623">
                  <c:v>58.19</c:v>
                </c:pt>
                <c:pt idx="8624">
                  <c:v>58.19</c:v>
                </c:pt>
                <c:pt idx="8625">
                  <c:v>57.92</c:v>
                </c:pt>
                <c:pt idx="8626">
                  <c:v>58.69</c:v>
                </c:pt>
                <c:pt idx="8627">
                  <c:v>57.22</c:v>
                </c:pt>
                <c:pt idx="8628">
                  <c:v>56.38</c:v>
                </c:pt>
                <c:pt idx="8629">
                  <c:v>56.24</c:v>
                </c:pt>
                <c:pt idx="8630">
                  <c:v>55.95</c:v>
                </c:pt>
                <c:pt idx="8631">
                  <c:v>54.09</c:v>
                </c:pt>
                <c:pt idx="8632">
                  <c:v>53.6</c:v>
                </c:pt>
                <c:pt idx="8633">
                  <c:v>52.67</c:v>
                </c:pt>
                <c:pt idx="8634">
                  <c:v>52.41</c:v>
                </c:pt>
                <c:pt idx="8635">
                  <c:v>52.84</c:v>
                </c:pt>
                <c:pt idx="8636">
                  <c:v>52.76</c:v>
                </c:pt>
                <c:pt idx="8637">
                  <c:v>52.64</c:v>
                </c:pt>
                <c:pt idx="8638">
                  <c:v>52.63</c:v>
                </c:pt>
                <c:pt idx="8639">
                  <c:v>53.57</c:v>
                </c:pt>
                <c:pt idx="8640">
                  <c:v>54.76</c:v>
                </c:pt>
                <c:pt idx="8641">
                  <c:v>53.57</c:v>
                </c:pt>
                <c:pt idx="8642">
                  <c:v>52.81</c:v>
                </c:pt>
                <c:pt idx="8643">
                  <c:v>53.42</c:v>
                </c:pt>
                <c:pt idx="8644">
                  <c:v>53.89</c:v>
                </c:pt>
                <c:pt idx="8645">
                  <c:v>53.75</c:v>
                </c:pt>
                <c:pt idx="8646">
                  <c:v>53.28</c:v>
                </c:pt>
                <c:pt idx="8647">
                  <c:v>54.21</c:v>
                </c:pt>
                <c:pt idx="8648">
                  <c:v>55.9</c:v>
                </c:pt>
                <c:pt idx="8649">
                  <c:v>56.11</c:v>
                </c:pt>
                <c:pt idx="8650">
                  <c:v>56.52</c:v>
                </c:pt>
                <c:pt idx="8651">
                  <c:v>55.6</c:v>
                </c:pt>
                <c:pt idx="8652">
                  <c:v>55.34</c:v>
                </c:pt>
                <c:pt idx="8653">
                  <c:v>54.85</c:v>
                </c:pt>
                <c:pt idx="8654">
                  <c:v>54.02</c:v>
                </c:pt>
                <c:pt idx="8655">
                  <c:v>56.04</c:v>
                </c:pt>
                <c:pt idx="8656">
                  <c:v>56.33</c:v>
                </c:pt>
                <c:pt idx="8657">
                  <c:v>57.04</c:v>
                </c:pt>
                <c:pt idx="8658">
                  <c:v>56.15</c:v>
                </c:pt>
                <c:pt idx="8659">
                  <c:v>56.91</c:v>
                </c:pt>
                <c:pt idx="8660">
                  <c:v>57.02</c:v>
                </c:pt>
                <c:pt idx="8661">
                  <c:v>56.61</c:v>
                </c:pt>
                <c:pt idx="8662">
                  <c:v>56.67</c:v>
                </c:pt>
                <c:pt idx="8663">
                  <c:v>56.88</c:v>
                </c:pt>
                <c:pt idx="8664">
                  <c:v>56.57</c:v>
                </c:pt>
                <c:pt idx="8665">
                  <c:v>57.54</c:v>
                </c:pt>
                <c:pt idx="8666">
                  <c:v>56.82</c:v>
                </c:pt>
                <c:pt idx="8667">
                  <c:v>54.93</c:v>
                </c:pt>
                <c:pt idx="8668">
                  <c:v>56.71</c:v>
                </c:pt>
                <c:pt idx="8669">
                  <c:v>58.36</c:v>
                </c:pt>
                <c:pt idx="8670">
                  <c:v>57.68</c:v>
                </c:pt>
                <c:pt idx="8671">
                  <c:v>57.79</c:v>
                </c:pt>
                <c:pt idx="8672">
                  <c:v>58.25</c:v>
                </c:pt>
                <c:pt idx="8673">
                  <c:v>58.12</c:v>
                </c:pt>
                <c:pt idx="8675">
                  <c:v>58.12</c:v>
                </c:pt>
                <c:pt idx="8676">
                  <c:v>55.97</c:v>
                </c:pt>
                <c:pt idx="8677">
                  <c:v>56.15</c:v>
                </c:pt>
                <c:pt idx="8678">
                  <c:v>58.46</c:v>
                </c:pt>
                <c:pt idx="8679">
                  <c:v>58.42</c:v>
                </c:pt>
                <c:pt idx="8680">
                  <c:v>59.2</c:v>
                </c:pt>
                <c:pt idx="8681">
                  <c:v>58.99</c:v>
                </c:pt>
                <c:pt idx="8682">
                  <c:v>59.22</c:v>
                </c:pt>
                <c:pt idx="8683">
                  <c:v>58.74</c:v>
                </c:pt>
                <c:pt idx="8684">
                  <c:v>59.18</c:v>
                </c:pt>
                <c:pt idx="8685">
                  <c:v>60.11</c:v>
                </c:pt>
                <c:pt idx="8686">
                  <c:v>60.21</c:v>
                </c:pt>
                <c:pt idx="8687">
                  <c:v>60.88</c:v>
                </c:pt>
                <c:pt idx="8688">
                  <c:v>60.93</c:v>
                </c:pt>
                <c:pt idx="8689">
                  <c:v>61.3</c:v>
                </c:pt>
                <c:pt idx="8690">
                  <c:v>60.43</c:v>
                </c:pt>
                <c:pt idx="8691">
                  <c:v>60.51</c:v>
                </c:pt>
                <c:pt idx="8692">
                  <c:v>61.17</c:v>
                </c:pt>
                <c:pt idx="8693">
                  <c:v>61.17</c:v>
                </c:pt>
                <c:pt idx="8694">
                  <c:v>61.72</c:v>
                </c:pt>
                <c:pt idx="8695">
                  <c:v>61.76</c:v>
                </c:pt>
                <c:pt idx="8696">
                  <c:v>61.66</c:v>
                </c:pt>
                <c:pt idx="8697">
                  <c:v>61.14</c:v>
                </c:pt>
                <c:pt idx="8698">
                  <c:v>61.14</c:v>
                </c:pt>
                <c:pt idx="8699">
                  <c:v>61.17</c:v>
                </c:pt>
                <c:pt idx="8700">
                  <c:v>63</c:v>
                </c:pt>
                <c:pt idx="8701">
                  <c:v>63.27</c:v>
                </c:pt>
                <c:pt idx="8702">
                  <c:v>62.7</c:v>
                </c:pt>
                <c:pt idx="8703">
                  <c:v>59.65</c:v>
                </c:pt>
                <c:pt idx="8704">
                  <c:v>59.56</c:v>
                </c:pt>
                <c:pt idx="8705">
                  <c:v>59.02</c:v>
                </c:pt>
                <c:pt idx="8706">
                  <c:v>58.17</c:v>
                </c:pt>
                <c:pt idx="8707">
                  <c:v>58.34</c:v>
                </c:pt>
                <c:pt idx="8708">
                  <c:v>57.86</c:v>
                </c:pt>
                <c:pt idx="8709">
                  <c:v>58.52</c:v>
                </c:pt>
                <c:pt idx="8710">
                  <c:v>58.55</c:v>
                </c:pt>
                <c:pt idx="8712">
                  <c:v>58.25</c:v>
                </c:pt>
                <c:pt idx="8713">
                  <c:v>56.76</c:v>
                </c:pt>
                <c:pt idx="8714">
                  <c:v>55.51</c:v>
                </c:pt>
                <c:pt idx="8715">
                  <c:v>54.09</c:v>
                </c:pt>
                <c:pt idx="8716">
                  <c:v>53.09</c:v>
                </c:pt>
                <c:pt idx="8717">
                  <c:v>53.33</c:v>
                </c:pt>
                <c:pt idx="8718">
                  <c:v>53.29</c:v>
                </c:pt>
                <c:pt idx="8719">
                  <c:v>52.19</c:v>
                </c:pt>
                <c:pt idx="8720">
                  <c:v>51.58</c:v>
                </c:pt>
                <c:pt idx="8721">
                  <c:v>50.06</c:v>
                </c:pt>
                <c:pt idx="8722">
                  <c:v>49.59</c:v>
                </c:pt>
                <c:pt idx="8723">
                  <c:v>50.87</c:v>
                </c:pt>
                <c:pt idx="8724">
                  <c:v>50.94</c:v>
                </c:pt>
                <c:pt idx="8725">
                  <c:v>50.34</c:v>
                </c:pt>
                <c:pt idx="8726">
                  <c:v>49.59</c:v>
                </c:pt>
                <c:pt idx="8727">
                  <c:v>50</c:v>
                </c:pt>
                <c:pt idx="8728">
                  <c:v>51.13</c:v>
                </c:pt>
                <c:pt idx="8729">
                  <c:v>51.41</c:v>
                </c:pt>
                <c:pt idx="8730">
                  <c:v>52.03</c:v>
                </c:pt>
                <c:pt idx="8731">
                  <c:v>52.03</c:v>
                </c:pt>
                <c:pt idx="8732">
                  <c:v>52.1</c:v>
                </c:pt>
                <c:pt idx="8733">
                  <c:v>53.31</c:v>
                </c:pt>
                <c:pt idx="8734">
                  <c:v>53.77</c:v>
                </c:pt>
                <c:pt idx="8735">
                  <c:v>53.36</c:v>
                </c:pt>
                <c:pt idx="8736">
                  <c:v>51.36</c:v>
                </c:pt>
                <c:pt idx="8737">
                  <c:v>49.78</c:v>
                </c:pt>
                <c:pt idx="8738">
                  <c:v>48.67</c:v>
                </c:pt>
                <c:pt idx="8739">
                  <c:v>47.17</c:v>
                </c:pt>
                <c:pt idx="8740">
                  <c:v>44.83</c:v>
                </c:pt>
                <c:pt idx="8741">
                  <c:v>46.78</c:v>
                </c:pt>
                <c:pt idx="8742">
                  <c:v>47.27</c:v>
                </c:pt>
                <c:pt idx="8743">
                  <c:v>46.78</c:v>
                </c:pt>
                <c:pt idx="8744">
                  <c:v>45.9</c:v>
                </c:pt>
                <c:pt idx="8745">
                  <c:v>41.14</c:v>
                </c:pt>
                <c:pt idx="8746">
                  <c:v>31.05</c:v>
                </c:pt>
                <c:pt idx="8747">
                  <c:v>34.47</c:v>
                </c:pt>
                <c:pt idx="8748">
                  <c:v>33.130000000000003</c:v>
                </c:pt>
                <c:pt idx="8749">
                  <c:v>31.56</c:v>
                </c:pt>
                <c:pt idx="8750">
                  <c:v>31.72</c:v>
                </c:pt>
                <c:pt idx="8751">
                  <c:v>28.96</c:v>
                </c:pt>
                <c:pt idx="8752">
                  <c:v>26.96</c:v>
                </c:pt>
                <c:pt idx="8753">
                  <c:v>20.48</c:v>
                </c:pt>
                <c:pt idx="8754">
                  <c:v>25.09</c:v>
                </c:pt>
                <c:pt idx="8755">
                  <c:v>19.48</c:v>
                </c:pt>
                <c:pt idx="8756">
                  <c:v>23.33</c:v>
                </c:pt>
                <c:pt idx="8757">
                  <c:v>21.03</c:v>
                </c:pt>
                <c:pt idx="8758">
                  <c:v>20.75</c:v>
                </c:pt>
                <c:pt idx="8759">
                  <c:v>16.600000000000001</c:v>
                </c:pt>
                <c:pt idx="8760">
                  <c:v>15.48</c:v>
                </c:pt>
                <c:pt idx="8761">
                  <c:v>14.1</c:v>
                </c:pt>
                <c:pt idx="8762">
                  <c:v>20.51</c:v>
                </c:pt>
                <c:pt idx="8763">
                  <c:v>20.28</c:v>
                </c:pt>
                <c:pt idx="8764">
                  <c:v>25.18</c:v>
                </c:pt>
                <c:pt idx="8765">
                  <c:v>28.36</c:v>
                </c:pt>
                <c:pt idx="8766">
                  <c:v>26.21</c:v>
                </c:pt>
                <c:pt idx="8767">
                  <c:v>23.54</c:v>
                </c:pt>
                <c:pt idx="8768">
                  <c:v>24.97</c:v>
                </c:pt>
                <c:pt idx="8769">
                  <c:v>22.9</c:v>
                </c:pt>
                <c:pt idx="8770">
                  <c:v>22.36</c:v>
                </c:pt>
                <c:pt idx="8771">
                  <c:v>20.149999999999999</c:v>
                </c:pt>
                <c:pt idx="8772">
                  <c:v>19.96</c:v>
                </c:pt>
                <c:pt idx="8773">
                  <c:v>19.82</c:v>
                </c:pt>
                <c:pt idx="8774">
                  <c:v>18.309999999999999</c:v>
                </c:pt>
                <c:pt idx="8775">
                  <c:v>-36.979999999999997</c:v>
                </c:pt>
                <c:pt idx="8776">
                  <c:v>8.91</c:v>
                </c:pt>
                <c:pt idx="8777">
                  <c:v>13.64</c:v>
                </c:pt>
                <c:pt idx="8778">
                  <c:v>15.06</c:v>
                </c:pt>
                <c:pt idx="8779">
                  <c:v>15.99</c:v>
                </c:pt>
                <c:pt idx="8780">
                  <c:v>12.17</c:v>
                </c:pt>
                <c:pt idx="8781">
                  <c:v>12.4</c:v>
                </c:pt>
                <c:pt idx="8782">
                  <c:v>15.04</c:v>
                </c:pt>
                <c:pt idx="8783">
                  <c:v>19.23</c:v>
                </c:pt>
                <c:pt idx="8784">
                  <c:v>19.72</c:v>
                </c:pt>
                <c:pt idx="8785">
                  <c:v>20.47</c:v>
                </c:pt>
                <c:pt idx="8786">
                  <c:v>24.56</c:v>
                </c:pt>
                <c:pt idx="8787">
                  <c:v>23.88</c:v>
                </c:pt>
                <c:pt idx="8788">
                  <c:v>23.68</c:v>
                </c:pt>
                <c:pt idx="8789">
                  <c:v>24.73</c:v>
                </c:pt>
                <c:pt idx="8790">
                  <c:v>24.02</c:v>
                </c:pt>
                <c:pt idx="8791">
                  <c:v>25.76</c:v>
                </c:pt>
                <c:pt idx="8792">
                  <c:v>25.37</c:v>
                </c:pt>
                <c:pt idx="8793">
                  <c:v>27.4</c:v>
                </c:pt>
                <c:pt idx="8794">
                  <c:v>29.44</c:v>
                </c:pt>
                <c:pt idx="8795">
                  <c:v>31.83</c:v>
                </c:pt>
                <c:pt idx="8796">
                  <c:v>32.299999999999997</c:v>
                </c:pt>
                <c:pt idx="8797">
                  <c:v>33.56</c:v>
                </c:pt>
                <c:pt idx="8798">
                  <c:v>34.299999999999997</c:v>
                </c:pt>
                <c:pt idx="8799">
                  <c:v>33.49</c:v>
                </c:pt>
                <c:pt idx="8801">
                  <c:v>34.700000000000003</c:v>
                </c:pt>
                <c:pt idx="8802">
                  <c:v>32.799999999999997</c:v>
                </c:pt>
                <c:pt idx="8803">
                  <c:v>33.67</c:v>
                </c:pt>
                <c:pt idx="8804">
                  <c:v>35.57</c:v>
                </c:pt>
                <c:pt idx="8805">
                  <c:v>35.49</c:v>
                </c:pt>
                <c:pt idx="8806">
                  <c:v>36.880000000000003</c:v>
                </c:pt>
                <c:pt idx="8807">
                  <c:v>37.33</c:v>
                </c:pt>
                <c:pt idx="8808">
                  <c:v>37.42</c:v>
                </c:pt>
                <c:pt idx="8809">
                  <c:v>39.49</c:v>
                </c:pt>
                <c:pt idx="8810">
                  <c:v>38.17</c:v>
                </c:pt>
                <c:pt idx="8811">
                  <c:v>38.979999999999997</c:v>
                </c:pt>
                <c:pt idx="8812">
                  <c:v>39.54</c:v>
                </c:pt>
                <c:pt idx="8813">
                  <c:v>36.43</c:v>
                </c:pt>
                <c:pt idx="8814">
                  <c:v>36.24</c:v>
                </c:pt>
                <c:pt idx="8815">
                  <c:v>37.07</c:v>
                </c:pt>
                <c:pt idx="8816">
                  <c:v>38.26</c:v>
                </c:pt>
                <c:pt idx="8817">
                  <c:v>37.909999999999997</c:v>
                </c:pt>
                <c:pt idx="8818">
                  <c:v>38.79</c:v>
                </c:pt>
                <c:pt idx="8819">
                  <c:v>39.72</c:v>
                </c:pt>
                <c:pt idx="8820">
                  <c:v>40.6</c:v>
                </c:pt>
                <c:pt idx="8821">
                  <c:v>40.4</c:v>
                </c:pt>
                <c:pt idx="8822">
                  <c:v>37.909999999999997</c:v>
                </c:pt>
                <c:pt idx="8823">
                  <c:v>38.659999999999997</c:v>
                </c:pt>
                <c:pt idx="8824">
                  <c:v>38.53</c:v>
                </c:pt>
                <c:pt idx="8825">
                  <c:v>39.67</c:v>
                </c:pt>
                <c:pt idx="8826">
                  <c:v>39.270000000000003</c:v>
                </c:pt>
                <c:pt idx="8827">
                  <c:v>39.880000000000003</c:v>
                </c:pt>
                <c:pt idx="8828">
                  <c:v>40.57</c:v>
                </c:pt>
                <c:pt idx="8829">
                  <c:v>40.57</c:v>
                </c:pt>
                <c:pt idx="8830">
                  <c:v>40.51</c:v>
                </c:pt>
                <c:pt idx="8831">
                  <c:v>40.590000000000003</c:v>
                </c:pt>
                <c:pt idx="8832">
                  <c:v>40.909999999999997</c:v>
                </c:pt>
                <c:pt idx="8833">
                  <c:v>39.64</c:v>
                </c:pt>
                <c:pt idx="8834">
                  <c:v>40.56</c:v>
                </c:pt>
                <c:pt idx="8835">
                  <c:v>40.06</c:v>
                </c:pt>
                <c:pt idx="8836">
                  <c:v>40.299999999999997</c:v>
                </c:pt>
                <c:pt idx="8837">
                  <c:v>41.2</c:v>
                </c:pt>
                <c:pt idx="8838">
                  <c:v>40.74</c:v>
                </c:pt>
                <c:pt idx="8839">
                  <c:v>40.549999999999997</c:v>
                </c:pt>
                <c:pt idx="8840">
                  <c:v>40.83</c:v>
                </c:pt>
                <c:pt idx="8841">
                  <c:v>41.76</c:v>
                </c:pt>
                <c:pt idx="8842">
                  <c:v>41.88</c:v>
                </c:pt>
                <c:pt idx="8843">
                  <c:v>40.99</c:v>
                </c:pt>
                <c:pt idx="8844">
                  <c:v>41.23</c:v>
                </c:pt>
                <c:pt idx="8845">
                  <c:v>41.46</c:v>
                </c:pt>
                <c:pt idx="8846">
                  <c:v>40.89</c:v>
                </c:pt>
                <c:pt idx="8847">
                  <c:v>41.13</c:v>
                </c:pt>
                <c:pt idx="8848">
                  <c:v>39.85</c:v>
                </c:pt>
                <c:pt idx="8849">
                  <c:v>40.1</c:v>
                </c:pt>
                <c:pt idx="8850">
                  <c:v>40.83</c:v>
                </c:pt>
                <c:pt idx="8851">
                  <c:v>41.67</c:v>
                </c:pt>
                <c:pt idx="8852">
                  <c:v>42.25</c:v>
                </c:pt>
                <c:pt idx="8853">
                  <c:v>41.93</c:v>
                </c:pt>
                <c:pt idx="8854">
                  <c:v>41.16</c:v>
                </c:pt>
                <c:pt idx="8855">
                  <c:v>41.94</c:v>
                </c:pt>
                <c:pt idx="8856">
                  <c:v>41.53</c:v>
                </c:pt>
                <c:pt idx="8857">
                  <c:v>42.6</c:v>
                </c:pt>
                <c:pt idx="8858">
                  <c:v>42.26</c:v>
                </c:pt>
                <c:pt idx="8859">
                  <c:v>42.05</c:v>
                </c:pt>
                <c:pt idx="8860">
                  <c:v>42.89</c:v>
                </c:pt>
                <c:pt idx="8861">
                  <c:v>42.89</c:v>
                </c:pt>
                <c:pt idx="8862">
                  <c:v>42.91</c:v>
                </c:pt>
                <c:pt idx="8863">
                  <c:v>42.62</c:v>
                </c:pt>
                <c:pt idx="8864">
                  <c:v>42.32</c:v>
                </c:pt>
                <c:pt idx="8865">
                  <c:v>42.44</c:v>
                </c:pt>
                <c:pt idx="8866">
                  <c:v>43.17</c:v>
                </c:pt>
                <c:pt idx="8867">
                  <c:v>43.21</c:v>
                </c:pt>
                <c:pt idx="8868">
                  <c:v>42.88</c:v>
                </c:pt>
                <c:pt idx="8869">
                  <c:v>42.96</c:v>
                </c:pt>
                <c:pt idx="8870">
                  <c:v>42.61</c:v>
                </c:pt>
                <c:pt idx="8871">
                  <c:v>42.76</c:v>
                </c:pt>
                <c:pt idx="8872">
                  <c:v>42.76</c:v>
                </c:pt>
                <c:pt idx="8873">
                  <c:v>41.39</c:v>
                </c:pt>
                <c:pt idx="8874">
                  <c:v>39.69</c:v>
                </c:pt>
                <c:pt idx="8876">
                  <c:v>36.869999999999997</c:v>
                </c:pt>
                <c:pt idx="8877">
                  <c:v>38.049999999999997</c:v>
                </c:pt>
                <c:pt idx="8878">
                  <c:v>37.25</c:v>
                </c:pt>
                <c:pt idx="8879">
                  <c:v>37.33</c:v>
                </c:pt>
                <c:pt idx="8880">
                  <c:v>37.229999999999997</c:v>
                </c:pt>
                <c:pt idx="8881">
                  <c:v>38.29</c:v>
                </c:pt>
                <c:pt idx="8882">
                  <c:v>40.17</c:v>
                </c:pt>
                <c:pt idx="8883">
                  <c:v>40.99</c:v>
                </c:pt>
                <c:pt idx="8884">
                  <c:v>41.09</c:v>
                </c:pt>
                <c:pt idx="8885">
                  <c:v>39.26</c:v>
                </c:pt>
                <c:pt idx="8886">
                  <c:v>39.549999999999997</c:v>
                </c:pt>
                <c:pt idx="8887">
                  <c:v>39.92</c:v>
                </c:pt>
                <c:pt idx="8888">
                  <c:v>40.11</c:v>
                </c:pt>
                <c:pt idx="8889">
                  <c:v>40.06</c:v>
                </c:pt>
                <c:pt idx="8890">
                  <c:v>40.47</c:v>
                </c:pt>
                <c:pt idx="8891">
                  <c:v>39.03</c:v>
                </c:pt>
                <c:pt idx="8892">
                  <c:v>40.049999999999997</c:v>
                </c:pt>
                <c:pt idx="8893">
                  <c:v>38.51</c:v>
                </c:pt>
                <c:pt idx="8894">
                  <c:v>36.9</c:v>
                </c:pt>
                <c:pt idx="8895">
                  <c:v>39.119999999999997</c:v>
                </c:pt>
                <c:pt idx="8896">
                  <c:v>40.520000000000003</c:v>
                </c:pt>
                <c:pt idx="8897">
                  <c:v>39.82</c:v>
                </c:pt>
                <c:pt idx="8898">
                  <c:v>41.04</c:v>
                </c:pt>
                <c:pt idx="8899">
                  <c:v>40.44</c:v>
                </c:pt>
                <c:pt idx="8900">
                  <c:v>39.22</c:v>
                </c:pt>
                <c:pt idx="8901">
                  <c:v>40.03</c:v>
                </c:pt>
                <c:pt idx="8902">
                  <c:v>40.86</c:v>
                </c:pt>
                <c:pt idx="8903">
                  <c:v>40.840000000000003</c:v>
                </c:pt>
                <c:pt idx="8904">
                  <c:v>40.700000000000003</c:v>
                </c:pt>
                <c:pt idx="8905">
                  <c:v>40.69</c:v>
                </c:pt>
                <c:pt idx="8906">
                  <c:v>41.37</c:v>
                </c:pt>
                <c:pt idx="8907">
                  <c:v>39.880000000000003</c:v>
                </c:pt>
                <c:pt idx="8908">
                  <c:v>40.46</c:v>
                </c:pt>
                <c:pt idx="8909">
                  <c:v>39.729999999999997</c:v>
                </c:pt>
                <c:pt idx="8910">
                  <c:v>38.39</c:v>
                </c:pt>
                <c:pt idx="8911">
                  <c:v>39.340000000000003</c:v>
                </c:pt>
                <c:pt idx="8912">
                  <c:v>37.270000000000003</c:v>
                </c:pt>
                <c:pt idx="8913">
                  <c:v>35.94</c:v>
                </c:pt>
                <c:pt idx="8914">
                  <c:v>35.64</c:v>
                </c:pt>
                <c:pt idx="8915">
                  <c:v>36.6</c:v>
                </c:pt>
                <c:pt idx="8916">
                  <c:v>37.44</c:v>
                </c:pt>
                <c:pt idx="8917">
                  <c:v>38.97</c:v>
                </c:pt>
                <c:pt idx="8918">
                  <c:v>38.56</c:v>
                </c:pt>
                <c:pt idx="8919">
                  <c:v>36.97</c:v>
                </c:pt>
                <c:pt idx="8920">
                  <c:v>40.049999999999997</c:v>
                </c:pt>
                <c:pt idx="8921">
                  <c:v>41.18</c:v>
                </c:pt>
                <c:pt idx="8922">
                  <c:v>41.23</c:v>
                </c:pt>
                <c:pt idx="8923">
                  <c:v>40.9</c:v>
                </c:pt>
                <c:pt idx="8924">
                  <c:v>39.93</c:v>
                </c:pt>
                <c:pt idx="8925">
                  <c:v>41.14</c:v>
                </c:pt>
                <c:pt idx="8926">
                  <c:v>41.24</c:v>
                </c:pt>
                <c:pt idx="8927">
                  <c:v>41.64</c:v>
                </c:pt>
                <c:pt idx="8928">
                  <c:v>41.57</c:v>
                </c:pt>
                <c:pt idx="8929">
                  <c:v>41.99</c:v>
                </c:pt>
                <c:pt idx="8930">
                  <c:v>42.91</c:v>
                </c:pt>
                <c:pt idx="8931">
                  <c:v>44.71</c:v>
                </c:pt>
                <c:pt idx="8932">
                  <c:v>45.58</c:v>
                </c:pt>
                <c:pt idx="8935">
                  <c:v>45.2</c:v>
                </c:pt>
                <c:pt idx="8936">
                  <c:v>44.54</c:v>
                </c:pt>
                <c:pt idx="8937">
                  <c:v>45.23</c:v>
                </c:pt>
                <c:pt idx="8938">
                  <c:v>45.65</c:v>
                </c:pt>
                <c:pt idx="8939">
                  <c:v>46.23</c:v>
                </c:pt>
                <c:pt idx="8940">
                  <c:v>45.72</c:v>
                </c:pt>
                <c:pt idx="8941">
                  <c:v>45.64</c:v>
                </c:pt>
                <c:pt idx="8942">
                  <c:v>45.48</c:v>
                </c:pt>
                <c:pt idx="8943">
                  <c:v>46.76</c:v>
                </c:pt>
                <c:pt idx="8944">
                  <c:v>46.59</c:v>
                </c:pt>
                <c:pt idx="8945">
                  <c:v>47.02</c:v>
                </c:pt>
                <c:pt idx="8946">
                  <c:v>47.58</c:v>
                </c:pt>
                <c:pt idx="8947">
                  <c:v>47.86</c:v>
                </c:pt>
                <c:pt idx="8948">
                  <c:v>48.34</c:v>
                </c:pt>
                <c:pt idx="8949">
                  <c:v>49.04</c:v>
                </c:pt>
                <c:pt idx="8950">
                  <c:v>47.79</c:v>
                </c:pt>
                <c:pt idx="8951">
                  <c:v>47.02</c:v>
                </c:pt>
                <c:pt idx="8952">
                  <c:v>47.94</c:v>
                </c:pt>
                <c:pt idx="8953">
                  <c:v>48.18</c:v>
                </c:pt>
                <c:pt idx="8954">
                  <c:v>47.5</c:v>
                </c:pt>
                <c:pt idx="8955">
                  <c:v>47.85</c:v>
                </c:pt>
                <c:pt idx="8956">
                  <c:v>48.24</c:v>
                </c:pt>
                <c:pt idx="8957">
                  <c:v>48.35</c:v>
                </c:pt>
                <c:pt idx="8958">
                  <c:v>47.47</c:v>
                </c:pt>
                <c:pt idx="8959">
                  <c:v>49.78</c:v>
                </c:pt>
                <c:pt idx="8960">
                  <c:v>50.45</c:v>
                </c:pt>
                <c:pt idx="8961">
                  <c:v>50.63</c:v>
                </c:pt>
                <c:pt idx="8962">
                  <c:v>52.14</c:v>
                </c:pt>
                <c:pt idx="8963">
                  <c:v>52.15</c:v>
                </c:pt>
                <c:pt idx="8964">
                  <c:v>53.08</c:v>
                </c:pt>
                <c:pt idx="8965">
                  <c:v>52.81</c:v>
                </c:pt>
                <c:pt idx="8966">
                  <c:v>53.47</c:v>
                </c:pt>
                <c:pt idx="8967">
                  <c:v>52.25</c:v>
                </c:pt>
                <c:pt idx="8969">
                  <c:v>52.87</c:v>
                </c:pt>
                <c:pt idx="8970">
                  <c:v>53.16</c:v>
                </c:pt>
                <c:pt idx="8971">
                  <c:v>53</c:v>
                </c:pt>
                <c:pt idx="8972">
                  <c:v>52.28</c:v>
                </c:pt>
                <c:pt idx="8973">
                  <c:v>52.78</c:v>
                </c:pt>
                <c:pt idx="8974">
                  <c:v>52.61</c:v>
                </c:pt>
                <c:pt idx="8975">
                  <c:v>52.81</c:v>
                </c:pt>
                <c:pt idx="8976">
                  <c:v>52.26</c:v>
                </c:pt>
                <c:pt idx="8977">
                  <c:v>52.16</c:v>
                </c:pt>
                <c:pt idx="8978">
                  <c:v>53.55</c:v>
                </c:pt>
                <c:pt idx="8979">
                  <c:v>54.77</c:v>
                </c:pt>
                <c:pt idx="8980">
                  <c:v>55.67</c:v>
                </c:pt>
                <c:pt idx="8981">
                  <c:v>56.19</c:v>
                </c:pt>
                <c:pt idx="8982">
                  <c:v>56.8</c:v>
                </c:pt>
                <c:pt idx="8983">
                  <c:v>57.95</c:v>
                </c:pt>
                <c:pt idx="8984">
                  <c:v>58.34</c:v>
                </c:pt>
                <c:pt idx="8985">
                  <c:v>58.69</c:v>
                </c:pt>
                <c:pt idx="8986">
                  <c:v>58.22</c:v>
                </c:pt>
                <c:pt idx="8987">
                  <c:v>59.5</c:v>
                </c:pt>
                <c:pt idx="8989">
                  <c:v>60.07</c:v>
                </c:pt>
                <c:pt idx="8990">
                  <c:v>61.09</c:v>
                </c:pt>
                <c:pt idx="8991">
                  <c:v>60.4</c:v>
                </c:pt>
                <c:pt idx="8992">
                  <c:v>59.12</c:v>
                </c:pt>
                <c:pt idx="8993">
                  <c:v>61.67</c:v>
                </c:pt>
                <c:pt idx="8994">
                  <c:v>61.66</c:v>
                </c:pt>
                <c:pt idx="8995">
                  <c:v>63.21</c:v>
                </c:pt>
                <c:pt idx="8996">
                  <c:v>63.43</c:v>
                </c:pt>
                <c:pt idx="8997">
                  <c:v>61.55</c:v>
                </c:pt>
                <c:pt idx="8998">
                  <c:v>60.54</c:v>
                </c:pt>
                <c:pt idx="8999">
                  <c:v>59.7</c:v>
                </c:pt>
                <c:pt idx="9000">
                  <c:v>61.33</c:v>
                </c:pt>
                <c:pt idx="9001">
                  <c:v>63.81</c:v>
                </c:pt>
                <c:pt idx="9002">
                  <c:v>66.08</c:v>
                </c:pt>
                <c:pt idx="9003">
                  <c:v>65.03</c:v>
                </c:pt>
                <c:pt idx="9004">
                  <c:v>64.02</c:v>
                </c:pt>
                <c:pt idx="9005">
                  <c:v>64.45</c:v>
                </c:pt>
                <c:pt idx="9006">
                  <c:v>66.02</c:v>
                </c:pt>
                <c:pt idx="9007">
                  <c:v>65.59</c:v>
                </c:pt>
                <c:pt idx="9008">
                  <c:v>65.36</c:v>
                </c:pt>
                <c:pt idx="9009">
                  <c:v>64.819999999999993</c:v>
                </c:pt>
                <c:pt idx="9010">
                  <c:v>64.55</c:v>
                </c:pt>
                <c:pt idx="9011">
                  <c:v>59.95</c:v>
                </c:pt>
                <c:pt idx="9012">
                  <c:v>61.43</c:v>
                </c:pt>
                <c:pt idx="9013">
                  <c:v>61.48</c:v>
                </c:pt>
                <c:pt idx="9014">
                  <c:v>57.75</c:v>
                </c:pt>
                <c:pt idx="9015">
                  <c:v>61.12</c:v>
                </c:pt>
                <c:pt idx="9016">
                  <c:v>58.47</c:v>
                </c:pt>
                <c:pt idx="9017">
                  <c:v>60.93</c:v>
                </c:pt>
                <c:pt idx="9018">
                  <c:v>61.49</c:v>
                </c:pt>
                <c:pt idx="9019">
                  <c:v>60.55</c:v>
                </c:pt>
                <c:pt idx="9020">
                  <c:v>59.19</c:v>
                </c:pt>
                <c:pt idx="9021">
                  <c:v>61.41</c:v>
                </c:pt>
                <c:pt idx="9022">
                  <c:v>58.73</c:v>
                </c:pt>
                <c:pt idx="9023">
                  <c:v>59.34</c:v>
                </c:pt>
                <c:pt idx="9024">
                  <c:v>59.77</c:v>
                </c:pt>
                <c:pt idx="9025">
                  <c:v>59.61</c:v>
                </c:pt>
                <c:pt idx="9026">
                  <c:v>59.29</c:v>
                </c:pt>
                <c:pt idx="9027">
                  <c:v>59.7</c:v>
                </c:pt>
                <c:pt idx="9028">
                  <c:v>60.2</c:v>
                </c:pt>
                <c:pt idx="9029">
                  <c:v>63.15</c:v>
                </c:pt>
                <c:pt idx="9030">
                  <c:v>63.42</c:v>
                </c:pt>
                <c:pt idx="9031">
                  <c:v>63.16</c:v>
                </c:pt>
                <c:pt idx="9032">
                  <c:v>63.33</c:v>
                </c:pt>
                <c:pt idx="9033">
                  <c:v>62.61</c:v>
                </c:pt>
                <c:pt idx="9034">
                  <c:v>61.34</c:v>
                </c:pt>
                <c:pt idx="9035">
                  <c:v>61.45</c:v>
                </c:pt>
                <c:pt idx="9036">
                  <c:v>62.18</c:v>
                </c:pt>
                <c:pt idx="9037">
                  <c:v>62.02</c:v>
                </c:pt>
                <c:pt idx="9038">
                  <c:v>63.03</c:v>
                </c:pt>
                <c:pt idx="9039">
                  <c:v>63.81</c:v>
                </c:pt>
                <c:pt idx="9040">
                  <c:v>65</c:v>
                </c:pt>
                <c:pt idx="9041">
                  <c:v>63.5</c:v>
                </c:pt>
                <c:pt idx="9042">
                  <c:v>64.459999999999994</c:v>
                </c:pt>
                <c:pt idx="9043">
                  <c:v>65.72</c:v>
                </c:pt>
                <c:pt idx="9044">
                  <c:v>65.63</c:v>
                </c:pt>
                <c:pt idx="9045">
                  <c:v>64.73</c:v>
                </c:pt>
                <c:pt idx="9046">
                  <c:v>64.959999999999994</c:v>
                </c:pt>
                <c:pt idx="9047">
                  <c:v>64.92</c:v>
                </c:pt>
                <c:pt idx="9048">
                  <c:v>65.31</c:v>
                </c:pt>
                <c:pt idx="9049">
                  <c:v>65.959999999999994</c:v>
                </c:pt>
                <c:pt idx="9050">
                  <c:v>63.82</c:v>
                </c:pt>
                <c:pt idx="9051">
                  <c:v>65.319999999999993</c:v>
                </c:pt>
                <c:pt idx="9052">
                  <c:v>66.239999999999995</c:v>
                </c:pt>
                <c:pt idx="9053">
                  <c:v>65.489999999999995</c:v>
                </c:pt>
                <c:pt idx="9054">
                  <c:v>63.28</c:v>
                </c:pt>
                <c:pt idx="9055">
                  <c:v>61.95</c:v>
                </c:pt>
                <c:pt idx="9056">
                  <c:v>63.61</c:v>
                </c:pt>
                <c:pt idx="9057">
                  <c:v>66.13</c:v>
                </c:pt>
                <c:pt idx="9058">
                  <c:v>66.27</c:v>
                </c:pt>
                <c:pt idx="9059">
                  <c:v>66.41</c:v>
                </c:pt>
                <c:pt idx="9060">
                  <c:v>66.87</c:v>
                </c:pt>
                <c:pt idx="9061">
                  <c:v>66.31</c:v>
                </c:pt>
                <c:pt idx="9062">
                  <c:v>66.31</c:v>
                </c:pt>
                <c:pt idx="9063">
                  <c:v>67.8</c:v>
                </c:pt>
                <c:pt idx="9064">
                  <c:v>68.790000000000006</c:v>
                </c:pt>
                <c:pt idx="9065">
                  <c:v>68.81</c:v>
                </c:pt>
                <c:pt idx="9066">
                  <c:v>69.569999999999993</c:v>
                </c:pt>
                <c:pt idx="9067">
                  <c:v>69.209999999999994</c:v>
                </c:pt>
                <c:pt idx="9068">
                  <c:v>70.11</c:v>
                </c:pt>
                <c:pt idx="9069">
                  <c:v>69.900000000000006</c:v>
                </c:pt>
                <c:pt idx="9070">
                  <c:v>70.34</c:v>
                </c:pt>
                <c:pt idx="9071">
                  <c:v>71</c:v>
                </c:pt>
                <c:pt idx="9072">
                  <c:v>70.94</c:v>
                </c:pt>
                <c:pt idx="9073">
                  <c:v>72.06</c:v>
                </c:pt>
                <c:pt idx="9074">
                  <c:v>72.03</c:v>
                </c:pt>
                <c:pt idx="9075">
                  <c:v>71.06</c:v>
                </c:pt>
                <c:pt idx="9076">
                  <c:v>71.64</c:v>
                </c:pt>
                <c:pt idx="9077">
                  <c:v>73.64</c:v>
                </c:pt>
                <c:pt idx="9078">
                  <c:v>73.150000000000006</c:v>
                </c:pt>
                <c:pt idx="9079">
                  <c:v>73.11</c:v>
                </c:pt>
                <c:pt idx="9080">
                  <c:v>73.31</c:v>
                </c:pt>
                <c:pt idx="9081">
                  <c:v>74.209999999999994</c:v>
                </c:pt>
                <c:pt idx="9082">
                  <c:v>72.98</c:v>
                </c:pt>
                <c:pt idx="9083">
                  <c:v>73.14</c:v>
                </c:pt>
                <c:pt idx="9084">
                  <c:v>73.52</c:v>
                </c:pt>
                <c:pt idx="9085">
                  <c:v>75.33</c:v>
                </c:pt>
                <c:pt idx="9086">
                  <c:v>75.37</c:v>
                </c:pt>
                <c:pt idx="9087">
                  <c:v>75.37</c:v>
                </c:pt>
                <c:pt idx="9088">
                  <c:v>73.62</c:v>
                </c:pt>
                <c:pt idx="9089">
                  <c:v>72.22</c:v>
                </c:pt>
                <c:pt idx="9090">
                  <c:v>72.98</c:v>
                </c:pt>
                <c:pt idx="9091">
                  <c:v>74.56</c:v>
                </c:pt>
                <c:pt idx="9092">
                  <c:v>74.209999999999994</c:v>
                </c:pt>
                <c:pt idx="9093">
                  <c:v>75.239999999999995</c:v>
                </c:pt>
                <c:pt idx="9094">
                  <c:v>73.06</c:v>
                </c:pt>
                <c:pt idx="9095">
                  <c:v>71.67</c:v>
                </c:pt>
                <c:pt idx="9096">
                  <c:v>71.760000000000005</c:v>
                </c:pt>
                <c:pt idx="9097">
                  <c:v>66.45</c:v>
                </c:pt>
                <c:pt idx="9098">
                  <c:v>67.319999999999993</c:v>
                </c:pt>
                <c:pt idx="9099">
                  <c:v>70.260000000000005</c:v>
                </c:pt>
                <c:pt idx="9100">
                  <c:v>72.150000000000006</c:v>
                </c:pt>
                <c:pt idx="9101">
                  <c:v>72.239999999999995</c:v>
                </c:pt>
                <c:pt idx="9102">
                  <c:v>72.150000000000006</c:v>
                </c:pt>
                <c:pt idx="9103">
                  <c:v>71.680000000000007</c:v>
                </c:pt>
                <c:pt idx="9104">
                  <c:v>72.37</c:v>
                </c:pt>
                <c:pt idx="9105">
                  <c:v>73.62</c:v>
                </c:pt>
                <c:pt idx="9106">
                  <c:v>73.930000000000007</c:v>
                </c:pt>
                <c:pt idx="9107">
                  <c:v>71.31</c:v>
                </c:pt>
                <c:pt idx="9108">
                  <c:v>70.64</c:v>
                </c:pt>
                <c:pt idx="9109">
                  <c:v>68.19</c:v>
                </c:pt>
                <c:pt idx="9110">
                  <c:v>69.099999999999994</c:v>
                </c:pt>
                <c:pt idx="9111">
                  <c:v>68.260000000000005</c:v>
                </c:pt>
                <c:pt idx="9112">
                  <c:v>66.56</c:v>
                </c:pt>
                <c:pt idx="9113">
                  <c:v>68.33</c:v>
                </c:pt>
                <c:pt idx="9114">
                  <c:v>69.3</c:v>
                </c:pt>
                <c:pt idx="9115">
                  <c:v>69.12</c:v>
                </c:pt>
                <c:pt idx="9116">
                  <c:v>68.36</c:v>
                </c:pt>
                <c:pt idx="9117">
                  <c:v>67.44</c:v>
                </c:pt>
                <c:pt idx="9118">
                  <c:v>66.5</c:v>
                </c:pt>
                <c:pt idx="9119">
                  <c:v>65.36</c:v>
                </c:pt>
                <c:pt idx="9120">
                  <c:v>63.69</c:v>
                </c:pt>
                <c:pt idx="9121">
                  <c:v>62.25</c:v>
                </c:pt>
                <c:pt idx="9122">
                  <c:v>65.650000000000006</c:v>
                </c:pt>
                <c:pt idx="9123">
                  <c:v>67.5</c:v>
                </c:pt>
                <c:pt idx="9124">
                  <c:v>68.540000000000006</c:v>
                </c:pt>
                <c:pt idx="9125">
                  <c:v>67.42</c:v>
                </c:pt>
                <c:pt idx="9126">
                  <c:v>68.84</c:v>
                </c:pt>
                <c:pt idx="9127">
                  <c:v>69.28</c:v>
                </c:pt>
                <c:pt idx="9128">
                  <c:v>68.430000000000007</c:v>
                </c:pt>
                <c:pt idx="9129">
                  <c:v>68.63</c:v>
                </c:pt>
                <c:pt idx="9130">
                  <c:v>70.069999999999993</c:v>
                </c:pt>
                <c:pt idx="9131">
                  <c:v>69.34</c:v>
                </c:pt>
                <c:pt idx="9133">
                  <c:v>68.489999999999995</c:v>
                </c:pt>
                <c:pt idx="9134">
                  <c:v>69.36</c:v>
                </c:pt>
                <c:pt idx="9135">
                  <c:v>68.260000000000005</c:v>
                </c:pt>
                <c:pt idx="9136">
                  <c:v>69.819999999999993</c:v>
                </c:pt>
                <c:pt idx="9137">
                  <c:v>70.540000000000006</c:v>
                </c:pt>
                <c:pt idx="9138">
                  <c:v>70.53</c:v>
                </c:pt>
                <c:pt idx="9139">
                  <c:v>72.59</c:v>
                </c:pt>
                <c:pt idx="9140">
                  <c:v>72.69</c:v>
                </c:pt>
                <c:pt idx="9141">
                  <c:v>72.09</c:v>
                </c:pt>
                <c:pt idx="9142">
                  <c:v>70.41</c:v>
                </c:pt>
                <c:pt idx="9143">
                  <c:v>70.510000000000005</c:v>
                </c:pt>
                <c:pt idx="9144">
                  <c:v>72.37</c:v>
                </c:pt>
                <c:pt idx="9145">
                  <c:v>73.430000000000007</c:v>
                </c:pt>
                <c:pt idx="9146">
                  <c:v>74.180000000000007</c:v>
                </c:pt>
                <c:pt idx="9147">
                  <c:v>75.540000000000006</c:v>
                </c:pt>
                <c:pt idx="9148">
                  <c:v>75.44</c:v>
                </c:pt>
                <c:pt idx="9149">
                  <c:v>75.06</c:v>
                </c:pt>
                <c:pt idx="9150">
                  <c:v>75.22</c:v>
                </c:pt>
                <c:pt idx="9151">
                  <c:v>76.010000000000005</c:v>
                </c:pt>
                <c:pt idx="9152">
                  <c:v>77.680000000000007</c:v>
                </c:pt>
                <c:pt idx="9153">
                  <c:v>79.17</c:v>
                </c:pt>
                <c:pt idx="9154">
                  <c:v>77.66</c:v>
                </c:pt>
                <c:pt idx="9155">
                  <c:v>78.459999999999994</c:v>
                </c:pt>
                <c:pt idx="9156">
                  <c:v>79.55</c:v>
                </c:pt>
                <c:pt idx="9157">
                  <c:v>80.64</c:v>
                </c:pt>
                <c:pt idx="9158">
                  <c:v>80.75</c:v>
                </c:pt>
                <c:pt idx="9159">
                  <c:v>80.67</c:v>
                </c:pt>
                <c:pt idx="9160">
                  <c:v>81.430000000000007</c:v>
                </c:pt>
                <c:pt idx="9161">
                  <c:v>82.39</c:v>
                </c:pt>
                <c:pt idx="9162">
                  <c:v>82.62</c:v>
                </c:pt>
                <c:pt idx="9163">
                  <c:v>83.19</c:v>
                </c:pt>
                <c:pt idx="9164">
                  <c:v>84.4</c:v>
                </c:pt>
                <c:pt idx="9165">
                  <c:v>82.64</c:v>
                </c:pt>
                <c:pt idx="9166">
                  <c:v>84.53</c:v>
                </c:pt>
                <c:pt idx="9167">
                  <c:v>84.64</c:v>
                </c:pt>
                <c:pt idx="9168">
                  <c:v>85.64</c:v>
                </c:pt>
                <c:pt idx="9169">
                  <c:v>82.66</c:v>
                </c:pt>
                <c:pt idx="9170">
                  <c:v>82.78</c:v>
                </c:pt>
                <c:pt idx="9171">
                  <c:v>83.5</c:v>
                </c:pt>
                <c:pt idx="9172">
                  <c:v>84.08</c:v>
                </c:pt>
                <c:pt idx="9173">
                  <c:v>83.91</c:v>
                </c:pt>
                <c:pt idx="9174">
                  <c:v>80.819999999999993</c:v>
                </c:pt>
                <c:pt idx="9175">
                  <c:v>78.88</c:v>
                </c:pt>
                <c:pt idx="9176">
                  <c:v>81.25</c:v>
                </c:pt>
                <c:pt idx="9177">
                  <c:v>81.96</c:v>
                </c:pt>
                <c:pt idx="9178">
                  <c:v>84.12</c:v>
                </c:pt>
                <c:pt idx="9179">
                  <c:v>81.23</c:v>
                </c:pt>
                <c:pt idx="9180">
                  <c:v>81.47</c:v>
                </c:pt>
                <c:pt idx="9181">
                  <c:v>80.87</c:v>
                </c:pt>
                <c:pt idx="9182">
                  <c:v>80.849999999999994</c:v>
                </c:pt>
                <c:pt idx="9183">
                  <c:v>80.760000000000005</c:v>
                </c:pt>
                <c:pt idx="9184">
                  <c:v>78.319999999999993</c:v>
                </c:pt>
                <c:pt idx="9185">
                  <c:v>78.92</c:v>
                </c:pt>
                <c:pt idx="9186">
                  <c:v>76.11</c:v>
                </c:pt>
                <c:pt idx="9187">
                  <c:v>76.739999999999995</c:v>
                </c:pt>
                <c:pt idx="9188">
                  <c:v>78.319999999999993</c:v>
                </c:pt>
                <c:pt idx="9189">
                  <c:v>78.319999999999993</c:v>
                </c:pt>
                <c:pt idx="9190">
                  <c:v>78.319999999999993</c:v>
                </c:pt>
                <c:pt idx="9191">
                  <c:v>78.319999999999993</c:v>
                </c:pt>
                <c:pt idx="9192">
                  <c:v>69.88</c:v>
                </c:pt>
                <c:pt idx="9193">
                  <c:v>66.14</c:v>
                </c:pt>
                <c:pt idx="9194">
                  <c:v>65.44</c:v>
                </c:pt>
                <c:pt idx="9195">
                  <c:v>66.599999999999994</c:v>
                </c:pt>
                <c:pt idx="9196">
                  <c:v>66.39</c:v>
                </c:pt>
                <c:pt idx="9197">
                  <c:v>69.62</c:v>
                </c:pt>
                <c:pt idx="9198">
                  <c:v>71.94</c:v>
                </c:pt>
                <c:pt idx="9199">
                  <c:v>72.430000000000007</c:v>
                </c:pt>
                <c:pt idx="9200">
                  <c:v>70.87</c:v>
                </c:pt>
                <c:pt idx="9201">
                  <c:v>71.709999999999994</c:v>
                </c:pt>
                <c:pt idx="9202">
                  <c:v>71.19</c:v>
                </c:pt>
                <c:pt idx="9203">
                  <c:v>70.569999999999993</c:v>
                </c:pt>
                <c:pt idx="9204">
                  <c:v>70.89</c:v>
                </c:pt>
                <c:pt idx="9205">
                  <c:v>72.34</c:v>
                </c:pt>
                <c:pt idx="9206">
                  <c:v>70.930000000000007</c:v>
                </c:pt>
                <c:pt idx="9207">
                  <c:v>68.69</c:v>
                </c:pt>
                <c:pt idx="9208">
                  <c:v>71.099999999999994</c:v>
                </c:pt>
                <c:pt idx="9209">
                  <c:v>72.819999999999993</c:v>
                </c:pt>
                <c:pt idx="9210">
                  <c:v>73.89</c:v>
                </c:pt>
                <c:pt idx="9212">
                  <c:v>75.489999999999995</c:v>
                </c:pt>
                <c:pt idx="9213">
                  <c:v>76.010000000000005</c:v>
                </c:pt>
                <c:pt idx="9214">
                  <c:v>76.58</c:v>
                </c:pt>
                <c:pt idx="9215">
                  <c:v>76.83</c:v>
                </c:pt>
                <c:pt idx="9216">
                  <c:v>75.33</c:v>
                </c:pt>
                <c:pt idx="9217">
                  <c:v>75.989999999999995</c:v>
                </c:pt>
                <c:pt idx="9218">
                  <c:v>77</c:v>
                </c:pt>
                <c:pt idx="9219">
                  <c:v>77.83</c:v>
                </c:pt>
                <c:pt idx="9220">
                  <c:v>79.47</c:v>
                </c:pt>
                <c:pt idx="9221">
                  <c:v>79</c:v>
                </c:pt>
                <c:pt idx="9222">
                  <c:v>78.11</c:v>
                </c:pt>
                <c:pt idx="9223">
                  <c:v>81.17</c:v>
                </c:pt>
                <c:pt idx="9224">
                  <c:v>82.51</c:v>
                </c:pt>
                <c:pt idx="9225">
                  <c:v>81.97</c:v>
                </c:pt>
                <c:pt idx="9226">
                  <c:v>83.82</c:v>
                </c:pt>
                <c:pt idx="9227">
                  <c:v>83.82</c:v>
                </c:pt>
                <c:pt idx="9228">
                  <c:v>85.42</c:v>
                </c:pt>
                <c:pt idx="9229">
                  <c:v>86.84</c:v>
                </c:pt>
                <c:pt idx="9230">
                  <c:v>86.29</c:v>
                </c:pt>
                <c:pt idx="9231">
                  <c:v>85.16</c:v>
                </c:pt>
                <c:pt idx="9232">
                  <c:v>84.48</c:v>
                </c:pt>
                <c:pt idx="9233">
                  <c:v>86.61</c:v>
                </c:pt>
                <c:pt idx="9234">
                  <c:v>88.33</c:v>
                </c:pt>
                <c:pt idx="9235">
                  <c:v>87.61</c:v>
                </c:pt>
                <c:pt idx="9236">
                  <c:v>87.67</c:v>
                </c:pt>
                <c:pt idx="9237">
                  <c:v>89.16</c:v>
                </c:pt>
                <c:pt idx="9238">
                  <c:v>88.22</c:v>
                </c:pt>
                <c:pt idx="9239">
                  <c:v>88.16</c:v>
                </c:pt>
                <c:pt idx="9240">
                  <c:v>90.17</c:v>
                </c:pt>
                <c:pt idx="9241">
                  <c:v>92.27</c:v>
                </c:pt>
                <c:pt idx="9242">
                  <c:v>91.25</c:v>
                </c:pt>
                <c:pt idx="9243">
                  <c:v>89.32</c:v>
                </c:pt>
                <c:pt idx="9244">
                  <c:v>89.57</c:v>
                </c:pt>
                <c:pt idx="9245">
                  <c:v>89.83</c:v>
                </c:pt>
                <c:pt idx="9246">
                  <c:v>93.1</c:v>
                </c:pt>
                <c:pt idx="9247">
                  <c:v>95.52</c:v>
                </c:pt>
                <c:pt idx="9248">
                  <c:v>92.07</c:v>
                </c:pt>
                <c:pt idx="9249">
                  <c:v>93.83</c:v>
                </c:pt>
                <c:pt idx="9250">
                  <c:v>91.78</c:v>
                </c:pt>
                <c:pt idx="9251">
                  <c:v>91.26</c:v>
                </c:pt>
                <c:pt idx="9252">
                  <c:v>91.26</c:v>
                </c:pt>
                <c:pt idx="9253">
                  <c:v>92.11</c:v>
                </c:pt>
                <c:pt idx="9254">
                  <c:v>92.14</c:v>
                </c:pt>
                <c:pt idx="9255">
                  <c:v>92.77</c:v>
                </c:pt>
                <c:pt idx="9256">
                  <c:v>91.68</c:v>
                </c:pt>
                <c:pt idx="9257">
                  <c:v>96.13</c:v>
                </c:pt>
                <c:pt idx="9258">
                  <c:v>103.66</c:v>
                </c:pt>
                <c:pt idx="9259">
                  <c:v>110.74</c:v>
                </c:pt>
                <c:pt idx="9260">
                  <c:v>107.69</c:v>
                </c:pt>
                <c:pt idx="9261">
                  <c:v>115.77</c:v>
                </c:pt>
                <c:pt idx="9262">
                  <c:v>119.26</c:v>
                </c:pt>
                <c:pt idx="9263">
                  <c:v>123.64</c:v>
                </c:pt>
                <c:pt idx="9264">
                  <c:v>108.81</c:v>
                </c:pt>
                <c:pt idx="9265">
                  <c:v>105.93</c:v>
                </c:pt>
                <c:pt idx="9266">
                  <c:v>109.31</c:v>
                </c:pt>
                <c:pt idx="9267">
                  <c:v>103.22</c:v>
                </c:pt>
                <c:pt idx="9268">
                  <c:v>96.42</c:v>
                </c:pt>
                <c:pt idx="9269">
                  <c:v>94.85</c:v>
                </c:pt>
                <c:pt idx="9270">
                  <c:v>102.97</c:v>
                </c:pt>
                <c:pt idx="9271">
                  <c:v>104.69</c:v>
                </c:pt>
                <c:pt idx="9272">
                  <c:v>112.14</c:v>
                </c:pt>
                <c:pt idx="9273">
                  <c:v>111.03</c:v>
                </c:pt>
                <c:pt idx="9274">
                  <c:v>114.89</c:v>
                </c:pt>
                <c:pt idx="9275">
                  <c:v>114.2</c:v>
                </c:pt>
                <c:pt idx="9276">
                  <c:v>116.2</c:v>
                </c:pt>
                <c:pt idx="9277">
                  <c:v>107.55</c:v>
                </c:pt>
                <c:pt idx="9278">
                  <c:v>104.25</c:v>
                </c:pt>
                <c:pt idx="9279">
                  <c:v>107.81</c:v>
                </c:pt>
                <c:pt idx="9280">
                  <c:v>100.53</c:v>
                </c:pt>
                <c:pt idx="9281">
                  <c:v>99.32</c:v>
                </c:pt>
                <c:pt idx="9282">
                  <c:v>103.29</c:v>
                </c:pt>
                <c:pt idx="9283">
                  <c:v>101.98</c:v>
                </c:pt>
                <c:pt idx="9284">
                  <c:v>96.39</c:v>
                </c:pt>
                <c:pt idx="9285">
                  <c:v>96.05</c:v>
                </c:pt>
                <c:pt idx="9286">
                  <c:v>98.35</c:v>
                </c:pt>
                <c:pt idx="9287">
                  <c:v>94.22</c:v>
                </c:pt>
                <c:pt idx="9288">
                  <c:v>100.52</c:v>
                </c:pt>
                <c:pt idx="9289">
                  <c:v>104.26</c:v>
                </c:pt>
                <c:pt idx="9290">
                  <c:v>106.84</c:v>
                </c:pt>
                <c:pt idx="9291">
                  <c:v>108.24</c:v>
                </c:pt>
                <c:pt idx="9292">
                  <c:v>102.54</c:v>
                </c:pt>
                <c:pt idx="9293">
                  <c:v>102.56</c:v>
                </c:pt>
                <c:pt idx="9294">
                  <c:v>103.89</c:v>
                </c:pt>
                <c:pt idx="9295">
                  <c:v>102.86</c:v>
                </c:pt>
                <c:pt idx="9296">
                  <c:v>99.6</c:v>
                </c:pt>
                <c:pt idx="9297">
                  <c:v>102.62</c:v>
                </c:pt>
                <c:pt idx="9298">
                  <c:v>101.96</c:v>
                </c:pt>
                <c:pt idx="9299">
                  <c:v>105.47</c:v>
                </c:pt>
                <c:pt idx="9300">
                  <c:v>104.59</c:v>
                </c:pt>
                <c:pt idx="9301">
                  <c:v>105.18</c:v>
                </c:pt>
                <c:pt idx="9302">
                  <c:v>102.53</c:v>
                </c:pt>
                <c:pt idx="9303">
                  <c:v>107.84</c:v>
                </c:pt>
                <c:pt idx="9304">
                  <c:v>108.17</c:v>
                </c:pt>
                <c:pt idx="9305">
                  <c:v>109.72</c:v>
                </c:pt>
                <c:pt idx="9306">
                  <c:v>103.08</c:v>
                </c:pt>
                <c:pt idx="9307">
                  <c:v>99.74</c:v>
                </c:pt>
                <c:pt idx="9308">
                  <c:v>105.5</c:v>
                </c:pt>
                <c:pt idx="9309">
                  <c:v>106.15</c:v>
                </c:pt>
                <c:pt idx="9310">
                  <c:v>110.52</c:v>
                </c:pt>
                <c:pt idx="9311">
                  <c:v>114.07</c:v>
                </c:pt>
                <c:pt idx="9312">
                  <c:v>112.31</c:v>
                </c:pt>
                <c:pt idx="9313">
                  <c:v>109.67</c:v>
                </c:pt>
                <c:pt idx="9314">
                  <c:v>112.21</c:v>
                </c:pt>
                <c:pt idx="9315">
                  <c:v>112.63</c:v>
                </c:pt>
                <c:pt idx="9316">
                  <c:v>110.32</c:v>
                </c:pt>
                <c:pt idx="9317">
                  <c:v>112.55</c:v>
                </c:pt>
                <c:pt idx="9318">
                  <c:v>112.88</c:v>
                </c:pt>
                <c:pt idx="9319">
                  <c:v>116.19</c:v>
                </c:pt>
                <c:pt idx="9320">
                  <c:v>114.96</c:v>
                </c:pt>
                <c:pt idx="9321">
                  <c:v>114.96</c:v>
                </c:pt>
                <c:pt idx="9322">
                  <c:v>114.38</c:v>
                </c:pt>
                <c:pt idx="9323">
                  <c:v>115.26</c:v>
                </c:pt>
                <c:pt idx="9324">
                  <c:v>116.88</c:v>
                </c:pt>
                <c:pt idx="9325">
                  <c:v>118.97</c:v>
                </c:pt>
                <c:pt idx="9326">
                  <c:v>118.41</c:v>
                </c:pt>
                <c:pt idx="9327">
                  <c:v>119.55</c:v>
                </c:pt>
                <c:pt idx="9328">
                  <c:v>121.94</c:v>
                </c:pt>
                <c:pt idx="9329">
                  <c:v>121.52</c:v>
                </c:pt>
                <c:pt idx="9330">
                  <c:v>120.73</c:v>
                </c:pt>
                <c:pt idx="9331">
                  <c:v>120.92</c:v>
                </c:pt>
                <c:pt idx="9332">
                  <c:v>118.92</c:v>
                </c:pt>
                <c:pt idx="9333">
                  <c:v>115.32</c:v>
                </c:pt>
                <c:pt idx="9334">
                  <c:v>117.56</c:v>
                </c:pt>
                <c:pt idx="9335">
                  <c:v>109.56</c:v>
                </c:pt>
                <c:pt idx="9336">
                  <c:v>110.27</c:v>
                </c:pt>
                <c:pt idx="9337">
                  <c:v>110.49</c:v>
                </c:pt>
                <c:pt idx="9338">
                  <c:v>106.22</c:v>
                </c:pt>
                <c:pt idx="9339">
                  <c:v>105.75</c:v>
                </c:pt>
                <c:pt idx="9340">
                  <c:v>109.07</c:v>
                </c:pt>
                <c:pt idx="9341">
                  <c:v>111.44</c:v>
                </c:pt>
                <c:pt idx="9342">
                  <c:v>113.66</c:v>
                </c:pt>
                <c:pt idx="9343">
                  <c:v>111.65</c:v>
                </c:pt>
                <c:pt idx="9344">
                  <c:v>107.76</c:v>
                </c:pt>
                <c:pt idx="9345">
                  <c:v>110.3</c:v>
                </c:pt>
                <c:pt idx="9346">
                  <c:v>110.3</c:v>
                </c:pt>
                <c:pt idx="9347">
                  <c:v>101.55</c:v>
                </c:pt>
                <c:pt idx="9348">
                  <c:v>100.31</c:v>
                </c:pt>
                <c:pt idx="9349">
                  <c:v>104.62</c:v>
                </c:pt>
                <c:pt idx="9350">
                  <c:v>106.78</c:v>
                </c:pt>
                <c:pt idx="9351">
                  <c:v>106.09</c:v>
                </c:pt>
                <c:pt idx="9352">
                  <c:v>97.69</c:v>
                </c:pt>
                <c:pt idx="9353">
                  <c:v>98.44</c:v>
                </c:pt>
                <c:pt idx="9354">
                  <c:v>97.79</c:v>
                </c:pt>
                <c:pt idx="9355">
                  <c:v>99.59</c:v>
                </c:pt>
                <c:pt idx="9356">
                  <c:v>104.48</c:v>
                </c:pt>
                <c:pt idx="9357">
                  <c:v>106.12</c:v>
                </c:pt>
                <c:pt idx="9358">
                  <c:v>104.45</c:v>
                </c:pt>
                <c:pt idx="9359">
                  <c:v>98.44</c:v>
                </c:pt>
                <c:pt idx="9360">
                  <c:v>97.71</c:v>
                </c:pt>
                <c:pt idx="9361">
                  <c:v>99.83</c:v>
                </c:pt>
                <c:pt idx="9362">
                  <c:v>97.74</c:v>
                </c:pt>
                <c:pt idx="9363">
                  <c:v>100.03</c:v>
                </c:pt>
                <c:pt idx="9364">
                  <c:v>99.11</c:v>
                </c:pt>
                <c:pt idx="9365">
                  <c:v>101.31</c:v>
                </c:pt>
                <c:pt idx="9366">
                  <c:v>96.59</c:v>
                </c:pt>
                <c:pt idx="9367">
                  <c:v>97.14</c:v>
                </c:pt>
                <c:pt idx="9368">
                  <c:v>93.25</c:v>
                </c:pt>
                <c:pt idx="9369">
                  <c:v>91.29</c:v>
                </c:pt>
                <c:pt idx="9370">
                  <c:v>91.77</c:v>
                </c:pt>
                <c:pt idx="9371">
                  <c:v>93.52</c:v>
                </c:pt>
                <c:pt idx="9372">
                  <c:v>93.18</c:v>
                </c:pt>
                <c:pt idx="9373">
                  <c:v>94.68</c:v>
                </c:pt>
                <c:pt idx="9374">
                  <c:v>97.02</c:v>
                </c:pt>
                <c:pt idx="9375">
                  <c:v>94.86</c:v>
                </c:pt>
                <c:pt idx="9376">
                  <c:v>92.24</c:v>
                </c:pt>
                <c:pt idx="9377">
                  <c:v>89.23</c:v>
                </c:pt>
                <c:pt idx="9378">
                  <c:v>90.85</c:v>
                </c:pt>
                <c:pt idx="9379">
                  <c:v>93.2</c:v>
                </c:pt>
                <c:pt idx="9380">
                  <c:v>93.55</c:v>
                </c:pt>
                <c:pt idx="9381">
                  <c:v>93.42</c:v>
                </c:pt>
                <c:pt idx="9382">
                  <c:v>96.46</c:v>
                </c:pt>
                <c:pt idx="9383">
                  <c:v>95.52</c:v>
                </c:pt>
                <c:pt idx="9384">
                  <c:v>93.33</c:v>
                </c:pt>
                <c:pt idx="9385">
                  <c:v>93.63</c:v>
                </c:pt>
                <c:pt idx="9386">
                  <c:v>97.4</c:v>
                </c:pt>
                <c:pt idx="9387">
                  <c:v>92.08</c:v>
                </c:pt>
                <c:pt idx="9388">
                  <c:v>90.09</c:v>
                </c:pt>
                <c:pt idx="9389">
                  <c:v>87.09</c:v>
                </c:pt>
                <c:pt idx="9390">
                  <c:v>87.29</c:v>
                </c:pt>
                <c:pt idx="9391">
                  <c:v>87.29</c:v>
                </c:pt>
                <c:pt idx="9392">
                  <c:v>87.35</c:v>
                </c:pt>
                <c:pt idx="9393">
                  <c:v>82.5</c:v>
                </c:pt>
                <c:pt idx="9394">
                  <c:v>84.04</c:v>
                </c:pt>
                <c:pt idx="9395">
                  <c:v>87.27</c:v>
                </c:pt>
                <c:pt idx="9396">
                  <c:v>88.18</c:v>
                </c:pt>
                <c:pt idx="9397">
                  <c:v>87.84</c:v>
                </c:pt>
                <c:pt idx="9398">
                  <c:v>88.88</c:v>
                </c:pt>
                <c:pt idx="9399">
                  <c:v>85.72</c:v>
                </c:pt>
                <c:pt idx="9400">
                  <c:v>85.57</c:v>
                </c:pt>
                <c:pt idx="9401">
                  <c:v>86.15</c:v>
                </c:pt>
                <c:pt idx="9402">
                  <c:v>84.69</c:v>
                </c:pt>
                <c:pt idx="9403">
                  <c:v>83.38</c:v>
                </c:pt>
                <c:pt idx="9404">
                  <c:v>84.02</c:v>
                </c:pt>
                <c:pt idx="9405">
                  <c:v>79.069999999999993</c:v>
                </c:pt>
                <c:pt idx="9406">
                  <c:v>77.17</c:v>
                </c:pt>
                <c:pt idx="9407">
                  <c:v>78.91</c:v>
                </c:pt>
                <c:pt idx="9408">
                  <c:v>82.61</c:v>
                </c:pt>
                <c:pt idx="9409">
                  <c:v>81.78</c:v>
                </c:pt>
                <c:pt idx="9410">
                  <c:v>79.91</c:v>
                </c:pt>
                <c:pt idx="9411">
                  <c:v>84.05</c:v>
                </c:pt>
                <c:pt idx="9412">
                  <c:v>86.87</c:v>
                </c:pt>
                <c:pt idx="9413">
                  <c:v>88.22</c:v>
                </c:pt>
                <c:pt idx="9414">
                  <c:v>88.9</c:v>
                </c:pt>
                <c:pt idx="9415">
                  <c:v>93.07</c:v>
                </c:pt>
                <c:pt idx="9416">
                  <c:v>91.6</c:v>
                </c:pt>
                <c:pt idx="9417">
                  <c:v>89.75</c:v>
                </c:pt>
                <c:pt idx="9418">
                  <c:v>87.83</c:v>
                </c:pt>
                <c:pt idx="9419">
                  <c:v>89.59</c:v>
                </c:pt>
                <c:pt idx="9420">
                  <c:v>86.1</c:v>
                </c:pt>
                <c:pt idx="9421">
                  <c:v>86</c:v>
                </c:pt>
                <c:pt idx="9422">
                  <c:v>83.29</c:v>
                </c:pt>
                <c:pt idx="9423">
                  <c:v>86</c:v>
                </c:pt>
                <c:pt idx="9424">
                  <c:v>86.02</c:v>
                </c:pt>
                <c:pt idx="9425">
                  <c:v>85.47</c:v>
                </c:pt>
                <c:pt idx="9426">
                  <c:v>86.12</c:v>
                </c:pt>
                <c:pt idx="9427">
                  <c:v>89.39</c:v>
                </c:pt>
                <c:pt idx="9428">
                  <c:v>89.06</c:v>
                </c:pt>
                <c:pt idx="9429">
                  <c:v>87.85</c:v>
                </c:pt>
                <c:pt idx="9430">
                  <c:v>86.54</c:v>
                </c:pt>
                <c:pt idx="9431">
                  <c:v>88.36</c:v>
                </c:pt>
                <c:pt idx="9432">
                  <c:v>90.06</c:v>
                </c:pt>
                <c:pt idx="9433">
                  <c:v>88.14</c:v>
                </c:pt>
                <c:pt idx="9434">
                  <c:v>92.58</c:v>
                </c:pt>
                <c:pt idx="9435">
                  <c:v>91.8</c:v>
                </c:pt>
                <c:pt idx="9436">
                  <c:v>88.8</c:v>
                </c:pt>
                <c:pt idx="9437">
                  <c:v>85.79</c:v>
                </c:pt>
                <c:pt idx="9438">
                  <c:v>86.52</c:v>
                </c:pt>
                <c:pt idx="9439">
                  <c:v>89.14</c:v>
                </c:pt>
                <c:pt idx="9440">
                  <c:v>85.85</c:v>
                </c:pt>
                <c:pt idx="9441">
                  <c:v>86.87</c:v>
                </c:pt>
                <c:pt idx="9442">
                  <c:v>85.62</c:v>
                </c:pt>
                <c:pt idx="9443">
                  <c:v>81.69</c:v>
                </c:pt>
                <c:pt idx="9444">
                  <c:v>80.069999999999993</c:v>
                </c:pt>
                <c:pt idx="9445">
                  <c:v>79.739999999999995</c:v>
                </c:pt>
                <c:pt idx="9446">
                  <c:v>80.83</c:v>
                </c:pt>
                <c:pt idx="9447">
                  <c:v>77.930000000000007</c:v>
                </c:pt>
                <c:pt idx="9449">
                  <c:v>76.45</c:v>
                </c:pt>
                <c:pt idx="9450">
                  <c:v>77.099999999999994</c:v>
                </c:pt>
                <c:pt idx="9451">
                  <c:v>77.959999999999994</c:v>
                </c:pt>
                <c:pt idx="9452">
                  <c:v>80.48</c:v>
                </c:pt>
                <c:pt idx="9453">
                  <c:v>81.06</c:v>
                </c:pt>
                <c:pt idx="9454">
                  <c:v>79.86</c:v>
                </c:pt>
                <c:pt idx="9455">
                  <c:v>76.83</c:v>
                </c:pt>
                <c:pt idx="9456">
                  <c:v>74.209999999999994</c:v>
                </c:pt>
                <c:pt idx="9457">
                  <c:v>71.930000000000007</c:v>
                </c:pt>
                <c:pt idx="9458">
                  <c:v>71.3</c:v>
                </c:pt>
                <c:pt idx="9459">
                  <c:v>71.05</c:v>
                </c:pt>
                <c:pt idx="9460">
                  <c:v>72.959999999999994</c:v>
                </c:pt>
                <c:pt idx="9461">
                  <c:v>77.14</c:v>
                </c:pt>
                <c:pt idx="9462">
                  <c:v>75.89</c:v>
                </c:pt>
                <c:pt idx="9463">
                  <c:v>74.19</c:v>
                </c:pt>
                <c:pt idx="9464">
                  <c:v>75.05</c:v>
                </c:pt>
                <c:pt idx="9465">
                  <c:v>75.92</c:v>
                </c:pt>
                <c:pt idx="9466">
                  <c:v>78.17</c:v>
                </c:pt>
                <c:pt idx="9467">
                  <c:v>77.680000000000007</c:v>
                </c:pt>
                <c:pt idx="9468">
                  <c:v>79.569999999999993</c:v>
                </c:pt>
                <c:pt idx="9469">
                  <c:v>79.569999999999993</c:v>
                </c:pt>
                <c:pt idx="9470">
                  <c:v>79.45</c:v>
                </c:pt>
                <c:pt idx="9471">
                  <c:v>78.89</c:v>
                </c:pt>
                <c:pt idx="9472">
                  <c:v>78.430000000000007</c:v>
                </c:pt>
                <c:pt idx="9473">
                  <c:v>80.16</c:v>
                </c:pt>
                <c:pt idx="9475">
                  <c:v>76.87</c:v>
                </c:pt>
                <c:pt idx="9476">
                  <c:v>72.819999999999993</c:v>
                </c:pt>
                <c:pt idx="9477">
                  <c:v>73.61</c:v>
                </c:pt>
                <c:pt idx="9478">
                  <c:v>73.77</c:v>
                </c:pt>
                <c:pt idx="9479">
                  <c:v>74.69</c:v>
                </c:pt>
                <c:pt idx="9480">
                  <c:v>75.11</c:v>
                </c:pt>
                <c:pt idx="9481">
                  <c:v>77.459999999999994</c:v>
                </c:pt>
                <c:pt idx="9482">
                  <c:v>78.319999999999993</c:v>
                </c:pt>
                <c:pt idx="9483">
                  <c:v>79.900000000000006</c:v>
                </c:pt>
                <c:pt idx="9485">
                  <c:v>80.25</c:v>
                </c:pt>
                <c:pt idx="9486">
                  <c:v>79.53</c:v>
                </c:pt>
                <c:pt idx="9487">
                  <c:v>80.31</c:v>
                </c:pt>
                <c:pt idx="9488">
                  <c:v>81.27</c:v>
                </c:pt>
                <c:pt idx="9489">
                  <c:v>81.62</c:v>
                </c:pt>
                <c:pt idx="9490">
                  <c:v>79.86</c:v>
                </c:pt>
                <c:pt idx="9491">
                  <c:v>79.78</c:v>
                </c:pt>
                <c:pt idx="9492">
                  <c:v>80.64</c:v>
                </c:pt>
                <c:pt idx="9493">
                  <c:v>79.73</c:v>
                </c:pt>
                <c:pt idx="9494">
                  <c:v>77.97</c:v>
                </c:pt>
                <c:pt idx="9495">
                  <c:v>78.95</c:v>
                </c:pt>
                <c:pt idx="9496">
                  <c:v>76.34</c:v>
                </c:pt>
                <c:pt idx="9497">
                  <c:v>75.87</c:v>
                </c:pt>
                <c:pt idx="9498">
                  <c:v>73.400000000000006</c:v>
                </c:pt>
                <c:pt idx="9499">
                  <c:v>74.11</c:v>
                </c:pt>
                <c:pt idx="9500">
                  <c:v>77.17</c:v>
                </c:pt>
                <c:pt idx="9501">
                  <c:v>78.47</c:v>
                </c:pt>
                <c:pt idx="9502">
                  <c:v>78.040000000000006</c:v>
                </c:pt>
                <c:pt idx="9503">
                  <c:v>79.739999999999995</c:v>
                </c:pt>
                <c:pt idx="9504">
                  <c:v>80.14</c:v>
                </c:pt>
                <c:pt idx="9505">
                  <c:v>79.08</c:v>
                </c:pt>
                <c:pt idx="9506">
                  <c:v>78.569999999999993</c:v>
                </c:pt>
                <c:pt idx="9507">
                  <c:v>78.45</c:v>
                </c:pt>
                <c:pt idx="9508">
                  <c:v>76.31</c:v>
                </c:pt>
                <c:pt idx="9510">
                  <c:v>76.28</c:v>
                </c:pt>
                <c:pt idx="9511">
                  <c:v>73.95</c:v>
                </c:pt>
                <c:pt idx="9512">
                  <c:v>75.260000000000005</c:v>
                </c:pt>
                <c:pt idx="9513">
                  <c:v>76.19</c:v>
                </c:pt>
                <c:pt idx="9514">
                  <c:v>75.569999999999993</c:v>
                </c:pt>
                <c:pt idx="9515">
                  <c:v>76.88</c:v>
                </c:pt>
                <c:pt idx="9516">
                  <c:v>77.569999999999993</c:v>
                </c:pt>
                <c:pt idx="9517">
                  <c:v>78.05</c:v>
                </c:pt>
                <c:pt idx="9518">
                  <c:v>79.62</c:v>
                </c:pt>
                <c:pt idx="9519">
                  <c:v>80.39</c:v>
                </c:pt>
                <c:pt idx="9520">
                  <c:v>76.56</c:v>
                </c:pt>
                <c:pt idx="9521">
                  <c:v>75.599999999999994</c:v>
                </c:pt>
                <c:pt idx="9522">
                  <c:v>76.55</c:v>
                </c:pt>
                <c:pt idx="9523">
                  <c:v>74.680000000000007</c:v>
                </c:pt>
                <c:pt idx="9524">
                  <c:v>71.180000000000007</c:v>
                </c:pt>
                <c:pt idx="9525">
                  <c:v>67.38</c:v>
                </c:pt>
                <c:pt idx="9526">
                  <c:v>68.150000000000006</c:v>
                </c:pt>
                <c:pt idx="9527">
                  <c:v>66.61</c:v>
                </c:pt>
                <c:pt idx="9528">
                  <c:v>67.56</c:v>
                </c:pt>
                <c:pt idx="9529">
                  <c:v>69.400000000000006</c:v>
                </c:pt>
                <c:pt idx="9530">
                  <c:v>70.709999999999994</c:v>
                </c:pt>
                <c:pt idx="9531">
                  <c:v>69.77</c:v>
                </c:pt>
                <c:pt idx="9532">
                  <c:v>69.22</c:v>
                </c:pt>
                <c:pt idx="9533">
                  <c:v>72.87</c:v>
                </c:pt>
                <c:pt idx="9534">
                  <c:v>73.12</c:v>
                </c:pt>
                <c:pt idx="9535">
                  <c:v>72.95</c:v>
                </c:pt>
                <c:pt idx="9536">
                  <c:v>74.319999999999993</c:v>
                </c:pt>
                <c:pt idx="9537">
                  <c:v>75.680000000000007</c:v>
                </c:pt>
                <c:pt idx="9538">
                  <c:v>80.400000000000006</c:v>
                </c:pt>
                <c:pt idx="9539">
                  <c:v>80.7</c:v>
                </c:pt>
                <c:pt idx="9540">
                  <c:v>80.69</c:v>
                </c:pt>
                <c:pt idx="9541">
                  <c:v>80.7</c:v>
                </c:pt>
                <c:pt idx="9542">
                  <c:v>79.790000000000006</c:v>
                </c:pt>
                <c:pt idx="9543">
                  <c:v>81.540000000000006</c:v>
                </c:pt>
                <c:pt idx="9544">
                  <c:v>83.26</c:v>
                </c:pt>
                <c:pt idx="9545">
                  <c:v>82.16</c:v>
                </c:pt>
                <c:pt idx="9546">
                  <c:v>82.58</c:v>
                </c:pt>
                <c:pt idx="9547">
                  <c:v>80.930000000000007</c:v>
                </c:pt>
                <c:pt idx="9548">
                  <c:v>80.849999999999994</c:v>
                </c:pt>
                <c:pt idx="9549">
                  <c:v>79.180000000000007</c:v>
                </c:pt>
                <c:pt idx="9550">
                  <c:v>77.27</c:v>
                </c:pt>
                <c:pt idx="9551">
                  <c:v>77.86</c:v>
                </c:pt>
                <c:pt idx="9552">
                  <c:v>78.64</c:v>
                </c:pt>
                <c:pt idx="9553">
                  <c:v>77.05</c:v>
                </c:pt>
                <c:pt idx="9554">
                  <c:v>74.33</c:v>
                </c:pt>
                <c:pt idx="9555">
                  <c:v>74.77</c:v>
                </c:pt>
                <c:pt idx="9556">
                  <c:v>76.78</c:v>
                </c:pt>
                <c:pt idx="9557">
                  <c:v>75.650000000000006</c:v>
                </c:pt>
                <c:pt idx="9558">
                  <c:v>71.709999999999994</c:v>
                </c:pt>
                <c:pt idx="9559">
                  <c:v>68.62</c:v>
                </c:pt>
                <c:pt idx="9560">
                  <c:v>68.52</c:v>
                </c:pt>
                <c:pt idx="9561">
                  <c:v>71.319999999999993</c:v>
                </c:pt>
                <c:pt idx="9562">
                  <c:v>73.13</c:v>
                </c:pt>
                <c:pt idx="9563">
                  <c:v>73.680000000000007</c:v>
                </c:pt>
                <c:pt idx="9564">
                  <c:v>72.53</c:v>
                </c:pt>
                <c:pt idx="9565">
                  <c:v>70.81</c:v>
                </c:pt>
                <c:pt idx="9566">
                  <c:v>70.02</c:v>
                </c:pt>
                <c:pt idx="9567">
                  <c:v>71.069999999999993</c:v>
                </c:pt>
                <c:pt idx="9568">
                  <c:v>70.849999999999994</c:v>
                </c:pt>
                <c:pt idx="9569">
                  <c:v>72.78</c:v>
                </c:pt>
                <c:pt idx="9570">
                  <c:v>71.819999999999993</c:v>
                </c:pt>
                <c:pt idx="9571">
                  <c:v>71.569999999999993</c:v>
                </c:pt>
                <c:pt idx="9572">
                  <c:v>71.81</c:v>
                </c:pt>
              </c:numCache>
            </c:numRef>
          </c:val>
          <c:smooth val="0"/>
          <c:extLst>
            <c:ext xmlns:c16="http://schemas.microsoft.com/office/drawing/2014/chart" uri="{C3380CC4-5D6E-409C-BE32-E72D297353CC}">
              <c16:uniqueId val="{00000003-8476-48E0-8C45-521A6DFF92F2}"/>
            </c:ext>
          </c:extLst>
        </c:ser>
        <c:dLbls>
          <c:showLegendKey val="0"/>
          <c:showVal val="0"/>
          <c:showCatName val="0"/>
          <c:showSerName val="0"/>
          <c:showPercent val="0"/>
          <c:showBubbleSize val="0"/>
        </c:dLbls>
        <c:smooth val="0"/>
        <c:axId val="154003408"/>
        <c:axId val="154004584"/>
        <c:extLst/>
      </c:lineChart>
      <c:dateAx>
        <c:axId val="154003408"/>
        <c:scaling>
          <c:orientation val="minMax"/>
          <c:max val="45029"/>
          <c:min val="43831"/>
        </c:scaling>
        <c:delete val="0"/>
        <c:axPos val="b"/>
        <c:numFmt formatCode="[$-409]mmm\-yy;@" sourceLinked="0"/>
        <c:majorTickMark val="out"/>
        <c:minorTickMark val="none"/>
        <c:tickLblPos val="low"/>
        <c:spPr>
          <a:ln w="12700">
            <a:solidFill>
              <a:schemeClr val="bg1">
                <a:lumMod val="50000"/>
              </a:schemeClr>
            </a:solidFill>
          </a:ln>
        </c:spPr>
        <c:crossAx val="154004584"/>
        <c:crosses val="autoZero"/>
        <c:auto val="1"/>
        <c:lblOffset val="100"/>
        <c:baseTimeUnit val="days"/>
        <c:majorUnit val="4"/>
        <c:majorTimeUnit val="months"/>
      </c:dateAx>
      <c:valAx>
        <c:axId val="154004584"/>
        <c:scaling>
          <c:orientation val="minMax"/>
          <c:max val="140"/>
          <c:min val="-10"/>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txPr>
          <a:bodyPr/>
          <a:lstStyle/>
          <a:p>
            <a:pPr>
              <a:defRPr>
                <a:solidFill/>
              </a:defRPr>
            </a:pPr>
            <a:endParaRPr lang="en-US"/>
          </a:p>
        </c:txPr>
        <c:crossAx val="154003408"/>
        <c:crossesAt val="40179"/>
        <c:crossBetween val="between"/>
      </c:valAx>
      <c:spPr>
        <a:noFill/>
        <a:ln w="25400">
          <a:noFill/>
        </a:ln>
      </c:spPr>
    </c:plotArea>
    <c:legend>
      <c:legendPos val="b"/>
      <c:overlay val="0"/>
      <c:spPr>
        <a:noFill/>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947851424285129E-2"/>
          <c:y val="4.3421476985897552E-2"/>
          <c:w val="0.82443770468658117"/>
          <c:h val="0.7385885277767843"/>
        </c:manualLayout>
      </c:layout>
      <c:lineChart>
        <c:grouping val="standard"/>
        <c:varyColors val="0"/>
        <c:ser>
          <c:idx val="6"/>
          <c:order val="0"/>
          <c:tx>
            <c:strRef>
              <c:f>Graph!$B$1</c:f>
              <c:strCache>
                <c:ptCount val="1"/>
                <c:pt idx="0">
                  <c:v>Copper Grade</c:v>
                </c:pt>
              </c:strCache>
            </c:strRef>
          </c:tx>
          <c:spPr>
            <a:ln w="19050">
              <a:solidFill>
                <a:schemeClr val="tx2"/>
              </a:solidFill>
            </a:ln>
          </c:spPr>
          <c:marker>
            <c:symbol val="none"/>
          </c:marker>
          <c:dLbls>
            <c:dLbl>
              <c:idx val="1"/>
              <c:layout>
                <c:manualLayout>
                  <c:x val="-5.8232547342636689E-3"/>
                  <c:y val="-7.994276570811227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EA6-1644-91AE-198C5316E879}"/>
                </c:ext>
              </c:extLst>
            </c:dLbl>
            <c:dLbl>
              <c:idx val="615"/>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369-40CA-9672-2343C090FEEC}"/>
                </c:ext>
              </c:extLst>
            </c:dLbl>
            <c:numFmt formatCode="#,##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cat>
            <c:numRef>
              <c:f>Graph!$A$2:$A$734</c:f>
              <c:numCache>
                <c:formatCode>m/d/yyyy</c:formatCode>
                <c:ptCount val="733"/>
                <c:pt idx="0">
                  <c:v>43830</c:v>
                </c:pt>
                <c:pt idx="1">
                  <c:v>43832</c:v>
                </c:pt>
                <c:pt idx="2">
                  <c:v>43836</c:v>
                </c:pt>
                <c:pt idx="3">
                  <c:v>43837</c:v>
                </c:pt>
                <c:pt idx="4">
                  <c:v>43838</c:v>
                </c:pt>
                <c:pt idx="5">
                  <c:v>43839</c:v>
                </c:pt>
                <c:pt idx="6">
                  <c:v>43843</c:v>
                </c:pt>
                <c:pt idx="7">
                  <c:v>43844</c:v>
                </c:pt>
                <c:pt idx="8">
                  <c:v>43845</c:v>
                </c:pt>
                <c:pt idx="9">
                  <c:v>43846</c:v>
                </c:pt>
                <c:pt idx="10">
                  <c:v>43850</c:v>
                </c:pt>
                <c:pt idx="11">
                  <c:v>43851</c:v>
                </c:pt>
                <c:pt idx="12">
                  <c:v>43852</c:v>
                </c:pt>
                <c:pt idx="13">
                  <c:v>43853</c:v>
                </c:pt>
                <c:pt idx="14">
                  <c:v>43857</c:v>
                </c:pt>
                <c:pt idx="15">
                  <c:v>43858</c:v>
                </c:pt>
                <c:pt idx="16">
                  <c:v>43859</c:v>
                </c:pt>
                <c:pt idx="17">
                  <c:v>43860</c:v>
                </c:pt>
                <c:pt idx="18">
                  <c:v>43864</c:v>
                </c:pt>
                <c:pt idx="19">
                  <c:v>43865</c:v>
                </c:pt>
                <c:pt idx="20">
                  <c:v>43866</c:v>
                </c:pt>
                <c:pt idx="21">
                  <c:v>43867</c:v>
                </c:pt>
                <c:pt idx="22">
                  <c:v>43871</c:v>
                </c:pt>
                <c:pt idx="23">
                  <c:v>43872</c:v>
                </c:pt>
                <c:pt idx="24">
                  <c:v>43873</c:v>
                </c:pt>
                <c:pt idx="25">
                  <c:v>43874</c:v>
                </c:pt>
                <c:pt idx="26">
                  <c:v>43878</c:v>
                </c:pt>
                <c:pt idx="27">
                  <c:v>43879</c:v>
                </c:pt>
                <c:pt idx="28">
                  <c:v>43880</c:v>
                </c:pt>
                <c:pt idx="29">
                  <c:v>43881</c:v>
                </c:pt>
                <c:pt idx="30">
                  <c:v>43885</c:v>
                </c:pt>
                <c:pt idx="31">
                  <c:v>43886</c:v>
                </c:pt>
                <c:pt idx="32">
                  <c:v>43887</c:v>
                </c:pt>
                <c:pt idx="33">
                  <c:v>43888</c:v>
                </c:pt>
                <c:pt idx="34">
                  <c:v>43892</c:v>
                </c:pt>
                <c:pt idx="35">
                  <c:v>43893</c:v>
                </c:pt>
                <c:pt idx="36">
                  <c:v>43894</c:v>
                </c:pt>
                <c:pt idx="37">
                  <c:v>43895</c:v>
                </c:pt>
                <c:pt idx="38">
                  <c:v>43899</c:v>
                </c:pt>
                <c:pt idx="39">
                  <c:v>43900</c:v>
                </c:pt>
                <c:pt idx="40">
                  <c:v>43901</c:v>
                </c:pt>
                <c:pt idx="41">
                  <c:v>43902</c:v>
                </c:pt>
                <c:pt idx="42">
                  <c:v>43906</c:v>
                </c:pt>
                <c:pt idx="43">
                  <c:v>43907</c:v>
                </c:pt>
                <c:pt idx="44">
                  <c:v>43908</c:v>
                </c:pt>
                <c:pt idx="45">
                  <c:v>43909</c:v>
                </c:pt>
                <c:pt idx="46">
                  <c:v>43913</c:v>
                </c:pt>
                <c:pt idx="47">
                  <c:v>43914</c:v>
                </c:pt>
                <c:pt idx="48">
                  <c:v>43915</c:v>
                </c:pt>
                <c:pt idx="49">
                  <c:v>43916</c:v>
                </c:pt>
                <c:pt idx="50">
                  <c:v>43920</c:v>
                </c:pt>
                <c:pt idx="51">
                  <c:v>43921</c:v>
                </c:pt>
                <c:pt idx="52">
                  <c:v>43922</c:v>
                </c:pt>
                <c:pt idx="53">
                  <c:v>43923</c:v>
                </c:pt>
                <c:pt idx="54">
                  <c:v>43927</c:v>
                </c:pt>
                <c:pt idx="55">
                  <c:v>43928</c:v>
                </c:pt>
                <c:pt idx="56">
                  <c:v>43929</c:v>
                </c:pt>
                <c:pt idx="57">
                  <c:v>43935</c:v>
                </c:pt>
                <c:pt idx="58">
                  <c:v>43936</c:v>
                </c:pt>
                <c:pt idx="59">
                  <c:v>43937</c:v>
                </c:pt>
                <c:pt idx="60">
                  <c:v>43941</c:v>
                </c:pt>
                <c:pt idx="61">
                  <c:v>43942</c:v>
                </c:pt>
                <c:pt idx="62">
                  <c:v>43943</c:v>
                </c:pt>
                <c:pt idx="63">
                  <c:v>43944</c:v>
                </c:pt>
                <c:pt idx="64">
                  <c:v>43948</c:v>
                </c:pt>
                <c:pt idx="65">
                  <c:v>43949</c:v>
                </c:pt>
                <c:pt idx="66">
                  <c:v>43950</c:v>
                </c:pt>
                <c:pt idx="67">
                  <c:v>43951</c:v>
                </c:pt>
                <c:pt idx="68">
                  <c:v>43956</c:v>
                </c:pt>
                <c:pt idx="69">
                  <c:v>43957</c:v>
                </c:pt>
                <c:pt idx="70">
                  <c:v>43962</c:v>
                </c:pt>
                <c:pt idx="71">
                  <c:v>43963</c:v>
                </c:pt>
                <c:pt idx="72">
                  <c:v>43964</c:v>
                </c:pt>
                <c:pt idx="73">
                  <c:v>43965</c:v>
                </c:pt>
                <c:pt idx="74">
                  <c:v>43969</c:v>
                </c:pt>
                <c:pt idx="75">
                  <c:v>43970</c:v>
                </c:pt>
                <c:pt idx="76">
                  <c:v>43971</c:v>
                </c:pt>
                <c:pt idx="77">
                  <c:v>43972</c:v>
                </c:pt>
                <c:pt idx="78">
                  <c:v>43977</c:v>
                </c:pt>
                <c:pt idx="79">
                  <c:v>43978</c:v>
                </c:pt>
                <c:pt idx="80">
                  <c:v>43979</c:v>
                </c:pt>
                <c:pt idx="81">
                  <c:v>43983</c:v>
                </c:pt>
                <c:pt idx="82">
                  <c:v>43984</c:v>
                </c:pt>
                <c:pt idx="83">
                  <c:v>43985</c:v>
                </c:pt>
                <c:pt idx="84">
                  <c:v>43986</c:v>
                </c:pt>
                <c:pt idx="85">
                  <c:v>43990</c:v>
                </c:pt>
                <c:pt idx="86">
                  <c:v>43991</c:v>
                </c:pt>
                <c:pt idx="87">
                  <c:v>43992</c:v>
                </c:pt>
                <c:pt idx="88">
                  <c:v>43993</c:v>
                </c:pt>
                <c:pt idx="89">
                  <c:v>43997</c:v>
                </c:pt>
                <c:pt idx="90">
                  <c:v>43998</c:v>
                </c:pt>
                <c:pt idx="91">
                  <c:v>43999</c:v>
                </c:pt>
                <c:pt idx="92">
                  <c:v>44000</c:v>
                </c:pt>
                <c:pt idx="93">
                  <c:v>44004</c:v>
                </c:pt>
                <c:pt idx="94">
                  <c:v>44005</c:v>
                </c:pt>
                <c:pt idx="95">
                  <c:v>44006</c:v>
                </c:pt>
                <c:pt idx="96">
                  <c:v>44007</c:v>
                </c:pt>
                <c:pt idx="97">
                  <c:v>44011</c:v>
                </c:pt>
                <c:pt idx="98">
                  <c:v>44012</c:v>
                </c:pt>
                <c:pt idx="99">
                  <c:v>44013</c:v>
                </c:pt>
                <c:pt idx="100">
                  <c:v>44014</c:v>
                </c:pt>
                <c:pt idx="101">
                  <c:v>44018</c:v>
                </c:pt>
                <c:pt idx="102">
                  <c:v>44019</c:v>
                </c:pt>
                <c:pt idx="103">
                  <c:v>44020</c:v>
                </c:pt>
                <c:pt idx="104">
                  <c:v>44021</c:v>
                </c:pt>
                <c:pt idx="105">
                  <c:v>44025</c:v>
                </c:pt>
                <c:pt idx="106">
                  <c:v>44026</c:v>
                </c:pt>
                <c:pt idx="107">
                  <c:v>44027</c:v>
                </c:pt>
                <c:pt idx="108">
                  <c:v>44028</c:v>
                </c:pt>
                <c:pt idx="109">
                  <c:v>44032</c:v>
                </c:pt>
                <c:pt idx="110">
                  <c:v>44033</c:v>
                </c:pt>
                <c:pt idx="111">
                  <c:v>44034</c:v>
                </c:pt>
                <c:pt idx="112">
                  <c:v>44035</c:v>
                </c:pt>
                <c:pt idx="113">
                  <c:v>44039</c:v>
                </c:pt>
                <c:pt idx="114">
                  <c:v>44040</c:v>
                </c:pt>
                <c:pt idx="115">
                  <c:v>44041</c:v>
                </c:pt>
                <c:pt idx="116">
                  <c:v>44042</c:v>
                </c:pt>
                <c:pt idx="117">
                  <c:v>44046</c:v>
                </c:pt>
                <c:pt idx="118">
                  <c:v>44047</c:v>
                </c:pt>
                <c:pt idx="119">
                  <c:v>44048</c:v>
                </c:pt>
                <c:pt idx="120">
                  <c:v>44049</c:v>
                </c:pt>
                <c:pt idx="121">
                  <c:v>44053</c:v>
                </c:pt>
                <c:pt idx="122">
                  <c:v>44054</c:v>
                </c:pt>
                <c:pt idx="123">
                  <c:v>44055</c:v>
                </c:pt>
                <c:pt idx="124">
                  <c:v>44056</c:v>
                </c:pt>
                <c:pt idx="125">
                  <c:v>44060</c:v>
                </c:pt>
                <c:pt idx="126">
                  <c:v>44061</c:v>
                </c:pt>
                <c:pt idx="127">
                  <c:v>44062</c:v>
                </c:pt>
                <c:pt idx="128">
                  <c:v>44063</c:v>
                </c:pt>
                <c:pt idx="129">
                  <c:v>44067</c:v>
                </c:pt>
                <c:pt idx="130">
                  <c:v>44068</c:v>
                </c:pt>
                <c:pt idx="131">
                  <c:v>44069</c:v>
                </c:pt>
                <c:pt idx="132">
                  <c:v>44070</c:v>
                </c:pt>
                <c:pt idx="133">
                  <c:v>44075</c:v>
                </c:pt>
                <c:pt idx="134">
                  <c:v>44076</c:v>
                </c:pt>
                <c:pt idx="135">
                  <c:v>44077</c:v>
                </c:pt>
                <c:pt idx="136">
                  <c:v>44081</c:v>
                </c:pt>
                <c:pt idx="137">
                  <c:v>44082</c:v>
                </c:pt>
                <c:pt idx="138">
                  <c:v>44083</c:v>
                </c:pt>
                <c:pt idx="139">
                  <c:v>44084</c:v>
                </c:pt>
                <c:pt idx="140">
                  <c:v>44088</c:v>
                </c:pt>
                <c:pt idx="141">
                  <c:v>44089</c:v>
                </c:pt>
                <c:pt idx="142">
                  <c:v>44090</c:v>
                </c:pt>
                <c:pt idx="143">
                  <c:v>44091</c:v>
                </c:pt>
                <c:pt idx="144">
                  <c:v>44095</c:v>
                </c:pt>
                <c:pt idx="145">
                  <c:v>44096</c:v>
                </c:pt>
                <c:pt idx="146">
                  <c:v>44097</c:v>
                </c:pt>
                <c:pt idx="147">
                  <c:v>44098</c:v>
                </c:pt>
                <c:pt idx="148">
                  <c:v>44102</c:v>
                </c:pt>
                <c:pt idx="149">
                  <c:v>44103</c:v>
                </c:pt>
                <c:pt idx="150">
                  <c:v>44104</c:v>
                </c:pt>
                <c:pt idx="151">
                  <c:v>44105</c:v>
                </c:pt>
                <c:pt idx="152">
                  <c:v>44109</c:v>
                </c:pt>
                <c:pt idx="153">
                  <c:v>44110</c:v>
                </c:pt>
                <c:pt idx="154">
                  <c:v>44111</c:v>
                </c:pt>
                <c:pt idx="155">
                  <c:v>44112</c:v>
                </c:pt>
                <c:pt idx="156">
                  <c:v>44116</c:v>
                </c:pt>
                <c:pt idx="157">
                  <c:v>44117</c:v>
                </c:pt>
                <c:pt idx="158">
                  <c:v>44118</c:v>
                </c:pt>
                <c:pt idx="159">
                  <c:v>44119</c:v>
                </c:pt>
                <c:pt idx="160">
                  <c:v>44123</c:v>
                </c:pt>
                <c:pt idx="161">
                  <c:v>44124</c:v>
                </c:pt>
                <c:pt idx="162">
                  <c:v>44125</c:v>
                </c:pt>
                <c:pt idx="163">
                  <c:v>44126</c:v>
                </c:pt>
                <c:pt idx="164">
                  <c:v>44130</c:v>
                </c:pt>
                <c:pt idx="165">
                  <c:v>44131</c:v>
                </c:pt>
                <c:pt idx="166">
                  <c:v>44132</c:v>
                </c:pt>
                <c:pt idx="167">
                  <c:v>44133</c:v>
                </c:pt>
                <c:pt idx="168">
                  <c:v>44137</c:v>
                </c:pt>
                <c:pt idx="169">
                  <c:v>44138</c:v>
                </c:pt>
                <c:pt idx="170">
                  <c:v>44139</c:v>
                </c:pt>
                <c:pt idx="171">
                  <c:v>44140</c:v>
                </c:pt>
                <c:pt idx="172">
                  <c:v>44144</c:v>
                </c:pt>
                <c:pt idx="173">
                  <c:v>44146</c:v>
                </c:pt>
                <c:pt idx="174">
                  <c:v>44147</c:v>
                </c:pt>
                <c:pt idx="175">
                  <c:v>44151</c:v>
                </c:pt>
                <c:pt idx="176">
                  <c:v>44152</c:v>
                </c:pt>
                <c:pt idx="177">
                  <c:v>44153</c:v>
                </c:pt>
                <c:pt idx="178">
                  <c:v>44154</c:v>
                </c:pt>
                <c:pt idx="179">
                  <c:v>44158</c:v>
                </c:pt>
                <c:pt idx="180">
                  <c:v>44159</c:v>
                </c:pt>
                <c:pt idx="181">
                  <c:v>44160</c:v>
                </c:pt>
                <c:pt idx="182">
                  <c:v>44161</c:v>
                </c:pt>
                <c:pt idx="183">
                  <c:v>44165</c:v>
                </c:pt>
                <c:pt idx="184">
                  <c:v>44166</c:v>
                </c:pt>
                <c:pt idx="185">
                  <c:v>44167</c:v>
                </c:pt>
                <c:pt idx="186">
                  <c:v>44168</c:v>
                </c:pt>
                <c:pt idx="187">
                  <c:v>44172</c:v>
                </c:pt>
                <c:pt idx="188">
                  <c:v>44173</c:v>
                </c:pt>
                <c:pt idx="189">
                  <c:v>44174</c:v>
                </c:pt>
                <c:pt idx="190">
                  <c:v>44175</c:v>
                </c:pt>
                <c:pt idx="191">
                  <c:v>44179</c:v>
                </c:pt>
                <c:pt idx="192">
                  <c:v>44180</c:v>
                </c:pt>
                <c:pt idx="193">
                  <c:v>44181</c:v>
                </c:pt>
                <c:pt idx="194">
                  <c:v>44182</c:v>
                </c:pt>
                <c:pt idx="195">
                  <c:v>44186</c:v>
                </c:pt>
                <c:pt idx="196">
                  <c:v>44187</c:v>
                </c:pt>
                <c:pt idx="197">
                  <c:v>44188</c:v>
                </c:pt>
                <c:pt idx="198">
                  <c:v>44194</c:v>
                </c:pt>
                <c:pt idx="199">
                  <c:v>44195</c:v>
                </c:pt>
                <c:pt idx="200">
                  <c:v>44200</c:v>
                </c:pt>
                <c:pt idx="201">
                  <c:v>44201</c:v>
                </c:pt>
                <c:pt idx="202">
                  <c:v>44202</c:v>
                </c:pt>
                <c:pt idx="203">
                  <c:v>44203</c:v>
                </c:pt>
                <c:pt idx="204">
                  <c:v>44207</c:v>
                </c:pt>
                <c:pt idx="205">
                  <c:v>44208</c:v>
                </c:pt>
                <c:pt idx="206">
                  <c:v>44209</c:v>
                </c:pt>
                <c:pt idx="207">
                  <c:v>44210</c:v>
                </c:pt>
                <c:pt idx="208">
                  <c:v>44214</c:v>
                </c:pt>
                <c:pt idx="209">
                  <c:v>44215</c:v>
                </c:pt>
                <c:pt idx="210">
                  <c:v>44216</c:v>
                </c:pt>
                <c:pt idx="211">
                  <c:v>44217</c:v>
                </c:pt>
                <c:pt idx="212">
                  <c:v>44221</c:v>
                </c:pt>
                <c:pt idx="213">
                  <c:v>44222</c:v>
                </c:pt>
                <c:pt idx="214">
                  <c:v>44223</c:v>
                </c:pt>
                <c:pt idx="215">
                  <c:v>44224</c:v>
                </c:pt>
                <c:pt idx="216">
                  <c:v>44228</c:v>
                </c:pt>
                <c:pt idx="217">
                  <c:v>44229</c:v>
                </c:pt>
                <c:pt idx="218">
                  <c:v>44230</c:v>
                </c:pt>
                <c:pt idx="219">
                  <c:v>44231</c:v>
                </c:pt>
                <c:pt idx="220">
                  <c:v>44235</c:v>
                </c:pt>
                <c:pt idx="221">
                  <c:v>44236</c:v>
                </c:pt>
                <c:pt idx="222">
                  <c:v>44237</c:v>
                </c:pt>
                <c:pt idx="223">
                  <c:v>44238</c:v>
                </c:pt>
                <c:pt idx="224">
                  <c:v>44242</c:v>
                </c:pt>
                <c:pt idx="225">
                  <c:v>44243</c:v>
                </c:pt>
                <c:pt idx="226">
                  <c:v>44244</c:v>
                </c:pt>
                <c:pt idx="227">
                  <c:v>44245</c:v>
                </c:pt>
                <c:pt idx="228">
                  <c:v>44249</c:v>
                </c:pt>
                <c:pt idx="229">
                  <c:v>44250</c:v>
                </c:pt>
                <c:pt idx="230">
                  <c:v>44251</c:v>
                </c:pt>
                <c:pt idx="231">
                  <c:v>44252</c:v>
                </c:pt>
                <c:pt idx="232">
                  <c:v>44256</c:v>
                </c:pt>
                <c:pt idx="233">
                  <c:v>44257</c:v>
                </c:pt>
                <c:pt idx="234">
                  <c:v>44258</c:v>
                </c:pt>
                <c:pt idx="235">
                  <c:v>44259</c:v>
                </c:pt>
                <c:pt idx="236">
                  <c:v>44263</c:v>
                </c:pt>
                <c:pt idx="237">
                  <c:v>44264</c:v>
                </c:pt>
                <c:pt idx="238">
                  <c:v>44265</c:v>
                </c:pt>
                <c:pt idx="239">
                  <c:v>44266</c:v>
                </c:pt>
                <c:pt idx="240">
                  <c:v>44270</c:v>
                </c:pt>
                <c:pt idx="241">
                  <c:v>44271</c:v>
                </c:pt>
                <c:pt idx="242">
                  <c:v>44272</c:v>
                </c:pt>
                <c:pt idx="243">
                  <c:v>44273</c:v>
                </c:pt>
                <c:pt idx="244">
                  <c:v>44277</c:v>
                </c:pt>
                <c:pt idx="245">
                  <c:v>44278</c:v>
                </c:pt>
                <c:pt idx="246">
                  <c:v>44279</c:v>
                </c:pt>
                <c:pt idx="247">
                  <c:v>44280</c:v>
                </c:pt>
                <c:pt idx="248">
                  <c:v>44284</c:v>
                </c:pt>
                <c:pt idx="249">
                  <c:v>44285</c:v>
                </c:pt>
                <c:pt idx="250">
                  <c:v>44286</c:v>
                </c:pt>
                <c:pt idx="251">
                  <c:v>44292</c:v>
                </c:pt>
                <c:pt idx="252">
                  <c:v>44294</c:v>
                </c:pt>
                <c:pt idx="253">
                  <c:v>44298</c:v>
                </c:pt>
                <c:pt idx="254">
                  <c:v>44299</c:v>
                </c:pt>
                <c:pt idx="255">
                  <c:v>44300</c:v>
                </c:pt>
                <c:pt idx="256">
                  <c:v>44301</c:v>
                </c:pt>
                <c:pt idx="257">
                  <c:v>44305</c:v>
                </c:pt>
                <c:pt idx="258">
                  <c:v>44306</c:v>
                </c:pt>
                <c:pt idx="259">
                  <c:v>44307</c:v>
                </c:pt>
                <c:pt idx="260">
                  <c:v>44308</c:v>
                </c:pt>
                <c:pt idx="261">
                  <c:v>44312</c:v>
                </c:pt>
                <c:pt idx="262">
                  <c:v>44313</c:v>
                </c:pt>
                <c:pt idx="263">
                  <c:v>44314</c:v>
                </c:pt>
                <c:pt idx="264">
                  <c:v>44315</c:v>
                </c:pt>
                <c:pt idx="265">
                  <c:v>44320</c:v>
                </c:pt>
                <c:pt idx="266">
                  <c:v>44321</c:v>
                </c:pt>
                <c:pt idx="267">
                  <c:v>44322</c:v>
                </c:pt>
                <c:pt idx="268">
                  <c:v>44326</c:v>
                </c:pt>
                <c:pt idx="269">
                  <c:v>44327</c:v>
                </c:pt>
                <c:pt idx="270">
                  <c:v>44328</c:v>
                </c:pt>
                <c:pt idx="271">
                  <c:v>44329</c:v>
                </c:pt>
                <c:pt idx="272">
                  <c:v>44333</c:v>
                </c:pt>
                <c:pt idx="273">
                  <c:v>44334</c:v>
                </c:pt>
                <c:pt idx="274">
                  <c:v>44335</c:v>
                </c:pt>
                <c:pt idx="275">
                  <c:v>44336</c:v>
                </c:pt>
                <c:pt idx="276">
                  <c:v>44340</c:v>
                </c:pt>
                <c:pt idx="277">
                  <c:v>44341</c:v>
                </c:pt>
                <c:pt idx="278">
                  <c:v>44342</c:v>
                </c:pt>
                <c:pt idx="279">
                  <c:v>44343</c:v>
                </c:pt>
                <c:pt idx="280">
                  <c:v>44398</c:v>
                </c:pt>
                <c:pt idx="281">
                  <c:v>44399</c:v>
                </c:pt>
                <c:pt idx="282">
                  <c:v>44403</c:v>
                </c:pt>
                <c:pt idx="283">
                  <c:v>44404</c:v>
                </c:pt>
                <c:pt idx="284">
                  <c:v>44405</c:v>
                </c:pt>
                <c:pt idx="285">
                  <c:v>44406</c:v>
                </c:pt>
                <c:pt idx="286">
                  <c:v>44424</c:v>
                </c:pt>
                <c:pt idx="287">
                  <c:v>44425</c:v>
                </c:pt>
                <c:pt idx="288">
                  <c:v>44426</c:v>
                </c:pt>
                <c:pt idx="289">
                  <c:v>44427</c:v>
                </c:pt>
                <c:pt idx="290">
                  <c:v>44431</c:v>
                </c:pt>
                <c:pt idx="291">
                  <c:v>44432</c:v>
                </c:pt>
                <c:pt idx="292">
                  <c:v>44433</c:v>
                </c:pt>
                <c:pt idx="293">
                  <c:v>44434</c:v>
                </c:pt>
                <c:pt idx="294">
                  <c:v>44439</c:v>
                </c:pt>
                <c:pt idx="295">
                  <c:v>44440</c:v>
                </c:pt>
                <c:pt idx="296">
                  <c:v>44441</c:v>
                </c:pt>
                <c:pt idx="297">
                  <c:v>44445</c:v>
                </c:pt>
                <c:pt idx="298">
                  <c:v>44446</c:v>
                </c:pt>
                <c:pt idx="299">
                  <c:v>44447</c:v>
                </c:pt>
                <c:pt idx="300">
                  <c:v>44448</c:v>
                </c:pt>
                <c:pt idx="301">
                  <c:v>44452</c:v>
                </c:pt>
                <c:pt idx="302">
                  <c:v>44453</c:v>
                </c:pt>
                <c:pt idx="303">
                  <c:v>44454</c:v>
                </c:pt>
                <c:pt idx="304">
                  <c:v>44455</c:v>
                </c:pt>
                <c:pt idx="305">
                  <c:v>44459</c:v>
                </c:pt>
                <c:pt idx="306">
                  <c:v>44460</c:v>
                </c:pt>
                <c:pt idx="307">
                  <c:v>44461</c:v>
                </c:pt>
                <c:pt idx="308">
                  <c:v>44462</c:v>
                </c:pt>
                <c:pt idx="309">
                  <c:v>44466</c:v>
                </c:pt>
                <c:pt idx="310">
                  <c:v>44467</c:v>
                </c:pt>
                <c:pt idx="311">
                  <c:v>44468</c:v>
                </c:pt>
                <c:pt idx="312">
                  <c:v>44469</c:v>
                </c:pt>
                <c:pt idx="313">
                  <c:v>44473</c:v>
                </c:pt>
                <c:pt idx="314">
                  <c:v>44474</c:v>
                </c:pt>
                <c:pt idx="315">
                  <c:v>44475</c:v>
                </c:pt>
                <c:pt idx="316">
                  <c:v>44476</c:v>
                </c:pt>
                <c:pt idx="317">
                  <c:v>44480</c:v>
                </c:pt>
                <c:pt idx="318">
                  <c:v>44481</c:v>
                </c:pt>
                <c:pt idx="319">
                  <c:v>44482</c:v>
                </c:pt>
                <c:pt idx="320">
                  <c:v>44483</c:v>
                </c:pt>
                <c:pt idx="321">
                  <c:v>44487</c:v>
                </c:pt>
                <c:pt idx="322">
                  <c:v>44488</c:v>
                </c:pt>
                <c:pt idx="323">
                  <c:v>44489</c:v>
                </c:pt>
                <c:pt idx="324">
                  <c:v>44490</c:v>
                </c:pt>
                <c:pt idx="325">
                  <c:v>44494</c:v>
                </c:pt>
                <c:pt idx="326">
                  <c:v>44495</c:v>
                </c:pt>
                <c:pt idx="327">
                  <c:v>44496</c:v>
                </c:pt>
                <c:pt idx="328">
                  <c:v>44497</c:v>
                </c:pt>
                <c:pt idx="329">
                  <c:v>44501</c:v>
                </c:pt>
                <c:pt idx="330">
                  <c:v>44502</c:v>
                </c:pt>
                <c:pt idx="331">
                  <c:v>44503</c:v>
                </c:pt>
                <c:pt idx="332">
                  <c:v>44504</c:v>
                </c:pt>
                <c:pt idx="333">
                  <c:v>44508</c:v>
                </c:pt>
                <c:pt idx="334">
                  <c:v>44509</c:v>
                </c:pt>
                <c:pt idx="335">
                  <c:v>44510</c:v>
                </c:pt>
                <c:pt idx="336">
                  <c:v>44511</c:v>
                </c:pt>
                <c:pt idx="337">
                  <c:v>44515</c:v>
                </c:pt>
                <c:pt idx="338">
                  <c:v>44516</c:v>
                </c:pt>
                <c:pt idx="339">
                  <c:v>44517</c:v>
                </c:pt>
                <c:pt idx="340">
                  <c:v>44518</c:v>
                </c:pt>
                <c:pt idx="341">
                  <c:v>44522</c:v>
                </c:pt>
                <c:pt idx="342">
                  <c:v>44523</c:v>
                </c:pt>
                <c:pt idx="343">
                  <c:v>44524</c:v>
                </c:pt>
                <c:pt idx="344">
                  <c:v>44525</c:v>
                </c:pt>
                <c:pt idx="345">
                  <c:v>44529</c:v>
                </c:pt>
                <c:pt idx="346">
                  <c:v>44530</c:v>
                </c:pt>
                <c:pt idx="347">
                  <c:v>44531</c:v>
                </c:pt>
                <c:pt idx="348">
                  <c:v>44532</c:v>
                </c:pt>
                <c:pt idx="349">
                  <c:v>44536</c:v>
                </c:pt>
                <c:pt idx="350">
                  <c:v>44537</c:v>
                </c:pt>
                <c:pt idx="351">
                  <c:v>44538</c:v>
                </c:pt>
                <c:pt idx="352">
                  <c:v>44539</c:v>
                </c:pt>
                <c:pt idx="353">
                  <c:v>44543</c:v>
                </c:pt>
                <c:pt idx="354">
                  <c:v>44544</c:v>
                </c:pt>
                <c:pt idx="355">
                  <c:v>44545</c:v>
                </c:pt>
                <c:pt idx="356">
                  <c:v>44546</c:v>
                </c:pt>
                <c:pt idx="357">
                  <c:v>44550</c:v>
                </c:pt>
                <c:pt idx="358">
                  <c:v>44551</c:v>
                </c:pt>
                <c:pt idx="359">
                  <c:v>44552</c:v>
                </c:pt>
                <c:pt idx="360">
                  <c:v>44553</c:v>
                </c:pt>
                <c:pt idx="361">
                  <c:v>44559</c:v>
                </c:pt>
                <c:pt idx="362">
                  <c:v>44560</c:v>
                </c:pt>
                <c:pt idx="363">
                  <c:v>44565</c:v>
                </c:pt>
                <c:pt idx="364">
                  <c:v>44566</c:v>
                </c:pt>
                <c:pt idx="365">
                  <c:v>44567</c:v>
                </c:pt>
                <c:pt idx="366">
                  <c:v>44571</c:v>
                </c:pt>
                <c:pt idx="367">
                  <c:v>44574</c:v>
                </c:pt>
                <c:pt idx="368">
                  <c:v>44578</c:v>
                </c:pt>
                <c:pt idx="369">
                  <c:v>44579</c:v>
                </c:pt>
                <c:pt idx="370">
                  <c:v>44580</c:v>
                </c:pt>
                <c:pt idx="371">
                  <c:v>44581</c:v>
                </c:pt>
                <c:pt idx="372">
                  <c:v>44585</c:v>
                </c:pt>
                <c:pt idx="373">
                  <c:v>44586</c:v>
                </c:pt>
                <c:pt idx="374">
                  <c:v>44587</c:v>
                </c:pt>
                <c:pt idx="375">
                  <c:v>44588</c:v>
                </c:pt>
                <c:pt idx="376">
                  <c:v>44592</c:v>
                </c:pt>
                <c:pt idx="377">
                  <c:v>44593</c:v>
                </c:pt>
                <c:pt idx="378">
                  <c:v>44594</c:v>
                </c:pt>
                <c:pt idx="379">
                  <c:v>44595</c:v>
                </c:pt>
                <c:pt idx="380">
                  <c:v>44599</c:v>
                </c:pt>
                <c:pt idx="381">
                  <c:v>44600</c:v>
                </c:pt>
                <c:pt idx="382">
                  <c:v>44601</c:v>
                </c:pt>
                <c:pt idx="383">
                  <c:v>44602</c:v>
                </c:pt>
                <c:pt idx="384">
                  <c:v>44606</c:v>
                </c:pt>
                <c:pt idx="385">
                  <c:v>44607</c:v>
                </c:pt>
                <c:pt idx="386">
                  <c:v>44608</c:v>
                </c:pt>
                <c:pt idx="387">
                  <c:v>44609</c:v>
                </c:pt>
                <c:pt idx="388">
                  <c:v>44613</c:v>
                </c:pt>
                <c:pt idx="389">
                  <c:v>44614</c:v>
                </c:pt>
                <c:pt idx="390">
                  <c:v>44615</c:v>
                </c:pt>
                <c:pt idx="391">
                  <c:v>44616</c:v>
                </c:pt>
                <c:pt idx="392">
                  <c:v>44620</c:v>
                </c:pt>
                <c:pt idx="393">
                  <c:v>44621</c:v>
                </c:pt>
                <c:pt idx="394">
                  <c:v>44622</c:v>
                </c:pt>
                <c:pt idx="395">
                  <c:v>44623</c:v>
                </c:pt>
                <c:pt idx="396">
                  <c:v>44627</c:v>
                </c:pt>
                <c:pt idx="397">
                  <c:v>44628</c:v>
                </c:pt>
                <c:pt idx="398">
                  <c:v>44629</c:v>
                </c:pt>
                <c:pt idx="399">
                  <c:v>44630</c:v>
                </c:pt>
                <c:pt idx="400">
                  <c:v>44634</c:v>
                </c:pt>
                <c:pt idx="401">
                  <c:v>44635</c:v>
                </c:pt>
                <c:pt idx="402">
                  <c:v>44636</c:v>
                </c:pt>
                <c:pt idx="403">
                  <c:v>44637</c:v>
                </c:pt>
                <c:pt idx="404">
                  <c:v>44641</c:v>
                </c:pt>
                <c:pt idx="405">
                  <c:v>44642</c:v>
                </c:pt>
                <c:pt idx="406">
                  <c:v>44643</c:v>
                </c:pt>
                <c:pt idx="407">
                  <c:v>44644</c:v>
                </c:pt>
                <c:pt idx="408">
                  <c:v>44648</c:v>
                </c:pt>
                <c:pt idx="409">
                  <c:v>44649</c:v>
                </c:pt>
                <c:pt idx="410">
                  <c:v>44650</c:v>
                </c:pt>
                <c:pt idx="411">
                  <c:v>44651</c:v>
                </c:pt>
                <c:pt idx="412">
                  <c:v>44655</c:v>
                </c:pt>
                <c:pt idx="413">
                  <c:v>44656</c:v>
                </c:pt>
                <c:pt idx="414">
                  <c:v>44657</c:v>
                </c:pt>
                <c:pt idx="415">
                  <c:v>44658</c:v>
                </c:pt>
                <c:pt idx="416">
                  <c:v>44662</c:v>
                </c:pt>
                <c:pt idx="417">
                  <c:v>44663</c:v>
                </c:pt>
                <c:pt idx="418">
                  <c:v>44664</c:v>
                </c:pt>
                <c:pt idx="419">
                  <c:v>44670</c:v>
                </c:pt>
                <c:pt idx="420">
                  <c:v>44671</c:v>
                </c:pt>
                <c:pt idx="421">
                  <c:v>44672</c:v>
                </c:pt>
                <c:pt idx="422">
                  <c:v>44676</c:v>
                </c:pt>
                <c:pt idx="423">
                  <c:v>44677</c:v>
                </c:pt>
                <c:pt idx="424">
                  <c:v>44678</c:v>
                </c:pt>
                <c:pt idx="425">
                  <c:v>44679</c:v>
                </c:pt>
                <c:pt idx="426">
                  <c:v>44684</c:v>
                </c:pt>
                <c:pt idx="427">
                  <c:v>44685</c:v>
                </c:pt>
                <c:pt idx="428">
                  <c:v>44686</c:v>
                </c:pt>
                <c:pt idx="429">
                  <c:v>44690</c:v>
                </c:pt>
                <c:pt idx="430">
                  <c:v>44691</c:v>
                </c:pt>
                <c:pt idx="431">
                  <c:v>44692</c:v>
                </c:pt>
                <c:pt idx="432">
                  <c:v>44693</c:v>
                </c:pt>
                <c:pt idx="433">
                  <c:v>44697</c:v>
                </c:pt>
                <c:pt idx="434">
                  <c:v>44698</c:v>
                </c:pt>
                <c:pt idx="435">
                  <c:v>44699</c:v>
                </c:pt>
                <c:pt idx="436">
                  <c:v>44700</c:v>
                </c:pt>
                <c:pt idx="437">
                  <c:v>44704</c:v>
                </c:pt>
                <c:pt idx="438">
                  <c:v>44705</c:v>
                </c:pt>
                <c:pt idx="439">
                  <c:v>44706</c:v>
                </c:pt>
                <c:pt idx="440">
                  <c:v>44707</c:v>
                </c:pt>
                <c:pt idx="441">
                  <c:v>44711</c:v>
                </c:pt>
                <c:pt idx="442">
                  <c:v>44712</c:v>
                </c:pt>
                <c:pt idx="443">
                  <c:v>44718</c:v>
                </c:pt>
                <c:pt idx="444">
                  <c:v>44719</c:v>
                </c:pt>
                <c:pt idx="445">
                  <c:v>44720</c:v>
                </c:pt>
                <c:pt idx="446">
                  <c:v>44721</c:v>
                </c:pt>
                <c:pt idx="447">
                  <c:v>44725</c:v>
                </c:pt>
                <c:pt idx="448">
                  <c:v>44726</c:v>
                </c:pt>
                <c:pt idx="449">
                  <c:v>44727</c:v>
                </c:pt>
                <c:pt idx="450">
                  <c:v>44728</c:v>
                </c:pt>
                <c:pt idx="451">
                  <c:v>44732</c:v>
                </c:pt>
                <c:pt idx="452">
                  <c:v>44733</c:v>
                </c:pt>
                <c:pt idx="453">
                  <c:v>44734</c:v>
                </c:pt>
                <c:pt idx="454">
                  <c:v>44735</c:v>
                </c:pt>
                <c:pt idx="455">
                  <c:v>44739</c:v>
                </c:pt>
                <c:pt idx="456">
                  <c:v>44740</c:v>
                </c:pt>
                <c:pt idx="457">
                  <c:v>44741</c:v>
                </c:pt>
                <c:pt idx="458">
                  <c:v>44742</c:v>
                </c:pt>
                <c:pt idx="459">
                  <c:v>44746</c:v>
                </c:pt>
                <c:pt idx="460">
                  <c:v>44747</c:v>
                </c:pt>
                <c:pt idx="461">
                  <c:v>44748</c:v>
                </c:pt>
                <c:pt idx="462">
                  <c:v>44749</c:v>
                </c:pt>
                <c:pt idx="463">
                  <c:v>44753</c:v>
                </c:pt>
                <c:pt idx="464">
                  <c:v>44754</c:v>
                </c:pt>
                <c:pt idx="465">
                  <c:v>44755</c:v>
                </c:pt>
                <c:pt idx="466">
                  <c:v>44756</c:v>
                </c:pt>
                <c:pt idx="467">
                  <c:v>44760</c:v>
                </c:pt>
                <c:pt idx="468">
                  <c:v>44761</c:v>
                </c:pt>
                <c:pt idx="469">
                  <c:v>44762</c:v>
                </c:pt>
                <c:pt idx="470">
                  <c:v>44763</c:v>
                </c:pt>
                <c:pt idx="471">
                  <c:v>44767</c:v>
                </c:pt>
                <c:pt idx="472">
                  <c:v>44768</c:v>
                </c:pt>
                <c:pt idx="473">
                  <c:v>44769</c:v>
                </c:pt>
                <c:pt idx="474">
                  <c:v>44770</c:v>
                </c:pt>
                <c:pt idx="475">
                  <c:v>44774</c:v>
                </c:pt>
                <c:pt idx="476">
                  <c:v>44775</c:v>
                </c:pt>
                <c:pt idx="477">
                  <c:v>44776</c:v>
                </c:pt>
                <c:pt idx="478">
                  <c:v>44777</c:v>
                </c:pt>
                <c:pt idx="479">
                  <c:v>44781</c:v>
                </c:pt>
                <c:pt idx="480">
                  <c:v>44782</c:v>
                </c:pt>
                <c:pt idx="481">
                  <c:v>44783</c:v>
                </c:pt>
                <c:pt idx="482">
                  <c:v>44784</c:v>
                </c:pt>
                <c:pt idx="483">
                  <c:v>44788</c:v>
                </c:pt>
                <c:pt idx="484">
                  <c:v>44789</c:v>
                </c:pt>
                <c:pt idx="485">
                  <c:v>44790</c:v>
                </c:pt>
                <c:pt idx="486">
                  <c:v>44791</c:v>
                </c:pt>
                <c:pt idx="487">
                  <c:v>44795</c:v>
                </c:pt>
                <c:pt idx="488">
                  <c:v>44796</c:v>
                </c:pt>
                <c:pt idx="489">
                  <c:v>44797</c:v>
                </c:pt>
                <c:pt idx="490">
                  <c:v>44798</c:v>
                </c:pt>
                <c:pt idx="491">
                  <c:v>44803</c:v>
                </c:pt>
                <c:pt idx="492">
                  <c:v>44804</c:v>
                </c:pt>
                <c:pt idx="493">
                  <c:v>44805</c:v>
                </c:pt>
                <c:pt idx="494">
                  <c:v>44809</c:v>
                </c:pt>
                <c:pt idx="495">
                  <c:v>44810</c:v>
                </c:pt>
                <c:pt idx="496">
                  <c:v>44811</c:v>
                </c:pt>
                <c:pt idx="497">
                  <c:v>44812</c:v>
                </c:pt>
                <c:pt idx="498">
                  <c:v>44816</c:v>
                </c:pt>
                <c:pt idx="499">
                  <c:v>44817</c:v>
                </c:pt>
                <c:pt idx="500">
                  <c:v>44818</c:v>
                </c:pt>
                <c:pt idx="501">
                  <c:v>44819</c:v>
                </c:pt>
                <c:pt idx="502">
                  <c:v>44823</c:v>
                </c:pt>
                <c:pt idx="503">
                  <c:v>44824</c:v>
                </c:pt>
                <c:pt idx="504">
                  <c:v>44825</c:v>
                </c:pt>
                <c:pt idx="505">
                  <c:v>44826</c:v>
                </c:pt>
                <c:pt idx="506">
                  <c:v>44830</c:v>
                </c:pt>
                <c:pt idx="507">
                  <c:v>44831</c:v>
                </c:pt>
                <c:pt idx="508">
                  <c:v>44832</c:v>
                </c:pt>
                <c:pt idx="509">
                  <c:v>44833</c:v>
                </c:pt>
                <c:pt idx="510">
                  <c:v>44834</c:v>
                </c:pt>
                <c:pt idx="511">
                  <c:v>44837</c:v>
                </c:pt>
                <c:pt idx="512">
                  <c:v>44838</c:v>
                </c:pt>
                <c:pt idx="513">
                  <c:v>44839</c:v>
                </c:pt>
                <c:pt idx="514">
                  <c:v>44840</c:v>
                </c:pt>
                <c:pt idx="515">
                  <c:v>44844</c:v>
                </c:pt>
                <c:pt idx="516">
                  <c:v>44845</c:v>
                </c:pt>
                <c:pt idx="517">
                  <c:v>44846</c:v>
                </c:pt>
                <c:pt idx="518">
                  <c:v>44847</c:v>
                </c:pt>
                <c:pt idx="519">
                  <c:v>44851</c:v>
                </c:pt>
                <c:pt idx="520">
                  <c:v>44852</c:v>
                </c:pt>
                <c:pt idx="521">
                  <c:v>44853</c:v>
                </c:pt>
                <c:pt idx="522">
                  <c:v>44854</c:v>
                </c:pt>
                <c:pt idx="523">
                  <c:v>44858</c:v>
                </c:pt>
                <c:pt idx="524">
                  <c:v>44859</c:v>
                </c:pt>
                <c:pt idx="525">
                  <c:v>44860</c:v>
                </c:pt>
                <c:pt idx="526">
                  <c:v>44861</c:v>
                </c:pt>
                <c:pt idx="527">
                  <c:v>44865</c:v>
                </c:pt>
                <c:pt idx="528">
                  <c:v>44866</c:v>
                </c:pt>
                <c:pt idx="529">
                  <c:v>44867</c:v>
                </c:pt>
                <c:pt idx="530">
                  <c:v>44868</c:v>
                </c:pt>
                <c:pt idx="531">
                  <c:v>44872</c:v>
                </c:pt>
                <c:pt idx="532">
                  <c:v>44873</c:v>
                </c:pt>
                <c:pt idx="533">
                  <c:v>44874</c:v>
                </c:pt>
                <c:pt idx="534">
                  <c:v>44875</c:v>
                </c:pt>
                <c:pt idx="535">
                  <c:v>44879</c:v>
                </c:pt>
                <c:pt idx="536">
                  <c:v>44880</c:v>
                </c:pt>
                <c:pt idx="537">
                  <c:v>44881</c:v>
                </c:pt>
                <c:pt idx="538">
                  <c:v>44882</c:v>
                </c:pt>
                <c:pt idx="539">
                  <c:v>44886</c:v>
                </c:pt>
                <c:pt idx="540">
                  <c:v>44887</c:v>
                </c:pt>
                <c:pt idx="541">
                  <c:v>44888</c:v>
                </c:pt>
                <c:pt idx="542">
                  <c:v>44889</c:v>
                </c:pt>
                <c:pt idx="543">
                  <c:v>44893</c:v>
                </c:pt>
                <c:pt idx="544">
                  <c:v>44894</c:v>
                </c:pt>
                <c:pt idx="545">
                  <c:v>44895</c:v>
                </c:pt>
                <c:pt idx="546">
                  <c:v>44896</c:v>
                </c:pt>
                <c:pt idx="547">
                  <c:v>44900</c:v>
                </c:pt>
                <c:pt idx="548">
                  <c:v>44901</c:v>
                </c:pt>
                <c:pt idx="549">
                  <c:v>44902</c:v>
                </c:pt>
                <c:pt idx="550">
                  <c:v>44903</c:v>
                </c:pt>
                <c:pt idx="551">
                  <c:v>44907</c:v>
                </c:pt>
                <c:pt idx="552">
                  <c:v>44908</c:v>
                </c:pt>
                <c:pt idx="553">
                  <c:v>44909</c:v>
                </c:pt>
                <c:pt idx="554">
                  <c:v>44910</c:v>
                </c:pt>
                <c:pt idx="555">
                  <c:v>44914</c:v>
                </c:pt>
                <c:pt idx="556">
                  <c:v>44915</c:v>
                </c:pt>
                <c:pt idx="557">
                  <c:v>44916</c:v>
                </c:pt>
                <c:pt idx="558">
                  <c:v>44917</c:v>
                </c:pt>
                <c:pt idx="559">
                  <c:v>44923</c:v>
                </c:pt>
                <c:pt idx="560">
                  <c:v>44924</c:v>
                </c:pt>
                <c:pt idx="561">
                  <c:v>44929</c:v>
                </c:pt>
                <c:pt idx="562">
                  <c:v>44930</c:v>
                </c:pt>
                <c:pt idx="563">
                  <c:v>44931</c:v>
                </c:pt>
                <c:pt idx="564">
                  <c:v>44935</c:v>
                </c:pt>
                <c:pt idx="565">
                  <c:v>44936</c:v>
                </c:pt>
                <c:pt idx="566">
                  <c:v>44937</c:v>
                </c:pt>
                <c:pt idx="567">
                  <c:v>44938</c:v>
                </c:pt>
                <c:pt idx="568">
                  <c:v>44939</c:v>
                </c:pt>
                <c:pt idx="569">
                  <c:v>44943</c:v>
                </c:pt>
                <c:pt idx="570">
                  <c:v>44944</c:v>
                </c:pt>
                <c:pt idx="571">
                  <c:v>44945</c:v>
                </c:pt>
                <c:pt idx="572">
                  <c:v>44949</c:v>
                </c:pt>
                <c:pt idx="573">
                  <c:v>44950</c:v>
                </c:pt>
                <c:pt idx="574">
                  <c:v>44951</c:v>
                </c:pt>
                <c:pt idx="575">
                  <c:v>44952</c:v>
                </c:pt>
                <c:pt idx="576">
                  <c:v>44956</c:v>
                </c:pt>
                <c:pt idx="577">
                  <c:v>44957</c:v>
                </c:pt>
                <c:pt idx="578">
                  <c:v>44958</c:v>
                </c:pt>
                <c:pt idx="579">
                  <c:v>44959</c:v>
                </c:pt>
                <c:pt idx="580">
                  <c:v>44963</c:v>
                </c:pt>
                <c:pt idx="581">
                  <c:v>44964</c:v>
                </c:pt>
                <c:pt idx="582">
                  <c:v>44965</c:v>
                </c:pt>
                <c:pt idx="583">
                  <c:v>44966</c:v>
                </c:pt>
                <c:pt idx="584">
                  <c:v>44970</c:v>
                </c:pt>
                <c:pt idx="585">
                  <c:v>44971</c:v>
                </c:pt>
                <c:pt idx="586">
                  <c:v>44972</c:v>
                </c:pt>
                <c:pt idx="587">
                  <c:v>44973</c:v>
                </c:pt>
                <c:pt idx="588">
                  <c:v>44977</c:v>
                </c:pt>
                <c:pt idx="589">
                  <c:v>44978</c:v>
                </c:pt>
                <c:pt idx="590">
                  <c:v>44979</c:v>
                </c:pt>
                <c:pt idx="591">
                  <c:v>44980</c:v>
                </c:pt>
                <c:pt idx="592">
                  <c:v>44984</c:v>
                </c:pt>
                <c:pt idx="593">
                  <c:v>44985</c:v>
                </c:pt>
                <c:pt idx="594">
                  <c:v>44986</c:v>
                </c:pt>
                <c:pt idx="595">
                  <c:v>44987</c:v>
                </c:pt>
                <c:pt idx="596">
                  <c:v>44991</c:v>
                </c:pt>
                <c:pt idx="597">
                  <c:v>44992</c:v>
                </c:pt>
                <c:pt idx="598">
                  <c:v>44993</c:v>
                </c:pt>
                <c:pt idx="599">
                  <c:v>44994</c:v>
                </c:pt>
                <c:pt idx="600">
                  <c:v>44998</c:v>
                </c:pt>
                <c:pt idx="601">
                  <c:v>44999</c:v>
                </c:pt>
                <c:pt idx="602">
                  <c:v>45000</c:v>
                </c:pt>
                <c:pt idx="603">
                  <c:v>45001</c:v>
                </c:pt>
                <c:pt idx="604">
                  <c:v>45005</c:v>
                </c:pt>
                <c:pt idx="605">
                  <c:v>45006</c:v>
                </c:pt>
                <c:pt idx="606">
                  <c:v>45007</c:v>
                </c:pt>
                <c:pt idx="607">
                  <c:v>45008</c:v>
                </c:pt>
                <c:pt idx="608">
                  <c:v>45012</c:v>
                </c:pt>
                <c:pt idx="609">
                  <c:v>45013</c:v>
                </c:pt>
                <c:pt idx="610">
                  <c:v>45014</c:v>
                </c:pt>
                <c:pt idx="611">
                  <c:v>45019</c:v>
                </c:pt>
                <c:pt idx="612">
                  <c:v>45020</c:v>
                </c:pt>
                <c:pt idx="613">
                  <c:v>45021</c:v>
                </c:pt>
                <c:pt idx="614">
                  <c:v>45027</c:v>
                </c:pt>
                <c:pt idx="615">
                  <c:v>45029</c:v>
                </c:pt>
              </c:numCache>
            </c:numRef>
          </c:cat>
          <c:val>
            <c:numRef>
              <c:f>Graph!$B$2:$B$736</c:f>
              <c:numCache>
                <c:formatCode>0</c:formatCode>
                <c:ptCount val="735"/>
                <c:pt idx="0">
                  <c:v>6155.75</c:v>
                </c:pt>
                <c:pt idx="1">
                  <c:v>6165.25</c:v>
                </c:pt>
                <c:pt idx="2">
                  <c:v>6097.25</c:v>
                </c:pt>
                <c:pt idx="3">
                  <c:v>6134.25</c:v>
                </c:pt>
                <c:pt idx="4">
                  <c:v>6153.75</c:v>
                </c:pt>
                <c:pt idx="5">
                  <c:v>6155.75</c:v>
                </c:pt>
                <c:pt idx="6">
                  <c:v>6265.1</c:v>
                </c:pt>
                <c:pt idx="7">
                  <c:v>6246.5</c:v>
                </c:pt>
                <c:pt idx="8">
                  <c:v>6231.35</c:v>
                </c:pt>
                <c:pt idx="9">
                  <c:v>6300.5</c:v>
                </c:pt>
                <c:pt idx="10">
                  <c:v>6244.5</c:v>
                </c:pt>
                <c:pt idx="11">
                  <c:v>6158</c:v>
                </c:pt>
                <c:pt idx="12">
                  <c:v>6103.25</c:v>
                </c:pt>
                <c:pt idx="13">
                  <c:v>6049</c:v>
                </c:pt>
                <c:pt idx="14">
                  <c:v>5778.75</c:v>
                </c:pt>
                <c:pt idx="15">
                  <c:v>5714.5</c:v>
                </c:pt>
                <c:pt idx="16">
                  <c:v>5697.85</c:v>
                </c:pt>
                <c:pt idx="17">
                  <c:v>5620.65</c:v>
                </c:pt>
                <c:pt idx="18">
                  <c:v>5595</c:v>
                </c:pt>
                <c:pt idx="19">
                  <c:v>5651</c:v>
                </c:pt>
                <c:pt idx="20">
                  <c:v>5713.35</c:v>
                </c:pt>
                <c:pt idx="21">
                  <c:v>5725.5</c:v>
                </c:pt>
                <c:pt idx="22">
                  <c:v>5659.25</c:v>
                </c:pt>
                <c:pt idx="23">
                  <c:v>5695.5</c:v>
                </c:pt>
                <c:pt idx="24">
                  <c:v>5746</c:v>
                </c:pt>
                <c:pt idx="25">
                  <c:v>5715.75</c:v>
                </c:pt>
                <c:pt idx="26">
                  <c:v>5801.25</c:v>
                </c:pt>
                <c:pt idx="27">
                  <c:v>5727.35</c:v>
                </c:pt>
                <c:pt idx="28">
                  <c:v>5755</c:v>
                </c:pt>
                <c:pt idx="29">
                  <c:v>5729</c:v>
                </c:pt>
                <c:pt idx="30">
                  <c:v>5657.35</c:v>
                </c:pt>
                <c:pt idx="31">
                  <c:v>5662.75</c:v>
                </c:pt>
                <c:pt idx="32">
                  <c:v>5613.75</c:v>
                </c:pt>
                <c:pt idx="33">
                  <c:v>5617.9</c:v>
                </c:pt>
                <c:pt idx="34">
                  <c:v>5639.5</c:v>
                </c:pt>
                <c:pt idx="35">
                  <c:v>5667.5</c:v>
                </c:pt>
                <c:pt idx="36">
                  <c:v>5694.35</c:v>
                </c:pt>
                <c:pt idx="37">
                  <c:v>5667.25</c:v>
                </c:pt>
                <c:pt idx="38">
                  <c:v>5482.85</c:v>
                </c:pt>
                <c:pt idx="39">
                  <c:v>5521.95</c:v>
                </c:pt>
                <c:pt idx="40">
                  <c:v>5551.65</c:v>
                </c:pt>
                <c:pt idx="41">
                  <c:v>5386.25</c:v>
                </c:pt>
                <c:pt idx="42">
                  <c:v>5265.75</c:v>
                </c:pt>
                <c:pt idx="43">
                  <c:v>5203.8500000000004</c:v>
                </c:pt>
                <c:pt idx="44">
                  <c:v>4860.3500000000004</c:v>
                </c:pt>
                <c:pt idx="45">
                  <c:v>4684.8500000000004</c:v>
                </c:pt>
                <c:pt idx="46">
                  <c:v>4617.5</c:v>
                </c:pt>
                <c:pt idx="47">
                  <c:v>4789.5</c:v>
                </c:pt>
                <c:pt idx="48">
                  <c:v>4754</c:v>
                </c:pt>
                <c:pt idx="49">
                  <c:v>4775.3</c:v>
                </c:pt>
                <c:pt idx="50">
                  <c:v>4763</c:v>
                </c:pt>
                <c:pt idx="51">
                  <c:v>4796.8500000000004</c:v>
                </c:pt>
                <c:pt idx="52">
                  <c:v>4771.8500000000004</c:v>
                </c:pt>
                <c:pt idx="53">
                  <c:v>4821.5</c:v>
                </c:pt>
                <c:pt idx="54">
                  <c:v>4867</c:v>
                </c:pt>
                <c:pt idx="55">
                  <c:v>5067.5</c:v>
                </c:pt>
                <c:pt idx="56">
                  <c:v>4976</c:v>
                </c:pt>
                <c:pt idx="57">
                  <c:v>5119</c:v>
                </c:pt>
                <c:pt idx="58">
                  <c:v>5039.3</c:v>
                </c:pt>
                <c:pt idx="59">
                  <c:v>5098.5</c:v>
                </c:pt>
                <c:pt idx="60">
                  <c:v>5169.5</c:v>
                </c:pt>
                <c:pt idx="61">
                  <c:v>4994.5</c:v>
                </c:pt>
                <c:pt idx="62">
                  <c:v>5033.8500000000004</c:v>
                </c:pt>
                <c:pt idx="63">
                  <c:v>5120.3500000000004</c:v>
                </c:pt>
                <c:pt idx="64">
                  <c:v>5165.5</c:v>
                </c:pt>
                <c:pt idx="65">
                  <c:v>5169.3</c:v>
                </c:pt>
                <c:pt idx="66">
                  <c:v>5183.8500000000004</c:v>
                </c:pt>
                <c:pt idx="67">
                  <c:v>5230.8</c:v>
                </c:pt>
                <c:pt idx="68">
                  <c:v>5111.3500000000004</c:v>
                </c:pt>
                <c:pt idx="69">
                  <c:v>5199.5</c:v>
                </c:pt>
                <c:pt idx="70">
                  <c:v>5231</c:v>
                </c:pt>
                <c:pt idx="71">
                  <c:v>5234</c:v>
                </c:pt>
                <c:pt idx="72">
                  <c:v>5212.5</c:v>
                </c:pt>
                <c:pt idx="73">
                  <c:v>5155.5</c:v>
                </c:pt>
                <c:pt idx="74">
                  <c:v>5249.5</c:v>
                </c:pt>
                <c:pt idx="75">
                  <c:v>5249.5</c:v>
                </c:pt>
                <c:pt idx="76">
                  <c:v>5333.15</c:v>
                </c:pt>
                <c:pt idx="77">
                  <c:v>5386.85</c:v>
                </c:pt>
                <c:pt idx="78">
                  <c:v>5341.35</c:v>
                </c:pt>
                <c:pt idx="79">
                  <c:v>5308.35</c:v>
                </c:pt>
                <c:pt idx="80">
                  <c:v>5278.65</c:v>
                </c:pt>
                <c:pt idx="81">
                  <c:v>5376.65</c:v>
                </c:pt>
                <c:pt idx="82">
                  <c:v>5463</c:v>
                </c:pt>
                <c:pt idx="83">
                  <c:v>5498.85</c:v>
                </c:pt>
                <c:pt idx="84">
                  <c:v>5452.65</c:v>
                </c:pt>
                <c:pt idx="85">
                  <c:v>5659</c:v>
                </c:pt>
                <c:pt idx="86">
                  <c:v>5680.3</c:v>
                </c:pt>
                <c:pt idx="87">
                  <c:v>5876</c:v>
                </c:pt>
                <c:pt idx="88">
                  <c:v>5801.35</c:v>
                </c:pt>
                <c:pt idx="89">
                  <c:v>5646</c:v>
                </c:pt>
                <c:pt idx="90">
                  <c:v>5759.5</c:v>
                </c:pt>
                <c:pt idx="91">
                  <c:v>5734.25</c:v>
                </c:pt>
                <c:pt idx="92">
                  <c:v>5799.15</c:v>
                </c:pt>
                <c:pt idx="93">
                  <c:v>5835.5</c:v>
                </c:pt>
                <c:pt idx="94">
                  <c:v>5895.2</c:v>
                </c:pt>
                <c:pt idx="95">
                  <c:v>5871.15</c:v>
                </c:pt>
                <c:pt idx="96">
                  <c:v>5880.3</c:v>
                </c:pt>
                <c:pt idx="97">
                  <c:v>5957</c:v>
                </c:pt>
                <c:pt idx="98">
                  <c:v>6037.85</c:v>
                </c:pt>
                <c:pt idx="99">
                  <c:v>6016.65</c:v>
                </c:pt>
                <c:pt idx="100">
                  <c:v>6079.8</c:v>
                </c:pt>
                <c:pt idx="101">
                  <c:v>6112</c:v>
                </c:pt>
                <c:pt idx="102">
                  <c:v>6086.15</c:v>
                </c:pt>
                <c:pt idx="103">
                  <c:v>6193.85</c:v>
                </c:pt>
                <c:pt idx="104">
                  <c:v>6339.3</c:v>
                </c:pt>
                <c:pt idx="105">
                  <c:v>6544.85</c:v>
                </c:pt>
                <c:pt idx="106">
                  <c:v>6489.5</c:v>
                </c:pt>
                <c:pt idx="107">
                  <c:v>6507</c:v>
                </c:pt>
                <c:pt idx="108">
                  <c:v>6385</c:v>
                </c:pt>
                <c:pt idx="109">
                  <c:v>6416.3</c:v>
                </c:pt>
                <c:pt idx="110">
                  <c:v>6513.15</c:v>
                </c:pt>
                <c:pt idx="111">
                  <c:v>6526.85</c:v>
                </c:pt>
                <c:pt idx="112">
                  <c:v>6533.3</c:v>
                </c:pt>
                <c:pt idx="113">
                  <c:v>6425.5</c:v>
                </c:pt>
                <c:pt idx="114">
                  <c:v>6399.5</c:v>
                </c:pt>
                <c:pt idx="115">
                  <c:v>6475.2</c:v>
                </c:pt>
                <c:pt idx="116">
                  <c:v>6433.5</c:v>
                </c:pt>
                <c:pt idx="117">
                  <c:v>6441</c:v>
                </c:pt>
                <c:pt idx="118">
                  <c:v>6440</c:v>
                </c:pt>
                <c:pt idx="119">
                  <c:v>6525.65</c:v>
                </c:pt>
                <c:pt idx="120">
                  <c:v>6453.65</c:v>
                </c:pt>
                <c:pt idx="121">
                  <c:v>6363</c:v>
                </c:pt>
                <c:pt idx="122">
                  <c:v>6356.7</c:v>
                </c:pt>
                <c:pt idx="123">
                  <c:v>6379</c:v>
                </c:pt>
                <c:pt idx="124">
                  <c:v>6379</c:v>
                </c:pt>
                <c:pt idx="125">
                  <c:v>6482</c:v>
                </c:pt>
                <c:pt idx="126">
                  <c:v>6492.5</c:v>
                </c:pt>
                <c:pt idx="127">
                  <c:v>6437.5</c:v>
                </c:pt>
                <c:pt idx="128">
                  <c:v>6594.5</c:v>
                </c:pt>
                <c:pt idx="129">
                  <c:v>6579.35</c:v>
                </c:pt>
                <c:pt idx="130">
                  <c:v>6544.3</c:v>
                </c:pt>
                <c:pt idx="131">
                  <c:v>6615.2</c:v>
                </c:pt>
                <c:pt idx="132">
                  <c:v>6602.5</c:v>
                </c:pt>
                <c:pt idx="133">
                  <c:v>6788.5</c:v>
                </c:pt>
                <c:pt idx="134">
                  <c:v>6719</c:v>
                </c:pt>
                <c:pt idx="135">
                  <c:v>6613</c:v>
                </c:pt>
                <c:pt idx="136">
                  <c:v>6790.3</c:v>
                </c:pt>
                <c:pt idx="137">
                  <c:v>6695.45</c:v>
                </c:pt>
                <c:pt idx="138">
                  <c:v>6709</c:v>
                </c:pt>
                <c:pt idx="139">
                  <c:v>6710.35</c:v>
                </c:pt>
                <c:pt idx="140">
                  <c:v>6814.35</c:v>
                </c:pt>
                <c:pt idx="141">
                  <c:v>6813.5</c:v>
                </c:pt>
                <c:pt idx="142">
                  <c:v>6793.55</c:v>
                </c:pt>
                <c:pt idx="143">
                  <c:v>6761</c:v>
                </c:pt>
                <c:pt idx="144">
                  <c:v>6837</c:v>
                </c:pt>
                <c:pt idx="145">
                  <c:v>6810</c:v>
                </c:pt>
                <c:pt idx="146">
                  <c:v>6616.95</c:v>
                </c:pt>
                <c:pt idx="147">
                  <c:v>6538.5</c:v>
                </c:pt>
                <c:pt idx="148">
                  <c:v>6571.65</c:v>
                </c:pt>
                <c:pt idx="149">
                  <c:v>6546.2</c:v>
                </c:pt>
                <c:pt idx="150">
                  <c:v>6610.15</c:v>
                </c:pt>
                <c:pt idx="151">
                  <c:v>6614</c:v>
                </c:pt>
                <c:pt idx="152">
                  <c:v>6507.5</c:v>
                </c:pt>
                <c:pt idx="153">
                  <c:v>6509.2</c:v>
                </c:pt>
                <c:pt idx="154">
                  <c:v>6569</c:v>
                </c:pt>
                <c:pt idx="155">
                  <c:v>6611.5</c:v>
                </c:pt>
                <c:pt idx="156">
                  <c:v>6769.15</c:v>
                </c:pt>
                <c:pt idx="157">
                  <c:v>6699.5</c:v>
                </c:pt>
                <c:pt idx="158">
                  <c:v>6702.35</c:v>
                </c:pt>
                <c:pt idx="159">
                  <c:v>6683.35</c:v>
                </c:pt>
                <c:pt idx="160">
                  <c:v>6755</c:v>
                </c:pt>
                <c:pt idx="161">
                  <c:v>6813.85</c:v>
                </c:pt>
                <c:pt idx="162">
                  <c:v>6953</c:v>
                </c:pt>
                <c:pt idx="163">
                  <c:v>6887</c:v>
                </c:pt>
                <c:pt idx="164">
                  <c:v>6805.8</c:v>
                </c:pt>
                <c:pt idx="165">
                  <c:v>6787.3</c:v>
                </c:pt>
                <c:pt idx="166">
                  <c:v>6694.5</c:v>
                </c:pt>
                <c:pt idx="167">
                  <c:v>6692</c:v>
                </c:pt>
                <c:pt idx="168">
                  <c:v>6712.5</c:v>
                </c:pt>
                <c:pt idx="169">
                  <c:v>6791.5</c:v>
                </c:pt>
                <c:pt idx="170">
                  <c:v>6748</c:v>
                </c:pt>
                <c:pt idx="171">
                  <c:v>6798</c:v>
                </c:pt>
                <c:pt idx="172">
                  <c:v>7033.8</c:v>
                </c:pt>
                <c:pt idx="173">
                  <c:v>6912.3</c:v>
                </c:pt>
                <c:pt idx="174">
                  <c:v>6904</c:v>
                </c:pt>
                <c:pt idx="175">
                  <c:v>7113.15</c:v>
                </c:pt>
                <c:pt idx="176">
                  <c:v>7050</c:v>
                </c:pt>
                <c:pt idx="177">
                  <c:v>7083</c:v>
                </c:pt>
                <c:pt idx="178">
                  <c:v>7076.1</c:v>
                </c:pt>
                <c:pt idx="179">
                  <c:v>7215.5</c:v>
                </c:pt>
                <c:pt idx="180">
                  <c:v>7302</c:v>
                </c:pt>
                <c:pt idx="181">
                  <c:v>7238.5</c:v>
                </c:pt>
                <c:pt idx="182">
                  <c:v>7356.5</c:v>
                </c:pt>
                <c:pt idx="183">
                  <c:v>7569.4</c:v>
                </c:pt>
                <c:pt idx="184">
                  <c:v>7688.15</c:v>
                </c:pt>
                <c:pt idx="185">
                  <c:v>7616.35</c:v>
                </c:pt>
                <c:pt idx="186">
                  <c:v>7679</c:v>
                </c:pt>
                <c:pt idx="187">
                  <c:v>7656.5</c:v>
                </c:pt>
                <c:pt idx="188">
                  <c:v>7634.85</c:v>
                </c:pt>
                <c:pt idx="189">
                  <c:v>7704.5</c:v>
                </c:pt>
                <c:pt idx="190">
                  <c:v>7712</c:v>
                </c:pt>
                <c:pt idx="191">
                  <c:v>7724</c:v>
                </c:pt>
                <c:pt idx="192">
                  <c:v>7753</c:v>
                </c:pt>
                <c:pt idx="193">
                  <c:v>7813.35</c:v>
                </c:pt>
                <c:pt idx="194">
                  <c:v>7892.85</c:v>
                </c:pt>
                <c:pt idx="195">
                  <c:v>7826.15</c:v>
                </c:pt>
                <c:pt idx="196">
                  <c:v>7753.15</c:v>
                </c:pt>
                <c:pt idx="197">
                  <c:v>7764.5</c:v>
                </c:pt>
                <c:pt idx="198">
                  <c:v>7845.4</c:v>
                </c:pt>
                <c:pt idx="199">
                  <c:v>7803.35</c:v>
                </c:pt>
                <c:pt idx="200">
                  <c:v>7918.5</c:v>
                </c:pt>
                <c:pt idx="201">
                  <c:v>7914</c:v>
                </c:pt>
                <c:pt idx="202">
                  <c:v>8129.5</c:v>
                </c:pt>
                <c:pt idx="203">
                  <c:v>8129.5</c:v>
                </c:pt>
                <c:pt idx="204">
                  <c:v>7951.5</c:v>
                </c:pt>
                <c:pt idx="205">
                  <c:v>7983.15</c:v>
                </c:pt>
                <c:pt idx="206">
                  <c:v>7983</c:v>
                </c:pt>
                <c:pt idx="207">
                  <c:v>7960.5</c:v>
                </c:pt>
                <c:pt idx="208">
                  <c:v>7972.5</c:v>
                </c:pt>
                <c:pt idx="209">
                  <c:v>7986.5</c:v>
                </c:pt>
                <c:pt idx="210">
                  <c:v>8014.3</c:v>
                </c:pt>
                <c:pt idx="211">
                  <c:v>8014.1</c:v>
                </c:pt>
                <c:pt idx="212">
                  <c:v>7984.5</c:v>
                </c:pt>
                <c:pt idx="213">
                  <c:v>7957</c:v>
                </c:pt>
                <c:pt idx="214">
                  <c:v>7894.85</c:v>
                </c:pt>
                <c:pt idx="215">
                  <c:v>7895</c:v>
                </c:pt>
                <c:pt idx="216">
                  <c:v>7827.15</c:v>
                </c:pt>
                <c:pt idx="217">
                  <c:v>7755.5</c:v>
                </c:pt>
                <c:pt idx="218">
                  <c:v>7832.35</c:v>
                </c:pt>
                <c:pt idx="219">
                  <c:v>7832.5</c:v>
                </c:pt>
                <c:pt idx="220">
                  <c:v>8007</c:v>
                </c:pt>
                <c:pt idx="221">
                  <c:v>8157.6</c:v>
                </c:pt>
                <c:pt idx="222">
                  <c:v>8279.2999999999993</c:v>
                </c:pt>
                <c:pt idx="223">
                  <c:v>8292.15</c:v>
                </c:pt>
                <c:pt idx="224">
                  <c:v>8416.5</c:v>
                </c:pt>
                <c:pt idx="225">
                  <c:v>8423.85</c:v>
                </c:pt>
                <c:pt idx="226">
                  <c:v>8413.5</c:v>
                </c:pt>
                <c:pt idx="227">
                  <c:v>8649.75</c:v>
                </c:pt>
                <c:pt idx="228">
                  <c:v>9067.35</c:v>
                </c:pt>
                <c:pt idx="229">
                  <c:v>9158</c:v>
                </c:pt>
                <c:pt idx="230">
                  <c:v>9340.2000000000007</c:v>
                </c:pt>
                <c:pt idx="231">
                  <c:v>9614.2999999999993</c:v>
                </c:pt>
                <c:pt idx="232">
                  <c:v>9089.15</c:v>
                </c:pt>
                <c:pt idx="233">
                  <c:v>9213.2999999999993</c:v>
                </c:pt>
                <c:pt idx="234">
                  <c:v>9266</c:v>
                </c:pt>
                <c:pt idx="235">
                  <c:v>8786.5</c:v>
                </c:pt>
                <c:pt idx="236">
                  <c:v>8992.5</c:v>
                </c:pt>
                <c:pt idx="237">
                  <c:v>8895</c:v>
                </c:pt>
                <c:pt idx="238">
                  <c:v>8939</c:v>
                </c:pt>
                <c:pt idx="239">
                  <c:v>9062.5</c:v>
                </c:pt>
                <c:pt idx="240">
                  <c:v>9147.5</c:v>
                </c:pt>
                <c:pt idx="241">
                  <c:v>9147.5</c:v>
                </c:pt>
                <c:pt idx="242">
                  <c:v>9026.7999999999993</c:v>
                </c:pt>
                <c:pt idx="243">
                  <c:v>9090</c:v>
                </c:pt>
                <c:pt idx="244">
                  <c:v>9098.5</c:v>
                </c:pt>
                <c:pt idx="245">
                  <c:v>9016.5</c:v>
                </c:pt>
                <c:pt idx="246">
                  <c:v>9016.2000000000007</c:v>
                </c:pt>
                <c:pt idx="247">
                  <c:v>8781</c:v>
                </c:pt>
                <c:pt idx="248">
                  <c:v>8942.35</c:v>
                </c:pt>
                <c:pt idx="249">
                  <c:v>8788.5</c:v>
                </c:pt>
                <c:pt idx="250">
                  <c:v>8850.65</c:v>
                </c:pt>
                <c:pt idx="251">
                  <c:v>8984.2999999999993</c:v>
                </c:pt>
                <c:pt idx="252">
                  <c:v>9001.5</c:v>
                </c:pt>
                <c:pt idx="253">
                  <c:v>8901.15</c:v>
                </c:pt>
                <c:pt idx="254">
                  <c:v>8904</c:v>
                </c:pt>
                <c:pt idx="255">
                  <c:v>9011</c:v>
                </c:pt>
                <c:pt idx="256">
                  <c:v>9297.4</c:v>
                </c:pt>
                <c:pt idx="257">
                  <c:v>9415</c:v>
                </c:pt>
                <c:pt idx="258">
                  <c:v>9396.5</c:v>
                </c:pt>
                <c:pt idx="259">
                  <c:v>9382.5</c:v>
                </c:pt>
                <c:pt idx="260">
                  <c:v>9475.5</c:v>
                </c:pt>
                <c:pt idx="261">
                  <c:v>9758.2000000000007</c:v>
                </c:pt>
                <c:pt idx="262">
                  <c:v>9898.25</c:v>
                </c:pt>
                <c:pt idx="263">
                  <c:v>9832.5</c:v>
                </c:pt>
                <c:pt idx="264">
                  <c:v>9990</c:v>
                </c:pt>
                <c:pt idx="265">
                  <c:v>9960.7999999999993</c:v>
                </c:pt>
                <c:pt idx="266">
                  <c:v>9991.5</c:v>
                </c:pt>
                <c:pt idx="267">
                  <c:v>10025.5</c:v>
                </c:pt>
                <c:pt idx="268">
                  <c:v>10724.5</c:v>
                </c:pt>
                <c:pt idx="269">
                  <c:v>10527.85</c:v>
                </c:pt>
                <c:pt idx="270">
                  <c:v>10537</c:v>
                </c:pt>
                <c:pt idx="271">
                  <c:v>10537</c:v>
                </c:pt>
                <c:pt idx="272">
                  <c:v>10257.15</c:v>
                </c:pt>
                <c:pt idx="273">
                  <c:v>10465</c:v>
                </c:pt>
                <c:pt idx="274">
                  <c:v>10114.65</c:v>
                </c:pt>
                <c:pt idx="275">
                  <c:v>10086.15</c:v>
                </c:pt>
                <c:pt idx="276">
                  <c:v>9868.15</c:v>
                </c:pt>
                <c:pt idx="277">
                  <c:v>9943.15</c:v>
                </c:pt>
                <c:pt idx="278">
                  <c:v>9965</c:v>
                </c:pt>
                <c:pt idx="279">
                  <c:v>10032.65</c:v>
                </c:pt>
                <c:pt idx="280">
                  <c:v>9271.35</c:v>
                </c:pt>
                <c:pt idx="281">
                  <c:v>9382.5</c:v>
                </c:pt>
                <c:pt idx="282">
                  <c:v>9580</c:v>
                </c:pt>
                <c:pt idx="283">
                  <c:v>9709.15</c:v>
                </c:pt>
                <c:pt idx="284">
                  <c:v>9697.15</c:v>
                </c:pt>
                <c:pt idx="285">
                  <c:v>9781</c:v>
                </c:pt>
                <c:pt idx="286">
                  <c:v>9419.35</c:v>
                </c:pt>
                <c:pt idx="287">
                  <c:v>9226.6</c:v>
                </c:pt>
                <c:pt idx="288">
                  <c:v>9148.65</c:v>
                </c:pt>
                <c:pt idx="289">
                  <c:v>8893.85</c:v>
                </c:pt>
                <c:pt idx="290">
                  <c:v>9301.6</c:v>
                </c:pt>
                <c:pt idx="291">
                  <c:v>9378.35</c:v>
                </c:pt>
                <c:pt idx="292">
                  <c:v>9362.35</c:v>
                </c:pt>
                <c:pt idx="293">
                  <c:v>9314.85</c:v>
                </c:pt>
                <c:pt idx="294">
                  <c:v>9528.1</c:v>
                </c:pt>
                <c:pt idx="295">
                  <c:v>9332.1</c:v>
                </c:pt>
                <c:pt idx="296">
                  <c:v>9364.11</c:v>
                </c:pt>
                <c:pt idx="297">
                  <c:v>9441.1</c:v>
                </c:pt>
                <c:pt idx="298">
                  <c:v>9330.75</c:v>
                </c:pt>
                <c:pt idx="299">
                  <c:v>9226.35</c:v>
                </c:pt>
                <c:pt idx="300">
                  <c:v>9369.1</c:v>
                </c:pt>
                <c:pt idx="301">
                  <c:v>9626.65</c:v>
                </c:pt>
                <c:pt idx="302">
                  <c:v>9406.75</c:v>
                </c:pt>
                <c:pt idx="303">
                  <c:v>9488.1</c:v>
                </c:pt>
                <c:pt idx="304">
                  <c:v>9348.35</c:v>
                </c:pt>
                <c:pt idx="305">
                  <c:v>9145.4</c:v>
                </c:pt>
                <c:pt idx="306">
                  <c:v>9105.9</c:v>
                </c:pt>
                <c:pt idx="307">
                  <c:v>9254.85</c:v>
                </c:pt>
                <c:pt idx="308">
                  <c:v>9284.2999999999993</c:v>
                </c:pt>
                <c:pt idx="309">
                  <c:v>9372.35</c:v>
                </c:pt>
                <c:pt idx="310">
                  <c:v>9262.85</c:v>
                </c:pt>
                <c:pt idx="311">
                  <c:v>9173.85</c:v>
                </c:pt>
                <c:pt idx="312">
                  <c:v>9040.2999999999993</c:v>
                </c:pt>
                <c:pt idx="313">
                  <c:v>9257.35</c:v>
                </c:pt>
                <c:pt idx="314">
                  <c:v>9176.85</c:v>
                </c:pt>
                <c:pt idx="315">
                  <c:v>9052.4500000000007</c:v>
                </c:pt>
                <c:pt idx="316">
                  <c:v>9289.35</c:v>
                </c:pt>
                <c:pt idx="317">
                  <c:v>9604.6</c:v>
                </c:pt>
                <c:pt idx="318">
                  <c:v>9584.65</c:v>
                </c:pt>
                <c:pt idx="319">
                  <c:v>9660.35</c:v>
                </c:pt>
                <c:pt idx="320">
                  <c:v>9970.65</c:v>
                </c:pt>
                <c:pt idx="321">
                  <c:v>10499.6</c:v>
                </c:pt>
                <c:pt idx="322">
                  <c:v>10651</c:v>
                </c:pt>
                <c:pt idx="323">
                  <c:v>10160</c:v>
                </c:pt>
                <c:pt idx="324">
                  <c:v>10050.85</c:v>
                </c:pt>
                <c:pt idx="325">
                  <c:v>10049.85</c:v>
                </c:pt>
                <c:pt idx="326">
                  <c:v>9985.35</c:v>
                </c:pt>
                <c:pt idx="327">
                  <c:v>9667.15</c:v>
                </c:pt>
                <c:pt idx="328">
                  <c:v>9857.75</c:v>
                </c:pt>
                <c:pt idx="329">
                  <c:v>9872.35</c:v>
                </c:pt>
                <c:pt idx="330">
                  <c:v>9817.15</c:v>
                </c:pt>
                <c:pt idx="331">
                  <c:v>9825</c:v>
                </c:pt>
                <c:pt idx="332">
                  <c:v>9784.9</c:v>
                </c:pt>
                <c:pt idx="333">
                  <c:v>9882.65</c:v>
                </c:pt>
                <c:pt idx="334">
                  <c:v>9999.85</c:v>
                </c:pt>
                <c:pt idx="335">
                  <c:v>9790.85</c:v>
                </c:pt>
                <c:pt idx="336">
                  <c:v>9850</c:v>
                </c:pt>
                <c:pt idx="337">
                  <c:v>9844.75</c:v>
                </c:pt>
                <c:pt idx="338">
                  <c:v>9679.9</c:v>
                </c:pt>
                <c:pt idx="339">
                  <c:v>9494.85</c:v>
                </c:pt>
                <c:pt idx="340">
                  <c:v>9449.85</c:v>
                </c:pt>
                <c:pt idx="341">
                  <c:v>9729.5</c:v>
                </c:pt>
                <c:pt idx="342">
                  <c:v>9825.5</c:v>
                </c:pt>
                <c:pt idx="343">
                  <c:v>9851</c:v>
                </c:pt>
                <c:pt idx="344">
                  <c:v>9931.85</c:v>
                </c:pt>
                <c:pt idx="345">
                  <c:v>9751</c:v>
                </c:pt>
                <c:pt idx="346">
                  <c:v>9602.65</c:v>
                </c:pt>
                <c:pt idx="347">
                  <c:v>9570.25</c:v>
                </c:pt>
                <c:pt idx="348">
                  <c:v>9519.85</c:v>
                </c:pt>
                <c:pt idx="349">
                  <c:v>9558.1</c:v>
                </c:pt>
                <c:pt idx="350">
                  <c:v>9646.5</c:v>
                </c:pt>
                <c:pt idx="351">
                  <c:v>9555.4</c:v>
                </c:pt>
                <c:pt idx="352">
                  <c:v>9577.5</c:v>
                </c:pt>
                <c:pt idx="353">
                  <c:v>9434.85</c:v>
                </c:pt>
                <c:pt idx="354">
                  <c:v>9406.35</c:v>
                </c:pt>
                <c:pt idx="355">
                  <c:v>9214.35</c:v>
                </c:pt>
                <c:pt idx="356">
                  <c:v>9505.5</c:v>
                </c:pt>
                <c:pt idx="357">
                  <c:v>9462.85</c:v>
                </c:pt>
                <c:pt idx="358">
                  <c:v>9520.9</c:v>
                </c:pt>
                <c:pt idx="359">
                  <c:v>9638.85</c:v>
                </c:pt>
                <c:pt idx="360">
                  <c:v>9605.5</c:v>
                </c:pt>
                <c:pt idx="361">
                  <c:v>9652.35</c:v>
                </c:pt>
                <c:pt idx="362">
                  <c:v>9712.5</c:v>
                </c:pt>
                <c:pt idx="363">
                  <c:v>9788.35</c:v>
                </c:pt>
                <c:pt idx="364">
                  <c:v>9708.1</c:v>
                </c:pt>
                <c:pt idx="365">
                  <c:v>9542.6</c:v>
                </c:pt>
                <c:pt idx="366">
                  <c:v>9664.6</c:v>
                </c:pt>
                <c:pt idx="367">
                  <c:v>9972.1</c:v>
                </c:pt>
                <c:pt idx="368">
                  <c:v>9748.85</c:v>
                </c:pt>
                <c:pt idx="369">
                  <c:v>9685.35</c:v>
                </c:pt>
                <c:pt idx="370">
                  <c:v>9863.85</c:v>
                </c:pt>
                <c:pt idx="371">
                  <c:v>10018.1</c:v>
                </c:pt>
                <c:pt idx="372">
                  <c:v>9762.85</c:v>
                </c:pt>
                <c:pt idx="373">
                  <c:v>9835.6</c:v>
                </c:pt>
                <c:pt idx="374">
                  <c:v>9962.35</c:v>
                </c:pt>
                <c:pt idx="375">
                  <c:v>9872</c:v>
                </c:pt>
                <c:pt idx="376">
                  <c:v>9617.5</c:v>
                </c:pt>
                <c:pt idx="377">
                  <c:v>9700.5</c:v>
                </c:pt>
                <c:pt idx="378">
                  <c:v>9877.35</c:v>
                </c:pt>
                <c:pt idx="379">
                  <c:v>9782.5</c:v>
                </c:pt>
                <c:pt idx="380">
                  <c:v>9849.85</c:v>
                </c:pt>
                <c:pt idx="381">
                  <c:v>9757.65</c:v>
                </c:pt>
                <c:pt idx="382">
                  <c:v>9880.85</c:v>
                </c:pt>
                <c:pt idx="383">
                  <c:v>10220</c:v>
                </c:pt>
                <c:pt idx="384">
                  <c:v>9880</c:v>
                </c:pt>
                <c:pt idx="385">
                  <c:v>10017.35</c:v>
                </c:pt>
                <c:pt idx="386">
                  <c:v>10045.25</c:v>
                </c:pt>
                <c:pt idx="387">
                  <c:v>10007.5</c:v>
                </c:pt>
                <c:pt idx="388">
                  <c:v>9959.75</c:v>
                </c:pt>
                <c:pt idx="389">
                  <c:v>10018.85</c:v>
                </c:pt>
                <c:pt idx="390">
                  <c:v>10004</c:v>
                </c:pt>
                <c:pt idx="391">
                  <c:v>9982.65</c:v>
                </c:pt>
                <c:pt idx="392">
                  <c:v>9972.85</c:v>
                </c:pt>
                <c:pt idx="393">
                  <c:v>9975</c:v>
                </c:pt>
                <c:pt idx="394">
                  <c:v>10257.4</c:v>
                </c:pt>
                <c:pt idx="395">
                  <c:v>10470</c:v>
                </c:pt>
                <c:pt idx="396">
                  <c:v>10729.85</c:v>
                </c:pt>
                <c:pt idx="397">
                  <c:v>10160.9</c:v>
                </c:pt>
                <c:pt idx="398">
                  <c:v>10050.85</c:v>
                </c:pt>
                <c:pt idx="399">
                  <c:v>10052</c:v>
                </c:pt>
                <c:pt idx="400">
                  <c:v>9877.65</c:v>
                </c:pt>
                <c:pt idx="401">
                  <c:v>9825.15</c:v>
                </c:pt>
                <c:pt idx="402">
                  <c:v>10100.35</c:v>
                </c:pt>
                <c:pt idx="403">
                  <c:v>10165.65</c:v>
                </c:pt>
                <c:pt idx="404">
                  <c:v>10172.85</c:v>
                </c:pt>
                <c:pt idx="405">
                  <c:v>10341</c:v>
                </c:pt>
                <c:pt idx="406">
                  <c:v>10310.85</c:v>
                </c:pt>
                <c:pt idx="407">
                  <c:v>10326.75</c:v>
                </c:pt>
                <c:pt idx="408">
                  <c:v>10226.15</c:v>
                </c:pt>
                <c:pt idx="409">
                  <c:v>10349</c:v>
                </c:pt>
                <c:pt idx="410">
                  <c:v>10390.1</c:v>
                </c:pt>
                <c:pt idx="411">
                  <c:v>10367.36</c:v>
                </c:pt>
                <c:pt idx="412">
                  <c:v>10301.25</c:v>
                </c:pt>
                <c:pt idx="413">
                  <c:v>10425.85</c:v>
                </c:pt>
                <c:pt idx="414">
                  <c:v>10350.5</c:v>
                </c:pt>
                <c:pt idx="415">
                  <c:v>10292</c:v>
                </c:pt>
                <c:pt idx="416">
                  <c:v>10235.5</c:v>
                </c:pt>
                <c:pt idx="417">
                  <c:v>10201</c:v>
                </c:pt>
                <c:pt idx="418">
                  <c:v>10290.35</c:v>
                </c:pt>
                <c:pt idx="419">
                  <c:v>10380.75</c:v>
                </c:pt>
                <c:pt idx="420">
                  <c:v>10215</c:v>
                </c:pt>
                <c:pt idx="421">
                  <c:v>10267.799999999999</c:v>
                </c:pt>
                <c:pt idx="422">
                  <c:v>9783.65</c:v>
                </c:pt>
                <c:pt idx="423">
                  <c:v>9863.35</c:v>
                </c:pt>
                <c:pt idx="424">
                  <c:v>9907.5</c:v>
                </c:pt>
                <c:pt idx="425">
                  <c:v>9695.85</c:v>
                </c:pt>
                <c:pt idx="426">
                  <c:v>9510.85</c:v>
                </c:pt>
                <c:pt idx="427">
                  <c:v>9474</c:v>
                </c:pt>
                <c:pt idx="428">
                  <c:v>9540.5</c:v>
                </c:pt>
                <c:pt idx="429">
                  <c:v>9160</c:v>
                </c:pt>
                <c:pt idx="430">
                  <c:v>9347.35</c:v>
                </c:pt>
                <c:pt idx="431">
                  <c:v>9365.85</c:v>
                </c:pt>
                <c:pt idx="432">
                  <c:v>9018.2999999999993</c:v>
                </c:pt>
                <c:pt idx="433">
                  <c:v>9255.2999999999993</c:v>
                </c:pt>
                <c:pt idx="434">
                  <c:v>9386.1</c:v>
                </c:pt>
                <c:pt idx="435">
                  <c:v>9264.25</c:v>
                </c:pt>
                <c:pt idx="436">
                  <c:v>9460.35</c:v>
                </c:pt>
                <c:pt idx="437">
                  <c:v>9588.35</c:v>
                </c:pt>
                <c:pt idx="438">
                  <c:v>9460.15</c:v>
                </c:pt>
                <c:pt idx="439">
                  <c:v>9286</c:v>
                </c:pt>
                <c:pt idx="440">
                  <c:v>9345.35</c:v>
                </c:pt>
                <c:pt idx="441">
                  <c:v>9537.35</c:v>
                </c:pt>
                <c:pt idx="442">
                  <c:v>9500.35</c:v>
                </c:pt>
                <c:pt idx="443">
                  <c:v>9711.85</c:v>
                </c:pt>
                <c:pt idx="444">
                  <c:v>9611</c:v>
                </c:pt>
                <c:pt idx="445">
                  <c:v>9690.85</c:v>
                </c:pt>
                <c:pt idx="446">
                  <c:v>9629</c:v>
                </c:pt>
                <c:pt idx="447">
                  <c:v>9289.5</c:v>
                </c:pt>
                <c:pt idx="448">
                  <c:v>9262.6</c:v>
                </c:pt>
                <c:pt idx="449">
                  <c:v>9256.5</c:v>
                </c:pt>
                <c:pt idx="450">
                  <c:v>9079.9</c:v>
                </c:pt>
                <c:pt idx="451">
                  <c:v>8989.35</c:v>
                </c:pt>
                <c:pt idx="452">
                  <c:v>8995.64</c:v>
                </c:pt>
                <c:pt idx="453">
                  <c:v>8773.65</c:v>
                </c:pt>
                <c:pt idx="454">
                  <c:v>8396.85</c:v>
                </c:pt>
                <c:pt idx="455">
                  <c:v>8352.5</c:v>
                </c:pt>
                <c:pt idx="456">
                  <c:v>8501</c:v>
                </c:pt>
                <c:pt idx="457">
                  <c:v>8445.65</c:v>
                </c:pt>
                <c:pt idx="458">
                  <c:v>8242.65</c:v>
                </c:pt>
                <c:pt idx="459">
                  <c:v>8035.15</c:v>
                </c:pt>
                <c:pt idx="460">
                  <c:v>7806.65</c:v>
                </c:pt>
                <c:pt idx="461">
                  <c:v>7525.35</c:v>
                </c:pt>
                <c:pt idx="462">
                  <c:v>7834</c:v>
                </c:pt>
                <c:pt idx="463">
                  <c:v>7622.5</c:v>
                </c:pt>
                <c:pt idx="464">
                  <c:v>7370.45</c:v>
                </c:pt>
                <c:pt idx="465">
                  <c:v>7266</c:v>
                </c:pt>
                <c:pt idx="466">
                  <c:v>7216</c:v>
                </c:pt>
                <c:pt idx="467">
                  <c:v>7319</c:v>
                </c:pt>
                <c:pt idx="468">
                  <c:v>7281</c:v>
                </c:pt>
                <c:pt idx="469">
                  <c:v>7357.85</c:v>
                </c:pt>
                <c:pt idx="470">
                  <c:v>7231.25</c:v>
                </c:pt>
                <c:pt idx="471">
                  <c:v>7463.6</c:v>
                </c:pt>
                <c:pt idx="472">
                  <c:v>7520.1</c:v>
                </c:pt>
                <c:pt idx="473">
                  <c:v>7551.35</c:v>
                </c:pt>
                <c:pt idx="474">
                  <c:v>7765.6</c:v>
                </c:pt>
                <c:pt idx="475">
                  <c:v>7929.75</c:v>
                </c:pt>
                <c:pt idx="476">
                  <c:v>7818.5</c:v>
                </c:pt>
                <c:pt idx="477">
                  <c:v>7773.65</c:v>
                </c:pt>
                <c:pt idx="478">
                  <c:v>7641</c:v>
                </c:pt>
                <c:pt idx="479">
                  <c:v>7834.65</c:v>
                </c:pt>
                <c:pt idx="480">
                  <c:v>7971.4</c:v>
                </c:pt>
                <c:pt idx="481">
                  <c:v>7975.5</c:v>
                </c:pt>
                <c:pt idx="482">
                  <c:v>8139</c:v>
                </c:pt>
                <c:pt idx="483">
                  <c:v>7865.1</c:v>
                </c:pt>
                <c:pt idx="484">
                  <c:v>7974.85</c:v>
                </c:pt>
                <c:pt idx="485">
                  <c:v>7925.4</c:v>
                </c:pt>
                <c:pt idx="486">
                  <c:v>8045.1</c:v>
                </c:pt>
                <c:pt idx="487">
                  <c:v>8075.95</c:v>
                </c:pt>
                <c:pt idx="488">
                  <c:v>8170.6</c:v>
                </c:pt>
                <c:pt idx="489">
                  <c:v>8058.1</c:v>
                </c:pt>
                <c:pt idx="490">
                  <c:v>8166.85</c:v>
                </c:pt>
                <c:pt idx="491">
                  <c:v>7891</c:v>
                </c:pt>
                <c:pt idx="492">
                  <c:v>7719.75</c:v>
                </c:pt>
                <c:pt idx="493">
                  <c:v>7701</c:v>
                </c:pt>
                <c:pt idx="494">
                  <c:v>7652.25</c:v>
                </c:pt>
                <c:pt idx="495">
                  <c:v>7706</c:v>
                </c:pt>
                <c:pt idx="496">
                  <c:v>7729</c:v>
                </c:pt>
                <c:pt idx="497">
                  <c:v>7905.5</c:v>
                </c:pt>
                <c:pt idx="498">
                  <c:v>8025</c:v>
                </c:pt>
                <c:pt idx="499">
                  <c:v>8229.85</c:v>
                </c:pt>
                <c:pt idx="500">
                  <c:v>7862.35</c:v>
                </c:pt>
                <c:pt idx="501">
                  <c:v>7805.85</c:v>
                </c:pt>
                <c:pt idx="502">
                  <c:v>7771.15</c:v>
                </c:pt>
                <c:pt idx="503">
                  <c:v>7795.5</c:v>
                </c:pt>
                <c:pt idx="504">
                  <c:v>7796</c:v>
                </c:pt>
                <c:pt idx="505">
                  <c:v>7738.75</c:v>
                </c:pt>
                <c:pt idx="506">
                  <c:v>7448.65</c:v>
                </c:pt>
                <c:pt idx="507">
                  <c:v>7421.85</c:v>
                </c:pt>
                <c:pt idx="508">
                  <c:v>7519.85</c:v>
                </c:pt>
                <c:pt idx="509">
                  <c:v>7660.25</c:v>
                </c:pt>
                <c:pt idx="510">
                  <c:v>7523.15</c:v>
                </c:pt>
                <c:pt idx="511">
                  <c:v>7595.6</c:v>
                </c:pt>
                <c:pt idx="512">
                  <c:v>7660.5</c:v>
                </c:pt>
                <c:pt idx="513">
                  <c:v>7660.5</c:v>
                </c:pt>
                <c:pt idx="514">
                  <c:v>7743.65</c:v>
                </c:pt>
                <c:pt idx="515">
                  <c:v>7652.65</c:v>
                </c:pt>
                <c:pt idx="516">
                  <c:v>7587</c:v>
                </c:pt>
                <c:pt idx="517">
                  <c:v>7625.5</c:v>
                </c:pt>
                <c:pt idx="518">
                  <c:v>7662.5</c:v>
                </c:pt>
                <c:pt idx="519">
                  <c:v>7647.35</c:v>
                </c:pt>
                <c:pt idx="520">
                  <c:v>7482.85</c:v>
                </c:pt>
                <c:pt idx="521">
                  <c:v>7455.6</c:v>
                </c:pt>
                <c:pt idx="522">
                  <c:v>7585.5</c:v>
                </c:pt>
                <c:pt idx="523">
                  <c:v>7540</c:v>
                </c:pt>
                <c:pt idx="524">
                  <c:v>7534.85</c:v>
                </c:pt>
                <c:pt idx="525">
                  <c:v>7762</c:v>
                </c:pt>
                <c:pt idx="526">
                  <c:v>7775.85</c:v>
                </c:pt>
                <c:pt idx="527">
                  <c:v>7522.5</c:v>
                </c:pt>
                <c:pt idx="528">
                  <c:v>7742.35</c:v>
                </c:pt>
                <c:pt idx="529">
                  <c:v>7702.5</c:v>
                </c:pt>
                <c:pt idx="530">
                  <c:v>7509.5</c:v>
                </c:pt>
                <c:pt idx="531">
                  <c:v>7953.85</c:v>
                </c:pt>
                <c:pt idx="532">
                  <c:v>7973</c:v>
                </c:pt>
                <c:pt idx="533">
                  <c:v>8033.85</c:v>
                </c:pt>
                <c:pt idx="534">
                  <c:v>8062.5</c:v>
                </c:pt>
                <c:pt idx="535">
                  <c:v>8345.5</c:v>
                </c:pt>
                <c:pt idx="536">
                  <c:v>8342.85</c:v>
                </c:pt>
                <c:pt idx="537">
                  <c:v>8314.5</c:v>
                </c:pt>
                <c:pt idx="538">
                  <c:v>8155</c:v>
                </c:pt>
                <c:pt idx="539">
                  <c:v>7900.35</c:v>
                </c:pt>
                <c:pt idx="540">
                  <c:v>7993.5</c:v>
                </c:pt>
                <c:pt idx="541">
                  <c:v>7962</c:v>
                </c:pt>
                <c:pt idx="542">
                  <c:v>8002.85</c:v>
                </c:pt>
                <c:pt idx="543">
                  <c:v>7965.3</c:v>
                </c:pt>
                <c:pt idx="544">
                  <c:v>8035.25</c:v>
                </c:pt>
                <c:pt idx="545">
                  <c:v>8197</c:v>
                </c:pt>
                <c:pt idx="546">
                  <c:v>8216.5</c:v>
                </c:pt>
                <c:pt idx="547">
                  <c:v>8440</c:v>
                </c:pt>
                <c:pt idx="548">
                  <c:v>8355.25</c:v>
                </c:pt>
                <c:pt idx="549">
                  <c:v>8333.5</c:v>
                </c:pt>
                <c:pt idx="550">
                  <c:v>8537</c:v>
                </c:pt>
                <c:pt idx="551">
                  <c:v>8371</c:v>
                </c:pt>
                <c:pt idx="552">
                  <c:v>8380.5</c:v>
                </c:pt>
                <c:pt idx="553">
                  <c:v>8414.5</c:v>
                </c:pt>
                <c:pt idx="554">
                  <c:v>8382.65</c:v>
                </c:pt>
                <c:pt idx="555">
                  <c:v>8195.2199999999993</c:v>
                </c:pt>
                <c:pt idx="556">
                  <c:v>8301.5</c:v>
                </c:pt>
                <c:pt idx="557">
                  <c:v>8327</c:v>
                </c:pt>
                <c:pt idx="558">
                  <c:v>8290.25</c:v>
                </c:pt>
                <c:pt idx="559">
                  <c:v>8450.5</c:v>
                </c:pt>
                <c:pt idx="560">
                  <c:v>8394.5</c:v>
                </c:pt>
                <c:pt idx="561">
                  <c:v>8389.85</c:v>
                </c:pt>
                <c:pt idx="562">
                  <c:v>8208.75</c:v>
                </c:pt>
                <c:pt idx="563">
                  <c:v>8418.85</c:v>
                </c:pt>
                <c:pt idx="564">
                  <c:v>8721.75</c:v>
                </c:pt>
                <c:pt idx="565">
                  <c:v>8766.5</c:v>
                </c:pt>
                <c:pt idx="566">
                  <c:v>8986.5</c:v>
                </c:pt>
                <c:pt idx="567">
                  <c:v>9071.4</c:v>
                </c:pt>
                <c:pt idx="568">
                  <c:v>9145.25</c:v>
                </c:pt>
                <c:pt idx="569">
                  <c:v>9112.7999999999993</c:v>
                </c:pt>
                <c:pt idx="570">
                  <c:v>9435</c:v>
                </c:pt>
                <c:pt idx="571">
                  <c:v>9188.85</c:v>
                </c:pt>
                <c:pt idx="572">
                  <c:v>9340</c:v>
                </c:pt>
                <c:pt idx="573">
                  <c:v>9307.6</c:v>
                </c:pt>
                <c:pt idx="574">
                  <c:v>9257.85</c:v>
                </c:pt>
                <c:pt idx="575">
                  <c:v>9288.15</c:v>
                </c:pt>
                <c:pt idx="576">
                  <c:v>9226.35</c:v>
                </c:pt>
                <c:pt idx="577">
                  <c:v>9074.85</c:v>
                </c:pt>
                <c:pt idx="578">
                  <c:v>9172.65</c:v>
                </c:pt>
                <c:pt idx="579">
                  <c:v>9113.9</c:v>
                </c:pt>
                <c:pt idx="580">
                  <c:v>8891.35</c:v>
                </c:pt>
                <c:pt idx="581">
                  <c:v>8864.15</c:v>
                </c:pt>
                <c:pt idx="582">
                  <c:v>9006</c:v>
                </c:pt>
                <c:pt idx="583">
                  <c:v>8952.0400000000009</c:v>
                </c:pt>
                <c:pt idx="584">
                  <c:v>8911.35</c:v>
                </c:pt>
                <c:pt idx="585">
                  <c:v>8931.1</c:v>
                </c:pt>
                <c:pt idx="586">
                  <c:v>8826</c:v>
                </c:pt>
                <c:pt idx="587">
                  <c:v>8891.2999999999993</c:v>
                </c:pt>
                <c:pt idx="588">
                  <c:v>9012.35</c:v>
                </c:pt>
                <c:pt idx="589">
                  <c:v>9103.4</c:v>
                </c:pt>
                <c:pt idx="590">
                  <c:v>9120.35</c:v>
                </c:pt>
                <c:pt idx="591">
                  <c:v>9059.35</c:v>
                </c:pt>
                <c:pt idx="592">
                  <c:v>8749.85</c:v>
                </c:pt>
                <c:pt idx="593">
                  <c:v>8843.35</c:v>
                </c:pt>
                <c:pt idx="594">
                  <c:v>9066.5</c:v>
                </c:pt>
                <c:pt idx="595">
                  <c:v>8894.85</c:v>
                </c:pt>
                <c:pt idx="596">
                  <c:v>8818</c:v>
                </c:pt>
                <c:pt idx="597">
                  <c:v>8823</c:v>
                </c:pt>
                <c:pt idx="598">
                  <c:v>8810</c:v>
                </c:pt>
                <c:pt idx="599">
                  <c:v>8807.85</c:v>
                </c:pt>
                <c:pt idx="600">
                  <c:v>8650.75</c:v>
                </c:pt>
                <c:pt idx="601">
                  <c:v>8808.85</c:v>
                </c:pt>
                <c:pt idx="602">
                  <c:v>8523</c:v>
                </c:pt>
                <c:pt idx="603">
                  <c:v>8508.6</c:v>
                </c:pt>
                <c:pt idx="604">
                  <c:v>8701.1</c:v>
                </c:pt>
                <c:pt idx="605">
                  <c:v>8760.85</c:v>
                </c:pt>
                <c:pt idx="606">
                  <c:v>8880.0499999999993</c:v>
                </c:pt>
                <c:pt idx="607">
                  <c:v>8916</c:v>
                </c:pt>
                <c:pt idx="608">
                  <c:v>8875.35</c:v>
                </c:pt>
                <c:pt idx="609">
                  <c:v>8933.35</c:v>
                </c:pt>
                <c:pt idx="610">
                  <c:v>9049.5</c:v>
                </c:pt>
                <c:pt idx="611">
                  <c:v>8916.85</c:v>
                </c:pt>
                <c:pt idx="612">
                  <c:v>8927.5</c:v>
                </c:pt>
                <c:pt idx="613">
                  <c:v>8776</c:v>
                </c:pt>
                <c:pt idx="614">
                  <c:v>8837.35</c:v>
                </c:pt>
                <c:pt idx="615">
                  <c:v>8802.35</c:v>
                </c:pt>
              </c:numCache>
            </c:numRef>
          </c:val>
          <c:smooth val="0"/>
          <c:extLst xmlns:c15="http://schemas.microsoft.com/office/drawing/2012/chart">
            <c:ext xmlns:c16="http://schemas.microsoft.com/office/drawing/2014/chart" uri="{C3380CC4-5D6E-409C-BE32-E72D297353CC}">
              <c16:uniqueId val="{00000001-3858-4B19-B77D-D7BCA26206AE}"/>
            </c:ext>
          </c:extLst>
        </c:ser>
        <c:dLbls>
          <c:showLegendKey val="0"/>
          <c:showVal val="0"/>
          <c:showCatName val="0"/>
          <c:showSerName val="0"/>
          <c:showPercent val="0"/>
          <c:showBubbleSize val="0"/>
        </c:dLbls>
        <c:smooth val="0"/>
        <c:axId val="208051600"/>
        <c:axId val="208051992"/>
        <c:extLst/>
      </c:lineChart>
      <c:dateAx>
        <c:axId val="208051600"/>
        <c:scaling>
          <c:orientation val="minMax"/>
          <c:max val="45029"/>
          <c:min val="43831"/>
        </c:scaling>
        <c:delete val="0"/>
        <c:axPos val="b"/>
        <c:numFmt formatCode="[$-409]mmm\-yy;@" sourceLinked="0"/>
        <c:majorTickMark val="out"/>
        <c:minorTickMark val="none"/>
        <c:tickLblPos val="low"/>
        <c:spPr>
          <a:ln w="12700">
            <a:solidFill>
              <a:schemeClr val="bg1">
                <a:lumMod val="50000"/>
              </a:schemeClr>
            </a:solidFill>
          </a:ln>
        </c:spPr>
        <c:crossAx val="208051992"/>
        <c:crosses val="autoZero"/>
        <c:auto val="1"/>
        <c:lblOffset val="100"/>
        <c:baseTimeUnit val="days"/>
        <c:majorUnit val="4"/>
        <c:majorTimeUnit val="months"/>
      </c:dateAx>
      <c:valAx>
        <c:axId val="208051992"/>
        <c:scaling>
          <c:orientation val="minMax"/>
          <c:min val="0"/>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crossAx val="208051600"/>
        <c:crossesAt val="40179"/>
        <c:crossBetween val="between"/>
      </c:valAx>
      <c:spPr>
        <a:noFill/>
        <a:ln w="25400">
          <a:noFill/>
        </a:ln>
      </c:spPr>
    </c:plotArea>
    <c:legend>
      <c:legendPos val="t"/>
      <c:layout>
        <c:manualLayout>
          <c:xMode val="edge"/>
          <c:yMode val="edge"/>
          <c:x val="0.16636834359888056"/>
          <c:y val="0.88955953382996256"/>
          <c:w val="0.65826208370831241"/>
          <c:h val="0.10415677912447041"/>
        </c:manualLayout>
      </c:layout>
      <c:overlay val="0"/>
      <c:spPr>
        <a:noFill/>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3496395437367745E-2"/>
          <c:y val="4.3421387793436329E-2"/>
          <c:w val="0.82443770468658117"/>
          <c:h val="0.7385885277767843"/>
        </c:manualLayout>
      </c:layout>
      <c:lineChart>
        <c:grouping val="standard"/>
        <c:varyColors val="0"/>
        <c:ser>
          <c:idx val="0"/>
          <c:order val="0"/>
          <c:tx>
            <c:strRef>
              <c:f>Graph!$B$1</c:f>
              <c:strCache>
                <c:ptCount val="1"/>
                <c:pt idx="0">
                  <c:v>CBOT Wheat</c:v>
                </c:pt>
              </c:strCache>
            </c:strRef>
          </c:tx>
          <c:spPr>
            <a:ln w="19050">
              <a:solidFill>
                <a:schemeClr val="accent2"/>
              </a:solidFill>
            </a:ln>
          </c:spPr>
          <c:marker>
            <c:symbol val="none"/>
          </c:marker>
          <c:dLbls>
            <c:dLbl>
              <c:idx val="1"/>
              <c:layout>
                <c:manualLayout>
                  <c:x val="-1.4534317185920595E-2"/>
                  <c:y val="-6.865938310993124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C02A-9D4E-AF3C-37B0C50836F1}"/>
                </c:ext>
              </c:extLst>
            </c:dLbl>
            <c:dLbl>
              <c:idx val="826"/>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009-4AF9-BF4F-734F2333DAD5}"/>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cat>
            <c:numRef>
              <c:f>Graph!$A$2:$A$920</c:f>
              <c:numCache>
                <c:formatCode>m/d/yyyy</c:formatCode>
                <c:ptCount val="919"/>
                <c:pt idx="0">
                  <c:v>45029</c:v>
                </c:pt>
                <c:pt idx="1">
                  <c:v>45028</c:v>
                </c:pt>
                <c:pt idx="2">
                  <c:v>45027</c:v>
                </c:pt>
                <c:pt idx="3">
                  <c:v>45026</c:v>
                </c:pt>
                <c:pt idx="4">
                  <c:v>45022</c:v>
                </c:pt>
                <c:pt idx="5">
                  <c:v>45021</c:v>
                </c:pt>
                <c:pt idx="6">
                  <c:v>45020</c:v>
                </c:pt>
                <c:pt idx="7">
                  <c:v>45019</c:v>
                </c:pt>
                <c:pt idx="8">
                  <c:v>45016</c:v>
                </c:pt>
                <c:pt idx="9">
                  <c:v>45015</c:v>
                </c:pt>
                <c:pt idx="10">
                  <c:v>45014</c:v>
                </c:pt>
                <c:pt idx="11">
                  <c:v>45013</c:v>
                </c:pt>
                <c:pt idx="12">
                  <c:v>45012</c:v>
                </c:pt>
                <c:pt idx="13">
                  <c:v>45009</c:v>
                </c:pt>
                <c:pt idx="14">
                  <c:v>45008</c:v>
                </c:pt>
                <c:pt idx="15">
                  <c:v>45007</c:v>
                </c:pt>
                <c:pt idx="16">
                  <c:v>45006</c:v>
                </c:pt>
                <c:pt idx="17">
                  <c:v>45005</c:v>
                </c:pt>
                <c:pt idx="18">
                  <c:v>45002</c:v>
                </c:pt>
                <c:pt idx="19">
                  <c:v>45001</c:v>
                </c:pt>
                <c:pt idx="20">
                  <c:v>45000</c:v>
                </c:pt>
                <c:pt idx="21">
                  <c:v>44999</c:v>
                </c:pt>
                <c:pt idx="22">
                  <c:v>44998</c:v>
                </c:pt>
                <c:pt idx="23">
                  <c:v>44995</c:v>
                </c:pt>
                <c:pt idx="24">
                  <c:v>44994</c:v>
                </c:pt>
                <c:pt idx="25">
                  <c:v>44993</c:v>
                </c:pt>
                <c:pt idx="26">
                  <c:v>44992</c:v>
                </c:pt>
                <c:pt idx="27">
                  <c:v>44991</c:v>
                </c:pt>
                <c:pt idx="28">
                  <c:v>44988</c:v>
                </c:pt>
                <c:pt idx="29">
                  <c:v>44987</c:v>
                </c:pt>
                <c:pt idx="30">
                  <c:v>44986</c:v>
                </c:pt>
                <c:pt idx="31">
                  <c:v>44985</c:v>
                </c:pt>
                <c:pt idx="32">
                  <c:v>44984</c:v>
                </c:pt>
                <c:pt idx="33">
                  <c:v>44981</c:v>
                </c:pt>
                <c:pt idx="34">
                  <c:v>44980</c:v>
                </c:pt>
                <c:pt idx="35">
                  <c:v>44979</c:v>
                </c:pt>
                <c:pt idx="36">
                  <c:v>44978</c:v>
                </c:pt>
                <c:pt idx="37">
                  <c:v>44974</c:v>
                </c:pt>
                <c:pt idx="38">
                  <c:v>44973</c:v>
                </c:pt>
                <c:pt idx="39">
                  <c:v>44972</c:v>
                </c:pt>
                <c:pt idx="40">
                  <c:v>44971</c:v>
                </c:pt>
                <c:pt idx="41">
                  <c:v>44970</c:v>
                </c:pt>
                <c:pt idx="42">
                  <c:v>44967</c:v>
                </c:pt>
                <c:pt idx="43">
                  <c:v>44966</c:v>
                </c:pt>
                <c:pt idx="44">
                  <c:v>44965</c:v>
                </c:pt>
                <c:pt idx="45">
                  <c:v>44964</c:v>
                </c:pt>
                <c:pt idx="46">
                  <c:v>44963</c:v>
                </c:pt>
                <c:pt idx="47">
                  <c:v>44960</c:v>
                </c:pt>
                <c:pt idx="48">
                  <c:v>44959</c:v>
                </c:pt>
                <c:pt idx="49">
                  <c:v>44958</c:v>
                </c:pt>
                <c:pt idx="50">
                  <c:v>44957</c:v>
                </c:pt>
                <c:pt idx="51">
                  <c:v>44956</c:v>
                </c:pt>
                <c:pt idx="52">
                  <c:v>44953</c:v>
                </c:pt>
                <c:pt idx="53">
                  <c:v>44952</c:v>
                </c:pt>
                <c:pt idx="54">
                  <c:v>44951</c:v>
                </c:pt>
                <c:pt idx="55">
                  <c:v>44950</c:v>
                </c:pt>
                <c:pt idx="56">
                  <c:v>44949</c:v>
                </c:pt>
                <c:pt idx="57">
                  <c:v>44946</c:v>
                </c:pt>
                <c:pt idx="58">
                  <c:v>44945</c:v>
                </c:pt>
                <c:pt idx="59">
                  <c:v>44944</c:v>
                </c:pt>
                <c:pt idx="60">
                  <c:v>44943</c:v>
                </c:pt>
                <c:pt idx="61">
                  <c:v>44939</c:v>
                </c:pt>
                <c:pt idx="62">
                  <c:v>44938</c:v>
                </c:pt>
                <c:pt idx="63">
                  <c:v>44937</c:v>
                </c:pt>
                <c:pt idx="64">
                  <c:v>44936</c:v>
                </c:pt>
                <c:pt idx="65">
                  <c:v>44935</c:v>
                </c:pt>
                <c:pt idx="66">
                  <c:v>44932</c:v>
                </c:pt>
                <c:pt idx="67">
                  <c:v>44931</c:v>
                </c:pt>
                <c:pt idx="68">
                  <c:v>44930</c:v>
                </c:pt>
                <c:pt idx="69">
                  <c:v>44929</c:v>
                </c:pt>
                <c:pt idx="70">
                  <c:v>44925</c:v>
                </c:pt>
                <c:pt idx="71">
                  <c:v>44924</c:v>
                </c:pt>
                <c:pt idx="72">
                  <c:v>44923</c:v>
                </c:pt>
                <c:pt idx="73">
                  <c:v>44922</c:v>
                </c:pt>
                <c:pt idx="74">
                  <c:v>44918</c:v>
                </c:pt>
                <c:pt idx="75">
                  <c:v>44917</c:v>
                </c:pt>
                <c:pt idx="76">
                  <c:v>44916</c:v>
                </c:pt>
                <c:pt idx="77">
                  <c:v>44915</c:v>
                </c:pt>
                <c:pt idx="78">
                  <c:v>44914</c:v>
                </c:pt>
                <c:pt idx="79">
                  <c:v>44911</c:v>
                </c:pt>
                <c:pt idx="80">
                  <c:v>44910</c:v>
                </c:pt>
                <c:pt idx="81">
                  <c:v>44909</c:v>
                </c:pt>
                <c:pt idx="82">
                  <c:v>44908</c:v>
                </c:pt>
                <c:pt idx="83">
                  <c:v>44907</c:v>
                </c:pt>
                <c:pt idx="84">
                  <c:v>44904</c:v>
                </c:pt>
                <c:pt idx="85">
                  <c:v>44903</c:v>
                </c:pt>
                <c:pt idx="86">
                  <c:v>44902</c:v>
                </c:pt>
                <c:pt idx="87">
                  <c:v>44901</c:v>
                </c:pt>
                <c:pt idx="88">
                  <c:v>44900</c:v>
                </c:pt>
                <c:pt idx="89">
                  <c:v>44897</c:v>
                </c:pt>
                <c:pt idx="90">
                  <c:v>44896</c:v>
                </c:pt>
                <c:pt idx="91">
                  <c:v>44895</c:v>
                </c:pt>
                <c:pt idx="92">
                  <c:v>44894</c:v>
                </c:pt>
                <c:pt idx="93">
                  <c:v>44893</c:v>
                </c:pt>
                <c:pt idx="94">
                  <c:v>44890</c:v>
                </c:pt>
                <c:pt idx="95">
                  <c:v>44888</c:v>
                </c:pt>
                <c:pt idx="96">
                  <c:v>44887</c:v>
                </c:pt>
                <c:pt idx="97">
                  <c:v>44886</c:v>
                </c:pt>
                <c:pt idx="98">
                  <c:v>44883</c:v>
                </c:pt>
                <c:pt idx="99">
                  <c:v>44882</c:v>
                </c:pt>
                <c:pt idx="100">
                  <c:v>44881</c:v>
                </c:pt>
                <c:pt idx="101">
                  <c:v>44880</c:v>
                </c:pt>
                <c:pt idx="102">
                  <c:v>44879</c:v>
                </c:pt>
                <c:pt idx="103">
                  <c:v>44876</c:v>
                </c:pt>
                <c:pt idx="104">
                  <c:v>44875</c:v>
                </c:pt>
                <c:pt idx="105">
                  <c:v>44874</c:v>
                </c:pt>
                <c:pt idx="106">
                  <c:v>44873</c:v>
                </c:pt>
                <c:pt idx="107">
                  <c:v>44872</c:v>
                </c:pt>
                <c:pt idx="108">
                  <c:v>44869</c:v>
                </c:pt>
                <c:pt idx="109">
                  <c:v>44868</c:v>
                </c:pt>
                <c:pt idx="110">
                  <c:v>44867</c:v>
                </c:pt>
                <c:pt idx="111">
                  <c:v>44866</c:v>
                </c:pt>
                <c:pt idx="112">
                  <c:v>44865</c:v>
                </c:pt>
                <c:pt idx="113">
                  <c:v>44862</c:v>
                </c:pt>
                <c:pt idx="114">
                  <c:v>44861</c:v>
                </c:pt>
                <c:pt idx="115">
                  <c:v>44860</c:v>
                </c:pt>
                <c:pt idx="116">
                  <c:v>44859</c:v>
                </c:pt>
                <c:pt idx="117">
                  <c:v>44858</c:v>
                </c:pt>
                <c:pt idx="118">
                  <c:v>44855</c:v>
                </c:pt>
                <c:pt idx="119">
                  <c:v>44854</c:v>
                </c:pt>
                <c:pt idx="120">
                  <c:v>44853</c:v>
                </c:pt>
                <c:pt idx="121">
                  <c:v>44852</c:v>
                </c:pt>
                <c:pt idx="122">
                  <c:v>44851</c:v>
                </c:pt>
                <c:pt idx="123">
                  <c:v>44848</c:v>
                </c:pt>
                <c:pt idx="124">
                  <c:v>44847</c:v>
                </c:pt>
                <c:pt idx="125">
                  <c:v>44846</c:v>
                </c:pt>
                <c:pt idx="126">
                  <c:v>44845</c:v>
                </c:pt>
                <c:pt idx="127">
                  <c:v>44844</c:v>
                </c:pt>
                <c:pt idx="128">
                  <c:v>44841</c:v>
                </c:pt>
                <c:pt idx="129">
                  <c:v>44840</c:v>
                </c:pt>
                <c:pt idx="130">
                  <c:v>44839</c:v>
                </c:pt>
                <c:pt idx="131">
                  <c:v>44838</c:v>
                </c:pt>
                <c:pt idx="132">
                  <c:v>44837</c:v>
                </c:pt>
                <c:pt idx="133">
                  <c:v>44834</c:v>
                </c:pt>
                <c:pt idx="134">
                  <c:v>44833</c:v>
                </c:pt>
                <c:pt idx="135">
                  <c:v>44832</c:v>
                </c:pt>
                <c:pt idx="136">
                  <c:v>44831</c:v>
                </c:pt>
                <c:pt idx="137">
                  <c:v>44830</c:v>
                </c:pt>
                <c:pt idx="138">
                  <c:v>44827</c:v>
                </c:pt>
                <c:pt idx="139">
                  <c:v>44826</c:v>
                </c:pt>
                <c:pt idx="140">
                  <c:v>44825</c:v>
                </c:pt>
                <c:pt idx="141">
                  <c:v>44824</c:v>
                </c:pt>
                <c:pt idx="142">
                  <c:v>44823</c:v>
                </c:pt>
                <c:pt idx="143">
                  <c:v>44820</c:v>
                </c:pt>
                <c:pt idx="144">
                  <c:v>44819</c:v>
                </c:pt>
                <c:pt idx="145">
                  <c:v>44818</c:v>
                </c:pt>
                <c:pt idx="146">
                  <c:v>44817</c:v>
                </c:pt>
                <c:pt idx="147">
                  <c:v>44816</c:v>
                </c:pt>
                <c:pt idx="148">
                  <c:v>44813</c:v>
                </c:pt>
                <c:pt idx="149">
                  <c:v>44812</c:v>
                </c:pt>
                <c:pt idx="150">
                  <c:v>44811</c:v>
                </c:pt>
                <c:pt idx="151">
                  <c:v>44810</c:v>
                </c:pt>
                <c:pt idx="152">
                  <c:v>44806</c:v>
                </c:pt>
                <c:pt idx="153">
                  <c:v>44805</c:v>
                </c:pt>
                <c:pt idx="154">
                  <c:v>44804</c:v>
                </c:pt>
                <c:pt idx="155">
                  <c:v>44803</c:v>
                </c:pt>
                <c:pt idx="156">
                  <c:v>44802</c:v>
                </c:pt>
                <c:pt idx="157">
                  <c:v>44799</c:v>
                </c:pt>
                <c:pt idx="158">
                  <c:v>44798</c:v>
                </c:pt>
                <c:pt idx="159">
                  <c:v>44797</c:v>
                </c:pt>
                <c:pt idx="160">
                  <c:v>44796</c:v>
                </c:pt>
                <c:pt idx="161">
                  <c:v>44795</c:v>
                </c:pt>
                <c:pt idx="162">
                  <c:v>44792</c:v>
                </c:pt>
                <c:pt idx="163">
                  <c:v>44791</c:v>
                </c:pt>
                <c:pt idx="164">
                  <c:v>44790</c:v>
                </c:pt>
                <c:pt idx="165">
                  <c:v>44789</c:v>
                </c:pt>
                <c:pt idx="166">
                  <c:v>44788</c:v>
                </c:pt>
                <c:pt idx="167">
                  <c:v>44785</c:v>
                </c:pt>
                <c:pt idx="168">
                  <c:v>44784</c:v>
                </c:pt>
                <c:pt idx="169">
                  <c:v>44783</c:v>
                </c:pt>
                <c:pt idx="170">
                  <c:v>44782</c:v>
                </c:pt>
                <c:pt idx="171">
                  <c:v>44781</c:v>
                </c:pt>
                <c:pt idx="172">
                  <c:v>44778</c:v>
                </c:pt>
                <c:pt idx="173">
                  <c:v>44777</c:v>
                </c:pt>
                <c:pt idx="174">
                  <c:v>44776</c:v>
                </c:pt>
                <c:pt idx="175">
                  <c:v>44775</c:v>
                </c:pt>
                <c:pt idx="176">
                  <c:v>44774</c:v>
                </c:pt>
                <c:pt idx="177">
                  <c:v>44771</c:v>
                </c:pt>
                <c:pt idx="178">
                  <c:v>44770</c:v>
                </c:pt>
                <c:pt idx="179">
                  <c:v>44769</c:v>
                </c:pt>
                <c:pt idx="180">
                  <c:v>44768</c:v>
                </c:pt>
                <c:pt idx="181">
                  <c:v>44767</c:v>
                </c:pt>
                <c:pt idx="182">
                  <c:v>44764</c:v>
                </c:pt>
                <c:pt idx="183">
                  <c:v>44763</c:v>
                </c:pt>
                <c:pt idx="184">
                  <c:v>44762</c:v>
                </c:pt>
                <c:pt idx="185">
                  <c:v>44761</c:v>
                </c:pt>
                <c:pt idx="186">
                  <c:v>44760</c:v>
                </c:pt>
                <c:pt idx="187">
                  <c:v>44757</c:v>
                </c:pt>
                <c:pt idx="188">
                  <c:v>44756</c:v>
                </c:pt>
                <c:pt idx="189">
                  <c:v>44755</c:v>
                </c:pt>
                <c:pt idx="190">
                  <c:v>44754</c:v>
                </c:pt>
                <c:pt idx="191">
                  <c:v>44753</c:v>
                </c:pt>
                <c:pt idx="192">
                  <c:v>44750</c:v>
                </c:pt>
                <c:pt idx="193">
                  <c:v>44749</c:v>
                </c:pt>
                <c:pt idx="194">
                  <c:v>44748</c:v>
                </c:pt>
                <c:pt idx="195">
                  <c:v>44747</c:v>
                </c:pt>
                <c:pt idx="196">
                  <c:v>44743</c:v>
                </c:pt>
                <c:pt idx="197">
                  <c:v>44742</c:v>
                </c:pt>
                <c:pt idx="198">
                  <c:v>44741</c:v>
                </c:pt>
                <c:pt idx="199">
                  <c:v>44740</c:v>
                </c:pt>
                <c:pt idx="200">
                  <c:v>44739</c:v>
                </c:pt>
                <c:pt idx="201">
                  <c:v>44736</c:v>
                </c:pt>
                <c:pt idx="202">
                  <c:v>44735</c:v>
                </c:pt>
                <c:pt idx="203">
                  <c:v>44734</c:v>
                </c:pt>
                <c:pt idx="204">
                  <c:v>44733</c:v>
                </c:pt>
                <c:pt idx="205">
                  <c:v>44729</c:v>
                </c:pt>
                <c:pt idx="206">
                  <c:v>44728</c:v>
                </c:pt>
                <c:pt idx="207">
                  <c:v>44727</c:v>
                </c:pt>
                <c:pt idx="208">
                  <c:v>44726</c:v>
                </c:pt>
                <c:pt idx="209">
                  <c:v>44725</c:v>
                </c:pt>
                <c:pt idx="210">
                  <c:v>44722</c:v>
                </c:pt>
                <c:pt idx="211">
                  <c:v>44721</c:v>
                </c:pt>
                <c:pt idx="212">
                  <c:v>44720</c:v>
                </c:pt>
                <c:pt idx="213">
                  <c:v>44719</c:v>
                </c:pt>
                <c:pt idx="214">
                  <c:v>44718</c:v>
                </c:pt>
                <c:pt idx="215">
                  <c:v>44715</c:v>
                </c:pt>
                <c:pt idx="216">
                  <c:v>44714</c:v>
                </c:pt>
                <c:pt idx="217">
                  <c:v>44713</c:v>
                </c:pt>
                <c:pt idx="218">
                  <c:v>44712</c:v>
                </c:pt>
                <c:pt idx="219">
                  <c:v>44708</c:v>
                </c:pt>
                <c:pt idx="220">
                  <c:v>44707</c:v>
                </c:pt>
                <c:pt idx="221">
                  <c:v>44706</c:v>
                </c:pt>
                <c:pt idx="222">
                  <c:v>44705</c:v>
                </c:pt>
                <c:pt idx="223">
                  <c:v>44704</c:v>
                </c:pt>
                <c:pt idx="224">
                  <c:v>44701</c:v>
                </c:pt>
                <c:pt idx="225">
                  <c:v>44700</c:v>
                </c:pt>
                <c:pt idx="226">
                  <c:v>44699</c:v>
                </c:pt>
                <c:pt idx="227">
                  <c:v>44698</c:v>
                </c:pt>
                <c:pt idx="228">
                  <c:v>44697</c:v>
                </c:pt>
                <c:pt idx="229">
                  <c:v>44694</c:v>
                </c:pt>
                <c:pt idx="230">
                  <c:v>44693</c:v>
                </c:pt>
                <c:pt idx="231">
                  <c:v>44692</c:v>
                </c:pt>
                <c:pt idx="232">
                  <c:v>44691</c:v>
                </c:pt>
                <c:pt idx="233">
                  <c:v>44690</c:v>
                </c:pt>
                <c:pt idx="234">
                  <c:v>44687</c:v>
                </c:pt>
                <c:pt idx="235">
                  <c:v>44686</c:v>
                </c:pt>
                <c:pt idx="236">
                  <c:v>44685</c:v>
                </c:pt>
                <c:pt idx="237">
                  <c:v>44684</c:v>
                </c:pt>
                <c:pt idx="238">
                  <c:v>44683</c:v>
                </c:pt>
                <c:pt idx="239">
                  <c:v>44680</c:v>
                </c:pt>
                <c:pt idx="240">
                  <c:v>44679</c:v>
                </c:pt>
                <c:pt idx="241">
                  <c:v>44678</c:v>
                </c:pt>
                <c:pt idx="242">
                  <c:v>44677</c:v>
                </c:pt>
                <c:pt idx="243">
                  <c:v>44676</c:v>
                </c:pt>
                <c:pt idx="244">
                  <c:v>44673</c:v>
                </c:pt>
                <c:pt idx="245">
                  <c:v>44672</c:v>
                </c:pt>
                <c:pt idx="246">
                  <c:v>44671</c:v>
                </c:pt>
                <c:pt idx="247">
                  <c:v>44670</c:v>
                </c:pt>
                <c:pt idx="248">
                  <c:v>44669</c:v>
                </c:pt>
                <c:pt idx="249">
                  <c:v>44665</c:v>
                </c:pt>
                <c:pt idx="250">
                  <c:v>44664</c:v>
                </c:pt>
                <c:pt idx="251">
                  <c:v>44663</c:v>
                </c:pt>
                <c:pt idx="252">
                  <c:v>44662</c:v>
                </c:pt>
                <c:pt idx="253">
                  <c:v>44659</c:v>
                </c:pt>
                <c:pt idx="254">
                  <c:v>44658</c:v>
                </c:pt>
                <c:pt idx="255">
                  <c:v>44657</c:v>
                </c:pt>
                <c:pt idx="256">
                  <c:v>44656</c:v>
                </c:pt>
                <c:pt idx="257">
                  <c:v>44655</c:v>
                </c:pt>
                <c:pt idx="258">
                  <c:v>44652</c:v>
                </c:pt>
                <c:pt idx="259">
                  <c:v>44651</c:v>
                </c:pt>
                <c:pt idx="260">
                  <c:v>44650</c:v>
                </c:pt>
                <c:pt idx="261">
                  <c:v>44649</c:v>
                </c:pt>
                <c:pt idx="262">
                  <c:v>44648</c:v>
                </c:pt>
                <c:pt idx="263">
                  <c:v>44645</c:v>
                </c:pt>
                <c:pt idx="264">
                  <c:v>44644</c:v>
                </c:pt>
                <c:pt idx="265">
                  <c:v>44643</c:v>
                </c:pt>
                <c:pt idx="266">
                  <c:v>44642</c:v>
                </c:pt>
                <c:pt idx="267">
                  <c:v>44641</c:v>
                </c:pt>
                <c:pt idx="268">
                  <c:v>44638</c:v>
                </c:pt>
                <c:pt idx="269">
                  <c:v>44637</c:v>
                </c:pt>
                <c:pt idx="270">
                  <c:v>44636</c:v>
                </c:pt>
                <c:pt idx="271">
                  <c:v>44635</c:v>
                </c:pt>
                <c:pt idx="272">
                  <c:v>44634</c:v>
                </c:pt>
                <c:pt idx="273">
                  <c:v>44631</c:v>
                </c:pt>
                <c:pt idx="274">
                  <c:v>44630</c:v>
                </c:pt>
                <c:pt idx="275">
                  <c:v>44629</c:v>
                </c:pt>
                <c:pt idx="276">
                  <c:v>44628</c:v>
                </c:pt>
                <c:pt idx="277">
                  <c:v>44627</c:v>
                </c:pt>
                <c:pt idx="278">
                  <c:v>44624</c:v>
                </c:pt>
                <c:pt idx="279">
                  <c:v>44623</c:v>
                </c:pt>
                <c:pt idx="280">
                  <c:v>44622</c:v>
                </c:pt>
                <c:pt idx="281">
                  <c:v>44621</c:v>
                </c:pt>
                <c:pt idx="282">
                  <c:v>44620</c:v>
                </c:pt>
                <c:pt idx="283">
                  <c:v>44617</c:v>
                </c:pt>
                <c:pt idx="284">
                  <c:v>44616</c:v>
                </c:pt>
                <c:pt idx="285">
                  <c:v>44615</c:v>
                </c:pt>
                <c:pt idx="286">
                  <c:v>44614</c:v>
                </c:pt>
                <c:pt idx="287">
                  <c:v>44610</c:v>
                </c:pt>
                <c:pt idx="288">
                  <c:v>44609</c:v>
                </c:pt>
                <c:pt idx="289">
                  <c:v>44608</c:v>
                </c:pt>
                <c:pt idx="290">
                  <c:v>44607</c:v>
                </c:pt>
                <c:pt idx="291">
                  <c:v>44606</c:v>
                </c:pt>
                <c:pt idx="292">
                  <c:v>44603</c:v>
                </c:pt>
                <c:pt idx="293">
                  <c:v>44602</c:v>
                </c:pt>
                <c:pt idx="294">
                  <c:v>44601</c:v>
                </c:pt>
                <c:pt idx="295">
                  <c:v>44600</c:v>
                </c:pt>
                <c:pt idx="296">
                  <c:v>44599</c:v>
                </c:pt>
                <c:pt idx="297">
                  <c:v>44596</c:v>
                </c:pt>
                <c:pt idx="298">
                  <c:v>44595</c:v>
                </c:pt>
                <c:pt idx="299">
                  <c:v>44594</c:v>
                </c:pt>
                <c:pt idx="300">
                  <c:v>44593</c:v>
                </c:pt>
                <c:pt idx="301">
                  <c:v>44592</c:v>
                </c:pt>
                <c:pt idx="302">
                  <c:v>44589</c:v>
                </c:pt>
                <c:pt idx="303">
                  <c:v>44588</c:v>
                </c:pt>
                <c:pt idx="304">
                  <c:v>44587</c:v>
                </c:pt>
                <c:pt idx="305">
                  <c:v>44586</c:v>
                </c:pt>
                <c:pt idx="306">
                  <c:v>44585</c:v>
                </c:pt>
                <c:pt idx="307">
                  <c:v>44582</c:v>
                </c:pt>
                <c:pt idx="308">
                  <c:v>44581</c:v>
                </c:pt>
                <c:pt idx="309">
                  <c:v>44580</c:v>
                </c:pt>
                <c:pt idx="310">
                  <c:v>44579</c:v>
                </c:pt>
                <c:pt idx="311">
                  <c:v>44575</c:v>
                </c:pt>
                <c:pt idx="312">
                  <c:v>44574</c:v>
                </c:pt>
                <c:pt idx="313">
                  <c:v>44573</c:v>
                </c:pt>
                <c:pt idx="314">
                  <c:v>44572</c:v>
                </c:pt>
                <c:pt idx="315">
                  <c:v>44571</c:v>
                </c:pt>
                <c:pt idx="316">
                  <c:v>44568</c:v>
                </c:pt>
                <c:pt idx="317">
                  <c:v>44567</c:v>
                </c:pt>
                <c:pt idx="318">
                  <c:v>44566</c:v>
                </c:pt>
                <c:pt idx="319">
                  <c:v>44565</c:v>
                </c:pt>
                <c:pt idx="320">
                  <c:v>44564</c:v>
                </c:pt>
                <c:pt idx="321">
                  <c:v>44561</c:v>
                </c:pt>
                <c:pt idx="322">
                  <c:v>44560</c:v>
                </c:pt>
                <c:pt idx="323">
                  <c:v>44559</c:v>
                </c:pt>
                <c:pt idx="324">
                  <c:v>44558</c:v>
                </c:pt>
                <c:pt idx="325">
                  <c:v>44557</c:v>
                </c:pt>
                <c:pt idx="326">
                  <c:v>44553</c:v>
                </c:pt>
                <c:pt idx="327">
                  <c:v>44552</c:v>
                </c:pt>
                <c:pt idx="328">
                  <c:v>44551</c:v>
                </c:pt>
                <c:pt idx="329">
                  <c:v>44550</c:v>
                </c:pt>
                <c:pt idx="330">
                  <c:v>44547</c:v>
                </c:pt>
                <c:pt idx="331">
                  <c:v>44546</c:v>
                </c:pt>
                <c:pt idx="332">
                  <c:v>44545</c:v>
                </c:pt>
                <c:pt idx="333">
                  <c:v>44544</c:v>
                </c:pt>
                <c:pt idx="334">
                  <c:v>44543</c:v>
                </c:pt>
                <c:pt idx="335">
                  <c:v>44540</c:v>
                </c:pt>
                <c:pt idx="336">
                  <c:v>44539</c:v>
                </c:pt>
                <c:pt idx="337">
                  <c:v>44538</c:v>
                </c:pt>
                <c:pt idx="338">
                  <c:v>44537</c:v>
                </c:pt>
                <c:pt idx="339">
                  <c:v>44536</c:v>
                </c:pt>
                <c:pt idx="340">
                  <c:v>44533</c:v>
                </c:pt>
                <c:pt idx="341">
                  <c:v>44532</c:v>
                </c:pt>
                <c:pt idx="342">
                  <c:v>44531</c:v>
                </c:pt>
                <c:pt idx="343">
                  <c:v>44530</c:v>
                </c:pt>
                <c:pt idx="344">
                  <c:v>44529</c:v>
                </c:pt>
                <c:pt idx="345">
                  <c:v>44526</c:v>
                </c:pt>
                <c:pt idx="346">
                  <c:v>44524</c:v>
                </c:pt>
                <c:pt idx="347">
                  <c:v>44523</c:v>
                </c:pt>
                <c:pt idx="348">
                  <c:v>44522</c:v>
                </c:pt>
                <c:pt idx="349">
                  <c:v>44519</c:v>
                </c:pt>
                <c:pt idx="350">
                  <c:v>44518</c:v>
                </c:pt>
                <c:pt idx="351">
                  <c:v>44517</c:v>
                </c:pt>
                <c:pt idx="352">
                  <c:v>44516</c:v>
                </c:pt>
                <c:pt idx="353">
                  <c:v>44515</c:v>
                </c:pt>
                <c:pt idx="354">
                  <c:v>44512</c:v>
                </c:pt>
                <c:pt idx="355">
                  <c:v>44511</c:v>
                </c:pt>
                <c:pt idx="356">
                  <c:v>44510</c:v>
                </c:pt>
                <c:pt idx="357">
                  <c:v>44509</c:v>
                </c:pt>
                <c:pt idx="358">
                  <c:v>44508</c:v>
                </c:pt>
                <c:pt idx="359">
                  <c:v>44505</c:v>
                </c:pt>
                <c:pt idx="360">
                  <c:v>44504</c:v>
                </c:pt>
                <c:pt idx="361">
                  <c:v>44503</c:v>
                </c:pt>
                <c:pt idx="362">
                  <c:v>44502</c:v>
                </c:pt>
                <c:pt idx="363">
                  <c:v>44501</c:v>
                </c:pt>
                <c:pt idx="364">
                  <c:v>44498</c:v>
                </c:pt>
                <c:pt idx="365">
                  <c:v>44497</c:v>
                </c:pt>
                <c:pt idx="366">
                  <c:v>44496</c:v>
                </c:pt>
                <c:pt idx="367">
                  <c:v>44495</c:v>
                </c:pt>
                <c:pt idx="368">
                  <c:v>44494</c:v>
                </c:pt>
                <c:pt idx="369">
                  <c:v>44491</c:v>
                </c:pt>
                <c:pt idx="370">
                  <c:v>44490</c:v>
                </c:pt>
                <c:pt idx="371">
                  <c:v>44489</c:v>
                </c:pt>
                <c:pt idx="372">
                  <c:v>44488</c:v>
                </c:pt>
                <c:pt idx="373">
                  <c:v>44487</c:v>
                </c:pt>
                <c:pt idx="374">
                  <c:v>44484</c:v>
                </c:pt>
                <c:pt idx="375">
                  <c:v>44483</c:v>
                </c:pt>
                <c:pt idx="376">
                  <c:v>44482</c:v>
                </c:pt>
                <c:pt idx="377">
                  <c:v>44481</c:v>
                </c:pt>
                <c:pt idx="378">
                  <c:v>44480</c:v>
                </c:pt>
                <c:pt idx="379">
                  <c:v>44477</c:v>
                </c:pt>
                <c:pt idx="380">
                  <c:v>44476</c:v>
                </c:pt>
                <c:pt idx="381">
                  <c:v>44475</c:v>
                </c:pt>
                <c:pt idx="382">
                  <c:v>44474</c:v>
                </c:pt>
                <c:pt idx="383">
                  <c:v>44473</c:v>
                </c:pt>
                <c:pt idx="384">
                  <c:v>44470</c:v>
                </c:pt>
                <c:pt idx="385">
                  <c:v>44469</c:v>
                </c:pt>
                <c:pt idx="386">
                  <c:v>44468</c:v>
                </c:pt>
                <c:pt idx="387">
                  <c:v>44467</c:v>
                </c:pt>
                <c:pt idx="388">
                  <c:v>44466</c:v>
                </c:pt>
                <c:pt idx="389">
                  <c:v>44463</c:v>
                </c:pt>
                <c:pt idx="390">
                  <c:v>44462</c:v>
                </c:pt>
                <c:pt idx="391">
                  <c:v>44461</c:v>
                </c:pt>
                <c:pt idx="392">
                  <c:v>44460</c:v>
                </c:pt>
                <c:pt idx="393">
                  <c:v>44459</c:v>
                </c:pt>
                <c:pt idx="394">
                  <c:v>44456</c:v>
                </c:pt>
                <c:pt idx="395">
                  <c:v>44455</c:v>
                </c:pt>
                <c:pt idx="396">
                  <c:v>44454</c:v>
                </c:pt>
                <c:pt idx="397">
                  <c:v>44453</c:v>
                </c:pt>
                <c:pt idx="398">
                  <c:v>44452</c:v>
                </c:pt>
                <c:pt idx="399">
                  <c:v>44449</c:v>
                </c:pt>
                <c:pt idx="400">
                  <c:v>44448</c:v>
                </c:pt>
                <c:pt idx="401">
                  <c:v>44447</c:v>
                </c:pt>
                <c:pt idx="402">
                  <c:v>44446</c:v>
                </c:pt>
                <c:pt idx="403">
                  <c:v>44442</c:v>
                </c:pt>
                <c:pt idx="404">
                  <c:v>44441</c:v>
                </c:pt>
                <c:pt idx="405">
                  <c:v>44440</c:v>
                </c:pt>
                <c:pt idx="406">
                  <c:v>44439</c:v>
                </c:pt>
                <c:pt idx="407">
                  <c:v>44438</c:v>
                </c:pt>
                <c:pt idx="408">
                  <c:v>44435</c:v>
                </c:pt>
                <c:pt idx="409">
                  <c:v>44434</c:v>
                </c:pt>
                <c:pt idx="410">
                  <c:v>44433</c:v>
                </c:pt>
                <c:pt idx="411">
                  <c:v>44432</c:v>
                </c:pt>
                <c:pt idx="412">
                  <c:v>44431</c:v>
                </c:pt>
                <c:pt idx="413">
                  <c:v>44428</c:v>
                </c:pt>
                <c:pt idx="414">
                  <c:v>44427</c:v>
                </c:pt>
                <c:pt idx="415">
                  <c:v>44426</c:v>
                </c:pt>
                <c:pt idx="416">
                  <c:v>44425</c:v>
                </c:pt>
                <c:pt idx="417">
                  <c:v>44424</c:v>
                </c:pt>
                <c:pt idx="418">
                  <c:v>44421</c:v>
                </c:pt>
                <c:pt idx="419">
                  <c:v>44420</c:v>
                </c:pt>
                <c:pt idx="420">
                  <c:v>44419</c:v>
                </c:pt>
                <c:pt idx="421">
                  <c:v>44418</c:v>
                </c:pt>
                <c:pt idx="422">
                  <c:v>44417</c:v>
                </c:pt>
                <c:pt idx="423">
                  <c:v>44414</c:v>
                </c:pt>
                <c:pt idx="424">
                  <c:v>44413</c:v>
                </c:pt>
                <c:pt idx="425">
                  <c:v>44412</c:v>
                </c:pt>
                <c:pt idx="426">
                  <c:v>44411</c:v>
                </c:pt>
                <c:pt idx="427">
                  <c:v>44410</c:v>
                </c:pt>
                <c:pt idx="428">
                  <c:v>44407</c:v>
                </c:pt>
                <c:pt idx="429">
                  <c:v>44406</c:v>
                </c:pt>
                <c:pt idx="430">
                  <c:v>44405</c:v>
                </c:pt>
                <c:pt idx="431">
                  <c:v>44404</c:v>
                </c:pt>
                <c:pt idx="432">
                  <c:v>44403</c:v>
                </c:pt>
                <c:pt idx="433">
                  <c:v>44400</c:v>
                </c:pt>
                <c:pt idx="434">
                  <c:v>44399</c:v>
                </c:pt>
                <c:pt idx="435">
                  <c:v>44398</c:v>
                </c:pt>
                <c:pt idx="436">
                  <c:v>44397</c:v>
                </c:pt>
                <c:pt idx="437">
                  <c:v>44396</c:v>
                </c:pt>
                <c:pt idx="438">
                  <c:v>44393</c:v>
                </c:pt>
                <c:pt idx="439">
                  <c:v>44392</c:v>
                </c:pt>
                <c:pt idx="440">
                  <c:v>44391</c:v>
                </c:pt>
                <c:pt idx="441">
                  <c:v>44390</c:v>
                </c:pt>
                <c:pt idx="442">
                  <c:v>44389</c:v>
                </c:pt>
                <c:pt idx="443">
                  <c:v>44386</c:v>
                </c:pt>
                <c:pt idx="444">
                  <c:v>44385</c:v>
                </c:pt>
                <c:pt idx="445">
                  <c:v>44384</c:v>
                </c:pt>
                <c:pt idx="446">
                  <c:v>44383</c:v>
                </c:pt>
                <c:pt idx="447">
                  <c:v>44379</c:v>
                </c:pt>
                <c:pt idx="448">
                  <c:v>44378</c:v>
                </c:pt>
                <c:pt idx="449">
                  <c:v>44377</c:v>
                </c:pt>
                <c:pt idx="450">
                  <c:v>44376</c:v>
                </c:pt>
                <c:pt idx="451">
                  <c:v>44375</c:v>
                </c:pt>
                <c:pt idx="452">
                  <c:v>44372</c:v>
                </c:pt>
                <c:pt idx="453">
                  <c:v>44371</c:v>
                </c:pt>
                <c:pt idx="454">
                  <c:v>44370</c:v>
                </c:pt>
                <c:pt idx="455">
                  <c:v>44369</c:v>
                </c:pt>
                <c:pt idx="456">
                  <c:v>44368</c:v>
                </c:pt>
                <c:pt idx="457">
                  <c:v>44365</c:v>
                </c:pt>
                <c:pt idx="458">
                  <c:v>44364</c:v>
                </c:pt>
                <c:pt idx="459">
                  <c:v>44363</c:v>
                </c:pt>
                <c:pt idx="460">
                  <c:v>44362</c:v>
                </c:pt>
                <c:pt idx="461">
                  <c:v>44361</c:v>
                </c:pt>
                <c:pt idx="462">
                  <c:v>44358</c:v>
                </c:pt>
                <c:pt idx="463">
                  <c:v>44357</c:v>
                </c:pt>
                <c:pt idx="464">
                  <c:v>44356</c:v>
                </c:pt>
                <c:pt idx="465">
                  <c:v>44355</c:v>
                </c:pt>
                <c:pt idx="466">
                  <c:v>44354</c:v>
                </c:pt>
                <c:pt idx="467">
                  <c:v>44351</c:v>
                </c:pt>
                <c:pt idx="468">
                  <c:v>44350</c:v>
                </c:pt>
                <c:pt idx="469">
                  <c:v>44349</c:v>
                </c:pt>
                <c:pt idx="470">
                  <c:v>44348</c:v>
                </c:pt>
                <c:pt idx="471">
                  <c:v>44344</c:v>
                </c:pt>
                <c:pt idx="472">
                  <c:v>44343</c:v>
                </c:pt>
                <c:pt idx="473">
                  <c:v>44342</c:v>
                </c:pt>
                <c:pt idx="474">
                  <c:v>44341</c:v>
                </c:pt>
                <c:pt idx="475">
                  <c:v>44340</c:v>
                </c:pt>
                <c:pt idx="476">
                  <c:v>44337</c:v>
                </c:pt>
                <c:pt idx="477">
                  <c:v>44336</c:v>
                </c:pt>
                <c:pt idx="478">
                  <c:v>44335</c:v>
                </c:pt>
                <c:pt idx="479">
                  <c:v>44334</c:v>
                </c:pt>
                <c:pt idx="480">
                  <c:v>44333</c:v>
                </c:pt>
                <c:pt idx="481">
                  <c:v>44330</c:v>
                </c:pt>
                <c:pt idx="482">
                  <c:v>44329</c:v>
                </c:pt>
                <c:pt idx="483">
                  <c:v>44328</c:v>
                </c:pt>
                <c:pt idx="484">
                  <c:v>44327</c:v>
                </c:pt>
                <c:pt idx="485">
                  <c:v>44326</c:v>
                </c:pt>
                <c:pt idx="486">
                  <c:v>44323</c:v>
                </c:pt>
                <c:pt idx="487">
                  <c:v>44322</c:v>
                </c:pt>
                <c:pt idx="488">
                  <c:v>44321</c:v>
                </c:pt>
                <c:pt idx="489">
                  <c:v>44320</c:v>
                </c:pt>
                <c:pt idx="490">
                  <c:v>44319</c:v>
                </c:pt>
                <c:pt idx="491">
                  <c:v>44316</c:v>
                </c:pt>
                <c:pt idx="492">
                  <c:v>44315</c:v>
                </c:pt>
                <c:pt idx="493">
                  <c:v>44314</c:v>
                </c:pt>
                <c:pt idx="494">
                  <c:v>44313</c:v>
                </c:pt>
                <c:pt idx="495">
                  <c:v>44312</c:v>
                </c:pt>
                <c:pt idx="496">
                  <c:v>44309</c:v>
                </c:pt>
                <c:pt idx="497">
                  <c:v>44308</c:v>
                </c:pt>
                <c:pt idx="498">
                  <c:v>44307</c:v>
                </c:pt>
                <c:pt idx="499">
                  <c:v>44306</c:v>
                </c:pt>
                <c:pt idx="500">
                  <c:v>44305</c:v>
                </c:pt>
                <c:pt idx="501">
                  <c:v>44302</c:v>
                </c:pt>
                <c:pt idx="502">
                  <c:v>44301</c:v>
                </c:pt>
                <c:pt idx="503">
                  <c:v>44300</c:v>
                </c:pt>
                <c:pt idx="504">
                  <c:v>44299</c:v>
                </c:pt>
                <c:pt idx="505">
                  <c:v>44298</c:v>
                </c:pt>
                <c:pt idx="506">
                  <c:v>44295</c:v>
                </c:pt>
                <c:pt idx="507">
                  <c:v>44294</c:v>
                </c:pt>
                <c:pt idx="508">
                  <c:v>44293</c:v>
                </c:pt>
                <c:pt idx="509">
                  <c:v>44292</c:v>
                </c:pt>
                <c:pt idx="510">
                  <c:v>44291</c:v>
                </c:pt>
                <c:pt idx="511">
                  <c:v>44287</c:v>
                </c:pt>
                <c:pt idx="512">
                  <c:v>44286</c:v>
                </c:pt>
                <c:pt idx="513">
                  <c:v>44285</c:v>
                </c:pt>
                <c:pt idx="514">
                  <c:v>44284</c:v>
                </c:pt>
                <c:pt idx="515">
                  <c:v>44281</c:v>
                </c:pt>
                <c:pt idx="516">
                  <c:v>44280</c:v>
                </c:pt>
                <c:pt idx="517">
                  <c:v>44279</c:v>
                </c:pt>
                <c:pt idx="518">
                  <c:v>44278</c:v>
                </c:pt>
                <c:pt idx="519">
                  <c:v>44277</c:v>
                </c:pt>
                <c:pt idx="520">
                  <c:v>44274</c:v>
                </c:pt>
                <c:pt idx="521">
                  <c:v>44273</c:v>
                </c:pt>
                <c:pt idx="522">
                  <c:v>44272</c:v>
                </c:pt>
                <c:pt idx="523">
                  <c:v>44271</c:v>
                </c:pt>
                <c:pt idx="524">
                  <c:v>44270</c:v>
                </c:pt>
                <c:pt idx="525">
                  <c:v>44267</c:v>
                </c:pt>
                <c:pt idx="526">
                  <c:v>44266</c:v>
                </c:pt>
                <c:pt idx="527">
                  <c:v>44265</c:v>
                </c:pt>
                <c:pt idx="528">
                  <c:v>44264</c:v>
                </c:pt>
                <c:pt idx="529">
                  <c:v>44263</c:v>
                </c:pt>
                <c:pt idx="530">
                  <c:v>44260</c:v>
                </c:pt>
                <c:pt idx="531">
                  <c:v>44259</c:v>
                </c:pt>
                <c:pt idx="532">
                  <c:v>44258</c:v>
                </c:pt>
                <c:pt idx="533">
                  <c:v>44257</c:v>
                </c:pt>
                <c:pt idx="534">
                  <c:v>44256</c:v>
                </c:pt>
                <c:pt idx="535">
                  <c:v>44253</c:v>
                </c:pt>
                <c:pt idx="536">
                  <c:v>44252</c:v>
                </c:pt>
                <c:pt idx="537">
                  <c:v>44251</c:v>
                </c:pt>
                <c:pt idx="538">
                  <c:v>44250</c:v>
                </c:pt>
                <c:pt idx="539">
                  <c:v>44249</c:v>
                </c:pt>
                <c:pt idx="540">
                  <c:v>44246</c:v>
                </c:pt>
                <c:pt idx="541">
                  <c:v>44245</c:v>
                </c:pt>
                <c:pt idx="542">
                  <c:v>44244</c:v>
                </c:pt>
                <c:pt idx="543">
                  <c:v>44243</c:v>
                </c:pt>
                <c:pt idx="544">
                  <c:v>44239</c:v>
                </c:pt>
                <c:pt idx="545">
                  <c:v>44238</c:v>
                </c:pt>
                <c:pt idx="546">
                  <c:v>44237</c:v>
                </c:pt>
                <c:pt idx="547">
                  <c:v>44236</c:v>
                </c:pt>
                <c:pt idx="548">
                  <c:v>44235</c:v>
                </c:pt>
                <c:pt idx="549">
                  <c:v>44232</c:v>
                </c:pt>
                <c:pt idx="550">
                  <c:v>44231</c:v>
                </c:pt>
                <c:pt idx="551">
                  <c:v>44230</c:v>
                </c:pt>
                <c:pt idx="552">
                  <c:v>44229</c:v>
                </c:pt>
                <c:pt idx="553">
                  <c:v>44228</c:v>
                </c:pt>
                <c:pt idx="554">
                  <c:v>44225</c:v>
                </c:pt>
                <c:pt idx="555">
                  <c:v>44224</c:v>
                </c:pt>
                <c:pt idx="556">
                  <c:v>44223</c:v>
                </c:pt>
                <c:pt idx="557">
                  <c:v>44222</c:v>
                </c:pt>
                <c:pt idx="558">
                  <c:v>44221</c:v>
                </c:pt>
                <c:pt idx="559">
                  <c:v>44218</c:v>
                </c:pt>
                <c:pt idx="560">
                  <c:v>44217</c:v>
                </c:pt>
                <c:pt idx="561">
                  <c:v>44216</c:v>
                </c:pt>
                <c:pt idx="562">
                  <c:v>44215</c:v>
                </c:pt>
                <c:pt idx="563">
                  <c:v>44211</c:v>
                </c:pt>
                <c:pt idx="564">
                  <c:v>44210</c:v>
                </c:pt>
                <c:pt idx="565">
                  <c:v>44209</c:v>
                </c:pt>
                <c:pt idx="566">
                  <c:v>44208</c:v>
                </c:pt>
                <c:pt idx="567">
                  <c:v>44207</c:v>
                </c:pt>
                <c:pt idx="568">
                  <c:v>44204</c:v>
                </c:pt>
                <c:pt idx="569">
                  <c:v>44203</c:v>
                </c:pt>
                <c:pt idx="570">
                  <c:v>44202</c:v>
                </c:pt>
                <c:pt idx="571">
                  <c:v>44201</c:v>
                </c:pt>
                <c:pt idx="572">
                  <c:v>44200</c:v>
                </c:pt>
                <c:pt idx="573">
                  <c:v>44196</c:v>
                </c:pt>
                <c:pt idx="574">
                  <c:v>44195</c:v>
                </c:pt>
                <c:pt idx="575">
                  <c:v>44194</c:v>
                </c:pt>
                <c:pt idx="576">
                  <c:v>44193</c:v>
                </c:pt>
                <c:pt idx="577">
                  <c:v>44189</c:v>
                </c:pt>
                <c:pt idx="578">
                  <c:v>44188</c:v>
                </c:pt>
                <c:pt idx="579">
                  <c:v>44187</c:v>
                </c:pt>
                <c:pt idx="580">
                  <c:v>44186</c:v>
                </c:pt>
                <c:pt idx="581">
                  <c:v>44183</c:v>
                </c:pt>
                <c:pt idx="582">
                  <c:v>44182</c:v>
                </c:pt>
                <c:pt idx="583">
                  <c:v>44181</c:v>
                </c:pt>
                <c:pt idx="584">
                  <c:v>44180</c:v>
                </c:pt>
                <c:pt idx="585">
                  <c:v>44179</c:v>
                </c:pt>
                <c:pt idx="586">
                  <c:v>44176</c:v>
                </c:pt>
                <c:pt idx="587">
                  <c:v>44175</c:v>
                </c:pt>
                <c:pt idx="588">
                  <c:v>44174</c:v>
                </c:pt>
                <c:pt idx="589">
                  <c:v>44173</c:v>
                </c:pt>
                <c:pt idx="590">
                  <c:v>44172</c:v>
                </c:pt>
                <c:pt idx="591">
                  <c:v>44169</c:v>
                </c:pt>
                <c:pt idx="592">
                  <c:v>44168</c:v>
                </c:pt>
                <c:pt idx="593">
                  <c:v>44167</c:v>
                </c:pt>
                <c:pt idx="594">
                  <c:v>44166</c:v>
                </c:pt>
                <c:pt idx="595">
                  <c:v>44165</c:v>
                </c:pt>
                <c:pt idx="596">
                  <c:v>44162</c:v>
                </c:pt>
                <c:pt idx="597">
                  <c:v>44160</c:v>
                </c:pt>
                <c:pt idx="598">
                  <c:v>44159</c:v>
                </c:pt>
                <c:pt idx="599">
                  <c:v>44158</c:v>
                </c:pt>
                <c:pt idx="600">
                  <c:v>44155</c:v>
                </c:pt>
                <c:pt idx="601">
                  <c:v>44154</c:v>
                </c:pt>
                <c:pt idx="602">
                  <c:v>44153</c:v>
                </c:pt>
                <c:pt idx="603">
                  <c:v>44152</c:v>
                </c:pt>
                <c:pt idx="604">
                  <c:v>44151</c:v>
                </c:pt>
                <c:pt idx="605">
                  <c:v>44148</c:v>
                </c:pt>
                <c:pt idx="606">
                  <c:v>44147</c:v>
                </c:pt>
                <c:pt idx="607">
                  <c:v>44146</c:v>
                </c:pt>
                <c:pt idx="608">
                  <c:v>44145</c:v>
                </c:pt>
                <c:pt idx="609">
                  <c:v>44144</c:v>
                </c:pt>
                <c:pt idx="610">
                  <c:v>44141</c:v>
                </c:pt>
                <c:pt idx="611">
                  <c:v>44140</c:v>
                </c:pt>
                <c:pt idx="612">
                  <c:v>44139</c:v>
                </c:pt>
                <c:pt idx="613">
                  <c:v>44138</c:v>
                </c:pt>
                <c:pt idx="614">
                  <c:v>44137</c:v>
                </c:pt>
                <c:pt idx="615">
                  <c:v>44134</c:v>
                </c:pt>
                <c:pt idx="616">
                  <c:v>44133</c:v>
                </c:pt>
                <c:pt idx="617">
                  <c:v>44132</c:v>
                </c:pt>
                <c:pt idx="618">
                  <c:v>44131</c:v>
                </c:pt>
                <c:pt idx="619">
                  <c:v>44130</c:v>
                </c:pt>
                <c:pt idx="620">
                  <c:v>44127</c:v>
                </c:pt>
                <c:pt idx="621">
                  <c:v>44126</c:v>
                </c:pt>
                <c:pt idx="622">
                  <c:v>44125</c:v>
                </c:pt>
                <c:pt idx="623">
                  <c:v>44124</c:v>
                </c:pt>
                <c:pt idx="624">
                  <c:v>44123</c:v>
                </c:pt>
                <c:pt idx="625">
                  <c:v>44120</c:v>
                </c:pt>
                <c:pt idx="626">
                  <c:v>44119</c:v>
                </c:pt>
                <c:pt idx="627">
                  <c:v>44118</c:v>
                </c:pt>
                <c:pt idx="628">
                  <c:v>44117</c:v>
                </c:pt>
                <c:pt idx="629">
                  <c:v>44116</c:v>
                </c:pt>
                <c:pt idx="630">
                  <c:v>44113</c:v>
                </c:pt>
                <c:pt idx="631">
                  <c:v>44112</c:v>
                </c:pt>
                <c:pt idx="632">
                  <c:v>44111</c:v>
                </c:pt>
                <c:pt idx="633">
                  <c:v>44110</c:v>
                </c:pt>
                <c:pt idx="634">
                  <c:v>44109</c:v>
                </c:pt>
                <c:pt idx="635">
                  <c:v>44106</c:v>
                </c:pt>
                <c:pt idx="636">
                  <c:v>44105</c:v>
                </c:pt>
                <c:pt idx="637">
                  <c:v>44104</c:v>
                </c:pt>
                <c:pt idx="638">
                  <c:v>44103</c:v>
                </c:pt>
                <c:pt idx="639">
                  <c:v>44102</c:v>
                </c:pt>
                <c:pt idx="640">
                  <c:v>44099</c:v>
                </c:pt>
                <c:pt idx="641">
                  <c:v>44098</c:v>
                </c:pt>
                <c:pt idx="642">
                  <c:v>44097</c:v>
                </c:pt>
                <c:pt idx="643">
                  <c:v>44096</c:v>
                </c:pt>
                <c:pt idx="644">
                  <c:v>44095</c:v>
                </c:pt>
                <c:pt idx="645">
                  <c:v>44092</c:v>
                </c:pt>
                <c:pt idx="646">
                  <c:v>44091</c:v>
                </c:pt>
                <c:pt idx="647">
                  <c:v>44090</c:v>
                </c:pt>
                <c:pt idx="648">
                  <c:v>44089</c:v>
                </c:pt>
                <c:pt idx="649">
                  <c:v>44088</c:v>
                </c:pt>
                <c:pt idx="650">
                  <c:v>44085</c:v>
                </c:pt>
                <c:pt idx="651">
                  <c:v>44084</c:v>
                </c:pt>
                <c:pt idx="652">
                  <c:v>44083</c:v>
                </c:pt>
                <c:pt idx="653">
                  <c:v>44082</c:v>
                </c:pt>
                <c:pt idx="654">
                  <c:v>44078</c:v>
                </c:pt>
                <c:pt idx="655">
                  <c:v>44077</c:v>
                </c:pt>
                <c:pt idx="656">
                  <c:v>44076</c:v>
                </c:pt>
                <c:pt idx="657">
                  <c:v>44075</c:v>
                </c:pt>
                <c:pt idx="658">
                  <c:v>44074</c:v>
                </c:pt>
                <c:pt idx="659">
                  <c:v>44071</c:v>
                </c:pt>
                <c:pt idx="660">
                  <c:v>44070</c:v>
                </c:pt>
                <c:pt idx="661">
                  <c:v>44069</c:v>
                </c:pt>
                <c:pt idx="662">
                  <c:v>44068</c:v>
                </c:pt>
                <c:pt idx="663">
                  <c:v>44067</c:v>
                </c:pt>
                <c:pt idx="664">
                  <c:v>44064</c:v>
                </c:pt>
                <c:pt idx="665">
                  <c:v>44063</c:v>
                </c:pt>
                <c:pt idx="666">
                  <c:v>44062</c:v>
                </c:pt>
                <c:pt idx="667">
                  <c:v>44061</c:v>
                </c:pt>
                <c:pt idx="668">
                  <c:v>44060</c:v>
                </c:pt>
                <c:pt idx="669">
                  <c:v>44057</c:v>
                </c:pt>
                <c:pt idx="670">
                  <c:v>44056</c:v>
                </c:pt>
                <c:pt idx="671">
                  <c:v>44055</c:v>
                </c:pt>
                <c:pt idx="672">
                  <c:v>44054</c:v>
                </c:pt>
                <c:pt idx="673">
                  <c:v>44053</c:v>
                </c:pt>
                <c:pt idx="674">
                  <c:v>44050</c:v>
                </c:pt>
                <c:pt idx="675">
                  <c:v>44049</c:v>
                </c:pt>
                <c:pt idx="676">
                  <c:v>44048</c:v>
                </c:pt>
                <c:pt idx="677">
                  <c:v>44047</c:v>
                </c:pt>
                <c:pt idx="678">
                  <c:v>44046</c:v>
                </c:pt>
                <c:pt idx="679">
                  <c:v>44043</c:v>
                </c:pt>
                <c:pt idx="680">
                  <c:v>44042</c:v>
                </c:pt>
                <c:pt idx="681">
                  <c:v>44041</c:v>
                </c:pt>
                <c:pt idx="682">
                  <c:v>44040</c:v>
                </c:pt>
                <c:pt idx="683">
                  <c:v>44039</c:v>
                </c:pt>
                <c:pt idx="684">
                  <c:v>44036</c:v>
                </c:pt>
                <c:pt idx="685">
                  <c:v>44035</c:v>
                </c:pt>
                <c:pt idx="686">
                  <c:v>44034</c:v>
                </c:pt>
                <c:pt idx="687">
                  <c:v>44033</c:v>
                </c:pt>
                <c:pt idx="688">
                  <c:v>44032</c:v>
                </c:pt>
                <c:pt idx="689">
                  <c:v>44029</c:v>
                </c:pt>
                <c:pt idx="690">
                  <c:v>44028</c:v>
                </c:pt>
                <c:pt idx="691">
                  <c:v>44027</c:v>
                </c:pt>
                <c:pt idx="692">
                  <c:v>44026</c:v>
                </c:pt>
                <c:pt idx="693">
                  <c:v>44025</c:v>
                </c:pt>
                <c:pt idx="694">
                  <c:v>44022</c:v>
                </c:pt>
                <c:pt idx="695">
                  <c:v>44021</c:v>
                </c:pt>
                <c:pt idx="696">
                  <c:v>44020</c:v>
                </c:pt>
                <c:pt idx="697">
                  <c:v>44019</c:v>
                </c:pt>
                <c:pt idx="698">
                  <c:v>44018</c:v>
                </c:pt>
                <c:pt idx="699">
                  <c:v>44014</c:v>
                </c:pt>
                <c:pt idx="700">
                  <c:v>44013</c:v>
                </c:pt>
                <c:pt idx="701">
                  <c:v>44012</c:v>
                </c:pt>
                <c:pt idx="702">
                  <c:v>44011</c:v>
                </c:pt>
                <c:pt idx="703">
                  <c:v>44008</c:v>
                </c:pt>
                <c:pt idx="704">
                  <c:v>44007</c:v>
                </c:pt>
                <c:pt idx="705">
                  <c:v>44006</c:v>
                </c:pt>
                <c:pt idx="706">
                  <c:v>44005</c:v>
                </c:pt>
                <c:pt idx="707">
                  <c:v>44004</c:v>
                </c:pt>
                <c:pt idx="708">
                  <c:v>44001</c:v>
                </c:pt>
                <c:pt idx="709">
                  <c:v>44000</c:v>
                </c:pt>
                <c:pt idx="710">
                  <c:v>43999</c:v>
                </c:pt>
                <c:pt idx="711">
                  <c:v>43998</c:v>
                </c:pt>
                <c:pt idx="712">
                  <c:v>43997</c:v>
                </c:pt>
                <c:pt idx="713">
                  <c:v>43994</c:v>
                </c:pt>
                <c:pt idx="714">
                  <c:v>43993</c:v>
                </c:pt>
                <c:pt idx="715">
                  <c:v>43992</c:v>
                </c:pt>
                <c:pt idx="716">
                  <c:v>43991</c:v>
                </c:pt>
                <c:pt idx="717">
                  <c:v>43990</c:v>
                </c:pt>
                <c:pt idx="718">
                  <c:v>43987</c:v>
                </c:pt>
                <c:pt idx="719">
                  <c:v>43986</c:v>
                </c:pt>
                <c:pt idx="720">
                  <c:v>43985</c:v>
                </c:pt>
                <c:pt idx="721">
                  <c:v>43984</c:v>
                </c:pt>
                <c:pt idx="722">
                  <c:v>43983</c:v>
                </c:pt>
                <c:pt idx="723">
                  <c:v>43980</c:v>
                </c:pt>
                <c:pt idx="724">
                  <c:v>43979</c:v>
                </c:pt>
                <c:pt idx="725">
                  <c:v>43978</c:v>
                </c:pt>
                <c:pt idx="726">
                  <c:v>43977</c:v>
                </c:pt>
                <c:pt idx="727">
                  <c:v>43973</c:v>
                </c:pt>
                <c:pt idx="728">
                  <c:v>43972</c:v>
                </c:pt>
                <c:pt idx="729">
                  <c:v>43971</c:v>
                </c:pt>
                <c:pt idx="730">
                  <c:v>43970</c:v>
                </c:pt>
                <c:pt idx="731">
                  <c:v>43969</c:v>
                </c:pt>
                <c:pt idx="732">
                  <c:v>43966</c:v>
                </c:pt>
                <c:pt idx="733">
                  <c:v>43965</c:v>
                </c:pt>
                <c:pt idx="734">
                  <c:v>43964</c:v>
                </c:pt>
                <c:pt idx="735">
                  <c:v>43963</c:v>
                </c:pt>
                <c:pt idx="736">
                  <c:v>43962</c:v>
                </c:pt>
                <c:pt idx="737">
                  <c:v>43959</c:v>
                </c:pt>
                <c:pt idx="738">
                  <c:v>43958</c:v>
                </c:pt>
                <c:pt idx="739">
                  <c:v>43957</c:v>
                </c:pt>
                <c:pt idx="740">
                  <c:v>43956</c:v>
                </c:pt>
                <c:pt idx="741">
                  <c:v>43955</c:v>
                </c:pt>
                <c:pt idx="742">
                  <c:v>43952</c:v>
                </c:pt>
                <c:pt idx="743">
                  <c:v>43951</c:v>
                </c:pt>
                <c:pt idx="744">
                  <c:v>43950</c:v>
                </c:pt>
                <c:pt idx="745">
                  <c:v>43949</c:v>
                </c:pt>
                <c:pt idx="746">
                  <c:v>43948</c:v>
                </c:pt>
                <c:pt idx="747">
                  <c:v>43945</c:v>
                </c:pt>
                <c:pt idx="748">
                  <c:v>43944</c:v>
                </c:pt>
                <c:pt idx="749">
                  <c:v>43943</c:v>
                </c:pt>
                <c:pt idx="750">
                  <c:v>43942</c:v>
                </c:pt>
                <c:pt idx="751">
                  <c:v>43941</c:v>
                </c:pt>
                <c:pt idx="752">
                  <c:v>43938</c:v>
                </c:pt>
                <c:pt idx="753">
                  <c:v>43937</c:v>
                </c:pt>
                <c:pt idx="754">
                  <c:v>43936</c:v>
                </c:pt>
                <c:pt idx="755">
                  <c:v>43935</c:v>
                </c:pt>
                <c:pt idx="756">
                  <c:v>43934</c:v>
                </c:pt>
                <c:pt idx="757">
                  <c:v>43930</c:v>
                </c:pt>
                <c:pt idx="758">
                  <c:v>43929</c:v>
                </c:pt>
                <c:pt idx="759">
                  <c:v>43928</c:v>
                </c:pt>
                <c:pt idx="760">
                  <c:v>43927</c:v>
                </c:pt>
                <c:pt idx="761">
                  <c:v>43924</c:v>
                </c:pt>
                <c:pt idx="762">
                  <c:v>43923</c:v>
                </c:pt>
                <c:pt idx="763">
                  <c:v>43922</c:v>
                </c:pt>
                <c:pt idx="764">
                  <c:v>43921</c:v>
                </c:pt>
                <c:pt idx="765">
                  <c:v>43920</c:v>
                </c:pt>
                <c:pt idx="766">
                  <c:v>43917</c:v>
                </c:pt>
                <c:pt idx="767">
                  <c:v>43916</c:v>
                </c:pt>
                <c:pt idx="768">
                  <c:v>43915</c:v>
                </c:pt>
                <c:pt idx="769">
                  <c:v>43914</c:v>
                </c:pt>
                <c:pt idx="770">
                  <c:v>43913</c:v>
                </c:pt>
                <c:pt idx="771">
                  <c:v>43910</c:v>
                </c:pt>
                <c:pt idx="772">
                  <c:v>43909</c:v>
                </c:pt>
                <c:pt idx="773">
                  <c:v>43908</c:v>
                </c:pt>
                <c:pt idx="774">
                  <c:v>43907</c:v>
                </c:pt>
                <c:pt idx="775">
                  <c:v>43906</c:v>
                </c:pt>
                <c:pt idx="776">
                  <c:v>43903</c:v>
                </c:pt>
                <c:pt idx="777">
                  <c:v>43902</c:v>
                </c:pt>
                <c:pt idx="778">
                  <c:v>43901</c:v>
                </c:pt>
                <c:pt idx="779">
                  <c:v>43900</c:v>
                </c:pt>
                <c:pt idx="780">
                  <c:v>43899</c:v>
                </c:pt>
                <c:pt idx="781">
                  <c:v>43896</c:v>
                </c:pt>
                <c:pt idx="782">
                  <c:v>43895</c:v>
                </c:pt>
                <c:pt idx="783">
                  <c:v>43894</c:v>
                </c:pt>
                <c:pt idx="784">
                  <c:v>43893</c:v>
                </c:pt>
                <c:pt idx="785">
                  <c:v>43892</c:v>
                </c:pt>
                <c:pt idx="786">
                  <c:v>43889</c:v>
                </c:pt>
                <c:pt idx="787">
                  <c:v>43888</c:v>
                </c:pt>
                <c:pt idx="788">
                  <c:v>43887</c:v>
                </c:pt>
                <c:pt idx="789">
                  <c:v>43886</c:v>
                </c:pt>
                <c:pt idx="790">
                  <c:v>43885</c:v>
                </c:pt>
                <c:pt idx="791">
                  <c:v>43882</c:v>
                </c:pt>
                <c:pt idx="792">
                  <c:v>43881</c:v>
                </c:pt>
                <c:pt idx="793">
                  <c:v>43880</c:v>
                </c:pt>
                <c:pt idx="794">
                  <c:v>43879</c:v>
                </c:pt>
                <c:pt idx="795">
                  <c:v>43875</c:v>
                </c:pt>
                <c:pt idx="796">
                  <c:v>43874</c:v>
                </c:pt>
                <c:pt idx="797">
                  <c:v>43873</c:v>
                </c:pt>
                <c:pt idx="798">
                  <c:v>43872</c:v>
                </c:pt>
                <c:pt idx="799">
                  <c:v>43871</c:v>
                </c:pt>
                <c:pt idx="800">
                  <c:v>43868</c:v>
                </c:pt>
                <c:pt idx="801">
                  <c:v>43867</c:v>
                </c:pt>
                <c:pt idx="802">
                  <c:v>43866</c:v>
                </c:pt>
                <c:pt idx="803">
                  <c:v>43865</c:v>
                </c:pt>
                <c:pt idx="804">
                  <c:v>43864</c:v>
                </c:pt>
                <c:pt idx="805">
                  <c:v>43861</c:v>
                </c:pt>
                <c:pt idx="806">
                  <c:v>43860</c:v>
                </c:pt>
                <c:pt idx="807">
                  <c:v>43859</c:v>
                </c:pt>
                <c:pt idx="808">
                  <c:v>43858</c:v>
                </c:pt>
                <c:pt idx="809">
                  <c:v>43857</c:v>
                </c:pt>
                <c:pt idx="810">
                  <c:v>43854</c:v>
                </c:pt>
                <c:pt idx="811">
                  <c:v>43853</c:v>
                </c:pt>
                <c:pt idx="812">
                  <c:v>43852</c:v>
                </c:pt>
                <c:pt idx="813">
                  <c:v>43851</c:v>
                </c:pt>
                <c:pt idx="814">
                  <c:v>43847</c:v>
                </c:pt>
                <c:pt idx="815">
                  <c:v>43846</c:v>
                </c:pt>
                <c:pt idx="816">
                  <c:v>43845</c:v>
                </c:pt>
                <c:pt idx="817">
                  <c:v>43844</c:v>
                </c:pt>
                <c:pt idx="818" formatCode="yyyymm">
                  <c:v>43843</c:v>
                </c:pt>
                <c:pt idx="819" formatCode="yyyymm">
                  <c:v>43840</c:v>
                </c:pt>
                <c:pt idx="820" formatCode="yyyymm">
                  <c:v>43839</c:v>
                </c:pt>
                <c:pt idx="821" formatCode="yyyymm">
                  <c:v>43838</c:v>
                </c:pt>
                <c:pt idx="822" formatCode="yyyymm">
                  <c:v>43837</c:v>
                </c:pt>
                <c:pt idx="823" formatCode="yyyymm">
                  <c:v>43836</c:v>
                </c:pt>
                <c:pt idx="824" formatCode="yyyymm">
                  <c:v>43833</c:v>
                </c:pt>
                <c:pt idx="825" formatCode="yyyymm">
                  <c:v>43832</c:v>
                </c:pt>
                <c:pt idx="826" formatCode="yyyymm">
                  <c:v>43830</c:v>
                </c:pt>
              </c:numCache>
            </c:numRef>
          </c:cat>
          <c:val>
            <c:numRef>
              <c:f>Graph!$B$2:$B$920</c:f>
              <c:numCache>
                <c:formatCode>0.0</c:formatCode>
                <c:ptCount val="919"/>
                <c:pt idx="0">
                  <c:v>672</c:v>
                </c:pt>
                <c:pt idx="1">
                  <c:v>679.5</c:v>
                </c:pt>
                <c:pt idx="2">
                  <c:v>674</c:v>
                </c:pt>
                <c:pt idx="3">
                  <c:v>678.5</c:v>
                </c:pt>
                <c:pt idx="4">
                  <c:v>675.5</c:v>
                </c:pt>
                <c:pt idx="5">
                  <c:v>682</c:v>
                </c:pt>
                <c:pt idx="6">
                  <c:v>691.5</c:v>
                </c:pt>
                <c:pt idx="7">
                  <c:v>693.5</c:v>
                </c:pt>
                <c:pt idx="8">
                  <c:v>692</c:v>
                </c:pt>
                <c:pt idx="9">
                  <c:v>692.25</c:v>
                </c:pt>
                <c:pt idx="10">
                  <c:v>704.75</c:v>
                </c:pt>
                <c:pt idx="11">
                  <c:v>699.75</c:v>
                </c:pt>
                <c:pt idx="12">
                  <c:v>698</c:v>
                </c:pt>
                <c:pt idx="13">
                  <c:v>688.5</c:v>
                </c:pt>
                <c:pt idx="14">
                  <c:v>662</c:v>
                </c:pt>
                <c:pt idx="15">
                  <c:v>663.5</c:v>
                </c:pt>
                <c:pt idx="16">
                  <c:v>683.25</c:v>
                </c:pt>
                <c:pt idx="17">
                  <c:v>700.75</c:v>
                </c:pt>
                <c:pt idx="18">
                  <c:v>710.5</c:v>
                </c:pt>
                <c:pt idx="19">
                  <c:v>699</c:v>
                </c:pt>
                <c:pt idx="20">
                  <c:v>702.75</c:v>
                </c:pt>
                <c:pt idx="21">
                  <c:v>696.25</c:v>
                </c:pt>
                <c:pt idx="22">
                  <c:v>684.5</c:v>
                </c:pt>
                <c:pt idx="23">
                  <c:v>679.25</c:v>
                </c:pt>
                <c:pt idx="24">
                  <c:v>665.75</c:v>
                </c:pt>
                <c:pt idx="25">
                  <c:v>687.5</c:v>
                </c:pt>
                <c:pt idx="26">
                  <c:v>698</c:v>
                </c:pt>
                <c:pt idx="27">
                  <c:v>695.25</c:v>
                </c:pt>
                <c:pt idx="28">
                  <c:v>708.75</c:v>
                </c:pt>
                <c:pt idx="29">
                  <c:v>712.75</c:v>
                </c:pt>
                <c:pt idx="30">
                  <c:v>710</c:v>
                </c:pt>
                <c:pt idx="31">
                  <c:v>705.5</c:v>
                </c:pt>
                <c:pt idx="32">
                  <c:v>710</c:v>
                </c:pt>
                <c:pt idx="33">
                  <c:v>721.75</c:v>
                </c:pt>
                <c:pt idx="34">
                  <c:v>750.5</c:v>
                </c:pt>
                <c:pt idx="35">
                  <c:v>750</c:v>
                </c:pt>
                <c:pt idx="36">
                  <c:v>762.75</c:v>
                </c:pt>
                <c:pt idx="37">
                  <c:v>775.75</c:v>
                </c:pt>
                <c:pt idx="38">
                  <c:v>776.25</c:v>
                </c:pt>
                <c:pt idx="39">
                  <c:v>780.25</c:v>
                </c:pt>
                <c:pt idx="40">
                  <c:v>796.75</c:v>
                </c:pt>
                <c:pt idx="41">
                  <c:v>800.75</c:v>
                </c:pt>
                <c:pt idx="42">
                  <c:v>786</c:v>
                </c:pt>
                <c:pt idx="43">
                  <c:v>757.25</c:v>
                </c:pt>
                <c:pt idx="44">
                  <c:v>764.75</c:v>
                </c:pt>
                <c:pt idx="45">
                  <c:v>749.75</c:v>
                </c:pt>
                <c:pt idx="46">
                  <c:v>750.25</c:v>
                </c:pt>
                <c:pt idx="47">
                  <c:v>756.75</c:v>
                </c:pt>
                <c:pt idx="48">
                  <c:v>761</c:v>
                </c:pt>
                <c:pt idx="49">
                  <c:v>759.75</c:v>
                </c:pt>
                <c:pt idx="50">
                  <c:v>761.25</c:v>
                </c:pt>
                <c:pt idx="51">
                  <c:v>752.5</c:v>
                </c:pt>
                <c:pt idx="52">
                  <c:v>750</c:v>
                </c:pt>
                <c:pt idx="53">
                  <c:v>752.5</c:v>
                </c:pt>
                <c:pt idx="54">
                  <c:v>741.25</c:v>
                </c:pt>
                <c:pt idx="55">
                  <c:v>734.5</c:v>
                </c:pt>
                <c:pt idx="56">
                  <c:v>720</c:v>
                </c:pt>
                <c:pt idx="57">
                  <c:v>741.5</c:v>
                </c:pt>
                <c:pt idx="58">
                  <c:v>734.5</c:v>
                </c:pt>
                <c:pt idx="59">
                  <c:v>742.5</c:v>
                </c:pt>
                <c:pt idx="60">
                  <c:v>751.75</c:v>
                </c:pt>
                <c:pt idx="61">
                  <c:v>743.75</c:v>
                </c:pt>
                <c:pt idx="62">
                  <c:v>742.75</c:v>
                </c:pt>
                <c:pt idx="63">
                  <c:v>740</c:v>
                </c:pt>
                <c:pt idx="64">
                  <c:v>731</c:v>
                </c:pt>
                <c:pt idx="65">
                  <c:v>741.5</c:v>
                </c:pt>
                <c:pt idx="66">
                  <c:v>743.5</c:v>
                </c:pt>
                <c:pt idx="67">
                  <c:v>746.75</c:v>
                </c:pt>
                <c:pt idx="68">
                  <c:v>745.5</c:v>
                </c:pt>
                <c:pt idx="69">
                  <c:v>775.5</c:v>
                </c:pt>
                <c:pt idx="70">
                  <c:v>792</c:v>
                </c:pt>
                <c:pt idx="71">
                  <c:v>774</c:v>
                </c:pt>
                <c:pt idx="72">
                  <c:v>785.5</c:v>
                </c:pt>
                <c:pt idx="73">
                  <c:v>774.5</c:v>
                </c:pt>
                <c:pt idx="74">
                  <c:v>776</c:v>
                </c:pt>
                <c:pt idx="75">
                  <c:v>762.25</c:v>
                </c:pt>
                <c:pt idx="76">
                  <c:v>767.75</c:v>
                </c:pt>
                <c:pt idx="77">
                  <c:v>750.5</c:v>
                </c:pt>
                <c:pt idx="78">
                  <c:v>748.5</c:v>
                </c:pt>
                <c:pt idx="79">
                  <c:v>753.5</c:v>
                </c:pt>
                <c:pt idx="80">
                  <c:v>757.25</c:v>
                </c:pt>
                <c:pt idx="81">
                  <c:v>749.25</c:v>
                </c:pt>
                <c:pt idx="82">
                  <c:v>750.75</c:v>
                </c:pt>
                <c:pt idx="83">
                  <c:v>754.75</c:v>
                </c:pt>
                <c:pt idx="84">
                  <c:v>734.25</c:v>
                </c:pt>
                <c:pt idx="85">
                  <c:v>746.25</c:v>
                </c:pt>
                <c:pt idx="86">
                  <c:v>749.5</c:v>
                </c:pt>
                <c:pt idx="87">
                  <c:v>729</c:v>
                </c:pt>
                <c:pt idx="88">
                  <c:v>739</c:v>
                </c:pt>
                <c:pt idx="89">
                  <c:v>761</c:v>
                </c:pt>
                <c:pt idx="90">
                  <c:v>783</c:v>
                </c:pt>
                <c:pt idx="91">
                  <c:v>795.5</c:v>
                </c:pt>
                <c:pt idx="92">
                  <c:v>781.5</c:v>
                </c:pt>
                <c:pt idx="93">
                  <c:v>780.75</c:v>
                </c:pt>
                <c:pt idx="94">
                  <c:v>797</c:v>
                </c:pt>
                <c:pt idx="95">
                  <c:v>813.5</c:v>
                </c:pt>
                <c:pt idx="96">
                  <c:v>810.5</c:v>
                </c:pt>
                <c:pt idx="97">
                  <c:v>818.25</c:v>
                </c:pt>
                <c:pt idx="98">
                  <c:v>822</c:v>
                </c:pt>
                <c:pt idx="99">
                  <c:v>825</c:v>
                </c:pt>
                <c:pt idx="100">
                  <c:v>837.25</c:v>
                </c:pt>
                <c:pt idx="101">
                  <c:v>848</c:v>
                </c:pt>
                <c:pt idx="102">
                  <c:v>838.25</c:v>
                </c:pt>
                <c:pt idx="103">
                  <c:v>813.75</c:v>
                </c:pt>
                <c:pt idx="104">
                  <c:v>803.5</c:v>
                </c:pt>
                <c:pt idx="105">
                  <c:v>806.5</c:v>
                </c:pt>
                <c:pt idx="106">
                  <c:v>827.75</c:v>
                </c:pt>
                <c:pt idx="107">
                  <c:v>845.75</c:v>
                </c:pt>
                <c:pt idx="108">
                  <c:v>847.75</c:v>
                </c:pt>
                <c:pt idx="109">
                  <c:v>840.5</c:v>
                </c:pt>
                <c:pt idx="110">
                  <c:v>846</c:v>
                </c:pt>
                <c:pt idx="111">
                  <c:v>902.5</c:v>
                </c:pt>
                <c:pt idx="112">
                  <c:v>882.25</c:v>
                </c:pt>
                <c:pt idx="113">
                  <c:v>829.25</c:v>
                </c:pt>
                <c:pt idx="114">
                  <c:v>838.5</c:v>
                </c:pt>
                <c:pt idx="115">
                  <c:v>840.5</c:v>
                </c:pt>
                <c:pt idx="116">
                  <c:v>834.75</c:v>
                </c:pt>
                <c:pt idx="117">
                  <c:v>838.75</c:v>
                </c:pt>
                <c:pt idx="118">
                  <c:v>850.75</c:v>
                </c:pt>
                <c:pt idx="119">
                  <c:v>849.25</c:v>
                </c:pt>
                <c:pt idx="120">
                  <c:v>841.25</c:v>
                </c:pt>
                <c:pt idx="121">
                  <c:v>849.5</c:v>
                </c:pt>
                <c:pt idx="122">
                  <c:v>861</c:v>
                </c:pt>
                <c:pt idx="123">
                  <c:v>859.75</c:v>
                </c:pt>
                <c:pt idx="124">
                  <c:v>892.25</c:v>
                </c:pt>
                <c:pt idx="125">
                  <c:v>882.25</c:v>
                </c:pt>
                <c:pt idx="126">
                  <c:v>901</c:v>
                </c:pt>
                <c:pt idx="127">
                  <c:v>938</c:v>
                </c:pt>
                <c:pt idx="128">
                  <c:v>880.25</c:v>
                </c:pt>
                <c:pt idx="129">
                  <c:v>879</c:v>
                </c:pt>
                <c:pt idx="130">
                  <c:v>902</c:v>
                </c:pt>
                <c:pt idx="131">
                  <c:v>903</c:v>
                </c:pt>
                <c:pt idx="132">
                  <c:v>912</c:v>
                </c:pt>
                <c:pt idx="133">
                  <c:v>921.5</c:v>
                </c:pt>
                <c:pt idx="134">
                  <c:v>896.25</c:v>
                </c:pt>
                <c:pt idx="135">
                  <c:v>903.25</c:v>
                </c:pt>
                <c:pt idx="136">
                  <c:v>871.5</c:v>
                </c:pt>
                <c:pt idx="137">
                  <c:v>858</c:v>
                </c:pt>
                <c:pt idx="138">
                  <c:v>880.5</c:v>
                </c:pt>
                <c:pt idx="139">
                  <c:v>910.75</c:v>
                </c:pt>
                <c:pt idx="140">
                  <c:v>903.75</c:v>
                </c:pt>
                <c:pt idx="141">
                  <c:v>893.75</c:v>
                </c:pt>
                <c:pt idx="142">
                  <c:v>830.5</c:v>
                </c:pt>
                <c:pt idx="143">
                  <c:v>859.75</c:v>
                </c:pt>
                <c:pt idx="144">
                  <c:v>845</c:v>
                </c:pt>
                <c:pt idx="145">
                  <c:v>872.25</c:v>
                </c:pt>
                <c:pt idx="146">
                  <c:v>860.5</c:v>
                </c:pt>
                <c:pt idx="147">
                  <c:v>858.75</c:v>
                </c:pt>
                <c:pt idx="148">
                  <c:v>869.5</c:v>
                </c:pt>
                <c:pt idx="149">
                  <c:v>829</c:v>
                </c:pt>
                <c:pt idx="150">
                  <c:v>844.25</c:v>
                </c:pt>
                <c:pt idx="151">
                  <c:v>817</c:v>
                </c:pt>
                <c:pt idx="152">
                  <c:v>811</c:v>
                </c:pt>
                <c:pt idx="153">
                  <c:v>794.25</c:v>
                </c:pt>
                <c:pt idx="154">
                  <c:v>831.5</c:v>
                </c:pt>
                <c:pt idx="155">
                  <c:v>820.25</c:v>
                </c:pt>
                <c:pt idx="156">
                  <c:v>842.75</c:v>
                </c:pt>
                <c:pt idx="157">
                  <c:v>805.25</c:v>
                </c:pt>
                <c:pt idx="158">
                  <c:v>789</c:v>
                </c:pt>
                <c:pt idx="159">
                  <c:v>813.25</c:v>
                </c:pt>
                <c:pt idx="160">
                  <c:v>800.5</c:v>
                </c:pt>
                <c:pt idx="161">
                  <c:v>788.25</c:v>
                </c:pt>
                <c:pt idx="162">
                  <c:v>771</c:v>
                </c:pt>
                <c:pt idx="163">
                  <c:v>749</c:v>
                </c:pt>
                <c:pt idx="164">
                  <c:v>780.5</c:v>
                </c:pt>
                <c:pt idx="165">
                  <c:v>802.75</c:v>
                </c:pt>
                <c:pt idx="166">
                  <c:v>817.75</c:v>
                </c:pt>
                <c:pt idx="167">
                  <c:v>822.5</c:v>
                </c:pt>
                <c:pt idx="168">
                  <c:v>826.25</c:v>
                </c:pt>
                <c:pt idx="169">
                  <c:v>816.25</c:v>
                </c:pt>
                <c:pt idx="170">
                  <c:v>781.5</c:v>
                </c:pt>
                <c:pt idx="171">
                  <c:v>779.75</c:v>
                </c:pt>
                <c:pt idx="172">
                  <c:v>775.75</c:v>
                </c:pt>
                <c:pt idx="173">
                  <c:v>782.5</c:v>
                </c:pt>
                <c:pt idx="174">
                  <c:v>763.75</c:v>
                </c:pt>
                <c:pt idx="175">
                  <c:v>774.75</c:v>
                </c:pt>
                <c:pt idx="176">
                  <c:v>800.25</c:v>
                </c:pt>
                <c:pt idx="177">
                  <c:v>807.75</c:v>
                </c:pt>
                <c:pt idx="178">
                  <c:v>817</c:v>
                </c:pt>
                <c:pt idx="179">
                  <c:v>790.25</c:v>
                </c:pt>
                <c:pt idx="180">
                  <c:v>803.75</c:v>
                </c:pt>
                <c:pt idx="181">
                  <c:v>770</c:v>
                </c:pt>
                <c:pt idx="182">
                  <c:v>759</c:v>
                </c:pt>
                <c:pt idx="183">
                  <c:v>806.25</c:v>
                </c:pt>
                <c:pt idx="184">
                  <c:v>819.5</c:v>
                </c:pt>
                <c:pt idx="185">
                  <c:v>812.25</c:v>
                </c:pt>
                <c:pt idx="186">
                  <c:v>812.75</c:v>
                </c:pt>
                <c:pt idx="187">
                  <c:v>776.75</c:v>
                </c:pt>
                <c:pt idx="188">
                  <c:v>795</c:v>
                </c:pt>
                <c:pt idx="189">
                  <c:v>810.75</c:v>
                </c:pt>
                <c:pt idx="190">
                  <c:v>814.25</c:v>
                </c:pt>
                <c:pt idx="191">
                  <c:v>856.5</c:v>
                </c:pt>
                <c:pt idx="192">
                  <c:v>891.5</c:v>
                </c:pt>
                <c:pt idx="193">
                  <c:v>836.5</c:v>
                </c:pt>
                <c:pt idx="194">
                  <c:v>804.5</c:v>
                </c:pt>
                <c:pt idx="195">
                  <c:v>807</c:v>
                </c:pt>
                <c:pt idx="196">
                  <c:v>846</c:v>
                </c:pt>
                <c:pt idx="197">
                  <c:v>884</c:v>
                </c:pt>
                <c:pt idx="198">
                  <c:v>930</c:v>
                </c:pt>
                <c:pt idx="199">
                  <c:v>936</c:v>
                </c:pt>
                <c:pt idx="200">
                  <c:v>917.5</c:v>
                </c:pt>
                <c:pt idx="201">
                  <c:v>936.5</c:v>
                </c:pt>
                <c:pt idx="202">
                  <c:v>949.25</c:v>
                </c:pt>
                <c:pt idx="203">
                  <c:v>988.75</c:v>
                </c:pt>
                <c:pt idx="204">
                  <c:v>987.25</c:v>
                </c:pt>
                <c:pt idx="205">
                  <c:v>1046.75</c:v>
                </c:pt>
                <c:pt idx="206">
                  <c:v>1090.5</c:v>
                </c:pt>
                <c:pt idx="207">
                  <c:v>1063.5</c:v>
                </c:pt>
                <c:pt idx="208">
                  <c:v>1065.25</c:v>
                </c:pt>
                <c:pt idx="209">
                  <c:v>1086</c:v>
                </c:pt>
                <c:pt idx="210">
                  <c:v>1070.75</c:v>
                </c:pt>
                <c:pt idx="211">
                  <c:v>1071.25</c:v>
                </c:pt>
                <c:pt idx="212">
                  <c:v>1074.75</c:v>
                </c:pt>
                <c:pt idx="213">
                  <c:v>1071.75</c:v>
                </c:pt>
                <c:pt idx="214">
                  <c:v>1093</c:v>
                </c:pt>
                <c:pt idx="215">
                  <c:v>1040</c:v>
                </c:pt>
                <c:pt idx="216">
                  <c:v>1058.25</c:v>
                </c:pt>
                <c:pt idx="217">
                  <c:v>1041.25</c:v>
                </c:pt>
                <c:pt idx="218">
                  <c:v>1087.5</c:v>
                </c:pt>
                <c:pt idx="219">
                  <c:v>1157.5</c:v>
                </c:pt>
                <c:pt idx="220">
                  <c:v>1143.25</c:v>
                </c:pt>
                <c:pt idx="221">
                  <c:v>1148.25</c:v>
                </c:pt>
                <c:pt idx="222">
                  <c:v>1154.75</c:v>
                </c:pt>
                <c:pt idx="223">
                  <c:v>1190</c:v>
                </c:pt>
                <c:pt idx="224">
                  <c:v>1168.75</c:v>
                </c:pt>
                <c:pt idx="225">
                  <c:v>1200.5</c:v>
                </c:pt>
                <c:pt idx="226">
                  <c:v>1230.75</c:v>
                </c:pt>
                <c:pt idx="227">
                  <c:v>1277.5</c:v>
                </c:pt>
                <c:pt idx="228">
                  <c:v>1247.5</c:v>
                </c:pt>
                <c:pt idx="229">
                  <c:v>1177.5</c:v>
                </c:pt>
                <c:pt idx="230">
                  <c:v>1178.75</c:v>
                </c:pt>
                <c:pt idx="231">
                  <c:v>1113</c:v>
                </c:pt>
                <c:pt idx="232">
                  <c:v>1095.5</c:v>
                </c:pt>
                <c:pt idx="233">
                  <c:v>1092.75</c:v>
                </c:pt>
                <c:pt idx="234">
                  <c:v>1108.5</c:v>
                </c:pt>
                <c:pt idx="235">
                  <c:v>1106.5</c:v>
                </c:pt>
                <c:pt idx="236">
                  <c:v>1076.5</c:v>
                </c:pt>
                <c:pt idx="237">
                  <c:v>1045.5</c:v>
                </c:pt>
                <c:pt idx="238">
                  <c:v>1055.5</c:v>
                </c:pt>
                <c:pt idx="239">
                  <c:v>1055.75</c:v>
                </c:pt>
                <c:pt idx="240">
                  <c:v>1085.75</c:v>
                </c:pt>
                <c:pt idx="241">
                  <c:v>1091.25</c:v>
                </c:pt>
                <c:pt idx="242">
                  <c:v>1095</c:v>
                </c:pt>
                <c:pt idx="243">
                  <c:v>1072.5</c:v>
                </c:pt>
                <c:pt idx="244">
                  <c:v>1075.25</c:v>
                </c:pt>
                <c:pt idx="245">
                  <c:v>1076.5</c:v>
                </c:pt>
                <c:pt idx="246">
                  <c:v>1097.5</c:v>
                </c:pt>
                <c:pt idx="247">
                  <c:v>1109</c:v>
                </c:pt>
                <c:pt idx="248">
                  <c:v>1128.75</c:v>
                </c:pt>
                <c:pt idx="249">
                  <c:v>1104.5</c:v>
                </c:pt>
                <c:pt idx="250">
                  <c:v>1121.25</c:v>
                </c:pt>
                <c:pt idx="251">
                  <c:v>1112.5</c:v>
                </c:pt>
                <c:pt idx="252">
                  <c:v>1089</c:v>
                </c:pt>
                <c:pt idx="253">
                  <c:v>1058.25</c:v>
                </c:pt>
                <c:pt idx="254">
                  <c:v>1020</c:v>
                </c:pt>
                <c:pt idx="255">
                  <c:v>1038.25</c:v>
                </c:pt>
                <c:pt idx="256">
                  <c:v>1045.25</c:v>
                </c:pt>
                <c:pt idx="257">
                  <c:v>1010.25</c:v>
                </c:pt>
                <c:pt idx="258">
                  <c:v>984.5</c:v>
                </c:pt>
                <c:pt idx="259">
                  <c:v>1006</c:v>
                </c:pt>
                <c:pt idx="260">
                  <c:v>1027.25</c:v>
                </c:pt>
                <c:pt idx="261">
                  <c:v>1014.25</c:v>
                </c:pt>
                <c:pt idx="262">
                  <c:v>1057</c:v>
                </c:pt>
                <c:pt idx="263">
                  <c:v>1102.25</c:v>
                </c:pt>
                <c:pt idx="264">
                  <c:v>1085.75</c:v>
                </c:pt>
                <c:pt idx="265">
                  <c:v>1105.75</c:v>
                </c:pt>
                <c:pt idx="266">
                  <c:v>1118.25</c:v>
                </c:pt>
                <c:pt idx="267">
                  <c:v>1119.25</c:v>
                </c:pt>
                <c:pt idx="268">
                  <c:v>1063.75</c:v>
                </c:pt>
                <c:pt idx="269">
                  <c:v>1098</c:v>
                </c:pt>
                <c:pt idx="270">
                  <c:v>1069.25</c:v>
                </c:pt>
                <c:pt idx="271">
                  <c:v>1154.25</c:v>
                </c:pt>
                <c:pt idx="272">
                  <c:v>1096.25</c:v>
                </c:pt>
                <c:pt idx="273">
                  <c:v>1106.5</c:v>
                </c:pt>
                <c:pt idx="274">
                  <c:v>1087</c:v>
                </c:pt>
                <c:pt idx="275">
                  <c:v>1201.5</c:v>
                </c:pt>
                <c:pt idx="276">
                  <c:v>1286.5</c:v>
                </c:pt>
                <c:pt idx="277">
                  <c:v>1294</c:v>
                </c:pt>
                <c:pt idx="278">
                  <c:v>1209</c:v>
                </c:pt>
                <c:pt idx="279">
                  <c:v>1134</c:v>
                </c:pt>
                <c:pt idx="280">
                  <c:v>1059</c:v>
                </c:pt>
                <c:pt idx="281">
                  <c:v>984</c:v>
                </c:pt>
                <c:pt idx="282">
                  <c:v>934</c:v>
                </c:pt>
                <c:pt idx="283">
                  <c:v>859.75</c:v>
                </c:pt>
                <c:pt idx="284">
                  <c:v>934.75</c:v>
                </c:pt>
                <c:pt idx="285">
                  <c:v>884.75</c:v>
                </c:pt>
                <c:pt idx="286">
                  <c:v>852.5</c:v>
                </c:pt>
                <c:pt idx="287">
                  <c:v>804</c:v>
                </c:pt>
                <c:pt idx="288">
                  <c:v>804.75</c:v>
                </c:pt>
                <c:pt idx="289">
                  <c:v>786.25</c:v>
                </c:pt>
                <c:pt idx="290">
                  <c:v>785.75</c:v>
                </c:pt>
                <c:pt idx="291">
                  <c:v>805.5</c:v>
                </c:pt>
                <c:pt idx="292">
                  <c:v>804</c:v>
                </c:pt>
                <c:pt idx="293">
                  <c:v>771.5</c:v>
                </c:pt>
                <c:pt idx="294">
                  <c:v>785</c:v>
                </c:pt>
                <c:pt idx="295">
                  <c:v>778.75</c:v>
                </c:pt>
                <c:pt idx="296">
                  <c:v>768.75</c:v>
                </c:pt>
                <c:pt idx="297">
                  <c:v>763.25</c:v>
                </c:pt>
                <c:pt idx="298">
                  <c:v>751.75</c:v>
                </c:pt>
                <c:pt idx="299">
                  <c:v>755</c:v>
                </c:pt>
                <c:pt idx="300">
                  <c:v>769</c:v>
                </c:pt>
                <c:pt idx="301">
                  <c:v>761.25</c:v>
                </c:pt>
                <c:pt idx="302">
                  <c:v>786.25</c:v>
                </c:pt>
                <c:pt idx="303">
                  <c:v>777</c:v>
                </c:pt>
                <c:pt idx="304">
                  <c:v>795</c:v>
                </c:pt>
                <c:pt idx="305">
                  <c:v>818</c:v>
                </c:pt>
                <c:pt idx="306">
                  <c:v>800.5</c:v>
                </c:pt>
                <c:pt idx="307">
                  <c:v>780</c:v>
                </c:pt>
                <c:pt idx="308">
                  <c:v>790.25</c:v>
                </c:pt>
                <c:pt idx="309">
                  <c:v>796.5</c:v>
                </c:pt>
                <c:pt idx="310">
                  <c:v>769</c:v>
                </c:pt>
                <c:pt idx="311">
                  <c:v>741.5</c:v>
                </c:pt>
                <c:pt idx="312">
                  <c:v>746.75</c:v>
                </c:pt>
                <c:pt idx="313">
                  <c:v>757.75</c:v>
                </c:pt>
                <c:pt idx="314">
                  <c:v>770.25</c:v>
                </c:pt>
                <c:pt idx="315">
                  <c:v>762</c:v>
                </c:pt>
                <c:pt idx="316">
                  <c:v>758.5</c:v>
                </c:pt>
                <c:pt idx="317">
                  <c:v>746</c:v>
                </c:pt>
                <c:pt idx="318">
                  <c:v>760.75</c:v>
                </c:pt>
                <c:pt idx="319">
                  <c:v>770</c:v>
                </c:pt>
                <c:pt idx="320">
                  <c:v>758</c:v>
                </c:pt>
                <c:pt idx="321">
                  <c:v>770.75</c:v>
                </c:pt>
                <c:pt idx="322">
                  <c:v>779.75</c:v>
                </c:pt>
                <c:pt idx="323">
                  <c:v>787.75</c:v>
                </c:pt>
                <c:pt idx="324">
                  <c:v>783.5</c:v>
                </c:pt>
                <c:pt idx="325">
                  <c:v>804</c:v>
                </c:pt>
                <c:pt idx="326">
                  <c:v>814.75</c:v>
                </c:pt>
                <c:pt idx="327">
                  <c:v>814</c:v>
                </c:pt>
                <c:pt idx="328">
                  <c:v>799</c:v>
                </c:pt>
                <c:pt idx="329">
                  <c:v>777.75</c:v>
                </c:pt>
                <c:pt idx="330">
                  <c:v>775</c:v>
                </c:pt>
                <c:pt idx="331">
                  <c:v>770.5</c:v>
                </c:pt>
                <c:pt idx="332">
                  <c:v>756</c:v>
                </c:pt>
                <c:pt idx="333">
                  <c:v>787</c:v>
                </c:pt>
                <c:pt idx="334">
                  <c:v>788.75</c:v>
                </c:pt>
                <c:pt idx="335">
                  <c:v>785.25</c:v>
                </c:pt>
                <c:pt idx="336">
                  <c:v>776.75</c:v>
                </c:pt>
                <c:pt idx="337">
                  <c:v>794.5</c:v>
                </c:pt>
                <c:pt idx="338">
                  <c:v>808.5</c:v>
                </c:pt>
                <c:pt idx="339">
                  <c:v>806.25</c:v>
                </c:pt>
                <c:pt idx="340">
                  <c:v>803.75</c:v>
                </c:pt>
                <c:pt idx="341">
                  <c:v>815</c:v>
                </c:pt>
                <c:pt idx="342">
                  <c:v>790.5</c:v>
                </c:pt>
                <c:pt idx="343">
                  <c:v>787.25</c:v>
                </c:pt>
                <c:pt idx="344">
                  <c:v>822.25</c:v>
                </c:pt>
                <c:pt idx="345">
                  <c:v>840.25</c:v>
                </c:pt>
                <c:pt idx="346">
                  <c:v>850.25</c:v>
                </c:pt>
                <c:pt idx="347">
                  <c:v>867.5</c:v>
                </c:pt>
                <c:pt idx="348">
                  <c:v>857.5</c:v>
                </c:pt>
                <c:pt idx="349">
                  <c:v>834.25</c:v>
                </c:pt>
                <c:pt idx="350">
                  <c:v>830.75</c:v>
                </c:pt>
                <c:pt idx="351">
                  <c:v>833</c:v>
                </c:pt>
                <c:pt idx="352">
                  <c:v>820</c:v>
                </c:pt>
                <c:pt idx="353">
                  <c:v>836.75</c:v>
                </c:pt>
                <c:pt idx="354">
                  <c:v>828.5</c:v>
                </c:pt>
                <c:pt idx="355">
                  <c:v>824.25</c:v>
                </c:pt>
                <c:pt idx="356">
                  <c:v>803</c:v>
                </c:pt>
                <c:pt idx="357">
                  <c:v>778.5</c:v>
                </c:pt>
                <c:pt idx="358">
                  <c:v>768</c:v>
                </c:pt>
                <c:pt idx="359">
                  <c:v>766.5</c:v>
                </c:pt>
                <c:pt idx="360">
                  <c:v>773.75</c:v>
                </c:pt>
                <c:pt idx="361">
                  <c:v>781</c:v>
                </c:pt>
                <c:pt idx="362">
                  <c:v>791.5</c:v>
                </c:pt>
                <c:pt idx="363">
                  <c:v>797.25</c:v>
                </c:pt>
                <c:pt idx="364">
                  <c:v>772.75</c:v>
                </c:pt>
                <c:pt idx="365">
                  <c:v>772.5</c:v>
                </c:pt>
                <c:pt idx="366">
                  <c:v>759.75</c:v>
                </c:pt>
                <c:pt idx="367">
                  <c:v>752.25</c:v>
                </c:pt>
                <c:pt idx="368">
                  <c:v>759.5</c:v>
                </c:pt>
                <c:pt idx="369">
                  <c:v>756</c:v>
                </c:pt>
                <c:pt idx="370">
                  <c:v>741.25</c:v>
                </c:pt>
                <c:pt idx="371">
                  <c:v>749.25</c:v>
                </c:pt>
                <c:pt idx="372">
                  <c:v>736</c:v>
                </c:pt>
                <c:pt idx="373">
                  <c:v>736.25</c:v>
                </c:pt>
                <c:pt idx="374">
                  <c:v>734</c:v>
                </c:pt>
                <c:pt idx="375">
                  <c:v>724.75</c:v>
                </c:pt>
                <c:pt idx="376">
                  <c:v>718.75</c:v>
                </c:pt>
                <c:pt idx="377">
                  <c:v>734</c:v>
                </c:pt>
                <c:pt idx="378">
                  <c:v>731.75</c:v>
                </c:pt>
                <c:pt idx="379">
                  <c:v>734</c:v>
                </c:pt>
                <c:pt idx="380">
                  <c:v>741.25</c:v>
                </c:pt>
                <c:pt idx="381">
                  <c:v>746</c:v>
                </c:pt>
                <c:pt idx="382">
                  <c:v>744.75</c:v>
                </c:pt>
                <c:pt idx="383">
                  <c:v>756.5</c:v>
                </c:pt>
                <c:pt idx="384">
                  <c:v>755.25</c:v>
                </c:pt>
                <c:pt idx="385">
                  <c:v>725.5</c:v>
                </c:pt>
                <c:pt idx="386">
                  <c:v>710.25</c:v>
                </c:pt>
                <c:pt idx="387">
                  <c:v>706.5</c:v>
                </c:pt>
                <c:pt idx="388">
                  <c:v>722.25</c:v>
                </c:pt>
                <c:pt idx="389">
                  <c:v>723.75</c:v>
                </c:pt>
                <c:pt idx="390">
                  <c:v>717.75</c:v>
                </c:pt>
                <c:pt idx="391">
                  <c:v>705.75</c:v>
                </c:pt>
                <c:pt idx="392">
                  <c:v>690.25</c:v>
                </c:pt>
                <c:pt idx="393">
                  <c:v>700.75</c:v>
                </c:pt>
                <c:pt idx="394">
                  <c:v>708.75</c:v>
                </c:pt>
                <c:pt idx="395">
                  <c:v>713</c:v>
                </c:pt>
                <c:pt idx="396">
                  <c:v>712.25</c:v>
                </c:pt>
                <c:pt idx="397">
                  <c:v>700.75</c:v>
                </c:pt>
                <c:pt idx="398">
                  <c:v>687</c:v>
                </c:pt>
                <c:pt idx="399">
                  <c:v>688.5</c:v>
                </c:pt>
                <c:pt idx="400">
                  <c:v>692.25</c:v>
                </c:pt>
                <c:pt idx="401">
                  <c:v>709.5</c:v>
                </c:pt>
                <c:pt idx="402">
                  <c:v>719.75</c:v>
                </c:pt>
                <c:pt idx="403">
                  <c:v>726.25</c:v>
                </c:pt>
                <c:pt idx="404">
                  <c:v>717</c:v>
                </c:pt>
                <c:pt idx="405">
                  <c:v>714.25</c:v>
                </c:pt>
                <c:pt idx="406">
                  <c:v>722.25</c:v>
                </c:pt>
                <c:pt idx="407">
                  <c:v>723.5</c:v>
                </c:pt>
                <c:pt idx="408">
                  <c:v>732.5</c:v>
                </c:pt>
                <c:pt idx="409">
                  <c:v>739.25</c:v>
                </c:pt>
                <c:pt idx="410">
                  <c:v>725.5</c:v>
                </c:pt>
                <c:pt idx="411">
                  <c:v>732.25</c:v>
                </c:pt>
                <c:pt idx="412">
                  <c:v>733.5</c:v>
                </c:pt>
                <c:pt idx="413">
                  <c:v>728.25</c:v>
                </c:pt>
                <c:pt idx="414">
                  <c:v>742.75</c:v>
                </c:pt>
                <c:pt idx="415">
                  <c:v>751.25</c:v>
                </c:pt>
                <c:pt idx="416">
                  <c:v>748.5</c:v>
                </c:pt>
                <c:pt idx="417">
                  <c:v>775</c:v>
                </c:pt>
                <c:pt idx="418">
                  <c:v>774.25</c:v>
                </c:pt>
                <c:pt idx="419">
                  <c:v>764.75</c:v>
                </c:pt>
                <c:pt idx="420">
                  <c:v>739.25</c:v>
                </c:pt>
                <c:pt idx="421">
                  <c:v>739.5</c:v>
                </c:pt>
                <c:pt idx="422">
                  <c:v>711.25</c:v>
                </c:pt>
                <c:pt idx="423">
                  <c:v>719</c:v>
                </c:pt>
                <c:pt idx="424">
                  <c:v>712.75</c:v>
                </c:pt>
                <c:pt idx="425">
                  <c:v>717.25</c:v>
                </c:pt>
                <c:pt idx="426">
                  <c:v>724.5</c:v>
                </c:pt>
                <c:pt idx="427">
                  <c:v>729.5</c:v>
                </c:pt>
                <c:pt idx="428">
                  <c:v>703.75</c:v>
                </c:pt>
                <c:pt idx="429">
                  <c:v>705.25</c:v>
                </c:pt>
                <c:pt idx="430">
                  <c:v>688.75</c:v>
                </c:pt>
                <c:pt idx="431">
                  <c:v>674.5</c:v>
                </c:pt>
                <c:pt idx="432">
                  <c:v>677</c:v>
                </c:pt>
                <c:pt idx="433">
                  <c:v>684</c:v>
                </c:pt>
                <c:pt idx="434">
                  <c:v>692.25</c:v>
                </c:pt>
                <c:pt idx="435">
                  <c:v>710.75</c:v>
                </c:pt>
                <c:pt idx="436">
                  <c:v>700.5</c:v>
                </c:pt>
                <c:pt idx="437">
                  <c:v>697.75</c:v>
                </c:pt>
                <c:pt idx="438">
                  <c:v>692.5</c:v>
                </c:pt>
                <c:pt idx="439">
                  <c:v>672</c:v>
                </c:pt>
                <c:pt idx="440">
                  <c:v>654.25</c:v>
                </c:pt>
                <c:pt idx="441">
                  <c:v>633.75</c:v>
                </c:pt>
                <c:pt idx="442">
                  <c:v>640.75</c:v>
                </c:pt>
                <c:pt idx="443">
                  <c:v>615</c:v>
                </c:pt>
                <c:pt idx="444">
                  <c:v>618</c:v>
                </c:pt>
                <c:pt idx="445">
                  <c:v>622.25</c:v>
                </c:pt>
                <c:pt idx="446">
                  <c:v>626</c:v>
                </c:pt>
                <c:pt idx="447">
                  <c:v>652.75</c:v>
                </c:pt>
                <c:pt idx="448">
                  <c:v>665.5</c:v>
                </c:pt>
                <c:pt idx="449">
                  <c:v>679.5</c:v>
                </c:pt>
                <c:pt idx="450">
                  <c:v>646.25</c:v>
                </c:pt>
                <c:pt idx="451">
                  <c:v>651.5</c:v>
                </c:pt>
                <c:pt idx="452">
                  <c:v>640.75</c:v>
                </c:pt>
                <c:pt idx="453">
                  <c:v>652</c:v>
                </c:pt>
                <c:pt idx="454">
                  <c:v>663.75</c:v>
                </c:pt>
                <c:pt idx="455">
                  <c:v>655</c:v>
                </c:pt>
                <c:pt idx="456">
                  <c:v>665</c:v>
                </c:pt>
                <c:pt idx="457">
                  <c:v>665.75</c:v>
                </c:pt>
                <c:pt idx="458">
                  <c:v>643</c:v>
                </c:pt>
                <c:pt idx="459">
                  <c:v>665.75</c:v>
                </c:pt>
                <c:pt idx="460">
                  <c:v>666</c:v>
                </c:pt>
                <c:pt idx="461">
                  <c:v>679</c:v>
                </c:pt>
                <c:pt idx="462">
                  <c:v>685.75</c:v>
                </c:pt>
                <c:pt idx="463">
                  <c:v>683.75</c:v>
                </c:pt>
                <c:pt idx="464">
                  <c:v>682.25</c:v>
                </c:pt>
                <c:pt idx="465">
                  <c:v>685</c:v>
                </c:pt>
                <c:pt idx="466">
                  <c:v>680</c:v>
                </c:pt>
                <c:pt idx="467">
                  <c:v>687.75</c:v>
                </c:pt>
                <c:pt idx="468">
                  <c:v>676.25</c:v>
                </c:pt>
                <c:pt idx="469">
                  <c:v>687.5</c:v>
                </c:pt>
                <c:pt idx="470">
                  <c:v>693.5</c:v>
                </c:pt>
                <c:pt idx="471">
                  <c:v>663.5</c:v>
                </c:pt>
                <c:pt idx="472">
                  <c:v>676.25</c:v>
                </c:pt>
                <c:pt idx="473">
                  <c:v>648.5</c:v>
                </c:pt>
                <c:pt idx="474">
                  <c:v>656.5</c:v>
                </c:pt>
                <c:pt idx="475">
                  <c:v>662.25</c:v>
                </c:pt>
                <c:pt idx="476">
                  <c:v>674.25</c:v>
                </c:pt>
                <c:pt idx="477">
                  <c:v>675.25</c:v>
                </c:pt>
                <c:pt idx="478">
                  <c:v>679.25</c:v>
                </c:pt>
                <c:pt idx="479">
                  <c:v>698</c:v>
                </c:pt>
                <c:pt idx="480">
                  <c:v>699.75</c:v>
                </c:pt>
                <c:pt idx="481">
                  <c:v>707.25</c:v>
                </c:pt>
                <c:pt idx="482">
                  <c:v>701.5</c:v>
                </c:pt>
                <c:pt idx="483">
                  <c:v>729.75</c:v>
                </c:pt>
                <c:pt idx="484">
                  <c:v>741.75</c:v>
                </c:pt>
                <c:pt idx="485">
                  <c:v>730.5</c:v>
                </c:pt>
                <c:pt idx="486">
                  <c:v>761.75</c:v>
                </c:pt>
                <c:pt idx="487">
                  <c:v>753.25</c:v>
                </c:pt>
                <c:pt idx="488">
                  <c:v>744.5</c:v>
                </c:pt>
                <c:pt idx="489">
                  <c:v>726.75</c:v>
                </c:pt>
                <c:pt idx="490">
                  <c:v>718</c:v>
                </c:pt>
                <c:pt idx="491">
                  <c:v>734.75</c:v>
                </c:pt>
                <c:pt idx="492">
                  <c:v>729</c:v>
                </c:pt>
                <c:pt idx="493">
                  <c:v>722.75</c:v>
                </c:pt>
                <c:pt idx="494">
                  <c:v>732.75</c:v>
                </c:pt>
                <c:pt idx="495">
                  <c:v>739.5</c:v>
                </c:pt>
                <c:pt idx="496">
                  <c:v>712.25</c:v>
                </c:pt>
                <c:pt idx="497">
                  <c:v>710.5</c:v>
                </c:pt>
                <c:pt idx="498">
                  <c:v>675</c:v>
                </c:pt>
                <c:pt idx="499">
                  <c:v>661.25</c:v>
                </c:pt>
                <c:pt idx="500">
                  <c:v>653.75</c:v>
                </c:pt>
                <c:pt idx="501">
                  <c:v>655</c:v>
                </c:pt>
                <c:pt idx="502">
                  <c:v>655.5</c:v>
                </c:pt>
                <c:pt idx="503">
                  <c:v>650.25</c:v>
                </c:pt>
                <c:pt idx="504">
                  <c:v>633.5</c:v>
                </c:pt>
                <c:pt idx="505">
                  <c:v>631.25</c:v>
                </c:pt>
                <c:pt idx="506">
                  <c:v>638.75</c:v>
                </c:pt>
                <c:pt idx="507">
                  <c:v>628.75</c:v>
                </c:pt>
                <c:pt idx="508">
                  <c:v>616.25</c:v>
                </c:pt>
                <c:pt idx="509">
                  <c:v>615.5</c:v>
                </c:pt>
                <c:pt idx="510">
                  <c:v>618</c:v>
                </c:pt>
                <c:pt idx="511">
                  <c:v>611</c:v>
                </c:pt>
                <c:pt idx="512">
                  <c:v>618</c:v>
                </c:pt>
                <c:pt idx="513">
                  <c:v>601.75</c:v>
                </c:pt>
                <c:pt idx="514">
                  <c:v>616.75</c:v>
                </c:pt>
                <c:pt idx="515">
                  <c:v>613.25</c:v>
                </c:pt>
                <c:pt idx="516">
                  <c:v>612.5</c:v>
                </c:pt>
                <c:pt idx="517">
                  <c:v>624.75</c:v>
                </c:pt>
                <c:pt idx="518">
                  <c:v>634.75</c:v>
                </c:pt>
                <c:pt idx="519">
                  <c:v>627.25</c:v>
                </c:pt>
                <c:pt idx="520">
                  <c:v>627</c:v>
                </c:pt>
                <c:pt idx="521">
                  <c:v>630.5</c:v>
                </c:pt>
                <c:pt idx="522">
                  <c:v>640</c:v>
                </c:pt>
                <c:pt idx="523">
                  <c:v>647</c:v>
                </c:pt>
                <c:pt idx="524">
                  <c:v>645</c:v>
                </c:pt>
                <c:pt idx="525">
                  <c:v>638.5</c:v>
                </c:pt>
                <c:pt idx="526">
                  <c:v>642.5</c:v>
                </c:pt>
                <c:pt idx="527">
                  <c:v>652.5</c:v>
                </c:pt>
                <c:pt idx="528">
                  <c:v>656.5</c:v>
                </c:pt>
                <c:pt idx="529">
                  <c:v>646.5</c:v>
                </c:pt>
                <c:pt idx="530">
                  <c:v>653</c:v>
                </c:pt>
                <c:pt idx="531">
                  <c:v>651</c:v>
                </c:pt>
                <c:pt idx="532">
                  <c:v>656</c:v>
                </c:pt>
                <c:pt idx="533">
                  <c:v>666.25</c:v>
                </c:pt>
                <c:pt idx="534">
                  <c:v>650.25</c:v>
                </c:pt>
                <c:pt idx="535">
                  <c:v>660.25</c:v>
                </c:pt>
                <c:pt idx="536">
                  <c:v>675.75</c:v>
                </c:pt>
                <c:pt idx="537">
                  <c:v>685.5</c:v>
                </c:pt>
                <c:pt idx="538">
                  <c:v>670.25</c:v>
                </c:pt>
                <c:pt idx="539">
                  <c:v>669.75</c:v>
                </c:pt>
                <c:pt idx="540">
                  <c:v>655.5</c:v>
                </c:pt>
                <c:pt idx="541">
                  <c:v>665.25</c:v>
                </c:pt>
                <c:pt idx="542">
                  <c:v>648</c:v>
                </c:pt>
                <c:pt idx="543">
                  <c:v>661.5</c:v>
                </c:pt>
                <c:pt idx="544">
                  <c:v>641.25</c:v>
                </c:pt>
                <c:pt idx="545">
                  <c:v>639</c:v>
                </c:pt>
                <c:pt idx="546">
                  <c:v>635.5</c:v>
                </c:pt>
                <c:pt idx="547">
                  <c:v>649.5</c:v>
                </c:pt>
                <c:pt idx="548">
                  <c:v>655.75</c:v>
                </c:pt>
                <c:pt idx="549">
                  <c:v>641.25</c:v>
                </c:pt>
                <c:pt idx="550">
                  <c:v>637.5</c:v>
                </c:pt>
                <c:pt idx="551">
                  <c:v>648.25</c:v>
                </c:pt>
                <c:pt idx="552">
                  <c:v>644.75</c:v>
                </c:pt>
                <c:pt idx="553">
                  <c:v>651</c:v>
                </c:pt>
                <c:pt idx="554">
                  <c:v>663</c:v>
                </c:pt>
                <c:pt idx="555">
                  <c:v>647</c:v>
                </c:pt>
                <c:pt idx="556">
                  <c:v>658.25</c:v>
                </c:pt>
                <c:pt idx="557">
                  <c:v>665.25</c:v>
                </c:pt>
                <c:pt idx="558">
                  <c:v>648.5</c:v>
                </c:pt>
                <c:pt idx="559">
                  <c:v>634.5</c:v>
                </c:pt>
                <c:pt idx="560">
                  <c:v>660.75</c:v>
                </c:pt>
                <c:pt idx="561">
                  <c:v>667.75</c:v>
                </c:pt>
                <c:pt idx="562">
                  <c:v>672.25</c:v>
                </c:pt>
                <c:pt idx="563">
                  <c:v>675.5</c:v>
                </c:pt>
                <c:pt idx="564">
                  <c:v>670</c:v>
                </c:pt>
                <c:pt idx="565">
                  <c:v>660.5</c:v>
                </c:pt>
                <c:pt idx="566">
                  <c:v>665</c:v>
                </c:pt>
                <c:pt idx="567">
                  <c:v>634.75</c:v>
                </c:pt>
                <c:pt idx="568">
                  <c:v>638.75</c:v>
                </c:pt>
                <c:pt idx="569">
                  <c:v>642.25</c:v>
                </c:pt>
                <c:pt idx="570">
                  <c:v>647.5</c:v>
                </c:pt>
                <c:pt idx="571">
                  <c:v>654</c:v>
                </c:pt>
                <c:pt idx="572">
                  <c:v>642</c:v>
                </c:pt>
                <c:pt idx="573">
                  <c:v>640.5</c:v>
                </c:pt>
                <c:pt idx="574">
                  <c:v>640.75</c:v>
                </c:pt>
                <c:pt idx="575">
                  <c:v>618.5</c:v>
                </c:pt>
                <c:pt idx="576">
                  <c:v>614.25</c:v>
                </c:pt>
                <c:pt idx="577">
                  <c:v>627</c:v>
                </c:pt>
                <c:pt idx="578">
                  <c:v>629.75</c:v>
                </c:pt>
                <c:pt idx="579">
                  <c:v>617</c:v>
                </c:pt>
                <c:pt idx="580">
                  <c:v>611.25</c:v>
                </c:pt>
                <c:pt idx="581">
                  <c:v>608.25</c:v>
                </c:pt>
                <c:pt idx="582">
                  <c:v>608.75</c:v>
                </c:pt>
                <c:pt idx="583">
                  <c:v>598.5</c:v>
                </c:pt>
                <c:pt idx="584">
                  <c:v>599.75</c:v>
                </c:pt>
                <c:pt idx="585">
                  <c:v>596.5</c:v>
                </c:pt>
                <c:pt idx="586">
                  <c:v>614.5</c:v>
                </c:pt>
                <c:pt idx="587">
                  <c:v>596.5</c:v>
                </c:pt>
                <c:pt idx="588">
                  <c:v>583.25</c:v>
                </c:pt>
                <c:pt idx="589">
                  <c:v>570</c:v>
                </c:pt>
                <c:pt idx="590">
                  <c:v>577.5</c:v>
                </c:pt>
                <c:pt idx="591">
                  <c:v>575.5</c:v>
                </c:pt>
                <c:pt idx="592">
                  <c:v>584.5</c:v>
                </c:pt>
                <c:pt idx="593">
                  <c:v>588.5</c:v>
                </c:pt>
                <c:pt idx="594">
                  <c:v>577.25</c:v>
                </c:pt>
                <c:pt idx="595">
                  <c:v>585</c:v>
                </c:pt>
                <c:pt idx="596">
                  <c:v>606</c:v>
                </c:pt>
                <c:pt idx="597">
                  <c:v>596.5</c:v>
                </c:pt>
                <c:pt idx="598">
                  <c:v>617.5</c:v>
                </c:pt>
                <c:pt idx="599">
                  <c:v>604.5</c:v>
                </c:pt>
                <c:pt idx="600">
                  <c:v>599.5</c:v>
                </c:pt>
                <c:pt idx="601">
                  <c:v>598.75</c:v>
                </c:pt>
                <c:pt idx="602">
                  <c:v>606.5</c:v>
                </c:pt>
                <c:pt idx="603">
                  <c:v>603</c:v>
                </c:pt>
                <c:pt idx="604">
                  <c:v>604.75</c:v>
                </c:pt>
                <c:pt idx="605">
                  <c:v>602</c:v>
                </c:pt>
                <c:pt idx="606">
                  <c:v>597.25</c:v>
                </c:pt>
                <c:pt idx="607">
                  <c:v>598</c:v>
                </c:pt>
                <c:pt idx="608">
                  <c:v>608.5</c:v>
                </c:pt>
                <c:pt idx="609">
                  <c:v>597.5</c:v>
                </c:pt>
                <c:pt idx="610">
                  <c:v>602</c:v>
                </c:pt>
                <c:pt idx="611">
                  <c:v>609.25</c:v>
                </c:pt>
                <c:pt idx="612">
                  <c:v>606</c:v>
                </c:pt>
                <c:pt idx="613">
                  <c:v>608</c:v>
                </c:pt>
                <c:pt idx="614">
                  <c:v>607.5</c:v>
                </c:pt>
                <c:pt idx="615">
                  <c:v>598.5</c:v>
                </c:pt>
                <c:pt idx="616">
                  <c:v>603.75</c:v>
                </c:pt>
                <c:pt idx="617">
                  <c:v>608.75</c:v>
                </c:pt>
                <c:pt idx="618">
                  <c:v>615.75</c:v>
                </c:pt>
                <c:pt idx="619">
                  <c:v>620</c:v>
                </c:pt>
                <c:pt idx="620">
                  <c:v>632.75</c:v>
                </c:pt>
                <c:pt idx="621">
                  <c:v>622.75</c:v>
                </c:pt>
                <c:pt idx="622">
                  <c:v>629.75</c:v>
                </c:pt>
                <c:pt idx="623">
                  <c:v>632</c:v>
                </c:pt>
                <c:pt idx="624">
                  <c:v>627</c:v>
                </c:pt>
                <c:pt idx="625">
                  <c:v>625.25</c:v>
                </c:pt>
                <c:pt idx="626">
                  <c:v>618.25</c:v>
                </c:pt>
                <c:pt idx="627">
                  <c:v>596.75</c:v>
                </c:pt>
                <c:pt idx="628">
                  <c:v>594</c:v>
                </c:pt>
                <c:pt idx="629">
                  <c:v>594.25</c:v>
                </c:pt>
                <c:pt idx="630">
                  <c:v>593.75</c:v>
                </c:pt>
                <c:pt idx="631">
                  <c:v>595.25</c:v>
                </c:pt>
                <c:pt idx="632">
                  <c:v>607.5</c:v>
                </c:pt>
                <c:pt idx="633">
                  <c:v>592.75</c:v>
                </c:pt>
                <c:pt idx="634">
                  <c:v>584.25</c:v>
                </c:pt>
                <c:pt idx="635">
                  <c:v>573.25</c:v>
                </c:pt>
                <c:pt idx="636">
                  <c:v>570.25</c:v>
                </c:pt>
                <c:pt idx="637">
                  <c:v>578</c:v>
                </c:pt>
                <c:pt idx="638">
                  <c:v>549.5</c:v>
                </c:pt>
                <c:pt idx="639">
                  <c:v>550.25</c:v>
                </c:pt>
                <c:pt idx="640">
                  <c:v>544.25</c:v>
                </c:pt>
                <c:pt idx="641">
                  <c:v>549.75</c:v>
                </c:pt>
                <c:pt idx="642">
                  <c:v>549</c:v>
                </c:pt>
                <c:pt idx="643">
                  <c:v>558</c:v>
                </c:pt>
                <c:pt idx="644">
                  <c:v>554.75</c:v>
                </c:pt>
                <c:pt idx="645">
                  <c:v>575</c:v>
                </c:pt>
                <c:pt idx="646">
                  <c:v>556.25</c:v>
                </c:pt>
                <c:pt idx="647">
                  <c:v>542</c:v>
                </c:pt>
                <c:pt idx="648">
                  <c:v>538.25</c:v>
                </c:pt>
                <c:pt idx="649">
                  <c:v>545.75</c:v>
                </c:pt>
                <c:pt idx="650">
                  <c:v>542</c:v>
                </c:pt>
                <c:pt idx="651">
                  <c:v>548.25</c:v>
                </c:pt>
                <c:pt idx="652">
                  <c:v>543.75</c:v>
                </c:pt>
                <c:pt idx="653">
                  <c:v>544.25</c:v>
                </c:pt>
                <c:pt idx="654">
                  <c:v>550.25</c:v>
                </c:pt>
                <c:pt idx="655">
                  <c:v>553.25</c:v>
                </c:pt>
                <c:pt idx="656">
                  <c:v>558.25</c:v>
                </c:pt>
                <c:pt idx="657">
                  <c:v>564</c:v>
                </c:pt>
                <c:pt idx="658">
                  <c:v>552.25</c:v>
                </c:pt>
                <c:pt idx="659">
                  <c:v>548.75</c:v>
                </c:pt>
                <c:pt idx="660">
                  <c:v>550.75</c:v>
                </c:pt>
                <c:pt idx="661">
                  <c:v>539.75</c:v>
                </c:pt>
                <c:pt idx="662">
                  <c:v>535.5</c:v>
                </c:pt>
                <c:pt idx="663">
                  <c:v>527.75</c:v>
                </c:pt>
                <c:pt idx="664">
                  <c:v>535</c:v>
                </c:pt>
                <c:pt idx="665">
                  <c:v>528.5</c:v>
                </c:pt>
                <c:pt idx="666">
                  <c:v>522</c:v>
                </c:pt>
                <c:pt idx="667">
                  <c:v>517.5</c:v>
                </c:pt>
                <c:pt idx="668">
                  <c:v>526.25</c:v>
                </c:pt>
                <c:pt idx="669">
                  <c:v>509.5</c:v>
                </c:pt>
                <c:pt idx="670">
                  <c:v>506.5</c:v>
                </c:pt>
                <c:pt idx="671">
                  <c:v>500</c:v>
                </c:pt>
                <c:pt idx="672">
                  <c:v>495</c:v>
                </c:pt>
                <c:pt idx="673">
                  <c:v>491</c:v>
                </c:pt>
                <c:pt idx="674">
                  <c:v>495.5</c:v>
                </c:pt>
                <c:pt idx="675">
                  <c:v>501.25</c:v>
                </c:pt>
                <c:pt idx="676">
                  <c:v>510.75</c:v>
                </c:pt>
                <c:pt idx="677">
                  <c:v>508.25</c:v>
                </c:pt>
                <c:pt idx="678">
                  <c:v>521</c:v>
                </c:pt>
                <c:pt idx="679">
                  <c:v>531.25</c:v>
                </c:pt>
                <c:pt idx="680">
                  <c:v>529.5</c:v>
                </c:pt>
                <c:pt idx="681">
                  <c:v>532.75</c:v>
                </c:pt>
                <c:pt idx="682">
                  <c:v>523.5</c:v>
                </c:pt>
                <c:pt idx="683">
                  <c:v>527.75</c:v>
                </c:pt>
                <c:pt idx="684">
                  <c:v>539.5</c:v>
                </c:pt>
                <c:pt idx="685">
                  <c:v>529.5</c:v>
                </c:pt>
                <c:pt idx="686">
                  <c:v>534.5</c:v>
                </c:pt>
                <c:pt idx="687">
                  <c:v>527.75</c:v>
                </c:pt>
                <c:pt idx="688">
                  <c:v>522</c:v>
                </c:pt>
                <c:pt idx="689">
                  <c:v>534.75</c:v>
                </c:pt>
                <c:pt idx="690">
                  <c:v>535.25</c:v>
                </c:pt>
                <c:pt idx="691">
                  <c:v>550.75</c:v>
                </c:pt>
                <c:pt idx="692">
                  <c:v>526.75</c:v>
                </c:pt>
                <c:pt idx="693">
                  <c:v>524.75</c:v>
                </c:pt>
                <c:pt idx="694">
                  <c:v>534</c:v>
                </c:pt>
                <c:pt idx="695">
                  <c:v>525</c:v>
                </c:pt>
                <c:pt idx="696">
                  <c:v>516.5</c:v>
                </c:pt>
                <c:pt idx="697">
                  <c:v>495.25</c:v>
                </c:pt>
                <c:pt idx="698">
                  <c:v>493.25</c:v>
                </c:pt>
                <c:pt idx="699">
                  <c:v>492</c:v>
                </c:pt>
                <c:pt idx="700">
                  <c:v>498.75</c:v>
                </c:pt>
                <c:pt idx="701">
                  <c:v>491.75</c:v>
                </c:pt>
                <c:pt idx="702">
                  <c:v>486.5</c:v>
                </c:pt>
                <c:pt idx="703">
                  <c:v>475.75</c:v>
                </c:pt>
                <c:pt idx="704">
                  <c:v>488.25</c:v>
                </c:pt>
                <c:pt idx="705">
                  <c:v>485.75</c:v>
                </c:pt>
                <c:pt idx="706">
                  <c:v>491</c:v>
                </c:pt>
                <c:pt idx="707">
                  <c:v>489.5</c:v>
                </c:pt>
                <c:pt idx="708">
                  <c:v>485.25</c:v>
                </c:pt>
                <c:pt idx="709">
                  <c:v>488.75</c:v>
                </c:pt>
                <c:pt idx="710">
                  <c:v>494</c:v>
                </c:pt>
                <c:pt idx="711">
                  <c:v>501.25</c:v>
                </c:pt>
                <c:pt idx="712">
                  <c:v>509.75</c:v>
                </c:pt>
                <c:pt idx="713">
                  <c:v>507.75</c:v>
                </c:pt>
                <c:pt idx="714">
                  <c:v>499.25</c:v>
                </c:pt>
                <c:pt idx="715">
                  <c:v>506.25</c:v>
                </c:pt>
                <c:pt idx="716">
                  <c:v>504.5</c:v>
                </c:pt>
                <c:pt idx="717">
                  <c:v>511.5</c:v>
                </c:pt>
                <c:pt idx="718">
                  <c:v>515.25</c:v>
                </c:pt>
                <c:pt idx="719">
                  <c:v>523.75</c:v>
                </c:pt>
                <c:pt idx="720">
                  <c:v>512</c:v>
                </c:pt>
                <c:pt idx="721">
                  <c:v>508</c:v>
                </c:pt>
                <c:pt idx="722">
                  <c:v>515.25</c:v>
                </c:pt>
                <c:pt idx="723">
                  <c:v>520.75</c:v>
                </c:pt>
                <c:pt idx="724">
                  <c:v>514.5</c:v>
                </c:pt>
                <c:pt idx="725">
                  <c:v>528.5</c:v>
                </c:pt>
                <c:pt idx="726">
                  <c:v>506.75</c:v>
                </c:pt>
                <c:pt idx="727">
                  <c:v>508.75</c:v>
                </c:pt>
                <c:pt idx="728">
                  <c:v>516</c:v>
                </c:pt>
                <c:pt idx="729">
                  <c:v>513.75</c:v>
                </c:pt>
                <c:pt idx="730">
                  <c:v>498.75</c:v>
                </c:pt>
                <c:pt idx="731">
                  <c:v>497</c:v>
                </c:pt>
                <c:pt idx="732">
                  <c:v>500.25</c:v>
                </c:pt>
                <c:pt idx="733">
                  <c:v>502.25</c:v>
                </c:pt>
                <c:pt idx="734">
                  <c:v>501.75</c:v>
                </c:pt>
                <c:pt idx="735">
                  <c:v>514.5</c:v>
                </c:pt>
                <c:pt idx="736">
                  <c:v>517.25</c:v>
                </c:pt>
                <c:pt idx="737">
                  <c:v>522</c:v>
                </c:pt>
                <c:pt idx="738">
                  <c:v>522.5</c:v>
                </c:pt>
                <c:pt idx="739">
                  <c:v>517.5</c:v>
                </c:pt>
                <c:pt idx="740">
                  <c:v>520.75</c:v>
                </c:pt>
                <c:pt idx="741">
                  <c:v>519.5</c:v>
                </c:pt>
                <c:pt idx="742">
                  <c:v>516.5</c:v>
                </c:pt>
                <c:pt idx="743">
                  <c:v>524.25</c:v>
                </c:pt>
                <c:pt idx="744">
                  <c:v>516.5</c:v>
                </c:pt>
                <c:pt idx="745">
                  <c:v>526</c:v>
                </c:pt>
                <c:pt idx="746">
                  <c:v>524.75</c:v>
                </c:pt>
                <c:pt idx="747">
                  <c:v>530.5</c:v>
                </c:pt>
                <c:pt idx="748">
                  <c:v>544.75</c:v>
                </c:pt>
                <c:pt idx="749">
                  <c:v>543.75</c:v>
                </c:pt>
                <c:pt idx="750">
                  <c:v>548.75</c:v>
                </c:pt>
                <c:pt idx="751">
                  <c:v>547.5</c:v>
                </c:pt>
                <c:pt idx="752">
                  <c:v>533.75</c:v>
                </c:pt>
                <c:pt idx="753">
                  <c:v>530.5</c:v>
                </c:pt>
                <c:pt idx="754">
                  <c:v>540.5</c:v>
                </c:pt>
                <c:pt idx="755">
                  <c:v>549.75</c:v>
                </c:pt>
                <c:pt idx="756">
                  <c:v>555.5</c:v>
                </c:pt>
                <c:pt idx="757">
                  <c:v>557.5</c:v>
                </c:pt>
                <c:pt idx="758">
                  <c:v>548.25</c:v>
                </c:pt>
                <c:pt idx="759">
                  <c:v>549.25</c:v>
                </c:pt>
                <c:pt idx="760">
                  <c:v>555.75</c:v>
                </c:pt>
                <c:pt idx="761">
                  <c:v>549.25</c:v>
                </c:pt>
                <c:pt idx="762">
                  <c:v>541.75</c:v>
                </c:pt>
                <c:pt idx="763">
                  <c:v>550.25</c:v>
                </c:pt>
                <c:pt idx="764">
                  <c:v>568.75</c:v>
                </c:pt>
                <c:pt idx="765">
                  <c:v>569.5</c:v>
                </c:pt>
                <c:pt idx="766">
                  <c:v>571.25</c:v>
                </c:pt>
                <c:pt idx="767">
                  <c:v>569</c:v>
                </c:pt>
                <c:pt idx="768">
                  <c:v>580</c:v>
                </c:pt>
                <c:pt idx="769">
                  <c:v>561.5</c:v>
                </c:pt>
                <c:pt idx="770">
                  <c:v>562.5</c:v>
                </c:pt>
                <c:pt idx="771">
                  <c:v>539.25</c:v>
                </c:pt>
                <c:pt idx="772">
                  <c:v>535</c:v>
                </c:pt>
                <c:pt idx="773">
                  <c:v>508.25</c:v>
                </c:pt>
                <c:pt idx="774">
                  <c:v>499.25</c:v>
                </c:pt>
                <c:pt idx="775">
                  <c:v>498</c:v>
                </c:pt>
                <c:pt idx="776">
                  <c:v>506</c:v>
                </c:pt>
                <c:pt idx="777">
                  <c:v>505.5</c:v>
                </c:pt>
                <c:pt idx="778">
                  <c:v>512.75</c:v>
                </c:pt>
                <c:pt idx="779">
                  <c:v>522.25</c:v>
                </c:pt>
                <c:pt idx="780">
                  <c:v>518.75</c:v>
                </c:pt>
                <c:pt idx="781">
                  <c:v>515.75</c:v>
                </c:pt>
                <c:pt idx="782">
                  <c:v>518.75</c:v>
                </c:pt>
                <c:pt idx="783">
                  <c:v>518.25</c:v>
                </c:pt>
                <c:pt idx="784">
                  <c:v>527.25</c:v>
                </c:pt>
                <c:pt idx="785">
                  <c:v>523.25</c:v>
                </c:pt>
                <c:pt idx="786">
                  <c:v>525</c:v>
                </c:pt>
                <c:pt idx="787">
                  <c:v>527.5</c:v>
                </c:pt>
                <c:pt idx="788">
                  <c:v>535.75</c:v>
                </c:pt>
                <c:pt idx="789">
                  <c:v>537</c:v>
                </c:pt>
                <c:pt idx="790">
                  <c:v>534.75</c:v>
                </c:pt>
                <c:pt idx="791">
                  <c:v>552</c:v>
                </c:pt>
                <c:pt idx="792">
                  <c:v>559.25</c:v>
                </c:pt>
                <c:pt idx="793">
                  <c:v>562.5</c:v>
                </c:pt>
                <c:pt idx="794">
                  <c:v>565</c:v>
                </c:pt>
                <c:pt idx="795">
                  <c:v>541.5</c:v>
                </c:pt>
                <c:pt idx="796">
                  <c:v>544.75</c:v>
                </c:pt>
                <c:pt idx="797">
                  <c:v>547.5</c:v>
                </c:pt>
                <c:pt idx="798">
                  <c:v>542</c:v>
                </c:pt>
                <c:pt idx="799">
                  <c:v>552</c:v>
                </c:pt>
                <c:pt idx="800">
                  <c:v>558.75</c:v>
                </c:pt>
                <c:pt idx="801">
                  <c:v>556.25</c:v>
                </c:pt>
                <c:pt idx="802">
                  <c:v>562</c:v>
                </c:pt>
                <c:pt idx="803">
                  <c:v>557.25</c:v>
                </c:pt>
                <c:pt idx="804">
                  <c:v>555.5</c:v>
                </c:pt>
                <c:pt idx="805">
                  <c:v>553.75</c:v>
                </c:pt>
                <c:pt idx="806">
                  <c:v>560.5</c:v>
                </c:pt>
                <c:pt idx="807">
                  <c:v>562.25</c:v>
                </c:pt>
                <c:pt idx="808">
                  <c:v>569.75</c:v>
                </c:pt>
                <c:pt idx="809">
                  <c:v>572.25</c:v>
                </c:pt>
                <c:pt idx="810">
                  <c:v>573.5</c:v>
                </c:pt>
                <c:pt idx="811">
                  <c:v>580.5</c:v>
                </c:pt>
                <c:pt idx="812">
                  <c:v>577.75</c:v>
                </c:pt>
                <c:pt idx="813">
                  <c:v>581.5</c:v>
                </c:pt>
                <c:pt idx="814">
                  <c:v>570.5</c:v>
                </c:pt>
                <c:pt idx="815">
                  <c:v>565.25</c:v>
                </c:pt>
                <c:pt idx="816">
                  <c:v>573.25</c:v>
                </c:pt>
                <c:pt idx="817">
                  <c:v>568.5</c:v>
                </c:pt>
                <c:pt idx="818">
                  <c:v>562.25</c:v>
                </c:pt>
                <c:pt idx="819">
                  <c:v>564.5</c:v>
                </c:pt>
                <c:pt idx="820">
                  <c:v>562.25</c:v>
                </c:pt>
                <c:pt idx="821">
                  <c:v>552.75</c:v>
                </c:pt>
                <c:pt idx="822">
                  <c:v>550.25</c:v>
                </c:pt>
                <c:pt idx="823">
                  <c:v>550</c:v>
                </c:pt>
                <c:pt idx="824">
                  <c:v>554.5</c:v>
                </c:pt>
                <c:pt idx="825">
                  <c:v>560.25</c:v>
                </c:pt>
                <c:pt idx="826">
                  <c:v>558.75</c:v>
                </c:pt>
              </c:numCache>
            </c:numRef>
          </c:val>
          <c:smooth val="0"/>
          <c:extLst>
            <c:ext xmlns:c16="http://schemas.microsoft.com/office/drawing/2014/chart" uri="{C3380CC4-5D6E-409C-BE32-E72D297353CC}">
              <c16:uniqueId val="{00000002-C02A-9D4E-AF3C-37B0C50836F1}"/>
            </c:ext>
          </c:extLst>
        </c:ser>
        <c:dLbls>
          <c:showLegendKey val="0"/>
          <c:showVal val="0"/>
          <c:showCatName val="0"/>
          <c:showSerName val="0"/>
          <c:showPercent val="0"/>
          <c:showBubbleSize val="0"/>
        </c:dLbls>
        <c:smooth val="0"/>
        <c:axId val="208053560"/>
        <c:axId val="208052384"/>
        <c:extLst/>
      </c:lineChart>
      <c:dateAx>
        <c:axId val="208053560"/>
        <c:scaling>
          <c:orientation val="minMax"/>
          <c:max val="45029"/>
          <c:min val="43831"/>
        </c:scaling>
        <c:delete val="0"/>
        <c:axPos val="b"/>
        <c:numFmt formatCode="[$-409]mmm\-yy;@" sourceLinked="0"/>
        <c:majorTickMark val="out"/>
        <c:minorTickMark val="none"/>
        <c:tickLblPos val="low"/>
        <c:spPr>
          <a:ln w="12700">
            <a:solidFill>
              <a:schemeClr val="bg1">
                <a:lumMod val="50000"/>
              </a:schemeClr>
            </a:solidFill>
          </a:ln>
        </c:spPr>
        <c:crossAx val="208052384"/>
        <c:crosses val="autoZero"/>
        <c:auto val="1"/>
        <c:lblOffset val="100"/>
        <c:baseTimeUnit val="days"/>
        <c:majorUnit val="4"/>
        <c:majorTimeUnit val="months"/>
      </c:dateAx>
      <c:valAx>
        <c:axId val="208052384"/>
        <c:scaling>
          <c:orientation val="minMax"/>
          <c:min val="0"/>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crossAx val="208053560"/>
        <c:crossesAt val="40179"/>
        <c:crossBetween val="between"/>
      </c:valAx>
      <c:spPr>
        <a:noFill/>
        <a:ln w="25400">
          <a:noFill/>
        </a:ln>
      </c:spPr>
    </c:plotArea>
    <c:legend>
      <c:legendPos val="t"/>
      <c:layout>
        <c:manualLayout>
          <c:xMode val="edge"/>
          <c:yMode val="edge"/>
          <c:x val="0.38637529027491335"/>
          <c:y val="0.87827629005933994"/>
          <c:w val="0.21718063696341905"/>
          <c:h val="9.0204868912859407E-2"/>
        </c:manualLayout>
      </c:layout>
      <c:overlay val="0"/>
      <c:spPr>
        <a:noFill/>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5.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1" y="1"/>
            <a:ext cx="3078213" cy="511030"/>
          </a:xfrm>
          <a:prstGeom prst="rect">
            <a:avLst/>
          </a:prstGeom>
        </p:spPr>
        <p:txBody>
          <a:bodyPr vert="horz" lIns="94921" tIns="47460" rIns="94921" bIns="47460" rtlCol="0"/>
          <a:lstStyle>
            <a:lvl1pPr algn="l">
              <a:defRPr sz="1200"/>
            </a:lvl1pPr>
          </a:lstStyle>
          <a:p>
            <a:endParaRPr lang="en-US"/>
          </a:p>
        </p:txBody>
      </p:sp>
      <p:sp>
        <p:nvSpPr>
          <p:cNvPr id="3" name="Date Placeholder 2"/>
          <p:cNvSpPr>
            <a:spLocks noGrp="1"/>
          </p:cNvSpPr>
          <p:nvPr>
            <p:ph type="dt" sz="quarter" idx="1"/>
          </p:nvPr>
        </p:nvSpPr>
        <p:spPr>
          <a:xfrm>
            <a:off x="4024240" y="1"/>
            <a:ext cx="3078213" cy="511030"/>
          </a:xfrm>
          <a:prstGeom prst="rect">
            <a:avLst/>
          </a:prstGeom>
        </p:spPr>
        <p:txBody>
          <a:bodyPr vert="horz" lIns="94921" tIns="47460" rIns="94921" bIns="47460" rtlCol="0"/>
          <a:lstStyle>
            <a:lvl1pPr algn="r">
              <a:defRPr sz="1200"/>
            </a:lvl1pPr>
          </a:lstStyle>
          <a:p>
            <a:fld id="{799064DF-AEA8-452A-9AEB-79760D3744FB}" type="datetimeFigureOut">
              <a:rPr lang="en-US" smtClean="0"/>
              <a:t>5/26/2023</a:t>
            </a:fld>
            <a:endParaRPr lang="en-US"/>
          </a:p>
        </p:txBody>
      </p:sp>
      <p:sp>
        <p:nvSpPr>
          <p:cNvPr id="4" name="Footer Placeholder 3"/>
          <p:cNvSpPr>
            <a:spLocks noGrp="1"/>
          </p:cNvSpPr>
          <p:nvPr>
            <p:ph type="ftr" sz="quarter" idx="2"/>
          </p:nvPr>
        </p:nvSpPr>
        <p:spPr>
          <a:xfrm>
            <a:off x="1" y="9721834"/>
            <a:ext cx="3078213" cy="511030"/>
          </a:xfrm>
          <a:prstGeom prst="rect">
            <a:avLst/>
          </a:prstGeom>
        </p:spPr>
        <p:txBody>
          <a:bodyPr vert="horz" lIns="94921" tIns="47460" rIns="94921" bIns="47460" rtlCol="0" anchor="b"/>
          <a:lstStyle>
            <a:lvl1pPr algn="l">
              <a:defRPr sz="1200"/>
            </a:lvl1pPr>
          </a:lstStyle>
          <a:p>
            <a:endParaRPr lang="en-US"/>
          </a:p>
        </p:txBody>
      </p:sp>
      <p:sp>
        <p:nvSpPr>
          <p:cNvPr id="5" name="Slide Number Placeholder 4"/>
          <p:cNvSpPr>
            <a:spLocks noGrp="1"/>
          </p:cNvSpPr>
          <p:nvPr>
            <p:ph type="sldNum" sz="quarter" idx="3"/>
          </p:nvPr>
        </p:nvSpPr>
        <p:spPr>
          <a:xfrm>
            <a:off x="4024240" y="9721834"/>
            <a:ext cx="3078213" cy="511030"/>
          </a:xfrm>
          <a:prstGeom prst="rect">
            <a:avLst/>
          </a:prstGeom>
        </p:spPr>
        <p:txBody>
          <a:bodyPr vert="horz" lIns="94921" tIns="47460" rIns="94921" bIns="47460" rtlCol="0" anchor="b"/>
          <a:lstStyle>
            <a:lvl1pPr algn="r">
              <a:defRPr sz="1200"/>
            </a:lvl1pPr>
          </a:lstStyle>
          <a:p>
            <a:fld id="{EC5C5FDE-2F58-4D40-8176-132AEFC34FAC}" type="slidenum">
              <a:rPr lang="en-US" smtClean="0"/>
              <a:t>‹#›</a:t>
            </a:fld>
            <a:endParaRPr lang="en-US"/>
          </a:p>
        </p:txBody>
      </p:sp>
    </p:spTree>
    <p:extLst>
      <p:ext uri="{BB962C8B-B14F-4D97-AF65-F5344CB8AC3E}">
        <p14:creationId xmlns:p14="http://schemas.microsoft.com/office/powerpoint/2010/main" val="271791878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3" y="2"/>
            <a:ext cx="3078427" cy="511731"/>
          </a:xfrm>
          <a:prstGeom prst="rect">
            <a:avLst/>
          </a:prstGeom>
        </p:spPr>
        <p:txBody>
          <a:bodyPr vert="horz" lIns="94921" tIns="47460" rIns="94921" bIns="47460" rtlCol="0"/>
          <a:lstStyle>
            <a:lvl1pPr algn="l">
              <a:defRPr sz="1200"/>
            </a:lvl1pPr>
          </a:lstStyle>
          <a:p>
            <a:endParaRPr lang="en-US"/>
          </a:p>
        </p:txBody>
      </p:sp>
      <p:sp>
        <p:nvSpPr>
          <p:cNvPr id="3" name="Date Placeholder 2"/>
          <p:cNvSpPr>
            <a:spLocks noGrp="1"/>
          </p:cNvSpPr>
          <p:nvPr>
            <p:ph type="dt" idx="1"/>
          </p:nvPr>
        </p:nvSpPr>
        <p:spPr>
          <a:xfrm>
            <a:off x="4023994" y="2"/>
            <a:ext cx="3078427" cy="511731"/>
          </a:xfrm>
          <a:prstGeom prst="rect">
            <a:avLst/>
          </a:prstGeom>
        </p:spPr>
        <p:txBody>
          <a:bodyPr vert="horz" lIns="94921" tIns="47460" rIns="94921" bIns="47460" rtlCol="0"/>
          <a:lstStyle>
            <a:lvl1pPr algn="r">
              <a:defRPr sz="1200"/>
            </a:lvl1pPr>
          </a:lstStyle>
          <a:p>
            <a:fld id="{8F0EA9FA-4BA9-4F6E-8993-4FE59C3ABDD1}" type="datetimeFigureOut">
              <a:rPr lang="en-US" smtClean="0"/>
              <a:pPr/>
              <a:t>5/26/2023</a:t>
            </a:fld>
            <a:endParaRPr lang="en-US"/>
          </a:p>
        </p:txBody>
      </p:sp>
      <p:sp>
        <p:nvSpPr>
          <p:cNvPr id="4" name="Slide Image Placeholder 3"/>
          <p:cNvSpPr>
            <a:spLocks noGrp="1" noRot="1" noChangeAspect="1"/>
          </p:cNvSpPr>
          <p:nvPr>
            <p:ph type="sldImg" idx="2"/>
          </p:nvPr>
        </p:nvSpPr>
        <p:spPr>
          <a:xfrm>
            <a:off x="838200" y="769938"/>
            <a:ext cx="5427663" cy="3836987"/>
          </a:xfrm>
          <a:prstGeom prst="rect">
            <a:avLst/>
          </a:prstGeom>
          <a:noFill/>
          <a:ln w="12700">
            <a:solidFill>
              <a:prstClr val="black"/>
            </a:solidFill>
          </a:ln>
        </p:spPr>
        <p:txBody>
          <a:bodyPr vert="horz" lIns="94921" tIns="47460" rIns="94921" bIns="47460" rtlCol="0" anchor="ctr"/>
          <a:lstStyle/>
          <a:p>
            <a:endParaRPr lang="en-US"/>
          </a:p>
        </p:txBody>
      </p:sp>
      <p:sp>
        <p:nvSpPr>
          <p:cNvPr id="5" name="Notes Placeholder 4"/>
          <p:cNvSpPr>
            <a:spLocks noGrp="1"/>
          </p:cNvSpPr>
          <p:nvPr>
            <p:ph type="body" sz="quarter" idx="3"/>
          </p:nvPr>
        </p:nvSpPr>
        <p:spPr>
          <a:xfrm>
            <a:off x="710407" y="4861443"/>
            <a:ext cx="5683250" cy="4605575"/>
          </a:xfrm>
          <a:prstGeom prst="rect">
            <a:avLst/>
          </a:prstGeom>
        </p:spPr>
        <p:txBody>
          <a:bodyPr vert="horz" lIns="94921" tIns="47460" rIns="94921" bIns="4746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3" y="9721107"/>
            <a:ext cx="3078427" cy="511731"/>
          </a:xfrm>
          <a:prstGeom prst="rect">
            <a:avLst/>
          </a:prstGeom>
        </p:spPr>
        <p:txBody>
          <a:bodyPr vert="horz" lIns="94921" tIns="47460" rIns="94921" bIns="47460" rtlCol="0" anchor="b"/>
          <a:lstStyle>
            <a:lvl1pPr algn="l">
              <a:defRPr sz="1200"/>
            </a:lvl1pPr>
          </a:lstStyle>
          <a:p>
            <a:endParaRPr lang="en-US"/>
          </a:p>
        </p:txBody>
      </p:sp>
      <p:sp>
        <p:nvSpPr>
          <p:cNvPr id="7" name="Slide Number Placeholder 6"/>
          <p:cNvSpPr>
            <a:spLocks noGrp="1"/>
          </p:cNvSpPr>
          <p:nvPr>
            <p:ph type="sldNum" sz="quarter" idx="5"/>
          </p:nvPr>
        </p:nvSpPr>
        <p:spPr>
          <a:xfrm>
            <a:off x="4023994" y="9721107"/>
            <a:ext cx="3078427" cy="511731"/>
          </a:xfrm>
          <a:prstGeom prst="rect">
            <a:avLst/>
          </a:prstGeom>
        </p:spPr>
        <p:txBody>
          <a:bodyPr vert="horz" lIns="94921" tIns="47460" rIns="94921" bIns="47460" rtlCol="0" anchor="b"/>
          <a:lstStyle>
            <a:lvl1pPr algn="r">
              <a:defRPr sz="1200"/>
            </a:lvl1pPr>
          </a:lstStyle>
          <a:p>
            <a:fld id="{330246F7-8D45-4A9B-B3DD-49E8299529B9}" type="slidenum">
              <a:rPr lang="en-US" smtClean="0"/>
              <a:pPr/>
              <a:t>‹#›</a:t>
            </a:fld>
            <a:endParaRPr lang="en-US"/>
          </a:p>
        </p:txBody>
      </p:sp>
    </p:spTree>
    <p:extLst>
      <p:ext uri="{BB962C8B-B14F-4D97-AF65-F5344CB8AC3E}">
        <p14:creationId xmlns:p14="http://schemas.microsoft.com/office/powerpoint/2010/main" val="2822830725"/>
      </p:ext>
    </p:extLst>
  </p:cSld>
  <p:clrMap bg1="lt1" tx1="dk1" bg2="lt2" tx2="dk2" accent1="accent1" accent2="accent2" accent3="accent3" accent4="accent4" accent5="accent5" accent6="accent6" hlink="hlink" folHlink="folHlink"/>
  <p:notesStyle>
    <a:lvl1pPr marL="0" algn="l" defTabSz="1018824" rtl="0" eaLnBrk="1" latinLnBrk="0" hangingPunct="1">
      <a:defRPr sz="1300" kern="1200">
        <a:solidFill>
          <a:schemeClr val="tx1"/>
        </a:solidFill>
        <a:latin typeface="+mn-lt"/>
        <a:ea typeface="+mn-ea"/>
        <a:cs typeface="+mn-cs"/>
      </a:defRPr>
    </a:lvl1pPr>
    <a:lvl2pPr marL="509412" algn="l" defTabSz="1018824" rtl="0" eaLnBrk="1" latinLnBrk="0" hangingPunct="1">
      <a:defRPr sz="1300" kern="1200">
        <a:solidFill>
          <a:schemeClr val="tx1"/>
        </a:solidFill>
        <a:latin typeface="+mn-lt"/>
        <a:ea typeface="+mn-ea"/>
        <a:cs typeface="+mn-cs"/>
      </a:defRPr>
    </a:lvl2pPr>
    <a:lvl3pPr marL="1018824" algn="l" defTabSz="1018824" rtl="0" eaLnBrk="1" latinLnBrk="0" hangingPunct="1">
      <a:defRPr sz="1300" kern="1200">
        <a:solidFill>
          <a:schemeClr val="tx1"/>
        </a:solidFill>
        <a:latin typeface="+mn-lt"/>
        <a:ea typeface="+mn-ea"/>
        <a:cs typeface="+mn-cs"/>
      </a:defRPr>
    </a:lvl3pPr>
    <a:lvl4pPr marL="1528237" algn="l" defTabSz="1018824" rtl="0" eaLnBrk="1" latinLnBrk="0" hangingPunct="1">
      <a:defRPr sz="1300" kern="1200">
        <a:solidFill>
          <a:schemeClr val="tx1"/>
        </a:solidFill>
        <a:latin typeface="+mn-lt"/>
        <a:ea typeface="+mn-ea"/>
        <a:cs typeface="+mn-cs"/>
      </a:defRPr>
    </a:lvl4pPr>
    <a:lvl5pPr marL="2037649" algn="l" defTabSz="1018824" rtl="0" eaLnBrk="1" latinLnBrk="0" hangingPunct="1">
      <a:defRPr sz="1300" kern="1200">
        <a:solidFill>
          <a:schemeClr val="tx1"/>
        </a:solidFill>
        <a:latin typeface="+mn-lt"/>
        <a:ea typeface="+mn-ea"/>
        <a:cs typeface="+mn-cs"/>
      </a:defRPr>
    </a:lvl5pPr>
    <a:lvl6pPr marL="2547061" algn="l" defTabSz="1018824" rtl="0" eaLnBrk="1" latinLnBrk="0" hangingPunct="1">
      <a:defRPr sz="1300" kern="1200">
        <a:solidFill>
          <a:schemeClr val="tx1"/>
        </a:solidFill>
        <a:latin typeface="+mn-lt"/>
        <a:ea typeface="+mn-ea"/>
        <a:cs typeface="+mn-cs"/>
      </a:defRPr>
    </a:lvl6pPr>
    <a:lvl7pPr marL="3056473" algn="l" defTabSz="1018824" rtl="0" eaLnBrk="1" latinLnBrk="0" hangingPunct="1">
      <a:defRPr sz="1300" kern="1200">
        <a:solidFill>
          <a:schemeClr val="tx1"/>
        </a:solidFill>
        <a:latin typeface="+mn-lt"/>
        <a:ea typeface="+mn-ea"/>
        <a:cs typeface="+mn-cs"/>
      </a:defRPr>
    </a:lvl7pPr>
    <a:lvl8pPr marL="3565886" algn="l" defTabSz="1018824" rtl="0" eaLnBrk="1" latinLnBrk="0" hangingPunct="1">
      <a:defRPr sz="1300" kern="1200">
        <a:solidFill>
          <a:schemeClr val="tx1"/>
        </a:solidFill>
        <a:latin typeface="+mn-lt"/>
        <a:ea typeface="+mn-ea"/>
        <a:cs typeface="+mn-cs"/>
      </a:defRPr>
    </a:lvl8pPr>
    <a:lvl9pPr marL="4075298" algn="l" defTabSz="1018824" rtl="0" eaLnBrk="1" latinLnBrk="0" hangingPunct="1">
      <a:defRPr sz="13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3" Type="http://schemas.openxmlformats.org/officeDocument/2006/relationships/hyperlink" Target="https://www.atlantafed.org/chcs/wage-growth-tracker" TargetMode="External"/><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838200" y="769938"/>
            <a:ext cx="5427663" cy="3836987"/>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30246F7-8D45-4A9B-B3DD-49E8299529B9}" type="slidenum">
              <a:rPr lang="en-US" smtClean="0"/>
              <a:pPr/>
              <a:t>1</a:t>
            </a:fld>
            <a:endParaRPr lang="en-US"/>
          </a:p>
        </p:txBody>
      </p:sp>
    </p:spTree>
    <p:extLst>
      <p:ext uri="{BB962C8B-B14F-4D97-AF65-F5344CB8AC3E}">
        <p14:creationId xmlns:p14="http://schemas.microsoft.com/office/powerpoint/2010/main" val="216428993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err="1"/>
              <a:t>slide_id</a:t>
            </a:r>
            <a:r>
              <a:rPr lang="fr-PF" dirty="0"/>
              <a:t>:</a:t>
            </a:r>
            <a:r>
              <a:rPr lang="fr-FR" dirty="0" err="1"/>
              <a:t>confidence_indicators</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10</a:t>
            </a:fld>
            <a:endParaRPr lang="en-US"/>
          </a:p>
        </p:txBody>
      </p:sp>
    </p:spTree>
    <p:extLst>
      <p:ext uri="{BB962C8B-B14F-4D97-AF65-F5344CB8AC3E}">
        <p14:creationId xmlns:p14="http://schemas.microsoft.com/office/powerpoint/2010/main" val="98755201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PF" dirty="0" err="1"/>
              <a:t>slide_id</a:t>
            </a:r>
            <a:r>
              <a:rPr lang="fr-PF" dirty="0"/>
              <a:t>:</a:t>
            </a:r>
            <a:r>
              <a:rPr lang="fr-FR" dirty="0"/>
              <a:t>energy_prices_1</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12</a:t>
            </a:fld>
            <a:endParaRPr lang="en-US"/>
          </a:p>
        </p:txBody>
      </p:sp>
    </p:spTree>
    <p:extLst>
      <p:ext uri="{BB962C8B-B14F-4D97-AF65-F5344CB8AC3E}">
        <p14:creationId xmlns:p14="http://schemas.microsoft.com/office/powerpoint/2010/main" val="194821222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err="1"/>
              <a:t>slide_id</a:t>
            </a:r>
            <a:r>
              <a:rPr lang="fr-PF" dirty="0"/>
              <a:t>:</a:t>
            </a:r>
            <a:r>
              <a:rPr lang="fr-FR" dirty="0" err="1"/>
              <a:t>supply_chain</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13</a:t>
            </a:fld>
            <a:endParaRPr lang="en-US"/>
          </a:p>
        </p:txBody>
      </p:sp>
    </p:spTree>
    <p:extLst>
      <p:ext uri="{BB962C8B-B14F-4D97-AF65-F5344CB8AC3E}">
        <p14:creationId xmlns:p14="http://schemas.microsoft.com/office/powerpoint/2010/main" val="196388541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a:t>slide_id:labor_1</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14</a:t>
            </a:fld>
            <a:endParaRPr lang="en-US"/>
          </a:p>
        </p:txBody>
      </p:sp>
    </p:spTree>
    <p:extLst>
      <p:ext uri="{BB962C8B-B14F-4D97-AF65-F5344CB8AC3E}">
        <p14:creationId xmlns:p14="http://schemas.microsoft.com/office/powerpoint/2010/main" val="346967650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a:t>slide_id:labor_2</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15</a:t>
            </a:fld>
            <a:endParaRPr lang="en-US"/>
          </a:p>
        </p:txBody>
      </p:sp>
    </p:spTree>
    <p:extLst>
      <p:ext uri="{BB962C8B-B14F-4D97-AF65-F5344CB8AC3E}">
        <p14:creationId xmlns:p14="http://schemas.microsoft.com/office/powerpoint/2010/main" val="113388882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a:t>slide_id</a:t>
            </a:r>
            <a:r>
              <a:rPr lang="en-GB" dirty="0"/>
              <a:t> </a:t>
            </a:r>
            <a:r>
              <a:rPr lang="fr-PF" dirty="0"/>
              <a:t>:</a:t>
            </a:r>
            <a:r>
              <a:rPr lang="fr-FR" dirty="0" err="1"/>
              <a:t>labor_costs</a:t>
            </a:r>
            <a:endParaRPr lang="en-US" dirty="0"/>
          </a:p>
          <a:p>
            <a:endParaRPr lang="en-GB" dirty="0"/>
          </a:p>
          <a:p>
            <a:pPr marL="0" marR="0" lvl="0" indent="0" algn="l" defTabSz="1018824" rtl="0" eaLnBrk="1" fontAlgn="auto" latinLnBrk="0" hangingPunct="1">
              <a:lnSpc>
                <a:spcPct val="100000"/>
              </a:lnSpc>
              <a:spcBef>
                <a:spcPts val="0"/>
              </a:spcBef>
              <a:spcAft>
                <a:spcPts val="0"/>
              </a:spcAft>
              <a:buClrTx/>
              <a:buSzTx/>
              <a:buFontTx/>
              <a:buNone/>
              <a:tabLst/>
              <a:defRPr/>
            </a:pPr>
            <a:r>
              <a:rPr lang="fr-FR" dirty="0"/>
              <a:t>Graphique de gauche : </a:t>
            </a:r>
            <a:r>
              <a:rPr lang="en-US" sz="1400" u="sng" dirty="0">
                <a:solidFill>
                  <a:srgbClr val="0563C1"/>
                </a:solidFill>
                <a:effectLst/>
                <a:latin typeface="Calibri" panose="020F0502020204030204" pitchFamily="34" charset="0"/>
                <a:ea typeface="Times New Roman" panose="02020603050405020304" pitchFamily="18" charset="0"/>
                <a:hlinkClick r:id="rId3"/>
              </a:rPr>
              <a:t>https://www.atlantafed.org/chcs/wage-growth-tracker</a:t>
            </a:r>
            <a:endParaRPr lang="en-US" sz="1400" u="sng" dirty="0">
              <a:solidFill>
                <a:srgbClr val="0563C1"/>
              </a:solidFill>
              <a:effectLst/>
              <a:latin typeface="Calibri" panose="020F0502020204030204" pitchFamily="34" charset="0"/>
              <a:ea typeface="Times New Roman" panose="02020603050405020304" pitchFamily="18" charset="0"/>
            </a:endParaRPr>
          </a:p>
          <a:p>
            <a:pPr marL="0" marR="0" lvl="0" indent="0" algn="l" defTabSz="1018824" rtl="0" eaLnBrk="1" fontAlgn="auto" latinLnBrk="0" hangingPunct="1">
              <a:lnSpc>
                <a:spcPct val="100000"/>
              </a:lnSpc>
              <a:spcBef>
                <a:spcPts val="0"/>
              </a:spcBef>
              <a:spcAft>
                <a:spcPts val="0"/>
              </a:spcAft>
              <a:buClrTx/>
              <a:buSzTx/>
              <a:buFontTx/>
              <a:buNone/>
              <a:tabLst/>
              <a:defRPr/>
            </a:pPr>
            <a:r>
              <a:rPr lang="en-US" sz="1400" u="sng" dirty="0" err="1">
                <a:solidFill>
                  <a:srgbClr val="0563C1"/>
                </a:solidFill>
                <a:effectLst/>
                <a:latin typeface="Calibri" panose="020F0502020204030204" pitchFamily="34" charset="0"/>
                <a:ea typeface="Calibri" panose="020F0502020204030204" pitchFamily="34" charset="0"/>
              </a:rPr>
              <a:t>Graphique</a:t>
            </a:r>
            <a:r>
              <a:rPr lang="en-US" sz="1400" u="sng" dirty="0">
                <a:solidFill>
                  <a:srgbClr val="0563C1"/>
                </a:solidFill>
                <a:effectLst/>
                <a:latin typeface="Calibri" panose="020F0502020204030204" pitchFamily="34" charset="0"/>
                <a:ea typeface="Calibri" panose="020F0502020204030204" pitchFamily="34" charset="0"/>
              </a:rPr>
              <a:t> de droite : </a:t>
            </a:r>
            <a:endParaRPr lang="en-US" sz="1400" dirty="0">
              <a:effectLst/>
              <a:latin typeface="Calibri" panose="020F0502020204030204" pitchFamily="34" charset="0"/>
              <a:ea typeface="Calibri" panose="020F0502020204030204" pitchFamily="34" charset="0"/>
            </a:endParaRPr>
          </a:p>
        </p:txBody>
      </p:sp>
      <p:sp>
        <p:nvSpPr>
          <p:cNvPr id="4" name="Slide Number Placeholder 3"/>
          <p:cNvSpPr>
            <a:spLocks noGrp="1"/>
          </p:cNvSpPr>
          <p:nvPr>
            <p:ph type="sldNum" sz="quarter" idx="5"/>
          </p:nvPr>
        </p:nvSpPr>
        <p:spPr/>
        <p:txBody>
          <a:bodyPr/>
          <a:lstStyle/>
          <a:p>
            <a:fld id="{330246F7-8D45-4A9B-B3DD-49E8299529B9}" type="slidenum">
              <a:rPr lang="en-US" smtClean="0"/>
              <a:pPr/>
              <a:t>16</a:t>
            </a:fld>
            <a:endParaRPr lang="en-US"/>
          </a:p>
        </p:txBody>
      </p:sp>
    </p:spTree>
    <p:extLst>
      <p:ext uri="{BB962C8B-B14F-4D97-AF65-F5344CB8AC3E}">
        <p14:creationId xmlns:p14="http://schemas.microsoft.com/office/powerpoint/2010/main" val="398221927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PF" dirty="0" err="1"/>
              <a:t>slide_id</a:t>
            </a:r>
            <a:r>
              <a:rPr lang="fr-PF" dirty="0"/>
              <a:t>:</a:t>
            </a:r>
            <a:r>
              <a:rPr lang="fr-FR" dirty="0" err="1"/>
              <a:t>inflation_ae</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18</a:t>
            </a:fld>
            <a:endParaRPr lang="en-US"/>
          </a:p>
        </p:txBody>
      </p:sp>
    </p:spTree>
    <p:extLst>
      <p:ext uri="{BB962C8B-B14F-4D97-AF65-F5344CB8AC3E}">
        <p14:creationId xmlns:p14="http://schemas.microsoft.com/office/powerpoint/2010/main" val="251723423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PF" dirty="0" err="1"/>
              <a:t>slide_id</a:t>
            </a:r>
            <a:r>
              <a:rPr lang="fr-PF" dirty="0"/>
              <a:t>:</a:t>
            </a:r>
            <a:r>
              <a:rPr lang="fr-FR" dirty="0" err="1"/>
              <a:t>inflation_ec</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19</a:t>
            </a:fld>
            <a:endParaRPr lang="en-US"/>
          </a:p>
        </p:txBody>
      </p:sp>
    </p:spTree>
    <p:extLst>
      <p:ext uri="{BB962C8B-B14F-4D97-AF65-F5344CB8AC3E}">
        <p14:creationId xmlns:p14="http://schemas.microsoft.com/office/powerpoint/2010/main" val="411728059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PF" dirty="0" err="1"/>
              <a:t>slide_id</a:t>
            </a:r>
            <a:r>
              <a:rPr lang="fr-PF" dirty="0"/>
              <a:t>:</a:t>
            </a:r>
            <a:r>
              <a:rPr lang="fr-FR" dirty="0" err="1"/>
              <a:t>deflator</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20</a:t>
            </a:fld>
            <a:endParaRPr lang="en-US"/>
          </a:p>
        </p:txBody>
      </p:sp>
    </p:spTree>
    <p:extLst>
      <p:ext uri="{BB962C8B-B14F-4D97-AF65-F5344CB8AC3E}">
        <p14:creationId xmlns:p14="http://schemas.microsoft.com/office/powerpoint/2010/main" val="389935550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err="1"/>
              <a:t>slide_id:monetary_policy_decisions_fed</a:t>
            </a:r>
            <a:endParaRPr lang="fr-FR"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23</a:t>
            </a:fld>
            <a:endParaRPr lang="en-US"/>
          </a:p>
        </p:txBody>
      </p:sp>
    </p:spTree>
    <p:extLst>
      <p:ext uri="{BB962C8B-B14F-4D97-AF65-F5344CB8AC3E}">
        <p14:creationId xmlns:p14="http://schemas.microsoft.com/office/powerpoint/2010/main" val="288649125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err="1"/>
              <a:t>slide_id</a:t>
            </a:r>
            <a:r>
              <a:rPr lang="fr-PF" dirty="0"/>
              <a:t>:</a:t>
            </a:r>
            <a:r>
              <a:rPr lang="en-US" b="0" dirty="0" err="1">
                <a:solidFill>
                  <a:srgbClr val="569CD6"/>
                </a:solidFill>
                <a:effectLst/>
                <a:latin typeface="Consolas" panose="020B0609020204030204" pitchFamily="49" charset="0"/>
              </a:rPr>
              <a:t>nominal_real</a:t>
            </a:r>
            <a:r>
              <a:rPr lang="en-US" b="0" dirty="0">
                <a:solidFill>
                  <a:srgbClr val="569CD6"/>
                </a:solidFill>
                <a:effectLst/>
                <a:latin typeface="Consolas" panose="020B0609020204030204" pitchFamily="49" charset="0"/>
              </a:rPr>
              <a:t>_</a:t>
            </a:r>
            <a:r>
              <a:rPr lang="fr-FR" dirty="0" err="1"/>
              <a:t>yield_us</a:t>
            </a:r>
            <a:endParaRPr lang="fr-FR"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25</a:t>
            </a:fld>
            <a:endParaRPr lang="en-US"/>
          </a:p>
        </p:txBody>
      </p:sp>
    </p:spTree>
    <p:extLst>
      <p:ext uri="{BB962C8B-B14F-4D97-AF65-F5344CB8AC3E}">
        <p14:creationId xmlns:p14="http://schemas.microsoft.com/office/powerpoint/2010/main" val="349465324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err="1"/>
              <a:t>slide_id:us_spread</a:t>
            </a:r>
            <a:endParaRPr lang="fr-FR"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26</a:t>
            </a:fld>
            <a:endParaRPr lang="en-US"/>
          </a:p>
        </p:txBody>
      </p:sp>
    </p:spTree>
    <p:extLst>
      <p:ext uri="{BB962C8B-B14F-4D97-AF65-F5344CB8AC3E}">
        <p14:creationId xmlns:p14="http://schemas.microsoft.com/office/powerpoint/2010/main" val="391030841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err="1"/>
              <a:t>slide_id</a:t>
            </a:r>
            <a:r>
              <a:rPr lang="fr-PF" dirty="0"/>
              <a:t>:</a:t>
            </a:r>
            <a:r>
              <a:rPr lang="en-US" b="0" dirty="0" err="1">
                <a:solidFill>
                  <a:srgbClr val="569CD6"/>
                </a:solidFill>
                <a:effectLst/>
                <a:latin typeface="Consolas" panose="020B0609020204030204" pitchFamily="49" charset="0"/>
              </a:rPr>
              <a:t>nominal_real</a:t>
            </a:r>
            <a:r>
              <a:rPr lang="en-US" b="0" dirty="0">
                <a:solidFill>
                  <a:srgbClr val="569CD6"/>
                </a:solidFill>
                <a:effectLst/>
                <a:latin typeface="Consolas" panose="020B0609020204030204" pitchFamily="49" charset="0"/>
              </a:rPr>
              <a:t>_</a:t>
            </a:r>
            <a:r>
              <a:rPr lang="fr-FR" dirty="0" err="1"/>
              <a:t>yield_ea</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29</a:t>
            </a:fld>
            <a:endParaRPr lang="en-US"/>
          </a:p>
        </p:txBody>
      </p:sp>
    </p:spTree>
    <p:extLst>
      <p:ext uri="{BB962C8B-B14F-4D97-AF65-F5344CB8AC3E}">
        <p14:creationId xmlns:p14="http://schemas.microsoft.com/office/powerpoint/2010/main" val="57863151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err="1"/>
              <a:t>slide_id:bund_spread</a:t>
            </a:r>
            <a:endParaRPr lang="fr-FR"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30</a:t>
            </a:fld>
            <a:endParaRPr lang="en-US"/>
          </a:p>
        </p:txBody>
      </p:sp>
    </p:spTree>
    <p:extLst>
      <p:ext uri="{BB962C8B-B14F-4D97-AF65-F5344CB8AC3E}">
        <p14:creationId xmlns:p14="http://schemas.microsoft.com/office/powerpoint/2010/main" val="333075950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PF" dirty="0" err="1"/>
              <a:t>slide_id</a:t>
            </a:r>
            <a:r>
              <a:rPr lang="fr-PF" dirty="0"/>
              <a:t>:</a:t>
            </a:r>
            <a:r>
              <a:rPr lang="fr-FR" dirty="0" err="1"/>
              <a:t>euro_usd</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31</a:t>
            </a:fld>
            <a:endParaRPr lang="en-US"/>
          </a:p>
        </p:txBody>
      </p:sp>
    </p:spTree>
    <p:extLst>
      <p:ext uri="{BB962C8B-B14F-4D97-AF65-F5344CB8AC3E}">
        <p14:creationId xmlns:p14="http://schemas.microsoft.com/office/powerpoint/2010/main" val="342272808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PF" dirty="0" err="1"/>
              <a:t>slide_id</a:t>
            </a:r>
            <a:r>
              <a:rPr lang="fr-PF" dirty="0"/>
              <a:t>:</a:t>
            </a:r>
            <a:r>
              <a:rPr lang="fr-FR" dirty="0" err="1"/>
              <a:t>sovereign_yields</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33</a:t>
            </a:fld>
            <a:endParaRPr lang="en-US"/>
          </a:p>
        </p:txBody>
      </p:sp>
    </p:spTree>
    <p:extLst>
      <p:ext uri="{BB962C8B-B14F-4D97-AF65-F5344CB8AC3E}">
        <p14:creationId xmlns:p14="http://schemas.microsoft.com/office/powerpoint/2010/main" val="301778757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err="1"/>
              <a:t>slide_id:sovereign_spread</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34</a:t>
            </a:fld>
            <a:endParaRPr lang="en-US"/>
          </a:p>
        </p:txBody>
      </p:sp>
    </p:spTree>
    <p:extLst>
      <p:ext uri="{BB962C8B-B14F-4D97-AF65-F5344CB8AC3E}">
        <p14:creationId xmlns:p14="http://schemas.microsoft.com/office/powerpoint/2010/main" val="83857082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err="1"/>
              <a:t>slide_id</a:t>
            </a:r>
            <a:r>
              <a:rPr lang="fr-PF" dirty="0"/>
              <a:t>:</a:t>
            </a:r>
            <a:r>
              <a:rPr lang="fr-FR" dirty="0" err="1"/>
              <a:t>stock_market</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37</a:t>
            </a:fld>
            <a:endParaRPr lang="en-US"/>
          </a:p>
        </p:txBody>
      </p:sp>
    </p:spTree>
    <p:extLst>
      <p:ext uri="{BB962C8B-B14F-4D97-AF65-F5344CB8AC3E}">
        <p14:creationId xmlns:p14="http://schemas.microsoft.com/office/powerpoint/2010/main" val="127710836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38</a:t>
            </a:fld>
            <a:endParaRPr lang="en-US"/>
          </a:p>
        </p:txBody>
      </p:sp>
    </p:spTree>
    <p:extLst>
      <p:ext uri="{BB962C8B-B14F-4D97-AF65-F5344CB8AC3E}">
        <p14:creationId xmlns:p14="http://schemas.microsoft.com/office/powerpoint/2010/main" val="358104882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err="1"/>
              <a:t>slide_id</a:t>
            </a:r>
            <a:r>
              <a:rPr lang="fr-PF" dirty="0"/>
              <a:t>:</a:t>
            </a:r>
            <a:r>
              <a:rPr lang="en-US" b="0" dirty="0" err="1">
                <a:solidFill>
                  <a:srgbClr val="569CD6"/>
                </a:solidFill>
                <a:effectLst/>
                <a:latin typeface="Consolas" panose="020B0609020204030204" pitchFamily="49" charset="0"/>
              </a:rPr>
              <a:t>composite_financial_stress_indicators</a:t>
            </a:r>
            <a:endParaRPr lang="en-US" b="0" dirty="0">
              <a:solidFill>
                <a:srgbClr val="D4D4D4"/>
              </a:solidFill>
              <a:effectLst/>
              <a:latin typeface="Consolas" panose="020B0609020204030204" pitchFamily="49" charset="0"/>
            </a:endParaRPr>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39</a:t>
            </a:fld>
            <a:endParaRPr lang="en-US"/>
          </a:p>
        </p:txBody>
      </p:sp>
    </p:spTree>
    <p:extLst>
      <p:ext uri="{BB962C8B-B14F-4D97-AF65-F5344CB8AC3E}">
        <p14:creationId xmlns:p14="http://schemas.microsoft.com/office/powerpoint/2010/main" val="100474084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r>
              <a:rPr lang="fr-FR" dirty="0" err="1"/>
              <a:t>slide_id:growth_ae</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7</a:t>
            </a:fld>
            <a:endParaRPr lang="en-US"/>
          </a:p>
        </p:txBody>
      </p:sp>
    </p:spTree>
    <p:extLst>
      <p:ext uri="{BB962C8B-B14F-4D97-AF65-F5344CB8AC3E}">
        <p14:creationId xmlns:p14="http://schemas.microsoft.com/office/powerpoint/2010/main" val="347716948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PF" dirty="0" err="1"/>
              <a:t>slide_id:growth_ec</a:t>
            </a:r>
            <a:endParaRPr lang="fr-PF"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8</a:t>
            </a:fld>
            <a:endParaRPr lang="en-US"/>
          </a:p>
        </p:txBody>
      </p:sp>
    </p:spTree>
    <p:extLst>
      <p:ext uri="{BB962C8B-B14F-4D97-AF65-F5344CB8AC3E}">
        <p14:creationId xmlns:p14="http://schemas.microsoft.com/office/powerpoint/2010/main" val="164415057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PF" dirty="0" err="1"/>
              <a:t>slide_id</a:t>
            </a:r>
            <a:r>
              <a:rPr lang="fr-PF" dirty="0"/>
              <a:t>:</a:t>
            </a:r>
            <a:r>
              <a:rPr lang="fr-FR" dirty="0" err="1"/>
              <a:t>gov_debt_deficit</a:t>
            </a:r>
            <a:endParaRPr lang="fr-FR" dirty="0"/>
          </a:p>
          <a:p>
            <a:endParaRPr lang="fr-FR" dirty="0"/>
          </a:p>
          <a:p>
            <a:r>
              <a:rPr lang="en-US" b="0" i="0" dirty="0">
                <a:solidFill>
                  <a:srgbClr val="9CA3AF"/>
                </a:solidFill>
                <a:effectLst/>
                <a:latin typeface="ui-monospace"/>
              </a:rPr>
              <a:t>ONS/EDP2/YEQJ.Q</a:t>
            </a:r>
            <a:endParaRPr lang="fr-FR" b="0" i="0" dirty="0">
              <a:solidFill>
                <a:srgbClr val="9CA3AF"/>
              </a:solidFill>
              <a:effectLst/>
              <a:latin typeface="ui-monospace"/>
            </a:endParaRPr>
          </a:p>
          <a:p>
            <a:r>
              <a:rPr lang="en-US" b="0" i="0" dirty="0">
                <a:solidFill>
                  <a:srgbClr val="9CA3AF"/>
                </a:solidFill>
                <a:effectLst/>
                <a:latin typeface="ui-monospace"/>
              </a:rPr>
              <a:t>Eurostat/gov_10q_ggdebt/Q.GD.S13.PC_GDP.FR</a:t>
            </a:r>
            <a:endParaRPr lang="fr-FR" b="0" i="0" dirty="0">
              <a:solidFill>
                <a:srgbClr val="9CA3AF"/>
              </a:solidFill>
              <a:effectLst/>
              <a:latin typeface="ui-monospace"/>
            </a:endParaRPr>
          </a:p>
          <a:p>
            <a:r>
              <a:rPr lang="en-US" b="0" i="0" dirty="0">
                <a:solidFill>
                  <a:srgbClr val="9CA3AF"/>
                </a:solidFill>
                <a:effectLst/>
                <a:latin typeface="ui-monospace"/>
              </a:rPr>
              <a:t>Eurostat/gov_10q_ggdebt/Q.GD.S13.PC_GDP.DE</a:t>
            </a:r>
            <a:endParaRPr lang="fr-FR" b="0" i="0" dirty="0">
              <a:solidFill>
                <a:srgbClr val="9CA3AF"/>
              </a:solidFill>
              <a:effectLst/>
              <a:latin typeface="ui-monospace"/>
            </a:endParaRPr>
          </a:p>
          <a:p>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9</a:t>
            </a:fld>
            <a:endParaRPr lang="en-US"/>
          </a:p>
        </p:txBody>
      </p:sp>
    </p:spTree>
    <p:extLst>
      <p:ext uri="{BB962C8B-B14F-4D97-AF65-F5344CB8AC3E}">
        <p14:creationId xmlns:p14="http://schemas.microsoft.com/office/powerpoint/2010/main" val="926090590"/>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 name="shp_CoverTitle"/>
          <p:cNvSpPr>
            <a:spLocks noGrp="1"/>
          </p:cNvSpPr>
          <p:nvPr>
            <p:ph type="ctrTitle" hasCustomPrompt="1"/>
          </p:nvPr>
        </p:nvSpPr>
        <p:spPr>
          <a:xfrm>
            <a:off x="486064" y="3780632"/>
            <a:ext cx="9721273" cy="461660"/>
          </a:xfrm>
          <a:noFill/>
        </p:spPr>
        <p:txBody>
          <a:bodyPr vert="horz" lIns="0" tIns="91440" rIns="0" bIns="91435" rtlCol="0" anchor="t" anchorCtr="0">
            <a:spAutoFit/>
          </a:bodyPr>
          <a:lstStyle>
            <a:lvl1pPr algn="ctr">
              <a:defRPr lang="en-US" dirty="0"/>
            </a:lvl1pPr>
          </a:lstStyle>
          <a:p>
            <a:pPr lvl="0" algn="ctr"/>
            <a:r>
              <a:rPr lang="en-US" dirty="0"/>
              <a:t>Client Name/Presentation Title</a:t>
            </a:r>
          </a:p>
        </p:txBody>
      </p:sp>
      <p:sp>
        <p:nvSpPr>
          <p:cNvPr id="3" name="shp_CoverSubject"/>
          <p:cNvSpPr>
            <a:spLocks noGrp="1"/>
          </p:cNvSpPr>
          <p:nvPr>
            <p:ph type="subTitle" idx="1" hasCustomPrompt="1"/>
          </p:nvPr>
        </p:nvSpPr>
        <p:spPr>
          <a:xfrm>
            <a:off x="486064" y="3335853"/>
            <a:ext cx="9721273" cy="444780"/>
          </a:xfrm>
          <a:prstGeom prst="rect">
            <a:avLst/>
          </a:prstGeom>
          <a:solidFill>
            <a:schemeClr val="accent1"/>
          </a:solidFill>
        </p:spPr>
        <p:txBody>
          <a:bodyPr vert="horz" lIns="0" tIns="91440" rIns="0" bIns="91435" rtlCol="0" anchor="ctr" anchorCtr="0">
            <a:noAutofit/>
          </a:bodyPr>
          <a:lstStyle>
            <a:lvl1pPr algn="ctr">
              <a:defRPr lang="en-US" b="0" cap="all" spc="200" dirty="0">
                <a:solidFill>
                  <a:schemeClr val="bg1"/>
                </a:solidFill>
                <a:latin typeface="Arial Narrow" panose="020B0606020202030204" pitchFamily="34" charset="0"/>
              </a:defRPr>
            </a:lvl1pPr>
          </a:lstStyle>
          <a:p>
            <a:pPr lvl="0" algn="ctr">
              <a:lnSpc>
                <a:spcPct val="90000"/>
              </a:lnSpc>
              <a:spcBef>
                <a:spcPts val="0"/>
              </a:spcBef>
            </a:pPr>
            <a:r>
              <a:rPr lang="en-US" dirty="0"/>
              <a:t>Presentation Subject</a:t>
            </a:r>
          </a:p>
        </p:txBody>
      </p:sp>
      <p:sp>
        <p:nvSpPr>
          <p:cNvPr id="18" name="Date Placeholder 17"/>
          <p:cNvSpPr>
            <a:spLocks noGrp="1"/>
          </p:cNvSpPr>
          <p:nvPr>
            <p:ph type="dt" sz="half" idx="10"/>
          </p:nvPr>
        </p:nvSpPr>
        <p:spPr/>
        <p:txBody>
          <a:bodyPr vert="horz" wrap="none" lIns="45717" tIns="0" rIns="0" bIns="27430" rtlCol="0" anchor="b" anchorCtr="0"/>
          <a:lstStyle>
            <a:lvl1pPr algn="r">
              <a:defRPr lang="en-US" smtClean="0">
                <a:solidFill>
                  <a:srgbClr val="23283C"/>
                </a:solidFill>
              </a:defRPr>
            </a:lvl1pPr>
          </a:lstStyle>
          <a:p>
            <a:r>
              <a:rPr lang="en-GB" dirty="0"/>
              <a:t>12 MAY 2023</a:t>
            </a:r>
          </a:p>
        </p:txBody>
      </p:sp>
      <p:sp>
        <p:nvSpPr>
          <p:cNvPr id="19" name="Slide Number Placeholder 18"/>
          <p:cNvSpPr>
            <a:spLocks noGrp="1"/>
          </p:cNvSpPr>
          <p:nvPr>
            <p:ph type="sldNum" sz="quarter" idx="11"/>
          </p:nvPr>
        </p:nvSpPr>
        <p:spPr/>
        <p:txBody>
          <a:bodyPr/>
          <a:lstStyle/>
          <a:p>
            <a:fld id="{56E40FF2-FFFD-41B2-ABEF-2650AB17DAEF}" type="slidenum">
              <a:rPr lang="en-US" smtClean="0"/>
              <a:pPr/>
              <a:t>‹#›</a:t>
            </a:fld>
            <a:endParaRPr lang="en-US" dirty="0"/>
          </a:p>
        </p:txBody>
      </p:sp>
      <p:sp>
        <p:nvSpPr>
          <p:cNvPr id="20" name="shp_Confidential"/>
          <p:cNvSpPr>
            <a:spLocks noGrp="1"/>
          </p:cNvSpPr>
          <p:nvPr>
            <p:ph type="ftr" sz="quarter" idx="12"/>
          </p:nvPr>
        </p:nvSpPr>
        <p:spPr>
          <a:xfrm>
            <a:off x="486064" y="667170"/>
            <a:ext cx="8165869" cy="177912"/>
          </a:xfrm>
          <a:prstGeom prst="rect">
            <a:avLst/>
          </a:prstGeom>
        </p:spPr>
        <p:txBody>
          <a:bodyPr vert="horz" lIns="0" tIns="0" rIns="3291633" bIns="27430" rtlCol="0" anchor="b" anchorCtr="0"/>
          <a:lstStyle>
            <a:lvl1pPr>
              <a:defRPr lang="en-US" smtClean="0">
                <a:solidFill>
                  <a:srgbClr val="23283C"/>
                </a:solidFill>
              </a:defRPr>
            </a:lvl1pPr>
          </a:lstStyle>
          <a:p>
            <a:r>
              <a:rPr lang="en-US"/>
              <a:t>Confidential</a:t>
            </a:r>
            <a:endParaRPr lang="en-US" dirty="0"/>
          </a:p>
        </p:txBody>
      </p:sp>
      <p:sp>
        <p:nvSpPr>
          <p:cNvPr id="11" name="shp_Draft" hidden="1"/>
          <p:cNvSpPr/>
          <p:nvPr userDrawn="1"/>
        </p:nvSpPr>
        <p:spPr>
          <a:xfrm>
            <a:off x="486064" y="267060"/>
            <a:ext cx="1134148" cy="400110"/>
          </a:xfrm>
          <a:prstGeom prst="rect">
            <a:avLst/>
          </a:prstGeom>
        </p:spPr>
        <p:txBody>
          <a:bodyPr wrap="square" lIns="0" rIns="0" anchor="b" anchorCtr="0">
            <a:spAutoFit/>
          </a:bodyPr>
          <a:lstStyle/>
          <a:p>
            <a:r>
              <a:rPr lang="en-US" sz="2000" b="1" kern="1200" dirty="0">
                <a:solidFill>
                  <a:srgbClr val="BEBEBE"/>
                </a:solidFill>
                <a:latin typeface="+mn-lt"/>
                <a:ea typeface="+mn-ea"/>
                <a:cs typeface="+mn-cs"/>
              </a:rPr>
              <a:t>DRAFT</a:t>
            </a:r>
            <a:endParaRPr lang="en-US" dirty="0">
              <a:solidFill>
                <a:srgbClr val="BEBEBE"/>
              </a:solidFill>
            </a:endParaRPr>
          </a:p>
        </p:txBody>
      </p:sp>
      <p:sp>
        <p:nvSpPr>
          <p:cNvPr id="13" name="shp_Draft_Center"/>
          <p:cNvSpPr txBox="1">
            <a:spLocks/>
          </p:cNvSpPr>
          <p:nvPr userDrawn="1"/>
        </p:nvSpPr>
        <p:spPr>
          <a:xfrm>
            <a:off x="2399940" y="667170"/>
            <a:ext cx="5893522" cy="177912"/>
          </a:xfrm>
          <a:prstGeom prst="rect">
            <a:avLst/>
          </a:prstGeom>
        </p:spPr>
        <p:txBody>
          <a:bodyPr vert="horz" lIns="0" tIns="0" rIns="0" bIns="27430" rtlCol="0" anchor="b" anchorCtr="0"/>
          <a:lstStyle>
            <a:defPPr>
              <a:defRPr lang="en-US"/>
            </a:defPPr>
            <a:lvl1pPr marL="0" algn="r" defTabSz="1018824" rtl="0" eaLnBrk="1" latinLnBrk="0" hangingPunct="1">
              <a:defRPr sz="800" b="1" i="0" kern="1200" cap="all" spc="200" baseline="0">
                <a:solidFill>
                  <a:schemeClr val="bg1">
                    <a:lumMod val="50000"/>
                  </a:schemeClr>
                </a:solidFill>
                <a:latin typeface="+mj-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endParaRPr lang="en-US" b="0" dirty="0">
              <a:solidFill>
                <a:srgbClr val="FFFFFF">
                  <a:lumMod val="50000"/>
                </a:srgbClr>
              </a:solidFill>
              <a:latin typeface="Arial Narrow" panose="020B0606020202030204" pitchFamily="34" charset="0"/>
            </a:endParaRPr>
          </a:p>
        </p:txBody>
      </p:sp>
      <p:pic>
        <p:nvPicPr>
          <p:cNvPr id="9" name="Image 8"/>
          <p:cNvPicPr>
            <a:picLocks noChangeAspect="1"/>
          </p:cNvPicPr>
          <p:nvPr userDrawn="1"/>
        </p:nvPicPr>
        <p:blipFill>
          <a:blip r:embed="rId2"/>
          <a:stretch>
            <a:fillRect/>
          </a:stretch>
        </p:blipFill>
        <p:spPr>
          <a:xfrm>
            <a:off x="486064" y="7072005"/>
            <a:ext cx="947369" cy="90000"/>
          </a:xfrm>
          <a:prstGeom prst="rect">
            <a:avLst/>
          </a:prstGeom>
        </p:spPr>
      </p:pic>
      <p:pic>
        <p:nvPicPr>
          <p:cNvPr id="4" name="Picture 3" descr="A picture containing text, sign, gauge&#10;&#10;Description automatically generated">
            <a:extLst>
              <a:ext uri="{FF2B5EF4-FFF2-40B4-BE49-F238E27FC236}">
                <a16:creationId xmlns:a16="http://schemas.microsoft.com/office/drawing/2014/main" id="{6C228ECC-346A-6974-ECF0-A3FEA8F067CF}"/>
              </a:ext>
            </a:extLst>
          </p:cNvPr>
          <p:cNvPicPr>
            <a:picLocks noChangeAspect="1"/>
          </p:cNvPicPr>
          <p:nvPr userDrawn="1"/>
        </p:nvPicPr>
        <p:blipFill>
          <a:blip r:embed="rId3"/>
          <a:stretch>
            <a:fillRect/>
          </a:stretch>
        </p:blipFill>
        <p:spPr>
          <a:xfrm>
            <a:off x="498763" y="7207249"/>
            <a:ext cx="914400" cy="215447"/>
          </a:xfrm>
          <a:prstGeom prst="rect">
            <a:avLst/>
          </a:prstGeom>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2-to-a-Page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6761" cy="416760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416760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4" y="2189861"/>
            <a:ext cx="4616761"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Tree>
    <p:extLst>
      <p:ext uri="{BB962C8B-B14F-4D97-AF65-F5344CB8AC3E}">
        <p14:creationId xmlns:p14="http://schemas.microsoft.com/office/powerpoint/2010/main" val="399152359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3-to-a-Page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5"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1" name="Content Placeholder 13"/>
          <p:cNvSpPr>
            <a:spLocks noGrp="1"/>
          </p:cNvSpPr>
          <p:nvPr>
            <p:ph sz="quarter" idx="22" hasCustomPrompt="1"/>
          </p:nvPr>
        </p:nvSpPr>
        <p:spPr>
          <a:xfrm>
            <a:off x="486064" y="4649294"/>
            <a:ext cx="9721273"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2" name="Text Placeholder 2"/>
          <p:cNvSpPr>
            <a:spLocks noGrp="1"/>
          </p:cNvSpPr>
          <p:nvPr>
            <p:ph type="body" idx="23"/>
          </p:nvPr>
        </p:nvSpPr>
        <p:spPr>
          <a:xfrm>
            <a:off x="486064" y="4436928"/>
            <a:ext cx="9721273"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333523364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3-to-a-Page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6761"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4" y="2189861"/>
            <a:ext cx="4616761"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1" name="Content Placeholder 13"/>
          <p:cNvSpPr>
            <a:spLocks noGrp="1"/>
          </p:cNvSpPr>
          <p:nvPr>
            <p:ph sz="quarter" idx="22" hasCustomPrompt="1"/>
          </p:nvPr>
        </p:nvSpPr>
        <p:spPr>
          <a:xfrm>
            <a:off x="486064" y="4649294"/>
            <a:ext cx="9721273"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2" name="Text Placeholder 2"/>
          <p:cNvSpPr>
            <a:spLocks noGrp="1"/>
          </p:cNvSpPr>
          <p:nvPr>
            <p:ph type="body" idx="23"/>
          </p:nvPr>
        </p:nvSpPr>
        <p:spPr>
          <a:xfrm>
            <a:off x="486064" y="4436928"/>
            <a:ext cx="9721273" cy="212366"/>
          </a:xfrm>
          <a:prstGeom prst="rect">
            <a:avLst/>
          </a:prstGeom>
          <a:solidFill>
            <a:schemeClr val="accent1"/>
          </a:solidFill>
        </p:spPr>
        <p:txBody>
          <a:bodyPr vert="horz" wrap="square" lIns="73152" tIns="36576" rIns="73152" bIns="36576" rtlCol="0" anchor="b">
            <a:spAutoFit/>
          </a:bodyPr>
          <a:lstStyle>
            <a:lvl1pPr algn="l">
              <a:tabLst>
                <a:tab pos="91440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Tree>
    <p:extLst>
      <p:ext uri="{BB962C8B-B14F-4D97-AF65-F5344CB8AC3E}">
        <p14:creationId xmlns:p14="http://schemas.microsoft.com/office/powerpoint/2010/main" val="32444480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4-to-a-Page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5"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1" name="Content Placeholder 13"/>
          <p:cNvSpPr>
            <a:spLocks noGrp="1"/>
          </p:cNvSpPr>
          <p:nvPr>
            <p:ph sz="quarter" idx="22" hasCustomPrompt="1"/>
          </p:nvPr>
        </p:nvSpPr>
        <p:spPr>
          <a:xfrm>
            <a:off x="486064" y="464929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2" name="Text Placeholder 2"/>
          <p:cNvSpPr>
            <a:spLocks noGrp="1"/>
          </p:cNvSpPr>
          <p:nvPr>
            <p:ph type="body" idx="23"/>
          </p:nvPr>
        </p:nvSpPr>
        <p:spPr>
          <a:xfrm>
            <a:off x="486065" y="4436928"/>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5" name="Content Placeholder 13"/>
          <p:cNvSpPr>
            <a:spLocks noGrp="1"/>
          </p:cNvSpPr>
          <p:nvPr>
            <p:ph sz="quarter" idx="24" hasCustomPrompt="1"/>
          </p:nvPr>
        </p:nvSpPr>
        <p:spPr>
          <a:xfrm>
            <a:off x="5590576" y="464929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Text Placeholder 2"/>
          <p:cNvSpPr>
            <a:spLocks noGrp="1"/>
          </p:cNvSpPr>
          <p:nvPr>
            <p:ph type="body" idx="25"/>
          </p:nvPr>
        </p:nvSpPr>
        <p:spPr>
          <a:xfrm>
            <a:off x="5588889" y="4436928"/>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187200761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4-to-a-Page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6761"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4" y="2189861"/>
            <a:ext cx="4616761"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1" name="Content Placeholder 13"/>
          <p:cNvSpPr>
            <a:spLocks noGrp="1"/>
          </p:cNvSpPr>
          <p:nvPr>
            <p:ph sz="quarter" idx="22" hasCustomPrompt="1"/>
          </p:nvPr>
        </p:nvSpPr>
        <p:spPr>
          <a:xfrm>
            <a:off x="486064" y="4649294"/>
            <a:ext cx="4616761"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2" name="Text Placeholder 2"/>
          <p:cNvSpPr>
            <a:spLocks noGrp="1"/>
          </p:cNvSpPr>
          <p:nvPr>
            <p:ph type="body" idx="23"/>
          </p:nvPr>
        </p:nvSpPr>
        <p:spPr>
          <a:xfrm>
            <a:off x="486064" y="4436928"/>
            <a:ext cx="4616761"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3" name="Content Placeholder 13"/>
          <p:cNvSpPr>
            <a:spLocks noGrp="1"/>
          </p:cNvSpPr>
          <p:nvPr>
            <p:ph sz="quarter" idx="24" hasCustomPrompt="1"/>
          </p:nvPr>
        </p:nvSpPr>
        <p:spPr>
          <a:xfrm>
            <a:off x="5590576" y="4649294"/>
            <a:ext cx="4616761"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5" name="Text Placeholder 2"/>
          <p:cNvSpPr>
            <a:spLocks noGrp="1"/>
          </p:cNvSpPr>
          <p:nvPr>
            <p:ph type="body" idx="25"/>
          </p:nvPr>
        </p:nvSpPr>
        <p:spPr>
          <a:xfrm>
            <a:off x="5590576" y="4436928"/>
            <a:ext cx="4616761"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Tree>
    <p:extLst>
      <p:ext uri="{BB962C8B-B14F-4D97-AF65-F5344CB8AC3E}">
        <p14:creationId xmlns:p14="http://schemas.microsoft.com/office/powerpoint/2010/main" val="168985138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6-to-a-Page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p>
        </p:txBody>
      </p:sp>
      <p:sp>
        <p:nvSpPr>
          <p:cNvPr id="3" name="Text Placeholder 2"/>
          <p:cNvSpPr>
            <a:spLocks noGrp="1"/>
          </p:cNvSpPr>
          <p:nvPr>
            <p:ph type="body" idx="1"/>
          </p:nvPr>
        </p:nvSpPr>
        <p:spPr>
          <a:xfrm>
            <a:off x="486064" y="2189861"/>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6" name="Content Placeholder 13"/>
          <p:cNvSpPr>
            <a:spLocks noGrp="1"/>
          </p:cNvSpPr>
          <p:nvPr>
            <p:ph sz="quarter" idx="18" hasCustomPrompt="1"/>
          </p:nvPr>
        </p:nvSpPr>
        <p:spPr>
          <a:xfrm>
            <a:off x="3888509"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7" name="Text Placeholder 2"/>
          <p:cNvSpPr>
            <a:spLocks noGrp="1"/>
          </p:cNvSpPr>
          <p:nvPr>
            <p:ph type="body" idx="19"/>
          </p:nvPr>
        </p:nvSpPr>
        <p:spPr>
          <a:xfrm>
            <a:off x="3888509" y="2189861"/>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28" name="Content Placeholder 13"/>
          <p:cNvSpPr>
            <a:spLocks noGrp="1"/>
          </p:cNvSpPr>
          <p:nvPr>
            <p:ph sz="quarter" idx="20" hasCustomPrompt="1"/>
          </p:nvPr>
        </p:nvSpPr>
        <p:spPr>
          <a:xfrm>
            <a:off x="7290954"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9" name="Text Placeholder 2"/>
          <p:cNvSpPr>
            <a:spLocks noGrp="1"/>
          </p:cNvSpPr>
          <p:nvPr>
            <p:ph type="body" idx="21"/>
          </p:nvPr>
        </p:nvSpPr>
        <p:spPr>
          <a:xfrm>
            <a:off x="7290954" y="2189861"/>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5" name="Content Placeholder 13"/>
          <p:cNvSpPr>
            <a:spLocks noGrp="1"/>
          </p:cNvSpPr>
          <p:nvPr>
            <p:ph sz="quarter" idx="24" hasCustomPrompt="1"/>
          </p:nvPr>
        </p:nvSpPr>
        <p:spPr>
          <a:xfrm>
            <a:off x="486064"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Text Placeholder 2"/>
          <p:cNvSpPr>
            <a:spLocks noGrp="1"/>
          </p:cNvSpPr>
          <p:nvPr>
            <p:ph type="body" idx="25"/>
          </p:nvPr>
        </p:nvSpPr>
        <p:spPr>
          <a:xfrm>
            <a:off x="486064" y="4436928"/>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7" name="Content Placeholder 13"/>
          <p:cNvSpPr>
            <a:spLocks noGrp="1"/>
          </p:cNvSpPr>
          <p:nvPr>
            <p:ph sz="quarter" idx="26" hasCustomPrompt="1"/>
          </p:nvPr>
        </p:nvSpPr>
        <p:spPr>
          <a:xfrm>
            <a:off x="3888509"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8" name="Text Placeholder 2"/>
          <p:cNvSpPr>
            <a:spLocks noGrp="1"/>
          </p:cNvSpPr>
          <p:nvPr>
            <p:ph type="body" idx="27"/>
          </p:nvPr>
        </p:nvSpPr>
        <p:spPr>
          <a:xfrm>
            <a:off x="3888509" y="4436928"/>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9" name="Content Placeholder 13"/>
          <p:cNvSpPr>
            <a:spLocks noGrp="1"/>
          </p:cNvSpPr>
          <p:nvPr>
            <p:ph sz="quarter" idx="28" hasCustomPrompt="1"/>
          </p:nvPr>
        </p:nvSpPr>
        <p:spPr>
          <a:xfrm>
            <a:off x="7290954"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0" name="Text Placeholder 2"/>
          <p:cNvSpPr>
            <a:spLocks noGrp="1"/>
          </p:cNvSpPr>
          <p:nvPr>
            <p:ph type="body" idx="29"/>
          </p:nvPr>
        </p:nvSpPr>
        <p:spPr>
          <a:xfrm>
            <a:off x="7290954" y="4436928"/>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128341188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6-to-a-Page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p>
        </p:txBody>
      </p:sp>
      <p:sp>
        <p:nvSpPr>
          <p:cNvPr id="3" name="Text Placeholder 2"/>
          <p:cNvSpPr>
            <a:spLocks noGrp="1"/>
          </p:cNvSpPr>
          <p:nvPr>
            <p:ph type="body" idx="1"/>
          </p:nvPr>
        </p:nvSpPr>
        <p:spPr>
          <a:xfrm>
            <a:off x="486064" y="2189861"/>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6" name="Content Placeholder 13"/>
          <p:cNvSpPr>
            <a:spLocks noGrp="1"/>
          </p:cNvSpPr>
          <p:nvPr>
            <p:ph sz="quarter" idx="18" hasCustomPrompt="1"/>
          </p:nvPr>
        </p:nvSpPr>
        <p:spPr>
          <a:xfrm>
            <a:off x="3888509"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7" name="Text Placeholder 2"/>
          <p:cNvSpPr>
            <a:spLocks noGrp="1"/>
          </p:cNvSpPr>
          <p:nvPr>
            <p:ph type="body" idx="19"/>
          </p:nvPr>
        </p:nvSpPr>
        <p:spPr>
          <a:xfrm>
            <a:off x="3888509" y="2189861"/>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28" name="Content Placeholder 13"/>
          <p:cNvSpPr>
            <a:spLocks noGrp="1"/>
          </p:cNvSpPr>
          <p:nvPr>
            <p:ph sz="quarter" idx="20" hasCustomPrompt="1"/>
          </p:nvPr>
        </p:nvSpPr>
        <p:spPr>
          <a:xfrm>
            <a:off x="7290954"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9" name="Text Placeholder 2"/>
          <p:cNvSpPr>
            <a:spLocks noGrp="1"/>
          </p:cNvSpPr>
          <p:nvPr>
            <p:ph type="body" idx="21"/>
          </p:nvPr>
        </p:nvSpPr>
        <p:spPr>
          <a:xfrm>
            <a:off x="7290954" y="2189861"/>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5" name="Content Placeholder 13"/>
          <p:cNvSpPr>
            <a:spLocks noGrp="1"/>
          </p:cNvSpPr>
          <p:nvPr>
            <p:ph sz="quarter" idx="24" hasCustomPrompt="1"/>
          </p:nvPr>
        </p:nvSpPr>
        <p:spPr>
          <a:xfrm>
            <a:off x="486064"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Text Placeholder 2"/>
          <p:cNvSpPr>
            <a:spLocks noGrp="1"/>
          </p:cNvSpPr>
          <p:nvPr>
            <p:ph type="body" idx="25"/>
          </p:nvPr>
        </p:nvSpPr>
        <p:spPr>
          <a:xfrm>
            <a:off x="486064" y="4436928"/>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7" name="Content Placeholder 13"/>
          <p:cNvSpPr>
            <a:spLocks noGrp="1"/>
          </p:cNvSpPr>
          <p:nvPr>
            <p:ph sz="quarter" idx="26" hasCustomPrompt="1"/>
          </p:nvPr>
        </p:nvSpPr>
        <p:spPr>
          <a:xfrm>
            <a:off x="3888509"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8" name="Text Placeholder 2"/>
          <p:cNvSpPr>
            <a:spLocks noGrp="1"/>
          </p:cNvSpPr>
          <p:nvPr>
            <p:ph type="body" idx="27"/>
          </p:nvPr>
        </p:nvSpPr>
        <p:spPr>
          <a:xfrm>
            <a:off x="3888509" y="4436928"/>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9" name="Content Placeholder 13"/>
          <p:cNvSpPr>
            <a:spLocks noGrp="1"/>
          </p:cNvSpPr>
          <p:nvPr>
            <p:ph sz="quarter" idx="28" hasCustomPrompt="1"/>
          </p:nvPr>
        </p:nvSpPr>
        <p:spPr>
          <a:xfrm>
            <a:off x="7290954"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0" name="Text Placeholder 2"/>
          <p:cNvSpPr>
            <a:spLocks noGrp="1"/>
          </p:cNvSpPr>
          <p:nvPr>
            <p:ph type="body" idx="29"/>
          </p:nvPr>
        </p:nvSpPr>
        <p:spPr>
          <a:xfrm>
            <a:off x="7290954" y="4436928"/>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Tree>
    <p:extLst>
      <p:ext uri="{BB962C8B-B14F-4D97-AF65-F5344CB8AC3E}">
        <p14:creationId xmlns:p14="http://schemas.microsoft.com/office/powerpoint/2010/main" val="343517631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Profile A – Underline">
    <p:spTree>
      <p:nvGrpSpPr>
        <p:cNvPr id="1" name=""/>
        <p:cNvGrpSpPr/>
        <p:nvPr/>
      </p:nvGrpSpPr>
      <p:grpSpPr>
        <a:xfrm>
          <a:off x="0" y="0"/>
          <a:ext cx="0" cy="0"/>
          <a:chOff x="0" y="0"/>
          <a:chExt cx="0" cy="0"/>
        </a:xfrm>
      </p:grpSpPr>
      <p:sp>
        <p:nvSpPr>
          <p:cNvPr id="37" name="Content Placeholder 13"/>
          <p:cNvSpPr>
            <a:spLocks noGrp="1"/>
          </p:cNvSpPr>
          <p:nvPr>
            <p:ph sz="quarter" idx="32" hasCustomPrompt="1"/>
          </p:nvPr>
        </p:nvSpPr>
        <p:spPr>
          <a:xfrm>
            <a:off x="5103668" y="3514696"/>
            <a:ext cx="3208020" cy="1597311"/>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9" name="Content Placeholder 13"/>
          <p:cNvSpPr>
            <a:spLocks noGrp="1"/>
          </p:cNvSpPr>
          <p:nvPr>
            <p:ph sz="quarter" idx="34" hasCustomPrompt="1"/>
          </p:nvPr>
        </p:nvSpPr>
        <p:spPr>
          <a:xfrm>
            <a:off x="7485380" y="3514696"/>
            <a:ext cx="3208020" cy="1597311"/>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3" y="2079123"/>
            <a:ext cx="4617605" cy="1156428"/>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p>
        </p:txBody>
      </p:sp>
      <p:sp>
        <p:nvSpPr>
          <p:cNvPr id="3" name="Text Placeholder 2"/>
          <p:cNvSpPr>
            <a:spLocks noGrp="1"/>
          </p:cNvSpPr>
          <p:nvPr>
            <p:ph type="body" idx="1"/>
          </p:nvPr>
        </p:nvSpPr>
        <p:spPr>
          <a:xfrm>
            <a:off x="486063" y="1882000"/>
            <a:ext cx="4617605"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7" name="shp_SDPTitle"/>
          <p:cNvSpPr>
            <a:spLocks noGrp="1"/>
          </p:cNvSpPr>
          <p:nvPr>
            <p:ph type="dt" sz="half" idx="10"/>
          </p:nvPr>
        </p:nvSpPr>
        <p:spPr/>
        <p:txBody>
          <a:bodyPr/>
          <a:lstStyle/>
          <a:p>
            <a:r>
              <a:rPr lang="en-US" dirty="0"/>
              <a:t>30 October 2009</a:t>
            </a:r>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6" name="Content Placeholder 13"/>
          <p:cNvSpPr>
            <a:spLocks noGrp="1"/>
          </p:cNvSpPr>
          <p:nvPr>
            <p:ph sz="quarter" idx="18" hasCustomPrompt="1"/>
          </p:nvPr>
        </p:nvSpPr>
        <p:spPr>
          <a:xfrm>
            <a:off x="5589732" y="2079123"/>
            <a:ext cx="4617605" cy="1156428"/>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7" name="Text Placeholder 2"/>
          <p:cNvSpPr>
            <a:spLocks noGrp="1"/>
          </p:cNvSpPr>
          <p:nvPr>
            <p:ph type="body" idx="19"/>
          </p:nvPr>
        </p:nvSpPr>
        <p:spPr>
          <a:xfrm>
            <a:off x="5589732" y="1882000"/>
            <a:ext cx="4617605"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5" name="Content Placeholder 13"/>
          <p:cNvSpPr>
            <a:spLocks noGrp="1"/>
          </p:cNvSpPr>
          <p:nvPr>
            <p:ph sz="quarter" idx="24" hasCustomPrompt="1"/>
          </p:nvPr>
        </p:nvSpPr>
        <p:spPr>
          <a:xfrm>
            <a:off x="486063" y="4888762"/>
            <a:ext cx="4617605" cy="1882970"/>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Text Placeholder 2"/>
          <p:cNvSpPr>
            <a:spLocks noGrp="1"/>
          </p:cNvSpPr>
          <p:nvPr>
            <p:ph type="body" idx="25"/>
          </p:nvPr>
        </p:nvSpPr>
        <p:spPr>
          <a:xfrm>
            <a:off x="486063" y="4691785"/>
            <a:ext cx="4617605"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35" name="Content Placeholder 13"/>
          <p:cNvSpPr>
            <a:spLocks noGrp="1"/>
          </p:cNvSpPr>
          <p:nvPr>
            <p:ph sz="quarter" idx="30" hasCustomPrompt="1"/>
          </p:nvPr>
        </p:nvSpPr>
        <p:spPr>
          <a:xfrm>
            <a:off x="486063" y="3514696"/>
            <a:ext cx="4617605" cy="1111950"/>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6" name="Text Placeholder 2"/>
          <p:cNvSpPr>
            <a:spLocks noGrp="1"/>
          </p:cNvSpPr>
          <p:nvPr>
            <p:ph type="body" idx="31"/>
          </p:nvPr>
        </p:nvSpPr>
        <p:spPr>
          <a:xfrm>
            <a:off x="486063" y="3317719"/>
            <a:ext cx="4617605"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38" name="Text Placeholder 2"/>
          <p:cNvSpPr>
            <a:spLocks noGrp="1"/>
          </p:cNvSpPr>
          <p:nvPr>
            <p:ph type="body" idx="33"/>
          </p:nvPr>
        </p:nvSpPr>
        <p:spPr>
          <a:xfrm>
            <a:off x="5589732" y="3317719"/>
            <a:ext cx="2216450"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40" name="Text Placeholder 2"/>
          <p:cNvSpPr>
            <a:spLocks noGrp="1"/>
          </p:cNvSpPr>
          <p:nvPr>
            <p:ph type="body" idx="35"/>
          </p:nvPr>
        </p:nvSpPr>
        <p:spPr>
          <a:xfrm>
            <a:off x="7990886" y="3317719"/>
            <a:ext cx="2216450"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166405557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Profile A – White on Ink">
    <p:spTree>
      <p:nvGrpSpPr>
        <p:cNvPr id="1" name=""/>
        <p:cNvGrpSpPr/>
        <p:nvPr/>
      </p:nvGrpSpPr>
      <p:grpSpPr>
        <a:xfrm>
          <a:off x="0" y="0"/>
          <a:ext cx="0" cy="0"/>
          <a:chOff x="0" y="0"/>
          <a:chExt cx="0" cy="0"/>
        </a:xfrm>
      </p:grpSpPr>
      <p:sp>
        <p:nvSpPr>
          <p:cNvPr id="37" name="Content Placeholder 13"/>
          <p:cNvSpPr>
            <a:spLocks noGrp="1"/>
          </p:cNvSpPr>
          <p:nvPr>
            <p:ph sz="quarter" idx="32" hasCustomPrompt="1"/>
          </p:nvPr>
        </p:nvSpPr>
        <p:spPr>
          <a:xfrm>
            <a:off x="5103668" y="3514696"/>
            <a:ext cx="3208020" cy="1597311"/>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9" name="Content Placeholder 13"/>
          <p:cNvSpPr>
            <a:spLocks noGrp="1"/>
          </p:cNvSpPr>
          <p:nvPr>
            <p:ph sz="quarter" idx="34" hasCustomPrompt="1"/>
          </p:nvPr>
        </p:nvSpPr>
        <p:spPr>
          <a:xfrm>
            <a:off x="7485380" y="3514696"/>
            <a:ext cx="3208020" cy="1597311"/>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3" y="2079123"/>
            <a:ext cx="4617605" cy="1156428"/>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p>
        </p:txBody>
      </p:sp>
      <p:sp>
        <p:nvSpPr>
          <p:cNvPr id="3" name="Text Placeholder 2"/>
          <p:cNvSpPr>
            <a:spLocks noGrp="1"/>
          </p:cNvSpPr>
          <p:nvPr>
            <p:ph type="body" idx="1"/>
          </p:nvPr>
        </p:nvSpPr>
        <p:spPr>
          <a:xfrm>
            <a:off x="486063" y="1882000"/>
            <a:ext cx="4617605"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7" name="shp_SDPTitle"/>
          <p:cNvSpPr>
            <a:spLocks noGrp="1"/>
          </p:cNvSpPr>
          <p:nvPr>
            <p:ph type="dt" sz="half" idx="10"/>
          </p:nvPr>
        </p:nvSpPr>
        <p:spPr/>
        <p:txBody>
          <a:bodyPr/>
          <a:lstStyle/>
          <a:p>
            <a:r>
              <a:rPr lang="en-US" dirty="0"/>
              <a:t>30 October 2009</a:t>
            </a:r>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6" name="Content Placeholder 13"/>
          <p:cNvSpPr>
            <a:spLocks noGrp="1"/>
          </p:cNvSpPr>
          <p:nvPr>
            <p:ph sz="quarter" idx="18" hasCustomPrompt="1"/>
          </p:nvPr>
        </p:nvSpPr>
        <p:spPr>
          <a:xfrm>
            <a:off x="5589732" y="2079123"/>
            <a:ext cx="4617605" cy="1156428"/>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7" name="Text Placeholder 2"/>
          <p:cNvSpPr>
            <a:spLocks noGrp="1"/>
          </p:cNvSpPr>
          <p:nvPr>
            <p:ph type="body" idx="19"/>
          </p:nvPr>
        </p:nvSpPr>
        <p:spPr>
          <a:xfrm>
            <a:off x="5589732" y="1882000"/>
            <a:ext cx="4617605"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5" name="Content Placeholder 13"/>
          <p:cNvSpPr>
            <a:spLocks noGrp="1"/>
          </p:cNvSpPr>
          <p:nvPr>
            <p:ph sz="quarter" idx="24" hasCustomPrompt="1"/>
          </p:nvPr>
        </p:nvSpPr>
        <p:spPr>
          <a:xfrm>
            <a:off x="486063" y="4888762"/>
            <a:ext cx="4617605" cy="1882970"/>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Text Placeholder 2"/>
          <p:cNvSpPr>
            <a:spLocks noGrp="1"/>
          </p:cNvSpPr>
          <p:nvPr>
            <p:ph type="body" idx="25"/>
          </p:nvPr>
        </p:nvSpPr>
        <p:spPr>
          <a:xfrm>
            <a:off x="486063" y="4691785"/>
            <a:ext cx="4617605"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35" name="Content Placeholder 13"/>
          <p:cNvSpPr>
            <a:spLocks noGrp="1"/>
          </p:cNvSpPr>
          <p:nvPr>
            <p:ph sz="quarter" idx="30" hasCustomPrompt="1"/>
          </p:nvPr>
        </p:nvSpPr>
        <p:spPr>
          <a:xfrm>
            <a:off x="486063" y="3514696"/>
            <a:ext cx="4617605" cy="1111950"/>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6" name="Text Placeholder 2"/>
          <p:cNvSpPr>
            <a:spLocks noGrp="1"/>
          </p:cNvSpPr>
          <p:nvPr>
            <p:ph type="body" idx="31"/>
          </p:nvPr>
        </p:nvSpPr>
        <p:spPr>
          <a:xfrm>
            <a:off x="486063" y="3317719"/>
            <a:ext cx="4617605"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38" name="Text Placeholder 2"/>
          <p:cNvSpPr>
            <a:spLocks noGrp="1"/>
          </p:cNvSpPr>
          <p:nvPr>
            <p:ph type="body" idx="33"/>
          </p:nvPr>
        </p:nvSpPr>
        <p:spPr>
          <a:xfrm>
            <a:off x="5589732" y="3317719"/>
            <a:ext cx="2216450"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40" name="Text Placeholder 2"/>
          <p:cNvSpPr>
            <a:spLocks noGrp="1"/>
          </p:cNvSpPr>
          <p:nvPr>
            <p:ph type="body" idx="35"/>
          </p:nvPr>
        </p:nvSpPr>
        <p:spPr>
          <a:xfrm>
            <a:off x="7990886" y="3317719"/>
            <a:ext cx="2216450"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425135364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Commentary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3921"/>
          </a:xfrm>
          <a:prstGeom prst="rect">
            <a:avLst/>
          </a:prstGeom>
        </p:spPr>
        <p:txBody>
          <a:bodyPr/>
          <a:lstStyle>
            <a:lvl1pPr>
              <a:defRPr/>
            </a:lvl1pPr>
            <a:lvl2pPr marL="224133" indent="-222382">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2226"/>
            <a:ext cx="6235839" cy="4116585"/>
          </a:xfrm>
          <a:prstGeom prst="rect">
            <a:avLst/>
          </a:prstGeom>
        </p:spPr>
        <p:txBody>
          <a:bodyPr lIns="73152" tIns="36576" rIns="73152">
            <a:noAutofit/>
          </a:bodyPr>
          <a:lstStyle>
            <a:lvl1pPr>
              <a:lnSpc>
                <a:spcPct val="100000"/>
              </a:lnSpc>
              <a:spcBef>
                <a:spcPts val="97"/>
              </a:spcBef>
              <a:defRPr sz="900">
                <a:latin typeface="+mn-lt"/>
              </a:defRPr>
            </a:lvl1pPr>
            <a:lvl2pPr marL="177906" indent="-177906">
              <a:lnSpc>
                <a:spcPct val="100000"/>
              </a:lnSpc>
              <a:spcBef>
                <a:spcPts val="97"/>
              </a:spcBef>
              <a:buFont typeface="Symbol" panose="05050102010706020507" pitchFamily="18" charset="2"/>
              <a:buChar char=""/>
              <a:defRPr sz="900"/>
            </a:lvl2pPr>
            <a:lvl3pPr marL="355811" indent="-177906">
              <a:lnSpc>
                <a:spcPct val="100000"/>
              </a:lnSpc>
              <a:spcBef>
                <a:spcPts val="97"/>
              </a:spcBef>
              <a:defRPr sz="900"/>
            </a:lvl3pPr>
            <a:lvl4pPr marL="533717" indent="-177906">
              <a:lnSpc>
                <a:spcPct val="100000"/>
              </a:lnSpc>
              <a:spcBef>
                <a:spcPts val="97"/>
              </a:spcBef>
              <a:defRPr sz="900"/>
            </a:lvl4pPr>
            <a:lvl5pPr marL="711623" indent="-177906">
              <a:lnSpc>
                <a:spcPct val="100000"/>
              </a:lnSpc>
              <a:spcBef>
                <a:spcPts val="97"/>
              </a:spcBef>
              <a:defRPr sz="900"/>
            </a:lvl5pPr>
            <a:lvl6pPr marL="889528" indent="-177906">
              <a:lnSpc>
                <a:spcPct val="100000"/>
              </a:lnSpc>
              <a:spcBef>
                <a:spcPts val="97"/>
              </a:spcBef>
              <a:defRPr sz="900"/>
            </a:lvl6pPr>
            <a:lvl7pPr>
              <a:lnSpc>
                <a:spcPct val="100000"/>
              </a:lnSpc>
              <a:spcBef>
                <a:spcPts val="97"/>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98976"/>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dirty="0"/>
              <a:t>30 October 2009</a:t>
            </a:r>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3" name="Text Placeholder 2"/>
          <p:cNvSpPr>
            <a:spLocks noGrp="1"/>
          </p:cNvSpPr>
          <p:nvPr>
            <p:ph type="body" idx="1"/>
          </p:nvPr>
        </p:nvSpPr>
        <p:spPr>
          <a:xfrm>
            <a:off x="486064" y="2193578"/>
            <a:ext cx="6235839"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32769" eaLnBrk="0" fontAlgn="base" hangingPunct="0">
              <a:lnSpc>
                <a:spcPct val="100000"/>
              </a:lnSpc>
              <a:spcBef>
                <a:spcPct val="0"/>
              </a:spcBef>
              <a:spcAft>
                <a:spcPct val="0"/>
              </a:spcAft>
              <a:buClr>
                <a:srgbClr val="335A8F"/>
              </a:buClr>
              <a:buSzPct val="75000"/>
              <a:buFont typeface="Wingdings" pitchFamily="2" charset="2"/>
              <a:tabLst>
                <a:tab pos="4086271" algn="r"/>
              </a:tabLst>
            </a:pPr>
            <a:r>
              <a:rPr lang="en-US"/>
              <a:t>Click to edit Master text styles</a:t>
            </a:r>
          </a:p>
        </p:txBody>
      </p:sp>
      <p:sp>
        <p:nvSpPr>
          <p:cNvPr id="12" name="Text Placeholder 2"/>
          <p:cNvSpPr>
            <a:spLocks noGrp="1"/>
          </p:cNvSpPr>
          <p:nvPr>
            <p:ph type="body" idx="21"/>
          </p:nvPr>
        </p:nvSpPr>
        <p:spPr>
          <a:xfrm>
            <a:off x="7207969" y="2198005"/>
            <a:ext cx="2999368" cy="204223"/>
          </a:xfrm>
          <a:prstGeom prst="rect">
            <a:avLst/>
          </a:prstGeom>
          <a:solidFill>
            <a:schemeClr val="accent2">
              <a:lumMod val="40000"/>
              <a:lumOff val="60000"/>
            </a:schemeClr>
          </a:solidFill>
          <a:effectLst/>
        </p:spPr>
        <p:txBody>
          <a:bodyPr vert="horz" wrap="square" lIns="162000" tIns="36000" rIns="144000" bIns="36576" rtlCol="0" anchor="b">
            <a:noAutofit/>
          </a:bodyPr>
          <a:lstStyle>
            <a:lvl1pPr algn="l">
              <a:tabLst>
                <a:tab pos="3974279" algn="r"/>
              </a:tabLst>
              <a:defRPr kumimoji="0" lang="en-US" sz="800" u="none" strike="noStrike" cap="none" normalizeH="0" dirty="0" smtClean="0">
                <a:ln>
                  <a:noFill/>
                </a:ln>
                <a:solidFill>
                  <a:schemeClr val="accent1"/>
                </a:solidFill>
                <a:effectLst/>
                <a:latin typeface="+mn-lt"/>
              </a:defRPr>
            </a:lvl1pPr>
          </a:lstStyle>
          <a:p>
            <a:pPr marR="0" lvl="0" defTabSz="877362" eaLnBrk="0" fontAlgn="base" hangingPunct="0">
              <a:lnSpc>
                <a:spcPct val="100000"/>
              </a:lnSpc>
              <a:spcBef>
                <a:spcPct val="0"/>
              </a:spcBef>
              <a:spcAft>
                <a:spcPct val="0"/>
              </a:spcAft>
              <a:buClr>
                <a:srgbClr val="335A8F"/>
              </a:buClr>
              <a:buSzPct val="75000"/>
              <a:buFont typeface="Wingdings" pitchFamily="2" charset="2"/>
              <a:tabLst>
                <a:tab pos="3843546" algn="r"/>
              </a:tabLst>
            </a:pPr>
            <a:r>
              <a:rPr lang="en-US"/>
              <a:t>Click to edit Master text styles</a:t>
            </a:r>
          </a:p>
        </p:txBody>
      </p:sp>
      <p:sp>
        <p:nvSpPr>
          <p:cNvPr id="13" name="Content Placeholder 13"/>
          <p:cNvSpPr>
            <a:spLocks noGrp="1"/>
          </p:cNvSpPr>
          <p:nvPr>
            <p:ph sz="quarter" idx="20" hasCustomPrompt="1"/>
          </p:nvPr>
        </p:nvSpPr>
        <p:spPr>
          <a:xfrm>
            <a:off x="7207968" y="2402228"/>
            <a:ext cx="2999244" cy="4116583"/>
          </a:xfrm>
          <a:prstGeom prst="rect">
            <a:avLst/>
          </a:prstGeom>
          <a:solidFill>
            <a:schemeClr val="accent2">
              <a:lumMod val="40000"/>
              <a:lumOff val="60000"/>
            </a:schemeClr>
          </a:solidFill>
        </p:spPr>
        <p:txBody>
          <a:bodyPr lIns="162000" tIns="36576" rIns="144000">
            <a:noAutofit/>
          </a:bodyPr>
          <a:lstStyle>
            <a:lvl1pPr>
              <a:lnSpc>
                <a:spcPct val="100000"/>
              </a:lnSpc>
              <a:spcBef>
                <a:spcPts val="91"/>
              </a:spcBef>
              <a:defRPr sz="800">
                <a:latin typeface="+mn-lt"/>
              </a:defRPr>
            </a:lvl1pPr>
            <a:lvl2pPr marL="167338" indent="-167338">
              <a:lnSpc>
                <a:spcPct val="100000"/>
              </a:lnSpc>
              <a:spcBef>
                <a:spcPts val="91"/>
              </a:spcBef>
              <a:buFont typeface="Symbol" panose="05050102010706020507" pitchFamily="18" charset="2"/>
              <a:buChar char=""/>
              <a:defRPr sz="800"/>
            </a:lvl2pPr>
            <a:lvl3pPr marL="334676" indent="-167338">
              <a:lnSpc>
                <a:spcPct val="100000"/>
              </a:lnSpc>
              <a:spcBef>
                <a:spcPts val="91"/>
              </a:spcBef>
              <a:defRPr sz="800"/>
            </a:lvl3pPr>
            <a:lvl4pPr marL="502014" indent="-167338">
              <a:lnSpc>
                <a:spcPct val="100000"/>
              </a:lnSpc>
              <a:spcBef>
                <a:spcPts val="91"/>
              </a:spcBef>
              <a:defRPr sz="800"/>
            </a:lvl4pPr>
            <a:lvl5pPr marL="669353" indent="-167338">
              <a:lnSpc>
                <a:spcPct val="100000"/>
              </a:lnSpc>
              <a:spcBef>
                <a:spcPts val="91"/>
              </a:spcBef>
              <a:defRPr sz="800"/>
            </a:lvl5pPr>
            <a:lvl6pPr marL="836691" indent="-167338">
              <a:lnSpc>
                <a:spcPct val="100000"/>
              </a:lnSpc>
              <a:spcBef>
                <a:spcPts val="91"/>
              </a:spcBef>
              <a:defRPr sz="800"/>
            </a:lvl6pPr>
            <a:lvl7pPr>
              <a:lnSpc>
                <a:spcPct val="100000"/>
              </a:lnSpc>
              <a:spcBef>
                <a:spcPts val="91"/>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Tree>
    <p:extLst>
      <p:ext uri="{BB962C8B-B14F-4D97-AF65-F5344CB8AC3E}">
        <p14:creationId xmlns:p14="http://schemas.microsoft.com/office/powerpoint/2010/main" val="316870828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shp_SDPTitle"/>
          <p:cNvSpPr>
            <a:spLocks noGrp="1"/>
          </p:cNvSpPr>
          <p:nvPr>
            <p:ph type="dt" sz="half" idx="10"/>
          </p:nvPr>
        </p:nvSpPr>
        <p:spPr/>
        <p:txBody>
          <a:bodyPr/>
          <a:lstStyle>
            <a:lvl1pPr marL="457200" indent="-457200">
              <a:defRPr/>
            </a:lvl1pPr>
          </a:lstStyle>
          <a:p>
            <a:pPr marL="0" indent="0"/>
            <a:r>
              <a:rPr lang="en-US"/>
              <a:t>19 April 2016</a:t>
            </a:r>
            <a:endParaRPr lang="en-US" dirty="0"/>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6"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9" name="Espace réservé du texte 8"/>
          <p:cNvSpPr>
            <a:spLocks noGrp="1"/>
          </p:cNvSpPr>
          <p:nvPr>
            <p:ph type="body" sz="quarter" idx="13" hasCustomPrompt="1"/>
          </p:nvPr>
        </p:nvSpPr>
        <p:spPr>
          <a:xfrm>
            <a:off x="486064" y="1571557"/>
            <a:ext cx="9721273" cy="2010807"/>
          </a:xfrm>
          <a:prstGeom prst="rect">
            <a:avLst/>
          </a:prstGeom>
          <a:noFill/>
        </p:spPr>
        <p:txBody>
          <a:bodyPr/>
          <a:lstStyle>
            <a:lvl1pPr>
              <a:defRPr/>
            </a:lvl1pPr>
            <a:lvl2pPr indent="-230400">
              <a:buClr>
                <a:schemeClr val="accent1"/>
              </a:buClr>
              <a:buFont typeface="Symbol" panose="05050102010706020507" pitchFamily="18" charset="2"/>
              <a:buChar char="·"/>
              <a:defRPr baseline="0"/>
            </a:lvl2pPr>
            <a:lvl3pPr>
              <a:defRPr/>
            </a:lvl3pPr>
            <a:lvl4pPr>
              <a:defRPr/>
            </a:lvl4pPr>
            <a:lvl5pPr>
              <a:defRPr/>
            </a:lvl5pPr>
            <a:lvl6pPr marL="1143000" indent="-228600">
              <a:buFont typeface="Symbol" panose="05050102010706020507" pitchFamily="18" charset="2"/>
              <a:buChar char="·"/>
              <a:defRPr lang="en-US" sz="1100" kern="1200" baseline="0" noProof="0" dirty="0" smtClean="0">
                <a:solidFill>
                  <a:schemeClr val="tx1"/>
                </a:solidFill>
                <a:latin typeface="+mn-lt"/>
                <a:ea typeface="+mn-ea"/>
                <a:cs typeface="+mn-cs"/>
              </a:defRPr>
            </a:lvl6pPr>
            <a:lvl7pPr>
              <a:defRPr/>
            </a:lvl7pPr>
          </a:lstStyle>
          <a:p>
            <a:pPr lvl="0"/>
            <a:r>
              <a:rPr lang="en-US" noProof="0" dirty="0"/>
              <a:t>Message Text</a:t>
            </a:r>
          </a:p>
          <a:p>
            <a:pPr lvl="1"/>
            <a:r>
              <a:rPr lang="en-US" noProof="0" dirty="0"/>
              <a:t>Bullet 1</a:t>
            </a:r>
          </a:p>
          <a:p>
            <a:pPr lvl="2"/>
            <a:r>
              <a:rPr lang="en-US" noProof="0" dirty="0"/>
              <a:t>Bullet 2</a:t>
            </a:r>
          </a:p>
          <a:p>
            <a:pPr lvl="3"/>
            <a:r>
              <a:rPr lang="en-US" noProof="0" dirty="0"/>
              <a:t>Bullet 3</a:t>
            </a:r>
          </a:p>
          <a:p>
            <a:pPr lvl="4"/>
            <a:r>
              <a:rPr lang="en-US" noProof="0" dirty="0"/>
              <a:t>Bullet 4</a:t>
            </a:r>
          </a:p>
          <a:p>
            <a:pPr lvl="5"/>
            <a:r>
              <a:rPr lang="en-US" noProof="0" dirty="0"/>
              <a:t>Bullet 5</a:t>
            </a:r>
          </a:p>
          <a:p>
            <a:pPr lvl="6"/>
            <a:r>
              <a:rPr lang="en-US" noProof="0" dirty="0"/>
              <a:t>Normal Text</a:t>
            </a:r>
          </a:p>
        </p:txBody>
      </p:sp>
      <p:sp>
        <p:nvSpPr>
          <p:cNvPr id="3" name="Title 2">
            <a:extLst>
              <a:ext uri="{FF2B5EF4-FFF2-40B4-BE49-F238E27FC236}">
                <a16:creationId xmlns:a16="http://schemas.microsoft.com/office/drawing/2014/main" id="{50AA7E75-B2F1-4FF0-C6C2-20103917CCBB}"/>
              </a:ext>
            </a:extLst>
          </p:cNvPr>
          <p:cNvSpPr>
            <a:spLocks noGrp="1"/>
          </p:cNvSpPr>
          <p:nvPr>
            <p:ph type="title"/>
          </p:nvPr>
        </p:nvSpPr>
        <p:spPr/>
        <p:txBody>
          <a:bodyPr/>
          <a:lstStyle/>
          <a:p>
            <a:r>
              <a:rPr lang="en-US"/>
              <a:t>Click to edit Master title style</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Commentary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3921"/>
          </a:xfrm>
          <a:prstGeom prst="rect">
            <a:avLst/>
          </a:prstGeom>
        </p:spPr>
        <p:txBody>
          <a:bodyPr/>
          <a:lstStyle>
            <a:lvl1pPr>
              <a:defRPr/>
            </a:lvl1pPr>
            <a:lvl2pPr marL="224133" indent="-222382">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2226"/>
            <a:ext cx="6235839" cy="4116585"/>
          </a:xfrm>
          <a:prstGeom prst="rect">
            <a:avLst/>
          </a:prstGeom>
        </p:spPr>
        <p:txBody>
          <a:bodyPr lIns="73152" tIns="36576" rIns="73152">
            <a:noAutofit/>
          </a:bodyPr>
          <a:lstStyle>
            <a:lvl1pPr>
              <a:lnSpc>
                <a:spcPct val="100000"/>
              </a:lnSpc>
              <a:spcBef>
                <a:spcPts val="97"/>
              </a:spcBef>
              <a:defRPr sz="900">
                <a:latin typeface="+mn-lt"/>
              </a:defRPr>
            </a:lvl1pPr>
            <a:lvl2pPr marL="177906" indent="-177906">
              <a:lnSpc>
                <a:spcPct val="100000"/>
              </a:lnSpc>
              <a:spcBef>
                <a:spcPts val="97"/>
              </a:spcBef>
              <a:buFont typeface="Symbol" panose="05050102010706020507" pitchFamily="18" charset="2"/>
              <a:buChar char=""/>
              <a:defRPr sz="900"/>
            </a:lvl2pPr>
            <a:lvl3pPr marL="355811" indent="-177906">
              <a:lnSpc>
                <a:spcPct val="100000"/>
              </a:lnSpc>
              <a:spcBef>
                <a:spcPts val="97"/>
              </a:spcBef>
              <a:defRPr sz="900"/>
            </a:lvl3pPr>
            <a:lvl4pPr marL="533717" indent="-177906">
              <a:lnSpc>
                <a:spcPct val="100000"/>
              </a:lnSpc>
              <a:spcBef>
                <a:spcPts val="97"/>
              </a:spcBef>
              <a:defRPr sz="900"/>
            </a:lvl4pPr>
            <a:lvl5pPr marL="711623" indent="-177906">
              <a:lnSpc>
                <a:spcPct val="100000"/>
              </a:lnSpc>
              <a:spcBef>
                <a:spcPts val="97"/>
              </a:spcBef>
              <a:defRPr sz="900"/>
            </a:lvl5pPr>
            <a:lvl6pPr marL="889528" indent="-177906">
              <a:lnSpc>
                <a:spcPct val="100000"/>
              </a:lnSpc>
              <a:spcBef>
                <a:spcPts val="97"/>
              </a:spcBef>
              <a:defRPr sz="900"/>
            </a:lvl6pPr>
            <a:lvl7pPr>
              <a:lnSpc>
                <a:spcPct val="100000"/>
              </a:lnSpc>
              <a:spcBef>
                <a:spcPts val="97"/>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98976"/>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dirty="0"/>
              <a:t>30 October 2009</a:t>
            </a:r>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3" name="Text Placeholder 2"/>
          <p:cNvSpPr>
            <a:spLocks noGrp="1"/>
          </p:cNvSpPr>
          <p:nvPr>
            <p:ph type="body" idx="1"/>
          </p:nvPr>
        </p:nvSpPr>
        <p:spPr>
          <a:xfrm>
            <a:off x="486065" y="2193578"/>
            <a:ext cx="6235839" cy="212366"/>
          </a:xfrm>
          <a:prstGeom prst="rect">
            <a:avLst/>
          </a:prstGeom>
          <a:solidFill>
            <a:schemeClr val="accent1"/>
          </a:solidFill>
        </p:spPr>
        <p:txBody>
          <a:bodyPr vert="horz" wrap="square" lIns="73152" tIns="36576" rIns="73152" bIns="36576" rtlCol="0" anchor="b">
            <a:spAutoFit/>
          </a:bodyPr>
          <a:lstStyle>
            <a:lvl1pPr>
              <a:defRPr kumimoji="0" lang="en-US" sz="900" u="none" strike="noStrike" cap="none" normalizeH="0" dirty="0" smtClean="0">
                <a:ln>
                  <a:noFill/>
                </a:ln>
                <a:solidFill>
                  <a:schemeClr val="bg1"/>
                </a:solidFill>
                <a:effectLst/>
                <a:latin typeface="+mn-lt"/>
              </a:defRPr>
            </a:lvl1pPr>
          </a:lstStyle>
          <a:p>
            <a:pPr marR="0" lvl="0" defTabSz="932769" eaLnBrk="0" fontAlgn="base" hangingPunct="0">
              <a:lnSpc>
                <a:spcPct val="100000"/>
              </a:lnSpc>
              <a:spcBef>
                <a:spcPct val="0"/>
              </a:spcBef>
              <a:spcAft>
                <a:spcPct val="0"/>
              </a:spcAft>
              <a:buClr>
                <a:srgbClr val="335A8F"/>
              </a:buClr>
              <a:buSzPct val="75000"/>
              <a:buFont typeface="Wingdings" pitchFamily="2" charset="2"/>
              <a:tabLst>
                <a:tab pos="4086271" algn="r"/>
              </a:tabLst>
            </a:pPr>
            <a:r>
              <a:rPr lang="en-US"/>
              <a:t>Click to edit Master text styles</a:t>
            </a:r>
          </a:p>
        </p:txBody>
      </p:sp>
      <p:sp>
        <p:nvSpPr>
          <p:cNvPr id="12" name="Text Placeholder 2"/>
          <p:cNvSpPr>
            <a:spLocks noGrp="1"/>
          </p:cNvSpPr>
          <p:nvPr>
            <p:ph type="body" idx="21"/>
          </p:nvPr>
        </p:nvSpPr>
        <p:spPr>
          <a:xfrm>
            <a:off x="7207969" y="2198005"/>
            <a:ext cx="2999368" cy="204223"/>
          </a:xfrm>
          <a:prstGeom prst="rect">
            <a:avLst/>
          </a:prstGeom>
          <a:solidFill>
            <a:schemeClr val="accent2">
              <a:lumMod val="40000"/>
              <a:lumOff val="60000"/>
            </a:schemeClr>
          </a:solidFill>
          <a:effectLst/>
        </p:spPr>
        <p:txBody>
          <a:bodyPr vert="horz" wrap="square" lIns="162000" tIns="36000" rIns="144000" bIns="36576" rtlCol="0" anchor="b">
            <a:noAutofit/>
          </a:bodyPr>
          <a:lstStyle>
            <a:lvl1pPr algn="l">
              <a:tabLst>
                <a:tab pos="3974279" algn="r"/>
              </a:tabLst>
              <a:defRPr kumimoji="0" lang="en-US" sz="800" u="none" strike="noStrike" cap="none" normalizeH="0" dirty="0" smtClean="0">
                <a:ln>
                  <a:noFill/>
                </a:ln>
                <a:solidFill>
                  <a:schemeClr val="accent1"/>
                </a:solidFill>
                <a:effectLst/>
                <a:latin typeface="+mn-lt"/>
              </a:defRPr>
            </a:lvl1pPr>
          </a:lstStyle>
          <a:p>
            <a:pPr marR="0" lvl="0" defTabSz="877362" eaLnBrk="0" fontAlgn="base" hangingPunct="0">
              <a:lnSpc>
                <a:spcPct val="100000"/>
              </a:lnSpc>
              <a:spcBef>
                <a:spcPct val="0"/>
              </a:spcBef>
              <a:spcAft>
                <a:spcPct val="0"/>
              </a:spcAft>
              <a:buClr>
                <a:srgbClr val="335A8F"/>
              </a:buClr>
              <a:buSzPct val="75000"/>
              <a:buFont typeface="Wingdings" pitchFamily="2" charset="2"/>
              <a:tabLst>
                <a:tab pos="3843546" algn="r"/>
              </a:tabLst>
            </a:pPr>
            <a:r>
              <a:rPr lang="en-US"/>
              <a:t>Click to edit Master text styles</a:t>
            </a:r>
          </a:p>
        </p:txBody>
      </p:sp>
      <p:sp>
        <p:nvSpPr>
          <p:cNvPr id="13" name="Content Placeholder 13"/>
          <p:cNvSpPr>
            <a:spLocks noGrp="1"/>
          </p:cNvSpPr>
          <p:nvPr>
            <p:ph sz="quarter" idx="20" hasCustomPrompt="1"/>
          </p:nvPr>
        </p:nvSpPr>
        <p:spPr>
          <a:xfrm>
            <a:off x="7207968" y="2402228"/>
            <a:ext cx="2999244" cy="4116583"/>
          </a:xfrm>
          <a:prstGeom prst="rect">
            <a:avLst/>
          </a:prstGeom>
          <a:solidFill>
            <a:schemeClr val="accent2">
              <a:lumMod val="40000"/>
              <a:lumOff val="60000"/>
            </a:schemeClr>
          </a:solidFill>
        </p:spPr>
        <p:txBody>
          <a:bodyPr lIns="162000" tIns="36576" rIns="144000">
            <a:noAutofit/>
          </a:bodyPr>
          <a:lstStyle>
            <a:lvl1pPr>
              <a:lnSpc>
                <a:spcPct val="100000"/>
              </a:lnSpc>
              <a:spcBef>
                <a:spcPts val="91"/>
              </a:spcBef>
              <a:defRPr sz="800">
                <a:latin typeface="+mn-lt"/>
              </a:defRPr>
            </a:lvl1pPr>
            <a:lvl2pPr marL="167338" indent="-167338">
              <a:lnSpc>
                <a:spcPct val="100000"/>
              </a:lnSpc>
              <a:spcBef>
                <a:spcPts val="91"/>
              </a:spcBef>
              <a:buFont typeface="Symbol" panose="05050102010706020507" pitchFamily="18" charset="2"/>
              <a:buChar char=""/>
              <a:defRPr sz="800"/>
            </a:lvl2pPr>
            <a:lvl3pPr marL="334676" indent="-167338">
              <a:lnSpc>
                <a:spcPct val="100000"/>
              </a:lnSpc>
              <a:spcBef>
                <a:spcPts val="91"/>
              </a:spcBef>
              <a:defRPr sz="800"/>
            </a:lvl3pPr>
            <a:lvl4pPr marL="502014" indent="-167338">
              <a:lnSpc>
                <a:spcPct val="100000"/>
              </a:lnSpc>
              <a:spcBef>
                <a:spcPts val="91"/>
              </a:spcBef>
              <a:defRPr sz="800"/>
            </a:lvl4pPr>
            <a:lvl5pPr marL="669353" indent="-167338">
              <a:lnSpc>
                <a:spcPct val="100000"/>
              </a:lnSpc>
              <a:spcBef>
                <a:spcPts val="91"/>
              </a:spcBef>
              <a:defRPr sz="800"/>
            </a:lvl5pPr>
            <a:lvl6pPr marL="836691" indent="-167338">
              <a:lnSpc>
                <a:spcPct val="100000"/>
              </a:lnSpc>
              <a:spcBef>
                <a:spcPts val="91"/>
              </a:spcBef>
              <a:defRPr sz="800"/>
            </a:lvl6pPr>
            <a:lvl7pPr>
              <a:lnSpc>
                <a:spcPct val="100000"/>
              </a:lnSpc>
              <a:spcBef>
                <a:spcPts val="91"/>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Tree>
    <p:extLst>
      <p:ext uri="{BB962C8B-B14F-4D97-AF65-F5344CB8AC3E}">
        <p14:creationId xmlns:p14="http://schemas.microsoft.com/office/powerpoint/2010/main" val="385733178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Biography-Photo-1">
    <p:spTree>
      <p:nvGrpSpPr>
        <p:cNvPr id="1" name=""/>
        <p:cNvGrpSpPr/>
        <p:nvPr/>
      </p:nvGrpSpPr>
      <p:grpSpPr>
        <a:xfrm>
          <a:off x="0" y="0"/>
          <a:ext cx="0" cy="0"/>
          <a:chOff x="0" y="0"/>
          <a:chExt cx="0" cy="0"/>
        </a:xfrm>
      </p:grpSpPr>
      <p:sp>
        <p:nvSpPr>
          <p:cNvPr id="11" name="Text Placeholder 10"/>
          <p:cNvSpPr>
            <a:spLocks noGrp="1"/>
          </p:cNvSpPr>
          <p:nvPr>
            <p:ph type="body" sz="quarter" idx="69"/>
          </p:nvPr>
        </p:nvSpPr>
        <p:spPr>
          <a:xfrm>
            <a:off x="2242782" y="2073283"/>
            <a:ext cx="7964555" cy="4709615"/>
          </a:xfrm>
          <a:prstGeom prst="rect">
            <a:avLst/>
          </a:prstGeom>
          <a:noFill/>
        </p:spPr>
        <p:txBody>
          <a:bodyPr tIns="0">
            <a:noAutofit/>
          </a:bodyPr>
          <a:lstStyle>
            <a:lvl1pPr algn="just">
              <a:lnSpc>
                <a:spcPts val="1400"/>
              </a:lnSpc>
              <a:spcBef>
                <a:spcPts val="800"/>
              </a:spcBef>
              <a:defRPr sz="900" b="0">
                <a:solidFill>
                  <a:schemeClr val="accent1"/>
                </a:solidFill>
                <a:latin typeface="+mn-lt"/>
              </a:defRPr>
            </a:lvl1pPr>
            <a:lvl2pPr marL="228600" indent="-228600" algn="just">
              <a:lnSpc>
                <a:spcPts val="1400"/>
              </a:lnSpc>
              <a:buFont typeface="Arial" panose="020B0604020202020204" pitchFamily="34" charset="0"/>
              <a:buChar char="•"/>
              <a:defRPr sz="900" b="0">
                <a:solidFill>
                  <a:schemeClr val="accent1"/>
                </a:solidFill>
              </a:defRPr>
            </a:lvl2pPr>
            <a:lvl3pPr algn="just">
              <a:lnSpc>
                <a:spcPts val="1400"/>
              </a:lnSpc>
              <a:defRPr sz="900">
                <a:solidFill>
                  <a:schemeClr val="accent1"/>
                </a:solidFill>
              </a:defRPr>
            </a:lvl3pPr>
            <a:lvl4pPr algn="just">
              <a:lnSpc>
                <a:spcPts val="1400"/>
              </a:lnSpc>
              <a:defRPr sz="900">
                <a:solidFill>
                  <a:schemeClr val="accent1"/>
                </a:solidFill>
              </a:defRPr>
            </a:lvl4pPr>
            <a:lvl5pPr algn="just">
              <a:lnSpc>
                <a:spcPts val="1400"/>
              </a:lnSpc>
              <a:defRPr sz="900">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title"/>
          </p:nvPr>
        </p:nvSpPr>
        <p:spPr/>
        <p:txBody>
          <a:bodyPr/>
          <a:lstStyle>
            <a:lvl1pPr>
              <a:lnSpc>
                <a:spcPct val="90000"/>
              </a:lnSpc>
              <a:defRPr/>
            </a:lvl1pPr>
          </a:lstStyle>
          <a:p>
            <a:r>
              <a:rPr lang="en-US"/>
              <a:t>Click to edit Master title style</a:t>
            </a:r>
            <a:endParaRPr lang="en-US" dirty="0"/>
          </a:p>
        </p:txBody>
      </p:sp>
      <p:sp>
        <p:nvSpPr>
          <p:cNvPr id="9" name="Espace réservé du texte 8"/>
          <p:cNvSpPr>
            <a:spLocks noGrp="1"/>
          </p:cNvSpPr>
          <p:nvPr>
            <p:ph type="body" sz="quarter" idx="13" hasCustomPrompt="1"/>
          </p:nvPr>
        </p:nvSpPr>
        <p:spPr>
          <a:xfrm>
            <a:off x="486064" y="1571557"/>
            <a:ext cx="9721273" cy="276999"/>
          </a:xfrm>
          <a:prstGeom prst="rect">
            <a:avLst/>
          </a:prstGeom>
          <a:noFill/>
        </p:spPr>
        <p:txBody>
          <a:bodyPr/>
          <a:lstStyle>
            <a:lvl1pPr>
              <a:defRPr/>
            </a:lvl1pPr>
            <a:lvl2pPr indent="-230400">
              <a:buClr>
                <a:schemeClr val="tx2"/>
              </a:buClr>
              <a:buFont typeface="Symbol" panose="05050102010706020507" pitchFamily="18" charset="2"/>
              <a:buChar char="·"/>
              <a:defRPr baseline="0"/>
            </a:lvl2pPr>
            <a:lvl3pPr>
              <a:defRPr/>
            </a:lvl3pPr>
            <a:lvl4pPr>
              <a:defRPr/>
            </a:lvl4pPr>
            <a:lvl5pPr>
              <a:defRPr/>
            </a:lvl5pPr>
            <a:lvl6pPr marL="1143000" indent="-228600">
              <a:buFont typeface="Symbol" panose="05050102010706020507" pitchFamily="18" charset="2"/>
              <a:buChar char="·"/>
              <a:defRPr lang="en-US" sz="1100" kern="1200" baseline="0" noProof="0" dirty="0" smtClean="0">
                <a:solidFill>
                  <a:schemeClr val="tx1"/>
                </a:solidFill>
                <a:latin typeface="+mn-lt"/>
                <a:ea typeface="+mn-ea"/>
                <a:cs typeface="+mn-cs"/>
              </a:defRPr>
            </a:lvl6pPr>
            <a:lvl7pPr>
              <a:defRPr/>
            </a:lvl7pPr>
          </a:lstStyle>
          <a:p>
            <a:pPr lvl="0"/>
            <a:r>
              <a:rPr lang="en-US" noProof="0" dirty="0"/>
              <a:t>Message Text</a:t>
            </a:r>
          </a:p>
        </p:txBody>
      </p:sp>
      <p:sp>
        <p:nvSpPr>
          <p:cNvPr id="4" name="shp_SDPTitle"/>
          <p:cNvSpPr>
            <a:spLocks noGrp="1"/>
          </p:cNvSpPr>
          <p:nvPr>
            <p:ph type="dt" sz="half" idx="10"/>
          </p:nvPr>
        </p:nvSpPr>
        <p:spPr/>
        <p:txBody>
          <a:bodyPr/>
          <a:lstStyle/>
          <a:p>
            <a:r>
              <a:rPr lang="en-US" dirty="0"/>
              <a:t>30 October 2009</a:t>
            </a:r>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6"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8" name="Picture Placeholder 7"/>
          <p:cNvSpPr>
            <a:spLocks noGrp="1"/>
          </p:cNvSpPr>
          <p:nvPr>
            <p:ph type="pic" sz="quarter" idx="14"/>
          </p:nvPr>
        </p:nvSpPr>
        <p:spPr>
          <a:xfrm>
            <a:off x="486064" y="2073282"/>
            <a:ext cx="1463040" cy="1463040"/>
          </a:xfrm>
          <a:prstGeom prst="rect">
            <a:avLst/>
          </a:prstGeom>
        </p:spPr>
        <p:txBody>
          <a:bodyPr anchor="ctr">
            <a:noAutofit/>
          </a:bodyPr>
          <a:lstStyle>
            <a:lvl1pPr algn="ctr">
              <a:defRPr sz="1050"/>
            </a:lvl1pPr>
          </a:lstStyle>
          <a:p>
            <a:r>
              <a:rPr lang="en-US"/>
              <a:t>Click icon to add picture</a:t>
            </a:r>
          </a:p>
        </p:txBody>
      </p:sp>
      <p:sp>
        <p:nvSpPr>
          <p:cNvPr id="65" name="Text Placeholder 64"/>
          <p:cNvSpPr>
            <a:spLocks noGrp="1"/>
          </p:cNvSpPr>
          <p:nvPr>
            <p:ph type="body" sz="quarter" idx="67"/>
          </p:nvPr>
        </p:nvSpPr>
        <p:spPr>
          <a:xfrm>
            <a:off x="486064" y="3536322"/>
            <a:ext cx="1463040" cy="697114"/>
          </a:xfrm>
          <a:prstGeom prst="rect">
            <a:avLst/>
          </a:prstGeom>
        </p:spPr>
        <p:txBody>
          <a:bodyPr rIns="45720"/>
          <a:lstStyle>
            <a:lvl1pPr>
              <a:spcBef>
                <a:spcPts val="0"/>
              </a:spcBef>
              <a:defRPr sz="1000" b="0">
                <a:solidFill>
                  <a:schemeClr val="accent1"/>
                </a:solidFill>
                <a:latin typeface="+mn-lt"/>
              </a:defRPr>
            </a:lvl1pPr>
            <a:lvl2pPr marL="0" indent="0">
              <a:lnSpc>
                <a:spcPct val="90000"/>
              </a:lnSpc>
              <a:spcBef>
                <a:spcPts val="200"/>
              </a:spcBef>
              <a:buNone/>
              <a:defRPr sz="800" b="0">
                <a:solidFill>
                  <a:schemeClr val="accent4">
                    <a:lumMod val="75000"/>
                  </a:schemeClr>
                </a:solidFill>
                <a:latin typeface="Arial Narrow" panose="020B0606020202030204" pitchFamily="34" charset="0"/>
              </a:defRPr>
            </a:lvl2pPr>
            <a:lvl3pPr marL="0" indent="0">
              <a:lnSpc>
                <a:spcPct val="90000"/>
              </a:lnSpc>
              <a:spcBef>
                <a:spcPts val="100"/>
              </a:spcBef>
              <a:spcAft>
                <a:spcPts val="300"/>
              </a:spcAft>
              <a:buNone/>
              <a:defRPr sz="700" cap="all" baseline="0">
                <a:solidFill>
                  <a:schemeClr val="accent4">
                    <a:lumMod val="75000"/>
                  </a:schemeClr>
                </a:solidFill>
                <a:latin typeface="+mn-lt"/>
              </a:defRPr>
            </a:lvl3pPr>
            <a:lvl4pPr marL="0" indent="0">
              <a:lnSpc>
                <a:spcPct val="100000"/>
              </a:lnSpc>
              <a:spcBef>
                <a:spcPts val="0"/>
              </a:spcBef>
              <a:buNone/>
              <a:tabLst>
                <a:tab pos="228600" algn="l"/>
                <a:tab pos="1130300" algn="r"/>
              </a:tabLst>
              <a:defRPr sz="600">
                <a:solidFill>
                  <a:schemeClr val="bg1">
                    <a:lumMod val="50000"/>
                  </a:schemeClr>
                </a:solidFill>
              </a:defRPr>
            </a:lvl4pPr>
            <a:lvl5pPr marL="0" indent="0">
              <a:lnSpc>
                <a:spcPct val="100000"/>
              </a:lnSpc>
              <a:spcBef>
                <a:spcPts val="0"/>
              </a:spcBef>
              <a:buNone/>
              <a:tabLst>
                <a:tab pos="228600" algn="l"/>
                <a:tab pos="1130300" algn="r"/>
              </a:tabLst>
              <a:defRPr sz="600">
                <a:solidFill>
                  <a:schemeClr val="bg1">
                    <a:lumMod val="50000"/>
                  </a:schemeClr>
                </a:solidFill>
              </a:defRPr>
            </a:lvl5pPr>
          </a:lstStyle>
          <a:p>
            <a:pPr lvl="0"/>
            <a:r>
              <a:rPr lang="en-US" noProof="1"/>
              <a:t>Click to edit Master text styles</a:t>
            </a:r>
          </a:p>
          <a:p>
            <a:pPr lvl="1"/>
            <a:r>
              <a:rPr lang="en-US" noProof="1"/>
              <a:t>Second level</a:t>
            </a:r>
          </a:p>
          <a:p>
            <a:pPr lvl="2"/>
            <a:r>
              <a:rPr lang="en-US" noProof="1"/>
              <a:t>Third level</a:t>
            </a:r>
          </a:p>
          <a:p>
            <a:pPr lvl="3"/>
            <a:r>
              <a:rPr lang="en-US" noProof="1"/>
              <a:t>Fourth level</a:t>
            </a:r>
          </a:p>
          <a:p>
            <a:pPr lvl="4"/>
            <a:r>
              <a:rPr lang="en-US" noProof="1"/>
              <a:t>Fifth level</a:t>
            </a:r>
            <a:endParaRPr lang="en-US" dirty="0"/>
          </a:p>
        </p:txBody>
      </p:sp>
    </p:spTree>
    <p:extLst>
      <p:ext uri="{BB962C8B-B14F-4D97-AF65-F5344CB8AC3E}">
        <p14:creationId xmlns:p14="http://schemas.microsoft.com/office/powerpoint/2010/main" val="164165046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Biography-Text-2">
    <p:spTree>
      <p:nvGrpSpPr>
        <p:cNvPr id="1" name=""/>
        <p:cNvGrpSpPr/>
        <p:nvPr/>
      </p:nvGrpSpPr>
      <p:grpSpPr>
        <a:xfrm>
          <a:off x="0" y="0"/>
          <a:ext cx="0" cy="0"/>
          <a:chOff x="0" y="0"/>
          <a:chExt cx="0" cy="0"/>
        </a:xfrm>
      </p:grpSpPr>
      <p:sp>
        <p:nvSpPr>
          <p:cNvPr id="11" name="Text Placeholder 10"/>
          <p:cNvSpPr>
            <a:spLocks noGrp="1"/>
          </p:cNvSpPr>
          <p:nvPr>
            <p:ph type="body" sz="quarter" idx="69"/>
          </p:nvPr>
        </p:nvSpPr>
        <p:spPr>
          <a:xfrm>
            <a:off x="2242782" y="2073283"/>
            <a:ext cx="7964555" cy="4709615"/>
          </a:xfrm>
          <a:prstGeom prst="rect">
            <a:avLst/>
          </a:prstGeom>
          <a:noFill/>
        </p:spPr>
        <p:txBody>
          <a:bodyPr tIns="0">
            <a:noAutofit/>
          </a:bodyPr>
          <a:lstStyle>
            <a:lvl1pPr algn="just">
              <a:lnSpc>
                <a:spcPts val="1400"/>
              </a:lnSpc>
              <a:spcBef>
                <a:spcPts val="800"/>
              </a:spcBef>
              <a:defRPr sz="900" b="0">
                <a:solidFill>
                  <a:schemeClr val="accent1"/>
                </a:solidFill>
                <a:latin typeface="+mn-lt"/>
              </a:defRPr>
            </a:lvl1pPr>
            <a:lvl2pPr marL="228600" indent="-228600" algn="just">
              <a:lnSpc>
                <a:spcPts val="1400"/>
              </a:lnSpc>
              <a:buFont typeface="Arial" panose="020B0604020202020204" pitchFamily="34" charset="0"/>
              <a:buChar char="•"/>
              <a:defRPr sz="900" b="0">
                <a:solidFill>
                  <a:schemeClr val="accent1"/>
                </a:solidFill>
              </a:defRPr>
            </a:lvl2pPr>
            <a:lvl3pPr algn="just">
              <a:lnSpc>
                <a:spcPts val="1400"/>
              </a:lnSpc>
              <a:defRPr sz="900">
                <a:solidFill>
                  <a:schemeClr val="accent1"/>
                </a:solidFill>
              </a:defRPr>
            </a:lvl3pPr>
            <a:lvl4pPr algn="just">
              <a:lnSpc>
                <a:spcPts val="1400"/>
              </a:lnSpc>
              <a:defRPr sz="900">
                <a:solidFill>
                  <a:schemeClr val="accent1"/>
                </a:solidFill>
              </a:defRPr>
            </a:lvl4pPr>
            <a:lvl5pPr algn="just">
              <a:lnSpc>
                <a:spcPts val="1400"/>
              </a:lnSpc>
              <a:defRPr sz="900">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title"/>
          </p:nvPr>
        </p:nvSpPr>
        <p:spPr/>
        <p:txBody>
          <a:bodyPr/>
          <a:lstStyle>
            <a:lvl1pPr>
              <a:lnSpc>
                <a:spcPct val="90000"/>
              </a:lnSpc>
              <a:defRPr/>
            </a:lvl1pPr>
          </a:lstStyle>
          <a:p>
            <a:r>
              <a:rPr lang="en-US"/>
              <a:t>Click to edit Master title style</a:t>
            </a:r>
            <a:endParaRPr lang="en-US" dirty="0"/>
          </a:p>
        </p:txBody>
      </p:sp>
      <p:sp>
        <p:nvSpPr>
          <p:cNvPr id="9" name="Espace réservé du texte 8"/>
          <p:cNvSpPr>
            <a:spLocks noGrp="1"/>
          </p:cNvSpPr>
          <p:nvPr>
            <p:ph type="body" sz="quarter" idx="13" hasCustomPrompt="1"/>
          </p:nvPr>
        </p:nvSpPr>
        <p:spPr>
          <a:xfrm>
            <a:off x="486064" y="1571557"/>
            <a:ext cx="9721273" cy="276999"/>
          </a:xfrm>
          <a:prstGeom prst="rect">
            <a:avLst/>
          </a:prstGeom>
          <a:noFill/>
        </p:spPr>
        <p:txBody>
          <a:bodyPr/>
          <a:lstStyle>
            <a:lvl1pPr>
              <a:defRPr/>
            </a:lvl1pPr>
            <a:lvl2pPr indent="-230400">
              <a:buClr>
                <a:schemeClr val="tx2"/>
              </a:buClr>
              <a:buFont typeface="Symbol" panose="05050102010706020507" pitchFamily="18" charset="2"/>
              <a:buChar char="·"/>
              <a:defRPr baseline="0"/>
            </a:lvl2pPr>
            <a:lvl3pPr>
              <a:defRPr/>
            </a:lvl3pPr>
            <a:lvl4pPr>
              <a:defRPr/>
            </a:lvl4pPr>
            <a:lvl5pPr>
              <a:defRPr/>
            </a:lvl5pPr>
            <a:lvl6pPr marL="1143000" indent="-228600">
              <a:buFont typeface="Symbol" panose="05050102010706020507" pitchFamily="18" charset="2"/>
              <a:buChar char="·"/>
              <a:defRPr lang="en-US" sz="1100" kern="1200" baseline="0" noProof="0" dirty="0" smtClean="0">
                <a:solidFill>
                  <a:schemeClr val="tx1"/>
                </a:solidFill>
                <a:latin typeface="+mn-lt"/>
                <a:ea typeface="+mn-ea"/>
                <a:cs typeface="+mn-cs"/>
              </a:defRPr>
            </a:lvl6pPr>
            <a:lvl7pPr>
              <a:defRPr/>
            </a:lvl7pPr>
          </a:lstStyle>
          <a:p>
            <a:pPr lvl="0"/>
            <a:r>
              <a:rPr lang="en-US" noProof="0" dirty="0"/>
              <a:t>Message Text</a:t>
            </a:r>
          </a:p>
        </p:txBody>
      </p:sp>
      <p:sp>
        <p:nvSpPr>
          <p:cNvPr id="4" name="shp_SDPTitle"/>
          <p:cNvSpPr>
            <a:spLocks noGrp="1"/>
          </p:cNvSpPr>
          <p:nvPr>
            <p:ph type="dt" sz="half" idx="10"/>
          </p:nvPr>
        </p:nvSpPr>
        <p:spPr/>
        <p:txBody>
          <a:bodyPr/>
          <a:lstStyle/>
          <a:p>
            <a:r>
              <a:rPr lang="en-US" dirty="0"/>
              <a:t>30 October 2009</a:t>
            </a:r>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6"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65" name="Text Placeholder 64"/>
          <p:cNvSpPr>
            <a:spLocks noGrp="1"/>
          </p:cNvSpPr>
          <p:nvPr>
            <p:ph type="body" sz="quarter" idx="67"/>
          </p:nvPr>
        </p:nvSpPr>
        <p:spPr>
          <a:xfrm>
            <a:off x="486063" y="2073282"/>
            <a:ext cx="1463040" cy="1463040"/>
          </a:xfrm>
          <a:prstGeom prst="rect">
            <a:avLst/>
          </a:prstGeom>
          <a:solidFill>
            <a:schemeClr val="accent1"/>
          </a:solidFill>
        </p:spPr>
        <p:txBody>
          <a:bodyPr lIns="91440" tIns="91440" rIns="91440" bIns="91440">
            <a:noAutofit/>
          </a:bodyPr>
          <a:lstStyle>
            <a:lvl1pPr>
              <a:spcBef>
                <a:spcPts val="0"/>
              </a:spcBef>
              <a:defRPr sz="1000" b="0">
                <a:solidFill>
                  <a:schemeClr val="bg1"/>
                </a:solidFill>
                <a:latin typeface="+mn-lt"/>
              </a:defRPr>
            </a:lvl1pPr>
            <a:lvl2pPr marL="0" indent="0">
              <a:lnSpc>
                <a:spcPct val="90000"/>
              </a:lnSpc>
              <a:spcBef>
                <a:spcPts val="200"/>
              </a:spcBef>
              <a:buNone/>
              <a:defRPr sz="800" b="0">
                <a:solidFill>
                  <a:schemeClr val="bg1"/>
                </a:solidFill>
                <a:latin typeface="Arial Narrow" panose="020B0606020202030204" pitchFamily="34" charset="0"/>
              </a:defRPr>
            </a:lvl2pPr>
            <a:lvl3pPr marL="0" indent="0">
              <a:lnSpc>
                <a:spcPct val="90000"/>
              </a:lnSpc>
              <a:spcBef>
                <a:spcPts val="100"/>
              </a:spcBef>
              <a:spcAft>
                <a:spcPts val="300"/>
              </a:spcAft>
              <a:buNone/>
              <a:defRPr sz="700" cap="all" baseline="0">
                <a:solidFill>
                  <a:schemeClr val="bg1"/>
                </a:solidFill>
                <a:latin typeface="+mn-lt"/>
              </a:defRPr>
            </a:lvl3pPr>
            <a:lvl4pPr marL="0" indent="0">
              <a:lnSpc>
                <a:spcPct val="100000"/>
              </a:lnSpc>
              <a:spcBef>
                <a:spcPts val="0"/>
              </a:spcBef>
              <a:buNone/>
              <a:tabLst>
                <a:tab pos="228600" algn="l"/>
                <a:tab pos="1130300" algn="r"/>
              </a:tabLst>
              <a:defRPr sz="600">
                <a:solidFill>
                  <a:schemeClr val="bg1">
                    <a:lumMod val="50000"/>
                  </a:schemeClr>
                </a:solidFill>
              </a:defRPr>
            </a:lvl4pPr>
            <a:lvl5pPr marL="0" indent="0">
              <a:lnSpc>
                <a:spcPct val="100000"/>
              </a:lnSpc>
              <a:spcBef>
                <a:spcPts val="0"/>
              </a:spcBef>
              <a:buNone/>
              <a:tabLst>
                <a:tab pos="228600" algn="l"/>
                <a:tab pos="1130300" algn="r"/>
              </a:tabLst>
              <a:defRPr sz="600">
                <a:solidFill>
                  <a:schemeClr val="bg1">
                    <a:lumMod val="50000"/>
                  </a:schemeClr>
                </a:solidFill>
              </a:defRPr>
            </a:lvl5pPr>
          </a:lstStyle>
          <a:p>
            <a:pPr lvl="0"/>
            <a:r>
              <a:rPr lang="en-US" noProof="1"/>
              <a:t>Click to edit Master text styles</a:t>
            </a:r>
          </a:p>
          <a:p>
            <a:pPr lvl="1"/>
            <a:r>
              <a:rPr lang="en-US" noProof="1"/>
              <a:t>Second level</a:t>
            </a:r>
          </a:p>
          <a:p>
            <a:pPr lvl="2"/>
            <a:r>
              <a:rPr lang="en-US" noProof="1"/>
              <a:t>Third level</a:t>
            </a:r>
          </a:p>
          <a:p>
            <a:pPr lvl="3"/>
            <a:r>
              <a:rPr lang="en-US" noProof="1"/>
              <a:t>Fourth level</a:t>
            </a:r>
          </a:p>
          <a:p>
            <a:pPr lvl="4"/>
            <a:r>
              <a:rPr lang="en-US" noProof="1"/>
              <a:t>Fifth level</a:t>
            </a:r>
            <a:endParaRPr lang="en-US" dirty="0"/>
          </a:p>
        </p:txBody>
      </p:sp>
    </p:spTree>
    <p:extLst>
      <p:ext uri="{BB962C8B-B14F-4D97-AF65-F5344CB8AC3E}">
        <p14:creationId xmlns:p14="http://schemas.microsoft.com/office/powerpoint/2010/main" val="16181814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itleOnly" preserve="1">
  <p:cSld name="Table of Conten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nSpc>
                <a:spcPct val="90000"/>
              </a:lnSpc>
              <a:defRPr/>
            </a:lvl1pPr>
          </a:lstStyle>
          <a:p>
            <a:r>
              <a:rPr lang="en-US"/>
              <a:t>Click to edit Master title style</a:t>
            </a:r>
            <a:endParaRPr lang="en-US" dirty="0"/>
          </a:p>
        </p:txBody>
      </p:sp>
      <p:sp>
        <p:nvSpPr>
          <p:cNvPr id="3" name="shp_SDPTitle"/>
          <p:cNvSpPr>
            <a:spLocks noGrp="1"/>
          </p:cNvSpPr>
          <p:nvPr>
            <p:ph type="dt" sz="half" idx="10"/>
          </p:nvPr>
        </p:nvSpPr>
        <p:spPr/>
        <p:txBody>
          <a:bodyPr vert="horz" wrap="none" lIns="45720" tIns="0" rIns="0" bIns="27432" rtlCol="0" anchor="b" anchorCtr="0"/>
          <a:lstStyle>
            <a:lvl1pPr algn="r">
              <a:defRPr lang="en-US" smtClean="0"/>
            </a:lvl1pPr>
          </a:lstStyle>
          <a:p>
            <a:r>
              <a:rPr lang="en-US"/>
              <a:t>19 April 2016</a:t>
            </a:r>
            <a:endParaRPr lang="en-US" dirty="0"/>
          </a:p>
        </p:txBody>
      </p:sp>
      <p:sp>
        <p:nvSpPr>
          <p:cNvPr id="4" name="shp_PresTitle"/>
          <p:cNvSpPr>
            <a:spLocks noGrp="1"/>
          </p:cNvSpPr>
          <p:nvPr>
            <p:ph type="ftr" sz="quarter" idx="11"/>
          </p:nvPr>
        </p:nvSpPr>
        <p:spPr>
          <a:xfrm>
            <a:off x="486064" y="667170"/>
            <a:ext cx="8165869" cy="177912"/>
          </a:xfrm>
          <a:prstGeom prst="rect">
            <a:avLst/>
          </a:prstGeom>
        </p:spPr>
        <p:txBody>
          <a:bodyPr vert="horz" lIns="0" tIns="0" rIns="3291840" bIns="27432" rtlCol="0" anchor="b" anchorCtr="0"/>
          <a:lstStyle>
            <a:lvl1pPr>
              <a:defRPr lang="en-US" smtClean="0"/>
            </a:lvl1pPr>
          </a:lstStyle>
          <a:p>
            <a:r>
              <a:rPr lang="en-US"/>
              <a:t>Confidential</a:t>
            </a:r>
            <a:endParaRPr lang="en-US" dirty="0"/>
          </a:p>
        </p:txBody>
      </p:sp>
      <p:sp>
        <p:nvSpPr>
          <p:cNvPr id="5"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9" name="shp_Draft" hidden="1"/>
          <p:cNvSpPr/>
          <p:nvPr userDrawn="1"/>
        </p:nvSpPr>
        <p:spPr>
          <a:xfrm>
            <a:off x="486064" y="267060"/>
            <a:ext cx="1134148" cy="400110"/>
          </a:xfrm>
          <a:prstGeom prst="rect">
            <a:avLst/>
          </a:prstGeom>
        </p:spPr>
        <p:txBody>
          <a:bodyPr wrap="square" lIns="0" rIns="0" anchor="b" anchorCtr="0">
            <a:spAutoFit/>
          </a:bodyPr>
          <a:lstStyle/>
          <a:p>
            <a:r>
              <a:rPr lang="en-US" sz="2000" b="1" kern="1200" dirty="0">
                <a:solidFill>
                  <a:srgbClr val="BEBEBE"/>
                </a:solidFill>
                <a:latin typeface="+mn-lt"/>
                <a:ea typeface="+mn-ea"/>
                <a:cs typeface="+mn-cs"/>
              </a:rPr>
              <a:t>DRAFT</a:t>
            </a:r>
            <a:endParaRPr lang="en-US" dirty="0">
              <a:solidFill>
                <a:srgbClr val="BEBEBE"/>
              </a:solidFill>
            </a:endParaRPr>
          </a:p>
        </p:txBody>
      </p:sp>
      <p:cxnSp>
        <p:nvCxnSpPr>
          <p:cNvPr id="11" name="Straight Connector 10"/>
          <p:cNvCxnSpPr/>
          <p:nvPr userDrawn="1"/>
        </p:nvCxnSpPr>
        <p:spPr>
          <a:xfrm>
            <a:off x="486064" y="1556731"/>
            <a:ext cx="9721273" cy="1545"/>
          </a:xfrm>
          <a:prstGeom prst="line">
            <a:avLst/>
          </a:prstGeom>
          <a:noFill/>
          <a:ln w="3175">
            <a:noFill/>
            <a:round/>
            <a:headEnd/>
            <a:tailEnd/>
          </a:ln>
        </p:spPr>
      </p:cxnSp>
      <p:sp>
        <p:nvSpPr>
          <p:cNvPr id="14" name="shp_Confidential"/>
          <p:cNvSpPr txBox="1">
            <a:spLocks/>
          </p:cNvSpPr>
          <p:nvPr userDrawn="1"/>
        </p:nvSpPr>
        <p:spPr>
          <a:xfrm>
            <a:off x="2399939" y="667170"/>
            <a:ext cx="5893522" cy="177912"/>
          </a:xfrm>
          <a:prstGeom prst="rect">
            <a:avLst/>
          </a:prstGeom>
        </p:spPr>
        <p:txBody>
          <a:bodyPr vert="horz" lIns="0" tIns="0" rIns="0" bIns="27432" rtlCol="0" anchor="b" anchorCtr="0"/>
          <a:lstStyle>
            <a:defPPr>
              <a:defRPr lang="en-US"/>
            </a:defPPr>
            <a:lvl1pPr marL="0" algn="r" defTabSz="1018824" rtl="0" eaLnBrk="1" latinLnBrk="0" hangingPunct="1">
              <a:defRPr sz="800" b="1" i="0" kern="1200" cap="all" spc="200" baseline="0">
                <a:solidFill>
                  <a:schemeClr val="bg1">
                    <a:lumMod val="50000"/>
                  </a:schemeClr>
                </a:solidFill>
                <a:latin typeface="+mj-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endParaRPr lang="en-US" b="0" dirty="0">
              <a:solidFill>
                <a:srgbClr val="FFFFFF">
                  <a:lumMod val="50000"/>
                </a:srgbClr>
              </a:solidFill>
              <a:latin typeface="Arial Narrow" panose="020B0606020202030204" pitchFamily="34" charset="0"/>
            </a:endParaRPr>
          </a:p>
        </p:txBody>
      </p:sp>
      <p:cxnSp>
        <p:nvCxnSpPr>
          <p:cNvPr id="13" name="Straight Connector 12"/>
          <p:cNvCxnSpPr/>
          <p:nvPr userDrawn="1"/>
        </p:nvCxnSpPr>
        <p:spPr>
          <a:xfrm>
            <a:off x="486064" y="889560"/>
            <a:ext cx="9721273" cy="0"/>
          </a:xfrm>
          <a:prstGeom prst="line">
            <a:avLst/>
          </a:prstGeom>
          <a:noFill/>
          <a:ln w="6350">
            <a:solidFill>
              <a:schemeClr val="bg1">
                <a:lumMod val="75000"/>
              </a:schemeClr>
            </a:solidFill>
            <a:round/>
            <a:headEnd/>
            <a:tailEnd/>
          </a:ln>
        </p:spPr>
      </p:cxnSp>
      <p:pic>
        <p:nvPicPr>
          <p:cNvPr id="10" name="Image 9"/>
          <p:cNvPicPr>
            <a:picLocks noChangeAspect="1"/>
          </p:cNvPicPr>
          <p:nvPr userDrawn="1"/>
        </p:nvPicPr>
        <p:blipFill>
          <a:blip r:embed="rId2"/>
          <a:stretch>
            <a:fillRect/>
          </a:stretch>
        </p:blipFill>
        <p:spPr>
          <a:xfrm>
            <a:off x="486064" y="7072005"/>
            <a:ext cx="947369" cy="90000"/>
          </a:xfrm>
          <a:prstGeom prst="rect">
            <a:avLst/>
          </a:prstGeom>
        </p:spPr>
      </p:pic>
      <p:pic>
        <p:nvPicPr>
          <p:cNvPr id="7" name="Picture 6" descr="A picture containing text, sign, gauge&#10;&#10;Description automatically generated">
            <a:extLst>
              <a:ext uri="{FF2B5EF4-FFF2-40B4-BE49-F238E27FC236}">
                <a16:creationId xmlns:a16="http://schemas.microsoft.com/office/drawing/2014/main" id="{7E34D17D-872F-036B-C3B6-56E1492E74FA}"/>
              </a:ext>
            </a:extLst>
          </p:cNvPr>
          <p:cNvPicPr>
            <a:picLocks noChangeAspect="1"/>
          </p:cNvPicPr>
          <p:nvPr userDrawn="1"/>
        </p:nvPicPr>
        <p:blipFill>
          <a:blip r:embed="rId3"/>
          <a:stretch>
            <a:fillRect/>
          </a:stretch>
        </p:blipFill>
        <p:spPr>
          <a:xfrm>
            <a:off x="498763" y="7207249"/>
            <a:ext cx="914400" cy="215447"/>
          </a:xfrm>
          <a:prstGeom prst="rect">
            <a:avLst/>
          </a:prstGeom>
        </p:spPr>
      </p:pic>
    </p:spTree>
  </p:cSld>
  <p:clrMapOvr>
    <a:masterClrMapping/>
  </p:clrMapOvr>
  <p:hf sldNum="0" hdr="0"/>
</p:sldLayout>
</file>

<file path=ppt/slideLayouts/slideLayout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hp_SDPTitle"/>
          <p:cNvSpPr>
            <a:spLocks noGrp="1"/>
          </p:cNvSpPr>
          <p:nvPr>
            <p:ph type="dt" sz="half" idx="10"/>
          </p:nvPr>
        </p:nvSpPr>
        <p:spPr/>
        <p:txBody>
          <a:bodyPr/>
          <a:lstStyle/>
          <a:p>
            <a:r>
              <a:rPr lang="en-US"/>
              <a:t>19 April 2016</a:t>
            </a:r>
            <a:endParaRPr lang="en-US" dirty="0"/>
          </a:p>
        </p:txBody>
      </p:sp>
      <p:sp>
        <p:nvSpPr>
          <p:cNvPr id="3"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4" name="shp_Folio"/>
          <p:cNvSpPr>
            <a:spLocks noGrp="1"/>
          </p:cNvSpPr>
          <p:nvPr>
            <p:ph type="sldNum" sz="quarter" idx="12"/>
          </p:nvPr>
        </p:nvSpPr>
        <p:spPr/>
        <p:txBody>
          <a:bodyPr/>
          <a:lstStyle/>
          <a:p>
            <a:fld id="{56E40FF2-FFFD-41B2-ABEF-2650AB17DAEF}" type="slidenum">
              <a:rPr lang="en-US" smtClean="0"/>
              <a:pPr/>
              <a:t>‹#›</a:t>
            </a:fld>
            <a:endParaRPr lang="en-US" dirty="0"/>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Content with Caption">
    <p:spTree>
      <p:nvGrpSpPr>
        <p:cNvPr id="1" name=""/>
        <p:cNvGrpSpPr/>
        <p:nvPr/>
      </p:nvGrpSpPr>
      <p:grpSpPr>
        <a:xfrm>
          <a:off x="0" y="0"/>
          <a:ext cx="0" cy="0"/>
          <a:chOff x="0" y="0"/>
          <a:chExt cx="0" cy="0"/>
        </a:xfrm>
      </p:grpSpPr>
      <p:sp>
        <p:nvSpPr>
          <p:cNvPr id="9" name="Content Placeholder 8"/>
          <p:cNvSpPr>
            <a:spLocks noGrp="1"/>
          </p:cNvSpPr>
          <p:nvPr>
            <p:ph sz="quarter" idx="13" hasCustomPrompt="1"/>
          </p:nvPr>
        </p:nvSpPr>
        <p:spPr>
          <a:xfrm>
            <a:off x="486064" y="1842722"/>
            <a:ext cx="9721273" cy="4610466"/>
          </a:xfrm>
          <a:prstGeom prst="rect">
            <a:avLst/>
          </a:prstGeom>
        </p:spPr>
        <p:txBody>
          <a:bodyPr/>
          <a:lstStyle>
            <a:lvl1pPr>
              <a:defRPr/>
            </a:lvl1pPr>
            <a:lvl2pPr marL="230188" indent="-230188">
              <a:buFont typeface="Symbol" panose="05050102010706020507" pitchFamily="18" charset="2"/>
              <a:buChar char=""/>
              <a:defRPr/>
            </a:lvl2pPr>
            <a:lvl3pPr>
              <a:defRPr/>
            </a:lvl3pPr>
            <a:lvl4pPr>
              <a:defRPr/>
            </a:lvl4pPr>
            <a:lvl5pPr>
              <a:defRPr/>
            </a:lvl5pPr>
            <a:lvl6pPr>
              <a:defRPr/>
            </a:lvl6pPr>
            <a:lvl7pPr>
              <a:defRPr baseline="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vert="horz" lIns="0" tIns="0" rIns="0" bIns="91440" rtlCol="0" anchor="b" anchorCtr="0">
            <a:spAutoFit/>
          </a:bodyPr>
          <a:lstStyle>
            <a:lvl1pPr>
              <a:lnSpc>
                <a:spcPct val="90000"/>
              </a:lnSpc>
              <a:defRPr lang="en-US" dirty="0"/>
            </a:lvl1pPr>
          </a:lstStyle>
          <a:p>
            <a:pPr lvl="0"/>
            <a:r>
              <a:rPr lang="en-US"/>
              <a:t>Click to edit Master title style</a:t>
            </a:r>
            <a:endParaRPr lang="en-US" dirty="0"/>
          </a:p>
        </p:txBody>
      </p:sp>
      <p:sp>
        <p:nvSpPr>
          <p:cNvPr id="4" name="Text Placeholder 3"/>
          <p:cNvSpPr>
            <a:spLocks noGrp="1"/>
          </p:cNvSpPr>
          <p:nvPr>
            <p:ph type="body" sz="half" idx="2" hasCustomPrompt="1"/>
          </p:nvPr>
        </p:nvSpPr>
        <p:spPr>
          <a:xfrm>
            <a:off x="486064" y="1565722"/>
            <a:ext cx="9721273" cy="276999"/>
          </a:xfrm>
          <a:prstGeom prst="rect">
            <a:avLst/>
          </a:prstGeom>
        </p:spPr>
        <p:txBody>
          <a:bodyPr vert="horz" lIns="0" tIns="76200" rIns="0" bIns="0" rtlCol="0" anchor="b">
            <a:spAutoFit/>
          </a:bodyPr>
          <a:lstStyle>
            <a:lvl1pPr>
              <a:defRPr lang="en-US" sz="1300" cap="none" dirty="0" smtClean="0">
                <a:solidFill>
                  <a:schemeClr val="accent1"/>
                </a:solidFill>
                <a:latin typeface="+mn-lt"/>
              </a:defRPr>
            </a:lvl1pPr>
          </a:lstStyle>
          <a:p>
            <a:pPr lvl="0" algn="ctr"/>
            <a:r>
              <a:rPr lang="en-US" dirty="0"/>
              <a:t>[To come]</a:t>
            </a:r>
          </a:p>
        </p:txBody>
      </p:sp>
      <p:sp>
        <p:nvSpPr>
          <p:cNvPr id="5" name="shp_SDPTitle"/>
          <p:cNvSpPr>
            <a:spLocks noGrp="1"/>
          </p:cNvSpPr>
          <p:nvPr>
            <p:ph type="dt" sz="half" idx="10"/>
          </p:nvPr>
        </p:nvSpPr>
        <p:spPr/>
        <p:txBody>
          <a:bodyPr/>
          <a:lstStyle/>
          <a:p>
            <a:r>
              <a:rPr lang="en-US"/>
              <a:t>19 April 2016</a:t>
            </a:r>
            <a:endParaRPr lang="en-US" dirty="0"/>
          </a:p>
        </p:txBody>
      </p:sp>
      <p:sp>
        <p:nvSpPr>
          <p:cNvPr id="6"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7" name="shp_Folio"/>
          <p:cNvSpPr>
            <a:spLocks noGrp="1"/>
          </p:cNvSpPr>
          <p:nvPr>
            <p:ph type="sldNum" sz="quarter" idx="12"/>
          </p:nvPr>
        </p:nvSpPr>
        <p:spPr/>
        <p:txBody>
          <a:bodyPr/>
          <a:lstStyle/>
          <a:p>
            <a:fld id="{56E40FF2-FFFD-41B2-ABEF-2650AB17DAEF}" type="slidenum">
              <a:rPr lang="en-US" smtClean="0"/>
              <a:pPr/>
              <a:t>‹#›</a:t>
            </a:fld>
            <a:endParaRPr lang="en-US" dirty="0"/>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86064" y="1188943"/>
            <a:ext cx="9721273" cy="369332"/>
          </a:xfrm>
        </p:spPr>
        <p:txBody>
          <a:bodyPr vert="horz" lIns="0" tIns="0" rIns="0" bIns="91440" rtlCol="0" anchor="b" anchorCtr="0">
            <a:spAutoFit/>
          </a:bodyPr>
          <a:lstStyle>
            <a:lvl1pPr>
              <a:lnSpc>
                <a:spcPct val="90000"/>
              </a:lnSpc>
              <a:defRPr lang="en-US" dirty="0"/>
            </a:lvl1pPr>
          </a:lstStyle>
          <a:p>
            <a:pPr lvl="0"/>
            <a:r>
              <a:rPr lang="en-US"/>
              <a:t>Click to edit Master title style</a:t>
            </a:r>
            <a:endParaRPr lang="en-US" dirty="0"/>
          </a:p>
        </p:txBody>
      </p:sp>
      <p:sp>
        <p:nvSpPr>
          <p:cNvPr id="3" name="Picture Placeholder 2"/>
          <p:cNvSpPr>
            <a:spLocks noGrp="1"/>
          </p:cNvSpPr>
          <p:nvPr>
            <p:ph type="pic" idx="1"/>
          </p:nvPr>
        </p:nvSpPr>
        <p:spPr>
          <a:xfrm>
            <a:off x="486064" y="1842720"/>
            <a:ext cx="9721273" cy="4610467"/>
          </a:xfrm>
          <a:prstGeom prst="rect">
            <a:avLst/>
          </a:prstGeom>
        </p:spPr>
        <p:txBody>
          <a:bodyPr/>
          <a:lstStyle>
            <a:lvl1pPr marL="0" indent="0">
              <a:buNone/>
              <a:defRPr sz="1200"/>
            </a:lvl1pPr>
            <a:lvl2pPr marL="509412" indent="0">
              <a:buNone/>
              <a:defRPr sz="3100"/>
            </a:lvl2pPr>
            <a:lvl3pPr marL="1018824" indent="0">
              <a:buNone/>
              <a:defRPr sz="2700"/>
            </a:lvl3pPr>
            <a:lvl4pPr marL="1528237" indent="0">
              <a:buNone/>
              <a:defRPr sz="2200"/>
            </a:lvl4pPr>
            <a:lvl5pPr marL="2037649" indent="0">
              <a:buNone/>
              <a:defRPr sz="2200"/>
            </a:lvl5pPr>
            <a:lvl6pPr marL="2547061" indent="0">
              <a:buNone/>
              <a:defRPr sz="2200"/>
            </a:lvl6pPr>
            <a:lvl7pPr marL="3056473" indent="0">
              <a:buNone/>
              <a:defRPr sz="2200"/>
            </a:lvl7pPr>
            <a:lvl8pPr marL="3565886" indent="0">
              <a:buNone/>
              <a:defRPr sz="2200"/>
            </a:lvl8pPr>
            <a:lvl9pPr marL="4075298" indent="0">
              <a:buNone/>
              <a:defRPr sz="2200"/>
            </a:lvl9pPr>
          </a:lstStyle>
          <a:p>
            <a:r>
              <a:rPr lang="en-US"/>
              <a:t>Click icon to add picture</a:t>
            </a:r>
            <a:endParaRPr lang="en-US" dirty="0"/>
          </a:p>
        </p:txBody>
      </p:sp>
      <p:sp>
        <p:nvSpPr>
          <p:cNvPr id="4" name="Text Placeholder 3"/>
          <p:cNvSpPr>
            <a:spLocks noGrp="1"/>
          </p:cNvSpPr>
          <p:nvPr>
            <p:ph type="body" sz="half" idx="2" hasCustomPrompt="1"/>
          </p:nvPr>
        </p:nvSpPr>
        <p:spPr>
          <a:xfrm>
            <a:off x="486064" y="1565722"/>
            <a:ext cx="9721273" cy="276999"/>
          </a:xfrm>
          <a:prstGeom prst="rect">
            <a:avLst/>
          </a:prstGeom>
        </p:spPr>
        <p:txBody>
          <a:bodyPr vert="horz" lIns="0" tIns="76200" rIns="0" bIns="0" rtlCol="0" anchor="b">
            <a:spAutoFit/>
          </a:bodyPr>
          <a:lstStyle>
            <a:lvl1pPr>
              <a:defRPr lang="en-US" cap="none" dirty="0" smtClean="0">
                <a:solidFill>
                  <a:schemeClr val="accent1"/>
                </a:solidFill>
                <a:latin typeface="+mn-lt"/>
              </a:defRPr>
            </a:lvl1pPr>
          </a:lstStyle>
          <a:p>
            <a:pPr lvl="0" algn="ctr"/>
            <a:r>
              <a:rPr lang="en-US" dirty="0"/>
              <a:t>[To come]</a:t>
            </a:r>
          </a:p>
        </p:txBody>
      </p:sp>
      <p:sp>
        <p:nvSpPr>
          <p:cNvPr id="5" name="shp_SDPTitle"/>
          <p:cNvSpPr>
            <a:spLocks noGrp="1"/>
          </p:cNvSpPr>
          <p:nvPr>
            <p:ph type="dt" sz="half" idx="10"/>
          </p:nvPr>
        </p:nvSpPr>
        <p:spPr/>
        <p:txBody>
          <a:bodyPr/>
          <a:lstStyle/>
          <a:p>
            <a:r>
              <a:rPr lang="en-US"/>
              <a:t>19 April 2016</a:t>
            </a:r>
            <a:endParaRPr lang="en-US" dirty="0"/>
          </a:p>
        </p:txBody>
      </p:sp>
      <p:sp>
        <p:nvSpPr>
          <p:cNvPr id="6"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7" name="shp_Folio"/>
          <p:cNvSpPr>
            <a:spLocks noGrp="1"/>
          </p:cNvSpPr>
          <p:nvPr>
            <p:ph type="sldNum" sz="quarter" idx="12"/>
          </p:nvPr>
        </p:nvSpPr>
        <p:spPr/>
        <p:txBody>
          <a:bodyPr/>
          <a:lstStyle/>
          <a:p>
            <a:fld id="{56E40FF2-FFFD-41B2-ABEF-2650AB17DAEF}" type="slidenum">
              <a:rPr lang="en-US" smtClean="0"/>
              <a:pPr/>
              <a:t>‹#›</a:t>
            </a:fld>
            <a:endParaRPr lang="en-US" dirty="0"/>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2-Col Guidelines">
    <p:spTree>
      <p:nvGrpSpPr>
        <p:cNvPr id="1" name=""/>
        <p:cNvGrpSpPr/>
        <p:nvPr/>
      </p:nvGrpSpPr>
      <p:grpSpPr>
        <a:xfrm>
          <a:off x="0" y="0"/>
          <a:ext cx="0" cy="0"/>
          <a:chOff x="0" y="0"/>
          <a:chExt cx="0" cy="0"/>
        </a:xfrm>
      </p:grpSpPr>
      <p:sp>
        <p:nvSpPr>
          <p:cNvPr id="8" name="Content Placeholder 7"/>
          <p:cNvSpPr>
            <a:spLocks noGrp="1"/>
          </p:cNvSpPr>
          <p:nvPr>
            <p:ph sz="quarter" idx="13" hasCustomPrompt="1"/>
          </p:nvPr>
        </p:nvSpPr>
        <p:spPr>
          <a:xfrm>
            <a:off x="486064" y="1571557"/>
            <a:ext cx="9721273" cy="2010807"/>
          </a:xfrm>
          <a:prstGeom prst="rect">
            <a:avLst/>
          </a:prstGeom>
        </p:spPr>
        <p:txBody>
          <a:bodyPr/>
          <a:lstStyle>
            <a:lvl1pPr>
              <a:defRPr cap="none" baseline="0"/>
            </a:lvl1pPr>
            <a:lvl2pPr marL="230188" indent="-230188">
              <a:buClr>
                <a:schemeClr val="accent1"/>
              </a:buClr>
              <a:buFont typeface="Symbol" panose="05050102010706020507" pitchFamily="18" charset="2"/>
              <a:buChar char="·"/>
              <a:defRPr cap="none"/>
            </a:lvl2pPr>
            <a:lvl3pPr>
              <a:defRPr cap="none"/>
            </a:lvl3pPr>
            <a:lvl4pPr>
              <a:defRPr cap="none" baseline="0"/>
            </a:lvl4pPr>
            <a:lvl5pPr>
              <a:defRPr cap="none"/>
            </a:lvl5pPr>
            <a:lvl6pPr>
              <a:defRPr cap="none"/>
            </a:lvl6pPr>
            <a:lvl7pPr>
              <a:defRPr cap="none"/>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vert="horz" lIns="0" tIns="0" rIns="0" bIns="91440" rtlCol="0" anchor="b" anchorCtr="0">
            <a:spAutoFit/>
          </a:bodyPr>
          <a:lstStyle>
            <a:lvl1pPr>
              <a:lnSpc>
                <a:spcPct val="90000"/>
              </a:lnSpc>
              <a:defRPr lang="en-US" b="1" dirty="0">
                <a:solidFill>
                  <a:schemeClr val="accent1"/>
                </a:solidFill>
                <a:latin typeface="+mj-lt"/>
              </a:defRPr>
            </a:lvl1pPr>
          </a:lstStyle>
          <a:p>
            <a:pPr lvl="0"/>
            <a:r>
              <a:rPr lang="en-US" noProof="0"/>
              <a:t>Click to edit Master title style</a:t>
            </a:r>
            <a:endParaRPr lang="en-US" noProof="0" dirty="0"/>
          </a:p>
        </p:txBody>
      </p:sp>
      <p:sp>
        <p:nvSpPr>
          <p:cNvPr id="4" name="shp_SDPTitle"/>
          <p:cNvSpPr>
            <a:spLocks noGrp="1"/>
          </p:cNvSpPr>
          <p:nvPr>
            <p:ph type="dt" sz="half" idx="10"/>
          </p:nvPr>
        </p:nvSpPr>
        <p:spPr>
          <a:xfrm>
            <a:off x="5346700" y="667170"/>
            <a:ext cx="4860636" cy="177912"/>
          </a:xfrm>
        </p:spPr>
        <p:txBody>
          <a:bodyPr/>
          <a:lstStyle/>
          <a:p>
            <a:r>
              <a:rPr lang="en-US" noProof="0"/>
              <a:t>Spring 2016</a:t>
            </a:r>
            <a:endParaRPr lang="en-US" noProof="0" dirty="0"/>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noProof="0"/>
              <a:t>CONFIDENTIAL</a:t>
            </a:r>
            <a:endParaRPr lang="en-US" noProof="0" dirty="0"/>
          </a:p>
        </p:txBody>
      </p:sp>
      <p:sp>
        <p:nvSpPr>
          <p:cNvPr id="6" name="shp_Folio"/>
          <p:cNvSpPr>
            <a:spLocks noGrp="1"/>
          </p:cNvSpPr>
          <p:nvPr>
            <p:ph type="sldNum" sz="quarter" idx="12"/>
          </p:nvPr>
        </p:nvSpPr>
        <p:spPr/>
        <p:txBody>
          <a:bodyPr/>
          <a:lstStyle/>
          <a:p>
            <a:fld id="{56E40FF2-FFFD-41B2-ABEF-2650AB17DAEF}" type="slidenum">
              <a:rPr lang="en-US" noProof="0" smtClean="0"/>
              <a:pPr/>
              <a:t>‹#›</a:t>
            </a:fld>
            <a:endParaRPr lang="en-US" noProof="0" dirty="0"/>
          </a:p>
        </p:txBody>
      </p:sp>
      <p:cxnSp>
        <p:nvCxnSpPr>
          <p:cNvPr id="9" name="Straight Connector 8"/>
          <p:cNvCxnSpPr/>
          <p:nvPr userDrawn="1"/>
        </p:nvCxnSpPr>
        <p:spPr>
          <a:xfrm>
            <a:off x="486064" y="843537"/>
            <a:ext cx="9721273" cy="1545"/>
          </a:xfrm>
          <a:prstGeom prst="line">
            <a:avLst/>
          </a:prstGeom>
        </p:spPr>
      </p:cxnSp>
      <p:sp>
        <p:nvSpPr>
          <p:cNvPr id="10" name="Line 3"/>
          <p:cNvSpPr>
            <a:spLocks noChangeShapeType="1"/>
          </p:cNvSpPr>
          <p:nvPr userDrawn="1"/>
        </p:nvSpPr>
        <p:spPr bwMode="gray">
          <a:xfrm>
            <a:off x="10207336" y="6983049"/>
            <a:ext cx="0" cy="177912"/>
          </a:xfrm>
          <a:prstGeom prst="line">
            <a:avLst/>
          </a:prstGeom>
          <a:noFill/>
          <a:ln w="6350">
            <a:solidFill>
              <a:schemeClr val="bg1">
                <a:lumMod val="75000"/>
              </a:schemeClr>
            </a:solidFill>
            <a:round/>
            <a:headEnd/>
            <a:tailEnd/>
          </a:ln>
        </p:spPr>
        <p:txBody>
          <a:bodyPr/>
          <a:lstStyle/>
          <a:p>
            <a:endParaRPr lang="en-US" noProof="0" dirty="0"/>
          </a:p>
        </p:txBody>
      </p:sp>
      <p:grpSp>
        <p:nvGrpSpPr>
          <p:cNvPr id="31" name="Group 30"/>
          <p:cNvGrpSpPr/>
          <p:nvPr userDrawn="1"/>
        </p:nvGrpSpPr>
        <p:grpSpPr>
          <a:xfrm>
            <a:off x="433677" y="1681506"/>
            <a:ext cx="9773661" cy="5483873"/>
            <a:chOff x="433677" y="1681506"/>
            <a:chExt cx="9773661" cy="5483873"/>
          </a:xfrm>
        </p:grpSpPr>
        <p:grpSp>
          <p:nvGrpSpPr>
            <p:cNvPr id="32" name="Group 31"/>
            <p:cNvGrpSpPr/>
            <p:nvPr userDrawn="1"/>
          </p:nvGrpSpPr>
          <p:grpSpPr>
            <a:xfrm>
              <a:off x="433677" y="1681506"/>
              <a:ext cx="9773661" cy="4906159"/>
              <a:chOff x="433677" y="1681506"/>
              <a:chExt cx="9773661" cy="4906159"/>
            </a:xfrm>
          </p:grpSpPr>
          <p:grpSp>
            <p:nvGrpSpPr>
              <p:cNvPr id="35" name="Group 34"/>
              <p:cNvGrpSpPr/>
              <p:nvPr/>
            </p:nvGrpSpPr>
            <p:grpSpPr>
              <a:xfrm>
                <a:off x="486064" y="1903467"/>
                <a:ext cx="9721274" cy="4683396"/>
                <a:chOff x="486064" y="1903467"/>
                <a:chExt cx="9721274" cy="4548933"/>
              </a:xfrm>
            </p:grpSpPr>
            <p:cxnSp>
              <p:nvCxnSpPr>
                <p:cNvPr id="48" name="Straight Connector 47"/>
                <p:cNvCxnSpPr/>
                <p:nvPr userDrawn="1"/>
              </p:nvCxnSpPr>
              <p:spPr>
                <a:xfrm flipV="1">
                  <a:off x="486064" y="1903467"/>
                  <a:ext cx="0" cy="4548933"/>
                </a:xfrm>
                <a:prstGeom prst="line">
                  <a:avLst/>
                </a:prstGeom>
                <a:noFill/>
                <a:ln w="3175">
                  <a:solidFill>
                    <a:schemeClr val="accent1">
                      <a:lumMod val="60000"/>
                      <a:lumOff val="40000"/>
                    </a:schemeClr>
                  </a:solidFill>
                  <a:prstDash val="lgDash"/>
                  <a:round/>
                  <a:headEnd/>
                  <a:tailEnd/>
                </a:ln>
              </p:spPr>
            </p:cxnSp>
            <p:cxnSp>
              <p:nvCxnSpPr>
                <p:cNvPr id="49" name="Straight Connector 48"/>
                <p:cNvCxnSpPr/>
                <p:nvPr userDrawn="1"/>
              </p:nvCxnSpPr>
              <p:spPr>
                <a:xfrm flipV="1">
                  <a:off x="5102826" y="1903467"/>
                  <a:ext cx="0" cy="4548933"/>
                </a:xfrm>
                <a:prstGeom prst="line">
                  <a:avLst/>
                </a:prstGeom>
                <a:noFill/>
                <a:ln w="3175">
                  <a:solidFill>
                    <a:schemeClr val="accent1">
                      <a:lumMod val="60000"/>
                      <a:lumOff val="40000"/>
                    </a:schemeClr>
                  </a:solidFill>
                  <a:prstDash val="lgDash"/>
                  <a:round/>
                  <a:headEnd/>
                  <a:tailEnd/>
                </a:ln>
              </p:spPr>
            </p:cxnSp>
            <p:cxnSp>
              <p:nvCxnSpPr>
                <p:cNvPr id="69" name="Straight Connector 68"/>
                <p:cNvCxnSpPr/>
                <p:nvPr userDrawn="1"/>
              </p:nvCxnSpPr>
              <p:spPr>
                <a:xfrm flipV="1">
                  <a:off x="5588889" y="1903467"/>
                  <a:ext cx="0" cy="4548933"/>
                </a:xfrm>
                <a:prstGeom prst="line">
                  <a:avLst/>
                </a:prstGeom>
                <a:noFill/>
                <a:ln w="3175">
                  <a:solidFill>
                    <a:schemeClr val="accent1">
                      <a:lumMod val="60000"/>
                      <a:lumOff val="40000"/>
                    </a:schemeClr>
                  </a:solidFill>
                  <a:prstDash val="lgDash"/>
                  <a:round/>
                  <a:headEnd/>
                  <a:tailEnd/>
                </a:ln>
              </p:spPr>
            </p:cxnSp>
            <p:cxnSp>
              <p:nvCxnSpPr>
                <p:cNvPr id="70" name="Straight Connector 69"/>
                <p:cNvCxnSpPr/>
                <p:nvPr userDrawn="1"/>
              </p:nvCxnSpPr>
              <p:spPr>
                <a:xfrm flipV="1">
                  <a:off x="10207338" y="1903467"/>
                  <a:ext cx="0" cy="4548933"/>
                </a:xfrm>
                <a:prstGeom prst="line">
                  <a:avLst/>
                </a:prstGeom>
                <a:noFill/>
                <a:ln w="3175">
                  <a:solidFill>
                    <a:schemeClr val="accent1">
                      <a:lumMod val="60000"/>
                      <a:lumOff val="40000"/>
                    </a:schemeClr>
                  </a:solidFill>
                  <a:prstDash val="lgDash"/>
                  <a:round/>
                  <a:headEnd/>
                  <a:tailEnd/>
                </a:ln>
              </p:spPr>
            </p:cxnSp>
          </p:grpSp>
          <p:grpSp>
            <p:nvGrpSpPr>
              <p:cNvPr id="36" name="Group 35"/>
              <p:cNvGrpSpPr/>
              <p:nvPr/>
            </p:nvGrpSpPr>
            <p:grpSpPr>
              <a:xfrm>
                <a:off x="433677" y="1681506"/>
                <a:ext cx="9773660" cy="4906159"/>
                <a:chOff x="433677" y="1681506"/>
                <a:chExt cx="9773660" cy="4906159"/>
              </a:xfrm>
            </p:grpSpPr>
            <p:grpSp>
              <p:nvGrpSpPr>
                <p:cNvPr id="37" name="Group 36"/>
                <p:cNvGrpSpPr/>
                <p:nvPr/>
              </p:nvGrpSpPr>
              <p:grpSpPr>
                <a:xfrm>
                  <a:off x="433677" y="2189861"/>
                  <a:ext cx="9773660" cy="4397804"/>
                  <a:chOff x="433677" y="2189861"/>
                  <a:chExt cx="9773660" cy="4397804"/>
                </a:xfrm>
              </p:grpSpPr>
              <p:cxnSp>
                <p:nvCxnSpPr>
                  <p:cNvPr id="45" name="Straight Connector 44"/>
                  <p:cNvCxnSpPr/>
                  <p:nvPr userDrawn="1"/>
                </p:nvCxnSpPr>
                <p:spPr>
                  <a:xfrm>
                    <a:off x="433677" y="2189861"/>
                    <a:ext cx="9721273" cy="0"/>
                  </a:xfrm>
                  <a:prstGeom prst="line">
                    <a:avLst/>
                  </a:prstGeom>
                  <a:noFill/>
                  <a:ln w="3175">
                    <a:solidFill>
                      <a:schemeClr val="accent1">
                        <a:lumMod val="60000"/>
                        <a:lumOff val="40000"/>
                      </a:schemeClr>
                    </a:solidFill>
                    <a:prstDash val="lgDash"/>
                    <a:round/>
                    <a:headEnd/>
                    <a:tailEnd/>
                  </a:ln>
                </p:spPr>
              </p:cxnSp>
              <p:cxnSp>
                <p:nvCxnSpPr>
                  <p:cNvPr id="46" name="Straight Connector 45"/>
                  <p:cNvCxnSpPr/>
                  <p:nvPr userDrawn="1"/>
                </p:nvCxnSpPr>
                <p:spPr>
                  <a:xfrm>
                    <a:off x="486064" y="4436928"/>
                    <a:ext cx="9721273" cy="0"/>
                  </a:xfrm>
                  <a:prstGeom prst="line">
                    <a:avLst/>
                  </a:prstGeom>
                  <a:noFill/>
                  <a:ln w="3175">
                    <a:solidFill>
                      <a:schemeClr val="accent1">
                        <a:lumMod val="60000"/>
                        <a:lumOff val="40000"/>
                      </a:schemeClr>
                    </a:solidFill>
                    <a:prstDash val="lgDash"/>
                    <a:round/>
                    <a:headEnd/>
                    <a:tailEnd/>
                  </a:ln>
                </p:spPr>
              </p:cxnSp>
              <p:cxnSp>
                <p:nvCxnSpPr>
                  <p:cNvPr id="47" name="Straight Connector 46"/>
                  <p:cNvCxnSpPr/>
                  <p:nvPr userDrawn="1"/>
                </p:nvCxnSpPr>
                <p:spPr>
                  <a:xfrm>
                    <a:off x="486064" y="6587665"/>
                    <a:ext cx="9721273" cy="0"/>
                  </a:xfrm>
                  <a:prstGeom prst="line">
                    <a:avLst/>
                  </a:prstGeom>
                  <a:noFill/>
                  <a:ln w="3175">
                    <a:solidFill>
                      <a:schemeClr val="accent1">
                        <a:lumMod val="60000"/>
                        <a:lumOff val="40000"/>
                      </a:schemeClr>
                    </a:solidFill>
                    <a:prstDash val="lgDash"/>
                    <a:round/>
                    <a:headEnd/>
                    <a:tailEnd/>
                  </a:ln>
                </p:spPr>
              </p:cxnSp>
            </p:grpSp>
            <p:grpSp>
              <p:nvGrpSpPr>
                <p:cNvPr id="38" name="Group 37"/>
                <p:cNvGrpSpPr/>
                <p:nvPr/>
              </p:nvGrpSpPr>
              <p:grpSpPr>
                <a:xfrm>
                  <a:off x="5103668" y="1681506"/>
                  <a:ext cx="486064" cy="177912"/>
                  <a:chOff x="5103668" y="1681506"/>
                  <a:chExt cx="486064" cy="177912"/>
                </a:xfrm>
              </p:grpSpPr>
              <p:sp>
                <p:nvSpPr>
                  <p:cNvPr id="43" name="shp"/>
                  <p:cNvSpPr txBox="1">
                    <a:spLocks/>
                  </p:cNvSpPr>
                  <p:nvPr/>
                </p:nvSpPr>
                <p:spPr>
                  <a:xfrm>
                    <a:off x="5103668" y="1681506"/>
                    <a:ext cx="486064"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1.36 cm</a:t>
                    </a:r>
                  </a:p>
                </p:txBody>
              </p:sp>
              <p:cxnSp>
                <p:nvCxnSpPr>
                  <p:cNvPr id="44" name="Straight Connector 43"/>
                  <p:cNvCxnSpPr/>
                  <p:nvPr/>
                </p:nvCxnSpPr>
                <p:spPr>
                  <a:xfrm>
                    <a:off x="5103668" y="1859418"/>
                    <a:ext cx="486064"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sp>
              <p:nvSpPr>
                <p:cNvPr id="39" name="shp"/>
                <p:cNvSpPr txBox="1">
                  <a:spLocks/>
                </p:cNvSpPr>
                <p:nvPr/>
              </p:nvSpPr>
              <p:spPr>
                <a:xfrm>
                  <a:off x="486063" y="1877427"/>
                  <a:ext cx="4617605"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12.82 cm</a:t>
                  </a:r>
                </a:p>
              </p:txBody>
            </p:sp>
            <p:cxnSp>
              <p:nvCxnSpPr>
                <p:cNvPr id="40" name="Straight Connector 39"/>
                <p:cNvCxnSpPr/>
                <p:nvPr/>
              </p:nvCxnSpPr>
              <p:spPr>
                <a:xfrm>
                  <a:off x="486063" y="2055339"/>
                  <a:ext cx="4617605"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41" name="shp"/>
                <p:cNvSpPr txBox="1">
                  <a:spLocks/>
                </p:cNvSpPr>
                <p:nvPr/>
              </p:nvSpPr>
              <p:spPr>
                <a:xfrm>
                  <a:off x="5589732" y="1877427"/>
                  <a:ext cx="4617605"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12.82 cm</a:t>
                  </a:r>
                </a:p>
              </p:txBody>
            </p:sp>
            <p:cxnSp>
              <p:nvCxnSpPr>
                <p:cNvPr id="42" name="Straight Connector 41"/>
                <p:cNvCxnSpPr/>
                <p:nvPr/>
              </p:nvCxnSpPr>
              <p:spPr>
                <a:xfrm>
                  <a:off x="5589732" y="2055339"/>
                  <a:ext cx="4617605"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grpSp>
        <p:cxnSp>
          <p:nvCxnSpPr>
            <p:cNvPr id="33" name="Straight Connector 32"/>
            <p:cNvCxnSpPr/>
            <p:nvPr userDrawn="1"/>
          </p:nvCxnSpPr>
          <p:spPr>
            <a:xfrm>
              <a:off x="1677170" y="7165379"/>
              <a:ext cx="6818537" cy="0"/>
            </a:xfrm>
            <a:prstGeom prst="line">
              <a:avLst/>
            </a:prstGeom>
            <a:noFill/>
            <a:ln w="3175">
              <a:solidFill>
                <a:schemeClr val="accent1">
                  <a:lumMod val="60000"/>
                  <a:lumOff val="40000"/>
                </a:schemeClr>
              </a:solidFill>
              <a:prstDash val="lgDash"/>
              <a:round/>
              <a:headEnd/>
              <a:tailEnd/>
            </a:ln>
          </p:spPr>
        </p:cxnSp>
        <p:cxnSp>
          <p:nvCxnSpPr>
            <p:cNvPr id="34" name="Straight Connector 33"/>
            <p:cNvCxnSpPr/>
            <p:nvPr userDrawn="1"/>
          </p:nvCxnSpPr>
          <p:spPr>
            <a:xfrm flipV="1">
              <a:off x="1677170" y="6810104"/>
              <a:ext cx="0" cy="355275"/>
            </a:xfrm>
            <a:prstGeom prst="line">
              <a:avLst/>
            </a:prstGeom>
            <a:noFill/>
            <a:ln w="3175">
              <a:solidFill>
                <a:schemeClr val="accent1">
                  <a:lumMod val="60000"/>
                  <a:lumOff val="40000"/>
                </a:schemeClr>
              </a:solidFill>
              <a:prstDash val="lgDash"/>
              <a:round/>
              <a:headEnd/>
              <a:tailEnd/>
            </a:ln>
          </p:spPr>
        </p:cxnSp>
      </p:grpSp>
    </p:spTree>
    <p:extLst>
      <p:ext uri="{BB962C8B-B14F-4D97-AF65-F5344CB8AC3E}">
        <p14:creationId xmlns:p14="http://schemas.microsoft.com/office/powerpoint/2010/main" val="354133866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3-Col Guidelines">
    <p:spTree>
      <p:nvGrpSpPr>
        <p:cNvPr id="1" name=""/>
        <p:cNvGrpSpPr/>
        <p:nvPr/>
      </p:nvGrpSpPr>
      <p:grpSpPr>
        <a:xfrm>
          <a:off x="0" y="0"/>
          <a:ext cx="0" cy="0"/>
          <a:chOff x="0" y="0"/>
          <a:chExt cx="0" cy="0"/>
        </a:xfrm>
      </p:grpSpPr>
      <p:sp>
        <p:nvSpPr>
          <p:cNvPr id="8" name="Content Placeholder 7"/>
          <p:cNvSpPr>
            <a:spLocks noGrp="1"/>
          </p:cNvSpPr>
          <p:nvPr>
            <p:ph sz="quarter" idx="13" hasCustomPrompt="1"/>
          </p:nvPr>
        </p:nvSpPr>
        <p:spPr>
          <a:xfrm>
            <a:off x="486064" y="1571557"/>
            <a:ext cx="9721273" cy="2010807"/>
          </a:xfrm>
          <a:prstGeom prst="rect">
            <a:avLst/>
          </a:prstGeom>
        </p:spPr>
        <p:txBody>
          <a:bodyPr/>
          <a:lstStyle>
            <a:lvl1pPr>
              <a:defRPr/>
            </a:lvl1pPr>
            <a:lvl2pPr marL="230188" indent="-230188">
              <a:buClr>
                <a:schemeClr val="accent1"/>
              </a:buClr>
              <a:buFont typeface="Symbol" panose="05050102010706020507" pitchFamily="18" charset="2"/>
              <a:buChar char=""/>
              <a:defRPr/>
            </a:lvl2pPr>
            <a:lvl3pPr>
              <a:defRPr/>
            </a:lvl3pPr>
            <a:lvl4pPr>
              <a:defRPr/>
            </a:lvl4pPr>
            <a:lvl5pPr>
              <a:defRPr/>
            </a:lvl5pPr>
            <a:lvl6pPr>
              <a:defRPr/>
            </a:lvl6pPr>
            <a:lvl7pPr>
              <a:defRPr baseline="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vert="horz" lIns="0" tIns="0" rIns="0" bIns="91440" rtlCol="0" anchor="b" anchorCtr="0">
            <a:spAutoFit/>
          </a:bodyPr>
          <a:lstStyle>
            <a:lvl1pPr>
              <a:lnSpc>
                <a:spcPct val="90000"/>
              </a:lnSpc>
              <a:defRPr lang="en-US" b="1" dirty="0">
                <a:solidFill>
                  <a:schemeClr val="accent1"/>
                </a:solidFill>
                <a:latin typeface="+mj-lt"/>
              </a:defRPr>
            </a:lvl1pPr>
          </a:lstStyle>
          <a:p>
            <a:pPr lvl="0"/>
            <a:r>
              <a:rPr lang="en-US" noProof="0"/>
              <a:t>Click to edit Master title style</a:t>
            </a:r>
            <a:endParaRPr lang="en-US" noProof="0" dirty="0"/>
          </a:p>
        </p:txBody>
      </p:sp>
      <p:sp>
        <p:nvSpPr>
          <p:cNvPr id="4" name="shp_SDPTitle"/>
          <p:cNvSpPr>
            <a:spLocks noGrp="1"/>
          </p:cNvSpPr>
          <p:nvPr>
            <p:ph type="dt" sz="half" idx="10"/>
          </p:nvPr>
        </p:nvSpPr>
        <p:spPr>
          <a:xfrm>
            <a:off x="5346700" y="667170"/>
            <a:ext cx="4860636" cy="177912"/>
          </a:xfrm>
        </p:spPr>
        <p:txBody>
          <a:bodyPr/>
          <a:lstStyle/>
          <a:p>
            <a:r>
              <a:rPr lang="en-US" noProof="0"/>
              <a:t>Spring 2016</a:t>
            </a:r>
            <a:endParaRPr lang="en-US" noProof="0" dirty="0"/>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noProof="0"/>
              <a:t>CONFIDENTIAL</a:t>
            </a:r>
            <a:endParaRPr lang="en-US" noProof="0" dirty="0"/>
          </a:p>
        </p:txBody>
      </p:sp>
      <p:sp>
        <p:nvSpPr>
          <p:cNvPr id="6" name="shp_Folio"/>
          <p:cNvSpPr>
            <a:spLocks noGrp="1"/>
          </p:cNvSpPr>
          <p:nvPr>
            <p:ph type="sldNum" sz="quarter" idx="12"/>
          </p:nvPr>
        </p:nvSpPr>
        <p:spPr/>
        <p:txBody>
          <a:bodyPr/>
          <a:lstStyle/>
          <a:p>
            <a:fld id="{56E40FF2-FFFD-41B2-ABEF-2650AB17DAEF}" type="slidenum">
              <a:rPr lang="en-US" noProof="0" smtClean="0"/>
              <a:pPr/>
              <a:t>‹#›</a:t>
            </a:fld>
            <a:endParaRPr lang="en-US" noProof="0" dirty="0"/>
          </a:p>
        </p:txBody>
      </p:sp>
      <p:sp>
        <p:nvSpPr>
          <p:cNvPr id="10" name="Line 3"/>
          <p:cNvSpPr>
            <a:spLocks noChangeShapeType="1"/>
          </p:cNvSpPr>
          <p:nvPr userDrawn="1"/>
        </p:nvSpPr>
        <p:spPr bwMode="gray">
          <a:xfrm>
            <a:off x="10207336" y="6983049"/>
            <a:ext cx="0" cy="177912"/>
          </a:xfrm>
          <a:prstGeom prst="line">
            <a:avLst/>
          </a:prstGeom>
          <a:noFill/>
          <a:ln w="6350">
            <a:solidFill>
              <a:schemeClr val="bg1">
                <a:lumMod val="75000"/>
              </a:schemeClr>
            </a:solidFill>
            <a:round/>
            <a:headEnd/>
            <a:tailEnd/>
          </a:ln>
        </p:spPr>
        <p:txBody>
          <a:bodyPr/>
          <a:lstStyle/>
          <a:p>
            <a:endParaRPr lang="en-US" noProof="0" dirty="0"/>
          </a:p>
        </p:txBody>
      </p:sp>
      <p:grpSp>
        <p:nvGrpSpPr>
          <p:cNvPr id="9" name="Group 8"/>
          <p:cNvGrpSpPr/>
          <p:nvPr userDrawn="1"/>
        </p:nvGrpSpPr>
        <p:grpSpPr>
          <a:xfrm>
            <a:off x="467014" y="1681506"/>
            <a:ext cx="9740323" cy="5483873"/>
            <a:chOff x="467014" y="1681506"/>
            <a:chExt cx="9740323" cy="5483873"/>
          </a:xfrm>
        </p:grpSpPr>
        <p:grpSp>
          <p:nvGrpSpPr>
            <p:cNvPr id="7" name="Group 6"/>
            <p:cNvGrpSpPr/>
            <p:nvPr userDrawn="1"/>
          </p:nvGrpSpPr>
          <p:grpSpPr>
            <a:xfrm>
              <a:off x="467014" y="1681506"/>
              <a:ext cx="9740323" cy="4905357"/>
              <a:chOff x="467014" y="1681506"/>
              <a:chExt cx="9740323" cy="4905357"/>
            </a:xfrm>
          </p:grpSpPr>
          <p:cxnSp>
            <p:nvCxnSpPr>
              <p:cNvPr id="65" name="Straight Connector 64"/>
              <p:cNvCxnSpPr/>
              <p:nvPr userDrawn="1"/>
            </p:nvCxnSpPr>
            <p:spPr>
              <a:xfrm>
                <a:off x="486064" y="2189861"/>
                <a:ext cx="9721273" cy="0"/>
              </a:xfrm>
              <a:prstGeom prst="line">
                <a:avLst/>
              </a:prstGeom>
              <a:noFill/>
              <a:ln w="3175">
                <a:solidFill>
                  <a:schemeClr val="accent1">
                    <a:lumMod val="60000"/>
                    <a:lumOff val="40000"/>
                  </a:schemeClr>
                </a:solidFill>
                <a:prstDash val="lgDash"/>
                <a:round/>
                <a:headEnd/>
                <a:tailEnd/>
              </a:ln>
            </p:spPr>
          </p:cxnSp>
          <p:cxnSp>
            <p:nvCxnSpPr>
              <p:cNvPr id="66" name="Straight Connector 65"/>
              <p:cNvCxnSpPr/>
              <p:nvPr userDrawn="1"/>
            </p:nvCxnSpPr>
            <p:spPr>
              <a:xfrm>
                <a:off x="467014" y="4436928"/>
                <a:ext cx="9721273" cy="0"/>
              </a:xfrm>
              <a:prstGeom prst="line">
                <a:avLst/>
              </a:prstGeom>
              <a:noFill/>
              <a:ln w="3175">
                <a:solidFill>
                  <a:schemeClr val="accent1">
                    <a:lumMod val="60000"/>
                    <a:lumOff val="40000"/>
                  </a:schemeClr>
                </a:solidFill>
                <a:prstDash val="lgDash"/>
                <a:round/>
                <a:headEnd/>
                <a:tailEnd/>
              </a:ln>
            </p:spPr>
          </p:cxnSp>
          <p:cxnSp>
            <p:nvCxnSpPr>
              <p:cNvPr id="67" name="Straight Connector 66"/>
              <p:cNvCxnSpPr/>
              <p:nvPr userDrawn="1"/>
            </p:nvCxnSpPr>
            <p:spPr>
              <a:xfrm>
                <a:off x="486064" y="6586863"/>
                <a:ext cx="9721273" cy="0"/>
              </a:xfrm>
              <a:prstGeom prst="line">
                <a:avLst/>
              </a:prstGeom>
              <a:noFill/>
              <a:ln w="3175">
                <a:solidFill>
                  <a:schemeClr val="accent1">
                    <a:lumMod val="60000"/>
                    <a:lumOff val="40000"/>
                  </a:schemeClr>
                </a:solidFill>
                <a:prstDash val="lgDash"/>
                <a:round/>
                <a:headEnd/>
                <a:tailEnd/>
              </a:ln>
            </p:spPr>
          </p:cxnSp>
          <p:cxnSp>
            <p:nvCxnSpPr>
              <p:cNvPr id="68" name="Straight Connector 67"/>
              <p:cNvCxnSpPr/>
              <p:nvPr userDrawn="1"/>
            </p:nvCxnSpPr>
            <p:spPr>
              <a:xfrm flipV="1">
                <a:off x="486064" y="1903466"/>
                <a:ext cx="0" cy="4681728"/>
              </a:xfrm>
              <a:prstGeom prst="line">
                <a:avLst/>
              </a:prstGeom>
              <a:noFill/>
              <a:ln w="3175">
                <a:solidFill>
                  <a:schemeClr val="accent1">
                    <a:lumMod val="60000"/>
                    <a:lumOff val="40000"/>
                  </a:schemeClr>
                </a:solidFill>
                <a:prstDash val="lgDash"/>
                <a:round/>
                <a:headEnd/>
                <a:tailEnd/>
              </a:ln>
            </p:spPr>
          </p:cxnSp>
          <p:cxnSp>
            <p:nvCxnSpPr>
              <p:cNvPr id="69" name="Straight Connector 68"/>
              <p:cNvCxnSpPr/>
              <p:nvPr userDrawn="1"/>
            </p:nvCxnSpPr>
            <p:spPr>
              <a:xfrm flipV="1">
                <a:off x="3402446" y="1903468"/>
                <a:ext cx="0" cy="4683395"/>
              </a:xfrm>
              <a:prstGeom prst="line">
                <a:avLst/>
              </a:prstGeom>
              <a:noFill/>
              <a:ln w="3175">
                <a:solidFill>
                  <a:schemeClr val="accent1">
                    <a:lumMod val="60000"/>
                    <a:lumOff val="40000"/>
                  </a:schemeClr>
                </a:solidFill>
                <a:prstDash val="lgDash"/>
                <a:round/>
                <a:headEnd/>
                <a:tailEnd/>
              </a:ln>
            </p:spPr>
          </p:cxnSp>
          <p:cxnSp>
            <p:nvCxnSpPr>
              <p:cNvPr id="70" name="Straight Connector 69"/>
              <p:cNvCxnSpPr/>
              <p:nvPr userDrawn="1"/>
            </p:nvCxnSpPr>
            <p:spPr>
              <a:xfrm flipV="1">
                <a:off x="6804891" y="1903466"/>
                <a:ext cx="0" cy="4681728"/>
              </a:xfrm>
              <a:prstGeom prst="line">
                <a:avLst/>
              </a:prstGeom>
              <a:noFill/>
              <a:ln w="3175">
                <a:solidFill>
                  <a:schemeClr val="accent1">
                    <a:lumMod val="60000"/>
                    <a:lumOff val="40000"/>
                  </a:schemeClr>
                </a:solidFill>
                <a:prstDash val="lgDash"/>
                <a:round/>
                <a:headEnd/>
                <a:tailEnd/>
              </a:ln>
            </p:spPr>
          </p:cxnSp>
          <p:cxnSp>
            <p:nvCxnSpPr>
              <p:cNvPr id="71" name="Straight Connector 70"/>
              <p:cNvCxnSpPr/>
              <p:nvPr userDrawn="1"/>
            </p:nvCxnSpPr>
            <p:spPr>
              <a:xfrm flipV="1">
                <a:off x="3888510" y="1903466"/>
                <a:ext cx="0" cy="4681728"/>
              </a:xfrm>
              <a:prstGeom prst="line">
                <a:avLst/>
              </a:prstGeom>
              <a:noFill/>
              <a:ln w="3175">
                <a:solidFill>
                  <a:schemeClr val="accent1">
                    <a:lumMod val="60000"/>
                    <a:lumOff val="40000"/>
                  </a:schemeClr>
                </a:solidFill>
                <a:prstDash val="lgDash"/>
                <a:round/>
                <a:headEnd/>
                <a:tailEnd/>
              </a:ln>
            </p:spPr>
          </p:cxnSp>
          <p:cxnSp>
            <p:nvCxnSpPr>
              <p:cNvPr id="72" name="Straight Connector 71"/>
              <p:cNvCxnSpPr/>
              <p:nvPr userDrawn="1"/>
            </p:nvCxnSpPr>
            <p:spPr>
              <a:xfrm flipV="1">
                <a:off x="7290955" y="1903466"/>
                <a:ext cx="0" cy="4681728"/>
              </a:xfrm>
              <a:prstGeom prst="line">
                <a:avLst/>
              </a:prstGeom>
              <a:noFill/>
              <a:ln w="3175">
                <a:solidFill>
                  <a:schemeClr val="accent1">
                    <a:lumMod val="60000"/>
                    <a:lumOff val="40000"/>
                  </a:schemeClr>
                </a:solidFill>
                <a:prstDash val="lgDash"/>
                <a:round/>
                <a:headEnd/>
                <a:tailEnd/>
              </a:ln>
            </p:spPr>
          </p:cxnSp>
          <p:cxnSp>
            <p:nvCxnSpPr>
              <p:cNvPr id="73" name="Straight Connector 72"/>
              <p:cNvCxnSpPr/>
              <p:nvPr userDrawn="1"/>
            </p:nvCxnSpPr>
            <p:spPr>
              <a:xfrm flipV="1">
                <a:off x="10207337" y="1903466"/>
                <a:ext cx="0" cy="4681728"/>
              </a:xfrm>
              <a:prstGeom prst="line">
                <a:avLst/>
              </a:prstGeom>
              <a:noFill/>
              <a:ln w="3175">
                <a:solidFill>
                  <a:schemeClr val="accent1">
                    <a:lumMod val="60000"/>
                    <a:lumOff val="40000"/>
                  </a:schemeClr>
                </a:solidFill>
                <a:prstDash val="lgDash"/>
                <a:round/>
                <a:headEnd/>
                <a:tailEnd/>
              </a:ln>
            </p:spPr>
          </p:cxnSp>
          <p:sp>
            <p:nvSpPr>
              <p:cNvPr id="74" name="shp"/>
              <p:cNvSpPr txBox="1">
                <a:spLocks/>
              </p:cNvSpPr>
              <p:nvPr userDrawn="1"/>
            </p:nvSpPr>
            <p:spPr>
              <a:xfrm>
                <a:off x="3402445" y="1681506"/>
                <a:ext cx="486064"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1.36 cm</a:t>
                </a:r>
              </a:p>
            </p:txBody>
          </p:sp>
          <p:cxnSp>
            <p:nvCxnSpPr>
              <p:cNvPr id="75" name="Straight Connector 74"/>
              <p:cNvCxnSpPr/>
              <p:nvPr userDrawn="1"/>
            </p:nvCxnSpPr>
            <p:spPr>
              <a:xfrm>
                <a:off x="3402445" y="1859418"/>
                <a:ext cx="486064"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76" name="shp"/>
              <p:cNvSpPr txBox="1">
                <a:spLocks/>
              </p:cNvSpPr>
              <p:nvPr userDrawn="1"/>
            </p:nvSpPr>
            <p:spPr>
              <a:xfrm>
                <a:off x="486064" y="1877427"/>
                <a:ext cx="2916382"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8.1 cm</a:t>
                </a:r>
              </a:p>
            </p:txBody>
          </p:sp>
          <p:cxnSp>
            <p:nvCxnSpPr>
              <p:cNvPr id="77" name="Straight Connector 76"/>
              <p:cNvCxnSpPr/>
              <p:nvPr userDrawn="1"/>
            </p:nvCxnSpPr>
            <p:spPr>
              <a:xfrm>
                <a:off x="486064" y="2055339"/>
                <a:ext cx="2916382"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78" name="shp"/>
              <p:cNvSpPr txBox="1">
                <a:spLocks/>
              </p:cNvSpPr>
              <p:nvPr userDrawn="1"/>
            </p:nvSpPr>
            <p:spPr>
              <a:xfrm>
                <a:off x="3888509" y="1877427"/>
                <a:ext cx="2916382"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8.1 cm</a:t>
                </a:r>
              </a:p>
            </p:txBody>
          </p:sp>
          <p:cxnSp>
            <p:nvCxnSpPr>
              <p:cNvPr id="79" name="Straight Connector 78"/>
              <p:cNvCxnSpPr/>
              <p:nvPr userDrawn="1"/>
            </p:nvCxnSpPr>
            <p:spPr>
              <a:xfrm>
                <a:off x="3888509" y="2055339"/>
                <a:ext cx="2916382"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80" name="shp"/>
              <p:cNvSpPr txBox="1">
                <a:spLocks/>
              </p:cNvSpPr>
              <p:nvPr userDrawn="1"/>
            </p:nvSpPr>
            <p:spPr>
              <a:xfrm>
                <a:off x="7290954" y="1877427"/>
                <a:ext cx="2916382"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8.1 cm</a:t>
                </a:r>
              </a:p>
            </p:txBody>
          </p:sp>
          <p:cxnSp>
            <p:nvCxnSpPr>
              <p:cNvPr id="81" name="Straight Connector 80"/>
              <p:cNvCxnSpPr/>
              <p:nvPr userDrawn="1"/>
            </p:nvCxnSpPr>
            <p:spPr>
              <a:xfrm>
                <a:off x="7290954" y="2055339"/>
                <a:ext cx="2916382"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82" name="shp"/>
              <p:cNvSpPr txBox="1">
                <a:spLocks/>
              </p:cNvSpPr>
              <p:nvPr userDrawn="1"/>
            </p:nvSpPr>
            <p:spPr>
              <a:xfrm>
                <a:off x="6804891" y="1681506"/>
                <a:ext cx="486064"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1.36 cm</a:t>
                </a:r>
              </a:p>
            </p:txBody>
          </p:sp>
          <p:cxnSp>
            <p:nvCxnSpPr>
              <p:cNvPr id="83" name="Straight Connector 82"/>
              <p:cNvCxnSpPr/>
              <p:nvPr userDrawn="1"/>
            </p:nvCxnSpPr>
            <p:spPr>
              <a:xfrm>
                <a:off x="6804891" y="1859418"/>
                <a:ext cx="486064"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cxnSp>
          <p:nvCxnSpPr>
            <p:cNvPr id="29" name="Straight Connector 28"/>
            <p:cNvCxnSpPr/>
            <p:nvPr userDrawn="1"/>
          </p:nvCxnSpPr>
          <p:spPr>
            <a:xfrm>
              <a:off x="1677170" y="7165379"/>
              <a:ext cx="6818537" cy="0"/>
            </a:xfrm>
            <a:prstGeom prst="line">
              <a:avLst/>
            </a:prstGeom>
            <a:noFill/>
            <a:ln w="3175">
              <a:solidFill>
                <a:schemeClr val="accent1">
                  <a:lumMod val="60000"/>
                  <a:lumOff val="40000"/>
                </a:schemeClr>
              </a:solidFill>
              <a:prstDash val="lgDash"/>
              <a:round/>
              <a:headEnd/>
              <a:tailEnd/>
            </a:ln>
          </p:spPr>
        </p:cxnSp>
        <p:cxnSp>
          <p:nvCxnSpPr>
            <p:cNvPr id="30" name="Straight Connector 29"/>
            <p:cNvCxnSpPr/>
            <p:nvPr userDrawn="1"/>
          </p:nvCxnSpPr>
          <p:spPr>
            <a:xfrm flipV="1">
              <a:off x="1677170" y="6810104"/>
              <a:ext cx="0" cy="355275"/>
            </a:xfrm>
            <a:prstGeom prst="line">
              <a:avLst/>
            </a:prstGeom>
            <a:noFill/>
            <a:ln w="3175">
              <a:solidFill>
                <a:schemeClr val="accent1">
                  <a:lumMod val="60000"/>
                  <a:lumOff val="40000"/>
                </a:schemeClr>
              </a:solidFill>
              <a:prstDash val="lgDash"/>
              <a:round/>
              <a:headEnd/>
              <a:tailEnd/>
            </a:ln>
          </p:spPr>
        </p:cxnSp>
      </p:grpSp>
    </p:spTree>
    <p:extLst>
      <p:ext uri="{BB962C8B-B14F-4D97-AF65-F5344CB8AC3E}">
        <p14:creationId xmlns:p14="http://schemas.microsoft.com/office/powerpoint/2010/main" val="59252447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00539" y="845083"/>
            <a:ext cx="276999" cy="6137966"/>
          </a:xfrm>
        </p:spPr>
        <p:txBody>
          <a:bodyPr vert="eaVert"/>
          <a:lstStyle>
            <a:lvl1pPr>
              <a:defRPr/>
            </a:lvl1pPr>
          </a:lstStyle>
          <a:p>
            <a:r>
              <a:rPr lang="en-US"/>
              <a:t>Click to edit Master title style</a:t>
            </a:r>
            <a:endParaRPr lang="en-US" dirty="0"/>
          </a:p>
        </p:txBody>
      </p:sp>
      <p:sp>
        <p:nvSpPr>
          <p:cNvPr id="3" name="Vertical Text Placeholder 2"/>
          <p:cNvSpPr>
            <a:spLocks noGrp="1"/>
          </p:cNvSpPr>
          <p:nvPr>
            <p:ph type="body" orient="vert" idx="1" hasCustomPrompt="1"/>
          </p:nvPr>
        </p:nvSpPr>
        <p:spPr>
          <a:xfrm>
            <a:off x="6692811" y="845083"/>
            <a:ext cx="2007729" cy="6137966"/>
          </a:xfrm>
          <a:prstGeom prst="rect">
            <a:avLst/>
          </a:prstGeom>
        </p:spPr>
        <p:txBody>
          <a:bodyPr vert="eaVert" tIns="0" rIns="73152"/>
          <a:lstStyle>
            <a:lvl1pPr>
              <a:defRPr/>
            </a:lvl1pPr>
            <a:lvl2pPr>
              <a:buClr>
                <a:schemeClr val="accent1"/>
              </a:buClr>
              <a:defRPr lang="en-US" sz="1100" b="1" kern="1200" dirty="0" smtClean="0">
                <a:solidFill>
                  <a:schemeClr val="tx1"/>
                </a:solidFill>
                <a:latin typeface="+mn-lt"/>
                <a:ea typeface="+mn-ea"/>
                <a:cs typeface="Arial" panose="020B0604020202020204" pitchFamily="34" charset="0"/>
              </a:defRPr>
            </a:lvl2pPr>
            <a:lvl3pPr>
              <a:defRPr/>
            </a:lvl3pPr>
            <a:lvl4pPr>
              <a:defRPr/>
            </a:lvl4pPr>
            <a:lvl5pPr>
              <a:defRPr/>
            </a:lvl5pPr>
          </a:lstStyle>
          <a:p>
            <a:pPr lvl="0"/>
            <a:r>
              <a:rPr lang="en-US" dirty="0"/>
              <a:t>Message Text</a:t>
            </a:r>
          </a:p>
          <a:p>
            <a:pPr marL="228600" lvl="1" indent="-228600" algn="l" defTabSz="1018824" rtl="0" eaLnBrk="1" latinLnBrk="0" hangingPunct="1">
              <a:lnSpc>
                <a:spcPts val="1600"/>
              </a:lnSpc>
              <a:spcBef>
                <a:spcPts val="800"/>
              </a:spcBef>
              <a:buClr>
                <a:schemeClr val="tx2"/>
              </a:buClr>
              <a:buSzPct val="100000"/>
              <a:buFont typeface="Symbol" panose="05050102010706020507" pitchFamily="18" charset="2"/>
              <a:buChar char="·"/>
            </a:pPr>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4" name="shp_SDPTitle"/>
          <p:cNvSpPr>
            <a:spLocks noGrp="1"/>
          </p:cNvSpPr>
          <p:nvPr>
            <p:ph type="dt" sz="half" idx="10"/>
          </p:nvPr>
        </p:nvSpPr>
        <p:spPr>
          <a:xfrm rot="5400000">
            <a:off x="8288855" y="5375648"/>
            <a:ext cx="3068983" cy="145819"/>
          </a:xfrm>
        </p:spPr>
        <p:txBody>
          <a:bodyPr/>
          <a:lstStyle/>
          <a:p>
            <a:r>
              <a:rPr lang="en-US"/>
              <a:t>19 April 2016</a:t>
            </a:r>
            <a:endParaRPr lang="en-US" dirty="0"/>
          </a:p>
        </p:txBody>
      </p:sp>
      <p:sp>
        <p:nvSpPr>
          <p:cNvPr id="5" name="shp_PresTitle"/>
          <p:cNvSpPr>
            <a:spLocks noGrp="1"/>
          </p:cNvSpPr>
          <p:nvPr>
            <p:ph type="ftr" sz="quarter" idx="11"/>
          </p:nvPr>
        </p:nvSpPr>
        <p:spPr>
          <a:xfrm rot="5400000">
            <a:off x="8288855" y="2306664"/>
            <a:ext cx="3068983" cy="145819"/>
          </a:xfrm>
          <a:prstGeom prst="rect">
            <a:avLst/>
          </a:prstGeom>
        </p:spPr>
        <p:txBody>
          <a:bodyPr rIns="0"/>
          <a:lstStyle/>
          <a:p>
            <a:r>
              <a:rPr lang="en-US"/>
              <a:t>Confidential</a:t>
            </a:r>
            <a:endParaRPr lang="en-US" dirty="0"/>
          </a:p>
        </p:txBody>
      </p:sp>
      <p:sp>
        <p:nvSpPr>
          <p:cNvPr id="6" name="shp_Folio"/>
          <p:cNvSpPr>
            <a:spLocks noGrp="1"/>
          </p:cNvSpPr>
          <p:nvPr>
            <p:ph type="sldNum" sz="quarter" idx="12"/>
          </p:nvPr>
        </p:nvSpPr>
        <p:spPr>
          <a:xfrm rot="5400000">
            <a:off x="476942" y="6774641"/>
            <a:ext cx="222390" cy="194425"/>
          </a:xfrm>
        </p:spPr>
        <p:txBody>
          <a:bodyPr vert="horz" wrap="none" lIns="0" tIns="0" rIns="108000" bIns="0" rtlCol="0" anchor="ctr" anchorCtr="0"/>
          <a:lstStyle>
            <a:lvl1pPr>
              <a:defRPr lang="en-US" smtClean="0"/>
            </a:lvl1pPr>
          </a:lstStyle>
          <a:p>
            <a:fld id="{56E40FF2-FFFD-41B2-ABEF-2650AB17DAEF}" type="slidenum">
              <a:rPr lang="en-US" smtClean="0"/>
              <a:pPr/>
              <a:t>‹#›</a:t>
            </a:fld>
            <a:endParaRPr lang="en-US" dirty="0"/>
          </a:p>
        </p:txBody>
      </p:sp>
      <p:sp>
        <p:nvSpPr>
          <p:cNvPr id="11" name="Line 3"/>
          <p:cNvSpPr>
            <a:spLocks noChangeShapeType="1"/>
          </p:cNvSpPr>
          <p:nvPr/>
        </p:nvSpPr>
        <p:spPr bwMode="gray">
          <a:xfrm rot="5400000">
            <a:off x="583276" y="6885836"/>
            <a:ext cx="0" cy="194425"/>
          </a:xfrm>
          <a:prstGeom prst="line">
            <a:avLst/>
          </a:prstGeom>
          <a:noFill/>
          <a:ln w="6350">
            <a:solidFill>
              <a:schemeClr val="bg1">
                <a:lumMod val="75000"/>
              </a:schemeClr>
            </a:solidFill>
            <a:round/>
            <a:headEnd/>
            <a:tailEnd/>
          </a:ln>
        </p:spPr>
        <p:txBody>
          <a:bodyPr/>
          <a:lstStyle/>
          <a:p>
            <a:pPr lvl="0"/>
            <a:endParaRPr lang="en-US" dirty="0"/>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Section Header">
    <p:spTree>
      <p:nvGrpSpPr>
        <p:cNvPr id="1" name=""/>
        <p:cNvGrpSpPr/>
        <p:nvPr/>
      </p:nvGrpSpPr>
      <p:grpSpPr>
        <a:xfrm>
          <a:off x="0" y="0"/>
          <a:ext cx="0" cy="0"/>
          <a:chOff x="0" y="0"/>
          <a:chExt cx="0" cy="0"/>
        </a:xfrm>
      </p:grpSpPr>
      <p:sp>
        <p:nvSpPr>
          <p:cNvPr id="19" name="shp_Confidential"/>
          <p:cNvSpPr>
            <a:spLocks noGrp="1"/>
          </p:cNvSpPr>
          <p:nvPr>
            <p:ph type="body" idx="13"/>
          </p:nvPr>
        </p:nvSpPr>
        <p:spPr>
          <a:xfrm>
            <a:off x="486063" y="667170"/>
            <a:ext cx="8360295" cy="177912"/>
          </a:xfrm>
          <a:prstGeom prst="rect">
            <a:avLst/>
          </a:prstGeom>
        </p:spPr>
        <p:txBody>
          <a:bodyPr vert="horz" lIns="0" tIns="0" rIns="3291840" bIns="27432" rtlCol="0" anchor="b" anchorCtr="0">
            <a:noAutofit/>
          </a:bodyPr>
          <a:lstStyle>
            <a:lvl1pPr>
              <a:defRPr lang="en-US" sz="800" b="0" cap="all" spc="200" smtClean="0">
                <a:solidFill>
                  <a:schemeClr val="accent1"/>
                </a:solidFill>
                <a:latin typeface="Arial Narrow" panose="020B0606020202030204" pitchFamily="34" charset="0"/>
              </a:defRPr>
            </a:lvl1pPr>
          </a:lstStyle>
          <a:p>
            <a:pPr lvl="0"/>
            <a:r>
              <a:rPr lang="en-US"/>
              <a:t>Click to edit Master text styles</a:t>
            </a:r>
          </a:p>
        </p:txBody>
      </p:sp>
      <p:sp>
        <p:nvSpPr>
          <p:cNvPr id="2" name="Sec Title Placeholder"/>
          <p:cNvSpPr>
            <a:spLocks noGrp="1"/>
          </p:cNvSpPr>
          <p:nvPr>
            <p:ph type="title" hasCustomPrompt="1"/>
          </p:nvPr>
        </p:nvSpPr>
        <p:spPr>
          <a:xfrm>
            <a:off x="3041070" y="3246896"/>
            <a:ext cx="7166266" cy="1067472"/>
          </a:xfrm>
        </p:spPr>
        <p:txBody>
          <a:bodyPr vert="horz" wrap="square" lIns="365737" tIns="91435" rIns="0" bIns="91440" rtlCol="0" anchor="ctr" anchorCtr="0">
            <a:noAutofit/>
          </a:bodyPr>
          <a:lstStyle>
            <a:lvl1pPr marL="594360" indent="-594360" algn="l" defTabSz="1018824" rtl="0" eaLnBrk="1" latinLnBrk="0" hangingPunct="1">
              <a:spcBef>
                <a:spcPct val="0"/>
              </a:spcBef>
              <a:buNone/>
              <a:tabLst>
                <a:tab pos="594360" algn="l"/>
              </a:tabLst>
              <a:defRPr lang="en-US" sz="2000" b="1" i="0" kern="1200" baseline="0" dirty="0">
                <a:solidFill>
                  <a:schemeClr val="accent1"/>
                </a:solidFill>
                <a:latin typeface="+mj-lt"/>
                <a:ea typeface="+mj-ea"/>
                <a:cs typeface="+mj-cs"/>
              </a:defRPr>
            </a:lvl1pPr>
          </a:lstStyle>
          <a:p>
            <a:pPr lvl="0">
              <a:tabLst>
                <a:tab pos="457171" algn="l"/>
                <a:tab pos="914343" algn="l"/>
              </a:tabLst>
            </a:pPr>
            <a:r>
              <a:rPr lang="en-US" dirty="0"/>
              <a:t>I	Section One</a:t>
            </a:r>
          </a:p>
        </p:txBody>
      </p:sp>
      <p:sp>
        <p:nvSpPr>
          <p:cNvPr id="12" name="Date Placeholder 11"/>
          <p:cNvSpPr>
            <a:spLocks noGrp="1"/>
          </p:cNvSpPr>
          <p:nvPr>
            <p:ph type="dt" sz="half" idx="10"/>
          </p:nvPr>
        </p:nvSpPr>
        <p:spPr/>
        <p:txBody>
          <a:bodyPr/>
          <a:lstStyle/>
          <a:p>
            <a:r>
              <a:rPr lang="en-US"/>
              <a:t>19 April 2016</a:t>
            </a:r>
            <a:endParaRPr lang="en-US" dirty="0"/>
          </a:p>
        </p:txBody>
      </p:sp>
      <p:sp>
        <p:nvSpPr>
          <p:cNvPr id="13" name="Slide Number Placeholder 12"/>
          <p:cNvSpPr>
            <a:spLocks noGrp="1"/>
          </p:cNvSpPr>
          <p:nvPr>
            <p:ph type="sldNum" sz="quarter" idx="11"/>
          </p:nvPr>
        </p:nvSpPr>
        <p:spPr/>
        <p:txBody>
          <a:bodyPr/>
          <a:lstStyle>
            <a:lvl1pPr>
              <a:defRPr>
                <a:solidFill>
                  <a:schemeClr val="accent1"/>
                </a:solidFill>
              </a:defRPr>
            </a:lvl1pPr>
          </a:lstStyle>
          <a:p>
            <a:fld id="{56E40FF2-FFFD-41B2-ABEF-2650AB17DAEF}" type="slidenum">
              <a:rPr lang="en-US" smtClean="0"/>
              <a:pPr/>
              <a:t>‹#›</a:t>
            </a:fld>
            <a:endParaRPr lang="en-US" dirty="0"/>
          </a:p>
        </p:txBody>
      </p:sp>
      <p:sp>
        <p:nvSpPr>
          <p:cNvPr id="9" name="shp_Draft" hidden="1"/>
          <p:cNvSpPr/>
          <p:nvPr userDrawn="1"/>
        </p:nvSpPr>
        <p:spPr>
          <a:xfrm>
            <a:off x="486064" y="267060"/>
            <a:ext cx="1134148" cy="400110"/>
          </a:xfrm>
          <a:prstGeom prst="rect">
            <a:avLst/>
          </a:prstGeom>
        </p:spPr>
        <p:txBody>
          <a:bodyPr wrap="square" lIns="0" rIns="0" anchor="b" anchorCtr="0">
            <a:spAutoFit/>
          </a:bodyPr>
          <a:lstStyle/>
          <a:p>
            <a:r>
              <a:rPr lang="en-US" sz="2000" b="1" kern="1200" dirty="0">
                <a:solidFill>
                  <a:srgbClr val="BEBEBE"/>
                </a:solidFill>
                <a:latin typeface="+mn-lt"/>
                <a:ea typeface="+mn-ea"/>
                <a:cs typeface="+mn-cs"/>
              </a:rPr>
              <a:t>DRAFT</a:t>
            </a:r>
            <a:endParaRPr lang="en-US" dirty="0">
              <a:solidFill>
                <a:srgbClr val="BEBEBE"/>
              </a:solidFill>
            </a:endParaRPr>
          </a:p>
        </p:txBody>
      </p:sp>
      <p:sp>
        <p:nvSpPr>
          <p:cNvPr id="11" name="shp_CoverSubject"/>
          <p:cNvSpPr txBox="1">
            <a:spLocks/>
          </p:cNvSpPr>
          <p:nvPr userDrawn="1"/>
        </p:nvSpPr>
        <p:spPr>
          <a:xfrm>
            <a:off x="486063" y="3246896"/>
            <a:ext cx="2525841" cy="1067472"/>
          </a:xfrm>
          <a:prstGeom prst="rect">
            <a:avLst/>
          </a:prstGeom>
          <a:solidFill>
            <a:schemeClr val="accent1"/>
          </a:solidFill>
        </p:spPr>
        <p:txBody>
          <a:bodyPr vert="horz" lIns="182880" tIns="0" rIns="182868" bIns="0" rtlCol="0" anchor="ctr" anchorCtr="0">
            <a:noAutofit/>
          </a:bodyPr>
          <a:lstStyle>
            <a:lvl1pPr marL="0" indent="0" algn="ctr" defTabSz="1018824" rtl="0" eaLnBrk="1" latinLnBrk="0" hangingPunct="1">
              <a:spcBef>
                <a:spcPts val="1200"/>
              </a:spcBef>
              <a:buFontTx/>
              <a:buNone/>
              <a:defRPr lang="en-US" sz="1200" b="0" i="0" kern="1200" cap="all" spc="200" baseline="0" dirty="0">
                <a:solidFill>
                  <a:schemeClr val="bg1"/>
                </a:solidFill>
                <a:latin typeface="Arial Narrow" panose="020B0606020202030204" pitchFamily="34" charset="0"/>
                <a:ea typeface="+mn-ea"/>
                <a:cs typeface="+mn-cs"/>
              </a:defRPr>
            </a:lvl1pPr>
            <a:lvl2pPr marL="228600" indent="-228600" algn="l" defTabSz="1018824" rtl="0" eaLnBrk="1" latinLnBrk="0" hangingPunct="1">
              <a:lnSpc>
                <a:spcPts val="1600"/>
              </a:lnSpc>
              <a:spcBef>
                <a:spcPts val="800"/>
              </a:spcBef>
              <a:buClr>
                <a:schemeClr val="accent4">
                  <a:lumMod val="75000"/>
                </a:schemeClr>
              </a:buClr>
              <a:buSzPct val="90000"/>
              <a:buFont typeface="Wingdings" pitchFamily="2" charset="2"/>
              <a:buChar char=""/>
              <a:defRPr sz="1100" b="1" kern="1200">
                <a:solidFill>
                  <a:schemeClr val="tx1"/>
                </a:solidFill>
                <a:latin typeface="+mn-lt"/>
                <a:ea typeface="+mn-ea"/>
                <a:cs typeface="Arial" panose="020B0604020202020204" pitchFamily="34" charset="0"/>
              </a:defRPr>
            </a:lvl2pPr>
            <a:lvl3pPr marL="457200" indent="-228600" algn="l" defTabSz="1018824" rtl="0" eaLnBrk="1" latinLnBrk="0" hangingPunct="1">
              <a:lnSpc>
                <a:spcPts val="1600"/>
              </a:lnSpc>
              <a:spcBef>
                <a:spcPts val="800"/>
              </a:spcBef>
              <a:buClr>
                <a:srgbClr val="BEBEBE"/>
              </a:buClr>
              <a:buSzPct val="90000"/>
              <a:buFont typeface="Wingdings" pitchFamily="2" charset="2"/>
              <a:buChar char=""/>
              <a:defRPr sz="1100" kern="1200">
                <a:solidFill>
                  <a:schemeClr val="tx1"/>
                </a:solidFill>
                <a:latin typeface="+mn-lt"/>
                <a:ea typeface="+mn-ea"/>
                <a:cs typeface="Arial" panose="020B0604020202020204" pitchFamily="34" charset="0"/>
              </a:defRPr>
            </a:lvl3pPr>
            <a:lvl4pPr marL="685800" indent="-228600" algn="l" defTabSz="1018824" rtl="0" eaLnBrk="1" latinLnBrk="0" hangingPunct="1">
              <a:lnSpc>
                <a:spcPts val="1600"/>
              </a:lnSpc>
              <a:spcBef>
                <a:spcPts val="800"/>
              </a:spcBef>
              <a:buClr>
                <a:srgbClr val="000000"/>
              </a:buClr>
              <a:buSzPct val="90000"/>
              <a:buFont typeface="Symbol" pitchFamily="18" charset="2"/>
              <a:buChar char="¾"/>
              <a:defRPr sz="1100" kern="1200">
                <a:solidFill>
                  <a:schemeClr val="tx1"/>
                </a:solidFill>
                <a:latin typeface="+mn-lt"/>
                <a:ea typeface="+mn-ea"/>
                <a:cs typeface="Arial" panose="020B0604020202020204" pitchFamily="34" charset="0"/>
              </a:defRPr>
            </a:lvl4pPr>
            <a:lvl5pPr marL="914400" indent="-228600" algn="l" defTabSz="1018824" rtl="0" eaLnBrk="1" latinLnBrk="0" hangingPunct="1">
              <a:lnSpc>
                <a:spcPts val="1400"/>
              </a:lnSpc>
              <a:spcBef>
                <a:spcPts val="600"/>
              </a:spcBef>
              <a:buClr>
                <a:srgbClr val="BEBEBE"/>
              </a:buClr>
              <a:buSzPct val="90000"/>
              <a:buFont typeface="Wingdings" pitchFamily="2" charset="2"/>
              <a:buChar char=""/>
              <a:defRPr sz="1100" kern="1200">
                <a:solidFill>
                  <a:schemeClr val="tx1"/>
                </a:solidFill>
                <a:latin typeface="+mn-lt"/>
                <a:ea typeface="+mn-ea"/>
                <a:cs typeface="Arial" panose="020B0604020202020204" pitchFamily="34" charset="0"/>
              </a:defRPr>
            </a:lvl5pPr>
            <a:lvl6pPr marL="1143000" indent="-228600" algn="l" defTabSz="1018824" rtl="0" eaLnBrk="1" latinLnBrk="0" hangingPunct="1">
              <a:lnSpc>
                <a:spcPts val="1400"/>
              </a:lnSpc>
              <a:spcBef>
                <a:spcPts val="400"/>
              </a:spcBef>
              <a:buClr>
                <a:srgbClr val="000000"/>
              </a:buClr>
              <a:buSzPct val="90000"/>
              <a:buFont typeface="Symbol" pitchFamily="18" charset="2"/>
              <a:buChar char="¾"/>
              <a:defRPr sz="1100" kern="1200" baseline="0">
                <a:solidFill>
                  <a:schemeClr val="tx1"/>
                </a:solidFill>
                <a:latin typeface="+mn-lt"/>
                <a:ea typeface="+mn-ea"/>
                <a:cs typeface="Arial" panose="020B0604020202020204" pitchFamily="34" charset="0"/>
              </a:defRPr>
            </a:lvl6pPr>
            <a:lvl7pPr marL="0" indent="0" algn="l" defTabSz="1018824" rtl="0" eaLnBrk="1" latinLnBrk="0" hangingPunct="1">
              <a:spcBef>
                <a:spcPts val="1200"/>
              </a:spcBef>
              <a:buFontTx/>
              <a:buNone/>
              <a:defRPr sz="1100" kern="1200" baseline="0">
                <a:solidFill>
                  <a:schemeClr val="tx1"/>
                </a:solidFill>
                <a:latin typeface="+mn-lt"/>
                <a:ea typeface="+mn-ea"/>
                <a:cs typeface="Arial" panose="020B0604020202020204" pitchFamily="34" charset="0"/>
              </a:defRPr>
            </a:lvl7pPr>
            <a:lvl8pPr marL="3820592" indent="-254706" algn="l" defTabSz="1018824" rtl="0" eaLnBrk="1" latinLnBrk="0" hangingPunct="1">
              <a:spcBef>
                <a:spcPct val="20000"/>
              </a:spcBef>
              <a:buFont typeface="Arial" pitchFamily="34" charset="0"/>
              <a:buChar char="•"/>
              <a:defRPr sz="2200" kern="1200">
                <a:solidFill>
                  <a:schemeClr val="tx1"/>
                </a:solidFill>
                <a:latin typeface="+mn-lt"/>
                <a:ea typeface="+mn-ea"/>
                <a:cs typeface="+mn-cs"/>
              </a:defRPr>
            </a:lvl8pPr>
            <a:lvl9pPr marL="4330004" indent="-254706" algn="l" defTabSz="1018824" rtl="0" eaLnBrk="1" latinLnBrk="0" hangingPunct="1">
              <a:spcBef>
                <a:spcPct val="20000"/>
              </a:spcBef>
              <a:buFont typeface="Arial" pitchFamily="34" charset="0"/>
              <a:buChar char="•"/>
              <a:defRPr sz="2200" kern="1200">
                <a:solidFill>
                  <a:schemeClr val="tx1"/>
                </a:solidFill>
                <a:latin typeface="+mn-lt"/>
                <a:ea typeface="+mn-ea"/>
                <a:cs typeface="+mn-cs"/>
              </a:defRPr>
            </a:lvl9pPr>
          </a:lstStyle>
          <a:p>
            <a:pPr marL="0" marR="0" lvl="0" indent="0" algn="r" defTabSz="1018824" rtl="0" eaLnBrk="1" fontAlgn="auto" latinLnBrk="0" hangingPunct="1">
              <a:lnSpc>
                <a:spcPct val="100000"/>
              </a:lnSpc>
              <a:spcBef>
                <a:spcPts val="1200"/>
              </a:spcBef>
              <a:spcAft>
                <a:spcPts val="0"/>
              </a:spcAft>
              <a:buClrTx/>
              <a:buSzTx/>
              <a:buFontTx/>
              <a:buNone/>
              <a:tabLst/>
              <a:defRPr/>
            </a:pPr>
            <a:r>
              <a:rPr kumimoji="0" lang="en-US" sz="1200" b="0" i="0" u="none" strike="noStrike" kern="1200" cap="all" spc="200" normalizeH="0" baseline="0" noProof="0" dirty="0">
                <a:ln>
                  <a:noFill/>
                </a:ln>
                <a:solidFill>
                  <a:srgbClr val="FFFFFF"/>
                </a:solidFill>
                <a:effectLst/>
                <a:uLnTx/>
                <a:uFillTx/>
                <a:latin typeface="Arial Narrow" panose="020B0606020202030204" pitchFamily="34" charset="0"/>
                <a:ea typeface="+mn-ea"/>
                <a:cs typeface="+mn-cs"/>
              </a:rPr>
              <a:t> </a:t>
            </a:r>
          </a:p>
        </p:txBody>
      </p:sp>
      <p:sp>
        <p:nvSpPr>
          <p:cNvPr id="15" name="shp_Draft_Center"/>
          <p:cNvSpPr txBox="1">
            <a:spLocks/>
          </p:cNvSpPr>
          <p:nvPr userDrawn="1"/>
        </p:nvSpPr>
        <p:spPr>
          <a:xfrm>
            <a:off x="2399940" y="667170"/>
            <a:ext cx="5893522" cy="177912"/>
          </a:xfrm>
          <a:prstGeom prst="rect">
            <a:avLst/>
          </a:prstGeom>
        </p:spPr>
        <p:txBody>
          <a:bodyPr vert="horz" lIns="0" tIns="0" rIns="0" bIns="27430" rtlCol="0" anchor="b" anchorCtr="0"/>
          <a:lstStyle>
            <a:defPPr>
              <a:defRPr lang="en-US"/>
            </a:defPPr>
            <a:lvl1pPr marL="0" algn="r" defTabSz="1018824" rtl="0" eaLnBrk="1" latinLnBrk="0" hangingPunct="1">
              <a:defRPr sz="800" b="1" i="0" kern="1200" cap="all" spc="200" baseline="0">
                <a:solidFill>
                  <a:schemeClr val="bg1">
                    <a:lumMod val="50000"/>
                  </a:schemeClr>
                </a:solidFill>
                <a:latin typeface="+mj-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endParaRPr lang="en-US" b="0" dirty="0">
              <a:solidFill>
                <a:srgbClr val="FFFFFF">
                  <a:lumMod val="50000"/>
                </a:srgbClr>
              </a:solidFill>
              <a:latin typeface="Arial Narrow" panose="020B0606020202030204" pitchFamily="34" charset="0"/>
            </a:endParaRPr>
          </a:p>
        </p:txBody>
      </p:sp>
      <p:pic>
        <p:nvPicPr>
          <p:cNvPr id="10" name="Image 9"/>
          <p:cNvPicPr>
            <a:picLocks noChangeAspect="1"/>
          </p:cNvPicPr>
          <p:nvPr userDrawn="1"/>
        </p:nvPicPr>
        <p:blipFill>
          <a:blip r:embed="rId2"/>
          <a:stretch>
            <a:fillRect/>
          </a:stretch>
        </p:blipFill>
        <p:spPr>
          <a:xfrm>
            <a:off x="486064" y="7072005"/>
            <a:ext cx="947369" cy="90000"/>
          </a:xfrm>
          <a:prstGeom prst="rect">
            <a:avLst/>
          </a:prstGeom>
        </p:spPr>
      </p:pic>
      <p:pic>
        <p:nvPicPr>
          <p:cNvPr id="4" name="Picture 3" descr="A picture containing text, sign, gauge&#10;&#10;Description automatically generated">
            <a:extLst>
              <a:ext uri="{FF2B5EF4-FFF2-40B4-BE49-F238E27FC236}">
                <a16:creationId xmlns:a16="http://schemas.microsoft.com/office/drawing/2014/main" id="{B46A71A3-03CE-34E8-F32D-0F467DC70032}"/>
              </a:ext>
            </a:extLst>
          </p:cNvPr>
          <p:cNvPicPr>
            <a:picLocks noChangeAspect="1"/>
          </p:cNvPicPr>
          <p:nvPr userDrawn="1"/>
        </p:nvPicPr>
        <p:blipFill>
          <a:blip r:embed="rId3"/>
          <a:stretch>
            <a:fillRect/>
          </a:stretch>
        </p:blipFill>
        <p:spPr>
          <a:xfrm>
            <a:off x="498763" y="7207249"/>
            <a:ext cx="914400" cy="215447"/>
          </a:xfrm>
          <a:prstGeom prst="rect">
            <a:avLst/>
          </a:prstGeom>
        </p:spPr>
      </p:pic>
    </p:spTree>
  </p:cSld>
  <p:clrMapOvr>
    <a:masterClrMapping/>
  </p:clrMapOvr>
  <p:hf sldNum="0" hdr="0"/>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preserve="1" userDrawn="1">
  <p:cSld name="Facing Page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5346700" y="-317523"/>
            <a:ext cx="4860636" cy="177912"/>
          </a:xfrm>
        </p:spPr>
        <p:txBody>
          <a:bodyPr/>
          <a:lstStyle/>
          <a:p>
            <a:r>
              <a:rPr lang="en-US"/>
              <a:t>19 April 2016</a:t>
            </a:r>
            <a:endParaRPr lang="en-US" dirty="0"/>
          </a:p>
        </p:txBody>
      </p:sp>
      <p:sp>
        <p:nvSpPr>
          <p:cNvPr id="4" name="Footer Placeholder 3"/>
          <p:cNvSpPr>
            <a:spLocks noGrp="1"/>
          </p:cNvSpPr>
          <p:nvPr>
            <p:ph type="ftr" sz="quarter" idx="11"/>
          </p:nvPr>
        </p:nvSpPr>
        <p:spPr>
          <a:xfrm>
            <a:off x="486064" y="-317523"/>
            <a:ext cx="8165869" cy="177912"/>
          </a:xfrm>
          <a:prstGeom prst="rect">
            <a:avLst/>
          </a:prstGeom>
        </p:spPr>
        <p:txBody>
          <a:bodyPr/>
          <a:lstStyle/>
          <a:p>
            <a:r>
              <a:rPr lang="en-US"/>
              <a:t>Confidential</a:t>
            </a:r>
            <a:endParaRPr lang="en-US" dirty="0"/>
          </a:p>
        </p:txBody>
      </p:sp>
      <p:sp>
        <p:nvSpPr>
          <p:cNvPr id="5" name="Slide Number Placeholder 4"/>
          <p:cNvSpPr>
            <a:spLocks noGrp="1"/>
          </p:cNvSpPr>
          <p:nvPr>
            <p:ph type="sldNum" sz="quarter" idx="12"/>
          </p:nvPr>
        </p:nvSpPr>
        <p:spPr>
          <a:xfrm>
            <a:off x="9526341" y="7884964"/>
            <a:ext cx="680995" cy="177912"/>
          </a:xfrm>
        </p:spPr>
        <p:txBody>
          <a:bodyPr/>
          <a:lstStyle/>
          <a:p>
            <a:fld id="{56E40FF2-FFFD-41B2-ABEF-2650AB17DAEF}" type="slidenum">
              <a:rPr lang="en-US" smtClean="0"/>
              <a:pPr/>
              <a:t>‹#›</a:t>
            </a:fld>
            <a:endParaRPr lang="en-US" dirty="0"/>
          </a:p>
        </p:txBody>
      </p:sp>
      <p:sp>
        <p:nvSpPr>
          <p:cNvPr id="6" name="Espace réservé du texte 6"/>
          <p:cNvSpPr>
            <a:spLocks noGrp="1"/>
          </p:cNvSpPr>
          <p:nvPr>
            <p:ph type="body" sz="quarter" idx="13" hasCustomPrompt="1"/>
          </p:nvPr>
        </p:nvSpPr>
        <p:spPr>
          <a:xfrm>
            <a:off x="9927945" y="0"/>
            <a:ext cx="765455" cy="315199"/>
          </a:xfrm>
          <a:prstGeom prst="rect">
            <a:avLst/>
          </a:prstGeom>
          <a:noFill/>
        </p:spPr>
        <p:txBody>
          <a:bodyPr wrap="square" lIns="36000" tIns="36000" rIns="108000" bIns="36000" rtlCol="0" anchor="ctr" anchorCtr="0">
            <a:noAutofit/>
          </a:bodyPr>
          <a:lstStyle>
            <a:lvl1pPr marL="0" algn="r" defTabSz="1018824" rtl="0" eaLnBrk="1" latinLnBrk="0" hangingPunct="1">
              <a:defRPr lang="en-US" sz="1000" b="0" kern="1200" dirty="0" smtClean="0">
                <a:solidFill>
                  <a:srgbClr val="8F8F8F"/>
                </a:solidFill>
                <a:latin typeface="+mn-lt"/>
                <a:ea typeface="+mn-ea"/>
                <a:cs typeface="+mn-cs"/>
              </a:defRPr>
            </a:lvl1pPr>
            <a:lvl2pPr marL="0" algn="r" defTabSz="1018824" rtl="0" eaLnBrk="1" latinLnBrk="0" hangingPunct="1">
              <a:defRPr lang="fr-FR" sz="1000" kern="1200" dirty="0" smtClean="0">
                <a:solidFill>
                  <a:srgbClr val="8F8F8F"/>
                </a:solidFill>
                <a:latin typeface="+mn-lt"/>
                <a:ea typeface="+mn-ea"/>
                <a:cs typeface="+mn-cs"/>
              </a:defRPr>
            </a:lvl2pPr>
            <a:lvl3pPr marL="0" algn="r" defTabSz="1018824" rtl="0" eaLnBrk="1" latinLnBrk="0" hangingPunct="1">
              <a:defRPr lang="fr-FR" sz="1000" kern="1200" dirty="0" smtClean="0">
                <a:solidFill>
                  <a:srgbClr val="8F8F8F"/>
                </a:solidFill>
                <a:latin typeface="+mn-lt"/>
                <a:ea typeface="+mn-ea"/>
                <a:cs typeface="+mn-cs"/>
              </a:defRPr>
            </a:lvl3pPr>
            <a:lvl4pPr marL="0" algn="r" defTabSz="1018824" rtl="0" eaLnBrk="1" latinLnBrk="0" hangingPunct="1">
              <a:defRPr lang="fr-FR" sz="1000" kern="1200" dirty="0" smtClean="0">
                <a:solidFill>
                  <a:srgbClr val="8F8F8F"/>
                </a:solidFill>
                <a:latin typeface="+mn-lt"/>
                <a:ea typeface="+mn-ea"/>
                <a:cs typeface="+mn-cs"/>
              </a:defRPr>
            </a:lvl4pPr>
            <a:lvl5pPr marL="0" algn="r" defTabSz="1018824" rtl="0" eaLnBrk="1" latinLnBrk="0" hangingPunct="1">
              <a:defRPr lang="en-US" sz="1000" kern="1200" dirty="0" smtClean="0">
                <a:solidFill>
                  <a:srgbClr val="8F8F8F"/>
                </a:solidFill>
                <a:latin typeface="+mn-lt"/>
                <a:ea typeface="+mn-ea"/>
                <a:cs typeface="+mn-cs"/>
              </a:defRPr>
            </a:lvl5pPr>
          </a:lstStyle>
          <a:p>
            <a:pPr lvl="0"/>
            <a:r>
              <a:rPr lang="en-US" dirty="0"/>
              <a:t>XX</a:t>
            </a:r>
          </a:p>
        </p:txBody>
      </p:sp>
      <p:sp>
        <p:nvSpPr>
          <p:cNvPr id="7" name="Rectangle à coins arrondis 7"/>
          <p:cNvSpPr/>
          <p:nvPr userDrawn="1"/>
        </p:nvSpPr>
        <p:spPr>
          <a:xfrm>
            <a:off x="0" y="-407714"/>
            <a:ext cx="10693400" cy="358295"/>
          </a:xfrm>
          <a:prstGeom prst="rect">
            <a:avLst/>
          </a:prstGeom>
          <a:noFill/>
          <a:ln>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algn="ctr"/>
            <a:r>
              <a:rPr lang="fr-FR" sz="1600" b="1" kern="1200" cap="all" noProof="1">
                <a:solidFill>
                  <a:schemeClr val="bg1"/>
                </a:solidFill>
                <a:latin typeface="Arial Narrow" panose="020B0606020202030204" pitchFamily="34" charset="0"/>
                <a:ea typeface="+mn-ea"/>
                <a:cs typeface="+mn-cs"/>
              </a:rPr>
              <a:t>Facing</a:t>
            </a:r>
            <a:r>
              <a:rPr lang="fr-FR" sz="1600" b="1" kern="1200" cap="all" baseline="0" noProof="1">
                <a:solidFill>
                  <a:schemeClr val="bg1"/>
                </a:solidFill>
                <a:latin typeface="Arial Narrow" panose="020B0606020202030204" pitchFamily="34" charset="0"/>
                <a:ea typeface="+mn-ea"/>
                <a:cs typeface="+mn-cs"/>
              </a:rPr>
              <a:t> </a:t>
            </a:r>
            <a:r>
              <a:rPr lang="fr-FR" sz="1600" b="1" kern="1200" cap="all" noProof="1">
                <a:solidFill>
                  <a:schemeClr val="bg1"/>
                </a:solidFill>
                <a:latin typeface="Arial Narrow" panose="020B0606020202030204" pitchFamily="34" charset="0"/>
                <a:ea typeface="+mn-ea"/>
                <a:cs typeface="+mn-cs"/>
              </a:rPr>
              <a:t>next page</a:t>
            </a:r>
          </a:p>
        </p:txBody>
      </p:sp>
    </p:spTree>
    <p:extLst>
      <p:ext uri="{BB962C8B-B14F-4D97-AF65-F5344CB8AC3E}">
        <p14:creationId xmlns:p14="http://schemas.microsoft.com/office/powerpoint/2010/main" val="259944859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Titre et contenu">
    <p:spTree>
      <p:nvGrpSpPr>
        <p:cNvPr id="1" name=""/>
        <p:cNvGrpSpPr/>
        <p:nvPr/>
      </p:nvGrpSpPr>
      <p:grpSpPr>
        <a:xfrm>
          <a:off x="0" y="0"/>
          <a:ext cx="0" cy="0"/>
          <a:chOff x="0" y="0"/>
          <a:chExt cx="0" cy="0"/>
        </a:xfrm>
      </p:grpSpPr>
      <p:sp>
        <p:nvSpPr>
          <p:cNvPr id="9" name="Espace réservé du texte 8"/>
          <p:cNvSpPr>
            <a:spLocks noGrp="1"/>
          </p:cNvSpPr>
          <p:nvPr>
            <p:ph type="body" sz="quarter" idx="13" hasCustomPrompt="1"/>
          </p:nvPr>
        </p:nvSpPr>
        <p:spPr>
          <a:xfrm>
            <a:off x="486064" y="1571557"/>
            <a:ext cx="9721273" cy="2010807"/>
          </a:xfrm>
          <a:prstGeom prst="rect">
            <a:avLst/>
          </a:prstGeom>
          <a:noFill/>
        </p:spPr>
        <p:txBody>
          <a:bodyPr/>
          <a:lstStyle>
            <a:lvl1pPr>
              <a:defRPr/>
            </a:lvl1pPr>
            <a:lvl2pPr indent="-230400">
              <a:buClr>
                <a:schemeClr val="accent1"/>
              </a:buClr>
              <a:buFont typeface="Symbol" panose="05050102010706020507" pitchFamily="18" charset="2"/>
              <a:buChar char="·"/>
              <a:defRPr baseline="0"/>
            </a:lvl2pPr>
            <a:lvl3pPr>
              <a:defRPr/>
            </a:lvl3pPr>
            <a:lvl4pPr>
              <a:defRPr/>
            </a:lvl4pPr>
            <a:lvl5pPr>
              <a:defRPr/>
            </a:lvl5pPr>
            <a:lvl6pPr marL="1143000" indent="-228600">
              <a:buFont typeface="Symbol" panose="05050102010706020507" pitchFamily="18" charset="2"/>
              <a:buChar char="·"/>
              <a:defRPr lang="en-US" sz="1100" kern="1200" baseline="0" noProof="0" dirty="0" smtClean="0">
                <a:solidFill>
                  <a:schemeClr val="tx1"/>
                </a:solidFill>
                <a:latin typeface="+mn-lt"/>
                <a:ea typeface="+mn-ea"/>
                <a:cs typeface="+mn-cs"/>
              </a:defRPr>
            </a:lvl6pPr>
            <a:lvl7pPr>
              <a:defRPr/>
            </a:lvl7pPr>
          </a:lstStyle>
          <a:p>
            <a:pPr lvl="0"/>
            <a:r>
              <a:rPr lang="en-US" noProof="0" dirty="0"/>
              <a:t>Message Text</a:t>
            </a:r>
          </a:p>
          <a:p>
            <a:pPr lvl="1"/>
            <a:r>
              <a:rPr lang="en-US" noProof="0" dirty="0"/>
              <a:t>Bullet 1</a:t>
            </a:r>
          </a:p>
          <a:p>
            <a:pPr lvl="2"/>
            <a:r>
              <a:rPr lang="en-US" noProof="0" dirty="0"/>
              <a:t>Bullet 2</a:t>
            </a:r>
          </a:p>
          <a:p>
            <a:pPr lvl="3"/>
            <a:r>
              <a:rPr lang="en-US" noProof="0" dirty="0"/>
              <a:t>Bullet 3</a:t>
            </a:r>
          </a:p>
          <a:p>
            <a:pPr lvl="4"/>
            <a:r>
              <a:rPr lang="en-US" noProof="0" dirty="0"/>
              <a:t>Bullet 4</a:t>
            </a:r>
          </a:p>
          <a:p>
            <a:pPr lvl="5"/>
            <a:r>
              <a:rPr lang="en-US" noProof="0" dirty="0"/>
              <a:t>Bullet 5</a:t>
            </a:r>
          </a:p>
          <a:p>
            <a:pPr lvl="6"/>
            <a:r>
              <a:rPr lang="en-US" noProof="0" dirty="0"/>
              <a:t>Normal Text</a:t>
            </a:r>
          </a:p>
        </p:txBody>
      </p:sp>
      <p:sp>
        <p:nvSpPr>
          <p:cNvPr id="3" name="Date Placeholder 2"/>
          <p:cNvSpPr>
            <a:spLocks noGrp="1"/>
          </p:cNvSpPr>
          <p:nvPr>
            <p:ph type="dt" sz="half" idx="14"/>
          </p:nvPr>
        </p:nvSpPr>
        <p:spPr/>
        <p:txBody>
          <a:bodyPr/>
          <a:lstStyle/>
          <a:p>
            <a:r>
              <a:rPr lang="en-US"/>
              <a:t>19 April 2016</a:t>
            </a:r>
            <a:endParaRPr lang="en-US" dirty="0"/>
          </a:p>
        </p:txBody>
      </p:sp>
      <p:sp>
        <p:nvSpPr>
          <p:cNvPr id="7" name="Footer Placeholder 6"/>
          <p:cNvSpPr>
            <a:spLocks noGrp="1"/>
          </p:cNvSpPr>
          <p:nvPr>
            <p:ph type="ftr" sz="quarter" idx="15"/>
          </p:nvPr>
        </p:nvSpPr>
        <p:spPr>
          <a:xfrm>
            <a:off x="486064" y="667170"/>
            <a:ext cx="8165869" cy="177912"/>
          </a:xfrm>
          <a:prstGeom prst="rect">
            <a:avLst/>
          </a:prstGeom>
          <a:noFill/>
        </p:spPr>
        <p:txBody>
          <a:bodyPr/>
          <a:lstStyle/>
          <a:p>
            <a:r>
              <a:rPr lang="en-US"/>
              <a:t>Confidential</a:t>
            </a:r>
            <a:endParaRPr lang="en-US" dirty="0"/>
          </a:p>
        </p:txBody>
      </p:sp>
      <p:sp>
        <p:nvSpPr>
          <p:cNvPr id="8" name="Slide Number Placeholder 7"/>
          <p:cNvSpPr>
            <a:spLocks noGrp="1"/>
          </p:cNvSpPr>
          <p:nvPr>
            <p:ph type="sldNum" sz="quarter" idx="16"/>
          </p:nvPr>
        </p:nvSpPr>
        <p:spPr/>
        <p:txBody>
          <a:bodyPr/>
          <a:lstStyle/>
          <a:p>
            <a:fld id="{56E40FF2-FFFD-41B2-ABEF-2650AB17DAEF}" type="slidenum">
              <a:rPr lang="en-US" smtClean="0"/>
              <a:pPr/>
              <a:t>‹#›</a:t>
            </a:fld>
            <a:endParaRPr lang="en-US" dirty="0"/>
          </a:p>
        </p:txBody>
      </p:sp>
      <p:sp>
        <p:nvSpPr>
          <p:cNvPr id="11" name="Title 10"/>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65712614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nSpc>
                <a:spcPct val="90000"/>
              </a:lnSpc>
              <a:defRPr/>
            </a:lvl1pPr>
          </a:lstStyle>
          <a:p>
            <a:r>
              <a:rPr lang="en-US"/>
              <a:t>Click to edit Master title style</a:t>
            </a:r>
            <a:endParaRPr lang="en-US" dirty="0"/>
          </a:p>
        </p:txBody>
      </p:sp>
      <p:sp>
        <p:nvSpPr>
          <p:cNvPr id="4" name="shp_SDPTitle"/>
          <p:cNvSpPr>
            <a:spLocks noGrp="1"/>
          </p:cNvSpPr>
          <p:nvPr>
            <p:ph type="dt" sz="half" idx="10"/>
          </p:nvPr>
        </p:nvSpPr>
        <p:spPr/>
        <p:txBody>
          <a:bodyPr/>
          <a:lstStyle/>
          <a:p>
            <a:r>
              <a:rPr lang="en-US"/>
              <a:t>19 April 2016</a:t>
            </a:r>
            <a:endParaRPr lang="en-US" dirty="0"/>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6" name="shp_Folio"/>
          <p:cNvSpPr>
            <a:spLocks noGrp="1"/>
          </p:cNvSpPr>
          <p:nvPr>
            <p:ph type="sldNum" sz="quarter" idx="12"/>
          </p:nvPr>
        </p:nvSpPr>
        <p:spPr/>
        <p:txBody>
          <a:bodyPr/>
          <a:lstStyle/>
          <a:p>
            <a:fld id="{56E40FF2-FFFD-41B2-ABEF-2650AB17DAEF}" type="slidenum">
              <a:rPr lang="en-US" smtClean="0"/>
              <a:pPr/>
              <a:t>‹#›</a:t>
            </a:fld>
            <a:endParaRPr lang="en-US" dirty="0"/>
          </a:p>
        </p:txBody>
      </p:sp>
    </p:spTree>
    <p:extLst>
      <p:ext uri="{BB962C8B-B14F-4D97-AF65-F5344CB8AC3E}">
        <p14:creationId xmlns:p14="http://schemas.microsoft.com/office/powerpoint/2010/main" val="335481012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15" name="Content Placeholder 14"/>
          <p:cNvSpPr>
            <a:spLocks noGrp="1"/>
          </p:cNvSpPr>
          <p:nvPr>
            <p:ph sz="quarter" idx="15" hasCustomPrompt="1"/>
          </p:nvPr>
        </p:nvSpPr>
        <p:spPr>
          <a:xfrm>
            <a:off x="486063" y="1571556"/>
            <a:ext cx="4617605" cy="4881632"/>
          </a:xfrm>
          <a:prstGeom prst="rect">
            <a:avLst/>
          </a:prstGeom>
        </p:spPr>
        <p:txBody>
          <a:bodyPr>
            <a:noAutofit/>
          </a:bodyPr>
          <a:lstStyle>
            <a:lvl1pPr>
              <a:defRPr/>
            </a:lvl1pPr>
            <a:lvl2pPr indent="-228600">
              <a:buClr>
                <a:schemeClr val="accent1"/>
              </a:buClr>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Content Placeholder 14"/>
          <p:cNvSpPr>
            <a:spLocks noGrp="1"/>
          </p:cNvSpPr>
          <p:nvPr>
            <p:ph sz="quarter" idx="16" hasCustomPrompt="1"/>
          </p:nvPr>
        </p:nvSpPr>
        <p:spPr>
          <a:xfrm>
            <a:off x="5589732" y="1571556"/>
            <a:ext cx="4617605" cy="4881632"/>
          </a:xfrm>
          <a:prstGeom prst="rect">
            <a:avLst/>
          </a:prstGeom>
        </p:spPr>
        <p:txBody>
          <a:bodyPr>
            <a:noAutofit/>
          </a:bodyPr>
          <a:lstStyle>
            <a:lvl1pPr>
              <a:defRPr/>
            </a:lvl1pPr>
            <a:lvl2pPr indent="-228600">
              <a:buClr>
                <a:schemeClr val="accent1"/>
              </a:buClr>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p:txBody>
          <a:bodyPr/>
          <a:lstStyle>
            <a:lvl1pPr>
              <a:lnSpc>
                <a:spcPct val="90000"/>
              </a:lnSpc>
              <a:defRPr/>
            </a:lvl1pPr>
          </a:lstStyle>
          <a:p>
            <a:r>
              <a:rPr lang="en-US"/>
              <a:t>Click to edit Master title style</a:t>
            </a:r>
            <a:endParaRPr lang="en-US" dirty="0"/>
          </a:p>
        </p:txBody>
      </p:sp>
      <p:sp>
        <p:nvSpPr>
          <p:cNvPr id="5" name="shp_SDPTitle"/>
          <p:cNvSpPr>
            <a:spLocks noGrp="1"/>
          </p:cNvSpPr>
          <p:nvPr>
            <p:ph type="dt" sz="half" idx="10"/>
          </p:nvPr>
        </p:nvSpPr>
        <p:spPr/>
        <p:txBody>
          <a:bodyPr/>
          <a:lstStyle/>
          <a:p>
            <a:r>
              <a:rPr lang="en-US"/>
              <a:t>19 April 2016</a:t>
            </a:r>
            <a:endParaRPr lang="en-US" dirty="0"/>
          </a:p>
        </p:txBody>
      </p:sp>
      <p:sp>
        <p:nvSpPr>
          <p:cNvPr id="6"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7" name="shp_Folio"/>
          <p:cNvSpPr>
            <a:spLocks noGrp="1"/>
          </p:cNvSpPr>
          <p:nvPr>
            <p:ph type="sldNum" sz="quarter" idx="12"/>
          </p:nvPr>
        </p:nvSpPr>
        <p:spPr/>
        <p:txBody>
          <a:bodyPr/>
          <a:lstStyle/>
          <a:p>
            <a:fld id="{56E40FF2-FFFD-41B2-ABEF-2650AB17DAEF}" type="slidenum">
              <a:rPr lang="en-US" smtClean="0"/>
              <a:pPr/>
              <a:t>‹#›</a:t>
            </a:fld>
            <a:endParaRPr lang="en-US" dirty="0"/>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14" name="Content Placeholder 13"/>
          <p:cNvSpPr>
            <a:spLocks noGrp="1"/>
          </p:cNvSpPr>
          <p:nvPr>
            <p:ph sz="quarter" idx="15" hasCustomPrompt="1"/>
          </p:nvPr>
        </p:nvSpPr>
        <p:spPr>
          <a:xfrm>
            <a:off x="486063" y="1842330"/>
            <a:ext cx="4617605" cy="4610858"/>
          </a:xfrm>
          <a:prstGeom prst="rect">
            <a:avLst/>
          </a:prstGeom>
        </p:spPr>
        <p:txBody>
          <a:bodyPr>
            <a:noAutofit/>
          </a:bodyPr>
          <a:lstStyle>
            <a:lvl1pPr>
              <a:defRPr/>
            </a:lvl1pPr>
            <a:lvl2pPr marL="230400" indent="-228600">
              <a:buClr>
                <a:schemeClr val="accent1"/>
              </a:buClr>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5" name="Content Placeholder 13"/>
          <p:cNvSpPr>
            <a:spLocks noGrp="1"/>
          </p:cNvSpPr>
          <p:nvPr>
            <p:ph sz="quarter" idx="16" hasCustomPrompt="1"/>
          </p:nvPr>
        </p:nvSpPr>
        <p:spPr>
          <a:xfrm>
            <a:off x="5589732" y="1842330"/>
            <a:ext cx="4617605" cy="4610858"/>
          </a:xfrm>
          <a:prstGeom prst="rect">
            <a:avLst/>
          </a:prstGeom>
        </p:spPr>
        <p:txBody>
          <a:bodyPr>
            <a:noAutofit/>
          </a:bodyPr>
          <a:lstStyle>
            <a:lvl1pPr>
              <a:defRPr/>
            </a:lvl1pPr>
            <a:lvl2pPr marL="230400" indent="-228600">
              <a:buClr>
                <a:schemeClr val="accent1"/>
              </a:buClr>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p:txBody>
          <a:bodyPr/>
          <a:lstStyle>
            <a:lvl1pPr>
              <a:lnSpc>
                <a:spcPct val="90000"/>
              </a:lnSpc>
              <a:defRPr/>
            </a:lvl1pPr>
          </a:lstStyle>
          <a:p>
            <a:r>
              <a:rPr lang="en-US"/>
              <a:t>Click to edit Master title style</a:t>
            </a:r>
          </a:p>
        </p:txBody>
      </p:sp>
      <p:sp>
        <p:nvSpPr>
          <p:cNvPr id="3" name="Text Placeholder 2"/>
          <p:cNvSpPr>
            <a:spLocks noGrp="1"/>
          </p:cNvSpPr>
          <p:nvPr>
            <p:ph type="body" idx="1"/>
          </p:nvPr>
        </p:nvSpPr>
        <p:spPr>
          <a:xfrm>
            <a:off x="486063" y="1565331"/>
            <a:ext cx="4617605" cy="276999"/>
          </a:xfrm>
          <a:prstGeom prst="rect">
            <a:avLst/>
          </a:prstGeom>
        </p:spPr>
        <p:txBody>
          <a:bodyPr vert="horz" lIns="0" tIns="76200" rIns="0" bIns="0" rtlCol="0" anchor="b">
            <a:spAutoFit/>
          </a:bodyPr>
          <a:lstStyle>
            <a:lvl1pPr>
              <a:defRPr lang="en-US" sz="1300" cap="none" dirty="0" smtClean="0">
                <a:solidFill>
                  <a:schemeClr val="accent1"/>
                </a:solidFill>
                <a:latin typeface="+mn-lt"/>
              </a:defRPr>
            </a:lvl1pPr>
          </a:lstStyle>
          <a:p>
            <a:pPr lvl="0" algn="ctr"/>
            <a:r>
              <a:rPr lang="en-US"/>
              <a:t>Click to edit Master text styles</a:t>
            </a:r>
          </a:p>
        </p:txBody>
      </p:sp>
      <p:sp>
        <p:nvSpPr>
          <p:cNvPr id="5" name="Text Placeholder 4"/>
          <p:cNvSpPr>
            <a:spLocks noGrp="1"/>
          </p:cNvSpPr>
          <p:nvPr>
            <p:ph type="body" sz="quarter" idx="3"/>
          </p:nvPr>
        </p:nvSpPr>
        <p:spPr>
          <a:xfrm>
            <a:off x="5589732" y="1565331"/>
            <a:ext cx="4617605" cy="276999"/>
          </a:xfrm>
          <a:prstGeom prst="rect">
            <a:avLst/>
          </a:prstGeom>
        </p:spPr>
        <p:txBody>
          <a:bodyPr vert="horz" lIns="0" tIns="76200" rIns="0" bIns="0" rtlCol="0" anchor="b">
            <a:spAutoFit/>
          </a:bodyPr>
          <a:lstStyle>
            <a:lvl1pPr>
              <a:defRPr lang="en-US" sz="1300" cap="none" dirty="0" smtClean="0">
                <a:solidFill>
                  <a:schemeClr val="accent1"/>
                </a:solidFill>
                <a:latin typeface="+mn-lt"/>
              </a:defRPr>
            </a:lvl1pPr>
          </a:lstStyle>
          <a:p>
            <a:pPr lvl="0" algn="ctr"/>
            <a:r>
              <a:rPr lang="en-US"/>
              <a:t>Click to edit Master text styles</a:t>
            </a:r>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1-to-a-Page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4" y="2402227"/>
            <a:ext cx="9721273" cy="4050962"/>
          </a:xfrm>
          <a:prstGeom prst="rect">
            <a:avLst/>
          </a:prstGeom>
        </p:spPr>
        <p:txBody>
          <a:bodyPr lIns="73152" rIns="73152">
            <a:noAutofit/>
          </a:bodyPr>
          <a:lstStyle>
            <a:lvl1pPr>
              <a:lnSpc>
                <a:spcPct val="100000"/>
              </a:lnSpc>
              <a:defRPr sz="900">
                <a:latin typeface="+mn-lt"/>
              </a:defRPr>
            </a:lvl1pPr>
            <a:lvl2pPr marL="182880" indent="-182880">
              <a:lnSpc>
                <a:spcPct val="100000"/>
              </a:lnSpc>
              <a:buFont typeface="Symbol" panose="05050102010706020507" pitchFamily="18" charset="2"/>
              <a:buChar char=""/>
              <a:defRPr sz="900"/>
            </a:lvl2pPr>
            <a:lvl3pPr marL="365760" indent="-182880">
              <a:lnSpc>
                <a:spcPct val="100000"/>
              </a:lnSpc>
              <a:defRPr sz="900"/>
            </a:lvl3pPr>
            <a:lvl4pPr marL="548640" indent="-182880">
              <a:lnSpc>
                <a:spcPct val="100000"/>
              </a:lnSpc>
              <a:defRPr sz="900"/>
            </a:lvl4pPr>
            <a:lvl5pPr marL="731520" indent="-182880">
              <a:lnSpc>
                <a:spcPct val="100000"/>
              </a:lnSpc>
              <a:defRPr sz="900"/>
            </a:lvl5pPr>
            <a:lvl6pPr marL="914400" indent="-182880">
              <a:lnSpc>
                <a:spcPct val="100000"/>
              </a:lnSpc>
              <a:defRPr sz="900"/>
            </a:lvl6pPr>
            <a:lvl7pPr>
              <a:lnSpc>
                <a:spcPct val="100000"/>
              </a:lnSpc>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3" name="Text Placeholder 2"/>
          <p:cNvSpPr>
            <a:spLocks noGrp="1"/>
          </p:cNvSpPr>
          <p:nvPr>
            <p:ph type="body" idx="1"/>
          </p:nvPr>
        </p:nvSpPr>
        <p:spPr>
          <a:xfrm>
            <a:off x="486064" y="2189861"/>
            <a:ext cx="9721273"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24762168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1-to-a-Page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4" y="2402227"/>
            <a:ext cx="9721273" cy="4050962"/>
          </a:xfrm>
          <a:prstGeom prst="rect">
            <a:avLst/>
          </a:prstGeom>
        </p:spPr>
        <p:txBody>
          <a:bodyPr lIns="73152" tIns="73152" rIns="73152">
            <a:noAutofit/>
          </a:bodyPr>
          <a:lstStyle>
            <a:lvl1pPr>
              <a:lnSpc>
                <a:spcPct val="100000"/>
              </a:lnSpc>
              <a:defRPr sz="900">
                <a:latin typeface="+mn-lt"/>
              </a:defRPr>
            </a:lvl1pPr>
            <a:lvl2pPr marL="182880" indent="-182880">
              <a:lnSpc>
                <a:spcPct val="100000"/>
              </a:lnSpc>
              <a:buFont typeface="Symbol" panose="05050102010706020507" pitchFamily="18" charset="2"/>
              <a:buChar char=""/>
              <a:defRPr sz="900"/>
            </a:lvl2pPr>
            <a:lvl3pPr marL="365760" indent="-182880">
              <a:lnSpc>
                <a:spcPct val="100000"/>
              </a:lnSpc>
              <a:defRPr sz="900"/>
            </a:lvl3pPr>
            <a:lvl4pPr marL="548640" indent="-182880">
              <a:lnSpc>
                <a:spcPct val="100000"/>
              </a:lnSpc>
              <a:defRPr sz="900"/>
            </a:lvl4pPr>
            <a:lvl5pPr marL="731520" indent="-182880">
              <a:lnSpc>
                <a:spcPct val="100000"/>
              </a:lnSpc>
              <a:defRPr sz="900"/>
            </a:lvl5pPr>
            <a:lvl6pPr marL="914400" indent="-182880">
              <a:lnSpc>
                <a:spcPct val="100000"/>
              </a:lnSpc>
              <a:defRPr sz="900"/>
            </a:lvl6pPr>
            <a:lvl7pPr>
              <a:lnSpc>
                <a:spcPct val="100000"/>
              </a:lnSpc>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3" name="Text Placeholder 2"/>
          <p:cNvSpPr>
            <a:spLocks noGrp="1"/>
          </p:cNvSpPr>
          <p:nvPr>
            <p:ph type="body" idx="1"/>
          </p:nvPr>
        </p:nvSpPr>
        <p:spPr>
          <a:xfrm>
            <a:off x="486064" y="2189861"/>
            <a:ext cx="9721273" cy="212366"/>
          </a:xfrm>
          <a:prstGeom prst="rect">
            <a:avLst/>
          </a:prstGeom>
          <a:solidFill>
            <a:schemeClr val="accent1"/>
          </a:solidFill>
        </p:spPr>
        <p:txBody>
          <a:bodyPr vert="horz" wrap="square" lIns="73152" tIns="36576" rIns="73152" bIns="36576" rtlCol="0" anchor="b">
            <a:spAutoFit/>
          </a:bodyPr>
          <a:lstStyle>
            <a:lvl1pPr>
              <a:defRPr kumimoji="0" lang="en-US" sz="9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pic>
        <p:nvPicPr>
          <p:cNvPr id="4" name="Picture 2" descr="DBnomics : un agrégateur unique de données économiques | France Stratégie">
            <a:extLst>
              <a:ext uri="{FF2B5EF4-FFF2-40B4-BE49-F238E27FC236}">
                <a16:creationId xmlns:a16="http://schemas.microsoft.com/office/drawing/2014/main" id="{69C0B4D2-D717-2239-C0B4-E88CEF9CD5EE}"/>
              </a:ext>
            </a:extLst>
          </p:cNvPr>
          <p:cNvPicPr>
            <a:picLocks noChangeAspect="1" noChangeArrowheads="1"/>
          </p:cNvPicPr>
          <p:nvPr userDrawn="1"/>
        </p:nvPicPr>
        <p:blipFill rotWithShape="1">
          <a:blip r:embed="rId2">
            <a:extLst>
              <a:ext uri="{28A0092B-C50C-407E-A947-70E740481C1C}">
                <a14:useLocalDpi xmlns:a14="http://schemas.microsoft.com/office/drawing/2010/main" val="0"/>
              </a:ext>
            </a:extLst>
          </a:blip>
          <a:srcRect l="26187" t="31440" r="26889" b="41990"/>
          <a:stretch/>
        </p:blipFill>
        <p:spPr bwMode="auto">
          <a:xfrm>
            <a:off x="563748" y="7220340"/>
            <a:ext cx="792000" cy="12110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7340096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2-to-a-Page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8448" cy="416760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416760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5"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2225341658"/>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image" Target="../media/image2.png"/><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image" Target="../media/image1.png"/><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8"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86064" y="1188943"/>
            <a:ext cx="9721273" cy="369332"/>
          </a:xfrm>
          <a:prstGeom prst="rect">
            <a:avLst/>
          </a:prstGeom>
        </p:spPr>
        <p:txBody>
          <a:bodyPr vert="horz" lIns="0" tIns="0" rIns="0" bIns="91440" rtlCol="0" anchor="t" anchorCtr="0">
            <a:spAutoFit/>
          </a:bodyPr>
          <a:lstStyle/>
          <a:p>
            <a:pPr lvl="0"/>
            <a:r>
              <a:rPr lang="en-US" dirty="0"/>
              <a:t>Page Heading</a:t>
            </a:r>
          </a:p>
        </p:txBody>
      </p:sp>
      <p:sp>
        <p:nvSpPr>
          <p:cNvPr id="4" name="Date Placeholder 3"/>
          <p:cNvSpPr>
            <a:spLocks noGrp="1"/>
          </p:cNvSpPr>
          <p:nvPr>
            <p:ph type="dt" sz="half" idx="2"/>
          </p:nvPr>
        </p:nvSpPr>
        <p:spPr>
          <a:xfrm>
            <a:off x="5346700" y="667170"/>
            <a:ext cx="4860636" cy="177912"/>
          </a:xfrm>
          <a:prstGeom prst="rect">
            <a:avLst/>
          </a:prstGeom>
        </p:spPr>
        <p:txBody>
          <a:bodyPr vert="horz" wrap="square" lIns="45720" tIns="0" rIns="0" bIns="27432" rtlCol="0" anchor="b" anchorCtr="0"/>
          <a:lstStyle>
            <a:lvl1pPr algn="r">
              <a:defRPr lang="en-US" sz="800" b="0" i="0" cap="all" spc="200" baseline="0" smtClean="0">
                <a:solidFill>
                  <a:schemeClr val="accent1"/>
                </a:solidFill>
                <a:latin typeface="Arial Narrow" panose="020B0606020202030204" pitchFamily="34" charset="0"/>
              </a:defRPr>
            </a:lvl1pPr>
          </a:lstStyle>
          <a:p>
            <a:r>
              <a:rPr lang="en-US"/>
              <a:t>19 April 2016</a:t>
            </a:r>
            <a:endParaRPr lang="en-US" dirty="0"/>
          </a:p>
        </p:txBody>
      </p:sp>
      <p:sp>
        <p:nvSpPr>
          <p:cNvPr id="5" name="shp_Confidential"/>
          <p:cNvSpPr>
            <a:spLocks noGrp="1"/>
          </p:cNvSpPr>
          <p:nvPr>
            <p:ph type="ftr" sz="quarter" idx="3"/>
          </p:nvPr>
        </p:nvSpPr>
        <p:spPr>
          <a:xfrm>
            <a:off x="486064" y="667170"/>
            <a:ext cx="8165869" cy="177912"/>
          </a:xfrm>
          <a:prstGeom prst="rect">
            <a:avLst/>
          </a:prstGeom>
        </p:spPr>
        <p:txBody>
          <a:bodyPr vert="horz" lIns="0" tIns="0" rIns="3291840" bIns="27432" rtlCol="0" anchor="b" anchorCtr="0"/>
          <a:lstStyle>
            <a:lvl1pPr>
              <a:defRPr lang="en-US" sz="800" b="0" i="0" cap="all" spc="200" baseline="0" smtClean="0">
                <a:solidFill>
                  <a:schemeClr val="accent1"/>
                </a:solidFill>
                <a:latin typeface="Arial Narrow" panose="020B0606020202030204" pitchFamily="34" charset="0"/>
              </a:defRPr>
            </a:lvl1pPr>
          </a:lstStyle>
          <a:p>
            <a:r>
              <a:rPr lang="en-US"/>
              <a:t>Confidential</a:t>
            </a:r>
            <a:endParaRPr lang="en-US" dirty="0"/>
          </a:p>
        </p:txBody>
      </p:sp>
      <p:sp>
        <p:nvSpPr>
          <p:cNvPr id="6" name="shp_Folio"/>
          <p:cNvSpPr>
            <a:spLocks noGrp="1"/>
          </p:cNvSpPr>
          <p:nvPr>
            <p:ph type="sldNum" sz="quarter" idx="4"/>
          </p:nvPr>
        </p:nvSpPr>
        <p:spPr>
          <a:xfrm>
            <a:off x="9526341" y="6983049"/>
            <a:ext cx="680995" cy="177912"/>
          </a:xfrm>
          <a:prstGeom prst="rect">
            <a:avLst/>
          </a:prstGeom>
        </p:spPr>
        <p:txBody>
          <a:bodyPr vert="horz" wrap="none" lIns="0" tIns="0" rIns="91440" bIns="0" rtlCol="0" anchor="ctr" anchorCtr="0"/>
          <a:lstStyle>
            <a:lvl1pPr algn="r">
              <a:defRPr lang="en-US" sz="1100" b="0" i="0" baseline="0" smtClean="0">
                <a:solidFill>
                  <a:schemeClr val="accent1"/>
                </a:solidFill>
                <a:latin typeface="Arial Narrow" panose="020B0606020202030204" pitchFamily="34" charset="0"/>
              </a:defRPr>
            </a:lvl1pPr>
          </a:lstStyle>
          <a:p>
            <a:fld id="{56E40FF2-FFFD-41B2-ABEF-2650AB17DAEF}" type="slidenum">
              <a:rPr lang="en-US" smtClean="0"/>
              <a:pPr/>
              <a:t>‹#›</a:t>
            </a:fld>
            <a:endParaRPr lang="en-US" dirty="0"/>
          </a:p>
        </p:txBody>
      </p:sp>
      <p:sp>
        <p:nvSpPr>
          <p:cNvPr id="11" name="shp_Draft" hidden="1"/>
          <p:cNvSpPr/>
          <p:nvPr/>
        </p:nvSpPr>
        <p:spPr>
          <a:xfrm>
            <a:off x="486064" y="267060"/>
            <a:ext cx="1134148" cy="400110"/>
          </a:xfrm>
          <a:prstGeom prst="rect">
            <a:avLst/>
          </a:prstGeom>
        </p:spPr>
        <p:txBody>
          <a:bodyPr wrap="square" lIns="0" rIns="0" anchor="b" anchorCtr="0">
            <a:spAutoFit/>
          </a:bodyPr>
          <a:lstStyle/>
          <a:p>
            <a:r>
              <a:rPr lang="en-US" sz="2000" b="1" kern="1200" dirty="0">
                <a:solidFill>
                  <a:srgbClr val="BEBEBE"/>
                </a:solidFill>
                <a:latin typeface="+mn-lt"/>
                <a:ea typeface="+mn-ea"/>
                <a:cs typeface="+mn-cs"/>
              </a:rPr>
              <a:t>DRAFT</a:t>
            </a:r>
            <a:endParaRPr lang="en-US" dirty="0">
              <a:solidFill>
                <a:srgbClr val="BEBEBE"/>
              </a:solidFill>
            </a:endParaRPr>
          </a:p>
        </p:txBody>
      </p:sp>
      <p:sp>
        <p:nvSpPr>
          <p:cNvPr id="14" name="shp_Draft_Center"/>
          <p:cNvSpPr txBox="1">
            <a:spLocks/>
          </p:cNvSpPr>
          <p:nvPr userDrawn="1"/>
        </p:nvSpPr>
        <p:spPr>
          <a:xfrm>
            <a:off x="2399939" y="667170"/>
            <a:ext cx="5893522" cy="177912"/>
          </a:xfrm>
          <a:prstGeom prst="rect">
            <a:avLst/>
          </a:prstGeom>
        </p:spPr>
        <p:txBody>
          <a:bodyPr vert="horz" lIns="0" tIns="0" rIns="0" bIns="27432" rtlCol="0" anchor="b" anchorCtr="0"/>
          <a:lstStyle>
            <a:defPPr>
              <a:defRPr lang="en-US"/>
            </a:defPPr>
            <a:lvl1pPr marL="0" algn="r" defTabSz="1018824" rtl="0" eaLnBrk="1" latinLnBrk="0" hangingPunct="1">
              <a:defRPr sz="800" b="1" i="0" kern="1200" cap="all" spc="200" baseline="0">
                <a:solidFill>
                  <a:schemeClr val="bg1">
                    <a:lumMod val="50000"/>
                  </a:schemeClr>
                </a:solidFill>
                <a:latin typeface="+mj-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endParaRPr lang="en-US" b="0" dirty="0">
              <a:solidFill>
                <a:srgbClr val="FFFFFF">
                  <a:lumMod val="50000"/>
                </a:srgbClr>
              </a:solidFill>
              <a:latin typeface="Arial Narrow" panose="020B0606020202030204" pitchFamily="34" charset="0"/>
            </a:endParaRPr>
          </a:p>
        </p:txBody>
      </p:sp>
      <p:sp>
        <p:nvSpPr>
          <p:cNvPr id="15" name="shp_FolioLine"/>
          <p:cNvSpPr>
            <a:spLocks noChangeShapeType="1"/>
          </p:cNvSpPr>
          <p:nvPr userDrawn="1"/>
        </p:nvSpPr>
        <p:spPr bwMode="gray">
          <a:xfrm>
            <a:off x="10207336" y="6983049"/>
            <a:ext cx="0" cy="177912"/>
          </a:xfrm>
          <a:prstGeom prst="line">
            <a:avLst/>
          </a:prstGeom>
          <a:noFill/>
          <a:ln w="6350">
            <a:solidFill>
              <a:schemeClr val="bg1">
                <a:lumMod val="75000"/>
              </a:schemeClr>
            </a:solidFill>
            <a:round/>
            <a:headEnd/>
            <a:tailEnd/>
          </a:ln>
        </p:spPr>
        <p:txBody>
          <a:bodyPr/>
          <a:lstStyle/>
          <a:p>
            <a:endParaRPr lang="en-US" dirty="0">
              <a:solidFill>
                <a:schemeClr val="accent1"/>
              </a:solidFill>
            </a:endParaRPr>
          </a:p>
        </p:txBody>
      </p:sp>
      <p:cxnSp>
        <p:nvCxnSpPr>
          <p:cNvPr id="13" name="Straight Connector 12"/>
          <p:cNvCxnSpPr/>
          <p:nvPr userDrawn="1"/>
        </p:nvCxnSpPr>
        <p:spPr>
          <a:xfrm>
            <a:off x="486064" y="889560"/>
            <a:ext cx="9721273" cy="0"/>
          </a:xfrm>
          <a:prstGeom prst="line">
            <a:avLst/>
          </a:prstGeom>
          <a:noFill/>
          <a:ln w="6350">
            <a:solidFill>
              <a:schemeClr val="bg1">
                <a:lumMod val="75000"/>
              </a:schemeClr>
            </a:solidFill>
            <a:round/>
            <a:headEnd/>
            <a:tailEnd/>
          </a:ln>
        </p:spPr>
      </p:cxnSp>
      <p:sp>
        <p:nvSpPr>
          <p:cNvPr id="12" name="shp_LogoLine" hidden="1"/>
          <p:cNvSpPr>
            <a:spLocks noChangeShapeType="1"/>
          </p:cNvSpPr>
          <p:nvPr userDrawn="1"/>
        </p:nvSpPr>
        <p:spPr bwMode="gray">
          <a:xfrm>
            <a:off x="9774936" y="6986016"/>
            <a:ext cx="0" cy="182880"/>
          </a:xfrm>
          <a:prstGeom prst="line">
            <a:avLst/>
          </a:prstGeom>
          <a:noFill/>
          <a:ln w="6350">
            <a:solidFill>
              <a:schemeClr val="bg1">
                <a:lumMod val="75000"/>
              </a:schemeClr>
            </a:solidFill>
            <a:round/>
            <a:headEnd/>
            <a:tailEnd/>
          </a:ln>
        </p:spPr>
        <p:txBody>
          <a:bodyPr/>
          <a:lstStyle/>
          <a:p>
            <a:endParaRPr lang="en-US" dirty="0"/>
          </a:p>
        </p:txBody>
      </p:sp>
      <p:sp>
        <p:nvSpPr>
          <p:cNvPr id="7" name="Text Placeholder 6"/>
          <p:cNvSpPr>
            <a:spLocks noGrp="1"/>
          </p:cNvSpPr>
          <p:nvPr>
            <p:ph type="body" idx="1"/>
          </p:nvPr>
        </p:nvSpPr>
        <p:spPr>
          <a:xfrm>
            <a:off x="486064" y="1571557"/>
            <a:ext cx="9721273" cy="2010807"/>
          </a:xfrm>
          <a:prstGeom prst="rect">
            <a:avLst/>
          </a:prstGeom>
        </p:spPr>
        <p:txBody>
          <a:bodyPr vert="horz" lIns="0" tIns="73152" rIns="0" bIns="0" rtlCol="0">
            <a:spAutoFit/>
          </a:body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pic>
        <p:nvPicPr>
          <p:cNvPr id="8" name="Image 7"/>
          <p:cNvPicPr>
            <a:picLocks noChangeAspect="1"/>
          </p:cNvPicPr>
          <p:nvPr userDrawn="1"/>
        </p:nvPicPr>
        <p:blipFill>
          <a:blip r:embed="rId33"/>
          <a:stretch>
            <a:fillRect/>
          </a:stretch>
        </p:blipFill>
        <p:spPr>
          <a:xfrm>
            <a:off x="486064" y="7072005"/>
            <a:ext cx="947369" cy="90000"/>
          </a:xfrm>
          <a:prstGeom prst="rect">
            <a:avLst/>
          </a:prstGeom>
        </p:spPr>
      </p:pic>
      <p:pic>
        <p:nvPicPr>
          <p:cNvPr id="10" name="Picture 9" descr="A picture containing text, sign, gauge&#10;&#10;Description automatically generated">
            <a:extLst>
              <a:ext uri="{FF2B5EF4-FFF2-40B4-BE49-F238E27FC236}">
                <a16:creationId xmlns:a16="http://schemas.microsoft.com/office/drawing/2014/main" id="{69F59F6D-A800-3FD2-93B3-899012AAED45}"/>
              </a:ext>
            </a:extLst>
          </p:cNvPr>
          <p:cNvPicPr>
            <a:picLocks noChangeAspect="1"/>
          </p:cNvPicPr>
          <p:nvPr userDrawn="1"/>
        </p:nvPicPr>
        <p:blipFill>
          <a:blip r:embed="rId34"/>
          <a:stretch>
            <a:fillRect/>
          </a:stretch>
        </p:blipFill>
        <p:spPr>
          <a:xfrm>
            <a:off x="498763" y="7207249"/>
            <a:ext cx="914400" cy="215447"/>
          </a:xfrm>
          <a:prstGeom prst="rect">
            <a:avLst/>
          </a:prstGeom>
        </p:spPr>
      </p:pic>
    </p:spTree>
  </p:cSld>
  <p:clrMap bg1="lt1" tx1="dk1" bg2="lt2" tx2="dk2" accent1="accent1" accent2="accent2" accent3="accent3" accent4="accent4" accent5="accent5" accent6="accent6" hlink="hlink" folHlink="folHlink"/>
  <p:sldLayoutIdLst>
    <p:sldLayoutId id="2147483711" r:id="rId1"/>
    <p:sldLayoutId id="2147483712" r:id="rId2"/>
    <p:sldLayoutId id="2147483713" r:id="rId3"/>
    <p:sldLayoutId id="2147483724" r:id="rId4"/>
    <p:sldLayoutId id="2147483714" r:id="rId5"/>
    <p:sldLayoutId id="2147483715" r:id="rId6"/>
    <p:sldLayoutId id="2147483734" r:id="rId7"/>
    <p:sldLayoutId id="2147483735" r:id="rId8"/>
    <p:sldLayoutId id="2147483745" r:id="rId9"/>
    <p:sldLayoutId id="2147483746" r:id="rId10"/>
    <p:sldLayoutId id="2147483728" r:id="rId11"/>
    <p:sldLayoutId id="2147483726" r:id="rId12"/>
    <p:sldLayoutId id="2147483729" r:id="rId13"/>
    <p:sldLayoutId id="2147483730" r:id="rId14"/>
    <p:sldLayoutId id="2147483727" r:id="rId15"/>
    <p:sldLayoutId id="2147483731" r:id="rId16"/>
    <p:sldLayoutId id="2147483741" r:id="rId17"/>
    <p:sldLayoutId id="2147483742" r:id="rId18"/>
    <p:sldLayoutId id="2147483747" r:id="rId19"/>
    <p:sldLayoutId id="2147483748" r:id="rId20"/>
    <p:sldLayoutId id="2147483743" r:id="rId21"/>
    <p:sldLayoutId id="2147483744" r:id="rId22"/>
    <p:sldLayoutId id="2147483716" r:id="rId23"/>
    <p:sldLayoutId id="2147483717" r:id="rId24"/>
    <p:sldLayoutId id="2147483718" r:id="rId25"/>
    <p:sldLayoutId id="2147483719" r:id="rId26"/>
    <p:sldLayoutId id="2147483723" r:id="rId27"/>
    <p:sldLayoutId id="2147483725" r:id="rId28"/>
    <p:sldLayoutId id="2147483721" r:id="rId29"/>
    <p:sldLayoutId id="2147483736" r:id="rId30"/>
    <p:sldLayoutId id="2147483749" r:id="rId31"/>
  </p:sldLayoutIdLst>
  <p:hf sldNum="0" hdr="0"/>
  <p:txStyles>
    <p:titleStyle>
      <a:lvl1pPr algn="l" defTabSz="1018824" rtl="0" eaLnBrk="1" latinLnBrk="0" hangingPunct="1">
        <a:lnSpc>
          <a:spcPct val="90000"/>
        </a:lnSpc>
        <a:spcBef>
          <a:spcPct val="0"/>
        </a:spcBef>
        <a:buNone/>
        <a:defRPr lang="en-US" sz="2000" b="1" i="0" kern="1200" baseline="0" dirty="0">
          <a:solidFill>
            <a:schemeClr val="accent1"/>
          </a:solidFill>
          <a:latin typeface="+mj-lt"/>
          <a:ea typeface="+mj-ea"/>
          <a:cs typeface="+mj-cs"/>
        </a:defRPr>
      </a:lvl1pPr>
    </p:titleStyle>
    <p:bodyStyle>
      <a:lvl1pPr marL="0" indent="0" algn="l" defTabSz="1018824" rtl="0" eaLnBrk="1" latinLnBrk="0" hangingPunct="1">
        <a:spcBef>
          <a:spcPts val="1200"/>
        </a:spcBef>
        <a:buFontTx/>
        <a:buNone/>
        <a:defRPr lang="en-US" sz="1300" b="1" i="0" kern="1200" baseline="0" dirty="0" smtClean="0">
          <a:solidFill>
            <a:schemeClr val="accent4">
              <a:lumMod val="75000"/>
            </a:schemeClr>
          </a:solidFill>
          <a:latin typeface="Arial Narrow" panose="020B0606020202030204" pitchFamily="34" charset="0"/>
          <a:ea typeface="+mn-ea"/>
          <a:cs typeface="+mn-cs"/>
        </a:defRPr>
      </a:lvl1pPr>
      <a:lvl2pPr marL="228600" indent="-228600" algn="l" defTabSz="1018824" rtl="0" eaLnBrk="1" latinLnBrk="0" hangingPunct="1">
        <a:lnSpc>
          <a:spcPts val="1600"/>
        </a:lnSpc>
        <a:spcBef>
          <a:spcPts val="800"/>
        </a:spcBef>
        <a:buClr>
          <a:schemeClr val="accent1"/>
        </a:buClr>
        <a:buSzPct val="100000"/>
        <a:buFont typeface="Symbol" panose="05050102010706020507" pitchFamily="18" charset="2"/>
        <a:buChar char="·"/>
        <a:defRPr lang="en-US" sz="1100" b="1" kern="1200" dirty="0" smtClean="0">
          <a:solidFill>
            <a:schemeClr val="tx1"/>
          </a:solidFill>
          <a:latin typeface="+mn-lt"/>
          <a:ea typeface="+mn-ea"/>
          <a:cs typeface="Arial" panose="020B0604020202020204" pitchFamily="34" charset="0"/>
        </a:defRPr>
      </a:lvl2pPr>
      <a:lvl3pPr marL="457200" indent="-228600" algn="l" defTabSz="1018824" rtl="0" eaLnBrk="1" latinLnBrk="0" hangingPunct="1">
        <a:lnSpc>
          <a:spcPts val="1600"/>
        </a:lnSpc>
        <a:spcBef>
          <a:spcPts val="800"/>
        </a:spcBef>
        <a:buClr>
          <a:schemeClr val="bg1">
            <a:lumMod val="50000"/>
          </a:schemeClr>
        </a:buClr>
        <a:buSzPct val="80000"/>
        <a:buFont typeface="Symbol" panose="05050102010706020507" pitchFamily="18" charset="2"/>
        <a:buChar char=""/>
        <a:defRPr sz="1100" kern="1200">
          <a:solidFill>
            <a:schemeClr val="tx1"/>
          </a:solidFill>
          <a:latin typeface="+mn-lt"/>
          <a:ea typeface="+mn-ea"/>
          <a:cs typeface="+mn-cs"/>
        </a:defRPr>
      </a:lvl3pPr>
      <a:lvl4pPr marL="685800" indent="-228600" algn="l" defTabSz="1018824" rtl="0" eaLnBrk="1" latinLnBrk="0" hangingPunct="1">
        <a:lnSpc>
          <a:spcPts val="1600"/>
        </a:lnSpc>
        <a:spcBef>
          <a:spcPts val="800"/>
        </a:spcBef>
        <a:buClr>
          <a:schemeClr val="accent4">
            <a:lumMod val="75000"/>
          </a:schemeClr>
        </a:buClr>
        <a:buSzPct val="100000"/>
        <a:buFont typeface="Symbol" panose="05050102010706020507" pitchFamily="18" charset="2"/>
        <a:buChar char="·"/>
        <a:defRPr sz="1100" kern="1200">
          <a:solidFill>
            <a:schemeClr val="tx1"/>
          </a:solidFill>
          <a:latin typeface="+mn-lt"/>
          <a:ea typeface="+mn-ea"/>
          <a:cs typeface="+mn-cs"/>
        </a:defRPr>
      </a:lvl4pPr>
      <a:lvl5pPr marL="914400" indent="-228600" algn="l" defTabSz="1018824" rtl="0" eaLnBrk="1" latinLnBrk="0" hangingPunct="1">
        <a:lnSpc>
          <a:spcPts val="1400"/>
        </a:lnSpc>
        <a:spcBef>
          <a:spcPts val="600"/>
        </a:spcBef>
        <a:buClr>
          <a:schemeClr val="bg1">
            <a:lumMod val="50000"/>
          </a:schemeClr>
        </a:buClr>
        <a:buSzPct val="80000"/>
        <a:buFont typeface="Symbol" panose="05050102010706020507" pitchFamily="18" charset="2"/>
        <a:buChar char=""/>
        <a:defRPr sz="1100" kern="1200">
          <a:solidFill>
            <a:schemeClr val="tx1"/>
          </a:solidFill>
          <a:latin typeface="+mn-lt"/>
          <a:ea typeface="+mn-ea"/>
          <a:cs typeface="+mn-cs"/>
        </a:defRPr>
      </a:lvl5pPr>
      <a:lvl6pPr marL="1143000" indent="-228600" algn="l" defTabSz="1018824" rtl="0" eaLnBrk="1" latinLnBrk="0" hangingPunct="1">
        <a:lnSpc>
          <a:spcPts val="1400"/>
        </a:lnSpc>
        <a:spcBef>
          <a:spcPts val="400"/>
        </a:spcBef>
        <a:buClr>
          <a:schemeClr val="accent4">
            <a:lumMod val="75000"/>
          </a:schemeClr>
        </a:buClr>
        <a:buSzPct val="100000"/>
        <a:buFont typeface="Symbol" panose="05050102010706020507" pitchFamily="18" charset="2"/>
        <a:buChar char="·"/>
        <a:defRPr sz="1100" kern="1200" baseline="0">
          <a:solidFill>
            <a:schemeClr val="tx1"/>
          </a:solidFill>
          <a:latin typeface="+mn-lt"/>
          <a:ea typeface="+mn-ea"/>
          <a:cs typeface="+mn-cs"/>
        </a:defRPr>
      </a:lvl6pPr>
      <a:lvl7pPr marL="0" indent="0" algn="l" defTabSz="1018824" rtl="0" eaLnBrk="1" latinLnBrk="0" hangingPunct="1">
        <a:spcBef>
          <a:spcPts val="1200"/>
        </a:spcBef>
        <a:buFontTx/>
        <a:buNone/>
        <a:defRPr sz="1100" kern="1200" baseline="0">
          <a:solidFill>
            <a:schemeClr val="tx1"/>
          </a:solidFill>
          <a:latin typeface="+mn-lt"/>
          <a:ea typeface="+mn-ea"/>
          <a:cs typeface="+mn-cs"/>
        </a:defRPr>
      </a:lvl7pPr>
      <a:lvl8pPr marL="3820592" indent="-254706" algn="l" defTabSz="1018824" rtl="0" eaLnBrk="1" latinLnBrk="0" hangingPunct="1">
        <a:spcBef>
          <a:spcPct val="20000"/>
        </a:spcBef>
        <a:buFont typeface="Arial" pitchFamily="34" charset="0"/>
        <a:buChar char="•"/>
        <a:defRPr sz="2200" kern="1200">
          <a:solidFill>
            <a:schemeClr val="tx1"/>
          </a:solidFill>
          <a:latin typeface="+mn-lt"/>
          <a:ea typeface="+mn-ea"/>
          <a:cs typeface="+mn-cs"/>
        </a:defRPr>
      </a:lvl8pPr>
      <a:lvl9pPr marL="4330004" indent="-254706" algn="l" defTabSz="1018824" rtl="0" eaLnBrk="1" latinLnBrk="0" hangingPunct="1">
        <a:spcBef>
          <a:spcPct val="20000"/>
        </a:spcBef>
        <a:buFont typeface="Arial" pitchFamily="34" charset="0"/>
        <a:buChar char="•"/>
        <a:defRPr sz="2200" kern="1200">
          <a:solidFill>
            <a:schemeClr val="tx1"/>
          </a:solidFill>
          <a:latin typeface="+mn-lt"/>
          <a:ea typeface="+mn-ea"/>
          <a:cs typeface="+mn-cs"/>
        </a:defRPr>
      </a:lvl9pPr>
    </p:bodyStyle>
    <p:otherStyle>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2.xml"/><Relationship Id="rId1" Type="http://schemas.openxmlformats.org/officeDocument/2006/relationships/tags" Target="../tags/tag11.xml"/><Relationship Id="rId6" Type="http://schemas.openxmlformats.org/officeDocument/2006/relationships/chart" Target="../charts/chart6.xml"/><Relationship Id="rId5" Type="http://schemas.openxmlformats.org/officeDocument/2006/relationships/chart" Target="../charts/chart5.xml"/><Relationship Id="rId4"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3.xml"/><Relationship Id="rId1" Type="http://schemas.openxmlformats.org/officeDocument/2006/relationships/tags" Target="../tags/tag13.xml"/></Relationships>
</file>

<file path=ppt/slides/_rels/slide12.xml.rels><?xml version="1.0" encoding="UTF-8" standalone="yes"?>
<Relationships xmlns="http://schemas.openxmlformats.org/package/2006/relationships"><Relationship Id="rId8" Type="http://schemas.openxmlformats.org/officeDocument/2006/relationships/chart" Target="../charts/chart8.xml"/><Relationship Id="rId3" Type="http://schemas.openxmlformats.org/officeDocument/2006/relationships/tags" Target="../tags/tag16.xml"/><Relationship Id="rId7" Type="http://schemas.openxmlformats.org/officeDocument/2006/relationships/chart" Target="../charts/chart7.xml"/><Relationship Id="rId2" Type="http://schemas.openxmlformats.org/officeDocument/2006/relationships/tags" Target="../tags/tag15.xml"/><Relationship Id="rId1" Type="http://schemas.openxmlformats.org/officeDocument/2006/relationships/tags" Target="../tags/tag14.xml"/><Relationship Id="rId6" Type="http://schemas.openxmlformats.org/officeDocument/2006/relationships/notesSlide" Target="../notesSlides/notesSlide12.xml"/><Relationship Id="rId5" Type="http://schemas.openxmlformats.org/officeDocument/2006/relationships/slideLayout" Target="../slideLayouts/slideLayout2.xml"/><Relationship Id="rId10" Type="http://schemas.openxmlformats.org/officeDocument/2006/relationships/chart" Target="../charts/chart10.xml"/><Relationship Id="rId4" Type="http://schemas.openxmlformats.org/officeDocument/2006/relationships/tags" Target="../tags/tag17.xml"/><Relationship Id="rId9" Type="http://schemas.openxmlformats.org/officeDocument/2006/relationships/chart" Target="../charts/chart9.xml"/></Relationships>
</file>

<file path=ppt/slides/_rels/slide13.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9.xml"/><Relationship Id="rId1" Type="http://schemas.openxmlformats.org/officeDocument/2006/relationships/tags" Target="../tags/tag18.xml"/><Relationship Id="rId6" Type="http://schemas.openxmlformats.org/officeDocument/2006/relationships/chart" Target="../charts/chart12.xml"/><Relationship Id="rId5" Type="http://schemas.openxmlformats.org/officeDocument/2006/relationships/chart" Target="../charts/chart11.xml"/><Relationship Id="rId4"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8" Type="http://schemas.openxmlformats.org/officeDocument/2006/relationships/chart" Target="../charts/chart14.xml"/><Relationship Id="rId3" Type="http://schemas.openxmlformats.org/officeDocument/2006/relationships/tags" Target="../tags/tag22.xml"/><Relationship Id="rId7" Type="http://schemas.openxmlformats.org/officeDocument/2006/relationships/chart" Target="../charts/chart13.xml"/><Relationship Id="rId2" Type="http://schemas.openxmlformats.org/officeDocument/2006/relationships/tags" Target="../tags/tag21.xml"/><Relationship Id="rId1" Type="http://schemas.openxmlformats.org/officeDocument/2006/relationships/tags" Target="../tags/tag20.xml"/><Relationship Id="rId6" Type="http://schemas.openxmlformats.org/officeDocument/2006/relationships/notesSlide" Target="../notesSlides/notesSlide14.xml"/><Relationship Id="rId5" Type="http://schemas.openxmlformats.org/officeDocument/2006/relationships/slideLayout" Target="../slideLayouts/slideLayout2.xml"/><Relationship Id="rId4" Type="http://schemas.openxmlformats.org/officeDocument/2006/relationships/tags" Target="../tags/tag23.xml"/></Relationships>
</file>

<file path=ppt/slides/_rels/slide15.xml.rels><?xml version="1.0" encoding="UTF-8" standalone="yes"?>
<Relationships xmlns="http://schemas.openxmlformats.org/package/2006/relationships"><Relationship Id="rId8" Type="http://schemas.openxmlformats.org/officeDocument/2006/relationships/chart" Target="../charts/chart16.xml"/><Relationship Id="rId3" Type="http://schemas.openxmlformats.org/officeDocument/2006/relationships/tags" Target="../tags/tag26.xml"/><Relationship Id="rId7" Type="http://schemas.openxmlformats.org/officeDocument/2006/relationships/chart" Target="../charts/chart15.xml"/><Relationship Id="rId2" Type="http://schemas.openxmlformats.org/officeDocument/2006/relationships/tags" Target="../tags/tag25.xml"/><Relationship Id="rId1" Type="http://schemas.openxmlformats.org/officeDocument/2006/relationships/tags" Target="../tags/tag24.xml"/><Relationship Id="rId6" Type="http://schemas.openxmlformats.org/officeDocument/2006/relationships/notesSlide" Target="../notesSlides/notesSlide15.xml"/><Relationship Id="rId5" Type="http://schemas.openxmlformats.org/officeDocument/2006/relationships/slideLayout" Target="../slideLayouts/slideLayout2.xml"/><Relationship Id="rId4" Type="http://schemas.openxmlformats.org/officeDocument/2006/relationships/tags" Target="../tags/tag27.xml"/></Relationships>
</file>

<file path=ppt/slides/_rels/slide16.xml.rels><?xml version="1.0" encoding="UTF-8" standalone="yes"?>
<Relationships xmlns="http://schemas.openxmlformats.org/package/2006/relationships"><Relationship Id="rId3" Type="http://schemas.openxmlformats.org/officeDocument/2006/relationships/slideLayout" Target="../slideLayouts/slideLayout2.xml"/><Relationship Id="rId7" Type="http://schemas.openxmlformats.org/officeDocument/2006/relationships/chart" Target="../charts/chart19.xml"/><Relationship Id="rId2" Type="http://schemas.openxmlformats.org/officeDocument/2006/relationships/tags" Target="../tags/tag29.xml"/><Relationship Id="rId1" Type="http://schemas.openxmlformats.org/officeDocument/2006/relationships/tags" Target="../tags/tag28.xml"/><Relationship Id="rId6" Type="http://schemas.openxmlformats.org/officeDocument/2006/relationships/chart" Target="../charts/chart18.xml"/><Relationship Id="rId5" Type="http://schemas.openxmlformats.org/officeDocument/2006/relationships/chart" Target="../charts/chart17.xml"/><Relationship Id="rId4"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3.xml"/><Relationship Id="rId1" Type="http://schemas.openxmlformats.org/officeDocument/2006/relationships/tags" Target="../tags/tag30.xml"/></Relationships>
</file>

<file path=ppt/slides/_rels/slide18.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2.xml"/><Relationship Id="rId1" Type="http://schemas.openxmlformats.org/officeDocument/2006/relationships/tags" Target="../tags/tag31.xml"/><Relationship Id="rId5" Type="http://schemas.openxmlformats.org/officeDocument/2006/relationships/chart" Target="../charts/chart20.xml"/><Relationship Id="rId4"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4.xml"/><Relationship Id="rId1" Type="http://schemas.openxmlformats.org/officeDocument/2006/relationships/tags" Target="../tags/tag33.xml"/><Relationship Id="rId5" Type="http://schemas.openxmlformats.org/officeDocument/2006/relationships/chart" Target="../charts/chart21.xml"/><Relationship Id="rId4"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3" Type="http://schemas.openxmlformats.org/officeDocument/2006/relationships/hyperlink" Target="https://db.nomics.world/" TargetMode="External"/><Relationship Id="rId2" Type="http://schemas.openxmlformats.org/officeDocument/2006/relationships/notesSlide" Target="../notesSlides/notesSlide2.xml"/><Relationship Id="rId1" Type="http://schemas.openxmlformats.org/officeDocument/2006/relationships/slideLayout" Target="../slideLayouts/slideLayout31.xml"/></Relationships>
</file>

<file path=ppt/slides/_rels/slide2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6.xml"/><Relationship Id="rId1" Type="http://schemas.openxmlformats.org/officeDocument/2006/relationships/tags" Target="../tags/tag35.xml"/><Relationship Id="rId5" Type="http://schemas.openxmlformats.org/officeDocument/2006/relationships/chart" Target="../charts/chart22.xml"/><Relationship Id="rId4"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3.xml"/><Relationship Id="rId1" Type="http://schemas.openxmlformats.org/officeDocument/2006/relationships/tags" Target="../tags/tag37.xml"/></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3.xml"/><Relationship Id="rId1" Type="http://schemas.openxmlformats.org/officeDocument/2006/relationships/tags" Target="../tags/tag38.xml"/></Relationships>
</file>

<file path=ppt/slides/_rels/slide23.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40.xml"/><Relationship Id="rId1" Type="http://schemas.openxmlformats.org/officeDocument/2006/relationships/tags" Target="../tags/tag39.xml"/><Relationship Id="rId5" Type="http://schemas.openxmlformats.org/officeDocument/2006/relationships/chart" Target="../charts/chart23.xml"/><Relationship Id="rId4"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3" Type="http://schemas.openxmlformats.org/officeDocument/2006/relationships/chart" Target="../charts/chart24.xml"/><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8" Type="http://schemas.openxmlformats.org/officeDocument/2006/relationships/chart" Target="../charts/chart27.xml"/><Relationship Id="rId3" Type="http://schemas.openxmlformats.org/officeDocument/2006/relationships/tags" Target="../tags/tag43.xml"/><Relationship Id="rId7" Type="http://schemas.openxmlformats.org/officeDocument/2006/relationships/chart" Target="../charts/chart26.xml"/><Relationship Id="rId2" Type="http://schemas.openxmlformats.org/officeDocument/2006/relationships/tags" Target="../tags/tag42.xml"/><Relationship Id="rId1" Type="http://schemas.openxmlformats.org/officeDocument/2006/relationships/tags" Target="../tags/tag41.xml"/><Relationship Id="rId6" Type="http://schemas.openxmlformats.org/officeDocument/2006/relationships/chart" Target="../charts/chart25.xml"/><Relationship Id="rId5" Type="http://schemas.openxmlformats.org/officeDocument/2006/relationships/notesSlide" Target="../notesSlides/notesSlide25.xml"/><Relationship Id="rId4"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2.xml"/><Relationship Id="rId1" Type="http://schemas.openxmlformats.org/officeDocument/2006/relationships/tags" Target="../tags/tag44.xml"/><Relationship Id="rId4" Type="http://schemas.openxmlformats.org/officeDocument/2006/relationships/chart" Target="../charts/chart28.xml"/></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27.xml"/><Relationship Id="rId2" Type="http://schemas.openxmlformats.org/officeDocument/2006/relationships/slideLayout" Target="../slideLayouts/slideLayout3.xml"/><Relationship Id="rId1" Type="http://schemas.openxmlformats.org/officeDocument/2006/relationships/tags" Target="../tags/tag45.xml"/></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2.xml"/><Relationship Id="rId1" Type="http://schemas.openxmlformats.org/officeDocument/2006/relationships/tags" Target="../tags/tag46.xml"/><Relationship Id="rId4" Type="http://schemas.openxmlformats.org/officeDocument/2006/relationships/chart" Target="../charts/chart29.xml"/></Relationships>
</file>

<file path=ppt/slides/_rels/slide29.xml.rels><?xml version="1.0" encoding="UTF-8" standalone="yes"?>
<Relationships xmlns="http://schemas.openxmlformats.org/package/2006/relationships"><Relationship Id="rId8" Type="http://schemas.openxmlformats.org/officeDocument/2006/relationships/chart" Target="../charts/chart32.xml"/><Relationship Id="rId3" Type="http://schemas.openxmlformats.org/officeDocument/2006/relationships/tags" Target="../tags/tag49.xml"/><Relationship Id="rId7" Type="http://schemas.openxmlformats.org/officeDocument/2006/relationships/chart" Target="../charts/chart31.xml"/><Relationship Id="rId2" Type="http://schemas.openxmlformats.org/officeDocument/2006/relationships/tags" Target="../tags/tag48.xml"/><Relationship Id="rId1" Type="http://schemas.openxmlformats.org/officeDocument/2006/relationships/tags" Target="../tags/tag47.xml"/><Relationship Id="rId6" Type="http://schemas.openxmlformats.org/officeDocument/2006/relationships/chart" Target="../charts/chart30.xml"/><Relationship Id="rId5" Type="http://schemas.openxmlformats.org/officeDocument/2006/relationships/notesSlide" Target="../notesSlides/notesSlide29.xml"/><Relationship Id="rId4"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1.xml"/></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2.xml"/><Relationship Id="rId1" Type="http://schemas.openxmlformats.org/officeDocument/2006/relationships/tags" Target="../tags/tag50.xml"/><Relationship Id="rId4" Type="http://schemas.openxmlformats.org/officeDocument/2006/relationships/chart" Target="../charts/chart33.xml"/></Relationships>
</file>

<file path=ppt/slides/_rels/slide31.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52.xml"/><Relationship Id="rId1" Type="http://schemas.openxmlformats.org/officeDocument/2006/relationships/tags" Target="../tags/tag51.xml"/><Relationship Id="rId6" Type="http://schemas.openxmlformats.org/officeDocument/2006/relationships/chart" Target="../charts/chart35.xml"/><Relationship Id="rId5" Type="http://schemas.openxmlformats.org/officeDocument/2006/relationships/chart" Target="../charts/chart34.xml"/><Relationship Id="rId4"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2.xml"/><Relationship Id="rId2" Type="http://schemas.openxmlformats.org/officeDocument/2006/relationships/slideLayout" Target="../slideLayouts/slideLayout3.xml"/><Relationship Id="rId1" Type="http://schemas.openxmlformats.org/officeDocument/2006/relationships/tags" Target="../tags/tag53.xml"/></Relationships>
</file>

<file path=ppt/slides/_rels/slide33.xml.rels><?xml version="1.0" encoding="UTF-8" standalone="yes"?>
<Relationships xmlns="http://schemas.openxmlformats.org/package/2006/relationships"><Relationship Id="rId3" Type="http://schemas.openxmlformats.org/officeDocument/2006/relationships/notesSlide" Target="../notesSlides/notesSlide33.xml"/><Relationship Id="rId2" Type="http://schemas.openxmlformats.org/officeDocument/2006/relationships/slideLayout" Target="../slideLayouts/slideLayout2.xml"/><Relationship Id="rId1" Type="http://schemas.openxmlformats.org/officeDocument/2006/relationships/tags" Target="../tags/tag54.xml"/><Relationship Id="rId4" Type="http://schemas.openxmlformats.org/officeDocument/2006/relationships/chart" Target="../charts/chart36.xml"/></Relationships>
</file>

<file path=ppt/slides/_rels/slide34.xml.rels><?xml version="1.0" encoding="UTF-8" standalone="yes"?>
<Relationships xmlns="http://schemas.openxmlformats.org/package/2006/relationships"><Relationship Id="rId3" Type="http://schemas.openxmlformats.org/officeDocument/2006/relationships/notesSlide" Target="../notesSlides/notesSlide34.xml"/><Relationship Id="rId2" Type="http://schemas.openxmlformats.org/officeDocument/2006/relationships/slideLayout" Target="../slideLayouts/slideLayout2.xml"/><Relationship Id="rId1" Type="http://schemas.openxmlformats.org/officeDocument/2006/relationships/tags" Target="../tags/tag55.xml"/><Relationship Id="rId4" Type="http://schemas.openxmlformats.org/officeDocument/2006/relationships/chart" Target="../charts/chart37.xml"/></Relationships>
</file>

<file path=ppt/slides/_rels/slide35.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57.xml"/><Relationship Id="rId1" Type="http://schemas.openxmlformats.org/officeDocument/2006/relationships/tags" Target="../tags/tag56.xml"/><Relationship Id="rId6" Type="http://schemas.openxmlformats.org/officeDocument/2006/relationships/chart" Target="../charts/chart39.xml"/><Relationship Id="rId5" Type="http://schemas.openxmlformats.org/officeDocument/2006/relationships/chart" Target="../charts/chart38.xml"/><Relationship Id="rId4"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3" Type="http://schemas.openxmlformats.org/officeDocument/2006/relationships/notesSlide" Target="../notesSlides/notesSlide36.xml"/><Relationship Id="rId2" Type="http://schemas.openxmlformats.org/officeDocument/2006/relationships/slideLayout" Target="../slideLayouts/slideLayout3.xml"/><Relationship Id="rId1" Type="http://schemas.openxmlformats.org/officeDocument/2006/relationships/tags" Target="../tags/tag58.xml"/></Relationships>
</file>

<file path=ppt/slides/_rels/slide37.xml.rels><?xml version="1.0" encoding="UTF-8" standalone="yes"?>
<Relationships xmlns="http://schemas.openxmlformats.org/package/2006/relationships"><Relationship Id="rId3" Type="http://schemas.openxmlformats.org/officeDocument/2006/relationships/notesSlide" Target="../notesSlides/notesSlide37.xml"/><Relationship Id="rId2" Type="http://schemas.openxmlformats.org/officeDocument/2006/relationships/slideLayout" Target="../slideLayouts/slideLayout2.xml"/><Relationship Id="rId1" Type="http://schemas.openxmlformats.org/officeDocument/2006/relationships/tags" Target="../tags/tag59.xml"/><Relationship Id="rId4" Type="http://schemas.openxmlformats.org/officeDocument/2006/relationships/chart" Target="../charts/chart40.xml"/></Relationships>
</file>

<file path=ppt/slides/_rels/slide38.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61.xml"/><Relationship Id="rId1" Type="http://schemas.openxmlformats.org/officeDocument/2006/relationships/tags" Target="../tags/tag60.xml"/><Relationship Id="rId6" Type="http://schemas.openxmlformats.org/officeDocument/2006/relationships/chart" Target="../charts/chart42.xml"/><Relationship Id="rId5" Type="http://schemas.openxmlformats.org/officeDocument/2006/relationships/chart" Target="../charts/chart41.xml"/><Relationship Id="rId4"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63.xml"/><Relationship Id="rId1" Type="http://schemas.openxmlformats.org/officeDocument/2006/relationships/tags" Target="../tags/tag62.xml"/><Relationship Id="rId6" Type="http://schemas.openxmlformats.org/officeDocument/2006/relationships/chart" Target="../charts/chart44.xml"/><Relationship Id="rId5" Type="http://schemas.openxmlformats.org/officeDocument/2006/relationships/chart" Target="../charts/chart43.xml"/><Relationship Id="rId4"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3.xml"/></Relationships>
</file>

<file path=ppt/slides/_rels/slide4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65.xml"/><Relationship Id="rId1" Type="http://schemas.openxmlformats.org/officeDocument/2006/relationships/tags" Target="../tags/tag64.xml"/><Relationship Id="rId6" Type="http://schemas.openxmlformats.org/officeDocument/2006/relationships/chart" Target="../charts/chart46.xml"/><Relationship Id="rId5" Type="http://schemas.openxmlformats.org/officeDocument/2006/relationships/chart" Target="../charts/chart45.xml"/><Relationship Id="rId4"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67.xml"/><Relationship Id="rId1" Type="http://schemas.openxmlformats.org/officeDocument/2006/relationships/tags" Target="../tags/tag66.xml"/><Relationship Id="rId6" Type="http://schemas.openxmlformats.org/officeDocument/2006/relationships/chart" Target="../charts/chart48.xml"/><Relationship Id="rId5" Type="http://schemas.openxmlformats.org/officeDocument/2006/relationships/chart" Target="../charts/chart47.xml"/><Relationship Id="rId4"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3" Type="http://schemas.openxmlformats.org/officeDocument/2006/relationships/notesSlide" Target="../notesSlides/notesSlide42.xml"/><Relationship Id="rId2" Type="http://schemas.openxmlformats.org/officeDocument/2006/relationships/slideLayout" Target="../slideLayouts/slideLayout3.xml"/><Relationship Id="rId1" Type="http://schemas.openxmlformats.org/officeDocument/2006/relationships/tags" Target="../tags/tag68.xml"/></Relationships>
</file>

<file path=ppt/slides/_rels/slide43.xml.rels><?xml version="1.0" encoding="UTF-8" standalone="yes"?>
<Relationships xmlns="http://schemas.openxmlformats.org/package/2006/relationships"><Relationship Id="rId8" Type="http://schemas.openxmlformats.org/officeDocument/2006/relationships/hyperlink" Target="https://db.nomics.world/OECD/KEI/NAEXKP01.FRA.GP.Q" TargetMode="External"/><Relationship Id="rId13" Type="http://schemas.openxmlformats.org/officeDocument/2006/relationships/hyperlink" Target="https://db.nomics.world/OECD/KEI/NAEXKP01.JPN.GP.Q" TargetMode="External"/><Relationship Id="rId18" Type="http://schemas.openxmlformats.org/officeDocument/2006/relationships/hyperlink" Target="https://db.nomics.world/BLS/cu/CUSR0000SA0L1E" TargetMode="External"/><Relationship Id="rId26" Type="http://schemas.openxmlformats.org/officeDocument/2006/relationships/hyperlink" Target="https://db.nomics.world/IMF/WEO:2023-04/JPN.NGDP_RPCH.pcent_change" TargetMode="External"/><Relationship Id="rId3" Type="http://schemas.openxmlformats.org/officeDocument/2006/relationships/hyperlink" Target="https://db.nomics.world/OECD/KEI/NAEXKP01.CAN.GP.Q" TargetMode="External"/><Relationship Id="rId21" Type="http://schemas.openxmlformats.org/officeDocument/2006/relationships/hyperlink" Target="https://db.nomics.world/IMF/WEO:2023-04/FRA.NGDP_RPCH.pcent_change" TargetMode="External"/><Relationship Id="rId7" Type="http://schemas.openxmlformats.org/officeDocument/2006/relationships/hyperlink" Target="https://db.nomics.world/OECD/MEI_CLI" TargetMode="External"/><Relationship Id="rId12" Type="http://schemas.openxmlformats.org/officeDocument/2006/relationships/hyperlink" Target="https://db.nomics.world/Eurostat/jvs_q_nace2" TargetMode="External"/><Relationship Id="rId17" Type="http://schemas.openxmlformats.org/officeDocument/2006/relationships/hyperlink" Target="https://db.nomics.world/IMF/WEO:2023-04/CAN.NGDP_RPCH.pcent_change" TargetMode="External"/><Relationship Id="rId25" Type="http://schemas.openxmlformats.org/officeDocument/2006/relationships/hyperlink" Target="https://db.nomics.world/ONS/MM23/DKO8.M" TargetMode="External"/><Relationship Id="rId2" Type="http://schemas.openxmlformats.org/officeDocument/2006/relationships/notesSlide" Target="../notesSlides/notesSlide43.xml"/><Relationship Id="rId16" Type="http://schemas.openxmlformats.org/officeDocument/2006/relationships/hyperlink" Target="https://db.nomics.world/INSEE/ICT-2016" TargetMode="External"/><Relationship Id="rId20" Type="http://schemas.openxmlformats.org/officeDocument/2006/relationships/hyperlink" Target="https://db.nomics.world/Eurostat/prc_hicp_manr/M.RCH_A.TOT_X_NRG_FOOD.EA" TargetMode="External"/><Relationship Id="rId1" Type="http://schemas.openxmlformats.org/officeDocument/2006/relationships/slideLayout" Target="../slideLayouts/slideLayout31.xml"/><Relationship Id="rId6" Type="http://schemas.openxmlformats.org/officeDocument/2006/relationships/hyperlink" Target="https://db.nomics.world/OECD/KEI/NAEXKP01.EA19.GP.Q" TargetMode="External"/><Relationship Id="rId11" Type="http://schemas.openxmlformats.org/officeDocument/2006/relationships/hyperlink" Target="OECD/KEI/NAEXKP01.ITA.GP.Q" TargetMode="External"/><Relationship Id="rId24" Type="http://schemas.openxmlformats.org/officeDocument/2006/relationships/hyperlink" Target="https://db.nomics.world/IMF/WEO:2023-04/ITA.NGDP_RPCH.pcent_change" TargetMode="External"/><Relationship Id="rId5" Type="http://schemas.openxmlformats.org/officeDocument/2006/relationships/hyperlink" Target="https://db.nomics.world/OECD/GDP_GROWTH" TargetMode="External"/><Relationship Id="rId15" Type="http://schemas.openxmlformats.org/officeDocument/2006/relationships/hyperlink" Target="https://db.nomics.world/OECD/KEI/NAEXKP01.USA.GP.Q" TargetMode="External"/><Relationship Id="rId23" Type="http://schemas.openxmlformats.org/officeDocument/2006/relationships/hyperlink" Target="https://db.nomics.world/DESTATIS/61111BM006/DG.CC13-63E.PREIS1" TargetMode="External"/><Relationship Id="rId10" Type="http://schemas.openxmlformats.org/officeDocument/2006/relationships/hyperlink" Target="https://db.nomics.world/EC/CONSTRUCTION" TargetMode="External"/><Relationship Id="rId19" Type="http://schemas.openxmlformats.org/officeDocument/2006/relationships/hyperlink" Target="https://db.nomics.world/IMF/WEO:2023-04/DEU.NGDP_RPCH.pcent_change" TargetMode="External"/><Relationship Id="rId4" Type="http://schemas.openxmlformats.org/officeDocument/2006/relationships/hyperlink" Target="https://db.nomics.world/OECD/KEI/NAEXKP01.DEU.GP.Q" TargetMode="External"/><Relationship Id="rId9" Type="http://schemas.openxmlformats.org/officeDocument/2006/relationships/hyperlink" Target="https://db.nomics.world/OECD/KEI/NAEXKP01.GBR.GP.Q" TargetMode="External"/><Relationship Id="rId14" Type="http://schemas.openxmlformats.org/officeDocument/2006/relationships/hyperlink" Target="https://db.nomics.world/INSEE/CHOMAGE-TRIM-NATIONAL" TargetMode="External"/><Relationship Id="rId22" Type="http://schemas.openxmlformats.org/officeDocument/2006/relationships/hyperlink" Target="https://db.nomics.world/IMF/WEO:2023-04/GBR.NGDP_RPCH.pcent_change" TargetMode="External"/><Relationship Id="rId27" Type="http://schemas.openxmlformats.org/officeDocument/2006/relationships/hyperlink" Target="https://db.nomics.world/STATJP/CPIm/740" TargetMode="External"/></Relationships>
</file>

<file path=ppt/slides/_rels/slide44.xml.rels><?xml version="1.0" encoding="UTF-8" standalone="yes"?>
<Relationships xmlns="http://schemas.openxmlformats.org/package/2006/relationships"><Relationship Id="rId8" Type="http://schemas.openxmlformats.org/officeDocument/2006/relationships/hyperlink" Target="https://db.nomics.world/OECD/GDP_GROWTH/W.USA.tracker_yoy" TargetMode="External"/><Relationship Id="rId13" Type="http://schemas.openxmlformats.org/officeDocument/2006/relationships/hyperlink" Target="https://db.nomics.world/OECD/KEI/NAEXKP01.IDN.GP.Q" TargetMode="External"/><Relationship Id="rId18" Type="http://schemas.openxmlformats.org/officeDocument/2006/relationships/hyperlink" Target="https://db.nomics.world/IMF/WEO:2023-04/MEX.NGDP_RPCH.pcent_change" TargetMode="External"/><Relationship Id="rId3" Type="http://schemas.openxmlformats.org/officeDocument/2006/relationships/hyperlink" Target="https://db.nomics.world/IMF/WEO:2023-04/USA.NGDP_RPCH.pcent_change" TargetMode="External"/><Relationship Id="rId21" Type="http://schemas.openxmlformats.org/officeDocument/2006/relationships/hyperlink" Target="https://db.nomics.world/IMF/WEO:2023-04/IDN.NGDP_RPCH.pcent_change" TargetMode="External"/><Relationship Id="rId7" Type="http://schemas.openxmlformats.org/officeDocument/2006/relationships/hyperlink" Target="https://db.nomics.world/OECD/MEI_CLI" TargetMode="External"/><Relationship Id="rId12" Type="http://schemas.openxmlformats.org/officeDocument/2006/relationships/hyperlink" Target="https://db.nomics.world/OECD/KEI/NAEXKP01.ZAF.GP.Q" TargetMode="External"/><Relationship Id="rId17" Type="http://schemas.openxmlformats.org/officeDocument/2006/relationships/hyperlink" Target="https://db.nomics.world/BLS/cu/CUSR0000SA0L1E" TargetMode="External"/><Relationship Id="rId2" Type="http://schemas.openxmlformats.org/officeDocument/2006/relationships/notesSlide" Target="../notesSlides/notesSlide44.xml"/><Relationship Id="rId16" Type="http://schemas.openxmlformats.org/officeDocument/2006/relationships/hyperlink" Target="https://db.nomics.world/IMF/WEO:2023-04/BRA.NGDP_RPCH.pcent_change" TargetMode="External"/><Relationship Id="rId20" Type="http://schemas.openxmlformats.org/officeDocument/2006/relationships/hyperlink" Target="https://db.nomics.world/IMF/WEO:2023-04/ZAF.NGDP_RPCH.pcent_change" TargetMode="External"/><Relationship Id="rId1" Type="http://schemas.openxmlformats.org/officeDocument/2006/relationships/slideLayout" Target="../slideLayouts/slideLayout31.xml"/><Relationship Id="rId6" Type="http://schemas.openxmlformats.org/officeDocument/2006/relationships/hyperlink" Target="https://db.nomics.world/OECD/GDP_GROWTH/W.Eurozone.tracker_yoy" TargetMode="External"/><Relationship Id="rId11" Type="http://schemas.openxmlformats.org/officeDocument/2006/relationships/hyperlink" Target="https://db.nomics.world/OECD/KEI/NAEXKP01.MEX.GP.Q" TargetMode="External"/><Relationship Id="rId5" Type="http://schemas.openxmlformats.org/officeDocument/2006/relationships/hyperlink" Target="https://db.nomics.world/OECD/GDP_GROWTH" TargetMode="External"/><Relationship Id="rId15" Type="http://schemas.openxmlformats.org/officeDocument/2006/relationships/hyperlink" Target="https://db.nomics.world/EC/CONSTRUCTION" TargetMode="External"/><Relationship Id="rId10" Type="http://schemas.openxmlformats.org/officeDocument/2006/relationships/hyperlink" Target="https://db.nomics.world/OECD/KEI/NAEXKP01.BRA.GP.Q" TargetMode="External"/><Relationship Id="rId19" Type="http://schemas.openxmlformats.org/officeDocument/2006/relationships/hyperlink" Target="https://db.nomics.world/Eurostat/prc_hicp_manr/M.RCH_A.TOT_X_NRG_FOOD.EA" TargetMode="External"/><Relationship Id="rId4" Type="http://schemas.openxmlformats.org/officeDocument/2006/relationships/hyperlink" Target="https://db.nomics.world/IMF/WEOAGG:2023-04/163.NGDP_RPCH.pcent_change" TargetMode="External"/><Relationship Id="rId9" Type="http://schemas.openxmlformats.org/officeDocument/2006/relationships/hyperlink" Target="https://db.nomics.world/OECD/DP_LIVE/CHN.QGDP.TOT.PC_CHGPP.Q" TargetMode="External"/><Relationship Id="rId14" Type="http://schemas.openxmlformats.org/officeDocument/2006/relationships/hyperlink" Target="https://db.nomics.world/OECD/KEI/NAEXKP01.IND.GP.Q" TargetMode="External"/><Relationship Id="rId22" Type="http://schemas.openxmlformats.org/officeDocument/2006/relationships/hyperlink" Target="https://db.nomics.world/DESTATIS/61111BM006/DG.CC13-63E.PREIS1" TargetMode="External"/></Relationships>
</file>

<file path=ppt/slides/_rels/slide45.xml.rels><?xml version="1.0" encoding="UTF-8" standalone="yes"?>
<Relationships xmlns="http://schemas.openxmlformats.org/package/2006/relationships"><Relationship Id="rId8" Type="http://schemas.openxmlformats.org/officeDocument/2006/relationships/hyperlink" Target="https://db.nomics.world/OECD/GDP_GROWTH/W.MEX.tracker_yoy" TargetMode="External"/><Relationship Id="rId13" Type="http://schemas.openxmlformats.org/officeDocument/2006/relationships/hyperlink" Target="https://db.nomics.world/Eurostat/gov_10q_ggdebt/Q.GD.S13.PC_GDP.DE" TargetMode="External"/><Relationship Id="rId18" Type="http://schemas.openxmlformats.org/officeDocument/2006/relationships/hyperlink" Target="https://db.nomics.world/BLS/cu/CUSR0000SA0L1E" TargetMode="External"/><Relationship Id="rId3" Type="http://schemas.openxmlformats.org/officeDocument/2006/relationships/hyperlink" Target="https://db.nomics.world/IMF/WEO:2023-04/IND.NGDP_RPCH.pcent_change" TargetMode="External"/><Relationship Id="rId21" Type="http://schemas.openxmlformats.org/officeDocument/2006/relationships/hyperlink" Target="https://db.nomics.world/Eurostat/teina205/Q.B9.S13.PC_GDP_SCA.DE" TargetMode="External"/><Relationship Id="rId7" Type="http://schemas.openxmlformats.org/officeDocument/2006/relationships/hyperlink" Target="https://db.nomics.world/OECD/GDP_GROWTH" TargetMode="External"/><Relationship Id="rId12" Type="http://schemas.openxmlformats.org/officeDocument/2006/relationships/hyperlink" Target="https://db.nomics.world/OECD/GDP_GROWTH/W.IND.tracker_yoy" TargetMode="External"/><Relationship Id="rId17" Type="http://schemas.openxmlformats.org/officeDocument/2006/relationships/hyperlink" Target="https://db.nomics.world/Eurostat/gov_10dd_edpt1/A.PC_GDP.S13.GD.IT" TargetMode="External"/><Relationship Id="rId2" Type="http://schemas.openxmlformats.org/officeDocument/2006/relationships/notesSlide" Target="../notesSlides/notesSlide45.xml"/><Relationship Id="rId16" Type="http://schemas.openxmlformats.org/officeDocument/2006/relationships/hyperlink" Target="https://db.nomics.world/EC/CONSTRUCTION" TargetMode="External"/><Relationship Id="rId20" Type="http://schemas.openxmlformats.org/officeDocument/2006/relationships/hyperlink" Target="https://db.nomics.world/Eurostat/prc_hicp_manr/M.RCH_A.TOT_X_NRG_FOOD.EA" TargetMode="External"/><Relationship Id="rId1" Type="http://schemas.openxmlformats.org/officeDocument/2006/relationships/slideLayout" Target="../slideLayouts/slideLayout31.xml"/><Relationship Id="rId6" Type="http://schemas.openxmlformats.org/officeDocument/2006/relationships/hyperlink" Target="https://db.nomics.world/OECD/GDP_GROWTH/W.BRA.tracker_yoy" TargetMode="External"/><Relationship Id="rId11" Type="http://schemas.openxmlformats.org/officeDocument/2006/relationships/hyperlink" Target="https://db.nomics.world/OECD/GDP_GROWTH/W.IDN.tracker_yoy" TargetMode="External"/><Relationship Id="rId5" Type="http://schemas.openxmlformats.org/officeDocument/2006/relationships/hyperlink" Target="https://db.nomics.world/IMF/WEO:2023-04/CHN.NGDP_RPCH.pcent_change" TargetMode="External"/><Relationship Id="rId15" Type="http://schemas.openxmlformats.org/officeDocument/2006/relationships/hyperlink" Target="https://db.nomics.world/ONS/EDP2/YEQJ.Q" TargetMode="External"/><Relationship Id="rId23" Type="http://schemas.openxmlformats.org/officeDocument/2006/relationships/hyperlink" Target="https://db.nomics.world/DESTATIS/61111BM006/DG.CC13-63E.PREIS1" TargetMode="External"/><Relationship Id="rId10" Type="http://schemas.openxmlformats.org/officeDocument/2006/relationships/hyperlink" Target="https://db.nomics.world/OECD/GDP_GROWTH/W.ZAF.tracker_yoy" TargetMode="External"/><Relationship Id="rId19" Type="http://schemas.openxmlformats.org/officeDocument/2006/relationships/hyperlink" Target="https://db.nomics.world/OECD/DP_LIVE/USA.GGDEBT.TOT.PC_GDP.A" TargetMode="External"/><Relationship Id="rId4" Type="http://schemas.openxmlformats.org/officeDocument/2006/relationships/hyperlink" Target="https://db.nomics.world/ONS/MM23/DKO8.M" TargetMode="External"/><Relationship Id="rId9" Type="http://schemas.openxmlformats.org/officeDocument/2006/relationships/hyperlink" Target="https://db.nomics.world/OECD/MEI_CLI" TargetMode="External"/><Relationship Id="rId14" Type="http://schemas.openxmlformats.org/officeDocument/2006/relationships/hyperlink" Target="https://db.nomics.world/Eurostat/gov_10q_ggdebt/Q.GD.S13.PC_GDP.FR" TargetMode="External"/><Relationship Id="rId22" Type="http://schemas.openxmlformats.org/officeDocument/2006/relationships/hyperlink" Target="https://db.nomics.world/Eurostat/teina205/Q.B9.S13.PC_GDP_SCA.FR" TargetMode="External"/></Relationships>
</file>

<file path=ppt/slides/_rels/slide46.xml.rels><?xml version="1.0" encoding="UTF-8" standalone="yes"?>
<Relationships xmlns="http://schemas.openxmlformats.org/package/2006/relationships"><Relationship Id="rId8" Type="http://schemas.openxmlformats.org/officeDocument/2006/relationships/hyperlink" Target="https://db.nomics.world/OECD/MEI_CLI/CSCICP03.USA.M" TargetMode="External"/><Relationship Id="rId13" Type="http://schemas.openxmlformats.org/officeDocument/2006/relationships/hyperlink" Target="https://db.nomics.world/BLS/cu/CUSR0000SA0L1E" TargetMode="External"/><Relationship Id="rId18" Type="http://schemas.openxmlformats.org/officeDocument/2006/relationships/hyperlink" Target="https://db.nomics.world/DESTATIS/61111BM006/DG.CC13-63E.PREIS1" TargetMode="External"/><Relationship Id="rId3" Type="http://schemas.openxmlformats.org/officeDocument/2006/relationships/hyperlink" Target="https://db.nomics.world/ONS/UKEA/CT8O.Q" TargetMode="External"/><Relationship Id="rId21" Type="http://schemas.openxmlformats.org/officeDocument/2006/relationships/hyperlink" Target="https://db.nomics.world/EC/CONSTRUCTION/TOT.2.F5S.EU.M" TargetMode="External"/><Relationship Id="rId7" Type="http://schemas.openxmlformats.org/officeDocument/2006/relationships/hyperlink" Target="https://db.nomics.world/BEA/NIPA-T30100/AD01RC-Q" TargetMode="External"/><Relationship Id="rId12" Type="http://schemas.openxmlformats.org/officeDocument/2006/relationships/hyperlink" Target="https://db.nomics.world/OECD/MEI_CLI/CSCICP03.GBR.M" TargetMode="External"/><Relationship Id="rId17" Type="http://schemas.openxmlformats.org/officeDocument/2006/relationships/hyperlink" Target="https://db.nomics.world/OECD/MEI_CLI/BSCICP03.FRA.M" TargetMode="External"/><Relationship Id="rId2" Type="http://schemas.openxmlformats.org/officeDocument/2006/relationships/notesSlide" Target="../notesSlides/notesSlide46.xml"/><Relationship Id="rId16" Type="http://schemas.openxmlformats.org/officeDocument/2006/relationships/hyperlink" Target="https://db.nomics.world/OECD/MEI_CLI/BSCICP03.DEU.M" TargetMode="External"/><Relationship Id="rId20" Type="http://schemas.openxmlformats.org/officeDocument/2006/relationships/hyperlink" Target="https://db.nomics.world/ICE/DUTCH_TTF_GAS_FUTURES/D.5477499" TargetMode="External"/><Relationship Id="rId1" Type="http://schemas.openxmlformats.org/officeDocument/2006/relationships/slideLayout" Target="../slideLayouts/slideLayout31.xml"/><Relationship Id="rId6" Type="http://schemas.openxmlformats.org/officeDocument/2006/relationships/hyperlink" Target="https://db.nomics.world/EC/CONSTRUCTION" TargetMode="External"/><Relationship Id="rId11" Type="http://schemas.openxmlformats.org/officeDocument/2006/relationships/hyperlink" Target="https://db.nomics.world/OECD/MEI_CLI/CSCICP03.FRA.M" TargetMode="External"/><Relationship Id="rId5" Type="http://schemas.openxmlformats.org/officeDocument/2006/relationships/hyperlink" Target="https://db.nomics.world/OECD/DP_LIVE/ITA.GGNLEND.TOT.PC_GDP.A" TargetMode="External"/><Relationship Id="rId15" Type="http://schemas.openxmlformats.org/officeDocument/2006/relationships/hyperlink" Target="https://db.nomics.world/Eurostat/prc_hicp_manr/M.RCH_A.TOT_X_NRG_FOOD.EA" TargetMode="External"/><Relationship Id="rId23" Type="http://schemas.openxmlformats.org/officeDocument/2006/relationships/hyperlink" Target="https://db.nomics.world/Eurostat/jvs_q_nace2" TargetMode="External"/><Relationship Id="rId10" Type="http://schemas.openxmlformats.org/officeDocument/2006/relationships/hyperlink" Target="https://db.nomics.world/OECD/MEI_CLI/CSCICP03.DEU.M" TargetMode="External"/><Relationship Id="rId19" Type="http://schemas.openxmlformats.org/officeDocument/2006/relationships/hyperlink" Target="https://db.nomics.world/OECD/MEI_CLI/BSCICP03.GBR.M" TargetMode="External"/><Relationship Id="rId4" Type="http://schemas.openxmlformats.org/officeDocument/2006/relationships/hyperlink" Target="https://db.nomics.world/ONS/MM23/DKO8.M" TargetMode="External"/><Relationship Id="rId9" Type="http://schemas.openxmlformats.org/officeDocument/2006/relationships/hyperlink" Target="https://db.nomics.world/OECD/MEI_CLI" TargetMode="External"/><Relationship Id="rId14" Type="http://schemas.openxmlformats.org/officeDocument/2006/relationships/hyperlink" Target="https://db.nomics.world/OECD/MEI_CLI/BSCICP03.USA.M" TargetMode="External"/><Relationship Id="rId22" Type="http://schemas.openxmlformats.org/officeDocument/2006/relationships/hyperlink" Target="https://db.nomics.world/Eurostat/une_rt_q" TargetMode="External"/></Relationships>
</file>

<file path=ppt/slides/_rels/slide47.xml.rels><?xml version="1.0" encoding="UTF-8" standalone="yes"?>
<Relationships xmlns="http://schemas.openxmlformats.org/package/2006/relationships"><Relationship Id="rId8" Type="http://schemas.openxmlformats.org/officeDocument/2006/relationships/hyperlink" Target="https://db.nomics.world/Eurostat/une_rt_m/M.SA.TOTAL.PC_ACT.T.FR" TargetMode="External"/><Relationship Id="rId13" Type="http://schemas.openxmlformats.org/officeDocument/2006/relationships/hyperlink" Target="https://db.nomics.world/Eurostat/prc_hicp_manr/M.RCH_A.CP00.EA" TargetMode="External"/><Relationship Id="rId18" Type="http://schemas.openxmlformats.org/officeDocument/2006/relationships/hyperlink" Target="https://db.nomics.world/ONS/MM23/DKO8.M" TargetMode="External"/><Relationship Id="rId3" Type="http://schemas.openxmlformats.org/officeDocument/2006/relationships/hyperlink" Target="https://db.nomics.world/BLS/ln/LNS14000000" TargetMode="External"/><Relationship Id="rId21" Type="http://schemas.openxmlformats.org/officeDocument/2006/relationships/hyperlink" Target="https://db.nomics.world/OECD/KEI/CPALTT01.BRA.GY.M" TargetMode="External"/><Relationship Id="rId7" Type="http://schemas.openxmlformats.org/officeDocument/2006/relationships/hyperlink" Target="https://db.nomics.world/Eurostat/jvs_q_nace2" TargetMode="External"/><Relationship Id="rId12" Type="http://schemas.openxmlformats.org/officeDocument/2006/relationships/hyperlink" Target="https://db.nomics.world/BLS/cu/CUSR0000SA0L1E" TargetMode="External"/><Relationship Id="rId17" Type="http://schemas.openxmlformats.org/officeDocument/2006/relationships/hyperlink" Target="https://db.nomics.world/ONS/MM23/D7G7.M" TargetMode="External"/><Relationship Id="rId2" Type="http://schemas.openxmlformats.org/officeDocument/2006/relationships/notesSlide" Target="../notesSlides/notesSlide47.xml"/><Relationship Id="rId16" Type="http://schemas.openxmlformats.org/officeDocument/2006/relationships/hyperlink" Target="https://db.nomics.world/DESTATIS/61111BM006/DG.CC13-63E.PREIS1" TargetMode="External"/><Relationship Id="rId20" Type="http://schemas.openxmlformats.org/officeDocument/2006/relationships/hyperlink" Target="https://db.nomics.world/STATJP/CPIm/740" TargetMode="External"/><Relationship Id="rId1" Type="http://schemas.openxmlformats.org/officeDocument/2006/relationships/slideLayout" Target="../slideLayouts/slideLayout31.xml"/><Relationship Id="rId6" Type="http://schemas.openxmlformats.org/officeDocument/2006/relationships/hyperlink" Target="https://db.nomics.world/INSEE/ICT-2016" TargetMode="External"/><Relationship Id="rId11" Type="http://schemas.openxmlformats.org/officeDocument/2006/relationships/hyperlink" Target="https://db.nomics.world/BLS/cu/CUSR0000SA0" TargetMode="External"/><Relationship Id="rId5" Type="http://schemas.openxmlformats.org/officeDocument/2006/relationships/hyperlink" Target="https://db.nomics.world/Eurostat/ei_lmhr_m/M.PC_ACT.SA.LM-UN-T-TOT.EA20" TargetMode="External"/><Relationship Id="rId15" Type="http://schemas.openxmlformats.org/officeDocument/2006/relationships/hyperlink" Target="https://db.nomics.world/DESTATIS/61111BM001/DG.PREIS1" TargetMode="External"/><Relationship Id="rId10" Type="http://schemas.openxmlformats.org/officeDocument/2006/relationships/hyperlink" Target="https://db.nomics.world/Eurostat/une_rt_m/M.SA.TOTAL.PC_ACT.T.DE" TargetMode="External"/><Relationship Id="rId19" Type="http://schemas.openxmlformats.org/officeDocument/2006/relationships/hyperlink" Target="https://db.nomics.world/STATJP/CPIm/001" TargetMode="External"/><Relationship Id="rId4" Type="http://schemas.openxmlformats.org/officeDocument/2006/relationships/hyperlink" Target="https://db.nomics.world/INSEE/CHOMAGE-TRIM-NATIONAL" TargetMode="External"/><Relationship Id="rId9" Type="http://schemas.openxmlformats.org/officeDocument/2006/relationships/hyperlink" Target="https://db.nomics.world/Eurostat/prc_hicp_manr/M.RCH_A.TOT_X_NRG_FOOD.EA" TargetMode="External"/><Relationship Id="rId14" Type="http://schemas.openxmlformats.org/officeDocument/2006/relationships/hyperlink" Target="https://db.nomics.world/INSEE/IPC-2015" TargetMode="External"/><Relationship Id="rId22" Type="http://schemas.openxmlformats.org/officeDocument/2006/relationships/hyperlink" Target="https://db.nomics.world/OECD/KEI?dimensions=%7b%22SUBJECT%22:%5b%22CPALTT01%22%5d%7d" TargetMode="External"/></Relationships>
</file>

<file path=ppt/slides/_rels/slide48.xml.rels><?xml version="1.0" encoding="UTF-8" standalone="yes"?>
<Relationships xmlns="http://schemas.openxmlformats.org/package/2006/relationships"><Relationship Id="rId8" Type="http://schemas.openxmlformats.org/officeDocument/2006/relationships/hyperlink" Target="https://db.nomics.world/BEA/NIPA-T10109/A191RD-Q" TargetMode="External"/><Relationship Id="rId13" Type="http://schemas.openxmlformats.org/officeDocument/2006/relationships/hyperlink" Target="https://db.nomics.world/FED/H15/RIFLGFCY10_N.B" TargetMode="External"/><Relationship Id="rId3" Type="http://schemas.openxmlformats.org/officeDocument/2006/relationships/hyperlink" Target="https://db.nomics.world/OECD/KEI/CPALTT01.IDN.GY.M" TargetMode="External"/><Relationship Id="rId7" Type="http://schemas.openxmlformats.org/officeDocument/2006/relationships/hyperlink" Target="https://db.nomics.world/OECD/KEI/CPALTT01.MEX.GY.M" TargetMode="External"/><Relationship Id="rId12" Type="http://schemas.openxmlformats.org/officeDocument/2006/relationships/hyperlink" Target="https://db.nomics.world/BEA/NIPA-T20804/DPCERG-M" TargetMode="External"/><Relationship Id="rId17" Type="http://schemas.openxmlformats.org/officeDocument/2006/relationships/hyperlink" Target="https://db.nomics.world/BUBA/BBSIS?dimensions=%7b%22BBK_SEIS_ITEM%22:%5b%22ZAR%22%5d%7d" TargetMode="External"/><Relationship Id="rId2" Type="http://schemas.openxmlformats.org/officeDocument/2006/relationships/notesSlide" Target="../notesSlides/notesSlide48.xml"/><Relationship Id="rId16" Type="http://schemas.openxmlformats.org/officeDocument/2006/relationships/hyperlink" Target="https://db.nomics.world/BUBA/BBSSY" TargetMode="External"/><Relationship Id="rId1" Type="http://schemas.openxmlformats.org/officeDocument/2006/relationships/slideLayout" Target="../slideLayouts/slideLayout31.xml"/><Relationship Id="rId6" Type="http://schemas.openxmlformats.org/officeDocument/2006/relationships/hyperlink" Target="https://db.nomics.world/ONS/QNA/IHYU.Q" TargetMode="External"/><Relationship Id="rId11" Type="http://schemas.openxmlformats.org/officeDocument/2006/relationships/hyperlink" Target="https://db.nomics.world/Eurostat/namq_10_gdp/Q.PD_PCH_SM_NAC.SCA.B1GQ.DE" TargetMode="External"/><Relationship Id="rId5" Type="http://schemas.openxmlformats.org/officeDocument/2006/relationships/hyperlink" Target="https://db.nomics.world/OECD/KEI/CPALTT01.IND.GY.M" TargetMode="External"/><Relationship Id="rId15" Type="http://schemas.openxmlformats.org/officeDocument/2006/relationships/hyperlink" Target="https://db.nomics.world/BUBA/BBK01/WT1010" TargetMode="External"/><Relationship Id="rId10" Type="http://schemas.openxmlformats.org/officeDocument/2006/relationships/hyperlink" Target="https://db.nomics.world/ONS/MM22/GB7S.M" TargetMode="External"/><Relationship Id="rId4" Type="http://schemas.openxmlformats.org/officeDocument/2006/relationships/hyperlink" Target="https://db.nomics.world/Eurostat/namq_10_gdp/Q.PD_PCH_SM_NAC.SCA.B1GQ.FR" TargetMode="External"/><Relationship Id="rId9" Type="http://schemas.openxmlformats.org/officeDocument/2006/relationships/hyperlink" Target="https://db.nomics.world/OECD/KEI/CPALTT01.ZAF.GY.M" TargetMode="External"/><Relationship Id="rId14" Type="http://schemas.openxmlformats.org/officeDocument/2006/relationships/hyperlink" Target="https://db.nomics.world/FED/H15?dimensions=%7b%22FREQ%22:%5b%229%22%5d,%22INSTRUMENT%22:%5b%22TCMNOM%22%5d%7d" TargetMode="External"/></Relationships>
</file>

<file path=ppt/slides/_rels/slide49.xml.rels><?xml version="1.0" encoding="UTF-8" standalone="yes"?>
<Relationships xmlns="http://schemas.openxmlformats.org/package/2006/relationships"><Relationship Id="rId8" Type="http://schemas.openxmlformats.org/officeDocument/2006/relationships/hyperlink" Target="https://db.nomics.world/BDF/FM/FM.D.FR.EUR.FR2.BB.FR10YT_RR.YLD" TargetMode="External"/><Relationship Id="rId3" Type="http://schemas.openxmlformats.org/officeDocument/2006/relationships/hyperlink" Target="https://db.nomics.world/BUBA/BBSSY" TargetMode="External"/><Relationship Id="rId7" Type="http://schemas.openxmlformats.org/officeDocument/2006/relationships/hyperlink" Target="https://db.nomics.world/Eurostat/irt_lt_mcby_d/D.MCBY.EL" TargetMode="External"/><Relationship Id="rId2" Type="http://schemas.openxmlformats.org/officeDocument/2006/relationships/notesSlide" Target="../notesSlides/notesSlide49.xml"/><Relationship Id="rId1" Type="http://schemas.openxmlformats.org/officeDocument/2006/relationships/slideLayout" Target="../slideLayouts/slideLayout31.xml"/><Relationship Id="rId6" Type="http://schemas.openxmlformats.org/officeDocument/2006/relationships/hyperlink" Target="https://db.nomics.world/Eurostat/irt_lt_mcby_d/D.MCBY.IT" TargetMode="External"/><Relationship Id="rId11" Type="http://schemas.openxmlformats.org/officeDocument/2006/relationships/hyperlink" Target="https://db.nomics.world/ECB/CISS/D.US.Z0Z.4F.EC.SS_CIN.IDX" TargetMode="External"/><Relationship Id="rId5" Type="http://schemas.openxmlformats.org/officeDocument/2006/relationships/hyperlink" Target="https://db.nomics.world/BDF/EXR/EXR.D.USD.EUR.SP00.A" TargetMode="External"/><Relationship Id="rId10" Type="http://schemas.openxmlformats.org/officeDocument/2006/relationships/hyperlink" Target="https://db.nomics.world/ECB/CISS" TargetMode="External"/><Relationship Id="rId4" Type="http://schemas.openxmlformats.org/officeDocument/2006/relationships/hyperlink" Target="https://db.nomics.world/BUBA/BBEX3/D.USD.EUR.BB.AC.000" TargetMode="External"/><Relationship Id="rId9" Type="http://schemas.openxmlformats.org/officeDocument/2006/relationships/hyperlink" Target="https://db.nomics.world/ECB/CISS/D.U2.Z0Z.4F.EC.SS_CIN.IDX" TargetMode="External"/></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3.xml"/><Relationship Id="rId1" Type="http://schemas.openxmlformats.org/officeDocument/2006/relationships/tags" Target="../tags/tag1.xml"/></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3.xml"/><Relationship Id="rId1" Type="http://schemas.openxmlformats.org/officeDocument/2006/relationships/tags" Target="../tags/tag2.xml"/></Relationships>
</file>

<file path=ppt/slides/_rels/slide7.xml.rels><?xml version="1.0" encoding="UTF-8" standalone="yes"?>
<Relationships xmlns="http://schemas.openxmlformats.org/package/2006/relationships"><Relationship Id="rId3" Type="http://schemas.openxmlformats.org/officeDocument/2006/relationships/tags" Target="../tags/tag5.xml"/><Relationship Id="rId2" Type="http://schemas.openxmlformats.org/officeDocument/2006/relationships/tags" Target="../tags/tag4.xml"/><Relationship Id="rId1" Type="http://schemas.openxmlformats.org/officeDocument/2006/relationships/tags" Target="../tags/tag3.xml"/><Relationship Id="rId6" Type="http://schemas.openxmlformats.org/officeDocument/2006/relationships/chart" Target="../charts/chart1.xml"/><Relationship Id="rId5" Type="http://schemas.openxmlformats.org/officeDocument/2006/relationships/notesSlide" Target="../notesSlides/notesSlide7.xml"/><Relationship Id="rId4"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tags" Target="../tags/tag8.xml"/><Relationship Id="rId2" Type="http://schemas.openxmlformats.org/officeDocument/2006/relationships/tags" Target="../tags/tag7.xml"/><Relationship Id="rId1" Type="http://schemas.openxmlformats.org/officeDocument/2006/relationships/tags" Target="../tags/tag6.xml"/><Relationship Id="rId6" Type="http://schemas.openxmlformats.org/officeDocument/2006/relationships/chart" Target="../charts/chart2.xml"/><Relationship Id="rId5" Type="http://schemas.openxmlformats.org/officeDocument/2006/relationships/notesSlide" Target="../notesSlides/notesSlide8.xml"/><Relationship Id="rId4"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0.xml"/><Relationship Id="rId1" Type="http://schemas.openxmlformats.org/officeDocument/2006/relationships/tags" Target="../tags/tag9.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p="http://schemas.openxmlformats.org/presentationml/2006/main">
  <p:cSld name="Cover">
    <p:spTree>
      <p:nvGrpSpPr>
        <p:cNvPr id="1" name=""/>
        <p:cNvGrpSpPr/>
        <p:nvPr/>
      </p:nvGrpSpPr>
      <p:grpSpPr>
        <a:xfrm>
          <a:off x="0" y="0"/>
          <a:ext cx="0" cy="0"/>
          <a:chOff x="0" y="0"/>
          <a:chExt cx="0" cy="0"/>
        </a:xfrm>
      </p:grpSpPr>
      <p:sp>
        <p:nvSpPr>
          <p:cNvPr id="11" name="shp_CoverTitle"/>
          <p:cNvSpPr>
            <a:spLocks noGrp="1"/>
          </p:cNvSpPr>
          <p:nvPr>
            <p:ph type="ctrTitle"/>
          </p:nvPr>
        </p:nvSpPr>
        <p:spPr/>
        <p:txBody>
          <a:bodyPr/>
          <a:lstStyle/>
          <a:p>
            <a:r>
              <a:rPr lang="en-US" dirty="0">
                <a:latin typeface="Ubuntu Light" panose="020B0304030602030204" pitchFamily="34" charset="0"/>
              </a:rPr>
              <a:t>Macroeconomic Outlook – May 2023</a:t>
            </a:r>
          </a:p>
        </p:txBody>
      </p:sp>
      <p:sp>
        <p:nvSpPr>
          <p:cNvPr id="12" name="shp_CoverSubject"/>
          <p:cNvSpPr>
            <a:spLocks noGrp="1"/>
          </p:cNvSpPr>
          <p:nvPr>
            <p:ph type="subTitle" idx="1"/>
          </p:nvPr>
        </p:nvSpPr>
        <p:spPr/>
        <p:txBody>
          <a:bodyPr/>
          <a:lstStyle/>
          <a:p>
            <a:r>
              <a:rPr lang="en-US">
                <a:latin typeface="Ubuntu" panose="020B0504030602030204" pitchFamily="34" charset="0"/>
              </a:rPr>
              <a:t>CEPREMAP / DBnomics</a:t>
            </a:r>
          </a:p>
        </p:txBody>
      </p:sp>
      <p:sp>
        <p:nvSpPr>
          <p:cNvPr id="19" name="shp_CoverDate"/>
          <p:cNvSpPr>
            <a:spLocks noGrp="1"/>
          </p:cNvSpPr>
          <p:nvPr>
            <p:ph type="dt" sz="half" idx="10"/>
          </p:nvPr>
        </p:nvSpPr>
        <p:spPr>
          <a:xfrm>
            <a:off x="5346700" y="661226"/>
            <a:ext cx="4860636" cy="177912"/>
          </a:xfrm>
        </p:spPr>
        <p:txBody>
          <a:bodyPr/>
          <a:lstStyle/>
          <a:p>
            <a:r>
              <a:rPr lang="en-US" dirty="0">
                <a:latin typeface="Ubuntu" panose="020B0504030602030204" pitchFamily="34" charset="0"/>
              </a:rPr>
              <a:t>26 MAY 2023</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188943"/>
            <a:ext cx="9721273" cy="646331"/>
          </a:xfrm>
        </p:spPr>
        <p:txBody>
          <a:bodyPr/>
          <a:lstStyle/>
          <a:p>
            <a:r>
              <a:rPr lang="en-US" dirty="0">
                <a:latin typeface="Ubuntu" panose="020B0504030602030204" pitchFamily="34" charset="0"/>
              </a:rPr>
              <a:t>Consumer confidence indicators are above their trough in the US and the UK since September while the France and Germany remain at their pre-war levels </a:t>
            </a: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MAY 2023</a:t>
            </a:r>
          </a:p>
        </p:txBody>
      </p:sp>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fr-FR" dirty="0">
                <a:latin typeface="Ubuntu" panose="020B0504030602030204" pitchFamily="34" charset="0"/>
              </a:rPr>
              <a:t>7</a:t>
            </a:r>
            <a:endParaRPr lang="en-US" dirty="0">
              <a:latin typeface="Ubuntu" panose="020B0504030602030204" pitchFamily="34" charset="0"/>
            </a:endParaRPr>
          </a:p>
        </p:txBody>
      </p:sp>
      <p:graphicFrame>
        <p:nvGraphicFramePr>
          <p:cNvPr id="18" name="consumer_confidence_indicator">
            <a:extLst>
              <a:ext uri="{FF2B5EF4-FFF2-40B4-BE49-F238E27FC236}">
                <a16:creationId xmlns:a16="http://schemas.microsoft.com/office/drawing/2014/main" id="{0D88070D-A3A0-443E-BECB-32CC75B459DD}"/>
              </a:ext>
            </a:extLst>
          </p:cNvPr>
          <p:cNvGraphicFramePr>
            <a:graphicFrameLocks/>
          </p:cNvGraphicFramePr>
          <p:nvPr>
            <p:extLst>
              <p:ext uri="{D42A27DB-BD31-4B8C-83A1-F6EECF244321}">
                <p14:modId xmlns:p14="http://schemas.microsoft.com/office/powerpoint/2010/main" val="2340873518"/>
              </p:ext>
            </p:extLst>
          </p:nvPr>
        </p:nvGraphicFramePr>
        <p:xfrm>
          <a:off x="493899" y="2411049"/>
          <a:ext cx="4624201" cy="457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0" name="Table 5">
            <a:extLst>
              <a:ext uri="{FF2B5EF4-FFF2-40B4-BE49-F238E27FC236}">
                <a16:creationId xmlns:a16="http://schemas.microsoft.com/office/drawing/2014/main" id="{B59C5A21-BA04-D8FC-736D-62827A2A7BB1}"/>
              </a:ext>
            </a:extLst>
          </p:cNvPr>
          <p:cNvGraphicFramePr>
            <a:graphicFrameLocks noGrp="1"/>
          </p:cNvGraphicFramePr>
          <p:nvPr>
            <p:custDataLst>
              <p:tags r:id="rId1"/>
            </p:custDataLst>
          </p:nvPr>
        </p:nvGraphicFramePr>
        <p:xfrm>
          <a:off x="486064" y="2192535"/>
          <a:ext cx="4624201" cy="448800"/>
        </p:xfrm>
        <a:graphic>
          <a:graphicData uri="http://schemas.openxmlformats.org/drawingml/2006/table">
            <a:tbl>
              <a:tblPr/>
              <a:tblGrid>
                <a:gridCol w="4624201">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Consumer confidence</a:t>
                      </a:r>
                      <a:r>
                        <a:rPr lang="en-US" sz="1000" b="1" i="0" u="none" strike="noStrike" baseline="0" noProof="0" dirty="0">
                          <a:solidFill>
                            <a:schemeClr val="accent1"/>
                          </a:solidFill>
                          <a:effectLst/>
                          <a:latin typeface="Ubuntu" panose="020B0504030602030204" pitchFamily="34" charset="0"/>
                        </a:rPr>
                        <a:t> indicator – </a:t>
                      </a:r>
                      <a:r>
                        <a:rPr lang="en-US" sz="1000" b="0" i="1" u="none" strike="noStrike" baseline="0" noProof="0" dirty="0">
                          <a:solidFill>
                            <a:schemeClr val="accent1"/>
                          </a:solidFill>
                          <a:effectLst/>
                          <a:latin typeface="Ubuntu" panose="020B0504030602030204" pitchFamily="34" charset="0"/>
                        </a:rPr>
                        <a:t>Since Jan. 2020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0" name="Espace réservé du texte 9"/>
          <p:cNvSpPr>
            <a:spLocks noGrp="1"/>
          </p:cNvSpPr>
          <p:nvPr>
            <p:ph type="body" sz="quarter" idx="13"/>
          </p:nvPr>
        </p:nvSpPr>
        <p:spPr>
          <a:xfrm>
            <a:off x="486063" y="1736846"/>
            <a:ext cx="9721273" cy="273921"/>
          </a:xfrm>
        </p:spPr>
        <p:txBody>
          <a:bodyPr/>
          <a:lstStyle/>
          <a:p>
            <a:r>
              <a:rPr lang="en-US" b="0" dirty="0">
                <a:solidFill>
                  <a:schemeClr val="accent4"/>
                </a:solidFill>
                <a:latin typeface="Ubuntu Condensed" panose="020B0506030602030204" pitchFamily="34" charset="0"/>
              </a:rPr>
              <a:t>Business confidence, keeps slowly decreasing since the invasion of Ukraine</a:t>
            </a:r>
          </a:p>
        </p:txBody>
      </p:sp>
      <p:sp>
        <p:nvSpPr>
          <p:cNvPr id="6" name="shp_SDPTitle">
            <a:extLst>
              <a:ext uri="{FF2B5EF4-FFF2-40B4-BE49-F238E27FC236}">
                <a16:creationId xmlns:a16="http://schemas.microsoft.com/office/drawing/2014/main" id="{F77C9236-23EC-CA6A-A81F-837BFBA17A67}"/>
              </a:ext>
            </a:extLst>
          </p:cNvPr>
          <p:cNvSpPr>
            <a:spLocks noGrp="1"/>
          </p:cNvSpPr>
          <p:nvPr>
            <p:ph type="dt" sz="half" idx="10"/>
          </p:nvPr>
        </p:nvSpPr>
        <p:spPr>
          <a:xfrm>
            <a:off x="5346700" y="679202"/>
            <a:ext cx="4860636" cy="177912"/>
          </a:xfrm>
        </p:spPr>
        <p:txBody>
          <a:bodyPr/>
          <a:lstStyle/>
          <a:p>
            <a:pPr marL="0" indent="0"/>
            <a:r>
              <a:rPr lang="en-US" dirty="0">
                <a:latin typeface="Ubuntu" panose="020B0504030602030204" pitchFamily="34" charset="0"/>
              </a:rPr>
              <a:t>A   The growth slowdown</a:t>
            </a:r>
          </a:p>
        </p:txBody>
      </p:sp>
      <p:graphicFrame>
        <p:nvGraphicFramePr>
          <p:cNvPr id="9" name="business_confidence_indicator">
            <a:extLst>
              <a:ext uri="{FF2B5EF4-FFF2-40B4-BE49-F238E27FC236}">
                <a16:creationId xmlns:a16="http://schemas.microsoft.com/office/drawing/2014/main" id="{9EEAF4BF-528A-15D7-07E0-AA74E63CBB3B}"/>
              </a:ext>
            </a:extLst>
          </p:cNvPr>
          <p:cNvGraphicFramePr>
            <a:graphicFrameLocks/>
          </p:cNvGraphicFramePr>
          <p:nvPr>
            <p:extLst>
              <p:ext uri="{D42A27DB-BD31-4B8C-83A1-F6EECF244321}">
                <p14:modId xmlns:p14="http://schemas.microsoft.com/office/powerpoint/2010/main" val="49047498"/>
              </p:ext>
            </p:extLst>
          </p:nvPr>
        </p:nvGraphicFramePr>
        <p:xfrm>
          <a:off x="5526088" y="2413001"/>
          <a:ext cx="4659311" cy="457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 name="Table 5">
            <a:extLst>
              <a:ext uri="{FF2B5EF4-FFF2-40B4-BE49-F238E27FC236}">
                <a16:creationId xmlns:a16="http://schemas.microsoft.com/office/drawing/2014/main" id="{ABFDA098-3A58-C293-4024-8C5357C88F10}"/>
              </a:ext>
            </a:extLst>
          </p:cNvPr>
          <p:cNvGraphicFramePr>
            <a:graphicFrameLocks noGrp="1"/>
          </p:cNvGraphicFramePr>
          <p:nvPr>
            <p:custDataLst>
              <p:tags r:id="rId2"/>
            </p:custDataLst>
          </p:nvPr>
        </p:nvGraphicFramePr>
        <p:xfrm>
          <a:off x="5530698" y="2189338"/>
          <a:ext cx="4654701" cy="448800"/>
        </p:xfrm>
        <a:graphic>
          <a:graphicData uri="http://schemas.openxmlformats.org/drawingml/2006/table">
            <a:tbl>
              <a:tblPr/>
              <a:tblGrid>
                <a:gridCol w="4654701">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Business confidence</a:t>
                      </a:r>
                      <a:r>
                        <a:rPr lang="en-US" sz="1000" b="1" i="0" u="none" strike="noStrike" baseline="0" noProof="0" dirty="0">
                          <a:solidFill>
                            <a:schemeClr val="accent1"/>
                          </a:solidFill>
                          <a:effectLst/>
                          <a:latin typeface="Ubuntu" panose="020B0504030602030204" pitchFamily="34" charset="0"/>
                        </a:rPr>
                        <a:t> indicator – </a:t>
                      </a:r>
                      <a:r>
                        <a:rPr lang="en-US" sz="1000" b="0" i="1" u="none" strike="noStrike" baseline="0" noProof="0" dirty="0">
                          <a:solidFill>
                            <a:schemeClr val="accent1"/>
                          </a:solidFill>
                          <a:effectLst/>
                          <a:latin typeface="Ubuntu" panose="020B0504030602030204" pitchFamily="34" charset="0"/>
                        </a:rPr>
                        <a:t>Since Jan. 2020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cxnSp>
        <p:nvCxnSpPr>
          <p:cNvPr id="5" name="Straight Connector 4">
            <a:extLst>
              <a:ext uri="{FF2B5EF4-FFF2-40B4-BE49-F238E27FC236}">
                <a16:creationId xmlns:a16="http://schemas.microsoft.com/office/drawing/2014/main" id="{A755D0BC-6A7D-4524-12CD-D3E9215533F3}"/>
              </a:ext>
            </a:extLst>
          </p:cNvPr>
          <p:cNvCxnSpPr>
            <a:cxnSpLocks/>
          </p:cNvCxnSpPr>
          <p:nvPr/>
        </p:nvCxnSpPr>
        <p:spPr>
          <a:xfrm>
            <a:off x="3604691" y="2554675"/>
            <a:ext cx="0" cy="3721079"/>
          </a:xfrm>
          <a:prstGeom prst="line">
            <a:avLst/>
          </a:prstGeom>
          <a:ln w="25400">
            <a:solidFill>
              <a:srgbClr val="C00000"/>
            </a:solidFill>
            <a:prstDash val="dash"/>
          </a:ln>
        </p:spPr>
        <p:style>
          <a:lnRef idx="1">
            <a:schemeClr val="accent1"/>
          </a:lnRef>
          <a:fillRef idx="0">
            <a:schemeClr val="accent1"/>
          </a:fillRef>
          <a:effectRef idx="0">
            <a:schemeClr val="accent1"/>
          </a:effectRef>
          <a:fontRef idx="minor">
            <a:schemeClr val="tx1"/>
          </a:fontRef>
        </p:style>
      </p:cxnSp>
      <p:sp>
        <p:nvSpPr>
          <p:cNvPr id="14" name="shp_FootNote">
            <a:extLst>
              <a:ext uri="{FF2B5EF4-FFF2-40B4-BE49-F238E27FC236}">
                <a16:creationId xmlns:a16="http://schemas.microsoft.com/office/drawing/2014/main" id="{59125059-A519-75F8-A45A-4953711E6157}"/>
              </a:ext>
            </a:extLst>
          </p:cNvPr>
          <p:cNvSpPr txBox="1"/>
          <p:nvPr/>
        </p:nvSpPr>
        <p:spPr>
          <a:xfrm>
            <a:off x="1679865" y="7099916"/>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  OECD as of February 2023</a:t>
            </a:r>
          </a:p>
          <a:p>
            <a:pPr marL="347472" indent="-347472"/>
            <a:r>
              <a:rPr lang="en-US" sz="700" dirty="0">
                <a:latin typeface="Ubuntu" panose="020B0504030602030204" pitchFamily="34" charset="0"/>
              </a:rPr>
              <a:t>Note:	 (1)  G4 includes France, Germany, US and UK</a:t>
            </a:r>
          </a:p>
        </p:txBody>
      </p:sp>
      <p:sp>
        <p:nvSpPr>
          <p:cNvPr id="17" name="TextBox 16">
            <a:extLst>
              <a:ext uri="{FF2B5EF4-FFF2-40B4-BE49-F238E27FC236}">
                <a16:creationId xmlns:a16="http://schemas.microsoft.com/office/drawing/2014/main" id="{7CBA99F3-7751-D9FA-FE05-88DC8821C155}"/>
              </a:ext>
            </a:extLst>
          </p:cNvPr>
          <p:cNvSpPr txBox="1"/>
          <p:nvPr/>
        </p:nvSpPr>
        <p:spPr>
          <a:xfrm>
            <a:off x="3654610" y="2533199"/>
            <a:ext cx="758092" cy="369332"/>
          </a:xfrm>
          <a:prstGeom prst="rect">
            <a:avLst/>
          </a:prstGeom>
          <a:solidFill>
            <a:schemeClr val="bg1"/>
          </a:solidFill>
        </p:spPr>
        <p:txBody>
          <a:bodyPr wrap="square" rtlCol="0">
            <a:spAutoFit/>
          </a:bodyPr>
          <a:lstStyle/>
          <a:p>
            <a:r>
              <a:rPr lang="fr-FR" sz="900" i="1" dirty="0">
                <a:latin typeface="Ubuntu Condensed" panose="020B0506030602030204" pitchFamily="34" charset="0"/>
              </a:rPr>
              <a:t>Invasion of Ukraine</a:t>
            </a:r>
            <a:endParaRPr lang="en-US" sz="900" i="1" dirty="0">
              <a:latin typeface="Ubuntu Condensed" panose="020B0506030602030204" pitchFamily="34" charset="0"/>
            </a:endParaRPr>
          </a:p>
        </p:txBody>
      </p:sp>
      <p:cxnSp>
        <p:nvCxnSpPr>
          <p:cNvPr id="19" name="Straight Connector 18">
            <a:extLst>
              <a:ext uri="{FF2B5EF4-FFF2-40B4-BE49-F238E27FC236}">
                <a16:creationId xmlns:a16="http://schemas.microsoft.com/office/drawing/2014/main" id="{E915D0F5-4E15-5E6B-78B4-FD560389BF88}"/>
              </a:ext>
            </a:extLst>
          </p:cNvPr>
          <p:cNvCxnSpPr>
            <a:cxnSpLocks/>
          </p:cNvCxnSpPr>
          <p:nvPr/>
        </p:nvCxnSpPr>
        <p:spPr>
          <a:xfrm>
            <a:off x="933207" y="2554675"/>
            <a:ext cx="0" cy="3721079"/>
          </a:xfrm>
          <a:prstGeom prst="line">
            <a:avLst/>
          </a:prstGeom>
          <a:ln w="25400">
            <a:solidFill>
              <a:srgbClr val="C00000"/>
            </a:solidFill>
            <a:prstDash val="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BB7D3BDC-B096-CA24-2C67-5A229EEDCD15}"/>
              </a:ext>
            </a:extLst>
          </p:cNvPr>
          <p:cNvSpPr txBox="1"/>
          <p:nvPr/>
        </p:nvSpPr>
        <p:spPr>
          <a:xfrm>
            <a:off x="989432" y="2533199"/>
            <a:ext cx="867922" cy="230832"/>
          </a:xfrm>
          <a:prstGeom prst="rect">
            <a:avLst/>
          </a:prstGeom>
          <a:solidFill>
            <a:schemeClr val="bg1"/>
          </a:solidFill>
        </p:spPr>
        <p:txBody>
          <a:bodyPr wrap="square" rtlCol="0">
            <a:spAutoFit/>
          </a:bodyPr>
          <a:lstStyle/>
          <a:p>
            <a:r>
              <a:rPr lang="fr-FR" sz="900" i="1" dirty="0">
                <a:latin typeface="Ubuntu Condensed" panose="020B0506030602030204" pitchFamily="34" charset="0"/>
              </a:rPr>
              <a:t>First </a:t>
            </a:r>
            <a:r>
              <a:rPr lang="fr-FR" sz="900" i="1" dirty="0" err="1">
                <a:latin typeface="Ubuntu Condensed" panose="020B0506030602030204" pitchFamily="34" charset="0"/>
              </a:rPr>
              <a:t>lockdowns</a:t>
            </a:r>
            <a:endParaRPr lang="en-US" sz="900" i="1" dirty="0">
              <a:latin typeface="Ubuntu Condensed" panose="020B0506030602030204" pitchFamily="34" charset="0"/>
            </a:endParaRPr>
          </a:p>
        </p:txBody>
      </p:sp>
      <p:cxnSp>
        <p:nvCxnSpPr>
          <p:cNvPr id="23" name="Straight Connector 22">
            <a:extLst>
              <a:ext uri="{FF2B5EF4-FFF2-40B4-BE49-F238E27FC236}">
                <a16:creationId xmlns:a16="http://schemas.microsoft.com/office/drawing/2014/main" id="{6E5D8247-0D04-535B-BE18-79546DD5DBC3}"/>
              </a:ext>
            </a:extLst>
          </p:cNvPr>
          <p:cNvCxnSpPr>
            <a:cxnSpLocks/>
          </p:cNvCxnSpPr>
          <p:nvPr/>
        </p:nvCxnSpPr>
        <p:spPr>
          <a:xfrm>
            <a:off x="8626763" y="2554675"/>
            <a:ext cx="0" cy="3721079"/>
          </a:xfrm>
          <a:prstGeom prst="line">
            <a:avLst/>
          </a:prstGeom>
          <a:ln w="25400">
            <a:solidFill>
              <a:srgbClr val="C00000"/>
            </a:solidFill>
            <a:prstDash val="dash"/>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84BDE06A-93A4-6713-3615-B5EC70439C6C}"/>
              </a:ext>
            </a:extLst>
          </p:cNvPr>
          <p:cNvSpPr txBox="1"/>
          <p:nvPr/>
        </p:nvSpPr>
        <p:spPr>
          <a:xfrm>
            <a:off x="8660069" y="2533199"/>
            <a:ext cx="758092" cy="369332"/>
          </a:xfrm>
          <a:prstGeom prst="rect">
            <a:avLst/>
          </a:prstGeom>
          <a:solidFill>
            <a:schemeClr val="bg1"/>
          </a:solidFill>
        </p:spPr>
        <p:txBody>
          <a:bodyPr wrap="square" rtlCol="0">
            <a:spAutoFit/>
          </a:bodyPr>
          <a:lstStyle/>
          <a:p>
            <a:r>
              <a:rPr lang="fr-FR" sz="900" i="1" dirty="0">
                <a:latin typeface="Ubuntu Condensed" panose="020B0506030602030204" pitchFamily="34" charset="0"/>
              </a:rPr>
              <a:t>Invasion of Ukraine</a:t>
            </a:r>
            <a:endParaRPr lang="en-US" sz="900" i="1" dirty="0">
              <a:latin typeface="Ubuntu Condensed" panose="020B0506030602030204" pitchFamily="34" charset="0"/>
            </a:endParaRPr>
          </a:p>
        </p:txBody>
      </p:sp>
      <p:cxnSp>
        <p:nvCxnSpPr>
          <p:cNvPr id="25" name="Straight Connector 24">
            <a:extLst>
              <a:ext uri="{FF2B5EF4-FFF2-40B4-BE49-F238E27FC236}">
                <a16:creationId xmlns:a16="http://schemas.microsoft.com/office/drawing/2014/main" id="{8B31F8A2-EB7D-E959-E013-DAD9ACCE50A9}"/>
              </a:ext>
            </a:extLst>
          </p:cNvPr>
          <p:cNvCxnSpPr>
            <a:cxnSpLocks/>
          </p:cNvCxnSpPr>
          <p:nvPr/>
        </p:nvCxnSpPr>
        <p:spPr>
          <a:xfrm>
            <a:off x="6064500" y="2554675"/>
            <a:ext cx="0" cy="3721079"/>
          </a:xfrm>
          <a:prstGeom prst="line">
            <a:avLst/>
          </a:prstGeom>
          <a:ln w="25400">
            <a:solidFill>
              <a:srgbClr val="C00000"/>
            </a:solidFill>
            <a:prstDash val="dash"/>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0780B45F-A017-7776-FA33-03FA01B835CC}"/>
              </a:ext>
            </a:extLst>
          </p:cNvPr>
          <p:cNvSpPr txBox="1"/>
          <p:nvPr/>
        </p:nvSpPr>
        <p:spPr>
          <a:xfrm>
            <a:off x="6115648" y="2533199"/>
            <a:ext cx="867922" cy="230832"/>
          </a:xfrm>
          <a:prstGeom prst="rect">
            <a:avLst/>
          </a:prstGeom>
          <a:solidFill>
            <a:schemeClr val="bg1"/>
          </a:solidFill>
        </p:spPr>
        <p:txBody>
          <a:bodyPr wrap="square" rtlCol="0">
            <a:spAutoFit/>
          </a:bodyPr>
          <a:lstStyle/>
          <a:p>
            <a:r>
              <a:rPr lang="fr-FR" sz="900" i="1" dirty="0">
                <a:latin typeface="Ubuntu Condensed" panose="020B0506030602030204" pitchFamily="34" charset="0"/>
              </a:rPr>
              <a:t>First </a:t>
            </a:r>
            <a:r>
              <a:rPr lang="fr-FR" sz="900" i="1" dirty="0" err="1">
                <a:latin typeface="Ubuntu Condensed" panose="020B0506030602030204" pitchFamily="34" charset="0"/>
              </a:rPr>
              <a:t>lockdowns</a:t>
            </a:r>
            <a:endParaRPr lang="en-US" sz="900" i="1" dirty="0">
              <a:latin typeface="Ubuntu Condensed" panose="020B0506030602030204" pitchFamily="34" charset="0"/>
            </a:endParaRPr>
          </a:p>
        </p:txBody>
      </p:sp>
    </p:spTree>
    <p:extLst>
      <p:ext uri="{BB962C8B-B14F-4D97-AF65-F5344CB8AC3E}">
        <p14:creationId xmlns:p14="http://schemas.microsoft.com/office/powerpoint/2010/main" val="286697195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name="Secondary1020904347">
    <p:spTree>
      <p:nvGrpSpPr>
        <p:cNvPr id="1" name=""/>
        <p:cNvGrpSpPr/>
        <p:nvPr/>
      </p:nvGrpSpPr>
      <p:grpSpPr>
        <a:xfrm>
          <a:off x="0" y="0"/>
          <a:ext cx="0" cy="0"/>
          <a:chOff x="0" y="0"/>
          <a:chExt cx="0" cy="0"/>
        </a:xfrm>
      </p:grpSpPr>
      <p:sp>
        <p:nvSpPr>
          <p:cNvPr id="3" name="shp_SecTitle">
            <a:extLst>
              <a:ext uri="{FF2B5EF4-FFF2-40B4-BE49-F238E27FC236}">
                <a16:creationId xmlns:a16="http://schemas.microsoft.com/office/drawing/2014/main" id="{3C0EE460-77EB-4A7D-878B-11EC1EAE21CF}"/>
              </a:ext>
            </a:extLst>
          </p:cNvPr>
          <p:cNvSpPr>
            <a:spLocks noGrp="1"/>
          </p:cNvSpPr>
          <p:nvPr>
            <p:ph type="title"/>
            <p:custDataLst>
              <p:tags r:id="rId1"/>
            </p:custDataLst>
          </p:nvPr>
        </p:nvSpPr>
        <p:spPr/>
        <p:txBody>
          <a:bodyPr/>
          <a:lstStyle/>
          <a:p>
            <a:r>
              <a:rPr lang="en-US" dirty="0">
                <a:latin typeface="Ubuntu" panose="020B0504030602030204" pitchFamily="34" charset="0"/>
              </a:rPr>
              <a:t>B	The seeds of inflation</a:t>
            </a:r>
          </a:p>
        </p:txBody>
      </p:sp>
      <p:sp>
        <p:nvSpPr>
          <p:cNvPr id="4" name="shp_PresTitle">
            <a:extLst>
              <a:ext uri="{FF2B5EF4-FFF2-40B4-BE49-F238E27FC236}">
                <a16:creationId xmlns:a16="http://schemas.microsoft.com/office/drawing/2014/main" id="{BC246D15-AB85-4743-B67C-FEDC5F639E81}"/>
              </a:ext>
            </a:extLst>
          </p:cNvPr>
          <p:cNvSpPr>
            <a:spLocks noGrp="1"/>
          </p:cNvSpPr>
          <p:nvPr>
            <p:ph type="dt" sz="half" idx="10"/>
          </p:nvPr>
        </p:nvSpPr>
        <p:spPr/>
        <p:txBody>
          <a:bodyPr/>
          <a:lstStyle/>
          <a:p>
            <a:r>
              <a:rPr lang="en-US" dirty="0">
                <a:latin typeface="Ubuntu" panose="020B0504030602030204" pitchFamily="34" charset="0"/>
              </a:rPr>
              <a:t>Macroeconomic Outlook - MAY 2023</a:t>
            </a:r>
          </a:p>
        </p:txBody>
      </p:sp>
    </p:spTree>
    <p:extLst>
      <p:ext uri="{BB962C8B-B14F-4D97-AF65-F5344CB8AC3E}">
        <p14:creationId xmlns:p14="http://schemas.microsoft.com/office/powerpoint/2010/main" val="17666360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3595D7-7ECB-470D-81F4-89B3B1D5C8E2}"/>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Energy prices have sharply increased over the last 2 years </a:t>
            </a:r>
            <a:endParaRPr lang="en-US" b="0" i="1" dirty="0">
              <a:latin typeface="Ubuntu" panose="020B0504030602030204" pitchFamily="34" charset="0"/>
            </a:endParaRPr>
          </a:p>
        </p:txBody>
      </p:sp>
      <p:sp>
        <p:nvSpPr>
          <p:cNvPr id="4" name="shp_PresTitle">
            <a:extLst>
              <a:ext uri="{FF2B5EF4-FFF2-40B4-BE49-F238E27FC236}">
                <a16:creationId xmlns:a16="http://schemas.microsoft.com/office/drawing/2014/main" id="{F628C6E2-28A3-410A-B179-D4DE2A227385}"/>
              </a:ext>
            </a:extLst>
          </p:cNvPr>
          <p:cNvSpPr>
            <a:spLocks noGrp="1"/>
          </p:cNvSpPr>
          <p:nvPr>
            <p:ph type="ftr" sz="quarter" idx="11"/>
          </p:nvPr>
        </p:nvSpPr>
        <p:spPr/>
        <p:txBody>
          <a:bodyPr/>
          <a:lstStyle/>
          <a:p>
            <a:r>
              <a:rPr lang="en-US" dirty="0">
                <a:latin typeface="Ubuntu" panose="020B0504030602030204" pitchFamily="34" charset="0"/>
              </a:rPr>
              <a:t>Macroeconomic Outlook - MAY 2023</a:t>
            </a:r>
          </a:p>
        </p:txBody>
      </p:sp>
      <p:graphicFrame>
        <p:nvGraphicFramePr>
          <p:cNvPr id="8" name="Table 5">
            <a:extLst>
              <a:ext uri="{FF2B5EF4-FFF2-40B4-BE49-F238E27FC236}">
                <a16:creationId xmlns:a16="http://schemas.microsoft.com/office/drawing/2014/main" id="{F1CD9C75-C2D7-47ED-8279-2BD2374C75A2}"/>
              </a:ext>
            </a:extLst>
          </p:cNvPr>
          <p:cNvGraphicFramePr>
            <a:graphicFrameLocks noGrp="1"/>
          </p:cNvGraphicFramePr>
          <p:nvPr>
            <p:custDataLst>
              <p:tags r:id="rId1"/>
            </p:custDataLst>
          </p:nvPr>
        </p:nvGraphicFramePr>
        <p:xfrm>
          <a:off x="472804" y="2188995"/>
          <a:ext cx="4645025" cy="448800"/>
        </p:xfrm>
        <a:graphic>
          <a:graphicData uri="http://schemas.openxmlformats.org/drawingml/2006/table">
            <a:tbl>
              <a:tblPr/>
              <a:tblGrid>
                <a:gridCol w="464502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Oil prices in historical perspective </a:t>
                      </a:r>
                      <a:r>
                        <a:rPr lang="en-US" sz="1000" b="0" i="1" u="none" strike="noStrike" noProof="0" dirty="0">
                          <a:solidFill>
                            <a:schemeClr val="accent1"/>
                          </a:solidFill>
                          <a:effectLst/>
                          <a:latin typeface="Ubuntu" panose="020B0504030602030204" pitchFamily="34" charset="0"/>
                        </a:rPr>
                        <a:t>(USD per barrel)</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4" name="Table 5">
            <a:extLst>
              <a:ext uri="{FF2B5EF4-FFF2-40B4-BE49-F238E27FC236}">
                <a16:creationId xmlns:a16="http://schemas.microsoft.com/office/drawing/2014/main" id="{34394B45-9E50-45EB-AE53-761FCC3A38FF}"/>
              </a:ext>
            </a:extLst>
          </p:cNvPr>
          <p:cNvGraphicFramePr>
            <a:graphicFrameLocks noGrp="1"/>
          </p:cNvGraphicFramePr>
          <p:nvPr>
            <p:custDataLst>
              <p:tags r:id="rId2"/>
            </p:custDataLst>
          </p:nvPr>
        </p:nvGraphicFramePr>
        <p:xfrm>
          <a:off x="472804" y="4392527"/>
          <a:ext cx="4645025" cy="448800"/>
        </p:xfrm>
        <a:graphic>
          <a:graphicData uri="http://schemas.openxmlformats.org/drawingml/2006/table">
            <a:tbl>
              <a:tblPr/>
              <a:tblGrid>
                <a:gridCol w="464502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Copper prices in historical perspective </a:t>
                      </a:r>
                      <a:r>
                        <a:rPr lang="en-US" sz="1000" b="0" i="1" u="none" strike="noStrike" noProof="0" dirty="0">
                          <a:solidFill>
                            <a:schemeClr val="accent1"/>
                          </a:solidFill>
                          <a:effectLst/>
                          <a:latin typeface="Ubuntu" panose="020B0504030602030204" pitchFamily="34" charset="0"/>
                        </a:rPr>
                        <a:t>(USD/</a:t>
                      </a:r>
                      <a:r>
                        <a:rPr lang="en-US" sz="1000" b="0" i="1" u="none" strike="noStrike" noProof="0" dirty="0" err="1">
                          <a:solidFill>
                            <a:schemeClr val="accent1"/>
                          </a:solidFill>
                          <a:effectLst/>
                          <a:latin typeface="Ubuntu" panose="020B0504030602030204" pitchFamily="34" charset="0"/>
                        </a:rPr>
                        <a:t>tonne</a:t>
                      </a:r>
                      <a:r>
                        <a:rPr lang="en-US" sz="1000" b="0" i="1" u="none" strike="noStrike" noProof="0" dirty="0">
                          <a:solidFill>
                            <a:schemeClr val="accent1"/>
                          </a:solidFill>
                          <a:effectLst/>
                          <a:latin typeface="Ubuntu" panose="020B0504030602030204" pitchFamily="34" charset="0"/>
                        </a:rPr>
                        <a:t>)</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6" name="Table 5">
            <a:extLst>
              <a:ext uri="{FF2B5EF4-FFF2-40B4-BE49-F238E27FC236}">
                <a16:creationId xmlns:a16="http://schemas.microsoft.com/office/drawing/2014/main" id="{911336FE-73FC-4CC5-B571-43866E454065}"/>
              </a:ext>
            </a:extLst>
          </p:cNvPr>
          <p:cNvGraphicFramePr>
            <a:graphicFrameLocks noGrp="1"/>
          </p:cNvGraphicFramePr>
          <p:nvPr>
            <p:custDataLst>
              <p:tags r:id="rId3"/>
            </p:custDataLst>
          </p:nvPr>
        </p:nvGraphicFramePr>
        <p:xfrm>
          <a:off x="5534798" y="4392527"/>
          <a:ext cx="4645025" cy="448800"/>
        </p:xfrm>
        <a:graphic>
          <a:graphicData uri="http://schemas.openxmlformats.org/drawingml/2006/table">
            <a:tbl>
              <a:tblPr/>
              <a:tblGrid>
                <a:gridCol w="464502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CBOT Wheat </a:t>
                      </a:r>
                      <a:r>
                        <a:rPr lang="en-US" sz="1000" b="0" i="1" u="none" strike="noStrike" noProof="0" dirty="0">
                          <a:solidFill>
                            <a:schemeClr val="accent1"/>
                          </a:solidFill>
                          <a:effectLst/>
                          <a:latin typeface="Ubuntu" panose="020B0504030602030204" pitchFamily="34" charset="0"/>
                        </a:rPr>
                        <a:t>(USD/Bushel)</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7" name="petroleum">
            <a:extLst>
              <a:ext uri="{FF2B5EF4-FFF2-40B4-BE49-F238E27FC236}">
                <a16:creationId xmlns:a16="http://schemas.microsoft.com/office/drawing/2014/main" id="{B327F0B1-98E9-4362-BC72-7A0130575ED8}"/>
              </a:ext>
            </a:extLst>
          </p:cNvPr>
          <p:cNvGraphicFramePr>
            <a:graphicFrameLocks/>
          </p:cNvGraphicFramePr>
          <p:nvPr>
            <p:extLst>
              <p:ext uri="{D42A27DB-BD31-4B8C-83A1-F6EECF244321}">
                <p14:modId xmlns:p14="http://schemas.microsoft.com/office/powerpoint/2010/main" val="841519052"/>
              </p:ext>
            </p:extLst>
          </p:nvPr>
        </p:nvGraphicFramePr>
        <p:xfrm>
          <a:off x="469899" y="2437280"/>
          <a:ext cx="4643609" cy="1915646"/>
        </p:xfrm>
        <a:graphic>
          <a:graphicData uri="http://schemas.openxmlformats.org/drawingml/2006/chart">
            <c:chart xmlns:c="http://schemas.openxmlformats.org/drawingml/2006/chart" xmlns:r="http://schemas.openxmlformats.org/officeDocument/2006/relationships" r:id="rId7"/>
          </a:graphicData>
        </a:graphic>
      </p:graphicFrame>
      <p:sp>
        <p:nvSpPr>
          <p:cNvPr id="7" name="shp_Folio">
            <a:extLst>
              <a:ext uri="{FF2B5EF4-FFF2-40B4-BE49-F238E27FC236}">
                <a16:creationId xmlns:a16="http://schemas.microsoft.com/office/drawing/2014/main" id="{45287AF9-3707-4B57-AA66-B3B1CFDC2F54}"/>
              </a:ext>
            </a:extLst>
          </p:cNvPr>
          <p:cNvSpPr>
            <a:spLocks noGrp="1"/>
          </p:cNvSpPr>
          <p:nvPr>
            <p:ph type="sldNum" sz="quarter" idx="12"/>
          </p:nvPr>
        </p:nvSpPr>
        <p:spPr/>
        <p:txBody>
          <a:bodyPr/>
          <a:lstStyle/>
          <a:p>
            <a:r>
              <a:rPr lang="fr-FR" dirty="0">
                <a:latin typeface="Ubuntu" panose="020B0504030602030204" pitchFamily="34" charset="0"/>
              </a:rPr>
              <a:t>9</a:t>
            </a:r>
            <a:endParaRPr lang="en-US" dirty="0">
              <a:latin typeface="Ubuntu" panose="020B0504030602030204" pitchFamily="34" charset="0"/>
            </a:endParaRPr>
          </a:p>
        </p:txBody>
      </p:sp>
      <p:sp>
        <p:nvSpPr>
          <p:cNvPr id="19"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graphicFrame>
        <p:nvGraphicFramePr>
          <p:cNvPr id="20" name="Content Placeholder 11">
            <a:extLst>
              <a:ext uri="{FF2B5EF4-FFF2-40B4-BE49-F238E27FC236}">
                <a16:creationId xmlns:a16="http://schemas.microsoft.com/office/drawing/2014/main" id="{018B71F9-0ED4-4896-8493-BA9DBC832BC7}"/>
              </a:ext>
            </a:extLst>
          </p:cNvPr>
          <p:cNvGraphicFramePr>
            <a:graphicFrameLocks/>
          </p:cNvGraphicFramePr>
          <p:nvPr>
            <p:extLst>
              <p:ext uri="{D42A27DB-BD31-4B8C-83A1-F6EECF244321}">
                <p14:modId xmlns:p14="http://schemas.microsoft.com/office/powerpoint/2010/main" val="182783738"/>
              </p:ext>
            </p:extLst>
          </p:nvPr>
        </p:nvGraphicFramePr>
        <p:xfrm>
          <a:off x="495473" y="4717473"/>
          <a:ext cx="4618036" cy="2251098"/>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21" name="Content Placeholder 11">
            <a:extLst>
              <a:ext uri="{FF2B5EF4-FFF2-40B4-BE49-F238E27FC236}">
                <a16:creationId xmlns:a16="http://schemas.microsoft.com/office/drawing/2014/main" id="{018B71F9-0ED4-4896-8493-BA9DBC832BC7}"/>
              </a:ext>
            </a:extLst>
          </p:cNvPr>
          <p:cNvGraphicFramePr>
            <a:graphicFrameLocks/>
          </p:cNvGraphicFramePr>
          <p:nvPr>
            <p:extLst>
              <p:ext uri="{D42A27DB-BD31-4B8C-83A1-F6EECF244321}">
                <p14:modId xmlns:p14="http://schemas.microsoft.com/office/powerpoint/2010/main" val="2211332313"/>
              </p:ext>
            </p:extLst>
          </p:nvPr>
        </p:nvGraphicFramePr>
        <p:xfrm>
          <a:off x="5601305" y="4717473"/>
          <a:ext cx="4584095" cy="2251098"/>
        </p:xfrm>
        <a:graphic>
          <a:graphicData uri="http://schemas.openxmlformats.org/drawingml/2006/chart">
            <c:chart xmlns:c="http://schemas.openxmlformats.org/drawingml/2006/chart" xmlns:r="http://schemas.openxmlformats.org/officeDocument/2006/relationships" r:id="rId9"/>
          </a:graphicData>
        </a:graphic>
      </p:graphicFrame>
      <p:sp>
        <p:nvSpPr>
          <p:cNvPr id="3" name="Espace réservé du texte 2"/>
          <p:cNvSpPr>
            <a:spLocks noGrp="1"/>
          </p:cNvSpPr>
          <p:nvPr>
            <p:ph type="body" sz="quarter" idx="13"/>
          </p:nvPr>
        </p:nvSpPr>
        <p:spPr>
          <a:xfrm>
            <a:off x="486064" y="1655763"/>
            <a:ext cx="9721273" cy="273921"/>
          </a:xfrm>
        </p:spPr>
        <p:txBody>
          <a:bodyPr/>
          <a:lstStyle/>
          <a:p>
            <a:r>
              <a:rPr lang="en-US" b="0" dirty="0">
                <a:solidFill>
                  <a:schemeClr val="accent4"/>
                </a:solidFill>
                <a:latin typeface="Ubuntu Condensed" panose="020B0506030602030204" pitchFamily="34" charset="0"/>
              </a:rPr>
              <a:t>Russian invasion added inflationary pressure. Yet despite OPEC decision to cut supply, prices remain in the pre-war range</a:t>
            </a:r>
          </a:p>
        </p:txBody>
      </p:sp>
      <p:graphicFrame>
        <p:nvGraphicFramePr>
          <p:cNvPr id="5" name="Table 5">
            <a:extLst>
              <a:ext uri="{FF2B5EF4-FFF2-40B4-BE49-F238E27FC236}">
                <a16:creationId xmlns:a16="http://schemas.microsoft.com/office/drawing/2014/main" id="{52371970-051F-E06A-C492-52A30EEB73E9}"/>
              </a:ext>
            </a:extLst>
          </p:cNvPr>
          <p:cNvGraphicFramePr>
            <a:graphicFrameLocks noGrp="1"/>
          </p:cNvGraphicFramePr>
          <p:nvPr>
            <p:custDataLst>
              <p:tags r:id="rId4"/>
            </p:custDataLst>
            <p:extLst>
              <p:ext uri="{D42A27DB-BD31-4B8C-83A1-F6EECF244321}">
                <p14:modId xmlns:p14="http://schemas.microsoft.com/office/powerpoint/2010/main" val="1701128644"/>
              </p:ext>
            </p:extLst>
          </p:nvPr>
        </p:nvGraphicFramePr>
        <p:xfrm>
          <a:off x="5534798" y="2188995"/>
          <a:ext cx="4645025" cy="448800"/>
        </p:xfrm>
        <a:graphic>
          <a:graphicData uri="http://schemas.openxmlformats.org/drawingml/2006/table">
            <a:tbl>
              <a:tblPr/>
              <a:tblGrid>
                <a:gridCol w="4645025">
                  <a:extLst>
                    <a:ext uri="{9D8B030D-6E8A-4147-A177-3AD203B41FA5}">
                      <a16:colId xmlns:a16="http://schemas.microsoft.com/office/drawing/2014/main" val="3110369869"/>
                    </a:ext>
                  </a:extLst>
                </a:gridCol>
              </a:tblGrid>
              <a:tr h="158974">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chemeClr val="accent1"/>
                          </a:solidFill>
                          <a:effectLst/>
                          <a:latin typeface="Ubuntu" panose="020B0504030602030204" pitchFamily="34" charset="0"/>
                        </a:rPr>
                        <a:t>EU (left scale) and US (right scale) natural gas prices</a:t>
                      </a:r>
                      <a:r>
                        <a:rPr lang="en-US" sz="1000" b="1" i="0" u="none" strike="noStrike" baseline="30000" noProof="0" dirty="0">
                          <a:solidFill>
                            <a:schemeClr val="accent1"/>
                          </a:solidFill>
                          <a:effectLst/>
                          <a:latin typeface="Ubuntu" panose="020B0504030602030204" pitchFamily="34" charset="0"/>
                        </a:rPr>
                        <a:t>1</a:t>
                      </a:r>
                      <a:r>
                        <a:rPr lang="en-US" sz="1000" b="1" i="0" u="none" strike="noStrike" noProof="0" dirty="0">
                          <a:solidFill>
                            <a:schemeClr val="accent1"/>
                          </a:solidFill>
                          <a:effectLst/>
                          <a:latin typeface="Ubuntu" panose="020B0504030602030204" pitchFamily="34" charset="0"/>
                        </a:rPr>
                        <a:t> </a:t>
                      </a:r>
                      <a:r>
                        <a:rPr lang="en-US" sz="1000" b="0" i="1" u="none" strike="noStrike" noProof="0" dirty="0">
                          <a:solidFill>
                            <a:schemeClr val="accent1"/>
                          </a:solidFill>
                          <a:effectLst/>
                          <a:latin typeface="Ubuntu" panose="020B0504030602030204" pitchFamily="34" charset="0"/>
                        </a:rPr>
                        <a:t>(€/MWh) </a:t>
                      </a:r>
                      <a:endParaRPr lang="en-US" sz="1000" b="0"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6" name="Rectangle 5">
            <a:extLst>
              <a:ext uri="{FF2B5EF4-FFF2-40B4-BE49-F238E27FC236}">
                <a16:creationId xmlns:a16="http://schemas.microsoft.com/office/drawing/2014/main" id="{3A406E4F-B0D8-5AB8-32C8-94F3430BF74A}"/>
              </a:ext>
            </a:extLst>
          </p:cNvPr>
          <p:cNvSpPr/>
          <p:nvPr/>
        </p:nvSpPr>
        <p:spPr>
          <a:xfrm>
            <a:off x="10937404" y="2188995"/>
            <a:ext cx="1014689" cy="978959"/>
          </a:xfrm>
          <a:prstGeom prst="rect">
            <a:avLst/>
          </a:prstGeom>
          <a:solidFill>
            <a:srgbClr val="FFFF00"/>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r>
              <a:rPr lang="fr-FR" sz="900" b="1" dirty="0">
                <a:latin typeface="Arial Narrow" panose="020B0606020202030204" pitchFamily="34" charset="0"/>
              </a:rPr>
              <a:t>Mettre Natural </a:t>
            </a:r>
            <a:r>
              <a:rPr lang="fr-FR" sz="900" b="1" dirty="0" err="1">
                <a:latin typeface="Arial Narrow" panose="020B0606020202030204" pitchFamily="34" charset="0"/>
              </a:rPr>
              <a:t>gas</a:t>
            </a:r>
            <a:r>
              <a:rPr lang="fr-FR" sz="900" b="1" dirty="0">
                <a:latin typeface="Arial Narrow" panose="020B0606020202030204" pitchFamily="34" charset="0"/>
              </a:rPr>
              <a:t> MMBTU en conversion €/MWh</a:t>
            </a:r>
            <a:endParaRPr lang="en-US" sz="900" b="1" dirty="0">
              <a:latin typeface="Arial Narrow" panose="020B0606020202030204" pitchFamily="34" charset="0"/>
            </a:endParaRPr>
          </a:p>
        </p:txBody>
      </p:sp>
      <p:sp>
        <p:nvSpPr>
          <p:cNvPr id="11" name="shp_FootNote">
            <a:extLst>
              <a:ext uri="{FF2B5EF4-FFF2-40B4-BE49-F238E27FC236}">
                <a16:creationId xmlns:a16="http://schemas.microsoft.com/office/drawing/2014/main" id="{59E2F2AD-5FF2-C09B-9956-13B01871EA8A}"/>
              </a:ext>
            </a:extLst>
          </p:cNvPr>
          <p:cNvSpPr txBox="1"/>
          <p:nvPr/>
        </p:nvSpPr>
        <p:spPr>
          <a:xfrm>
            <a:off x="1679865" y="7099916"/>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 Nasdaq, ICE, NYSE as of 26/05/2023</a:t>
            </a:r>
          </a:p>
          <a:p>
            <a:pPr marL="347472" indent="-347472"/>
            <a:r>
              <a:rPr lang="en-US" sz="700" dirty="0">
                <a:latin typeface="Ubuntu" panose="020B0504030602030204" pitchFamily="34" charset="0"/>
              </a:rPr>
              <a:t>Note:	 (1)  Conversion from $/</a:t>
            </a:r>
            <a:r>
              <a:rPr lang="en-US" sz="700" dirty="0" err="1">
                <a:latin typeface="Ubuntu" panose="020B0504030602030204" pitchFamily="34" charset="0"/>
              </a:rPr>
              <a:t>MMBTu</a:t>
            </a:r>
            <a:r>
              <a:rPr lang="en-US" sz="700" dirty="0">
                <a:latin typeface="Ubuntu" panose="020B0504030602030204" pitchFamily="34" charset="0"/>
              </a:rPr>
              <a:t> </a:t>
            </a:r>
            <a:r>
              <a:rPr lang="en-US" sz="700" dirty="0">
                <a:latin typeface="Ubuntu" panose="020B0504030602030204" pitchFamily="34" charset="0"/>
                <a:sym typeface="Wingdings" panose="05000000000000000000" pitchFamily="2" charset="2"/>
              </a:rPr>
              <a:t></a:t>
            </a:r>
            <a:r>
              <a:rPr lang="en-US" sz="700" dirty="0">
                <a:latin typeface="Ubuntu" panose="020B0504030602030204" pitchFamily="34" charset="0"/>
              </a:rPr>
              <a:t> €/MWh</a:t>
            </a:r>
          </a:p>
        </p:txBody>
      </p:sp>
      <p:graphicFrame>
        <p:nvGraphicFramePr>
          <p:cNvPr id="10" name="dutch_ttf">
            <a:extLst>
              <a:ext uri="{FF2B5EF4-FFF2-40B4-BE49-F238E27FC236}">
                <a16:creationId xmlns:a16="http://schemas.microsoft.com/office/drawing/2014/main" id="{7F1E6049-E641-BEA5-F437-7CAC165444CF}"/>
              </a:ext>
            </a:extLst>
          </p:cNvPr>
          <p:cNvGraphicFramePr>
            <a:graphicFrameLocks noGrp="1"/>
          </p:cNvGraphicFramePr>
          <p:nvPr>
            <p:extLst>
              <p:ext uri="{D42A27DB-BD31-4B8C-83A1-F6EECF244321}">
                <p14:modId xmlns:p14="http://schemas.microsoft.com/office/powerpoint/2010/main" val="2035625461"/>
              </p:ext>
            </p:extLst>
          </p:nvPr>
        </p:nvGraphicFramePr>
        <p:xfrm>
          <a:off x="5530477" y="2500822"/>
          <a:ext cx="4645026" cy="1877227"/>
        </p:xfrm>
        <a:graphic>
          <a:graphicData uri="http://schemas.openxmlformats.org/drawingml/2006/chart">
            <c:chart xmlns:c="http://schemas.openxmlformats.org/drawingml/2006/chart" xmlns:r="http://schemas.openxmlformats.org/officeDocument/2006/relationships" r:id="rId10"/>
          </a:graphicData>
        </a:graphic>
      </p:graphicFrame>
    </p:spTree>
    <p:extLst>
      <p:ext uri="{BB962C8B-B14F-4D97-AF65-F5344CB8AC3E}">
        <p14:creationId xmlns:p14="http://schemas.microsoft.com/office/powerpoint/2010/main" val="9481877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3595D7-7ECB-470D-81F4-89B3B1D5C8E2}"/>
              </a:ext>
            </a:extLst>
          </p:cNvPr>
          <p:cNvSpPr>
            <a:spLocks noGrp="1"/>
          </p:cNvSpPr>
          <p:nvPr>
            <p:ph type="title"/>
          </p:nvPr>
        </p:nvSpPr>
        <p:spPr>
          <a:xfrm>
            <a:off x="486063" y="1189387"/>
            <a:ext cx="9721273" cy="369332"/>
          </a:xfrm>
        </p:spPr>
        <p:txBody>
          <a:bodyPr/>
          <a:lstStyle/>
          <a:p>
            <a:r>
              <a:rPr lang="en-US" dirty="0">
                <a:latin typeface="Ubuntu" panose="020B0504030602030204" pitchFamily="34" charset="0"/>
              </a:rPr>
              <a:t>Supply chain disruptions are easing up significantly</a:t>
            </a:r>
          </a:p>
        </p:txBody>
      </p:sp>
      <p:sp>
        <p:nvSpPr>
          <p:cNvPr id="4" name="shp_PresTitle">
            <a:extLst>
              <a:ext uri="{FF2B5EF4-FFF2-40B4-BE49-F238E27FC236}">
                <a16:creationId xmlns:a16="http://schemas.microsoft.com/office/drawing/2014/main" id="{F628C6E2-28A3-410A-B179-D4DE2A227385}"/>
              </a:ext>
            </a:extLst>
          </p:cNvPr>
          <p:cNvSpPr>
            <a:spLocks noGrp="1"/>
          </p:cNvSpPr>
          <p:nvPr>
            <p:ph type="ftr" sz="quarter" idx="11"/>
          </p:nvPr>
        </p:nvSpPr>
        <p:spPr/>
        <p:txBody>
          <a:bodyPr/>
          <a:lstStyle/>
          <a:p>
            <a:r>
              <a:rPr lang="en-US" dirty="0">
                <a:latin typeface="Ubuntu" panose="020B0504030602030204" pitchFamily="34" charset="0"/>
              </a:rPr>
              <a:t>Macroeconomic Outlook - MAY 2023</a:t>
            </a:r>
          </a:p>
        </p:txBody>
      </p:sp>
      <p:graphicFrame>
        <p:nvGraphicFramePr>
          <p:cNvPr id="14" name="Content Placeholder 11">
            <a:extLst>
              <a:ext uri="{FF2B5EF4-FFF2-40B4-BE49-F238E27FC236}">
                <a16:creationId xmlns:a16="http://schemas.microsoft.com/office/drawing/2014/main" id="{0D88070D-A3A0-443E-BECB-32CC75B459DD}"/>
              </a:ext>
            </a:extLst>
          </p:cNvPr>
          <p:cNvGraphicFramePr>
            <a:graphicFrameLocks/>
          </p:cNvGraphicFramePr>
          <p:nvPr>
            <p:extLst>
              <p:ext uri="{D42A27DB-BD31-4B8C-83A1-F6EECF244321}">
                <p14:modId xmlns:p14="http://schemas.microsoft.com/office/powerpoint/2010/main" val="4131766373"/>
              </p:ext>
            </p:extLst>
          </p:nvPr>
        </p:nvGraphicFramePr>
        <p:xfrm>
          <a:off x="480520" y="4680896"/>
          <a:ext cx="9703685" cy="2287673"/>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6" name="Table 5">
            <a:extLst>
              <a:ext uri="{FF2B5EF4-FFF2-40B4-BE49-F238E27FC236}">
                <a16:creationId xmlns:a16="http://schemas.microsoft.com/office/drawing/2014/main" id="{D254CEF1-CF28-4554-8BCC-15D090438737}"/>
              </a:ext>
            </a:extLst>
          </p:cNvPr>
          <p:cNvGraphicFramePr>
            <a:graphicFrameLocks noGrp="1"/>
          </p:cNvGraphicFramePr>
          <p:nvPr>
            <p:custDataLst>
              <p:tags r:id="rId1"/>
            </p:custDataLst>
          </p:nvPr>
        </p:nvGraphicFramePr>
        <p:xfrm>
          <a:off x="469900" y="4387991"/>
          <a:ext cx="9737435" cy="448800"/>
        </p:xfrm>
        <a:graphic>
          <a:graphicData uri="http://schemas.openxmlformats.org/drawingml/2006/table">
            <a:tbl>
              <a:tblPr/>
              <a:tblGrid>
                <a:gridCol w="973743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Shipping Container Index (based on spot rate for 40 feet containers)</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20" name="Table 5">
            <a:extLst>
              <a:ext uri="{FF2B5EF4-FFF2-40B4-BE49-F238E27FC236}">
                <a16:creationId xmlns:a16="http://schemas.microsoft.com/office/drawing/2014/main" id="{5432E0BD-2AAC-49E2-891B-17C2DEC2AD66}"/>
              </a:ext>
            </a:extLst>
          </p:cNvPr>
          <p:cNvGraphicFramePr>
            <a:graphicFrameLocks noGrp="1"/>
          </p:cNvGraphicFramePr>
          <p:nvPr>
            <p:custDataLst>
              <p:tags r:id="rId2"/>
            </p:custDataLst>
          </p:nvPr>
        </p:nvGraphicFramePr>
        <p:xfrm>
          <a:off x="469900" y="2197590"/>
          <a:ext cx="9727102" cy="448800"/>
        </p:xfrm>
        <a:graphic>
          <a:graphicData uri="http://schemas.openxmlformats.org/drawingml/2006/table">
            <a:tbl>
              <a:tblPr/>
              <a:tblGrid>
                <a:gridCol w="9727102">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 of EU business reporting shortages of materials and equipment in the construction industry as a limiting production factor</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5" name="shp_FootNote">
            <a:extLst>
              <a:ext uri="{FF2B5EF4-FFF2-40B4-BE49-F238E27FC236}">
                <a16:creationId xmlns:a16="http://schemas.microsoft.com/office/drawing/2014/main" id="{55AB0C8D-5FCC-4310-81BE-B4FDEBBC7EE4}"/>
              </a:ext>
            </a:extLst>
          </p:cNvPr>
          <p:cNvSpPr txBox="1"/>
          <p:nvPr/>
        </p:nvSpPr>
        <p:spPr>
          <a:xfrm>
            <a:off x="1679865" y="696857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Eurostat, </a:t>
            </a:r>
            <a:r>
              <a:rPr lang="en-US" sz="700" i="1" dirty="0" err="1">
                <a:latin typeface="Ubuntu" panose="020B0504030602030204" pitchFamily="34" charset="0"/>
              </a:rPr>
              <a:t>Freightos</a:t>
            </a:r>
            <a:r>
              <a:rPr lang="en-US" sz="700" i="1" dirty="0">
                <a:latin typeface="Ubuntu" panose="020B0504030602030204" pitchFamily="34" charset="0"/>
              </a:rPr>
              <a:t> Data, Sea intelligence as of 14/04/2023</a:t>
            </a:r>
          </a:p>
        </p:txBody>
      </p:sp>
      <p:sp>
        <p:nvSpPr>
          <p:cNvPr id="7" name="shp_Folio">
            <a:extLst>
              <a:ext uri="{FF2B5EF4-FFF2-40B4-BE49-F238E27FC236}">
                <a16:creationId xmlns:a16="http://schemas.microsoft.com/office/drawing/2014/main" id="{FFCFA74A-E871-40EF-A6C2-FEDAD0500129}"/>
              </a:ext>
            </a:extLst>
          </p:cNvPr>
          <p:cNvSpPr>
            <a:spLocks noGrp="1"/>
          </p:cNvSpPr>
          <p:nvPr>
            <p:ph type="sldNum" sz="quarter" idx="12"/>
          </p:nvPr>
        </p:nvSpPr>
        <p:spPr/>
        <p:txBody>
          <a:bodyPr/>
          <a:lstStyle/>
          <a:p>
            <a:r>
              <a:rPr lang="en-US" dirty="0">
                <a:latin typeface="Ubuntu" panose="020B0504030602030204" pitchFamily="34" charset="0"/>
              </a:rPr>
              <a:t>11</a:t>
            </a:r>
          </a:p>
        </p:txBody>
      </p:sp>
      <p:sp>
        <p:nvSpPr>
          <p:cNvPr id="3" name="Espace réservé du texte 2"/>
          <p:cNvSpPr>
            <a:spLocks noGrp="1"/>
          </p:cNvSpPr>
          <p:nvPr>
            <p:ph type="body" sz="quarter" idx="13"/>
          </p:nvPr>
        </p:nvSpPr>
        <p:spPr>
          <a:xfrm>
            <a:off x="486064" y="1673155"/>
            <a:ext cx="9721273" cy="273921"/>
          </a:xfrm>
        </p:spPr>
        <p:txBody>
          <a:bodyPr/>
          <a:lstStyle/>
          <a:p>
            <a:r>
              <a:rPr lang="en-US" b="0" dirty="0">
                <a:solidFill>
                  <a:schemeClr val="accent4"/>
                </a:solidFill>
                <a:latin typeface="Ubuntu Condensed" panose="020B0506030602030204" pitchFamily="34" charset="0"/>
              </a:rPr>
              <a:t>Transportation costs returned to their pre-crisis level, eliminating the effect of COVID on international trade</a:t>
            </a:r>
          </a:p>
        </p:txBody>
      </p:sp>
      <p:sp>
        <p:nvSpPr>
          <p:cNvPr id="22"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graphicFrame>
        <p:nvGraphicFramePr>
          <p:cNvPr id="5" name="disruption_EU">
            <a:extLst>
              <a:ext uri="{FF2B5EF4-FFF2-40B4-BE49-F238E27FC236}">
                <a16:creationId xmlns:a16="http://schemas.microsoft.com/office/drawing/2014/main" id="{43554066-581F-089A-641C-42D9B3F7977A}"/>
              </a:ext>
            </a:extLst>
          </p:cNvPr>
          <p:cNvGraphicFramePr>
            <a:graphicFrameLocks noGrp="1"/>
          </p:cNvGraphicFramePr>
          <p:nvPr>
            <p:extLst>
              <p:ext uri="{D42A27DB-BD31-4B8C-83A1-F6EECF244321}">
                <p14:modId xmlns:p14="http://schemas.microsoft.com/office/powerpoint/2010/main" val="3885189292"/>
              </p:ext>
            </p:extLst>
          </p:nvPr>
        </p:nvGraphicFramePr>
        <p:xfrm>
          <a:off x="480521" y="2471530"/>
          <a:ext cx="9703684" cy="188139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250638644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C70D95-E675-4912-A548-9156D38C1D9E}"/>
              </a:ext>
            </a:extLst>
          </p:cNvPr>
          <p:cNvSpPr>
            <a:spLocks noGrp="1"/>
          </p:cNvSpPr>
          <p:nvPr>
            <p:ph type="title"/>
          </p:nvPr>
        </p:nvSpPr>
        <p:spPr>
          <a:xfrm>
            <a:off x="486063" y="1188943"/>
            <a:ext cx="9721273" cy="369332"/>
          </a:xfrm>
        </p:spPr>
        <p:txBody>
          <a:bodyPr/>
          <a:lstStyle/>
          <a:p>
            <a:r>
              <a:rPr lang="en-US" dirty="0">
                <a:latin typeface="Ubuntu" panose="020B0504030602030204" pitchFamily="34" charset="0"/>
              </a:rPr>
              <a:t>Labor markets remain tight… </a:t>
            </a:r>
            <a:r>
              <a:rPr lang="en-US" b="0" i="1" dirty="0">
                <a:latin typeface="Ubuntu" panose="020B0504030602030204" pitchFamily="34" charset="0"/>
              </a:rPr>
              <a:t>(1/2)</a:t>
            </a:r>
          </a:p>
        </p:txBody>
      </p:sp>
      <p:sp>
        <p:nvSpPr>
          <p:cNvPr id="4" name="shp_PresTitle">
            <a:extLst>
              <a:ext uri="{FF2B5EF4-FFF2-40B4-BE49-F238E27FC236}">
                <a16:creationId xmlns:a16="http://schemas.microsoft.com/office/drawing/2014/main" id="{7B370EBF-A33F-438D-9E81-3A03475E7C22}"/>
              </a:ext>
            </a:extLst>
          </p:cNvPr>
          <p:cNvSpPr>
            <a:spLocks noGrp="1"/>
          </p:cNvSpPr>
          <p:nvPr>
            <p:ph type="ftr" sz="quarter" idx="11"/>
          </p:nvPr>
        </p:nvSpPr>
        <p:spPr/>
        <p:txBody>
          <a:bodyPr/>
          <a:lstStyle/>
          <a:p>
            <a:r>
              <a:rPr lang="en-US" dirty="0">
                <a:latin typeface="Ubuntu" panose="020B0504030602030204" pitchFamily="34" charset="0"/>
              </a:rPr>
              <a:t>Macroeconomic Outlook - MAY 2023</a:t>
            </a:r>
          </a:p>
        </p:txBody>
      </p:sp>
      <p:sp>
        <p:nvSpPr>
          <p:cNvPr id="12" name="shp_FootNote">
            <a:extLst>
              <a:ext uri="{FF2B5EF4-FFF2-40B4-BE49-F238E27FC236}">
                <a16:creationId xmlns:a16="http://schemas.microsoft.com/office/drawing/2014/main" id="{9C87FE9B-55A2-4F1D-8C46-629C5F8FE335}"/>
              </a:ext>
            </a:extLst>
          </p:cNvPr>
          <p:cNvSpPr txBox="1"/>
          <p:nvPr/>
        </p:nvSpPr>
        <p:spPr>
          <a:xfrm>
            <a:off x="1679865" y="706382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Bureau of Labor Statistics, Eurostat</a:t>
            </a:r>
          </a:p>
          <a:p>
            <a:pPr marL="347472" indent="-347472"/>
            <a:r>
              <a:rPr lang="en-US" sz="700" dirty="0">
                <a:latin typeface="Ubuntu" panose="020B0504030602030204" pitchFamily="34" charset="0"/>
              </a:rPr>
              <a:t>Note:	Vacancy rate is the ratio of job openings to total jobs</a:t>
            </a:r>
          </a:p>
        </p:txBody>
      </p:sp>
      <p:graphicFrame>
        <p:nvGraphicFramePr>
          <p:cNvPr id="25" name="Table 5">
            <a:extLst>
              <a:ext uri="{FF2B5EF4-FFF2-40B4-BE49-F238E27FC236}">
                <a16:creationId xmlns:a16="http://schemas.microsoft.com/office/drawing/2014/main" id="{34A00D77-FD31-4F2C-A044-F52EBC7561D6}"/>
              </a:ext>
            </a:extLst>
          </p:cNvPr>
          <p:cNvGraphicFramePr>
            <a:graphicFrameLocks noGrp="1"/>
          </p:cNvGraphicFramePr>
          <p:nvPr>
            <p:custDataLst>
              <p:tags r:id="rId1"/>
            </p:custDataLst>
            <p:extLst>
              <p:ext uri="{D42A27DB-BD31-4B8C-83A1-F6EECF244321}">
                <p14:modId xmlns:p14="http://schemas.microsoft.com/office/powerpoint/2010/main" val="4247401912"/>
              </p:ext>
            </p:extLst>
          </p:nvPr>
        </p:nvGraphicFramePr>
        <p:xfrm>
          <a:off x="471490" y="2197590"/>
          <a:ext cx="4649867" cy="448800"/>
        </p:xfrm>
        <a:graphic>
          <a:graphicData uri="http://schemas.openxmlformats.org/drawingml/2006/table">
            <a:tbl>
              <a:tblPr/>
              <a:tblGrid>
                <a:gridCol w="4649867">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Beveridge curve - USA (01-2018 – 02-2023), Monthly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27" name="bc_usa">
            <a:extLst>
              <a:ext uri="{FF2B5EF4-FFF2-40B4-BE49-F238E27FC236}">
                <a16:creationId xmlns:a16="http://schemas.microsoft.com/office/drawing/2014/main" id="{0DB2B5A6-752D-4B54-8AF3-5672258481F6}"/>
              </a:ext>
            </a:extLst>
          </p:cNvPr>
          <p:cNvGraphicFramePr>
            <a:graphicFrameLocks/>
          </p:cNvGraphicFramePr>
          <p:nvPr>
            <p:extLst>
              <p:ext uri="{D42A27DB-BD31-4B8C-83A1-F6EECF244321}">
                <p14:modId xmlns:p14="http://schemas.microsoft.com/office/powerpoint/2010/main" val="1132040997"/>
              </p:ext>
            </p:extLst>
          </p:nvPr>
        </p:nvGraphicFramePr>
        <p:xfrm>
          <a:off x="494493" y="2423999"/>
          <a:ext cx="4626864" cy="3438578"/>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5" name="Table 5">
            <a:extLst>
              <a:ext uri="{FF2B5EF4-FFF2-40B4-BE49-F238E27FC236}">
                <a16:creationId xmlns:a16="http://schemas.microsoft.com/office/drawing/2014/main" id="{35886D8F-885C-4B33-B6A5-90C06AFEBDA3}"/>
              </a:ext>
            </a:extLst>
          </p:cNvPr>
          <p:cNvGraphicFramePr>
            <a:graphicFrameLocks noGrp="1"/>
          </p:cNvGraphicFramePr>
          <p:nvPr>
            <p:custDataLst>
              <p:tags r:id="rId2"/>
            </p:custDataLst>
            <p:extLst>
              <p:ext uri="{D42A27DB-BD31-4B8C-83A1-F6EECF244321}">
                <p14:modId xmlns:p14="http://schemas.microsoft.com/office/powerpoint/2010/main" val="4261026003"/>
              </p:ext>
            </p:extLst>
          </p:nvPr>
        </p:nvGraphicFramePr>
        <p:xfrm>
          <a:off x="5539061" y="2197590"/>
          <a:ext cx="4659311" cy="448800"/>
        </p:xfrm>
        <a:graphic>
          <a:graphicData uri="http://schemas.openxmlformats.org/drawingml/2006/table">
            <a:tbl>
              <a:tblPr/>
              <a:tblGrid>
                <a:gridCol w="4659311">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Beveridge curve – Euro Area (Q1-17 – Q3-22), Quarterly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27666EEF-8232-4DA9-803F-C2218B9006EE}"/>
              </a:ext>
            </a:extLst>
          </p:cNvPr>
          <p:cNvSpPr>
            <a:spLocks noGrp="1"/>
          </p:cNvSpPr>
          <p:nvPr>
            <p:ph type="sldNum" sz="quarter" idx="12"/>
          </p:nvPr>
        </p:nvSpPr>
        <p:spPr/>
        <p:txBody>
          <a:bodyPr/>
          <a:lstStyle/>
          <a:p>
            <a:r>
              <a:rPr lang="en-US" dirty="0">
                <a:latin typeface="Ubuntu" panose="020B0504030602030204" pitchFamily="34" charset="0"/>
              </a:rPr>
              <a:t>12</a:t>
            </a:r>
          </a:p>
        </p:txBody>
      </p:sp>
      <p:sp>
        <p:nvSpPr>
          <p:cNvPr id="3" name="Espace réservé du texte 2"/>
          <p:cNvSpPr>
            <a:spLocks noGrp="1"/>
          </p:cNvSpPr>
          <p:nvPr>
            <p:ph type="body" sz="quarter" idx="13"/>
          </p:nvPr>
        </p:nvSpPr>
        <p:spPr>
          <a:xfrm>
            <a:off x="486064" y="1619367"/>
            <a:ext cx="9721273" cy="473976"/>
          </a:xfrm>
        </p:spPr>
        <p:txBody>
          <a:bodyPr/>
          <a:lstStyle/>
          <a:p>
            <a:r>
              <a:rPr lang="en-US" b="0" dirty="0">
                <a:solidFill>
                  <a:schemeClr val="accent4"/>
                </a:solidFill>
                <a:latin typeface="Ubuntu Condensed" panose="020B0506030602030204" pitchFamily="34" charset="0"/>
              </a:rPr>
              <a:t>The unemployment rate, both in the US and the EZ, remain at very low levels. In the US, the vacancy/unemployment ratio, however, fell abruptly in February, signaling a potential loosening of labor market tensions.</a:t>
            </a:r>
          </a:p>
        </p:txBody>
      </p:sp>
      <p:sp>
        <p:nvSpPr>
          <p:cNvPr id="18"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graphicFrame>
        <p:nvGraphicFramePr>
          <p:cNvPr id="8" name="unemployment_rate_euro">
            <a:extLst>
              <a:ext uri="{FF2B5EF4-FFF2-40B4-BE49-F238E27FC236}">
                <a16:creationId xmlns:a16="http://schemas.microsoft.com/office/drawing/2014/main" id="{96F7ED67-2D38-DC43-48F4-1FC5926147C7}"/>
              </a:ext>
            </a:extLst>
          </p:cNvPr>
          <p:cNvGraphicFramePr>
            <a:graphicFrameLocks noGrp="1"/>
          </p:cNvGraphicFramePr>
          <p:nvPr/>
        </p:nvGraphicFramePr>
        <p:xfrm>
          <a:off x="5536737" y="6114028"/>
          <a:ext cx="4648663" cy="876373"/>
        </p:xfrm>
        <a:graphic>
          <a:graphicData uri="http://schemas.openxmlformats.org/drawingml/2006/table">
            <a:tbl>
              <a:tblPr>
                <a:tableStyleId>{5C22544A-7EE6-4342-B048-85BDC9FD1C3A}</a:tableStyleId>
              </a:tblPr>
              <a:tblGrid>
                <a:gridCol w="564811">
                  <a:extLst>
                    <a:ext uri="{9D8B030D-6E8A-4147-A177-3AD203B41FA5}">
                      <a16:colId xmlns:a16="http://schemas.microsoft.com/office/drawing/2014/main" val="2009094933"/>
                    </a:ext>
                  </a:extLst>
                </a:gridCol>
                <a:gridCol w="340321">
                  <a:extLst>
                    <a:ext uri="{9D8B030D-6E8A-4147-A177-3AD203B41FA5}">
                      <a16:colId xmlns:a16="http://schemas.microsoft.com/office/drawing/2014/main" val="3318171603"/>
                    </a:ext>
                  </a:extLst>
                </a:gridCol>
                <a:gridCol w="340321">
                  <a:extLst>
                    <a:ext uri="{9D8B030D-6E8A-4147-A177-3AD203B41FA5}">
                      <a16:colId xmlns:a16="http://schemas.microsoft.com/office/drawing/2014/main" val="994840003"/>
                    </a:ext>
                  </a:extLst>
                </a:gridCol>
                <a:gridCol w="340321">
                  <a:extLst>
                    <a:ext uri="{9D8B030D-6E8A-4147-A177-3AD203B41FA5}">
                      <a16:colId xmlns:a16="http://schemas.microsoft.com/office/drawing/2014/main" val="403598628"/>
                    </a:ext>
                  </a:extLst>
                </a:gridCol>
                <a:gridCol w="340321">
                  <a:extLst>
                    <a:ext uri="{9D8B030D-6E8A-4147-A177-3AD203B41FA5}">
                      <a16:colId xmlns:a16="http://schemas.microsoft.com/office/drawing/2014/main" val="3086497395"/>
                    </a:ext>
                  </a:extLst>
                </a:gridCol>
                <a:gridCol w="340321">
                  <a:extLst>
                    <a:ext uri="{9D8B030D-6E8A-4147-A177-3AD203B41FA5}">
                      <a16:colId xmlns:a16="http://schemas.microsoft.com/office/drawing/2014/main" val="2788106433"/>
                    </a:ext>
                  </a:extLst>
                </a:gridCol>
                <a:gridCol w="340321">
                  <a:extLst>
                    <a:ext uri="{9D8B030D-6E8A-4147-A177-3AD203B41FA5}">
                      <a16:colId xmlns:a16="http://schemas.microsoft.com/office/drawing/2014/main" val="400262488"/>
                    </a:ext>
                  </a:extLst>
                </a:gridCol>
                <a:gridCol w="340321">
                  <a:extLst>
                    <a:ext uri="{9D8B030D-6E8A-4147-A177-3AD203B41FA5}">
                      <a16:colId xmlns:a16="http://schemas.microsoft.com/office/drawing/2014/main" val="1879928676"/>
                    </a:ext>
                  </a:extLst>
                </a:gridCol>
                <a:gridCol w="340321">
                  <a:extLst>
                    <a:ext uri="{9D8B030D-6E8A-4147-A177-3AD203B41FA5}">
                      <a16:colId xmlns:a16="http://schemas.microsoft.com/office/drawing/2014/main" val="1526349675"/>
                    </a:ext>
                  </a:extLst>
                </a:gridCol>
                <a:gridCol w="340321">
                  <a:extLst>
                    <a:ext uri="{9D8B030D-6E8A-4147-A177-3AD203B41FA5}">
                      <a16:colId xmlns:a16="http://schemas.microsoft.com/office/drawing/2014/main" val="2234716473"/>
                    </a:ext>
                  </a:extLst>
                </a:gridCol>
                <a:gridCol w="340321">
                  <a:extLst>
                    <a:ext uri="{9D8B030D-6E8A-4147-A177-3AD203B41FA5}">
                      <a16:colId xmlns:a16="http://schemas.microsoft.com/office/drawing/2014/main" val="899810982"/>
                    </a:ext>
                  </a:extLst>
                </a:gridCol>
                <a:gridCol w="340321">
                  <a:extLst>
                    <a:ext uri="{9D8B030D-6E8A-4147-A177-3AD203B41FA5}">
                      <a16:colId xmlns:a16="http://schemas.microsoft.com/office/drawing/2014/main" val="3199047019"/>
                    </a:ext>
                  </a:extLst>
                </a:gridCol>
                <a:gridCol w="340321">
                  <a:extLst>
                    <a:ext uri="{9D8B030D-6E8A-4147-A177-3AD203B41FA5}">
                      <a16:colId xmlns:a16="http://schemas.microsoft.com/office/drawing/2014/main" val="3062537990"/>
                    </a:ext>
                  </a:extLst>
                </a:gridCol>
              </a:tblGrid>
              <a:tr h="274320">
                <a:tc gridSpan="13">
                  <a:txBody>
                    <a:bodyPr/>
                    <a:lstStyle/>
                    <a:p>
                      <a:pPr algn="ctr" rtl="0" fontAlgn="ctr"/>
                      <a:r>
                        <a:rPr lang="en-US" sz="900" b="1" i="0" u="none" strike="noStrike" noProof="0" dirty="0">
                          <a:solidFill>
                            <a:schemeClr val="bg1"/>
                          </a:solidFill>
                          <a:effectLst/>
                          <a:latin typeface="Ubuntu" panose="020B0504030602030204" pitchFamily="34" charset="0"/>
                        </a:rPr>
                        <a:t>Unemployment according to ILO definition - Total – Euro area – Seasonally adjusted</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82880">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04-22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05-22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06-22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07-22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08-22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09-22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10-22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11-22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12-22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01-23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02-23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03-23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3773">
                <a:tc>
                  <a:txBody>
                    <a:bodyPr/>
                    <a:lstStyle/>
                    <a:p>
                      <a:pPr algn="l" rtl="0" fontAlgn="ctr"/>
                      <a:r>
                        <a:rPr lang="en-US" sz="900" b="1" i="0" u="none" strike="noStrike" noProof="0" dirty="0">
                          <a:solidFill>
                            <a:schemeClr val="tx1"/>
                          </a:solidFill>
                          <a:effectLst/>
                          <a:latin typeface="Ubuntu" panose="020B0504030602030204" pitchFamily="34" charset="0"/>
                        </a:rPr>
                        <a:t>Rate</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6.7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6.7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6.7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6.7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bl>
          </a:graphicData>
        </a:graphic>
      </p:graphicFrame>
      <p:graphicFrame>
        <p:nvGraphicFramePr>
          <p:cNvPr id="9" name="Table 5">
            <a:extLst>
              <a:ext uri="{FF2B5EF4-FFF2-40B4-BE49-F238E27FC236}">
                <a16:creationId xmlns:a16="http://schemas.microsoft.com/office/drawing/2014/main" id="{B466626F-EE3B-EC02-7C83-1E47F782C4DD}"/>
              </a:ext>
            </a:extLst>
          </p:cNvPr>
          <p:cNvGraphicFramePr>
            <a:graphicFrameLocks noGrp="1"/>
          </p:cNvGraphicFramePr>
          <p:nvPr>
            <p:custDataLst>
              <p:tags r:id="rId3"/>
            </p:custDataLst>
          </p:nvPr>
        </p:nvGraphicFramePr>
        <p:xfrm>
          <a:off x="462468" y="5862577"/>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Unemployment rate (% of labor force) - </a:t>
                      </a:r>
                      <a:r>
                        <a:rPr lang="en-US" sz="1000" b="0" i="1" u="none" strike="noStrike" noProof="0" dirty="0">
                          <a:solidFill>
                            <a:schemeClr val="accent1"/>
                          </a:solidFill>
                          <a:effectLst/>
                          <a:latin typeface="Ubuntu" panose="020B0504030602030204" pitchFamily="34" charset="0"/>
                        </a:rPr>
                        <a:t>Monthly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6" name="Table 5">
            <a:extLst>
              <a:ext uri="{FF2B5EF4-FFF2-40B4-BE49-F238E27FC236}">
                <a16:creationId xmlns:a16="http://schemas.microsoft.com/office/drawing/2014/main" id="{A3BFCA3E-47CB-C444-3E85-35BCC80892C1}"/>
              </a:ext>
            </a:extLst>
          </p:cNvPr>
          <p:cNvGraphicFramePr>
            <a:graphicFrameLocks noGrp="1"/>
          </p:cNvGraphicFramePr>
          <p:nvPr>
            <p:custDataLst>
              <p:tags r:id="rId4"/>
            </p:custDataLst>
          </p:nvPr>
        </p:nvGraphicFramePr>
        <p:xfrm>
          <a:off x="5531927" y="5862577"/>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Unemployment rate (% of labor force) - </a:t>
                      </a:r>
                      <a:r>
                        <a:rPr lang="en-US" sz="1000" b="0" i="1" u="none" strike="noStrike" noProof="0" dirty="0">
                          <a:solidFill>
                            <a:schemeClr val="accent1"/>
                          </a:solidFill>
                          <a:effectLst/>
                          <a:latin typeface="Ubuntu" panose="020B0504030602030204" pitchFamily="34" charset="0"/>
                        </a:rPr>
                        <a:t>Monthly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0" name="unemployment_rate_us">
            <a:extLst>
              <a:ext uri="{FF2B5EF4-FFF2-40B4-BE49-F238E27FC236}">
                <a16:creationId xmlns:a16="http://schemas.microsoft.com/office/drawing/2014/main" id="{E7E5022B-14A8-3AC5-92F4-BA51FB57E0B3}"/>
              </a:ext>
            </a:extLst>
          </p:cNvPr>
          <p:cNvGraphicFramePr>
            <a:graphicFrameLocks noGrp="1"/>
          </p:cNvGraphicFramePr>
          <p:nvPr/>
        </p:nvGraphicFramePr>
        <p:xfrm>
          <a:off x="469437" y="6114028"/>
          <a:ext cx="4648663" cy="876373"/>
        </p:xfrm>
        <a:graphic>
          <a:graphicData uri="http://schemas.openxmlformats.org/drawingml/2006/table">
            <a:tbl>
              <a:tblPr>
                <a:tableStyleId>{5C22544A-7EE6-4342-B048-85BDC9FD1C3A}</a:tableStyleId>
              </a:tblPr>
              <a:tblGrid>
                <a:gridCol w="564811">
                  <a:extLst>
                    <a:ext uri="{9D8B030D-6E8A-4147-A177-3AD203B41FA5}">
                      <a16:colId xmlns:a16="http://schemas.microsoft.com/office/drawing/2014/main" val="2009094933"/>
                    </a:ext>
                  </a:extLst>
                </a:gridCol>
                <a:gridCol w="340321">
                  <a:extLst>
                    <a:ext uri="{9D8B030D-6E8A-4147-A177-3AD203B41FA5}">
                      <a16:colId xmlns:a16="http://schemas.microsoft.com/office/drawing/2014/main" val="3318171603"/>
                    </a:ext>
                  </a:extLst>
                </a:gridCol>
                <a:gridCol w="340321">
                  <a:extLst>
                    <a:ext uri="{9D8B030D-6E8A-4147-A177-3AD203B41FA5}">
                      <a16:colId xmlns:a16="http://schemas.microsoft.com/office/drawing/2014/main" val="994840003"/>
                    </a:ext>
                  </a:extLst>
                </a:gridCol>
                <a:gridCol w="340321">
                  <a:extLst>
                    <a:ext uri="{9D8B030D-6E8A-4147-A177-3AD203B41FA5}">
                      <a16:colId xmlns:a16="http://schemas.microsoft.com/office/drawing/2014/main" val="403598628"/>
                    </a:ext>
                  </a:extLst>
                </a:gridCol>
                <a:gridCol w="340321">
                  <a:extLst>
                    <a:ext uri="{9D8B030D-6E8A-4147-A177-3AD203B41FA5}">
                      <a16:colId xmlns:a16="http://schemas.microsoft.com/office/drawing/2014/main" val="3086497395"/>
                    </a:ext>
                  </a:extLst>
                </a:gridCol>
                <a:gridCol w="340321">
                  <a:extLst>
                    <a:ext uri="{9D8B030D-6E8A-4147-A177-3AD203B41FA5}">
                      <a16:colId xmlns:a16="http://schemas.microsoft.com/office/drawing/2014/main" val="2788106433"/>
                    </a:ext>
                  </a:extLst>
                </a:gridCol>
                <a:gridCol w="340321">
                  <a:extLst>
                    <a:ext uri="{9D8B030D-6E8A-4147-A177-3AD203B41FA5}">
                      <a16:colId xmlns:a16="http://schemas.microsoft.com/office/drawing/2014/main" val="400262488"/>
                    </a:ext>
                  </a:extLst>
                </a:gridCol>
                <a:gridCol w="340321">
                  <a:extLst>
                    <a:ext uri="{9D8B030D-6E8A-4147-A177-3AD203B41FA5}">
                      <a16:colId xmlns:a16="http://schemas.microsoft.com/office/drawing/2014/main" val="1879928676"/>
                    </a:ext>
                  </a:extLst>
                </a:gridCol>
                <a:gridCol w="340321">
                  <a:extLst>
                    <a:ext uri="{9D8B030D-6E8A-4147-A177-3AD203B41FA5}">
                      <a16:colId xmlns:a16="http://schemas.microsoft.com/office/drawing/2014/main" val="1526349675"/>
                    </a:ext>
                  </a:extLst>
                </a:gridCol>
                <a:gridCol w="340321">
                  <a:extLst>
                    <a:ext uri="{9D8B030D-6E8A-4147-A177-3AD203B41FA5}">
                      <a16:colId xmlns:a16="http://schemas.microsoft.com/office/drawing/2014/main" val="2234716473"/>
                    </a:ext>
                  </a:extLst>
                </a:gridCol>
                <a:gridCol w="340321">
                  <a:extLst>
                    <a:ext uri="{9D8B030D-6E8A-4147-A177-3AD203B41FA5}">
                      <a16:colId xmlns:a16="http://schemas.microsoft.com/office/drawing/2014/main" val="899810982"/>
                    </a:ext>
                  </a:extLst>
                </a:gridCol>
                <a:gridCol w="340321">
                  <a:extLst>
                    <a:ext uri="{9D8B030D-6E8A-4147-A177-3AD203B41FA5}">
                      <a16:colId xmlns:a16="http://schemas.microsoft.com/office/drawing/2014/main" val="3199047019"/>
                    </a:ext>
                  </a:extLst>
                </a:gridCol>
                <a:gridCol w="340321">
                  <a:extLst>
                    <a:ext uri="{9D8B030D-6E8A-4147-A177-3AD203B41FA5}">
                      <a16:colId xmlns:a16="http://schemas.microsoft.com/office/drawing/2014/main" val="3062537990"/>
                    </a:ext>
                  </a:extLst>
                </a:gridCol>
              </a:tblGrid>
              <a:tr h="274320">
                <a:tc gridSpan="13">
                  <a:txBody>
                    <a:bodyPr/>
                    <a:lstStyle/>
                    <a:p>
                      <a:pPr algn="ctr" rtl="0" fontAlgn="ctr"/>
                      <a:r>
                        <a:rPr lang="en-US" sz="900" b="1" i="0" u="none" strike="noStrike" noProof="0" dirty="0">
                          <a:solidFill>
                            <a:schemeClr val="bg1"/>
                          </a:solidFill>
                          <a:effectLst/>
                          <a:latin typeface="Ubuntu" panose="020B0504030602030204" pitchFamily="34" charset="0"/>
                        </a:rPr>
                        <a:t>Civilian unemployment rate – Total – USA - Seasonally adjusted </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82880">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05-22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06-22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07-22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08-22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09-22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10-22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11-22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12-22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01-23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02-23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03-23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04-23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3773">
                <a:tc>
                  <a:txBody>
                    <a:bodyPr/>
                    <a:lstStyle/>
                    <a:p>
                      <a:pPr algn="l" rtl="0" fontAlgn="ctr"/>
                      <a:r>
                        <a:rPr lang="en-US" sz="900" b="1" i="0" u="none" strike="noStrike" noProof="0" dirty="0">
                          <a:solidFill>
                            <a:schemeClr val="tx1"/>
                          </a:solidFill>
                          <a:effectLst/>
                          <a:latin typeface="Ubuntu" panose="020B0504030602030204" pitchFamily="34" charset="0"/>
                        </a:rPr>
                        <a:t>Rate</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bl>
          </a:graphicData>
        </a:graphic>
      </p:graphicFrame>
      <p:graphicFrame>
        <p:nvGraphicFramePr>
          <p:cNvPr id="11" name="bc_ea">
            <a:extLst>
              <a:ext uri="{FF2B5EF4-FFF2-40B4-BE49-F238E27FC236}">
                <a16:creationId xmlns:a16="http://schemas.microsoft.com/office/drawing/2014/main" id="{54AE809A-CC47-8DD3-DF43-88690946A3AA}"/>
              </a:ext>
            </a:extLst>
          </p:cNvPr>
          <p:cNvGraphicFramePr>
            <a:graphicFrameLocks/>
          </p:cNvGraphicFramePr>
          <p:nvPr>
            <p:extLst>
              <p:ext uri="{D42A27DB-BD31-4B8C-83A1-F6EECF244321}">
                <p14:modId xmlns:p14="http://schemas.microsoft.com/office/powerpoint/2010/main" val="508799456"/>
              </p:ext>
            </p:extLst>
          </p:nvPr>
        </p:nvGraphicFramePr>
        <p:xfrm>
          <a:off x="5543727" y="2412911"/>
          <a:ext cx="4626864" cy="343857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9881830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6" name="Table 5">
            <a:extLst>
              <a:ext uri="{FF2B5EF4-FFF2-40B4-BE49-F238E27FC236}">
                <a16:creationId xmlns:a16="http://schemas.microsoft.com/office/drawing/2014/main" id="{ECFE293D-B19E-4400-A443-90C80DC3D249}"/>
              </a:ext>
            </a:extLst>
          </p:cNvPr>
          <p:cNvGraphicFramePr>
            <a:graphicFrameLocks noGrp="1"/>
          </p:cNvGraphicFramePr>
          <p:nvPr>
            <p:custDataLst>
              <p:tags r:id="rId1"/>
            </p:custDataLst>
          </p:nvPr>
        </p:nvGraphicFramePr>
        <p:xfrm>
          <a:off x="474134" y="2156308"/>
          <a:ext cx="4641435" cy="501186"/>
        </p:xfrm>
        <a:graphic>
          <a:graphicData uri="http://schemas.openxmlformats.org/drawingml/2006/table">
            <a:tbl>
              <a:tblPr/>
              <a:tblGrid>
                <a:gridCol w="4641435">
                  <a:extLst>
                    <a:ext uri="{9D8B030D-6E8A-4147-A177-3AD203B41FA5}">
                      <a16:colId xmlns:a16="http://schemas.microsoft.com/office/drawing/2014/main" val="3110369869"/>
                    </a:ext>
                  </a:extLst>
                </a:gridCol>
              </a:tblGrid>
              <a:tr h="250593">
                <a:tc>
                  <a:txBody>
                    <a:bodyPr/>
                    <a:lstStyle/>
                    <a:p>
                      <a:pPr algn="l" fontAlgn="ctr"/>
                      <a:r>
                        <a:rPr lang="en-US" sz="1000" b="1" i="0" u="none" strike="noStrike" noProof="0" dirty="0">
                          <a:solidFill>
                            <a:schemeClr val="accent1"/>
                          </a:solidFill>
                          <a:effectLst/>
                          <a:latin typeface="Ubuntu" panose="020B0504030602030204" pitchFamily="34" charset="0"/>
                        </a:rPr>
                        <a:t>Beveridge curve - France (Q1-17 – Q4-22), Quarterly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250593">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2" name="Title 1">
            <a:extLst>
              <a:ext uri="{FF2B5EF4-FFF2-40B4-BE49-F238E27FC236}">
                <a16:creationId xmlns:a16="http://schemas.microsoft.com/office/drawing/2014/main" id="{62C70D95-E675-4912-A548-9156D38C1D9E}"/>
              </a:ext>
            </a:extLst>
          </p:cNvPr>
          <p:cNvSpPr>
            <a:spLocks noGrp="1"/>
          </p:cNvSpPr>
          <p:nvPr>
            <p:ph type="title"/>
          </p:nvPr>
        </p:nvSpPr>
        <p:spPr>
          <a:xfrm>
            <a:off x="486063" y="1188943"/>
            <a:ext cx="9721273" cy="369332"/>
          </a:xfrm>
        </p:spPr>
        <p:txBody>
          <a:bodyPr/>
          <a:lstStyle/>
          <a:p>
            <a:r>
              <a:rPr lang="en-US" dirty="0">
                <a:latin typeface="Ubuntu" panose="020B0504030602030204" pitchFamily="34" charset="0"/>
              </a:rPr>
              <a:t>Labor markets remain tight… </a:t>
            </a:r>
            <a:r>
              <a:rPr lang="en-US" b="0" i="1" dirty="0">
                <a:latin typeface="Ubuntu" panose="020B0504030602030204" pitchFamily="34" charset="0"/>
              </a:rPr>
              <a:t>(2/2)</a:t>
            </a:r>
            <a:endParaRPr lang="en-US" dirty="0">
              <a:latin typeface="Ubuntu" panose="020B0504030602030204" pitchFamily="34" charset="0"/>
            </a:endParaRPr>
          </a:p>
        </p:txBody>
      </p:sp>
      <p:sp>
        <p:nvSpPr>
          <p:cNvPr id="4" name="shp_PresTitle">
            <a:extLst>
              <a:ext uri="{FF2B5EF4-FFF2-40B4-BE49-F238E27FC236}">
                <a16:creationId xmlns:a16="http://schemas.microsoft.com/office/drawing/2014/main" id="{7B370EBF-A33F-438D-9E81-3A03475E7C22}"/>
              </a:ext>
            </a:extLst>
          </p:cNvPr>
          <p:cNvSpPr>
            <a:spLocks noGrp="1"/>
          </p:cNvSpPr>
          <p:nvPr>
            <p:ph type="ftr" sz="quarter" idx="11"/>
          </p:nvPr>
        </p:nvSpPr>
        <p:spPr/>
        <p:txBody>
          <a:bodyPr/>
          <a:lstStyle/>
          <a:p>
            <a:r>
              <a:rPr lang="en-US" dirty="0">
                <a:latin typeface="Ubuntu" panose="020B0504030602030204" pitchFamily="34" charset="0"/>
              </a:rPr>
              <a:t>Macroeconomic Outlook - MAY 2023</a:t>
            </a:r>
          </a:p>
        </p:txBody>
      </p:sp>
      <p:sp>
        <p:nvSpPr>
          <p:cNvPr id="12" name="shp_FootNote">
            <a:extLst>
              <a:ext uri="{FF2B5EF4-FFF2-40B4-BE49-F238E27FC236}">
                <a16:creationId xmlns:a16="http://schemas.microsoft.com/office/drawing/2014/main" id="{9C87FE9B-55A2-4F1D-8C46-629C5F8FE335}"/>
              </a:ext>
            </a:extLst>
          </p:cNvPr>
          <p:cNvSpPr txBox="1"/>
          <p:nvPr/>
        </p:nvSpPr>
        <p:spPr>
          <a:xfrm>
            <a:off x="1679865" y="706382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a:t>
            </a:r>
            <a:r>
              <a:rPr lang="en-US" sz="700" i="1" dirty="0" err="1">
                <a:latin typeface="Ubuntu" panose="020B0504030602030204" pitchFamily="34" charset="0"/>
              </a:rPr>
              <a:t>Destatis</a:t>
            </a:r>
            <a:r>
              <a:rPr lang="en-US" sz="700" i="1" dirty="0">
                <a:latin typeface="Ubuntu" panose="020B0504030602030204" pitchFamily="34" charset="0"/>
              </a:rPr>
              <a:t>, </a:t>
            </a:r>
            <a:r>
              <a:rPr lang="en-US" sz="700" i="1" dirty="0" err="1">
                <a:latin typeface="Ubuntu" panose="020B0504030602030204" pitchFamily="34" charset="0"/>
              </a:rPr>
              <a:t>Insee</a:t>
            </a:r>
            <a:r>
              <a:rPr lang="en-US" sz="700" i="1" dirty="0">
                <a:latin typeface="Ubuntu" panose="020B0504030602030204" pitchFamily="34" charset="0"/>
              </a:rPr>
              <a:t>, Eurostat</a:t>
            </a:r>
          </a:p>
          <a:p>
            <a:pPr marL="347472" indent="-347472"/>
            <a:r>
              <a:rPr lang="en-US" sz="700" dirty="0">
                <a:latin typeface="Ubuntu" panose="020B0504030602030204" pitchFamily="34" charset="0"/>
              </a:rPr>
              <a:t>Note:	Vacancy rate is the ratio of job openings to total jobs</a:t>
            </a:r>
          </a:p>
        </p:txBody>
      </p:sp>
      <p:graphicFrame>
        <p:nvGraphicFramePr>
          <p:cNvPr id="28" name="Table 5">
            <a:extLst>
              <a:ext uri="{FF2B5EF4-FFF2-40B4-BE49-F238E27FC236}">
                <a16:creationId xmlns:a16="http://schemas.microsoft.com/office/drawing/2014/main" id="{29A23FC6-3FEB-4C64-A1F5-F0D1BCAC3476}"/>
              </a:ext>
            </a:extLst>
          </p:cNvPr>
          <p:cNvGraphicFramePr>
            <a:graphicFrameLocks noGrp="1"/>
          </p:cNvGraphicFramePr>
          <p:nvPr>
            <p:custDataLst>
              <p:tags r:id="rId2"/>
            </p:custDataLst>
          </p:nvPr>
        </p:nvGraphicFramePr>
        <p:xfrm>
          <a:off x="5540963" y="2181655"/>
          <a:ext cx="4656929" cy="448800"/>
        </p:xfrm>
        <a:graphic>
          <a:graphicData uri="http://schemas.openxmlformats.org/drawingml/2006/table">
            <a:tbl>
              <a:tblPr/>
              <a:tblGrid>
                <a:gridCol w="4656929">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Beveridge curve - Germany (Q1-17 – Q4-22), Quarterly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27666EEF-8232-4DA9-803F-C2218B9006EE}"/>
              </a:ext>
            </a:extLst>
          </p:cNvPr>
          <p:cNvSpPr>
            <a:spLocks noGrp="1"/>
          </p:cNvSpPr>
          <p:nvPr>
            <p:ph type="sldNum" sz="quarter" idx="12"/>
          </p:nvPr>
        </p:nvSpPr>
        <p:spPr/>
        <p:txBody>
          <a:bodyPr/>
          <a:lstStyle/>
          <a:p>
            <a:r>
              <a:rPr lang="en-US" dirty="0">
                <a:latin typeface="Ubuntu" panose="020B0504030602030204" pitchFamily="34" charset="0"/>
              </a:rPr>
              <a:t>13</a:t>
            </a:r>
          </a:p>
        </p:txBody>
      </p:sp>
      <p:sp>
        <p:nvSpPr>
          <p:cNvPr id="3" name="Espace réservé du texte 2"/>
          <p:cNvSpPr>
            <a:spLocks noGrp="1"/>
          </p:cNvSpPr>
          <p:nvPr>
            <p:ph type="body" sz="quarter" idx="13"/>
          </p:nvPr>
        </p:nvSpPr>
        <p:spPr>
          <a:xfrm>
            <a:off x="486064" y="1673155"/>
            <a:ext cx="9721273" cy="273921"/>
          </a:xfrm>
        </p:spPr>
        <p:txBody>
          <a:bodyPr/>
          <a:lstStyle/>
          <a:p>
            <a:r>
              <a:rPr lang="en-US" b="0" dirty="0">
                <a:solidFill>
                  <a:schemeClr val="accent4"/>
                </a:solidFill>
                <a:latin typeface="Ubuntu Condensed" panose="020B0506030602030204" pitchFamily="34" charset="0"/>
              </a:rPr>
              <a:t>The vacancy/unemployment ratio still at record high levels in France.</a:t>
            </a:r>
          </a:p>
        </p:txBody>
      </p:sp>
      <p:sp>
        <p:nvSpPr>
          <p:cNvPr id="18"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graphicFrame>
        <p:nvGraphicFramePr>
          <p:cNvPr id="6" name="unemployment_rate_france">
            <a:extLst>
              <a:ext uri="{FF2B5EF4-FFF2-40B4-BE49-F238E27FC236}">
                <a16:creationId xmlns:a16="http://schemas.microsoft.com/office/drawing/2014/main" id="{4183D45B-CEDA-B3FA-C0A5-8B6FF7E1676D}"/>
              </a:ext>
            </a:extLst>
          </p:cNvPr>
          <p:cNvGraphicFramePr>
            <a:graphicFrameLocks noGrp="1"/>
          </p:cNvGraphicFramePr>
          <p:nvPr/>
        </p:nvGraphicFramePr>
        <p:xfrm>
          <a:off x="469437" y="6114028"/>
          <a:ext cx="4648663" cy="876373"/>
        </p:xfrm>
        <a:graphic>
          <a:graphicData uri="http://schemas.openxmlformats.org/drawingml/2006/table">
            <a:tbl>
              <a:tblPr>
                <a:tableStyleId>{5C22544A-7EE6-4342-B048-85BDC9FD1C3A}</a:tableStyleId>
              </a:tblPr>
              <a:tblGrid>
                <a:gridCol w="564811">
                  <a:extLst>
                    <a:ext uri="{9D8B030D-6E8A-4147-A177-3AD203B41FA5}">
                      <a16:colId xmlns:a16="http://schemas.microsoft.com/office/drawing/2014/main" val="2009094933"/>
                    </a:ext>
                  </a:extLst>
                </a:gridCol>
                <a:gridCol w="340321">
                  <a:extLst>
                    <a:ext uri="{9D8B030D-6E8A-4147-A177-3AD203B41FA5}">
                      <a16:colId xmlns:a16="http://schemas.microsoft.com/office/drawing/2014/main" val="3318171603"/>
                    </a:ext>
                  </a:extLst>
                </a:gridCol>
                <a:gridCol w="340321">
                  <a:extLst>
                    <a:ext uri="{9D8B030D-6E8A-4147-A177-3AD203B41FA5}">
                      <a16:colId xmlns:a16="http://schemas.microsoft.com/office/drawing/2014/main" val="994840003"/>
                    </a:ext>
                  </a:extLst>
                </a:gridCol>
                <a:gridCol w="340321">
                  <a:extLst>
                    <a:ext uri="{9D8B030D-6E8A-4147-A177-3AD203B41FA5}">
                      <a16:colId xmlns:a16="http://schemas.microsoft.com/office/drawing/2014/main" val="403598628"/>
                    </a:ext>
                  </a:extLst>
                </a:gridCol>
                <a:gridCol w="340321">
                  <a:extLst>
                    <a:ext uri="{9D8B030D-6E8A-4147-A177-3AD203B41FA5}">
                      <a16:colId xmlns:a16="http://schemas.microsoft.com/office/drawing/2014/main" val="3086497395"/>
                    </a:ext>
                  </a:extLst>
                </a:gridCol>
                <a:gridCol w="340321">
                  <a:extLst>
                    <a:ext uri="{9D8B030D-6E8A-4147-A177-3AD203B41FA5}">
                      <a16:colId xmlns:a16="http://schemas.microsoft.com/office/drawing/2014/main" val="2788106433"/>
                    </a:ext>
                  </a:extLst>
                </a:gridCol>
                <a:gridCol w="340321">
                  <a:extLst>
                    <a:ext uri="{9D8B030D-6E8A-4147-A177-3AD203B41FA5}">
                      <a16:colId xmlns:a16="http://schemas.microsoft.com/office/drawing/2014/main" val="400262488"/>
                    </a:ext>
                  </a:extLst>
                </a:gridCol>
                <a:gridCol w="340321">
                  <a:extLst>
                    <a:ext uri="{9D8B030D-6E8A-4147-A177-3AD203B41FA5}">
                      <a16:colId xmlns:a16="http://schemas.microsoft.com/office/drawing/2014/main" val="1879928676"/>
                    </a:ext>
                  </a:extLst>
                </a:gridCol>
                <a:gridCol w="340321">
                  <a:extLst>
                    <a:ext uri="{9D8B030D-6E8A-4147-A177-3AD203B41FA5}">
                      <a16:colId xmlns:a16="http://schemas.microsoft.com/office/drawing/2014/main" val="1526349675"/>
                    </a:ext>
                  </a:extLst>
                </a:gridCol>
                <a:gridCol w="340321">
                  <a:extLst>
                    <a:ext uri="{9D8B030D-6E8A-4147-A177-3AD203B41FA5}">
                      <a16:colId xmlns:a16="http://schemas.microsoft.com/office/drawing/2014/main" val="2234716473"/>
                    </a:ext>
                  </a:extLst>
                </a:gridCol>
                <a:gridCol w="340321">
                  <a:extLst>
                    <a:ext uri="{9D8B030D-6E8A-4147-A177-3AD203B41FA5}">
                      <a16:colId xmlns:a16="http://schemas.microsoft.com/office/drawing/2014/main" val="899810982"/>
                    </a:ext>
                  </a:extLst>
                </a:gridCol>
                <a:gridCol w="340321">
                  <a:extLst>
                    <a:ext uri="{9D8B030D-6E8A-4147-A177-3AD203B41FA5}">
                      <a16:colId xmlns:a16="http://schemas.microsoft.com/office/drawing/2014/main" val="3199047019"/>
                    </a:ext>
                  </a:extLst>
                </a:gridCol>
                <a:gridCol w="340321">
                  <a:extLst>
                    <a:ext uri="{9D8B030D-6E8A-4147-A177-3AD203B41FA5}">
                      <a16:colId xmlns:a16="http://schemas.microsoft.com/office/drawing/2014/main" val="3062537990"/>
                    </a:ext>
                  </a:extLst>
                </a:gridCol>
              </a:tblGrid>
              <a:tr h="274320">
                <a:tc gridSpan="13">
                  <a:txBody>
                    <a:bodyPr/>
                    <a:lstStyle/>
                    <a:p>
                      <a:pPr algn="ctr" rtl="0" fontAlgn="ctr"/>
                      <a:r>
                        <a:rPr lang="en-US" sz="900" b="1" i="0" u="none" strike="noStrike" noProof="0" dirty="0">
                          <a:solidFill>
                            <a:schemeClr val="bg1"/>
                          </a:solidFill>
                          <a:effectLst/>
                          <a:latin typeface="Ubuntu" panose="020B0504030602030204" pitchFamily="34" charset="0"/>
                        </a:rPr>
                        <a:t>Unemployment rate – Total – France- Seasonally adjusted </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82880">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04-22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05-22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06-22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07-22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08-22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09-22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10-22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11-22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12-22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01-23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02-23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03-23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3773">
                <a:tc>
                  <a:txBody>
                    <a:bodyPr/>
                    <a:lstStyle/>
                    <a:p>
                      <a:pPr algn="l" rtl="0" fontAlgn="ctr"/>
                      <a:r>
                        <a:rPr lang="en-US" sz="900" b="1" i="0" u="none" strike="noStrike" noProof="0" dirty="0">
                          <a:solidFill>
                            <a:schemeClr val="tx1"/>
                          </a:solidFill>
                          <a:effectLst/>
                          <a:latin typeface="Ubuntu" panose="020B0504030602030204" pitchFamily="34" charset="0"/>
                        </a:rPr>
                        <a:t>Rate</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7.5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7.2</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7.2</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7.0</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6.9</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bl>
          </a:graphicData>
        </a:graphic>
      </p:graphicFrame>
      <p:graphicFrame>
        <p:nvGraphicFramePr>
          <p:cNvPr id="9" name="unemployment_rate_germany">
            <a:extLst>
              <a:ext uri="{FF2B5EF4-FFF2-40B4-BE49-F238E27FC236}">
                <a16:creationId xmlns:a16="http://schemas.microsoft.com/office/drawing/2014/main" id="{E0A98074-6AA7-E2E3-6231-3E523965A12E}"/>
              </a:ext>
            </a:extLst>
          </p:cNvPr>
          <p:cNvGraphicFramePr>
            <a:graphicFrameLocks noGrp="1"/>
          </p:cNvGraphicFramePr>
          <p:nvPr/>
        </p:nvGraphicFramePr>
        <p:xfrm>
          <a:off x="5536737" y="6114028"/>
          <a:ext cx="4648663" cy="876373"/>
        </p:xfrm>
        <a:graphic>
          <a:graphicData uri="http://schemas.openxmlformats.org/drawingml/2006/table">
            <a:tbl>
              <a:tblPr>
                <a:tableStyleId>{5C22544A-7EE6-4342-B048-85BDC9FD1C3A}</a:tableStyleId>
              </a:tblPr>
              <a:tblGrid>
                <a:gridCol w="564811">
                  <a:extLst>
                    <a:ext uri="{9D8B030D-6E8A-4147-A177-3AD203B41FA5}">
                      <a16:colId xmlns:a16="http://schemas.microsoft.com/office/drawing/2014/main" val="2009094933"/>
                    </a:ext>
                  </a:extLst>
                </a:gridCol>
                <a:gridCol w="340321">
                  <a:extLst>
                    <a:ext uri="{9D8B030D-6E8A-4147-A177-3AD203B41FA5}">
                      <a16:colId xmlns:a16="http://schemas.microsoft.com/office/drawing/2014/main" val="3318171603"/>
                    </a:ext>
                  </a:extLst>
                </a:gridCol>
                <a:gridCol w="340321">
                  <a:extLst>
                    <a:ext uri="{9D8B030D-6E8A-4147-A177-3AD203B41FA5}">
                      <a16:colId xmlns:a16="http://schemas.microsoft.com/office/drawing/2014/main" val="994840003"/>
                    </a:ext>
                  </a:extLst>
                </a:gridCol>
                <a:gridCol w="340321">
                  <a:extLst>
                    <a:ext uri="{9D8B030D-6E8A-4147-A177-3AD203B41FA5}">
                      <a16:colId xmlns:a16="http://schemas.microsoft.com/office/drawing/2014/main" val="403598628"/>
                    </a:ext>
                  </a:extLst>
                </a:gridCol>
                <a:gridCol w="340321">
                  <a:extLst>
                    <a:ext uri="{9D8B030D-6E8A-4147-A177-3AD203B41FA5}">
                      <a16:colId xmlns:a16="http://schemas.microsoft.com/office/drawing/2014/main" val="3086497395"/>
                    </a:ext>
                  </a:extLst>
                </a:gridCol>
                <a:gridCol w="340321">
                  <a:extLst>
                    <a:ext uri="{9D8B030D-6E8A-4147-A177-3AD203B41FA5}">
                      <a16:colId xmlns:a16="http://schemas.microsoft.com/office/drawing/2014/main" val="2788106433"/>
                    </a:ext>
                  </a:extLst>
                </a:gridCol>
                <a:gridCol w="340321">
                  <a:extLst>
                    <a:ext uri="{9D8B030D-6E8A-4147-A177-3AD203B41FA5}">
                      <a16:colId xmlns:a16="http://schemas.microsoft.com/office/drawing/2014/main" val="400262488"/>
                    </a:ext>
                  </a:extLst>
                </a:gridCol>
                <a:gridCol w="340321">
                  <a:extLst>
                    <a:ext uri="{9D8B030D-6E8A-4147-A177-3AD203B41FA5}">
                      <a16:colId xmlns:a16="http://schemas.microsoft.com/office/drawing/2014/main" val="1879928676"/>
                    </a:ext>
                  </a:extLst>
                </a:gridCol>
                <a:gridCol w="340321">
                  <a:extLst>
                    <a:ext uri="{9D8B030D-6E8A-4147-A177-3AD203B41FA5}">
                      <a16:colId xmlns:a16="http://schemas.microsoft.com/office/drawing/2014/main" val="1526349675"/>
                    </a:ext>
                  </a:extLst>
                </a:gridCol>
                <a:gridCol w="340321">
                  <a:extLst>
                    <a:ext uri="{9D8B030D-6E8A-4147-A177-3AD203B41FA5}">
                      <a16:colId xmlns:a16="http://schemas.microsoft.com/office/drawing/2014/main" val="2234716473"/>
                    </a:ext>
                  </a:extLst>
                </a:gridCol>
                <a:gridCol w="340321">
                  <a:extLst>
                    <a:ext uri="{9D8B030D-6E8A-4147-A177-3AD203B41FA5}">
                      <a16:colId xmlns:a16="http://schemas.microsoft.com/office/drawing/2014/main" val="899810982"/>
                    </a:ext>
                  </a:extLst>
                </a:gridCol>
                <a:gridCol w="340321">
                  <a:extLst>
                    <a:ext uri="{9D8B030D-6E8A-4147-A177-3AD203B41FA5}">
                      <a16:colId xmlns:a16="http://schemas.microsoft.com/office/drawing/2014/main" val="3199047019"/>
                    </a:ext>
                  </a:extLst>
                </a:gridCol>
                <a:gridCol w="340321">
                  <a:extLst>
                    <a:ext uri="{9D8B030D-6E8A-4147-A177-3AD203B41FA5}">
                      <a16:colId xmlns:a16="http://schemas.microsoft.com/office/drawing/2014/main" val="3062537990"/>
                    </a:ext>
                  </a:extLst>
                </a:gridCol>
              </a:tblGrid>
              <a:tr h="274320">
                <a:tc gridSpan="13">
                  <a:txBody>
                    <a:bodyPr/>
                    <a:lstStyle/>
                    <a:p>
                      <a:pPr algn="ctr" rtl="0" fontAlgn="ctr"/>
                      <a:r>
                        <a:rPr lang="en-US" sz="900" b="1" i="0" u="none" strike="noStrike" noProof="0" dirty="0">
                          <a:solidFill>
                            <a:schemeClr val="bg1"/>
                          </a:solidFill>
                          <a:effectLst/>
                          <a:latin typeface="Ubuntu" panose="020B0504030602030204" pitchFamily="34" charset="0"/>
                        </a:rPr>
                        <a:t>Unemployment according to ILO definition - Total – Germany – Seasonally adjusted</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82880">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04-22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05-22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06-22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07-22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08-22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09-22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10-22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11-22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12-22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01-23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02-23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03-23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3773">
                <a:tc>
                  <a:txBody>
                    <a:bodyPr/>
                    <a:lstStyle/>
                    <a:p>
                      <a:pPr algn="l" rtl="0" fontAlgn="ctr"/>
                      <a:r>
                        <a:rPr lang="en-US" sz="900" b="1" i="0" u="none" strike="noStrike" noProof="0" dirty="0">
                          <a:solidFill>
                            <a:schemeClr val="tx1"/>
                          </a:solidFill>
                          <a:effectLst/>
                          <a:latin typeface="Ubuntu" panose="020B0504030602030204" pitchFamily="34" charset="0"/>
                        </a:rPr>
                        <a:t>Rate</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3.0</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3.0</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3.0</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3.1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3.1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3.0</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3.0</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2.9</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2.9</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2.8</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bl>
          </a:graphicData>
        </a:graphic>
      </p:graphicFrame>
      <p:graphicFrame>
        <p:nvGraphicFramePr>
          <p:cNvPr id="15" name="Table 5">
            <a:extLst>
              <a:ext uri="{FF2B5EF4-FFF2-40B4-BE49-F238E27FC236}">
                <a16:creationId xmlns:a16="http://schemas.microsoft.com/office/drawing/2014/main" id="{C27BB4FF-59C2-932E-5536-0B2210406DAB}"/>
              </a:ext>
            </a:extLst>
          </p:cNvPr>
          <p:cNvGraphicFramePr>
            <a:graphicFrameLocks noGrp="1"/>
          </p:cNvGraphicFramePr>
          <p:nvPr>
            <p:custDataLst>
              <p:tags r:id="rId3"/>
            </p:custDataLst>
          </p:nvPr>
        </p:nvGraphicFramePr>
        <p:xfrm>
          <a:off x="462468" y="5862577"/>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Unemployment rate (% of labor force) – </a:t>
                      </a:r>
                      <a:r>
                        <a:rPr lang="en-US" sz="1000" b="0" i="1" u="none" strike="noStrike" noProof="0" dirty="0">
                          <a:solidFill>
                            <a:schemeClr val="accent1"/>
                          </a:solidFill>
                          <a:effectLst/>
                          <a:latin typeface="Ubuntu" panose="020B0504030602030204" pitchFamily="34" charset="0"/>
                        </a:rPr>
                        <a:t>Monthly (Eurostat)</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6" name="Table 5">
            <a:extLst>
              <a:ext uri="{FF2B5EF4-FFF2-40B4-BE49-F238E27FC236}">
                <a16:creationId xmlns:a16="http://schemas.microsoft.com/office/drawing/2014/main" id="{B31827B5-1B52-D413-CEC0-69880557C6C4}"/>
              </a:ext>
            </a:extLst>
          </p:cNvPr>
          <p:cNvGraphicFramePr>
            <a:graphicFrameLocks noGrp="1"/>
          </p:cNvGraphicFramePr>
          <p:nvPr>
            <p:custDataLst>
              <p:tags r:id="rId4"/>
            </p:custDataLst>
          </p:nvPr>
        </p:nvGraphicFramePr>
        <p:xfrm>
          <a:off x="5531927" y="5862577"/>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Unemployment rate (% of labor force) - </a:t>
                      </a:r>
                      <a:r>
                        <a:rPr lang="en-US" sz="1000" b="0" i="1" u="none" strike="noStrike" noProof="0" dirty="0">
                          <a:solidFill>
                            <a:schemeClr val="accent1"/>
                          </a:solidFill>
                          <a:effectLst/>
                          <a:latin typeface="Ubuntu" panose="020B0504030602030204" pitchFamily="34" charset="0"/>
                        </a:rPr>
                        <a:t>Monthly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1" name="bc_de">
            <a:extLst>
              <a:ext uri="{FF2B5EF4-FFF2-40B4-BE49-F238E27FC236}">
                <a16:creationId xmlns:a16="http://schemas.microsoft.com/office/drawing/2014/main" id="{145D42FB-454F-2ECD-AC78-9A33A101C634}"/>
              </a:ext>
            </a:extLst>
          </p:cNvPr>
          <p:cNvGraphicFramePr>
            <a:graphicFrameLocks/>
          </p:cNvGraphicFramePr>
          <p:nvPr>
            <p:extLst>
              <p:ext uri="{D42A27DB-BD31-4B8C-83A1-F6EECF244321}">
                <p14:modId xmlns:p14="http://schemas.microsoft.com/office/powerpoint/2010/main" val="3708696552"/>
              </p:ext>
            </p:extLst>
          </p:nvPr>
        </p:nvGraphicFramePr>
        <p:xfrm>
          <a:off x="5543727" y="2412911"/>
          <a:ext cx="4626864" cy="3438578"/>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3" name="bc_fr">
            <a:extLst>
              <a:ext uri="{FF2B5EF4-FFF2-40B4-BE49-F238E27FC236}">
                <a16:creationId xmlns:a16="http://schemas.microsoft.com/office/drawing/2014/main" id="{02A271C5-7F23-B217-43F3-A7B8D5EFD854}"/>
              </a:ext>
            </a:extLst>
          </p:cNvPr>
          <p:cNvGraphicFramePr>
            <a:graphicFrameLocks/>
          </p:cNvGraphicFramePr>
          <p:nvPr>
            <p:extLst>
              <p:ext uri="{D42A27DB-BD31-4B8C-83A1-F6EECF244321}">
                <p14:modId xmlns:p14="http://schemas.microsoft.com/office/powerpoint/2010/main" val="3060023061"/>
              </p:ext>
            </p:extLst>
          </p:nvPr>
        </p:nvGraphicFramePr>
        <p:xfrm>
          <a:off x="494493" y="2423999"/>
          <a:ext cx="4626864" cy="343857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413538317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3595D7-7ECB-470D-81F4-89B3B1D5C8E2}"/>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The verdict on wage inflation in 2023, both in the US and the EZ, is still open</a:t>
            </a:r>
          </a:p>
        </p:txBody>
      </p:sp>
      <p:sp>
        <p:nvSpPr>
          <p:cNvPr id="4" name="shp_PresTitle">
            <a:extLst>
              <a:ext uri="{FF2B5EF4-FFF2-40B4-BE49-F238E27FC236}">
                <a16:creationId xmlns:a16="http://schemas.microsoft.com/office/drawing/2014/main" id="{F628C6E2-28A3-410A-B179-D4DE2A227385}"/>
              </a:ext>
            </a:extLst>
          </p:cNvPr>
          <p:cNvSpPr>
            <a:spLocks noGrp="1"/>
          </p:cNvSpPr>
          <p:nvPr>
            <p:ph type="ftr" sz="quarter" idx="11"/>
          </p:nvPr>
        </p:nvSpPr>
        <p:spPr/>
        <p:txBody>
          <a:bodyPr/>
          <a:lstStyle/>
          <a:p>
            <a:r>
              <a:rPr lang="en-US" dirty="0">
                <a:latin typeface="Ubuntu" panose="020B0504030602030204" pitchFamily="34" charset="0"/>
              </a:rPr>
              <a:t>Macroeconomic Outlook - MAY 2023</a:t>
            </a:r>
          </a:p>
        </p:txBody>
      </p:sp>
      <p:graphicFrame>
        <p:nvGraphicFramePr>
          <p:cNvPr id="14" name="Content Placeholder 11">
            <a:extLst>
              <a:ext uri="{FF2B5EF4-FFF2-40B4-BE49-F238E27FC236}">
                <a16:creationId xmlns:a16="http://schemas.microsoft.com/office/drawing/2014/main" id="{0D88070D-A3A0-443E-BECB-32CC75B459DD}"/>
              </a:ext>
            </a:extLst>
          </p:cNvPr>
          <p:cNvGraphicFramePr>
            <a:graphicFrameLocks/>
          </p:cNvGraphicFramePr>
          <p:nvPr>
            <p:extLst>
              <p:ext uri="{D42A27DB-BD31-4B8C-83A1-F6EECF244321}">
                <p14:modId xmlns:p14="http://schemas.microsoft.com/office/powerpoint/2010/main" val="2777229244"/>
              </p:ext>
            </p:extLst>
          </p:nvPr>
        </p:nvGraphicFramePr>
        <p:xfrm>
          <a:off x="480521" y="2490403"/>
          <a:ext cx="4618036" cy="449264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0" name="Table 5">
            <a:extLst>
              <a:ext uri="{FF2B5EF4-FFF2-40B4-BE49-F238E27FC236}">
                <a16:creationId xmlns:a16="http://schemas.microsoft.com/office/drawing/2014/main" id="{5432E0BD-2AAC-49E2-891B-17C2DEC2AD66}"/>
              </a:ext>
            </a:extLst>
          </p:cNvPr>
          <p:cNvGraphicFramePr>
            <a:graphicFrameLocks noGrp="1"/>
          </p:cNvGraphicFramePr>
          <p:nvPr>
            <p:custDataLst>
              <p:tags r:id="rId1"/>
            </p:custDataLst>
            <p:extLst>
              <p:ext uri="{D42A27DB-BD31-4B8C-83A1-F6EECF244321}">
                <p14:modId xmlns:p14="http://schemas.microsoft.com/office/powerpoint/2010/main" val="248546981"/>
              </p:ext>
            </p:extLst>
          </p:nvPr>
        </p:nvGraphicFramePr>
        <p:xfrm>
          <a:off x="469901" y="2176803"/>
          <a:ext cx="4648200" cy="481942"/>
        </p:xfrm>
        <a:graphic>
          <a:graphicData uri="http://schemas.openxmlformats.org/drawingml/2006/table">
            <a:tbl>
              <a:tblPr/>
              <a:tblGrid>
                <a:gridCol w="4648200">
                  <a:extLst>
                    <a:ext uri="{9D8B030D-6E8A-4147-A177-3AD203B41FA5}">
                      <a16:colId xmlns:a16="http://schemas.microsoft.com/office/drawing/2014/main" val="3110369869"/>
                    </a:ext>
                  </a:extLst>
                </a:gridCol>
              </a:tblGrid>
              <a:tr h="240971">
                <a:tc>
                  <a:txBody>
                    <a:bodyPr/>
                    <a:lstStyle/>
                    <a:p>
                      <a:pPr algn="l" fontAlgn="ctr"/>
                      <a:r>
                        <a:rPr lang="en-US" sz="1000" b="1" i="0" u="none" strike="noStrike" noProof="0" dirty="0">
                          <a:solidFill>
                            <a:schemeClr val="accent1"/>
                          </a:solidFill>
                          <a:effectLst/>
                          <a:latin typeface="Ubuntu" panose="020B0504030602030204" pitchFamily="34" charset="0"/>
                        </a:rPr>
                        <a:t>Wage</a:t>
                      </a:r>
                      <a:r>
                        <a:rPr lang="en-US" sz="1000" b="1" i="0" u="none" strike="noStrike" baseline="0" noProof="0" dirty="0">
                          <a:solidFill>
                            <a:schemeClr val="accent1"/>
                          </a:solidFill>
                          <a:effectLst/>
                          <a:latin typeface="Ubuntu" panose="020B0504030602030204" pitchFamily="34" charset="0"/>
                        </a:rPr>
                        <a:t> growth tracker (nominal wage growth of individuals) – US </a:t>
                      </a:r>
                      <a:r>
                        <a:rPr lang="en-US" sz="1000" b="0" i="0" u="none" strike="noStrike" baseline="0" noProof="0" dirty="0">
                          <a:solidFill>
                            <a:schemeClr val="accent1"/>
                          </a:solidFill>
                          <a:effectLst/>
                          <a:latin typeface="Ubuntu" panose="020B0504030602030204" pitchFamily="34" charset="0"/>
                        </a:rPr>
                        <a:t>(</a:t>
                      </a:r>
                      <a:r>
                        <a:rPr lang="en-US" sz="1000" b="0" i="1" u="none" strike="noStrike" baseline="0" noProof="0" dirty="0">
                          <a:solidFill>
                            <a:schemeClr val="accent1"/>
                          </a:solidFill>
                          <a:effectLst/>
                          <a:latin typeface="Ubuntu" panose="020B0504030602030204" pitchFamily="34" charset="0"/>
                        </a:rPr>
                        <a:t>Monthly)</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240971">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FFCFA74A-E871-40EF-A6C2-FEDAD0500129}"/>
              </a:ext>
            </a:extLst>
          </p:cNvPr>
          <p:cNvSpPr>
            <a:spLocks noGrp="1"/>
          </p:cNvSpPr>
          <p:nvPr>
            <p:ph type="sldNum" sz="quarter" idx="12"/>
          </p:nvPr>
        </p:nvSpPr>
        <p:spPr/>
        <p:txBody>
          <a:bodyPr/>
          <a:lstStyle/>
          <a:p>
            <a:r>
              <a:rPr lang="en-US" dirty="0">
                <a:latin typeface="Ubuntu" panose="020B0504030602030204" pitchFamily="34" charset="0"/>
              </a:rPr>
              <a:t>14</a:t>
            </a:r>
          </a:p>
        </p:txBody>
      </p:sp>
      <p:graphicFrame>
        <p:nvGraphicFramePr>
          <p:cNvPr id="23" name="Table 5">
            <a:extLst>
              <a:ext uri="{FF2B5EF4-FFF2-40B4-BE49-F238E27FC236}">
                <a16:creationId xmlns:a16="http://schemas.microsoft.com/office/drawing/2014/main" id="{5432E0BD-2AAC-49E2-891B-17C2DEC2AD66}"/>
              </a:ext>
            </a:extLst>
          </p:cNvPr>
          <p:cNvGraphicFramePr>
            <a:graphicFrameLocks noGrp="1"/>
          </p:cNvGraphicFramePr>
          <p:nvPr>
            <p:custDataLst>
              <p:tags r:id="rId2"/>
            </p:custDataLst>
            <p:extLst>
              <p:ext uri="{D42A27DB-BD31-4B8C-83A1-F6EECF244321}">
                <p14:modId xmlns:p14="http://schemas.microsoft.com/office/powerpoint/2010/main" val="601205165"/>
              </p:ext>
            </p:extLst>
          </p:nvPr>
        </p:nvGraphicFramePr>
        <p:xfrm>
          <a:off x="5537199" y="2191698"/>
          <a:ext cx="4648201" cy="448800"/>
        </p:xfrm>
        <a:graphic>
          <a:graphicData uri="http://schemas.openxmlformats.org/drawingml/2006/table">
            <a:tbl>
              <a:tblPr/>
              <a:tblGrid>
                <a:gridCol w="4648201">
                  <a:extLst>
                    <a:ext uri="{9D8B030D-6E8A-4147-A177-3AD203B41FA5}">
                      <a16:colId xmlns:a16="http://schemas.microsoft.com/office/drawing/2014/main" val="3110369869"/>
                    </a:ext>
                  </a:extLst>
                </a:gridCol>
              </a:tblGrid>
              <a:tr h="179178">
                <a:tc>
                  <a:txBody>
                    <a:bodyPr/>
                    <a:lstStyle/>
                    <a:p>
                      <a:pPr algn="l" fontAlgn="ctr"/>
                      <a:r>
                        <a:rPr lang="en-US" sz="1000" b="1" i="0" u="none" strike="noStrike" baseline="0" noProof="0" dirty="0">
                          <a:solidFill>
                            <a:schemeClr val="accent1"/>
                          </a:solidFill>
                          <a:effectLst/>
                          <a:latin typeface="Ubuntu" panose="020B0504030602030204" pitchFamily="34" charset="0"/>
                        </a:rPr>
                        <a:t>Indicator of negotiated wages</a:t>
                      </a:r>
                      <a:r>
                        <a:rPr lang="en-US" sz="1000" b="1" i="0" u="none" strike="noStrike" baseline="30000" noProof="0" dirty="0">
                          <a:solidFill>
                            <a:schemeClr val="accent1"/>
                          </a:solidFill>
                          <a:effectLst/>
                          <a:latin typeface="Ubuntu" panose="020B0504030602030204" pitchFamily="34" charset="0"/>
                        </a:rPr>
                        <a:t>1</a:t>
                      </a:r>
                      <a:r>
                        <a:rPr lang="en-US" sz="1000" b="1" i="0" u="none" strike="noStrike" baseline="0" noProof="0" dirty="0">
                          <a:solidFill>
                            <a:schemeClr val="accent1"/>
                          </a:solidFill>
                          <a:effectLst/>
                          <a:latin typeface="Ubuntu" panose="020B0504030602030204" pitchFamily="34" charset="0"/>
                        </a:rPr>
                        <a:t> in the Euro Area (</a:t>
                      </a:r>
                      <a:r>
                        <a:rPr lang="en-US" sz="1000" b="0" i="1" u="none" strike="noStrike" baseline="0" noProof="0" dirty="0">
                          <a:solidFill>
                            <a:schemeClr val="accent1"/>
                          </a:solidFill>
                          <a:effectLst/>
                          <a:latin typeface="Ubuntu" panose="020B0504030602030204" pitchFamily="34" charset="0"/>
                        </a:rPr>
                        <a:t>Quarterly)</a:t>
                      </a:r>
                      <a:endParaRPr lang="en-US" sz="1000" b="1" i="0" u="none" strike="noStrike" baseline="30000"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6" name="Espace réservé du texte 5"/>
          <p:cNvSpPr>
            <a:spLocks noGrp="1"/>
          </p:cNvSpPr>
          <p:nvPr>
            <p:ph type="body" sz="quarter" idx="13"/>
          </p:nvPr>
        </p:nvSpPr>
        <p:spPr>
          <a:xfrm>
            <a:off x="486064" y="1673155"/>
            <a:ext cx="9721273" cy="627864"/>
          </a:xfrm>
        </p:spPr>
        <p:txBody>
          <a:bodyPr/>
          <a:lstStyle/>
          <a:p>
            <a:r>
              <a:rPr lang="fr-FR" b="0" dirty="0" err="1">
                <a:solidFill>
                  <a:schemeClr val="accent4"/>
                </a:solidFill>
                <a:latin typeface="Ubuntu Condensed" panose="020B0506030602030204" pitchFamily="34" charset="0"/>
              </a:rPr>
              <a:t>Eurozone</a:t>
            </a:r>
            <a:r>
              <a:rPr lang="fr-FR" b="0" dirty="0">
                <a:solidFill>
                  <a:schemeClr val="accent4"/>
                </a:solidFill>
                <a:latin typeface="Ubuntu Condensed" panose="020B0506030602030204" pitchFamily="34" charset="0"/>
              </a:rPr>
              <a:t> </a:t>
            </a:r>
            <a:r>
              <a:rPr lang="fr-FR" b="0" dirty="0" err="1">
                <a:solidFill>
                  <a:schemeClr val="accent4"/>
                </a:solidFill>
                <a:latin typeface="Ubuntu Condensed" panose="020B0506030602030204" pitchFamily="34" charset="0"/>
              </a:rPr>
              <a:t>labor</a:t>
            </a:r>
            <a:r>
              <a:rPr lang="fr-FR" b="0" dirty="0">
                <a:solidFill>
                  <a:schemeClr val="accent4"/>
                </a:solidFill>
                <a:latin typeface="Ubuntu Condensed" panose="020B0506030602030204" pitchFamily="34" charset="0"/>
              </a:rPr>
              <a:t> </a:t>
            </a:r>
            <a:r>
              <a:rPr lang="fr-FR" b="0" dirty="0" err="1">
                <a:solidFill>
                  <a:schemeClr val="accent4"/>
                </a:solidFill>
                <a:latin typeface="Ubuntu Condensed" panose="020B0506030602030204" pitchFamily="34" charset="0"/>
              </a:rPr>
              <a:t>cost</a:t>
            </a:r>
            <a:r>
              <a:rPr lang="fr-FR" b="0" dirty="0">
                <a:solidFill>
                  <a:schemeClr val="accent4"/>
                </a:solidFill>
                <a:latin typeface="Ubuntu Condensed" panose="020B0506030602030204" pitchFamily="34" charset="0"/>
              </a:rPr>
              <a:t> index </a:t>
            </a:r>
            <a:r>
              <a:rPr lang="fr-FR" b="0" dirty="0" err="1">
                <a:solidFill>
                  <a:schemeClr val="accent4"/>
                </a:solidFill>
                <a:latin typeface="Ubuntu Condensed" panose="020B0506030602030204" pitchFamily="34" charset="0"/>
              </a:rPr>
              <a:t>is</a:t>
            </a:r>
            <a:r>
              <a:rPr lang="fr-FR" b="0" dirty="0">
                <a:solidFill>
                  <a:schemeClr val="accent4"/>
                </a:solidFill>
                <a:latin typeface="Ubuntu Condensed" panose="020B0506030602030204" pitchFamily="34" charset="0"/>
              </a:rPr>
              <a:t> </a:t>
            </a:r>
            <a:r>
              <a:rPr lang="fr-FR" b="0" dirty="0" err="1">
                <a:solidFill>
                  <a:schemeClr val="accent4"/>
                </a:solidFill>
                <a:latin typeface="Ubuntu Condensed" panose="020B0506030602030204" pitchFamily="34" charset="0"/>
              </a:rPr>
              <a:t>rising</a:t>
            </a:r>
            <a:endParaRPr lang="fr-FR" b="0" dirty="0">
              <a:solidFill>
                <a:schemeClr val="accent4"/>
              </a:solidFill>
              <a:latin typeface="Ubuntu Condensed" panose="020B0506030602030204" pitchFamily="34" charset="0"/>
            </a:endParaRPr>
          </a:p>
          <a:p>
            <a:endParaRPr lang="fr-FR" b="0" dirty="0">
              <a:solidFill>
                <a:schemeClr val="accent4"/>
              </a:solidFill>
              <a:latin typeface="Ubuntu Condensed" panose="020B0506030602030204" pitchFamily="34" charset="0"/>
            </a:endParaRPr>
          </a:p>
        </p:txBody>
      </p:sp>
      <p:sp>
        <p:nvSpPr>
          <p:cNvPr id="13"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sp>
        <p:nvSpPr>
          <p:cNvPr id="16" name="shp_FootNote">
            <a:extLst>
              <a:ext uri="{FF2B5EF4-FFF2-40B4-BE49-F238E27FC236}">
                <a16:creationId xmlns:a16="http://schemas.microsoft.com/office/drawing/2014/main" id="{9C87FE9B-55A2-4F1D-8C46-629C5F8FE335}"/>
              </a:ext>
            </a:extLst>
          </p:cNvPr>
          <p:cNvSpPr txBox="1"/>
          <p:nvPr/>
        </p:nvSpPr>
        <p:spPr>
          <a:xfrm>
            <a:off x="1679865" y="706382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Federal reserve of Atlanta, ECB, Eurostat, Dares</a:t>
            </a:r>
          </a:p>
          <a:p>
            <a:pPr marL="347472" indent="-347472"/>
            <a:r>
              <a:rPr lang="en-US" sz="700" dirty="0">
                <a:latin typeface="Ubuntu" panose="020B0504030602030204" pitchFamily="34" charset="0"/>
              </a:rPr>
              <a:t>Note : (1) Do not include bonuses</a:t>
            </a:r>
          </a:p>
        </p:txBody>
      </p:sp>
      <p:graphicFrame>
        <p:nvGraphicFramePr>
          <p:cNvPr id="12" name="Chart 11">
            <a:extLst>
              <a:ext uri="{FF2B5EF4-FFF2-40B4-BE49-F238E27FC236}">
                <a16:creationId xmlns:a16="http://schemas.microsoft.com/office/drawing/2014/main" id="{4EC5B7A3-8FBC-813D-DB58-9AB0AAE3BDCE}"/>
              </a:ext>
            </a:extLst>
          </p:cNvPr>
          <p:cNvGraphicFramePr/>
          <p:nvPr>
            <p:extLst>
              <p:ext uri="{D42A27DB-BD31-4B8C-83A1-F6EECF244321}">
                <p14:modId xmlns:p14="http://schemas.microsoft.com/office/powerpoint/2010/main" val="2925713583"/>
              </p:ext>
            </p:extLst>
          </p:nvPr>
        </p:nvGraphicFramePr>
        <p:xfrm>
          <a:off x="5440364" y="2416098"/>
          <a:ext cx="4618036" cy="4880052"/>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3" name="Chart 2">
            <a:extLst>
              <a:ext uri="{FF2B5EF4-FFF2-40B4-BE49-F238E27FC236}">
                <a16:creationId xmlns:a16="http://schemas.microsoft.com/office/drawing/2014/main" id="{7E497661-00CE-44BD-3B12-CBA168CDC9E5}"/>
              </a:ext>
            </a:extLst>
          </p:cNvPr>
          <p:cNvGraphicFramePr>
            <a:graphicFrameLocks/>
          </p:cNvGraphicFramePr>
          <p:nvPr>
            <p:extLst>
              <p:ext uri="{D42A27DB-BD31-4B8C-83A1-F6EECF244321}">
                <p14:modId xmlns:p14="http://schemas.microsoft.com/office/powerpoint/2010/main" val="508788494"/>
              </p:ext>
            </p:extLst>
          </p:nvPr>
        </p:nvGraphicFramePr>
        <p:xfrm>
          <a:off x="5419090" y="2490403"/>
          <a:ext cx="4788246" cy="467055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279134016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a:extLst>
              <a:ext uri="{FF2B5EF4-FFF2-40B4-BE49-F238E27FC236}">
                <a16:creationId xmlns:a16="http://schemas.microsoft.com/office/drawing/2014/main" id="{3C0EE460-77EB-4A7D-878B-11EC1EAE21CF}"/>
              </a:ext>
            </a:extLst>
          </p:cNvPr>
          <p:cNvSpPr>
            <a:spLocks noGrp="1"/>
          </p:cNvSpPr>
          <p:nvPr>
            <p:ph type="title"/>
            <p:custDataLst>
              <p:tags r:id="rId1"/>
            </p:custDataLst>
          </p:nvPr>
        </p:nvSpPr>
        <p:spPr/>
        <p:txBody>
          <a:bodyPr/>
          <a:lstStyle/>
          <a:p>
            <a:r>
              <a:rPr lang="en-US" dirty="0">
                <a:latin typeface="Ubuntu" panose="020B0504030602030204" pitchFamily="34" charset="0"/>
              </a:rPr>
              <a:t>C	Inflation unbound</a:t>
            </a:r>
          </a:p>
        </p:txBody>
      </p:sp>
      <p:sp>
        <p:nvSpPr>
          <p:cNvPr id="4" name="shp_PresTitle">
            <a:extLst>
              <a:ext uri="{FF2B5EF4-FFF2-40B4-BE49-F238E27FC236}">
                <a16:creationId xmlns:a16="http://schemas.microsoft.com/office/drawing/2014/main" id="{BC246D15-AB85-4743-B67C-FEDC5F639E81}"/>
              </a:ext>
            </a:extLst>
          </p:cNvPr>
          <p:cNvSpPr>
            <a:spLocks noGrp="1"/>
          </p:cNvSpPr>
          <p:nvPr>
            <p:ph type="dt" sz="half" idx="10"/>
          </p:nvPr>
        </p:nvSpPr>
        <p:spPr/>
        <p:txBody>
          <a:bodyPr/>
          <a:lstStyle/>
          <a:p>
            <a:r>
              <a:rPr lang="en-US" dirty="0">
                <a:latin typeface="Ubuntu" panose="020B0504030602030204" pitchFamily="34" charset="0"/>
              </a:rPr>
              <a:t>Macroeconomic Outlook - MAY 2023</a:t>
            </a:r>
          </a:p>
        </p:txBody>
      </p:sp>
    </p:spTree>
    <p:extLst>
      <p:ext uri="{BB962C8B-B14F-4D97-AF65-F5344CB8AC3E}">
        <p14:creationId xmlns:p14="http://schemas.microsoft.com/office/powerpoint/2010/main" val="39491975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3" y="1200518"/>
            <a:ext cx="9721273" cy="369332"/>
          </a:xfrm>
        </p:spPr>
        <p:txBody>
          <a:bodyPr/>
          <a:lstStyle/>
          <a:p>
            <a:r>
              <a:rPr lang="en-US" dirty="0">
                <a:latin typeface="Ubuntu" panose="020B0504030602030204" pitchFamily="34" charset="0"/>
              </a:rPr>
              <a:t>Inflation is coming down from its peak both in Europe and the US</a:t>
            </a: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MAY 2023</a:t>
            </a:r>
          </a:p>
        </p:txBody>
      </p:sp>
      <p:sp>
        <p:nvSpPr>
          <p:cNvPr id="5" name="Text Placeholder 4">
            <a:extLst>
              <a:ext uri="{FF2B5EF4-FFF2-40B4-BE49-F238E27FC236}">
                <a16:creationId xmlns:a16="http://schemas.microsoft.com/office/drawing/2014/main" id="{E868B5F6-6E3B-491E-BAAE-75F752A8A46C}"/>
              </a:ext>
            </a:extLst>
          </p:cNvPr>
          <p:cNvSpPr>
            <a:spLocks noGrp="1"/>
          </p:cNvSpPr>
          <p:nvPr>
            <p:ph type="body" sz="quarter" idx="13"/>
          </p:nvPr>
        </p:nvSpPr>
        <p:spPr>
          <a:xfrm>
            <a:off x="491674" y="1667535"/>
            <a:ext cx="9721273" cy="273921"/>
          </a:xfrm>
        </p:spPr>
        <p:txBody>
          <a:bodyPr/>
          <a:lstStyle/>
          <a:p>
            <a:r>
              <a:rPr lang="en-US" b="0" dirty="0">
                <a:solidFill>
                  <a:schemeClr val="accent4"/>
                </a:solidFill>
                <a:latin typeface="Ubuntu Condensed" panose="020B0506030602030204" pitchFamily="34" charset="0"/>
              </a:rPr>
              <a:t>Yet core inflation remains at high levels both in the US and the Euro area</a:t>
            </a:r>
          </a:p>
        </p:txBody>
      </p:sp>
      <p:graphicFrame>
        <p:nvGraphicFramePr>
          <p:cNvPr id="16" name="Table 5">
            <a:extLst>
              <a:ext uri="{FF2B5EF4-FFF2-40B4-BE49-F238E27FC236}">
                <a16:creationId xmlns:a16="http://schemas.microsoft.com/office/drawing/2014/main" id="{CF2D3D11-9613-46BC-9F89-60DB24B032A9}"/>
              </a:ext>
            </a:extLst>
          </p:cNvPr>
          <p:cNvGraphicFramePr>
            <a:graphicFrameLocks noGrp="1"/>
          </p:cNvGraphicFramePr>
          <p:nvPr>
            <p:custDataLst>
              <p:tags r:id="rId1"/>
            </p:custDataLst>
          </p:nvPr>
        </p:nvGraphicFramePr>
        <p:xfrm>
          <a:off x="485776" y="2178355"/>
          <a:ext cx="4627693" cy="448800"/>
        </p:xfrm>
        <a:graphic>
          <a:graphicData uri="http://schemas.openxmlformats.org/drawingml/2006/table">
            <a:tbl>
              <a:tblPr/>
              <a:tblGrid>
                <a:gridCol w="462769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CPI and core inflation in advanced economies (YoY % change)</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en-US" dirty="0">
                <a:latin typeface="Ubuntu" panose="020B0504030602030204" pitchFamily="34" charset="0"/>
              </a:rPr>
              <a:t>16</a:t>
            </a:r>
          </a:p>
        </p:txBody>
      </p:sp>
      <p:graphicFrame>
        <p:nvGraphicFramePr>
          <p:cNvPr id="9" name="Table 5">
            <a:extLst>
              <a:ext uri="{FF2B5EF4-FFF2-40B4-BE49-F238E27FC236}">
                <a16:creationId xmlns:a16="http://schemas.microsoft.com/office/drawing/2014/main" id="{F5D57D98-31EE-4F9D-C28A-A96BA7C6C511}"/>
              </a:ext>
            </a:extLst>
          </p:cNvPr>
          <p:cNvGraphicFramePr>
            <a:graphicFrameLocks noGrp="1"/>
          </p:cNvGraphicFramePr>
          <p:nvPr>
            <p:custDataLst>
              <p:tags r:id="rId2"/>
            </p:custDataLst>
          </p:nvPr>
        </p:nvGraphicFramePr>
        <p:xfrm>
          <a:off x="5541580" y="2178355"/>
          <a:ext cx="4645024" cy="448800"/>
        </p:xfrm>
        <a:graphic>
          <a:graphicData uri="http://schemas.openxmlformats.org/drawingml/2006/table">
            <a:tbl>
              <a:tblPr/>
              <a:tblGrid>
                <a:gridCol w="46450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CPI Inflation (YoY % change) – </a:t>
                      </a:r>
                      <a:r>
                        <a:rPr lang="en-US" sz="1000" b="0" i="1" u="none" strike="noStrike" noProof="0" dirty="0">
                          <a:solidFill>
                            <a:schemeClr val="accent1"/>
                          </a:solidFill>
                          <a:effectLst/>
                          <a:latin typeface="Ubuntu" panose="020B0504030602030204" pitchFamily="34" charset="0"/>
                        </a:rPr>
                        <a:t>since January 2021</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3" name="shp_FootNote">
            <a:extLst>
              <a:ext uri="{FF2B5EF4-FFF2-40B4-BE49-F238E27FC236}">
                <a16:creationId xmlns:a16="http://schemas.microsoft.com/office/drawing/2014/main" id="{75F35133-38EC-4316-91EA-A3A92C23434C}"/>
              </a:ext>
            </a:extLst>
          </p:cNvPr>
          <p:cNvSpPr txBox="1"/>
          <p:nvPr/>
        </p:nvSpPr>
        <p:spPr>
          <a:xfrm>
            <a:off x="1679865" y="6993664"/>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Banque de France, </a:t>
            </a:r>
            <a:r>
              <a:rPr lang="en-US" sz="700" i="1" dirty="0" err="1">
                <a:latin typeface="Ubuntu" panose="020B0504030602030204" pitchFamily="34" charset="0"/>
              </a:rPr>
              <a:t>Destatis</a:t>
            </a:r>
            <a:r>
              <a:rPr lang="en-US" sz="700" i="1" dirty="0">
                <a:latin typeface="Ubuntu" panose="020B0504030602030204" pitchFamily="34" charset="0"/>
              </a:rPr>
              <a:t>, Eurostat, Bureau of Labor Statistics, Office of National Statistics, Statistics of Japan, OECD, Italian National Institute of Statistics; </a:t>
            </a:r>
            <a:r>
              <a:rPr lang="en-US" sz="700" i="1" dirty="0" err="1">
                <a:latin typeface="Ubuntu" panose="020B0504030602030204" pitchFamily="34" charset="0"/>
              </a:rPr>
              <a:t>Statcan</a:t>
            </a:r>
            <a:endParaRPr lang="en-US" sz="700" i="1" dirty="0">
              <a:latin typeface="Ubuntu" panose="020B0504030602030204" pitchFamily="34" charset="0"/>
            </a:endParaRPr>
          </a:p>
        </p:txBody>
      </p:sp>
      <p:sp>
        <p:nvSpPr>
          <p:cNvPr id="3" name="shp_SDPTitle">
            <a:extLst>
              <a:ext uri="{FF2B5EF4-FFF2-40B4-BE49-F238E27FC236}">
                <a16:creationId xmlns:a16="http://schemas.microsoft.com/office/drawing/2014/main" id="{AF190542-4C09-C2AE-D14A-789A36F6219E}"/>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C   Inflation unbound</a:t>
            </a:r>
          </a:p>
        </p:txBody>
      </p:sp>
      <p:graphicFrame>
        <p:nvGraphicFramePr>
          <p:cNvPr id="11" name="AE_CPI_Core">
            <a:extLst>
              <a:ext uri="{FF2B5EF4-FFF2-40B4-BE49-F238E27FC236}">
                <a16:creationId xmlns:a16="http://schemas.microsoft.com/office/drawing/2014/main" id="{A7AF3327-CE1C-D7CE-E4A0-56F739283B78}"/>
              </a:ext>
            </a:extLst>
          </p:cNvPr>
          <p:cNvGraphicFramePr>
            <a:graphicFrameLocks noGrp="1"/>
          </p:cNvGraphicFramePr>
          <p:nvPr>
            <p:extLst>
              <p:ext uri="{D42A27DB-BD31-4B8C-83A1-F6EECF244321}">
                <p14:modId xmlns:p14="http://schemas.microsoft.com/office/powerpoint/2010/main" val="3779370414"/>
              </p:ext>
            </p:extLst>
          </p:nvPr>
        </p:nvGraphicFramePr>
        <p:xfrm>
          <a:off x="474752" y="2422805"/>
          <a:ext cx="4645152" cy="4567650"/>
        </p:xfrm>
        <a:graphic>
          <a:graphicData uri="http://schemas.openxmlformats.org/drawingml/2006/table">
            <a:tbl>
              <a:tblPr>
                <a:tableStyleId>{5C22544A-7EE6-4342-B048-85BDC9FD1C3A}</a:tableStyleId>
              </a:tblPr>
              <a:tblGrid>
                <a:gridCol w="914400">
                  <a:extLst>
                    <a:ext uri="{9D8B030D-6E8A-4147-A177-3AD203B41FA5}">
                      <a16:colId xmlns:a16="http://schemas.microsoft.com/office/drawing/2014/main" val="2009094933"/>
                    </a:ext>
                  </a:extLst>
                </a:gridCol>
                <a:gridCol w="310896">
                  <a:extLst>
                    <a:ext uri="{9D8B030D-6E8A-4147-A177-3AD203B41FA5}">
                      <a16:colId xmlns:a16="http://schemas.microsoft.com/office/drawing/2014/main" val="96816960"/>
                    </a:ext>
                  </a:extLst>
                </a:gridCol>
                <a:gridCol w="310896">
                  <a:extLst>
                    <a:ext uri="{9D8B030D-6E8A-4147-A177-3AD203B41FA5}">
                      <a16:colId xmlns:a16="http://schemas.microsoft.com/office/drawing/2014/main" val="45667865"/>
                    </a:ext>
                  </a:extLst>
                </a:gridCol>
                <a:gridCol w="310896">
                  <a:extLst>
                    <a:ext uri="{9D8B030D-6E8A-4147-A177-3AD203B41FA5}">
                      <a16:colId xmlns:a16="http://schemas.microsoft.com/office/drawing/2014/main" val="4027317941"/>
                    </a:ext>
                  </a:extLst>
                </a:gridCol>
                <a:gridCol w="310896">
                  <a:extLst>
                    <a:ext uri="{9D8B030D-6E8A-4147-A177-3AD203B41FA5}">
                      <a16:colId xmlns:a16="http://schemas.microsoft.com/office/drawing/2014/main" val="391252374"/>
                    </a:ext>
                  </a:extLst>
                </a:gridCol>
                <a:gridCol w="310896">
                  <a:extLst>
                    <a:ext uri="{9D8B030D-6E8A-4147-A177-3AD203B41FA5}">
                      <a16:colId xmlns:a16="http://schemas.microsoft.com/office/drawing/2014/main" val="4235776357"/>
                    </a:ext>
                  </a:extLst>
                </a:gridCol>
                <a:gridCol w="310896">
                  <a:extLst>
                    <a:ext uri="{9D8B030D-6E8A-4147-A177-3AD203B41FA5}">
                      <a16:colId xmlns:a16="http://schemas.microsoft.com/office/drawing/2014/main" val="2357740479"/>
                    </a:ext>
                  </a:extLst>
                </a:gridCol>
                <a:gridCol w="310896">
                  <a:extLst>
                    <a:ext uri="{9D8B030D-6E8A-4147-A177-3AD203B41FA5}">
                      <a16:colId xmlns:a16="http://schemas.microsoft.com/office/drawing/2014/main" val="20007"/>
                    </a:ext>
                  </a:extLst>
                </a:gridCol>
                <a:gridCol w="310896">
                  <a:extLst>
                    <a:ext uri="{9D8B030D-6E8A-4147-A177-3AD203B41FA5}">
                      <a16:colId xmlns:a16="http://schemas.microsoft.com/office/drawing/2014/main" val="4234098850"/>
                    </a:ext>
                  </a:extLst>
                </a:gridCol>
                <a:gridCol w="310896">
                  <a:extLst>
                    <a:ext uri="{9D8B030D-6E8A-4147-A177-3AD203B41FA5}">
                      <a16:colId xmlns:a16="http://schemas.microsoft.com/office/drawing/2014/main" val="3593692659"/>
                    </a:ext>
                  </a:extLst>
                </a:gridCol>
                <a:gridCol w="310896">
                  <a:extLst>
                    <a:ext uri="{9D8B030D-6E8A-4147-A177-3AD203B41FA5}">
                      <a16:colId xmlns:a16="http://schemas.microsoft.com/office/drawing/2014/main" val="4094720061"/>
                    </a:ext>
                  </a:extLst>
                </a:gridCol>
                <a:gridCol w="310896">
                  <a:extLst>
                    <a:ext uri="{9D8B030D-6E8A-4147-A177-3AD203B41FA5}">
                      <a16:colId xmlns:a16="http://schemas.microsoft.com/office/drawing/2014/main" val="4225316038"/>
                    </a:ext>
                  </a:extLst>
                </a:gridCol>
                <a:gridCol w="310896">
                  <a:extLst>
                    <a:ext uri="{9D8B030D-6E8A-4147-A177-3AD203B41FA5}">
                      <a16:colId xmlns:a16="http://schemas.microsoft.com/office/drawing/2014/main" val="4019098268"/>
                    </a:ext>
                  </a:extLst>
                </a:gridCol>
              </a:tblGrid>
              <a:tr h="175651">
                <a:tc gridSpan="13">
                  <a:txBody>
                    <a:bodyPr/>
                    <a:lstStyle/>
                    <a:p>
                      <a:pPr algn="ctr" rtl="0" fontAlgn="ctr"/>
                      <a:r>
                        <a:rPr lang="en-US" sz="1000" b="1" i="0" u="none" strike="noStrike" noProof="0" dirty="0">
                          <a:solidFill>
                            <a:schemeClr val="bg1"/>
                          </a:solidFill>
                          <a:effectLst/>
                          <a:latin typeface="Ubuntu" panose="020B0504030602030204" pitchFamily="34" charset="0"/>
                        </a:rPr>
                        <a:t>Monthly Year-on-Year inflation rates (%) – 2022/2023</a:t>
                      </a:r>
                    </a:p>
                  </a:txBody>
                  <a:tcPr marL="5239" marR="5239"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5239" marR="5239" marT="4330" marB="0"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75651">
                <a:tc>
                  <a:txBody>
                    <a:bodyPr/>
                    <a:lstStyle/>
                    <a:p>
                      <a:pPr marL="0" algn="ctr" defTabSz="1018824" rtl="0" eaLnBrk="1" fontAlgn="ctr" latinLnBrk="0" hangingPunct="1"/>
                      <a:r>
                        <a:rPr lang="en-US" sz="1000" b="1" i="0" u="none" strike="noStrike" kern="1200" noProof="0" dirty="0">
                          <a:solidFill>
                            <a:schemeClr val="bg1"/>
                          </a:solidFill>
                          <a:effectLst/>
                          <a:latin typeface="Ubuntu" panose="020B0504030602030204" pitchFamily="34" charset="0"/>
                          <a:ea typeface="+mn-ea"/>
                          <a:cs typeface="+mn-cs"/>
                        </a:rPr>
                        <a:t>Country</a:t>
                      </a:r>
                    </a:p>
                  </a:txBody>
                  <a:tcPr marL="2222" marR="2222"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May</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Jun</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Jul</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Aug</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Sep</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Oct</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Nov</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Dec</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Jan</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err="1">
                          <a:solidFill>
                            <a:schemeClr val="bg1"/>
                          </a:solidFill>
                          <a:effectLst/>
                          <a:latin typeface="Ubuntu" panose="020B0504030602030204" pitchFamily="34" charset="0"/>
                        </a:rPr>
                        <a:t>Feb</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err="1">
                          <a:solidFill>
                            <a:schemeClr val="bg1"/>
                          </a:solidFill>
                          <a:effectLst/>
                          <a:latin typeface="Ubuntu" panose="020B0504030602030204" pitchFamily="34" charset="0"/>
                        </a:rPr>
                        <a:t>Mar</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err="1">
                          <a:solidFill>
                            <a:schemeClr val="bg1"/>
                          </a:solidFill>
                          <a:effectLst/>
                          <a:latin typeface="Ubuntu" panose="020B0504030602030204" pitchFamily="34" charset="0"/>
                        </a:rPr>
                        <a:t>Apr</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31084">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261579">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rgbClr val="000000"/>
                          </a:solidFill>
                          <a:effectLst/>
                          <a:latin typeface="Ubuntu" panose="020B0504030602030204" pitchFamily="34" charset="0"/>
                        </a:rPr>
                        <a:t>US</a:t>
                      </a:r>
                    </a:p>
                  </a:txBody>
                  <a:tcPr marL="33589" marR="33589"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8.5</a:t>
                      </a:r>
                    </a:p>
                  </a:txBody>
                  <a:tcPr marL="0" marR="0" marT="0" marB="0" anchor="ctr">
                    <a:lnL w="12700"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8.9</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8.4</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8.2</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8.2</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7.8</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7.1</a:t>
                      </a:r>
                      <a:endParaRPr lang="fr-FR" sz="1000" b="0" i="1"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6.4</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PF" sz="1000" b="0" i="0" u="none" strike="noStrike" kern="1200" dirty="0">
                          <a:solidFill>
                            <a:srgbClr val="000000"/>
                          </a:solidFill>
                          <a:effectLst/>
                          <a:latin typeface="Ubuntu" panose="020B0504030602030204" pitchFamily="34" charset="0"/>
                          <a:ea typeface="+mn-ea"/>
                          <a:cs typeface="+mn-cs"/>
                        </a:rPr>
                        <a:t>6.3</a:t>
                      </a:r>
                      <a:r>
                        <a:rPr lang="fr-FR" sz="1000" b="0" i="0" u="none" strike="noStrike" kern="1200" dirty="0">
                          <a:solidFill>
                            <a:srgbClr val="000000"/>
                          </a:solidFill>
                          <a:effectLst/>
                          <a:latin typeface="Ubuntu" panose="020B0504030602030204" pitchFamily="34" charset="0"/>
                          <a:ea typeface="+mn-ea"/>
                          <a:cs typeface="+mn-cs"/>
                        </a:rPr>
                        <a:t>5</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6.0</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5.0</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5.0</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74126563"/>
                  </a:ext>
                </a:extLst>
              </a:tr>
              <a:tr h="261579">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0" i="1" u="none" strike="noStrike" noProof="0" dirty="0">
                          <a:solidFill>
                            <a:srgbClr val="000000"/>
                          </a:solidFill>
                          <a:effectLst/>
                          <a:latin typeface="Ubuntu" panose="020B0504030602030204" pitchFamily="34" charset="0"/>
                        </a:rPr>
                        <a:t>US core</a:t>
                      </a:r>
                    </a:p>
                  </a:txBody>
                  <a:tcPr marL="33589" marR="33589"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6.0</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6.3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6.6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6.3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6.0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PF" sz="1000" b="0" i="0" u="none" strike="noStrike" dirty="0">
                          <a:solidFill>
                            <a:srgbClr val="000000"/>
                          </a:solidFill>
                          <a:effectLst/>
                          <a:latin typeface="Ubuntu" panose="020B0504030602030204" pitchFamily="34" charset="0"/>
                        </a:rPr>
                        <a:t>5.5</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5.5</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5.6</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220451280"/>
                  </a:ext>
                </a:extLst>
              </a:tr>
              <a:tr h="261579">
                <a:tc>
                  <a:txBody>
                    <a:bodyPr/>
                    <a:lstStyle/>
                    <a:p>
                      <a:pPr algn="l" rtl="0" fontAlgn="ctr"/>
                      <a:r>
                        <a:rPr lang="en-US" sz="1000" b="1" i="0" u="none" strike="noStrike" noProof="0" dirty="0">
                          <a:solidFill>
                            <a:schemeClr val="tx1"/>
                          </a:solidFill>
                          <a:effectLst/>
                          <a:latin typeface="Ubuntu" panose="020B0504030602030204" pitchFamily="34" charset="0"/>
                        </a:rPr>
                        <a:t>Euro Area</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8.1</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8.6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8.9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9.1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9.9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10.6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10.1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9.2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8.6</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8.5</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6.9</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7.0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87607480"/>
                  </a:ext>
                </a:extLst>
              </a:tr>
              <a:tr h="261579">
                <a:tc>
                  <a:txBody>
                    <a:bodyPr/>
                    <a:lstStyle/>
                    <a:p>
                      <a:pPr lvl="0" algn="l" rtl="0" fontAlgn="ctr"/>
                      <a:r>
                        <a:rPr lang="en-US" sz="1000" b="0" i="1" u="none" strike="noStrike" noProof="0" dirty="0">
                          <a:solidFill>
                            <a:schemeClr val="tx1"/>
                          </a:solidFill>
                          <a:effectLst/>
                          <a:latin typeface="Ubuntu" panose="020B0504030602030204" pitchFamily="34" charset="0"/>
                        </a:rPr>
                        <a:t>Euro Area core </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3.8</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5.0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5.0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5.2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5.3</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5.6</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5.7</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77055959"/>
                  </a:ext>
                </a:extLst>
              </a:tr>
              <a:tr h="261579">
                <a:tc>
                  <a:txBody>
                    <a:bodyPr/>
                    <a:lstStyle/>
                    <a:p>
                      <a:pPr lvl="0" algn="l" rtl="0" fontAlgn="ctr"/>
                      <a:r>
                        <a:rPr lang="en-US" sz="1000" b="1" i="0" u="none" strike="noStrike" noProof="0" dirty="0">
                          <a:solidFill>
                            <a:schemeClr val="tx1"/>
                          </a:solidFill>
                          <a:effectLst/>
                          <a:latin typeface="Ubuntu" panose="020B0504030602030204" pitchFamily="34" charset="0"/>
                        </a:rPr>
                        <a:t>France</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5.2</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5.8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5.9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5.6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5.9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5.7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5.9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8918674"/>
                  </a:ext>
                </a:extLst>
              </a:tr>
              <a:tr h="261579">
                <a:tc>
                  <a:txBody>
                    <a:bodyPr/>
                    <a:lstStyle/>
                    <a:p>
                      <a:pPr lvl="0" algn="l" rtl="0" fontAlgn="ctr"/>
                      <a:r>
                        <a:rPr lang="en-US" sz="1000" b="0" i="1" u="none" strike="noStrike" noProof="0" dirty="0">
                          <a:solidFill>
                            <a:srgbClr val="000000"/>
                          </a:solidFill>
                          <a:effectLst/>
                          <a:latin typeface="Ubuntu" panose="020B0504030602030204" pitchFamily="34" charset="0"/>
                        </a:rPr>
                        <a:t>France core</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3.7</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3.7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4.3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4.7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4.5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5.0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5.3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5.3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5.6</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6.1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6.2</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a:ln>
                            <a:noFill/>
                          </a:ln>
                          <a:solidFill>
                            <a:srgbClr val="000000"/>
                          </a:solidFill>
                          <a:effectLst/>
                          <a:uLnTx/>
                          <a:uFillTx/>
                          <a:latin typeface="Ubuntu" panose="020B0504030602030204" pitchFamily="34" charset="0"/>
                          <a:ea typeface="+mn-ea"/>
                          <a:cs typeface="+mn-cs"/>
                        </a:rPr>
                        <a:t>6.3</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27590822"/>
                  </a:ext>
                </a:extLst>
              </a:tr>
              <a:tr h="261579">
                <a:tc>
                  <a:txBody>
                    <a:bodyPr/>
                    <a:lstStyle/>
                    <a:p>
                      <a:pPr lvl="0" algn="l" rtl="0" fontAlgn="ctr"/>
                      <a:r>
                        <a:rPr lang="en-US" sz="1000" b="1" i="0" u="none" strike="noStrike" noProof="0" dirty="0">
                          <a:solidFill>
                            <a:srgbClr val="000000"/>
                          </a:solidFill>
                          <a:effectLst/>
                          <a:latin typeface="Ubuntu" panose="020B0504030602030204" pitchFamily="34" charset="0"/>
                        </a:rPr>
                        <a:t>Germany</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7.0</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7.0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8.6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8.8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8.8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8.1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8.7</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8.7</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7.4</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a:ln>
                            <a:noFill/>
                          </a:ln>
                          <a:solidFill>
                            <a:srgbClr val="000000"/>
                          </a:solidFill>
                          <a:effectLst/>
                          <a:uLnTx/>
                          <a:uFillTx/>
                          <a:latin typeface="Ubuntu" panose="020B0504030602030204" pitchFamily="34" charset="0"/>
                          <a:ea typeface="+mn-ea"/>
                          <a:cs typeface="+mn-cs"/>
                        </a:rPr>
                        <a:t>7.2</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98496443"/>
                  </a:ext>
                </a:extLst>
              </a:tr>
              <a:tr h="261579">
                <a:tc>
                  <a:txBody>
                    <a:bodyPr/>
                    <a:lstStyle/>
                    <a:p>
                      <a:pPr lvl="0" algn="l" rtl="0" fontAlgn="ctr"/>
                      <a:r>
                        <a:rPr lang="en-US" sz="1000" b="0" i="1" u="none" strike="noStrike" noProof="0" dirty="0">
                          <a:solidFill>
                            <a:srgbClr val="000000"/>
                          </a:solidFill>
                          <a:effectLst/>
                          <a:latin typeface="Ubuntu" panose="020B0504030602030204" pitchFamily="34" charset="0"/>
                        </a:rPr>
                        <a:t>Germany core</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3.7</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kern="1200" dirty="0">
                          <a:solidFill>
                            <a:schemeClr val="tx1"/>
                          </a:solidFill>
                          <a:effectLst/>
                          <a:latin typeface="Ubuntu" panose="020B0504030602030204" pitchFamily="34" charset="0"/>
                          <a:ea typeface="+mn-ea"/>
                          <a:cs typeface="+mn-cs"/>
                        </a:rPr>
                        <a:t>5.0</a:t>
                      </a:r>
                      <a:endParaRPr lang="fr-FR" sz="1000" b="0" i="0" u="none" strike="noStrike" dirty="0">
                        <a:solidFill>
                          <a:schemeClr val="tx1"/>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chemeClr val="tx1"/>
                          </a:solidFill>
                          <a:effectLst/>
                          <a:latin typeface="Ubuntu" panose="020B0504030602030204" pitchFamily="34" charset="0"/>
                        </a:rPr>
                        <a:t>5.2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5.6</a:t>
                      </a:r>
                      <a:endParaRPr lang="fr-FR" sz="1000" b="0" i="0" u="none" strike="noStrike" dirty="0">
                        <a:solidFill>
                          <a:schemeClr val="tx1"/>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5.7</a:t>
                      </a:r>
                      <a:endParaRPr lang="fr-FR" sz="1000" b="0" i="0" u="none" strike="noStrike" dirty="0">
                        <a:solidFill>
                          <a:schemeClr val="tx1"/>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5.8</a:t>
                      </a:r>
                      <a:endParaRPr lang="fr-FR" sz="1000" b="0" i="0" u="none" strike="noStrike" dirty="0">
                        <a:solidFill>
                          <a:schemeClr val="tx1"/>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5.8</a:t>
                      </a:r>
                      <a:endParaRPr lang="fr-FR" sz="1000" b="0" i="0" u="none" strike="noStrike" dirty="0">
                        <a:solidFill>
                          <a:schemeClr val="tx1"/>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48417312"/>
                  </a:ext>
                </a:extLst>
              </a:tr>
              <a:tr h="261579">
                <a:tc>
                  <a:txBody>
                    <a:bodyPr/>
                    <a:lstStyle/>
                    <a:p>
                      <a:pPr lvl="0" algn="l" rtl="0" fontAlgn="ctr"/>
                      <a:r>
                        <a:rPr lang="en-US" sz="1000" b="1" i="0" u="none" strike="noStrike" noProof="0" dirty="0">
                          <a:solidFill>
                            <a:srgbClr val="000000"/>
                          </a:solidFill>
                          <a:effectLst/>
                          <a:latin typeface="Ubuntu" panose="020B0504030602030204" pitchFamily="34" charset="0"/>
                        </a:rPr>
                        <a:t>Italy</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6.8</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8.0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7.9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8.4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8.9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11.8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11.8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11.6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10.0</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9.1</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7.6</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8.2</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07130688"/>
                  </a:ext>
                </a:extLst>
              </a:tr>
              <a:tr h="261579">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0" i="1" u="none" strike="noStrike" noProof="0" dirty="0">
                          <a:solidFill>
                            <a:srgbClr val="000000"/>
                          </a:solidFill>
                          <a:effectLst/>
                          <a:latin typeface="Ubuntu" panose="020B0504030602030204" pitchFamily="34" charset="0"/>
                        </a:rPr>
                        <a:t>Italy core</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3.2</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3.8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4.1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4.4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5.0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5.3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5.6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5.8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6.0</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6.3</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6.3</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6.2</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76631554"/>
                  </a:ext>
                </a:extLst>
              </a:tr>
              <a:tr h="261579">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rgbClr val="000000"/>
                          </a:solidFill>
                          <a:effectLst/>
                          <a:latin typeface="Ubuntu" panose="020B0504030602030204" pitchFamily="34" charset="0"/>
                        </a:rPr>
                        <a:t>UK</a:t>
                      </a:r>
                    </a:p>
                  </a:txBody>
                  <a:tcPr marL="33589" marR="33589"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9.1</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9.4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10.1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9.9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10.1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11.1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Ubuntu" panose="020B0504030602030204" pitchFamily="34" charset="0"/>
                          <a:ea typeface="+mn-ea"/>
                          <a:cs typeface="+mn-cs"/>
                        </a:rPr>
                        <a:t>10.7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10.5</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10.1</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10.4</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10.1</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000000"/>
                          </a:solidFill>
                          <a:effectLst/>
                          <a:uLnTx/>
                          <a:uFillTx/>
                          <a:latin typeface="Ubuntu" panose="020B0504030602030204" pitchFamily="34" charset="0"/>
                          <a:ea typeface="+mn-ea"/>
                          <a:cs typeface="+mn-cs"/>
                        </a:rPr>
                        <a:t>8.7</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15889776"/>
                  </a:ext>
                </a:extLst>
              </a:tr>
              <a:tr h="261579">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0" i="1" u="none" strike="noStrike" noProof="0" dirty="0">
                          <a:solidFill>
                            <a:srgbClr val="000000"/>
                          </a:solidFill>
                          <a:effectLst/>
                          <a:latin typeface="Ubuntu" panose="020B0504030602030204" pitchFamily="34" charset="0"/>
                        </a:rPr>
                        <a:t>UK core</a:t>
                      </a:r>
                    </a:p>
                  </a:txBody>
                  <a:tcPr marL="33589" marR="33589"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5.9</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6.2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6.3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6.5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6.5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Ubuntu" panose="020B0504030602030204" pitchFamily="34" charset="0"/>
                          <a:ea typeface="+mn-ea"/>
                          <a:cs typeface="+mn-cs"/>
                        </a:rPr>
                        <a:t>6.3</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6.3</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5.8</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6.2</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6.2</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6.8</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65499380"/>
                  </a:ext>
                </a:extLst>
              </a:tr>
              <a:tr h="261579">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rgbClr val="000000"/>
                          </a:solidFill>
                          <a:effectLst/>
                          <a:latin typeface="Ubuntu" panose="020B0504030602030204" pitchFamily="34" charset="0"/>
                        </a:rPr>
                        <a:t>Canada</a:t>
                      </a:r>
                    </a:p>
                  </a:txBody>
                  <a:tcPr marL="33589" marR="33589"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000" b="0" i="0" u="none" strike="noStrike" dirty="0">
                          <a:solidFill>
                            <a:srgbClr val="000000"/>
                          </a:solidFill>
                          <a:effectLst/>
                          <a:latin typeface="Ubuntu" panose="020B0504030602030204" pitchFamily="34" charset="0"/>
                        </a:rPr>
                        <a:t>5.1</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000" b="0" i="0" u="none" strike="noStrike" dirty="0">
                          <a:solidFill>
                            <a:srgbClr val="000000"/>
                          </a:solidFill>
                          <a:effectLst/>
                          <a:latin typeface="Ubuntu" panose="020B0504030602030204" pitchFamily="34" charset="0"/>
                        </a:rPr>
                        <a:t>5.7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000" b="0" i="0" u="none" strike="noStrike" dirty="0">
                          <a:solidFill>
                            <a:srgbClr val="000000"/>
                          </a:solidFill>
                          <a:effectLst/>
                          <a:latin typeface="Ubuntu" panose="020B0504030602030204" pitchFamily="34" charset="0"/>
                        </a:rPr>
                        <a:t>6.7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000" b="0" i="0" u="none" strike="noStrike" dirty="0">
                          <a:solidFill>
                            <a:srgbClr val="000000"/>
                          </a:solidFill>
                          <a:effectLst/>
                          <a:latin typeface="Ubuntu" panose="020B0504030602030204" pitchFamily="34" charset="0"/>
                        </a:rPr>
                        <a:t>6.8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000" b="0" i="0" u="none" strike="noStrike" dirty="0">
                          <a:solidFill>
                            <a:srgbClr val="000000"/>
                          </a:solidFill>
                          <a:effectLst/>
                          <a:latin typeface="Ubuntu" panose="020B0504030602030204" pitchFamily="34" charset="0"/>
                        </a:rPr>
                        <a:t>7.7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000" b="0" i="0" u="none" strike="noStrike" dirty="0">
                          <a:solidFill>
                            <a:srgbClr val="000000"/>
                          </a:solidFill>
                          <a:effectLst/>
                          <a:latin typeface="Ubuntu" panose="020B0504030602030204" pitchFamily="34" charset="0"/>
                        </a:rPr>
                        <a:t>8.1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Ubuntu" panose="020B0504030602030204" pitchFamily="34" charset="0"/>
                          <a:ea typeface="+mn-ea"/>
                          <a:cs typeface="+mn-cs"/>
                        </a:rPr>
                        <a:t>7.6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7.0</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6.9</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6.9</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6.8</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6.3</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84450622"/>
                  </a:ext>
                </a:extLst>
              </a:tr>
              <a:tr h="261579">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0" i="1" u="none" strike="noStrike" noProof="0" dirty="0">
                          <a:solidFill>
                            <a:srgbClr val="000000"/>
                          </a:solidFill>
                          <a:effectLst/>
                          <a:latin typeface="Ubuntu" panose="020B0504030602030204" pitchFamily="34" charset="0"/>
                        </a:rPr>
                        <a:t>Canada core</a:t>
                      </a:r>
                    </a:p>
                  </a:txBody>
                  <a:tcPr marL="33589" marR="33589"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3.5</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Ubuntu" panose="020B0504030602030204" pitchFamily="34" charset="0"/>
                          <a:ea typeface="+mn-ea"/>
                          <a:cs typeface="+mn-cs"/>
                        </a:rPr>
                        <a:t>5.5</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5.3</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5.4</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5.3</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5.4</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5.3</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00903557"/>
                  </a:ext>
                </a:extLst>
              </a:tr>
              <a:tr h="261579">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rgbClr val="000000"/>
                          </a:solidFill>
                          <a:effectLst/>
                          <a:latin typeface="Ubuntu" panose="020B0504030602030204" pitchFamily="34" charset="0"/>
                        </a:rPr>
                        <a:t>Japan</a:t>
                      </a:r>
                    </a:p>
                  </a:txBody>
                  <a:tcPr marL="33589" marR="33589"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2.4</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Ubuntu" panose="020B0504030602030204" pitchFamily="34" charset="0"/>
                          <a:ea typeface="+mn-ea"/>
                          <a:cs typeface="+mn-cs"/>
                        </a:rPr>
                        <a:t>3.8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4.0</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4.4</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3.3</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3.3</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000000"/>
                          </a:solidFill>
                          <a:effectLst/>
                          <a:uLnTx/>
                          <a:uFillTx/>
                          <a:latin typeface="Ubuntu" panose="020B0504030602030204" pitchFamily="34" charset="0"/>
                          <a:ea typeface="+mn-ea"/>
                          <a:cs typeface="+mn-cs"/>
                        </a:rPr>
                        <a:t>3.5</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85937004"/>
                  </a:ext>
                </a:extLst>
              </a:tr>
              <a:tr h="261579">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0" i="1" u="none" strike="noStrike" noProof="0" dirty="0">
                          <a:solidFill>
                            <a:srgbClr val="000000"/>
                          </a:solidFill>
                          <a:effectLst/>
                          <a:latin typeface="Ubuntu" panose="020B0504030602030204" pitchFamily="34" charset="0"/>
                        </a:rPr>
                        <a:t>Japan core</a:t>
                      </a:r>
                    </a:p>
                  </a:txBody>
                  <a:tcPr marL="33589" marR="33589" marT="20321" marB="20321"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0.8</a:t>
                      </a: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0.9</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1.2</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1.6</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1.8</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2.5</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Ubuntu" panose="020B0504030602030204" pitchFamily="34" charset="0"/>
                          <a:ea typeface="+mn-ea"/>
                          <a:cs typeface="+mn-cs"/>
                        </a:rPr>
                        <a:t>2.8</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3.0</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3.2</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3.4</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3.7</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4.1</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30863903"/>
                  </a:ext>
                </a:extLst>
              </a:tr>
            </a:tbl>
          </a:graphicData>
        </a:graphic>
      </p:graphicFrame>
      <p:graphicFrame>
        <p:nvGraphicFramePr>
          <p:cNvPr id="6" name="AE_CPI">
            <a:extLst>
              <a:ext uri="{FF2B5EF4-FFF2-40B4-BE49-F238E27FC236}">
                <a16:creationId xmlns:a16="http://schemas.microsoft.com/office/drawing/2014/main" id="{684307E8-0C15-6FC5-99FE-D877FFA02BBD}"/>
              </a:ext>
            </a:extLst>
          </p:cNvPr>
          <p:cNvGraphicFramePr>
            <a:graphicFrameLocks/>
          </p:cNvGraphicFramePr>
          <p:nvPr>
            <p:extLst>
              <p:ext uri="{D42A27DB-BD31-4B8C-83A1-F6EECF244321}">
                <p14:modId xmlns:p14="http://schemas.microsoft.com/office/powerpoint/2010/main" val="1618758942"/>
              </p:ext>
            </p:extLst>
          </p:nvPr>
        </p:nvGraphicFramePr>
        <p:xfrm>
          <a:off x="5556837" y="2533383"/>
          <a:ext cx="4614509" cy="4446872"/>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198470434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200518"/>
            <a:ext cx="9721273" cy="369332"/>
          </a:xfrm>
        </p:spPr>
        <p:txBody>
          <a:bodyPr/>
          <a:lstStyle/>
          <a:p>
            <a:r>
              <a:rPr lang="en-US" dirty="0">
                <a:latin typeface="Ubuntu" panose="020B0504030602030204" pitchFamily="34" charset="0"/>
              </a:rPr>
              <a:t>Inflation in emerging economies</a:t>
            </a: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MAY 2023</a:t>
            </a:r>
          </a:p>
        </p:txBody>
      </p:sp>
      <p:sp>
        <p:nvSpPr>
          <p:cNvPr id="5" name="Text Placeholder 4">
            <a:extLst>
              <a:ext uri="{FF2B5EF4-FFF2-40B4-BE49-F238E27FC236}">
                <a16:creationId xmlns:a16="http://schemas.microsoft.com/office/drawing/2014/main" id="{E868B5F6-6E3B-491E-BAAE-75F752A8A46C}"/>
              </a:ext>
            </a:extLst>
          </p:cNvPr>
          <p:cNvSpPr>
            <a:spLocks noGrp="1"/>
          </p:cNvSpPr>
          <p:nvPr>
            <p:ph type="body" sz="quarter" idx="13"/>
          </p:nvPr>
        </p:nvSpPr>
        <p:spPr>
          <a:xfrm>
            <a:off x="486064" y="1667535"/>
            <a:ext cx="9721273" cy="273921"/>
          </a:xfrm>
        </p:spPr>
        <p:txBody>
          <a:bodyPr/>
          <a:lstStyle/>
          <a:p>
            <a:r>
              <a:rPr lang="en-US" b="0" dirty="0">
                <a:solidFill>
                  <a:schemeClr val="accent4"/>
                </a:solidFill>
                <a:latin typeface="Ubuntu Condensed" panose="020B0506030602030204" pitchFamily="34" charset="0"/>
              </a:rPr>
              <a:t>In most emerging countries, inflation is also a critical problem except in China where its very low level remains an extraordinary exception.</a:t>
            </a:r>
          </a:p>
        </p:txBody>
      </p:sp>
      <p:graphicFrame>
        <p:nvGraphicFramePr>
          <p:cNvPr id="16" name="Table 5">
            <a:extLst>
              <a:ext uri="{FF2B5EF4-FFF2-40B4-BE49-F238E27FC236}">
                <a16:creationId xmlns:a16="http://schemas.microsoft.com/office/drawing/2014/main" id="{CF2D3D11-9613-46BC-9F89-60DB24B032A9}"/>
              </a:ext>
            </a:extLst>
          </p:cNvPr>
          <p:cNvGraphicFramePr>
            <a:graphicFrameLocks noGrp="1"/>
          </p:cNvGraphicFramePr>
          <p:nvPr>
            <p:custDataLst>
              <p:tags r:id="rId1"/>
            </p:custDataLst>
          </p:nvPr>
        </p:nvGraphicFramePr>
        <p:xfrm>
          <a:off x="485777" y="2178355"/>
          <a:ext cx="4632323" cy="448800"/>
        </p:xfrm>
        <a:graphic>
          <a:graphicData uri="http://schemas.openxmlformats.org/drawingml/2006/table">
            <a:tbl>
              <a:tblPr/>
              <a:tblGrid>
                <a:gridCol w="463232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CPI inflation in advanced economies (YoY % change)</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20" name="shp_FootNote">
            <a:extLst>
              <a:ext uri="{FF2B5EF4-FFF2-40B4-BE49-F238E27FC236}">
                <a16:creationId xmlns:a16="http://schemas.microsoft.com/office/drawing/2014/main" id="{0ACC146A-2F9A-456B-A9B7-9CEEEA7CE70E}"/>
              </a:ext>
            </a:extLst>
          </p:cNvPr>
          <p:cNvSpPr txBox="1"/>
          <p:nvPr/>
        </p:nvSpPr>
        <p:spPr>
          <a:xfrm>
            <a:off x="1679865" y="6994585"/>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OECD</a:t>
            </a:r>
          </a:p>
        </p:txBody>
      </p:sp>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en-US" dirty="0">
                <a:latin typeface="Ubuntu" panose="020B0504030602030204" pitchFamily="34" charset="0"/>
              </a:rPr>
              <a:t>17</a:t>
            </a:r>
          </a:p>
        </p:txBody>
      </p:sp>
      <p:graphicFrame>
        <p:nvGraphicFramePr>
          <p:cNvPr id="9" name="Table 5">
            <a:extLst>
              <a:ext uri="{FF2B5EF4-FFF2-40B4-BE49-F238E27FC236}">
                <a16:creationId xmlns:a16="http://schemas.microsoft.com/office/drawing/2014/main" id="{F5D57D98-31EE-4F9D-C28A-A96BA7C6C511}"/>
              </a:ext>
            </a:extLst>
          </p:cNvPr>
          <p:cNvGraphicFramePr>
            <a:graphicFrameLocks noGrp="1"/>
          </p:cNvGraphicFramePr>
          <p:nvPr>
            <p:custDataLst>
              <p:tags r:id="rId2"/>
            </p:custDataLst>
          </p:nvPr>
        </p:nvGraphicFramePr>
        <p:xfrm>
          <a:off x="5541580" y="2178355"/>
          <a:ext cx="4645024" cy="448800"/>
        </p:xfrm>
        <a:graphic>
          <a:graphicData uri="http://schemas.openxmlformats.org/drawingml/2006/table">
            <a:tbl>
              <a:tblPr/>
              <a:tblGrid>
                <a:gridCol w="46450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CPI Inflation (YoY % change) – </a:t>
                      </a:r>
                      <a:r>
                        <a:rPr lang="en-US" sz="1000" b="0" i="1" u="none" strike="noStrike" noProof="0" dirty="0">
                          <a:solidFill>
                            <a:schemeClr val="accent1"/>
                          </a:solidFill>
                          <a:effectLst/>
                          <a:latin typeface="Ubuntu" panose="020B0504030602030204" pitchFamily="34" charset="0"/>
                        </a:rPr>
                        <a:t>since January 2021</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6" name="EC_CPI_table">
            <a:extLst>
              <a:ext uri="{FF2B5EF4-FFF2-40B4-BE49-F238E27FC236}">
                <a16:creationId xmlns:a16="http://schemas.microsoft.com/office/drawing/2014/main" id="{C1C0DA77-2AF7-236B-310A-435390D12D99}"/>
              </a:ext>
            </a:extLst>
          </p:cNvPr>
          <p:cNvGraphicFramePr>
            <a:graphicFrameLocks noGrp="1"/>
          </p:cNvGraphicFramePr>
          <p:nvPr>
            <p:extLst>
              <p:ext uri="{D42A27DB-BD31-4B8C-83A1-F6EECF244321}">
                <p14:modId xmlns:p14="http://schemas.microsoft.com/office/powerpoint/2010/main" val="1792710406"/>
              </p:ext>
            </p:extLst>
          </p:nvPr>
        </p:nvGraphicFramePr>
        <p:xfrm>
          <a:off x="474752" y="2422697"/>
          <a:ext cx="4638724" cy="4567693"/>
        </p:xfrm>
        <a:graphic>
          <a:graphicData uri="http://schemas.openxmlformats.org/drawingml/2006/table">
            <a:tbl>
              <a:tblPr>
                <a:tableStyleId>{5C22544A-7EE6-4342-B048-85BDC9FD1C3A}</a:tableStyleId>
              </a:tblPr>
              <a:tblGrid>
                <a:gridCol w="654652">
                  <a:extLst>
                    <a:ext uri="{9D8B030D-6E8A-4147-A177-3AD203B41FA5}">
                      <a16:colId xmlns:a16="http://schemas.microsoft.com/office/drawing/2014/main" val="2009094933"/>
                    </a:ext>
                  </a:extLst>
                </a:gridCol>
                <a:gridCol w="332006">
                  <a:extLst>
                    <a:ext uri="{9D8B030D-6E8A-4147-A177-3AD203B41FA5}">
                      <a16:colId xmlns:a16="http://schemas.microsoft.com/office/drawing/2014/main" val="96816960"/>
                    </a:ext>
                  </a:extLst>
                </a:gridCol>
                <a:gridCol w="332006">
                  <a:extLst>
                    <a:ext uri="{9D8B030D-6E8A-4147-A177-3AD203B41FA5}">
                      <a16:colId xmlns:a16="http://schemas.microsoft.com/office/drawing/2014/main" val="45667865"/>
                    </a:ext>
                  </a:extLst>
                </a:gridCol>
                <a:gridCol w="332006">
                  <a:extLst>
                    <a:ext uri="{9D8B030D-6E8A-4147-A177-3AD203B41FA5}">
                      <a16:colId xmlns:a16="http://schemas.microsoft.com/office/drawing/2014/main" val="4027317941"/>
                    </a:ext>
                  </a:extLst>
                </a:gridCol>
                <a:gridCol w="332006">
                  <a:extLst>
                    <a:ext uri="{9D8B030D-6E8A-4147-A177-3AD203B41FA5}">
                      <a16:colId xmlns:a16="http://schemas.microsoft.com/office/drawing/2014/main" val="391252374"/>
                    </a:ext>
                  </a:extLst>
                </a:gridCol>
                <a:gridCol w="332006">
                  <a:extLst>
                    <a:ext uri="{9D8B030D-6E8A-4147-A177-3AD203B41FA5}">
                      <a16:colId xmlns:a16="http://schemas.microsoft.com/office/drawing/2014/main" val="4235776357"/>
                    </a:ext>
                  </a:extLst>
                </a:gridCol>
                <a:gridCol w="332006">
                  <a:extLst>
                    <a:ext uri="{9D8B030D-6E8A-4147-A177-3AD203B41FA5}">
                      <a16:colId xmlns:a16="http://schemas.microsoft.com/office/drawing/2014/main" val="2357740479"/>
                    </a:ext>
                  </a:extLst>
                </a:gridCol>
                <a:gridCol w="332006">
                  <a:extLst>
                    <a:ext uri="{9D8B030D-6E8A-4147-A177-3AD203B41FA5}">
                      <a16:colId xmlns:a16="http://schemas.microsoft.com/office/drawing/2014/main" val="2123192464"/>
                    </a:ext>
                  </a:extLst>
                </a:gridCol>
                <a:gridCol w="332006">
                  <a:extLst>
                    <a:ext uri="{9D8B030D-6E8A-4147-A177-3AD203B41FA5}">
                      <a16:colId xmlns:a16="http://schemas.microsoft.com/office/drawing/2014/main" val="3479784973"/>
                    </a:ext>
                  </a:extLst>
                </a:gridCol>
                <a:gridCol w="332006">
                  <a:extLst>
                    <a:ext uri="{9D8B030D-6E8A-4147-A177-3AD203B41FA5}">
                      <a16:colId xmlns:a16="http://schemas.microsoft.com/office/drawing/2014/main" val="1451774288"/>
                    </a:ext>
                  </a:extLst>
                </a:gridCol>
                <a:gridCol w="332006">
                  <a:extLst>
                    <a:ext uri="{9D8B030D-6E8A-4147-A177-3AD203B41FA5}">
                      <a16:colId xmlns:a16="http://schemas.microsoft.com/office/drawing/2014/main" val="2427234945"/>
                    </a:ext>
                  </a:extLst>
                </a:gridCol>
                <a:gridCol w="332006">
                  <a:extLst>
                    <a:ext uri="{9D8B030D-6E8A-4147-A177-3AD203B41FA5}">
                      <a16:colId xmlns:a16="http://schemas.microsoft.com/office/drawing/2014/main" val="3651327409"/>
                    </a:ext>
                  </a:extLst>
                </a:gridCol>
                <a:gridCol w="332006">
                  <a:extLst>
                    <a:ext uri="{9D8B030D-6E8A-4147-A177-3AD203B41FA5}">
                      <a16:colId xmlns:a16="http://schemas.microsoft.com/office/drawing/2014/main" val="3096319655"/>
                    </a:ext>
                  </a:extLst>
                </a:gridCol>
              </a:tblGrid>
              <a:tr h="282513">
                <a:tc gridSpan="13">
                  <a:txBody>
                    <a:bodyPr/>
                    <a:lstStyle/>
                    <a:p>
                      <a:pPr algn="ctr" rtl="0" fontAlgn="ctr"/>
                      <a:r>
                        <a:rPr lang="en-US" sz="1000" b="1" i="0" u="none" strike="noStrike" noProof="0" dirty="0">
                          <a:solidFill>
                            <a:schemeClr val="bg1"/>
                          </a:solidFill>
                          <a:effectLst/>
                          <a:latin typeface="Ubuntu" panose="020B0504030602030204" pitchFamily="34" charset="0"/>
                        </a:rPr>
                        <a:t>Monthly Year-on-Year inflation rates (%) – 2022/2023</a:t>
                      </a: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5239" marR="5239" marT="4330" marB="0"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82513">
                <a:tc>
                  <a:txBody>
                    <a:bodyPr/>
                    <a:lstStyle/>
                    <a:p>
                      <a:pPr marL="0" algn="ctr" defTabSz="1018824" rtl="0" eaLnBrk="1" fontAlgn="ctr" latinLnBrk="0" hangingPunct="1"/>
                      <a:r>
                        <a:rPr lang="en-US" sz="1000" b="1" i="0" u="none" strike="noStrike" kern="1200" noProof="0" dirty="0">
                          <a:solidFill>
                            <a:schemeClr val="bg1"/>
                          </a:solidFill>
                          <a:effectLst/>
                          <a:latin typeface="Ubuntu" panose="020B0504030602030204" pitchFamily="34" charset="0"/>
                          <a:ea typeface="+mn-ea"/>
                          <a:cs typeface="+mn-cs"/>
                        </a:rPr>
                        <a:t>Country</a:t>
                      </a:r>
                    </a:p>
                  </a:txBody>
                  <a:tcPr marL="2222" marR="2222"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May</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Jun</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Jul</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Aug</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Sep</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Oct</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Nov</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err="1">
                          <a:solidFill>
                            <a:schemeClr val="bg1"/>
                          </a:solidFill>
                          <a:effectLst/>
                          <a:latin typeface="Ubuntu" panose="020B0504030602030204" pitchFamily="34" charset="0"/>
                        </a:rPr>
                        <a:t>Dec</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Jan</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err="1">
                          <a:solidFill>
                            <a:schemeClr val="bg1"/>
                          </a:solidFill>
                          <a:effectLst/>
                          <a:latin typeface="Ubuntu" panose="020B0504030602030204" pitchFamily="34" charset="0"/>
                        </a:rPr>
                        <a:t>Feb</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err="1">
                          <a:solidFill>
                            <a:schemeClr val="bg1"/>
                          </a:solidFill>
                          <a:effectLst/>
                          <a:latin typeface="Ubuntu" panose="020B0504030602030204" pitchFamily="34" charset="0"/>
                        </a:rPr>
                        <a:t>Mar</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err="1">
                          <a:solidFill>
                            <a:schemeClr val="bg1"/>
                          </a:solidFill>
                          <a:effectLst/>
                          <a:latin typeface="Ubuntu" panose="020B0504030602030204" pitchFamily="34" charset="0"/>
                        </a:rPr>
                        <a:t>Apr</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47485">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659197">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rgbClr val="000000"/>
                          </a:solidFill>
                          <a:effectLst/>
                          <a:latin typeface="Ubuntu" panose="020B0504030602030204" pitchFamily="34" charset="0"/>
                        </a:rPr>
                        <a:t>China</a:t>
                      </a:r>
                    </a:p>
                  </a:txBody>
                  <a:tcPr marL="33589" marR="33589"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2.1</a:t>
                      </a:r>
                    </a:p>
                  </a:txBody>
                  <a:tcPr marL="4763" marR="4763" marT="4763" marB="0" anchor="ctr">
                    <a:lnL w="12700"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2.5</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2.7</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2.5</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2.8</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2.1</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1.6</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1.8</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2.1</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1.0</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0.7</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000000"/>
                          </a:solidFill>
                          <a:effectLst/>
                          <a:uLnTx/>
                          <a:uFillTx/>
                          <a:latin typeface="Ubuntu" panose="020B0504030602030204" pitchFamily="34" charset="0"/>
                          <a:ea typeface="+mn-ea"/>
                          <a:cs typeface="+mn-cs"/>
                        </a:rPr>
                        <a:t>0.1</a:t>
                      </a:r>
                      <a:endPar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74126563"/>
                  </a:ext>
                </a:extLst>
              </a:tr>
              <a:tr h="659197">
                <a:tc>
                  <a:txBody>
                    <a:bodyPr/>
                    <a:lstStyle/>
                    <a:p>
                      <a:pPr algn="l" rtl="0" fontAlgn="ctr"/>
                      <a:r>
                        <a:rPr lang="en-US" sz="1000" b="1" i="0" u="none" strike="noStrike" noProof="0" dirty="0">
                          <a:solidFill>
                            <a:schemeClr val="tx1"/>
                          </a:solidFill>
                          <a:effectLst/>
                          <a:latin typeface="Ubuntu" panose="020B0504030602030204" pitchFamily="34" charset="0"/>
                        </a:rPr>
                        <a:t>India</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7.0</a:t>
                      </a:r>
                    </a:p>
                  </a:txBody>
                  <a:tcPr marL="4763" marR="4763" marT="4763"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6.2</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5.8</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5.9</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6.5</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6.1</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5.4</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5.5</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6.2</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6.2</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5.8</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endPar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787607480"/>
                  </a:ext>
                </a:extLst>
              </a:tr>
              <a:tr h="659197">
                <a:tc>
                  <a:txBody>
                    <a:bodyPr/>
                    <a:lstStyle/>
                    <a:p>
                      <a:pPr lvl="0" algn="l" rtl="0" fontAlgn="ctr"/>
                      <a:r>
                        <a:rPr lang="en-US" sz="1000" b="1" i="0" u="none" strike="noStrike" noProof="0" dirty="0">
                          <a:solidFill>
                            <a:schemeClr val="tx1"/>
                          </a:solidFill>
                          <a:effectLst/>
                          <a:latin typeface="Ubuntu" panose="020B0504030602030204" pitchFamily="34" charset="0"/>
                        </a:rPr>
                        <a:t>South Africa</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6.6</a:t>
                      </a:r>
                    </a:p>
                  </a:txBody>
                  <a:tcPr marL="4763" marR="4763" marT="4763"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7.4</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8.1</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7.9</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7.8</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7.8</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7.7</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7.5</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7.2</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7.3</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7.3</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endPar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77055959"/>
                  </a:ext>
                </a:extLst>
              </a:tr>
              <a:tr h="659197">
                <a:tc>
                  <a:txBody>
                    <a:bodyPr/>
                    <a:lstStyle/>
                    <a:p>
                      <a:pPr lvl="0" algn="l" rtl="0" fontAlgn="ctr"/>
                      <a:r>
                        <a:rPr lang="en-US" sz="1000" b="1" i="0" u="none" strike="noStrike" noProof="0" dirty="0">
                          <a:solidFill>
                            <a:schemeClr val="tx1"/>
                          </a:solidFill>
                          <a:effectLst/>
                          <a:latin typeface="Ubuntu" panose="020B0504030602030204" pitchFamily="34" charset="0"/>
                        </a:rPr>
                        <a:t>Brazil</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11.7</a:t>
                      </a:r>
                    </a:p>
                  </a:txBody>
                  <a:tcPr marL="4763" marR="4763" marT="4763"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11.9</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10.1</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8.7</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7.2</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6.5</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5.9</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5.8</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5.8</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5.6</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4.7</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000000"/>
                          </a:solidFill>
                          <a:effectLst/>
                          <a:uLnTx/>
                          <a:uFillTx/>
                          <a:latin typeface="Ubuntu" panose="020B0504030602030204" pitchFamily="34" charset="0"/>
                          <a:ea typeface="+mn-ea"/>
                          <a:cs typeface="+mn-cs"/>
                        </a:rPr>
                        <a:t>4.2</a:t>
                      </a:r>
                      <a:endPar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218918674"/>
                  </a:ext>
                </a:extLst>
              </a:tr>
              <a:tr h="659197">
                <a:tc>
                  <a:txBody>
                    <a:bodyPr/>
                    <a:lstStyle/>
                    <a:p>
                      <a:pPr lvl="0" algn="l" rtl="0" fontAlgn="ctr"/>
                      <a:r>
                        <a:rPr lang="en-US" sz="1000" b="1" i="0" u="none" strike="noStrike" noProof="0" dirty="0">
                          <a:solidFill>
                            <a:srgbClr val="000000"/>
                          </a:solidFill>
                          <a:effectLst/>
                          <a:latin typeface="Ubuntu" panose="020B0504030602030204" pitchFamily="34" charset="0"/>
                        </a:rPr>
                        <a:t>Mexico</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7.7</a:t>
                      </a:r>
                    </a:p>
                  </a:txBody>
                  <a:tcPr marL="4763" marR="4763" marT="4763"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8.0</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8.2</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8.7</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8.7</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8.4</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7.8</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7.8</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7.9</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7.6</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6.8</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6.3</a:t>
                      </a:r>
                      <a:endPar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98496443"/>
                  </a:ext>
                </a:extLst>
              </a:tr>
              <a:tr h="659197">
                <a:tc>
                  <a:txBody>
                    <a:bodyPr/>
                    <a:lstStyle/>
                    <a:p>
                      <a:pPr lvl="0" algn="l" rtl="0" fontAlgn="ctr"/>
                      <a:r>
                        <a:rPr lang="en-US" sz="1000" b="1" i="0" u="none" strike="noStrike" noProof="0" dirty="0">
                          <a:solidFill>
                            <a:srgbClr val="000000"/>
                          </a:solidFill>
                          <a:effectLst/>
                          <a:latin typeface="Ubuntu" panose="020B0504030602030204" pitchFamily="34" charset="0"/>
                        </a:rPr>
                        <a:t>Indonesia</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3.6</a:t>
                      </a:r>
                    </a:p>
                  </a:txBody>
                  <a:tcPr marL="4763" marR="4763" marT="4763"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4.3</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4.9</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4.7</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6.0</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5.7</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5.4</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5.5</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5.3</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5.5</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5.0</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07130688"/>
                  </a:ext>
                </a:extLst>
              </a:tr>
            </a:tbl>
          </a:graphicData>
        </a:graphic>
      </p:graphicFrame>
      <p:sp>
        <p:nvSpPr>
          <p:cNvPr id="3" name="shp_SDPTitle">
            <a:extLst>
              <a:ext uri="{FF2B5EF4-FFF2-40B4-BE49-F238E27FC236}">
                <a16:creationId xmlns:a16="http://schemas.microsoft.com/office/drawing/2014/main" id="{6D052D85-62B0-146C-141D-EE8ADE18D986}"/>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C   Inflation unbound</a:t>
            </a:r>
          </a:p>
        </p:txBody>
      </p:sp>
      <p:graphicFrame>
        <p:nvGraphicFramePr>
          <p:cNvPr id="8" name="EC_CPI_chart">
            <a:extLst>
              <a:ext uri="{FF2B5EF4-FFF2-40B4-BE49-F238E27FC236}">
                <a16:creationId xmlns:a16="http://schemas.microsoft.com/office/drawing/2014/main" id="{7E1324AE-B517-6A79-1CD8-751CD4625E2F}"/>
              </a:ext>
            </a:extLst>
          </p:cNvPr>
          <p:cNvGraphicFramePr>
            <a:graphicFrameLocks noGrp="1"/>
          </p:cNvGraphicFramePr>
          <p:nvPr/>
        </p:nvGraphicFramePr>
        <p:xfrm>
          <a:off x="5546676" y="2482849"/>
          <a:ext cx="4638724" cy="4487711"/>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123048265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a:xfrm>
            <a:off x="5346700" y="667170"/>
            <a:ext cx="4860636" cy="177912"/>
          </a:xfrm>
        </p:spPr>
        <p:txBody>
          <a:bodyPr/>
          <a:lstStyle/>
          <a:p>
            <a:pPr marL="0" indent="0"/>
            <a:r>
              <a:rPr lang="en-GB">
                <a:latin typeface="Ubuntu" panose="020B0504030602030204" pitchFamily="34" charset="0"/>
              </a:rPr>
              <a:t>   </a:t>
            </a:r>
            <a:endParaRPr lang="en-GB" dirty="0">
              <a:latin typeface="Ubuntu" panose="020B0504030602030204" pitchFamily="34" charset="0"/>
            </a:endParaRPr>
          </a:p>
        </p:txBody>
      </p:sp>
      <p:sp>
        <p:nvSpPr>
          <p:cNvPr id="4" name="shp_PresTitle"/>
          <p:cNvSpPr>
            <a:spLocks noGrp="1"/>
          </p:cNvSpPr>
          <p:nvPr>
            <p:ph type="ftr" sz="quarter" idx="15"/>
          </p:nvPr>
        </p:nvSpPr>
        <p:spPr>
          <a:xfrm>
            <a:off x="486064" y="667170"/>
            <a:ext cx="8165869" cy="177912"/>
          </a:xfrm>
        </p:spPr>
        <p:txBody>
          <a:bodyPr/>
          <a:lstStyle/>
          <a:p>
            <a:r>
              <a:rPr lang="en-US" dirty="0">
                <a:latin typeface="Ubuntu" panose="020B0504030602030204" pitchFamily="34" charset="0"/>
              </a:rPr>
              <a:t>Macroeconomic Outlook - MAY 2023</a:t>
            </a:r>
            <a:endParaRPr lang="en-GB" dirty="0">
              <a:latin typeface="Ubuntu" panose="020B0504030602030204" pitchFamily="34" charset="0"/>
            </a:endParaRPr>
          </a:p>
        </p:txBody>
      </p:sp>
      <p:sp>
        <p:nvSpPr>
          <p:cNvPr id="36" name="Title 35"/>
          <p:cNvSpPr>
            <a:spLocks noGrp="1"/>
          </p:cNvSpPr>
          <p:nvPr>
            <p:ph type="title"/>
          </p:nvPr>
        </p:nvSpPr>
        <p:spPr>
          <a:xfrm>
            <a:off x="486064" y="1188943"/>
            <a:ext cx="9721273" cy="369332"/>
          </a:xfrm>
        </p:spPr>
        <p:txBody>
          <a:bodyPr/>
          <a:lstStyle/>
          <a:p>
            <a:r>
              <a:rPr lang="en-GB" dirty="0" err="1">
                <a:latin typeface="Ubuntu" panose="020B0504030602030204" pitchFamily="34" charset="0"/>
              </a:rPr>
              <a:t>DBnomics</a:t>
            </a:r>
            <a:endParaRPr lang="en-GB" dirty="0">
              <a:latin typeface="Ubuntu" panose="020B0504030602030204" pitchFamily="34" charset="0"/>
            </a:endParaRPr>
          </a:p>
        </p:txBody>
      </p:sp>
      <p:sp>
        <p:nvSpPr>
          <p:cNvPr id="39" name="Text Placeholder 38"/>
          <p:cNvSpPr>
            <a:spLocks noGrp="1"/>
          </p:cNvSpPr>
          <p:nvPr>
            <p:ph type="body" sz="quarter" idx="13"/>
          </p:nvPr>
        </p:nvSpPr>
        <p:spPr>
          <a:xfrm>
            <a:off x="486064" y="2379920"/>
            <a:ext cx="9721273" cy="3074688"/>
          </a:xfrm>
        </p:spPr>
        <p:txBody>
          <a:bodyPr/>
          <a:lstStyle/>
          <a:p>
            <a:pPr lvl="1" indent="-228600">
              <a:spcBef>
                <a:spcPts val="1800"/>
              </a:spcBef>
            </a:pPr>
            <a:r>
              <a:rPr lang="en-US" sz="1600" b="0" dirty="0">
                <a:latin typeface="Ubuntu" panose="020B0504030602030204" pitchFamily="34" charset="0"/>
              </a:rPr>
              <a:t>All data presented in the forthcoming slides are extracted from </a:t>
            </a:r>
            <a:r>
              <a:rPr lang="en-US" sz="1600" b="0" dirty="0" err="1">
                <a:latin typeface="Ubuntu" panose="020B0504030602030204" pitchFamily="34" charset="0"/>
              </a:rPr>
              <a:t>DBnomics</a:t>
            </a:r>
            <a:r>
              <a:rPr lang="en-US" sz="1600" b="0" dirty="0">
                <a:latin typeface="Ubuntu" panose="020B0504030602030204" pitchFamily="34" charset="0"/>
              </a:rPr>
              <a:t> (</a:t>
            </a:r>
            <a:r>
              <a:rPr lang="en-US" sz="1600" b="0" dirty="0">
                <a:latin typeface="Ubuntu" panose="020B0504030602030204" pitchFamily="34" charset="0"/>
                <a:hlinkClick r:id="rId3"/>
              </a:rPr>
              <a:t>https://db.nomics.world/</a:t>
            </a:r>
            <a:r>
              <a:rPr lang="en-US" sz="1600" b="0" dirty="0">
                <a:latin typeface="Ubuntu" panose="020B0504030602030204" pitchFamily="34" charset="0"/>
              </a:rPr>
              <a:t>), an open-sourced databank created at CEPREMAP, and will be automatically updated every Friday at 2:00pm</a:t>
            </a:r>
          </a:p>
          <a:p>
            <a:pPr lvl="1" indent="-228600">
              <a:spcBef>
                <a:spcPts val="1800"/>
              </a:spcBef>
            </a:pPr>
            <a:r>
              <a:rPr lang="en-US" sz="1600" b="0" dirty="0">
                <a:latin typeface="Ubuntu" panose="020B0504030602030204" pitchFamily="34" charset="0"/>
              </a:rPr>
              <a:t>The project has been financed by generous grants from Banque de France, </a:t>
            </a:r>
            <a:r>
              <a:rPr lang="fr-FR" sz="1600" b="0" dirty="0">
                <a:latin typeface="Ubuntu" panose="020B0504030602030204" pitchFamily="34" charset="0"/>
              </a:rPr>
              <a:t>AFD, DG Trésor, France Stratégie and OECD</a:t>
            </a:r>
            <a:endParaRPr lang="en-US" sz="1600" b="0" dirty="0">
              <a:highlight>
                <a:srgbClr val="FFFF00"/>
              </a:highlight>
              <a:latin typeface="Ubuntu" panose="020B0504030602030204" pitchFamily="34" charset="0"/>
            </a:endParaRPr>
          </a:p>
          <a:p>
            <a:pPr lvl="1" indent="-228600">
              <a:spcBef>
                <a:spcPts val="1800"/>
              </a:spcBef>
            </a:pPr>
            <a:r>
              <a:rPr lang="en-US" sz="1600" b="0" dirty="0">
                <a:latin typeface="Ubuntu" panose="020B0504030602030204" pitchFamily="34" charset="0"/>
              </a:rPr>
              <a:t>The executive director of the </a:t>
            </a:r>
            <a:r>
              <a:rPr lang="en-US" sz="1600" b="0" dirty="0" err="1">
                <a:latin typeface="Ubuntu" panose="020B0504030602030204" pitchFamily="34" charset="0"/>
              </a:rPr>
              <a:t>DBnomics</a:t>
            </a:r>
            <a:r>
              <a:rPr lang="en-US" sz="1600" b="0" dirty="0">
                <a:latin typeface="Ubuntu" panose="020B0504030602030204" pitchFamily="34" charset="0"/>
              </a:rPr>
              <a:t> project is Christophe Benz</a:t>
            </a:r>
          </a:p>
          <a:p>
            <a:pPr lvl="1" indent="-228600">
              <a:spcBef>
                <a:spcPts val="1800"/>
              </a:spcBef>
            </a:pPr>
            <a:r>
              <a:rPr lang="en-US" sz="1600" b="0" dirty="0">
                <a:latin typeface="Ubuntu" panose="020B0504030602030204" pitchFamily="34" charset="0"/>
              </a:rPr>
              <a:t>The comments on the slides have been written by Daniel Cohen and Jocelyn Maillard at CEPREMAP</a:t>
            </a:r>
          </a:p>
          <a:p>
            <a:pPr lvl="1" indent="-228600">
              <a:spcBef>
                <a:spcPts val="1800"/>
              </a:spcBef>
            </a:pPr>
            <a:r>
              <a:rPr lang="en-US" sz="1600" b="0" dirty="0">
                <a:latin typeface="Ubuntu" panose="020B0504030602030204" pitchFamily="34" charset="0"/>
              </a:rPr>
              <a:t>Links to the </a:t>
            </a:r>
            <a:r>
              <a:rPr lang="en-US" sz="1600" b="0" dirty="0" err="1">
                <a:latin typeface="Ubuntu" panose="020B0504030602030204" pitchFamily="34" charset="0"/>
              </a:rPr>
              <a:t>DBnomics</a:t>
            </a:r>
            <a:r>
              <a:rPr lang="en-US" sz="1600" b="0" dirty="0">
                <a:latin typeface="Ubuntu" panose="020B0504030602030204" pitchFamily="34" charset="0"/>
              </a:rPr>
              <a:t> data are available in the Appendix</a:t>
            </a:r>
          </a:p>
          <a:p>
            <a:pPr lvl="1" indent="-228600">
              <a:spcBef>
                <a:spcPts val="1800"/>
              </a:spcBef>
            </a:pPr>
            <a:r>
              <a:rPr lang="en-US" sz="1600" b="0" dirty="0">
                <a:latin typeface="Ubuntu" panose="020B0504030602030204" pitchFamily="34" charset="0"/>
              </a:rPr>
              <a:t>All materials presented here can be freely used with proper acknowledgment</a:t>
            </a:r>
          </a:p>
        </p:txBody>
      </p:sp>
    </p:spTree>
    <p:extLst>
      <p:ext uri="{BB962C8B-B14F-4D97-AF65-F5344CB8AC3E}">
        <p14:creationId xmlns:p14="http://schemas.microsoft.com/office/powerpoint/2010/main" val="163009490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Implied GDP deflator in G4 countries</a:t>
            </a:r>
            <a:r>
              <a:rPr lang="en-US" baseline="30000" dirty="0">
                <a:latin typeface="Ubuntu" panose="020B0504030602030204" pitchFamily="34" charset="0"/>
              </a:rPr>
              <a:t>1</a:t>
            </a: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MAY 2023</a:t>
            </a:r>
          </a:p>
        </p:txBody>
      </p:sp>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en-US" dirty="0">
                <a:latin typeface="Ubuntu" panose="020B0504030602030204" pitchFamily="34" charset="0"/>
              </a:rPr>
              <a:t>19</a:t>
            </a:r>
          </a:p>
        </p:txBody>
      </p:sp>
      <p:sp>
        <p:nvSpPr>
          <p:cNvPr id="10" name="Espace réservé du texte 9"/>
          <p:cNvSpPr>
            <a:spLocks noGrp="1"/>
          </p:cNvSpPr>
          <p:nvPr>
            <p:ph type="body" sz="quarter" idx="13"/>
          </p:nvPr>
        </p:nvSpPr>
        <p:spPr>
          <a:xfrm>
            <a:off x="486063" y="1736846"/>
            <a:ext cx="9721273" cy="273921"/>
          </a:xfrm>
        </p:spPr>
        <p:txBody>
          <a:bodyPr/>
          <a:lstStyle/>
          <a:p>
            <a:r>
              <a:rPr lang="en-US" b="0" dirty="0">
                <a:solidFill>
                  <a:schemeClr val="accent4"/>
                </a:solidFill>
                <a:latin typeface="Ubuntu Condensed" panose="020B0506030602030204" pitchFamily="34" charset="0"/>
              </a:rPr>
              <a:t>Implied GDP deflators appear to be converging towards headline inflation.</a:t>
            </a:r>
          </a:p>
        </p:txBody>
      </p:sp>
      <p:sp>
        <p:nvSpPr>
          <p:cNvPr id="6" name="shp_SDPTitle">
            <a:extLst>
              <a:ext uri="{FF2B5EF4-FFF2-40B4-BE49-F238E27FC236}">
                <a16:creationId xmlns:a16="http://schemas.microsoft.com/office/drawing/2014/main" id="{F77C9236-23EC-CA6A-A81F-837BFBA17A67}"/>
              </a:ext>
            </a:extLst>
          </p:cNvPr>
          <p:cNvSpPr>
            <a:spLocks noGrp="1"/>
          </p:cNvSpPr>
          <p:nvPr>
            <p:ph type="dt" sz="half" idx="10"/>
          </p:nvPr>
        </p:nvSpPr>
        <p:spPr>
          <a:xfrm>
            <a:off x="5346700" y="679202"/>
            <a:ext cx="4860636" cy="177912"/>
          </a:xfrm>
        </p:spPr>
        <p:txBody>
          <a:bodyPr/>
          <a:lstStyle/>
          <a:p>
            <a:pPr marL="0" indent="0"/>
            <a:r>
              <a:rPr lang="en-US" dirty="0">
                <a:latin typeface="Ubuntu" panose="020B0504030602030204" pitchFamily="34" charset="0"/>
              </a:rPr>
              <a:t>A   The growth slowdown</a:t>
            </a:r>
          </a:p>
        </p:txBody>
      </p:sp>
      <p:sp>
        <p:nvSpPr>
          <p:cNvPr id="3" name="shp_FootNote">
            <a:extLst>
              <a:ext uri="{FF2B5EF4-FFF2-40B4-BE49-F238E27FC236}">
                <a16:creationId xmlns:a16="http://schemas.microsoft.com/office/drawing/2014/main" id="{29BC7468-A081-B5FC-41BD-62568650B47A}"/>
              </a:ext>
            </a:extLst>
          </p:cNvPr>
          <p:cNvSpPr txBox="1"/>
          <p:nvPr/>
        </p:nvSpPr>
        <p:spPr>
          <a:xfrm>
            <a:off x="1679865" y="7099916"/>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Eurostat, Bureau of Economic Analysis, Office of National Statistics</a:t>
            </a:r>
          </a:p>
          <a:p>
            <a:pPr marL="347472" indent="-347472"/>
            <a:r>
              <a:rPr lang="en-US" sz="700" dirty="0">
                <a:latin typeface="Ubuntu" panose="020B0504030602030204" pitchFamily="34" charset="0"/>
              </a:rPr>
              <a:t>Note:	 G4 includes France, Germany, US and UK</a:t>
            </a:r>
          </a:p>
        </p:txBody>
      </p:sp>
      <p:graphicFrame>
        <p:nvGraphicFramePr>
          <p:cNvPr id="5" name="deflator_chart">
            <a:extLst>
              <a:ext uri="{FF2B5EF4-FFF2-40B4-BE49-F238E27FC236}">
                <a16:creationId xmlns:a16="http://schemas.microsoft.com/office/drawing/2014/main" id="{B9003E49-26A1-0460-1335-57DD7B0B9854}"/>
              </a:ext>
            </a:extLst>
          </p:cNvPr>
          <p:cNvGraphicFramePr>
            <a:graphicFrameLocks/>
          </p:cNvGraphicFramePr>
          <p:nvPr>
            <p:extLst>
              <p:ext uri="{D42A27DB-BD31-4B8C-83A1-F6EECF244321}">
                <p14:modId xmlns:p14="http://schemas.microsoft.com/office/powerpoint/2010/main" val="31187547"/>
              </p:ext>
            </p:extLst>
          </p:nvPr>
        </p:nvGraphicFramePr>
        <p:xfrm>
          <a:off x="477673" y="4681984"/>
          <a:ext cx="9691501" cy="2244317"/>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8" name="Table 5">
            <a:extLst>
              <a:ext uri="{FF2B5EF4-FFF2-40B4-BE49-F238E27FC236}">
                <a16:creationId xmlns:a16="http://schemas.microsoft.com/office/drawing/2014/main" id="{537BD101-E8E5-E655-C334-7260572A52C0}"/>
              </a:ext>
            </a:extLst>
          </p:cNvPr>
          <p:cNvGraphicFramePr>
            <a:graphicFrameLocks noGrp="1"/>
          </p:cNvGraphicFramePr>
          <p:nvPr>
            <p:custDataLst>
              <p:tags r:id="rId1"/>
            </p:custDataLst>
          </p:nvPr>
        </p:nvGraphicFramePr>
        <p:xfrm>
          <a:off x="469839" y="4397602"/>
          <a:ext cx="9700540" cy="448800"/>
        </p:xfrm>
        <a:graphic>
          <a:graphicData uri="http://schemas.openxmlformats.org/drawingml/2006/table">
            <a:tbl>
              <a:tblPr/>
              <a:tblGrid>
                <a:gridCol w="9700540">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Quarterly implied GDP deflator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Q1-1992</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1" name="Table 5">
            <a:extLst>
              <a:ext uri="{FF2B5EF4-FFF2-40B4-BE49-F238E27FC236}">
                <a16:creationId xmlns:a16="http://schemas.microsoft.com/office/drawing/2014/main" id="{394429CD-4EA0-206E-9101-E8D7E8337C30}"/>
              </a:ext>
            </a:extLst>
          </p:cNvPr>
          <p:cNvGraphicFramePr>
            <a:graphicFrameLocks noGrp="1"/>
          </p:cNvGraphicFramePr>
          <p:nvPr>
            <p:custDataLst>
              <p:tags r:id="rId2"/>
            </p:custDataLst>
          </p:nvPr>
        </p:nvGraphicFramePr>
        <p:xfrm>
          <a:off x="469900" y="2188600"/>
          <a:ext cx="9722724" cy="448800"/>
        </p:xfrm>
        <a:graphic>
          <a:graphicData uri="http://schemas.openxmlformats.org/drawingml/2006/table">
            <a:tbl>
              <a:tblPr/>
              <a:tblGrid>
                <a:gridCol w="97227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Quarterly implied GDP deflator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Q1-2021</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2" name="deflator_table">
            <a:extLst>
              <a:ext uri="{FF2B5EF4-FFF2-40B4-BE49-F238E27FC236}">
                <a16:creationId xmlns:a16="http://schemas.microsoft.com/office/drawing/2014/main" id="{B6161825-4985-0B57-1E7F-475E732CC3D1}"/>
              </a:ext>
            </a:extLst>
          </p:cNvPr>
          <p:cNvGraphicFramePr>
            <a:graphicFrameLocks noGrp="1"/>
          </p:cNvGraphicFramePr>
          <p:nvPr/>
        </p:nvGraphicFramePr>
        <p:xfrm>
          <a:off x="472926" y="2436916"/>
          <a:ext cx="9700541" cy="1925491"/>
        </p:xfrm>
        <a:graphic>
          <a:graphicData uri="http://schemas.openxmlformats.org/drawingml/2006/table">
            <a:tbl>
              <a:tblPr>
                <a:tableStyleId>{5C22544A-7EE6-4342-B048-85BDC9FD1C3A}</a:tableStyleId>
              </a:tblPr>
              <a:tblGrid>
                <a:gridCol w="1666669">
                  <a:extLst>
                    <a:ext uri="{9D8B030D-6E8A-4147-A177-3AD203B41FA5}">
                      <a16:colId xmlns:a16="http://schemas.microsoft.com/office/drawing/2014/main" val="2009094933"/>
                    </a:ext>
                  </a:extLst>
                </a:gridCol>
                <a:gridCol w="1004234">
                  <a:extLst>
                    <a:ext uri="{9D8B030D-6E8A-4147-A177-3AD203B41FA5}">
                      <a16:colId xmlns:a16="http://schemas.microsoft.com/office/drawing/2014/main" val="2186414818"/>
                    </a:ext>
                  </a:extLst>
                </a:gridCol>
                <a:gridCol w="1004234">
                  <a:extLst>
                    <a:ext uri="{9D8B030D-6E8A-4147-A177-3AD203B41FA5}">
                      <a16:colId xmlns:a16="http://schemas.microsoft.com/office/drawing/2014/main" val="4066421651"/>
                    </a:ext>
                  </a:extLst>
                </a:gridCol>
                <a:gridCol w="1004234">
                  <a:extLst>
                    <a:ext uri="{9D8B030D-6E8A-4147-A177-3AD203B41FA5}">
                      <a16:colId xmlns:a16="http://schemas.microsoft.com/office/drawing/2014/main" val="1201557304"/>
                    </a:ext>
                  </a:extLst>
                </a:gridCol>
                <a:gridCol w="1004234">
                  <a:extLst>
                    <a:ext uri="{9D8B030D-6E8A-4147-A177-3AD203B41FA5}">
                      <a16:colId xmlns:a16="http://schemas.microsoft.com/office/drawing/2014/main" val="1695955298"/>
                    </a:ext>
                  </a:extLst>
                </a:gridCol>
                <a:gridCol w="1004234">
                  <a:extLst>
                    <a:ext uri="{9D8B030D-6E8A-4147-A177-3AD203B41FA5}">
                      <a16:colId xmlns:a16="http://schemas.microsoft.com/office/drawing/2014/main" val="1495582422"/>
                    </a:ext>
                  </a:extLst>
                </a:gridCol>
                <a:gridCol w="1004234">
                  <a:extLst>
                    <a:ext uri="{9D8B030D-6E8A-4147-A177-3AD203B41FA5}">
                      <a16:colId xmlns:a16="http://schemas.microsoft.com/office/drawing/2014/main" val="839077494"/>
                    </a:ext>
                  </a:extLst>
                </a:gridCol>
                <a:gridCol w="1004234">
                  <a:extLst>
                    <a:ext uri="{9D8B030D-6E8A-4147-A177-3AD203B41FA5}">
                      <a16:colId xmlns:a16="http://schemas.microsoft.com/office/drawing/2014/main" val="928675624"/>
                    </a:ext>
                  </a:extLst>
                </a:gridCol>
                <a:gridCol w="1004234">
                  <a:extLst>
                    <a:ext uri="{9D8B030D-6E8A-4147-A177-3AD203B41FA5}">
                      <a16:colId xmlns:a16="http://schemas.microsoft.com/office/drawing/2014/main" val="1191826287"/>
                    </a:ext>
                  </a:extLst>
                </a:gridCol>
              </a:tblGrid>
              <a:tr h="249252">
                <a:tc gridSpan="9">
                  <a:txBody>
                    <a:bodyPr/>
                    <a:lstStyle/>
                    <a:p>
                      <a:pPr algn="ctr" rtl="0" fontAlgn="ctr"/>
                      <a:r>
                        <a:rPr lang="en-US" sz="900" b="1" i="0" u="none" strike="noStrike" noProof="0" dirty="0">
                          <a:solidFill>
                            <a:schemeClr val="bg1"/>
                          </a:solidFill>
                          <a:effectLst/>
                          <a:latin typeface="Ubuntu" panose="020B0504030602030204" pitchFamily="34" charset="0"/>
                        </a:rPr>
                        <a:t>Implied GDP deflator (YoY % change) – Since Q1-2021</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FR"/>
                    </a:p>
                  </a:txBody>
                  <a:tcPr>
                    <a:lnL w="12700" cap="flat" cmpd="sng" algn="ctr">
                      <a:solidFill>
                        <a:schemeClr val="bg1"/>
                      </a:solidFill>
                      <a:prstDash val="solid"/>
                      <a:round/>
                      <a:headEnd type="none" w="med" len="med"/>
                      <a:tailEnd type="none" w="med" len="med"/>
                    </a:lnL>
                  </a:tcPr>
                </a:tc>
                <a:tc hMerge="1">
                  <a:txBody>
                    <a:bodyPr/>
                    <a:lstStyle/>
                    <a:p>
                      <a:endParaRPr lang="en-FR"/>
                    </a:p>
                  </a:txBody>
                  <a:tcPr/>
                </a:tc>
                <a:tc hMerge="1">
                  <a:txBody>
                    <a:bodyPr/>
                    <a:lstStyle/>
                    <a:p>
                      <a:endParaRPr lang="en-FR"/>
                    </a:p>
                  </a:txBody>
                  <a:tcPr/>
                </a:tc>
                <a:tc hMerge="1">
                  <a:txBody>
                    <a:bodyPr/>
                    <a:lstStyle/>
                    <a:p>
                      <a:endParaRPr lang="en-FR"/>
                    </a:p>
                  </a:txBody>
                  <a:tcPr/>
                </a:tc>
                <a:tc hMerge="1">
                  <a:txBody>
                    <a:bodyPr/>
                    <a:lstStyle/>
                    <a:p>
                      <a:endParaRPr lang="en-FR"/>
                    </a:p>
                  </a:txBody>
                  <a:tcPr/>
                </a:tc>
                <a:tc hMerge="1">
                  <a:txBody>
                    <a:bodyPr/>
                    <a:lstStyle/>
                    <a:p>
                      <a:endParaRPr lang="en-FR"/>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13645">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Q2-21</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Q3-21</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Q4-21</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Q1-22</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Q2-22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Q3-22</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Q4-22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Q1-23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38294">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56075">
                <a:tc>
                  <a:txBody>
                    <a:bodyPr/>
                    <a:lstStyle/>
                    <a:p>
                      <a:pPr algn="l" rtl="0" fontAlgn="ctr"/>
                      <a:r>
                        <a:rPr lang="en-US" sz="900" b="1" i="0" u="none" strike="noStrike" noProof="0" dirty="0">
                          <a:solidFill>
                            <a:schemeClr val="tx1"/>
                          </a:solidFill>
                          <a:effectLst/>
                          <a:latin typeface="Ubuntu" panose="020B0504030602030204" pitchFamily="34" charset="0"/>
                        </a:rPr>
                        <a:t>USA</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4.4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5.0</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6.1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6.9</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7.6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7.1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6.4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5.3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356075">
                <a:tc>
                  <a:txBody>
                    <a:bodyPr/>
                    <a:lstStyle/>
                    <a:p>
                      <a:pPr lvl="0" algn="l" rtl="0" fontAlgn="ctr"/>
                      <a:r>
                        <a:rPr lang="en-US" sz="900" b="1" i="0" u="none" strike="noStrike" noProof="0" dirty="0">
                          <a:solidFill>
                            <a:schemeClr val="tx1"/>
                          </a:solidFill>
                          <a:effectLst/>
                          <a:latin typeface="Ubuntu" panose="020B0504030602030204" pitchFamily="34" charset="0"/>
                        </a:rPr>
                        <a:t>Germany</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4.5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5.0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4.9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6.3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4.9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6.2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6.2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356075">
                <a:tc>
                  <a:txBody>
                    <a:bodyPr/>
                    <a:lstStyle/>
                    <a:p>
                      <a:pPr lvl="0" algn="l" rtl="0" fontAlgn="ctr"/>
                      <a:r>
                        <a:rPr lang="en-US" sz="900" b="1" i="0" u="none" strike="noStrike" noProof="0" dirty="0">
                          <a:solidFill>
                            <a:srgbClr val="000000"/>
                          </a:solidFill>
                          <a:effectLst/>
                          <a:latin typeface="Ubuntu" panose="020B0504030602030204" pitchFamily="34" charset="0"/>
                        </a:rPr>
                        <a:t>France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3.6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4.7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5.6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356075">
                <a:tc>
                  <a:txBody>
                    <a:bodyPr/>
                    <a:lstStyle/>
                    <a:p>
                      <a:pPr lvl="0" algn="l" rtl="0" fontAlgn="ctr"/>
                      <a:r>
                        <a:rPr lang="en-US" sz="900" b="1" i="0" u="none" strike="noStrike" noProof="0" dirty="0">
                          <a:solidFill>
                            <a:srgbClr val="000000"/>
                          </a:solidFill>
                          <a:effectLst/>
                          <a:latin typeface="Ubuntu" panose="020B0504030602030204" pitchFamily="34" charset="0"/>
                        </a:rPr>
                        <a:t>UK</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5.9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6.5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7.3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7.3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bl>
          </a:graphicData>
        </a:graphic>
      </p:graphicFrame>
    </p:spTree>
    <p:extLst>
      <p:ext uri="{BB962C8B-B14F-4D97-AF65-F5344CB8AC3E}">
        <p14:creationId xmlns:p14="http://schemas.microsoft.com/office/powerpoint/2010/main" val="250338650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p:cNvSpPr>
            <a:spLocks noGrp="1"/>
          </p:cNvSpPr>
          <p:nvPr>
            <p:ph type="title"/>
            <p:custDataLst>
              <p:tags r:id="rId1"/>
            </p:custDataLst>
          </p:nvPr>
        </p:nvSpPr>
        <p:spPr/>
        <p:txBody>
          <a:bodyPr/>
          <a:lstStyle/>
          <a:p>
            <a:r>
              <a:rPr lang="en-US" dirty="0">
                <a:latin typeface="Ubuntu" panose="020B0504030602030204" pitchFamily="34" charset="0"/>
              </a:rPr>
              <a:t>II	Monetary policy</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MAY 2023</a:t>
            </a:r>
          </a:p>
        </p:txBody>
      </p:sp>
    </p:spTree>
    <p:extLst>
      <p:ext uri="{BB962C8B-B14F-4D97-AF65-F5344CB8AC3E}">
        <p14:creationId xmlns:p14="http://schemas.microsoft.com/office/powerpoint/2010/main" val="385598163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a:extLst>
              <a:ext uri="{FF2B5EF4-FFF2-40B4-BE49-F238E27FC236}">
                <a16:creationId xmlns:a16="http://schemas.microsoft.com/office/drawing/2014/main" id="{3C0EE460-77EB-4A7D-878B-11EC1EAE21CF}"/>
              </a:ext>
            </a:extLst>
          </p:cNvPr>
          <p:cNvSpPr>
            <a:spLocks noGrp="1"/>
          </p:cNvSpPr>
          <p:nvPr>
            <p:ph type="title"/>
            <p:custDataLst>
              <p:tags r:id="rId1"/>
            </p:custDataLst>
          </p:nvPr>
        </p:nvSpPr>
        <p:spPr/>
        <p:txBody>
          <a:bodyPr/>
          <a:lstStyle/>
          <a:p>
            <a:r>
              <a:rPr lang="en-US" dirty="0">
                <a:latin typeface="Ubuntu" panose="020B0504030602030204" pitchFamily="34" charset="0"/>
              </a:rPr>
              <a:t>A	In the US</a:t>
            </a:r>
          </a:p>
        </p:txBody>
      </p:sp>
      <p:sp>
        <p:nvSpPr>
          <p:cNvPr id="4" name="shp_PresTitle">
            <a:extLst>
              <a:ext uri="{FF2B5EF4-FFF2-40B4-BE49-F238E27FC236}">
                <a16:creationId xmlns:a16="http://schemas.microsoft.com/office/drawing/2014/main" id="{BC246D15-AB85-4743-B67C-FEDC5F639E81}"/>
              </a:ext>
            </a:extLst>
          </p:cNvPr>
          <p:cNvSpPr>
            <a:spLocks noGrp="1"/>
          </p:cNvSpPr>
          <p:nvPr>
            <p:ph type="dt" sz="half" idx="10"/>
          </p:nvPr>
        </p:nvSpPr>
        <p:spPr/>
        <p:txBody>
          <a:bodyPr/>
          <a:lstStyle/>
          <a:p>
            <a:r>
              <a:rPr lang="en-US" dirty="0">
                <a:latin typeface="Ubuntu" panose="020B0504030602030204" pitchFamily="34" charset="0"/>
              </a:rPr>
              <a:t>Macroeconomic Outlook - MAY 2023</a:t>
            </a:r>
          </a:p>
        </p:txBody>
      </p:sp>
    </p:spTree>
    <p:extLst>
      <p:ext uri="{BB962C8B-B14F-4D97-AF65-F5344CB8AC3E}">
        <p14:creationId xmlns:p14="http://schemas.microsoft.com/office/powerpoint/2010/main" val="2809299302"/>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C70D95-E675-4912-A548-9156D38C1D9E}"/>
              </a:ext>
            </a:extLst>
          </p:cNvPr>
          <p:cNvSpPr>
            <a:spLocks noGrp="1"/>
          </p:cNvSpPr>
          <p:nvPr>
            <p:ph type="title"/>
          </p:nvPr>
        </p:nvSpPr>
        <p:spPr>
          <a:xfrm>
            <a:off x="486064" y="1188943"/>
            <a:ext cx="9721273" cy="369332"/>
          </a:xfrm>
        </p:spPr>
        <p:txBody>
          <a:bodyPr/>
          <a:lstStyle/>
          <a:p>
            <a:r>
              <a:rPr lang="fr-FR" dirty="0" err="1">
                <a:latin typeface="Ubuntu" panose="020B0504030602030204" pitchFamily="34" charset="0"/>
              </a:rPr>
              <a:t>Monetary</a:t>
            </a:r>
            <a:r>
              <a:rPr lang="fr-FR" dirty="0">
                <a:latin typeface="Ubuntu" panose="020B0504030602030204" pitchFamily="34" charset="0"/>
              </a:rPr>
              <a:t> Policy </a:t>
            </a:r>
            <a:r>
              <a:rPr lang="fr-FR" dirty="0" err="1">
                <a:latin typeface="Ubuntu" panose="020B0504030602030204" pitchFamily="34" charset="0"/>
              </a:rPr>
              <a:t>Decisions</a:t>
            </a:r>
            <a:r>
              <a:rPr lang="fr-FR" dirty="0">
                <a:latin typeface="Ubuntu" panose="020B0504030602030204" pitchFamily="34" charset="0"/>
              </a:rPr>
              <a:t> </a:t>
            </a:r>
            <a:r>
              <a:rPr lang="fr-FR" dirty="0" err="1">
                <a:latin typeface="Ubuntu" panose="020B0504030602030204" pitchFamily="34" charset="0"/>
              </a:rPr>
              <a:t>from</a:t>
            </a:r>
            <a:r>
              <a:rPr lang="fr-FR" dirty="0">
                <a:latin typeface="Ubuntu" panose="020B0504030602030204" pitchFamily="34" charset="0"/>
              </a:rPr>
              <a:t> the Fed </a:t>
            </a:r>
            <a:r>
              <a:rPr kumimoji="0" lang="en-US" sz="1600" b="0" i="1" u="none" strike="noStrike" kern="1200" cap="none" spc="0" normalizeH="0" baseline="0" noProof="0" dirty="0">
                <a:ln>
                  <a:noFill/>
                </a:ln>
                <a:solidFill>
                  <a:srgbClr val="23283C"/>
                </a:solidFill>
                <a:effectLst/>
                <a:uLnTx/>
                <a:uFillTx/>
                <a:latin typeface="Ubuntu" panose="020B0504030602030204" pitchFamily="34" charset="0"/>
              </a:rPr>
              <a:t>(1/2)</a:t>
            </a:r>
            <a:endParaRPr lang="en-US" sz="1600" dirty="0">
              <a:latin typeface="Ubuntu" panose="020B0504030602030204" pitchFamily="34" charset="0"/>
            </a:endParaRPr>
          </a:p>
        </p:txBody>
      </p:sp>
      <p:sp>
        <p:nvSpPr>
          <p:cNvPr id="4" name="shp_PresTitle">
            <a:extLst>
              <a:ext uri="{FF2B5EF4-FFF2-40B4-BE49-F238E27FC236}">
                <a16:creationId xmlns:a16="http://schemas.microsoft.com/office/drawing/2014/main" id="{7B370EBF-A33F-438D-9E81-3A03475E7C22}"/>
              </a:ext>
            </a:extLst>
          </p:cNvPr>
          <p:cNvSpPr>
            <a:spLocks noGrp="1"/>
          </p:cNvSpPr>
          <p:nvPr>
            <p:ph type="ftr" sz="quarter" idx="11"/>
          </p:nvPr>
        </p:nvSpPr>
        <p:spPr/>
        <p:txBody>
          <a:bodyPr/>
          <a:lstStyle/>
          <a:p>
            <a:r>
              <a:rPr lang="en-US" dirty="0">
                <a:latin typeface="Ubuntu" panose="020B0504030602030204" pitchFamily="34" charset="0"/>
              </a:rPr>
              <a:t>Macroeconomic Outlook - MAY 2023</a:t>
            </a:r>
          </a:p>
        </p:txBody>
      </p:sp>
      <p:sp>
        <p:nvSpPr>
          <p:cNvPr id="5" name="Text Placeholder 4">
            <a:extLst>
              <a:ext uri="{FF2B5EF4-FFF2-40B4-BE49-F238E27FC236}">
                <a16:creationId xmlns:a16="http://schemas.microsoft.com/office/drawing/2014/main" id="{FC5E8B50-C7DF-4577-BC8B-E711E5A5132B}"/>
              </a:ext>
            </a:extLst>
          </p:cNvPr>
          <p:cNvSpPr>
            <a:spLocks noGrp="1"/>
          </p:cNvSpPr>
          <p:nvPr>
            <p:ph type="body" sz="quarter" idx="13"/>
          </p:nvPr>
        </p:nvSpPr>
        <p:spPr>
          <a:xfrm>
            <a:off x="486064" y="1673155"/>
            <a:ext cx="9721273" cy="273921"/>
          </a:xfrm>
        </p:spPr>
        <p:txBody>
          <a:bodyPr/>
          <a:lstStyle/>
          <a:p>
            <a:r>
              <a:rPr lang="en-US" b="0" dirty="0">
                <a:solidFill>
                  <a:schemeClr val="accent4"/>
                </a:solidFill>
                <a:latin typeface="Ubuntu Condensed" panose="020B0506030602030204" pitchFamily="34" charset="0"/>
              </a:rPr>
              <a:t>The latest 25-bps rate increase was paired with mixed signals concerning the next decision on June 14</a:t>
            </a:r>
            <a:r>
              <a:rPr lang="en-US" b="0" baseline="30000" dirty="0">
                <a:solidFill>
                  <a:schemeClr val="accent4"/>
                </a:solidFill>
                <a:latin typeface="Ubuntu Condensed" panose="020B0506030602030204" pitchFamily="34" charset="0"/>
              </a:rPr>
              <a:t>th</a:t>
            </a:r>
            <a:r>
              <a:rPr lang="en-US" b="0" dirty="0">
                <a:solidFill>
                  <a:schemeClr val="accent4"/>
                </a:solidFill>
                <a:latin typeface="Ubuntu Condensed" panose="020B0506030602030204" pitchFamily="34" charset="0"/>
              </a:rPr>
              <a:t>.</a:t>
            </a:r>
          </a:p>
        </p:txBody>
      </p:sp>
      <p:graphicFrame>
        <p:nvGraphicFramePr>
          <p:cNvPr id="13" name="Table 5">
            <a:extLst>
              <a:ext uri="{FF2B5EF4-FFF2-40B4-BE49-F238E27FC236}">
                <a16:creationId xmlns:a16="http://schemas.microsoft.com/office/drawing/2014/main" id="{30AC75C2-67FE-4234-A1F9-9653599E25F4}"/>
              </a:ext>
            </a:extLst>
          </p:cNvPr>
          <p:cNvGraphicFramePr>
            <a:graphicFrameLocks noGrp="1"/>
          </p:cNvGraphicFramePr>
          <p:nvPr>
            <p:custDataLst>
              <p:tags r:id="rId1"/>
            </p:custDataLst>
            <p:extLst>
              <p:ext uri="{D42A27DB-BD31-4B8C-83A1-F6EECF244321}">
                <p14:modId xmlns:p14="http://schemas.microsoft.com/office/powerpoint/2010/main" val="1902546817"/>
              </p:ext>
            </p:extLst>
          </p:nvPr>
        </p:nvGraphicFramePr>
        <p:xfrm>
          <a:off x="471141" y="3538424"/>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PCE Inflation Projections as of March 2023 </a:t>
                      </a:r>
                      <a:r>
                        <a:rPr lang="en-US" sz="1000" b="0" i="1" u="none" strike="noStrike" noProof="0" dirty="0">
                          <a:solidFill>
                            <a:schemeClr val="accent1"/>
                          </a:solidFill>
                          <a:effectLst/>
                          <a:latin typeface="Ubuntu" panose="020B0504030602030204" pitchFamily="34" charset="0"/>
                        </a:rPr>
                        <a:t>(%)</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35" name="Table 34">
            <a:extLst>
              <a:ext uri="{FF2B5EF4-FFF2-40B4-BE49-F238E27FC236}">
                <a16:creationId xmlns:a16="http://schemas.microsoft.com/office/drawing/2014/main" id="{EF18FEBB-939B-4183-976C-88C60BA507CE}"/>
              </a:ext>
            </a:extLst>
          </p:cNvPr>
          <p:cNvGraphicFramePr>
            <a:graphicFrameLocks noGrp="1"/>
          </p:cNvGraphicFramePr>
          <p:nvPr>
            <p:extLst>
              <p:ext uri="{D42A27DB-BD31-4B8C-83A1-F6EECF244321}">
                <p14:modId xmlns:p14="http://schemas.microsoft.com/office/powerpoint/2010/main" val="2828935561"/>
              </p:ext>
            </p:extLst>
          </p:nvPr>
        </p:nvGraphicFramePr>
        <p:xfrm>
          <a:off x="5535242" y="2179415"/>
          <a:ext cx="4640963" cy="1566400"/>
        </p:xfrm>
        <a:graphic>
          <a:graphicData uri="http://schemas.openxmlformats.org/drawingml/2006/table">
            <a:tbl>
              <a:tblPr firstRow="1" bandRow="1">
                <a:tableStyleId>{5C22544A-7EE6-4342-B048-85BDC9FD1C3A}</a:tableStyleId>
              </a:tblPr>
              <a:tblGrid>
                <a:gridCol w="4640963">
                  <a:extLst>
                    <a:ext uri="{9D8B030D-6E8A-4147-A177-3AD203B41FA5}">
                      <a16:colId xmlns:a16="http://schemas.microsoft.com/office/drawing/2014/main" val="1525256791"/>
                    </a:ext>
                  </a:extLst>
                </a:gridCol>
              </a:tblGrid>
              <a:tr h="0">
                <a:tc>
                  <a:txBody>
                    <a:body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kumimoji="0" lang="en-US" sz="1000" b="1" i="0" u="none" strike="noStrike" kern="1200" cap="none" normalizeH="0" baseline="0" noProof="0" dirty="0">
                          <a:ln>
                            <a:noFill/>
                          </a:ln>
                          <a:solidFill>
                            <a:schemeClr val="accent1"/>
                          </a:solidFill>
                          <a:effectLst/>
                          <a:latin typeface="Ubuntu" panose="020B0504030602030204" pitchFamily="34" charset="0"/>
                          <a:ea typeface="+mn-ea"/>
                          <a:cs typeface="+mn-cs"/>
                        </a:rPr>
                        <a:t>Key considerations</a:t>
                      </a:r>
                    </a:p>
                  </a:txBody>
                  <a:tcPr marL="77770" marR="79200" marT="36000" marB="36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68337237"/>
                  </a:ext>
                </a:extLst>
              </a:tr>
              <a:tr h="1003976">
                <a:tc>
                  <a:txBody>
                    <a:bodyPr/>
                    <a:lstStyle/>
                    <a:p>
                      <a:pPr marL="137160" marR="0" lvl="1" indent="-137160" algn="l" defTabSz="1018824" rtl="0" eaLnBrk="1" fontAlgn="auto" latinLnBrk="0" hangingPunct="1">
                        <a:lnSpc>
                          <a:spcPct val="100000"/>
                        </a:lnSpc>
                        <a:spcBef>
                          <a:spcPts val="800"/>
                        </a:spcBef>
                        <a:spcAft>
                          <a:spcPts val="0"/>
                        </a:spcAft>
                        <a:buClr>
                          <a:srgbClr val="23283C"/>
                        </a:buClr>
                        <a:buSzPct val="100000"/>
                        <a:buFont typeface="Symbol" panose="05050102010706020507" pitchFamily="18" charset="2"/>
                        <a:buChar char="·"/>
                        <a:tabLst/>
                        <a:defRPr/>
                      </a:pPr>
                      <a:r>
                        <a:rPr lang="en-US" sz="1000" b="1" dirty="0">
                          <a:latin typeface="Ubuntu" panose="020B0504030602030204" pitchFamily="34" charset="0"/>
                        </a:rPr>
                        <a:t>The target range of the federal fund rates was lifted from 4.75%-5.00% to 5.00%-5.25% on May 3</a:t>
                      </a:r>
                      <a:r>
                        <a:rPr lang="en-US" sz="1000" b="1" baseline="30000" dirty="0">
                          <a:latin typeface="Ubuntu" panose="020B0504030602030204" pitchFamily="34" charset="0"/>
                        </a:rPr>
                        <a:t>rd</a:t>
                      </a:r>
                      <a:r>
                        <a:rPr lang="en-US" sz="1000" b="1" dirty="0">
                          <a:latin typeface="Ubuntu" panose="020B0504030602030204" pitchFamily="34" charset="0"/>
                        </a:rPr>
                        <a:t> </a:t>
                      </a:r>
                      <a:endParaRPr lang="en-US" sz="1000" b="0" dirty="0">
                        <a:latin typeface="Ubuntu" panose="020B0504030602030204" pitchFamily="34" charset="0"/>
                      </a:endParaRPr>
                    </a:p>
                    <a:p>
                      <a:pPr marL="137160" marR="0" lvl="1" indent="-137160" algn="l" defTabSz="1018824" rtl="0" eaLnBrk="1" fontAlgn="auto" latinLnBrk="0" hangingPunct="1">
                        <a:lnSpc>
                          <a:spcPct val="100000"/>
                        </a:lnSpc>
                        <a:spcBef>
                          <a:spcPts val="800"/>
                        </a:spcBef>
                        <a:spcAft>
                          <a:spcPts val="0"/>
                        </a:spcAft>
                        <a:buClr>
                          <a:srgbClr val="23283C"/>
                        </a:buClr>
                        <a:buSzPct val="100000"/>
                        <a:buFont typeface="Symbol" panose="05050102010706020507" pitchFamily="18" charset="2"/>
                        <a:buChar char="·"/>
                        <a:tabLst/>
                        <a:defRPr/>
                      </a:pPr>
                      <a:r>
                        <a:rPr lang="en-US" sz="1000" b="0" dirty="0">
                          <a:latin typeface="Ubuntu" panose="020B0504030602030204" pitchFamily="34" charset="0"/>
                        </a:rPr>
                        <a:t>As expected by the market, this increase comes after a 25-bps hike in February and March which marked a shift from the Fed’s 2022 aggressive monetary tightening</a:t>
                      </a:r>
                    </a:p>
                    <a:p>
                      <a:pPr marL="137160" marR="0" lvl="1" indent="-137160" algn="l" defTabSz="1018824" rtl="0" eaLnBrk="1" fontAlgn="auto" latinLnBrk="0" hangingPunct="1">
                        <a:lnSpc>
                          <a:spcPct val="100000"/>
                        </a:lnSpc>
                        <a:spcBef>
                          <a:spcPts val="800"/>
                        </a:spcBef>
                        <a:spcAft>
                          <a:spcPts val="0"/>
                        </a:spcAft>
                        <a:buClr>
                          <a:srgbClr val="23283C"/>
                        </a:buClr>
                        <a:buSzPct val="100000"/>
                        <a:buFont typeface="Symbol" panose="05050102010706020507" pitchFamily="18" charset="2"/>
                        <a:buChar char="·"/>
                        <a:tabLst/>
                        <a:defRPr/>
                      </a:pPr>
                      <a:r>
                        <a:rPr lang="en-US" sz="1000" b="1" dirty="0">
                          <a:latin typeface="Ubuntu" panose="020B0504030602030204" pitchFamily="34" charset="0"/>
                        </a:rPr>
                        <a:t>Next meeting will be on June 14</a:t>
                      </a:r>
                      <a:r>
                        <a:rPr lang="en-US" sz="1000" b="1" baseline="30000" dirty="0">
                          <a:latin typeface="Ubuntu" panose="020B0504030602030204" pitchFamily="34" charset="0"/>
                        </a:rPr>
                        <a:t>th</a:t>
                      </a:r>
                      <a:r>
                        <a:rPr lang="en-US" sz="1000" b="1" dirty="0">
                          <a:latin typeface="Ubuntu" panose="020B0504030602030204" pitchFamily="34" charset="0"/>
                        </a:rPr>
                        <a:t> The key issue is whether a new hike will occur.</a:t>
                      </a:r>
                      <a:endParaRPr lang="en-US" sz="1000" b="0" dirty="0">
                        <a:latin typeface="Ubuntu" panose="020B0504030602030204" pitchFamily="34" charset="0"/>
                      </a:endParaRPr>
                    </a:p>
                  </a:txBody>
                  <a:tcPr marL="77770" marR="79200" marT="36000" marB="3600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3160405"/>
                  </a:ext>
                </a:extLst>
              </a:tr>
            </a:tbl>
          </a:graphicData>
        </a:graphic>
      </p:graphicFrame>
      <p:graphicFrame>
        <p:nvGraphicFramePr>
          <p:cNvPr id="14" name="Content Placeholder 9">
            <a:extLst>
              <a:ext uri="{FF2B5EF4-FFF2-40B4-BE49-F238E27FC236}">
                <a16:creationId xmlns:a16="http://schemas.microsoft.com/office/drawing/2014/main" id="{83D63052-348C-4ED9-8A47-F33CE96B5DC2}"/>
              </a:ext>
            </a:extLst>
          </p:cNvPr>
          <p:cNvGraphicFramePr>
            <a:graphicFrameLocks/>
          </p:cNvGraphicFramePr>
          <p:nvPr>
            <p:extLst>
              <p:ext uri="{D42A27DB-BD31-4B8C-83A1-F6EECF244321}">
                <p14:modId xmlns:p14="http://schemas.microsoft.com/office/powerpoint/2010/main" val="2277883288"/>
              </p:ext>
            </p:extLst>
          </p:nvPr>
        </p:nvGraphicFramePr>
        <p:xfrm>
          <a:off x="471142" y="3780630"/>
          <a:ext cx="4644120" cy="3204369"/>
        </p:xfrm>
        <a:graphic>
          <a:graphicData uri="http://schemas.openxmlformats.org/drawingml/2006/chart">
            <c:chart xmlns:c="http://schemas.openxmlformats.org/drawingml/2006/chart" xmlns:r="http://schemas.openxmlformats.org/officeDocument/2006/relationships" r:id="rId5"/>
          </a:graphicData>
        </a:graphic>
      </p:graphicFrame>
      <p:sp>
        <p:nvSpPr>
          <p:cNvPr id="7" name="shp_Folio">
            <a:extLst>
              <a:ext uri="{FF2B5EF4-FFF2-40B4-BE49-F238E27FC236}">
                <a16:creationId xmlns:a16="http://schemas.microsoft.com/office/drawing/2014/main" id="{4C35333B-97E5-4347-8410-B404EF2A83F4}"/>
              </a:ext>
            </a:extLst>
          </p:cNvPr>
          <p:cNvSpPr>
            <a:spLocks noGrp="1"/>
          </p:cNvSpPr>
          <p:nvPr>
            <p:ph type="sldNum" sz="quarter" idx="12"/>
          </p:nvPr>
        </p:nvSpPr>
        <p:spPr/>
        <p:txBody>
          <a:bodyPr/>
          <a:lstStyle/>
          <a:p>
            <a:r>
              <a:rPr lang="en-US" dirty="0">
                <a:latin typeface="Ubuntu" panose="020B0504030602030204" pitchFamily="34" charset="0"/>
              </a:rPr>
              <a:t>22</a:t>
            </a:r>
          </a:p>
        </p:txBody>
      </p:sp>
      <p:sp>
        <p:nvSpPr>
          <p:cNvPr id="15"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A   In the US</a:t>
            </a:r>
          </a:p>
        </p:txBody>
      </p:sp>
      <p:grpSp>
        <p:nvGrpSpPr>
          <p:cNvPr id="8" name="Group 6">
            <a:extLst>
              <a:ext uri="{FF2B5EF4-FFF2-40B4-BE49-F238E27FC236}">
                <a16:creationId xmlns:a16="http://schemas.microsoft.com/office/drawing/2014/main" id="{52FAC742-7AA8-39CA-6E73-2DD7A5F862EA}"/>
              </a:ext>
            </a:extLst>
          </p:cNvPr>
          <p:cNvGrpSpPr>
            <a:grpSpLocks noChangeAspect="1"/>
          </p:cNvGrpSpPr>
          <p:nvPr/>
        </p:nvGrpSpPr>
        <p:grpSpPr>
          <a:xfrm>
            <a:off x="5578111" y="6387318"/>
            <a:ext cx="422832" cy="405872"/>
            <a:chOff x="457200" y="3067724"/>
            <a:chExt cx="339226" cy="275808"/>
          </a:xfrm>
          <a:solidFill>
            <a:schemeClr val="accent3">
              <a:lumMod val="20000"/>
              <a:lumOff val="80000"/>
            </a:schemeClr>
          </a:solidFill>
        </p:grpSpPr>
        <p:sp>
          <p:nvSpPr>
            <p:cNvPr id="9" name="Freeform 25">
              <a:extLst>
                <a:ext uri="{FF2B5EF4-FFF2-40B4-BE49-F238E27FC236}">
                  <a16:creationId xmlns:a16="http://schemas.microsoft.com/office/drawing/2014/main" id="{FE15792F-0808-8930-E3B7-DB8980816340}"/>
                </a:ext>
              </a:extLst>
            </p:cNvPr>
            <p:cNvSpPr>
              <a:spLocks/>
            </p:cNvSpPr>
            <p:nvPr/>
          </p:nvSpPr>
          <p:spPr bwMode="auto">
            <a:xfrm>
              <a:off x="639393" y="3067724"/>
              <a:ext cx="157033" cy="275808"/>
            </a:xfrm>
            <a:custGeom>
              <a:avLst/>
              <a:gdLst/>
              <a:ahLst/>
              <a:cxnLst>
                <a:cxn ang="0">
                  <a:pos x="5901" y="790"/>
                </a:cxn>
                <a:cxn ang="0">
                  <a:pos x="5130" y="1087"/>
                </a:cxn>
                <a:cxn ang="0">
                  <a:pos x="4430" y="1446"/>
                </a:cxn>
                <a:cxn ang="0">
                  <a:pos x="3801" y="1867"/>
                </a:cxn>
                <a:cxn ang="0">
                  <a:pos x="3245" y="2349"/>
                </a:cxn>
                <a:cxn ang="0">
                  <a:pos x="2761" y="2890"/>
                </a:cxn>
                <a:cxn ang="0">
                  <a:pos x="2361" y="3472"/>
                </a:cxn>
                <a:cxn ang="0">
                  <a:pos x="2052" y="4093"/>
                </a:cxn>
                <a:cxn ang="0">
                  <a:pos x="1831" y="4754"/>
                </a:cxn>
                <a:cxn ang="0">
                  <a:pos x="1697" y="5454"/>
                </a:cxn>
                <a:cxn ang="0">
                  <a:pos x="1653" y="6193"/>
                </a:cxn>
                <a:cxn ang="0">
                  <a:pos x="1655" y="6529"/>
                </a:cxn>
                <a:cxn ang="0">
                  <a:pos x="1675" y="6730"/>
                </a:cxn>
                <a:cxn ang="0">
                  <a:pos x="1853" y="6756"/>
                </a:cxn>
                <a:cxn ang="0">
                  <a:pos x="2315" y="6504"/>
                </a:cxn>
                <a:cxn ang="0">
                  <a:pos x="2752" y="6312"/>
                </a:cxn>
                <a:cxn ang="0">
                  <a:pos x="3169" y="6176"/>
                </a:cxn>
                <a:cxn ang="0">
                  <a:pos x="3576" y="6096"/>
                </a:cxn>
                <a:cxn ang="0">
                  <a:pos x="3974" y="6069"/>
                </a:cxn>
                <a:cxn ang="0">
                  <a:pos x="4465" y="6101"/>
                </a:cxn>
                <a:cxn ang="0">
                  <a:pos x="4925" y="6197"/>
                </a:cxn>
                <a:cxn ang="0">
                  <a:pos x="5354" y="6356"/>
                </a:cxn>
                <a:cxn ang="0">
                  <a:pos x="5751" y="6580"/>
                </a:cxn>
                <a:cxn ang="0">
                  <a:pos x="6118" y="6867"/>
                </a:cxn>
                <a:cxn ang="0">
                  <a:pos x="6446" y="7211"/>
                </a:cxn>
                <a:cxn ang="0">
                  <a:pos x="6712" y="7590"/>
                </a:cxn>
                <a:cxn ang="0">
                  <a:pos x="6915" y="8000"/>
                </a:cxn>
                <a:cxn ang="0">
                  <a:pos x="7053" y="8443"/>
                </a:cxn>
                <a:cxn ang="0">
                  <a:pos x="7128" y="8920"/>
                </a:cxn>
                <a:cxn ang="0">
                  <a:pos x="7138" y="9434"/>
                </a:cxn>
                <a:cxn ang="0">
                  <a:pos x="7083" y="9946"/>
                </a:cxn>
                <a:cxn ang="0">
                  <a:pos x="6960" y="10420"/>
                </a:cxn>
                <a:cxn ang="0">
                  <a:pos x="6769" y="10860"/>
                </a:cxn>
                <a:cxn ang="0">
                  <a:pos x="6511" y="11262"/>
                </a:cxn>
                <a:cxn ang="0">
                  <a:pos x="6184" y="11629"/>
                </a:cxn>
                <a:cxn ang="0">
                  <a:pos x="5804" y="11945"/>
                </a:cxn>
                <a:cxn ang="0">
                  <a:pos x="5382" y="12196"/>
                </a:cxn>
                <a:cxn ang="0">
                  <a:pos x="4918" y="12380"/>
                </a:cxn>
                <a:cxn ang="0">
                  <a:pos x="4412" y="12500"/>
                </a:cxn>
                <a:cxn ang="0">
                  <a:pos x="3863" y="12554"/>
                </a:cxn>
                <a:cxn ang="0">
                  <a:pos x="3272" y="12537"/>
                </a:cxn>
                <a:cxn ang="0">
                  <a:pos x="2711" y="12425"/>
                </a:cxn>
                <a:cxn ang="0">
                  <a:pos x="2192" y="12217"/>
                </a:cxn>
                <a:cxn ang="0">
                  <a:pos x="1718" y="11912"/>
                </a:cxn>
                <a:cxn ang="0">
                  <a:pos x="1284" y="11510"/>
                </a:cxn>
                <a:cxn ang="0">
                  <a:pos x="895" y="11014"/>
                </a:cxn>
                <a:cxn ang="0">
                  <a:pos x="572" y="10447"/>
                </a:cxn>
                <a:cxn ang="0">
                  <a:pos x="322" y="9819"/>
                </a:cxn>
                <a:cxn ang="0">
                  <a:pos x="142" y="9127"/>
                </a:cxn>
                <a:cxn ang="0">
                  <a:pos x="35" y="8376"/>
                </a:cxn>
                <a:cxn ang="0">
                  <a:pos x="0" y="7563"/>
                </a:cxn>
                <a:cxn ang="0">
                  <a:pos x="57" y="6486"/>
                </a:cxn>
                <a:cxn ang="0">
                  <a:pos x="226" y="5483"/>
                </a:cxn>
                <a:cxn ang="0">
                  <a:pos x="509" y="4555"/>
                </a:cxn>
                <a:cxn ang="0">
                  <a:pos x="903" y="3698"/>
                </a:cxn>
                <a:cxn ang="0">
                  <a:pos x="1411" y="2916"/>
                </a:cxn>
                <a:cxn ang="0">
                  <a:pos x="2028" y="2208"/>
                </a:cxn>
                <a:cxn ang="0">
                  <a:pos x="2749" y="1583"/>
                </a:cxn>
                <a:cxn ang="0">
                  <a:pos x="3573" y="1040"/>
                </a:cxn>
                <a:cxn ang="0">
                  <a:pos x="4500" y="581"/>
                </a:cxn>
                <a:cxn ang="0">
                  <a:pos x="5530" y="205"/>
                </a:cxn>
              </a:cxnLst>
              <a:rect l="0" t="0" r="r" b="b"/>
              <a:pathLst>
                <a:path w="7142" h="12558">
                  <a:moveTo>
                    <a:pt x="6274" y="0"/>
                  </a:moveTo>
                  <a:lnTo>
                    <a:pt x="6453" y="626"/>
                  </a:lnTo>
                  <a:lnTo>
                    <a:pt x="6313" y="665"/>
                  </a:lnTo>
                  <a:lnTo>
                    <a:pt x="6173" y="704"/>
                  </a:lnTo>
                  <a:lnTo>
                    <a:pt x="6036" y="746"/>
                  </a:lnTo>
                  <a:lnTo>
                    <a:pt x="5901" y="790"/>
                  </a:lnTo>
                  <a:lnTo>
                    <a:pt x="5768" y="835"/>
                  </a:lnTo>
                  <a:lnTo>
                    <a:pt x="5636" y="882"/>
                  </a:lnTo>
                  <a:lnTo>
                    <a:pt x="5507" y="930"/>
                  </a:lnTo>
                  <a:lnTo>
                    <a:pt x="5379" y="981"/>
                  </a:lnTo>
                  <a:lnTo>
                    <a:pt x="5254" y="1033"/>
                  </a:lnTo>
                  <a:lnTo>
                    <a:pt x="5130" y="1087"/>
                  </a:lnTo>
                  <a:lnTo>
                    <a:pt x="5008" y="1142"/>
                  </a:lnTo>
                  <a:lnTo>
                    <a:pt x="4889" y="1199"/>
                  </a:lnTo>
                  <a:lnTo>
                    <a:pt x="4771" y="1258"/>
                  </a:lnTo>
                  <a:lnTo>
                    <a:pt x="4656" y="1319"/>
                  </a:lnTo>
                  <a:lnTo>
                    <a:pt x="4542" y="1381"/>
                  </a:lnTo>
                  <a:lnTo>
                    <a:pt x="4430" y="1446"/>
                  </a:lnTo>
                  <a:lnTo>
                    <a:pt x="4321" y="1512"/>
                  </a:lnTo>
                  <a:lnTo>
                    <a:pt x="4213" y="1579"/>
                  </a:lnTo>
                  <a:lnTo>
                    <a:pt x="4107" y="1648"/>
                  </a:lnTo>
                  <a:lnTo>
                    <a:pt x="4003" y="1719"/>
                  </a:lnTo>
                  <a:lnTo>
                    <a:pt x="3901" y="1793"/>
                  </a:lnTo>
                  <a:lnTo>
                    <a:pt x="3801" y="1867"/>
                  </a:lnTo>
                  <a:lnTo>
                    <a:pt x="3703" y="1942"/>
                  </a:lnTo>
                  <a:lnTo>
                    <a:pt x="3608" y="2021"/>
                  </a:lnTo>
                  <a:lnTo>
                    <a:pt x="3514" y="2100"/>
                  </a:lnTo>
                  <a:lnTo>
                    <a:pt x="3422" y="2182"/>
                  </a:lnTo>
                  <a:lnTo>
                    <a:pt x="3332" y="2264"/>
                  </a:lnTo>
                  <a:lnTo>
                    <a:pt x="3245" y="2349"/>
                  </a:lnTo>
                  <a:lnTo>
                    <a:pt x="3158" y="2435"/>
                  </a:lnTo>
                  <a:lnTo>
                    <a:pt x="3075" y="2524"/>
                  </a:lnTo>
                  <a:lnTo>
                    <a:pt x="2993" y="2613"/>
                  </a:lnTo>
                  <a:lnTo>
                    <a:pt x="2914" y="2704"/>
                  </a:lnTo>
                  <a:lnTo>
                    <a:pt x="2836" y="2796"/>
                  </a:lnTo>
                  <a:lnTo>
                    <a:pt x="2761" y="2890"/>
                  </a:lnTo>
                  <a:lnTo>
                    <a:pt x="2688" y="2984"/>
                  </a:lnTo>
                  <a:lnTo>
                    <a:pt x="2618" y="3079"/>
                  </a:lnTo>
                  <a:lnTo>
                    <a:pt x="2550" y="3176"/>
                  </a:lnTo>
                  <a:lnTo>
                    <a:pt x="2485" y="3274"/>
                  </a:lnTo>
                  <a:lnTo>
                    <a:pt x="2423" y="3373"/>
                  </a:lnTo>
                  <a:lnTo>
                    <a:pt x="2361" y="3472"/>
                  </a:lnTo>
                  <a:lnTo>
                    <a:pt x="2304" y="3573"/>
                  </a:lnTo>
                  <a:lnTo>
                    <a:pt x="2248" y="3675"/>
                  </a:lnTo>
                  <a:lnTo>
                    <a:pt x="2195" y="3778"/>
                  </a:lnTo>
                  <a:lnTo>
                    <a:pt x="2145" y="3882"/>
                  </a:lnTo>
                  <a:lnTo>
                    <a:pt x="2098" y="3987"/>
                  </a:lnTo>
                  <a:lnTo>
                    <a:pt x="2052" y="4093"/>
                  </a:lnTo>
                  <a:lnTo>
                    <a:pt x="2009" y="4201"/>
                  </a:lnTo>
                  <a:lnTo>
                    <a:pt x="1968" y="4309"/>
                  </a:lnTo>
                  <a:lnTo>
                    <a:pt x="1929" y="4419"/>
                  </a:lnTo>
                  <a:lnTo>
                    <a:pt x="1894" y="4529"/>
                  </a:lnTo>
                  <a:lnTo>
                    <a:pt x="1861" y="4641"/>
                  </a:lnTo>
                  <a:lnTo>
                    <a:pt x="1831" y="4754"/>
                  </a:lnTo>
                  <a:lnTo>
                    <a:pt x="1802" y="4868"/>
                  </a:lnTo>
                  <a:lnTo>
                    <a:pt x="1776" y="4983"/>
                  </a:lnTo>
                  <a:lnTo>
                    <a:pt x="1752" y="5099"/>
                  </a:lnTo>
                  <a:lnTo>
                    <a:pt x="1732" y="5216"/>
                  </a:lnTo>
                  <a:lnTo>
                    <a:pt x="1713" y="5334"/>
                  </a:lnTo>
                  <a:lnTo>
                    <a:pt x="1697" y="5454"/>
                  </a:lnTo>
                  <a:lnTo>
                    <a:pt x="1684" y="5575"/>
                  </a:lnTo>
                  <a:lnTo>
                    <a:pt x="1673" y="5696"/>
                  </a:lnTo>
                  <a:lnTo>
                    <a:pt x="1664" y="5819"/>
                  </a:lnTo>
                  <a:lnTo>
                    <a:pt x="1657" y="5942"/>
                  </a:lnTo>
                  <a:lnTo>
                    <a:pt x="1654" y="6067"/>
                  </a:lnTo>
                  <a:lnTo>
                    <a:pt x="1653" y="6193"/>
                  </a:lnTo>
                  <a:lnTo>
                    <a:pt x="1653" y="6261"/>
                  </a:lnTo>
                  <a:lnTo>
                    <a:pt x="1653" y="6324"/>
                  </a:lnTo>
                  <a:lnTo>
                    <a:pt x="1653" y="6382"/>
                  </a:lnTo>
                  <a:lnTo>
                    <a:pt x="1653" y="6436"/>
                  </a:lnTo>
                  <a:lnTo>
                    <a:pt x="1654" y="6485"/>
                  </a:lnTo>
                  <a:lnTo>
                    <a:pt x="1655" y="6529"/>
                  </a:lnTo>
                  <a:lnTo>
                    <a:pt x="1657" y="6570"/>
                  </a:lnTo>
                  <a:lnTo>
                    <a:pt x="1659" y="6606"/>
                  </a:lnTo>
                  <a:lnTo>
                    <a:pt x="1662" y="6636"/>
                  </a:lnTo>
                  <a:lnTo>
                    <a:pt x="1667" y="6668"/>
                  </a:lnTo>
                  <a:lnTo>
                    <a:pt x="1670" y="6698"/>
                  </a:lnTo>
                  <a:lnTo>
                    <a:pt x="1675" y="6730"/>
                  </a:lnTo>
                  <a:lnTo>
                    <a:pt x="1679" y="6761"/>
                  </a:lnTo>
                  <a:lnTo>
                    <a:pt x="1684" y="6792"/>
                  </a:lnTo>
                  <a:lnTo>
                    <a:pt x="1689" y="6823"/>
                  </a:lnTo>
                  <a:lnTo>
                    <a:pt x="1694" y="6853"/>
                  </a:lnTo>
                  <a:lnTo>
                    <a:pt x="1774" y="6804"/>
                  </a:lnTo>
                  <a:lnTo>
                    <a:pt x="1853" y="6756"/>
                  </a:lnTo>
                  <a:lnTo>
                    <a:pt x="1931" y="6710"/>
                  </a:lnTo>
                  <a:lnTo>
                    <a:pt x="2009" y="6665"/>
                  </a:lnTo>
                  <a:lnTo>
                    <a:pt x="2086" y="6622"/>
                  </a:lnTo>
                  <a:lnTo>
                    <a:pt x="2163" y="6581"/>
                  </a:lnTo>
                  <a:lnTo>
                    <a:pt x="2239" y="6542"/>
                  </a:lnTo>
                  <a:lnTo>
                    <a:pt x="2315" y="6504"/>
                  </a:lnTo>
                  <a:lnTo>
                    <a:pt x="2389" y="6467"/>
                  </a:lnTo>
                  <a:lnTo>
                    <a:pt x="2462" y="6433"/>
                  </a:lnTo>
                  <a:lnTo>
                    <a:pt x="2536" y="6400"/>
                  </a:lnTo>
                  <a:lnTo>
                    <a:pt x="2609" y="6369"/>
                  </a:lnTo>
                  <a:lnTo>
                    <a:pt x="2680" y="6339"/>
                  </a:lnTo>
                  <a:lnTo>
                    <a:pt x="2752" y="6312"/>
                  </a:lnTo>
                  <a:lnTo>
                    <a:pt x="2823" y="6286"/>
                  </a:lnTo>
                  <a:lnTo>
                    <a:pt x="2892" y="6262"/>
                  </a:lnTo>
                  <a:lnTo>
                    <a:pt x="2963" y="6238"/>
                  </a:lnTo>
                  <a:lnTo>
                    <a:pt x="3032" y="6216"/>
                  </a:lnTo>
                  <a:lnTo>
                    <a:pt x="3100" y="6196"/>
                  </a:lnTo>
                  <a:lnTo>
                    <a:pt x="3169" y="6176"/>
                  </a:lnTo>
                  <a:lnTo>
                    <a:pt x="3238" y="6159"/>
                  </a:lnTo>
                  <a:lnTo>
                    <a:pt x="3306" y="6144"/>
                  </a:lnTo>
                  <a:lnTo>
                    <a:pt x="3373" y="6129"/>
                  </a:lnTo>
                  <a:lnTo>
                    <a:pt x="3441" y="6116"/>
                  </a:lnTo>
                  <a:lnTo>
                    <a:pt x="3509" y="6105"/>
                  </a:lnTo>
                  <a:lnTo>
                    <a:pt x="3576" y="6096"/>
                  </a:lnTo>
                  <a:lnTo>
                    <a:pt x="3642" y="6088"/>
                  </a:lnTo>
                  <a:lnTo>
                    <a:pt x="3709" y="6080"/>
                  </a:lnTo>
                  <a:lnTo>
                    <a:pt x="3776" y="6075"/>
                  </a:lnTo>
                  <a:lnTo>
                    <a:pt x="3842" y="6072"/>
                  </a:lnTo>
                  <a:lnTo>
                    <a:pt x="3908" y="6070"/>
                  </a:lnTo>
                  <a:lnTo>
                    <a:pt x="3974" y="6069"/>
                  </a:lnTo>
                  <a:lnTo>
                    <a:pt x="4058" y="6070"/>
                  </a:lnTo>
                  <a:lnTo>
                    <a:pt x="4141" y="6072"/>
                  </a:lnTo>
                  <a:lnTo>
                    <a:pt x="4224" y="6077"/>
                  </a:lnTo>
                  <a:lnTo>
                    <a:pt x="4305" y="6084"/>
                  </a:lnTo>
                  <a:lnTo>
                    <a:pt x="4386" y="6092"/>
                  </a:lnTo>
                  <a:lnTo>
                    <a:pt x="4465" y="6101"/>
                  </a:lnTo>
                  <a:lnTo>
                    <a:pt x="4544" y="6112"/>
                  </a:lnTo>
                  <a:lnTo>
                    <a:pt x="4622" y="6126"/>
                  </a:lnTo>
                  <a:lnTo>
                    <a:pt x="4700" y="6141"/>
                  </a:lnTo>
                  <a:lnTo>
                    <a:pt x="4775" y="6158"/>
                  </a:lnTo>
                  <a:lnTo>
                    <a:pt x="4851" y="6176"/>
                  </a:lnTo>
                  <a:lnTo>
                    <a:pt x="4925" y="6197"/>
                  </a:lnTo>
                  <a:lnTo>
                    <a:pt x="4999" y="6219"/>
                  </a:lnTo>
                  <a:lnTo>
                    <a:pt x="5072" y="6243"/>
                  </a:lnTo>
                  <a:lnTo>
                    <a:pt x="5143" y="6269"/>
                  </a:lnTo>
                  <a:lnTo>
                    <a:pt x="5214" y="6296"/>
                  </a:lnTo>
                  <a:lnTo>
                    <a:pt x="5285" y="6326"/>
                  </a:lnTo>
                  <a:lnTo>
                    <a:pt x="5354" y="6356"/>
                  </a:lnTo>
                  <a:lnTo>
                    <a:pt x="5422" y="6389"/>
                  </a:lnTo>
                  <a:lnTo>
                    <a:pt x="5489" y="6424"/>
                  </a:lnTo>
                  <a:lnTo>
                    <a:pt x="5557" y="6460"/>
                  </a:lnTo>
                  <a:lnTo>
                    <a:pt x="5622" y="6499"/>
                  </a:lnTo>
                  <a:lnTo>
                    <a:pt x="5687" y="6539"/>
                  </a:lnTo>
                  <a:lnTo>
                    <a:pt x="5751" y="6580"/>
                  </a:lnTo>
                  <a:lnTo>
                    <a:pt x="5814" y="6623"/>
                  </a:lnTo>
                  <a:lnTo>
                    <a:pt x="5877" y="6669"/>
                  </a:lnTo>
                  <a:lnTo>
                    <a:pt x="5938" y="6716"/>
                  </a:lnTo>
                  <a:lnTo>
                    <a:pt x="5999" y="6765"/>
                  </a:lnTo>
                  <a:lnTo>
                    <a:pt x="6059" y="6815"/>
                  </a:lnTo>
                  <a:lnTo>
                    <a:pt x="6118" y="6867"/>
                  </a:lnTo>
                  <a:lnTo>
                    <a:pt x="6176" y="6921"/>
                  </a:lnTo>
                  <a:lnTo>
                    <a:pt x="6233" y="6977"/>
                  </a:lnTo>
                  <a:lnTo>
                    <a:pt x="6289" y="7034"/>
                  </a:lnTo>
                  <a:lnTo>
                    <a:pt x="6343" y="7092"/>
                  </a:lnTo>
                  <a:lnTo>
                    <a:pt x="6395" y="7151"/>
                  </a:lnTo>
                  <a:lnTo>
                    <a:pt x="6446" y="7211"/>
                  </a:lnTo>
                  <a:lnTo>
                    <a:pt x="6495" y="7273"/>
                  </a:lnTo>
                  <a:lnTo>
                    <a:pt x="6542" y="7334"/>
                  </a:lnTo>
                  <a:lnTo>
                    <a:pt x="6587" y="7397"/>
                  </a:lnTo>
                  <a:lnTo>
                    <a:pt x="6631" y="7460"/>
                  </a:lnTo>
                  <a:lnTo>
                    <a:pt x="6672" y="7524"/>
                  </a:lnTo>
                  <a:lnTo>
                    <a:pt x="6712" y="7590"/>
                  </a:lnTo>
                  <a:lnTo>
                    <a:pt x="6751" y="7655"/>
                  </a:lnTo>
                  <a:lnTo>
                    <a:pt x="6786" y="7723"/>
                  </a:lnTo>
                  <a:lnTo>
                    <a:pt x="6821" y="7791"/>
                  </a:lnTo>
                  <a:lnTo>
                    <a:pt x="6855" y="7860"/>
                  </a:lnTo>
                  <a:lnTo>
                    <a:pt x="6885" y="7929"/>
                  </a:lnTo>
                  <a:lnTo>
                    <a:pt x="6915" y="8000"/>
                  </a:lnTo>
                  <a:lnTo>
                    <a:pt x="6942" y="8072"/>
                  </a:lnTo>
                  <a:lnTo>
                    <a:pt x="6968" y="8144"/>
                  </a:lnTo>
                  <a:lnTo>
                    <a:pt x="6992" y="8217"/>
                  </a:lnTo>
                  <a:lnTo>
                    <a:pt x="7015" y="8292"/>
                  </a:lnTo>
                  <a:lnTo>
                    <a:pt x="7035" y="8367"/>
                  </a:lnTo>
                  <a:lnTo>
                    <a:pt x="7053" y="8443"/>
                  </a:lnTo>
                  <a:lnTo>
                    <a:pt x="7070" y="8521"/>
                  </a:lnTo>
                  <a:lnTo>
                    <a:pt x="7085" y="8598"/>
                  </a:lnTo>
                  <a:lnTo>
                    <a:pt x="7098" y="8677"/>
                  </a:lnTo>
                  <a:lnTo>
                    <a:pt x="7110" y="8757"/>
                  </a:lnTo>
                  <a:lnTo>
                    <a:pt x="7120" y="8837"/>
                  </a:lnTo>
                  <a:lnTo>
                    <a:pt x="7128" y="8920"/>
                  </a:lnTo>
                  <a:lnTo>
                    <a:pt x="7134" y="9002"/>
                  </a:lnTo>
                  <a:lnTo>
                    <a:pt x="7139" y="9086"/>
                  </a:lnTo>
                  <a:lnTo>
                    <a:pt x="7141" y="9170"/>
                  </a:lnTo>
                  <a:lnTo>
                    <a:pt x="7142" y="9255"/>
                  </a:lnTo>
                  <a:lnTo>
                    <a:pt x="7141" y="9345"/>
                  </a:lnTo>
                  <a:lnTo>
                    <a:pt x="7138" y="9434"/>
                  </a:lnTo>
                  <a:lnTo>
                    <a:pt x="7134" y="9521"/>
                  </a:lnTo>
                  <a:lnTo>
                    <a:pt x="7127" y="9608"/>
                  </a:lnTo>
                  <a:lnTo>
                    <a:pt x="7119" y="9694"/>
                  </a:lnTo>
                  <a:lnTo>
                    <a:pt x="7108" y="9779"/>
                  </a:lnTo>
                  <a:lnTo>
                    <a:pt x="7096" y="9862"/>
                  </a:lnTo>
                  <a:lnTo>
                    <a:pt x="7083" y="9946"/>
                  </a:lnTo>
                  <a:lnTo>
                    <a:pt x="7067" y="10027"/>
                  </a:lnTo>
                  <a:lnTo>
                    <a:pt x="7049" y="10108"/>
                  </a:lnTo>
                  <a:lnTo>
                    <a:pt x="7030" y="10187"/>
                  </a:lnTo>
                  <a:lnTo>
                    <a:pt x="7008" y="10266"/>
                  </a:lnTo>
                  <a:lnTo>
                    <a:pt x="6985" y="10344"/>
                  </a:lnTo>
                  <a:lnTo>
                    <a:pt x="6960" y="10420"/>
                  </a:lnTo>
                  <a:lnTo>
                    <a:pt x="6932" y="10497"/>
                  </a:lnTo>
                  <a:lnTo>
                    <a:pt x="6904" y="10571"/>
                  </a:lnTo>
                  <a:lnTo>
                    <a:pt x="6873" y="10645"/>
                  </a:lnTo>
                  <a:lnTo>
                    <a:pt x="6840" y="10717"/>
                  </a:lnTo>
                  <a:lnTo>
                    <a:pt x="6806" y="10789"/>
                  </a:lnTo>
                  <a:lnTo>
                    <a:pt x="6769" y="10860"/>
                  </a:lnTo>
                  <a:lnTo>
                    <a:pt x="6730" y="10929"/>
                  </a:lnTo>
                  <a:lnTo>
                    <a:pt x="6691" y="10998"/>
                  </a:lnTo>
                  <a:lnTo>
                    <a:pt x="6649" y="11066"/>
                  </a:lnTo>
                  <a:lnTo>
                    <a:pt x="6604" y="11133"/>
                  </a:lnTo>
                  <a:lnTo>
                    <a:pt x="6558" y="11198"/>
                  </a:lnTo>
                  <a:lnTo>
                    <a:pt x="6511" y="11262"/>
                  </a:lnTo>
                  <a:lnTo>
                    <a:pt x="6461" y="11326"/>
                  </a:lnTo>
                  <a:lnTo>
                    <a:pt x="6409" y="11388"/>
                  </a:lnTo>
                  <a:lnTo>
                    <a:pt x="6356" y="11450"/>
                  </a:lnTo>
                  <a:lnTo>
                    <a:pt x="6301" y="11510"/>
                  </a:lnTo>
                  <a:lnTo>
                    <a:pt x="6243" y="11571"/>
                  </a:lnTo>
                  <a:lnTo>
                    <a:pt x="6184" y="11629"/>
                  </a:lnTo>
                  <a:lnTo>
                    <a:pt x="6124" y="11687"/>
                  </a:lnTo>
                  <a:lnTo>
                    <a:pt x="6062" y="11742"/>
                  </a:lnTo>
                  <a:lnTo>
                    <a:pt x="6000" y="11796"/>
                  </a:lnTo>
                  <a:lnTo>
                    <a:pt x="5936" y="11846"/>
                  </a:lnTo>
                  <a:lnTo>
                    <a:pt x="5870" y="11896"/>
                  </a:lnTo>
                  <a:lnTo>
                    <a:pt x="5804" y="11945"/>
                  </a:lnTo>
                  <a:lnTo>
                    <a:pt x="5737" y="11991"/>
                  </a:lnTo>
                  <a:lnTo>
                    <a:pt x="5668" y="12036"/>
                  </a:lnTo>
                  <a:lnTo>
                    <a:pt x="5598" y="12079"/>
                  </a:lnTo>
                  <a:lnTo>
                    <a:pt x="5527" y="12119"/>
                  </a:lnTo>
                  <a:lnTo>
                    <a:pt x="5456" y="12158"/>
                  </a:lnTo>
                  <a:lnTo>
                    <a:pt x="5382" y="12196"/>
                  </a:lnTo>
                  <a:lnTo>
                    <a:pt x="5308" y="12230"/>
                  </a:lnTo>
                  <a:lnTo>
                    <a:pt x="5233" y="12264"/>
                  </a:lnTo>
                  <a:lnTo>
                    <a:pt x="5155" y="12295"/>
                  </a:lnTo>
                  <a:lnTo>
                    <a:pt x="5078" y="12326"/>
                  </a:lnTo>
                  <a:lnTo>
                    <a:pt x="4998" y="12353"/>
                  </a:lnTo>
                  <a:lnTo>
                    <a:pt x="4918" y="12380"/>
                  </a:lnTo>
                  <a:lnTo>
                    <a:pt x="4837" y="12404"/>
                  </a:lnTo>
                  <a:lnTo>
                    <a:pt x="4755" y="12428"/>
                  </a:lnTo>
                  <a:lnTo>
                    <a:pt x="4670" y="12448"/>
                  </a:lnTo>
                  <a:lnTo>
                    <a:pt x="4586" y="12467"/>
                  </a:lnTo>
                  <a:lnTo>
                    <a:pt x="4500" y="12485"/>
                  </a:lnTo>
                  <a:lnTo>
                    <a:pt x="4412" y="12500"/>
                  </a:lnTo>
                  <a:lnTo>
                    <a:pt x="4324" y="12513"/>
                  </a:lnTo>
                  <a:lnTo>
                    <a:pt x="4234" y="12525"/>
                  </a:lnTo>
                  <a:lnTo>
                    <a:pt x="4143" y="12536"/>
                  </a:lnTo>
                  <a:lnTo>
                    <a:pt x="4051" y="12544"/>
                  </a:lnTo>
                  <a:lnTo>
                    <a:pt x="3958" y="12550"/>
                  </a:lnTo>
                  <a:lnTo>
                    <a:pt x="3863" y="12554"/>
                  </a:lnTo>
                  <a:lnTo>
                    <a:pt x="3767" y="12557"/>
                  </a:lnTo>
                  <a:lnTo>
                    <a:pt x="3671" y="12558"/>
                  </a:lnTo>
                  <a:lnTo>
                    <a:pt x="3570" y="12557"/>
                  </a:lnTo>
                  <a:lnTo>
                    <a:pt x="3469" y="12553"/>
                  </a:lnTo>
                  <a:lnTo>
                    <a:pt x="3370" y="12546"/>
                  </a:lnTo>
                  <a:lnTo>
                    <a:pt x="3272" y="12537"/>
                  </a:lnTo>
                  <a:lnTo>
                    <a:pt x="3176" y="12524"/>
                  </a:lnTo>
                  <a:lnTo>
                    <a:pt x="3081" y="12510"/>
                  </a:lnTo>
                  <a:lnTo>
                    <a:pt x="2986" y="12493"/>
                  </a:lnTo>
                  <a:lnTo>
                    <a:pt x="2893" y="12472"/>
                  </a:lnTo>
                  <a:lnTo>
                    <a:pt x="2802" y="12450"/>
                  </a:lnTo>
                  <a:lnTo>
                    <a:pt x="2711" y="12425"/>
                  </a:lnTo>
                  <a:lnTo>
                    <a:pt x="2621" y="12397"/>
                  </a:lnTo>
                  <a:lnTo>
                    <a:pt x="2534" y="12366"/>
                  </a:lnTo>
                  <a:lnTo>
                    <a:pt x="2446" y="12333"/>
                  </a:lnTo>
                  <a:lnTo>
                    <a:pt x="2360" y="12296"/>
                  </a:lnTo>
                  <a:lnTo>
                    <a:pt x="2276" y="12258"/>
                  </a:lnTo>
                  <a:lnTo>
                    <a:pt x="2192" y="12217"/>
                  </a:lnTo>
                  <a:lnTo>
                    <a:pt x="2111" y="12172"/>
                  </a:lnTo>
                  <a:lnTo>
                    <a:pt x="2029" y="12125"/>
                  </a:lnTo>
                  <a:lnTo>
                    <a:pt x="1950" y="12076"/>
                  </a:lnTo>
                  <a:lnTo>
                    <a:pt x="1871" y="12025"/>
                  </a:lnTo>
                  <a:lnTo>
                    <a:pt x="1794" y="11970"/>
                  </a:lnTo>
                  <a:lnTo>
                    <a:pt x="1718" y="11912"/>
                  </a:lnTo>
                  <a:lnTo>
                    <a:pt x="1642" y="11852"/>
                  </a:lnTo>
                  <a:lnTo>
                    <a:pt x="1568" y="11788"/>
                  </a:lnTo>
                  <a:lnTo>
                    <a:pt x="1495" y="11723"/>
                  </a:lnTo>
                  <a:lnTo>
                    <a:pt x="1424" y="11655"/>
                  </a:lnTo>
                  <a:lnTo>
                    <a:pt x="1354" y="11584"/>
                  </a:lnTo>
                  <a:lnTo>
                    <a:pt x="1284" y="11510"/>
                  </a:lnTo>
                  <a:lnTo>
                    <a:pt x="1216" y="11434"/>
                  </a:lnTo>
                  <a:lnTo>
                    <a:pt x="1150" y="11355"/>
                  </a:lnTo>
                  <a:lnTo>
                    <a:pt x="1084" y="11273"/>
                  </a:lnTo>
                  <a:lnTo>
                    <a:pt x="1020" y="11189"/>
                  </a:lnTo>
                  <a:lnTo>
                    <a:pt x="956" y="11102"/>
                  </a:lnTo>
                  <a:lnTo>
                    <a:pt x="895" y="11014"/>
                  </a:lnTo>
                  <a:lnTo>
                    <a:pt x="836" y="10923"/>
                  </a:lnTo>
                  <a:lnTo>
                    <a:pt x="780" y="10831"/>
                  </a:lnTo>
                  <a:lnTo>
                    <a:pt x="725" y="10738"/>
                  </a:lnTo>
                  <a:lnTo>
                    <a:pt x="672" y="10643"/>
                  </a:lnTo>
                  <a:lnTo>
                    <a:pt x="621" y="10545"/>
                  </a:lnTo>
                  <a:lnTo>
                    <a:pt x="572" y="10447"/>
                  </a:lnTo>
                  <a:lnTo>
                    <a:pt x="525" y="10347"/>
                  </a:lnTo>
                  <a:lnTo>
                    <a:pt x="481" y="10244"/>
                  </a:lnTo>
                  <a:lnTo>
                    <a:pt x="438" y="10140"/>
                  </a:lnTo>
                  <a:lnTo>
                    <a:pt x="397" y="10034"/>
                  </a:lnTo>
                  <a:lnTo>
                    <a:pt x="358" y="9927"/>
                  </a:lnTo>
                  <a:lnTo>
                    <a:pt x="322" y="9819"/>
                  </a:lnTo>
                  <a:lnTo>
                    <a:pt x="287" y="9708"/>
                  </a:lnTo>
                  <a:lnTo>
                    <a:pt x="254" y="9595"/>
                  </a:lnTo>
                  <a:lnTo>
                    <a:pt x="223" y="9481"/>
                  </a:lnTo>
                  <a:lnTo>
                    <a:pt x="194" y="9365"/>
                  </a:lnTo>
                  <a:lnTo>
                    <a:pt x="168" y="9247"/>
                  </a:lnTo>
                  <a:lnTo>
                    <a:pt x="142" y="9127"/>
                  </a:lnTo>
                  <a:lnTo>
                    <a:pt x="120" y="9006"/>
                  </a:lnTo>
                  <a:lnTo>
                    <a:pt x="100" y="8884"/>
                  </a:lnTo>
                  <a:lnTo>
                    <a:pt x="80" y="8759"/>
                  </a:lnTo>
                  <a:lnTo>
                    <a:pt x="63" y="8633"/>
                  </a:lnTo>
                  <a:lnTo>
                    <a:pt x="49" y="8505"/>
                  </a:lnTo>
                  <a:lnTo>
                    <a:pt x="35" y="8376"/>
                  </a:lnTo>
                  <a:lnTo>
                    <a:pt x="25" y="8245"/>
                  </a:lnTo>
                  <a:lnTo>
                    <a:pt x="16" y="8111"/>
                  </a:lnTo>
                  <a:lnTo>
                    <a:pt x="9" y="7977"/>
                  </a:lnTo>
                  <a:lnTo>
                    <a:pt x="4" y="7841"/>
                  </a:lnTo>
                  <a:lnTo>
                    <a:pt x="1" y="7702"/>
                  </a:lnTo>
                  <a:lnTo>
                    <a:pt x="0" y="7563"/>
                  </a:lnTo>
                  <a:lnTo>
                    <a:pt x="2" y="7377"/>
                  </a:lnTo>
                  <a:lnTo>
                    <a:pt x="7" y="7195"/>
                  </a:lnTo>
                  <a:lnTo>
                    <a:pt x="14" y="7014"/>
                  </a:lnTo>
                  <a:lnTo>
                    <a:pt x="25" y="6836"/>
                  </a:lnTo>
                  <a:lnTo>
                    <a:pt x="39" y="6660"/>
                  </a:lnTo>
                  <a:lnTo>
                    <a:pt x="57" y="6486"/>
                  </a:lnTo>
                  <a:lnTo>
                    <a:pt x="77" y="6313"/>
                  </a:lnTo>
                  <a:lnTo>
                    <a:pt x="101" y="6143"/>
                  </a:lnTo>
                  <a:lnTo>
                    <a:pt x="127" y="5975"/>
                  </a:lnTo>
                  <a:lnTo>
                    <a:pt x="158" y="5809"/>
                  </a:lnTo>
                  <a:lnTo>
                    <a:pt x="190" y="5645"/>
                  </a:lnTo>
                  <a:lnTo>
                    <a:pt x="226" y="5483"/>
                  </a:lnTo>
                  <a:lnTo>
                    <a:pt x="266" y="5323"/>
                  </a:lnTo>
                  <a:lnTo>
                    <a:pt x="307" y="5165"/>
                  </a:lnTo>
                  <a:lnTo>
                    <a:pt x="353" y="5010"/>
                  </a:lnTo>
                  <a:lnTo>
                    <a:pt x="402" y="4856"/>
                  </a:lnTo>
                  <a:lnTo>
                    <a:pt x="454" y="4704"/>
                  </a:lnTo>
                  <a:lnTo>
                    <a:pt x="509" y="4555"/>
                  </a:lnTo>
                  <a:lnTo>
                    <a:pt x="566" y="4407"/>
                  </a:lnTo>
                  <a:lnTo>
                    <a:pt x="628" y="4260"/>
                  </a:lnTo>
                  <a:lnTo>
                    <a:pt x="693" y="4117"/>
                  </a:lnTo>
                  <a:lnTo>
                    <a:pt x="760" y="3975"/>
                  </a:lnTo>
                  <a:lnTo>
                    <a:pt x="830" y="3836"/>
                  </a:lnTo>
                  <a:lnTo>
                    <a:pt x="903" y="3698"/>
                  </a:lnTo>
                  <a:lnTo>
                    <a:pt x="980" y="3563"/>
                  </a:lnTo>
                  <a:lnTo>
                    <a:pt x="1060" y="3430"/>
                  </a:lnTo>
                  <a:lnTo>
                    <a:pt x="1143" y="3298"/>
                  </a:lnTo>
                  <a:lnTo>
                    <a:pt x="1229" y="3168"/>
                  </a:lnTo>
                  <a:lnTo>
                    <a:pt x="1318" y="3041"/>
                  </a:lnTo>
                  <a:lnTo>
                    <a:pt x="1411" y="2916"/>
                  </a:lnTo>
                  <a:lnTo>
                    <a:pt x="1507" y="2791"/>
                  </a:lnTo>
                  <a:lnTo>
                    <a:pt x="1604" y="2670"/>
                  </a:lnTo>
                  <a:lnTo>
                    <a:pt x="1706" y="2551"/>
                  </a:lnTo>
                  <a:lnTo>
                    <a:pt x="1810" y="2434"/>
                  </a:lnTo>
                  <a:lnTo>
                    <a:pt x="1918" y="2320"/>
                  </a:lnTo>
                  <a:lnTo>
                    <a:pt x="2028" y="2208"/>
                  </a:lnTo>
                  <a:lnTo>
                    <a:pt x="2141" y="2098"/>
                  </a:lnTo>
                  <a:lnTo>
                    <a:pt x="2256" y="1990"/>
                  </a:lnTo>
                  <a:lnTo>
                    <a:pt x="2376" y="1885"/>
                  </a:lnTo>
                  <a:lnTo>
                    <a:pt x="2497" y="1783"/>
                  </a:lnTo>
                  <a:lnTo>
                    <a:pt x="2621" y="1682"/>
                  </a:lnTo>
                  <a:lnTo>
                    <a:pt x="2749" y="1583"/>
                  </a:lnTo>
                  <a:lnTo>
                    <a:pt x="2879" y="1487"/>
                  </a:lnTo>
                  <a:lnTo>
                    <a:pt x="3011" y="1394"/>
                  </a:lnTo>
                  <a:lnTo>
                    <a:pt x="3148" y="1302"/>
                  </a:lnTo>
                  <a:lnTo>
                    <a:pt x="3287" y="1212"/>
                  </a:lnTo>
                  <a:lnTo>
                    <a:pt x="3428" y="1126"/>
                  </a:lnTo>
                  <a:lnTo>
                    <a:pt x="3573" y="1040"/>
                  </a:lnTo>
                  <a:lnTo>
                    <a:pt x="3720" y="958"/>
                  </a:lnTo>
                  <a:lnTo>
                    <a:pt x="3870" y="879"/>
                  </a:lnTo>
                  <a:lnTo>
                    <a:pt x="4023" y="800"/>
                  </a:lnTo>
                  <a:lnTo>
                    <a:pt x="4179" y="725"/>
                  </a:lnTo>
                  <a:lnTo>
                    <a:pt x="4338" y="652"/>
                  </a:lnTo>
                  <a:lnTo>
                    <a:pt x="4500" y="581"/>
                  </a:lnTo>
                  <a:lnTo>
                    <a:pt x="4664" y="512"/>
                  </a:lnTo>
                  <a:lnTo>
                    <a:pt x="4832" y="446"/>
                  </a:lnTo>
                  <a:lnTo>
                    <a:pt x="5002" y="383"/>
                  </a:lnTo>
                  <a:lnTo>
                    <a:pt x="5176" y="321"/>
                  </a:lnTo>
                  <a:lnTo>
                    <a:pt x="5351" y="262"/>
                  </a:lnTo>
                  <a:lnTo>
                    <a:pt x="5530" y="205"/>
                  </a:lnTo>
                  <a:lnTo>
                    <a:pt x="5711" y="150"/>
                  </a:lnTo>
                  <a:lnTo>
                    <a:pt x="5896"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sp>
          <p:nvSpPr>
            <p:cNvPr id="10" name="Freeform 26">
              <a:extLst>
                <a:ext uri="{FF2B5EF4-FFF2-40B4-BE49-F238E27FC236}">
                  <a16:creationId xmlns:a16="http://schemas.microsoft.com/office/drawing/2014/main" id="{F372D0E3-DE93-3B27-B504-12B9B1A61D49}"/>
                </a:ext>
              </a:extLst>
            </p:cNvPr>
            <p:cNvSpPr>
              <a:spLocks/>
            </p:cNvSpPr>
            <p:nvPr/>
          </p:nvSpPr>
          <p:spPr bwMode="auto">
            <a:xfrm>
              <a:off x="457200" y="3067724"/>
              <a:ext cx="157033" cy="275808"/>
            </a:xfrm>
            <a:custGeom>
              <a:avLst/>
              <a:gdLst/>
              <a:ahLst/>
              <a:cxnLst>
                <a:cxn ang="0">
                  <a:pos x="5853" y="785"/>
                </a:cxn>
                <a:cxn ang="0">
                  <a:pos x="5092" y="1075"/>
                </a:cxn>
                <a:cxn ang="0">
                  <a:pos x="4401" y="1428"/>
                </a:cxn>
                <a:cxn ang="0">
                  <a:pos x="3777" y="1844"/>
                </a:cxn>
                <a:cxn ang="0">
                  <a:pos x="3224" y="2319"/>
                </a:cxn>
                <a:cxn ang="0">
                  <a:pos x="2740" y="2855"/>
                </a:cxn>
                <a:cxn ang="0">
                  <a:pos x="2341" y="3439"/>
                </a:cxn>
                <a:cxn ang="0">
                  <a:pos x="2031" y="4064"/>
                </a:cxn>
                <a:cxn ang="0">
                  <a:pos x="1810" y="4731"/>
                </a:cxn>
                <a:cxn ang="0">
                  <a:pos x="1676" y="5440"/>
                </a:cxn>
                <a:cxn ang="0">
                  <a:pos x="1632" y="6193"/>
                </a:cxn>
                <a:cxn ang="0">
                  <a:pos x="1635" y="6529"/>
                </a:cxn>
                <a:cxn ang="0">
                  <a:pos x="1659" y="6730"/>
                </a:cxn>
                <a:cxn ang="0">
                  <a:pos x="1848" y="6756"/>
                </a:cxn>
                <a:cxn ang="0">
                  <a:pos x="2302" y="6504"/>
                </a:cxn>
                <a:cxn ang="0">
                  <a:pos x="2734" y="6312"/>
                </a:cxn>
                <a:cxn ang="0">
                  <a:pos x="3148" y="6176"/>
                </a:cxn>
                <a:cxn ang="0">
                  <a:pos x="3555" y="6096"/>
                </a:cxn>
                <a:cxn ang="0">
                  <a:pos x="3953" y="6069"/>
                </a:cxn>
                <a:cxn ang="0">
                  <a:pos x="4451" y="6101"/>
                </a:cxn>
                <a:cxn ang="0">
                  <a:pos x="4917" y="6197"/>
                </a:cxn>
                <a:cxn ang="0">
                  <a:pos x="5350" y="6356"/>
                </a:cxn>
                <a:cxn ang="0">
                  <a:pos x="5750" y="6580"/>
                </a:cxn>
                <a:cxn ang="0">
                  <a:pos x="6117" y="6867"/>
                </a:cxn>
                <a:cxn ang="0">
                  <a:pos x="6446" y="7211"/>
                </a:cxn>
                <a:cxn ang="0">
                  <a:pos x="6712" y="7590"/>
                </a:cxn>
                <a:cxn ang="0">
                  <a:pos x="6915" y="8000"/>
                </a:cxn>
                <a:cxn ang="0">
                  <a:pos x="7054" y="8443"/>
                </a:cxn>
                <a:cxn ang="0">
                  <a:pos x="7128" y="8920"/>
                </a:cxn>
                <a:cxn ang="0">
                  <a:pos x="7138" y="9434"/>
                </a:cxn>
                <a:cxn ang="0">
                  <a:pos x="7081" y="9946"/>
                </a:cxn>
                <a:cxn ang="0">
                  <a:pos x="6956" y="10420"/>
                </a:cxn>
                <a:cxn ang="0">
                  <a:pos x="6762" y="10860"/>
                </a:cxn>
                <a:cxn ang="0">
                  <a:pos x="6500" y="11262"/>
                </a:cxn>
                <a:cxn ang="0">
                  <a:pos x="6171" y="11629"/>
                </a:cxn>
                <a:cxn ang="0">
                  <a:pos x="5790" y="11945"/>
                </a:cxn>
                <a:cxn ang="0">
                  <a:pos x="5369" y="12196"/>
                </a:cxn>
                <a:cxn ang="0">
                  <a:pos x="4907" y="12380"/>
                </a:cxn>
                <a:cxn ang="0">
                  <a:pos x="4405" y="12500"/>
                </a:cxn>
                <a:cxn ang="0">
                  <a:pos x="3861" y="12554"/>
                </a:cxn>
                <a:cxn ang="0">
                  <a:pos x="3273" y="12537"/>
                </a:cxn>
                <a:cxn ang="0">
                  <a:pos x="2711" y="12425"/>
                </a:cxn>
                <a:cxn ang="0">
                  <a:pos x="2193" y="12217"/>
                </a:cxn>
                <a:cxn ang="0">
                  <a:pos x="1717" y="11912"/>
                </a:cxn>
                <a:cxn ang="0">
                  <a:pos x="1285" y="11510"/>
                </a:cxn>
                <a:cxn ang="0">
                  <a:pos x="896" y="11014"/>
                </a:cxn>
                <a:cxn ang="0">
                  <a:pos x="573" y="10447"/>
                </a:cxn>
                <a:cxn ang="0">
                  <a:pos x="322" y="9819"/>
                </a:cxn>
                <a:cxn ang="0">
                  <a:pos x="143" y="9127"/>
                </a:cxn>
                <a:cxn ang="0">
                  <a:pos x="36" y="8376"/>
                </a:cxn>
                <a:cxn ang="0">
                  <a:pos x="0" y="7563"/>
                </a:cxn>
                <a:cxn ang="0">
                  <a:pos x="56" y="6486"/>
                </a:cxn>
                <a:cxn ang="0">
                  <a:pos x="224" y="5483"/>
                </a:cxn>
                <a:cxn ang="0">
                  <a:pos x="503" y="4555"/>
                </a:cxn>
                <a:cxn ang="0">
                  <a:pos x="895" y="3698"/>
                </a:cxn>
                <a:cxn ang="0">
                  <a:pos x="1398" y="2916"/>
                </a:cxn>
                <a:cxn ang="0">
                  <a:pos x="2014" y="2208"/>
                </a:cxn>
                <a:cxn ang="0">
                  <a:pos x="2736" y="1583"/>
                </a:cxn>
                <a:cxn ang="0">
                  <a:pos x="3561" y="1040"/>
                </a:cxn>
                <a:cxn ang="0">
                  <a:pos x="4490" y="581"/>
                </a:cxn>
                <a:cxn ang="0">
                  <a:pos x="5525" y="205"/>
                </a:cxn>
              </a:cxnLst>
              <a:rect l="0" t="0" r="r" b="b"/>
              <a:pathLst>
                <a:path w="7142" h="12558">
                  <a:moveTo>
                    <a:pt x="6274" y="0"/>
                  </a:moveTo>
                  <a:lnTo>
                    <a:pt x="6399" y="626"/>
                  </a:lnTo>
                  <a:lnTo>
                    <a:pt x="6259" y="663"/>
                  </a:lnTo>
                  <a:lnTo>
                    <a:pt x="6121" y="702"/>
                  </a:lnTo>
                  <a:lnTo>
                    <a:pt x="5987" y="742"/>
                  </a:lnTo>
                  <a:lnTo>
                    <a:pt x="5853" y="785"/>
                  </a:lnTo>
                  <a:lnTo>
                    <a:pt x="5721" y="829"/>
                  </a:lnTo>
                  <a:lnTo>
                    <a:pt x="5592" y="874"/>
                  </a:lnTo>
                  <a:lnTo>
                    <a:pt x="5464" y="922"/>
                  </a:lnTo>
                  <a:lnTo>
                    <a:pt x="5338" y="971"/>
                  </a:lnTo>
                  <a:lnTo>
                    <a:pt x="5215" y="1023"/>
                  </a:lnTo>
                  <a:lnTo>
                    <a:pt x="5092" y="1075"/>
                  </a:lnTo>
                  <a:lnTo>
                    <a:pt x="4972" y="1130"/>
                  </a:lnTo>
                  <a:lnTo>
                    <a:pt x="4854" y="1186"/>
                  </a:lnTo>
                  <a:lnTo>
                    <a:pt x="4738" y="1244"/>
                  </a:lnTo>
                  <a:lnTo>
                    <a:pt x="4623" y="1304"/>
                  </a:lnTo>
                  <a:lnTo>
                    <a:pt x="4511" y="1365"/>
                  </a:lnTo>
                  <a:lnTo>
                    <a:pt x="4401" y="1428"/>
                  </a:lnTo>
                  <a:lnTo>
                    <a:pt x="4292" y="1493"/>
                  </a:lnTo>
                  <a:lnTo>
                    <a:pt x="4185" y="1561"/>
                  </a:lnTo>
                  <a:lnTo>
                    <a:pt x="4080" y="1629"/>
                  </a:lnTo>
                  <a:lnTo>
                    <a:pt x="3977" y="1698"/>
                  </a:lnTo>
                  <a:lnTo>
                    <a:pt x="3876" y="1770"/>
                  </a:lnTo>
                  <a:lnTo>
                    <a:pt x="3777" y="1844"/>
                  </a:lnTo>
                  <a:lnTo>
                    <a:pt x="3680" y="1919"/>
                  </a:lnTo>
                  <a:lnTo>
                    <a:pt x="3584" y="1995"/>
                  </a:lnTo>
                  <a:lnTo>
                    <a:pt x="3492" y="2074"/>
                  </a:lnTo>
                  <a:lnTo>
                    <a:pt x="3400" y="2154"/>
                  </a:lnTo>
                  <a:lnTo>
                    <a:pt x="3310" y="2236"/>
                  </a:lnTo>
                  <a:lnTo>
                    <a:pt x="3224" y="2319"/>
                  </a:lnTo>
                  <a:lnTo>
                    <a:pt x="3138" y="2405"/>
                  </a:lnTo>
                  <a:lnTo>
                    <a:pt x="3054" y="2491"/>
                  </a:lnTo>
                  <a:lnTo>
                    <a:pt x="2972" y="2580"/>
                  </a:lnTo>
                  <a:lnTo>
                    <a:pt x="2893" y="2670"/>
                  </a:lnTo>
                  <a:lnTo>
                    <a:pt x="2815" y="2762"/>
                  </a:lnTo>
                  <a:lnTo>
                    <a:pt x="2740" y="2855"/>
                  </a:lnTo>
                  <a:lnTo>
                    <a:pt x="2667" y="2950"/>
                  </a:lnTo>
                  <a:lnTo>
                    <a:pt x="2597" y="3045"/>
                  </a:lnTo>
                  <a:lnTo>
                    <a:pt x="2530" y="3142"/>
                  </a:lnTo>
                  <a:lnTo>
                    <a:pt x="2465" y="3240"/>
                  </a:lnTo>
                  <a:lnTo>
                    <a:pt x="2401" y="3339"/>
                  </a:lnTo>
                  <a:lnTo>
                    <a:pt x="2341" y="3439"/>
                  </a:lnTo>
                  <a:lnTo>
                    <a:pt x="2283" y="3541"/>
                  </a:lnTo>
                  <a:lnTo>
                    <a:pt x="2228" y="3642"/>
                  </a:lnTo>
                  <a:lnTo>
                    <a:pt x="2175" y="3746"/>
                  </a:lnTo>
                  <a:lnTo>
                    <a:pt x="2124" y="3851"/>
                  </a:lnTo>
                  <a:lnTo>
                    <a:pt x="2076" y="3957"/>
                  </a:lnTo>
                  <a:lnTo>
                    <a:pt x="2031" y="4064"/>
                  </a:lnTo>
                  <a:lnTo>
                    <a:pt x="1988" y="4173"/>
                  </a:lnTo>
                  <a:lnTo>
                    <a:pt x="1947" y="4282"/>
                  </a:lnTo>
                  <a:lnTo>
                    <a:pt x="1909" y="4393"/>
                  </a:lnTo>
                  <a:lnTo>
                    <a:pt x="1874" y="4504"/>
                  </a:lnTo>
                  <a:lnTo>
                    <a:pt x="1840" y="4617"/>
                  </a:lnTo>
                  <a:lnTo>
                    <a:pt x="1810" y="4731"/>
                  </a:lnTo>
                  <a:lnTo>
                    <a:pt x="1781" y="4847"/>
                  </a:lnTo>
                  <a:lnTo>
                    <a:pt x="1756" y="4963"/>
                  </a:lnTo>
                  <a:lnTo>
                    <a:pt x="1732" y="5081"/>
                  </a:lnTo>
                  <a:lnTo>
                    <a:pt x="1711" y="5199"/>
                  </a:lnTo>
                  <a:lnTo>
                    <a:pt x="1692" y="5319"/>
                  </a:lnTo>
                  <a:lnTo>
                    <a:pt x="1676" y="5440"/>
                  </a:lnTo>
                  <a:lnTo>
                    <a:pt x="1663" y="5563"/>
                  </a:lnTo>
                  <a:lnTo>
                    <a:pt x="1652" y="5687"/>
                  </a:lnTo>
                  <a:lnTo>
                    <a:pt x="1643" y="5812"/>
                  </a:lnTo>
                  <a:lnTo>
                    <a:pt x="1637" y="5937"/>
                  </a:lnTo>
                  <a:lnTo>
                    <a:pt x="1633" y="6064"/>
                  </a:lnTo>
                  <a:lnTo>
                    <a:pt x="1632" y="6193"/>
                  </a:lnTo>
                  <a:lnTo>
                    <a:pt x="1632" y="6261"/>
                  </a:lnTo>
                  <a:lnTo>
                    <a:pt x="1632" y="6324"/>
                  </a:lnTo>
                  <a:lnTo>
                    <a:pt x="1632" y="6382"/>
                  </a:lnTo>
                  <a:lnTo>
                    <a:pt x="1633" y="6436"/>
                  </a:lnTo>
                  <a:lnTo>
                    <a:pt x="1634" y="6485"/>
                  </a:lnTo>
                  <a:lnTo>
                    <a:pt x="1635" y="6529"/>
                  </a:lnTo>
                  <a:lnTo>
                    <a:pt x="1637" y="6570"/>
                  </a:lnTo>
                  <a:lnTo>
                    <a:pt x="1639" y="6606"/>
                  </a:lnTo>
                  <a:lnTo>
                    <a:pt x="1642" y="6636"/>
                  </a:lnTo>
                  <a:lnTo>
                    <a:pt x="1647" y="6668"/>
                  </a:lnTo>
                  <a:lnTo>
                    <a:pt x="1653" y="6698"/>
                  </a:lnTo>
                  <a:lnTo>
                    <a:pt x="1659" y="6730"/>
                  </a:lnTo>
                  <a:lnTo>
                    <a:pt x="1667" y="6761"/>
                  </a:lnTo>
                  <a:lnTo>
                    <a:pt x="1675" y="6792"/>
                  </a:lnTo>
                  <a:lnTo>
                    <a:pt x="1684" y="6823"/>
                  </a:lnTo>
                  <a:lnTo>
                    <a:pt x="1694" y="6853"/>
                  </a:lnTo>
                  <a:lnTo>
                    <a:pt x="1772" y="6804"/>
                  </a:lnTo>
                  <a:lnTo>
                    <a:pt x="1848" y="6756"/>
                  </a:lnTo>
                  <a:lnTo>
                    <a:pt x="1925" y="6710"/>
                  </a:lnTo>
                  <a:lnTo>
                    <a:pt x="2001" y="6665"/>
                  </a:lnTo>
                  <a:lnTo>
                    <a:pt x="2077" y="6622"/>
                  </a:lnTo>
                  <a:lnTo>
                    <a:pt x="2152" y="6581"/>
                  </a:lnTo>
                  <a:lnTo>
                    <a:pt x="2227" y="6542"/>
                  </a:lnTo>
                  <a:lnTo>
                    <a:pt x="2302" y="6504"/>
                  </a:lnTo>
                  <a:lnTo>
                    <a:pt x="2375" y="6467"/>
                  </a:lnTo>
                  <a:lnTo>
                    <a:pt x="2448" y="6433"/>
                  </a:lnTo>
                  <a:lnTo>
                    <a:pt x="2521" y="6400"/>
                  </a:lnTo>
                  <a:lnTo>
                    <a:pt x="2592" y="6369"/>
                  </a:lnTo>
                  <a:lnTo>
                    <a:pt x="2663" y="6339"/>
                  </a:lnTo>
                  <a:lnTo>
                    <a:pt x="2734" y="6312"/>
                  </a:lnTo>
                  <a:lnTo>
                    <a:pt x="2803" y="6286"/>
                  </a:lnTo>
                  <a:lnTo>
                    <a:pt x="2872" y="6262"/>
                  </a:lnTo>
                  <a:lnTo>
                    <a:pt x="2941" y="6238"/>
                  </a:lnTo>
                  <a:lnTo>
                    <a:pt x="3011" y="6216"/>
                  </a:lnTo>
                  <a:lnTo>
                    <a:pt x="3080" y="6196"/>
                  </a:lnTo>
                  <a:lnTo>
                    <a:pt x="3148" y="6176"/>
                  </a:lnTo>
                  <a:lnTo>
                    <a:pt x="3217" y="6159"/>
                  </a:lnTo>
                  <a:lnTo>
                    <a:pt x="3285" y="6144"/>
                  </a:lnTo>
                  <a:lnTo>
                    <a:pt x="3353" y="6129"/>
                  </a:lnTo>
                  <a:lnTo>
                    <a:pt x="3420" y="6116"/>
                  </a:lnTo>
                  <a:lnTo>
                    <a:pt x="3488" y="6105"/>
                  </a:lnTo>
                  <a:lnTo>
                    <a:pt x="3555" y="6096"/>
                  </a:lnTo>
                  <a:lnTo>
                    <a:pt x="3622" y="6088"/>
                  </a:lnTo>
                  <a:lnTo>
                    <a:pt x="3688" y="6080"/>
                  </a:lnTo>
                  <a:lnTo>
                    <a:pt x="3755" y="6075"/>
                  </a:lnTo>
                  <a:lnTo>
                    <a:pt x="3821" y="6072"/>
                  </a:lnTo>
                  <a:lnTo>
                    <a:pt x="3887" y="6070"/>
                  </a:lnTo>
                  <a:lnTo>
                    <a:pt x="3953" y="6069"/>
                  </a:lnTo>
                  <a:lnTo>
                    <a:pt x="4039" y="6070"/>
                  </a:lnTo>
                  <a:lnTo>
                    <a:pt x="4123" y="6072"/>
                  </a:lnTo>
                  <a:lnTo>
                    <a:pt x="4207" y="6077"/>
                  </a:lnTo>
                  <a:lnTo>
                    <a:pt x="4289" y="6084"/>
                  </a:lnTo>
                  <a:lnTo>
                    <a:pt x="4371" y="6092"/>
                  </a:lnTo>
                  <a:lnTo>
                    <a:pt x="4451" y="6101"/>
                  </a:lnTo>
                  <a:lnTo>
                    <a:pt x="4532" y="6112"/>
                  </a:lnTo>
                  <a:lnTo>
                    <a:pt x="4610" y="6126"/>
                  </a:lnTo>
                  <a:lnTo>
                    <a:pt x="4689" y="6141"/>
                  </a:lnTo>
                  <a:lnTo>
                    <a:pt x="4766" y="6158"/>
                  </a:lnTo>
                  <a:lnTo>
                    <a:pt x="4842" y="6176"/>
                  </a:lnTo>
                  <a:lnTo>
                    <a:pt x="4917" y="6197"/>
                  </a:lnTo>
                  <a:lnTo>
                    <a:pt x="4991" y="6219"/>
                  </a:lnTo>
                  <a:lnTo>
                    <a:pt x="5065" y="6243"/>
                  </a:lnTo>
                  <a:lnTo>
                    <a:pt x="5137" y="6269"/>
                  </a:lnTo>
                  <a:lnTo>
                    <a:pt x="5210" y="6296"/>
                  </a:lnTo>
                  <a:lnTo>
                    <a:pt x="5280" y="6326"/>
                  </a:lnTo>
                  <a:lnTo>
                    <a:pt x="5350" y="6356"/>
                  </a:lnTo>
                  <a:lnTo>
                    <a:pt x="5418" y="6389"/>
                  </a:lnTo>
                  <a:lnTo>
                    <a:pt x="5487" y="6424"/>
                  </a:lnTo>
                  <a:lnTo>
                    <a:pt x="5554" y="6460"/>
                  </a:lnTo>
                  <a:lnTo>
                    <a:pt x="5620" y="6499"/>
                  </a:lnTo>
                  <a:lnTo>
                    <a:pt x="5685" y="6539"/>
                  </a:lnTo>
                  <a:lnTo>
                    <a:pt x="5750" y="6580"/>
                  </a:lnTo>
                  <a:lnTo>
                    <a:pt x="5814" y="6623"/>
                  </a:lnTo>
                  <a:lnTo>
                    <a:pt x="5876" y="6669"/>
                  </a:lnTo>
                  <a:lnTo>
                    <a:pt x="5938" y="6716"/>
                  </a:lnTo>
                  <a:lnTo>
                    <a:pt x="5998" y="6765"/>
                  </a:lnTo>
                  <a:lnTo>
                    <a:pt x="6058" y="6815"/>
                  </a:lnTo>
                  <a:lnTo>
                    <a:pt x="6117" y="6867"/>
                  </a:lnTo>
                  <a:lnTo>
                    <a:pt x="6175" y="6921"/>
                  </a:lnTo>
                  <a:lnTo>
                    <a:pt x="6232" y="6977"/>
                  </a:lnTo>
                  <a:lnTo>
                    <a:pt x="6288" y="7034"/>
                  </a:lnTo>
                  <a:lnTo>
                    <a:pt x="6342" y="7092"/>
                  </a:lnTo>
                  <a:lnTo>
                    <a:pt x="6395" y="7151"/>
                  </a:lnTo>
                  <a:lnTo>
                    <a:pt x="6446" y="7211"/>
                  </a:lnTo>
                  <a:lnTo>
                    <a:pt x="6495" y="7273"/>
                  </a:lnTo>
                  <a:lnTo>
                    <a:pt x="6542" y="7334"/>
                  </a:lnTo>
                  <a:lnTo>
                    <a:pt x="6587" y="7397"/>
                  </a:lnTo>
                  <a:lnTo>
                    <a:pt x="6631" y="7460"/>
                  </a:lnTo>
                  <a:lnTo>
                    <a:pt x="6673" y="7524"/>
                  </a:lnTo>
                  <a:lnTo>
                    <a:pt x="6712" y="7590"/>
                  </a:lnTo>
                  <a:lnTo>
                    <a:pt x="6750" y="7655"/>
                  </a:lnTo>
                  <a:lnTo>
                    <a:pt x="6787" y="7723"/>
                  </a:lnTo>
                  <a:lnTo>
                    <a:pt x="6821" y="7791"/>
                  </a:lnTo>
                  <a:lnTo>
                    <a:pt x="6854" y="7860"/>
                  </a:lnTo>
                  <a:lnTo>
                    <a:pt x="6886" y="7929"/>
                  </a:lnTo>
                  <a:lnTo>
                    <a:pt x="6915" y="8000"/>
                  </a:lnTo>
                  <a:lnTo>
                    <a:pt x="6943" y="8072"/>
                  </a:lnTo>
                  <a:lnTo>
                    <a:pt x="6968" y="8144"/>
                  </a:lnTo>
                  <a:lnTo>
                    <a:pt x="6992" y="8217"/>
                  </a:lnTo>
                  <a:lnTo>
                    <a:pt x="7014" y="8292"/>
                  </a:lnTo>
                  <a:lnTo>
                    <a:pt x="7034" y="8367"/>
                  </a:lnTo>
                  <a:lnTo>
                    <a:pt x="7054" y="8443"/>
                  </a:lnTo>
                  <a:lnTo>
                    <a:pt x="7070" y="8521"/>
                  </a:lnTo>
                  <a:lnTo>
                    <a:pt x="7085" y="8598"/>
                  </a:lnTo>
                  <a:lnTo>
                    <a:pt x="7099" y="8677"/>
                  </a:lnTo>
                  <a:lnTo>
                    <a:pt x="7110" y="8757"/>
                  </a:lnTo>
                  <a:lnTo>
                    <a:pt x="7120" y="8837"/>
                  </a:lnTo>
                  <a:lnTo>
                    <a:pt x="7128" y="8920"/>
                  </a:lnTo>
                  <a:lnTo>
                    <a:pt x="7134" y="9002"/>
                  </a:lnTo>
                  <a:lnTo>
                    <a:pt x="7138" y="9086"/>
                  </a:lnTo>
                  <a:lnTo>
                    <a:pt x="7141" y="9170"/>
                  </a:lnTo>
                  <a:lnTo>
                    <a:pt x="7142" y="9255"/>
                  </a:lnTo>
                  <a:lnTo>
                    <a:pt x="7141" y="9345"/>
                  </a:lnTo>
                  <a:lnTo>
                    <a:pt x="7138" y="9434"/>
                  </a:lnTo>
                  <a:lnTo>
                    <a:pt x="7133" y="9521"/>
                  </a:lnTo>
                  <a:lnTo>
                    <a:pt x="7127" y="9608"/>
                  </a:lnTo>
                  <a:lnTo>
                    <a:pt x="7118" y="9694"/>
                  </a:lnTo>
                  <a:lnTo>
                    <a:pt x="7108" y="9779"/>
                  </a:lnTo>
                  <a:lnTo>
                    <a:pt x="7095" y="9862"/>
                  </a:lnTo>
                  <a:lnTo>
                    <a:pt x="7081" y="9946"/>
                  </a:lnTo>
                  <a:lnTo>
                    <a:pt x="7065" y="10027"/>
                  </a:lnTo>
                  <a:lnTo>
                    <a:pt x="7048" y="10108"/>
                  </a:lnTo>
                  <a:lnTo>
                    <a:pt x="7027" y="10187"/>
                  </a:lnTo>
                  <a:lnTo>
                    <a:pt x="7006" y="10266"/>
                  </a:lnTo>
                  <a:lnTo>
                    <a:pt x="6981" y="10344"/>
                  </a:lnTo>
                  <a:lnTo>
                    <a:pt x="6956" y="10420"/>
                  </a:lnTo>
                  <a:lnTo>
                    <a:pt x="6928" y="10497"/>
                  </a:lnTo>
                  <a:lnTo>
                    <a:pt x="6899" y="10571"/>
                  </a:lnTo>
                  <a:lnTo>
                    <a:pt x="6868" y="10645"/>
                  </a:lnTo>
                  <a:lnTo>
                    <a:pt x="6835" y="10717"/>
                  </a:lnTo>
                  <a:lnTo>
                    <a:pt x="6800" y="10789"/>
                  </a:lnTo>
                  <a:lnTo>
                    <a:pt x="6762" y="10860"/>
                  </a:lnTo>
                  <a:lnTo>
                    <a:pt x="6724" y="10929"/>
                  </a:lnTo>
                  <a:lnTo>
                    <a:pt x="6683" y="10998"/>
                  </a:lnTo>
                  <a:lnTo>
                    <a:pt x="6640" y="11066"/>
                  </a:lnTo>
                  <a:lnTo>
                    <a:pt x="6596" y="11133"/>
                  </a:lnTo>
                  <a:lnTo>
                    <a:pt x="6549" y="11198"/>
                  </a:lnTo>
                  <a:lnTo>
                    <a:pt x="6500" y="11262"/>
                  </a:lnTo>
                  <a:lnTo>
                    <a:pt x="6450" y="11326"/>
                  </a:lnTo>
                  <a:lnTo>
                    <a:pt x="6399" y="11388"/>
                  </a:lnTo>
                  <a:lnTo>
                    <a:pt x="6345" y="11450"/>
                  </a:lnTo>
                  <a:lnTo>
                    <a:pt x="6288" y="11510"/>
                  </a:lnTo>
                  <a:lnTo>
                    <a:pt x="6230" y="11571"/>
                  </a:lnTo>
                  <a:lnTo>
                    <a:pt x="6171" y="11629"/>
                  </a:lnTo>
                  <a:lnTo>
                    <a:pt x="6110" y="11687"/>
                  </a:lnTo>
                  <a:lnTo>
                    <a:pt x="6049" y="11742"/>
                  </a:lnTo>
                  <a:lnTo>
                    <a:pt x="5986" y="11796"/>
                  </a:lnTo>
                  <a:lnTo>
                    <a:pt x="5922" y="11846"/>
                  </a:lnTo>
                  <a:lnTo>
                    <a:pt x="5856" y="11896"/>
                  </a:lnTo>
                  <a:lnTo>
                    <a:pt x="5790" y="11945"/>
                  </a:lnTo>
                  <a:lnTo>
                    <a:pt x="5723" y="11991"/>
                  </a:lnTo>
                  <a:lnTo>
                    <a:pt x="5655" y="12036"/>
                  </a:lnTo>
                  <a:lnTo>
                    <a:pt x="5584" y="12079"/>
                  </a:lnTo>
                  <a:lnTo>
                    <a:pt x="5514" y="12119"/>
                  </a:lnTo>
                  <a:lnTo>
                    <a:pt x="5442" y="12158"/>
                  </a:lnTo>
                  <a:lnTo>
                    <a:pt x="5369" y="12196"/>
                  </a:lnTo>
                  <a:lnTo>
                    <a:pt x="5295" y="12230"/>
                  </a:lnTo>
                  <a:lnTo>
                    <a:pt x="5220" y="12264"/>
                  </a:lnTo>
                  <a:lnTo>
                    <a:pt x="5143" y="12295"/>
                  </a:lnTo>
                  <a:lnTo>
                    <a:pt x="5066" y="12326"/>
                  </a:lnTo>
                  <a:lnTo>
                    <a:pt x="4986" y="12353"/>
                  </a:lnTo>
                  <a:lnTo>
                    <a:pt x="4907" y="12380"/>
                  </a:lnTo>
                  <a:lnTo>
                    <a:pt x="4826" y="12404"/>
                  </a:lnTo>
                  <a:lnTo>
                    <a:pt x="4744" y="12428"/>
                  </a:lnTo>
                  <a:lnTo>
                    <a:pt x="4660" y="12448"/>
                  </a:lnTo>
                  <a:lnTo>
                    <a:pt x="4577" y="12467"/>
                  </a:lnTo>
                  <a:lnTo>
                    <a:pt x="4491" y="12485"/>
                  </a:lnTo>
                  <a:lnTo>
                    <a:pt x="4405" y="12500"/>
                  </a:lnTo>
                  <a:lnTo>
                    <a:pt x="4317" y="12513"/>
                  </a:lnTo>
                  <a:lnTo>
                    <a:pt x="4227" y="12525"/>
                  </a:lnTo>
                  <a:lnTo>
                    <a:pt x="4138" y="12536"/>
                  </a:lnTo>
                  <a:lnTo>
                    <a:pt x="4047" y="12544"/>
                  </a:lnTo>
                  <a:lnTo>
                    <a:pt x="3954" y="12550"/>
                  </a:lnTo>
                  <a:lnTo>
                    <a:pt x="3861" y="12554"/>
                  </a:lnTo>
                  <a:lnTo>
                    <a:pt x="3767" y="12557"/>
                  </a:lnTo>
                  <a:lnTo>
                    <a:pt x="3671" y="12558"/>
                  </a:lnTo>
                  <a:lnTo>
                    <a:pt x="3569" y="12557"/>
                  </a:lnTo>
                  <a:lnTo>
                    <a:pt x="3469" y="12553"/>
                  </a:lnTo>
                  <a:lnTo>
                    <a:pt x="3370" y="12546"/>
                  </a:lnTo>
                  <a:lnTo>
                    <a:pt x="3273" y="12537"/>
                  </a:lnTo>
                  <a:lnTo>
                    <a:pt x="3176" y="12524"/>
                  </a:lnTo>
                  <a:lnTo>
                    <a:pt x="3080" y="12510"/>
                  </a:lnTo>
                  <a:lnTo>
                    <a:pt x="2986" y="12493"/>
                  </a:lnTo>
                  <a:lnTo>
                    <a:pt x="2894" y="12472"/>
                  </a:lnTo>
                  <a:lnTo>
                    <a:pt x="2802" y="12450"/>
                  </a:lnTo>
                  <a:lnTo>
                    <a:pt x="2711" y="12425"/>
                  </a:lnTo>
                  <a:lnTo>
                    <a:pt x="2622" y="12397"/>
                  </a:lnTo>
                  <a:lnTo>
                    <a:pt x="2534" y="12366"/>
                  </a:lnTo>
                  <a:lnTo>
                    <a:pt x="2446" y="12333"/>
                  </a:lnTo>
                  <a:lnTo>
                    <a:pt x="2361" y="12296"/>
                  </a:lnTo>
                  <a:lnTo>
                    <a:pt x="2276" y="12258"/>
                  </a:lnTo>
                  <a:lnTo>
                    <a:pt x="2193" y="12217"/>
                  </a:lnTo>
                  <a:lnTo>
                    <a:pt x="2110" y="12172"/>
                  </a:lnTo>
                  <a:lnTo>
                    <a:pt x="2030" y="12125"/>
                  </a:lnTo>
                  <a:lnTo>
                    <a:pt x="1950" y="12076"/>
                  </a:lnTo>
                  <a:lnTo>
                    <a:pt x="1871" y="12025"/>
                  </a:lnTo>
                  <a:lnTo>
                    <a:pt x="1793" y="11970"/>
                  </a:lnTo>
                  <a:lnTo>
                    <a:pt x="1717" y="11912"/>
                  </a:lnTo>
                  <a:lnTo>
                    <a:pt x="1642" y="11852"/>
                  </a:lnTo>
                  <a:lnTo>
                    <a:pt x="1568" y="11788"/>
                  </a:lnTo>
                  <a:lnTo>
                    <a:pt x="1496" y="11723"/>
                  </a:lnTo>
                  <a:lnTo>
                    <a:pt x="1424" y="11655"/>
                  </a:lnTo>
                  <a:lnTo>
                    <a:pt x="1353" y="11584"/>
                  </a:lnTo>
                  <a:lnTo>
                    <a:pt x="1285" y="11510"/>
                  </a:lnTo>
                  <a:lnTo>
                    <a:pt x="1217" y="11434"/>
                  </a:lnTo>
                  <a:lnTo>
                    <a:pt x="1149" y="11355"/>
                  </a:lnTo>
                  <a:lnTo>
                    <a:pt x="1084" y="11273"/>
                  </a:lnTo>
                  <a:lnTo>
                    <a:pt x="1019" y="11189"/>
                  </a:lnTo>
                  <a:lnTo>
                    <a:pt x="957" y="11102"/>
                  </a:lnTo>
                  <a:lnTo>
                    <a:pt x="896" y="11014"/>
                  </a:lnTo>
                  <a:lnTo>
                    <a:pt x="836" y="10923"/>
                  </a:lnTo>
                  <a:lnTo>
                    <a:pt x="779" y="10831"/>
                  </a:lnTo>
                  <a:lnTo>
                    <a:pt x="724" y="10738"/>
                  </a:lnTo>
                  <a:lnTo>
                    <a:pt x="672" y="10643"/>
                  </a:lnTo>
                  <a:lnTo>
                    <a:pt x="622" y="10545"/>
                  </a:lnTo>
                  <a:lnTo>
                    <a:pt x="573" y="10447"/>
                  </a:lnTo>
                  <a:lnTo>
                    <a:pt x="526" y="10347"/>
                  </a:lnTo>
                  <a:lnTo>
                    <a:pt x="481" y="10244"/>
                  </a:lnTo>
                  <a:lnTo>
                    <a:pt x="438" y="10140"/>
                  </a:lnTo>
                  <a:lnTo>
                    <a:pt x="397" y="10034"/>
                  </a:lnTo>
                  <a:lnTo>
                    <a:pt x="359" y="9927"/>
                  </a:lnTo>
                  <a:lnTo>
                    <a:pt x="322" y="9819"/>
                  </a:lnTo>
                  <a:lnTo>
                    <a:pt x="286" y="9708"/>
                  </a:lnTo>
                  <a:lnTo>
                    <a:pt x="254" y="9595"/>
                  </a:lnTo>
                  <a:lnTo>
                    <a:pt x="223" y="9481"/>
                  </a:lnTo>
                  <a:lnTo>
                    <a:pt x="195" y="9365"/>
                  </a:lnTo>
                  <a:lnTo>
                    <a:pt x="167" y="9247"/>
                  </a:lnTo>
                  <a:lnTo>
                    <a:pt x="143" y="9127"/>
                  </a:lnTo>
                  <a:lnTo>
                    <a:pt x="120" y="9006"/>
                  </a:lnTo>
                  <a:lnTo>
                    <a:pt x="99" y="8884"/>
                  </a:lnTo>
                  <a:lnTo>
                    <a:pt x="80" y="8759"/>
                  </a:lnTo>
                  <a:lnTo>
                    <a:pt x="63" y="8633"/>
                  </a:lnTo>
                  <a:lnTo>
                    <a:pt x="49" y="8505"/>
                  </a:lnTo>
                  <a:lnTo>
                    <a:pt x="36" y="8376"/>
                  </a:lnTo>
                  <a:lnTo>
                    <a:pt x="24" y="8245"/>
                  </a:lnTo>
                  <a:lnTo>
                    <a:pt x="16" y="8111"/>
                  </a:lnTo>
                  <a:lnTo>
                    <a:pt x="9" y="7977"/>
                  </a:lnTo>
                  <a:lnTo>
                    <a:pt x="4" y="7841"/>
                  </a:lnTo>
                  <a:lnTo>
                    <a:pt x="1" y="7702"/>
                  </a:lnTo>
                  <a:lnTo>
                    <a:pt x="0" y="7563"/>
                  </a:lnTo>
                  <a:lnTo>
                    <a:pt x="2" y="7377"/>
                  </a:lnTo>
                  <a:lnTo>
                    <a:pt x="6" y="7195"/>
                  </a:lnTo>
                  <a:lnTo>
                    <a:pt x="14" y="7014"/>
                  </a:lnTo>
                  <a:lnTo>
                    <a:pt x="24" y="6836"/>
                  </a:lnTo>
                  <a:lnTo>
                    <a:pt x="39" y="6660"/>
                  </a:lnTo>
                  <a:lnTo>
                    <a:pt x="56" y="6486"/>
                  </a:lnTo>
                  <a:lnTo>
                    <a:pt x="76" y="6313"/>
                  </a:lnTo>
                  <a:lnTo>
                    <a:pt x="100" y="6143"/>
                  </a:lnTo>
                  <a:lnTo>
                    <a:pt x="126" y="5975"/>
                  </a:lnTo>
                  <a:lnTo>
                    <a:pt x="156" y="5809"/>
                  </a:lnTo>
                  <a:lnTo>
                    <a:pt x="188" y="5645"/>
                  </a:lnTo>
                  <a:lnTo>
                    <a:pt x="224" y="5483"/>
                  </a:lnTo>
                  <a:lnTo>
                    <a:pt x="263" y="5323"/>
                  </a:lnTo>
                  <a:lnTo>
                    <a:pt x="305" y="5165"/>
                  </a:lnTo>
                  <a:lnTo>
                    <a:pt x="349" y="5010"/>
                  </a:lnTo>
                  <a:lnTo>
                    <a:pt x="397" y="4856"/>
                  </a:lnTo>
                  <a:lnTo>
                    <a:pt x="449" y="4704"/>
                  </a:lnTo>
                  <a:lnTo>
                    <a:pt x="503" y="4555"/>
                  </a:lnTo>
                  <a:lnTo>
                    <a:pt x="560" y="4407"/>
                  </a:lnTo>
                  <a:lnTo>
                    <a:pt x="622" y="4260"/>
                  </a:lnTo>
                  <a:lnTo>
                    <a:pt x="685" y="4117"/>
                  </a:lnTo>
                  <a:lnTo>
                    <a:pt x="752" y="3975"/>
                  </a:lnTo>
                  <a:lnTo>
                    <a:pt x="822" y="3836"/>
                  </a:lnTo>
                  <a:lnTo>
                    <a:pt x="895" y="3698"/>
                  </a:lnTo>
                  <a:lnTo>
                    <a:pt x="971" y="3563"/>
                  </a:lnTo>
                  <a:lnTo>
                    <a:pt x="1050" y="3430"/>
                  </a:lnTo>
                  <a:lnTo>
                    <a:pt x="1133" y="3298"/>
                  </a:lnTo>
                  <a:lnTo>
                    <a:pt x="1218" y="3168"/>
                  </a:lnTo>
                  <a:lnTo>
                    <a:pt x="1306" y="3041"/>
                  </a:lnTo>
                  <a:lnTo>
                    <a:pt x="1398" y="2916"/>
                  </a:lnTo>
                  <a:lnTo>
                    <a:pt x="1493" y="2791"/>
                  </a:lnTo>
                  <a:lnTo>
                    <a:pt x="1590" y="2670"/>
                  </a:lnTo>
                  <a:lnTo>
                    <a:pt x="1692" y="2551"/>
                  </a:lnTo>
                  <a:lnTo>
                    <a:pt x="1797" y="2434"/>
                  </a:lnTo>
                  <a:lnTo>
                    <a:pt x="1904" y="2320"/>
                  </a:lnTo>
                  <a:lnTo>
                    <a:pt x="2014" y="2208"/>
                  </a:lnTo>
                  <a:lnTo>
                    <a:pt x="2127" y="2098"/>
                  </a:lnTo>
                  <a:lnTo>
                    <a:pt x="2244" y="1990"/>
                  </a:lnTo>
                  <a:lnTo>
                    <a:pt x="2362" y="1885"/>
                  </a:lnTo>
                  <a:lnTo>
                    <a:pt x="2483" y="1783"/>
                  </a:lnTo>
                  <a:lnTo>
                    <a:pt x="2608" y="1682"/>
                  </a:lnTo>
                  <a:lnTo>
                    <a:pt x="2736" y="1583"/>
                  </a:lnTo>
                  <a:lnTo>
                    <a:pt x="2866" y="1487"/>
                  </a:lnTo>
                  <a:lnTo>
                    <a:pt x="2999" y="1394"/>
                  </a:lnTo>
                  <a:lnTo>
                    <a:pt x="3135" y="1302"/>
                  </a:lnTo>
                  <a:lnTo>
                    <a:pt x="3274" y="1212"/>
                  </a:lnTo>
                  <a:lnTo>
                    <a:pt x="3416" y="1126"/>
                  </a:lnTo>
                  <a:lnTo>
                    <a:pt x="3561" y="1040"/>
                  </a:lnTo>
                  <a:lnTo>
                    <a:pt x="3709" y="958"/>
                  </a:lnTo>
                  <a:lnTo>
                    <a:pt x="3858" y="879"/>
                  </a:lnTo>
                  <a:lnTo>
                    <a:pt x="4012" y="800"/>
                  </a:lnTo>
                  <a:lnTo>
                    <a:pt x="4169" y="725"/>
                  </a:lnTo>
                  <a:lnTo>
                    <a:pt x="4328" y="652"/>
                  </a:lnTo>
                  <a:lnTo>
                    <a:pt x="4490" y="581"/>
                  </a:lnTo>
                  <a:lnTo>
                    <a:pt x="4655" y="512"/>
                  </a:lnTo>
                  <a:lnTo>
                    <a:pt x="4823" y="446"/>
                  </a:lnTo>
                  <a:lnTo>
                    <a:pt x="4995" y="383"/>
                  </a:lnTo>
                  <a:lnTo>
                    <a:pt x="5169" y="321"/>
                  </a:lnTo>
                  <a:lnTo>
                    <a:pt x="5346" y="262"/>
                  </a:lnTo>
                  <a:lnTo>
                    <a:pt x="5525" y="205"/>
                  </a:lnTo>
                  <a:lnTo>
                    <a:pt x="5709" y="150"/>
                  </a:lnTo>
                  <a:lnTo>
                    <a:pt x="5894"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grpSp>
      <p:sp>
        <p:nvSpPr>
          <p:cNvPr id="11" name="Rectangle 10">
            <a:extLst>
              <a:ext uri="{FF2B5EF4-FFF2-40B4-BE49-F238E27FC236}">
                <a16:creationId xmlns:a16="http://schemas.microsoft.com/office/drawing/2014/main" id="{670E3CB0-F7E4-A8E2-7802-2E836635EEC7}"/>
              </a:ext>
            </a:extLst>
          </p:cNvPr>
          <p:cNvSpPr/>
          <p:nvPr/>
        </p:nvSpPr>
        <p:spPr>
          <a:xfrm>
            <a:off x="5552083" y="6288714"/>
            <a:ext cx="4644120" cy="783291"/>
          </a:xfrm>
          <a:prstGeom prst="rect">
            <a:avLst/>
          </a:prstGeom>
          <a:noFill/>
          <a:ln w="28575" cap="flat">
            <a:noFill/>
            <a:miter lim="800000"/>
          </a:ln>
        </p:spPr>
        <p:txBody>
          <a:bodyPr rot="0" spcFirstLastPara="0" vertOverflow="overflow" horzOverflow="overflow" vert="horz" wrap="square" lIns="91440" tIns="137160" rIns="91440" bIns="137160" numCol="1" spcCol="0" rtlCol="0" fromWordArt="0" anchor="t" anchorCtr="0" forceAA="0" compatLnSpc="1">
            <a:prstTxWarp prst="textNoShape">
              <a:avLst/>
            </a:prstTxWarp>
            <a:spAutoFit/>
          </a:bodyPr>
          <a:lstStyle/>
          <a:p>
            <a:pPr algn="ctr">
              <a:lnSpc>
                <a:spcPct val="90000"/>
              </a:lnSpc>
              <a:spcBef>
                <a:spcPts val="600"/>
              </a:spcBef>
            </a:pPr>
            <a:r>
              <a:rPr lang="en-US" sz="1200" noProof="1">
                <a:solidFill>
                  <a:schemeClr val="accent4"/>
                </a:solidFill>
                <a:latin typeface="Ubuntu" panose="020B0504030602030204" pitchFamily="34" charset="0"/>
                <a:cs typeface="Arial" panose="020B0604020202020204" pitchFamily="34" charset="0"/>
              </a:rPr>
              <a:t>“</a:t>
            </a:r>
            <a:r>
              <a:rPr lang="en-GB" sz="1200" dirty="0">
                <a:solidFill>
                  <a:schemeClr val="accent4"/>
                </a:solidFill>
                <a:latin typeface="Ubuntu" panose="020B0504030602030204" pitchFamily="34" charset="0"/>
                <a:cs typeface="Arial" panose="020B0604020202020204" pitchFamily="34" charset="0"/>
              </a:rPr>
              <a:t>inflation pressures continue to run high, and the process of getting inflation back down to 2% has a long way to go</a:t>
            </a:r>
            <a:r>
              <a:rPr lang="en-US" sz="1200" noProof="1">
                <a:solidFill>
                  <a:schemeClr val="accent4"/>
                </a:solidFill>
                <a:latin typeface="Ubuntu" panose="020B0504030602030204" pitchFamily="34" charset="0"/>
                <a:cs typeface="Arial" panose="020B0604020202020204" pitchFamily="34" charset="0"/>
              </a:rPr>
              <a:t>”</a:t>
            </a:r>
          </a:p>
          <a:p>
            <a:pPr algn="ctr">
              <a:lnSpc>
                <a:spcPct val="90000"/>
              </a:lnSpc>
              <a:spcBef>
                <a:spcPts val="600"/>
              </a:spcBef>
            </a:pPr>
            <a:r>
              <a:rPr lang="en-US" sz="700" cap="all" noProof="1">
                <a:solidFill>
                  <a:schemeClr val="tx1">
                    <a:lumMod val="50000"/>
                    <a:lumOff val="50000"/>
                  </a:schemeClr>
                </a:solidFill>
                <a:latin typeface="Ubuntu" panose="020B0504030602030204" pitchFamily="34" charset="0"/>
              </a:rPr>
              <a:t>Jerome Powell,  PRESS CONFerENCe, MAY 3</a:t>
            </a:r>
            <a:r>
              <a:rPr lang="en-US" sz="700" cap="all" baseline="30000" noProof="1">
                <a:solidFill>
                  <a:schemeClr val="tx1">
                    <a:lumMod val="50000"/>
                    <a:lumOff val="50000"/>
                  </a:schemeClr>
                </a:solidFill>
                <a:latin typeface="Ubuntu" panose="020B0504030602030204" pitchFamily="34" charset="0"/>
              </a:rPr>
              <a:t>rd</a:t>
            </a:r>
            <a:r>
              <a:rPr lang="en-US" sz="700" cap="all" noProof="1">
                <a:solidFill>
                  <a:schemeClr val="tx1">
                    <a:lumMod val="50000"/>
                    <a:lumOff val="50000"/>
                  </a:schemeClr>
                </a:solidFill>
                <a:latin typeface="Ubuntu" panose="020B0504030602030204" pitchFamily="34" charset="0"/>
              </a:rPr>
              <a:t>, 2023</a:t>
            </a:r>
          </a:p>
        </p:txBody>
      </p:sp>
      <p:sp>
        <p:nvSpPr>
          <p:cNvPr id="3" name="shp_FootNote">
            <a:extLst>
              <a:ext uri="{FF2B5EF4-FFF2-40B4-BE49-F238E27FC236}">
                <a16:creationId xmlns:a16="http://schemas.microsoft.com/office/drawing/2014/main" id="{21594119-8B5E-C671-D248-252655AE366B}"/>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Sources:	</a:t>
            </a:r>
            <a:r>
              <a:rPr lang="en-US" sz="700" i="1" dirty="0">
                <a:latin typeface="Ubuntu" panose="020B0504030602030204" pitchFamily="34" charset="0"/>
              </a:rPr>
              <a:t>Fed as of 22/03/2023, Bureau of Economic Analysis</a:t>
            </a:r>
            <a:endParaRPr lang="fr-FR" sz="700" i="1" dirty="0">
              <a:latin typeface="Ubuntu" panose="020B0504030602030204" pitchFamily="34" charset="0"/>
            </a:endParaRPr>
          </a:p>
          <a:p>
            <a:pPr marL="347472" indent="-347472"/>
            <a:endParaRPr lang="en-US" sz="700" dirty="0">
              <a:latin typeface="Ubuntu" panose="020B0504030602030204" pitchFamily="34" charset="0"/>
            </a:endParaRPr>
          </a:p>
        </p:txBody>
      </p:sp>
      <p:graphicFrame>
        <p:nvGraphicFramePr>
          <p:cNvPr id="12" name="Table 11">
            <a:extLst>
              <a:ext uri="{FF2B5EF4-FFF2-40B4-BE49-F238E27FC236}">
                <a16:creationId xmlns:a16="http://schemas.microsoft.com/office/drawing/2014/main" id="{528F39CC-FA44-BEDA-70E3-E858025F9442}"/>
              </a:ext>
            </a:extLst>
          </p:cNvPr>
          <p:cNvGraphicFramePr>
            <a:graphicFrameLocks noGrp="1"/>
          </p:cNvGraphicFramePr>
          <p:nvPr>
            <p:extLst>
              <p:ext uri="{D42A27DB-BD31-4B8C-83A1-F6EECF244321}">
                <p14:modId xmlns:p14="http://schemas.microsoft.com/office/powerpoint/2010/main" val="585779199"/>
              </p:ext>
            </p:extLst>
          </p:nvPr>
        </p:nvGraphicFramePr>
        <p:xfrm>
          <a:off x="5527560" y="4608361"/>
          <a:ext cx="4657839" cy="1609725"/>
        </p:xfrm>
        <a:graphic>
          <a:graphicData uri="http://schemas.openxmlformats.org/drawingml/2006/table">
            <a:tbl>
              <a:tblPr>
                <a:tableStyleId>{5C22544A-7EE6-4342-B048-85BDC9FD1C3A}</a:tableStyleId>
              </a:tblPr>
              <a:tblGrid>
                <a:gridCol w="1365875">
                  <a:extLst>
                    <a:ext uri="{9D8B030D-6E8A-4147-A177-3AD203B41FA5}">
                      <a16:colId xmlns:a16="http://schemas.microsoft.com/office/drawing/2014/main" val="2009094933"/>
                    </a:ext>
                  </a:extLst>
                </a:gridCol>
                <a:gridCol w="822991">
                  <a:extLst>
                    <a:ext uri="{9D8B030D-6E8A-4147-A177-3AD203B41FA5}">
                      <a16:colId xmlns:a16="http://schemas.microsoft.com/office/drawing/2014/main" val="400262488"/>
                    </a:ext>
                  </a:extLst>
                </a:gridCol>
                <a:gridCol w="822991">
                  <a:extLst>
                    <a:ext uri="{9D8B030D-6E8A-4147-A177-3AD203B41FA5}">
                      <a16:colId xmlns:a16="http://schemas.microsoft.com/office/drawing/2014/main" val="1526349675"/>
                    </a:ext>
                  </a:extLst>
                </a:gridCol>
                <a:gridCol w="822991">
                  <a:extLst>
                    <a:ext uri="{9D8B030D-6E8A-4147-A177-3AD203B41FA5}">
                      <a16:colId xmlns:a16="http://schemas.microsoft.com/office/drawing/2014/main" val="2234716473"/>
                    </a:ext>
                  </a:extLst>
                </a:gridCol>
                <a:gridCol w="822991">
                  <a:extLst>
                    <a:ext uri="{9D8B030D-6E8A-4147-A177-3AD203B41FA5}">
                      <a16:colId xmlns:a16="http://schemas.microsoft.com/office/drawing/2014/main" val="899810982"/>
                    </a:ext>
                  </a:extLst>
                </a:gridCol>
              </a:tblGrid>
              <a:tr h="229450">
                <a:tc gridSpan="5">
                  <a:txBody>
                    <a:bodyPr/>
                    <a:lstStyle/>
                    <a:p>
                      <a:pPr algn="ctr" rtl="0" fontAlgn="ctr"/>
                      <a:r>
                        <a:rPr lang="en-US" sz="900" b="1" i="0" u="none" strike="noStrike" noProof="0" dirty="0">
                          <a:solidFill>
                            <a:schemeClr val="bg1"/>
                          </a:solidFill>
                          <a:effectLst/>
                          <a:latin typeface="Ubuntu" panose="020B0504030602030204" pitchFamily="34" charset="0"/>
                        </a:rPr>
                        <a:t>Federal Reserve economic projections as of 22 March 2023</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75922">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2025</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Longer run</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31533">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293205">
                <a:tc>
                  <a:txBody>
                    <a:bodyPr/>
                    <a:lstStyle/>
                    <a:p>
                      <a:pPr algn="l" rtl="0" fontAlgn="ctr"/>
                      <a:r>
                        <a:rPr lang="en-US" sz="900" b="1" i="0" u="none" strike="noStrike" noProof="0" dirty="0">
                          <a:solidFill>
                            <a:schemeClr val="tx1"/>
                          </a:solidFill>
                          <a:effectLst/>
                          <a:latin typeface="Ubuntu" panose="020B0504030602030204" pitchFamily="34" charset="0"/>
                        </a:rPr>
                        <a:t>Change in real GDP</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1.2</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1.9</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1.8</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293205">
                <a:tc>
                  <a:txBody>
                    <a:bodyPr/>
                    <a:lstStyle/>
                    <a:p>
                      <a:pPr lvl="0" algn="l" rtl="0" fontAlgn="ctr"/>
                      <a:r>
                        <a:rPr lang="en-US" sz="900" b="1" i="0" u="none" strike="noStrike" noProof="0" dirty="0">
                          <a:solidFill>
                            <a:schemeClr val="tx1"/>
                          </a:solidFill>
                          <a:effectLst/>
                          <a:latin typeface="Ubuntu" panose="020B0504030602030204" pitchFamily="34" charset="0"/>
                        </a:rPr>
                        <a:t>Unemployment rate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a:t>
                      </a:r>
                      <a:r>
                        <a:rPr lang="en-US" sz="1000" b="0" i="0" u="none" strike="noStrike" dirty="0">
                          <a:solidFill>
                            <a:srgbClr val="000000"/>
                          </a:solidFill>
                          <a:effectLst/>
                          <a:latin typeface="Ubuntu" panose="020B0504030602030204" pitchFamily="34" charset="0"/>
                        </a:rPr>
                        <a:t>.6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a:t>
                      </a:r>
                      <a:r>
                        <a:rPr lang="en-US" sz="1000" b="0" i="0" u="none" strike="noStrike" dirty="0">
                          <a:solidFill>
                            <a:srgbClr val="000000"/>
                          </a:solidFill>
                          <a:effectLst/>
                          <a:latin typeface="Ubuntu" panose="020B0504030602030204" pitchFamily="34" charset="0"/>
                        </a:rPr>
                        <a:t>.6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293205">
                <a:tc>
                  <a:txBody>
                    <a:bodyPr/>
                    <a:lstStyle/>
                    <a:p>
                      <a:pPr lvl="0" algn="l" rtl="0" fontAlgn="ctr"/>
                      <a:r>
                        <a:rPr lang="en-US" sz="900" b="1" i="0" u="none" strike="noStrike" noProof="0" dirty="0">
                          <a:solidFill>
                            <a:srgbClr val="000000"/>
                          </a:solidFill>
                          <a:effectLst/>
                          <a:latin typeface="Ubuntu" panose="020B0504030602030204" pitchFamily="34" charset="0"/>
                        </a:rPr>
                        <a:t>Inflation</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2.5</a:t>
                      </a:r>
                      <a:endParaRPr lang="en-US" sz="1000" b="0" i="0" u="none" strike="noStrike" dirty="0">
                        <a:solidFill>
                          <a:srgbClr val="000000"/>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293205">
                <a:tc>
                  <a:txBody>
                    <a:bodyPr/>
                    <a:lstStyle/>
                    <a:p>
                      <a:pPr lvl="0" algn="l" rtl="0" fontAlgn="ctr"/>
                      <a:r>
                        <a:rPr lang="en-US" sz="900" b="1" i="0" u="none" strike="noStrike" noProof="0" dirty="0">
                          <a:solidFill>
                            <a:srgbClr val="000000"/>
                          </a:solidFill>
                          <a:effectLst/>
                          <a:latin typeface="Ubuntu" panose="020B0504030602030204" pitchFamily="34" charset="0"/>
                        </a:rPr>
                        <a:t>Federal funds rate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2.5</a:t>
                      </a:r>
                      <a:endParaRPr lang="en-US" sz="1000" b="0" i="0" u="none" strike="noStrike" dirty="0">
                        <a:solidFill>
                          <a:srgbClr val="000000"/>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bl>
          </a:graphicData>
        </a:graphic>
      </p:graphicFrame>
      <p:graphicFrame>
        <p:nvGraphicFramePr>
          <p:cNvPr id="16" name="Table 5">
            <a:extLst>
              <a:ext uri="{FF2B5EF4-FFF2-40B4-BE49-F238E27FC236}">
                <a16:creationId xmlns:a16="http://schemas.microsoft.com/office/drawing/2014/main" id="{245522E1-330C-170C-8A03-4E7F73ED12D3}"/>
              </a:ext>
            </a:extLst>
          </p:cNvPr>
          <p:cNvGraphicFramePr>
            <a:graphicFrameLocks noGrp="1"/>
          </p:cNvGraphicFramePr>
          <p:nvPr>
            <p:custDataLst>
              <p:tags r:id="rId2"/>
            </p:custDataLst>
            <p:extLst>
              <p:ext uri="{D42A27DB-BD31-4B8C-83A1-F6EECF244321}">
                <p14:modId xmlns:p14="http://schemas.microsoft.com/office/powerpoint/2010/main" val="3920655041"/>
              </p:ext>
            </p:extLst>
          </p:nvPr>
        </p:nvGraphicFramePr>
        <p:xfrm>
          <a:off x="486064" y="2187265"/>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Personal consumption expenditures (PCE) – Monthly </a:t>
                      </a:r>
                      <a:r>
                        <a:rPr lang="en-US" sz="1000" b="0" i="1" u="none" strike="noStrike" noProof="0" dirty="0">
                          <a:solidFill>
                            <a:schemeClr val="accent1"/>
                          </a:solidFill>
                          <a:effectLst/>
                          <a:latin typeface="Ubuntu" panose="020B0504030602030204" pitchFamily="34" charset="0"/>
                        </a:rPr>
                        <a:t>(YoY % change)</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6" name="pce_table">
            <a:extLst>
              <a:ext uri="{FF2B5EF4-FFF2-40B4-BE49-F238E27FC236}">
                <a16:creationId xmlns:a16="http://schemas.microsoft.com/office/drawing/2014/main" id="{125B053E-4514-DF8C-F22C-8795D9653223}"/>
              </a:ext>
            </a:extLst>
          </p:cNvPr>
          <p:cNvGraphicFramePr>
            <a:graphicFrameLocks noGrp="1"/>
          </p:cNvGraphicFramePr>
          <p:nvPr>
            <p:extLst>
              <p:ext uri="{D42A27DB-BD31-4B8C-83A1-F6EECF244321}">
                <p14:modId xmlns:p14="http://schemas.microsoft.com/office/powerpoint/2010/main" val="4190721578"/>
              </p:ext>
            </p:extLst>
          </p:nvPr>
        </p:nvGraphicFramePr>
        <p:xfrm>
          <a:off x="476871" y="2449525"/>
          <a:ext cx="4648647" cy="863310"/>
        </p:xfrm>
        <a:graphic>
          <a:graphicData uri="http://schemas.openxmlformats.org/drawingml/2006/table">
            <a:tbl>
              <a:tblPr>
                <a:tableStyleId>{5C22544A-7EE6-4342-B048-85BDC9FD1C3A}</a:tableStyleId>
              </a:tblPr>
              <a:tblGrid>
                <a:gridCol w="890928">
                  <a:extLst>
                    <a:ext uri="{9D8B030D-6E8A-4147-A177-3AD203B41FA5}">
                      <a16:colId xmlns:a16="http://schemas.microsoft.com/office/drawing/2014/main" val="2009094933"/>
                    </a:ext>
                  </a:extLst>
                </a:gridCol>
                <a:gridCol w="536817">
                  <a:extLst>
                    <a:ext uri="{9D8B030D-6E8A-4147-A177-3AD203B41FA5}">
                      <a16:colId xmlns:a16="http://schemas.microsoft.com/office/drawing/2014/main" val="400262488"/>
                    </a:ext>
                  </a:extLst>
                </a:gridCol>
                <a:gridCol w="536817">
                  <a:extLst>
                    <a:ext uri="{9D8B030D-6E8A-4147-A177-3AD203B41FA5}">
                      <a16:colId xmlns:a16="http://schemas.microsoft.com/office/drawing/2014/main" val="1879928676"/>
                    </a:ext>
                  </a:extLst>
                </a:gridCol>
                <a:gridCol w="536817">
                  <a:extLst>
                    <a:ext uri="{9D8B030D-6E8A-4147-A177-3AD203B41FA5}">
                      <a16:colId xmlns:a16="http://schemas.microsoft.com/office/drawing/2014/main" val="1526349675"/>
                    </a:ext>
                  </a:extLst>
                </a:gridCol>
                <a:gridCol w="536817">
                  <a:extLst>
                    <a:ext uri="{9D8B030D-6E8A-4147-A177-3AD203B41FA5}">
                      <a16:colId xmlns:a16="http://schemas.microsoft.com/office/drawing/2014/main" val="2234716473"/>
                    </a:ext>
                  </a:extLst>
                </a:gridCol>
                <a:gridCol w="536817">
                  <a:extLst>
                    <a:ext uri="{9D8B030D-6E8A-4147-A177-3AD203B41FA5}">
                      <a16:colId xmlns:a16="http://schemas.microsoft.com/office/drawing/2014/main" val="899810982"/>
                    </a:ext>
                  </a:extLst>
                </a:gridCol>
                <a:gridCol w="536817">
                  <a:extLst>
                    <a:ext uri="{9D8B030D-6E8A-4147-A177-3AD203B41FA5}">
                      <a16:colId xmlns:a16="http://schemas.microsoft.com/office/drawing/2014/main" val="3199047019"/>
                    </a:ext>
                  </a:extLst>
                </a:gridCol>
                <a:gridCol w="536817">
                  <a:extLst>
                    <a:ext uri="{9D8B030D-6E8A-4147-A177-3AD203B41FA5}">
                      <a16:colId xmlns:a16="http://schemas.microsoft.com/office/drawing/2014/main" val="3062537990"/>
                    </a:ext>
                  </a:extLst>
                </a:gridCol>
              </a:tblGrid>
              <a:tr h="271310">
                <a:tc gridSpan="8">
                  <a:txBody>
                    <a:bodyPr/>
                    <a:lstStyle/>
                    <a:p>
                      <a:pPr algn="ctr" rtl="0" fontAlgn="ctr"/>
                      <a:r>
                        <a:rPr lang="en-US" sz="900" b="1" i="0" u="none" strike="noStrike" noProof="0" dirty="0">
                          <a:solidFill>
                            <a:schemeClr val="bg1"/>
                          </a:solidFill>
                          <a:effectLst/>
                          <a:latin typeface="Ubuntu" panose="020B0504030602030204" pitchFamily="34" charset="0"/>
                        </a:rPr>
                        <a:t>Price indexes for Personal Consumption Expenditures </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08017">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09-22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10-22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11-22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12-22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01-23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02-23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03-23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37286">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46697">
                <a:tc>
                  <a:txBody>
                    <a:bodyPr/>
                    <a:lstStyle/>
                    <a:p>
                      <a:pPr algn="l" rtl="0" fontAlgn="ctr"/>
                      <a:r>
                        <a:rPr lang="en-US" sz="900" b="1" i="0" u="none" strike="noStrike" noProof="0" dirty="0">
                          <a:solidFill>
                            <a:schemeClr val="tx1"/>
                          </a:solidFill>
                          <a:effectLst/>
                          <a:latin typeface="Ubuntu" panose="020B0504030602030204" pitchFamily="34" charset="0"/>
                        </a:rPr>
                        <a:t>PCE inflation</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6.3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6.1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5.7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5.3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5.4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5.1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4.2</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bl>
          </a:graphicData>
        </a:graphic>
      </p:graphicFrame>
    </p:spTree>
    <p:extLst>
      <p:ext uri="{BB962C8B-B14F-4D97-AF65-F5344CB8AC3E}">
        <p14:creationId xmlns:p14="http://schemas.microsoft.com/office/powerpoint/2010/main" val="417250988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67" name="Chart 566">
            <a:extLst>
              <a:ext uri="{FF2B5EF4-FFF2-40B4-BE49-F238E27FC236}">
                <a16:creationId xmlns:a16="http://schemas.microsoft.com/office/drawing/2014/main" id="{4B267189-192C-8DA0-4167-F748C4F49EB9}"/>
              </a:ext>
            </a:extLst>
          </p:cNvPr>
          <p:cNvGraphicFramePr/>
          <p:nvPr>
            <p:extLst>
              <p:ext uri="{D42A27DB-BD31-4B8C-83A1-F6EECF244321}">
                <p14:modId xmlns:p14="http://schemas.microsoft.com/office/powerpoint/2010/main" val="2458230259"/>
              </p:ext>
            </p:extLst>
          </p:nvPr>
        </p:nvGraphicFramePr>
        <p:xfrm>
          <a:off x="485777" y="2606566"/>
          <a:ext cx="9699623" cy="4408714"/>
        </p:xfrm>
        <a:graphic>
          <a:graphicData uri="http://schemas.openxmlformats.org/drawingml/2006/chart">
            <c:chart xmlns:c="http://schemas.openxmlformats.org/drawingml/2006/chart" xmlns:r="http://schemas.openxmlformats.org/officeDocument/2006/relationships" r:id="rId3"/>
          </a:graphicData>
        </a:graphic>
      </p:graphicFrame>
      <p:sp>
        <p:nvSpPr>
          <p:cNvPr id="35" name="Title 34"/>
          <p:cNvSpPr>
            <a:spLocks noGrp="1"/>
          </p:cNvSpPr>
          <p:nvPr>
            <p:ph type="title"/>
          </p:nvPr>
        </p:nvSpPr>
        <p:spPr>
          <a:xfrm>
            <a:off x="486064" y="1188943"/>
            <a:ext cx="9721273" cy="369332"/>
          </a:xfrm>
        </p:spPr>
        <p:txBody>
          <a:bodyPr/>
          <a:lstStyle/>
          <a:p>
            <a:r>
              <a:rPr lang="fr-FR" dirty="0" err="1">
                <a:latin typeface="Ubuntu" panose="020B0504030602030204" pitchFamily="34" charset="0"/>
              </a:rPr>
              <a:t>Monetary</a:t>
            </a:r>
            <a:r>
              <a:rPr lang="fr-FR" dirty="0">
                <a:latin typeface="Ubuntu" panose="020B0504030602030204" pitchFamily="34" charset="0"/>
              </a:rPr>
              <a:t> Policy </a:t>
            </a:r>
            <a:r>
              <a:rPr lang="fr-FR" dirty="0" err="1">
                <a:latin typeface="Ubuntu" panose="020B0504030602030204" pitchFamily="34" charset="0"/>
              </a:rPr>
              <a:t>Decisions</a:t>
            </a:r>
            <a:r>
              <a:rPr lang="fr-FR" dirty="0">
                <a:latin typeface="Ubuntu" panose="020B0504030602030204" pitchFamily="34" charset="0"/>
              </a:rPr>
              <a:t> </a:t>
            </a:r>
            <a:r>
              <a:rPr lang="fr-FR" dirty="0" err="1">
                <a:latin typeface="Ubuntu" panose="020B0504030602030204" pitchFamily="34" charset="0"/>
              </a:rPr>
              <a:t>from</a:t>
            </a:r>
            <a:r>
              <a:rPr lang="fr-FR" dirty="0">
                <a:latin typeface="Ubuntu" panose="020B0504030602030204" pitchFamily="34" charset="0"/>
              </a:rPr>
              <a:t> the Fed </a:t>
            </a:r>
            <a:r>
              <a:rPr kumimoji="0" lang="en-US" sz="1600" b="0" i="1" u="none" strike="noStrike" kern="1200" cap="none" spc="0" normalizeH="0" baseline="0" noProof="0" dirty="0">
                <a:ln>
                  <a:noFill/>
                </a:ln>
                <a:solidFill>
                  <a:srgbClr val="23283C"/>
                </a:solidFill>
                <a:effectLst/>
                <a:uLnTx/>
                <a:uFillTx/>
                <a:latin typeface="Ubuntu" panose="020B0504030602030204" pitchFamily="34" charset="0"/>
              </a:rPr>
              <a:t>(2/2)</a:t>
            </a:r>
            <a:endParaRPr lang="af-ZA" noProof="1">
              <a:latin typeface="Ubuntu" panose="020B0504030602030204" pitchFamily="34" charset="0"/>
            </a:endParaRPr>
          </a:p>
        </p:txBody>
      </p:sp>
      <p:sp>
        <p:nvSpPr>
          <p:cNvPr id="7" name="shp_PresTitle"/>
          <p:cNvSpPr>
            <a:spLocks noGrp="1"/>
          </p:cNvSpPr>
          <p:nvPr>
            <p:ph type="ftr" sz="quarter" idx="11"/>
          </p:nvPr>
        </p:nvSpPr>
        <p:spPr/>
        <p:txBody>
          <a:bodyPr/>
          <a:lstStyle/>
          <a:p>
            <a:r>
              <a:rPr lang="en-US" dirty="0">
                <a:latin typeface="Ubuntu" panose="020B0504030602030204" pitchFamily="34" charset="0"/>
              </a:rPr>
              <a:t>Macroeconomic Outlook - MAY 2023</a:t>
            </a:r>
          </a:p>
        </p:txBody>
      </p:sp>
      <p:sp>
        <p:nvSpPr>
          <p:cNvPr id="2" name="Text Placeholder 1">
            <a:extLst>
              <a:ext uri="{FF2B5EF4-FFF2-40B4-BE49-F238E27FC236}">
                <a16:creationId xmlns:a16="http://schemas.microsoft.com/office/drawing/2014/main" id="{0B04A2BB-A80A-4059-A580-D1512AA473C2}"/>
              </a:ext>
            </a:extLst>
          </p:cNvPr>
          <p:cNvSpPr>
            <a:spLocks noGrp="1"/>
          </p:cNvSpPr>
          <p:nvPr>
            <p:ph type="body" sz="quarter" idx="13"/>
          </p:nvPr>
        </p:nvSpPr>
        <p:spPr>
          <a:xfrm>
            <a:off x="486064" y="1673155"/>
            <a:ext cx="9721273" cy="473976"/>
          </a:xfrm>
        </p:spPr>
        <p:txBody>
          <a:bodyPr/>
          <a:lstStyle/>
          <a:p>
            <a:r>
              <a:rPr lang="en-US" b="0" dirty="0">
                <a:solidFill>
                  <a:schemeClr val="accent4"/>
                </a:solidFill>
                <a:latin typeface="Ubuntu Condensed" panose="020B0506030602030204" pitchFamily="34" charset="0"/>
              </a:rPr>
              <a:t>The Federal Reserve’s so-called dot plot shows the median year-end projection for the federal fund rates. The estimate for the end of 2023 is between 5.1% and 5.2%.</a:t>
            </a:r>
          </a:p>
        </p:txBody>
      </p:sp>
      <p:graphicFrame>
        <p:nvGraphicFramePr>
          <p:cNvPr id="386" name="Tableau 4">
            <a:extLst>
              <a:ext uri="{FF2B5EF4-FFF2-40B4-BE49-F238E27FC236}">
                <a16:creationId xmlns:a16="http://schemas.microsoft.com/office/drawing/2014/main" id="{523610F4-4191-4A55-84EF-731AB56C05F8}"/>
              </a:ext>
            </a:extLst>
          </p:cNvPr>
          <p:cNvGraphicFramePr>
            <a:graphicFrameLocks noGrp="1"/>
          </p:cNvGraphicFramePr>
          <p:nvPr>
            <p:extLst>
              <p:ext uri="{D42A27DB-BD31-4B8C-83A1-F6EECF244321}">
                <p14:modId xmlns:p14="http://schemas.microsoft.com/office/powerpoint/2010/main" val="3827178249"/>
              </p:ext>
            </p:extLst>
          </p:nvPr>
        </p:nvGraphicFramePr>
        <p:xfrm>
          <a:off x="469900" y="2200273"/>
          <a:ext cx="9714352" cy="418320"/>
        </p:xfrm>
        <a:graphic>
          <a:graphicData uri="http://schemas.openxmlformats.org/drawingml/2006/table">
            <a:tbl>
              <a:tblPr firstRow="1" bandRow="1">
                <a:tableStyleId>{5C22544A-7EE6-4342-B048-85BDC9FD1C3A}</a:tableStyleId>
              </a:tblPr>
              <a:tblGrid>
                <a:gridCol w="9714352">
                  <a:extLst>
                    <a:ext uri="{9D8B030D-6E8A-4147-A177-3AD203B41FA5}">
                      <a16:colId xmlns:a16="http://schemas.microsoft.com/office/drawing/2014/main" val="20000"/>
                    </a:ext>
                  </a:extLst>
                </a:gridCol>
              </a:tblGrid>
              <a:tr h="208282">
                <a:tc>
                  <a:txBody>
                    <a:body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kumimoji="0" lang="en-US" sz="900" b="1" i="0" u="none" strike="noStrike" kern="1200" cap="none" normalizeH="0" baseline="0" noProof="0" dirty="0">
                          <a:ln>
                            <a:noFill/>
                          </a:ln>
                          <a:solidFill>
                            <a:schemeClr val="accent1"/>
                          </a:solidFill>
                          <a:effectLst/>
                          <a:latin typeface="Ubuntu" panose="020B0504030602030204" pitchFamily="34" charset="0"/>
                          <a:ea typeface="+mn-ea"/>
                          <a:cs typeface="+mn-cs"/>
                        </a:rPr>
                        <a:t>FOMC participants’ assessments of appropriate monetary policy: Midpoint of target range or target level for the federal funds rate as of 22 March</a:t>
                      </a:r>
                    </a:p>
                  </a:txBody>
                  <a:tcPr marL="77770" marR="79200" marT="36000" marB="36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2880">
                <a:tc>
                  <a:txBody>
                    <a:bodyPr/>
                    <a:lstStyle/>
                    <a:p>
                      <a:pPr marL="0" marR="0" lvl="1" indent="0" algn="l" defTabSz="1018824" rtl="0" eaLnBrk="1" fontAlgn="auto" latinLnBrk="0" hangingPunct="1">
                        <a:lnSpc>
                          <a:spcPct val="100000"/>
                        </a:lnSpc>
                        <a:spcBef>
                          <a:spcPts val="100"/>
                        </a:spcBef>
                        <a:spcAft>
                          <a:spcPts val="0"/>
                        </a:spcAft>
                        <a:buClr>
                          <a:schemeClr val="accent1"/>
                        </a:buClr>
                        <a:buSzPct val="100000"/>
                        <a:buFont typeface="Symbol" panose="05050102010706020507" pitchFamily="18" charset="2"/>
                        <a:buNone/>
                        <a:tabLst/>
                        <a:defRPr/>
                      </a:pPr>
                      <a:endParaRPr kumimoji="0" lang="en-US" sz="9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77770" marR="79200" marT="36000" marB="36000">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531" name="shp_FootNote">
            <a:extLst>
              <a:ext uri="{FF2B5EF4-FFF2-40B4-BE49-F238E27FC236}">
                <a16:creationId xmlns:a16="http://schemas.microsoft.com/office/drawing/2014/main" id="{55D16085-418D-4193-AB9F-60606F53D9C0}"/>
              </a:ext>
            </a:extLst>
          </p:cNvPr>
          <p:cNvSpPr txBox="1"/>
          <p:nvPr/>
        </p:nvSpPr>
        <p:spPr>
          <a:xfrm>
            <a:off x="1679865" y="7290373"/>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Fed as of 22/03/2023</a:t>
            </a:r>
          </a:p>
          <a:p>
            <a:pPr marL="347472" indent="-347472"/>
            <a:r>
              <a:rPr lang="en-US" sz="700" dirty="0">
                <a:latin typeface="Ubuntu" panose="020B0504030602030204" pitchFamily="34" charset="0"/>
              </a:rPr>
              <a:t>Note:	Each shaded circle indicates the value (rounded to the nearest 1/8 percentage point) of an individual participant’s judgment of the midpoint of the appropriate target range for the federal funds rate or the appropriate target level for the federal funds rate at the end of the specified calendar year or over the longer run. One participant did not submit longer-run projections for the federal funds rate.</a:t>
            </a:r>
          </a:p>
        </p:txBody>
      </p:sp>
      <p:sp>
        <p:nvSpPr>
          <p:cNvPr id="5" name="shp_Folio">
            <a:extLst>
              <a:ext uri="{FF2B5EF4-FFF2-40B4-BE49-F238E27FC236}">
                <a16:creationId xmlns:a16="http://schemas.microsoft.com/office/drawing/2014/main" id="{82C53E7D-B238-4443-A760-30C818D4153B}"/>
              </a:ext>
            </a:extLst>
          </p:cNvPr>
          <p:cNvSpPr>
            <a:spLocks noGrp="1"/>
          </p:cNvSpPr>
          <p:nvPr>
            <p:ph type="sldNum" sz="quarter" idx="12"/>
          </p:nvPr>
        </p:nvSpPr>
        <p:spPr>
          <a:xfrm>
            <a:off x="9526341" y="6983358"/>
            <a:ext cx="680995" cy="177912"/>
          </a:xfrm>
        </p:spPr>
        <p:txBody>
          <a:bodyPr/>
          <a:lstStyle/>
          <a:p>
            <a:r>
              <a:rPr lang="en-US" dirty="0">
                <a:latin typeface="Ubuntu" panose="020B0504030602030204" pitchFamily="34" charset="0"/>
              </a:rPr>
              <a:t>23</a:t>
            </a:r>
          </a:p>
        </p:txBody>
      </p:sp>
      <p:sp>
        <p:nvSpPr>
          <p:cNvPr id="153"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A   In the US</a:t>
            </a:r>
          </a:p>
        </p:txBody>
      </p:sp>
      <p:sp>
        <p:nvSpPr>
          <p:cNvPr id="34" name="Oval 33">
            <a:extLst>
              <a:ext uri="{FF2B5EF4-FFF2-40B4-BE49-F238E27FC236}">
                <a16:creationId xmlns:a16="http://schemas.microsoft.com/office/drawing/2014/main" id="{FC085D4E-89F2-CF3D-9F4F-DD4D6D795CBA}"/>
              </a:ext>
            </a:extLst>
          </p:cNvPr>
          <p:cNvSpPr>
            <a:spLocks noChangeAspect="1"/>
          </p:cNvSpPr>
          <p:nvPr/>
        </p:nvSpPr>
        <p:spPr>
          <a:xfrm>
            <a:off x="1496089" y="330525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6" name="Oval 35">
            <a:extLst>
              <a:ext uri="{FF2B5EF4-FFF2-40B4-BE49-F238E27FC236}">
                <a16:creationId xmlns:a16="http://schemas.microsoft.com/office/drawing/2014/main" id="{86626BE1-347E-EFA0-67D0-FDF5785A2B54}"/>
              </a:ext>
            </a:extLst>
          </p:cNvPr>
          <p:cNvSpPr>
            <a:spLocks noChangeAspect="1"/>
          </p:cNvSpPr>
          <p:nvPr/>
        </p:nvSpPr>
        <p:spPr>
          <a:xfrm>
            <a:off x="1740961" y="330525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7" name="Oval 46">
            <a:extLst>
              <a:ext uri="{FF2B5EF4-FFF2-40B4-BE49-F238E27FC236}">
                <a16:creationId xmlns:a16="http://schemas.microsoft.com/office/drawing/2014/main" id="{12FB50B4-7993-EED8-EB64-7ED1CBB16AA3}"/>
              </a:ext>
            </a:extLst>
          </p:cNvPr>
          <p:cNvSpPr>
            <a:spLocks noChangeAspect="1"/>
          </p:cNvSpPr>
          <p:nvPr/>
        </p:nvSpPr>
        <p:spPr>
          <a:xfrm>
            <a:off x="1863397" y="330525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8" name="Oval 47">
            <a:extLst>
              <a:ext uri="{FF2B5EF4-FFF2-40B4-BE49-F238E27FC236}">
                <a16:creationId xmlns:a16="http://schemas.microsoft.com/office/drawing/2014/main" id="{8855D050-ACDB-71D3-125E-CB5131F3CFEB}"/>
              </a:ext>
            </a:extLst>
          </p:cNvPr>
          <p:cNvSpPr>
            <a:spLocks noChangeAspect="1"/>
          </p:cNvSpPr>
          <p:nvPr/>
        </p:nvSpPr>
        <p:spPr>
          <a:xfrm>
            <a:off x="1985833" y="330525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9" name="Oval 48">
            <a:extLst>
              <a:ext uri="{FF2B5EF4-FFF2-40B4-BE49-F238E27FC236}">
                <a16:creationId xmlns:a16="http://schemas.microsoft.com/office/drawing/2014/main" id="{2BB5477A-E076-D83D-CC84-108A4B3EC314}"/>
              </a:ext>
            </a:extLst>
          </p:cNvPr>
          <p:cNvSpPr>
            <a:spLocks noChangeAspect="1"/>
          </p:cNvSpPr>
          <p:nvPr/>
        </p:nvSpPr>
        <p:spPr>
          <a:xfrm>
            <a:off x="2108269" y="330525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0" name="Oval 49">
            <a:extLst>
              <a:ext uri="{FF2B5EF4-FFF2-40B4-BE49-F238E27FC236}">
                <a16:creationId xmlns:a16="http://schemas.microsoft.com/office/drawing/2014/main" id="{0710A806-43FD-C17B-0303-F0F10A72CB53}"/>
              </a:ext>
            </a:extLst>
          </p:cNvPr>
          <p:cNvSpPr>
            <a:spLocks noChangeAspect="1"/>
          </p:cNvSpPr>
          <p:nvPr/>
        </p:nvSpPr>
        <p:spPr>
          <a:xfrm>
            <a:off x="2230705" y="330525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1" name="Oval 50">
            <a:extLst>
              <a:ext uri="{FF2B5EF4-FFF2-40B4-BE49-F238E27FC236}">
                <a16:creationId xmlns:a16="http://schemas.microsoft.com/office/drawing/2014/main" id="{138FBE40-BBA7-16B2-3B76-40CAFFDD40EC}"/>
              </a:ext>
            </a:extLst>
          </p:cNvPr>
          <p:cNvSpPr>
            <a:spLocks noChangeAspect="1"/>
          </p:cNvSpPr>
          <p:nvPr/>
        </p:nvSpPr>
        <p:spPr>
          <a:xfrm>
            <a:off x="2353141" y="330525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2" name="Oval 51">
            <a:extLst>
              <a:ext uri="{FF2B5EF4-FFF2-40B4-BE49-F238E27FC236}">
                <a16:creationId xmlns:a16="http://schemas.microsoft.com/office/drawing/2014/main" id="{C97B42B2-68F4-15BA-B754-B6E3A86B58A2}"/>
              </a:ext>
            </a:extLst>
          </p:cNvPr>
          <p:cNvSpPr>
            <a:spLocks noChangeAspect="1"/>
          </p:cNvSpPr>
          <p:nvPr/>
        </p:nvSpPr>
        <p:spPr>
          <a:xfrm>
            <a:off x="2475577" y="330525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 name="Oval 52">
            <a:extLst>
              <a:ext uri="{FF2B5EF4-FFF2-40B4-BE49-F238E27FC236}">
                <a16:creationId xmlns:a16="http://schemas.microsoft.com/office/drawing/2014/main" id="{FC43D3E8-C8F6-D712-1348-626E9C3F6BE6}"/>
              </a:ext>
            </a:extLst>
          </p:cNvPr>
          <p:cNvSpPr>
            <a:spLocks noChangeAspect="1"/>
          </p:cNvSpPr>
          <p:nvPr/>
        </p:nvSpPr>
        <p:spPr>
          <a:xfrm>
            <a:off x="2598012" y="330525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4" name="Oval 53">
            <a:extLst>
              <a:ext uri="{FF2B5EF4-FFF2-40B4-BE49-F238E27FC236}">
                <a16:creationId xmlns:a16="http://schemas.microsoft.com/office/drawing/2014/main" id="{21BF2939-EF33-31CA-DD8D-79C7D6634BD7}"/>
              </a:ext>
            </a:extLst>
          </p:cNvPr>
          <p:cNvSpPr>
            <a:spLocks noChangeAspect="1"/>
          </p:cNvSpPr>
          <p:nvPr/>
        </p:nvSpPr>
        <p:spPr>
          <a:xfrm>
            <a:off x="1618525" y="330525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5" name="Oval 54">
            <a:extLst>
              <a:ext uri="{FF2B5EF4-FFF2-40B4-BE49-F238E27FC236}">
                <a16:creationId xmlns:a16="http://schemas.microsoft.com/office/drawing/2014/main" id="{0883DAB0-6247-23B7-5C80-B47A3B9FEED5}"/>
              </a:ext>
            </a:extLst>
          </p:cNvPr>
          <p:cNvSpPr>
            <a:spLocks noChangeAspect="1"/>
          </p:cNvSpPr>
          <p:nvPr/>
        </p:nvSpPr>
        <p:spPr>
          <a:xfrm>
            <a:off x="2042387" y="3458887"/>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8" name="Oval 57">
            <a:extLst>
              <a:ext uri="{FF2B5EF4-FFF2-40B4-BE49-F238E27FC236}">
                <a16:creationId xmlns:a16="http://schemas.microsoft.com/office/drawing/2014/main" id="{990141E5-3C99-853D-0AB3-10694835E639}"/>
              </a:ext>
            </a:extLst>
          </p:cNvPr>
          <p:cNvSpPr>
            <a:spLocks noChangeAspect="1"/>
          </p:cNvSpPr>
          <p:nvPr/>
        </p:nvSpPr>
        <p:spPr>
          <a:xfrm>
            <a:off x="2236959" y="3128557"/>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9" name="Oval 58">
            <a:extLst>
              <a:ext uri="{FF2B5EF4-FFF2-40B4-BE49-F238E27FC236}">
                <a16:creationId xmlns:a16="http://schemas.microsoft.com/office/drawing/2014/main" id="{3735C76C-8901-6067-14B7-BAA744C3C4A7}"/>
              </a:ext>
            </a:extLst>
          </p:cNvPr>
          <p:cNvSpPr>
            <a:spLocks noChangeAspect="1"/>
          </p:cNvSpPr>
          <p:nvPr/>
        </p:nvSpPr>
        <p:spPr>
          <a:xfrm>
            <a:off x="1838399" y="3128557"/>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60" name="Oval 59">
            <a:extLst>
              <a:ext uri="{FF2B5EF4-FFF2-40B4-BE49-F238E27FC236}">
                <a16:creationId xmlns:a16="http://schemas.microsoft.com/office/drawing/2014/main" id="{70116FB4-6989-DE49-B3CB-D0919C7BA3B1}"/>
              </a:ext>
            </a:extLst>
          </p:cNvPr>
          <p:cNvSpPr>
            <a:spLocks noChangeAspect="1"/>
          </p:cNvSpPr>
          <p:nvPr/>
        </p:nvSpPr>
        <p:spPr>
          <a:xfrm>
            <a:off x="2036377" y="3128557"/>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61" name="Oval 60">
            <a:extLst>
              <a:ext uri="{FF2B5EF4-FFF2-40B4-BE49-F238E27FC236}">
                <a16:creationId xmlns:a16="http://schemas.microsoft.com/office/drawing/2014/main" id="{9985E652-B6C6-D6B7-D361-9CD386949053}"/>
              </a:ext>
            </a:extLst>
          </p:cNvPr>
          <p:cNvSpPr>
            <a:spLocks noChangeAspect="1"/>
          </p:cNvSpPr>
          <p:nvPr/>
        </p:nvSpPr>
        <p:spPr>
          <a:xfrm>
            <a:off x="2236959" y="296481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62" name="Oval 61">
            <a:extLst>
              <a:ext uri="{FF2B5EF4-FFF2-40B4-BE49-F238E27FC236}">
                <a16:creationId xmlns:a16="http://schemas.microsoft.com/office/drawing/2014/main" id="{2433E836-C9F4-0878-B603-087CF417FDA5}"/>
              </a:ext>
            </a:extLst>
          </p:cNvPr>
          <p:cNvSpPr>
            <a:spLocks noChangeAspect="1"/>
          </p:cNvSpPr>
          <p:nvPr/>
        </p:nvSpPr>
        <p:spPr>
          <a:xfrm>
            <a:off x="1838399" y="296481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63" name="Oval 62">
            <a:extLst>
              <a:ext uri="{FF2B5EF4-FFF2-40B4-BE49-F238E27FC236}">
                <a16:creationId xmlns:a16="http://schemas.microsoft.com/office/drawing/2014/main" id="{C69CEDFF-AA3B-5D5E-75D2-D8819E478F95}"/>
              </a:ext>
            </a:extLst>
          </p:cNvPr>
          <p:cNvSpPr>
            <a:spLocks noChangeAspect="1"/>
          </p:cNvSpPr>
          <p:nvPr/>
        </p:nvSpPr>
        <p:spPr>
          <a:xfrm>
            <a:off x="2036377" y="296481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29" name="Oval 528">
            <a:extLst>
              <a:ext uri="{FF2B5EF4-FFF2-40B4-BE49-F238E27FC236}">
                <a16:creationId xmlns:a16="http://schemas.microsoft.com/office/drawing/2014/main" id="{340D505D-3BC0-0F79-5218-BC77F157151F}"/>
              </a:ext>
            </a:extLst>
          </p:cNvPr>
          <p:cNvSpPr>
            <a:spLocks noChangeAspect="1"/>
          </p:cNvSpPr>
          <p:nvPr/>
        </p:nvSpPr>
        <p:spPr>
          <a:xfrm>
            <a:off x="2036377" y="280865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0" name="Oval 529">
            <a:extLst>
              <a:ext uri="{FF2B5EF4-FFF2-40B4-BE49-F238E27FC236}">
                <a16:creationId xmlns:a16="http://schemas.microsoft.com/office/drawing/2014/main" id="{B2BA49EB-3B1D-FB69-B980-FCB24DCB5FD1}"/>
              </a:ext>
            </a:extLst>
          </p:cNvPr>
          <p:cNvSpPr>
            <a:spLocks noChangeAspect="1"/>
          </p:cNvSpPr>
          <p:nvPr/>
        </p:nvSpPr>
        <p:spPr>
          <a:xfrm>
            <a:off x="4265209" y="296481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3" name="Oval 532">
            <a:extLst>
              <a:ext uri="{FF2B5EF4-FFF2-40B4-BE49-F238E27FC236}">
                <a16:creationId xmlns:a16="http://schemas.microsoft.com/office/drawing/2014/main" id="{A2C50CE6-0E75-7408-9319-97BBC33394DE}"/>
              </a:ext>
            </a:extLst>
          </p:cNvPr>
          <p:cNvSpPr>
            <a:spLocks noChangeAspect="1"/>
          </p:cNvSpPr>
          <p:nvPr/>
        </p:nvSpPr>
        <p:spPr>
          <a:xfrm>
            <a:off x="4265209" y="427794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4" name="Oval 533">
            <a:extLst>
              <a:ext uri="{FF2B5EF4-FFF2-40B4-BE49-F238E27FC236}">
                <a16:creationId xmlns:a16="http://schemas.microsoft.com/office/drawing/2014/main" id="{6C0BDCB0-F81B-716B-1813-E3939ACDDC53}"/>
              </a:ext>
            </a:extLst>
          </p:cNvPr>
          <p:cNvSpPr>
            <a:spLocks noChangeAspect="1"/>
          </p:cNvSpPr>
          <p:nvPr/>
        </p:nvSpPr>
        <p:spPr>
          <a:xfrm>
            <a:off x="4169216" y="330524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5" name="Oval 534">
            <a:extLst>
              <a:ext uri="{FF2B5EF4-FFF2-40B4-BE49-F238E27FC236}">
                <a16:creationId xmlns:a16="http://schemas.microsoft.com/office/drawing/2014/main" id="{C6A8D283-3383-8821-2E6F-55A2A991549A}"/>
              </a:ext>
            </a:extLst>
          </p:cNvPr>
          <p:cNvSpPr>
            <a:spLocks noChangeAspect="1"/>
          </p:cNvSpPr>
          <p:nvPr/>
        </p:nvSpPr>
        <p:spPr>
          <a:xfrm>
            <a:off x="4367194" y="330524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6" name="Oval 535">
            <a:extLst>
              <a:ext uri="{FF2B5EF4-FFF2-40B4-BE49-F238E27FC236}">
                <a16:creationId xmlns:a16="http://schemas.microsoft.com/office/drawing/2014/main" id="{33DE917A-7B0F-BA52-F049-C0C31E01769A}"/>
              </a:ext>
            </a:extLst>
          </p:cNvPr>
          <p:cNvSpPr>
            <a:spLocks noChangeAspect="1"/>
          </p:cNvSpPr>
          <p:nvPr/>
        </p:nvSpPr>
        <p:spPr>
          <a:xfrm>
            <a:off x="4466857" y="362927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7" name="Oval 536">
            <a:extLst>
              <a:ext uri="{FF2B5EF4-FFF2-40B4-BE49-F238E27FC236}">
                <a16:creationId xmlns:a16="http://schemas.microsoft.com/office/drawing/2014/main" id="{20079DDB-8D06-0FEC-652A-1E4971E3CE28}"/>
              </a:ext>
            </a:extLst>
          </p:cNvPr>
          <p:cNvSpPr>
            <a:spLocks noChangeAspect="1"/>
          </p:cNvSpPr>
          <p:nvPr/>
        </p:nvSpPr>
        <p:spPr>
          <a:xfrm>
            <a:off x="4068297" y="362927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8" name="Oval 537">
            <a:extLst>
              <a:ext uri="{FF2B5EF4-FFF2-40B4-BE49-F238E27FC236}">
                <a16:creationId xmlns:a16="http://schemas.microsoft.com/office/drawing/2014/main" id="{70774664-D489-58F6-90DA-F02BC8EA52C2}"/>
              </a:ext>
            </a:extLst>
          </p:cNvPr>
          <p:cNvSpPr>
            <a:spLocks noChangeAspect="1"/>
          </p:cNvSpPr>
          <p:nvPr/>
        </p:nvSpPr>
        <p:spPr>
          <a:xfrm>
            <a:off x="4266275" y="362927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9" name="Oval 538">
            <a:extLst>
              <a:ext uri="{FF2B5EF4-FFF2-40B4-BE49-F238E27FC236}">
                <a16:creationId xmlns:a16="http://schemas.microsoft.com/office/drawing/2014/main" id="{691CA7B0-0B30-174D-BED3-865469C813A3}"/>
              </a:ext>
            </a:extLst>
          </p:cNvPr>
          <p:cNvSpPr>
            <a:spLocks noChangeAspect="1"/>
          </p:cNvSpPr>
          <p:nvPr/>
        </p:nvSpPr>
        <p:spPr>
          <a:xfrm>
            <a:off x="4169216" y="379235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40" name="Oval 539">
            <a:extLst>
              <a:ext uri="{FF2B5EF4-FFF2-40B4-BE49-F238E27FC236}">
                <a16:creationId xmlns:a16="http://schemas.microsoft.com/office/drawing/2014/main" id="{60368477-0F0D-607A-96EE-AC4AC3B52570}"/>
              </a:ext>
            </a:extLst>
          </p:cNvPr>
          <p:cNvSpPr>
            <a:spLocks noChangeAspect="1"/>
          </p:cNvSpPr>
          <p:nvPr/>
        </p:nvSpPr>
        <p:spPr>
          <a:xfrm>
            <a:off x="4367194" y="379235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49" name="Oval 548">
            <a:extLst>
              <a:ext uri="{FF2B5EF4-FFF2-40B4-BE49-F238E27FC236}">
                <a16:creationId xmlns:a16="http://schemas.microsoft.com/office/drawing/2014/main" id="{0011A3C9-99A9-CBF6-CB54-33896BEC96FF}"/>
              </a:ext>
            </a:extLst>
          </p:cNvPr>
          <p:cNvSpPr>
            <a:spLocks noChangeAspect="1"/>
          </p:cNvSpPr>
          <p:nvPr/>
        </p:nvSpPr>
        <p:spPr>
          <a:xfrm>
            <a:off x="3872180" y="394648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50" name="Oval 549">
            <a:extLst>
              <a:ext uri="{FF2B5EF4-FFF2-40B4-BE49-F238E27FC236}">
                <a16:creationId xmlns:a16="http://schemas.microsoft.com/office/drawing/2014/main" id="{8E178A1E-423A-1211-D97B-A50F8D7E2CDE}"/>
              </a:ext>
            </a:extLst>
          </p:cNvPr>
          <p:cNvSpPr>
            <a:spLocks noChangeAspect="1"/>
          </p:cNvSpPr>
          <p:nvPr/>
        </p:nvSpPr>
        <p:spPr>
          <a:xfrm>
            <a:off x="4070158" y="394648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56" name="Oval 555">
            <a:extLst>
              <a:ext uri="{FF2B5EF4-FFF2-40B4-BE49-F238E27FC236}">
                <a16:creationId xmlns:a16="http://schemas.microsoft.com/office/drawing/2014/main" id="{1445235A-7773-D8D1-D819-E1E85CFCA0BE}"/>
              </a:ext>
            </a:extLst>
          </p:cNvPr>
          <p:cNvSpPr>
            <a:spLocks noChangeAspect="1"/>
          </p:cNvSpPr>
          <p:nvPr/>
        </p:nvSpPr>
        <p:spPr>
          <a:xfrm>
            <a:off x="4268136" y="394648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57" name="Oval 556">
            <a:extLst>
              <a:ext uri="{FF2B5EF4-FFF2-40B4-BE49-F238E27FC236}">
                <a16:creationId xmlns:a16="http://schemas.microsoft.com/office/drawing/2014/main" id="{936482EC-873D-1F52-7A08-8CDD0B7E7B96}"/>
              </a:ext>
            </a:extLst>
          </p:cNvPr>
          <p:cNvSpPr>
            <a:spLocks noChangeAspect="1"/>
          </p:cNvSpPr>
          <p:nvPr/>
        </p:nvSpPr>
        <p:spPr>
          <a:xfrm>
            <a:off x="4466114" y="394648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2" name="Oval 561">
            <a:extLst>
              <a:ext uri="{FF2B5EF4-FFF2-40B4-BE49-F238E27FC236}">
                <a16:creationId xmlns:a16="http://schemas.microsoft.com/office/drawing/2014/main" id="{1288D9C8-8158-4424-09CB-0A4F7EFD5F6F}"/>
              </a:ext>
            </a:extLst>
          </p:cNvPr>
          <p:cNvSpPr>
            <a:spLocks noChangeAspect="1"/>
          </p:cNvSpPr>
          <p:nvPr/>
        </p:nvSpPr>
        <p:spPr>
          <a:xfrm>
            <a:off x="4664092" y="394648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3" name="Oval 562">
            <a:extLst>
              <a:ext uri="{FF2B5EF4-FFF2-40B4-BE49-F238E27FC236}">
                <a16:creationId xmlns:a16="http://schemas.microsoft.com/office/drawing/2014/main" id="{5C9B6B21-AC53-4B17-C2D4-6AA619D377E5}"/>
              </a:ext>
            </a:extLst>
          </p:cNvPr>
          <p:cNvSpPr>
            <a:spLocks noChangeAspect="1"/>
          </p:cNvSpPr>
          <p:nvPr/>
        </p:nvSpPr>
        <p:spPr>
          <a:xfrm>
            <a:off x="4170393" y="412093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4" name="Oval 563">
            <a:extLst>
              <a:ext uri="{FF2B5EF4-FFF2-40B4-BE49-F238E27FC236}">
                <a16:creationId xmlns:a16="http://schemas.microsoft.com/office/drawing/2014/main" id="{0C490006-DD40-96DA-7DFB-945827095893}"/>
              </a:ext>
            </a:extLst>
          </p:cNvPr>
          <p:cNvSpPr>
            <a:spLocks noChangeAspect="1"/>
          </p:cNvSpPr>
          <p:nvPr/>
        </p:nvSpPr>
        <p:spPr>
          <a:xfrm>
            <a:off x="4368371" y="412093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5" name="Oval 564">
            <a:extLst>
              <a:ext uri="{FF2B5EF4-FFF2-40B4-BE49-F238E27FC236}">
                <a16:creationId xmlns:a16="http://schemas.microsoft.com/office/drawing/2014/main" id="{FD075EB5-5037-3683-2BA3-DA20DCB2D9E8}"/>
              </a:ext>
            </a:extLst>
          </p:cNvPr>
          <p:cNvSpPr>
            <a:spLocks noChangeAspect="1"/>
          </p:cNvSpPr>
          <p:nvPr/>
        </p:nvSpPr>
        <p:spPr>
          <a:xfrm>
            <a:off x="4265209" y="312583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6" name="Oval 565">
            <a:extLst>
              <a:ext uri="{FF2B5EF4-FFF2-40B4-BE49-F238E27FC236}">
                <a16:creationId xmlns:a16="http://schemas.microsoft.com/office/drawing/2014/main" id="{499AC301-BB4A-26B7-7C23-55E46A5AFB76}"/>
              </a:ext>
            </a:extLst>
          </p:cNvPr>
          <p:cNvSpPr>
            <a:spLocks noChangeAspect="1"/>
          </p:cNvSpPr>
          <p:nvPr/>
        </p:nvSpPr>
        <p:spPr>
          <a:xfrm>
            <a:off x="4265209" y="444102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8" name="Oval 567">
            <a:extLst>
              <a:ext uri="{FF2B5EF4-FFF2-40B4-BE49-F238E27FC236}">
                <a16:creationId xmlns:a16="http://schemas.microsoft.com/office/drawing/2014/main" id="{DEEC340E-6F76-AB4F-35F8-96F759E348D7}"/>
              </a:ext>
            </a:extLst>
          </p:cNvPr>
          <p:cNvSpPr>
            <a:spLocks noChangeAspect="1"/>
          </p:cNvSpPr>
          <p:nvPr/>
        </p:nvSpPr>
        <p:spPr>
          <a:xfrm>
            <a:off x="6657032" y="296481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9" name="Oval 568">
            <a:extLst>
              <a:ext uri="{FF2B5EF4-FFF2-40B4-BE49-F238E27FC236}">
                <a16:creationId xmlns:a16="http://schemas.microsoft.com/office/drawing/2014/main" id="{3C22307C-F36A-7A7B-F3E6-6EB83A37BF70}"/>
              </a:ext>
            </a:extLst>
          </p:cNvPr>
          <p:cNvSpPr>
            <a:spLocks noChangeAspect="1"/>
          </p:cNvSpPr>
          <p:nvPr/>
        </p:nvSpPr>
        <p:spPr>
          <a:xfrm>
            <a:off x="6657032" y="377962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0" name="Oval 569">
            <a:extLst>
              <a:ext uri="{FF2B5EF4-FFF2-40B4-BE49-F238E27FC236}">
                <a16:creationId xmlns:a16="http://schemas.microsoft.com/office/drawing/2014/main" id="{B10775F6-FD36-47E9-9CE1-CA405A995E31}"/>
              </a:ext>
            </a:extLst>
          </p:cNvPr>
          <p:cNvSpPr>
            <a:spLocks noChangeAspect="1"/>
          </p:cNvSpPr>
          <p:nvPr/>
        </p:nvSpPr>
        <p:spPr>
          <a:xfrm>
            <a:off x="6657032" y="394544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1" name="Oval 570">
            <a:extLst>
              <a:ext uri="{FF2B5EF4-FFF2-40B4-BE49-F238E27FC236}">
                <a16:creationId xmlns:a16="http://schemas.microsoft.com/office/drawing/2014/main" id="{24F01512-7FB4-5C54-CCDD-BA1AEAFD8926}"/>
              </a:ext>
            </a:extLst>
          </p:cNvPr>
          <p:cNvSpPr>
            <a:spLocks noChangeAspect="1"/>
          </p:cNvSpPr>
          <p:nvPr/>
        </p:nvSpPr>
        <p:spPr>
          <a:xfrm>
            <a:off x="6657032" y="411125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2" name="Oval 571">
            <a:extLst>
              <a:ext uri="{FF2B5EF4-FFF2-40B4-BE49-F238E27FC236}">
                <a16:creationId xmlns:a16="http://schemas.microsoft.com/office/drawing/2014/main" id="{E8262C90-E689-94FD-7F26-E8C6AF29B9FD}"/>
              </a:ext>
            </a:extLst>
          </p:cNvPr>
          <p:cNvSpPr>
            <a:spLocks noChangeAspect="1"/>
          </p:cNvSpPr>
          <p:nvPr/>
        </p:nvSpPr>
        <p:spPr>
          <a:xfrm>
            <a:off x="6657032" y="4277069"/>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3" name="Oval 572">
            <a:extLst>
              <a:ext uri="{FF2B5EF4-FFF2-40B4-BE49-F238E27FC236}">
                <a16:creationId xmlns:a16="http://schemas.microsoft.com/office/drawing/2014/main" id="{0B4D918A-2898-DF84-E5FE-1E4DD350B186}"/>
              </a:ext>
            </a:extLst>
          </p:cNvPr>
          <p:cNvSpPr>
            <a:spLocks noChangeAspect="1"/>
          </p:cNvSpPr>
          <p:nvPr/>
        </p:nvSpPr>
        <p:spPr>
          <a:xfrm>
            <a:off x="6567300" y="4436879"/>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4" name="Oval 573">
            <a:extLst>
              <a:ext uri="{FF2B5EF4-FFF2-40B4-BE49-F238E27FC236}">
                <a16:creationId xmlns:a16="http://schemas.microsoft.com/office/drawing/2014/main" id="{3BB5E305-9073-DB97-3696-394AADB1FC30}"/>
              </a:ext>
            </a:extLst>
          </p:cNvPr>
          <p:cNvSpPr>
            <a:spLocks noChangeAspect="1"/>
          </p:cNvSpPr>
          <p:nvPr/>
        </p:nvSpPr>
        <p:spPr>
          <a:xfrm>
            <a:off x="6765278" y="4436879"/>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5" name="Oval 574">
            <a:extLst>
              <a:ext uri="{FF2B5EF4-FFF2-40B4-BE49-F238E27FC236}">
                <a16:creationId xmlns:a16="http://schemas.microsoft.com/office/drawing/2014/main" id="{754AF85D-5D49-2321-2982-FF51418B7181}"/>
              </a:ext>
            </a:extLst>
          </p:cNvPr>
          <p:cNvSpPr>
            <a:spLocks noChangeAspect="1"/>
          </p:cNvSpPr>
          <p:nvPr/>
        </p:nvSpPr>
        <p:spPr>
          <a:xfrm>
            <a:off x="4265209" y="394544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35" name="Oval 134">
            <a:extLst>
              <a:ext uri="{FF2B5EF4-FFF2-40B4-BE49-F238E27FC236}">
                <a16:creationId xmlns:a16="http://schemas.microsoft.com/office/drawing/2014/main" id="{882AB3E1-0607-3627-BF74-54BFA38BEF6C}"/>
              </a:ext>
            </a:extLst>
          </p:cNvPr>
          <p:cNvSpPr>
            <a:spLocks noChangeAspect="1"/>
          </p:cNvSpPr>
          <p:nvPr/>
        </p:nvSpPr>
        <p:spPr>
          <a:xfrm>
            <a:off x="4463187" y="394544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37" name="Oval 136">
            <a:extLst>
              <a:ext uri="{FF2B5EF4-FFF2-40B4-BE49-F238E27FC236}">
                <a16:creationId xmlns:a16="http://schemas.microsoft.com/office/drawing/2014/main" id="{1FB29232-576B-722B-8021-73A02A3C8B2F}"/>
              </a:ext>
            </a:extLst>
          </p:cNvPr>
          <p:cNvSpPr>
            <a:spLocks noChangeAspect="1"/>
          </p:cNvSpPr>
          <p:nvPr/>
        </p:nvSpPr>
        <p:spPr>
          <a:xfrm>
            <a:off x="6371484" y="460695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38" name="Oval 137">
            <a:extLst>
              <a:ext uri="{FF2B5EF4-FFF2-40B4-BE49-F238E27FC236}">
                <a16:creationId xmlns:a16="http://schemas.microsoft.com/office/drawing/2014/main" id="{B2936F9D-17DA-10AA-C073-0EB4F0B8767D}"/>
              </a:ext>
            </a:extLst>
          </p:cNvPr>
          <p:cNvSpPr>
            <a:spLocks noChangeAspect="1"/>
          </p:cNvSpPr>
          <p:nvPr/>
        </p:nvSpPr>
        <p:spPr>
          <a:xfrm>
            <a:off x="6569462" y="460695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39" name="Oval 138">
            <a:extLst>
              <a:ext uri="{FF2B5EF4-FFF2-40B4-BE49-F238E27FC236}">
                <a16:creationId xmlns:a16="http://schemas.microsoft.com/office/drawing/2014/main" id="{E834CD84-1B06-9C67-46E0-79EB2124525C}"/>
              </a:ext>
            </a:extLst>
          </p:cNvPr>
          <p:cNvSpPr>
            <a:spLocks noChangeAspect="1"/>
          </p:cNvSpPr>
          <p:nvPr/>
        </p:nvSpPr>
        <p:spPr>
          <a:xfrm>
            <a:off x="6764513" y="4605909"/>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40" name="Oval 139">
            <a:extLst>
              <a:ext uri="{FF2B5EF4-FFF2-40B4-BE49-F238E27FC236}">
                <a16:creationId xmlns:a16="http://schemas.microsoft.com/office/drawing/2014/main" id="{E89A3D9F-F224-3A10-CA48-F6BF9E5A41C1}"/>
              </a:ext>
            </a:extLst>
          </p:cNvPr>
          <p:cNvSpPr>
            <a:spLocks noChangeAspect="1"/>
          </p:cNvSpPr>
          <p:nvPr/>
        </p:nvSpPr>
        <p:spPr>
          <a:xfrm>
            <a:off x="6962491" y="4605909"/>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41" name="Oval 140">
            <a:extLst>
              <a:ext uri="{FF2B5EF4-FFF2-40B4-BE49-F238E27FC236}">
                <a16:creationId xmlns:a16="http://schemas.microsoft.com/office/drawing/2014/main" id="{73CB0195-4C24-57E6-7EFE-DC8D3BE5426E}"/>
              </a:ext>
            </a:extLst>
          </p:cNvPr>
          <p:cNvSpPr>
            <a:spLocks noChangeAspect="1"/>
          </p:cNvSpPr>
          <p:nvPr/>
        </p:nvSpPr>
        <p:spPr>
          <a:xfrm>
            <a:off x="6371484" y="4770889"/>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42" name="Oval 141">
            <a:extLst>
              <a:ext uri="{FF2B5EF4-FFF2-40B4-BE49-F238E27FC236}">
                <a16:creationId xmlns:a16="http://schemas.microsoft.com/office/drawing/2014/main" id="{13837456-2D7C-DD7B-1325-FE0C7ED1463C}"/>
              </a:ext>
            </a:extLst>
          </p:cNvPr>
          <p:cNvSpPr>
            <a:spLocks noChangeAspect="1"/>
          </p:cNvSpPr>
          <p:nvPr/>
        </p:nvSpPr>
        <p:spPr>
          <a:xfrm>
            <a:off x="6569462" y="4770889"/>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59" name="Oval 158">
            <a:extLst>
              <a:ext uri="{FF2B5EF4-FFF2-40B4-BE49-F238E27FC236}">
                <a16:creationId xmlns:a16="http://schemas.microsoft.com/office/drawing/2014/main" id="{A3C29A22-FC69-DF30-8CBE-BBBFF588B56B}"/>
              </a:ext>
            </a:extLst>
          </p:cNvPr>
          <p:cNvSpPr>
            <a:spLocks noChangeAspect="1"/>
          </p:cNvSpPr>
          <p:nvPr/>
        </p:nvSpPr>
        <p:spPr>
          <a:xfrm>
            <a:off x="6764513" y="476984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85" name="Oval 384">
            <a:extLst>
              <a:ext uri="{FF2B5EF4-FFF2-40B4-BE49-F238E27FC236}">
                <a16:creationId xmlns:a16="http://schemas.microsoft.com/office/drawing/2014/main" id="{DDB5BE58-9297-E364-600A-7EAF5855303D}"/>
              </a:ext>
            </a:extLst>
          </p:cNvPr>
          <p:cNvSpPr>
            <a:spLocks noChangeAspect="1"/>
          </p:cNvSpPr>
          <p:nvPr/>
        </p:nvSpPr>
        <p:spPr>
          <a:xfrm>
            <a:off x="6962491" y="476984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87" name="Oval 386">
            <a:extLst>
              <a:ext uri="{FF2B5EF4-FFF2-40B4-BE49-F238E27FC236}">
                <a16:creationId xmlns:a16="http://schemas.microsoft.com/office/drawing/2014/main" id="{62EA9228-A8B6-21D1-38E6-94B220E45E7A}"/>
              </a:ext>
            </a:extLst>
          </p:cNvPr>
          <p:cNvSpPr>
            <a:spLocks noChangeAspect="1"/>
          </p:cNvSpPr>
          <p:nvPr/>
        </p:nvSpPr>
        <p:spPr>
          <a:xfrm>
            <a:off x="6661351" y="509080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88" name="Oval 387">
            <a:extLst>
              <a:ext uri="{FF2B5EF4-FFF2-40B4-BE49-F238E27FC236}">
                <a16:creationId xmlns:a16="http://schemas.microsoft.com/office/drawing/2014/main" id="{91BB2C82-7735-2821-1534-604C7388011C}"/>
              </a:ext>
            </a:extLst>
          </p:cNvPr>
          <p:cNvSpPr>
            <a:spLocks noChangeAspect="1"/>
          </p:cNvSpPr>
          <p:nvPr/>
        </p:nvSpPr>
        <p:spPr>
          <a:xfrm>
            <a:off x="6566535" y="4933787"/>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89" name="Oval 388">
            <a:extLst>
              <a:ext uri="{FF2B5EF4-FFF2-40B4-BE49-F238E27FC236}">
                <a16:creationId xmlns:a16="http://schemas.microsoft.com/office/drawing/2014/main" id="{60D26FB0-360D-EDCD-5F8E-8900FF97E7CA}"/>
              </a:ext>
            </a:extLst>
          </p:cNvPr>
          <p:cNvSpPr>
            <a:spLocks noChangeAspect="1"/>
          </p:cNvSpPr>
          <p:nvPr/>
        </p:nvSpPr>
        <p:spPr>
          <a:xfrm>
            <a:off x="6764513" y="4933787"/>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0" name="Oval 399">
            <a:extLst>
              <a:ext uri="{FF2B5EF4-FFF2-40B4-BE49-F238E27FC236}">
                <a16:creationId xmlns:a16="http://schemas.microsoft.com/office/drawing/2014/main" id="{EDEBB7D4-DA56-A530-08B2-0075185C241A}"/>
              </a:ext>
            </a:extLst>
          </p:cNvPr>
          <p:cNvSpPr>
            <a:spLocks noChangeAspect="1"/>
          </p:cNvSpPr>
          <p:nvPr/>
        </p:nvSpPr>
        <p:spPr>
          <a:xfrm>
            <a:off x="8531393" y="500895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1" name="Oval 400">
            <a:extLst>
              <a:ext uri="{FF2B5EF4-FFF2-40B4-BE49-F238E27FC236}">
                <a16:creationId xmlns:a16="http://schemas.microsoft.com/office/drawing/2014/main" id="{EF5EC87E-8052-742B-ED3E-F7BDCB81027E}"/>
              </a:ext>
            </a:extLst>
          </p:cNvPr>
          <p:cNvSpPr>
            <a:spLocks noChangeAspect="1"/>
          </p:cNvSpPr>
          <p:nvPr/>
        </p:nvSpPr>
        <p:spPr>
          <a:xfrm>
            <a:off x="8688811" y="500895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2" name="Oval 401">
            <a:extLst>
              <a:ext uri="{FF2B5EF4-FFF2-40B4-BE49-F238E27FC236}">
                <a16:creationId xmlns:a16="http://schemas.microsoft.com/office/drawing/2014/main" id="{96D88814-EF7E-E088-9A1F-B8240F652525}"/>
              </a:ext>
            </a:extLst>
          </p:cNvPr>
          <p:cNvSpPr>
            <a:spLocks noChangeAspect="1"/>
          </p:cNvSpPr>
          <p:nvPr/>
        </p:nvSpPr>
        <p:spPr>
          <a:xfrm>
            <a:off x="8846229" y="500895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3" name="Oval 402">
            <a:extLst>
              <a:ext uri="{FF2B5EF4-FFF2-40B4-BE49-F238E27FC236}">
                <a16:creationId xmlns:a16="http://schemas.microsoft.com/office/drawing/2014/main" id="{0B803ACD-EF3F-3E26-954A-D98201356DF5}"/>
              </a:ext>
            </a:extLst>
          </p:cNvPr>
          <p:cNvSpPr>
            <a:spLocks noChangeAspect="1"/>
          </p:cNvSpPr>
          <p:nvPr/>
        </p:nvSpPr>
        <p:spPr>
          <a:xfrm>
            <a:off x="9003647" y="500895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4" name="Oval 403">
            <a:extLst>
              <a:ext uri="{FF2B5EF4-FFF2-40B4-BE49-F238E27FC236}">
                <a16:creationId xmlns:a16="http://schemas.microsoft.com/office/drawing/2014/main" id="{C72062B8-49DC-9E08-00FA-648F49A36773}"/>
              </a:ext>
            </a:extLst>
          </p:cNvPr>
          <p:cNvSpPr>
            <a:spLocks noChangeAspect="1"/>
          </p:cNvSpPr>
          <p:nvPr/>
        </p:nvSpPr>
        <p:spPr>
          <a:xfrm>
            <a:off x="9161065" y="500895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5" name="Oval 404">
            <a:extLst>
              <a:ext uri="{FF2B5EF4-FFF2-40B4-BE49-F238E27FC236}">
                <a16:creationId xmlns:a16="http://schemas.microsoft.com/office/drawing/2014/main" id="{83AF62DD-90D0-C32A-4A06-C6E20AA12393}"/>
              </a:ext>
            </a:extLst>
          </p:cNvPr>
          <p:cNvSpPr>
            <a:spLocks noChangeAspect="1"/>
          </p:cNvSpPr>
          <p:nvPr/>
        </p:nvSpPr>
        <p:spPr>
          <a:xfrm>
            <a:off x="9318483" y="500895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6" name="Oval 405">
            <a:extLst>
              <a:ext uri="{FF2B5EF4-FFF2-40B4-BE49-F238E27FC236}">
                <a16:creationId xmlns:a16="http://schemas.microsoft.com/office/drawing/2014/main" id="{67250686-983F-B81A-F657-7DAD5DDC1BCC}"/>
              </a:ext>
            </a:extLst>
          </p:cNvPr>
          <p:cNvSpPr>
            <a:spLocks noChangeAspect="1"/>
          </p:cNvSpPr>
          <p:nvPr/>
        </p:nvSpPr>
        <p:spPr>
          <a:xfrm>
            <a:off x="9475901" y="500895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8" name="Oval 407">
            <a:extLst>
              <a:ext uri="{FF2B5EF4-FFF2-40B4-BE49-F238E27FC236}">
                <a16:creationId xmlns:a16="http://schemas.microsoft.com/office/drawing/2014/main" id="{9CFA97F5-EC1D-C8C6-3FF5-534E527C723F}"/>
              </a:ext>
            </a:extLst>
          </p:cNvPr>
          <p:cNvSpPr>
            <a:spLocks noChangeAspect="1"/>
          </p:cNvSpPr>
          <p:nvPr/>
        </p:nvSpPr>
        <p:spPr>
          <a:xfrm>
            <a:off x="9633316" y="500895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15" name="Oval 414">
            <a:extLst>
              <a:ext uri="{FF2B5EF4-FFF2-40B4-BE49-F238E27FC236}">
                <a16:creationId xmlns:a16="http://schemas.microsoft.com/office/drawing/2014/main" id="{FFE58DB6-F18A-FBFB-3EB6-DB9A8BE7BB36}"/>
              </a:ext>
            </a:extLst>
          </p:cNvPr>
          <p:cNvSpPr>
            <a:spLocks noChangeAspect="1"/>
          </p:cNvSpPr>
          <p:nvPr/>
        </p:nvSpPr>
        <p:spPr>
          <a:xfrm>
            <a:off x="9003647" y="5098169"/>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6" name="Oval 575">
            <a:extLst>
              <a:ext uri="{FF2B5EF4-FFF2-40B4-BE49-F238E27FC236}">
                <a16:creationId xmlns:a16="http://schemas.microsoft.com/office/drawing/2014/main" id="{48E8252B-523A-04BA-0FAD-185AD5DA15E1}"/>
              </a:ext>
            </a:extLst>
          </p:cNvPr>
          <p:cNvSpPr>
            <a:spLocks noChangeAspect="1"/>
          </p:cNvSpPr>
          <p:nvPr/>
        </p:nvSpPr>
        <p:spPr>
          <a:xfrm>
            <a:off x="9161065" y="5098169"/>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7" name="Oval 576">
            <a:extLst>
              <a:ext uri="{FF2B5EF4-FFF2-40B4-BE49-F238E27FC236}">
                <a16:creationId xmlns:a16="http://schemas.microsoft.com/office/drawing/2014/main" id="{30CB77E5-C17E-D0BB-EA0C-BE00EFFC9932}"/>
              </a:ext>
            </a:extLst>
          </p:cNvPr>
          <p:cNvSpPr>
            <a:spLocks noChangeAspect="1"/>
          </p:cNvSpPr>
          <p:nvPr/>
        </p:nvSpPr>
        <p:spPr>
          <a:xfrm>
            <a:off x="8929829" y="517615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8" name="Oval 577">
            <a:extLst>
              <a:ext uri="{FF2B5EF4-FFF2-40B4-BE49-F238E27FC236}">
                <a16:creationId xmlns:a16="http://schemas.microsoft.com/office/drawing/2014/main" id="{07257CFF-D547-BE97-FDF2-CA70325F4EDA}"/>
              </a:ext>
            </a:extLst>
          </p:cNvPr>
          <p:cNvSpPr>
            <a:spLocks noChangeAspect="1"/>
          </p:cNvSpPr>
          <p:nvPr/>
        </p:nvSpPr>
        <p:spPr>
          <a:xfrm>
            <a:off x="9087247" y="517615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9" name="Oval 578">
            <a:extLst>
              <a:ext uri="{FF2B5EF4-FFF2-40B4-BE49-F238E27FC236}">
                <a16:creationId xmlns:a16="http://schemas.microsoft.com/office/drawing/2014/main" id="{60692CDB-149D-2FDC-3ECA-4A5DA1218F08}"/>
              </a:ext>
            </a:extLst>
          </p:cNvPr>
          <p:cNvSpPr>
            <a:spLocks noChangeAspect="1"/>
          </p:cNvSpPr>
          <p:nvPr/>
        </p:nvSpPr>
        <p:spPr>
          <a:xfrm>
            <a:off x="9244665" y="517615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80" name="Oval 579">
            <a:extLst>
              <a:ext uri="{FF2B5EF4-FFF2-40B4-BE49-F238E27FC236}">
                <a16:creationId xmlns:a16="http://schemas.microsoft.com/office/drawing/2014/main" id="{0BD52682-9768-C2C4-C10E-5DCB33A59EC7}"/>
              </a:ext>
            </a:extLst>
          </p:cNvPr>
          <p:cNvSpPr>
            <a:spLocks noChangeAspect="1"/>
          </p:cNvSpPr>
          <p:nvPr/>
        </p:nvSpPr>
        <p:spPr>
          <a:xfrm>
            <a:off x="9087247" y="491443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81" name="Oval 580">
            <a:extLst>
              <a:ext uri="{FF2B5EF4-FFF2-40B4-BE49-F238E27FC236}">
                <a16:creationId xmlns:a16="http://schemas.microsoft.com/office/drawing/2014/main" id="{48BA56C1-D544-4A8B-36B5-79E79017B2E0}"/>
              </a:ext>
            </a:extLst>
          </p:cNvPr>
          <p:cNvSpPr>
            <a:spLocks noChangeAspect="1"/>
          </p:cNvSpPr>
          <p:nvPr/>
        </p:nvSpPr>
        <p:spPr>
          <a:xfrm>
            <a:off x="9086596" y="4678189"/>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82" name="Oval 581">
            <a:extLst>
              <a:ext uri="{FF2B5EF4-FFF2-40B4-BE49-F238E27FC236}">
                <a16:creationId xmlns:a16="http://schemas.microsoft.com/office/drawing/2014/main" id="{8A6D4E39-11E7-E4B3-78AF-8A3AFD11BEE5}"/>
              </a:ext>
            </a:extLst>
          </p:cNvPr>
          <p:cNvSpPr>
            <a:spLocks noChangeAspect="1"/>
          </p:cNvSpPr>
          <p:nvPr/>
        </p:nvSpPr>
        <p:spPr>
          <a:xfrm>
            <a:off x="9086596" y="451532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83" name="Oval 582">
            <a:extLst>
              <a:ext uri="{FF2B5EF4-FFF2-40B4-BE49-F238E27FC236}">
                <a16:creationId xmlns:a16="http://schemas.microsoft.com/office/drawing/2014/main" id="{1409D7DC-4054-06F2-A7BA-ED42FA020469}"/>
              </a:ext>
            </a:extLst>
          </p:cNvPr>
          <p:cNvSpPr>
            <a:spLocks noChangeAspect="1"/>
          </p:cNvSpPr>
          <p:nvPr/>
        </p:nvSpPr>
        <p:spPr>
          <a:xfrm>
            <a:off x="9086596" y="426550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Tree>
    <p:extLst>
      <p:ext uri="{BB962C8B-B14F-4D97-AF65-F5344CB8AC3E}">
        <p14:creationId xmlns:p14="http://schemas.microsoft.com/office/powerpoint/2010/main" val="327478942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D700FD-FF0E-45A2-B3DB-FDFC62818BD0}"/>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Long-term rates fell after the banking crisis</a:t>
            </a:r>
          </a:p>
        </p:txBody>
      </p:sp>
      <p:sp>
        <p:nvSpPr>
          <p:cNvPr id="4" name="shp_PresTitle">
            <a:extLst>
              <a:ext uri="{FF2B5EF4-FFF2-40B4-BE49-F238E27FC236}">
                <a16:creationId xmlns:a16="http://schemas.microsoft.com/office/drawing/2014/main" id="{5B5286C7-2D11-4461-906D-6E7A47A1E33D}"/>
              </a:ext>
            </a:extLst>
          </p:cNvPr>
          <p:cNvSpPr>
            <a:spLocks noGrp="1"/>
          </p:cNvSpPr>
          <p:nvPr>
            <p:ph type="ftr" sz="quarter" idx="11"/>
          </p:nvPr>
        </p:nvSpPr>
        <p:spPr/>
        <p:txBody>
          <a:bodyPr/>
          <a:lstStyle/>
          <a:p>
            <a:r>
              <a:rPr lang="en-US" dirty="0">
                <a:latin typeface="Ubuntu" panose="020B0504030602030204" pitchFamily="34" charset="0"/>
              </a:rPr>
              <a:t>Macroeconomic Outlook - MAY 2023</a:t>
            </a:r>
          </a:p>
        </p:txBody>
      </p:sp>
      <p:sp>
        <p:nvSpPr>
          <p:cNvPr id="7" name="Text Placeholder 6">
            <a:extLst>
              <a:ext uri="{FF2B5EF4-FFF2-40B4-BE49-F238E27FC236}">
                <a16:creationId xmlns:a16="http://schemas.microsoft.com/office/drawing/2014/main" id="{DA0D4C58-B52D-4A21-AB7B-E80C42D7333A}"/>
              </a:ext>
            </a:extLst>
          </p:cNvPr>
          <p:cNvSpPr>
            <a:spLocks noGrp="1"/>
          </p:cNvSpPr>
          <p:nvPr>
            <p:ph type="body" sz="quarter" idx="13"/>
          </p:nvPr>
        </p:nvSpPr>
        <p:spPr>
          <a:xfrm>
            <a:off x="486063" y="1690082"/>
            <a:ext cx="9721273" cy="273921"/>
          </a:xfrm>
        </p:spPr>
        <p:txBody>
          <a:bodyPr/>
          <a:lstStyle/>
          <a:p>
            <a:r>
              <a:rPr lang="en-US" b="0" dirty="0">
                <a:solidFill>
                  <a:schemeClr val="accent4"/>
                </a:solidFill>
                <a:latin typeface="Ubuntu Condensed" panose="020B0506030602030204" pitchFamily="34" charset="0"/>
              </a:rPr>
              <a:t>Real rate however are expected to stay at 2% in real terms</a:t>
            </a:r>
          </a:p>
        </p:txBody>
      </p:sp>
      <p:graphicFrame>
        <p:nvGraphicFramePr>
          <p:cNvPr id="9" name="Table 5">
            <a:extLst>
              <a:ext uri="{FF2B5EF4-FFF2-40B4-BE49-F238E27FC236}">
                <a16:creationId xmlns:a16="http://schemas.microsoft.com/office/drawing/2014/main" id="{A4372E17-5309-45A0-B57A-3B42719B2742}"/>
              </a:ext>
            </a:extLst>
          </p:cNvPr>
          <p:cNvGraphicFramePr>
            <a:graphicFrameLocks noGrp="1"/>
          </p:cNvGraphicFramePr>
          <p:nvPr>
            <p:custDataLst>
              <p:tags r:id="rId1"/>
            </p:custDataLst>
          </p:nvPr>
        </p:nvGraphicFramePr>
        <p:xfrm>
          <a:off x="5536205" y="4391025"/>
          <a:ext cx="4649195" cy="448800"/>
        </p:xfrm>
        <a:graphic>
          <a:graphicData uri="http://schemas.openxmlformats.org/drawingml/2006/table">
            <a:tbl>
              <a:tblPr/>
              <a:tblGrid>
                <a:gridCol w="4649195">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Forward Rates on 10-Year U.S. Treasuries </a:t>
                      </a:r>
                      <a:r>
                        <a:rPr lang="en-US" sz="1000" b="0" i="1" u="none" strike="noStrike" noProof="0" dirty="0">
                          <a:solidFill>
                            <a:schemeClr val="accent1"/>
                          </a:solidFill>
                          <a:effectLst/>
                          <a:latin typeface="Ubuntu" panose="020B0504030602030204" pitchFamily="34" charset="0"/>
                        </a:rPr>
                        <a:t>(%)</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2" name="Table 5">
            <a:extLst>
              <a:ext uri="{FF2B5EF4-FFF2-40B4-BE49-F238E27FC236}">
                <a16:creationId xmlns:a16="http://schemas.microsoft.com/office/drawing/2014/main" id="{F55F2D3D-6A21-448A-AE6B-B334776836B7}"/>
              </a:ext>
            </a:extLst>
          </p:cNvPr>
          <p:cNvGraphicFramePr>
            <a:graphicFrameLocks noGrp="1"/>
          </p:cNvGraphicFramePr>
          <p:nvPr>
            <p:custDataLst>
              <p:tags r:id="rId2"/>
            </p:custDataLst>
          </p:nvPr>
        </p:nvGraphicFramePr>
        <p:xfrm>
          <a:off x="5536205" y="2179389"/>
          <a:ext cx="4649195" cy="433540"/>
        </p:xfrm>
        <a:graphic>
          <a:graphicData uri="http://schemas.openxmlformats.org/drawingml/2006/table">
            <a:tbl>
              <a:tblPr/>
              <a:tblGrid>
                <a:gridCol w="4649195">
                  <a:extLst>
                    <a:ext uri="{9D8B030D-6E8A-4147-A177-3AD203B41FA5}">
                      <a16:colId xmlns:a16="http://schemas.microsoft.com/office/drawing/2014/main" val="3110369869"/>
                    </a:ext>
                  </a:extLst>
                </a:gridCol>
              </a:tblGrid>
              <a:tr h="223200">
                <a:tc>
                  <a:txBody>
                    <a:bodyPr/>
                    <a:lstStyle/>
                    <a:p>
                      <a:pPr algn="l" fontAlgn="ctr"/>
                      <a:r>
                        <a:rPr lang="en-US" sz="1000" b="1" i="0" u="none" strike="noStrike" noProof="0" dirty="0">
                          <a:solidFill>
                            <a:schemeClr val="accent1"/>
                          </a:solidFill>
                          <a:effectLst/>
                          <a:latin typeface="Ubuntu" panose="020B0504030602030204" pitchFamily="34" charset="0"/>
                        </a:rPr>
                        <a:t>Inflation Expectations – US </a:t>
                      </a:r>
                      <a:r>
                        <a:rPr lang="en-US" sz="1000" b="0" i="1" u="none" strike="noStrike" noProof="0" dirty="0">
                          <a:solidFill>
                            <a:schemeClr val="accent1"/>
                          </a:solidFill>
                          <a:effectLst/>
                          <a:latin typeface="Ubuntu" panose="020B0504030602030204" pitchFamily="34" charset="0"/>
                        </a:rPr>
                        <a:t>(%)</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209140">
                <a:tc>
                  <a:txBody>
                    <a:bodyPr/>
                    <a:lstStyle/>
                    <a:p>
                      <a:pPr algn="l" fontAlgn="ctr"/>
                      <a:endParaRPr lang="en-US" sz="8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20" name="Table 19">
            <a:extLst>
              <a:ext uri="{FF2B5EF4-FFF2-40B4-BE49-F238E27FC236}">
                <a16:creationId xmlns:a16="http://schemas.microsoft.com/office/drawing/2014/main" id="{22C100CF-E962-470D-96F5-46E0661DE953}"/>
              </a:ext>
            </a:extLst>
          </p:cNvPr>
          <p:cNvGraphicFramePr>
            <a:graphicFrameLocks noGrp="1"/>
          </p:cNvGraphicFramePr>
          <p:nvPr>
            <p:custDataLst>
              <p:tags r:id="rId3"/>
            </p:custDataLst>
          </p:nvPr>
        </p:nvGraphicFramePr>
        <p:xfrm>
          <a:off x="470406" y="2180580"/>
          <a:ext cx="4647694" cy="448800"/>
        </p:xfrm>
        <a:graphic>
          <a:graphicData uri="http://schemas.openxmlformats.org/drawingml/2006/table">
            <a:tbl>
              <a:tblPr/>
              <a:tblGrid>
                <a:gridCol w="464769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10-Y Nominal yield – US</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24" name="inflation_breakeven_us">
            <a:extLst>
              <a:ext uri="{FF2B5EF4-FFF2-40B4-BE49-F238E27FC236}">
                <a16:creationId xmlns:a16="http://schemas.microsoft.com/office/drawing/2014/main" id="{F7E07B27-8E1D-4A42-83FE-317DD814BA0B}"/>
              </a:ext>
            </a:extLst>
          </p:cNvPr>
          <p:cNvGraphicFramePr>
            <a:graphicFrameLocks/>
          </p:cNvGraphicFramePr>
          <p:nvPr>
            <p:extLst>
              <p:ext uri="{D42A27DB-BD31-4B8C-83A1-F6EECF244321}">
                <p14:modId xmlns:p14="http://schemas.microsoft.com/office/powerpoint/2010/main" val="628367595"/>
              </p:ext>
            </p:extLst>
          </p:nvPr>
        </p:nvGraphicFramePr>
        <p:xfrm>
          <a:off x="5584555" y="2465143"/>
          <a:ext cx="4617749" cy="1887380"/>
        </p:xfrm>
        <a:graphic>
          <a:graphicData uri="http://schemas.openxmlformats.org/drawingml/2006/chart">
            <c:chart xmlns:c="http://schemas.openxmlformats.org/drawingml/2006/chart" xmlns:r="http://schemas.openxmlformats.org/officeDocument/2006/relationships" r:id="rId6"/>
          </a:graphicData>
        </a:graphic>
      </p:graphicFrame>
      <p:sp>
        <p:nvSpPr>
          <p:cNvPr id="5" name="shp_Folio">
            <a:extLst>
              <a:ext uri="{FF2B5EF4-FFF2-40B4-BE49-F238E27FC236}">
                <a16:creationId xmlns:a16="http://schemas.microsoft.com/office/drawing/2014/main" id="{D928C08E-BFAF-4868-8766-7B929DFEDF41}"/>
              </a:ext>
            </a:extLst>
          </p:cNvPr>
          <p:cNvSpPr>
            <a:spLocks noGrp="1"/>
          </p:cNvSpPr>
          <p:nvPr>
            <p:ph type="sldNum" sz="quarter" idx="12"/>
          </p:nvPr>
        </p:nvSpPr>
        <p:spPr/>
        <p:txBody>
          <a:bodyPr/>
          <a:lstStyle/>
          <a:p>
            <a:r>
              <a:rPr lang="en-US" dirty="0">
                <a:latin typeface="Ubuntu" panose="020B0504030602030204" pitchFamily="34" charset="0"/>
              </a:rPr>
              <a:t>24</a:t>
            </a:r>
          </a:p>
        </p:txBody>
      </p:sp>
      <p:sp>
        <p:nvSpPr>
          <p:cNvPr id="18"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A   In the US</a:t>
            </a:r>
          </a:p>
        </p:txBody>
      </p:sp>
      <p:sp>
        <p:nvSpPr>
          <p:cNvPr id="16" name="shp_FootNote">
            <a:extLst>
              <a:ext uri="{FF2B5EF4-FFF2-40B4-BE49-F238E27FC236}">
                <a16:creationId xmlns:a16="http://schemas.microsoft.com/office/drawing/2014/main" id="{55D16085-418D-4193-AB9F-60606F53D9C0}"/>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Fed as of 26/05/2023,  </a:t>
            </a:r>
            <a:r>
              <a:rPr lang="en-US" sz="700" i="1" dirty="0">
                <a:latin typeface="Ubuntu" panose="020B0504030602030204" pitchFamily="34" charset="0"/>
              </a:rPr>
              <a:t>Internal calculations</a:t>
            </a:r>
          </a:p>
          <a:p>
            <a:pPr marL="347472" indent="-347472"/>
            <a:r>
              <a:rPr lang="en-US" sz="700" dirty="0">
                <a:latin typeface="Ubuntu" panose="020B0504030602030204" pitchFamily="34" charset="0"/>
              </a:rPr>
              <a:t>Note:	Inflation expectations are derived from US indexed bonds (TIPS) and US nominal bonds</a:t>
            </a:r>
          </a:p>
        </p:txBody>
      </p:sp>
      <p:sp>
        <p:nvSpPr>
          <p:cNvPr id="3" name="TextBox 2">
            <a:extLst>
              <a:ext uri="{FF2B5EF4-FFF2-40B4-BE49-F238E27FC236}">
                <a16:creationId xmlns:a16="http://schemas.microsoft.com/office/drawing/2014/main" id="{4905283A-7B8A-5560-8AF8-0DDA6599F67B}"/>
              </a:ext>
            </a:extLst>
          </p:cNvPr>
          <p:cNvSpPr txBox="1"/>
          <p:nvPr/>
        </p:nvSpPr>
        <p:spPr>
          <a:xfrm>
            <a:off x="11514221" y="5053263"/>
            <a:ext cx="184731" cy="246221"/>
          </a:xfrm>
          <a:prstGeom prst="rect">
            <a:avLst/>
          </a:prstGeom>
          <a:noFill/>
        </p:spPr>
        <p:txBody>
          <a:bodyPr wrap="none" rtlCol="0">
            <a:spAutoFit/>
          </a:bodyPr>
          <a:lstStyle/>
          <a:p>
            <a:endParaRPr lang="x-none" sz="1000" dirty="0"/>
          </a:p>
        </p:txBody>
      </p:sp>
      <p:graphicFrame>
        <p:nvGraphicFramePr>
          <p:cNvPr id="6" name="nominal_10y_us">
            <a:extLst>
              <a:ext uri="{FF2B5EF4-FFF2-40B4-BE49-F238E27FC236}">
                <a16:creationId xmlns:a16="http://schemas.microsoft.com/office/drawing/2014/main" id="{5D9980E9-8DF7-6BA4-65E4-49DA22C379DE}"/>
              </a:ext>
            </a:extLst>
          </p:cNvPr>
          <p:cNvGraphicFramePr>
            <a:graphicFrameLocks noGrp="1"/>
          </p:cNvGraphicFramePr>
          <p:nvPr/>
        </p:nvGraphicFramePr>
        <p:xfrm>
          <a:off x="469900" y="2465142"/>
          <a:ext cx="4647695" cy="4519858"/>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0" name="forward_rates_us">
            <a:extLst>
              <a:ext uri="{FF2B5EF4-FFF2-40B4-BE49-F238E27FC236}">
                <a16:creationId xmlns:a16="http://schemas.microsoft.com/office/drawing/2014/main" id="{6D212534-F1ED-FAE2-AFCF-8146367EE203}"/>
              </a:ext>
            </a:extLst>
          </p:cNvPr>
          <p:cNvGraphicFramePr>
            <a:graphicFrameLocks/>
          </p:cNvGraphicFramePr>
          <p:nvPr>
            <p:extLst>
              <p:ext uri="{D42A27DB-BD31-4B8C-83A1-F6EECF244321}">
                <p14:modId xmlns:p14="http://schemas.microsoft.com/office/powerpoint/2010/main" val="1389280622"/>
              </p:ext>
            </p:extLst>
          </p:nvPr>
        </p:nvGraphicFramePr>
        <p:xfrm>
          <a:off x="5589587" y="4673601"/>
          <a:ext cx="4595813" cy="230944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12603737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D700FD-FF0E-45A2-B3DB-FDFC62818BD0}"/>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The US yield curve is inverted</a:t>
            </a:r>
          </a:p>
        </p:txBody>
      </p:sp>
      <p:sp>
        <p:nvSpPr>
          <p:cNvPr id="4" name="shp_PresTitle">
            <a:extLst>
              <a:ext uri="{FF2B5EF4-FFF2-40B4-BE49-F238E27FC236}">
                <a16:creationId xmlns:a16="http://schemas.microsoft.com/office/drawing/2014/main" id="{5B5286C7-2D11-4461-906D-6E7A47A1E33D}"/>
              </a:ext>
            </a:extLst>
          </p:cNvPr>
          <p:cNvSpPr>
            <a:spLocks noGrp="1"/>
          </p:cNvSpPr>
          <p:nvPr>
            <p:ph type="ftr" sz="quarter" idx="11"/>
          </p:nvPr>
        </p:nvSpPr>
        <p:spPr/>
        <p:txBody>
          <a:bodyPr/>
          <a:lstStyle/>
          <a:p>
            <a:r>
              <a:rPr lang="en-US" dirty="0">
                <a:latin typeface="Ubuntu" panose="020B0504030602030204" pitchFamily="34" charset="0"/>
              </a:rPr>
              <a:t>Macroeconomic Outlook - MAY 2023</a:t>
            </a:r>
          </a:p>
        </p:txBody>
      </p:sp>
      <p:sp>
        <p:nvSpPr>
          <p:cNvPr id="7" name="Text Placeholder 6">
            <a:extLst>
              <a:ext uri="{FF2B5EF4-FFF2-40B4-BE49-F238E27FC236}">
                <a16:creationId xmlns:a16="http://schemas.microsoft.com/office/drawing/2014/main" id="{DA0D4C58-B52D-4A21-AB7B-E80C42D7333A}"/>
              </a:ext>
            </a:extLst>
          </p:cNvPr>
          <p:cNvSpPr>
            <a:spLocks noGrp="1"/>
          </p:cNvSpPr>
          <p:nvPr>
            <p:ph type="body" sz="quarter" idx="13"/>
          </p:nvPr>
        </p:nvSpPr>
        <p:spPr>
          <a:xfrm>
            <a:off x="486064" y="1673155"/>
            <a:ext cx="9721273" cy="273921"/>
          </a:xfrm>
        </p:spPr>
        <p:txBody>
          <a:bodyPr/>
          <a:lstStyle/>
          <a:p>
            <a:r>
              <a:rPr lang="en-US" b="0" dirty="0">
                <a:solidFill>
                  <a:schemeClr val="accent4"/>
                </a:solidFill>
                <a:latin typeface="Ubuntu Condensed" panose="020B0506030602030204" pitchFamily="34" charset="0"/>
              </a:rPr>
              <a:t>The SVB collapse, however, has reduced the spread by half</a:t>
            </a:r>
          </a:p>
        </p:txBody>
      </p:sp>
      <p:sp>
        <p:nvSpPr>
          <p:cNvPr id="5" name="shp_Folio">
            <a:extLst>
              <a:ext uri="{FF2B5EF4-FFF2-40B4-BE49-F238E27FC236}">
                <a16:creationId xmlns:a16="http://schemas.microsoft.com/office/drawing/2014/main" id="{D928C08E-BFAF-4868-8766-7B929DFEDF41}"/>
              </a:ext>
            </a:extLst>
          </p:cNvPr>
          <p:cNvSpPr>
            <a:spLocks noGrp="1"/>
          </p:cNvSpPr>
          <p:nvPr>
            <p:ph type="sldNum" sz="quarter" idx="12"/>
          </p:nvPr>
        </p:nvSpPr>
        <p:spPr/>
        <p:txBody>
          <a:bodyPr/>
          <a:lstStyle/>
          <a:p>
            <a:r>
              <a:rPr lang="en-US" dirty="0">
                <a:latin typeface="Ubuntu" panose="020B0504030602030204" pitchFamily="34" charset="0"/>
              </a:rPr>
              <a:t>25</a:t>
            </a:r>
          </a:p>
        </p:txBody>
      </p:sp>
      <p:sp>
        <p:nvSpPr>
          <p:cNvPr id="18"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A   In the US</a:t>
            </a:r>
          </a:p>
        </p:txBody>
      </p:sp>
      <p:sp>
        <p:nvSpPr>
          <p:cNvPr id="16" name="shp_FootNote">
            <a:extLst>
              <a:ext uri="{FF2B5EF4-FFF2-40B4-BE49-F238E27FC236}">
                <a16:creationId xmlns:a16="http://schemas.microsoft.com/office/drawing/2014/main" id="{55D16085-418D-4193-AB9F-60606F53D9C0}"/>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Fed as of 26/05/2023</a:t>
            </a:r>
          </a:p>
          <a:p>
            <a:pPr marL="347472" indent="-347472"/>
            <a:endParaRPr lang="en-US" sz="700" dirty="0">
              <a:latin typeface="Ubuntu" panose="020B0504030602030204" pitchFamily="34" charset="0"/>
            </a:endParaRPr>
          </a:p>
        </p:txBody>
      </p:sp>
      <p:graphicFrame>
        <p:nvGraphicFramePr>
          <p:cNvPr id="8" name="Table 5">
            <a:extLst>
              <a:ext uri="{FF2B5EF4-FFF2-40B4-BE49-F238E27FC236}">
                <a16:creationId xmlns:a16="http://schemas.microsoft.com/office/drawing/2014/main" id="{12FF2BDD-4AC2-7A63-9504-5CB29C4345BF}"/>
              </a:ext>
            </a:extLst>
          </p:cNvPr>
          <p:cNvGraphicFramePr>
            <a:graphicFrameLocks noGrp="1"/>
          </p:cNvGraphicFramePr>
          <p:nvPr>
            <p:custDataLst>
              <p:tags r:id="rId1"/>
            </p:custDataLst>
          </p:nvPr>
        </p:nvGraphicFramePr>
        <p:xfrm>
          <a:off x="469899" y="2181702"/>
          <a:ext cx="9715501" cy="448800"/>
        </p:xfrm>
        <a:graphic>
          <a:graphicData uri="http://schemas.openxmlformats.org/drawingml/2006/table">
            <a:tbl>
              <a:tblPr/>
              <a:tblGrid>
                <a:gridCol w="9715501">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U.S. 10Yr/2Yr Spread – </a:t>
                      </a:r>
                      <a:r>
                        <a:rPr lang="en-US" sz="1000" b="0" i="1" u="none" strike="noStrike" noProof="0" dirty="0">
                          <a:solidFill>
                            <a:schemeClr val="accent1"/>
                          </a:solidFill>
                          <a:effectLst/>
                          <a:latin typeface="Ubuntu" panose="020B0504030602030204" pitchFamily="34" charset="0"/>
                        </a:rPr>
                        <a:t>Since Jan. 1978</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r>
                        <a:rPr lang="fr-FR" sz="1000" b="0" i="1" u="none" strike="noStrike" noProof="0" dirty="0">
                          <a:solidFill>
                            <a:schemeClr val="tx1">
                              <a:lumMod val="65000"/>
                              <a:lumOff val="35000"/>
                            </a:schemeClr>
                          </a:solidFill>
                          <a:effectLst/>
                          <a:latin typeface="Ubuntu" panose="020B0504030602030204" pitchFamily="34" charset="0"/>
                        </a:rPr>
                        <a:t>In bps</a:t>
                      </a: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9" name="TextBox 8">
            <a:extLst>
              <a:ext uri="{FF2B5EF4-FFF2-40B4-BE49-F238E27FC236}">
                <a16:creationId xmlns:a16="http://schemas.microsoft.com/office/drawing/2014/main" id="{DD537E84-E56E-8FC4-46C6-A59A20FCF8B2}"/>
              </a:ext>
            </a:extLst>
          </p:cNvPr>
          <p:cNvSpPr txBox="1"/>
          <p:nvPr/>
        </p:nvSpPr>
        <p:spPr>
          <a:xfrm>
            <a:off x="2673221" y="3581953"/>
            <a:ext cx="5346440" cy="400110"/>
          </a:xfrm>
          <a:prstGeom prst="rect">
            <a:avLst/>
          </a:prstGeom>
          <a:noFill/>
        </p:spPr>
        <p:txBody>
          <a:bodyPr wrap="square">
            <a:spAutoFit/>
          </a:bodyPr>
          <a:lstStyle/>
          <a:p>
            <a:endParaRPr lang="en-US" dirty="0"/>
          </a:p>
        </p:txBody>
      </p:sp>
      <p:graphicFrame>
        <p:nvGraphicFramePr>
          <p:cNvPr id="3" name="us_spread_2_10">
            <a:extLst>
              <a:ext uri="{FF2B5EF4-FFF2-40B4-BE49-F238E27FC236}">
                <a16:creationId xmlns:a16="http://schemas.microsoft.com/office/drawing/2014/main" id="{BB94B470-383C-9616-5F2C-427A7F38803A}"/>
              </a:ext>
            </a:extLst>
          </p:cNvPr>
          <p:cNvGraphicFramePr>
            <a:graphicFrameLocks noGrp="1"/>
          </p:cNvGraphicFramePr>
          <p:nvPr/>
        </p:nvGraphicFramePr>
        <p:xfrm>
          <a:off x="491963" y="2513086"/>
          <a:ext cx="9699335" cy="4471913"/>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407295432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a:extLst>
              <a:ext uri="{FF2B5EF4-FFF2-40B4-BE49-F238E27FC236}">
                <a16:creationId xmlns:a16="http://schemas.microsoft.com/office/drawing/2014/main" id="{3C0EE460-77EB-4A7D-878B-11EC1EAE21CF}"/>
              </a:ext>
            </a:extLst>
          </p:cNvPr>
          <p:cNvSpPr>
            <a:spLocks noGrp="1"/>
          </p:cNvSpPr>
          <p:nvPr>
            <p:ph type="title"/>
            <p:custDataLst>
              <p:tags r:id="rId1"/>
            </p:custDataLst>
          </p:nvPr>
        </p:nvSpPr>
        <p:spPr/>
        <p:txBody>
          <a:bodyPr/>
          <a:lstStyle/>
          <a:p>
            <a:r>
              <a:rPr lang="en-US" dirty="0">
                <a:latin typeface="Ubuntu" panose="020B0504030602030204" pitchFamily="34" charset="0"/>
              </a:rPr>
              <a:t>B	In the Euro Area</a:t>
            </a:r>
          </a:p>
        </p:txBody>
      </p:sp>
      <p:sp>
        <p:nvSpPr>
          <p:cNvPr id="4" name="shp_PresTitle">
            <a:extLst>
              <a:ext uri="{FF2B5EF4-FFF2-40B4-BE49-F238E27FC236}">
                <a16:creationId xmlns:a16="http://schemas.microsoft.com/office/drawing/2014/main" id="{BC246D15-AB85-4743-B67C-FEDC5F639E81}"/>
              </a:ext>
            </a:extLst>
          </p:cNvPr>
          <p:cNvSpPr>
            <a:spLocks noGrp="1"/>
          </p:cNvSpPr>
          <p:nvPr>
            <p:ph type="dt" sz="half" idx="10"/>
          </p:nvPr>
        </p:nvSpPr>
        <p:spPr/>
        <p:txBody>
          <a:bodyPr/>
          <a:lstStyle/>
          <a:p>
            <a:r>
              <a:rPr lang="en-US" dirty="0">
                <a:latin typeface="Ubuntu" panose="020B0504030602030204" pitchFamily="34" charset="0"/>
              </a:rPr>
              <a:t>Macroeconomic Outlook - MAY 2023</a:t>
            </a:r>
          </a:p>
        </p:txBody>
      </p:sp>
    </p:spTree>
    <p:extLst>
      <p:ext uri="{BB962C8B-B14F-4D97-AF65-F5344CB8AC3E}">
        <p14:creationId xmlns:p14="http://schemas.microsoft.com/office/powerpoint/2010/main" val="319499655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06EB1A-7D40-4457-9FFA-DECC851C883C}"/>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The ECB has raised its interest rates by 25 bps in May as planned</a:t>
            </a:r>
          </a:p>
        </p:txBody>
      </p:sp>
      <p:sp>
        <p:nvSpPr>
          <p:cNvPr id="4" name="shp_PresTitle">
            <a:extLst>
              <a:ext uri="{FF2B5EF4-FFF2-40B4-BE49-F238E27FC236}">
                <a16:creationId xmlns:a16="http://schemas.microsoft.com/office/drawing/2014/main" id="{F99CF170-148E-44A0-A653-E071635E32AE}"/>
              </a:ext>
            </a:extLst>
          </p:cNvPr>
          <p:cNvSpPr>
            <a:spLocks noGrp="1"/>
          </p:cNvSpPr>
          <p:nvPr>
            <p:ph type="ftr" sz="quarter" idx="11"/>
          </p:nvPr>
        </p:nvSpPr>
        <p:spPr/>
        <p:txBody>
          <a:bodyPr/>
          <a:lstStyle/>
          <a:p>
            <a:r>
              <a:rPr lang="en-US" dirty="0">
                <a:latin typeface="Ubuntu" panose="020B0504030602030204" pitchFamily="34" charset="0"/>
              </a:rPr>
              <a:t>Macroeconomic Outlook - MAY 2023</a:t>
            </a:r>
          </a:p>
        </p:txBody>
      </p:sp>
      <p:sp>
        <p:nvSpPr>
          <p:cNvPr id="5" name="Text Placeholder 4">
            <a:extLst>
              <a:ext uri="{FF2B5EF4-FFF2-40B4-BE49-F238E27FC236}">
                <a16:creationId xmlns:a16="http://schemas.microsoft.com/office/drawing/2014/main" id="{5EB3C530-4F9C-4472-B702-71EFC3A4C99E}"/>
              </a:ext>
            </a:extLst>
          </p:cNvPr>
          <p:cNvSpPr>
            <a:spLocks noGrp="1"/>
          </p:cNvSpPr>
          <p:nvPr>
            <p:ph type="body" sz="quarter" idx="13"/>
          </p:nvPr>
        </p:nvSpPr>
        <p:spPr>
          <a:xfrm>
            <a:off x="486063" y="1631572"/>
            <a:ext cx="9721273" cy="473976"/>
          </a:xfrm>
        </p:spPr>
        <p:txBody>
          <a:bodyPr/>
          <a:lstStyle/>
          <a:p>
            <a:r>
              <a:rPr lang="en-US" b="0" dirty="0">
                <a:solidFill>
                  <a:schemeClr val="accent4"/>
                </a:solidFill>
                <a:latin typeface="Ubuntu Condensed" panose="020B0506030602030204" pitchFamily="34" charset="0"/>
              </a:rPr>
              <a:t>President Lagarde signaled that despite a decrease of headline inflation over the last couple of months, further rises of interest rate are required to ensure a timely return of inflation to the 2% target.</a:t>
            </a:r>
          </a:p>
        </p:txBody>
      </p:sp>
      <p:graphicFrame>
        <p:nvGraphicFramePr>
          <p:cNvPr id="11" name="Table 5">
            <a:extLst>
              <a:ext uri="{FF2B5EF4-FFF2-40B4-BE49-F238E27FC236}">
                <a16:creationId xmlns:a16="http://schemas.microsoft.com/office/drawing/2014/main" id="{F0DF8B7C-571B-4D13-9EE9-77546F814A00}"/>
              </a:ext>
            </a:extLst>
          </p:cNvPr>
          <p:cNvGraphicFramePr>
            <a:graphicFrameLocks noGrp="1"/>
          </p:cNvGraphicFramePr>
          <p:nvPr>
            <p:custDataLst>
              <p:tags r:id="rId1"/>
            </p:custDataLst>
            <p:extLst>
              <p:ext uri="{D42A27DB-BD31-4B8C-83A1-F6EECF244321}">
                <p14:modId xmlns:p14="http://schemas.microsoft.com/office/powerpoint/2010/main" val="2295897169"/>
              </p:ext>
            </p:extLst>
          </p:nvPr>
        </p:nvGraphicFramePr>
        <p:xfrm>
          <a:off x="465746" y="2255886"/>
          <a:ext cx="4653853" cy="448800"/>
        </p:xfrm>
        <a:graphic>
          <a:graphicData uri="http://schemas.openxmlformats.org/drawingml/2006/table">
            <a:tbl>
              <a:tblPr/>
              <a:tblGrid>
                <a:gridCol w="465385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CPI and core inflation expectations &amp; projections as of July 2022 </a:t>
                      </a:r>
                      <a:r>
                        <a:rPr lang="en-US" sz="1000" b="0" i="1" u="none" strike="noStrike" noProof="0" dirty="0">
                          <a:solidFill>
                            <a:schemeClr val="accent1"/>
                          </a:solidFill>
                          <a:effectLst/>
                          <a:latin typeface="Ubuntu" panose="020B0504030602030204" pitchFamily="34" charset="0"/>
                        </a:rPr>
                        <a:t>(%)</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4" name="Content Placeholder 9">
            <a:extLst>
              <a:ext uri="{FF2B5EF4-FFF2-40B4-BE49-F238E27FC236}">
                <a16:creationId xmlns:a16="http://schemas.microsoft.com/office/drawing/2014/main" id="{869C69F6-8FF9-4FA0-B6FE-82320DACDDFE}"/>
              </a:ext>
            </a:extLst>
          </p:cNvPr>
          <p:cNvGraphicFramePr>
            <a:graphicFrameLocks/>
          </p:cNvGraphicFramePr>
          <p:nvPr>
            <p:extLst>
              <p:ext uri="{D42A27DB-BD31-4B8C-83A1-F6EECF244321}">
                <p14:modId xmlns:p14="http://schemas.microsoft.com/office/powerpoint/2010/main" val="931178360"/>
              </p:ext>
            </p:extLst>
          </p:nvPr>
        </p:nvGraphicFramePr>
        <p:xfrm>
          <a:off x="486063" y="2476349"/>
          <a:ext cx="4648645" cy="3753152"/>
        </p:xfrm>
        <a:graphic>
          <a:graphicData uri="http://schemas.openxmlformats.org/drawingml/2006/chart">
            <c:chart xmlns:c="http://schemas.openxmlformats.org/drawingml/2006/chart" xmlns:r="http://schemas.openxmlformats.org/officeDocument/2006/relationships" r:id="rId4"/>
          </a:graphicData>
        </a:graphic>
      </p:graphicFrame>
      <p:sp>
        <p:nvSpPr>
          <p:cNvPr id="9" name="shp_FootNote">
            <a:extLst>
              <a:ext uri="{FF2B5EF4-FFF2-40B4-BE49-F238E27FC236}">
                <a16:creationId xmlns:a16="http://schemas.microsoft.com/office/drawing/2014/main" id="{23F2A09C-93EA-4155-8506-E4333439F09B}"/>
              </a:ext>
            </a:extLst>
          </p:cNvPr>
          <p:cNvSpPr txBox="1"/>
          <p:nvPr/>
        </p:nvSpPr>
        <p:spPr>
          <a:xfrm>
            <a:off x="1679865" y="696857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	ECB as of 16/03/2023</a:t>
            </a:r>
          </a:p>
        </p:txBody>
      </p:sp>
      <p:sp>
        <p:nvSpPr>
          <p:cNvPr id="7" name="shp_Folio">
            <a:extLst>
              <a:ext uri="{FF2B5EF4-FFF2-40B4-BE49-F238E27FC236}">
                <a16:creationId xmlns:a16="http://schemas.microsoft.com/office/drawing/2014/main" id="{463140B3-581D-4918-B3DE-BFD0B74E46AB}"/>
              </a:ext>
            </a:extLst>
          </p:cNvPr>
          <p:cNvSpPr>
            <a:spLocks noGrp="1"/>
          </p:cNvSpPr>
          <p:nvPr>
            <p:ph type="sldNum" sz="quarter" idx="12"/>
          </p:nvPr>
        </p:nvSpPr>
        <p:spPr/>
        <p:txBody>
          <a:bodyPr/>
          <a:lstStyle/>
          <a:p>
            <a:r>
              <a:rPr lang="en-US" dirty="0">
                <a:latin typeface="Ubuntu" panose="020B0504030602030204" pitchFamily="34" charset="0"/>
              </a:rPr>
              <a:t>27</a:t>
            </a:r>
          </a:p>
        </p:txBody>
      </p:sp>
      <p:sp>
        <p:nvSpPr>
          <p:cNvPr id="13"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In the Euro area</a:t>
            </a:r>
          </a:p>
        </p:txBody>
      </p:sp>
      <p:graphicFrame>
        <p:nvGraphicFramePr>
          <p:cNvPr id="6" name="Table 5">
            <a:extLst>
              <a:ext uri="{FF2B5EF4-FFF2-40B4-BE49-F238E27FC236}">
                <a16:creationId xmlns:a16="http://schemas.microsoft.com/office/drawing/2014/main" id="{24DAE0C6-288F-47AD-BFC9-087F20597AD0}"/>
              </a:ext>
            </a:extLst>
          </p:cNvPr>
          <p:cNvGraphicFramePr>
            <a:graphicFrameLocks noGrp="1"/>
          </p:cNvGraphicFramePr>
          <p:nvPr>
            <p:extLst>
              <p:ext uri="{D42A27DB-BD31-4B8C-83A1-F6EECF244321}">
                <p14:modId xmlns:p14="http://schemas.microsoft.com/office/powerpoint/2010/main" val="1596274725"/>
              </p:ext>
            </p:extLst>
          </p:nvPr>
        </p:nvGraphicFramePr>
        <p:xfrm>
          <a:off x="5538927" y="2179390"/>
          <a:ext cx="4642461" cy="2237685"/>
        </p:xfrm>
        <a:graphic>
          <a:graphicData uri="http://schemas.openxmlformats.org/drawingml/2006/table">
            <a:tbl>
              <a:tblPr firstRow="1" bandRow="1">
                <a:tableStyleId>{5C22544A-7EE6-4342-B048-85BDC9FD1C3A}</a:tableStyleId>
              </a:tblPr>
              <a:tblGrid>
                <a:gridCol w="4642461">
                  <a:extLst>
                    <a:ext uri="{9D8B030D-6E8A-4147-A177-3AD203B41FA5}">
                      <a16:colId xmlns:a16="http://schemas.microsoft.com/office/drawing/2014/main" val="1525256791"/>
                    </a:ext>
                  </a:extLst>
                </a:gridCol>
              </a:tblGrid>
              <a:tr h="226005">
                <a:tc>
                  <a:txBody>
                    <a:body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kumimoji="0" lang="en-US" sz="1000" b="1" i="0" u="none" strike="noStrike" kern="1200" cap="none" normalizeH="0" baseline="0" noProof="0" dirty="0">
                          <a:ln>
                            <a:noFill/>
                          </a:ln>
                          <a:solidFill>
                            <a:schemeClr val="accent1"/>
                          </a:solidFill>
                          <a:effectLst/>
                          <a:latin typeface="Ubuntu" panose="020B0504030602030204" pitchFamily="34" charset="0"/>
                          <a:ea typeface="+mn-ea"/>
                          <a:cs typeface="+mn-cs"/>
                        </a:rPr>
                        <a:t>Key considerations</a:t>
                      </a:r>
                    </a:p>
                  </a:txBody>
                  <a:tcPr marL="77770" marR="79200" marT="36000" marB="36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68337237"/>
                  </a:ext>
                </a:extLst>
              </a:tr>
              <a:tr h="2011680">
                <a:tc>
                  <a:txBody>
                    <a:bodyPr/>
                    <a:lstStyle/>
                    <a:p>
                      <a:pPr marL="137160" marR="0" lvl="1" indent="-137160" algn="l" defTabSz="1018824" rtl="0" eaLnBrk="1" fontAlgn="auto" latinLnBrk="0" hangingPunct="1">
                        <a:lnSpc>
                          <a:spcPct val="100000"/>
                        </a:lnSpc>
                        <a:spcBef>
                          <a:spcPts val="600"/>
                        </a:spcBef>
                        <a:spcAft>
                          <a:spcPts val="0"/>
                        </a:spcAft>
                        <a:buClr>
                          <a:srgbClr val="23283C"/>
                        </a:buClr>
                        <a:buSzPct val="100000"/>
                        <a:buFont typeface="Symbol" panose="05050102010706020507" pitchFamily="18" charset="2"/>
                        <a:buChar char="·"/>
                        <a:tabLst/>
                        <a:defRPr/>
                      </a:pPr>
                      <a:r>
                        <a:rPr lang="en-US" sz="1000" b="1" dirty="0">
                          <a:latin typeface="Ubuntu" panose="020B0504030602030204" pitchFamily="34" charset="0"/>
                        </a:rPr>
                        <a:t>The Governing Council decided to raise the three key ECB interest rates by 25 basis points, following a 50-bps increase in December, February and March</a:t>
                      </a:r>
                    </a:p>
                    <a:p>
                      <a:pPr marL="137160" marR="0" lvl="1" indent="-137160" algn="l" defTabSz="1018824" rtl="0" eaLnBrk="1" fontAlgn="auto" latinLnBrk="0" hangingPunct="1">
                        <a:lnSpc>
                          <a:spcPct val="100000"/>
                        </a:lnSpc>
                        <a:spcBef>
                          <a:spcPts val="600"/>
                        </a:spcBef>
                        <a:spcAft>
                          <a:spcPts val="0"/>
                        </a:spcAft>
                        <a:buClr>
                          <a:srgbClr val="23283C"/>
                        </a:buClr>
                        <a:buSzPct val="100000"/>
                        <a:buFont typeface="Symbol" panose="05050102010706020507" pitchFamily="18" charset="2"/>
                        <a:buChar char="·"/>
                        <a:tabLst/>
                        <a:defRPr/>
                      </a:pPr>
                      <a:r>
                        <a:rPr lang="en-US" sz="1000" b="0" dirty="0">
                          <a:latin typeface="Ubuntu" panose="020B0504030602030204" pitchFamily="34" charset="0"/>
                        </a:rPr>
                        <a:t>Looking ahead, ECB staff have significantly revised in December their inflation projections down and inflation is now expected to average 8.4% in 2022, 5.3% in 2023 (vs 6.3% in Dec), 2.9% in 2024 (vs 3.4%) and 2.1% in 2025 (vs 2.4%)</a:t>
                      </a:r>
                    </a:p>
                    <a:p>
                      <a:pPr marL="137160" marR="0" lvl="1" indent="-137160" algn="l" defTabSz="1018824" rtl="0" eaLnBrk="1" fontAlgn="auto" latinLnBrk="0" hangingPunct="1">
                        <a:lnSpc>
                          <a:spcPct val="100000"/>
                        </a:lnSpc>
                        <a:spcBef>
                          <a:spcPts val="600"/>
                        </a:spcBef>
                        <a:spcAft>
                          <a:spcPts val="0"/>
                        </a:spcAft>
                        <a:buClr>
                          <a:srgbClr val="23283C"/>
                        </a:buClr>
                        <a:buSzPct val="100000"/>
                        <a:buFont typeface="Symbol" panose="05050102010706020507" pitchFamily="18" charset="2"/>
                        <a:buChar char="·"/>
                        <a:tabLst/>
                        <a:defRPr/>
                      </a:pPr>
                      <a:r>
                        <a:rPr lang="en-US" sz="1000" b="0" dirty="0">
                          <a:latin typeface="Ubuntu" panose="020B0504030602030204" pitchFamily="34" charset="0"/>
                        </a:rPr>
                        <a:t>The interest rate on the main refinancing operations has been lifted-up to 3.75%. The benchmark deposit rate is set at 3.25%, its highest level since the 2008 global financial crisis</a:t>
                      </a:r>
                    </a:p>
                    <a:p>
                      <a:pPr marL="137160" marR="0" lvl="1" indent="-137160" algn="l" defTabSz="1018824" rtl="0" eaLnBrk="1" fontAlgn="auto" latinLnBrk="0" hangingPunct="1">
                        <a:lnSpc>
                          <a:spcPct val="100000"/>
                        </a:lnSpc>
                        <a:spcBef>
                          <a:spcPts val="600"/>
                        </a:spcBef>
                        <a:spcAft>
                          <a:spcPts val="0"/>
                        </a:spcAft>
                        <a:buClr>
                          <a:srgbClr val="23283C"/>
                        </a:buClr>
                        <a:buSzPct val="100000"/>
                        <a:buFont typeface="Symbol" panose="05050102010706020507" pitchFamily="18" charset="2"/>
                        <a:buChar char="·"/>
                        <a:tabLst/>
                        <a:defRPr/>
                      </a:pPr>
                      <a:r>
                        <a:rPr lang="en-US" sz="1000" b="1" dirty="0">
                          <a:latin typeface="Ubuntu" panose="020B0504030602030204" pitchFamily="34" charset="0"/>
                        </a:rPr>
                        <a:t>The next meeting is set on June 15</a:t>
                      </a:r>
                      <a:r>
                        <a:rPr lang="en-US" sz="1000" b="1" baseline="30000" dirty="0">
                          <a:latin typeface="Ubuntu" panose="020B0504030602030204" pitchFamily="34" charset="0"/>
                        </a:rPr>
                        <a:t>th</a:t>
                      </a:r>
                    </a:p>
                  </a:txBody>
                  <a:tcPr marL="77770" marR="79200" marT="36000" marB="3600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3160405"/>
                  </a:ext>
                </a:extLst>
              </a:tr>
            </a:tbl>
          </a:graphicData>
        </a:graphic>
      </p:graphicFrame>
      <p:grpSp>
        <p:nvGrpSpPr>
          <p:cNvPr id="8" name="Group 6">
            <a:extLst>
              <a:ext uri="{FF2B5EF4-FFF2-40B4-BE49-F238E27FC236}">
                <a16:creationId xmlns:a16="http://schemas.microsoft.com/office/drawing/2014/main" id="{AAB22256-CE93-7BF7-138C-3155A682578D}"/>
              </a:ext>
            </a:extLst>
          </p:cNvPr>
          <p:cNvGrpSpPr/>
          <p:nvPr/>
        </p:nvGrpSpPr>
        <p:grpSpPr>
          <a:xfrm>
            <a:off x="2010825" y="6179984"/>
            <a:ext cx="619069" cy="594237"/>
            <a:chOff x="457200" y="3067724"/>
            <a:chExt cx="339226" cy="275808"/>
          </a:xfrm>
          <a:solidFill>
            <a:schemeClr val="accent3">
              <a:lumMod val="20000"/>
              <a:lumOff val="80000"/>
            </a:schemeClr>
          </a:solidFill>
        </p:grpSpPr>
        <p:sp>
          <p:nvSpPr>
            <p:cNvPr id="10" name="Freeform 25">
              <a:extLst>
                <a:ext uri="{FF2B5EF4-FFF2-40B4-BE49-F238E27FC236}">
                  <a16:creationId xmlns:a16="http://schemas.microsoft.com/office/drawing/2014/main" id="{686BA4B9-0518-A5C1-46A6-5C9B3EB33820}"/>
                </a:ext>
              </a:extLst>
            </p:cNvPr>
            <p:cNvSpPr>
              <a:spLocks/>
            </p:cNvSpPr>
            <p:nvPr/>
          </p:nvSpPr>
          <p:spPr bwMode="auto">
            <a:xfrm>
              <a:off x="639393" y="3067724"/>
              <a:ext cx="157033" cy="275808"/>
            </a:xfrm>
            <a:custGeom>
              <a:avLst/>
              <a:gdLst/>
              <a:ahLst/>
              <a:cxnLst>
                <a:cxn ang="0">
                  <a:pos x="5901" y="790"/>
                </a:cxn>
                <a:cxn ang="0">
                  <a:pos x="5130" y="1087"/>
                </a:cxn>
                <a:cxn ang="0">
                  <a:pos x="4430" y="1446"/>
                </a:cxn>
                <a:cxn ang="0">
                  <a:pos x="3801" y="1867"/>
                </a:cxn>
                <a:cxn ang="0">
                  <a:pos x="3245" y="2349"/>
                </a:cxn>
                <a:cxn ang="0">
                  <a:pos x="2761" y="2890"/>
                </a:cxn>
                <a:cxn ang="0">
                  <a:pos x="2361" y="3472"/>
                </a:cxn>
                <a:cxn ang="0">
                  <a:pos x="2052" y="4093"/>
                </a:cxn>
                <a:cxn ang="0">
                  <a:pos x="1831" y="4754"/>
                </a:cxn>
                <a:cxn ang="0">
                  <a:pos x="1697" y="5454"/>
                </a:cxn>
                <a:cxn ang="0">
                  <a:pos x="1653" y="6193"/>
                </a:cxn>
                <a:cxn ang="0">
                  <a:pos x="1655" y="6529"/>
                </a:cxn>
                <a:cxn ang="0">
                  <a:pos x="1675" y="6730"/>
                </a:cxn>
                <a:cxn ang="0">
                  <a:pos x="1853" y="6756"/>
                </a:cxn>
                <a:cxn ang="0">
                  <a:pos x="2315" y="6504"/>
                </a:cxn>
                <a:cxn ang="0">
                  <a:pos x="2752" y="6312"/>
                </a:cxn>
                <a:cxn ang="0">
                  <a:pos x="3169" y="6176"/>
                </a:cxn>
                <a:cxn ang="0">
                  <a:pos x="3576" y="6096"/>
                </a:cxn>
                <a:cxn ang="0">
                  <a:pos x="3974" y="6069"/>
                </a:cxn>
                <a:cxn ang="0">
                  <a:pos x="4465" y="6101"/>
                </a:cxn>
                <a:cxn ang="0">
                  <a:pos x="4925" y="6197"/>
                </a:cxn>
                <a:cxn ang="0">
                  <a:pos x="5354" y="6356"/>
                </a:cxn>
                <a:cxn ang="0">
                  <a:pos x="5751" y="6580"/>
                </a:cxn>
                <a:cxn ang="0">
                  <a:pos x="6118" y="6867"/>
                </a:cxn>
                <a:cxn ang="0">
                  <a:pos x="6446" y="7211"/>
                </a:cxn>
                <a:cxn ang="0">
                  <a:pos x="6712" y="7590"/>
                </a:cxn>
                <a:cxn ang="0">
                  <a:pos x="6915" y="8000"/>
                </a:cxn>
                <a:cxn ang="0">
                  <a:pos x="7053" y="8443"/>
                </a:cxn>
                <a:cxn ang="0">
                  <a:pos x="7128" y="8920"/>
                </a:cxn>
                <a:cxn ang="0">
                  <a:pos x="7138" y="9434"/>
                </a:cxn>
                <a:cxn ang="0">
                  <a:pos x="7083" y="9946"/>
                </a:cxn>
                <a:cxn ang="0">
                  <a:pos x="6960" y="10420"/>
                </a:cxn>
                <a:cxn ang="0">
                  <a:pos x="6769" y="10860"/>
                </a:cxn>
                <a:cxn ang="0">
                  <a:pos x="6511" y="11262"/>
                </a:cxn>
                <a:cxn ang="0">
                  <a:pos x="6184" y="11629"/>
                </a:cxn>
                <a:cxn ang="0">
                  <a:pos x="5804" y="11945"/>
                </a:cxn>
                <a:cxn ang="0">
                  <a:pos x="5382" y="12196"/>
                </a:cxn>
                <a:cxn ang="0">
                  <a:pos x="4918" y="12380"/>
                </a:cxn>
                <a:cxn ang="0">
                  <a:pos x="4412" y="12500"/>
                </a:cxn>
                <a:cxn ang="0">
                  <a:pos x="3863" y="12554"/>
                </a:cxn>
                <a:cxn ang="0">
                  <a:pos x="3272" y="12537"/>
                </a:cxn>
                <a:cxn ang="0">
                  <a:pos x="2711" y="12425"/>
                </a:cxn>
                <a:cxn ang="0">
                  <a:pos x="2192" y="12217"/>
                </a:cxn>
                <a:cxn ang="0">
                  <a:pos x="1718" y="11912"/>
                </a:cxn>
                <a:cxn ang="0">
                  <a:pos x="1284" y="11510"/>
                </a:cxn>
                <a:cxn ang="0">
                  <a:pos x="895" y="11014"/>
                </a:cxn>
                <a:cxn ang="0">
                  <a:pos x="572" y="10447"/>
                </a:cxn>
                <a:cxn ang="0">
                  <a:pos x="322" y="9819"/>
                </a:cxn>
                <a:cxn ang="0">
                  <a:pos x="142" y="9127"/>
                </a:cxn>
                <a:cxn ang="0">
                  <a:pos x="35" y="8376"/>
                </a:cxn>
                <a:cxn ang="0">
                  <a:pos x="0" y="7563"/>
                </a:cxn>
                <a:cxn ang="0">
                  <a:pos x="57" y="6486"/>
                </a:cxn>
                <a:cxn ang="0">
                  <a:pos x="226" y="5483"/>
                </a:cxn>
                <a:cxn ang="0">
                  <a:pos x="509" y="4555"/>
                </a:cxn>
                <a:cxn ang="0">
                  <a:pos x="903" y="3698"/>
                </a:cxn>
                <a:cxn ang="0">
                  <a:pos x="1411" y="2916"/>
                </a:cxn>
                <a:cxn ang="0">
                  <a:pos x="2028" y="2208"/>
                </a:cxn>
                <a:cxn ang="0">
                  <a:pos x="2749" y="1583"/>
                </a:cxn>
                <a:cxn ang="0">
                  <a:pos x="3573" y="1040"/>
                </a:cxn>
                <a:cxn ang="0">
                  <a:pos x="4500" y="581"/>
                </a:cxn>
                <a:cxn ang="0">
                  <a:pos x="5530" y="205"/>
                </a:cxn>
              </a:cxnLst>
              <a:rect l="0" t="0" r="r" b="b"/>
              <a:pathLst>
                <a:path w="7142" h="12558">
                  <a:moveTo>
                    <a:pt x="6274" y="0"/>
                  </a:moveTo>
                  <a:lnTo>
                    <a:pt x="6453" y="626"/>
                  </a:lnTo>
                  <a:lnTo>
                    <a:pt x="6313" y="665"/>
                  </a:lnTo>
                  <a:lnTo>
                    <a:pt x="6173" y="704"/>
                  </a:lnTo>
                  <a:lnTo>
                    <a:pt x="6036" y="746"/>
                  </a:lnTo>
                  <a:lnTo>
                    <a:pt x="5901" y="790"/>
                  </a:lnTo>
                  <a:lnTo>
                    <a:pt x="5768" y="835"/>
                  </a:lnTo>
                  <a:lnTo>
                    <a:pt x="5636" y="882"/>
                  </a:lnTo>
                  <a:lnTo>
                    <a:pt x="5507" y="930"/>
                  </a:lnTo>
                  <a:lnTo>
                    <a:pt x="5379" y="981"/>
                  </a:lnTo>
                  <a:lnTo>
                    <a:pt x="5254" y="1033"/>
                  </a:lnTo>
                  <a:lnTo>
                    <a:pt x="5130" y="1087"/>
                  </a:lnTo>
                  <a:lnTo>
                    <a:pt x="5008" y="1142"/>
                  </a:lnTo>
                  <a:lnTo>
                    <a:pt x="4889" y="1199"/>
                  </a:lnTo>
                  <a:lnTo>
                    <a:pt x="4771" y="1258"/>
                  </a:lnTo>
                  <a:lnTo>
                    <a:pt x="4656" y="1319"/>
                  </a:lnTo>
                  <a:lnTo>
                    <a:pt x="4542" y="1381"/>
                  </a:lnTo>
                  <a:lnTo>
                    <a:pt x="4430" y="1446"/>
                  </a:lnTo>
                  <a:lnTo>
                    <a:pt x="4321" y="1512"/>
                  </a:lnTo>
                  <a:lnTo>
                    <a:pt x="4213" y="1579"/>
                  </a:lnTo>
                  <a:lnTo>
                    <a:pt x="4107" y="1648"/>
                  </a:lnTo>
                  <a:lnTo>
                    <a:pt x="4003" y="1719"/>
                  </a:lnTo>
                  <a:lnTo>
                    <a:pt x="3901" y="1793"/>
                  </a:lnTo>
                  <a:lnTo>
                    <a:pt x="3801" y="1867"/>
                  </a:lnTo>
                  <a:lnTo>
                    <a:pt x="3703" y="1942"/>
                  </a:lnTo>
                  <a:lnTo>
                    <a:pt x="3608" y="2021"/>
                  </a:lnTo>
                  <a:lnTo>
                    <a:pt x="3514" y="2100"/>
                  </a:lnTo>
                  <a:lnTo>
                    <a:pt x="3422" y="2182"/>
                  </a:lnTo>
                  <a:lnTo>
                    <a:pt x="3332" y="2264"/>
                  </a:lnTo>
                  <a:lnTo>
                    <a:pt x="3245" y="2349"/>
                  </a:lnTo>
                  <a:lnTo>
                    <a:pt x="3158" y="2435"/>
                  </a:lnTo>
                  <a:lnTo>
                    <a:pt x="3075" y="2524"/>
                  </a:lnTo>
                  <a:lnTo>
                    <a:pt x="2993" y="2613"/>
                  </a:lnTo>
                  <a:lnTo>
                    <a:pt x="2914" y="2704"/>
                  </a:lnTo>
                  <a:lnTo>
                    <a:pt x="2836" y="2796"/>
                  </a:lnTo>
                  <a:lnTo>
                    <a:pt x="2761" y="2890"/>
                  </a:lnTo>
                  <a:lnTo>
                    <a:pt x="2688" y="2984"/>
                  </a:lnTo>
                  <a:lnTo>
                    <a:pt x="2618" y="3079"/>
                  </a:lnTo>
                  <a:lnTo>
                    <a:pt x="2550" y="3176"/>
                  </a:lnTo>
                  <a:lnTo>
                    <a:pt x="2485" y="3274"/>
                  </a:lnTo>
                  <a:lnTo>
                    <a:pt x="2423" y="3373"/>
                  </a:lnTo>
                  <a:lnTo>
                    <a:pt x="2361" y="3472"/>
                  </a:lnTo>
                  <a:lnTo>
                    <a:pt x="2304" y="3573"/>
                  </a:lnTo>
                  <a:lnTo>
                    <a:pt x="2248" y="3675"/>
                  </a:lnTo>
                  <a:lnTo>
                    <a:pt x="2195" y="3778"/>
                  </a:lnTo>
                  <a:lnTo>
                    <a:pt x="2145" y="3882"/>
                  </a:lnTo>
                  <a:lnTo>
                    <a:pt x="2098" y="3987"/>
                  </a:lnTo>
                  <a:lnTo>
                    <a:pt x="2052" y="4093"/>
                  </a:lnTo>
                  <a:lnTo>
                    <a:pt x="2009" y="4201"/>
                  </a:lnTo>
                  <a:lnTo>
                    <a:pt x="1968" y="4309"/>
                  </a:lnTo>
                  <a:lnTo>
                    <a:pt x="1929" y="4419"/>
                  </a:lnTo>
                  <a:lnTo>
                    <a:pt x="1894" y="4529"/>
                  </a:lnTo>
                  <a:lnTo>
                    <a:pt x="1861" y="4641"/>
                  </a:lnTo>
                  <a:lnTo>
                    <a:pt x="1831" y="4754"/>
                  </a:lnTo>
                  <a:lnTo>
                    <a:pt x="1802" y="4868"/>
                  </a:lnTo>
                  <a:lnTo>
                    <a:pt x="1776" y="4983"/>
                  </a:lnTo>
                  <a:lnTo>
                    <a:pt x="1752" y="5099"/>
                  </a:lnTo>
                  <a:lnTo>
                    <a:pt x="1732" y="5216"/>
                  </a:lnTo>
                  <a:lnTo>
                    <a:pt x="1713" y="5334"/>
                  </a:lnTo>
                  <a:lnTo>
                    <a:pt x="1697" y="5454"/>
                  </a:lnTo>
                  <a:lnTo>
                    <a:pt x="1684" y="5575"/>
                  </a:lnTo>
                  <a:lnTo>
                    <a:pt x="1673" y="5696"/>
                  </a:lnTo>
                  <a:lnTo>
                    <a:pt x="1664" y="5819"/>
                  </a:lnTo>
                  <a:lnTo>
                    <a:pt x="1657" y="5942"/>
                  </a:lnTo>
                  <a:lnTo>
                    <a:pt x="1654" y="6067"/>
                  </a:lnTo>
                  <a:lnTo>
                    <a:pt x="1653" y="6193"/>
                  </a:lnTo>
                  <a:lnTo>
                    <a:pt x="1653" y="6261"/>
                  </a:lnTo>
                  <a:lnTo>
                    <a:pt x="1653" y="6324"/>
                  </a:lnTo>
                  <a:lnTo>
                    <a:pt x="1653" y="6382"/>
                  </a:lnTo>
                  <a:lnTo>
                    <a:pt x="1653" y="6436"/>
                  </a:lnTo>
                  <a:lnTo>
                    <a:pt x="1654" y="6485"/>
                  </a:lnTo>
                  <a:lnTo>
                    <a:pt x="1655" y="6529"/>
                  </a:lnTo>
                  <a:lnTo>
                    <a:pt x="1657" y="6570"/>
                  </a:lnTo>
                  <a:lnTo>
                    <a:pt x="1659" y="6606"/>
                  </a:lnTo>
                  <a:lnTo>
                    <a:pt x="1662" y="6636"/>
                  </a:lnTo>
                  <a:lnTo>
                    <a:pt x="1667" y="6668"/>
                  </a:lnTo>
                  <a:lnTo>
                    <a:pt x="1670" y="6698"/>
                  </a:lnTo>
                  <a:lnTo>
                    <a:pt x="1675" y="6730"/>
                  </a:lnTo>
                  <a:lnTo>
                    <a:pt x="1679" y="6761"/>
                  </a:lnTo>
                  <a:lnTo>
                    <a:pt x="1684" y="6792"/>
                  </a:lnTo>
                  <a:lnTo>
                    <a:pt x="1689" y="6823"/>
                  </a:lnTo>
                  <a:lnTo>
                    <a:pt x="1694" y="6853"/>
                  </a:lnTo>
                  <a:lnTo>
                    <a:pt x="1774" y="6804"/>
                  </a:lnTo>
                  <a:lnTo>
                    <a:pt x="1853" y="6756"/>
                  </a:lnTo>
                  <a:lnTo>
                    <a:pt x="1931" y="6710"/>
                  </a:lnTo>
                  <a:lnTo>
                    <a:pt x="2009" y="6665"/>
                  </a:lnTo>
                  <a:lnTo>
                    <a:pt x="2086" y="6622"/>
                  </a:lnTo>
                  <a:lnTo>
                    <a:pt x="2163" y="6581"/>
                  </a:lnTo>
                  <a:lnTo>
                    <a:pt x="2239" y="6542"/>
                  </a:lnTo>
                  <a:lnTo>
                    <a:pt x="2315" y="6504"/>
                  </a:lnTo>
                  <a:lnTo>
                    <a:pt x="2389" y="6467"/>
                  </a:lnTo>
                  <a:lnTo>
                    <a:pt x="2462" y="6433"/>
                  </a:lnTo>
                  <a:lnTo>
                    <a:pt x="2536" y="6400"/>
                  </a:lnTo>
                  <a:lnTo>
                    <a:pt x="2609" y="6369"/>
                  </a:lnTo>
                  <a:lnTo>
                    <a:pt x="2680" y="6339"/>
                  </a:lnTo>
                  <a:lnTo>
                    <a:pt x="2752" y="6312"/>
                  </a:lnTo>
                  <a:lnTo>
                    <a:pt x="2823" y="6286"/>
                  </a:lnTo>
                  <a:lnTo>
                    <a:pt x="2892" y="6262"/>
                  </a:lnTo>
                  <a:lnTo>
                    <a:pt x="2963" y="6238"/>
                  </a:lnTo>
                  <a:lnTo>
                    <a:pt x="3032" y="6216"/>
                  </a:lnTo>
                  <a:lnTo>
                    <a:pt x="3100" y="6196"/>
                  </a:lnTo>
                  <a:lnTo>
                    <a:pt x="3169" y="6176"/>
                  </a:lnTo>
                  <a:lnTo>
                    <a:pt x="3238" y="6159"/>
                  </a:lnTo>
                  <a:lnTo>
                    <a:pt x="3306" y="6144"/>
                  </a:lnTo>
                  <a:lnTo>
                    <a:pt x="3373" y="6129"/>
                  </a:lnTo>
                  <a:lnTo>
                    <a:pt x="3441" y="6116"/>
                  </a:lnTo>
                  <a:lnTo>
                    <a:pt x="3509" y="6105"/>
                  </a:lnTo>
                  <a:lnTo>
                    <a:pt x="3576" y="6096"/>
                  </a:lnTo>
                  <a:lnTo>
                    <a:pt x="3642" y="6088"/>
                  </a:lnTo>
                  <a:lnTo>
                    <a:pt x="3709" y="6080"/>
                  </a:lnTo>
                  <a:lnTo>
                    <a:pt x="3776" y="6075"/>
                  </a:lnTo>
                  <a:lnTo>
                    <a:pt x="3842" y="6072"/>
                  </a:lnTo>
                  <a:lnTo>
                    <a:pt x="3908" y="6070"/>
                  </a:lnTo>
                  <a:lnTo>
                    <a:pt x="3974" y="6069"/>
                  </a:lnTo>
                  <a:lnTo>
                    <a:pt x="4058" y="6070"/>
                  </a:lnTo>
                  <a:lnTo>
                    <a:pt x="4141" y="6072"/>
                  </a:lnTo>
                  <a:lnTo>
                    <a:pt x="4224" y="6077"/>
                  </a:lnTo>
                  <a:lnTo>
                    <a:pt x="4305" y="6084"/>
                  </a:lnTo>
                  <a:lnTo>
                    <a:pt x="4386" y="6092"/>
                  </a:lnTo>
                  <a:lnTo>
                    <a:pt x="4465" y="6101"/>
                  </a:lnTo>
                  <a:lnTo>
                    <a:pt x="4544" y="6112"/>
                  </a:lnTo>
                  <a:lnTo>
                    <a:pt x="4622" y="6126"/>
                  </a:lnTo>
                  <a:lnTo>
                    <a:pt x="4700" y="6141"/>
                  </a:lnTo>
                  <a:lnTo>
                    <a:pt x="4775" y="6158"/>
                  </a:lnTo>
                  <a:lnTo>
                    <a:pt x="4851" y="6176"/>
                  </a:lnTo>
                  <a:lnTo>
                    <a:pt x="4925" y="6197"/>
                  </a:lnTo>
                  <a:lnTo>
                    <a:pt x="4999" y="6219"/>
                  </a:lnTo>
                  <a:lnTo>
                    <a:pt x="5072" y="6243"/>
                  </a:lnTo>
                  <a:lnTo>
                    <a:pt x="5143" y="6269"/>
                  </a:lnTo>
                  <a:lnTo>
                    <a:pt x="5214" y="6296"/>
                  </a:lnTo>
                  <a:lnTo>
                    <a:pt x="5285" y="6326"/>
                  </a:lnTo>
                  <a:lnTo>
                    <a:pt x="5354" y="6356"/>
                  </a:lnTo>
                  <a:lnTo>
                    <a:pt x="5422" y="6389"/>
                  </a:lnTo>
                  <a:lnTo>
                    <a:pt x="5489" y="6424"/>
                  </a:lnTo>
                  <a:lnTo>
                    <a:pt x="5557" y="6460"/>
                  </a:lnTo>
                  <a:lnTo>
                    <a:pt x="5622" y="6499"/>
                  </a:lnTo>
                  <a:lnTo>
                    <a:pt x="5687" y="6539"/>
                  </a:lnTo>
                  <a:lnTo>
                    <a:pt x="5751" y="6580"/>
                  </a:lnTo>
                  <a:lnTo>
                    <a:pt x="5814" y="6623"/>
                  </a:lnTo>
                  <a:lnTo>
                    <a:pt x="5877" y="6669"/>
                  </a:lnTo>
                  <a:lnTo>
                    <a:pt x="5938" y="6716"/>
                  </a:lnTo>
                  <a:lnTo>
                    <a:pt x="5999" y="6765"/>
                  </a:lnTo>
                  <a:lnTo>
                    <a:pt x="6059" y="6815"/>
                  </a:lnTo>
                  <a:lnTo>
                    <a:pt x="6118" y="6867"/>
                  </a:lnTo>
                  <a:lnTo>
                    <a:pt x="6176" y="6921"/>
                  </a:lnTo>
                  <a:lnTo>
                    <a:pt x="6233" y="6977"/>
                  </a:lnTo>
                  <a:lnTo>
                    <a:pt x="6289" y="7034"/>
                  </a:lnTo>
                  <a:lnTo>
                    <a:pt x="6343" y="7092"/>
                  </a:lnTo>
                  <a:lnTo>
                    <a:pt x="6395" y="7151"/>
                  </a:lnTo>
                  <a:lnTo>
                    <a:pt x="6446" y="7211"/>
                  </a:lnTo>
                  <a:lnTo>
                    <a:pt x="6495" y="7273"/>
                  </a:lnTo>
                  <a:lnTo>
                    <a:pt x="6542" y="7334"/>
                  </a:lnTo>
                  <a:lnTo>
                    <a:pt x="6587" y="7397"/>
                  </a:lnTo>
                  <a:lnTo>
                    <a:pt x="6631" y="7460"/>
                  </a:lnTo>
                  <a:lnTo>
                    <a:pt x="6672" y="7524"/>
                  </a:lnTo>
                  <a:lnTo>
                    <a:pt x="6712" y="7590"/>
                  </a:lnTo>
                  <a:lnTo>
                    <a:pt x="6751" y="7655"/>
                  </a:lnTo>
                  <a:lnTo>
                    <a:pt x="6786" y="7723"/>
                  </a:lnTo>
                  <a:lnTo>
                    <a:pt x="6821" y="7791"/>
                  </a:lnTo>
                  <a:lnTo>
                    <a:pt x="6855" y="7860"/>
                  </a:lnTo>
                  <a:lnTo>
                    <a:pt x="6885" y="7929"/>
                  </a:lnTo>
                  <a:lnTo>
                    <a:pt x="6915" y="8000"/>
                  </a:lnTo>
                  <a:lnTo>
                    <a:pt x="6942" y="8072"/>
                  </a:lnTo>
                  <a:lnTo>
                    <a:pt x="6968" y="8144"/>
                  </a:lnTo>
                  <a:lnTo>
                    <a:pt x="6992" y="8217"/>
                  </a:lnTo>
                  <a:lnTo>
                    <a:pt x="7015" y="8292"/>
                  </a:lnTo>
                  <a:lnTo>
                    <a:pt x="7035" y="8367"/>
                  </a:lnTo>
                  <a:lnTo>
                    <a:pt x="7053" y="8443"/>
                  </a:lnTo>
                  <a:lnTo>
                    <a:pt x="7070" y="8521"/>
                  </a:lnTo>
                  <a:lnTo>
                    <a:pt x="7085" y="8598"/>
                  </a:lnTo>
                  <a:lnTo>
                    <a:pt x="7098" y="8677"/>
                  </a:lnTo>
                  <a:lnTo>
                    <a:pt x="7110" y="8757"/>
                  </a:lnTo>
                  <a:lnTo>
                    <a:pt x="7120" y="8837"/>
                  </a:lnTo>
                  <a:lnTo>
                    <a:pt x="7128" y="8920"/>
                  </a:lnTo>
                  <a:lnTo>
                    <a:pt x="7134" y="9002"/>
                  </a:lnTo>
                  <a:lnTo>
                    <a:pt x="7139" y="9086"/>
                  </a:lnTo>
                  <a:lnTo>
                    <a:pt x="7141" y="9170"/>
                  </a:lnTo>
                  <a:lnTo>
                    <a:pt x="7142" y="9255"/>
                  </a:lnTo>
                  <a:lnTo>
                    <a:pt x="7141" y="9345"/>
                  </a:lnTo>
                  <a:lnTo>
                    <a:pt x="7138" y="9434"/>
                  </a:lnTo>
                  <a:lnTo>
                    <a:pt x="7134" y="9521"/>
                  </a:lnTo>
                  <a:lnTo>
                    <a:pt x="7127" y="9608"/>
                  </a:lnTo>
                  <a:lnTo>
                    <a:pt x="7119" y="9694"/>
                  </a:lnTo>
                  <a:lnTo>
                    <a:pt x="7108" y="9779"/>
                  </a:lnTo>
                  <a:lnTo>
                    <a:pt x="7096" y="9862"/>
                  </a:lnTo>
                  <a:lnTo>
                    <a:pt x="7083" y="9946"/>
                  </a:lnTo>
                  <a:lnTo>
                    <a:pt x="7067" y="10027"/>
                  </a:lnTo>
                  <a:lnTo>
                    <a:pt x="7049" y="10108"/>
                  </a:lnTo>
                  <a:lnTo>
                    <a:pt x="7030" y="10187"/>
                  </a:lnTo>
                  <a:lnTo>
                    <a:pt x="7008" y="10266"/>
                  </a:lnTo>
                  <a:lnTo>
                    <a:pt x="6985" y="10344"/>
                  </a:lnTo>
                  <a:lnTo>
                    <a:pt x="6960" y="10420"/>
                  </a:lnTo>
                  <a:lnTo>
                    <a:pt x="6932" y="10497"/>
                  </a:lnTo>
                  <a:lnTo>
                    <a:pt x="6904" y="10571"/>
                  </a:lnTo>
                  <a:lnTo>
                    <a:pt x="6873" y="10645"/>
                  </a:lnTo>
                  <a:lnTo>
                    <a:pt x="6840" y="10717"/>
                  </a:lnTo>
                  <a:lnTo>
                    <a:pt x="6806" y="10789"/>
                  </a:lnTo>
                  <a:lnTo>
                    <a:pt x="6769" y="10860"/>
                  </a:lnTo>
                  <a:lnTo>
                    <a:pt x="6730" y="10929"/>
                  </a:lnTo>
                  <a:lnTo>
                    <a:pt x="6691" y="10998"/>
                  </a:lnTo>
                  <a:lnTo>
                    <a:pt x="6649" y="11066"/>
                  </a:lnTo>
                  <a:lnTo>
                    <a:pt x="6604" y="11133"/>
                  </a:lnTo>
                  <a:lnTo>
                    <a:pt x="6558" y="11198"/>
                  </a:lnTo>
                  <a:lnTo>
                    <a:pt x="6511" y="11262"/>
                  </a:lnTo>
                  <a:lnTo>
                    <a:pt x="6461" y="11326"/>
                  </a:lnTo>
                  <a:lnTo>
                    <a:pt x="6409" y="11388"/>
                  </a:lnTo>
                  <a:lnTo>
                    <a:pt x="6356" y="11450"/>
                  </a:lnTo>
                  <a:lnTo>
                    <a:pt x="6301" y="11510"/>
                  </a:lnTo>
                  <a:lnTo>
                    <a:pt x="6243" y="11571"/>
                  </a:lnTo>
                  <a:lnTo>
                    <a:pt x="6184" y="11629"/>
                  </a:lnTo>
                  <a:lnTo>
                    <a:pt x="6124" y="11687"/>
                  </a:lnTo>
                  <a:lnTo>
                    <a:pt x="6062" y="11742"/>
                  </a:lnTo>
                  <a:lnTo>
                    <a:pt x="6000" y="11796"/>
                  </a:lnTo>
                  <a:lnTo>
                    <a:pt x="5936" y="11846"/>
                  </a:lnTo>
                  <a:lnTo>
                    <a:pt x="5870" y="11896"/>
                  </a:lnTo>
                  <a:lnTo>
                    <a:pt x="5804" y="11945"/>
                  </a:lnTo>
                  <a:lnTo>
                    <a:pt x="5737" y="11991"/>
                  </a:lnTo>
                  <a:lnTo>
                    <a:pt x="5668" y="12036"/>
                  </a:lnTo>
                  <a:lnTo>
                    <a:pt x="5598" y="12079"/>
                  </a:lnTo>
                  <a:lnTo>
                    <a:pt x="5527" y="12119"/>
                  </a:lnTo>
                  <a:lnTo>
                    <a:pt x="5456" y="12158"/>
                  </a:lnTo>
                  <a:lnTo>
                    <a:pt x="5382" y="12196"/>
                  </a:lnTo>
                  <a:lnTo>
                    <a:pt x="5308" y="12230"/>
                  </a:lnTo>
                  <a:lnTo>
                    <a:pt x="5233" y="12264"/>
                  </a:lnTo>
                  <a:lnTo>
                    <a:pt x="5155" y="12295"/>
                  </a:lnTo>
                  <a:lnTo>
                    <a:pt x="5078" y="12326"/>
                  </a:lnTo>
                  <a:lnTo>
                    <a:pt x="4998" y="12353"/>
                  </a:lnTo>
                  <a:lnTo>
                    <a:pt x="4918" y="12380"/>
                  </a:lnTo>
                  <a:lnTo>
                    <a:pt x="4837" y="12404"/>
                  </a:lnTo>
                  <a:lnTo>
                    <a:pt x="4755" y="12428"/>
                  </a:lnTo>
                  <a:lnTo>
                    <a:pt x="4670" y="12448"/>
                  </a:lnTo>
                  <a:lnTo>
                    <a:pt x="4586" y="12467"/>
                  </a:lnTo>
                  <a:lnTo>
                    <a:pt x="4500" y="12485"/>
                  </a:lnTo>
                  <a:lnTo>
                    <a:pt x="4412" y="12500"/>
                  </a:lnTo>
                  <a:lnTo>
                    <a:pt x="4324" y="12513"/>
                  </a:lnTo>
                  <a:lnTo>
                    <a:pt x="4234" y="12525"/>
                  </a:lnTo>
                  <a:lnTo>
                    <a:pt x="4143" y="12536"/>
                  </a:lnTo>
                  <a:lnTo>
                    <a:pt x="4051" y="12544"/>
                  </a:lnTo>
                  <a:lnTo>
                    <a:pt x="3958" y="12550"/>
                  </a:lnTo>
                  <a:lnTo>
                    <a:pt x="3863" y="12554"/>
                  </a:lnTo>
                  <a:lnTo>
                    <a:pt x="3767" y="12557"/>
                  </a:lnTo>
                  <a:lnTo>
                    <a:pt x="3671" y="12558"/>
                  </a:lnTo>
                  <a:lnTo>
                    <a:pt x="3570" y="12557"/>
                  </a:lnTo>
                  <a:lnTo>
                    <a:pt x="3469" y="12553"/>
                  </a:lnTo>
                  <a:lnTo>
                    <a:pt x="3370" y="12546"/>
                  </a:lnTo>
                  <a:lnTo>
                    <a:pt x="3272" y="12537"/>
                  </a:lnTo>
                  <a:lnTo>
                    <a:pt x="3176" y="12524"/>
                  </a:lnTo>
                  <a:lnTo>
                    <a:pt x="3081" y="12510"/>
                  </a:lnTo>
                  <a:lnTo>
                    <a:pt x="2986" y="12493"/>
                  </a:lnTo>
                  <a:lnTo>
                    <a:pt x="2893" y="12472"/>
                  </a:lnTo>
                  <a:lnTo>
                    <a:pt x="2802" y="12450"/>
                  </a:lnTo>
                  <a:lnTo>
                    <a:pt x="2711" y="12425"/>
                  </a:lnTo>
                  <a:lnTo>
                    <a:pt x="2621" y="12397"/>
                  </a:lnTo>
                  <a:lnTo>
                    <a:pt x="2534" y="12366"/>
                  </a:lnTo>
                  <a:lnTo>
                    <a:pt x="2446" y="12333"/>
                  </a:lnTo>
                  <a:lnTo>
                    <a:pt x="2360" y="12296"/>
                  </a:lnTo>
                  <a:lnTo>
                    <a:pt x="2276" y="12258"/>
                  </a:lnTo>
                  <a:lnTo>
                    <a:pt x="2192" y="12217"/>
                  </a:lnTo>
                  <a:lnTo>
                    <a:pt x="2111" y="12172"/>
                  </a:lnTo>
                  <a:lnTo>
                    <a:pt x="2029" y="12125"/>
                  </a:lnTo>
                  <a:lnTo>
                    <a:pt x="1950" y="12076"/>
                  </a:lnTo>
                  <a:lnTo>
                    <a:pt x="1871" y="12025"/>
                  </a:lnTo>
                  <a:lnTo>
                    <a:pt x="1794" y="11970"/>
                  </a:lnTo>
                  <a:lnTo>
                    <a:pt x="1718" y="11912"/>
                  </a:lnTo>
                  <a:lnTo>
                    <a:pt x="1642" y="11852"/>
                  </a:lnTo>
                  <a:lnTo>
                    <a:pt x="1568" y="11788"/>
                  </a:lnTo>
                  <a:lnTo>
                    <a:pt x="1495" y="11723"/>
                  </a:lnTo>
                  <a:lnTo>
                    <a:pt x="1424" y="11655"/>
                  </a:lnTo>
                  <a:lnTo>
                    <a:pt x="1354" y="11584"/>
                  </a:lnTo>
                  <a:lnTo>
                    <a:pt x="1284" y="11510"/>
                  </a:lnTo>
                  <a:lnTo>
                    <a:pt x="1216" y="11434"/>
                  </a:lnTo>
                  <a:lnTo>
                    <a:pt x="1150" y="11355"/>
                  </a:lnTo>
                  <a:lnTo>
                    <a:pt x="1084" y="11273"/>
                  </a:lnTo>
                  <a:lnTo>
                    <a:pt x="1020" y="11189"/>
                  </a:lnTo>
                  <a:lnTo>
                    <a:pt x="956" y="11102"/>
                  </a:lnTo>
                  <a:lnTo>
                    <a:pt x="895" y="11014"/>
                  </a:lnTo>
                  <a:lnTo>
                    <a:pt x="836" y="10923"/>
                  </a:lnTo>
                  <a:lnTo>
                    <a:pt x="780" y="10831"/>
                  </a:lnTo>
                  <a:lnTo>
                    <a:pt x="725" y="10738"/>
                  </a:lnTo>
                  <a:lnTo>
                    <a:pt x="672" y="10643"/>
                  </a:lnTo>
                  <a:lnTo>
                    <a:pt x="621" y="10545"/>
                  </a:lnTo>
                  <a:lnTo>
                    <a:pt x="572" y="10447"/>
                  </a:lnTo>
                  <a:lnTo>
                    <a:pt x="525" y="10347"/>
                  </a:lnTo>
                  <a:lnTo>
                    <a:pt x="481" y="10244"/>
                  </a:lnTo>
                  <a:lnTo>
                    <a:pt x="438" y="10140"/>
                  </a:lnTo>
                  <a:lnTo>
                    <a:pt x="397" y="10034"/>
                  </a:lnTo>
                  <a:lnTo>
                    <a:pt x="358" y="9927"/>
                  </a:lnTo>
                  <a:lnTo>
                    <a:pt x="322" y="9819"/>
                  </a:lnTo>
                  <a:lnTo>
                    <a:pt x="287" y="9708"/>
                  </a:lnTo>
                  <a:lnTo>
                    <a:pt x="254" y="9595"/>
                  </a:lnTo>
                  <a:lnTo>
                    <a:pt x="223" y="9481"/>
                  </a:lnTo>
                  <a:lnTo>
                    <a:pt x="194" y="9365"/>
                  </a:lnTo>
                  <a:lnTo>
                    <a:pt x="168" y="9247"/>
                  </a:lnTo>
                  <a:lnTo>
                    <a:pt x="142" y="9127"/>
                  </a:lnTo>
                  <a:lnTo>
                    <a:pt x="120" y="9006"/>
                  </a:lnTo>
                  <a:lnTo>
                    <a:pt x="100" y="8884"/>
                  </a:lnTo>
                  <a:lnTo>
                    <a:pt x="80" y="8759"/>
                  </a:lnTo>
                  <a:lnTo>
                    <a:pt x="63" y="8633"/>
                  </a:lnTo>
                  <a:lnTo>
                    <a:pt x="49" y="8505"/>
                  </a:lnTo>
                  <a:lnTo>
                    <a:pt x="35" y="8376"/>
                  </a:lnTo>
                  <a:lnTo>
                    <a:pt x="25" y="8245"/>
                  </a:lnTo>
                  <a:lnTo>
                    <a:pt x="16" y="8111"/>
                  </a:lnTo>
                  <a:lnTo>
                    <a:pt x="9" y="7977"/>
                  </a:lnTo>
                  <a:lnTo>
                    <a:pt x="4" y="7841"/>
                  </a:lnTo>
                  <a:lnTo>
                    <a:pt x="1" y="7702"/>
                  </a:lnTo>
                  <a:lnTo>
                    <a:pt x="0" y="7563"/>
                  </a:lnTo>
                  <a:lnTo>
                    <a:pt x="2" y="7377"/>
                  </a:lnTo>
                  <a:lnTo>
                    <a:pt x="7" y="7195"/>
                  </a:lnTo>
                  <a:lnTo>
                    <a:pt x="14" y="7014"/>
                  </a:lnTo>
                  <a:lnTo>
                    <a:pt x="25" y="6836"/>
                  </a:lnTo>
                  <a:lnTo>
                    <a:pt x="39" y="6660"/>
                  </a:lnTo>
                  <a:lnTo>
                    <a:pt x="57" y="6486"/>
                  </a:lnTo>
                  <a:lnTo>
                    <a:pt x="77" y="6313"/>
                  </a:lnTo>
                  <a:lnTo>
                    <a:pt x="101" y="6143"/>
                  </a:lnTo>
                  <a:lnTo>
                    <a:pt x="127" y="5975"/>
                  </a:lnTo>
                  <a:lnTo>
                    <a:pt x="158" y="5809"/>
                  </a:lnTo>
                  <a:lnTo>
                    <a:pt x="190" y="5645"/>
                  </a:lnTo>
                  <a:lnTo>
                    <a:pt x="226" y="5483"/>
                  </a:lnTo>
                  <a:lnTo>
                    <a:pt x="266" y="5323"/>
                  </a:lnTo>
                  <a:lnTo>
                    <a:pt x="307" y="5165"/>
                  </a:lnTo>
                  <a:lnTo>
                    <a:pt x="353" y="5010"/>
                  </a:lnTo>
                  <a:lnTo>
                    <a:pt x="402" y="4856"/>
                  </a:lnTo>
                  <a:lnTo>
                    <a:pt x="454" y="4704"/>
                  </a:lnTo>
                  <a:lnTo>
                    <a:pt x="509" y="4555"/>
                  </a:lnTo>
                  <a:lnTo>
                    <a:pt x="566" y="4407"/>
                  </a:lnTo>
                  <a:lnTo>
                    <a:pt x="628" y="4260"/>
                  </a:lnTo>
                  <a:lnTo>
                    <a:pt x="693" y="4117"/>
                  </a:lnTo>
                  <a:lnTo>
                    <a:pt x="760" y="3975"/>
                  </a:lnTo>
                  <a:lnTo>
                    <a:pt x="830" y="3836"/>
                  </a:lnTo>
                  <a:lnTo>
                    <a:pt x="903" y="3698"/>
                  </a:lnTo>
                  <a:lnTo>
                    <a:pt x="980" y="3563"/>
                  </a:lnTo>
                  <a:lnTo>
                    <a:pt x="1060" y="3430"/>
                  </a:lnTo>
                  <a:lnTo>
                    <a:pt x="1143" y="3298"/>
                  </a:lnTo>
                  <a:lnTo>
                    <a:pt x="1229" y="3168"/>
                  </a:lnTo>
                  <a:lnTo>
                    <a:pt x="1318" y="3041"/>
                  </a:lnTo>
                  <a:lnTo>
                    <a:pt x="1411" y="2916"/>
                  </a:lnTo>
                  <a:lnTo>
                    <a:pt x="1507" y="2791"/>
                  </a:lnTo>
                  <a:lnTo>
                    <a:pt x="1604" y="2670"/>
                  </a:lnTo>
                  <a:lnTo>
                    <a:pt x="1706" y="2551"/>
                  </a:lnTo>
                  <a:lnTo>
                    <a:pt x="1810" y="2434"/>
                  </a:lnTo>
                  <a:lnTo>
                    <a:pt x="1918" y="2320"/>
                  </a:lnTo>
                  <a:lnTo>
                    <a:pt x="2028" y="2208"/>
                  </a:lnTo>
                  <a:lnTo>
                    <a:pt x="2141" y="2098"/>
                  </a:lnTo>
                  <a:lnTo>
                    <a:pt x="2256" y="1990"/>
                  </a:lnTo>
                  <a:lnTo>
                    <a:pt x="2376" y="1885"/>
                  </a:lnTo>
                  <a:lnTo>
                    <a:pt x="2497" y="1783"/>
                  </a:lnTo>
                  <a:lnTo>
                    <a:pt x="2621" y="1682"/>
                  </a:lnTo>
                  <a:lnTo>
                    <a:pt x="2749" y="1583"/>
                  </a:lnTo>
                  <a:lnTo>
                    <a:pt x="2879" y="1487"/>
                  </a:lnTo>
                  <a:lnTo>
                    <a:pt x="3011" y="1394"/>
                  </a:lnTo>
                  <a:lnTo>
                    <a:pt x="3148" y="1302"/>
                  </a:lnTo>
                  <a:lnTo>
                    <a:pt x="3287" y="1212"/>
                  </a:lnTo>
                  <a:lnTo>
                    <a:pt x="3428" y="1126"/>
                  </a:lnTo>
                  <a:lnTo>
                    <a:pt x="3573" y="1040"/>
                  </a:lnTo>
                  <a:lnTo>
                    <a:pt x="3720" y="958"/>
                  </a:lnTo>
                  <a:lnTo>
                    <a:pt x="3870" y="879"/>
                  </a:lnTo>
                  <a:lnTo>
                    <a:pt x="4023" y="800"/>
                  </a:lnTo>
                  <a:lnTo>
                    <a:pt x="4179" y="725"/>
                  </a:lnTo>
                  <a:lnTo>
                    <a:pt x="4338" y="652"/>
                  </a:lnTo>
                  <a:lnTo>
                    <a:pt x="4500" y="581"/>
                  </a:lnTo>
                  <a:lnTo>
                    <a:pt x="4664" y="512"/>
                  </a:lnTo>
                  <a:lnTo>
                    <a:pt x="4832" y="446"/>
                  </a:lnTo>
                  <a:lnTo>
                    <a:pt x="5002" y="383"/>
                  </a:lnTo>
                  <a:lnTo>
                    <a:pt x="5176" y="321"/>
                  </a:lnTo>
                  <a:lnTo>
                    <a:pt x="5351" y="262"/>
                  </a:lnTo>
                  <a:lnTo>
                    <a:pt x="5530" y="205"/>
                  </a:lnTo>
                  <a:lnTo>
                    <a:pt x="5711" y="150"/>
                  </a:lnTo>
                  <a:lnTo>
                    <a:pt x="5896"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sp>
          <p:nvSpPr>
            <p:cNvPr id="12" name="Freeform 26">
              <a:extLst>
                <a:ext uri="{FF2B5EF4-FFF2-40B4-BE49-F238E27FC236}">
                  <a16:creationId xmlns:a16="http://schemas.microsoft.com/office/drawing/2014/main" id="{0C9F085E-A318-5544-1FBD-AD5E04F87A92}"/>
                </a:ext>
              </a:extLst>
            </p:cNvPr>
            <p:cNvSpPr>
              <a:spLocks/>
            </p:cNvSpPr>
            <p:nvPr/>
          </p:nvSpPr>
          <p:spPr bwMode="auto">
            <a:xfrm>
              <a:off x="457200" y="3067724"/>
              <a:ext cx="157033" cy="275808"/>
            </a:xfrm>
            <a:custGeom>
              <a:avLst/>
              <a:gdLst/>
              <a:ahLst/>
              <a:cxnLst>
                <a:cxn ang="0">
                  <a:pos x="5853" y="785"/>
                </a:cxn>
                <a:cxn ang="0">
                  <a:pos x="5092" y="1075"/>
                </a:cxn>
                <a:cxn ang="0">
                  <a:pos x="4401" y="1428"/>
                </a:cxn>
                <a:cxn ang="0">
                  <a:pos x="3777" y="1844"/>
                </a:cxn>
                <a:cxn ang="0">
                  <a:pos x="3224" y="2319"/>
                </a:cxn>
                <a:cxn ang="0">
                  <a:pos x="2740" y="2855"/>
                </a:cxn>
                <a:cxn ang="0">
                  <a:pos x="2341" y="3439"/>
                </a:cxn>
                <a:cxn ang="0">
                  <a:pos x="2031" y="4064"/>
                </a:cxn>
                <a:cxn ang="0">
                  <a:pos x="1810" y="4731"/>
                </a:cxn>
                <a:cxn ang="0">
                  <a:pos x="1676" y="5440"/>
                </a:cxn>
                <a:cxn ang="0">
                  <a:pos x="1632" y="6193"/>
                </a:cxn>
                <a:cxn ang="0">
                  <a:pos x="1635" y="6529"/>
                </a:cxn>
                <a:cxn ang="0">
                  <a:pos x="1659" y="6730"/>
                </a:cxn>
                <a:cxn ang="0">
                  <a:pos x="1848" y="6756"/>
                </a:cxn>
                <a:cxn ang="0">
                  <a:pos x="2302" y="6504"/>
                </a:cxn>
                <a:cxn ang="0">
                  <a:pos x="2734" y="6312"/>
                </a:cxn>
                <a:cxn ang="0">
                  <a:pos x="3148" y="6176"/>
                </a:cxn>
                <a:cxn ang="0">
                  <a:pos x="3555" y="6096"/>
                </a:cxn>
                <a:cxn ang="0">
                  <a:pos x="3953" y="6069"/>
                </a:cxn>
                <a:cxn ang="0">
                  <a:pos x="4451" y="6101"/>
                </a:cxn>
                <a:cxn ang="0">
                  <a:pos x="4917" y="6197"/>
                </a:cxn>
                <a:cxn ang="0">
                  <a:pos x="5350" y="6356"/>
                </a:cxn>
                <a:cxn ang="0">
                  <a:pos x="5750" y="6580"/>
                </a:cxn>
                <a:cxn ang="0">
                  <a:pos x="6117" y="6867"/>
                </a:cxn>
                <a:cxn ang="0">
                  <a:pos x="6446" y="7211"/>
                </a:cxn>
                <a:cxn ang="0">
                  <a:pos x="6712" y="7590"/>
                </a:cxn>
                <a:cxn ang="0">
                  <a:pos x="6915" y="8000"/>
                </a:cxn>
                <a:cxn ang="0">
                  <a:pos x="7054" y="8443"/>
                </a:cxn>
                <a:cxn ang="0">
                  <a:pos x="7128" y="8920"/>
                </a:cxn>
                <a:cxn ang="0">
                  <a:pos x="7138" y="9434"/>
                </a:cxn>
                <a:cxn ang="0">
                  <a:pos x="7081" y="9946"/>
                </a:cxn>
                <a:cxn ang="0">
                  <a:pos x="6956" y="10420"/>
                </a:cxn>
                <a:cxn ang="0">
                  <a:pos x="6762" y="10860"/>
                </a:cxn>
                <a:cxn ang="0">
                  <a:pos x="6500" y="11262"/>
                </a:cxn>
                <a:cxn ang="0">
                  <a:pos x="6171" y="11629"/>
                </a:cxn>
                <a:cxn ang="0">
                  <a:pos x="5790" y="11945"/>
                </a:cxn>
                <a:cxn ang="0">
                  <a:pos x="5369" y="12196"/>
                </a:cxn>
                <a:cxn ang="0">
                  <a:pos x="4907" y="12380"/>
                </a:cxn>
                <a:cxn ang="0">
                  <a:pos x="4405" y="12500"/>
                </a:cxn>
                <a:cxn ang="0">
                  <a:pos x="3861" y="12554"/>
                </a:cxn>
                <a:cxn ang="0">
                  <a:pos x="3273" y="12537"/>
                </a:cxn>
                <a:cxn ang="0">
                  <a:pos x="2711" y="12425"/>
                </a:cxn>
                <a:cxn ang="0">
                  <a:pos x="2193" y="12217"/>
                </a:cxn>
                <a:cxn ang="0">
                  <a:pos x="1717" y="11912"/>
                </a:cxn>
                <a:cxn ang="0">
                  <a:pos x="1285" y="11510"/>
                </a:cxn>
                <a:cxn ang="0">
                  <a:pos x="896" y="11014"/>
                </a:cxn>
                <a:cxn ang="0">
                  <a:pos x="573" y="10447"/>
                </a:cxn>
                <a:cxn ang="0">
                  <a:pos x="322" y="9819"/>
                </a:cxn>
                <a:cxn ang="0">
                  <a:pos x="143" y="9127"/>
                </a:cxn>
                <a:cxn ang="0">
                  <a:pos x="36" y="8376"/>
                </a:cxn>
                <a:cxn ang="0">
                  <a:pos x="0" y="7563"/>
                </a:cxn>
                <a:cxn ang="0">
                  <a:pos x="56" y="6486"/>
                </a:cxn>
                <a:cxn ang="0">
                  <a:pos x="224" y="5483"/>
                </a:cxn>
                <a:cxn ang="0">
                  <a:pos x="503" y="4555"/>
                </a:cxn>
                <a:cxn ang="0">
                  <a:pos x="895" y="3698"/>
                </a:cxn>
                <a:cxn ang="0">
                  <a:pos x="1398" y="2916"/>
                </a:cxn>
                <a:cxn ang="0">
                  <a:pos x="2014" y="2208"/>
                </a:cxn>
                <a:cxn ang="0">
                  <a:pos x="2736" y="1583"/>
                </a:cxn>
                <a:cxn ang="0">
                  <a:pos x="3561" y="1040"/>
                </a:cxn>
                <a:cxn ang="0">
                  <a:pos x="4490" y="581"/>
                </a:cxn>
                <a:cxn ang="0">
                  <a:pos x="5525" y="205"/>
                </a:cxn>
              </a:cxnLst>
              <a:rect l="0" t="0" r="r" b="b"/>
              <a:pathLst>
                <a:path w="7142" h="12558">
                  <a:moveTo>
                    <a:pt x="6274" y="0"/>
                  </a:moveTo>
                  <a:lnTo>
                    <a:pt x="6399" y="626"/>
                  </a:lnTo>
                  <a:lnTo>
                    <a:pt x="6259" y="663"/>
                  </a:lnTo>
                  <a:lnTo>
                    <a:pt x="6121" y="702"/>
                  </a:lnTo>
                  <a:lnTo>
                    <a:pt x="5987" y="742"/>
                  </a:lnTo>
                  <a:lnTo>
                    <a:pt x="5853" y="785"/>
                  </a:lnTo>
                  <a:lnTo>
                    <a:pt x="5721" y="829"/>
                  </a:lnTo>
                  <a:lnTo>
                    <a:pt x="5592" y="874"/>
                  </a:lnTo>
                  <a:lnTo>
                    <a:pt x="5464" y="922"/>
                  </a:lnTo>
                  <a:lnTo>
                    <a:pt x="5338" y="971"/>
                  </a:lnTo>
                  <a:lnTo>
                    <a:pt x="5215" y="1023"/>
                  </a:lnTo>
                  <a:lnTo>
                    <a:pt x="5092" y="1075"/>
                  </a:lnTo>
                  <a:lnTo>
                    <a:pt x="4972" y="1130"/>
                  </a:lnTo>
                  <a:lnTo>
                    <a:pt x="4854" y="1186"/>
                  </a:lnTo>
                  <a:lnTo>
                    <a:pt x="4738" y="1244"/>
                  </a:lnTo>
                  <a:lnTo>
                    <a:pt x="4623" y="1304"/>
                  </a:lnTo>
                  <a:lnTo>
                    <a:pt x="4511" y="1365"/>
                  </a:lnTo>
                  <a:lnTo>
                    <a:pt x="4401" y="1428"/>
                  </a:lnTo>
                  <a:lnTo>
                    <a:pt x="4292" y="1493"/>
                  </a:lnTo>
                  <a:lnTo>
                    <a:pt x="4185" y="1561"/>
                  </a:lnTo>
                  <a:lnTo>
                    <a:pt x="4080" y="1629"/>
                  </a:lnTo>
                  <a:lnTo>
                    <a:pt x="3977" y="1698"/>
                  </a:lnTo>
                  <a:lnTo>
                    <a:pt x="3876" y="1770"/>
                  </a:lnTo>
                  <a:lnTo>
                    <a:pt x="3777" y="1844"/>
                  </a:lnTo>
                  <a:lnTo>
                    <a:pt x="3680" y="1919"/>
                  </a:lnTo>
                  <a:lnTo>
                    <a:pt x="3584" y="1995"/>
                  </a:lnTo>
                  <a:lnTo>
                    <a:pt x="3492" y="2074"/>
                  </a:lnTo>
                  <a:lnTo>
                    <a:pt x="3400" y="2154"/>
                  </a:lnTo>
                  <a:lnTo>
                    <a:pt x="3310" y="2236"/>
                  </a:lnTo>
                  <a:lnTo>
                    <a:pt x="3224" y="2319"/>
                  </a:lnTo>
                  <a:lnTo>
                    <a:pt x="3138" y="2405"/>
                  </a:lnTo>
                  <a:lnTo>
                    <a:pt x="3054" y="2491"/>
                  </a:lnTo>
                  <a:lnTo>
                    <a:pt x="2972" y="2580"/>
                  </a:lnTo>
                  <a:lnTo>
                    <a:pt x="2893" y="2670"/>
                  </a:lnTo>
                  <a:lnTo>
                    <a:pt x="2815" y="2762"/>
                  </a:lnTo>
                  <a:lnTo>
                    <a:pt x="2740" y="2855"/>
                  </a:lnTo>
                  <a:lnTo>
                    <a:pt x="2667" y="2950"/>
                  </a:lnTo>
                  <a:lnTo>
                    <a:pt x="2597" y="3045"/>
                  </a:lnTo>
                  <a:lnTo>
                    <a:pt x="2530" y="3142"/>
                  </a:lnTo>
                  <a:lnTo>
                    <a:pt x="2465" y="3240"/>
                  </a:lnTo>
                  <a:lnTo>
                    <a:pt x="2401" y="3339"/>
                  </a:lnTo>
                  <a:lnTo>
                    <a:pt x="2341" y="3439"/>
                  </a:lnTo>
                  <a:lnTo>
                    <a:pt x="2283" y="3541"/>
                  </a:lnTo>
                  <a:lnTo>
                    <a:pt x="2228" y="3642"/>
                  </a:lnTo>
                  <a:lnTo>
                    <a:pt x="2175" y="3746"/>
                  </a:lnTo>
                  <a:lnTo>
                    <a:pt x="2124" y="3851"/>
                  </a:lnTo>
                  <a:lnTo>
                    <a:pt x="2076" y="3957"/>
                  </a:lnTo>
                  <a:lnTo>
                    <a:pt x="2031" y="4064"/>
                  </a:lnTo>
                  <a:lnTo>
                    <a:pt x="1988" y="4173"/>
                  </a:lnTo>
                  <a:lnTo>
                    <a:pt x="1947" y="4282"/>
                  </a:lnTo>
                  <a:lnTo>
                    <a:pt x="1909" y="4393"/>
                  </a:lnTo>
                  <a:lnTo>
                    <a:pt x="1874" y="4504"/>
                  </a:lnTo>
                  <a:lnTo>
                    <a:pt x="1840" y="4617"/>
                  </a:lnTo>
                  <a:lnTo>
                    <a:pt x="1810" y="4731"/>
                  </a:lnTo>
                  <a:lnTo>
                    <a:pt x="1781" y="4847"/>
                  </a:lnTo>
                  <a:lnTo>
                    <a:pt x="1756" y="4963"/>
                  </a:lnTo>
                  <a:lnTo>
                    <a:pt x="1732" y="5081"/>
                  </a:lnTo>
                  <a:lnTo>
                    <a:pt x="1711" y="5199"/>
                  </a:lnTo>
                  <a:lnTo>
                    <a:pt x="1692" y="5319"/>
                  </a:lnTo>
                  <a:lnTo>
                    <a:pt x="1676" y="5440"/>
                  </a:lnTo>
                  <a:lnTo>
                    <a:pt x="1663" y="5563"/>
                  </a:lnTo>
                  <a:lnTo>
                    <a:pt x="1652" y="5687"/>
                  </a:lnTo>
                  <a:lnTo>
                    <a:pt x="1643" y="5812"/>
                  </a:lnTo>
                  <a:lnTo>
                    <a:pt x="1637" y="5937"/>
                  </a:lnTo>
                  <a:lnTo>
                    <a:pt x="1633" y="6064"/>
                  </a:lnTo>
                  <a:lnTo>
                    <a:pt x="1632" y="6193"/>
                  </a:lnTo>
                  <a:lnTo>
                    <a:pt x="1632" y="6261"/>
                  </a:lnTo>
                  <a:lnTo>
                    <a:pt x="1632" y="6324"/>
                  </a:lnTo>
                  <a:lnTo>
                    <a:pt x="1632" y="6382"/>
                  </a:lnTo>
                  <a:lnTo>
                    <a:pt x="1633" y="6436"/>
                  </a:lnTo>
                  <a:lnTo>
                    <a:pt x="1634" y="6485"/>
                  </a:lnTo>
                  <a:lnTo>
                    <a:pt x="1635" y="6529"/>
                  </a:lnTo>
                  <a:lnTo>
                    <a:pt x="1637" y="6570"/>
                  </a:lnTo>
                  <a:lnTo>
                    <a:pt x="1639" y="6606"/>
                  </a:lnTo>
                  <a:lnTo>
                    <a:pt x="1642" y="6636"/>
                  </a:lnTo>
                  <a:lnTo>
                    <a:pt x="1647" y="6668"/>
                  </a:lnTo>
                  <a:lnTo>
                    <a:pt x="1653" y="6698"/>
                  </a:lnTo>
                  <a:lnTo>
                    <a:pt x="1659" y="6730"/>
                  </a:lnTo>
                  <a:lnTo>
                    <a:pt x="1667" y="6761"/>
                  </a:lnTo>
                  <a:lnTo>
                    <a:pt x="1675" y="6792"/>
                  </a:lnTo>
                  <a:lnTo>
                    <a:pt x="1684" y="6823"/>
                  </a:lnTo>
                  <a:lnTo>
                    <a:pt x="1694" y="6853"/>
                  </a:lnTo>
                  <a:lnTo>
                    <a:pt x="1772" y="6804"/>
                  </a:lnTo>
                  <a:lnTo>
                    <a:pt x="1848" y="6756"/>
                  </a:lnTo>
                  <a:lnTo>
                    <a:pt x="1925" y="6710"/>
                  </a:lnTo>
                  <a:lnTo>
                    <a:pt x="2001" y="6665"/>
                  </a:lnTo>
                  <a:lnTo>
                    <a:pt x="2077" y="6622"/>
                  </a:lnTo>
                  <a:lnTo>
                    <a:pt x="2152" y="6581"/>
                  </a:lnTo>
                  <a:lnTo>
                    <a:pt x="2227" y="6542"/>
                  </a:lnTo>
                  <a:lnTo>
                    <a:pt x="2302" y="6504"/>
                  </a:lnTo>
                  <a:lnTo>
                    <a:pt x="2375" y="6467"/>
                  </a:lnTo>
                  <a:lnTo>
                    <a:pt x="2448" y="6433"/>
                  </a:lnTo>
                  <a:lnTo>
                    <a:pt x="2521" y="6400"/>
                  </a:lnTo>
                  <a:lnTo>
                    <a:pt x="2592" y="6369"/>
                  </a:lnTo>
                  <a:lnTo>
                    <a:pt x="2663" y="6339"/>
                  </a:lnTo>
                  <a:lnTo>
                    <a:pt x="2734" y="6312"/>
                  </a:lnTo>
                  <a:lnTo>
                    <a:pt x="2803" y="6286"/>
                  </a:lnTo>
                  <a:lnTo>
                    <a:pt x="2872" y="6262"/>
                  </a:lnTo>
                  <a:lnTo>
                    <a:pt x="2941" y="6238"/>
                  </a:lnTo>
                  <a:lnTo>
                    <a:pt x="3011" y="6216"/>
                  </a:lnTo>
                  <a:lnTo>
                    <a:pt x="3080" y="6196"/>
                  </a:lnTo>
                  <a:lnTo>
                    <a:pt x="3148" y="6176"/>
                  </a:lnTo>
                  <a:lnTo>
                    <a:pt x="3217" y="6159"/>
                  </a:lnTo>
                  <a:lnTo>
                    <a:pt x="3285" y="6144"/>
                  </a:lnTo>
                  <a:lnTo>
                    <a:pt x="3353" y="6129"/>
                  </a:lnTo>
                  <a:lnTo>
                    <a:pt x="3420" y="6116"/>
                  </a:lnTo>
                  <a:lnTo>
                    <a:pt x="3488" y="6105"/>
                  </a:lnTo>
                  <a:lnTo>
                    <a:pt x="3555" y="6096"/>
                  </a:lnTo>
                  <a:lnTo>
                    <a:pt x="3622" y="6088"/>
                  </a:lnTo>
                  <a:lnTo>
                    <a:pt x="3688" y="6080"/>
                  </a:lnTo>
                  <a:lnTo>
                    <a:pt x="3755" y="6075"/>
                  </a:lnTo>
                  <a:lnTo>
                    <a:pt x="3821" y="6072"/>
                  </a:lnTo>
                  <a:lnTo>
                    <a:pt x="3887" y="6070"/>
                  </a:lnTo>
                  <a:lnTo>
                    <a:pt x="3953" y="6069"/>
                  </a:lnTo>
                  <a:lnTo>
                    <a:pt x="4039" y="6070"/>
                  </a:lnTo>
                  <a:lnTo>
                    <a:pt x="4123" y="6072"/>
                  </a:lnTo>
                  <a:lnTo>
                    <a:pt x="4207" y="6077"/>
                  </a:lnTo>
                  <a:lnTo>
                    <a:pt x="4289" y="6084"/>
                  </a:lnTo>
                  <a:lnTo>
                    <a:pt x="4371" y="6092"/>
                  </a:lnTo>
                  <a:lnTo>
                    <a:pt x="4451" y="6101"/>
                  </a:lnTo>
                  <a:lnTo>
                    <a:pt x="4532" y="6112"/>
                  </a:lnTo>
                  <a:lnTo>
                    <a:pt x="4610" y="6126"/>
                  </a:lnTo>
                  <a:lnTo>
                    <a:pt x="4689" y="6141"/>
                  </a:lnTo>
                  <a:lnTo>
                    <a:pt x="4766" y="6158"/>
                  </a:lnTo>
                  <a:lnTo>
                    <a:pt x="4842" y="6176"/>
                  </a:lnTo>
                  <a:lnTo>
                    <a:pt x="4917" y="6197"/>
                  </a:lnTo>
                  <a:lnTo>
                    <a:pt x="4991" y="6219"/>
                  </a:lnTo>
                  <a:lnTo>
                    <a:pt x="5065" y="6243"/>
                  </a:lnTo>
                  <a:lnTo>
                    <a:pt x="5137" y="6269"/>
                  </a:lnTo>
                  <a:lnTo>
                    <a:pt x="5210" y="6296"/>
                  </a:lnTo>
                  <a:lnTo>
                    <a:pt x="5280" y="6326"/>
                  </a:lnTo>
                  <a:lnTo>
                    <a:pt x="5350" y="6356"/>
                  </a:lnTo>
                  <a:lnTo>
                    <a:pt x="5418" y="6389"/>
                  </a:lnTo>
                  <a:lnTo>
                    <a:pt x="5487" y="6424"/>
                  </a:lnTo>
                  <a:lnTo>
                    <a:pt x="5554" y="6460"/>
                  </a:lnTo>
                  <a:lnTo>
                    <a:pt x="5620" y="6499"/>
                  </a:lnTo>
                  <a:lnTo>
                    <a:pt x="5685" y="6539"/>
                  </a:lnTo>
                  <a:lnTo>
                    <a:pt x="5750" y="6580"/>
                  </a:lnTo>
                  <a:lnTo>
                    <a:pt x="5814" y="6623"/>
                  </a:lnTo>
                  <a:lnTo>
                    <a:pt x="5876" y="6669"/>
                  </a:lnTo>
                  <a:lnTo>
                    <a:pt x="5938" y="6716"/>
                  </a:lnTo>
                  <a:lnTo>
                    <a:pt x="5998" y="6765"/>
                  </a:lnTo>
                  <a:lnTo>
                    <a:pt x="6058" y="6815"/>
                  </a:lnTo>
                  <a:lnTo>
                    <a:pt x="6117" y="6867"/>
                  </a:lnTo>
                  <a:lnTo>
                    <a:pt x="6175" y="6921"/>
                  </a:lnTo>
                  <a:lnTo>
                    <a:pt x="6232" y="6977"/>
                  </a:lnTo>
                  <a:lnTo>
                    <a:pt x="6288" y="7034"/>
                  </a:lnTo>
                  <a:lnTo>
                    <a:pt x="6342" y="7092"/>
                  </a:lnTo>
                  <a:lnTo>
                    <a:pt x="6395" y="7151"/>
                  </a:lnTo>
                  <a:lnTo>
                    <a:pt x="6446" y="7211"/>
                  </a:lnTo>
                  <a:lnTo>
                    <a:pt x="6495" y="7273"/>
                  </a:lnTo>
                  <a:lnTo>
                    <a:pt x="6542" y="7334"/>
                  </a:lnTo>
                  <a:lnTo>
                    <a:pt x="6587" y="7397"/>
                  </a:lnTo>
                  <a:lnTo>
                    <a:pt x="6631" y="7460"/>
                  </a:lnTo>
                  <a:lnTo>
                    <a:pt x="6673" y="7524"/>
                  </a:lnTo>
                  <a:lnTo>
                    <a:pt x="6712" y="7590"/>
                  </a:lnTo>
                  <a:lnTo>
                    <a:pt x="6750" y="7655"/>
                  </a:lnTo>
                  <a:lnTo>
                    <a:pt x="6787" y="7723"/>
                  </a:lnTo>
                  <a:lnTo>
                    <a:pt x="6821" y="7791"/>
                  </a:lnTo>
                  <a:lnTo>
                    <a:pt x="6854" y="7860"/>
                  </a:lnTo>
                  <a:lnTo>
                    <a:pt x="6886" y="7929"/>
                  </a:lnTo>
                  <a:lnTo>
                    <a:pt x="6915" y="8000"/>
                  </a:lnTo>
                  <a:lnTo>
                    <a:pt x="6943" y="8072"/>
                  </a:lnTo>
                  <a:lnTo>
                    <a:pt x="6968" y="8144"/>
                  </a:lnTo>
                  <a:lnTo>
                    <a:pt x="6992" y="8217"/>
                  </a:lnTo>
                  <a:lnTo>
                    <a:pt x="7014" y="8292"/>
                  </a:lnTo>
                  <a:lnTo>
                    <a:pt x="7034" y="8367"/>
                  </a:lnTo>
                  <a:lnTo>
                    <a:pt x="7054" y="8443"/>
                  </a:lnTo>
                  <a:lnTo>
                    <a:pt x="7070" y="8521"/>
                  </a:lnTo>
                  <a:lnTo>
                    <a:pt x="7085" y="8598"/>
                  </a:lnTo>
                  <a:lnTo>
                    <a:pt x="7099" y="8677"/>
                  </a:lnTo>
                  <a:lnTo>
                    <a:pt x="7110" y="8757"/>
                  </a:lnTo>
                  <a:lnTo>
                    <a:pt x="7120" y="8837"/>
                  </a:lnTo>
                  <a:lnTo>
                    <a:pt x="7128" y="8920"/>
                  </a:lnTo>
                  <a:lnTo>
                    <a:pt x="7134" y="9002"/>
                  </a:lnTo>
                  <a:lnTo>
                    <a:pt x="7138" y="9086"/>
                  </a:lnTo>
                  <a:lnTo>
                    <a:pt x="7141" y="9170"/>
                  </a:lnTo>
                  <a:lnTo>
                    <a:pt x="7142" y="9255"/>
                  </a:lnTo>
                  <a:lnTo>
                    <a:pt x="7141" y="9345"/>
                  </a:lnTo>
                  <a:lnTo>
                    <a:pt x="7138" y="9434"/>
                  </a:lnTo>
                  <a:lnTo>
                    <a:pt x="7133" y="9521"/>
                  </a:lnTo>
                  <a:lnTo>
                    <a:pt x="7127" y="9608"/>
                  </a:lnTo>
                  <a:lnTo>
                    <a:pt x="7118" y="9694"/>
                  </a:lnTo>
                  <a:lnTo>
                    <a:pt x="7108" y="9779"/>
                  </a:lnTo>
                  <a:lnTo>
                    <a:pt x="7095" y="9862"/>
                  </a:lnTo>
                  <a:lnTo>
                    <a:pt x="7081" y="9946"/>
                  </a:lnTo>
                  <a:lnTo>
                    <a:pt x="7065" y="10027"/>
                  </a:lnTo>
                  <a:lnTo>
                    <a:pt x="7048" y="10108"/>
                  </a:lnTo>
                  <a:lnTo>
                    <a:pt x="7027" y="10187"/>
                  </a:lnTo>
                  <a:lnTo>
                    <a:pt x="7006" y="10266"/>
                  </a:lnTo>
                  <a:lnTo>
                    <a:pt x="6981" y="10344"/>
                  </a:lnTo>
                  <a:lnTo>
                    <a:pt x="6956" y="10420"/>
                  </a:lnTo>
                  <a:lnTo>
                    <a:pt x="6928" y="10497"/>
                  </a:lnTo>
                  <a:lnTo>
                    <a:pt x="6899" y="10571"/>
                  </a:lnTo>
                  <a:lnTo>
                    <a:pt x="6868" y="10645"/>
                  </a:lnTo>
                  <a:lnTo>
                    <a:pt x="6835" y="10717"/>
                  </a:lnTo>
                  <a:lnTo>
                    <a:pt x="6800" y="10789"/>
                  </a:lnTo>
                  <a:lnTo>
                    <a:pt x="6762" y="10860"/>
                  </a:lnTo>
                  <a:lnTo>
                    <a:pt x="6724" y="10929"/>
                  </a:lnTo>
                  <a:lnTo>
                    <a:pt x="6683" y="10998"/>
                  </a:lnTo>
                  <a:lnTo>
                    <a:pt x="6640" y="11066"/>
                  </a:lnTo>
                  <a:lnTo>
                    <a:pt x="6596" y="11133"/>
                  </a:lnTo>
                  <a:lnTo>
                    <a:pt x="6549" y="11198"/>
                  </a:lnTo>
                  <a:lnTo>
                    <a:pt x="6500" y="11262"/>
                  </a:lnTo>
                  <a:lnTo>
                    <a:pt x="6450" y="11326"/>
                  </a:lnTo>
                  <a:lnTo>
                    <a:pt x="6399" y="11388"/>
                  </a:lnTo>
                  <a:lnTo>
                    <a:pt x="6345" y="11450"/>
                  </a:lnTo>
                  <a:lnTo>
                    <a:pt x="6288" y="11510"/>
                  </a:lnTo>
                  <a:lnTo>
                    <a:pt x="6230" y="11571"/>
                  </a:lnTo>
                  <a:lnTo>
                    <a:pt x="6171" y="11629"/>
                  </a:lnTo>
                  <a:lnTo>
                    <a:pt x="6110" y="11687"/>
                  </a:lnTo>
                  <a:lnTo>
                    <a:pt x="6049" y="11742"/>
                  </a:lnTo>
                  <a:lnTo>
                    <a:pt x="5986" y="11796"/>
                  </a:lnTo>
                  <a:lnTo>
                    <a:pt x="5922" y="11846"/>
                  </a:lnTo>
                  <a:lnTo>
                    <a:pt x="5856" y="11896"/>
                  </a:lnTo>
                  <a:lnTo>
                    <a:pt x="5790" y="11945"/>
                  </a:lnTo>
                  <a:lnTo>
                    <a:pt x="5723" y="11991"/>
                  </a:lnTo>
                  <a:lnTo>
                    <a:pt x="5655" y="12036"/>
                  </a:lnTo>
                  <a:lnTo>
                    <a:pt x="5584" y="12079"/>
                  </a:lnTo>
                  <a:lnTo>
                    <a:pt x="5514" y="12119"/>
                  </a:lnTo>
                  <a:lnTo>
                    <a:pt x="5442" y="12158"/>
                  </a:lnTo>
                  <a:lnTo>
                    <a:pt x="5369" y="12196"/>
                  </a:lnTo>
                  <a:lnTo>
                    <a:pt x="5295" y="12230"/>
                  </a:lnTo>
                  <a:lnTo>
                    <a:pt x="5220" y="12264"/>
                  </a:lnTo>
                  <a:lnTo>
                    <a:pt x="5143" y="12295"/>
                  </a:lnTo>
                  <a:lnTo>
                    <a:pt x="5066" y="12326"/>
                  </a:lnTo>
                  <a:lnTo>
                    <a:pt x="4986" y="12353"/>
                  </a:lnTo>
                  <a:lnTo>
                    <a:pt x="4907" y="12380"/>
                  </a:lnTo>
                  <a:lnTo>
                    <a:pt x="4826" y="12404"/>
                  </a:lnTo>
                  <a:lnTo>
                    <a:pt x="4744" y="12428"/>
                  </a:lnTo>
                  <a:lnTo>
                    <a:pt x="4660" y="12448"/>
                  </a:lnTo>
                  <a:lnTo>
                    <a:pt x="4577" y="12467"/>
                  </a:lnTo>
                  <a:lnTo>
                    <a:pt x="4491" y="12485"/>
                  </a:lnTo>
                  <a:lnTo>
                    <a:pt x="4405" y="12500"/>
                  </a:lnTo>
                  <a:lnTo>
                    <a:pt x="4317" y="12513"/>
                  </a:lnTo>
                  <a:lnTo>
                    <a:pt x="4227" y="12525"/>
                  </a:lnTo>
                  <a:lnTo>
                    <a:pt x="4138" y="12536"/>
                  </a:lnTo>
                  <a:lnTo>
                    <a:pt x="4047" y="12544"/>
                  </a:lnTo>
                  <a:lnTo>
                    <a:pt x="3954" y="12550"/>
                  </a:lnTo>
                  <a:lnTo>
                    <a:pt x="3861" y="12554"/>
                  </a:lnTo>
                  <a:lnTo>
                    <a:pt x="3767" y="12557"/>
                  </a:lnTo>
                  <a:lnTo>
                    <a:pt x="3671" y="12558"/>
                  </a:lnTo>
                  <a:lnTo>
                    <a:pt x="3569" y="12557"/>
                  </a:lnTo>
                  <a:lnTo>
                    <a:pt x="3469" y="12553"/>
                  </a:lnTo>
                  <a:lnTo>
                    <a:pt x="3370" y="12546"/>
                  </a:lnTo>
                  <a:lnTo>
                    <a:pt x="3273" y="12537"/>
                  </a:lnTo>
                  <a:lnTo>
                    <a:pt x="3176" y="12524"/>
                  </a:lnTo>
                  <a:lnTo>
                    <a:pt x="3080" y="12510"/>
                  </a:lnTo>
                  <a:lnTo>
                    <a:pt x="2986" y="12493"/>
                  </a:lnTo>
                  <a:lnTo>
                    <a:pt x="2894" y="12472"/>
                  </a:lnTo>
                  <a:lnTo>
                    <a:pt x="2802" y="12450"/>
                  </a:lnTo>
                  <a:lnTo>
                    <a:pt x="2711" y="12425"/>
                  </a:lnTo>
                  <a:lnTo>
                    <a:pt x="2622" y="12397"/>
                  </a:lnTo>
                  <a:lnTo>
                    <a:pt x="2534" y="12366"/>
                  </a:lnTo>
                  <a:lnTo>
                    <a:pt x="2446" y="12333"/>
                  </a:lnTo>
                  <a:lnTo>
                    <a:pt x="2361" y="12296"/>
                  </a:lnTo>
                  <a:lnTo>
                    <a:pt x="2276" y="12258"/>
                  </a:lnTo>
                  <a:lnTo>
                    <a:pt x="2193" y="12217"/>
                  </a:lnTo>
                  <a:lnTo>
                    <a:pt x="2110" y="12172"/>
                  </a:lnTo>
                  <a:lnTo>
                    <a:pt x="2030" y="12125"/>
                  </a:lnTo>
                  <a:lnTo>
                    <a:pt x="1950" y="12076"/>
                  </a:lnTo>
                  <a:lnTo>
                    <a:pt x="1871" y="12025"/>
                  </a:lnTo>
                  <a:lnTo>
                    <a:pt x="1793" y="11970"/>
                  </a:lnTo>
                  <a:lnTo>
                    <a:pt x="1717" y="11912"/>
                  </a:lnTo>
                  <a:lnTo>
                    <a:pt x="1642" y="11852"/>
                  </a:lnTo>
                  <a:lnTo>
                    <a:pt x="1568" y="11788"/>
                  </a:lnTo>
                  <a:lnTo>
                    <a:pt x="1496" y="11723"/>
                  </a:lnTo>
                  <a:lnTo>
                    <a:pt x="1424" y="11655"/>
                  </a:lnTo>
                  <a:lnTo>
                    <a:pt x="1353" y="11584"/>
                  </a:lnTo>
                  <a:lnTo>
                    <a:pt x="1285" y="11510"/>
                  </a:lnTo>
                  <a:lnTo>
                    <a:pt x="1217" y="11434"/>
                  </a:lnTo>
                  <a:lnTo>
                    <a:pt x="1149" y="11355"/>
                  </a:lnTo>
                  <a:lnTo>
                    <a:pt x="1084" y="11273"/>
                  </a:lnTo>
                  <a:lnTo>
                    <a:pt x="1019" y="11189"/>
                  </a:lnTo>
                  <a:lnTo>
                    <a:pt x="957" y="11102"/>
                  </a:lnTo>
                  <a:lnTo>
                    <a:pt x="896" y="11014"/>
                  </a:lnTo>
                  <a:lnTo>
                    <a:pt x="836" y="10923"/>
                  </a:lnTo>
                  <a:lnTo>
                    <a:pt x="779" y="10831"/>
                  </a:lnTo>
                  <a:lnTo>
                    <a:pt x="724" y="10738"/>
                  </a:lnTo>
                  <a:lnTo>
                    <a:pt x="672" y="10643"/>
                  </a:lnTo>
                  <a:lnTo>
                    <a:pt x="622" y="10545"/>
                  </a:lnTo>
                  <a:lnTo>
                    <a:pt x="573" y="10447"/>
                  </a:lnTo>
                  <a:lnTo>
                    <a:pt x="526" y="10347"/>
                  </a:lnTo>
                  <a:lnTo>
                    <a:pt x="481" y="10244"/>
                  </a:lnTo>
                  <a:lnTo>
                    <a:pt x="438" y="10140"/>
                  </a:lnTo>
                  <a:lnTo>
                    <a:pt x="397" y="10034"/>
                  </a:lnTo>
                  <a:lnTo>
                    <a:pt x="359" y="9927"/>
                  </a:lnTo>
                  <a:lnTo>
                    <a:pt x="322" y="9819"/>
                  </a:lnTo>
                  <a:lnTo>
                    <a:pt x="286" y="9708"/>
                  </a:lnTo>
                  <a:lnTo>
                    <a:pt x="254" y="9595"/>
                  </a:lnTo>
                  <a:lnTo>
                    <a:pt x="223" y="9481"/>
                  </a:lnTo>
                  <a:lnTo>
                    <a:pt x="195" y="9365"/>
                  </a:lnTo>
                  <a:lnTo>
                    <a:pt x="167" y="9247"/>
                  </a:lnTo>
                  <a:lnTo>
                    <a:pt x="143" y="9127"/>
                  </a:lnTo>
                  <a:lnTo>
                    <a:pt x="120" y="9006"/>
                  </a:lnTo>
                  <a:lnTo>
                    <a:pt x="99" y="8884"/>
                  </a:lnTo>
                  <a:lnTo>
                    <a:pt x="80" y="8759"/>
                  </a:lnTo>
                  <a:lnTo>
                    <a:pt x="63" y="8633"/>
                  </a:lnTo>
                  <a:lnTo>
                    <a:pt x="49" y="8505"/>
                  </a:lnTo>
                  <a:lnTo>
                    <a:pt x="36" y="8376"/>
                  </a:lnTo>
                  <a:lnTo>
                    <a:pt x="24" y="8245"/>
                  </a:lnTo>
                  <a:lnTo>
                    <a:pt x="16" y="8111"/>
                  </a:lnTo>
                  <a:lnTo>
                    <a:pt x="9" y="7977"/>
                  </a:lnTo>
                  <a:lnTo>
                    <a:pt x="4" y="7841"/>
                  </a:lnTo>
                  <a:lnTo>
                    <a:pt x="1" y="7702"/>
                  </a:lnTo>
                  <a:lnTo>
                    <a:pt x="0" y="7563"/>
                  </a:lnTo>
                  <a:lnTo>
                    <a:pt x="2" y="7377"/>
                  </a:lnTo>
                  <a:lnTo>
                    <a:pt x="6" y="7195"/>
                  </a:lnTo>
                  <a:lnTo>
                    <a:pt x="14" y="7014"/>
                  </a:lnTo>
                  <a:lnTo>
                    <a:pt x="24" y="6836"/>
                  </a:lnTo>
                  <a:lnTo>
                    <a:pt x="39" y="6660"/>
                  </a:lnTo>
                  <a:lnTo>
                    <a:pt x="56" y="6486"/>
                  </a:lnTo>
                  <a:lnTo>
                    <a:pt x="76" y="6313"/>
                  </a:lnTo>
                  <a:lnTo>
                    <a:pt x="100" y="6143"/>
                  </a:lnTo>
                  <a:lnTo>
                    <a:pt x="126" y="5975"/>
                  </a:lnTo>
                  <a:lnTo>
                    <a:pt x="156" y="5809"/>
                  </a:lnTo>
                  <a:lnTo>
                    <a:pt x="188" y="5645"/>
                  </a:lnTo>
                  <a:lnTo>
                    <a:pt x="224" y="5483"/>
                  </a:lnTo>
                  <a:lnTo>
                    <a:pt x="263" y="5323"/>
                  </a:lnTo>
                  <a:lnTo>
                    <a:pt x="305" y="5165"/>
                  </a:lnTo>
                  <a:lnTo>
                    <a:pt x="349" y="5010"/>
                  </a:lnTo>
                  <a:lnTo>
                    <a:pt x="397" y="4856"/>
                  </a:lnTo>
                  <a:lnTo>
                    <a:pt x="449" y="4704"/>
                  </a:lnTo>
                  <a:lnTo>
                    <a:pt x="503" y="4555"/>
                  </a:lnTo>
                  <a:lnTo>
                    <a:pt x="560" y="4407"/>
                  </a:lnTo>
                  <a:lnTo>
                    <a:pt x="622" y="4260"/>
                  </a:lnTo>
                  <a:lnTo>
                    <a:pt x="685" y="4117"/>
                  </a:lnTo>
                  <a:lnTo>
                    <a:pt x="752" y="3975"/>
                  </a:lnTo>
                  <a:lnTo>
                    <a:pt x="822" y="3836"/>
                  </a:lnTo>
                  <a:lnTo>
                    <a:pt x="895" y="3698"/>
                  </a:lnTo>
                  <a:lnTo>
                    <a:pt x="971" y="3563"/>
                  </a:lnTo>
                  <a:lnTo>
                    <a:pt x="1050" y="3430"/>
                  </a:lnTo>
                  <a:lnTo>
                    <a:pt x="1133" y="3298"/>
                  </a:lnTo>
                  <a:lnTo>
                    <a:pt x="1218" y="3168"/>
                  </a:lnTo>
                  <a:lnTo>
                    <a:pt x="1306" y="3041"/>
                  </a:lnTo>
                  <a:lnTo>
                    <a:pt x="1398" y="2916"/>
                  </a:lnTo>
                  <a:lnTo>
                    <a:pt x="1493" y="2791"/>
                  </a:lnTo>
                  <a:lnTo>
                    <a:pt x="1590" y="2670"/>
                  </a:lnTo>
                  <a:lnTo>
                    <a:pt x="1692" y="2551"/>
                  </a:lnTo>
                  <a:lnTo>
                    <a:pt x="1797" y="2434"/>
                  </a:lnTo>
                  <a:lnTo>
                    <a:pt x="1904" y="2320"/>
                  </a:lnTo>
                  <a:lnTo>
                    <a:pt x="2014" y="2208"/>
                  </a:lnTo>
                  <a:lnTo>
                    <a:pt x="2127" y="2098"/>
                  </a:lnTo>
                  <a:lnTo>
                    <a:pt x="2244" y="1990"/>
                  </a:lnTo>
                  <a:lnTo>
                    <a:pt x="2362" y="1885"/>
                  </a:lnTo>
                  <a:lnTo>
                    <a:pt x="2483" y="1783"/>
                  </a:lnTo>
                  <a:lnTo>
                    <a:pt x="2608" y="1682"/>
                  </a:lnTo>
                  <a:lnTo>
                    <a:pt x="2736" y="1583"/>
                  </a:lnTo>
                  <a:lnTo>
                    <a:pt x="2866" y="1487"/>
                  </a:lnTo>
                  <a:lnTo>
                    <a:pt x="2999" y="1394"/>
                  </a:lnTo>
                  <a:lnTo>
                    <a:pt x="3135" y="1302"/>
                  </a:lnTo>
                  <a:lnTo>
                    <a:pt x="3274" y="1212"/>
                  </a:lnTo>
                  <a:lnTo>
                    <a:pt x="3416" y="1126"/>
                  </a:lnTo>
                  <a:lnTo>
                    <a:pt x="3561" y="1040"/>
                  </a:lnTo>
                  <a:lnTo>
                    <a:pt x="3709" y="958"/>
                  </a:lnTo>
                  <a:lnTo>
                    <a:pt x="3858" y="879"/>
                  </a:lnTo>
                  <a:lnTo>
                    <a:pt x="4012" y="800"/>
                  </a:lnTo>
                  <a:lnTo>
                    <a:pt x="4169" y="725"/>
                  </a:lnTo>
                  <a:lnTo>
                    <a:pt x="4328" y="652"/>
                  </a:lnTo>
                  <a:lnTo>
                    <a:pt x="4490" y="581"/>
                  </a:lnTo>
                  <a:lnTo>
                    <a:pt x="4655" y="512"/>
                  </a:lnTo>
                  <a:lnTo>
                    <a:pt x="4823" y="446"/>
                  </a:lnTo>
                  <a:lnTo>
                    <a:pt x="4995" y="383"/>
                  </a:lnTo>
                  <a:lnTo>
                    <a:pt x="5169" y="321"/>
                  </a:lnTo>
                  <a:lnTo>
                    <a:pt x="5346" y="262"/>
                  </a:lnTo>
                  <a:lnTo>
                    <a:pt x="5525" y="205"/>
                  </a:lnTo>
                  <a:lnTo>
                    <a:pt x="5709" y="150"/>
                  </a:lnTo>
                  <a:lnTo>
                    <a:pt x="5894"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grpSp>
      <p:sp>
        <p:nvSpPr>
          <p:cNvPr id="15" name="Rectangle 14">
            <a:extLst>
              <a:ext uri="{FF2B5EF4-FFF2-40B4-BE49-F238E27FC236}">
                <a16:creationId xmlns:a16="http://schemas.microsoft.com/office/drawing/2014/main" id="{B15B18B1-7854-4FFF-984A-BB2019840E5C}"/>
              </a:ext>
            </a:extLst>
          </p:cNvPr>
          <p:cNvSpPr/>
          <p:nvPr/>
        </p:nvSpPr>
        <p:spPr>
          <a:xfrm>
            <a:off x="1946971" y="6360347"/>
            <a:ext cx="6799456" cy="617092"/>
          </a:xfrm>
          <a:prstGeom prst="rect">
            <a:avLst/>
          </a:prstGeom>
          <a:noFill/>
          <a:ln w="28575" cap="flat">
            <a:noFill/>
            <a:miter lim="800000"/>
          </a:ln>
        </p:spPr>
        <p:txBody>
          <a:bodyPr rot="0" spcFirstLastPara="0" vertOverflow="overflow" horzOverflow="overflow" vert="horz" wrap="square" lIns="228600" tIns="137160" rIns="228600" bIns="137160" numCol="1" spcCol="0" rtlCol="0" fromWordArt="0" anchor="t" anchorCtr="0" forceAA="0" compatLnSpc="1">
            <a:prstTxWarp prst="textNoShape">
              <a:avLst/>
            </a:prstTxWarp>
            <a:spAutoFit/>
          </a:bodyPr>
          <a:lstStyle/>
          <a:p>
            <a:pPr algn="ctr">
              <a:lnSpc>
                <a:spcPct val="90000"/>
              </a:lnSpc>
              <a:spcBef>
                <a:spcPts val="600"/>
              </a:spcBef>
            </a:pPr>
            <a:r>
              <a:rPr lang="en-US" sz="1200" noProof="1">
                <a:solidFill>
                  <a:schemeClr val="accent4"/>
                </a:solidFill>
                <a:latin typeface="Ubuntu" panose="020B0504030602030204" pitchFamily="34" charset="0"/>
                <a:cs typeface="Arial" panose="020B0604020202020204" pitchFamily="34" charset="0"/>
              </a:rPr>
              <a:t>“We are not pausing – that is very clear”</a:t>
            </a:r>
          </a:p>
          <a:p>
            <a:pPr algn="ctr">
              <a:lnSpc>
                <a:spcPct val="90000"/>
              </a:lnSpc>
              <a:spcBef>
                <a:spcPts val="600"/>
              </a:spcBef>
            </a:pPr>
            <a:r>
              <a:rPr lang="en-US" sz="700" cap="all" noProof="1">
                <a:solidFill>
                  <a:schemeClr val="tx1">
                    <a:lumMod val="50000"/>
                    <a:lumOff val="50000"/>
                  </a:schemeClr>
                </a:solidFill>
                <a:latin typeface="Ubuntu" panose="020B0504030602030204" pitchFamily="34" charset="0"/>
              </a:rPr>
              <a:t>Christine Lagarde, Monteray policy decision,, maY 4</a:t>
            </a:r>
            <a:r>
              <a:rPr lang="en-US" sz="700" cap="all" baseline="30000" noProof="1">
                <a:solidFill>
                  <a:schemeClr val="tx1">
                    <a:lumMod val="50000"/>
                    <a:lumOff val="50000"/>
                  </a:schemeClr>
                </a:solidFill>
                <a:latin typeface="Ubuntu" panose="020B0504030602030204" pitchFamily="34" charset="0"/>
              </a:rPr>
              <a:t>th</a:t>
            </a:r>
            <a:r>
              <a:rPr lang="en-US" sz="700" cap="all" noProof="1">
                <a:solidFill>
                  <a:schemeClr val="tx1">
                    <a:lumMod val="50000"/>
                    <a:lumOff val="50000"/>
                  </a:schemeClr>
                </a:solidFill>
                <a:latin typeface="Ubuntu" panose="020B0504030602030204" pitchFamily="34" charset="0"/>
              </a:rPr>
              <a:t> 2023</a:t>
            </a:r>
          </a:p>
        </p:txBody>
      </p:sp>
      <p:graphicFrame>
        <p:nvGraphicFramePr>
          <p:cNvPr id="16" name="Table 15">
            <a:extLst>
              <a:ext uri="{FF2B5EF4-FFF2-40B4-BE49-F238E27FC236}">
                <a16:creationId xmlns:a16="http://schemas.microsoft.com/office/drawing/2014/main" id="{241CB5DC-B283-A127-2B9E-FF51E7EB497C}"/>
              </a:ext>
            </a:extLst>
          </p:cNvPr>
          <p:cNvGraphicFramePr>
            <a:graphicFrameLocks noGrp="1"/>
          </p:cNvGraphicFramePr>
          <p:nvPr>
            <p:extLst>
              <p:ext uri="{D42A27DB-BD31-4B8C-83A1-F6EECF244321}">
                <p14:modId xmlns:p14="http://schemas.microsoft.com/office/powerpoint/2010/main" val="1909729948"/>
              </p:ext>
            </p:extLst>
          </p:nvPr>
        </p:nvGraphicFramePr>
        <p:xfrm>
          <a:off x="5527560" y="4619624"/>
          <a:ext cx="4657839" cy="1602765"/>
        </p:xfrm>
        <a:graphic>
          <a:graphicData uri="http://schemas.openxmlformats.org/drawingml/2006/table">
            <a:tbl>
              <a:tblPr>
                <a:tableStyleId>{5C22544A-7EE6-4342-B048-85BDC9FD1C3A}</a:tableStyleId>
              </a:tblPr>
              <a:tblGrid>
                <a:gridCol w="1365875">
                  <a:extLst>
                    <a:ext uri="{9D8B030D-6E8A-4147-A177-3AD203B41FA5}">
                      <a16:colId xmlns:a16="http://schemas.microsoft.com/office/drawing/2014/main" val="2009094933"/>
                    </a:ext>
                  </a:extLst>
                </a:gridCol>
                <a:gridCol w="822991">
                  <a:extLst>
                    <a:ext uri="{9D8B030D-6E8A-4147-A177-3AD203B41FA5}">
                      <a16:colId xmlns:a16="http://schemas.microsoft.com/office/drawing/2014/main" val="400262488"/>
                    </a:ext>
                  </a:extLst>
                </a:gridCol>
                <a:gridCol w="822991">
                  <a:extLst>
                    <a:ext uri="{9D8B030D-6E8A-4147-A177-3AD203B41FA5}">
                      <a16:colId xmlns:a16="http://schemas.microsoft.com/office/drawing/2014/main" val="1526349675"/>
                    </a:ext>
                  </a:extLst>
                </a:gridCol>
                <a:gridCol w="822991">
                  <a:extLst>
                    <a:ext uri="{9D8B030D-6E8A-4147-A177-3AD203B41FA5}">
                      <a16:colId xmlns:a16="http://schemas.microsoft.com/office/drawing/2014/main" val="2234716473"/>
                    </a:ext>
                  </a:extLst>
                </a:gridCol>
                <a:gridCol w="822991">
                  <a:extLst>
                    <a:ext uri="{9D8B030D-6E8A-4147-A177-3AD203B41FA5}">
                      <a16:colId xmlns:a16="http://schemas.microsoft.com/office/drawing/2014/main" val="899810982"/>
                    </a:ext>
                  </a:extLst>
                </a:gridCol>
              </a:tblGrid>
              <a:tr h="229613">
                <a:tc gridSpan="5">
                  <a:txBody>
                    <a:bodyPr/>
                    <a:lstStyle/>
                    <a:p>
                      <a:pPr algn="ctr" rtl="0" fontAlgn="ctr"/>
                      <a:r>
                        <a:rPr lang="en-US" sz="900" b="1" i="0" u="none" strike="noStrike" noProof="0" dirty="0">
                          <a:solidFill>
                            <a:schemeClr val="bg1"/>
                          </a:solidFill>
                          <a:effectLst/>
                          <a:latin typeface="Ubuntu" panose="020B0504030602030204" pitchFamily="34" charset="0"/>
                        </a:rPr>
                        <a:t>ECB economic projections as of 16 March 2023</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76048">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2025</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31556">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88516">
                <a:tc>
                  <a:txBody>
                    <a:bodyPr/>
                    <a:lstStyle/>
                    <a:p>
                      <a:pPr algn="l" rtl="0" fontAlgn="ctr"/>
                      <a:r>
                        <a:rPr lang="en-US" sz="900" b="1" i="0" u="none" strike="noStrike" noProof="0" dirty="0">
                          <a:solidFill>
                            <a:schemeClr val="tx1"/>
                          </a:solidFill>
                          <a:effectLst/>
                          <a:latin typeface="Ubuntu" panose="020B0504030602030204" pitchFamily="34" charset="0"/>
                        </a:rPr>
                        <a:t>Change in real GDP</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1.0</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388516">
                <a:tc>
                  <a:txBody>
                    <a:bodyPr/>
                    <a:lstStyle/>
                    <a:p>
                      <a:pPr lvl="0" algn="l" rtl="0" fontAlgn="ctr"/>
                      <a:r>
                        <a:rPr lang="en-US" sz="900" b="1" i="0" u="none" strike="noStrike" noProof="0" dirty="0">
                          <a:solidFill>
                            <a:schemeClr val="tx1"/>
                          </a:solidFill>
                          <a:effectLst/>
                          <a:latin typeface="Ubuntu" panose="020B0504030602030204" pitchFamily="34" charset="0"/>
                        </a:rPr>
                        <a:t>Unemployment rate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6.7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6.6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6.6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6.6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388516">
                <a:tc>
                  <a:txBody>
                    <a:bodyPr/>
                    <a:lstStyle/>
                    <a:p>
                      <a:pPr lvl="0" algn="l" rtl="0" fontAlgn="ctr"/>
                      <a:r>
                        <a:rPr lang="en-US" sz="900" b="1" i="0" u="none" strike="noStrike" noProof="0" dirty="0">
                          <a:solidFill>
                            <a:srgbClr val="000000"/>
                          </a:solidFill>
                          <a:effectLst/>
                          <a:latin typeface="Ubuntu" panose="020B0504030602030204" pitchFamily="34" charset="0"/>
                        </a:rPr>
                        <a:t>Inflation</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8.4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5.3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bl>
          </a:graphicData>
        </a:graphic>
      </p:graphicFrame>
    </p:spTree>
    <p:extLst>
      <p:ext uri="{BB962C8B-B14F-4D97-AF65-F5344CB8AC3E}">
        <p14:creationId xmlns:p14="http://schemas.microsoft.com/office/powerpoint/2010/main" val="207551452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D700FD-FF0E-45A2-B3DB-FDFC62818BD0}"/>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In the Eurozone, the banking crisis had no lasting effect on long-term rates</a:t>
            </a:r>
          </a:p>
        </p:txBody>
      </p:sp>
      <p:sp>
        <p:nvSpPr>
          <p:cNvPr id="4" name="shp_PresTitle">
            <a:extLst>
              <a:ext uri="{FF2B5EF4-FFF2-40B4-BE49-F238E27FC236}">
                <a16:creationId xmlns:a16="http://schemas.microsoft.com/office/drawing/2014/main" id="{5B5286C7-2D11-4461-906D-6E7A47A1E33D}"/>
              </a:ext>
            </a:extLst>
          </p:cNvPr>
          <p:cNvSpPr>
            <a:spLocks noGrp="1"/>
          </p:cNvSpPr>
          <p:nvPr>
            <p:ph type="ftr" sz="quarter" idx="11"/>
          </p:nvPr>
        </p:nvSpPr>
        <p:spPr/>
        <p:txBody>
          <a:bodyPr/>
          <a:lstStyle/>
          <a:p>
            <a:r>
              <a:rPr lang="en-US" dirty="0">
                <a:latin typeface="Ubuntu" panose="020B0504030602030204" pitchFamily="34" charset="0"/>
              </a:rPr>
              <a:t>Macroeconomic Outlook - MAY 2023</a:t>
            </a:r>
          </a:p>
        </p:txBody>
      </p:sp>
      <p:sp>
        <p:nvSpPr>
          <p:cNvPr id="5" name="Text Placeholder 4">
            <a:extLst>
              <a:ext uri="{FF2B5EF4-FFF2-40B4-BE49-F238E27FC236}">
                <a16:creationId xmlns:a16="http://schemas.microsoft.com/office/drawing/2014/main" id="{7D7F7069-2C38-42E4-BDA8-C155D4C262EE}"/>
              </a:ext>
            </a:extLst>
          </p:cNvPr>
          <p:cNvSpPr>
            <a:spLocks noGrp="1"/>
          </p:cNvSpPr>
          <p:nvPr>
            <p:ph type="body" sz="quarter" idx="13"/>
          </p:nvPr>
        </p:nvSpPr>
        <p:spPr>
          <a:xfrm>
            <a:off x="486064" y="1686604"/>
            <a:ext cx="9721273" cy="273921"/>
          </a:xfrm>
        </p:spPr>
        <p:txBody>
          <a:bodyPr/>
          <a:lstStyle/>
          <a:p>
            <a:r>
              <a:rPr lang="en-US" b="0" dirty="0">
                <a:solidFill>
                  <a:schemeClr val="accent4"/>
                </a:solidFill>
                <a:latin typeface="Ubuntu Condensed" panose="020B0506030602030204" pitchFamily="34" charset="0"/>
              </a:rPr>
              <a:t>Expected real rates, however, near zero in the longer run</a:t>
            </a:r>
          </a:p>
        </p:txBody>
      </p:sp>
      <p:graphicFrame>
        <p:nvGraphicFramePr>
          <p:cNvPr id="6" name="Table 5">
            <a:extLst>
              <a:ext uri="{FF2B5EF4-FFF2-40B4-BE49-F238E27FC236}">
                <a16:creationId xmlns:a16="http://schemas.microsoft.com/office/drawing/2014/main" id="{E269F2F6-D69C-4266-9C6A-E2B6F98F4006}"/>
              </a:ext>
            </a:extLst>
          </p:cNvPr>
          <p:cNvGraphicFramePr>
            <a:graphicFrameLocks noGrp="1"/>
          </p:cNvGraphicFramePr>
          <p:nvPr>
            <p:custDataLst>
              <p:tags r:id="rId1"/>
            </p:custDataLst>
          </p:nvPr>
        </p:nvGraphicFramePr>
        <p:xfrm>
          <a:off x="5538362" y="4391025"/>
          <a:ext cx="4647038" cy="448800"/>
        </p:xfrm>
        <a:graphic>
          <a:graphicData uri="http://schemas.openxmlformats.org/drawingml/2006/table">
            <a:tbl>
              <a:tblPr/>
              <a:tblGrid>
                <a:gridCol w="4647038">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Forward Rates on 10-Year German Bund </a:t>
                      </a:r>
                      <a:r>
                        <a:rPr lang="en-US" sz="1000" b="0" i="1" u="none" strike="noStrike" noProof="0" dirty="0">
                          <a:solidFill>
                            <a:schemeClr val="accent1"/>
                          </a:solidFill>
                          <a:effectLst/>
                          <a:latin typeface="Ubuntu" panose="020B0504030602030204" pitchFamily="34" charset="0"/>
                        </a:rPr>
                        <a:t>(%)</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0" name="Table 5">
            <a:extLst>
              <a:ext uri="{FF2B5EF4-FFF2-40B4-BE49-F238E27FC236}">
                <a16:creationId xmlns:a16="http://schemas.microsoft.com/office/drawing/2014/main" id="{357F9131-9572-4431-9CF1-FD14D1CE27E8}"/>
              </a:ext>
            </a:extLst>
          </p:cNvPr>
          <p:cNvGraphicFramePr>
            <a:graphicFrameLocks noGrp="1"/>
          </p:cNvGraphicFramePr>
          <p:nvPr>
            <p:custDataLst>
              <p:tags r:id="rId2"/>
            </p:custDataLst>
          </p:nvPr>
        </p:nvGraphicFramePr>
        <p:xfrm>
          <a:off x="5538362" y="2179389"/>
          <a:ext cx="4645604" cy="433540"/>
        </p:xfrm>
        <a:graphic>
          <a:graphicData uri="http://schemas.openxmlformats.org/drawingml/2006/table">
            <a:tbl>
              <a:tblPr/>
              <a:tblGrid>
                <a:gridCol w="4645604">
                  <a:extLst>
                    <a:ext uri="{9D8B030D-6E8A-4147-A177-3AD203B41FA5}">
                      <a16:colId xmlns:a16="http://schemas.microsoft.com/office/drawing/2014/main" val="3110369869"/>
                    </a:ext>
                  </a:extLst>
                </a:gridCol>
              </a:tblGrid>
              <a:tr h="223200">
                <a:tc>
                  <a:txBody>
                    <a:bodyPr/>
                    <a:lstStyle/>
                    <a:p>
                      <a:pPr algn="l" fontAlgn="ctr"/>
                      <a:r>
                        <a:rPr lang="en-US" sz="1000" b="1" i="0" u="none" strike="noStrike" noProof="0" dirty="0">
                          <a:solidFill>
                            <a:schemeClr val="accent1"/>
                          </a:solidFill>
                          <a:effectLst/>
                          <a:latin typeface="Ubuntu" panose="020B0504030602030204" pitchFamily="34" charset="0"/>
                        </a:rPr>
                        <a:t>Inflation Expectations¹ - Germany </a:t>
                      </a:r>
                      <a:r>
                        <a:rPr lang="en-US" sz="1000" b="0" i="1" u="none" strike="noStrike" noProof="0" dirty="0">
                          <a:solidFill>
                            <a:schemeClr val="accent1"/>
                          </a:solidFill>
                          <a:effectLst/>
                          <a:latin typeface="Ubuntu" panose="020B0504030602030204" pitchFamily="34" charset="0"/>
                        </a:rPr>
                        <a:t>(%)</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209140">
                <a:tc>
                  <a:txBody>
                    <a:bodyPr/>
                    <a:lstStyle/>
                    <a:p>
                      <a:pPr algn="l" fontAlgn="ctr"/>
                      <a:endParaRPr lang="en-US" sz="8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20" name="Table 19">
            <a:extLst>
              <a:ext uri="{FF2B5EF4-FFF2-40B4-BE49-F238E27FC236}">
                <a16:creationId xmlns:a16="http://schemas.microsoft.com/office/drawing/2014/main" id="{C6F9B02F-3B92-4D3C-9FB5-45B8AACFF05B}"/>
              </a:ext>
            </a:extLst>
          </p:cNvPr>
          <p:cNvGraphicFramePr>
            <a:graphicFrameLocks noGrp="1"/>
          </p:cNvGraphicFramePr>
          <p:nvPr>
            <p:custDataLst>
              <p:tags r:id="rId3"/>
            </p:custDataLst>
          </p:nvPr>
        </p:nvGraphicFramePr>
        <p:xfrm>
          <a:off x="472496" y="2179389"/>
          <a:ext cx="4645604" cy="448800"/>
        </p:xfrm>
        <a:graphic>
          <a:graphicData uri="http://schemas.openxmlformats.org/drawingml/2006/table">
            <a:tbl>
              <a:tblPr/>
              <a:tblGrid>
                <a:gridCol w="464560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10-Y Nominal yield – German Bund</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9" name="shp_Folio">
            <a:extLst>
              <a:ext uri="{FF2B5EF4-FFF2-40B4-BE49-F238E27FC236}">
                <a16:creationId xmlns:a16="http://schemas.microsoft.com/office/drawing/2014/main" id="{4D30FAD1-3495-4ED1-9C42-91BF98D240F4}"/>
              </a:ext>
            </a:extLst>
          </p:cNvPr>
          <p:cNvSpPr>
            <a:spLocks noGrp="1"/>
          </p:cNvSpPr>
          <p:nvPr>
            <p:ph type="sldNum" sz="quarter" idx="12"/>
          </p:nvPr>
        </p:nvSpPr>
        <p:spPr/>
        <p:txBody>
          <a:bodyPr/>
          <a:lstStyle/>
          <a:p>
            <a:r>
              <a:rPr lang="en-US" dirty="0">
                <a:latin typeface="Ubuntu" panose="020B0504030602030204" pitchFamily="34" charset="0"/>
              </a:rPr>
              <a:t>28</a:t>
            </a:r>
          </a:p>
        </p:txBody>
      </p:sp>
      <p:sp>
        <p:nvSpPr>
          <p:cNvPr id="16"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In the Euro area</a:t>
            </a:r>
          </a:p>
        </p:txBody>
      </p:sp>
      <p:sp>
        <p:nvSpPr>
          <p:cNvPr id="24" name="shp_FootNote">
            <a:extLst>
              <a:ext uri="{FF2B5EF4-FFF2-40B4-BE49-F238E27FC236}">
                <a16:creationId xmlns:a16="http://schemas.microsoft.com/office/drawing/2014/main" id="{55D16085-418D-4193-AB9F-60606F53D9C0}"/>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Bundesbank as of 26/05/2023, </a:t>
            </a:r>
            <a:r>
              <a:rPr lang="en-US" sz="700" i="1" dirty="0">
                <a:latin typeface="Ubuntu" panose="020B0504030602030204" pitchFamily="34" charset="0"/>
              </a:rPr>
              <a:t>Internal calculations</a:t>
            </a:r>
          </a:p>
          <a:p>
            <a:pPr marL="347472" indent="-347472"/>
            <a:r>
              <a:rPr lang="en-US" sz="700" dirty="0">
                <a:latin typeface="Ubuntu" panose="020B0504030602030204" pitchFamily="34" charset="0"/>
              </a:rPr>
              <a:t>Note:	Inflation expectations are derived from German indexed bonds and German nominal bonds²</a:t>
            </a:r>
          </a:p>
        </p:txBody>
      </p:sp>
      <p:graphicFrame>
        <p:nvGraphicFramePr>
          <p:cNvPr id="7" name="nominal_10y_bund">
            <a:extLst>
              <a:ext uri="{FF2B5EF4-FFF2-40B4-BE49-F238E27FC236}">
                <a16:creationId xmlns:a16="http://schemas.microsoft.com/office/drawing/2014/main" id="{41397C8D-4AD1-0D0C-0A75-4B5B0B0C6F56}"/>
              </a:ext>
            </a:extLst>
          </p:cNvPr>
          <p:cNvGraphicFramePr>
            <a:graphicFrameLocks noGrp="1"/>
          </p:cNvGraphicFramePr>
          <p:nvPr/>
        </p:nvGraphicFramePr>
        <p:xfrm>
          <a:off x="469900" y="2465436"/>
          <a:ext cx="4645604" cy="4517613"/>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5" name="forward_rates_bund"/>
          <p:cNvGraphicFramePr>
            <a:graphicFrameLocks noGrp="1"/>
          </p:cNvGraphicFramePr>
          <p:nvPr>
            <p:extLst>
              <p:ext uri="{D42A27DB-BD31-4B8C-83A1-F6EECF244321}">
                <p14:modId xmlns:p14="http://schemas.microsoft.com/office/powerpoint/2010/main" val="3444805161"/>
              </p:ext>
            </p:extLst>
          </p:nvPr>
        </p:nvGraphicFramePr>
        <p:xfrm>
          <a:off x="5526088" y="4619626"/>
          <a:ext cx="4676216" cy="2363424"/>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26" name="inflation_breakeven_bund"/>
          <p:cNvGraphicFramePr>
            <a:graphicFrameLocks noGrp="1"/>
          </p:cNvGraphicFramePr>
          <p:nvPr>
            <p:extLst>
              <p:ext uri="{D42A27DB-BD31-4B8C-83A1-F6EECF244321}">
                <p14:modId xmlns:p14="http://schemas.microsoft.com/office/powerpoint/2010/main" val="3632515497"/>
              </p:ext>
            </p:extLst>
          </p:nvPr>
        </p:nvGraphicFramePr>
        <p:xfrm>
          <a:off x="5536928" y="2465437"/>
          <a:ext cx="4647038" cy="1833202"/>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13645125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a:xfrm>
            <a:off x="5346700" y="667170"/>
            <a:ext cx="4860636" cy="177912"/>
          </a:xfrm>
        </p:spPr>
        <p:txBody>
          <a:bodyPr/>
          <a:lstStyle/>
          <a:p>
            <a:pPr marL="0" indent="0"/>
            <a:r>
              <a:rPr lang="en-GB">
                <a:latin typeface="Ubuntu" panose="020B0504030602030204" pitchFamily="34" charset="0"/>
              </a:rPr>
              <a:t>   </a:t>
            </a:r>
            <a:endParaRPr lang="en-GB" dirty="0">
              <a:latin typeface="Ubuntu" panose="020B0504030602030204" pitchFamily="34" charset="0"/>
            </a:endParaRPr>
          </a:p>
        </p:txBody>
      </p:sp>
      <p:sp>
        <p:nvSpPr>
          <p:cNvPr id="4" name="shp_PresTitle"/>
          <p:cNvSpPr>
            <a:spLocks noGrp="1"/>
          </p:cNvSpPr>
          <p:nvPr>
            <p:ph type="ftr" sz="quarter" idx="15"/>
          </p:nvPr>
        </p:nvSpPr>
        <p:spPr>
          <a:xfrm>
            <a:off x="486064" y="667170"/>
            <a:ext cx="8165869" cy="177912"/>
          </a:xfrm>
        </p:spPr>
        <p:txBody>
          <a:bodyPr/>
          <a:lstStyle/>
          <a:p>
            <a:r>
              <a:rPr lang="en-US" dirty="0">
                <a:latin typeface="Ubuntu" panose="020B0504030602030204" pitchFamily="34" charset="0"/>
              </a:rPr>
              <a:t>Macroeconomic Outlook - MAY 2023</a:t>
            </a:r>
            <a:endParaRPr lang="en-GB" dirty="0">
              <a:latin typeface="Ubuntu" panose="020B0504030602030204" pitchFamily="34" charset="0"/>
            </a:endParaRPr>
          </a:p>
        </p:txBody>
      </p:sp>
      <p:sp>
        <p:nvSpPr>
          <p:cNvPr id="36" name="Title 35"/>
          <p:cNvSpPr>
            <a:spLocks noGrp="1"/>
          </p:cNvSpPr>
          <p:nvPr>
            <p:ph type="title"/>
          </p:nvPr>
        </p:nvSpPr>
        <p:spPr/>
        <p:txBody>
          <a:bodyPr/>
          <a:lstStyle/>
          <a:p>
            <a:r>
              <a:rPr lang="en-GB" dirty="0">
                <a:latin typeface="Ubuntu" panose="020B0504030602030204" pitchFamily="34" charset="0"/>
              </a:rPr>
              <a:t>Executive summary</a:t>
            </a:r>
            <a:endParaRPr lang="en-GB" sz="1600" b="0" i="1" dirty="0">
              <a:latin typeface="Ubuntu" panose="020B0504030602030204" pitchFamily="34" charset="0"/>
            </a:endParaRPr>
          </a:p>
        </p:txBody>
      </p:sp>
      <p:sp>
        <p:nvSpPr>
          <p:cNvPr id="39" name="Text Placeholder 38"/>
          <p:cNvSpPr>
            <a:spLocks noGrp="1"/>
          </p:cNvSpPr>
          <p:nvPr>
            <p:ph type="body" sz="quarter" idx="13"/>
          </p:nvPr>
        </p:nvSpPr>
        <p:spPr>
          <a:xfrm>
            <a:off x="486064" y="2113788"/>
            <a:ext cx="9721273" cy="2156873"/>
          </a:xfrm>
        </p:spPr>
        <p:txBody>
          <a:bodyPr/>
          <a:lstStyle/>
          <a:p>
            <a:pPr lvl="1" indent="-228600">
              <a:spcBef>
                <a:spcPts val="1200"/>
              </a:spcBef>
            </a:pPr>
            <a:r>
              <a:rPr lang="en-US" sz="1200" b="0" dirty="0">
                <a:latin typeface="Ubuntu" panose="020B0504030602030204" pitchFamily="34" charset="0"/>
              </a:rPr>
              <a:t>In response to inflationary pressures, monetary policy has been tightened up to levels unheard of for the last 20 years, the question being up to which point in 2023. Financial stress arising from the bankruptcy of Silicon Valley Bank has put into question the extent to which monetary tightening should continue.</a:t>
            </a:r>
          </a:p>
          <a:p>
            <a:pPr lvl="1" indent="-228600">
              <a:spcBef>
                <a:spcPts val="1200"/>
              </a:spcBef>
            </a:pPr>
            <a:r>
              <a:rPr lang="en-US" sz="1200" b="0" dirty="0">
                <a:latin typeface="Ubuntu" panose="020B0504030602030204" pitchFamily="34" charset="0"/>
              </a:rPr>
              <a:t>Markets are now following in parallel financial stress and inflation trends.</a:t>
            </a:r>
          </a:p>
          <a:p>
            <a:pPr lvl="1" indent="-228600">
              <a:spcBef>
                <a:spcPts val="1200"/>
              </a:spcBef>
            </a:pPr>
            <a:r>
              <a:rPr lang="en-GB" sz="1200" b="0" dirty="0">
                <a:latin typeface="Ubuntu" panose="020B0504030602030204" pitchFamily="34" charset="0"/>
              </a:rPr>
              <a:t>The sheer threat of a recession should have reduced the price of energy, potentially cooling down inflationary pressures. </a:t>
            </a:r>
            <a:r>
              <a:rPr lang="en-US" sz="1200" b="0" dirty="0">
                <a:latin typeface="Ubuntu" panose="020B0504030602030204" pitchFamily="34" charset="0"/>
              </a:rPr>
              <a:t>The OPEC+ decision to curtail production, has lifted up prices, but only temporarily.</a:t>
            </a:r>
          </a:p>
          <a:p>
            <a:pPr lvl="1" indent="-228600">
              <a:spcBef>
                <a:spcPts val="1200"/>
              </a:spcBef>
            </a:pPr>
            <a:r>
              <a:rPr lang="en-US" sz="1200" b="0" dirty="0">
                <a:latin typeface="Ubuntu" panose="020B0504030602030204" pitchFamily="34" charset="0"/>
              </a:rPr>
              <a:t>The discrepancy between the tightening pace in the US and in the Euro Area has led, in 2022, to an appreciation of the USD against the EUR. The expectation that US inflation may peak before the EZ is reversing this trend this year.</a:t>
            </a: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p:txBody>
          <a:bodyPr/>
          <a:lstStyle/>
          <a:p>
            <a:r>
              <a:rPr lang="en-US">
                <a:latin typeface="Ubuntu" panose="020B0504030602030204" pitchFamily="34" charset="0"/>
              </a:rPr>
              <a:t>1</a:t>
            </a:r>
            <a:endParaRPr lang="en-US" dirty="0">
              <a:latin typeface="Ubuntu" panose="020B0504030602030204" pitchFamily="34" charset="0"/>
            </a:endParaRPr>
          </a:p>
        </p:txBody>
      </p:sp>
    </p:spTree>
    <p:extLst>
      <p:ext uri="{BB962C8B-B14F-4D97-AF65-F5344CB8AC3E}">
        <p14:creationId xmlns:p14="http://schemas.microsoft.com/office/powerpoint/2010/main" val="2735463309"/>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D700FD-FF0E-45A2-B3DB-FDFC62818BD0}"/>
              </a:ext>
            </a:extLst>
          </p:cNvPr>
          <p:cNvSpPr>
            <a:spLocks noGrp="1"/>
          </p:cNvSpPr>
          <p:nvPr>
            <p:ph type="title"/>
          </p:nvPr>
        </p:nvSpPr>
        <p:spPr>
          <a:xfrm>
            <a:off x="486064" y="1188943"/>
            <a:ext cx="9721273" cy="646331"/>
          </a:xfrm>
        </p:spPr>
        <p:txBody>
          <a:bodyPr/>
          <a:lstStyle/>
          <a:p>
            <a:r>
              <a:rPr lang="en-US" dirty="0">
                <a:latin typeface="Ubuntu" panose="020B0504030602030204" pitchFamily="34" charset="0"/>
              </a:rPr>
              <a:t>The German yield curve is inverted for the first time since 2008, reflecting risk of recession/sluggish growth in 2023</a:t>
            </a:r>
          </a:p>
        </p:txBody>
      </p:sp>
      <p:sp>
        <p:nvSpPr>
          <p:cNvPr id="4" name="shp_PresTitle">
            <a:extLst>
              <a:ext uri="{FF2B5EF4-FFF2-40B4-BE49-F238E27FC236}">
                <a16:creationId xmlns:a16="http://schemas.microsoft.com/office/drawing/2014/main" id="{5B5286C7-2D11-4461-906D-6E7A47A1E33D}"/>
              </a:ext>
            </a:extLst>
          </p:cNvPr>
          <p:cNvSpPr>
            <a:spLocks noGrp="1"/>
          </p:cNvSpPr>
          <p:nvPr>
            <p:ph type="ftr" sz="quarter" idx="11"/>
          </p:nvPr>
        </p:nvSpPr>
        <p:spPr/>
        <p:txBody>
          <a:bodyPr/>
          <a:lstStyle/>
          <a:p>
            <a:r>
              <a:rPr lang="en-US" dirty="0">
                <a:latin typeface="Ubuntu" panose="020B0504030602030204" pitchFamily="34" charset="0"/>
              </a:rPr>
              <a:t>Macroeconomic Outlook - MAY 2023</a:t>
            </a:r>
          </a:p>
        </p:txBody>
      </p:sp>
      <p:sp>
        <p:nvSpPr>
          <p:cNvPr id="7" name="Text Placeholder 6">
            <a:extLst>
              <a:ext uri="{FF2B5EF4-FFF2-40B4-BE49-F238E27FC236}">
                <a16:creationId xmlns:a16="http://schemas.microsoft.com/office/drawing/2014/main" id="{DA0D4C58-B52D-4A21-AB7B-E80C42D7333A}"/>
              </a:ext>
            </a:extLst>
          </p:cNvPr>
          <p:cNvSpPr>
            <a:spLocks noGrp="1"/>
          </p:cNvSpPr>
          <p:nvPr>
            <p:ph type="body" sz="quarter" idx="13"/>
          </p:nvPr>
        </p:nvSpPr>
        <p:spPr>
          <a:xfrm>
            <a:off x="486064" y="1737703"/>
            <a:ext cx="9721273" cy="273921"/>
          </a:xfrm>
        </p:spPr>
        <p:txBody>
          <a:bodyPr/>
          <a:lstStyle/>
          <a:p>
            <a:endParaRPr lang="en-US" b="0" dirty="0">
              <a:solidFill>
                <a:schemeClr val="accent4"/>
              </a:solidFill>
              <a:latin typeface="Ubuntu Condensed" panose="020B0506030602030204" pitchFamily="34" charset="0"/>
            </a:endParaRPr>
          </a:p>
        </p:txBody>
      </p:sp>
      <p:sp>
        <p:nvSpPr>
          <p:cNvPr id="5" name="shp_Folio">
            <a:extLst>
              <a:ext uri="{FF2B5EF4-FFF2-40B4-BE49-F238E27FC236}">
                <a16:creationId xmlns:a16="http://schemas.microsoft.com/office/drawing/2014/main" id="{D928C08E-BFAF-4868-8766-7B929DFEDF41}"/>
              </a:ext>
            </a:extLst>
          </p:cNvPr>
          <p:cNvSpPr>
            <a:spLocks noGrp="1"/>
          </p:cNvSpPr>
          <p:nvPr>
            <p:ph type="sldNum" sz="quarter" idx="12"/>
          </p:nvPr>
        </p:nvSpPr>
        <p:spPr/>
        <p:txBody>
          <a:bodyPr/>
          <a:lstStyle/>
          <a:p>
            <a:r>
              <a:rPr lang="en-US" dirty="0">
                <a:latin typeface="Ubuntu" panose="020B0504030602030204" pitchFamily="34" charset="0"/>
              </a:rPr>
              <a:t>29</a:t>
            </a:r>
          </a:p>
        </p:txBody>
      </p:sp>
      <p:sp>
        <p:nvSpPr>
          <p:cNvPr id="18"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In the Euro area</a:t>
            </a:r>
          </a:p>
        </p:txBody>
      </p:sp>
      <p:sp>
        <p:nvSpPr>
          <p:cNvPr id="16" name="shp_FootNote">
            <a:extLst>
              <a:ext uri="{FF2B5EF4-FFF2-40B4-BE49-F238E27FC236}">
                <a16:creationId xmlns:a16="http://schemas.microsoft.com/office/drawing/2014/main" id="{55D16085-418D-4193-AB9F-60606F53D9C0}"/>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Bundesbank as of 26/05/2023</a:t>
            </a:r>
          </a:p>
          <a:p>
            <a:pPr marL="347472" indent="-347472"/>
            <a:endParaRPr lang="en-US" sz="700" dirty="0">
              <a:latin typeface="Ubuntu" panose="020B0504030602030204" pitchFamily="34" charset="0"/>
            </a:endParaRPr>
          </a:p>
        </p:txBody>
      </p:sp>
      <p:graphicFrame>
        <p:nvGraphicFramePr>
          <p:cNvPr id="8" name="Table 5">
            <a:extLst>
              <a:ext uri="{FF2B5EF4-FFF2-40B4-BE49-F238E27FC236}">
                <a16:creationId xmlns:a16="http://schemas.microsoft.com/office/drawing/2014/main" id="{3E5C5898-567D-2AB2-1EC4-6A33193906BB}"/>
              </a:ext>
            </a:extLst>
          </p:cNvPr>
          <p:cNvGraphicFramePr>
            <a:graphicFrameLocks noGrp="1"/>
          </p:cNvGraphicFramePr>
          <p:nvPr>
            <p:custDataLst>
              <p:tags r:id="rId1"/>
            </p:custDataLst>
          </p:nvPr>
        </p:nvGraphicFramePr>
        <p:xfrm>
          <a:off x="469897" y="2206888"/>
          <a:ext cx="9715501" cy="448800"/>
        </p:xfrm>
        <a:graphic>
          <a:graphicData uri="http://schemas.openxmlformats.org/drawingml/2006/table">
            <a:tbl>
              <a:tblPr/>
              <a:tblGrid>
                <a:gridCol w="9715501">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Bund 2Yr/10Yr Spread – </a:t>
                      </a:r>
                      <a:r>
                        <a:rPr lang="en-US" sz="1000" b="0" i="1" u="none" strike="noStrike" noProof="0" dirty="0">
                          <a:solidFill>
                            <a:schemeClr val="accent1"/>
                          </a:solidFill>
                          <a:effectLst/>
                          <a:latin typeface="Ubuntu" panose="020B0504030602030204" pitchFamily="34" charset="0"/>
                        </a:rPr>
                        <a:t>Since Jan 1998</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r>
                        <a:rPr lang="fr-FR" sz="1000" b="0" i="1" u="none" strike="noStrike" noProof="0" dirty="0">
                          <a:solidFill>
                            <a:schemeClr val="tx1">
                              <a:lumMod val="65000"/>
                              <a:lumOff val="35000"/>
                            </a:schemeClr>
                          </a:solidFill>
                          <a:effectLst/>
                          <a:latin typeface="Ubuntu" panose="020B0504030602030204" pitchFamily="34" charset="0"/>
                        </a:rPr>
                        <a:t>In bps</a:t>
                      </a: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3" name="bund_spread_2_10">
            <a:extLst>
              <a:ext uri="{FF2B5EF4-FFF2-40B4-BE49-F238E27FC236}">
                <a16:creationId xmlns:a16="http://schemas.microsoft.com/office/drawing/2014/main" id="{59F264E5-87A8-BDFD-D1DA-E7F37F52913F}"/>
              </a:ext>
            </a:extLst>
          </p:cNvPr>
          <p:cNvGraphicFramePr>
            <a:graphicFrameLocks noGrp="1"/>
          </p:cNvGraphicFramePr>
          <p:nvPr/>
        </p:nvGraphicFramePr>
        <p:xfrm>
          <a:off x="486065" y="2525197"/>
          <a:ext cx="9699334" cy="445980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388752900"/>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93DFFF6-9FB1-4F03-B2D3-5E2CCA88227F}"/>
              </a:ext>
            </a:extLst>
          </p:cNvPr>
          <p:cNvSpPr>
            <a:spLocks noGrp="1"/>
          </p:cNvSpPr>
          <p:nvPr>
            <p:ph type="title"/>
          </p:nvPr>
        </p:nvSpPr>
        <p:spPr>
          <a:xfrm>
            <a:off x="486064" y="1188943"/>
            <a:ext cx="9721273" cy="646331"/>
          </a:xfrm>
        </p:spPr>
        <p:txBody>
          <a:bodyPr/>
          <a:lstStyle/>
          <a:p>
            <a:r>
              <a:rPr lang="en-US" dirty="0">
                <a:latin typeface="Ubuntu" panose="020B0504030602030204" pitchFamily="34" charset="0"/>
              </a:rPr>
              <a:t>After 18 months of a weakening euro, the trend has reversed since October 2022</a:t>
            </a:r>
          </a:p>
        </p:txBody>
      </p:sp>
      <p:sp>
        <p:nvSpPr>
          <p:cNvPr id="4" name="shp_PresTitle">
            <a:extLst>
              <a:ext uri="{FF2B5EF4-FFF2-40B4-BE49-F238E27FC236}">
                <a16:creationId xmlns:a16="http://schemas.microsoft.com/office/drawing/2014/main" id="{F6865C42-6036-4A48-B8AC-B0C1909BD2FB}"/>
              </a:ext>
            </a:extLst>
          </p:cNvPr>
          <p:cNvSpPr>
            <a:spLocks noGrp="1"/>
          </p:cNvSpPr>
          <p:nvPr>
            <p:ph type="ftr" sz="quarter" idx="11"/>
          </p:nvPr>
        </p:nvSpPr>
        <p:spPr/>
        <p:txBody>
          <a:bodyPr/>
          <a:lstStyle/>
          <a:p>
            <a:r>
              <a:rPr lang="en-US" dirty="0">
                <a:latin typeface="Ubuntu" panose="020B0504030602030204" pitchFamily="34" charset="0"/>
              </a:rPr>
              <a:t>Macroeconomic Outlook - MAY 2023</a:t>
            </a:r>
          </a:p>
        </p:txBody>
      </p:sp>
      <p:sp>
        <p:nvSpPr>
          <p:cNvPr id="5" name="Text Placeholder 4">
            <a:extLst>
              <a:ext uri="{FF2B5EF4-FFF2-40B4-BE49-F238E27FC236}">
                <a16:creationId xmlns:a16="http://schemas.microsoft.com/office/drawing/2014/main" id="{D6AB30C2-2155-4194-AAC4-B07EE417120B}"/>
              </a:ext>
            </a:extLst>
          </p:cNvPr>
          <p:cNvSpPr>
            <a:spLocks noGrp="1"/>
          </p:cNvSpPr>
          <p:nvPr>
            <p:ph type="body" sz="quarter" idx="13"/>
          </p:nvPr>
        </p:nvSpPr>
        <p:spPr>
          <a:xfrm>
            <a:off x="486064" y="1716187"/>
            <a:ext cx="9721273" cy="273921"/>
          </a:xfrm>
        </p:spPr>
        <p:txBody>
          <a:bodyPr/>
          <a:lstStyle/>
          <a:p>
            <a:r>
              <a:rPr lang="en-US" b="0" dirty="0">
                <a:solidFill>
                  <a:schemeClr val="accent4"/>
                </a:solidFill>
                <a:latin typeface="Ubuntu Condensed" panose="020B0506030602030204" pitchFamily="34" charset="0"/>
              </a:rPr>
              <a:t>But it has been going slightly down in the last couple of weeks</a:t>
            </a:r>
          </a:p>
        </p:txBody>
      </p:sp>
      <p:graphicFrame>
        <p:nvGraphicFramePr>
          <p:cNvPr id="7" name="Table 5">
            <a:extLst>
              <a:ext uri="{FF2B5EF4-FFF2-40B4-BE49-F238E27FC236}">
                <a16:creationId xmlns:a16="http://schemas.microsoft.com/office/drawing/2014/main" id="{CC2F1091-1B3A-4323-8FB2-3960BAC6B154}"/>
              </a:ext>
            </a:extLst>
          </p:cNvPr>
          <p:cNvGraphicFramePr>
            <a:graphicFrameLocks noGrp="1"/>
          </p:cNvGraphicFramePr>
          <p:nvPr>
            <p:custDataLst>
              <p:tags r:id="rId1"/>
            </p:custDataLst>
          </p:nvPr>
        </p:nvGraphicFramePr>
        <p:xfrm>
          <a:off x="473486" y="2189616"/>
          <a:ext cx="4645024" cy="448800"/>
        </p:xfrm>
        <a:graphic>
          <a:graphicData uri="http://schemas.openxmlformats.org/drawingml/2006/table">
            <a:tbl>
              <a:tblPr/>
              <a:tblGrid>
                <a:gridCol w="46450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Nominal Foreign exchange rate in historical perspective </a:t>
                      </a:r>
                      <a:r>
                        <a:rPr lang="en-US" sz="1000" b="0" i="1" u="none" strike="noStrike" noProof="0" dirty="0">
                          <a:solidFill>
                            <a:schemeClr val="accent1"/>
                          </a:solidFill>
                          <a:effectLst/>
                          <a:latin typeface="Ubuntu" panose="020B0504030602030204" pitchFamily="34" charset="0"/>
                        </a:rPr>
                        <a:t>– Since Jan. 1999</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0" name="Table 5">
            <a:extLst>
              <a:ext uri="{FF2B5EF4-FFF2-40B4-BE49-F238E27FC236}">
                <a16:creationId xmlns:a16="http://schemas.microsoft.com/office/drawing/2014/main" id="{8A6B9503-069F-4114-916D-B26F7E7F873B}"/>
              </a:ext>
            </a:extLst>
          </p:cNvPr>
          <p:cNvGraphicFramePr>
            <a:graphicFrameLocks noGrp="1"/>
          </p:cNvGraphicFramePr>
          <p:nvPr>
            <p:custDataLst>
              <p:tags r:id="rId2"/>
            </p:custDataLst>
          </p:nvPr>
        </p:nvGraphicFramePr>
        <p:xfrm>
          <a:off x="5537732" y="2189616"/>
          <a:ext cx="4645024" cy="448800"/>
        </p:xfrm>
        <a:graphic>
          <a:graphicData uri="http://schemas.openxmlformats.org/drawingml/2006/table">
            <a:tbl>
              <a:tblPr/>
              <a:tblGrid>
                <a:gridCol w="46450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Nominal Foreign exchange rate in historical perspective </a:t>
                      </a:r>
                      <a:r>
                        <a:rPr lang="en-US" sz="1000" b="0" i="1" u="none" strike="noStrike" noProof="0" dirty="0">
                          <a:solidFill>
                            <a:schemeClr val="accent1"/>
                          </a:solidFill>
                          <a:effectLst/>
                          <a:latin typeface="Ubuntu" panose="020B0504030602030204" pitchFamily="34" charset="0"/>
                        </a:rPr>
                        <a:t>– Since Jan. 2020</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pSp>
        <p:nvGrpSpPr>
          <p:cNvPr id="12" name="Group 6">
            <a:extLst>
              <a:ext uri="{FF2B5EF4-FFF2-40B4-BE49-F238E27FC236}">
                <a16:creationId xmlns:a16="http://schemas.microsoft.com/office/drawing/2014/main" id="{7439FC30-45F6-480C-B72C-3ECBB12B8F31}"/>
              </a:ext>
            </a:extLst>
          </p:cNvPr>
          <p:cNvGrpSpPr/>
          <p:nvPr/>
        </p:nvGrpSpPr>
        <p:grpSpPr>
          <a:xfrm>
            <a:off x="2638733" y="6244199"/>
            <a:ext cx="619069" cy="540215"/>
            <a:chOff x="457200" y="3067724"/>
            <a:chExt cx="339226" cy="275808"/>
          </a:xfrm>
          <a:solidFill>
            <a:schemeClr val="accent3">
              <a:lumMod val="20000"/>
              <a:lumOff val="80000"/>
            </a:schemeClr>
          </a:solidFill>
        </p:grpSpPr>
        <p:sp>
          <p:nvSpPr>
            <p:cNvPr id="13" name="Freeform 25">
              <a:extLst>
                <a:ext uri="{FF2B5EF4-FFF2-40B4-BE49-F238E27FC236}">
                  <a16:creationId xmlns:a16="http://schemas.microsoft.com/office/drawing/2014/main" id="{F4F609F2-F272-4987-B155-03DDD7D801A6}"/>
                </a:ext>
              </a:extLst>
            </p:cNvPr>
            <p:cNvSpPr>
              <a:spLocks/>
            </p:cNvSpPr>
            <p:nvPr/>
          </p:nvSpPr>
          <p:spPr bwMode="auto">
            <a:xfrm>
              <a:off x="639393" y="3067724"/>
              <a:ext cx="157033" cy="275808"/>
            </a:xfrm>
            <a:custGeom>
              <a:avLst/>
              <a:gdLst/>
              <a:ahLst/>
              <a:cxnLst>
                <a:cxn ang="0">
                  <a:pos x="5901" y="790"/>
                </a:cxn>
                <a:cxn ang="0">
                  <a:pos x="5130" y="1087"/>
                </a:cxn>
                <a:cxn ang="0">
                  <a:pos x="4430" y="1446"/>
                </a:cxn>
                <a:cxn ang="0">
                  <a:pos x="3801" y="1867"/>
                </a:cxn>
                <a:cxn ang="0">
                  <a:pos x="3245" y="2349"/>
                </a:cxn>
                <a:cxn ang="0">
                  <a:pos x="2761" y="2890"/>
                </a:cxn>
                <a:cxn ang="0">
                  <a:pos x="2361" y="3472"/>
                </a:cxn>
                <a:cxn ang="0">
                  <a:pos x="2052" y="4093"/>
                </a:cxn>
                <a:cxn ang="0">
                  <a:pos x="1831" y="4754"/>
                </a:cxn>
                <a:cxn ang="0">
                  <a:pos x="1697" y="5454"/>
                </a:cxn>
                <a:cxn ang="0">
                  <a:pos x="1653" y="6193"/>
                </a:cxn>
                <a:cxn ang="0">
                  <a:pos x="1655" y="6529"/>
                </a:cxn>
                <a:cxn ang="0">
                  <a:pos x="1675" y="6730"/>
                </a:cxn>
                <a:cxn ang="0">
                  <a:pos x="1853" y="6756"/>
                </a:cxn>
                <a:cxn ang="0">
                  <a:pos x="2315" y="6504"/>
                </a:cxn>
                <a:cxn ang="0">
                  <a:pos x="2752" y="6312"/>
                </a:cxn>
                <a:cxn ang="0">
                  <a:pos x="3169" y="6176"/>
                </a:cxn>
                <a:cxn ang="0">
                  <a:pos x="3576" y="6096"/>
                </a:cxn>
                <a:cxn ang="0">
                  <a:pos x="3974" y="6069"/>
                </a:cxn>
                <a:cxn ang="0">
                  <a:pos x="4465" y="6101"/>
                </a:cxn>
                <a:cxn ang="0">
                  <a:pos x="4925" y="6197"/>
                </a:cxn>
                <a:cxn ang="0">
                  <a:pos x="5354" y="6356"/>
                </a:cxn>
                <a:cxn ang="0">
                  <a:pos x="5751" y="6580"/>
                </a:cxn>
                <a:cxn ang="0">
                  <a:pos x="6118" y="6867"/>
                </a:cxn>
                <a:cxn ang="0">
                  <a:pos x="6446" y="7211"/>
                </a:cxn>
                <a:cxn ang="0">
                  <a:pos x="6712" y="7590"/>
                </a:cxn>
                <a:cxn ang="0">
                  <a:pos x="6915" y="8000"/>
                </a:cxn>
                <a:cxn ang="0">
                  <a:pos x="7053" y="8443"/>
                </a:cxn>
                <a:cxn ang="0">
                  <a:pos x="7128" y="8920"/>
                </a:cxn>
                <a:cxn ang="0">
                  <a:pos x="7138" y="9434"/>
                </a:cxn>
                <a:cxn ang="0">
                  <a:pos x="7083" y="9946"/>
                </a:cxn>
                <a:cxn ang="0">
                  <a:pos x="6960" y="10420"/>
                </a:cxn>
                <a:cxn ang="0">
                  <a:pos x="6769" y="10860"/>
                </a:cxn>
                <a:cxn ang="0">
                  <a:pos x="6511" y="11262"/>
                </a:cxn>
                <a:cxn ang="0">
                  <a:pos x="6184" y="11629"/>
                </a:cxn>
                <a:cxn ang="0">
                  <a:pos x="5804" y="11945"/>
                </a:cxn>
                <a:cxn ang="0">
                  <a:pos x="5382" y="12196"/>
                </a:cxn>
                <a:cxn ang="0">
                  <a:pos x="4918" y="12380"/>
                </a:cxn>
                <a:cxn ang="0">
                  <a:pos x="4412" y="12500"/>
                </a:cxn>
                <a:cxn ang="0">
                  <a:pos x="3863" y="12554"/>
                </a:cxn>
                <a:cxn ang="0">
                  <a:pos x="3272" y="12537"/>
                </a:cxn>
                <a:cxn ang="0">
                  <a:pos x="2711" y="12425"/>
                </a:cxn>
                <a:cxn ang="0">
                  <a:pos x="2192" y="12217"/>
                </a:cxn>
                <a:cxn ang="0">
                  <a:pos x="1718" y="11912"/>
                </a:cxn>
                <a:cxn ang="0">
                  <a:pos x="1284" y="11510"/>
                </a:cxn>
                <a:cxn ang="0">
                  <a:pos x="895" y="11014"/>
                </a:cxn>
                <a:cxn ang="0">
                  <a:pos x="572" y="10447"/>
                </a:cxn>
                <a:cxn ang="0">
                  <a:pos x="322" y="9819"/>
                </a:cxn>
                <a:cxn ang="0">
                  <a:pos x="142" y="9127"/>
                </a:cxn>
                <a:cxn ang="0">
                  <a:pos x="35" y="8376"/>
                </a:cxn>
                <a:cxn ang="0">
                  <a:pos x="0" y="7563"/>
                </a:cxn>
                <a:cxn ang="0">
                  <a:pos x="57" y="6486"/>
                </a:cxn>
                <a:cxn ang="0">
                  <a:pos x="226" y="5483"/>
                </a:cxn>
                <a:cxn ang="0">
                  <a:pos x="509" y="4555"/>
                </a:cxn>
                <a:cxn ang="0">
                  <a:pos x="903" y="3698"/>
                </a:cxn>
                <a:cxn ang="0">
                  <a:pos x="1411" y="2916"/>
                </a:cxn>
                <a:cxn ang="0">
                  <a:pos x="2028" y="2208"/>
                </a:cxn>
                <a:cxn ang="0">
                  <a:pos x="2749" y="1583"/>
                </a:cxn>
                <a:cxn ang="0">
                  <a:pos x="3573" y="1040"/>
                </a:cxn>
                <a:cxn ang="0">
                  <a:pos x="4500" y="581"/>
                </a:cxn>
                <a:cxn ang="0">
                  <a:pos x="5530" y="205"/>
                </a:cxn>
              </a:cxnLst>
              <a:rect l="0" t="0" r="r" b="b"/>
              <a:pathLst>
                <a:path w="7142" h="12558">
                  <a:moveTo>
                    <a:pt x="6274" y="0"/>
                  </a:moveTo>
                  <a:lnTo>
                    <a:pt x="6453" y="626"/>
                  </a:lnTo>
                  <a:lnTo>
                    <a:pt x="6313" y="665"/>
                  </a:lnTo>
                  <a:lnTo>
                    <a:pt x="6173" y="704"/>
                  </a:lnTo>
                  <a:lnTo>
                    <a:pt x="6036" y="746"/>
                  </a:lnTo>
                  <a:lnTo>
                    <a:pt x="5901" y="790"/>
                  </a:lnTo>
                  <a:lnTo>
                    <a:pt x="5768" y="835"/>
                  </a:lnTo>
                  <a:lnTo>
                    <a:pt x="5636" y="882"/>
                  </a:lnTo>
                  <a:lnTo>
                    <a:pt x="5507" y="930"/>
                  </a:lnTo>
                  <a:lnTo>
                    <a:pt x="5379" y="981"/>
                  </a:lnTo>
                  <a:lnTo>
                    <a:pt x="5254" y="1033"/>
                  </a:lnTo>
                  <a:lnTo>
                    <a:pt x="5130" y="1087"/>
                  </a:lnTo>
                  <a:lnTo>
                    <a:pt x="5008" y="1142"/>
                  </a:lnTo>
                  <a:lnTo>
                    <a:pt x="4889" y="1199"/>
                  </a:lnTo>
                  <a:lnTo>
                    <a:pt x="4771" y="1258"/>
                  </a:lnTo>
                  <a:lnTo>
                    <a:pt x="4656" y="1319"/>
                  </a:lnTo>
                  <a:lnTo>
                    <a:pt x="4542" y="1381"/>
                  </a:lnTo>
                  <a:lnTo>
                    <a:pt x="4430" y="1446"/>
                  </a:lnTo>
                  <a:lnTo>
                    <a:pt x="4321" y="1512"/>
                  </a:lnTo>
                  <a:lnTo>
                    <a:pt x="4213" y="1579"/>
                  </a:lnTo>
                  <a:lnTo>
                    <a:pt x="4107" y="1648"/>
                  </a:lnTo>
                  <a:lnTo>
                    <a:pt x="4003" y="1719"/>
                  </a:lnTo>
                  <a:lnTo>
                    <a:pt x="3901" y="1793"/>
                  </a:lnTo>
                  <a:lnTo>
                    <a:pt x="3801" y="1867"/>
                  </a:lnTo>
                  <a:lnTo>
                    <a:pt x="3703" y="1942"/>
                  </a:lnTo>
                  <a:lnTo>
                    <a:pt x="3608" y="2021"/>
                  </a:lnTo>
                  <a:lnTo>
                    <a:pt x="3514" y="2100"/>
                  </a:lnTo>
                  <a:lnTo>
                    <a:pt x="3422" y="2182"/>
                  </a:lnTo>
                  <a:lnTo>
                    <a:pt x="3332" y="2264"/>
                  </a:lnTo>
                  <a:lnTo>
                    <a:pt x="3245" y="2349"/>
                  </a:lnTo>
                  <a:lnTo>
                    <a:pt x="3158" y="2435"/>
                  </a:lnTo>
                  <a:lnTo>
                    <a:pt x="3075" y="2524"/>
                  </a:lnTo>
                  <a:lnTo>
                    <a:pt x="2993" y="2613"/>
                  </a:lnTo>
                  <a:lnTo>
                    <a:pt x="2914" y="2704"/>
                  </a:lnTo>
                  <a:lnTo>
                    <a:pt x="2836" y="2796"/>
                  </a:lnTo>
                  <a:lnTo>
                    <a:pt x="2761" y="2890"/>
                  </a:lnTo>
                  <a:lnTo>
                    <a:pt x="2688" y="2984"/>
                  </a:lnTo>
                  <a:lnTo>
                    <a:pt x="2618" y="3079"/>
                  </a:lnTo>
                  <a:lnTo>
                    <a:pt x="2550" y="3176"/>
                  </a:lnTo>
                  <a:lnTo>
                    <a:pt x="2485" y="3274"/>
                  </a:lnTo>
                  <a:lnTo>
                    <a:pt x="2423" y="3373"/>
                  </a:lnTo>
                  <a:lnTo>
                    <a:pt x="2361" y="3472"/>
                  </a:lnTo>
                  <a:lnTo>
                    <a:pt x="2304" y="3573"/>
                  </a:lnTo>
                  <a:lnTo>
                    <a:pt x="2248" y="3675"/>
                  </a:lnTo>
                  <a:lnTo>
                    <a:pt x="2195" y="3778"/>
                  </a:lnTo>
                  <a:lnTo>
                    <a:pt x="2145" y="3882"/>
                  </a:lnTo>
                  <a:lnTo>
                    <a:pt x="2098" y="3987"/>
                  </a:lnTo>
                  <a:lnTo>
                    <a:pt x="2052" y="4093"/>
                  </a:lnTo>
                  <a:lnTo>
                    <a:pt x="2009" y="4201"/>
                  </a:lnTo>
                  <a:lnTo>
                    <a:pt x="1968" y="4309"/>
                  </a:lnTo>
                  <a:lnTo>
                    <a:pt x="1929" y="4419"/>
                  </a:lnTo>
                  <a:lnTo>
                    <a:pt x="1894" y="4529"/>
                  </a:lnTo>
                  <a:lnTo>
                    <a:pt x="1861" y="4641"/>
                  </a:lnTo>
                  <a:lnTo>
                    <a:pt x="1831" y="4754"/>
                  </a:lnTo>
                  <a:lnTo>
                    <a:pt x="1802" y="4868"/>
                  </a:lnTo>
                  <a:lnTo>
                    <a:pt x="1776" y="4983"/>
                  </a:lnTo>
                  <a:lnTo>
                    <a:pt x="1752" y="5099"/>
                  </a:lnTo>
                  <a:lnTo>
                    <a:pt x="1732" y="5216"/>
                  </a:lnTo>
                  <a:lnTo>
                    <a:pt x="1713" y="5334"/>
                  </a:lnTo>
                  <a:lnTo>
                    <a:pt x="1697" y="5454"/>
                  </a:lnTo>
                  <a:lnTo>
                    <a:pt x="1684" y="5575"/>
                  </a:lnTo>
                  <a:lnTo>
                    <a:pt x="1673" y="5696"/>
                  </a:lnTo>
                  <a:lnTo>
                    <a:pt x="1664" y="5819"/>
                  </a:lnTo>
                  <a:lnTo>
                    <a:pt x="1657" y="5942"/>
                  </a:lnTo>
                  <a:lnTo>
                    <a:pt x="1654" y="6067"/>
                  </a:lnTo>
                  <a:lnTo>
                    <a:pt x="1653" y="6193"/>
                  </a:lnTo>
                  <a:lnTo>
                    <a:pt x="1653" y="6261"/>
                  </a:lnTo>
                  <a:lnTo>
                    <a:pt x="1653" y="6324"/>
                  </a:lnTo>
                  <a:lnTo>
                    <a:pt x="1653" y="6382"/>
                  </a:lnTo>
                  <a:lnTo>
                    <a:pt x="1653" y="6436"/>
                  </a:lnTo>
                  <a:lnTo>
                    <a:pt x="1654" y="6485"/>
                  </a:lnTo>
                  <a:lnTo>
                    <a:pt x="1655" y="6529"/>
                  </a:lnTo>
                  <a:lnTo>
                    <a:pt x="1657" y="6570"/>
                  </a:lnTo>
                  <a:lnTo>
                    <a:pt x="1659" y="6606"/>
                  </a:lnTo>
                  <a:lnTo>
                    <a:pt x="1662" y="6636"/>
                  </a:lnTo>
                  <a:lnTo>
                    <a:pt x="1667" y="6668"/>
                  </a:lnTo>
                  <a:lnTo>
                    <a:pt x="1670" y="6698"/>
                  </a:lnTo>
                  <a:lnTo>
                    <a:pt x="1675" y="6730"/>
                  </a:lnTo>
                  <a:lnTo>
                    <a:pt x="1679" y="6761"/>
                  </a:lnTo>
                  <a:lnTo>
                    <a:pt x="1684" y="6792"/>
                  </a:lnTo>
                  <a:lnTo>
                    <a:pt x="1689" y="6823"/>
                  </a:lnTo>
                  <a:lnTo>
                    <a:pt x="1694" y="6853"/>
                  </a:lnTo>
                  <a:lnTo>
                    <a:pt x="1774" y="6804"/>
                  </a:lnTo>
                  <a:lnTo>
                    <a:pt x="1853" y="6756"/>
                  </a:lnTo>
                  <a:lnTo>
                    <a:pt x="1931" y="6710"/>
                  </a:lnTo>
                  <a:lnTo>
                    <a:pt x="2009" y="6665"/>
                  </a:lnTo>
                  <a:lnTo>
                    <a:pt x="2086" y="6622"/>
                  </a:lnTo>
                  <a:lnTo>
                    <a:pt x="2163" y="6581"/>
                  </a:lnTo>
                  <a:lnTo>
                    <a:pt x="2239" y="6542"/>
                  </a:lnTo>
                  <a:lnTo>
                    <a:pt x="2315" y="6504"/>
                  </a:lnTo>
                  <a:lnTo>
                    <a:pt x="2389" y="6467"/>
                  </a:lnTo>
                  <a:lnTo>
                    <a:pt x="2462" y="6433"/>
                  </a:lnTo>
                  <a:lnTo>
                    <a:pt x="2536" y="6400"/>
                  </a:lnTo>
                  <a:lnTo>
                    <a:pt x="2609" y="6369"/>
                  </a:lnTo>
                  <a:lnTo>
                    <a:pt x="2680" y="6339"/>
                  </a:lnTo>
                  <a:lnTo>
                    <a:pt x="2752" y="6312"/>
                  </a:lnTo>
                  <a:lnTo>
                    <a:pt x="2823" y="6286"/>
                  </a:lnTo>
                  <a:lnTo>
                    <a:pt x="2892" y="6262"/>
                  </a:lnTo>
                  <a:lnTo>
                    <a:pt x="2963" y="6238"/>
                  </a:lnTo>
                  <a:lnTo>
                    <a:pt x="3032" y="6216"/>
                  </a:lnTo>
                  <a:lnTo>
                    <a:pt x="3100" y="6196"/>
                  </a:lnTo>
                  <a:lnTo>
                    <a:pt x="3169" y="6176"/>
                  </a:lnTo>
                  <a:lnTo>
                    <a:pt x="3238" y="6159"/>
                  </a:lnTo>
                  <a:lnTo>
                    <a:pt x="3306" y="6144"/>
                  </a:lnTo>
                  <a:lnTo>
                    <a:pt x="3373" y="6129"/>
                  </a:lnTo>
                  <a:lnTo>
                    <a:pt x="3441" y="6116"/>
                  </a:lnTo>
                  <a:lnTo>
                    <a:pt x="3509" y="6105"/>
                  </a:lnTo>
                  <a:lnTo>
                    <a:pt x="3576" y="6096"/>
                  </a:lnTo>
                  <a:lnTo>
                    <a:pt x="3642" y="6088"/>
                  </a:lnTo>
                  <a:lnTo>
                    <a:pt x="3709" y="6080"/>
                  </a:lnTo>
                  <a:lnTo>
                    <a:pt x="3776" y="6075"/>
                  </a:lnTo>
                  <a:lnTo>
                    <a:pt x="3842" y="6072"/>
                  </a:lnTo>
                  <a:lnTo>
                    <a:pt x="3908" y="6070"/>
                  </a:lnTo>
                  <a:lnTo>
                    <a:pt x="3974" y="6069"/>
                  </a:lnTo>
                  <a:lnTo>
                    <a:pt x="4058" y="6070"/>
                  </a:lnTo>
                  <a:lnTo>
                    <a:pt x="4141" y="6072"/>
                  </a:lnTo>
                  <a:lnTo>
                    <a:pt x="4224" y="6077"/>
                  </a:lnTo>
                  <a:lnTo>
                    <a:pt x="4305" y="6084"/>
                  </a:lnTo>
                  <a:lnTo>
                    <a:pt x="4386" y="6092"/>
                  </a:lnTo>
                  <a:lnTo>
                    <a:pt x="4465" y="6101"/>
                  </a:lnTo>
                  <a:lnTo>
                    <a:pt x="4544" y="6112"/>
                  </a:lnTo>
                  <a:lnTo>
                    <a:pt x="4622" y="6126"/>
                  </a:lnTo>
                  <a:lnTo>
                    <a:pt x="4700" y="6141"/>
                  </a:lnTo>
                  <a:lnTo>
                    <a:pt x="4775" y="6158"/>
                  </a:lnTo>
                  <a:lnTo>
                    <a:pt x="4851" y="6176"/>
                  </a:lnTo>
                  <a:lnTo>
                    <a:pt x="4925" y="6197"/>
                  </a:lnTo>
                  <a:lnTo>
                    <a:pt x="4999" y="6219"/>
                  </a:lnTo>
                  <a:lnTo>
                    <a:pt x="5072" y="6243"/>
                  </a:lnTo>
                  <a:lnTo>
                    <a:pt x="5143" y="6269"/>
                  </a:lnTo>
                  <a:lnTo>
                    <a:pt x="5214" y="6296"/>
                  </a:lnTo>
                  <a:lnTo>
                    <a:pt x="5285" y="6326"/>
                  </a:lnTo>
                  <a:lnTo>
                    <a:pt x="5354" y="6356"/>
                  </a:lnTo>
                  <a:lnTo>
                    <a:pt x="5422" y="6389"/>
                  </a:lnTo>
                  <a:lnTo>
                    <a:pt x="5489" y="6424"/>
                  </a:lnTo>
                  <a:lnTo>
                    <a:pt x="5557" y="6460"/>
                  </a:lnTo>
                  <a:lnTo>
                    <a:pt x="5622" y="6499"/>
                  </a:lnTo>
                  <a:lnTo>
                    <a:pt x="5687" y="6539"/>
                  </a:lnTo>
                  <a:lnTo>
                    <a:pt x="5751" y="6580"/>
                  </a:lnTo>
                  <a:lnTo>
                    <a:pt x="5814" y="6623"/>
                  </a:lnTo>
                  <a:lnTo>
                    <a:pt x="5877" y="6669"/>
                  </a:lnTo>
                  <a:lnTo>
                    <a:pt x="5938" y="6716"/>
                  </a:lnTo>
                  <a:lnTo>
                    <a:pt x="5999" y="6765"/>
                  </a:lnTo>
                  <a:lnTo>
                    <a:pt x="6059" y="6815"/>
                  </a:lnTo>
                  <a:lnTo>
                    <a:pt x="6118" y="6867"/>
                  </a:lnTo>
                  <a:lnTo>
                    <a:pt x="6176" y="6921"/>
                  </a:lnTo>
                  <a:lnTo>
                    <a:pt x="6233" y="6977"/>
                  </a:lnTo>
                  <a:lnTo>
                    <a:pt x="6289" y="7034"/>
                  </a:lnTo>
                  <a:lnTo>
                    <a:pt x="6343" y="7092"/>
                  </a:lnTo>
                  <a:lnTo>
                    <a:pt x="6395" y="7151"/>
                  </a:lnTo>
                  <a:lnTo>
                    <a:pt x="6446" y="7211"/>
                  </a:lnTo>
                  <a:lnTo>
                    <a:pt x="6495" y="7273"/>
                  </a:lnTo>
                  <a:lnTo>
                    <a:pt x="6542" y="7334"/>
                  </a:lnTo>
                  <a:lnTo>
                    <a:pt x="6587" y="7397"/>
                  </a:lnTo>
                  <a:lnTo>
                    <a:pt x="6631" y="7460"/>
                  </a:lnTo>
                  <a:lnTo>
                    <a:pt x="6672" y="7524"/>
                  </a:lnTo>
                  <a:lnTo>
                    <a:pt x="6712" y="7590"/>
                  </a:lnTo>
                  <a:lnTo>
                    <a:pt x="6751" y="7655"/>
                  </a:lnTo>
                  <a:lnTo>
                    <a:pt x="6786" y="7723"/>
                  </a:lnTo>
                  <a:lnTo>
                    <a:pt x="6821" y="7791"/>
                  </a:lnTo>
                  <a:lnTo>
                    <a:pt x="6855" y="7860"/>
                  </a:lnTo>
                  <a:lnTo>
                    <a:pt x="6885" y="7929"/>
                  </a:lnTo>
                  <a:lnTo>
                    <a:pt x="6915" y="8000"/>
                  </a:lnTo>
                  <a:lnTo>
                    <a:pt x="6942" y="8072"/>
                  </a:lnTo>
                  <a:lnTo>
                    <a:pt x="6968" y="8144"/>
                  </a:lnTo>
                  <a:lnTo>
                    <a:pt x="6992" y="8217"/>
                  </a:lnTo>
                  <a:lnTo>
                    <a:pt x="7015" y="8292"/>
                  </a:lnTo>
                  <a:lnTo>
                    <a:pt x="7035" y="8367"/>
                  </a:lnTo>
                  <a:lnTo>
                    <a:pt x="7053" y="8443"/>
                  </a:lnTo>
                  <a:lnTo>
                    <a:pt x="7070" y="8521"/>
                  </a:lnTo>
                  <a:lnTo>
                    <a:pt x="7085" y="8598"/>
                  </a:lnTo>
                  <a:lnTo>
                    <a:pt x="7098" y="8677"/>
                  </a:lnTo>
                  <a:lnTo>
                    <a:pt x="7110" y="8757"/>
                  </a:lnTo>
                  <a:lnTo>
                    <a:pt x="7120" y="8837"/>
                  </a:lnTo>
                  <a:lnTo>
                    <a:pt x="7128" y="8920"/>
                  </a:lnTo>
                  <a:lnTo>
                    <a:pt x="7134" y="9002"/>
                  </a:lnTo>
                  <a:lnTo>
                    <a:pt x="7139" y="9086"/>
                  </a:lnTo>
                  <a:lnTo>
                    <a:pt x="7141" y="9170"/>
                  </a:lnTo>
                  <a:lnTo>
                    <a:pt x="7142" y="9255"/>
                  </a:lnTo>
                  <a:lnTo>
                    <a:pt x="7141" y="9345"/>
                  </a:lnTo>
                  <a:lnTo>
                    <a:pt x="7138" y="9434"/>
                  </a:lnTo>
                  <a:lnTo>
                    <a:pt x="7134" y="9521"/>
                  </a:lnTo>
                  <a:lnTo>
                    <a:pt x="7127" y="9608"/>
                  </a:lnTo>
                  <a:lnTo>
                    <a:pt x="7119" y="9694"/>
                  </a:lnTo>
                  <a:lnTo>
                    <a:pt x="7108" y="9779"/>
                  </a:lnTo>
                  <a:lnTo>
                    <a:pt x="7096" y="9862"/>
                  </a:lnTo>
                  <a:lnTo>
                    <a:pt x="7083" y="9946"/>
                  </a:lnTo>
                  <a:lnTo>
                    <a:pt x="7067" y="10027"/>
                  </a:lnTo>
                  <a:lnTo>
                    <a:pt x="7049" y="10108"/>
                  </a:lnTo>
                  <a:lnTo>
                    <a:pt x="7030" y="10187"/>
                  </a:lnTo>
                  <a:lnTo>
                    <a:pt x="7008" y="10266"/>
                  </a:lnTo>
                  <a:lnTo>
                    <a:pt x="6985" y="10344"/>
                  </a:lnTo>
                  <a:lnTo>
                    <a:pt x="6960" y="10420"/>
                  </a:lnTo>
                  <a:lnTo>
                    <a:pt x="6932" y="10497"/>
                  </a:lnTo>
                  <a:lnTo>
                    <a:pt x="6904" y="10571"/>
                  </a:lnTo>
                  <a:lnTo>
                    <a:pt x="6873" y="10645"/>
                  </a:lnTo>
                  <a:lnTo>
                    <a:pt x="6840" y="10717"/>
                  </a:lnTo>
                  <a:lnTo>
                    <a:pt x="6806" y="10789"/>
                  </a:lnTo>
                  <a:lnTo>
                    <a:pt x="6769" y="10860"/>
                  </a:lnTo>
                  <a:lnTo>
                    <a:pt x="6730" y="10929"/>
                  </a:lnTo>
                  <a:lnTo>
                    <a:pt x="6691" y="10998"/>
                  </a:lnTo>
                  <a:lnTo>
                    <a:pt x="6649" y="11066"/>
                  </a:lnTo>
                  <a:lnTo>
                    <a:pt x="6604" y="11133"/>
                  </a:lnTo>
                  <a:lnTo>
                    <a:pt x="6558" y="11198"/>
                  </a:lnTo>
                  <a:lnTo>
                    <a:pt x="6511" y="11262"/>
                  </a:lnTo>
                  <a:lnTo>
                    <a:pt x="6461" y="11326"/>
                  </a:lnTo>
                  <a:lnTo>
                    <a:pt x="6409" y="11388"/>
                  </a:lnTo>
                  <a:lnTo>
                    <a:pt x="6356" y="11450"/>
                  </a:lnTo>
                  <a:lnTo>
                    <a:pt x="6301" y="11510"/>
                  </a:lnTo>
                  <a:lnTo>
                    <a:pt x="6243" y="11571"/>
                  </a:lnTo>
                  <a:lnTo>
                    <a:pt x="6184" y="11629"/>
                  </a:lnTo>
                  <a:lnTo>
                    <a:pt x="6124" y="11687"/>
                  </a:lnTo>
                  <a:lnTo>
                    <a:pt x="6062" y="11742"/>
                  </a:lnTo>
                  <a:lnTo>
                    <a:pt x="6000" y="11796"/>
                  </a:lnTo>
                  <a:lnTo>
                    <a:pt x="5936" y="11846"/>
                  </a:lnTo>
                  <a:lnTo>
                    <a:pt x="5870" y="11896"/>
                  </a:lnTo>
                  <a:lnTo>
                    <a:pt x="5804" y="11945"/>
                  </a:lnTo>
                  <a:lnTo>
                    <a:pt x="5737" y="11991"/>
                  </a:lnTo>
                  <a:lnTo>
                    <a:pt x="5668" y="12036"/>
                  </a:lnTo>
                  <a:lnTo>
                    <a:pt x="5598" y="12079"/>
                  </a:lnTo>
                  <a:lnTo>
                    <a:pt x="5527" y="12119"/>
                  </a:lnTo>
                  <a:lnTo>
                    <a:pt x="5456" y="12158"/>
                  </a:lnTo>
                  <a:lnTo>
                    <a:pt x="5382" y="12196"/>
                  </a:lnTo>
                  <a:lnTo>
                    <a:pt x="5308" y="12230"/>
                  </a:lnTo>
                  <a:lnTo>
                    <a:pt x="5233" y="12264"/>
                  </a:lnTo>
                  <a:lnTo>
                    <a:pt x="5155" y="12295"/>
                  </a:lnTo>
                  <a:lnTo>
                    <a:pt x="5078" y="12326"/>
                  </a:lnTo>
                  <a:lnTo>
                    <a:pt x="4998" y="12353"/>
                  </a:lnTo>
                  <a:lnTo>
                    <a:pt x="4918" y="12380"/>
                  </a:lnTo>
                  <a:lnTo>
                    <a:pt x="4837" y="12404"/>
                  </a:lnTo>
                  <a:lnTo>
                    <a:pt x="4755" y="12428"/>
                  </a:lnTo>
                  <a:lnTo>
                    <a:pt x="4670" y="12448"/>
                  </a:lnTo>
                  <a:lnTo>
                    <a:pt x="4586" y="12467"/>
                  </a:lnTo>
                  <a:lnTo>
                    <a:pt x="4500" y="12485"/>
                  </a:lnTo>
                  <a:lnTo>
                    <a:pt x="4412" y="12500"/>
                  </a:lnTo>
                  <a:lnTo>
                    <a:pt x="4324" y="12513"/>
                  </a:lnTo>
                  <a:lnTo>
                    <a:pt x="4234" y="12525"/>
                  </a:lnTo>
                  <a:lnTo>
                    <a:pt x="4143" y="12536"/>
                  </a:lnTo>
                  <a:lnTo>
                    <a:pt x="4051" y="12544"/>
                  </a:lnTo>
                  <a:lnTo>
                    <a:pt x="3958" y="12550"/>
                  </a:lnTo>
                  <a:lnTo>
                    <a:pt x="3863" y="12554"/>
                  </a:lnTo>
                  <a:lnTo>
                    <a:pt x="3767" y="12557"/>
                  </a:lnTo>
                  <a:lnTo>
                    <a:pt x="3671" y="12558"/>
                  </a:lnTo>
                  <a:lnTo>
                    <a:pt x="3570" y="12557"/>
                  </a:lnTo>
                  <a:lnTo>
                    <a:pt x="3469" y="12553"/>
                  </a:lnTo>
                  <a:lnTo>
                    <a:pt x="3370" y="12546"/>
                  </a:lnTo>
                  <a:lnTo>
                    <a:pt x="3272" y="12537"/>
                  </a:lnTo>
                  <a:lnTo>
                    <a:pt x="3176" y="12524"/>
                  </a:lnTo>
                  <a:lnTo>
                    <a:pt x="3081" y="12510"/>
                  </a:lnTo>
                  <a:lnTo>
                    <a:pt x="2986" y="12493"/>
                  </a:lnTo>
                  <a:lnTo>
                    <a:pt x="2893" y="12472"/>
                  </a:lnTo>
                  <a:lnTo>
                    <a:pt x="2802" y="12450"/>
                  </a:lnTo>
                  <a:lnTo>
                    <a:pt x="2711" y="12425"/>
                  </a:lnTo>
                  <a:lnTo>
                    <a:pt x="2621" y="12397"/>
                  </a:lnTo>
                  <a:lnTo>
                    <a:pt x="2534" y="12366"/>
                  </a:lnTo>
                  <a:lnTo>
                    <a:pt x="2446" y="12333"/>
                  </a:lnTo>
                  <a:lnTo>
                    <a:pt x="2360" y="12296"/>
                  </a:lnTo>
                  <a:lnTo>
                    <a:pt x="2276" y="12258"/>
                  </a:lnTo>
                  <a:lnTo>
                    <a:pt x="2192" y="12217"/>
                  </a:lnTo>
                  <a:lnTo>
                    <a:pt x="2111" y="12172"/>
                  </a:lnTo>
                  <a:lnTo>
                    <a:pt x="2029" y="12125"/>
                  </a:lnTo>
                  <a:lnTo>
                    <a:pt x="1950" y="12076"/>
                  </a:lnTo>
                  <a:lnTo>
                    <a:pt x="1871" y="12025"/>
                  </a:lnTo>
                  <a:lnTo>
                    <a:pt x="1794" y="11970"/>
                  </a:lnTo>
                  <a:lnTo>
                    <a:pt x="1718" y="11912"/>
                  </a:lnTo>
                  <a:lnTo>
                    <a:pt x="1642" y="11852"/>
                  </a:lnTo>
                  <a:lnTo>
                    <a:pt x="1568" y="11788"/>
                  </a:lnTo>
                  <a:lnTo>
                    <a:pt x="1495" y="11723"/>
                  </a:lnTo>
                  <a:lnTo>
                    <a:pt x="1424" y="11655"/>
                  </a:lnTo>
                  <a:lnTo>
                    <a:pt x="1354" y="11584"/>
                  </a:lnTo>
                  <a:lnTo>
                    <a:pt x="1284" y="11510"/>
                  </a:lnTo>
                  <a:lnTo>
                    <a:pt x="1216" y="11434"/>
                  </a:lnTo>
                  <a:lnTo>
                    <a:pt x="1150" y="11355"/>
                  </a:lnTo>
                  <a:lnTo>
                    <a:pt x="1084" y="11273"/>
                  </a:lnTo>
                  <a:lnTo>
                    <a:pt x="1020" y="11189"/>
                  </a:lnTo>
                  <a:lnTo>
                    <a:pt x="956" y="11102"/>
                  </a:lnTo>
                  <a:lnTo>
                    <a:pt x="895" y="11014"/>
                  </a:lnTo>
                  <a:lnTo>
                    <a:pt x="836" y="10923"/>
                  </a:lnTo>
                  <a:lnTo>
                    <a:pt x="780" y="10831"/>
                  </a:lnTo>
                  <a:lnTo>
                    <a:pt x="725" y="10738"/>
                  </a:lnTo>
                  <a:lnTo>
                    <a:pt x="672" y="10643"/>
                  </a:lnTo>
                  <a:lnTo>
                    <a:pt x="621" y="10545"/>
                  </a:lnTo>
                  <a:lnTo>
                    <a:pt x="572" y="10447"/>
                  </a:lnTo>
                  <a:lnTo>
                    <a:pt x="525" y="10347"/>
                  </a:lnTo>
                  <a:lnTo>
                    <a:pt x="481" y="10244"/>
                  </a:lnTo>
                  <a:lnTo>
                    <a:pt x="438" y="10140"/>
                  </a:lnTo>
                  <a:lnTo>
                    <a:pt x="397" y="10034"/>
                  </a:lnTo>
                  <a:lnTo>
                    <a:pt x="358" y="9927"/>
                  </a:lnTo>
                  <a:lnTo>
                    <a:pt x="322" y="9819"/>
                  </a:lnTo>
                  <a:lnTo>
                    <a:pt x="287" y="9708"/>
                  </a:lnTo>
                  <a:lnTo>
                    <a:pt x="254" y="9595"/>
                  </a:lnTo>
                  <a:lnTo>
                    <a:pt x="223" y="9481"/>
                  </a:lnTo>
                  <a:lnTo>
                    <a:pt x="194" y="9365"/>
                  </a:lnTo>
                  <a:lnTo>
                    <a:pt x="168" y="9247"/>
                  </a:lnTo>
                  <a:lnTo>
                    <a:pt x="142" y="9127"/>
                  </a:lnTo>
                  <a:lnTo>
                    <a:pt x="120" y="9006"/>
                  </a:lnTo>
                  <a:lnTo>
                    <a:pt x="100" y="8884"/>
                  </a:lnTo>
                  <a:lnTo>
                    <a:pt x="80" y="8759"/>
                  </a:lnTo>
                  <a:lnTo>
                    <a:pt x="63" y="8633"/>
                  </a:lnTo>
                  <a:lnTo>
                    <a:pt x="49" y="8505"/>
                  </a:lnTo>
                  <a:lnTo>
                    <a:pt x="35" y="8376"/>
                  </a:lnTo>
                  <a:lnTo>
                    <a:pt x="25" y="8245"/>
                  </a:lnTo>
                  <a:lnTo>
                    <a:pt x="16" y="8111"/>
                  </a:lnTo>
                  <a:lnTo>
                    <a:pt x="9" y="7977"/>
                  </a:lnTo>
                  <a:lnTo>
                    <a:pt x="4" y="7841"/>
                  </a:lnTo>
                  <a:lnTo>
                    <a:pt x="1" y="7702"/>
                  </a:lnTo>
                  <a:lnTo>
                    <a:pt x="0" y="7563"/>
                  </a:lnTo>
                  <a:lnTo>
                    <a:pt x="2" y="7377"/>
                  </a:lnTo>
                  <a:lnTo>
                    <a:pt x="7" y="7195"/>
                  </a:lnTo>
                  <a:lnTo>
                    <a:pt x="14" y="7014"/>
                  </a:lnTo>
                  <a:lnTo>
                    <a:pt x="25" y="6836"/>
                  </a:lnTo>
                  <a:lnTo>
                    <a:pt x="39" y="6660"/>
                  </a:lnTo>
                  <a:lnTo>
                    <a:pt x="57" y="6486"/>
                  </a:lnTo>
                  <a:lnTo>
                    <a:pt x="77" y="6313"/>
                  </a:lnTo>
                  <a:lnTo>
                    <a:pt x="101" y="6143"/>
                  </a:lnTo>
                  <a:lnTo>
                    <a:pt x="127" y="5975"/>
                  </a:lnTo>
                  <a:lnTo>
                    <a:pt x="158" y="5809"/>
                  </a:lnTo>
                  <a:lnTo>
                    <a:pt x="190" y="5645"/>
                  </a:lnTo>
                  <a:lnTo>
                    <a:pt x="226" y="5483"/>
                  </a:lnTo>
                  <a:lnTo>
                    <a:pt x="266" y="5323"/>
                  </a:lnTo>
                  <a:lnTo>
                    <a:pt x="307" y="5165"/>
                  </a:lnTo>
                  <a:lnTo>
                    <a:pt x="353" y="5010"/>
                  </a:lnTo>
                  <a:lnTo>
                    <a:pt x="402" y="4856"/>
                  </a:lnTo>
                  <a:lnTo>
                    <a:pt x="454" y="4704"/>
                  </a:lnTo>
                  <a:lnTo>
                    <a:pt x="509" y="4555"/>
                  </a:lnTo>
                  <a:lnTo>
                    <a:pt x="566" y="4407"/>
                  </a:lnTo>
                  <a:lnTo>
                    <a:pt x="628" y="4260"/>
                  </a:lnTo>
                  <a:lnTo>
                    <a:pt x="693" y="4117"/>
                  </a:lnTo>
                  <a:lnTo>
                    <a:pt x="760" y="3975"/>
                  </a:lnTo>
                  <a:lnTo>
                    <a:pt x="830" y="3836"/>
                  </a:lnTo>
                  <a:lnTo>
                    <a:pt x="903" y="3698"/>
                  </a:lnTo>
                  <a:lnTo>
                    <a:pt x="980" y="3563"/>
                  </a:lnTo>
                  <a:lnTo>
                    <a:pt x="1060" y="3430"/>
                  </a:lnTo>
                  <a:lnTo>
                    <a:pt x="1143" y="3298"/>
                  </a:lnTo>
                  <a:lnTo>
                    <a:pt x="1229" y="3168"/>
                  </a:lnTo>
                  <a:lnTo>
                    <a:pt x="1318" y="3041"/>
                  </a:lnTo>
                  <a:lnTo>
                    <a:pt x="1411" y="2916"/>
                  </a:lnTo>
                  <a:lnTo>
                    <a:pt x="1507" y="2791"/>
                  </a:lnTo>
                  <a:lnTo>
                    <a:pt x="1604" y="2670"/>
                  </a:lnTo>
                  <a:lnTo>
                    <a:pt x="1706" y="2551"/>
                  </a:lnTo>
                  <a:lnTo>
                    <a:pt x="1810" y="2434"/>
                  </a:lnTo>
                  <a:lnTo>
                    <a:pt x="1918" y="2320"/>
                  </a:lnTo>
                  <a:lnTo>
                    <a:pt x="2028" y="2208"/>
                  </a:lnTo>
                  <a:lnTo>
                    <a:pt x="2141" y="2098"/>
                  </a:lnTo>
                  <a:lnTo>
                    <a:pt x="2256" y="1990"/>
                  </a:lnTo>
                  <a:lnTo>
                    <a:pt x="2376" y="1885"/>
                  </a:lnTo>
                  <a:lnTo>
                    <a:pt x="2497" y="1783"/>
                  </a:lnTo>
                  <a:lnTo>
                    <a:pt x="2621" y="1682"/>
                  </a:lnTo>
                  <a:lnTo>
                    <a:pt x="2749" y="1583"/>
                  </a:lnTo>
                  <a:lnTo>
                    <a:pt x="2879" y="1487"/>
                  </a:lnTo>
                  <a:lnTo>
                    <a:pt x="3011" y="1394"/>
                  </a:lnTo>
                  <a:lnTo>
                    <a:pt x="3148" y="1302"/>
                  </a:lnTo>
                  <a:lnTo>
                    <a:pt x="3287" y="1212"/>
                  </a:lnTo>
                  <a:lnTo>
                    <a:pt x="3428" y="1126"/>
                  </a:lnTo>
                  <a:lnTo>
                    <a:pt x="3573" y="1040"/>
                  </a:lnTo>
                  <a:lnTo>
                    <a:pt x="3720" y="958"/>
                  </a:lnTo>
                  <a:lnTo>
                    <a:pt x="3870" y="879"/>
                  </a:lnTo>
                  <a:lnTo>
                    <a:pt x="4023" y="800"/>
                  </a:lnTo>
                  <a:lnTo>
                    <a:pt x="4179" y="725"/>
                  </a:lnTo>
                  <a:lnTo>
                    <a:pt x="4338" y="652"/>
                  </a:lnTo>
                  <a:lnTo>
                    <a:pt x="4500" y="581"/>
                  </a:lnTo>
                  <a:lnTo>
                    <a:pt x="4664" y="512"/>
                  </a:lnTo>
                  <a:lnTo>
                    <a:pt x="4832" y="446"/>
                  </a:lnTo>
                  <a:lnTo>
                    <a:pt x="5002" y="383"/>
                  </a:lnTo>
                  <a:lnTo>
                    <a:pt x="5176" y="321"/>
                  </a:lnTo>
                  <a:lnTo>
                    <a:pt x="5351" y="262"/>
                  </a:lnTo>
                  <a:lnTo>
                    <a:pt x="5530" y="205"/>
                  </a:lnTo>
                  <a:lnTo>
                    <a:pt x="5711" y="150"/>
                  </a:lnTo>
                  <a:lnTo>
                    <a:pt x="5896"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sp>
          <p:nvSpPr>
            <p:cNvPr id="15" name="Freeform 26">
              <a:extLst>
                <a:ext uri="{FF2B5EF4-FFF2-40B4-BE49-F238E27FC236}">
                  <a16:creationId xmlns:a16="http://schemas.microsoft.com/office/drawing/2014/main" id="{645DB261-B0E2-42C1-853B-A7B61B2A3DB0}"/>
                </a:ext>
              </a:extLst>
            </p:cNvPr>
            <p:cNvSpPr>
              <a:spLocks/>
            </p:cNvSpPr>
            <p:nvPr/>
          </p:nvSpPr>
          <p:spPr bwMode="auto">
            <a:xfrm>
              <a:off x="457200" y="3067724"/>
              <a:ext cx="157033" cy="275808"/>
            </a:xfrm>
            <a:custGeom>
              <a:avLst/>
              <a:gdLst/>
              <a:ahLst/>
              <a:cxnLst>
                <a:cxn ang="0">
                  <a:pos x="5853" y="785"/>
                </a:cxn>
                <a:cxn ang="0">
                  <a:pos x="5092" y="1075"/>
                </a:cxn>
                <a:cxn ang="0">
                  <a:pos x="4401" y="1428"/>
                </a:cxn>
                <a:cxn ang="0">
                  <a:pos x="3777" y="1844"/>
                </a:cxn>
                <a:cxn ang="0">
                  <a:pos x="3224" y="2319"/>
                </a:cxn>
                <a:cxn ang="0">
                  <a:pos x="2740" y="2855"/>
                </a:cxn>
                <a:cxn ang="0">
                  <a:pos x="2341" y="3439"/>
                </a:cxn>
                <a:cxn ang="0">
                  <a:pos x="2031" y="4064"/>
                </a:cxn>
                <a:cxn ang="0">
                  <a:pos x="1810" y="4731"/>
                </a:cxn>
                <a:cxn ang="0">
                  <a:pos x="1676" y="5440"/>
                </a:cxn>
                <a:cxn ang="0">
                  <a:pos x="1632" y="6193"/>
                </a:cxn>
                <a:cxn ang="0">
                  <a:pos x="1635" y="6529"/>
                </a:cxn>
                <a:cxn ang="0">
                  <a:pos x="1659" y="6730"/>
                </a:cxn>
                <a:cxn ang="0">
                  <a:pos x="1848" y="6756"/>
                </a:cxn>
                <a:cxn ang="0">
                  <a:pos x="2302" y="6504"/>
                </a:cxn>
                <a:cxn ang="0">
                  <a:pos x="2734" y="6312"/>
                </a:cxn>
                <a:cxn ang="0">
                  <a:pos x="3148" y="6176"/>
                </a:cxn>
                <a:cxn ang="0">
                  <a:pos x="3555" y="6096"/>
                </a:cxn>
                <a:cxn ang="0">
                  <a:pos x="3953" y="6069"/>
                </a:cxn>
                <a:cxn ang="0">
                  <a:pos x="4451" y="6101"/>
                </a:cxn>
                <a:cxn ang="0">
                  <a:pos x="4917" y="6197"/>
                </a:cxn>
                <a:cxn ang="0">
                  <a:pos x="5350" y="6356"/>
                </a:cxn>
                <a:cxn ang="0">
                  <a:pos x="5750" y="6580"/>
                </a:cxn>
                <a:cxn ang="0">
                  <a:pos x="6117" y="6867"/>
                </a:cxn>
                <a:cxn ang="0">
                  <a:pos x="6446" y="7211"/>
                </a:cxn>
                <a:cxn ang="0">
                  <a:pos x="6712" y="7590"/>
                </a:cxn>
                <a:cxn ang="0">
                  <a:pos x="6915" y="8000"/>
                </a:cxn>
                <a:cxn ang="0">
                  <a:pos x="7054" y="8443"/>
                </a:cxn>
                <a:cxn ang="0">
                  <a:pos x="7128" y="8920"/>
                </a:cxn>
                <a:cxn ang="0">
                  <a:pos x="7138" y="9434"/>
                </a:cxn>
                <a:cxn ang="0">
                  <a:pos x="7081" y="9946"/>
                </a:cxn>
                <a:cxn ang="0">
                  <a:pos x="6956" y="10420"/>
                </a:cxn>
                <a:cxn ang="0">
                  <a:pos x="6762" y="10860"/>
                </a:cxn>
                <a:cxn ang="0">
                  <a:pos x="6500" y="11262"/>
                </a:cxn>
                <a:cxn ang="0">
                  <a:pos x="6171" y="11629"/>
                </a:cxn>
                <a:cxn ang="0">
                  <a:pos x="5790" y="11945"/>
                </a:cxn>
                <a:cxn ang="0">
                  <a:pos x="5369" y="12196"/>
                </a:cxn>
                <a:cxn ang="0">
                  <a:pos x="4907" y="12380"/>
                </a:cxn>
                <a:cxn ang="0">
                  <a:pos x="4405" y="12500"/>
                </a:cxn>
                <a:cxn ang="0">
                  <a:pos x="3861" y="12554"/>
                </a:cxn>
                <a:cxn ang="0">
                  <a:pos x="3273" y="12537"/>
                </a:cxn>
                <a:cxn ang="0">
                  <a:pos x="2711" y="12425"/>
                </a:cxn>
                <a:cxn ang="0">
                  <a:pos x="2193" y="12217"/>
                </a:cxn>
                <a:cxn ang="0">
                  <a:pos x="1717" y="11912"/>
                </a:cxn>
                <a:cxn ang="0">
                  <a:pos x="1285" y="11510"/>
                </a:cxn>
                <a:cxn ang="0">
                  <a:pos x="896" y="11014"/>
                </a:cxn>
                <a:cxn ang="0">
                  <a:pos x="573" y="10447"/>
                </a:cxn>
                <a:cxn ang="0">
                  <a:pos x="322" y="9819"/>
                </a:cxn>
                <a:cxn ang="0">
                  <a:pos x="143" y="9127"/>
                </a:cxn>
                <a:cxn ang="0">
                  <a:pos x="36" y="8376"/>
                </a:cxn>
                <a:cxn ang="0">
                  <a:pos x="0" y="7563"/>
                </a:cxn>
                <a:cxn ang="0">
                  <a:pos x="56" y="6486"/>
                </a:cxn>
                <a:cxn ang="0">
                  <a:pos x="224" y="5483"/>
                </a:cxn>
                <a:cxn ang="0">
                  <a:pos x="503" y="4555"/>
                </a:cxn>
                <a:cxn ang="0">
                  <a:pos x="895" y="3698"/>
                </a:cxn>
                <a:cxn ang="0">
                  <a:pos x="1398" y="2916"/>
                </a:cxn>
                <a:cxn ang="0">
                  <a:pos x="2014" y="2208"/>
                </a:cxn>
                <a:cxn ang="0">
                  <a:pos x="2736" y="1583"/>
                </a:cxn>
                <a:cxn ang="0">
                  <a:pos x="3561" y="1040"/>
                </a:cxn>
                <a:cxn ang="0">
                  <a:pos x="4490" y="581"/>
                </a:cxn>
                <a:cxn ang="0">
                  <a:pos x="5525" y="205"/>
                </a:cxn>
              </a:cxnLst>
              <a:rect l="0" t="0" r="r" b="b"/>
              <a:pathLst>
                <a:path w="7142" h="12558">
                  <a:moveTo>
                    <a:pt x="6274" y="0"/>
                  </a:moveTo>
                  <a:lnTo>
                    <a:pt x="6399" y="626"/>
                  </a:lnTo>
                  <a:lnTo>
                    <a:pt x="6259" y="663"/>
                  </a:lnTo>
                  <a:lnTo>
                    <a:pt x="6121" y="702"/>
                  </a:lnTo>
                  <a:lnTo>
                    <a:pt x="5987" y="742"/>
                  </a:lnTo>
                  <a:lnTo>
                    <a:pt x="5853" y="785"/>
                  </a:lnTo>
                  <a:lnTo>
                    <a:pt x="5721" y="829"/>
                  </a:lnTo>
                  <a:lnTo>
                    <a:pt x="5592" y="874"/>
                  </a:lnTo>
                  <a:lnTo>
                    <a:pt x="5464" y="922"/>
                  </a:lnTo>
                  <a:lnTo>
                    <a:pt x="5338" y="971"/>
                  </a:lnTo>
                  <a:lnTo>
                    <a:pt x="5215" y="1023"/>
                  </a:lnTo>
                  <a:lnTo>
                    <a:pt x="5092" y="1075"/>
                  </a:lnTo>
                  <a:lnTo>
                    <a:pt x="4972" y="1130"/>
                  </a:lnTo>
                  <a:lnTo>
                    <a:pt x="4854" y="1186"/>
                  </a:lnTo>
                  <a:lnTo>
                    <a:pt x="4738" y="1244"/>
                  </a:lnTo>
                  <a:lnTo>
                    <a:pt x="4623" y="1304"/>
                  </a:lnTo>
                  <a:lnTo>
                    <a:pt x="4511" y="1365"/>
                  </a:lnTo>
                  <a:lnTo>
                    <a:pt x="4401" y="1428"/>
                  </a:lnTo>
                  <a:lnTo>
                    <a:pt x="4292" y="1493"/>
                  </a:lnTo>
                  <a:lnTo>
                    <a:pt x="4185" y="1561"/>
                  </a:lnTo>
                  <a:lnTo>
                    <a:pt x="4080" y="1629"/>
                  </a:lnTo>
                  <a:lnTo>
                    <a:pt x="3977" y="1698"/>
                  </a:lnTo>
                  <a:lnTo>
                    <a:pt x="3876" y="1770"/>
                  </a:lnTo>
                  <a:lnTo>
                    <a:pt x="3777" y="1844"/>
                  </a:lnTo>
                  <a:lnTo>
                    <a:pt x="3680" y="1919"/>
                  </a:lnTo>
                  <a:lnTo>
                    <a:pt x="3584" y="1995"/>
                  </a:lnTo>
                  <a:lnTo>
                    <a:pt x="3492" y="2074"/>
                  </a:lnTo>
                  <a:lnTo>
                    <a:pt x="3400" y="2154"/>
                  </a:lnTo>
                  <a:lnTo>
                    <a:pt x="3310" y="2236"/>
                  </a:lnTo>
                  <a:lnTo>
                    <a:pt x="3224" y="2319"/>
                  </a:lnTo>
                  <a:lnTo>
                    <a:pt x="3138" y="2405"/>
                  </a:lnTo>
                  <a:lnTo>
                    <a:pt x="3054" y="2491"/>
                  </a:lnTo>
                  <a:lnTo>
                    <a:pt x="2972" y="2580"/>
                  </a:lnTo>
                  <a:lnTo>
                    <a:pt x="2893" y="2670"/>
                  </a:lnTo>
                  <a:lnTo>
                    <a:pt x="2815" y="2762"/>
                  </a:lnTo>
                  <a:lnTo>
                    <a:pt x="2740" y="2855"/>
                  </a:lnTo>
                  <a:lnTo>
                    <a:pt x="2667" y="2950"/>
                  </a:lnTo>
                  <a:lnTo>
                    <a:pt x="2597" y="3045"/>
                  </a:lnTo>
                  <a:lnTo>
                    <a:pt x="2530" y="3142"/>
                  </a:lnTo>
                  <a:lnTo>
                    <a:pt x="2465" y="3240"/>
                  </a:lnTo>
                  <a:lnTo>
                    <a:pt x="2401" y="3339"/>
                  </a:lnTo>
                  <a:lnTo>
                    <a:pt x="2341" y="3439"/>
                  </a:lnTo>
                  <a:lnTo>
                    <a:pt x="2283" y="3541"/>
                  </a:lnTo>
                  <a:lnTo>
                    <a:pt x="2228" y="3642"/>
                  </a:lnTo>
                  <a:lnTo>
                    <a:pt x="2175" y="3746"/>
                  </a:lnTo>
                  <a:lnTo>
                    <a:pt x="2124" y="3851"/>
                  </a:lnTo>
                  <a:lnTo>
                    <a:pt x="2076" y="3957"/>
                  </a:lnTo>
                  <a:lnTo>
                    <a:pt x="2031" y="4064"/>
                  </a:lnTo>
                  <a:lnTo>
                    <a:pt x="1988" y="4173"/>
                  </a:lnTo>
                  <a:lnTo>
                    <a:pt x="1947" y="4282"/>
                  </a:lnTo>
                  <a:lnTo>
                    <a:pt x="1909" y="4393"/>
                  </a:lnTo>
                  <a:lnTo>
                    <a:pt x="1874" y="4504"/>
                  </a:lnTo>
                  <a:lnTo>
                    <a:pt x="1840" y="4617"/>
                  </a:lnTo>
                  <a:lnTo>
                    <a:pt x="1810" y="4731"/>
                  </a:lnTo>
                  <a:lnTo>
                    <a:pt x="1781" y="4847"/>
                  </a:lnTo>
                  <a:lnTo>
                    <a:pt x="1756" y="4963"/>
                  </a:lnTo>
                  <a:lnTo>
                    <a:pt x="1732" y="5081"/>
                  </a:lnTo>
                  <a:lnTo>
                    <a:pt x="1711" y="5199"/>
                  </a:lnTo>
                  <a:lnTo>
                    <a:pt x="1692" y="5319"/>
                  </a:lnTo>
                  <a:lnTo>
                    <a:pt x="1676" y="5440"/>
                  </a:lnTo>
                  <a:lnTo>
                    <a:pt x="1663" y="5563"/>
                  </a:lnTo>
                  <a:lnTo>
                    <a:pt x="1652" y="5687"/>
                  </a:lnTo>
                  <a:lnTo>
                    <a:pt x="1643" y="5812"/>
                  </a:lnTo>
                  <a:lnTo>
                    <a:pt x="1637" y="5937"/>
                  </a:lnTo>
                  <a:lnTo>
                    <a:pt x="1633" y="6064"/>
                  </a:lnTo>
                  <a:lnTo>
                    <a:pt x="1632" y="6193"/>
                  </a:lnTo>
                  <a:lnTo>
                    <a:pt x="1632" y="6261"/>
                  </a:lnTo>
                  <a:lnTo>
                    <a:pt x="1632" y="6324"/>
                  </a:lnTo>
                  <a:lnTo>
                    <a:pt x="1632" y="6382"/>
                  </a:lnTo>
                  <a:lnTo>
                    <a:pt x="1633" y="6436"/>
                  </a:lnTo>
                  <a:lnTo>
                    <a:pt x="1634" y="6485"/>
                  </a:lnTo>
                  <a:lnTo>
                    <a:pt x="1635" y="6529"/>
                  </a:lnTo>
                  <a:lnTo>
                    <a:pt x="1637" y="6570"/>
                  </a:lnTo>
                  <a:lnTo>
                    <a:pt x="1639" y="6606"/>
                  </a:lnTo>
                  <a:lnTo>
                    <a:pt x="1642" y="6636"/>
                  </a:lnTo>
                  <a:lnTo>
                    <a:pt x="1647" y="6668"/>
                  </a:lnTo>
                  <a:lnTo>
                    <a:pt x="1653" y="6698"/>
                  </a:lnTo>
                  <a:lnTo>
                    <a:pt x="1659" y="6730"/>
                  </a:lnTo>
                  <a:lnTo>
                    <a:pt x="1667" y="6761"/>
                  </a:lnTo>
                  <a:lnTo>
                    <a:pt x="1675" y="6792"/>
                  </a:lnTo>
                  <a:lnTo>
                    <a:pt x="1684" y="6823"/>
                  </a:lnTo>
                  <a:lnTo>
                    <a:pt x="1694" y="6853"/>
                  </a:lnTo>
                  <a:lnTo>
                    <a:pt x="1772" y="6804"/>
                  </a:lnTo>
                  <a:lnTo>
                    <a:pt x="1848" y="6756"/>
                  </a:lnTo>
                  <a:lnTo>
                    <a:pt x="1925" y="6710"/>
                  </a:lnTo>
                  <a:lnTo>
                    <a:pt x="2001" y="6665"/>
                  </a:lnTo>
                  <a:lnTo>
                    <a:pt x="2077" y="6622"/>
                  </a:lnTo>
                  <a:lnTo>
                    <a:pt x="2152" y="6581"/>
                  </a:lnTo>
                  <a:lnTo>
                    <a:pt x="2227" y="6542"/>
                  </a:lnTo>
                  <a:lnTo>
                    <a:pt x="2302" y="6504"/>
                  </a:lnTo>
                  <a:lnTo>
                    <a:pt x="2375" y="6467"/>
                  </a:lnTo>
                  <a:lnTo>
                    <a:pt x="2448" y="6433"/>
                  </a:lnTo>
                  <a:lnTo>
                    <a:pt x="2521" y="6400"/>
                  </a:lnTo>
                  <a:lnTo>
                    <a:pt x="2592" y="6369"/>
                  </a:lnTo>
                  <a:lnTo>
                    <a:pt x="2663" y="6339"/>
                  </a:lnTo>
                  <a:lnTo>
                    <a:pt x="2734" y="6312"/>
                  </a:lnTo>
                  <a:lnTo>
                    <a:pt x="2803" y="6286"/>
                  </a:lnTo>
                  <a:lnTo>
                    <a:pt x="2872" y="6262"/>
                  </a:lnTo>
                  <a:lnTo>
                    <a:pt x="2941" y="6238"/>
                  </a:lnTo>
                  <a:lnTo>
                    <a:pt x="3011" y="6216"/>
                  </a:lnTo>
                  <a:lnTo>
                    <a:pt x="3080" y="6196"/>
                  </a:lnTo>
                  <a:lnTo>
                    <a:pt x="3148" y="6176"/>
                  </a:lnTo>
                  <a:lnTo>
                    <a:pt x="3217" y="6159"/>
                  </a:lnTo>
                  <a:lnTo>
                    <a:pt x="3285" y="6144"/>
                  </a:lnTo>
                  <a:lnTo>
                    <a:pt x="3353" y="6129"/>
                  </a:lnTo>
                  <a:lnTo>
                    <a:pt x="3420" y="6116"/>
                  </a:lnTo>
                  <a:lnTo>
                    <a:pt x="3488" y="6105"/>
                  </a:lnTo>
                  <a:lnTo>
                    <a:pt x="3555" y="6096"/>
                  </a:lnTo>
                  <a:lnTo>
                    <a:pt x="3622" y="6088"/>
                  </a:lnTo>
                  <a:lnTo>
                    <a:pt x="3688" y="6080"/>
                  </a:lnTo>
                  <a:lnTo>
                    <a:pt x="3755" y="6075"/>
                  </a:lnTo>
                  <a:lnTo>
                    <a:pt x="3821" y="6072"/>
                  </a:lnTo>
                  <a:lnTo>
                    <a:pt x="3887" y="6070"/>
                  </a:lnTo>
                  <a:lnTo>
                    <a:pt x="3953" y="6069"/>
                  </a:lnTo>
                  <a:lnTo>
                    <a:pt x="4039" y="6070"/>
                  </a:lnTo>
                  <a:lnTo>
                    <a:pt x="4123" y="6072"/>
                  </a:lnTo>
                  <a:lnTo>
                    <a:pt x="4207" y="6077"/>
                  </a:lnTo>
                  <a:lnTo>
                    <a:pt x="4289" y="6084"/>
                  </a:lnTo>
                  <a:lnTo>
                    <a:pt x="4371" y="6092"/>
                  </a:lnTo>
                  <a:lnTo>
                    <a:pt x="4451" y="6101"/>
                  </a:lnTo>
                  <a:lnTo>
                    <a:pt x="4532" y="6112"/>
                  </a:lnTo>
                  <a:lnTo>
                    <a:pt x="4610" y="6126"/>
                  </a:lnTo>
                  <a:lnTo>
                    <a:pt x="4689" y="6141"/>
                  </a:lnTo>
                  <a:lnTo>
                    <a:pt x="4766" y="6158"/>
                  </a:lnTo>
                  <a:lnTo>
                    <a:pt x="4842" y="6176"/>
                  </a:lnTo>
                  <a:lnTo>
                    <a:pt x="4917" y="6197"/>
                  </a:lnTo>
                  <a:lnTo>
                    <a:pt x="4991" y="6219"/>
                  </a:lnTo>
                  <a:lnTo>
                    <a:pt x="5065" y="6243"/>
                  </a:lnTo>
                  <a:lnTo>
                    <a:pt x="5137" y="6269"/>
                  </a:lnTo>
                  <a:lnTo>
                    <a:pt x="5210" y="6296"/>
                  </a:lnTo>
                  <a:lnTo>
                    <a:pt x="5280" y="6326"/>
                  </a:lnTo>
                  <a:lnTo>
                    <a:pt x="5350" y="6356"/>
                  </a:lnTo>
                  <a:lnTo>
                    <a:pt x="5418" y="6389"/>
                  </a:lnTo>
                  <a:lnTo>
                    <a:pt x="5487" y="6424"/>
                  </a:lnTo>
                  <a:lnTo>
                    <a:pt x="5554" y="6460"/>
                  </a:lnTo>
                  <a:lnTo>
                    <a:pt x="5620" y="6499"/>
                  </a:lnTo>
                  <a:lnTo>
                    <a:pt x="5685" y="6539"/>
                  </a:lnTo>
                  <a:lnTo>
                    <a:pt x="5750" y="6580"/>
                  </a:lnTo>
                  <a:lnTo>
                    <a:pt x="5814" y="6623"/>
                  </a:lnTo>
                  <a:lnTo>
                    <a:pt x="5876" y="6669"/>
                  </a:lnTo>
                  <a:lnTo>
                    <a:pt x="5938" y="6716"/>
                  </a:lnTo>
                  <a:lnTo>
                    <a:pt x="5998" y="6765"/>
                  </a:lnTo>
                  <a:lnTo>
                    <a:pt x="6058" y="6815"/>
                  </a:lnTo>
                  <a:lnTo>
                    <a:pt x="6117" y="6867"/>
                  </a:lnTo>
                  <a:lnTo>
                    <a:pt x="6175" y="6921"/>
                  </a:lnTo>
                  <a:lnTo>
                    <a:pt x="6232" y="6977"/>
                  </a:lnTo>
                  <a:lnTo>
                    <a:pt x="6288" y="7034"/>
                  </a:lnTo>
                  <a:lnTo>
                    <a:pt x="6342" y="7092"/>
                  </a:lnTo>
                  <a:lnTo>
                    <a:pt x="6395" y="7151"/>
                  </a:lnTo>
                  <a:lnTo>
                    <a:pt x="6446" y="7211"/>
                  </a:lnTo>
                  <a:lnTo>
                    <a:pt x="6495" y="7273"/>
                  </a:lnTo>
                  <a:lnTo>
                    <a:pt x="6542" y="7334"/>
                  </a:lnTo>
                  <a:lnTo>
                    <a:pt x="6587" y="7397"/>
                  </a:lnTo>
                  <a:lnTo>
                    <a:pt x="6631" y="7460"/>
                  </a:lnTo>
                  <a:lnTo>
                    <a:pt x="6673" y="7524"/>
                  </a:lnTo>
                  <a:lnTo>
                    <a:pt x="6712" y="7590"/>
                  </a:lnTo>
                  <a:lnTo>
                    <a:pt x="6750" y="7655"/>
                  </a:lnTo>
                  <a:lnTo>
                    <a:pt x="6787" y="7723"/>
                  </a:lnTo>
                  <a:lnTo>
                    <a:pt x="6821" y="7791"/>
                  </a:lnTo>
                  <a:lnTo>
                    <a:pt x="6854" y="7860"/>
                  </a:lnTo>
                  <a:lnTo>
                    <a:pt x="6886" y="7929"/>
                  </a:lnTo>
                  <a:lnTo>
                    <a:pt x="6915" y="8000"/>
                  </a:lnTo>
                  <a:lnTo>
                    <a:pt x="6943" y="8072"/>
                  </a:lnTo>
                  <a:lnTo>
                    <a:pt x="6968" y="8144"/>
                  </a:lnTo>
                  <a:lnTo>
                    <a:pt x="6992" y="8217"/>
                  </a:lnTo>
                  <a:lnTo>
                    <a:pt x="7014" y="8292"/>
                  </a:lnTo>
                  <a:lnTo>
                    <a:pt x="7034" y="8367"/>
                  </a:lnTo>
                  <a:lnTo>
                    <a:pt x="7054" y="8443"/>
                  </a:lnTo>
                  <a:lnTo>
                    <a:pt x="7070" y="8521"/>
                  </a:lnTo>
                  <a:lnTo>
                    <a:pt x="7085" y="8598"/>
                  </a:lnTo>
                  <a:lnTo>
                    <a:pt x="7099" y="8677"/>
                  </a:lnTo>
                  <a:lnTo>
                    <a:pt x="7110" y="8757"/>
                  </a:lnTo>
                  <a:lnTo>
                    <a:pt x="7120" y="8837"/>
                  </a:lnTo>
                  <a:lnTo>
                    <a:pt x="7128" y="8920"/>
                  </a:lnTo>
                  <a:lnTo>
                    <a:pt x="7134" y="9002"/>
                  </a:lnTo>
                  <a:lnTo>
                    <a:pt x="7138" y="9086"/>
                  </a:lnTo>
                  <a:lnTo>
                    <a:pt x="7141" y="9170"/>
                  </a:lnTo>
                  <a:lnTo>
                    <a:pt x="7142" y="9255"/>
                  </a:lnTo>
                  <a:lnTo>
                    <a:pt x="7141" y="9345"/>
                  </a:lnTo>
                  <a:lnTo>
                    <a:pt x="7138" y="9434"/>
                  </a:lnTo>
                  <a:lnTo>
                    <a:pt x="7133" y="9521"/>
                  </a:lnTo>
                  <a:lnTo>
                    <a:pt x="7127" y="9608"/>
                  </a:lnTo>
                  <a:lnTo>
                    <a:pt x="7118" y="9694"/>
                  </a:lnTo>
                  <a:lnTo>
                    <a:pt x="7108" y="9779"/>
                  </a:lnTo>
                  <a:lnTo>
                    <a:pt x="7095" y="9862"/>
                  </a:lnTo>
                  <a:lnTo>
                    <a:pt x="7081" y="9946"/>
                  </a:lnTo>
                  <a:lnTo>
                    <a:pt x="7065" y="10027"/>
                  </a:lnTo>
                  <a:lnTo>
                    <a:pt x="7048" y="10108"/>
                  </a:lnTo>
                  <a:lnTo>
                    <a:pt x="7027" y="10187"/>
                  </a:lnTo>
                  <a:lnTo>
                    <a:pt x="7006" y="10266"/>
                  </a:lnTo>
                  <a:lnTo>
                    <a:pt x="6981" y="10344"/>
                  </a:lnTo>
                  <a:lnTo>
                    <a:pt x="6956" y="10420"/>
                  </a:lnTo>
                  <a:lnTo>
                    <a:pt x="6928" y="10497"/>
                  </a:lnTo>
                  <a:lnTo>
                    <a:pt x="6899" y="10571"/>
                  </a:lnTo>
                  <a:lnTo>
                    <a:pt x="6868" y="10645"/>
                  </a:lnTo>
                  <a:lnTo>
                    <a:pt x="6835" y="10717"/>
                  </a:lnTo>
                  <a:lnTo>
                    <a:pt x="6800" y="10789"/>
                  </a:lnTo>
                  <a:lnTo>
                    <a:pt x="6762" y="10860"/>
                  </a:lnTo>
                  <a:lnTo>
                    <a:pt x="6724" y="10929"/>
                  </a:lnTo>
                  <a:lnTo>
                    <a:pt x="6683" y="10998"/>
                  </a:lnTo>
                  <a:lnTo>
                    <a:pt x="6640" y="11066"/>
                  </a:lnTo>
                  <a:lnTo>
                    <a:pt x="6596" y="11133"/>
                  </a:lnTo>
                  <a:lnTo>
                    <a:pt x="6549" y="11198"/>
                  </a:lnTo>
                  <a:lnTo>
                    <a:pt x="6500" y="11262"/>
                  </a:lnTo>
                  <a:lnTo>
                    <a:pt x="6450" y="11326"/>
                  </a:lnTo>
                  <a:lnTo>
                    <a:pt x="6399" y="11388"/>
                  </a:lnTo>
                  <a:lnTo>
                    <a:pt x="6345" y="11450"/>
                  </a:lnTo>
                  <a:lnTo>
                    <a:pt x="6288" y="11510"/>
                  </a:lnTo>
                  <a:lnTo>
                    <a:pt x="6230" y="11571"/>
                  </a:lnTo>
                  <a:lnTo>
                    <a:pt x="6171" y="11629"/>
                  </a:lnTo>
                  <a:lnTo>
                    <a:pt x="6110" y="11687"/>
                  </a:lnTo>
                  <a:lnTo>
                    <a:pt x="6049" y="11742"/>
                  </a:lnTo>
                  <a:lnTo>
                    <a:pt x="5986" y="11796"/>
                  </a:lnTo>
                  <a:lnTo>
                    <a:pt x="5922" y="11846"/>
                  </a:lnTo>
                  <a:lnTo>
                    <a:pt x="5856" y="11896"/>
                  </a:lnTo>
                  <a:lnTo>
                    <a:pt x="5790" y="11945"/>
                  </a:lnTo>
                  <a:lnTo>
                    <a:pt x="5723" y="11991"/>
                  </a:lnTo>
                  <a:lnTo>
                    <a:pt x="5655" y="12036"/>
                  </a:lnTo>
                  <a:lnTo>
                    <a:pt x="5584" y="12079"/>
                  </a:lnTo>
                  <a:lnTo>
                    <a:pt x="5514" y="12119"/>
                  </a:lnTo>
                  <a:lnTo>
                    <a:pt x="5442" y="12158"/>
                  </a:lnTo>
                  <a:lnTo>
                    <a:pt x="5369" y="12196"/>
                  </a:lnTo>
                  <a:lnTo>
                    <a:pt x="5295" y="12230"/>
                  </a:lnTo>
                  <a:lnTo>
                    <a:pt x="5220" y="12264"/>
                  </a:lnTo>
                  <a:lnTo>
                    <a:pt x="5143" y="12295"/>
                  </a:lnTo>
                  <a:lnTo>
                    <a:pt x="5066" y="12326"/>
                  </a:lnTo>
                  <a:lnTo>
                    <a:pt x="4986" y="12353"/>
                  </a:lnTo>
                  <a:lnTo>
                    <a:pt x="4907" y="12380"/>
                  </a:lnTo>
                  <a:lnTo>
                    <a:pt x="4826" y="12404"/>
                  </a:lnTo>
                  <a:lnTo>
                    <a:pt x="4744" y="12428"/>
                  </a:lnTo>
                  <a:lnTo>
                    <a:pt x="4660" y="12448"/>
                  </a:lnTo>
                  <a:lnTo>
                    <a:pt x="4577" y="12467"/>
                  </a:lnTo>
                  <a:lnTo>
                    <a:pt x="4491" y="12485"/>
                  </a:lnTo>
                  <a:lnTo>
                    <a:pt x="4405" y="12500"/>
                  </a:lnTo>
                  <a:lnTo>
                    <a:pt x="4317" y="12513"/>
                  </a:lnTo>
                  <a:lnTo>
                    <a:pt x="4227" y="12525"/>
                  </a:lnTo>
                  <a:lnTo>
                    <a:pt x="4138" y="12536"/>
                  </a:lnTo>
                  <a:lnTo>
                    <a:pt x="4047" y="12544"/>
                  </a:lnTo>
                  <a:lnTo>
                    <a:pt x="3954" y="12550"/>
                  </a:lnTo>
                  <a:lnTo>
                    <a:pt x="3861" y="12554"/>
                  </a:lnTo>
                  <a:lnTo>
                    <a:pt x="3767" y="12557"/>
                  </a:lnTo>
                  <a:lnTo>
                    <a:pt x="3671" y="12558"/>
                  </a:lnTo>
                  <a:lnTo>
                    <a:pt x="3569" y="12557"/>
                  </a:lnTo>
                  <a:lnTo>
                    <a:pt x="3469" y="12553"/>
                  </a:lnTo>
                  <a:lnTo>
                    <a:pt x="3370" y="12546"/>
                  </a:lnTo>
                  <a:lnTo>
                    <a:pt x="3273" y="12537"/>
                  </a:lnTo>
                  <a:lnTo>
                    <a:pt x="3176" y="12524"/>
                  </a:lnTo>
                  <a:lnTo>
                    <a:pt x="3080" y="12510"/>
                  </a:lnTo>
                  <a:lnTo>
                    <a:pt x="2986" y="12493"/>
                  </a:lnTo>
                  <a:lnTo>
                    <a:pt x="2894" y="12472"/>
                  </a:lnTo>
                  <a:lnTo>
                    <a:pt x="2802" y="12450"/>
                  </a:lnTo>
                  <a:lnTo>
                    <a:pt x="2711" y="12425"/>
                  </a:lnTo>
                  <a:lnTo>
                    <a:pt x="2622" y="12397"/>
                  </a:lnTo>
                  <a:lnTo>
                    <a:pt x="2534" y="12366"/>
                  </a:lnTo>
                  <a:lnTo>
                    <a:pt x="2446" y="12333"/>
                  </a:lnTo>
                  <a:lnTo>
                    <a:pt x="2361" y="12296"/>
                  </a:lnTo>
                  <a:lnTo>
                    <a:pt x="2276" y="12258"/>
                  </a:lnTo>
                  <a:lnTo>
                    <a:pt x="2193" y="12217"/>
                  </a:lnTo>
                  <a:lnTo>
                    <a:pt x="2110" y="12172"/>
                  </a:lnTo>
                  <a:lnTo>
                    <a:pt x="2030" y="12125"/>
                  </a:lnTo>
                  <a:lnTo>
                    <a:pt x="1950" y="12076"/>
                  </a:lnTo>
                  <a:lnTo>
                    <a:pt x="1871" y="12025"/>
                  </a:lnTo>
                  <a:lnTo>
                    <a:pt x="1793" y="11970"/>
                  </a:lnTo>
                  <a:lnTo>
                    <a:pt x="1717" y="11912"/>
                  </a:lnTo>
                  <a:lnTo>
                    <a:pt x="1642" y="11852"/>
                  </a:lnTo>
                  <a:lnTo>
                    <a:pt x="1568" y="11788"/>
                  </a:lnTo>
                  <a:lnTo>
                    <a:pt x="1496" y="11723"/>
                  </a:lnTo>
                  <a:lnTo>
                    <a:pt x="1424" y="11655"/>
                  </a:lnTo>
                  <a:lnTo>
                    <a:pt x="1353" y="11584"/>
                  </a:lnTo>
                  <a:lnTo>
                    <a:pt x="1285" y="11510"/>
                  </a:lnTo>
                  <a:lnTo>
                    <a:pt x="1217" y="11434"/>
                  </a:lnTo>
                  <a:lnTo>
                    <a:pt x="1149" y="11355"/>
                  </a:lnTo>
                  <a:lnTo>
                    <a:pt x="1084" y="11273"/>
                  </a:lnTo>
                  <a:lnTo>
                    <a:pt x="1019" y="11189"/>
                  </a:lnTo>
                  <a:lnTo>
                    <a:pt x="957" y="11102"/>
                  </a:lnTo>
                  <a:lnTo>
                    <a:pt x="896" y="11014"/>
                  </a:lnTo>
                  <a:lnTo>
                    <a:pt x="836" y="10923"/>
                  </a:lnTo>
                  <a:lnTo>
                    <a:pt x="779" y="10831"/>
                  </a:lnTo>
                  <a:lnTo>
                    <a:pt x="724" y="10738"/>
                  </a:lnTo>
                  <a:lnTo>
                    <a:pt x="672" y="10643"/>
                  </a:lnTo>
                  <a:lnTo>
                    <a:pt x="622" y="10545"/>
                  </a:lnTo>
                  <a:lnTo>
                    <a:pt x="573" y="10447"/>
                  </a:lnTo>
                  <a:lnTo>
                    <a:pt x="526" y="10347"/>
                  </a:lnTo>
                  <a:lnTo>
                    <a:pt x="481" y="10244"/>
                  </a:lnTo>
                  <a:lnTo>
                    <a:pt x="438" y="10140"/>
                  </a:lnTo>
                  <a:lnTo>
                    <a:pt x="397" y="10034"/>
                  </a:lnTo>
                  <a:lnTo>
                    <a:pt x="359" y="9927"/>
                  </a:lnTo>
                  <a:lnTo>
                    <a:pt x="322" y="9819"/>
                  </a:lnTo>
                  <a:lnTo>
                    <a:pt x="286" y="9708"/>
                  </a:lnTo>
                  <a:lnTo>
                    <a:pt x="254" y="9595"/>
                  </a:lnTo>
                  <a:lnTo>
                    <a:pt x="223" y="9481"/>
                  </a:lnTo>
                  <a:lnTo>
                    <a:pt x="195" y="9365"/>
                  </a:lnTo>
                  <a:lnTo>
                    <a:pt x="167" y="9247"/>
                  </a:lnTo>
                  <a:lnTo>
                    <a:pt x="143" y="9127"/>
                  </a:lnTo>
                  <a:lnTo>
                    <a:pt x="120" y="9006"/>
                  </a:lnTo>
                  <a:lnTo>
                    <a:pt x="99" y="8884"/>
                  </a:lnTo>
                  <a:lnTo>
                    <a:pt x="80" y="8759"/>
                  </a:lnTo>
                  <a:lnTo>
                    <a:pt x="63" y="8633"/>
                  </a:lnTo>
                  <a:lnTo>
                    <a:pt x="49" y="8505"/>
                  </a:lnTo>
                  <a:lnTo>
                    <a:pt x="36" y="8376"/>
                  </a:lnTo>
                  <a:lnTo>
                    <a:pt x="24" y="8245"/>
                  </a:lnTo>
                  <a:lnTo>
                    <a:pt x="16" y="8111"/>
                  </a:lnTo>
                  <a:lnTo>
                    <a:pt x="9" y="7977"/>
                  </a:lnTo>
                  <a:lnTo>
                    <a:pt x="4" y="7841"/>
                  </a:lnTo>
                  <a:lnTo>
                    <a:pt x="1" y="7702"/>
                  </a:lnTo>
                  <a:lnTo>
                    <a:pt x="0" y="7563"/>
                  </a:lnTo>
                  <a:lnTo>
                    <a:pt x="2" y="7377"/>
                  </a:lnTo>
                  <a:lnTo>
                    <a:pt x="6" y="7195"/>
                  </a:lnTo>
                  <a:lnTo>
                    <a:pt x="14" y="7014"/>
                  </a:lnTo>
                  <a:lnTo>
                    <a:pt x="24" y="6836"/>
                  </a:lnTo>
                  <a:lnTo>
                    <a:pt x="39" y="6660"/>
                  </a:lnTo>
                  <a:lnTo>
                    <a:pt x="56" y="6486"/>
                  </a:lnTo>
                  <a:lnTo>
                    <a:pt x="76" y="6313"/>
                  </a:lnTo>
                  <a:lnTo>
                    <a:pt x="100" y="6143"/>
                  </a:lnTo>
                  <a:lnTo>
                    <a:pt x="126" y="5975"/>
                  </a:lnTo>
                  <a:lnTo>
                    <a:pt x="156" y="5809"/>
                  </a:lnTo>
                  <a:lnTo>
                    <a:pt x="188" y="5645"/>
                  </a:lnTo>
                  <a:lnTo>
                    <a:pt x="224" y="5483"/>
                  </a:lnTo>
                  <a:lnTo>
                    <a:pt x="263" y="5323"/>
                  </a:lnTo>
                  <a:lnTo>
                    <a:pt x="305" y="5165"/>
                  </a:lnTo>
                  <a:lnTo>
                    <a:pt x="349" y="5010"/>
                  </a:lnTo>
                  <a:lnTo>
                    <a:pt x="397" y="4856"/>
                  </a:lnTo>
                  <a:lnTo>
                    <a:pt x="449" y="4704"/>
                  </a:lnTo>
                  <a:lnTo>
                    <a:pt x="503" y="4555"/>
                  </a:lnTo>
                  <a:lnTo>
                    <a:pt x="560" y="4407"/>
                  </a:lnTo>
                  <a:lnTo>
                    <a:pt x="622" y="4260"/>
                  </a:lnTo>
                  <a:lnTo>
                    <a:pt x="685" y="4117"/>
                  </a:lnTo>
                  <a:lnTo>
                    <a:pt x="752" y="3975"/>
                  </a:lnTo>
                  <a:lnTo>
                    <a:pt x="822" y="3836"/>
                  </a:lnTo>
                  <a:lnTo>
                    <a:pt x="895" y="3698"/>
                  </a:lnTo>
                  <a:lnTo>
                    <a:pt x="971" y="3563"/>
                  </a:lnTo>
                  <a:lnTo>
                    <a:pt x="1050" y="3430"/>
                  </a:lnTo>
                  <a:lnTo>
                    <a:pt x="1133" y="3298"/>
                  </a:lnTo>
                  <a:lnTo>
                    <a:pt x="1218" y="3168"/>
                  </a:lnTo>
                  <a:lnTo>
                    <a:pt x="1306" y="3041"/>
                  </a:lnTo>
                  <a:lnTo>
                    <a:pt x="1398" y="2916"/>
                  </a:lnTo>
                  <a:lnTo>
                    <a:pt x="1493" y="2791"/>
                  </a:lnTo>
                  <a:lnTo>
                    <a:pt x="1590" y="2670"/>
                  </a:lnTo>
                  <a:lnTo>
                    <a:pt x="1692" y="2551"/>
                  </a:lnTo>
                  <a:lnTo>
                    <a:pt x="1797" y="2434"/>
                  </a:lnTo>
                  <a:lnTo>
                    <a:pt x="1904" y="2320"/>
                  </a:lnTo>
                  <a:lnTo>
                    <a:pt x="2014" y="2208"/>
                  </a:lnTo>
                  <a:lnTo>
                    <a:pt x="2127" y="2098"/>
                  </a:lnTo>
                  <a:lnTo>
                    <a:pt x="2244" y="1990"/>
                  </a:lnTo>
                  <a:lnTo>
                    <a:pt x="2362" y="1885"/>
                  </a:lnTo>
                  <a:lnTo>
                    <a:pt x="2483" y="1783"/>
                  </a:lnTo>
                  <a:lnTo>
                    <a:pt x="2608" y="1682"/>
                  </a:lnTo>
                  <a:lnTo>
                    <a:pt x="2736" y="1583"/>
                  </a:lnTo>
                  <a:lnTo>
                    <a:pt x="2866" y="1487"/>
                  </a:lnTo>
                  <a:lnTo>
                    <a:pt x="2999" y="1394"/>
                  </a:lnTo>
                  <a:lnTo>
                    <a:pt x="3135" y="1302"/>
                  </a:lnTo>
                  <a:lnTo>
                    <a:pt x="3274" y="1212"/>
                  </a:lnTo>
                  <a:lnTo>
                    <a:pt x="3416" y="1126"/>
                  </a:lnTo>
                  <a:lnTo>
                    <a:pt x="3561" y="1040"/>
                  </a:lnTo>
                  <a:lnTo>
                    <a:pt x="3709" y="958"/>
                  </a:lnTo>
                  <a:lnTo>
                    <a:pt x="3858" y="879"/>
                  </a:lnTo>
                  <a:lnTo>
                    <a:pt x="4012" y="800"/>
                  </a:lnTo>
                  <a:lnTo>
                    <a:pt x="4169" y="725"/>
                  </a:lnTo>
                  <a:lnTo>
                    <a:pt x="4328" y="652"/>
                  </a:lnTo>
                  <a:lnTo>
                    <a:pt x="4490" y="581"/>
                  </a:lnTo>
                  <a:lnTo>
                    <a:pt x="4655" y="512"/>
                  </a:lnTo>
                  <a:lnTo>
                    <a:pt x="4823" y="446"/>
                  </a:lnTo>
                  <a:lnTo>
                    <a:pt x="4995" y="383"/>
                  </a:lnTo>
                  <a:lnTo>
                    <a:pt x="5169" y="321"/>
                  </a:lnTo>
                  <a:lnTo>
                    <a:pt x="5346" y="262"/>
                  </a:lnTo>
                  <a:lnTo>
                    <a:pt x="5525" y="205"/>
                  </a:lnTo>
                  <a:lnTo>
                    <a:pt x="5709" y="150"/>
                  </a:lnTo>
                  <a:lnTo>
                    <a:pt x="5894"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grpSp>
      <p:sp>
        <p:nvSpPr>
          <p:cNvPr id="16" name="Rectangle 15">
            <a:extLst>
              <a:ext uri="{FF2B5EF4-FFF2-40B4-BE49-F238E27FC236}">
                <a16:creationId xmlns:a16="http://schemas.microsoft.com/office/drawing/2014/main" id="{8A95C82E-9C8F-4352-A2C3-A996964370AE}"/>
              </a:ext>
            </a:extLst>
          </p:cNvPr>
          <p:cNvSpPr/>
          <p:nvPr/>
        </p:nvSpPr>
        <p:spPr>
          <a:xfrm>
            <a:off x="2713399" y="6345669"/>
            <a:ext cx="5327516" cy="727892"/>
          </a:xfrm>
          <a:prstGeom prst="rect">
            <a:avLst/>
          </a:prstGeom>
          <a:noFill/>
          <a:ln w="28575" cap="flat">
            <a:noFill/>
            <a:miter lim="800000"/>
          </a:ln>
        </p:spPr>
        <p:txBody>
          <a:bodyPr rot="0" spcFirstLastPara="0" vertOverflow="overflow" horzOverflow="overflow" vert="horz" wrap="square" lIns="228600" tIns="137160" rIns="228600" bIns="137160" numCol="1" spcCol="0" rtlCol="0" fromWordArt="0" anchor="t" anchorCtr="0" forceAA="0" compatLnSpc="1">
            <a:prstTxWarp prst="textNoShape">
              <a:avLst/>
            </a:prstTxWarp>
            <a:spAutoFit/>
          </a:bodyPr>
          <a:lstStyle/>
          <a:p>
            <a:pPr algn="ctr">
              <a:lnSpc>
                <a:spcPct val="90000"/>
              </a:lnSpc>
              <a:spcBef>
                <a:spcPts val="600"/>
              </a:spcBef>
            </a:pPr>
            <a:r>
              <a:rPr lang="en-US" sz="1000" noProof="1">
                <a:solidFill>
                  <a:schemeClr val="accent4"/>
                </a:solidFill>
                <a:latin typeface="Ubuntu" panose="020B0504030602030204" pitchFamily="34" charset="0"/>
                <a:cs typeface="Arial" panose="020B0604020202020204" pitchFamily="34" charset="0"/>
              </a:rPr>
              <a:t>“The level of the euro matters significantly for imported inflation, […]. A euro that is too weak would go against our price stability objective”</a:t>
            </a:r>
          </a:p>
          <a:p>
            <a:pPr algn="ctr">
              <a:lnSpc>
                <a:spcPct val="90000"/>
              </a:lnSpc>
              <a:spcBef>
                <a:spcPts val="600"/>
              </a:spcBef>
            </a:pPr>
            <a:r>
              <a:rPr lang="en-US" sz="700" cap="all" noProof="1">
                <a:solidFill>
                  <a:schemeClr val="tx1">
                    <a:lumMod val="50000"/>
                    <a:lumOff val="50000"/>
                  </a:schemeClr>
                </a:solidFill>
                <a:latin typeface="Ubuntu" panose="020B0504030602030204" pitchFamily="34" charset="0"/>
              </a:rPr>
              <a:t>Banque de France Villeroy de Galhau,  06 May 2022</a:t>
            </a:r>
          </a:p>
        </p:txBody>
      </p:sp>
      <p:sp>
        <p:nvSpPr>
          <p:cNvPr id="8" name="shp_Folio">
            <a:extLst>
              <a:ext uri="{FF2B5EF4-FFF2-40B4-BE49-F238E27FC236}">
                <a16:creationId xmlns:a16="http://schemas.microsoft.com/office/drawing/2014/main" id="{53ED1E21-BD6D-46FD-AA8A-A3BD612AA355}"/>
              </a:ext>
            </a:extLst>
          </p:cNvPr>
          <p:cNvSpPr>
            <a:spLocks noGrp="1"/>
          </p:cNvSpPr>
          <p:nvPr>
            <p:ph type="sldNum" sz="quarter" idx="12"/>
          </p:nvPr>
        </p:nvSpPr>
        <p:spPr/>
        <p:txBody>
          <a:bodyPr/>
          <a:lstStyle/>
          <a:p>
            <a:r>
              <a:rPr lang="en-US" dirty="0">
                <a:latin typeface="Ubuntu" panose="020B0504030602030204" pitchFamily="34" charset="0"/>
              </a:rPr>
              <a:t>30</a:t>
            </a:r>
          </a:p>
        </p:txBody>
      </p:sp>
      <p:sp>
        <p:nvSpPr>
          <p:cNvPr id="18"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In the Euro area</a:t>
            </a:r>
          </a:p>
        </p:txBody>
      </p:sp>
      <p:sp>
        <p:nvSpPr>
          <p:cNvPr id="9" name="shp_FootNote">
            <a:extLst>
              <a:ext uri="{FF2B5EF4-FFF2-40B4-BE49-F238E27FC236}">
                <a16:creationId xmlns:a16="http://schemas.microsoft.com/office/drawing/2014/main" id="{833F379C-70A3-F2F9-C571-ADEE123316C6}"/>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Bundesbank as of 26/05/2023</a:t>
            </a:r>
          </a:p>
          <a:p>
            <a:pPr marL="347472" indent="-347472"/>
            <a:endParaRPr lang="en-US" sz="700" dirty="0">
              <a:latin typeface="Ubuntu" panose="020B0504030602030204" pitchFamily="34" charset="0"/>
            </a:endParaRPr>
          </a:p>
        </p:txBody>
      </p:sp>
      <p:graphicFrame>
        <p:nvGraphicFramePr>
          <p:cNvPr id="11" name="euro_usd_long">
            <a:extLst>
              <a:ext uri="{FF2B5EF4-FFF2-40B4-BE49-F238E27FC236}">
                <a16:creationId xmlns:a16="http://schemas.microsoft.com/office/drawing/2014/main" id="{5AD3306E-342B-6646-149B-BBA00E16A9AC}"/>
              </a:ext>
            </a:extLst>
          </p:cNvPr>
          <p:cNvGraphicFramePr>
            <a:graphicFrameLocks noGrp="1"/>
          </p:cNvGraphicFramePr>
          <p:nvPr/>
        </p:nvGraphicFramePr>
        <p:xfrm>
          <a:off x="473487" y="2431288"/>
          <a:ext cx="4644614" cy="37885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4" name="euro_usd_short">
            <a:extLst>
              <a:ext uri="{FF2B5EF4-FFF2-40B4-BE49-F238E27FC236}">
                <a16:creationId xmlns:a16="http://schemas.microsoft.com/office/drawing/2014/main" id="{C47F1669-A6BC-4A58-4152-0C17FEA6135D}"/>
              </a:ext>
            </a:extLst>
          </p:cNvPr>
          <p:cNvGraphicFramePr>
            <a:graphicFrameLocks noGrp="1"/>
          </p:cNvGraphicFramePr>
          <p:nvPr/>
        </p:nvGraphicFramePr>
        <p:xfrm>
          <a:off x="5537200" y="2431288"/>
          <a:ext cx="4648199" cy="378853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047336129"/>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p:cNvSpPr>
            <a:spLocks noGrp="1"/>
          </p:cNvSpPr>
          <p:nvPr>
            <p:ph type="title"/>
            <p:custDataLst>
              <p:tags r:id="rId1"/>
            </p:custDataLst>
          </p:nvPr>
        </p:nvSpPr>
        <p:spPr>
          <a:xfrm>
            <a:off x="3041070" y="3246896"/>
            <a:ext cx="7166266" cy="1067472"/>
          </a:xfrm>
        </p:spPr>
        <p:txBody>
          <a:bodyPr/>
          <a:lstStyle/>
          <a:p>
            <a:r>
              <a:rPr lang="en-US" dirty="0">
                <a:latin typeface="Ubuntu" panose="020B0504030602030204" pitchFamily="34" charset="0"/>
              </a:rPr>
              <a:t>III	Impact on yields and spreads</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MAY 2023</a:t>
            </a:r>
          </a:p>
        </p:txBody>
      </p:sp>
    </p:spTree>
    <p:extLst>
      <p:ext uri="{BB962C8B-B14F-4D97-AF65-F5344CB8AC3E}">
        <p14:creationId xmlns:p14="http://schemas.microsoft.com/office/powerpoint/2010/main" val="1349665724"/>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95249"/>
            <a:ext cx="9721273" cy="369332"/>
          </a:xfrm>
        </p:spPr>
        <p:txBody>
          <a:bodyPr/>
          <a:lstStyle/>
          <a:p>
            <a:r>
              <a:rPr lang="en-US" dirty="0">
                <a:latin typeface="Ubuntu" panose="020B0504030602030204" pitchFamily="34" charset="0"/>
              </a:rPr>
              <a:t>In Europe, sovereign yields remain at high levels</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MAY 2023</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4" y="1673155"/>
            <a:ext cx="9721273" cy="273921"/>
          </a:xfrm>
        </p:spPr>
        <p:txBody>
          <a:bodyPr/>
          <a:lstStyle/>
          <a:p>
            <a:endParaRPr lang="en-US" b="0" dirty="0">
              <a:solidFill>
                <a:schemeClr val="accent4"/>
              </a:solidFill>
              <a:latin typeface="Ubuntu Condensed" panose="020B0506030602030204" pitchFamily="34" charset="0"/>
            </a:endParaRP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nvPr>
        </p:nvGraphicFramePr>
        <p:xfrm>
          <a:off x="469900" y="2183028"/>
          <a:ext cx="9743583" cy="448800"/>
        </p:xfrm>
        <a:graphic>
          <a:graphicData uri="http://schemas.openxmlformats.org/drawingml/2006/table">
            <a:tbl>
              <a:tblPr/>
              <a:tblGrid>
                <a:gridCol w="974358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Italian, Greek and French 10-Y yields – </a:t>
                      </a:r>
                      <a:r>
                        <a:rPr lang="en-US" sz="1000" b="0" i="1" u="none" strike="noStrike" noProof="0" dirty="0">
                          <a:solidFill>
                            <a:schemeClr val="accent1"/>
                          </a:solidFill>
                          <a:effectLst/>
                          <a:latin typeface="Ubuntu" panose="020B0504030602030204" pitchFamily="34" charset="0"/>
                        </a:rPr>
                        <a:t>Since Jan. 2021</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a:xfrm>
            <a:off x="9526341" y="6994479"/>
            <a:ext cx="680995" cy="177912"/>
          </a:xfrm>
        </p:spPr>
        <p:txBody>
          <a:bodyPr/>
          <a:lstStyle/>
          <a:p>
            <a:r>
              <a:rPr lang="en-US" dirty="0">
                <a:latin typeface="Ubuntu" panose="020B0504030602030204" pitchFamily="34" charset="0"/>
              </a:rPr>
              <a:t>32</a:t>
            </a:r>
          </a:p>
        </p:txBody>
      </p:sp>
      <p:sp>
        <p:nvSpPr>
          <p:cNvPr id="7" name="shp_SDPTitle">
            <a:extLst>
              <a:ext uri="{FF2B5EF4-FFF2-40B4-BE49-F238E27FC236}">
                <a16:creationId xmlns:a16="http://schemas.microsoft.com/office/drawing/2014/main" id="{83672609-B091-8E78-C837-418C54205B59}"/>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III   Impact on yields and Spreads</a:t>
            </a:r>
          </a:p>
        </p:txBody>
      </p:sp>
      <p:sp>
        <p:nvSpPr>
          <p:cNvPr id="11" name="shp_FootNote">
            <a:extLst>
              <a:ext uri="{FF2B5EF4-FFF2-40B4-BE49-F238E27FC236}">
                <a16:creationId xmlns:a16="http://schemas.microsoft.com/office/drawing/2014/main" id="{CECFC794-F679-B92D-2373-35326E155B41}"/>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Sources:	Banque de France as o</a:t>
            </a:r>
            <a:r>
              <a:rPr lang="fr-GF" sz="700" i="1" dirty="0">
                <a:latin typeface="Ubuntu" panose="020B0504030602030204" pitchFamily="34" charset="0"/>
              </a:rPr>
              <a:t>f </a:t>
            </a:r>
            <a:r>
              <a:rPr lang="fr-FR" sz="700" i="1" dirty="0">
                <a:latin typeface="Ubuntu" panose="020B0504030602030204" pitchFamily="34" charset="0"/>
              </a:rPr>
              <a:t>26/05/2023, Eurostat as of 26/05/2023</a:t>
            </a:r>
          </a:p>
          <a:p>
            <a:pPr marL="347472" indent="-347472"/>
            <a:endParaRPr lang="en-US" sz="700" dirty="0">
              <a:latin typeface="Ubuntu" panose="020B0504030602030204" pitchFamily="34" charset="0"/>
            </a:endParaRPr>
          </a:p>
        </p:txBody>
      </p:sp>
      <p:graphicFrame>
        <p:nvGraphicFramePr>
          <p:cNvPr id="9" name="sov_yield">
            <a:extLst>
              <a:ext uri="{FF2B5EF4-FFF2-40B4-BE49-F238E27FC236}">
                <a16:creationId xmlns:a16="http://schemas.microsoft.com/office/drawing/2014/main" id="{D57C04BE-1CC0-1742-746D-B32DFDE6FCCF}"/>
              </a:ext>
            </a:extLst>
          </p:cNvPr>
          <p:cNvGraphicFramePr>
            <a:graphicFrameLocks noGrp="1"/>
          </p:cNvGraphicFramePr>
          <p:nvPr>
            <p:extLst>
              <p:ext uri="{D42A27DB-BD31-4B8C-83A1-F6EECF244321}">
                <p14:modId xmlns:p14="http://schemas.microsoft.com/office/powerpoint/2010/main" val="3017369812"/>
              </p:ext>
            </p:extLst>
          </p:nvPr>
        </p:nvGraphicFramePr>
        <p:xfrm>
          <a:off x="473696" y="2488163"/>
          <a:ext cx="9743583" cy="4496837"/>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548173717"/>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Tensions on spreads have slightly eased off since their peak late 2022</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MAY 2023</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4" y="1673155"/>
            <a:ext cx="9721273" cy="273921"/>
          </a:xfrm>
        </p:spPr>
        <p:txBody>
          <a:bodyPr/>
          <a:lstStyle/>
          <a:p>
            <a:r>
              <a:rPr lang="en-US" b="0" dirty="0">
                <a:solidFill>
                  <a:schemeClr val="accent4"/>
                </a:solidFill>
                <a:latin typeface="Ubuntu Condensed" panose="020B0506030602030204" pitchFamily="34" charset="0"/>
              </a:rPr>
              <a:t>In spite of new financial uncertainties. Greece in particular benefit from a revival of investors’ confidence</a:t>
            </a: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nvPr>
        </p:nvGraphicFramePr>
        <p:xfrm>
          <a:off x="469900" y="2183028"/>
          <a:ext cx="9743583" cy="448800"/>
        </p:xfrm>
        <a:graphic>
          <a:graphicData uri="http://schemas.openxmlformats.org/drawingml/2006/table">
            <a:tbl>
              <a:tblPr/>
              <a:tblGrid>
                <a:gridCol w="974358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Italian, Greek and French spreads over 10Y German bund – </a:t>
                      </a:r>
                      <a:r>
                        <a:rPr lang="en-US" sz="1000" b="0" i="1" u="none" strike="noStrike" noProof="0" dirty="0">
                          <a:solidFill>
                            <a:schemeClr val="accent1"/>
                          </a:solidFill>
                          <a:effectLst/>
                          <a:latin typeface="Ubuntu" panose="020B0504030602030204" pitchFamily="34" charset="0"/>
                        </a:rPr>
                        <a:t>Since Jan. 2021</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r>
                        <a:rPr lang="en-US" sz="1000" b="0" i="1" u="none" strike="noStrike" noProof="0" dirty="0">
                          <a:solidFill>
                            <a:schemeClr val="tx1">
                              <a:lumMod val="65000"/>
                              <a:lumOff val="35000"/>
                            </a:schemeClr>
                          </a:solidFill>
                          <a:effectLst/>
                          <a:latin typeface="Ubuntu" panose="020B0504030602030204" pitchFamily="34" charset="0"/>
                        </a:rPr>
                        <a:t>In bps</a:t>
                      </a: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a:xfrm>
            <a:off x="9526341" y="6994479"/>
            <a:ext cx="680995" cy="177912"/>
          </a:xfrm>
        </p:spPr>
        <p:txBody>
          <a:bodyPr/>
          <a:lstStyle/>
          <a:p>
            <a:r>
              <a:rPr lang="en-US" dirty="0">
                <a:latin typeface="Ubuntu" panose="020B0504030602030204" pitchFamily="34" charset="0"/>
              </a:rPr>
              <a:t>33</a:t>
            </a:r>
          </a:p>
        </p:txBody>
      </p:sp>
      <p:sp>
        <p:nvSpPr>
          <p:cNvPr id="9" name="shp_SDPTitle">
            <a:extLst>
              <a:ext uri="{FF2B5EF4-FFF2-40B4-BE49-F238E27FC236}">
                <a16:creationId xmlns:a16="http://schemas.microsoft.com/office/drawing/2014/main" id="{2E3F2F28-BEF9-2BAC-9529-AD23E8C5D9C6}"/>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III   Impact on yields and Spreads</a:t>
            </a:r>
          </a:p>
        </p:txBody>
      </p:sp>
      <p:sp>
        <p:nvSpPr>
          <p:cNvPr id="11" name="shp_FootNote">
            <a:extLst>
              <a:ext uri="{FF2B5EF4-FFF2-40B4-BE49-F238E27FC236}">
                <a16:creationId xmlns:a16="http://schemas.microsoft.com/office/drawing/2014/main" id="{D54C1042-A0BD-2632-5959-172416DDA1D9}"/>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Sources:	</a:t>
            </a:r>
            <a:r>
              <a:rPr lang="en-US" sz="700" i="1" dirty="0">
                <a:latin typeface="Ubuntu" panose="020B0504030602030204" pitchFamily="34" charset="0"/>
              </a:rPr>
              <a:t>Banque de France as of </a:t>
            </a:r>
            <a:r>
              <a:rPr lang="fr-FR" sz="700" i="1" dirty="0">
                <a:latin typeface="Ubuntu" panose="020B0504030602030204" pitchFamily="34" charset="0"/>
              </a:rPr>
              <a:t>26</a:t>
            </a:r>
            <a:r>
              <a:rPr lang="en-US" sz="700" i="1" dirty="0">
                <a:latin typeface="Ubuntu" panose="020B0504030602030204" pitchFamily="34" charset="0"/>
              </a:rPr>
              <a:t>/05/2023, Bundesbank as of </a:t>
            </a:r>
            <a:r>
              <a:rPr lang="fr-FR" sz="700" i="1" dirty="0">
                <a:latin typeface="Ubuntu" panose="020B0504030602030204" pitchFamily="34" charset="0"/>
              </a:rPr>
              <a:t>26</a:t>
            </a:r>
            <a:r>
              <a:rPr lang="en-US" sz="700" i="1" dirty="0">
                <a:latin typeface="Ubuntu" panose="020B0504030602030204" pitchFamily="34" charset="0"/>
              </a:rPr>
              <a:t>/05/2023, Eurostat as of </a:t>
            </a:r>
            <a:r>
              <a:rPr lang="fr-FR" sz="700" i="1" dirty="0">
                <a:latin typeface="Ubuntu" panose="020B0504030602030204" pitchFamily="34" charset="0"/>
              </a:rPr>
              <a:t>26</a:t>
            </a:r>
            <a:r>
              <a:rPr lang="en-US" sz="700" i="1" dirty="0">
                <a:latin typeface="Ubuntu" panose="020B0504030602030204" pitchFamily="34" charset="0"/>
              </a:rPr>
              <a:t>/05/2023, Internal calculations</a:t>
            </a:r>
            <a:endParaRPr lang="fr-FR" sz="700" i="1" dirty="0">
              <a:latin typeface="Ubuntu" panose="020B0504030602030204" pitchFamily="34" charset="0"/>
            </a:endParaRPr>
          </a:p>
          <a:p>
            <a:pPr marL="347472" indent="-347472"/>
            <a:endParaRPr lang="en-US" sz="700" dirty="0">
              <a:latin typeface="Ubuntu" panose="020B0504030602030204" pitchFamily="34" charset="0"/>
            </a:endParaRPr>
          </a:p>
        </p:txBody>
      </p:sp>
      <p:sp>
        <p:nvSpPr>
          <p:cNvPr id="3" name="Rectangle 2">
            <a:extLst>
              <a:ext uri="{FF2B5EF4-FFF2-40B4-BE49-F238E27FC236}">
                <a16:creationId xmlns:a16="http://schemas.microsoft.com/office/drawing/2014/main" id="{7B66EF7A-3379-C194-C906-5C332B5FE5D8}"/>
              </a:ext>
            </a:extLst>
          </p:cNvPr>
          <p:cNvSpPr/>
          <p:nvPr/>
        </p:nvSpPr>
        <p:spPr>
          <a:xfrm>
            <a:off x="11014096" y="2717341"/>
            <a:ext cx="914400" cy="914400"/>
          </a:xfrm>
          <a:prstGeom prst="rect">
            <a:avLst/>
          </a:prstGeom>
          <a:solidFill>
            <a:srgbClr val="FFFF00"/>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r>
              <a:rPr lang="fr-FR" sz="900" b="1" dirty="0">
                <a:latin typeface="Arial Narrow" panose="020B0606020202030204" pitchFamily="34" charset="0"/>
              </a:rPr>
              <a:t>Couleurs des courbes </a:t>
            </a:r>
            <a:r>
              <a:rPr lang="fr-FR" sz="900" b="1" dirty="0">
                <a:latin typeface="Arial Narrow" panose="020B0606020202030204" pitchFamily="34" charset="0"/>
                <a:sym typeface="Wingdings" panose="05000000000000000000" pitchFamily="2" charset="2"/>
              </a:rPr>
              <a:t> même que </a:t>
            </a:r>
            <a:r>
              <a:rPr lang="fr-FR" sz="900" b="1" dirty="0" err="1">
                <a:latin typeface="Arial Narrow" panose="020B0606020202030204" pitchFamily="34" charset="0"/>
                <a:sym typeface="Wingdings" panose="05000000000000000000" pitchFamily="2" charset="2"/>
              </a:rPr>
              <a:t>yield</a:t>
            </a:r>
            <a:endParaRPr lang="en-US" sz="900" b="1" dirty="0">
              <a:latin typeface="Arial Narrow" panose="020B0606020202030204" pitchFamily="34" charset="0"/>
            </a:endParaRPr>
          </a:p>
        </p:txBody>
      </p:sp>
      <p:graphicFrame>
        <p:nvGraphicFramePr>
          <p:cNvPr id="10" name="sov_spreads">
            <a:extLst>
              <a:ext uri="{FF2B5EF4-FFF2-40B4-BE49-F238E27FC236}">
                <a16:creationId xmlns:a16="http://schemas.microsoft.com/office/drawing/2014/main" id="{3504DCB4-9C4F-7DD3-A75A-242895FCBA4B}"/>
              </a:ext>
            </a:extLst>
          </p:cNvPr>
          <p:cNvGraphicFramePr>
            <a:graphicFrameLocks noGrp="1"/>
          </p:cNvGraphicFramePr>
          <p:nvPr>
            <p:extLst>
              <p:ext uri="{D42A27DB-BD31-4B8C-83A1-F6EECF244321}">
                <p14:modId xmlns:p14="http://schemas.microsoft.com/office/powerpoint/2010/main" val="1379119542"/>
              </p:ext>
            </p:extLst>
          </p:nvPr>
        </p:nvGraphicFramePr>
        <p:xfrm>
          <a:off x="469901" y="2631828"/>
          <a:ext cx="9715500" cy="435317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960089894"/>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407B747-9E2B-4F8F-8A4F-DA87D8CE1B8C}"/>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High yield corporate bond spreads rose in the wake of SVB bankruptcy </a:t>
            </a:r>
          </a:p>
        </p:txBody>
      </p:sp>
      <p:sp>
        <p:nvSpPr>
          <p:cNvPr id="3" name="shp_SDPTitle">
            <a:extLst>
              <a:ext uri="{FF2B5EF4-FFF2-40B4-BE49-F238E27FC236}">
                <a16:creationId xmlns:a16="http://schemas.microsoft.com/office/drawing/2014/main" id="{5ACD6B52-0FE5-4EBA-86D4-F8D455A641CF}"/>
              </a:ext>
            </a:extLst>
          </p:cNvPr>
          <p:cNvSpPr>
            <a:spLocks noGrp="1"/>
          </p:cNvSpPr>
          <p:nvPr>
            <p:ph type="dt" sz="half" idx="10"/>
          </p:nvPr>
        </p:nvSpPr>
        <p:spPr/>
        <p:txBody>
          <a:bodyPr/>
          <a:lstStyle/>
          <a:p>
            <a:pPr marL="0" indent="0"/>
            <a:r>
              <a:rPr lang="en-US" dirty="0">
                <a:latin typeface="Ubuntu" panose="020B0504030602030204" pitchFamily="34" charset="0"/>
              </a:rPr>
              <a:t>III   Impact on yields and Spreads</a:t>
            </a:r>
          </a:p>
        </p:txBody>
      </p:sp>
      <p:sp>
        <p:nvSpPr>
          <p:cNvPr id="4" name="shp_PresTitle">
            <a:extLst>
              <a:ext uri="{FF2B5EF4-FFF2-40B4-BE49-F238E27FC236}">
                <a16:creationId xmlns:a16="http://schemas.microsoft.com/office/drawing/2014/main" id="{DBAFA971-86B0-46B1-A737-FD6E07F51CA9}"/>
              </a:ext>
            </a:extLst>
          </p:cNvPr>
          <p:cNvSpPr>
            <a:spLocks noGrp="1"/>
          </p:cNvSpPr>
          <p:nvPr>
            <p:ph type="ftr" sz="quarter" idx="11"/>
          </p:nvPr>
        </p:nvSpPr>
        <p:spPr/>
        <p:txBody>
          <a:bodyPr/>
          <a:lstStyle/>
          <a:p>
            <a:r>
              <a:rPr lang="en-US" dirty="0">
                <a:latin typeface="Ubuntu" panose="020B0504030602030204" pitchFamily="34" charset="0"/>
              </a:rPr>
              <a:t>Macroeconomic Outlook - MAY 2023</a:t>
            </a:r>
          </a:p>
        </p:txBody>
      </p:sp>
      <p:sp>
        <p:nvSpPr>
          <p:cNvPr id="5" name="Text Placeholder 4">
            <a:extLst>
              <a:ext uri="{FF2B5EF4-FFF2-40B4-BE49-F238E27FC236}">
                <a16:creationId xmlns:a16="http://schemas.microsoft.com/office/drawing/2014/main" id="{ADDF41A4-6144-4580-BF0E-60DCD0D37AB6}"/>
              </a:ext>
            </a:extLst>
          </p:cNvPr>
          <p:cNvSpPr>
            <a:spLocks noGrp="1"/>
          </p:cNvSpPr>
          <p:nvPr>
            <p:ph type="body" sz="quarter" idx="13"/>
          </p:nvPr>
        </p:nvSpPr>
        <p:spPr>
          <a:xfrm>
            <a:off x="486064" y="1673155"/>
            <a:ext cx="9721273" cy="273921"/>
          </a:xfrm>
        </p:spPr>
        <p:txBody>
          <a:bodyPr/>
          <a:lstStyle/>
          <a:p>
            <a:r>
              <a:rPr lang="en-GB" b="0" dirty="0">
                <a:solidFill>
                  <a:schemeClr val="accent4"/>
                </a:solidFill>
                <a:latin typeface="Ubuntu Condensed" panose="020B0506030602030204" pitchFamily="34" charset="0"/>
              </a:rPr>
              <a:t>Remaining above pre-war levels</a:t>
            </a:r>
            <a:endParaRPr lang="en-US" b="0" dirty="0">
              <a:solidFill>
                <a:schemeClr val="accent4"/>
              </a:solidFill>
              <a:latin typeface="Ubuntu Condensed" panose="020B0506030602030204" pitchFamily="34" charset="0"/>
            </a:endParaRPr>
          </a:p>
        </p:txBody>
      </p:sp>
      <p:sp>
        <p:nvSpPr>
          <p:cNvPr id="7" name="shp_Folio">
            <a:extLst>
              <a:ext uri="{FF2B5EF4-FFF2-40B4-BE49-F238E27FC236}">
                <a16:creationId xmlns:a16="http://schemas.microsoft.com/office/drawing/2014/main" id="{B041F29B-3B90-4D82-A6D2-29F541FB5EFB}"/>
              </a:ext>
            </a:extLst>
          </p:cNvPr>
          <p:cNvSpPr>
            <a:spLocks noGrp="1"/>
          </p:cNvSpPr>
          <p:nvPr>
            <p:ph type="sldNum" sz="quarter" idx="12"/>
          </p:nvPr>
        </p:nvSpPr>
        <p:spPr>
          <a:xfrm>
            <a:off x="9526341" y="6995081"/>
            <a:ext cx="680995" cy="177912"/>
          </a:xfrm>
        </p:spPr>
        <p:txBody>
          <a:bodyPr/>
          <a:lstStyle/>
          <a:p>
            <a:r>
              <a:rPr lang="en-US" dirty="0">
                <a:latin typeface="Ubuntu" panose="020B0504030602030204" pitchFamily="34" charset="0"/>
              </a:rPr>
              <a:t>34</a:t>
            </a:r>
          </a:p>
        </p:txBody>
      </p:sp>
      <p:graphicFrame>
        <p:nvGraphicFramePr>
          <p:cNvPr id="13" name="Table 5">
            <a:extLst>
              <a:ext uri="{FF2B5EF4-FFF2-40B4-BE49-F238E27FC236}">
                <a16:creationId xmlns:a16="http://schemas.microsoft.com/office/drawing/2014/main" id="{CC2F1091-1B3A-4323-8FB2-3960BAC6B154}"/>
              </a:ext>
            </a:extLst>
          </p:cNvPr>
          <p:cNvGraphicFramePr>
            <a:graphicFrameLocks noGrp="1"/>
          </p:cNvGraphicFramePr>
          <p:nvPr>
            <p:custDataLst>
              <p:tags r:id="rId1"/>
            </p:custDataLst>
            <p:extLst>
              <p:ext uri="{D42A27DB-BD31-4B8C-83A1-F6EECF244321}">
                <p14:modId xmlns:p14="http://schemas.microsoft.com/office/powerpoint/2010/main" val="1752133264"/>
              </p:ext>
            </p:extLst>
          </p:nvPr>
        </p:nvGraphicFramePr>
        <p:xfrm>
          <a:off x="469900" y="2188638"/>
          <a:ext cx="9715500" cy="448800"/>
        </p:xfrm>
        <a:graphic>
          <a:graphicData uri="http://schemas.openxmlformats.org/drawingml/2006/table">
            <a:tbl>
              <a:tblPr/>
              <a:tblGrid>
                <a:gridCol w="9715500">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High yield </a:t>
                      </a:r>
                      <a:r>
                        <a:rPr lang="en-US" sz="1000" b="1" i="0" u="none" strike="noStrike" baseline="0" noProof="0" dirty="0">
                          <a:solidFill>
                            <a:schemeClr val="accent1"/>
                          </a:solidFill>
                          <a:effectLst/>
                          <a:latin typeface="Ubuntu" panose="020B0504030602030204" pitchFamily="34" charset="0"/>
                        </a:rPr>
                        <a:t>corporate bond spreads</a:t>
                      </a:r>
                      <a:r>
                        <a:rPr lang="en-US" sz="1000" b="1" i="0" u="none" strike="noStrike" noProof="0" dirty="0">
                          <a:solidFill>
                            <a:schemeClr val="accent1"/>
                          </a:solidFill>
                          <a:effectLst/>
                          <a:latin typeface="Ubuntu" panose="020B0504030602030204" pitchFamily="34" charset="0"/>
                        </a:rPr>
                        <a:t> </a:t>
                      </a:r>
                      <a:r>
                        <a:rPr lang="en-US" sz="1000" b="0" i="1" u="none" strike="noStrike" noProof="0" dirty="0">
                          <a:solidFill>
                            <a:schemeClr val="accent1"/>
                          </a:solidFill>
                          <a:effectLst/>
                          <a:latin typeface="Ubuntu" panose="020B0504030602030204" pitchFamily="34" charset="0"/>
                        </a:rPr>
                        <a:t>– Since 2000</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r>
                        <a:rPr lang="en-US" sz="1000" b="0" i="1" u="none" strike="noStrike" noProof="0" dirty="0">
                          <a:solidFill>
                            <a:schemeClr val="tx1">
                              <a:lumMod val="65000"/>
                              <a:lumOff val="35000"/>
                            </a:schemeClr>
                          </a:solidFill>
                          <a:effectLst/>
                          <a:latin typeface="Ubuntu" panose="020B0504030602030204" pitchFamily="34" charset="0"/>
                        </a:rPr>
                        <a:t>In bps</a:t>
                      </a: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4" name="Table 5">
            <a:extLst>
              <a:ext uri="{FF2B5EF4-FFF2-40B4-BE49-F238E27FC236}">
                <a16:creationId xmlns:a16="http://schemas.microsoft.com/office/drawing/2014/main" id="{CC2F1091-1B3A-4323-8FB2-3960BAC6B154}"/>
              </a:ext>
            </a:extLst>
          </p:cNvPr>
          <p:cNvGraphicFramePr>
            <a:graphicFrameLocks noGrp="1"/>
          </p:cNvGraphicFramePr>
          <p:nvPr>
            <p:custDataLst>
              <p:tags r:id="rId2"/>
            </p:custDataLst>
            <p:extLst>
              <p:ext uri="{D42A27DB-BD31-4B8C-83A1-F6EECF244321}">
                <p14:modId xmlns:p14="http://schemas.microsoft.com/office/powerpoint/2010/main" val="1809155742"/>
              </p:ext>
            </p:extLst>
          </p:nvPr>
        </p:nvGraphicFramePr>
        <p:xfrm>
          <a:off x="469612" y="4388747"/>
          <a:ext cx="9715788" cy="448800"/>
        </p:xfrm>
        <a:graphic>
          <a:graphicData uri="http://schemas.openxmlformats.org/drawingml/2006/table">
            <a:tbl>
              <a:tblPr/>
              <a:tblGrid>
                <a:gridCol w="9715788">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High yield </a:t>
                      </a:r>
                      <a:r>
                        <a:rPr lang="en-US" sz="1000" b="1" i="0" u="none" strike="noStrike" baseline="0" noProof="0" dirty="0">
                          <a:solidFill>
                            <a:schemeClr val="accent1"/>
                          </a:solidFill>
                          <a:effectLst/>
                          <a:latin typeface="Ubuntu" panose="020B0504030602030204" pitchFamily="34" charset="0"/>
                        </a:rPr>
                        <a:t>corporate bond spreads</a:t>
                      </a:r>
                      <a:r>
                        <a:rPr lang="en-US" sz="1000" b="0" i="1" u="none" strike="noStrike" noProof="0" dirty="0">
                          <a:solidFill>
                            <a:schemeClr val="accent1"/>
                          </a:solidFill>
                          <a:effectLst/>
                          <a:latin typeface="Ubuntu" panose="020B0504030602030204" pitchFamily="34" charset="0"/>
                        </a:rPr>
                        <a:t>– Since 2022</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r>
                        <a:rPr lang="en-US" sz="1000" b="0" i="1" u="none" strike="noStrike" noProof="0" dirty="0">
                          <a:solidFill>
                            <a:schemeClr val="tx1">
                              <a:lumMod val="65000"/>
                              <a:lumOff val="35000"/>
                            </a:schemeClr>
                          </a:solidFill>
                          <a:effectLst/>
                          <a:latin typeface="Ubuntu" panose="020B0504030602030204" pitchFamily="34" charset="0"/>
                        </a:rPr>
                        <a:t>In bps</a:t>
                      </a: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8" name="shp_FootNote">
            <a:extLst>
              <a:ext uri="{FF2B5EF4-FFF2-40B4-BE49-F238E27FC236}">
                <a16:creationId xmlns:a16="http://schemas.microsoft.com/office/drawing/2014/main" id="{4149CE7D-DB8F-2057-2145-14CA77185B6E}"/>
              </a:ext>
            </a:extLst>
          </p:cNvPr>
          <p:cNvSpPr txBox="1"/>
          <p:nvPr/>
        </p:nvSpPr>
        <p:spPr>
          <a:xfrm>
            <a:off x="1637238" y="70840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ICE </a:t>
            </a:r>
            <a:r>
              <a:rPr lang="fr-FR" sz="700" i="1" dirty="0" err="1">
                <a:latin typeface="Ubuntu" panose="020B0504030602030204" pitchFamily="34" charset="0"/>
              </a:rPr>
              <a:t>BofA</a:t>
            </a:r>
            <a:r>
              <a:rPr lang="fr-FR" sz="700" i="1" dirty="0">
                <a:latin typeface="Ubuntu" panose="020B0504030602030204" pitchFamily="34" charset="0"/>
              </a:rPr>
              <a:t> Indices as of 26/05/2023</a:t>
            </a:r>
          </a:p>
          <a:p>
            <a:pPr marL="347472" indent="-347472"/>
            <a:r>
              <a:rPr lang="en-US" sz="700" dirty="0">
                <a:latin typeface="Ubuntu" panose="020B0504030602030204" pitchFamily="34" charset="0"/>
              </a:rPr>
              <a:t>Note:	High yield corporate bond spreads include BB-rated and lower corporate bonds</a:t>
            </a:r>
          </a:p>
        </p:txBody>
      </p:sp>
      <p:graphicFrame>
        <p:nvGraphicFramePr>
          <p:cNvPr id="10" name="Content Placeholder 11">
            <a:extLst>
              <a:ext uri="{FF2B5EF4-FFF2-40B4-BE49-F238E27FC236}">
                <a16:creationId xmlns:a16="http://schemas.microsoft.com/office/drawing/2014/main" id="{9687D0B1-0BB1-17BC-CBF1-3F537FF4E535}"/>
              </a:ext>
            </a:extLst>
          </p:cNvPr>
          <p:cNvGraphicFramePr>
            <a:graphicFrameLocks/>
          </p:cNvGraphicFramePr>
          <p:nvPr>
            <p:extLst>
              <p:ext uri="{D42A27DB-BD31-4B8C-83A1-F6EECF244321}">
                <p14:modId xmlns:p14="http://schemas.microsoft.com/office/powerpoint/2010/main" val="502047350"/>
              </p:ext>
            </p:extLst>
          </p:nvPr>
        </p:nvGraphicFramePr>
        <p:xfrm>
          <a:off x="469612" y="2489205"/>
          <a:ext cx="9706408" cy="186372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6" name="Content Placeholder 11">
            <a:extLst>
              <a:ext uri="{FF2B5EF4-FFF2-40B4-BE49-F238E27FC236}">
                <a16:creationId xmlns:a16="http://schemas.microsoft.com/office/drawing/2014/main" id="{E087999D-12F6-E539-0A7D-2CF79F549575}"/>
              </a:ext>
            </a:extLst>
          </p:cNvPr>
          <p:cNvGraphicFramePr>
            <a:graphicFrameLocks/>
          </p:cNvGraphicFramePr>
          <p:nvPr>
            <p:extLst>
              <p:ext uri="{D42A27DB-BD31-4B8C-83A1-F6EECF244321}">
                <p14:modId xmlns:p14="http://schemas.microsoft.com/office/powerpoint/2010/main" val="3595098742"/>
              </p:ext>
            </p:extLst>
          </p:nvPr>
        </p:nvGraphicFramePr>
        <p:xfrm>
          <a:off x="408652" y="4718434"/>
          <a:ext cx="9706408" cy="1863720"/>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826801284"/>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p:cNvSpPr>
            <a:spLocks noGrp="1"/>
          </p:cNvSpPr>
          <p:nvPr>
            <p:ph type="title"/>
            <p:custDataLst>
              <p:tags r:id="rId1"/>
            </p:custDataLst>
          </p:nvPr>
        </p:nvSpPr>
        <p:spPr/>
        <p:txBody>
          <a:bodyPr/>
          <a:lstStyle/>
          <a:p>
            <a:r>
              <a:rPr lang="en-US" dirty="0">
                <a:latin typeface="Ubuntu" panose="020B0504030602030204" pitchFamily="34" charset="0"/>
              </a:rPr>
              <a:t>IV	Impact on stock markets</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MAY 2023</a:t>
            </a:r>
          </a:p>
        </p:txBody>
      </p:sp>
    </p:spTree>
    <p:extLst>
      <p:ext uri="{BB962C8B-B14F-4D97-AF65-F5344CB8AC3E}">
        <p14:creationId xmlns:p14="http://schemas.microsoft.com/office/powerpoint/2010/main" val="310420658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Stock market prices have kept recovering despite banking sector turmoil</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MAY 2023</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4" y="1673155"/>
            <a:ext cx="9721273" cy="627864"/>
          </a:xfrm>
        </p:spPr>
        <p:txBody>
          <a:bodyPr/>
          <a:lstStyle/>
          <a:p>
            <a:r>
              <a:rPr lang="en-US" b="0" dirty="0">
                <a:solidFill>
                  <a:schemeClr val="accent4"/>
                </a:solidFill>
                <a:latin typeface="Ubuntu Condensed" panose="020B0506030602030204" pitchFamily="34" charset="0"/>
              </a:rPr>
              <a:t>Except for </a:t>
            </a:r>
            <a:r>
              <a:rPr lang="en-US" b="0" dirty="0" err="1">
                <a:solidFill>
                  <a:schemeClr val="accent4"/>
                </a:solidFill>
                <a:latin typeface="Ubuntu Condensed" panose="020B0506030602030204" pitchFamily="34" charset="0"/>
              </a:rPr>
              <a:t>Eurostoxx</a:t>
            </a:r>
            <a:r>
              <a:rPr lang="en-US" b="0" dirty="0">
                <a:solidFill>
                  <a:schemeClr val="accent4"/>
                </a:solidFill>
                <a:latin typeface="Ubuntu Condensed" panose="020B0506030602030204" pitchFamily="34" charset="0"/>
              </a:rPr>
              <a:t> 50, prices remain, however, below pre-war levels. </a:t>
            </a:r>
          </a:p>
          <a:p>
            <a:endParaRPr lang="en-US" b="0" dirty="0">
              <a:solidFill>
                <a:schemeClr val="accent4"/>
              </a:solidFill>
              <a:latin typeface="Ubuntu Condensed" panose="020B0506030602030204" pitchFamily="34" charset="0"/>
            </a:endParaRP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extLst>
              <p:ext uri="{D42A27DB-BD31-4B8C-83A1-F6EECF244321}">
                <p14:modId xmlns:p14="http://schemas.microsoft.com/office/powerpoint/2010/main" val="3883035958"/>
              </p:ext>
            </p:extLst>
          </p:nvPr>
        </p:nvGraphicFramePr>
        <p:xfrm>
          <a:off x="469901" y="2183028"/>
          <a:ext cx="9715499" cy="448800"/>
        </p:xfrm>
        <a:graphic>
          <a:graphicData uri="http://schemas.openxmlformats.org/drawingml/2006/table">
            <a:tbl>
              <a:tblPr/>
              <a:tblGrid>
                <a:gridCol w="9715499">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Nasdaq Composite, S&amp;P</a:t>
                      </a:r>
                      <a:r>
                        <a:rPr lang="en-US" sz="1000" b="1" i="0" u="none" strike="noStrike" baseline="0" noProof="0" dirty="0">
                          <a:solidFill>
                            <a:schemeClr val="accent1"/>
                          </a:solidFill>
                          <a:effectLst/>
                          <a:latin typeface="Ubuntu" panose="020B0504030602030204" pitchFamily="34" charset="0"/>
                        </a:rPr>
                        <a:t> 500, Shanghai Composite and </a:t>
                      </a:r>
                      <a:r>
                        <a:rPr lang="en-US" sz="1000" b="1" i="0" u="none" strike="noStrike" baseline="0" noProof="0" dirty="0" err="1">
                          <a:solidFill>
                            <a:schemeClr val="accent1"/>
                          </a:solidFill>
                          <a:effectLst/>
                          <a:latin typeface="Ubuntu" panose="020B0504030602030204" pitchFamily="34" charset="0"/>
                        </a:rPr>
                        <a:t>Eurostoxx</a:t>
                      </a:r>
                      <a:r>
                        <a:rPr lang="en-US" sz="1000" b="1" i="0" u="none" strike="noStrike" baseline="0" noProof="0" dirty="0">
                          <a:solidFill>
                            <a:schemeClr val="accent1"/>
                          </a:solidFill>
                          <a:effectLst/>
                          <a:latin typeface="Ubuntu" panose="020B0504030602030204" pitchFamily="34" charset="0"/>
                        </a:rPr>
                        <a:t> 50 indices – </a:t>
                      </a:r>
                      <a:r>
                        <a:rPr lang="en-US" sz="1000" b="0" i="1" u="none" strike="noStrike" baseline="0" noProof="0" dirty="0">
                          <a:solidFill>
                            <a:schemeClr val="accent1"/>
                          </a:solidFill>
                          <a:effectLst/>
                          <a:latin typeface="Ubuntu" panose="020B0504030602030204" pitchFamily="34" charset="0"/>
                        </a:rPr>
                        <a:t>Jan. 2022 = 100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7" name="stock_indices">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1529370709"/>
              </p:ext>
            </p:extLst>
          </p:nvPr>
        </p:nvGraphicFramePr>
        <p:xfrm>
          <a:off x="486063" y="2363641"/>
          <a:ext cx="9737435" cy="4604929"/>
        </p:xfrm>
        <a:graphic>
          <a:graphicData uri="http://schemas.openxmlformats.org/drawingml/2006/chart">
            <c:chart xmlns:c="http://schemas.openxmlformats.org/drawingml/2006/chart" xmlns:r="http://schemas.openxmlformats.org/officeDocument/2006/relationships" r:id="rId4"/>
          </a:graphicData>
        </a:graphic>
      </p:graphicFrame>
      <p:sp>
        <p:nvSpPr>
          <p:cNvPr id="13" name="shp_FootNote">
            <a:extLst>
              <a:ext uri="{FF2B5EF4-FFF2-40B4-BE49-F238E27FC236}">
                <a16:creationId xmlns:a16="http://schemas.microsoft.com/office/drawing/2014/main" id="{0976EE9F-7D79-4E9D-9C91-745A44CBF7C6}"/>
              </a:ext>
            </a:extLst>
          </p:cNvPr>
          <p:cNvSpPr txBox="1"/>
          <p:nvPr/>
        </p:nvSpPr>
        <p:spPr>
          <a:xfrm>
            <a:off x="1679865" y="696857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a:t>
            </a:r>
            <a:r>
              <a:rPr lang="en-US" sz="700" i="1" dirty="0" err="1">
                <a:latin typeface="Ubuntu" panose="020B0504030602030204" pitchFamily="34" charset="0"/>
              </a:rPr>
              <a:t>Boursorama</a:t>
            </a:r>
            <a:r>
              <a:rPr lang="en-US" sz="700" i="1" dirty="0">
                <a:latin typeface="Ubuntu" panose="020B0504030602030204" pitchFamily="34" charset="0"/>
              </a:rPr>
              <a:t>, S&amp;P Dow Jones as of </a:t>
            </a:r>
            <a:r>
              <a:rPr lang="fr-FR" sz="700" i="1" dirty="0">
                <a:latin typeface="Ubuntu" panose="020B0504030602030204" pitchFamily="34" charset="0"/>
              </a:rPr>
              <a:t>26/</a:t>
            </a:r>
            <a:r>
              <a:rPr lang="en-US" sz="700" i="1" dirty="0">
                <a:latin typeface="Ubuntu" panose="020B0504030602030204" pitchFamily="34" charset="0"/>
              </a:rPr>
              <a:t>0</a:t>
            </a:r>
            <a:r>
              <a:rPr lang="fr-FR" sz="700" i="1" dirty="0">
                <a:latin typeface="Ubuntu" panose="020B0504030602030204" pitchFamily="34" charset="0"/>
              </a:rPr>
              <a:t>5</a:t>
            </a:r>
            <a:r>
              <a:rPr lang="en-US" sz="700" i="1" dirty="0">
                <a:latin typeface="Ubuntu" panose="020B0504030602030204" pitchFamily="34" charset="0"/>
              </a:rPr>
              <a:t>/2023</a:t>
            </a:r>
          </a:p>
        </p:txBody>
      </p:sp>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p:txBody>
          <a:bodyPr/>
          <a:lstStyle/>
          <a:p>
            <a:r>
              <a:rPr lang="en-US" dirty="0">
                <a:latin typeface="Ubuntu" panose="020B0504030602030204" pitchFamily="34" charset="0"/>
              </a:rPr>
              <a:t>36</a:t>
            </a:r>
          </a:p>
        </p:txBody>
      </p:sp>
      <p:sp>
        <p:nvSpPr>
          <p:cNvPr id="10" name="shp_SDPTitle">
            <a:extLst>
              <a:ext uri="{FF2B5EF4-FFF2-40B4-BE49-F238E27FC236}">
                <a16:creationId xmlns:a16="http://schemas.microsoft.com/office/drawing/2014/main" id="{5ACD6B52-0FE5-4EBA-86D4-F8D455A641CF}"/>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IV   Impact on Stock markets</a:t>
            </a:r>
          </a:p>
        </p:txBody>
      </p:sp>
    </p:spTree>
    <p:extLst>
      <p:ext uri="{BB962C8B-B14F-4D97-AF65-F5344CB8AC3E}">
        <p14:creationId xmlns:p14="http://schemas.microsoft.com/office/powerpoint/2010/main" val="1034582289"/>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Volatility on US financial markets has returned to its historical average level</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MAY 2023</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4" y="1673155"/>
            <a:ext cx="9721273" cy="627864"/>
          </a:xfrm>
        </p:spPr>
        <p:txBody>
          <a:bodyPr/>
          <a:lstStyle/>
          <a:p>
            <a:r>
              <a:rPr lang="fr-FR" b="0" dirty="0" err="1">
                <a:solidFill>
                  <a:schemeClr val="accent4"/>
                </a:solidFill>
                <a:latin typeface="Ubuntu Condensed" panose="020B0506030602030204" pitchFamily="34" charset="0"/>
              </a:rPr>
              <a:t>Ignoring</a:t>
            </a:r>
            <a:r>
              <a:rPr lang="fr-FR" b="0" dirty="0">
                <a:solidFill>
                  <a:schemeClr val="accent4"/>
                </a:solidFill>
                <a:latin typeface="Ubuntu Condensed" panose="020B0506030602030204" pitchFamily="34" charset="0"/>
              </a:rPr>
              <a:t> the </a:t>
            </a:r>
            <a:r>
              <a:rPr lang="fr-FR" b="0" dirty="0" err="1">
                <a:solidFill>
                  <a:schemeClr val="accent4"/>
                </a:solidFill>
                <a:latin typeface="Ubuntu Condensed" panose="020B0506030602030204" pitchFamily="34" charset="0"/>
              </a:rPr>
              <a:t>consequences</a:t>
            </a:r>
            <a:r>
              <a:rPr lang="fr-FR" b="0" dirty="0">
                <a:solidFill>
                  <a:schemeClr val="accent4"/>
                </a:solidFill>
                <a:latin typeface="Ubuntu Condensed" panose="020B0506030602030204" pitchFamily="34" charset="0"/>
              </a:rPr>
              <a:t> of the </a:t>
            </a:r>
            <a:r>
              <a:rPr lang="fr-FR" b="0" dirty="0" err="1">
                <a:solidFill>
                  <a:schemeClr val="accent4"/>
                </a:solidFill>
                <a:latin typeface="Ubuntu Condensed" panose="020B0506030602030204" pitchFamily="34" charset="0"/>
              </a:rPr>
              <a:t>banking</a:t>
            </a:r>
            <a:r>
              <a:rPr lang="fr-FR" b="0" dirty="0">
                <a:solidFill>
                  <a:schemeClr val="accent4"/>
                </a:solidFill>
                <a:latin typeface="Ubuntu Condensed" panose="020B0506030602030204" pitchFamily="34" charset="0"/>
              </a:rPr>
              <a:t> </a:t>
            </a:r>
            <a:r>
              <a:rPr lang="fr-FR" b="0" dirty="0" err="1">
                <a:solidFill>
                  <a:schemeClr val="accent4"/>
                </a:solidFill>
                <a:latin typeface="Ubuntu Condensed" panose="020B0506030602030204" pitchFamily="34" charset="0"/>
              </a:rPr>
              <a:t>crisis</a:t>
            </a:r>
            <a:r>
              <a:rPr lang="fr-FR" b="0" dirty="0">
                <a:solidFill>
                  <a:schemeClr val="accent4"/>
                </a:solidFill>
                <a:latin typeface="Ubuntu Condensed" panose="020B0506030602030204" pitchFamily="34" charset="0"/>
              </a:rPr>
              <a:t>.</a:t>
            </a:r>
            <a:endParaRPr lang="en-US" b="0" dirty="0">
              <a:solidFill>
                <a:schemeClr val="accent4"/>
              </a:solidFill>
              <a:latin typeface="Ubuntu Condensed" panose="020B0506030602030204" pitchFamily="34" charset="0"/>
            </a:endParaRPr>
          </a:p>
          <a:p>
            <a:endParaRPr lang="en-US" b="0" dirty="0">
              <a:solidFill>
                <a:schemeClr val="accent4"/>
              </a:solidFill>
              <a:latin typeface="Ubuntu Condensed" panose="020B0506030602030204" pitchFamily="34" charset="0"/>
            </a:endParaRP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extLst>
              <p:ext uri="{D42A27DB-BD31-4B8C-83A1-F6EECF244321}">
                <p14:modId xmlns:p14="http://schemas.microsoft.com/office/powerpoint/2010/main" val="3616884187"/>
              </p:ext>
            </p:extLst>
          </p:nvPr>
        </p:nvGraphicFramePr>
        <p:xfrm>
          <a:off x="469901" y="2183028"/>
          <a:ext cx="9721273" cy="448800"/>
        </p:xfrm>
        <a:graphic>
          <a:graphicData uri="http://schemas.openxmlformats.org/drawingml/2006/table">
            <a:tbl>
              <a:tblPr/>
              <a:tblGrid>
                <a:gridCol w="972127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VIX index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2000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7"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1179249257"/>
              </p:ext>
            </p:extLst>
          </p:nvPr>
        </p:nvGraphicFramePr>
        <p:xfrm>
          <a:off x="479469" y="2489692"/>
          <a:ext cx="9705931" cy="1831483"/>
        </p:xfrm>
        <a:graphic>
          <a:graphicData uri="http://schemas.openxmlformats.org/drawingml/2006/chart">
            <c:chart xmlns:c="http://schemas.openxmlformats.org/drawingml/2006/chart" xmlns:r="http://schemas.openxmlformats.org/officeDocument/2006/relationships" r:id="rId5"/>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p:txBody>
          <a:bodyPr/>
          <a:lstStyle/>
          <a:p>
            <a:r>
              <a:rPr lang="en-US" dirty="0">
                <a:latin typeface="Ubuntu" panose="020B0504030602030204" pitchFamily="34" charset="0"/>
              </a:rPr>
              <a:t>37</a:t>
            </a:r>
          </a:p>
        </p:txBody>
      </p:sp>
      <p:graphicFrame>
        <p:nvGraphicFramePr>
          <p:cNvPr id="11" name="Table 5">
            <a:extLst>
              <a:ext uri="{FF2B5EF4-FFF2-40B4-BE49-F238E27FC236}">
                <a16:creationId xmlns:a16="http://schemas.microsoft.com/office/drawing/2014/main" id="{E269F2F6-D69C-4266-9C6A-E2B6F98F4006}"/>
              </a:ext>
            </a:extLst>
          </p:cNvPr>
          <p:cNvGraphicFramePr>
            <a:graphicFrameLocks noGrp="1"/>
          </p:cNvGraphicFramePr>
          <p:nvPr>
            <p:custDataLst>
              <p:tags r:id="rId2"/>
            </p:custDataLst>
            <p:extLst>
              <p:ext uri="{D42A27DB-BD31-4B8C-83A1-F6EECF244321}">
                <p14:modId xmlns:p14="http://schemas.microsoft.com/office/powerpoint/2010/main" val="3429394201"/>
              </p:ext>
            </p:extLst>
          </p:nvPr>
        </p:nvGraphicFramePr>
        <p:xfrm>
          <a:off x="469901" y="4391025"/>
          <a:ext cx="9715499" cy="448800"/>
        </p:xfrm>
        <a:graphic>
          <a:graphicData uri="http://schemas.openxmlformats.org/drawingml/2006/table">
            <a:tbl>
              <a:tblPr/>
              <a:tblGrid>
                <a:gridCol w="9715499">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VIX index</a:t>
                      </a:r>
                      <a:r>
                        <a:rPr lang="en-US" sz="1000" b="1" i="0" u="none" strike="noStrike" baseline="0" noProof="0" dirty="0">
                          <a:solidFill>
                            <a:schemeClr val="accent1"/>
                          </a:solidFill>
                          <a:effectLst/>
                          <a:latin typeface="Ubuntu" panose="020B0504030602030204" pitchFamily="34" charset="0"/>
                        </a:rPr>
                        <a:t> – </a:t>
                      </a:r>
                      <a:r>
                        <a:rPr lang="en-US" sz="1000" b="0" i="1" u="none" strike="noStrike" baseline="0" noProof="0" dirty="0">
                          <a:solidFill>
                            <a:schemeClr val="accent1"/>
                          </a:solidFill>
                          <a:effectLst/>
                          <a:latin typeface="Ubuntu" panose="020B0504030602030204" pitchFamily="34" charset="0"/>
                        </a:rPr>
                        <a:t>Since 2022</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4" name="shp_SDPTitle">
            <a:extLst>
              <a:ext uri="{FF2B5EF4-FFF2-40B4-BE49-F238E27FC236}">
                <a16:creationId xmlns:a16="http://schemas.microsoft.com/office/drawing/2014/main" id="{5ACD6B52-0FE5-4EBA-86D4-F8D455A641CF}"/>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IV   Impact on Stock markets</a:t>
            </a:r>
          </a:p>
        </p:txBody>
      </p:sp>
      <p:sp>
        <p:nvSpPr>
          <p:cNvPr id="3" name="shp_FootNote">
            <a:extLst>
              <a:ext uri="{FF2B5EF4-FFF2-40B4-BE49-F238E27FC236}">
                <a16:creationId xmlns:a16="http://schemas.microsoft.com/office/drawing/2014/main" id="{A5B68E7F-8F8B-ED83-6F92-84D60EA300B1}"/>
              </a:ext>
            </a:extLst>
          </p:cNvPr>
          <p:cNvSpPr txBox="1"/>
          <p:nvPr/>
        </p:nvSpPr>
        <p:spPr>
          <a:xfrm>
            <a:off x="1705265" y="7067924"/>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a:t>
            </a:r>
            <a:r>
              <a:rPr lang="en-US" sz="700" i="1" dirty="0">
                <a:latin typeface="Ubuntu" panose="020B0504030602030204" pitchFamily="34" charset="0"/>
              </a:rPr>
              <a:t>CBOE as of </a:t>
            </a:r>
            <a:r>
              <a:rPr lang="fr-FR" sz="700" i="1" dirty="0">
                <a:latin typeface="Ubuntu" panose="020B0504030602030204" pitchFamily="34" charset="0"/>
              </a:rPr>
              <a:t>26/</a:t>
            </a:r>
            <a:r>
              <a:rPr lang="en-US" sz="700" i="1" dirty="0">
                <a:latin typeface="Ubuntu" panose="020B0504030602030204" pitchFamily="34" charset="0"/>
              </a:rPr>
              <a:t>0</a:t>
            </a:r>
            <a:r>
              <a:rPr lang="fr-FR" sz="700" i="1" dirty="0">
                <a:latin typeface="Ubuntu" panose="020B0504030602030204" pitchFamily="34" charset="0"/>
              </a:rPr>
              <a:t>5</a:t>
            </a:r>
            <a:r>
              <a:rPr lang="en-US" sz="700" i="1" dirty="0">
                <a:latin typeface="Ubuntu" panose="020B0504030602030204" pitchFamily="34" charset="0"/>
              </a:rPr>
              <a:t>/2023</a:t>
            </a:r>
            <a:endParaRPr lang="fr-FR" sz="700" i="1" dirty="0">
              <a:latin typeface="Ubuntu" panose="020B0504030602030204" pitchFamily="34" charset="0"/>
            </a:endParaRPr>
          </a:p>
          <a:p>
            <a:pPr marL="347472" indent="-347472"/>
            <a:endParaRPr lang="en-US" sz="700" dirty="0">
              <a:latin typeface="Ubuntu" panose="020B0504030602030204" pitchFamily="34" charset="0"/>
            </a:endParaRPr>
          </a:p>
        </p:txBody>
      </p:sp>
      <p:graphicFrame>
        <p:nvGraphicFramePr>
          <p:cNvPr id="10" name="Content Placeholder 11">
            <a:extLst>
              <a:ext uri="{FF2B5EF4-FFF2-40B4-BE49-F238E27FC236}">
                <a16:creationId xmlns:a16="http://schemas.microsoft.com/office/drawing/2014/main" id="{256F6D11-9497-A057-A861-4650C5CEFE1D}"/>
              </a:ext>
            </a:extLst>
          </p:cNvPr>
          <p:cNvGraphicFramePr>
            <a:graphicFrameLocks/>
          </p:cNvGraphicFramePr>
          <p:nvPr>
            <p:extLst>
              <p:ext uri="{D42A27DB-BD31-4B8C-83A1-F6EECF244321}">
                <p14:modId xmlns:p14="http://schemas.microsoft.com/office/powerpoint/2010/main" val="4017891842"/>
              </p:ext>
            </p:extLst>
          </p:nvPr>
        </p:nvGraphicFramePr>
        <p:xfrm>
          <a:off x="386335" y="4867469"/>
          <a:ext cx="9705931" cy="1831483"/>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1961728658"/>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85847"/>
            <a:ext cx="9721273" cy="369332"/>
          </a:xfrm>
        </p:spPr>
        <p:txBody>
          <a:bodyPr/>
          <a:lstStyle/>
          <a:p>
            <a:r>
              <a:rPr lang="en-US" dirty="0">
                <a:latin typeface="Ubuntu" panose="020B0504030602030204" pitchFamily="34" charset="0"/>
              </a:rPr>
              <a:t>Financial stress indicators have stepped up following the banking crisis</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MAY 2023</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4" y="1673155"/>
            <a:ext cx="9721273" cy="273921"/>
          </a:xfrm>
        </p:spPr>
        <p:txBody>
          <a:bodyPr/>
          <a:lstStyle/>
          <a:p>
            <a:r>
              <a:rPr lang="en-US" b="0">
                <a:solidFill>
                  <a:schemeClr val="accent4"/>
                </a:solidFill>
                <a:latin typeface="Ubuntu Condensed" panose="020B0506030602030204" pitchFamily="34" charset="0"/>
              </a:rPr>
              <a:t>But started falling right after.</a:t>
            </a: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nvPr>
        </p:nvGraphicFramePr>
        <p:xfrm>
          <a:off x="471835" y="2183028"/>
          <a:ext cx="9713565" cy="448800"/>
        </p:xfrm>
        <a:graphic>
          <a:graphicData uri="http://schemas.openxmlformats.org/drawingml/2006/table">
            <a:tbl>
              <a:tblPr/>
              <a:tblGrid>
                <a:gridCol w="971356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Composite Indicator of Systemic Stress (daily)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Jan. 1980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p:txBody>
          <a:bodyPr/>
          <a:lstStyle/>
          <a:p>
            <a:r>
              <a:rPr lang="en-US" dirty="0">
                <a:latin typeface="Ubuntu" panose="020B0504030602030204" pitchFamily="34" charset="0"/>
              </a:rPr>
              <a:t>38</a:t>
            </a:r>
          </a:p>
        </p:txBody>
      </p:sp>
      <p:sp>
        <p:nvSpPr>
          <p:cNvPr id="14" name="shp_SDPTitle">
            <a:extLst>
              <a:ext uri="{FF2B5EF4-FFF2-40B4-BE49-F238E27FC236}">
                <a16:creationId xmlns:a16="http://schemas.microsoft.com/office/drawing/2014/main" id="{5ACD6B52-0FE5-4EBA-86D4-F8D455A641CF}"/>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IV   Impact on Stock markets</a:t>
            </a:r>
          </a:p>
        </p:txBody>
      </p:sp>
      <p:sp>
        <p:nvSpPr>
          <p:cNvPr id="12" name="shp_FootNote">
            <a:extLst>
              <a:ext uri="{FF2B5EF4-FFF2-40B4-BE49-F238E27FC236}">
                <a16:creationId xmlns:a16="http://schemas.microsoft.com/office/drawing/2014/main" id="{588B22A2-CDB8-97FF-323C-AE17CCF0CA01}"/>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a:t>
            </a:r>
            <a:r>
              <a:rPr lang="en-US" sz="700" i="1" dirty="0">
                <a:latin typeface="Ubuntu" panose="020B0504030602030204" pitchFamily="34" charset="0"/>
              </a:rPr>
              <a:t>ECB as of </a:t>
            </a:r>
            <a:r>
              <a:rPr lang="fr-FR" sz="700" i="1" dirty="0">
                <a:latin typeface="Ubuntu" panose="020B0504030602030204" pitchFamily="34" charset="0"/>
              </a:rPr>
              <a:t>26</a:t>
            </a:r>
            <a:r>
              <a:rPr lang="en-US" sz="700" i="1" dirty="0">
                <a:latin typeface="Ubuntu" panose="020B0504030602030204" pitchFamily="34" charset="0"/>
              </a:rPr>
              <a:t>/05/2023</a:t>
            </a:r>
            <a:endParaRPr lang="fr-FR" sz="700" i="1" dirty="0">
              <a:latin typeface="Ubuntu" panose="020B0504030602030204" pitchFamily="34" charset="0"/>
            </a:endParaRPr>
          </a:p>
          <a:p>
            <a:pPr marL="347472" indent="-347472"/>
            <a:endParaRPr lang="en-US" sz="700" dirty="0">
              <a:latin typeface="Ubuntu" panose="020B0504030602030204" pitchFamily="34" charset="0"/>
            </a:endParaRPr>
          </a:p>
        </p:txBody>
      </p:sp>
      <p:graphicFrame>
        <p:nvGraphicFramePr>
          <p:cNvPr id="3" name="Table 2">
            <a:extLst>
              <a:ext uri="{FF2B5EF4-FFF2-40B4-BE49-F238E27FC236}">
                <a16:creationId xmlns:a16="http://schemas.microsoft.com/office/drawing/2014/main" id="{F7388690-C535-6121-0FFF-192AF454FB1E}"/>
              </a:ext>
            </a:extLst>
          </p:cNvPr>
          <p:cNvGraphicFramePr>
            <a:graphicFrameLocks noGrp="1"/>
          </p:cNvGraphicFramePr>
          <p:nvPr>
            <p:custDataLst>
              <p:tags r:id="rId2"/>
            </p:custDataLst>
          </p:nvPr>
        </p:nvGraphicFramePr>
        <p:xfrm>
          <a:off x="471835" y="4394031"/>
          <a:ext cx="9713565" cy="448800"/>
        </p:xfrm>
        <a:graphic>
          <a:graphicData uri="http://schemas.openxmlformats.org/drawingml/2006/table">
            <a:tbl>
              <a:tblPr/>
              <a:tblGrid>
                <a:gridCol w="971356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Composite Indicator of Systemic Stress (daily)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Jan. 2020 </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7" name="ciss_long">
            <a:extLst>
              <a:ext uri="{FF2B5EF4-FFF2-40B4-BE49-F238E27FC236}">
                <a16:creationId xmlns:a16="http://schemas.microsoft.com/office/drawing/2014/main" id="{823A3F52-4897-6A39-C8D4-7B3AF34A7760}"/>
              </a:ext>
            </a:extLst>
          </p:cNvPr>
          <p:cNvGraphicFramePr>
            <a:graphicFrameLocks noGrp="1"/>
          </p:cNvGraphicFramePr>
          <p:nvPr>
            <p:extLst>
              <p:ext uri="{D42A27DB-BD31-4B8C-83A1-F6EECF244321}">
                <p14:modId xmlns:p14="http://schemas.microsoft.com/office/powerpoint/2010/main" val="462986037"/>
              </p:ext>
            </p:extLst>
          </p:nvPr>
        </p:nvGraphicFramePr>
        <p:xfrm>
          <a:off x="469900" y="2465727"/>
          <a:ext cx="9713565" cy="1928304"/>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9" name="ciss_short">
            <a:extLst>
              <a:ext uri="{FF2B5EF4-FFF2-40B4-BE49-F238E27FC236}">
                <a16:creationId xmlns:a16="http://schemas.microsoft.com/office/drawing/2014/main" id="{68456F20-8BF8-77EB-92F2-1E19D5368978}"/>
              </a:ext>
            </a:extLst>
          </p:cNvPr>
          <p:cNvGraphicFramePr>
            <a:graphicFrameLocks noGrp="1"/>
          </p:cNvGraphicFramePr>
          <p:nvPr>
            <p:extLst>
              <p:ext uri="{D42A27DB-BD31-4B8C-83A1-F6EECF244321}">
                <p14:modId xmlns:p14="http://schemas.microsoft.com/office/powerpoint/2010/main" val="3843204608"/>
              </p:ext>
            </p:extLst>
          </p:nvPr>
        </p:nvGraphicFramePr>
        <p:xfrm>
          <a:off x="486064" y="4676729"/>
          <a:ext cx="9697401" cy="2306319"/>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21041345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name="TOC">
    <p:spTree>
      <p:nvGrpSpPr>
        <p:cNvPr id="1" name=""/>
        <p:cNvGrpSpPr/>
        <p:nvPr/>
      </p:nvGrpSpPr>
      <p:grpSpPr>
        <a:xfrm>
          <a:off x="0" y="0"/>
          <a:ext cx="0" cy="0"/>
          <a:chOff x="0" y="0"/>
          <a:chExt cx="0" cy="0"/>
        </a:xfrm>
      </p:grpSpPr>
      <p:sp>
        <p:nvSpPr>
          <p:cNvPr id="13" name="Title 12"/>
          <p:cNvSpPr>
            <a:spLocks noGrp="1"/>
          </p:cNvSpPr>
          <p:nvPr>
            <p:ph type="title"/>
          </p:nvPr>
        </p:nvSpPr>
        <p:spPr/>
        <p:txBody>
          <a:bodyPr/>
          <a:lstStyle/>
          <a:p>
            <a:r>
              <a:rPr lang="en-US" dirty="0">
                <a:latin typeface="Ubuntu" panose="020B0504030602030204" pitchFamily="34" charset="0"/>
              </a:rPr>
              <a:t>Table of Contents </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MAY 2023</a:t>
            </a:r>
          </a:p>
        </p:txBody>
      </p:sp>
      <p:graphicFrame>
        <p:nvGraphicFramePr>
          <p:cNvPr id="6" name="shp_TOCTable"/>
          <p:cNvGraphicFramePr>
            <a:graphicFrameLocks noGrp="1"/>
          </p:cNvGraphicFramePr>
          <p:nvPr>
            <p:extLst>
              <p:ext uri="{D42A27DB-BD31-4B8C-83A1-F6EECF244321}">
                <p14:modId xmlns:p14="http://schemas.microsoft.com/office/powerpoint/2010/main" val="2923465244"/>
              </p:ext>
            </p:extLst>
          </p:nvPr>
        </p:nvGraphicFramePr>
        <p:xfrm>
          <a:off x="898899" y="1734334"/>
          <a:ext cx="6908286" cy="3261720"/>
        </p:xfrm>
        <a:graphic>
          <a:graphicData uri="http://schemas.openxmlformats.org/drawingml/2006/table">
            <a:tbl>
              <a:tblPr/>
              <a:tblGrid>
                <a:gridCol w="5434033">
                  <a:extLst>
                    <a:ext uri="{9D8B030D-6E8A-4147-A177-3AD203B41FA5}">
                      <a16:colId xmlns:a16="http://schemas.microsoft.com/office/drawing/2014/main" val="20000"/>
                    </a:ext>
                  </a:extLst>
                </a:gridCol>
                <a:gridCol w="1474253">
                  <a:extLst>
                    <a:ext uri="{9D8B030D-6E8A-4147-A177-3AD203B41FA5}">
                      <a16:colId xmlns:a16="http://schemas.microsoft.com/office/drawing/2014/main" val="20001"/>
                    </a:ext>
                  </a:extLst>
                </a:gridCol>
              </a:tblGrid>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1"/>
                          </a:solidFill>
                          <a:latin typeface="Ubuntu" panose="020B0504030602030204" pitchFamily="34" charset="0"/>
                          <a:ea typeface="+mn-ea"/>
                          <a:cs typeface="+mn-cs"/>
                        </a:rPr>
                        <a:t>I	GROWTH AND INFLATION IN SELECTED G20</a:t>
                      </a:r>
                      <a:r>
                        <a:rPr lang="en-US" sz="1100" b="0" kern="1200" baseline="0" dirty="0">
                          <a:solidFill>
                            <a:schemeClr val="accent1"/>
                          </a:solidFill>
                          <a:latin typeface="Ubuntu" panose="020B0504030602030204" pitchFamily="34" charset="0"/>
                          <a:ea typeface="+mn-ea"/>
                          <a:cs typeface="+mn-cs"/>
                        </a:rPr>
                        <a:t> COUNTRIES</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en-US" sz="1100" b="0" kern="1200" dirty="0">
                          <a:solidFill>
                            <a:schemeClr val="accent1"/>
                          </a:solidFill>
                          <a:latin typeface="Ubuntu" panose="020B0504030602030204" pitchFamily="34" charset="0"/>
                          <a:ea typeface="+mn-ea"/>
                          <a:cs typeface="+mn-cs"/>
                        </a:rPr>
                        <a:t>2</a:t>
                      </a: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998788582"/>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4"/>
                          </a:solidFill>
                          <a:latin typeface="Ubuntu" panose="020B0504030602030204" pitchFamily="34" charset="0"/>
                          <a:ea typeface="+mn-ea"/>
                          <a:cs typeface="+mn-cs"/>
                        </a:rPr>
                        <a:t>	A	The growth slowdown</a:t>
                      </a:r>
                    </a:p>
                  </a:txBody>
                  <a:tcPr marL="0" marR="80060" marT="0" marB="0" anchor="ctr"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en-US" sz="1100" b="0" kern="1200" dirty="0">
                          <a:solidFill>
                            <a:schemeClr val="accent4"/>
                          </a:solidFill>
                          <a:latin typeface="Ubuntu" panose="020B0504030602030204" pitchFamily="34" charset="0"/>
                          <a:ea typeface="+mn-ea"/>
                          <a:cs typeface="+mn-cs"/>
                        </a:rPr>
                        <a:t>3</a:t>
                      </a:r>
                    </a:p>
                  </a:txBody>
                  <a:tcPr marL="0" marR="8006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88773833"/>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4"/>
                          </a:solidFill>
                          <a:latin typeface="Ubuntu" panose="020B0504030602030204" pitchFamily="34" charset="0"/>
                          <a:ea typeface="+mn-ea"/>
                          <a:cs typeface="+mn-cs"/>
                        </a:rPr>
                        <a:t>	B	The</a:t>
                      </a:r>
                      <a:r>
                        <a:rPr lang="en-US" sz="1100" b="0" kern="1200" baseline="0" dirty="0">
                          <a:solidFill>
                            <a:schemeClr val="accent4"/>
                          </a:solidFill>
                          <a:latin typeface="Ubuntu" panose="020B0504030602030204" pitchFamily="34" charset="0"/>
                          <a:ea typeface="+mn-ea"/>
                          <a:cs typeface="+mn-cs"/>
                        </a:rPr>
                        <a:t> seeds of inflation</a:t>
                      </a:r>
                      <a:endParaRPr lang="en-US" sz="1100" b="0" kern="1200" dirty="0">
                        <a:solidFill>
                          <a:schemeClr val="accent4"/>
                        </a:solidFill>
                        <a:latin typeface="Ubuntu" panose="020B0504030602030204" pitchFamily="34" charset="0"/>
                        <a:ea typeface="+mn-ea"/>
                        <a:cs typeface="+mn-cs"/>
                      </a:endParaRPr>
                    </a:p>
                  </a:txBody>
                  <a:tcPr marL="0" marR="80060" marT="0" marB="0" anchor="ctr"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fr-FR" sz="1100" b="0" kern="1200" dirty="0">
                          <a:solidFill>
                            <a:schemeClr val="accent4"/>
                          </a:solidFill>
                          <a:latin typeface="Ubuntu" panose="020B0504030602030204" pitchFamily="34" charset="0"/>
                          <a:ea typeface="+mn-ea"/>
                          <a:cs typeface="+mn-cs"/>
                        </a:rPr>
                        <a:t>8</a:t>
                      </a:r>
                      <a:endParaRPr lang="en-US" sz="1100" b="0" kern="1200" dirty="0">
                        <a:solidFill>
                          <a:schemeClr val="accent4"/>
                        </a:solidFill>
                        <a:latin typeface="Ubuntu" panose="020B0504030602030204" pitchFamily="34" charset="0"/>
                        <a:ea typeface="+mn-ea"/>
                        <a:cs typeface="+mn-cs"/>
                      </a:endParaRPr>
                    </a:p>
                  </a:txBody>
                  <a:tcPr marL="0" marR="8006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4"/>
                          </a:solidFill>
                          <a:latin typeface="Ubuntu" panose="020B0504030602030204" pitchFamily="34" charset="0"/>
                          <a:ea typeface="+mn-ea"/>
                          <a:cs typeface="+mn-cs"/>
                        </a:rPr>
                        <a:t>	C	Inflation unbound</a:t>
                      </a:r>
                    </a:p>
                  </a:txBody>
                  <a:tcPr marL="0" marR="80060" marT="0" marB="0" anchor="ctr"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en-US" sz="1100" b="0" kern="1200" dirty="0">
                          <a:solidFill>
                            <a:schemeClr val="accent4"/>
                          </a:solidFill>
                          <a:latin typeface="Ubuntu" panose="020B0504030602030204" pitchFamily="34" charset="0"/>
                          <a:ea typeface="+mn-ea"/>
                          <a:cs typeface="+mn-cs"/>
                        </a:rPr>
                        <a:t>15</a:t>
                      </a:r>
                    </a:p>
                  </a:txBody>
                  <a:tcPr marL="0" marR="8006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3323646761"/>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1"/>
                          </a:solidFill>
                          <a:latin typeface="Ubuntu" panose="020B0504030602030204" pitchFamily="34" charset="0"/>
                          <a:ea typeface="+mn-ea"/>
                          <a:cs typeface="+mn-cs"/>
                        </a:rPr>
                        <a:t>II	MONETARY</a:t>
                      </a:r>
                      <a:r>
                        <a:rPr lang="en-US" sz="1100" b="0" kern="1200" baseline="0" dirty="0">
                          <a:solidFill>
                            <a:schemeClr val="accent1"/>
                          </a:solidFill>
                          <a:latin typeface="Ubuntu" panose="020B0504030602030204" pitchFamily="34" charset="0"/>
                          <a:ea typeface="+mn-ea"/>
                          <a:cs typeface="+mn-cs"/>
                        </a:rPr>
                        <a:t> POLICY</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fr-FR" sz="1100" b="0" kern="1200" dirty="0">
                          <a:solidFill>
                            <a:schemeClr val="accent1"/>
                          </a:solidFill>
                          <a:latin typeface="Ubuntu" panose="020B0504030602030204" pitchFamily="34" charset="0"/>
                          <a:ea typeface="+mn-ea"/>
                          <a:cs typeface="+mn-cs"/>
                        </a:rPr>
                        <a:t>20</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806001522"/>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4"/>
                          </a:solidFill>
                          <a:latin typeface="Ubuntu" panose="020B0504030602030204" pitchFamily="34" charset="0"/>
                          <a:ea typeface="+mn-ea"/>
                          <a:cs typeface="+mn-cs"/>
                        </a:rPr>
                        <a:t>	A	In the US</a:t>
                      </a:r>
                    </a:p>
                  </a:txBody>
                  <a:tcPr marL="0" marR="80060" marT="0" marB="0" anchor="ctr"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fr-FR" sz="1100" b="0" kern="1200" dirty="0">
                          <a:solidFill>
                            <a:schemeClr val="accent4"/>
                          </a:solidFill>
                          <a:latin typeface="Ubuntu" panose="020B0504030602030204" pitchFamily="34" charset="0"/>
                          <a:ea typeface="+mn-ea"/>
                          <a:cs typeface="+mn-cs"/>
                        </a:rPr>
                        <a:t>21</a:t>
                      </a:r>
                      <a:endParaRPr lang="en-US" sz="1100" b="0" kern="1200" dirty="0">
                        <a:solidFill>
                          <a:schemeClr val="accent4"/>
                        </a:solidFill>
                        <a:latin typeface="Ubuntu" panose="020B0504030602030204" pitchFamily="34" charset="0"/>
                        <a:ea typeface="+mn-ea"/>
                        <a:cs typeface="+mn-cs"/>
                      </a:endParaRPr>
                    </a:p>
                  </a:txBody>
                  <a:tcPr marL="0" marR="8006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3411697818"/>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4"/>
                          </a:solidFill>
                          <a:latin typeface="Ubuntu" panose="020B0504030602030204" pitchFamily="34" charset="0"/>
                          <a:ea typeface="+mn-ea"/>
                          <a:cs typeface="+mn-cs"/>
                        </a:rPr>
                        <a:t>	B	In the Euro Area</a:t>
                      </a:r>
                    </a:p>
                  </a:txBody>
                  <a:tcPr marL="0" marR="80060" marT="0" marB="0" anchor="ctr"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fr-FR" sz="1100" b="0" kern="1200" dirty="0">
                          <a:solidFill>
                            <a:schemeClr val="accent4"/>
                          </a:solidFill>
                          <a:latin typeface="Ubuntu" panose="020B0504030602030204" pitchFamily="34" charset="0"/>
                          <a:ea typeface="+mn-ea"/>
                          <a:cs typeface="+mn-cs"/>
                        </a:rPr>
                        <a:t>2</a:t>
                      </a:r>
                      <a:r>
                        <a:rPr lang="en-US" sz="1100" b="0" kern="1200" dirty="0">
                          <a:solidFill>
                            <a:schemeClr val="accent4"/>
                          </a:solidFill>
                          <a:latin typeface="Ubuntu" panose="020B0504030602030204" pitchFamily="34" charset="0"/>
                          <a:ea typeface="+mn-ea"/>
                          <a:cs typeface="+mn-cs"/>
                        </a:rPr>
                        <a:t>6</a:t>
                      </a:r>
                    </a:p>
                  </a:txBody>
                  <a:tcPr marL="0" marR="8006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89744875"/>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1"/>
                          </a:solidFill>
                          <a:latin typeface="Ubuntu" panose="020B0504030602030204" pitchFamily="34" charset="0"/>
                          <a:ea typeface="+mn-ea"/>
                          <a:cs typeface="+mn-cs"/>
                        </a:rPr>
                        <a:t>III	IIMPACT</a:t>
                      </a:r>
                      <a:r>
                        <a:rPr lang="en-US" sz="1100" b="0" kern="1200" baseline="0" dirty="0">
                          <a:solidFill>
                            <a:schemeClr val="accent1"/>
                          </a:solidFill>
                          <a:latin typeface="Ubuntu" panose="020B0504030602030204" pitchFamily="34" charset="0"/>
                          <a:ea typeface="+mn-ea"/>
                          <a:cs typeface="+mn-cs"/>
                        </a:rPr>
                        <a:t> ON YIELDS AND SPREADS</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fr-FR" sz="1100" b="0" kern="1200" dirty="0">
                          <a:solidFill>
                            <a:schemeClr val="accent1"/>
                          </a:solidFill>
                          <a:latin typeface="Ubuntu" panose="020B0504030602030204" pitchFamily="34" charset="0"/>
                          <a:ea typeface="+mn-ea"/>
                          <a:cs typeface="+mn-cs"/>
                        </a:rPr>
                        <a:t>3</a:t>
                      </a:r>
                      <a:r>
                        <a:rPr lang="en-US" sz="1100" b="0" kern="1200" dirty="0">
                          <a:solidFill>
                            <a:schemeClr val="accent1"/>
                          </a:solidFill>
                          <a:latin typeface="Ubuntu" panose="020B0504030602030204" pitchFamily="34" charset="0"/>
                          <a:ea typeface="+mn-ea"/>
                          <a:cs typeface="+mn-cs"/>
                        </a:rPr>
                        <a:t>1</a:t>
                      </a: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669794770"/>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1"/>
                          </a:solidFill>
                          <a:latin typeface="Ubuntu" panose="020B0504030602030204" pitchFamily="34" charset="0"/>
                          <a:ea typeface="+mn-ea"/>
                          <a:cs typeface="+mn-cs"/>
                        </a:rPr>
                        <a:t>IV	IMPACT ON STOCK</a:t>
                      </a:r>
                      <a:r>
                        <a:rPr lang="en-US" sz="1100" b="0" kern="1200" baseline="0" dirty="0">
                          <a:solidFill>
                            <a:schemeClr val="accent1"/>
                          </a:solidFill>
                          <a:latin typeface="Ubuntu" panose="020B0504030602030204" pitchFamily="34" charset="0"/>
                          <a:ea typeface="+mn-ea"/>
                          <a:cs typeface="+mn-cs"/>
                        </a:rPr>
                        <a:t> MARKETs</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en-US" sz="1100" b="0" kern="1200" dirty="0">
                          <a:solidFill>
                            <a:schemeClr val="accent1"/>
                          </a:solidFill>
                          <a:latin typeface="Ubuntu" panose="020B0504030602030204" pitchFamily="34" charset="0"/>
                          <a:ea typeface="+mn-ea"/>
                          <a:cs typeface="+mn-cs"/>
                        </a:rPr>
                        <a:t>35</a:t>
                      </a: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2479616442"/>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1"/>
                          </a:solidFill>
                          <a:latin typeface="Ubuntu" panose="020B0504030602030204" pitchFamily="34" charset="0"/>
                          <a:ea typeface="+mn-ea"/>
                          <a:cs typeface="+mn-cs"/>
                        </a:rPr>
                        <a:t>V	APPENDIX</a:t>
                      </a: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en-US" sz="1100" b="0" kern="1200" dirty="0">
                          <a:solidFill>
                            <a:schemeClr val="accent1"/>
                          </a:solidFill>
                          <a:latin typeface="Ubuntu" panose="020B0504030602030204" pitchFamily="34" charset="0"/>
                          <a:ea typeface="+mn-ea"/>
                          <a:cs typeface="+mn-cs"/>
                        </a:rPr>
                        <a:t>42</a:t>
                      </a: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3834672465"/>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endParaRPr lang="en-US" sz="1100" b="0" kern="1200" dirty="0">
                        <a:solidFill>
                          <a:srgbClr val="476578"/>
                        </a:solidFill>
                        <a:latin typeface="Ubuntu" panose="020B0504030602030204" pitchFamily="34" charset="0"/>
                        <a:ea typeface="+mn-ea"/>
                        <a:cs typeface="+mn-cs"/>
                      </a:endParaRP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endParaRPr lang="en-US" sz="1100" b="0" kern="1200" dirty="0">
                        <a:solidFill>
                          <a:srgbClr val="476578"/>
                        </a:solidFill>
                        <a:latin typeface="Ubuntu" panose="020B0504030602030204" pitchFamily="34" charset="0"/>
                        <a:ea typeface="+mn-ea"/>
                        <a:cs typeface="+mn-cs"/>
                      </a:endParaRP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681457006"/>
                  </a:ext>
                </a:extLst>
              </a:tr>
            </a:tbl>
          </a:graphicData>
        </a:graphic>
      </p:graphicFrame>
    </p:spTree>
    <p:extLst>
      <p:ext uri="{BB962C8B-B14F-4D97-AF65-F5344CB8AC3E}">
        <p14:creationId xmlns:p14="http://schemas.microsoft.com/office/powerpoint/2010/main" val="2126396433"/>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US Shiller Cyclically Adjusted Price to Earnings ratio (CAPE ratio)</a:t>
            </a:r>
            <a:r>
              <a:rPr lang="en-US" baseline="30000" dirty="0">
                <a:latin typeface="Ubuntu" panose="020B0504030602030204" pitchFamily="34" charset="0"/>
              </a:rPr>
              <a:t>1</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MAY 2023</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4" y="1673155"/>
            <a:ext cx="9721273" cy="273921"/>
          </a:xfrm>
        </p:spPr>
        <p:txBody>
          <a:bodyPr/>
          <a:lstStyle/>
          <a:p>
            <a:r>
              <a:rPr lang="en-US" b="0" dirty="0">
                <a:solidFill>
                  <a:schemeClr val="accent4"/>
                </a:solidFill>
                <a:latin typeface="Ubuntu Condensed" panose="020B0506030602030204" pitchFamily="34" charset="0"/>
              </a:rPr>
              <a:t>Shiller CAPE ratio remains at record high level in historical perspective yet still slightly below pre-crisis level</a:t>
            </a: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extLst>
              <p:ext uri="{D42A27DB-BD31-4B8C-83A1-F6EECF244321}">
                <p14:modId xmlns:p14="http://schemas.microsoft.com/office/powerpoint/2010/main" val="928907802"/>
              </p:ext>
            </p:extLst>
          </p:nvPr>
        </p:nvGraphicFramePr>
        <p:xfrm>
          <a:off x="470294" y="2180991"/>
          <a:ext cx="9715106" cy="448800"/>
        </p:xfrm>
        <a:graphic>
          <a:graphicData uri="http://schemas.openxmlformats.org/drawingml/2006/table">
            <a:tbl>
              <a:tblPr/>
              <a:tblGrid>
                <a:gridCol w="9715106">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Cyclically Adjusted</a:t>
                      </a:r>
                      <a:r>
                        <a:rPr lang="en-US" sz="1000" b="1" i="0" u="none" strike="noStrike" baseline="0" noProof="0" dirty="0">
                          <a:solidFill>
                            <a:schemeClr val="accent1"/>
                          </a:solidFill>
                          <a:effectLst/>
                          <a:latin typeface="Ubuntu" panose="020B0504030602030204" pitchFamily="34" charset="0"/>
                        </a:rPr>
                        <a:t> Price Earnings ratio – </a:t>
                      </a:r>
                      <a:r>
                        <a:rPr lang="en-US" sz="1000" b="0" i="1" u="none" strike="noStrike" baseline="0" noProof="0" dirty="0">
                          <a:solidFill>
                            <a:schemeClr val="accent1"/>
                          </a:solidFill>
                          <a:effectLst/>
                          <a:latin typeface="Ubuntu" panose="020B0504030602030204" pitchFamily="34" charset="0"/>
                        </a:rPr>
                        <a:t>Since 1900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7"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407771579"/>
              </p:ext>
            </p:extLst>
          </p:nvPr>
        </p:nvGraphicFramePr>
        <p:xfrm>
          <a:off x="485775" y="2489692"/>
          <a:ext cx="9737724" cy="1831483"/>
        </p:xfrm>
        <a:graphic>
          <a:graphicData uri="http://schemas.openxmlformats.org/drawingml/2006/chart">
            <c:chart xmlns:c="http://schemas.openxmlformats.org/drawingml/2006/chart" xmlns:r="http://schemas.openxmlformats.org/officeDocument/2006/relationships" r:id="rId5"/>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p:txBody>
          <a:bodyPr/>
          <a:lstStyle/>
          <a:p>
            <a:r>
              <a:rPr lang="en-US" dirty="0">
                <a:latin typeface="Ubuntu" panose="020B0504030602030204" pitchFamily="34" charset="0"/>
              </a:rPr>
              <a:t>39</a:t>
            </a:r>
          </a:p>
        </p:txBody>
      </p:sp>
      <p:graphicFrame>
        <p:nvGraphicFramePr>
          <p:cNvPr id="11" name="Table 5">
            <a:extLst>
              <a:ext uri="{FF2B5EF4-FFF2-40B4-BE49-F238E27FC236}">
                <a16:creationId xmlns:a16="http://schemas.microsoft.com/office/drawing/2014/main" id="{E269F2F6-D69C-4266-9C6A-E2B6F98F4006}"/>
              </a:ext>
            </a:extLst>
          </p:cNvPr>
          <p:cNvGraphicFramePr>
            <a:graphicFrameLocks noGrp="1"/>
          </p:cNvGraphicFramePr>
          <p:nvPr>
            <p:custDataLst>
              <p:tags r:id="rId2"/>
            </p:custDataLst>
            <p:extLst>
              <p:ext uri="{D42A27DB-BD31-4B8C-83A1-F6EECF244321}">
                <p14:modId xmlns:p14="http://schemas.microsoft.com/office/powerpoint/2010/main" val="3747021270"/>
              </p:ext>
            </p:extLst>
          </p:nvPr>
        </p:nvGraphicFramePr>
        <p:xfrm>
          <a:off x="470294" y="4391025"/>
          <a:ext cx="9715107" cy="448800"/>
        </p:xfrm>
        <a:graphic>
          <a:graphicData uri="http://schemas.openxmlformats.org/drawingml/2006/table">
            <a:tbl>
              <a:tblPr/>
              <a:tblGrid>
                <a:gridCol w="9715107">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Cyclically Adjusted</a:t>
                      </a:r>
                      <a:r>
                        <a:rPr lang="en-US" sz="1000" b="1" i="0" u="none" strike="noStrike" baseline="0" noProof="0" dirty="0">
                          <a:solidFill>
                            <a:schemeClr val="accent1"/>
                          </a:solidFill>
                          <a:effectLst/>
                          <a:latin typeface="Ubuntu" panose="020B0504030602030204" pitchFamily="34" charset="0"/>
                        </a:rPr>
                        <a:t> Price Earnings ratio – </a:t>
                      </a:r>
                      <a:r>
                        <a:rPr lang="en-US" sz="1000" b="0" i="1" u="none" strike="noStrike" baseline="0" noProof="0" dirty="0">
                          <a:solidFill>
                            <a:schemeClr val="accent1"/>
                          </a:solidFill>
                          <a:effectLst/>
                          <a:latin typeface="Ubuntu" panose="020B0504030602030204" pitchFamily="34" charset="0"/>
                        </a:rPr>
                        <a:t>Since 2020</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2"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1435558871"/>
              </p:ext>
            </p:extLst>
          </p:nvPr>
        </p:nvGraphicFramePr>
        <p:xfrm>
          <a:off x="477694" y="4736370"/>
          <a:ext cx="9737724" cy="2232200"/>
        </p:xfrm>
        <a:graphic>
          <a:graphicData uri="http://schemas.openxmlformats.org/drawingml/2006/chart">
            <c:chart xmlns:c="http://schemas.openxmlformats.org/drawingml/2006/chart" xmlns:r="http://schemas.openxmlformats.org/officeDocument/2006/relationships" r:id="rId6"/>
          </a:graphicData>
        </a:graphic>
      </p:graphicFrame>
      <p:sp>
        <p:nvSpPr>
          <p:cNvPr id="14" name="shp_SDPTitle">
            <a:extLst>
              <a:ext uri="{FF2B5EF4-FFF2-40B4-BE49-F238E27FC236}">
                <a16:creationId xmlns:a16="http://schemas.microsoft.com/office/drawing/2014/main" id="{5ACD6B52-0FE5-4EBA-86D4-F8D455A641CF}"/>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IV   Impact on Stock markets</a:t>
            </a:r>
          </a:p>
        </p:txBody>
      </p:sp>
      <p:sp>
        <p:nvSpPr>
          <p:cNvPr id="3" name="shp_FootNote">
            <a:extLst>
              <a:ext uri="{FF2B5EF4-FFF2-40B4-BE49-F238E27FC236}">
                <a16:creationId xmlns:a16="http://schemas.microsoft.com/office/drawing/2014/main" id="{7413CF2B-FCD6-1211-40C2-088ED4E090D7}"/>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a:t>
            </a:r>
            <a:r>
              <a:rPr lang="en-US" sz="700" i="1" dirty="0">
                <a:latin typeface="Ubuntu" panose="020B0504030602030204" pitchFamily="34" charset="0"/>
              </a:rPr>
              <a:t>Robert Shiller (last data available – Apr 23)</a:t>
            </a:r>
            <a:endParaRPr lang="fr-FR" sz="700" i="1" dirty="0">
              <a:latin typeface="Ubuntu" panose="020B0504030602030204" pitchFamily="34" charset="0"/>
            </a:endParaRPr>
          </a:p>
          <a:p>
            <a:pPr marL="347472" indent="-347472"/>
            <a:r>
              <a:rPr lang="en-US" sz="700" dirty="0">
                <a:latin typeface="Ubuntu" panose="020B0504030602030204" pitchFamily="34" charset="0"/>
              </a:rPr>
              <a:t>Note:	CAPE divide current prices to 10Y average of earnings (adjusted for inflation)</a:t>
            </a:r>
          </a:p>
        </p:txBody>
      </p:sp>
    </p:spTree>
    <p:extLst>
      <p:ext uri="{BB962C8B-B14F-4D97-AF65-F5344CB8AC3E}">
        <p14:creationId xmlns:p14="http://schemas.microsoft.com/office/powerpoint/2010/main" val="1121693488"/>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Shiller CAPE ratio in Europe</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MAY 2023</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4" y="1673155"/>
            <a:ext cx="9721273" cy="273921"/>
          </a:xfrm>
        </p:spPr>
        <p:txBody>
          <a:bodyPr/>
          <a:lstStyle/>
          <a:p>
            <a:r>
              <a:rPr lang="en-US" b="0" dirty="0">
                <a:solidFill>
                  <a:schemeClr val="accent4"/>
                </a:solidFill>
                <a:latin typeface="Ubuntu Condensed" panose="020B0506030602030204" pitchFamily="34" charset="0"/>
              </a:rPr>
              <a:t>Shiller CAPE ratio is close to its pre-Covid level and to its historical average</a:t>
            </a: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extLst>
              <p:ext uri="{D42A27DB-BD31-4B8C-83A1-F6EECF244321}">
                <p14:modId xmlns:p14="http://schemas.microsoft.com/office/powerpoint/2010/main" val="766900460"/>
              </p:ext>
            </p:extLst>
          </p:nvPr>
        </p:nvGraphicFramePr>
        <p:xfrm>
          <a:off x="472675" y="2179800"/>
          <a:ext cx="9712726" cy="448800"/>
        </p:xfrm>
        <a:graphic>
          <a:graphicData uri="http://schemas.openxmlformats.org/drawingml/2006/table">
            <a:tbl>
              <a:tblPr/>
              <a:tblGrid>
                <a:gridCol w="9712726">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Cyclically Adjusted</a:t>
                      </a:r>
                      <a:r>
                        <a:rPr lang="en-US" sz="1000" b="1" i="0" u="none" strike="noStrike" baseline="0" noProof="0" dirty="0">
                          <a:solidFill>
                            <a:schemeClr val="accent1"/>
                          </a:solidFill>
                          <a:effectLst/>
                          <a:latin typeface="Ubuntu" panose="020B0504030602030204" pitchFamily="34" charset="0"/>
                        </a:rPr>
                        <a:t> Price Earnings ratio – </a:t>
                      </a:r>
                      <a:r>
                        <a:rPr lang="en-US" sz="1000" b="0" i="1" u="none" strike="noStrike" baseline="0" noProof="0" dirty="0">
                          <a:solidFill>
                            <a:schemeClr val="accent1"/>
                          </a:solidFill>
                          <a:effectLst/>
                          <a:latin typeface="Ubuntu" panose="020B0504030602030204" pitchFamily="34" charset="0"/>
                        </a:rPr>
                        <a:t>Since 1982</a:t>
                      </a:r>
                      <a:endParaRPr lang="en-US" sz="1000" b="0" i="1" u="none" strike="noStrike" baseline="30000"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7"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3109654700"/>
              </p:ext>
            </p:extLst>
          </p:nvPr>
        </p:nvGraphicFramePr>
        <p:xfrm>
          <a:off x="485775" y="2495668"/>
          <a:ext cx="9737724" cy="1831483"/>
        </p:xfrm>
        <a:graphic>
          <a:graphicData uri="http://schemas.openxmlformats.org/drawingml/2006/chart">
            <c:chart xmlns:c="http://schemas.openxmlformats.org/drawingml/2006/chart" xmlns:r="http://schemas.openxmlformats.org/officeDocument/2006/relationships" r:id="rId5"/>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p:txBody>
          <a:bodyPr/>
          <a:lstStyle/>
          <a:p>
            <a:r>
              <a:rPr lang="en-US" dirty="0">
                <a:latin typeface="Ubuntu" panose="020B0504030602030204" pitchFamily="34" charset="0"/>
              </a:rPr>
              <a:t>40</a:t>
            </a:r>
          </a:p>
        </p:txBody>
      </p:sp>
      <p:graphicFrame>
        <p:nvGraphicFramePr>
          <p:cNvPr id="11" name="Table 5">
            <a:extLst>
              <a:ext uri="{FF2B5EF4-FFF2-40B4-BE49-F238E27FC236}">
                <a16:creationId xmlns:a16="http://schemas.microsoft.com/office/drawing/2014/main" id="{E269F2F6-D69C-4266-9C6A-E2B6F98F4006}"/>
              </a:ext>
            </a:extLst>
          </p:cNvPr>
          <p:cNvGraphicFramePr>
            <a:graphicFrameLocks noGrp="1"/>
          </p:cNvGraphicFramePr>
          <p:nvPr>
            <p:custDataLst>
              <p:tags r:id="rId2"/>
            </p:custDataLst>
            <p:extLst>
              <p:ext uri="{D42A27DB-BD31-4B8C-83A1-F6EECF244321}">
                <p14:modId xmlns:p14="http://schemas.microsoft.com/office/powerpoint/2010/main" val="2934856472"/>
              </p:ext>
            </p:extLst>
          </p:nvPr>
        </p:nvGraphicFramePr>
        <p:xfrm>
          <a:off x="472675" y="4391025"/>
          <a:ext cx="9712726" cy="448800"/>
        </p:xfrm>
        <a:graphic>
          <a:graphicData uri="http://schemas.openxmlformats.org/drawingml/2006/table">
            <a:tbl>
              <a:tblPr/>
              <a:tblGrid>
                <a:gridCol w="9712726">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Cyclically Adjusted</a:t>
                      </a:r>
                      <a:r>
                        <a:rPr lang="en-US" sz="1000" b="1" i="0" u="none" strike="noStrike" baseline="0" noProof="0" dirty="0">
                          <a:solidFill>
                            <a:schemeClr val="accent1"/>
                          </a:solidFill>
                          <a:effectLst/>
                          <a:latin typeface="Ubuntu" panose="020B0504030602030204" pitchFamily="34" charset="0"/>
                        </a:rPr>
                        <a:t> Price Earnings ratio – </a:t>
                      </a:r>
                      <a:r>
                        <a:rPr lang="en-US" sz="1000" b="0" i="1" u="none" strike="noStrike" baseline="0" noProof="0" dirty="0">
                          <a:solidFill>
                            <a:schemeClr val="accent1"/>
                          </a:solidFill>
                          <a:effectLst/>
                          <a:latin typeface="Ubuntu" panose="020B0504030602030204" pitchFamily="34" charset="0"/>
                        </a:rPr>
                        <a:t>Since 2020</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2"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573667721"/>
              </p:ext>
            </p:extLst>
          </p:nvPr>
        </p:nvGraphicFramePr>
        <p:xfrm>
          <a:off x="477694" y="4736370"/>
          <a:ext cx="9737724" cy="2232200"/>
        </p:xfrm>
        <a:graphic>
          <a:graphicData uri="http://schemas.openxmlformats.org/drawingml/2006/chart">
            <c:chart xmlns:c="http://schemas.openxmlformats.org/drawingml/2006/chart" xmlns:r="http://schemas.openxmlformats.org/officeDocument/2006/relationships" r:id="rId6"/>
          </a:graphicData>
        </a:graphic>
      </p:graphicFrame>
      <p:sp>
        <p:nvSpPr>
          <p:cNvPr id="14" name="shp_SDPTitle">
            <a:extLst>
              <a:ext uri="{FF2B5EF4-FFF2-40B4-BE49-F238E27FC236}">
                <a16:creationId xmlns:a16="http://schemas.microsoft.com/office/drawing/2014/main" id="{5ACD6B52-0FE5-4EBA-86D4-F8D455A641CF}"/>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IV   Impact on Stock markets</a:t>
            </a:r>
          </a:p>
        </p:txBody>
      </p:sp>
      <p:sp>
        <p:nvSpPr>
          <p:cNvPr id="9" name="shp_FootNote">
            <a:extLst>
              <a:ext uri="{FF2B5EF4-FFF2-40B4-BE49-F238E27FC236}">
                <a16:creationId xmlns:a16="http://schemas.microsoft.com/office/drawing/2014/main" id="{3D6ED6D0-6ED2-806B-D1F6-BCA1456E4375}"/>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Barclays</a:t>
            </a:r>
            <a:r>
              <a:rPr lang="fr-GF" sz="700" i="1" dirty="0">
                <a:latin typeface="Ubuntu" panose="020B0504030602030204" pitchFamily="34" charset="0"/>
              </a:rPr>
              <a:t> </a:t>
            </a:r>
            <a:r>
              <a:rPr lang="en-US" sz="700" i="1" dirty="0">
                <a:latin typeface="Ubuntu" panose="020B0504030602030204" pitchFamily="34" charset="0"/>
              </a:rPr>
              <a:t>(last data available – </a:t>
            </a:r>
            <a:r>
              <a:rPr lang="fr-FR" sz="700" i="1" dirty="0">
                <a:latin typeface="Ubuntu" panose="020B0504030602030204" pitchFamily="34" charset="0"/>
              </a:rPr>
              <a:t>Mar</a:t>
            </a:r>
            <a:r>
              <a:rPr lang="fr-GF" sz="700" i="1" dirty="0">
                <a:latin typeface="Ubuntu" panose="020B0504030602030204" pitchFamily="34" charset="0"/>
              </a:rPr>
              <a:t> </a:t>
            </a:r>
            <a:r>
              <a:rPr lang="en-US" sz="700" i="1" dirty="0">
                <a:latin typeface="Ubuntu" panose="020B0504030602030204" pitchFamily="34" charset="0"/>
              </a:rPr>
              <a:t>23)</a:t>
            </a:r>
            <a:endParaRPr lang="fr-FR" sz="700" i="1" dirty="0">
              <a:latin typeface="Ubuntu" panose="020B0504030602030204" pitchFamily="34" charset="0"/>
            </a:endParaRPr>
          </a:p>
          <a:p>
            <a:pPr marL="347472" indent="-347472"/>
            <a:endParaRPr lang="en-US" sz="700" dirty="0">
              <a:latin typeface="Ubuntu" panose="020B0504030602030204" pitchFamily="34" charset="0"/>
            </a:endParaRPr>
          </a:p>
        </p:txBody>
      </p:sp>
    </p:spTree>
    <p:extLst>
      <p:ext uri="{BB962C8B-B14F-4D97-AF65-F5344CB8AC3E}">
        <p14:creationId xmlns:p14="http://schemas.microsoft.com/office/powerpoint/2010/main" val="481343729"/>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p:cNvSpPr>
            <a:spLocks noGrp="1"/>
          </p:cNvSpPr>
          <p:nvPr>
            <p:ph type="title"/>
            <p:custDataLst>
              <p:tags r:id="rId1"/>
            </p:custDataLst>
          </p:nvPr>
        </p:nvSpPr>
        <p:spPr/>
        <p:txBody>
          <a:bodyPr/>
          <a:lstStyle/>
          <a:p>
            <a:r>
              <a:rPr lang="en-US" dirty="0">
                <a:latin typeface="Ubuntu" panose="020B0504030602030204" pitchFamily="34" charset="0"/>
              </a:rPr>
              <a:t>V	Appendix</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MAY 2023</a:t>
            </a:r>
          </a:p>
        </p:txBody>
      </p:sp>
    </p:spTree>
    <p:extLst>
      <p:ext uri="{BB962C8B-B14F-4D97-AF65-F5344CB8AC3E}">
        <p14:creationId xmlns:p14="http://schemas.microsoft.com/office/powerpoint/2010/main" val="3607793817"/>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
        <p:nvSpPr>
          <p:cNvPr id="4" name="shp_PresTitle"/>
          <p:cNvSpPr>
            <a:spLocks noGrp="1"/>
          </p:cNvSpPr>
          <p:nvPr>
            <p:ph type="ftr" sz="quarter" idx="15"/>
          </p:nvPr>
        </p:nvSpPr>
        <p:spPr/>
        <p:txBody>
          <a:bodyPr/>
          <a:lstStyle/>
          <a:p>
            <a:r>
              <a:rPr lang="en-US" dirty="0">
                <a:latin typeface="Ubuntu" panose="020B0504030602030204" pitchFamily="34" charset="0"/>
              </a:rPr>
              <a:t>Macroeconomic Outlook - MAY 2023</a:t>
            </a:r>
            <a:endParaRPr lang="en-GB"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p:txBody>
          <a:bodyPr/>
          <a:lstStyle/>
          <a:p>
            <a:r>
              <a:rPr lang="fr-FR" dirty="0">
                <a:latin typeface="Ubuntu" panose="020B0504030602030204" pitchFamily="34" charset="0"/>
              </a:rPr>
              <a:t>42</a:t>
            </a:r>
            <a:endParaRPr lang="en-US" dirty="0">
              <a:latin typeface="Ubuntu" panose="020B0504030602030204" pitchFamily="34" charset="0"/>
            </a:endParaRP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p:cNvGraphicFramePr>
          <p:nvPr/>
        </p:nvGraphicFramePr>
        <p:xfrm>
          <a:off x="493898" y="1655764"/>
          <a:ext cx="9691502" cy="5330900"/>
        </p:xfrm>
        <a:graphic>
          <a:graphicData uri="http://schemas.openxmlformats.org/drawingml/2006/table">
            <a:tbl>
              <a:tblPr>
                <a:tableStyleId>{5C22544A-7EE6-4342-B048-85BDC9FD1C3A}</a:tableStyleId>
              </a:tblPr>
              <a:tblGrid>
                <a:gridCol w="483564">
                  <a:extLst>
                    <a:ext uri="{9D8B030D-6E8A-4147-A177-3AD203B41FA5}">
                      <a16:colId xmlns:a16="http://schemas.microsoft.com/office/drawing/2014/main" val="2009094933"/>
                    </a:ext>
                  </a:extLst>
                </a:gridCol>
                <a:gridCol w="4436010">
                  <a:extLst>
                    <a:ext uri="{9D8B030D-6E8A-4147-A177-3AD203B41FA5}">
                      <a16:colId xmlns:a16="http://schemas.microsoft.com/office/drawing/2014/main" val="2477919891"/>
                    </a:ext>
                  </a:extLst>
                </a:gridCol>
                <a:gridCol w="4771928">
                  <a:extLst>
                    <a:ext uri="{9D8B030D-6E8A-4147-A177-3AD203B41FA5}">
                      <a16:colId xmlns:a16="http://schemas.microsoft.com/office/drawing/2014/main" val="2883824194"/>
                    </a:ext>
                  </a:extLst>
                </a:gridCol>
              </a:tblGrid>
              <a:tr h="27432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Graph / Table</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W</a:t>
                      </a:r>
                      <a:r>
                        <a:rPr lang="en-US" sz="900" b="1" i="0" u="none" strike="noStrike" noProof="0" dirty="0">
                          <a:solidFill>
                            <a:schemeClr val="bg1"/>
                          </a:solidFill>
                          <a:effectLst/>
                          <a:latin typeface="Ubuntu" panose="020B0504030602030204" pitchFamily="34" charset="0"/>
                        </a:rPr>
                        <a:t>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59370">
                <a:tc>
                  <a:txBody>
                    <a:bodyPr/>
                    <a:lstStyle/>
                    <a:p>
                      <a:pPr algn="ctr" rtl="0" fontAlgn="ctr"/>
                      <a:r>
                        <a:rPr lang="fr-FR" sz="900" b="1" i="0" u="none" strike="noStrike" noProof="0" dirty="0">
                          <a:solidFill>
                            <a:schemeClr val="tx1"/>
                          </a:solidFill>
                          <a:effectLst/>
                          <a:latin typeface="Ubuntu" panose="020B0504030602030204" pitchFamily="34" charset="0"/>
                        </a:rPr>
                        <a:t>4</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Canada</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hlinkClick r:id="rId3">
                            <a:extLst>
                              <a:ext uri="{A12FA001-AC4F-418D-AE19-62706E023703}">
                                <ahyp:hlinkClr xmlns:ahyp="http://schemas.microsoft.com/office/drawing/2018/hyperlinkcolor" val="tx"/>
                              </a:ext>
                            </a:extLst>
                          </a:hlinkClick>
                        </a:rPr>
                        <a:t>OECD/KEI/NAEXKP01.CAN.GP.Q</a:t>
                      </a:r>
                      <a:endParaRPr lang="en-US" sz="1000" b="0" i="0" u="none" strike="noStrike" kern="1200" dirty="0">
                        <a:solidFill>
                          <a:schemeClr val="tx1"/>
                        </a:solidFill>
                        <a:effectLst/>
                        <a:latin typeface="Ubuntu" panose="020B0504030602030204" pitchFamily="34" charset="0"/>
                        <a:ea typeface="+mn-ea"/>
                        <a:cs typeface="+mn-cs"/>
                      </a:endParaRP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359370">
                <a:tc>
                  <a:txBody>
                    <a:bodyPr/>
                    <a:lstStyle/>
                    <a:p>
                      <a:pPr lvl="0" algn="ctr" rtl="0" fontAlgn="ctr"/>
                      <a:r>
                        <a:rPr lang="fr-FR" sz="900" b="1" i="0" u="none" strike="noStrike" noProof="0" dirty="0">
                          <a:solidFill>
                            <a:schemeClr val="tx1"/>
                          </a:solidFill>
                          <a:effectLst/>
                          <a:latin typeface="Ubuntu" panose="020B0504030602030204" pitchFamily="34" charset="0"/>
                        </a:rPr>
                        <a:t>4</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Germany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rPr>
                        <a:t>OECD/KEI/NAEXKP01.DEU.GP.Q</a:t>
                      </a:r>
                      <a:endParaRPr lang="en-US" sz="1000" b="0" i="0" u="none" strike="noStrike" dirty="0">
                        <a:solidFill>
                          <a:schemeClr val="tx1"/>
                        </a:solidFill>
                        <a:effectLst/>
                        <a:latin typeface="Ubuntu" panose="020B0504030602030204" pitchFamily="34" charset="0"/>
                        <a:hlinkClick r:id="rId5">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Eurozone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rPr>
                        <a:t>OECD/KEI/NAEXKP01.EA19.GP.Q</a:t>
                      </a:r>
                      <a:endParaRPr lang="en-US" sz="1000" b="0" i="0" u="none" strike="noStrike"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France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8">
                            <a:extLst>
                              <a:ext uri="{A12FA001-AC4F-418D-AE19-62706E023703}">
                                <ahyp:hlinkClr xmlns:ahyp="http://schemas.microsoft.com/office/drawing/2018/hyperlinkcolor" val="tx"/>
                              </a:ext>
                            </a:extLst>
                          </a:hlinkClick>
                        </a:rPr>
                        <a:t>OECD/KEI/NAEXKP01.FRA.GP.Q</a:t>
                      </a:r>
                      <a:endParaRPr lang="en-US" sz="1000" b="0" i="0" u="none" strike="noStrike"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UK</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9">
                            <a:extLst>
                              <a:ext uri="{A12FA001-AC4F-418D-AE19-62706E023703}">
                                <ahyp:hlinkClr xmlns:ahyp="http://schemas.microsoft.com/office/drawing/2018/hyperlinkcolor" val="tx"/>
                              </a:ext>
                            </a:extLst>
                          </a:hlinkClick>
                        </a:rPr>
                        <a:t>OECD/KEI/NAEXKP01.GBR.GP.Q</a:t>
                      </a:r>
                      <a:endParaRPr lang="en-US" sz="1000" b="0" i="0" u="none" strike="noStrike" dirty="0">
                        <a:solidFill>
                          <a:schemeClr val="tx1"/>
                        </a:solidFill>
                        <a:effectLst/>
                        <a:latin typeface="Ubuntu" panose="020B0504030602030204" pitchFamily="34" charset="0"/>
                        <a:hlinkClick r:id="rId10">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9523496"/>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Italy</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1" action="ppaction://hlinkfile">
                            <a:extLst>
                              <a:ext uri="{A12FA001-AC4F-418D-AE19-62706E023703}">
                                <ahyp:hlinkClr xmlns:ahyp="http://schemas.microsoft.com/office/drawing/2018/hyperlinkcolor" val="tx"/>
                              </a:ext>
                            </a:extLst>
                          </a:hlinkClick>
                        </a:rPr>
                        <a:t>OECD/KEI/NAEXKP01.ITA.GP.Q</a:t>
                      </a:r>
                      <a:endParaRPr lang="en-US" sz="1000" b="0" i="0" u="none" strike="noStrike" dirty="0">
                        <a:solidFill>
                          <a:schemeClr val="tx1"/>
                        </a:solidFill>
                        <a:effectLst/>
                        <a:latin typeface="Ubuntu" panose="020B0504030602030204" pitchFamily="34" charset="0"/>
                        <a:hlinkClick r:id="rId12">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57023142"/>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Japan</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3">
                            <a:extLst>
                              <a:ext uri="{A12FA001-AC4F-418D-AE19-62706E023703}">
                                <ahyp:hlinkClr xmlns:ahyp="http://schemas.microsoft.com/office/drawing/2018/hyperlinkcolor" val="tx"/>
                              </a:ext>
                            </a:extLst>
                          </a:hlinkClick>
                        </a:rPr>
                        <a:t>OECD/KEI/NAEXKP01.JPN.GP.Q</a:t>
                      </a:r>
                      <a:endParaRPr lang="en-US" sz="1000" b="0" i="0" u="none" strike="noStrike" dirty="0">
                        <a:solidFill>
                          <a:schemeClr val="tx1"/>
                        </a:solidFill>
                        <a:effectLst/>
                        <a:latin typeface="Ubuntu" panose="020B0504030602030204" pitchFamily="34" charset="0"/>
                        <a:hlinkClick r:id="rId1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00049797"/>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US</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5">
                            <a:extLst>
                              <a:ext uri="{A12FA001-AC4F-418D-AE19-62706E023703}">
                                <ahyp:hlinkClr xmlns:ahyp="http://schemas.microsoft.com/office/drawing/2018/hyperlinkcolor" val="tx"/>
                              </a:ext>
                            </a:extLst>
                          </a:hlinkClick>
                        </a:rPr>
                        <a:t>OECD/KEI/NAEXKP01.USA.GP.Q</a:t>
                      </a:r>
                      <a:endParaRPr lang="en-US" sz="1000" b="0" i="0" u="none" strike="noStrike" dirty="0">
                        <a:solidFill>
                          <a:schemeClr val="tx1"/>
                        </a:solidFill>
                        <a:effectLst/>
                        <a:latin typeface="Ubuntu" panose="020B0504030602030204" pitchFamily="34" charset="0"/>
                        <a:hlinkClick r:id="rId1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611416238"/>
                  </a:ext>
                </a:extLst>
              </a:tr>
              <a:tr h="359370">
                <a:tc>
                  <a:txBody>
                    <a:bodyPr/>
                    <a:lstStyle/>
                    <a:p>
                      <a:pPr lvl="0"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4</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chemeClr val="tx1"/>
                          </a:solidFill>
                          <a:effectLst/>
                          <a:latin typeface="Ubuntu" panose="020B0504030602030204" pitchFamily="34" charset="0"/>
                        </a:rPr>
                        <a:t>Yearly GDP growth rate (YoY % change) – Canada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7">
                            <a:extLst>
                              <a:ext uri="{A12FA001-AC4F-418D-AE19-62706E023703}">
                                <ahyp:hlinkClr xmlns:ahyp="http://schemas.microsoft.com/office/drawing/2018/hyperlinkcolor" val="tx"/>
                              </a:ext>
                            </a:extLst>
                          </a:hlinkClick>
                        </a:rPr>
                        <a:t>IMF/WEO:2023-04/</a:t>
                      </a:r>
                      <a:r>
                        <a:rPr lang="en-US" sz="1000" b="0" i="0" u="none" strike="noStrike" dirty="0" err="1">
                          <a:solidFill>
                            <a:schemeClr val="tx1"/>
                          </a:solidFill>
                          <a:effectLst/>
                          <a:latin typeface="Ubuntu" panose="020B0504030602030204" pitchFamily="34" charset="0"/>
                          <a:hlinkClick r:id="rId17">
                            <a:extLst>
                              <a:ext uri="{A12FA001-AC4F-418D-AE19-62706E023703}">
                                <ahyp:hlinkClr xmlns:ahyp="http://schemas.microsoft.com/office/drawing/2018/hyperlinkcolor" val="tx"/>
                              </a:ext>
                            </a:extLst>
                          </a:hlinkClick>
                        </a:rPr>
                        <a:t>CAN.NGDP_RPCH.pcent_change</a:t>
                      </a:r>
                      <a:endParaRPr lang="en-US" sz="1000" b="0" i="0" u="none" strike="noStrike" dirty="0">
                        <a:solidFill>
                          <a:schemeClr val="tx1"/>
                        </a:solidFill>
                        <a:effectLst/>
                        <a:latin typeface="Ubuntu" panose="020B0504030602030204" pitchFamily="34" charset="0"/>
                        <a:hlinkClick r:id="rId18">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3227498"/>
                  </a:ext>
                </a:extLst>
              </a:tr>
              <a:tr h="359370">
                <a:tc>
                  <a:txBody>
                    <a:bodyPr/>
                    <a:lstStyle/>
                    <a:p>
                      <a:pPr lvl="0" algn="ctr" rtl="0" fontAlgn="ct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chemeClr val="tx1"/>
                          </a:solidFill>
                          <a:effectLst/>
                          <a:latin typeface="Ubuntu" panose="020B0504030602030204" pitchFamily="34" charset="0"/>
                        </a:rPr>
                        <a:t>Yearly GDP growth rate (YoY % change) – Germany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9">
                            <a:extLst>
                              <a:ext uri="{A12FA001-AC4F-418D-AE19-62706E023703}">
                                <ahyp:hlinkClr xmlns:ahyp="http://schemas.microsoft.com/office/drawing/2018/hyperlinkcolor" val="tx"/>
                              </a:ext>
                            </a:extLst>
                          </a:hlinkClick>
                        </a:rPr>
                        <a:t>IMF/WEO:2023-04/</a:t>
                      </a:r>
                      <a:r>
                        <a:rPr lang="en-US" sz="1000" b="0" i="0" u="none" strike="noStrike" dirty="0" err="1">
                          <a:solidFill>
                            <a:schemeClr val="tx1"/>
                          </a:solidFill>
                          <a:effectLst/>
                          <a:latin typeface="Ubuntu" panose="020B0504030602030204" pitchFamily="34" charset="0"/>
                          <a:hlinkClick r:id="rId19">
                            <a:extLst>
                              <a:ext uri="{A12FA001-AC4F-418D-AE19-62706E023703}">
                                <ahyp:hlinkClr xmlns:ahyp="http://schemas.microsoft.com/office/drawing/2018/hyperlinkcolor" val="tx"/>
                              </a:ext>
                            </a:extLst>
                          </a:hlinkClick>
                        </a:rPr>
                        <a:t>DEU.NGDP_RPCH.pcent_change</a:t>
                      </a:r>
                      <a:endParaRPr lang="en-US" sz="1000" b="0" i="0" u="none" strike="noStrike" dirty="0">
                        <a:solidFill>
                          <a:schemeClr val="tx1"/>
                        </a:solidFill>
                        <a:effectLst/>
                        <a:latin typeface="Ubuntu" panose="020B0504030602030204" pitchFamily="34" charset="0"/>
                        <a:hlinkClick r:id="rId20">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91165916"/>
                  </a:ext>
                </a:extLst>
              </a:tr>
              <a:tr h="359370">
                <a:tc>
                  <a:txBody>
                    <a:bodyPr/>
                    <a:lstStyle/>
                    <a:p>
                      <a:pPr lvl="0" algn="ctr" rtl="0" fontAlgn="ct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chemeClr val="tx1"/>
                          </a:solidFill>
                          <a:effectLst/>
                          <a:latin typeface="Ubuntu" panose="020B0504030602030204" pitchFamily="34" charset="0"/>
                        </a:rPr>
                        <a:t>Yearly GDP growth rate (YoY % change) – France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1">
                            <a:extLst>
                              <a:ext uri="{A12FA001-AC4F-418D-AE19-62706E023703}">
                                <ahyp:hlinkClr xmlns:ahyp="http://schemas.microsoft.com/office/drawing/2018/hyperlinkcolor" val="tx"/>
                              </a:ext>
                            </a:extLst>
                          </a:hlinkClick>
                        </a:rPr>
                        <a:t>IMF/WEO:2023-04/</a:t>
                      </a:r>
                      <a:r>
                        <a:rPr lang="en-US" sz="1000" b="0" i="0" u="none" strike="noStrike" dirty="0" err="1">
                          <a:solidFill>
                            <a:schemeClr val="tx1"/>
                          </a:solidFill>
                          <a:effectLst/>
                          <a:latin typeface="Ubuntu" panose="020B0504030602030204" pitchFamily="34" charset="0"/>
                          <a:hlinkClick r:id="rId21">
                            <a:extLst>
                              <a:ext uri="{A12FA001-AC4F-418D-AE19-62706E023703}">
                                <ahyp:hlinkClr xmlns:ahyp="http://schemas.microsoft.com/office/drawing/2018/hyperlinkcolor" val="tx"/>
                              </a:ext>
                            </a:extLst>
                          </a:hlinkClick>
                        </a:rPr>
                        <a:t>FRA.NGDP_RPCH.pcent_change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43841304"/>
                  </a:ext>
                </a:extLst>
              </a:tr>
              <a:tr h="359370">
                <a:tc>
                  <a:txBody>
                    <a:bodyPr/>
                    <a:lstStyle/>
                    <a:p>
                      <a:pPr lvl="0"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4</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chemeClr val="tx1"/>
                          </a:solidFill>
                          <a:effectLst/>
                          <a:latin typeface="Ubuntu" panose="020B0504030602030204" pitchFamily="34" charset="0"/>
                        </a:rPr>
                        <a:t>Yearly GDP growth rate (YoY % change) – UK</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2">
                            <a:extLst>
                              <a:ext uri="{A12FA001-AC4F-418D-AE19-62706E023703}">
                                <ahyp:hlinkClr xmlns:ahyp="http://schemas.microsoft.com/office/drawing/2018/hyperlinkcolor" val="tx"/>
                              </a:ext>
                            </a:extLst>
                          </a:hlinkClick>
                        </a:rPr>
                        <a:t>IMF/WEO:2023-04/</a:t>
                      </a:r>
                      <a:r>
                        <a:rPr lang="en-US" sz="1000" b="0" i="0" u="none" strike="noStrike" dirty="0" err="1">
                          <a:solidFill>
                            <a:schemeClr val="tx1"/>
                          </a:solidFill>
                          <a:effectLst/>
                          <a:latin typeface="Ubuntu" panose="020B0504030602030204" pitchFamily="34" charset="0"/>
                          <a:hlinkClick r:id="rId22">
                            <a:extLst>
                              <a:ext uri="{A12FA001-AC4F-418D-AE19-62706E023703}">
                                <ahyp:hlinkClr xmlns:ahyp="http://schemas.microsoft.com/office/drawing/2018/hyperlinkcolor" val="tx"/>
                              </a:ext>
                            </a:extLst>
                          </a:hlinkClick>
                        </a:rPr>
                        <a:t>GBR.NGDP_RPCH.pcent_change</a:t>
                      </a:r>
                      <a:endParaRPr lang="en-US" sz="1000" b="0" i="0" u="none" strike="noStrike" dirty="0">
                        <a:solidFill>
                          <a:schemeClr val="tx1"/>
                        </a:solidFill>
                        <a:effectLst/>
                        <a:latin typeface="Ubuntu" panose="020B0504030602030204" pitchFamily="34" charset="0"/>
                        <a:hlinkClick r:id="rId23">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77105236"/>
                  </a:ext>
                </a:extLst>
              </a:tr>
              <a:tr h="359370">
                <a:tc>
                  <a:txBody>
                    <a:bodyPr/>
                    <a:lstStyle/>
                    <a:p>
                      <a:pPr lvl="0" algn="ctr" rtl="0" fontAlgn="ct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chemeClr val="tx1"/>
                          </a:solidFill>
                          <a:effectLst/>
                          <a:latin typeface="Ubuntu" panose="020B0504030602030204" pitchFamily="34" charset="0"/>
                        </a:rPr>
                        <a:t>Yearly GDP growth rate (YoY % change) – Italy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4">
                            <a:extLst>
                              <a:ext uri="{A12FA001-AC4F-418D-AE19-62706E023703}">
                                <ahyp:hlinkClr xmlns:ahyp="http://schemas.microsoft.com/office/drawing/2018/hyperlinkcolor" val="tx"/>
                              </a:ext>
                            </a:extLst>
                          </a:hlinkClick>
                        </a:rPr>
                        <a:t>IMF/WEO:2023-04/</a:t>
                      </a:r>
                      <a:r>
                        <a:rPr lang="en-US" sz="1000" b="0" i="0" u="none" strike="noStrike" dirty="0" err="1">
                          <a:solidFill>
                            <a:schemeClr val="tx1"/>
                          </a:solidFill>
                          <a:effectLst/>
                          <a:latin typeface="Ubuntu" panose="020B0504030602030204" pitchFamily="34" charset="0"/>
                          <a:hlinkClick r:id="rId24">
                            <a:extLst>
                              <a:ext uri="{A12FA001-AC4F-418D-AE19-62706E023703}">
                                <ahyp:hlinkClr xmlns:ahyp="http://schemas.microsoft.com/office/drawing/2018/hyperlinkcolor" val="tx"/>
                              </a:ext>
                            </a:extLst>
                          </a:hlinkClick>
                        </a:rPr>
                        <a:t>ITA.NGDP_RPCH.pcent_change</a:t>
                      </a:r>
                      <a:endParaRPr lang="en-US" sz="1000" b="0" i="0" u="none" strike="noStrike" dirty="0">
                        <a:solidFill>
                          <a:schemeClr val="tx1"/>
                        </a:solidFill>
                        <a:effectLst/>
                        <a:latin typeface="Ubuntu" panose="020B0504030602030204" pitchFamily="34" charset="0"/>
                        <a:hlinkClick r:id="rId25">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99764653"/>
                  </a:ext>
                </a:extLst>
              </a:tr>
              <a:tr h="359370">
                <a:tc>
                  <a:txBody>
                    <a:bodyPr/>
                    <a:lstStyle/>
                    <a:p>
                      <a:pPr lvl="0"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4</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chemeClr val="tx1"/>
                          </a:solidFill>
                          <a:effectLst/>
                          <a:latin typeface="Ubuntu" panose="020B0504030602030204" pitchFamily="34" charset="0"/>
                        </a:rPr>
                        <a:t>Yearly GDP growth rate (YoY % change) – Japan</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6">
                            <a:extLst>
                              <a:ext uri="{A12FA001-AC4F-418D-AE19-62706E023703}">
                                <ahyp:hlinkClr xmlns:ahyp="http://schemas.microsoft.com/office/drawing/2018/hyperlinkcolor" val="tx"/>
                              </a:ext>
                            </a:extLst>
                          </a:hlinkClick>
                        </a:rPr>
                        <a:t>IMF/WEO:2023-04/</a:t>
                      </a:r>
                      <a:r>
                        <a:rPr lang="en-US" sz="1000" b="0" i="0" u="none" strike="noStrike" dirty="0" err="1">
                          <a:solidFill>
                            <a:schemeClr val="tx1"/>
                          </a:solidFill>
                          <a:effectLst/>
                          <a:latin typeface="Ubuntu" panose="020B0504030602030204" pitchFamily="34" charset="0"/>
                          <a:hlinkClick r:id="rId26">
                            <a:extLst>
                              <a:ext uri="{A12FA001-AC4F-418D-AE19-62706E023703}">
                                <ahyp:hlinkClr xmlns:ahyp="http://schemas.microsoft.com/office/drawing/2018/hyperlinkcolor" val="tx"/>
                              </a:ext>
                            </a:extLst>
                          </a:hlinkClick>
                        </a:rPr>
                        <a:t>JPN.NGDP_RPCH.pcent_change</a:t>
                      </a:r>
                      <a:endParaRPr lang="en-US" sz="1000" b="0" i="0" u="none" strike="noStrike" dirty="0">
                        <a:solidFill>
                          <a:schemeClr val="tx1"/>
                        </a:solidFill>
                        <a:effectLst/>
                        <a:latin typeface="Ubuntu" panose="020B0504030602030204" pitchFamily="34" charset="0"/>
                        <a:hlinkClick r:id="rId27">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314812523"/>
                  </a:ext>
                </a:extLst>
              </a:tr>
            </a:tbl>
          </a:graphicData>
        </a:graphic>
      </p:graphicFrame>
    </p:spTree>
    <p:extLst>
      <p:ext uri="{BB962C8B-B14F-4D97-AF65-F5344CB8AC3E}">
        <p14:creationId xmlns:p14="http://schemas.microsoft.com/office/powerpoint/2010/main" val="1757445386"/>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
        <p:nvSpPr>
          <p:cNvPr id="4" name="shp_PresTitle"/>
          <p:cNvSpPr>
            <a:spLocks noGrp="1"/>
          </p:cNvSpPr>
          <p:nvPr>
            <p:ph type="ftr" sz="quarter" idx="15"/>
          </p:nvPr>
        </p:nvSpPr>
        <p:spPr/>
        <p:txBody>
          <a:bodyPr/>
          <a:lstStyle/>
          <a:p>
            <a:r>
              <a:rPr lang="en-US" dirty="0">
                <a:latin typeface="Ubuntu" panose="020B0504030602030204" pitchFamily="34" charset="0"/>
              </a:rPr>
              <a:t>Macroeconomic Outlook - MAY 2023</a:t>
            </a:r>
            <a:endParaRPr lang="en-GB"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p:txBody>
          <a:bodyPr/>
          <a:lstStyle/>
          <a:p>
            <a:r>
              <a:rPr lang="en-US" dirty="0">
                <a:latin typeface="Ubuntu" panose="020B0504030602030204" pitchFamily="34" charset="0"/>
              </a:rPr>
              <a:t>43</a:t>
            </a: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nvGraphicFramePr>
        <p:xfrm>
          <a:off x="493898" y="1655764"/>
          <a:ext cx="9691502" cy="5330900"/>
        </p:xfrm>
        <a:graphic>
          <a:graphicData uri="http://schemas.openxmlformats.org/drawingml/2006/table">
            <a:tbl>
              <a:tblPr>
                <a:tableStyleId>{5C22544A-7EE6-4342-B048-85BDC9FD1C3A}</a:tableStyleId>
              </a:tblPr>
              <a:tblGrid>
                <a:gridCol w="483564">
                  <a:extLst>
                    <a:ext uri="{9D8B030D-6E8A-4147-A177-3AD203B41FA5}">
                      <a16:colId xmlns:a16="http://schemas.microsoft.com/office/drawing/2014/main" val="2009094933"/>
                    </a:ext>
                  </a:extLst>
                </a:gridCol>
                <a:gridCol w="4436010">
                  <a:extLst>
                    <a:ext uri="{9D8B030D-6E8A-4147-A177-3AD203B41FA5}">
                      <a16:colId xmlns:a16="http://schemas.microsoft.com/office/drawing/2014/main" val="2477919891"/>
                    </a:ext>
                  </a:extLst>
                </a:gridCol>
                <a:gridCol w="4771928">
                  <a:extLst>
                    <a:ext uri="{9D8B030D-6E8A-4147-A177-3AD203B41FA5}">
                      <a16:colId xmlns:a16="http://schemas.microsoft.com/office/drawing/2014/main" val="2883824194"/>
                    </a:ext>
                  </a:extLst>
                </a:gridCol>
              </a:tblGrid>
              <a:tr h="27432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Graph / Table</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W</a:t>
                      </a:r>
                      <a:r>
                        <a:rPr lang="en-US" sz="900" b="1" i="0" u="none" strike="noStrike" noProof="0" dirty="0">
                          <a:solidFill>
                            <a:schemeClr val="bg1"/>
                          </a:solidFill>
                          <a:effectLst/>
                          <a:latin typeface="Ubuntu" panose="020B0504030602030204" pitchFamily="34" charset="0"/>
                        </a:rPr>
                        <a:t>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59370">
                <a:tc>
                  <a:txBody>
                    <a:bodyPr/>
                    <a:lstStyle/>
                    <a:p>
                      <a:pPr algn="ctr" rtl="0" fontAlgn="ctr"/>
                      <a:r>
                        <a:rPr lang="fr-FR" sz="900" b="1" i="0" u="none" strike="noStrike" noProof="0" dirty="0">
                          <a:solidFill>
                            <a:schemeClr val="tx1"/>
                          </a:solidFill>
                          <a:effectLst/>
                          <a:latin typeface="Ubuntu" panose="020B0504030602030204" pitchFamily="34" charset="0"/>
                        </a:rPr>
                        <a:t>4</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rPr>
                        <a:t>Yearly GDP growth rate (YoY % change) – US</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hlinkClick r:id="rId3">
                            <a:extLst>
                              <a:ext uri="{A12FA001-AC4F-418D-AE19-62706E023703}">
                                <ahyp:hlinkClr xmlns:ahyp="http://schemas.microsoft.com/office/drawing/2018/hyperlinkcolor" val="tx"/>
                              </a:ext>
                            </a:extLst>
                          </a:hlinkClick>
                        </a:rPr>
                        <a:t>IMF/WEO:2023-04/</a:t>
                      </a:r>
                      <a:r>
                        <a:rPr lang="en-US" sz="1000" b="0" i="0" u="none" strike="noStrike" kern="1200" dirty="0" err="1">
                          <a:solidFill>
                            <a:schemeClr val="tx1"/>
                          </a:solidFill>
                          <a:effectLst/>
                          <a:latin typeface="Ubuntu" panose="020B0504030602030204" pitchFamily="34" charset="0"/>
                          <a:ea typeface="+mn-ea"/>
                          <a:cs typeface="+mn-cs"/>
                          <a:hlinkClick r:id="rId3">
                            <a:extLst>
                              <a:ext uri="{A12FA001-AC4F-418D-AE19-62706E023703}">
                                <ahyp:hlinkClr xmlns:ahyp="http://schemas.microsoft.com/office/drawing/2018/hyperlinkcolor" val="tx"/>
                              </a:ext>
                            </a:extLst>
                          </a:hlinkClick>
                        </a:rPr>
                        <a:t>USA.NGDP_RPCH.pcent_change</a:t>
                      </a:r>
                      <a:endParaRPr lang="en-US" sz="1000" b="0" i="0" u="none" strike="noStrike" kern="1200" dirty="0">
                        <a:solidFill>
                          <a:schemeClr val="tx1"/>
                        </a:solidFill>
                        <a:effectLst/>
                        <a:latin typeface="Ubuntu" panose="020B0504030602030204" pitchFamily="34" charset="0"/>
                        <a:ea typeface="+mn-ea"/>
                        <a:cs typeface="+mn-cs"/>
                      </a:endParaRP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359370">
                <a:tc>
                  <a:txBody>
                    <a:bodyPr/>
                    <a:lstStyle/>
                    <a:p>
                      <a:pPr lvl="0" algn="ctr" rtl="0" fontAlgn="ctr"/>
                      <a:r>
                        <a:rPr lang="fr-FR" sz="900" b="1" i="0" u="none" strike="noStrike" noProof="0" dirty="0">
                          <a:solidFill>
                            <a:schemeClr val="tx1"/>
                          </a:solidFill>
                          <a:effectLst/>
                          <a:latin typeface="Ubuntu" panose="020B0504030602030204" pitchFamily="34" charset="0"/>
                        </a:rPr>
                        <a:t>4</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rPr>
                        <a:t>Yearly GDP growth rate (YoY % change) – Eurozone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rPr>
                        <a:t>IMF/WEOAGG:2023-04/163.NGDP_RPCH.pcent_change</a:t>
                      </a:r>
                      <a:endParaRPr lang="en-US" sz="1000" b="0" i="0" u="none" strike="noStrike" dirty="0">
                        <a:solidFill>
                          <a:schemeClr val="tx1"/>
                        </a:solidFill>
                        <a:effectLst/>
                        <a:latin typeface="Ubuntu" panose="020B0504030602030204" pitchFamily="34" charset="0"/>
                        <a:hlinkClick r:id="rId5">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chemeClr val="tx1"/>
                          </a:solidFill>
                          <a:effectLst/>
                          <a:latin typeface="Ubuntu" panose="020B0504030602030204" pitchFamily="34" charset="0"/>
                        </a:rPr>
                        <a:t>OECD Weekly </a:t>
                      </a:r>
                      <a:r>
                        <a:rPr lang="fr-FR" sz="1000" b="0" i="0" u="none" strike="noStrike" dirty="0" err="1">
                          <a:solidFill>
                            <a:schemeClr val="tx1"/>
                          </a:solidFill>
                          <a:effectLst/>
                          <a:latin typeface="Ubuntu" panose="020B0504030602030204" pitchFamily="34" charset="0"/>
                        </a:rPr>
                        <a:t>growth</a:t>
                      </a:r>
                      <a:r>
                        <a:rPr lang="fr-FR" sz="1000" b="0" i="0" u="none" strike="noStrike" dirty="0">
                          <a:solidFill>
                            <a:schemeClr val="tx1"/>
                          </a:solidFill>
                          <a:effectLst/>
                          <a:latin typeface="Ubuntu" panose="020B0504030602030204" pitchFamily="34" charset="0"/>
                        </a:rPr>
                        <a:t> tracker – </a:t>
                      </a:r>
                      <a:r>
                        <a:rPr lang="fr-FR" sz="1000" b="0" i="0" u="none" strike="noStrike" dirty="0" err="1">
                          <a:solidFill>
                            <a:schemeClr val="tx1"/>
                          </a:solidFill>
                          <a:effectLst/>
                          <a:latin typeface="Ubuntu" panose="020B0504030602030204" pitchFamily="34" charset="0"/>
                        </a:rPr>
                        <a:t>Eurozone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rPr>
                        <a:t>OECD/GDP_GROWTH/</a:t>
                      </a:r>
                      <a:r>
                        <a:rPr lang="en-US" sz="1000" b="0" i="0" u="none" strike="noStrike" dirty="0" err="1">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rPr>
                        <a:t>W.Eurozone.tracker_yoy</a:t>
                      </a:r>
                      <a:endParaRPr lang="en-US" sz="1000" b="0" i="0" u="none" strike="noStrike"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chemeClr val="tx1"/>
                          </a:solidFill>
                          <a:effectLst/>
                          <a:latin typeface="Ubuntu" panose="020B0504030602030204" pitchFamily="34" charset="0"/>
                        </a:rPr>
                        <a:t>OECD Weekly </a:t>
                      </a:r>
                      <a:r>
                        <a:rPr lang="fr-FR" sz="1000" b="0" i="0" u="none" strike="noStrike" dirty="0" err="1">
                          <a:solidFill>
                            <a:schemeClr val="tx1"/>
                          </a:solidFill>
                          <a:effectLst/>
                          <a:latin typeface="Ubuntu" panose="020B0504030602030204" pitchFamily="34" charset="0"/>
                        </a:rPr>
                        <a:t>growth</a:t>
                      </a:r>
                      <a:r>
                        <a:rPr lang="fr-FR" sz="1000" b="0" i="0" u="none" strike="noStrike" dirty="0">
                          <a:solidFill>
                            <a:schemeClr val="tx1"/>
                          </a:solidFill>
                          <a:effectLst/>
                          <a:latin typeface="Ubuntu" panose="020B0504030602030204" pitchFamily="34" charset="0"/>
                        </a:rPr>
                        <a:t> tracker – United States</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8">
                            <a:extLst>
                              <a:ext uri="{A12FA001-AC4F-418D-AE19-62706E023703}">
                                <ahyp:hlinkClr xmlns:ahyp="http://schemas.microsoft.com/office/drawing/2018/hyperlinkcolor" val="tx"/>
                              </a:ext>
                            </a:extLst>
                          </a:hlinkClick>
                        </a:rPr>
                        <a:t>OECD/GDP_GROWTH/</a:t>
                      </a:r>
                      <a:r>
                        <a:rPr lang="en-US" sz="1000" b="0" i="0" u="none" strike="noStrike" dirty="0" err="1">
                          <a:solidFill>
                            <a:schemeClr val="tx1"/>
                          </a:solidFill>
                          <a:effectLst/>
                          <a:latin typeface="Ubuntu" panose="020B0504030602030204" pitchFamily="34" charset="0"/>
                          <a:hlinkClick r:id="rId8">
                            <a:extLst>
                              <a:ext uri="{A12FA001-AC4F-418D-AE19-62706E023703}">
                                <ahyp:hlinkClr xmlns:ahyp="http://schemas.microsoft.com/office/drawing/2018/hyperlinkcolor" val="tx"/>
                              </a:ext>
                            </a:extLst>
                          </a:hlinkClick>
                        </a:rPr>
                        <a:t>W.USA.tracker_yoy</a:t>
                      </a:r>
                      <a:endParaRPr lang="en-US" sz="1000" b="0" i="0" u="none" strike="noStrike"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359370">
                <a:tc>
                  <a:txBody>
                    <a:bodyPr/>
                    <a:lstStyle/>
                    <a:p>
                      <a:pPr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5</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China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hlinkClick r:id="rId9">
                            <a:extLst>
                              <a:ext uri="{A12FA001-AC4F-418D-AE19-62706E023703}">
                                <ahyp:hlinkClr xmlns:ahyp="http://schemas.microsoft.com/office/drawing/2018/hyperlinkcolor" val="tx"/>
                              </a:ext>
                            </a:extLst>
                          </a:hlinkClick>
                        </a:rPr>
                        <a:t>OECD/DP_LIVE/CHN.QGDP.TOT.PC_CHGPP.Q</a:t>
                      </a:r>
                      <a:endParaRPr lang="en-US" sz="1000" b="0" i="0" u="none"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9523496"/>
                  </a:ext>
                </a:extLst>
              </a:tr>
              <a:tr h="359370">
                <a:tc>
                  <a:txBody>
                    <a:bodyPr/>
                    <a:lstStyle/>
                    <a:p>
                      <a:pPr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5</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Brazil</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hlinkClick r:id="rId10">
                            <a:extLst>
                              <a:ext uri="{A12FA001-AC4F-418D-AE19-62706E023703}">
                                <ahyp:hlinkClr xmlns:ahyp="http://schemas.microsoft.com/office/drawing/2018/hyperlinkcolor" val="tx"/>
                              </a:ext>
                            </a:extLst>
                          </a:hlinkClick>
                        </a:rPr>
                        <a:t>OECD/KEI/NAEXKP01.BRA.GP.Q</a:t>
                      </a:r>
                      <a:endParaRPr lang="en-US" sz="1000" b="0" i="0" u="none"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57023142"/>
                  </a:ext>
                </a:extLst>
              </a:tr>
              <a:tr h="359370">
                <a:tc>
                  <a:txBody>
                    <a:bodyPr/>
                    <a:lstStyle/>
                    <a:p>
                      <a:pPr lvl="0" algn="ctr" rtl="0" fontAlgn="ct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Mexico</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chemeClr val="tx1"/>
                          </a:solidFill>
                          <a:effectLst/>
                          <a:latin typeface="Ubuntu" panose="020B0504030602030204" pitchFamily="34" charset="0"/>
                          <a:hlinkClick r:id="rId11">
                            <a:extLst>
                              <a:ext uri="{A12FA001-AC4F-418D-AE19-62706E023703}">
                                <ahyp:hlinkClr xmlns:ahyp="http://schemas.microsoft.com/office/drawing/2018/hyperlinkcolor" val="tx"/>
                              </a:ext>
                            </a:extLst>
                          </a:hlinkClick>
                        </a:rPr>
                        <a:t>OECD/KEI/NAEXKP01.MEX.GP.Q</a:t>
                      </a:r>
                      <a:endParaRPr lang="en-US" sz="1000" b="0" i="0" u="none" strike="noStrike" dirty="0">
                        <a:solidFill>
                          <a:schemeClr val="tx1"/>
                        </a:solidFill>
                        <a:effectLst/>
                        <a:latin typeface="Ubuntu" panose="020B0504030602030204" pitchFamily="34" charset="0"/>
                        <a:hlinkClick r:id="rId5">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00049797"/>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South Africa</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chemeClr val="tx1"/>
                          </a:solidFill>
                          <a:effectLst/>
                          <a:latin typeface="Ubuntu" panose="020B0504030602030204" pitchFamily="34" charset="0"/>
                          <a:hlinkClick r:id="rId12">
                            <a:extLst>
                              <a:ext uri="{A12FA001-AC4F-418D-AE19-62706E023703}">
                                <ahyp:hlinkClr xmlns:ahyp="http://schemas.microsoft.com/office/drawing/2018/hyperlinkcolor" val="tx"/>
                              </a:ext>
                            </a:extLst>
                          </a:hlinkClick>
                        </a:rPr>
                        <a:t>OECD/KEI/NAEXKP01.ZAF.GP.Q</a:t>
                      </a:r>
                      <a:endParaRPr lang="en-US" sz="1000" b="0" i="0" u="none" strike="noStrike"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611416238"/>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Indonesia</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3">
                            <a:extLst>
                              <a:ext uri="{A12FA001-AC4F-418D-AE19-62706E023703}">
                                <ahyp:hlinkClr xmlns:ahyp="http://schemas.microsoft.com/office/drawing/2018/hyperlinkcolor" val="tx"/>
                              </a:ext>
                            </a:extLst>
                          </a:hlinkClick>
                        </a:rPr>
                        <a:t>OECD/KEI/NAEXKP01.IDN.GP.Q</a:t>
                      </a:r>
                      <a:endParaRPr lang="en-US" sz="1000" b="0" i="0" u="none" strike="noStrike"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3227498"/>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5</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India</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4">
                            <a:extLst>
                              <a:ext uri="{A12FA001-AC4F-418D-AE19-62706E023703}">
                                <ahyp:hlinkClr xmlns:ahyp="http://schemas.microsoft.com/office/drawing/2018/hyperlinkcolor" val="tx"/>
                              </a:ext>
                            </a:extLst>
                          </a:hlinkClick>
                        </a:rPr>
                        <a:t>OECD/KEI/NAEXKP01.IND.GP.Q</a:t>
                      </a:r>
                      <a:endParaRPr lang="en-US" sz="1000" b="0" i="0" u="none" strike="noStrike" dirty="0">
                        <a:solidFill>
                          <a:schemeClr val="tx1"/>
                        </a:solidFill>
                        <a:effectLst/>
                        <a:latin typeface="Ubuntu" panose="020B0504030602030204" pitchFamily="34" charset="0"/>
                        <a:hlinkClick r:id="rId15">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91165916"/>
                  </a:ext>
                </a:extLst>
              </a:tr>
              <a:tr h="359370">
                <a:tc>
                  <a:txBody>
                    <a:bodyPr/>
                    <a:lstStyle/>
                    <a:p>
                      <a:pPr lvl="0" algn="ctr" rtl="0" fontAlgn="ct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chemeClr val="tx1"/>
                          </a:solidFill>
                          <a:effectLst/>
                          <a:latin typeface="Ubuntu" panose="020B0504030602030204" pitchFamily="34" charset="0"/>
                        </a:rPr>
                        <a:t>Yearly GDP growth rate (YoY % change) – Brazil</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6">
                            <a:extLst>
                              <a:ext uri="{A12FA001-AC4F-418D-AE19-62706E023703}">
                                <ahyp:hlinkClr xmlns:ahyp="http://schemas.microsoft.com/office/drawing/2018/hyperlinkcolor" val="tx"/>
                              </a:ext>
                            </a:extLst>
                          </a:hlinkClick>
                        </a:rPr>
                        <a:t>IMF/WEO:2023-04/</a:t>
                      </a:r>
                      <a:r>
                        <a:rPr lang="en-US" sz="1000" b="0" i="0" u="none" strike="noStrike" dirty="0" err="1">
                          <a:solidFill>
                            <a:schemeClr val="tx1"/>
                          </a:solidFill>
                          <a:effectLst/>
                          <a:latin typeface="Ubuntu" panose="020B0504030602030204" pitchFamily="34" charset="0"/>
                          <a:hlinkClick r:id="rId16">
                            <a:extLst>
                              <a:ext uri="{A12FA001-AC4F-418D-AE19-62706E023703}">
                                <ahyp:hlinkClr xmlns:ahyp="http://schemas.microsoft.com/office/drawing/2018/hyperlinkcolor" val="tx"/>
                              </a:ext>
                            </a:extLst>
                          </a:hlinkClick>
                        </a:rPr>
                        <a:t>BRA.NGDP_RPCH.pcent_change</a:t>
                      </a:r>
                      <a:endParaRPr lang="en-US" sz="1000" b="0" i="0" u="none" strike="noStrike" dirty="0">
                        <a:solidFill>
                          <a:schemeClr val="tx1"/>
                        </a:solidFill>
                        <a:effectLst/>
                        <a:latin typeface="Ubuntu" panose="020B0504030602030204" pitchFamily="34" charset="0"/>
                        <a:hlinkClick r:id="rId17">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43841304"/>
                  </a:ext>
                </a:extLst>
              </a:tr>
              <a:tr h="359370">
                <a:tc>
                  <a:txBody>
                    <a:bodyPr/>
                    <a:lstStyle/>
                    <a:p>
                      <a:pPr lvl="0"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5</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chemeClr val="tx1"/>
                          </a:solidFill>
                          <a:effectLst/>
                          <a:latin typeface="Ubuntu" panose="020B0504030602030204" pitchFamily="34" charset="0"/>
                        </a:rPr>
                        <a:t>Yearly GDP growth rate (YoY % change) – Mexico</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8">
                            <a:extLst>
                              <a:ext uri="{A12FA001-AC4F-418D-AE19-62706E023703}">
                                <ahyp:hlinkClr xmlns:ahyp="http://schemas.microsoft.com/office/drawing/2018/hyperlinkcolor" val="tx"/>
                              </a:ext>
                            </a:extLst>
                          </a:hlinkClick>
                        </a:rPr>
                        <a:t>IMF/WEO:2023-04/</a:t>
                      </a:r>
                      <a:r>
                        <a:rPr lang="en-US" sz="1000" b="0" i="0" u="none" strike="noStrike" dirty="0" err="1">
                          <a:solidFill>
                            <a:schemeClr val="tx1"/>
                          </a:solidFill>
                          <a:effectLst/>
                          <a:latin typeface="Ubuntu" panose="020B0504030602030204" pitchFamily="34" charset="0"/>
                          <a:hlinkClick r:id="rId18">
                            <a:extLst>
                              <a:ext uri="{A12FA001-AC4F-418D-AE19-62706E023703}">
                                <ahyp:hlinkClr xmlns:ahyp="http://schemas.microsoft.com/office/drawing/2018/hyperlinkcolor" val="tx"/>
                              </a:ext>
                            </a:extLst>
                          </a:hlinkClick>
                        </a:rPr>
                        <a:t>MEX.NGDP_RPCH.pcent_change</a:t>
                      </a:r>
                      <a:endParaRPr lang="en-US" sz="1000" b="0" i="0" u="none" strike="noStrike" dirty="0">
                        <a:solidFill>
                          <a:schemeClr val="tx1"/>
                        </a:solidFill>
                        <a:effectLst/>
                        <a:latin typeface="Ubuntu" panose="020B0504030602030204" pitchFamily="34" charset="0"/>
                        <a:hlinkClick r:id="rId19">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77105236"/>
                  </a:ext>
                </a:extLst>
              </a:tr>
              <a:tr h="359370">
                <a:tc>
                  <a:txBody>
                    <a:bodyPr/>
                    <a:lstStyle/>
                    <a:p>
                      <a:pPr lvl="0"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5</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chemeClr val="tx1"/>
                          </a:solidFill>
                          <a:effectLst/>
                          <a:latin typeface="Ubuntu" panose="020B0504030602030204" pitchFamily="34" charset="0"/>
                        </a:rPr>
                        <a:t>Yearly GDP growth rate (YoY % change) – South Africa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0">
                            <a:extLst>
                              <a:ext uri="{A12FA001-AC4F-418D-AE19-62706E023703}">
                                <ahyp:hlinkClr xmlns:ahyp="http://schemas.microsoft.com/office/drawing/2018/hyperlinkcolor" val="tx"/>
                              </a:ext>
                            </a:extLst>
                          </a:hlinkClick>
                        </a:rPr>
                        <a:t>IMF/WEO:2023-04/</a:t>
                      </a:r>
                      <a:r>
                        <a:rPr lang="en-US" sz="1000" b="0" i="0" u="none" strike="noStrike" dirty="0" err="1">
                          <a:solidFill>
                            <a:schemeClr val="tx1"/>
                          </a:solidFill>
                          <a:effectLst/>
                          <a:latin typeface="Ubuntu" panose="020B0504030602030204" pitchFamily="34" charset="0"/>
                          <a:hlinkClick r:id="rId20">
                            <a:extLst>
                              <a:ext uri="{A12FA001-AC4F-418D-AE19-62706E023703}">
                                <ahyp:hlinkClr xmlns:ahyp="http://schemas.microsoft.com/office/drawing/2018/hyperlinkcolor" val="tx"/>
                              </a:ext>
                            </a:extLst>
                          </a:hlinkClick>
                        </a:rPr>
                        <a:t>ZAF.NGDP_RPCH.pcent_change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99764653"/>
                  </a:ext>
                </a:extLst>
              </a:tr>
              <a:tr h="359370">
                <a:tc>
                  <a:txBody>
                    <a:bodyPr/>
                    <a:lstStyle/>
                    <a:p>
                      <a:pPr lvl="0" algn="ctr" rtl="0" fontAlgn="ct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chemeClr val="tx1"/>
                          </a:solidFill>
                          <a:effectLst/>
                          <a:latin typeface="Ubuntu" panose="020B0504030602030204" pitchFamily="34" charset="0"/>
                        </a:rPr>
                        <a:t>Yearly GDP growth rate (YoY % change) – Indonesia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1">
                            <a:extLst>
                              <a:ext uri="{A12FA001-AC4F-418D-AE19-62706E023703}">
                                <ahyp:hlinkClr xmlns:ahyp="http://schemas.microsoft.com/office/drawing/2018/hyperlinkcolor" val="tx"/>
                              </a:ext>
                            </a:extLst>
                          </a:hlinkClick>
                        </a:rPr>
                        <a:t>IMF/WEO:2023-04/</a:t>
                      </a:r>
                      <a:r>
                        <a:rPr lang="en-US" sz="1000" b="0" i="0" u="none" strike="noStrike" dirty="0" err="1">
                          <a:solidFill>
                            <a:schemeClr val="tx1"/>
                          </a:solidFill>
                          <a:effectLst/>
                          <a:latin typeface="Ubuntu" panose="020B0504030602030204" pitchFamily="34" charset="0"/>
                          <a:hlinkClick r:id="rId21">
                            <a:extLst>
                              <a:ext uri="{A12FA001-AC4F-418D-AE19-62706E023703}">
                                <ahyp:hlinkClr xmlns:ahyp="http://schemas.microsoft.com/office/drawing/2018/hyperlinkcolor" val="tx"/>
                              </a:ext>
                            </a:extLst>
                          </a:hlinkClick>
                        </a:rPr>
                        <a:t>IDN.NGDP_RPCH.pcent_change</a:t>
                      </a:r>
                      <a:endParaRPr lang="en-US" sz="1000" b="0" i="0" u="none" strike="noStrike" dirty="0">
                        <a:solidFill>
                          <a:schemeClr val="tx1"/>
                        </a:solidFill>
                        <a:effectLst/>
                        <a:latin typeface="Ubuntu" panose="020B0504030602030204" pitchFamily="34" charset="0"/>
                        <a:hlinkClick r:id="rId22">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314812523"/>
                  </a:ext>
                </a:extLst>
              </a:tr>
            </a:tbl>
          </a:graphicData>
        </a:graphic>
      </p:graphicFrame>
    </p:spTree>
    <p:extLst>
      <p:ext uri="{BB962C8B-B14F-4D97-AF65-F5344CB8AC3E}">
        <p14:creationId xmlns:p14="http://schemas.microsoft.com/office/powerpoint/2010/main" val="189149831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
        <p:nvSpPr>
          <p:cNvPr id="4" name="shp_PresTitle"/>
          <p:cNvSpPr>
            <a:spLocks noGrp="1"/>
          </p:cNvSpPr>
          <p:nvPr>
            <p:ph type="ftr" sz="quarter" idx="15"/>
          </p:nvPr>
        </p:nvSpPr>
        <p:spPr/>
        <p:txBody>
          <a:bodyPr/>
          <a:lstStyle/>
          <a:p>
            <a:r>
              <a:rPr lang="en-US" dirty="0">
                <a:latin typeface="Ubuntu" panose="020B0504030602030204" pitchFamily="34" charset="0"/>
              </a:rPr>
              <a:t>Macroeconomic Outlook - MAY 2023</a:t>
            </a:r>
            <a:endParaRPr lang="en-GB"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p:txBody>
          <a:bodyPr/>
          <a:lstStyle/>
          <a:p>
            <a:r>
              <a:rPr lang="en-US" dirty="0">
                <a:latin typeface="Ubuntu" panose="020B0504030602030204" pitchFamily="34" charset="0"/>
              </a:rPr>
              <a:t>44</a:t>
            </a: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nvGraphicFramePr>
        <p:xfrm>
          <a:off x="493898" y="1655764"/>
          <a:ext cx="9691502" cy="5330900"/>
        </p:xfrm>
        <a:graphic>
          <a:graphicData uri="http://schemas.openxmlformats.org/drawingml/2006/table">
            <a:tbl>
              <a:tblPr>
                <a:tableStyleId>{5C22544A-7EE6-4342-B048-85BDC9FD1C3A}</a:tableStyleId>
              </a:tblPr>
              <a:tblGrid>
                <a:gridCol w="483564">
                  <a:extLst>
                    <a:ext uri="{9D8B030D-6E8A-4147-A177-3AD203B41FA5}">
                      <a16:colId xmlns:a16="http://schemas.microsoft.com/office/drawing/2014/main" val="2009094933"/>
                    </a:ext>
                  </a:extLst>
                </a:gridCol>
                <a:gridCol w="4436010">
                  <a:extLst>
                    <a:ext uri="{9D8B030D-6E8A-4147-A177-3AD203B41FA5}">
                      <a16:colId xmlns:a16="http://schemas.microsoft.com/office/drawing/2014/main" val="2477919891"/>
                    </a:ext>
                  </a:extLst>
                </a:gridCol>
                <a:gridCol w="4771928">
                  <a:extLst>
                    <a:ext uri="{9D8B030D-6E8A-4147-A177-3AD203B41FA5}">
                      <a16:colId xmlns:a16="http://schemas.microsoft.com/office/drawing/2014/main" val="2883824194"/>
                    </a:ext>
                  </a:extLst>
                </a:gridCol>
              </a:tblGrid>
              <a:tr h="27432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a:solidFill>
                            <a:schemeClr val="bg1"/>
                          </a:solidFill>
                          <a:effectLst/>
                          <a:latin typeface="Ubuntu" panose="020B0504030602030204" pitchFamily="34" charset="0"/>
                        </a:rPr>
                        <a:t>Graph / Table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a:solidFill>
                            <a:schemeClr val="bg1"/>
                          </a:solidFill>
                          <a:effectLst/>
                          <a:latin typeface="Ubuntu" panose="020B0504030602030204" pitchFamily="34" charset="0"/>
                        </a:rPr>
                        <a:t>Web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59370">
                <a:tc>
                  <a:txBody>
                    <a:bodyPr/>
                    <a:lstStyle/>
                    <a:p>
                      <a:pPr lvl="0" algn="ctr" rtl="0" fontAlgn="ctr"/>
                      <a:r>
                        <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endParaRPr lang="en-US" sz="900" b="1" i="0" u="none" strike="noStrike" noProof="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noProof="0" dirty="0">
                          <a:solidFill>
                            <a:schemeClr val="tx1"/>
                          </a:solidFill>
                          <a:effectLst/>
                          <a:latin typeface="Ubuntu" panose="020B0504030602030204" pitchFamily="34" charset="0"/>
                        </a:rPr>
                        <a:t>Yearly GDP growth rate (YoY % change) – India</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3">
                            <a:extLst>
                              <a:ext uri="{A12FA001-AC4F-418D-AE19-62706E023703}">
                                <ahyp:hlinkClr xmlns:ahyp="http://schemas.microsoft.com/office/drawing/2018/hyperlinkcolor" val="tx"/>
                              </a:ext>
                            </a:extLst>
                          </a:hlinkClick>
                        </a:rPr>
                        <a:t>IMF/WEO:2023-04/</a:t>
                      </a:r>
                      <a:r>
                        <a:rPr lang="en-US" sz="1000" b="0" i="0" u="none" strike="noStrike" noProof="0" dirty="0" err="1">
                          <a:solidFill>
                            <a:schemeClr val="tx1"/>
                          </a:solidFill>
                          <a:effectLst/>
                          <a:latin typeface="Ubuntu" panose="020B0504030602030204" pitchFamily="34" charset="0"/>
                          <a:hlinkClick r:id="rId3">
                            <a:extLst>
                              <a:ext uri="{A12FA001-AC4F-418D-AE19-62706E023703}">
                                <ahyp:hlinkClr xmlns:ahyp="http://schemas.microsoft.com/office/drawing/2018/hyperlinkcolor" val="tx"/>
                              </a:ext>
                            </a:extLst>
                          </a:hlinkClick>
                        </a:rPr>
                        <a:t>IND.NGDP_RPCH.pcent_change</a:t>
                      </a:r>
                      <a:endParaRPr lang="en-US" sz="1000" b="0" i="0" u="none" strike="noStrike" noProof="0"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endParaRP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359370">
                <a:tc>
                  <a:txBody>
                    <a:bodyPr/>
                    <a:lstStyle/>
                    <a:p>
                      <a:pPr lvl="0" algn="ctr" rtl="0" fontAlgn="ctr"/>
                      <a:r>
                        <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5</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chemeClr val="tx1"/>
                          </a:solidFill>
                          <a:effectLst/>
                          <a:latin typeface="Ubuntu" panose="020B0504030602030204" pitchFamily="34" charset="0"/>
                        </a:rPr>
                        <a:t>Yearly GDP growth rate (YoY % change) – China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5">
                            <a:extLst>
                              <a:ext uri="{A12FA001-AC4F-418D-AE19-62706E023703}">
                                <ahyp:hlinkClr xmlns:ahyp="http://schemas.microsoft.com/office/drawing/2018/hyperlinkcolor" val="tx"/>
                              </a:ext>
                            </a:extLst>
                          </a:hlinkClick>
                        </a:rPr>
                        <a:t>IMF/WEO:2023-04/</a:t>
                      </a:r>
                      <a:r>
                        <a:rPr lang="en-US" sz="1000" b="0" i="0" u="none" strike="noStrike" noProof="0" dirty="0" err="1">
                          <a:solidFill>
                            <a:schemeClr val="tx1"/>
                          </a:solidFill>
                          <a:effectLst/>
                          <a:latin typeface="Ubuntu" panose="020B0504030602030204" pitchFamily="34" charset="0"/>
                          <a:hlinkClick r:id="rId5">
                            <a:extLst>
                              <a:ext uri="{A12FA001-AC4F-418D-AE19-62706E023703}">
                                <ahyp:hlinkClr xmlns:ahyp="http://schemas.microsoft.com/office/drawing/2018/hyperlinkcolor" val="tx"/>
                              </a:ext>
                            </a:extLst>
                          </a:hlinkClick>
                        </a:rPr>
                        <a:t>CHN.NGDP_RPCH.pcent_change</a:t>
                      </a:r>
                      <a:endParaRPr lang="en-US" sz="1000" b="0" i="0" u="none" strike="noStrike" noProof="0"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359370">
                <a:tc>
                  <a:txBody>
                    <a:bodyPr/>
                    <a:lstStyle/>
                    <a:p>
                      <a:pPr lvl="0" algn="ctr" rtl="0" fontAlgn="ctr"/>
                      <a:r>
                        <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endParaRPr lang="en-US" sz="900" b="1" i="0" u="none" strike="noStrike" noProof="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rPr>
                        <a:t>OECD Weekly growth tracker – Brazil</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rPr>
                        <a:t>OECD/GDP_GROWTH/</a:t>
                      </a:r>
                      <a:r>
                        <a:rPr lang="en-US" sz="1000" b="0" i="0" u="none" strike="noStrike" noProof="0" dirty="0" err="1">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rPr>
                        <a:t>W.BRA.tracker_yoy</a:t>
                      </a:r>
                      <a:endParaRPr lang="en-US" sz="1000" b="0" i="0" u="none" strike="noStrike" noProof="0"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noProof="0">
                          <a:solidFill>
                            <a:schemeClr val="tx1"/>
                          </a:solidFill>
                          <a:effectLst/>
                          <a:latin typeface="Ubuntu" panose="020B0504030602030204" pitchFamily="34" charset="0"/>
                        </a:rPr>
                        <a:t>OECD Weekly growth tracker – Mexico</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a:solidFill>
                            <a:schemeClr val="tx1"/>
                          </a:solidFill>
                          <a:effectLst/>
                          <a:latin typeface="Ubuntu" panose="020B0504030602030204" pitchFamily="34" charset="0"/>
                          <a:hlinkClick r:id="rId8">
                            <a:extLst>
                              <a:ext uri="{A12FA001-AC4F-418D-AE19-62706E023703}">
                                <ahyp:hlinkClr xmlns:ahyp="http://schemas.microsoft.com/office/drawing/2018/hyperlinkcolor" val="tx"/>
                              </a:ext>
                            </a:extLst>
                          </a:hlinkClick>
                        </a:rPr>
                        <a:t>OECD/GDP_GROWTH/W.MEX.tracker_yoy</a:t>
                      </a:r>
                      <a:endParaRPr lang="en-US" sz="1000" b="0" i="0" u="none" strike="noStrike" noProof="0">
                        <a:solidFill>
                          <a:schemeClr val="tx1"/>
                        </a:solidFill>
                        <a:effectLst/>
                        <a:latin typeface="Ubuntu" panose="020B0504030602030204" pitchFamily="34" charset="0"/>
                        <a:hlinkClick r:id="rId9">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noProof="0">
                          <a:solidFill>
                            <a:schemeClr val="tx1"/>
                          </a:solidFill>
                          <a:effectLst/>
                          <a:latin typeface="Ubuntu" panose="020B0504030602030204" pitchFamily="34" charset="0"/>
                        </a:rPr>
                        <a:t>OECD Weekly growth tracker – South Africa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a:solidFill>
                            <a:schemeClr val="tx1"/>
                          </a:solidFill>
                          <a:effectLst/>
                          <a:latin typeface="Ubuntu" panose="020B0504030602030204" pitchFamily="34" charset="0"/>
                          <a:hlinkClick r:id="rId10">
                            <a:extLst>
                              <a:ext uri="{A12FA001-AC4F-418D-AE19-62706E023703}">
                                <ahyp:hlinkClr xmlns:ahyp="http://schemas.microsoft.com/office/drawing/2018/hyperlinkcolor" val="tx"/>
                              </a:ext>
                            </a:extLst>
                          </a:hlinkClick>
                        </a:rPr>
                        <a:t>OECD/GDP_GROWTH/W.ZAF.tracker_yoy</a:t>
                      </a:r>
                      <a:endParaRPr lang="en-US" sz="1000" b="0" i="0" u="none" strike="noStrike" noProof="0">
                        <a:solidFill>
                          <a:schemeClr val="tx1"/>
                        </a:solidFill>
                        <a:effectLst/>
                        <a:latin typeface="Ubuntu" panose="020B0504030602030204" pitchFamily="34" charset="0"/>
                        <a:hlinkClick r:id="rId9">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9523496"/>
                  </a:ext>
                </a:extLst>
              </a:tr>
              <a:tr h="359370">
                <a:tc>
                  <a:txBody>
                    <a:bodyPr/>
                    <a:lstStyle/>
                    <a:p>
                      <a:pPr algn="ctr" rtl="0" fontAlgn="ctr"/>
                      <a:r>
                        <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endParaRPr lang="en-US" sz="900" b="1" i="0" u="none" strike="noStrike" noProof="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noProof="0">
                          <a:solidFill>
                            <a:schemeClr val="tx1"/>
                          </a:solidFill>
                          <a:effectLst/>
                          <a:latin typeface="Ubuntu" panose="020B0504030602030204" pitchFamily="34" charset="0"/>
                        </a:rPr>
                        <a:t>OECD Weekly growth tracker – Indonesia</a:t>
                      </a:r>
                      <a:endParaRPr lang="en-US" sz="1000" b="0" i="0" u="none" strike="noStrike" kern="1200" noProof="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noProof="0" dirty="0">
                          <a:solidFill>
                            <a:schemeClr val="tx1"/>
                          </a:solidFill>
                          <a:effectLst/>
                          <a:latin typeface="Ubuntu" panose="020B0504030602030204" pitchFamily="34" charset="0"/>
                          <a:ea typeface="+mn-ea"/>
                          <a:cs typeface="+mn-cs"/>
                          <a:hlinkClick r:id="rId11">
                            <a:extLst>
                              <a:ext uri="{A12FA001-AC4F-418D-AE19-62706E023703}">
                                <ahyp:hlinkClr xmlns:ahyp="http://schemas.microsoft.com/office/drawing/2018/hyperlinkcolor" val="tx"/>
                              </a:ext>
                            </a:extLst>
                          </a:hlinkClick>
                        </a:rPr>
                        <a:t>OECD/GDP_GROWTH/</a:t>
                      </a:r>
                      <a:r>
                        <a:rPr lang="en-US" sz="1000" b="0" i="0" u="none" strike="noStrike" kern="1200" noProof="0" dirty="0" err="1">
                          <a:solidFill>
                            <a:schemeClr val="tx1"/>
                          </a:solidFill>
                          <a:effectLst/>
                          <a:latin typeface="Ubuntu" panose="020B0504030602030204" pitchFamily="34" charset="0"/>
                          <a:ea typeface="+mn-ea"/>
                          <a:cs typeface="+mn-cs"/>
                          <a:hlinkClick r:id="rId11">
                            <a:extLst>
                              <a:ext uri="{A12FA001-AC4F-418D-AE19-62706E023703}">
                                <ahyp:hlinkClr xmlns:ahyp="http://schemas.microsoft.com/office/drawing/2018/hyperlinkcolor" val="tx"/>
                              </a:ext>
                            </a:extLst>
                          </a:hlinkClick>
                        </a:rPr>
                        <a:t>W.IDN.tracker_yoy</a:t>
                      </a:r>
                      <a:endParaRPr lang="en-US" sz="1000" b="0" i="0" u="none" strike="noStrike" kern="1200" noProof="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57023142"/>
                  </a:ext>
                </a:extLst>
              </a:tr>
              <a:tr h="359370">
                <a:tc>
                  <a:txBody>
                    <a:bodyPr/>
                    <a:lstStyle/>
                    <a:p>
                      <a:pPr lvl="0" algn="ctr" rtl="0" fontAlgn="ctr"/>
                      <a:r>
                        <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endParaRPr lang="en-US" sz="900" b="1" i="0" u="none" strike="noStrike" noProof="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noProof="0">
                          <a:solidFill>
                            <a:schemeClr val="tx1"/>
                          </a:solidFill>
                          <a:effectLst/>
                          <a:latin typeface="Ubuntu" panose="020B0504030602030204" pitchFamily="34" charset="0"/>
                        </a:rPr>
                        <a:t>OECD Weekly growth tracker – India</a:t>
                      </a:r>
                      <a:endParaRPr lang="en-US" sz="1000" b="0" i="0" u="none" strike="noStrike" kern="1200" noProof="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noProof="0" dirty="0">
                          <a:solidFill>
                            <a:schemeClr val="tx1"/>
                          </a:solidFill>
                          <a:effectLst/>
                          <a:latin typeface="Ubuntu" panose="020B0504030602030204" pitchFamily="34" charset="0"/>
                          <a:hlinkClick r:id="rId12">
                            <a:extLst>
                              <a:ext uri="{A12FA001-AC4F-418D-AE19-62706E023703}">
                                <ahyp:hlinkClr xmlns:ahyp="http://schemas.microsoft.com/office/drawing/2018/hyperlinkcolor" val="tx"/>
                              </a:ext>
                            </a:extLst>
                          </a:hlinkClick>
                        </a:rPr>
                        <a:t>OECD/GDP_GROWTH/</a:t>
                      </a:r>
                      <a:r>
                        <a:rPr lang="en-US" sz="1000" b="0" i="0" u="none" strike="noStrike" noProof="0" dirty="0" err="1">
                          <a:solidFill>
                            <a:schemeClr val="tx1"/>
                          </a:solidFill>
                          <a:effectLst/>
                          <a:latin typeface="Ubuntu" panose="020B0504030602030204" pitchFamily="34" charset="0"/>
                          <a:hlinkClick r:id="rId12">
                            <a:extLst>
                              <a:ext uri="{A12FA001-AC4F-418D-AE19-62706E023703}">
                                <ahyp:hlinkClr xmlns:ahyp="http://schemas.microsoft.com/office/drawing/2018/hyperlinkcolor" val="tx"/>
                              </a:ext>
                            </a:extLst>
                          </a:hlinkClick>
                        </a:rPr>
                        <a:t>W.IND.tracker_yoy</a:t>
                      </a:r>
                      <a:endParaRPr lang="en-US" sz="1000" b="0" i="0" u="none" strike="noStrike" noProof="0"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00049797"/>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chemeClr val="tx1"/>
                          </a:solidFill>
                          <a:effectLst/>
                          <a:latin typeface="Ubuntu" panose="020B0504030602030204" pitchFamily="34" charset="0"/>
                        </a:rPr>
                        <a:t>General government debt - Germany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chemeClr val="tx1"/>
                          </a:solidFill>
                          <a:effectLst/>
                          <a:latin typeface="Ubuntu" panose="020B0504030602030204" pitchFamily="34" charset="0"/>
                          <a:hlinkClick r:id="rId13">
                            <a:extLst>
                              <a:ext uri="{A12FA001-AC4F-418D-AE19-62706E023703}">
                                <ahyp:hlinkClr xmlns:ahyp="http://schemas.microsoft.com/office/drawing/2018/hyperlinkcolor" val="tx"/>
                              </a:ext>
                            </a:extLst>
                          </a:hlinkClick>
                        </a:rPr>
                        <a:t>Eurostat/gov_10q_ggdebt/Q.GD.S13.PC_GDP.DE</a:t>
                      </a:r>
                      <a:endParaRPr lang="en-US" sz="1000" b="0" i="0" u="none" strike="noStrike" noProof="0" dirty="0">
                        <a:solidFill>
                          <a:schemeClr val="tx1"/>
                        </a:solidFill>
                        <a:effectLst/>
                        <a:latin typeface="Ubuntu" panose="020B0504030602030204" pitchFamily="34" charset="0"/>
                        <a:hlinkClick r:id="rId9">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611416238"/>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chemeClr val="tx1"/>
                          </a:solidFill>
                          <a:effectLst/>
                          <a:latin typeface="Ubuntu" panose="020B0504030602030204" pitchFamily="34" charset="0"/>
                        </a:rPr>
                        <a:t>General government debt – France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14">
                            <a:extLst>
                              <a:ext uri="{A12FA001-AC4F-418D-AE19-62706E023703}">
                                <ahyp:hlinkClr xmlns:ahyp="http://schemas.microsoft.com/office/drawing/2018/hyperlinkcolor" val="tx"/>
                              </a:ext>
                            </a:extLst>
                          </a:hlinkClick>
                        </a:rPr>
                        <a:t>Eurostat/gov_10q_ggdebt/Q.GD.S13.PC_GDP.FR</a:t>
                      </a:r>
                      <a:endParaRPr lang="en-US" sz="1000" b="0" i="0" u="none" strike="noStrike" noProof="0" dirty="0">
                        <a:solidFill>
                          <a:schemeClr val="tx1"/>
                        </a:solidFill>
                        <a:effectLst/>
                        <a:latin typeface="Ubuntu" panose="020B0504030602030204" pitchFamily="34" charset="0"/>
                        <a:hlinkClick r:id="rId9">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3227498"/>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chemeClr val="tx1"/>
                          </a:solidFill>
                          <a:effectLst/>
                          <a:latin typeface="Ubuntu" panose="020B0504030602030204" pitchFamily="34" charset="0"/>
                        </a:rPr>
                        <a:t>General government debt – United Kingdom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15">
                            <a:extLst>
                              <a:ext uri="{A12FA001-AC4F-418D-AE19-62706E023703}">
                                <ahyp:hlinkClr xmlns:ahyp="http://schemas.microsoft.com/office/drawing/2018/hyperlinkcolor" val="tx"/>
                              </a:ext>
                            </a:extLst>
                          </a:hlinkClick>
                        </a:rPr>
                        <a:t>ONS/EDP2/YEQJ.Q</a:t>
                      </a:r>
                      <a:endParaRPr lang="en-US" sz="1000" b="0" i="0" u="none" strike="noStrike" noProof="0" dirty="0">
                        <a:solidFill>
                          <a:schemeClr val="tx1"/>
                        </a:solidFill>
                        <a:effectLst/>
                        <a:latin typeface="Ubuntu" panose="020B0504030602030204" pitchFamily="34" charset="0"/>
                        <a:hlinkClick r:id="rId1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91165916"/>
                  </a:ext>
                </a:extLst>
              </a:tr>
              <a:tr h="359370">
                <a:tc>
                  <a:txBody>
                    <a:bodyPr/>
                    <a:lstStyle/>
                    <a:p>
                      <a:pPr lvl="0" algn="ctr" rtl="0" fontAlgn="ctr"/>
                      <a:r>
                        <a:rPr kumimoji="0" lang="en-US" sz="900" b="1" i="0" u="none" strike="noStrike" kern="1200" cap="none" spc="0" normalizeH="0" baseline="0" noProof="0">
                          <a:ln>
                            <a:noFill/>
                          </a:ln>
                          <a:solidFill>
                            <a:srgbClr val="000000"/>
                          </a:solidFill>
                          <a:effectLst/>
                          <a:uLnTx/>
                          <a:uFillTx/>
                          <a:latin typeface="Ubuntu" panose="020B0504030602030204" pitchFamily="34" charset="0"/>
                          <a:ea typeface="+mn-ea"/>
                          <a:cs typeface="+mn-cs"/>
                        </a:rPr>
                        <a:t>6</a:t>
                      </a:r>
                      <a:endParaRPr lang="en-US" sz="900" b="1" i="0" u="none" strike="noStrike" noProof="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chemeClr val="tx1"/>
                          </a:solidFill>
                          <a:effectLst/>
                          <a:latin typeface="Ubuntu" panose="020B0504030602030204" pitchFamily="34" charset="0"/>
                        </a:rPr>
                        <a:t>General government debt – Italy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17">
                            <a:extLst>
                              <a:ext uri="{A12FA001-AC4F-418D-AE19-62706E023703}">
                                <ahyp:hlinkClr xmlns:ahyp="http://schemas.microsoft.com/office/drawing/2018/hyperlinkcolor" val="tx"/>
                              </a:ext>
                            </a:extLst>
                          </a:hlinkClick>
                        </a:rPr>
                        <a:t>Eurostat/gov_10dd_edpt1/A.PC_GDP.S13.GD.IT</a:t>
                      </a:r>
                      <a:endParaRPr lang="en-US" sz="1000" b="0" i="0" u="none" strike="noStrike" noProof="0" dirty="0">
                        <a:solidFill>
                          <a:schemeClr val="tx1"/>
                        </a:solidFill>
                        <a:effectLst/>
                        <a:latin typeface="Ubuntu" panose="020B0504030602030204" pitchFamily="34" charset="0"/>
                        <a:hlinkClick r:id="rId18">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43841304"/>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chemeClr val="tx1"/>
                          </a:solidFill>
                          <a:effectLst/>
                          <a:latin typeface="Ubuntu" panose="020B0504030602030204" pitchFamily="34" charset="0"/>
                        </a:rPr>
                        <a:t>General government debt – United States</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19">
                            <a:extLst>
                              <a:ext uri="{A12FA001-AC4F-418D-AE19-62706E023703}">
                                <ahyp:hlinkClr xmlns:ahyp="http://schemas.microsoft.com/office/drawing/2018/hyperlinkcolor" val="tx"/>
                              </a:ext>
                            </a:extLst>
                          </a:hlinkClick>
                        </a:rPr>
                        <a:t>OECD/DP_LIVE/USA.GGDEBT.TOT.PC_GDP.A</a:t>
                      </a:r>
                      <a:endParaRPr lang="en-US" sz="1000" b="0" i="0" u="none" strike="noStrike" noProof="0" dirty="0">
                        <a:solidFill>
                          <a:schemeClr val="tx1"/>
                        </a:solidFill>
                        <a:effectLst/>
                        <a:latin typeface="Ubuntu" panose="020B0504030602030204" pitchFamily="34" charset="0"/>
                        <a:hlinkClick r:id="rId20">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77105236"/>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chemeClr val="tx1"/>
                          </a:solidFill>
                          <a:effectLst/>
                          <a:latin typeface="Ubuntu" panose="020B0504030602030204" pitchFamily="34" charset="0"/>
                        </a:rPr>
                        <a:t>General government deficit – Germany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pl-PL" sz="1000" b="0" i="0" u="none" strike="noStrike" noProof="0" dirty="0">
                          <a:solidFill>
                            <a:schemeClr val="tx1"/>
                          </a:solidFill>
                          <a:effectLst/>
                          <a:latin typeface="Ubuntu" panose="020B0504030602030204" pitchFamily="34" charset="0"/>
                          <a:hlinkClick r:id="rId21">
                            <a:extLst>
                              <a:ext uri="{A12FA001-AC4F-418D-AE19-62706E023703}">
                                <ahyp:hlinkClr xmlns:ahyp="http://schemas.microsoft.com/office/drawing/2018/hyperlinkcolor" val="tx"/>
                              </a:ext>
                            </a:extLst>
                          </a:hlinkClick>
                        </a:rPr>
                        <a:t>Eurostat/teina205/Q.B9.S13.PC_GDP_SCA.DE</a:t>
                      </a:r>
                      <a:endParaRPr lang="en-US" sz="1000" b="0" i="0" u="none" strike="noStrike" noProof="0"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99764653"/>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rPr>
                        <a:t>General government deficit – France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pl-PL" sz="1000" b="0" i="0" u="none" strike="noStrike" noProof="0" dirty="0">
                          <a:solidFill>
                            <a:schemeClr val="tx1"/>
                          </a:solidFill>
                          <a:effectLst/>
                          <a:latin typeface="Ubuntu" panose="020B0504030602030204" pitchFamily="34" charset="0"/>
                          <a:hlinkClick r:id="rId22">
                            <a:extLst>
                              <a:ext uri="{A12FA001-AC4F-418D-AE19-62706E023703}">
                                <ahyp:hlinkClr xmlns:ahyp="http://schemas.microsoft.com/office/drawing/2018/hyperlinkcolor" val="tx"/>
                              </a:ext>
                            </a:extLst>
                          </a:hlinkClick>
                        </a:rPr>
                        <a:t>Eurostat/teina205/Q.B9.S13.PC_GDP_SCA.FR</a:t>
                      </a:r>
                      <a:endParaRPr lang="en-US" sz="1000" b="0" i="0" u="none" strike="noStrike" noProof="0" dirty="0">
                        <a:solidFill>
                          <a:schemeClr val="tx1"/>
                        </a:solidFill>
                        <a:effectLst/>
                        <a:latin typeface="Ubuntu" panose="020B0504030602030204" pitchFamily="34" charset="0"/>
                        <a:hlinkClick r:id="rId23">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314812523"/>
                  </a:ext>
                </a:extLst>
              </a:tr>
            </a:tbl>
          </a:graphicData>
        </a:graphic>
      </p:graphicFrame>
    </p:spTree>
    <p:extLst>
      <p:ext uri="{BB962C8B-B14F-4D97-AF65-F5344CB8AC3E}">
        <p14:creationId xmlns:p14="http://schemas.microsoft.com/office/powerpoint/2010/main" val="709141242"/>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
        <p:nvSpPr>
          <p:cNvPr id="4" name="shp_PresTitle"/>
          <p:cNvSpPr>
            <a:spLocks noGrp="1"/>
          </p:cNvSpPr>
          <p:nvPr>
            <p:ph type="ftr" sz="quarter" idx="15"/>
          </p:nvPr>
        </p:nvSpPr>
        <p:spPr/>
        <p:txBody>
          <a:bodyPr/>
          <a:lstStyle/>
          <a:p>
            <a:r>
              <a:rPr lang="en-US" dirty="0">
                <a:latin typeface="Ubuntu" panose="020B0504030602030204" pitchFamily="34" charset="0"/>
              </a:rPr>
              <a:t>Macroeconomic Outlook - MAY 2023</a:t>
            </a:r>
            <a:endParaRPr lang="en-GB"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p:txBody>
          <a:bodyPr/>
          <a:lstStyle/>
          <a:p>
            <a:r>
              <a:rPr lang="en-US" dirty="0">
                <a:latin typeface="Ubuntu" panose="020B0504030602030204" pitchFamily="34" charset="0"/>
              </a:rPr>
              <a:t>45</a:t>
            </a: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extLst>
              <p:ext uri="{D42A27DB-BD31-4B8C-83A1-F6EECF244321}">
                <p14:modId xmlns:p14="http://schemas.microsoft.com/office/powerpoint/2010/main" val="2484517885"/>
              </p:ext>
            </p:extLst>
          </p:nvPr>
        </p:nvGraphicFramePr>
        <p:xfrm>
          <a:off x="493898" y="1655764"/>
          <a:ext cx="9691502" cy="5334366"/>
        </p:xfrm>
        <a:graphic>
          <a:graphicData uri="http://schemas.openxmlformats.org/drawingml/2006/table">
            <a:tbl>
              <a:tblPr>
                <a:tableStyleId>{5C22544A-7EE6-4342-B048-85BDC9FD1C3A}</a:tableStyleId>
              </a:tblPr>
              <a:tblGrid>
                <a:gridCol w="483564">
                  <a:extLst>
                    <a:ext uri="{9D8B030D-6E8A-4147-A177-3AD203B41FA5}">
                      <a16:colId xmlns:a16="http://schemas.microsoft.com/office/drawing/2014/main" val="2009094933"/>
                    </a:ext>
                  </a:extLst>
                </a:gridCol>
                <a:gridCol w="4436010">
                  <a:extLst>
                    <a:ext uri="{9D8B030D-6E8A-4147-A177-3AD203B41FA5}">
                      <a16:colId xmlns:a16="http://schemas.microsoft.com/office/drawing/2014/main" val="2477919891"/>
                    </a:ext>
                  </a:extLst>
                </a:gridCol>
                <a:gridCol w="4771928">
                  <a:extLst>
                    <a:ext uri="{9D8B030D-6E8A-4147-A177-3AD203B41FA5}">
                      <a16:colId xmlns:a16="http://schemas.microsoft.com/office/drawing/2014/main" val="2883824194"/>
                    </a:ext>
                  </a:extLst>
                </a:gridCol>
              </a:tblGrid>
              <a:tr h="252062">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Graph / Table</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W</a:t>
                      </a:r>
                      <a:r>
                        <a:rPr lang="en-US" sz="900" b="1" i="0" u="none" strike="noStrike" noProof="0" dirty="0">
                          <a:solidFill>
                            <a:schemeClr val="bg1"/>
                          </a:solidFill>
                          <a:effectLst/>
                          <a:latin typeface="Ubuntu" panose="020B0504030602030204" pitchFamily="34" charset="0"/>
                        </a:rPr>
                        <a:t>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25672">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61188">
                <a:tc>
                  <a:txBody>
                    <a:bodyPr/>
                    <a:lstStyle/>
                    <a:p>
                      <a:pPr lvl="0" algn="ctr" rtl="0" fontAlgn="ctr"/>
                      <a:r>
                        <a:rPr kumimoji="0" lang="fr-FR" sz="900" b="1" i="0" u="none" strike="noStrike" kern="1200" cap="none" spc="0" normalizeH="0" baseline="0" noProof="0">
                          <a:ln>
                            <a:noFill/>
                          </a:ln>
                          <a:solidFill>
                            <a:srgbClr val="000000"/>
                          </a:solidFill>
                          <a:effectLst/>
                          <a:uLnTx/>
                          <a:uFillTx/>
                          <a:latin typeface="Ubuntu" panose="020B0504030602030204" pitchFamily="34" charset="0"/>
                          <a:ea typeface="+mn-ea"/>
                          <a:cs typeface="+mn-cs"/>
                        </a:rPr>
                        <a:t>6</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rPr>
                        <a:t>General government deficit – United Kingdom</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3">
                            <a:extLst>
                              <a:ext uri="{A12FA001-AC4F-418D-AE19-62706E023703}">
                                <ahyp:hlinkClr xmlns:ahyp="http://schemas.microsoft.com/office/drawing/2018/hyperlinkcolor" val="tx"/>
                              </a:ext>
                            </a:extLst>
                          </a:hlinkClick>
                        </a:rPr>
                        <a:t>ONS/UKEA/CT8O.Q</a:t>
                      </a:r>
                      <a:endParaRPr lang="en-US" sz="1000" b="0" i="0" u="none" strike="noStrike"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endParaRP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361188">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rPr>
                        <a:t>General government deficit –</a:t>
                      </a:r>
                      <a:r>
                        <a:rPr lang="en-US" sz="1000" b="0" i="0" u="none" strike="noStrike" noProof="0" dirty="0">
                          <a:solidFill>
                            <a:srgbClr val="000000"/>
                          </a:solidFill>
                          <a:effectLst/>
                          <a:latin typeface="Ubuntu" panose="020B0504030602030204" pitchFamily="34" charset="0"/>
                        </a:rPr>
                        <a:t> Italy</a:t>
                      </a:r>
                      <a:endParaRPr lang="en-US" sz="1000" b="0" i="0" u="none" strike="noStrike" noProof="0"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5">
                            <a:extLst>
                              <a:ext uri="{A12FA001-AC4F-418D-AE19-62706E023703}">
                                <ahyp:hlinkClr xmlns:ahyp="http://schemas.microsoft.com/office/drawing/2018/hyperlinkcolor" val="tx"/>
                              </a:ext>
                            </a:extLst>
                          </a:hlinkClick>
                        </a:rPr>
                        <a:t>OECD/DP_LIVE/ITA.GGNLEND.TOT.PC_GDP.A</a:t>
                      </a:r>
                      <a:endParaRPr lang="en-US" sz="1000" b="0" i="0" u="none" strike="noStrike" dirty="0">
                        <a:solidFill>
                          <a:srgbClr val="000000"/>
                        </a:solidFill>
                        <a:effectLst/>
                        <a:latin typeface="Ubuntu" panose="020B0504030602030204" pitchFamily="34" charset="0"/>
                        <a:hlinkClick r:id="rId6"/>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361188">
                <a:tc>
                  <a:txBody>
                    <a:bodyPr/>
                    <a:lstStyle/>
                    <a:p>
                      <a:pPr lvl="0" algn="ctr" rtl="0" fontAlgn="ctr"/>
                      <a:r>
                        <a:rPr lang="fr-FR" sz="900" b="1" i="0" u="none" strike="noStrike" noProof="0" dirty="0">
                          <a:solidFill>
                            <a:srgbClr val="000000"/>
                          </a:solidFill>
                          <a:effectLst/>
                          <a:latin typeface="Ubuntu" panose="020B0504030602030204" pitchFamily="34" charset="0"/>
                        </a:rPr>
                        <a:t>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rPr>
                        <a:t>General government deficit –</a:t>
                      </a:r>
                      <a:r>
                        <a:rPr lang="en-US" sz="1000" b="0" i="0" u="none" strike="noStrike" noProof="0" dirty="0">
                          <a:solidFill>
                            <a:srgbClr val="000000"/>
                          </a:solidFill>
                          <a:effectLst/>
                          <a:latin typeface="Ubuntu" panose="020B0504030602030204" pitchFamily="34" charset="0"/>
                        </a:rPr>
                        <a:t> United States</a:t>
                      </a:r>
                      <a:endParaRPr lang="en-US" sz="1000" b="0" i="0" u="none" strike="noStrike" noProof="0"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rPr>
                        <a:t>BEA/NIPA-T30100/AD01RC-Q</a:t>
                      </a:r>
                      <a:endParaRPr lang="en-US" sz="1000" b="0" i="0" u="none" strike="noStrike"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361188">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chemeClr val="tx1"/>
                          </a:solidFill>
                          <a:effectLst/>
                          <a:latin typeface="Ubuntu" panose="020B0504030602030204" pitchFamily="34" charset="0"/>
                        </a:rPr>
                        <a:t>Consumer confidence index – United States</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chemeClr val="tx1"/>
                          </a:solidFill>
                          <a:effectLst/>
                          <a:latin typeface="Ubuntu" panose="020B0504030602030204" pitchFamily="34" charset="0"/>
                          <a:hlinkClick r:id="rId8">
                            <a:extLst>
                              <a:ext uri="{A12FA001-AC4F-418D-AE19-62706E023703}">
                                <ahyp:hlinkClr xmlns:ahyp="http://schemas.microsoft.com/office/drawing/2018/hyperlinkcolor" val="tx"/>
                              </a:ext>
                            </a:extLst>
                          </a:hlinkClick>
                        </a:rPr>
                        <a:t>OECD/MEI_CLI/CSCICP03.USA.M</a:t>
                      </a:r>
                      <a:endParaRPr lang="en-US" sz="1000" b="0" i="0" u="none" strike="noStrike" dirty="0">
                        <a:solidFill>
                          <a:schemeClr val="tx1"/>
                        </a:solidFill>
                        <a:effectLst/>
                        <a:latin typeface="Ubuntu" panose="020B0504030602030204" pitchFamily="34" charset="0"/>
                        <a:hlinkClick r:id="rId9">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361188">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fr-FR" sz="1000" b="0" i="0" u="none" strike="noStrike" dirty="0">
                          <a:solidFill>
                            <a:schemeClr val="tx1"/>
                          </a:solidFill>
                          <a:effectLst/>
                          <a:latin typeface="Ubuntu" panose="020B0504030602030204" pitchFamily="34" charset="0"/>
                        </a:rPr>
                        <a:t>Consumer confidence index – Germany</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0">
                            <a:extLst>
                              <a:ext uri="{A12FA001-AC4F-418D-AE19-62706E023703}">
                                <ahyp:hlinkClr xmlns:ahyp="http://schemas.microsoft.com/office/drawing/2018/hyperlinkcolor" val="tx"/>
                              </a:ext>
                            </a:extLst>
                          </a:hlinkClick>
                        </a:rPr>
                        <a:t>OECD/MEI_CLI/CSCICP03.DEU.M</a:t>
                      </a:r>
                      <a:endParaRPr lang="en-US" sz="1000" b="0" i="0" u="none" strike="noStrike" dirty="0">
                        <a:solidFill>
                          <a:schemeClr val="tx1"/>
                        </a:solidFill>
                        <a:effectLst/>
                        <a:latin typeface="Ubuntu" panose="020B0504030602030204" pitchFamily="34" charset="0"/>
                        <a:hlinkClick r:id="rId9">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9523496"/>
                  </a:ext>
                </a:extLst>
              </a:tr>
              <a:tr h="361188">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000" b="0" i="0" u="none" strike="noStrike" dirty="0">
                          <a:solidFill>
                            <a:schemeClr val="tx1"/>
                          </a:solidFill>
                          <a:effectLst/>
                          <a:latin typeface="Ubuntu" panose="020B0504030602030204" pitchFamily="34" charset="0"/>
                        </a:rPr>
                        <a:t>Consumer confidence index – France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1">
                            <a:extLst>
                              <a:ext uri="{A12FA001-AC4F-418D-AE19-62706E023703}">
                                <ahyp:hlinkClr xmlns:ahyp="http://schemas.microsoft.com/office/drawing/2018/hyperlinkcolor" val="tx"/>
                              </a:ext>
                            </a:extLst>
                          </a:hlinkClick>
                        </a:rPr>
                        <a:t>OECD/MEI_CLI/CSCICP03.FRA.M</a:t>
                      </a:r>
                      <a:endParaRPr lang="en-US" sz="1000" b="0" i="0" u="none" strike="noStrike"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57023142"/>
                  </a:ext>
                </a:extLst>
              </a:tr>
              <a:tr h="361188">
                <a:tc>
                  <a:txBody>
                    <a:bodyPr/>
                    <a:lstStyle/>
                    <a:p>
                      <a:pPr lvl="0"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fr-FR" sz="1000" b="0" i="0" u="none" strike="noStrike" dirty="0">
                          <a:solidFill>
                            <a:schemeClr val="tx1"/>
                          </a:solidFill>
                          <a:effectLst/>
                          <a:latin typeface="Ubuntu" panose="020B0504030602030204" pitchFamily="34" charset="0"/>
                        </a:rPr>
                        <a:t>Consumer confidence index – United </a:t>
                      </a:r>
                      <a:r>
                        <a:rPr lang="fr-FR" sz="1000" b="0" i="0" u="none" strike="noStrike" dirty="0" err="1">
                          <a:solidFill>
                            <a:schemeClr val="tx1"/>
                          </a:solidFill>
                          <a:effectLst/>
                          <a:latin typeface="Ubuntu" panose="020B0504030602030204" pitchFamily="34" charset="0"/>
                        </a:rPr>
                        <a:t>Kingdom</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2">
                            <a:extLst>
                              <a:ext uri="{A12FA001-AC4F-418D-AE19-62706E023703}">
                                <ahyp:hlinkClr xmlns:ahyp="http://schemas.microsoft.com/office/drawing/2018/hyperlinkcolor" val="tx"/>
                              </a:ext>
                            </a:extLst>
                          </a:hlinkClick>
                        </a:rPr>
                        <a:t>OECD/MEI_CLI/CSCICP03.GBR.M</a:t>
                      </a:r>
                      <a:endParaRPr lang="en-US" sz="1000" b="0" i="0" u="none" strike="noStrike" dirty="0">
                        <a:solidFill>
                          <a:schemeClr val="tx1"/>
                        </a:solidFill>
                        <a:effectLst/>
                        <a:latin typeface="Ubuntu" panose="020B0504030602030204" pitchFamily="34" charset="0"/>
                        <a:hlinkClick r:id="rId13">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00049797"/>
                  </a:ext>
                </a:extLst>
              </a:tr>
              <a:tr h="361188">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chemeClr val="tx1"/>
                          </a:solidFill>
                          <a:effectLst/>
                          <a:latin typeface="Ubuntu" panose="020B0504030602030204" pitchFamily="34" charset="0"/>
                        </a:rPr>
                        <a:t>Business confidence index – United States</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4">
                            <a:extLst>
                              <a:ext uri="{A12FA001-AC4F-418D-AE19-62706E023703}">
                                <ahyp:hlinkClr xmlns:ahyp="http://schemas.microsoft.com/office/drawing/2018/hyperlinkcolor" val="tx"/>
                              </a:ext>
                            </a:extLst>
                          </a:hlinkClick>
                        </a:rPr>
                        <a:t>OECD/MEI_CLI/BSCICP03.USA.M</a:t>
                      </a:r>
                      <a:endParaRPr lang="en-US" sz="1000" b="0" i="0" u="none" strike="noStrike" dirty="0">
                        <a:solidFill>
                          <a:schemeClr val="tx1"/>
                        </a:solidFill>
                        <a:effectLst/>
                        <a:latin typeface="Ubuntu" panose="020B0504030602030204" pitchFamily="34" charset="0"/>
                        <a:hlinkClick r:id="rId15">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611416238"/>
                  </a:ext>
                </a:extLst>
              </a:tr>
              <a:tr h="361188">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fr-FR" sz="1000" b="0" i="0" u="none" strike="noStrike" dirty="0">
                          <a:solidFill>
                            <a:schemeClr val="tx1"/>
                          </a:solidFill>
                          <a:effectLst/>
                          <a:latin typeface="Ubuntu" panose="020B0504030602030204" pitchFamily="34" charset="0"/>
                        </a:rPr>
                        <a:t>Business confidence index – Germany</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6">
                            <a:extLst>
                              <a:ext uri="{A12FA001-AC4F-418D-AE19-62706E023703}">
                                <ahyp:hlinkClr xmlns:ahyp="http://schemas.microsoft.com/office/drawing/2018/hyperlinkcolor" val="tx"/>
                              </a:ext>
                            </a:extLst>
                          </a:hlinkClick>
                        </a:rPr>
                        <a:t>OECD/MEI_CLI/BSCICP03.DEU.M</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3227498"/>
                  </a:ext>
                </a:extLst>
              </a:tr>
              <a:tr h="361188">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000" b="0" i="0" u="none" strike="noStrike" dirty="0">
                          <a:solidFill>
                            <a:schemeClr val="tx1"/>
                          </a:solidFill>
                          <a:effectLst/>
                          <a:latin typeface="Ubuntu" panose="020B0504030602030204" pitchFamily="34" charset="0"/>
                        </a:rPr>
                        <a:t>Business confidence index – France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7">
                            <a:extLst>
                              <a:ext uri="{A12FA001-AC4F-418D-AE19-62706E023703}">
                                <ahyp:hlinkClr xmlns:ahyp="http://schemas.microsoft.com/office/drawing/2018/hyperlinkcolor" val="tx"/>
                              </a:ext>
                            </a:extLst>
                          </a:hlinkClick>
                        </a:rPr>
                        <a:t>OECD/MEI_CLI/BSCICP03.FRA.M</a:t>
                      </a:r>
                      <a:endParaRPr lang="en-US" sz="1000" b="0" i="0" u="none" strike="noStrike" dirty="0">
                        <a:solidFill>
                          <a:schemeClr val="tx1"/>
                        </a:solidFill>
                        <a:effectLst/>
                        <a:latin typeface="Ubuntu" panose="020B0504030602030204" pitchFamily="34" charset="0"/>
                        <a:hlinkClick r:id="rId18">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91165916"/>
                  </a:ext>
                </a:extLst>
              </a:tr>
              <a:tr h="361188">
                <a:tc>
                  <a:txBody>
                    <a:bodyPr/>
                    <a:lstStyle/>
                    <a:p>
                      <a:pPr lvl="0"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fr-FR" sz="1000" b="0" i="0" u="none" strike="noStrike" dirty="0">
                          <a:solidFill>
                            <a:schemeClr val="tx1"/>
                          </a:solidFill>
                          <a:effectLst/>
                          <a:latin typeface="Ubuntu" panose="020B0504030602030204" pitchFamily="34" charset="0"/>
                        </a:rPr>
                        <a:t>Business confidence index – United </a:t>
                      </a:r>
                      <a:r>
                        <a:rPr lang="fr-FR" sz="1000" b="0" i="0" u="none" strike="noStrike" dirty="0" err="1">
                          <a:solidFill>
                            <a:schemeClr val="tx1"/>
                          </a:solidFill>
                          <a:effectLst/>
                          <a:latin typeface="Ubuntu" panose="020B0504030602030204" pitchFamily="34" charset="0"/>
                        </a:rPr>
                        <a:t>Kingdom</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9">
                            <a:extLst>
                              <a:ext uri="{A12FA001-AC4F-418D-AE19-62706E023703}">
                                <ahyp:hlinkClr xmlns:ahyp="http://schemas.microsoft.com/office/drawing/2018/hyperlinkcolor" val="tx"/>
                              </a:ext>
                            </a:extLst>
                          </a:hlinkClick>
                        </a:rPr>
                        <a:t>OECD/MEI_CLI/BSCICP03.GBR.M</a:t>
                      </a:r>
                      <a:endParaRPr lang="en-US" sz="1000" b="0" i="0" u="none" strike="noStrike"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43841304"/>
                  </a:ext>
                </a:extLst>
              </a:tr>
              <a:tr h="361188">
                <a:tc>
                  <a:txBody>
                    <a:bodyPr/>
                    <a:lstStyle/>
                    <a:p>
                      <a:pPr lvl="0" algn="ctr" rtl="0" fontAlgn="ctr"/>
                      <a:r>
                        <a:rPr lang="fr-FR" sz="900" b="1" i="0" u="none" strike="noStrike" noProof="0" dirty="0">
                          <a:solidFill>
                            <a:srgbClr val="000000"/>
                          </a:solidFill>
                          <a:effectLst/>
                          <a:latin typeface="Ubuntu" panose="020B0504030602030204" pitchFamily="34" charset="0"/>
                        </a:rPr>
                        <a:t>9</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Natural Gas (Dutch TTF) prices in historical perspective (€/MWh)</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0">
                            <a:extLst>
                              <a:ext uri="{A12FA001-AC4F-418D-AE19-62706E023703}">
                                <ahyp:hlinkClr xmlns:ahyp="http://schemas.microsoft.com/office/drawing/2018/hyperlinkcolor" val="tx"/>
                              </a:ext>
                            </a:extLst>
                          </a:hlinkClick>
                        </a:rPr>
                        <a:t>ICE/DUTCH_TTF_GAS_FUTURES/D.5477499</a:t>
                      </a:r>
                      <a:endParaRPr lang="en-US" sz="1000" b="0" i="0" u="none" strike="noStrike"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77105236"/>
                  </a:ext>
                </a:extLst>
              </a:tr>
              <a:tr h="361188">
                <a:tc>
                  <a:txBody>
                    <a:bodyPr/>
                    <a:lstStyle/>
                    <a:p>
                      <a:pPr lvl="0" algn="ctr" rtl="0" fontAlgn="ctr"/>
                      <a:r>
                        <a:rPr lang="fr-FR" sz="900" b="1" i="0" u="none" strike="noStrike" noProof="0" dirty="0">
                          <a:solidFill>
                            <a:srgbClr val="000000"/>
                          </a:solidFill>
                          <a:effectLst/>
                          <a:latin typeface="Ubuntu" panose="020B0504030602030204" pitchFamily="34" charset="0"/>
                        </a:rPr>
                        <a:t>10</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0000"/>
                          </a:solidFill>
                          <a:effectLst/>
                          <a:latin typeface="Ubuntu" panose="020B0504030602030204" pitchFamily="34" charset="0"/>
                        </a:rPr>
                        <a:t>% of EU business reporting shortages of materials and equipment in the construction industry as a limiting production factor</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1">
                            <a:extLst>
                              <a:ext uri="{A12FA001-AC4F-418D-AE19-62706E023703}">
                                <ahyp:hlinkClr xmlns:ahyp="http://schemas.microsoft.com/office/drawing/2018/hyperlinkcolor" val="tx"/>
                              </a:ext>
                            </a:extLst>
                          </a:hlinkClick>
                        </a:rPr>
                        <a:t>EC/CONSTRUCTION/TOT.2.F5S.EU.M</a:t>
                      </a:r>
                      <a:endParaRPr lang="en-US" sz="1000" b="0" i="0" u="none" strike="noStrike"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99764653"/>
                  </a:ext>
                </a:extLst>
              </a:tr>
              <a:tr h="361188">
                <a:tc>
                  <a:txBody>
                    <a:bodyPr/>
                    <a:lstStyle/>
                    <a:p>
                      <a:pPr lvl="0" algn="ctr" rtl="0" fontAlgn="ctr"/>
                      <a:r>
                        <a:rPr lang="fr-FR" sz="900" b="1" i="0" u="none" strike="noStrike" noProof="0" dirty="0">
                          <a:solidFill>
                            <a:srgbClr val="000000"/>
                          </a:solidFill>
                          <a:effectLst/>
                          <a:latin typeface="Ubuntu" panose="020B0504030602030204" pitchFamily="34" charset="0"/>
                        </a:rPr>
                        <a:t>11</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Beveridge curve – Euro Area (Q1-17 – Q2-22), Quarterly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22">
                            <a:extLst>
                              <a:ext uri="{A12FA001-AC4F-418D-AE19-62706E023703}">
                                <ahyp:hlinkClr xmlns:ahyp="http://schemas.microsoft.com/office/drawing/2018/hyperlinkcolor" val="tx"/>
                              </a:ext>
                            </a:extLst>
                          </a:hlinkClick>
                        </a:rPr>
                        <a:t>Eurostat/</a:t>
                      </a:r>
                      <a:r>
                        <a:rPr lang="en-US" sz="1000" b="0" i="0" u="none" strike="noStrike" dirty="0" err="1">
                          <a:solidFill>
                            <a:srgbClr val="000000"/>
                          </a:solidFill>
                          <a:effectLst/>
                          <a:latin typeface="Ubuntu" panose="020B0504030602030204" pitchFamily="34" charset="0"/>
                          <a:hlinkClick r:id="rId22">
                            <a:extLst>
                              <a:ext uri="{A12FA001-AC4F-418D-AE19-62706E023703}">
                                <ahyp:hlinkClr xmlns:ahyp="http://schemas.microsoft.com/office/drawing/2018/hyperlinkcolor" val="tx"/>
                              </a:ext>
                            </a:extLst>
                          </a:hlinkClick>
                        </a:rPr>
                        <a:t>une_rt_q</a:t>
                      </a:r>
                      <a:r>
                        <a:rPr lang="en-US" sz="1000" b="0" i="0" u="none" strike="noStrike" dirty="0">
                          <a:solidFill>
                            <a:srgbClr val="000000"/>
                          </a:solidFill>
                          <a:effectLst/>
                          <a:latin typeface="Ubuntu" panose="020B0504030602030204" pitchFamily="34" charset="0"/>
                          <a:hlinkClick r:id="rId22">
                            <a:extLst>
                              <a:ext uri="{A12FA001-AC4F-418D-AE19-62706E023703}">
                                <ahyp:hlinkClr xmlns:ahyp="http://schemas.microsoft.com/office/drawing/2018/hyperlinkcolor" val="tx"/>
                              </a:ext>
                            </a:extLst>
                          </a:hlinkClick>
                        </a:rPr>
                        <a:t>/Q.NSA.Y20-64.PC_POP.T.EA19</a:t>
                      </a:r>
                      <a:endParaRPr lang="en-US" sz="1000" b="0" i="0" u="none" strike="noStrike" dirty="0">
                        <a:solidFill>
                          <a:srgbClr val="000000"/>
                        </a:solidFill>
                        <a:effectLst/>
                        <a:latin typeface="Ubuntu" panose="020B0504030602030204" pitchFamily="34" charset="0"/>
                        <a:hlinkClick r:id="rId22"/>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23">
                            <a:extLst>
                              <a:ext uri="{A12FA001-AC4F-418D-AE19-62706E023703}">
                                <ahyp:hlinkClr xmlns:ahyp="http://schemas.microsoft.com/office/drawing/2018/hyperlinkcolor" val="tx"/>
                              </a:ext>
                            </a:extLst>
                          </a:hlinkClick>
                        </a:rPr>
                        <a:t>Eurostat/jvs_q_nace2/Q.NSA.B-S.TOTAL.JOBRATE.EA19</a:t>
                      </a:r>
                      <a:endParaRPr lang="en-US" sz="1000" b="0" i="0" u="none" strike="noStrike" dirty="0">
                        <a:solidFill>
                          <a:srgbClr val="000000"/>
                        </a:solidFill>
                        <a:effectLst/>
                        <a:latin typeface="Ubuntu" panose="020B0504030602030204" pitchFamily="34" charset="0"/>
                        <a:hlinkClick r:id="rId23"/>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314812523"/>
                  </a:ext>
                </a:extLst>
              </a:tr>
            </a:tbl>
          </a:graphicData>
        </a:graphic>
      </p:graphicFrame>
    </p:spTree>
    <p:extLst>
      <p:ext uri="{BB962C8B-B14F-4D97-AF65-F5344CB8AC3E}">
        <p14:creationId xmlns:p14="http://schemas.microsoft.com/office/powerpoint/2010/main" val="1245506258"/>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hp_PresTitle"/>
          <p:cNvSpPr>
            <a:spLocks noGrp="1"/>
          </p:cNvSpPr>
          <p:nvPr>
            <p:ph type="ftr" sz="quarter" idx="15"/>
          </p:nvPr>
        </p:nvSpPr>
        <p:spPr>
          <a:xfrm>
            <a:off x="486064" y="667170"/>
            <a:ext cx="8165869" cy="177912"/>
          </a:xfrm>
        </p:spPr>
        <p:txBody>
          <a:bodyPr/>
          <a:lstStyle/>
          <a:p>
            <a:r>
              <a:rPr lang="en-US" dirty="0">
                <a:latin typeface="Ubuntu" panose="020B0504030602030204" pitchFamily="34" charset="0"/>
              </a:rPr>
              <a:t>Macroeconomic Outlook - MAY 2023</a:t>
            </a:r>
            <a:endParaRPr lang="en-GB" dirty="0">
              <a:latin typeface="Ubuntu" panose="020B0504030602030204" pitchFamily="34" charset="0"/>
            </a:endParaRP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a:xfrm>
            <a:off x="9526341" y="6985000"/>
            <a:ext cx="680995" cy="177912"/>
          </a:xfrm>
        </p:spPr>
        <p:txBody>
          <a:bodyPr/>
          <a:lstStyle/>
          <a:p>
            <a:r>
              <a:rPr lang="en-US" dirty="0">
                <a:latin typeface="Ubuntu" panose="020B0504030602030204" pitchFamily="34" charset="0"/>
              </a:rPr>
              <a:t>46</a:t>
            </a: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extLst>
              <p:ext uri="{D42A27DB-BD31-4B8C-83A1-F6EECF244321}">
                <p14:modId xmlns:p14="http://schemas.microsoft.com/office/powerpoint/2010/main" val="648704515"/>
              </p:ext>
            </p:extLst>
          </p:nvPr>
        </p:nvGraphicFramePr>
        <p:xfrm>
          <a:off x="493898" y="1661375"/>
          <a:ext cx="9691502" cy="5332801"/>
        </p:xfrm>
        <a:graphic>
          <a:graphicData uri="http://schemas.openxmlformats.org/drawingml/2006/table">
            <a:tbl>
              <a:tblPr>
                <a:tableStyleId>{5C22544A-7EE6-4342-B048-85BDC9FD1C3A}</a:tableStyleId>
              </a:tblPr>
              <a:tblGrid>
                <a:gridCol w="483564">
                  <a:extLst>
                    <a:ext uri="{9D8B030D-6E8A-4147-A177-3AD203B41FA5}">
                      <a16:colId xmlns:a16="http://schemas.microsoft.com/office/drawing/2014/main" val="2009094933"/>
                    </a:ext>
                  </a:extLst>
                </a:gridCol>
                <a:gridCol w="4436010">
                  <a:extLst>
                    <a:ext uri="{9D8B030D-6E8A-4147-A177-3AD203B41FA5}">
                      <a16:colId xmlns:a16="http://schemas.microsoft.com/office/drawing/2014/main" val="2477919891"/>
                    </a:ext>
                  </a:extLst>
                </a:gridCol>
                <a:gridCol w="4771928">
                  <a:extLst>
                    <a:ext uri="{9D8B030D-6E8A-4147-A177-3AD203B41FA5}">
                      <a16:colId xmlns:a16="http://schemas.microsoft.com/office/drawing/2014/main" val="2883824194"/>
                    </a:ext>
                  </a:extLst>
                </a:gridCol>
              </a:tblGrid>
              <a:tr h="251729">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Graph / Table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a:solidFill>
                            <a:schemeClr val="bg1"/>
                          </a:solidFill>
                          <a:effectLst/>
                          <a:latin typeface="Ubuntu" panose="020B0504030602030204" pitchFamily="34" charset="0"/>
                        </a:rPr>
                        <a:t>Web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79679">
                <a:tc>
                  <a:txBody>
                    <a:bodyPr/>
                    <a:lstStyle/>
                    <a:p>
                      <a:pPr lvl="0" algn="ctr" rtl="0" fontAlgn="ctr"/>
                      <a:r>
                        <a:rPr lang="fr-FR" sz="900" b="1" i="0" u="none" strike="noStrike" noProof="0" dirty="0">
                          <a:solidFill>
                            <a:srgbClr val="000000"/>
                          </a:solidFill>
                          <a:effectLst/>
                          <a:latin typeface="Ubuntu" panose="020B0504030602030204" pitchFamily="34" charset="0"/>
                        </a:rPr>
                        <a:t>11</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Civilian unemployment rate – Total – USA - Seasonally adjusted </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3">
                            <a:extLst>
                              <a:ext uri="{A12FA001-AC4F-418D-AE19-62706E023703}">
                                <ahyp:hlinkClr xmlns:ahyp="http://schemas.microsoft.com/office/drawing/2018/hyperlinkcolor" val="tx"/>
                              </a:ext>
                            </a:extLst>
                          </a:hlinkClick>
                        </a:rPr>
                        <a:t>BLS/ln/LNS14000000</a:t>
                      </a:r>
                      <a:endParaRPr lang="en-US" sz="1000" b="0" i="0" u="none" strike="noStrike" dirty="0">
                        <a:solidFill>
                          <a:srgbClr val="000000"/>
                        </a:solidFill>
                        <a:effectLst/>
                        <a:latin typeface="Ubuntu" panose="020B0504030602030204" pitchFamily="34" charset="0"/>
                        <a:hlinkClick r:id="rId4"/>
                      </a:endParaRP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335637">
                <a:tc>
                  <a:txBody>
                    <a:bodyPr/>
                    <a:lstStyle/>
                    <a:p>
                      <a:pPr lvl="0" algn="ctr" rtl="0" fontAlgn="ctr"/>
                      <a:r>
                        <a:rPr lang="fr-FR" sz="900" b="1" i="0" u="none" strike="noStrike" noProof="0" dirty="0">
                          <a:solidFill>
                            <a:srgbClr val="000000"/>
                          </a:solidFill>
                          <a:effectLst/>
                          <a:latin typeface="Ubuntu" panose="020B0504030602030204" pitchFamily="34" charset="0"/>
                        </a:rPr>
                        <a:t>11</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Unemployment according to ILO definition - Total – Euro area – Seasonally adjusted</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5">
                            <a:extLst>
                              <a:ext uri="{A12FA001-AC4F-418D-AE19-62706E023703}">
                                <ahyp:hlinkClr xmlns:ahyp="http://schemas.microsoft.com/office/drawing/2018/hyperlinkcolor" val="tx"/>
                              </a:ext>
                            </a:extLst>
                          </a:hlinkClick>
                        </a:rPr>
                        <a:t>Eurostat/</a:t>
                      </a:r>
                      <a:r>
                        <a:rPr lang="en-US" sz="1000" b="0" i="0" u="none" strike="noStrike" dirty="0" err="1">
                          <a:solidFill>
                            <a:srgbClr val="000000"/>
                          </a:solidFill>
                          <a:effectLst/>
                          <a:latin typeface="Ubuntu" panose="020B0504030602030204" pitchFamily="34" charset="0"/>
                          <a:hlinkClick r:id="rId5">
                            <a:extLst>
                              <a:ext uri="{A12FA001-AC4F-418D-AE19-62706E023703}">
                                <ahyp:hlinkClr xmlns:ahyp="http://schemas.microsoft.com/office/drawing/2018/hyperlinkcolor" val="tx"/>
                              </a:ext>
                            </a:extLst>
                          </a:hlinkClick>
                        </a:rPr>
                        <a:t>ei_lmhr_m</a:t>
                      </a:r>
                      <a:r>
                        <a:rPr lang="en-US" sz="1000" b="0" i="0" u="none" strike="noStrike" dirty="0">
                          <a:solidFill>
                            <a:srgbClr val="000000"/>
                          </a:solidFill>
                          <a:effectLst/>
                          <a:latin typeface="Ubuntu" panose="020B0504030602030204" pitchFamily="34" charset="0"/>
                          <a:hlinkClick r:id="rId5">
                            <a:extLst>
                              <a:ext uri="{A12FA001-AC4F-418D-AE19-62706E023703}">
                                <ahyp:hlinkClr xmlns:ahyp="http://schemas.microsoft.com/office/drawing/2018/hyperlinkcolor" val="tx"/>
                              </a:ext>
                            </a:extLst>
                          </a:hlinkClick>
                        </a:rPr>
                        <a:t>/M.PC_ACT.SA.LM-UN-T-TOT.EA20</a:t>
                      </a:r>
                      <a:endParaRPr lang="en-US" sz="1000" b="0" i="0" u="none" strike="noStrike" dirty="0">
                        <a:solidFill>
                          <a:srgbClr val="000000"/>
                        </a:solidFill>
                        <a:effectLst/>
                        <a:latin typeface="Ubuntu" panose="020B0504030602030204" pitchFamily="34" charset="0"/>
                        <a:hlinkClick r:id="rId6"/>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457498">
                <a:tc>
                  <a:txBody>
                    <a:bodyPr/>
                    <a:lstStyle/>
                    <a:p>
                      <a:pPr lvl="0" algn="ctr" rtl="0" fontAlgn="ctr"/>
                      <a:r>
                        <a:rPr lang="fr-FR" sz="900" b="1" i="0" u="none" strike="noStrike" noProof="0" dirty="0">
                          <a:solidFill>
                            <a:srgbClr val="000000"/>
                          </a:solidFill>
                          <a:effectLst/>
                          <a:latin typeface="Ubuntu" panose="020B0504030602030204" pitchFamily="34" charset="0"/>
                        </a:rPr>
                        <a:t>12</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Beveridge curve - France (Q1-17 – Q2-22), Quarterly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7">
                            <a:extLst>
                              <a:ext uri="{A12FA001-AC4F-418D-AE19-62706E023703}">
                                <ahyp:hlinkClr xmlns:ahyp="http://schemas.microsoft.com/office/drawing/2018/hyperlinkcolor" val="tx"/>
                              </a:ext>
                            </a:extLst>
                          </a:hlinkClick>
                        </a:rPr>
                        <a:t>Eurostat/jvs_q_nace2/Q.NSA.B-S.GE10.JOBRATE.FR</a:t>
                      </a:r>
                      <a:endParaRPr lang="en-US" sz="1000" b="0" i="0" u="none" strike="noStrike" dirty="0">
                        <a:solidFill>
                          <a:srgbClr val="000000"/>
                        </a:solidFill>
                        <a:effectLst/>
                        <a:latin typeface="Ubuntu" panose="020B0504030602030204" pitchFamily="34" charset="0"/>
                        <a:hlinkClick r:id="rId7"/>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4">
                            <a:extLst>
                              <a:ext uri="{A12FA001-AC4F-418D-AE19-62706E023703}">
                                <ahyp:hlinkClr xmlns:ahyp="http://schemas.microsoft.com/office/drawing/2018/hyperlinkcolor" val="tx"/>
                              </a:ext>
                            </a:extLst>
                          </a:hlinkClick>
                        </a:rPr>
                        <a:t>INSEE/CHOMAGE-TRIM-NATIONAL/T.CTTXC.TAUX.FR-D976.0.00-.POURCENT.CVS.FALSE</a:t>
                      </a:r>
                      <a:endParaRPr lang="en-US" sz="1000" b="0" i="0" u="none" strike="noStrike" dirty="0">
                        <a:solidFill>
                          <a:srgbClr val="000000"/>
                        </a:solidFill>
                        <a:effectLst/>
                        <a:latin typeface="Ubuntu" panose="020B0504030602030204" pitchFamily="34" charset="0"/>
                        <a:hlinkClick r:id="rId4"/>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335637">
                <a:tc>
                  <a:txBody>
                    <a:bodyPr/>
                    <a:lstStyle/>
                    <a:p>
                      <a:pPr lvl="0" algn="ctr" rtl="0" fontAlgn="ctr"/>
                      <a:r>
                        <a:rPr lang="fr-FR" sz="900" b="1" i="0" u="none" strike="noStrike" noProof="0" dirty="0">
                          <a:solidFill>
                            <a:srgbClr val="000000"/>
                          </a:solidFill>
                          <a:effectLst/>
                          <a:latin typeface="Ubuntu" panose="020B0504030602030204" pitchFamily="34" charset="0"/>
                        </a:rPr>
                        <a:t>12</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Unemployment according to ILO definition - Total – France – Seasonally adjusted</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8">
                            <a:extLst>
                              <a:ext uri="{A12FA001-AC4F-418D-AE19-62706E023703}">
                                <ahyp:hlinkClr xmlns:ahyp="http://schemas.microsoft.com/office/drawing/2018/hyperlinkcolor" val="tx"/>
                              </a:ext>
                            </a:extLst>
                          </a:hlinkClick>
                        </a:rPr>
                        <a:t>Eurostat/une_rt_m/M.SA.TOTAL.PC_ACT.T.FR</a:t>
                      </a:r>
                      <a:endParaRPr lang="en-US" sz="1000" b="0" i="0" u="none" strike="noStrike" dirty="0">
                        <a:solidFill>
                          <a:srgbClr val="000000"/>
                        </a:solidFill>
                        <a:effectLst/>
                        <a:latin typeface="Ubuntu" panose="020B0504030602030204" pitchFamily="34" charset="0"/>
                        <a:hlinkClick r:id="rId9"/>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395697">
                <a:tc>
                  <a:txBody>
                    <a:bodyPr/>
                    <a:lstStyle/>
                    <a:p>
                      <a:pPr lvl="0" algn="ctr" rtl="0" fontAlgn="ctr"/>
                      <a:r>
                        <a:rPr lang="fr-FR" sz="900" b="1" i="0" u="none" strike="noStrike" noProof="0" dirty="0">
                          <a:solidFill>
                            <a:srgbClr val="000000"/>
                          </a:solidFill>
                          <a:effectLst/>
                          <a:latin typeface="Ubuntu" panose="020B0504030602030204" pitchFamily="34" charset="0"/>
                        </a:rPr>
                        <a:t>12</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Unemployment according to ILO definition - Total – Germany – Seasonally adjusted</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0">
                            <a:extLst>
                              <a:ext uri="{A12FA001-AC4F-418D-AE19-62706E023703}">
                                <ahyp:hlinkClr xmlns:ahyp="http://schemas.microsoft.com/office/drawing/2018/hyperlinkcolor" val="tx"/>
                              </a:ext>
                            </a:extLst>
                          </a:hlinkClick>
                        </a:rPr>
                        <a:t>Eurostat/une_rt_m/M.SA.TOTAL.PC_ACT.T.DE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9523496"/>
                  </a:ext>
                </a:extLst>
              </a:tr>
              <a:tr h="335637">
                <a:tc>
                  <a:txBody>
                    <a:bodyPr/>
                    <a:lstStyle/>
                    <a:p>
                      <a:pPr lvl="0" algn="ctr" rtl="0" fontAlgn="ctr"/>
                      <a:r>
                        <a:rPr lang="fr-FR" sz="900" b="1" i="0" u="none" strike="noStrike" noProof="0" dirty="0">
                          <a:solidFill>
                            <a:srgbClr val="000000"/>
                          </a:solidFill>
                          <a:effectLst/>
                          <a:latin typeface="Ubuntu" panose="020B0504030602030204" pitchFamily="34" charset="0"/>
                        </a:rPr>
                        <a:t>13</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Wage growth tracker – France (Quarterly)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INSEE/ICT-2016/T.BDM_EUR.ICT.A21-BTN.INDICE.SSE.FE.SO.CVS-CJO.2016</a:t>
                      </a:r>
                      <a:endParaRPr lang="en-US" sz="1000" b="0" i="0" u="none" strike="noStrike" dirty="0">
                        <a:solidFill>
                          <a:srgbClr val="000000"/>
                        </a:solidFill>
                        <a:effectLst/>
                        <a:latin typeface="Ubuntu" panose="020B0504030602030204" pitchFamily="34" charset="0"/>
                        <a:hlinkClick r:id="rId6"/>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57023142"/>
                  </a:ext>
                </a:extLst>
              </a:tr>
              <a:tr h="335637">
                <a:tc>
                  <a:txBody>
                    <a:bodyPr/>
                    <a:lstStyle/>
                    <a:p>
                      <a:pPr lvl="0" algn="ctr" rtl="0" fontAlgn="ctr"/>
                      <a:r>
                        <a:rPr lang="fr-FR" sz="900" b="1" i="0" u="none" strike="noStrike" noProof="0" dirty="0">
                          <a:solidFill>
                            <a:srgbClr val="000000"/>
                          </a:solidFill>
                          <a:effectLst/>
                          <a:latin typeface="Ubuntu" panose="020B0504030602030204" pitchFamily="34" charset="0"/>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United States</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1">
                            <a:extLst>
                              <a:ext uri="{A12FA001-AC4F-418D-AE19-62706E023703}">
                                <ahyp:hlinkClr xmlns:ahyp="http://schemas.microsoft.com/office/drawing/2018/hyperlinkcolor" val="tx"/>
                              </a:ext>
                            </a:extLst>
                          </a:hlinkClick>
                        </a:rPr>
                        <a:t>BLS/cu/CUSR0000SA0</a:t>
                      </a:r>
                      <a:endParaRPr lang="en-US" sz="1000" b="0" i="0" u="none" strike="noStrike" dirty="0">
                        <a:solidFill>
                          <a:srgbClr val="000000"/>
                        </a:solidFill>
                        <a:effectLst/>
                        <a:latin typeface="Ubuntu" panose="020B0504030602030204" pitchFamily="34" charset="0"/>
                        <a:hlinkClick r:id="rId11"/>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2">
                            <a:extLst>
                              <a:ext uri="{A12FA001-AC4F-418D-AE19-62706E023703}">
                                <ahyp:hlinkClr xmlns:ahyp="http://schemas.microsoft.com/office/drawing/2018/hyperlinkcolor" val="tx"/>
                              </a:ext>
                            </a:extLst>
                          </a:hlinkClick>
                        </a:rPr>
                        <a:t>BLS/cu/CUSR0000SA0L1E</a:t>
                      </a:r>
                      <a:endParaRPr lang="en-US" sz="1000" b="0" i="0" u="none" strike="noStrike" dirty="0">
                        <a:solidFill>
                          <a:srgbClr val="000000"/>
                        </a:solidFill>
                        <a:effectLst/>
                        <a:latin typeface="Ubuntu" panose="020B0504030602030204" pitchFamily="34" charset="0"/>
                        <a:hlinkClick r:id="rId12"/>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00049797"/>
                  </a:ext>
                </a:extLst>
              </a:tr>
              <a:tr h="335637">
                <a:tc>
                  <a:txBody>
                    <a:bodyPr/>
                    <a:lstStyle/>
                    <a:p>
                      <a:pPr lvl="0" algn="ctr" rtl="0" fontAlgn="ctr"/>
                      <a:r>
                        <a:rPr lang="fr-FR" sz="900" b="1" i="0" u="none" strike="noStrike" noProof="0" dirty="0">
                          <a:solidFill>
                            <a:srgbClr val="000000"/>
                          </a:solidFill>
                          <a:effectLst/>
                          <a:latin typeface="Ubuntu" panose="020B0504030602030204" pitchFamily="34" charset="0"/>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Eurozone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3">
                            <a:extLst>
                              <a:ext uri="{A12FA001-AC4F-418D-AE19-62706E023703}">
                                <ahyp:hlinkClr xmlns:ahyp="http://schemas.microsoft.com/office/drawing/2018/hyperlinkcolor" val="tx"/>
                              </a:ext>
                            </a:extLst>
                          </a:hlinkClick>
                        </a:rPr>
                        <a:t>Eurostat/</a:t>
                      </a:r>
                      <a:r>
                        <a:rPr lang="en-US" sz="1000" b="0" i="0" u="none" strike="noStrike" dirty="0" err="1">
                          <a:solidFill>
                            <a:srgbClr val="000000"/>
                          </a:solidFill>
                          <a:effectLst/>
                          <a:latin typeface="Ubuntu" panose="020B0504030602030204" pitchFamily="34" charset="0"/>
                          <a:hlinkClick r:id="rId13">
                            <a:extLst>
                              <a:ext uri="{A12FA001-AC4F-418D-AE19-62706E023703}">
                                <ahyp:hlinkClr xmlns:ahyp="http://schemas.microsoft.com/office/drawing/2018/hyperlinkcolor" val="tx"/>
                              </a:ext>
                            </a:extLst>
                          </a:hlinkClick>
                        </a:rPr>
                        <a:t>prc_hicp_manr</a:t>
                      </a:r>
                      <a:r>
                        <a:rPr lang="en-US" sz="1000" b="0" i="0" u="none" strike="noStrike" dirty="0">
                          <a:solidFill>
                            <a:srgbClr val="000000"/>
                          </a:solidFill>
                          <a:effectLst/>
                          <a:latin typeface="Ubuntu" panose="020B0504030602030204" pitchFamily="34" charset="0"/>
                          <a:hlinkClick r:id="rId13">
                            <a:extLst>
                              <a:ext uri="{A12FA001-AC4F-418D-AE19-62706E023703}">
                                <ahyp:hlinkClr xmlns:ahyp="http://schemas.microsoft.com/office/drawing/2018/hyperlinkcolor" val="tx"/>
                              </a:ext>
                            </a:extLst>
                          </a:hlinkClick>
                        </a:rPr>
                        <a:t>/M.RCH_A.CP00.EA</a:t>
                      </a:r>
                      <a:endParaRPr lang="en-US" sz="1000" b="0" i="0" u="none" strike="noStrike" dirty="0">
                        <a:solidFill>
                          <a:srgbClr val="000000"/>
                        </a:solidFill>
                        <a:effectLst/>
                        <a:latin typeface="Ubuntu" panose="020B0504030602030204" pitchFamily="34" charset="0"/>
                        <a:hlinkClick r:id="rId13"/>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9">
                            <a:extLst>
                              <a:ext uri="{A12FA001-AC4F-418D-AE19-62706E023703}">
                                <ahyp:hlinkClr xmlns:ahyp="http://schemas.microsoft.com/office/drawing/2018/hyperlinkcolor" val="tx"/>
                              </a:ext>
                            </a:extLst>
                          </a:hlinkClick>
                        </a:rPr>
                        <a:t>Eurostat/</a:t>
                      </a:r>
                      <a:r>
                        <a:rPr lang="en-US" sz="1000" b="0" i="0" u="none" strike="noStrike" dirty="0" err="1">
                          <a:solidFill>
                            <a:srgbClr val="000000"/>
                          </a:solidFill>
                          <a:effectLst/>
                          <a:latin typeface="Ubuntu" panose="020B0504030602030204" pitchFamily="34" charset="0"/>
                          <a:hlinkClick r:id="rId9">
                            <a:extLst>
                              <a:ext uri="{A12FA001-AC4F-418D-AE19-62706E023703}">
                                <ahyp:hlinkClr xmlns:ahyp="http://schemas.microsoft.com/office/drawing/2018/hyperlinkcolor" val="tx"/>
                              </a:ext>
                            </a:extLst>
                          </a:hlinkClick>
                        </a:rPr>
                        <a:t>prc_hicp_manr</a:t>
                      </a:r>
                      <a:r>
                        <a:rPr lang="en-US" sz="1000" b="0" i="0" u="none" strike="noStrike" dirty="0">
                          <a:solidFill>
                            <a:srgbClr val="000000"/>
                          </a:solidFill>
                          <a:effectLst/>
                          <a:latin typeface="Ubuntu" panose="020B0504030602030204" pitchFamily="34" charset="0"/>
                          <a:hlinkClick r:id="rId9">
                            <a:extLst>
                              <a:ext uri="{A12FA001-AC4F-418D-AE19-62706E023703}">
                                <ahyp:hlinkClr xmlns:ahyp="http://schemas.microsoft.com/office/drawing/2018/hyperlinkcolor" val="tx"/>
                              </a:ext>
                            </a:extLst>
                          </a:hlinkClick>
                        </a:rPr>
                        <a:t>/M.RCH_A.TOT_X_NRG_FOOD.EA</a:t>
                      </a:r>
                      <a:endParaRPr lang="en-US" sz="1000" b="0" i="0" u="none" strike="noStrike" dirty="0">
                        <a:solidFill>
                          <a:srgbClr val="000000"/>
                        </a:solidFill>
                        <a:effectLst/>
                        <a:latin typeface="Ubuntu" panose="020B0504030602030204" pitchFamily="34" charset="0"/>
                        <a:hlinkClick r:id="rId9"/>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611416238"/>
                  </a:ext>
                </a:extLst>
              </a:tr>
              <a:tr h="457498">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France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4">
                            <a:extLst>
                              <a:ext uri="{A12FA001-AC4F-418D-AE19-62706E023703}">
                                <ahyp:hlinkClr xmlns:ahyp="http://schemas.microsoft.com/office/drawing/2018/hyperlinkcolor" val="tx"/>
                              </a:ext>
                            </a:extLst>
                          </a:hlinkClick>
                        </a:rPr>
                        <a:t>INSEE/IPC-2015/M.IPC.SO.SO.4035.GLISSEMENT_ANNUEL.ENSEMBLE.FE.POURCENT.BRUT.SO.FALSE</a:t>
                      </a:r>
                      <a:endParaRPr lang="en-US" sz="1000" b="0" i="0" u="none" strike="noStrike" dirty="0">
                        <a:solidFill>
                          <a:srgbClr val="000000"/>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3227498"/>
                  </a:ext>
                </a:extLst>
              </a:tr>
              <a:tr h="335637">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Germany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5">
                            <a:extLst>
                              <a:ext uri="{A12FA001-AC4F-418D-AE19-62706E023703}">
                                <ahyp:hlinkClr xmlns:ahyp="http://schemas.microsoft.com/office/drawing/2018/hyperlinkcolor" val="tx"/>
                              </a:ext>
                            </a:extLst>
                          </a:hlinkClick>
                        </a:rPr>
                        <a:t>DESTATIS/61111BM001/DG.PREIS1</a:t>
                      </a:r>
                      <a:endParaRPr lang="en-US" sz="1000" b="0" i="0" u="none" strike="noStrike" dirty="0">
                        <a:solidFill>
                          <a:srgbClr val="000000"/>
                        </a:solidFill>
                        <a:effectLst/>
                        <a:latin typeface="Ubuntu" panose="020B0504030602030204" pitchFamily="34" charset="0"/>
                        <a:hlinkClick r:id="rId15"/>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6">
                            <a:extLst>
                              <a:ext uri="{A12FA001-AC4F-418D-AE19-62706E023703}">
                                <ahyp:hlinkClr xmlns:ahyp="http://schemas.microsoft.com/office/drawing/2018/hyperlinkcolor" val="tx"/>
                              </a:ext>
                            </a:extLst>
                          </a:hlinkClick>
                        </a:rPr>
                        <a:t>DESTATIS/61111BM006/DG.CC13-63E.PREIS1</a:t>
                      </a:r>
                      <a:endParaRPr lang="en-US" sz="1000" b="0" i="0" u="none" strike="noStrike" dirty="0">
                        <a:solidFill>
                          <a:srgbClr val="000000"/>
                        </a:solidFill>
                        <a:effectLst/>
                        <a:latin typeface="Ubuntu" panose="020B0504030602030204" pitchFamily="34" charset="0"/>
                        <a:hlinkClick r:id="rId16"/>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91165916"/>
                  </a:ext>
                </a:extLst>
              </a:tr>
              <a:tr h="335637">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United Kingdom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7">
                            <a:extLst>
                              <a:ext uri="{A12FA001-AC4F-418D-AE19-62706E023703}">
                                <ahyp:hlinkClr xmlns:ahyp="http://schemas.microsoft.com/office/drawing/2018/hyperlinkcolor" val="tx"/>
                              </a:ext>
                            </a:extLst>
                          </a:hlinkClick>
                        </a:rPr>
                        <a:t>ONS/MM23/D7G7.M</a:t>
                      </a:r>
                      <a:endParaRPr lang="en-US" sz="1000" b="0" i="0" u="none" strike="noStrike" dirty="0">
                        <a:solidFill>
                          <a:srgbClr val="000000"/>
                        </a:solidFill>
                        <a:effectLst/>
                        <a:latin typeface="Ubuntu" panose="020B0504030602030204" pitchFamily="34" charset="0"/>
                        <a:hlinkClick r:id="rId17"/>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8">
                            <a:extLst>
                              <a:ext uri="{A12FA001-AC4F-418D-AE19-62706E023703}">
                                <ahyp:hlinkClr xmlns:ahyp="http://schemas.microsoft.com/office/drawing/2018/hyperlinkcolor" val="tx"/>
                              </a:ext>
                            </a:extLst>
                          </a:hlinkClick>
                        </a:rPr>
                        <a:t>ONS/MM23/DKO8.M</a:t>
                      </a:r>
                      <a:endParaRPr lang="en-US" sz="1000" b="0" i="0" u="none" strike="noStrike" dirty="0">
                        <a:solidFill>
                          <a:srgbClr val="000000"/>
                        </a:solidFill>
                        <a:effectLst/>
                        <a:latin typeface="Ubuntu" panose="020B0504030602030204" pitchFamily="34" charset="0"/>
                        <a:hlinkClick r:id="rId18"/>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43841304"/>
                  </a:ext>
                </a:extLst>
              </a:tr>
              <a:tr h="335637">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Japan</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9">
                            <a:extLst>
                              <a:ext uri="{A12FA001-AC4F-418D-AE19-62706E023703}">
                                <ahyp:hlinkClr xmlns:ahyp="http://schemas.microsoft.com/office/drawing/2018/hyperlinkcolor" val="tx"/>
                              </a:ext>
                            </a:extLst>
                          </a:hlinkClick>
                        </a:rPr>
                        <a:t>STATJP/</a:t>
                      </a:r>
                      <a:r>
                        <a:rPr lang="en-US" sz="1000" b="0" i="0" u="none" strike="noStrike" dirty="0" err="1">
                          <a:solidFill>
                            <a:srgbClr val="000000"/>
                          </a:solidFill>
                          <a:effectLst/>
                          <a:latin typeface="Ubuntu" panose="020B0504030602030204" pitchFamily="34" charset="0"/>
                          <a:hlinkClick r:id="rId19">
                            <a:extLst>
                              <a:ext uri="{A12FA001-AC4F-418D-AE19-62706E023703}">
                                <ahyp:hlinkClr xmlns:ahyp="http://schemas.microsoft.com/office/drawing/2018/hyperlinkcolor" val="tx"/>
                              </a:ext>
                            </a:extLst>
                          </a:hlinkClick>
                        </a:rPr>
                        <a:t>CPIm</a:t>
                      </a:r>
                      <a:r>
                        <a:rPr lang="en-US" sz="1000" b="0" i="0" u="none" strike="noStrike" dirty="0">
                          <a:solidFill>
                            <a:srgbClr val="000000"/>
                          </a:solidFill>
                          <a:effectLst/>
                          <a:latin typeface="Ubuntu" panose="020B0504030602030204" pitchFamily="34" charset="0"/>
                          <a:hlinkClick r:id="rId19">
                            <a:extLst>
                              <a:ext uri="{A12FA001-AC4F-418D-AE19-62706E023703}">
                                <ahyp:hlinkClr xmlns:ahyp="http://schemas.microsoft.com/office/drawing/2018/hyperlinkcolor" val="tx"/>
                              </a:ext>
                            </a:extLst>
                          </a:hlinkClick>
                        </a:rPr>
                        <a:t>/001</a:t>
                      </a:r>
                      <a:endParaRPr lang="en-US" sz="1000" b="0" i="0" u="none" strike="noStrike" dirty="0">
                        <a:solidFill>
                          <a:srgbClr val="000000"/>
                        </a:solidFill>
                        <a:effectLst/>
                        <a:latin typeface="Ubuntu" panose="020B0504030602030204" pitchFamily="34" charset="0"/>
                        <a:hlinkClick r:id="rId19"/>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20">
                            <a:extLst>
                              <a:ext uri="{A12FA001-AC4F-418D-AE19-62706E023703}">
                                <ahyp:hlinkClr xmlns:ahyp="http://schemas.microsoft.com/office/drawing/2018/hyperlinkcolor" val="tx"/>
                              </a:ext>
                            </a:extLst>
                          </a:hlinkClick>
                        </a:rPr>
                        <a:t>STATJP/</a:t>
                      </a:r>
                      <a:r>
                        <a:rPr lang="en-US" sz="1000" b="0" i="0" u="none" strike="noStrike" dirty="0" err="1">
                          <a:solidFill>
                            <a:srgbClr val="000000"/>
                          </a:solidFill>
                          <a:effectLst/>
                          <a:latin typeface="Ubuntu" panose="020B0504030602030204" pitchFamily="34" charset="0"/>
                          <a:hlinkClick r:id="rId20">
                            <a:extLst>
                              <a:ext uri="{A12FA001-AC4F-418D-AE19-62706E023703}">
                                <ahyp:hlinkClr xmlns:ahyp="http://schemas.microsoft.com/office/drawing/2018/hyperlinkcolor" val="tx"/>
                              </a:ext>
                            </a:extLst>
                          </a:hlinkClick>
                        </a:rPr>
                        <a:t>CPIm</a:t>
                      </a:r>
                      <a:r>
                        <a:rPr lang="en-US" sz="1000" b="0" i="0" u="none" strike="noStrike" dirty="0">
                          <a:solidFill>
                            <a:srgbClr val="000000"/>
                          </a:solidFill>
                          <a:effectLst/>
                          <a:latin typeface="Ubuntu" panose="020B0504030602030204" pitchFamily="34" charset="0"/>
                          <a:hlinkClick r:id="rId20">
                            <a:extLst>
                              <a:ext uri="{A12FA001-AC4F-418D-AE19-62706E023703}">
                                <ahyp:hlinkClr xmlns:ahyp="http://schemas.microsoft.com/office/drawing/2018/hyperlinkcolor" val="tx"/>
                              </a:ext>
                            </a:extLst>
                          </a:hlinkClick>
                        </a:rPr>
                        <a:t>/740</a:t>
                      </a:r>
                      <a:endParaRPr lang="en-US" sz="1000" b="0" i="0" u="none" strike="noStrike" dirty="0">
                        <a:solidFill>
                          <a:srgbClr val="000000"/>
                        </a:solidFill>
                        <a:effectLst/>
                        <a:latin typeface="Ubuntu" panose="020B0504030602030204" pitchFamily="34" charset="0"/>
                        <a:hlinkClick r:id="rId2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77105236"/>
                  </a:ext>
                </a:extLst>
              </a:tr>
              <a:tr h="335637">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Brazil</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b" latinLnBrk="0" hangingPunct="1"/>
                      <a:r>
                        <a:rPr lang="en-US" sz="1000" b="0" i="0" u="none" strike="noStrike" kern="1200" noProof="0" dirty="0">
                          <a:solidFill>
                            <a:schemeClr val="tx1"/>
                          </a:solidFill>
                          <a:effectLst/>
                          <a:latin typeface="Ubuntu" panose="020B0504030602030204" pitchFamily="34" charset="0"/>
                          <a:ea typeface="+mn-ea"/>
                          <a:cs typeface="+mn-cs"/>
                          <a:hlinkClick r:id="rId21">
                            <a:extLst>
                              <a:ext uri="{A12FA001-AC4F-418D-AE19-62706E023703}">
                                <ahyp:hlinkClr xmlns:ahyp="http://schemas.microsoft.com/office/drawing/2018/hyperlinkcolor" val="tx"/>
                              </a:ext>
                            </a:extLst>
                          </a:hlinkClick>
                        </a:rPr>
                        <a:t>OECD/KEI/CPALTT01.BRA.GY.M</a:t>
                      </a:r>
                      <a:endParaRPr lang="en-US" sz="1000" b="0" i="0" u="none" strike="noStrike" kern="1200" noProof="0" dirty="0">
                        <a:solidFill>
                          <a:schemeClr val="tx1"/>
                        </a:solidFill>
                        <a:effectLst/>
                        <a:latin typeface="Ubuntu" panose="020B0504030602030204" pitchFamily="34" charset="0"/>
                        <a:ea typeface="+mn-ea"/>
                        <a:cs typeface="+mn-cs"/>
                        <a:hlinkClick r:id="rId22">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99764653"/>
                  </a:ext>
                </a:extLst>
              </a:tr>
              <a:tr h="335637">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China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noProof="0" dirty="0">
                          <a:solidFill>
                            <a:schemeClr val="tx1"/>
                          </a:solidFill>
                          <a:effectLst/>
                          <a:latin typeface="Ubuntu" panose="020B0504030602030204" pitchFamily="34" charset="0"/>
                          <a:ea typeface="+mn-ea"/>
                          <a:cs typeface="+mn-cs"/>
                          <a:hlinkClick r:id="rId22">
                            <a:extLst>
                              <a:ext uri="{A12FA001-AC4F-418D-AE19-62706E023703}">
                                <ahyp:hlinkClr xmlns:ahyp="http://schemas.microsoft.com/office/drawing/2018/hyperlinkcolor" val="tx"/>
                              </a:ext>
                            </a:extLst>
                          </a:hlinkClick>
                        </a:rPr>
                        <a:t>OECD/KEI/CPALTT01.CHN.GY.M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314812523"/>
                  </a:ext>
                </a:extLst>
              </a:tr>
            </a:tbl>
          </a:graphicData>
        </a:graphic>
      </p:graphicFrame>
      <p:sp>
        <p:nvSpPr>
          <p:cNvPr id="6" name="shp_SDPTitle">
            <a:extLst>
              <a:ext uri="{FF2B5EF4-FFF2-40B4-BE49-F238E27FC236}">
                <a16:creationId xmlns:a16="http://schemas.microsoft.com/office/drawing/2014/main" id="{972AC031-5435-7984-38EA-EC30E1B8FD14}"/>
              </a:ext>
            </a:extLst>
          </p:cNvPr>
          <p:cNvSpPr>
            <a:spLocks noGrp="1"/>
          </p:cNvSpPr>
          <p:nvPr>
            <p:ph type="dt" sz="half" idx="14"/>
          </p:nvPr>
        </p:nvSpPr>
        <p:spPr>
          <a:xfrm>
            <a:off x="5346700" y="667170"/>
            <a:ext cx="4860636" cy="177912"/>
          </a:xfrm>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Tree>
    <p:extLst>
      <p:ext uri="{BB962C8B-B14F-4D97-AF65-F5344CB8AC3E}">
        <p14:creationId xmlns:p14="http://schemas.microsoft.com/office/powerpoint/2010/main" val="2002667704"/>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hp_PresTitle"/>
          <p:cNvSpPr>
            <a:spLocks noGrp="1"/>
          </p:cNvSpPr>
          <p:nvPr>
            <p:ph type="ftr" sz="quarter" idx="15"/>
          </p:nvPr>
        </p:nvSpPr>
        <p:spPr>
          <a:xfrm>
            <a:off x="486064" y="667170"/>
            <a:ext cx="8165869" cy="177912"/>
          </a:xfrm>
        </p:spPr>
        <p:txBody>
          <a:bodyPr/>
          <a:lstStyle/>
          <a:p>
            <a:r>
              <a:rPr lang="en-US" dirty="0">
                <a:latin typeface="Ubuntu" panose="020B0504030602030204" pitchFamily="34" charset="0"/>
              </a:rPr>
              <a:t>Macroeconomic Outlook - MAY 2023</a:t>
            </a:r>
            <a:endParaRPr lang="en-GB" dirty="0">
              <a:latin typeface="Ubuntu" panose="020B0504030602030204" pitchFamily="34" charset="0"/>
            </a:endParaRP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a:xfrm>
            <a:off x="9526341" y="6985000"/>
            <a:ext cx="680995" cy="177912"/>
          </a:xfrm>
        </p:spPr>
        <p:txBody>
          <a:bodyPr/>
          <a:lstStyle/>
          <a:p>
            <a:r>
              <a:rPr lang="en-US" dirty="0">
                <a:latin typeface="Ubuntu" panose="020B0504030602030204" pitchFamily="34" charset="0"/>
              </a:rPr>
              <a:t>47</a:t>
            </a: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extLst>
              <p:ext uri="{D42A27DB-BD31-4B8C-83A1-F6EECF244321}">
                <p14:modId xmlns:p14="http://schemas.microsoft.com/office/powerpoint/2010/main" val="1440635667"/>
              </p:ext>
            </p:extLst>
          </p:nvPr>
        </p:nvGraphicFramePr>
        <p:xfrm>
          <a:off x="493898" y="1655475"/>
          <a:ext cx="9691502" cy="5327716"/>
        </p:xfrm>
        <a:graphic>
          <a:graphicData uri="http://schemas.openxmlformats.org/drawingml/2006/table">
            <a:tbl>
              <a:tblPr>
                <a:tableStyleId>{5C22544A-7EE6-4342-B048-85BDC9FD1C3A}</a:tableStyleId>
              </a:tblPr>
              <a:tblGrid>
                <a:gridCol w="483564">
                  <a:extLst>
                    <a:ext uri="{9D8B030D-6E8A-4147-A177-3AD203B41FA5}">
                      <a16:colId xmlns:a16="http://schemas.microsoft.com/office/drawing/2014/main" val="2009094933"/>
                    </a:ext>
                  </a:extLst>
                </a:gridCol>
                <a:gridCol w="4436010">
                  <a:extLst>
                    <a:ext uri="{9D8B030D-6E8A-4147-A177-3AD203B41FA5}">
                      <a16:colId xmlns:a16="http://schemas.microsoft.com/office/drawing/2014/main" val="2477919891"/>
                    </a:ext>
                  </a:extLst>
                </a:gridCol>
                <a:gridCol w="4771928">
                  <a:extLst>
                    <a:ext uri="{9D8B030D-6E8A-4147-A177-3AD203B41FA5}">
                      <a16:colId xmlns:a16="http://schemas.microsoft.com/office/drawing/2014/main" val="2883824194"/>
                    </a:ext>
                  </a:extLst>
                </a:gridCol>
              </a:tblGrid>
              <a:tr h="26961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Graph / Table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a:solidFill>
                            <a:schemeClr val="bg1"/>
                          </a:solidFill>
                          <a:effectLst/>
                          <a:latin typeface="Ubuntu" panose="020B0504030602030204" pitchFamily="34" charset="0"/>
                        </a:rPr>
                        <a:t>Web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59479">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Indonesia</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dirty="0">
                          <a:solidFill>
                            <a:srgbClr val="000000"/>
                          </a:solidFill>
                          <a:effectLst/>
                          <a:latin typeface="Ubuntu" panose="020B0504030602030204" pitchFamily="34" charset="0"/>
                          <a:hlinkClick r:id="rId3">
                            <a:extLst>
                              <a:ext uri="{A12FA001-AC4F-418D-AE19-62706E023703}">
                                <ahyp:hlinkClr xmlns:ahyp="http://schemas.microsoft.com/office/drawing/2018/hyperlinkcolor" val="tx"/>
                              </a:ext>
                            </a:extLst>
                          </a:hlinkClick>
                        </a:rPr>
                        <a:t>OECD/KEI/CPALTT01.IDN.GY.M</a:t>
                      </a:r>
                      <a:endParaRPr lang="en-US" sz="1000" b="0" i="0" u="none" strike="noStrike" noProof="0" dirty="0">
                        <a:solidFill>
                          <a:srgbClr val="000000"/>
                        </a:solidFill>
                        <a:effectLst/>
                        <a:latin typeface="Ubuntu" panose="020B0504030602030204" pitchFamily="34" charset="0"/>
                        <a:hlinkClick r:id="rId4"/>
                      </a:endParaRP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359479">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India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5">
                            <a:extLst>
                              <a:ext uri="{A12FA001-AC4F-418D-AE19-62706E023703}">
                                <ahyp:hlinkClr xmlns:ahyp="http://schemas.microsoft.com/office/drawing/2018/hyperlinkcolor" val="tx"/>
                              </a:ext>
                            </a:extLst>
                          </a:hlinkClick>
                        </a:rPr>
                        <a:t>OECD/KEI/CPALTT01.IND.GY.M</a:t>
                      </a:r>
                      <a:endParaRPr lang="en-US" sz="1000" b="0" i="0" u="none" strike="noStrike" noProof="0" dirty="0">
                        <a:solidFill>
                          <a:srgbClr val="000000"/>
                        </a:solidFill>
                        <a:effectLst/>
                        <a:latin typeface="Ubuntu" panose="020B0504030602030204" pitchFamily="34" charset="0"/>
                        <a:hlinkClick r:id="rId6"/>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359479">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Mexico</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7">
                            <a:extLst>
                              <a:ext uri="{A12FA001-AC4F-418D-AE19-62706E023703}">
                                <ahyp:hlinkClr xmlns:ahyp="http://schemas.microsoft.com/office/drawing/2018/hyperlinkcolor" val="tx"/>
                              </a:ext>
                            </a:extLst>
                          </a:hlinkClick>
                        </a:rPr>
                        <a:t>OECD/KEI/CPALTT01.MEX.GY.M</a:t>
                      </a:r>
                      <a:endParaRPr lang="en-US" sz="1000" b="0" i="0" u="none" strike="noStrike" noProof="0" dirty="0">
                        <a:solidFill>
                          <a:srgbClr val="000000"/>
                        </a:solidFill>
                        <a:effectLst/>
                        <a:latin typeface="Ubuntu" panose="020B0504030602030204" pitchFamily="34" charset="0"/>
                        <a:hlinkClick r:id="rId8"/>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765182769"/>
                  </a:ext>
                </a:extLst>
              </a:tr>
              <a:tr h="359479">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South Africa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9">
                            <a:extLst>
                              <a:ext uri="{A12FA001-AC4F-418D-AE19-62706E023703}">
                                <ahyp:hlinkClr xmlns:ahyp="http://schemas.microsoft.com/office/drawing/2018/hyperlinkcolor" val="tx"/>
                              </a:ext>
                            </a:extLst>
                          </a:hlinkClick>
                        </a:rPr>
                        <a:t>OECD/KEI/CPALTT01.ZAF.GY.M</a:t>
                      </a:r>
                      <a:endParaRPr lang="en-US" sz="1000" b="0" i="0" u="none" strike="noStrike" noProof="0" dirty="0">
                        <a:solidFill>
                          <a:srgbClr val="000000"/>
                        </a:solidFill>
                        <a:effectLst/>
                        <a:latin typeface="Ubuntu" panose="020B0504030602030204" pitchFamily="34" charset="0"/>
                        <a:hlinkClick r:id="rId1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51497400"/>
                  </a:ext>
                </a:extLst>
              </a:tr>
              <a:tr h="359479">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17</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noProof="0" dirty="0">
                          <a:solidFill>
                            <a:srgbClr val="000000"/>
                          </a:solidFill>
                          <a:effectLst/>
                          <a:latin typeface="Ubuntu" panose="020B0504030602030204" pitchFamily="34" charset="0"/>
                        </a:rPr>
                        <a:t>Quarterly implied GDP deflator – Germany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noProof="0" dirty="0">
                          <a:solidFill>
                            <a:srgbClr val="000000"/>
                          </a:solidFill>
                          <a:effectLst/>
                          <a:latin typeface="Ubuntu" panose="020B0504030602030204" pitchFamily="34" charset="0"/>
                          <a:hlinkClick r:id="rId11">
                            <a:extLst>
                              <a:ext uri="{A12FA001-AC4F-418D-AE19-62706E023703}">
                                <ahyp:hlinkClr xmlns:ahyp="http://schemas.microsoft.com/office/drawing/2018/hyperlinkcolor" val="tx"/>
                              </a:ext>
                            </a:extLst>
                          </a:hlinkClick>
                        </a:rPr>
                        <a:t>Eurostat/namq_10_gdp/Q.PD_PCH_SM_NAC.SCA.B1GQ.DE</a:t>
                      </a:r>
                      <a:endParaRPr lang="en-US" sz="1000" b="0" i="0" u="none" strike="noStrike" noProof="0" dirty="0">
                        <a:solidFill>
                          <a:srgbClr val="000000"/>
                        </a:solidFill>
                        <a:effectLst/>
                        <a:latin typeface="Ubuntu" panose="020B0504030602030204" pitchFamily="34" charset="0"/>
                        <a:hlinkClick r:id="rId11"/>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6969325"/>
                  </a:ext>
                </a:extLst>
              </a:tr>
              <a:tr h="359479">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17</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rgbClr val="000000"/>
                          </a:solidFill>
                          <a:effectLst/>
                          <a:latin typeface="Ubuntu" panose="020B0504030602030204" pitchFamily="34" charset="0"/>
                        </a:rPr>
                        <a:t>Quarterly implied GDP deflator – France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rgbClr val="000000"/>
                          </a:solidFill>
                          <a:effectLst/>
                          <a:latin typeface="Ubuntu" panose="020B0504030602030204" pitchFamily="34" charset="0"/>
                          <a:hlinkClick r:id="rId4">
                            <a:extLst>
                              <a:ext uri="{A12FA001-AC4F-418D-AE19-62706E023703}">
                                <ahyp:hlinkClr xmlns:ahyp="http://schemas.microsoft.com/office/drawing/2018/hyperlinkcolor" val="tx"/>
                              </a:ext>
                            </a:extLst>
                          </a:hlinkClick>
                        </a:rPr>
                        <a:t>Eurostat/namq_10_gdp/Q.PD_PCH_SM_NAC.SCA.B1GQ.FR</a:t>
                      </a:r>
                      <a:endParaRPr lang="en-US" sz="1000" b="0" i="0" u="none" strike="noStrike" noProof="0" dirty="0">
                        <a:solidFill>
                          <a:srgbClr val="000000"/>
                        </a:solidFill>
                        <a:effectLst/>
                        <a:latin typeface="Ubuntu" panose="020B0504030602030204" pitchFamily="34" charset="0"/>
                        <a:hlinkClick r:id="rId4"/>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023144530"/>
                  </a:ext>
                </a:extLst>
              </a:tr>
              <a:tr h="359479">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17</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rgbClr val="000000"/>
                          </a:solidFill>
                          <a:effectLst/>
                          <a:latin typeface="Ubuntu" panose="020B0504030602030204" pitchFamily="34" charset="0"/>
                        </a:rPr>
                        <a:t>Quarterly implied GDP deflator - United Kingdom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ONS/QNA/IHYU.Q</a:t>
                      </a:r>
                      <a:endParaRPr lang="en-US" sz="1000" b="0" i="0" u="none" strike="noStrike" noProof="0" dirty="0">
                        <a:solidFill>
                          <a:srgbClr val="000000"/>
                        </a:solidFill>
                        <a:effectLst/>
                        <a:latin typeface="Ubuntu" panose="020B0504030602030204" pitchFamily="34" charset="0"/>
                        <a:hlinkClick r:id="rId6"/>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12079417"/>
                  </a:ext>
                </a:extLst>
              </a:tr>
              <a:tr h="359479">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17</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Quarterly implied GDP deflator - United States</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8">
                            <a:extLst>
                              <a:ext uri="{A12FA001-AC4F-418D-AE19-62706E023703}">
                                <ahyp:hlinkClr xmlns:ahyp="http://schemas.microsoft.com/office/drawing/2018/hyperlinkcolor" val="tx"/>
                              </a:ext>
                            </a:extLst>
                          </a:hlinkClick>
                        </a:rPr>
                        <a:t>BEA/NIPA-T10109/A191RD-Q</a:t>
                      </a:r>
                      <a:endParaRPr lang="en-US" sz="1000" b="0" i="0" u="none" strike="noStrike" noProof="0" dirty="0">
                        <a:solidFill>
                          <a:srgbClr val="000000"/>
                        </a:solidFill>
                        <a:effectLst/>
                        <a:latin typeface="Ubuntu" panose="020B0504030602030204" pitchFamily="34" charset="0"/>
                        <a:hlinkClick r:id="rId8"/>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77766926"/>
                  </a:ext>
                </a:extLst>
              </a:tr>
              <a:tr h="359479">
                <a:tc>
                  <a:txBody>
                    <a:bodyPr/>
                    <a:lstStyle/>
                    <a:p>
                      <a:pPr lvl="0" algn="ctr" rtl="0" fontAlgn="ctr"/>
                      <a:r>
                        <a:rPr lang="fr-FR" sz="900" b="1" i="0" u="none" strike="noStrike" noProof="0" dirty="0">
                          <a:solidFill>
                            <a:srgbClr val="000000"/>
                          </a:solidFill>
                          <a:effectLst/>
                          <a:latin typeface="Ubuntu" panose="020B0504030602030204" pitchFamily="34" charset="0"/>
                        </a:rPr>
                        <a:t>20</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rgbClr val="000000"/>
                          </a:solidFill>
                          <a:effectLst/>
                          <a:latin typeface="Ubuntu" panose="020B0504030602030204" pitchFamily="34" charset="0"/>
                        </a:rPr>
                        <a:t>Personal consumption expenditures (PCE)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12">
                            <a:extLst>
                              <a:ext uri="{A12FA001-AC4F-418D-AE19-62706E023703}">
                                <ahyp:hlinkClr xmlns:ahyp="http://schemas.microsoft.com/office/drawing/2018/hyperlinkcolor" val="tx"/>
                              </a:ext>
                            </a:extLst>
                          </a:hlinkClick>
                        </a:rPr>
                        <a:t>BEA/NIPA-T20804/DPCERG-M</a:t>
                      </a:r>
                      <a:endParaRPr lang="en-US" sz="1000" b="0" i="0" u="none" strike="noStrike" noProof="0" dirty="0">
                        <a:solidFill>
                          <a:schemeClr val="tx1"/>
                        </a:solidFill>
                        <a:effectLst/>
                        <a:latin typeface="Ubuntu" panose="020B0504030602030204" pitchFamily="34" charset="0"/>
                        <a:hlinkClick r:id="rId13">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42379119"/>
                  </a:ext>
                </a:extLst>
              </a:tr>
              <a:tr h="359479">
                <a:tc>
                  <a:txBody>
                    <a:bodyPr/>
                    <a:lstStyle/>
                    <a:p>
                      <a:pPr lvl="0" algn="ctr" rtl="0" fontAlgn="ctr"/>
                      <a:r>
                        <a:rPr lang="fr-FR" sz="900" b="1" i="0" u="none" strike="noStrike" noProof="0" dirty="0">
                          <a:solidFill>
                            <a:srgbClr val="000000"/>
                          </a:solidFill>
                          <a:effectLst/>
                          <a:latin typeface="Ubuntu" panose="020B0504030602030204" pitchFamily="34" charset="0"/>
                        </a:rPr>
                        <a:t>23</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10-Y Nominal yield – US</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13">
                            <a:extLst>
                              <a:ext uri="{A12FA001-AC4F-418D-AE19-62706E023703}">
                                <ahyp:hlinkClr xmlns:ahyp="http://schemas.microsoft.com/office/drawing/2018/hyperlinkcolor" val="tx"/>
                              </a:ext>
                            </a:extLst>
                          </a:hlinkClick>
                        </a:rPr>
                        <a:t>FED/H15/RIFLGFCY10_N.B</a:t>
                      </a:r>
                      <a:endParaRPr lang="en-US" sz="1000" b="0" i="0" u="none" strike="noStrike" noProof="0" dirty="0">
                        <a:solidFill>
                          <a:srgbClr val="000000"/>
                        </a:solidFill>
                        <a:effectLst/>
                        <a:latin typeface="Ubuntu" panose="020B0504030602030204" pitchFamily="34" charset="0"/>
                        <a:hlinkClick r:id="rId13"/>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40358572"/>
                  </a:ext>
                </a:extLst>
              </a:tr>
              <a:tr h="359479">
                <a:tc>
                  <a:txBody>
                    <a:bodyPr/>
                    <a:lstStyle/>
                    <a:p>
                      <a:pPr lvl="0" algn="ctr" rtl="0" fontAlgn="ctr"/>
                      <a:r>
                        <a:rPr lang="fr-FR" sz="900" b="1" i="0" u="none" strike="noStrike" noProof="0" dirty="0">
                          <a:solidFill>
                            <a:srgbClr val="000000"/>
                          </a:solidFill>
                          <a:effectLst/>
                          <a:latin typeface="Ubuntu" panose="020B0504030602030204" pitchFamily="34" charset="0"/>
                        </a:rPr>
                        <a:t>24</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rgbClr val="000000"/>
                          </a:solidFill>
                          <a:effectLst/>
                          <a:latin typeface="Ubuntu" panose="020B0504030602030204" pitchFamily="34" charset="0"/>
                        </a:rPr>
                        <a:t>Yield curve – US</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pt-BR" sz="1000" b="0" i="0" u="none" strike="noStrike" noProof="0" dirty="0">
                          <a:solidFill>
                            <a:srgbClr val="000000"/>
                          </a:solidFill>
                          <a:effectLst/>
                          <a:latin typeface="Ubuntu" panose="020B0504030602030204" pitchFamily="34" charset="0"/>
                          <a:hlinkClick r:id="rId14">
                            <a:extLst>
                              <a:ext uri="{A12FA001-AC4F-418D-AE19-62706E023703}">
                                <ahyp:hlinkClr xmlns:ahyp="http://schemas.microsoft.com/office/drawing/2018/hyperlinkcolor" val="tx"/>
                              </a:ext>
                            </a:extLst>
                          </a:hlinkClick>
                        </a:rPr>
                        <a:t>FED/H15/RIFLGFCM03_N.B</a:t>
                      </a:r>
                      <a:endParaRPr lang="en-US" sz="1000" b="0" i="0" u="none" strike="noStrike" noProof="0" dirty="0">
                        <a:solidFill>
                          <a:srgbClr val="000000"/>
                        </a:solidFill>
                        <a:effectLst/>
                        <a:latin typeface="Ubuntu" panose="020B0504030602030204" pitchFamily="34" charset="0"/>
                        <a:hlinkClick r:id="rId14"/>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27171747"/>
                  </a:ext>
                </a:extLst>
              </a:tr>
              <a:tr h="359479">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27</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10-Y Nominal yield – German Bund</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15">
                            <a:extLst>
                              <a:ext uri="{A12FA001-AC4F-418D-AE19-62706E023703}">
                                <ahyp:hlinkClr xmlns:ahyp="http://schemas.microsoft.com/office/drawing/2018/hyperlinkcolor" val="tx"/>
                              </a:ext>
                            </a:extLst>
                          </a:hlinkClick>
                        </a:rPr>
                        <a:t>BUBA/BBK01/WT1010</a:t>
                      </a:r>
                      <a:endParaRPr lang="en-US" sz="1000" b="0" i="0" u="none" strike="noStrike" noProof="0" dirty="0">
                        <a:solidFill>
                          <a:srgbClr val="000000"/>
                        </a:solidFill>
                        <a:effectLst/>
                        <a:latin typeface="Ubuntu" panose="020B0504030602030204" pitchFamily="34" charset="0"/>
                        <a:hlinkClick r:id="rId15"/>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613353440"/>
                  </a:ext>
                </a:extLst>
              </a:tr>
              <a:tr h="359479">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27</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rgbClr val="000000"/>
                          </a:solidFill>
                          <a:effectLst/>
                          <a:latin typeface="Ubuntu" panose="020B0504030602030204" pitchFamily="34" charset="0"/>
                        </a:rPr>
                        <a:t>Inflation Expectations - Germany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16">
                            <a:extLst>
                              <a:ext uri="{A12FA001-AC4F-418D-AE19-62706E023703}">
                                <ahyp:hlinkClr xmlns:ahyp="http://schemas.microsoft.com/office/drawing/2018/hyperlinkcolor" val="tx"/>
                              </a:ext>
                            </a:extLst>
                          </a:hlinkClick>
                        </a:rPr>
                        <a:t>BUBA/BBSSY/D.KCP.EUR.A607.DE0001102523.A</a:t>
                      </a:r>
                      <a:endParaRPr lang="en-US" sz="1000" b="0" i="0" u="none" strike="noStrike" noProof="0" dirty="0">
                        <a:solidFill>
                          <a:srgbClr val="000000"/>
                        </a:solidFill>
                        <a:effectLst/>
                        <a:latin typeface="Ubuntu" panose="020B0504030602030204" pitchFamily="34" charset="0"/>
                        <a:hlinkClick r:id="rId16"/>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49786064"/>
                  </a:ext>
                </a:extLst>
              </a:tr>
              <a:tr h="359479">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27</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Forward Rates on 10-Year German Bund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17">
                            <a:extLst>
                              <a:ext uri="{A12FA001-AC4F-418D-AE19-62706E023703}">
                                <ahyp:hlinkClr xmlns:ahyp="http://schemas.microsoft.com/office/drawing/2018/hyperlinkcolor" val="tx"/>
                              </a:ext>
                            </a:extLst>
                          </a:hlinkClick>
                        </a:rPr>
                        <a:t>BUBA/BBSIS/D.I.ZAR.ZI.EUR.S1311.B.A604.R10XX.R.A.A._Z._Z.A</a:t>
                      </a:r>
                      <a:endParaRPr lang="en-US" sz="1000" b="0" i="0" u="none" strike="noStrike" noProof="0" dirty="0">
                        <a:solidFill>
                          <a:srgbClr val="000000"/>
                        </a:solidFill>
                        <a:effectLst/>
                        <a:latin typeface="Ubuntu" panose="020B0504030602030204" pitchFamily="34" charset="0"/>
                        <a:hlinkClick r:id="rId17"/>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349653086"/>
                  </a:ext>
                </a:extLst>
              </a:tr>
            </a:tbl>
          </a:graphicData>
        </a:graphic>
      </p:graphicFrame>
      <p:sp>
        <p:nvSpPr>
          <p:cNvPr id="2" name="shp_SDPTitle">
            <a:extLst>
              <a:ext uri="{FF2B5EF4-FFF2-40B4-BE49-F238E27FC236}">
                <a16:creationId xmlns:a16="http://schemas.microsoft.com/office/drawing/2014/main" id="{AF50852C-1730-E4CB-9797-1E4D95C84140}"/>
              </a:ext>
            </a:extLst>
          </p:cNvPr>
          <p:cNvSpPr>
            <a:spLocks noGrp="1"/>
          </p:cNvSpPr>
          <p:nvPr>
            <p:ph type="dt" sz="half" idx="14"/>
          </p:nvPr>
        </p:nvSpPr>
        <p:spPr>
          <a:xfrm>
            <a:off x="5346700" y="667170"/>
            <a:ext cx="4860636" cy="177912"/>
          </a:xfrm>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Tree>
    <p:extLst>
      <p:ext uri="{BB962C8B-B14F-4D97-AF65-F5344CB8AC3E}">
        <p14:creationId xmlns:p14="http://schemas.microsoft.com/office/powerpoint/2010/main" val="2258124439"/>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hp_PresTitle"/>
          <p:cNvSpPr>
            <a:spLocks noGrp="1"/>
          </p:cNvSpPr>
          <p:nvPr>
            <p:ph type="ftr" sz="quarter" idx="15"/>
          </p:nvPr>
        </p:nvSpPr>
        <p:spPr>
          <a:xfrm>
            <a:off x="486064" y="667170"/>
            <a:ext cx="8165869" cy="177912"/>
          </a:xfrm>
        </p:spPr>
        <p:txBody>
          <a:bodyPr/>
          <a:lstStyle/>
          <a:p>
            <a:r>
              <a:rPr lang="en-US" dirty="0">
                <a:latin typeface="Ubuntu" panose="020B0504030602030204" pitchFamily="34" charset="0"/>
              </a:rPr>
              <a:t>Macroeconomic Outlook - MAY 2023</a:t>
            </a:r>
            <a:endParaRPr lang="en-GB" dirty="0">
              <a:latin typeface="Ubuntu" panose="020B0504030602030204" pitchFamily="34" charset="0"/>
            </a:endParaRP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a:xfrm>
            <a:off x="9526341" y="6985000"/>
            <a:ext cx="680995" cy="177912"/>
          </a:xfrm>
        </p:spPr>
        <p:txBody>
          <a:bodyPr/>
          <a:lstStyle/>
          <a:p>
            <a:r>
              <a:rPr lang="fr-FR" dirty="0">
                <a:latin typeface="Ubuntu" panose="020B0504030602030204" pitchFamily="34" charset="0"/>
              </a:rPr>
              <a:t>48</a:t>
            </a:r>
            <a:endParaRPr lang="en-US" dirty="0">
              <a:latin typeface="Ubuntu" panose="020B0504030602030204" pitchFamily="34" charset="0"/>
            </a:endParaRP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extLst>
              <p:ext uri="{D42A27DB-BD31-4B8C-83A1-F6EECF244321}">
                <p14:modId xmlns:p14="http://schemas.microsoft.com/office/powerpoint/2010/main" val="796873100"/>
              </p:ext>
            </p:extLst>
          </p:nvPr>
        </p:nvGraphicFramePr>
        <p:xfrm>
          <a:off x="493898" y="1650978"/>
          <a:ext cx="9691502" cy="2811363"/>
        </p:xfrm>
        <a:graphic>
          <a:graphicData uri="http://schemas.openxmlformats.org/drawingml/2006/table">
            <a:tbl>
              <a:tblPr>
                <a:tableStyleId>{5C22544A-7EE6-4342-B048-85BDC9FD1C3A}</a:tableStyleId>
              </a:tblPr>
              <a:tblGrid>
                <a:gridCol w="483564">
                  <a:extLst>
                    <a:ext uri="{9D8B030D-6E8A-4147-A177-3AD203B41FA5}">
                      <a16:colId xmlns:a16="http://schemas.microsoft.com/office/drawing/2014/main" val="2009094933"/>
                    </a:ext>
                  </a:extLst>
                </a:gridCol>
                <a:gridCol w="4436010">
                  <a:extLst>
                    <a:ext uri="{9D8B030D-6E8A-4147-A177-3AD203B41FA5}">
                      <a16:colId xmlns:a16="http://schemas.microsoft.com/office/drawing/2014/main" val="2477919891"/>
                    </a:ext>
                  </a:extLst>
                </a:gridCol>
                <a:gridCol w="4771928">
                  <a:extLst>
                    <a:ext uri="{9D8B030D-6E8A-4147-A177-3AD203B41FA5}">
                      <a16:colId xmlns:a16="http://schemas.microsoft.com/office/drawing/2014/main" val="2883824194"/>
                    </a:ext>
                  </a:extLst>
                </a:gridCol>
              </a:tblGrid>
              <a:tr h="26961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Graph / Table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Web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59479">
                <a:tc>
                  <a:txBody>
                    <a:bodyPr/>
                    <a:lstStyle/>
                    <a:p>
                      <a:pPr lvl="0" algn="ctr" rtl="0" fontAlgn="ctr"/>
                      <a:r>
                        <a:rPr lang="fr-FR" sz="900" b="1" i="0" u="none" strike="noStrike" noProof="0" dirty="0">
                          <a:solidFill>
                            <a:srgbClr val="000000"/>
                          </a:solidFill>
                          <a:effectLst/>
                          <a:latin typeface="Ubuntu" panose="020B0504030602030204" pitchFamily="34" charset="0"/>
                        </a:rPr>
                        <a:t>27</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rgbClr val="000000"/>
                          </a:solidFill>
                          <a:effectLst/>
                          <a:latin typeface="Ubuntu" panose="020B0504030602030204" pitchFamily="34" charset="0"/>
                        </a:rPr>
                        <a:t>Yield curve – Germany</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3">
                            <a:extLst>
                              <a:ext uri="{A12FA001-AC4F-418D-AE19-62706E023703}">
                                <ahyp:hlinkClr xmlns:ahyp="http://schemas.microsoft.com/office/drawing/2018/hyperlinkcolor" val="tx"/>
                              </a:ext>
                            </a:extLst>
                          </a:hlinkClick>
                        </a:rPr>
                        <a:t>BUBA/BBSSY/D.KCP.EUR.A607.DE0001102523.A</a:t>
                      </a:r>
                      <a:endParaRPr lang="en-US" sz="1000" b="0" i="0" u="none" strike="noStrike" noProof="0" dirty="0">
                        <a:solidFill>
                          <a:srgbClr val="000000"/>
                        </a:solidFill>
                        <a:effectLst/>
                        <a:latin typeface="Ubuntu" panose="020B0504030602030204" pitchFamily="34" charset="0"/>
                        <a:hlinkClick r:id="rId3"/>
                      </a:endParaRP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6969325"/>
                  </a:ext>
                </a:extLst>
              </a:tr>
              <a:tr h="359479">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28</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rgbClr val="000000"/>
                          </a:solidFill>
                          <a:effectLst/>
                          <a:latin typeface="Ubuntu" panose="020B0504030602030204" pitchFamily="34" charset="0"/>
                        </a:rPr>
                        <a:t>Nominal Foreign exchange rate in historical perspective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rgbClr val="000000"/>
                          </a:solidFill>
                          <a:effectLst/>
                          <a:latin typeface="Ubuntu" panose="020B0504030602030204" pitchFamily="34" charset="0"/>
                          <a:hlinkClick r:id="rId4">
                            <a:extLst>
                              <a:ext uri="{A12FA001-AC4F-418D-AE19-62706E023703}">
                                <ahyp:hlinkClr xmlns:ahyp="http://schemas.microsoft.com/office/drawing/2018/hyperlinkcolor" val="tx"/>
                              </a:ext>
                            </a:extLst>
                          </a:hlinkClick>
                        </a:rPr>
                        <a:t>BUBA/BBEX3/D.USD.EUR.BB.AC.000</a:t>
                      </a:r>
                      <a:endParaRPr lang="en-US" sz="1000" b="0" i="0" u="none" strike="noStrike" noProof="0" dirty="0">
                        <a:solidFill>
                          <a:srgbClr val="000000"/>
                        </a:solidFill>
                        <a:effectLst/>
                        <a:latin typeface="Ubuntu" panose="020B0504030602030204" pitchFamily="34" charset="0"/>
                        <a:hlinkClick r:id="rId5"/>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204426178"/>
                  </a:ext>
                </a:extLst>
              </a:tr>
              <a:tr h="359479">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30</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noProof="0" dirty="0">
                          <a:solidFill>
                            <a:srgbClr val="000000"/>
                          </a:solidFill>
                          <a:effectLst/>
                          <a:latin typeface="Ubuntu" panose="020B0504030602030204" pitchFamily="34" charset="0"/>
                        </a:rPr>
                        <a:t>Italian10-Y yield</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noProof="0" dirty="0">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Eurostat/irt_lt_mcby_d/D.MCBY.IT</a:t>
                      </a:r>
                      <a:endParaRPr lang="en-US" sz="1000" b="0" i="0" u="none" strike="noStrike" noProof="0" dirty="0">
                        <a:solidFill>
                          <a:srgbClr val="000000"/>
                        </a:solidFill>
                        <a:effectLst/>
                        <a:latin typeface="Ubuntu" panose="020B0504030602030204" pitchFamily="34" charset="0"/>
                        <a:hlinkClick r:id="rId6"/>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34158708"/>
                  </a:ext>
                </a:extLst>
              </a:tr>
              <a:tr h="359479">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30</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000" b="0" i="0" u="none" strike="noStrike" noProof="0" dirty="0">
                          <a:solidFill>
                            <a:srgbClr val="000000"/>
                          </a:solidFill>
                          <a:effectLst/>
                          <a:latin typeface="Ubuntu" panose="020B0504030602030204" pitchFamily="34" charset="0"/>
                        </a:rPr>
                        <a:t>Greek 10-Y </a:t>
                      </a:r>
                      <a:r>
                        <a:rPr lang="fr-FR" sz="1000" b="0" i="0" u="none" strike="noStrike" noProof="0" dirty="0" err="1">
                          <a:solidFill>
                            <a:srgbClr val="000000"/>
                          </a:solidFill>
                          <a:effectLst/>
                          <a:latin typeface="Ubuntu" panose="020B0504030602030204" pitchFamily="34" charset="0"/>
                        </a:rPr>
                        <a:t>yield</a:t>
                      </a:r>
                      <a:endParaRPr lang="en-US" sz="1000" b="0" i="0" u="none" strike="noStrike" noProof="0" dirty="0">
                        <a:solidFill>
                          <a:srgbClr val="000000"/>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7">
                            <a:extLst>
                              <a:ext uri="{A12FA001-AC4F-418D-AE19-62706E023703}">
                                <ahyp:hlinkClr xmlns:ahyp="http://schemas.microsoft.com/office/drawing/2018/hyperlinkcolor" val="tx"/>
                              </a:ext>
                            </a:extLst>
                          </a:hlinkClick>
                        </a:rPr>
                        <a:t>Eurostat/</a:t>
                      </a:r>
                      <a:r>
                        <a:rPr lang="en-US" sz="1000" b="0" i="0" u="none" strike="noStrike" noProof="0" dirty="0" err="1">
                          <a:solidFill>
                            <a:srgbClr val="000000"/>
                          </a:solidFill>
                          <a:effectLst/>
                          <a:latin typeface="Ubuntu" panose="020B0504030602030204" pitchFamily="34" charset="0"/>
                          <a:hlinkClick r:id="rId7">
                            <a:extLst>
                              <a:ext uri="{A12FA001-AC4F-418D-AE19-62706E023703}">
                                <ahyp:hlinkClr xmlns:ahyp="http://schemas.microsoft.com/office/drawing/2018/hyperlinkcolor" val="tx"/>
                              </a:ext>
                            </a:extLst>
                          </a:hlinkClick>
                        </a:rPr>
                        <a:t>irt_lt_mcby_d</a:t>
                      </a:r>
                      <a:r>
                        <a:rPr lang="en-US" sz="1000" b="0" i="0" u="none" strike="noStrike" noProof="0" dirty="0">
                          <a:solidFill>
                            <a:srgbClr val="000000"/>
                          </a:solidFill>
                          <a:effectLst/>
                          <a:latin typeface="Ubuntu" panose="020B0504030602030204" pitchFamily="34" charset="0"/>
                          <a:hlinkClick r:id="rId7">
                            <a:extLst>
                              <a:ext uri="{A12FA001-AC4F-418D-AE19-62706E023703}">
                                <ahyp:hlinkClr xmlns:ahyp="http://schemas.microsoft.com/office/drawing/2018/hyperlinkcolor" val="tx"/>
                              </a:ext>
                            </a:extLst>
                          </a:hlinkClick>
                        </a:rPr>
                        <a:t>/D.MCBY.EL</a:t>
                      </a:r>
                      <a:endParaRPr lang="en-US" sz="1000" b="0" i="0" u="none" strike="noStrike" noProof="0" dirty="0">
                        <a:solidFill>
                          <a:srgbClr val="000000"/>
                        </a:solidFill>
                        <a:effectLst/>
                        <a:latin typeface="Ubuntu" panose="020B0504030602030204" pitchFamily="34" charset="0"/>
                        <a:hlinkClick r:id="rId7"/>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45429612"/>
                  </a:ext>
                </a:extLst>
              </a:tr>
              <a:tr h="359479">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30</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fr-FR" sz="1000" b="0" i="0" u="none" strike="noStrike" noProof="0" dirty="0">
                          <a:solidFill>
                            <a:srgbClr val="000000"/>
                          </a:solidFill>
                          <a:effectLst/>
                          <a:latin typeface="Ubuntu" panose="020B0504030602030204" pitchFamily="34" charset="0"/>
                        </a:rPr>
                        <a:t>French 10-Y </a:t>
                      </a:r>
                      <a:r>
                        <a:rPr lang="fr-FR" sz="1000" b="0" i="0" u="none" strike="noStrike" noProof="0" dirty="0" err="1">
                          <a:solidFill>
                            <a:srgbClr val="000000"/>
                          </a:solidFill>
                          <a:effectLst/>
                          <a:latin typeface="Ubuntu" panose="020B0504030602030204" pitchFamily="34" charset="0"/>
                        </a:rPr>
                        <a:t>yield</a:t>
                      </a:r>
                      <a:endParaRPr lang="en-US" sz="1000" b="0" i="0" u="none" strike="noStrike" noProof="0" dirty="0">
                        <a:solidFill>
                          <a:srgbClr val="000000"/>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8">
                            <a:extLst>
                              <a:ext uri="{A12FA001-AC4F-418D-AE19-62706E023703}">
                                <ahyp:hlinkClr xmlns:ahyp="http://schemas.microsoft.com/office/drawing/2018/hyperlinkcolor" val="tx"/>
                              </a:ext>
                            </a:extLst>
                          </a:hlinkClick>
                        </a:rPr>
                        <a:t>BDF/FM/FM.D.FR.EUR.FR2.BB.FR10YT_RR.YLD</a:t>
                      </a:r>
                      <a:endParaRPr lang="en-US" sz="1000" b="0" i="0" u="none" strike="noStrike" noProof="0" dirty="0">
                        <a:solidFill>
                          <a:srgbClr val="000000"/>
                        </a:solidFill>
                        <a:effectLst/>
                        <a:latin typeface="Ubuntu" panose="020B0504030602030204" pitchFamily="34" charset="0"/>
                        <a:hlinkClick r:id="rId8"/>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0594000"/>
                  </a:ext>
                </a:extLst>
              </a:tr>
              <a:tr h="359479">
                <a:tc>
                  <a:txBody>
                    <a:bodyPr/>
                    <a:lstStyle/>
                    <a:p>
                      <a:pPr lvl="0" algn="ctr" rtl="0" fontAlgn="ctr"/>
                      <a:r>
                        <a:rPr lang="fr-FR" sz="900" b="1" i="0" u="none" strike="noStrike" noProof="0" dirty="0">
                          <a:solidFill>
                            <a:srgbClr val="000000"/>
                          </a:solidFill>
                          <a:effectLst/>
                          <a:latin typeface="Ubuntu" panose="020B0504030602030204" pitchFamily="34" charset="0"/>
                        </a:rPr>
                        <a:t>36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Composite Indicator of Systemic Stress (daily) – Euro Area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9">
                            <a:extLst>
                              <a:ext uri="{A12FA001-AC4F-418D-AE19-62706E023703}">
                                <ahyp:hlinkClr xmlns:ahyp="http://schemas.microsoft.com/office/drawing/2018/hyperlinkcolor" val="tx"/>
                              </a:ext>
                            </a:extLst>
                          </a:hlinkClick>
                        </a:rPr>
                        <a:t>ECB/CISS/D.U2.Z0Z.4F.EC.SS_CIN.IDX</a:t>
                      </a:r>
                      <a:endParaRPr lang="en-US" sz="1000" b="0" i="0" u="none" strike="noStrike" noProof="0" dirty="0">
                        <a:solidFill>
                          <a:schemeClr val="tx1"/>
                        </a:solidFill>
                        <a:effectLst/>
                        <a:latin typeface="Ubuntu" panose="020B0504030602030204" pitchFamily="34" charset="0"/>
                        <a:hlinkClick r:id="rId10">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119741678"/>
                  </a:ext>
                </a:extLst>
              </a:tr>
              <a:tr h="359479">
                <a:tc>
                  <a:txBody>
                    <a:bodyPr/>
                    <a:lstStyle/>
                    <a:p>
                      <a:pPr lvl="0" algn="ctr" rtl="0" fontAlgn="ctr"/>
                      <a:r>
                        <a:rPr lang="fr-FR" sz="900" b="1" i="0" u="none" strike="noStrike" noProof="0" dirty="0">
                          <a:solidFill>
                            <a:srgbClr val="000000"/>
                          </a:solidFill>
                          <a:effectLst/>
                          <a:latin typeface="Ubuntu" panose="020B0504030602030204" pitchFamily="34" charset="0"/>
                        </a:rPr>
                        <a:t>36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rPr>
                        <a:t>Composite Indicator of Systemic Stress (daily) – United States</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11">
                            <a:extLst>
                              <a:ext uri="{A12FA001-AC4F-418D-AE19-62706E023703}">
                                <ahyp:hlinkClr xmlns:ahyp="http://schemas.microsoft.com/office/drawing/2018/hyperlinkcolor" val="tx"/>
                              </a:ext>
                            </a:extLst>
                          </a:hlinkClick>
                        </a:rPr>
                        <a:t>ECB/CISS/D.US.Z0Z.4F.EC.SS_CIN.IDX</a:t>
                      </a:r>
                      <a:endParaRPr lang="en-US" sz="1000" b="0" i="0" u="none" strike="noStrike" noProof="0" dirty="0">
                        <a:solidFill>
                          <a:schemeClr val="tx1"/>
                        </a:solidFill>
                        <a:effectLst/>
                        <a:latin typeface="Ubuntu" panose="020B0504030602030204" pitchFamily="34" charset="0"/>
                        <a:hlinkClick r:id="rId10">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238127118"/>
                  </a:ext>
                </a:extLst>
              </a:tr>
            </a:tbl>
          </a:graphicData>
        </a:graphic>
      </p:graphicFrame>
      <p:sp>
        <p:nvSpPr>
          <p:cNvPr id="2" name="shp_SDPTitle">
            <a:extLst>
              <a:ext uri="{FF2B5EF4-FFF2-40B4-BE49-F238E27FC236}">
                <a16:creationId xmlns:a16="http://schemas.microsoft.com/office/drawing/2014/main" id="{AF50852C-1730-E4CB-9797-1E4D95C84140}"/>
              </a:ext>
            </a:extLst>
          </p:cNvPr>
          <p:cNvSpPr>
            <a:spLocks noGrp="1"/>
          </p:cNvSpPr>
          <p:nvPr>
            <p:ph type="dt" sz="half" idx="14"/>
          </p:nvPr>
        </p:nvSpPr>
        <p:spPr>
          <a:xfrm>
            <a:off x="5346700" y="667170"/>
            <a:ext cx="4860636" cy="177912"/>
          </a:xfrm>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Tree>
    <p:extLst>
      <p:ext uri="{BB962C8B-B14F-4D97-AF65-F5344CB8AC3E}">
        <p14:creationId xmlns:p14="http://schemas.microsoft.com/office/powerpoint/2010/main" val="255740554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name="Primary91619123">
    <p:spTree>
      <p:nvGrpSpPr>
        <p:cNvPr id="1" name=""/>
        <p:cNvGrpSpPr/>
        <p:nvPr/>
      </p:nvGrpSpPr>
      <p:grpSpPr>
        <a:xfrm>
          <a:off x="0" y="0"/>
          <a:ext cx="0" cy="0"/>
          <a:chOff x="0" y="0"/>
          <a:chExt cx="0" cy="0"/>
        </a:xfrm>
      </p:grpSpPr>
      <p:sp>
        <p:nvSpPr>
          <p:cNvPr id="3" name="shp_SecTitle"/>
          <p:cNvSpPr>
            <a:spLocks noGrp="1"/>
          </p:cNvSpPr>
          <p:nvPr>
            <p:ph type="title"/>
            <p:custDataLst>
              <p:tags r:id="rId1"/>
            </p:custDataLst>
          </p:nvPr>
        </p:nvSpPr>
        <p:spPr/>
        <p:txBody>
          <a:bodyPr/>
          <a:lstStyle/>
          <a:p>
            <a:r>
              <a:rPr lang="en-US" dirty="0">
                <a:latin typeface="Ubuntu" panose="020B0504030602030204" pitchFamily="34" charset="0"/>
              </a:rPr>
              <a:t>I	Growth and inflation in selected G20 countries</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MAY 2023</a:t>
            </a:r>
          </a:p>
        </p:txBody>
      </p:sp>
    </p:spTree>
    <p:extLst>
      <p:ext uri="{BB962C8B-B14F-4D97-AF65-F5344CB8AC3E}">
        <p14:creationId xmlns:p14="http://schemas.microsoft.com/office/powerpoint/2010/main" val="208722862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name="Secondary1007840497">
    <p:spTree>
      <p:nvGrpSpPr>
        <p:cNvPr id="1" name=""/>
        <p:cNvGrpSpPr/>
        <p:nvPr/>
      </p:nvGrpSpPr>
      <p:grpSpPr>
        <a:xfrm>
          <a:off x="0" y="0"/>
          <a:ext cx="0" cy="0"/>
          <a:chOff x="0" y="0"/>
          <a:chExt cx="0" cy="0"/>
        </a:xfrm>
      </p:grpSpPr>
      <p:sp>
        <p:nvSpPr>
          <p:cNvPr id="3" name="shp_SecTitle">
            <a:extLst>
              <a:ext uri="{FF2B5EF4-FFF2-40B4-BE49-F238E27FC236}">
                <a16:creationId xmlns:a16="http://schemas.microsoft.com/office/drawing/2014/main" id="{84332053-2CE8-44AA-9947-20F111F3737F}"/>
              </a:ext>
            </a:extLst>
          </p:cNvPr>
          <p:cNvSpPr>
            <a:spLocks noGrp="1"/>
          </p:cNvSpPr>
          <p:nvPr>
            <p:ph type="title"/>
            <p:custDataLst>
              <p:tags r:id="rId1"/>
            </p:custDataLst>
          </p:nvPr>
        </p:nvSpPr>
        <p:spPr/>
        <p:txBody>
          <a:bodyPr/>
          <a:lstStyle/>
          <a:p>
            <a:r>
              <a:rPr lang="en-US" dirty="0">
                <a:latin typeface="Ubuntu" panose="020B0504030602030204" pitchFamily="34" charset="0"/>
              </a:rPr>
              <a:t>A	The growth slowdown</a:t>
            </a:r>
          </a:p>
        </p:txBody>
      </p:sp>
      <p:sp>
        <p:nvSpPr>
          <p:cNvPr id="4" name="shp_PresTitle">
            <a:extLst>
              <a:ext uri="{FF2B5EF4-FFF2-40B4-BE49-F238E27FC236}">
                <a16:creationId xmlns:a16="http://schemas.microsoft.com/office/drawing/2014/main" id="{0248436E-5A26-4C55-BCC6-9DD65078CB89}"/>
              </a:ext>
            </a:extLst>
          </p:cNvPr>
          <p:cNvSpPr>
            <a:spLocks noGrp="1"/>
          </p:cNvSpPr>
          <p:nvPr>
            <p:ph type="dt" sz="half" idx="10"/>
          </p:nvPr>
        </p:nvSpPr>
        <p:spPr/>
        <p:txBody>
          <a:bodyPr/>
          <a:lstStyle/>
          <a:p>
            <a:r>
              <a:rPr lang="en-US" dirty="0">
                <a:latin typeface="Ubuntu" panose="020B0504030602030204" pitchFamily="34" charset="0"/>
              </a:rPr>
              <a:t>Macroeconomic Outlook - MAY 2023</a:t>
            </a:r>
          </a:p>
        </p:txBody>
      </p:sp>
    </p:spTree>
    <p:extLst>
      <p:ext uri="{BB962C8B-B14F-4D97-AF65-F5344CB8AC3E}">
        <p14:creationId xmlns:p14="http://schemas.microsoft.com/office/powerpoint/2010/main" val="89328680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200518"/>
            <a:ext cx="9721273" cy="369332"/>
          </a:xfrm>
        </p:spPr>
        <p:txBody>
          <a:bodyPr/>
          <a:lstStyle/>
          <a:p>
            <a:r>
              <a:rPr lang="en-US" dirty="0">
                <a:latin typeface="Ubuntu" panose="020B0504030602030204" pitchFamily="34" charset="0"/>
              </a:rPr>
              <a:t>Growth in advanced economies</a:t>
            </a:r>
          </a:p>
        </p:txBody>
      </p:sp>
      <p:sp>
        <p:nvSpPr>
          <p:cNvPr id="3"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79202"/>
            <a:ext cx="4860636" cy="177912"/>
          </a:xfrm>
        </p:spPr>
        <p:txBody>
          <a:bodyPr/>
          <a:lstStyle/>
          <a:p>
            <a:pPr marL="0" indent="0"/>
            <a:r>
              <a:rPr lang="en-US" dirty="0">
                <a:latin typeface="Ubuntu" panose="020B0504030602030204" pitchFamily="34" charset="0"/>
              </a:rPr>
              <a:t>A   The growth slowdown</a:t>
            </a: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MAY 2023</a:t>
            </a:r>
          </a:p>
        </p:txBody>
      </p:sp>
      <p:sp>
        <p:nvSpPr>
          <p:cNvPr id="5" name="Text Placeholder 4">
            <a:extLst>
              <a:ext uri="{FF2B5EF4-FFF2-40B4-BE49-F238E27FC236}">
                <a16:creationId xmlns:a16="http://schemas.microsoft.com/office/drawing/2014/main" id="{E868B5F6-6E3B-491E-BAAE-75F752A8A46C}"/>
              </a:ext>
            </a:extLst>
          </p:cNvPr>
          <p:cNvSpPr>
            <a:spLocks noGrp="1"/>
          </p:cNvSpPr>
          <p:nvPr>
            <p:ph type="body" sz="quarter" idx="13"/>
          </p:nvPr>
        </p:nvSpPr>
        <p:spPr>
          <a:xfrm>
            <a:off x="472616" y="1655763"/>
            <a:ext cx="9721273" cy="473976"/>
          </a:xfrm>
        </p:spPr>
        <p:txBody>
          <a:bodyPr/>
          <a:lstStyle/>
          <a:p>
            <a:r>
              <a:rPr lang="en-US" b="0" dirty="0">
                <a:solidFill>
                  <a:schemeClr val="accent4"/>
                </a:solidFill>
                <a:latin typeface="Ubuntu Condensed" panose="020B0506030602030204" pitchFamily="34" charset="0"/>
              </a:rPr>
              <a:t>The first quarter of 2023 has brought low but positive economic growth in all major advanced economies while the IMF has moderately revised upward its growth projections.</a:t>
            </a:r>
          </a:p>
        </p:txBody>
      </p:sp>
      <p:graphicFrame>
        <p:nvGraphicFramePr>
          <p:cNvPr id="14" name="AE_yearly_rate">
            <a:extLst>
              <a:ext uri="{FF2B5EF4-FFF2-40B4-BE49-F238E27FC236}">
                <a16:creationId xmlns:a16="http://schemas.microsoft.com/office/drawing/2014/main" id="{6C851ACB-8F6B-4EE4-9EDE-F026EA6F88E2}"/>
              </a:ext>
            </a:extLst>
          </p:cNvPr>
          <p:cNvGraphicFramePr>
            <a:graphicFrameLocks noGrp="1"/>
          </p:cNvGraphicFramePr>
          <p:nvPr/>
        </p:nvGraphicFramePr>
        <p:xfrm>
          <a:off x="493899" y="2430611"/>
          <a:ext cx="4636900" cy="1779927"/>
        </p:xfrm>
        <a:graphic>
          <a:graphicData uri="http://schemas.openxmlformats.org/drawingml/2006/table">
            <a:tbl>
              <a:tblPr>
                <a:tableStyleId>{5C22544A-7EE6-4342-B048-85BDC9FD1C3A}</a:tableStyleId>
              </a:tblPr>
              <a:tblGrid>
                <a:gridCol w="1103535">
                  <a:extLst>
                    <a:ext uri="{9D8B030D-6E8A-4147-A177-3AD203B41FA5}">
                      <a16:colId xmlns:a16="http://schemas.microsoft.com/office/drawing/2014/main" val="2009094933"/>
                    </a:ext>
                  </a:extLst>
                </a:gridCol>
                <a:gridCol w="706673">
                  <a:extLst>
                    <a:ext uri="{9D8B030D-6E8A-4147-A177-3AD203B41FA5}">
                      <a16:colId xmlns:a16="http://schemas.microsoft.com/office/drawing/2014/main" val="2477919891"/>
                    </a:ext>
                  </a:extLst>
                </a:gridCol>
                <a:gridCol w="706673">
                  <a:extLst>
                    <a:ext uri="{9D8B030D-6E8A-4147-A177-3AD203B41FA5}">
                      <a16:colId xmlns:a16="http://schemas.microsoft.com/office/drawing/2014/main" val="4235776357"/>
                    </a:ext>
                  </a:extLst>
                </a:gridCol>
                <a:gridCol w="706673">
                  <a:extLst>
                    <a:ext uri="{9D8B030D-6E8A-4147-A177-3AD203B41FA5}">
                      <a16:colId xmlns:a16="http://schemas.microsoft.com/office/drawing/2014/main" val="3684354728"/>
                    </a:ext>
                  </a:extLst>
                </a:gridCol>
                <a:gridCol w="706673">
                  <a:extLst>
                    <a:ext uri="{9D8B030D-6E8A-4147-A177-3AD203B41FA5}">
                      <a16:colId xmlns:a16="http://schemas.microsoft.com/office/drawing/2014/main" val="4238027516"/>
                    </a:ext>
                  </a:extLst>
                </a:gridCol>
                <a:gridCol w="706673">
                  <a:extLst>
                    <a:ext uri="{9D8B030D-6E8A-4147-A177-3AD203B41FA5}">
                      <a16:colId xmlns:a16="http://schemas.microsoft.com/office/drawing/2014/main" val="1729451941"/>
                    </a:ext>
                  </a:extLst>
                </a:gridCol>
              </a:tblGrid>
              <a:tr h="185547">
                <a:tc gridSpan="6">
                  <a:txBody>
                    <a:bodyPr/>
                    <a:lstStyle/>
                    <a:p>
                      <a:pPr algn="ctr" rtl="0" fontAlgn="ctr"/>
                      <a:r>
                        <a:rPr lang="en-US" sz="900" b="1" i="0" u="none" strike="noStrike" noProof="0" dirty="0">
                          <a:solidFill>
                            <a:schemeClr val="bg1"/>
                          </a:solidFill>
                          <a:effectLst/>
                          <a:latin typeface="Ubuntu" panose="020B0504030602030204" pitchFamily="34" charset="0"/>
                        </a:rPr>
                        <a:t>Yearly GDP growth rate %</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28521">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2020</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2021</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2022(P)</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2023</a:t>
                      </a:r>
                      <a:r>
                        <a:rPr lang="en-US" sz="900" b="1" i="0" u="none" strike="noStrike" noProof="0" dirty="0">
                          <a:solidFill>
                            <a:schemeClr val="bg1"/>
                          </a:solidFill>
                          <a:effectLst/>
                          <a:latin typeface="Ubuntu" panose="020B0504030602030204" pitchFamily="34" charset="0"/>
                        </a:rPr>
                        <a:t>(P)</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900" b="1" i="0" u="none" strike="noStrike" noProof="0" dirty="0">
                          <a:solidFill>
                            <a:schemeClr val="bg1"/>
                          </a:solidFill>
                          <a:effectLst/>
                          <a:latin typeface="Ubuntu" panose="020B0504030602030204" pitchFamily="34" charset="0"/>
                        </a:rPr>
                        <a:t>2024</a:t>
                      </a:r>
                      <a:r>
                        <a:rPr lang="en-US" sz="900" b="1" i="0" u="none" strike="noStrike" noProof="0" dirty="0">
                          <a:solidFill>
                            <a:schemeClr val="bg1"/>
                          </a:solidFill>
                          <a:effectLst/>
                          <a:latin typeface="Ubuntu" panose="020B0504030602030204" pitchFamily="34" charset="0"/>
                        </a:rPr>
                        <a:t>(P)</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32116">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163401">
                <a:tc>
                  <a:txBody>
                    <a:bodyPr/>
                    <a:lstStyle/>
                    <a:p>
                      <a:pPr algn="l" rtl="0" fontAlgn="ctr"/>
                      <a:r>
                        <a:rPr lang="en-US" sz="900" b="1" i="0" u="none" strike="noStrike" noProof="0" dirty="0">
                          <a:solidFill>
                            <a:schemeClr val="tx1"/>
                          </a:solidFill>
                          <a:effectLst/>
                          <a:latin typeface="Ubuntu" panose="020B0504030602030204" pitchFamily="34" charset="0"/>
                        </a:rPr>
                        <a:t>Euro Area</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(6.1)</a:t>
                      </a:r>
                      <a:r>
                        <a:rPr lang="en-US" sz="1000" b="0" i="0" u="none" strike="noStrike" baseline="30000" dirty="0">
                          <a:solidFill>
                            <a:srgbClr val="000000"/>
                          </a:solidFill>
                          <a:effectLst/>
                          <a:latin typeface="Ubuntu" panose="020B0504030602030204" pitchFamily="34" charset="0"/>
                        </a:rPr>
                        <a:t>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5.4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3.5</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0.8</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1.4</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163401">
                <a:tc>
                  <a:txBody>
                    <a:bodyPr/>
                    <a:lstStyle/>
                    <a:p>
                      <a:pPr lvl="0" algn="l" rtl="0" fontAlgn="ctr"/>
                      <a:r>
                        <a:rPr lang="en-US" sz="900" b="0" i="1" u="none" strike="noStrike" noProof="0" dirty="0">
                          <a:solidFill>
                            <a:schemeClr val="tx1"/>
                          </a:solidFill>
                          <a:effectLst/>
                          <a:latin typeface="Ubuntu" panose="020B0504030602030204" pitchFamily="34" charset="0"/>
                        </a:rPr>
                        <a:t>Germany</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2.6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1.8</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(0.1)</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1.1</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163401">
                <a:tc>
                  <a:txBody>
                    <a:bodyPr/>
                    <a:lstStyle/>
                    <a:p>
                      <a:pPr lvl="0" algn="l" rtl="0" fontAlgn="ctr"/>
                      <a:r>
                        <a:rPr lang="en-US" sz="900" b="0" i="1" u="none" strike="noStrike" noProof="0" dirty="0">
                          <a:solidFill>
                            <a:srgbClr val="000000"/>
                          </a:solidFill>
                          <a:effectLst/>
                          <a:latin typeface="Ubuntu" panose="020B0504030602030204" pitchFamily="34" charset="0"/>
                        </a:rPr>
                        <a:t>France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(7.9)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6.8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2.6</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0.7</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1.3</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163401">
                <a:tc>
                  <a:txBody>
                    <a:bodyPr/>
                    <a:lstStyle/>
                    <a:p>
                      <a:pPr lvl="0" algn="l" rtl="0" fontAlgn="ctr"/>
                      <a:r>
                        <a:rPr lang="en-US" sz="900" b="0" i="1" u="none" strike="noStrike" noProof="0" dirty="0">
                          <a:solidFill>
                            <a:srgbClr val="000000"/>
                          </a:solidFill>
                          <a:effectLst/>
                          <a:latin typeface="Ubuntu" panose="020B0504030602030204" pitchFamily="34" charset="0"/>
                        </a:rPr>
                        <a:t>Italy</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(9.0)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7.0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3.7</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0.7</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0.8</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163401">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UK</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(11.0)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7.6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4.0</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(0.3)</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1.0</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18787289"/>
                  </a:ext>
                </a:extLst>
              </a:tr>
              <a:tr h="163401">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USA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5.9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2.1</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1.6</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1.1</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74126563"/>
                  </a:ext>
                </a:extLst>
              </a:tr>
              <a:tr h="163401">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Canada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(5.1)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a:solidFill>
                            <a:srgbClr val="000000"/>
                          </a:solidFill>
                          <a:effectLst/>
                          <a:latin typeface="Ubuntu" panose="020B0504030602030204" pitchFamily="34" charset="0"/>
                        </a:rPr>
                        <a:t>5.0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a:solidFill>
                            <a:srgbClr val="000000"/>
                          </a:solidFill>
                          <a:effectLst/>
                          <a:latin typeface="Ubuntu" panose="020B0504030602030204" pitchFamily="34" charset="0"/>
                        </a:rPr>
                        <a:t>3.4</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a:solidFill>
                            <a:srgbClr val="000000"/>
                          </a:solidFill>
                          <a:effectLst/>
                          <a:latin typeface="Ubuntu" panose="020B0504030602030204" pitchFamily="34" charset="0"/>
                        </a:rPr>
                        <a:t>1.5</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1.5</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38488590"/>
                  </a:ext>
                </a:extLst>
              </a:tr>
              <a:tr h="163401">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fr-FR" sz="900" b="1" i="0" u="none" strike="noStrike" noProof="0" dirty="0">
                          <a:solidFill>
                            <a:srgbClr val="000000"/>
                          </a:solidFill>
                          <a:effectLst/>
                          <a:latin typeface="Ubuntu" panose="020B0504030602030204" pitchFamily="34" charset="0"/>
                        </a:rPr>
                        <a:t>Japan</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2.1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1.1</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1.3</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1.0</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0716006"/>
                  </a:ext>
                </a:extLst>
              </a:tr>
            </a:tbl>
          </a:graphicData>
        </a:graphic>
      </p:graphicFrame>
      <p:graphicFrame>
        <p:nvGraphicFramePr>
          <p:cNvPr id="16" name="Table 5">
            <a:extLst>
              <a:ext uri="{FF2B5EF4-FFF2-40B4-BE49-F238E27FC236}">
                <a16:creationId xmlns:a16="http://schemas.microsoft.com/office/drawing/2014/main" id="{CF2D3D11-9613-46BC-9F89-60DB24B032A9}"/>
              </a:ext>
            </a:extLst>
          </p:cNvPr>
          <p:cNvGraphicFramePr>
            <a:graphicFrameLocks noGrp="1"/>
          </p:cNvGraphicFramePr>
          <p:nvPr>
            <p:custDataLst>
              <p:tags r:id="rId1"/>
            </p:custDataLst>
          </p:nvPr>
        </p:nvGraphicFramePr>
        <p:xfrm>
          <a:off x="485776" y="2178355"/>
          <a:ext cx="4636900" cy="448800"/>
        </p:xfrm>
        <a:graphic>
          <a:graphicData uri="http://schemas.openxmlformats.org/drawingml/2006/table">
            <a:tbl>
              <a:tblPr/>
              <a:tblGrid>
                <a:gridCol w="4636900">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Yearly GDP growth rate (YoY % change)</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9" name="Table 5">
            <a:extLst>
              <a:ext uri="{FF2B5EF4-FFF2-40B4-BE49-F238E27FC236}">
                <a16:creationId xmlns:a16="http://schemas.microsoft.com/office/drawing/2014/main" id="{8F71B1F0-FF7E-4866-83BA-F00433EEC947}"/>
              </a:ext>
            </a:extLst>
          </p:cNvPr>
          <p:cNvGraphicFramePr>
            <a:graphicFrameLocks noGrp="1"/>
          </p:cNvGraphicFramePr>
          <p:nvPr>
            <p:custDataLst>
              <p:tags r:id="rId2"/>
            </p:custDataLst>
          </p:nvPr>
        </p:nvGraphicFramePr>
        <p:xfrm>
          <a:off x="5526088" y="2177124"/>
          <a:ext cx="4664755" cy="448800"/>
        </p:xfrm>
        <a:graphic>
          <a:graphicData uri="http://schemas.openxmlformats.org/drawingml/2006/table">
            <a:tbl>
              <a:tblPr/>
              <a:tblGrid>
                <a:gridCol w="466475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Quarterly GDP growth rate (% change over the previous period)</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en-US" dirty="0">
                <a:latin typeface="Ubuntu" panose="020B0504030602030204" pitchFamily="34" charset="0"/>
              </a:rPr>
              <a:t>4</a:t>
            </a:r>
          </a:p>
        </p:txBody>
      </p:sp>
      <p:graphicFrame>
        <p:nvGraphicFramePr>
          <p:cNvPr id="20" name="Table 5">
            <a:extLst>
              <a:ext uri="{FF2B5EF4-FFF2-40B4-BE49-F238E27FC236}">
                <a16:creationId xmlns:a16="http://schemas.microsoft.com/office/drawing/2014/main" id="{8F71B1F0-FF7E-4866-83BA-F00433EEC947}"/>
              </a:ext>
            </a:extLst>
          </p:cNvPr>
          <p:cNvGraphicFramePr>
            <a:graphicFrameLocks noGrp="1"/>
          </p:cNvGraphicFramePr>
          <p:nvPr>
            <p:custDataLst>
              <p:tags r:id="rId3"/>
            </p:custDataLst>
          </p:nvPr>
        </p:nvGraphicFramePr>
        <p:xfrm>
          <a:off x="469900" y="4389134"/>
          <a:ext cx="9712324" cy="448800"/>
        </p:xfrm>
        <a:graphic>
          <a:graphicData uri="http://schemas.openxmlformats.org/drawingml/2006/table">
            <a:tbl>
              <a:tblPr/>
              <a:tblGrid>
                <a:gridCol w="97123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Weekly growth tracker in Advanced Economies (YoY</a:t>
                      </a:r>
                      <a:r>
                        <a:rPr lang="en-US" sz="1000" b="1" i="0" u="none" strike="noStrike" baseline="0" noProof="0" dirty="0">
                          <a:solidFill>
                            <a:schemeClr val="accent1"/>
                          </a:solidFill>
                          <a:effectLst/>
                          <a:latin typeface="Ubuntu" panose="020B0504030602030204" pitchFamily="34" charset="0"/>
                        </a:rPr>
                        <a:t> % change) – </a:t>
                      </a:r>
                      <a:r>
                        <a:rPr lang="en-US" sz="1000" b="0" i="1" u="none" strike="noStrike" baseline="0" noProof="0" dirty="0">
                          <a:solidFill>
                            <a:schemeClr val="accent1"/>
                          </a:solidFill>
                          <a:effectLst/>
                          <a:latin typeface="Ubuntu" panose="020B0504030602030204" pitchFamily="34" charset="0"/>
                        </a:rPr>
                        <a:t>Since Jan. 2022</a:t>
                      </a:r>
                      <a:endParaRPr lang="en-US" sz="1000" b="0"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6" name="shp_FootNote">
            <a:extLst>
              <a:ext uri="{FF2B5EF4-FFF2-40B4-BE49-F238E27FC236}">
                <a16:creationId xmlns:a16="http://schemas.microsoft.com/office/drawing/2014/main" id="{44BF2047-53E5-4463-2E82-2FDFFEF31BBC}"/>
              </a:ext>
            </a:extLst>
          </p:cNvPr>
          <p:cNvSpPr txBox="1"/>
          <p:nvPr/>
        </p:nvSpPr>
        <p:spPr>
          <a:xfrm>
            <a:off x="1679865" y="7105526"/>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OECD, OECD Weekly tracker of economic activity as of 26/05/2023, IMF World Economic Outlook April 2023</a:t>
            </a:r>
          </a:p>
          <a:p>
            <a:pPr marL="347472" indent="-347472"/>
            <a:r>
              <a:rPr lang="en-US" sz="700" dirty="0">
                <a:latin typeface="Ubuntu" panose="020B0504030602030204" pitchFamily="34" charset="0"/>
              </a:rPr>
              <a:t>Note:	 (1)  Negative number</a:t>
            </a:r>
          </a:p>
        </p:txBody>
      </p:sp>
      <p:sp>
        <p:nvSpPr>
          <p:cNvPr id="8" name="shp_FootNote">
            <a:extLst>
              <a:ext uri="{FF2B5EF4-FFF2-40B4-BE49-F238E27FC236}">
                <a16:creationId xmlns:a16="http://schemas.microsoft.com/office/drawing/2014/main" id="{920031CE-1327-A52B-9CE0-CBC3805DF476}"/>
              </a:ext>
            </a:extLst>
          </p:cNvPr>
          <p:cNvSpPr txBox="1"/>
          <p:nvPr/>
        </p:nvSpPr>
        <p:spPr>
          <a:xfrm>
            <a:off x="515914" y="4206724"/>
            <a:ext cx="8229600" cy="153888"/>
          </a:xfrm>
          <a:prstGeom prst="rect">
            <a:avLst/>
          </a:prstGeom>
          <a:noFill/>
        </p:spPr>
        <p:txBody>
          <a:bodyPr vert="horz" wrap="square" lIns="0" tIns="0" rIns="0" bIns="0" rtlCol="0" anchor="b">
            <a:noAutofit/>
          </a:bodyPr>
          <a:lstStyle/>
          <a:p>
            <a:pPr marL="347472" indent="-347472"/>
            <a:r>
              <a:rPr lang="en-US" sz="700" dirty="0">
                <a:latin typeface="Ubuntu" panose="020B0504030602030204" pitchFamily="34" charset="0"/>
              </a:rPr>
              <a:t>Forecast from IMF World Economic Outlook, April 2023</a:t>
            </a:r>
          </a:p>
        </p:txBody>
      </p:sp>
      <p:graphicFrame>
        <p:nvGraphicFramePr>
          <p:cNvPr id="10" name="AE_quarterly_rate">
            <a:extLst>
              <a:ext uri="{FF2B5EF4-FFF2-40B4-BE49-F238E27FC236}">
                <a16:creationId xmlns:a16="http://schemas.microsoft.com/office/drawing/2014/main" id="{063260B1-8BC0-62E6-1688-BE8755171191}"/>
              </a:ext>
            </a:extLst>
          </p:cNvPr>
          <p:cNvGraphicFramePr>
            <a:graphicFrameLocks noGrp="1"/>
          </p:cNvGraphicFramePr>
          <p:nvPr>
            <p:extLst>
              <p:ext uri="{D42A27DB-BD31-4B8C-83A1-F6EECF244321}">
                <p14:modId xmlns:p14="http://schemas.microsoft.com/office/powerpoint/2010/main" val="773832416"/>
              </p:ext>
            </p:extLst>
          </p:nvPr>
        </p:nvGraphicFramePr>
        <p:xfrm>
          <a:off x="5526088" y="2430609"/>
          <a:ext cx="4636898" cy="1922312"/>
        </p:xfrm>
        <a:graphic>
          <a:graphicData uri="http://schemas.openxmlformats.org/drawingml/2006/table">
            <a:tbl>
              <a:tblPr>
                <a:tableStyleId>{5C22544A-7EE6-4342-B048-85BDC9FD1C3A}</a:tableStyleId>
              </a:tblPr>
              <a:tblGrid>
                <a:gridCol w="855324">
                  <a:extLst>
                    <a:ext uri="{9D8B030D-6E8A-4147-A177-3AD203B41FA5}">
                      <a16:colId xmlns:a16="http://schemas.microsoft.com/office/drawing/2014/main" val="2009094933"/>
                    </a:ext>
                  </a:extLst>
                </a:gridCol>
                <a:gridCol w="420174">
                  <a:extLst>
                    <a:ext uri="{9D8B030D-6E8A-4147-A177-3AD203B41FA5}">
                      <a16:colId xmlns:a16="http://schemas.microsoft.com/office/drawing/2014/main" val="712717710"/>
                    </a:ext>
                  </a:extLst>
                </a:gridCol>
                <a:gridCol w="420175">
                  <a:extLst>
                    <a:ext uri="{9D8B030D-6E8A-4147-A177-3AD203B41FA5}">
                      <a16:colId xmlns:a16="http://schemas.microsoft.com/office/drawing/2014/main" val="4078329556"/>
                    </a:ext>
                  </a:extLst>
                </a:gridCol>
                <a:gridCol w="420175">
                  <a:extLst>
                    <a:ext uri="{9D8B030D-6E8A-4147-A177-3AD203B41FA5}">
                      <a16:colId xmlns:a16="http://schemas.microsoft.com/office/drawing/2014/main" val="2976421736"/>
                    </a:ext>
                  </a:extLst>
                </a:gridCol>
                <a:gridCol w="420175">
                  <a:extLst>
                    <a:ext uri="{9D8B030D-6E8A-4147-A177-3AD203B41FA5}">
                      <a16:colId xmlns:a16="http://schemas.microsoft.com/office/drawing/2014/main" val="1231309871"/>
                    </a:ext>
                  </a:extLst>
                </a:gridCol>
                <a:gridCol w="420175">
                  <a:extLst>
                    <a:ext uri="{9D8B030D-6E8A-4147-A177-3AD203B41FA5}">
                      <a16:colId xmlns:a16="http://schemas.microsoft.com/office/drawing/2014/main" val="2671724364"/>
                    </a:ext>
                  </a:extLst>
                </a:gridCol>
                <a:gridCol w="420175">
                  <a:extLst>
                    <a:ext uri="{9D8B030D-6E8A-4147-A177-3AD203B41FA5}">
                      <a16:colId xmlns:a16="http://schemas.microsoft.com/office/drawing/2014/main" val="96816960"/>
                    </a:ext>
                  </a:extLst>
                </a:gridCol>
                <a:gridCol w="420175">
                  <a:extLst>
                    <a:ext uri="{9D8B030D-6E8A-4147-A177-3AD203B41FA5}">
                      <a16:colId xmlns:a16="http://schemas.microsoft.com/office/drawing/2014/main" val="4235776357"/>
                    </a:ext>
                  </a:extLst>
                </a:gridCol>
                <a:gridCol w="420175">
                  <a:extLst>
                    <a:ext uri="{9D8B030D-6E8A-4147-A177-3AD203B41FA5}">
                      <a16:colId xmlns:a16="http://schemas.microsoft.com/office/drawing/2014/main" val="3684354728"/>
                    </a:ext>
                  </a:extLst>
                </a:gridCol>
                <a:gridCol w="420175">
                  <a:extLst>
                    <a:ext uri="{9D8B030D-6E8A-4147-A177-3AD203B41FA5}">
                      <a16:colId xmlns:a16="http://schemas.microsoft.com/office/drawing/2014/main" val="20009"/>
                    </a:ext>
                  </a:extLst>
                </a:gridCol>
              </a:tblGrid>
              <a:tr h="228321">
                <a:tc gridSpan="10">
                  <a:txBody>
                    <a:bodyPr/>
                    <a:lstStyle/>
                    <a:p>
                      <a:pPr algn="ctr" rtl="0" fontAlgn="ctr"/>
                      <a:r>
                        <a:rPr lang="en-US" sz="900" b="1" i="0" u="none" strike="noStrike" noProof="0" dirty="0">
                          <a:solidFill>
                            <a:schemeClr val="bg1"/>
                          </a:solidFill>
                          <a:effectLst/>
                          <a:latin typeface="Ubuntu" panose="020B0504030602030204" pitchFamily="34" charset="0"/>
                        </a:rPr>
                        <a:t>Quarterly GDP growth rate %</a:t>
                      </a: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50986">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763" marR="4763"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21Q1</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21Q2</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21Q3</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21Q4</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22Q1</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22Q2</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22Q3</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22Q4</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23Q1</a:t>
                      </a:r>
                      <a:endParaRPr lang="en-US" sz="900" b="1" i="0" u="none" strike="noStrike" noProof="0" dirty="0">
                        <a:solidFill>
                          <a:schemeClr val="bg1"/>
                        </a:solidFill>
                        <a:effectLst/>
                        <a:latin typeface="Ubuntu" panose="020B0504030602030204" pitchFamily="34" charset="0"/>
                      </a:endParaRP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40509">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187812">
                <a:tc>
                  <a:txBody>
                    <a:bodyPr/>
                    <a:lstStyle/>
                    <a:p>
                      <a:pPr algn="l" rtl="0" fontAlgn="ctr"/>
                      <a:r>
                        <a:rPr lang="en-US" sz="900" b="1" i="0" u="none" strike="noStrike" noProof="0" dirty="0">
                          <a:solidFill>
                            <a:schemeClr val="tx1"/>
                          </a:solidFill>
                          <a:effectLst/>
                          <a:latin typeface="Ubuntu" panose="020B0504030602030204" pitchFamily="34" charset="0"/>
                        </a:rPr>
                        <a:t>Euro Area</a:t>
                      </a:r>
                    </a:p>
                  </a:txBody>
                  <a:tcPr marL="72000" marR="72000"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0.9</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187812">
                <a:tc>
                  <a:txBody>
                    <a:bodyPr/>
                    <a:lstStyle/>
                    <a:p>
                      <a:pPr lvl="0" algn="l" rtl="0" fontAlgn="ctr"/>
                      <a:r>
                        <a:rPr lang="en-US" sz="900" b="0" i="1" u="none" strike="noStrike" noProof="0" dirty="0">
                          <a:solidFill>
                            <a:schemeClr val="tx1"/>
                          </a:solidFill>
                          <a:effectLst/>
                          <a:latin typeface="Ubuntu" panose="020B0504030602030204" pitchFamily="34" charset="0"/>
                        </a:rPr>
                        <a:t>France</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3.3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187812">
                <a:tc>
                  <a:txBody>
                    <a:bodyPr/>
                    <a:lstStyle/>
                    <a:p>
                      <a:pPr lvl="0" algn="l" rtl="0" fontAlgn="ctr"/>
                      <a:r>
                        <a:rPr lang="en-US" sz="900" b="0" i="1" u="none" strike="noStrike" noProof="0" dirty="0">
                          <a:solidFill>
                            <a:srgbClr val="000000"/>
                          </a:solidFill>
                          <a:effectLst/>
                          <a:latin typeface="Ubuntu" panose="020B0504030602030204" pitchFamily="34" charset="0"/>
                        </a:rPr>
                        <a:t>Germany</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(1.5)</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1.9</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187812">
                <a:tc>
                  <a:txBody>
                    <a:bodyPr/>
                    <a:lstStyle/>
                    <a:p>
                      <a:pPr lvl="0" algn="l" rtl="0" fontAlgn="ctr"/>
                      <a:r>
                        <a:rPr lang="en-US" sz="900" b="0" i="1" u="none" strike="noStrike" noProof="0" dirty="0">
                          <a:solidFill>
                            <a:srgbClr val="000000"/>
                          </a:solidFill>
                          <a:effectLst/>
                          <a:latin typeface="Ubuntu" panose="020B0504030602030204" pitchFamily="34" charset="0"/>
                        </a:rPr>
                        <a:t>Italy</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2.5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2.9</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0.9</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187812">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UK</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(1.1)</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6.5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18787289"/>
                  </a:ext>
                </a:extLst>
              </a:tr>
              <a:tr h="187812">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USA</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1.5</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74126563"/>
                  </a:ext>
                </a:extLst>
              </a:tr>
              <a:tr h="187812">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Canada</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1.3</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a:solidFill>
                            <a:srgbClr val="000000"/>
                          </a:solidFill>
                          <a:effectLst/>
                          <a:latin typeface="Ubuntu" panose="020B0504030602030204" pitchFamily="34" charset="0"/>
                        </a:rPr>
                        <a:t>1.4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a:solidFill>
                            <a:srgbClr val="000000"/>
                          </a:solidFill>
                          <a:effectLst/>
                          <a:latin typeface="Ubuntu" panose="020B0504030602030204" pitchFamily="34" charset="0"/>
                        </a:rPr>
                        <a:t>1.7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0.9</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2397"/>
                  </a:ext>
                </a:extLst>
              </a:tr>
              <a:tr h="187812">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fr-FR" sz="900" b="1" i="0" u="none" strike="noStrike" noProof="0" dirty="0">
                          <a:solidFill>
                            <a:srgbClr val="000000"/>
                          </a:solidFill>
                          <a:effectLst/>
                          <a:latin typeface="Ubuntu" panose="020B0504030602030204" pitchFamily="34" charset="0"/>
                        </a:rPr>
                        <a:t>Japan</a:t>
                      </a:r>
                      <a:endParaRPr lang="en-US" sz="900" b="1" i="0" u="none" strike="noStrike" noProof="0" dirty="0">
                        <a:solidFill>
                          <a:srgbClr val="000000"/>
                        </a:solidFill>
                        <a:effectLst/>
                        <a:latin typeface="Ubuntu" panose="020B0504030602030204" pitchFamily="34" charset="0"/>
                      </a:endParaRP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1.2</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1.1</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0.4</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0716006"/>
                  </a:ext>
                </a:extLst>
              </a:tr>
            </a:tbl>
          </a:graphicData>
        </a:graphic>
      </p:graphicFrame>
      <p:graphicFrame>
        <p:nvGraphicFramePr>
          <p:cNvPr id="11" name="AE_weekly_growth_tracker">
            <a:extLst>
              <a:ext uri="{FF2B5EF4-FFF2-40B4-BE49-F238E27FC236}">
                <a16:creationId xmlns:a16="http://schemas.microsoft.com/office/drawing/2014/main" id="{36737166-3098-EDD8-641B-35A8587AECA8}"/>
              </a:ext>
            </a:extLst>
          </p:cNvPr>
          <p:cNvGraphicFramePr>
            <a:graphicFrameLocks noGrp="1"/>
          </p:cNvGraphicFramePr>
          <p:nvPr>
            <p:extLst>
              <p:ext uri="{D42A27DB-BD31-4B8C-83A1-F6EECF244321}">
                <p14:modId xmlns:p14="http://schemas.microsoft.com/office/powerpoint/2010/main" val="1071009056"/>
              </p:ext>
            </p:extLst>
          </p:nvPr>
        </p:nvGraphicFramePr>
        <p:xfrm>
          <a:off x="469900" y="4653791"/>
          <a:ext cx="9712324" cy="2329257"/>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201133088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Growth in emerging countries</a:t>
            </a: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MAY 2023</a:t>
            </a:r>
          </a:p>
        </p:txBody>
      </p:sp>
      <p:sp>
        <p:nvSpPr>
          <p:cNvPr id="5" name="Text Placeholder 4">
            <a:extLst>
              <a:ext uri="{FF2B5EF4-FFF2-40B4-BE49-F238E27FC236}">
                <a16:creationId xmlns:a16="http://schemas.microsoft.com/office/drawing/2014/main" id="{E868B5F6-6E3B-491E-BAAE-75F752A8A46C}"/>
              </a:ext>
            </a:extLst>
          </p:cNvPr>
          <p:cNvSpPr>
            <a:spLocks noGrp="1"/>
          </p:cNvSpPr>
          <p:nvPr>
            <p:ph type="body" sz="quarter" idx="13"/>
          </p:nvPr>
        </p:nvSpPr>
        <p:spPr>
          <a:xfrm>
            <a:off x="486064" y="1667535"/>
            <a:ext cx="9721273" cy="273921"/>
          </a:xfrm>
        </p:spPr>
        <p:txBody>
          <a:bodyPr/>
          <a:lstStyle/>
          <a:p>
            <a:r>
              <a:rPr lang="fr-FR" b="0" dirty="0">
                <a:solidFill>
                  <a:schemeClr val="accent4"/>
                </a:solidFill>
                <a:latin typeface="Ubuntu Condensed" panose="020B0506030602030204" pitchFamily="34" charset="0"/>
              </a:rPr>
              <a:t>I</a:t>
            </a:r>
            <a:r>
              <a:rPr lang="en-US" b="0" dirty="0">
                <a:solidFill>
                  <a:schemeClr val="accent4"/>
                </a:solidFill>
                <a:latin typeface="Ubuntu Condensed" panose="020B0506030602030204" pitchFamily="34" charset="0"/>
              </a:rPr>
              <a:t>MF has lifted up Chinese growth in response to the end of zero-covid policy.</a:t>
            </a:r>
          </a:p>
        </p:txBody>
      </p:sp>
      <p:graphicFrame>
        <p:nvGraphicFramePr>
          <p:cNvPr id="16" name="Table 5">
            <a:extLst>
              <a:ext uri="{FF2B5EF4-FFF2-40B4-BE49-F238E27FC236}">
                <a16:creationId xmlns:a16="http://schemas.microsoft.com/office/drawing/2014/main" id="{CF2D3D11-9613-46BC-9F89-60DB24B032A9}"/>
              </a:ext>
            </a:extLst>
          </p:cNvPr>
          <p:cNvGraphicFramePr>
            <a:graphicFrameLocks noGrp="1"/>
          </p:cNvGraphicFramePr>
          <p:nvPr>
            <p:custDataLst>
              <p:tags r:id="rId1"/>
            </p:custDataLst>
          </p:nvPr>
        </p:nvGraphicFramePr>
        <p:xfrm>
          <a:off x="485775" y="2178355"/>
          <a:ext cx="4636899" cy="448800"/>
        </p:xfrm>
        <a:graphic>
          <a:graphicData uri="http://schemas.openxmlformats.org/drawingml/2006/table">
            <a:tbl>
              <a:tblPr/>
              <a:tblGrid>
                <a:gridCol w="4636899">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Yearly GDP growth rate (YoY % change)</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9" name="Table 5">
            <a:extLst>
              <a:ext uri="{FF2B5EF4-FFF2-40B4-BE49-F238E27FC236}">
                <a16:creationId xmlns:a16="http://schemas.microsoft.com/office/drawing/2014/main" id="{8F71B1F0-FF7E-4866-83BA-F00433EEC947}"/>
              </a:ext>
            </a:extLst>
          </p:cNvPr>
          <p:cNvGraphicFramePr>
            <a:graphicFrameLocks noGrp="1"/>
          </p:cNvGraphicFramePr>
          <p:nvPr>
            <p:custDataLst>
              <p:tags r:id="rId2"/>
            </p:custDataLst>
          </p:nvPr>
        </p:nvGraphicFramePr>
        <p:xfrm>
          <a:off x="5526088" y="2170908"/>
          <a:ext cx="4673121" cy="464040"/>
        </p:xfrm>
        <a:graphic>
          <a:graphicData uri="http://schemas.openxmlformats.org/drawingml/2006/table">
            <a:tbl>
              <a:tblPr/>
              <a:tblGrid>
                <a:gridCol w="4673121">
                  <a:extLst>
                    <a:ext uri="{9D8B030D-6E8A-4147-A177-3AD203B41FA5}">
                      <a16:colId xmlns:a16="http://schemas.microsoft.com/office/drawing/2014/main" val="3110369869"/>
                    </a:ext>
                  </a:extLst>
                </a:gridCol>
              </a:tblGrid>
              <a:tr h="232020">
                <a:tc>
                  <a:txBody>
                    <a:bodyPr/>
                    <a:lstStyle/>
                    <a:p>
                      <a:pPr algn="l" fontAlgn="ctr"/>
                      <a:r>
                        <a:rPr lang="en-US" sz="1000" b="1" i="0" u="none" strike="noStrike" noProof="0" dirty="0">
                          <a:solidFill>
                            <a:schemeClr val="accent1"/>
                          </a:solidFill>
                          <a:effectLst/>
                          <a:latin typeface="Ubuntu" panose="020B0504030602030204" pitchFamily="34" charset="0"/>
                        </a:rPr>
                        <a:t>Quarterly GDP growth rate (% change over the previous period)</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23202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en-US" dirty="0">
                <a:latin typeface="Ubuntu" panose="020B0504030602030204" pitchFamily="34" charset="0"/>
              </a:rPr>
              <a:t>5</a:t>
            </a:r>
          </a:p>
        </p:txBody>
      </p:sp>
      <p:graphicFrame>
        <p:nvGraphicFramePr>
          <p:cNvPr id="20" name="Table 5">
            <a:extLst>
              <a:ext uri="{FF2B5EF4-FFF2-40B4-BE49-F238E27FC236}">
                <a16:creationId xmlns:a16="http://schemas.microsoft.com/office/drawing/2014/main" id="{B59C5A21-BA04-D8FC-736D-62827A2A7BB1}"/>
              </a:ext>
            </a:extLst>
          </p:cNvPr>
          <p:cNvGraphicFramePr>
            <a:graphicFrameLocks noGrp="1"/>
          </p:cNvGraphicFramePr>
          <p:nvPr>
            <p:custDataLst>
              <p:tags r:id="rId3"/>
            </p:custDataLst>
          </p:nvPr>
        </p:nvGraphicFramePr>
        <p:xfrm>
          <a:off x="469900" y="4389022"/>
          <a:ext cx="9716704" cy="448800"/>
        </p:xfrm>
        <a:graphic>
          <a:graphicData uri="http://schemas.openxmlformats.org/drawingml/2006/table">
            <a:tbl>
              <a:tblPr/>
              <a:tblGrid>
                <a:gridCol w="971670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Weekly growth tracker in Emerging Economies (YoY</a:t>
                      </a:r>
                      <a:r>
                        <a:rPr lang="en-US" sz="1000" b="1" i="0" u="none" strike="noStrike" baseline="0" noProof="0" dirty="0">
                          <a:solidFill>
                            <a:schemeClr val="accent1"/>
                          </a:solidFill>
                          <a:effectLst/>
                          <a:latin typeface="Ubuntu" panose="020B0504030602030204" pitchFamily="34" charset="0"/>
                        </a:rPr>
                        <a:t> % change) – </a:t>
                      </a:r>
                      <a:r>
                        <a:rPr lang="en-US" sz="1000" b="0" i="1" u="none" strike="noStrike" baseline="0" noProof="0" dirty="0">
                          <a:solidFill>
                            <a:schemeClr val="accent1"/>
                          </a:solidFill>
                          <a:effectLst/>
                          <a:latin typeface="Ubuntu" panose="020B0504030602030204" pitchFamily="34" charset="0"/>
                        </a:rPr>
                        <a:t>Since Jan. 2022</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6" name="shp_SDPTitle">
            <a:extLst>
              <a:ext uri="{FF2B5EF4-FFF2-40B4-BE49-F238E27FC236}">
                <a16:creationId xmlns:a16="http://schemas.microsoft.com/office/drawing/2014/main" id="{5392ADD2-E60A-25D2-8427-C65D0AA95F68}"/>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A   The growth slowdown</a:t>
            </a:r>
          </a:p>
        </p:txBody>
      </p:sp>
      <p:sp>
        <p:nvSpPr>
          <p:cNvPr id="10" name="shp_FootNote">
            <a:extLst>
              <a:ext uri="{FF2B5EF4-FFF2-40B4-BE49-F238E27FC236}">
                <a16:creationId xmlns:a16="http://schemas.microsoft.com/office/drawing/2014/main" id="{2EA8FFE1-4CD6-BF6F-931D-FD4DDF779803}"/>
              </a:ext>
            </a:extLst>
          </p:cNvPr>
          <p:cNvSpPr txBox="1"/>
          <p:nvPr/>
        </p:nvSpPr>
        <p:spPr>
          <a:xfrm>
            <a:off x="1679865" y="7099916"/>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OECD, OECD Weekly tracker of economic activity as of 26/05/2023, OECD Economic Outlook – Interim Report March 2023</a:t>
            </a:r>
          </a:p>
          <a:p>
            <a:pPr marL="347472" indent="-347472"/>
            <a:endParaRPr lang="en-US" sz="700" dirty="0">
              <a:latin typeface="Ubuntu" panose="020B0504030602030204" pitchFamily="34" charset="0"/>
            </a:endParaRPr>
          </a:p>
        </p:txBody>
      </p:sp>
      <p:sp>
        <p:nvSpPr>
          <p:cNvPr id="11" name="shp_FootNote">
            <a:extLst>
              <a:ext uri="{FF2B5EF4-FFF2-40B4-BE49-F238E27FC236}">
                <a16:creationId xmlns:a16="http://schemas.microsoft.com/office/drawing/2014/main" id="{14DCBDC2-6FBD-80EE-93F9-36B03C543DBB}"/>
              </a:ext>
            </a:extLst>
          </p:cNvPr>
          <p:cNvSpPr txBox="1"/>
          <p:nvPr/>
        </p:nvSpPr>
        <p:spPr>
          <a:xfrm>
            <a:off x="515914" y="4206724"/>
            <a:ext cx="8229600" cy="153888"/>
          </a:xfrm>
          <a:prstGeom prst="rect">
            <a:avLst/>
          </a:prstGeom>
          <a:noFill/>
        </p:spPr>
        <p:txBody>
          <a:bodyPr vert="horz" wrap="square" lIns="0" tIns="0" rIns="0" bIns="0" rtlCol="0" anchor="b">
            <a:noAutofit/>
          </a:bodyPr>
          <a:lstStyle/>
          <a:p>
            <a:pPr marL="347472" indent="-347472"/>
            <a:r>
              <a:rPr lang="en-US" sz="700" dirty="0">
                <a:latin typeface="Ubuntu" panose="020B0504030602030204" pitchFamily="34" charset="0"/>
              </a:rPr>
              <a:t>Forecast from OECD Economic Outlook, Interim Report March 2023</a:t>
            </a:r>
          </a:p>
        </p:txBody>
      </p:sp>
      <p:graphicFrame>
        <p:nvGraphicFramePr>
          <p:cNvPr id="3" name="EC_quarterly_rate">
            <a:extLst>
              <a:ext uri="{FF2B5EF4-FFF2-40B4-BE49-F238E27FC236}">
                <a16:creationId xmlns:a16="http://schemas.microsoft.com/office/drawing/2014/main" id="{6DDAFFEA-62E0-2193-85D3-529A4CE7E091}"/>
              </a:ext>
            </a:extLst>
          </p:cNvPr>
          <p:cNvGraphicFramePr>
            <a:graphicFrameLocks noGrp="1"/>
          </p:cNvGraphicFramePr>
          <p:nvPr>
            <p:extLst>
              <p:ext uri="{D42A27DB-BD31-4B8C-83A1-F6EECF244321}">
                <p14:modId xmlns:p14="http://schemas.microsoft.com/office/powerpoint/2010/main" val="307431197"/>
              </p:ext>
            </p:extLst>
          </p:nvPr>
        </p:nvGraphicFramePr>
        <p:xfrm>
          <a:off x="5526088" y="2437296"/>
          <a:ext cx="4681244" cy="1915630"/>
        </p:xfrm>
        <a:graphic>
          <a:graphicData uri="http://schemas.openxmlformats.org/drawingml/2006/table">
            <a:tbl>
              <a:tblPr>
                <a:tableStyleId>{5C22544A-7EE6-4342-B048-85BDC9FD1C3A}</a:tableStyleId>
              </a:tblPr>
              <a:tblGrid>
                <a:gridCol w="815735">
                  <a:extLst>
                    <a:ext uri="{9D8B030D-6E8A-4147-A177-3AD203B41FA5}">
                      <a16:colId xmlns:a16="http://schemas.microsoft.com/office/drawing/2014/main" val="2009094933"/>
                    </a:ext>
                  </a:extLst>
                </a:gridCol>
                <a:gridCol w="429501">
                  <a:extLst>
                    <a:ext uri="{9D8B030D-6E8A-4147-A177-3AD203B41FA5}">
                      <a16:colId xmlns:a16="http://schemas.microsoft.com/office/drawing/2014/main" val="712717710"/>
                    </a:ext>
                  </a:extLst>
                </a:gridCol>
                <a:gridCol w="429501">
                  <a:extLst>
                    <a:ext uri="{9D8B030D-6E8A-4147-A177-3AD203B41FA5}">
                      <a16:colId xmlns:a16="http://schemas.microsoft.com/office/drawing/2014/main" val="4078329556"/>
                    </a:ext>
                  </a:extLst>
                </a:gridCol>
                <a:gridCol w="429501">
                  <a:extLst>
                    <a:ext uri="{9D8B030D-6E8A-4147-A177-3AD203B41FA5}">
                      <a16:colId xmlns:a16="http://schemas.microsoft.com/office/drawing/2014/main" val="2976421736"/>
                    </a:ext>
                  </a:extLst>
                </a:gridCol>
                <a:gridCol w="429501">
                  <a:extLst>
                    <a:ext uri="{9D8B030D-6E8A-4147-A177-3AD203B41FA5}">
                      <a16:colId xmlns:a16="http://schemas.microsoft.com/office/drawing/2014/main" val="1231309871"/>
                    </a:ext>
                  </a:extLst>
                </a:gridCol>
                <a:gridCol w="429501">
                  <a:extLst>
                    <a:ext uri="{9D8B030D-6E8A-4147-A177-3AD203B41FA5}">
                      <a16:colId xmlns:a16="http://schemas.microsoft.com/office/drawing/2014/main" val="2671724364"/>
                    </a:ext>
                  </a:extLst>
                </a:gridCol>
                <a:gridCol w="429501">
                  <a:extLst>
                    <a:ext uri="{9D8B030D-6E8A-4147-A177-3AD203B41FA5}">
                      <a16:colId xmlns:a16="http://schemas.microsoft.com/office/drawing/2014/main" val="96816960"/>
                    </a:ext>
                  </a:extLst>
                </a:gridCol>
                <a:gridCol w="429501">
                  <a:extLst>
                    <a:ext uri="{9D8B030D-6E8A-4147-A177-3AD203B41FA5}">
                      <a16:colId xmlns:a16="http://schemas.microsoft.com/office/drawing/2014/main" val="4235776357"/>
                    </a:ext>
                  </a:extLst>
                </a:gridCol>
                <a:gridCol w="429501">
                  <a:extLst>
                    <a:ext uri="{9D8B030D-6E8A-4147-A177-3AD203B41FA5}">
                      <a16:colId xmlns:a16="http://schemas.microsoft.com/office/drawing/2014/main" val="3684354728"/>
                    </a:ext>
                  </a:extLst>
                </a:gridCol>
                <a:gridCol w="429501">
                  <a:extLst>
                    <a:ext uri="{9D8B030D-6E8A-4147-A177-3AD203B41FA5}">
                      <a16:colId xmlns:a16="http://schemas.microsoft.com/office/drawing/2014/main" val="20009"/>
                    </a:ext>
                  </a:extLst>
                </a:gridCol>
              </a:tblGrid>
              <a:tr h="245976">
                <a:tc gridSpan="10">
                  <a:txBody>
                    <a:bodyPr/>
                    <a:lstStyle/>
                    <a:p>
                      <a:pPr algn="ctr" rtl="0" fontAlgn="ctr"/>
                      <a:r>
                        <a:rPr lang="en-US" sz="900" b="1" i="0" u="none" strike="noStrike" noProof="0" dirty="0">
                          <a:solidFill>
                            <a:schemeClr val="bg1"/>
                          </a:solidFill>
                          <a:effectLst/>
                          <a:latin typeface="Ubuntu" panose="020B0504030602030204" pitchFamily="34" charset="0"/>
                        </a:rPr>
                        <a:t>Quarterly GDP growth rate %</a:t>
                      </a: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90072">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763" marR="4763"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21Q1</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21Q2</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21Q3</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21Q4</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22Q1</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22Q2</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22Q3</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22Q4</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23Q1</a:t>
                      </a:r>
                      <a:endParaRPr lang="en-US" sz="900" b="1" i="0" u="none" strike="noStrike" noProof="0" dirty="0">
                        <a:solidFill>
                          <a:schemeClr val="bg1"/>
                        </a:solidFill>
                        <a:effectLst/>
                        <a:latin typeface="Ubuntu" panose="020B0504030602030204" pitchFamily="34" charset="0"/>
                      </a:endParaRP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4845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238522">
                <a:tc>
                  <a:txBody>
                    <a:bodyPr/>
                    <a:lstStyle/>
                    <a:p>
                      <a:pPr algn="l" rtl="0" fontAlgn="ctr"/>
                      <a:r>
                        <a:rPr lang="en-US" sz="900" b="1" i="0" u="none" strike="noStrike" noProof="0" dirty="0">
                          <a:solidFill>
                            <a:schemeClr val="tx1"/>
                          </a:solidFill>
                          <a:effectLst/>
                          <a:latin typeface="Ubuntu" panose="020B0504030602030204" pitchFamily="34" charset="0"/>
                        </a:rPr>
                        <a:t>China</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0.7</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3.9</a:t>
                      </a:r>
                      <a:endParaRPr lang="fr-FR" sz="1000" b="0" i="0" u="none" strike="noStrike" dirty="0">
                        <a:solidFill>
                          <a:schemeClr val="accent4">
                            <a:lumMod val="75000"/>
                          </a:schemeClr>
                        </a:solidFill>
                        <a:effectLst/>
                        <a:latin typeface="Ubuntu" panose="020B0504030602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0.6</a:t>
                      </a:r>
                      <a:endParaRPr lang="fr-FR" sz="1000" b="0" i="0" u="none" strike="noStrike" dirty="0">
                        <a:solidFill>
                          <a:schemeClr val="accent4">
                            <a:lumMod val="75000"/>
                          </a:schemeClr>
                        </a:solidFill>
                        <a:effectLst/>
                        <a:latin typeface="Ubuntu" panose="020B0504030602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1"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2.2</a:t>
                      </a:r>
                      <a:endParaRPr lang="fr-FR" sz="1000" b="0" i="1" u="none" strike="noStrike" dirty="0">
                        <a:solidFill>
                          <a:schemeClr val="accent4">
                            <a:lumMod val="75000"/>
                          </a:schemeClr>
                        </a:solidFill>
                        <a:effectLst/>
                        <a:latin typeface="Ubuntu" panose="020B0504030602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238522">
                <a:tc>
                  <a:txBody>
                    <a:bodyPr/>
                    <a:lstStyle/>
                    <a:p>
                      <a:pPr lvl="0" algn="l" rtl="0" fontAlgn="ctr"/>
                      <a:r>
                        <a:rPr lang="en-US" sz="900" b="1" i="0" u="none" strike="noStrike" noProof="0" dirty="0">
                          <a:solidFill>
                            <a:schemeClr val="tx1"/>
                          </a:solidFill>
                          <a:effectLst/>
                          <a:latin typeface="Ubuntu" panose="020B0504030602030204" pitchFamily="34" charset="0"/>
                        </a:rPr>
                        <a:t>S. Africa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0.8</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238522">
                <a:tc>
                  <a:txBody>
                    <a:bodyPr/>
                    <a:lstStyle/>
                    <a:p>
                      <a:pPr lvl="0" algn="l" rtl="0" fontAlgn="ctr"/>
                      <a:r>
                        <a:rPr lang="en-US" sz="900" b="1" i="0" u="none" strike="noStrike" noProof="0" dirty="0">
                          <a:solidFill>
                            <a:srgbClr val="000000"/>
                          </a:solidFill>
                          <a:effectLst/>
                          <a:latin typeface="Ubuntu" panose="020B0504030602030204" pitchFamily="34" charset="0"/>
                        </a:rPr>
                        <a:t>Brazil</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1.0</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0.9</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238522">
                <a:tc>
                  <a:txBody>
                    <a:bodyPr/>
                    <a:lstStyle/>
                    <a:p>
                      <a:pPr lvl="0" algn="l" rtl="0" fontAlgn="ctr"/>
                      <a:r>
                        <a:rPr lang="en-US" sz="900" b="1" i="0" u="none" strike="noStrike" noProof="0" dirty="0">
                          <a:solidFill>
                            <a:srgbClr val="000000"/>
                          </a:solidFill>
                          <a:effectLst/>
                          <a:latin typeface="Ubuntu" panose="020B0504030602030204" pitchFamily="34" charset="0"/>
                        </a:rPr>
                        <a:t>India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1.4</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(7.6)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9.4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1.9</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238522">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Mexico</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0.9</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18787289"/>
                  </a:ext>
                </a:extLst>
              </a:tr>
              <a:tr h="238522">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Indonesia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1.1</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0.7</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74126563"/>
                  </a:ext>
                </a:extLst>
              </a:tr>
            </a:tbl>
          </a:graphicData>
        </a:graphic>
      </p:graphicFrame>
      <p:graphicFrame>
        <p:nvGraphicFramePr>
          <p:cNvPr id="12" name="EC_weekly_growth_tracker">
            <a:extLst>
              <a:ext uri="{FF2B5EF4-FFF2-40B4-BE49-F238E27FC236}">
                <a16:creationId xmlns:a16="http://schemas.microsoft.com/office/drawing/2014/main" id="{70667A78-3B73-F8FA-A587-C5C87E582684}"/>
              </a:ext>
            </a:extLst>
          </p:cNvPr>
          <p:cNvGraphicFramePr>
            <a:graphicFrameLocks noGrp="1"/>
          </p:cNvGraphicFramePr>
          <p:nvPr>
            <p:extLst>
              <p:ext uri="{D42A27DB-BD31-4B8C-83A1-F6EECF244321}">
                <p14:modId xmlns:p14="http://schemas.microsoft.com/office/powerpoint/2010/main" val="3312743596"/>
              </p:ext>
            </p:extLst>
          </p:nvPr>
        </p:nvGraphicFramePr>
        <p:xfrm>
          <a:off x="469900" y="4699000"/>
          <a:ext cx="9715497" cy="2276255"/>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8" name="EC_yearly_rate">
            <a:extLst>
              <a:ext uri="{FF2B5EF4-FFF2-40B4-BE49-F238E27FC236}">
                <a16:creationId xmlns:a16="http://schemas.microsoft.com/office/drawing/2014/main" id="{8FC0749B-C0AD-4B44-4535-67FC36C0F088}"/>
              </a:ext>
            </a:extLst>
          </p:cNvPr>
          <p:cNvGraphicFramePr>
            <a:graphicFrameLocks noGrp="1"/>
          </p:cNvGraphicFramePr>
          <p:nvPr>
            <p:extLst>
              <p:ext uri="{D42A27DB-BD31-4B8C-83A1-F6EECF244321}">
                <p14:modId xmlns:p14="http://schemas.microsoft.com/office/powerpoint/2010/main" val="2776642588"/>
              </p:ext>
            </p:extLst>
          </p:nvPr>
        </p:nvGraphicFramePr>
        <p:xfrm>
          <a:off x="493899" y="2430610"/>
          <a:ext cx="4636900" cy="1747703"/>
        </p:xfrm>
        <a:graphic>
          <a:graphicData uri="http://schemas.openxmlformats.org/drawingml/2006/table">
            <a:tbl>
              <a:tblPr>
                <a:tableStyleId>{5C22544A-7EE6-4342-B048-85BDC9FD1C3A}</a:tableStyleId>
              </a:tblPr>
              <a:tblGrid>
                <a:gridCol w="1103535">
                  <a:extLst>
                    <a:ext uri="{9D8B030D-6E8A-4147-A177-3AD203B41FA5}">
                      <a16:colId xmlns:a16="http://schemas.microsoft.com/office/drawing/2014/main" val="2009094933"/>
                    </a:ext>
                  </a:extLst>
                </a:gridCol>
                <a:gridCol w="706673">
                  <a:extLst>
                    <a:ext uri="{9D8B030D-6E8A-4147-A177-3AD203B41FA5}">
                      <a16:colId xmlns:a16="http://schemas.microsoft.com/office/drawing/2014/main" val="2477919891"/>
                    </a:ext>
                  </a:extLst>
                </a:gridCol>
                <a:gridCol w="706673">
                  <a:extLst>
                    <a:ext uri="{9D8B030D-6E8A-4147-A177-3AD203B41FA5}">
                      <a16:colId xmlns:a16="http://schemas.microsoft.com/office/drawing/2014/main" val="4235776357"/>
                    </a:ext>
                  </a:extLst>
                </a:gridCol>
                <a:gridCol w="706673">
                  <a:extLst>
                    <a:ext uri="{9D8B030D-6E8A-4147-A177-3AD203B41FA5}">
                      <a16:colId xmlns:a16="http://schemas.microsoft.com/office/drawing/2014/main" val="3684354728"/>
                    </a:ext>
                  </a:extLst>
                </a:gridCol>
                <a:gridCol w="706673">
                  <a:extLst>
                    <a:ext uri="{9D8B030D-6E8A-4147-A177-3AD203B41FA5}">
                      <a16:colId xmlns:a16="http://schemas.microsoft.com/office/drawing/2014/main" val="4238027516"/>
                    </a:ext>
                  </a:extLst>
                </a:gridCol>
                <a:gridCol w="706673">
                  <a:extLst>
                    <a:ext uri="{9D8B030D-6E8A-4147-A177-3AD203B41FA5}">
                      <a16:colId xmlns:a16="http://schemas.microsoft.com/office/drawing/2014/main" val="253581774"/>
                    </a:ext>
                  </a:extLst>
                </a:gridCol>
              </a:tblGrid>
              <a:tr h="223511">
                <a:tc gridSpan="6">
                  <a:txBody>
                    <a:bodyPr/>
                    <a:lstStyle/>
                    <a:p>
                      <a:pPr algn="ctr" rtl="0" fontAlgn="ctr"/>
                      <a:r>
                        <a:rPr lang="en-US" sz="900" b="1" i="0" u="none" strike="noStrike" noProof="0" dirty="0">
                          <a:solidFill>
                            <a:schemeClr val="bg1"/>
                          </a:solidFill>
                          <a:effectLst/>
                          <a:latin typeface="Ubuntu" panose="020B0504030602030204" pitchFamily="34" charset="0"/>
                        </a:rPr>
                        <a:t>Yearly GDP growth rate %</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7213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2020</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2021</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2022(P)</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2023</a:t>
                      </a:r>
                      <a:r>
                        <a:rPr lang="en-US" sz="900" b="1" i="0" u="none" strike="noStrike" noProof="0" dirty="0">
                          <a:solidFill>
                            <a:schemeClr val="bg1"/>
                          </a:solidFill>
                          <a:effectLst/>
                          <a:latin typeface="Ubuntu" panose="020B0504030602030204" pitchFamily="34" charset="0"/>
                        </a:rPr>
                        <a:t>(P)</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2024</a:t>
                      </a:r>
                      <a:r>
                        <a:rPr lang="en-US" sz="900" b="1" i="0" u="none" strike="noStrike" noProof="0" dirty="0">
                          <a:solidFill>
                            <a:schemeClr val="bg1"/>
                          </a:solidFill>
                          <a:effectLst/>
                          <a:latin typeface="Ubuntu" panose="020B0504030602030204" pitchFamily="34" charset="0"/>
                        </a:rPr>
                        <a:t>(P)</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4477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217882">
                <a:tc>
                  <a:txBody>
                    <a:bodyPr/>
                    <a:lstStyle/>
                    <a:p>
                      <a:pPr algn="l" rtl="0" fontAlgn="ctr"/>
                      <a:r>
                        <a:rPr lang="en-US" sz="900" b="1" i="0" u="none" strike="noStrike" noProof="0" dirty="0">
                          <a:solidFill>
                            <a:schemeClr val="tx1"/>
                          </a:solidFill>
                          <a:effectLst/>
                          <a:latin typeface="Ubuntu" panose="020B0504030602030204" pitchFamily="34" charset="0"/>
                        </a:rPr>
                        <a:t>China</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2.2</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8.4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3.0</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5.2</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4.5</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217882">
                <a:tc>
                  <a:txBody>
                    <a:bodyPr/>
                    <a:lstStyle/>
                    <a:p>
                      <a:pPr lvl="0" algn="l" rtl="0" fontAlgn="ctr"/>
                      <a:r>
                        <a:rPr lang="en-US" sz="900" b="1" i="0" u="none" strike="noStrike" noProof="0" dirty="0">
                          <a:solidFill>
                            <a:schemeClr val="tx1"/>
                          </a:solidFill>
                          <a:effectLst/>
                          <a:latin typeface="Ubuntu" panose="020B0504030602030204" pitchFamily="34" charset="0"/>
                        </a:rPr>
                        <a:t>S. Africa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(6.3)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4.9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2.0</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0.1</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1.8</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217882">
                <a:tc>
                  <a:txBody>
                    <a:bodyPr/>
                    <a:lstStyle/>
                    <a:p>
                      <a:pPr lvl="0" algn="l" rtl="0" fontAlgn="ctr"/>
                      <a:r>
                        <a:rPr lang="en-US" sz="900" b="1" i="0" u="none" strike="noStrike" noProof="0" dirty="0">
                          <a:solidFill>
                            <a:srgbClr val="000000"/>
                          </a:solidFill>
                          <a:effectLst/>
                          <a:latin typeface="Ubuntu" panose="020B0504030602030204" pitchFamily="34" charset="0"/>
                        </a:rPr>
                        <a:t>Brazil</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5.0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2.9</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0.9</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1.5</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217882">
                <a:tc>
                  <a:txBody>
                    <a:bodyPr/>
                    <a:lstStyle/>
                    <a:p>
                      <a:pPr lvl="0" algn="l" rtl="0" fontAlgn="ctr"/>
                      <a:r>
                        <a:rPr lang="en-US" sz="900" b="1" i="0" u="none" strike="noStrike" noProof="0" dirty="0">
                          <a:solidFill>
                            <a:srgbClr val="000000"/>
                          </a:solidFill>
                          <a:effectLst/>
                          <a:latin typeface="Ubuntu" panose="020B0504030602030204" pitchFamily="34" charset="0"/>
                        </a:rPr>
                        <a:t>India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9.1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6.8</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5.9</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6.3</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217882">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Mexico</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(8.0)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4.7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3.1</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1.8</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1.6</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18787289"/>
                  </a:ext>
                </a:extLst>
              </a:tr>
              <a:tr h="217882">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Indonesia</a:t>
                      </a:r>
                      <a:endParaRPr lang="en-US" sz="900" b="1" i="0" u="none" strike="noStrike" baseline="30000"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3.7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5.3</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5.0</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5.1</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74126563"/>
                  </a:ext>
                </a:extLst>
              </a:tr>
            </a:tbl>
          </a:graphicData>
        </a:graphic>
      </p:graphicFrame>
    </p:spTree>
    <p:extLst>
      <p:ext uri="{BB962C8B-B14F-4D97-AF65-F5344CB8AC3E}">
        <p14:creationId xmlns:p14="http://schemas.microsoft.com/office/powerpoint/2010/main" val="32155634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Government debts have reached a new plateau in the G4 countries</a:t>
            </a:r>
            <a:r>
              <a:rPr lang="en-US" baseline="30000" dirty="0">
                <a:latin typeface="Ubuntu" panose="020B0504030602030204" pitchFamily="34" charset="0"/>
              </a:rPr>
              <a:t>1</a:t>
            </a:r>
            <a:endParaRPr lang="en-US" dirty="0">
              <a:latin typeface="Ubuntu" panose="020B0504030602030204" pitchFamily="34" charset="0"/>
            </a:endParaRP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MAY 2023</a:t>
            </a:r>
          </a:p>
        </p:txBody>
      </p:sp>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fr-FR" dirty="0">
                <a:latin typeface="Ubuntu" panose="020B0504030602030204" pitchFamily="34" charset="0"/>
              </a:rPr>
              <a:t>6</a:t>
            </a:r>
            <a:endParaRPr lang="en-US" dirty="0">
              <a:latin typeface="Ubuntu" panose="020B0504030602030204" pitchFamily="34" charset="0"/>
            </a:endParaRPr>
          </a:p>
        </p:txBody>
      </p:sp>
      <p:graphicFrame>
        <p:nvGraphicFramePr>
          <p:cNvPr id="20" name="Table 5">
            <a:extLst>
              <a:ext uri="{FF2B5EF4-FFF2-40B4-BE49-F238E27FC236}">
                <a16:creationId xmlns:a16="http://schemas.microsoft.com/office/drawing/2014/main" id="{B59C5A21-BA04-D8FC-736D-62827A2A7BB1}"/>
              </a:ext>
            </a:extLst>
          </p:cNvPr>
          <p:cNvGraphicFramePr>
            <a:graphicFrameLocks noGrp="1"/>
          </p:cNvGraphicFramePr>
          <p:nvPr>
            <p:custDataLst>
              <p:tags r:id="rId1"/>
            </p:custDataLst>
          </p:nvPr>
        </p:nvGraphicFramePr>
        <p:xfrm>
          <a:off x="486064" y="2195249"/>
          <a:ext cx="4624201" cy="448800"/>
        </p:xfrm>
        <a:graphic>
          <a:graphicData uri="http://schemas.openxmlformats.org/drawingml/2006/table">
            <a:tbl>
              <a:tblPr/>
              <a:tblGrid>
                <a:gridCol w="4624201">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General Government debt (% of GDP)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2020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0" name="Espace réservé du texte 9"/>
          <p:cNvSpPr>
            <a:spLocks noGrp="1"/>
          </p:cNvSpPr>
          <p:nvPr>
            <p:ph type="body" sz="quarter" idx="13"/>
          </p:nvPr>
        </p:nvSpPr>
        <p:spPr>
          <a:xfrm>
            <a:off x="486063" y="1736846"/>
            <a:ext cx="9721273" cy="273921"/>
          </a:xfrm>
        </p:spPr>
        <p:txBody>
          <a:bodyPr/>
          <a:lstStyle/>
          <a:p>
            <a:r>
              <a:rPr lang="en-US" b="0" dirty="0">
                <a:solidFill>
                  <a:schemeClr val="accent4"/>
                </a:solidFill>
                <a:latin typeface="Ubuntu Condensed" panose="020B0506030602030204" pitchFamily="34" charset="0"/>
              </a:rPr>
              <a:t>Despite large deficits, inflation acted as a moderating factor on the evolution on debt ratios.</a:t>
            </a:r>
          </a:p>
        </p:txBody>
      </p:sp>
      <p:sp>
        <p:nvSpPr>
          <p:cNvPr id="6" name="shp_SDPTitle">
            <a:extLst>
              <a:ext uri="{FF2B5EF4-FFF2-40B4-BE49-F238E27FC236}">
                <a16:creationId xmlns:a16="http://schemas.microsoft.com/office/drawing/2014/main" id="{F77C9236-23EC-CA6A-A81F-837BFBA17A67}"/>
              </a:ext>
            </a:extLst>
          </p:cNvPr>
          <p:cNvSpPr>
            <a:spLocks noGrp="1"/>
          </p:cNvSpPr>
          <p:nvPr>
            <p:ph type="dt" sz="half" idx="10"/>
          </p:nvPr>
        </p:nvSpPr>
        <p:spPr>
          <a:xfrm>
            <a:off x="5346700" y="679202"/>
            <a:ext cx="4860636" cy="177912"/>
          </a:xfrm>
        </p:spPr>
        <p:txBody>
          <a:bodyPr/>
          <a:lstStyle/>
          <a:p>
            <a:pPr marL="0" indent="0"/>
            <a:r>
              <a:rPr lang="en-US" dirty="0">
                <a:latin typeface="Ubuntu" panose="020B0504030602030204" pitchFamily="34" charset="0"/>
              </a:rPr>
              <a:t>A   The growth slowdown</a:t>
            </a:r>
          </a:p>
        </p:txBody>
      </p:sp>
      <p:graphicFrame>
        <p:nvGraphicFramePr>
          <p:cNvPr id="11" name="Table 5">
            <a:extLst>
              <a:ext uri="{FF2B5EF4-FFF2-40B4-BE49-F238E27FC236}">
                <a16:creationId xmlns:a16="http://schemas.microsoft.com/office/drawing/2014/main" id="{ABFDA098-3A58-C293-4024-8C5357C88F10}"/>
              </a:ext>
            </a:extLst>
          </p:cNvPr>
          <p:cNvGraphicFramePr>
            <a:graphicFrameLocks noGrp="1"/>
          </p:cNvGraphicFramePr>
          <p:nvPr>
            <p:custDataLst>
              <p:tags r:id="rId2"/>
            </p:custDataLst>
          </p:nvPr>
        </p:nvGraphicFramePr>
        <p:xfrm>
          <a:off x="5536308" y="2189338"/>
          <a:ext cx="4647598" cy="448800"/>
        </p:xfrm>
        <a:graphic>
          <a:graphicData uri="http://schemas.openxmlformats.org/drawingml/2006/table">
            <a:tbl>
              <a:tblPr/>
              <a:tblGrid>
                <a:gridCol w="4647598">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General Government deficit (% of GDP)</a:t>
                      </a:r>
                      <a:r>
                        <a:rPr lang="en-US" sz="1000" b="1" i="0" u="none" strike="noStrike" baseline="0" noProof="0" dirty="0">
                          <a:solidFill>
                            <a:schemeClr val="accent1"/>
                          </a:solidFill>
                          <a:effectLst/>
                          <a:latin typeface="Ubuntu" panose="020B0504030602030204" pitchFamily="34" charset="0"/>
                        </a:rPr>
                        <a:t> – </a:t>
                      </a:r>
                      <a:r>
                        <a:rPr lang="en-US" sz="1000" b="0" i="1" u="none" strike="noStrike" baseline="0" noProof="0" dirty="0">
                          <a:solidFill>
                            <a:schemeClr val="accent1"/>
                          </a:solidFill>
                          <a:effectLst/>
                          <a:latin typeface="Ubuntu" panose="020B0504030602030204" pitchFamily="34" charset="0"/>
                        </a:rPr>
                        <a:t>Since 2020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4" name="shp_FootNote">
            <a:extLst>
              <a:ext uri="{FF2B5EF4-FFF2-40B4-BE49-F238E27FC236}">
                <a16:creationId xmlns:a16="http://schemas.microsoft.com/office/drawing/2014/main" id="{59125059-A519-75F8-A45A-4953711E6157}"/>
              </a:ext>
            </a:extLst>
          </p:cNvPr>
          <p:cNvSpPr txBox="1"/>
          <p:nvPr/>
        </p:nvSpPr>
        <p:spPr>
          <a:xfrm>
            <a:off x="1679865" y="7099916"/>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  Eurostat, Office of National Statistics, Bureau of Economic Analysis, US Office of Management and Budget</a:t>
            </a:r>
          </a:p>
          <a:p>
            <a:pPr marL="347472" indent="-347472"/>
            <a:r>
              <a:rPr lang="en-US" sz="700" dirty="0">
                <a:latin typeface="Ubuntu" panose="020B0504030602030204" pitchFamily="34" charset="0"/>
              </a:rPr>
              <a:t>Note:	 (1)  G4 includes France, Germany, US and UK</a:t>
            </a:r>
          </a:p>
        </p:txBody>
      </p:sp>
      <p:graphicFrame>
        <p:nvGraphicFramePr>
          <p:cNvPr id="8" name="Chart 7">
            <a:extLst>
              <a:ext uri="{FF2B5EF4-FFF2-40B4-BE49-F238E27FC236}">
                <a16:creationId xmlns:a16="http://schemas.microsoft.com/office/drawing/2014/main" id="{DE5C6432-0702-F922-F8CE-3B16C01E48AE}"/>
              </a:ext>
            </a:extLst>
          </p:cNvPr>
          <p:cNvGraphicFramePr>
            <a:graphicFrameLocks/>
          </p:cNvGraphicFramePr>
          <p:nvPr/>
        </p:nvGraphicFramePr>
        <p:xfrm>
          <a:off x="469900" y="2525197"/>
          <a:ext cx="4640365" cy="445267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 name="general_government_deficit">
            <a:extLst>
              <a:ext uri="{FF2B5EF4-FFF2-40B4-BE49-F238E27FC236}">
                <a16:creationId xmlns:a16="http://schemas.microsoft.com/office/drawing/2014/main" id="{0A005835-AD2B-8377-DDE7-2963B689E8A3}"/>
              </a:ext>
            </a:extLst>
          </p:cNvPr>
          <p:cNvGraphicFramePr>
            <a:graphicFrameLocks noGrp="1"/>
          </p:cNvGraphicFramePr>
          <p:nvPr/>
        </p:nvGraphicFramePr>
        <p:xfrm>
          <a:off x="5536308" y="2450039"/>
          <a:ext cx="4647598" cy="4527834"/>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1953509921"/>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MARKVISIBLE" val="True"/>
  <p:tag name="TYPE" val="Primary"/>
  <p:tag name="SECTITLE" val="   2022: Stagflation is back"/>
</p:tagLst>
</file>

<file path=ppt/tags/tag10.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3.xml><?xml version="1.0" encoding="utf-8"?>
<p:tagLst xmlns:a="http://schemas.openxmlformats.org/drawingml/2006/main" xmlns:r="http://schemas.openxmlformats.org/officeDocument/2006/relationships" xmlns:p="http://schemas.openxmlformats.org/presentationml/2006/main">
  <p:tag name="MARKVISIBLE" val="True"/>
  <p:tag name="TYPE" val="Secondary"/>
  <p:tag name="SECTITLE" val="B   Inflation exploding"/>
</p:tagLst>
</file>

<file path=ppt/tags/tag1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xml><?xml version="1.0" encoding="utf-8"?>
<p:tagLst xmlns:a="http://schemas.openxmlformats.org/drawingml/2006/main" xmlns:r="http://schemas.openxmlformats.org/officeDocument/2006/relationships" xmlns:p="http://schemas.openxmlformats.org/presentationml/2006/main">
  <p:tag name="MARKVISIBLE" val="True"/>
  <p:tag name="TYPE" val="Secondary"/>
  <p:tag name="SECTITLE" val="A   Growth is slowing everywhere"/>
</p:tagLst>
</file>

<file path=ppt/tags/tag20.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0.xml><?xml version="1.0" encoding="utf-8"?>
<p:tagLst xmlns:a="http://schemas.openxmlformats.org/drawingml/2006/main" xmlns:r="http://schemas.openxmlformats.org/officeDocument/2006/relationships" xmlns:p="http://schemas.openxmlformats.org/presentationml/2006/main">
  <p:tag name="MARKVISIBLE" val="True"/>
  <p:tag name="TYPE" val="Secondary"/>
  <p:tag name="SECTITLE" val="B   Inflation exploding"/>
</p:tagLst>
</file>

<file path=ppt/tags/tag3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7.xml><?xml version="1.0" encoding="utf-8"?>
<p:tagLst xmlns:a="http://schemas.openxmlformats.org/drawingml/2006/main" xmlns:r="http://schemas.openxmlformats.org/officeDocument/2006/relationships" xmlns:p="http://schemas.openxmlformats.org/presentationml/2006/main">
  <p:tag name="MARKVISIBLE" val="True"/>
  <p:tag name="TYPE" val="Primary"/>
  <p:tag name="SECTITLE" val="   2022: Stagflation is back"/>
</p:tagLst>
</file>

<file path=ppt/tags/tag38.xml><?xml version="1.0" encoding="utf-8"?>
<p:tagLst xmlns:a="http://schemas.openxmlformats.org/drawingml/2006/main" xmlns:r="http://schemas.openxmlformats.org/officeDocument/2006/relationships" xmlns:p="http://schemas.openxmlformats.org/presentationml/2006/main">
  <p:tag name="MARKVISIBLE" val="True"/>
  <p:tag name="TYPE" val="Secondary"/>
  <p:tag name="SECTITLE" val="B   Inflation exploding"/>
</p:tagLst>
</file>

<file path=ppt/tags/tag3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0.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5.xml><?xml version="1.0" encoding="utf-8"?>
<p:tagLst xmlns:a="http://schemas.openxmlformats.org/drawingml/2006/main" xmlns:r="http://schemas.openxmlformats.org/officeDocument/2006/relationships" xmlns:p="http://schemas.openxmlformats.org/presentationml/2006/main">
  <p:tag name="MARKVISIBLE" val="True"/>
  <p:tag name="TYPE" val="Secondary"/>
  <p:tag name="SECTITLE" val="B   Inflation exploding"/>
</p:tagLst>
</file>

<file path=ppt/tags/tag4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0.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3.xml><?xml version="1.0" encoding="utf-8"?>
<p:tagLst xmlns:a="http://schemas.openxmlformats.org/drawingml/2006/main" xmlns:r="http://schemas.openxmlformats.org/officeDocument/2006/relationships" xmlns:p="http://schemas.openxmlformats.org/presentationml/2006/main">
  <p:tag name="MARKVISIBLE" val="True"/>
  <p:tag name="TYPE" val="Primary"/>
  <p:tag name="SECTITLE" val="   2022: Stagflation is back"/>
</p:tagLst>
</file>

<file path=ppt/tags/tag5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8.xml><?xml version="1.0" encoding="utf-8"?>
<p:tagLst xmlns:a="http://schemas.openxmlformats.org/drawingml/2006/main" xmlns:r="http://schemas.openxmlformats.org/officeDocument/2006/relationships" xmlns:p="http://schemas.openxmlformats.org/presentationml/2006/main">
  <p:tag name="MARKVISIBLE" val="True"/>
  <p:tag name="TYPE" val="Primary"/>
  <p:tag name="SECTITLE" val="   2022: Stagflation is back"/>
</p:tagLst>
</file>

<file path=ppt/tags/tag5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0.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8.xml><?xml version="1.0" encoding="utf-8"?>
<p:tagLst xmlns:a="http://schemas.openxmlformats.org/drawingml/2006/main" xmlns:r="http://schemas.openxmlformats.org/officeDocument/2006/relationships" xmlns:p="http://schemas.openxmlformats.org/presentationml/2006/main">
  <p:tag name="MARKVISIBLE" val="True"/>
  <p:tag name="TYPE" val="Primary"/>
  <p:tag name="SECTITLE" val="   2022: Stagflation is back"/>
</p:tagLst>
</file>

<file path=ppt/tags/tag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heme/theme1.xml><?xml version="1.0" encoding="utf-8"?>
<a:theme xmlns:a="http://schemas.openxmlformats.org/drawingml/2006/main" name="Laz Landscape Ltr">
  <a:themeElements>
    <a:clrScheme name="Custom 1">
      <a:dk1>
        <a:srgbClr val="000000"/>
      </a:dk1>
      <a:lt1>
        <a:srgbClr val="FFFFFF"/>
      </a:lt1>
      <a:dk2>
        <a:srgbClr val="02486A"/>
      </a:dk2>
      <a:lt2>
        <a:srgbClr val="D7DCDC"/>
      </a:lt2>
      <a:accent1>
        <a:srgbClr val="000000"/>
      </a:accent1>
      <a:accent2>
        <a:srgbClr val="BEBEBE"/>
      </a:accent2>
      <a:accent3>
        <a:srgbClr val="487490"/>
      </a:accent3>
      <a:accent4>
        <a:srgbClr val="055FEC"/>
      </a:accent4>
      <a:accent5>
        <a:srgbClr val="CD9D4D"/>
      </a:accent5>
      <a:accent6>
        <a:srgbClr val="77A574"/>
      </a:accent6>
      <a:hlink>
        <a:srgbClr val="0000FF"/>
      </a:hlink>
      <a:folHlink>
        <a:srgbClr val="800080"/>
      </a:folHlink>
    </a:clrScheme>
    <a:fontScheme name="Lazard">
      <a:majorFont>
        <a:latin typeface="Garamond"/>
        <a:ea typeface=""/>
        <a:cs typeface=""/>
      </a:majorFont>
      <a:minorFont>
        <a:latin typeface="Arial"/>
        <a:ea typeface=""/>
        <a:cs typeface=""/>
      </a:minorFont>
    </a:fontScheme>
    <a:fmtScheme name="LazardPrimary_Letter">
      <a:fillStyleLst>
        <a:solidFill>
          <a:schemeClr val="phClr"/>
        </a:solidFill>
        <a:gradFill rotWithShape="1">
          <a:gsLst>
            <a:gs pos="0">
              <a:schemeClr val="phClr">
                <a:tint val="35000"/>
                <a:satMod val="260000"/>
              </a:schemeClr>
            </a:gs>
            <a:gs pos="30000">
              <a:schemeClr val="phClr">
                <a:tint val="38000"/>
                <a:satMod val="260000"/>
              </a:schemeClr>
            </a:gs>
            <a:gs pos="75000">
              <a:schemeClr val="phClr">
                <a:tint val="55000"/>
                <a:satMod val="255000"/>
              </a:schemeClr>
            </a:gs>
            <a:gs pos="100000">
              <a:schemeClr val="phClr">
                <a:tint val="70000"/>
                <a:satMod val="255000"/>
              </a:schemeClr>
            </a:gs>
          </a:gsLst>
          <a:path path="circle">
            <a:fillToRect l="5000" t="100000" r="120000" b="10000"/>
          </a:path>
        </a:gradFill>
        <a:gradFill rotWithShape="1">
          <a:gsLst>
            <a:gs pos="0">
              <a:schemeClr val="phClr">
                <a:shade val="63000"/>
                <a:satMod val="165000"/>
              </a:schemeClr>
            </a:gs>
            <a:gs pos="30000">
              <a:schemeClr val="phClr">
                <a:shade val="58000"/>
                <a:satMod val="165000"/>
              </a:schemeClr>
            </a:gs>
            <a:gs pos="75000">
              <a:schemeClr val="phClr">
                <a:shade val="30000"/>
                <a:satMod val="175000"/>
              </a:schemeClr>
            </a:gs>
            <a:gs pos="100000">
              <a:schemeClr val="phClr">
                <a:shade val="15000"/>
                <a:satMod val="175000"/>
              </a:schemeClr>
            </a:gs>
          </a:gsLst>
          <a:path path="circle">
            <a:fillToRect l="5000" t="100000" r="120000" b="10000"/>
          </a:path>
        </a:gradFill>
      </a:fillStyleLst>
      <a:lnStyleLst>
        <a:ln w="12700" cap="flat" cmpd="sng" algn="ctr">
          <a:solidFill>
            <a:schemeClr val="phClr">
              <a:shade val="70000"/>
              <a:satMod val="150000"/>
            </a:schemeClr>
          </a:solidFill>
          <a:prstDash val="solid"/>
        </a:ln>
        <a:ln w="25400" cap="flat" cmpd="sng" algn="ctr">
          <a:solidFill>
            <a:schemeClr val="phClr"/>
          </a:solidFill>
          <a:prstDash val="solid"/>
        </a:ln>
        <a:ln w="34925" cap="flat" cmpd="sng" algn="ctr">
          <a:solidFill>
            <a:schemeClr val="phClr"/>
          </a:solidFill>
          <a:prstDash val="solid"/>
        </a:ln>
      </a:lnStyleLst>
      <a:effectStyleLst>
        <a:effectStyle>
          <a:effectLst>
            <a:outerShdw blurRad="50800" dist="25000" dir="5400000" rotWithShape="0">
              <a:srgbClr val="000000">
                <a:alpha val="40000"/>
              </a:srgbClr>
            </a:outerShdw>
          </a:effectLst>
        </a:effectStyle>
        <a:effectStyle>
          <a:effectLst>
            <a:outerShdw blurRad="50800" dist="20000" dir="5400000" rotWithShape="0">
              <a:srgbClr val="000000">
                <a:alpha val="42000"/>
              </a:srgbClr>
            </a:outerShdw>
          </a:effectLst>
        </a:effectStyle>
        <a:effectStyle>
          <a:effectLst>
            <a:outerShdw blurRad="50800" dist="20000" dir="5400000" rotWithShape="0">
              <a:srgbClr val="000000">
                <a:alpha val="42000"/>
              </a:srgbClr>
            </a:outerShdw>
          </a:effectLst>
          <a:scene3d>
            <a:camera prst="orthographicFront">
              <a:rot lat="0" lon="0" rev="0"/>
            </a:camera>
            <a:lightRig rig="balanced" dir="t"/>
          </a:scene3d>
          <a:sp3d>
            <a:bevelT w="47625" h="6985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solidFill>
      </a:spPr>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def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defRPr sz="900" b="1" dirty="0" smtClean="0">
            <a:latin typeface="Arial Narrow" panose="020B0606020202030204" pitchFamily="34" charset="0"/>
          </a:defRPr>
        </a:defPPr>
      </a:lstStyle>
    </a:spDef>
    <a:lnDef>
      <a:spPr>
        <a:ln>
          <a:solidFill>
            <a:schemeClr val="accent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a:defRPr sz="1000" dirty="0"/>
        </a:defPPr>
      </a:lstStyle>
    </a:txDef>
  </a:objectDefaults>
  <a:extraClrSchemeLst/>
  <a:custClrLst>
    <a:custClr name="Moonstone">
      <a:srgbClr val="5F87A0"/>
    </a:custClr>
    <a:custClr name="Moonstone 40%">
      <a:srgbClr val="9FB7C6"/>
    </a:custClr>
    <a:custClr name="Moonstone 60%">
      <a:srgbClr val="BFCFD9"/>
    </a:custClr>
    <a:custClr name="Gold">
      <a:srgbClr val="CFA052"/>
    </a:custClr>
    <a:custClr name="Gold 40%">
      <a:srgbClr val="E2C697"/>
    </a:custClr>
    <a:custClr name="Gold 60%">
      <a:srgbClr val="ECD9BA"/>
    </a:custClr>
    <a:custClr name="Shadow">
      <a:srgbClr val="BEBEBE"/>
    </a:custClr>
    <a:custClr name="Shadow 40%">
      <a:srgbClr val="D9D9D9"/>
    </a:custClr>
    <a:custClr name="Shadow 60%">
      <a:srgbClr val="E5E5E5"/>
    </a:custClr>
    <a:custClr name="Ink">
      <a:srgbClr val="23283C"/>
    </a:custClr>
    <a:custClr name="Tangerine">
      <a:srgbClr val="FAA532"/>
    </a:custClr>
    <a:custClr name="Butternut">
      <a:srgbClr val="E6B43C"/>
    </a:custClr>
    <a:custClr name="Turquoise">
      <a:srgbClr val="00B4AF"/>
    </a:custClr>
    <a:custClr name="Ocean">
      <a:srgbClr val="003764"/>
    </a:custClr>
    <a:custClr name="Hunter">
      <a:srgbClr val="006423"/>
    </a:custClr>
    <a:custClr name="Moss">
      <a:srgbClr val="7AA778"/>
    </a:custClr>
    <a:custClr name="Sprout">
      <a:srgbClr val="7DBD42"/>
    </a:custClr>
    <a:custClr name="Olive">
      <a:srgbClr val="BAC91F"/>
    </a:custClr>
    <a:custClr name="Chocolate">
      <a:srgbClr val="4C0000"/>
    </a:custClr>
    <a:custClr name="Bark">
      <a:srgbClr val="736400"/>
    </a:custClr>
    <a:custClr name="Chestnut">
      <a:srgbClr val="784100"/>
    </a:custClr>
    <a:custClr name="Dark Red">
      <a:srgbClr val="C00000"/>
    </a:custClr>
    <a:custClr name="Salmon">
      <a:srgbClr val="EB9683"/>
    </a:custClr>
    <a:custClr name="Light Red">
      <a:srgbClr val="E6CDE1"/>
    </a:custClr>
    <a:custClr name="Burnt Orange">
      <a:srgbClr val="D34C08"/>
    </a:custClr>
    <a:custClr name="Daffodil">
      <a:srgbClr val="FFDC73"/>
    </a:custClr>
    <a:custClr name="Lavendar">
      <a:srgbClr val="C096BB"/>
    </a:custClr>
    <a:custClr name="Lilac">
      <a:srgbClr val="85507F"/>
    </a:custClr>
    <a:custClr name="Midnight">
      <a:srgbClr val="0B0A0B"/>
    </a:custClr>
    <a:custClr name="Gray">
      <a:srgbClr val="828282"/>
    </a:custClr>
  </a:custClrLst>
  <a:extLst>
    <a:ext uri="{05A4C25C-085E-4340-85A3-A5531E510DB2}">
      <thm15:themeFamily xmlns:thm15="http://schemas.microsoft.com/office/thememl/2012/main" name="KIT BANQUIER_LAZARD PARIS L&amp;F 2016" id="{8FDD0610-C0A9-437E-AF33-A00C32957C45}" vid="{EC6E1CF6-E649-4E6C-AFDD-DAAD73A45F79}"/>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Custom 1">
    <a:dk1>
      <a:srgbClr val="000000"/>
    </a:dk1>
    <a:lt1>
      <a:srgbClr val="FFFFFF"/>
    </a:lt1>
    <a:dk2>
      <a:srgbClr val="02486A"/>
    </a:dk2>
    <a:lt2>
      <a:srgbClr val="D7DCDC"/>
    </a:lt2>
    <a:accent1>
      <a:srgbClr val="000000"/>
    </a:accent1>
    <a:accent2>
      <a:srgbClr val="BEBEBE"/>
    </a:accent2>
    <a:accent3>
      <a:srgbClr val="487490"/>
    </a:accent3>
    <a:accent4>
      <a:srgbClr val="055FEC"/>
    </a:accent4>
    <a:accent5>
      <a:srgbClr val="CD9D4D"/>
    </a:accent5>
    <a:accent6>
      <a:srgbClr val="77A574"/>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Custom 1">
    <a:dk1>
      <a:srgbClr val="000000"/>
    </a:dk1>
    <a:lt1>
      <a:srgbClr val="FFFFFF"/>
    </a:lt1>
    <a:dk2>
      <a:srgbClr val="02486A"/>
    </a:dk2>
    <a:lt2>
      <a:srgbClr val="D7DCDC"/>
    </a:lt2>
    <a:accent1>
      <a:srgbClr val="000000"/>
    </a:accent1>
    <a:accent2>
      <a:srgbClr val="BEBEBE"/>
    </a:accent2>
    <a:accent3>
      <a:srgbClr val="487490"/>
    </a:accent3>
    <a:accent4>
      <a:srgbClr val="055FEC"/>
    </a:accent4>
    <a:accent5>
      <a:srgbClr val="CD9D4D"/>
    </a:accent5>
    <a:accent6>
      <a:srgbClr val="77A574"/>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docProps/app.xml><?xml version="1.0" encoding="utf-8"?>
<Properties xmlns="http://schemas.openxmlformats.org/officeDocument/2006/extended-properties" xmlns:vt="http://schemas.openxmlformats.org/officeDocument/2006/docPropsVTypes">
  <Template>KIT BANQUIER_LAZARD PARIS L&amp;F 2016</Template>
  <TotalTime>58550</TotalTime>
  <Words>6886</Words>
  <Application>Microsoft Office PowerPoint</Application>
  <PresentationFormat>Custom</PresentationFormat>
  <Paragraphs>1697</Paragraphs>
  <Slides>49</Slides>
  <Notes>49</Notes>
  <HiddenSlides>0</HiddenSlides>
  <MMClips>0</MMClips>
  <ScaleCrop>false</ScaleCrop>
  <HeadingPairs>
    <vt:vector size="6" baseType="variant">
      <vt:variant>
        <vt:lpstr>Fonts Used</vt:lpstr>
      </vt:variant>
      <vt:variant>
        <vt:i4>11</vt:i4>
      </vt:variant>
      <vt:variant>
        <vt:lpstr>Theme</vt:lpstr>
      </vt:variant>
      <vt:variant>
        <vt:i4>1</vt:i4>
      </vt:variant>
      <vt:variant>
        <vt:lpstr>Slide Titles</vt:lpstr>
      </vt:variant>
      <vt:variant>
        <vt:i4>49</vt:i4>
      </vt:variant>
    </vt:vector>
  </HeadingPairs>
  <TitlesOfParts>
    <vt:vector size="61" baseType="lpstr">
      <vt:lpstr>Arial</vt:lpstr>
      <vt:lpstr>Arial Narrow</vt:lpstr>
      <vt:lpstr>Calibri</vt:lpstr>
      <vt:lpstr>Consolas</vt:lpstr>
      <vt:lpstr>Garamond</vt:lpstr>
      <vt:lpstr>Symbol</vt:lpstr>
      <vt:lpstr>Ubuntu</vt:lpstr>
      <vt:lpstr>Ubuntu Condensed</vt:lpstr>
      <vt:lpstr>Ubuntu Light</vt:lpstr>
      <vt:lpstr>ui-monospace</vt:lpstr>
      <vt:lpstr>Wingdings</vt:lpstr>
      <vt:lpstr>Laz Landscape Ltr</vt:lpstr>
      <vt:lpstr>Macroeconomic Outlook – May 2023</vt:lpstr>
      <vt:lpstr>DBnomics</vt:lpstr>
      <vt:lpstr>Executive summary</vt:lpstr>
      <vt:lpstr>Table of Contents </vt:lpstr>
      <vt:lpstr>I Growth and inflation in selected G20 countries</vt:lpstr>
      <vt:lpstr>A The growth slowdown</vt:lpstr>
      <vt:lpstr>Growth in advanced economies</vt:lpstr>
      <vt:lpstr>Growth in emerging countries</vt:lpstr>
      <vt:lpstr>Government debts have reached a new plateau in the G4 countries1</vt:lpstr>
      <vt:lpstr>Consumer confidence indicators are above their trough in the US and the UK since September while the France and Germany remain at their pre-war levels </vt:lpstr>
      <vt:lpstr>B The seeds of inflation</vt:lpstr>
      <vt:lpstr>Energy prices have sharply increased over the last 2 years </vt:lpstr>
      <vt:lpstr>Supply chain disruptions are easing up significantly</vt:lpstr>
      <vt:lpstr>Labor markets remain tight… (1/2)</vt:lpstr>
      <vt:lpstr>Labor markets remain tight… (2/2)</vt:lpstr>
      <vt:lpstr>The verdict on wage inflation in 2023, both in the US and the EZ, is still open</vt:lpstr>
      <vt:lpstr>C Inflation unbound</vt:lpstr>
      <vt:lpstr>Inflation is coming down from its peak both in Europe and the US</vt:lpstr>
      <vt:lpstr>Inflation in emerging economies</vt:lpstr>
      <vt:lpstr>Implied GDP deflator in G4 countries1</vt:lpstr>
      <vt:lpstr>II Monetary policy</vt:lpstr>
      <vt:lpstr>A In the US</vt:lpstr>
      <vt:lpstr>Monetary Policy Decisions from the Fed (1/2)</vt:lpstr>
      <vt:lpstr>Monetary Policy Decisions from the Fed (2/2)</vt:lpstr>
      <vt:lpstr>Long-term rates fell after the banking crisis</vt:lpstr>
      <vt:lpstr>The US yield curve is inverted</vt:lpstr>
      <vt:lpstr>B In the Euro Area</vt:lpstr>
      <vt:lpstr>The ECB has raised its interest rates by 25 bps in May as planned</vt:lpstr>
      <vt:lpstr>In the Eurozone, the banking crisis had no lasting effect on long-term rates</vt:lpstr>
      <vt:lpstr>The German yield curve is inverted for the first time since 2008, reflecting risk of recession/sluggish growth in 2023</vt:lpstr>
      <vt:lpstr>After 18 months of a weakening euro, the trend has reversed since October 2022</vt:lpstr>
      <vt:lpstr>III Impact on yields and spreads</vt:lpstr>
      <vt:lpstr>In Europe, sovereign yields remain at high levels</vt:lpstr>
      <vt:lpstr>Tensions on spreads have slightly eased off since their peak late 2022</vt:lpstr>
      <vt:lpstr>High yield corporate bond spreads rose in the wake of SVB bankruptcy </vt:lpstr>
      <vt:lpstr>IV Impact on stock markets</vt:lpstr>
      <vt:lpstr>Stock market prices have kept recovering despite banking sector turmoil</vt:lpstr>
      <vt:lpstr>Volatility on US financial markets has returned to its historical average level</vt:lpstr>
      <vt:lpstr>Financial stress indicators have stepped up following the banking crisis</vt:lpstr>
      <vt:lpstr>US Shiller Cyclically Adjusted Price to Earnings ratio (CAPE ratio)1</vt:lpstr>
      <vt:lpstr>Shiller CAPE ratio in Europe</vt:lpstr>
      <vt:lpstr>V Appendix</vt:lpstr>
      <vt:lpstr>Links to DBnomics data</vt:lpstr>
      <vt:lpstr>Links to DBnomics data</vt:lpstr>
      <vt:lpstr>Links to DBnomics data</vt:lpstr>
      <vt:lpstr>Links to DBnomics data</vt:lpstr>
      <vt:lpstr>Links to DBnomics data</vt:lpstr>
      <vt:lpstr>Links to DBnomics data</vt:lpstr>
      <vt:lpstr>Links to DBnomics data</vt:lpstr>
    </vt:vector>
  </TitlesOfParts>
  <Company>LAZARD FRERES BANQUE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Macroeconomic Outlook</dc:title>
  <dc:subject>Lazard</dc:subject>
  <dc:creator>Armand Dubois</dc:creator>
  <cp:lastModifiedBy>Jocelyn Maillard</cp:lastModifiedBy>
  <cp:revision>2780</cp:revision>
  <cp:lastPrinted>2023-05-26T13:42:14Z</cp:lastPrinted>
  <dcterms:created xsi:type="dcterms:W3CDTF">2021-06-10T08:10:20Z</dcterms:created>
  <dcterms:modified xsi:type="dcterms:W3CDTF">2023-05-26T15:31:38Z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SCount">
    <vt:i4>13</vt:i4>
  </property>
  <property fmtid="{D5CDD505-2E9C-101B-9397-08002B2CF9AE}" pid="3" name="Primary">
    <vt:i4>3</vt:i4>
  </property>
  <property fmtid="{D5CDD505-2E9C-101B-9397-08002B2CF9AE}" pid="4" name="Secondary">
    <vt:i4>9</vt:i4>
  </property>
  <property fmtid="{D5CDD505-2E9C-101B-9397-08002B2CF9AE}" pid="5" name="Tertiary">
    <vt:i4>0</vt:i4>
  </property>
  <property fmtid="{D5CDD505-2E9C-101B-9397-08002B2CF9AE}" pid="6" name="CurSec">
    <vt:i4>5</vt:i4>
  </property>
  <property fmtid="{D5CDD505-2E9C-101B-9397-08002B2CF9AE}" pid="7" name="CurTer">
    <vt:i4>0</vt:i4>
  </property>
  <property fmtid="{D5CDD505-2E9C-101B-9397-08002B2CF9AE}" pid="8" name="CurQuad">
    <vt:i4>0</vt:i4>
  </property>
  <property fmtid="{D5CDD505-2E9C-101B-9397-08002B2CF9AE}" pid="9" name="CurAppSub">
    <vt:i4>0</vt:i4>
  </property>
  <property fmtid="{D5CDD505-2E9C-101B-9397-08002B2CF9AE}" pid="10" name="PDate">
    <vt:filetime>2016-06-08T04:00:00Z</vt:filetime>
  </property>
  <property fmtid="{D5CDD505-2E9C-101B-9397-08002B2CF9AE}" pid="11" name="PDateFormat">
    <vt:lpwstr>MMMYYYY</vt:lpwstr>
  </property>
  <property fmtid="{D5CDD505-2E9C-101B-9397-08002B2CF9AE}" pid="12" name="Quaternary">
    <vt:i4>0</vt:i4>
  </property>
  <property fmtid="{D5CDD505-2E9C-101B-9397-08002B2CF9AE}" pid="13" name="Appendix">
    <vt:i4>1</vt:i4>
  </property>
  <property fmtid="{D5CDD505-2E9C-101B-9397-08002B2CF9AE}" pid="14" name="PresTitle">
    <vt:lpwstr>Client Name/Presentation Title</vt:lpwstr>
  </property>
  <property fmtid="{D5CDD505-2E9C-101B-9397-08002B2CF9AE}" pid="15" name="AppendixSub">
    <vt:i4>0</vt:i4>
  </property>
  <property fmtid="{D5CDD505-2E9C-101B-9397-08002B2CF9AE}" pid="16" name="HideTitleOnHdr">
    <vt:bool>false</vt:bool>
  </property>
  <property fmtid="{D5CDD505-2E9C-101B-9397-08002B2CF9AE}" pid="17" name="Paper Size">
    <vt:lpwstr>A4</vt:lpwstr>
  </property>
  <property fmtid="{D5CDD505-2E9C-101B-9397-08002B2CF9AE}" pid="18" name="Day">
    <vt:i4>27</vt:i4>
  </property>
  <property fmtid="{D5CDD505-2E9C-101B-9397-08002B2CF9AE}" pid="19" name="Month">
    <vt:i4>6</vt:i4>
  </property>
  <property fmtid="{D5CDD505-2E9C-101B-9397-08002B2CF9AE}" pid="20" name="Year">
    <vt:i4>2022</vt:i4>
  </property>
  <property fmtid="{D5CDD505-2E9C-101B-9397-08002B2CF9AE}" pid="21" name="Moth-Year Format">
    <vt:bool>false</vt:bool>
  </property>
  <property fmtid="{D5CDD505-2E9C-101B-9397-08002B2CF9AE}" pid="22" name="Minute">
    <vt:i4>0</vt:i4>
  </property>
  <property fmtid="{D5CDD505-2E9C-101B-9397-08002B2CF9AE}" pid="23" name="Seconds">
    <vt:i4>0</vt:i4>
  </property>
  <property fmtid="{D5CDD505-2E9C-101B-9397-08002B2CF9AE}" pid="24" name="Hour">
    <vt:i4>0</vt:i4>
  </property>
  <property fmtid="{D5CDD505-2E9C-101B-9397-08002B2CF9AE}" pid="25" name="Template Date">
    <vt:lpwstr>17/10/2016 18:33:37</vt:lpwstr>
  </property>
  <property fmtid="{D5CDD505-2E9C-101B-9397-08002B2CF9AE}" pid="26" name="Time">
    <vt:bool>false</vt:bool>
  </property>
  <property fmtid="{D5CDD505-2E9C-101B-9397-08002B2CF9AE}" pid="27" name="Draft">
    <vt:bool>false</vt:bool>
  </property>
  <property fmtid="{D5CDD505-2E9C-101B-9397-08002B2CF9AE}" pid="28" name="OnePager">
    <vt:bool>false</vt:bool>
  </property>
  <property fmtid="{D5CDD505-2E9C-101B-9397-08002B2CF9AE}" pid="29" name="NoTOC">
    <vt:bool>false</vt:bool>
  </property>
  <property fmtid="{D5CDD505-2E9C-101B-9397-08002B2CF9AE}" pid="30" name="NOCover">
    <vt:bool>false</vt:bool>
  </property>
  <property fmtid="{D5CDD505-2E9C-101B-9397-08002B2CF9AE}" pid="31" name="ShowFilePath">
    <vt:bool>false</vt:bool>
  </property>
  <property fmtid="{D5CDD505-2E9C-101B-9397-08002B2CF9AE}" pid="32" name="InsertLogo">
    <vt:bool>false</vt:bool>
  </property>
  <property fmtid="{D5CDD505-2E9C-101B-9397-08002B2CF9AE}" pid="33" name="LogoPath">
    <vt:lpwstr/>
  </property>
  <property fmtid="{D5CDD505-2E9C-101B-9397-08002B2CF9AE}" pid="34" name="LazardLogo">
    <vt:lpwstr>L:\Look &amp; Feel 2016\Galleries\LazardLogos\Lazard (Ink).emf</vt:lpwstr>
  </property>
  <property fmtid="{D5CDD505-2E9C-101B-9397-08002B2CF9AE}" pid="35" name="LogoWidth">
    <vt:r8>63.29</vt:r8>
  </property>
  <property fmtid="{D5CDD505-2E9C-101B-9397-08002B2CF9AE}" pid="36" name="LogoHeight">
    <vt:r8>12</vt:r8>
  </property>
  <property fmtid="{D5CDD505-2E9C-101B-9397-08002B2CF9AE}" pid="37" name="Month-Year Format">
    <vt:bool>false</vt:bool>
  </property>
  <property fmtid="{D5CDD505-2E9C-101B-9397-08002B2CF9AE}" pid="38" name="TemplateType">
    <vt:lpwstr>LF Landscape Pitchbook (A4)</vt:lpwstr>
  </property>
  <property fmtid="{D5CDD505-2E9C-101B-9397-08002B2CF9AE}" pid="39" name="Paper Size1">
    <vt:lpwstr>A4</vt:lpwstr>
  </property>
  <property fmtid="{D5CDD505-2E9C-101B-9397-08002B2CF9AE}" pid="40" name="DisclaimerPath">
    <vt:lpwstr>L:\Look &amp; Feel 2016\Galleries\Disclaimers\Paris Disclaimer (English)(A4).pptx</vt:lpwstr>
  </property>
  <property fmtid="{D5CDD505-2E9C-101B-9397-08002B2CF9AE}" pid="41" name="Appendix_Ins">
    <vt:bool>false</vt:bool>
  </property>
  <property fmtid="{D5CDD505-2E9C-101B-9397-08002B2CF9AE}" pid="42" name="PDate1">
    <vt:lpwstr>27 June 2022</vt:lpwstr>
  </property>
  <property fmtid="{D5CDD505-2E9C-101B-9397-08002B2CF9AE}" pid="43" name="Template Version">
    <vt:lpwstr>7.9</vt:lpwstr>
  </property>
  <property fmtid="{D5CDD505-2E9C-101B-9397-08002B2CF9AE}" pid="44" name="CityCoverPath">
    <vt:lpwstr/>
  </property>
  <property fmtid="{D5CDD505-2E9C-101B-9397-08002B2CF9AE}" pid="45" name="CityCover">
    <vt:bool>false</vt:bool>
  </property>
  <property fmtid="{D5CDD505-2E9C-101B-9397-08002B2CF9AE}" pid="46" name="PrimaryAfterApp">
    <vt:i4>5</vt:i4>
  </property>
</Properties>
</file>